
<file path=[Content_Types].xml><?xml version="1.0" encoding="utf-8"?>
<Types xmlns="http://schemas.openxmlformats.org/package/2006/content-types">
  <Default Extension="png" ContentType="image/png"/>
  <Default Extension="jpeg" ContentType="image/jpeg"/>
  <Default Extension="emf" ContentType="image/x-emf"/>
  <Default Extension="rels" ContentType="application/vnd.openxmlformats-package.relationships+xml"/>
  <Default Extension="xml" ContentType="application/xml"/>
  <Default Extension="fntdata" ContentType="application/x-fontdata"/>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6" r:id="rId1"/>
  </p:sldMasterIdLst>
  <p:notesMasterIdLst>
    <p:notesMasterId r:id="rId38"/>
  </p:notesMasterIdLst>
  <p:sldIdLst>
    <p:sldId id="256" r:id="rId2"/>
    <p:sldId id="281" r:id="rId3"/>
    <p:sldId id="258" r:id="rId4"/>
    <p:sldId id="259" r:id="rId5"/>
    <p:sldId id="260" r:id="rId6"/>
    <p:sldId id="327" r:id="rId7"/>
    <p:sldId id="287" r:id="rId8"/>
    <p:sldId id="332" r:id="rId9"/>
    <p:sldId id="261" r:id="rId10"/>
    <p:sldId id="330" r:id="rId11"/>
    <p:sldId id="331" r:id="rId12"/>
    <p:sldId id="263" r:id="rId13"/>
    <p:sldId id="265" r:id="rId14"/>
    <p:sldId id="266" r:id="rId15"/>
    <p:sldId id="267" r:id="rId16"/>
    <p:sldId id="328" r:id="rId17"/>
    <p:sldId id="283" r:id="rId18"/>
    <p:sldId id="329" r:id="rId19"/>
    <p:sldId id="268" r:id="rId20"/>
    <p:sldId id="269" r:id="rId21"/>
    <p:sldId id="270" r:id="rId22"/>
    <p:sldId id="272" r:id="rId23"/>
    <p:sldId id="273" r:id="rId24"/>
    <p:sldId id="274" r:id="rId25"/>
    <p:sldId id="275" r:id="rId26"/>
    <p:sldId id="276" r:id="rId27"/>
    <p:sldId id="277" r:id="rId28"/>
    <p:sldId id="278" r:id="rId29"/>
    <p:sldId id="280" r:id="rId30"/>
    <p:sldId id="317" r:id="rId31"/>
    <p:sldId id="318" r:id="rId32"/>
    <p:sldId id="324" r:id="rId33"/>
    <p:sldId id="325" r:id="rId34"/>
    <p:sldId id="323" r:id="rId35"/>
    <p:sldId id="320" r:id="rId36"/>
    <p:sldId id="321" r:id="rId37"/>
  </p:sldIdLst>
  <p:sldSz cx="9144000" cy="5143500" type="screen16x9"/>
  <p:notesSz cx="6858000" cy="9144000"/>
  <p:embeddedFontLst>
    <p:embeddedFont>
      <p:font typeface="Montserrat" pitchFamily="2" charset="0"/>
      <p:regular r:id="rId39"/>
      <p:bold r:id="rId40"/>
      <p:italic r:id="rId41"/>
      <p:boldItalic r:id="rId42"/>
    </p:embeddedFont>
    <p:embeddedFont>
      <p:font typeface="Kanit Light" panose="020B0604020202020204" charset="0"/>
      <p:regular r:id="rId43"/>
      <p:bold r:id="rId44"/>
      <p:italic r:id="rId45"/>
      <p:boldItalic r:id="rId46"/>
    </p:embeddedFont>
    <p:embeddedFont>
      <p:font typeface="Chewy" panose="020B0604020202020204" charset="0"/>
      <p:regular r:id="rId47"/>
    </p:embeddedFont>
    <p:embeddedFont>
      <p:font typeface="Bree Serif" panose="020B0604020202020204" charset="0"/>
      <p:regular r:id="rId48"/>
    </p:embeddedFont>
    <p:embeddedFont>
      <p:font typeface="Bebas Neue" panose="020B0606020202050201" pitchFamily="34" charset="0"/>
      <p:regular r:id="rId49"/>
    </p:embeddedFont>
    <p:embeddedFont>
      <p:font typeface="Josefin Sans" panose="020B0604020202020204" charset="0"/>
      <p:regular r:id="rId50"/>
      <p:bold r:id="rId51"/>
    </p:embeddedFont>
    <p:embeddedFont>
      <p:font typeface="Kanit ExtraLight" panose="020B0604020202020204" charset="0"/>
      <p:regular r:id="rId52"/>
      <p:bold r:id="rId53"/>
      <p:italic r:id="rId54"/>
      <p:boldItalic r:id="rId55"/>
    </p:embeddedFont>
    <p:embeddedFont>
      <p:font typeface="맑은 고딕" panose="020B0503020000020004" pitchFamily="34" charset="-127"/>
      <p:regular r:id="rId56"/>
      <p:bold r:id="rId57"/>
    </p:embeddedFont>
    <p:embeddedFont>
      <p:font typeface="DM Sans" panose="020B0604020202020204" charset="0"/>
      <p:regular r:id="rId58"/>
      <p:bold r:id="rId59"/>
      <p:italic r:id="rId60"/>
      <p:boldItalic r:id="rId61"/>
    </p:embeddedFont>
  </p:embeddedFontLst>
  <p:custDataLst>
    <p:tags r:id="rId62"/>
  </p:custDataLst>
  <p:defaultTextStyle>
    <a:defPPr marR="0" lvl="0" algn="l" rtl="0">
      <a:lnSpc>
        <a:spcPct val="100000"/>
      </a:lnSpc>
      <a:spcBef>
        <a:spcPct val="0"/>
      </a:spcBef>
      <a:spcAft>
        <a:spcPct val="0"/>
      </a:spcAft>
    </a:defPPr>
    <a:lvl1pPr marR="0" lvl="0"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FFFF"/>
    <a:srgbClr val="EF9E3D"/>
    <a:srgbClr val="609A92"/>
    <a:srgbClr val="F7BC20"/>
    <a:srgbClr val="F9BF5E"/>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B3E324F1-084F-4CC1-8F8D-3DD046A008F6}"/>
</file>

<file path=ppt/viewProps.xml><?xml version="1.0" encoding="utf-8"?>
<p:viewPr xmlns:a="http://schemas.openxmlformats.org/drawingml/2006/main" xmlns:r="http://schemas.openxmlformats.org/officeDocument/2006/relationships" xmlns:p="http://schemas.openxmlformats.org/presentationml/2006/main">
  <p:normalViewPr>
    <p:restoredLeft sz="15603" autoAdjust="0"/>
    <p:restoredTop sz="94291" autoAdjust="0"/>
  </p:normalViewPr>
  <p:slideViewPr>
    <p:cSldViewPr snapToGrid="0">
      <p:cViewPr varScale="1">
        <p:scale>
          <a:sx n="142" d="100"/>
          <a:sy n="142" d="100"/>
        </p:scale>
        <p:origin x="714" y="108"/>
      </p:cViewPr>
      <p:guideLst/>
    </p:cSldViewPr>
  </p:slideViewPr>
  <p:notesTextViewPr>
    <p:cViewPr>
      <p:scale>
        <a:sx n="1" d="1"/>
        <a:sy n="1" d="1"/>
      </p:scale>
      <p:origin x="0" y="0"/>
    </p:cViewPr>
  </p:notesTextViewPr>
  <p:sorterViewPr>
    <p:cViewPr>
      <p:scale>
        <a:sx n="62" d="100"/>
        <a:sy n="62" d="100"/>
      </p:scale>
      <p:origin x="0" y="0"/>
    </p:cViewPr>
  </p:sorterViewPr>
  <p:notesViewPr>
    <p:cSldViewPr snapToGrid="0">
      <p:cViewPr varScale="1">
        <p:scale>
          <a:sx n="48" d="100"/>
          <a:sy n="48" d="100"/>
        </p:scale>
        <p:origin x="2752" y="36"/>
      </p:cViewPr>
      <p:guideLst/>
    </p:cSldViewPr>
  </p:notes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font" Target="fonts/font1.fntdata"/><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font" Target="fonts/font4.fntdata"/><Relationship Id="rId47" Type="http://schemas.openxmlformats.org/officeDocument/2006/relationships/font" Target="fonts/font9.fntdata"/><Relationship Id="rId50" Type="http://schemas.openxmlformats.org/officeDocument/2006/relationships/font" Target="fonts/font12.fntdata"/><Relationship Id="rId55" Type="http://schemas.openxmlformats.org/officeDocument/2006/relationships/font" Target="fonts/font17.fntdata"/><Relationship Id="rId63" Type="http://schemas.openxmlformats.org/officeDocument/2006/relationships/presProps" Target="presProps.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41" Type="http://schemas.openxmlformats.org/officeDocument/2006/relationships/font" Target="fonts/font3.fntdata"/><Relationship Id="rId54" Type="http://schemas.openxmlformats.org/officeDocument/2006/relationships/font" Target="fonts/font16.fntdata"/><Relationship Id="rId62" Type="http://schemas.openxmlformats.org/officeDocument/2006/relationships/tags" Target="tags/tag1.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font" Target="fonts/font2.fntdata"/><Relationship Id="rId45" Type="http://schemas.openxmlformats.org/officeDocument/2006/relationships/font" Target="fonts/font7.fntdata"/><Relationship Id="rId53" Type="http://schemas.openxmlformats.org/officeDocument/2006/relationships/font" Target="fonts/font15.fntdata"/><Relationship Id="rId58" Type="http://schemas.openxmlformats.org/officeDocument/2006/relationships/font" Target="fonts/font20.fntdata"/><Relationship Id="rId66" Type="http://schemas.openxmlformats.org/officeDocument/2006/relationships/tableStyles" Target="tableStyle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font" Target="fonts/font11.fntdata"/><Relationship Id="rId57" Type="http://schemas.openxmlformats.org/officeDocument/2006/relationships/font" Target="fonts/font19.fntdata"/><Relationship Id="rId61" Type="http://schemas.openxmlformats.org/officeDocument/2006/relationships/font" Target="fonts/font23.fntdata"/><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4" Type="http://schemas.openxmlformats.org/officeDocument/2006/relationships/font" Target="fonts/font6.fntdata"/><Relationship Id="rId52" Type="http://schemas.openxmlformats.org/officeDocument/2006/relationships/font" Target="fonts/font14.fntdata"/><Relationship Id="rId60" Type="http://schemas.openxmlformats.org/officeDocument/2006/relationships/font" Target="fonts/font22.fntdata"/><Relationship Id="rId65" Type="http://schemas.openxmlformats.org/officeDocument/2006/relationships/theme" Target="theme/theme1.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font" Target="fonts/font5.fntdata"/><Relationship Id="rId48" Type="http://schemas.openxmlformats.org/officeDocument/2006/relationships/font" Target="fonts/font10.fntdata"/><Relationship Id="rId56" Type="http://schemas.openxmlformats.org/officeDocument/2006/relationships/font" Target="fonts/font18.fntdata"/><Relationship Id="rId64" Type="http://schemas.openxmlformats.org/officeDocument/2006/relationships/viewProps" Target="viewProps.xml"/><Relationship Id="rId8" Type="http://schemas.openxmlformats.org/officeDocument/2006/relationships/slide" Target="slides/slide7.xml"/><Relationship Id="rId51" Type="http://schemas.openxmlformats.org/officeDocument/2006/relationships/font" Target="fonts/font13.fntdata"/><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notesMaster" Target="notesMasters/notesMaster1.xml"/><Relationship Id="rId46" Type="http://schemas.openxmlformats.org/officeDocument/2006/relationships/font" Target="fonts/font8.fntdata"/><Relationship Id="rId59" Type="http://schemas.openxmlformats.org/officeDocument/2006/relationships/font" Target="fonts/font21.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19999" h="119999"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ct val="0"/>
              </a:spcBef>
              <a:spcAft>
                <a:spcPct val="0"/>
              </a:spcAft>
              <a:buSzPts val="1100"/>
              <a:buChar char="●"/>
              <a:defRPr sz="1100"/>
            </a:lvl1pPr>
            <a:lvl2pPr marL="914400" lvl="1" indent="-298450">
              <a:spcBef>
                <a:spcPct val="0"/>
              </a:spcBef>
              <a:spcAft>
                <a:spcPct val="0"/>
              </a:spcAft>
              <a:buSzPts val="1100"/>
              <a:buChar char="○"/>
              <a:defRPr sz="1100"/>
            </a:lvl2pPr>
            <a:lvl3pPr marL="1371600" lvl="2" indent="-298450">
              <a:spcBef>
                <a:spcPct val="0"/>
              </a:spcBef>
              <a:spcAft>
                <a:spcPct val="0"/>
              </a:spcAft>
              <a:buSzPts val="1100"/>
              <a:buChar char="■"/>
              <a:defRPr sz="1100"/>
            </a:lvl3pPr>
            <a:lvl4pPr marL="1828800" lvl="3" indent="-298450">
              <a:spcBef>
                <a:spcPct val="0"/>
              </a:spcBef>
              <a:spcAft>
                <a:spcPct val="0"/>
              </a:spcAft>
              <a:buSzPts val="1100"/>
              <a:buChar char="●"/>
              <a:defRPr sz="1100"/>
            </a:lvl4pPr>
            <a:lvl5pPr marL="2286000" lvl="4" indent="-298450">
              <a:spcBef>
                <a:spcPct val="0"/>
              </a:spcBef>
              <a:spcAft>
                <a:spcPct val="0"/>
              </a:spcAft>
              <a:buSzPts val="1100"/>
              <a:buChar char="○"/>
              <a:defRPr sz="1100"/>
            </a:lvl5pPr>
            <a:lvl6pPr marL="2743200" lvl="5" indent="-298450">
              <a:spcBef>
                <a:spcPct val="0"/>
              </a:spcBef>
              <a:spcAft>
                <a:spcPct val="0"/>
              </a:spcAft>
              <a:buSzPts val="1100"/>
              <a:buChar char="■"/>
              <a:defRPr sz="1100"/>
            </a:lvl6pPr>
            <a:lvl7pPr marL="3200400" lvl="6" indent="-298450">
              <a:spcBef>
                <a:spcPct val="0"/>
              </a:spcBef>
              <a:spcAft>
                <a:spcPct val="0"/>
              </a:spcAft>
              <a:buSzPts val="1100"/>
              <a:buChar char="●"/>
              <a:defRPr sz="1100"/>
            </a:lvl7pPr>
            <a:lvl8pPr marL="3657600" lvl="7" indent="-298450">
              <a:spcBef>
                <a:spcPct val="0"/>
              </a:spcBef>
              <a:spcAft>
                <a:spcPct val="0"/>
              </a:spcAft>
              <a:buSzPts val="1100"/>
              <a:buChar char="○"/>
              <a:defRPr sz="1100"/>
            </a:lvl8pPr>
            <a:lvl9pPr marL="4114800" lvl="8" indent="-298450">
              <a:spcBef>
                <a:spcPct val="0"/>
              </a:spcBef>
              <a:spcAft>
                <a:spcPct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ct val="0"/>
      </a:spcBef>
      <a:spcAft>
        <a:spcPct val="0"/>
      </a:spcAft>
    </a:defPPr>
    <a:lvl1pPr marR="0" lvl="0"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997"/>
        <p:cNvGrpSpPr/>
        <p:nvPr/>
      </p:nvGrpSpPr>
      <p:grpSpPr>
        <a:xfrm>
          <a:off x="0" y="0"/>
          <a:ext cx="0" cy="0"/>
          <a:chOff x="0" y="0"/>
          <a:chExt cx="0" cy="0"/>
        </a:xfrm>
      </p:grpSpPr>
      <p:sp>
        <p:nvSpPr>
          <p:cNvPr id="16998" name="Google Shape;16998;ge757fc7fe2_0_0:notes"/>
          <p:cNvSpPr>
            <a:spLocks noGrp="1" noRot="1" noChangeAspect="1"/>
          </p:cNvSpPr>
          <p:nvPr>
            <p:ph type="sldImg" idx="2"/>
          </p:nvPr>
        </p:nvSpPr>
        <p:spPr>
          <a:xfrm>
            <a:off x="381000" y="685800"/>
            <a:ext cx="6096000" cy="3429000"/>
          </a:xfrm>
          <a:custGeom>
            <a:avLst/>
            <a:gdLst/>
            <a:ahLst/>
            <a:cxnLst/>
            <a:rect l="l" t="t" r="r" b="b"/>
            <a:pathLst>
              <a:path w="119999" h="119999" extrusionOk="0">
                <a:moveTo>
                  <a:pt x="0" y="0"/>
                </a:moveTo>
                <a:lnTo>
                  <a:pt x="120000" y="0"/>
                </a:lnTo>
                <a:lnTo>
                  <a:pt x="120000" y="120000"/>
                </a:lnTo>
                <a:lnTo>
                  <a:pt x="0" y="120000"/>
                </a:lnTo>
                <a:close/>
              </a:path>
            </a:pathLst>
          </a:custGeom>
        </p:spPr>
      </p:sp>
      <p:sp>
        <p:nvSpPr>
          <p:cNvPr id="16999" name="Google Shape;16999;ge757fc7fe2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ct val="0"/>
              </a:spcBef>
              <a:spcAft>
                <a:spcPct val="0"/>
              </a:spcAft>
              <a:buNone/>
            </a:pPr>
            <a:endParaRPr dirty="0"/>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88"/>
        <p:cNvGrpSpPr/>
        <p:nvPr/>
      </p:nvGrpSpPr>
      <p:grpSpPr>
        <a:xfrm>
          <a:off x="0" y="0"/>
          <a:ext cx="0" cy="0"/>
          <a:chOff x="0" y="0"/>
          <a:chExt cx="0" cy="0"/>
        </a:xfrm>
      </p:grpSpPr>
      <p:sp>
        <p:nvSpPr>
          <p:cNvPr id="1389" name="Google Shape;1389;g6579491373_0_32:notes"/>
          <p:cNvSpPr>
            <a:spLocks noGrp="1" noRot="1" noChangeAspect="1"/>
          </p:cNvSpPr>
          <p:nvPr>
            <p:ph type="sldImg" idx="2"/>
          </p:nvPr>
        </p:nvSpPr>
        <p:spPr>
          <a:xfrm>
            <a:off x="381000" y="685800"/>
            <a:ext cx="6096000" cy="3429000"/>
          </a:xfrm>
          <a:custGeom>
            <a:avLst/>
            <a:gdLst/>
            <a:ahLst/>
            <a:cxnLst/>
            <a:rect l="l" t="t" r="r" b="b"/>
            <a:pathLst>
              <a:path w="119999" h="119999" extrusionOk="0">
                <a:moveTo>
                  <a:pt x="0" y="0"/>
                </a:moveTo>
                <a:lnTo>
                  <a:pt x="120000" y="0"/>
                </a:lnTo>
                <a:lnTo>
                  <a:pt x="120000" y="120000"/>
                </a:lnTo>
                <a:lnTo>
                  <a:pt x="0" y="120000"/>
                </a:lnTo>
                <a:close/>
              </a:path>
            </a:pathLst>
          </a:custGeom>
        </p:spPr>
      </p:sp>
      <p:sp>
        <p:nvSpPr>
          <p:cNvPr id="1390" name="Google Shape;1390;g6579491373_0_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ct val="0"/>
              </a:spcBef>
              <a:spcAft>
                <a:spcPct val="0"/>
              </a:spcAft>
              <a:buNone/>
            </a:pPr>
            <a:endParaRPr/>
          </a:p>
        </p:txBody>
      </p:sp>
    </p:spTree>
    <p:extLst>
      <p:ext uri="{BB962C8B-B14F-4D97-AF65-F5344CB8AC3E}">
        <p14:creationId xmlns:p14="http://schemas.microsoft.com/office/powerpoint/2010/main" val="299103554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05"/>
        <p:cNvGrpSpPr/>
        <p:nvPr/>
      </p:nvGrpSpPr>
      <p:grpSpPr>
        <a:xfrm>
          <a:off x="0" y="0"/>
          <a:ext cx="0" cy="0"/>
          <a:chOff x="0" y="0"/>
          <a:chExt cx="0" cy="0"/>
        </a:xfrm>
      </p:grpSpPr>
      <p:sp>
        <p:nvSpPr>
          <p:cNvPr id="1206" name="Google Shape;1206;g6320de4b7d_0_141:notes"/>
          <p:cNvSpPr>
            <a:spLocks noGrp="1" noRot="1" noChangeAspect="1"/>
          </p:cNvSpPr>
          <p:nvPr>
            <p:ph type="sldImg" idx="2"/>
          </p:nvPr>
        </p:nvSpPr>
        <p:spPr>
          <a:xfrm>
            <a:off x="381000" y="685800"/>
            <a:ext cx="6096000" cy="3429000"/>
          </a:xfrm>
          <a:custGeom>
            <a:avLst/>
            <a:gdLst/>
            <a:ahLst/>
            <a:cxnLst/>
            <a:rect l="l" t="t" r="r" b="b"/>
            <a:pathLst>
              <a:path w="119999" h="119999" extrusionOk="0">
                <a:moveTo>
                  <a:pt x="0" y="0"/>
                </a:moveTo>
                <a:lnTo>
                  <a:pt x="120000" y="0"/>
                </a:lnTo>
                <a:lnTo>
                  <a:pt x="120000" y="120000"/>
                </a:lnTo>
                <a:lnTo>
                  <a:pt x="0" y="120000"/>
                </a:lnTo>
                <a:close/>
              </a:path>
            </a:pathLst>
          </a:custGeom>
        </p:spPr>
      </p:sp>
      <p:sp>
        <p:nvSpPr>
          <p:cNvPr id="1207" name="Google Shape;1207;g6320de4b7d_0_1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ct val="0"/>
              </a:spcBef>
              <a:spcAft>
                <a:spcPct val="0"/>
              </a:spcAft>
              <a:buNone/>
            </a:pPr>
            <a:endParaRPr/>
          </a:p>
        </p:txBody>
      </p:sp>
    </p:spTree>
    <p:extLst>
      <p:ext uri="{BB962C8B-B14F-4D97-AF65-F5344CB8AC3E}">
        <p14:creationId xmlns:p14="http://schemas.microsoft.com/office/powerpoint/2010/main" val="73263365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106"/>
        <p:cNvGrpSpPr/>
        <p:nvPr/>
      </p:nvGrpSpPr>
      <p:grpSpPr>
        <a:xfrm>
          <a:off x="0" y="0"/>
          <a:ext cx="0" cy="0"/>
          <a:chOff x="0" y="0"/>
          <a:chExt cx="0" cy="0"/>
        </a:xfrm>
      </p:grpSpPr>
      <p:sp>
        <p:nvSpPr>
          <p:cNvPr id="17107" name="Google Shape;17107;ge5699db852_0_5999:notes"/>
          <p:cNvSpPr>
            <a:spLocks noGrp="1" noRot="1" noChangeAspect="1"/>
          </p:cNvSpPr>
          <p:nvPr>
            <p:ph type="sldImg" idx="2"/>
          </p:nvPr>
        </p:nvSpPr>
        <p:spPr>
          <a:xfrm>
            <a:off x="381000" y="685800"/>
            <a:ext cx="6096000" cy="3429000"/>
          </a:xfrm>
          <a:custGeom>
            <a:avLst/>
            <a:gdLst/>
            <a:ahLst/>
            <a:cxnLst/>
            <a:rect l="l" t="t" r="r" b="b"/>
            <a:pathLst>
              <a:path w="119999" h="119999" extrusionOk="0">
                <a:moveTo>
                  <a:pt x="0" y="0"/>
                </a:moveTo>
                <a:lnTo>
                  <a:pt x="120000" y="0"/>
                </a:lnTo>
                <a:lnTo>
                  <a:pt x="120000" y="120000"/>
                </a:lnTo>
                <a:lnTo>
                  <a:pt x="0" y="120000"/>
                </a:lnTo>
                <a:close/>
              </a:path>
            </a:pathLst>
          </a:custGeom>
        </p:spPr>
      </p:sp>
      <p:sp>
        <p:nvSpPr>
          <p:cNvPr id="17108" name="Google Shape;17108;ge5699db852_0_59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ct val="0"/>
              </a:spcBef>
              <a:spcAft>
                <a:spcPct val="0"/>
              </a:spcAft>
              <a:buNone/>
            </a:pPr>
            <a:endParaRPr dirty="0"/>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152"/>
        <p:cNvGrpSpPr/>
        <p:nvPr/>
      </p:nvGrpSpPr>
      <p:grpSpPr>
        <a:xfrm>
          <a:off x="0" y="0"/>
          <a:ext cx="0" cy="0"/>
          <a:chOff x="0" y="0"/>
          <a:chExt cx="0" cy="0"/>
        </a:xfrm>
      </p:grpSpPr>
      <p:sp>
        <p:nvSpPr>
          <p:cNvPr id="17153" name="Google Shape;17153;ge5699db852_0_6046:notes"/>
          <p:cNvSpPr>
            <a:spLocks noGrp="1" noRot="1" noChangeAspect="1"/>
          </p:cNvSpPr>
          <p:nvPr>
            <p:ph type="sldImg" idx="2"/>
          </p:nvPr>
        </p:nvSpPr>
        <p:spPr>
          <a:xfrm>
            <a:off x="381000" y="685800"/>
            <a:ext cx="6096000" cy="3429000"/>
          </a:xfrm>
          <a:custGeom>
            <a:avLst/>
            <a:gdLst/>
            <a:ahLst/>
            <a:cxnLst/>
            <a:rect l="l" t="t" r="r" b="b"/>
            <a:pathLst>
              <a:path w="119999" h="119999" extrusionOk="0">
                <a:moveTo>
                  <a:pt x="0" y="0"/>
                </a:moveTo>
                <a:lnTo>
                  <a:pt x="120000" y="0"/>
                </a:lnTo>
                <a:lnTo>
                  <a:pt x="120000" y="120000"/>
                </a:lnTo>
                <a:lnTo>
                  <a:pt x="0" y="120000"/>
                </a:lnTo>
                <a:close/>
              </a:path>
            </a:pathLst>
          </a:custGeom>
        </p:spPr>
      </p:sp>
      <p:sp>
        <p:nvSpPr>
          <p:cNvPr id="17154" name="Google Shape;17154;ge5699db852_0_60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ct val="0"/>
              </a:spcBef>
              <a:spcAft>
                <a:spcPct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215"/>
        <p:cNvGrpSpPr/>
        <p:nvPr/>
      </p:nvGrpSpPr>
      <p:grpSpPr>
        <a:xfrm>
          <a:off x="0" y="0"/>
          <a:ext cx="0" cy="0"/>
          <a:chOff x="0" y="0"/>
          <a:chExt cx="0" cy="0"/>
        </a:xfrm>
      </p:grpSpPr>
      <p:sp>
        <p:nvSpPr>
          <p:cNvPr id="17216" name="Google Shape;17216;ge5699db852_0_6057:notes"/>
          <p:cNvSpPr>
            <a:spLocks noGrp="1" noRot="1" noChangeAspect="1"/>
          </p:cNvSpPr>
          <p:nvPr>
            <p:ph type="sldImg" idx="2"/>
          </p:nvPr>
        </p:nvSpPr>
        <p:spPr>
          <a:xfrm>
            <a:off x="381000" y="685800"/>
            <a:ext cx="6096000" cy="3429000"/>
          </a:xfrm>
          <a:custGeom>
            <a:avLst/>
            <a:gdLst/>
            <a:ahLst/>
            <a:cxnLst/>
            <a:rect l="l" t="t" r="r" b="b"/>
            <a:pathLst>
              <a:path w="119999" h="119999" extrusionOk="0">
                <a:moveTo>
                  <a:pt x="0" y="0"/>
                </a:moveTo>
                <a:lnTo>
                  <a:pt x="120000" y="0"/>
                </a:lnTo>
                <a:lnTo>
                  <a:pt x="120000" y="120000"/>
                </a:lnTo>
                <a:lnTo>
                  <a:pt x="0" y="120000"/>
                </a:lnTo>
                <a:close/>
              </a:path>
            </a:pathLst>
          </a:custGeom>
        </p:spPr>
      </p:sp>
      <p:sp>
        <p:nvSpPr>
          <p:cNvPr id="17217" name="Google Shape;17217;ge5699db852_0_60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ct val="0"/>
              </a:spcBef>
              <a:spcAft>
                <a:spcPct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294"/>
        <p:cNvGrpSpPr/>
        <p:nvPr/>
      </p:nvGrpSpPr>
      <p:grpSpPr>
        <a:xfrm>
          <a:off x="0" y="0"/>
          <a:ext cx="0" cy="0"/>
          <a:chOff x="0" y="0"/>
          <a:chExt cx="0" cy="0"/>
        </a:xfrm>
      </p:grpSpPr>
      <p:sp>
        <p:nvSpPr>
          <p:cNvPr id="17295" name="Google Shape;17295;ge78bd546fb_0_64:notes"/>
          <p:cNvSpPr>
            <a:spLocks noGrp="1" noRot="1" noChangeAspect="1"/>
          </p:cNvSpPr>
          <p:nvPr>
            <p:ph type="sldImg" idx="2"/>
          </p:nvPr>
        </p:nvSpPr>
        <p:spPr>
          <a:xfrm>
            <a:off x="381000" y="685800"/>
            <a:ext cx="6096000" cy="3429000"/>
          </a:xfrm>
          <a:custGeom>
            <a:avLst/>
            <a:gdLst/>
            <a:ahLst/>
            <a:cxnLst/>
            <a:rect l="l" t="t" r="r" b="b"/>
            <a:pathLst>
              <a:path w="119999" h="119999" extrusionOk="0">
                <a:moveTo>
                  <a:pt x="0" y="0"/>
                </a:moveTo>
                <a:lnTo>
                  <a:pt x="120000" y="0"/>
                </a:lnTo>
                <a:lnTo>
                  <a:pt x="120000" y="120000"/>
                </a:lnTo>
                <a:lnTo>
                  <a:pt x="0" y="120000"/>
                </a:lnTo>
                <a:close/>
              </a:path>
            </a:pathLst>
          </a:custGeom>
        </p:spPr>
      </p:sp>
      <p:sp>
        <p:nvSpPr>
          <p:cNvPr id="17296" name="Google Shape;17296;ge78bd546fb_0_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ct val="0"/>
              </a:spcBef>
              <a:spcAft>
                <a:spcPct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55"/>
        <p:cNvGrpSpPr/>
        <p:nvPr/>
      </p:nvGrpSpPr>
      <p:grpSpPr>
        <a:xfrm>
          <a:off x="0" y="0"/>
          <a:ext cx="0" cy="0"/>
          <a:chOff x="0" y="0"/>
          <a:chExt cx="0" cy="0"/>
        </a:xfrm>
      </p:grpSpPr>
      <p:sp>
        <p:nvSpPr>
          <p:cNvPr id="1456" name="Google Shape;1456;g895460ef75_0_55:notes"/>
          <p:cNvSpPr>
            <a:spLocks noGrp="1" noRot="1" noChangeAspect="1"/>
          </p:cNvSpPr>
          <p:nvPr>
            <p:ph type="sldImg" idx="2"/>
          </p:nvPr>
        </p:nvSpPr>
        <p:spPr>
          <a:xfrm>
            <a:off x="381000" y="685800"/>
            <a:ext cx="6096000" cy="3429000"/>
          </a:xfrm>
          <a:custGeom>
            <a:avLst/>
            <a:gdLst/>
            <a:ahLst/>
            <a:cxnLst/>
            <a:rect l="l" t="t" r="r" b="b"/>
            <a:pathLst>
              <a:path w="119999" h="119999" extrusionOk="0">
                <a:moveTo>
                  <a:pt x="0" y="0"/>
                </a:moveTo>
                <a:lnTo>
                  <a:pt x="120000" y="0"/>
                </a:lnTo>
                <a:lnTo>
                  <a:pt x="120000" y="120000"/>
                </a:lnTo>
                <a:lnTo>
                  <a:pt x="0" y="120000"/>
                </a:lnTo>
                <a:close/>
              </a:path>
            </a:pathLst>
          </a:custGeom>
        </p:spPr>
      </p:sp>
      <p:sp>
        <p:nvSpPr>
          <p:cNvPr id="1457" name="Google Shape;1457;g895460ef75_0_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ct val="0"/>
              </a:spcBef>
              <a:spcAft>
                <a:spcPct val="0"/>
              </a:spcAft>
              <a:buNone/>
            </a:pPr>
            <a:endParaRPr dirty="0"/>
          </a:p>
        </p:txBody>
      </p:sp>
    </p:spTree>
    <p:extLst>
      <p:ext uri="{BB962C8B-B14F-4D97-AF65-F5344CB8AC3E}">
        <p14:creationId xmlns:p14="http://schemas.microsoft.com/office/powerpoint/2010/main" val="261331696"/>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47"/>
        <p:cNvGrpSpPr/>
        <p:nvPr/>
      </p:nvGrpSpPr>
      <p:grpSpPr>
        <a:xfrm>
          <a:off x="0" y="0"/>
          <a:ext cx="0" cy="0"/>
          <a:chOff x="0" y="0"/>
          <a:chExt cx="0" cy="0"/>
        </a:xfrm>
      </p:grpSpPr>
      <p:sp>
        <p:nvSpPr>
          <p:cNvPr id="1848" name="Google Shape;1848;gc993b435f6_0_12:notes"/>
          <p:cNvSpPr>
            <a:spLocks noGrp="1" noRot="1" noChangeAspect="1"/>
          </p:cNvSpPr>
          <p:nvPr>
            <p:ph type="sldImg" idx="2"/>
          </p:nvPr>
        </p:nvSpPr>
        <p:spPr>
          <a:xfrm>
            <a:off x="381000" y="685800"/>
            <a:ext cx="6096000" cy="3429000"/>
          </a:xfrm>
          <a:custGeom>
            <a:avLst/>
            <a:gdLst/>
            <a:ahLst/>
            <a:cxnLst/>
            <a:rect l="l" t="t" r="r" b="b"/>
            <a:pathLst>
              <a:path w="119999" h="119999" extrusionOk="0">
                <a:moveTo>
                  <a:pt x="0" y="0"/>
                </a:moveTo>
                <a:lnTo>
                  <a:pt x="120000" y="0"/>
                </a:lnTo>
                <a:lnTo>
                  <a:pt x="120000" y="120000"/>
                </a:lnTo>
                <a:lnTo>
                  <a:pt x="0" y="120000"/>
                </a:lnTo>
                <a:close/>
              </a:path>
            </a:pathLst>
          </a:custGeom>
        </p:spPr>
      </p:sp>
      <p:sp>
        <p:nvSpPr>
          <p:cNvPr id="1849" name="Google Shape;1849;gc993b435f6_0_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ct val="0"/>
              </a:spcBef>
              <a:spcAft>
                <a:spcPct val="0"/>
              </a:spcAft>
              <a:buNone/>
            </a:pPr>
            <a:endParaRPr/>
          </a:p>
        </p:txBody>
      </p:sp>
    </p:spTree>
    <p:extLst>
      <p:ext uri="{BB962C8B-B14F-4D97-AF65-F5344CB8AC3E}">
        <p14:creationId xmlns:p14="http://schemas.microsoft.com/office/powerpoint/2010/main" val="427043560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92"/>
        <p:cNvGrpSpPr/>
        <p:nvPr/>
      </p:nvGrpSpPr>
      <p:grpSpPr>
        <a:xfrm>
          <a:off x="0" y="0"/>
          <a:ext cx="0" cy="0"/>
          <a:chOff x="0" y="0"/>
          <a:chExt cx="0" cy="0"/>
        </a:xfrm>
      </p:grpSpPr>
      <p:sp>
        <p:nvSpPr>
          <p:cNvPr id="1993" name="Google Shape;1993;g707c3e161e_0_468:notes"/>
          <p:cNvSpPr>
            <a:spLocks noGrp="1" noRot="1" noChangeAspect="1"/>
          </p:cNvSpPr>
          <p:nvPr>
            <p:ph type="sldImg" idx="2"/>
          </p:nvPr>
        </p:nvSpPr>
        <p:spPr>
          <a:xfrm>
            <a:off x="381000" y="685800"/>
            <a:ext cx="6096000" cy="3429000"/>
          </a:xfrm>
          <a:custGeom>
            <a:avLst/>
            <a:gdLst/>
            <a:ahLst/>
            <a:cxnLst/>
            <a:rect l="l" t="t" r="r" b="b"/>
            <a:pathLst>
              <a:path w="119999" h="119999" extrusionOk="0">
                <a:moveTo>
                  <a:pt x="0" y="0"/>
                </a:moveTo>
                <a:lnTo>
                  <a:pt x="120000" y="0"/>
                </a:lnTo>
                <a:lnTo>
                  <a:pt x="120000" y="120000"/>
                </a:lnTo>
                <a:lnTo>
                  <a:pt x="0" y="120000"/>
                </a:lnTo>
                <a:close/>
              </a:path>
            </a:pathLst>
          </a:custGeom>
        </p:spPr>
      </p:sp>
      <p:sp>
        <p:nvSpPr>
          <p:cNvPr id="1994" name="Google Shape;1994;g707c3e161e_0_4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ct val="0"/>
              </a:spcBef>
              <a:spcAft>
                <a:spcPct val="0"/>
              </a:spcAft>
              <a:buNone/>
            </a:pPr>
            <a:endParaRPr/>
          </a:p>
        </p:txBody>
      </p:sp>
    </p:spTree>
    <p:extLst>
      <p:ext uri="{BB962C8B-B14F-4D97-AF65-F5344CB8AC3E}">
        <p14:creationId xmlns:p14="http://schemas.microsoft.com/office/powerpoint/2010/main" val="97385510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321"/>
        <p:cNvGrpSpPr/>
        <p:nvPr/>
      </p:nvGrpSpPr>
      <p:grpSpPr>
        <a:xfrm>
          <a:off x="0" y="0"/>
          <a:ext cx="0" cy="0"/>
          <a:chOff x="0" y="0"/>
          <a:chExt cx="0" cy="0"/>
        </a:xfrm>
      </p:grpSpPr>
      <p:sp>
        <p:nvSpPr>
          <p:cNvPr id="17322" name="Google Shape;17322;ge757fc7fe2_1_821:notes"/>
          <p:cNvSpPr>
            <a:spLocks noGrp="1" noRot="1" noChangeAspect="1"/>
          </p:cNvSpPr>
          <p:nvPr>
            <p:ph type="sldImg" idx="2"/>
          </p:nvPr>
        </p:nvSpPr>
        <p:spPr>
          <a:xfrm>
            <a:off x="381000" y="685800"/>
            <a:ext cx="6096000" cy="3429000"/>
          </a:xfrm>
          <a:custGeom>
            <a:avLst/>
            <a:gdLst/>
            <a:ahLst/>
            <a:cxnLst/>
            <a:rect l="l" t="t" r="r" b="b"/>
            <a:pathLst>
              <a:path w="119999" h="119999" extrusionOk="0">
                <a:moveTo>
                  <a:pt x="0" y="0"/>
                </a:moveTo>
                <a:lnTo>
                  <a:pt x="120000" y="0"/>
                </a:lnTo>
                <a:lnTo>
                  <a:pt x="120000" y="120000"/>
                </a:lnTo>
                <a:lnTo>
                  <a:pt x="0" y="120000"/>
                </a:lnTo>
                <a:close/>
              </a:path>
            </a:pathLst>
          </a:custGeom>
        </p:spPr>
      </p:sp>
      <p:sp>
        <p:nvSpPr>
          <p:cNvPr id="17323" name="Google Shape;17323;ge757fc7fe2_1_82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ct val="0"/>
              </a:spcBef>
              <a:spcAft>
                <a:spcPct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3"/>
        <p:cNvGrpSpPr/>
        <p:nvPr/>
      </p:nvGrpSpPr>
      <p:grpSpPr>
        <a:xfrm>
          <a:off x="0" y="0"/>
          <a:ext cx="0" cy="0"/>
          <a:chOff x="0" y="0"/>
          <a:chExt cx="0" cy="0"/>
        </a:xfrm>
      </p:grpSpPr>
      <p:sp>
        <p:nvSpPr>
          <p:cNvPr id="704" name="Google Shape;704;g707c3e161e_0_64:notes"/>
          <p:cNvSpPr>
            <a:spLocks noGrp="1" noRot="1" noChangeAspect="1"/>
          </p:cNvSpPr>
          <p:nvPr>
            <p:ph type="sldImg" idx="2"/>
          </p:nvPr>
        </p:nvSpPr>
        <p:spPr>
          <a:xfrm>
            <a:off x="381000" y="685800"/>
            <a:ext cx="6096000" cy="3429000"/>
          </a:xfrm>
          <a:custGeom>
            <a:avLst/>
            <a:gdLst/>
            <a:ahLst/>
            <a:cxnLst/>
            <a:rect l="l" t="t" r="r" b="b"/>
            <a:pathLst>
              <a:path w="119999" h="119999" extrusionOk="0">
                <a:moveTo>
                  <a:pt x="0" y="0"/>
                </a:moveTo>
                <a:lnTo>
                  <a:pt x="120000" y="0"/>
                </a:lnTo>
                <a:lnTo>
                  <a:pt x="120000" y="120000"/>
                </a:lnTo>
                <a:lnTo>
                  <a:pt x="0" y="120000"/>
                </a:lnTo>
                <a:close/>
              </a:path>
            </a:pathLst>
          </a:custGeom>
        </p:spPr>
      </p:sp>
      <p:sp>
        <p:nvSpPr>
          <p:cNvPr id="705" name="Google Shape;705;g707c3e161e_0_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ct val="0"/>
              </a:spcBef>
              <a:spcAft>
                <a:spcPct val="0"/>
              </a:spcAft>
              <a:buNone/>
            </a:pPr>
            <a:endParaRPr dirty="0"/>
          </a:p>
        </p:txBody>
      </p:sp>
    </p:spTree>
    <p:extLst>
      <p:ext uri="{BB962C8B-B14F-4D97-AF65-F5344CB8AC3E}">
        <p14:creationId xmlns:p14="http://schemas.microsoft.com/office/powerpoint/2010/main" val="112827640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342"/>
        <p:cNvGrpSpPr/>
        <p:nvPr/>
      </p:nvGrpSpPr>
      <p:grpSpPr>
        <a:xfrm>
          <a:off x="0" y="0"/>
          <a:ext cx="0" cy="0"/>
          <a:chOff x="0" y="0"/>
          <a:chExt cx="0" cy="0"/>
        </a:xfrm>
      </p:grpSpPr>
      <p:sp>
        <p:nvSpPr>
          <p:cNvPr id="17343" name="Google Shape;17343;ge5699db852_0_6076:notes"/>
          <p:cNvSpPr>
            <a:spLocks noGrp="1" noRot="1" noChangeAspect="1"/>
          </p:cNvSpPr>
          <p:nvPr>
            <p:ph type="sldImg" idx="2"/>
          </p:nvPr>
        </p:nvSpPr>
        <p:spPr>
          <a:xfrm>
            <a:off x="381000" y="685800"/>
            <a:ext cx="6096000" cy="3429000"/>
          </a:xfrm>
          <a:custGeom>
            <a:avLst/>
            <a:gdLst/>
            <a:ahLst/>
            <a:cxnLst/>
            <a:rect l="l" t="t" r="r" b="b"/>
            <a:pathLst>
              <a:path w="119999" h="119999" extrusionOk="0">
                <a:moveTo>
                  <a:pt x="0" y="0"/>
                </a:moveTo>
                <a:lnTo>
                  <a:pt x="120000" y="0"/>
                </a:lnTo>
                <a:lnTo>
                  <a:pt x="120000" y="120000"/>
                </a:lnTo>
                <a:lnTo>
                  <a:pt x="0" y="120000"/>
                </a:lnTo>
                <a:close/>
              </a:path>
            </a:pathLst>
          </a:custGeom>
        </p:spPr>
      </p:sp>
      <p:sp>
        <p:nvSpPr>
          <p:cNvPr id="17344" name="Google Shape;17344;ge5699db852_0_60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ct val="0"/>
              </a:spcBef>
              <a:spcAft>
                <a:spcPct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347"/>
        <p:cNvGrpSpPr/>
        <p:nvPr/>
      </p:nvGrpSpPr>
      <p:grpSpPr>
        <a:xfrm>
          <a:off x="0" y="0"/>
          <a:ext cx="0" cy="0"/>
          <a:chOff x="0" y="0"/>
          <a:chExt cx="0" cy="0"/>
        </a:xfrm>
      </p:grpSpPr>
      <p:sp>
        <p:nvSpPr>
          <p:cNvPr id="17348" name="Google Shape;17348;ge5699db852_0_6080:notes"/>
          <p:cNvSpPr>
            <a:spLocks noGrp="1" noRot="1" noChangeAspect="1"/>
          </p:cNvSpPr>
          <p:nvPr>
            <p:ph type="sldImg" idx="2"/>
          </p:nvPr>
        </p:nvSpPr>
        <p:spPr>
          <a:xfrm>
            <a:off x="381000" y="685800"/>
            <a:ext cx="6096000" cy="3429000"/>
          </a:xfrm>
          <a:custGeom>
            <a:avLst/>
            <a:gdLst/>
            <a:ahLst/>
            <a:cxnLst/>
            <a:rect l="l" t="t" r="r" b="b"/>
            <a:pathLst>
              <a:path w="119999" h="119999" extrusionOk="0">
                <a:moveTo>
                  <a:pt x="0" y="0"/>
                </a:moveTo>
                <a:lnTo>
                  <a:pt x="120000" y="0"/>
                </a:lnTo>
                <a:lnTo>
                  <a:pt x="120000" y="120000"/>
                </a:lnTo>
                <a:lnTo>
                  <a:pt x="0" y="120000"/>
                </a:lnTo>
                <a:close/>
              </a:path>
            </a:pathLst>
          </a:custGeom>
        </p:spPr>
      </p:sp>
      <p:sp>
        <p:nvSpPr>
          <p:cNvPr id="17349" name="Google Shape;17349;ge5699db852_0_60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ct val="0"/>
              </a:spcBef>
              <a:spcAft>
                <a:spcPct val="0"/>
              </a:spcAft>
              <a:buNone/>
            </a:pPr>
            <a:endParaRPr dirty="0"/>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39"/>
        <p:cNvGrpSpPr/>
        <p:nvPr/>
      </p:nvGrpSpPr>
      <p:grpSpPr>
        <a:xfrm>
          <a:off x="0" y="0"/>
          <a:ext cx="0" cy="0"/>
          <a:chOff x="0" y="0"/>
          <a:chExt cx="0" cy="0"/>
        </a:xfrm>
      </p:grpSpPr>
      <p:sp>
        <p:nvSpPr>
          <p:cNvPr id="17440" name="Google Shape;17440;ge5699db852_0_6122:notes"/>
          <p:cNvSpPr>
            <a:spLocks noGrp="1" noRot="1" noChangeAspect="1"/>
          </p:cNvSpPr>
          <p:nvPr>
            <p:ph type="sldImg" idx="2"/>
          </p:nvPr>
        </p:nvSpPr>
        <p:spPr>
          <a:xfrm>
            <a:off x="381000" y="685800"/>
            <a:ext cx="6096000" cy="3429000"/>
          </a:xfrm>
          <a:custGeom>
            <a:avLst/>
            <a:gdLst/>
            <a:ahLst/>
            <a:cxnLst/>
            <a:rect l="l" t="t" r="r" b="b"/>
            <a:pathLst>
              <a:path w="119999" h="119999" extrusionOk="0">
                <a:moveTo>
                  <a:pt x="0" y="0"/>
                </a:moveTo>
                <a:lnTo>
                  <a:pt x="120000" y="0"/>
                </a:lnTo>
                <a:lnTo>
                  <a:pt x="120000" y="120000"/>
                </a:lnTo>
                <a:lnTo>
                  <a:pt x="0" y="120000"/>
                </a:lnTo>
                <a:close/>
              </a:path>
            </a:pathLst>
          </a:custGeom>
        </p:spPr>
      </p:sp>
      <p:sp>
        <p:nvSpPr>
          <p:cNvPr id="17441" name="Google Shape;17441;ge5699db852_0_61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ct val="0"/>
              </a:spcBef>
              <a:spcAft>
                <a:spcPct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522"/>
        <p:cNvGrpSpPr/>
        <p:nvPr/>
      </p:nvGrpSpPr>
      <p:grpSpPr>
        <a:xfrm>
          <a:off x="0" y="0"/>
          <a:ext cx="0" cy="0"/>
          <a:chOff x="0" y="0"/>
          <a:chExt cx="0" cy="0"/>
        </a:xfrm>
      </p:grpSpPr>
      <p:sp>
        <p:nvSpPr>
          <p:cNvPr id="17523" name="Google Shape;17523;ge757fc7fe2_1_802:notes"/>
          <p:cNvSpPr>
            <a:spLocks noGrp="1" noRot="1" noChangeAspect="1"/>
          </p:cNvSpPr>
          <p:nvPr>
            <p:ph type="sldImg" idx="2"/>
          </p:nvPr>
        </p:nvSpPr>
        <p:spPr>
          <a:xfrm>
            <a:off x="381000" y="685800"/>
            <a:ext cx="6096000" cy="3429000"/>
          </a:xfrm>
          <a:custGeom>
            <a:avLst/>
            <a:gdLst/>
            <a:ahLst/>
            <a:cxnLst/>
            <a:rect l="l" t="t" r="r" b="b"/>
            <a:pathLst>
              <a:path w="119999" h="119999" extrusionOk="0">
                <a:moveTo>
                  <a:pt x="0" y="0"/>
                </a:moveTo>
                <a:lnTo>
                  <a:pt x="120000" y="0"/>
                </a:lnTo>
                <a:lnTo>
                  <a:pt x="120000" y="120000"/>
                </a:lnTo>
                <a:lnTo>
                  <a:pt x="0" y="120000"/>
                </a:lnTo>
                <a:close/>
              </a:path>
            </a:pathLst>
          </a:custGeom>
        </p:spPr>
      </p:sp>
      <p:sp>
        <p:nvSpPr>
          <p:cNvPr id="17524" name="Google Shape;17524;ge757fc7fe2_1_80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ct val="0"/>
              </a:spcBef>
              <a:spcAft>
                <a:spcPct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530"/>
        <p:cNvGrpSpPr/>
        <p:nvPr/>
      </p:nvGrpSpPr>
      <p:grpSpPr>
        <a:xfrm>
          <a:off x="0" y="0"/>
          <a:ext cx="0" cy="0"/>
          <a:chOff x="0" y="0"/>
          <a:chExt cx="0" cy="0"/>
        </a:xfrm>
      </p:grpSpPr>
      <p:sp>
        <p:nvSpPr>
          <p:cNvPr id="17531" name="Google Shape;17531;ge757fc7fe2_1_829:notes"/>
          <p:cNvSpPr>
            <a:spLocks noGrp="1" noRot="1" noChangeAspect="1"/>
          </p:cNvSpPr>
          <p:nvPr>
            <p:ph type="sldImg" idx="2"/>
          </p:nvPr>
        </p:nvSpPr>
        <p:spPr>
          <a:xfrm>
            <a:off x="381000" y="685800"/>
            <a:ext cx="6096000" cy="3429000"/>
          </a:xfrm>
          <a:custGeom>
            <a:avLst/>
            <a:gdLst/>
            <a:ahLst/>
            <a:cxnLst/>
            <a:rect l="l" t="t" r="r" b="b"/>
            <a:pathLst>
              <a:path w="119999" h="119999" extrusionOk="0">
                <a:moveTo>
                  <a:pt x="0" y="0"/>
                </a:moveTo>
                <a:lnTo>
                  <a:pt x="120000" y="0"/>
                </a:lnTo>
                <a:lnTo>
                  <a:pt x="120000" y="120000"/>
                </a:lnTo>
                <a:lnTo>
                  <a:pt x="0" y="120000"/>
                </a:lnTo>
                <a:close/>
              </a:path>
            </a:pathLst>
          </a:custGeom>
        </p:spPr>
      </p:sp>
      <p:sp>
        <p:nvSpPr>
          <p:cNvPr id="17532" name="Google Shape;17532;ge757fc7fe2_1_8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ct val="0"/>
              </a:spcBef>
              <a:spcAft>
                <a:spcPct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620"/>
        <p:cNvGrpSpPr/>
        <p:nvPr/>
      </p:nvGrpSpPr>
      <p:grpSpPr>
        <a:xfrm>
          <a:off x="0" y="0"/>
          <a:ext cx="0" cy="0"/>
          <a:chOff x="0" y="0"/>
          <a:chExt cx="0" cy="0"/>
        </a:xfrm>
      </p:grpSpPr>
      <p:sp>
        <p:nvSpPr>
          <p:cNvPr id="17621" name="Google Shape;17621;ge757fc7fe2_1_39484:notes"/>
          <p:cNvSpPr>
            <a:spLocks noGrp="1" noRot="1" noChangeAspect="1"/>
          </p:cNvSpPr>
          <p:nvPr>
            <p:ph type="sldImg" idx="2"/>
          </p:nvPr>
        </p:nvSpPr>
        <p:spPr>
          <a:xfrm>
            <a:off x="381000" y="685800"/>
            <a:ext cx="6096000" cy="3429000"/>
          </a:xfrm>
          <a:custGeom>
            <a:avLst/>
            <a:gdLst/>
            <a:ahLst/>
            <a:cxnLst/>
            <a:rect l="l" t="t" r="r" b="b"/>
            <a:pathLst>
              <a:path w="119999" h="119999" extrusionOk="0">
                <a:moveTo>
                  <a:pt x="0" y="0"/>
                </a:moveTo>
                <a:lnTo>
                  <a:pt x="120000" y="0"/>
                </a:lnTo>
                <a:lnTo>
                  <a:pt x="120000" y="120000"/>
                </a:lnTo>
                <a:lnTo>
                  <a:pt x="0" y="120000"/>
                </a:lnTo>
                <a:close/>
              </a:path>
            </a:pathLst>
          </a:custGeom>
        </p:spPr>
      </p:sp>
      <p:sp>
        <p:nvSpPr>
          <p:cNvPr id="17622" name="Google Shape;17622;ge757fc7fe2_1_394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ct val="0"/>
              </a:spcBef>
              <a:spcAft>
                <a:spcPct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625"/>
        <p:cNvGrpSpPr/>
        <p:nvPr/>
      </p:nvGrpSpPr>
      <p:grpSpPr>
        <a:xfrm>
          <a:off x="0" y="0"/>
          <a:ext cx="0" cy="0"/>
          <a:chOff x="0" y="0"/>
          <a:chExt cx="0" cy="0"/>
        </a:xfrm>
      </p:grpSpPr>
      <p:sp>
        <p:nvSpPr>
          <p:cNvPr id="17626" name="Google Shape;17626;ge757fc7fe2_1_39488:notes"/>
          <p:cNvSpPr>
            <a:spLocks noGrp="1" noRot="1" noChangeAspect="1"/>
          </p:cNvSpPr>
          <p:nvPr>
            <p:ph type="sldImg" idx="2"/>
          </p:nvPr>
        </p:nvSpPr>
        <p:spPr>
          <a:xfrm>
            <a:off x="381000" y="685800"/>
            <a:ext cx="6096000" cy="3429000"/>
          </a:xfrm>
          <a:custGeom>
            <a:avLst/>
            <a:gdLst/>
            <a:ahLst/>
            <a:cxnLst/>
            <a:rect l="l" t="t" r="r" b="b"/>
            <a:pathLst>
              <a:path w="119999" h="119999" extrusionOk="0">
                <a:moveTo>
                  <a:pt x="0" y="0"/>
                </a:moveTo>
                <a:lnTo>
                  <a:pt x="120000" y="0"/>
                </a:lnTo>
                <a:lnTo>
                  <a:pt x="120000" y="120000"/>
                </a:lnTo>
                <a:lnTo>
                  <a:pt x="0" y="120000"/>
                </a:lnTo>
                <a:close/>
              </a:path>
            </a:pathLst>
          </a:custGeom>
        </p:spPr>
      </p:sp>
      <p:sp>
        <p:nvSpPr>
          <p:cNvPr id="17627" name="Google Shape;17627;ge757fc7fe2_1_394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ct val="0"/>
              </a:spcBef>
              <a:spcAft>
                <a:spcPct val="0"/>
              </a:spcAft>
              <a:buNone/>
            </a:pPr>
            <a:endParaRPr dirty="0"/>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748"/>
        <p:cNvGrpSpPr/>
        <p:nvPr/>
      </p:nvGrpSpPr>
      <p:grpSpPr>
        <a:xfrm>
          <a:off x="0" y="0"/>
          <a:ext cx="0" cy="0"/>
          <a:chOff x="0" y="0"/>
          <a:chExt cx="0" cy="0"/>
        </a:xfrm>
      </p:grpSpPr>
      <p:sp>
        <p:nvSpPr>
          <p:cNvPr id="17749" name="Google Shape;17749;ge757fc7fe2_1_39497:notes"/>
          <p:cNvSpPr>
            <a:spLocks noGrp="1" noRot="1" noChangeAspect="1"/>
          </p:cNvSpPr>
          <p:nvPr>
            <p:ph type="sldImg" idx="2"/>
          </p:nvPr>
        </p:nvSpPr>
        <p:spPr>
          <a:xfrm>
            <a:off x="381000" y="685800"/>
            <a:ext cx="6096000" cy="3429000"/>
          </a:xfrm>
          <a:custGeom>
            <a:avLst/>
            <a:gdLst/>
            <a:ahLst/>
            <a:cxnLst/>
            <a:rect l="l" t="t" r="r" b="b"/>
            <a:pathLst>
              <a:path w="119999" h="119999" extrusionOk="0">
                <a:moveTo>
                  <a:pt x="0" y="0"/>
                </a:moveTo>
                <a:lnTo>
                  <a:pt x="120000" y="0"/>
                </a:lnTo>
                <a:lnTo>
                  <a:pt x="120000" y="120000"/>
                </a:lnTo>
                <a:lnTo>
                  <a:pt x="0" y="120000"/>
                </a:lnTo>
                <a:close/>
              </a:path>
            </a:pathLst>
          </a:custGeom>
        </p:spPr>
      </p:sp>
      <p:sp>
        <p:nvSpPr>
          <p:cNvPr id="17750" name="Google Shape;17750;ge757fc7fe2_1_394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ct val="0"/>
              </a:spcBef>
              <a:spcAft>
                <a:spcPct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754"/>
        <p:cNvGrpSpPr/>
        <p:nvPr/>
      </p:nvGrpSpPr>
      <p:grpSpPr>
        <a:xfrm>
          <a:off x="0" y="0"/>
          <a:ext cx="0" cy="0"/>
          <a:chOff x="0" y="0"/>
          <a:chExt cx="0" cy="0"/>
        </a:xfrm>
      </p:grpSpPr>
      <p:sp>
        <p:nvSpPr>
          <p:cNvPr id="17755" name="Google Shape;17755;ge757fc7fe2_1_39505:notes"/>
          <p:cNvSpPr>
            <a:spLocks noGrp="1" noRot="1" noChangeAspect="1"/>
          </p:cNvSpPr>
          <p:nvPr>
            <p:ph type="sldImg" idx="2"/>
          </p:nvPr>
        </p:nvSpPr>
        <p:spPr>
          <a:xfrm>
            <a:off x="381000" y="685800"/>
            <a:ext cx="6096000" cy="3429000"/>
          </a:xfrm>
          <a:custGeom>
            <a:avLst/>
            <a:gdLst/>
            <a:ahLst/>
            <a:cxnLst/>
            <a:rect l="l" t="t" r="r" b="b"/>
            <a:pathLst>
              <a:path w="119999" h="119999" extrusionOk="0">
                <a:moveTo>
                  <a:pt x="0" y="0"/>
                </a:moveTo>
                <a:lnTo>
                  <a:pt x="120000" y="0"/>
                </a:lnTo>
                <a:lnTo>
                  <a:pt x="120000" y="120000"/>
                </a:lnTo>
                <a:lnTo>
                  <a:pt x="0" y="120000"/>
                </a:lnTo>
                <a:close/>
              </a:path>
            </a:pathLst>
          </a:custGeom>
        </p:spPr>
      </p:sp>
      <p:sp>
        <p:nvSpPr>
          <p:cNvPr id="17756" name="Google Shape;17756;ge757fc7fe2_1_395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ct val="0"/>
              </a:spcBef>
              <a:spcAft>
                <a:spcPct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775"/>
        <p:cNvGrpSpPr/>
        <p:nvPr/>
      </p:nvGrpSpPr>
      <p:grpSpPr>
        <a:xfrm>
          <a:off x="0" y="0"/>
          <a:ext cx="0" cy="0"/>
          <a:chOff x="0" y="0"/>
          <a:chExt cx="0" cy="0"/>
        </a:xfrm>
      </p:grpSpPr>
      <p:sp>
        <p:nvSpPr>
          <p:cNvPr id="17776" name="Google Shape;17776;ge757fc7fe2_1_39525:notes"/>
          <p:cNvSpPr>
            <a:spLocks noGrp="1" noRot="1" noChangeAspect="1"/>
          </p:cNvSpPr>
          <p:nvPr>
            <p:ph type="sldImg" idx="2"/>
          </p:nvPr>
        </p:nvSpPr>
        <p:spPr>
          <a:xfrm>
            <a:off x="381000" y="685800"/>
            <a:ext cx="6096000" cy="3429000"/>
          </a:xfrm>
          <a:custGeom>
            <a:avLst/>
            <a:gdLst/>
            <a:ahLst/>
            <a:cxnLst/>
            <a:rect l="l" t="t" r="r" b="b"/>
            <a:pathLst>
              <a:path w="119999" h="119999" extrusionOk="0">
                <a:moveTo>
                  <a:pt x="0" y="0"/>
                </a:moveTo>
                <a:lnTo>
                  <a:pt x="120000" y="0"/>
                </a:lnTo>
                <a:lnTo>
                  <a:pt x="120000" y="120000"/>
                </a:lnTo>
                <a:lnTo>
                  <a:pt x="0" y="120000"/>
                </a:lnTo>
                <a:close/>
              </a:path>
            </a:pathLst>
          </a:custGeom>
        </p:spPr>
      </p:sp>
      <p:sp>
        <p:nvSpPr>
          <p:cNvPr id="17777" name="Google Shape;17777;ge757fc7fe2_1_395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ct val="0"/>
              </a:spcBef>
              <a:spcAft>
                <a:spcPct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012"/>
        <p:cNvGrpSpPr/>
        <p:nvPr/>
      </p:nvGrpSpPr>
      <p:grpSpPr>
        <a:xfrm>
          <a:off x="0" y="0"/>
          <a:ext cx="0" cy="0"/>
          <a:chOff x="0" y="0"/>
          <a:chExt cx="0" cy="0"/>
        </a:xfrm>
      </p:grpSpPr>
      <p:sp>
        <p:nvSpPr>
          <p:cNvPr id="17013" name="Google Shape;17013;ge5699db852_0_5979:notes"/>
          <p:cNvSpPr>
            <a:spLocks noGrp="1" noRot="1" noChangeAspect="1"/>
          </p:cNvSpPr>
          <p:nvPr>
            <p:ph type="sldImg" idx="2"/>
          </p:nvPr>
        </p:nvSpPr>
        <p:spPr>
          <a:xfrm>
            <a:off x="381000" y="685800"/>
            <a:ext cx="6096000" cy="3429000"/>
          </a:xfrm>
          <a:custGeom>
            <a:avLst/>
            <a:gdLst/>
            <a:ahLst/>
            <a:cxnLst/>
            <a:rect l="l" t="t" r="r" b="b"/>
            <a:pathLst>
              <a:path w="119999" h="119999" extrusionOk="0">
                <a:moveTo>
                  <a:pt x="0" y="0"/>
                </a:moveTo>
                <a:lnTo>
                  <a:pt x="120000" y="0"/>
                </a:lnTo>
                <a:lnTo>
                  <a:pt x="120000" y="120000"/>
                </a:lnTo>
                <a:lnTo>
                  <a:pt x="0" y="120000"/>
                </a:lnTo>
                <a:close/>
              </a:path>
            </a:pathLst>
          </a:custGeom>
        </p:spPr>
      </p:sp>
      <p:sp>
        <p:nvSpPr>
          <p:cNvPr id="17014" name="Google Shape;17014;ge5699db852_0_59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ct val="0"/>
              </a:spcBef>
              <a:spcAft>
                <a:spcPct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a:xfrm>
            <a:off x="381000" y="685800"/>
            <a:ext cx="6096000" cy="3429000"/>
          </a:xfrm>
        </p:spPr>
      </p:sp>
      <p:sp>
        <p:nvSpPr>
          <p:cNvPr id="3" name="Marcador de notas 2"/>
          <p:cNvSpPr>
            <a:spLocks noGrp="1"/>
          </p:cNvSpPr>
          <p:nvPr>
            <p:ph type="body" idx="1"/>
          </p:nvPr>
        </p:nvSpPr>
        <p:spPr/>
        <p:txBody>
          <a:bodyPr/>
          <a:lstStyle/>
          <a:p>
            <a:pPr marL="158750" indent="0">
              <a:buNone/>
            </a:pPr>
            <a:endParaRPr lang="es-PE" dirty="0"/>
          </a:p>
        </p:txBody>
      </p:sp>
    </p:spTree>
    <p:extLst>
      <p:ext uri="{BB962C8B-B14F-4D97-AF65-F5344CB8AC3E}">
        <p14:creationId xmlns:p14="http://schemas.microsoft.com/office/powerpoint/2010/main" val="2381339435"/>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64"/>
        <p:cNvGrpSpPr/>
        <p:nvPr/>
      </p:nvGrpSpPr>
      <p:grpSpPr>
        <a:xfrm>
          <a:off x="0" y="0"/>
          <a:ext cx="0" cy="0"/>
          <a:chOff x="0" y="0"/>
          <a:chExt cx="0" cy="0"/>
        </a:xfrm>
      </p:grpSpPr>
      <p:sp>
        <p:nvSpPr>
          <p:cNvPr id="2965" name="Google Shape;2965;gbee43893fe_1_18133:notes"/>
          <p:cNvSpPr>
            <a:spLocks noGrp="1" noRot="1" noChangeAspect="1"/>
          </p:cNvSpPr>
          <p:nvPr>
            <p:ph type="sldImg" idx="2"/>
          </p:nvPr>
        </p:nvSpPr>
        <p:spPr>
          <a:xfrm>
            <a:off x="381000" y="685800"/>
            <a:ext cx="6096000" cy="3429000"/>
          </a:xfrm>
          <a:custGeom>
            <a:avLst/>
            <a:gdLst/>
            <a:ahLst/>
            <a:cxnLst/>
            <a:rect l="l" t="t" r="r" b="b"/>
            <a:pathLst>
              <a:path w="119999" h="119999" extrusionOk="0">
                <a:moveTo>
                  <a:pt x="0" y="0"/>
                </a:moveTo>
                <a:lnTo>
                  <a:pt x="120000" y="0"/>
                </a:lnTo>
                <a:lnTo>
                  <a:pt x="120000" y="120000"/>
                </a:lnTo>
                <a:lnTo>
                  <a:pt x="0" y="120000"/>
                </a:lnTo>
                <a:close/>
              </a:path>
            </a:pathLst>
          </a:custGeom>
        </p:spPr>
      </p:sp>
      <p:sp>
        <p:nvSpPr>
          <p:cNvPr id="2966" name="Google Shape;2966;gbee43893fe_1_181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ct val="0"/>
              </a:spcBef>
              <a:spcAft>
                <a:spcPct val="0"/>
              </a:spcAft>
              <a:buNone/>
            </a:pPr>
            <a:endParaRPr/>
          </a:p>
        </p:txBody>
      </p:sp>
    </p:spTree>
    <p:extLst>
      <p:ext uri="{BB962C8B-B14F-4D97-AF65-F5344CB8AC3E}">
        <p14:creationId xmlns:p14="http://schemas.microsoft.com/office/powerpoint/2010/main" val="4082988673"/>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64"/>
        <p:cNvGrpSpPr/>
        <p:nvPr/>
      </p:nvGrpSpPr>
      <p:grpSpPr>
        <a:xfrm>
          <a:off x="0" y="0"/>
          <a:ext cx="0" cy="0"/>
          <a:chOff x="0" y="0"/>
          <a:chExt cx="0" cy="0"/>
        </a:xfrm>
      </p:grpSpPr>
      <p:sp>
        <p:nvSpPr>
          <p:cNvPr id="2965" name="Google Shape;2965;gbee43893fe_1_18133:notes"/>
          <p:cNvSpPr>
            <a:spLocks noGrp="1" noRot="1" noChangeAspect="1"/>
          </p:cNvSpPr>
          <p:nvPr>
            <p:ph type="sldImg" idx="2"/>
          </p:nvPr>
        </p:nvSpPr>
        <p:spPr>
          <a:xfrm>
            <a:off x="381000" y="685800"/>
            <a:ext cx="6096000" cy="3429000"/>
          </a:xfrm>
          <a:custGeom>
            <a:avLst/>
            <a:gdLst/>
            <a:ahLst/>
            <a:cxnLst/>
            <a:rect l="l" t="t" r="r" b="b"/>
            <a:pathLst>
              <a:path w="119999" h="119999" extrusionOk="0">
                <a:moveTo>
                  <a:pt x="0" y="0"/>
                </a:moveTo>
                <a:lnTo>
                  <a:pt x="120000" y="0"/>
                </a:lnTo>
                <a:lnTo>
                  <a:pt x="120000" y="120000"/>
                </a:lnTo>
                <a:lnTo>
                  <a:pt x="0" y="120000"/>
                </a:lnTo>
                <a:close/>
              </a:path>
            </a:pathLst>
          </a:custGeom>
        </p:spPr>
      </p:sp>
      <p:sp>
        <p:nvSpPr>
          <p:cNvPr id="2966" name="Google Shape;2966;gbee43893fe_1_181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ct val="0"/>
              </a:spcBef>
              <a:spcAft>
                <a:spcPct val="0"/>
              </a:spcAft>
              <a:buNone/>
            </a:pPr>
            <a:endParaRPr/>
          </a:p>
        </p:txBody>
      </p:sp>
    </p:spTree>
    <p:extLst>
      <p:ext uri="{BB962C8B-B14F-4D97-AF65-F5344CB8AC3E}">
        <p14:creationId xmlns:p14="http://schemas.microsoft.com/office/powerpoint/2010/main" val="3252122271"/>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64"/>
        <p:cNvGrpSpPr/>
        <p:nvPr/>
      </p:nvGrpSpPr>
      <p:grpSpPr>
        <a:xfrm>
          <a:off x="0" y="0"/>
          <a:ext cx="0" cy="0"/>
          <a:chOff x="0" y="0"/>
          <a:chExt cx="0" cy="0"/>
        </a:xfrm>
      </p:grpSpPr>
      <p:sp>
        <p:nvSpPr>
          <p:cNvPr id="2965" name="Google Shape;2965;gbee43893fe_1_18133:notes"/>
          <p:cNvSpPr>
            <a:spLocks noGrp="1" noRot="1" noChangeAspect="1"/>
          </p:cNvSpPr>
          <p:nvPr>
            <p:ph type="sldImg" idx="2"/>
          </p:nvPr>
        </p:nvSpPr>
        <p:spPr>
          <a:xfrm>
            <a:off x="381000" y="685800"/>
            <a:ext cx="6096000" cy="3429000"/>
          </a:xfrm>
          <a:custGeom>
            <a:avLst/>
            <a:gdLst/>
            <a:ahLst/>
            <a:cxnLst/>
            <a:rect l="l" t="t" r="r" b="b"/>
            <a:pathLst>
              <a:path w="119999" h="119999" extrusionOk="0">
                <a:moveTo>
                  <a:pt x="0" y="0"/>
                </a:moveTo>
                <a:lnTo>
                  <a:pt x="120000" y="0"/>
                </a:lnTo>
                <a:lnTo>
                  <a:pt x="120000" y="120000"/>
                </a:lnTo>
                <a:lnTo>
                  <a:pt x="0" y="120000"/>
                </a:lnTo>
                <a:close/>
              </a:path>
            </a:pathLst>
          </a:custGeom>
        </p:spPr>
      </p:sp>
      <p:sp>
        <p:nvSpPr>
          <p:cNvPr id="2966" name="Google Shape;2966;gbee43893fe_1_181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ct val="0"/>
              </a:spcBef>
              <a:spcAft>
                <a:spcPct val="0"/>
              </a:spcAft>
              <a:buNone/>
            </a:pPr>
            <a:endParaRPr/>
          </a:p>
        </p:txBody>
      </p:sp>
    </p:spTree>
    <p:extLst>
      <p:ext uri="{BB962C8B-B14F-4D97-AF65-F5344CB8AC3E}">
        <p14:creationId xmlns:p14="http://schemas.microsoft.com/office/powerpoint/2010/main" val="289711812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029"/>
        <p:cNvGrpSpPr/>
        <p:nvPr/>
      </p:nvGrpSpPr>
      <p:grpSpPr>
        <a:xfrm>
          <a:off x="0" y="0"/>
          <a:ext cx="0" cy="0"/>
          <a:chOff x="0" y="0"/>
          <a:chExt cx="0" cy="0"/>
        </a:xfrm>
      </p:grpSpPr>
      <p:sp>
        <p:nvSpPr>
          <p:cNvPr id="17030" name="Google Shape;17030;ge5699db852_0_5989:notes"/>
          <p:cNvSpPr>
            <a:spLocks noGrp="1" noRot="1" noChangeAspect="1"/>
          </p:cNvSpPr>
          <p:nvPr>
            <p:ph type="sldImg" idx="2"/>
          </p:nvPr>
        </p:nvSpPr>
        <p:spPr>
          <a:xfrm>
            <a:off x="381000" y="685800"/>
            <a:ext cx="6096000" cy="3429000"/>
          </a:xfrm>
          <a:custGeom>
            <a:avLst/>
            <a:gdLst/>
            <a:ahLst/>
            <a:cxnLst/>
            <a:rect l="l" t="t" r="r" b="b"/>
            <a:pathLst>
              <a:path w="119999" h="119999" extrusionOk="0">
                <a:moveTo>
                  <a:pt x="0" y="0"/>
                </a:moveTo>
                <a:lnTo>
                  <a:pt x="120000" y="0"/>
                </a:lnTo>
                <a:lnTo>
                  <a:pt x="120000" y="120000"/>
                </a:lnTo>
                <a:lnTo>
                  <a:pt x="0" y="120000"/>
                </a:lnTo>
                <a:close/>
              </a:path>
            </a:pathLst>
          </a:custGeom>
        </p:spPr>
      </p:sp>
      <p:sp>
        <p:nvSpPr>
          <p:cNvPr id="17031" name="Google Shape;17031;ge5699db852_0_59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ct val="0"/>
              </a:spcBef>
              <a:spcAft>
                <a:spcPct val="0"/>
              </a:spcAft>
              <a:buNone/>
            </a:pPr>
            <a:endParaRPr dirty="0"/>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035"/>
        <p:cNvGrpSpPr/>
        <p:nvPr/>
      </p:nvGrpSpPr>
      <p:grpSpPr>
        <a:xfrm>
          <a:off x="0" y="0"/>
          <a:ext cx="0" cy="0"/>
          <a:chOff x="0" y="0"/>
          <a:chExt cx="0" cy="0"/>
        </a:xfrm>
      </p:grpSpPr>
      <p:sp>
        <p:nvSpPr>
          <p:cNvPr id="17036" name="Google Shape;17036;ge5699db852_0_5984:notes"/>
          <p:cNvSpPr>
            <a:spLocks noGrp="1" noRot="1" noChangeAspect="1"/>
          </p:cNvSpPr>
          <p:nvPr>
            <p:ph type="sldImg" idx="2"/>
          </p:nvPr>
        </p:nvSpPr>
        <p:spPr>
          <a:xfrm>
            <a:off x="381000" y="685800"/>
            <a:ext cx="6096000" cy="3429000"/>
          </a:xfrm>
          <a:custGeom>
            <a:avLst/>
            <a:gdLst/>
            <a:ahLst/>
            <a:cxnLst/>
            <a:rect l="l" t="t" r="r" b="b"/>
            <a:pathLst>
              <a:path w="119999" h="119999" extrusionOk="0">
                <a:moveTo>
                  <a:pt x="0" y="0"/>
                </a:moveTo>
                <a:lnTo>
                  <a:pt x="120000" y="0"/>
                </a:lnTo>
                <a:lnTo>
                  <a:pt x="120000" y="120000"/>
                </a:lnTo>
                <a:lnTo>
                  <a:pt x="0" y="120000"/>
                </a:lnTo>
                <a:close/>
              </a:path>
            </a:pathLst>
          </a:custGeom>
        </p:spPr>
      </p:sp>
      <p:sp>
        <p:nvSpPr>
          <p:cNvPr id="17037" name="Google Shape;17037;ge5699db852_0_59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ct val="0"/>
              </a:spcBef>
              <a:spcAft>
                <a:spcPct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8"/>
        <p:cNvGrpSpPr/>
        <p:nvPr/>
      </p:nvGrpSpPr>
      <p:grpSpPr>
        <a:xfrm>
          <a:off x="0" y="0"/>
          <a:ext cx="0" cy="0"/>
          <a:chOff x="0" y="0"/>
          <a:chExt cx="0" cy="0"/>
        </a:xfrm>
      </p:grpSpPr>
      <p:sp>
        <p:nvSpPr>
          <p:cNvPr id="1239" name="Google Shape;1239;gc30578362d_0_30:notes"/>
          <p:cNvSpPr>
            <a:spLocks noGrp="1" noRot="1" noChangeAspect="1"/>
          </p:cNvSpPr>
          <p:nvPr>
            <p:ph type="sldImg" idx="2"/>
          </p:nvPr>
        </p:nvSpPr>
        <p:spPr>
          <a:xfrm>
            <a:off x="381000" y="685800"/>
            <a:ext cx="6096000" cy="3429000"/>
          </a:xfrm>
          <a:custGeom>
            <a:avLst/>
            <a:gdLst/>
            <a:ahLst/>
            <a:cxnLst/>
            <a:rect l="l" t="t" r="r" b="b"/>
            <a:pathLst>
              <a:path w="119999" h="119999" extrusionOk="0">
                <a:moveTo>
                  <a:pt x="0" y="0"/>
                </a:moveTo>
                <a:lnTo>
                  <a:pt x="120000" y="0"/>
                </a:lnTo>
                <a:lnTo>
                  <a:pt x="120000" y="120000"/>
                </a:lnTo>
                <a:lnTo>
                  <a:pt x="0" y="120000"/>
                </a:lnTo>
                <a:close/>
              </a:path>
            </a:pathLst>
          </a:custGeom>
        </p:spPr>
      </p:sp>
      <p:sp>
        <p:nvSpPr>
          <p:cNvPr id="1240" name="Google Shape;1240;gc30578362d_0_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ct val="0"/>
              </a:spcBef>
              <a:spcAft>
                <a:spcPct val="0"/>
              </a:spcAft>
              <a:buNone/>
            </a:pPr>
            <a:endParaRPr/>
          </a:p>
        </p:txBody>
      </p:sp>
    </p:spTree>
    <p:extLst>
      <p:ext uri="{BB962C8B-B14F-4D97-AF65-F5344CB8AC3E}">
        <p14:creationId xmlns:p14="http://schemas.microsoft.com/office/powerpoint/2010/main" val="90903061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83"/>
        <p:cNvGrpSpPr/>
        <p:nvPr/>
      </p:nvGrpSpPr>
      <p:grpSpPr>
        <a:xfrm>
          <a:off x="0" y="0"/>
          <a:ext cx="0" cy="0"/>
          <a:chOff x="0" y="0"/>
          <a:chExt cx="0" cy="0"/>
        </a:xfrm>
      </p:grpSpPr>
      <p:sp>
        <p:nvSpPr>
          <p:cNvPr id="1984" name="Google Shape;1984;gc993b435f6_0_36:notes"/>
          <p:cNvSpPr>
            <a:spLocks noGrp="1" noRot="1" noChangeAspect="1"/>
          </p:cNvSpPr>
          <p:nvPr>
            <p:ph type="sldImg" idx="2"/>
          </p:nvPr>
        </p:nvSpPr>
        <p:spPr>
          <a:xfrm>
            <a:off x="381000" y="685800"/>
            <a:ext cx="6096000" cy="3429000"/>
          </a:xfrm>
          <a:custGeom>
            <a:avLst/>
            <a:gdLst/>
            <a:ahLst/>
            <a:cxnLst/>
            <a:rect l="l" t="t" r="r" b="b"/>
            <a:pathLst>
              <a:path w="119999" h="119999" extrusionOk="0">
                <a:moveTo>
                  <a:pt x="0" y="0"/>
                </a:moveTo>
                <a:lnTo>
                  <a:pt x="120000" y="0"/>
                </a:lnTo>
                <a:lnTo>
                  <a:pt x="120000" y="120000"/>
                </a:lnTo>
                <a:lnTo>
                  <a:pt x="0" y="120000"/>
                </a:lnTo>
                <a:close/>
              </a:path>
            </a:pathLst>
          </a:custGeom>
        </p:spPr>
      </p:sp>
      <p:sp>
        <p:nvSpPr>
          <p:cNvPr id="1985" name="Google Shape;1985;gc993b435f6_0_3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ct val="0"/>
              </a:spcBef>
              <a:spcAft>
                <a:spcPct val="0"/>
              </a:spcAft>
              <a:buNone/>
            </a:pPr>
            <a:endParaRPr dirty="0"/>
          </a:p>
        </p:txBody>
      </p:sp>
    </p:spTree>
    <p:extLst>
      <p:ext uri="{BB962C8B-B14F-4D97-AF65-F5344CB8AC3E}">
        <p14:creationId xmlns:p14="http://schemas.microsoft.com/office/powerpoint/2010/main" val="396882898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79"/>
        <p:cNvGrpSpPr/>
        <p:nvPr/>
      </p:nvGrpSpPr>
      <p:grpSpPr>
        <a:xfrm>
          <a:off x="0" y="0"/>
          <a:ext cx="0" cy="0"/>
          <a:chOff x="0" y="0"/>
          <a:chExt cx="0" cy="0"/>
        </a:xfrm>
      </p:grpSpPr>
      <p:sp>
        <p:nvSpPr>
          <p:cNvPr id="1280" name="Google Shape;1280;g895460ef75_0_30:notes"/>
          <p:cNvSpPr>
            <a:spLocks noGrp="1" noRot="1" noChangeAspect="1"/>
          </p:cNvSpPr>
          <p:nvPr>
            <p:ph type="sldImg" idx="2"/>
          </p:nvPr>
        </p:nvSpPr>
        <p:spPr>
          <a:xfrm>
            <a:off x="381000" y="685800"/>
            <a:ext cx="6096000" cy="3429000"/>
          </a:xfrm>
          <a:custGeom>
            <a:avLst/>
            <a:gdLst/>
            <a:ahLst/>
            <a:cxnLst/>
            <a:rect l="l" t="t" r="r" b="b"/>
            <a:pathLst>
              <a:path w="119999" h="119999" extrusionOk="0">
                <a:moveTo>
                  <a:pt x="0" y="0"/>
                </a:moveTo>
                <a:lnTo>
                  <a:pt x="120000" y="0"/>
                </a:lnTo>
                <a:lnTo>
                  <a:pt x="120000" y="120000"/>
                </a:lnTo>
                <a:lnTo>
                  <a:pt x="0" y="120000"/>
                </a:lnTo>
                <a:close/>
              </a:path>
            </a:pathLst>
          </a:custGeom>
        </p:spPr>
      </p:sp>
      <p:sp>
        <p:nvSpPr>
          <p:cNvPr id="1281" name="Google Shape;1281;g895460ef75_0_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ct val="0"/>
              </a:spcBef>
              <a:spcAft>
                <a:spcPct val="0"/>
              </a:spcAft>
              <a:buNone/>
            </a:pPr>
            <a:endParaRPr/>
          </a:p>
        </p:txBody>
      </p:sp>
    </p:spTree>
    <p:extLst>
      <p:ext uri="{BB962C8B-B14F-4D97-AF65-F5344CB8AC3E}">
        <p14:creationId xmlns:p14="http://schemas.microsoft.com/office/powerpoint/2010/main" val="244797952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091"/>
        <p:cNvGrpSpPr/>
        <p:nvPr/>
      </p:nvGrpSpPr>
      <p:grpSpPr>
        <a:xfrm>
          <a:off x="0" y="0"/>
          <a:ext cx="0" cy="0"/>
          <a:chOff x="0" y="0"/>
          <a:chExt cx="0" cy="0"/>
        </a:xfrm>
      </p:grpSpPr>
      <p:sp>
        <p:nvSpPr>
          <p:cNvPr id="17092" name="Google Shape;17092;ge5699db852_0_5994:notes"/>
          <p:cNvSpPr>
            <a:spLocks noGrp="1" noRot="1" noChangeAspect="1"/>
          </p:cNvSpPr>
          <p:nvPr>
            <p:ph type="sldImg" idx="2"/>
          </p:nvPr>
        </p:nvSpPr>
        <p:spPr>
          <a:xfrm>
            <a:off x="381000" y="685800"/>
            <a:ext cx="6096000" cy="3429000"/>
          </a:xfrm>
          <a:custGeom>
            <a:avLst/>
            <a:gdLst/>
            <a:ahLst/>
            <a:cxnLst/>
            <a:rect l="l" t="t" r="r" b="b"/>
            <a:pathLst>
              <a:path w="119999" h="119999" extrusionOk="0">
                <a:moveTo>
                  <a:pt x="0" y="0"/>
                </a:moveTo>
                <a:lnTo>
                  <a:pt x="120000" y="0"/>
                </a:lnTo>
                <a:lnTo>
                  <a:pt x="120000" y="120000"/>
                </a:lnTo>
                <a:lnTo>
                  <a:pt x="0" y="120000"/>
                </a:lnTo>
                <a:close/>
              </a:path>
            </a:pathLst>
          </a:custGeom>
        </p:spPr>
      </p:sp>
      <p:sp>
        <p:nvSpPr>
          <p:cNvPr id="17093" name="Google Shape;17093;ge5699db852_0_59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ct val="0"/>
              </a:spcBef>
              <a:spcAft>
                <a:spcPct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1873800" y="1203638"/>
            <a:ext cx="5396700" cy="2180400"/>
          </a:xfrm>
          <a:prstGeom prst="rect">
            <a:avLst/>
          </a:prstGeom>
        </p:spPr>
        <p:txBody>
          <a:bodyPr spcFirstLastPara="1" wrap="square" lIns="91425" tIns="91425" rIns="91425" bIns="91425" anchor="ctr" anchorCtr="0">
            <a:noAutofit/>
          </a:bodyPr>
          <a:lstStyle>
            <a:lvl1pPr lvl="0" algn="ctr">
              <a:spcBef>
                <a:spcPct val="0"/>
              </a:spcBef>
              <a:spcAft>
                <a:spcPct val="0"/>
              </a:spcAft>
              <a:buClr>
                <a:srgbClr val="191919"/>
              </a:buClr>
              <a:buSzPts val="5200"/>
              <a:buNone/>
              <a:defRPr sz="6000">
                <a:solidFill>
                  <a:schemeClr val="accent2"/>
                </a:solidFill>
              </a:defRPr>
            </a:lvl1pPr>
            <a:lvl2pPr lvl="1" algn="ctr">
              <a:spcBef>
                <a:spcPct val="0"/>
              </a:spcBef>
              <a:spcAft>
                <a:spcPct val="0"/>
              </a:spcAft>
              <a:buClr>
                <a:srgbClr val="191919"/>
              </a:buClr>
              <a:buSzPts val="5200"/>
              <a:buNone/>
              <a:defRPr sz="5200">
                <a:solidFill>
                  <a:srgbClr val="191919"/>
                </a:solidFill>
              </a:defRPr>
            </a:lvl2pPr>
            <a:lvl3pPr lvl="2" algn="ctr">
              <a:spcBef>
                <a:spcPct val="0"/>
              </a:spcBef>
              <a:spcAft>
                <a:spcPct val="0"/>
              </a:spcAft>
              <a:buClr>
                <a:srgbClr val="191919"/>
              </a:buClr>
              <a:buSzPts val="5200"/>
              <a:buNone/>
              <a:defRPr sz="5200">
                <a:solidFill>
                  <a:srgbClr val="191919"/>
                </a:solidFill>
              </a:defRPr>
            </a:lvl3pPr>
            <a:lvl4pPr lvl="3" algn="ctr">
              <a:spcBef>
                <a:spcPct val="0"/>
              </a:spcBef>
              <a:spcAft>
                <a:spcPct val="0"/>
              </a:spcAft>
              <a:buClr>
                <a:srgbClr val="191919"/>
              </a:buClr>
              <a:buSzPts val="5200"/>
              <a:buNone/>
              <a:defRPr sz="5200">
                <a:solidFill>
                  <a:srgbClr val="191919"/>
                </a:solidFill>
              </a:defRPr>
            </a:lvl4pPr>
            <a:lvl5pPr lvl="4" algn="ctr">
              <a:spcBef>
                <a:spcPct val="0"/>
              </a:spcBef>
              <a:spcAft>
                <a:spcPct val="0"/>
              </a:spcAft>
              <a:buClr>
                <a:srgbClr val="191919"/>
              </a:buClr>
              <a:buSzPts val="5200"/>
              <a:buNone/>
              <a:defRPr sz="5200">
                <a:solidFill>
                  <a:srgbClr val="191919"/>
                </a:solidFill>
              </a:defRPr>
            </a:lvl5pPr>
            <a:lvl6pPr lvl="5" algn="ctr">
              <a:spcBef>
                <a:spcPct val="0"/>
              </a:spcBef>
              <a:spcAft>
                <a:spcPct val="0"/>
              </a:spcAft>
              <a:buClr>
                <a:srgbClr val="191919"/>
              </a:buClr>
              <a:buSzPts val="5200"/>
              <a:buNone/>
              <a:defRPr sz="5200">
                <a:solidFill>
                  <a:srgbClr val="191919"/>
                </a:solidFill>
              </a:defRPr>
            </a:lvl6pPr>
            <a:lvl7pPr lvl="6" algn="ctr">
              <a:spcBef>
                <a:spcPct val="0"/>
              </a:spcBef>
              <a:spcAft>
                <a:spcPct val="0"/>
              </a:spcAft>
              <a:buClr>
                <a:srgbClr val="191919"/>
              </a:buClr>
              <a:buSzPts val="5200"/>
              <a:buNone/>
              <a:defRPr sz="5200">
                <a:solidFill>
                  <a:srgbClr val="191919"/>
                </a:solidFill>
              </a:defRPr>
            </a:lvl7pPr>
            <a:lvl8pPr lvl="7" algn="ctr">
              <a:spcBef>
                <a:spcPct val="0"/>
              </a:spcBef>
              <a:spcAft>
                <a:spcPct val="0"/>
              </a:spcAft>
              <a:buClr>
                <a:srgbClr val="191919"/>
              </a:buClr>
              <a:buSzPts val="5200"/>
              <a:buNone/>
              <a:defRPr sz="5200">
                <a:solidFill>
                  <a:srgbClr val="191919"/>
                </a:solidFill>
              </a:defRPr>
            </a:lvl8pPr>
            <a:lvl9pPr lvl="8" algn="ctr">
              <a:spcBef>
                <a:spcPct val="0"/>
              </a:spcBef>
              <a:spcAft>
                <a:spcPct val="0"/>
              </a:spcAft>
              <a:buClr>
                <a:srgbClr val="191919"/>
              </a:buClr>
              <a:buSzPts val="5200"/>
              <a:buNone/>
              <a:defRPr sz="5200">
                <a:solidFill>
                  <a:srgbClr val="191919"/>
                </a:solidFill>
              </a:defRPr>
            </a:lvl9pPr>
          </a:lstStyle>
          <a:p>
            <a:endParaRPr/>
          </a:p>
        </p:txBody>
      </p:sp>
      <p:sp>
        <p:nvSpPr>
          <p:cNvPr id="10" name="Google Shape;10;p2"/>
          <p:cNvSpPr txBox="1">
            <a:spLocks noGrp="1"/>
          </p:cNvSpPr>
          <p:nvPr>
            <p:ph type="subTitle" idx="1"/>
          </p:nvPr>
        </p:nvSpPr>
        <p:spPr>
          <a:xfrm>
            <a:off x="2392550" y="3293550"/>
            <a:ext cx="4359000" cy="409500"/>
          </a:xfrm>
          <a:prstGeom prst="rect">
            <a:avLst/>
          </a:prstGeom>
        </p:spPr>
        <p:txBody>
          <a:bodyPr spcFirstLastPara="1" wrap="square" lIns="91425" tIns="91425" rIns="91425" bIns="91425" anchor="ctr" anchorCtr="0">
            <a:noAutofit/>
          </a:bodyPr>
          <a:lstStyle>
            <a:lvl1pPr lvl="0" algn="ctr">
              <a:lnSpc>
                <a:spcPct val="100000"/>
              </a:lnSpc>
              <a:spcBef>
                <a:spcPct val="0"/>
              </a:spcBef>
              <a:spcAft>
                <a:spcPct val="0"/>
              </a:spcAft>
              <a:buSzPts val="1400"/>
              <a:buNone/>
              <a:defRPr sz="1600">
                <a:solidFill>
                  <a:schemeClr val="accent2"/>
                </a:solidFill>
              </a:defRPr>
            </a:lvl1pPr>
            <a:lvl2pPr lvl="1" algn="ctr">
              <a:lnSpc>
                <a:spcPct val="100000"/>
              </a:lnSpc>
              <a:spcBef>
                <a:spcPct val="0"/>
              </a:spcBef>
              <a:spcAft>
                <a:spcPct val="0"/>
              </a:spcAft>
              <a:buSzPts val="1800"/>
              <a:buNone/>
              <a:defRPr sz="1800"/>
            </a:lvl2pPr>
            <a:lvl3pPr lvl="2" algn="ctr">
              <a:lnSpc>
                <a:spcPct val="100000"/>
              </a:lnSpc>
              <a:spcBef>
                <a:spcPct val="0"/>
              </a:spcBef>
              <a:spcAft>
                <a:spcPct val="0"/>
              </a:spcAft>
              <a:buSzPts val="1800"/>
              <a:buNone/>
              <a:defRPr sz="1800"/>
            </a:lvl3pPr>
            <a:lvl4pPr lvl="3" algn="ctr">
              <a:lnSpc>
                <a:spcPct val="100000"/>
              </a:lnSpc>
              <a:spcBef>
                <a:spcPct val="0"/>
              </a:spcBef>
              <a:spcAft>
                <a:spcPct val="0"/>
              </a:spcAft>
              <a:buSzPts val="1800"/>
              <a:buNone/>
              <a:defRPr sz="1800"/>
            </a:lvl4pPr>
            <a:lvl5pPr lvl="4" algn="ctr">
              <a:lnSpc>
                <a:spcPct val="100000"/>
              </a:lnSpc>
              <a:spcBef>
                <a:spcPct val="0"/>
              </a:spcBef>
              <a:spcAft>
                <a:spcPct val="0"/>
              </a:spcAft>
              <a:buSzPts val="1800"/>
              <a:buNone/>
              <a:defRPr sz="1800"/>
            </a:lvl5pPr>
            <a:lvl6pPr lvl="5" algn="ctr">
              <a:lnSpc>
                <a:spcPct val="100000"/>
              </a:lnSpc>
              <a:spcBef>
                <a:spcPct val="0"/>
              </a:spcBef>
              <a:spcAft>
                <a:spcPct val="0"/>
              </a:spcAft>
              <a:buSzPts val="1800"/>
              <a:buNone/>
              <a:defRPr sz="1800"/>
            </a:lvl6pPr>
            <a:lvl7pPr lvl="6" algn="ctr">
              <a:lnSpc>
                <a:spcPct val="100000"/>
              </a:lnSpc>
              <a:spcBef>
                <a:spcPct val="0"/>
              </a:spcBef>
              <a:spcAft>
                <a:spcPct val="0"/>
              </a:spcAft>
              <a:buSzPts val="1800"/>
              <a:buNone/>
              <a:defRPr sz="1800"/>
            </a:lvl7pPr>
            <a:lvl8pPr lvl="7" algn="ctr">
              <a:lnSpc>
                <a:spcPct val="100000"/>
              </a:lnSpc>
              <a:spcBef>
                <a:spcPct val="0"/>
              </a:spcBef>
              <a:spcAft>
                <a:spcPct val="0"/>
              </a:spcAft>
              <a:buSzPts val="1800"/>
              <a:buNone/>
              <a:defRPr sz="1800"/>
            </a:lvl8pPr>
            <a:lvl9pPr lvl="8" algn="ctr">
              <a:lnSpc>
                <a:spcPct val="100000"/>
              </a:lnSpc>
              <a:spcBef>
                <a:spcPct val="0"/>
              </a:spcBef>
              <a:spcAft>
                <a:spcPct val="0"/>
              </a:spcAft>
              <a:buSzPts val="1800"/>
              <a:buNone/>
              <a:defRPr sz="1800"/>
            </a:lvl9pPr>
          </a:lstStyle>
          <a:p>
            <a:endParaRPr/>
          </a:p>
        </p:txBody>
      </p:sp>
    </p:spTree>
  </p:cSld>
  <p:clrMapOvr>
    <a:masterClrMapping/>
  </p:clrMapOvr>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rgbClr val="FFFFFF"/>
        </a:solidFill>
        <a:effectLst/>
      </p:bgPr>
    </p:bg>
    <p:spTree>
      <p:nvGrpSpPr>
        <p:cNvPr id="1" name="Shape 7453"/>
        <p:cNvGrpSpPr/>
        <p:nvPr/>
      </p:nvGrpSpPr>
      <p:grpSpPr>
        <a:xfrm>
          <a:off x="0" y="0"/>
          <a:ext cx="0" cy="0"/>
          <a:chOff x="0" y="0"/>
          <a:chExt cx="0" cy="0"/>
        </a:xfrm>
      </p:grpSpPr>
    </p:spTree>
  </p:cSld>
  <p:clrMapOvr>
    <a:masterClrMapping/>
  </p:clrMapOvr>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able of contents">
  <p:cSld name="BLANK_1">
    <p:spTree>
      <p:nvGrpSpPr>
        <p:cNvPr id="1" name="Shape 7454"/>
        <p:cNvGrpSpPr/>
        <p:nvPr/>
      </p:nvGrpSpPr>
      <p:grpSpPr>
        <a:xfrm>
          <a:off x="0" y="0"/>
          <a:ext cx="0" cy="0"/>
          <a:chOff x="0" y="0"/>
          <a:chExt cx="0" cy="0"/>
        </a:xfrm>
      </p:grpSpPr>
      <p:sp>
        <p:nvSpPr>
          <p:cNvPr id="7455" name="Google Shape;7455;p13"/>
          <p:cNvSpPr txBox="1">
            <a:spLocks noGrp="1"/>
          </p:cNvSpPr>
          <p:nvPr>
            <p:ph type="title"/>
          </p:nvPr>
        </p:nvSpPr>
        <p:spPr>
          <a:xfrm>
            <a:off x="1871400" y="1788085"/>
            <a:ext cx="2336400" cy="527700"/>
          </a:xfrm>
          <a:prstGeom prst="rect">
            <a:avLst/>
          </a:prstGeom>
        </p:spPr>
        <p:txBody>
          <a:bodyPr spcFirstLastPara="1" wrap="square" lIns="91425" tIns="91425" rIns="91425" bIns="91425" anchor="ctr" anchorCtr="0">
            <a:noAutofit/>
          </a:bodyPr>
          <a:lstStyle>
            <a:lvl1pPr lvl="0" algn="ctr" rtl="0">
              <a:spcBef>
                <a:spcPct val="0"/>
              </a:spcBef>
              <a:spcAft>
                <a:spcPct val="0"/>
              </a:spcAft>
              <a:buSzPts val="2400"/>
              <a:buNone/>
              <a:defRPr sz="2400"/>
            </a:lvl1pPr>
            <a:lvl2pPr lvl="1" rtl="0">
              <a:spcBef>
                <a:spcPct val="0"/>
              </a:spcBef>
              <a:spcAft>
                <a:spcPct val="0"/>
              </a:spcAft>
              <a:buSzPts val="2400"/>
              <a:buNone/>
              <a:defRPr sz="2400"/>
            </a:lvl2pPr>
            <a:lvl3pPr lvl="2" rtl="0">
              <a:spcBef>
                <a:spcPct val="0"/>
              </a:spcBef>
              <a:spcAft>
                <a:spcPct val="0"/>
              </a:spcAft>
              <a:buSzPts val="2400"/>
              <a:buNone/>
              <a:defRPr sz="2400"/>
            </a:lvl3pPr>
            <a:lvl4pPr lvl="3" rtl="0">
              <a:spcBef>
                <a:spcPct val="0"/>
              </a:spcBef>
              <a:spcAft>
                <a:spcPct val="0"/>
              </a:spcAft>
              <a:buSzPts val="2400"/>
              <a:buNone/>
              <a:defRPr sz="2400"/>
            </a:lvl4pPr>
            <a:lvl5pPr lvl="4" rtl="0">
              <a:spcBef>
                <a:spcPct val="0"/>
              </a:spcBef>
              <a:spcAft>
                <a:spcPct val="0"/>
              </a:spcAft>
              <a:buSzPts val="2400"/>
              <a:buNone/>
              <a:defRPr sz="2400"/>
            </a:lvl5pPr>
            <a:lvl6pPr lvl="5" rtl="0">
              <a:spcBef>
                <a:spcPct val="0"/>
              </a:spcBef>
              <a:spcAft>
                <a:spcPct val="0"/>
              </a:spcAft>
              <a:buSzPts val="2400"/>
              <a:buNone/>
              <a:defRPr sz="2400"/>
            </a:lvl6pPr>
            <a:lvl7pPr lvl="6" rtl="0">
              <a:spcBef>
                <a:spcPct val="0"/>
              </a:spcBef>
              <a:spcAft>
                <a:spcPct val="0"/>
              </a:spcAft>
              <a:buSzPts val="2400"/>
              <a:buNone/>
              <a:defRPr sz="2400"/>
            </a:lvl7pPr>
            <a:lvl8pPr lvl="7" rtl="0">
              <a:spcBef>
                <a:spcPct val="0"/>
              </a:spcBef>
              <a:spcAft>
                <a:spcPct val="0"/>
              </a:spcAft>
              <a:buSzPts val="2400"/>
              <a:buNone/>
              <a:defRPr sz="2400"/>
            </a:lvl8pPr>
            <a:lvl9pPr lvl="8" rtl="0">
              <a:spcBef>
                <a:spcPct val="0"/>
              </a:spcBef>
              <a:spcAft>
                <a:spcPct val="0"/>
              </a:spcAft>
              <a:buSzPts val="2400"/>
              <a:buNone/>
              <a:defRPr sz="2400"/>
            </a:lvl9pPr>
          </a:lstStyle>
          <a:p>
            <a:endParaRPr/>
          </a:p>
        </p:txBody>
      </p:sp>
      <p:sp>
        <p:nvSpPr>
          <p:cNvPr id="7456" name="Google Shape;7456;p13"/>
          <p:cNvSpPr txBox="1">
            <a:spLocks noGrp="1"/>
          </p:cNvSpPr>
          <p:nvPr>
            <p:ph type="title" idx="2" hasCustomPrompt="1"/>
          </p:nvPr>
        </p:nvSpPr>
        <p:spPr>
          <a:xfrm>
            <a:off x="2401950" y="1307000"/>
            <a:ext cx="1275300" cy="593400"/>
          </a:xfrm>
          <a:prstGeom prst="rect">
            <a:avLst/>
          </a:prstGeom>
        </p:spPr>
        <p:txBody>
          <a:bodyPr spcFirstLastPara="1" wrap="square" lIns="91425" tIns="91425" rIns="91425" bIns="91425" anchor="ctr" anchorCtr="0">
            <a:noAutofit/>
          </a:bodyPr>
          <a:lstStyle>
            <a:lvl1pPr lvl="0" algn="ctr" rtl="0">
              <a:spcBef>
                <a:spcPct val="0"/>
              </a:spcBef>
              <a:spcAft>
                <a:spcPct val="0"/>
              </a:spcAft>
              <a:buSzPts val="3000"/>
              <a:buNone/>
              <a:defRPr sz="3000">
                <a:solidFill>
                  <a:schemeClr val="dk2"/>
                </a:solidFill>
              </a:defRPr>
            </a:lvl1pPr>
            <a:lvl2pPr lvl="1" rtl="0">
              <a:spcBef>
                <a:spcPct val="0"/>
              </a:spcBef>
              <a:spcAft>
                <a:spcPct val="0"/>
              </a:spcAft>
              <a:buSzPts val="3000"/>
              <a:buNone/>
              <a:defRPr sz="3000"/>
            </a:lvl2pPr>
            <a:lvl3pPr lvl="2" rtl="0">
              <a:spcBef>
                <a:spcPct val="0"/>
              </a:spcBef>
              <a:spcAft>
                <a:spcPct val="0"/>
              </a:spcAft>
              <a:buSzPts val="3000"/>
              <a:buNone/>
              <a:defRPr sz="3000"/>
            </a:lvl3pPr>
            <a:lvl4pPr lvl="3" rtl="0">
              <a:spcBef>
                <a:spcPct val="0"/>
              </a:spcBef>
              <a:spcAft>
                <a:spcPct val="0"/>
              </a:spcAft>
              <a:buSzPts val="3000"/>
              <a:buNone/>
              <a:defRPr sz="3000"/>
            </a:lvl4pPr>
            <a:lvl5pPr lvl="4" rtl="0">
              <a:spcBef>
                <a:spcPct val="0"/>
              </a:spcBef>
              <a:spcAft>
                <a:spcPct val="0"/>
              </a:spcAft>
              <a:buSzPts val="3000"/>
              <a:buNone/>
              <a:defRPr sz="3000"/>
            </a:lvl5pPr>
            <a:lvl6pPr lvl="5" rtl="0">
              <a:spcBef>
                <a:spcPct val="0"/>
              </a:spcBef>
              <a:spcAft>
                <a:spcPct val="0"/>
              </a:spcAft>
              <a:buSzPts val="3000"/>
              <a:buNone/>
              <a:defRPr sz="3000"/>
            </a:lvl6pPr>
            <a:lvl7pPr lvl="6" rtl="0">
              <a:spcBef>
                <a:spcPct val="0"/>
              </a:spcBef>
              <a:spcAft>
                <a:spcPct val="0"/>
              </a:spcAft>
              <a:buSzPts val="3000"/>
              <a:buNone/>
              <a:defRPr sz="3000"/>
            </a:lvl7pPr>
            <a:lvl8pPr lvl="7" rtl="0">
              <a:spcBef>
                <a:spcPct val="0"/>
              </a:spcBef>
              <a:spcAft>
                <a:spcPct val="0"/>
              </a:spcAft>
              <a:buSzPts val="3000"/>
              <a:buNone/>
              <a:defRPr sz="3000"/>
            </a:lvl8pPr>
            <a:lvl9pPr lvl="8" rtl="0">
              <a:spcBef>
                <a:spcPct val="0"/>
              </a:spcBef>
              <a:spcAft>
                <a:spcPct val="0"/>
              </a:spcAft>
              <a:buSzPts val="3000"/>
              <a:buNone/>
              <a:defRPr sz="3000"/>
            </a:lvl9pPr>
          </a:lstStyle>
          <a:p>
            <a:r>
              <a:t>xx%</a:t>
            </a:r>
          </a:p>
        </p:txBody>
      </p:sp>
      <p:sp>
        <p:nvSpPr>
          <p:cNvPr id="7457" name="Google Shape;7457;p13"/>
          <p:cNvSpPr txBox="1">
            <a:spLocks noGrp="1"/>
          </p:cNvSpPr>
          <p:nvPr>
            <p:ph type="subTitle" idx="1"/>
          </p:nvPr>
        </p:nvSpPr>
        <p:spPr>
          <a:xfrm>
            <a:off x="1871400" y="2258100"/>
            <a:ext cx="2336400" cy="484800"/>
          </a:xfrm>
          <a:prstGeom prst="rect">
            <a:avLst/>
          </a:prstGeom>
        </p:spPr>
        <p:txBody>
          <a:bodyPr spcFirstLastPara="1" wrap="square" lIns="91425" tIns="91425" rIns="91425" bIns="91425" anchor="ctr" anchorCtr="0">
            <a:noAutofit/>
          </a:bodyPr>
          <a:lstStyle>
            <a:lvl1pPr lvl="0" algn="ctr" rtl="0">
              <a:lnSpc>
                <a:spcPct val="100000"/>
              </a:lnSpc>
              <a:spcBef>
                <a:spcPct val="0"/>
              </a:spcBef>
              <a:spcAft>
                <a:spcPct val="0"/>
              </a:spcAft>
              <a:buSzPts val="1400"/>
              <a:buNone/>
              <a:defRPr sz="1400"/>
            </a:lvl1pPr>
            <a:lvl2pPr lvl="1" rtl="0">
              <a:lnSpc>
                <a:spcPct val="100000"/>
              </a:lnSpc>
              <a:spcBef>
                <a:spcPct val="0"/>
              </a:spcBef>
              <a:spcAft>
                <a:spcPct val="0"/>
              </a:spcAft>
              <a:buSzPts val="1400"/>
              <a:buNone/>
              <a:defRPr/>
            </a:lvl2pPr>
            <a:lvl3pPr lvl="2" rtl="0">
              <a:lnSpc>
                <a:spcPct val="100000"/>
              </a:lnSpc>
              <a:spcBef>
                <a:spcPct val="0"/>
              </a:spcBef>
              <a:spcAft>
                <a:spcPct val="0"/>
              </a:spcAft>
              <a:buSzPts val="1400"/>
              <a:buNone/>
              <a:defRPr/>
            </a:lvl3pPr>
            <a:lvl4pPr lvl="3" rtl="0">
              <a:lnSpc>
                <a:spcPct val="100000"/>
              </a:lnSpc>
              <a:spcBef>
                <a:spcPct val="0"/>
              </a:spcBef>
              <a:spcAft>
                <a:spcPct val="0"/>
              </a:spcAft>
              <a:buSzPts val="1400"/>
              <a:buNone/>
              <a:defRPr/>
            </a:lvl4pPr>
            <a:lvl5pPr lvl="4" rtl="0">
              <a:lnSpc>
                <a:spcPct val="100000"/>
              </a:lnSpc>
              <a:spcBef>
                <a:spcPct val="0"/>
              </a:spcBef>
              <a:spcAft>
                <a:spcPct val="0"/>
              </a:spcAft>
              <a:buSzPts val="1400"/>
              <a:buNone/>
              <a:defRPr/>
            </a:lvl5pPr>
            <a:lvl6pPr lvl="5" rtl="0">
              <a:lnSpc>
                <a:spcPct val="100000"/>
              </a:lnSpc>
              <a:spcBef>
                <a:spcPct val="0"/>
              </a:spcBef>
              <a:spcAft>
                <a:spcPct val="0"/>
              </a:spcAft>
              <a:buSzPts val="1400"/>
              <a:buNone/>
              <a:defRPr/>
            </a:lvl6pPr>
            <a:lvl7pPr lvl="6" rtl="0">
              <a:lnSpc>
                <a:spcPct val="100000"/>
              </a:lnSpc>
              <a:spcBef>
                <a:spcPct val="0"/>
              </a:spcBef>
              <a:spcAft>
                <a:spcPct val="0"/>
              </a:spcAft>
              <a:buSzPts val="1400"/>
              <a:buNone/>
              <a:defRPr/>
            </a:lvl7pPr>
            <a:lvl8pPr lvl="7" rtl="0">
              <a:lnSpc>
                <a:spcPct val="100000"/>
              </a:lnSpc>
              <a:spcBef>
                <a:spcPct val="0"/>
              </a:spcBef>
              <a:spcAft>
                <a:spcPct val="0"/>
              </a:spcAft>
              <a:buSzPts val="1400"/>
              <a:buNone/>
              <a:defRPr/>
            </a:lvl8pPr>
            <a:lvl9pPr lvl="8" rtl="0">
              <a:lnSpc>
                <a:spcPct val="100000"/>
              </a:lnSpc>
              <a:spcBef>
                <a:spcPct val="0"/>
              </a:spcBef>
              <a:spcAft>
                <a:spcPct val="0"/>
              </a:spcAft>
              <a:buSzPts val="1400"/>
              <a:buNone/>
              <a:defRPr/>
            </a:lvl9pPr>
          </a:lstStyle>
          <a:p>
            <a:endParaRPr/>
          </a:p>
        </p:txBody>
      </p:sp>
      <p:sp>
        <p:nvSpPr>
          <p:cNvPr id="7458" name="Google Shape;7458;p13"/>
          <p:cNvSpPr txBox="1">
            <a:spLocks noGrp="1"/>
          </p:cNvSpPr>
          <p:nvPr>
            <p:ph type="title" idx="3"/>
          </p:nvPr>
        </p:nvSpPr>
        <p:spPr>
          <a:xfrm>
            <a:off x="4936200" y="1788085"/>
            <a:ext cx="2336400" cy="527700"/>
          </a:xfrm>
          <a:prstGeom prst="rect">
            <a:avLst/>
          </a:prstGeom>
        </p:spPr>
        <p:txBody>
          <a:bodyPr spcFirstLastPara="1" wrap="square" lIns="91425" tIns="91425" rIns="91425" bIns="91425" anchor="ctr" anchorCtr="0">
            <a:noAutofit/>
          </a:bodyPr>
          <a:lstStyle>
            <a:lvl1pPr lvl="0" algn="ctr" rtl="0">
              <a:spcBef>
                <a:spcPct val="0"/>
              </a:spcBef>
              <a:spcAft>
                <a:spcPct val="0"/>
              </a:spcAft>
              <a:buSzPts val="2400"/>
              <a:buNone/>
              <a:defRPr sz="2400"/>
            </a:lvl1pPr>
            <a:lvl2pPr lvl="1" rtl="0">
              <a:spcBef>
                <a:spcPct val="0"/>
              </a:spcBef>
              <a:spcAft>
                <a:spcPct val="0"/>
              </a:spcAft>
              <a:buSzPts val="2400"/>
              <a:buNone/>
              <a:defRPr sz="2400"/>
            </a:lvl2pPr>
            <a:lvl3pPr lvl="2" rtl="0">
              <a:spcBef>
                <a:spcPct val="0"/>
              </a:spcBef>
              <a:spcAft>
                <a:spcPct val="0"/>
              </a:spcAft>
              <a:buSzPts val="2400"/>
              <a:buNone/>
              <a:defRPr sz="2400"/>
            </a:lvl3pPr>
            <a:lvl4pPr lvl="3" rtl="0">
              <a:spcBef>
                <a:spcPct val="0"/>
              </a:spcBef>
              <a:spcAft>
                <a:spcPct val="0"/>
              </a:spcAft>
              <a:buSzPts val="2400"/>
              <a:buNone/>
              <a:defRPr sz="2400"/>
            </a:lvl4pPr>
            <a:lvl5pPr lvl="4" rtl="0">
              <a:spcBef>
                <a:spcPct val="0"/>
              </a:spcBef>
              <a:spcAft>
                <a:spcPct val="0"/>
              </a:spcAft>
              <a:buSzPts val="2400"/>
              <a:buNone/>
              <a:defRPr sz="2400"/>
            </a:lvl5pPr>
            <a:lvl6pPr lvl="5" rtl="0">
              <a:spcBef>
                <a:spcPct val="0"/>
              </a:spcBef>
              <a:spcAft>
                <a:spcPct val="0"/>
              </a:spcAft>
              <a:buSzPts val="2400"/>
              <a:buNone/>
              <a:defRPr sz="2400"/>
            </a:lvl6pPr>
            <a:lvl7pPr lvl="6" rtl="0">
              <a:spcBef>
                <a:spcPct val="0"/>
              </a:spcBef>
              <a:spcAft>
                <a:spcPct val="0"/>
              </a:spcAft>
              <a:buSzPts val="2400"/>
              <a:buNone/>
              <a:defRPr sz="2400"/>
            </a:lvl7pPr>
            <a:lvl8pPr lvl="7" rtl="0">
              <a:spcBef>
                <a:spcPct val="0"/>
              </a:spcBef>
              <a:spcAft>
                <a:spcPct val="0"/>
              </a:spcAft>
              <a:buSzPts val="2400"/>
              <a:buNone/>
              <a:defRPr sz="2400"/>
            </a:lvl8pPr>
            <a:lvl9pPr lvl="8" rtl="0">
              <a:spcBef>
                <a:spcPct val="0"/>
              </a:spcBef>
              <a:spcAft>
                <a:spcPct val="0"/>
              </a:spcAft>
              <a:buSzPts val="2400"/>
              <a:buNone/>
              <a:defRPr sz="2400"/>
            </a:lvl9pPr>
          </a:lstStyle>
          <a:p>
            <a:endParaRPr/>
          </a:p>
        </p:txBody>
      </p:sp>
      <p:sp>
        <p:nvSpPr>
          <p:cNvPr id="7459" name="Google Shape;7459;p13"/>
          <p:cNvSpPr txBox="1">
            <a:spLocks noGrp="1"/>
          </p:cNvSpPr>
          <p:nvPr>
            <p:ph type="title" idx="4" hasCustomPrompt="1"/>
          </p:nvPr>
        </p:nvSpPr>
        <p:spPr>
          <a:xfrm>
            <a:off x="5466750" y="1307000"/>
            <a:ext cx="1275300" cy="593400"/>
          </a:xfrm>
          <a:prstGeom prst="rect">
            <a:avLst/>
          </a:prstGeom>
        </p:spPr>
        <p:txBody>
          <a:bodyPr spcFirstLastPara="1" wrap="square" lIns="91425" tIns="91425" rIns="91425" bIns="91425" anchor="ctr" anchorCtr="0">
            <a:noAutofit/>
          </a:bodyPr>
          <a:lstStyle>
            <a:lvl1pPr lvl="0" algn="ctr" rtl="0">
              <a:spcBef>
                <a:spcPct val="0"/>
              </a:spcBef>
              <a:spcAft>
                <a:spcPct val="0"/>
              </a:spcAft>
              <a:buSzPts val="3000"/>
              <a:buNone/>
              <a:defRPr sz="3000">
                <a:solidFill>
                  <a:schemeClr val="dk2"/>
                </a:solidFill>
              </a:defRPr>
            </a:lvl1pPr>
            <a:lvl2pPr lvl="1" rtl="0">
              <a:spcBef>
                <a:spcPct val="0"/>
              </a:spcBef>
              <a:spcAft>
                <a:spcPct val="0"/>
              </a:spcAft>
              <a:buSzPts val="3000"/>
              <a:buNone/>
              <a:defRPr sz="3000"/>
            </a:lvl2pPr>
            <a:lvl3pPr lvl="2" rtl="0">
              <a:spcBef>
                <a:spcPct val="0"/>
              </a:spcBef>
              <a:spcAft>
                <a:spcPct val="0"/>
              </a:spcAft>
              <a:buSzPts val="3000"/>
              <a:buNone/>
              <a:defRPr sz="3000"/>
            </a:lvl3pPr>
            <a:lvl4pPr lvl="3" rtl="0">
              <a:spcBef>
                <a:spcPct val="0"/>
              </a:spcBef>
              <a:spcAft>
                <a:spcPct val="0"/>
              </a:spcAft>
              <a:buSzPts val="3000"/>
              <a:buNone/>
              <a:defRPr sz="3000"/>
            </a:lvl4pPr>
            <a:lvl5pPr lvl="4" rtl="0">
              <a:spcBef>
                <a:spcPct val="0"/>
              </a:spcBef>
              <a:spcAft>
                <a:spcPct val="0"/>
              </a:spcAft>
              <a:buSzPts val="3000"/>
              <a:buNone/>
              <a:defRPr sz="3000"/>
            </a:lvl5pPr>
            <a:lvl6pPr lvl="5" rtl="0">
              <a:spcBef>
                <a:spcPct val="0"/>
              </a:spcBef>
              <a:spcAft>
                <a:spcPct val="0"/>
              </a:spcAft>
              <a:buSzPts val="3000"/>
              <a:buNone/>
              <a:defRPr sz="3000"/>
            </a:lvl6pPr>
            <a:lvl7pPr lvl="6" rtl="0">
              <a:spcBef>
                <a:spcPct val="0"/>
              </a:spcBef>
              <a:spcAft>
                <a:spcPct val="0"/>
              </a:spcAft>
              <a:buSzPts val="3000"/>
              <a:buNone/>
              <a:defRPr sz="3000"/>
            </a:lvl7pPr>
            <a:lvl8pPr lvl="7" rtl="0">
              <a:spcBef>
                <a:spcPct val="0"/>
              </a:spcBef>
              <a:spcAft>
                <a:spcPct val="0"/>
              </a:spcAft>
              <a:buSzPts val="3000"/>
              <a:buNone/>
              <a:defRPr sz="3000"/>
            </a:lvl8pPr>
            <a:lvl9pPr lvl="8" rtl="0">
              <a:spcBef>
                <a:spcPct val="0"/>
              </a:spcBef>
              <a:spcAft>
                <a:spcPct val="0"/>
              </a:spcAft>
              <a:buSzPts val="3000"/>
              <a:buNone/>
              <a:defRPr sz="3000"/>
            </a:lvl9pPr>
          </a:lstStyle>
          <a:p>
            <a:r>
              <a:t>xx%</a:t>
            </a:r>
          </a:p>
        </p:txBody>
      </p:sp>
      <p:sp>
        <p:nvSpPr>
          <p:cNvPr id="7460" name="Google Shape;7460;p13"/>
          <p:cNvSpPr txBox="1">
            <a:spLocks noGrp="1"/>
          </p:cNvSpPr>
          <p:nvPr>
            <p:ph type="subTitle" idx="5"/>
          </p:nvPr>
        </p:nvSpPr>
        <p:spPr>
          <a:xfrm>
            <a:off x="4936200" y="2258100"/>
            <a:ext cx="2336400" cy="484800"/>
          </a:xfrm>
          <a:prstGeom prst="rect">
            <a:avLst/>
          </a:prstGeom>
        </p:spPr>
        <p:txBody>
          <a:bodyPr spcFirstLastPara="1" wrap="square" lIns="91425" tIns="91425" rIns="91425" bIns="91425" anchor="ctr" anchorCtr="0">
            <a:noAutofit/>
          </a:bodyPr>
          <a:lstStyle>
            <a:lvl1pPr lvl="0" algn="ctr" rtl="0">
              <a:lnSpc>
                <a:spcPct val="100000"/>
              </a:lnSpc>
              <a:spcBef>
                <a:spcPct val="0"/>
              </a:spcBef>
              <a:spcAft>
                <a:spcPct val="0"/>
              </a:spcAft>
              <a:buSzPts val="1400"/>
              <a:buNone/>
              <a:defRPr sz="1400"/>
            </a:lvl1pPr>
            <a:lvl2pPr lvl="1" rtl="0">
              <a:lnSpc>
                <a:spcPct val="100000"/>
              </a:lnSpc>
              <a:spcBef>
                <a:spcPct val="0"/>
              </a:spcBef>
              <a:spcAft>
                <a:spcPct val="0"/>
              </a:spcAft>
              <a:buSzPts val="1400"/>
              <a:buNone/>
              <a:defRPr/>
            </a:lvl2pPr>
            <a:lvl3pPr lvl="2" rtl="0">
              <a:lnSpc>
                <a:spcPct val="100000"/>
              </a:lnSpc>
              <a:spcBef>
                <a:spcPct val="0"/>
              </a:spcBef>
              <a:spcAft>
                <a:spcPct val="0"/>
              </a:spcAft>
              <a:buSzPts val="1400"/>
              <a:buNone/>
              <a:defRPr/>
            </a:lvl3pPr>
            <a:lvl4pPr lvl="3" rtl="0">
              <a:lnSpc>
                <a:spcPct val="100000"/>
              </a:lnSpc>
              <a:spcBef>
                <a:spcPct val="0"/>
              </a:spcBef>
              <a:spcAft>
                <a:spcPct val="0"/>
              </a:spcAft>
              <a:buSzPts val="1400"/>
              <a:buNone/>
              <a:defRPr/>
            </a:lvl4pPr>
            <a:lvl5pPr lvl="4" rtl="0">
              <a:lnSpc>
                <a:spcPct val="100000"/>
              </a:lnSpc>
              <a:spcBef>
                <a:spcPct val="0"/>
              </a:spcBef>
              <a:spcAft>
                <a:spcPct val="0"/>
              </a:spcAft>
              <a:buSzPts val="1400"/>
              <a:buNone/>
              <a:defRPr/>
            </a:lvl5pPr>
            <a:lvl6pPr lvl="5" rtl="0">
              <a:lnSpc>
                <a:spcPct val="100000"/>
              </a:lnSpc>
              <a:spcBef>
                <a:spcPct val="0"/>
              </a:spcBef>
              <a:spcAft>
                <a:spcPct val="0"/>
              </a:spcAft>
              <a:buSzPts val="1400"/>
              <a:buNone/>
              <a:defRPr/>
            </a:lvl6pPr>
            <a:lvl7pPr lvl="6" rtl="0">
              <a:lnSpc>
                <a:spcPct val="100000"/>
              </a:lnSpc>
              <a:spcBef>
                <a:spcPct val="0"/>
              </a:spcBef>
              <a:spcAft>
                <a:spcPct val="0"/>
              </a:spcAft>
              <a:buSzPts val="1400"/>
              <a:buNone/>
              <a:defRPr/>
            </a:lvl7pPr>
            <a:lvl8pPr lvl="7" rtl="0">
              <a:lnSpc>
                <a:spcPct val="100000"/>
              </a:lnSpc>
              <a:spcBef>
                <a:spcPct val="0"/>
              </a:spcBef>
              <a:spcAft>
                <a:spcPct val="0"/>
              </a:spcAft>
              <a:buSzPts val="1400"/>
              <a:buNone/>
              <a:defRPr/>
            </a:lvl8pPr>
            <a:lvl9pPr lvl="8" rtl="0">
              <a:lnSpc>
                <a:spcPct val="100000"/>
              </a:lnSpc>
              <a:spcBef>
                <a:spcPct val="0"/>
              </a:spcBef>
              <a:spcAft>
                <a:spcPct val="0"/>
              </a:spcAft>
              <a:buSzPts val="1400"/>
              <a:buNone/>
              <a:defRPr/>
            </a:lvl9pPr>
          </a:lstStyle>
          <a:p>
            <a:endParaRPr/>
          </a:p>
        </p:txBody>
      </p:sp>
      <p:sp>
        <p:nvSpPr>
          <p:cNvPr id="7461" name="Google Shape;7461;p13"/>
          <p:cNvSpPr txBox="1">
            <a:spLocks noGrp="1"/>
          </p:cNvSpPr>
          <p:nvPr>
            <p:ph type="title" idx="6"/>
          </p:nvPr>
        </p:nvSpPr>
        <p:spPr>
          <a:xfrm>
            <a:off x="1871400" y="3577485"/>
            <a:ext cx="2336400" cy="527700"/>
          </a:xfrm>
          <a:prstGeom prst="rect">
            <a:avLst/>
          </a:prstGeom>
        </p:spPr>
        <p:txBody>
          <a:bodyPr spcFirstLastPara="1" wrap="square" lIns="91425" tIns="91425" rIns="91425" bIns="91425" anchor="ctr" anchorCtr="0">
            <a:noAutofit/>
          </a:bodyPr>
          <a:lstStyle>
            <a:lvl1pPr lvl="0" algn="ctr" rtl="0">
              <a:spcBef>
                <a:spcPct val="0"/>
              </a:spcBef>
              <a:spcAft>
                <a:spcPct val="0"/>
              </a:spcAft>
              <a:buSzPts val="2400"/>
              <a:buNone/>
              <a:defRPr sz="2400"/>
            </a:lvl1pPr>
            <a:lvl2pPr lvl="1" rtl="0">
              <a:spcBef>
                <a:spcPct val="0"/>
              </a:spcBef>
              <a:spcAft>
                <a:spcPct val="0"/>
              </a:spcAft>
              <a:buSzPts val="2400"/>
              <a:buNone/>
              <a:defRPr sz="2400"/>
            </a:lvl2pPr>
            <a:lvl3pPr lvl="2" rtl="0">
              <a:spcBef>
                <a:spcPct val="0"/>
              </a:spcBef>
              <a:spcAft>
                <a:spcPct val="0"/>
              </a:spcAft>
              <a:buSzPts val="2400"/>
              <a:buNone/>
              <a:defRPr sz="2400"/>
            </a:lvl3pPr>
            <a:lvl4pPr lvl="3" rtl="0">
              <a:spcBef>
                <a:spcPct val="0"/>
              </a:spcBef>
              <a:spcAft>
                <a:spcPct val="0"/>
              </a:spcAft>
              <a:buSzPts val="2400"/>
              <a:buNone/>
              <a:defRPr sz="2400"/>
            </a:lvl4pPr>
            <a:lvl5pPr lvl="4" rtl="0">
              <a:spcBef>
                <a:spcPct val="0"/>
              </a:spcBef>
              <a:spcAft>
                <a:spcPct val="0"/>
              </a:spcAft>
              <a:buSzPts val="2400"/>
              <a:buNone/>
              <a:defRPr sz="2400"/>
            </a:lvl5pPr>
            <a:lvl6pPr lvl="5" rtl="0">
              <a:spcBef>
                <a:spcPct val="0"/>
              </a:spcBef>
              <a:spcAft>
                <a:spcPct val="0"/>
              </a:spcAft>
              <a:buSzPts val="2400"/>
              <a:buNone/>
              <a:defRPr sz="2400"/>
            </a:lvl6pPr>
            <a:lvl7pPr lvl="6" rtl="0">
              <a:spcBef>
                <a:spcPct val="0"/>
              </a:spcBef>
              <a:spcAft>
                <a:spcPct val="0"/>
              </a:spcAft>
              <a:buSzPts val="2400"/>
              <a:buNone/>
              <a:defRPr sz="2400"/>
            </a:lvl7pPr>
            <a:lvl8pPr lvl="7" rtl="0">
              <a:spcBef>
                <a:spcPct val="0"/>
              </a:spcBef>
              <a:spcAft>
                <a:spcPct val="0"/>
              </a:spcAft>
              <a:buSzPts val="2400"/>
              <a:buNone/>
              <a:defRPr sz="2400"/>
            </a:lvl8pPr>
            <a:lvl9pPr lvl="8" rtl="0">
              <a:spcBef>
                <a:spcPct val="0"/>
              </a:spcBef>
              <a:spcAft>
                <a:spcPct val="0"/>
              </a:spcAft>
              <a:buSzPts val="2400"/>
              <a:buNone/>
              <a:defRPr sz="2400"/>
            </a:lvl9pPr>
          </a:lstStyle>
          <a:p>
            <a:endParaRPr/>
          </a:p>
        </p:txBody>
      </p:sp>
      <p:sp>
        <p:nvSpPr>
          <p:cNvPr id="7462" name="Google Shape;7462;p13"/>
          <p:cNvSpPr txBox="1">
            <a:spLocks noGrp="1"/>
          </p:cNvSpPr>
          <p:nvPr>
            <p:ph type="title" idx="7" hasCustomPrompt="1"/>
          </p:nvPr>
        </p:nvSpPr>
        <p:spPr>
          <a:xfrm>
            <a:off x="2401950" y="3096400"/>
            <a:ext cx="1275300" cy="593400"/>
          </a:xfrm>
          <a:prstGeom prst="rect">
            <a:avLst/>
          </a:prstGeom>
        </p:spPr>
        <p:txBody>
          <a:bodyPr spcFirstLastPara="1" wrap="square" lIns="91425" tIns="91425" rIns="91425" bIns="91425" anchor="ctr" anchorCtr="0">
            <a:noAutofit/>
          </a:bodyPr>
          <a:lstStyle>
            <a:lvl1pPr lvl="0" algn="ctr" rtl="0">
              <a:spcBef>
                <a:spcPct val="0"/>
              </a:spcBef>
              <a:spcAft>
                <a:spcPct val="0"/>
              </a:spcAft>
              <a:buSzPts val="3000"/>
              <a:buNone/>
              <a:defRPr sz="3000">
                <a:solidFill>
                  <a:schemeClr val="dk2"/>
                </a:solidFill>
              </a:defRPr>
            </a:lvl1pPr>
            <a:lvl2pPr lvl="1" rtl="0">
              <a:spcBef>
                <a:spcPct val="0"/>
              </a:spcBef>
              <a:spcAft>
                <a:spcPct val="0"/>
              </a:spcAft>
              <a:buSzPts val="3000"/>
              <a:buNone/>
              <a:defRPr sz="3000"/>
            </a:lvl2pPr>
            <a:lvl3pPr lvl="2" rtl="0">
              <a:spcBef>
                <a:spcPct val="0"/>
              </a:spcBef>
              <a:spcAft>
                <a:spcPct val="0"/>
              </a:spcAft>
              <a:buSzPts val="3000"/>
              <a:buNone/>
              <a:defRPr sz="3000"/>
            </a:lvl3pPr>
            <a:lvl4pPr lvl="3" rtl="0">
              <a:spcBef>
                <a:spcPct val="0"/>
              </a:spcBef>
              <a:spcAft>
                <a:spcPct val="0"/>
              </a:spcAft>
              <a:buSzPts val="3000"/>
              <a:buNone/>
              <a:defRPr sz="3000"/>
            </a:lvl4pPr>
            <a:lvl5pPr lvl="4" rtl="0">
              <a:spcBef>
                <a:spcPct val="0"/>
              </a:spcBef>
              <a:spcAft>
                <a:spcPct val="0"/>
              </a:spcAft>
              <a:buSzPts val="3000"/>
              <a:buNone/>
              <a:defRPr sz="3000"/>
            </a:lvl5pPr>
            <a:lvl6pPr lvl="5" rtl="0">
              <a:spcBef>
                <a:spcPct val="0"/>
              </a:spcBef>
              <a:spcAft>
                <a:spcPct val="0"/>
              </a:spcAft>
              <a:buSzPts val="3000"/>
              <a:buNone/>
              <a:defRPr sz="3000"/>
            </a:lvl6pPr>
            <a:lvl7pPr lvl="6" rtl="0">
              <a:spcBef>
                <a:spcPct val="0"/>
              </a:spcBef>
              <a:spcAft>
                <a:spcPct val="0"/>
              </a:spcAft>
              <a:buSzPts val="3000"/>
              <a:buNone/>
              <a:defRPr sz="3000"/>
            </a:lvl7pPr>
            <a:lvl8pPr lvl="7" rtl="0">
              <a:spcBef>
                <a:spcPct val="0"/>
              </a:spcBef>
              <a:spcAft>
                <a:spcPct val="0"/>
              </a:spcAft>
              <a:buSzPts val="3000"/>
              <a:buNone/>
              <a:defRPr sz="3000"/>
            </a:lvl8pPr>
            <a:lvl9pPr lvl="8" rtl="0">
              <a:spcBef>
                <a:spcPct val="0"/>
              </a:spcBef>
              <a:spcAft>
                <a:spcPct val="0"/>
              </a:spcAft>
              <a:buSzPts val="3000"/>
              <a:buNone/>
              <a:defRPr sz="3000"/>
            </a:lvl9pPr>
          </a:lstStyle>
          <a:p>
            <a:r>
              <a:t>xx%</a:t>
            </a:r>
          </a:p>
        </p:txBody>
      </p:sp>
      <p:sp>
        <p:nvSpPr>
          <p:cNvPr id="7463" name="Google Shape;7463;p13"/>
          <p:cNvSpPr txBox="1">
            <a:spLocks noGrp="1"/>
          </p:cNvSpPr>
          <p:nvPr>
            <p:ph type="subTitle" idx="8"/>
          </p:nvPr>
        </p:nvSpPr>
        <p:spPr>
          <a:xfrm>
            <a:off x="1871400" y="4047500"/>
            <a:ext cx="2336400" cy="484800"/>
          </a:xfrm>
          <a:prstGeom prst="rect">
            <a:avLst/>
          </a:prstGeom>
        </p:spPr>
        <p:txBody>
          <a:bodyPr spcFirstLastPara="1" wrap="square" lIns="91425" tIns="91425" rIns="91425" bIns="91425" anchor="ctr" anchorCtr="0">
            <a:noAutofit/>
          </a:bodyPr>
          <a:lstStyle>
            <a:lvl1pPr lvl="0" algn="ctr" rtl="0">
              <a:lnSpc>
                <a:spcPct val="100000"/>
              </a:lnSpc>
              <a:spcBef>
                <a:spcPct val="0"/>
              </a:spcBef>
              <a:spcAft>
                <a:spcPct val="0"/>
              </a:spcAft>
              <a:buSzPts val="1400"/>
              <a:buNone/>
              <a:defRPr sz="1400"/>
            </a:lvl1pPr>
            <a:lvl2pPr lvl="1" rtl="0">
              <a:lnSpc>
                <a:spcPct val="100000"/>
              </a:lnSpc>
              <a:spcBef>
                <a:spcPct val="0"/>
              </a:spcBef>
              <a:spcAft>
                <a:spcPct val="0"/>
              </a:spcAft>
              <a:buSzPts val="1400"/>
              <a:buNone/>
              <a:defRPr/>
            </a:lvl2pPr>
            <a:lvl3pPr lvl="2" rtl="0">
              <a:lnSpc>
                <a:spcPct val="100000"/>
              </a:lnSpc>
              <a:spcBef>
                <a:spcPct val="0"/>
              </a:spcBef>
              <a:spcAft>
                <a:spcPct val="0"/>
              </a:spcAft>
              <a:buSzPts val="1400"/>
              <a:buNone/>
              <a:defRPr/>
            </a:lvl3pPr>
            <a:lvl4pPr lvl="3" rtl="0">
              <a:lnSpc>
                <a:spcPct val="100000"/>
              </a:lnSpc>
              <a:spcBef>
                <a:spcPct val="0"/>
              </a:spcBef>
              <a:spcAft>
                <a:spcPct val="0"/>
              </a:spcAft>
              <a:buSzPts val="1400"/>
              <a:buNone/>
              <a:defRPr/>
            </a:lvl4pPr>
            <a:lvl5pPr lvl="4" rtl="0">
              <a:lnSpc>
                <a:spcPct val="100000"/>
              </a:lnSpc>
              <a:spcBef>
                <a:spcPct val="0"/>
              </a:spcBef>
              <a:spcAft>
                <a:spcPct val="0"/>
              </a:spcAft>
              <a:buSzPts val="1400"/>
              <a:buNone/>
              <a:defRPr/>
            </a:lvl5pPr>
            <a:lvl6pPr lvl="5" rtl="0">
              <a:lnSpc>
                <a:spcPct val="100000"/>
              </a:lnSpc>
              <a:spcBef>
                <a:spcPct val="0"/>
              </a:spcBef>
              <a:spcAft>
                <a:spcPct val="0"/>
              </a:spcAft>
              <a:buSzPts val="1400"/>
              <a:buNone/>
              <a:defRPr/>
            </a:lvl6pPr>
            <a:lvl7pPr lvl="6" rtl="0">
              <a:lnSpc>
                <a:spcPct val="100000"/>
              </a:lnSpc>
              <a:spcBef>
                <a:spcPct val="0"/>
              </a:spcBef>
              <a:spcAft>
                <a:spcPct val="0"/>
              </a:spcAft>
              <a:buSzPts val="1400"/>
              <a:buNone/>
              <a:defRPr/>
            </a:lvl7pPr>
            <a:lvl8pPr lvl="7" rtl="0">
              <a:lnSpc>
                <a:spcPct val="100000"/>
              </a:lnSpc>
              <a:spcBef>
                <a:spcPct val="0"/>
              </a:spcBef>
              <a:spcAft>
                <a:spcPct val="0"/>
              </a:spcAft>
              <a:buSzPts val="1400"/>
              <a:buNone/>
              <a:defRPr/>
            </a:lvl8pPr>
            <a:lvl9pPr lvl="8" rtl="0">
              <a:lnSpc>
                <a:spcPct val="100000"/>
              </a:lnSpc>
              <a:spcBef>
                <a:spcPct val="0"/>
              </a:spcBef>
              <a:spcAft>
                <a:spcPct val="0"/>
              </a:spcAft>
              <a:buSzPts val="1400"/>
              <a:buNone/>
              <a:defRPr/>
            </a:lvl9pPr>
          </a:lstStyle>
          <a:p>
            <a:endParaRPr/>
          </a:p>
        </p:txBody>
      </p:sp>
      <p:sp>
        <p:nvSpPr>
          <p:cNvPr id="7464" name="Google Shape;7464;p13"/>
          <p:cNvSpPr txBox="1">
            <a:spLocks noGrp="1"/>
          </p:cNvSpPr>
          <p:nvPr>
            <p:ph type="title" idx="9"/>
          </p:nvPr>
        </p:nvSpPr>
        <p:spPr>
          <a:xfrm>
            <a:off x="4936200" y="3577485"/>
            <a:ext cx="2336400" cy="527700"/>
          </a:xfrm>
          <a:prstGeom prst="rect">
            <a:avLst/>
          </a:prstGeom>
        </p:spPr>
        <p:txBody>
          <a:bodyPr spcFirstLastPara="1" wrap="square" lIns="91425" tIns="91425" rIns="91425" bIns="91425" anchor="ctr" anchorCtr="0">
            <a:noAutofit/>
          </a:bodyPr>
          <a:lstStyle>
            <a:lvl1pPr lvl="0" algn="ctr" rtl="0">
              <a:spcBef>
                <a:spcPct val="0"/>
              </a:spcBef>
              <a:spcAft>
                <a:spcPct val="0"/>
              </a:spcAft>
              <a:buSzPts val="2400"/>
              <a:buNone/>
              <a:defRPr sz="2400"/>
            </a:lvl1pPr>
            <a:lvl2pPr lvl="1" rtl="0">
              <a:spcBef>
                <a:spcPct val="0"/>
              </a:spcBef>
              <a:spcAft>
                <a:spcPct val="0"/>
              </a:spcAft>
              <a:buSzPts val="2400"/>
              <a:buNone/>
              <a:defRPr sz="2400"/>
            </a:lvl2pPr>
            <a:lvl3pPr lvl="2" rtl="0">
              <a:spcBef>
                <a:spcPct val="0"/>
              </a:spcBef>
              <a:spcAft>
                <a:spcPct val="0"/>
              </a:spcAft>
              <a:buSzPts val="2400"/>
              <a:buNone/>
              <a:defRPr sz="2400"/>
            </a:lvl3pPr>
            <a:lvl4pPr lvl="3" rtl="0">
              <a:spcBef>
                <a:spcPct val="0"/>
              </a:spcBef>
              <a:spcAft>
                <a:spcPct val="0"/>
              </a:spcAft>
              <a:buSzPts val="2400"/>
              <a:buNone/>
              <a:defRPr sz="2400"/>
            </a:lvl4pPr>
            <a:lvl5pPr lvl="4" rtl="0">
              <a:spcBef>
                <a:spcPct val="0"/>
              </a:spcBef>
              <a:spcAft>
                <a:spcPct val="0"/>
              </a:spcAft>
              <a:buSzPts val="2400"/>
              <a:buNone/>
              <a:defRPr sz="2400"/>
            </a:lvl5pPr>
            <a:lvl6pPr lvl="5" rtl="0">
              <a:spcBef>
                <a:spcPct val="0"/>
              </a:spcBef>
              <a:spcAft>
                <a:spcPct val="0"/>
              </a:spcAft>
              <a:buSzPts val="2400"/>
              <a:buNone/>
              <a:defRPr sz="2400"/>
            </a:lvl6pPr>
            <a:lvl7pPr lvl="6" rtl="0">
              <a:spcBef>
                <a:spcPct val="0"/>
              </a:spcBef>
              <a:spcAft>
                <a:spcPct val="0"/>
              </a:spcAft>
              <a:buSzPts val="2400"/>
              <a:buNone/>
              <a:defRPr sz="2400"/>
            </a:lvl7pPr>
            <a:lvl8pPr lvl="7" rtl="0">
              <a:spcBef>
                <a:spcPct val="0"/>
              </a:spcBef>
              <a:spcAft>
                <a:spcPct val="0"/>
              </a:spcAft>
              <a:buSzPts val="2400"/>
              <a:buNone/>
              <a:defRPr sz="2400"/>
            </a:lvl8pPr>
            <a:lvl9pPr lvl="8" rtl="0">
              <a:spcBef>
                <a:spcPct val="0"/>
              </a:spcBef>
              <a:spcAft>
                <a:spcPct val="0"/>
              </a:spcAft>
              <a:buSzPts val="2400"/>
              <a:buNone/>
              <a:defRPr sz="2400"/>
            </a:lvl9pPr>
          </a:lstStyle>
          <a:p>
            <a:endParaRPr/>
          </a:p>
        </p:txBody>
      </p:sp>
      <p:sp>
        <p:nvSpPr>
          <p:cNvPr id="7465" name="Google Shape;7465;p13"/>
          <p:cNvSpPr txBox="1">
            <a:spLocks noGrp="1"/>
          </p:cNvSpPr>
          <p:nvPr>
            <p:ph type="title" idx="13" hasCustomPrompt="1"/>
          </p:nvPr>
        </p:nvSpPr>
        <p:spPr>
          <a:xfrm>
            <a:off x="5466750" y="3096400"/>
            <a:ext cx="1275300" cy="593400"/>
          </a:xfrm>
          <a:prstGeom prst="rect">
            <a:avLst/>
          </a:prstGeom>
        </p:spPr>
        <p:txBody>
          <a:bodyPr spcFirstLastPara="1" wrap="square" lIns="91425" tIns="91425" rIns="91425" bIns="91425" anchor="ctr" anchorCtr="0">
            <a:noAutofit/>
          </a:bodyPr>
          <a:lstStyle>
            <a:lvl1pPr lvl="0" algn="ctr" rtl="0">
              <a:spcBef>
                <a:spcPct val="0"/>
              </a:spcBef>
              <a:spcAft>
                <a:spcPct val="0"/>
              </a:spcAft>
              <a:buSzPts val="3000"/>
              <a:buNone/>
              <a:defRPr sz="3000">
                <a:solidFill>
                  <a:schemeClr val="dk2"/>
                </a:solidFill>
              </a:defRPr>
            </a:lvl1pPr>
            <a:lvl2pPr lvl="1" rtl="0">
              <a:spcBef>
                <a:spcPct val="0"/>
              </a:spcBef>
              <a:spcAft>
                <a:spcPct val="0"/>
              </a:spcAft>
              <a:buSzPts val="3000"/>
              <a:buNone/>
              <a:defRPr sz="3000"/>
            </a:lvl2pPr>
            <a:lvl3pPr lvl="2" rtl="0">
              <a:spcBef>
                <a:spcPct val="0"/>
              </a:spcBef>
              <a:spcAft>
                <a:spcPct val="0"/>
              </a:spcAft>
              <a:buSzPts val="3000"/>
              <a:buNone/>
              <a:defRPr sz="3000"/>
            </a:lvl3pPr>
            <a:lvl4pPr lvl="3" rtl="0">
              <a:spcBef>
                <a:spcPct val="0"/>
              </a:spcBef>
              <a:spcAft>
                <a:spcPct val="0"/>
              </a:spcAft>
              <a:buSzPts val="3000"/>
              <a:buNone/>
              <a:defRPr sz="3000"/>
            </a:lvl4pPr>
            <a:lvl5pPr lvl="4" rtl="0">
              <a:spcBef>
                <a:spcPct val="0"/>
              </a:spcBef>
              <a:spcAft>
                <a:spcPct val="0"/>
              </a:spcAft>
              <a:buSzPts val="3000"/>
              <a:buNone/>
              <a:defRPr sz="3000"/>
            </a:lvl5pPr>
            <a:lvl6pPr lvl="5" rtl="0">
              <a:spcBef>
                <a:spcPct val="0"/>
              </a:spcBef>
              <a:spcAft>
                <a:spcPct val="0"/>
              </a:spcAft>
              <a:buSzPts val="3000"/>
              <a:buNone/>
              <a:defRPr sz="3000"/>
            </a:lvl6pPr>
            <a:lvl7pPr lvl="6" rtl="0">
              <a:spcBef>
                <a:spcPct val="0"/>
              </a:spcBef>
              <a:spcAft>
                <a:spcPct val="0"/>
              </a:spcAft>
              <a:buSzPts val="3000"/>
              <a:buNone/>
              <a:defRPr sz="3000"/>
            </a:lvl7pPr>
            <a:lvl8pPr lvl="7" rtl="0">
              <a:spcBef>
                <a:spcPct val="0"/>
              </a:spcBef>
              <a:spcAft>
                <a:spcPct val="0"/>
              </a:spcAft>
              <a:buSzPts val="3000"/>
              <a:buNone/>
              <a:defRPr sz="3000"/>
            </a:lvl8pPr>
            <a:lvl9pPr lvl="8" rtl="0">
              <a:spcBef>
                <a:spcPct val="0"/>
              </a:spcBef>
              <a:spcAft>
                <a:spcPct val="0"/>
              </a:spcAft>
              <a:buSzPts val="3000"/>
              <a:buNone/>
              <a:defRPr sz="3000"/>
            </a:lvl9pPr>
          </a:lstStyle>
          <a:p>
            <a:r>
              <a:t>xx%</a:t>
            </a:r>
          </a:p>
        </p:txBody>
      </p:sp>
      <p:sp>
        <p:nvSpPr>
          <p:cNvPr id="7466" name="Google Shape;7466;p13"/>
          <p:cNvSpPr txBox="1">
            <a:spLocks noGrp="1"/>
          </p:cNvSpPr>
          <p:nvPr>
            <p:ph type="subTitle" idx="14"/>
          </p:nvPr>
        </p:nvSpPr>
        <p:spPr>
          <a:xfrm>
            <a:off x="4936200" y="4047500"/>
            <a:ext cx="2336400" cy="484800"/>
          </a:xfrm>
          <a:prstGeom prst="rect">
            <a:avLst/>
          </a:prstGeom>
        </p:spPr>
        <p:txBody>
          <a:bodyPr spcFirstLastPara="1" wrap="square" lIns="91425" tIns="91425" rIns="91425" bIns="91425" anchor="ctr" anchorCtr="0">
            <a:noAutofit/>
          </a:bodyPr>
          <a:lstStyle>
            <a:lvl1pPr lvl="0" algn="ctr" rtl="0">
              <a:lnSpc>
                <a:spcPct val="100000"/>
              </a:lnSpc>
              <a:spcBef>
                <a:spcPct val="0"/>
              </a:spcBef>
              <a:spcAft>
                <a:spcPct val="0"/>
              </a:spcAft>
              <a:buSzPts val="1400"/>
              <a:buNone/>
              <a:defRPr sz="1400"/>
            </a:lvl1pPr>
            <a:lvl2pPr lvl="1" rtl="0">
              <a:lnSpc>
                <a:spcPct val="100000"/>
              </a:lnSpc>
              <a:spcBef>
                <a:spcPct val="0"/>
              </a:spcBef>
              <a:spcAft>
                <a:spcPct val="0"/>
              </a:spcAft>
              <a:buSzPts val="1400"/>
              <a:buNone/>
              <a:defRPr/>
            </a:lvl2pPr>
            <a:lvl3pPr lvl="2" rtl="0">
              <a:lnSpc>
                <a:spcPct val="100000"/>
              </a:lnSpc>
              <a:spcBef>
                <a:spcPct val="0"/>
              </a:spcBef>
              <a:spcAft>
                <a:spcPct val="0"/>
              </a:spcAft>
              <a:buSzPts val="1400"/>
              <a:buNone/>
              <a:defRPr/>
            </a:lvl3pPr>
            <a:lvl4pPr lvl="3" rtl="0">
              <a:lnSpc>
                <a:spcPct val="100000"/>
              </a:lnSpc>
              <a:spcBef>
                <a:spcPct val="0"/>
              </a:spcBef>
              <a:spcAft>
                <a:spcPct val="0"/>
              </a:spcAft>
              <a:buSzPts val="1400"/>
              <a:buNone/>
              <a:defRPr/>
            </a:lvl4pPr>
            <a:lvl5pPr lvl="4" rtl="0">
              <a:lnSpc>
                <a:spcPct val="100000"/>
              </a:lnSpc>
              <a:spcBef>
                <a:spcPct val="0"/>
              </a:spcBef>
              <a:spcAft>
                <a:spcPct val="0"/>
              </a:spcAft>
              <a:buSzPts val="1400"/>
              <a:buNone/>
              <a:defRPr/>
            </a:lvl5pPr>
            <a:lvl6pPr lvl="5" rtl="0">
              <a:lnSpc>
                <a:spcPct val="100000"/>
              </a:lnSpc>
              <a:spcBef>
                <a:spcPct val="0"/>
              </a:spcBef>
              <a:spcAft>
                <a:spcPct val="0"/>
              </a:spcAft>
              <a:buSzPts val="1400"/>
              <a:buNone/>
              <a:defRPr/>
            </a:lvl6pPr>
            <a:lvl7pPr lvl="6" rtl="0">
              <a:lnSpc>
                <a:spcPct val="100000"/>
              </a:lnSpc>
              <a:spcBef>
                <a:spcPct val="0"/>
              </a:spcBef>
              <a:spcAft>
                <a:spcPct val="0"/>
              </a:spcAft>
              <a:buSzPts val="1400"/>
              <a:buNone/>
              <a:defRPr/>
            </a:lvl7pPr>
            <a:lvl8pPr lvl="7" rtl="0">
              <a:lnSpc>
                <a:spcPct val="100000"/>
              </a:lnSpc>
              <a:spcBef>
                <a:spcPct val="0"/>
              </a:spcBef>
              <a:spcAft>
                <a:spcPct val="0"/>
              </a:spcAft>
              <a:buSzPts val="1400"/>
              <a:buNone/>
              <a:defRPr/>
            </a:lvl8pPr>
            <a:lvl9pPr lvl="8" rtl="0">
              <a:lnSpc>
                <a:spcPct val="100000"/>
              </a:lnSpc>
              <a:spcBef>
                <a:spcPct val="0"/>
              </a:spcBef>
              <a:spcAft>
                <a:spcPct val="0"/>
              </a:spcAft>
              <a:buSzPts val="1400"/>
              <a:buNone/>
              <a:defRPr/>
            </a:lvl9pPr>
          </a:lstStyle>
          <a:p>
            <a:endParaRPr/>
          </a:p>
        </p:txBody>
      </p:sp>
      <p:sp>
        <p:nvSpPr>
          <p:cNvPr id="7467" name="Google Shape;7467;p13"/>
          <p:cNvSpPr txBox="1">
            <a:spLocks noGrp="1"/>
          </p:cNvSpPr>
          <p:nvPr>
            <p:ph type="title" idx="15"/>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ct val="0"/>
              </a:spcBef>
              <a:spcAft>
                <a:spcPct val="0"/>
              </a:spcAft>
              <a:buSzPts val="3500"/>
              <a:buNone/>
              <a:defRPr/>
            </a:lvl1pPr>
            <a:lvl2pPr lvl="1" rtl="0">
              <a:spcBef>
                <a:spcPct val="0"/>
              </a:spcBef>
              <a:spcAft>
                <a:spcPct val="0"/>
              </a:spcAft>
              <a:buSzPts val="3500"/>
              <a:buNone/>
              <a:defRPr/>
            </a:lvl2pPr>
            <a:lvl3pPr lvl="2" rtl="0">
              <a:spcBef>
                <a:spcPct val="0"/>
              </a:spcBef>
              <a:spcAft>
                <a:spcPct val="0"/>
              </a:spcAft>
              <a:buSzPts val="3500"/>
              <a:buNone/>
              <a:defRPr/>
            </a:lvl3pPr>
            <a:lvl4pPr lvl="3" rtl="0">
              <a:spcBef>
                <a:spcPct val="0"/>
              </a:spcBef>
              <a:spcAft>
                <a:spcPct val="0"/>
              </a:spcAft>
              <a:buSzPts val="3500"/>
              <a:buNone/>
              <a:defRPr/>
            </a:lvl4pPr>
            <a:lvl5pPr lvl="4" rtl="0">
              <a:spcBef>
                <a:spcPct val="0"/>
              </a:spcBef>
              <a:spcAft>
                <a:spcPct val="0"/>
              </a:spcAft>
              <a:buSzPts val="3500"/>
              <a:buNone/>
              <a:defRPr/>
            </a:lvl5pPr>
            <a:lvl6pPr lvl="5" rtl="0">
              <a:spcBef>
                <a:spcPct val="0"/>
              </a:spcBef>
              <a:spcAft>
                <a:spcPct val="0"/>
              </a:spcAft>
              <a:buSzPts val="3500"/>
              <a:buNone/>
              <a:defRPr/>
            </a:lvl6pPr>
            <a:lvl7pPr lvl="6" rtl="0">
              <a:spcBef>
                <a:spcPct val="0"/>
              </a:spcBef>
              <a:spcAft>
                <a:spcPct val="0"/>
              </a:spcAft>
              <a:buSzPts val="3500"/>
              <a:buNone/>
              <a:defRPr/>
            </a:lvl7pPr>
            <a:lvl8pPr lvl="7" rtl="0">
              <a:spcBef>
                <a:spcPct val="0"/>
              </a:spcBef>
              <a:spcAft>
                <a:spcPct val="0"/>
              </a:spcAft>
              <a:buSzPts val="3500"/>
              <a:buNone/>
              <a:defRPr/>
            </a:lvl8pPr>
            <a:lvl9pPr lvl="8" rtl="0">
              <a:spcBef>
                <a:spcPct val="0"/>
              </a:spcBef>
              <a:spcAft>
                <a:spcPct val="0"/>
              </a:spcAft>
              <a:buSzPts val="3500"/>
              <a:buNone/>
              <a:defRPr/>
            </a:lvl9pPr>
          </a:lstStyle>
          <a:p>
            <a:endParaRPr/>
          </a:p>
        </p:txBody>
      </p:sp>
      <p:grpSp>
        <p:nvGrpSpPr>
          <p:cNvPr id="7484" name="Google Shape;7484;p13"/>
          <p:cNvGrpSpPr/>
          <p:nvPr/>
        </p:nvGrpSpPr>
        <p:grpSpPr>
          <a:xfrm>
            <a:off x="-116568" y="-138575"/>
            <a:ext cx="9691641" cy="5703351"/>
            <a:chOff x="-575888" y="-678259"/>
            <a:chExt cx="10444771" cy="6546326"/>
          </a:xfrm>
        </p:grpSpPr>
        <p:grpSp>
          <p:nvGrpSpPr>
            <p:cNvPr id="7485" name="Google Shape;7485;p13"/>
            <p:cNvGrpSpPr/>
            <p:nvPr/>
          </p:nvGrpSpPr>
          <p:grpSpPr>
            <a:xfrm rot="-6450343">
              <a:off x="138300" y="3804719"/>
              <a:ext cx="427354" cy="408798"/>
              <a:chOff x="1651300" y="653225"/>
              <a:chExt cx="702450" cy="671950"/>
            </a:xfrm>
          </p:grpSpPr>
          <p:sp>
            <p:nvSpPr>
              <p:cNvPr id="7486" name="Google Shape;7486;p13"/>
              <p:cNvSpPr/>
              <p:nvPr/>
            </p:nvSpPr>
            <p:spPr>
              <a:xfrm>
                <a:off x="1651300" y="653225"/>
                <a:ext cx="702450" cy="671950"/>
              </a:xfrm>
              <a:custGeom>
                <a:avLst/>
                <a:gdLst/>
                <a:ahLst/>
                <a:cxnLst/>
                <a:rect l="l" t="t" r="r" b="b"/>
                <a:pathLst>
                  <a:path w="28097" h="26878" extrusionOk="0">
                    <a:moveTo>
                      <a:pt x="11050" y="0"/>
                    </a:moveTo>
                    <a:cubicBezTo>
                      <a:pt x="10675" y="0"/>
                      <a:pt x="10317" y="31"/>
                      <a:pt x="9985" y="89"/>
                    </a:cubicBezTo>
                    <a:cubicBezTo>
                      <a:pt x="5620" y="847"/>
                      <a:pt x="0" y="8341"/>
                      <a:pt x="7122" y="18927"/>
                    </a:cubicBezTo>
                    <a:cubicBezTo>
                      <a:pt x="11655" y="25666"/>
                      <a:pt x="19139" y="26878"/>
                      <a:pt x="23079" y="26878"/>
                    </a:cubicBezTo>
                    <a:cubicBezTo>
                      <a:pt x="24015" y="26878"/>
                      <a:pt x="24751" y="26810"/>
                      <a:pt x="25200" y="26731"/>
                    </a:cubicBezTo>
                    <a:cubicBezTo>
                      <a:pt x="27542" y="26320"/>
                      <a:pt x="28098" y="24910"/>
                      <a:pt x="25037" y="22755"/>
                    </a:cubicBezTo>
                    <a:cubicBezTo>
                      <a:pt x="21362" y="20167"/>
                      <a:pt x="19852" y="14921"/>
                      <a:pt x="19077" y="8094"/>
                    </a:cubicBezTo>
                    <a:cubicBezTo>
                      <a:pt x="18390" y="2044"/>
                      <a:pt x="14123" y="0"/>
                      <a:pt x="11050"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487" name="Google Shape;7487;p13"/>
              <p:cNvSpPr/>
              <p:nvPr/>
            </p:nvSpPr>
            <p:spPr>
              <a:xfrm>
                <a:off x="1660375" y="659650"/>
                <a:ext cx="655075" cy="665525"/>
              </a:xfrm>
              <a:custGeom>
                <a:avLst/>
                <a:gdLst/>
                <a:ahLst/>
                <a:cxnLst/>
                <a:rect l="l" t="t" r="r" b="b"/>
                <a:pathLst>
                  <a:path w="26202" h="26621" extrusionOk="0">
                    <a:moveTo>
                      <a:pt x="8947" y="0"/>
                    </a:moveTo>
                    <a:cubicBezTo>
                      <a:pt x="4716" y="1364"/>
                      <a:pt x="1" y="8623"/>
                      <a:pt x="6758" y="18670"/>
                    </a:cubicBezTo>
                    <a:cubicBezTo>
                      <a:pt x="11292" y="25409"/>
                      <a:pt x="18776" y="26621"/>
                      <a:pt x="22716" y="26621"/>
                    </a:cubicBezTo>
                    <a:cubicBezTo>
                      <a:pt x="23652" y="26621"/>
                      <a:pt x="24388" y="26553"/>
                      <a:pt x="24837" y="26474"/>
                    </a:cubicBezTo>
                    <a:cubicBezTo>
                      <a:pt x="25407" y="26373"/>
                      <a:pt x="25870" y="26214"/>
                      <a:pt x="26202" y="25999"/>
                    </a:cubicBezTo>
                    <a:cubicBezTo>
                      <a:pt x="24310" y="25264"/>
                      <a:pt x="22488" y="24359"/>
                      <a:pt x="20780" y="23248"/>
                    </a:cubicBezTo>
                    <a:cubicBezTo>
                      <a:pt x="15397" y="19744"/>
                      <a:pt x="12137" y="14278"/>
                      <a:pt x="10336" y="8205"/>
                    </a:cubicBezTo>
                    <a:cubicBezTo>
                      <a:pt x="9543" y="5536"/>
                      <a:pt x="9076" y="2781"/>
                      <a:pt x="8947"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488" name="Google Shape;7488;p13"/>
              <p:cNvSpPr/>
              <p:nvPr/>
            </p:nvSpPr>
            <p:spPr>
              <a:xfrm>
                <a:off x="2004734" y="1085091"/>
                <a:ext cx="120175" cy="228525"/>
              </a:xfrm>
              <a:custGeom>
                <a:avLst/>
                <a:gdLst/>
                <a:ahLst/>
                <a:cxnLst/>
                <a:rect l="l" t="t" r="r" b="b"/>
                <a:pathLst>
                  <a:path w="4807" h="9141" extrusionOk="0">
                    <a:moveTo>
                      <a:pt x="748" y="1"/>
                    </a:moveTo>
                    <a:cubicBezTo>
                      <a:pt x="131" y="2531"/>
                      <a:pt x="1" y="5089"/>
                      <a:pt x="183" y="7660"/>
                    </a:cubicBezTo>
                    <a:cubicBezTo>
                      <a:pt x="1758" y="8386"/>
                      <a:pt x="3341" y="8853"/>
                      <a:pt x="4807" y="9141"/>
                    </a:cubicBezTo>
                    <a:cubicBezTo>
                      <a:pt x="4477" y="7455"/>
                      <a:pt x="4274" y="5749"/>
                      <a:pt x="4265" y="4032"/>
                    </a:cubicBezTo>
                    <a:cubicBezTo>
                      <a:pt x="2930" y="2820"/>
                      <a:pt x="1765" y="1465"/>
                      <a:pt x="7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489" name="Google Shape;7489;p13"/>
              <p:cNvSpPr/>
              <p:nvPr/>
            </p:nvSpPr>
            <p:spPr>
              <a:xfrm>
                <a:off x="1747959" y="657916"/>
                <a:ext cx="140950" cy="176325"/>
              </a:xfrm>
              <a:custGeom>
                <a:avLst/>
                <a:gdLst/>
                <a:ahLst/>
                <a:cxnLst/>
                <a:rect l="l" t="t" r="r" b="b"/>
                <a:pathLst>
                  <a:path w="5638" h="7053" extrusionOk="0">
                    <a:moveTo>
                      <a:pt x="5422" y="0"/>
                    </a:moveTo>
                    <a:cubicBezTo>
                      <a:pt x="3102" y="748"/>
                      <a:pt x="640" y="3271"/>
                      <a:pt x="0" y="7052"/>
                    </a:cubicBezTo>
                    <a:cubicBezTo>
                      <a:pt x="1697" y="5332"/>
                      <a:pt x="3589" y="3814"/>
                      <a:pt x="5638" y="2533"/>
                    </a:cubicBezTo>
                    <a:cubicBezTo>
                      <a:pt x="5536" y="1692"/>
                      <a:pt x="5461" y="847"/>
                      <a:pt x="54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490" name="Google Shape;7490;p13"/>
              <p:cNvSpPr/>
              <p:nvPr/>
            </p:nvSpPr>
            <p:spPr>
              <a:xfrm>
                <a:off x="1746059" y="774466"/>
                <a:ext cx="179925" cy="279175"/>
              </a:xfrm>
              <a:custGeom>
                <a:avLst/>
                <a:gdLst/>
                <a:ahLst/>
                <a:cxnLst/>
                <a:rect l="l" t="t" r="r" b="b"/>
                <a:pathLst>
                  <a:path w="7196" h="11167" extrusionOk="0">
                    <a:moveTo>
                      <a:pt x="6044" y="0"/>
                    </a:moveTo>
                    <a:cubicBezTo>
                      <a:pt x="3750" y="1507"/>
                      <a:pt x="1737" y="3275"/>
                      <a:pt x="0" y="5284"/>
                    </a:cubicBezTo>
                    <a:cubicBezTo>
                      <a:pt x="89" y="7060"/>
                      <a:pt x="560" y="9032"/>
                      <a:pt x="1556" y="11167"/>
                    </a:cubicBezTo>
                    <a:cubicBezTo>
                      <a:pt x="2896" y="8771"/>
                      <a:pt x="4647" y="6664"/>
                      <a:pt x="6866" y="4838"/>
                    </a:cubicBezTo>
                    <a:cubicBezTo>
                      <a:pt x="6962" y="4757"/>
                      <a:pt x="7074" y="4699"/>
                      <a:pt x="7196" y="4669"/>
                    </a:cubicBezTo>
                    <a:cubicBezTo>
                      <a:pt x="7114" y="4413"/>
                      <a:pt x="7033" y="4156"/>
                      <a:pt x="6956" y="3897"/>
                    </a:cubicBezTo>
                    <a:cubicBezTo>
                      <a:pt x="6577" y="2617"/>
                      <a:pt x="6273" y="1316"/>
                      <a:pt x="60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491" name="Google Shape;7491;p13"/>
              <p:cNvSpPr/>
              <p:nvPr/>
            </p:nvSpPr>
            <p:spPr>
              <a:xfrm>
                <a:off x="1809809" y="924941"/>
                <a:ext cx="185775" cy="332150"/>
              </a:xfrm>
              <a:custGeom>
                <a:avLst/>
                <a:gdLst/>
                <a:ahLst/>
                <a:cxnLst/>
                <a:rect l="l" t="t" r="r" b="b"/>
                <a:pathLst>
                  <a:path w="7431" h="13286" extrusionOk="0">
                    <a:moveTo>
                      <a:pt x="5260" y="0"/>
                    </a:moveTo>
                    <a:cubicBezTo>
                      <a:pt x="2981" y="1917"/>
                      <a:pt x="1264" y="4129"/>
                      <a:pt x="0" y="6689"/>
                    </a:cubicBezTo>
                    <a:cubicBezTo>
                      <a:pt x="273" y="7158"/>
                      <a:pt x="571" y="7634"/>
                      <a:pt x="896" y="8117"/>
                    </a:cubicBezTo>
                    <a:cubicBezTo>
                      <a:pt x="2457" y="10437"/>
                      <a:pt x="4367" y="12100"/>
                      <a:pt x="6363" y="13285"/>
                    </a:cubicBezTo>
                    <a:cubicBezTo>
                      <a:pt x="6252" y="10388"/>
                      <a:pt x="6539" y="7505"/>
                      <a:pt x="7425" y="4666"/>
                    </a:cubicBezTo>
                    <a:cubicBezTo>
                      <a:pt x="7427" y="4661"/>
                      <a:pt x="7429" y="4658"/>
                      <a:pt x="7431" y="4653"/>
                    </a:cubicBezTo>
                    <a:cubicBezTo>
                      <a:pt x="6581" y="3181"/>
                      <a:pt x="5864" y="1619"/>
                      <a:pt x="52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492" name="Google Shape;7492;p13"/>
              <p:cNvSpPr/>
              <p:nvPr/>
            </p:nvSpPr>
            <p:spPr>
              <a:xfrm>
                <a:off x="2153484" y="1220466"/>
                <a:ext cx="163125" cy="103575"/>
              </a:xfrm>
              <a:custGeom>
                <a:avLst/>
                <a:gdLst/>
                <a:ahLst/>
                <a:cxnLst/>
                <a:rect l="l" t="t" r="r" b="b"/>
                <a:pathLst>
                  <a:path w="6525" h="4143" extrusionOk="0">
                    <a:moveTo>
                      <a:pt x="1" y="1"/>
                    </a:moveTo>
                    <a:cubicBezTo>
                      <a:pt x="91" y="1343"/>
                      <a:pt x="300" y="2676"/>
                      <a:pt x="581" y="3996"/>
                    </a:cubicBezTo>
                    <a:cubicBezTo>
                      <a:pt x="1494" y="4102"/>
                      <a:pt x="2328" y="4142"/>
                      <a:pt x="3045" y="4142"/>
                    </a:cubicBezTo>
                    <a:cubicBezTo>
                      <a:pt x="3978" y="4142"/>
                      <a:pt x="4712" y="4074"/>
                      <a:pt x="5159" y="3996"/>
                    </a:cubicBezTo>
                    <a:cubicBezTo>
                      <a:pt x="5730" y="3896"/>
                      <a:pt x="6192" y="3735"/>
                      <a:pt x="6524" y="3521"/>
                    </a:cubicBezTo>
                    <a:cubicBezTo>
                      <a:pt x="4632" y="2786"/>
                      <a:pt x="2810" y="1882"/>
                      <a:pt x="1102" y="769"/>
                    </a:cubicBezTo>
                    <a:cubicBezTo>
                      <a:pt x="725" y="522"/>
                      <a:pt x="357" y="266"/>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493" name="Google Shape;7493;p13"/>
              <p:cNvSpPr/>
              <p:nvPr/>
            </p:nvSpPr>
            <p:spPr>
              <a:xfrm>
                <a:off x="1884050" y="653225"/>
                <a:ext cx="221725" cy="117925"/>
              </a:xfrm>
              <a:custGeom>
                <a:avLst/>
                <a:gdLst/>
                <a:ahLst/>
                <a:cxnLst/>
                <a:rect l="l" t="t" r="r" b="b"/>
                <a:pathLst>
                  <a:path w="8869" h="4717" extrusionOk="0">
                    <a:moveTo>
                      <a:pt x="1739" y="1"/>
                    </a:moveTo>
                    <a:cubicBezTo>
                      <a:pt x="1364" y="1"/>
                      <a:pt x="1006" y="31"/>
                      <a:pt x="675" y="89"/>
                    </a:cubicBezTo>
                    <a:cubicBezTo>
                      <a:pt x="446" y="130"/>
                      <a:pt x="221" y="186"/>
                      <a:pt x="0" y="257"/>
                    </a:cubicBezTo>
                    <a:cubicBezTo>
                      <a:pt x="43" y="1181"/>
                      <a:pt x="127" y="2103"/>
                      <a:pt x="243" y="3019"/>
                    </a:cubicBezTo>
                    <a:cubicBezTo>
                      <a:pt x="3161" y="3417"/>
                      <a:pt x="6055" y="3931"/>
                      <a:pt x="8869" y="4716"/>
                    </a:cubicBezTo>
                    <a:cubicBezTo>
                      <a:pt x="7291" y="1258"/>
                      <a:pt x="4148" y="1"/>
                      <a:pt x="173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494" name="Google Shape;7494;p13"/>
              <p:cNvSpPr/>
              <p:nvPr/>
            </p:nvSpPr>
            <p:spPr>
              <a:xfrm>
                <a:off x="1896625" y="770950"/>
                <a:ext cx="242350" cy="162525"/>
              </a:xfrm>
              <a:custGeom>
                <a:avLst/>
                <a:gdLst/>
                <a:ahLst/>
                <a:cxnLst/>
                <a:rect l="l" t="t" r="r" b="b"/>
                <a:pathLst>
                  <a:path w="9694" h="6501" extrusionOk="0">
                    <a:moveTo>
                      <a:pt x="1" y="0"/>
                    </a:moveTo>
                    <a:lnTo>
                      <a:pt x="1" y="0"/>
                    </a:lnTo>
                    <a:cubicBezTo>
                      <a:pt x="226" y="1267"/>
                      <a:pt x="522" y="2519"/>
                      <a:pt x="887" y="3753"/>
                    </a:cubicBezTo>
                    <a:cubicBezTo>
                      <a:pt x="932" y="3906"/>
                      <a:pt x="980" y="4060"/>
                      <a:pt x="1027" y="4214"/>
                    </a:cubicBezTo>
                    <a:cubicBezTo>
                      <a:pt x="3974" y="4724"/>
                      <a:pt x="6850" y="5553"/>
                      <a:pt x="9694" y="6501"/>
                    </a:cubicBezTo>
                    <a:cubicBezTo>
                      <a:pt x="9530" y="5503"/>
                      <a:pt x="9388" y="4465"/>
                      <a:pt x="9264" y="3386"/>
                    </a:cubicBezTo>
                    <a:cubicBezTo>
                      <a:pt x="9207" y="2877"/>
                      <a:pt x="9117" y="2374"/>
                      <a:pt x="8999" y="1877"/>
                    </a:cubicBezTo>
                    <a:cubicBezTo>
                      <a:pt x="6074" y="981"/>
                      <a:pt x="3044" y="423"/>
                      <a:pt x="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495" name="Google Shape;7495;p13"/>
              <p:cNvSpPr/>
              <p:nvPr/>
            </p:nvSpPr>
            <p:spPr>
              <a:xfrm>
                <a:off x="1937350" y="920775"/>
                <a:ext cx="238100" cy="157375"/>
              </a:xfrm>
              <a:custGeom>
                <a:avLst/>
                <a:gdLst/>
                <a:ahLst/>
                <a:cxnLst/>
                <a:rect l="l" t="t" r="r" b="b"/>
                <a:pathLst>
                  <a:path w="9524" h="6295" extrusionOk="0">
                    <a:moveTo>
                      <a:pt x="0" y="0"/>
                    </a:moveTo>
                    <a:lnTo>
                      <a:pt x="0" y="0"/>
                    </a:lnTo>
                    <a:cubicBezTo>
                      <a:pt x="592" y="1603"/>
                      <a:pt x="1295" y="3146"/>
                      <a:pt x="2127" y="4607"/>
                    </a:cubicBezTo>
                    <a:cubicBezTo>
                      <a:pt x="4599" y="5141"/>
                      <a:pt x="7069" y="5692"/>
                      <a:pt x="9523" y="6295"/>
                    </a:cubicBezTo>
                    <a:cubicBezTo>
                      <a:pt x="9076" y="5098"/>
                      <a:pt x="8711" y="3780"/>
                      <a:pt x="8410" y="2354"/>
                    </a:cubicBezTo>
                    <a:cubicBezTo>
                      <a:pt x="5647" y="1408"/>
                      <a:pt x="2857" y="558"/>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496" name="Google Shape;7496;p13"/>
              <p:cNvSpPr/>
              <p:nvPr/>
            </p:nvSpPr>
            <p:spPr>
              <a:xfrm>
                <a:off x="2149150" y="1218350"/>
                <a:ext cx="192100" cy="91275"/>
              </a:xfrm>
              <a:custGeom>
                <a:avLst/>
                <a:gdLst/>
                <a:ahLst/>
                <a:cxnLst/>
                <a:rect l="l" t="t" r="r" b="b"/>
                <a:pathLst>
                  <a:path w="7684" h="3651" extrusionOk="0">
                    <a:moveTo>
                      <a:pt x="1783" y="0"/>
                    </a:moveTo>
                    <a:cubicBezTo>
                      <a:pt x="1189" y="0"/>
                      <a:pt x="595" y="10"/>
                      <a:pt x="0" y="29"/>
                    </a:cubicBezTo>
                    <a:cubicBezTo>
                      <a:pt x="398" y="329"/>
                      <a:pt x="805" y="622"/>
                      <a:pt x="1231" y="899"/>
                    </a:cubicBezTo>
                    <a:cubicBezTo>
                      <a:pt x="2937" y="2010"/>
                      <a:pt x="4761" y="2914"/>
                      <a:pt x="6653" y="3651"/>
                    </a:cubicBezTo>
                    <a:cubicBezTo>
                      <a:pt x="7683" y="2983"/>
                      <a:pt x="7437" y="1778"/>
                      <a:pt x="5123" y="150"/>
                    </a:cubicBezTo>
                    <a:cubicBezTo>
                      <a:pt x="5100" y="133"/>
                      <a:pt x="5078" y="115"/>
                      <a:pt x="5054" y="98"/>
                    </a:cubicBezTo>
                    <a:cubicBezTo>
                      <a:pt x="3966" y="33"/>
                      <a:pt x="2876" y="0"/>
                      <a:pt x="178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497" name="Google Shape;7497;p13"/>
              <p:cNvSpPr/>
              <p:nvPr/>
            </p:nvSpPr>
            <p:spPr>
              <a:xfrm>
                <a:off x="2020875" y="1084275"/>
                <a:ext cx="209625" cy="96150"/>
              </a:xfrm>
              <a:custGeom>
                <a:avLst/>
                <a:gdLst/>
                <a:ahLst/>
                <a:cxnLst/>
                <a:rect l="l" t="t" r="r" b="b"/>
                <a:pathLst>
                  <a:path w="8385" h="3846" extrusionOk="0">
                    <a:moveTo>
                      <a:pt x="0" y="0"/>
                    </a:moveTo>
                    <a:lnTo>
                      <a:pt x="0" y="0"/>
                    </a:lnTo>
                    <a:cubicBezTo>
                      <a:pt x="959" y="1397"/>
                      <a:pt x="2063" y="2685"/>
                      <a:pt x="3297" y="3846"/>
                    </a:cubicBezTo>
                    <a:cubicBezTo>
                      <a:pt x="4500" y="3772"/>
                      <a:pt x="5701" y="3735"/>
                      <a:pt x="6900" y="3735"/>
                    </a:cubicBezTo>
                    <a:cubicBezTo>
                      <a:pt x="7395" y="3735"/>
                      <a:pt x="7890" y="3741"/>
                      <a:pt x="8384" y="3754"/>
                    </a:cubicBezTo>
                    <a:cubicBezTo>
                      <a:pt x="7874" y="3123"/>
                      <a:pt x="7417" y="2420"/>
                      <a:pt x="7015" y="1644"/>
                    </a:cubicBezTo>
                    <a:cubicBezTo>
                      <a:pt x="4688" y="1052"/>
                      <a:pt x="2346" y="515"/>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498" name="Google Shape;7498;p13"/>
              <p:cNvSpPr/>
              <p:nvPr/>
            </p:nvSpPr>
            <p:spPr>
              <a:xfrm>
                <a:off x="2055375" y="786600"/>
                <a:ext cx="57325" cy="132300"/>
              </a:xfrm>
              <a:custGeom>
                <a:avLst/>
                <a:gdLst/>
                <a:ahLst/>
                <a:cxnLst/>
                <a:rect l="l" t="t" r="r" b="b"/>
                <a:pathLst>
                  <a:path w="2293" h="5292" extrusionOk="0">
                    <a:moveTo>
                      <a:pt x="474" y="1"/>
                    </a:moveTo>
                    <a:cubicBezTo>
                      <a:pt x="246" y="1"/>
                      <a:pt x="0" y="257"/>
                      <a:pt x="131" y="538"/>
                    </a:cubicBezTo>
                    <a:cubicBezTo>
                      <a:pt x="475" y="1280"/>
                      <a:pt x="767" y="2037"/>
                      <a:pt x="996" y="2825"/>
                    </a:cubicBezTo>
                    <a:cubicBezTo>
                      <a:pt x="1118" y="3243"/>
                      <a:pt x="1507" y="4220"/>
                      <a:pt x="1466" y="4732"/>
                    </a:cubicBezTo>
                    <a:lnTo>
                      <a:pt x="1466" y="4732"/>
                    </a:lnTo>
                    <a:cubicBezTo>
                      <a:pt x="1466" y="4733"/>
                      <a:pt x="1466" y="4733"/>
                      <a:pt x="1465" y="4733"/>
                    </a:cubicBezTo>
                    <a:lnTo>
                      <a:pt x="1465" y="4735"/>
                    </a:lnTo>
                    <a:lnTo>
                      <a:pt x="1457" y="4754"/>
                    </a:lnTo>
                    <a:cubicBezTo>
                      <a:pt x="1379" y="4923"/>
                      <a:pt x="1405" y="5135"/>
                      <a:pt x="1583" y="5234"/>
                    </a:cubicBezTo>
                    <a:lnTo>
                      <a:pt x="1608" y="5246"/>
                    </a:lnTo>
                    <a:cubicBezTo>
                      <a:pt x="1664" y="5277"/>
                      <a:pt x="1724" y="5292"/>
                      <a:pt x="1783" y="5292"/>
                    </a:cubicBezTo>
                    <a:cubicBezTo>
                      <a:pt x="1935" y="5292"/>
                      <a:pt x="2080" y="5197"/>
                      <a:pt x="2124" y="5036"/>
                    </a:cubicBezTo>
                    <a:cubicBezTo>
                      <a:pt x="2293" y="4422"/>
                      <a:pt x="1888" y="3396"/>
                      <a:pt x="1722" y="2800"/>
                    </a:cubicBezTo>
                    <a:cubicBezTo>
                      <a:pt x="1470" y="1899"/>
                      <a:pt x="1131" y="1030"/>
                      <a:pt x="737" y="182"/>
                    </a:cubicBezTo>
                    <a:cubicBezTo>
                      <a:pt x="678" y="54"/>
                      <a:pt x="577" y="1"/>
                      <a:pt x="474" y="1"/>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499" name="Google Shape;7499;p13"/>
              <p:cNvSpPr/>
              <p:nvPr/>
            </p:nvSpPr>
            <p:spPr>
              <a:xfrm>
                <a:off x="1967750" y="693050"/>
                <a:ext cx="84675" cy="72225"/>
              </a:xfrm>
              <a:custGeom>
                <a:avLst/>
                <a:gdLst/>
                <a:ahLst/>
                <a:cxnLst/>
                <a:rect l="l" t="t" r="r" b="b"/>
                <a:pathLst>
                  <a:path w="3387" h="2889" extrusionOk="0">
                    <a:moveTo>
                      <a:pt x="499" y="0"/>
                    </a:moveTo>
                    <a:cubicBezTo>
                      <a:pt x="199" y="0"/>
                      <a:pt x="1" y="462"/>
                      <a:pt x="324" y="663"/>
                    </a:cubicBezTo>
                    <a:cubicBezTo>
                      <a:pt x="1202" y="1207"/>
                      <a:pt x="1970" y="1910"/>
                      <a:pt x="2589" y="2738"/>
                    </a:cubicBezTo>
                    <a:cubicBezTo>
                      <a:pt x="2668" y="2844"/>
                      <a:pt x="2777" y="2888"/>
                      <a:pt x="2884" y="2888"/>
                    </a:cubicBezTo>
                    <a:cubicBezTo>
                      <a:pt x="3140" y="2888"/>
                      <a:pt x="3386" y="2639"/>
                      <a:pt x="3195" y="2382"/>
                    </a:cubicBezTo>
                    <a:lnTo>
                      <a:pt x="3195" y="2382"/>
                    </a:lnTo>
                    <a:lnTo>
                      <a:pt x="3195" y="2384"/>
                    </a:lnTo>
                    <a:cubicBezTo>
                      <a:pt x="2502" y="1451"/>
                      <a:pt x="1665" y="670"/>
                      <a:pt x="679" y="56"/>
                    </a:cubicBezTo>
                    <a:cubicBezTo>
                      <a:pt x="617" y="17"/>
                      <a:pt x="556" y="0"/>
                      <a:pt x="499" y="0"/>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7500" name="Google Shape;7500;p13"/>
            <p:cNvGrpSpPr/>
            <p:nvPr/>
          </p:nvGrpSpPr>
          <p:grpSpPr>
            <a:xfrm rot="551242">
              <a:off x="-460514" y="-558639"/>
              <a:ext cx="1625011" cy="1575780"/>
              <a:chOff x="1640584" y="2123500"/>
              <a:chExt cx="1148539" cy="1113743"/>
            </a:xfrm>
          </p:grpSpPr>
          <p:sp>
            <p:nvSpPr>
              <p:cNvPr id="7501" name="Google Shape;7501;p13"/>
              <p:cNvSpPr/>
              <p:nvPr/>
            </p:nvSpPr>
            <p:spPr>
              <a:xfrm rot="1271479">
                <a:off x="1762549" y="2258456"/>
                <a:ext cx="904609" cy="843831"/>
              </a:xfrm>
              <a:custGeom>
                <a:avLst/>
                <a:gdLst/>
                <a:ahLst/>
                <a:cxnLst/>
                <a:rect l="l" t="t" r="r" b="b"/>
                <a:pathLst>
                  <a:path w="56845" h="53015" extrusionOk="0">
                    <a:moveTo>
                      <a:pt x="35396" y="1"/>
                    </a:moveTo>
                    <a:cubicBezTo>
                      <a:pt x="35352" y="1"/>
                      <a:pt x="35310" y="7"/>
                      <a:pt x="35268" y="20"/>
                    </a:cubicBezTo>
                    <a:cubicBezTo>
                      <a:pt x="29606" y="1731"/>
                      <a:pt x="27381" y="5963"/>
                      <a:pt x="27381" y="5963"/>
                    </a:cubicBezTo>
                    <a:cubicBezTo>
                      <a:pt x="25115" y="2600"/>
                      <a:pt x="21471" y="509"/>
                      <a:pt x="19933" y="509"/>
                    </a:cubicBezTo>
                    <a:cubicBezTo>
                      <a:pt x="19662" y="509"/>
                      <a:pt x="19457" y="573"/>
                      <a:pt x="19336" y="707"/>
                    </a:cubicBezTo>
                    <a:cubicBezTo>
                      <a:pt x="16611" y="3709"/>
                      <a:pt x="17272" y="9556"/>
                      <a:pt x="17272" y="9556"/>
                    </a:cubicBezTo>
                    <a:cubicBezTo>
                      <a:pt x="14925" y="7571"/>
                      <a:pt x="11354" y="6722"/>
                      <a:pt x="9240" y="6722"/>
                    </a:cubicBezTo>
                    <a:cubicBezTo>
                      <a:pt x="8235" y="6722"/>
                      <a:pt x="7559" y="6914"/>
                      <a:pt x="7502" y="7268"/>
                    </a:cubicBezTo>
                    <a:cubicBezTo>
                      <a:pt x="6788" y="11712"/>
                      <a:pt x="9820" y="16427"/>
                      <a:pt x="9820" y="16427"/>
                    </a:cubicBezTo>
                    <a:cubicBezTo>
                      <a:pt x="9719" y="16424"/>
                      <a:pt x="9619" y="16422"/>
                      <a:pt x="9518" y="16422"/>
                    </a:cubicBezTo>
                    <a:cubicBezTo>
                      <a:pt x="5513" y="16422"/>
                      <a:pt x="1643" y="18911"/>
                      <a:pt x="1936" y="19982"/>
                    </a:cubicBezTo>
                    <a:cubicBezTo>
                      <a:pt x="2920" y="23572"/>
                      <a:pt x="7626" y="25662"/>
                      <a:pt x="7626" y="25662"/>
                    </a:cubicBezTo>
                    <a:cubicBezTo>
                      <a:pt x="3989" y="27243"/>
                      <a:pt x="1" y="32676"/>
                      <a:pt x="1290" y="33550"/>
                    </a:cubicBezTo>
                    <a:cubicBezTo>
                      <a:pt x="4116" y="35461"/>
                      <a:pt x="9044" y="35902"/>
                      <a:pt x="9044" y="35902"/>
                    </a:cubicBezTo>
                    <a:cubicBezTo>
                      <a:pt x="7268" y="39093"/>
                      <a:pt x="7224" y="45603"/>
                      <a:pt x="8726" y="45699"/>
                    </a:cubicBezTo>
                    <a:cubicBezTo>
                      <a:pt x="8993" y="45716"/>
                      <a:pt x="9260" y="45724"/>
                      <a:pt x="9526" y="45724"/>
                    </a:cubicBezTo>
                    <a:cubicBezTo>
                      <a:pt x="13221" y="45724"/>
                      <a:pt x="16726" y="44215"/>
                      <a:pt x="16726" y="44215"/>
                    </a:cubicBezTo>
                    <a:cubicBezTo>
                      <a:pt x="16898" y="48226"/>
                      <a:pt x="19702" y="52226"/>
                      <a:pt x="20688" y="52226"/>
                    </a:cubicBezTo>
                    <a:cubicBezTo>
                      <a:pt x="20714" y="52226"/>
                      <a:pt x="20740" y="52223"/>
                      <a:pt x="20764" y="52217"/>
                    </a:cubicBezTo>
                    <a:cubicBezTo>
                      <a:pt x="24220" y="51360"/>
                      <a:pt x="28005" y="47880"/>
                      <a:pt x="28005" y="47880"/>
                    </a:cubicBezTo>
                    <a:cubicBezTo>
                      <a:pt x="29652" y="50276"/>
                      <a:pt x="34128" y="53015"/>
                      <a:pt x="35913" y="53015"/>
                    </a:cubicBezTo>
                    <a:cubicBezTo>
                      <a:pt x="36221" y="53015"/>
                      <a:pt x="36449" y="52933"/>
                      <a:pt x="36569" y="52754"/>
                    </a:cubicBezTo>
                    <a:cubicBezTo>
                      <a:pt x="38444" y="49941"/>
                      <a:pt x="38370" y="45144"/>
                      <a:pt x="38370" y="45143"/>
                    </a:cubicBezTo>
                    <a:lnTo>
                      <a:pt x="38370" y="45143"/>
                    </a:lnTo>
                    <a:cubicBezTo>
                      <a:pt x="39785" y="46033"/>
                      <a:pt x="43750" y="47047"/>
                      <a:pt x="45784" y="47047"/>
                    </a:cubicBezTo>
                    <a:cubicBezTo>
                      <a:pt x="46461" y="47047"/>
                      <a:pt x="46924" y="46935"/>
                      <a:pt x="47009" y="46669"/>
                    </a:cubicBezTo>
                    <a:cubicBezTo>
                      <a:pt x="48133" y="43166"/>
                      <a:pt x="46722" y="37648"/>
                      <a:pt x="46722" y="37648"/>
                    </a:cubicBezTo>
                    <a:lnTo>
                      <a:pt x="46722" y="37648"/>
                    </a:lnTo>
                    <a:cubicBezTo>
                      <a:pt x="47145" y="37687"/>
                      <a:pt x="47575" y="37706"/>
                      <a:pt x="48008" y="37706"/>
                    </a:cubicBezTo>
                    <a:cubicBezTo>
                      <a:pt x="52176" y="37706"/>
                      <a:pt x="56525" y="36007"/>
                      <a:pt x="56285" y="34888"/>
                    </a:cubicBezTo>
                    <a:cubicBezTo>
                      <a:pt x="55341" y="30484"/>
                      <a:pt x="51040" y="27949"/>
                      <a:pt x="51040" y="27949"/>
                    </a:cubicBezTo>
                    <a:cubicBezTo>
                      <a:pt x="55565" y="25201"/>
                      <a:pt x="56845" y="20013"/>
                      <a:pt x="56359" y="19309"/>
                    </a:cubicBezTo>
                    <a:cubicBezTo>
                      <a:pt x="54208" y="16192"/>
                      <a:pt x="48336" y="15495"/>
                      <a:pt x="48336" y="15495"/>
                    </a:cubicBezTo>
                    <a:cubicBezTo>
                      <a:pt x="49299" y="11742"/>
                      <a:pt x="48265" y="6225"/>
                      <a:pt x="47152" y="6125"/>
                    </a:cubicBezTo>
                    <a:cubicBezTo>
                      <a:pt x="46889" y="6101"/>
                      <a:pt x="46625" y="6090"/>
                      <a:pt x="46362" y="6090"/>
                    </a:cubicBezTo>
                    <a:cubicBezTo>
                      <a:pt x="42495" y="6090"/>
                      <a:pt x="38746" y="8476"/>
                      <a:pt x="38746" y="8476"/>
                    </a:cubicBezTo>
                    <a:cubicBezTo>
                      <a:pt x="38806" y="6123"/>
                      <a:pt x="36758" y="1"/>
                      <a:pt x="353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02" name="Google Shape;7502;p13"/>
              <p:cNvSpPr/>
              <p:nvPr/>
            </p:nvSpPr>
            <p:spPr>
              <a:xfrm rot="1271479">
                <a:off x="2043800" y="2229405"/>
                <a:ext cx="217046" cy="214591"/>
              </a:xfrm>
              <a:custGeom>
                <a:avLst/>
                <a:gdLst/>
                <a:ahLst/>
                <a:cxnLst/>
                <a:rect l="l" t="t" r="r" b="b"/>
                <a:pathLst>
                  <a:path w="13639" h="13482" extrusionOk="0">
                    <a:moveTo>
                      <a:pt x="8915" y="1"/>
                    </a:moveTo>
                    <a:cubicBezTo>
                      <a:pt x="6531" y="3083"/>
                      <a:pt x="7142" y="8501"/>
                      <a:pt x="7142" y="8501"/>
                    </a:cubicBezTo>
                    <a:cubicBezTo>
                      <a:pt x="5098" y="6774"/>
                      <a:pt x="2129" y="5905"/>
                      <a:pt x="0" y="5711"/>
                    </a:cubicBezTo>
                    <a:lnTo>
                      <a:pt x="0" y="5711"/>
                    </a:lnTo>
                    <a:cubicBezTo>
                      <a:pt x="2533" y="8718"/>
                      <a:pt x="5814" y="11123"/>
                      <a:pt x="8977" y="13481"/>
                    </a:cubicBezTo>
                    <a:cubicBezTo>
                      <a:pt x="10354" y="12249"/>
                      <a:pt x="11939" y="11246"/>
                      <a:pt x="13639" y="10497"/>
                    </a:cubicBezTo>
                    <a:cubicBezTo>
                      <a:pt x="11208" y="7496"/>
                      <a:pt x="9928" y="3750"/>
                      <a:pt x="8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03" name="Google Shape;7503;p13"/>
              <p:cNvSpPr/>
              <p:nvPr/>
            </p:nvSpPr>
            <p:spPr>
              <a:xfrm rot="1271479">
                <a:off x="1818667" y="2469776"/>
                <a:ext cx="201037" cy="165264"/>
              </a:xfrm>
              <a:custGeom>
                <a:avLst/>
                <a:gdLst/>
                <a:ahLst/>
                <a:cxnLst/>
                <a:rect l="l" t="t" r="r" b="b"/>
                <a:pathLst>
                  <a:path w="12633" h="10383" extrusionOk="0">
                    <a:moveTo>
                      <a:pt x="248" y="1"/>
                    </a:moveTo>
                    <a:lnTo>
                      <a:pt x="248" y="1"/>
                    </a:lnTo>
                    <a:cubicBezTo>
                      <a:pt x="1531" y="3250"/>
                      <a:pt x="5751" y="5125"/>
                      <a:pt x="5751" y="5125"/>
                    </a:cubicBezTo>
                    <a:cubicBezTo>
                      <a:pt x="3542" y="6087"/>
                      <a:pt x="1206" y="8466"/>
                      <a:pt x="0" y="10383"/>
                    </a:cubicBezTo>
                    <a:cubicBezTo>
                      <a:pt x="3854" y="9387"/>
                      <a:pt x="7612" y="8030"/>
                      <a:pt x="11383" y="6719"/>
                    </a:cubicBezTo>
                    <a:cubicBezTo>
                      <a:pt x="11520" y="4747"/>
                      <a:pt x="11961" y="2776"/>
                      <a:pt x="12633" y="954"/>
                    </a:cubicBezTo>
                    <a:lnTo>
                      <a:pt x="12633" y="954"/>
                    </a:lnTo>
                    <a:cubicBezTo>
                      <a:pt x="11706" y="975"/>
                      <a:pt x="10779" y="990"/>
                      <a:pt x="9853" y="990"/>
                    </a:cubicBezTo>
                    <a:cubicBezTo>
                      <a:pt x="6607" y="990"/>
                      <a:pt x="3378" y="803"/>
                      <a:pt x="2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04" name="Google Shape;7504;p13"/>
              <p:cNvSpPr/>
              <p:nvPr/>
            </p:nvSpPr>
            <p:spPr>
              <a:xfrm rot="1271479">
                <a:off x="2403186" y="2365849"/>
                <a:ext cx="194369" cy="207635"/>
              </a:xfrm>
              <a:custGeom>
                <a:avLst/>
                <a:gdLst/>
                <a:ahLst/>
                <a:cxnLst/>
                <a:rect l="l" t="t" r="r" b="b"/>
                <a:pathLst>
                  <a:path w="12214" h="13045" extrusionOk="0">
                    <a:moveTo>
                      <a:pt x="2344" y="0"/>
                    </a:moveTo>
                    <a:cubicBezTo>
                      <a:pt x="1400" y="2919"/>
                      <a:pt x="444" y="5827"/>
                      <a:pt x="49" y="8888"/>
                    </a:cubicBezTo>
                    <a:cubicBezTo>
                      <a:pt x="39" y="8957"/>
                      <a:pt x="23" y="9025"/>
                      <a:pt x="1" y="9091"/>
                    </a:cubicBezTo>
                    <a:cubicBezTo>
                      <a:pt x="2812" y="9644"/>
                      <a:pt x="5549" y="11061"/>
                      <a:pt x="7735" y="13045"/>
                    </a:cubicBezTo>
                    <a:cubicBezTo>
                      <a:pt x="9038" y="10211"/>
                      <a:pt x="10339" y="7377"/>
                      <a:pt x="12214" y="4935"/>
                    </a:cubicBezTo>
                    <a:cubicBezTo>
                      <a:pt x="12178" y="4935"/>
                      <a:pt x="12142" y="4935"/>
                      <a:pt x="12106" y="4935"/>
                    </a:cubicBezTo>
                    <a:cubicBezTo>
                      <a:pt x="8239" y="4935"/>
                      <a:pt x="4490" y="7318"/>
                      <a:pt x="4490" y="7318"/>
                    </a:cubicBezTo>
                    <a:cubicBezTo>
                      <a:pt x="4532" y="5604"/>
                      <a:pt x="3458" y="1891"/>
                      <a:pt x="2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05" name="Google Shape;7505;p13"/>
              <p:cNvSpPr/>
              <p:nvPr/>
            </p:nvSpPr>
            <p:spPr>
              <a:xfrm rot="1271479">
                <a:off x="2152760" y="2903541"/>
                <a:ext cx="184964" cy="227467"/>
              </a:xfrm>
              <a:custGeom>
                <a:avLst/>
                <a:gdLst/>
                <a:ahLst/>
                <a:cxnLst/>
                <a:rect l="l" t="t" r="r" b="b"/>
                <a:pathLst>
                  <a:path w="11623" h="14291" extrusionOk="0">
                    <a:moveTo>
                      <a:pt x="5761" y="0"/>
                    </a:moveTo>
                    <a:cubicBezTo>
                      <a:pt x="4396" y="985"/>
                      <a:pt x="2900" y="1788"/>
                      <a:pt x="1293" y="2363"/>
                    </a:cubicBezTo>
                    <a:cubicBezTo>
                      <a:pt x="870" y="2514"/>
                      <a:pt x="438" y="2648"/>
                      <a:pt x="1" y="2770"/>
                    </a:cubicBezTo>
                    <a:cubicBezTo>
                      <a:pt x="515" y="4345"/>
                      <a:pt x="1069" y="5906"/>
                      <a:pt x="1666" y="7454"/>
                    </a:cubicBezTo>
                    <a:cubicBezTo>
                      <a:pt x="2544" y="9720"/>
                      <a:pt x="3742" y="11962"/>
                      <a:pt x="4558" y="14290"/>
                    </a:cubicBezTo>
                    <a:cubicBezTo>
                      <a:pt x="6397" y="11470"/>
                      <a:pt x="6324" y="6735"/>
                      <a:pt x="6324" y="6735"/>
                    </a:cubicBezTo>
                    <a:lnTo>
                      <a:pt x="6324" y="6735"/>
                    </a:lnTo>
                    <a:cubicBezTo>
                      <a:pt x="7334" y="7372"/>
                      <a:pt x="9643" y="8070"/>
                      <a:pt x="11622" y="8417"/>
                    </a:cubicBezTo>
                    <a:cubicBezTo>
                      <a:pt x="9322" y="5887"/>
                      <a:pt x="7404" y="3005"/>
                      <a:pt x="57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06" name="Google Shape;7506;p13"/>
              <p:cNvSpPr/>
              <p:nvPr/>
            </p:nvSpPr>
            <p:spPr>
              <a:xfrm rot="1271479">
                <a:off x="2431535" y="2719191"/>
                <a:ext cx="194591" cy="211280"/>
              </a:xfrm>
              <a:custGeom>
                <a:avLst/>
                <a:gdLst/>
                <a:ahLst/>
                <a:cxnLst/>
                <a:rect l="l" t="t" r="r" b="b"/>
                <a:pathLst>
                  <a:path w="12228" h="13274" extrusionOk="0">
                    <a:moveTo>
                      <a:pt x="12228" y="1"/>
                    </a:moveTo>
                    <a:lnTo>
                      <a:pt x="12228" y="1"/>
                    </a:lnTo>
                    <a:cubicBezTo>
                      <a:pt x="8942" y="1214"/>
                      <a:pt x="5626" y="2337"/>
                      <a:pt x="2266" y="3318"/>
                    </a:cubicBezTo>
                    <a:cubicBezTo>
                      <a:pt x="2060" y="3479"/>
                      <a:pt x="1797" y="3561"/>
                      <a:pt x="1534" y="3561"/>
                    </a:cubicBezTo>
                    <a:cubicBezTo>
                      <a:pt x="1499" y="3561"/>
                      <a:pt x="1464" y="3560"/>
                      <a:pt x="1429" y="3557"/>
                    </a:cubicBezTo>
                    <a:cubicBezTo>
                      <a:pt x="1381" y="3571"/>
                      <a:pt x="1333" y="3583"/>
                      <a:pt x="1285" y="3597"/>
                    </a:cubicBezTo>
                    <a:cubicBezTo>
                      <a:pt x="1245" y="4586"/>
                      <a:pt x="1175" y="5572"/>
                      <a:pt x="1012" y="6549"/>
                    </a:cubicBezTo>
                    <a:cubicBezTo>
                      <a:pt x="821" y="7686"/>
                      <a:pt x="470" y="8759"/>
                      <a:pt x="1" y="9781"/>
                    </a:cubicBezTo>
                    <a:cubicBezTo>
                      <a:pt x="3986" y="11247"/>
                      <a:pt x="8029" y="12508"/>
                      <a:pt x="12199" y="13273"/>
                    </a:cubicBezTo>
                    <a:cubicBezTo>
                      <a:pt x="11088" y="9124"/>
                      <a:pt x="7054" y="6747"/>
                      <a:pt x="7054" y="6747"/>
                    </a:cubicBezTo>
                    <a:cubicBezTo>
                      <a:pt x="10097" y="4899"/>
                      <a:pt x="11671" y="1949"/>
                      <a:pt x="12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07" name="Google Shape;7507;p13"/>
              <p:cNvSpPr/>
              <p:nvPr/>
            </p:nvSpPr>
            <p:spPr>
              <a:xfrm rot="1271479">
                <a:off x="1803822" y="2773451"/>
                <a:ext cx="226880" cy="197926"/>
              </a:xfrm>
              <a:custGeom>
                <a:avLst/>
                <a:gdLst/>
                <a:ahLst/>
                <a:cxnLst/>
                <a:rect l="l" t="t" r="r" b="b"/>
                <a:pathLst>
                  <a:path w="14257" h="12435" extrusionOk="0">
                    <a:moveTo>
                      <a:pt x="8763" y="1"/>
                    </a:moveTo>
                    <a:cubicBezTo>
                      <a:pt x="5793" y="2292"/>
                      <a:pt x="2871" y="4645"/>
                      <a:pt x="1" y="7062"/>
                    </a:cubicBezTo>
                    <a:cubicBezTo>
                      <a:pt x="142" y="7267"/>
                      <a:pt x="309" y="7387"/>
                      <a:pt x="504" y="7400"/>
                    </a:cubicBezTo>
                    <a:cubicBezTo>
                      <a:pt x="772" y="7417"/>
                      <a:pt x="1040" y="7425"/>
                      <a:pt x="1308" y="7425"/>
                    </a:cubicBezTo>
                    <a:cubicBezTo>
                      <a:pt x="5000" y="7425"/>
                      <a:pt x="8504" y="5917"/>
                      <a:pt x="8504" y="5917"/>
                    </a:cubicBezTo>
                    <a:cubicBezTo>
                      <a:pt x="8611" y="8416"/>
                      <a:pt x="9740" y="10909"/>
                      <a:pt x="10814" y="12435"/>
                    </a:cubicBezTo>
                    <a:cubicBezTo>
                      <a:pt x="11902" y="9272"/>
                      <a:pt x="13051" y="6131"/>
                      <a:pt x="14257" y="3011"/>
                    </a:cubicBezTo>
                    <a:cubicBezTo>
                      <a:pt x="12207" y="2454"/>
                      <a:pt x="10307" y="1474"/>
                      <a:pt x="8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08" name="Google Shape;7508;p13"/>
              <p:cNvSpPr/>
              <p:nvPr/>
            </p:nvSpPr>
            <p:spPr>
              <a:xfrm rot="1271479">
                <a:off x="1846296" y="2382750"/>
                <a:ext cx="740221" cy="616284"/>
              </a:xfrm>
              <a:custGeom>
                <a:avLst/>
                <a:gdLst/>
                <a:ahLst/>
                <a:cxnLst/>
                <a:rect l="l" t="t" r="r" b="b"/>
                <a:pathLst>
                  <a:path w="46515" h="38719" extrusionOk="0">
                    <a:moveTo>
                      <a:pt x="24350" y="1"/>
                    </a:moveTo>
                    <a:cubicBezTo>
                      <a:pt x="19289" y="1"/>
                      <a:pt x="14009" y="2098"/>
                      <a:pt x="9261" y="6881"/>
                    </a:cubicBezTo>
                    <a:cubicBezTo>
                      <a:pt x="0" y="16215"/>
                      <a:pt x="4277" y="29356"/>
                      <a:pt x="12174" y="34990"/>
                    </a:cubicBezTo>
                    <a:cubicBezTo>
                      <a:pt x="15757" y="37546"/>
                      <a:pt x="19622" y="38719"/>
                      <a:pt x="23394" y="38719"/>
                    </a:cubicBezTo>
                    <a:cubicBezTo>
                      <a:pt x="28681" y="38719"/>
                      <a:pt x="33785" y="36414"/>
                      <a:pt x="37670" y="32383"/>
                    </a:cubicBezTo>
                    <a:cubicBezTo>
                      <a:pt x="43969" y="25850"/>
                      <a:pt x="46515" y="14053"/>
                      <a:pt x="38766" y="6309"/>
                    </a:cubicBezTo>
                    <a:cubicBezTo>
                      <a:pt x="34788" y="2334"/>
                      <a:pt x="29690" y="1"/>
                      <a:pt x="24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09" name="Google Shape;7509;p13"/>
              <p:cNvSpPr/>
              <p:nvPr/>
            </p:nvSpPr>
            <p:spPr>
              <a:xfrm rot="1271479">
                <a:off x="1909215" y="2386231"/>
                <a:ext cx="631770" cy="616029"/>
              </a:xfrm>
              <a:custGeom>
                <a:avLst/>
                <a:gdLst/>
                <a:ahLst/>
                <a:cxnLst/>
                <a:rect l="l" t="t" r="r" b="b"/>
                <a:pathLst>
                  <a:path w="39700" h="38703" extrusionOk="0">
                    <a:moveTo>
                      <a:pt x="20355" y="0"/>
                    </a:moveTo>
                    <a:cubicBezTo>
                      <a:pt x="19641" y="0"/>
                      <a:pt x="18927" y="42"/>
                      <a:pt x="18216" y="124"/>
                    </a:cubicBezTo>
                    <a:cubicBezTo>
                      <a:pt x="18772" y="2543"/>
                      <a:pt x="19121" y="5005"/>
                      <a:pt x="19485" y="7467"/>
                    </a:cubicBezTo>
                    <a:cubicBezTo>
                      <a:pt x="19592" y="8182"/>
                      <a:pt x="19069" y="8546"/>
                      <a:pt x="18505" y="8546"/>
                    </a:cubicBezTo>
                    <a:cubicBezTo>
                      <a:pt x="17966" y="8546"/>
                      <a:pt x="17388" y="8213"/>
                      <a:pt x="17288" y="7537"/>
                    </a:cubicBezTo>
                    <a:cubicBezTo>
                      <a:pt x="16936" y="5173"/>
                      <a:pt x="16593" y="2820"/>
                      <a:pt x="16050" y="510"/>
                    </a:cubicBezTo>
                    <a:cubicBezTo>
                      <a:pt x="14899" y="787"/>
                      <a:pt x="13774" y="1167"/>
                      <a:pt x="12692" y="1646"/>
                    </a:cubicBezTo>
                    <a:cubicBezTo>
                      <a:pt x="14261" y="4362"/>
                      <a:pt x="15689" y="7156"/>
                      <a:pt x="17065" y="9979"/>
                    </a:cubicBezTo>
                    <a:cubicBezTo>
                      <a:pt x="17494" y="10858"/>
                      <a:pt x="16724" y="11696"/>
                      <a:pt x="16007" y="11696"/>
                    </a:cubicBezTo>
                    <a:cubicBezTo>
                      <a:pt x="15694" y="11696"/>
                      <a:pt x="15391" y="11536"/>
                      <a:pt x="15202" y="11150"/>
                    </a:cubicBezTo>
                    <a:cubicBezTo>
                      <a:pt x="13796" y="8264"/>
                      <a:pt x="12336" y="5409"/>
                      <a:pt x="10727" y="2638"/>
                    </a:cubicBezTo>
                    <a:cubicBezTo>
                      <a:pt x="10018" y="3043"/>
                      <a:pt x="9332" y="3484"/>
                      <a:pt x="8669" y="3960"/>
                    </a:cubicBezTo>
                    <a:cubicBezTo>
                      <a:pt x="10418" y="6440"/>
                      <a:pt x="12214" y="8883"/>
                      <a:pt x="14117" y="11248"/>
                    </a:cubicBezTo>
                    <a:cubicBezTo>
                      <a:pt x="14753" y="12039"/>
                      <a:pt x="13971" y="12856"/>
                      <a:pt x="13155" y="12856"/>
                    </a:cubicBezTo>
                    <a:cubicBezTo>
                      <a:pt x="12831" y="12856"/>
                      <a:pt x="12501" y="12728"/>
                      <a:pt x="12253" y="12419"/>
                    </a:cubicBezTo>
                    <a:cubicBezTo>
                      <a:pt x="10400" y="10114"/>
                      <a:pt x="8647" y="7736"/>
                      <a:pt x="6940" y="5324"/>
                    </a:cubicBezTo>
                    <a:cubicBezTo>
                      <a:pt x="6378" y="5806"/>
                      <a:pt x="5819" y="6319"/>
                      <a:pt x="5269" y="6873"/>
                    </a:cubicBezTo>
                    <a:cubicBezTo>
                      <a:pt x="4733" y="7414"/>
                      <a:pt x="4228" y="7986"/>
                      <a:pt x="3756" y="8584"/>
                    </a:cubicBezTo>
                    <a:cubicBezTo>
                      <a:pt x="5645" y="9775"/>
                      <a:pt x="7551" y="10937"/>
                      <a:pt x="9476" y="12069"/>
                    </a:cubicBezTo>
                    <a:cubicBezTo>
                      <a:pt x="10507" y="12677"/>
                      <a:pt x="9914" y="14161"/>
                      <a:pt x="8966" y="14161"/>
                    </a:cubicBezTo>
                    <a:cubicBezTo>
                      <a:pt x="8795" y="14161"/>
                      <a:pt x="8613" y="14113"/>
                      <a:pt x="8426" y="14003"/>
                    </a:cubicBezTo>
                    <a:cubicBezTo>
                      <a:pt x="6433" y="12829"/>
                      <a:pt x="4457" y="11624"/>
                      <a:pt x="2501" y="10389"/>
                    </a:cubicBezTo>
                    <a:cubicBezTo>
                      <a:pt x="1824" y="11499"/>
                      <a:pt x="1277" y="12682"/>
                      <a:pt x="869" y="13915"/>
                    </a:cubicBezTo>
                    <a:cubicBezTo>
                      <a:pt x="2705" y="14530"/>
                      <a:pt x="4581" y="15032"/>
                      <a:pt x="6440" y="15580"/>
                    </a:cubicBezTo>
                    <a:cubicBezTo>
                      <a:pt x="7678" y="15945"/>
                      <a:pt x="7358" y="17768"/>
                      <a:pt x="6251" y="17768"/>
                    </a:cubicBezTo>
                    <a:cubicBezTo>
                      <a:pt x="6148" y="17768"/>
                      <a:pt x="6038" y="17753"/>
                      <a:pt x="5922" y="17718"/>
                    </a:cubicBezTo>
                    <a:cubicBezTo>
                      <a:pt x="4051" y="17167"/>
                      <a:pt x="2171" y="16650"/>
                      <a:pt x="323" y="16036"/>
                    </a:cubicBezTo>
                    <a:cubicBezTo>
                      <a:pt x="97" y="17244"/>
                      <a:pt x="1" y="18472"/>
                      <a:pt x="38" y="19700"/>
                    </a:cubicBezTo>
                    <a:cubicBezTo>
                      <a:pt x="860" y="19779"/>
                      <a:pt x="1686" y="19805"/>
                      <a:pt x="2515" y="19805"/>
                    </a:cubicBezTo>
                    <a:cubicBezTo>
                      <a:pt x="3198" y="19805"/>
                      <a:pt x="3883" y="19787"/>
                      <a:pt x="4571" y="19765"/>
                    </a:cubicBezTo>
                    <a:cubicBezTo>
                      <a:pt x="4585" y="19765"/>
                      <a:pt x="4599" y="19765"/>
                      <a:pt x="4613" y="19765"/>
                    </a:cubicBezTo>
                    <a:cubicBezTo>
                      <a:pt x="5989" y="19765"/>
                      <a:pt x="6043" y="21921"/>
                      <a:pt x="4641" y="21965"/>
                    </a:cubicBezTo>
                    <a:cubicBezTo>
                      <a:pt x="3953" y="21986"/>
                      <a:pt x="3266" y="22002"/>
                      <a:pt x="2581" y="22002"/>
                    </a:cubicBezTo>
                    <a:cubicBezTo>
                      <a:pt x="1797" y="22002"/>
                      <a:pt x="1016" y="21981"/>
                      <a:pt x="238" y="21921"/>
                    </a:cubicBezTo>
                    <a:lnTo>
                      <a:pt x="238" y="21921"/>
                    </a:lnTo>
                    <a:cubicBezTo>
                      <a:pt x="433" y="23190"/>
                      <a:pt x="754" y="24434"/>
                      <a:pt x="1196" y="25639"/>
                    </a:cubicBezTo>
                    <a:cubicBezTo>
                      <a:pt x="2801" y="25164"/>
                      <a:pt x="4371" y="24224"/>
                      <a:pt x="5791" y="23611"/>
                    </a:cubicBezTo>
                    <a:cubicBezTo>
                      <a:pt x="5941" y="23546"/>
                      <a:pt x="6083" y="23517"/>
                      <a:pt x="6214" y="23517"/>
                    </a:cubicBezTo>
                    <a:cubicBezTo>
                      <a:pt x="7215" y="23517"/>
                      <a:pt x="7579" y="25223"/>
                      <a:pt x="6442" y="25713"/>
                    </a:cubicBezTo>
                    <a:cubicBezTo>
                      <a:pt x="4988" y="26340"/>
                      <a:pt x="3535" y="27109"/>
                      <a:pt x="2029" y="27605"/>
                    </a:cubicBezTo>
                    <a:cubicBezTo>
                      <a:pt x="2620" y="28812"/>
                      <a:pt x="3329" y="29958"/>
                      <a:pt x="4146" y="31025"/>
                    </a:cubicBezTo>
                    <a:cubicBezTo>
                      <a:pt x="5524" y="29617"/>
                      <a:pt x="6984" y="28292"/>
                      <a:pt x="8519" y="27056"/>
                    </a:cubicBezTo>
                    <a:cubicBezTo>
                      <a:pt x="8722" y="26892"/>
                      <a:pt x="8927" y="26822"/>
                      <a:pt x="9119" y="26822"/>
                    </a:cubicBezTo>
                    <a:cubicBezTo>
                      <a:pt x="9972" y="26822"/>
                      <a:pt x="10578" y="28203"/>
                      <a:pt x="9690" y="28919"/>
                    </a:cubicBezTo>
                    <a:cubicBezTo>
                      <a:pt x="8235" y="30092"/>
                      <a:pt x="6869" y="31365"/>
                      <a:pt x="5574" y="32710"/>
                    </a:cubicBezTo>
                    <a:cubicBezTo>
                      <a:pt x="6383" y="33558"/>
                      <a:pt x="7256" y="34322"/>
                      <a:pt x="8181" y="34982"/>
                    </a:cubicBezTo>
                    <a:cubicBezTo>
                      <a:pt x="8481" y="35196"/>
                      <a:pt x="8783" y="35397"/>
                      <a:pt x="9086" y="35592"/>
                    </a:cubicBezTo>
                    <a:lnTo>
                      <a:pt x="10909" y="30734"/>
                    </a:lnTo>
                    <a:cubicBezTo>
                      <a:pt x="11108" y="30202"/>
                      <a:pt x="11581" y="29969"/>
                      <a:pt x="12038" y="29969"/>
                    </a:cubicBezTo>
                    <a:cubicBezTo>
                      <a:pt x="12706" y="29969"/>
                      <a:pt x="13342" y="30466"/>
                      <a:pt x="13047" y="31251"/>
                    </a:cubicBezTo>
                    <a:lnTo>
                      <a:pt x="11010" y="36684"/>
                    </a:lnTo>
                    <a:cubicBezTo>
                      <a:pt x="12215" y="37291"/>
                      <a:pt x="13482" y="37770"/>
                      <a:pt x="14787" y="38111"/>
                    </a:cubicBezTo>
                    <a:cubicBezTo>
                      <a:pt x="15007" y="36170"/>
                      <a:pt x="15156" y="34223"/>
                      <a:pt x="15298" y="32276"/>
                    </a:cubicBezTo>
                    <a:cubicBezTo>
                      <a:pt x="15351" y="31557"/>
                      <a:pt x="15956" y="31186"/>
                      <a:pt x="16519" y="31186"/>
                    </a:cubicBezTo>
                    <a:cubicBezTo>
                      <a:pt x="17052" y="31186"/>
                      <a:pt x="17547" y="31520"/>
                      <a:pt x="17496" y="32206"/>
                    </a:cubicBezTo>
                    <a:cubicBezTo>
                      <a:pt x="17342" y="34319"/>
                      <a:pt x="17172" y="36431"/>
                      <a:pt x="16935" y="38537"/>
                    </a:cubicBezTo>
                    <a:cubicBezTo>
                      <a:pt x="17749" y="38647"/>
                      <a:pt x="18569" y="38703"/>
                      <a:pt x="19389" y="38703"/>
                    </a:cubicBezTo>
                    <a:cubicBezTo>
                      <a:pt x="20042" y="38703"/>
                      <a:pt x="20695" y="38667"/>
                      <a:pt x="21346" y="38597"/>
                    </a:cubicBezTo>
                    <a:cubicBezTo>
                      <a:pt x="20845" y="36495"/>
                      <a:pt x="20248" y="34418"/>
                      <a:pt x="19717" y="32320"/>
                    </a:cubicBezTo>
                    <a:cubicBezTo>
                      <a:pt x="19505" y="31480"/>
                      <a:pt x="20211" y="30909"/>
                      <a:pt x="20870" y="30909"/>
                    </a:cubicBezTo>
                    <a:cubicBezTo>
                      <a:pt x="21287" y="30909"/>
                      <a:pt x="21685" y="31137"/>
                      <a:pt x="21819" y="31668"/>
                    </a:cubicBezTo>
                    <a:cubicBezTo>
                      <a:pt x="22372" y="33862"/>
                      <a:pt x="23002" y="36033"/>
                      <a:pt x="23516" y="38233"/>
                    </a:cubicBezTo>
                    <a:cubicBezTo>
                      <a:pt x="25233" y="37841"/>
                      <a:pt x="26898" y="37204"/>
                      <a:pt x="28473" y="36352"/>
                    </a:cubicBezTo>
                    <a:cubicBezTo>
                      <a:pt x="27108" y="34366"/>
                      <a:pt x="25825" y="32323"/>
                      <a:pt x="24360" y="30406"/>
                    </a:cubicBezTo>
                    <a:cubicBezTo>
                      <a:pt x="23746" y="29602"/>
                      <a:pt x="24521" y="28783"/>
                      <a:pt x="25326" y="28783"/>
                    </a:cubicBezTo>
                    <a:cubicBezTo>
                      <a:pt x="25651" y="28783"/>
                      <a:pt x="25980" y="28916"/>
                      <a:pt x="26225" y="29236"/>
                    </a:cubicBezTo>
                    <a:cubicBezTo>
                      <a:pt x="27694" y="31160"/>
                      <a:pt x="28979" y="33209"/>
                      <a:pt x="30350" y="35201"/>
                    </a:cubicBezTo>
                    <a:cubicBezTo>
                      <a:pt x="31550" y="34374"/>
                      <a:pt x="32666" y="33427"/>
                      <a:pt x="33678" y="32376"/>
                    </a:cubicBezTo>
                    <a:cubicBezTo>
                      <a:pt x="33811" y="32238"/>
                      <a:pt x="33940" y="32094"/>
                      <a:pt x="34071" y="31951"/>
                    </a:cubicBezTo>
                    <a:cubicBezTo>
                      <a:pt x="31705" y="30379"/>
                      <a:pt x="29396" y="28723"/>
                      <a:pt x="27002" y="27192"/>
                    </a:cubicBezTo>
                    <a:cubicBezTo>
                      <a:pt x="26006" y="26554"/>
                      <a:pt x="26581" y="25083"/>
                      <a:pt x="27499" y="25083"/>
                    </a:cubicBezTo>
                    <a:cubicBezTo>
                      <a:pt x="27674" y="25083"/>
                      <a:pt x="27861" y="25136"/>
                      <a:pt x="28052" y="25259"/>
                    </a:cubicBezTo>
                    <a:cubicBezTo>
                      <a:pt x="30561" y="26863"/>
                      <a:pt x="32977" y="28604"/>
                      <a:pt x="35463" y="30240"/>
                    </a:cubicBezTo>
                    <a:cubicBezTo>
                      <a:pt x="36640" y="28621"/>
                      <a:pt x="37590" y="26847"/>
                      <a:pt x="38285" y="24971"/>
                    </a:cubicBezTo>
                    <a:cubicBezTo>
                      <a:pt x="35152" y="24492"/>
                      <a:pt x="32025" y="23990"/>
                      <a:pt x="28955" y="23183"/>
                    </a:cubicBezTo>
                    <a:cubicBezTo>
                      <a:pt x="27691" y="22850"/>
                      <a:pt x="28031" y="21002"/>
                      <a:pt x="29169" y="21002"/>
                    </a:cubicBezTo>
                    <a:cubicBezTo>
                      <a:pt x="29264" y="21002"/>
                      <a:pt x="29365" y="21015"/>
                      <a:pt x="29471" y="21043"/>
                    </a:cubicBezTo>
                    <a:cubicBezTo>
                      <a:pt x="32589" y="21863"/>
                      <a:pt x="35766" y="22369"/>
                      <a:pt x="38948" y="22854"/>
                    </a:cubicBezTo>
                    <a:cubicBezTo>
                      <a:pt x="39489" y="20746"/>
                      <a:pt x="39700" y="18555"/>
                      <a:pt x="39504" y="16392"/>
                    </a:cubicBezTo>
                    <a:lnTo>
                      <a:pt x="39504" y="16392"/>
                    </a:lnTo>
                    <a:cubicBezTo>
                      <a:pt x="37122" y="16873"/>
                      <a:pt x="34742" y="17356"/>
                      <a:pt x="32360" y="17839"/>
                    </a:cubicBezTo>
                    <a:cubicBezTo>
                      <a:pt x="32273" y="17857"/>
                      <a:pt x="32190" y="17865"/>
                      <a:pt x="32109" y="17865"/>
                    </a:cubicBezTo>
                    <a:cubicBezTo>
                      <a:pt x="30907" y="17865"/>
                      <a:pt x="30411" y="16004"/>
                      <a:pt x="31708" y="15739"/>
                    </a:cubicBezTo>
                    <a:cubicBezTo>
                      <a:pt x="34194" y="15231"/>
                      <a:pt x="36680" y="14726"/>
                      <a:pt x="39168" y="14225"/>
                    </a:cubicBezTo>
                    <a:cubicBezTo>
                      <a:pt x="38812" y="12627"/>
                      <a:pt x="38211" y="11093"/>
                      <a:pt x="37387" y="9677"/>
                    </a:cubicBezTo>
                    <a:cubicBezTo>
                      <a:pt x="35750" y="10529"/>
                      <a:pt x="34102" y="11361"/>
                      <a:pt x="32444" y="12172"/>
                    </a:cubicBezTo>
                    <a:cubicBezTo>
                      <a:pt x="32267" y="12258"/>
                      <a:pt x="32093" y="12296"/>
                      <a:pt x="31926" y="12296"/>
                    </a:cubicBezTo>
                    <a:cubicBezTo>
                      <a:pt x="30900" y="12296"/>
                      <a:pt x="30182" y="10846"/>
                      <a:pt x="31273" y="10308"/>
                    </a:cubicBezTo>
                    <a:cubicBezTo>
                      <a:pt x="32906" y="9506"/>
                      <a:pt x="34533" y="8691"/>
                      <a:pt x="36146" y="7851"/>
                    </a:cubicBezTo>
                    <a:cubicBezTo>
                      <a:pt x="35720" y="7308"/>
                      <a:pt x="35262" y="6791"/>
                      <a:pt x="34775" y="6302"/>
                    </a:cubicBezTo>
                    <a:cubicBezTo>
                      <a:pt x="34008" y="5537"/>
                      <a:pt x="33190" y="4826"/>
                      <a:pt x="32326" y="4174"/>
                    </a:cubicBezTo>
                    <a:cubicBezTo>
                      <a:pt x="32319" y="4184"/>
                      <a:pt x="32313" y="4196"/>
                      <a:pt x="32305" y="4206"/>
                    </a:cubicBezTo>
                    <a:cubicBezTo>
                      <a:pt x="30841" y="6110"/>
                      <a:pt x="29418" y="8045"/>
                      <a:pt x="27894" y="9901"/>
                    </a:cubicBezTo>
                    <a:cubicBezTo>
                      <a:pt x="27673" y="10170"/>
                      <a:pt x="27410" y="10282"/>
                      <a:pt x="27152" y="10282"/>
                    </a:cubicBezTo>
                    <a:cubicBezTo>
                      <a:pt x="26359" y="10282"/>
                      <a:pt x="25614" y="9219"/>
                      <a:pt x="26289" y="8396"/>
                    </a:cubicBezTo>
                    <a:cubicBezTo>
                      <a:pt x="27750" y="6618"/>
                      <a:pt x="29117" y="4770"/>
                      <a:pt x="30516" y="2944"/>
                    </a:cubicBezTo>
                    <a:cubicBezTo>
                      <a:pt x="28682" y="1823"/>
                      <a:pt x="26717" y="1000"/>
                      <a:pt x="24677" y="513"/>
                    </a:cubicBezTo>
                    <a:cubicBezTo>
                      <a:pt x="24545" y="2678"/>
                      <a:pt x="24300" y="4832"/>
                      <a:pt x="23917" y="6977"/>
                    </a:cubicBezTo>
                    <a:cubicBezTo>
                      <a:pt x="23815" y="7549"/>
                      <a:pt x="23396" y="7799"/>
                      <a:pt x="22954" y="7799"/>
                    </a:cubicBezTo>
                    <a:cubicBezTo>
                      <a:pt x="22317" y="7799"/>
                      <a:pt x="21631" y="7281"/>
                      <a:pt x="21778" y="6460"/>
                    </a:cubicBezTo>
                    <a:cubicBezTo>
                      <a:pt x="22154" y="4354"/>
                      <a:pt x="22382" y="2247"/>
                      <a:pt x="22501" y="126"/>
                    </a:cubicBezTo>
                    <a:cubicBezTo>
                      <a:pt x="21788" y="42"/>
                      <a:pt x="21072" y="0"/>
                      <a:pt x="20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10" name="Google Shape;7510;p13"/>
              <p:cNvSpPr/>
              <p:nvPr/>
            </p:nvSpPr>
            <p:spPr>
              <a:xfrm rot="1271479">
                <a:off x="1916348" y="2440404"/>
                <a:ext cx="603173" cy="502160"/>
              </a:xfrm>
              <a:custGeom>
                <a:avLst/>
                <a:gdLst/>
                <a:ahLst/>
                <a:cxnLst/>
                <a:rect l="l" t="t" r="r" b="b"/>
                <a:pathLst>
                  <a:path w="37903" h="31549" extrusionOk="0">
                    <a:moveTo>
                      <a:pt x="19841" y="1"/>
                    </a:moveTo>
                    <a:cubicBezTo>
                      <a:pt x="15717" y="1"/>
                      <a:pt x="11416" y="1710"/>
                      <a:pt x="7548" y="5608"/>
                    </a:cubicBezTo>
                    <a:cubicBezTo>
                      <a:pt x="1" y="13212"/>
                      <a:pt x="3485" y="23920"/>
                      <a:pt x="9920" y="28510"/>
                    </a:cubicBezTo>
                    <a:cubicBezTo>
                      <a:pt x="12840" y="30593"/>
                      <a:pt x="15990" y="31549"/>
                      <a:pt x="19063" y="31549"/>
                    </a:cubicBezTo>
                    <a:cubicBezTo>
                      <a:pt x="23372" y="31549"/>
                      <a:pt x="27530" y="29670"/>
                      <a:pt x="30695" y="26387"/>
                    </a:cubicBezTo>
                    <a:cubicBezTo>
                      <a:pt x="35828" y="21063"/>
                      <a:pt x="37902" y="11450"/>
                      <a:pt x="31587" y="5142"/>
                    </a:cubicBezTo>
                    <a:cubicBezTo>
                      <a:pt x="28346" y="1903"/>
                      <a:pt x="24192" y="1"/>
                      <a:pt x="198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11" name="Google Shape;7511;p13"/>
              <p:cNvSpPr/>
              <p:nvPr/>
            </p:nvSpPr>
            <p:spPr>
              <a:xfrm rot="1271479">
                <a:off x="2192259" y="2260208"/>
                <a:ext cx="22995" cy="89039"/>
              </a:xfrm>
              <a:custGeom>
                <a:avLst/>
                <a:gdLst/>
                <a:ahLst/>
                <a:cxnLst/>
                <a:rect l="l" t="t" r="r" b="b"/>
                <a:pathLst>
                  <a:path w="1445" h="5594" extrusionOk="0">
                    <a:moveTo>
                      <a:pt x="274" y="1"/>
                    </a:moveTo>
                    <a:cubicBezTo>
                      <a:pt x="137" y="1"/>
                      <a:pt x="0" y="89"/>
                      <a:pt x="1" y="266"/>
                    </a:cubicBezTo>
                    <a:lnTo>
                      <a:pt x="1" y="268"/>
                    </a:lnTo>
                    <a:cubicBezTo>
                      <a:pt x="15" y="2013"/>
                      <a:pt x="301" y="3746"/>
                      <a:pt x="847" y="5403"/>
                    </a:cubicBezTo>
                    <a:cubicBezTo>
                      <a:pt x="891" y="5536"/>
                      <a:pt x="1001" y="5594"/>
                      <a:pt x="1111" y="5594"/>
                    </a:cubicBezTo>
                    <a:cubicBezTo>
                      <a:pt x="1278" y="5594"/>
                      <a:pt x="1444" y="5461"/>
                      <a:pt x="1378" y="5258"/>
                    </a:cubicBezTo>
                    <a:cubicBezTo>
                      <a:pt x="845" y="3647"/>
                      <a:pt x="567" y="1964"/>
                      <a:pt x="552" y="266"/>
                    </a:cubicBezTo>
                    <a:cubicBezTo>
                      <a:pt x="550" y="89"/>
                      <a:pt x="411" y="1"/>
                      <a:pt x="27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12" name="Google Shape;7512;p13"/>
              <p:cNvSpPr/>
              <p:nvPr/>
            </p:nvSpPr>
            <p:spPr>
              <a:xfrm rot="1271479">
                <a:off x="2233777" y="2265017"/>
                <a:ext cx="29106" cy="19084"/>
              </a:xfrm>
              <a:custGeom>
                <a:avLst/>
                <a:gdLst/>
                <a:ahLst/>
                <a:cxnLst/>
                <a:rect l="l" t="t" r="r" b="b"/>
                <a:pathLst>
                  <a:path w="1829" h="1199" extrusionOk="0">
                    <a:moveTo>
                      <a:pt x="440" y="0"/>
                    </a:moveTo>
                    <a:cubicBezTo>
                      <a:pt x="177" y="0"/>
                      <a:pt x="0" y="377"/>
                      <a:pt x="281" y="501"/>
                    </a:cubicBezTo>
                    <a:cubicBezTo>
                      <a:pt x="633" y="654"/>
                      <a:pt x="955" y="864"/>
                      <a:pt x="1236" y="1123"/>
                    </a:cubicBezTo>
                    <a:cubicBezTo>
                      <a:pt x="1294" y="1176"/>
                      <a:pt x="1358" y="1198"/>
                      <a:pt x="1420" y="1198"/>
                    </a:cubicBezTo>
                    <a:cubicBezTo>
                      <a:pt x="1637" y="1198"/>
                      <a:pt x="1829" y="923"/>
                      <a:pt x="1626" y="735"/>
                    </a:cubicBezTo>
                    <a:cubicBezTo>
                      <a:pt x="1312" y="441"/>
                      <a:pt x="952" y="201"/>
                      <a:pt x="560" y="27"/>
                    </a:cubicBezTo>
                    <a:cubicBezTo>
                      <a:pt x="519" y="8"/>
                      <a:pt x="478" y="0"/>
                      <a:pt x="4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13" name="Google Shape;7513;p13"/>
              <p:cNvSpPr/>
              <p:nvPr/>
            </p:nvSpPr>
            <p:spPr>
              <a:xfrm rot="1271479">
                <a:off x="2250767" y="2296258"/>
                <a:ext cx="46754" cy="46748"/>
              </a:xfrm>
              <a:custGeom>
                <a:avLst/>
                <a:gdLst/>
                <a:ahLst/>
                <a:cxnLst/>
                <a:rect l="l" t="t" r="r" b="b"/>
                <a:pathLst>
                  <a:path w="2938" h="2937" extrusionOk="0">
                    <a:moveTo>
                      <a:pt x="362" y="0"/>
                    </a:moveTo>
                    <a:cubicBezTo>
                      <a:pt x="146" y="0"/>
                      <a:pt x="0" y="355"/>
                      <a:pt x="230" y="529"/>
                    </a:cubicBezTo>
                    <a:cubicBezTo>
                      <a:pt x="1057" y="1162"/>
                      <a:pt x="1766" y="1933"/>
                      <a:pt x="2329" y="2809"/>
                    </a:cubicBezTo>
                    <a:cubicBezTo>
                      <a:pt x="2387" y="2899"/>
                      <a:pt x="2471" y="2936"/>
                      <a:pt x="2554" y="2936"/>
                    </a:cubicBezTo>
                    <a:cubicBezTo>
                      <a:pt x="2747" y="2936"/>
                      <a:pt x="2937" y="2739"/>
                      <a:pt x="2804" y="2531"/>
                    </a:cubicBezTo>
                    <a:cubicBezTo>
                      <a:pt x="2189" y="1577"/>
                      <a:pt x="1411" y="739"/>
                      <a:pt x="507" y="54"/>
                    </a:cubicBezTo>
                    <a:cubicBezTo>
                      <a:pt x="457" y="17"/>
                      <a:pt x="408" y="0"/>
                      <a:pt x="36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14" name="Google Shape;7514;p13"/>
              <p:cNvSpPr/>
              <p:nvPr/>
            </p:nvSpPr>
            <p:spPr>
              <a:xfrm rot="1271479">
                <a:off x="2357906" y="2330914"/>
                <a:ext cx="62047" cy="49215"/>
              </a:xfrm>
              <a:custGeom>
                <a:avLst/>
                <a:gdLst/>
                <a:ahLst/>
                <a:cxnLst/>
                <a:rect l="l" t="t" r="r" b="b"/>
                <a:pathLst>
                  <a:path w="3899" h="3092" extrusionOk="0">
                    <a:moveTo>
                      <a:pt x="3507" y="0"/>
                    </a:moveTo>
                    <a:cubicBezTo>
                      <a:pt x="3463" y="0"/>
                      <a:pt x="3415" y="13"/>
                      <a:pt x="3368" y="42"/>
                    </a:cubicBezTo>
                    <a:cubicBezTo>
                      <a:pt x="2197" y="754"/>
                      <a:pt x="1127" y="1622"/>
                      <a:pt x="187" y="2619"/>
                    </a:cubicBezTo>
                    <a:cubicBezTo>
                      <a:pt x="1" y="2816"/>
                      <a:pt x="187" y="3092"/>
                      <a:pt x="394" y="3092"/>
                    </a:cubicBezTo>
                    <a:cubicBezTo>
                      <a:pt x="456" y="3092"/>
                      <a:pt x="520" y="3067"/>
                      <a:pt x="577" y="3007"/>
                    </a:cubicBezTo>
                    <a:cubicBezTo>
                      <a:pt x="1482" y="2044"/>
                      <a:pt x="2516" y="1206"/>
                      <a:pt x="3645" y="517"/>
                    </a:cubicBezTo>
                    <a:cubicBezTo>
                      <a:pt x="3899" y="362"/>
                      <a:pt x="3743" y="0"/>
                      <a:pt x="350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15" name="Google Shape;7515;p13"/>
              <p:cNvSpPr/>
              <p:nvPr/>
            </p:nvSpPr>
            <p:spPr>
              <a:xfrm rot="1271479">
                <a:off x="2429287" y="2335305"/>
                <a:ext cx="26608" cy="14612"/>
              </a:xfrm>
              <a:custGeom>
                <a:avLst/>
                <a:gdLst/>
                <a:ahLst/>
                <a:cxnLst/>
                <a:rect l="l" t="t" r="r" b="b"/>
                <a:pathLst>
                  <a:path w="1672" h="918" extrusionOk="0">
                    <a:moveTo>
                      <a:pt x="1321" y="1"/>
                    </a:moveTo>
                    <a:cubicBezTo>
                      <a:pt x="1292" y="1"/>
                      <a:pt x="1260" y="6"/>
                      <a:pt x="1227" y="18"/>
                    </a:cubicBezTo>
                    <a:cubicBezTo>
                      <a:pt x="904" y="135"/>
                      <a:pt x="588" y="266"/>
                      <a:pt x="277" y="413"/>
                    </a:cubicBezTo>
                    <a:cubicBezTo>
                      <a:pt x="1" y="544"/>
                      <a:pt x="172" y="917"/>
                      <a:pt x="430" y="917"/>
                    </a:cubicBezTo>
                    <a:cubicBezTo>
                      <a:pt x="470" y="917"/>
                      <a:pt x="512" y="908"/>
                      <a:pt x="555" y="888"/>
                    </a:cubicBezTo>
                    <a:lnTo>
                      <a:pt x="555" y="889"/>
                    </a:lnTo>
                    <a:cubicBezTo>
                      <a:pt x="822" y="762"/>
                      <a:pt x="1095" y="649"/>
                      <a:pt x="1374" y="549"/>
                    </a:cubicBezTo>
                    <a:cubicBezTo>
                      <a:pt x="1671" y="442"/>
                      <a:pt x="1585" y="1"/>
                      <a:pt x="1321"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16" name="Google Shape;7516;p13"/>
              <p:cNvSpPr/>
              <p:nvPr/>
            </p:nvSpPr>
            <p:spPr>
              <a:xfrm rot="1271479">
                <a:off x="2012045" y="2298725"/>
                <a:ext cx="11617" cy="26549"/>
              </a:xfrm>
              <a:custGeom>
                <a:avLst/>
                <a:gdLst/>
                <a:ahLst/>
                <a:cxnLst/>
                <a:rect l="l" t="t" r="r" b="b"/>
                <a:pathLst>
                  <a:path w="730" h="1668" extrusionOk="0">
                    <a:moveTo>
                      <a:pt x="337" y="0"/>
                    </a:moveTo>
                    <a:cubicBezTo>
                      <a:pt x="177" y="0"/>
                      <a:pt x="1" y="137"/>
                      <a:pt x="37" y="345"/>
                    </a:cubicBezTo>
                    <a:cubicBezTo>
                      <a:pt x="97" y="696"/>
                      <a:pt x="140" y="1049"/>
                      <a:pt x="166" y="1403"/>
                    </a:cubicBezTo>
                    <a:cubicBezTo>
                      <a:pt x="179" y="1579"/>
                      <a:pt x="324" y="1667"/>
                      <a:pt x="461" y="1667"/>
                    </a:cubicBezTo>
                    <a:cubicBezTo>
                      <a:pt x="599" y="1667"/>
                      <a:pt x="729" y="1580"/>
                      <a:pt x="716" y="1403"/>
                    </a:cubicBezTo>
                    <a:cubicBezTo>
                      <a:pt x="686" y="1000"/>
                      <a:pt x="636" y="598"/>
                      <a:pt x="566" y="200"/>
                    </a:cubicBezTo>
                    <a:cubicBezTo>
                      <a:pt x="542" y="61"/>
                      <a:pt x="443" y="0"/>
                      <a:pt x="33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17" name="Google Shape;7517;p13"/>
              <p:cNvSpPr/>
              <p:nvPr/>
            </p:nvSpPr>
            <p:spPr>
              <a:xfrm rot="1271479">
                <a:off x="1995530" y="2336899"/>
                <a:ext cx="34485" cy="68697"/>
              </a:xfrm>
              <a:custGeom>
                <a:avLst/>
                <a:gdLst/>
                <a:ahLst/>
                <a:cxnLst/>
                <a:rect l="l" t="t" r="r" b="b"/>
                <a:pathLst>
                  <a:path w="2167" h="4316" extrusionOk="0">
                    <a:moveTo>
                      <a:pt x="335" y="0"/>
                    </a:moveTo>
                    <a:cubicBezTo>
                      <a:pt x="172" y="0"/>
                      <a:pt x="1" y="135"/>
                      <a:pt x="55" y="343"/>
                    </a:cubicBezTo>
                    <a:lnTo>
                      <a:pt x="54" y="341"/>
                    </a:lnTo>
                    <a:lnTo>
                      <a:pt x="54" y="341"/>
                    </a:lnTo>
                    <a:cubicBezTo>
                      <a:pt x="402" y="1678"/>
                      <a:pt x="913" y="2967"/>
                      <a:pt x="1574" y="4179"/>
                    </a:cubicBezTo>
                    <a:cubicBezTo>
                      <a:pt x="1627" y="4275"/>
                      <a:pt x="1709" y="4315"/>
                      <a:pt x="1792" y="4315"/>
                    </a:cubicBezTo>
                    <a:cubicBezTo>
                      <a:pt x="1977" y="4315"/>
                      <a:pt x="2167" y="4117"/>
                      <a:pt x="2050" y="3902"/>
                    </a:cubicBezTo>
                    <a:cubicBezTo>
                      <a:pt x="1412" y="2730"/>
                      <a:pt x="920" y="1486"/>
                      <a:pt x="585" y="196"/>
                    </a:cubicBezTo>
                    <a:cubicBezTo>
                      <a:pt x="549" y="59"/>
                      <a:pt x="444" y="0"/>
                      <a:pt x="335"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18" name="Google Shape;7518;p13"/>
              <p:cNvSpPr/>
              <p:nvPr/>
            </p:nvSpPr>
            <p:spPr>
              <a:xfrm rot="1271479">
                <a:off x="1887115" y="2422182"/>
                <a:ext cx="30045" cy="16124"/>
              </a:xfrm>
              <a:custGeom>
                <a:avLst/>
                <a:gdLst/>
                <a:ahLst/>
                <a:cxnLst/>
                <a:rect l="l" t="t" r="r" b="b"/>
                <a:pathLst>
                  <a:path w="1888" h="1013" extrusionOk="0">
                    <a:moveTo>
                      <a:pt x="1453" y="1"/>
                    </a:moveTo>
                    <a:cubicBezTo>
                      <a:pt x="1413" y="1"/>
                      <a:pt x="1372" y="9"/>
                      <a:pt x="1330" y="28"/>
                    </a:cubicBezTo>
                    <a:lnTo>
                      <a:pt x="280" y="510"/>
                    </a:lnTo>
                    <a:cubicBezTo>
                      <a:pt x="0" y="637"/>
                      <a:pt x="175" y="1012"/>
                      <a:pt x="435" y="1012"/>
                    </a:cubicBezTo>
                    <a:cubicBezTo>
                      <a:pt x="474" y="1012"/>
                      <a:pt x="515" y="1004"/>
                      <a:pt x="557" y="985"/>
                    </a:cubicBezTo>
                    <a:lnTo>
                      <a:pt x="1608" y="503"/>
                    </a:lnTo>
                    <a:cubicBezTo>
                      <a:pt x="1887" y="374"/>
                      <a:pt x="1713" y="1"/>
                      <a:pt x="145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19" name="Google Shape;7519;p13"/>
              <p:cNvSpPr/>
              <p:nvPr/>
            </p:nvSpPr>
            <p:spPr>
              <a:xfrm rot="1271479">
                <a:off x="1928509" y="2424160"/>
                <a:ext cx="53104" cy="18925"/>
              </a:xfrm>
              <a:custGeom>
                <a:avLst/>
                <a:gdLst/>
                <a:ahLst/>
                <a:cxnLst/>
                <a:rect l="l" t="t" r="r" b="b"/>
                <a:pathLst>
                  <a:path w="3337" h="1189" extrusionOk="0">
                    <a:moveTo>
                      <a:pt x="2924" y="1"/>
                    </a:moveTo>
                    <a:cubicBezTo>
                      <a:pt x="2905" y="1"/>
                      <a:pt x="2886" y="2"/>
                      <a:pt x="2865" y="6"/>
                    </a:cubicBezTo>
                    <a:cubicBezTo>
                      <a:pt x="2001" y="171"/>
                      <a:pt x="1147" y="384"/>
                      <a:pt x="306" y="644"/>
                    </a:cubicBezTo>
                    <a:cubicBezTo>
                      <a:pt x="0" y="739"/>
                      <a:pt x="93" y="1189"/>
                      <a:pt x="368" y="1189"/>
                    </a:cubicBezTo>
                    <a:cubicBezTo>
                      <a:pt x="395" y="1189"/>
                      <a:pt x="423" y="1185"/>
                      <a:pt x="453" y="1175"/>
                    </a:cubicBezTo>
                    <a:cubicBezTo>
                      <a:pt x="1293" y="915"/>
                      <a:pt x="2148" y="701"/>
                      <a:pt x="3010" y="536"/>
                    </a:cubicBezTo>
                    <a:cubicBezTo>
                      <a:pt x="3337" y="474"/>
                      <a:pt x="3226" y="1"/>
                      <a:pt x="292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20" name="Google Shape;7520;p13"/>
              <p:cNvSpPr/>
              <p:nvPr/>
            </p:nvSpPr>
            <p:spPr>
              <a:xfrm rot="1271479">
                <a:off x="1817190" y="2657809"/>
                <a:ext cx="56255" cy="17079"/>
              </a:xfrm>
              <a:custGeom>
                <a:avLst/>
                <a:gdLst/>
                <a:ahLst/>
                <a:cxnLst/>
                <a:rect l="l" t="t" r="r" b="b"/>
                <a:pathLst>
                  <a:path w="3535" h="1073" extrusionOk="0">
                    <a:moveTo>
                      <a:pt x="400" y="1"/>
                    </a:moveTo>
                    <a:cubicBezTo>
                      <a:pt x="105" y="1"/>
                      <a:pt x="0" y="465"/>
                      <a:pt x="322" y="539"/>
                    </a:cubicBezTo>
                    <a:cubicBezTo>
                      <a:pt x="1228" y="748"/>
                      <a:pt x="2139" y="923"/>
                      <a:pt x="3057" y="1069"/>
                    </a:cubicBezTo>
                    <a:cubicBezTo>
                      <a:pt x="3073" y="1071"/>
                      <a:pt x="3089" y="1073"/>
                      <a:pt x="3105" y="1073"/>
                    </a:cubicBezTo>
                    <a:cubicBezTo>
                      <a:pt x="3415" y="1073"/>
                      <a:pt x="3535" y="590"/>
                      <a:pt x="3202" y="538"/>
                    </a:cubicBezTo>
                    <a:cubicBezTo>
                      <a:pt x="2284" y="394"/>
                      <a:pt x="1373" y="217"/>
                      <a:pt x="468" y="8"/>
                    </a:cubicBezTo>
                    <a:cubicBezTo>
                      <a:pt x="444" y="3"/>
                      <a:pt x="421" y="1"/>
                      <a:pt x="40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21" name="Google Shape;7521;p13"/>
              <p:cNvSpPr/>
              <p:nvPr/>
            </p:nvSpPr>
            <p:spPr>
              <a:xfrm rot="1271479">
                <a:off x="1847598" y="2723567"/>
                <a:ext cx="23457" cy="62649"/>
              </a:xfrm>
              <a:custGeom>
                <a:avLst/>
                <a:gdLst/>
                <a:ahLst/>
                <a:cxnLst/>
                <a:rect l="l" t="t" r="r" b="b"/>
                <a:pathLst>
                  <a:path w="1474" h="3936" extrusionOk="0">
                    <a:moveTo>
                      <a:pt x="1140" y="0"/>
                    </a:moveTo>
                    <a:cubicBezTo>
                      <a:pt x="1030" y="0"/>
                      <a:pt x="919" y="58"/>
                      <a:pt x="874" y="191"/>
                    </a:cubicBezTo>
                    <a:cubicBezTo>
                      <a:pt x="498" y="1298"/>
                      <a:pt x="216" y="2435"/>
                      <a:pt x="33" y="3590"/>
                    </a:cubicBezTo>
                    <a:cubicBezTo>
                      <a:pt x="0" y="3799"/>
                      <a:pt x="179" y="3936"/>
                      <a:pt x="338" y="3936"/>
                    </a:cubicBezTo>
                    <a:cubicBezTo>
                      <a:pt x="444" y="3936"/>
                      <a:pt x="542" y="3876"/>
                      <a:pt x="564" y="3737"/>
                    </a:cubicBezTo>
                    <a:cubicBezTo>
                      <a:pt x="747" y="2582"/>
                      <a:pt x="1028" y="1443"/>
                      <a:pt x="1405" y="336"/>
                    </a:cubicBezTo>
                    <a:cubicBezTo>
                      <a:pt x="1474" y="133"/>
                      <a:pt x="1308" y="0"/>
                      <a:pt x="11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22" name="Google Shape;7522;p13"/>
              <p:cNvSpPr/>
              <p:nvPr/>
            </p:nvSpPr>
            <p:spPr>
              <a:xfrm rot="1271479">
                <a:off x="1967241" y="2993002"/>
                <a:ext cx="25796" cy="15694"/>
              </a:xfrm>
              <a:custGeom>
                <a:avLst/>
                <a:gdLst/>
                <a:ahLst/>
                <a:cxnLst/>
                <a:rect l="l" t="t" r="r" b="b"/>
                <a:pathLst>
                  <a:path w="1621" h="985" extrusionOk="0">
                    <a:moveTo>
                      <a:pt x="1210" y="1"/>
                    </a:moveTo>
                    <a:cubicBezTo>
                      <a:pt x="1168" y="1"/>
                      <a:pt x="1123" y="11"/>
                      <a:pt x="1077" y="36"/>
                    </a:cubicBezTo>
                    <a:lnTo>
                      <a:pt x="267" y="475"/>
                    </a:lnTo>
                    <a:cubicBezTo>
                      <a:pt x="1" y="619"/>
                      <a:pt x="163" y="985"/>
                      <a:pt x="410" y="985"/>
                    </a:cubicBezTo>
                    <a:cubicBezTo>
                      <a:pt x="453" y="985"/>
                      <a:pt x="498" y="974"/>
                      <a:pt x="544" y="950"/>
                    </a:cubicBezTo>
                    <a:lnTo>
                      <a:pt x="1354" y="512"/>
                    </a:lnTo>
                    <a:cubicBezTo>
                      <a:pt x="1620" y="368"/>
                      <a:pt x="1457" y="1"/>
                      <a:pt x="121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23" name="Google Shape;7523;p13"/>
              <p:cNvSpPr/>
              <p:nvPr/>
            </p:nvSpPr>
            <p:spPr>
              <a:xfrm rot="1271479">
                <a:off x="2005101" y="2980168"/>
                <a:ext cx="33228" cy="22761"/>
              </a:xfrm>
              <a:custGeom>
                <a:avLst/>
                <a:gdLst/>
                <a:ahLst/>
                <a:cxnLst/>
                <a:rect l="l" t="t" r="r" b="b"/>
                <a:pathLst>
                  <a:path w="2088" h="1430" extrusionOk="0">
                    <a:moveTo>
                      <a:pt x="1723" y="0"/>
                    </a:moveTo>
                    <a:cubicBezTo>
                      <a:pt x="1677" y="0"/>
                      <a:pt x="1628" y="16"/>
                      <a:pt x="1578" y="54"/>
                    </a:cubicBezTo>
                    <a:cubicBezTo>
                      <a:pt x="1158" y="368"/>
                      <a:pt x="719" y="656"/>
                      <a:pt x="262" y="915"/>
                    </a:cubicBezTo>
                    <a:cubicBezTo>
                      <a:pt x="0" y="1064"/>
                      <a:pt x="160" y="1430"/>
                      <a:pt x="403" y="1430"/>
                    </a:cubicBezTo>
                    <a:cubicBezTo>
                      <a:pt x="446" y="1430"/>
                      <a:pt x="492" y="1418"/>
                      <a:pt x="539" y="1391"/>
                    </a:cubicBezTo>
                    <a:cubicBezTo>
                      <a:pt x="996" y="1131"/>
                      <a:pt x="1435" y="843"/>
                      <a:pt x="1856" y="528"/>
                    </a:cubicBezTo>
                    <a:cubicBezTo>
                      <a:pt x="2087" y="355"/>
                      <a:pt x="1941" y="0"/>
                      <a:pt x="1723"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24" name="Google Shape;7524;p13"/>
              <p:cNvSpPr/>
              <p:nvPr/>
            </p:nvSpPr>
            <p:spPr>
              <a:xfrm rot="1271479">
                <a:off x="2102491" y="3008428"/>
                <a:ext cx="41184" cy="35606"/>
              </a:xfrm>
              <a:custGeom>
                <a:avLst/>
                <a:gdLst/>
                <a:ahLst/>
                <a:cxnLst/>
                <a:rect l="l" t="t" r="r" b="b"/>
                <a:pathLst>
                  <a:path w="2588" h="2237" extrusionOk="0">
                    <a:moveTo>
                      <a:pt x="389" y="1"/>
                    </a:moveTo>
                    <a:cubicBezTo>
                      <a:pt x="186" y="1"/>
                      <a:pt x="1" y="276"/>
                      <a:pt x="183" y="477"/>
                    </a:cubicBezTo>
                    <a:cubicBezTo>
                      <a:pt x="756" y="1108"/>
                      <a:pt x="1390" y="1680"/>
                      <a:pt x="2077" y="2185"/>
                    </a:cubicBezTo>
                    <a:cubicBezTo>
                      <a:pt x="2127" y="2221"/>
                      <a:pt x="2176" y="2237"/>
                      <a:pt x="2222" y="2237"/>
                    </a:cubicBezTo>
                    <a:cubicBezTo>
                      <a:pt x="2441" y="2237"/>
                      <a:pt x="2588" y="1881"/>
                      <a:pt x="2354" y="1709"/>
                    </a:cubicBezTo>
                    <a:cubicBezTo>
                      <a:pt x="1708" y="1230"/>
                      <a:pt x="1110" y="687"/>
                      <a:pt x="571" y="88"/>
                    </a:cubicBezTo>
                    <a:cubicBezTo>
                      <a:pt x="515" y="27"/>
                      <a:pt x="451" y="1"/>
                      <a:pt x="38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25" name="Google Shape;7525;p13"/>
              <p:cNvSpPr/>
              <p:nvPr/>
            </p:nvSpPr>
            <p:spPr>
              <a:xfrm rot="1271479">
                <a:off x="2135834" y="3057571"/>
                <a:ext cx="23059" cy="18304"/>
              </a:xfrm>
              <a:custGeom>
                <a:avLst/>
                <a:gdLst/>
                <a:ahLst/>
                <a:cxnLst/>
                <a:rect l="l" t="t" r="r" b="b"/>
                <a:pathLst>
                  <a:path w="1449" h="1150" extrusionOk="0">
                    <a:moveTo>
                      <a:pt x="330" y="0"/>
                    </a:moveTo>
                    <a:cubicBezTo>
                      <a:pt x="232" y="0"/>
                      <a:pt x="129" y="58"/>
                      <a:pt x="82" y="139"/>
                    </a:cubicBezTo>
                    <a:cubicBezTo>
                      <a:pt x="1" y="279"/>
                      <a:pt x="61" y="427"/>
                      <a:pt x="180" y="515"/>
                    </a:cubicBezTo>
                    <a:lnTo>
                      <a:pt x="990" y="1109"/>
                    </a:lnTo>
                    <a:cubicBezTo>
                      <a:pt x="1028" y="1137"/>
                      <a:pt x="1073" y="1149"/>
                      <a:pt x="1118" y="1149"/>
                    </a:cubicBezTo>
                    <a:cubicBezTo>
                      <a:pt x="1217" y="1149"/>
                      <a:pt x="1319" y="1092"/>
                      <a:pt x="1366" y="1010"/>
                    </a:cubicBezTo>
                    <a:cubicBezTo>
                      <a:pt x="1448" y="872"/>
                      <a:pt x="1388" y="722"/>
                      <a:pt x="1267" y="634"/>
                    </a:cubicBezTo>
                    <a:lnTo>
                      <a:pt x="458" y="40"/>
                    </a:lnTo>
                    <a:cubicBezTo>
                      <a:pt x="420" y="13"/>
                      <a:pt x="375" y="0"/>
                      <a:pt x="33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26" name="Google Shape;7526;p13"/>
              <p:cNvSpPr/>
              <p:nvPr/>
            </p:nvSpPr>
            <p:spPr>
              <a:xfrm rot="1271479">
                <a:off x="2388136" y="2983942"/>
                <a:ext cx="11060" cy="36306"/>
              </a:xfrm>
              <a:custGeom>
                <a:avLst/>
                <a:gdLst/>
                <a:ahLst/>
                <a:cxnLst/>
                <a:rect l="l" t="t" r="r" b="b"/>
                <a:pathLst>
                  <a:path w="695" h="2281" extrusionOk="0">
                    <a:moveTo>
                      <a:pt x="269" y="1"/>
                    </a:moveTo>
                    <a:cubicBezTo>
                      <a:pt x="132" y="1"/>
                      <a:pt x="1" y="88"/>
                      <a:pt x="12" y="265"/>
                    </a:cubicBezTo>
                    <a:cubicBezTo>
                      <a:pt x="53" y="848"/>
                      <a:pt x="93" y="1431"/>
                      <a:pt x="133" y="2016"/>
                    </a:cubicBezTo>
                    <a:cubicBezTo>
                      <a:pt x="145" y="2192"/>
                      <a:pt x="289" y="2280"/>
                      <a:pt x="426" y="2280"/>
                    </a:cubicBezTo>
                    <a:cubicBezTo>
                      <a:pt x="564" y="2280"/>
                      <a:pt x="695" y="2192"/>
                      <a:pt x="683" y="2016"/>
                    </a:cubicBezTo>
                    <a:cubicBezTo>
                      <a:pt x="642" y="1433"/>
                      <a:pt x="602" y="849"/>
                      <a:pt x="562" y="265"/>
                    </a:cubicBezTo>
                    <a:cubicBezTo>
                      <a:pt x="551" y="89"/>
                      <a:pt x="407" y="1"/>
                      <a:pt x="26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27" name="Google Shape;7527;p13"/>
              <p:cNvSpPr/>
              <p:nvPr/>
            </p:nvSpPr>
            <p:spPr>
              <a:xfrm rot="1271479">
                <a:off x="2374577" y="3032498"/>
                <a:ext cx="10073" cy="23812"/>
              </a:xfrm>
              <a:custGeom>
                <a:avLst/>
                <a:gdLst/>
                <a:ahLst/>
                <a:cxnLst/>
                <a:rect l="l" t="t" r="r" b="b"/>
                <a:pathLst>
                  <a:path w="633" h="1496" extrusionOk="0">
                    <a:moveTo>
                      <a:pt x="363" y="1"/>
                    </a:moveTo>
                    <a:cubicBezTo>
                      <a:pt x="225" y="1"/>
                      <a:pt x="82" y="89"/>
                      <a:pt x="71" y="265"/>
                    </a:cubicBezTo>
                    <a:lnTo>
                      <a:pt x="12" y="1232"/>
                    </a:lnTo>
                    <a:cubicBezTo>
                      <a:pt x="1" y="1408"/>
                      <a:pt x="133" y="1496"/>
                      <a:pt x="270" y="1496"/>
                    </a:cubicBezTo>
                    <a:cubicBezTo>
                      <a:pt x="408" y="1496"/>
                      <a:pt x="551" y="1408"/>
                      <a:pt x="562" y="1232"/>
                    </a:cubicBezTo>
                    <a:lnTo>
                      <a:pt x="621" y="265"/>
                    </a:lnTo>
                    <a:cubicBezTo>
                      <a:pt x="632" y="89"/>
                      <a:pt x="500" y="1"/>
                      <a:pt x="36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28" name="Google Shape;7528;p13"/>
              <p:cNvSpPr/>
              <p:nvPr/>
            </p:nvSpPr>
            <p:spPr>
              <a:xfrm rot="1271479">
                <a:off x="2454247" y="2944644"/>
                <a:ext cx="39657" cy="10808"/>
              </a:xfrm>
              <a:custGeom>
                <a:avLst/>
                <a:gdLst/>
                <a:ahLst/>
                <a:cxnLst/>
                <a:rect l="l" t="t" r="r" b="b"/>
                <a:pathLst>
                  <a:path w="2492" h="679" extrusionOk="0">
                    <a:moveTo>
                      <a:pt x="2160" y="0"/>
                    </a:moveTo>
                    <a:cubicBezTo>
                      <a:pt x="2153" y="0"/>
                      <a:pt x="2145" y="0"/>
                      <a:pt x="2137" y="1"/>
                    </a:cubicBezTo>
                    <a:lnTo>
                      <a:pt x="354" y="127"/>
                    </a:lnTo>
                    <a:cubicBezTo>
                      <a:pt x="10" y="151"/>
                      <a:pt x="0" y="678"/>
                      <a:pt x="331" y="678"/>
                    </a:cubicBezTo>
                    <a:cubicBezTo>
                      <a:pt x="338" y="678"/>
                      <a:pt x="346" y="678"/>
                      <a:pt x="354" y="677"/>
                    </a:cubicBezTo>
                    <a:lnTo>
                      <a:pt x="2137" y="551"/>
                    </a:lnTo>
                    <a:cubicBezTo>
                      <a:pt x="2481" y="527"/>
                      <a:pt x="2491" y="0"/>
                      <a:pt x="216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29" name="Google Shape;7529;p13"/>
              <p:cNvSpPr/>
              <p:nvPr/>
            </p:nvSpPr>
            <p:spPr>
              <a:xfrm rot="1271479">
                <a:off x="2506293" y="2952809"/>
                <a:ext cx="21611" cy="10441"/>
              </a:xfrm>
              <a:custGeom>
                <a:avLst/>
                <a:gdLst/>
                <a:ahLst/>
                <a:cxnLst/>
                <a:rect l="l" t="t" r="r" b="b"/>
                <a:pathLst>
                  <a:path w="1358" h="656" extrusionOk="0">
                    <a:moveTo>
                      <a:pt x="1042" y="0"/>
                    </a:moveTo>
                    <a:cubicBezTo>
                      <a:pt x="1022" y="0"/>
                      <a:pt x="1002" y="2"/>
                      <a:pt x="983" y="5"/>
                    </a:cubicBezTo>
                    <a:lnTo>
                      <a:pt x="228" y="120"/>
                    </a:lnTo>
                    <a:cubicBezTo>
                      <a:pt x="81" y="144"/>
                      <a:pt x="0" y="327"/>
                      <a:pt x="36" y="459"/>
                    </a:cubicBezTo>
                    <a:cubicBezTo>
                      <a:pt x="74" y="594"/>
                      <a:pt x="189" y="656"/>
                      <a:pt x="315" y="656"/>
                    </a:cubicBezTo>
                    <a:cubicBezTo>
                      <a:pt x="335" y="656"/>
                      <a:pt x="355" y="654"/>
                      <a:pt x="375" y="651"/>
                    </a:cubicBezTo>
                    <a:lnTo>
                      <a:pt x="1129" y="536"/>
                    </a:lnTo>
                    <a:cubicBezTo>
                      <a:pt x="1276" y="514"/>
                      <a:pt x="1357" y="329"/>
                      <a:pt x="1320" y="197"/>
                    </a:cubicBezTo>
                    <a:cubicBezTo>
                      <a:pt x="1283" y="62"/>
                      <a:pt x="1168" y="0"/>
                      <a:pt x="104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30" name="Google Shape;7530;p13"/>
              <p:cNvSpPr/>
              <p:nvPr/>
            </p:nvSpPr>
            <p:spPr>
              <a:xfrm rot="1271479">
                <a:off x="2571126" y="2667051"/>
                <a:ext cx="55443" cy="19960"/>
              </a:xfrm>
              <a:custGeom>
                <a:avLst/>
                <a:gdLst/>
                <a:ahLst/>
                <a:cxnLst/>
                <a:rect l="l" t="t" r="r" b="b"/>
                <a:pathLst>
                  <a:path w="3484" h="1254" extrusionOk="0">
                    <a:moveTo>
                      <a:pt x="418" y="1"/>
                    </a:moveTo>
                    <a:cubicBezTo>
                      <a:pt x="113" y="1"/>
                      <a:pt x="0" y="475"/>
                      <a:pt x="329" y="537"/>
                    </a:cubicBezTo>
                    <a:cubicBezTo>
                      <a:pt x="1245" y="709"/>
                      <a:pt x="2149" y="943"/>
                      <a:pt x="3034" y="1238"/>
                    </a:cubicBezTo>
                    <a:cubicBezTo>
                      <a:pt x="3066" y="1249"/>
                      <a:pt x="3096" y="1253"/>
                      <a:pt x="3124" y="1253"/>
                    </a:cubicBezTo>
                    <a:cubicBezTo>
                      <a:pt x="3394" y="1253"/>
                      <a:pt x="3483" y="808"/>
                      <a:pt x="3181" y="707"/>
                    </a:cubicBezTo>
                    <a:cubicBezTo>
                      <a:pt x="2296" y="412"/>
                      <a:pt x="1392" y="178"/>
                      <a:pt x="475" y="6"/>
                    </a:cubicBezTo>
                    <a:cubicBezTo>
                      <a:pt x="456" y="3"/>
                      <a:pt x="436" y="1"/>
                      <a:pt x="418"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31" name="Google Shape;7531;p13"/>
              <p:cNvSpPr/>
              <p:nvPr/>
            </p:nvSpPr>
            <p:spPr>
              <a:xfrm rot="1271479">
                <a:off x="2623109" y="2701546"/>
                <a:ext cx="23743" cy="15758"/>
              </a:xfrm>
              <a:custGeom>
                <a:avLst/>
                <a:gdLst/>
                <a:ahLst/>
                <a:cxnLst/>
                <a:rect l="l" t="t" r="r" b="b"/>
                <a:pathLst>
                  <a:path w="1492" h="990" extrusionOk="0">
                    <a:moveTo>
                      <a:pt x="306" y="0"/>
                    </a:moveTo>
                    <a:cubicBezTo>
                      <a:pt x="189" y="0"/>
                      <a:pt x="72" y="98"/>
                      <a:pt x="43" y="206"/>
                    </a:cubicBezTo>
                    <a:cubicBezTo>
                      <a:pt x="0" y="363"/>
                      <a:pt x="96" y="490"/>
                      <a:pt x="235" y="545"/>
                    </a:cubicBezTo>
                    <a:cubicBezTo>
                      <a:pt x="494" y="649"/>
                      <a:pt x="741" y="782"/>
                      <a:pt x="971" y="942"/>
                    </a:cubicBezTo>
                    <a:cubicBezTo>
                      <a:pt x="1020" y="975"/>
                      <a:pt x="1069" y="989"/>
                      <a:pt x="1115" y="989"/>
                    </a:cubicBezTo>
                    <a:cubicBezTo>
                      <a:pt x="1341" y="989"/>
                      <a:pt x="1492" y="631"/>
                      <a:pt x="1249" y="467"/>
                    </a:cubicBezTo>
                    <a:cubicBezTo>
                      <a:pt x="977" y="284"/>
                      <a:pt x="686" y="132"/>
                      <a:pt x="380" y="14"/>
                    </a:cubicBezTo>
                    <a:cubicBezTo>
                      <a:pt x="356" y="5"/>
                      <a:pt x="331" y="0"/>
                      <a:pt x="30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32" name="Google Shape;7532;p13"/>
              <p:cNvSpPr/>
              <p:nvPr/>
            </p:nvSpPr>
            <p:spPr>
              <a:xfrm rot="1271479">
                <a:off x="2573208" y="2549709"/>
                <a:ext cx="9103" cy="51173"/>
              </a:xfrm>
              <a:custGeom>
                <a:avLst/>
                <a:gdLst/>
                <a:ahLst/>
                <a:cxnLst/>
                <a:rect l="l" t="t" r="r" b="b"/>
                <a:pathLst>
                  <a:path w="572" h="3215" extrusionOk="0">
                    <a:moveTo>
                      <a:pt x="297" y="0"/>
                    </a:moveTo>
                    <a:cubicBezTo>
                      <a:pt x="159" y="0"/>
                      <a:pt x="21" y="89"/>
                      <a:pt x="20" y="266"/>
                    </a:cubicBezTo>
                    <a:cubicBezTo>
                      <a:pt x="13" y="1161"/>
                      <a:pt x="8" y="2054"/>
                      <a:pt x="2" y="2948"/>
                    </a:cubicBezTo>
                    <a:cubicBezTo>
                      <a:pt x="1" y="3125"/>
                      <a:pt x="138" y="3214"/>
                      <a:pt x="276" y="3214"/>
                    </a:cubicBezTo>
                    <a:cubicBezTo>
                      <a:pt x="413" y="3214"/>
                      <a:pt x="550" y="3126"/>
                      <a:pt x="551" y="2948"/>
                    </a:cubicBezTo>
                    <a:cubicBezTo>
                      <a:pt x="558" y="2054"/>
                      <a:pt x="563" y="1161"/>
                      <a:pt x="570" y="266"/>
                    </a:cubicBezTo>
                    <a:cubicBezTo>
                      <a:pt x="572" y="89"/>
                      <a:pt x="435" y="0"/>
                      <a:pt x="29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33" name="Google Shape;7533;p13"/>
              <p:cNvSpPr/>
              <p:nvPr/>
            </p:nvSpPr>
            <p:spPr>
              <a:xfrm rot="1271479">
                <a:off x="2586574" y="2520381"/>
                <a:ext cx="12047" cy="20580"/>
              </a:xfrm>
              <a:custGeom>
                <a:avLst/>
                <a:gdLst/>
                <a:ahLst/>
                <a:cxnLst/>
                <a:rect l="l" t="t" r="r" b="b"/>
                <a:pathLst>
                  <a:path w="757" h="1293" extrusionOk="0">
                    <a:moveTo>
                      <a:pt x="336" y="0"/>
                    </a:moveTo>
                    <a:cubicBezTo>
                      <a:pt x="172" y="0"/>
                      <a:pt x="0" y="135"/>
                      <a:pt x="54" y="342"/>
                    </a:cubicBezTo>
                    <a:cubicBezTo>
                      <a:pt x="113" y="564"/>
                      <a:pt x="157" y="789"/>
                      <a:pt x="189" y="1019"/>
                    </a:cubicBezTo>
                    <a:cubicBezTo>
                      <a:pt x="206" y="1165"/>
                      <a:pt x="301" y="1293"/>
                      <a:pt x="463" y="1293"/>
                    </a:cubicBezTo>
                    <a:cubicBezTo>
                      <a:pt x="596" y="1293"/>
                      <a:pt x="757" y="1165"/>
                      <a:pt x="737" y="1019"/>
                    </a:cubicBezTo>
                    <a:lnTo>
                      <a:pt x="739" y="1019"/>
                    </a:lnTo>
                    <a:cubicBezTo>
                      <a:pt x="704" y="741"/>
                      <a:pt x="652" y="467"/>
                      <a:pt x="584" y="195"/>
                    </a:cubicBezTo>
                    <a:cubicBezTo>
                      <a:pt x="549" y="59"/>
                      <a:pt x="444" y="0"/>
                      <a:pt x="33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34" name="Google Shape;7534;p13"/>
              <p:cNvSpPr/>
              <p:nvPr/>
            </p:nvSpPr>
            <p:spPr>
              <a:xfrm rot="1271479">
                <a:off x="2235681" y="2496759"/>
                <a:ext cx="42282" cy="37054"/>
              </a:xfrm>
              <a:custGeom>
                <a:avLst/>
                <a:gdLst/>
                <a:ahLst/>
                <a:cxnLst/>
                <a:rect l="l" t="t" r="r" b="b"/>
                <a:pathLst>
                  <a:path w="2657" h="2328" extrusionOk="0">
                    <a:moveTo>
                      <a:pt x="1328" y="0"/>
                    </a:moveTo>
                    <a:cubicBezTo>
                      <a:pt x="1124" y="0"/>
                      <a:pt x="917" y="54"/>
                      <a:pt x="729" y="166"/>
                    </a:cubicBezTo>
                    <a:cubicBezTo>
                      <a:pt x="179" y="498"/>
                      <a:pt x="1" y="1212"/>
                      <a:pt x="332" y="1763"/>
                    </a:cubicBezTo>
                    <a:cubicBezTo>
                      <a:pt x="550" y="2126"/>
                      <a:pt x="935" y="2327"/>
                      <a:pt x="1330" y="2327"/>
                    </a:cubicBezTo>
                    <a:cubicBezTo>
                      <a:pt x="1534" y="2327"/>
                      <a:pt x="1741" y="2274"/>
                      <a:pt x="1928" y="2161"/>
                    </a:cubicBezTo>
                    <a:cubicBezTo>
                      <a:pt x="2479" y="1830"/>
                      <a:pt x="2657" y="1116"/>
                      <a:pt x="2326" y="564"/>
                    </a:cubicBezTo>
                    <a:cubicBezTo>
                      <a:pt x="2108" y="201"/>
                      <a:pt x="1723" y="0"/>
                      <a:pt x="132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35" name="Google Shape;7535;p13"/>
              <p:cNvSpPr/>
              <p:nvPr/>
            </p:nvSpPr>
            <p:spPr>
              <a:xfrm rot="1271479">
                <a:off x="2152774" y="2767913"/>
                <a:ext cx="38718" cy="37054"/>
              </a:xfrm>
              <a:custGeom>
                <a:avLst/>
                <a:gdLst/>
                <a:ahLst/>
                <a:cxnLst/>
                <a:rect l="l" t="t" r="r" b="b"/>
                <a:pathLst>
                  <a:path w="2433" h="2328" extrusionOk="0">
                    <a:moveTo>
                      <a:pt x="1255" y="1"/>
                    </a:moveTo>
                    <a:cubicBezTo>
                      <a:pt x="1242" y="1"/>
                      <a:pt x="1230" y="1"/>
                      <a:pt x="1217" y="1"/>
                    </a:cubicBezTo>
                    <a:cubicBezTo>
                      <a:pt x="746" y="16"/>
                      <a:pt x="332" y="313"/>
                      <a:pt x="166" y="753"/>
                    </a:cubicBezTo>
                    <a:cubicBezTo>
                      <a:pt x="0" y="1193"/>
                      <a:pt x="115" y="1690"/>
                      <a:pt x="458" y="2013"/>
                    </a:cubicBezTo>
                    <a:cubicBezTo>
                      <a:pt x="678" y="2219"/>
                      <a:pt x="964" y="2327"/>
                      <a:pt x="1253" y="2327"/>
                    </a:cubicBezTo>
                    <a:cubicBezTo>
                      <a:pt x="1416" y="2327"/>
                      <a:pt x="1579" y="2293"/>
                      <a:pt x="1733" y="2224"/>
                    </a:cubicBezTo>
                    <a:cubicBezTo>
                      <a:pt x="2162" y="2030"/>
                      <a:pt x="2433" y="1597"/>
                      <a:pt x="2417" y="1128"/>
                    </a:cubicBezTo>
                    <a:cubicBezTo>
                      <a:pt x="2397"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36" name="Google Shape;7536;p13"/>
              <p:cNvSpPr/>
              <p:nvPr/>
            </p:nvSpPr>
            <p:spPr>
              <a:xfrm rot="1271479">
                <a:off x="2316450" y="2741714"/>
                <a:ext cx="38734" cy="37038"/>
              </a:xfrm>
              <a:custGeom>
                <a:avLst/>
                <a:gdLst/>
                <a:ahLst/>
                <a:cxnLst/>
                <a:rect l="l" t="t" r="r" b="b"/>
                <a:pathLst>
                  <a:path w="2434" h="2327" extrusionOk="0">
                    <a:moveTo>
                      <a:pt x="1258" y="1"/>
                    </a:moveTo>
                    <a:cubicBezTo>
                      <a:pt x="1244" y="1"/>
                      <a:pt x="1231" y="1"/>
                      <a:pt x="1218" y="1"/>
                    </a:cubicBezTo>
                    <a:cubicBezTo>
                      <a:pt x="747" y="16"/>
                      <a:pt x="333" y="313"/>
                      <a:pt x="167" y="753"/>
                    </a:cubicBezTo>
                    <a:cubicBezTo>
                      <a:pt x="1" y="1194"/>
                      <a:pt x="116" y="1690"/>
                      <a:pt x="459" y="2013"/>
                    </a:cubicBezTo>
                    <a:cubicBezTo>
                      <a:pt x="679" y="2219"/>
                      <a:pt x="965" y="2327"/>
                      <a:pt x="1255" y="2327"/>
                    </a:cubicBezTo>
                    <a:cubicBezTo>
                      <a:pt x="1417" y="2327"/>
                      <a:pt x="1580" y="2293"/>
                      <a:pt x="1733" y="2224"/>
                    </a:cubicBezTo>
                    <a:cubicBezTo>
                      <a:pt x="2163" y="2029"/>
                      <a:pt x="2433" y="1597"/>
                      <a:pt x="2418" y="1126"/>
                    </a:cubicBezTo>
                    <a:cubicBezTo>
                      <a:pt x="2398" y="498"/>
                      <a:pt x="1882" y="1"/>
                      <a:pt x="1258"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37" name="Google Shape;7537;p13"/>
              <p:cNvSpPr/>
              <p:nvPr/>
            </p:nvSpPr>
            <p:spPr>
              <a:xfrm rot="1271479">
                <a:off x="2373529" y="2579386"/>
                <a:ext cx="38718" cy="37038"/>
              </a:xfrm>
              <a:custGeom>
                <a:avLst/>
                <a:gdLst/>
                <a:ahLst/>
                <a:cxnLst/>
                <a:rect l="l" t="t" r="r" b="b"/>
                <a:pathLst>
                  <a:path w="2433" h="2327" extrusionOk="0">
                    <a:moveTo>
                      <a:pt x="1257" y="0"/>
                    </a:moveTo>
                    <a:cubicBezTo>
                      <a:pt x="1244" y="0"/>
                      <a:pt x="1231" y="0"/>
                      <a:pt x="1217" y="1"/>
                    </a:cubicBezTo>
                    <a:cubicBezTo>
                      <a:pt x="747" y="16"/>
                      <a:pt x="332" y="312"/>
                      <a:pt x="166" y="753"/>
                    </a:cubicBezTo>
                    <a:cubicBezTo>
                      <a:pt x="0" y="1193"/>
                      <a:pt x="116" y="1690"/>
                      <a:pt x="458" y="2012"/>
                    </a:cubicBezTo>
                    <a:cubicBezTo>
                      <a:pt x="680" y="2218"/>
                      <a:pt x="965" y="2326"/>
                      <a:pt x="1256" y="2326"/>
                    </a:cubicBezTo>
                    <a:cubicBezTo>
                      <a:pt x="1417" y="2326"/>
                      <a:pt x="1581" y="2293"/>
                      <a:pt x="1734" y="2223"/>
                    </a:cubicBezTo>
                    <a:cubicBezTo>
                      <a:pt x="2162" y="2029"/>
                      <a:pt x="2433" y="1596"/>
                      <a:pt x="2418" y="1126"/>
                    </a:cubicBezTo>
                    <a:cubicBezTo>
                      <a:pt x="2398" y="497"/>
                      <a:pt x="1882" y="0"/>
                      <a:pt x="125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38" name="Google Shape;7538;p13"/>
              <p:cNvSpPr/>
              <p:nvPr/>
            </p:nvSpPr>
            <p:spPr>
              <a:xfrm rot="1271479">
                <a:off x="2156854" y="2862980"/>
                <a:ext cx="38734" cy="37054"/>
              </a:xfrm>
              <a:custGeom>
                <a:avLst/>
                <a:gdLst/>
                <a:ahLst/>
                <a:cxnLst/>
                <a:rect l="l" t="t" r="r" b="b"/>
                <a:pathLst>
                  <a:path w="2434" h="2328" extrusionOk="0">
                    <a:moveTo>
                      <a:pt x="1255" y="0"/>
                    </a:moveTo>
                    <a:cubicBezTo>
                      <a:pt x="1243" y="0"/>
                      <a:pt x="1230" y="0"/>
                      <a:pt x="1218" y="1"/>
                    </a:cubicBezTo>
                    <a:cubicBezTo>
                      <a:pt x="747" y="16"/>
                      <a:pt x="333" y="314"/>
                      <a:pt x="167" y="754"/>
                    </a:cubicBezTo>
                    <a:cubicBezTo>
                      <a:pt x="1" y="1194"/>
                      <a:pt x="116" y="1691"/>
                      <a:pt x="459" y="2012"/>
                    </a:cubicBezTo>
                    <a:cubicBezTo>
                      <a:pt x="680" y="2219"/>
                      <a:pt x="966" y="2328"/>
                      <a:pt x="1256" y="2328"/>
                    </a:cubicBezTo>
                    <a:cubicBezTo>
                      <a:pt x="1418" y="2328"/>
                      <a:pt x="1581" y="2294"/>
                      <a:pt x="1735" y="2225"/>
                    </a:cubicBezTo>
                    <a:cubicBezTo>
                      <a:pt x="2163" y="2030"/>
                      <a:pt x="2433" y="1598"/>
                      <a:pt x="2418" y="1127"/>
                    </a:cubicBezTo>
                    <a:cubicBezTo>
                      <a:pt x="2398" y="498"/>
                      <a:pt x="1881" y="0"/>
                      <a:pt x="1255"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39" name="Google Shape;7539;p13"/>
              <p:cNvSpPr/>
              <p:nvPr/>
            </p:nvSpPr>
            <p:spPr>
              <a:xfrm rot="1271479">
                <a:off x="2077499" y="2570393"/>
                <a:ext cx="38734" cy="37054"/>
              </a:xfrm>
              <a:custGeom>
                <a:avLst/>
                <a:gdLst/>
                <a:ahLst/>
                <a:cxnLst/>
                <a:rect l="l" t="t" r="r" b="b"/>
                <a:pathLst>
                  <a:path w="2434" h="2328" extrusionOk="0">
                    <a:moveTo>
                      <a:pt x="1256" y="0"/>
                    </a:moveTo>
                    <a:cubicBezTo>
                      <a:pt x="1243" y="0"/>
                      <a:pt x="1231"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40" name="Google Shape;7540;p13"/>
              <p:cNvSpPr/>
              <p:nvPr/>
            </p:nvSpPr>
            <p:spPr>
              <a:xfrm rot="1271479">
                <a:off x="2139709" y="2491398"/>
                <a:ext cx="38718" cy="37054"/>
              </a:xfrm>
              <a:custGeom>
                <a:avLst/>
                <a:gdLst/>
                <a:ahLst/>
                <a:cxnLst/>
                <a:rect l="l" t="t" r="r" b="b"/>
                <a:pathLst>
                  <a:path w="2433" h="2328" extrusionOk="0">
                    <a:moveTo>
                      <a:pt x="1255" y="1"/>
                    </a:moveTo>
                    <a:cubicBezTo>
                      <a:pt x="1243" y="1"/>
                      <a:pt x="1230" y="1"/>
                      <a:pt x="1217" y="1"/>
                    </a:cubicBezTo>
                    <a:cubicBezTo>
                      <a:pt x="747" y="16"/>
                      <a:pt x="332" y="314"/>
                      <a:pt x="166" y="754"/>
                    </a:cubicBezTo>
                    <a:cubicBezTo>
                      <a:pt x="0" y="1193"/>
                      <a:pt x="116" y="1692"/>
                      <a:pt x="459" y="2013"/>
                    </a:cubicBezTo>
                    <a:cubicBezTo>
                      <a:pt x="679" y="2219"/>
                      <a:pt x="965" y="2328"/>
                      <a:pt x="1255" y="2328"/>
                    </a:cubicBezTo>
                    <a:cubicBezTo>
                      <a:pt x="1417" y="2328"/>
                      <a:pt x="1580" y="2294"/>
                      <a:pt x="1735" y="2224"/>
                    </a:cubicBezTo>
                    <a:cubicBezTo>
                      <a:pt x="2163" y="2030"/>
                      <a:pt x="2433" y="1598"/>
                      <a:pt x="2418" y="1128"/>
                    </a:cubicBezTo>
                    <a:cubicBezTo>
                      <a:pt x="2398"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41" name="Google Shape;7541;p13"/>
              <p:cNvSpPr/>
              <p:nvPr/>
            </p:nvSpPr>
            <p:spPr>
              <a:xfrm rot="1271479">
                <a:off x="2208346" y="2689321"/>
                <a:ext cx="38734" cy="37038"/>
              </a:xfrm>
              <a:custGeom>
                <a:avLst/>
                <a:gdLst/>
                <a:ahLst/>
                <a:cxnLst/>
                <a:rect l="l" t="t" r="r" b="b"/>
                <a:pathLst>
                  <a:path w="2434" h="2327" extrusionOk="0">
                    <a:moveTo>
                      <a:pt x="1256" y="0"/>
                    </a:moveTo>
                    <a:cubicBezTo>
                      <a:pt x="1243" y="0"/>
                      <a:pt x="1230" y="0"/>
                      <a:pt x="1218" y="1"/>
                    </a:cubicBezTo>
                    <a:cubicBezTo>
                      <a:pt x="747" y="16"/>
                      <a:pt x="333" y="312"/>
                      <a:pt x="167" y="753"/>
                    </a:cubicBezTo>
                    <a:cubicBezTo>
                      <a:pt x="1" y="1193"/>
                      <a:pt x="116" y="1690"/>
                      <a:pt x="459" y="2012"/>
                    </a:cubicBezTo>
                    <a:cubicBezTo>
                      <a:pt x="680" y="2219"/>
                      <a:pt x="965" y="2327"/>
                      <a:pt x="1255" y="2327"/>
                    </a:cubicBezTo>
                    <a:cubicBezTo>
                      <a:pt x="1417" y="2327"/>
                      <a:pt x="1581" y="2293"/>
                      <a:pt x="1735" y="2223"/>
                    </a:cubicBezTo>
                    <a:cubicBezTo>
                      <a:pt x="2163" y="2030"/>
                      <a:pt x="2433" y="1596"/>
                      <a:pt x="2418" y="1127"/>
                    </a:cubicBezTo>
                    <a:cubicBezTo>
                      <a:pt x="2398" y="496"/>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42" name="Google Shape;7542;p13"/>
              <p:cNvSpPr/>
              <p:nvPr/>
            </p:nvSpPr>
            <p:spPr>
              <a:xfrm rot="1271479">
                <a:off x="2364166" y="2820626"/>
                <a:ext cx="18332" cy="17509"/>
              </a:xfrm>
              <a:custGeom>
                <a:avLst/>
                <a:gdLst/>
                <a:ahLst/>
                <a:cxnLst/>
                <a:rect l="l" t="t" r="r" b="b"/>
                <a:pathLst>
                  <a:path w="1152" h="1100" extrusionOk="0">
                    <a:moveTo>
                      <a:pt x="596" y="0"/>
                    </a:moveTo>
                    <a:cubicBezTo>
                      <a:pt x="590" y="0"/>
                      <a:pt x="583" y="0"/>
                      <a:pt x="576" y="1"/>
                    </a:cubicBezTo>
                    <a:cubicBezTo>
                      <a:pt x="354" y="8"/>
                      <a:pt x="158" y="147"/>
                      <a:pt x="78" y="356"/>
                    </a:cubicBezTo>
                    <a:cubicBezTo>
                      <a:pt x="0" y="565"/>
                      <a:pt x="55" y="799"/>
                      <a:pt x="217" y="951"/>
                    </a:cubicBezTo>
                    <a:cubicBezTo>
                      <a:pt x="321" y="1049"/>
                      <a:pt x="456" y="1100"/>
                      <a:pt x="592" y="1100"/>
                    </a:cubicBezTo>
                    <a:cubicBezTo>
                      <a:pt x="670" y="1100"/>
                      <a:pt x="747" y="1083"/>
                      <a:pt x="821" y="1050"/>
                    </a:cubicBezTo>
                    <a:cubicBezTo>
                      <a:pt x="1024" y="958"/>
                      <a:pt x="1151" y="754"/>
                      <a:pt x="1143" y="532"/>
                    </a:cubicBezTo>
                    <a:cubicBezTo>
                      <a:pt x="1134" y="235"/>
                      <a:pt x="891" y="0"/>
                      <a:pt x="59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43" name="Google Shape;7543;p13"/>
              <p:cNvSpPr/>
              <p:nvPr/>
            </p:nvSpPr>
            <p:spPr>
              <a:xfrm rot="1271479">
                <a:off x="2173222" y="2648078"/>
                <a:ext cx="18317" cy="17540"/>
              </a:xfrm>
              <a:custGeom>
                <a:avLst/>
                <a:gdLst/>
                <a:ahLst/>
                <a:cxnLst/>
                <a:rect l="l" t="t" r="r" b="b"/>
                <a:pathLst>
                  <a:path w="1151" h="1102" extrusionOk="0">
                    <a:moveTo>
                      <a:pt x="594" y="1"/>
                    </a:moveTo>
                    <a:cubicBezTo>
                      <a:pt x="589" y="1"/>
                      <a:pt x="583" y="1"/>
                      <a:pt x="577" y="1"/>
                    </a:cubicBezTo>
                    <a:cubicBezTo>
                      <a:pt x="353" y="9"/>
                      <a:pt x="157" y="149"/>
                      <a:pt x="79" y="358"/>
                    </a:cubicBezTo>
                    <a:cubicBezTo>
                      <a:pt x="1" y="565"/>
                      <a:pt x="55" y="801"/>
                      <a:pt x="217" y="953"/>
                    </a:cubicBezTo>
                    <a:cubicBezTo>
                      <a:pt x="322" y="1050"/>
                      <a:pt x="457" y="1101"/>
                      <a:pt x="594" y="1101"/>
                    </a:cubicBezTo>
                    <a:cubicBezTo>
                      <a:pt x="671" y="1101"/>
                      <a:pt x="748" y="1085"/>
                      <a:pt x="821" y="1052"/>
                    </a:cubicBezTo>
                    <a:cubicBezTo>
                      <a:pt x="1023" y="960"/>
                      <a:pt x="1150" y="756"/>
                      <a:pt x="1143" y="534"/>
                    </a:cubicBezTo>
                    <a:cubicBezTo>
                      <a:pt x="1134" y="236"/>
                      <a:pt x="890" y="1"/>
                      <a:pt x="594"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44" name="Google Shape;7544;p13"/>
              <p:cNvSpPr/>
              <p:nvPr/>
            </p:nvSpPr>
            <p:spPr>
              <a:xfrm rot="1271479">
                <a:off x="2240570" y="2767905"/>
                <a:ext cx="18301" cy="17509"/>
              </a:xfrm>
              <a:custGeom>
                <a:avLst/>
                <a:gdLst/>
                <a:ahLst/>
                <a:cxnLst/>
                <a:rect l="l" t="t" r="r" b="b"/>
                <a:pathLst>
                  <a:path w="1150" h="1100" extrusionOk="0">
                    <a:moveTo>
                      <a:pt x="597" y="0"/>
                    </a:moveTo>
                    <a:cubicBezTo>
                      <a:pt x="590" y="0"/>
                      <a:pt x="583" y="0"/>
                      <a:pt x="576" y="0"/>
                    </a:cubicBezTo>
                    <a:cubicBezTo>
                      <a:pt x="353" y="7"/>
                      <a:pt x="157" y="147"/>
                      <a:pt x="78" y="356"/>
                    </a:cubicBezTo>
                    <a:cubicBezTo>
                      <a:pt x="0" y="564"/>
                      <a:pt x="55" y="799"/>
                      <a:pt x="217" y="951"/>
                    </a:cubicBezTo>
                    <a:cubicBezTo>
                      <a:pt x="321" y="1049"/>
                      <a:pt x="456" y="1099"/>
                      <a:pt x="593" y="1099"/>
                    </a:cubicBezTo>
                    <a:cubicBezTo>
                      <a:pt x="670" y="1099"/>
                      <a:pt x="747" y="1083"/>
                      <a:pt x="821" y="1050"/>
                    </a:cubicBezTo>
                    <a:cubicBezTo>
                      <a:pt x="1022" y="958"/>
                      <a:pt x="1150" y="754"/>
                      <a:pt x="1143" y="531"/>
                    </a:cubicBezTo>
                    <a:cubicBezTo>
                      <a:pt x="1134" y="235"/>
                      <a:pt x="891" y="0"/>
                      <a:pt x="59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45" name="Google Shape;7545;p13"/>
              <p:cNvSpPr/>
              <p:nvPr/>
            </p:nvSpPr>
            <p:spPr>
              <a:xfrm rot="1271479">
                <a:off x="2096246" y="2527400"/>
                <a:ext cx="18332" cy="17524"/>
              </a:xfrm>
              <a:custGeom>
                <a:avLst/>
                <a:gdLst/>
                <a:ahLst/>
                <a:cxnLst/>
                <a:rect l="l" t="t" r="r" b="b"/>
                <a:pathLst>
                  <a:path w="1152" h="1101" extrusionOk="0">
                    <a:moveTo>
                      <a:pt x="594" y="0"/>
                    </a:moveTo>
                    <a:cubicBezTo>
                      <a:pt x="588" y="0"/>
                      <a:pt x="582" y="0"/>
                      <a:pt x="577" y="0"/>
                    </a:cubicBezTo>
                    <a:cubicBezTo>
                      <a:pt x="354" y="9"/>
                      <a:pt x="158" y="149"/>
                      <a:pt x="80" y="357"/>
                    </a:cubicBezTo>
                    <a:cubicBezTo>
                      <a:pt x="0" y="564"/>
                      <a:pt x="55" y="800"/>
                      <a:pt x="219" y="953"/>
                    </a:cubicBezTo>
                    <a:cubicBezTo>
                      <a:pt x="322" y="1049"/>
                      <a:pt x="457" y="1100"/>
                      <a:pt x="594" y="1100"/>
                    </a:cubicBezTo>
                    <a:cubicBezTo>
                      <a:pt x="671" y="1100"/>
                      <a:pt x="748" y="1084"/>
                      <a:pt x="821" y="1051"/>
                    </a:cubicBezTo>
                    <a:cubicBezTo>
                      <a:pt x="1024" y="959"/>
                      <a:pt x="1151" y="755"/>
                      <a:pt x="1143" y="533"/>
                    </a:cubicBezTo>
                    <a:cubicBezTo>
                      <a:pt x="1134" y="235"/>
                      <a:pt x="890" y="0"/>
                      <a:pt x="594"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46" name="Google Shape;7546;p13"/>
              <p:cNvSpPr/>
              <p:nvPr/>
            </p:nvSpPr>
            <p:spPr>
              <a:xfrm rot="1271479">
                <a:off x="2131919" y="2834819"/>
                <a:ext cx="18317" cy="17540"/>
              </a:xfrm>
              <a:custGeom>
                <a:avLst/>
                <a:gdLst/>
                <a:ahLst/>
                <a:cxnLst/>
                <a:rect l="l" t="t" r="r" b="b"/>
                <a:pathLst>
                  <a:path w="1151" h="1102" extrusionOk="0">
                    <a:moveTo>
                      <a:pt x="593" y="1"/>
                    </a:moveTo>
                    <a:cubicBezTo>
                      <a:pt x="588" y="1"/>
                      <a:pt x="582" y="1"/>
                      <a:pt x="576" y="1"/>
                    </a:cubicBezTo>
                    <a:cubicBezTo>
                      <a:pt x="353" y="8"/>
                      <a:pt x="157" y="148"/>
                      <a:pt x="79" y="357"/>
                    </a:cubicBezTo>
                    <a:cubicBezTo>
                      <a:pt x="1" y="565"/>
                      <a:pt x="54" y="800"/>
                      <a:pt x="218" y="952"/>
                    </a:cubicBezTo>
                    <a:cubicBezTo>
                      <a:pt x="321" y="1050"/>
                      <a:pt x="457" y="1101"/>
                      <a:pt x="594" y="1101"/>
                    </a:cubicBezTo>
                    <a:cubicBezTo>
                      <a:pt x="671" y="1101"/>
                      <a:pt x="748" y="1085"/>
                      <a:pt x="820" y="1052"/>
                    </a:cubicBezTo>
                    <a:cubicBezTo>
                      <a:pt x="1023" y="960"/>
                      <a:pt x="1151" y="756"/>
                      <a:pt x="1144" y="534"/>
                    </a:cubicBezTo>
                    <a:cubicBezTo>
                      <a:pt x="1133" y="235"/>
                      <a:pt x="889" y="1"/>
                      <a:pt x="593"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47" name="Google Shape;7547;p13"/>
              <p:cNvSpPr/>
              <p:nvPr/>
            </p:nvSpPr>
            <p:spPr>
              <a:xfrm rot="1271479">
                <a:off x="2020256" y="2717150"/>
                <a:ext cx="18332" cy="17509"/>
              </a:xfrm>
              <a:custGeom>
                <a:avLst/>
                <a:gdLst/>
                <a:ahLst/>
                <a:cxnLst/>
                <a:rect l="l" t="t" r="r" b="b"/>
                <a:pathLst>
                  <a:path w="1152" h="1100" extrusionOk="0">
                    <a:moveTo>
                      <a:pt x="596" y="1"/>
                    </a:moveTo>
                    <a:cubicBezTo>
                      <a:pt x="590" y="1"/>
                      <a:pt x="583" y="1"/>
                      <a:pt x="576" y="1"/>
                    </a:cubicBezTo>
                    <a:cubicBezTo>
                      <a:pt x="354" y="8"/>
                      <a:pt x="158" y="148"/>
                      <a:pt x="80" y="356"/>
                    </a:cubicBezTo>
                    <a:cubicBezTo>
                      <a:pt x="0" y="563"/>
                      <a:pt x="55" y="799"/>
                      <a:pt x="217" y="952"/>
                    </a:cubicBezTo>
                    <a:cubicBezTo>
                      <a:pt x="321" y="1049"/>
                      <a:pt x="456" y="1100"/>
                      <a:pt x="592" y="1100"/>
                    </a:cubicBezTo>
                    <a:cubicBezTo>
                      <a:pt x="669" y="1100"/>
                      <a:pt x="747" y="1084"/>
                      <a:pt x="820" y="1050"/>
                    </a:cubicBezTo>
                    <a:cubicBezTo>
                      <a:pt x="1024" y="959"/>
                      <a:pt x="1151" y="754"/>
                      <a:pt x="1143" y="532"/>
                    </a:cubicBezTo>
                    <a:cubicBezTo>
                      <a:pt x="1134" y="235"/>
                      <a:pt x="891" y="1"/>
                      <a:pt x="59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48" name="Google Shape;7548;p13"/>
              <p:cNvSpPr/>
              <p:nvPr/>
            </p:nvSpPr>
            <p:spPr>
              <a:xfrm rot="1271479">
                <a:off x="2311958" y="2538525"/>
                <a:ext cx="18301" cy="17524"/>
              </a:xfrm>
              <a:custGeom>
                <a:avLst/>
                <a:gdLst/>
                <a:ahLst/>
                <a:cxnLst/>
                <a:rect l="l" t="t" r="r" b="b"/>
                <a:pathLst>
                  <a:path w="1150" h="1101" extrusionOk="0">
                    <a:moveTo>
                      <a:pt x="595" y="1"/>
                    </a:moveTo>
                    <a:cubicBezTo>
                      <a:pt x="588" y="1"/>
                      <a:pt x="582" y="1"/>
                      <a:pt x="575" y="1"/>
                    </a:cubicBezTo>
                    <a:cubicBezTo>
                      <a:pt x="353" y="8"/>
                      <a:pt x="157" y="148"/>
                      <a:pt x="78" y="357"/>
                    </a:cubicBezTo>
                    <a:cubicBezTo>
                      <a:pt x="0" y="564"/>
                      <a:pt x="54" y="800"/>
                      <a:pt x="217" y="952"/>
                    </a:cubicBezTo>
                    <a:cubicBezTo>
                      <a:pt x="320" y="1049"/>
                      <a:pt x="455" y="1100"/>
                      <a:pt x="592" y="1100"/>
                    </a:cubicBezTo>
                    <a:cubicBezTo>
                      <a:pt x="669" y="1100"/>
                      <a:pt x="747" y="1084"/>
                      <a:pt x="819" y="1051"/>
                    </a:cubicBezTo>
                    <a:cubicBezTo>
                      <a:pt x="1022" y="959"/>
                      <a:pt x="1150" y="754"/>
                      <a:pt x="1143" y="532"/>
                    </a:cubicBezTo>
                    <a:cubicBezTo>
                      <a:pt x="1132" y="236"/>
                      <a:pt x="889" y="1"/>
                      <a:pt x="59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49" name="Google Shape;7549;p13"/>
              <p:cNvSpPr/>
              <p:nvPr/>
            </p:nvSpPr>
            <p:spPr>
              <a:xfrm rot="1271479">
                <a:off x="1998716" y="2630018"/>
                <a:ext cx="38734" cy="37054"/>
              </a:xfrm>
              <a:custGeom>
                <a:avLst/>
                <a:gdLst/>
                <a:ahLst/>
                <a:cxnLst/>
                <a:rect l="l" t="t" r="r" b="b"/>
                <a:pathLst>
                  <a:path w="2434" h="2328" extrusionOk="0">
                    <a:moveTo>
                      <a:pt x="1256" y="0"/>
                    </a:moveTo>
                    <a:cubicBezTo>
                      <a:pt x="1243" y="0"/>
                      <a:pt x="1230"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50" name="Google Shape;7550;p13"/>
              <p:cNvSpPr/>
              <p:nvPr/>
            </p:nvSpPr>
            <p:spPr>
              <a:xfrm rot="1271479">
                <a:off x="2279970" y="2611212"/>
                <a:ext cx="67108" cy="64209"/>
              </a:xfrm>
              <a:custGeom>
                <a:avLst/>
                <a:gdLst/>
                <a:ahLst/>
                <a:cxnLst/>
                <a:rect l="l" t="t" r="r" b="b"/>
                <a:pathLst>
                  <a:path w="4217" h="4034" extrusionOk="0">
                    <a:moveTo>
                      <a:pt x="2178" y="0"/>
                    </a:moveTo>
                    <a:cubicBezTo>
                      <a:pt x="2156" y="0"/>
                      <a:pt x="2134" y="1"/>
                      <a:pt x="2112" y="1"/>
                    </a:cubicBezTo>
                    <a:cubicBezTo>
                      <a:pt x="1296" y="28"/>
                      <a:pt x="577" y="542"/>
                      <a:pt x="289" y="1305"/>
                    </a:cubicBezTo>
                    <a:cubicBezTo>
                      <a:pt x="1" y="2068"/>
                      <a:pt x="201" y="2929"/>
                      <a:pt x="796" y="3488"/>
                    </a:cubicBezTo>
                    <a:cubicBezTo>
                      <a:pt x="1177" y="3846"/>
                      <a:pt x="1673" y="4033"/>
                      <a:pt x="2175" y="4033"/>
                    </a:cubicBezTo>
                    <a:cubicBezTo>
                      <a:pt x="2456" y="4033"/>
                      <a:pt x="2740" y="3975"/>
                      <a:pt x="3007" y="3854"/>
                    </a:cubicBezTo>
                    <a:cubicBezTo>
                      <a:pt x="3749" y="3519"/>
                      <a:pt x="4217" y="2769"/>
                      <a:pt x="4191" y="1954"/>
                    </a:cubicBezTo>
                    <a:cubicBezTo>
                      <a:pt x="4157" y="862"/>
                      <a:pt x="3261" y="0"/>
                      <a:pt x="217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51" name="Google Shape;7551;p13"/>
              <p:cNvSpPr/>
              <p:nvPr/>
            </p:nvSpPr>
            <p:spPr>
              <a:xfrm rot="1271479">
                <a:off x="2374691" y="2673335"/>
                <a:ext cx="67092" cy="64209"/>
              </a:xfrm>
              <a:custGeom>
                <a:avLst/>
                <a:gdLst/>
                <a:ahLst/>
                <a:cxnLst/>
                <a:rect l="l" t="t" r="r" b="b"/>
                <a:pathLst>
                  <a:path w="4216" h="4034" extrusionOk="0">
                    <a:moveTo>
                      <a:pt x="2177" y="1"/>
                    </a:moveTo>
                    <a:cubicBezTo>
                      <a:pt x="2155" y="1"/>
                      <a:pt x="2133" y="1"/>
                      <a:pt x="2111" y="2"/>
                    </a:cubicBezTo>
                    <a:cubicBezTo>
                      <a:pt x="1295" y="28"/>
                      <a:pt x="576" y="543"/>
                      <a:pt x="288" y="1305"/>
                    </a:cubicBezTo>
                    <a:cubicBezTo>
                      <a:pt x="1" y="2068"/>
                      <a:pt x="200" y="2930"/>
                      <a:pt x="795" y="3488"/>
                    </a:cubicBezTo>
                    <a:cubicBezTo>
                      <a:pt x="1176" y="3846"/>
                      <a:pt x="1672" y="4034"/>
                      <a:pt x="2174" y="4034"/>
                    </a:cubicBezTo>
                    <a:cubicBezTo>
                      <a:pt x="2455" y="4034"/>
                      <a:pt x="2739" y="3975"/>
                      <a:pt x="3006" y="3855"/>
                    </a:cubicBezTo>
                    <a:cubicBezTo>
                      <a:pt x="3748" y="3518"/>
                      <a:pt x="4216" y="2769"/>
                      <a:pt x="4191" y="1953"/>
                    </a:cubicBezTo>
                    <a:cubicBezTo>
                      <a:pt x="4156" y="862"/>
                      <a:pt x="3260"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52" name="Google Shape;7552;p13"/>
              <p:cNvSpPr/>
              <p:nvPr/>
            </p:nvSpPr>
            <p:spPr>
              <a:xfrm rot="1271479">
                <a:off x="2164111" y="2552588"/>
                <a:ext cx="67124" cy="64209"/>
              </a:xfrm>
              <a:custGeom>
                <a:avLst/>
                <a:gdLst/>
                <a:ahLst/>
                <a:cxnLst/>
                <a:rect l="l" t="t" r="r" b="b"/>
                <a:pathLst>
                  <a:path w="4218" h="4034" extrusionOk="0">
                    <a:moveTo>
                      <a:pt x="2177" y="1"/>
                    </a:moveTo>
                    <a:cubicBezTo>
                      <a:pt x="2155" y="1"/>
                      <a:pt x="2133" y="1"/>
                      <a:pt x="2112" y="2"/>
                    </a:cubicBezTo>
                    <a:cubicBezTo>
                      <a:pt x="1297" y="28"/>
                      <a:pt x="576" y="542"/>
                      <a:pt x="288" y="1305"/>
                    </a:cubicBezTo>
                    <a:cubicBezTo>
                      <a:pt x="0" y="2068"/>
                      <a:pt x="200" y="2930"/>
                      <a:pt x="796" y="3488"/>
                    </a:cubicBezTo>
                    <a:cubicBezTo>
                      <a:pt x="1177" y="3845"/>
                      <a:pt x="1673" y="4033"/>
                      <a:pt x="2176" y="4033"/>
                    </a:cubicBezTo>
                    <a:cubicBezTo>
                      <a:pt x="2457" y="4033"/>
                      <a:pt x="2740" y="3975"/>
                      <a:pt x="3006" y="3854"/>
                    </a:cubicBezTo>
                    <a:cubicBezTo>
                      <a:pt x="3750" y="3518"/>
                      <a:pt x="4217" y="2768"/>
                      <a:pt x="4191" y="1953"/>
                    </a:cubicBezTo>
                    <a:cubicBezTo>
                      <a:pt x="4156" y="862"/>
                      <a:pt x="3261"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53" name="Google Shape;7553;p13"/>
              <p:cNvSpPr/>
              <p:nvPr/>
            </p:nvSpPr>
            <p:spPr>
              <a:xfrm rot="1271479">
                <a:off x="2235798" y="2822517"/>
                <a:ext cx="67108" cy="64209"/>
              </a:xfrm>
              <a:custGeom>
                <a:avLst/>
                <a:gdLst/>
                <a:ahLst/>
                <a:cxnLst/>
                <a:rect l="l" t="t" r="r" b="b"/>
                <a:pathLst>
                  <a:path w="4217" h="4034" extrusionOk="0">
                    <a:moveTo>
                      <a:pt x="2176" y="0"/>
                    </a:moveTo>
                    <a:cubicBezTo>
                      <a:pt x="2155" y="0"/>
                      <a:pt x="2133" y="0"/>
                      <a:pt x="2111" y="1"/>
                    </a:cubicBezTo>
                    <a:cubicBezTo>
                      <a:pt x="1296" y="27"/>
                      <a:pt x="575" y="542"/>
                      <a:pt x="289" y="1305"/>
                    </a:cubicBezTo>
                    <a:cubicBezTo>
                      <a:pt x="1" y="2067"/>
                      <a:pt x="200" y="2929"/>
                      <a:pt x="795" y="3487"/>
                    </a:cubicBezTo>
                    <a:cubicBezTo>
                      <a:pt x="1177" y="3846"/>
                      <a:pt x="1673" y="4034"/>
                      <a:pt x="2176" y="4034"/>
                    </a:cubicBezTo>
                    <a:cubicBezTo>
                      <a:pt x="2456" y="4034"/>
                      <a:pt x="2739" y="3975"/>
                      <a:pt x="3005" y="3855"/>
                    </a:cubicBezTo>
                    <a:cubicBezTo>
                      <a:pt x="3749" y="3519"/>
                      <a:pt x="4217" y="2768"/>
                      <a:pt x="4191" y="1953"/>
                    </a:cubicBezTo>
                    <a:cubicBezTo>
                      <a:pt x="4156" y="861"/>
                      <a:pt x="3260"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54" name="Google Shape;7554;p13"/>
              <p:cNvSpPr/>
              <p:nvPr/>
            </p:nvSpPr>
            <p:spPr>
              <a:xfrm rot="1271479">
                <a:off x="2066212" y="2645139"/>
                <a:ext cx="67108" cy="64193"/>
              </a:xfrm>
              <a:custGeom>
                <a:avLst/>
                <a:gdLst/>
                <a:ahLst/>
                <a:cxnLst/>
                <a:rect l="l" t="t" r="r" b="b"/>
                <a:pathLst>
                  <a:path w="4217" h="4033" extrusionOk="0">
                    <a:moveTo>
                      <a:pt x="2176" y="0"/>
                    </a:moveTo>
                    <a:cubicBezTo>
                      <a:pt x="2154" y="0"/>
                      <a:pt x="2132" y="1"/>
                      <a:pt x="2110" y="1"/>
                    </a:cubicBezTo>
                    <a:cubicBezTo>
                      <a:pt x="1295" y="27"/>
                      <a:pt x="576" y="542"/>
                      <a:pt x="288" y="1305"/>
                    </a:cubicBezTo>
                    <a:cubicBezTo>
                      <a:pt x="0" y="2068"/>
                      <a:pt x="200" y="2929"/>
                      <a:pt x="796" y="3488"/>
                    </a:cubicBezTo>
                    <a:cubicBezTo>
                      <a:pt x="1177" y="3845"/>
                      <a:pt x="1673" y="4033"/>
                      <a:pt x="2176" y="4033"/>
                    </a:cubicBezTo>
                    <a:cubicBezTo>
                      <a:pt x="2457" y="4033"/>
                      <a:pt x="2740" y="3974"/>
                      <a:pt x="3006" y="3854"/>
                    </a:cubicBezTo>
                    <a:cubicBezTo>
                      <a:pt x="3748" y="3518"/>
                      <a:pt x="4216" y="2767"/>
                      <a:pt x="4190" y="1952"/>
                    </a:cubicBezTo>
                    <a:cubicBezTo>
                      <a:pt x="4155" y="862"/>
                      <a:pt x="3261"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55" name="Google Shape;7555;p13"/>
              <p:cNvSpPr/>
              <p:nvPr/>
            </p:nvSpPr>
            <p:spPr>
              <a:xfrm rot="1271479">
                <a:off x="2040075" y="2777141"/>
                <a:ext cx="67108" cy="64209"/>
              </a:xfrm>
              <a:custGeom>
                <a:avLst/>
                <a:gdLst/>
                <a:ahLst/>
                <a:cxnLst/>
                <a:rect l="l" t="t" r="r" b="b"/>
                <a:pathLst>
                  <a:path w="4217" h="4034" extrusionOk="0">
                    <a:moveTo>
                      <a:pt x="2176" y="1"/>
                    </a:moveTo>
                    <a:cubicBezTo>
                      <a:pt x="2154" y="1"/>
                      <a:pt x="2132" y="1"/>
                      <a:pt x="2110" y="2"/>
                    </a:cubicBezTo>
                    <a:cubicBezTo>
                      <a:pt x="1295" y="27"/>
                      <a:pt x="576" y="541"/>
                      <a:pt x="288" y="1304"/>
                    </a:cubicBezTo>
                    <a:cubicBezTo>
                      <a:pt x="0" y="2068"/>
                      <a:pt x="200" y="2928"/>
                      <a:pt x="794" y="3487"/>
                    </a:cubicBezTo>
                    <a:cubicBezTo>
                      <a:pt x="1177" y="3845"/>
                      <a:pt x="1672" y="4033"/>
                      <a:pt x="2175" y="4033"/>
                    </a:cubicBezTo>
                    <a:cubicBezTo>
                      <a:pt x="2456" y="4033"/>
                      <a:pt x="2738" y="3975"/>
                      <a:pt x="3005" y="3854"/>
                    </a:cubicBezTo>
                    <a:cubicBezTo>
                      <a:pt x="3748" y="3518"/>
                      <a:pt x="4216" y="2768"/>
                      <a:pt x="4190" y="1953"/>
                    </a:cubicBezTo>
                    <a:cubicBezTo>
                      <a:pt x="4155" y="862"/>
                      <a:pt x="3259" y="1"/>
                      <a:pt x="217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7556" name="Google Shape;7556;p13"/>
            <p:cNvGrpSpPr/>
            <p:nvPr/>
          </p:nvGrpSpPr>
          <p:grpSpPr>
            <a:xfrm>
              <a:off x="-575099" y="969800"/>
              <a:ext cx="1779349" cy="1440852"/>
              <a:chOff x="242251" y="1040712"/>
              <a:chExt cx="1779349" cy="1440852"/>
            </a:xfrm>
          </p:grpSpPr>
          <p:grpSp>
            <p:nvGrpSpPr>
              <p:cNvPr id="7557" name="Google Shape;7557;p13"/>
              <p:cNvGrpSpPr/>
              <p:nvPr/>
            </p:nvGrpSpPr>
            <p:grpSpPr>
              <a:xfrm>
                <a:off x="1097200" y="1338375"/>
                <a:ext cx="924400" cy="494250"/>
                <a:chOff x="1097200" y="1338375"/>
                <a:chExt cx="924400" cy="494250"/>
              </a:xfrm>
            </p:grpSpPr>
            <p:sp>
              <p:nvSpPr>
                <p:cNvPr id="7558" name="Google Shape;7558;p13"/>
                <p:cNvSpPr/>
                <p:nvPr/>
              </p:nvSpPr>
              <p:spPr>
                <a:xfrm>
                  <a:off x="1097200" y="1338375"/>
                  <a:ext cx="924400" cy="494250"/>
                </a:xfrm>
                <a:custGeom>
                  <a:avLst/>
                  <a:gdLst/>
                  <a:ahLst/>
                  <a:cxnLst/>
                  <a:rect l="l" t="t" r="r" b="b"/>
                  <a:pathLst>
                    <a:path w="36976" h="19770" extrusionOk="0">
                      <a:moveTo>
                        <a:pt x="18333" y="1"/>
                      </a:moveTo>
                      <a:cubicBezTo>
                        <a:pt x="5826" y="1"/>
                        <a:pt x="1" y="10329"/>
                        <a:pt x="1607" y="14208"/>
                      </a:cubicBezTo>
                      <a:cubicBezTo>
                        <a:pt x="2432" y="16199"/>
                        <a:pt x="7631" y="19769"/>
                        <a:pt x="13880" y="19769"/>
                      </a:cubicBezTo>
                      <a:cubicBezTo>
                        <a:pt x="15182" y="19769"/>
                        <a:pt x="16530" y="19614"/>
                        <a:pt x="17893" y="19258"/>
                      </a:cubicBezTo>
                      <a:cubicBezTo>
                        <a:pt x="25214" y="17342"/>
                        <a:pt x="28736" y="10967"/>
                        <a:pt x="33910" y="10967"/>
                      </a:cubicBezTo>
                      <a:cubicBezTo>
                        <a:pt x="34323" y="10967"/>
                        <a:pt x="34746" y="11008"/>
                        <a:pt x="35183" y="11095"/>
                      </a:cubicBezTo>
                      <a:cubicBezTo>
                        <a:pt x="35219" y="11102"/>
                        <a:pt x="35253" y="11105"/>
                        <a:pt x="35284" y="11105"/>
                      </a:cubicBezTo>
                      <a:cubicBezTo>
                        <a:pt x="36975" y="11105"/>
                        <a:pt x="31036" y="713"/>
                        <a:pt x="19714" y="42"/>
                      </a:cubicBezTo>
                      <a:cubicBezTo>
                        <a:pt x="19245" y="14"/>
                        <a:pt x="18784" y="1"/>
                        <a:pt x="18333" y="1"/>
                      </a:cubicBezTo>
                      <a:close/>
                    </a:path>
                  </a:pathLst>
                </a:custGeom>
                <a:solidFill>
                  <a:srgbClr val="9FCAB8">
                    <a:alpha val="5642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59" name="Google Shape;7559;p13"/>
                <p:cNvSpPr/>
                <p:nvPr/>
              </p:nvSpPr>
              <p:spPr>
                <a:xfrm>
                  <a:off x="1101350" y="1338375"/>
                  <a:ext cx="880925" cy="351025"/>
                </a:xfrm>
                <a:custGeom>
                  <a:avLst/>
                  <a:gdLst/>
                  <a:ahLst/>
                  <a:cxnLst/>
                  <a:rect l="l" t="t" r="r" b="b"/>
                  <a:pathLst>
                    <a:path w="35237" h="14041" extrusionOk="0">
                      <a:moveTo>
                        <a:pt x="18166" y="1"/>
                      </a:moveTo>
                      <a:cubicBezTo>
                        <a:pt x="5832" y="1"/>
                        <a:pt x="0" y="10043"/>
                        <a:pt x="1385" y="14040"/>
                      </a:cubicBezTo>
                      <a:cubicBezTo>
                        <a:pt x="4397" y="11884"/>
                        <a:pt x="7693" y="10136"/>
                        <a:pt x="11294" y="8970"/>
                      </a:cubicBezTo>
                      <a:cubicBezTo>
                        <a:pt x="14648" y="7883"/>
                        <a:pt x="18076" y="7429"/>
                        <a:pt x="21538" y="7429"/>
                      </a:cubicBezTo>
                      <a:cubicBezTo>
                        <a:pt x="23052" y="7429"/>
                        <a:pt x="24572" y="7516"/>
                        <a:pt x="26096" y="7674"/>
                      </a:cubicBezTo>
                      <a:cubicBezTo>
                        <a:pt x="29086" y="7986"/>
                        <a:pt x="32592" y="8380"/>
                        <a:pt x="35236" y="10027"/>
                      </a:cubicBezTo>
                      <a:cubicBezTo>
                        <a:pt x="34229" y="7352"/>
                        <a:pt x="28618" y="580"/>
                        <a:pt x="19547" y="42"/>
                      </a:cubicBezTo>
                      <a:cubicBezTo>
                        <a:pt x="19078" y="14"/>
                        <a:pt x="18617" y="1"/>
                        <a:pt x="18166" y="1"/>
                      </a:cubicBezTo>
                      <a:close/>
                    </a:path>
                  </a:pathLst>
                </a:custGeom>
                <a:solidFill>
                  <a:srgbClr val="9FCAB8">
                    <a:alpha val="5642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60" name="Google Shape;7560;p13"/>
                <p:cNvSpPr/>
                <p:nvPr/>
              </p:nvSpPr>
              <p:spPr>
                <a:xfrm>
                  <a:off x="1259625" y="1358175"/>
                  <a:ext cx="153275" cy="255925"/>
                </a:xfrm>
                <a:custGeom>
                  <a:avLst/>
                  <a:gdLst/>
                  <a:ahLst/>
                  <a:cxnLst/>
                  <a:rect l="l" t="t" r="r" b="b"/>
                  <a:pathLst>
                    <a:path w="6131" h="10237" extrusionOk="0">
                      <a:moveTo>
                        <a:pt x="6131" y="1"/>
                      </a:moveTo>
                      <a:lnTo>
                        <a:pt x="6131" y="1"/>
                      </a:lnTo>
                      <a:cubicBezTo>
                        <a:pt x="4382" y="511"/>
                        <a:pt x="2828" y="1238"/>
                        <a:pt x="1480" y="2102"/>
                      </a:cubicBezTo>
                      <a:cubicBezTo>
                        <a:pt x="765" y="4765"/>
                        <a:pt x="281" y="7478"/>
                        <a:pt x="1" y="10237"/>
                      </a:cubicBezTo>
                      <a:cubicBezTo>
                        <a:pt x="972" y="9743"/>
                        <a:pt x="1971" y="9294"/>
                        <a:pt x="2996" y="8891"/>
                      </a:cubicBezTo>
                      <a:cubicBezTo>
                        <a:pt x="3587" y="5731"/>
                        <a:pt x="4655" y="2794"/>
                        <a:pt x="6131" y="1"/>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61" name="Google Shape;7561;p13"/>
                <p:cNvSpPr/>
                <p:nvPr/>
              </p:nvSpPr>
              <p:spPr>
                <a:xfrm>
                  <a:off x="1398000" y="1338400"/>
                  <a:ext cx="292350" cy="219825"/>
                </a:xfrm>
                <a:custGeom>
                  <a:avLst/>
                  <a:gdLst/>
                  <a:ahLst/>
                  <a:cxnLst/>
                  <a:rect l="l" t="t" r="r" b="b"/>
                  <a:pathLst>
                    <a:path w="11694" h="8793" extrusionOk="0">
                      <a:moveTo>
                        <a:pt x="6342" y="0"/>
                      </a:moveTo>
                      <a:cubicBezTo>
                        <a:pt x="5434" y="0"/>
                        <a:pt x="4526" y="57"/>
                        <a:pt x="3624" y="169"/>
                      </a:cubicBezTo>
                      <a:cubicBezTo>
                        <a:pt x="1987" y="2874"/>
                        <a:pt x="727" y="5720"/>
                        <a:pt x="0" y="8793"/>
                      </a:cubicBezTo>
                      <a:cubicBezTo>
                        <a:pt x="2313" y="8095"/>
                        <a:pt x="4661" y="7690"/>
                        <a:pt x="7029" y="7521"/>
                      </a:cubicBezTo>
                      <a:cubicBezTo>
                        <a:pt x="8356" y="5043"/>
                        <a:pt x="9888" y="2769"/>
                        <a:pt x="11694" y="716"/>
                      </a:cubicBezTo>
                      <a:cubicBezTo>
                        <a:pt x="10383" y="347"/>
                        <a:pt x="9039" y="121"/>
                        <a:pt x="7681" y="41"/>
                      </a:cubicBezTo>
                      <a:cubicBezTo>
                        <a:pt x="7235" y="14"/>
                        <a:pt x="6788" y="0"/>
                        <a:pt x="6342" y="0"/>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62" name="Google Shape;7562;p13"/>
                <p:cNvSpPr/>
                <p:nvPr/>
              </p:nvSpPr>
              <p:spPr>
                <a:xfrm>
                  <a:off x="1641650" y="1377325"/>
                  <a:ext cx="209975" cy="152200"/>
                </a:xfrm>
                <a:custGeom>
                  <a:avLst/>
                  <a:gdLst/>
                  <a:ahLst/>
                  <a:cxnLst/>
                  <a:rect l="l" t="t" r="r" b="b"/>
                  <a:pathLst>
                    <a:path w="8399" h="6088" extrusionOk="0">
                      <a:moveTo>
                        <a:pt x="4313" y="0"/>
                      </a:moveTo>
                      <a:cubicBezTo>
                        <a:pt x="2655" y="1776"/>
                        <a:pt x="1240" y="3742"/>
                        <a:pt x="1" y="5872"/>
                      </a:cubicBezTo>
                      <a:cubicBezTo>
                        <a:pt x="1385" y="5875"/>
                        <a:pt x="2775" y="5952"/>
                        <a:pt x="4167" y="6088"/>
                      </a:cubicBezTo>
                      <a:cubicBezTo>
                        <a:pt x="5472" y="4733"/>
                        <a:pt x="6887" y="3492"/>
                        <a:pt x="8398" y="2374"/>
                      </a:cubicBezTo>
                      <a:cubicBezTo>
                        <a:pt x="7214" y="1489"/>
                        <a:pt x="5852" y="663"/>
                        <a:pt x="4313" y="0"/>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63" name="Google Shape;7563;p13"/>
                <p:cNvSpPr/>
                <p:nvPr/>
              </p:nvSpPr>
              <p:spPr>
                <a:xfrm>
                  <a:off x="1820275" y="1475150"/>
                  <a:ext cx="162000" cy="113925"/>
                </a:xfrm>
                <a:custGeom>
                  <a:avLst/>
                  <a:gdLst/>
                  <a:ahLst/>
                  <a:cxnLst/>
                  <a:rect l="l" t="t" r="r" b="b"/>
                  <a:pathLst>
                    <a:path w="6480" h="4557" extrusionOk="0">
                      <a:moveTo>
                        <a:pt x="3082" y="0"/>
                      </a:moveTo>
                      <a:cubicBezTo>
                        <a:pt x="2005" y="777"/>
                        <a:pt x="976" y="1618"/>
                        <a:pt x="1" y="2519"/>
                      </a:cubicBezTo>
                      <a:cubicBezTo>
                        <a:pt x="2265" y="2844"/>
                        <a:pt x="4591" y="3381"/>
                        <a:pt x="6479" y="4556"/>
                      </a:cubicBezTo>
                      <a:cubicBezTo>
                        <a:pt x="6073" y="3477"/>
                        <a:pt x="4912" y="1733"/>
                        <a:pt x="3082" y="0"/>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64" name="Google Shape;7564;p13"/>
                <p:cNvSpPr/>
                <p:nvPr/>
              </p:nvSpPr>
              <p:spPr>
                <a:xfrm>
                  <a:off x="1255275" y="1578625"/>
                  <a:ext cx="307300" cy="253900"/>
                </a:xfrm>
                <a:custGeom>
                  <a:avLst/>
                  <a:gdLst/>
                  <a:ahLst/>
                  <a:cxnLst/>
                  <a:rect l="l" t="t" r="r" b="b"/>
                  <a:pathLst>
                    <a:path w="12292" h="10156" extrusionOk="0">
                      <a:moveTo>
                        <a:pt x="3355" y="0"/>
                      </a:moveTo>
                      <a:cubicBezTo>
                        <a:pt x="2211" y="442"/>
                        <a:pt x="1091" y="944"/>
                        <a:pt x="1" y="1504"/>
                      </a:cubicBezTo>
                      <a:cubicBezTo>
                        <a:pt x="2355" y="4535"/>
                        <a:pt x="4861" y="7443"/>
                        <a:pt x="7566" y="10155"/>
                      </a:cubicBezTo>
                      <a:cubicBezTo>
                        <a:pt x="7576" y="10155"/>
                        <a:pt x="7587" y="10155"/>
                        <a:pt x="7598" y="10155"/>
                      </a:cubicBezTo>
                      <a:cubicBezTo>
                        <a:pt x="8937" y="10155"/>
                        <a:pt x="10272" y="9985"/>
                        <a:pt x="11570" y="9648"/>
                      </a:cubicBezTo>
                      <a:cubicBezTo>
                        <a:pt x="11815" y="9583"/>
                        <a:pt x="12055" y="9515"/>
                        <a:pt x="12292" y="9441"/>
                      </a:cubicBezTo>
                      <a:cubicBezTo>
                        <a:pt x="9117" y="6502"/>
                        <a:pt x="6159" y="3329"/>
                        <a:pt x="335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65" name="Google Shape;7565;p13"/>
                <p:cNvSpPr/>
                <p:nvPr/>
              </p:nvSpPr>
              <p:spPr>
                <a:xfrm>
                  <a:off x="1632875" y="1524150"/>
                  <a:ext cx="215050" cy="152750"/>
                </a:xfrm>
                <a:custGeom>
                  <a:avLst/>
                  <a:gdLst/>
                  <a:ahLst/>
                  <a:cxnLst/>
                  <a:rect l="l" t="t" r="r" b="b"/>
                  <a:pathLst>
                    <a:path w="8602" h="6110" extrusionOk="0">
                      <a:moveTo>
                        <a:pt x="283" y="1"/>
                      </a:moveTo>
                      <a:cubicBezTo>
                        <a:pt x="189" y="1"/>
                        <a:pt x="95" y="1"/>
                        <a:pt x="0" y="2"/>
                      </a:cubicBezTo>
                      <a:cubicBezTo>
                        <a:pt x="2086" y="2100"/>
                        <a:pt x="4229" y="4136"/>
                        <a:pt x="6429" y="6110"/>
                      </a:cubicBezTo>
                      <a:cubicBezTo>
                        <a:pt x="7162" y="5578"/>
                        <a:pt x="7878" y="5092"/>
                        <a:pt x="8601" y="4686"/>
                      </a:cubicBezTo>
                      <a:cubicBezTo>
                        <a:pt x="8213" y="4278"/>
                        <a:pt x="7819" y="3874"/>
                        <a:pt x="7438" y="3459"/>
                      </a:cubicBezTo>
                      <a:cubicBezTo>
                        <a:pt x="6469" y="2408"/>
                        <a:pt x="5551" y="1324"/>
                        <a:pt x="4650" y="227"/>
                      </a:cubicBezTo>
                      <a:cubicBezTo>
                        <a:pt x="3190" y="80"/>
                        <a:pt x="1734" y="1"/>
                        <a:pt x="2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66" name="Google Shape;7566;p13"/>
                <p:cNvSpPr/>
                <p:nvPr/>
              </p:nvSpPr>
              <p:spPr>
                <a:xfrm>
                  <a:off x="1833800" y="1540175"/>
                  <a:ext cx="154675" cy="77375"/>
                </a:xfrm>
                <a:custGeom>
                  <a:avLst/>
                  <a:gdLst/>
                  <a:ahLst/>
                  <a:cxnLst/>
                  <a:rect l="l" t="t" r="r" b="b"/>
                  <a:pathLst>
                    <a:path w="6187" h="3095" extrusionOk="0">
                      <a:moveTo>
                        <a:pt x="0" y="0"/>
                      </a:moveTo>
                      <a:lnTo>
                        <a:pt x="0" y="0"/>
                      </a:lnTo>
                      <a:cubicBezTo>
                        <a:pt x="345" y="394"/>
                        <a:pt x="693" y="784"/>
                        <a:pt x="1049" y="1169"/>
                      </a:cubicBezTo>
                      <a:cubicBezTo>
                        <a:pt x="1647" y="1819"/>
                        <a:pt x="2259" y="2456"/>
                        <a:pt x="2871" y="3094"/>
                      </a:cubicBezTo>
                      <a:cubicBezTo>
                        <a:pt x="3383" y="2966"/>
                        <a:pt x="3908" y="2896"/>
                        <a:pt x="4450" y="2896"/>
                      </a:cubicBezTo>
                      <a:cubicBezTo>
                        <a:pt x="4861" y="2896"/>
                        <a:pt x="5283" y="2936"/>
                        <a:pt x="5717" y="3023"/>
                      </a:cubicBezTo>
                      <a:cubicBezTo>
                        <a:pt x="5754" y="3030"/>
                        <a:pt x="5787" y="3033"/>
                        <a:pt x="5818" y="3033"/>
                      </a:cubicBezTo>
                      <a:cubicBezTo>
                        <a:pt x="6155" y="3033"/>
                        <a:pt x="6187" y="2620"/>
                        <a:pt x="5937" y="1955"/>
                      </a:cubicBezTo>
                      <a:cubicBezTo>
                        <a:pt x="4200" y="873"/>
                        <a:pt x="2091" y="332"/>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67" name="Google Shape;7567;p13"/>
                <p:cNvSpPr/>
                <p:nvPr/>
              </p:nvSpPr>
              <p:spPr>
                <a:xfrm>
                  <a:off x="1397850" y="1528000"/>
                  <a:ext cx="348175" cy="262775"/>
                </a:xfrm>
                <a:custGeom>
                  <a:avLst/>
                  <a:gdLst/>
                  <a:ahLst/>
                  <a:cxnLst/>
                  <a:rect l="l" t="t" r="r" b="b"/>
                  <a:pathLst>
                    <a:path w="13927" h="10511" extrusionOk="0">
                      <a:moveTo>
                        <a:pt x="6284" y="0"/>
                      </a:moveTo>
                      <a:cubicBezTo>
                        <a:pt x="4169" y="196"/>
                        <a:pt x="2071" y="585"/>
                        <a:pt x="1" y="1210"/>
                      </a:cubicBezTo>
                      <a:cubicBezTo>
                        <a:pt x="2816" y="4499"/>
                        <a:pt x="5793" y="7624"/>
                        <a:pt x="8991" y="10511"/>
                      </a:cubicBezTo>
                      <a:cubicBezTo>
                        <a:pt x="10849" y="9615"/>
                        <a:pt x="12446" y="8475"/>
                        <a:pt x="13926" y="7372"/>
                      </a:cubicBezTo>
                      <a:cubicBezTo>
                        <a:pt x="11292" y="5006"/>
                        <a:pt x="8746" y="2549"/>
                        <a:pt x="62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68" name="Google Shape;7568;p13"/>
                <p:cNvSpPr/>
                <p:nvPr/>
              </p:nvSpPr>
              <p:spPr>
                <a:xfrm>
                  <a:off x="1559675" y="1654175"/>
                  <a:ext cx="195050" cy="117900"/>
                </a:xfrm>
                <a:custGeom>
                  <a:avLst/>
                  <a:gdLst/>
                  <a:ahLst/>
                  <a:cxnLst/>
                  <a:rect l="l" t="t" r="r" b="b"/>
                  <a:pathLst>
                    <a:path w="7802" h="4716" extrusionOk="0">
                      <a:moveTo>
                        <a:pt x="7132" y="1"/>
                      </a:moveTo>
                      <a:cubicBezTo>
                        <a:pt x="7035" y="1"/>
                        <a:pt x="6935" y="33"/>
                        <a:pt x="6844" y="109"/>
                      </a:cubicBezTo>
                      <a:cubicBezTo>
                        <a:pt x="4940" y="1699"/>
                        <a:pt x="2784" y="2960"/>
                        <a:pt x="466" y="3842"/>
                      </a:cubicBezTo>
                      <a:cubicBezTo>
                        <a:pt x="1" y="4020"/>
                        <a:pt x="132" y="4715"/>
                        <a:pt x="542" y="4715"/>
                      </a:cubicBezTo>
                      <a:cubicBezTo>
                        <a:pt x="590" y="4715"/>
                        <a:pt x="642" y="4706"/>
                        <a:pt x="698" y="4684"/>
                      </a:cubicBezTo>
                      <a:cubicBezTo>
                        <a:pt x="3156" y="3750"/>
                        <a:pt x="5442" y="2413"/>
                        <a:pt x="7461" y="726"/>
                      </a:cubicBezTo>
                      <a:cubicBezTo>
                        <a:pt x="7802" y="442"/>
                        <a:pt x="7490" y="1"/>
                        <a:pt x="7132" y="1"/>
                      </a:cubicBezTo>
                      <a:close/>
                    </a:path>
                  </a:pathLst>
                </a:custGeom>
                <a:solidFill>
                  <a:srgbClr val="9FCAB8">
                    <a:alpha val="2067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69" name="Google Shape;7569;p13"/>
                <p:cNvSpPr/>
                <p:nvPr/>
              </p:nvSpPr>
              <p:spPr>
                <a:xfrm>
                  <a:off x="1756075" y="1600875"/>
                  <a:ext cx="81850" cy="44075"/>
                </a:xfrm>
                <a:custGeom>
                  <a:avLst/>
                  <a:gdLst/>
                  <a:ahLst/>
                  <a:cxnLst/>
                  <a:rect l="l" t="t" r="r" b="b"/>
                  <a:pathLst>
                    <a:path w="3273" h="1763" extrusionOk="0">
                      <a:moveTo>
                        <a:pt x="2671" y="0"/>
                      </a:moveTo>
                      <a:cubicBezTo>
                        <a:pt x="2631" y="0"/>
                        <a:pt x="2589" y="6"/>
                        <a:pt x="2544" y="18"/>
                      </a:cubicBezTo>
                      <a:cubicBezTo>
                        <a:pt x="1792" y="227"/>
                        <a:pt x="1073" y="538"/>
                        <a:pt x="405" y="942"/>
                      </a:cubicBezTo>
                      <a:cubicBezTo>
                        <a:pt x="1" y="1188"/>
                        <a:pt x="248" y="1763"/>
                        <a:pt x="625" y="1763"/>
                      </a:cubicBezTo>
                      <a:cubicBezTo>
                        <a:pt x="696" y="1763"/>
                        <a:pt x="771" y="1743"/>
                        <a:pt x="847" y="1696"/>
                      </a:cubicBezTo>
                      <a:cubicBezTo>
                        <a:pt x="1448" y="1330"/>
                        <a:pt x="2098" y="1049"/>
                        <a:pt x="2777" y="861"/>
                      </a:cubicBezTo>
                      <a:cubicBezTo>
                        <a:pt x="3274" y="722"/>
                        <a:pt x="3120" y="0"/>
                        <a:pt x="2671" y="0"/>
                      </a:cubicBezTo>
                      <a:close/>
                    </a:path>
                  </a:pathLst>
                </a:custGeom>
                <a:solidFill>
                  <a:srgbClr val="9FCAB8">
                    <a:alpha val="2067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7570" name="Google Shape;7570;p13"/>
              <p:cNvGrpSpPr/>
              <p:nvPr/>
            </p:nvGrpSpPr>
            <p:grpSpPr>
              <a:xfrm rot="551135">
                <a:off x="333827" y="1135658"/>
                <a:ext cx="1290043" cy="1250960"/>
                <a:chOff x="1640584" y="2123500"/>
                <a:chExt cx="1148539" cy="1113743"/>
              </a:xfrm>
            </p:grpSpPr>
            <p:sp>
              <p:nvSpPr>
                <p:cNvPr id="7571" name="Google Shape;7571;p13"/>
                <p:cNvSpPr/>
                <p:nvPr/>
              </p:nvSpPr>
              <p:spPr>
                <a:xfrm rot="1271479">
                  <a:off x="1762549" y="2258456"/>
                  <a:ext cx="904609" cy="843831"/>
                </a:xfrm>
                <a:custGeom>
                  <a:avLst/>
                  <a:gdLst/>
                  <a:ahLst/>
                  <a:cxnLst/>
                  <a:rect l="l" t="t" r="r" b="b"/>
                  <a:pathLst>
                    <a:path w="56845" h="53015" extrusionOk="0">
                      <a:moveTo>
                        <a:pt x="35396" y="1"/>
                      </a:moveTo>
                      <a:cubicBezTo>
                        <a:pt x="35352" y="1"/>
                        <a:pt x="35310" y="7"/>
                        <a:pt x="35268" y="20"/>
                      </a:cubicBezTo>
                      <a:cubicBezTo>
                        <a:pt x="29606" y="1731"/>
                        <a:pt x="27381" y="5963"/>
                        <a:pt x="27381" y="5963"/>
                      </a:cubicBezTo>
                      <a:cubicBezTo>
                        <a:pt x="25115" y="2600"/>
                        <a:pt x="21471" y="509"/>
                        <a:pt x="19933" y="509"/>
                      </a:cubicBezTo>
                      <a:cubicBezTo>
                        <a:pt x="19662" y="509"/>
                        <a:pt x="19457" y="573"/>
                        <a:pt x="19336" y="707"/>
                      </a:cubicBezTo>
                      <a:cubicBezTo>
                        <a:pt x="16611" y="3709"/>
                        <a:pt x="17272" y="9556"/>
                        <a:pt x="17272" y="9556"/>
                      </a:cubicBezTo>
                      <a:cubicBezTo>
                        <a:pt x="14925" y="7571"/>
                        <a:pt x="11354" y="6722"/>
                        <a:pt x="9240" y="6722"/>
                      </a:cubicBezTo>
                      <a:cubicBezTo>
                        <a:pt x="8235" y="6722"/>
                        <a:pt x="7559" y="6914"/>
                        <a:pt x="7502" y="7268"/>
                      </a:cubicBezTo>
                      <a:cubicBezTo>
                        <a:pt x="6788" y="11712"/>
                        <a:pt x="9820" y="16427"/>
                        <a:pt x="9820" y="16427"/>
                      </a:cubicBezTo>
                      <a:cubicBezTo>
                        <a:pt x="9719" y="16424"/>
                        <a:pt x="9619" y="16422"/>
                        <a:pt x="9518" y="16422"/>
                      </a:cubicBezTo>
                      <a:cubicBezTo>
                        <a:pt x="5513" y="16422"/>
                        <a:pt x="1643" y="18911"/>
                        <a:pt x="1936" y="19982"/>
                      </a:cubicBezTo>
                      <a:cubicBezTo>
                        <a:pt x="2920" y="23572"/>
                        <a:pt x="7626" y="25662"/>
                        <a:pt x="7626" y="25662"/>
                      </a:cubicBezTo>
                      <a:cubicBezTo>
                        <a:pt x="3989" y="27243"/>
                        <a:pt x="1" y="32676"/>
                        <a:pt x="1290" y="33550"/>
                      </a:cubicBezTo>
                      <a:cubicBezTo>
                        <a:pt x="4116" y="35461"/>
                        <a:pt x="9044" y="35902"/>
                        <a:pt x="9044" y="35902"/>
                      </a:cubicBezTo>
                      <a:cubicBezTo>
                        <a:pt x="7268" y="39093"/>
                        <a:pt x="7224" y="45603"/>
                        <a:pt x="8726" y="45699"/>
                      </a:cubicBezTo>
                      <a:cubicBezTo>
                        <a:pt x="8993" y="45716"/>
                        <a:pt x="9260" y="45724"/>
                        <a:pt x="9526" y="45724"/>
                      </a:cubicBezTo>
                      <a:cubicBezTo>
                        <a:pt x="13221" y="45724"/>
                        <a:pt x="16726" y="44215"/>
                        <a:pt x="16726" y="44215"/>
                      </a:cubicBezTo>
                      <a:cubicBezTo>
                        <a:pt x="16898" y="48226"/>
                        <a:pt x="19702" y="52226"/>
                        <a:pt x="20688" y="52226"/>
                      </a:cubicBezTo>
                      <a:cubicBezTo>
                        <a:pt x="20714" y="52226"/>
                        <a:pt x="20740" y="52223"/>
                        <a:pt x="20764" y="52217"/>
                      </a:cubicBezTo>
                      <a:cubicBezTo>
                        <a:pt x="24220" y="51360"/>
                        <a:pt x="28005" y="47880"/>
                        <a:pt x="28005" y="47880"/>
                      </a:cubicBezTo>
                      <a:cubicBezTo>
                        <a:pt x="29652" y="50276"/>
                        <a:pt x="34128" y="53015"/>
                        <a:pt x="35913" y="53015"/>
                      </a:cubicBezTo>
                      <a:cubicBezTo>
                        <a:pt x="36221" y="53015"/>
                        <a:pt x="36449" y="52933"/>
                        <a:pt x="36569" y="52754"/>
                      </a:cubicBezTo>
                      <a:cubicBezTo>
                        <a:pt x="38444" y="49941"/>
                        <a:pt x="38370" y="45144"/>
                        <a:pt x="38370" y="45143"/>
                      </a:cubicBezTo>
                      <a:lnTo>
                        <a:pt x="38370" y="45143"/>
                      </a:lnTo>
                      <a:cubicBezTo>
                        <a:pt x="39785" y="46033"/>
                        <a:pt x="43750" y="47047"/>
                        <a:pt x="45784" y="47047"/>
                      </a:cubicBezTo>
                      <a:cubicBezTo>
                        <a:pt x="46461" y="47047"/>
                        <a:pt x="46924" y="46935"/>
                        <a:pt x="47009" y="46669"/>
                      </a:cubicBezTo>
                      <a:cubicBezTo>
                        <a:pt x="48133" y="43166"/>
                        <a:pt x="46722" y="37648"/>
                        <a:pt x="46722" y="37648"/>
                      </a:cubicBezTo>
                      <a:lnTo>
                        <a:pt x="46722" y="37648"/>
                      </a:lnTo>
                      <a:cubicBezTo>
                        <a:pt x="47145" y="37687"/>
                        <a:pt x="47575" y="37706"/>
                        <a:pt x="48008" y="37706"/>
                      </a:cubicBezTo>
                      <a:cubicBezTo>
                        <a:pt x="52176" y="37706"/>
                        <a:pt x="56525" y="36007"/>
                        <a:pt x="56285" y="34888"/>
                      </a:cubicBezTo>
                      <a:cubicBezTo>
                        <a:pt x="55341" y="30484"/>
                        <a:pt x="51040" y="27949"/>
                        <a:pt x="51040" y="27949"/>
                      </a:cubicBezTo>
                      <a:cubicBezTo>
                        <a:pt x="55565" y="25201"/>
                        <a:pt x="56845" y="20013"/>
                        <a:pt x="56359" y="19309"/>
                      </a:cubicBezTo>
                      <a:cubicBezTo>
                        <a:pt x="54208" y="16192"/>
                        <a:pt x="48336" y="15495"/>
                        <a:pt x="48336" y="15495"/>
                      </a:cubicBezTo>
                      <a:cubicBezTo>
                        <a:pt x="49299" y="11742"/>
                        <a:pt x="48265" y="6225"/>
                        <a:pt x="47152" y="6125"/>
                      </a:cubicBezTo>
                      <a:cubicBezTo>
                        <a:pt x="46889" y="6101"/>
                        <a:pt x="46625" y="6090"/>
                        <a:pt x="46362" y="6090"/>
                      </a:cubicBezTo>
                      <a:cubicBezTo>
                        <a:pt x="42495" y="6090"/>
                        <a:pt x="38746" y="8476"/>
                        <a:pt x="38746" y="8476"/>
                      </a:cubicBezTo>
                      <a:cubicBezTo>
                        <a:pt x="38806" y="6123"/>
                        <a:pt x="36758" y="1"/>
                        <a:pt x="353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72" name="Google Shape;7572;p13"/>
                <p:cNvSpPr/>
                <p:nvPr/>
              </p:nvSpPr>
              <p:spPr>
                <a:xfrm rot="1271479">
                  <a:off x="2043800" y="2229405"/>
                  <a:ext cx="217046" cy="214591"/>
                </a:xfrm>
                <a:custGeom>
                  <a:avLst/>
                  <a:gdLst/>
                  <a:ahLst/>
                  <a:cxnLst/>
                  <a:rect l="l" t="t" r="r" b="b"/>
                  <a:pathLst>
                    <a:path w="13639" h="13482" extrusionOk="0">
                      <a:moveTo>
                        <a:pt x="8915" y="1"/>
                      </a:moveTo>
                      <a:cubicBezTo>
                        <a:pt x="6531" y="3083"/>
                        <a:pt x="7142" y="8501"/>
                        <a:pt x="7142" y="8501"/>
                      </a:cubicBezTo>
                      <a:cubicBezTo>
                        <a:pt x="5098" y="6774"/>
                        <a:pt x="2129" y="5905"/>
                        <a:pt x="0" y="5711"/>
                      </a:cubicBezTo>
                      <a:lnTo>
                        <a:pt x="0" y="5711"/>
                      </a:lnTo>
                      <a:cubicBezTo>
                        <a:pt x="2533" y="8718"/>
                        <a:pt x="5814" y="11123"/>
                        <a:pt x="8977" y="13481"/>
                      </a:cubicBezTo>
                      <a:cubicBezTo>
                        <a:pt x="10354" y="12249"/>
                        <a:pt x="11939" y="11246"/>
                        <a:pt x="13639" y="10497"/>
                      </a:cubicBezTo>
                      <a:cubicBezTo>
                        <a:pt x="11208" y="7496"/>
                        <a:pt x="9928" y="3750"/>
                        <a:pt x="8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73" name="Google Shape;7573;p13"/>
                <p:cNvSpPr/>
                <p:nvPr/>
              </p:nvSpPr>
              <p:spPr>
                <a:xfrm rot="1271479">
                  <a:off x="1818667" y="2469776"/>
                  <a:ext cx="201037" cy="165264"/>
                </a:xfrm>
                <a:custGeom>
                  <a:avLst/>
                  <a:gdLst/>
                  <a:ahLst/>
                  <a:cxnLst/>
                  <a:rect l="l" t="t" r="r" b="b"/>
                  <a:pathLst>
                    <a:path w="12633" h="10383" extrusionOk="0">
                      <a:moveTo>
                        <a:pt x="248" y="1"/>
                      </a:moveTo>
                      <a:lnTo>
                        <a:pt x="248" y="1"/>
                      </a:lnTo>
                      <a:cubicBezTo>
                        <a:pt x="1531" y="3250"/>
                        <a:pt x="5751" y="5125"/>
                        <a:pt x="5751" y="5125"/>
                      </a:cubicBezTo>
                      <a:cubicBezTo>
                        <a:pt x="3542" y="6087"/>
                        <a:pt x="1206" y="8466"/>
                        <a:pt x="0" y="10383"/>
                      </a:cubicBezTo>
                      <a:cubicBezTo>
                        <a:pt x="3854" y="9387"/>
                        <a:pt x="7612" y="8030"/>
                        <a:pt x="11383" y="6719"/>
                      </a:cubicBezTo>
                      <a:cubicBezTo>
                        <a:pt x="11520" y="4747"/>
                        <a:pt x="11961" y="2776"/>
                        <a:pt x="12633" y="954"/>
                      </a:cubicBezTo>
                      <a:lnTo>
                        <a:pt x="12633" y="954"/>
                      </a:lnTo>
                      <a:cubicBezTo>
                        <a:pt x="11706" y="975"/>
                        <a:pt x="10779" y="990"/>
                        <a:pt x="9853" y="990"/>
                      </a:cubicBezTo>
                      <a:cubicBezTo>
                        <a:pt x="6607" y="990"/>
                        <a:pt x="3378" y="803"/>
                        <a:pt x="2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74" name="Google Shape;7574;p13"/>
                <p:cNvSpPr/>
                <p:nvPr/>
              </p:nvSpPr>
              <p:spPr>
                <a:xfrm rot="1271479">
                  <a:off x="2403186" y="2365849"/>
                  <a:ext cx="194369" cy="207635"/>
                </a:xfrm>
                <a:custGeom>
                  <a:avLst/>
                  <a:gdLst/>
                  <a:ahLst/>
                  <a:cxnLst/>
                  <a:rect l="l" t="t" r="r" b="b"/>
                  <a:pathLst>
                    <a:path w="12214" h="13045" extrusionOk="0">
                      <a:moveTo>
                        <a:pt x="2344" y="0"/>
                      </a:moveTo>
                      <a:cubicBezTo>
                        <a:pt x="1400" y="2919"/>
                        <a:pt x="444" y="5827"/>
                        <a:pt x="49" y="8888"/>
                      </a:cubicBezTo>
                      <a:cubicBezTo>
                        <a:pt x="39" y="8957"/>
                        <a:pt x="23" y="9025"/>
                        <a:pt x="1" y="9091"/>
                      </a:cubicBezTo>
                      <a:cubicBezTo>
                        <a:pt x="2812" y="9644"/>
                        <a:pt x="5549" y="11061"/>
                        <a:pt x="7735" y="13045"/>
                      </a:cubicBezTo>
                      <a:cubicBezTo>
                        <a:pt x="9038" y="10211"/>
                        <a:pt x="10339" y="7377"/>
                        <a:pt x="12214" y="4935"/>
                      </a:cubicBezTo>
                      <a:cubicBezTo>
                        <a:pt x="12178" y="4935"/>
                        <a:pt x="12142" y="4935"/>
                        <a:pt x="12106" y="4935"/>
                      </a:cubicBezTo>
                      <a:cubicBezTo>
                        <a:pt x="8239" y="4935"/>
                        <a:pt x="4490" y="7318"/>
                        <a:pt x="4490" y="7318"/>
                      </a:cubicBezTo>
                      <a:cubicBezTo>
                        <a:pt x="4532" y="5604"/>
                        <a:pt x="3458" y="1891"/>
                        <a:pt x="2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75" name="Google Shape;7575;p13"/>
                <p:cNvSpPr/>
                <p:nvPr/>
              </p:nvSpPr>
              <p:spPr>
                <a:xfrm rot="1271479">
                  <a:off x="2152760" y="2903541"/>
                  <a:ext cx="184964" cy="227467"/>
                </a:xfrm>
                <a:custGeom>
                  <a:avLst/>
                  <a:gdLst/>
                  <a:ahLst/>
                  <a:cxnLst/>
                  <a:rect l="l" t="t" r="r" b="b"/>
                  <a:pathLst>
                    <a:path w="11623" h="14291" extrusionOk="0">
                      <a:moveTo>
                        <a:pt x="5761" y="0"/>
                      </a:moveTo>
                      <a:cubicBezTo>
                        <a:pt x="4396" y="985"/>
                        <a:pt x="2900" y="1788"/>
                        <a:pt x="1293" y="2363"/>
                      </a:cubicBezTo>
                      <a:cubicBezTo>
                        <a:pt x="870" y="2514"/>
                        <a:pt x="438" y="2648"/>
                        <a:pt x="1" y="2770"/>
                      </a:cubicBezTo>
                      <a:cubicBezTo>
                        <a:pt x="515" y="4345"/>
                        <a:pt x="1069" y="5906"/>
                        <a:pt x="1666" y="7454"/>
                      </a:cubicBezTo>
                      <a:cubicBezTo>
                        <a:pt x="2544" y="9720"/>
                        <a:pt x="3742" y="11962"/>
                        <a:pt x="4558" y="14290"/>
                      </a:cubicBezTo>
                      <a:cubicBezTo>
                        <a:pt x="6397" y="11470"/>
                        <a:pt x="6324" y="6735"/>
                        <a:pt x="6324" y="6735"/>
                      </a:cubicBezTo>
                      <a:lnTo>
                        <a:pt x="6324" y="6735"/>
                      </a:lnTo>
                      <a:cubicBezTo>
                        <a:pt x="7334" y="7372"/>
                        <a:pt x="9643" y="8070"/>
                        <a:pt x="11622" y="8417"/>
                      </a:cubicBezTo>
                      <a:cubicBezTo>
                        <a:pt x="9322" y="5887"/>
                        <a:pt x="7404" y="3005"/>
                        <a:pt x="57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76" name="Google Shape;7576;p13"/>
                <p:cNvSpPr/>
                <p:nvPr/>
              </p:nvSpPr>
              <p:spPr>
                <a:xfrm rot="1271479">
                  <a:off x="2431535" y="2719191"/>
                  <a:ext cx="194591" cy="211280"/>
                </a:xfrm>
                <a:custGeom>
                  <a:avLst/>
                  <a:gdLst/>
                  <a:ahLst/>
                  <a:cxnLst/>
                  <a:rect l="l" t="t" r="r" b="b"/>
                  <a:pathLst>
                    <a:path w="12228" h="13274" extrusionOk="0">
                      <a:moveTo>
                        <a:pt x="12228" y="1"/>
                      </a:moveTo>
                      <a:lnTo>
                        <a:pt x="12228" y="1"/>
                      </a:lnTo>
                      <a:cubicBezTo>
                        <a:pt x="8942" y="1214"/>
                        <a:pt x="5626" y="2337"/>
                        <a:pt x="2266" y="3318"/>
                      </a:cubicBezTo>
                      <a:cubicBezTo>
                        <a:pt x="2060" y="3479"/>
                        <a:pt x="1797" y="3561"/>
                        <a:pt x="1534" y="3561"/>
                      </a:cubicBezTo>
                      <a:cubicBezTo>
                        <a:pt x="1499" y="3561"/>
                        <a:pt x="1464" y="3560"/>
                        <a:pt x="1429" y="3557"/>
                      </a:cubicBezTo>
                      <a:cubicBezTo>
                        <a:pt x="1381" y="3571"/>
                        <a:pt x="1333" y="3583"/>
                        <a:pt x="1285" y="3597"/>
                      </a:cubicBezTo>
                      <a:cubicBezTo>
                        <a:pt x="1245" y="4586"/>
                        <a:pt x="1175" y="5572"/>
                        <a:pt x="1012" y="6549"/>
                      </a:cubicBezTo>
                      <a:cubicBezTo>
                        <a:pt x="821" y="7686"/>
                        <a:pt x="470" y="8759"/>
                        <a:pt x="1" y="9781"/>
                      </a:cubicBezTo>
                      <a:cubicBezTo>
                        <a:pt x="3986" y="11247"/>
                        <a:pt x="8029" y="12508"/>
                        <a:pt x="12199" y="13273"/>
                      </a:cubicBezTo>
                      <a:cubicBezTo>
                        <a:pt x="11088" y="9124"/>
                        <a:pt x="7054" y="6747"/>
                        <a:pt x="7054" y="6747"/>
                      </a:cubicBezTo>
                      <a:cubicBezTo>
                        <a:pt x="10097" y="4899"/>
                        <a:pt x="11671" y="1949"/>
                        <a:pt x="12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77" name="Google Shape;7577;p13"/>
                <p:cNvSpPr/>
                <p:nvPr/>
              </p:nvSpPr>
              <p:spPr>
                <a:xfrm rot="1271479">
                  <a:off x="1803822" y="2773451"/>
                  <a:ext cx="226880" cy="197926"/>
                </a:xfrm>
                <a:custGeom>
                  <a:avLst/>
                  <a:gdLst/>
                  <a:ahLst/>
                  <a:cxnLst/>
                  <a:rect l="l" t="t" r="r" b="b"/>
                  <a:pathLst>
                    <a:path w="14257" h="12435" extrusionOk="0">
                      <a:moveTo>
                        <a:pt x="8763" y="1"/>
                      </a:moveTo>
                      <a:cubicBezTo>
                        <a:pt x="5793" y="2292"/>
                        <a:pt x="2871" y="4645"/>
                        <a:pt x="1" y="7062"/>
                      </a:cubicBezTo>
                      <a:cubicBezTo>
                        <a:pt x="142" y="7267"/>
                        <a:pt x="309" y="7387"/>
                        <a:pt x="504" y="7400"/>
                      </a:cubicBezTo>
                      <a:cubicBezTo>
                        <a:pt x="772" y="7417"/>
                        <a:pt x="1040" y="7425"/>
                        <a:pt x="1308" y="7425"/>
                      </a:cubicBezTo>
                      <a:cubicBezTo>
                        <a:pt x="5000" y="7425"/>
                        <a:pt x="8504" y="5917"/>
                        <a:pt x="8504" y="5917"/>
                      </a:cubicBezTo>
                      <a:cubicBezTo>
                        <a:pt x="8611" y="8416"/>
                        <a:pt x="9740" y="10909"/>
                        <a:pt x="10814" y="12435"/>
                      </a:cubicBezTo>
                      <a:cubicBezTo>
                        <a:pt x="11902" y="9272"/>
                        <a:pt x="13051" y="6131"/>
                        <a:pt x="14257" y="3011"/>
                      </a:cubicBezTo>
                      <a:cubicBezTo>
                        <a:pt x="12207" y="2454"/>
                        <a:pt x="10307" y="1474"/>
                        <a:pt x="8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78" name="Google Shape;7578;p13"/>
                <p:cNvSpPr/>
                <p:nvPr/>
              </p:nvSpPr>
              <p:spPr>
                <a:xfrm rot="1271479">
                  <a:off x="1846296" y="2382750"/>
                  <a:ext cx="740221" cy="616284"/>
                </a:xfrm>
                <a:custGeom>
                  <a:avLst/>
                  <a:gdLst/>
                  <a:ahLst/>
                  <a:cxnLst/>
                  <a:rect l="l" t="t" r="r" b="b"/>
                  <a:pathLst>
                    <a:path w="46515" h="38719" extrusionOk="0">
                      <a:moveTo>
                        <a:pt x="24350" y="1"/>
                      </a:moveTo>
                      <a:cubicBezTo>
                        <a:pt x="19289" y="1"/>
                        <a:pt x="14009" y="2098"/>
                        <a:pt x="9261" y="6881"/>
                      </a:cubicBezTo>
                      <a:cubicBezTo>
                        <a:pt x="0" y="16215"/>
                        <a:pt x="4277" y="29356"/>
                        <a:pt x="12174" y="34990"/>
                      </a:cubicBezTo>
                      <a:cubicBezTo>
                        <a:pt x="15757" y="37546"/>
                        <a:pt x="19622" y="38719"/>
                        <a:pt x="23394" y="38719"/>
                      </a:cubicBezTo>
                      <a:cubicBezTo>
                        <a:pt x="28681" y="38719"/>
                        <a:pt x="33785" y="36414"/>
                        <a:pt x="37670" y="32383"/>
                      </a:cubicBezTo>
                      <a:cubicBezTo>
                        <a:pt x="43969" y="25850"/>
                        <a:pt x="46515" y="14053"/>
                        <a:pt x="38766" y="6309"/>
                      </a:cubicBezTo>
                      <a:cubicBezTo>
                        <a:pt x="34788" y="2334"/>
                        <a:pt x="29690" y="1"/>
                        <a:pt x="24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79" name="Google Shape;7579;p13"/>
                <p:cNvSpPr/>
                <p:nvPr/>
              </p:nvSpPr>
              <p:spPr>
                <a:xfrm rot="1271479">
                  <a:off x="1909215" y="2386231"/>
                  <a:ext cx="631770" cy="616029"/>
                </a:xfrm>
                <a:custGeom>
                  <a:avLst/>
                  <a:gdLst/>
                  <a:ahLst/>
                  <a:cxnLst/>
                  <a:rect l="l" t="t" r="r" b="b"/>
                  <a:pathLst>
                    <a:path w="39700" h="38703" extrusionOk="0">
                      <a:moveTo>
                        <a:pt x="20355" y="0"/>
                      </a:moveTo>
                      <a:cubicBezTo>
                        <a:pt x="19641" y="0"/>
                        <a:pt x="18927" y="42"/>
                        <a:pt x="18216" y="124"/>
                      </a:cubicBezTo>
                      <a:cubicBezTo>
                        <a:pt x="18772" y="2543"/>
                        <a:pt x="19121" y="5005"/>
                        <a:pt x="19485" y="7467"/>
                      </a:cubicBezTo>
                      <a:cubicBezTo>
                        <a:pt x="19592" y="8182"/>
                        <a:pt x="19069" y="8546"/>
                        <a:pt x="18505" y="8546"/>
                      </a:cubicBezTo>
                      <a:cubicBezTo>
                        <a:pt x="17966" y="8546"/>
                        <a:pt x="17388" y="8213"/>
                        <a:pt x="17288" y="7537"/>
                      </a:cubicBezTo>
                      <a:cubicBezTo>
                        <a:pt x="16936" y="5173"/>
                        <a:pt x="16593" y="2820"/>
                        <a:pt x="16050" y="510"/>
                      </a:cubicBezTo>
                      <a:cubicBezTo>
                        <a:pt x="14899" y="787"/>
                        <a:pt x="13774" y="1167"/>
                        <a:pt x="12692" y="1646"/>
                      </a:cubicBezTo>
                      <a:cubicBezTo>
                        <a:pt x="14261" y="4362"/>
                        <a:pt x="15689" y="7156"/>
                        <a:pt x="17065" y="9979"/>
                      </a:cubicBezTo>
                      <a:cubicBezTo>
                        <a:pt x="17494" y="10858"/>
                        <a:pt x="16724" y="11696"/>
                        <a:pt x="16007" y="11696"/>
                      </a:cubicBezTo>
                      <a:cubicBezTo>
                        <a:pt x="15694" y="11696"/>
                        <a:pt x="15391" y="11536"/>
                        <a:pt x="15202" y="11150"/>
                      </a:cubicBezTo>
                      <a:cubicBezTo>
                        <a:pt x="13796" y="8264"/>
                        <a:pt x="12336" y="5409"/>
                        <a:pt x="10727" y="2638"/>
                      </a:cubicBezTo>
                      <a:cubicBezTo>
                        <a:pt x="10018" y="3043"/>
                        <a:pt x="9332" y="3484"/>
                        <a:pt x="8669" y="3960"/>
                      </a:cubicBezTo>
                      <a:cubicBezTo>
                        <a:pt x="10418" y="6440"/>
                        <a:pt x="12214" y="8883"/>
                        <a:pt x="14117" y="11248"/>
                      </a:cubicBezTo>
                      <a:cubicBezTo>
                        <a:pt x="14753" y="12039"/>
                        <a:pt x="13971" y="12856"/>
                        <a:pt x="13155" y="12856"/>
                      </a:cubicBezTo>
                      <a:cubicBezTo>
                        <a:pt x="12831" y="12856"/>
                        <a:pt x="12501" y="12728"/>
                        <a:pt x="12253" y="12419"/>
                      </a:cubicBezTo>
                      <a:cubicBezTo>
                        <a:pt x="10400" y="10114"/>
                        <a:pt x="8647" y="7736"/>
                        <a:pt x="6940" y="5324"/>
                      </a:cubicBezTo>
                      <a:cubicBezTo>
                        <a:pt x="6378" y="5806"/>
                        <a:pt x="5819" y="6319"/>
                        <a:pt x="5269" y="6873"/>
                      </a:cubicBezTo>
                      <a:cubicBezTo>
                        <a:pt x="4733" y="7414"/>
                        <a:pt x="4228" y="7986"/>
                        <a:pt x="3756" y="8584"/>
                      </a:cubicBezTo>
                      <a:cubicBezTo>
                        <a:pt x="5645" y="9775"/>
                        <a:pt x="7551" y="10937"/>
                        <a:pt x="9476" y="12069"/>
                      </a:cubicBezTo>
                      <a:cubicBezTo>
                        <a:pt x="10507" y="12677"/>
                        <a:pt x="9914" y="14161"/>
                        <a:pt x="8966" y="14161"/>
                      </a:cubicBezTo>
                      <a:cubicBezTo>
                        <a:pt x="8795" y="14161"/>
                        <a:pt x="8613" y="14113"/>
                        <a:pt x="8426" y="14003"/>
                      </a:cubicBezTo>
                      <a:cubicBezTo>
                        <a:pt x="6433" y="12829"/>
                        <a:pt x="4457" y="11624"/>
                        <a:pt x="2501" y="10389"/>
                      </a:cubicBezTo>
                      <a:cubicBezTo>
                        <a:pt x="1824" y="11499"/>
                        <a:pt x="1277" y="12682"/>
                        <a:pt x="869" y="13915"/>
                      </a:cubicBezTo>
                      <a:cubicBezTo>
                        <a:pt x="2705" y="14530"/>
                        <a:pt x="4581" y="15032"/>
                        <a:pt x="6440" y="15580"/>
                      </a:cubicBezTo>
                      <a:cubicBezTo>
                        <a:pt x="7678" y="15945"/>
                        <a:pt x="7358" y="17768"/>
                        <a:pt x="6251" y="17768"/>
                      </a:cubicBezTo>
                      <a:cubicBezTo>
                        <a:pt x="6148" y="17768"/>
                        <a:pt x="6038" y="17753"/>
                        <a:pt x="5922" y="17718"/>
                      </a:cubicBezTo>
                      <a:cubicBezTo>
                        <a:pt x="4051" y="17167"/>
                        <a:pt x="2171" y="16650"/>
                        <a:pt x="323" y="16036"/>
                      </a:cubicBezTo>
                      <a:cubicBezTo>
                        <a:pt x="97" y="17244"/>
                        <a:pt x="1" y="18472"/>
                        <a:pt x="38" y="19700"/>
                      </a:cubicBezTo>
                      <a:cubicBezTo>
                        <a:pt x="860" y="19779"/>
                        <a:pt x="1686" y="19805"/>
                        <a:pt x="2515" y="19805"/>
                      </a:cubicBezTo>
                      <a:cubicBezTo>
                        <a:pt x="3198" y="19805"/>
                        <a:pt x="3883" y="19787"/>
                        <a:pt x="4571" y="19765"/>
                      </a:cubicBezTo>
                      <a:cubicBezTo>
                        <a:pt x="4585" y="19765"/>
                        <a:pt x="4599" y="19765"/>
                        <a:pt x="4613" y="19765"/>
                      </a:cubicBezTo>
                      <a:cubicBezTo>
                        <a:pt x="5989" y="19765"/>
                        <a:pt x="6043" y="21921"/>
                        <a:pt x="4641" y="21965"/>
                      </a:cubicBezTo>
                      <a:cubicBezTo>
                        <a:pt x="3953" y="21986"/>
                        <a:pt x="3266" y="22002"/>
                        <a:pt x="2581" y="22002"/>
                      </a:cubicBezTo>
                      <a:cubicBezTo>
                        <a:pt x="1797" y="22002"/>
                        <a:pt x="1016" y="21981"/>
                        <a:pt x="238" y="21921"/>
                      </a:cubicBezTo>
                      <a:lnTo>
                        <a:pt x="238" y="21921"/>
                      </a:lnTo>
                      <a:cubicBezTo>
                        <a:pt x="433" y="23190"/>
                        <a:pt x="754" y="24434"/>
                        <a:pt x="1196" y="25639"/>
                      </a:cubicBezTo>
                      <a:cubicBezTo>
                        <a:pt x="2801" y="25164"/>
                        <a:pt x="4371" y="24224"/>
                        <a:pt x="5791" y="23611"/>
                      </a:cubicBezTo>
                      <a:cubicBezTo>
                        <a:pt x="5941" y="23546"/>
                        <a:pt x="6083" y="23517"/>
                        <a:pt x="6214" y="23517"/>
                      </a:cubicBezTo>
                      <a:cubicBezTo>
                        <a:pt x="7215" y="23517"/>
                        <a:pt x="7579" y="25223"/>
                        <a:pt x="6442" y="25713"/>
                      </a:cubicBezTo>
                      <a:cubicBezTo>
                        <a:pt x="4988" y="26340"/>
                        <a:pt x="3535" y="27109"/>
                        <a:pt x="2029" y="27605"/>
                      </a:cubicBezTo>
                      <a:cubicBezTo>
                        <a:pt x="2620" y="28812"/>
                        <a:pt x="3329" y="29958"/>
                        <a:pt x="4146" y="31025"/>
                      </a:cubicBezTo>
                      <a:cubicBezTo>
                        <a:pt x="5524" y="29617"/>
                        <a:pt x="6984" y="28292"/>
                        <a:pt x="8519" y="27056"/>
                      </a:cubicBezTo>
                      <a:cubicBezTo>
                        <a:pt x="8722" y="26892"/>
                        <a:pt x="8927" y="26822"/>
                        <a:pt x="9119" y="26822"/>
                      </a:cubicBezTo>
                      <a:cubicBezTo>
                        <a:pt x="9972" y="26822"/>
                        <a:pt x="10578" y="28203"/>
                        <a:pt x="9690" y="28919"/>
                      </a:cubicBezTo>
                      <a:cubicBezTo>
                        <a:pt x="8235" y="30092"/>
                        <a:pt x="6869" y="31365"/>
                        <a:pt x="5574" y="32710"/>
                      </a:cubicBezTo>
                      <a:cubicBezTo>
                        <a:pt x="6383" y="33558"/>
                        <a:pt x="7256" y="34322"/>
                        <a:pt x="8181" y="34982"/>
                      </a:cubicBezTo>
                      <a:cubicBezTo>
                        <a:pt x="8481" y="35196"/>
                        <a:pt x="8783" y="35397"/>
                        <a:pt x="9086" y="35592"/>
                      </a:cubicBezTo>
                      <a:lnTo>
                        <a:pt x="10909" y="30734"/>
                      </a:lnTo>
                      <a:cubicBezTo>
                        <a:pt x="11108" y="30202"/>
                        <a:pt x="11581" y="29969"/>
                        <a:pt x="12038" y="29969"/>
                      </a:cubicBezTo>
                      <a:cubicBezTo>
                        <a:pt x="12706" y="29969"/>
                        <a:pt x="13342" y="30466"/>
                        <a:pt x="13047" y="31251"/>
                      </a:cubicBezTo>
                      <a:lnTo>
                        <a:pt x="11010" y="36684"/>
                      </a:lnTo>
                      <a:cubicBezTo>
                        <a:pt x="12215" y="37291"/>
                        <a:pt x="13482" y="37770"/>
                        <a:pt x="14787" y="38111"/>
                      </a:cubicBezTo>
                      <a:cubicBezTo>
                        <a:pt x="15007" y="36170"/>
                        <a:pt x="15156" y="34223"/>
                        <a:pt x="15298" y="32276"/>
                      </a:cubicBezTo>
                      <a:cubicBezTo>
                        <a:pt x="15351" y="31557"/>
                        <a:pt x="15956" y="31186"/>
                        <a:pt x="16519" y="31186"/>
                      </a:cubicBezTo>
                      <a:cubicBezTo>
                        <a:pt x="17052" y="31186"/>
                        <a:pt x="17547" y="31520"/>
                        <a:pt x="17496" y="32206"/>
                      </a:cubicBezTo>
                      <a:cubicBezTo>
                        <a:pt x="17342" y="34319"/>
                        <a:pt x="17172" y="36431"/>
                        <a:pt x="16935" y="38537"/>
                      </a:cubicBezTo>
                      <a:cubicBezTo>
                        <a:pt x="17749" y="38647"/>
                        <a:pt x="18569" y="38703"/>
                        <a:pt x="19389" y="38703"/>
                      </a:cubicBezTo>
                      <a:cubicBezTo>
                        <a:pt x="20042" y="38703"/>
                        <a:pt x="20695" y="38667"/>
                        <a:pt x="21346" y="38597"/>
                      </a:cubicBezTo>
                      <a:cubicBezTo>
                        <a:pt x="20845" y="36495"/>
                        <a:pt x="20248" y="34418"/>
                        <a:pt x="19717" y="32320"/>
                      </a:cubicBezTo>
                      <a:cubicBezTo>
                        <a:pt x="19505" y="31480"/>
                        <a:pt x="20211" y="30909"/>
                        <a:pt x="20870" y="30909"/>
                      </a:cubicBezTo>
                      <a:cubicBezTo>
                        <a:pt x="21287" y="30909"/>
                        <a:pt x="21685" y="31137"/>
                        <a:pt x="21819" y="31668"/>
                      </a:cubicBezTo>
                      <a:cubicBezTo>
                        <a:pt x="22372" y="33862"/>
                        <a:pt x="23002" y="36033"/>
                        <a:pt x="23516" y="38233"/>
                      </a:cubicBezTo>
                      <a:cubicBezTo>
                        <a:pt x="25233" y="37841"/>
                        <a:pt x="26898" y="37204"/>
                        <a:pt x="28473" y="36352"/>
                      </a:cubicBezTo>
                      <a:cubicBezTo>
                        <a:pt x="27108" y="34366"/>
                        <a:pt x="25825" y="32323"/>
                        <a:pt x="24360" y="30406"/>
                      </a:cubicBezTo>
                      <a:cubicBezTo>
                        <a:pt x="23746" y="29602"/>
                        <a:pt x="24521" y="28783"/>
                        <a:pt x="25326" y="28783"/>
                      </a:cubicBezTo>
                      <a:cubicBezTo>
                        <a:pt x="25651" y="28783"/>
                        <a:pt x="25980" y="28916"/>
                        <a:pt x="26225" y="29236"/>
                      </a:cubicBezTo>
                      <a:cubicBezTo>
                        <a:pt x="27694" y="31160"/>
                        <a:pt x="28979" y="33209"/>
                        <a:pt x="30350" y="35201"/>
                      </a:cubicBezTo>
                      <a:cubicBezTo>
                        <a:pt x="31550" y="34374"/>
                        <a:pt x="32666" y="33427"/>
                        <a:pt x="33678" y="32376"/>
                      </a:cubicBezTo>
                      <a:cubicBezTo>
                        <a:pt x="33811" y="32238"/>
                        <a:pt x="33940" y="32094"/>
                        <a:pt x="34071" y="31951"/>
                      </a:cubicBezTo>
                      <a:cubicBezTo>
                        <a:pt x="31705" y="30379"/>
                        <a:pt x="29396" y="28723"/>
                        <a:pt x="27002" y="27192"/>
                      </a:cubicBezTo>
                      <a:cubicBezTo>
                        <a:pt x="26006" y="26554"/>
                        <a:pt x="26581" y="25083"/>
                        <a:pt x="27499" y="25083"/>
                      </a:cubicBezTo>
                      <a:cubicBezTo>
                        <a:pt x="27674" y="25083"/>
                        <a:pt x="27861" y="25136"/>
                        <a:pt x="28052" y="25259"/>
                      </a:cubicBezTo>
                      <a:cubicBezTo>
                        <a:pt x="30561" y="26863"/>
                        <a:pt x="32977" y="28604"/>
                        <a:pt x="35463" y="30240"/>
                      </a:cubicBezTo>
                      <a:cubicBezTo>
                        <a:pt x="36640" y="28621"/>
                        <a:pt x="37590" y="26847"/>
                        <a:pt x="38285" y="24971"/>
                      </a:cubicBezTo>
                      <a:cubicBezTo>
                        <a:pt x="35152" y="24492"/>
                        <a:pt x="32025" y="23990"/>
                        <a:pt x="28955" y="23183"/>
                      </a:cubicBezTo>
                      <a:cubicBezTo>
                        <a:pt x="27691" y="22850"/>
                        <a:pt x="28031" y="21002"/>
                        <a:pt x="29169" y="21002"/>
                      </a:cubicBezTo>
                      <a:cubicBezTo>
                        <a:pt x="29264" y="21002"/>
                        <a:pt x="29365" y="21015"/>
                        <a:pt x="29471" y="21043"/>
                      </a:cubicBezTo>
                      <a:cubicBezTo>
                        <a:pt x="32589" y="21863"/>
                        <a:pt x="35766" y="22369"/>
                        <a:pt x="38948" y="22854"/>
                      </a:cubicBezTo>
                      <a:cubicBezTo>
                        <a:pt x="39489" y="20746"/>
                        <a:pt x="39700" y="18555"/>
                        <a:pt x="39504" y="16392"/>
                      </a:cubicBezTo>
                      <a:lnTo>
                        <a:pt x="39504" y="16392"/>
                      </a:lnTo>
                      <a:cubicBezTo>
                        <a:pt x="37122" y="16873"/>
                        <a:pt x="34742" y="17356"/>
                        <a:pt x="32360" y="17839"/>
                      </a:cubicBezTo>
                      <a:cubicBezTo>
                        <a:pt x="32273" y="17857"/>
                        <a:pt x="32190" y="17865"/>
                        <a:pt x="32109" y="17865"/>
                      </a:cubicBezTo>
                      <a:cubicBezTo>
                        <a:pt x="30907" y="17865"/>
                        <a:pt x="30411" y="16004"/>
                        <a:pt x="31708" y="15739"/>
                      </a:cubicBezTo>
                      <a:cubicBezTo>
                        <a:pt x="34194" y="15231"/>
                        <a:pt x="36680" y="14726"/>
                        <a:pt x="39168" y="14225"/>
                      </a:cubicBezTo>
                      <a:cubicBezTo>
                        <a:pt x="38812" y="12627"/>
                        <a:pt x="38211" y="11093"/>
                        <a:pt x="37387" y="9677"/>
                      </a:cubicBezTo>
                      <a:cubicBezTo>
                        <a:pt x="35750" y="10529"/>
                        <a:pt x="34102" y="11361"/>
                        <a:pt x="32444" y="12172"/>
                      </a:cubicBezTo>
                      <a:cubicBezTo>
                        <a:pt x="32267" y="12258"/>
                        <a:pt x="32093" y="12296"/>
                        <a:pt x="31926" y="12296"/>
                      </a:cubicBezTo>
                      <a:cubicBezTo>
                        <a:pt x="30900" y="12296"/>
                        <a:pt x="30182" y="10846"/>
                        <a:pt x="31273" y="10308"/>
                      </a:cubicBezTo>
                      <a:cubicBezTo>
                        <a:pt x="32906" y="9506"/>
                        <a:pt x="34533" y="8691"/>
                        <a:pt x="36146" y="7851"/>
                      </a:cubicBezTo>
                      <a:cubicBezTo>
                        <a:pt x="35720" y="7308"/>
                        <a:pt x="35262" y="6791"/>
                        <a:pt x="34775" y="6302"/>
                      </a:cubicBezTo>
                      <a:cubicBezTo>
                        <a:pt x="34008" y="5537"/>
                        <a:pt x="33190" y="4826"/>
                        <a:pt x="32326" y="4174"/>
                      </a:cubicBezTo>
                      <a:cubicBezTo>
                        <a:pt x="32319" y="4184"/>
                        <a:pt x="32313" y="4196"/>
                        <a:pt x="32305" y="4206"/>
                      </a:cubicBezTo>
                      <a:cubicBezTo>
                        <a:pt x="30841" y="6110"/>
                        <a:pt x="29418" y="8045"/>
                        <a:pt x="27894" y="9901"/>
                      </a:cubicBezTo>
                      <a:cubicBezTo>
                        <a:pt x="27673" y="10170"/>
                        <a:pt x="27410" y="10282"/>
                        <a:pt x="27152" y="10282"/>
                      </a:cubicBezTo>
                      <a:cubicBezTo>
                        <a:pt x="26359" y="10282"/>
                        <a:pt x="25614" y="9219"/>
                        <a:pt x="26289" y="8396"/>
                      </a:cubicBezTo>
                      <a:cubicBezTo>
                        <a:pt x="27750" y="6618"/>
                        <a:pt x="29117" y="4770"/>
                        <a:pt x="30516" y="2944"/>
                      </a:cubicBezTo>
                      <a:cubicBezTo>
                        <a:pt x="28682" y="1823"/>
                        <a:pt x="26717" y="1000"/>
                        <a:pt x="24677" y="513"/>
                      </a:cubicBezTo>
                      <a:cubicBezTo>
                        <a:pt x="24545" y="2678"/>
                        <a:pt x="24300" y="4832"/>
                        <a:pt x="23917" y="6977"/>
                      </a:cubicBezTo>
                      <a:cubicBezTo>
                        <a:pt x="23815" y="7549"/>
                        <a:pt x="23396" y="7799"/>
                        <a:pt x="22954" y="7799"/>
                      </a:cubicBezTo>
                      <a:cubicBezTo>
                        <a:pt x="22317" y="7799"/>
                        <a:pt x="21631" y="7281"/>
                        <a:pt x="21778" y="6460"/>
                      </a:cubicBezTo>
                      <a:cubicBezTo>
                        <a:pt x="22154" y="4354"/>
                        <a:pt x="22382" y="2247"/>
                        <a:pt x="22501" y="126"/>
                      </a:cubicBezTo>
                      <a:cubicBezTo>
                        <a:pt x="21788" y="42"/>
                        <a:pt x="21072" y="0"/>
                        <a:pt x="20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80" name="Google Shape;7580;p13"/>
                <p:cNvSpPr/>
                <p:nvPr/>
              </p:nvSpPr>
              <p:spPr>
                <a:xfrm rot="1271479">
                  <a:off x="1916348" y="2440404"/>
                  <a:ext cx="603173" cy="502160"/>
                </a:xfrm>
                <a:custGeom>
                  <a:avLst/>
                  <a:gdLst/>
                  <a:ahLst/>
                  <a:cxnLst/>
                  <a:rect l="l" t="t" r="r" b="b"/>
                  <a:pathLst>
                    <a:path w="37903" h="31549" extrusionOk="0">
                      <a:moveTo>
                        <a:pt x="19841" y="1"/>
                      </a:moveTo>
                      <a:cubicBezTo>
                        <a:pt x="15717" y="1"/>
                        <a:pt x="11416" y="1710"/>
                        <a:pt x="7548" y="5608"/>
                      </a:cubicBezTo>
                      <a:cubicBezTo>
                        <a:pt x="1" y="13212"/>
                        <a:pt x="3485" y="23920"/>
                        <a:pt x="9920" y="28510"/>
                      </a:cubicBezTo>
                      <a:cubicBezTo>
                        <a:pt x="12840" y="30593"/>
                        <a:pt x="15990" y="31549"/>
                        <a:pt x="19063" y="31549"/>
                      </a:cubicBezTo>
                      <a:cubicBezTo>
                        <a:pt x="23372" y="31549"/>
                        <a:pt x="27530" y="29670"/>
                        <a:pt x="30695" y="26387"/>
                      </a:cubicBezTo>
                      <a:cubicBezTo>
                        <a:pt x="35828" y="21063"/>
                        <a:pt x="37902" y="11450"/>
                        <a:pt x="31587" y="5142"/>
                      </a:cubicBezTo>
                      <a:cubicBezTo>
                        <a:pt x="28346" y="1903"/>
                        <a:pt x="24192" y="1"/>
                        <a:pt x="198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81" name="Google Shape;7581;p13"/>
                <p:cNvSpPr/>
                <p:nvPr/>
              </p:nvSpPr>
              <p:spPr>
                <a:xfrm rot="1271479">
                  <a:off x="2192259" y="2260208"/>
                  <a:ext cx="22995" cy="89039"/>
                </a:xfrm>
                <a:custGeom>
                  <a:avLst/>
                  <a:gdLst/>
                  <a:ahLst/>
                  <a:cxnLst/>
                  <a:rect l="l" t="t" r="r" b="b"/>
                  <a:pathLst>
                    <a:path w="1445" h="5594" extrusionOk="0">
                      <a:moveTo>
                        <a:pt x="274" y="1"/>
                      </a:moveTo>
                      <a:cubicBezTo>
                        <a:pt x="137" y="1"/>
                        <a:pt x="0" y="89"/>
                        <a:pt x="1" y="266"/>
                      </a:cubicBezTo>
                      <a:lnTo>
                        <a:pt x="1" y="268"/>
                      </a:lnTo>
                      <a:cubicBezTo>
                        <a:pt x="15" y="2013"/>
                        <a:pt x="301" y="3746"/>
                        <a:pt x="847" y="5403"/>
                      </a:cubicBezTo>
                      <a:cubicBezTo>
                        <a:pt x="891" y="5536"/>
                        <a:pt x="1001" y="5594"/>
                        <a:pt x="1111" y="5594"/>
                      </a:cubicBezTo>
                      <a:cubicBezTo>
                        <a:pt x="1278" y="5594"/>
                        <a:pt x="1444" y="5461"/>
                        <a:pt x="1378" y="5258"/>
                      </a:cubicBezTo>
                      <a:cubicBezTo>
                        <a:pt x="845" y="3647"/>
                        <a:pt x="567" y="1964"/>
                        <a:pt x="552" y="266"/>
                      </a:cubicBezTo>
                      <a:cubicBezTo>
                        <a:pt x="550" y="89"/>
                        <a:pt x="411" y="1"/>
                        <a:pt x="27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82" name="Google Shape;7582;p13"/>
                <p:cNvSpPr/>
                <p:nvPr/>
              </p:nvSpPr>
              <p:spPr>
                <a:xfrm rot="1271479">
                  <a:off x="2233777" y="2265017"/>
                  <a:ext cx="29106" cy="19084"/>
                </a:xfrm>
                <a:custGeom>
                  <a:avLst/>
                  <a:gdLst/>
                  <a:ahLst/>
                  <a:cxnLst/>
                  <a:rect l="l" t="t" r="r" b="b"/>
                  <a:pathLst>
                    <a:path w="1829" h="1199" extrusionOk="0">
                      <a:moveTo>
                        <a:pt x="440" y="0"/>
                      </a:moveTo>
                      <a:cubicBezTo>
                        <a:pt x="177" y="0"/>
                        <a:pt x="0" y="377"/>
                        <a:pt x="281" y="501"/>
                      </a:cubicBezTo>
                      <a:cubicBezTo>
                        <a:pt x="633" y="654"/>
                        <a:pt x="955" y="864"/>
                        <a:pt x="1236" y="1123"/>
                      </a:cubicBezTo>
                      <a:cubicBezTo>
                        <a:pt x="1294" y="1176"/>
                        <a:pt x="1358" y="1198"/>
                        <a:pt x="1420" y="1198"/>
                      </a:cubicBezTo>
                      <a:cubicBezTo>
                        <a:pt x="1637" y="1198"/>
                        <a:pt x="1829" y="923"/>
                        <a:pt x="1626" y="735"/>
                      </a:cubicBezTo>
                      <a:cubicBezTo>
                        <a:pt x="1312" y="441"/>
                        <a:pt x="952" y="201"/>
                        <a:pt x="560" y="27"/>
                      </a:cubicBezTo>
                      <a:cubicBezTo>
                        <a:pt x="519" y="8"/>
                        <a:pt x="478" y="0"/>
                        <a:pt x="4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83" name="Google Shape;7583;p13"/>
                <p:cNvSpPr/>
                <p:nvPr/>
              </p:nvSpPr>
              <p:spPr>
                <a:xfrm rot="1271479">
                  <a:off x="2250767" y="2296258"/>
                  <a:ext cx="46754" cy="46748"/>
                </a:xfrm>
                <a:custGeom>
                  <a:avLst/>
                  <a:gdLst/>
                  <a:ahLst/>
                  <a:cxnLst/>
                  <a:rect l="l" t="t" r="r" b="b"/>
                  <a:pathLst>
                    <a:path w="2938" h="2937" extrusionOk="0">
                      <a:moveTo>
                        <a:pt x="362" y="0"/>
                      </a:moveTo>
                      <a:cubicBezTo>
                        <a:pt x="146" y="0"/>
                        <a:pt x="0" y="355"/>
                        <a:pt x="230" y="529"/>
                      </a:cubicBezTo>
                      <a:cubicBezTo>
                        <a:pt x="1057" y="1162"/>
                        <a:pt x="1766" y="1933"/>
                        <a:pt x="2329" y="2809"/>
                      </a:cubicBezTo>
                      <a:cubicBezTo>
                        <a:pt x="2387" y="2899"/>
                        <a:pt x="2471" y="2936"/>
                        <a:pt x="2554" y="2936"/>
                      </a:cubicBezTo>
                      <a:cubicBezTo>
                        <a:pt x="2747" y="2936"/>
                        <a:pt x="2937" y="2739"/>
                        <a:pt x="2804" y="2531"/>
                      </a:cubicBezTo>
                      <a:cubicBezTo>
                        <a:pt x="2189" y="1577"/>
                        <a:pt x="1411" y="739"/>
                        <a:pt x="507" y="54"/>
                      </a:cubicBezTo>
                      <a:cubicBezTo>
                        <a:pt x="457" y="17"/>
                        <a:pt x="408" y="0"/>
                        <a:pt x="36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84" name="Google Shape;7584;p13"/>
                <p:cNvSpPr/>
                <p:nvPr/>
              </p:nvSpPr>
              <p:spPr>
                <a:xfrm rot="1271479">
                  <a:off x="2357906" y="2330914"/>
                  <a:ext cx="62047" cy="49215"/>
                </a:xfrm>
                <a:custGeom>
                  <a:avLst/>
                  <a:gdLst/>
                  <a:ahLst/>
                  <a:cxnLst/>
                  <a:rect l="l" t="t" r="r" b="b"/>
                  <a:pathLst>
                    <a:path w="3899" h="3092" extrusionOk="0">
                      <a:moveTo>
                        <a:pt x="3507" y="0"/>
                      </a:moveTo>
                      <a:cubicBezTo>
                        <a:pt x="3463" y="0"/>
                        <a:pt x="3415" y="13"/>
                        <a:pt x="3368" y="42"/>
                      </a:cubicBezTo>
                      <a:cubicBezTo>
                        <a:pt x="2197" y="754"/>
                        <a:pt x="1127" y="1622"/>
                        <a:pt x="187" y="2619"/>
                      </a:cubicBezTo>
                      <a:cubicBezTo>
                        <a:pt x="1" y="2816"/>
                        <a:pt x="187" y="3092"/>
                        <a:pt x="394" y="3092"/>
                      </a:cubicBezTo>
                      <a:cubicBezTo>
                        <a:pt x="456" y="3092"/>
                        <a:pt x="520" y="3067"/>
                        <a:pt x="577" y="3007"/>
                      </a:cubicBezTo>
                      <a:cubicBezTo>
                        <a:pt x="1482" y="2044"/>
                        <a:pt x="2516" y="1206"/>
                        <a:pt x="3645" y="517"/>
                      </a:cubicBezTo>
                      <a:cubicBezTo>
                        <a:pt x="3899" y="362"/>
                        <a:pt x="3743" y="0"/>
                        <a:pt x="350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85" name="Google Shape;7585;p13"/>
                <p:cNvSpPr/>
                <p:nvPr/>
              </p:nvSpPr>
              <p:spPr>
                <a:xfrm rot="1271479">
                  <a:off x="2429287" y="2335305"/>
                  <a:ext cx="26608" cy="14612"/>
                </a:xfrm>
                <a:custGeom>
                  <a:avLst/>
                  <a:gdLst/>
                  <a:ahLst/>
                  <a:cxnLst/>
                  <a:rect l="l" t="t" r="r" b="b"/>
                  <a:pathLst>
                    <a:path w="1672" h="918" extrusionOk="0">
                      <a:moveTo>
                        <a:pt x="1321" y="1"/>
                      </a:moveTo>
                      <a:cubicBezTo>
                        <a:pt x="1292" y="1"/>
                        <a:pt x="1260" y="6"/>
                        <a:pt x="1227" y="18"/>
                      </a:cubicBezTo>
                      <a:cubicBezTo>
                        <a:pt x="904" y="135"/>
                        <a:pt x="588" y="266"/>
                        <a:pt x="277" y="413"/>
                      </a:cubicBezTo>
                      <a:cubicBezTo>
                        <a:pt x="1" y="544"/>
                        <a:pt x="172" y="917"/>
                        <a:pt x="430" y="917"/>
                      </a:cubicBezTo>
                      <a:cubicBezTo>
                        <a:pt x="470" y="917"/>
                        <a:pt x="512" y="908"/>
                        <a:pt x="555" y="888"/>
                      </a:cubicBezTo>
                      <a:lnTo>
                        <a:pt x="555" y="889"/>
                      </a:lnTo>
                      <a:cubicBezTo>
                        <a:pt x="822" y="762"/>
                        <a:pt x="1095" y="649"/>
                        <a:pt x="1374" y="549"/>
                      </a:cubicBezTo>
                      <a:cubicBezTo>
                        <a:pt x="1671" y="442"/>
                        <a:pt x="1585" y="1"/>
                        <a:pt x="1321"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86" name="Google Shape;7586;p13"/>
                <p:cNvSpPr/>
                <p:nvPr/>
              </p:nvSpPr>
              <p:spPr>
                <a:xfrm rot="1271479">
                  <a:off x="2012045" y="2298725"/>
                  <a:ext cx="11617" cy="26549"/>
                </a:xfrm>
                <a:custGeom>
                  <a:avLst/>
                  <a:gdLst/>
                  <a:ahLst/>
                  <a:cxnLst/>
                  <a:rect l="l" t="t" r="r" b="b"/>
                  <a:pathLst>
                    <a:path w="730" h="1668" extrusionOk="0">
                      <a:moveTo>
                        <a:pt x="337" y="0"/>
                      </a:moveTo>
                      <a:cubicBezTo>
                        <a:pt x="177" y="0"/>
                        <a:pt x="1" y="137"/>
                        <a:pt x="37" y="345"/>
                      </a:cubicBezTo>
                      <a:cubicBezTo>
                        <a:pt x="97" y="696"/>
                        <a:pt x="140" y="1049"/>
                        <a:pt x="166" y="1403"/>
                      </a:cubicBezTo>
                      <a:cubicBezTo>
                        <a:pt x="179" y="1579"/>
                        <a:pt x="324" y="1667"/>
                        <a:pt x="461" y="1667"/>
                      </a:cubicBezTo>
                      <a:cubicBezTo>
                        <a:pt x="599" y="1667"/>
                        <a:pt x="729" y="1580"/>
                        <a:pt x="716" y="1403"/>
                      </a:cubicBezTo>
                      <a:cubicBezTo>
                        <a:pt x="686" y="1000"/>
                        <a:pt x="636" y="598"/>
                        <a:pt x="566" y="200"/>
                      </a:cubicBezTo>
                      <a:cubicBezTo>
                        <a:pt x="542" y="61"/>
                        <a:pt x="443" y="0"/>
                        <a:pt x="33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87" name="Google Shape;7587;p13"/>
                <p:cNvSpPr/>
                <p:nvPr/>
              </p:nvSpPr>
              <p:spPr>
                <a:xfrm rot="1271479">
                  <a:off x="1995530" y="2336899"/>
                  <a:ext cx="34485" cy="68697"/>
                </a:xfrm>
                <a:custGeom>
                  <a:avLst/>
                  <a:gdLst/>
                  <a:ahLst/>
                  <a:cxnLst/>
                  <a:rect l="l" t="t" r="r" b="b"/>
                  <a:pathLst>
                    <a:path w="2167" h="4316" extrusionOk="0">
                      <a:moveTo>
                        <a:pt x="335" y="0"/>
                      </a:moveTo>
                      <a:cubicBezTo>
                        <a:pt x="172" y="0"/>
                        <a:pt x="1" y="135"/>
                        <a:pt x="55" y="343"/>
                      </a:cubicBezTo>
                      <a:lnTo>
                        <a:pt x="54" y="341"/>
                      </a:lnTo>
                      <a:lnTo>
                        <a:pt x="54" y="341"/>
                      </a:lnTo>
                      <a:cubicBezTo>
                        <a:pt x="402" y="1678"/>
                        <a:pt x="913" y="2967"/>
                        <a:pt x="1574" y="4179"/>
                      </a:cubicBezTo>
                      <a:cubicBezTo>
                        <a:pt x="1627" y="4275"/>
                        <a:pt x="1709" y="4315"/>
                        <a:pt x="1792" y="4315"/>
                      </a:cubicBezTo>
                      <a:cubicBezTo>
                        <a:pt x="1977" y="4315"/>
                        <a:pt x="2167" y="4117"/>
                        <a:pt x="2050" y="3902"/>
                      </a:cubicBezTo>
                      <a:cubicBezTo>
                        <a:pt x="1412" y="2730"/>
                        <a:pt x="920" y="1486"/>
                        <a:pt x="585" y="196"/>
                      </a:cubicBezTo>
                      <a:cubicBezTo>
                        <a:pt x="549" y="59"/>
                        <a:pt x="444" y="0"/>
                        <a:pt x="335"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88" name="Google Shape;7588;p13"/>
                <p:cNvSpPr/>
                <p:nvPr/>
              </p:nvSpPr>
              <p:spPr>
                <a:xfrm rot="1271479">
                  <a:off x="1887115" y="2422182"/>
                  <a:ext cx="30045" cy="16124"/>
                </a:xfrm>
                <a:custGeom>
                  <a:avLst/>
                  <a:gdLst/>
                  <a:ahLst/>
                  <a:cxnLst/>
                  <a:rect l="l" t="t" r="r" b="b"/>
                  <a:pathLst>
                    <a:path w="1888" h="1013" extrusionOk="0">
                      <a:moveTo>
                        <a:pt x="1453" y="1"/>
                      </a:moveTo>
                      <a:cubicBezTo>
                        <a:pt x="1413" y="1"/>
                        <a:pt x="1372" y="9"/>
                        <a:pt x="1330" y="28"/>
                      </a:cubicBezTo>
                      <a:lnTo>
                        <a:pt x="280" y="510"/>
                      </a:lnTo>
                      <a:cubicBezTo>
                        <a:pt x="0" y="637"/>
                        <a:pt x="175" y="1012"/>
                        <a:pt x="435" y="1012"/>
                      </a:cubicBezTo>
                      <a:cubicBezTo>
                        <a:pt x="474" y="1012"/>
                        <a:pt x="515" y="1004"/>
                        <a:pt x="557" y="985"/>
                      </a:cubicBezTo>
                      <a:lnTo>
                        <a:pt x="1608" y="503"/>
                      </a:lnTo>
                      <a:cubicBezTo>
                        <a:pt x="1887" y="374"/>
                        <a:pt x="1713" y="1"/>
                        <a:pt x="145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89" name="Google Shape;7589;p13"/>
                <p:cNvSpPr/>
                <p:nvPr/>
              </p:nvSpPr>
              <p:spPr>
                <a:xfrm rot="1271479">
                  <a:off x="1928509" y="2424160"/>
                  <a:ext cx="53104" cy="18925"/>
                </a:xfrm>
                <a:custGeom>
                  <a:avLst/>
                  <a:gdLst/>
                  <a:ahLst/>
                  <a:cxnLst/>
                  <a:rect l="l" t="t" r="r" b="b"/>
                  <a:pathLst>
                    <a:path w="3337" h="1189" extrusionOk="0">
                      <a:moveTo>
                        <a:pt x="2924" y="1"/>
                      </a:moveTo>
                      <a:cubicBezTo>
                        <a:pt x="2905" y="1"/>
                        <a:pt x="2886" y="2"/>
                        <a:pt x="2865" y="6"/>
                      </a:cubicBezTo>
                      <a:cubicBezTo>
                        <a:pt x="2001" y="171"/>
                        <a:pt x="1147" y="384"/>
                        <a:pt x="306" y="644"/>
                      </a:cubicBezTo>
                      <a:cubicBezTo>
                        <a:pt x="0" y="739"/>
                        <a:pt x="93" y="1189"/>
                        <a:pt x="368" y="1189"/>
                      </a:cubicBezTo>
                      <a:cubicBezTo>
                        <a:pt x="395" y="1189"/>
                        <a:pt x="423" y="1185"/>
                        <a:pt x="453" y="1175"/>
                      </a:cubicBezTo>
                      <a:cubicBezTo>
                        <a:pt x="1293" y="915"/>
                        <a:pt x="2148" y="701"/>
                        <a:pt x="3010" y="536"/>
                      </a:cubicBezTo>
                      <a:cubicBezTo>
                        <a:pt x="3337" y="474"/>
                        <a:pt x="3226" y="1"/>
                        <a:pt x="292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90" name="Google Shape;7590;p13"/>
                <p:cNvSpPr/>
                <p:nvPr/>
              </p:nvSpPr>
              <p:spPr>
                <a:xfrm rot="1271479">
                  <a:off x="1817190" y="2657809"/>
                  <a:ext cx="56255" cy="17079"/>
                </a:xfrm>
                <a:custGeom>
                  <a:avLst/>
                  <a:gdLst/>
                  <a:ahLst/>
                  <a:cxnLst/>
                  <a:rect l="l" t="t" r="r" b="b"/>
                  <a:pathLst>
                    <a:path w="3535" h="1073" extrusionOk="0">
                      <a:moveTo>
                        <a:pt x="400" y="1"/>
                      </a:moveTo>
                      <a:cubicBezTo>
                        <a:pt x="105" y="1"/>
                        <a:pt x="0" y="465"/>
                        <a:pt x="322" y="539"/>
                      </a:cubicBezTo>
                      <a:cubicBezTo>
                        <a:pt x="1228" y="748"/>
                        <a:pt x="2139" y="923"/>
                        <a:pt x="3057" y="1069"/>
                      </a:cubicBezTo>
                      <a:cubicBezTo>
                        <a:pt x="3073" y="1071"/>
                        <a:pt x="3089" y="1073"/>
                        <a:pt x="3105" y="1073"/>
                      </a:cubicBezTo>
                      <a:cubicBezTo>
                        <a:pt x="3415" y="1073"/>
                        <a:pt x="3535" y="590"/>
                        <a:pt x="3202" y="538"/>
                      </a:cubicBezTo>
                      <a:cubicBezTo>
                        <a:pt x="2284" y="394"/>
                        <a:pt x="1373" y="217"/>
                        <a:pt x="468" y="8"/>
                      </a:cubicBezTo>
                      <a:cubicBezTo>
                        <a:pt x="444" y="3"/>
                        <a:pt x="421" y="1"/>
                        <a:pt x="40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91" name="Google Shape;7591;p13"/>
                <p:cNvSpPr/>
                <p:nvPr/>
              </p:nvSpPr>
              <p:spPr>
                <a:xfrm rot="1271479">
                  <a:off x="1847598" y="2723567"/>
                  <a:ext cx="23457" cy="62649"/>
                </a:xfrm>
                <a:custGeom>
                  <a:avLst/>
                  <a:gdLst/>
                  <a:ahLst/>
                  <a:cxnLst/>
                  <a:rect l="l" t="t" r="r" b="b"/>
                  <a:pathLst>
                    <a:path w="1474" h="3936" extrusionOk="0">
                      <a:moveTo>
                        <a:pt x="1140" y="0"/>
                      </a:moveTo>
                      <a:cubicBezTo>
                        <a:pt x="1030" y="0"/>
                        <a:pt x="919" y="58"/>
                        <a:pt x="874" y="191"/>
                      </a:cubicBezTo>
                      <a:cubicBezTo>
                        <a:pt x="498" y="1298"/>
                        <a:pt x="216" y="2435"/>
                        <a:pt x="33" y="3590"/>
                      </a:cubicBezTo>
                      <a:cubicBezTo>
                        <a:pt x="0" y="3799"/>
                        <a:pt x="179" y="3936"/>
                        <a:pt x="338" y="3936"/>
                      </a:cubicBezTo>
                      <a:cubicBezTo>
                        <a:pt x="444" y="3936"/>
                        <a:pt x="542" y="3876"/>
                        <a:pt x="564" y="3737"/>
                      </a:cubicBezTo>
                      <a:cubicBezTo>
                        <a:pt x="747" y="2582"/>
                        <a:pt x="1028" y="1443"/>
                        <a:pt x="1405" y="336"/>
                      </a:cubicBezTo>
                      <a:cubicBezTo>
                        <a:pt x="1474" y="133"/>
                        <a:pt x="1308" y="0"/>
                        <a:pt x="11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92" name="Google Shape;7592;p13"/>
                <p:cNvSpPr/>
                <p:nvPr/>
              </p:nvSpPr>
              <p:spPr>
                <a:xfrm rot="1271479">
                  <a:off x="1967241" y="2993002"/>
                  <a:ext cx="25796" cy="15694"/>
                </a:xfrm>
                <a:custGeom>
                  <a:avLst/>
                  <a:gdLst/>
                  <a:ahLst/>
                  <a:cxnLst/>
                  <a:rect l="l" t="t" r="r" b="b"/>
                  <a:pathLst>
                    <a:path w="1621" h="985" extrusionOk="0">
                      <a:moveTo>
                        <a:pt x="1210" y="1"/>
                      </a:moveTo>
                      <a:cubicBezTo>
                        <a:pt x="1168" y="1"/>
                        <a:pt x="1123" y="11"/>
                        <a:pt x="1077" y="36"/>
                      </a:cubicBezTo>
                      <a:lnTo>
                        <a:pt x="267" y="475"/>
                      </a:lnTo>
                      <a:cubicBezTo>
                        <a:pt x="1" y="619"/>
                        <a:pt x="163" y="985"/>
                        <a:pt x="410" y="985"/>
                      </a:cubicBezTo>
                      <a:cubicBezTo>
                        <a:pt x="453" y="985"/>
                        <a:pt x="498" y="974"/>
                        <a:pt x="544" y="950"/>
                      </a:cubicBezTo>
                      <a:lnTo>
                        <a:pt x="1354" y="512"/>
                      </a:lnTo>
                      <a:cubicBezTo>
                        <a:pt x="1620" y="368"/>
                        <a:pt x="1457" y="1"/>
                        <a:pt x="121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93" name="Google Shape;7593;p13"/>
                <p:cNvSpPr/>
                <p:nvPr/>
              </p:nvSpPr>
              <p:spPr>
                <a:xfrm rot="1271479">
                  <a:off x="2005101" y="2980168"/>
                  <a:ext cx="33228" cy="22761"/>
                </a:xfrm>
                <a:custGeom>
                  <a:avLst/>
                  <a:gdLst/>
                  <a:ahLst/>
                  <a:cxnLst/>
                  <a:rect l="l" t="t" r="r" b="b"/>
                  <a:pathLst>
                    <a:path w="2088" h="1430" extrusionOk="0">
                      <a:moveTo>
                        <a:pt x="1723" y="0"/>
                      </a:moveTo>
                      <a:cubicBezTo>
                        <a:pt x="1677" y="0"/>
                        <a:pt x="1628" y="16"/>
                        <a:pt x="1578" y="54"/>
                      </a:cubicBezTo>
                      <a:cubicBezTo>
                        <a:pt x="1158" y="368"/>
                        <a:pt x="719" y="656"/>
                        <a:pt x="262" y="915"/>
                      </a:cubicBezTo>
                      <a:cubicBezTo>
                        <a:pt x="0" y="1064"/>
                        <a:pt x="160" y="1430"/>
                        <a:pt x="403" y="1430"/>
                      </a:cubicBezTo>
                      <a:cubicBezTo>
                        <a:pt x="446" y="1430"/>
                        <a:pt x="492" y="1418"/>
                        <a:pt x="539" y="1391"/>
                      </a:cubicBezTo>
                      <a:cubicBezTo>
                        <a:pt x="996" y="1131"/>
                        <a:pt x="1435" y="843"/>
                        <a:pt x="1856" y="528"/>
                      </a:cubicBezTo>
                      <a:cubicBezTo>
                        <a:pt x="2087" y="355"/>
                        <a:pt x="1941" y="0"/>
                        <a:pt x="1723"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94" name="Google Shape;7594;p13"/>
                <p:cNvSpPr/>
                <p:nvPr/>
              </p:nvSpPr>
              <p:spPr>
                <a:xfrm rot="1271479">
                  <a:off x="2102491" y="3008428"/>
                  <a:ext cx="41184" cy="35606"/>
                </a:xfrm>
                <a:custGeom>
                  <a:avLst/>
                  <a:gdLst/>
                  <a:ahLst/>
                  <a:cxnLst/>
                  <a:rect l="l" t="t" r="r" b="b"/>
                  <a:pathLst>
                    <a:path w="2588" h="2237" extrusionOk="0">
                      <a:moveTo>
                        <a:pt x="389" y="1"/>
                      </a:moveTo>
                      <a:cubicBezTo>
                        <a:pt x="186" y="1"/>
                        <a:pt x="1" y="276"/>
                        <a:pt x="183" y="477"/>
                      </a:cubicBezTo>
                      <a:cubicBezTo>
                        <a:pt x="756" y="1108"/>
                        <a:pt x="1390" y="1680"/>
                        <a:pt x="2077" y="2185"/>
                      </a:cubicBezTo>
                      <a:cubicBezTo>
                        <a:pt x="2127" y="2221"/>
                        <a:pt x="2176" y="2237"/>
                        <a:pt x="2222" y="2237"/>
                      </a:cubicBezTo>
                      <a:cubicBezTo>
                        <a:pt x="2441" y="2237"/>
                        <a:pt x="2588" y="1881"/>
                        <a:pt x="2354" y="1709"/>
                      </a:cubicBezTo>
                      <a:cubicBezTo>
                        <a:pt x="1708" y="1230"/>
                        <a:pt x="1110" y="687"/>
                        <a:pt x="571" y="88"/>
                      </a:cubicBezTo>
                      <a:cubicBezTo>
                        <a:pt x="515" y="27"/>
                        <a:pt x="451" y="1"/>
                        <a:pt x="38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95" name="Google Shape;7595;p13"/>
                <p:cNvSpPr/>
                <p:nvPr/>
              </p:nvSpPr>
              <p:spPr>
                <a:xfrm rot="1271479">
                  <a:off x="2135834" y="3057571"/>
                  <a:ext cx="23059" cy="18304"/>
                </a:xfrm>
                <a:custGeom>
                  <a:avLst/>
                  <a:gdLst/>
                  <a:ahLst/>
                  <a:cxnLst/>
                  <a:rect l="l" t="t" r="r" b="b"/>
                  <a:pathLst>
                    <a:path w="1449" h="1150" extrusionOk="0">
                      <a:moveTo>
                        <a:pt x="330" y="0"/>
                      </a:moveTo>
                      <a:cubicBezTo>
                        <a:pt x="232" y="0"/>
                        <a:pt x="129" y="58"/>
                        <a:pt x="82" y="139"/>
                      </a:cubicBezTo>
                      <a:cubicBezTo>
                        <a:pt x="1" y="279"/>
                        <a:pt x="61" y="427"/>
                        <a:pt x="180" y="515"/>
                      </a:cubicBezTo>
                      <a:lnTo>
                        <a:pt x="990" y="1109"/>
                      </a:lnTo>
                      <a:cubicBezTo>
                        <a:pt x="1028" y="1137"/>
                        <a:pt x="1073" y="1149"/>
                        <a:pt x="1118" y="1149"/>
                      </a:cubicBezTo>
                      <a:cubicBezTo>
                        <a:pt x="1217" y="1149"/>
                        <a:pt x="1319" y="1092"/>
                        <a:pt x="1366" y="1010"/>
                      </a:cubicBezTo>
                      <a:cubicBezTo>
                        <a:pt x="1448" y="872"/>
                        <a:pt x="1388" y="722"/>
                        <a:pt x="1267" y="634"/>
                      </a:cubicBezTo>
                      <a:lnTo>
                        <a:pt x="458" y="40"/>
                      </a:lnTo>
                      <a:cubicBezTo>
                        <a:pt x="420" y="13"/>
                        <a:pt x="375" y="0"/>
                        <a:pt x="33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96" name="Google Shape;7596;p13"/>
                <p:cNvSpPr/>
                <p:nvPr/>
              </p:nvSpPr>
              <p:spPr>
                <a:xfrm rot="1271479">
                  <a:off x="2388136" y="2983942"/>
                  <a:ext cx="11060" cy="36306"/>
                </a:xfrm>
                <a:custGeom>
                  <a:avLst/>
                  <a:gdLst/>
                  <a:ahLst/>
                  <a:cxnLst/>
                  <a:rect l="l" t="t" r="r" b="b"/>
                  <a:pathLst>
                    <a:path w="695" h="2281" extrusionOk="0">
                      <a:moveTo>
                        <a:pt x="269" y="1"/>
                      </a:moveTo>
                      <a:cubicBezTo>
                        <a:pt x="132" y="1"/>
                        <a:pt x="1" y="88"/>
                        <a:pt x="12" y="265"/>
                      </a:cubicBezTo>
                      <a:cubicBezTo>
                        <a:pt x="53" y="848"/>
                        <a:pt x="93" y="1431"/>
                        <a:pt x="133" y="2016"/>
                      </a:cubicBezTo>
                      <a:cubicBezTo>
                        <a:pt x="145" y="2192"/>
                        <a:pt x="289" y="2280"/>
                        <a:pt x="426" y="2280"/>
                      </a:cubicBezTo>
                      <a:cubicBezTo>
                        <a:pt x="564" y="2280"/>
                        <a:pt x="695" y="2192"/>
                        <a:pt x="683" y="2016"/>
                      </a:cubicBezTo>
                      <a:cubicBezTo>
                        <a:pt x="642" y="1433"/>
                        <a:pt x="602" y="849"/>
                        <a:pt x="562" y="265"/>
                      </a:cubicBezTo>
                      <a:cubicBezTo>
                        <a:pt x="551" y="89"/>
                        <a:pt x="407" y="1"/>
                        <a:pt x="26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97" name="Google Shape;7597;p13"/>
                <p:cNvSpPr/>
                <p:nvPr/>
              </p:nvSpPr>
              <p:spPr>
                <a:xfrm rot="1271479">
                  <a:off x="2374577" y="3032498"/>
                  <a:ext cx="10073" cy="23812"/>
                </a:xfrm>
                <a:custGeom>
                  <a:avLst/>
                  <a:gdLst/>
                  <a:ahLst/>
                  <a:cxnLst/>
                  <a:rect l="l" t="t" r="r" b="b"/>
                  <a:pathLst>
                    <a:path w="633" h="1496" extrusionOk="0">
                      <a:moveTo>
                        <a:pt x="363" y="1"/>
                      </a:moveTo>
                      <a:cubicBezTo>
                        <a:pt x="225" y="1"/>
                        <a:pt x="82" y="89"/>
                        <a:pt x="71" y="265"/>
                      </a:cubicBezTo>
                      <a:lnTo>
                        <a:pt x="12" y="1232"/>
                      </a:lnTo>
                      <a:cubicBezTo>
                        <a:pt x="1" y="1408"/>
                        <a:pt x="133" y="1496"/>
                        <a:pt x="270" y="1496"/>
                      </a:cubicBezTo>
                      <a:cubicBezTo>
                        <a:pt x="408" y="1496"/>
                        <a:pt x="551" y="1408"/>
                        <a:pt x="562" y="1232"/>
                      </a:cubicBezTo>
                      <a:lnTo>
                        <a:pt x="621" y="265"/>
                      </a:lnTo>
                      <a:cubicBezTo>
                        <a:pt x="632" y="89"/>
                        <a:pt x="500" y="1"/>
                        <a:pt x="36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98" name="Google Shape;7598;p13"/>
                <p:cNvSpPr/>
                <p:nvPr/>
              </p:nvSpPr>
              <p:spPr>
                <a:xfrm rot="1271479">
                  <a:off x="2454247" y="2944644"/>
                  <a:ext cx="39657" cy="10808"/>
                </a:xfrm>
                <a:custGeom>
                  <a:avLst/>
                  <a:gdLst/>
                  <a:ahLst/>
                  <a:cxnLst/>
                  <a:rect l="l" t="t" r="r" b="b"/>
                  <a:pathLst>
                    <a:path w="2492" h="679" extrusionOk="0">
                      <a:moveTo>
                        <a:pt x="2160" y="0"/>
                      </a:moveTo>
                      <a:cubicBezTo>
                        <a:pt x="2153" y="0"/>
                        <a:pt x="2145" y="0"/>
                        <a:pt x="2137" y="1"/>
                      </a:cubicBezTo>
                      <a:lnTo>
                        <a:pt x="354" y="127"/>
                      </a:lnTo>
                      <a:cubicBezTo>
                        <a:pt x="10" y="151"/>
                        <a:pt x="0" y="678"/>
                        <a:pt x="331" y="678"/>
                      </a:cubicBezTo>
                      <a:cubicBezTo>
                        <a:pt x="338" y="678"/>
                        <a:pt x="346" y="678"/>
                        <a:pt x="354" y="677"/>
                      </a:cubicBezTo>
                      <a:lnTo>
                        <a:pt x="2137" y="551"/>
                      </a:lnTo>
                      <a:cubicBezTo>
                        <a:pt x="2481" y="527"/>
                        <a:pt x="2491" y="0"/>
                        <a:pt x="216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99" name="Google Shape;7599;p13"/>
                <p:cNvSpPr/>
                <p:nvPr/>
              </p:nvSpPr>
              <p:spPr>
                <a:xfrm rot="1271479">
                  <a:off x="2506293" y="2952809"/>
                  <a:ext cx="21611" cy="10441"/>
                </a:xfrm>
                <a:custGeom>
                  <a:avLst/>
                  <a:gdLst/>
                  <a:ahLst/>
                  <a:cxnLst/>
                  <a:rect l="l" t="t" r="r" b="b"/>
                  <a:pathLst>
                    <a:path w="1358" h="656" extrusionOk="0">
                      <a:moveTo>
                        <a:pt x="1042" y="0"/>
                      </a:moveTo>
                      <a:cubicBezTo>
                        <a:pt x="1022" y="0"/>
                        <a:pt x="1002" y="2"/>
                        <a:pt x="983" y="5"/>
                      </a:cubicBezTo>
                      <a:lnTo>
                        <a:pt x="228" y="120"/>
                      </a:lnTo>
                      <a:cubicBezTo>
                        <a:pt x="81" y="144"/>
                        <a:pt x="0" y="327"/>
                        <a:pt x="36" y="459"/>
                      </a:cubicBezTo>
                      <a:cubicBezTo>
                        <a:pt x="74" y="594"/>
                        <a:pt x="189" y="656"/>
                        <a:pt x="315" y="656"/>
                      </a:cubicBezTo>
                      <a:cubicBezTo>
                        <a:pt x="335" y="656"/>
                        <a:pt x="355" y="654"/>
                        <a:pt x="375" y="651"/>
                      </a:cubicBezTo>
                      <a:lnTo>
                        <a:pt x="1129" y="536"/>
                      </a:lnTo>
                      <a:cubicBezTo>
                        <a:pt x="1276" y="514"/>
                        <a:pt x="1357" y="329"/>
                        <a:pt x="1320" y="197"/>
                      </a:cubicBezTo>
                      <a:cubicBezTo>
                        <a:pt x="1283" y="62"/>
                        <a:pt x="1168" y="0"/>
                        <a:pt x="104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00" name="Google Shape;7600;p13"/>
                <p:cNvSpPr/>
                <p:nvPr/>
              </p:nvSpPr>
              <p:spPr>
                <a:xfrm rot="1271479">
                  <a:off x="2571126" y="2667051"/>
                  <a:ext cx="55443" cy="19960"/>
                </a:xfrm>
                <a:custGeom>
                  <a:avLst/>
                  <a:gdLst/>
                  <a:ahLst/>
                  <a:cxnLst/>
                  <a:rect l="l" t="t" r="r" b="b"/>
                  <a:pathLst>
                    <a:path w="3484" h="1254" extrusionOk="0">
                      <a:moveTo>
                        <a:pt x="418" y="1"/>
                      </a:moveTo>
                      <a:cubicBezTo>
                        <a:pt x="113" y="1"/>
                        <a:pt x="0" y="475"/>
                        <a:pt x="329" y="537"/>
                      </a:cubicBezTo>
                      <a:cubicBezTo>
                        <a:pt x="1245" y="709"/>
                        <a:pt x="2149" y="943"/>
                        <a:pt x="3034" y="1238"/>
                      </a:cubicBezTo>
                      <a:cubicBezTo>
                        <a:pt x="3066" y="1249"/>
                        <a:pt x="3096" y="1253"/>
                        <a:pt x="3124" y="1253"/>
                      </a:cubicBezTo>
                      <a:cubicBezTo>
                        <a:pt x="3394" y="1253"/>
                        <a:pt x="3483" y="808"/>
                        <a:pt x="3181" y="707"/>
                      </a:cubicBezTo>
                      <a:cubicBezTo>
                        <a:pt x="2296" y="412"/>
                        <a:pt x="1392" y="178"/>
                        <a:pt x="475" y="6"/>
                      </a:cubicBezTo>
                      <a:cubicBezTo>
                        <a:pt x="456" y="3"/>
                        <a:pt x="436" y="1"/>
                        <a:pt x="418"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01" name="Google Shape;7601;p13"/>
                <p:cNvSpPr/>
                <p:nvPr/>
              </p:nvSpPr>
              <p:spPr>
                <a:xfrm rot="1271479">
                  <a:off x="2623109" y="2701546"/>
                  <a:ext cx="23743" cy="15758"/>
                </a:xfrm>
                <a:custGeom>
                  <a:avLst/>
                  <a:gdLst/>
                  <a:ahLst/>
                  <a:cxnLst/>
                  <a:rect l="l" t="t" r="r" b="b"/>
                  <a:pathLst>
                    <a:path w="1492" h="990" extrusionOk="0">
                      <a:moveTo>
                        <a:pt x="306" y="0"/>
                      </a:moveTo>
                      <a:cubicBezTo>
                        <a:pt x="189" y="0"/>
                        <a:pt x="72" y="98"/>
                        <a:pt x="43" y="206"/>
                      </a:cubicBezTo>
                      <a:cubicBezTo>
                        <a:pt x="0" y="363"/>
                        <a:pt x="96" y="490"/>
                        <a:pt x="235" y="545"/>
                      </a:cubicBezTo>
                      <a:cubicBezTo>
                        <a:pt x="494" y="649"/>
                        <a:pt x="741" y="782"/>
                        <a:pt x="971" y="942"/>
                      </a:cubicBezTo>
                      <a:cubicBezTo>
                        <a:pt x="1020" y="975"/>
                        <a:pt x="1069" y="989"/>
                        <a:pt x="1115" y="989"/>
                      </a:cubicBezTo>
                      <a:cubicBezTo>
                        <a:pt x="1341" y="989"/>
                        <a:pt x="1492" y="631"/>
                        <a:pt x="1249" y="467"/>
                      </a:cubicBezTo>
                      <a:cubicBezTo>
                        <a:pt x="977" y="284"/>
                        <a:pt x="686" y="132"/>
                        <a:pt x="380" y="14"/>
                      </a:cubicBezTo>
                      <a:cubicBezTo>
                        <a:pt x="356" y="5"/>
                        <a:pt x="331" y="0"/>
                        <a:pt x="30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02" name="Google Shape;7602;p13"/>
                <p:cNvSpPr/>
                <p:nvPr/>
              </p:nvSpPr>
              <p:spPr>
                <a:xfrm rot="1271479">
                  <a:off x="2573208" y="2549709"/>
                  <a:ext cx="9103" cy="51173"/>
                </a:xfrm>
                <a:custGeom>
                  <a:avLst/>
                  <a:gdLst/>
                  <a:ahLst/>
                  <a:cxnLst/>
                  <a:rect l="l" t="t" r="r" b="b"/>
                  <a:pathLst>
                    <a:path w="572" h="3215" extrusionOk="0">
                      <a:moveTo>
                        <a:pt x="297" y="0"/>
                      </a:moveTo>
                      <a:cubicBezTo>
                        <a:pt x="159" y="0"/>
                        <a:pt x="21" y="89"/>
                        <a:pt x="20" y="266"/>
                      </a:cubicBezTo>
                      <a:cubicBezTo>
                        <a:pt x="13" y="1161"/>
                        <a:pt x="8" y="2054"/>
                        <a:pt x="2" y="2948"/>
                      </a:cubicBezTo>
                      <a:cubicBezTo>
                        <a:pt x="1" y="3125"/>
                        <a:pt x="138" y="3214"/>
                        <a:pt x="276" y="3214"/>
                      </a:cubicBezTo>
                      <a:cubicBezTo>
                        <a:pt x="413" y="3214"/>
                        <a:pt x="550" y="3126"/>
                        <a:pt x="551" y="2948"/>
                      </a:cubicBezTo>
                      <a:cubicBezTo>
                        <a:pt x="558" y="2054"/>
                        <a:pt x="563" y="1161"/>
                        <a:pt x="570" y="266"/>
                      </a:cubicBezTo>
                      <a:cubicBezTo>
                        <a:pt x="572" y="89"/>
                        <a:pt x="435" y="0"/>
                        <a:pt x="29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03" name="Google Shape;7603;p13"/>
                <p:cNvSpPr/>
                <p:nvPr/>
              </p:nvSpPr>
              <p:spPr>
                <a:xfrm rot="1271479">
                  <a:off x="2586574" y="2520381"/>
                  <a:ext cx="12047" cy="20580"/>
                </a:xfrm>
                <a:custGeom>
                  <a:avLst/>
                  <a:gdLst/>
                  <a:ahLst/>
                  <a:cxnLst/>
                  <a:rect l="l" t="t" r="r" b="b"/>
                  <a:pathLst>
                    <a:path w="757" h="1293" extrusionOk="0">
                      <a:moveTo>
                        <a:pt x="336" y="0"/>
                      </a:moveTo>
                      <a:cubicBezTo>
                        <a:pt x="172" y="0"/>
                        <a:pt x="0" y="135"/>
                        <a:pt x="54" y="342"/>
                      </a:cubicBezTo>
                      <a:cubicBezTo>
                        <a:pt x="113" y="564"/>
                        <a:pt x="157" y="789"/>
                        <a:pt x="189" y="1019"/>
                      </a:cubicBezTo>
                      <a:cubicBezTo>
                        <a:pt x="206" y="1165"/>
                        <a:pt x="301" y="1293"/>
                        <a:pt x="463" y="1293"/>
                      </a:cubicBezTo>
                      <a:cubicBezTo>
                        <a:pt x="596" y="1293"/>
                        <a:pt x="757" y="1165"/>
                        <a:pt x="737" y="1019"/>
                      </a:cubicBezTo>
                      <a:lnTo>
                        <a:pt x="739" y="1019"/>
                      </a:lnTo>
                      <a:cubicBezTo>
                        <a:pt x="704" y="741"/>
                        <a:pt x="652" y="467"/>
                        <a:pt x="584" y="195"/>
                      </a:cubicBezTo>
                      <a:cubicBezTo>
                        <a:pt x="549" y="59"/>
                        <a:pt x="444" y="0"/>
                        <a:pt x="33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04" name="Google Shape;7604;p13"/>
                <p:cNvSpPr/>
                <p:nvPr/>
              </p:nvSpPr>
              <p:spPr>
                <a:xfrm rot="1271479">
                  <a:off x="2235681" y="2496759"/>
                  <a:ext cx="42282" cy="37054"/>
                </a:xfrm>
                <a:custGeom>
                  <a:avLst/>
                  <a:gdLst/>
                  <a:ahLst/>
                  <a:cxnLst/>
                  <a:rect l="l" t="t" r="r" b="b"/>
                  <a:pathLst>
                    <a:path w="2657" h="2328" extrusionOk="0">
                      <a:moveTo>
                        <a:pt x="1328" y="0"/>
                      </a:moveTo>
                      <a:cubicBezTo>
                        <a:pt x="1124" y="0"/>
                        <a:pt x="917" y="54"/>
                        <a:pt x="729" y="166"/>
                      </a:cubicBezTo>
                      <a:cubicBezTo>
                        <a:pt x="179" y="498"/>
                        <a:pt x="1" y="1212"/>
                        <a:pt x="332" y="1763"/>
                      </a:cubicBezTo>
                      <a:cubicBezTo>
                        <a:pt x="550" y="2126"/>
                        <a:pt x="935" y="2327"/>
                        <a:pt x="1330" y="2327"/>
                      </a:cubicBezTo>
                      <a:cubicBezTo>
                        <a:pt x="1534" y="2327"/>
                        <a:pt x="1741" y="2274"/>
                        <a:pt x="1928" y="2161"/>
                      </a:cubicBezTo>
                      <a:cubicBezTo>
                        <a:pt x="2479" y="1830"/>
                        <a:pt x="2657" y="1116"/>
                        <a:pt x="2326" y="564"/>
                      </a:cubicBezTo>
                      <a:cubicBezTo>
                        <a:pt x="2108" y="201"/>
                        <a:pt x="1723" y="0"/>
                        <a:pt x="132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05" name="Google Shape;7605;p13"/>
                <p:cNvSpPr/>
                <p:nvPr/>
              </p:nvSpPr>
              <p:spPr>
                <a:xfrm rot="1271479">
                  <a:off x="2152774" y="2767913"/>
                  <a:ext cx="38718" cy="37054"/>
                </a:xfrm>
                <a:custGeom>
                  <a:avLst/>
                  <a:gdLst/>
                  <a:ahLst/>
                  <a:cxnLst/>
                  <a:rect l="l" t="t" r="r" b="b"/>
                  <a:pathLst>
                    <a:path w="2433" h="2328" extrusionOk="0">
                      <a:moveTo>
                        <a:pt x="1255" y="1"/>
                      </a:moveTo>
                      <a:cubicBezTo>
                        <a:pt x="1242" y="1"/>
                        <a:pt x="1230" y="1"/>
                        <a:pt x="1217" y="1"/>
                      </a:cubicBezTo>
                      <a:cubicBezTo>
                        <a:pt x="746" y="16"/>
                        <a:pt x="332" y="313"/>
                        <a:pt x="166" y="753"/>
                      </a:cubicBezTo>
                      <a:cubicBezTo>
                        <a:pt x="0" y="1193"/>
                        <a:pt x="115" y="1690"/>
                        <a:pt x="458" y="2013"/>
                      </a:cubicBezTo>
                      <a:cubicBezTo>
                        <a:pt x="678" y="2219"/>
                        <a:pt x="964" y="2327"/>
                        <a:pt x="1253" y="2327"/>
                      </a:cubicBezTo>
                      <a:cubicBezTo>
                        <a:pt x="1416" y="2327"/>
                        <a:pt x="1579" y="2293"/>
                        <a:pt x="1733" y="2224"/>
                      </a:cubicBezTo>
                      <a:cubicBezTo>
                        <a:pt x="2162" y="2030"/>
                        <a:pt x="2433" y="1597"/>
                        <a:pt x="2417" y="1128"/>
                      </a:cubicBezTo>
                      <a:cubicBezTo>
                        <a:pt x="2397"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06" name="Google Shape;7606;p13"/>
                <p:cNvSpPr/>
                <p:nvPr/>
              </p:nvSpPr>
              <p:spPr>
                <a:xfrm rot="1271479">
                  <a:off x="2316450" y="2741714"/>
                  <a:ext cx="38734" cy="37038"/>
                </a:xfrm>
                <a:custGeom>
                  <a:avLst/>
                  <a:gdLst/>
                  <a:ahLst/>
                  <a:cxnLst/>
                  <a:rect l="l" t="t" r="r" b="b"/>
                  <a:pathLst>
                    <a:path w="2434" h="2327" extrusionOk="0">
                      <a:moveTo>
                        <a:pt x="1258" y="1"/>
                      </a:moveTo>
                      <a:cubicBezTo>
                        <a:pt x="1244" y="1"/>
                        <a:pt x="1231" y="1"/>
                        <a:pt x="1218" y="1"/>
                      </a:cubicBezTo>
                      <a:cubicBezTo>
                        <a:pt x="747" y="16"/>
                        <a:pt x="333" y="313"/>
                        <a:pt x="167" y="753"/>
                      </a:cubicBezTo>
                      <a:cubicBezTo>
                        <a:pt x="1" y="1194"/>
                        <a:pt x="116" y="1690"/>
                        <a:pt x="459" y="2013"/>
                      </a:cubicBezTo>
                      <a:cubicBezTo>
                        <a:pt x="679" y="2219"/>
                        <a:pt x="965" y="2327"/>
                        <a:pt x="1255" y="2327"/>
                      </a:cubicBezTo>
                      <a:cubicBezTo>
                        <a:pt x="1417" y="2327"/>
                        <a:pt x="1580" y="2293"/>
                        <a:pt x="1733" y="2224"/>
                      </a:cubicBezTo>
                      <a:cubicBezTo>
                        <a:pt x="2163" y="2029"/>
                        <a:pt x="2433" y="1597"/>
                        <a:pt x="2418" y="1126"/>
                      </a:cubicBezTo>
                      <a:cubicBezTo>
                        <a:pt x="2398" y="498"/>
                        <a:pt x="1882" y="1"/>
                        <a:pt x="1258"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07" name="Google Shape;7607;p13"/>
                <p:cNvSpPr/>
                <p:nvPr/>
              </p:nvSpPr>
              <p:spPr>
                <a:xfrm rot="1271479">
                  <a:off x="2373529" y="2579386"/>
                  <a:ext cx="38718" cy="37038"/>
                </a:xfrm>
                <a:custGeom>
                  <a:avLst/>
                  <a:gdLst/>
                  <a:ahLst/>
                  <a:cxnLst/>
                  <a:rect l="l" t="t" r="r" b="b"/>
                  <a:pathLst>
                    <a:path w="2433" h="2327" extrusionOk="0">
                      <a:moveTo>
                        <a:pt x="1257" y="0"/>
                      </a:moveTo>
                      <a:cubicBezTo>
                        <a:pt x="1244" y="0"/>
                        <a:pt x="1231" y="0"/>
                        <a:pt x="1217" y="1"/>
                      </a:cubicBezTo>
                      <a:cubicBezTo>
                        <a:pt x="747" y="16"/>
                        <a:pt x="332" y="312"/>
                        <a:pt x="166" y="753"/>
                      </a:cubicBezTo>
                      <a:cubicBezTo>
                        <a:pt x="0" y="1193"/>
                        <a:pt x="116" y="1690"/>
                        <a:pt x="458" y="2012"/>
                      </a:cubicBezTo>
                      <a:cubicBezTo>
                        <a:pt x="680" y="2218"/>
                        <a:pt x="965" y="2326"/>
                        <a:pt x="1256" y="2326"/>
                      </a:cubicBezTo>
                      <a:cubicBezTo>
                        <a:pt x="1417" y="2326"/>
                        <a:pt x="1581" y="2293"/>
                        <a:pt x="1734" y="2223"/>
                      </a:cubicBezTo>
                      <a:cubicBezTo>
                        <a:pt x="2162" y="2029"/>
                        <a:pt x="2433" y="1596"/>
                        <a:pt x="2418" y="1126"/>
                      </a:cubicBezTo>
                      <a:cubicBezTo>
                        <a:pt x="2398" y="497"/>
                        <a:pt x="1882" y="0"/>
                        <a:pt x="125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08" name="Google Shape;7608;p13"/>
                <p:cNvSpPr/>
                <p:nvPr/>
              </p:nvSpPr>
              <p:spPr>
                <a:xfrm rot="1271479">
                  <a:off x="2156854" y="2862980"/>
                  <a:ext cx="38734" cy="37054"/>
                </a:xfrm>
                <a:custGeom>
                  <a:avLst/>
                  <a:gdLst/>
                  <a:ahLst/>
                  <a:cxnLst/>
                  <a:rect l="l" t="t" r="r" b="b"/>
                  <a:pathLst>
                    <a:path w="2434" h="2328" extrusionOk="0">
                      <a:moveTo>
                        <a:pt x="1255" y="0"/>
                      </a:moveTo>
                      <a:cubicBezTo>
                        <a:pt x="1243" y="0"/>
                        <a:pt x="1230" y="0"/>
                        <a:pt x="1218" y="1"/>
                      </a:cubicBezTo>
                      <a:cubicBezTo>
                        <a:pt x="747" y="16"/>
                        <a:pt x="333" y="314"/>
                        <a:pt x="167" y="754"/>
                      </a:cubicBezTo>
                      <a:cubicBezTo>
                        <a:pt x="1" y="1194"/>
                        <a:pt x="116" y="1691"/>
                        <a:pt x="459" y="2012"/>
                      </a:cubicBezTo>
                      <a:cubicBezTo>
                        <a:pt x="680" y="2219"/>
                        <a:pt x="966" y="2328"/>
                        <a:pt x="1256" y="2328"/>
                      </a:cubicBezTo>
                      <a:cubicBezTo>
                        <a:pt x="1418" y="2328"/>
                        <a:pt x="1581" y="2294"/>
                        <a:pt x="1735" y="2225"/>
                      </a:cubicBezTo>
                      <a:cubicBezTo>
                        <a:pt x="2163" y="2030"/>
                        <a:pt x="2433" y="1598"/>
                        <a:pt x="2418" y="1127"/>
                      </a:cubicBezTo>
                      <a:cubicBezTo>
                        <a:pt x="2398" y="498"/>
                        <a:pt x="1881" y="0"/>
                        <a:pt x="1255"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09" name="Google Shape;7609;p13"/>
                <p:cNvSpPr/>
                <p:nvPr/>
              </p:nvSpPr>
              <p:spPr>
                <a:xfrm rot="1271479">
                  <a:off x="2077499" y="2570393"/>
                  <a:ext cx="38734" cy="37054"/>
                </a:xfrm>
                <a:custGeom>
                  <a:avLst/>
                  <a:gdLst/>
                  <a:ahLst/>
                  <a:cxnLst/>
                  <a:rect l="l" t="t" r="r" b="b"/>
                  <a:pathLst>
                    <a:path w="2434" h="2328" extrusionOk="0">
                      <a:moveTo>
                        <a:pt x="1256" y="0"/>
                      </a:moveTo>
                      <a:cubicBezTo>
                        <a:pt x="1243" y="0"/>
                        <a:pt x="1231"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10" name="Google Shape;7610;p13"/>
                <p:cNvSpPr/>
                <p:nvPr/>
              </p:nvSpPr>
              <p:spPr>
                <a:xfrm rot="1271479">
                  <a:off x="2139709" y="2491398"/>
                  <a:ext cx="38718" cy="37054"/>
                </a:xfrm>
                <a:custGeom>
                  <a:avLst/>
                  <a:gdLst/>
                  <a:ahLst/>
                  <a:cxnLst/>
                  <a:rect l="l" t="t" r="r" b="b"/>
                  <a:pathLst>
                    <a:path w="2433" h="2328" extrusionOk="0">
                      <a:moveTo>
                        <a:pt x="1255" y="1"/>
                      </a:moveTo>
                      <a:cubicBezTo>
                        <a:pt x="1243" y="1"/>
                        <a:pt x="1230" y="1"/>
                        <a:pt x="1217" y="1"/>
                      </a:cubicBezTo>
                      <a:cubicBezTo>
                        <a:pt x="747" y="16"/>
                        <a:pt x="332" y="314"/>
                        <a:pt x="166" y="754"/>
                      </a:cubicBezTo>
                      <a:cubicBezTo>
                        <a:pt x="0" y="1193"/>
                        <a:pt x="116" y="1692"/>
                        <a:pt x="459" y="2013"/>
                      </a:cubicBezTo>
                      <a:cubicBezTo>
                        <a:pt x="679" y="2219"/>
                        <a:pt x="965" y="2328"/>
                        <a:pt x="1255" y="2328"/>
                      </a:cubicBezTo>
                      <a:cubicBezTo>
                        <a:pt x="1417" y="2328"/>
                        <a:pt x="1580" y="2294"/>
                        <a:pt x="1735" y="2224"/>
                      </a:cubicBezTo>
                      <a:cubicBezTo>
                        <a:pt x="2163" y="2030"/>
                        <a:pt x="2433" y="1598"/>
                        <a:pt x="2418" y="1128"/>
                      </a:cubicBezTo>
                      <a:cubicBezTo>
                        <a:pt x="2398"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11" name="Google Shape;7611;p13"/>
                <p:cNvSpPr/>
                <p:nvPr/>
              </p:nvSpPr>
              <p:spPr>
                <a:xfrm rot="1271479">
                  <a:off x="2208346" y="2689321"/>
                  <a:ext cx="38734" cy="37038"/>
                </a:xfrm>
                <a:custGeom>
                  <a:avLst/>
                  <a:gdLst/>
                  <a:ahLst/>
                  <a:cxnLst/>
                  <a:rect l="l" t="t" r="r" b="b"/>
                  <a:pathLst>
                    <a:path w="2434" h="2327" extrusionOk="0">
                      <a:moveTo>
                        <a:pt x="1256" y="0"/>
                      </a:moveTo>
                      <a:cubicBezTo>
                        <a:pt x="1243" y="0"/>
                        <a:pt x="1230" y="0"/>
                        <a:pt x="1218" y="1"/>
                      </a:cubicBezTo>
                      <a:cubicBezTo>
                        <a:pt x="747" y="16"/>
                        <a:pt x="333" y="312"/>
                        <a:pt x="167" y="753"/>
                      </a:cubicBezTo>
                      <a:cubicBezTo>
                        <a:pt x="1" y="1193"/>
                        <a:pt x="116" y="1690"/>
                        <a:pt x="459" y="2012"/>
                      </a:cubicBezTo>
                      <a:cubicBezTo>
                        <a:pt x="680" y="2219"/>
                        <a:pt x="965" y="2327"/>
                        <a:pt x="1255" y="2327"/>
                      </a:cubicBezTo>
                      <a:cubicBezTo>
                        <a:pt x="1417" y="2327"/>
                        <a:pt x="1581" y="2293"/>
                        <a:pt x="1735" y="2223"/>
                      </a:cubicBezTo>
                      <a:cubicBezTo>
                        <a:pt x="2163" y="2030"/>
                        <a:pt x="2433" y="1596"/>
                        <a:pt x="2418" y="1127"/>
                      </a:cubicBezTo>
                      <a:cubicBezTo>
                        <a:pt x="2398" y="496"/>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12" name="Google Shape;7612;p13"/>
                <p:cNvSpPr/>
                <p:nvPr/>
              </p:nvSpPr>
              <p:spPr>
                <a:xfrm rot="1271479">
                  <a:off x="2364166" y="2820626"/>
                  <a:ext cx="18332" cy="17509"/>
                </a:xfrm>
                <a:custGeom>
                  <a:avLst/>
                  <a:gdLst/>
                  <a:ahLst/>
                  <a:cxnLst/>
                  <a:rect l="l" t="t" r="r" b="b"/>
                  <a:pathLst>
                    <a:path w="1152" h="1100" extrusionOk="0">
                      <a:moveTo>
                        <a:pt x="596" y="0"/>
                      </a:moveTo>
                      <a:cubicBezTo>
                        <a:pt x="590" y="0"/>
                        <a:pt x="583" y="0"/>
                        <a:pt x="576" y="1"/>
                      </a:cubicBezTo>
                      <a:cubicBezTo>
                        <a:pt x="354" y="8"/>
                        <a:pt x="158" y="147"/>
                        <a:pt x="78" y="356"/>
                      </a:cubicBezTo>
                      <a:cubicBezTo>
                        <a:pt x="0" y="565"/>
                        <a:pt x="55" y="799"/>
                        <a:pt x="217" y="951"/>
                      </a:cubicBezTo>
                      <a:cubicBezTo>
                        <a:pt x="321" y="1049"/>
                        <a:pt x="456" y="1100"/>
                        <a:pt x="592" y="1100"/>
                      </a:cubicBezTo>
                      <a:cubicBezTo>
                        <a:pt x="670" y="1100"/>
                        <a:pt x="747" y="1083"/>
                        <a:pt x="821" y="1050"/>
                      </a:cubicBezTo>
                      <a:cubicBezTo>
                        <a:pt x="1024" y="958"/>
                        <a:pt x="1151" y="754"/>
                        <a:pt x="1143" y="532"/>
                      </a:cubicBezTo>
                      <a:cubicBezTo>
                        <a:pt x="1134" y="235"/>
                        <a:pt x="891" y="0"/>
                        <a:pt x="59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13" name="Google Shape;7613;p13"/>
                <p:cNvSpPr/>
                <p:nvPr/>
              </p:nvSpPr>
              <p:spPr>
                <a:xfrm rot="1271479">
                  <a:off x="2173222" y="2648078"/>
                  <a:ext cx="18317" cy="17540"/>
                </a:xfrm>
                <a:custGeom>
                  <a:avLst/>
                  <a:gdLst/>
                  <a:ahLst/>
                  <a:cxnLst/>
                  <a:rect l="l" t="t" r="r" b="b"/>
                  <a:pathLst>
                    <a:path w="1151" h="1102" extrusionOk="0">
                      <a:moveTo>
                        <a:pt x="594" y="1"/>
                      </a:moveTo>
                      <a:cubicBezTo>
                        <a:pt x="589" y="1"/>
                        <a:pt x="583" y="1"/>
                        <a:pt x="577" y="1"/>
                      </a:cubicBezTo>
                      <a:cubicBezTo>
                        <a:pt x="353" y="9"/>
                        <a:pt x="157" y="149"/>
                        <a:pt x="79" y="358"/>
                      </a:cubicBezTo>
                      <a:cubicBezTo>
                        <a:pt x="1" y="565"/>
                        <a:pt x="55" y="801"/>
                        <a:pt x="217" y="953"/>
                      </a:cubicBezTo>
                      <a:cubicBezTo>
                        <a:pt x="322" y="1050"/>
                        <a:pt x="457" y="1101"/>
                        <a:pt x="594" y="1101"/>
                      </a:cubicBezTo>
                      <a:cubicBezTo>
                        <a:pt x="671" y="1101"/>
                        <a:pt x="748" y="1085"/>
                        <a:pt x="821" y="1052"/>
                      </a:cubicBezTo>
                      <a:cubicBezTo>
                        <a:pt x="1023" y="960"/>
                        <a:pt x="1150" y="756"/>
                        <a:pt x="1143" y="534"/>
                      </a:cubicBezTo>
                      <a:cubicBezTo>
                        <a:pt x="1134" y="236"/>
                        <a:pt x="890" y="1"/>
                        <a:pt x="594"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14" name="Google Shape;7614;p13"/>
                <p:cNvSpPr/>
                <p:nvPr/>
              </p:nvSpPr>
              <p:spPr>
                <a:xfrm rot="1271479">
                  <a:off x="2240570" y="2767905"/>
                  <a:ext cx="18301" cy="17509"/>
                </a:xfrm>
                <a:custGeom>
                  <a:avLst/>
                  <a:gdLst/>
                  <a:ahLst/>
                  <a:cxnLst/>
                  <a:rect l="l" t="t" r="r" b="b"/>
                  <a:pathLst>
                    <a:path w="1150" h="1100" extrusionOk="0">
                      <a:moveTo>
                        <a:pt x="597" y="0"/>
                      </a:moveTo>
                      <a:cubicBezTo>
                        <a:pt x="590" y="0"/>
                        <a:pt x="583" y="0"/>
                        <a:pt x="576" y="0"/>
                      </a:cubicBezTo>
                      <a:cubicBezTo>
                        <a:pt x="353" y="7"/>
                        <a:pt x="157" y="147"/>
                        <a:pt x="78" y="356"/>
                      </a:cubicBezTo>
                      <a:cubicBezTo>
                        <a:pt x="0" y="564"/>
                        <a:pt x="55" y="799"/>
                        <a:pt x="217" y="951"/>
                      </a:cubicBezTo>
                      <a:cubicBezTo>
                        <a:pt x="321" y="1049"/>
                        <a:pt x="456" y="1099"/>
                        <a:pt x="593" y="1099"/>
                      </a:cubicBezTo>
                      <a:cubicBezTo>
                        <a:pt x="670" y="1099"/>
                        <a:pt x="747" y="1083"/>
                        <a:pt x="821" y="1050"/>
                      </a:cubicBezTo>
                      <a:cubicBezTo>
                        <a:pt x="1022" y="958"/>
                        <a:pt x="1150" y="754"/>
                        <a:pt x="1143" y="531"/>
                      </a:cubicBezTo>
                      <a:cubicBezTo>
                        <a:pt x="1134" y="235"/>
                        <a:pt x="891" y="0"/>
                        <a:pt x="59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15" name="Google Shape;7615;p13"/>
                <p:cNvSpPr/>
                <p:nvPr/>
              </p:nvSpPr>
              <p:spPr>
                <a:xfrm rot="1271479">
                  <a:off x="2096246" y="2527400"/>
                  <a:ext cx="18332" cy="17524"/>
                </a:xfrm>
                <a:custGeom>
                  <a:avLst/>
                  <a:gdLst/>
                  <a:ahLst/>
                  <a:cxnLst/>
                  <a:rect l="l" t="t" r="r" b="b"/>
                  <a:pathLst>
                    <a:path w="1152" h="1101" extrusionOk="0">
                      <a:moveTo>
                        <a:pt x="594" y="0"/>
                      </a:moveTo>
                      <a:cubicBezTo>
                        <a:pt x="588" y="0"/>
                        <a:pt x="582" y="0"/>
                        <a:pt x="577" y="0"/>
                      </a:cubicBezTo>
                      <a:cubicBezTo>
                        <a:pt x="354" y="9"/>
                        <a:pt x="158" y="149"/>
                        <a:pt x="80" y="357"/>
                      </a:cubicBezTo>
                      <a:cubicBezTo>
                        <a:pt x="0" y="564"/>
                        <a:pt x="55" y="800"/>
                        <a:pt x="219" y="953"/>
                      </a:cubicBezTo>
                      <a:cubicBezTo>
                        <a:pt x="322" y="1049"/>
                        <a:pt x="457" y="1100"/>
                        <a:pt x="594" y="1100"/>
                      </a:cubicBezTo>
                      <a:cubicBezTo>
                        <a:pt x="671" y="1100"/>
                        <a:pt x="748" y="1084"/>
                        <a:pt x="821" y="1051"/>
                      </a:cubicBezTo>
                      <a:cubicBezTo>
                        <a:pt x="1024" y="959"/>
                        <a:pt x="1151" y="755"/>
                        <a:pt x="1143" y="533"/>
                      </a:cubicBezTo>
                      <a:cubicBezTo>
                        <a:pt x="1134" y="235"/>
                        <a:pt x="890" y="0"/>
                        <a:pt x="594"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16" name="Google Shape;7616;p13"/>
                <p:cNvSpPr/>
                <p:nvPr/>
              </p:nvSpPr>
              <p:spPr>
                <a:xfrm rot="1271479">
                  <a:off x="2131919" y="2834819"/>
                  <a:ext cx="18317" cy="17540"/>
                </a:xfrm>
                <a:custGeom>
                  <a:avLst/>
                  <a:gdLst/>
                  <a:ahLst/>
                  <a:cxnLst/>
                  <a:rect l="l" t="t" r="r" b="b"/>
                  <a:pathLst>
                    <a:path w="1151" h="1102" extrusionOk="0">
                      <a:moveTo>
                        <a:pt x="593" y="1"/>
                      </a:moveTo>
                      <a:cubicBezTo>
                        <a:pt x="588" y="1"/>
                        <a:pt x="582" y="1"/>
                        <a:pt x="576" y="1"/>
                      </a:cubicBezTo>
                      <a:cubicBezTo>
                        <a:pt x="353" y="8"/>
                        <a:pt x="157" y="148"/>
                        <a:pt x="79" y="357"/>
                      </a:cubicBezTo>
                      <a:cubicBezTo>
                        <a:pt x="1" y="565"/>
                        <a:pt x="54" y="800"/>
                        <a:pt x="218" y="952"/>
                      </a:cubicBezTo>
                      <a:cubicBezTo>
                        <a:pt x="321" y="1050"/>
                        <a:pt x="457" y="1101"/>
                        <a:pt x="594" y="1101"/>
                      </a:cubicBezTo>
                      <a:cubicBezTo>
                        <a:pt x="671" y="1101"/>
                        <a:pt x="748" y="1085"/>
                        <a:pt x="820" y="1052"/>
                      </a:cubicBezTo>
                      <a:cubicBezTo>
                        <a:pt x="1023" y="960"/>
                        <a:pt x="1151" y="756"/>
                        <a:pt x="1144" y="534"/>
                      </a:cubicBezTo>
                      <a:cubicBezTo>
                        <a:pt x="1133" y="235"/>
                        <a:pt x="889" y="1"/>
                        <a:pt x="593"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17" name="Google Shape;7617;p13"/>
                <p:cNvSpPr/>
                <p:nvPr/>
              </p:nvSpPr>
              <p:spPr>
                <a:xfrm rot="1271479">
                  <a:off x="2020256" y="2717150"/>
                  <a:ext cx="18332" cy="17509"/>
                </a:xfrm>
                <a:custGeom>
                  <a:avLst/>
                  <a:gdLst/>
                  <a:ahLst/>
                  <a:cxnLst/>
                  <a:rect l="l" t="t" r="r" b="b"/>
                  <a:pathLst>
                    <a:path w="1152" h="1100" extrusionOk="0">
                      <a:moveTo>
                        <a:pt x="596" y="1"/>
                      </a:moveTo>
                      <a:cubicBezTo>
                        <a:pt x="590" y="1"/>
                        <a:pt x="583" y="1"/>
                        <a:pt x="576" y="1"/>
                      </a:cubicBezTo>
                      <a:cubicBezTo>
                        <a:pt x="354" y="8"/>
                        <a:pt x="158" y="148"/>
                        <a:pt x="80" y="356"/>
                      </a:cubicBezTo>
                      <a:cubicBezTo>
                        <a:pt x="0" y="563"/>
                        <a:pt x="55" y="799"/>
                        <a:pt x="217" y="952"/>
                      </a:cubicBezTo>
                      <a:cubicBezTo>
                        <a:pt x="321" y="1049"/>
                        <a:pt x="456" y="1100"/>
                        <a:pt x="592" y="1100"/>
                      </a:cubicBezTo>
                      <a:cubicBezTo>
                        <a:pt x="669" y="1100"/>
                        <a:pt x="747" y="1084"/>
                        <a:pt x="820" y="1050"/>
                      </a:cubicBezTo>
                      <a:cubicBezTo>
                        <a:pt x="1024" y="959"/>
                        <a:pt x="1151" y="754"/>
                        <a:pt x="1143" y="532"/>
                      </a:cubicBezTo>
                      <a:cubicBezTo>
                        <a:pt x="1134" y="235"/>
                        <a:pt x="891" y="1"/>
                        <a:pt x="59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18" name="Google Shape;7618;p13"/>
                <p:cNvSpPr/>
                <p:nvPr/>
              </p:nvSpPr>
              <p:spPr>
                <a:xfrm rot="1271479">
                  <a:off x="2311958" y="2538525"/>
                  <a:ext cx="18301" cy="17524"/>
                </a:xfrm>
                <a:custGeom>
                  <a:avLst/>
                  <a:gdLst/>
                  <a:ahLst/>
                  <a:cxnLst/>
                  <a:rect l="l" t="t" r="r" b="b"/>
                  <a:pathLst>
                    <a:path w="1150" h="1101" extrusionOk="0">
                      <a:moveTo>
                        <a:pt x="595" y="1"/>
                      </a:moveTo>
                      <a:cubicBezTo>
                        <a:pt x="588" y="1"/>
                        <a:pt x="582" y="1"/>
                        <a:pt x="575" y="1"/>
                      </a:cubicBezTo>
                      <a:cubicBezTo>
                        <a:pt x="353" y="8"/>
                        <a:pt x="157" y="148"/>
                        <a:pt x="78" y="357"/>
                      </a:cubicBezTo>
                      <a:cubicBezTo>
                        <a:pt x="0" y="564"/>
                        <a:pt x="54" y="800"/>
                        <a:pt x="217" y="952"/>
                      </a:cubicBezTo>
                      <a:cubicBezTo>
                        <a:pt x="320" y="1049"/>
                        <a:pt x="455" y="1100"/>
                        <a:pt x="592" y="1100"/>
                      </a:cubicBezTo>
                      <a:cubicBezTo>
                        <a:pt x="669" y="1100"/>
                        <a:pt x="747" y="1084"/>
                        <a:pt x="819" y="1051"/>
                      </a:cubicBezTo>
                      <a:cubicBezTo>
                        <a:pt x="1022" y="959"/>
                        <a:pt x="1150" y="754"/>
                        <a:pt x="1143" y="532"/>
                      </a:cubicBezTo>
                      <a:cubicBezTo>
                        <a:pt x="1132" y="236"/>
                        <a:pt x="889" y="1"/>
                        <a:pt x="59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19" name="Google Shape;7619;p13"/>
                <p:cNvSpPr/>
                <p:nvPr/>
              </p:nvSpPr>
              <p:spPr>
                <a:xfrm rot="1271479">
                  <a:off x="1998716" y="2630018"/>
                  <a:ext cx="38734" cy="37054"/>
                </a:xfrm>
                <a:custGeom>
                  <a:avLst/>
                  <a:gdLst/>
                  <a:ahLst/>
                  <a:cxnLst/>
                  <a:rect l="l" t="t" r="r" b="b"/>
                  <a:pathLst>
                    <a:path w="2434" h="2328" extrusionOk="0">
                      <a:moveTo>
                        <a:pt x="1256" y="0"/>
                      </a:moveTo>
                      <a:cubicBezTo>
                        <a:pt x="1243" y="0"/>
                        <a:pt x="1230"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20" name="Google Shape;7620;p13"/>
                <p:cNvSpPr/>
                <p:nvPr/>
              </p:nvSpPr>
              <p:spPr>
                <a:xfrm rot="1271479">
                  <a:off x="2279970" y="2611212"/>
                  <a:ext cx="67108" cy="64209"/>
                </a:xfrm>
                <a:custGeom>
                  <a:avLst/>
                  <a:gdLst/>
                  <a:ahLst/>
                  <a:cxnLst/>
                  <a:rect l="l" t="t" r="r" b="b"/>
                  <a:pathLst>
                    <a:path w="4217" h="4034" extrusionOk="0">
                      <a:moveTo>
                        <a:pt x="2178" y="0"/>
                      </a:moveTo>
                      <a:cubicBezTo>
                        <a:pt x="2156" y="0"/>
                        <a:pt x="2134" y="1"/>
                        <a:pt x="2112" y="1"/>
                      </a:cubicBezTo>
                      <a:cubicBezTo>
                        <a:pt x="1296" y="28"/>
                        <a:pt x="577" y="542"/>
                        <a:pt x="289" y="1305"/>
                      </a:cubicBezTo>
                      <a:cubicBezTo>
                        <a:pt x="1" y="2068"/>
                        <a:pt x="201" y="2929"/>
                        <a:pt x="796" y="3488"/>
                      </a:cubicBezTo>
                      <a:cubicBezTo>
                        <a:pt x="1177" y="3846"/>
                        <a:pt x="1673" y="4033"/>
                        <a:pt x="2175" y="4033"/>
                      </a:cubicBezTo>
                      <a:cubicBezTo>
                        <a:pt x="2456" y="4033"/>
                        <a:pt x="2740" y="3975"/>
                        <a:pt x="3007" y="3854"/>
                      </a:cubicBezTo>
                      <a:cubicBezTo>
                        <a:pt x="3749" y="3519"/>
                        <a:pt x="4217" y="2769"/>
                        <a:pt x="4191" y="1954"/>
                      </a:cubicBezTo>
                      <a:cubicBezTo>
                        <a:pt x="4157" y="862"/>
                        <a:pt x="3261" y="0"/>
                        <a:pt x="217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21" name="Google Shape;7621;p13"/>
                <p:cNvSpPr/>
                <p:nvPr/>
              </p:nvSpPr>
              <p:spPr>
                <a:xfrm rot="1271479">
                  <a:off x="2374691" y="2673335"/>
                  <a:ext cx="67092" cy="64209"/>
                </a:xfrm>
                <a:custGeom>
                  <a:avLst/>
                  <a:gdLst/>
                  <a:ahLst/>
                  <a:cxnLst/>
                  <a:rect l="l" t="t" r="r" b="b"/>
                  <a:pathLst>
                    <a:path w="4216" h="4034" extrusionOk="0">
                      <a:moveTo>
                        <a:pt x="2177" y="1"/>
                      </a:moveTo>
                      <a:cubicBezTo>
                        <a:pt x="2155" y="1"/>
                        <a:pt x="2133" y="1"/>
                        <a:pt x="2111" y="2"/>
                      </a:cubicBezTo>
                      <a:cubicBezTo>
                        <a:pt x="1295" y="28"/>
                        <a:pt x="576" y="543"/>
                        <a:pt x="288" y="1305"/>
                      </a:cubicBezTo>
                      <a:cubicBezTo>
                        <a:pt x="1" y="2068"/>
                        <a:pt x="200" y="2930"/>
                        <a:pt x="795" y="3488"/>
                      </a:cubicBezTo>
                      <a:cubicBezTo>
                        <a:pt x="1176" y="3846"/>
                        <a:pt x="1672" y="4034"/>
                        <a:pt x="2174" y="4034"/>
                      </a:cubicBezTo>
                      <a:cubicBezTo>
                        <a:pt x="2455" y="4034"/>
                        <a:pt x="2739" y="3975"/>
                        <a:pt x="3006" y="3855"/>
                      </a:cubicBezTo>
                      <a:cubicBezTo>
                        <a:pt x="3748" y="3518"/>
                        <a:pt x="4216" y="2769"/>
                        <a:pt x="4191" y="1953"/>
                      </a:cubicBezTo>
                      <a:cubicBezTo>
                        <a:pt x="4156" y="862"/>
                        <a:pt x="3260"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22" name="Google Shape;7622;p13"/>
                <p:cNvSpPr/>
                <p:nvPr/>
              </p:nvSpPr>
              <p:spPr>
                <a:xfrm rot="1271479">
                  <a:off x="2164111" y="2552588"/>
                  <a:ext cx="67124" cy="64209"/>
                </a:xfrm>
                <a:custGeom>
                  <a:avLst/>
                  <a:gdLst/>
                  <a:ahLst/>
                  <a:cxnLst/>
                  <a:rect l="l" t="t" r="r" b="b"/>
                  <a:pathLst>
                    <a:path w="4218" h="4034" extrusionOk="0">
                      <a:moveTo>
                        <a:pt x="2177" y="1"/>
                      </a:moveTo>
                      <a:cubicBezTo>
                        <a:pt x="2155" y="1"/>
                        <a:pt x="2133" y="1"/>
                        <a:pt x="2112" y="2"/>
                      </a:cubicBezTo>
                      <a:cubicBezTo>
                        <a:pt x="1297" y="28"/>
                        <a:pt x="576" y="542"/>
                        <a:pt x="288" y="1305"/>
                      </a:cubicBezTo>
                      <a:cubicBezTo>
                        <a:pt x="0" y="2068"/>
                        <a:pt x="200" y="2930"/>
                        <a:pt x="796" y="3488"/>
                      </a:cubicBezTo>
                      <a:cubicBezTo>
                        <a:pt x="1177" y="3845"/>
                        <a:pt x="1673" y="4033"/>
                        <a:pt x="2176" y="4033"/>
                      </a:cubicBezTo>
                      <a:cubicBezTo>
                        <a:pt x="2457" y="4033"/>
                        <a:pt x="2740" y="3975"/>
                        <a:pt x="3006" y="3854"/>
                      </a:cubicBezTo>
                      <a:cubicBezTo>
                        <a:pt x="3750" y="3518"/>
                        <a:pt x="4217" y="2768"/>
                        <a:pt x="4191" y="1953"/>
                      </a:cubicBezTo>
                      <a:cubicBezTo>
                        <a:pt x="4156" y="862"/>
                        <a:pt x="3261"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23" name="Google Shape;7623;p13"/>
                <p:cNvSpPr/>
                <p:nvPr/>
              </p:nvSpPr>
              <p:spPr>
                <a:xfrm rot="1271479">
                  <a:off x="2235798" y="2822517"/>
                  <a:ext cx="67108" cy="64209"/>
                </a:xfrm>
                <a:custGeom>
                  <a:avLst/>
                  <a:gdLst/>
                  <a:ahLst/>
                  <a:cxnLst/>
                  <a:rect l="l" t="t" r="r" b="b"/>
                  <a:pathLst>
                    <a:path w="4217" h="4034" extrusionOk="0">
                      <a:moveTo>
                        <a:pt x="2176" y="0"/>
                      </a:moveTo>
                      <a:cubicBezTo>
                        <a:pt x="2155" y="0"/>
                        <a:pt x="2133" y="0"/>
                        <a:pt x="2111" y="1"/>
                      </a:cubicBezTo>
                      <a:cubicBezTo>
                        <a:pt x="1296" y="27"/>
                        <a:pt x="575" y="542"/>
                        <a:pt x="289" y="1305"/>
                      </a:cubicBezTo>
                      <a:cubicBezTo>
                        <a:pt x="1" y="2067"/>
                        <a:pt x="200" y="2929"/>
                        <a:pt x="795" y="3487"/>
                      </a:cubicBezTo>
                      <a:cubicBezTo>
                        <a:pt x="1177" y="3846"/>
                        <a:pt x="1673" y="4034"/>
                        <a:pt x="2176" y="4034"/>
                      </a:cubicBezTo>
                      <a:cubicBezTo>
                        <a:pt x="2456" y="4034"/>
                        <a:pt x="2739" y="3975"/>
                        <a:pt x="3005" y="3855"/>
                      </a:cubicBezTo>
                      <a:cubicBezTo>
                        <a:pt x="3749" y="3519"/>
                        <a:pt x="4217" y="2768"/>
                        <a:pt x="4191" y="1953"/>
                      </a:cubicBezTo>
                      <a:cubicBezTo>
                        <a:pt x="4156" y="861"/>
                        <a:pt x="3260"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24" name="Google Shape;7624;p13"/>
                <p:cNvSpPr/>
                <p:nvPr/>
              </p:nvSpPr>
              <p:spPr>
                <a:xfrm rot="1271479">
                  <a:off x="2066212" y="2645139"/>
                  <a:ext cx="67108" cy="64193"/>
                </a:xfrm>
                <a:custGeom>
                  <a:avLst/>
                  <a:gdLst/>
                  <a:ahLst/>
                  <a:cxnLst/>
                  <a:rect l="l" t="t" r="r" b="b"/>
                  <a:pathLst>
                    <a:path w="4217" h="4033" extrusionOk="0">
                      <a:moveTo>
                        <a:pt x="2176" y="0"/>
                      </a:moveTo>
                      <a:cubicBezTo>
                        <a:pt x="2154" y="0"/>
                        <a:pt x="2132" y="1"/>
                        <a:pt x="2110" y="1"/>
                      </a:cubicBezTo>
                      <a:cubicBezTo>
                        <a:pt x="1295" y="27"/>
                        <a:pt x="576" y="542"/>
                        <a:pt x="288" y="1305"/>
                      </a:cubicBezTo>
                      <a:cubicBezTo>
                        <a:pt x="0" y="2068"/>
                        <a:pt x="200" y="2929"/>
                        <a:pt x="796" y="3488"/>
                      </a:cubicBezTo>
                      <a:cubicBezTo>
                        <a:pt x="1177" y="3845"/>
                        <a:pt x="1673" y="4033"/>
                        <a:pt x="2176" y="4033"/>
                      </a:cubicBezTo>
                      <a:cubicBezTo>
                        <a:pt x="2457" y="4033"/>
                        <a:pt x="2740" y="3974"/>
                        <a:pt x="3006" y="3854"/>
                      </a:cubicBezTo>
                      <a:cubicBezTo>
                        <a:pt x="3748" y="3518"/>
                        <a:pt x="4216" y="2767"/>
                        <a:pt x="4190" y="1952"/>
                      </a:cubicBezTo>
                      <a:cubicBezTo>
                        <a:pt x="4155" y="862"/>
                        <a:pt x="3261"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25" name="Google Shape;7625;p13"/>
                <p:cNvSpPr/>
                <p:nvPr/>
              </p:nvSpPr>
              <p:spPr>
                <a:xfrm rot="1271479">
                  <a:off x="2040075" y="2777141"/>
                  <a:ext cx="67108" cy="64209"/>
                </a:xfrm>
                <a:custGeom>
                  <a:avLst/>
                  <a:gdLst/>
                  <a:ahLst/>
                  <a:cxnLst/>
                  <a:rect l="l" t="t" r="r" b="b"/>
                  <a:pathLst>
                    <a:path w="4217" h="4034" extrusionOk="0">
                      <a:moveTo>
                        <a:pt x="2176" y="1"/>
                      </a:moveTo>
                      <a:cubicBezTo>
                        <a:pt x="2154" y="1"/>
                        <a:pt x="2132" y="1"/>
                        <a:pt x="2110" y="2"/>
                      </a:cubicBezTo>
                      <a:cubicBezTo>
                        <a:pt x="1295" y="27"/>
                        <a:pt x="576" y="541"/>
                        <a:pt x="288" y="1304"/>
                      </a:cubicBezTo>
                      <a:cubicBezTo>
                        <a:pt x="0" y="2068"/>
                        <a:pt x="200" y="2928"/>
                        <a:pt x="794" y="3487"/>
                      </a:cubicBezTo>
                      <a:cubicBezTo>
                        <a:pt x="1177" y="3845"/>
                        <a:pt x="1672" y="4033"/>
                        <a:pt x="2175" y="4033"/>
                      </a:cubicBezTo>
                      <a:cubicBezTo>
                        <a:pt x="2456" y="4033"/>
                        <a:pt x="2738" y="3975"/>
                        <a:pt x="3005" y="3854"/>
                      </a:cubicBezTo>
                      <a:cubicBezTo>
                        <a:pt x="3748" y="3518"/>
                        <a:pt x="4216" y="2768"/>
                        <a:pt x="4190" y="1953"/>
                      </a:cubicBezTo>
                      <a:cubicBezTo>
                        <a:pt x="4155" y="862"/>
                        <a:pt x="3259" y="1"/>
                        <a:pt x="217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grpSp>
          <p:nvGrpSpPr>
            <p:cNvPr id="7626" name="Google Shape;7626;p13"/>
            <p:cNvGrpSpPr/>
            <p:nvPr/>
          </p:nvGrpSpPr>
          <p:grpSpPr>
            <a:xfrm rot="551361">
              <a:off x="131890" y="3183315"/>
              <a:ext cx="550904" cy="534214"/>
              <a:chOff x="1640584" y="2123500"/>
              <a:chExt cx="1148539" cy="1113743"/>
            </a:xfrm>
          </p:grpSpPr>
          <p:sp>
            <p:nvSpPr>
              <p:cNvPr id="7627" name="Google Shape;7627;p13"/>
              <p:cNvSpPr/>
              <p:nvPr/>
            </p:nvSpPr>
            <p:spPr>
              <a:xfrm rot="1271479">
                <a:off x="1762549" y="2258456"/>
                <a:ext cx="904609" cy="843831"/>
              </a:xfrm>
              <a:custGeom>
                <a:avLst/>
                <a:gdLst/>
                <a:ahLst/>
                <a:cxnLst/>
                <a:rect l="l" t="t" r="r" b="b"/>
                <a:pathLst>
                  <a:path w="56845" h="53015" extrusionOk="0">
                    <a:moveTo>
                      <a:pt x="35396" y="1"/>
                    </a:moveTo>
                    <a:cubicBezTo>
                      <a:pt x="35352" y="1"/>
                      <a:pt x="35310" y="7"/>
                      <a:pt x="35268" y="20"/>
                    </a:cubicBezTo>
                    <a:cubicBezTo>
                      <a:pt x="29606" y="1731"/>
                      <a:pt x="27381" y="5963"/>
                      <a:pt x="27381" y="5963"/>
                    </a:cubicBezTo>
                    <a:cubicBezTo>
                      <a:pt x="25115" y="2600"/>
                      <a:pt x="21471" y="509"/>
                      <a:pt x="19933" y="509"/>
                    </a:cubicBezTo>
                    <a:cubicBezTo>
                      <a:pt x="19662" y="509"/>
                      <a:pt x="19457" y="573"/>
                      <a:pt x="19336" y="707"/>
                    </a:cubicBezTo>
                    <a:cubicBezTo>
                      <a:pt x="16611" y="3709"/>
                      <a:pt x="17272" y="9556"/>
                      <a:pt x="17272" y="9556"/>
                    </a:cubicBezTo>
                    <a:cubicBezTo>
                      <a:pt x="14925" y="7571"/>
                      <a:pt x="11354" y="6722"/>
                      <a:pt x="9240" y="6722"/>
                    </a:cubicBezTo>
                    <a:cubicBezTo>
                      <a:pt x="8235" y="6722"/>
                      <a:pt x="7559" y="6914"/>
                      <a:pt x="7502" y="7268"/>
                    </a:cubicBezTo>
                    <a:cubicBezTo>
                      <a:pt x="6788" y="11712"/>
                      <a:pt x="9820" y="16427"/>
                      <a:pt x="9820" y="16427"/>
                    </a:cubicBezTo>
                    <a:cubicBezTo>
                      <a:pt x="9719" y="16424"/>
                      <a:pt x="9619" y="16422"/>
                      <a:pt x="9518" y="16422"/>
                    </a:cubicBezTo>
                    <a:cubicBezTo>
                      <a:pt x="5513" y="16422"/>
                      <a:pt x="1643" y="18911"/>
                      <a:pt x="1936" y="19982"/>
                    </a:cubicBezTo>
                    <a:cubicBezTo>
                      <a:pt x="2920" y="23572"/>
                      <a:pt x="7626" y="25662"/>
                      <a:pt x="7626" y="25662"/>
                    </a:cubicBezTo>
                    <a:cubicBezTo>
                      <a:pt x="3989" y="27243"/>
                      <a:pt x="1" y="32676"/>
                      <a:pt x="1290" y="33550"/>
                    </a:cubicBezTo>
                    <a:cubicBezTo>
                      <a:pt x="4116" y="35461"/>
                      <a:pt x="9044" y="35902"/>
                      <a:pt x="9044" y="35902"/>
                    </a:cubicBezTo>
                    <a:cubicBezTo>
                      <a:pt x="7268" y="39093"/>
                      <a:pt x="7224" y="45603"/>
                      <a:pt x="8726" y="45699"/>
                    </a:cubicBezTo>
                    <a:cubicBezTo>
                      <a:pt x="8993" y="45716"/>
                      <a:pt x="9260" y="45724"/>
                      <a:pt x="9526" y="45724"/>
                    </a:cubicBezTo>
                    <a:cubicBezTo>
                      <a:pt x="13221" y="45724"/>
                      <a:pt x="16726" y="44215"/>
                      <a:pt x="16726" y="44215"/>
                    </a:cubicBezTo>
                    <a:cubicBezTo>
                      <a:pt x="16898" y="48226"/>
                      <a:pt x="19702" y="52226"/>
                      <a:pt x="20688" y="52226"/>
                    </a:cubicBezTo>
                    <a:cubicBezTo>
                      <a:pt x="20714" y="52226"/>
                      <a:pt x="20740" y="52223"/>
                      <a:pt x="20764" y="52217"/>
                    </a:cubicBezTo>
                    <a:cubicBezTo>
                      <a:pt x="24220" y="51360"/>
                      <a:pt x="28005" y="47880"/>
                      <a:pt x="28005" y="47880"/>
                    </a:cubicBezTo>
                    <a:cubicBezTo>
                      <a:pt x="29652" y="50276"/>
                      <a:pt x="34128" y="53015"/>
                      <a:pt x="35913" y="53015"/>
                    </a:cubicBezTo>
                    <a:cubicBezTo>
                      <a:pt x="36221" y="53015"/>
                      <a:pt x="36449" y="52933"/>
                      <a:pt x="36569" y="52754"/>
                    </a:cubicBezTo>
                    <a:cubicBezTo>
                      <a:pt x="38444" y="49941"/>
                      <a:pt x="38370" y="45144"/>
                      <a:pt x="38370" y="45143"/>
                    </a:cubicBezTo>
                    <a:lnTo>
                      <a:pt x="38370" y="45143"/>
                    </a:lnTo>
                    <a:cubicBezTo>
                      <a:pt x="39785" y="46033"/>
                      <a:pt x="43750" y="47047"/>
                      <a:pt x="45784" y="47047"/>
                    </a:cubicBezTo>
                    <a:cubicBezTo>
                      <a:pt x="46461" y="47047"/>
                      <a:pt x="46924" y="46935"/>
                      <a:pt x="47009" y="46669"/>
                    </a:cubicBezTo>
                    <a:cubicBezTo>
                      <a:pt x="48133" y="43166"/>
                      <a:pt x="46722" y="37648"/>
                      <a:pt x="46722" y="37648"/>
                    </a:cubicBezTo>
                    <a:lnTo>
                      <a:pt x="46722" y="37648"/>
                    </a:lnTo>
                    <a:cubicBezTo>
                      <a:pt x="47145" y="37687"/>
                      <a:pt x="47575" y="37706"/>
                      <a:pt x="48008" y="37706"/>
                    </a:cubicBezTo>
                    <a:cubicBezTo>
                      <a:pt x="52176" y="37706"/>
                      <a:pt x="56525" y="36007"/>
                      <a:pt x="56285" y="34888"/>
                    </a:cubicBezTo>
                    <a:cubicBezTo>
                      <a:pt x="55341" y="30484"/>
                      <a:pt x="51040" y="27949"/>
                      <a:pt x="51040" y="27949"/>
                    </a:cubicBezTo>
                    <a:cubicBezTo>
                      <a:pt x="55565" y="25201"/>
                      <a:pt x="56845" y="20013"/>
                      <a:pt x="56359" y="19309"/>
                    </a:cubicBezTo>
                    <a:cubicBezTo>
                      <a:pt x="54208" y="16192"/>
                      <a:pt x="48336" y="15495"/>
                      <a:pt x="48336" y="15495"/>
                    </a:cubicBezTo>
                    <a:cubicBezTo>
                      <a:pt x="49299" y="11742"/>
                      <a:pt x="48265" y="6225"/>
                      <a:pt x="47152" y="6125"/>
                    </a:cubicBezTo>
                    <a:cubicBezTo>
                      <a:pt x="46889" y="6101"/>
                      <a:pt x="46625" y="6090"/>
                      <a:pt x="46362" y="6090"/>
                    </a:cubicBezTo>
                    <a:cubicBezTo>
                      <a:pt x="42495" y="6090"/>
                      <a:pt x="38746" y="8476"/>
                      <a:pt x="38746" y="8476"/>
                    </a:cubicBezTo>
                    <a:cubicBezTo>
                      <a:pt x="38806" y="6123"/>
                      <a:pt x="36758" y="1"/>
                      <a:pt x="353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28" name="Google Shape;7628;p13"/>
              <p:cNvSpPr/>
              <p:nvPr/>
            </p:nvSpPr>
            <p:spPr>
              <a:xfrm rot="1271479">
                <a:off x="2043800" y="2229405"/>
                <a:ext cx="217046" cy="214591"/>
              </a:xfrm>
              <a:custGeom>
                <a:avLst/>
                <a:gdLst/>
                <a:ahLst/>
                <a:cxnLst/>
                <a:rect l="l" t="t" r="r" b="b"/>
                <a:pathLst>
                  <a:path w="13639" h="13482" extrusionOk="0">
                    <a:moveTo>
                      <a:pt x="8915" y="1"/>
                    </a:moveTo>
                    <a:cubicBezTo>
                      <a:pt x="6531" y="3083"/>
                      <a:pt x="7142" y="8501"/>
                      <a:pt x="7142" y="8501"/>
                    </a:cubicBezTo>
                    <a:cubicBezTo>
                      <a:pt x="5098" y="6774"/>
                      <a:pt x="2129" y="5905"/>
                      <a:pt x="0" y="5711"/>
                    </a:cubicBezTo>
                    <a:lnTo>
                      <a:pt x="0" y="5711"/>
                    </a:lnTo>
                    <a:cubicBezTo>
                      <a:pt x="2533" y="8718"/>
                      <a:pt x="5814" y="11123"/>
                      <a:pt x="8977" y="13481"/>
                    </a:cubicBezTo>
                    <a:cubicBezTo>
                      <a:pt x="10354" y="12249"/>
                      <a:pt x="11939" y="11246"/>
                      <a:pt x="13639" y="10497"/>
                    </a:cubicBezTo>
                    <a:cubicBezTo>
                      <a:pt x="11208" y="7496"/>
                      <a:pt x="9928" y="3750"/>
                      <a:pt x="8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29" name="Google Shape;7629;p13"/>
              <p:cNvSpPr/>
              <p:nvPr/>
            </p:nvSpPr>
            <p:spPr>
              <a:xfrm rot="1271479">
                <a:off x="1818667" y="2469776"/>
                <a:ext cx="201037" cy="165264"/>
              </a:xfrm>
              <a:custGeom>
                <a:avLst/>
                <a:gdLst/>
                <a:ahLst/>
                <a:cxnLst/>
                <a:rect l="l" t="t" r="r" b="b"/>
                <a:pathLst>
                  <a:path w="12633" h="10383" extrusionOk="0">
                    <a:moveTo>
                      <a:pt x="248" y="1"/>
                    </a:moveTo>
                    <a:lnTo>
                      <a:pt x="248" y="1"/>
                    </a:lnTo>
                    <a:cubicBezTo>
                      <a:pt x="1531" y="3250"/>
                      <a:pt x="5751" y="5125"/>
                      <a:pt x="5751" y="5125"/>
                    </a:cubicBezTo>
                    <a:cubicBezTo>
                      <a:pt x="3542" y="6087"/>
                      <a:pt x="1206" y="8466"/>
                      <a:pt x="0" y="10383"/>
                    </a:cubicBezTo>
                    <a:cubicBezTo>
                      <a:pt x="3854" y="9387"/>
                      <a:pt x="7612" y="8030"/>
                      <a:pt x="11383" y="6719"/>
                    </a:cubicBezTo>
                    <a:cubicBezTo>
                      <a:pt x="11520" y="4747"/>
                      <a:pt x="11961" y="2776"/>
                      <a:pt x="12633" y="954"/>
                    </a:cubicBezTo>
                    <a:lnTo>
                      <a:pt x="12633" y="954"/>
                    </a:lnTo>
                    <a:cubicBezTo>
                      <a:pt x="11706" y="975"/>
                      <a:pt x="10779" y="990"/>
                      <a:pt x="9853" y="990"/>
                    </a:cubicBezTo>
                    <a:cubicBezTo>
                      <a:pt x="6607" y="990"/>
                      <a:pt x="3378" y="803"/>
                      <a:pt x="2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30" name="Google Shape;7630;p13"/>
              <p:cNvSpPr/>
              <p:nvPr/>
            </p:nvSpPr>
            <p:spPr>
              <a:xfrm rot="1271479">
                <a:off x="2403186" y="2365849"/>
                <a:ext cx="194369" cy="207635"/>
              </a:xfrm>
              <a:custGeom>
                <a:avLst/>
                <a:gdLst/>
                <a:ahLst/>
                <a:cxnLst/>
                <a:rect l="l" t="t" r="r" b="b"/>
                <a:pathLst>
                  <a:path w="12214" h="13045" extrusionOk="0">
                    <a:moveTo>
                      <a:pt x="2344" y="0"/>
                    </a:moveTo>
                    <a:cubicBezTo>
                      <a:pt x="1400" y="2919"/>
                      <a:pt x="444" y="5827"/>
                      <a:pt x="49" y="8888"/>
                    </a:cubicBezTo>
                    <a:cubicBezTo>
                      <a:pt x="39" y="8957"/>
                      <a:pt x="23" y="9025"/>
                      <a:pt x="1" y="9091"/>
                    </a:cubicBezTo>
                    <a:cubicBezTo>
                      <a:pt x="2812" y="9644"/>
                      <a:pt x="5549" y="11061"/>
                      <a:pt x="7735" y="13045"/>
                    </a:cubicBezTo>
                    <a:cubicBezTo>
                      <a:pt x="9038" y="10211"/>
                      <a:pt x="10339" y="7377"/>
                      <a:pt x="12214" y="4935"/>
                    </a:cubicBezTo>
                    <a:cubicBezTo>
                      <a:pt x="12178" y="4935"/>
                      <a:pt x="12142" y="4935"/>
                      <a:pt x="12106" y="4935"/>
                    </a:cubicBezTo>
                    <a:cubicBezTo>
                      <a:pt x="8239" y="4935"/>
                      <a:pt x="4490" y="7318"/>
                      <a:pt x="4490" y="7318"/>
                    </a:cubicBezTo>
                    <a:cubicBezTo>
                      <a:pt x="4532" y="5604"/>
                      <a:pt x="3458" y="1891"/>
                      <a:pt x="2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31" name="Google Shape;7631;p13"/>
              <p:cNvSpPr/>
              <p:nvPr/>
            </p:nvSpPr>
            <p:spPr>
              <a:xfrm rot="1271479">
                <a:off x="2152760" y="2903541"/>
                <a:ext cx="184964" cy="227467"/>
              </a:xfrm>
              <a:custGeom>
                <a:avLst/>
                <a:gdLst/>
                <a:ahLst/>
                <a:cxnLst/>
                <a:rect l="l" t="t" r="r" b="b"/>
                <a:pathLst>
                  <a:path w="11623" h="14291" extrusionOk="0">
                    <a:moveTo>
                      <a:pt x="5761" y="0"/>
                    </a:moveTo>
                    <a:cubicBezTo>
                      <a:pt x="4396" y="985"/>
                      <a:pt x="2900" y="1788"/>
                      <a:pt x="1293" y="2363"/>
                    </a:cubicBezTo>
                    <a:cubicBezTo>
                      <a:pt x="870" y="2514"/>
                      <a:pt x="438" y="2648"/>
                      <a:pt x="1" y="2770"/>
                    </a:cubicBezTo>
                    <a:cubicBezTo>
                      <a:pt x="515" y="4345"/>
                      <a:pt x="1069" y="5906"/>
                      <a:pt x="1666" y="7454"/>
                    </a:cubicBezTo>
                    <a:cubicBezTo>
                      <a:pt x="2544" y="9720"/>
                      <a:pt x="3742" y="11962"/>
                      <a:pt x="4558" y="14290"/>
                    </a:cubicBezTo>
                    <a:cubicBezTo>
                      <a:pt x="6397" y="11470"/>
                      <a:pt x="6324" y="6735"/>
                      <a:pt x="6324" y="6735"/>
                    </a:cubicBezTo>
                    <a:lnTo>
                      <a:pt x="6324" y="6735"/>
                    </a:lnTo>
                    <a:cubicBezTo>
                      <a:pt x="7334" y="7372"/>
                      <a:pt x="9643" y="8070"/>
                      <a:pt x="11622" y="8417"/>
                    </a:cubicBezTo>
                    <a:cubicBezTo>
                      <a:pt x="9322" y="5887"/>
                      <a:pt x="7404" y="3005"/>
                      <a:pt x="57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32" name="Google Shape;7632;p13"/>
              <p:cNvSpPr/>
              <p:nvPr/>
            </p:nvSpPr>
            <p:spPr>
              <a:xfrm rot="1271479">
                <a:off x="2431535" y="2719191"/>
                <a:ext cx="194591" cy="211280"/>
              </a:xfrm>
              <a:custGeom>
                <a:avLst/>
                <a:gdLst/>
                <a:ahLst/>
                <a:cxnLst/>
                <a:rect l="l" t="t" r="r" b="b"/>
                <a:pathLst>
                  <a:path w="12228" h="13274" extrusionOk="0">
                    <a:moveTo>
                      <a:pt x="12228" y="1"/>
                    </a:moveTo>
                    <a:lnTo>
                      <a:pt x="12228" y="1"/>
                    </a:lnTo>
                    <a:cubicBezTo>
                      <a:pt x="8942" y="1214"/>
                      <a:pt x="5626" y="2337"/>
                      <a:pt x="2266" y="3318"/>
                    </a:cubicBezTo>
                    <a:cubicBezTo>
                      <a:pt x="2060" y="3479"/>
                      <a:pt x="1797" y="3561"/>
                      <a:pt x="1534" y="3561"/>
                    </a:cubicBezTo>
                    <a:cubicBezTo>
                      <a:pt x="1499" y="3561"/>
                      <a:pt x="1464" y="3560"/>
                      <a:pt x="1429" y="3557"/>
                    </a:cubicBezTo>
                    <a:cubicBezTo>
                      <a:pt x="1381" y="3571"/>
                      <a:pt x="1333" y="3583"/>
                      <a:pt x="1285" y="3597"/>
                    </a:cubicBezTo>
                    <a:cubicBezTo>
                      <a:pt x="1245" y="4586"/>
                      <a:pt x="1175" y="5572"/>
                      <a:pt x="1012" y="6549"/>
                    </a:cubicBezTo>
                    <a:cubicBezTo>
                      <a:pt x="821" y="7686"/>
                      <a:pt x="470" y="8759"/>
                      <a:pt x="1" y="9781"/>
                    </a:cubicBezTo>
                    <a:cubicBezTo>
                      <a:pt x="3986" y="11247"/>
                      <a:pt x="8029" y="12508"/>
                      <a:pt x="12199" y="13273"/>
                    </a:cubicBezTo>
                    <a:cubicBezTo>
                      <a:pt x="11088" y="9124"/>
                      <a:pt x="7054" y="6747"/>
                      <a:pt x="7054" y="6747"/>
                    </a:cubicBezTo>
                    <a:cubicBezTo>
                      <a:pt x="10097" y="4899"/>
                      <a:pt x="11671" y="1949"/>
                      <a:pt x="12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33" name="Google Shape;7633;p13"/>
              <p:cNvSpPr/>
              <p:nvPr/>
            </p:nvSpPr>
            <p:spPr>
              <a:xfrm rot="1271479">
                <a:off x="1803822" y="2773451"/>
                <a:ext cx="226880" cy="197926"/>
              </a:xfrm>
              <a:custGeom>
                <a:avLst/>
                <a:gdLst/>
                <a:ahLst/>
                <a:cxnLst/>
                <a:rect l="l" t="t" r="r" b="b"/>
                <a:pathLst>
                  <a:path w="14257" h="12435" extrusionOk="0">
                    <a:moveTo>
                      <a:pt x="8763" y="1"/>
                    </a:moveTo>
                    <a:cubicBezTo>
                      <a:pt x="5793" y="2292"/>
                      <a:pt x="2871" y="4645"/>
                      <a:pt x="1" y="7062"/>
                    </a:cubicBezTo>
                    <a:cubicBezTo>
                      <a:pt x="142" y="7267"/>
                      <a:pt x="309" y="7387"/>
                      <a:pt x="504" y="7400"/>
                    </a:cubicBezTo>
                    <a:cubicBezTo>
                      <a:pt x="772" y="7417"/>
                      <a:pt x="1040" y="7425"/>
                      <a:pt x="1308" y="7425"/>
                    </a:cubicBezTo>
                    <a:cubicBezTo>
                      <a:pt x="5000" y="7425"/>
                      <a:pt x="8504" y="5917"/>
                      <a:pt x="8504" y="5917"/>
                    </a:cubicBezTo>
                    <a:cubicBezTo>
                      <a:pt x="8611" y="8416"/>
                      <a:pt x="9740" y="10909"/>
                      <a:pt x="10814" y="12435"/>
                    </a:cubicBezTo>
                    <a:cubicBezTo>
                      <a:pt x="11902" y="9272"/>
                      <a:pt x="13051" y="6131"/>
                      <a:pt x="14257" y="3011"/>
                    </a:cubicBezTo>
                    <a:cubicBezTo>
                      <a:pt x="12207" y="2454"/>
                      <a:pt x="10307" y="1474"/>
                      <a:pt x="8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34" name="Google Shape;7634;p13"/>
              <p:cNvSpPr/>
              <p:nvPr/>
            </p:nvSpPr>
            <p:spPr>
              <a:xfrm rot="1271479">
                <a:off x="1846296" y="2382750"/>
                <a:ext cx="740221" cy="616284"/>
              </a:xfrm>
              <a:custGeom>
                <a:avLst/>
                <a:gdLst/>
                <a:ahLst/>
                <a:cxnLst/>
                <a:rect l="l" t="t" r="r" b="b"/>
                <a:pathLst>
                  <a:path w="46515" h="38719" extrusionOk="0">
                    <a:moveTo>
                      <a:pt x="24350" y="1"/>
                    </a:moveTo>
                    <a:cubicBezTo>
                      <a:pt x="19289" y="1"/>
                      <a:pt x="14009" y="2098"/>
                      <a:pt x="9261" y="6881"/>
                    </a:cubicBezTo>
                    <a:cubicBezTo>
                      <a:pt x="0" y="16215"/>
                      <a:pt x="4277" y="29356"/>
                      <a:pt x="12174" y="34990"/>
                    </a:cubicBezTo>
                    <a:cubicBezTo>
                      <a:pt x="15757" y="37546"/>
                      <a:pt x="19622" y="38719"/>
                      <a:pt x="23394" y="38719"/>
                    </a:cubicBezTo>
                    <a:cubicBezTo>
                      <a:pt x="28681" y="38719"/>
                      <a:pt x="33785" y="36414"/>
                      <a:pt x="37670" y="32383"/>
                    </a:cubicBezTo>
                    <a:cubicBezTo>
                      <a:pt x="43969" y="25850"/>
                      <a:pt x="46515" y="14053"/>
                      <a:pt x="38766" y="6309"/>
                    </a:cubicBezTo>
                    <a:cubicBezTo>
                      <a:pt x="34788" y="2334"/>
                      <a:pt x="29690" y="1"/>
                      <a:pt x="24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35" name="Google Shape;7635;p13"/>
              <p:cNvSpPr/>
              <p:nvPr/>
            </p:nvSpPr>
            <p:spPr>
              <a:xfrm rot="1271479">
                <a:off x="1909215" y="2386231"/>
                <a:ext cx="631770" cy="616029"/>
              </a:xfrm>
              <a:custGeom>
                <a:avLst/>
                <a:gdLst/>
                <a:ahLst/>
                <a:cxnLst/>
                <a:rect l="l" t="t" r="r" b="b"/>
                <a:pathLst>
                  <a:path w="39700" h="38703" extrusionOk="0">
                    <a:moveTo>
                      <a:pt x="20355" y="0"/>
                    </a:moveTo>
                    <a:cubicBezTo>
                      <a:pt x="19641" y="0"/>
                      <a:pt x="18927" y="42"/>
                      <a:pt x="18216" y="124"/>
                    </a:cubicBezTo>
                    <a:cubicBezTo>
                      <a:pt x="18772" y="2543"/>
                      <a:pt x="19121" y="5005"/>
                      <a:pt x="19485" y="7467"/>
                    </a:cubicBezTo>
                    <a:cubicBezTo>
                      <a:pt x="19592" y="8182"/>
                      <a:pt x="19069" y="8546"/>
                      <a:pt x="18505" y="8546"/>
                    </a:cubicBezTo>
                    <a:cubicBezTo>
                      <a:pt x="17966" y="8546"/>
                      <a:pt x="17388" y="8213"/>
                      <a:pt x="17288" y="7537"/>
                    </a:cubicBezTo>
                    <a:cubicBezTo>
                      <a:pt x="16936" y="5173"/>
                      <a:pt x="16593" y="2820"/>
                      <a:pt x="16050" y="510"/>
                    </a:cubicBezTo>
                    <a:cubicBezTo>
                      <a:pt x="14899" y="787"/>
                      <a:pt x="13774" y="1167"/>
                      <a:pt x="12692" y="1646"/>
                    </a:cubicBezTo>
                    <a:cubicBezTo>
                      <a:pt x="14261" y="4362"/>
                      <a:pt x="15689" y="7156"/>
                      <a:pt x="17065" y="9979"/>
                    </a:cubicBezTo>
                    <a:cubicBezTo>
                      <a:pt x="17494" y="10858"/>
                      <a:pt x="16724" y="11696"/>
                      <a:pt x="16007" y="11696"/>
                    </a:cubicBezTo>
                    <a:cubicBezTo>
                      <a:pt x="15694" y="11696"/>
                      <a:pt x="15391" y="11536"/>
                      <a:pt x="15202" y="11150"/>
                    </a:cubicBezTo>
                    <a:cubicBezTo>
                      <a:pt x="13796" y="8264"/>
                      <a:pt x="12336" y="5409"/>
                      <a:pt x="10727" y="2638"/>
                    </a:cubicBezTo>
                    <a:cubicBezTo>
                      <a:pt x="10018" y="3043"/>
                      <a:pt x="9332" y="3484"/>
                      <a:pt x="8669" y="3960"/>
                    </a:cubicBezTo>
                    <a:cubicBezTo>
                      <a:pt x="10418" y="6440"/>
                      <a:pt x="12214" y="8883"/>
                      <a:pt x="14117" y="11248"/>
                    </a:cubicBezTo>
                    <a:cubicBezTo>
                      <a:pt x="14753" y="12039"/>
                      <a:pt x="13971" y="12856"/>
                      <a:pt x="13155" y="12856"/>
                    </a:cubicBezTo>
                    <a:cubicBezTo>
                      <a:pt x="12831" y="12856"/>
                      <a:pt x="12501" y="12728"/>
                      <a:pt x="12253" y="12419"/>
                    </a:cubicBezTo>
                    <a:cubicBezTo>
                      <a:pt x="10400" y="10114"/>
                      <a:pt x="8647" y="7736"/>
                      <a:pt x="6940" y="5324"/>
                    </a:cubicBezTo>
                    <a:cubicBezTo>
                      <a:pt x="6378" y="5806"/>
                      <a:pt x="5819" y="6319"/>
                      <a:pt x="5269" y="6873"/>
                    </a:cubicBezTo>
                    <a:cubicBezTo>
                      <a:pt x="4733" y="7414"/>
                      <a:pt x="4228" y="7986"/>
                      <a:pt x="3756" y="8584"/>
                    </a:cubicBezTo>
                    <a:cubicBezTo>
                      <a:pt x="5645" y="9775"/>
                      <a:pt x="7551" y="10937"/>
                      <a:pt x="9476" y="12069"/>
                    </a:cubicBezTo>
                    <a:cubicBezTo>
                      <a:pt x="10507" y="12677"/>
                      <a:pt x="9914" y="14161"/>
                      <a:pt x="8966" y="14161"/>
                    </a:cubicBezTo>
                    <a:cubicBezTo>
                      <a:pt x="8795" y="14161"/>
                      <a:pt x="8613" y="14113"/>
                      <a:pt x="8426" y="14003"/>
                    </a:cubicBezTo>
                    <a:cubicBezTo>
                      <a:pt x="6433" y="12829"/>
                      <a:pt x="4457" y="11624"/>
                      <a:pt x="2501" y="10389"/>
                    </a:cubicBezTo>
                    <a:cubicBezTo>
                      <a:pt x="1824" y="11499"/>
                      <a:pt x="1277" y="12682"/>
                      <a:pt x="869" y="13915"/>
                    </a:cubicBezTo>
                    <a:cubicBezTo>
                      <a:pt x="2705" y="14530"/>
                      <a:pt x="4581" y="15032"/>
                      <a:pt x="6440" y="15580"/>
                    </a:cubicBezTo>
                    <a:cubicBezTo>
                      <a:pt x="7678" y="15945"/>
                      <a:pt x="7358" y="17768"/>
                      <a:pt x="6251" y="17768"/>
                    </a:cubicBezTo>
                    <a:cubicBezTo>
                      <a:pt x="6148" y="17768"/>
                      <a:pt x="6038" y="17753"/>
                      <a:pt x="5922" y="17718"/>
                    </a:cubicBezTo>
                    <a:cubicBezTo>
                      <a:pt x="4051" y="17167"/>
                      <a:pt x="2171" y="16650"/>
                      <a:pt x="323" y="16036"/>
                    </a:cubicBezTo>
                    <a:cubicBezTo>
                      <a:pt x="97" y="17244"/>
                      <a:pt x="1" y="18472"/>
                      <a:pt x="38" y="19700"/>
                    </a:cubicBezTo>
                    <a:cubicBezTo>
                      <a:pt x="860" y="19779"/>
                      <a:pt x="1686" y="19805"/>
                      <a:pt x="2515" y="19805"/>
                    </a:cubicBezTo>
                    <a:cubicBezTo>
                      <a:pt x="3198" y="19805"/>
                      <a:pt x="3883" y="19787"/>
                      <a:pt x="4571" y="19765"/>
                    </a:cubicBezTo>
                    <a:cubicBezTo>
                      <a:pt x="4585" y="19765"/>
                      <a:pt x="4599" y="19765"/>
                      <a:pt x="4613" y="19765"/>
                    </a:cubicBezTo>
                    <a:cubicBezTo>
                      <a:pt x="5989" y="19765"/>
                      <a:pt x="6043" y="21921"/>
                      <a:pt x="4641" y="21965"/>
                    </a:cubicBezTo>
                    <a:cubicBezTo>
                      <a:pt x="3953" y="21986"/>
                      <a:pt x="3266" y="22002"/>
                      <a:pt x="2581" y="22002"/>
                    </a:cubicBezTo>
                    <a:cubicBezTo>
                      <a:pt x="1797" y="22002"/>
                      <a:pt x="1016" y="21981"/>
                      <a:pt x="238" y="21921"/>
                    </a:cubicBezTo>
                    <a:lnTo>
                      <a:pt x="238" y="21921"/>
                    </a:lnTo>
                    <a:cubicBezTo>
                      <a:pt x="433" y="23190"/>
                      <a:pt x="754" y="24434"/>
                      <a:pt x="1196" y="25639"/>
                    </a:cubicBezTo>
                    <a:cubicBezTo>
                      <a:pt x="2801" y="25164"/>
                      <a:pt x="4371" y="24224"/>
                      <a:pt x="5791" y="23611"/>
                    </a:cubicBezTo>
                    <a:cubicBezTo>
                      <a:pt x="5941" y="23546"/>
                      <a:pt x="6083" y="23517"/>
                      <a:pt x="6214" y="23517"/>
                    </a:cubicBezTo>
                    <a:cubicBezTo>
                      <a:pt x="7215" y="23517"/>
                      <a:pt x="7579" y="25223"/>
                      <a:pt x="6442" y="25713"/>
                    </a:cubicBezTo>
                    <a:cubicBezTo>
                      <a:pt x="4988" y="26340"/>
                      <a:pt x="3535" y="27109"/>
                      <a:pt x="2029" y="27605"/>
                    </a:cubicBezTo>
                    <a:cubicBezTo>
                      <a:pt x="2620" y="28812"/>
                      <a:pt x="3329" y="29958"/>
                      <a:pt x="4146" y="31025"/>
                    </a:cubicBezTo>
                    <a:cubicBezTo>
                      <a:pt x="5524" y="29617"/>
                      <a:pt x="6984" y="28292"/>
                      <a:pt x="8519" y="27056"/>
                    </a:cubicBezTo>
                    <a:cubicBezTo>
                      <a:pt x="8722" y="26892"/>
                      <a:pt x="8927" y="26822"/>
                      <a:pt x="9119" y="26822"/>
                    </a:cubicBezTo>
                    <a:cubicBezTo>
                      <a:pt x="9972" y="26822"/>
                      <a:pt x="10578" y="28203"/>
                      <a:pt x="9690" y="28919"/>
                    </a:cubicBezTo>
                    <a:cubicBezTo>
                      <a:pt x="8235" y="30092"/>
                      <a:pt x="6869" y="31365"/>
                      <a:pt x="5574" y="32710"/>
                    </a:cubicBezTo>
                    <a:cubicBezTo>
                      <a:pt x="6383" y="33558"/>
                      <a:pt x="7256" y="34322"/>
                      <a:pt x="8181" y="34982"/>
                    </a:cubicBezTo>
                    <a:cubicBezTo>
                      <a:pt x="8481" y="35196"/>
                      <a:pt x="8783" y="35397"/>
                      <a:pt x="9086" y="35592"/>
                    </a:cubicBezTo>
                    <a:lnTo>
                      <a:pt x="10909" y="30734"/>
                    </a:lnTo>
                    <a:cubicBezTo>
                      <a:pt x="11108" y="30202"/>
                      <a:pt x="11581" y="29969"/>
                      <a:pt x="12038" y="29969"/>
                    </a:cubicBezTo>
                    <a:cubicBezTo>
                      <a:pt x="12706" y="29969"/>
                      <a:pt x="13342" y="30466"/>
                      <a:pt x="13047" y="31251"/>
                    </a:cubicBezTo>
                    <a:lnTo>
                      <a:pt x="11010" y="36684"/>
                    </a:lnTo>
                    <a:cubicBezTo>
                      <a:pt x="12215" y="37291"/>
                      <a:pt x="13482" y="37770"/>
                      <a:pt x="14787" y="38111"/>
                    </a:cubicBezTo>
                    <a:cubicBezTo>
                      <a:pt x="15007" y="36170"/>
                      <a:pt x="15156" y="34223"/>
                      <a:pt x="15298" y="32276"/>
                    </a:cubicBezTo>
                    <a:cubicBezTo>
                      <a:pt x="15351" y="31557"/>
                      <a:pt x="15956" y="31186"/>
                      <a:pt x="16519" y="31186"/>
                    </a:cubicBezTo>
                    <a:cubicBezTo>
                      <a:pt x="17052" y="31186"/>
                      <a:pt x="17547" y="31520"/>
                      <a:pt x="17496" y="32206"/>
                    </a:cubicBezTo>
                    <a:cubicBezTo>
                      <a:pt x="17342" y="34319"/>
                      <a:pt x="17172" y="36431"/>
                      <a:pt x="16935" y="38537"/>
                    </a:cubicBezTo>
                    <a:cubicBezTo>
                      <a:pt x="17749" y="38647"/>
                      <a:pt x="18569" y="38703"/>
                      <a:pt x="19389" y="38703"/>
                    </a:cubicBezTo>
                    <a:cubicBezTo>
                      <a:pt x="20042" y="38703"/>
                      <a:pt x="20695" y="38667"/>
                      <a:pt x="21346" y="38597"/>
                    </a:cubicBezTo>
                    <a:cubicBezTo>
                      <a:pt x="20845" y="36495"/>
                      <a:pt x="20248" y="34418"/>
                      <a:pt x="19717" y="32320"/>
                    </a:cubicBezTo>
                    <a:cubicBezTo>
                      <a:pt x="19505" y="31480"/>
                      <a:pt x="20211" y="30909"/>
                      <a:pt x="20870" y="30909"/>
                    </a:cubicBezTo>
                    <a:cubicBezTo>
                      <a:pt x="21287" y="30909"/>
                      <a:pt x="21685" y="31137"/>
                      <a:pt x="21819" y="31668"/>
                    </a:cubicBezTo>
                    <a:cubicBezTo>
                      <a:pt x="22372" y="33862"/>
                      <a:pt x="23002" y="36033"/>
                      <a:pt x="23516" y="38233"/>
                    </a:cubicBezTo>
                    <a:cubicBezTo>
                      <a:pt x="25233" y="37841"/>
                      <a:pt x="26898" y="37204"/>
                      <a:pt x="28473" y="36352"/>
                    </a:cubicBezTo>
                    <a:cubicBezTo>
                      <a:pt x="27108" y="34366"/>
                      <a:pt x="25825" y="32323"/>
                      <a:pt x="24360" y="30406"/>
                    </a:cubicBezTo>
                    <a:cubicBezTo>
                      <a:pt x="23746" y="29602"/>
                      <a:pt x="24521" y="28783"/>
                      <a:pt x="25326" y="28783"/>
                    </a:cubicBezTo>
                    <a:cubicBezTo>
                      <a:pt x="25651" y="28783"/>
                      <a:pt x="25980" y="28916"/>
                      <a:pt x="26225" y="29236"/>
                    </a:cubicBezTo>
                    <a:cubicBezTo>
                      <a:pt x="27694" y="31160"/>
                      <a:pt x="28979" y="33209"/>
                      <a:pt x="30350" y="35201"/>
                    </a:cubicBezTo>
                    <a:cubicBezTo>
                      <a:pt x="31550" y="34374"/>
                      <a:pt x="32666" y="33427"/>
                      <a:pt x="33678" y="32376"/>
                    </a:cubicBezTo>
                    <a:cubicBezTo>
                      <a:pt x="33811" y="32238"/>
                      <a:pt x="33940" y="32094"/>
                      <a:pt x="34071" y="31951"/>
                    </a:cubicBezTo>
                    <a:cubicBezTo>
                      <a:pt x="31705" y="30379"/>
                      <a:pt x="29396" y="28723"/>
                      <a:pt x="27002" y="27192"/>
                    </a:cubicBezTo>
                    <a:cubicBezTo>
                      <a:pt x="26006" y="26554"/>
                      <a:pt x="26581" y="25083"/>
                      <a:pt x="27499" y="25083"/>
                    </a:cubicBezTo>
                    <a:cubicBezTo>
                      <a:pt x="27674" y="25083"/>
                      <a:pt x="27861" y="25136"/>
                      <a:pt x="28052" y="25259"/>
                    </a:cubicBezTo>
                    <a:cubicBezTo>
                      <a:pt x="30561" y="26863"/>
                      <a:pt x="32977" y="28604"/>
                      <a:pt x="35463" y="30240"/>
                    </a:cubicBezTo>
                    <a:cubicBezTo>
                      <a:pt x="36640" y="28621"/>
                      <a:pt x="37590" y="26847"/>
                      <a:pt x="38285" y="24971"/>
                    </a:cubicBezTo>
                    <a:cubicBezTo>
                      <a:pt x="35152" y="24492"/>
                      <a:pt x="32025" y="23990"/>
                      <a:pt x="28955" y="23183"/>
                    </a:cubicBezTo>
                    <a:cubicBezTo>
                      <a:pt x="27691" y="22850"/>
                      <a:pt x="28031" y="21002"/>
                      <a:pt x="29169" y="21002"/>
                    </a:cubicBezTo>
                    <a:cubicBezTo>
                      <a:pt x="29264" y="21002"/>
                      <a:pt x="29365" y="21015"/>
                      <a:pt x="29471" y="21043"/>
                    </a:cubicBezTo>
                    <a:cubicBezTo>
                      <a:pt x="32589" y="21863"/>
                      <a:pt x="35766" y="22369"/>
                      <a:pt x="38948" y="22854"/>
                    </a:cubicBezTo>
                    <a:cubicBezTo>
                      <a:pt x="39489" y="20746"/>
                      <a:pt x="39700" y="18555"/>
                      <a:pt x="39504" y="16392"/>
                    </a:cubicBezTo>
                    <a:lnTo>
                      <a:pt x="39504" y="16392"/>
                    </a:lnTo>
                    <a:cubicBezTo>
                      <a:pt x="37122" y="16873"/>
                      <a:pt x="34742" y="17356"/>
                      <a:pt x="32360" y="17839"/>
                    </a:cubicBezTo>
                    <a:cubicBezTo>
                      <a:pt x="32273" y="17857"/>
                      <a:pt x="32190" y="17865"/>
                      <a:pt x="32109" y="17865"/>
                    </a:cubicBezTo>
                    <a:cubicBezTo>
                      <a:pt x="30907" y="17865"/>
                      <a:pt x="30411" y="16004"/>
                      <a:pt x="31708" y="15739"/>
                    </a:cubicBezTo>
                    <a:cubicBezTo>
                      <a:pt x="34194" y="15231"/>
                      <a:pt x="36680" y="14726"/>
                      <a:pt x="39168" y="14225"/>
                    </a:cubicBezTo>
                    <a:cubicBezTo>
                      <a:pt x="38812" y="12627"/>
                      <a:pt x="38211" y="11093"/>
                      <a:pt x="37387" y="9677"/>
                    </a:cubicBezTo>
                    <a:cubicBezTo>
                      <a:pt x="35750" y="10529"/>
                      <a:pt x="34102" y="11361"/>
                      <a:pt x="32444" y="12172"/>
                    </a:cubicBezTo>
                    <a:cubicBezTo>
                      <a:pt x="32267" y="12258"/>
                      <a:pt x="32093" y="12296"/>
                      <a:pt x="31926" y="12296"/>
                    </a:cubicBezTo>
                    <a:cubicBezTo>
                      <a:pt x="30900" y="12296"/>
                      <a:pt x="30182" y="10846"/>
                      <a:pt x="31273" y="10308"/>
                    </a:cubicBezTo>
                    <a:cubicBezTo>
                      <a:pt x="32906" y="9506"/>
                      <a:pt x="34533" y="8691"/>
                      <a:pt x="36146" y="7851"/>
                    </a:cubicBezTo>
                    <a:cubicBezTo>
                      <a:pt x="35720" y="7308"/>
                      <a:pt x="35262" y="6791"/>
                      <a:pt x="34775" y="6302"/>
                    </a:cubicBezTo>
                    <a:cubicBezTo>
                      <a:pt x="34008" y="5537"/>
                      <a:pt x="33190" y="4826"/>
                      <a:pt x="32326" y="4174"/>
                    </a:cubicBezTo>
                    <a:cubicBezTo>
                      <a:pt x="32319" y="4184"/>
                      <a:pt x="32313" y="4196"/>
                      <a:pt x="32305" y="4206"/>
                    </a:cubicBezTo>
                    <a:cubicBezTo>
                      <a:pt x="30841" y="6110"/>
                      <a:pt x="29418" y="8045"/>
                      <a:pt x="27894" y="9901"/>
                    </a:cubicBezTo>
                    <a:cubicBezTo>
                      <a:pt x="27673" y="10170"/>
                      <a:pt x="27410" y="10282"/>
                      <a:pt x="27152" y="10282"/>
                    </a:cubicBezTo>
                    <a:cubicBezTo>
                      <a:pt x="26359" y="10282"/>
                      <a:pt x="25614" y="9219"/>
                      <a:pt x="26289" y="8396"/>
                    </a:cubicBezTo>
                    <a:cubicBezTo>
                      <a:pt x="27750" y="6618"/>
                      <a:pt x="29117" y="4770"/>
                      <a:pt x="30516" y="2944"/>
                    </a:cubicBezTo>
                    <a:cubicBezTo>
                      <a:pt x="28682" y="1823"/>
                      <a:pt x="26717" y="1000"/>
                      <a:pt x="24677" y="513"/>
                    </a:cubicBezTo>
                    <a:cubicBezTo>
                      <a:pt x="24545" y="2678"/>
                      <a:pt x="24300" y="4832"/>
                      <a:pt x="23917" y="6977"/>
                    </a:cubicBezTo>
                    <a:cubicBezTo>
                      <a:pt x="23815" y="7549"/>
                      <a:pt x="23396" y="7799"/>
                      <a:pt x="22954" y="7799"/>
                    </a:cubicBezTo>
                    <a:cubicBezTo>
                      <a:pt x="22317" y="7799"/>
                      <a:pt x="21631" y="7281"/>
                      <a:pt x="21778" y="6460"/>
                    </a:cubicBezTo>
                    <a:cubicBezTo>
                      <a:pt x="22154" y="4354"/>
                      <a:pt x="22382" y="2247"/>
                      <a:pt x="22501" y="126"/>
                    </a:cubicBezTo>
                    <a:cubicBezTo>
                      <a:pt x="21788" y="42"/>
                      <a:pt x="21072" y="0"/>
                      <a:pt x="20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36" name="Google Shape;7636;p13"/>
              <p:cNvSpPr/>
              <p:nvPr/>
            </p:nvSpPr>
            <p:spPr>
              <a:xfrm rot="1271479">
                <a:off x="1916348" y="2440404"/>
                <a:ext cx="603173" cy="502160"/>
              </a:xfrm>
              <a:custGeom>
                <a:avLst/>
                <a:gdLst/>
                <a:ahLst/>
                <a:cxnLst/>
                <a:rect l="l" t="t" r="r" b="b"/>
                <a:pathLst>
                  <a:path w="37903" h="31549" extrusionOk="0">
                    <a:moveTo>
                      <a:pt x="19841" y="1"/>
                    </a:moveTo>
                    <a:cubicBezTo>
                      <a:pt x="15717" y="1"/>
                      <a:pt x="11416" y="1710"/>
                      <a:pt x="7548" y="5608"/>
                    </a:cubicBezTo>
                    <a:cubicBezTo>
                      <a:pt x="1" y="13212"/>
                      <a:pt x="3485" y="23920"/>
                      <a:pt x="9920" y="28510"/>
                    </a:cubicBezTo>
                    <a:cubicBezTo>
                      <a:pt x="12840" y="30593"/>
                      <a:pt x="15990" y="31549"/>
                      <a:pt x="19063" y="31549"/>
                    </a:cubicBezTo>
                    <a:cubicBezTo>
                      <a:pt x="23372" y="31549"/>
                      <a:pt x="27530" y="29670"/>
                      <a:pt x="30695" y="26387"/>
                    </a:cubicBezTo>
                    <a:cubicBezTo>
                      <a:pt x="35828" y="21063"/>
                      <a:pt x="37902" y="11450"/>
                      <a:pt x="31587" y="5142"/>
                    </a:cubicBezTo>
                    <a:cubicBezTo>
                      <a:pt x="28346" y="1903"/>
                      <a:pt x="24192" y="1"/>
                      <a:pt x="198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37" name="Google Shape;7637;p13"/>
              <p:cNvSpPr/>
              <p:nvPr/>
            </p:nvSpPr>
            <p:spPr>
              <a:xfrm rot="1271479">
                <a:off x="2192259" y="2260208"/>
                <a:ext cx="22995" cy="89039"/>
              </a:xfrm>
              <a:custGeom>
                <a:avLst/>
                <a:gdLst/>
                <a:ahLst/>
                <a:cxnLst/>
                <a:rect l="l" t="t" r="r" b="b"/>
                <a:pathLst>
                  <a:path w="1445" h="5594" extrusionOk="0">
                    <a:moveTo>
                      <a:pt x="274" y="1"/>
                    </a:moveTo>
                    <a:cubicBezTo>
                      <a:pt x="137" y="1"/>
                      <a:pt x="0" y="89"/>
                      <a:pt x="1" y="266"/>
                    </a:cubicBezTo>
                    <a:lnTo>
                      <a:pt x="1" y="268"/>
                    </a:lnTo>
                    <a:cubicBezTo>
                      <a:pt x="15" y="2013"/>
                      <a:pt x="301" y="3746"/>
                      <a:pt x="847" y="5403"/>
                    </a:cubicBezTo>
                    <a:cubicBezTo>
                      <a:pt x="891" y="5536"/>
                      <a:pt x="1001" y="5594"/>
                      <a:pt x="1111" y="5594"/>
                    </a:cubicBezTo>
                    <a:cubicBezTo>
                      <a:pt x="1278" y="5594"/>
                      <a:pt x="1444" y="5461"/>
                      <a:pt x="1378" y="5258"/>
                    </a:cubicBezTo>
                    <a:cubicBezTo>
                      <a:pt x="845" y="3647"/>
                      <a:pt x="567" y="1964"/>
                      <a:pt x="552" y="266"/>
                    </a:cubicBezTo>
                    <a:cubicBezTo>
                      <a:pt x="550" y="89"/>
                      <a:pt x="411" y="1"/>
                      <a:pt x="27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38" name="Google Shape;7638;p13"/>
              <p:cNvSpPr/>
              <p:nvPr/>
            </p:nvSpPr>
            <p:spPr>
              <a:xfrm rot="1271479">
                <a:off x="2233777" y="2265017"/>
                <a:ext cx="29106" cy="19084"/>
              </a:xfrm>
              <a:custGeom>
                <a:avLst/>
                <a:gdLst/>
                <a:ahLst/>
                <a:cxnLst/>
                <a:rect l="l" t="t" r="r" b="b"/>
                <a:pathLst>
                  <a:path w="1829" h="1199" extrusionOk="0">
                    <a:moveTo>
                      <a:pt x="440" y="0"/>
                    </a:moveTo>
                    <a:cubicBezTo>
                      <a:pt x="177" y="0"/>
                      <a:pt x="0" y="377"/>
                      <a:pt x="281" y="501"/>
                    </a:cubicBezTo>
                    <a:cubicBezTo>
                      <a:pt x="633" y="654"/>
                      <a:pt x="955" y="864"/>
                      <a:pt x="1236" y="1123"/>
                    </a:cubicBezTo>
                    <a:cubicBezTo>
                      <a:pt x="1294" y="1176"/>
                      <a:pt x="1358" y="1198"/>
                      <a:pt x="1420" y="1198"/>
                    </a:cubicBezTo>
                    <a:cubicBezTo>
                      <a:pt x="1637" y="1198"/>
                      <a:pt x="1829" y="923"/>
                      <a:pt x="1626" y="735"/>
                    </a:cubicBezTo>
                    <a:cubicBezTo>
                      <a:pt x="1312" y="441"/>
                      <a:pt x="952" y="201"/>
                      <a:pt x="560" y="27"/>
                    </a:cubicBezTo>
                    <a:cubicBezTo>
                      <a:pt x="519" y="8"/>
                      <a:pt x="478" y="0"/>
                      <a:pt x="4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39" name="Google Shape;7639;p13"/>
              <p:cNvSpPr/>
              <p:nvPr/>
            </p:nvSpPr>
            <p:spPr>
              <a:xfrm rot="1271479">
                <a:off x="2250767" y="2296258"/>
                <a:ext cx="46754" cy="46748"/>
              </a:xfrm>
              <a:custGeom>
                <a:avLst/>
                <a:gdLst/>
                <a:ahLst/>
                <a:cxnLst/>
                <a:rect l="l" t="t" r="r" b="b"/>
                <a:pathLst>
                  <a:path w="2938" h="2937" extrusionOk="0">
                    <a:moveTo>
                      <a:pt x="362" y="0"/>
                    </a:moveTo>
                    <a:cubicBezTo>
                      <a:pt x="146" y="0"/>
                      <a:pt x="0" y="355"/>
                      <a:pt x="230" y="529"/>
                    </a:cubicBezTo>
                    <a:cubicBezTo>
                      <a:pt x="1057" y="1162"/>
                      <a:pt x="1766" y="1933"/>
                      <a:pt x="2329" y="2809"/>
                    </a:cubicBezTo>
                    <a:cubicBezTo>
                      <a:pt x="2387" y="2899"/>
                      <a:pt x="2471" y="2936"/>
                      <a:pt x="2554" y="2936"/>
                    </a:cubicBezTo>
                    <a:cubicBezTo>
                      <a:pt x="2747" y="2936"/>
                      <a:pt x="2937" y="2739"/>
                      <a:pt x="2804" y="2531"/>
                    </a:cubicBezTo>
                    <a:cubicBezTo>
                      <a:pt x="2189" y="1577"/>
                      <a:pt x="1411" y="739"/>
                      <a:pt x="507" y="54"/>
                    </a:cubicBezTo>
                    <a:cubicBezTo>
                      <a:pt x="457" y="17"/>
                      <a:pt x="408" y="0"/>
                      <a:pt x="36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40" name="Google Shape;7640;p13"/>
              <p:cNvSpPr/>
              <p:nvPr/>
            </p:nvSpPr>
            <p:spPr>
              <a:xfrm rot="1271479">
                <a:off x="2357906" y="2330914"/>
                <a:ext cx="62047" cy="49215"/>
              </a:xfrm>
              <a:custGeom>
                <a:avLst/>
                <a:gdLst/>
                <a:ahLst/>
                <a:cxnLst/>
                <a:rect l="l" t="t" r="r" b="b"/>
                <a:pathLst>
                  <a:path w="3899" h="3092" extrusionOk="0">
                    <a:moveTo>
                      <a:pt x="3507" y="0"/>
                    </a:moveTo>
                    <a:cubicBezTo>
                      <a:pt x="3463" y="0"/>
                      <a:pt x="3415" y="13"/>
                      <a:pt x="3368" y="42"/>
                    </a:cubicBezTo>
                    <a:cubicBezTo>
                      <a:pt x="2197" y="754"/>
                      <a:pt x="1127" y="1622"/>
                      <a:pt x="187" y="2619"/>
                    </a:cubicBezTo>
                    <a:cubicBezTo>
                      <a:pt x="1" y="2816"/>
                      <a:pt x="187" y="3092"/>
                      <a:pt x="394" y="3092"/>
                    </a:cubicBezTo>
                    <a:cubicBezTo>
                      <a:pt x="456" y="3092"/>
                      <a:pt x="520" y="3067"/>
                      <a:pt x="577" y="3007"/>
                    </a:cubicBezTo>
                    <a:cubicBezTo>
                      <a:pt x="1482" y="2044"/>
                      <a:pt x="2516" y="1206"/>
                      <a:pt x="3645" y="517"/>
                    </a:cubicBezTo>
                    <a:cubicBezTo>
                      <a:pt x="3899" y="362"/>
                      <a:pt x="3743" y="0"/>
                      <a:pt x="350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41" name="Google Shape;7641;p13"/>
              <p:cNvSpPr/>
              <p:nvPr/>
            </p:nvSpPr>
            <p:spPr>
              <a:xfrm rot="1271479">
                <a:off x="2429287" y="2335305"/>
                <a:ext cx="26608" cy="14612"/>
              </a:xfrm>
              <a:custGeom>
                <a:avLst/>
                <a:gdLst/>
                <a:ahLst/>
                <a:cxnLst/>
                <a:rect l="l" t="t" r="r" b="b"/>
                <a:pathLst>
                  <a:path w="1672" h="918" extrusionOk="0">
                    <a:moveTo>
                      <a:pt x="1321" y="1"/>
                    </a:moveTo>
                    <a:cubicBezTo>
                      <a:pt x="1292" y="1"/>
                      <a:pt x="1260" y="6"/>
                      <a:pt x="1227" y="18"/>
                    </a:cubicBezTo>
                    <a:cubicBezTo>
                      <a:pt x="904" y="135"/>
                      <a:pt x="588" y="266"/>
                      <a:pt x="277" y="413"/>
                    </a:cubicBezTo>
                    <a:cubicBezTo>
                      <a:pt x="1" y="544"/>
                      <a:pt x="172" y="917"/>
                      <a:pt x="430" y="917"/>
                    </a:cubicBezTo>
                    <a:cubicBezTo>
                      <a:pt x="470" y="917"/>
                      <a:pt x="512" y="908"/>
                      <a:pt x="555" y="888"/>
                    </a:cubicBezTo>
                    <a:lnTo>
                      <a:pt x="555" y="889"/>
                    </a:lnTo>
                    <a:cubicBezTo>
                      <a:pt x="822" y="762"/>
                      <a:pt x="1095" y="649"/>
                      <a:pt x="1374" y="549"/>
                    </a:cubicBezTo>
                    <a:cubicBezTo>
                      <a:pt x="1671" y="442"/>
                      <a:pt x="1585" y="1"/>
                      <a:pt x="1321"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42" name="Google Shape;7642;p13"/>
              <p:cNvSpPr/>
              <p:nvPr/>
            </p:nvSpPr>
            <p:spPr>
              <a:xfrm rot="1271479">
                <a:off x="2012045" y="2298725"/>
                <a:ext cx="11617" cy="26549"/>
              </a:xfrm>
              <a:custGeom>
                <a:avLst/>
                <a:gdLst/>
                <a:ahLst/>
                <a:cxnLst/>
                <a:rect l="l" t="t" r="r" b="b"/>
                <a:pathLst>
                  <a:path w="730" h="1668" extrusionOk="0">
                    <a:moveTo>
                      <a:pt x="337" y="0"/>
                    </a:moveTo>
                    <a:cubicBezTo>
                      <a:pt x="177" y="0"/>
                      <a:pt x="1" y="137"/>
                      <a:pt x="37" y="345"/>
                    </a:cubicBezTo>
                    <a:cubicBezTo>
                      <a:pt x="97" y="696"/>
                      <a:pt x="140" y="1049"/>
                      <a:pt x="166" y="1403"/>
                    </a:cubicBezTo>
                    <a:cubicBezTo>
                      <a:pt x="179" y="1579"/>
                      <a:pt x="324" y="1667"/>
                      <a:pt x="461" y="1667"/>
                    </a:cubicBezTo>
                    <a:cubicBezTo>
                      <a:pt x="599" y="1667"/>
                      <a:pt x="729" y="1580"/>
                      <a:pt x="716" y="1403"/>
                    </a:cubicBezTo>
                    <a:cubicBezTo>
                      <a:pt x="686" y="1000"/>
                      <a:pt x="636" y="598"/>
                      <a:pt x="566" y="200"/>
                    </a:cubicBezTo>
                    <a:cubicBezTo>
                      <a:pt x="542" y="61"/>
                      <a:pt x="443" y="0"/>
                      <a:pt x="33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43" name="Google Shape;7643;p13"/>
              <p:cNvSpPr/>
              <p:nvPr/>
            </p:nvSpPr>
            <p:spPr>
              <a:xfrm rot="1271479">
                <a:off x="1995530" y="2336899"/>
                <a:ext cx="34485" cy="68697"/>
              </a:xfrm>
              <a:custGeom>
                <a:avLst/>
                <a:gdLst/>
                <a:ahLst/>
                <a:cxnLst/>
                <a:rect l="l" t="t" r="r" b="b"/>
                <a:pathLst>
                  <a:path w="2167" h="4316" extrusionOk="0">
                    <a:moveTo>
                      <a:pt x="335" y="0"/>
                    </a:moveTo>
                    <a:cubicBezTo>
                      <a:pt x="172" y="0"/>
                      <a:pt x="1" y="135"/>
                      <a:pt x="55" y="343"/>
                    </a:cubicBezTo>
                    <a:lnTo>
                      <a:pt x="54" y="341"/>
                    </a:lnTo>
                    <a:lnTo>
                      <a:pt x="54" y="341"/>
                    </a:lnTo>
                    <a:cubicBezTo>
                      <a:pt x="402" y="1678"/>
                      <a:pt x="913" y="2967"/>
                      <a:pt x="1574" y="4179"/>
                    </a:cubicBezTo>
                    <a:cubicBezTo>
                      <a:pt x="1627" y="4275"/>
                      <a:pt x="1709" y="4315"/>
                      <a:pt x="1792" y="4315"/>
                    </a:cubicBezTo>
                    <a:cubicBezTo>
                      <a:pt x="1977" y="4315"/>
                      <a:pt x="2167" y="4117"/>
                      <a:pt x="2050" y="3902"/>
                    </a:cubicBezTo>
                    <a:cubicBezTo>
                      <a:pt x="1412" y="2730"/>
                      <a:pt x="920" y="1486"/>
                      <a:pt x="585" y="196"/>
                    </a:cubicBezTo>
                    <a:cubicBezTo>
                      <a:pt x="549" y="59"/>
                      <a:pt x="444" y="0"/>
                      <a:pt x="335"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44" name="Google Shape;7644;p13"/>
              <p:cNvSpPr/>
              <p:nvPr/>
            </p:nvSpPr>
            <p:spPr>
              <a:xfrm rot="1271479">
                <a:off x="1887115" y="2422182"/>
                <a:ext cx="30045" cy="16124"/>
              </a:xfrm>
              <a:custGeom>
                <a:avLst/>
                <a:gdLst/>
                <a:ahLst/>
                <a:cxnLst/>
                <a:rect l="l" t="t" r="r" b="b"/>
                <a:pathLst>
                  <a:path w="1888" h="1013" extrusionOk="0">
                    <a:moveTo>
                      <a:pt x="1453" y="1"/>
                    </a:moveTo>
                    <a:cubicBezTo>
                      <a:pt x="1413" y="1"/>
                      <a:pt x="1372" y="9"/>
                      <a:pt x="1330" y="28"/>
                    </a:cubicBezTo>
                    <a:lnTo>
                      <a:pt x="280" y="510"/>
                    </a:lnTo>
                    <a:cubicBezTo>
                      <a:pt x="0" y="637"/>
                      <a:pt x="175" y="1012"/>
                      <a:pt x="435" y="1012"/>
                    </a:cubicBezTo>
                    <a:cubicBezTo>
                      <a:pt x="474" y="1012"/>
                      <a:pt x="515" y="1004"/>
                      <a:pt x="557" y="985"/>
                    </a:cubicBezTo>
                    <a:lnTo>
                      <a:pt x="1608" y="503"/>
                    </a:lnTo>
                    <a:cubicBezTo>
                      <a:pt x="1887" y="374"/>
                      <a:pt x="1713" y="1"/>
                      <a:pt x="145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45" name="Google Shape;7645;p13"/>
              <p:cNvSpPr/>
              <p:nvPr/>
            </p:nvSpPr>
            <p:spPr>
              <a:xfrm rot="1271479">
                <a:off x="1928509" y="2424160"/>
                <a:ext cx="53104" cy="18925"/>
              </a:xfrm>
              <a:custGeom>
                <a:avLst/>
                <a:gdLst/>
                <a:ahLst/>
                <a:cxnLst/>
                <a:rect l="l" t="t" r="r" b="b"/>
                <a:pathLst>
                  <a:path w="3337" h="1189" extrusionOk="0">
                    <a:moveTo>
                      <a:pt x="2924" y="1"/>
                    </a:moveTo>
                    <a:cubicBezTo>
                      <a:pt x="2905" y="1"/>
                      <a:pt x="2886" y="2"/>
                      <a:pt x="2865" y="6"/>
                    </a:cubicBezTo>
                    <a:cubicBezTo>
                      <a:pt x="2001" y="171"/>
                      <a:pt x="1147" y="384"/>
                      <a:pt x="306" y="644"/>
                    </a:cubicBezTo>
                    <a:cubicBezTo>
                      <a:pt x="0" y="739"/>
                      <a:pt x="93" y="1189"/>
                      <a:pt x="368" y="1189"/>
                    </a:cubicBezTo>
                    <a:cubicBezTo>
                      <a:pt x="395" y="1189"/>
                      <a:pt x="423" y="1185"/>
                      <a:pt x="453" y="1175"/>
                    </a:cubicBezTo>
                    <a:cubicBezTo>
                      <a:pt x="1293" y="915"/>
                      <a:pt x="2148" y="701"/>
                      <a:pt x="3010" y="536"/>
                    </a:cubicBezTo>
                    <a:cubicBezTo>
                      <a:pt x="3337" y="474"/>
                      <a:pt x="3226" y="1"/>
                      <a:pt x="292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46" name="Google Shape;7646;p13"/>
              <p:cNvSpPr/>
              <p:nvPr/>
            </p:nvSpPr>
            <p:spPr>
              <a:xfrm rot="1271479">
                <a:off x="1817190" y="2657809"/>
                <a:ext cx="56255" cy="17079"/>
              </a:xfrm>
              <a:custGeom>
                <a:avLst/>
                <a:gdLst/>
                <a:ahLst/>
                <a:cxnLst/>
                <a:rect l="l" t="t" r="r" b="b"/>
                <a:pathLst>
                  <a:path w="3535" h="1073" extrusionOk="0">
                    <a:moveTo>
                      <a:pt x="400" y="1"/>
                    </a:moveTo>
                    <a:cubicBezTo>
                      <a:pt x="105" y="1"/>
                      <a:pt x="0" y="465"/>
                      <a:pt x="322" y="539"/>
                    </a:cubicBezTo>
                    <a:cubicBezTo>
                      <a:pt x="1228" y="748"/>
                      <a:pt x="2139" y="923"/>
                      <a:pt x="3057" y="1069"/>
                    </a:cubicBezTo>
                    <a:cubicBezTo>
                      <a:pt x="3073" y="1071"/>
                      <a:pt x="3089" y="1073"/>
                      <a:pt x="3105" y="1073"/>
                    </a:cubicBezTo>
                    <a:cubicBezTo>
                      <a:pt x="3415" y="1073"/>
                      <a:pt x="3535" y="590"/>
                      <a:pt x="3202" y="538"/>
                    </a:cubicBezTo>
                    <a:cubicBezTo>
                      <a:pt x="2284" y="394"/>
                      <a:pt x="1373" y="217"/>
                      <a:pt x="468" y="8"/>
                    </a:cubicBezTo>
                    <a:cubicBezTo>
                      <a:pt x="444" y="3"/>
                      <a:pt x="421" y="1"/>
                      <a:pt x="40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47" name="Google Shape;7647;p13"/>
              <p:cNvSpPr/>
              <p:nvPr/>
            </p:nvSpPr>
            <p:spPr>
              <a:xfrm rot="1271479">
                <a:off x="1847598" y="2723567"/>
                <a:ext cx="23457" cy="62649"/>
              </a:xfrm>
              <a:custGeom>
                <a:avLst/>
                <a:gdLst/>
                <a:ahLst/>
                <a:cxnLst/>
                <a:rect l="l" t="t" r="r" b="b"/>
                <a:pathLst>
                  <a:path w="1474" h="3936" extrusionOk="0">
                    <a:moveTo>
                      <a:pt x="1140" y="0"/>
                    </a:moveTo>
                    <a:cubicBezTo>
                      <a:pt x="1030" y="0"/>
                      <a:pt x="919" y="58"/>
                      <a:pt x="874" y="191"/>
                    </a:cubicBezTo>
                    <a:cubicBezTo>
                      <a:pt x="498" y="1298"/>
                      <a:pt x="216" y="2435"/>
                      <a:pt x="33" y="3590"/>
                    </a:cubicBezTo>
                    <a:cubicBezTo>
                      <a:pt x="0" y="3799"/>
                      <a:pt x="179" y="3936"/>
                      <a:pt x="338" y="3936"/>
                    </a:cubicBezTo>
                    <a:cubicBezTo>
                      <a:pt x="444" y="3936"/>
                      <a:pt x="542" y="3876"/>
                      <a:pt x="564" y="3737"/>
                    </a:cubicBezTo>
                    <a:cubicBezTo>
                      <a:pt x="747" y="2582"/>
                      <a:pt x="1028" y="1443"/>
                      <a:pt x="1405" y="336"/>
                    </a:cubicBezTo>
                    <a:cubicBezTo>
                      <a:pt x="1474" y="133"/>
                      <a:pt x="1308" y="0"/>
                      <a:pt x="11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48" name="Google Shape;7648;p13"/>
              <p:cNvSpPr/>
              <p:nvPr/>
            </p:nvSpPr>
            <p:spPr>
              <a:xfrm rot="1271479">
                <a:off x="1967241" y="2993002"/>
                <a:ext cx="25796" cy="15694"/>
              </a:xfrm>
              <a:custGeom>
                <a:avLst/>
                <a:gdLst/>
                <a:ahLst/>
                <a:cxnLst/>
                <a:rect l="l" t="t" r="r" b="b"/>
                <a:pathLst>
                  <a:path w="1621" h="985" extrusionOk="0">
                    <a:moveTo>
                      <a:pt x="1210" y="1"/>
                    </a:moveTo>
                    <a:cubicBezTo>
                      <a:pt x="1168" y="1"/>
                      <a:pt x="1123" y="11"/>
                      <a:pt x="1077" y="36"/>
                    </a:cubicBezTo>
                    <a:lnTo>
                      <a:pt x="267" y="475"/>
                    </a:lnTo>
                    <a:cubicBezTo>
                      <a:pt x="1" y="619"/>
                      <a:pt x="163" y="985"/>
                      <a:pt x="410" y="985"/>
                    </a:cubicBezTo>
                    <a:cubicBezTo>
                      <a:pt x="453" y="985"/>
                      <a:pt x="498" y="974"/>
                      <a:pt x="544" y="950"/>
                    </a:cubicBezTo>
                    <a:lnTo>
                      <a:pt x="1354" y="512"/>
                    </a:lnTo>
                    <a:cubicBezTo>
                      <a:pt x="1620" y="368"/>
                      <a:pt x="1457" y="1"/>
                      <a:pt x="121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49" name="Google Shape;7649;p13"/>
              <p:cNvSpPr/>
              <p:nvPr/>
            </p:nvSpPr>
            <p:spPr>
              <a:xfrm rot="1271479">
                <a:off x="2005101" y="2980168"/>
                <a:ext cx="33228" cy="22761"/>
              </a:xfrm>
              <a:custGeom>
                <a:avLst/>
                <a:gdLst/>
                <a:ahLst/>
                <a:cxnLst/>
                <a:rect l="l" t="t" r="r" b="b"/>
                <a:pathLst>
                  <a:path w="2088" h="1430" extrusionOk="0">
                    <a:moveTo>
                      <a:pt x="1723" y="0"/>
                    </a:moveTo>
                    <a:cubicBezTo>
                      <a:pt x="1677" y="0"/>
                      <a:pt x="1628" y="16"/>
                      <a:pt x="1578" y="54"/>
                    </a:cubicBezTo>
                    <a:cubicBezTo>
                      <a:pt x="1158" y="368"/>
                      <a:pt x="719" y="656"/>
                      <a:pt x="262" y="915"/>
                    </a:cubicBezTo>
                    <a:cubicBezTo>
                      <a:pt x="0" y="1064"/>
                      <a:pt x="160" y="1430"/>
                      <a:pt x="403" y="1430"/>
                    </a:cubicBezTo>
                    <a:cubicBezTo>
                      <a:pt x="446" y="1430"/>
                      <a:pt x="492" y="1418"/>
                      <a:pt x="539" y="1391"/>
                    </a:cubicBezTo>
                    <a:cubicBezTo>
                      <a:pt x="996" y="1131"/>
                      <a:pt x="1435" y="843"/>
                      <a:pt x="1856" y="528"/>
                    </a:cubicBezTo>
                    <a:cubicBezTo>
                      <a:pt x="2087" y="355"/>
                      <a:pt x="1941" y="0"/>
                      <a:pt x="1723"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50" name="Google Shape;7650;p13"/>
              <p:cNvSpPr/>
              <p:nvPr/>
            </p:nvSpPr>
            <p:spPr>
              <a:xfrm rot="1271479">
                <a:off x="2102491" y="3008428"/>
                <a:ext cx="41184" cy="35606"/>
              </a:xfrm>
              <a:custGeom>
                <a:avLst/>
                <a:gdLst/>
                <a:ahLst/>
                <a:cxnLst/>
                <a:rect l="l" t="t" r="r" b="b"/>
                <a:pathLst>
                  <a:path w="2588" h="2237" extrusionOk="0">
                    <a:moveTo>
                      <a:pt x="389" y="1"/>
                    </a:moveTo>
                    <a:cubicBezTo>
                      <a:pt x="186" y="1"/>
                      <a:pt x="1" y="276"/>
                      <a:pt x="183" y="477"/>
                    </a:cubicBezTo>
                    <a:cubicBezTo>
                      <a:pt x="756" y="1108"/>
                      <a:pt x="1390" y="1680"/>
                      <a:pt x="2077" y="2185"/>
                    </a:cubicBezTo>
                    <a:cubicBezTo>
                      <a:pt x="2127" y="2221"/>
                      <a:pt x="2176" y="2237"/>
                      <a:pt x="2222" y="2237"/>
                    </a:cubicBezTo>
                    <a:cubicBezTo>
                      <a:pt x="2441" y="2237"/>
                      <a:pt x="2588" y="1881"/>
                      <a:pt x="2354" y="1709"/>
                    </a:cubicBezTo>
                    <a:cubicBezTo>
                      <a:pt x="1708" y="1230"/>
                      <a:pt x="1110" y="687"/>
                      <a:pt x="571" y="88"/>
                    </a:cubicBezTo>
                    <a:cubicBezTo>
                      <a:pt x="515" y="27"/>
                      <a:pt x="451" y="1"/>
                      <a:pt x="38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51" name="Google Shape;7651;p13"/>
              <p:cNvSpPr/>
              <p:nvPr/>
            </p:nvSpPr>
            <p:spPr>
              <a:xfrm rot="1271479">
                <a:off x="2135834" y="3057571"/>
                <a:ext cx="23059" cy="18304"/>
              </a:xfrm>
              <a:custGeom>
                <a:avLst/>
                <a:gdLst/>
                <a:ahLst/>
                <a:cxnLst/>
                <a:rect l="l" t="t" r="r" b="b"/>
                <a:pathLst>
                  <a:path w="1449" h="1150" extrusionOk="0">
                    <a:moveTo>
                      <a:pt x="330" y="0"/>
                    </a:moveTo>
                    <a:cubicBezTo>
                      <a:pt x="232" y="0"/>
                      <a:pt x="129" y="58"/>
                      <a:pt x="82" y="139"/>
                    </a:cubicBezTo>
                    <a:cubicBezTo>
                      <a:pt x="1" y="279"/>
                      <a:pt x="61" y="427"/>
                      <a:pt x="180" y="515"/>
                    </a:cubicBezTo>
                    <a:lnTo>
                      <a:pt x="990" y="1109"/>
                    </a:lnTo>
                    <a:cubicBezTo>
                      <a:pt x="1028" y="1137"/>
                      <a:pt x="1073" y="1149"/>
                      <a:pt x="1118" y="1149"/>
                    </a:cubicBezTo>
                    <a:cubicBezTo>
                      <a:pt x="1217" y="1149"/>
                      <a:pt x="1319" y="1092"/>
                      <a:pt x="1366" y="1010"/>
                    </a:cubicBezTo>
                    <a:cubicBezTo>
                      <a:pt x="1448" y="872"/>
                      <a:pt x="1388" y="722"/>
                      <a:pt x="1267" y="634"/>
                    </a:cubicBezTo>
                    <a:lnTo>
                      <a:pt x="458" y="40"/>
                    </a:lnTo>
                    <a:cubicBezTo>
                      <a:pt x="420" y="13"/>
                      <a:pt x="375" y="0"/>
                      <a:pt x="33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52" name="Google Shape;7652;p13"/>
              <p:cNvSpPr/>
              <p:nvPr/>
            </p:nvSpPr>
            <p:spPr>
              <a:xfrm rot="1271479">
                <a:off x="2388136" y="2983942"/>
                <a:ext cx="11060" cy="36306"/>
              </a:xfrm>
              <a:custGeom>
                <a:avLst/>
                <a:gdLst/>
                <a:ahLst/>
                <a:cxnLst/>
                <a:rect l="l" t="t" r="r" b="b"/>
                <a:pathLst>
                  <a:path w="695" h="2281" extrusionOk="0">
                    <a:moveTo>
                      <a:pt x="269" y="1"/>
                    </a:moveTo>
                    <a:cubicBezTo>
                      <a:pt x="132" y="1"/>
                      <a:pt x="1" y="88"/>
                      <a:pt x="12" y="265"/>
                    </a:cubicBezTo>
                    <a:cubicBezTo>
                      <a:pt x="53" y="848"/>
                      <a:pt x="93" y="1431"/>
                      <a:pt x="133" y="2016"/>
                    </a:cubicBezTo>
                    <a:cubicBezTo>
                      <a:pt x="145" y="2192"/>
                      <a:pt x="289" y="2280"/>
                      <a:pt x="426" y="2280"/>
                    </a:cubicBezTo>
                    <a:cubicBezTo>
                      <a:pt x="564" y="2280"/>
                      <a:pt x="695" y="2192"/>
                      <a:pt x="683" y="2016"/>
                    </a:cubicBezTo>
                    <a:cubicBezTo>
                      <a:pt x="642" y="1433"/>
                      <a:pt x="602" y="849"/>
                      <a:pt x="562" y="265"/>
                    </a:cubicBezTo>
                    <a:cubicBezTo>
                      <a:pt x="551" y="89"/>
                      <a:pt x="407" y="1"/>
                      <a:pt x="26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53" name="Google Shape;7653;p13"/>
              <p:cNvSpPr/>
              <p:nvPr/>
            </p:nvSpPr>
            <p:spPr>
              <a:xfrm rot="1271479">
                <a:off x="2374577" y="3032498"/>
                <a:ext cx="10073" cy="23812"/>
              </a:xfrm>
              <a:custGeom>
                <a:avLst/>
                <a:gdLst/>
                <a:ahLst/>
                <a:cxnLst/>
                <a:rect l="l" t="t" r="r" b="b"/>
                <a:pathLst>
                  <a:path w="633" h="1496" extrusionOk="0">
                    <a:moveTo>
                      <a:pt x="363" y="1"/>
                    </a:moveTo>
                    <a:cubicBezTo>
                      <a:pt x="225" y="1"/>
                      <a:pt x="82" y="89"/>
                      <a:pt x="71" y="265"/>
                    </a:cubicBezTo>
                    <a:lnTo>
                      <a:pt x="12" y="1232"/>
                    </a:lnTo>
                    <a:cubicBezTo>
                      <a:pt x="1" y="1408"/>
                      <a:pt x="133" y="1496"/>
                      <a:pt x="270" y="1496"/>
                    </a:cubicBezTo>
                    <a:cubicBezTo>
                      <a:pt x="408" y="1496"/>
                      <a:pt x="551" y="1408"/>
                      <a:pt x="562" y="1232"/>
                    </a:cubicBezTo>
                    <a:lnTo>
                      <a:pt x="621" y="265"/>
                    </a:lnTo>
                    <a:cubicBezTo>
                      <a:pt x="632" y="89"/>
                      <a:pt x="500" y="1"/>
                      <a:pt x="36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54" name="Google Shape;7654;p13"/>
              <p:cNvSpPr/>
              <p:nvPr/>
            </p:nvSpPr>
            <p:spPr>
              <a:xfrm rot="1271479">
                <a:off x="2454247" y="2944644"/>
                <a:ext cx="39657" cy="10808"/>
              </a:xfrm>
              <a:custGeom>
                <a:avLst/>
                <a:gdLst/>
                <a:ahLst/>
                <a:cxnLst/>
                <a:rect l="l" t="t" r="r" b="b"/>
                <a:pathLst>
                  <a:path w="2492" h="679" extrusionOk="0">
                    <a:moveTo>
                      <a:pt x="2160" y="0"/>
                    </a:moveTo>
                    <a:cubicBezTo>
                      <a:pt x="2153" y="0"/>
                      <a:pt x="2145" y="0"/>
                      <a:pt x="2137" y="1"/>
                    </a:cubicBezTo>
                    <a:lnTo>
                      <a:pt x="354" y="127"/>
                    </a:lnTo>
                    <a:cubicBezTo>
                      <a:pt x="10" y="151"/>
                      <a:pt x="0" y="678"/>
                      <a:pt x="331" y="678"/>
                    </a:cubicBezTo>
                    <a:cubicBezTo>
                      <a:pt x="338" y="678"/>
                      <a:pt x="346" y="678"/>
                      <a:pt x="354" y="677"/>
                    </a:cubicBezTo>
                    <a:lnTo>
                      <a:pt x="2137" y="551"/>
                    </a:lnTo>
                    <a:cubicBezTo>
                      <a:pt x="2481" y="527"/>
                      <a:pt x="2491" y="0"/>
                      <a:pt x="216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55" name="Google Shape;7655;p13"/>
              <p:cNvSpPr/>
              <p:nvPr/>
            </p:nvSpPr>
            <p:spPr>
              <a:xfrm rot="1271479">
                <a:off x="2506293" y="2952809"/>
                <a:ext cx="21611" cy="10441"/>
              </a:xfrm>
              <a:custGeom>
                <a:avLst/>
                <a:gdLst/>
                <a:ahLst/>
                <a:cxnLst/>
                <a:rect l="l" t="t" r="r" b="b"/>
                <a:pathLst>
                  <a:path w="1358" h="656" extrusionOk="0">
                    <a:moveTo>
                      <a:pt x="1042" y="0"/>
                    </a:moveTo>
                    <a:cubicBezTo>
                      <a:pt x="1022" y="0"/>
                      <a:pt x="1002" y="2"/>
                      <a:pt x="983" y="5"/>
                    </a:cubicBezTo>
                    <a:lnTo>
                      <a:pt x="228" y="120"/>
                    </a:lnTo>
                    <a:cubicBezTo>
                      <a:pt x="81" y="144"/>
                      <a:pt x="0" y="327"/>
                      <a:pt x="36" y="459"/>
                    </a:cubicBezTo>
                    <a:cubicBezTo>
                      <a:pt x="74" y="594"/>
                      <a:pt x="189" y="656"/>
                      <a:pt x="315" y="656"/>
                    </a:cubicBezTo>
                    <a:cubicBezTo>
                      <a:pt x="335" y="656"/>
                      <a:pt x="355" y="654"/>
                      <a:pt x="375" y="651"/>
                    </a:cubicBezTo>
                    <a:lnTo>
                      <a:pt x="1129" y="536"/>
                    </a:lnTo>
                    <a:cubicBezTo>
                      <a:pt x="1276" y="514"/>
                      <a:pt x="1357" y="329"/>
                      <a:pt x="1320" y="197"/>
                    </a:cubicBezTo>
                    <a:cubicBezTo>
                      <a:pt x="1283" y="62"/>
                      <a:pt x="1168" y="0"/>
                      <a:pt x="104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56" name="Google Shape;7656;p13"/>
              <p:cNvSpPr/>
              <p:nvPr/>
            </p:nvSpPr>
            <p:spPr>
              <a:xfrm rot="1271479">
                <a:off x="2571126" y="2667051"/>
                <a:ext cx="55443" cy="19960"/>
              </a:xfrm>
              <a:custGeom>
                <a:avLst/>
                <a:gdLst/>
                <a:ahLst/>
                <a:cxnLst/>
                <a:rect l="l" t="t" r="r" b="b"/>
                <a:pathLst>
                  <a:path w="3484" h="1254" extrusionOk="0">
                    <a:moveTo>
                      <a:pt x="418" y="1"/>
                    </a:moveTo>
                    <a:cubicBezTo>
                      <a:pt x="113" y="1"/>
                      <a:pt x="0" y="475"/>
                      <a:pt x="329" y="537"/>
                    </a:cubicBezTo>
                    <a:cubicBezTo>
                      <a:pt x="1245" y="709"/>
                      <a:pt x="2149" y="943"/>
                      <a:pt x="3034" y="1238"/>
                    </a:cubicBezTo>
                    <a:cubicBezTo>
                      <a:pt x="3066" y="1249"/>
                      <a:pt x="3096" y="1253"/>
                      <a:pt x="3124" y="1253"/>
                    </a:cubicBezTo>
                    <a:cubicBezTo>
                      <a:pt x="3394" y="1253"/>
                      <a:pt x="3483" y="808"/>
                      <a:pt x="3181" y="707"/>
                    </a:cubicBezTo>
                    <a:cubicBezTo>
                      <a:pt x="2296" y="412"/>
                      <a:pt x="1392" y="178"/>
                      <a:pt x="475" y="6"/>
                    </a:cubicBezTo>
                    <a:cubicBezTo>
                      <a:pt x="456" y="3"/>
                      <a:pt x="436" y="1"/>
                      <a:pt x="418"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57" name="Google Shape;7657;p13"/>
              <p:cNvSpPr/>
              <p:nvPr/>
            </p:nvSpPr>
            <p:spPr>
              <a:xfrm rot="1271479">
                <a:off x="2623109" y="2701546"/>
                <a:ext cx="23743" cy="15758"/>
              </a:xfrm>
              <a:custGeom>
                <a:avLst/>
                <a:gdLst/>
                <a:ahLst/>
                <a:cxnLst/>
                <a:rect l="l" t="t" r="r" b="b"/>
                <a:pathLst>
                  <a:path w="1492" h="990" extrusionOk="0">
                    <a:moveTo>
                      <a:pt x="306" y="0"/>
                    </a:moveTo>
                    <a:cubicBezTo>
                      <a:pt x="189" y="0"/>
                      <a:pt x="72" y="98"/>
                      <a:pt x="43" y="206"/>
                    </a:cubicBezTo>
                    <a:cubicBezTo>
                      <a:pt x="0" y="363"/>
                      <a:pt x="96" y="490"/>
                      <a:pt x="235" y="545"/>
                    </a:cubicBezTo>
                    <a:cubicBezTo>
                      <a:pt x="494" y="649"/>
                      <a:pt x="741" y="782"/>
                      <a:pt x="971" y="942"/>
                    </a:cubicBezTo>
                    <a:cubicBezTo>
                      <a:pt x="1020" y="975"/>
                      <a:pt x="1069" y="989"/>
                      <a:pt x="1115" y="989"/>
                    </a:cubicBezTo>
                    <a:cubicBezTo>
                      <a:pt x="1341" y="989"/>
                      <a:pt x="1492" y="631"/>
                      <a:pt x="1249" y="467"/>
                    </a:cubicBezTo>
                    <a:cubicBezTo>
                      <a:pt x="977" y="284"/>
                      <a:pt x="686" y="132"/>
                      <a:pt x="380" y="14"/>
                    </a:cubicBezTo>
                    <a:cubicBezTo>
                      <a:pt x="356" y="5"/>
                      <a:pt x="331" y="0"/>
                      <a:pt x="30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58" name="Google Shape;7658;p13"/>
              <p:cNvSpPr/>
              <p:nvPr/>
            </p:nvSpPr>
            <p:spPr>
              <a:xfrm rot="1271479">
                <a:off x="2573208" y="2549709"/>
                <a:ext cx="9103" cy="51173"/>
              </a:xfrm>
              <a:custGeom>
                <a:avLst/>
                <a:gdLst/>
                <a:ahLst/>
                <a:cxnLst/>
                <a:rect l="l" t="t" r="r" b="b"/>
                <a:pathLst>
                  <a:path w="572" h="3215" extrusionOk="0">
                    <a:moveTo>
                      <a:pt x="297" y="0"/>
                    </a:moveTo>
                    <a:cubicBezTo>
                      <a:pt x="159" y="0"/>
                      <a:pt x="21" y="89"/>
                      <a:pt x="20" y="266"/>
                    </a:cubicBezTo>
                    <a:cubicBezTo>
                      <a:pt x="13" y="1161"/>
                      <a:pt x="8" y="2054"/>
                      <a:pt x="2" y="2948"/>
                    </a:cubicBezTo>
                    <a:cubicBezTo>
                      <a:pt x="1" y="3125"/>
                      <a:pt x="138" y="3214"/>
                      <a:pt x="276" y="3214"/>
                    </a:cubicBezTo>
                    <a:cubicBezTo>
                      <a:pt x="413" y="3214"/>
                      <a:pt x="550" y="3126"/>
                      <a:pt x="551" y="2948"/>
                    </a:cubicBezTo>
                    <a:cubicBezTo>
                      <a:pt x="558" y="2054"/>
                      <a:pt x="563" y="1161"/>
                      <a:pt x="570" y="266"/>
                    </a:cubicBezTo>
                    <a:cubicBezTo>
                      <a:pt x="572" y="89"/>
                      <a:pt x="435" y="0"/>
                      <a:pt x="29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59" name="Google Shape;7659;p13"/>
              <p:cNvSpPr/>
              <p:nvPr/>
            </p:nvSpPr>
            <p:spPr>
              <a:xfrm rot="1271479">
                <a:off x="2586574" y="2520381"/>
                <a:ext cx="12047" cy="20580"/>
              </a:xfrm>
              <a:custGeom>
                <a:avLst/>
                <a:gdLst/>
                <a:ahLst/>
                <a:cxnLst/>
                <a:rect l="l" t="t" r="r" b="b"/>
                <a:pathLst>
                  <a:path w="757" h="1293" extrusionOk="0">
                    <a:moveTo>
                      <a:pt x="336" y="0"/>
                    </a:moveTo>
                    <a:cubicBezTo>
                      <a:pt x="172" y="0"/>
                      <a:pt x="0" y="135"/>
                      <a:pt x="54" y="342"/>
                    </a:cubicBezTo>
                    <a:cubicBezTo>
                      <a:pt x="113" y="564"/>
                      <a:pt x="157" y="789"/>
                      <a:pt x="189" y="1019"/>
                    </a:cubicBezTo>
                    <a:cubicBezTo>
                      <a:pt x="206" y="1165"/>
                      <a:pt x="301" y="1293"/>
                      <a:pt x="463" y="1293"/>
                    </a:cubicBezTo>
                    <a:cubicBezTo>
                      <a:pt x="596" y="1293"/>
                      <a:pt x="757" y="1165"/>
                      <a:pt x="737" y="1019"/>
                    </a:cubicBezTo>
                    <a:lnTo>
                      <a:pt x="739" y="1019"/>
                    </a:lnTo>
                    <a:cubicBezTo>
                      <a:pt x="704" y="741"/>
                      <a:pt x="652" y="467"/>
                      <a:pt x="584" y="195"/>
                    </a:cubicBezTo>
                    <a:cubicBezTo>
                      <a:pt x="549" y="59"/>
                      <a:pt x="444" y="0"/>
                      <a:pt x="33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60" name="Google Shape;7660;p13"/>
              <p:cNvSpPr/>
              <p:nvPr/>
            </p:nvSpPr>
            <p:spPr>
              <a:xfrm rot="1271479">
                <a:off x="2235681" y="2496759"/>
                <a:ext cx="42282" cy="37054"/>
              </a:xfrm>
              <a:custGeom>
                <a:avLst/>
                <a:gdLst/>
                <a:ahLst/>
                <a:cxnLst/>
                <a:rect l="l" t="t" r="r" b="b"/>
                <a:pathLst>
                  <a:path w="2657" h="2328" extrusionOk="0">
                    <a:moveTo>
                      <a:pt x="1328" y="0"/>
                    </a:moveTo>
                    <a:cubicBezTo>
                      <a:pt x="1124" y="0"/>
                      <a:pt x="917" y="54"/>
                      <a:pt x="729" y="166"/>
                    </a:cubicBezTo>
                    <a:cubicBezTo>
                      <a:pt x="179" y="498"/>
                      <a:pt x="1" y="1212"/>
                      <a:pt x="332" y="1763"/>
                    </a:cubicBezTo>
                    <a:cubicBezTo>
                      <a:pt x="550" y="2126"/>
                      <a:pt x="935" y="2327"/>
                      <a:pt x="1330" y="2327"/>
                    </a:cubicBezTo>
                    <a:cubicBezTo>
                      <a:pt x="1534" y="2327"/>
                      <a:pt x="1741" y="2274"/>
                      <a:pt x="1928" y="2161"/>
                    </a:cubicBezTo>
                    <a:cubicBezTo>
                      <a:pt x="2479" y="1830"/>
                      <a:pt x="2657" y="1116"/>
                      <a:pt x="2326" y="564"/>
                    </a:cubicBezTo>
                    <a:cubicBezTo>
                      <a:pt x="2108" y="201"/>
                      <a:pt x="1723" y="0"/>
                      <a:pt x="132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61" name="Google Shape;7661;p13"/>
              <p:cNvSpPr/>
              <p:nvPr/>
            </p:nvSpPr>
            <p:spPr>
              <a:xfrm rot="1271479">
                <a:off x="2152774" y="2767913"/>
                <a:ext cx="38718" cy="37054"/>
              </a:xfrm>
              <a:custGeom>
                <a:avLst/>
                <a:gdLst/>
                <a:ahLst/>
                <a:cxnLst/>
                <a:rect l="l" t="t" r="r" b="b"/>
                <a:pathLst>
                  <a:path w="2433" h="2328" extrusionOk="0">
                    <a:moveTo>
                      <a:pt x="1255" y="1"/>
                    </a:moveTo>
                    <a:cubicBezTo>
                      <a:pt x="1242" y="1"/>
                      <a:pt x="1230" y="1"/>
                      <a:pt x="1217" y="1"/>
                    </a:cubicBezTo>
                    <a:cubicBezTo>
                      <a:pt x="746" y="16"/>
                      <a:pt x="332" y="313"/>
                      <a:pt x="166" y="753"/>
                    </a:cubicBezTo>
                    <a:cubicBezTo>
                      <a:pt x="0" y="1193"/>
                      <a:pt x="115" y="1690"/>
                      <a:pt x="458" y="2013"/>
                    </a:cubicBezTo>
                    <a:cubicBezTo>
                      <a:pt x="678" y="2219"/>
                      <a:pt x="964" y="2327"/>
                      <a:pt x="1253" y="2327"/>
                    </a:cubicBezTo>
                    <a:cubicBezTo>
                      <a:pt x="1416" y="2327"/>
                      <a:pt x="1579" y="2293"/>
                      <a:pt x="1733" y="2224"/>
                    </a:cubicBezTo>
                    <a:cubicBezTo>
                      <a:pt x="2162" y="2030"/>
                      <a:pt x="2433" y="1597"/>
                      <a:pt x="2417" y="1128"/>
                    </a:cubicBezTo>
                    <a:cubicBezTo>
                      <a:pt x="2397"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62" name="Google Shape;7662;p13"/>
              <p:cNvSpPr/>
              <p:nvPr/>
            </p:nvSpPr>
            <p:spPr>
              <a:xfrm rot="1271479">
                <a:off x="2316450" y="2741714"/>
                <a:ext cx="38734" cy="37038"/>
              </a:xfrm>
              <a:custGeom>
                <a:avLst/>
                <a:gdLst/>
                <a:ahLst/>
                <a:cxnLst/>
                <a:rect l="l" t="t" r="r" b="b"/>
                <a:pathLst>
                  <a:path w="2434" h="2327" extrusionOk="0">
                    <a:moveTo>
                      <a:pt x="1258" y="1"/>
                    </a:moveTo>
                    <a:cubicBezTo>
                      <a:pt x="1244" y="1"/>
                      <a:pt x="1231" y="1"/>
                      <a:pt x="1218" y="1"/>
                    </a:cubicBezTo>
                    <a:cubicBezTo>
                      <a:pt x="747" y="16"/>
                      <a:pt x="333" y="313"/>
                      <a:pt x="167" y="753"/>
                    </a:cubicBezTo>
                    <a:cubicBezTo>
                      <a:pt x="1" y="1194"/>
                      <a:pt x="116" y="1690"/>
                      <a:pt x="459" y="2013"/>
                    </a:cubicBezTo>
                    <a:cubicBezTo>
                      <a:pt x="679" y="2219"/>
                      <a:pt x="965" y="2327"/>
                      <a:pt x="1255" y="2327"/>
                    </a:cubicBezTo>
                    <a:cubicBezTo>
                      <a:pt x="1417" y="2327"/>
                      <a:pt x="1580" y="2293"/>
                      <a:pt x="1733" y="2224"/>
                    </a:cubicBezTo>
                    <a:cubicBezTo>
                      <a:pt x="2163" y="2029"/>
                      <a:pt x="2433" y="1597"/>
                      <a:pt x="2418" y="1126"/>
                    </a:cubicBezTo>
                    <a:cubicBezTo>
                      <a:pt x="2398" y="498"/>
                      <a:pt x="1882" y="1"/>
                      <a:pt x="1258"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63" name="Google Shape;7663;p13"/>
              <p:cNvSpPr/>
              <p:nvPr/>
            </p:nvSpPr>
            <p:spPr>
              <a:xfrm rot="1271479">
                <a:off x="2373529" y="2579386"/>
                <a:ext cx="38718" cy="37038"/>
              </a:xfrm>
              <a:custGeom>
                <a:avLst/>
                <a:gdLst/>
                <a:ahLst/>
                <a:cxnLst/>
                <a:rect l="l" t="t" r="r" b="b"/>
                <a:pathLst>
                  <a:path w="2433" h="2327" extrusionOk="0">
                    <a:moveTo>
                      <a:pt x="1257" y="0"/>
                    </a:moveTo>
                    <a:cubicBezTo>
                      <a:pt x="1244" y="0"/>
                      <a:pt x="1231" y="0"/>
                      <a:pt x="1217" y="1"/>
                    </a:cubicBezTo>
                    <a:cubicBezTo>
                      <a:pt x="747" y="16"/>
                      <a:pt x="332" y="312"/>
                      <a:pt x="166" y="753"/>
                    </a:cubicBezTo>
                    <a:cubicBezTo>
                      <a:pt x="0" y="1193"/>
                      <a:pt x="116" y="1690"/>
                      <a:pt x="458" y="2012"/>
                    </a:cubicBezTo>
                    <a:cubicBezTo>
                      <a:pt x="680" y="2218"/>
                      <a:pt x="965" y="2326"/>
                      <a:pt x="1256" y="2326"/>
                    </a:cubicBezTo>
                    <a:cubicBezTo>
                      <a:pt x="1417" y="2326"/>
                      <a:pt x="1581" y="2293"/>
                      <a:pt x="1734" y="2223"/>
                    </a:cubicBezTo>
                    <a:cubicBezTo>
                      <a:pt x="2162" y="2029"/>
                      <a:pt x="2433" y="1596"/>
                      <a:pt x="2418" y="1126"/>
                    </a:cubicBezTo>
                    <a:cubicBezTo>
                      <a:pt x="2398" y="497"/>
                      <a:pt x="1882" y="0"/>
                      <a:pt x="125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64" name="Google Shape;7664;p13"/>
              <p:cNvSpPr/>
              <p:nvPr/>
            </p:nvSpPr>
            <p:spPr>
              <a:xfrm rot="1271479">
                <a:off x="2156854" y="2862980"/>
                <a:ext cx="38734" cy="37054"/>
              </a:xfrm>
              <a:custGeom>
                <a:avLst/>
                <a:gdLst/>
                <a:ahLst/>
                <a:cxnLst/>
                <a:rect l="l" t="t" r="r" b="b"/>
                <a:pathLst>
                  <a:path w="2434" h="2328" extrusionOk="0">
                    <a:moveTo>
                      <a:pt x="1255" y="0"/>
                    </a:moveTo>
                    <a:cubicBezTo>
                      <a:pt x="1243" y="0"/>
                      <a:pt x="1230" y="0"/>
                      <a:pt x="1218" y="1"/>
                    </a:cubicBezTo>
                    <a:cubicBezTo>
                      <a:pt x="747" y="16"/>
                      <a:pt x="333" y="314"/>
                      <a:pt x="167" y="754"/>
                    </a:cubicBezTo>
                    <a:cubicBezTo>
                      <a:pt x="1" y="1194"/>
                      <a:pt x="116" y="1691"/>
                      <a:pt x="459" y="2012"/>
                    </a:cubicBezTo>
                    <a:cubicBezTo>
                      <a:pt x="680" y="2219"/>
                      <a:pt x="966" y="2328"/>
                      <a:pt x="1256" y="2328"/>
                    </a:cubicBezTo>
                    <a:cubicBezTo>
                      <a:pt x="1418" y="2328"/>
                      <a:pt x="1581" y="2294"/>
                      <a:pt x="1735" y="2225"/>
                    </a:cubicBezTo>
                    <a:cubicBezTo>
                      <a:pt x="2163" y="2030"/>
                      <a:pt x="2433" y="1598"/>
                      <a:pt x="2418" y="1127"/>
                    </a:cubicBezTo>
                    <a:cubicBezTo>
                      <a:pt x="2398" y="498"/>
                      <a:pt x="1881" y="0"/>
                      <a:pt x="1255"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65" name="Google Shape;7665;p13"/>
              <p:cNvSpPr/>
              <p:nvPr/>
            </p:nvSpPr>
            <p:spPr>
              <a:xfrm rot="1271479">
                <a:off x="2077499" y="2570393"/>
                <a:ext cx="38734" cy="37054"/>
              </a:xfrm>
              <a:custGeom>
                <a:avLst/>
                <a:gdLst/>
                <a:ahLst/>
                <a:cxnLst/>
                <a:rect l="l" t="t" r="r" b="b"/>
                <a:pathLst>
                  <a:path w="2434" h="2328" extrusionOk="0">
                    <a:moveTo>
                      <a:pt x="1256" y="0"/>
                    </a:moveTo>
                    <a:cubicBezTo>
                      <a:pt x="1243" y="0"/>
                      <a:pt x="1231"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66" name="Google Shape;7666;p13"/>
              <p:cNvSpPr/>
              <p:nvPr/>
            </p:nvSpPr>
            <p:spPr>
              <a:xfrm rot="1271479">
                <a:off x="2139709" y="2491398"/>
                <a:ext cx="38718" cy="37054"/>
              </a:xfrm>
              <a:custGeom>
                <a:avLst/>
                <a:gdLst/>
                <a:ahLst/>
                <a:cxnLst/>
                <a:rect l="l" t="t" r="r" b="b"/>
                <a:pathLst>
                  <a:path w="2433" h="2328" extrusionOk="0">
                    <a:moveTo>
                      <a:pt x="1255" y="1"/>
                    </a:moveTo>
                    <a:cubicBezTo>
                      <a:pt x="1243" y="1"/>
                      <a:pt x="1230" y="1"/>
                      <a:pt x="1217" y="1"/>
                    </a:cubicBezTo>
                    <a:cubicBezTo>
                      <a:pt x="747" y="16"/>
                      <a:pt x="332" y="314"/>
                      <a:pt x="166" y="754"/>
                    </a:cubicBezTo>
                    <a:cubicBezTo>
                      <a:pt x="0" y="1193"/>
                      <a:pt x="116" y="1692"/>
                      <a:pt x="459" y="2013"/>
                    </a:cubicBezTo>
                    <a:cubicBezTo>
                      <a:pt x="679" y="2219"/>
                      <a:pt x="965" y="2328"/>
                      <a:pt x="1255" y="2328"/>
                    </a:cubicBezTo>
                    <a:cubicBezTo>
                      <a:pt x="1417" y="2328"/>
                      <a:pt x="1580" y="2294"/>
                      <a:pt x="1735" y="2224"/>
                    </a:cubicBezTo>
                    <a:cubicBezTo>
                      <a:pt x="2163" y="2030"/>
                      <a:pt x="2433" y="1598"/>
                      <a:pt x="2418" y="1128"/>
                    </a:cubicBezTo>
                    <a:cubicBezTo>
                      <a:pt x="2398"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67" name="Google Shape;7667;p13"/>
              <p:cNvSpPr/>
              <p:nvPr/>
            </p:nvSpPr>
            <p:spPr>
              <a:xfrm rot="1271479">
                <a:off x="2208346" y="2689321"/>
                <a:ext cx="38734" cy="37038"/>
              </a:xfrm>
              <a:custGeom>
                <a:avLst/>
                <a:gdLst/>
                <a:ahLst/>
                <a:cxnLst/>
                <a:rect l="l" t="t" r="r" b="b"/>
                <a:pathLst>
                  <a:path w="2434" h="2327" extrusionOk="0">
                    <a:moveTo>
                      <a:pt x="1256" y="0"/>
                    </a:moveTo>
                    <a:cubicBezTo>
                      <a:pt x="1243" y="0"/>
                      <a:pt x="1230" y="0"/>
                      <a:pt x="1218" y="1"/>
                    </a:cubicBezTo>
                    <a:cubicBezTo>
                      <a:pt x="747" y="16"/>
                      <a:pt x="333" y="312"/>
                      <a:pt x="167" y="753"/>
                    </a:cubicBezTo>
                    <a:cubicBezTo>
                      <a:pt x="1" y="1193"/>
                      <a:pt x="116" y="1690"/>
                      <a:pt x="459" y="2012"/>
                    </a:cubicBezTo>
                    <a:cubicBezTo>
                      <a:pt x="680" y="2219"/>
                      <a:pt x="965" y="2327"/>
                      <a:pt x="1255" y="2327"/>
                    </a:cubicBezTo>
                    <a:cubicBezTo>
                      <a:pt x="1417" y="2327"/>
                      <a:pt x="1581" y="2293"/>
                      <a:pt x="1735" y="2223"/>
                    </a:cubicBezTo>
                    <a:cubicBezTo>
                      <a:pt x="2163" y="2030"/>
                      <a:pt x="2433" y="1596"/>
                      <a:pt x="2418" y="1127"/>
                    </a:cubicBezTo>
                    <a:cubicBezTo>
                      <a:pt x="2398" y="496"/>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68" name="Google Shape;7668;p13"/>
              <p:cNvSpPr/>
              <p:nvPr/>
            </p:nvSpPr>
            <p:spPr>
              <a:xfrm rot="1271479">
                <a:off x="2364166" y="2820626"/>
                <a:ext cx="18332" cy="17509"/>
              </a:xfrm>
              <a:custGeom>
                <a:avLst/>
                <a:gdLst/>
                <a:ahLst/>
                <a:cxnLst/>
                <a:rect l="l" t="t" r="r" b="b"/>
                <a:pathLst>
                  <a:path w="1152" h="1100" extrusionOk="0">
                    <a:moveTo>
                      <a:pt x="596" y="0"/>
                    </a:moveTo>
                    <a:cubicBezTo>
                      <a:pt x="590" y="0"/>
                      <a:pt x="583" y="0"/>
                      <a:pt x="576" y="1"/>
                    </a:cubicBezTo>
                    <a:cubicBezTo>
                      <a:pt x="354" y="8"/>
                      <a:pt x="158" y="147"/>
                      <a:pt x="78" y="356"/>
                    </a:cubicBezTo>
                    <a:cubicBezTo>
                      <a:pt x="0" y="565"/>
                      <a:pt x="55" y="799"/>
                      <a:pt x="217" y="951"/>
                    </a:cubicBezTo>
                    <a:cubicBezTo>
                      <a:pt x="321" y="1049"/>
                      <a:pt x="456" y="1100"/>
                      <a:pt x="592" y="1100"/>
                    </a:cubicBezTo>
                    <a:cubicBezTo>
                      <a:pt x="670" y="1100"/>
                      <a:pt x="747" y="1083"/>
                      <a:pt x="821" y="1050"/>
                    </a:cubicBezTo>
                    <a:cubicBezTo>
                      <a:pt x="1024" y="958"/>
                      <a:pt x="1151" y="754"/>
                      <a:pt x="1143" y="532"/>
                    </a:cubicBezTo>
                    <a:cubicBezTo>
                      <a:pt x="1134" y="235"/>
                      <a:pt x="891" y="0"/>
                      <a:pt x="59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69" name="Google Shape;7669;p13"/>
              <p:cNvSpPr/>
              <p:nvPr/>
            </p:nvSpPr>
            <p:spPr>
              <a:xfrm rot="1271479">
                <a:off x="2173222" y="2648078"/>
                <a:ext cx="18317" cy="17540"/>
              </a:xfrm>
              <a:custGeom>
                <a:avLst/>
                <a:gdLst/>
                <a:ahLst/>
                <a:cxnLst/>
                <a:rect l="l" t="t" r="r" b="b"/>
                <a:pathLst>
                  <a:path w="1151" h="1102" extrusionOk="0">
                    <a:moveTo>
                      <a:pt x="594" y="1"/>
                    </a:moveTo>
                    <a:cubicBezTo>
                      <a:pt x="589" y="1"/>
                      <a:pt x="583" y="1"/>
                      <a:pt x="577" y="1"/>
                    </a:cubicBezTo>
                    <a:cubicBezTo>
                      <a:pt x="353" y="9"/>
                      <a:pt x="157" y="149"/>
                      <a:pt x="79" y="358"/>
                    </a:cubicBezTo>
                    <a:cubicBezTo>
                      <a:pt x="1" y="565"/>
                      <a:pt x="55" y="801"/>
                      <a:pt x="217" y="953"/>
                    </a:cubicBezTo>
                    <a:cubicBezTo>
                      <a:pt x="322" y="1050"/>
                      <a:pt x="457" y="1101"/>
                      <a:pt x="594" y="1101"/>
                    </a:cubicBezTo>
                    <a:cubicBezTo>
                      <a:pt x="671" y="1101"/>
                      <a:pt x="748" y="1085"/>
                      <a:pt x="821" y="1052"/>
                    </a:cubicBezTo>
                    <a:cubicBezTo>
                      <a:pt x="1023" y="960"/>
                      <a:pt x="1150" y="756"/>
                      <a:pt x="1143" y="534"/>
                    </a:cubicBezTo>
                    <a:cubicBezTo>
                      <a:pt x="1134" y="236"/>
                      <a:pt x="890" y="1"/>
                      <a:pt x="594"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70" name="Google Shape;7670;p13"/>
              <p:cNvSpPr/>
              <p:nvPr/>
            </p:nvSpPr>
            <p:spPr>
              <a:xfrm rot="1271479">
                <a:off x="2240570" y="2767905"/>
                <a:ext cx="18301" cy="17509"/>
              </a:xfrm>
              <a:custGeom>
                <a:avLst/>
                <a:gdLst/>
                <a:ahLst/>
                <a:cxnLst/>
                <a:rect l="l" t="t" r="r" b="b"/>
                <a:pathLst>
                  <a:path w="1150" h="1100" extrusionOk="0">
                    <a:moveTo>
                      <a:pt x="597" y="0"/>
                    </a:moveTo>
                    <a:cubicBezTo>
                      <a:pt x="590" y="0"/>
                      <a:pt x="583" y="0"/>
                      <a:pt x="576" y="0"/>
                    </a:cubicBezTo>
                    <a:cubicBezTo>
                      <a:pt x="353" y="7"/>
                      <a:pt x="157" y="147"/>
                      <a:pt x="78" y="356"/>
                    </a:cubicBezTo>
                    <a:cubicBezTo>
                      <a:pt x="0" y="564"/>
                      <a:pt x="55" y="799"/>
                      <a:pt x="217" y="951"/>
                    </a:cubicBezTo>
                    <a:cubicBezTo>
                      <a:pt x="321" y="1049"/>
                      <a:pt x="456" y="1099"/>
                      <a:pt x="593" y="1099"/>
                    </a:cubicBezTo>
                    <a:cubicBezTo>
                      <a:pt x="670" y="1099"/>
                      <a:pt x="747" y="1083"/>
                      <a:pt x="821" y="1050"/>
                    </a:cubicBezTo>
                    <a:cubicBezTo>
                      <a:pt x="1022" y="958"/>
                      <a:pt x="1150" y="754"/>
                      <a:pt x="1143" y="531"/>
                    </a:cubicBezTo>
                    <a:cubicBezTo>
                      <a:pt x="1134" y="235"/>
                      <a:pt x="891" y="0"/>
                      <a:pt x="59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71" name="Google Shape;7671;p13"/>
              <p:cNvSpPr/>
              <p:nvPr/>
            </p:nvSpPr>
            <p:spPr>
              <a:xfrm rot="1271479">
                <a:off x="2096246" y="2527400"/>
                <a:ext cx="18332" cy="17524"/>
              </a:xfrm>
              <a:custGeom>
                <a:avLst/>
                <a:gdLst/>
                <a:ahLst/>
                <a:cxnLst/>
                <a:rect l="l" t="t" r="r" b="b"/>
                <a:pathLst>
                  <a:path w="1152" h="1101" extrusionOk="0">
                    <a:moveTo>
                      <a:pt x="594" y="0"/>
                    </a:moveTo>
                    <a:cubicBezTo>
                      <a:pt x="588" y="0"/>
                      <a:pt x="582" y="0"/>
                      <a:pt x="577" y="0"/>
                    </a:cubicBezTo>
                    <a:cubicBezTo>
                      <a:pt x="354" y="9"/>
                      <a:pt x="158" y="149"/>
                      <a:pt x="80" y="357"/>
                    </a:cubicBezTo>
                    <a:cubicBezTo>
                      <a:pt x="0" y="564"/>
                      <a:pt x="55" y="800"/>
                      <a:pt x="219" y="953"/>
                    </a:cubicBezTo>
                    <a:cubicBezTo>
                      <a:pt x="322" y="1049"/>
                      <a:pt x="457" y="1100"/>
                      <a:pt x="594" y="1100"/>
                    </a:cubicBezTo>
                    <a:cubicBezTo>
                      <a:pt x="671" y="1100"/>
                      <a:pt x="748" y="1084"/>
                      <a:pt x="821" y="1051"/>
                    </a:cubicBezTo>
                    <a:cubicBezTo>
                      <a:pt x="1024" y="959"/>
                      <a:pt x="1151" y="755"/>
                      <a:pt x="1143" y="533"/>
                    </a:cubicBezTo>
                    <a:cubicBezTo>
                      <a:pt x="1134" y="235"/>
                      <a:pt x="890" y="0"/>
                      <a:pt x="594"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72" name="Google Shape;7672;p13"/>
              <p:cNvSpPr/>
              <p:nvPr/>
            </p:nvSpPr>
            <p:spPr>
              <a:xfrm rot="1271479">
                <a:off x="2131919" y="2834819"/>
                <a:ext cx="18317" cy="17540"/>
              </a:xfrm>
              <a:custGeom>
                <a:avLst/>
                <a:gdLst/>
                <a:ahLst/>
                <a:cxnLst/>
                <a:rect l="l" t="t" r="r" b="b"/>
                <a:pathLst>
                  <a:path w="1151" h="1102" extrusionOk="0">
                    <a:moveTo>
                      <a:pt x="593" y="1"/>
                    </a:moveTo>
                    <a:cubicBezTo>
                      <a:pt x="588" y="1"/>
                      <a:pt x="582" y="1"/>
                      <a:pt x="576" y="1"/>
                    </a:cubicBezTo>
                    <a:cubicBezTo>
                      <a:pt x="353" y="8"/>
                      <a:pt x="157" y="148"/>
                      <a:pt x="79" y="357"/>
                    </a:cubicBezTo>
                    <a:cubicBezTo>
                      <a:pt x="1" y="565"/>
                      <a:pt x="54" y="800"/>
                      <a:pt x="218" y="952"/>
                    </a:cubicBezTo>
                    <a:cubicBezTo>
                      <a:pt x="321" y="1050"/>
                      <a:pt x="457" y="1101"/>
                      <a:pt x="594" y="1101"/>
                    </a:cubicBezTo>
                    <a:cubicBezTo>
                      <a:pt x="671" y="1101"/>
                      <a:pt x="748" y="1085"/>
                      <a:pt x="820" y="1052"/>
                    </a:cubicBezTo>
                    <a:cubicBezTo>
                      <a:pt x="1023" y="960"/>
                      <a:pt x="1151" y="756"/>
                      <a:pt x="1144" y="534"/>
                    </a:cubicBezTo>
                    <a:cubicBezTo>
                      <a:pt x="1133" y="235"/>
                      <a:pt x="889" y="1"/>
                      <a:pt x="593"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73" name="Google Shape;7673;p13"/>
              <p:cNvSpPr/>
              <p:nvPr/>
            </p:nvSpPr>
            <p:spPr>
              <a:xfrm rot="1271479">
                <a:off x="2020256" y="2717150"/>
                <a:ext cx="18332" cy="17509"/>
              </a:xfrm>
              <a:custGeom>
                <a:avLst/>
                <a:gdLst/>
                <a:ahLst/>
                <a:cxnLst/>
                <a:rect l="l" t="t" r="r" b="b"/>
                <a:pathLst>
                  <a:path w="1152" h="1100" extrusionOk="0">
                    <a:moveTo>
                      <a:pt x="596" y="1"/>
                    </a:moveTo>
                    <a:cubicBezTo>
                      <a:pt x="590" y="1"/>
                      <a:pt x="583" y="1"/>
                      <a:pt x="576" y="1"/>
                    </a:cubicBezTo>
                    <a:cubicBezTo>
                      <a:pt x="354" y="8"/>
                      <a:pt x="158" y="148"/>
                      <a:pt x="80" y="356"/>
                    </a:cubicBezTo>
                    <a:cubicBezTo>
                      <a:pt x="0" y="563"/>
                      <a:pt x="55" y="799"/>
                      <a:pt x="217" y="952"/>
                    </a:cubicBezTo>
                    <a:cubicBezTo>
                      <a:pt x="321" y="1049"/>
                      <a:pt x="456" y="1100"/>
                      <a:pt x="592" y="1100"/>
                    </a:cubicBezTo>
                    <a:cubicBezTo>
                      <a:pt x="669" y="1100"/>
                      <a:pt x="747" y="1084"/>
                      <a:pt x="820" y="1050"/>
                    </a:cubicBezTo>
                    <a:cubicBezTo>
                      <a:pt x="1024" y="959"/>
                      <a:pt x="1151" y="754"/>
                      <a:pt x="1143" y="532"/>
                    </a:cubicBezTo>
                    <a:cubicBezTo>
                      <a:pt x="1134" y="235"/>
                      <a:pt x="891" y="1"/>
                      <a:pt x="59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74" name="Google Shape;7674;p13"/>
              <p:cNvSpPr/>
              <p:nvPr/>
            </p:nvSpPr>
            <p:spPr>
              <a:xfrm rot="1271479">
                <a:off x="2311958" y="2538525"/>
                <a:ext cx="18301" cy="17524"/>
              </a:xfrm>
              <a:custGeom>
                <a:avLst/>
                <a:gdLst/>
                <a:ahLst/>
                <a:cxnLst/>
                <a:rect l="l" t="t" r="r" b="b"/>
                <a:pathLst>
                  <a:path w="1150" h="1101" extrusionOk="0">
                    <a:moveTo>
                      <a:pt x="595" y="1"/>
                    </a:moveTo>
                    <a:cubicBezTo>
                      <a:pt x="588" y="1"/>
                      <a:pt x="582" y="1"/>
                      <a:pt x="575" y="1"/>
                    </a:cubicBezTo>
                    <a:cubicBezTo>
                      <a:pt x="353" y="8"/>
                      <a:pt x="157" y="148"/>
                      <a:pt x="78" y="357"/>
                    </a:cubicBezTo>
                    <a:cubicBezTo>
                      <a:pt x="0" y="564"/>
                      <a:pt x="54" y="800"/>
                      <a:pt x="217" y="952"/>
                    </a:cubicBezTo>
                    <a:cubicBezTo>
                      <a:pt x="320" y="1049"/>
                      <a:pt x="455" y="1100"/>
                      <a:pt x="592" y="1100"/>
                    </a:cubicBezTo>
                    <a:cubicBezTo>
                      <a:pt x="669" y="1100"/>
                      <a:pt x="747" y="1084"/>
                      <a:pt x="819" y="1051"/>
                    </a:cubicBezTo>
                    <a:cubicBezTo>
                      <a:pt x="1022" y="959"/>
                      <a:pt x="1150" y="754"/>
                      <a:pt x="1143" y="532"/>
                    </a:cubicBezTo>
                    <a:cubicBezTo>
                      <a:pt x="1132" y="236"/>
                      <a:pt x="889" y="1"/>
                      <a:pt x="59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75" name="Google Shape;7675;p13"/>
              <p:cNvSpPr/>
              <p:nvPr/>
            </p:nvSpPr>
            <p:spPr>
              <a:xfrm rot="1271479">
                <a:off x="1998716" y="2630018"/>
                <a:ext cx="38734" cy="37054"/>
              </a:xfrm>
              <a:custGeom>
                <a:avLst/>
                <a:gdLst/>
                <a:ahLst/>
                <a:cxnLst/>
                <a:rect l="l" t="t" r="r" b="b"/>
                <a:pathLst>
                  <a:path w="2434" h="2328" extrusionOk="0">
                    <a:moveTo>
                      <a:pt x="1256" y="0"/>
                    </a:moveTo>
                    <a:cubicBezTo>
                      <a:pt x="1243" y="0"/>
                      <a:pt x="1230"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76" name="Google Shape;7676;p13"/>
              <p:cNvSpPr/>
              <p:nvPr/>
            </p:nvSpPr>
            <p:spPr>
              <a:xfrm rot="1271479">
                <a:off x="2279970" y="2611212"/>
                <a:ext cx="67108" cy="64209"/>
              </a:xfrm>
              <a:custGeom>
                <a:avLst/>
                <a:gdLst/>
                <a:ahLst/>
                <a:cxnLst/>
                <a:rect l="l" t="t" r="r" b="b"/>
                <a:pathLst>
                  <a:path w="4217" h="4034" extrusionOk="0">
                    <a:moveTo>
                      <a:pt x="2178" y="0"/>
                    </a:moveTo>
                    <a:cubicBezTo>
                      <a:pt x="2156" y="0"/>
                      <a:pt x="2134" y="1"/>
                      <a:pt x="2112" y="1"/>
                    </a:cubicBezTo>
                    <a:cubicBezTo>
                      <a:pt x="1296" y="28"/>
                      <a:pt x="577" y="542"/>
                      <a:pt x="289" y="1305"/>
                    </a:cubicBezTo>
                    <a:cubicBezTo>
                      <a:pt x="1" y="2068"/>
                      <a:pt x="201" y="2929"/>
                      <a:pt x="796" y="3488"/>
                    </a:cubicBezTo>
                    <a:cubicBezTo>
                      <a:pt x="1177" y="3846"/>
                      <a:pt x="1673" y="4033"/>
                      <a:pt x="2175" y="4033"/>
                    </a:cubicBezTo>
                    <a:cubicBezTo>
                      <a:pt x="2456" y="4033"/>
                      <a:pt x="2740" y="3975"/>
                      <a:pt x="3007" y="3854"/>
                    </a:cubicBezTo>
                    <a:cubicBezTo>
                      <a:pt x="3749" y="3519"/>
                      <a:pt x="4217" y="2769"/>
                      <a:pt x="4191" y="1954"/>
                    </a:cubicBezTo>
                    <a:cubicBezTo>
                      <a:pt x="4157" y="862"/>
                      <a:pt x="3261" y="0"/>
                      <a:pt x="217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77" name="Google Shape;7677;p13"/>
              <p:cNvSpPr/>
              <p:nvPr/>
            </p:nvSpPr>
            <p:spPr>
              <a:xfrm rot="1271479">
                <a:off x="2374691" y="2673335"/>
                <a:ext cx="67092" cy="64209"/>
              </a:xfrm>
              <a:custGeom>
                <a:avLst/>
                <a:gdLst/>
                <a:ahLst/>
                <a:cxnLst/>
                <a:rect l="l" t="t" r="r" b="b"/>
                <a:pathLst>
                  <a:path w="4216" h="4034" extrusionOk="0">
                    <a:moveTo>
                      <a:pt x="2177" y="1"/>
                    </a:moveTo>
                    <a:cubicBezTo>
                      <a:pt x="2155" y="1"/>
                      <a:pt x="2133" y="1"/>
                      <a:pt x="2111" y="2"/>
                    </a:cubicBezTo>
                    <a:cubicBezTo>
                      <a:pt x="1295" y="28"/>
                      <a:pt x="576" y="543"/>
                      <a:pt x="288" y="1305"/>
                    </a:cubicBezTo>
                    <a:cubicBezTo>
                      <a:pt x="1" y="2068"/>
                      <a:pt x="200" y="2930"/>
                      <a:pt x="795" y="3488"/>
                    </a:cubicBezTo>
                    <a:cubicBezTo>
                      <a:pt x="1176" y="3846"/>
                      <a:pt x="1672" y="4034"/>
                      <a:pt x="2174" y="4034"/>
                    </a:cubicBezTo>
                    <a:cubicBezTo>
                      <a:pt x="2455" y="4034"/>
                      <a:pt x="2739" y="3975"/>
                      <a:pt x="3006" y="3855"/>
                    </a:cubicBezTo>
                    <a:cubicBezTo>
                      <a:pt x="3748" y="3518"/>
                      <a:pt x="4216" y="2769"/>
                      <a:pt x="4191" y="1953"/>
                    </a:cubicBezTo>
                    <a:cubicBezTo>
                      <a:pt x="4156" y="862"/>
                      <a:pt x="3260"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78" name="Google Shape;7678;p13"/>
              <p:cNvSpPr/>
              <p:nvPr/>
            </p:nvSpPr>
            <p:spPr>
              <a:xfrm rot="1271479">
                <a:off x="2164111" y="2552588"/>
                <a:ext cx="67124" cy="64209"/>
              </a:xfrm>
              <a:custGeom>
                <a:avLst/>
                <a:gdLst/>
                <a:ahLst/>
                <a:cxnLst/>
                <a:rect l="l" t="t" r="r" b="b"/>
                <a:pathLst>
                  <a:path w="4218" h="4034" extrusionOk="0">
                    <a:moveTo>
                      <a:pt x="2177" y="1"/>
                    </a:moveTo>
                    <a:cubicBezTo>
                      <a:pt x="2155" y="1"/>
                      <a:pt x="2133" y="1"/>
                      <a:pt x="2112" y="2"/>
                    </a:cubicBezTo>
                    <a:cubicBezTo>
                      <a:pt x="1297" y="28"/>
                      <a:pt x="576" y="542"/>
                      <a:pt x="288" y="1305"/>
                    </a:cubicBezTo>
                    <a:cubicBezTo>
                      <a:pt x="0" y="2068"/>
                      <a:pt x="200" y="2930"/>
                      <a:pt x="796" y="3488"/>
                    </a:cubicBezTo>
                    <a:cubicBezTo>
                      <a:pt x="1177" y="3845"/>
                      <a:pt x="1673" y="4033"/>
                      <a:pt x="2176" y="4033"/>
                    </a:cubicBezTo>
                    <a:cubicBezTo>
                      <a:pt x="2457" y="4033"/>
                      <a:pt x="2740" y="3975"/>
                      <a:pt x="3006" y="3854"/>
                    </a:cubicBezTo>
                    <a:cubicBezTo>
                      <a:pt x="3750" y="3518"/>
                      <a:pt x="4217" y="2768"/>
                      <a:pt x="4191" y="1953"/>
                    </a:cubicBezTo>
                    <a:cubicBezTo>
                      <a:pt x="4156" y="862"/>
                      <a:pt x="3261"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79" name="Google Shape;7679;p13"/>
              <p:cNvSpPr/>
              <p:nvPr/>
            </p:nvSpPr>
            <p:spPr>
              <a:xfrm rot="1271479">
                <a:off x="2235798" y="2822517"/>
                <a:ext cx="67108" cy="64209"/>
              </a:xfrm>
              <a:custGeom>
                <a:avLst/>
                <a:gdLst/>
                <a:ahLst/>
                <a:cxnLst/>
                <a:rect l="l" t="t" r="r" b="b"/>
                <a:pathLst>
                  <a:path w="4217" h="4034" extrusionOk="0">
                    <a:moveTo>
                      <a:pt x="2176" y="0"/>
                    </a:moveTo>
                    <a:cubicBezTo>
                      <a:pt x="2155" y="0"/>
                      <a:pt x="2133" y="0"/>
                      <a:pt x="2111" y="1"/>
                    </a:cubicBezTo>
                    <a:cubicBezTo>
                      <a:pt x="1296" y="27"/>
                      <a:pt x="575" y="542"/>
                      <a:pt x="289" y="1305"/>
                    </a:cubicBezTo>
                    <a:cubicBezTo>
                      <a:pt x="1" y="2067"/>
                      <a:pt x="200" y="2929"/>
                      <a:pt x="795" y="3487"/>
                    </a:cubicBezTo>
                    <a:cubicBezTo>
                      <a:pt x="1177" y="3846"/>
                      <a:pt x="1673" y="4034"/>
                      <a:pt x="2176" y="4034"/>
                    </a:cubicBezTo>
                    <a:cubicBezTo>
                      <a:pt x="2456" y="4034"/>
                      <a:pt x="2739" y="3975"/>
                      <a:pt x="3005" y="3855"/>
                    </a:cubicBezTo>
                    <a:cubicBezTo>
                      <a:pt x="3749" y="3519"/>
                      <a:pt x="4217" y="2768"/>
                      <a:pt x="4191" y="1953"/>
                    </a:cubicBezTo>
                    <a:cubicBezTo>
                      <a:pt x="4156" y="861"/>
                      <a:pt x="3260"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80" name="Google Shape;7680;p13"/>
              <p:cNvSpPr/>
              <p:nvPr/>
            </p:nvSpPr>
            <p:spPr>
              <a:xfrm rot="1271479">
                <a:off x="2066212" y="2645139"/>
                <a:ext cx="67108" cy="64193"/>
              </a:xfrm>
              <a:custGeom>
                <a:avLst/>
                <a:gdLst/>
                <a:ahLst/>
                <a:cxnLst/>
                <a:rect l="l" t="t" r="r" b="b"/>
                <a:pathLst>
                  <a:path w="4217" h="4033" extrusionOk="0">
                    <a:moveTo>
                      <a:pt x="2176" y="0"/>
                    </a:moveTo>
                    <a:cubicBezTo>
                      <a:pt x="2154" y="0"/>
                      <a:pt x="2132" y="1"/>
                      <a:pt x="2110" y="1"/>
                    </a:cubicBezTo>
                    <a:cubicBezTo>
                      <a:pt x="1295" y="27"/>
                      <a:pt x="576" y="542"/>
                      <a:pt x="288" y="1305"/>
                    </a:cubicBezTo>
                    <a:cubicBezTo>
                      <a:pt x="0" y="2068"/>
                      <a:pt x="200" y="2929"/>
                      <a:pt x="796" y="3488"/>
                    </a:cubicBezTo>
                    <a:cubicBezTo>
                      <a:pt x="1177" y="3845"/>
                      <a:pt x="1673" y="4033"/>
                      <a:pt x="2176" y="4033"/>
                    </a:cubicBezTo>
                    <a:cubicBezTo>
                      <a:pt x="2457" y="4033"/>
                      <a:pt x="2740" y="3974"/>
                      <a:pt x="3006" y="3854"/>
                    </a:cubicBezTo>
                    <a:cubicBezTo>
                      <a:pt x="3748" y="3518"/>
                      <a:pt x="4216" y="2767"/>
                      <a:pt x="4190" y="1952"/>
                    </a:cubicBezTo>
                    <a:cubicBezTo>
                      <a:pt x="4155" y="862"/>
                      <a:pt x="3261"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81" name="Google Shape;7681;p13"/>
              <p:cNvSpPr/>
              <p:nvPr/>
            </p:nvSpPr>
            <p:spPr>
              <a:xfrm rot="1271479">
                <a:off x="2040075" y="2777141"/>
                <a:ext cx="67108" cy="64209"/>
              </a:xfrm>
              <a:custGeom>
                <a:avLst/>
                <a:gdLst/>
                <a:ahLst/>
                <a:cxnLst/>
                <a:rect l="l" t="t" r="r" b="b"/>
                <a:pathLst>
                  <a:path w="4217" h="4034" extrusionOk="0">
                    <a:moveTo>
                      <a:pt x="2176" y="1"/>
                    </a:moveTo>
                    <a:cubicBezTo>
                      <a:pt x="2154" y="1"/>
                      <a:pt x="2132" y="1"/>
                      <a:pt x="2110" y="2"/>
                    </a:cubicBezTo>
                    <a:cubicBezTo>
                      <a:pt x="1295" y="27"/>
                      <a:pt x="576" y="541"/>
                      <a:pt x="288" y="1304"/>
                    </a:cubicBezTo>
                    <a:cubicBezTo>
                      <a:pt x="0" y="2068"/>
                      <a:pt x="200" y="2928"/>
                      <a:pt x="794" y="3487"/>
                    </a:cubicBezTo>
                    <a:cubicBezTo>
                      <a:pt x="1177" y="3845"/>
                      <a:pt x="1672" y="4033"/>
                      <a:pt x="2175" y="4033"/>
                    </a:cubicBezTo>
                    <a:cubicBezTo>
                      <a:pt x="2456" y="4033"/>
                      <a:pt x="2738" y="3975"/>
                      <a:pt x="3005" y="3854"/>
                    </a:cubicBezTo>
                    <a:cubicBezTo>
                      <a:pt x="3748" y="3518"/>
                      <a:pt x="4216" y="2768"/>
                      <a:pt x="4190" y="1953"/>
                    </a:cubicBezTo>
                    <a:cubicBezTo>
                      <a:pt x="4155" y="862"/>
                      <a:pt x="3259" y="1"/>
                      <a:pt x="217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sp>
          <p:nvSpPr>
            <p:cNvPr id="7682" name="Google Shape;7682;p13"/>
            <p:cNvSpPr/>
            <p:nvPr/>
          </p:nvSpPr>
          <p:spPr>
            <a:xfrm>
              <a:off x="316325" y="4309275"/>
              <a:ext cx="71300" cy="58000"/>
            </a:xfrm>
            <a:custGeom>
              <a:avLst/>
              <a:gdLst/>
              <a:ahLst/>
              <a:cxnLst/>
              <a:rect l="l" t="t" r="r" b="b"/>
              <a:pathLst>
                <a:path w="2852" h="2320" extrusionOk="0">
                  <a:moveTo>
                    <a:pt x="1571" y="1"/>
                  </a:moveTo>
                  <a:cubicBezTo>
                    <a:pt x="1303" y="1"/>
                    <a:pt x="1010" y="121"/>
                    <a:pt x="741" y="401"/>
                  </a:cubicBezTo>
                  <a:cubicBezTo>
                    <a:pt x="0" y="1174"/>
                    <a:pt x="799" y="2319"/>
                    <a:pt x="1570" y="2319"/>
                  </a:cubicBezTo>
                  <a:cubicBezTo>
                    <a:pt x="1838" y="2319"/>
                    <a:pt x="2103" y="2181"/>
                    <a:pt x="2298" y="1842"/>
                  </a:cubicBezTo>
                  <a:cubicBezTo>
                    <a:pt x="2851" y="881"/>
                    <a:pt x="2299" y="1"/>
                    <a:pt x="15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83" name="Google Shape;7683;p13"/>
            <p:cNvSpPr/>
            <p:nvPr/>
          </p:nvSpPr>
          <p:spPr>
            <a:xfrm>
              <a:off x="782763" y="3742625"/>
              <a:ext cx="71275" cy="57975"/>
            </a:xfrm>
            <a:custGeom>
              <a:avLst/>
              <a:gdLst/>
              <a:ahLst/>
              <a:cxnLst/>
              <a:rect l="l" t="t" r="r" b="b"/>
              <a:pathLst>
                <a:path w="2851" h="2319" extrusionOk="0">
                  <a:moveTo>
                    <a:pt x="1570" y="0"/>
                  </a:moveTo>
                  <a:cubicBezTo>
                    <a:pt x="1302" y="0"/>
                    <a:pt x="1009" y="120"/>
                    <a:pt x="740" y="401"/>
                  </a:cubicBezTo>
                  <a:cubicBezTo>
                    <a:pt x="0" y="1174"/>
                    <a:pt x="799" y="2319"/>
                    <a:pt x="1569" y="2319"/>
                  </a:cubicBezTo>
                  <a:cubicBezTo>
                    <a:pt x="1837" y="2319"/>
                    <a:pt x="2101" y="2181"/>
                    <a:pt x="2296" y="1841"/>
                  </a:cubicBezTo>
                  <a:cubicBezTo>
                    <a:pt x="2850" y="881"/>
                    <a:pt x="2297" y="0"/>
                    <a:pt x="15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84" name="Google Shape;7684;p13"/>
            <p:cNvSpPr/>
            <p:nvPr/>
          </p:nvSpPr>
          <p:spPr>
            <a:xfrm>
              <a:off x="782763" y="3269275"/>
              <a:ext cx="71300" cy="57975"/>
            </a:xfrm>
            <a:custGeom>
              <a:avLst/>
              <a:gdLst/>
              <a:ahLst/>
              <a:cxnLst/>
              <a:rect l="l" t="t" r="r" b="b"/>
              <a:pathLst>
                <a:path w="2852" h="2319" extrusionOk="0">
                  <a:moveTo>
                    <a:pt x="1572" y="1"/>
                  </a:moveTo>
                  <a:cubicBezTo>
                    <a:pt x="1303" y="1"/>
                    <a:pt x="1011" y="121"/>
                    <a:pt x="741" y="401"/>
                  </a:cubicBezTo>
                  <a:cubicBezTo>
                    <a:pt x="1" y="1174"/>
                    <a:pt x="800" y="2319"/>
                    <a:pt x="1571" y="2319"/>
                  </a:cubicBezTo>
                  <a:cubicBezTo>
                    <a:pt x="1839" y="2319"/>
                    <a:pt x="2103" y="2181"/>
                    <a:pt x="2298" y="1842"/>
                  </a:cubicBezTo>
                  <a:cubicBezTo>
                    <a:pt x="2851" y="881"/>
                    <a:pt x="2299" y="1"/>
                    <a:pt x="15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85" name="Google Shape;7685;p13"/>
            <p:cNvSpPr/>
            <p:nvPr/>
          </p:nvSpPr>
          <p:spPr>
            <a:xfrm>
              <a:off x="551513" y="969800"/>
              <a:ext cx="33600" cy="30575"/>
            </a:xfrm>
            <a:custGeom>
              <a:avLst/>
              <a:gdLst/>
              <a:ahLst/>
              <a:cxnLst/>
              <a:rect l="l" t="t" r="r" b="b"/>
              <a:pathLst>
                <a:path w="1344" h="1223" extrusionOk="0">
                  <a:moveTo>
                    <a:pt x="703" y="0"/>
                  </a:moveTo>
                  <a:cubicBezTo>
                    <a:pt x="352" y="0"/>
                    <a:pt x="0" y="204"/>
                    <a:pt x="63" y="654"/>
                  </a:cubicBezTo>
                  <a:cubicBezTo>
                    <a:pt x="117" y="1042"/>
                    <a:pt x="384" y="1223"/>
                    <a:pt x="661" y="1223"/>
                  </a:cubicBezTo>
                  <a:cubicBezTo>
                    <a:pt x="995" y="1223"/>
                    <a:pt x="1344" y="958"/>
                    <a:pt x="1342" y="477"/>
                  </a:cubicBezTo>
                  <a:cubicBezTo>
                    <a:pt x="1341" y="170"/>
                    <a:pt x="1023" y="0"/>
                    <a:pt x="7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86" name="Google Shape;7686;p13"/>
            <p:cNvSpPr/>
            <p:nvPr/>
          </p:nvSpPr>
          <p:spPr>
            <a:xfrm>
              <a:off x="113025" y="2171500"/>
              <a:ext cx="71250" cy="57975"/>
            </a:xfrm>
            <a:custGeom>
              <a:avLst/>
              <a:gdLst/>
              <a:ahLst/>
              <a:cxnLst/>
              <a:rect l="l" t="t" r="r" b="b"/>
              <a:pathLst>
                <a:path w="2850" h="2319" extrusionOk="0">
                  <a:moveTo>
                    <a:pt x="1571" y="1"/>
                  </a:moveTo>
                  <a:cubicBezTo>
                    <a:pt x="1302" y="1"/>
                    <a:pt x="1010" y="121"/>
                    <a:pt x="741" y="401"/>
                  </a:cubicBezTo>
                  <a:cubicBezTo>
                    <a:pt x="1" y="1174"/>
                    <a:pt x="799" y="2318"/>
                    <a:pt x="1570" y="2318"/>
                  </a:cubicBezTo>
                  <a:cubicBezTo>
                    <a:pt x="1837" y="2318"/>
                    <a:pt x="2101" y="2181"/>
                    <a:pt x="2297" y="1842"/>
                  </a:cubicBezTo>
                  <a:cubicBezTo>
                    <a:pt x="2850" y="881"/>
                    <a:pt x="2297" y="1"/>
                    <a:pt x="15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nvGrpSpPr>
            <p:cNvPr id="7687" name="Google Shape;7687;p13"/>
            <p:cNvGrpSpPr/>
            <p:nvPr/>
          </p:nvGrpSpPr>
          <p:grpSpPr>
            <a:xfrm rot="4349657">
              <a:off x="8781112" y="2112744"/>
              <a:ext cx="427354" cy="408798"/>
              <a:chOff x="1651300" y="653225"/>
              <a:chExt cx="702450" cy="671950"/>
            </a:xfrm>
          </p:grpSpPr>
          <p:sp>
            <p:nvSpPr>
              <p:cNvPr id="7688" name="Google Shape;7688;p13"/>
              <p:cNvSpPr/>
              <p:nvPr/>
            </p:nvSpPr>
            <p:spPr>
              <a:xfrm>
                <a:off x="1651300" y="653225"/>
                <a:ext cx="702450" cy="671950"/>
              </a:xfrm>
              <a:custGeom>
                <a:avLst/>
                <a:gdLst/>
                <a:ahLst/>
                <a:cxnLst/>
                <a:rect l="l" t="t" r="r" b="b"/>
                <a:pathLst>
                  <a:path w="28097" h="26878" extrusionOk="0">
                    <a:moveTo>
                      <a:pt x="11050" y="0"/>
                    </a:moveTo>
                    <a:cubicBezTo>
                      <a:pt x="10675" y="0"/>
                      <a:pt x="10317" y="31"/>
                      <a:pt x="9985" y="89"/>
                    </a:cubicBezTo>
                    <a:cubicBezTo>
                      <a:pt x="5620" y="847"/>
                      <a:pt x="0" y="8341"/>
                      <a:pt x="7122" y="18927"/>
                    </a:cubicBezTo>
                    <a:cubicBezTo>
                      <a:pt x="11655" y="25666"/>
                      <a:pt x="19139" y="26878"/>
                      <a:pt x="23079" y="26878"/>
                    </a:cubicBezTo>
                    <a:cubicBezTo>
                      <a:pt x="24015" y="26878"/>
                      <a:pt x="24751" y="26810"/>
                      <a:pt x="25200" y="26731"/>
                    </a:cubicBezTo>
                    <a:cubicBezTo>
                      <a:pt x="27542" y="26320"/>
                      <a:pt x="28098" y="24910"/>
                      <a:pt x="25037" y="22755"/>
                    </a:cubicBezTo>
                    <a:cubicBezTo>
                      <a:pt x="21362" y="20167"/>
                      <a:pt x="19852" y="14921"/>
                      <a:pt x="19077" y="8094"/>
                    </a:cubicBezTo>
                    <a:cubicBezTo>
                      <a:pt x="18390" y="2044"/>
                      <a:pt x="14123" y="0"/>
                      <a:pt x="11050"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89" name="Google Shape;7689;p13"/>
              <p:cNvSpPr/>
              <p:nvPr/>
            </p:nvSpPr>
            <p:spPr>
              <a:xfrm>
                <a:off x="1660375" y="659650"/>
                <a:ext cx="655075" cy="665525"/>
              </a:xfrm>
              <a:custGeom>
                <a:avLst/>
                <a:gdLst/>
                <a:ahLst/>
                <a:cxnLst/>
                <a:rect l="l" t="t" r="r" b="b"/>
                <a:pathLst>
                  <a:path w="26202" h="26621" extrusionOk="0">
                    <a:moveTo>
                      <a:pt x="8947" y="0"/>
                    </a:moveTo>
                    <a:cubicBezTo>
                      <a:pt x="4716" y="1364"/>
                      <a:pt x="1" y="8623"/>
                      <a:pt x="6758" y="18670"/>
                    </a:cubicBezTo>
                    <a:cubicBezTo>
                      <a:pt x="11292" y="25409"/>
                      <a:pt x="18776" y="26621"/>
                      <a:pt x="22716" y="26621"/>
                    </a:cubicBezTo>
                    <a:cubicBezTo>
                      <a:pt x="23652" y="26621"/>
                      <a:pt x="24388" y="26553"/>
                      <a:pt x="24837" y="26474"/>
                    </a:cubicBezTo>
                    <a:cubicBezTo>
                      <a:pt x="25407" y="26373"/>
                      <a:pt x="25870" y="26214"/>
                      <a:pt x="26202" y="25999"/>
                    </a:cubicBezTo>
                    <a:cubicBezTo>
                      <a:pt x="24310" y="25264"/>
                      <a:pt x="22488" y="24359"/>
                      <a:pt x="20780" y="23248"/>
                    </a:cubicBezTo>
                    <a:cubicBezTo>
                      <a:pt x="15397" y="19744"/>
                      <a:pt x="12137" y="14278"/>
                      <a:pt x="10336" y="8205"/>
                    </a:cubicBezTo>
                    <a:cubicBezTo>
                      <a:pt x="9543" y="5536"/>
                      <a:pt x="9076" y="2781"/>
                      <a:pt x="8947"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90" name="Google Shape;7690;p13"/>
              <p:cNvSpPr/>
              <p:nvPr/>
            </p:nvSpPr>
            <p:spPr>
              <a:xfrm>
                <a:off x="2004734" y="1085091"/>
                <a:ext cx="120175" cy="228525"/>
              </a:xfrm>
              <a:custGeom>
                <a:avLst/>
                <a:gdLst/>
                <a:ahLst/>
                <a:cxnLst/>
                <a:rect l="l" t="t" r="r" b="b"/>
                <a:pathLst>
                  <a:path w="4807" h="9141" extrusionOk="0">
                    <a:moveTo>
                      <a:pt x="748" y="1"/>
                    </a:moveTo>
                    <a:cubicBezTo>
                      <a:pt x="131" y="2531"/>
                      <a:pt x="1" y="5089"/>
                      <a:pt x="183" y="7660"/>
                    </a:cubicBezTo>
                    <a:cubicBezTo>
                      <a:pt x="1758" y="8386"/>
                      <a:pt x="3341" y="8853"/>
                      <a:pt x="4807" y="9141"/>
                    </a:cubicBezTo>
                    <a:cubicBezTo>
                      <a:pt x="4477" y="7455"/>
                      <a:pt x="4274" y="5749"/>
                      <a:pt x="4265" y="4032"/>
                    </a:cubicBezTo>
                    <a:cubicBezTo>
                      <a:pt x="2930" y="2820"/>
                      <a:pt x="1765" y="1465"/>
                      <a:pt x="7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91" name="Google Shape;7691;p13"/>
              <p:cNvSpPr/>
              <p:nvPr/>
            </p:nvSpPr>
            <p:spPr>
              <a:xfrm>
                <a:off x="1747959" y="657916"/>
                <a:ext cx="140950" cy="176325"/>
              </a:xfrm>
              <a:custGeom>
                <a:avLst/>
                <a:gdLst/>
                <a:ahLst/>
                <a:cxnLst/>
                <a:rect l="l" t="t" r="r" b="b"/>
                <a:pathLst>
                  <a:path w="5638" h="7053" extrusionOk="0">
                    <a:moveTo>
                      <a:pt x="5422" y="0"/>
                    </a:moveTo>
                    <a:cubicBezTo>
                      <a:pt x="3102" y="748"/>
                      <a:pt x="640" y="3271"/>
                      <a:pt x="0" y="7052"/>
                    </a:cubicBezTo>
                    <a:cubicBezTo>
                      <a:pt x="1697" y="5332"/>
                      <a:pt x="3589" y="3814"/>
                      <a:pt x="5638" y="2533"/>
                    </a:cubicBezTo>
                    <a:cubicBezTo>
                      <a:pt x="5536" y="1692"/>
                      <a:pt x="5461" y="847"/>
                      <a:pt x="54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92" name="Google Shape;7692;p13"/>
              <p:cNvSpPr/>
              <p:nvPr/>
            </p:nvSpPr>
            <p:spPr>
              <a:xfrm>
                <a:off x="1746059" y="774466"/>
                <a:ext cx="179925" cy="279175"/>
              </a:xfrm>
              <a:custGeom>
                <a:avLst/>
                <a:gdLst/>
                <a:ahLst/>
                <a:cxnLst/>
                <a:rect l="l" t="t" r="r" b="b"/>
                <a:pathLst>
                  <a:path w="7196" h="11167" extrusionOk="0">
                    <a:moveTo>
                      <a:pt x="6044" y="0"/>
                    </a:moveTo>
                    <a:cubicBezTo>
                      <a:pt x="3750" y="1507"/>
                      <a:pt x="1737" y="3275"/>
                      <a:pt x="0" y="5284"/>
                    </a:cubicBezTo>
                    <a:cubicBezTo>
                      <a:pt x="89" y="7060"/>
                      <a:pt x="560" y="9032"/>
                      <a:pt x="1556" y="11167"/>
                    </a:cubicBezTo>
                    <a:cubicBezTo>
                      <a:pt x="2896" y="8771"/>
                      <a:pt x="4647" y="6664"/>
                      <a:pt x="6866" y="4838"/>
                    </a:cubicBezTo>
                    <a:cubicBezTo>
                      <a:pt x="6962" y="4757"/>
                      <a:pt x="7074" y="4699"/>
                      <a:pt x="7196" y="4669"/>
                    </a:cubicBezTo>
                    <a:cubicBezTo>
                      <a:pt x="7114" y="4413"/>
                      <a:pt x="7033" y="4156"/>
                      <a:pt x="6956" y="3897"/>
                    </a:cubicBezTo>
                    <a:cubicBezTo>
                      <a:pt x="6577" y="2617"/>
                      <a:pt x="6273" y="1316"/>
                      <a:pt x="60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93" name="Google Shape;7693;p13"/>
              <p:cNvSpPr/>
              <p:nvPr/>
            </p:nvSpPr>
            <p:spPr>
              <a:xfrm>
                <a:off x="1809809" y="924941"/>
                <a:ext cx="185775" cy="332150"/>
              </a:xfrm>
              <a:custGeom>
                <a:avLst/>
                <a:gdLst/>
                <a:ahLst/>
                <a:cxnLst/>
                <a:rect l="l" t="t" r="r" b="b"/>
                <a:pathLst>
                  <a:path w="7431" h="13286" extrusionOk="0">
                    <a:moveTo>
                      <a:pt x="5260" y="0"/>
                    </a:moveTo>
                    <a:cubicBezTo>
                      <a:pt x="2981" y="1917"/>
                      <a:pt x="1264" y="4129"/>
                      <a:pt x="0" y="6689"/>
                    </a:cubicBezTo>
                    <a:cubicBezTo>
                      <a:pt x="273" y="7158"/>
                      <a:pt x="571" y="7634"/>
                      <a:pt x="896" y="8117"/>
                    </a:cubicBezTo>
                    <a:cubicBezTo>
                      <a:pt x="2457" y="10437"/>
                      <a:pt x="4367" y="12100"/>
                      <a:pt x="6363" y="13285"/>
                    </a:cubicBezTo>
                    <a:cubicBezTo>
                      <a:pt x="6252" y="10388"/>
                      <a:pt x="6539" y="7505"/>
                      <a:pt x="7425" y="4666"/>
                    </a:cubicBezTo>
                    <a:cubicBezTo>
                      <a:pt x="7427" y="4661"/>
                      <a:pt x="7429" y="4658"/>
                      <a:pt x="7431" y="4653"/>
                    </a:cubicBezTo>
                    <a:cubicBezTo>
                      <a:pt x="6581" y="3181"/>
                      <a:pt x="5864" y="1619"/>
                      <a:pt x="52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94" name="Google Shape;7694;p13"/>
              <p:cNvSpPr/>
              <p:nvPr/>
            </p:nvSpPr>
            <p:spPr>
              <a:xfrm>
                <a:off x="2153484" y="1220466"/>
                <a:ext cx="163125" cy="103575"/>
              </a:xfrm>
              <a:custGeom>
                <a:avLst/>
                <a:gdLst/>
                <a:ahLst/>
                <a:cxnLst/>
                <a:rect l="l" t="t" r="r" b="b"/>
                <a:pathLst>
                  <a:path w="6525" h="4143" extrusionOk="0">
                    <a:moveTo>
                      <a:pt x="1" y="1"/>
                    </a:moveTo>
                    <a:cubicBezTo>
                      <a:pt x="91" y="1343"/>
                      <a:pt x="300" y="2676"/>
                      <a:pt x="581" y="3996"/>
                    </a:cubicBezTo>
                    <a:cubicBezTo>
                      <a:pt x="1494" y="4102"/>
                      <a:pt x="2328" y="4142"/>
                      <a:pt x="3045" y="4142"/>
                    </a:cubicBezTo>
                    <a:cubicBezTo>
                      <a:pt x="3978" y="4142"/>
                      <a:pt x="4712" y="4074"/>
                      <a:pt x="5159" y="3996"/>
                    </a:cubicBezTo>
                    <a:cubicBezTo>
                      <a:pt x="5730" y="3896"/>
                      <a:pt x="6192" y="3735"/>
                      <a:pt x="6524" y="3521"/>
                    </a:cubicBezTo>
                    <a:cubicBezTo>
                      <a:pt x="4632" y="2786"/>
                      <a:pt x="2810" y="1882"/>
                      <a:pt x="1102" y="769"/>
                    </a:cubicBezTo>
                    <a:cubicBezTo>
                      <a:pt x="725" y="522"/>
                      <a:pt x="357" y="266"/>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95" name="Google Shape;7695;p13"/>
              <p:cNvSpPr/>
              <p:nvPr/>
            </p:nvSpPr>
            <p:spPr>
              <a:xfrm>
                <a:off x="1884050" y="653225"/>
                <a:ext cx="221725" cy="117925"/>
              </a:xfrm>
              <a:custGeom>
                <a:avLst/>
                <a:gdLst/>
                <a:ahLst/>
                <a:cxnLst/>
                <a:rect l="l" t="t" r="r" b="b"/>
                <a:pathLst>
                  <a:path w="8869" h="4717" extrusionOk="0">
                    <a:moveTo>
                      <a:pt x="1739" y="1"/>
                    </a:moveTo>
                    <a:cubicBezTo>
                      <a:pt x="1364" y="1"/>
                      <a:pt x="1006" y="31"/>
                      <a:pt x="675" y="89"/>
                    </a:cubicBezTo>
                    <a:cubicBezTo>
                      <a:pt x="446" y="130"/>
                      <a:pt x="221" y="186"/>
                      <a:pt x="0" y="257"/>
                    </a:cubicBezTo>
                    <a:cubicBezTo>
                      <a:pt x="43" y="1181"/>
                      <a:pt x="127" y="2103"/>
                      <a:pt x="243" y="3019"/>
                    </a:cubicBezTo>
                    <a:cubicBezTo>
                      <a:pt x="3161" y="3417"/>
                      <a:pt x="6055" y="3931"/>
                      <a:pt x="8869" y="4716"/>
                    </a:cubicBezTo>
                    <a:cubicBezTo>
                      <a:pt x="7291" y="1258"/>
                      <a:pt x="4148" y="1"/>
                      <a:pt x="173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96" name="Google Shape;7696;p13"/>
              <p:cNvSpPr/>
              <p:nvPr/>
            </p:nvSpPr>
            <p:spPr>
              <a:xfrm>
                <a:off x="1896625" y="770950"/>
                <a:ext cx="242350" cy="162525"/>
              </a:xfrm>
              <a:custGeom>
                <a:avLst/>
                <a:gdLst/>
                <a:ahLst/>
                <a:cxnLst/>
                <a:rect l="l" t="t" r="r" b="b"/>
                <a:pathLst>
                  <a:path w="9694" h="6501" extrusionOk="0">
                    <a:moveTo>
                      <a:pt x="1" y="0"/>
                    </a:moveTo>
                    <a:lnTo>
                      <a:pt x="1" y="0"/>
                    </a:lnTo>
                    <a:cubicBezTo>
                      <a:pt x="226" y="1267"/>
                      <a:pt x="522" y="2519"/>
                      <a:pt x="887" y="3753"/>
                    </a:cubicBezTo>
                    <a:cubicBezTo>
                      <a:pt x="932" y="3906"/>
                      <a:pt x="980" y="4060"/>
                      <a:pt x="1027" y="4214"/>
                    </a:cubicBezTo>
                    <a:cubicBezTo>
                      <a:pt x="3974" y="4724"/>
                      <a:pt x="6850" y="5553"/>
                      <a:pt x="9694" y="6501"/>
                    </a:cubicBezTo>
                    <a:cubicBezTo>
                      <a:pt x="9530" y="5503"/>
                      <a:pt x="9388" y="4465"/>
                      <a:pt x="9264" y="3386"/>
                    </a:cubicBezTo>
                    <a:cubicBezTo>
                      <a:pt x="9207" y="2877"/>
                      <a:pt x="9117" y="2374"/>
                      <a:pt x="8999" y="1877"/>
                    </a:cubicBezTo>
                    <a:cubicBezTo>
                      <a:pt x="6074" y="981"/>
                      <a:pt x="3044" y="423"/>
                      <a:pt x="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97" name="Google Shape;7697;p13"/>
              <p:cNvSpPr/>
              <p:nvPr/>
            </p:nvSpPr>
            <p:spPr>
              <a:xfrm>
                <a:off x="1937350" y="920775"/>
                <a:ext cx="238100" cy="157375"/>
              </a:xfrm>
              <a:custGeom>
                <a:avLst/>
                <a:gdLst/>
                <a:ahLst/>
                <a:cxnLst/>
                <a:rect l="l" t="t" r="r" b="b"/>
                <a:pathLst>
                  <a:path w="9524" h="6295" extrusionOk="0">
                    <a:moveTo>
                      <a:pt x="0" y="0"/>
                    </a:moveTo>
                    <a:lnTo>
                      <a:pt x="0" y="0"/>
                    </a:lnTo>
                    <a:cubicBezTo>
                      <a:pt x="592" y="1603"/>
                      <a:pt x="1295" y="3146"/>
                      <a:pt x="2127" y="4607"/>
                    </a:cubicBezTo>
                    <a:cubicBezTo>
                      <a:pt x="4599" y="5141"/>
                      <a:pt x="7069" y="5692"/>
                      <a:pt x="9523" y="6295"/>
                    </a:cubicBezTo>
                    <a:cubicBezTo>
                      <a:pt x="9076" y="5098"/>
                      <a:pt x="8711" y="3780"/>
                      <a:pt x="8410" y="2354"/>
                    </a:cubicBezTo>
                    <a:cubicBezTo>
                      <a:pt x="5647" y="1408"/>
                      <a:pt x="2857" y="558"/>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98" name="Google Shape;7698;p13"/>
              <p:cNvSpPr/>
              <p:nvPr/>
            </p:nvSpPr>
            <p:spPr>
              <a:xfrm>
                <a:off x="2149150" y="1218350"/>
                <a:ext cx="192100" cy="91275"/>
              </a:xfrm>
              <a:custGeom>
                <a:avLst/>
                <a:gdLst/>
                <a:ahLst/>
                <a:cxnLst/>
                <a:rect l="l" t="t" r="r" b="b"/>
                <a:pathLst>
                  <a:path w="7684" h="3651" extrusionOk="0">
                    <a:moveTo>
                      <a:pt x="1783" y="0"/>
                    </a:moveTo>
                    <a:cubicBezTo>
                      <a:pt x="1189" y="0"/>
                      <a:pt x="595" y="10"/>
                      <a:pt x="0" y="29"/>
                    </a:cubicBezTo>
                    <a:cubicBezTo>
                      <a:pt x="398" y="329"/>
                      <a:pt x="805" y="622"/>
                      <a:pt x="1231" y="899"/>
                    </a:cubicBezTo>
                    <a:cubicBezTo>
                      <a:pt x="2937" y="2010"/>
                      <a:pt x="4761" y="2914"/>
                      <a:pt x="6653" y="3651"/>
                    </a:cubicBezTo>
                    <a:cubicBezTo>
                      <a:pt x="7683" y="2983"/>
                      <a:pt x="7437" y="1778"/>
                      <a:pt x="5123" y="150"/>
                    </a:cubicBezTo>
                    <a:cubicBezTo>
                      <a:pt x="5100" y="133"/>
                      <a:pt x="5078" y="115"/>
                      <a:pt x="5054" y="98"/>
                    </a:cubicBezTo>
                    <a:cubicBezTo>
                      <a:pt x="3966" y="33"/>
                      <a:pt x="2876" y="0"/>
                      <a:pt x="178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99" name="Google Shape;7699;p13"/>
              <p:cNvSpPr/>
              <p:nvPr/>
            </p:nvSpPr>
            <p:spPr>
              <a:xfrm>
                <a:off x="2020875" y="1084275"/>
                <a:ext cx="209625" cy="96150"/>
              </a:xfrm>
              <a:custGeom>
                <a:avLst/>
                <a:gdLst/>
                <a:ahLst/>
                <a:cxnLst/>
                <a:rect l="l" t="t" r="r" b="b"/>
                <a:pathLst>
                  <a:path w="8385" h="3846" extrusionOk="0">
                    <a:moveTo>
                      <a:pt x="0" y="0"/>
                    </a:moveTo>
                    <a:lnTo>
                      <a:pt x="0" y="0"/>
                    </a:lnTo>
                    <a:cubicBezTo>
                      <a:pt x="959" y="1397"/>
                      <a:pt x="2063" y="2685"/>
                      <a:pt x="3297" y="3846"/>
                    </a:cubicBezTo>
                    <a:cubicBezTo>
                      <a:pt x="4500" y="3772"/>
                      <a:pt x="5701" y="3735"/>
                      <a:pt x="6900" y="3735"/>
                    </a:cubicBezTo>
                    <a:cubicBezTo>
                      <a:pt x="7395" y="3735"/>
                      <a:pt x="7890" y="3741"/>
                      <a:pt x="8384" y="3754"/>
                    </a:cubicBezTo>
                    <a:cubicBezTo>
                      <a:pt x="7874" y="3123"/>
                      <a:pt x="7417" y="2420"/>
                      <a:pt x="7015" y="1644"/>
                    </a:cubicBezTo>
                    <a:cubicBezTo>
                      <a:pt x="4688" y="1052"/>
                      <a:pt x="2346" y="515"/>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00" name="Google Shape;7700;p13"/>
              <p:cNvSpPr/>
              <p:nvPr/>
            </p:nvSpPr>
            <p:spPr>
              <a:xfrm>
                <a:off x="2055375" y="786600"/>
                <a:ext cx="57325" cy="132300"/>
              </a:xfrm>
              <a:custGeom>
                <a:avLst/>
                <a:gdLst/>
                <a:ahLst/>
                <a:cxnLst/>
                <a:rect l="l" t="t" r="r" b="b"/>
                <a:pathLst>
                  <a:path w="2293" h="5292" extrusionOk="0">
                    <a:moveTo>
                      <a:pt x="474" y="1"/>
                    </a:moveTo>
                    <a:cubicBezTo>
                      <a:pt x="246" y="1"/>
                      <a:pt x="0" y="257"/>
                      <a:pt x="131" y="538"/>
                    </a:cubicBezTo>
                    <a:cubicBezTo>
                      <a:pt x="475" y="1280"/>
                      <a:pt x="767" y="2037"/>
                      <a:pt x="996" y="2825"/>
                    </a:cubicBezTo>
                    <a:cubicBezTo>
                      <a:pt x="1118" y="3243"/>
                      <a:pt x="1507" y="4220"/>
                      <a:pt x="1466" y="4732"/>
                    </a:cubicBezTo>
                    <a:lnTo>
                      <a:pt x="1466" y="4732"/>
                    </a:lnTo>
                    <a:cubicBezTo>
                      <a:pt x="1466" y="4733"/>
                      <a:pt x="1466" y="4733"/>
                      <a:pt x="1465" y="4733"/>
                    </a:cubicBezTo>
                    <a:lnTo>
                      <a:pt x="1465" y="4735"/>
                    </a:lnTo>
                    <a:lnTo>
                      <a:pt x="1457" y="4754"/>
                    </a:lnTo>
                    <a:cubicBezTo>
                      <a:pt x="1379" y="4923"/>
                      <a:pt x="1405" y="5135"/>
                      <a:pt x="1583" y="5234"/>
                    </a:cubicBezTo>
                    <a:lnTo>
                      <a:pt x="1608" y="5246"/>
                    </a:lnTo>
                    <a:cubicBezTo>
                      <a:pt x="1664" y="5277"/>
                      <a:pt x="1724" y="5292"/>
                      <a:pt x="1783" y="5292"/>
                    </a:cubicBezTo>
                    <a:cubicBezTo>
                      <a:pt x="1935" y="5292"/>
                      <a:pt x="2080" y="5197"/>
                      <a:pt x="2124" y="5036"/>
                    </a:cubicBezTo>
                    <a:cubicBezTo>
                      <a:pt x="2293" y="4422"/>
                      <a:pt x="1888" y="3396"/>
                      <a:pt x="1722" y="2800"/>
                    </a:cubicBezTo>
                    <a:cubicBezTo>
                      <a:pt x="1470" y="1899"/>
                      <a:pt x="1131" y="1030"/>
                      <a:pt x="737" y="182"/>
                    </a:cubicBezTo>
                    <a:cubicBezTo>
                      <a:pt x="678" y="54"/>
                      <a:pt x="577" y="1"/>
                      <a:pt x="474" y="1"/>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01" name="Google Shape;7701;p13"/>
              <p:cNvSpPr/>
              <p:nvPr/>
            </p:nvSpPr>
            <p:spPr>
              <a:xfrm>
                <a:off x="1967750" y="693050"/>
                <a:ext cx="84675" cy="72225"/>
              </a:xfrm>
              <a:custGeom>
                <a:avLst/>
                <a:gdLst/>
                <a:ahLst/>
                <a:cxnLst/>
                <a:rect l="l" t="t" r="r" b="b"/>
                <a:pathLst>
                  <a:path w="3387" h="2889" extrusionOk="0">
                    <a:moveTo>
                      <a:pt x="499" y="0"/>
                    </a:moveTo>
                    <a:cubicBezTo>
                      <a:pt x="199" y="0"/>
                      <a:pt x="1" y="462"/>
                      <a:pt x="324" y="663"/>
                    </a:cubicBezTo>
                    <a:cubicBezTo>
                      <a:pt x="1202" y="1207"/>
                      <a:pt x="1970" y="1910"/>
                      <a:pt x="2589" y="2738"/>
                    </a:cubicBezTo>
                    <a:cubicBezTo>
                      <a:pt x="2668" y="2844"/>
                      <a:pt x="2777" y="2888"/>
                      <a:pt x="2884" y="2888"/>
                    </a:cubicBezTo>
                    <a:cubicBezTo>
                      <a:pt x="3140" y="2888"/>
                      <a:pt x="3386" y="2639"/>
                      <a:pt x="3195" y="2382"/>
                    </a:cubicBezTo>
                    <a:lnTo>
                      <a:pt x="3195" y="2382"/>
                    </a:lnTo>
                    <a:lnTo>
                      <a:pt x="3195" y="2384"/>
                    </a:lnTo>
                    <a:cubicBezTo>
                      <a:pt x="2502" y="1451"/>
                      <a:pt x="1665" y="670"/>
                      <a:pt x="679" y="56"/>
                    </a:cubicBezTo>
                    <a:cubicBezTo>
                      <a:pt x="617" y="17"/>
                      <a:pt x="556" y="0"/>
                      <a:pt x="499" y="0"/>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7702" name="Google Shape;7702;p13"/>
            <p:cNvGrpSpPr/>
            <p:nvPr/>
          </p:nvGrpSpPr>
          <p:grpSpPr>
            <a:xfrm rot="-10248639">
              <a:off x="8551122" y="915033"/>
              <a:ext cx="550904" cy="534214"/>
              <a:chOff x="1640584" y="2123500"/>
              <a:chExt cx="1148539" cy="1113743"/>
            </a:xfrm>
          </p:grpSpPr>
          <p:sp>
            <p:nvSpPr>
              <p:cNvPr id="7703" name="Google Shape;7703;p13"/>
              <p:cNvSpPr/>
              <p:nvPr/>
            </p:nvSpPr>
            <p:spPr>
              <a:xfrm rot="1271479">
                <a:off x="1762549" y="2258456"/>
                <a:ext cx="904609" cy="843831"/>
              </a:xfrm>
              <a:custGeom>
                <a:avLst/>
                <a:gdLst/>
                <a:ahLst/>
                <a:cxnLst/>
                <a:rect l="l" t="t" r="r" b="b"/>
                <a:pathLst>
                  <a:path w="56845" h="53015" extrusionOk="0">
                    <a:moveTo>
                      <a:pt x="35396" y="1"/>
                    </a:moveTo>
                    <a:cubicBezTo>
                      <a:pt x="35352" y="1"/>
                      <a:pt x="35310" y="7"/>
                      <a:pt x="35268" y="20"/>
                    </a:cubicBezTo>
                    <a:cubicBezTo>
                      <a:pt x="29606" y="1731"/>
                      <a:pt x="27381" y="5963"/>
                      <a:pt x="27381" y="5963"/>
                    </a:cubicBezTo>
                    <a:cubicBezTo>
                      <a:pt x="25115" y="2600"/>
                      <a:pt x="21471" y="509"/>
                      <a:pt x="19933" y="509"/>
                    </a:cubicBezTo>
                    <a:cubicBezTo>
                      <a:pt x="19662" y="509"/>
                      <a:pt x="19457" y="573"/>
                      <a:pt x="19336" y="707"/>
                    </a:cubicBezTo>
                    <a:cubicBezTo>
                      <a:pt x="16611" y="3709"/>
                      <a:pt x="17272" y="9556"/>
                      <a:pt x="17272" y="9556"/>
                    </a:cubicBezTo>
                    <a:cubicBezTo>
                      <a:pt x="14925" y="7571"/>
                      <a:pt x="11354" y="6722"/>
                      <a:pt x="9240" y="6722"/>
                    </a:cubicBezTo>
                    <a:cubicBezTo>
                      <a:pt x="8235" y="6722"/>
                      <a:pt x="7559" y="6914"/>
                      <a:pt x="7502" y="7268"/>
                    </a:cubicBezTo>
                    <a:cubicBezTo>
                      <a:pt x="6788" y="11712"/>
                      <a:pt x="9820" y="16427"/>
                      <a:pt x="9820" y="16427"/>
                    </a:cubicBezTo>
                    <a:cubicBezTo>
                      <a:pt x="9719" y="16424"/>
                      <a:pt x="9619" y="16422"/>
                      <a:pt x="9518" y="16422"/>
                    </a:cubicBezTo>
                    <a:cubicBezTo>
                      <a:pt x="5513" y="16422"/>
                      <a:pt x="1643" y="18911"/>
                      <a:pt x="1936" y="19982"/>
                    </a:cubicBezTo>
                    <a:cubicBezTo>
                      <a:pt x="2920" y="23572"/>
                      <a:pt x="7626" y="25662"/>
                      <a:pt x="7626" y="25662"/>
                    </a:cubicBezTo>
                    <a:cubicBezTo>
                      <a:pt x="3989" y="27243"/>
                      <a:pt x="1" y="32676"/>
                      <a:pt x="1290" y="33550"/>
                    </a:cubicBezTo>
                    <a:cubicBezTo>
                      <a:pt x="4116" y="35461"/>
                      <a:pt x="9044" y="35902"/>
                      <a:pt x="9044" y="35902"/>
                    </a:cubicBezTo>
                    <a:cubicBezTo>
                      <a:pt x="7268" y="39093"/>
                      <a:pt x="7224" y="45603"/>
                      <a:pt x="8726" y="45699"/>
                    </a:cubicBezTo>
                    <a:cubicBezTo>
                      <a:pt x="8993" y="45716"/>
                      <a:pt x="9260" y="45724"/>
                      <a:pt x="9526" y="45724"/>
                    </a:cubicBezTo>
                    <a:cubicBezTo>
                      <a:pt x="13221" y="45724"/>
                      <a:pt x="16726" y="44215"/>
                      <a:pt x="16726" y="44215"/>
                    </a:cubicBezTo>
                    <a:cubicBezTo>
                      <a:pt x="16898" y="48226"/>
                      <a:pt x="19702" y="52226"/>
                      <a:pt x="20688" y="52226"/>
                    </a:cubicBezTo>
                    <a:cubicBezTo>
                      <a:pt x="20714" y="52226"/>
                      <a:pt x="20740" y="52223"/>
                      <a:pt x="20764" y="52217"/>
                    </a:cubicBezTo>
                    <a:cubicBezTo>
                      <a:pt x="24220" y="51360"/>
                      <a:pt x="28005" y="47880"/>
                      <a:pt x="28005" y="47880"/>
                    </a:cubicBezTo>
                    <a:cubicBezTo>
                      <a:pt x="29652" y="50276"/>
                      <a:pt x="34128" y="53015"/>
                      <a:pt x="35913" y="53015"/>
                    </a:cubicBezTo>
                    <a:cubicBezTo>
                      <a:pt x="36221" y="53015"/>
                      <a:pt x="36449" y="52933"/>
                      <a:pt x="36569" y="52754"/>
                    </a:cubicBezTo>
                    <a:cubicBezTo>
                      <a:pt x="38444" y="49941"/>
                      <a:pt x="38370" y="45144"/>
                      <a:pt x="38370" y="45143"/>
                    </a:cubicBezTo>
                    <a:lnTo>
                      <a:pt x="38370" y="45143"/>
                    </a:lnTo>
                    <a:cubicBezTo>
                      <a:pt x="39785" y="46033"/>
                      <a:pt x="43750" y="47047"/>
                      <a:pt x="45784" y="47047"/>
                    </a:cubicBezTo>
                    <a:cubicBezTo>
                      <a:pt x="46461" y="47047"/>
                      <a:pt x="46924" y="46935"/>
                      <a:pt x="47009" y="46669"/>
                    </a:cubicBezTo>
                    <a:cubicBezTo>
                      <a:pt x="48133" y="43166"/>
                      <a:pt x="46722" y="37648"/>
                      <a:pt x="46722" y="37648"/>
                    </a:cubicBezTo>
                    <a:lnTo>
                      <a:pt x="46722" y="37648"/>
                    </a:lnTo>
                    <a:cubicBezTo>
                      <a:pt x="47145" y="37687"/>
                      <a:pt x="47575" y="37706"/>
                      <a:pt x="48008" y="37706"/>
                    </a:cubicBezTo>
                    <a:cubicBezTo>
                      <a:pt x="52176" y="37706"/>
                      <a:pt x="56525" y="36007"/>
                      <a:pt x="56285" y="34888"/>
                    </a:cubicBezTo>
                    <a:cubicBezTo>
                      <a:pt x="55341" y="30484"/>
                      <a:pt x="51040" y="27949"/>
                      <a:pt x="51040" y="27949"/>
                    </a:cubicBezTo>
                    <a:cubicBezTo>
                      <a:pt x="55565" y="25201"/>
                      <a:pt x="56845" y="20013"/>
                      <a:pt x="56359" y="19309"/>
                    </a:cubicBezTo>
                    <a:cubicBezTo>
                      <a:pt x="54208" y="16192"/>
                      <a:pt x="48336" y="15495"/>
                      <a:pt x="48336" y="15495"/>
                    </a:cubicBezTo>
                    <a:cubicBezTo>
                      <a:pt x="49299" y="11742"/>
                      <a:pt x="48265" y="6225"/>
                      <a:pt x="47152" y="6125"/>
                    </a:cubicBezTo>
                    <a:cubicBezTo>
                      <a:pt x="46889" y="6101"/>
                      <a:pt x="46625" y="6090"/>
                      <a:pt x="46362" y="6090"/>
                    </a:cubicBezTo>
                    <a:cubicBezTo>
                      <a:pt x="42495" y="6090"/>
                      <a:pt x="38746" y="8476"/>
                      <a:pt x="38746" y="8476"/>
                    </a:cubicBezTo>
                    <a:cubicBezTo>
                      <a:pt x="38806" y="6123"/>
                      <a:pt x="36758" y="1"/>
                      <a:pt x="353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04" name="Google Shape;7704;p13"/>
              <p:cNvSpPr/>
              <p:nvPr/>
            </p:nvSpPr>
            <p:spPr>
              <a:xfrm rot="1271479">
                <a:off x="2043800" y="2229405"/>
                <a:ext cx="217046" cy="214591"/>
              </a:xfrm>
              <a:custGeom>
                <a:avLst/>
                <a:gdLst/>
                <a:ahLst/>
                <a:cxnLst/>
                <a:rect l="l" t="t" r="r" b="b"/>
                <a:pathLst>
                  <a:path w="13639" h="13482" extrusionOk="0">
                    <a:moveTo>
                      <a:pt x="8915" y="1"/>
                    </a:moveTo>
                    <a:cubicBezTo>
                      <a:pt x="6531" y="3083"/>
                      <a:pt x="7142" y="8501"/>
                      <a:pt x="7142" y="8501"/>
                    </a:cubicBezTo>
                    <a:cubicBezTo>
                      <a:pt x="5098" y="6774"/>
                      <a:pt x="2129" y="5905"/>
                      <a:pt x="0" y="5711"/>
                    </a:cubicBezTo>
                    <a:lnTo>
                      <a:pt x="0" y="5711"/>
                    </a:lnTo>
                    <a:cubicBezTo>
                      <a:pt x="2533" y="8718"/>
                      <a:pt x="5814" y="11123"/>
                      <a:pt x="8977" y="13481"/>
                    </a:cubicBezTo>
                    <a:cubicBezTo>
                      <a:pt x="10354" y="12249"/>
                      <a:pt x="11939" y="11246"/>
                      <a:pt x="13639" y="10497"/>
                    </a:cubicBezTo>
                    <a:cubicBezTo>
                      <a:pt x="11208" y="7496"/>
                      <a:pt x="9928" y="3750"/>
                      <a:pt x="8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05" name="Google Shape;7705;p13"/>
              <p:cNvSpPr/>
              <p:nvPr/>
            </p:nvSpPr>
            <p:spPr>
              <a:xfrm rot="1271479">
                <a:off x="1818667" y="2469776"/>
                <a:ext cx="201037" cy="165264"/>
              </a:xfrm>
              <a:custGeom>
                <a:avLst/>
                <a:gdLst/>
                <a:ahLst/>
                <a:cxnLst/>
                <a:rect l="l" t="t" r="r" b="b"/>
                <a:pathLst>
                  <a:path w="12633" h="10383" extrusionOk="0">
                    <a:moveTo>
                      <a:pt x="248" y="1"/>
                    </a:moveTo>
                    <a:lnTo>
                      <a:pt x="248" y="1"/>
                    </a:lnTo>
                    <a:cubicBezTo>
                      <a:pt x="1531" y="3250"/>
                      <a:pt x="5751" y="5125"/>
                      <a:pt x="5751" y="5125"/>
                    </a:cubicBezTo>
                    <a:cubicBezTo>
                      <a:pt x="3542" y="6087"/>
                      <a:pt x="1206" y="8466"/>
                      <a:pt x="0" y="10383"/>
                    </a:cubicBezTo>
                    <a:cubicBezTo>
                      <a:pt x="3854" y="9387"/>
                      <a:pt x="7612" y="8030"/>
                      <a:pt x="11383" y="6719"/>
                    </a:cubicBezTo>
                    <a:cubicBezTo>
                      <a:pt x="11520" y="4747"/>
                      <a:pt x="11961" y="2776"/>
                      <a:pt x="12633" y="954"/>
                    </a:cubicBezTo>
                    <a:lnTo>
                      <a:pt x="12633" y="954"/>
                    </a:lnTo>
                    <a:cubicBezTo>
                      <a:pt x="11706" y="975"/>
                      <a:pt x="10779" y="990"/>
                      <a:pt x="9853" y="990"/>
                    </a:cubicBezTo>
                    <a:cubicBezTo>
                      <a:pt x="6607" y="990"/>
                      <a:pt x="3378" y="803"/>
                      <a:pt x="2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06" name="Google Shape;7706;p13"/>
              <p:cNvSpPr/>
              <p:nvPr/>
            </p:nvSpPr>
            <p:spPr>
              <a:xfrm rot="1271479">
                <a:off x="2403186" y="2365849"/>
                <a:ext cx="194369" cy="207635"/>
              </a:xfrm>
              <a:custGeom>
                <a:avLst/>
                <a:gdLst/>
                <a:ahLst/>
                <a:cxnLst/>
                <a:rect l="l" t="t" r="r" b="b"/>
                <a:pathLst>
                  <a:path w="12214" h="13045" extrusionOk="0">
                    <a:moveTo>
                      <a:pt x="2344" y="0"/>
                    </a:moveTo>
                    <a:cubicBezTo>
                      <a:pt x="1400" y="2919"/>
                      <a:pt x="444" y="5827"/>
                      <a:pt x="49" y="8888"/>
                    </a:cubicBezTo>
                    <a:cubicBezTo>
                      <a:pt x="39" y="8957"/>
                      <a:pt x="23" y="9025"/>
                      <a:pt x="1" y="9091"/>
                    </a:cubicBezTo>
                    <a:cubicBezTo>
                      <a:pt x="2812" y="9644"/>
                      <a:pt x="5549" y="11061"/>
                      <a:pt x="7735" y="13045"/>
                    </a:cubicBezTo>
                    <a:cubicBezTo>
                      <a:pt x="9038" y="10211"/>
                      <a:pt x="10339" y="7377"/>
                      <a:pt x="12214" y="4935"/>
                    </a:cubicBezTo>
                    <a:cubicBezTo>
                      <a:pt x="12178" y="4935"/>
                      <a:pt x="12142" y="4935"/>
                      <a:pt x="12106" y="4935"/>
                    </a:cubicBezTo>
                    <a:cubicBezTo>
                      <a:pt x="8239" y="4935"/>
                      <a:pt x="4490" y="7318"/>
                      <a:pt x="4490" y="7318"/>
                    </a:cubicBezTo>
                    <a:cubicBezTo>
                      <a:pt x="4532" y="5604"/>
                      <a:pt x="3458" y="1891"/>
                      <a:pt x="2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07" name="Google Shape;7707;p13"/>
              <p:cNvSpPr/>
              <p:nvPr/>
            </p:nvSpPr>
            <p:spPr>
              <a:xfrm rot="1271479">
                <a:off x="2152760" y="2903541"/>
                <a:ext cx="184964" cy="227467"/>
              </a:xfrm>
              <a:custGeom>
                <a:avLst/>
                <a:gdLst/>
                <a:ahLst/>
                <a:cxnLst/>
                <a:rect l="l" t="t" r="r" b="b"/>
                <a:pathLst>
                  <a:path w="11623" h="14291" extrusionOk="0">
                    <a:moveTo>
                      <a:pt x="5761" y="0"/>
                    </a:moveTo>
                    <a:cubicBezTo>
                      <a:pt x="4396" y="985"/>
                      <a:pt x="2900" y="1788"/>
                      <a:pt x="1293" y="2363"/>
                    </a:cubicBezTo>
                    <a:cubicBezTo>
                      <a:pt x="870" y="2514"/>
                      <a:pt x="438" y="2648"/>
                      <a:pt x="1" y="2770"/>
                    </a:cubicBezTo>
                    <a:cubicBezTo>
                      <a:pt x="515" y="4345"/>
                      <a:pt x="1069" y="5906"/>
                      <a:pt x="1666" y="7454"/>
                    </a:cubicBezTo>
                    <a:cubicBezTo>
                      <a:pt x="2544" y="9720"/>
                      <a:pt x="3742" y="11962"/>
                      <a:pt x="4558" y="14290"/>
                    </a:cubicBezTo>
                    <a:cubicBezTo>
                      <a:pt x="6397" y="11470"/>
                      <a:pt x="6324" y="6735"/>
                      <a:pt x="6324" y="6735"/>
                    </a:cubicBezTo>
                    <a:lnTo>
                      <a:pt x="6324" y="6735"/>
                    </a:lnTo>
                    <a:cubicBezTo>
                      <a:pt x="7334" y="7372"/>
                      <a:pt x="9643" y="8070"/>
                      <a:pt x="11622" y="8417"/>
                    </a:cubicBezTo>
                    <a:cubicBezTo>
                      <a:pt x="9322" y="5887"/>
                      <a:pt x="7404" y="3005"/>
                      <a:pt x="57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08" name="Google Shape;7708;p13"/>
              <p:cNvSpPr/>
              <p:nvPr/>
            </p:nvSpPr>
            <p:spPr>
              <a:xfrm rot="1271479">
                <a:off x="2431535" y="2719191"/>
                <a:ext cx="194591" cy="211280"/>
              </a:xfrm>
              <a:custGeom>
                <a:avLst/>
                <a:gdLst/>
                <a:ahLst/>
                <a:cxnLst/>
                <a:rect l="l" t="t" r="r" b="b"/>
                <a:pathLst>
                  <a:path w="12228" h="13274" extrusionOk="0">
                    <a:moveTo>
                      <a:pt x="12228" y="1"/>
                    </a:moveTo>
                    <a:lnTo>
                      <a:pt x="12228" y="1"/>
                    </a:lnTo>
                    <a:cubicBezTo>
                      <a:pt x="8942" y="1214"/>
                      <a:pt x="5626" y="2337"/>
                      <a:pt x="2266" y="3318"/>
                    </a:cubicBezTo>
                    <a:cubicBezTo>
                      <a:pt x="2060" y="3479"/>
                      <a:pt x="1797" y="3561"/>
                      <a:pt x="1534" y="3561"/>
                    </a:cubicBezTo>
                    <a:cubicBezTo>
                      <a:pt x="1499" y="3561"/>
                      <a:pt x="1464" y="3560"/>
                      <a:pt x="1429" y="3557"/>
                    </a:cubicBezTo>
                    <a:cubicBezTo>
                      <a:pt x="1381" y="3571"/>
                      <a:pt x="1333" y="3583"/>
                      <a:pt x="1285" y="3597"/>
                    </a:cubicBezTo>
                    <a:cubicBezTo>
                      <a:pt x="1245" y="4586"/>
                      <a:pt x="1175" y="5572"/>
                      <a:pt x="1012" y="6549"/>
                    </a:cubicBezTo>
                    <a:cubicBezTo>
                      <a:pt x="821" y="7686"/>
                      <a:pt x="470" y="8759"/>
                      <a:pt x="1" y="9781"/>
                    </a:cubicBezTo>
                    <a:cubicBezTo>
                      <a:pt x="3986" y="11247"/>
                      <a:pt x="8029" y="12508"/>
                      <a:pt x="12199" y="13273"/>
                    </a:cubicBezTo>
                    <a:cubicBezTo>
                      <a:pt x="11088" y="9124"/>
                      <a:pt x="7054" y="6747"/>
                      <a:pt x="7054" y="6747"/>
                    </a:cubicBezTo>
                    <a:cubicBezTo>
                      <a:pt x="10097" y="4899"/>
                      <a:pt x="11671" y="1949"/>
                      <a:pt x="12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09" name="Google Shape;7709;p13"/>
              <p:cNvSpPr/>
              <p:nvPr/>
            </p:nvSpPr>
            <p:spPr>
              <a:xfrm rot="1271479">
                <a:off x="1803822" y="2773451"/>
                <a:ext cx="226880" cy="197926"/>
              </a:xfrm>
              <a:custGeom>
                <a:avLst/>
                <a:gdLst/>
                <a:ahLst/>
                <a:cxnLst/>
                <a:rect l="l" t="t" r="r" b="b"/>
                <a:pathLst>
                  <a:path w="14257" h="12435" extrusionOk="0">
                    <a:moveTo>
                      <a:pt x="8763" y="1"/>
                    </a:moveTo>
                    <a:cubicBezTo>
                      <a:pt x="5793" y="2292"/>
                      <a:pt x="2871" y="4645"/>
                      <a:pt x="1" y="7062"/>
                    </a:cubicBezTo>
                    <a:cubicBezTo>
                      <a:pt x="142" y="7267"/>
                      <a:pt x="309" y="7387"/>
                      <a:pt x="504" y="7400"/>
                    </a:cubicBezTo>
                    <a:cubicBezTo>
                      <a:pt x="772" y="7417"/>
                      <a:pt x="1040" y="7425"/>
                      <a:pt x="1308" y="7425"/>
                    </a:cubicBezTo>
                    <a:cubicBezTo>
                      <a:pt x="5000" y="7425"/>
                      <a:pt x="8504" y="5917"/>
                      <a:pt x="8504" y="5917"/>
                    </a:cubicBezTo>
                    <a:cubicBezTo>
                      <a:pt x="8611" y="8416"/>
                      <a:pt x="9740" y="10909"/>
                      <a:pt x="10814" y="12435"/>
                    </a:cubicBezTo>
                    <a:cubicBezTo>
                      <a:pt x="11902" y="9272"/>
                      <a:pt x="13051" y="6131"/>
                      <a:pt x="14257" y="3011"/>
                    </a:cubicBezTo>
                    <a:cubicBezTo>
                      <a:pt x="12207" y="2454"/>
                      <a:pt x="10307" y="1474"/>
                      <a:pt x="8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10" name="Google Shape;7710;p13"/>
              <p:cNvSpPr/>
              <p:nvPr/>
            </p:nvSpPr>
            <p:spPr>
              <a:xfrm rot="1271479">
                <a:off x="1846296" y="2382750"/>
                <a:ext cx="740221" cy="616284"/>
              </a:xfrm>
              <a:custGeom>
                <a:avLst/>
                <a:gdLst/>
                <a:ahLst/>
                <a:cxnLst/>
                <a:rect l="l" t="t" r="r" b="b"/>
                <a:pathLst>
                  <a:path w="46515" h="38719" extrusionOk="0">
                    <a:moveTo>
                      <a:pt x="24350" y="1"/>
                    </a:moveTo>
                    <a:cubicBezTo>
                      <a:pt x="19289" y="1"/>
                      <a:pt x="14009" y="2098"/>
                      <a:pt x="9261" y="6881"/>
                    </a:cubicBezTo>
                    <a:cubicBezTo>
                      <a:pt x="0" y="16215"/>
                      <a:pt x="4277" y="29356"/>
                      <a:pt x="12174" y="34990"/>
                    </a:cubicBezTo>
                    <a:cubicBezTo>
                      <a:pt x="15757" y="37546"/>
                      <a:pt x="19622" y="38719"/>
                      <a:pt x="23394" y="38719"/>
                    </a:cubicBezTo>
                    <a:cubicBezTo>
                      <a:pt x="28681" y="38719"/>
                      <a:pt x="33785" y="36414"/>
                      <a:pt x="37670" y="32383"/>
                    </a:cubicBezTo>
                    <a:cubicBezTo>
                      <a:pt x="43969" y="25850"/>
                      <a:pt x="46515" y="14053"/>
                      <a:pt x="38766" y="6309"/>
                    </a:cubicBezTo>
                    <a:cubicBezTo>
                      <a:pt x="34788" y="2334"/>
                      <a:pt x="29690" y="1"/>
                      <a:pt x="24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11" name="Google Shape;7711;p13"/>
              <p:cNvSpPr/>
              <p:nvPr/>
            </p:nvSpPr>
            <p:spPr>
              <a:xfrm rot="1271479">
                <a:off x="1909215" y="2386231"/>
                <a:ext cx="631770" cy="616029"/>
              </a:xfrm>
              <a:custGeom>
                <a:avLst/>
                <a:gdLst/>
                <a:ahLst/>
                <a:cxnLst/>
                <a:rect l="l" t="t" r="r" b="b"/>
                <a:pathLst>
                  <a:path w="39700" h="38703" extrusionOk="0">
                    <a:moveTo>
                      <a:pt x="20355" y="0"/>
                    </a:moveTo>
                    <a:cubicBezTo>
                      <a:pt x="19641" y="0"/>
                      <a:pt x="18927" y="42"/>
                      <a:pt x="18216" y="124"/>
                    </a:cubicBezTo>
                    <a:cubicBezTo>
                      <a:pt x="18772" y="2543"/>
                      <a:pt x="19121" y="5005"/>
                      <a:pt x="19485" y="7467"/>
                    </a:cubicBezTo>
                    <a:cubicBezTo>
                      <a:pt x="19592" y="8182"/>
                      <a:pt x="19069" y="8546"/>
                      <a:pt x="18505" y="8546"/>
                    </a:cubicBezTo>
                    <a:cubicBezTo>
                      <a:pt x="17966" y="8546"/>
                      <a:pt x="17388" y="8213"/>
                      <a:pt x="17288" y="7537"/>
                    </a:cubicBezTo>
                    <a:cubicBezTo>
                      <a:pt x="16936" y="5173"/>
                      <a:pt x="16593" y="2820"/>
                      <a:pt x="16050" y="510"/>
                    </a:cubicBezTo>
                    <a:cubicBezTo>
                      <a:pt x="14899" y="787"/>
                      <a:pt x="13774" y="1167"/>
                      <a:pt x="12692" y="1646"/>
                    </a:cubicBezTo>
                    <a:cubicBezTo>
                      <a:pt x="14261" y="4362"/>
                      <a:pt x="15689" y="7156"/>
                      <a:pt x="17065" y="9979"/>
                    </a:cubicBezTo>
                    <a:cubicBezTo>
                      <a:pt x="17494" y="10858"/>
                      <a:pt x="16724" y="11696"/>
                      <a:pt x="16007" y="11696"/>
                    </a:cubicBezTo>
                    <a:cubicBezTo>
                      <a:pt x="15694" y="11696"/>
                      <a:pt x="15391" y="11536"/>
                      <a:pt x="15202" y="11150"/>
                    </a:cubicBezTo>
                    <a:cubicBezTo>
                      <a:pt x="13796" y="8264"/>
                      <a:pt x="12336" y="5409"/>
                      <a:pt x="10727" y="2638"/>
                    </a:cubicBezTo>
                    <a:cubicBezTo>
                      <a:pt x="10018" y="3043"/>
                      <a:pt x="9332" y="3484"/>
                      <a:pt x="8669" y="3960"/>
                    </a:cubicBezTo>
                    <a:cubicBezTo>
                      <a:pt x="10418" y="6440"/>
                      <a:pt x="12214" y="8883"/>
                      <a:pt x="14117" y="11248"/>
                    </a:cubicBezTo>
                    <a:cubicBezTo>
                      <a:pt x="14753" y="12039"/>
                      <a:pt x="13971" y="12856"/>
                      <a:pt x="13155" y="12856"/>
                    </a:cubicBezTo>
                    <a:cubicBezTo>
                      <a:pt x="12831" y="12856"/>
                      <a:pt x="12501" y="12728"/>
                      <a:pt x="12253" y="12419"/>
                    </a:cubicBezTo>
                    <a:cubicBezTo>
                      <a:pt x="10400" y="10114"/>
                      <a:pt x="8647" y="7736"/>
                      <a:pt x="6940" y="5324"/>
                    </a:cubicBezTo>
                    <a:cubicBezTo>
                      <a:pt x="6378" y="5806"/>
                      <a:pt x="5819" y="6319"/>
                      <a:pt x="5269" y="6873"/>
                    </a:cubicBezTo>
                    <a:cubicBezTo>
                      <a:pt x="4733" y="7414"/>
                      <a:pt x="4228" y="7986"/>
                      <a:pt x="3756" y="8584"/>
                    </a:cubicBezTo>
                    <a:cubicBezTo>
                      <a:pt x="5645" y="9775"/>
                      <a:pt x="7551" y="10937"/>
                      <a:pt x="9476" y="12069"/>
                    </a:cubicBezTo>
                    <a:cubicBezTo>
                      <a:pt x="10507" y="12677"/>
                      <a:pt x="9914" y="14161"/>
                      <a:pt x="8966" y="14161"/>
                    </a:cubicBezTo>
                    <a:cubicBezTo>
                      <a:pt x="8795" y="14161"/>
                      <a:pt x="8613" y="14113"/>
                      <a:pt x="8426" y="14003"/>
                    </a:cubicBezTo>
                    <a:cubicBezTo>
                      <a:pt x="6433" y="12829"/>
                      <a:pt x="4457" y="11624"/>
                      <a:pt x="2501" y="10389"/>
                    </a:cubicBezTo>
                    <a:cubicBezTo>
                      <a:pt x="1824" y="11499"/>
                      <a:pt x="1277" y="12682"/>
                      <a:pt x="869" y="13915"/>
                    </a:cubicBezTo>
                    <a:cubicBezTo>
                      <a:pt x="2705" y="14530"/>
                      <a:pt x="4581" y="15032"/>
                      <a:pt x="6440" y="15580"/>
                    </a:cubicBezTo>
                    <a:cubicBezTo>
                      <a:pt x="7678" y="15945"/>
                      <a:pt x="7358" y="17768"/>
                      <a:pt x="6251" y="17768"/>
                    </a:cubicBezTo>
                    <a:cubicBezTo>
                      <a:pt x="6148" y="17768"/>
                      <a:pt x="6038" y="17753"/>
                      <a:pt x="5922" y="17718"/>
                    </a:cubicBezTo>
                    <a:cubicBezTo>
                      <a:pt x="4051" y="17167"/>
                      <a:pt x="2171" y="16650"/>
                      <a:pt x="323" y="16036"/>
                    </a:cubicBezTo>
                    <a:cubicBezTo>
                      <a:pt x="97" y="17244"/>
                      <a:pt x="1" y="18472"/>
                      <a:pt x="38" y="19700"/>
                    </a:cubicBezTo>
                    <a:cubicBezTo>
                      <a:pt x="860" y="19779"/>
                      <a:pt x="1686" y="19805"/>
                      <a:pt x="2515" y="19805"/>
                    </a:cubicBezTo>
                    <a:cubicBezTo>
                      <a:pt x="3198" y="19805"/>
                      <a:pt x="3883" y="19787"/>
                      <a:pt x="4571" y="19765"/>
                    </a:cubicBezTo>
                    <a:cubicBezTo>
                      <a:pt x="4585" y="19765"/>
                      <a:pt x="4599" y="19765"/>
                      <a:pt x="4613" y="19765"/>
                    </a:cubicBezTo>
                    <a:cubicBezTo>
                      <a:pt x="5989" y="19765"/>
                      <a:pt x="6043" y="21921"/>
                      <a:pt x="4641" y="21965"/>
                    </a:cubicBezTo>
                    <a:cubicBezTo>
                      <a:pt x="3953" y="21986"/>
                      <a:pt x="3266" y="22002"/>
                      <a:pt x="2581" y="22002"/>
                    </a:cubicBezTo>
                    <a:cubicBezTo>
                      <a:pt x="1797" y="22002"/>
                      <a:pt x="1016" y="21981"/>
                      <a:pt x="238" y="21921"/>
                    </a:cubicBezTo>
                    <a:lnTo>
                      <a:pt x="238" y="21921"/>
                    </a:lnTo>
                    <a:cubicBezTo>
                      <a:pt x="433" y="23190"/>
                      <a:pt x="754" y="24434"/>
                      <a:pt x="1196" y="25639"/>
                    </a:cubicBezTo>
                    <a:cubicBezTo>
                      <a:pt x="2801" y="25164"/>
                      <a:pt x="4371" y="24224"/>
                      <a:pt x="5791" y="23611"/>
                    </a:cubicBezTo>
                    <a:cubicBezTo>
                      <a:pt x="5941" y="23546"/>
                      <a:pt x="6083" y="23517"/>
                      <a:pt x="6214" y="23517"/>
                    </a:cubicBezTo>
                    <a:cubicBezTo>
                      <a:pt x="7215" y="23517"/>
                      <a:pt x="7579" y="25223"/>
                      <a:pt x="6442" y="25713"/>
                    </a:cubicBezTo>
                    <a:cubicBezTo>
                      <a:pt x="4988" y="26340"/>
                      <a:pt x="3535" y="27109"/>
                      <a:pt x="2029" y="27605"/>
                    </a:cubicBezTo>
                    <a:cubicBezTo>
                      <a:pt x="2620" y="28812"/>
                      <a:pt x="3329" y="29958"/>
                      <a:pt x="4146" y="31025"/>
                    </a:cubicBezTo>
                    <a:cubicBezTo>
                      <a:pt x="5524" y="29617"/>
                      <a:pt x="6984" y="28292"/>
                      <a:pt x="8519" y="27056"/>
                    </a:cubicBezTo>
                    <a:cubicBezTo>
                      <a:pt x="8722" y="26892"/>
                      <a:pt x="8927" y="26822"/>
                      <a:pt x="9119" y="26822"/>
                    </a:cubicBezTo>
                    <a:cubicBezTo>
                      <a:pt x="9972" y="26822"/>
                      <a:pt x="10578" y="28203"/>
                      <a:pt x="9690" y="28919"/>
                    </a:cubicBezTo>
                    <a:cubicBezTo>
                      <a:pt x="8235" y="30092"/>
                      <a:pt x="6869" y="31365"/>
                      <a:pt x="5574" y="32710"/>
                    </a:cubicBezTo>
                    <a:cubicBezTo>
                      <a:pt x="6383" y="33558"/>
                      <a:pt x="7256" y="34322"/>
                      <a:pt x="8181" y="34982"/>
                    </a:cubicBezTo>
                    <a:cubicBezTo>
                      <a:pt x="8481" y="35196"/>
                      <a:pt x="8783" y="35397"/>
                      <a:pt x="9086" y="35592"/>
                    </a:cubicBezTo>
                    <a:lnTo>
                      <a:pt x="10909" y="30734"/>
                    </a:lnTo>
                    <a:cubicBezTo>
                      <a:pt x="11108" y="30202"/>
                      <a:pt x="11581" y="29969"/>
                      <a:pt x="12038" y="29969"/>
                    </a:cubicBezTo>
                    <a:cubicBezTo>
                      <a:pt x="12706" y="29969"/>
                      <a:pt x="13342" y="30466"/>
                      <a:pt x="13047" y="31251"/>
                    </a:cubicBezTo>
                    <a:lnTo>
                      <a:pt x="11010" y="36684"/>
                    </a:lnTo>
                    <a:cubicBezTo>
                      <a:pt x="12215" y="37291"/>
                      <a:pt x="13482" y="37770"/>
                      <a:pt x="14787" y="38111"/>
                    </a:cubicBezTo>
                    <a:cubicBezTo>
                      <a:pt x="15007" y="36170"/>
                      <a:pt x="15156" y="34223"/>
                      <a:pt x="15298" y="32276"/>
                    </a:cubicBezTo>
                    <a:cubicBezTo>
                      <a:pt x="15351" y="31557"/>
                      <a:pt x="15956" y="31186"/>
                      <a:pt x="16519" y="31186"/>
                    </a:cubicBezTo>
                    <a:cubicBezTo>
                      <a:pt x="17052" y="31186"/>
                      <a:pt x="17547" y="31520"/>
                      <a:pt x="17496" y="32206"/>
                    </a:cubicBezTo>
                    <a:cubicBezTo>
                      <a:pt x="17342" y="34319"/>
                      <a:pt x="17172" y="36431"/>
                      <a:pt x="16935" y="38537"/>
                    </a:cubicBezTo>
                    <a:cubicBezTo>
                      <a:pt x="17749" y="38647"/>
                      <a:pt x="18569" y="38703"/>
                      <a:pt x="19389" y="38703"/>
                    </a:cubicBezTo>
                    <a:cubicBezTo>
                      <a:pt x="20042" y="38703"/>
                      <a:pt x="20695" y="38667"/>
                      <a:pt x="21346" y="38597"/>
                    </a:cubicBezTo>
                    <a:cubicBezTo>
                      <a:pt x="20845" y="36495"/>
                      <a:pt x="20248" y="34418"/>
                      <a:pt x="19717" y="32320"/>
                    </a:cubicBezTo>
                    <a:cubicBezTo>
                      <a:pt x="19505" y="31480"/>
                      <a:pt x="20211" y="30909"/>
                      <a:pt x="20870" y="30909"/>
                    </a:cubicBezTo>
                    <a:cubicBezTo>
                      <a:pt x="21287" y="30909"/>
                      <a:pt x="21685" y="31137"/>
                      <a:pt x="21819" y="31668"/>
                    </a:cubicBezTo>
                    <a:cubicBezTo>
                      <a:pt x="22372" y="33862"/>
                      <a:pt x="23002" y="36033"/>
                      <a:pt x="23516" y="38233"/>
                    </a:cubicBezTo>
                    <a:cubicBezTo>
                      <a:pt x="25233" y="37841"/>
                      <a:pt x="26898" y="37204"/>
                      <a:pt x="28473" y="36352"/>
                    </a:cubicBezTo>
                    <a:cubicBezTo>
                      <a:pt x="27108" y="34366"/>
                      <a:pt x="25825" y="32323"/>
                      <a:pt x="24360" y="30406"/>
                    </a:cubicBezTo>
                    <a:cubicBezTo>
                      <a:pt x="23746" y="29602"/>
                      <a:pt x="24521" y="28783"/>
                      <a:pt x="25326" y="28783"/>
                    </a:cubicBezTo>
                    <a:cubicBezTo>
                      <a:pt x="25651" y="28783"/>
                      <a:pt x="25980" y="28916"/>
                      <a:pt x="26225" y="29236"/>
                    </a:cubicBezTo>
                    <a:cubicBezTo>
                      <a:pt x="27694" y="31160"/>
                      <a:pt x="28979" y="33209"/>
                      <a:pt x="30350" y="35201"/>
                    </a:cubicBezTo>
                    <a:cubicBezTo>
                      <a:pt x="31550" y="34374"/>
                      <a:pt x="32666" y="33427"/>
                      <a:pt x="33678" y="32376"/>
                    </a:cubicBezTo>
                    <a:cubicBezTo>
                      <a:pt x="33811" y="32238"/>
                      <a:pt x="33940" y="32094"/>
                      <a:pt x="34071" y="31951"/>
                    </a:cubicBezTo>
                    <a:cubicBezTo>
                      <a:pt x="31705" y="30379"/>
                      <a:pt x="29396" y="28723"/>
                      <a:pt x="27002" y="27192"/>
                    </a:cubicBezTo>
                    <a:cubicBezTo>
                      <a:pt x="26006" y="26554"/>
                      <a:pt x="26581" y="25083"/>
                      <a:pt x="27499" y="25083"/>
                    </a:cubicBezTo>
                    <a:cubicBezTo>
                      <a:pt x="27674" y="25083"/>
                      <a:pt x="27861" y="25136"/>
                      <a:pt x="28052" y="25259"/>
                    </a:cubicBezTo>
                    <a:cubicBezTo>
                      <a:pt x="30561" y="26863"/>
                      <a:pt x="32977" y="28604"/>
                      <a:pt x="35463" y="30240"/>
                    </a:cubicBezTo>
                    <a:cubicBezTo>
                      <a:pt x="36640" y="28621"/>
                      <a:pt x="37590" y="26847"/>
                      <a:pt x="38285" y="24971"/>
                    </a:cubicBezTo>
                    <a:cubicBezTo>
                      <a:pt x="35152" y="24492"/>
                      <a:pt x="32025" y="23990"/>
                      <a:pt x="28955" y="23183"/>
                    </a:cubicBezTo>
                    <a:cubicBezTo>
                      <a:pt x="27691" y="22850"/>
                      <a:pt x="28031" y="21002"/>
                      <a:pt x="29169" y="21002"/>
                    </a:cubicBezTo>
                    <a:cubicBezTo>
                      <a:pt x="29264" y="21002"/>
                      <a:pt x="29365" y="21015"/>
                      <a:pt x="29471" y="21043"/>
                    </a:cubicBezTo>
                    <a:cubicBezTo>
                      <a:pt x="32589" y="21863"/>
                      <a:pt x="35766" y="22369"/>
                      <a:pt x="38948" y="22854"/>
                    </a:cubicBezTo>
                    <a:cubicBezTo>
                      <a:pt x="39489" y="20746"/>
                      <a:pt x="39700" y="18555"/>
                      <a:pt x="39504" y="16392"/>
                    </a:cubicBezTo>
                    <a:lnTo>
                      <a:pt x="39504" y="16392"/>
                    </a:lnTo>
                    <a:cubicBezTo>
                      <a:pt x="37122" y="16873"/>
                      <a:pt x="34742" y="17356"/>
                      <a:pt x="32360" y="17839"/>
                    </a:cubicBezTo>
                    <a:cubicBezTo>
                      <a:pt x="32273" y="17857"/>
                      <a:pt x="32190" y="17865"/>
                      <a:pt x="32109" y="17865"/>
                    </a:cubicBezTo>
                    <a:cubicBezTo>
                      <a:pt x="30907" y="17865"/>
                      <a:pt x="30411" y="16004"/>
                      <a:pt x="31708" y="15739"/>
                    </a:cubicBezTo>
                    <a:cubicBezTo>
                      <a:pt x="34194" y="15231"/>
                      <a:pt x="36680" y="14726"/>
                      <a:pt x="39168" y="14225"/>
                    </a:cubicBezTo>
                    <a:cubicBezTo>
                      <a:pt x="38812" y="12627"/>
                      <a:pt x="38211" y="11093"/>
                      <a:pt x="37387" y="9677"/>
                    </a:cubicBezTo>
                    <a:cubicBezTo>
                      <a:pt x="35750" y="10529"/>
                      <a:pt x="34102" y="11361"/>
                      <a:pt x="32444" y="12172"/>
                    </a:cubicBezTo>
                    <a:cubicBezTo>
                      <a:pt x="32267" y="12258"/>
                      <a:pt x="32093" y="12296"/>
                      <a:pt x="31926" y="12296"/>
                    </a:cubicBezTo>
                    <a:cubicBezTo>
                      <a:pt x="30900" y="12296"/>
                      <a:pt x="30182" y="10846"/>
                      <a:pt x="31273" y="10308"/>
                    </a:cubicBezTo>
                    <a:cubicBezTo>
                      <a:pt x="32906" y="9506"/>
                      <a:pt x="34533" y="8691"/>
                      <a:pt x="36146" y="7851"/>
                    </a:cubicBezTo>
                    <a:cubicBezTo>
                      <a:pt x="35720" y="7308"/>
                      <a:pt x="35262" y="6791"/>
                      <a:pt x="34775" y="6302"/>
                    </a:cubicBezTo>
                    <a:cubicBezTo>
                      <a:pt x="34008" y="5537"/>
                      <a:pt x="33190" y="4826"/>
                      <a:pt x="32326" y="4174"/>
                    </a:cubicBezTo>
                    <a:cubicBezTo>
                      <a:pt x="32319" y="4184"/>
                      <a:pt x="32313" y="4196"/>
                      <a:pt x="32305" y="4206"/>
                    </a:cubicBezTo>
                    <a:cubicBezTo>
                      <a:pt x="30841" y="6110"/>
                      <a:pt x="29418" y="8045"/>
                      <a:pt x="27894" y="9901"/>
                    </a:cubicBezTo>
                    <a:cubicBezTo>
                      <a:pt x="27673" y="10170"/>
                      <a:pt x="27410" y="10282"/>
                      <a:pt x="27152" y="10282"/>
                    </a:cubicBezTo>
                    <a:cubicBezTo>
                      <a:pt x="26359" y="10282"/>
                      <a:pt x="25614" y="9219"/>
                      <a:pt x="26289" y="8396"/>
                    </a:cubicBezTo>
                    <a:cubicBezTo>
                      <a:pt x="27750" y="6618"/>
                      <a:pt x="29117" y="4770"/>
                      <a:pt x="30516" y="2944"/>
                    </a:cubicBezTo>
                    <a:cubicBezTo>
                      <a:pt x="28682" y="1823"/>
                      <a:pt x="26717" y="1000"/>
                      <a:pt x="24677" y="513"/>
                    </a:cubicBezTo>
                    <a:cubicBezTo>
                      <a:pt x="24545" y="2678"/>
                      <a:pt x="24300" y="4832"/>
                      <a:pt x="23917" y="6977"/>
                    </a:cubicBezTo>
                    <a:cubicBezTo>
                      <a:pt x="23815" y="7549"/>
                      <a:pt x="23396" y="7799"/>
                      <a:pt x="22954" y="7799"/>
                    </a:cubicBezTo>
                    <a:cubicBezTo>
                      <a:pt x="22317" y="7799"/>
                      <a:pt x="21631" y="7281"/>
                      <a:pt x="21778" y="6460"/>
                    </a:cubicBezTo>
                    <a:cubicBezTo>
                      <a:pt x="22154" y="4354"/>
                      <a:pt x="22382" y="2247"/>
                      <a:pt x="22501" y="126"/>
                    </a:cubicBezTo>
                    <a:cubicBezTo>
                      <a:pt x="21788" y="42"/>
                      <a:pt x="21072" y="0"/>
                      <a:pt x="20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12" name="Google Shape;7712;p13"/>
              <p:cNvSpPr/>
              <p:nvPr/>
            </p:nvSpPr>
            <p:spPr>
              <a:xfrm rot="1271479">
                <a:off x="1916348" y="2440404"/>
                <a:ext cx="603173" cy="502160"/>
              </a:xfrm>
              <a:custGeom>
                <a:avLst/>
                <a:gdLst/>
                <a:ahLst/>
                <a:cxnLst/>
                <a:rect l="l" t="t" r="r" b="b"/>
                <a:pathLst>
                  <a:path w="37903" h="31549" extrusionOk="0">
                    <a:moveTo>
                      <a:pt x="19841" y="1"/>
                    </a:moveTo>
                    <a:cubicBezTo>
                      <a:pt x="15717" y="1"/>
                      <a:pt x="11416" y="1710"/>
                      <a:pt x="7548" y="5608"/>
                    </a:cubicBezTo>
                    <a:cubicBezTo>
                      <a:pt x="1" y="13212"/>
                      <a:pt x="3485" y="23920"/>
                      <a:pt x="9920" y="28510"/>
                    </a:cubicBezTo>
                    <a:cubicBezTo>
                      <a:pt x="12840" y="30593"/>
                      <a:pt x="15990" y="31549"/>
                      <a:pt x="19063" y="31549"/>
                    </a:cubicBezTo>
                    <a:cubicBezTo>
                      <a:pt x="23372" y="31549"/>
                      <a:pt x="27530" y="29670"/>
                      <a:pt x="30695" y="26387"/>
                    </a:cubicBezTo>
                    <a:cubicBezTo>
                      <a:pt x="35828" y="21063"/>
                      <a:pt x="37902" y="11450"/>
                      <a:pt x="31587" y="5142"/>
                    </a:cubicBezTo>
                    <a:cubicBezTo>
                      <a:pt x="28346" y="1903"/>
                      <a:pt x="24192" y="1"/>
                      <a:pt x="198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13" name="Google Shape;7713;p13"/>
              <p:cNvSpPr/>
              <p:nvPr/>
            </p:nvSpPr>
            <p:spPr>
              <a:xfrm rot="1271479">
                <a:off x="2192259" y="2260208"/>
                <a:ext cx="22995" cy="89039"/>
              </a:xfrm>
              <a:custGeom>
                <a:avLst/>
                <a:gdLst/>
                <a:ahLst/>
                <a:cxnLst/>
                <a:rect l="l" t="t" r="r" b="b"/>
                <a:pathLst>
                  <a:path w="1445" h="5594" extrusionOk="0">
                    <a:moveTo>
                      <a:pt x="274" y="1"/>
                    </a:moveTo>
                    <a:cubicBezTo>
                      <a:pt x="137" y="1"/>
                      <a:pt x="0" y="89"/>
                      <a:pt x="1" y="266"/>
                    </a:cubicBezTo>
                    <a:lnTo>
                      <a:pt x="1" y="268"/>
                    </a:lnTo>
                    <a:cubicBezTo>
                      <a:pt x="15" y="2013"/>
                      <a:pt x="301" y="3746"/>
                      <a:pt x="847" y="5403"/>
                    </a:cubicBezTo>
                    <a:cubicBezTo>
                      <a:pt x="891" y="5536"/>
                      <a:pt x="1001" y="5594"/>
                      <a:pt x="1111" y="5594"/>
                    </a:cubicBezTo>
                    <a:cubicBezTo>
                      <a:pt x="1278" y="5594"/>
                      <a:pt x="1444" y="5461"/>
                      <a:pt x="1378" y="5258"/>
                    </a:cubicBezTo>
                    <a:cubicBezTo>
                      <a:pt x="845" y="3647"/>
                      <a:pt x="567" y="1964"/>
                      <a:pt x="552" y="266"/>
                    </a:cubicBezTo>
                    <a:cubicBezTo>
                      <a:pt x="550" y="89"/>
                      <a:pt x="411" y="1"/>
                      <a:pt x="27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14" name="Google Shape;7714;p13"/>
              <p:cNvSpPr/>
              <p:nvPr/>
            </p:nvSpPr>
            <p:spPr>
              <a:xfrm rot="1271479">
                <a:off x="2233777" y="2265017"/>
                <a:ext cx="29106" cy="19084"/>
              </a:xfrm>
              <a:custGeom>
                <a:avLst/>
                <a:gdLst/>
                <a:ahLst/>
                <a:cxnLst/>
                <a:rect l="l" t="t" r="r" b="b"/>
                <a:pathLst>
                  <a:path w="1829" h="1199" extrusionOk="0">
                    <a:moveTo>
                      <a:pt x="440" y="0"/>
                    </a:moveTo>
                    <a:cubicBezTo>
                      <a:pt x="177" y="0"/>
                      <a:pt x="0" y="377"/>
                      <a:pt x="281" y="501"/>
                    </a:cubicBezTo>
                    <a:cubicBezTo>
                      <a:pt x="633" y="654"/>
                      <a:pt x="955" y="864"/>
                      <a:pt x="1236" y="1123"/>
                    </a:cubicBezTo>
                    <a:cubicBezTo>
                      <a:pt x="1294" y="1176"/>
                      <a:pt x="1358" y="1198"/>
                      <a:pt x="1420" y="1198"/>
                    </a:cubicBezTo>
                    <a:cubicBezTo>
                      <a:pt x="1637" y="1198"/>
                      <a:pt x="1829" y="923"/>
                      <a:pt x="1626" y="735"/>
                    </a:cubicBezTo>
                    <a:cubicBezTo>
                      <a:pt x="1312" y="441"/>
                      <a:pt x="952" y="201"/>
                      <a:pt x="560" y="27"/>
                    </a:cubicBezTo>
                    <a:cubicBezTo>
                      <a:pt x="519" y="8"/>
                      <a:pt x="478" y="0"/>
                      <a:pt x="4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15" name="Google Shape;7715;p13"/>
              <p:cNvSpPr/>
              <p:nvPr/>
            </p:nvSpPr>
            <p:spPr>
              <a:xfrm rot="1271479">
                <a:off x="2250767" y="2296258"/>
                <a:ext cx="46754" cy="46748"/>
              </a:xfrm>
              <a:custGeom>
                <a:avLst/>
                <a:gdLst/>
                <a:ahLst/>
                <a:cxnLst/>
                <a:rect l="l" t="t" r="r" b="b"/>
                <a:pathLst>
                  <a:path w="2938" h="2937" extrusionOk="0">
                    <a:moveTo>
                      <a:pt x="362" y="0"/>
                    </a:moveTo>
                    <a:cubicBezTo>
                      <a:pt x="146" y="0"/>
                      <a:pt x="0" y="355"/>
                      <a:pt x="230" y="529"/>
                    </a:cubicBezTo>
                    <a:cubicBezTo>
                      <a:pt x="1057" y="1162"/>
                      <a:pt x="1766" y="1933"/>
                      <a:pt x="2329" y="2809"/>
                    </a:cubicBezTo>
                    <a:cubicBezTo>
                      <a:pt x="2387" y="2899"/>
                      <a:pt x="2471" y="2936"/>
                      <a:pt x="2554" y="2936"/>
                    </a:cubicBezTo>
                    <a:cubicBezTo>
                      <a:pt x="2747" y="2936"/>
                      <a:pt x="2937" y="2739"/>
                      <a:pt x="2804" y="2531"/>
                    </a:cubicBezTo>
                    <a:cubicBezTo>
                      <a:pt x="2189" y="1577"/>
                      <a:pt x="1411" y="739"/>
                      <a:pt x="507" y="54"/>
                    </a:cubicBezTo>
                    <a:cubicBezTo>
                      <a:pt x="457" y="17"/>
                      <a:pt x="408" y="0"/>
                      <a:pt x="36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16" name="Google Shape;7716;p13"/>
              <p:cNvSpPr/>
              <p:nvPr/>
            </p:nvSpPr>
            <p:spPr>
              <a:xfrm rot="1271479">
                <a:off x="2357906" y="2330914"/>
                <a:ext cx="62047" cy="49215"/>
              </a:xfrm>
              <a:custGeom>
                <a:avLst/>
                <a:gdLst/>
                <a:ahLst/>
                <a:cxnLst/>
                <a:rect l="l" t="t" r="r" b="b"/>
                <a:pathLst>
                  <a:path w="3899" h="3092" extrusionOk="0">
                    <a:moveTo>
                      <a:pt x="3507" y="0"/>
                    </a:moveTo>
                    <a:cubicBezTo>
                      <a:pt x="3463" y="0"/>
                      <a:pt x="3415" y="13"/>
                      <a:pt x="3368" y="42"/>
                    </a:cubicBezTo>
                    <a:cubicBezTo>
                      <a:pt x="2197" y="754"/>
                      <a:pt x="1127" y="1622"/>
                      <a:pt x="187" y="2619"/>
                    </a:cubicBezTo>
                    <a:cubicBezTo>
                      <a:pt x="1" y="2816"/>
                      <a:pt x="187" y="3092"/>
                      <a:pt x="394" y="3092"/>
                    </a:cubicBezTo>
                    <a:cubicBezTo>
                      <a:pt x="456" y="3092"/>
                      <a:pt x="520" y="3067"/>
                      <a:pt x="577" y="3007"/>
                    </a:cubicBezTo>
                    <a:cubicBezTo>
                      <a:pt x="1482" y="2044"/>
                      <a:pt x="2516" y="1206"/>
                      <a:pt x="3645" y="517"/>
                    </a:cubicBezTo>
                    <a:cubicBezTo>
                      <a:pt x="3899" y="362"/>
                      <a:pt x="3743" y="0"/>
                      <a:pt x="350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17" name="Google Shape;7717;p13"/>
              <p:cNvSpPr/>
              <p:nvPr/>
            </p:nvSpPr>
            <p:spPr>
              <a:xfrm rot="1271479">
                <a:off x="2429287" y="2335305"/>
                <a:ext cx="26608" cy="14612"/>
              </a:xfrm>
              <a:custGeom>
                <a:avLst/>
                <a:gdLst/>
                <a:ahLst/>
                <a:cxnLst/>
                <a:rect l="l" t="t" r="r" b="b"/>
                <a:pathLst>
                  <a:path w="1672" h="918" extrusionOk="0">
                    <a:moveTo>
                      <a:pt x="1321" y="1"/>
                    </a:moveTo>
                    <a:cubicBezTo>
                      <a:pt x="1292" y="1"/>
                      <a:pt x="1260" y="6"/>
                      <a:pt x="1227" y="18"/>
                    </a:cubicBezTo>
                    <a:cubicBezTo>
                      <a:pt x="904" y="135"/>
                      <a:pt x="588" y="266"/>
                      <a:pt x="277" y="413"/>
                    </a:cubicBezTo>
                    <a:cubicBezTo>
                      <a:pt x="1" y="544"/>
                      <a:pt x="172" y="917"/>
                      <a:pt x="430" y="917"/>
                    </a:cubicBezTo>
                    <a:cubicBezTo>
                      <a:pt x="470" y="917"/>
                      <a:pt x="512" y="908"/>
                      <a:pt x="555" y="888"/>
                    </a:cubicBezTo>
                    <a:lnTo>
                      <a:pt x="555" y="889"/>
                    </a:lnTo>
                    <a:cubicBezTo>
                      <a:pt x="822" y="762"/>
                      <a:pt x="1095" y="649"/>
                      <a:pt x="1374" y="549"/>
                    </a:cubicBezTo>
                    <a:cubicBezTo>
                      <a:pt x="1671" y="442"/>
                      <a:pt x="1585" y="1"/>
                      <a:pt x="1321"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18" name="Google Shape;7718;p13"/>
              <p:cNvSpPr/>
              <p:nvPr/>
            </p:nvSpPr>
            <p:spPr>
              <a:xfrm rot="1271479">
                <a:off x="2012045" y="2298725"/>
                <a:ext cx="11617" cy="26549"/>
              </a:xfrm>
              <a:custGeom>
                <a:avLst/>
                <a:gdLst/>
                <a:ahLst/>
                <a:cxnLst/>
                <a:rect l="l" t="t" r="r" b="b"/>
                <a:pathLst>
                  <a:path w="730" h="1668" extrusionOk="0">
                    <a:moveTo>
                      <a:pt x="337" y="0"/>
                    </a:moveTo>
                    <a:cubicBezTo>
                      <a:pt x="177" y="0"/>
                      <a:pt x="1" y="137"/>
                      <a:pt x="37" y="345"/>
                    </a:cubicBezTo>
                    <a:cubicBezTo>
                      <a:pt x="97" y="696"/>
                      <a:pt x="140" y="1049"/>
                      <a:pt x="166" y="1403"/>
                    </a:cubicBezTo>
                    <a:cubicBezTo>
                      <a:pt x="179" y="1579"/>
                      <a:pt x="324" y="1667"/>
                      <a:pt x="461" y="1667"/>
                    </a:cubicBezTo>
                    <a:cubicBezTo>
                      <a:pt x="599" y="1667"/>
                      <a:pt x="729" y="1580"/>
                      <a:pt x="716" y="1403"/>
                    </a:cubicBezTo>
                    <a:cubicBezTo>
                      <a:pt x="686" y="1000"/>
                      <a:pt x="636" y="598"/>
                      <a:pt x="566" y="200"/>
                    </a:cubicBezTo>
                    <a:cubicBezTo>
                      <a:pt x="542" y="61"/>
                      <a:pt x="443" y="0"/>
                      <a:pt x="33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19" name="Google Shape;7719;p13"/>
              <p:cNvSpPr/>
              <p:nvPr/>
            </p:nvSpPr>
            <p:spPr>
              <a:xfrm rot="1271479">
                <a:off x="1995530" y="2336899"/>
                <a:ext cx="34485" cy="68697"/>
              </a:xfrm>
              <a:custGeom>
                <a:avLst/>
                <a:gdLst/>
                <a:ahLst/>
                <a:cxnLst/>
                <a:rect l="l" t="t" r="r" b="b"/>
                <a:pathLst>
                  <a:path w="2167" h="4316" extrusionOk="0">
                    <a:moveTo>
                      <a:pt x="335" y="0"/>
                    </a:moveTo>
                    <a:cubicBezTo>
                      <a:pt x="172" y="0"/>
                      <a:pt x="1" y="135"/>
                      <a:pt x="55" y="343"/>
                    </a:cubicBezTo>
                    <a:lnTo>
                      <a:pt x="54" y="341"/>
                    </a:lnTo>
                    <a:lnTo>
                      <a:pt x="54" y="341"/>
                    </a:lnTo>
                    <a:cubicBezTo>
                      <a:pt x="402" y="1678"/>
                      <a:pt x="913" y="2967"/>
                      <a:pt x="1574" y="4179"/>
                    </a:cubicBezTo>
                    <a:cubicBezTo>
                      <a:pt x="1627" y="4275"/>
                      <a:pt x="1709" y="4315"/>
                      <a:pt x="1792" y="4315"/>
                    </a:cubicBezTo>
                    <a:cubicBezTo>
                      <a:pt x="1977" y="4315"/>
                      <a:pt x="2167" y="4117"/>
                      <a:pt x="2050" y="3902"/>
                    </a:cubicBezTo>
                    <a:cubicBezTo>
                      <a:pt x="1412" y="2730"/>
                      <a:pt x="920" y="1486"/>
                      <a:pt x="585" y="196"/>
                    </a:cubicBezTo>
                    <a:cubicBezTo>
                      <a:pt x="549" y="59"/>
                      <a:pt x="444" y="0"/>
                      <a:pt x="335"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20" name="Google Shape;7720;p13"/>
              <p:cNvSpPr/>
              <p:nvPr/>
            </p:nvSpPr>
            <p:spPr>
              <a:xfrm rot="1271479">
                <a:off x="1887115" y="2422182"/>
                <a:ext cx="30045" cy="16124"/>
              </a:xfrm>
              <a:custGeom>
                <a:avLst/>
                <a:gdLst/>
                <a:ahLst/>
                <a:cxnLst/>
                <a:rect l="l" t="t" r="r" b="b"/>
                <a:pathLst>
                  <a:path w="1888" h="1013" extrusionOk="0">
                    <a:moveTo>
                      <a:pt x="1453" y="1"/>
                    </a:moveTo>
                    <a:cubicBezTo>
                      <a:pt x="1413" y="1"/>
                      <a:pt x="1372" y="9"/>
                      <a:pt x="1330" y="28"/>
                    </a:cubicBezTo>
                    <a:lnTo>
                      <a:pt x="280" y="510"/>
                    </a:lnTo>
                    <a:cubicBezTo>
                      <a:pt x="0" y="637"/>
                      <a:pt x="175" y="1012"/>
                      <a:pt x="435" y="1012"/>
                    </a:cubicBezTo>
                    <a:cubicBezTo>
                      <a:pt x="474" y="1012"/>
                      <a:pt x="515" y="1004"/>
                      <a:pt x="557" y="985"/>
                    </a:cubicBezTo>
                    <a:lnTo>
                      <a:pt x="1608" y="503"/>
                    </a:lnTo>
                    <a:cubicBezTo>
                      <a:pt x="1887" y="374"/>
                      <a:pt x="1713" y="1"/>
                      <a:pt x="145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21" name="Google Shape;7721;p13"/>
              <p:cNvSpPr/>
              <p:nvPr/>
            </p:nvSpPr>
            <p:spPr>
              <a:xfrm rot="1271479">
                <a:off x="1928509" y="2424160"/>
                <a:ext cx="53104" cy="18925"/>
              </a:xfrm>
              <a:custGeom>
                <a:avLst/>
                <a:gdLst/>
                <a:ahLst/>
                <a:cxnLst/>
                <a:rect l="l" t="t" r="r" b="b"/>
                <a:pathLst>
                  <a:path w="3337" h="1189" extrusionOk="0">
                    <a:moveTo>
                      <a:pt x="2924" y="1"/>
                    </a:moveTo>
                    <a:cubicBezTo>
                      <a:pt x="2905" y="1"/>
                      <a:pt x="2886" y="2"/>
                      <a:pt x="2865" y="6"/>
                    </a:cubicBezTo>
                    <a:cubicBezTo>
                      <a:pt x="2001" y="171"/>
                      <a:pt x="1147" y="384"/>
                      <a:pt x="306" y="644"/>
                    </a:cubicBezTo>
                    <a:cubicBezTo>
                      <a:pt x="0" y="739"/>
                      <a:pt x="93" y="1189"/>
                      <a:pt x="368" y="1189"/>
                    </a:cubicBezTo>
                    <a:cubicBezTo>
                      <a:pt x="395" y="1189"/>
                      <a:pt x="423" y="1185"/>
                      <a:pt x="453" y="1175"/>
                    </a:cubicBezTo>
                    <a:cubicBezTo>
                      <a:pt x="1293" y="915"/>
                      <a:pt x="2148" y="701"/>
                      <a:pt x="3010" y="536"/>
                    </a:cubicBezTo>
                    <a:cubicBezTo>
                      <a:pt x="3337" y="474"/>
                      <a:pt x="3226" y="1"/>
                      <a:pt x="292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22" name="Google Shape;7722;p13"/>
              <p:cNvSpPr/>
              <p:nvPr/>
            </p:nvSpPr>
            <p:spPr>
              <a:xfrm rot="1271479">
                <a:off x="1817190" y="2657809"/>
                <a:ext cx="56255" cy="17079"/>
              </a:xfrm>
              <a:custGeom>
                <a:avLst/>
                <a:gdLst/>
                <a:ahLst/>
                <a:cxnLst/>
                <a:rect l="l" t="t" r="r" b="b"/>
                <a:pathLst>
                  <a:path w="3535" h="1073" extrusionOk="0">
                    <a:moveTo>
                      <a:pt x="400" y="1"/>
                    </a:moveTo>
                    <a:cubicBezTo>
                      <a:pt x="105" y="1"/>
                      <a:pt x="0" y="465"/>
                      <a:pt x="322" y="539"/>
                    </a:cubicBezTo>
                    <a:cubicBezTo>
                      <a:pt x="1228" y="748"/>
                      <a:pt x="2139" y="923"/>
                      <a:pt x="3057" y="1069"/>
                    </a:cubicBezTo>
                    <a:cubicBezTo>
                      <a:pt x="3073" y="1071"/>
                      <a:pt x="3089" y="1073"/>
                      <a:pt x="3105" y="1073"/>
                    </a:cubicBezTo>
                    <a:cubicBezTo>
                      <a:pt x="3415" y="1073"/>
                      <a:pt x="3535" y="590"/>
                      <a:pt x="3202" y="538"/>
                    </a:cubicBezTo>
                    <a:cubicBezTo>
                      <a:pt x="2284" y="394"/>
                      <a:pt x="1373" y="217"/>
                      <a:pt x="468" y="8"/>
                    </a:cubicBezTo>
                    <a:cubicBezTo>
                      <a:pt x="444" y="3"/>
                      <a:pt x="421" y="1"/>
                      <a:pt x="40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23" name="Google Shape;7723;p13"/>
              <p:cNvSpPr/>
              <p:nvPr/>
            </p:nvSpPr>
            <p:spPr>
              <a:xfrm rot="1271479">
                <a:off x="1847598" y="2723567"/>
                <a:ext cx="23457" cy="62649"/>
              </a:xfrm>
              <a:custGeom>
                <a:avLst/>
                <a:gdLst/>
                <a:ahLst/>
                <a:cxnLst/>
                <a:rect l="l" t="t" r="r" b="b"/>
                <a:pathLst>
                  <a:path w="1474" h="3936" extrusionOk="0">
                    <a:moveTo>
                      <a:pt x="1140" y="0"/>
                    </a:moveTo>
                    <a:cubicBezTo>
                      <a:pt x="1030" y="0"/>
                      <a:pt x="919" y="58"/>
                      <a:pt x="874" y="191"/>
                    </a:cubicBezTo>
                    <a:cubicBezTo>
                      <a:pt x="498" y="1298"/>
                      <a:pt x="216" y="2435"/>
                      <a:pt x="33" y="3590"/>
                    </a:cubicBezTo>
                    <a:cubicBezTo>
                      <a:pt x="0" y="3799"/>
                      <a:pt x="179" y="3936"/>
                      <a:pt x="338" y="3936"/>
                    </a:cubicBezTo>
                    <a:cubicBezTo>
                      <a:pt x="444" y="3936"/>
                      <a:pt x="542" y="3876"/>
                      <a:pt x="564" y="3737"/>
                    </a:cubicBezTo>
                    <a:cubicBezTo>
                      <a:pt x="747" y="2582"/>
                      <a:pt x="1028" y="1443"/>
                      <a:pt x="1405" y="336"/>
                    </a:cubicBezTo>
                    <a:cubicBezTo>
                      <a:pt x="1474" y="133"/>
                      <a:pt x="1308" y="0"/>
                      <a:pt x="11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24" name="Google Shape;7724;p13"/>
              <p:cNvSpPr/>
              <p:nvPr/>
            </p:nvSpPr>
            <p:spPr>
              <a:xfrm rot="1271479">
                <a:off x="1967241" y="2993002"/>
                <a:ext cx="25796" cy="15694"/>
              </a:xfrm>
              <a:custGeom>
                <a:avLst/>
                <a:gdLst/>
                <a:ahLst/>
                <a:cxnLst/>
                <a:rect l="l" t="t" r="r" b="b"/>
                <a:pathLst>
                  <a:path w="1621" h="985" extrusionOk="0">
                    <a:moveTo>
                      <a:pt x="1210" y="1"/>
                    </a:moveTo>
                    <a:cubicBezTo>
                      <a:pt x="1168" y="1"/>
                      <a:pt x="1123" y="11"/>
                      <a:pt x="1077" y="36"/>
                    </a:cubicBezTo>
                    <a:lnTo>
                      <a:pt x="267" y="475"/>
                    </a:lnTo>
                    <a:cubicBezTo>
                      <a:pt x="1" y="619"/>
                      <a:pt x="163" y="985"/>
                      <a:pt x="410" y="985"/>
                    </a:cubicBezTo>
                    <a:cubicBezTo>
                      <a:pt x="453" y="985"/>
                      <a:pt x="498" y="974"/>
                      <a:pt x="544" y="950"/>
                    </a:cubicBezTo>
                    <a:lnTo>
                      <a:pt x="1354" y="512"/>
                    </a:lnTo>
                    <a:cubicBezTo>
                      <a:pt x="1620" y="368"/>
                      <a:pt x="1457" y="1"/>
                      <a:pt x="121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25" name="Google Shape;7725;p13"/>
              <p:cNvSpPr/>
              <p:nvPr/>
            </p:nvSpPr>
            <p:spPr>
              <a:xfrm rot="1271479">
                <a:off x="2005101" y="2980168"/>
                <a:ext cx="33228" cy="22761"/>
              </a:xfrm>
              <a:custGeom>
                <a:avLst/>
                <a:gdLst/>
                <a:ahLst/>
                <a:cxnLst/>
                <a:rect l="l" t="t" r="r" b="b"/>
                <a:pathLst>
                  <a:path w="2088" h="1430" extrusionOk="0">
                    <a:moveTo>
                      <a:pt x="1723" y="0"/>
                    </a:moveTo>
                    <a:cubicBezTo>
                      <a:pt x="1677" y="0"/>
                      <a:pt x="1628" y="16"/>
                      <a:pt x="1578" y="54"/>
                    </a:cubicBezTo>
                    <a:cubicBezTo>
                      <a:pt x="1158" y="368"/>
                      <a:pt x="719" y="656"/>
                      <a:pt x="262" y="915"/>
                    </a:cubicBezTo>
                    <a:cubicBezTo>
                      <a:pt x="0" y="1064"/>
                      <a:pt x="160" y="1430"/>
                      <a:pt x="403" y="1430"/>
                    </a:cubicBezTo>
                    <a:cubicBezTo>
                      <a:pt x="446" y="1430"/>
                      <a:pt x="492" y="1418"/>
                      <a:pt x="539" y="1391"/>
                    </a:cubicBezTo>
                    <a:cubicBezTo>
                      <a:pt x="996" y="1131"/>
                      <a:pt x="1435" y="843"/>
                      <a:pt x="1856" y="528"/>
                    </a:cubicBezTo>
                    <a:cubicBezTo>
                      <a:pt x="2087" y="355"/>
                      <a:pt x="1941" y="0"/>
                      <a:pt x="1723"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26" name="Google Shape;7726;p13"/>
              <p:cNvSpPr/>
              <p:nvPr/>
            </p:nvSpPr>
            <p:spPr>
              <a:xfrm rot="1271479">
                <a:off x="2102491" y="3008428"/>
                <a:ext cx="41184" cy="35606"/>
              </a:xfrm>
              <a:custGeom>
                <a:avLst/>
                <a:gdLst/>
                <a:ahLst/>
                <a:cxnLst/>
                <a:rect l="l" t="t" r="r" b="b"/>
                <a:pathLst>
                  <a:path w="2588" h="2237" extrusionOk="0">
                    <a:moveTo>
                      <a:pt x="389" y="1"/>
                    </a:moveTo>
                    <a:cubicBezTo>
                      <a:pt x="186" y="1"/>
                      <a:pt x="1" y="276"/>
                      <a:pt x="183" y="477"/>
                    </a:cubicBezTo>
                    <a:cubicBezTo>
                      <a:pt x="756" y="1108"/>
                      <a:pt x="1390" y="1680"/>
                      <a:pt x="2077" y="2185"/>
                    </a:cubicBezTo>
                    <a:cubicBezTo>
                      <a:pt x="2127" y="2221"/>
                      <a:pt x="2176" y="2237"/>
                      <a:pt x="2222" y="2237"/>
                    </a:cubicBezTo>
                    <a:cubicBezTo>
                      <a:pt x="2441" y="2237"/>
                      <a:pt x="2588" y="1881"/>
                      <a:pt x="2354" y="1709"/>
                    </a:cubicBezTo>
                    <a:cubicBezTo>
                      <a:pt x="1708" y="1230"/>
                      <a:pt x="1110" y="687"/>
                      <a:pt x="571" y="88"/>
                    </a:cubicBezTo>
                    <a:cubicBezTo>
                      <a:pt x="515" y="27"/>
                      <a:pt x="451" y="1"/>
                      <a:pt x="38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27" name="Google Shape;7727;p13"/>
              <p:cNvSpPr/>
              <p:nvPr/>
            </p:nvSpPr>
            <p:spPr>
              <a:xfrm rot="1271479">
                <a:off x="2135834" y="3057571"/>
                <a:ext cx="23059" cy="18304"/>
              </a:xfrm>
              <a:custGeom>
                <a:avLst/>
                <a:gdLst/>
                <a:ahLst/>
                <a:cxnLst/>
                <a:rect l="l" t="t" r="r" b="b"/>
                <a:pathLst>
                  <a:path w="1449" h="1150" extrusionOk="0">
                    <a:moveTo>
                      <a:pt x="330" y="0"/>
                    </a:moveTo>
                    <a:cubicBezTo>
                      <a:pt x="232" y="0"/>
                      <a:pt x="129" y="58"/>
                      <a:pt x="82" y="139"/>
                    </a:cubicBezTo>
                    <a:cubicBezTo>
                      <a:pt x="1" y="279"/>
                      <a:pt x="61" y="427"/>
                      <a:pt x="180" y="515"/>
                    </a:cubicBezTo>
                    <a:lnTo>
                      <a:pt x="990" y="1109"/>
                    </a:lnTo>
                    <a:cubicBezTo>
                      <a:pt x="1028" y="1137"/>
                      <a:pt x="1073" y="1149"/>
                      <a:pt x="1118" y="1149"/>
                    </a:cubicBezTo>
                    <a:cubicBezTo>
                      <a:pt x="1217" y="1149"/>
                      <a:pt x="1319" y="1092"/>
                      <a:pt x="1366" y="1010"/>
                    </a:cubicBezTo>
                    <a:cubicBezTo>
                      <a:pt x="1448" y="872"/>
                      <a:pt x="1388" y="722"/>
                      <a:pt x="1267" y="634"/>
                    </a:cubicBezTo>
                    <a:lnTo>
                      <a:pt x="458" y="40"/>
                    </a:lnTo>
                    <a:cubicBezTo>
                      <a:pt x="420" y="13"/>
                      <a:pt x="375" y="0"/>
                      <a:pt x="33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28" name="Google Shape;7728;p13"/>
              <p:cNvSpPr/>
              <p:nvPr/>
            </p:nvSpPr>
            <p:spPr>
              <a:xfrm rot="1271479">
                <a:off x="2388136" y="2983942"/>
                <a:ext cx="11060" cy="36306"/>
              </a:xfrm>
              <a:custGeom>
                <a:avLst/>
                <a:gdLst/>
                <a:ahLst/>
                <a:cxnLst/>
                <a:rect l="l" t="t" r="r" b="b"/>
                <a:pathLst>
                  <a:path w="695" h="2281" extrusionOk="0">
                    <a:moveTo>
                      <a:pt x="269" y="1"/>
                    </a:moveTo>
                    <a:cubicBezTo>
                      <a:pt x="132" y="1"/>
                      <a:pt x="1" y="88"/>
                      <a:pt x="12" y="265"/>
                    </a:cubicBezTo>
                    <a:cubicBezTo>
                      <a:pt x="53" y="848"/>
                      <a:pt x="93" y="1431"/>
                      <a:pt x="133" y="2016"/>
                    </a:cubicBezTo>
                    <a:cubicBezTo>
                      <a:pt x="145" y="2192"/>
                      <a:pt x="289" y="2280"/>
                      <a:pt x="426" y="2280"/>
                    </a:cubicBezTo>
                    <a:cubicBezTo>
                      <a:pt x="564" y="2280"/>
                      <a:pt x="695" y="2192"/>
                      <a:pt x="683" y="2016"/>
                    </a:cubicBezTo>
                    <a:cubicBezTo>
                      <a:pt x="642" y="1433"/>
                      <a:pt x="602" y="849"/>
                      <a:pt x="562" y="265"/>
                    </a:cubicBezTo>
                    <a:cubicBezTo>
                      <a:pt x="551" y="89"/>
                      <a:pt x="407" y="1"/>
                      <a:pt x="26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29" name="Google Shape;7729;p13"/>
              <p:cNvSpPr/>
              <p:nvPr/>
            </p:nvSpPr>
            <p:spPr>
              <a:xfrm rot="1271479">
                <a:off x="2374577" y="3032498"/>
                <a:ext cx="10073" cy="23812"/>
              </a:xfrm>
              <a:custGeom>
                <a:avLst/>
                <a:gdLst/>
                <a:ahLst/>
                <a:cxnLst/>
                <a:rect l="l" t="t" r="r" b="b"/>
                <a:pathLst>
                  <a:path w="633" h="1496" extrusionOk="0">
                    <a:moveTo>
                      <a:pt x="363" y="1"/>
                    </a:moveTo>
                    <a:cubicBezTo>
                      <a:pt x="225" y="1"/>
                      <a:pt x="82" y="89"/>
                      <a:pt x="71" y="265"/>
                    </a:cubicBezTo>
                    <a:lnTo>
                      <a:pt x="12" y="1232"/>
                    </a:lnTo>
                    <a:cubicBezTo>
                      <a:pt x="1" y="1408"/>
                      <a:pt x="133" y="1496"/>
                      <a:pt x="270" y="1496"/>
                    </a:cubicBezTo>
                    <a:cubicBezTo>
                      <a:pt x="408" y="1496"/>
                      <a:pt x="551" y="1408"/>
                      <a:pt x="562" y="1232"/>
                    </a:cubicBezTo>
                    <a:lnTo>
                      <a:pt x="621" y="265"/>
                    </a:lnTo>
                    <a:cubicBezTo>
                      <a:pt x="632" y="89"/>
                      <a:pt x="500" y="1"/>
                      <a:pt x="36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30" name="Google Shape;7730;p13"/>
              <p:cNvSpPr/>
              <p:nvPr/>
            </p:nvSpPr>
            <p:spPr>
              <a:xfrm rot="1271479">
                <a:off x="2454247" y="2944644"/>
                <a:ext cx="39657" cy="10808"/>
              </a:xfrm>
              <a:custGeom>
                <a:avLst/>
                <a:gdLst/>
                <a:ahLst/>
                <a:cxnLst/>
                <a:rect l="l" t="t" r="r" b="b"/>
                <a:pathLst>
                  <a:path w="2492" h="679" extrusionOk="0">
                    <a:moveTo>
                      <a:pt x="2160" y="0"/>
                    </a:moveTo>
                    <a:cubicBezTo>
                      <a:pt x="2153" y="0"/>
                      <a:pt x="2145" y="0"/>
                      <a:pt x="2137" y="1"/>
                    </a:cubicBezTo>
                    <a:lnTo>
                      <a:pt x="354" y="127"/>
                    </a:lnTo>
                    <a:cubicBezTo>
                      <a:pt x="10" y="151"/>
                      <a:pt x="0" y="678"/>
                      <a:pt x="331" y="678"/>
                    </a:cubicBezTo>
                    <a:cubicBezTo>
                      <a:pt x="338" y="678"/>
                      <a:pt x="346" y="678"/>
                      <a:pt x="354" y="677"/>
                    </a:cubicBezTo>
                    <a:lnTo>
                      <a:pt x="2137" y="551"/>
                    </a:lnTo>
                    <a:cubicBezTo>
                      <a:pt x="2481" y="527"/>
                      <a:pt x="2491" y="0"/>
                      <a:pt x="216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31" name="Google Shape;7731;p13"/>
              <p:cNvSpPr/>
              <p:nvPr/>
            </p:nvSpPr>
            <p:spPr>
              <a:xfrm rot="1271479">
                <a:off x="2506293" y="2952809"/>
                <a:ext cx="21611" cy="10441"/>
              </a:xfrm>
              <a:custGeom>
                <a:avLst/>
                <a:gdLst/>
                <a:ahLst/>
                <a:cxnLst/>
                <a:rect l="l" t="t" r="r" b="b"/>
                <a:pathLst>
                  <a:path w="1358" h="656" extrusionOk="0">
                    <a:moveTo>
                      <a:pt x="1042" y="0"/>
                    </a:moveTo>
                    <a:cubicBezTo>
                      <a:pt x="1022" y="0"/>
                      <a:pt x="1002" y="2"/>
                      <a:pt x="983" y="5"/>
                    </a:cubicBezTo>
                    <a:lnTo>
                      <a:pt x="228" y="120"/>
                    </a:lnTo>
                    <a:cubicBezTo>
                      <a:pt x="81" y="144"/>
                      <a:pt x="0" y="327"/>
                      <a:pt x="36" y="459"/>
                    </a:cubicBezTo>
                    <a:cubicBezTo>
                      <a:pt x="74" y="594"/>
                      <a:pt x="189" y="656"/>
                      <a:pt x="315" y="656"/>
                    </a:cubicBezTo>
                    <a:cubicBezTo>
                      <a:pt x="335" y="656"/>
                      <a:pt x="355" y="654"/>
                      <a:pt x="375" y="651"/>
                    </a:cubicBezTo>
                    <a:lnTo>
                      <a:pt x="1129" y="536"/>
                    </a:lnTo>
                    <a:cubicBezTo>
                      <a:pt x="1276" y="514"/>
                      <a:pt x="1357" y="329"/>
                      <a:pt x="1320" y="197"/>
                    </a:cubicBezTo>
                    <a:cubicBezTo>
                      <a:pt x="1283" y="62"/>
                      <a:pt x="1168" y="0"/>
                      <a:pt x="104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32" name="Google Shape;7732;p13"/>
              <p:cNvSpPr/>
              <p:nvPr/>
            </p:nvSpPr>
            <p:spPr>
              <a:xfrm rot="1271479">
                <a:off x="2571126" y="2667051"/>
                <a:ext cx="55443" cy="19960"/>
              </a:xfrm>
              <a:custGeom>
                <a:avLst/>
                <a:gdLst/>
                <a:ahLst/>
                <a:cxnLst/>
                <a:rect l="l" t="t" r="r" b="b"/>
                <a:pathLst>
                  <a:path w="3484" h="1254" extrusionOk="0">
                    <a:moveTo>
                      <a:pt x="418" y="1"/>
                    </a:moveTo>
                    <a:cubicBezTo>
                      <a:pt x="113" y="1"/>
                      <a:pt x="0" y="475"/>
                      <a:pt x="329" y="537"/>
                    </a:cubicBezTo>
                    <a:cubicBezTo>
                      <a:pt x="1245" y="709"/>
                      <a:pt x="2149" y="943"/>
                      <a:pt x="3034" y="1238"/>
                    </a:cubicBezTo>
                    <a:cubicBezTo>
                      <a:pt x="3066" y="1249"/>
                      <a:pt x="3096" y="1253"/>
                      <a:pt x="3124" y="1253"/>
                    </a:cubicBezTo>
                    <a:cubicBezTo>
                      <a:pt x="3394" y="1253"/>
                      <a:pt x="3483" y="808"/>
                      <a:pt x="3181" y="707"/>
                    </a:cubicBezTo>
                    <a:cubicBezTo>
                      <a:pt x="2296" y="412"/>
                      <a:pt x="1392" y="178"/>
                      <a:pt x="475" y="6"/>
                    </a:cubicBezTo>
                    <a:cubicBezTo>
                      <a:pt x="456" y="3"/>
                      <a:pt x="436" y="1"/>
                      <a:pt x="418"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33" name="Google Shape;7733;p13"/>
              <p:cNvSpPr/>
              <p:nvPr/>
            </p:nvSpPr>
            <p:spPr>
              <a:xfrm rot="1271479">
                <a:off x="2623109" y="2701546"/>
                <a:ext cx="23743" cy="15758"/>
              </a:xfrm>
              <a:custGeom>
                <a:avLst/>
                <a:gdLst/>
                <a:ahLst/>
                <a:cxnLst/>
                <a:rect l="l" t="t" r="r" b="b"/>
                <a:pathLst>
                  <a:path w="1492" h="990" extrusionOk="0">
                    <a:moveTo>
                      <a:pt x="306" y="0"/>
                    </a:moveTo>
                    <a:cubicBezTo>
                      <a:pt x="189" y="0"/>
                      <a:pt x="72" y="98"/>
                      <a:pt x="43" y="206"/>
                    </a:cubicBezTo>
                    <a:cubicBezTo>
                      <a:pt x="0" y="363"/>
                      <a:pt x="96" y="490"/>
                      <a:pt x="235" y="545"/>
                    </a:cubicBezTo>
                    <a:cubicBezTo>
                      <a:pt x="494" y="649"/>
                      <a:pt x="741" y="782"/>
                      <a:pt x="971" y="942"/>
                    </a:cubicBezTo>
                    <a:cubicBezTo>
                      <a:pt x="1020" y="975"/>
                      <a:pt x="1069" y="989"/>
                      <a:pt x="1115" y="989"/>
                    </a:cubicBezTo>
                    <a:cubicBezTo>
                      <a:pt x="1341" y="989"/>
                      <a:pt x="1492" y="631"/>
                      <a:pt x="1249" y="467"/>
                    </a:cubicBezTo>
                    <a:cubicBezTo>
                      <a:pt x="977" y="284"/>
                      <a:pt x="686" y="132"/>
                      <a:pt x="380" y="14"/>
                    </a:cubicBezTo>
                    <a:cubicBezTo>
                      <a:pt x="356" y="5"/>
                      <a:pt x="331" y="0"/>
                      <a:pt x="30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34" name="Google Shape;7734;p13"/>
              <p:cNvSpPr/>
              <p:nvPr/>
            </p:nvSpPr>
            <p:spPr>
              <a:xfrm rot="1271479">
                <a:off x="2573208" y="2549709"/>
                <a:ext cx="9103" cy="51173"/>
              </a:xfrm>
              <a:custGeom>
                <a:avLst/>
                <a:gdLst/>
                <a:ahLst/>
                <a:cxnLst/>
                <a:rect l="l" t="t" r="r" b="b"/>
                <a:pathLst>
                  <a:path w="572" h="3215" extrusionOk="0">
                    <a:moveTo>
                      <a:pt x="297" y="0"/>
                    </a:moveTo>
                    <a:cubicBezTo>
                      <a:pt x="159" y="0"/>
                      <a:pt x="21" y="89"/>
                      <a:pt x="20" y="266"/>
                    </a:cubicBezTo>
                    <a:cubicBezTo>
                      <a:pt x="13" y="1161"/>
                      <a:pt x="8" y="2054"/>
                      <a:pt x="2" y="2948"/>
                    </a:cubicBezTo>
                    <a:cubicBezTo>
                      <a:pt x="1" y="3125"/>
                      <a:pt x="138" y="3214"/>
                      <a:pt x="276" y="3214"/>
                    </a:cubicBezTo>
                    <a:cubicBezTo>
                      <a:pt x="413" y="3214"/>
                      <a:pt x="550" y="3126"/>
                      <a:pt x="551" y="2948"/>
                    </a:cubicBezTo>
                    <a:cubicBezTo>
                      <a:pt x="558" y="2054"/>
                      <a:pt x="563" y="1161"/>
                      <a:pt x="570" y="266"/>
                    </a:cubicBezTo>
                    <a:cubicBezTo>
                      <a:pt x="572" y="89"/>
                      <a:pt x="435" y="0"/>
                      <a:pt x="29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35" name="Google Shape;7735;p13"/>
              <p:cNvSpPr/>
              <p:nvPr/>
            </p:nvSpPr>
            <p:spPr>
              <a:xfrm rot="1271479">
                <a:off x="2586574" y="2520381"/>
                <a:ext cx="12047" cy="20580"/>
              </a:xfrm>
              <a:custGeom>
                <a:avLst/>
                <a:gdLst/>
                <a:ahLst/>
                <a:cxnLst/>
                <a:rect l="l" t="t" r="r" b="b"/>
                <a:pathLst>
                  <a:path w="757" h="1293" extrusionOk="0">
                    <a:moveTo>
                      <a:pt x="336" y="0"/>
                    </a:moveTo>
                    <a:cubicBezTo>
                      <a:pt x="172" y="0"/>
                      <a:pt x="0" y="135"/>
                      <a:pt x="54" y="342"/>
                    </a:cubicBezTo>
                    <a:cubicBezTo>
                      <a:pt x="113" y="564"/>
                      <a:pt x="157" y="789"/>
                      <a:pt x="189" y="1019"/>
                    </a:cubicBezTo>
                    <a:cubicBezTo>
                      <a:pt x="206" y="1165"/>
                      <a:pt x="301" y="1293"/>
                      <a:pt x="463" y="1293"/>
                    </a:cubicBezTo>
                    <a:cubicBezTo>
                      <a:pt x="596" y="1293"/>
                      <a:pt x="757" y="1165"/>
                      <a:pt x="737" y="1019"/>
                    </a:cubicBezTo>
                    <a:lnTo>
                      <a:pt x="739" y="1019"/>
                    </a:lnTo>
                    <a:cubicBezTo>
                      <a:pt x="704" y="741"/>
                      <a:pt x="652" y="467"/>
                      <a:pt x="584" y="195"/>
                    </a:cubicBezTo>
                    <a:cubicBezTo>
                      <a:pt x="549" y="59"/>
                      <a:pt x="444" y="0"/>
                      <a:pt x="33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36" name="Google Shape;7736;p13"/>
              <p:cNvSpPr/>
              <p:nvPr/>
            </p:nvSpPr>
            <p:spPr>
              <a:xfrm rot="1271479">
                <a:off x="2235681" y="2496759"/>
                <a:ext cx="42282" cy="37054"/>
              </a:xfrm>
              <a:custGeom>
                <a:avLst/>
                <a:gdLst/>
                <a:ahLst/>
                <a:cxnLst/>
                <a:rect l="l" t="t" r="r" b="b"/>
                <a:pathLst>
                  <a:path w="2657" h="2328" extrusionOk="0">
                    <a:moveTo>
                      <a:pt x="1328" y="0"/>
                    </a:moveTo>
                    <a:cubicBezTo>
                      <a:pt x="1124" y="0"/>
                      <a:pt x="917" y="54"/>
                      <a:pt x="729" y="166"/>
                    </a:cubicBezTo>
                    <a:cubicBezTo>
                      <a:pt x="179" y="498"/>
                      <a:pt x="1" y="1212"/>
                      <a:pt x="332" y="1763"/>
                    </a:cubicBezTo>
                    <a:cubicBezTo>
                      <a:pt x="550" y="2126"/>
                      <a:pt x="935" y="2327"/>
                      <a:pt x="1330" y="2327"/>
                    </a:cubicBezTo>
                    <a:cubicBezTo>
                      <a:pt x="1534" y="2327"/>
                      <a:pt x="1741" y="2274"/>
                      <a:pt x="1928" y="2161"/>
                    </a:cubicBezTo>
                    <a:cubicBezTo>
                      <a:pt x="2479" y="1830"/>
                      <a:pt x="2657" y="1116"/>
                      <a:pt x="2326" y="564"/>
                    </a:cubicBezTo>
                    <a:cubicBezTo>
                      <a:pt x="2108" y="201"/>
                      <a:pt x="1723" y="0"/>
                      <a:pt x="132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37" name="Google Shape;7737;p13"/>
              <p:cNvSpPr/>
              <p:nvPr/>
            </p:nvSpPr>
            <p:spPr>
              <a:xfrm rot="1271479">
                <a:off x="2152774" y="2767913"/>
                <a:ext cx="38718" cy="37054"/>
              </a:xfrm>
              <a:custGeom>
                <a:avLst/>
                <a:gdLst/>
                <a:ahLst/>
                <a:cxnLst/>
                <a:rect l="l" t="t" r="r" b="b"/>
                <a:pathLst>
                  <a:path w="2433" h="2328" extrusionOk="0">
                    <a:moveTo>
                      <a:pt x="1255" y="1"/>
                    </a:moveTo>
                    <a:cubicBezTo>
                      <a:pt x="1242" y="1"/>
                      <a:pt x="1230" y="1"/>
                      <a:pt x="1217" y="1"/>
                    </a:cubicBezTo>
                    <a:cubicBezTo>
                      <a:pt x="746" y="16"/>
                      <a:pt x="332" y="313"/>
                      <a:pt x="166" y="753"/>
                    </a:cubicBezTo>
                    <a:cubicBezTo>
                      <a:pt x="0" y="1193"/>
                      <a:pt x="115" y="1690"/>
                      <a:pt x="458" y="2013"/>
                    </a:cubicBezTo>
                    <a:cubicBezTo>
                      <a:pt x="678" y="2219"/>
                      <a:pt x="964" y="2327"/>
                      <a:pt x="1253" y="2327"/>
                    </a:cubicBezTo>
                    <a:cubicBezTo>
                      <a:pt x="1416" y="2327"/>
                      <a:pt x="1579" y="2293"/>
                      <a:pt x="1733" y="2224"/>
                    </a:cubicBezTo>
                    <a:cubicBezTo>
                      <a:pt x="2162" y="2030"/>
                      <a:pt x="2433" y="1597"/>
                      <a:pt x="2417" y="1128"/>
                    </a:cubicBezTo>
                    <a:cubicBezTo>
                      <a:pt x="2397"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38" name="Google Shape;7738;p13"/>
              <p:cNvSpPr/>
              <p:nvPr/>
            </p:nvSpPr>
            <p:spPr>
              <a:xfrm rot="1271479">
                <a:off x="2316450" y="2741714"/>
                <a:ext cx="38734" cy="37038"/>
              </a:xfrm>
              <a:custGeom>
                <a:avLst/>
                <a:gdLst/>
                <a:ahLst/>
                <a:cxnLst/>
                <a:rect l="l" t="t" r="r" b="b"/>
                <a:pathLst>
                  <a:path w="2434" h="2327" extrusionOk="0">
                    <a:moveTo>
                      <a:pt x="1258" y="1"/>
                    </a:moveTo>
                    <a:cubicBezTo>
                      <a:pt x="1244" y="1"/>
                      <a:pt x="1231" y="1"/>
                      <a:pt x="1218" y="1"/>
                    </a:cubicBezTo>
                    <a:cubicBezTo>
                      <a:pt x="747" y="16"/>
                      <a:pt x="333" y="313"/>
                      <a:pt x="167" y="753"/>
                    </a:cubicBezTo>
                    <a:cubicBezTo>
                      <a:pt x="1" y="1194"/>
                      <a:pt x="116" y="1690"/>
                      <a:pt x="459" y="2013"/>
                    </a:cubicBezTo>
                    <a:cubicBezTo>
                      <a:pt x="679" y="2219"/>
                      <a:pt x="965" y="2327"/>
                      <a:pt x="1255" y="2327"/>
                    </a:cubicBezTo>
                    <a:cubicBezTo>
                      <a:pt x="1417" y="2327"/>
                      <a:pt x="1580" y="2293"/>
                      <a:pt x="1733" y="2224"/>
                    </a:cubicBezTo>
                    <a:cubicBezTo>
                      <a:pt x="2163" y="2029"/>
                      <a:pt x="2433" y="1597"/>
                      <a:pt x="2418" y="1126"/>
                    </a:cubicBezTo>
                    <a:cubicBezTo>
                      <a:pt x="2398" y="498"/>
                      <a:pt x="1882" y="1"/>
                      <a:pt x="1258"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39" name="Google Shape;7739;p13"/>
              <p:cNvSpPr/>
              <p:nvPr/>
            </p:nvSpPr>
            <p:spPr>
              <a:xfrm rot="1271479">
                <a:off x="2373529" y="2579386"/>
                <a:ext cx="38718" cy="37038"/>
              </a:xfrm>
              <a:custGeom>
                <a:avLst/>
                <a:gdLst/>
                <a:ahLst/>
                <a:cxnLst/>
                <a:rect l="l" t="t" r="r" b="b"/>
                <a:pathLst>
                  <a:path w="2433" h="2327" extrusionOk="0">
                    <a:moveTo>
                      <a:pt x="1257" y="0"/>
                    </a:moveTo>
                    <a:cubicBezTo>
                      <a:pt x="1244" y="0"/>
                      <a:pt x="1231" y="0"/>
                      <a:pt x="1217" y="1"/>
                    </a:cubicBezTo>
                    <a:cubicBezTo>
                      <a:pt x="747" y="16"/>
                      <a:pt x="332" y="312"/>
                      <a:pt x="166" y="753"/>
                    </a:cubicBezTo>
                    <a:cubicBezTo>
                      <a:pt x="0" y="1193"/>
                      <a:pt x="116" y="1690"/>
                      <a:pt x="458" y="2012"/>
                    </a:cubicBezTo>
                    <a:cubicBezTo>
                      <a:pt x="680" y="2218"/>
                      <a:pt x="965" y="2326"/>
                      <a:pt x="1256" y="2326"/>
                    </a:cubicBezTo>
                    <a:cubicBezTo>
                      <a:pt x="1417" y="2326"/>
                      <a:pt x="1581" y="2293"/>
                      <a:pt x="1734" y="2223"/>
                    </a:cubicBezTo>
                    <a:cubicBezTo>
                      <a:pt x="2162" y="2029"/>
                      <a:pt x="2433" y="1596"/>
                      <a:pt x="2418" y="1126"/>
                    </a:cubicBezTo>
                    <a:cubicBezTo>
                      <a:pt x="2398" y="497"/>
                      <a:pt x="1882" y="0"/>
                      <a:pt x="125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40" name="Google Shape;7740;p13"/>
              <p:cNvSpPr/>
              <p:nvPr/>
            </p:nvSpPr>
            <p:spPr>
              <a:xfrm rot="1271479">
                <a:off x="2156854" y="2862980"/>
                <a:ext cx="38734" cy="37054"/>
              </a:xfrm>
              <a:custGeom>
                <a:avLst/>
                <a:gdLst/>
                <a:ahLst/>
                <a:cxnLst/>
                <a:rect l="l" t="t" r="r" b="b"/>
                <a:pathLst>
                  <a:path w="2434" h="2328" extrusionOk="0">
                    <a:moveTo>
                      <a:pt x="1255" y="0"/>
                    </a:moveTo>
                    <a:cubicBezTo>
                      <a:pt x="1243" y="0"/>
                      <a:pt x="1230" y="0"/>
                      <a:pt x="1218" y="1"/>
                    </a:cubicBezTo>
                    <a:cubicBezTo>
                      <a:pt x="747" y="16"/>
                      <a:pt x="333" y="314"/>
                      <a:pt x="167" y="754"/>
                    </a:cubicBezTo>
                    <a:cubicBezTo>
                      <a:pt x="1" y="1194"/>
                      <a:pt x="116" y="1691"/>
                      <a:pt x="459" y="2012"/>
                    </a:cubicBezTo>
                    <a:cubicBezTo>
                      <a:pt x="680" y="2219"/>
                      <a:pt x="966" y="2328"/>
                      <a:pt x="1256" y="2328"/>
                    </a:cubicBezTo>
                    <a:cubicBezTo>
                      <a:pt x="1418" y="2328"/>
                      <a:pt x="1581" y="2294"/>
                      <a:pt x="1735" y="2225"/>
                    </a:cubicBezTo>
                    <a:cubicBezTo>
                      <a:pt x="2163" y="2030"/>
                      <a:pt x="2433" y="1598"/>
                      <a:pt x="2418" y="1127"/>
                    </a:cubicBezTo>
                    <a:cubicBezTo>
                      <a:pt x="2398" y="498"/>
                      <a:pt x="1881" y="0"/>
                      <a:pt x="1255"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41" name="Google Shape;7741;p13"/>
              <p:cNvSpPr/>
              <p:nvPr/>
            </p:nvSpPr>
            <p:spPr>
              <a:xfrm rot="1271479">
                <a:off x="2077499" y="2570393"/>
                <a:ext cx="38734" cy="37054"/>
              </a:xfrm>
              <a:custGeom>
                <a:avLst/>
                <a:gdLst/>
                <a:ahLst/>
                <a:cxnLst/>
                <a:rect l="l" t="t" r="r" b="b"/>
                <a:pathLst>
                  <a:path w="2434" h="2328" extrusionOk="0">
                    <a:moveTo>
                      <a:pt x="1256" y="0"/>
                    </a:moveTo>
                    <a:cubicBezTo>
                      <a:pt x="1243" y="0"/>
                      <a:pt x="1231"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42" name="Google Shape;7742;p13"/>
              <p:cNvSpPr/>
              <p:nvPr/>
            </p:nvSpPr>
            <p:spPr>
              <a:xfrm rot="1271479">
                <a:off x="2139709" y="2491398"/>
                <a:ext cx="38718" cy="37054"/>
              </a:xfrm>
              <a:custGeom>
                <a:avLst/>
                <a:gdLst/>
                <a:ahLst/>
                <a:cxnLst/>
                <a:rect l="l" t="t" r="r" b="b"/>
                <a:pathLst>
                  <a:path w="2433" h="2328" extrusionOk="0">
                    <a:moveTo>
                      <a:pt x="1255" y="1"/>
                    </a:moveTo>
                    <a:cubicBezTo>
                      <a:pt x="1243" y="1"/>
                      <a:pt x="1230" y="1"/>
                      <a:pt x="1217" y="1"/>
                    </a:cubicBezTo>
                    <a:cubicBezTo>
                      <a:pt x="747" y="16"/>
                      <a:pt x="332" y="314"/>
                      <a:pt x="166" y="754"/>
                    </a:cubicBezTo>
                    <a:cubicBezTo>
                      <a:pt x="0" y="1193"/>
                      <a:pt x="116" y="1692"/>
                      <a:pt x="459" y="2013"/>
                    </a:cubicBezTo>
                    <a:cubicBezTo>
                      <a:pt x="679" y="2219"/>
                      <a:pt x="965" y="2328"/>
                      <a:pt x="1255" y="2328"/>
                    </a:cubicBezTo>
                    <a:cubicBezTo>
                      <a:pt x="1417" y="2328"/>
                      <a:pt x="1580" y="2294"/>
                      <a:pt x="1735" y="2224"/>
                    </a:cubicBezTo>
                    <a:cubicBezTo>
                      <a:pt x="2163" y="2030"/>
                      <a:pt x="2433" y="1598"/>
                      <a:pt x="2418" y="1128"/>
                    </a:cubicBezTo>
                    <a:cubicBezTo>
                      <a:pt x="2398"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43" name="Google Shape;7743;p13"/>
              <p:cNvSpPr/>
              <p:nvPr/>
            </p:nvSpPr>
            <p:spPr>
              <a:xfrm rot="1271479">
                <a:off x="2208346" y="2689321"/>
                <a:ext cx="38734" cy="37038"/>
              </a:xfrm>
              <a:custGeom>
                <a:avLst/>
                <a:gdLst/>
                <a:ahLst/>
                <a:cxnLst/>
                <a:rect l="l" t="t" r="r" b="b"/>
                <a:pathLst>
                  <a:path w="2434" h="2327" extrusionOk="0">
                    <a:moveTo>
                      <a:pt x="1256" y="0"/>
                    </a:moveTo>
                    <a:cubicBezTo>
                      <a:pt x="1243" y="0"/>
                      <a:pt x="1230" y="0"/>
                      <a:pt x="1218" y="1"/>
                    </a:cubicBezTo>
                    <a:cubicBezTo>
                      <a:pt x="747" y="16"/>
                      <a:pt x="333" y="312"/>
                      <a:pt x="167" y="753"/>
                    </a:cubicBezTo>
                    <a:cubicBezTo>
                      <a:pt x="1" y="1193"/>
                      <a:pt x="116" y="1690"/>
                      <a:pt x="459" y="2012"/>
                    </a:cubicBezTo>
                    <a:cubicBezTo>
                      <a:pt x="680" y="2219"/>
                      <a:pt x="965" y="2327"/>
                      <a:pt x="1255" y="2327"/>
                    </a:cubicBezTo>
                    <a:cubicBezTo>
                      <a:pt x="1417" y="2327"/>
                      <a:pt x="1581" y="2293"/>
                      <a:pt x="1735" y="2223"/>
                    </a:cubicBezTo>
                    <a:cubicBezTo>
                      <a:pt x="2163" y="2030"/>
                      <a:pt x="2433" y="1596"/>
                      <a:pt x="2418" y="1127"/>
                    </a:cubicBezTo>
                    <a:cubicBezTo>
                      <a:pt x="2398" y="496"/>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44" name="Google Shape;7744;p13"/>
              <p:cNvSpPr/>
              <p:nvPr/>
            </p:nvSpPr>
            <p:spPr>
              <a:xfrm rot="1271479">
                <a:off x="2364166" y="2820626"/>
                <a:ext cx="18332" cy="17509"/>
              </a:xfrm>
              <a:custGeom>
                <a:avLst/>
                <a:gdLst/>
                <a:ahLst/>
                <a:cxnLst/>
                <a:rect l="l" t="t" r="r" b="b"/>
                <a:pathLst>
                  <a:path w="1152" h="1100" extrusionOk="0">
                    <a:moveTo>
                      <a:pt x="596" y="0"/>
                    </a:moveTo>
                    <a:cubicBezTo>
                      <a:pt x="590" y="0"/>
                      <a:pt x="583" y="0"/>
                      <a:pt x="576" y="1"/>
                    </a:cubicBezTo>
                    <a:cubicBezTo>
                      <a:pt x="354" y="8"/>
                      <a:pt x="158" y="147"/>
                      <a:pt x="78" y="356"/>
                    </a:cubicBezTo>
                    <a:cubicBezTo>
                      <a:pt x="0" y="565"/>
                      <a:pt x="55" y="799"/>
                      <a:pt x="217" y="951"/>
                    </a:cubicBezTo>
                    <a:cubicBezTo>
                      <a:pt x="321" y="1049"/>
                      <a:pt x="456" y="1100"/>
                      <a:pt x="592" y="1100"/>
                    </a:cubicBezTo>
                    <a:cubicBezTo>
                      <a:pt x="670" y="1100"/>
                      <a:pt x="747" y="1083"/>
                      <a:pt x="821" y="1050"/>
                    </a:cubicBezTo>
                    <a:cubicBezTo>
                      <a:pt x="1024" y="958"/>
                      <a:pt x="1151" y="754"/>
                      <a:pt x="1143" y="532"/>
                    </a:cubicBezTo>
                    <a:cubicBezTo>
                      <a:pt x="1134" y="235"/>
                      <a:pt x="891" y="0"/>
                      <a:pt x="59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45" name="Google Shape;7745;p13"/>
              <p:cNvSpPr/>
              <p:nvPr/>
            </p:nvSpPr>
            <p:spPr>
              <a:xfrm rot="1271479">
                <a:off x="2173222" y="2648078"/>
                <a:ext cx="18317" cy="17540"/>
              </a:xfrm>
              <a:custGeom>
                <a:avLst/>
                <a:gdLst/>
                <a:ahLst/>
                <a:cxnLst/>
                <a:rect l="l" t="t" r="r" b="b"/>
                <a:pathLst>
                  <a:path w="1151" h="1102" extrusionOk="0">
                    <a:moveTo>
                      <a:pt x="594" y="1"/>
                    </a:moveTo>
                    <a:cubicBezTo>
                      <a:pt x="589" y="1"/>
                      <a:pt x="583" y="1"/>
                      <a:pt x="577" y="1"/>
                    </a:cubicBezTo>
                    <a:cubicBezTo>
                      <a:pt x="353" y="9"/>
                      <a:pt x="157" y="149"/>
                      <a:pt x="79" y="358"/>
                    </a:cubicBezTo>
                    <a:cubicBezTo>
                      <a:pt x="1" y="565"/>
                      <a:pt x="55" y="801"/>
                      <a:pt x="217" y="953"/>
                    </a:cubicBezTo>
                    <a:cubicBezTo>
                      <a:pt x="322" y="1050"/>
                      <a:pt x="457" y="1101"/>
                      <a:pt x="594" y="1101"/>
                    </a:cubicBezTo>
                    <a:cubicBezTo>
                      <a:pt x="671" y="1101"/>
                      <a:pt x="748" y="1085"/>
                      <a:pt x="821" y="1052"/>
                    </a:cubicBezTo>
                    <a:cubicBezTo>
                      <a:pt x="1023" y="960"/>
                      <a:pt x="1150" y="756"/>
                      <a:pt x="1143" y="534"/>
                    </a:cubicBezTo>
                    <a:cubicBezTo>
                      <a:pt x="1134" y="236"/>
                      <a:pt x="890" y="1"/>
                      <a:pt x="594"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46" name="Google Shape;7746;p13"/>
              <p:cNvSpPr/>
              <p:nvPr/>
            </p:nvSpPr>
            <p:spPr>
              <a:xfrm rot="1271479">
                <a:off x="2240570" y="2767905"/>
                <a:ext cx="18301" cy="17509"/>
              </a:xfrm>
              <a:custGeom>
                <a:avLst/>
                <a:gdLst/>
                <a:ahLst/>
                <a:cxnLst/>
                <a:rect l="l" t="t" r="r" b="b"/>
                <a:pathLst>
                  <a:path w="1150" h="1100" extrusionOk="0">
                    <a:moveTo>
                      <a:pt x="597" y="0"/>
                    </a:moveTo>
                    <a:cubicBezTo>
                      <a:pt x="590" y="0"/>
                      <a:pt x="583" y="0"/>
                      <a:pt x="576" y="0"/>
                    </a:cubicBezTo>
                    <a:cubicBezTo>
                      <a:pt x="353" y="7"/>
                      <a:pt x="157" y="147"/>
                      <a:pt x="78" y="356"/>
                    </a:cubicBezTo>
                    <a:cubicBezTo>
                      <a:pt x="0" y="564"/>
                      <a:pt x="55" y="799"/>
                      <a:pt x="217" y="951"/>
                    </a:cubicBezTo>
                    <a:cubicBezTo>
                      <a:pt x="321" y="1049"/>
                      <a:pt x="456" y="1099"/>
                      <a:pt x="593" y="1099"/>
                    </a:cubicBezTo>
                    <a:cubicBezTo>
                      <a:pt x="670" y="1099"/>
                      <a:pt x="747" y="1083"/>
                      <a:pt x="821" y="1050"/>
                    </a:cubicBezTo>
                    <a:cubicBezTo>
                      <a:pt x="1022" y="958"/>
                      <a:pt x="1150" y="754"/>
                      <a:pt x="1143" y="531"/>
                    </a:cubicBezTo>
                    <a:cubicBezTo>
                      <a:pt x="1134" y="235"/>
                      <a:pt x="891" y="0"/>
                      <a:pt x="59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47" name="Google Shape;7747;p13"/>
              <p:cNvSpPr/>
              <p:nvPr/>
            </p:nvSpPr>
            <p:spPr>
              <a:xfrm rot="1271479">
                <a:off x="2096246" y="2527400"/>
                <a:ext cx="18332" cy="17524"/>
              </a:xfrm>
              <a:custGeom>
                <a:avLst/>
                <a:gdLst/>
                <a:ahLst/>
                <a:cxnLst/>
                <a:rect l="l" t="t" r="r" b="b"/>
                <a:pathLst>
                  <a:path w="1152" h="1101" extrusionOk="0">
                    <a:moveTo>
                      <a:pt x="594" y="0"/>
                    </a:moveTo>
                    <a:cubicBezTo>
                      <a:pt x="588" y="0"/>
                      <a:pt x="582" y="0"/>
                      <a:pt x="577" y="0"/>
                    </a:cubicBezTo>
                    <a:cubicBezTo>
                      <a:pt x="354" y="9"/>
                      <a:pt x="158" y="149"/>
                      <a:pt x="80" y="357"/>
                    </a:cubicBezTo>
                    <a:cubicBezTo>
                      <a:pt x="0" y="564"/>
                      <a:pt x="55" y="800"/>
                      <a:pt x="219" y="953"/>
                    </a:cubicBezTo>
                    <a:cubicBezTo>
                      <a:pt x="322" y="1049"/>
                      <a:pt x="457" y="1100"/>
                      <a:pt x="594" y="1100"/>
                    </a:cubicBezTo>
                    <a:cubicBezTo>
                      <a:pt x="671" y="1100"/>
                      <a:pt x="748" y="1084"/>
                      <a:pt x="821" y="1051"/>
                    </a:cubicBezTo>
                    <a:cubicBezTo>
                      <a:pt x="1024" y="959"/>
                      <a:pt x="1151" y="755"/>
                      <a:pt x="1143" y="533"/>
                    </a:cubicBezTo>
                    <a:cubicBezTo>
                      <a:pt x="1134" y="235"/>
                      <a:pt x="890" y="0"/>
                      <a:pt x="594"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48" name="Google Shape;7748;p13"/>
              <p:cNvSpPr/>
              <p:nvPr/>
            </p:nvSpPr>
            <p:spPr>
              <a:xfrm rot="1271479">
                <a:off x="2131919" y="2834819"/>
                <a:ext cx="18317" cy="17540"/>
              </a:xfrm>
              <a:custGeom>
                <a:avLst/>
                <a:gdLst/>
                <a:ahLst/>
                <a:cxnLst/>
                <a:rect l="l" t="t" r="r" b="b"/>
                <a:pathLst>
                  <a:path w="1151" h="1102" extrusionOk="0">
                    <a:moveTo>
                      <a:pt x="593" y="1"/>
                    </a:moveTo>
                    <a:cubicBezTo>
                      <a:pt x="588" y="1"/>
                      <a:pt x="582" y="1"/>
                      <a:pt x="576" y="1"/>
                    </a:cubicBezTo>
                    <a:cubicBezTo>
                      <a:pt x="353" y="8"/>
                      <a:pt x="157" y="148"/>
                      <a:pt x="79" y="357"/>
                    </a:cubicBezTo>
                    <a:cubicBezTo>
                      <a:pt x="1" y="565"/>
                      <a:pt x="54" y="800"/>
                      <a:pt x="218" y="952"/>
                    </a:cubicBezTo>
                    <a:cubicBezTo>
                      <a:pt x="321" y="1050"/>
                      <a:pt x="457" y="1101"/>
                      <a:pt x="594" y="1101"/>
                    </a:cubicBezTo>
                    <a:cubicBezTo>
                      <a:pt x="671" y="1101"/>
                      <a:pt x="748" y="1085"/>
                      <a:pt x="820" y="1052"/>
                    </a:cubicBezTo>
                    <a:cubicBezTo>
                      <a:pt x="1023" y="960"/>
                      <a:pt x="1151" y="756"/>
                      <a:pt x="1144" y="534"/>
                    </a:cubicBezTo>
                    <a:cubicBezTo>
                      <a:pt x="1133" y="235"/>
                      <a:pt x="889" y="1"/>
                      <a:pt x="593"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49" name="Google Shape;7749;p13"/>
              <p:cNvSpPr/>
              <p:nvPr/>
            </p:nvSpPr>
            <p:spPr>
              <a:xfrm rot="1271479">
                <a:off x="2020256" y="2717150"/>
                <a:ext cx="18332" cy="17509"/>
              </a:xfrm>
              <a:custGeom>
                <a:avLst/>
                <a:gdLst/>
                <a:ahLst/>
                <a:cxnLst/>
                <a:rect l="l" t="t" r="r" b="b"/>
                <a:pathLst>
                  <a:path w="1152" h="1100" extrusionOk="0">
                    <a:moveTo>
                      <a:pt x="596" y="1"/>
                    </a:moveTo>
                    <a:cubicBezTo>
                      <a:pt x="590" y="1"/>
                      <a:pt x="583" y="1"/>
                      <a:pt x="576" y="1"/>
                    </a:cubicBezTo>
                    <a:cubicBezTo>
                      <a:pt x="354" y="8"/>
                      <a:pt x="158" y="148"/>
                      <a:pt x="80" y="356"/>
                    </a:cubicBezTo>
                    <a:cubicBezTo>
                      <a:pt x="0" y="563"/>
                      <a:pt x="55" y="799"/>
                      <a:pt x="217" y="952"/>
                    </a:cubicBezTo>
                    <a:cubicBezTo>
                      <a:pt x="321" y="1049"/>
                      <a:pt x="456" y="1100"/>
                      <a:pt x="592" y="1100"/>
                    </a:cubicBezTo>
                    <a:cubicBezTo>
                      <a:pt x="669" y="1100"/>
                      <a:pt x="747" y="1084"/>
                      <a:pt x="820" y="1050"/>
                    </a:cubicBezTo>
                    <a:cubicBezTo>
                      <a:pt x="1024" y="959"/>
                      <a:pt x="1151" y="754"/>
                      <a:pt x="1143" y="532"/>
                    </a:cubicBezTo>
                    <a:cubicBezTo>
                      <a:pt x="1134" y="235"/>
                      <a:pt x="891" y="1"/>
                      <a:pt x="59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50" name="Google Shape;7750;p13"/>
              <p:cNvSpPr/>
              <p:nvPr/>
            </p:nvSpPr>
            <p:spPr>
              <a:xfrm rot="1271479">
                <a:off x="2311958" y="2538525"/>
                <a:ext cx="18301" cy="17524"/>
              </a:xfrm>
              <a:custGeom>
                <a:avLst/>
                <a:gdLst/>
                <a:ahLst/>
                <a:cxnLst/>
                <a:rect l="l" t="t" r="r" b="b"/>
                <a:pathLst>
                  <a:path w="1150" h="1101" extrusionOk="0">
                    <a:moveTo>
                      <a:pt x="595" y="1"/>
                    </a:moveTo>
                    <a:cubicBezTo>
                      <a:pt x="588" y="1"/>
                      <a:pt x="582" y="1"/>
                      <a:pt x="575" y="1"/>
                    </a:cubicBezTo>
                    <a:cubicBezTo>
                      <a:pt x="353" y="8"/>
                      <a:pt x="157" y="148"/>
                      <a:pt x="78" y="357"/>
                    </a:cubicBezTo>
                    <a:cubicBezTo>
                      <a:pt x="0" y="564"/>
                      <a:pt x="54" y="800"/>
                      <a:pt x="217" y="952"/>
                    </a:cubicBezTo>
                    <a:cubicBezTo>
                      <a:pt x="320" y="1049"/>
                      <a:pt x="455" y="1100"/>
                      <a:pt x="592" y="1100"/>
                    </a:cubicBezTo>
                    <a:cubicBezTo>
                      <a:pt x="669" y="1100"/>
                      <a:pt x="747" y="1084"/>
                      <a:pt x="819" y="1051"/>
                    </a:cubicBezTo>
                    <a:cubicBezTo>
                      <a:pt x="1022" y="959"/>
                      <a:pt x="1150" y="754"/>
                      <a:pt x="1143" y="532"/>
                    </a:cubicBezTo>
                    <a:cubicBezTo>
                      <a:pt x="1132" y="236"/>
                      <a:pt x="889" y="1"/>
                      <a:pt x="59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51" name="Google Shape;7751;p13"/>
              <p:cNvSpPr/>
              <p:nvPr/>
            </p:nvSpPr>
            <p:spPr>
              <a:xfrm rot="1271479">
                <a:off x="1998716" y="2630018"/>
                <a:ext cx="38734" cy="37054"/>
              </a:xfrm>
              <a:custGeom>
                <a:avLst/>
                <a:gdLst/>
                <a:ahLst/>
                <a:cxnLst/>
                <a:rect l="l" t="t" r="r" b="b"/>
                <a:pathLst>
                  <a:path w="2434" h="2328" extrusionOk="0">
                    <a:moveTo>
                      <a:pt x="1256" y="0"/>
                    </a:moveTo>
                    <a:cubicBezTo>
                      <a:pt x="1243" y="0"/>
                      <a:pt x="1230"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52" name="Google Shape;7752;p13"/>
              <p:cNvSpPr/>
              <p:nvPr/>
            </p:nvSpPr>
            <p:spPr>
              <a:xfrm rot="1271479">
                <a:off x="2279970" y="2611212"/>
                <a:ext cx="67108" cy="64209"/>
              </a:xfrm>
              <a:custGeom>
                <a:avLst/>
                <a:gdLst/>
                <a:ahLst/>
                <a:cxnLst/>
                <a:rect l="l" t="t" r="r" b="b"/>
                <a:pathLst>
                  <a:path w="4217" h="4034" extrusionOk="0">
                    <a:moveTo>
                      <a:pt x="2178" y="0"/>
                    </a:moveTo>
                    <a:cubicBezTo>
                      <a:pt x="2156" y="0"/>
                      <a:pt x="2134" y="1"/>
                      <a:pt x="2112" y="1"/>
                    </a:cubicBezTo>
                    <a:cubicBezTo>
                      <a:pt x="1296" y="28"/>
                      <a:pt x="577" y="542"/>
                      <a:pt x="289" y="1305"/>
                    </a:cubicBezTo>
                    <a:cubicBezTo>
                      <a:pt x="1" y="2068"/>
                      <a:pt x="201" y="2929"/>
                      <a:pt x="796" y="3488"/>
                    </a:cubicBezTo>
                    <a:cubicBezTo>
                      <a:pt x="1177" y="3846"/>
                      <a:pt x="1673" y="4033"/>
                      <a:pt x="2175" y="4033"/>
                    </a:cubicBezTo>
                    <a:cubicBezTo>
                      <a:pt x="2456" y="4033"/>
                      <a:pt x="2740" y="3975"/>
                      <a:pt x="3007" y="3854"/>
                    </a:cubicBezTo>
                    <a:cubicBezTo>
                      <a:pt x="3749" y="3519"/>
                      <a:pt x="4217" y="2769"/>
                      <a:pt x="4191" y="1954"/>
                    </a:cubicBezTo>
                    <a:cubicBezTo>
                      <a:pt x="4157" y="862"/>
                      <a:pt x="3261" y="0"/>
                      <a:pt x="217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53" name="Google Shape;7753;p13"/>
              <p:cNvSpPr/>
              <p:nvPr/>
            </p:nvSpPr>
            <p:spPr>
              <a:xfrm rot="1271479">
                <a:off x="2374691" y="2673335"/>
                <a:ext cx="67092" cy="64209"/>
              </a:xfrm>
              <a:custGeom>
                <a:avLst/>
                <a:gdLst/>
                <a:ahLst/>
                <a:cxnLst/>
                <a:rect l="l" t="t" r="r" b="b"/>
                <a:pathLst>
                  <a:path w="4216" h="4034" extrusionOk="0">
                    <a:moveTo>
                      <a:pt x="2177" y="1"/>
                    </a:moveTo>
                    <a:cubicBezTo>
                      <a:pt x="2155" y="1"/>
                      <a:pt x="2133" y="1"/>
                      <a:pt x="2111" y="2"/>
                    </a:cubicBezTo>
                    <a:cubicBezTo>
                      <a:pt x="1295" y="28"/>
                      <a:pt x="576" y="543"/>
                      <a:pt x="288" y="1305"/>
                    </a:cubicBezTo>
                    <a:cubicBezTo>
                      <a:pt x="1" y="2068"/>
                      <a:pt x="200" y="2930"/>
                      <a:pt x="795" y="3488"/>
                    </a:cubicBezTo>
                    <a:cubicBezTo>
                      <a:pt x="1176" y="3846"/>
                      <a:pt x="1672" y="4034"/>
                      <a:pt x="2174" y="4034"/>
                    </a:cubicBezTo>
                    <a:cubicBezTo>
                      <a:pt x="2455" y="4034"/>
                      <a:pt x="2739" y="3975"/>
                      <a:pt x="3006" y="3855"/>
                    </a:cubicBezTo>
                    <a:cubicBezTo>
                      <a:pt x="3748" y="3518"/>
                      <a:pt x="4216" y="2769"/>
                      <a:pt x="4191" y="1953"/>
                    </a:cubicBezTo>
                    <a:cubicBezTo>
                      <a:pt x="4156" y="862"/>
                      <a:pt x="3260"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54" name="Google Shape;7754;p13"/>
              <p:cNvSpPr/>
              <p:nvPr/>
            </p:nvSpPr>
            <p:spPr>
              <a:xfrm rot="1271479">
                <a:off x="2164111" y="2552588"/>
                <a:ext cx="67124" cy="64209"/>
              </a:xfrm>
              <a:custGeom>
                <a:avLst/>
                <a:gdLst/>
                <a:ahLst/>
                <a:cxnLst/>
                <a:rect l="l" t="t" r="r" b="b"/>
                <a:pathLst>
                  <a:path w="4218" h="4034" extrusionOk="0">
                    <a:moveTo>
                      <a:pt x="2177" y="1"/>
                    </a:moveTo>
                    <a:cubicBezTo>
                      <a:pt x="2155" y="1"/>
                      <a:pt x="2133" y="1"/>
                      <a:pt x="2112" y="2"/>
                    </a:cubicBezTo>
                    <a:cubicBezTo>
                      <a:pt x="1297" y="28"/>
                      <a:pt x="576" y="542"/>
                      <a:pt x="288" y="1305"/>
                    </a:cubicBezTo>
                    <a:cubicBezTo>
                      <a:pt x="0" y="2068"/>
                      <a:pt x="200" y="2930"/>
                      <a:pt x="796" y="3488"/>
                    </a:cubicBezTo>
                    <a:cubicBezTo>
                      <a:pt x="1177" y="3845"/>
                      <a:pt x="1673" y="4033"/>
                      <a:pt x="2176" y="4033"/>
                    </a:cubicBezTo>
                    <a:cubicBezTo>
                      <a:pt x="2457" y="4033"/>
                      <a:pt x="2740" y="3975"/>
                      <a:pt x="3006" y="3854"/>
                    </a:cubicBezTo>
                    <a:cubicBezTo>
                      <a:pt x="3750" y="3518"/>
                      <a:pt x="4217" y="2768"/>
                      <a:pt x="4191" y="1953"/>
                    </a:cubicBezTo>
                    <a:cubicBezTo>
                      <a:pt x="4156" y="862"/>
                      <a:pt x="3261"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55" name="Google Shape;7755;p13"/>
              <p:cNvSpPr/>
              <p:nvPr/>
            </p:nvSpPr>
            <p:spPr>
              <a:xfrm rot="1271479">
                <a:off x="2235798" y="2822517"/>
                <a:ext cx="67108" cy="64209"/>
              </a:xfrm>
              <a:custGeom>
                <a:avLst/>
                <a:gdLst/>
                <a:ahLst/>
                <a:cxnLst/>
                <a:rect l="l" t="t" r="r" b="b"/>
                <a:pathLst>
                  <a:path w="4217" h="4034" extrusionOk="0">
                    <a:moveTo>
                      <a:pt x="2176" y="0"/>
                    </a:moveTo>
                    <a:cubicBezTo>
                      <a:pt x="2155" y="0"/>
                      <a:pt x="2133" y="0"/>
                      <a:pt x="2111" y="1"/>
                    </a:cubicBezTo>
                    <a:cubicBezTo>
                      <a:pt x="1296" y="27"/>
                      <a:pt x="575" y="542"/>
                      <a:pt x="289" y="1305"/>
                    </a:cubicBezTo>
                    <a:cubicBezTo>
                      <a:pt x="1" y="2067"/>
                      <a:pt x="200" y="2929"/>
                      <a:pt x="795" y="3487"/>
                    </a:cubicBezTo>
                    <a:cubicBezTo>
                      <a:pt x="1177" y="3846"/>
                      <a:pt x="1673" y="4034"/>
                      <a:pt x="2176" y="4034"/>
                    </a:cubicBezTo>
                    <a:cubicBezTo>
                      <a:pt x="2456" y="4034"/>
                      <a:pt x="2739" y="3975"/>
                      <a:pt x="3005" y="3855"/>
                    </a:cubicBezTo>
                    <a:cubicBezTo>
                      <a:pt x="3749" y="3519"/>
                      <a:pt x="4217" y="2768"/>
                      <a:pt x="4191" y="1953"/>
                    </a:cubicBezTo>
                    <a:cubicBezTo>
                      <a:pt x="4156" y="861"/>
                      <a:pt x="3260"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56" name="Google Shape;7756;p13"/>
              <p:cNvSpPr/>
              <p:nvPr/>
            </p:nvSpPr>
            <p:spPr>
              <a:xfrm rot="1271479">
                <a:off x="2066212" y="2645139"/>
                <a:ext cx="67108" cy="64193"/>
              </a:xfrm>
              <a:custGeom>
                <a:avLst/>
                <a:gdLst/>
                <a:ahLst/>
                <a:cxnLst/>
                <a:rect l="l" t="t" r="r" b="b"/>
                <a:pathLst>
                  <a:path w="4217" h="4033" extrusionOk="0">
                    <a:moveTo>
                      <a:pt x="2176" y="0"/>
                    </a:moveTo>
                    <a:cubicBezTo>
                      <a:pt x="2154" y="0"/>
                      <a:pt x="2132" y="1"/>
                      <a:pt x="2110" y="1"/>
                    </a:cubicBezTo>
                    <a:cubicBezTo>
                      <a:pt x="1295" y="27"/>
                      <a:pt x="576" y="542"/>
                      <a:pt x="288" y="1305"/>
                    </a:cubicBezTo>
                    <a:cubicBezTo>
                      <a:pt x="0" y="2068"/>
                      <a:pt x="200" y="2929"/>
                      <a:pt x="796" y="3488"/>
                    </a:cubicBezTo>
                    <a:cubicBezTo>
                      <a:pt x="1177" y="3845"/>
                      <a:pt x="1673" y="4033"/>
                      <a:pt x="2176" y="4033"/>
                    </a:cubicBezTo>
                    <a:cubicBezTo>
                      <a:pt x="2457" y="4033"/>
                      <a:pt x="2740" y="3974"/>
                      <a:pt x="3006" y="3854"/>
                    </a:cubicBezTo>
                    <a:cubicBezTo>
                      <a:pt x="3748" y="3518"/>
                      <a:pt x="4216" y="2767"/>
                      <a:pt x="4190" y="1952"/>
                    </a:cubicBezTo>
                    <a:cubicBezTo>
                      <a:pt x="4155" y="862"/>
                      <a:pt x="3261"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57" name="Google Shape;7757;p13"/>
              <p:cNvSpPr/>
              <p:nvPr/>
            </p:nvSpPr>
            <p:spPr>
              <a:xfrm rot="1271479">
                <a:off x="2040075" y="2777141"/>
                <a:ext cx="67108" cy="64209"/>
              </a:xfrm>
              <a:custGeom>
                <a:avLst/>
                <a:gdLst/>
                <a:ahLst/>
                <a:cxnLst/>
                <a:rect l="l" t="t" r="r" b="b"/>
                <a:pathLst>
                  <a:path w="4217" h="4034" extrusionOk="0">
                    <a:moveTo>
                      <a:pt x="2176" y="1"/>
                    </a:moveTo>
                    <a:cubicBezTo>
                      <a:pt x="2154" y="1"/>
                      <a:pt x="2132" y="1"/>
                      <a:pt x="2110" y="2"/>
                    </a:cubicBezTo>
                    <a:cubicBezTo>
                      <a:pt x="1295" y="27"/>
                      <a:pt x="576" y="541"/>
                      <a:pt x="288" y="1304"/>
                    </a:cubicBezTo>
                    <a:cubicBezTo>
                      <a:pt x="0" y="2068"/>
                      <a:pt x="200" y="2928"/>
                      <a:pt x="794" y="3487"/>
                    </a:cubicBezTo>
                    <a:cubicBezTo>
                      <a:pt x="1177" y="3845"/>
                      <a:pt x="1672" y="4033"/>
                      <a:pt x="2175" y="4033"/>
                    </a:cubicBezTo>
                    <a:cubicBezTo>
                      <a:pt x="2456" y="4033"/>
                      <a:pt x="2738" y="3975"/>
                      <a:pt x="3005" y="3854"/>
                    </a:cubicBezTo>
                    <a:cubicBezTo>
                      <a:pt x="3748" y="3518"/>
                      <a:pt x="4216" y="2768"/>
                      <a:pt x="4190" y="1953"/>
                    </a:cubicBezTo>
                    <a:cubicBezTo>
                      <a:pt x="4155" y="862"/>
                      <a:pt x="3259" y="1"/>
                      <a:pt x="217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sp>
          <p:nvSpPr>
            <p:cNvPr id="7758" name="Google Shape;7758;p13"/>
            <p:cNvSpPr/>
            <p:nvPr/>
          </p:nvSpPr>
          <p:spPr>
            <a:xfrm rot="10800000">
              <a:off x="8938891" y="650537"/>
              <a:ext cx="71300" cy="58000"/>
            </a:xfrm>
            <a:custGeom>
              <a:avLst/>
              <a:gdLst/>
              <a:ahLst/>
              <a:cxnLst/>
              <a:rect l="l" t="t" r="r" b="b"/>
              <a:pathLst>
                <a:path w="2852" h="2320" extrusionOk="0">
                  <a:moveTo>
                    <a:pt x="1571" y="1"/>
                  </a:moveTo>
                  <a:cubicBezTo>
                    <a:pt x="1303" y="1"/>
                    <a:pt x="1010" y="121"/>
                    <a:pt x="741" y="401"/>
                  </a:cubicBezTo>
                  <a:cubicBezTo>
                    <a:pt x="0" y="1174"/>
                    <a:pt x="799" y="2319"/>
                    <a:pt x="1570" y="2319"/>
                  </a:cubicBezTo>
                  <a:cubicBezTo>
                    <a:pt x="1838" y="2319"/>
                    <a:pt x="2103" y="2181"/>
                    <a:pt x="2298" y="1842"/>
                  </a:cubicBezTo>
                  <a:cubicBezTo>
                    <a:pt x="2851" y="881"/>
                    <a:pt x="2299" y="1"/>
                    <a:pt x="15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59" name="Google Shape;7759;p13"/>
            <p:cNvSpPr/>
            <p:nvPr/>
          </p:nvSpPr>
          <p:spPr>
            <a:xfrm rot="10800000">
              <a:off x="7948066" y="4921349"/>
              <a:ext cx="71300" cy="57975"/>
            </a:xfrm>
            <a:custGeom>
              <a:avLst/>
              <a:gdLst/>
              <a:ahLst/>
              <a:cxnLst/>
              <a:rect l="l" t="t" r="r" b="b"/>
              <a:pathLst>
                <a:path w="2852" h="2319" extrusionOk="0">
                  <a:moveTo>
                    <a:pt x="1572" y="0"/>
                  </a:moveTo>
                  <a:cubicBezTo>
                    <a:pt x="1303" y="0"/>
                    <a:pt x="1011" y="120"/>
                    <a:pt x="741" y="401"/>
                  </a:cubicBezTo>
                  <a:cubicBezTo>
                    <a:pt x="1" y="1174"/>
                    <a:pt x="800" y="2319"/>
                    <a:pt x="1571" y="2319"/>
                  </a:cubicBezTo>
                  <a:cubicBezTo>
                    <a:pt x="1839" y="2319"/>
                    <a:pt x="2103" y="2181"/>
                    <a:pt x="2298" y="1842"/>
                  </a:cubicBezTo>
                  <a:cubicBezTo>
                    <a:pt x="2851" y="881"/>
                    <a:pt x="2299" y="0"/>
                    <a:pt x="157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60" name="Google Shape;7760;p13"/>
            <p:cNvSpPr/>
            <p:nvPr/>
          </p:nvSpPr>
          <p:spPr>
            <a:xfrm rot="10800000">
              <a:off x="8407404" y="1398287"/>
              <a:ext cx="71275" cy="57975"/>
            </a:xfrm>
            <a:custGeom>
              <a:avLst/>
              <a:gdLst/>
              <a:ahLst/>
              <a:cxnLst/>
              <a:rect l="l" t="t" r="r" b="b"/>
              <a:pathLst>
                <a:path w="2851" h="2319" extrusionOk="0">
                  <a:moveTo>
                    <a:pt x="1570" y="0"/>
                  </a:moveTo>
                  <a:cubicBezTo>
                    <a:pt x="1302" y="0"/>
                    <a:pt x="1009" y="120"/>
                    <a:pt x="740" y="401"/>
                  </a:cubicBezTo>
                  <a:cubicBezTo>
                    <a:pt x="0" y="1174"/>
                    <a:pt x="799" y="2319"/>
                    <a:pt x="1569" y="2319"/>
                  </a:cubicBezTo>
                  <a:cubicBezTo>
                    <a:pt x="1837" y="2319"/>
                    <a:pt x="2101" y="2181"/>
                    <a:pt x="2296" y="1841"/>
                  </a:cubicBezTo>
                  <a:cubicBezTo>
                    <a:pt x="2850" y="881"/>
                    <a:pt x="2297" y="0"/>
                    <a:pt x="15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61" name="Google Shape;7761;p13"/>
            <p:cNvSpPr/>
            <p:nvPr/>
          </p:nvSpPr>
          <p:spPr>
            <a:xfrm rot="10800000">
              <a:off x="8859479" y="4364012"/>
              <a:ext cx="33600" cy="30575"/>
            </a:xfrm>
            <a:custGeom>
              <a:avLst/>
              <a:gdLst/>
              <a:ahLst/>
              <a:cxnLst/>
              <a:rect l="l" t="t" r="r" b="b"/>
              <a:pathLst>
                <a:path w="1344" h="1223" extrusionOk="0">
                  <a:moveTo>
                    <a:pt x="703" y="0"/>
                  </a:moveTo>
                  <a:cubicBezTo>
                    <a:pt x="352" y="0"/>
                    <a:pt x="0" y="204"/>
                    <a:pt x="63" y="654"/>
                  </a:cubicBezTo>
                  <a:cubicBezTo>
                    <a:pt x="117" y="1042"/>
                    <a:pt x="384" y="1223"/>
                    <a:pt x="661" y="1223"/>
                  </a:cubicBezTo>
                  <a:cubicBezTo>
                    <a:pt x="995" y="1223"/>
                    <a:pt x="1344" y="958"/>
                    <a:pt x="1342" y="477"/>
                  </a:cubicBezTo>
                  <a:cubicBezTo>
                    <a:pt x="1341" y="170"/>
                    <a:pt x="1023" y="0"/>
                    <a:pt x="7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62" name="Google Shape;7762;p13"/>
            <p:cNvSpPr/>
            <p:nvPr/>
          </p:nvSpPr>
          <p:spPr>
            <a:xfrm rot="10800000">
              <a:off x="8417429" y="2228362"/>
              <a:ext cx="33625" cy="30600"/>
            </a:xfrm>
            <a:custGeom>
              <a:avLst/>
              <a:gdLst/>
              <a:ahLst/>
              <a:cxnLst/>
              <a:rect l="l" t="t" r="r" b="b"/>
              <a:pathLst>
                <a:path w="1345" h="1224" extrusionOk="0">
                  <a:moveTo>
                    <a:pt x="703" y="1"/>
                  </a:moveTo>
                  <a:cubicBezTo>
                    <a:pt x="353" y="1"/>
                    <a:pt x="1" y="205"/>
                    <a:pt x="63" y="654"/>
                  </a:cubicBezTo>
                  <a:cubicBezTo>
                    <a:pt x="118" y="1043"/>
                    <a:pt x="385" y="1224"/>
                    <a:pt x="661" y="1224"/>
                  </a:cubicBezTo>
                  <a:cubicBezTo>
                    <a:pt x="996" y="1224"/>
                    <a:pt x="1344" y="959"/>
                    <a:pt x="1343" y="477"/>
                  </a:cubicBezTo>
                  <a:cubicBezTo>
                    <a:pt x="1342" y="170"/>
                    <a:pt x="1023" y="1"/>
                    <a:pt x="7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63" name="Google Shape;7763;p13"/>
            <p:cNvSpPr/>
            <p:nvPr/>
          </p:nvSpPr>
          <p:spPr>
            <a:xfrm rot="10800000">
              <a:off x="8938929" y="2700112"/>
              <a:ext cx="71250" cy="57975"/>
            </a:xfrm>
            <a:custGeom>
              <a:avLst/>
              <a:gdLst/>
              <a:ahLst/>
              <a:cxnLst/>
              <a:rect l="l" t="t" r="r" b="b"/>
              <a:pathLst>
                <a:path w="2850" h="2319" extrusionOk="0">
                  <a:moveTo>
                    <a:pt x="1571" y="1"/>
                  </a:moveTo>
                  <a:cubicBezTo>
                    <a:pt x="1302" y="1"/>
                    <a:pt x="1010" y="121"/>
                    <a:pt x="741" y="401"/>
                  </a:cubicBezTo>
                  <a:cubicBezTo>
                    <a:pt x="1" y="1174"/>
                    <a:pt x="799" y="2318"/>
                    <a:pt x="1570" y="2318"/>
                  </a:cubicBezTo>
                  <a:cubicBezTo>
                    <a:pt x="1837" y="2318"/>
                    <a:pt x="2101" y="2181"/>
                    <a:pt x="2297" y="1842"/>
                  </a:cubicBezTo>
                  <a:cubicBezTo>
                    <a:pt x="2850" y="881"/>
                    <a:pt x="2297" y="1"/>
                    <a:pt x="15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64" name="Google Shape;7764;p13"/>
            <p:cNvSpPr/>
            <p:nvPr/>
          </p:nvSpPr>
          <p:spPr>
            <a:xfrm rot="10800000">
              <a:off x="211279" y="980337"/>
              <a:ext cx="71300" cy="58000"/>
            </a:xfrm>
            <a:custGeom>
              <a:avLst/>
              <a:gdLst/>
              <a:ahLst/>
              <a:cxnLst/>
              <a:rect l="l" t="t" r="r" b="b"/>
              <a:pathLst>
                <a:path w="2852" h="2320" extrusionOk="0">
                  <a:moveTo>
                    <a:pt x="1572" y="0"/>
                  </a:moveTo>
                  <a:cubicBezTo>
                    <a:pt x="1303" y="0"/>
                    <a:pt x="1011" y="121"/>
                    <a:pt x="741" y="402"/>
                  </a:cubicBezTo>
                  <a:cubicBezTo>
                    <a:pt x="1" y="1175"/>
                    <a:pt x="800" y="2320"/>
                    <a:pt x="1571" y="2320"/>
                  </a:cubicBezTo>
                  <a:cubicBezTo>
                    <a:pt x="1838" y="2320"/>
                    <a:pt x="2102" y="2182"/>
                    <a:pt x="2297" y="1843"/>
                  </a:cubicBezTo>
                  <a:cubicBezTo>
                    <a:pt x="2851" y="881"/>
                    <a:pt x="2299" y="0"/>
                    <a:pt x="157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nvGrpSpPr>
            <p:cNvPr id="7765" name="Google Shape;7765;p13"/>
            <p:cNvGrpSpPr/>
            <p:nvPr/>
          </p:nvGrpSpPr>
          <p:grpSpPr>
            <a:xfrm rot="-6277620" flipH="1">
              <a:off x="7485647" y="4463091"/>
              <a:ext cx="304040" cy="290839"/>
              <a:chOff x="1651300" y="653225"/>
              <a:chExt cx="702450" cy="671950"/>
            </a:xfrm>
          </p:grpSpPr>
          <p:sp>
            <p:nvSpPr>
              <p:cNvPr id="7766" name="Google Shape;7766;p13"/>
              <p:cNvSpPr/>
              <p:nvPr/>
            </p:nvSpPr>
            <p:spPr>
              <a:xfrm>
                <a:off x="1651300" y="653225"/>
                <a:ext cx="702450" cy="671950"/>
              </a:xfrm>
              <a:custGeom>
                <a:avLst/>
                <a:gdLst/>
                <a:ahLst/>
                <a:cxnLst/>
                <a:rect l="l" t="t" r="r" b="b"/>
                <a:pathLst>
                  <a:path w="28097" h="26878" extrusionOk="0">
                    <a:moveTo>
                      <a:pt x="11050" y="0"/>
                    </a:moveTo>
                    <a:cubicBezTo>
                      <a:pt x="10675" y="0"/>
                      <a:pt x="10317" y="31"/>
                      <a:pt x="9985" y="89"/>
                    </a:cubicBezTo>
                    <a:cubicBezTo>
                      <a:pt x="5620" y="847"/>
                      <a:pt x="0" y="8341"/>
                      <a:pt x="7122" y="18927"/>
                    </a:cubicBezTo>
                    <a:cubicBezTo>
                      <a:pt x="11655" y="25666"/>
                      <a:pt x="19139" y="26878"/>
                      <a:pt x="23079" y="26878"/>
                    </a:cubicBezTo>
                    <a:cubicBezTo>
                      <a:pt x="24015" y="26878"/>
                      <a:pt x="24751" y="26810"/>
                      <a:pt x="25200" y="26731"/>
                    </a:cubicBezTo>
                    <a:cubicBezTo>
                      <a:pt x="27542" y="26320"/>
                      <a:pt x="28098" y="24910"/>
                      <a:pt x="25037" y="22755"/>
                    </a:cubicBezTo>
                    <a:cubicBezTo>
                      <a:pt x="21362" y="20167"/>
                      <a:pt x="19852" y="14921"/>
                      <a:pt x="19077" y="8094"/>
                    </a:cubicBezTo>
                    <a:cubicBezTo>
                      <a:pt x="18390" y="2044"/>
                      <a:pt x="14123" y="0"/>
                      <a:pt x="11050"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67" name="Google Shape;7767;p13"/>
              <p:cNvSpPr/>
              <p:nvPr/>
            </p:nvSpPr>
            <p:spPr>
              <a:xfrm>
                <a:off x="1660375" y="659650"/>
                <a:ext cx="655075" cy="665525"/>
              </a:xfrm>
              <a:custGeom>
                <a:avLst/>
                <a:gdLst/>
                <a:ahLst/>
                <a:cxnLst/>
                <a:rect l="l" t="t" r="r" b="b"/>
                <a:pathLst>
                  <a:path w="26202" h="26621" extrusionOk="0">
                    <a:moveTo>
                      <a:pt x="8947" y="0"/>
                    </a:moveTo>
                    <a:cubicBezTo>
                      <a:pt x="4716" y="1364"/>
                      <a:pt x="1" y="8623"/>
                      <a:pt x="6758" y="18670"/>
                    </a:cubicBezTo>
                    <a:cubicBezTo>
                      <a:pt x="11292" y="25409"/>
                      <a:pt x="18776" y="26621"/>
                      <a:pt x="22716" y="26621"/>
                    </a:cubicBezTo>
                    <a:cubicBezTo>
                      <a:pt x="23652" y="26621"/>
                      <a:pt x="24388" y="26553"/>
                      <a:pt x="24837" y="26474"/>
                    </a:cubicBezTo>
                    <a:cubicBezTo>
                      <a:pt x="25407" y="26373"/>
                      <a:pt x="25870" y="26214"/>
                      <a:pt x="26202" y="25999"/>
                    </a:cubicBezTo>
                    <a:cubicBezTo>
                      <a:pt x="24310" y="25264"/>
                      <a:pt x="22488" y="24359"/>
                      <a:pt x="20780" y="23248"/>
                    </a:cubicBezTo>
                    <a:cubicBezTo>
                      <a:pt x="15397" y="19744"/>
                      <a:pt x="12137" y="14278"/>
                      <a:pt x="10336" y="8205"/>
                    </a:cubicBezTo>
                    <a:cubicBezTo>
                      <a:pt x="9543" y="5536"/>
                      <a:pt x="9076" y="2781"/>
                      <a:pt x="8947"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68" name="Google Shape;7768;p13"/>
              <p:cNvSpPr/>
              <p:nvPr/>
            </p:nvSpPr>
            <p:spPr>
              <a:xfrm>
                <a:off x="2004734" y="1085091"/>
                <a:ext cx="120175" cy="228525"/>
              </a:xfrm>
              <a:custGeom>
                <a:avLst/>
                <a:gdLst/>
                <a:ahLst/>
                <a:cxnLst/>
                <a:rect l="l" t="t" r="r" b="b"/>
                <a:pathLst>
                  <a:path w="4807" h="9141" extrusionOk="0">
                    <a:moveTo>
                      <a:pt x="748" y="1"/>
                    </a:moveTo>
                    <a:cubicBezTo>
                      <a:pt x="131" y="2531"/>
                      <a:pt x="1" y="5089"/>
                      <a:pt x="183" y="7660"/>
                    </a:cubicBezTo>
                    <a:cubicBezTo>
                      <a:pt x="1758" y="8386"/>
                      <a:pt x="3341" y="8853"/>
                      <a:pt x="4807" y="9141"/>
                    </a:cubicBezTo>
                    <a:cubicBezTo>
                      <a:pt x="4477" y="7455"/>
                      <a:pt x="4274" y="5749"/>
                      <a:pt x="4265" y="4032"/>
                    </a:cubicBezTo>
                    <a:cubicBezTo>
                      <a:pt x="2930" y="2820"/>
                      <a:pt x="1765" y="1465"/>
                      <a:pt x="7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69" name="Google Shape;7769;p13"/>
              <p:cNvSpPr/>
              <p:nvPr/>
            </p:nvSpPr>
            <p:spPr>
              <a:xfrm>
                <a:off x="1747959" y="657916"/>
                <a:ext cx="140950" cy="176325"/>
              </a:xfrm>
              <a:custGeom>
                <a:avLst/>
                <a:gdLst/>
                <a:ahLst/>
                <a:cxnLst/>
                <a:rect l="l" t="t" r="r" b="b"/>
                <a:pathLst>
                  <a:path w="5638" h="7053" extrusionOk="0">
                    <a:moveTo>
                      <a:pt x="5422" y="0"/>
                    </a:moveTo>
                    <a:cubicBezTo>
                      <a:pt x="3102" y="748"/>
                      <a:pt x="640" y="3271"/>
                      <a:pt x="0" y="7052"/>
                    </a:cubicBezTo>
                    <a:cubicBezTo>
                      <a:pt x="1697" y="5332"/>
                      <a:pt x="3589" y="3814"/>
                      <a:pt x="5638" y="2533"/>
                    </a:cubicBezTo>
                    <a:cubicBezTo>
                      <a:pt x="5536" y="1692"/>
                      <a:pt x="5461" y="847"/>
                      <a:pt x="54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70" name="Google Shape;7770;p13"/>
              <p:cNvSpPr/>
              <p:nvPr/>
            </p:nvSpPr>
            <p:spPr>
              <a:xfrm>
                <a:off x="1746059" y="774466"/>
                <a:ext cx="179925" cy="279175"/>
              </a:xfrm>
              <a:custGeom>
                <a:avLst/>
                <a:gdLst/>
                <a:ahLst/>
                <a:cxnLst/>
                <a:rect l="l" t="t" r="r" b="b"/>
                <a:pathLst>
                  <a:path w="7196" h="11167" extrusionOk="0">
                    <a:moveTo>
                      <a:pt x="6044" y="0"/>
                    </a:moveTo>
                    <a:cubicBezTo>
                      <a:pt x="3750" y="1507"/>
                      <a:pt x="1737" y="3275"/>
                      <a:pt x="0" y="5284"/>
                    </a:cubicBezTo>
                    <a:cubicBezTo>
                      <a:pt x="89" y="7060"/>
                      <a:pt x="560" y="9032"/>
                      <a:pt x="1556" y="11167"/>
                    </a:cubicBezTo>
                    <a:cubicBezTo>
                      <a:pt x="2896" y="8771"/>
                      <a:pt x="4647" y="6664"/>
                      <a:pt x="6866" y="4838"/>
                    </a:cubicBezTo>
                    <a:cubicBezTo>
                      <a:pt x="6962" y="4757"/>
                      <a:pt x="7074" y="4699"/>
                      <a:pt x="7196" y="4669"/>
                    </a:cubicBezTo>
                    <a:cubicBezTo>
                      <a:pt x="7114" y="4413"/>
                      <a:pt x="7033" y="4156"/>
                      <a:pt x="6956" y="3897"/>
                    </a:cubicBezTo>
                    <a:cubicBezTo>
                      <a:pt x="6577" y="2617"/>
                      <a:pt x="6273" y="1316"/>
                      <a:pt x="60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71" name="Google Shape;7771;p13"/>
              <p:cNvSpPr/>
              <p:nvPr/>
            </p:nvSpPr>
            <p:spPr>
              <a:xfrm>
                <a:off x="1809809" y="924941"/>
                <a:ext cx="185775" cy="332150"/>
              </a:xfrm>
              <a:custGeom>
                <a:avLst/>
                <a:gdLst/>
                <a:ahLst/>
                <a:cxnLst/>
                <a:rect l="l" t="t" r="r" b="b"/>
                <a:pathLst>
                  <a:path w="7431" h="13286" extrusionOk="0">
                    <a:moveTo>
                      <a:pt x="5260" y="0"/>
                    </a:moveTo>
                    <a:cubicBezTo>
                      <a:pt x="2981" y="1917"/>
                      <a:pt x="1264" y="4129"/>
                      <a:pt x="0" y="6689"/>
                    </a:cubicBezTo>
                    <a:cubicBezTo>
                      <a:pt x="273" y="7158"/>
                      <a:pt x="571" y="7634"/>
                      <a:pt x="896" y="8117"/>
                    </a:cubicBezTo>
                    <a:cubicBezTo>
                      <a:pt x="2457" y="10437"/>
                      <a:pt x="4367" y="12100"/>
                      <a:pt x="6363" y="13285"/>
                    </a:cubicBezTo>
                    <a:cubicBezTo>
                      <a:pt x="6252" y="10388"/>
                      <a:pt x="6539" y="7505"/>
                      <a:pt x="7425" y="4666"/>
                    </a:cubicBezTo>
                    <a:cubicBezTo>
                      <a:pt x="7427" y="4661"/>
                      <a:pt x="7429" y="4658"/>
                      <a:pt x="7431" y="4653"/>
                    </a:cubicBezTo>
                    <a:cubicBezTo>
                      <a:pt x="6581" y="3181"/>
                      <a:pt x="5864" y="1619"/>
                      <a:pt x="52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72" name="Google Shape;7772;p13"/>
              <p:cNvSpPr/>
              <p:nvPr/>
            </p:nvSpPr>
            <p:spPr>
              <a:xfrm>
                <a:off x="2153484" y="1220466"/>
                <a:ext cx="163125" cy="103575"/>
              </a:xfrm>
              <a:custGeom>
                <a:avLst/>
                <a:gdLst/>
                <a:ahLst/>
                <a:cxnLst/>
                <a:rect l="l" t="t" r="r" b="b"/>
                <a:pathLst>
                  <a:path w="6525" h="4143" extrusionOk="0">
                    <a:moveTo>
                      <a:pt x="1" y="1"/>
                    </a:moveTo>
                    <a:cubicBezTo>
                      <a:pt x="91" y="1343"/>
                      <a:pt x="300" y="2676"/>
                      <a:pt x="581" y="3996"/>
                    </a:cubicBezTo>
                    <a:cubicBezTo>
                      <a:pt x="1494" y="4102"/>
                      <a:pt x="2328" y="4142"/>
                      <a:pt x="3045" y="4142"/>
                    </a:cubicBezTo>
                    <a:cubicBezTo>
                      <a:pt x="3978" y="4142"/>
                      <a:pt x="4712" y="4074"/>
                      <a:pt x="5159" y="3996"/>
                    </a:cubicBezTo>
                    <a:cubicBezTo>
                      <a:pt x="5730" y="3896"/>
                      <a:pt x="6192" y="3735"/>
                      <a:pt x="6524" y="3521"/>
                    </a:cubicBezTo>
                    <a:cubicBezTo>
                      <a:pt x="4632" y="2786"/>
                      <a:pt x="2810" y="1882"/>
                      <a:pt x="1102" y="769"/>
                    </a:cubicBezTo>
                    <a:cubicBezTo>
                      <a:pt x="725" y="522"/>
                      <a:pt x="357" y="266"/>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73" name="Google Shape;7773;p13"/>
              <p:cNvSpPr/>
              <p:nvPr/>
            </p:nvSpPr>
            <p:spPr>
              <a:xfrm>
                <a:off x="1884050" y="653225"/>
                <a:ext cx="221725" cy="117925"/>
              </a:xfrm>
              <a:custGeom>
                <a:avLst/>
                <a:gdLst/>
                <a:ahLst/>
                <a:cxnLst/>
                <a:rect l="l" t="t" r="r" b="b"/>
                <a:pathLst>
                  <a:path w="8869" h="4717" extrusionOk="0">
                    <a:moveTo>
                      <a:pt x="1739" y="1"/>
                    </a:moveTo>
                    <a:cubicBezTo>
                      <a:pt x="1364" y="1"/>
                      <a:pt x="1006" y="31"/>
                      <a:pt x="675" y="89"/>
                    </a:cubicBezTo>
                    <a:cubicBezTo>
                      <a:pt x="446" y="130"/>
                      <a:pt x="221" y="186"/>
                      <a:pt x="0" y="257"/>
                    </a:cubicBezTo>
                    <a:cubicBezTo>
                      <a:pt x="43" y="1181"/>
                      <a:pt x="127" y="2103"/>
                      <a:pt x="243" y="3019"/>
                    </a:cubicBezTo>
                    <a:cubicBezTo>
                      <a:pt x="3161" y="3417"/>
                      <a:pt x="6055" y="3931"/>
                      <a:pt x="8869" y="4716"/>
                    </a:cubicBezTo>
                    <a:cubicBezTo>
                      <a:pt x="7291" y="1258"/>
                      <a:pt x="4148" y="1"/>
                      <a:pt x="173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74" name="Google Shape;7774;p13"/>
              <p:cNvSpPr/>
              <p:nvPr/>
            </p:nvSpPr>
            <p:spPr>
              <a:xfrm>
                <a:off x="1896625" y="770950"/>
                <a:ext cx="242350" cy="162525"/>
              </a:xfrm>
              <a:custGeom>
                <a:avLst/>
                <a:gdLst/>
                <a:ahLst/>
                <a:cxnLst/>
                <a:rect l="l" t="t" r="r" b="b"/>
                <a:pathLst>
                  <a:path w="9694" h="6501" extrusionOk="0">
                    <a:moveTo>
                      <a:pt x="1" y="0"/>
                    </a:moveTo>
                    <a:lnTo>
                      <a:pt x="1" y="0"/>
                    </a:lnTo>
                    <a:cubicBezTo>
                      <a:pt x="226" y="1267"/>
                      <a:pt x="522" y="2519"/>
                      <a:pt x="887" y="3753"/>
                    </a:cubicBezTo>
                    <a:cubicBezTo>
                      <a:pt x="932" y="3906"/>
                      <a:pt x="980" y="4060"/>
                      <a:pt x="1027" y="4214"/>
                    </a:cubicBezTo>
                    <a:cubicBezTo>
                      <a:pt x="3974" y="4724"/>
                      <a:pt x="6850" y="5553"/>
                      <a:pt x="9694" y="6501"/>
                    </a:cubicBezTo>
                    <a:cubicBezTo>
                      <a:pt x="9530" y="5503"/>
                      <a:pt x="9388" y="4465"/>
                      <a:pt x="9264" y="3386"/>
                    </a:cubicBezTo>
                    <a:cubicBezTo>
                      <a:pt x="9207" y="2877"/>
                      <a:pt x="9117" y="2374"/>
                      <a:pt x="8999" y="1877"/>
                    </a:cubicBezTo>
                    <a:cubicBezTo>
                      <a:pt x="6074" y="981"/>
                      <a:pt x="3044" y="423"/>
                      <a:pt x="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75" name="Google Shape;7775;p13"/>
              <p:cNvSpPr/>
              <p:nvPr/>
            </p:nvSpPr>
            <p:spPr>
              <a:xfrm>
                <a:off x="1937350" y="920775"/>
                <a:ext cx="238100" cy="157375"/>
              </a:xfrm>
              <a:custGeom>
                <a:avLst/>
                <a:gdLst/>
                <a:ahLst/>
                <a:cxnLst/>
                <a:rect l="l" t="t" r="r" b="b"/>
                <a:pathLst>
                  <a:path w="9524" h="6295" extrusionOk="0">
                    <a:moveTo>
                      <a:pt x="0" y="0"/>
                    </a:moveTo>
                    <a:lnTo>
                      <a:pt x="0" y="0"/>
                    </a:lnTo>
                    <a:cubicBezTo>
                      <a:pt x="592" y="1603"/>
                      <a:pt x="1295" y="3146"/>
                      <a:pt x="2127" y="4607"/>
                    </a:cubicBezTo>
                    <a:cubicBezTo>
                      <a:pt x="4599" y="5141"/>
                      <a:pt x="7069" y="5692"/>
                      <a:pt x="9523" y="6295"/>
                    </a:cubicBezTo>
                    <a:cubicBezTo>
                      <a:pt x="9076" y="5098"/>
                      <a:pt x="8711" y="3780"/>
                      <a:pt x="8410" y="2354"/>
                    </a:cubicBezTo>
                    <a:cubicBezTo>
                      <a:pt x="5647" y="1408"/>
                      <a:pt x="2857" y="558"/>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76" name="Google Shape;7776;p13"/>
              <p:cNvSpPr/>
              <p:nvPr/>
            </p:nvSpPr>
            <p:spPr>
              <a:xfrm>
                <a:off x="2149150" y="1218350"/>
                <a:ext cx="192100" cy="91275"/>
              </a:xfrm>
              <a:custGeom>
                <a:avLst/>
                <a:gdLst/>
                <a:ahLst/>
                <a:cxnLst/>
                <a:rect l="l" t="t" r="r" b="b"/>
                <a:pathLst>
                  <a:path w="7684" h="3651" extrusionOk="0">
                    <a:moveTo>
                      <a:pt x="1783" y="0"/>
                    </a:moveTo>
                    <a:cubicBezTo>
                      <a:pt x="1189" y="0"/>
                      <a:pt x="595" y="10"/>
                      <a:pt x="0" y="29"/>
                    </a:cubicBezTo>
                    <a:cubicBezTo>
                      <a:pt x="398" y="329"/>
                      <a:pt x="805" y="622"/>
                      <a:pt x="1231" y="899"/>
                    </a:cubicBezTo>
                    <a:cubicBezTo>
                      <a:pt x="2937" y="2010"/>
                      <a:pt x="4761" y="2914"/>
                      <a:pt x="6653" y="3651"/>
                    </a:cubicBezTo>
                    <a:cubicBezTo>
                      <a:pt x="7683" y="2983"/>
                      <a:pt x="7437" y="1778"/>
                      <a:pt x="5123" y="150"/>
                    </a:cubicBezTo>
                    <a:cubicBezTo>
                      <a:pt x="5100" y="133"/>
                      <a:pt x="5078" y="115"/>
                      <a:pt x="5054" y="98"/>
                    </a:cubicBezTo>
                    <a:cubicBezTo>
                      <a:pt x="3966" y="33"/>
                      <a:pt x="2876" y="0"/>
                      <a:pt x="178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77" name="Google Shape;7777;p13"/>
              <p:cNvSpPr/>
              <p:nvPr/>
            </p:nvSpPr>
            <p:spPr>
              <a:xfrm>
                <a:off x="2020875" y="1084275"/>
                <a:ext cx="209625" cy="96150"/>
              </a:xfrm>
              <a:custGeom>
                <a:avLst/>
                <a:gdLst/>
                <a:ahLst/>
                <a:cxnLst/>
                <a:rect l="l" t="t" r="r" b="b"/>
                <a:pathLst>
                  <a:path w="8385" h="3846" extrusionOk="0">
                    <a:moveTo>
                      <a:pt x="0" y="0"/>
                    </a:moveTo>
                    <a:lnTo>
                      <a:pt x="0" y="0"/>
                    </a:lnTo>
                    <a:cubicBezTo>
                      <a:pt x="959" y="1397"/>
                      <a:pt x="2063" y="2685"/>
                      <a:pt x="3297" y="3846"/>
                    </a:cubicBezTo>
                    <a:cubicBezTo>
                      <a:pt x="4500" y="3772"/>
                      <a:pt x="5701" y="3735"/>
                      <a:pt x="6900" y="3735"/>
                    </a:cubicBezTo>
                    <a:cubicBezTo>
                      <a:pt x="7395" y="3735"/>
                      <a:pt x="7890" y="3741"/>
                      <a:pt x="8384" y="3754"/>
                    </a:cubicBezTo>
                    <a:cubicBezTo>
                      <a:pt x="7874" y="3123"/>
                      <a:pt x="7417" y="2420"/>
                      <a:pt x="7015" y="1644"/>
                    </a:cubicBezTo>
                    <a:cubicBezTo>
                      <a:pt x="4688" y="1052"/>
                      <a:pt x="2346" y="515"/>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78" name="Google Shape;7778;p13"/>
              <p:cNvSpPr/>
              <p:nvPr/>
            </p:nvSpPr>
            <p:spPr>
              <a:xfrm>
                <a:off x="2055375" y="786600"/>
                <a:ext cx="57325" cy="132300"/>
              </a:xfrm>
              <a:custGeom>
                <a:avLst/>
                <a:gdLst/>
                <a:ahLst/>
                <a:cxnLst/>
                <a:rect l="l" t="t" r="r" b="b"/>
                <a:pathLst>
                  <a:path w="2293" h="5292" extrusionOk="0">
                    <a:moveTo>
                      <a:pt x="474" y="1"/>
                    </a:moveTo>
                    <a:cubicBezTo>
                      <a:pt x="246" y="1"/>
                      <a:pt x="0" y="257"/>
                      <a:pt x="131" y="538"/>
                    </a:cubicBezTo>
                    <a:cubicBezTo>
                      <a:pt x="475" y="1280"/>
                      <a:pt x="767" y="2037"/>
                      <a:pt x="996" y="2825"/>
                    </a:cubicBezTo>
                    <a:cubicBezTo>
                      <a:pt x="1118" y="3243"/>
                      <a:pt x="1507" y="4220"/>
                      <a:pt x="1466" y="4732"/>
                    </a:cubicBezTo>
                    <a:lnTo>
                      <a:pt x="1466" y="4732"/>
                    </a:lnTo>
                    <a:cubicBezTo>
                      <a:pt x="1466" y="4733"/>
                      <a:pt x="1466" y="4733"/>
                      <a:pt x="1465" y="4733"/>
                    </a:cubicBezTo>
                    <a:lnTo>
                      <a:pt x="1465" y="4735"/>
                    </a:lnTo>
                    <a:lnTo>
                      <a:pt x="1457" y="4754"/>
                    </a:lnTo>
                    <a:cubicBezTo>
                      <a:pt x="1379" y="4923"/>
                      <a:pt x="1405" y="5135"/>
                      <a:pt x="1583" y="5234"/>
                    </a:cubicBezTo>
                    <a:lnTo>
                      <a:pt x="1608" y="5246"/>
                    </a:lnTo>
                    <a:cubicBezTo>
                      <a:pt x="1664" y="5277"/>
                      <a:pt x="1724" y="5292"/>
                      <a:pt x="1783" y="5292"/>
                    </a:cubicBezTo>
                    <a:cubicBezTo>
                      <a:pt x="1935" y="5292"/>
                      <a:pt x="2080" y="5197"/>
                      <a:pt x="2124" y="5036"/>
                    </a:cubicBezTo>
                    <a:cubicBezTo>
                      <a:pt x="2293" y="4422"/>
                      <a:pt x="1888" y="3396"/>
                      <a:pt x="1722" y="2800"/>
                    </a:cubicBezTo>
                    <a:cubicBezTo>
                      <a:pt x="1470" y="1899"/>
                      <a:pt x="1131" y="1030"/>
                      <a:pt x="737" y="182"/>
                    </a:cubicBezTo>
                    <a:cubicBezTo>
                      <a:pt x="678" y="54"/>
                      <a:pt x="577" y="1"/>
                      <a:pt x="474" y="1"/>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79" name="Google Shape;7779;p13"/>
              <p:cNvSpPr/>
              <p:nvPr/>
            </p:nvSpPr>
            <p:spPr>
              <a:xfrm>
                <a:off x="1967750" y="693050"/>
                <a:ext cx="84675" cy="72225"/>
              </a:xfrm>
              <a:custGeom>
                <a:avLst/>
                <a:gdLst/>
                <a:ahLst/>
                <a:cxnLst/>
                <a:rect l="l" t="t" r="r" b="b"/>
                <a:pathLst>
                  <a:path w="3387" h="2889" extrusionOk="0">
                    <a:moveTo>
                      <a:pt x="499" y="0"/>
                    </a:moveTo>
                    <a:cubicBezTo>
                      <a:pt x="199" y="0"/>
                      <a:pt x="1" y="462"/>
                      <a:pt x="324" y="663"/>
                    </a:cubicBezTo>
                    <a:cubicBezTo>
                      <a:pt x="1202" y="1207"/>
                      <a:pt x="1970" y="1910"/>
                      <a:pt x="2589" y="2738"/>
                    </a:cubicBezTo>
                    <a:cubicBezTo>
                      <a:pt x="2668" y="2844"/>
                      <a:pt x="2777" y="2888"/>
                      <a:pt x="2884" y="2888"/>
                    </a:cubicBezTo>
                    <a:cubicBezTo>
                      <a:pt x="3140" y="2888"/>
                      <a:pt x="3386" y="2639"/>
                      <a:pt x="3195" y="2382"/>
                    </a:cubicBezTo>
                    <a:lnTo>
                      <a:pt x="3195" y="2382"/>
                    </a:lnTo>
                    <a:lnTo>
                      <a:pt x="3195" y="2384"/>
                    </a:lnTo>
                    <a:cubicBezTo>
                      <a:pt x="2502" y="1451"/>
                      <a:pt x="1665" y="670"/>
                      <a:pt x="679" y="56"/>
                    </a:cubicBezTo>
                    <a:cubicBezTo>
                      <a:pt x="617" y="17"/>
                      <a:pt x="556" y="0"/>
                      <a:pt x="499" y="0"/>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7780" name="Google Shape;7780;p13"/>
            <p:cNvGrpSpPr/>
            <p:nvPr/>
          </p:nvGrpSpPr>
          <p:grpSpPr>
            <a:xfrm rot="551361">
              <a:off x="8329178" y="3655027"/>
              <a:ext cx="550904" cy="534214"/>
              <a:chOff x="1640584" y="2123500"/>
              <a:chExt cx="1148539" cy="1113743"/>
            </a:xfrm>
          </p:grpSpPr>
          <p:sp>
            <p:nvSpPr>
              <p:cNvPr id="7781" name="Google Shape;7781;p13"/>
              <p:cNvSpPr/>
              <p:nvPr/>
            </p:nvSpPr>
            <p:spPr>
              <a:xfrm rot="1271479">
                <a:off x="1762549" y="2258456"/>
                <a:ext cx="904609" cy="843831"/>
              </a:xfrm>
              <a:custGeom>
                <a:avLst/>
                <a:gdLst/>
                <a:ahLst/>
                <a:cxnLst/>
                <a:rect l="l" t="t" r="r" b="b"/>
                <a:pathLst>
                  <a:path w="56845" h="53015" extrusionOk="0">
                    <a:moveTo>
                      <a:pt x="35396" y="1"/>
                    </a:moveTo>
                    <a:cubicBezTo>
                      <a:pt x="35352" y="1"/>
                      <a:pt x="35310" y="7"/>
                      <a:pt x="35268" y="20"/>
                    </a:cubicBezTo>
                    <a:cubicBezTo>
                      <a:pt x="29606" y="1731"/>
                      <a:pt x="27381" y="5963"/>
                      <a:pt x="27381" y="5963"/>
                    </a:cubicBezTo>
                    <a:cubicBezTo>
                      <a:pt x="25115" y="2600"/>
                      <a:pt x="21471" y="509"/>
                      <a:pt x="19933" y="509"/>
                    </a:cubicBezTo>
                    <a:cubicBezTo>
                      <a:pt x="19662" y="509"/>
                      <a:pt x="19457" y="573"/>
                      <a:pt x="19336" y="707"/>
                    </a:cubicBezTo>
                    <a:cubicBezTo>
                      <a:pt x="16611" y="3709"/>
                      <a:pt x="17272" y="9556"/>
                      <a:pt x="17272" y="9556"/>
                    </a:cubicBezTo>
                    <a:cubicBezTo>
                      <a:pt x="14925" y="7571"/>
                      <a:pt x="11354" y="6722"/>
                      <a:pt x="9240" y="6722"/>
                    </a:cubicBezTo>
                    <a:cubicBezTo>
                      <a:pt x="8235" y="6722"/>
                      <a:pt x="7559" y="6914"/>
                      <a:pt x="7502" y="7268"/>
                    </a:cubicBezTo>
                    <a:cubicBezTo>
                      <a:pt x="6788" y="11712"/>
                      <a:pt x="9820" y="16427"/>
                      <a:pt x="9820" y="16427"/>
                    </a:cubicBezTo>
                    <a:cubicBezTo>
                      <a:pt x="9719" y="16424"/>
                      <a:pt x="9619" y="16422"/>
                      <a:pt x="9518" y="16422"/>
                    </a:cubicBezTo>
                    <a:cubicBezTo>
                      <a:pt x="5513" y="16422"/>
                      <a:pt x="1643" y="18911"/>
                      <a:pt x="1936" y="19982"/>
                    </a:cubicBezTo>
                    <a:cubicBezTo>
                      <a:pt x="2920" y="23572"/>
                      <a:pt x="7626" y="25662"/>
                      <a:pt x="7626" y="25662"/>
                    </a:cubicBezTo>
                    <a:cubicBezTo>
                      <a:pt x="3989" y="27243"/>
                      <a:pt x="1" y="32676"/>
                      <a:pt x="1290" y="33550"/>
                    </a:cubicBezTo>
                    <a:cubicBezTo>
                      <a:pt x="4116" y="35461"/>
                      <a:pt x="9044" y="35902"/>
                      <a:pt x="9044" y="35902"/>
                    </a:cubicBezTo>
                    <a:cubicBezTo>
                      <a:pt x="7268" y="39093"/>
                      <a:pt x="7224" y="45603"/>
                      <a:pt x="8726" y="45699"/>
                    </a:cubicBezTo>
                    <a:cubicBezTo>
                      <a:pt x="8993" y="45716"/>
                      <a:pt x="9260" y="45724"/>
                      <a:pt x="9526" y="45724"/>
                    </a:cubicBezTo>
                    <a:cubicBezTo>
                      <a:pt x="13221" y="45724"/>
                      <a:pt x="16726" y="44215"/>
                      <a:pt x="16726" y="44215"/>
                    </a:cubicBezTo>
                    <a:cubicBezTo>
                      <a:pt x="16898" y="48226"/>
                      <a:pt x="19702" y="52226"/>
                      <a:pt x="20688" y="52226"/>
                    </a:cubicBezTo>
                    <a:cubicBezTo>
                      <a:pt x="20714" y="52226"/>
                      <a:pt x="20740" y="52223"/>
                      <a:pt x="20764" y="52217"/>
                    </a:cubicBezTo>
                    <a:cubicBezTo>
                      <a:pt x="24220" y="51360"/>
                      <a:pt x="28005" y="47880"/>
                      <a:pt x="28005" y="47880"/>
                    </a:cubicBezTo>
                    <a:cubicBezTo>
                      <a:pt x="29652" y="50276"/>
                      <a:pt x="34128" y="53015"/>
                      <a:pt x="35913" y="53015"/>
                    </a:cubicBezTo>
                    <a:cubicBezTo>
                      <a:pt x="36221" y="53015"/>
                      <a:pt x="36449" y="52933"/>
                      <a:pt x="36569" y="52754"/>
                    </a:cubicBezTo>
                    <a:cubicBezTo>
                      <a:pt x="38444" y="49941"/>
                      <a:pt x="38370" y="45144"/>
                      <a:pt x="38370" y="45143"/>
                    </a:cubicBezTo>
                    <a:lnTo>
                      <a:pt x="38370" y="45143"/>
                    </a:lnTo>
                    <a:cubicBezTo>
                      <a:pt x="39785" y="46033"/>
                      <a:pt x="43750" y="47047"/>
                      <a:pt x="45784" y="47047"/>
                    </a:cubicBezTo>
                    <a:cubicBezTo>
                      <a:pt x="46461" y="47047"/>
                      <a:pt x="46924" y="46935"/>
                      <a:pt x="47009" y="46669"/>
                    </a:cubicBezTo>
                    <a:cubicBezTo>
                      <a:pt x="48133" y="43166"/>
                      <a:pt x="46722" y="37648"/>
                      <a:pt x="46722" y="37648"/>
                    </a:cubicBezTo>
                    <a:lnTo>
                      <a:pt x="46722" y="37648"/>
                    </a:lnTo>
                    <a:cubicBezTo>
                      <a:pt x="47145" y="37687"/>
                      <a:pt x="47575" y="37706"/>
                      <a:pt x="48008" y="37706"/>
                    </a:cubicBezTo>
                    <a:cubicBezTo>
                      <a:pt x="52176" y="37706"/>
                      <a:pt x="56525" y="36007"/>
                      <a:pt x="56285" y="34888"/>
                    </a:cubicBezTo>
                    <a:cubicBezTo>
                      <a:pt x="55341" y="30484"/>
                      <a:pt x="51040" y="27949"/>
                      <a:pt x="51040" y="27949"/>
                    </a:cubicBezTo>
                    <a:cubicBezTo>
                      <a:pt x="55565" y="25201"/>
                      <a:pt x="56845" y="20013"/>
                      <a:pt x="56359" y="19309"/>
                    </a:cubicBezTo>
                    <a:cubicBezTo>
                      <a:pt x="54208" y="16192"/>
                      <a:pt x="48336" y="15495"/>
                      <a:pt x="48336" y="15495"/>
                    </a:cubicBezTo>
                    <a:cubicBezTo>
                      <a:pt x="49299" y="11742"/>
                      <a:pt x="48265" y="6225"/>
                      <a:pt x="47152" y="6125"/>
                    </a:cubicBezTo>
                    <a:cubicBezTo>
                      <a:pt x="46889" y="6101"/>
                      <a:pt x="46625" y="6090"/>
                      <a:pt x="46362" y="6090"/>
                    </a:cubicBezTo>
                    <a:cubicBezTo>
                      <a:pt x="42495" y="6090"/>
                      <a:pt x="38746" y="8476"/>
                      <a:pt x="38746" y="8476"/>
                    </a:cubicBezTo>
                    <a:cubicBezTo>
                      <a:pt x="38806" y="6123"/>
                      <a:pt x="36758" y="1"/>
                      <a:pt x="353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82" name="Google Shape;7782;p13"/>
              <p:cNvSpPr/>
              <p:nvPr/>
            </p:nvSpPr>
            <p:spPr>
              <a:xfrm rot="1271479">
                <a:off x="2043800" y="2229405"/>
                <a:ext cx="217046" cy="214591"/>
              </a:xfrm>
              <a:custGeom>
                <a:avLst/>
                <a:gdLst/>
                <a:ahLst/>
                <a:cxnLst/>
                <a:rect l="l" t="t" r="r" b="b"/>
                <a:pathLst>
                  <a:path w="13639" h="13482" extrusionOk="0">
                    <a:moveTo>
                      <a:pt x="8915" y="1"/>
                    </a:moveTo>
                    <a:cubicBezTo>
                      <a:pt x="6531" y="3083"/>
                      <a:pt x="7142" y="8501"/>
                      <a:pt x="7142" y="8501"/>
                    </a:cubicBezTo>
                    <a:cubicBezTo>
                      <a:pt x="5098" y="6774"/>
                      <a:pt x="2129" y="5905"/>
                      <a:pt x="0" y="5711"/>
                    </a:cubicBezTo>
                    <a:lnTo>
                      <a:pt x="0" y="5711"/>
                    </a:lnTo>
                    <a:cubicBezTo>
                      <a:pt x="2533" y="8718"/>
                      <a:pt x="5814" y="11123"/>
                      <a:pt x="8977" y="13481"/>
                    </a:cubicBezTo>
                    <a:cubicBezTo>
                      <a:pt x="10354" y="12249"/>
                      <a:pt x="11939" y="11246"/>
                      <a:pt x="13639" y="10497"/>
                    </a:cubicBezTo>
                    <a:cubicBezTo>
                      <a:pt x="11208" y="7496"/>
                      <a:pt x="9928" y="3750"/>
                      <a:pt x="8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83" name="Google Shape;7783;p13"/>
              <p:cNvSpPr/>
              <p:nvPr/>
            </p:nvSpPr>
            <p:spPr>
              <a:xfrm rot="1271479">
                <a:off x="1818667" y="2469776"/>
                <a:ext cx="201037" cy="165264"/>
              </a:xfrm>
              <a:custGeom>
                <a:avLst/>
                <a:gdLst/>
                <a:ahLst/>
                <a:cxnLst/>
                <a:rect l="l" t="t" r="r" b="b"/>
                <a:pathLst>
                  <a:path w="12633" h="10383" extrusionOk="0">
                    <a:moveTo>
                      <a:pt x="248" y="1"/>
                    </a:moveTo>
                    <a:lnTo>
                      <a:pt x="248" y="1"/>
                    </a:lnTo>
                    <a:cubicBezTo>
                      <a:pt x="1531" y="3250"/>
                      <a:pt x="5751" y="5125"/>
                      <a:pt x="5751" y="5125"/>
                    </a:cubicBezTo>
                    <a:cubicBezTo>
                      <a:pt x="3542" y="6087"/>
                      <a:pt x="1206" y="8466"/>
                      <a:pt x="0" y="10383"/>
                    </a:cubicBezTo>
                    <a:cubicBezTo>
                      <a:pt x="3854" y="9387"/>
                      <a:pt x="7612" y="8030"/>
                      <a:pt x="11383" y="6719"/>
                    </a:cubicBezTo>
                    <a:cubicBezTo>
                      <a:pt x="11520" y="4747"/>
                      <a:pt x="11961" y="2776"/>
                      <a:pt x="12633" y="954"/>
                    </a:cubicBezTo>
                    <a:lnTo>
                      <a:pt x="12633" y="954"/>
                    </a:lnTo>
                    <a:cubicBezTo>
                      <a:pt x="11706" y="975"/>
                      <a:pt x="10779" y="990"/>
                      <a:pt x="9853" y="990"/>
                    </a:cubicBezTo>
                    <a:cubicBezTo>
                      <a:pt x="6607" y="990"/>
                      <a:pt x="3378" y="803"/>
                      <a:pt x="2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84" name="Google Shape;7784;p13"/>
              <p:cNvSpPr/>
              <p:nvPr/>
            </p:nvSpPr>
            <p:spPr>
              <a:xfrm rot="1271479">
                <a:off x="2403186" y="2365849"/>
                <a:ext cx="194369" cy="207635"/>
              </a:xfrm>
              <a:custGeom>
                <a:avLst/>
                <a:gdLst/>
                <a:ahLst/>
                <a:cxnLst/>
                <a:rect l="l" t="t" r="r" b="b"/>
                <a:pathLst>
                  <a:path w="12214" h="13045" extrusionOk="0">
                    <a:moveTo>
                      <a:pt x="2344" y="0"/>
                    </a:moveTo>
                    <a:cubicBezTo>
                      <a:pt x="1400" y="2919"/>
                      <a:pt x="444" y="5827"/>
                      <a:pt x="49" y="8888"/>
                    </a:cubicBezTo>
                    <a:cubicBezTo>
                      <a:pt x="39" y="8957"/>
                      <a:pt x="23" y="9025"/>
                      <a:pt x="1" y="9091"/>
                    </a:cubicBezTo>
                    <a:cubicBezTo>
                      <a:pt x="2812" y="9644"/>
                      <a:pt x="5549" y="11061"/>
                      <a:pt x="7735" y="13045"/>
                    </a:cubicBezTo>
                    <a:cubicBezTo>
                      <a:pt x="9038" y="10211"/>
                      <a:pt x="10339" y="7377"/>
                      <a:pt x="12214" y="4935"/>
                    </a:cubicBezTo>
                    <a:cubicBezTo>
                      <a:pt x="12178" y="4935"/>
                      <a:pt x="12142" y="4935"/>
                      <a:pt x="12106" y="4935"/>
                    </a:cubicBezTo>
                    <a:cubicBezTo>
                      <a:pt x="8239" y="4935"/>
                      <a:pt x="4490" y="7318"/>
                      <a:pt x="4490" y="7318"/>
                    </a:cubicBezTo>
                    <a:cubicBezTo>
                      <a:pt x="4532" y="5604"/>
                      <a:pt x="3458" y="1891"/>
                      <a:pt x="2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85" name="Google Shape;7785;p13"/>
              <p:cNvSpPr/>
              <p:nvPr/>
            </p:nvSpPr>
            <p:spPr>
              <a:xfrm rot="1271479">
                <a:off x="2152760" y="2903541"/>
                <a:ext cx="184964" cy="227467"/>
              </a:xfrm>
              <a:custGeom>
                <a:avLst/>
                <a:gdLst/>
                <a:ahLst/>
                <a:cxnLst/>
                <a:rect l="l" t="t" r="r" b="b"/>
                <a:pathLst>
                  <a:path w="11623" h="14291" extrusionOk="0">
                    <a:moveTo>
                      <a:pt x="5761" y="0"/>
                    </a:moveTo>
                    <a:cubicBezTo>
                      <a:pt x="4396" y="985"/>
                      <a:pt x="2900" y="1788"/>
                      <a:pt x="1293" y="2363"/>
                    </a:cubicBezTo>
                    <a:cubicBezTo>
                      <a:pt x="870" y="2514"/>
                      <a:pt x="438" y="2648"/>
                      <a:pt x="1" y="2770"/>
                    </a:cubicBezTo>
                    <a:cubicBezTo>
                      <a:pt x="515" y="4345"/>
                      <a:pt x="1069" y="5906"/>
                      <a:pt x="1666" y="7454"/>
                    </a:cubicBezTo>
                    <a:cubicBezTo>
                      <a:pt x="2544" y="9720"/>
                      <a:pt x="3742" y="11962"/>
                      <a:pt x="4558" y="14290"/>
                    </a:cubicBezTo>
                    <a:cubicBezTo>
                      <a:pt x="6397" y="11470"/>
                      <a:pt x="6324" y="6735"/>
                      <a:pt x="6324" y="6735"/>
                    </a:cubicBezTo>
                    <a:lnTo>
                      <a:pt x="6324" y="6735"/>
                    </a:lnTo>
                    <a:cubicBezTo>
                      <a:pt x="7334" y="7372"/>
                      <a:pt x="9643" y="8070"/>
                      <a:pt x="11622" y="8417"/>
                    </a:cubicBezTo>
                    <a:cubicBezTo>
                      <a:pt x="9322" y="5887"/>
                      <a:pt x="7404" y="3005"/>
                      <a:pt x="57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86" name="Google Shape;7786;p13"/>
              <p:cNvSpPr/>
              <p:nvPr/>
            </p:nvSpPr>
            <p:spPr>
              <a:xfrm rot="1271479">
                <a:off x="2431535" y="2719191"/>
                <a:ext cx="194591" cy="211280"/>
              </a:xfrm>
              <a:custGeom>
                <a:avLst/>
                <a:gdLst/>
                <a:ahLst/>
                <a:cxnLst/>
                <a:rect l="l" t="t" r="r" b="b"/>
                <a:pathLst>
                  <a:path w="12228" h="13274" extrusionOk="0">
                    <a:moveTo>
                      <a:pt x="12228" y="1"/>
                    </a:moveTo>
                    <a:lnTo>
                      <a:pt x="12228" y="1"/>
                    </a:lnTo>
                    <a:cubicBezTo>
                      <a:pt x="8942" y="1214"/>
                      <a:pt x="5626" y="2337"/>
                      <a:pt x="2266" y="3318"/>
                    </a:cubicBezTo>
                    <a:cubicBezTo>
                      <a:pt x="2060" y="3479"/>
                      <a:pt x="1797" y="3561"/>
                      <a:pt x="1534" y="3561"/>
                    </a:cubicBezTo>
                    <a:cubicBezTo>
                      <a:pt x="1499" y="3561"/>
                      <a:pt x="1464" y="3560"/>
                      <a:pt x="1429" y="3557"/>
                    </a:cubicBezTo>
                    <a:cubicBezTo>
                      <a:pt x="1381" y="3571"/>
                      <a:pt x="1333" y="3583"/>
                      <a:pt x="1285" y="3597"/>
                    </a:cubicBezTo>
                    <a:cubicBezTo>
                      <a:pt x="1245" y="4586"/>
                      <a:pt x="1175" y="5572"/>
                      <a:pt x="1012" y="6549"/>
                    </a:cubicBezTo>
                    <a:cubicBezTo>
                      <a:pt x="821" y="7686"/>
                      <a:pt x="470" y="8759"/>
                      <a:pt x="1" y="9781"/>
                    </a:cubicBezTo>
                    <a:cubicBezTo>
                      <a:pt x="3986" y="11247"/>
                      <a:pt x="8029" y="12508"/>
                      <a:pt x="12199" y="13273"/>
                    </a:cubicBezTo>
                    <a:cubicBezTo>
                      <a:pt x="11088" y="9124"/>
                      <a:pt x="7054" y="6747"/>
                      <a:pt x="7054" y="6747"/>
                    </a:cubicBezTo>
                    <a:cubicBezTo>
                      <a:pt x="10097" y="4899"/>
                      <a:pt x="11671" y="1949"/>
                      <a:pt x="12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87" name="Google Shape;7787;p13"/>
              <p:cNvSpPr/>
              <p:nvPr/>
            </p:nvSpPr>
            <p:spPr>
              <a:xfrm rot="1271479">
                <a:off x="1803822" y="2773451"/>
                <a:ext cx="226880" cy="197926"/>
              </a:xfrm>
              <a:custGeom>
                <a:avLst/>
                <a:gdLst/>
                <a:ahLst/>
                <a:cxnLst/>
                <a:rect l="l" t="t" r="r" b="b"/>
                <a:pathLst>
                  <a:path w="14257" h="12435" extrusionOk="0">
                    <a:moveTo>
                      <a:pt x="8763" y="1"/>
                    </a:moveTo>
                    <a:cubicBezTo>
                      <a:pt x="5793" y="2292"/>
                      <a:pt x="2871" y="4645"/>
                      <a:pt x="1" y="7062"/>
                    </a:cubicBezTo>
                    <a:cubicBezTo>
                      <a:pt x="142" y="7267"/>
                      <a:pt x="309" y="7387"/>
                      <a:pt x="504" y="7400"/>
                    </a:cubicBezTo>
                    <a:cubicBezTo>
                      <a:pt x="772" y="7417"/>
                      <a:pt x="1040" y="7425"/>
                      <a:pt x="1308" y="7425"/>
                    </a:cubicBezTo>
                    <a:cubicBezTo>
                      <a:pt x="5000" y="7425"/>
                      <a:pt x="8504" y="5917"/>
                      <a:pt x="8504" y="5917"/>
                    </a:cubicBezTo>
                    <a:cubicBezTo>
                      <a:pt x="8611" y="8416"/>
                      <a:pt x="9740" y="10909"/>
                      <a:pt x="10814" y="12435"/>
                    </a:cubicBezTo>
                    <a:cubicBezTo>
                      <a:pt x="11902" y="9272"/>
                      <a:pt x="13051" y="6131"/>
                      <a:pt x="14257" y="3011"/>
                    </a:cubicBezTo>
                    <a:cubicBezTo>
                      <a:pt x="12207" y="2454"/>
                      <a:pt x="10307" y="1474"/>
                      <a:pt x="8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88" name="Google Shape;7788;p13"/>
              <p:cNvSpPr/>
              <p:nvPr/>
            </p:nvSpPr>
            <p:spPr>
              <a:xfrm rot="1271479">
                <a:off x="1846296" y="2382750"/>
                <a:ext cx="740221" cy="616284"/>
              </a:xfrm>
              <a:custGeom>
                <a:avLst/>
                <a:gdLst/>
                <a:ahLst/>
                <a:cxnLst/>
                <a:rect l="l" t="t" r="r" b="b"/>
                <a:pathLst>
                  <a:path w="46515" h="38719" extrusionOk="0">
                    <a:moveTo>
                      <a:pt x="24350" y="1"/>
                    </a:moveTo>
                    <a:cubicBezTo>
                      <a:pt x="19289" y="1"/>
                      <a:pt x="14009" y="2098"/>
                      <a:pt x="9261" y="6881"/>
                    </a:cubicBezTo>
                    <a:cubicBezTo>
                      <a:pt x="0" y="16215"/>
                      <a:pt x="4277" y="29356"/>
                      <a:pt x="12174" y="34990"/>
                    </a:cubicBezTo>
                    <a:cubicBezTo>
                      <a:pt x="15757" y="37546"/>
                      <a:pt x="19622" y="38719"/>
                      <a:pt x="23394" y="38719"/>
                    </a:cubicBezTo>
                    <a:cubicBezTo>
                      <a:pt x="28681" y="38719"/>
                      <a:pt x="33785" y="36414"/>
                      <a:pt x="37670" y="32383"/>
                    </a:cubicBezTo>
                    <a:cubicBezTo>
                      <a:pt x="43969" y="25850"/>
                      <a:pt x="46515" y="14053"/>
                      <a:pt x="38766" y="6309"/>
                    </a:cubicBezTo>
                    <a:cubicBezTo>
                      <a:pt x="34788" y="2334"/>
                      <a:pt x="29690" y="1"/>
                      <a:pt x="24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89" name="Google Shape;7789;p13"/>
              <p:cNvSpPr/>
              <p:nvPr/>
            </p:nvSpPr>
            <p:spPr>
              <a:xfrm rot="1271479">
                <a:off x="1909215" y="2386231"/>
                <a:ext cx="631770" cy="616029"/>
              </a:xfrm>
              <a:custGeom>
                <a:avLst/>
                <a:gdLst/>
                <a:ahLst/>
                <a:cxnLst/>
                <a:rect l="l" t="t" r="r" b="b"/>
                <a:pathLst>
                  <a:path w="39700" h="38703" extrusionOk="0">
                    <a:moveTo>
                      <a:pt x="20355" y="0"/>
                    </a:moveTo>
                    <a:cubicBezTo>
                      <a:pt x="19641" y="0"/>
                      <a:pt x="18927" y="42"/>
                      <a:pt x="18216" y="124"/>
                    </a:cubicBezTo>
                    <a:cubicBezTo>
                      <a:pt x="18772" y="2543"/>
                      <a:pt x="19121" y="5005"/>
                      <a:pt x="19485" y="7467"/>
                    </a:cubicBezTo>
                    <a:cubicBezTo>
                      <a:pt x="19592" y="8182"/>
                      <a:pt x="19069" y="8546"/>
                      <a:pt x="18505" y="8546"/>
                    </a:cubicBezTo>
                    <a:cubicBezTo>
                      <a:pt x="17966" y="8546"/>
                      <a:pt x="17388" y="8213"/>
                      <a:pt x="17288" y="7537"/>
                    </a:cubicBezTo>
                    <a:cubicBezTo>
                      <a:pt x="16936" y="5173"/>
                      <a:pt x="16593" y="2820"/>
                      <a:pt x="16050" y="510"/>
                    </a:cubicBezTo>
                    <a:cubicBezTo>
                      <a:pt x="14899" y="787"/>
                      <a:pt x="13774" y="1167"/>
                      <a:pt x="12692" y="1646"/>
                    </a:cubicBezTo>
                    <a:cubicBezTo>
                      <a:pt x="14261" y="4362"/>
                      <a:pt x="15689" y="7156"/>
                      <a:pt x="17065" y="9979"/>
                    </a:cubicBezTo>
                    <a:cubicBezTo>
                      <a:pt x="17494" y="10858"/>
                      <a:pt x="16724" y="11696"/>
                      <a:pt x="16007" y="11696"/>
                    </a:cubicBezTo>
                    <a:cubicBezTo>
                      <a:pt x="15694" y="11696"/>
                      <a:pt x="15391" y="11536"/>
                      <a:pt x="15202" y="11150"/>
                    </a:cubicBezTo>
                    <a:cubicBezTo>
                      <a:pt x="13796" y="8264"/>
                      <a:pt x="12336" y="5409"/>
                      <a:pt x="10727" y="2638"/>
                    </a:cubicBezTo>
                    <a:cubicBezTo>
                      <a:pt x="10018" y="3043"/>
                      <a:pt x="9332" y="3484"/>
                      <a:pt x="8669" y="3960"/>
                    </a:cubicBezTo>
                    <a:cubicBezTo>
                      <a:pt x="10418" y="6440"/>
                      <a:pt x="12214" y="8883"/>
                      <a:pt x="14117" y="11248"/>
                    </a:cubicBezTo>
                    <a:cubicBezTo>
                      <a:pt x="14753" y="12039"/>
                      <a:pt x="13971" y="12856"/>
                      <a:pt x="13155" y="12856"/>
                    </a:cubicBezTo>
                    <a:cubicBezTo>
                      <a:pt x="12831" y="12856"/>
                      <a:pt x="12501" y="12728"/>
                      <a:pt x="12253" y="12419"/>
                    </a:cubicBezTo>
                    <a:cubicBezTo>
                      <a:pt x="10400" y="10114"/>
                      <a:pt x="8647" y="7736"/>
                      <a:pt x="6940" y="5324"/>
                    </a:cubicBezTo>
                    <a:cubicBezTo>
                      <a:pt x="6378" y="5806"/>
                      <a:pt x="5819" y="6319"/>
                      <a:pt x="5269" y="6873"/>
                    </a:cubicBezTo>
                    <a:cubicBezTo>
                      <a:pt x="4733" y="7414"/>
                      <a:pt x="4228" y="7986"/>
                      <a:pt x="3756" y="8584"/>
                    </a:cubicBezTo>
                    <a:cubicBezTo>
                      <a:pt x="5645" y="9775"/>
                      <a:pt x="7551" y="10937"/>
                      <a:pt x="9476" y="12069"/>
                    </a:cubicBezTo>
                    <a:cubicBezTo>
                      <a:pt x="10507" y="12677"/>
                      <a:pt x="9914" y="14161"/>
                      <a:pt x="8966" y="14161"/>
                    </a:cubicBezTo>
                    <a:cubicBezTo>
                      <a:pt x="8795" y="14161"/>
                      <a:pt x="8613" y="14113"/>
                      <a:pt x="8426" y="14003"/>
                    </a:cubicBezTo>
                    <a:cubicBezTo>
                      <a:pt x="6433" y="12829"/>
                      <a:pt x="4457" y="11624"/>
                      <a:pt x="2501" y="10389"/>
                    </a:cubicBezTo>
                    <a:cubicBezTo>
                      <a:pt x="1824" y="11499"/>
                      <a:pt x="1277" y="12682"/>
                      <a:pt x="869" y="13915"/>
                    </a:cubicBezTo>
                    <a:cubicBezTo>
                      <a:pt x="2705" y="14530"/>
                      <a:pt x="4581" y="15032"/>
                      <a:pt x="6440" y="15580"/>
                    </a:cubicBezTo>
                    <a:cubicBezTo>
                      <a:pt x="7678" y="15945"/>
                      <a:pt x="7358" y="17768"/>
                      <a:pt x="6251" y="17768"/>
                    </a:cubicBezTo>
                    <a:cubicBezTo>
                      <a:pt x="6148" y="17768"/>
                      <a:pt x="6038" y="17753"/>
                      <a:pt x="5922" y="17718"/>
                    </a:cubicBezTo>
                    <a:cubicBezTo>
                      <a:pt x="4051" y="17167"/>
                      <a:pt x="2171" y="16650"/>
                      <a:pt x="323" y="16036"/>
                    </a:cubicBezTo>
                    <a:cubicBezTo>
                      <a:pt x="97" y="17244"/>
                      <a:pt x="1" y="18472"/>
                      <a:pt x="38" y="19700"/>
                    </a:cubicBezTo>
                    <a:cubicBezTo>
                      <a:pt x="860" y="19779"/>
                      <a:pt x="1686" y="19805"/>
                      <a:pt x="2515" y="19805"/>
                    </a:cubicBezTo>
                    <a:cubicBezTo>
                      <a:pt x="3198" y="19805"/>
                      <a:pt x="3883" y="19787"/>
                      <a:pt x="4571" y="19765"/>
                    </a:cubicBezTo>
                    <a:cubicBezTo>
                      <a:pt x="4585" y="19765"/>
                      <a:pt x="4599" y="19765"/>
                      <a:pt x="4613" y="19765"/>
                    </a:cubicBezTo>
                    <a:cubicBezTo>
                      <a:pt x="5989" y="19765"/>
                      <a:pt x="6043" y="21921"/>
                      <a:pt x="4641" y="21965"/>
                    </a:cubicBezTo>
                    <a:cubicBezTo>
                      <a:pt x="3953" y="21986"/>
                      <a:pt x="3266" y="22002"/>
                      <a:pt x="2581" y="22002"/>
                    </a:cubicBezTo>
                    <a:cubicBezTo>
                      <a:pt x="1797" y="22002"/>
                      <a:pt x="1016" y="21981"/>
                      <a:pt x="238" y="21921"/>
                    </a:cubicBezTo>
                    <a:lnTo>
                      <a:pt x="238" y="21921"/>
                    </a:lnTo>
                    <a:cubicBezTo>
                      <a:pt x="433" y="23190"/>
                      <a:pt x="754" y="24434"/>
                      <a:pt x="1196" y="25639"/>
                    </a:cubicBezTo>
                    <a:cubicBezTo>
                      <a:pt x="2801" y="25164"/>
                      <a:pt x="4371" y="24224"/>
                      <a:pt x="5791" y="23611"/>
                    </a:cubicBezTo>
                    <a:cubicBezTo>
                      <a:pt x="5941" y="23546"/>
                      <a:pt x="6083" y="23517"/>
                      <a:pt x="6214" y="23517"/>
                    </a:cubicBezTo>
                    <a:cubicBezTo>
                      <a:pt x="7215" y="23517"/>
                      <a:pt x="7579" y="25223"/>
                      <a:pt x="6442" y="25713"/>
                    </a:cubicBezTo>
                    <a:cubicBezTo>
                      <a:pt x="4988" y="26340"/>
                      <a:pt x="3535" y="27109"/>
                      <a:pt x="2029" y="27605"/>
                    </a:cubicBezTo>
                    <a:cubicBezTo>
                      <a:pt x="2620" y="28812"/>
                      <a:pt x="3329" y="29958"/>
                      <a:pt x="4146" y="31025"/>
                    </a:cubicBezTo>
                    <a:cubicBezTo>
                      <a:pt x="5524" y="29617"/>
                      <a:pt x="6984" y="28292"/>
                      <a:pt x="8519" y="27056"/>
                    </a:cubicBezTo>
                    <a:cubicBezTo>
                      <a:pt x="8722" y="26892"/>
                      <a:pt x="8927" y="26822"/>
                      <a:pt x="9119" y="26822"/>
                    </a:cubicBezTo>
                    <a:cubicBezTo>
                      <a:pt x="9972" y="26822"/>
                      <a:pt x="10578" y="28203"/>
                      <a:pt x="9690" y="28919"/>
                    </a:cubicBezTo>
                    <a:cubicBezTo>
                      <a:pt x="8235" y="30092"/>
                      <a:pt x="6869" y="31365"/>
                      <a:pt x="5574" y="32710"/>
                    </a:cubicBezTo>
                    <a:cubicBezTo>
                      <a:pt x="6383" y="33558"/>
                      <a:pt x="7256" y="34322"/>
                      <a:pt x="8181" y="34982"/>
                    </a:cubicBezTo>
                    <a:cubicBezTo>
                      <a:pt x="8481" y="35196"/>
                      <a:pt x="8783" y="35397"/>
                      <a:pt x="9086" y="35592"/>
                    </a:cubicBezTo>
                    <a:lnTo>
                      <a:pt x="10909" y="30734"/>
                    </a:lnTo>
                    <a:cubicBezTo>
                      <a:pt x="11108" y="30202"/>
                      <a:pt x="11581" y="29969"/>
                      <a:pt x="12038" y="29969"/>
                    </a:cubicBezTo>
                    <a:cubicBezTo>
                      <a:pt x="12706" y="29969"/>
                      <a:pt x="13342" y="30466"/>
                      <a:pt x="13047" y="31251"/>
                    </a:cubicBezTo>
                    <a:lnTo>
                      <a:pt x="11010" y="36684"/>
                    </a:lnTo>
                    <a:cubicBezTo>
                      <a:pt x="12215" y="37291"/>
                      <a:pt x="13482" y="37770"/>
                      <a:pt x="14787" y="38111"/>
                    </a:cubicBezTo>
                    <a:cubicBezTo>
                      <a:pt x="15007" y="36170"/>
                      <a:pt x="15156" y="34223"/>
                      <a:pt x="15298" y="32276"/>
                    </a:cubicBezTo>
                    <a:cubicBezTo>
                      <a:pt x="15351" y="31557"/>
                      <a:pt x="15956" y="31186"/>
                      <a:pt x="16519" y="31186"/>
                    </a:cubicBezTo>
                    <a:cubicBezTo>
                      <a:pt x="17052" y="31186"/>
                      <a:pt x="17547" y="31520"/>
                      <a:pt x="17496" y="32206"/>
                    </a:cubicBezTo>
                    <a:cubicBezTo>
                      <a:pt x="17342" y="34319"/>
                      <a:pt x="17172" y="36431"/>
                      <a:pt x="16935" y="38537"/>
                    </a:cubicBezTo>
                    <a:cubicBezTo>
                      <a:pt x="17749" y="38647"/>
                      <a:pt x="18569" y="38703"/>
                      <a:pt x="19389" y="38703"/>
                    </a:cubicBezTo>
                    <a:cubicBezTo>
                      <a:pt x="20042" y="38703"/>
                      <a:pt x="20695" y="38667"/>
                      <a:pt x="21346" y="38597"/>
                    </a:cubicBezTo>
                    <a:cubicBezTo>
                      <a:pt x="20845" y="36495"/>
                      <a:pt x="20248" y="34418"/>
                      <a:pt x="19717" y="32320"/>
                    </a:cubicBezTo>
                    <a:cubicBezTo>
                      <a:pt x="19505" y="31480"/>
                      <a:pt x="20211" y="30909"/>
                      <a:pt x="20870" y="30909"/>
                    </a:cubicBezTo>
                    <a:cubicBezTo>
                      <a:pt x="21287" y="30909"/>
                      <a:pt x="21685" y="31137"/>
                      <a:pt x="21819" y="31668"/>
                    </a:cubicBezTo>
                    <a:cubicBezTo>
                      <a:pt x="22372" y="33862"/>
                      <a:pt x="23002" y="36033"/>
                      <a:pt x="23516" y="38233"/>
                    </a:cubicBezTo>
                    <a:cubicBezTo>
                      <a:pt x="25233" y="37841"/>
                      <a:pt x="26898" y="37204"/>
                      <a:pt x="28473" y="36352"/>
                    </a:cubicBezTo>
                    <a:cubicBezTo>
                      <a:pt x="27108" y="34366"/>
                      <a:pt x="25825" y="32323"/>
                      <a:pt x="24360" y="30406"/>
                    </a:cubicBezTo>
                    <a:cubicBezTo>
                      <a:pt x="23746" y="29602"/>
                      <a:pt x="24521" y="28783"/>
                      <a:pt x="25326" y="28783"/>
                    </a:cubicBezTo>
                    <a:cubicBezTo>
                      <a:pt x="25651" y="28783"/>
                      <a:pt x="25980" y="28916"/>
                      <a:pt x="26225" y="29236"/>
                    </a:cubicBezTo>
                    <a:cubicBezTo>
                      <a:pt x="27694" y="31160"/>
                      <a:pt x="28979" y="33209"/>
                      <a:pt x="30350" y="35201"/>
                    </a:cubicBezTo>
                    <a:cubicBezTo>
                      <a:pt x="31550" y="34374"/>
                      <a:pt x="32666" y="33427"/>
                      <a:pt x="33678" y="32376"/>
                    </a:cubicBezTo>
                    <a:cubicBezTo>
                      <a:pt x="33811" y="32238"/>
                      <a:pt x="33940" y="32094"/>
                      <a:pt x="34071" y="31951"/>
                    </a:cubicBezTo>
                    <a:cubicBezTo>
                      <a:pt x="31705" y="30379"/>
                      <a:pt x="29396" y="28723"/>
                      <a:pt x="27002" y="27192"/>
                    </a:cubicBezTo>
                    <a:cubicBezTo>
                      <a:pt x="26006" y="26554"/>
                      <a:pt x="26581" y="25083"/>
                      <a:pt x="27499" y="25083"/>
                    </a:cubicBezTo>
                    <a:cubicBezTo>
                      <a:pt x="27674" y="25083"/>
                      <a:pt x="27861" y="25136"/>
                      <a:pt x="28052" y="25259"/>
                    </a:cubicBezTo>
                    <a:cubicBezTo>
                      <a:pt x="30561" y="26863"/>
                      <a:pt x="32977" y="28604"/>
                      <a:pt x="35463" y="30240"/>
                    </a:cubicBezTo>
                    <a:cubicBezTo>
                      <a:pt x="36640" y="28621"/>
                      <a:pt x="37590" y="26847"/>
                      <a:pt x="38285" y="24971"/>
                    </a:cubicBezTo>
                    <a:cubicBezTo>
                      <a:pt x="35152" y="24492"/>
                      <a:pt x="32025" y="23990"/>
                      <a:pt x="28955" y="23183"/>
                    </a:cubicBezTo>
                    <a:cubicBezTo>
                      <a:pt x="27691" y="22850"/>
                      <a:pt x="28031" y="21002"/>
                      <a:pt x="29169" y="21002"/>
                    </a:cubicBezTo>
                    <a:cubicBezTo>
                      <a:pt x="29264" y="21002"/>
                      <a:pt x="29365" y="21015"/>
                      <a:pt x="29471" y="21043"/>
                    </a:cubicBezTo>
                    <a:cubicBezTo>
                      <a:pt x="32589" y="21863"/>
                      <a:pt x="35766" y="22369"/>
                      <a:pt x="38948" y="22854"/>
                    </a:cubicBezTo>
                    <a:cubicBezTo>
                      <a:pt x="39489" y="20746"/>
                      <a:pt x="39700" y="18555"/>
                      <a:pt x="39504" y="16392"/>
                    </a:cubicBezTo>
                    <a:lnTo>
                      <a:pt x="39504" y="16392"/>
                    </a:lnTo>
                    <a:cubicBezTo>
                      <a:pt x="37122" y="16873"/>
                      <a:pt x="34742" y="17356"/>
                      <a:pt x="32360" y="17839"/>
                    </a:cubicBezTo>
                    <a:cubicBezTo>
                      <a:pt x="32273" y="17857"/>
                      <a:pt x="32190" y="17865"/>
                      <a:pt x="32109" y="17865"/>
                    </a:cubicBezTo>
                    <a:cubicBezTo>
                      <a:pt x="30907" y="17865"/>
                      <a:pt x="30411" y="16004"/>
                      <a:pt x="31708" y="15739"/>
                    </a:cubicBezTo>
                    <a:cubicBezTo>
                      <a:pt x="34194" y="15231"/>
                      <a:pt x="36680" y="14726"/>
                      <a:pt x="39168" y="14225"/>
                    </a:cubicBezTo>
                    <a:cubicBezTo>
                      <a:pt x="38812" y="12627"/>
                      <a:pt x="38211" y="11093"/>
                      <a:pt x="37387" y="9677"/>
                    </a:cubicBezTo>
                    <a:cubicBezTo>
                      <a:pt x="35750" y="10529"/>
                      <a:pt x="34102" y="11361"/>
                      <a:pt x="32444" y="12172"/>
                    </a:cubicBezTo>
                    <a:cubicBezTo>
                      <a:pt x="32267" y="12258"/>
                      <a:pt x="32093" y="12296"/>
                      <a:pt x="31926" y="12296"/>
                    </a:cubicBezTo>
                    <a:cubicBezTo>
                      <a:pt x="30900" y="12296"/>
                      <a:pt x="30182" y="10846"/>
                      <a:pt x="31273" y="10308"/>
                    </a:cubicBezTo>
                    <a:cubicBezTo>
                      <a:pt x="32906" y="9506"/>
                      <a:pt x="34533" y="8691"/>
                      <a:pt x="36146" y="7851"/>
                    </a:cubicBezTo>
                    <a:cubicBezTo>
                      <a:pt x="35720" y="7308"/>
                      <a:pt x="35262" y="6791"/>
                      <a:pt x="34775" y="6302"/>
                    </a:cubicBezTo>
                    <a:cubicBezTo>
                      <a:pt x="34008" y="5537"/>
                      <a:pt x="33190" y="4826"/>
                      <a:pt x="32326" y="4174"/>
                    </a:cubicBezTo>
                    <a:cubicBezTo>
                      <a:pt x="32319" y="4184"/>
                      <a:pt x="32313" y="4196"/>
                      <a:pt x="32305" y="4206"/>
                    </a:cubicBezTo>
                    <a:cubicBezTo>
                      <a:pt x="30841" y="6110"/>
                      <a:pt x="29418" y="8045"/>
                      <a:pt x="27894" y="9901"/>
                    </a:cubicBezTo>
                    <a:cubicBezTo>
                      <a:pt x="27673" y="10170"/>
                      <a:pt x="27410" y="10282"/>
                      <a:pt x="27152" y="10282"/>
                    </a:cubicBezTo>
                    <a:cubicBezTo>
                      <a:pt x="26359" y="10282"/>
                      <a:pt x="25614" y="9219"/>
                      <a:pt x="26289" y="8396"/>
                    </a:cubicBezTo>
                    <a:cubicBezTo>
                      <a:pt x="27750" y="6618"/>
                      <a:pt x="29117" y="4770"/>
                      <a:pt x="30516" y="2944"/>
                    </a:cubicBezTo>
                    <a:cubicBezTo>
                      <a:pt x="28682" y="1823"/>
                      <a:pt x="26717" y="1000"/>
                      <a:pt x="24677" y="513"/>
                    </a:cubicBezTo>
                    <a:cubicBezTo>
                      <a:pt x="24545" y="2678"/>
                      <a:pt x="24300" y="4832"/>
                      <a:pt x="23917" y="6977"/>
                    </a:cubicBezTo>
                    <a:cubicBezTo>
                      <a:pt x="23815" y="7549"/>
                      <a:pt x="23396" y="7799"/>
                      <a:pt x="22954" y="7799"/>
                    </a:cubicBezTo>
                    <a:cubicBezTo>
                      <a:pt x="22317" y="7799"/>
                      <a:pt x="21631" y="7281"/>
                      <a:pt x="21778" y="6460"/>
                    </a:cubicBezTo>
                    <a:cubicBezTo>
                      <a:pt x="22154" y="4354"/>
                      <a:pt x="22382" y="2247"/>
                      <a:pt x="22501" y="126"/>
                    </a:cubicBezTo>
                    <a:cubicBezTo>
                      <a:pt x="21788" y="42"/>
                      <a:pt x="21072" y="0"/>
                      <a:pt x="20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90" name="Google Shape;7790;p13"/>
              <p:cNvSpPr/>
              <p:nvPr/>
            </p:nvSpPr>
            <p:spPr>
              <a:xfrm rot="1271479">
                <a:off x="1916348" y="2440404"/>
                <a:ext cx="603173" cy="502160"/>
              </a:xfrm>
              <a:custGeom>
                <a:avLst/>
                <a:gdLst/>
                <a:ahLst/>
                <a:cxnLst/>
                <a:rect l="l" t="t" r="r" b="b"/>
                <a:pathLst>
                  <a:path w="37903" h="31549" extrusionOk="0">
                    <a:moveTo>
                      <a:pt x="19841" y="1"/>
                    </a:moveTo>
                    <a:cubicBezTo>
                      <a:pt x="15717" y="1"/>
                      <a:pt x="11416" y="1710"/>
                      <a:pt x="7548" y="5608"/>
                    </a:cubicBezTo>
                    <a:cubicBezTo>
                      <a:pt x="1" y="13212"/>
                      <a:pt x="3485" y="23920"/>
                      <a:pt x="9920" y="28510"/>
                    </a:cubicBezTo>
                    <a:cubicBezTo>
                      <a:pt x="12840" y="30593"/>
                      <a:pt x="15990" y="31549"/>
                      <a:pt x="19063" y="31549"/>
                    </a:cubicBezTo>
                    <a:cubicBezTo>
                      <a:pt x="23372" y="31549"/>
                      <a:pt x="27530" y="29670"/>
                      <a:pt x="30695" y="26387"/>
                    </a:cubicBezTo>
                    <a:cubicBezTo>
                      <a:pt x="35828" y="21063"/>
                      <a:pt x="37902" y="11450"/>
                      <a:pt x="31587" y="5142"/>
                    </a:cubicBezTo>
                    <a:cubicBezTo>
                      <a:pt x="28346" y="1903"/>
                      <a:pt x="24192" y="1"/>
                      <a:pt x="198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91" name="Google Shape;7791;p13"/>
              <p:cNvSpPr/>
              <p:nvPr/>
            </p:nvSpPr>
            <p:spPr>
              <a:xfrm rot="1271479">
                <a:off x="2192259" y="2260208"/>
                <a:ext cx="22995" cy="89039"/>
              </a:xfrm>
              <a:custGeom>
                <a:avLst/>
                <a:gdLst/>
                <a:ahLst/>
                <a:cxnLst/>
                <a:rect l="l" t="t" r="r" b="b"/>
                <a:pathLst>
                  <a:path w="1445" h="5594" extrusionOk="0">
                    <a:moveTo>
                      <a:pt x="274" y="1"/>
                    </a:moveTo>
                    <a:cubicBezTo>
                      <a:pt x="137" y="1"/>
                      <a:pt x="0" y="89"/>
                      <a:pt x="1" y="266"/>
                    </a:cubicBezTo>
                    <a:lnTo>
                      <a:pt x="1" y="268"/>
                    </a:lnTo>
                    <a:cubicBezTo>
                      <a:pt x="15" y="2013"/>
                      <a:pt x="301" y="3746"/>
                      <a:pt x="847" y="5403"/>
                    </a:cubicBezTo>
                    <a:cubicBezTo>
                      <a:pt x="891" y="5536"/>
                      <a:pt x="1001" y="5594"/>
                      <a:pt x="1111" y="5594"/>
                    </a:cubicBezTo>
                    <a:cubicBezTo>
                      <a:pt x="1278" y="5594"/>
                      <a:pt x="1444" y="5461"/>
                      <a:pt x="1378" y="5258"/>
                    </a:cubicBezTo>
                    <a:cubicBezTo>
                      <a:pt x="845" y="3647"/>
                      <a:pt x="567" y="1964"/>
                      <a:pt x="552" y="266"/>
                    </a:cubicBezTo>
                    <a:cubicBezTo>
                      <a:pt x="550" y="89"/>
                      <a:pt x="411" y="1"/>
                      <a:pt x="27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92" name="Google Shape;7792;p13"/>
              <p:cNvSpPr/>
              <p:nvPr/>
            </p:nvSpPr>
            <p:spPr>
              <a:xfrm rot="1271479">
                <a:off x="2233777" y="2265017"/>
                <a:ext cx="29106" cy="19084"/>
              </a:xfrm>
              <a:custGeom>
                <a:avLst/>
                <a:gdLst/>
                <a:ahLst/>
                <a:cxnLst/>
                <a:rect l="l" t="t" r="r" b="b"/>
                <a:pathLst>
                  <a:path w="1829" h="1199" extrusionOk="0">
                    <a:moveTo>
                      <a:pt x="440" y="0"/>
                    </a:moveTo>
                    <a:cubicBezTo>
                      <a:pt x="177" y="0"/>
                      <a:pt x="0" y="377"/>
                      <a:pt x="281" y="501"/>
                    </a:cubicBezTo>
                    <a:cubicBezTo>
                      <a:pt x="633" y="654"/>
                      <a:pt x="955" y="864"/>
                      <a:pt x="1236" y="1123"/>
                    </a:cubicBezTo>
                    <a:cubicBezTo>
                      <a:pt x="1294" y="1176"/>
                      <a:pt x="1358" y="1198"/>
                      <a:pt x="1420" y="1198"/>
                    </a:cubicBezTo>
                    <a:cubicBezTo>
                      <a:pt x="1637" y="1198"/>
                      <a:pt x="1829" y="923"/>
                      <a:pt x="1626" y="735"/>
                    </a:cubicBezTo>
                    <a:cubicBezTo>
                      <a:pt x="1312" y="441"/>
                      <a:pt x="952" y="201"/>
                      <a:pt x="560" y="27"/>
                    </a:cubicBezTo>
                    <a:cubicBezTo>
                      <a:pt x="519" y="8"/>
                      <a:pt x="478" y="0"/>
                      <a:pt x="4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93" name="Google Shape;7793;p13"/>
              <p:cNvSpPr/>
              <p:nvPr/>
            </p:nvSpPr>
            <p:spPr>
              <a:xfrm rot="1271479">
                <a:off x="2250767" y="2296258"/>
                <a:ext cx="46754" cy="46748"/>
              </a:xfrm>
              <a:custGeom>
                <a:avLst/>
                <a:gdLst/>
                <a:ahLst/>
                <a:cxnLst/>
                <a:rect l="l" t="t" r="r" b="b"/>
                <a:pathLst>
                  <a:path w="2938" h="2937" extrusionOk="0">
                    <a:moveTo>
                      <a:pt x="362" y="0"/>
                    </a:moveTo>
                    <a:cubicBezTo>
                      <a:pt x="146" y="0"/>
                      <a:pt x="0" y="355"/>
                      <a:pt x="230" y="529"/>
                    </a:cubicBezTo>
                    <a:cubicBezTo>
                      <a:pt x="1057" y="1162"/>
                      <a:pt x="1766" y="1933"/>
                      <a:pt x="2329" y="2809"/>
                    </a:cubicBezTo>
                    <a:cubicBezTo>
                      <a:pt x="2387" y="2899"/>
                      <a:pt x="2471" y="2936"/>
                      <a:pt x="2554" y="2936"/>
                    </a:cubicBezTo>
                    <a:cubicBezTo>
                      <a:pt x="2747" y="2936"/>
                      <a:pt x="2937" y="2739"/>
                      <a:pt x="2804" y="2531"/>
                    </a:cubicBezTo>
                    <a:cubicBezTo>
                      <a:pt x="2189" y="1577"/>
                      <a:pt x="1411" y="739"/>
                      <a:pt x="507" y="54"/>
                    </a:cubicBezTo>
                    <a:cubicBezTo>
                      <a:pt x="457" y="17"/>
                      <a:pt x="408" y="0"/>
                      <a:pt x="36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94" name="Google Shape;7794;p13"/>
              <p:cNvSpPr/>
              <p:nvPr/>
            </p:nvSpPr>
            <p:spPr>
              <a:xfrm rot="1271479">
                <a:off x="2357906" y="2330914"/>
                <a:ext cx="62047" cy="49215"/>
              </a:xfrm>
              <a:custGeom>
                <a:avLst/>
                <a:gdLst/>
                <a:ahLst/>
                <a:cxnLst/>
                <a:rect l="l" t="t" r="r" b="b"/>
                <a:pathLst>
                  <a:path w="3899" h="3092" extrusionOk="0">
                    <a:moveTo>
                      <a:pt x="3507" y="0"/>
                    </a:moveTo>
                    <a:cubicBezTo>
                      <a:pt x="3463" y="0"/>
                      <a:pt x="3415" y="13"/>
                      <a:pt x="3368" y="42"/>
                    </a:cubicBezTo>
                    <a:cubicBezTo>
                      <a:pt x="2197" y="754"/>
                      <a:pt x="1127" y="1622"/>
                      <a:pt x="187" y="2619"/>
                    </a:cubicBezTo>
                    <a:cubicBezTo>
                      <a:pt x="1" y="2816"/>
                      <a:pt x="187" y="3092"/>
                      <a:pt x="394" y="3092"/>
                    </a:cubicBezTo>
                    <a:cubicBezTo>
                      <a:pt x="456" y="3092"/>
                      <a:pt x="520" y="3067"/>
                      <a:pt x="577" y="3007"/>
                    </a:cubicBezTo>
                    <a:cubicBezTo>
                      <a:pt x="1482" y="2044"/>
                      <a:pt x="2516" y="1206"/>
                      <a:pt x="3645" y="517"/>
                    </a:cubicBezTo>
                    <a:cubicBezTo>
                      <a:pt x="3899" y="362"/>
                      <a:pt x="3743" y="0"/>
                      <a:pt x="350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95" name="Google Shape;7795;p13"/>
              <p:cNvSpPr/>
              <p:nvPr/>
            </p:nvSpPr>
            <p:spPr>
              <a:xfrm rot="1271479">
                <a:off x="2429287" y="2335305"/>
                <a:ext cx="26608" cy="14612"/>
              </a:xfrm>
              <a:custGeom>
                <a:avLst/>
                <a:gdLst/>
                <a:ahLst/>
                <a:cxnLst/>
                <a:rect l="l" t="t" r="r" b="b"/>
                <a:pathLst>
                  <a:path w="1672" h="918" extrusionOk="0">
                    <a:moveTo>
                      <a:pt x="1321" y="1"/>
                    </a:moveTo>
                    <a:cubicBezTo>
                      <a:pt x="1292" y="1"/>
                      <a:pt x="1260" y="6"/>
                      <a:pt x="1227" y="18"/>
                    </a:cubicBezTo>
                    <a:cubicBezTo>
                      <a:pt x="904" y="135"/>
                      <a:pt x="588" y="266"/>
                      <a:pt x="277" y="413"/>
                    </a:cubicBezTo>
                    <a:cubicBezTo>
                      <a:pt x="1" y="544"/>
                      <a:pt x="172" y="917"/>
                      <a:pt x="430" y="917"/>
                    </a:cubicBezTo>
                    <a:cubicBezTo>
                      <a:pt x="470" y="917"/>
                      <a:pt x="512" y="908"/>
                      <a:pt x="555" y="888"/>
                    </a:cubicBezTo>
                    <a:lnTo>
                      <a:pt x="555" y="889"/>
                    </a:lnTo>
                    <a:cubicBezTo>
                      <a:pt x="822" y="762"/>
                      <a:pt x="1095" y="649"/>
                      <a:pt x="1374" y="549"/>
                    </a:cubicBezTo>
                    <a:cubicBezTo>
                      <a:pt x="1671" y="442"/>
                      <a:pt x="1585" y="1"/>
                      <a:pt x="1321"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96" name="Google Shape;7796;p13"/>
              <p:cNvSpPr/>
              <p:nvPr/>
            </p:nvSpPr>
            <p:spPr>
              <a:xfrm rot="1271479">
                <a:off x="2012045" y="2298725"/>
                <a:ext cx="11617" cy="26549"/>
              </a:xfrm>
              <a:custGeom>
                <a:avLst/>
                <a:gdLst/>
                <a:ahLst/>
                <a:cxnLst/>
                <a:rect l="l" t="t" r="r" b="b"/>
                <a:pathLst>
                  <a:path w="730" h="1668" extrusionOk="0">
                    <a:moveTo>
                      <a:pt x="337" y="0"/>
                    </a:moveTo>
                    <a:cubicBezTo>
                      <a:pt x="177" y="0"/>
                      <a:pt x="1" y="137"/>
                      <a:pt x="37" y="345"/>
                    </a:cubicBezTo>
                    <a:cubicBezTo>
                      <a:pt x="97" y="696"/>
                      <a:pt x="140" y="1049"/>
                      <a:pt x="166" y="1403"/>
                    </a:cubicBezTo>
                    <a:cubicBezTo>
                      <a:pt x="179" y="1579"/>
                      <a:pt x="324" y="1667"/>
                      <a:pt x="461" y="1667"/>
                    </a:cubicBezTo>
                    <a:cubicBezTo>
                      <a:pt x="599" y="1667"/>
                      <a:pt x="729" y="1580"/>
                      <a:pt x="716" y="1403"/>
                    </a:cubicBezTo>
                    <a:cubicBezTo>
                      <a:pt x="686" y="1000"/>
                      <a:pt x="636" y="598"/>
                      <a:pt x="566" y="200"/>
                    </a:cubicBezTo>
                    <a:cubicBezTo>
                      <a:pt x="542" y="61"/>
                      <a:pt x="443" y="0"/>
                      <a:pt x="33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97" name="Google Shape;7797;p13"/>
              <p:cNvSpPr/>
              <p:nvPr/>
            </p:nvSpPr>
            <p:spPr>
              <a:xfrm rot="1271479">
                <a:off x="1995530" y="2336899"/>
                <a:ext cx="34485" cy="68697"/>
              </a:xfrm>
              <a:custGeom>
                <a:avLst/>
                <a:gdLst/>
                <a:ahLst/>
                <a:cxnLst/>
                <a:rect l="l" t="t" r="r" b="b"/>
                <a:pathLst>
                  <a:path w="2167" h="4316" extrusionOk="0">
                    <a:moveTo>
                      <a:pt x="335" y="0"/>
                    </a:moveTo>
                    <a:cubicBezTo>
                      <a:pt x="172" y="0"/>
                      <a:pt x="1" y="135"/>
                      <a:pt x="55" y="343"/>
                    </a:cubicBezTo>
                    <a:lnTo>
                      <a:pt x="54" y="341"/>
                    </a:lnTo>
                    <a:lnTo>
                      <a:pt x="54" y="341"/>
                    </a:lnTo>
                    <a:cubicBezTo>
                      <a:pt x="402" y="1678"/>
                      <a:pt x="913" y="2967"/>
                      <a:pt x="1574" y="4179"/>
                    </a:cubicBezTo>
                    <a:cubicBezTo>
                      <a:pt x="1627" y="4275"/>
                      <a:pt x="1709" y="4315"/>
                      <a:pt x="1792" y="4315"/>
                    </a:cubicBezTo>
                    <a:cubicBezTo>
                      <a:pt x="1977" y="4315"/>
                      <a:pt x="2167" y="4117"/>
                      <a:pt x="2050" y="3902"/>
                    </a:cubicBezTo>
                    <a:cubicBezTo>
                      <a:pt x="1412" y="2730"/>
                      <a:pt x="920" y="1486"/>
                      <a:pt x="585" y="196"/>
                    </a:cubicBezTo>
                    <a:cubicBezTo>
                      <a:pt x="549" y="59"/>
                      <a:pt x="444" y="0"/>
                      <a:pt x="335"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98" name="Google Shape;7798;p13"/>
              <p:cNvSpPr/>
              <p:nvPr/>
            </p:nvSpPr>
            <p:spPr>
              <a:xfrm rot="1271479">
                <a:off x="1887115" y="2422182"/>
                <a:ext cx="30045" cy="16124"/>
              </a:xfrm>
              <a:custGeom>
                <a:avLst/>
                <a:gdLst/>
                <a:ahLst/>
                <a:cxnLst/>
                <a:rect l="l" t="t" r="r" b="b"/>
                <a:pathLst>
                  <a:path w="1888" h="1013" extrusionOk="0">
                    <a:moveTo>
                      <a:pt x="1453" y="1"/>
                    </a:moveTo>
                    <a:cubicBezTo>
                      <a:pt x="1413" y="1"/>
                      <a:pt x="1372" y="9"/>
                      <a:pt x="1330" y="28"/>
                    </a:cubicBezTo>
                    <a:lnTo>
                      <a:pt x="280" y="510"/>
                    </a:lnTo>
                    <a:cubicBezTo>
                      <a:pt x="0" y="637"/>
                      <a:pt x="175" y="1012"/>
                      <a:pt x="435" y="1012"/>
                    </a:cubicBezTo>
                    <a:cubicBezTo>
                      <a:pt x="474" y="1012"/>
                      <a:pt x="515" y="1004"/>
                      <a:pt x="557" y="985"/>
                    </a:cubicBezTo>
                    <a:lnTo>
                      <a:pt x="1608" y="503"/>
                    </a:lnTo>
                    <a:cubicBezTo>
                      <a:pt x="1887" y="374"/>
                      <a:pt x="1713" y="1"/>
                      <a:pt x="145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99" name="Google Shape;7799;p13"/>
              <p:cNvSpPr/>
              <p:nvPr/>
            </p:nvSpPr>
            <p:spPr>
              <a:xfrm rot="1271479">
                <a:off x="1928509" y="2424160"/>
                <a:ext cx="53104" cy="18925"/>
              </a:xfrm>
              <a:custGeom>
                <a:avLst/>
                <a:gdLst/>
                <a:ahLst/>
                <a:cxnLst/>
                <a:rect l="l" t="t" r="r" b="b"/>
                <a:pathLst>
                  <a:path w="3337" h="1189" extrusionOk="0">
                    <a:moveTo>
                      <a:pt x="2924" y="1"/>
                    </a:moveTo>
                    <a:cubicBezTo>
                      <a:pt x="2905" y="1"/>
                      <a:pt x="2886" y="2"/>
                      <a:pt x="2865" y="6"/>
                    </a:cubicBezTo>
                    <a:cubicBezTo>
                      <a:pt x="2001" y="171"/>
                      <a:pt x="1147" y="384"/>
                      <a:pt x="306" y="644"/>
                    </a:cubicBezTo>
                    <a:cubicBezTo>
                      <a:pt x="0" y="739"/>
                      <a:pt x="93" y="1189"/>
                      <a:pt x="368" y="1189"/>
                    </a:cubicBezTo>
                    <a:cubicBezTo>
                      <a:pt x="395" y="1189"/>
                      <a:pt x="423" y="1185"/>
                      <a:pt x="453" y="1175"/>
                    </a:cubicBezTo>
                    <a:cubicBezTo>
                      <a:pt x="1293" y="915"/>
                      <a:pt x="2148" y="701"/>
                      <a:pt x="3010" y="536"/>
                    </a:cubicBezTo>
                    <a:cubicBezTo>
                      <a:pt x="3337" y="474"/>
                      <a:pt x="3226" y="1"/>
                      <a:pt x="292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00" name="Google Shape;7800;p13"/>
              <p:cNvSpPr/>
              <p:nvPr/>
            </p:nvSpPr>
            <p:spPr>
              <a:xfrm rot="1271479">
                <a:off x="1817190" y="2657809"/>
                <a:ext cx="56255" cy="17079"/>
              </a:xfrm>
              <a:custGeom>
                <a:avLst/>
                <a:gdLst/>
                <a:ahLst/>
                <a:cxnLst/>
                <a:rect l="l" t="t" r="r" b="b"/>
                <a:pathLst>
                  <a:path w="3535" h="1073" extrusionOk="0">
                    <a:moveTo>
                      <a:pt x="400" y="1"/>
                    </a:moveTo>
                    <a:cubicBezTo>
                      <a:pt x="105" y="1"/>
                      <a:pt x="0" y="465"/>
                      <a:pt x="322" y="539"/>
                    </a:cubicBezTo>
                    <a:cubicBezTo>
                      <a:pt x="1228" y="748"/>
                      <a:pt x="2139" y="923"/>
                      <a:pt x="3057" y="1069"/>
                    </a:cubicBezTo>
                    <a:cubicBezTo>
                      <a:pt x="3073" y="1071"/>
                      <a:pt x="3089" y="1073"/>
                      <a:pt x="3105" y="1073"/>
                    </a:cubicBezTo>
                    <a:cubicBezTo>
                      <a:pt x="3415" y="1073"/>
                      <a:pt x="3535" y="590"/>
                      <a:pt x="3202" y="538"/>
                    </a:cubicBezTo>
                    <a:cubicBezTo>
                      <a:pt x="2284" y="394"/>
                      <a:pt x="1373" y="217"/>
                      <a:pt x="468" y="8"/>
                    </a:cubicBezTo>
                    <a:cubicBezTo>
                      <a:pt x="444" y="3"/>
                      <a:pt x="421" y="1"/>
                      <a:pt x="40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01" name="Google Shape;7801;p13"/>
              <p:cNvSpPr/>
              <p:nvPr/>
            </p:nvSpPr>
            <p:spPr>
              <a:xfrm rot="1271479">
                <a:off x="1847598" y="2723567"/>
                <a:ext cx="23457" cy="62649"/>
              </a:xfrm>
              <a:custGeom>
                <a:avLst/>
                <a:gdLst/>
                <a:ahLst/>
                <a:cxnLst/>
                <a:rect l="l" t="t" r="r" b="b"/>
                <a:pathLst>
                  <a:path w="1474" h="3936" extrusionOk="0">
                    <a:moveTo>
                      <a:pt x="1140" y="0"/>
                    </a:moveTo>
                    <a:cubicBezTo>
                      <a:pt x="1030" y="0"/>
                      <a:pt x="919" y="58"/>
                      <a:pt x="874" y="191"/>
                    </a:cubicBezTo>
                    <a:cubicBezTo>
                      <a:pt x="498" y="1298"/>
                      <a:pt x="216" y="2435"/>
                      <a:pt x="33" y="3590"/>
                    </a:cubicBezTo>
                    <a:cubicBezTo>
                      <a:pt x="0" y="3799"/>
                      <a:pt x="179" y="3936"/>
                      <a:pt x="338" y="3936"/>
                    </a:cubicBezTo>
                    <a:cubicBezTo>
                      <a:pt x="444" y="3936"/>
                      <a:pt x="542" y="3876"/>
                      <a:pt x="564" y="3737"/>
                    </a:cubicBezTo>
                    <a:cubicBezTo>
                      <a:pt x="747" y="2582"/>
                      <a:pt x="1028" y="1443"/>
                      <a:pt x="1405" y="336"/>
                    </a:cubicBezTo>
                    <a:cubicBezTo>
                      <a:pt x="1474" y="133"/>
                      <a:pt x="1308" y="0"/>
                      <a:pt x="11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02" name="Google Shape;7802;p13"/>
              <p:cNvSpPr/>
              <p:nvPr/>
            </p:nvSpPr>
            <p:spPr>
              <a:xfrm rot="1271479">
                <a:off x="1967241" y="2993002"/>
                <a:ext cx="25796" cy="15694"/>
              </a:xfrm>
              <a:custGeom>
                <a:avLst/>
                <a:gdLst/>
                <a:ahLst/>
                <a:cxnLst/>
                <a:rect l="l" t="t" r="r" b="b"/>
                <a:pathLst>
                  <a:path w="1621" h="985" extrusionOk="0">
                    <a:moveTo>
                      <a:pt x="1210" y="1"/>
                    </a:moveTo>
                    <a:cubicBezTo>
                      <a:pt x="1168" y="1"/>
                      <a:pt x="1123" y="11"/>
                      <a:pt x="1077" y="36"/>
                    </a:cubicBezTo>
                    <a:lnTo>
                      <a:pt x="267" y="475"/>
                    </a:lnTo>
                    <a:cubicBezTo>
                      <a:pt x="1" y="619"/>
                      <a:pt x="163" y="985"/>
                      <a:pt x="410" y="985"/>
                    </a:cubicBezTo>
                    <a:cubicBezTo>
                      <a:pt x="453" y="985"/>
                      <a:pt x="498" y="974"/>
                      <a:pt x="544" y="950"/>
                    </a:cubicBezTo>
                    <a:lnTo>
                      <a:pt x="1354" y="512"/>
                    </a:lnTo>
                    <a:cubicBezTo>
                      <a:pt x="1620" y="368"/>
                      <a:pt x="1457" y="1"/>
                      <a:pt x="121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03" name="Google Shape;7803;p13"/>
              <p:cNvSpPr/>
              <p:nvPr/>
            </p:nvSpPr>
            <p:spPr>
              <a:xfrm rot="1271479">
                <a:off x="2005101" y="2980168"/>
                <a:ext cx="33228" cy="22761"/>
              </a:xfrm>
              <a:custGeom>
                <a:avLst/>
                <a:gdLst/>
                <a:ahLst/>
                <a:cxnLst/>
                <a:rect l="l" t="t" r="r" b="b"/>
                <a:pathLst>
                  <a:path w="2088" h="1430" extrusionOk="0">
                    <a:moveTo>
                      <a:pt x="1723" y="0"/>
                    </a:moveTo>
                    <a:cubicBezTo>
                      <a:pt x="1677" y="0"/>
                      <a:pt x="1628" y="16"/>
                      <a:pt x="1578" y="54"/>
                    </a:cubicBezTo>
                    <a:cubicBezTo>
                      <a:pt x="1158" y="368"/>
                      <a:pt x="719" y="656"/>
                      <a:pt x="262" y="915"/>
                    </a:cubicBezTo>
                    <a:cubicBezTo>
                      <a:pt x="0" y="1064"/>
                      <a:pt x="160" y="1430"/>
                      <a:pt x="403" y="1430"/>
                    </a:cubicBezTo>
                    <a:cubicBezTo>
                      <a:pt x="446" y="1430"/>
                      <a:pt x="492" y="1418"/>
                      <a:pt x="539" y="1391"/>
                    </a:cubicBezTo>
                    <a:cubicBezTo>
                      <a:pt x="996" y="1131"/>
                      <a:pt x="1435" y="843"/>
                      <a:pt x="1856" y="528"/>
                    </a:cubicBezTo>
                    <a:cubicBezTo>
                      <a:pt x="2087" y="355"/>
                      <a:pt x="1941" y="0"/>
                      <a:pt x="1723"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04" name="Google Shape;7804;p13"/>
              <p:cNvSpPr/>
              <p:nvPr/>
            </p:nvSpPr>
            <p:spPr>
              <a:xfrm rot="1271479">
                <a:off x="2102491" y="3008428"/>
                <a:ext cx="41184" cy="35606"/>
              </a:xfrm>
              <a:custGeom>
                <a:avLst/>
                <a:gdLst/>
                <a:ahLst/>
                <a:cxnLst/>
                <a:rect l="l" t="t" r="r" b="b"/>
                <a:pathLst>
                  <a:path w="2588" h="2237" extrusionOk="0">
                    <a:moveTo>
                      <a:pt x="389" y="1"/>
                    </a:moveTo>
                    <a:cubicBezTo>
                      <a:pt x="186" y="1"/>
                      <a:pt x="1" y="276"/>
                      <a:pt x="183" y="477"/>
                    </a:cubicBezTo>
                    <a:cubicBezTo>
                      <a:pt x="756" y="1108"/>
                      <a:pt x="1390" y="1680"/>
                      <a:pt x="2077" y="2185"/>
                    </a:cubicBezTo>
                    <a:cubicBezTo>
                      <a:pt x="2127" y="2221"/>
                      <a:pt x="2176" y="2237"/>
                      <a:pt x="2222" y="2237"/>
                    </a:cubicBezTo>
                    <a:cubicBezTo>
                      <a:pt x="2441" y="2237"/>
                      <a:pt x="2588" y="1881"/>
                      <a:pt x="2354" y="1709"/>
                    </a:cubicBezTo>
                    <a:cubicBezTo>
                      <a:pt x="1708" y="1230"/>
                      <a:pt x="1110" y="687"/>
                      <a:pt x="571" y="88"/>
                    </a:cubicBezTo>
                    <a:cubicBezTo>
                      <a:pt x="515" y="27"/>
                      <a:pt x="451" y="1"/>
                      <a:pt x="38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05" name="Google Shape;7805;p13"/>
              <p:cNvSpPr/>
              <p:nvPr/>
            </p:nvSpPr>
            <p:spPr>
              <a:xfrm rot="1271479">
                <a:off x="2135834" y="3057571"/>
                <a:ext cx="23059" cy="18304"/>
              </a:xfrm>
              <a:custGeom>
                <a:avLst/>
                <a:gdLst/>
                <a:ahLst/>
                <a:cxnLst/>
                <a:rect l="l" t="t" r="r" b="b"/>
                <a:pathLst>
                  <a:path w="1449" h="1150" extrusionOk="0">
                    <a:moveTo>
                      <a:pt x="330" y="0"/>
                    </a:moveTo>
                    <a:cubicBezTo>
                      <a:pt x="232" y="0"/>
                      <a:pt x="129" y="58"/>
                      <a:pt x="82" y="139"/>
                    </a:cubicBezTo>
                    <a:cubicBezTo>
                      <a:pt x="1" y="279"/>
                      <a:pt x="61" y="427"/>
                      <a:pt x="180" y="515"/>
                    </a:cubicBezTo>
                    <a:lnTo>
                      <a:pt x="990" y="1109"/>
                    </a:lnTo>
                    <a:cubicBezTo>
                      <a:pt x="1028" y="1137"/>
                      <a:pt x="1073" y="1149"/>
                      <a:pt x="1118" y="1149"/>
                    </a:cubicBezTo>
                    <a:cubicBezTo>
                      <a:pt x="1217" y="1149"/>
                      <a:pt x="1319" y="1092"/>
                      <a:pt x="1366" y="1010"/>
                    </a:cubicBezTo>
                    <a:cubicBezTo>
                      <a:pt x="1448" y="872"/>
                      <a:pt x="1388" y="722"/>
                      <a:pt x="1267" y="634"/>
                    </a:cubicBezTo>
                    <a:lnTo>
                      <a:pt x="458" y="40"/>
                    </a:lnTo>
                    <a:cubicBezTo>
                      <a:pt x="420" y="13"/>
                      <a:pt x="375" y="0"/>
                      <a:pt x="33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06" name="Google Shape;7806;p13"/>
              <p:cNvSpPr/>
              <p:nvPr/>
            </p:nvSpPr>
            <p:spPr>
              <a:xfrm rot="1271479">
                <a:off x="2388136" y="2983942"/>
                <a:ext cx="11060" cy="36306"/>
              </a:xfrm>
              <a:custGeom>
                <a:avLst/>
                <a:gdLst/>
                <a:ahLst/>
                <a:cxnLst/>
                <a:rect l="l" t="t" r="r" b="b"/>
                <a:pathLst>
                  <a:path w="695" h="2281" extrusionOk="0">
                    <a:moveTo>
                      <a:pt x="269" y="1"/>
                    </a:moveTo>
                    <a:cubicBezTo>
                      <a:pt x="132" y="1"/>
                      <a:pt x="1" y="88"/>
                      <a:pt x="12" y="265"/>
                    </a:cubicBezTo>
                    <a:cubicBezTo>
                      <a:pt x="53" y="848"/>
                      <a:pt x="93" y="1431"/>
                      <a:pt x="133" y="2016"/>
                    </a:cubicBezTo>
                    <a:cubicBezTo>
                      <a:pt x="145" y="2192"/>
                      <a:pt x="289" y="2280"/>
                      <a:pt x="426" y="2280"/>
                    </a:cubicBezTo>
                    <a:cubicBezTo>
                      <a:pt x="564" y="2280"/>
                      <a:pt x="695" y="2192"/>
                      <a:pt x="683" y="2016"/>
                    </a:cubicBezTo>
                    <a:cubicBezTo>
                      <a:pt x="642" y="1433"/>
                      <a:pt x="602" y="849"/>
                      <a:pt x="562" y="265"/>
                    </a:cubicBezTo>
                    <a:cubicBezTo>
                      <a:pt x="551" y="89"/>
                      <a:pt x="407" y="1"/>
                      <a:pt x="26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07" name="Google Shape;7807;p13"/>
              <p:cNvSpPr/>
              <p:nvPr/>
            </p:nvSpPr>
            <p:spPr>
              <a:xfrm rot="1271479">
                <a:off x="2374577" y="3032498"/>
                <a:ext cx="10073" cy="23812"/>
              </a:xfrm>
              <a:custGeom>
                <a:avLst/>
                <a:gdLst/>
                <a:ahLst/>
                <a:cxnLst/>
                <a:rect l="l" t="t" r="r" b="b"/>
                <a:pathLst>
                  <a:path w="633" h="1496" extrusionOk="0">
                    <a:moveTo>
                      <a:pt x="363" y="1"/>
                    </a:moveTo>
                    <a:cubicBezTo>
                      <a:pt x="225" y="1"/>
                      <a:pt x="82" y="89"/>
                      <a:pt x="71" y="265"/>
                    </a:cubicBezTo>
                    <a:lnTo>
                      <a:pt x="12" y="1232"/>
                    </a:lnTo>
                    <a:cubicBezTo>
                      <a:pt x="1" y="1408"/>
                      <a:pt x="133" y="1496"/>
                      <a:pt x="270" y="1496"/>
                    </a:cubicBezTo>
                    <a:cubicBezTo>
                      <a:pt x="408" y="1496"/>
                      <a:pt x="551" y="1408"/>
                      <a:pt x="562" y="1232"/>
                    </a:cubicBezTo>
                    <a:lnTo>
                      <a:pt x="621" y="265"/>
                    </a:lnTo>
                    <a:cubicBezTo>
                      <a:pt x="632" y="89"/>
                      <a:pt x="500" y="1"/>
                      <a:pt x="36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08" name="Google Shape;7808;p13"/>
              <p:cNvSpPr/>
              <p:nvPr/>
            </p:nvSpPr>
            <p:spPr>
              <a:xfrm rot="1271479">
                <a:off x="2454247" y="2944644"/>
                <a:ext cx="39657" cy="10808"/>
              </a:xfrm>
              <a:custGeom>
                <a:avLst/>
                <a:gdLst/>
                <a:ahLst/>
                <a:cxnLst/>
                <a:rect l="l" t="t" r="r" b="b"/>
                <a:pathLst>
                  <a:path w="2492" h="679" extrusionOk="0">
                    <a:moveTo>
                      <a:pt x="2160" y="0"/>
                    </a:moveTo>
                    <a:cubicBezTo>
                      <a:pt x="2153" y="0"/>
                      <a:pt x="2145" y="0"/>
                      <a:pt x="2137" y="1"/>
                    </a:cubicBezTo>
                    <a:lnTo>
                      <a:pt x="354" y="127"/>
                    </a:lnTo>
                    <a:cubicBezTo>
                      <a:pt x="10" y="151"/>
                      <a:pt x="0" y="678"/>
                      <a:pt x="331" y="678"/>
                    </a:cubicBezTo>
                    <a:cubicBezTo>
                      <a:pt x="338" y="678"/>
                      <a:pt x="346" y="678"/>
                      <a:pt x="354" y="677"/>
                    </a:cubicBezTo>
                    <a:lnTo>
                      <a:pt x="2137" y="551"/>
                    </a:lnTo>
                    <a:cubicBezTo>
                      <a:pt x="2481" y="527"/>
                      <a:pt x="2491" y="0"/>
                      <a:pt x="216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09" name="Google Shape;7809;p13"/>
              <p:cNvSpPr/>
              <p:nvPr/>
            </p:nvSpPr>
            <p:spPr>
              <a:xfrm rot="1271479">
                <a:off x="2506293" y="2952809"/>
                <a:ext cx="21611" cy="10441"/>
              </a:xfrm>
              <a:custGeom>
                <a:avLst/>
                <a:gdLst/>
                <a:ahLst/>
                <a:cxnLst/>
                <a:rect l="l" t="t" r="r" b="b"/>
                <a:pathLst>
                  <a:path w="1358" h="656" extrusionOk="0">
                    <a:moveTo>
                      <a:pt x="1042" y="0"/>
                    </a:moveTo>
                    <a:cubicBezTo>
                      <a:pt x="1022" y="0"/>
                      <a:pt x="1002" y="2"/>
                      <a:pt x="983" y="5"/>
                    </a:cubicBezTo>
                    <a:lnTo>
                      <a:pt x="228" y="120"/>
                    </a:lnTo>
                    <a:cubicBezTo>
                      <a:pt x="81" y="144"/>
                      <a:pt x="0" y="327"/>
                      <a:pt x="36" y="459"/>
                    </a:cubicBezTo>
                    <a:cubicBezTo>
                      <a:pt x="74" y="594"/>
                      <a:pt x="189" y="656"/>
                      <a:pt x="315" y="656"/>
                    </a:cubicBezTo>
                    <a:cubicBezTo>
                      <a:pt x="335" y="656"/>
                      <a:pt x="355" y="654"/>
                      <a:pt x="375" y="651"/>
                    </a:cubicBezTo>
                    <a:lnTo>
                      <a:pt x="1129" y="536"/>
                    </a:lnTo>
                    <a:cubicBezTo>
                      <a:pt x="1276" y="514"/>
                      <a:pt x="1357" y="329"/>
                      <a:pt x="1320" y="197"/>
                    </a:cubicBezTo>
                    <a:cubicBezTo>
                      <a:pt x="1283" y="62"/>
                      <a:pt x="1168" y="0"/>
                      <a:pt x="104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10" name="Google Shape;7810;p13"/>
              <p:cNvSpPr/>
              <p:nvPr/>
            </p:nvSpPr>
            <p:spPr>
              <a:xfrm rot="1271479">
                <a:off x="2571126" y="2667051"/>
                <a:ext cx="55443" cy="19960"/>
              </a:xfrm>
              <a:custGeom>
                <a:avLst/>
                <a:gdLst/>
                <a:ahLst/>
                <a:cxnLst/>
                <a:rect l="l" t="t" r="r" b="b"/>
                <a:pathLst>
                  <a:path w="3484" h="1254" extrusionOk="0">
                    <a:moveTo>
                      <a:pt x="418" y="1"/>
                    </a:moveTo>
                    <a:cubicBezTo>
                      <a:pt x="113" y="1"/>
                      <a:pt x="0" y="475"/>
                      <a:pt x="329" y="537"/>
                    </a:cubicBezTo>
                    <a:cubicBezTo>
                      <a:pt x="1245" y="709"/>
                      <a:pt x="2149" y="943"/>
                      <a:pt x="3034" y="1238"/>
                    </a:cubicBezTo>
                    <a:cubicBezTo>
                      <a:pt x="3066" y="1249"/>
                      <a:pt x="3096" y="1253"/>
                      <a:pt x="3124" y="1253"/>
                    </a:cubicBezTo>
                    <a:cubicBezTo>
                      <a:pt x="3394" y="1253"/>
                      <a:pt x="3483" y="808"/>
                      <a:pt x="3181" y="707"/>
                    </a:cubicBezTo>
                    <a:cubicBezTo>
                      <a:pt x="2296" y="412"/>
                      <a:pt x="1392" y="178"/>
                      <a:pt x="475" y="6"/>
                    </a:cubicBezTo>
                    <a:cubicBezTo>
                      <a:pt x="456" y="3"/>
                      <a:pt x="436" y="1"/>
                      <a:pt x="418"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11" name="Google Shape;7811;p13"/>
              <p:cNvSpPr/>
              <p:nvPr/>
            </p:nvSpPr>
            <p:spPr>
              <a:xfrm rot="1271479">
                <a:off x="2623109" y="2701546"/>
                <a:ext cx="23743" cy="15758"/>
              </a:xfrm>
              <a:custGeom>
                <a:avLst/>
                <a:gdLst/>
                <a:ahLst/>
                <a:cxnLst/>
                <a:rect l="l" t="t" r="r" b="b"/>
                <a:pathLst>
                  <a:path w="1492" h="990" extrusionOk="0">
                    <a:moveTo>
                      <a:pt x="306" y="0"/>
                    </a:moveTo>
                    <a:cubicBezTo>
                      <a:pt x="189" y="0"/>
                      <a:pt x="72" y="98"/>
                      <a:pt x="43" y="206"/>
                    </a:cubicBezTo>
                    <a:cubicBezTo>
                      <a:pt x="0" y="363"/>
                      <a:pt x="96" y="490"/>
                      <a:pt x="235" y="545"/>
                    </a:cubicBezTo>
                    <a:cubicBezTo>
                      <a:pt x="494" y="649"/>
                      <a:pt x="741" y="782"/>
                      <a:pt x="971" y="942"/>
                    </a:cubicBezTo>
                    <a:cubicBezTo>
                      <a:pt x="1020" y="975"/>
                      <a:pt x="1069" y="989"/>
                      <a:pt x="1115" y="989"/>
                    </a:cubicBezTo>
                    <a:cubicBezTo>
                      <a:pt x="1341" y="989"/>
                      <a:pt x="1492" y="631"/>
                      <a:pt x="1249" y="467"/>
                    </a:cubicBezTo>
                    <a:cubicBezTo>
                      <a:pt x="977" y="284"/>
                      <a:pt x="686" y="132"/>
                      <a:pt x="380" y="14"/>
                    </a:cubicBezTo>
                    <a:cubicBezTo>
                      <a:pt x="356" y="5"/>
                      <a:pt x="331" y="0"/>
                      <a:pt x="30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12" name="Google Shape;7812;p13"/>
              <p:cNvSpPr/>
              <p:nvPr/>
            </p:nvSpPr>
            <p:spPr>
              <a:xfrm rot="1271479">
                <a:off x="2573208" y="2549709"/>
                <a:ext cx="9103" cy="51173"/>
              </a:xfrm>
              <a:custGeom>
                <a:avLst/>
                <a:gdLst/>
                <a:ahLst/>
                <a:cxnLst/>
                <a:rect l="l" t="t" r="r" b="b"/>
                <a:pathLst>
                  <a:path w="572" h="3215" extrusionOk="0">
                    <a:moveTo>
                      <a:pt x="297" y="0"/>
                    </a:moveTo>
                    <a:cubicBezTo>
                      <a:pt x="159" y="0"/>
                      <a:pt x="21" y="89"/>
                      <a:pt x="20" y="266"/>
                    </a:cubicBezTo>
                    <a:cubicBezTo>
                      <a:pt x="13" y="1161"/>
                      <a:pt x="8" y="2054"/>
                      <a:pt x="2" y="2948"/>
                    </a:cubicBezTo>
                    <a:cubicBezTo>
                      <a:pt x="1" y="3125"/>
                      <a:pt x="138" y="3214"/>
                      <a:pt x="276" y="3214"/>
                    </a:cubicBezTo>
                    <a:cubicBezTo>
                      <a:pt x="413" y="3214"/>
                      <a:pt x="550" y="3126"/>
                      <a:pt x="551" y="2948"/>
                    </a:cubicBezTo>
                    <a:cubicBezTo>
                      <a:pt x="558" y="2054"/>
                      <a:pt x="563" y="1161"/>
                      <a:pt x="570" y="266"/>
                    </a:cubicBezTo>
                    <a:cubicBezTo>
                      <a:pt x="572" y="89"/>
                      <a:pt x="435" y="0"/>
                      <a:pt x="29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13" name="Google Shape;7813;p13"/>
              <p:cNvSpPr/>
              <p:nvPr/>
            </p:nvSpPr>
            <p:spPr>
              <a:xfrm rot="1271479">
                <a:off x="2586574" y="2520381"/>
                <a:ext cx="12047" cy="20580"/>
              </a:xfrm>
              <a:custGeom>
                <a:avLst/>
                <a:gdLst/>
                <a:ahLst/>
                <a:cxnLst/>
                <a:rect l="l" t="t" r="r" b="b"/>
                <a:pathLst>
                  <a:path w="757" h="1293" extrusionOk="0">
                    <a:moveTo>
                      <a:pt x="336" y="0"/>
                    </a:moveTo>
                    <a:cubicBezTo>
                      <a:pt x="172" y="0"/>
                      <a:pt x="0" y="135"/>
                      <a:pt x="54" y="342"/>
                    </a:cubicBezTo>
                    <a:cubicBezTo>
                      <a:pt x="113" y="564"/>
                      <a:pt x="157" y="789"/>
                      <a:pt x="189" y="1019"/>
                    </a:cubicBezTo>
                    <a:cubicBezTo>
                      <a:pt x="206" y="1165"/>
                      <a:pt x="301" y="1293"/>
                      <a:pt x="463" y="1293"/>
                    </a:cubicBezTo>
                    <a:cubicBezTo>
                      <a:pt x="596" y="1293"/>
                      <a:pt x="757" y="1165"/>
                      <a:pt x="737" y="1019"/>
                    </a:cubicBezTo>
                    <a:lnTo>
                      <a:pt x="739" y="1019"/>
                    </a:lnTo>
                    <a:cubicBezTo>
                      <a:pt x="704" y="741"/>
                      <a:pt x="652" y="467"/>
                      <a:pt x="584" y="195"/>
                    </a:cubicBezTo>
                    <a:cubicBezTo>
                      <a:pt x="549" y="59"/>
                      <a:pt x="444" y="0"/>
                      <a:pt x="33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14" name="Google Shape;7814;p13"/>
              <p:cNvSpPr/>
              <p:nvPr/>
            </p:nvSpPr>
            <p:spPr>
              <a:xfrm rot="1271479">
                <a:off x="2235681" y="2496759"/>
                <a:ext cx="42282" cy="37054"/>
              </a:xfrm>
              <a:custGeom>
                <a:avLst/>
                <a:gdLst/>
                <a:ahLst/>
                <a:cxnLst/>
                <a:rect l="l" t="t" r="r" b="b"/>
                <a:pathLst>
                  <a:path w="2657" h="2328" extrusionOk="0">
                    <a:moveTo>
                      <a:pt x="1328" y="0"/>
                    </a:moveTo>
                    <a:cubicBezTo>
                      <a:pt x="1124" y="0"/>
                      <a:pt x="917" y="54"/>
                      <a:pt x="729" y="166"/>
                    </a:cubicBezTo>
                    <a:cubicBezTo>
                      <a:pt x="179" y="498"/>
                      <a:pt x="1" y="1212"/>
                      <a:pt x="332" y="1763"/>
                    </a:cubicBezTo>
                    <a:cubicBezTo>
                      <a:pt x="550" y="2126"/>
                      <a:pt x="935" y="2327"/>
                      <a:pt x="1330" y="2327"/>
                    </a:cubicBezTo>
                    <a:cubicBezTo>
                      <a:pt x="1534" y="2327"/>
                      <a:pt x="1741" y="2274"/>
                      <a:pt x="1928" y="2161"/>
                    </a:cubicBezTo>
                    <a:cubicBezTo>
                      <a:pt x="2479" y="1830"/>
                      <a:pt x="2657" y="1116"/>
                      <a:pt x="2326" y="564"/>
                    </a:cubicBezTo>
                    <a:cubicBezTo>
                      <a:pt x="2108" y="201"/>
                      <a:pt x="1723" y="0"/>
                      <a:pt x="132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15" name="Google Shape;7815;p13"/>
              <p:cNvSpPr/>
              <p:nvPr/>
            </p:nvSpPr>
            <p:spPr>
              <a:xfrm rot="1271479">
                <a:off x="2152774" y="2767913"/>
                <a:ext cx="38718" cy="37054"/>
              </a:xfrm>
              <a:custGeom>
                <a:avLst/>
                <a:gdLst/>
                <a:ahLst/>
                <a:cxnLst/>
                <a:rect l="l" t="t" r="r" b="b"/>
                <a:pathLst>
                  <a:path w="2433" h="2328" extrusionOk="0">
                    <a:moveTo>
                      <a:pt x="1255" y="1"/>
                    </a:moveTo>
                    <a:cubicBezTo>
                      <a:pt x="1242" y="1"/>
                      <a:pt x="1230" y="1"/>
                      <a:pt x="1217" y="1"/>
                    </a:cubicBezTo>
                    <a:cubicBezTo>
                      <a:pt x="746" y="16"/>
                      <a:pt x="332" y="313"/>
                      <a:pt x="166" y="753"/>
                    </a:cubicBezTo>
                    <a:cubicBezTo>
                      <a:pt x="0" y="1193"/>
                      <a:pt x="115" y="1690"/>
                      <a:pt x="458" y="2013"/>
                    </a:cubicBezTo>
                    <a:cubicBezTo>
                      <a:pt x="678" y="2219"/>
                      <a:pt x="964" y="2327"/>
                      <a:pt x="1253" y="2327"/>
                    </a:cubicBezTo>
                    <a:cubicBezTo>
                      <a:pt x="1416" y="2327"/>
                      <a:pt x="1579" y="2293"/>
                      <a:pt x="1733" y="2224"/>
                    </a:cubicBezTo>
                    <a:cubicBezTo>
                      <a:pt x="2162" y="2030"/>
                      <a:pt x="2433" y="1597"/>
                      <a:pt x="2417" y="1128"/>
                    </a:cubicBezTo>
                    <a:cubicBezTo>
                      <a:pt x="2397"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16" name="Google Shape;7816;p13"/>
              <p:cNvSpPr/>
              <p:nvPr/>
            </p:nvSpPr>
            <p:spPr>
              <a:xfrm rot="1271479">
                <a:off x="2316450" y="2741714"/>
                <a:ext cx="38734" cy="37038"/>
              </a:xfrm>
              <a:custGeom>
                <a:avLst/>
                <a:gdLst/>
                <a:ahLst/>
                <a:cxnLst/>
                <a:rect l="l" t="t" r="r" b="b"/>
                <a:pathLst>
                  <a:path w="2434" h="2327" extrusionOk="0">
                    <a:moveTo>
                      <a:pt x="1258" y="1"/>
                    </a:moveTo>
                    <a:cubicBezTo>
                      <a:pt x="1244" y="1"/>
                      <a:pt x="1231" y="1"/>
                      <a:pt x="1218" y="1"/>
                    </a:cubicBezTo>
                    <a:cubicBezTo>
                      <a:pt x="747" y="16"/>
                      <a:pt x="333" y="313"/>
                      <a:pt x="167" y="753"/>
                    </a:cubicBezTo>
                    <a:cubicBezTo>
                      <a:pt x="1" y="1194"/>
                      <a:pt x="116" y="1690"/>
                      <a:pt x="459" y="2013"/>
                    </a:cubicBezTo>
                    <a:cubicBezTo>
                      <a:pt x="679" y="2219"/>
                      <a:pt x="965" y="2327"/>
                      <a:pt x="1255" y="2327"/>
                    </a:cubicBezTo>
                    <a:cubicBezTo>
                      <a:pt x="1417" y="2327"/>
                      <a:pt x="1580" y="2293"/>
                      <a:pt x="1733" y="2224"/>
                    </a:cubicBezTo>
                    <a:cubicBezTo>
                      <a:pt x="2163" y="2029"/>
                      <a:pt x="2433" y="1597"/>
                      <a:pt x="2418" y="1126"/>
                    </a:cubicBezTo>
                    <a:cubicBezTo>
                      <a:pt x="2398" y="498"/>
                      <a:pt x="1882" y="1"/>
                      <a:pt x="1258"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17" name="Google Shape;7817;p13"/>
              <p:cNvSpPr/>
              <p:nvPr/>
            </p:nvSpPr>
            <p:spPr>
              <a:xfrm rot="1271479">
                <a:off x="2373529" y="2579386"/>
                <a:ext cx="38718" cy="37038"/>
              </a:xfrm>
              <a:custGeom>
                <a:avLst/>
                <a:gdLst/>
                <a:ahLst/>
                <a:cxnLst/>
                <a:rect l="l" t="t" r="r" b="b"/>
                <a:pathLst>
                  <a:path w="2433" h="2327" extrusionOk="0">
                    <a:moveTo>
                      <a:pt x="1257" y="0"/>
                    </a:moveTo>
                    <a:cubicBezTo>
                      <a:pt x="1244" y="0"/>
                      <a:pt x="1231" y="0"/>
                      <a:pt x="1217" y="1"/>
                    </a:cubicBezTo>
                    <a:cubicBezTo>
                      <a:pt x="747" y="16"/>
                      <a:pt x="332" y="312"/>
                      <a:pt x="166" y="753"/>
                    </a:cubicBezTo>
                    <a:cubicBezTo>
                      <a:pt x="0" y="1193"/>
                      <a:pt x="116" y="1690"/>
                      <a:pt x="458" y="2012"/>
                    </a:cubicBezTo>
                    <a:cubicBezTo>
                      <a:pt x="680" y="2218"/>
                      <a:pt x="965" y="2326"/>
                      <a:pt x="1256" y="2326"/>
                    </a:cubicBezTo>
                    <a:cubicBezTo>
                      <a:pt x="1417" y="2326"/>
                      <a:pt x="1581" y="2293"/>
                      <a:pt x="1734" y="2223"/>
                    </a:cubicBezTo>
                    <a:cubicBezTo>
                      <a:pt x="2162" y="2029"/>
                      <a:pt x="2433" y="1596"/>
                      <a:pt x="2418" y="1126"/>
                    </a:cubicBezTo>
                    <a:cubicBezTo>
                      <a:pt x="2398" y="497"/>
                      <a:pt x="1882" y="0"/>
                      <a:pt x="125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18" name="Google Shape;7818;p13"/>
              <p:cNvSpPr/>
              <p:nvPr/>
            </p:nvSpPr>
            <p:spPr>
              <a:xfrm rot="1271479">
                <a:off x="2156854" y="2862980"/>
                <a:ext cx="38734" cy="37054"/>
              </a:xfrm>
              <a:custGeom>
                <a:avLst/>
                <a:gdLst/>
                <a:ahLst/>
                <a:cxnLst/>
                <a:rect l="l" t="t" r="r" b="b"/>
                <a:pathLst>
                  <a:path w="2434" h="2328" extrusionOk="0">
                    <a:moveTo>
                      <a:pt x="1255" y="0"/>
                    </a:moveTo>
                    <a:cubicBezTo>
                      <a:pt x="1243" y="0"/>
                      <a:pt x="1230" y="0"/>
                      <a:pt x="1218" y="1"/>
                    </a:cubicBezTo>
                    <a:cubicBezTo>
                      <a:pt x="747" y="16"/>
                      <a:pt x="333" y="314"/>
                      <a:pt x="167" y="754"/>
                    </a:cubicBezTo>
                    <a:cubicBezTo>
                      <a:pt x="1" y="1194"/>
                      <a:pt x="116" y="1691"/>
                      <a:pt x="459" y="2012"/>
                    </a:cubicBezTo>
                    <a:cubicBezTo>
                      <a:pt x="680" y="2219"/>
                      <a:pt x="966" y="2328"/>
                      <a:pt x="1256" y="2328"/>
                    </a:cubicBezTo>
                    <a:cubicBezTo>
                      <a:pt x="1418" y="2328"/>
                      <a:pt x="1581" y="2294"/>
                      <a:pt x="1735" y="2225"/>
                    </a:cubicBezTo>
                    <a:cubicBezTo>
                      <a:pt x="2163" y="2030"/>
                      <a:pt x="2433" y="1598"/>
                      <a:pt x="2418" y="1127"/>
                    </a:cubicBezTo>
                    <a:cubicBezTo>
                      <a:pt x="2398" y="498"/>
                      <a:pt x="1881" y="0"/>
                      <a:pt x="1255"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19" name="Google Shape;7819;p13"/>
              <p:cNvSpPr/>
              <p:nvPr/>
            </p:nvSpPr>
            <p:spPr>
              <a:xfrm rot="1271479">
                <a:off x="2077499" y="2570393"/>
                <a:ext cx="38734" cy="37054"/>
              </a:xfrm>
              <a:custGeom>
                <a:avLst/>
                <a:gdLst/>
                <a:ahLst/>
                <a:cxnLst/>
                <a:rect l="l" t="t" r="r" b="b"/>
                <a:pathLst>
                  <a:path w="2434" h="2328" extrusionOk="0">
                    <a:moveTo>
                      <a:pt x="1256" y="0"/>
                    </a:moveTo>
                    <a:cubicBezTo>
                      <a:pt x="1243" y="0"/>
                      <a:pt x="1231"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20" name="Google Shape;7820;p13"/>
              <p:cNvSpPr/>
              <p:nvPr/>
            </p:nvSpPr>
            <p:spPr>
              <a:xfrm rot="1271479">
                <a:off x="2139709" y="2491398"/>
                <a:ext cx="38718" cy="37054"/>
              </a:xfrm>
              <a:custGeom>
                <a:avLst/>
                <a:gdLst/>
                <a:ahLst/>
                <a:cxnLst/>
                <a:rect l="l" t="t" r="r" b="b"/>
                <a:pathLst>
                  <a:path w="2433" h="2328" extrusionOk="0">
                    <a:moveTo>
                      <a:pt x="1255" y="1"/>
                    </a:moveTo>
                    <a:cubicBezTo>
                      <a:pt x="1243" y="1"/>
                      <a:pt x="1230" y="1"/>
                      <a:pt x="1217" y="1"/>
                    </a:cubicBezTo>
                    <a:cubicBezTo>
                      <a:pt x="747" y="16"/>
                      <a:pt x="332" y="314"/>
                      <a:pt x="166" y="754"/>
                    </a:cubicBezTo>
                    <a:cubicBezTo>
                      <a:pt x="0" y="1193"/>
                      <a:pt x="116" y="1692"/>
                      <a:pt x="459" y="2013"/>
                    </a:cubicBezTo>
                    <a:cubicBezTo>
                      <a:pt x="679" y="2219"/>
                      <a:pt x="965" y="2328"/>
                      <a:pt x="1255" y="2328"/>
                    </a:cubicBezTo>
                    <a:cubicBezTo>
                      <a:pt x="1417" y="2328"/>
                      <a:pt x="1580" y="2294"/>
                      <a:pt x="1735" y="2224"/>
                    </a:cubicBezTo>
                    <a:cubicBezTo>
                      <a:pt x="2163" y="2030"/>
                      <a:pt x="2433" y="1598"/>
                      <a:pt x="2418" y="1128"/>
                    </a:cubicBezTo>
                    <a:cubicBezTo>
                      <a:pt x="2398"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21" name="Google Shape;7821;p13"/>
              <p:cNvSpPr/>
              <p:nvPr/>
            </p:nvSpPr>
            <p:spPr>
              <a:xfrm rot="1271479">
                <a:off x="2208346" y="2689321"/>
                <a:ext cx="38734" cy="37038"/>
              </a:xfrm>
              <a:custGeom>
                <a:avLst/>
                <a:gdLst/>
                <a:ahLst/>
                <a:cxnLst/>
                <a:rect l="l" t="t" r="r" b="b"/>
                <a:pathLst>
                  <a:path w="2434" h="2327" extrusionOk="0">
                    <a:moveTo>
                      <a:pt x="1256" y="0"/>
                    </a:moveTo>
                    <a:cubicBezTo>
                      <a:pt x="1243" y="0"/>
                      <a:pt x="1230" y="0"/>
                      <a:pt x="1218" y="1"/>
                    </a:cubicBezTo>
                    <a:cubicBezTo>
                      <a:pt x="747" y="16"/>
                      <a:pt x="333" y="312"/>
                      <a:pt x="167" y="753"/>
                    </a:cubicBezTo>
                    <a:cubicBezTo>
                      <a:pt x="1" y="1193"/>
                      <a:pt x="116" y="1690"/>
                      <a:pt x="459" y="2012"/>
                    </a:cubicBezTo>
                    <a:cubicBezTo>
                      <a:pt x="680" y="2219"/>
                      <a:pt x="965" y="2327"/>
                      <a:pt x="1255" y="2327"/>
                    </a:cubicBezTo>
                    <a:cubicBezTo>
                      <a:pt x="1417" y="2327"/>
                      <a:pt x="1581" y="2293"/>
                      <a:pt x="1735" y="2223"/>
                    </a:cubicBezTo>
                    <a:cubicBezTo>
                      <a:pt x="2163" y="2030"/>
                      <a:pt x="2433" y="1596"/>
                      <a:pt x="2418" y="1127"/>
                    </a:cubicBezTo>
                    <a:cubicBezTo>
                      <a:pt x="2398" y="496"/>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22" name="Google Shape;7822;p13"/>
              <p:cNvSpPr/>
              <p:nvPr/>
            </p:nvSpPr>
            <p:spPr>
              <a:xfrm rot="1271479">
                <a:off x="2364166" y="2820626"/>
                <a:ext cx="18332" cy="17509"/>
              </a:xfrm>
              <a:custGeom>
                <a:avLst/>
                <a:gdLst/>
                <a:ahLst/>
                <a:cxnLst/>
                <a:rect l="l" t="t" r="r" b="b"/>
                <a:pathLst>
                  <a:path w="1152" h="1100" extrusionOk="0">
                    <a:moveTo>
                      <a:pt x="596" y="0"/>
                    </a:moveTo>
                    <a:cubicBezTo>
                      <a:pt x="590" y="0"/>
                      <a:pt x="583" y="0"/>
                      <a:pt x="576" y="1"/>
                    </a:cubicBezTo>
                    <a:cubicBezTo>
                      <a:pt x="354" y="8"/>
                      <a:pt x="158" y="147"/>
                      <a:pt x="78" y="356"/>
                    </a:cubicBezTo>
                    <a:cubicBezTo>
                      <a:pt x="0" y="565"/>
                      <a:pt x="55" y="799"/>
                      <a:pt x="217" y="951"/>
                    </a:cubicBezTo>
                    <a:cubicBezTo>
                      <a:pt x="321" y="1049"/>
                      <a:pt x="456" y="1100"/>
                      <a:pt x="592" y="1100"/>
                    </a:cubicBezTo>
                    <a:cubicBezTo>
                      <a:pt x="670" y="1100"/>
                      <a:pt x="747" y="1083"/>
                      <a:pt x="821" y="1050"/>
                    </a:cubicBezTo>
                    <a:cubicBezTo>
                      <a:pt x="1024" y="958"/>
                      <a:pt x="1151" y="754"/>
                      <a:pt x="1143" y="532"/>
                    </a:cubicBezTo>
                    <a:cubicBezTo>
                      <a:pt x="1134" y="235"/>
                      <a:pt x="891" y="0"/>
                      <a:pt x="59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23" name="Google Shape;7823;p13"/>
              <p:cNvSpPr/>
              <p:nvPr/>
            </p:nvSpPr>
            <p:spPr>
              <a:xfrm rot="1271479">
                <a:off x="2173222" y="2648078"/>
                <a:ext cx="18317" cy="17540"/>
              </a:xfrm>
              <a:custGeom>
                <a:avLst/>
                <a:gdLst/>
                <a:ahLst/>
                <a:cxnLst/>
                <a:rect l="l" t="t" r="r" b="b"/>
                <a:pathLst>
                  <a:path w="1151" h="1102" extrusionOk="0">
                    <a:moveTo>
                      <a:pt x="594" y="1"/>
                    </a:moveTo>
                    <a:cubicBezTo>
                      <a:pt x="589" y="1"/>
                      <a:pt x="583" y="1"/>
                      <a:pt x="577" y="1"/>
                    </a:cubicBezTo>
                    <a:cubicBezTo>
                      <a:pt x="353" y="9"/>
                      <a:pt x="157" y="149"/>
                      <a:pt x="79" y="358"/>
                    </a:cubicBezTo>
                    <a:cubicBezTo>
                      <a:pt x="1" y="565"/>
                      <a:pt x="55" y="801"/>
                      <a:pt x="217" y="953"/>
                    </a:cubicBezTo>
                    <a:cubicBezTo>
                      <a:pt x="322" y="1050"/>
                      <a:pt x="457" y="1101"/>
                      <a:pt x="594" y="1101"/>
                    </a:cubicBezTo>
                    <a:cubicBezTo>
                      <a:pt x="671" y="1101"/>
                      <a:pt x="748" y="1085"/>
                      <a:pt x="821" y="1052"/>
                    </a:cubicBezTo>
                    <a:cubicBezTo>
                      <a:pt x="1023" y="960"/>
                      <a:pt x="1150" y="756"/>
                      <a:pt x="1143" y="534"/>
                    </a:cubicBezTo>
                    <a:cubicBezTo>
                      <a:pt x="1134" y="236"/>
                      <a:pt x="890" y="1"/>
                      <a:pt x="594"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24" name="Google Shape;7824;p13"/>
              <p:cNvSpPr/>
              <p:nvPr/>
            </p:nvSpPr>
            <p:spPr>
              <a:xfrm rot="1271479">
                <a:off x="2240570" y="2767905"/>
                <a:ext cx="18301" cy="17509"/>
              </a:xfrm>
              <a:custGeom>
                <a:avLst/>
                <a:gdLst/>
                <a:ahLst/>
                <a:cxnLst/>
                <a:rect l="l" t="t" r="r" b="b"/>
                <a:pathLst>
                  <a:path w="1150" h="1100" extrusionOk="0">
                    <a:moveTo>
                      <a:pt x="597" y="0"/>
                    </a:moveTo>
                    <a:cubicBezTo>
                      <a:pt x="590" y="0"/>
                      <a:pt x="583" y="0"/>
                      <a:pt x="576" y="0"/>
                    </a:cubicBezTo>
                    <a:cubicBezTo>
                      <a:pt x="353" y="7"/>
                      <a:pt x="157" y="147"/>
                      <a:pt x="78" y="356"/>
                    </a:cubicBezTo>
                    <a:cubicBezTo>
                      <a:pt x="0" y="564"/>
                      <a:pt x="55" y="799"/>
                      <a:pt x="217" y="951"/>
                    </a:cubicBezTo>
                    <a:cubicBezTo>
                      <a:pt x="321" y="1049"/>
                      <a:pt x="456" y="1099"/>
                      <a:pt x="593" y="1099"/>
                    </a:cubicBezTo>
                    <a:cubicBezTo>
                      <a:pt x="670" y="1099"/>
                      <a:pt x="747" y="1083"/>
                      <a:pt x="821" y="1050"/>
                    </a:cubicBezTo>
                    <a:cubicBezTo>
                      <a:pt x="1022" y="958"/>
                      <a:pt x="1150" y="754"/>
                      <a:pt x="1143" y="531"/>
                    </a:cubicBezTo>
                    <a:cubicBezTo>
                      <a:pt x="1134" y="235"/>
                      <a:pt x="891" y="0"/>
                      <a:pt x="59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25" name="Google Shape;7825;p13"/>
              <p:cNvSpPr/>
              <p:nvPr/>
            </p:nvSpPr>
            <p:spPr>
              <a:xfrm rot="1271479">
                <a:off x="2096246" y="2527400"/>
                <a:ext cx="18332" cy="17524"/>
              </a:xfrm>
              <a:custGeom>
                <a:avLst/>
                <a:gdLst/>
                <a:ahLst/>
                <a:cxnLst/>
                <a:rect l="l" t="t" r="r" b="b"/>
                <a:pathLst>
                  <a:path w="1152" h="1101" extrusionOk="0">
                    <a:moveTo>
                      <a:pt x="594" y="0"/>
                    </a:moveTo>
                    <a:cubicBezTo>
                      <a:pt x="588" y="0"/>
                      <a:pt x="582" y="0"/>
                      <a:pt x="577" y="0"/>
                    </a:cubicBezTo>
                    <a:cubicBezTo>
                      <a:pt x="354" y="9"/>
                      <a:pt x="158" y="149"/>
                      <a:pt x="80" y="357"/>
                    </a:cubicBezTo>
                    <a:cubicBezTo>
                      <a:pt x="0" y="564"/>
                      <a:pt x="55" y="800"/>
                      <a:pt x="219" y="953"/>
                    </a:cubicBezTo>
                    <a:cubicBezTo>
                      <a:pt x="322" y="1049"/>
                      <a:pt x="457" y="1100"/>
                      <a:pt x="594" y="1100"/>
                    </a:cubicBezTo>
                    <a:cubicBezTo>
                      <a:pt x="671" y="1100"/>
                      <a:pt x="748" y="1084"/>
                      <a:pt x="821" y="1051"/>
                    </a:cubicBezTo>
                    <a:cubicBezTo>
                      <a:pt x="1024" y="959"/>
                      <a:pt x="1151" y="755"/>
                      <a:pt x="1143" y="533"/>
                    </a:cubicBezTo>
                    <a:cubicBezTo>
                      <a:pt x="1134" y="235"/>
                      <a:pt x="890" y="0"/>
                      <a:pt x="594"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26" name="Google Shape;7826;p13"/>
              <p:cNvSpPr/>
              <p:nvPr/>
            </p:nvSpPr>
            <p:spPr>
              <a:xfrm rot="1271479">
                <a:off x="2131919" y="2834819"/>
                <a:ext cx="18317" cy="17540"/>
              </a:xfrm>
              <a:custGeom>
                <a:avLst/>
                <a:gdLst/>
                <a:ahLst/>
                <a:cxnLst/>
                <a:rect l="l" t="t" r="r" b="b"/>
                <a:pathLst>
                  <a:path w="1151" h="1102" extrusionOk="0">
                    <a:moveTo>
                      <a:pt x="593" y="1"/>
                    </a:moveTo>
                    <a:cubicBezTo>
                      <a:pt x="588" y="1"/>
                      <a:pt x="582" y="1"/>
                      <a:pt x="576" y="1"/>
                    </a:cubicBezTo>
                    <a:cubicBezTo>
                      <a:pt x="353" y="8"/>
                      <a:pt x="157" y="148"/>
                      <a:pt x="79" y="357"/>
                    </a:cubicBezTo>
                    <a:cubicBezTo>
                      <a:pt x="1" y="565"/>
                      <a:pt x="54" y="800"/>
                      <a:pt x="218" y="952"/>
                    </a:cubicBezTo>
                    <a:cubicBezTo>
                      <a:pt x="321" y="1050"/>
                      <a:pt x="457" y="1101"/>
                      <a:pt x="594" y="1101"/>
                    </a:cubicBezTo>
                    <a:cubicBezTo>
                      <a:pt x="671" y="1101"/>
                      <a:pt x="748" y="1085"/>
                      <a:pt x="820" y="1052"/>
                    </a:cubicBezTo>
                    <a:cubicBezTo>
                      <a:pt x="1023" y="960"/>
                      <a:pt x="1151" y="756"/>
                      <a:pt x="1144" y="534"/>
                    </a:cubicBezTo>
                    <a:cubicBezTo>
                      <a:pt x="1133" y="235"/>
                      <a:pt x="889" y="1"/>
                      <a:pt x="593"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27" name="Google Shape;7827;p13"/>
              <p:cNvSpPr/>
              <p:nvPr/>
            </p:nvSpPr>
            <p:spPr>
              <a:xfrm rot="1271479">
                <a:off x="2020256" y="2717150"/>
                <a:ext cx="18332" cy="17509"/>
              </a:xfrm>
              <a:custGeom>
                <a:avLst/>
                <a:gdLst/>
                <a:ahLst/>
                <a:cxnLst/>
                <a:rect l="l" t="t" r="r" b="b"/>
                <a:pathLst>
                  <a:path w="1152" h="1100" extrusionOk="0">
                    <a:moveTo>
                      <a:pt x="596" y="1"/>
                    </a:moveTo>
                    <a:cubicBezTo>
                      <a:pt x="590" y="1"/>
                      <a:pt x="583" y="1"/>
                      <a:pt x="576" y="1"/>
                    </a:cubicBezTo>
                    <a:cubicBezTo>
                      <a:pt x="354" y="8"/>
                      <a:pt x="158" y="148"/>
                      <a:pt x="80" y="356"/>
                    </a:cubicBezTo>
                    <a:cubicBezTo>
                      <a:pt x="0" y="563"/>
                      <a:pt x="55" y="799"/>
                      <a:pt x="217" y="952"/>
                    </a:cubicBezTo>
                    <a:cubicBezTo>
                      <a:pt x="321" y="1049"/>
                      <a:pt x="456" y="1100"/>
                      <a:pt x="592" y="1100"/>
                    </a:cubicBezTo>
                    <a:cubicBezTo>
                      <a:pt x="669" y="1100"/>
                      <a:pt x="747" y="1084"/>
                      <a:pt x="820" y="1050"/>
                    </a:cubicBezTo>
                    <a:cubicBezTo>
                      <a:pt x="1024" y="959"/>
                      <a:pt x="1151" y="754"/>
                      <a:pt x="1143" y="532"/>
                    </a:cubicBezTo>
                    <a:cubicBezTo>
                      <a:pt x="1134" y="235"/>
                      <a:pt x="891" y="1"/>
                      <a:pt x="59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28" name="Google Shape;7828;p13"/>
              <p:cNvSpPr/>
              <p:nvPr/>
            </p:nvSpPr>
            <p:spPr>
              <a:xfrm rot="1271479">
                <a:off x="2311958" y="2538525"/>
                <a:ext cx="18301" cy="17524"/>
              </a:xfrm>
              <a:custGeom>
                <a:avLst/>
                <a:gdLst/>
                <a:ahLst/>
                <a:cxnLst/>
                <a:rect l="l" t="t" r="r" b="b"/>
                <a:pathLst>
                  <a:path w="1150" h="1101" extrusionOk="0">
                    <a:moveTo>
                      <a:pt x="595" y="1"/>
                    </a:moveTo>
                    <a:cubicBezTo>
                      <a:pt x="588" y="1"/>
                      <a:pt x="582" y="1"/>
                      <a:pt x="575" y="1"/>
                    </a:cubicBezTo>
                    <a:cubicBezTo>
                      <a:pt x="353" y="8"/>
                      <a:pt x="157" y="148"/>
                      <a:pt x="78" y="357"/>
                    </a:cubicBezTo>
                    <a:cubicBezTo>
                      <a:pt x="0" y="564"/>
                      <a:pt x="54" y="800"/>
                      <a:pt x="217" y="952"/>
                    </a:cubicBezTo>
                    <a:cubicBezTo>
                      <a:pt x="320" y="1049"/>
                      <a:pt x="455" y="1100"/>
                      <a:pt x="592" y="1100"/>
                    </a:cubicBezTo>
                    <a:cubicBezTo>
                      <a:pt x="669" y="1100"/>
                      <a:pt x="747" y="1084"/>
                      <a:pt x="819" y="1051"/>
                    </a:cubicBezTo>
                    <a:cubicBezTo>
                      <a:pt x="1022" y="959"/>
                      <a:pt x="1150" y="754"/>
                      <a:pt x="1143" y="532"/>
                    </a:cubicBezTo>
                    <a:cubicBezTo>
                      <a:pt x="1132" y="236"/>
                      <a:pt x="889" y="1"/>
                      <a:pt x="59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29" name="Google Shape;7829;p13"/>
              <p:cNvSpPr/>
              <p:nvPr/>
            </p:nvSpPr>
            <p:spPr>
              <a:xfrm rot="1271479">
                <a:off x="1998716" y="2630018"/>
                <a:ext cx="38734" cy="37054"/>
              </a:xfrm>
              <a:custGeom>
                <a:avLst/>
                <a:gdLst/>
                <a:ahLst/>
                <a:cxnLst/>
                <a:rect l="l" t="t" r="r" b="b"/>
                <a:pathLst>
                  <a:path w="2434" h="2328" extrusionOk="0">
                    <a:moveTo>
                      <a:pt x="1256" y="0"/>
                    </a:moveTo>
                    <a:cubicBezTo>
                      <a:pt x="1243" y="0"/>
                      <a:pt x="1230"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30" name="Google Shape;7830;p13"/>
              <p:cNvSpPr/>
              <p:nvPr/>
            </p:nvSpPr>
            <p:spPr>
              <a:xfrm rot="1271479">
                <a:off x="2279970" y="2611212"/>
                <a:ext cx="67108" cy="64209"/>
              </a:xfrm>
              <a:custGeom>
                <a:avLst/>
                <a:gdLst/>
                <a:ahLst/>
                <a:cxnLst/>
                <a:rect l="l" t="t" r="r" b="b"/>
                <a:pathLst>
                  <a:path w="4217" h="4034" extrusionOk="0">
                    <a:moveTo>
                      <a:pt x="2178" y="0"/>
                    </a:moveTo>
                    <a:cubicBezTo>
                      <a:pt x="2156" y="0"/>
                      <a:pt x="2134" y="1"/>
                      <a:pt x="2112" y="1"/>
                    </a:cubicBezTo>
                    <a:cubicBezTo>
                      <a:pt x="1296" y="28"/>
                      <a:pt x="577" y="542"/>
                      <a:pt x="289" y="1305"/>
                    </a:cubicBezTo>
                    <a:cubicBezTo>
                      <a:pt x="1" y="2068"/>
                      <a:pt x="201" y="2929"/>
                      <a:pt x="796" y="3488"/>
                    </a:cubicBezTo>
                    <a:cubicBezTo>
                      <a:pt x="1177" y="3846"/>
                      <a:pt x="1673" y="4033"/>
                      <a:pt x="2175" y="4033"/>
                    </a:cubicBezTo>
                    <a:cubicBezTo>
                      <a:pt x="2456" y="4033"/>
                      <a:pt x="2740" y="3975"/>
                      <a:pt x="3007" y="3854"/>
                    </a:cubicBezTo>
                    <a:cubicBezTo>
                      <a:pt x="3749" y="3519"/>
                      <a:pt x="4217" y="2769"/>
                      <a:pt x="4191" y="1954"/>
                    </a:cubicBezTo>
                    <a:cubicBezTo>
                      <a:pt x="4157" y="862"/>
                      <a:pt x="3261" y="0"/>
                      <a:pt x="217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31" name="Google Shape;7831;p13"/>
              <p:cNvSpPr/>
              <p:nvPr/>
            </p:nvSpPr>
            <p:spPr>
              <a:xfrm rot="1271479">
                <a:off x="2374691" y="2673335"/>
                <a:ext cx="67092" cy="64209"/>
              </a:xfrm>
              <a:custGeom>
                <a:avLst/>
                <a:gdLst/>
                <a:ahLst/>
                <a:cxnLst/>
                <a:rect l="l" t="t" r="r" b="b"/>
                <a:pathLst>
                  <a:path w="4216" h="4034" extrusionOk="0">
                    <a:moveTo>
                      <a:pt x="2177" y="1"/>
                    </a:moveTo>
                    <a:cubicBezTo>
                      <a:pt x="2155" y="1"/>
                      <a:pt x="2133" y="1"/>
                      <a:pt x="2111" y="2"/>
                    </a:cubicBezTo>
                    <a:cubicBezTo>
                      <a:pt x="1295" y="28"/>
                      <a:pt x="576" y="543"/>
                      <a:pt x="288" y="1305"/>
                    </a:cubicBezTo>
                    <a:cubicBezTo>
                      <a:pt x="1" y="2068"/>
                      <a:pt x="200" y="2930"/>
                      <a:pt x="795" y="3488"/>
                    </a:cubicBezTo>
                    <a:cubicBezTo>
                      <a:pt x="1176" y="3846"/>
                      <a:pt x="1672" y="4034"/>
                      <a:pt x="2174" y="4034"/>
                    </a:cubicBezTo>
                    <a:cubicBezTo>
                      <a:pt x="2455" y="4034"/>
                      <a:pt x="2739" y="3975"/>
                      <a:pt x="3006" y="3855"/>
                    </a:cubicBezTo>
                    <a:cubicBezTo>
                      <a:pt x="3748" y="3518"/>
                      <a:pt x="4216" y="2769"/>
                      <a:pt x="4191" y="1953"/>
                    </a:cubicBezTo>
                    <a:cubicBezTo>
                      <a:pt x="4156" y="862"/>
                      <a:pt x="3260"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32" name="Google Shape;7832;p13"/>
              <p:cNvSpPr/>
              <p:nvPr/>
            </p:nvSpPr>
            <p:spPr>
              <a:xfrm rot="1271479">
                <a:off x="2164111" y="2552588"/>
                <a:ext cx="67124" cy="64209"/>
              </a:xfrm>
              <a:custGeom>
                <a:avLst/>
                <a:gdLst/>
                <a:ahLst/>
                <a:cxnLst/>
                <a:rect l="l" t="t" r="r" b="b"/>
                <a:pathLst>
                  <a:path w="4218" h="4034" extrusionOk="0">
                    <a:moveTo>
                      <a:pt x="2177" y="1"/>
                    </a:moveTo>
                    <a:cubicBezTo>
                      <a:pt x="2155" y="1"/>
                      <a:pt x="2133" y="1"/>
                      <a:pt x="2112" y="2"/>
                    </a:cubicBezTo>
                    <a:cubicBezTo>
                      <a:pt x="1297" y="28"/>
                      <a:pt x="576" y="542"/>
                      <a:pt x="288" y="1305"/>
                    </a:cubicBezTo>
                    <a:cubicBezTo>
                      <a:pt x="0" y="2068"/>
                      <a:pt x="200" y="2930"/>
                      <a:pt x="796" y="3488"/>
                    </a:cubicBezTo>
                    <a:cubicBezTo>
                      <a:pt x="1177" y="3845"/>
                      <a:pt x="1673" y="4033"/>
                      <a:pt x="2176" y="4033"/>
                    </a:cubicBezTo>
                    <a:cubicBezTo>
                      <a:pt x="2457" y="4033"/>
                      <a:pt x="2740" y="3975"/>
                      <a:pt x="3006" y="3854"/>
                    </a:cubicBezTo>
                    <a:cubicBezTo>
                      <a:pt x="3750" y="3518"/>
                      <a:pt x="4217" y="2768"/>
                      <a:pt x="4191" y="1953"/>
                    </a:cubicBezTo>
                    <a:cubicBezTo>
                      <a:pt x="4156" y="862"/>
                      <a:pt x="3261"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33" name="Google Shape;7833;p13"/>
              <p:cNvSpPr/>
              <p:nvPr/>
            </p:nvSpPr>
            <p:spPr>
              <a:xfrm rot="1271479">
                <a:off x="2235798" y="2822517"/>
                <a:ext cx="67108" cy="64209"/>
              </a:xfrm>
              <a:custGeom>
                <a:avLst/>
                <a:gdLst/>
                <a:ahLst/>
                <a:cxnLst/>
                <a:rect l="l" t="t" r="r" b="b"/>
                <a:pathLst>
                  <a:path w="4217" h="4034" extrusionOk="0">
                    <a:moveTo>
                      <a:pt x="2176" y="0"/>
                    </a:moveTo>
                    <a:cubicBezTo>
                      <a:pt x="2155" y="0"/>
                      <a:pt x="2133" y="0"/>
                      <a:pt x="2111" y="1"/>
                    </a:cubicBezTo>
                    <a:cubicBezTo>
                      <a:pt x="1296" y="27"/>
                      <a:pt x="575" y="542"/>
                      <a:pt x="289" y="1305"/>
                    </a:cubicBezTo>
                    <a:cubicBezTo>
                      <a:pt x="1" y="2067"/>
                      <a:pt x="200" y="2929"/>
                      <a:pt x="795" y="3487"/>
                    </a:cubicBezTo>
                    <a:cubicBezTo>
                      <a:pt x="1177" y="3846"/>
                      <a:pt x="1673" y="4034"/>
                      <a:pt x="2176" y="4034"/>
                    </a:cubicBezTo>
                    <a:cubicBezTo>
                      <a:pt x="2456" y="4034"/>
                      <a:pt x="2739" y="3975"/>
                      <a:pt x="3005" y="3855"/>
                    </a:cubicBezTo>
                    <a:cubicBezTo>
                      <a:pt x="3749" y="3519"/>
                      <a:pt x="4217" y="2768"/>
                      <a:pt x="4191" y="1953"/>
                    </a:cubicBezTo>
                    <a:cubicBezTo>
                      <a:pt x="4156" y="861"/>
                      <a:pt x="3260"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34" name="Google Shape;7834;p13"/>
              <p:cNvSpPr/>
              <p:nvPr/>
            </p:nvSpPr>
            <p:spPr>
              <a:xfrm rot="1271479">
                <a:off x="2066212" y="2645139"/>
                <a:ext cx="67108" cy="64193"/>
              </a:xfrm>
              <a:custGeom>
                <a:avLst/>
                <a:gdLst/>
                <a:ahLst/>
                <a:cxnLst/>
                <a:rect l="l" t="t" r="r" b="b"/>
                <a:pathLst>
                  <a:path w="4217" h="4033" extrusionOk="0">
                    <a:moveTo>
                      <a:pt x="2176" y="0"/>
                    </a:moveTo>
                    <a:cubicBezTo>
                      <a:pt x="2154" y="0"/>
                      <a:pt x="2132" y="1"/>
                      <a:pt x="2110" y="1"/>
                    </a:cubicBezTo>
                    <a:cubicBezTo>
                      <a:pt x="1295" y="27"/>
                      <a:pt x="576" y="542"/>
                      <a:pt x="288" y="1305"/>
                    </a:cubicBezTo>
                    <a:cubicBezTo>
                      <a:pt x="0" y="2068"/>
                      <a:pt x="200" y="2929"/>
                      <a:pt x="796" y="3488"/>
                    </a:cubicBezTo>
                    <a:cubicBezTo>
                      <a:pt x="1177" y="3845"/>
                      <a:pt x="1673" y="4033"/>
                      <a:pt x="2176" y="4033"/>
                    </a:cubicBezTo>
                    <a:cubicBezTo>
                      <a:pt x="2457" y="4033"/>
                      <a:pt x="2740" y="3974"/>
                      <a:pt x="3006" y="3854"/>
                    </a:cubicBezTo>
                    <a:cubicBezTo>
                      <a:pt x="3748" y="3518"/>
                      <a:pt x="4216" y="2767"/>
                      <a:pt x="4190" y="1952"/>
                    </a:cubicBezTo>
                    <a:cubicBezTo>
                      <a:pt x="4155" y="862"/>
                      <a:pt x="3261"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35" name="Google Shape;7835;p13"/>
              <p:cNvSpPr/>
              <p:nvPr/>
            </p:nvSpPr>
            <p:spPr>
              <a:xfrm rot="1271479">
                <a:off x="2040075" y="2777141"/>
                <a:ext cx="67108" cy="64209"/>
              </a:xfrm>
              <a:custGeom>
                <a:avLst/>
                <a:gdLst/>
                <a:ahLst/>
                <a:cxnLst/>
                <a:rect l="l" t="t" r="r" b="b"/>
                <a:pathLst>
                  <a:path w="4217" h="4034" extrusionOk="0">
                    <a:moveTo>
                      <a:pt x="2176" y="1"/>
                    </a:moveTo>
                    <a:cubicBezTo>
                      <a:pt x="2154" y="1"/>
                      <a:pt x="2132" y="1"/>
                      <a:pt x="2110" y="2"/>
                    </a:cubicBezTo>
                    <a:cubicBezTo>
                      <a:pt x="1295" y="27"/>
                      <a:pt x="576" y="541"/>
                      <a:pt x="288" y="1304"/>
                    </a:cubicBezTo>
                    <a:cubicBezTo>
                      <a:pt x="0" y="2068"/>
                      <a:pt x="200" y="2928"/>
                      <a:pt x="794" y="3487"/>
                    </a:cubicBezTo>
                    <a:cubicBezTo>
                      <a:pt x="1177" y="3845"/>
                      <a:pt x="1672" y="4033"/>
                      <a:pt x="2175" y="4033"/>
                    </a:cubicBezTo>
                    <a:cubicBezTo>
                      <a:pt x="2456" y="4033"/>
                      <a:pt x="2738" y="3975"/>
                      <a:pt x="3005" y="3854"/>
                    </a:cubicBezTo>
                    <a:cubicBezTo>
                      <a:pt x="3748" y="3518"/>
                      <a:pt x="4216" y="2768"/>
                      <a:pt x="4190" y="1953"/>
                    </a:cubicBezTo>
                    <a:cubicBezTo>
                      <a:pt x="4155" y="862"/>
                      <a:pt x="3259" y="1"/>
                      <a:pt x="217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sp>
          <p:nvSpPr>
            <p:cNvPr id="7836" name="Google Shape;7836;p13"/>
            <p:cNvSpPr/>
            <p:nvPr/>
          </p:nvSpPr>
          <p:spPr>
            <a:xfrm>
              <a:off x="8938900" y="3531300"/>
              <a:ext cx="71275" cy="57975"/>
            </a:xfrm>
            <a:custGeom>
              <a:avLst/>
              <a:gdLst/>
              <a:ahLst/>
              <a:cxnLst/>
              <a:rect l="l" t="t" r="r" b="b"/>
              <a:pathLst>
                <a:path w="2851" h="2319" extrusionOk="0">
                  <a:moveTo>
                    <a:pt x="1570" y="0"/>
                  </a:moveTo>
                  <a:cubicBezTo>
                    <a:pt x="1302" y="0"/>
                    <a:pt x="1009" y="120"/>
                    <a:pt x="740" y="401"/>
                  </a:cubicBezTo>
                  <a:cubicBezTo>
                    <a:pt x="0" y="1174"/>
                    <a:pt x="799" y="2319"/>
                    <a:pt x="1569" y="2319"/>
                  </a:cubicBezTo>
                  <a:cubicBezTo>
                    <a:pt x="1837" y="2319"/>
                    <a:pt x="2101" y="2181"/>
                    <a:pt x="2296" y="1841"/>
                  </a:cubicBezTo>
                  <a:cubicBezTo>
                    <a:pt x="2850" y="881"/>
                    <a:pt x="2297" y="0"/>
                    <a:pt x="15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37" name="Google Shape;7837;p13"/>
            <p:cNvSpPr/>
            <p:nvPr/>
          </p:nvSpPr>
          <p:spPr>
            <a:xfrm>
              <a:off x="8938900" y="3893138"/>
              <a:ext cx="71300" cy="57975"/>
            </a:xfrm>
            <a:custGeom>
              <a:avLst/>
              <a:gdLst/>
              <a:ahLst/>
              <a:cxnLst/>
              <a:rect l="l" t="t" r="r" b="b"/>
              <a:pathLst>
                <a:path w="2852" h="2319" extrusionOk="0">
                  <a:moveTo>
                    <a:pt x="1572" y="1"/>
                  </a:moveTo>
                  <a:cubicBezTo>
                    <a:pt x="1303" y="1"/>
                    <a:pt x="1011" y="121"/>
                    <a:pt x="741" y="401"/>
                  </a:cubicBezTo>
                  <a:cubicBezTo>
                    <a:pt x="1" y="1174"/>
                    <a:pt x="800" y="2319"/>
                    <a:pt x="1571" y="2319"/>
                  </a:cubicBezTo>
                  <a:cubicBezTo>
                    <a:pt x="1839" y="2319"/>
                    <a:pt x="2103" y="2181"/>
                    <a:pt x="2298" y="1842"/>
                  </a:cubicBezTo>
                  <a:cubicBezTo>
                    <a:pt x="2851" y="881"/>
                    <a:pt x="2299" y="1"/>
                    <a:pt x="15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nvGrpSpPr>
            <p:cNvPr id="7838" name="Google Shape;7838;p13"/>
            <p:cNvGrpSpPr/>
            <p:nvPr/>
          </p:nvGrpSpPr>
          <p:grpSpPr>
            <a:xfrm rot="-7824032">
              <a:off x="7854044" y="4003276"/>
              <a:ext cx="1779274" cy="1440791"/>
              <a:chOff x="242251" y="1040712"/>
              <a:chExt cx="1779349" cy="1440852"/>
            </a:xfrm>
          </p:grpSpPr>
          <p:grpSp>
            <p:nvGrpSpPr>
              <p:cNvPr id="7839" name="Google Shape;7839;p13"/>
              <p:cNvGrpSpPr/>
              <p:nvPr/>
            </p:nvGrpSpPr>
            <p:grpSpPr>
              <a:xfrm>
                <a:off x="1097200" y="1338375"/>
                <a:ext cx="924400" cy="494250"/>
                <a:chOff x="1097200" y="1338375"/>
                <a:chExt cx="924400" cy="494250"/>
              </a:xfrm>
            </p:grpSpPr>
            <p:sp>
              <p:nvSpPr>
                <p:cNvPr id="7840" name="Google Shape;7840;p13"/>
                <p:cNvSpPr/>
                <p:nvPr/>
              </p:nvSpPr>
              <p:spPr>
                <a:xfrm>
                  <a:off x="1097200" y="1338375"/>
                  <a:ext cx="924400" cy="494250"/>
                </a:xfrm>
                <a:custGeom>
                  <a:avLst/>
                  <a:gdLst/>
                  <a:ahLst/>
                  <a:cxnLst/>
                  <a:rect l="l" t="t" r="r" b="b"/>
                  <a:pathLst>
                    <a:path w="36976" h="19770" extrusionOk="0">
                      <a:moveTo>
                        <a:pt x="18333" y="1"/>
                      </a:moveTo>
                      <a:cubicBezTo>
                        <a:pt x="5826" y="1"/>
                        <a:pt x="1" y="10329"/>
                        <a:pt x="1607" y="14208"/>
                      </a:cubicBezTo>
                      <a:cubicBezTo>
                        <a:pt x="2432" y="16199"/>
                        <a:pt x="7631" y="19769"/>
                        <a:pt x="13880" y="19769"/>
                      </a:cubicBezTo>
                      <a:cubicBezTo>
                        <a:pt x="15182" y="19769"/>
                        <a:pt x="16530" y="19614"/>
                        <a:pt x="17893" y="19258"/>
                      </a:cubicBezTo>
                      <a:cubicBezTo>
                        <a:pt x="25214" y="17342"/>
                        <a:pt x="28736" y="10967"/>
                        <a:pt x="33910" y="10967"/>
                      </a:cubicBezTo>
                      <a:cubicBezTo>
                        <a:pt x="34323" y="10967"/>
                        <a:pt x="34746" y="11008"/>
                        <a:pt x="35183" y="11095"/>
                      </a:cubicBezTo>
                      <a:cubicBezTo>
                        <a:pt x="35219" y="11102"/>
                        <a:pt x="35253" y="11105"/>
                        <a:pt x="35284" y="11105"/>
                      </a:cubicBezTo>
                      <a:cubicBezTo>
                        <a:pt x="36975" y="11105"/>
                        <a:pt x="31036" y="713"/>
                        <a:pt x="19714" y="42"/>
                      </a:cubicBezTo>
                      <a:cubicBezTo>
                        <a:pt x="19245" y="14"/>
                        <a:pt x="18784" y="1"/>
                        <a:pt x="18333" y="1"/>
                      </a:cubicBezTo>
                      <a:close/>
                    </a:path>
                  </a:pathLst>
                </a:custGeom>
                <a:solidFill>
                  <a:srgbClr val="9FCAB8">
                    <a:alpha val="5642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41" name="Google Shape;7841;p13"/>
                <p:cNvSpPr/>
                <p:nvPr/>
              </p:nvSpPr>
              <p:spPr>
                <a:xfrm>
                  <a:off x="1101350" y="1338375"/>
                  <a:ext cx="880925" cy="351025"/>
                </a:xfrm>
                <a:custGeom>
                  <a:avLst/>
                  <a:gdLst/>
                  <a:ahLst/>
                  <a:cxnLst/>
                  <a:rect l="l" t="t" r="r" b="b"/>
                  <a:pathLst>
                    <a:path w="35237" h="14041" extrusionOk="0">
                      <a:moveTo>
                        <a:pt x="18166" y="1"/>
                      </a:moveTo>
                      <a:cubicBezTo>
                        <a:pt x="5832" y="1"/>
                        <a:pt x="0" y="10043"/>
                        <a:pt x="1385" y="14040"/>
                      </a:cubicBezTo>
                      <a:cubicBezTo>
                        <a:pt x="4397" y="11884"/>
                        <a:pt x="7693" y="10136"/>
                        <a:pt x="11294" y="8970"/>
                      </a:cubicBezTo>
                      <a:cubicBezTo>
                        <a:pt x="14648" y="7883"/>
                        <a:pt x="18076" y="7429"/>
                        <a:pt x="21538" y="7429"/>
                      </a:cubicBezTo>
                      <a:cubicBezTo>
                        <a:pt x="23052" y="7429"/>
                        <a:pt x="24572" y="7516"/>
                        <a:pt x="26096" y="7674"/>
                      </a:cubicBezTo>
                      <a:cubicBezTo>
                        <a:pt x="29086" y="7986"/>
                        <a:pt x="32592" y="8380"/>
                        <a:pt x="35236" y="10027"/>
                      </a:cubicBezTo>
                      <a:cubicBezTo>
                        <a:pt x="34229" y="7352"/>
                        <a:pt x="28618" y="580"/>
                        <a:pt x="19547" y="42"/>
                      </a:cubicBezTo>
                      <a:cubicBezTo>
                        <a:pt x="19078" y="14"/>
                        <a:pt x="18617" y="1"/>
                        <a:pt x="18166" y="1"/>
                      </a:cubicBezTo>
                      <a:close/>
                    </a:path>
                  </a:pathLst>
                </a:custGeom>
                <a:solidFill>
                  <a:srgbClr val="9FCAB8">
                    <a:alpha val="5642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42" name="Google Shape;7842;p13"/>
                <p:cNvSpPr/>
                <p:nvPr/>
              </p:nvSpPr>
              <p:spPr>
                <a:xfrm>
                  <a:off x="1259625" y="1358175"/>
                  <a:ext cx="153275" cy="255925"/>
                </a:xfrm>
                <a:custGeom>
                  <a:avLst/>
                  <a:gdLst/>
                  <a:ahLst/>
                  <a:cxnLst/>
                  <a:rect l="l" t="t" r="r" b="b"/>
                  <a:pathLst>
                    <a:path w="6131" h="10237" extrusionOk="0">
                      <a:moveTo>
                        <a:pt x="6131" y="1"/>
                      </a:moveTo>
                      <a:lnTo>
                        <a:pt x="6131" y="1"/>
                      </a:lnTo>
                      <a:cubicBezTo>
                        <a:pt x="4382" y="511"/>
                        <a:pt x="2828" y="1238"/>
                        <a:pt x="1480" y="2102"/>
                      </a:cubicBezTo>
                      <a:cubicBezTo>
                        <a:pt x="765" y="4765"/>
                        <a:pt x="281" y="7478"/>
                        <a:pt x="1" y="10237"/>
                      </a:cubicBezTo>
                      <a:cubicBezTo>
                        <a:pt x="972" y="9743"/>
                        <a:pt x="1971" y="9294"/>
                        <a:pt x="2996" y="8891"/>
                      </a:cubicBezTo>
                      <a:cubicBezTo>
                        <a:pt x="3587" y="5731"/>
                        <a:pt x="4655" y="2794"/>
                        <a:pt x="6131" y="1"/>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43" name="Google Shape;7843;p13"/>
                <p:cNvSpPr/>
                <p:nvPr/>
              </p:nvSpPr>
              <p:spPr>
                <a:xfrm>
                  <a:off x="1398000" y="1338400"/>
                  <a:ext cx="292350" cy="219825"/>
                </a:xfrm>
                <a:custGeom>
                  <a:avLst/>
                  <a:gdLst/>
                  <a:ahLst/>
                  <a:cxnLst/>
                  <a:rect l="l" t="t" r="r" b="b"/>
                  <a:pathLst>
                    <a:path w="11694" h="8793" extrusionOk="0">
                      <a:moveTo>
                        <a:pt x="6342" y="0"/>
                      </a:moveTo>
                      <a:cubicBezTo>
                        <a:pt x="5434" y="0"/>
                        <a:pt x="4526" y="57"/>
                        <a:pt x="3624" y="169"/>
                      </a:cubicBezTo>
                      <a:cubicBezTo>
                        <a:pt x="1987" y="2874"/>
                        <a:pt x="727" y="5720"/>
                        <a:pt x="0" y="8793"/>
                      </a:cubicBezTo>
                      <a:cubicBezTo>
                        <a:pt x="2313" y="8095"/>
                        <a:pt x="4661" y="7690"/>
                        <a:pt x="7029" y="7521"/>
                      </a:cubicBezTo>
                      <a:cubicBezTo>
                        <a:pt x="8356" y="5043"/>
                        <a:pt x="9888" y="2769"/>
                        <a:pt x="11694" y="716"/>
                      </a:cubicBezTo>
                      <a:cubicBezTo>
                        <a:pt x="10383" y="347"/>
                        <a:pt x="9039" y="121"/>
                        <a:pt x="7681" y="41"/>
                      </a:cubicBezTo>
                      <a:cubicBezTo>
                        <a:pt x="7235" y="14"/>
                        <a:pt x="6788" y="0"/>
                        <a:pt x="6342" y="0"/>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44" name="Google Shape;7844;p13"/>
                <p:cNvSpPr/>
                <p:nvPr/>
              </p:nvSpPr>
              <p:spPr>
                <a:xfrm>
                  <a:off x="1641650" y="1377325"/>
                  <a:ext cx="209975" cy="152200"/>
                </a:xfrm>
                <a:custGeom>
                  <a:avLst/>
                  <a:gdLst/>
                  <a:ahLst/>
                  <a:cxnLst/>
                  <a:rect l="l" t="t" r="r" b="b"/>
                  <a:pathLst>
                    <a:path w="8399" h="6088" extrusionOk="0">
                      <a:moveTo>
                        <a:pt x="4313" y="0"/>
                      </a:moveTo>
                      <a:cubicBezTo>
                        <a:pt x="2655" y="1776"/>
                        <a:pt x="1240" y="3742"/>
                        <a:pt x="1" y="5872"/>
                      </a:cubicBezTo>
                      <a:cubicBezTo>
                        <a:pt x="1385" y="5875"/>
                        <a:pt x="2775" y="5952"/>
                        <a:pt x="4167" y="6088"/>
                      </a:cubicBezTo>
                      <a:cubicBezTo>
                        <a:pt x="5472" y="4733"/>
                        <a:pt x="6887" y="3492"/>
                        <a:pt x="8398" y="2374"/>
                      </a:cubicBezTo>
                      <a:cubicBezTo>
                        <a:pt x="7214" y="1489"/>
                        <a:pt x="5852" y="663"/>
                        <a:pt x="4313" y="0"/>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45" name="Google Shape;7845;p13"/>
                <p:cNvSpPr/>
                <p:nvPr/>
              </p:nvSpPr>
              <p:spPr>
                <a:xfrm>
                  <a:off x="1820275" y="1475150"/>
                  <a:ext cx="162000" cy="113925"/>
                </a:xfrm>
                <a:custGeom>
                  <a:avLst/>
                  <a:gdLst/>
                  <a:ahLst/>
                  <a:cxnLst/>
                  <a:rect l="l" t="t" r="r" b="b"/>
                  <a:pathLst>
                    <a:path w="6480" h="4557" extrusionOk="0">
                      <a:moveTo>
                        <a:pt x="3082" y="0"/>
                      </a:moveTo>
                      <a:cubicBezTo>
                        <a:pt x="2005" y="777"/>
                        <a:pt x="976" y="1618"/>
                        <a:pt x="1" y="2519"/>
                      </a:cubicBezTo>
                      <a:cubicBezTo>
                        <a:pt x="2265" y="2844"/>
                        <a:pt x="4591" y="3381"/>
                        <a:pt x="6479" y="4556"/>
                      </a:cubicBezTo>
                      <a:cubicBezTo>
                        <a:pt x="6073" y="3477"/>
                        <a:pt x="4912" y="1733"/>
                        <a:pt x="3082" y="0"/>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46" name="Google Shape;7846;p13"/>
                <p:cNvSpPr/>
                <p:nvPr/>
              </p:nvSpPr>
              <p:spPr>
                <a:xfrm>
                  <a:off x="1255275" y="1578625"/>
                  <a:ext cx="307300" cy="253900"/>
                </a:xfrm>
                <a:custGeom>
                  <a:avLst/>
                  <a:gdLst/>
                  <a:ahLst/>
                  <a:cxnLst/>
                  <a:rect l="l" t="t" r="r" b="b"/>
                  <a:pathLst>
                    <a:path w="12292" h="10156" extrusionOk="0">
                      <a:moveTo>
                        <a:pt x="3355" y="0"/>
                      </a:moveTo>
                      <a:cubicBezTo>
                        <a:pt x="2211" y="442"/>
                        <a:pt x="1091" y="944"/>
                        <a:pt x="1" y="1504"/>
                      </a:cubicBezTo>
                      <a:cubicBezTo>
                        <a:pt x="2355" y="4535"/>
                        <a:pt x="4861" y="7443"/>
                        <a:pt x="7566" y="10155"/>
                      </a:cubicBezTo>
                      <a:cubicBezTo>
                        <a:pt x="7576" y="10155"/>
                        <a:pt x="7587" y="10155"/>
                        <a:pt x="7598" y="10155"/>
                      </a:cubicBezTo>
                      <a:cubicBezTo>
                        <a:pt x="8937" y="10155"/>
                        <a:pt x="10272" y="9985"/>
                        <a:pt x="11570" y="9648"/>
                      </a:cubicBezTo>
                      <a:cubicBezTo>
                        <a:pt x="11815" y="9583"/>
                        <a:pt x="12055" y="9515"/>
                        <a:pt x="12292" y="9441"/>
                      </a:cubicBezTo>
                      <a:cubicBezTo>
                        <a:pt x="9117" y="6502"/>
                        <a:pt x="6159" y="3329"/>
                        <a:pt x="335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47" name="Google Shape;7847;p13"/>
                <p:cNvSpPr/>
                <p:nvPr/>
              </p:nvSpPr>
              <p:spPr>
                <a:xfrm>
                  <a:off x="1632875" y="1524150"/>
                  <a:ext cx="215050" cy="152750"/>
                </a:xfrm>
                <a:custGeom>
                  <a:avLst/>
                  <a:gdLst/>
                  <a:ahLst/>
                  <a:cxnLst/>
                  <a:rect l="l" t="t" r="r" b="b"/>
                  <a:pathLst>
                    <a:path w="8602" h="6110" extrusionOk="0">
                      <a:moveTo>
                        <a:pt x="283" y="1"/>
                      </a:moveTo>
                      <a:cubicBezTo>
                        <a:pt x="189" y="1"/>
                        <a:pt x="95" y="1"/>
                        <a:pt x="0" y="2"/>
                      </a:cubicBezTo>
                      <a:cubicBezTo>
                        <a:pt x="2086" y="2100"/>
                        <a:pt x="4229" y="4136"/>
                        <a:pt x="6429" y="6110"/>
                      </a:cubicBezTo>
                      <a:cubicBezTo>
                        <a:pt x="7162" y="5578"/>
                        <a:pt x="7878" y="5092"/>
                        <a:pt x="8601" y="4686"/>
                      </a:cubicBezTo>
                      <a:cubicBezTo>
                        <a:pt x="8213" y="4278"/>
                        <a:pt x="7819" y="3874"/>
                        <a:pt x="7438" y="3459"/>
                      </a:cubicBezTo>
                      <a:cubicBezTo>
                        <a:pt x="6469" y="2408"/>
                        <a:pt x="5551" y="1324"/>
                        <a:pt x="4650" y="227"/>
                      </a:cubicBezTo>
                      <a:cubicBezTo>
                        <a:pt x="3190" y="80"/>
                        <a:pt x="1734" y="1"/>
                        <a:pt x="2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48" name="Google Shape;7848;p13"/>
                <p:cNvSpPr/>
                <p:nvPr/>
              </p:nvSpPr>
              <p:spPr>
                <a:xfrm>
                  <a:off x="1833800" y="1540175"/>
                  <a:ext cx="154675" cy="77375"/>
                </a:xfrm>
                <a:custGeom>
                  <a:avLst/>
                  <a:gdLst/>
                  <a:ahLst/>
                  <a:cxnLst/>
                  <a:rect l="l" t="t" r="r" b="b"/>
                  <a:pathLst>
                    <a:path w="6187" h="3095" extrusionOk="0">
                      <a:moveTo>
                        <a:pt x="0" y="0"/>
                      </a:moveTo>
                      <a:lnTo>
                        <a:pt x="0" y="0"/>
                      </a:lnTo>
                      <a:cubicBezTo>
                        <a:pt x="345" y="394"/>
                        <a:pt x="693" y="784"/>
                        <a:pt x="1049" y="1169"/>
                      </a:cubicBezTo>
                      <a:cubicBezTo>
                        <a:pt x="1647" y="1819"/>
                        <a:pt x="2259" y="2456"/>
                        <a:pt x="2871" y="3094"/>
                      </a:cubicBezTo>
                      <a:cubicBezTo>
                        <a:pt x="3383" y="2966"/>
                        <a:pt x="3908" y="2896"/>
                        <a:pt x="4450" y="2896"/>
                      </a:cubicBezTo>
                      <a:cubicBezTo>
                        <a:pt x="4861" y="2896"/>
                        <a:pt x="5283" y="2936"/>
                        <a:pt x="5717" y="3023"/>
                      </a:cubicBezTo>
                      <a:cubicBezTo>
                        <a:pt x="5754" y="3030"/>
                        <a:pt x="5787" y="3033"/>
                        <a:pt x="5818" y="3033"/>
                      </a:cubicBezTo>
                      <a:cubicBezTo>
                        <a:pt x="6155" y="3033"/>
                        <a:pt x="6187" y="2620"/>
                        <a:pt x="5937" y="1955"/>
                      </a:cubicBezTo>
                      <a:cubicBezTo>
                        <a:pt x="4200" y="873"/>
                        <a:pt x="2091" y="332"/>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49" name="Google Shape;7849;p13"/>
                <p:cNvSpPr/>
                <p:nvPr/>
              </p:nvSpPr>
              <p:spPr>
                <a:xfrm>
                  <a:off x="1397850" y="1528000"/>
                  <a:ext cx="348175" cy="262775"/>
                </a:xfrm>
                <a:custGeom>
                  <a:avLst/>
                  <a:gdLst/>
                  <a:ahLst/>
                  <a:cxnLst/>
                  <a:rect l="l" t="t" r="r" b="b"/>
                  <a:pathLst>
                    <a:path w="13927" h="10511" extrusionOk="0">
                      <a:moveTo>
                        <a:pt x="6284" y="0"/>
                      </a:moveTo>
                      <a:cubicBezTo>
                        <a:pt x="4169" y="196"/>
                        <a:pt x="2071" y="585"/>
                        <a:pt x="1" y="1210"/>
                      </a:cubicBezTo>
                      <a:cubicBezTo>
                        <a:pt x="2816" y="4499"/>
                        <a:pt x="5793" y="7624"/>
                        <a:pt x="8991" y="10511"/>
                      </a:cubicBezTo>
                      <a:cubicBezTo>
                        <a:pt x="10849" y="9615"/>
                        <a:pt x="12446" y="8475"/>
                        <a:pt x="13926" y="7372"/>
                      </a:cubicBezTo>
                      <a:cubicBezTo>
                        <a:pt x="11292" y="5006"/>
                        <a:pt x="8746" y="2549"/>
                        <a:pt x="62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50" name="Google Shape;7850;p13"/>
                <p:cNvSpPr/>
                <p:nvPr/>
              </p:nvSpPr>
              <p:spPr>
                <a:xfrm>
                  <a:off x="1559675" y="1654175"/>
                  <a:ext cx="195050" cy="117900"/>
                </a:xfrm>
                <a:custGeom>
                  <a:avLst/>
                  <a:gdLst/>
                  <a:ahLst/>
                  <a:cxnLst/>
                  <a:rect l="l" t="t" r="r" b="b"/>
                  <a:pathLst>
                    <a:path w="7802" h="4716" extrusionOk="0">
                      <a:moveTo>
                        <a:pt x="7132" y="1"/>
                      </a:moveTo>
                      <a:cubicBezTo>
                        <a:pt x="7035" y="1"/>
                        <a:pt x="6935" y="33"/>
                        <a:pt x="6844" y="109"/>
                      </a:cubicBezTo>
                      <a:cubicBezTo>
                        <a:pt x="4940" y="1699"/>
                        <a:pt x="2784" y="2960"/>
                        <a:pt x="466" y="3842"/>
                      </a:cubicBezTo>
                      <a:cubicBezTo>
                        <a:pt x="1" y="4020"/>
                        <a:pt x="132" y="4715"/>
                        <a:pt x="542" y="4715"/>
                      </a:cubicBezTo>
                      <a:cubicBezTo>
                        <a:pt x="590" y="4715"/>
                        <a:pt x="642" y="4706"/>
                        <a:pt x="698" y="4684"/>
                      </a:cubicBezTo>
                      <a:cubicBezTo>
                        <a:pt x="3156" y="3750"/>
                        <a:pt x="5442" y="2413"/>
                        <a:pt x="7461" y="726"/>
                      </a:cubicBezTo>
                      <a:cubicBezTo>
                        <a:pt x="7802" y="442"/>
                        <a:pt x="7490" y="1"/>
                        <a:pt x="7132" y="1"/>
                      </a:cubicBezTo>
                      <a:close/>
                    </a:path>
                  </a:pathLst>
                </a:custGeom>
                <a:solidFill>
                  <a:srgbClr val="9FCAB8">
                    <a:alpha val="2067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51" name="Google Shape;7851;p13"/>
                <p:cNvSpPr/>
                <p:nvPr/>
              </p:nvSpPr>
              <p:spPr>
                <a:xfrm>
                  <a:off x="1756075" y="1600875"/>
                  <a:ext cx="81850" cy="44075"/>
                </a:xfrm>
                <a:custGeom>
                  <a:avLst/>
                  <a:gdLst/>
                  <a:ahLst/>
                  <a:cxnLst/>
                  <a:rect l="l" t="t" r="r" b="b"/>
                  <a:pathLst>
                    <a:path w="3273" h="1763" extrusionOk="0">
                      <a:moveTo>
                        <a:pt x="2671" y="0"/>
                      </a:moveTo>
                      <a:cubicBezTo>
                        <a:pt x="2631" y="0"/>
                        <a:pt x="2589" y="6"/>
                        <a:pt x="2544" y="18"/>
                      </a:cubicBezTo>
                      <a:cubicBezTo>
                        <a:pt x="1792" y="227"/>
                        <a:pt x="1073" y="538"/>
                        <a:pt x="405" y="942"/>
                      </a:cubicBezTo>
                      <a:cubicBezTo>
                        <a:pt x="1" y="1188"/>
                        <a:pt x="248" y="1763"/>
                        <a:pt x="625" y="1763"/>
                      </a:cubicBezTo>
                      <a:cubicBezTo>
                        <a:pt x="696" y="1763"/>
                        <a:pt x="771" y="1743"/>
                        <a:pt x="847" y="1696"/>
                      </a:cubicBezTo>
                      <a:cubicBezTo>
                        <a:pt x="1448" y="1330"/>
                        <a:pt x="2098" y="1049"/>
                        <a:pt x="2777" y="861"/>
                      </a:cubicBezTo>
                      <a:cubicBezTo>
                        <a:pt x="3274" y="722"/>
                        <a:pt x="3120" y="0"/>
                        <a:pt x="2671" y="0"/>
                      </a:cubicBezTo>
                      <a:close/>
                    </a:path>
                  </a:pathLst>
                </a:custGeom>
                <a:solidFill>
                  <a:srgbClr val="9FCAB8">
                    <a:alpha val="2067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7852" name="Google Shape;7852;p13"/>
              <p:cNvGrpSpPr/>
              <p:nvPr/>
            </p:nvGrpSpPr>
            <p:grpSpPr>
              <a:xfrm rot="551135">
                <a:off x="333827" y="1135658"/>
                <a:ext cx="1290043" cy="1250960"/>
                <a:chOff x="1640584" y="2123500"/>
                <a:chExt cx="1148539" cy="1113743"/>
              </a:xfrm>
            </p:grpSpPr>
            <p:sp>
              <p:nvSpPr>
                <p:cNvPr id="7853" name="Google Shape;7853;p13"/>
                <p:cNvSpPr/>
                <p:nvPr/>
              </p:nvSpPr>
              <p:spPr>
                <a:xfrm rot="1271479">
                  <a:off x="1762549" y="2258456"/>
                  <a:ext cx="904609" cy="843831"/>
                </a:xfrm>
                <a:custGeom>
                  <a:avLst/>
                  <a:gdLst/>
                  <a:ahLst/>
                  <a:cxnLst/>
                  <a:rect l="l" t="t" r="r" b="b"/>
                  <a:pathLst>
                    <a:path w="56845" h="53015" extrusionOk="0">
                      <a:moveTo>
                        <a:pt x="35396" y="1"/>
                      </a:moveTo>
                      <a:cubicBezTo>
                        <a:pt x="35352" y="1"/>
                        <a:pt x="35310" y="7"/>
                        <a:pt x="35268" y="20"/>
                      </a:cubicBezTo>
                      <a:cubicBezTo>
                        <a:pt x="29606" y="1731"/>
                        <a:pt x="27381" y="5963"/>
                        <a:pt x="27381" y="5963"/>
                      </a:cubicBezTo>
                      <a:cubicBezTo>
                        <a:pt x="25115" y="2600"/>
                        <a:pt x="21471" y="509"/>
                        <a:pt x="19933" y="509"/>
                      </a:cubicBezTo>
                      <a:cubicBezTo>
                        <a:pt x="19662" y="509"/>
                        <a:pt x="19457" y="573"/>
                        <a:pt x="19336" y="707"/>
                      </a:cubicBezTo>
                      <a:cubicBezTo>
                        <a:pt x="16611" y="3709"/>
                        <a:pt x="17272" y="9556"/>
                        <a:pt x="17272" y="9556"/>
                      </a:cubicBezTo>
                      <a:cubicBezTo>
                        <a:pt x="14925" y="7571"/>
                        <a:pt x="11354" y="6722"/>
                        <a:pt x="9240" y="6722"/>
                      </a:cubicBezTo>
                      <a:cubicBezTo>
                        <a:pt x="8235" y="6722"/>
                        <a:pt x="7559" y="6914"/>
                        <a:pt x="7502" y="7268"/>
                      </a:cubicBezTo>
                      <a:cubicBezTo>
                        <a:pt x="6788" y="11712"/>
                        <a:pt x="9820" y="16427"/>
                        <a:pt x="9820" y="16427"/>
                      </a:cubicBezTo>
                      <a:cubicBezTo>
                        <a:pt x="9719" y="16424"/>
                        <a:pt x="9619" y="16422"/>
                        <a:pt x="9518" y="16422"/>
                      </a:cubicBezTo>
                      <a:cubicBezTo>
                        <a:pt x="5513" y="16422"/>
                        <a:pt x="1643" y="18911"/>
                        <a:pt x="1936" y="19982"/>
                      </a:cubicBezTo>
                      <a:cubicBezTo>
                        <a:pt x="2920" y="23572"/>
                        <a:pt x="7626" y="25662"/>
                        <a:pt x="7626" y="25662"/>
                      </a:cubicBezTo>
                      <a:cubicBezTo>
                        <a:pt x="3989" y="27243"/>
                        <a:pt x="1" y="32676"/>
                        <a:pt x="1290" y="33550"/>
                      </a:cubicBezTo>
                      <a:cubicBezTo>
                        <a:pt x="4116" y="35461"/>
                        <a:pt x="9044" y="35902"/>
                        <a:pt x="9044" y="35902"/>
                      </a:cubicBezTo>
                      <a:cubicBezTo>
                        <a:pt x="7268" y="39093"/>
                        <a:pt x="7224" y="45603"/>
                        <a:pt x="8726" y="45699"/>
                      </a:cubicBezTo>
                      <a:cubicBezTo>
                        <a:pt x="8993" y="45716"/>
                        <a:pt x="9260" y="45724"/>
                        <a:pt x="9526" y="45724"/>
                      </a:cubicBezTo>
                      <a:cubicBezTo>
                        <a:pt x="13221" y="45724"/>
                        <a:pt x="16726" y="44215"/>
                        <a:pt x="16726" y="44215"/>
                      </a:cubicBezTo>
                      <a:cubicBezTo>
                        <a:pt x="16898" y="48226"/>
                        <a:pt x="19702" y="52226"/>
                        <a:pt x="20688" y="52226"/>
                      </a:cubicBezTo>
                      <a:cubicBezTo>
                        <a:pt x="20714" y="52226"/>
                        <a:pt x="20740" y="52223"/>
                        <a:pt x="20764" y="52217"/>
                      </a:cubicBezTo>
                      <a:cubicBezTo>
                        <a:pt x="24220" y="51360"/>
                        <a:pt x="28005" y="47880"/>
                        <a:pt x="28005" y="47880"/>
                      </a:cubicBezTo>
                      <a:cubicBezTo>
                        <a:pt x="29652" y="50276"/>
                        <a:pt x="34128" y="53015"/>
                        <a:pt x="35913" y="53015"/>
                      </a:cubicBezTo>
                      <a:cubicBezTo>
                        <a:pt x="36221" y="53015"/>
                        <a:pt x="36449" y="52933"/>
                        <a:pt x="36569" y="52754"/>
                      </a:cubicBezTo>
                      <a:cubicBezTo>
                        <a:pt x="38444" y="49941"/>
                        <a:pt x="38370" y="45144"/>
                        <a:pt x="38370" y="45143"/>
                      </a:cubicBezTo>
                      <a:lnTo>
                        <a:pt x="38370" y="45143"/>
                      </a:lnTo>
                      <a:cubicBezTo>
                        <a:pt x="39785" y="46033"/>
                        <a:pt x="43750" y="47047"/>
                        <a:pt x="45784" y="47047"/>
                      </a:cubicBezTo>
                      <a:cubicBezTo>
                        <a:pt x="46461" y="47047"/>
                        <a:pt x="46924" y="46935"/>
                        <a:pt x="47009" y="46669"/>
                      </a:cubicBezTo>
                      <a:cubicBezTo>
                        <a:pt x="48133" y="43166"/>
                        <a:pt x="46722" y="37648"/>
                        <a:pt x="46722" y="37648"/>
                      </a:cubicBezTo>
                      <a:lnTo>
                        <a:pt x="46722" y="37648"/>
                      </a:lnTo>
                      <a:cubicBezTo>
                        <a:pt x="47145" y="37687"/>
                        <a:pt x="47575" y="37706"/>
                        <a:pt x="48008" y="37706"/>
                      </a:cubicBezTo>
                      <a:cubicBezTo>
                        <a:pt x="52176" y="37706"/>
                        <a:pt x="56525" y="36007"/>
                        <a:pt x="56285" y="34888"/>
                      </a:cubicBezTo>
                      <a:cubicBezTo>
                        <a:pt x="55341" y="30484"/>
                        <a:pt x="51040" y="27949"/>
                        <a:pt x="51040" y="27949"/>
                      </a:cubicBezTo>
                      <a:cubicBezTo>
                        <a:pt x="55565" y="25201"/>
                        <a:pt x="56845" y="20013"/>
                        <a:pt x="56359" y="19309"/>
                      </a:cubicBezTo>
                      <a:cubicBezTo>
                        <a:pt x="54208" y="16192"/>
                        <a:pt x="48336" y="15495"/>
                        <a:pt x="48336" y="15495"/>
                      </a:cubicBezTo>
                      <a:cubicBezTo>
                        <a:pt x="49299" y="11742"/>
                        <a:pt x="48265" y="6225"/>
                        <a:pt x="47152" y="6125"/>
                      </a:cubicBezTo>
                      <a:cubicBezTo>
                        <a:pt x="46889" y="6101"/>
                        <a:pt x="46625" y="6090"/>
                        <a:pt x="46362" y="6090"/>
                      </a:cubicBezTo>
                      <a:cubicBezTo>
                        <a:pt x="42495" y="6090"/>
                        <a:pt x="38746" y="8476"/>
                        <a:pt x="38746" y="8476"/>
                      </a:cubicBezTo>
                      <a:cubicBezTo>
                        <a:pt x="38806" y="6123"/>
                        <a:pt x="36758" y="1"/>
                        <a:pt x="353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54" name="Google Shape;7854;p13"/>
                <p:cNvSpPr/>
                <p:nvPr/>
              </p:nvSpPr>
              <p:spPr>
                <a:xfrm rot="1271479">
                  <a:off x="2043800" y="2229405"/>
                  <a:ext cx="217046" cy="214591"/>
                </a:xfrm>
                <a:custGeom>
                  <a:avLst/>
                  <a:gdLst/>
                  <a:ahLst/>
                  <a:cxnLst/>
                  <a:rect l="l" t="t" r="r" b="b"/>
                  <a:pathLst>
                    <a:path w="13639" h="13482" extrusionOk="0">
                      <a:moveTo>
                        <a:pt x="8915" y="1"/>
                      </a:moveTo>
                      <a:cubicBezTo>
                        <a:pt x="6531" y="3083"/>
                        <a:pt x="7142" y="8501"/>
                        <a:pt x="7142" y="8501"/>
                      </a:cubicBezTo>
                      <a:cubicBezTo>
                        <a:pt x="5098" y="6774"/>
                        <a:pt x="2129" y="5905"/>
                        <a:pt x="0" y="5711"/>
                      </a:cubicBezTo>
                      <a:lnTo>
                        <a:pt x="0" y="5711"/>
                      </a:lnTo>
                      <a:cubicBezTo>
                        <a:pt x="2533" y="8718"/>
                        <a:pt x="5814" y="11123"/>
                        <a:pt x="8977" y="13481"/>
                      </a:cubicBezTo>
                      <a:cubicBezTo>
                        <a:pt x="10354" y="12249"/>
                        <a:pt x="11939" y="11246"/>
                        <a:pt x="13639" y="10497"/>
                      </a:cubicBezTo>
                      <a:cubicBezTo>
                        <a:pt x="11208" y="7496"/>
                        <a:pt x="9928" y="3750"/>
                        <a:pt x="8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55" name="Google Shape;7855;p13"/>
                <p:cNvSpPr/>
                <p:nvPr/>
              </p:nvSpPr>
              <p:spPr>
                <a:xfrm rot="1271479">
                  <a:off x="1818667" y="2469776"/>
                  <a:ext cx="201037" cy="165264"/>
                </a:xfrm>
                <a:custGeom>
                  <a:avLst/>
                  <a:gdLst/>
                  <a:ahLst/>
                  <a:cxnLst/>
                  <a:rect l="l" t="t" r="r" b="b"/>
                  <a:pathLst>
                    <a:path w="12633" h="10383" extrusionOk="0">
                      <a:moveTo>
                        <a:pt x="248" y="1"/>
                      </a:moveTo>
                      <a:lnTo>
                        <a:pt x="248" y="1"/>
                      </a:lnTo>
                      <a:cubicBezTo>
                        <a:pt x="1531" y="3250"/>
                        <a:pt x="5751" y="5125"/>
                        <a:pt x="5751" y="5125"/>
                      </a:cubicBezTo>
                      <a:cubicBezTo>
                        <a:pt x="3542" y="6087"/>
                        <a:pt x="1206" y="8466"/>
                        <a:pt x="0" y="10383"/>
                      </a:cubicBezTo>
                      <a:cubicBezTo>
                        <a:pt x="3854" y="9387"/>
                        <a:pt x="7612" y="8030"/>
                        <a:pt x="11383" y="6719"/>
                      </a:cubicBezTo>
                      <a:cubicBezTo>
                        <a:pt x="11520" y="4747"/>
                        <a:pt x="11961" y="2776"/>
                        <a:pt x="12633" y="954"/>
                      </a:cubicBezTo>
                      <a:lnTo>
                        <a:pt x="12633" y="954"/>
                      </a:lnTo>
                      <a:cubicBezTo>
                        <a:pt x="11706" y="975"/>
                        <a:pt x="10779" y="990"/>
                        <a:pt x="9853" y="990"/>
                      </a:cubicBezTo>
                      <a:cubicBezTo>
                        <a:pt x="6607" y="990"/>
                        <a:pt x="3378" y="803"/>
                        <a:pt x="2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56" name="Google Shape;7856;p13"/>
                <p:cNvSpPr/>
                <p:nvPr/>
              </p:nvSpPr>
              <p:spPr>
                <a:xfrm rot="1271479">
                  <a:off x="2403186" y="2365849"/>
                  <a:ext cx="194369" cy="207635"/>
                </a:xfrm>
                <a:custGeom>
                  <a:avLst/>
                  <a:gdLst/>
                  <a:ahLst/>
                  <a:cxnLst/>
                  <a:rect l="l" t="t" r="r" b="b"/>
                  <a:pathLst>
                    <a:path w="12214" h="13045" extrusionOk="0">
                      <a:moveTo>
                        <a:pt x="2344" y="0"/>
                      </a:moveTo>
                      <a:cubicBezTo>
                        <a:pt x="1400" y="2919"/>
                        <a:pt x="444" y="5827"/>
                        <a:pt x="49" y="8888"/>
                      </a:cubicBezTo>
                      <a:cubicBezTo>
                        <a:pt x="39" y="8957"/>
                        <a:pt x="23" y="9025"/>
                        <a:pt x="1" y="9091"/>
                      </a:cubicBezTo>
                      <a:cubicBezTo>
                        <a:pt x="2812" y="9644"/>
                        <a:pt x="5549" y="11061"/>
                        <a:pt x="7735" y="13045"/>
                      </a:cubicBezTo>
                      <a:cubicBezTo>
                        <a:pt x="9038" y="10211"/>
                        <a:pt x="10339" y="7377"/>
                        <a:pt x="12214" y="4935"/>
                      </a:cubicBezTo>
                      <a:cubicBezTo>
                        <a:pt x="12178" y="4935"/>
                        <a:pt x="12142" y="4935"/>
                        <a:pt x="12106" y="4935"/>
                      </a:cubicBezTo>
                      <a:cubicBezTo>
                        <a:pt x="8239" y="4935"/>
                        <a:pt x="4490" y="7318"/>
                        <a:pt x="4490" y="7318"/>
                      </a:cubicBezTo>
                      <a:cubicBezTo>
                        <a:pt x="4532" y="5604"/>
                        <a:pt x="3458" y="1891"/>
                        <a:pt x="2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57" name="Google Shape;7857;p13"/>
                <p:cNvSpPr/>
                <p:nvPr/>
              </p:nvSpPr>
              <p:spPr>
                <a:xfrm rot="1271479">
                  <a:off x="2152760" y="2903541"/>
                  <a:ext cx="184964" cy="227467"/>
                </a:xfrm>
                <a:custGeom>
                  <a:avLst/>
                  <a:gdLst/>
                  <a:ahLst/>
                  <a:cxnLst/>
                  <a:rect l="l" t="t" r="r" b="b"/>
                  <a:pathLst>
                    <a:path w="11623" h="14291" extrusionOk="0">
                      <a:moveTo>
                        <a:pt x="5761" y="0"/>
                      </a:moveTo>
                      <a:cubicBezTo>
                        <a:pt x="4396" y="985"/>
                        <a:pt x="2900" y="1788"/>
                        <a:pt x="1293" y="2363"/>
                      </a:cubicBezTo>
                      <a:cubicBezTo>
                        <a:pt x="870" y="2514"/>
                        <a:pt x="438" y="2648"/>
                        <a:pt x="1" y="2770"/>
                      </a:cubicBezTo>
                      <a:cubicBezTo>
                        <a:pt x="515" y="4345"/>
                        <a:pt x="1069" y="5906"/>
                        <a:pt x="1666" y="7454"/>
                      </a:cubicBezTo>
                      <a:cubicBezTo>
                        <a:pt x="2544" y="9720"/>
                        <a:pt x="3742" y="11962"/>
                        <a:pt x="4558" y="14290"/>
                      </a:cubicBezTo>
                      <a:cubicBezTo>
                        <a:pt x="6397" y="11470"/>
                        <a:pt x="6324" y="6735"/>
                        <a:pt x="6324" y="6735"/>
                      </a:cubicBezTo>
                      <a:lnTo>
                        <a:pt x="6324" y="6735"/>
                      </a:lnTo>
                      <a:cubicBezTo>
                        <a:pt x="7334" y="7372"/>
                        <a:pt x="9643" y="8070"/>
                        <a:pt x="11622" y="8417"/>
                      </a:cubicBezTo>
                      <a:cubicBezTo>
                        <a:pt x="9322" y="5887"/>
                        <a:pt x="7404" y="3005"/>
                        <a:pt x="57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58" name="Google Shape;7858;p13"/>
                <p:cNvSpPr/>
                <p:nvPr/>
              </p:nvSpPr>
              <p:spPr>
                <a:xfrm rot="1271479">
                  <a:off x="2431535" y="2719191"/>
                  <a:ext cx="194591" cy="211280"/>
                </a:xfrm>
                <a:custGeom>
                  <a:avLst/>
                  <a:gdLst/>
                  <a:ahLst/>
                  <a:cxnLst/>
                  <a:rect l="l" t="t" r="r" b="b"/>
                  <a:pathLst>
                    <a:path w="12228" h="13274" extrusionOk="0">
                      <a:moveTo>
                        <a:pt x="12228" y="1"/>
                      </a:moveTo>
                      <a:lnTo>
                        <a:pt x="12228" y="1"/>
                      </a:lnTo>
                      <a:cubicBezTo>
                        <a:pt x="8942" y="1214"/>
                        <a:pt x="5626" y="2337"/>
                        <a:pt x="2266" y="3318"/>
                      </a:cubicBezTo>
                      <a:cubicBezTo>
                        <a:pt x="2060" y="3479"/>
                        <a:pt x="1797" y="3561"/>
                        <a:pt x="1534" y="3561"/>
                      </a:cubicBezTo>
                      <a:cubicBezTo>
                        <a:pt x="1499" y="3561"/>
                        <a:pt x="1464" y="3560"/>
                        <a:pt x="1429" y="3557"/>
                      </a:cubicBezTo>
                      <a:cubicBezTo>
                        <a:pt x="1381" y="3571"/>
                        <a:pt x="1333" y="3583"/>
                        <a:pt x="1285" y="3597"/>
                      </a:cubicBezTo>
                      <a:cubicBezTo>
                        <a:pt x="1245" y="4586"/>
                        <a:pt x="1175" y="5572"/>
                        <a:pt x="1012" y="6549"/>
                      </a:cubicBezTo>
                      <a:cubicBezTo>
                        <a:pt x="821" y="7686"/>
                        <a:pt x="470" y="8759"/>
                        <a:pt x="1" y="9781"/>
                      </a:cubicBezTo>
                      <a:cubicBezTo>
                        <a:pt x="3986" y="11247"/>
                        <a:pt x="8029" y="12508"/>
                        <a:pt x="12199" y="13273"/>
                      </a:cubicBezTo>
                      <a:cubicBezTo>
                        <a:pt x="11088" y="9124"/>
                        <a:pt x="7054" y="6747"/>
                        <a:pt x="7054" y="6747"/>
                      </a:cubicBezTo>
                      <a:cubicBezTo>
                        <a:pt x="10097" y="4899"/>
                        <a:pt x="11671" y="1949"/>
                        <a:pt x="12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59" name="Google Shape;7859;p13"/>
                <p:cNvSpPr/>
                <p:nvPr/>
              </p:nvSpPr>
              <p:spPr>
                <a:xfrm rot="1271479">
                  <a:off x="1803822" y="2773451"/>
                  <a:ext cx="226880" cy="197926"/>
                </a:xfrm>
                <a:custGeom>
                  <a:avLst/>
                  <a:gdLst/>
                  <a:ahLst/>
                  <a:cxnLst/>
                  <a:rect l="l" t="t" r="r" b="b"/>
                  <a:pathLst>
                    <a:path w="14257" h="12435" extrusionOk="0">
                      <a:moveTo>
                        <a:pt x="8763" y="1"/>
                      </a:moveTo>
                      <a:cubicBezTo>
                        <a:pt x="5793" y="2292"/>
                        <a:pt x="2871" y="4645"/>
                        <a:pt x="1" y="7062"/>
                      </a:cubicBezTo>
                      <a:cubicBezTo>
                        <a:pt x="142" y="7267"/>
                        <a:pt x="309" y="7387"/>
                        <a:pt x="504" y="7400"/>
                      </a:cubicBezTo>
                      <a:cubicBezTo>
                        <a:pt x="772" y="7417"/>
                        <a:pt x="1040" y="7425"/>
                        <a:pt x="1308" y="7425"/>
                      </a:cubicBezTo>
                      <a:cubicBezTo>
                        <a:pt x="5000" y="7425"/>
                        <a:pt x="8504" y="5917"/>
                        <a:pt x="8504" y="5917"/>
                      </a:cubicBezTo>
                      <a:cubicBezTo>
                        <a:pt x="8611" y="8416"/>
                        <a:pt x="9740" y="10909"/>
                        <a:pt x="10814" y="12435"/>
                      </a:cubicBezTo>
                      <a:cubicBezTo>
                        <a:pt x="11902" y="9272"/>
                        <a:pt x="13051" y="6131"/>
                        <a:pt x="14257" y="3011"/>
                      </a:cubicBezTo>
                      <a:cubicBezTo>
                        <a:pt x="12207" y="2454"/>
                        <a:pt x="10307" y="1474"/>
                        <a:pt x="8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60" name="Google Shape;7860;p13"/>
                <p:cNvSpPr/>
                <p:nvPr/>
              </p:nvSpPr>
              <p:spPr>
                <a:xfrm rot="1271479">
                  <a:off x="1846296" y="2382750"/>
                  <a:ext cx="740221" cy="616284"/>
                </a:xfrm>
                <a:custGeom>
                  <a:avLst/>
                  <a:gdLst/>
                  <a:ahLst/>
                  <a:cxnLst/>
                  <a:rect l="l" t="t" r="r" b="b"/>
                  <a:pathLst>
                    <a:path w="46515" h="38719" extrusionOk="0">
                      <a:moveTo>
                        <a:pt x="24350" y="1"/>
                      </a:moveTo>
                      <a:cubicBezTo>
                        <a:pt x="19289" y="1"/>
                        <a:pt x="14009" y="2098"/>
                        <a:pt x="9261" y="6881"/>
                      </a:cubicBezTo>
                      <a:cubicBezTo>
                        <a:pt x="0" y="16215"/>
                        <a:pt x="4277" y="29356"/>
                        <a:pt x="12174" y="34990"/>
                      </a:cubicBezTo>
                      <a:cubicBezTo>
                        <a:pt x="15757" y="37546"/>
                        <a:pt x="19622" y="38719"/>
                        <a:pt x="23394" y="38719"/>
                      </a:cubicBezTo>
                      <a:cubicBezTo>
                        <a:pt x="28681" y="38719"/>
                        <a:pt x="33785" y="36414"/>
                        <a:pt x="37670" y="32383"/>
                      </a:cubicBezTo>
                      <a:cubicBezTo>
                        <a:pt x="43969" y="25850"/>
                        <a:pt x="46515" y="14053"/>
                        <a:pt x="38766" y="6309"/>
                      </a:cubicBezTo>
                      <a:cubicBezTo>
                        <a:pt x="34788" y="2334"/>
                        <a:pt x="29690" y="1"/>
                        <a:pt x="24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61" name="Google Shape;7861;p13"/>
                <p:cNvSpPr/>
                <p:nvPr/>
              </p:nvSpPr>
              <p:spPr>
                <a:xfrm rot="1271479">
                  <a:off x="1909215" y="2386231"/>
                  <a:ext cx="631770" cy="616029"/>
                </a:xfrm>
                <a:custGeom>
                  <a:avLst/>
                  <a:gdLst/>
                  <a:ahLst/>
                  <a:cxnLst/>
                  <a:rect l="l" t="t" r="r" b="b"/>
                  <a:pathLst>
                    <a:path w="39700" h="38703" extrusionOk="0">
                      <a:moveTo>
                        <a:pt x="20355" y="0"/>
                      </a:moveTo>
                      <a:cubicBezTo>
                        <a:pt x="19641" y="0"/>
                        <a:pt x="18927" y="42"/>
                        <a:pt x="18216" y="124"/>
                      </a:cubicBezTo>
                      <a:cubicBezTo>
                        <a:pt x="18772" y="2543"/>
                        <a:pt x="19121" y="5005"/>
                        <a:pt x="19485" y="7467"/>
                      </a:cubicBezTo>
                      <a:cubicBezTo>
                        <a:pt x="19592" y="8182"/>
                        <a:pt x="19069" y="8546"/>
                        <a:pt x="18505" y="8546"/>
                      </a:cubicBezTo>
                      <a:cubicBezTo>
                        <a:pt x="17966" y="8546"/>
                        <a:pt x="17388" y="8213"/>
                        <a:pt x="17288" y="7537"/>
                      </a:cubicBezTo>
                      <a:cubicBezTo>
                        <a:pt x="16936" y="5173"/>
                        <a:pt x="16593" y="2820"/>
                        <a:pt x="16050" y="510"/>
                      </a:cubicBezTo>
                      <a:cubicBezTo>
                        <a:pt x="14899" y="787"/>
                        <a:pt x="13774" y="1167"/>
                        <a:pt x="12692" y="1646"/>
                      </a:cubicBezTo>
                      <a:cubicBezTo>
                        <a:pt x="14261" y="4362"/>
                        <a:pt x="15689" y="7156"/>
                        <a:pt x="17065" y="9979"/>
                      </a:cubicBezTo>
                      <a:cubicBezTo>
                        <a:pt x="17494" y="10858"/>
                        <a:pt x="16724" y="11696"/>
                        <a:pt x="16007" y="11696"/>
                      </a:cubicBezTo>
                      <a:cubicBezTo>
                        <a:pt x="15694" y="11696"/>
                        <a:pt x="15391" y="11536"/>
                        <a:pt x="15202" y="11150"/>
                      </a:cubicBezTo>
                      <a:cubicBezTo>
                        <a:pt x="13796" y="8264"/>
                        <a:pt x="12336" y="5409"/>
                        <a:pt x="10727" y="2638"/>
                      </a:cubicBezTo>
                      <a:cubicBezTo>
                        <a:pt x="10018" y="3043"/>
                        <a:pt x="9332" y="3484"/>
                        <a:pt x="8669" y="3960"/>
                      </a:cubicBezTo>
                      <a:cubicBezTo>
                        <a:pt x="10418" y="6440"/>
                        <a:pt x="12214" y="8883"/>
                        <a:pt x="14117" y="11248"/>
                      </a:cubicBezTo>
                      <a:cubicBezTo>
                        <a:pt x="14753" y="12039"/>
                        <a:pt x="13971" y="12856"/>
                        <a:pt x="13155" y="12856"/>
                      </a:cubicBezTo>
                      <a:cubicBezTo>
                        <a:pt x="12831" y="12856"/>
                        <a:pt x="12501" y="12728"/>
                        <a:pt x="12253" y="12419"/>
                      </a:cubicBezTo>
                      <a:cubicBezTo>
                        <a:pt x="10400" y="10114"/>
                        <a:pt x="8647" y="7736"/>
                        <a:pt x="6940" y="5324"/>
                      </a:cubicBezTo>
                      <a:cubicBezTo>
                        <a:pt x="6378" y="5806"/>
                        <a:pt x="5819" y="6319"/>
                        <a:pt x="5269" y="6873"/>
                      </a:cubicBezTo>
                      <a:cubicBezTo>
                        <a:pt x="4733" y="7414"/>
                        <a:pt x="4228" y="7986"/>
                        <a:pt x="3756" y="8584"/>
                      </a:cubicBezTo>
                      <a:cubicBezTo>
                        <a:pt x="5645" y="9775"/>
                        <a:pt x="7551" y="10937"/>
                        <a:pt x="9476" y="12069"/>
                      </a:cubicBezTo>
                      <a:cubicBezTo>
                        <a:pt x="10507" y="12677"/>
                        <a:pt x="9914" y="14161"/>
                        <a:pt x="8966" y="14161"/>
                      </a:cubicBezTo>
                      <a:cubicBezTo>
                        <a:pt x="8795" y="14161"/>
                        <a:pt x="8613" y="14113"/>
                        <a:pt x="8426" y="14003"/>
                      </a:cubicBezTo>
                      <a:cubicBezTo>
                        <a:pt x="6433" y="12829"/>
                        <a:pt x="4457" y="11624"/>
                        <a:pt x="2501" y="10389"/>
                      </a:cubicBezTo>
                      <a:cubicBezTo>
                        <a:pt x="1824" y="11499"/>
                        <a:pt x="1277" y="12682"/>
                        <a:pt x="869" y="13915"/>
                      </a:cubicBezTo>
                      <a:cubicBezTo>
                        <a:pt x="2705" y="14530"/>
                        <a:pt x="4581" y="15032"/>
                        <a:pt x="6440" y="15580"/>
                      </a:cubicBezTo>
                      <a:cubicBezTo>
                        <a:pt x="7678" y="15945"/>
                        <a:pt x="7358" y="17768"/>
                        <a:pt x="6251" y="17768"/>
                      </a:cubicBezTo>
                      <a:cubicBezTo>
                        <a:pt x="6148" y="17768"/>
                        <a:pt x="6038" y="17753"/>
                        <a:pt x="5922" y="17718"/>
                      </a:cubicBezTo>
                      <a:cubicBezTo>
                        <a:pt x="4051" y="17167"/>
                        <a:pt x="2171" y="16650"/>
                        <a:pt x="323" y="16036"/>
                      </a:cubicBezTo>
                      <a:cubicBezTo>
                        <a:pt x="97" y="17244"/>
                        <a:pt x="1" y="18472"/>
                        <a:pt x="38" y="19700"/>
                      </a:cubicBezTo>
                      <a:cubicBezTo>
                        <a:pt x="860" y="19779"/>
                        <a:pt x="1686" y="19805"/>
                        <a:pt x="2515" y="19805"/>
                      </a:cubicBezTo>
                      <a:cubicBezTo>
                        <a:pt x="3198" y="19805"/>
                        <a:pt x="3883" y="19787"/>
                        <a:pt x="4571" y="19765"/>
                      </a:cubicBezTo>
                      <a:cubicBezTo>
                        <a:pt x="4585" y="19765"/>
                        <a:pt x="4599" y="19765"/>
                        <a:pt x="4613" y="19765"/>
                      </a:cubicBezTo>
                      <a:cubicBezTo>
                        <a:pt x="5989" y="19765"/>
                        <a:pt x="6043" y="21921"/>
                        <a:pt x="4641" y="21965"/>
                      </a:cubicBezTo>
                      <a:cubicBezTo>
                        <a:pt x="3953" y="21986"/>
                        <a:pt x="3266" y="22002"/>
                        <a:pt x="2581" y="22002"/>
                      </a:cubicBezTo>
                      <a:cubicBezTo>
                        <a:pt x="1797" y="22002"/>
                        <a:pt x="1016" y="21981"/>
                        <a:pt x="238" y="21921"/>
                      </a:cubicBezTo>
                      <a:lnTo>
                        <a:pt x="238" y="21921"/>
                      </a:lnTo>
                      <a:cubicBezTo>
                        <a:pt x="433" y="23190"/>
                        <a:pt x="754" y="24434"/>
                        <a:pt x="1196" y="25639"/>
                      </a:cubicBezTo>
                      <a:cubicBezTo>
                        <a:pt x="2801" y="25164"/>
                        <a:pt x="4371" y="24224"/>
                        <a:pt x="5791" y="23611"/>
                      </a:cubicBezTo>
                      <a:cubicBezTo>
                        <a:pt x="5941" y="23546"/>
                        <a:pt x="6083" y="23517"/>
                        <a:pt x="6214" y="23517"/>
                      </a:cubicBezTo>
                      <a:cubicBezTo>
                        <a:pt x="7215" y="23517"/>
                        <a:pt x="7579" y="25223"/>
                        <a:pt x="6442" y="25713"/>
                      </a:cubicBezTo>
                      <a:cubicBezTo>
                        <a:pt x="4988" y="26340"/>
                        <a:pt x="3535" y="27109"/>
                        <a:pt x="2029" y="27605"/>
                      </a:cubicBezTo>
                      <a:cubicBezTo>
                        <a:pt x="2620" y="28812"/>
                        <a:pt x="3329" y="29958"/>
                        <a:pt x="4146" y="31025"/>
                      </a:cubicBezTo>
                      <a:cubicBezTo>
                        <a:pt x="5524" y="29617"/>
                        <a:pt x="6984" y="28292"/>
                        <a:pt x="8519" y="27056"/>
                      </a:cubicBezTo>
                      <a:cubicBezTo>
                        <a:pt x="8722" y="26892"/>
                        <a:pt x="8927" y="26822"/>
                        <a:pt x="9119" y="26822"/>
                      </a:cubicBezTo>
                      <a:cubicBezTo>
                        <a:pt x="9972" y="26822"/>
                        <a:pt x="10578" y="28203"/>
                        <a:pt x="9690" y="28919"/>
                      </a:cubicBezTo>
                      <a:cubicBezTo>
                        <a:pt x="8235" y="30092"/>
                        <a:pt x="6869" y="31365"/>
                        <a:pt x="5574" y="32710"/>
                      </a:cubicBezTo>
                      <a:cubicBezTo>
                        <a:pt x="6383" y="33558"/>
                        <a:pt x="7256" y="34322"/>
                        <a:pt x="8181" y="34982"/>
                      </a:cubicBezTo>
                      <a:cubicBezTo>
                        <a:pt x="8481" y="35196"/>
                        <a:pt x="8783" y="35397"/>
                        <a:pt x="9086" y="35592"/>
                      </a:cubicBezTo>
                      <a:lnTo>
                        <a:pt x="10909" y="30734"/>
                      </a:lnTo>
                      <a:cubicBezTo>
                        <a:pt x="11108" y="30202"/>
                        <a:pt x="11581" y="29969"/>
                        <a:pt x="12038" y="29969"/>
                      </a:cubicBezTo>
                      <a:cubicBezTo>
                        <a:pt x="12706" y="29969"/>
                        <a:pt x="13342" y="30466"/>
                        <a:pt x="13047" y="31251"/>
                      </a:cubicBezTo>
                      <a:lnTo>
                        <a:pt x="11010" y="36684"/>
                      </a:lnTo>
                      <a:cubicBezTo>
                        <a:pt x="12215" y="37291"/>
                        <a:pt x="13482" y="37770"/>
                        <a:pt x="14787" y="38111"/>
                      </a:cubicBezTo>
                      <a:cubicBezTo>
                        <a:pt x="15007" y="36170"/>
                        <a:pt x="15156" y="34223"/>
                        <a:pt x="15298" y="32276"/>
                      </a:cubicBezTo>
                      <a:cubicBezTo>
                        <a:pt x="15351" y="31557"/>
                        <a:pt x="15956" y="31186"/>
                        <a:pt x="16519" y="31186"/>
                      </a:cubicBezTo>
                      <a:cubicBezTo>
                        <a:pt x="17052" y="31186"/>
                        <a:pt x="17547" y="31520"/>
                        <a:pt x="17496" y="32206"/>
                      </a:cubicBezTo>
                      <a:cubicBezTo>
                        <a:pt x="17342" y="34319"/>
                        <a:pt x="17172" y="36431"/>
                        <a:pt x="16935" y="38537"/>
                      </a:cubicBezTo>
                      <a:cubicBezTo>
                        <a:pt x="17749" y="38647"/>
                        <a:pt x="18569" y="38703"/>
                        <a:pt x="19389" y="38703"/>
                      </a:cubicBezTo>
                      <a:cubicBezTo>
                        <a:pt x="20042" y="38703"/>
                        <a:pt x="20695" y="38667"/>
                        <a:pt x="21346" y="38597"/>
                      </a:cubicBezTo>
                      <a:cubicBezTo>
                        <a:pt x="20845" y="36495"/>
                        <a:pt x="20248" y="34418"/>
                        <a:pt x="19717" y="32320"/>
                      </a:cubicBezTo>
                      <a:cubicBezTo>
                        <a:pt x="19505" y="31480"/>
                        <a:pt x="20211" y="30909"/>
                        <a:pt x="20870" y="30909"/>
                      </a:cubicBezTo>
                      <a:cubicBezTo>
                        <a:pt x="21287" y="30909"/>
                        <a:pt x="21685" y="31137"/>
                        <a:pt x="21819" y="31668"/>
                      </a:cubicBezTo>
                      <a:cubicBezTo>
                        <a:pt x="22372" y="33862"/>
                        <a:pt x="23002" y="36033"/>
                        <a:pt x="23516" y="38233"/>
                      </a:cubicBezTo>
                      <a:cubicBezTo>
                        <a:pt x="25233" y="37841"/>
                        <a:pt x="26898" y="37204"/>
                        <a:pt x="28473" y="36352"/>
                      </a:cubicBezTo>
                      <a:cubicBezTo>
                        <a:pt x="27108" y="34366"/>
                        <a:pt x="25825" y="32323"/>
                        <a:pt x="24360" y="30406"/>
                      </a:cubicBezTo>
                      <a:cubicBezTo>
                        <a:pt x="23746" y="29602"/>
                        <a:pt x="24521" y="28783"/>
                        <a:pt x="25326" y="28783"/>
                      </a:cubicBezTo>
                      <a:cubicBezTo>
                        <a:pt x="25651" y="28783"/>
                        <a:pt x="25980" y="28916"/>
                        <a:pt x="26225" y="29236"/>
                      </a:cubicBezTo>
                      <a:cubicBezTo>
                        <a:pt x="27694" y="31160"/>
                        <a:pt x="28979" y="33209"/>
                        <a:pt x="30350" y="35201"/>
                      </a:cubicBezTo>
                      <a:cubicBezTo>
                        <a:pt x="31550" y="34374"/>
                        <a:pt x="32666" y="33427"/>
                        <a:pt x="33678" y="32376"/>
                      </a:cubicBezTo>
                      <a:cubicBezTo>
                        <a:pt x="33811" y="32238"/>
                        <a:pt x="33940" y="32094"/>
                        <a:pt x="34071" y="31951"/>
                      </a:cubicBezTo>
                      <a:cubicBezTo>
                        <a:pt x="31705" y="30379"/>
                        <a:pt x="29396" y="28723"/>
                        <a:pt x="27002" y="27192"/>
                      </a:cubicBezTo>
                      <a:cubicBezTo>
                        <a:pt x="26006" y="26554"/>
                        <a:pt x="26581" y="25083"/>
                        <a:pt x="27499" y="25083"/>
                      </a:cubicBezTo>
                      <a:cubicBezTo>
                        <a:pt x="27674" y="25083"/>
                        <a:pt x="27861" y="25136"/>
                        <a:pt x="28052" y="25259"/>
                      </a:cubicBezTo>
                      <a:cubicBezTo>
                        <a:pt x="30561" y="26863"/>
                        <a:pt x="32977" y="28604"/>
                        <a:pt x="35463" y="30240"/>
                      </a:cubicBezTo>
                      <a:cubicBezTo>
                        <a:pt x="36640" y="28621"/>
                        <a:pt x="37590" y="26847"/>
                        <a:pt x="38285" y="24971"/>
                      </a:cubicBezTo>
                      <a:cubicBezTo>
                        <a:pt x="35152" y="24492"/>
                        <a:pt x="32025" y="23990"/>
                        <a:pt x="28955" y="23183"/>
                      </a:cubicBezTo>
                      <a:cubicBezTo>
                        <a:pt x="27691" y="22850"/>
                        <a:pt x="28031" y="21002"/>
                        <a:pt x="29169" y="21002"/>
                      </a:cubicBezTo>
                      <a:cubicBezTo>
                        <a:pt x="29264" y="21002"/>
                        <a:pt x="29365" y="21015"/>
                        <a:pt x="29471" y="21043"/>
                      </a:cubicBezTo>
                      <a:cubicBezTo>
                        <a:pt x="32589" y="21863"/>
                        <a:pt x="35766" y="22369"/>
                        <a:pt x="38948" y="22854"/>
                      </a:cubicBezTo>
                      <a:cubicBezTo>
                        <a:pt x="39489" y="20746"/>
                        <a:pt x="39700" y="18555"/>
                        <a:pt x="39504" y="16392"/>
                      </a:cubicBezTo>
                      <a:lnTo>
                        <a:pt x="39504" y="16392"/>
                      </a:lnTo>
                      <a:cubicBezTo>
                        <a:pt x="37122" y="16873"/>
                        <a:pt x="34742" y="17356"/>
                        <a:pt x="32360" y="17839"/>
                      </a:cubicBezTo>
                      <a:cubicBezTo>
                        <a:pt x="32273" y="17857"/>
                        <a:pt x="32190" y="17865"/>
                        <a:pt x="32109" y="17865"/>
                      </a:cubicBezTo>
                      <a:cubicBezTo>
                        <a:pt x="30907" y="17865"/>
                        <a:pt x="30411" y="16004"/>
                        <a:pt x="31708" y="15739"/>
                      </a:cubicBezTo>
                      <a:cubicBezTo>
                        <a:pt x="34194" y="15231"/>
                        <a:pt x="36680" y="14726"/>
                        <a:pt x="39168" y="14225"/>
                      </a:cubicBezTo>
                      <a:cubicBezTo>
                        <a:pt x="38812" y="12627"/>
                        <a:pt x="38211" y="11093"/>
                        <a:pt x="37387" y="9677"/>
                      </a:cubicBezTo>
                      <a:cubicBezTo>
                        <a:pt x="35750" y="10529"/>
                        <a:pt x="34102" y="11361"/>
                        <a:pt x="32444" y="12172"/>
                      </a:cubicBezTo>
                      <a:cubicBezTo>
                        <a:pt x="32267" y="12258"/>
                        <a:pt x="32093" y="12296"/>
                        <a:pt x="31926" y="12296"/>
                      </a:cubicBezTo>
                      <a:cubicBezTo>
                        <a:pt x="30900" y="12296"/>
                        <a:pt x="30182" y="10846"/>
                        <a:pt x="31273" y="10308"/>
                      </a:cubicBezTo>
                      <a:cubicBezTo>
                        <a:pt x="32906" y="9506"/>
                        <a:pt x="34533" y="8691"/>
                        <a:pt x="36146" y="7851"/>
                      </a:cubicBezTo>
                      <a:cubicBezTo>
                        <a:pt x="35720" y="7308"/>
                        <a:pt x="35262" y="6791"/>
                        <a:pt x="34775" y="6302"/>
                      </a:cubicBezTo>
                      <a:cubicBezTo>
                        <a:pt x="34008" y="5537"/>
                        <a:pt x="33190" y="4826"/>
                        <a:pt x="32326" y="4174"/>
                      </a:cubicBezTo>
                      <a:cubicBezTo>
                        <a:pt x="32319" y="4184"/>
                        <a:pt x="32313" y="4196"/>
                        <a:pt x="32305" y="4206"/>
                      </a:cubicBezTo>
                      <a:cubicBezTo>
                        <a:pt x="30841" y="6110"/>
                        <a:pt x="29418" y="8045"/>
                        <a:pt x="27894" y="9901"/>
                      </a:cubicBezTo>
                      <a:cubicBezTo>
                        <a:pt x="27673" y="10170"/>
                        <a:pt x="27410" y="10282"/>
                        <a:pt x="27152" y="10282"/>
                      </a:cubicBezTo>
                      <a:cubicBezTo>
                        <a:pt x="26359" y="10282"/>
                        <a:pt x="25614" y="9219"/>
                        <a:pt x="26289" y="8396"/>
                      </a:cubicBezTo>
                      <a:cubicBezTo>
                        <a:pt x="27750" y="6618"/>
                        <a:pt x="29117" y="4770"/>
                        <a:pt x="30516" y="2944"/>
                      </a:cubicBezTo>
                      <a:cubicBezTo>
                        <a:pt x="28682" y="1823"/>
                        <a:pt x="26717" y="1000"/>
                        <a:pt x="24677" y="513"/>
                      </a:cubicBezTo>
                      <a:cubicBezTo>
                        <a:pt x="24545" y="2678"/>
                        <a:pt x="24300" y="4832"/>
                        <a:pt x="23917" y="6977"/>
                      </a:cubicBezTo>
                      <a:cubicBezTo>
                        <a:pt x="23815" y="7549"/>
                        <a:pt x="23396" y="7799"/>
                        <a:pt x="22954" y="7799"/>
                      </a:cubicBezTo>
                      <a:cubicBezTo>
                        <a:pt x="22317" y="7799"/>
                        <a:pt x="21631" y="7281"/>
                        <a:pt x="21778" y="6460"/>
                      </a:cubicBezTo>
                      <a:cubicBezTo>
                        <a:pt x="22154" y="4354"/>
                        <a:pt x="22382" y="2247"/>
                        <a:pt x="22501" y="126"/>
                      </a:cubicBezTo>
                      <a:cubicBezTo>
                        <a:pt x="21788" y="42"/>
                        <a:pt x="21072" y="0"/>
                        <a:pt x="20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62" name="Google Shape;7862;p13"/>
                <p:cNvSpPr/>
                <p:nvPr/>
              </p:nvSpPr>
              <p:spPr>
                <a:xfrm rot="1271479">
                  <a:off x="1916348" y="2440404"/>
                  <a:ext cx="603173" cy="502160"/>
                </a:xfrm>
                <a:custGeom>
                  <a:avLst/>
                  <a:gdLst/>
                  <a:ahLst/>
                  <a:cxnLst/>
                  <a:rect l="l" t="t" r="r" b="b"/>
                  <a:pathLst>
                    <a:path w="37903" h="31549" extrusionOk="0">
                      <a:moveTo>
                        <a:pt x="19841" y="1"/>
                      </a:moveTo>
                      <a:cubicBezTo>
                        <a:pt x="15717" y="1"/>
                        <a:pt x="11416" y="1710"/>
                        <a:pt x="7548" y="5608"/>
                      </a:cubicBezTo>
                      <a:cubicBezTo>
                        <a:pt x="1" y="13212"/>
                        <a:pt x="3485" y="23920"/>
                        <a:pt x="9920" y="28510"/>
                      </a:cubicBezTo>
                      <a:cubicBezTo>
                        <a:pt x="12840" y="30593"/>
                        <a:pt x="15990" y="31549"/>
                        <a:pt x="19063" y="31549"/>
                      </a:cubicBezTo>
                      <a:cubicBezTo>
                        <a:pt x="23372" y="31549"/>
                        <a:pt x="27530" y="29670"/>
                        <a:pt x="30695" y="26387"/>
                      </a:cubicBezTo>
                      <a:cubicBezTo>
                        <a:pt x="35828" y="21063"/>
                        <a:pt x="37902" y="11450"/>
                        <a:pt x="31587" y="5142"/>
                      </a:cubicBezTo>
                      <a:cubicBezTo>
                        <a:pt x="28346" y="1903"/>
                        <a:pt x="24192" y="1"/>
                        <a:pt x="198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63" name="Google Shape;7863;p13"/>
                <p:cNvSpPr/>
                <p:nvPr/>
              </p:nvSpPr>
              <p:spPr>
                <a:xfrm rot="1271479">
                  <a:off x="2192259" y="2260208"/>
                  <a:ext cx="22995" cy="89039"/>
                </a:xfrm>
                <a:custGeom>
                  <a:avLst/>
                  <a:gdLst/>
                  <a:ahLst/>
                  <a:cxnLst/>
                  <a:rect l="l" t="t" r="r" b="b"/>
                  <a:pathLst>
                    <a:path w="1445" h="5594" extrusionOk="0">
                      <a:moveTo>
                        <a:pt x="274" y="1"/>
                      </a:moveTo>
                      <a:cubicBezTo>
                        <a:pt x="137" y="1"/>
                        <a:pt x="0" y="89"/>
                        <a:pt x="1" y="266"/>
                      </a:cubicBezTo>
                      <a:lnTo>
                        <a:pt x="1" y="268"/>
                      </a:lnTo>
                      <a:cubicBezTo>
                        <a:pt x="15" y="2013"/>
                        <a:pt x="301" y="3746"/>
                        <a:pt x="847" y="5403"/>
                      </a:cubicBezTo>
                      <a:cubicBezTo>
                        <a:pt x="891" y="5536"/>
                        <a:pt x="1001" y="5594"/>
                        <a:pt x="1111" y="5594"/>
                      </a:cubicBezTo>
                      <a:cubicBezTo>
                        <a:pt x="1278" y="5594"/>
                        <a:pt x="1444" y="5461"/>
                        <a:pt x="1378" y="5258"/>
                      </a:cubicBezTo>
                      <a:cubicBezTo>
                        <a:pt x="845" y="3647"/>
                        <a:pt x="567" y="1964"/>
                        <a:pt x="552" y="266"/>
                      </a:cubicBezTo>
                      <a:cubicBezTo>
                        <a:pt x="550" y="89"/>
                        <a:pt x="411" y="1"/>
                        <a:pt x="27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64" name="Google Shape;7864;p13"/>
                <p:cNvSpPr/>
                <p:nvPr/>
              </p:nvSpPr>
              <p:spPr>
                <a:xfrm rot="1271479">
                  <a:off x="2233777" y="2265017"/>
                  <a:ext cx="29106" cy="19084"/>
                </a:xfrm>
                <a:custGeom>
                  <a:avLst/>
                  <a:gdLst/>
                  <a:ahLst/>
                  <a:cxnLst/>
                  <a:rect l="l" t="t" r="r" b="b"/>
                  <a:pathLst>
                    <a:path w="1829" h="1199" extrusionOk="0">
                      <a:moveTo>
                        <a:pt x="440" y="0"/>
                      </a:moveTo>
                      <a:cubicBezTo>
                        <a:pt x="177" y="0"/>
                        <a:pt x="0" y="377"/>
                        <a:pt x="281" y="501"/>
                      </a:cubicBezTo>
                      <a:cubicBezTo>
                        <a:pt x="633" y="654"/>
                        <a:pt x="955" y="864"/>
                        <a:pt x="1236" y="1123"/>
                      </a:cubicBezTo>
                      <a:cubicBezTo>
                        <a:pt x="1294" y="1176"/>
                        <a:pt x="1358" y="1198"/>
                        <a:pt x="1420" y="1198"/>
                      </a:cubicBezTo>
                      <a:cubicBezTo>
                        <a:pt x="1637" y="1198"/>
                        <a:pt x="1829" y="923"/>
                        <a:pt x="1626" y="735"/>
                      </a:cubicBezTo>
                      <a:cubicBezTo>
                        <a:pt x="1312" y="441"/>
                        <a:pt x="952" y="201"/>
                        <a:pt x="560" y="27"/>
                      </a:cubicBezTo>
                      <a:cubicBezTo>
                        <a:pt x="519" y="8"/>
                        <a:pt x="478" y="0"/>
                        <a:pt x="4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65" name="Google Shape;7865;p13"/>
                <p:cNvSpPr/>
                <p:nvPr/>
              </p:nvSpPr>
              <p:spPr>
                <a:xfrm rot="1271479">
                  <a:off x="2250767" y="2296258"/>
                  <a:ext cx="46754" cy="46748"/>
                </a:xfrm>
                <a:custGeom>
                  <a:avLst/>
                  <a:gdLst/>
                  <a:ahLst/>
                  <a:cxnLst/>
                  <a:rect l="l" t="t" r="r" b="b"/>
                  <a:pathLst>
                    <a:path w="2938" h="2937" extrusionOk="0">
                      <a:moveTo>
                        <a:pt x="362" y="0"/>
                      </a:moveTo>
                      <a:cubicBezTo>
                        <a:pt x="146" y="0"/>
                        <a:pt x="0" y="355"/>
                        <a:pt x="230" y="529"/>
                      </a:cubicBezTo>
                      <a:cubicBezTo>
                        <a:pt x="1057" y="1162"/>
                        <a:pt x="1766" y="1933"/>
                        <a:pt x="2329" y="2809"/>
                      </a:cubicBezTo>
                      <a:cubicBezTo>
                        <a:pt x="2387" y="2899"/>
                        <a:pt x="2471" y="2936"/>
                        <a:pt x="2554" y="2936"/>
                      </a:cubicBezTo>
                      <a:cubicBezTo>
                        <a:pt x="2747" y="2936"/>
                        <a:pt x="2937" y="2739"/>
                        <a:pt x="2804" y="2531"/>
                      </a:cubicBezTo>
                      <a:cubicBezTo>
                        <a:pt x="2189" y="1577"/>
                        <a:pt x="1411" y="739"/>
                        <a:pt x="507" y="54"/>
                      </a:cubicBezTo>
                      <a:cubicBezTo>
                        <a:pt x="457" y="17"/>
                        <a:pt x="408" y="0"/>
                        <a:pt x="36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66" name="Google Shape;7866;p13"/>
                <p:cNvSpPr/>
                <p:nvPr/>
              </p:nvSpPr>
              <p:spPr>
                <a:xfrm rot="1271479">
                  <a:off x="2357906" y="2330914"/>
                  <a:ext cx="62047" cy="49215"/>
                </a:xfrm>
                <a:custGeom>
                  <a:avLst/>
                  <a:gdLst/>
                  <a:ahLst/>
                  <a:cxnLst/>
                  <a:rect l="l" t="t" r="r" b="b"/>
                  <a:pathLst>
                    <a:path w="3899" h="3092" extrusionOk="0">
                      <a:moveTo>
                        <a:pt x="3507" y="0"/>
                      </a:moveTo>
                      <a:cubicBezTo>
                        <a:pt x="3463" y="0"/>
                        <a:pt x="3415" y="13"/>
                        <a:pt x="3368" y="42"/>
                      </a:cubicBezTo>
                      <a:cubicBezTo>
                        <a:pt x="2197" y="754"/>
                        <a:pt x="1127" y="1622"/>
                        <a:pt x="187" y="2619"/>
                      </a:cubicBezTo>
                      <a:cubicBezTo>
                        <a:pt x="1" y="2816"/>
                        <a:pt x="187" y="3092"/>
                        <a:pt x="394" y="3092"/>
                      </a:cubicBezTo>
                      <a:cubicBezTo>
                        <a:pt x="456" y="3092"/>
                        <a:pt x="520" y="3067"/>
                        <a:pt x="577" y="3007"/>
                      </a:cubicBezTo>
                      <a:cubicBezTo>
                        <a:pt x="1482" y="2044"/>
                        <a:pt x="2516" y="1206"/>
                        <a:pt x="3645" y="517"/>
                      </a:cubicBezTo>
                      <a:cubicBezTo>
                        <a:pt x="3899" y="362"/>
                        <a:pt x="3743" y="0"/>
                        <a:pt x="350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67" name="Google Shape;7867;p13"/>
                <p:cNvSpPr/>
                <p:nvPr/>
              </p:nvSpPr>
              <p:spPr>
                <a:xfrm rot="1271479">
                  <a:off x="2429287" y="2335305"/>
                  <a:ext cx="26608" cy="14612"/>
                </a:xfrm>
                <a:custGeom>
                  <a:avLst/>
                  <a:gdLst/>
                  <a:ahLst/>
                  <a:cxnLst/>
                  <a:rect l="l" t="t" r="r" b="b"/>
                  <a:pathLst>
                    <a:path w="1672" h="918" extrusionOk="0">
                      <a:moveTo>
                        <a:pt x="1321" y="1"/>
                      </a:moveTo>
                      <a:cubicBezTo>
                        <a:pt x="1292" y="1"/>
                        <a:pt x="1260" y="6"/>
                        <a:pt x="1227" y="18"/>
                      </a:cubicBezTo>
                      <a:cubicBezTo>
                        <a:pt x="904" y="135"/>
                        <a:pt x="588" y="266"/>
                        <a:pt x="277" y="413"/>
                      </a:cubicBezTo>
                      <a:cubicBezTo>
                        <a:pt x="1" y="544"/>
                        <a:pt x="172" y="917"/>
                        <a:pt x="430" y="917"/>
                      </a:cubicBezTo>
                      <a:cubicBezTo>
                        <a:pt x="470" y="917"/>
                        <a:pt x="512" y="908"/>
                        <a:pt x="555" y="888"/>
                      </a:cubicBezTo>
                      <a:lnTo>
                        <a:pt x="555" y="889"/>
                      </a:lnTo>
                      <a:cubicBezTo>
                        <a:pt x="822" y="762"/>
                        <a:pt x="1095" y="649"/>
                        <a:pt x="1374" y="549"/>
                      </a:cubicBezTo>
                      <a:cubicBezTo>
                        <a:pt x="1671" y="442"/>
                        <a:pt x="1585" y="1"/>
                        <a:pt x="1321"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68" name="Google Shape;7868;p13"/>
                <p:cNvSpPr/>
                <p:nvPr/>
              </p:nvSpPr>
              <p:spPr>
                <a:xfrm rot="1271479">
                  <a:off x="2012045" y="2298725"/>
                  <a:ext cx="11617" cy="26549"/>
                </a:xfrm>
                <a:custGeom>
                  <a:avLst/>
                  <a:gdLst/>
                  <a:ahLst/>
                  <a:cxnLst/>
                  <a:rect l="l" t="t" r="r" b="b"/>
                  <a:pathLst>
                    <a:path w="730" h="1668" extrusionOk="0">
                      <a:moveTo>
                        <a:pt x="337" y="0"/>
                      </a:moveTo>
                      <a:cubicBezTo>
                        <a:pt x="177" y="0"/>
                        <a:pt x="1" y="137"/>
                        <a:pt x="37" y="345"/>
                      </a:cubicBezTo>
                      <a:cubicBezTo>
                        <a:pt x="97" y="696"/>
                        <a:pt x="140" y="1049"/>
                        <a:pt x="166" y="1403"/>
                      </a:cubicBezTo>
                      <a:cubicBezTo>
                        <a:pt x="179" y="1579"/>
                        <a:pt x="324" y="1667"/>
                        <a:pt x="461" y="1667"/>
                      </a:cubicBezTo>
                      <a:cubicBezTo>
                        <a:pt x="599" y="1667"/>
                        <a:pt x="729" y="1580"/>
                        <a:pt x="716" y="1403"/>
                      </a:cubicBezTo>
                      <a:cubicBezTo>
                        <a:pt x="686" y="1000"/>
                        <a:pt x="636" y="598"/>
                        <a:pt x="566" y="200"/>
                      </a:cubicBezTo>
                      <a:cubicBezTo>
                        <a:pt x="542" y="61"/>
                        <a:pt x="443" y="0"/>
                        <a:pt x="33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69" name="Google Shape;7869;p13"/>
                <p:cNvSpPr/>
                <p:nvPr/>
              </p:nvSpPr>
              <p:spPr>
                <a:xfrm rot="1271479">
                  <a:off x="1995530" y="2336899"/>
                  <a:ext cx="34485" cy="68697"/>
                </a:xfrm>
                <a:custGeom>
                  <a:avLst/>
                  <a:gdLst/>
                  <a:ahLst/>
                  <a:cxnLst/>
                  <a:rect l="l" t="t" r="r" b="b"/>
                  <a:pathLst>
                    <a:path w="2167" h="4316" extrusionOk="0">
                      <a:moveTo>
                        <a:pt x="335" y="0"/>
                      </a:moveTo>
                      <a:cubicBezTo>
                        <a:pt x="172" y="0"/>
                        <a:pt x="1" y="135"/>
                        <a:pt x="55" y="343"/>
                      </a:cubicBezTo>
                      <a:lnTo>
                        <a:pt x="54" y="341"/>
                      </a:lnTo>
                      <a:lnTo>
                        <a:pt x="54" y="341"/>
                      </a:lnTo>
                      <a:cubicBezTo>
                        <a:pt x="402" y="1678"/>
                        <a:pt x="913" y="2967"/>
                        <a:pt x="1574" y="4179"/>
                      </a:cubicBezTo>
                      <a:cubicBezTo>
                        <a:pt x="1627" y="4275"/>
                        <a:pt x="1709" y="4315"/>
                        <a:pt x="1792" y="4315"/>
                      </a:cubicBezTo>
                      <a:cubicBezTo>
                        <a:pt x="1977" y="4315"/>
                        <a:pt x="2167" y="4117"/>
                        <a:pt x="2050" y="3902"/>
                      </a:cubicBezTo>
                      <a:cubicBezTo>
                        <a:pt x="1412" y="2730"/>
                        <a:pt x="920" y="1486"/>
                        <a:pt x="585" y="196"/>
                      </a:cubicBezTo>
                      <a:cubicBezTo>
                        <a:pt x="549" y="59"/>
                        <a:pt x="444" y="0"/>
                        <a:pt x="335"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70" name="Google Shape;7870;p13"/>
                <p:cNvSpPr/>
                <p:nvPr/>
              </p:nvSpPr>
              <p:spPr>
                <a:xfrm rot="1271479">
                  <a:off x="1887115" y="2422182"/>
                  <a:ext cx="30045" cy="16124"/>
                </a:xfrm>
                <a:custGeom>
                  <a:avLst/>
                  <a:gdLst/>
                  <a:ahLst/>
                  <a:cxnLst/>
                  <a:rect l="l" t="t" r="r" b="b"/>
                  <a:pathLst>
                    <a:path w="1888" h="1013" extrusionOk="0">
                      <a:moveTo>
                        <a:pt x="1453" y="1"/>
                      </a:moveTo>
                      <a:cubicBezTo>
                        <a:pt x="1413" y="1"/>
                        <a:pt x="1372" y="9"/>
                        <a:pt x="1330" y="28"/>
                      </a:cubicBezTo>
                      <a:lnTo>
                        <a:pt x="280" y="510"/>
                      </a:lnTo>
                      <a:cubicBezTo>
                        <a:pt x="0" y="637"/>
                        <a:pt x="175" y="1012"/>
                        <a:pt x="435" y="1012"/>
                      </a:cubicBezTo>
                      <a:cubicBezTo>
                        <a:pt x="474" y="1012"/>
                        <a:pt x="515" y="1004"/>
                        <a:pt x="557" y="985"/>
                      </a:cubicBezTo>
                      <a:lnTo>
                        <a:pt x="1608" y="503"/>
                      </a:lnTo>
                      <a:cubicBezTo>
                        <a:pt x="1887" y="374"/>
                        <a:pt x="1713" y="1"/>
                        <a:pt x="145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71" name="Google Shape;7871;p13"/>
                <p:cNvSpPr/>
                <p:nvPr/>
              </p:nvSpPr>
              <p:spPr>
                <a:xfrm rot="1271479">
                  <a:off x="1928509" y="2424160"/>
                  <a:ext cx="53104" cy="18925"/>
                </a:xfrm>
                <a:custGeom>
                  <a:avLst/>
                  <a:gdLst/>
                  <a:ahLst/>
                  <a:cxnLst/>
                  <a:rect l="l" t="t" r="r" b="b"/>
                  <a:pathLst>
                    <a:path w="3337" h="1189" extrusionOk="0">
                      <a:moveTo>
                        <a:pt x="2924" y="1"/>
                      </a:moveTo>
                      <a:cubicBezTo>
                        <a:pt x="2905" y="1"/>
                        <a:pt x="2886" y="2"/>
                        <a:pt x="2865" y="6"/>
                      </a:cubicBezTo>
                      <a:cubicBezTo>
                        <a:pt x="2001" y="171"/>
                        <a:pt x="1147" y="384"/>
                        <a:pt x="306" y="644"/>
                      </a:cubicBezTo>
                      <a:cubicBezTo>
                        <a:pt x="0" y="739"/>
                        <a:pt x="93" y="1189"/>
                        <a:pt x="368" y="1189"/>
                      </a:cubicBezTo>
                      <a:cubicBezTo>
                        <a:pt x="395" y="1189"/>
                        <a:pt x="423" y="1185"/>
                        <a:pt x="453" y="1175"/>
                      </a:cubicBezTo>
                      <a:cubicBezTo>
                        <a:pt x="1293" y="915"/>
                        <a:pt x="2148" y="701"/>
                        <a:pt x="3010" y="536"/>
                      </a:cubicBezTo>
                      <a:cubicBezTo>
                        <a:pt x="3337" y="474"/>
                        <a:pt x="3226" y="1"/>
                        <a:pt x="292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72" name="Google Shape;7872;p13"/>
                <p:cNvSpPr/>
                <p:nvPr/>
              </p:nvSpPr>
              <p:spPr>
                <a:xfrm rot="1271479">
                  <a:off x="1817190" y="2657809"/>
                  <a:ext cx="56255" cy="17079"/>
                </a:xfrm>
                <a:custGeom>
                  <a:avLst/>
                  <a:gdLst/>
                  <a:ahLst/>
                  <a:cxnLst/>
                  <a:rect l="l" t="t" r="r" b="b"/>
                  <a:pathLst>
                    <a:path w="3535" h="1073" extrusionOk="0">
                      <a:moveTo>
                        <a:pt x="400" y="1"/>
                      </a:moveTo>
                      <a:cubicBezTo>
                        <a:pt x="105" y="1"/>
                        <a:pt x="0" y="465"/>
                        <a:pt x="322" y="539"/>
                      </a:cubicBezTo>
                      <a:cubicBezTo>
                        <a:pt x="1228" y="748"/>
                        <a:pt x="2139" y="923"/>
                        <a:pt x="3057" y="1069"/>
                      </a:cubicBezTo>
                      <a:cubicBezTo>
                        <a:pt x="3073" y="1071"/>
                        <a:pt x="3089" y="1073"/>
                        <a:pt x="3105" y="1073"/>
                      </a:cubicBezTo>
                      <a:cubicBezTo>
                        <a:pt x="3415" y="1073"/>
                        <a:pt x="3535" y="590"/>
                        <a:pt x="3202" y="538"/>
                      </a:cubicBezTo>
                      <a:cubicBezTo>
                        <a:pt x="2284" y="394"/>
                        <a:pt x="1373" y="217"/>
                        <a:pt x="468" y="8"/>
                      </a:cubicBezTo>
                      <a:cubicBezTo>
                        <a:pt x="444" y="3"/>
                        <a:pt x="421" y="1"/>
                        <a:pt x="40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73" name="Google Shape;7873;p13"/>
                <p:cNvSpPr/>
                <p:nvPr/>
              </p:nvSpPr>
              <p:spPr>
                <a:xfrm rot="1271479">
                  <a:off x="1847598" y="2723567"/>
                  <a:ext cx="23457" cy="62649"/>
                </a:xfrm>
                <a:custGeom>
                  <a:avLst/>
                  <a:gdLst/>
                  <a:ahLst/>
                  <a:cxnLst/>
                  <a:rect l="l" t="t" r="r" b="b"/>
                  <a:pathLst>
                    <a:path w="1474" h="3936" extrusionOk="0">
                      <a:moveTo>
                        <a:pt x="1140" y="0"/>
                      </a:moveTo>
                      <a:cubicBezTo>
                        <a:pt x="1030" y="0"/>
                        <a:pt x="919" y="58"/>
                        <a:pt x="874" y="191"/>
                      </a:cubicBezTo>
                      <a:cubicBezTo>
                        <a:pt x="498" y="1298"/>
                        <a:pt x="216" y="2435"/>
                        <a:pt x="33" y="3590"/>
                      </a:cubicBezTo>
                      <a:cubicBezTo>
                        <a:pt x="0" y="3799"/>
                        <a:pt x="179" y="3936"/>
                        <a:pt x="338" y="3936"/>
                      </a:cubicBezTo>
                      <a:cubicBezTo>
                        <a:pt x="444" y="3936"/>
                        <a:pt x="542" y="3876"/>
                        <a:pt x="564" y="3737"/>
                      </a:cubicBezTo>
                      <a:cubicBezTo>
                        <a:pt x="747" y="2582"/>
                        <a:pt x="1028" y="1443"/>
                        <a:pt x="1405" y="336"/>
                      </a:cubicBezTo>
                      <a:cubicBezTo>
                        <a:pt x="1474" y="133"/>
                        <a:pt x="1308" y="0"/>
                        <a:pt x="11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74" name="Google Shape;7874;p13"/>
                <p:cNvSpPr/>
                <p:nvPr/>
              </p:nvSpPr>
              <p:spPr>
                <a:xfrm rot="1271479">
                  <a:off x="1967241" y="2993002"/>
                  <a:ext cx="25796" cy="15694"/>
                </a:xfrm>
                <a:custGeom>
                  <a:avLst/>
                  <a:gdLst/>
                  <a:ahLst/>
                  <a:cxnLst/>
                  <a:rect l="l" t="t" r="r" b="b"/>
                  <a:pathLst>
                    <a:path w="1621" h="985" extrusionOk="0">
                      <a:moveTo>
                        <a:pt x="1210" y="1"/>
                      </a:moveTo>
                      <a:cubicBezTo>
                        <a:pt x="1168" y="1"/>
                        <a:pt x="1123" y="11"/>
                        <a:pt x="1077" y="36"/>
                      </a:cubicBezTo>
                      <a:lnTo>
                        <a:pt x="267" y="475"/>
                      </a:lnTo>
                      <a:cubicBezTo>
                        <a:pt x="1" y="619"/>
                        <a:pt x="163" y="985"/>
                        <a:pt x="410" y="985"/>
                      </a:cubicBezTo>
                      <a:cubicBezTo>
                        <a:pt x="453" y="985"/>
                        <a:pt x="498" y="974"/>
                        <a:pt x="544" y="950"/>
                      </a:cubicBezTo>
                      <a:lnTo>
                        <a:pt x="1354" y="512"/>
                      </a:lnTo>
                      <a:cubicBezTo>
                        <a:pt x="1620" y="368"/>
                        <a:pt x="1457" y="1"/>
                        <a:pt x="121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75" name="Google Shape;7875;p13"/>
                <p:cNvSpPr/>
                <p:nvPr/>
              </p:nvSpPr>
              <p:spPr>
                <a:xfrm rot="1271479">
                  <a:off x="2005101" y="2980168"/>
                  <a:ext cx="33228" cy="22761"/>
                </a:xfrm>
                <a:custGeom>
                  <a:avLst/>
                  <a:gdLst/>
                  <a:ahLst/>
                  <a:cxnLst/>
                  <a:rect l="l" t="t" r="r" b="b"/>
                  <a:pathLst>
                    <a:path w="2088" h="1430" extrusionOk="0">
                      <a:moveTo>
                        <a:pt x="1723" y="0"/>
                      </a:moveTo>
                      <a:cubicBezTo>
                        <a:pt x="1677" y="0"/>
                        <a:pt x="1628" y="16"/>
                        <a:pt x="1578" y="54"/>
                      </a:cubicBezTo>
                      <a:cubicBezTo>
                        <a:pt x="1158" y="368"/>
                        <a:pt x="719" y="656"/>
                        <a:pt x="262" y="915"/>
                      </a:cubicBezTo>
                      <a:cubicBezTo>
                        <a:pt x="0" y="1064"/>
                        <a:pt x="160" y="1430"/>
                        <a:pt x="403" y="1430"/>
                      </a:cubicBezTo>
                      <a:cubicBezTo>
                        <a:pt x="446" y="1430"/>
                        <a:pt x="492" y="1418"/>
                        <a:pt x="539" y="1391"/>
                      </a:cubicBezTo>
                      <a:cubicBezTo>
                        <a:pt x="996" y="1131"/>
                        <a:pt x="1435" y="843"/>
                        <a:pt x="1856" y="528"/>
                      </a:cubicBezTo>
                      <a:cubicBezTo>
                        <a:pt x="2087" y="355"/>
                        <a:pt x="1941" y="0"/>
                        <a:pt x="1723"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76" name="Google Shape;7876;p13"/>
                <p:cNvSpPr/>
                <p:nvPr/>
              </p:nvSpPr>
              <p:spPr>
                <a:xfrm rot="1271479">
                  <a:off x="2102491" y="3008428"/>
                  <a:ext cx="41184" cy="35606"/>
                </a:xfrm>
                <a:custGeom>
                  <a:avLst/>
                  <a:gdLst/>
                  <a:ahLst/>
                  <a:cxnLst/>
                  <a:rect l="l" t="t" r="r" b="b"/>
                  <a:pathLst>
                    <a:path w="2588" h="2237" extrusionOk="0">
                      <a:moveTo>
                        <a:pt x="389" y="1"/>
                      </a:moveTo>
                      <a:cubicBezTo>
                        <a:pt x="186" y="1"/>
                        <a:pt x="1" y="276"/>
                        <a:pt x="183" y="477"/>
                      </a:cubicBezTo>
                      <a:cubicBezTo>
                        <a:pt x="756" y="1108"/>
                        <a:pt x="1390" y="1680"/>
                        <a:pt x="2077" y="2185"/>
                      </a:cubicBezTo>
                      <a:cubicBezTo>
                        <a:pt x="2127" y="2221"/>
                        <a:pt x="2176" y="2237"/>
                        <a:pt x="2222" y="2237"/>
                      </a:cubicBezTo>
                      <a:cubicBezTo>
                        <a:pt x="2441" y="2237"/>
                        <a:pt x="2588" y="1881"/>
                        <a:pt x="2354" y="1709"/>
                      </a:cubicBezTo>
                      <a:cubicBezTo>
                        <a:pt x="1708" y="1230"/>
                        <a:pt x="1110" y="687"/>
                        <a:pt x="571" y="88"/>
                      </a:cubicBezTo>
                      <a:cubicBezTo>
                        <a:pt x="515" y="27"/>
                        <a:pt x="451" y="1"/>
                        <a:pt x="38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77" name="Google Shape;7877;p13"/>
                <p:cNvSpPr/>
                <p:nvPr/>
              </p:nvSpPr>
              <p:spPr>
                <a:xfrm rot="1271479">
                  <a:off x="2135834" y="3057571"/>
                  <a:ext cx="23059" cy="18304"/>
                </a:xfrm>
                <a:custGeom>
                  <a:avLst/>
                  <a:gdLst/>
                  <a:ahLst/>
                  <a:cxnLst/>
                  <a:rect l="l" t="t" r="r" b="b"/>
                  <a:pathLst>
                    <a:path w="1449" h="1150" extrusionOk="0">
                      <a:moveTo>
                        <a:pt x="330" y="0"/>
                      </a:moveTo>
                      <a:cubicBezTo>
                        <a:pt x="232" y="0"/>
                        <a:pt x="129" y="58"/>
                        <a:pt x="82" y="139"/>
                      </a:cubicBezTo>
                      <a:cubicBezTo>
                        <a:pt x="1" y="279"/>
                        <a:pt x="61" y="427"/>
                        <a:pt x="180" y="515"/>
                      </a:cubicBezTo>
                      <a:lnTo>
                        <a:pt x="990" y="1109"/>
                      </a:lnTo>
                      <a:cubicBezTo>
                        <a:pt x="1028" y="1137"/>
                        <a:pt x="1073" y="1149"/>
                        <a:pt x="1118" y="1149"/>
                      </a:cubicBezTo>
                      <a:cubicBezTo>
                        <a:pt x="1217" y="1149"/>
                        <a:pt x="1319" y="1092"/>
                        <a:pt x="1366" y="1010"/>
                      </a:cubicBezTo>
                      <a:cubicBezTo>
                        <a:pt x="1448" y="872"/>
                        <a:pt x="1388" y="722"/>
                        <a:pt x="1267" y="634"/>
                      </a:cubicBezTo>
                      <a:lnTo>
                        <a:pt x="458" y="40"/>
                      </a:lnTo>
                      <a:cubicBezTo>
                        <a:pt x="420" y="13"/>
                        <a:pt x="375" y="0"/>
                        <a:pt x="33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78" name="Google Shape;7878;p13"/>
                <p:cNvSpPr/>
                <p:nvPr/>
              </p:nvSpPr>
              <p:spPr>
                <a:xfrm rot="1271479">
                  <a:off x="2388136" y="2983942"/>
                  <a:ext cx="11060" cy="36306"/>
                </a:xfrm>
                <a:custGeom>
                  <a:avLst/>
                  <a:gdLst/>
                  <a:ahLst/>
                  <a:cxnLst/>
                  <a:rect l="l" t="t" r="r" b="b"/>
                  <a:pathLst>
                    <a:path w="695" h="2281" extrusionOk="0">
                      <a:moveTo>
                        <a:pt x="269" y="1"/>
                      </a:moveTo>
                      <a:cubicBezTo>
                        <a:pt x="132" y="1"/>
                        <a:pt x="1" y="88"/>
                        <a:pt x="12" y="265"/>
                      </a:cubicBezTo>
                      <a:cubicBezTo>
                        <a:pt x="53" y="848"/>
                        <a:pt x="93" y="1431"/>
                        <a:pt x="133" y="2016"/>
                      </a:cubicBezTo>
                      <a:cubicBezTo>
                        <a:pt x="145" y="2192"/>
                        <a:pt x="289" y="2280"/>
                        <a:pt x="426" y="2280"/>
                      </a:cubicBezTo>
                      <a:cubicBezTo>
                        <a:pt x="564" y="2280"/>
                        <a:pt x="695" y="2192"/>
                        <a:pt x="683" y="2016"/>
                      </a:cubicBezTo>
                      <a:cubicBezTo>
                        <a:pt x="642" y="1433"/>
                        <a:pt x="602" y="849"/>
                        <a:pt x="562" y="265"/>
                      </a:cubicBezTo>
                      <a:cubicBezTo>
                        <a:pt x="551" y="89"/>
                        <a:pt x="407" y="1"/>
                        <a:pt x="26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79" name="Google Shape;7879;p13"/>
                <p:cNvSpPr/>
                <p:nvPr/>
              </p:nvSpPr>
              <p:spPr>
                <a:xfrm rot="1271479">
                  <a:off x="2374577" y="3032498"/>
                  <a:ext cx="10073" cy="23812"/>
                </a:xfrm>
                <a:custGeom>
                  <a:avLst/>
                  <a:gdLst/>
                  <a:ahLst/>
                  <a:cxnLst/>
                  <a:rect l="l" t="t" r="r" b="b"/>
                  <a:pathLst>
                    <a:path w="633" h="1496" extrusionOk="0">
                      <a:moveTo>
                        <a:pt x="363" y="1"/>
                      </a:moveTo>
                      <a:cubicBezTo>
                        <a:pt x="225" y="1"/>
                        <a:pt x="82" y="89"/>
                        <a:pt x="71" y="265"/>
                      </a:cubicBezTo>
                      <a:lnTo>
                        <a:pt x="12" y="1232"/>
                      </a:lnTo>
                      <a:cubicBezTo>
                        <a:pt x="1" y="1408"/>
                        <a:pt x="133" y="1496"/>
                        <a:pt x="270" y="1496"/>
                      </a:cubicBezTo>
                      <a:cubicBezTo>
                        <a:pt x="408" y="1496"/>
                        <a:pt x="551" y="1408"/>
                        <a:pt x="562" y="1232"/>
                      </a:cubicBezTo>
                      <a:lnTo>
                        <a:pt x="621" y="265"/>
                      </a:lnTo>
                      <a:cubicBezTo>
                        <a:pt x="632" y="89"/>
                        <a:pt x="500" y="1"/>
                        <a:pt x="36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80" name="Google Shape;7880;p13"/>
                <p:cNvSpPr/>
                <p:nvPr/>
              </p:nvSpPr>
              <p:spPr>
                <a:xfrm rot="1271479">
                  <a:off x="2454247" y="2944644"/>
                  <a:ext cx="39657" cy="10808"/>
                </a:xfrm>
                <a:custGeom>
                  <a:avLst/>
                  <a:gdLst/>
                  <a:ahLst/>
                  <a:cxnLst/>
                  <a:rect l="l" t="t" r="r" b="b"/>
                  <a:pathLst>
                    <a:path w="2492" h="679" extrusionOk="0">
                      <a:moveTo>
                        <a:pt x="2160" y="0"/>
                      </a:moveTo>
                      <a:cubicBezTo>
                        <a:pt x="2153" y="0"/>
                        <a:pt x="2145" y="0"/>
                        <a:pt x="2137" y="1"/>
                      </a:cubicBezTo>
                      <a:lnTo>
                        <a:pt x="354" y="127"/>
                      </a:lnTo>
                      <a:cubicBezTo>
                        <a:pt x="10" y="151"/>
                        <a:pt x="0" y="678"/>
                        <a:pt x="331" y="678"/>
                      </a:cubicBezTo>
                      <a:cubicBezTo>
                        <a:pt x="338" y="678"/>
                        <a:pt x="346" y="678"/>
                        <a:pt x="354" y="677"/>
                      </a:cubicBezTo>
                      <a:lnTo>
                        <a:pt x="2137" y="551"/>
                      </a:lnTo>
                      <a:cubicBezTo>
                        <a:pt x="2481" y="527"/>
                        <a:pt x="2491" y="0"/>
                        <a:pt x="216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81" name="Google Shape;7881;p13"/>
                <p:cNvSpPr/>
                <p:nvPr/>
              </p:nvSpPr>
              <p:spPr>
                <a:xfrm rot="1271479">
                  <a:off x="2506293" y="2952809"/>
                  <a:ext cx="21611" cy="10441"/>
                </a:xfrm>
                <a:custGeom>
                  <a:avLst/>
                  <a:gdLst/>
                  <a:ahLst/>
                  <a:cxnLst/>
                  <a:rect l="l" t="t" r="r" b="b"/>
                  <a:pathLst>
                    <a:path w="1358" h="656" extrusionOk="0">
                      <a:moveTo>
                        <a:pt x="1042" y="0"/>
                      </a:moveTo>
                      <a:cubicBezTo>
                        <a:pt x="1022" y="0"/>
                        <a:pt x="1002" y="2"/>
                        <a:pt x="983" y="5"/>
                      </a:cubicBezTo>
                      <a:lnTo>
                        <a:pt x="228" y="120"/>
                      </a:lnTo>
                      <a:cubicBezTo>
                        <a:pt x="81" y="144"/>
                        <a:pt x="0" y="327"/>
                        <a:pt x="36" y="459"/>
                      </a:cubicBezTo>
                      <a:cubicBezTo>
                        <a:pt x="74" y="594"/>
                        <a:pt x="189" y="656"/>
                        <a:pt x="315" y="656"/>
                      </a:cubicBezTo>
                      <a:cubicBezTo>
                        <a:pt x="335" y="656"/>
                        <a:pt x="355" y="654"/>
                        <a:pt x="375" y="651"/>
                      </a:cubicBezTo>
                      <a:lnTo>
                        <a:pt x="1129" y="536"/>
                      </a:lnTo>
                      <a:cubicBezTo>
                        <a:pt x="1276" y="514"/>
                        <a:pt x="1357" y="329"/>
                        <a:pt x="1320" y="197"/>
                      </a:cubicBezTo>
                      <a:cubicBezTo>
                        <a:pt x="1283" y="62"/>
                        <a:pt x="1168" y="0"/>
                        <a:pt x="104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82" name="Google Shape;7882;p13"/>
                <p:cNvSpPr/>
                <p:nvPr/>
              </p:nvSpPr>
              <p:spPr>
                <a:xfrm rot="1271479">
                  <a:off x="2571126" y="2667051"/>
                  <a:ext cx="55443" cy="19960"/>
                </a:xfrm>
                <a:custGeom>
                  <a:avLst/>
                  <a:gdLst/>
                  <a:ahLst/>
                  <a:cxnLst/>
                  <a:rect l="l" t="t" r="r" b="b"/>
                  <a:pathLst>
                    <a:path w="3484" h="1254" extrusionOk="0">
                      <a:moveTo>
                        <a:pt x="418" y="1"/>
                      </a:moveTo>
                      <a:cubicBezTo>
                        <a:pt x="113" y="1"/>
                        <a:pt x="0" y="475"/>
                        <a:pt x="329" y="537"/>
                      </a:cubicBezTo>
                      <a:cubicBezTo>
                        <a:pt x="1245" y="709"/>
                        <a:pt x="2149" y="943"/>
                        <a:pt x="3034" y="1238"/>
                      </a:cubicBezTo>
                      <a:cubicBezTo>
                        <a:pt x="3066" y="1249"/>
                        <a:pt x="3096" y="1253"/>
                        <a:pt x="3124" y="1253"/>
                      </a:cubicBezTo>
                      <a:cubicBezTo>
                        <a:pt x="3394" y="1253"/>
                        <a:pt x="3483" y="808"/>
                        <a:pt x="3181" y="707"/>
                      </a:cubicBezTo>
                      <a:cubicBezTo>
                        <a:pt x="2296" y="412"/>
                        <a:pt x="1392" y="178"/>
                        <a:pt x="475" y="6"/>
                      </a:cubicBezTo>
                      <a:cubicBezTo>
                        <a:pt x="456" y="3"/>
                        <a:pt x="436" y="1"/>
                        <a:pt x="418"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83" name="Google Shape;7883;p13"/>
                <p:cNvSpPr/>
                <p:nvPr/>
              </p:nvSpPr>
              <p:spPr>
                <a:xfrm rot="1271479">
                  <a:off x="2623109" y="2701546"/>
                  <a:ext cx="23743" cy="15758"/>
                </a:xfrm>
                <a:custGeom>
                  <a:avLst/>
                  <a:gdLst/>
                  <a:ahLst/>
                  <a:cxnLst/>
                  <a:rect l="l" t="t" r="r" b="b"/>
                  <a:pathLst>
                    <a:path w="1492" h="990" extrusionOk="0">
                      <a:moveTo>
                        <a:pt x="306" y="0"/>
                      </a:moveTo>
                      <a:cubicBezTo>
                        <a:pt x="189" y="0"/>
                        <a:pt x="72" y="98"/>
                        <a:pt x="43" y="206"/>
                      </a:cubicBezTo>
                      <a:cubicBezTo>
                        <a:pt x="0" y="363"/>
                        <a:pt x="96" y="490"/>
                        <a:pt x="235" y="545"/>
                      </a:cubicBezTo>
                      <a:cubicBezTo>
                        <a:pt x="494" y="649"/>
                        <a:pt x="741" y="782"/>
                        <a:pt x="971" y="942"/>
                      </a:cubicBezTo>
                      <a:cubicBezTo>
                        <a:pt x="1020" y="975"/>
                        <a:pt x="1069" y="989"/>
                        <a:pt x="1115" y="989"/>
                      </a:cubicBezTo>
                      <a:cubicBezTo>
                        <a:pt x="1341" y="989"/>
                        <a:pt x="1492" y="631"/>
                        <a:pt x="1249" y="467"/>
                      </a:cubicBezTo>
                      <a:cubicBezTo>
                        <a:pt x="977" y="284"/>
                        <a:pt x="686" y="132"/>
                        <a:pt x="380" y="14"/>
                      </a:cubicBezTo>
                      <a:cubicBezTo>
                        <a:pt x="356" y="5"/>
                        <a:pt x="331" y="0"/>
                        <a:pt x="30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84" name="Google Shape;7884;p13"/>
                <p:cNvSpPr/>
                <p:nvPr/>
              </p:nvSpPr>
              <p:spPr>
                <a:xfrm rot="1271479">
                  <a:off x="2573208" y="2549709"/>
                  <a:ext cx="9103" cy="51173"/>
                </a:xfrm>
                <a:custGeom>
                  <a:avLst/>
                  <a:gdLst/>
                  <a:ahLst/>
                  <a:cxnLst/>
                  <a:rect l="l" t="t" r="r" b="b"/>
                  <a:pathLst>
                    <a:path w="572" h="3215" extrusionOk="0">
                      <a:moveTo>
                        <a:pt x="297" y="0"/>
                      </a:moveTo>
                      <a:cubicBezTo>
                        <a:pt x="159" y="0"/>
                        <a:pt x="21" y="89"/>
                        <a:pt x="20" y="266"/>
                      </a:cubicBezTo>
                      <a:cubicBezTo>
                        <a:pt x="13" y="1161"/>
                        <a:pt x="8" y="2054"/>
                        <a:pt x="2" y="2948"/>
                      </a:cubicBezTo>
                      <a:cubicBezTo>
                        <a:pt x="1" y="3125"/>
                        <a:pt x="138" y="3214"/>
                        <a:pt x="276" y="3214"/>
                      </a:cubicBezTo>
                      <a:cubicBezTo>
                        <a:pt x="413" y="3214"/>
                        <a:pt x="550" y="3126"/>
                        <a:pt x="551" y="2948"/>
                      </a:cubicBezTo>
                      <a:cubicBezTo>
                        <a:pt x="558" y="2054"/>
                        <a:pt x="563" y="1161"/>
                        <a:pt x="570" y="266"/>
                      </a:cubicBezTo>
                      <a:cubicBezTo>
                        <a:pt x="572" y="89"/>
                        <a:pt x="435" y="0"/>
                        <a:pt x="29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85" name="Google Shape;7885;p13"/>
                <p:cNvSpPr/>
                <p:nvPr/>
              </p:nvSpPr>
              <p:spPr>
                <a:xfrm rot="1271479">
                  <a:off x="2586574" y="2520381"/>
                  <a:ext cx="12047" cy="20580"/>
                </a:xfrm>
                <a:custGeom>
                  <a:avLst/>
                  <a:gdLst/>
                  <a:ahLst/>
                  <a:cxnLst/>
                  <a:rect l="l" t="t" r="r" b="b"/>
                  <a:pathLst>
                    <a:path w="757" h="1293" extrusionOk="0">
                      <a:moveTo>
                        <a:pt x="336" y="0"/>
                      </a:moveTo>
                      <a:cubicBezTo>
                        <a:pt x="172" y="0"/>
                        <a:pt x="0" y="135"/>
                        <a:pt x="54" y="342"/>
                      </a:cubicBezTo>
                      <a:cubicBezTo>
                        <a:pt x="113" y="564"/>
                        <a:pt x="157" y="789"/>
                        <a:pt x="189" y="1019"/>
                      </a:cubicBezTo>
                      <a:cubicBezTo>
                        <a:pt x="206" y="1165"/>
                        <a:pt x="301" y="1293"/>
                        <a:pt x="463" y="1293"/>
                      </a:cubicBezTo>
                      <a:cubicBezTo>
                        <a:pt x="596" y="1293"/>
                        <a:pt x="757" y="1165"/>
                        <a:pt x="737" y="1019"/>
                      </a:cubicBezTo>
                      <a:lnTo>
                        <a:pt x="739" y="1019"/>
                      </a:lnTo>
                      <a:cubicBezTo>
                        <a:pt x="704" y="741"/>
                        <a:pt x="652" y="467"/>
                        <a:pt x="584" y="195"/>
                      </a:cubicBezTo>
                      <a:cubicBezTo>
                        <a:pt x="549" y="59"/>
                        <a:pt x="444" y="0"/>
                        <a:pt x="33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86" name="Google Shape;7886;p13"/>
                <p:cNvSpPr/>
                <p:nvPr/>
              </p:nvSpPr>
              <p:spPr>
                <a:xfrm rot="1271479">
                  <a:off x="2235681" y="2496759"/>
                  <a:ext cx="42282" cy="37054"/>
                </a:xfrm>
                <a:custGeom>
                  <a:avLst/>
                  <a:gdLst/>
                  <a:ahLst/>
                  <a:cxnLst/>
                  <a:rect l="l" t="t" r="r" b="b"/>
                  <a:pathLst>
                    <a:path w="2657" h="2328" extrusionOk="0">
                      <a:moveTo>
                        <a:pt x="1328" y="0"/>
                      </a:moveTo>
                      <a:cubicBezTo>
                        <a:pt x="1124" y="0"/>
                        <a:pt x="917" y="54"/>
                        <a:pt x="729" y="166"/>
                      </a:cubicBezTo>
                      <a:cubicBezTo>
                        <a:pt x="179" y="498"/>
                        <a:pt x="1" y="1212"/>
                        <a:pt x="332" y="1763"/>
                      </a:cubicBezTo>
                      <a:cubicBezTo>
                        <a:pt x="550" y="2126"/>
                        <a:pt x="935" y="2327"/>
                        <a:pt x="1330" y="2327"/>
                      </a:cubicBezTo>
                      <a:cubicBezTo>
                        <a:pt x="1534" y="2327"/>
                        <a:pt x="1741" y="2274"/>
                        <a:pt x="1928" y="2161"/>
                      </a:cubicBezTo>
                      <a:cubicBezTo>
                        <a:pt x="2479" y="1830"/>
                        <a:pt x="2657" y="1116"/>
                        <a:pt x="2326" y="564"/>
                      </a:cubicBezTo>
                      <a:cubicBezTo>
                        <a:pt x="2108" y="201"/>
                        <a:pt x="1723" y="0"/>
                        <a:pt x="132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87" name="Google Shape;7887;p13"/>
                <p:cNvSpPr/>
                <p:nvPr/>
              </p:nvSpPr>
              <p:spPr>
                <a:xfrm rot="1271479">
                  <a:off x="2152774" y="2767913"/>
                  <a:ext cx="38718" cy="37054"/>
                </a:xfrm>
                <a:custGeom>
                  <a:avLst/>
                  <a:gdLst/>
                  <a:ahLst/>
                  <a:cxnLst/>
                  <a:rect l="l" t="t" r="r" b="b"/>
                  <a:pathLst>
                    <a:path w="2433" h="2328" extrusionOk="0">
                      <a:moveTo>
                        <a:pt x="1255" y="1"/>
                      </a:moveTo>
                      <a:cubicBezTo>
                        <a:pt x="1242" y="1"/>
                        <a:pt x="1230" y="1"/>
                        <a:pt x="1217" y="1"/>
                      </a:cubicBezTo>
                      <a:cubicBezTo>
                        <a:pt x="746" y="16"/>
                        <a:pt x="332" y="313"/>
                        <a:pt x="166" y="753"/>
                      </a:cubicBezTo>
                      <a:cubicBezTo>
                        <a:pt x="0" y="1193"/>
                        <a:pt x="115" y="1690"/>
                        <a:pt x="458" y="2013"/>
                      </a:cubicBezTo>
                      <a:cubicBezTo>
                        <a:pt x="678" y="2219"/>
                        <a:pt x="964" y="2327"/>
                        <a:pt x="1253" y="2327"/>
                      </a:cubicBezTo>
                      <a:cubicBezTo>
                        <a:pt x="1416" y="2327"/>
                        <a:pt x="1579" y="2293"/>
                        <a:pt x="1733" y="2224"/>
                      </a:cubicBezTo>
                      <a:cubicBezTo>
                        <a:pt x="2162" y="2030"/>
                        <a:pt x="2433" y="1597"/>
                        <a:pt x="2417" y="1128"/>
                      </a:cubicBezTo>
                      <a:cubicBezTo>
                        <a:pt x="2397"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88" name="Google Shape;7888;p13"/>
                <p:cNvSpPr/>
                <p:nvPr/>
              </p:nvSpPr>
              <p:spPr>
                <a:xfrm rot="1271479">
                  <a:off x="2316450" y="2741714"/>
                  <a:ext cx="38734" cy="37038"/>
                </a:xfrm>
                <a:custGeom>
                  <a:avLst/>
                  <a:gdLst/>
                  <a:ahLst/>
                  <a:cxnLst/>
                  <a:rect l="l" t="t" r="r" b="b"/>
                  <a:pathLst>
                    <a:path w="2434" h="2327" extrusionOk="0">
                      <a:moveTo>
                        <a:pt x="1258" y="1"/>
                      </a:moveTo>
                      <a:cubicBezTo>
                        <a:pt x="1244" y="1"/>
                        <a:pt x="1231" y="1"/>
                        <a:pt x="1218" y="1"/>
                      </a:cubicBezTo>
                      <a:cubicBezTo>
                        <a:pt x="747" y="16"/>
                        <a:pt x="333" y="313"/>
                        <a:pt x="167" y="753"/>
                      </a:cubicBezTo>
                      <a:cubicBezTo>
                        <a:pt x="1" y="1194"/>
                        <a:pt x="116" y="1690"/>
                        <a:pt x="459" y="2013"/>
                      </a:cubicBezTo>
                      <a:cubicBezTo>
                        <a:pt x="679" y="2219"/>
                        <a:pt x="965" y="2327"/>
                        <a:pt x="1255" y="2327"/>
                      </a:cubicBezTo>
                      <a:cubicBezTo>
                        <a:pt x="1417" y="2327"/>
                        <a:pt x="1580" y="2293"/>
                        <a:pt x="1733" y="2224"/>
                      </a:cubicBezTo>
                      <a:cubicBezTo>
                        <a:pt x="2163" y="2029"/>
                        <a:pt x="2433" y="1597"/>
                        <a:pt x="2418" y="1126"/>
                      </a:cubicBezTo>
                      <a:cubicBezTo>
                        <a:pt x="2398" y="498"/>
                        <a:pt x="1882" y="1"/>
                        <a:pt x="1258"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89" name="Google Shape;7889;p13"/>
                <p:cNvSpPr/>
                <p:nvPr/>
              </p:nvSpPr>
              <p:spPr>
                <a:xfrm rot="1271479">
                  <a:off x="2373529" y="2579386"/>
                  <a:ext cx="38718" cy="37038"/>
                </a:xfrm>
                <a:custGeom>
                  <a:avLst/>
                  <a:gdLst/>
                  <a:ahLst/>
                  <a:cxnLst/>
                  <a:rect l="l" t="t" r="r" b="b"/>
                  <a:pathLst>
                    <a:path w="2433" h="2327" extrusionOk="0">
                      <a:moveTo>
                        <a:pt x="1257" y="0"/>
                      </a:moveTo>
                      <a:cubicBezTo>
                        <a:pt x="1244" y="0"/>
                        <a:pt x="1231" y="0"/>
                        <a:pt x="1217" y="1"/>
                      </a:cubicBezTo>
                      <a:cubicBezTo>
                        <a:pt x="747" y="16"/>
                        <a:pt x="332" y="312"/>
                        <a:pt x="166" y="753"/>
                      </a:cubicBezTo>
                      <a:cubicBezTo>
                        <a:pt x="0" y="1193"/>
                        <a:pt x="116" y="1690"/>
                        <a:pt x="458" y="2012"/>
                      </a:cubicBezTo>
                      <a:cubicBezTo>
                        <a:pt x="680" y="2218"/>
                        <a:pt x="965" y="2326"/>
                        <a:pt x="1256" y="2326"/>
                      </a:cubicBezTo>
                      <a:cubicBezTo>
                        <a:pt x="1417" y="2326"/>
                        <a:pt x="1581" y="2293"/>
                        <a:pt x="1734" y="2223"/>
                      </a:cubicBezTo>
                      <a:cubicBezTo>
                        <a:pt x="2162" y="2029"/>
                        <a:pt x="2433" y="1596"/>
                        <a:pt x="2418" y="1126"/>
                      </a:cubicBezTo>
                      <a:cubicBezTo>
                        <a:pt x="2398" y="497"/>
                        <a:pt x="1882" y="0"/>
                        <a:pt x="125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90" name="Google Shape;7890;p13"/>
                <p:cNvSpPr/>
                <p:nvPr/>
              </p:nvSpPr>
              <p:spPr>
                <a:xfrm rot="1271479">
                  <a:off x="2156854" y="2862980"/>
                  <a:ext cx="38734" cy="37054"/>
                </a:xfrm>
                <a:custGeom>
                  <a:avLst/>
                  <a:gdLst/>
                  <a:ahLst/>
                  <a:cxnLst/>
                  <a:rect l="l" t="t" r="r" b="b"/>
                  <a:pathLst>
                    <a:path w="2434" h="2328" extrusionOk="0">
                      <a:moveTo>
                        <a:pt x="1255" y="0"/>
                      </a:moveTo>
                      <a:cubicBezTo>
                        <a:pt x="1243" y="0"/>
                        <a:pt x="1230" y="0"/>
                        <a:pt x="1218" y="1"/>
                      </a:cubicBezTo>
                      <a:cubicBezTo>
                        <a:pt x="747" y="16"/>
                        <a:pt x="333" y="314"/>
                        <a:pt x="167" y="754"/>
                      </a:cubicBezTo>
                      <a:cubicBezTo>
                        <a:pt x="1" y="1194"/>
                        <a:pt x="116" y="1691"/>
                        <a:pt x="459" y="2012"/>
                      </a:cubicBezTo>
                      <a:cubicBezTo>
                        <a:pt x="680" y="2219"/>
                        <a:pt x="966" y="2328"/>
                        <a:pt x="1256" y="2328"/>
                      </a:cubicBezTo>
                      <a:cubicBezTo>
                        <a:pt x="1418" y="2328"/>
                        <a:pt x="1581" y="2294"/>
                        <a:pt x="1735" y="2225"/>
                      </a:cubicBezTo>
                      <a:cubicBezTo>
                        <a:pt x="2163" y="2030"/>
                        <a:pt x="2433" y="1598"/>
                        <a:pt x="2418" y="1127"/>
                      </a:cubicBezTo>
                      <a:cubicBezTo>
                        <a:pt x="2398" y="498"/>
                        <a:pt x="1881" y="0"/>
                        <a:pt x="1255"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91" name="Google Shape;7891;p13"/>
                <p:cNvSpPr/>
                <p:nvPr/>
              </p:nvSpPr>
              <p:spPr>
                <a:xfrm rot="1271479">
                  <a:off x="2077499" y="2570393"/>
                  <a:ext cx="38734" cy="37054"/>
                </a:xfrm>
                <a:custGeom>
                  <a:avLst/>
                  <a:gdLst/>
                  <a:ahLst/>
                  <a:cxnLst/>
                  <a:rect l="l" t="t" r="r" b="b"/>
                  <a:pathLst>
                    <a:path w="2434" h="2328" extrusionOk="0">
                      <a:moveTo>
                        <a:pt x="1256" y="0"/>
                      </a:moveTo>
                      <a:cubicBezTo>
                        <a:pt x="1243" y="0"/>
                        <a:pt x="1231"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92" name="Google Shape;7892;p13"/>
                <p:cNvSpPr/>
                <p:nvPr/>
              </p:nvSpPr>
              <p:spPr>
                <a:xfrm rot="1271479">
                  <a:off x="2139709" y="2491398"/>
                  <a:ext cx="38718" cy="37054"/>
                </a:xfrm>
                <a:custGeom>
                  <a:avLst/>
                  <a:gdLst/>
                  <a:ahLst/>
                  <a:cxnLst/>
                  <a:rect l="l" t="t" r="r" b="b"/>
                  <a:pathLst>
                    <a:path w="2433" h="2328" extrusionOk="0">
                      <a:moveTo>
                        <a:pt x="1255" y="1"/>
                      </a:moveTo>
                      <a:cubicBezTo>
                        <a:pt x="1243" y="1"/>
                        <a:pt x="1230" y="1"/>
                        <a:pt x="1217" y="1"/>
                      </a:cubicBezTo>
                      <a:cubicBezTo>
                        <a:pt x="747" y="16"/>
                        <a:pt x="332" y="314"/>
                        <a:pt x="166" y="754"/>
                      </a:cubicBezTo>
                      <a:cubicBezTo>
                        <a:pt x="0" y="1193"/>
                        <a:pt x="116" y="1692"/>
                        <a:pt x="459" y="2013"/>
                      </a:cubicBezTo>
                      <a:cubicBezTo>
                        <a:pt x="679" y="2219"/>
                        <a:pt x="965" y="2328"/>
                        <a:pt x="1255" y="2328"/>
                      </a:cubicBezTo>
                      <a:cubicBezTo>
                        <a:pt x="1417" y="2328"/>
                        <a:pt x="1580" y="2294"/>
                        <a:pt x="1735" y="2224"/>
                      </a:cubicBezTo>
                      <a:cubicBezTo>
                        <a:pt x="2163" y="2030"/>
                        <a:pt x="2433" y="1598"/>
                        <a:pt x="2418" y="1128"/>
                      </a:cubicBezTo>
                      <a:cubicBezTo>
                        <a:pt x="2398"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93" name="Google Shape;7893;p13"/>
                <p:cNvSpPr/>
                <p:nvPr/>
              </p:nvSpPr>
              <p:spPr>
                <a:xfrm rot="1271479">
                  <a:off x="2208346" y="2689321"/>
                  <a:ext cx="38734" cy="37038"/>
                </a:xfrm>
                <a:custGeom>
                  <a:avLst/>
                  <a:gdLst/>
                  <a:ahLst/>
                  <a:cxnLst/>
                  <a:rect l="l" t="t" r="r" b="b"/>
                  <a:pathLst>
                    <a:path w="2434" h="2327" extrusionOk="0">
                      <a:moveTo>
                        <a:pt x="1256" y="0"/>
                      </a:moveTo>
                      <a:cubicBezTo>
                        <a:pt x="1243" y="0"/>
                        <a:pt x="1230" y="0"/>
                        <a:pt x="1218" y="1"/>
                      </a:cubicBezTo>
                      <a:cubicBezTo>
                        <a:pt x="747" y="16"/>
                        <a:pt x="333" y="312"/>
                        <a:pt x="167" y="753"/>
                      </a:cubicBezTo>
                      <a:cubicBezTo>
                        <a:pt x="1" y="1193"/>
                        <a:pt x="116" y="1690"/>
                        <a:pt x="459" y="2012"/>
                      </a:cubicBezTo>
                      <a:cubicBezTo>
                        <a:pt x="680" y="2219"/>
                        <a:pt x="965" y="2327"/>
                        <a:pt x="1255" y="2327"/>
                      </a:cubicBezTo>
                      <a:cubicBezTo>
                        <a:pt x="1417" y="2327"/>
                        <a:pt x="1581" y="2293"/>
                        <a:pt x="1735" y="2223"/>
                      </a:cubicBezTo>
                      <a:cubicBezTo>
                        <a:pt x="2163" y="2030"/>
                        <a:pt x="2433" y="1596"/>
                        <a:pt x="2418" y="1127"/>
                      </a:cubicBezTo>
                      <a:cubicBezTo>
                        <a:pt x="2398" y="496"/>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94" name="Google Shape;7894;p13"/>
                <p:cNvSpPr/>
                <p:nvPr/>
              </p:nvSpPr>
              <p:spPr>
                <a:xfrm rot="1271479">
                  <a:off x="2364166" y="2820626"/>
                  <a:ext cx="18332" cy="17509"/>
                </a:xfrm>
                <a:custGeom>
                  <a:avLst/>
                  <a:gdLst/>
                  <a:ahLst/>
                  <a:cxnLst/>
                  <a:rect l="l" t="t" r="r" b="b"/>
                  <a:pathLst>
                    <a:path w="1152" h="1100" extrusionOk="0">
                      <a:moveTo>
                        <a:pt x="596" y="0"/>
                      </a:moveTo>
                      <a:cubicBezTo>
                        <a:pt x="590" y="0"/>
                        <a:pt x="583" y="0"/>
                        <a:pt x="576" y="1"/>
                      </a:cubicBezTo>
                      <a:cubicBezTo>
                        <a:pt x="354" y="8"/>
                        <a:pt x="158" y="147"/>
                        <a:pt x="78" y="356"/>
                      </a:cubicBezTo>
                      <a:cubicBezTo>
                        <a:pt x="0" y="565"/>
                        <a:pt x="55" y="799"/>
                        <a:pt x="217" y="951"/>
                      </a:cubicBezTo>
                      <a:cubicBezTo>
                        <a:pt x="321" y="1049"/>
                        <a:pt x="456" y="1100"/>
                        <a:pt x="592" y="1100"/>
                      </a:cubicBezTo>
                      <a:cubicBezTo>
                        <a:pt x="670" y="1100"/>
                        <a:pt x="747" y="1083"/>
                        <a:pt x="821" y="1050"/>
                      </a:cubicBezTo>
                      <a:cubicBezTo>
                        <a:pt x="1024" y="958"/>
                        <a:pt x="1151" y="754"/>
                        <a:pt x="1143" y="532"/>
                      </a:cubicBezTo>
                      <a:cubicBezTo>
                        <a:pt x="1134" y="235"/>
                        <a:pt x="891" y="0"/>
                        <a:pt x="59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95" name="Google Shape;7895;p13"/>
                <p:cNvSpPr/>
                <p:nvPr/>
              </p:nvSpPr>
              <p:spPr>
                <a:xfrm rot="1271479">
                  <a:off x="2173222" y="2648078"/>
                  <a:ext cx="18317" cy="17540"/>
                </a:xfrm>
                <a:custGeom>
                  <a:avLst/>
                  <a:gdLst/>
                  <a:ahLst/>
                  <a:cxnLst/>
                  <a:rect l="l" t="t" r="r" b="b"/>
                  <a:pathLst>
                    <a:path w="1151" h="1102" extrusionOk="0">
                      <a:moveTo>
                        <a:pt x="594" y="1"/>
                      </a:moveTo>
                      <a:cubicBezTo>
                        <a:pt x="589" y="1"/>
                        <a:pt x="583" y="1"/>
                        <a:pt x="577" y="1"/>
                      </a:cubicBezTo>
                      <a:cubicBezTo>
                        <a:pt x="353" y="9"/>
                        <a:pt x="157" y="149"/>
                        <a:pt x="79" y="358"/>
                      </a:cubicBezTo>
                      <a:cubicBezTo>
                        <a:pt x="1" y="565"/>
                        <a:pt x="55" y="801"/>
                        <a:pt x="217" y="953"/>
                      </a:cubicBezTo>
                      <a:cubicBezTo>
                        <a:pt x="322" y="1050"/>
                        <a:pt x="457" y="1101"/>
                        <a:pt x="594" y="1101"/>
                      </a:cubicBezTo>
                      <a:cubicBezTo>
                        <a:pt x="671" y="1101"/>
                        <a:pt x="748" y="1085"/>
                        <a:pt x="821" y="1052"/>
                      </a:cubicBezTo>
                      <a:cubicBezTo>
                        <a:pt x="1023" y="960"/>
                        <a:pt x="1150" y="756"/>
                        <a:pt x="1143" y="534"/>
                      </a:cubicBezTo>
                      <a:cubicBezTo>
                        <a:pt x="1134" y="236"/>
                        <a:pt x="890" y="1"/>
                        <a:pt x="594"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96" name="Google Shape;7896;p13"/>
                <p:cNvSpPr/>
                <p:nvPr/>
              </p:nvSpPr>
              <p:spPr>
                <a:xfrm rot="1271479">
                  <a:off x="2240570" y="2767905"/>
                  <a:ext cx="18301" cy="17509"/>
                </a:xfrm>
                <a:custGeom>
                  <a:avLst/>
                  <a:gdLst/>
                  <a:ahLst/>
                  <a:cxnLst/>
                  <a:rect l="l" t="t" r="r" b="b"/>
                  <a:pathLst>
                    <a:path w="1150" h="1100" extrusionOk="0">
                      <a:moveTo>
                        <a:pt x="597" y="0"/>
                      </a:moveTo>
                      <a:cubicBezTo>
                        <a:pt x="590" y="0"/>
                        <a:pt x="583" y="0"/>
                        <a:pt x="576" y="0"/>
                      </a:cubicBezTo>
                      <a:cubicBezTo>
                        <a:pt x="353" y="7"/>
                        <a:pt x="157" y="147"/>
                        <a:pt x="78" y="356"/>
                      </a:cubicBezTo>
                      <a:cubicBezTo>
                        <a:pt x="0" y="564"/>
                        <a:pt x="55" y="799"/>
                        <a:pt x="217" y="951"/>
                      </a:cubicBezTo>
                      <a:cubicBezTo>
                        <a:pt x="321" y="1049"/>
                        <a:pt x="456" y="1099"/>
                        <a:pt x="593" y="1099"/>
                      </a:cubicBezTo>
                      <a:cubicBezTo>
                        <a:pt x="670" y="1099"/>
                        <a:pt x="747" y="1083"/>
                        <a:pt x="821" y="1050"/>
                      </a:cubicBezTo>
                      <a:cubicBezTo>
                        <a:pt x="1022" y="958"/>
                        <a:pt x="1150" y="754"/>
                        <a:pt x="1143" y="531"/>
                      </a:cubicBezTo>
                      <a:cubicBezTo>
                        <a:pt x="1134" y="235"/>
                        <a:pt x="891" y="0"/>
                        <a:pt x="59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97" name="Google Shape;7897;p13"/>
                <p:cNvSpPr/>
                <p:nvPr/>
              </p:nvSpPr>
              <p:spPr>
                <a:xfrm rot="1271479">
                  <a:off x="2096246" y="2527400"/>
                  <a:ext cx="18332" cy="17524"/>
                </a:xfrm>
                <a:custGeom>
                  <a:avLst/>
                  <a:gdLst/>
                  <a:ahLst/>
                  <a:cxnLst/>
                  <a:rect l="l" t="t" r="r" b="b"/>
                  <a:pathLst>
                    <a:path w="1152" h="1101" extrusionOk="0">
                      <a:moveTo>
                        <a:pt x="594" y="0"/>
                      </a:moveTo>
                      <a:cubicBezTo>
                        <a:pt x="588" y="0"/>
                        <a:pt x="582" y="0"/>
                        <a:pt x="577" y="0"/>
                      </a:cubicBezTo>
                      <a:cubicBezTo>
                        <a:pt x="354" y="9"/>
                        <a:pt x="158" y="149"/>
                        <a:pt x="80" y="357"/>
                      </a:cubicBezTo>
                      <a:cubicBezTo>
                        <a:pt x="0" y="564"/>
                        <a:pt x="55" y="800"/>
                        <a:pt x="219" y="953"/>
                      </a:cubicBezTo>
                      <a:cubicBezTo>
                        <a:pt x="322" y="1049"/>
                        <a:pt x="457" y="1100"/>
                        <a:pt x="594" y="1100"/>
                      </a:cubicBezTo>
                      <a:cubicBezTo>
                        <a:pt x="671" y="1100"/>
                        <a:pt x="748" y="1084"/>
                        <a:pt x="821" y="1051"/>
                      </a:cubicBezTo>
                      <a:cubicBezTo>
                        <a:pt x="1024" y="959"/>
                        <a:pt x="1151" y="755"/>
                        <a:pt x="1143" y="533"/>
                      </a:cubicBezTo>
                      <a:cubicBezTo>
                        <a:pt x="1134" y="235"/>
                        <a:pt x="890" y="0"/>
                        <a:pt x="594"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98" name="Google Shape;7898;p13"/>
                <p:cNvSpPr/>
                <p:nvPr/>
              </p:nvSpPr>
              <p:spPr>
                <a:xfrm rot="1271479">
                  <a:off x="2131919" y="2834819"/>
                  <a:ext cx="18317" cy="17540"/>
                </a:xfrm>
                <a:custGeom>
                  <a:avLst/>
                  <a:gdLst/>
                  <a:ahLst/>
                  <a:cxnLst/>
                  <a:rect l="l" t="t" r="r" b="b"/>
                  <a:pathLst>
                    <a:path w="1151" h="1102" extrusionOk="0">
                      <a:moveTo>
                        <a:pt x="593" y="1"/>
                      </a:moveTo>
                      <a:cubicBezTo>
                        <a:pt x="588" y="1"/>
                        <a:pt x="582" y="1"/>
                        <a:pt x="576" y="1"/>
                      </a:cubicBezTo>
                      <a:cubicBezTo>
                        <a:pt x="353" y="8"/>
                        <a:pt x="157" y="148"/>
                        <a:pt x="79" y="357"/>
                      </a:cubicBezTo>
                      <a:cubicBezTo>
                        <a:pt x="1" y="565"/>
                        <a:pt x="54" y="800"/>
                        <a:pt x="218" y="952"/>
                      </a:cubicBezTo>
                      <a:cubicBezTo>
                        <a:pt x="321" y="1050"/>
                        <a:pt x="457" y="1101"/>
                        <a:pt x="594" y="1101"/>
                      </a:cubicBezTo>
                      <a:cubicBezTo>
                        <a:pt x="671" y="1101"/>
                        <a:pt x="748" y="1085"/>
                        <a:pt x="820" y="1052"/>
                      </a:cubicBezTo>
                      <a:cubicBezTo>
                        <a:pt x="1023" y="960"/>
                        <a:pt x="1151" y="756"/>
                        <a:pt x="1144" y="534"/>
                      </a:cubicBezTo>
                      <a:cubicBezTo>
                        <a:pt x="1133" y="235"/>
                        <a:pt x="889" y="1"/>
                        <a:pt x="593"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99" name="Google Shape;7899;p13"/>
                <p:cNvSpPr/>
                <p:nvPr/>
              </p:nvSpPr>
              <p:spPr>
                <a:xfrm rot="1271479">
                  <a:off x="2020256" y="2717150"/>
                  <a:ext cx="18332" cy="17509"/>
                </a:xfrm>
                <a:custGeom>
                  <a:avLst/>
                  <a:gdLst/>
                  <a:ahLst/>
                  <a:cxnLst/>
                  <a:rect l="l" t="t" r="r" b="b"/>
                  <a:pathLst>
                    <a:path w="1152" h="1100" extrusionOk="0">
                      <a:moveTo>
                        <a:pt x="596" y="1"/>
                      </a:moveTo>
                      <a:cubicBezTo>
                        <a:pt x="590" y="1"/>
                        <a:pt x="583" y="1"/>
                        <a:pt x="576" y="1"/>
                      </a:cubicBezTo>
                      <a:cubicBezTo>
                        <a:pt x="354" y="8"/>
                        <a:pt x="158" y="148"/>
                        <a:pt x="80" y="356"/>
                      </a:cubicBezTo>
                      <a:cubicBezTo>
                        <a:pt x="0" y="563"/>
                        <a:pt x="55" y="799"/>
                        <a:pt x="217" y="952"/>
                      </a:cubicBezTo>
                      <a:cubicBezTo>
                        <a:pt x="321" y="1049"/>
                        <a:pt x="456" y="1100"/>
                        <a:pt x="592" y="1100"/>
                      </a:cubicBezTo>
                      <a:cubicBezTo>
                        <a:pt x="669" y="1100"/>
                        <a:pt x="747" y="1084"/>
                        <a:pt x="820" y="1050"/>
                      </a:cubicBezTo>
                      <a:cubicBezTo>
                        <a:pt x="1024" y="959"/>
                        <a:pt x="1151" y="754"/>
                        <a:pt x="1143" y="532"/>
                      </a:cubicBezTo>
                      <a:cubicBezTo>
                        <a:pt x="1134" y="235"/>
                        <a:pt x="891" y="1"/>
                        <a:pt x="59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00" name="Google Shape;7900;p13"/>
                <p:cNvSpPr/>
                <p:nvPr/>
              </p:nvSpPr>
              <p:spPr>
                <a:xfrm rot="1271479">
                  <a:off x="2311958" y="2538525"/>
                  <a:ext cx="18301" cy="17524"/>
                </a:xfrm>
                <a:custGeom>
                  <a:avLst/>
                  <a:gdLst/>
                  <a:ahLst/>
                  <a:cxnLst/>
                  <a:rect l="l" t="t" r="r" b="b"/>
                  <a:pathLst>
                    <a:path w="1150" h="1101" extrusionOk="0">
                      <a:moveTo>
                        <a:pt x="595" y="1"/>
                      </a:moveTo>
                      <a:cubicBezTo>
                        <a:pt x="588" y="1"/>
                        <a:pt x="582" y="1"/>
                        <a:pt x="575" y="1"/>
                      </a:cubicBezTo>
                      <a:cubicBezTo>
                        <a:pt x="353" y="8"/>
                        <a:pt x="157" y="148"/>
                        <a:pt x="78" y="357"/>
                      </a:cubicBezTo>
                      <a:cubicBezTo>
                        <a:pt x="0" y="564"/>
                        <a:pt x="54" y="800"/>
                        <a:pt x="217" y="952"/>
                      </a:cubicBezTo>
                      <a:cubicBezTo>
                        <a:pt x="320" y="1049"/>
                        <a:pt x="455" y="1100"/>
                        <a:pt x="592" y="1100"/>
                      </a:cubicBezTo>
                      <a:cubicBezTo>
                        <a:pt x="669" y="1100"/>
                        <a:pt x="747" y="1084"/>
                        <a:pt x="819" y="1051"/>
                      </a:cubicBezTo>
                      <a:cubicBezTo>
                        <a:pt x="1022" y="959"/>
                        <a:pt x="1150" y="754"/>
                        <a:pt x="1143" y="532"/>
                      </a:cubicBezTo>
                      <a:cubicBezTo>
                        <a:pt x="1132" y="236"/>
                        <a:pt x="889" y="1"/>
                        <a:pt x="59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01" name="Google Shape;7901;p13"/>
                <p:cNvSpPr/>
                <p:nvPr/>
              </p:nvSpPr>
              <p:spPr>
                <a:xfrm rot="1271479">
                  <a:off x="1998716" y="2630018"/>
                  <a:ext cx="38734" cy="37054"/>
                </a:xfrm>
                <a:custGeom>
                  <a:avLst/>
                  <a:gdLst/>
                  <a:ahLst/>
                  <a:cxnLst/>
                  <a:rect l="l" t="t" r="r" b="b"/>
                  <a:pathLst>
                    <a:path w="2434" h="2328" extrusionOk="0">
                      <a:moveTo>
                        <a:pt x="1256" y="0"/>
                      </a:moveTo>
                      <a:cubicBezTo>
                        <a:pt x="1243" y="0"/>
                        <a:pt x="1230"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02" name="Google Shape;7902;p13"/>
                <p:cNvSpPr/>
                <p:nvPr/>
              </p:nvSpPr>
              <p:spPr>
                <a:xfrm rot="1271479">
                  <a:off x="2279970" y="2611212"/>
                  <a:ext cx="67108" cy="64209"/>
                </a:xfrm>
                <a:custGeom>
                  <a:avLst/>
                  <a:gdLst/>
                  <a:ahLst/>
                  <a:cxnLst/>
                  <a:rect l="l" t="t" r="r" b="b"/>
                  <a:pathLst>
                    <a:path w="4217" h="4034" extrusionOk="0">
                      <a:moveTo>
                        <a:pt x="2178" y="0"/>
                      </a:moveTo>
                      <a:cubicBezTo>
                        <a:pt x="2156" y="0"/>
                        <a:pt x="2134" y="1"/>
                        <a:pt x="2112" y="1"/>
                      </a:cubicBezTo>
                      <a:cubicBezTo>
                        <a:pt x="1296" y="28"/>
                        <a:pt x="577" y="542"/>
                        <a:pt x="289" y="1305"/>
                      </a:cubicBezTo>
                      <a:cubicBezTo>
                        <a:pt x="1" y="2068"/>
                        <a:pt x="201" y="2929"/>
                        <a:pt x="796" y="3488"/>
                      </a:cubicBezTo>
                      <a:cubicBezTo>
                        <a:pt x="1177" y="3846"/>
                        <a:pt x="1673" y="4033"/>
                        <a:pt x="2175" y="4033"/>
                      </a:cubicBezTo>
                      <a:cubicBezTo>
                        <a:pt x="2456" y="4033"/>
                        <a:pt x="2740" y="3975"/>
                        <a:pt x="3007" y="3854"/>
                      </a:cubicBezTo>
                      <a:cubicBezTo>
                        <a:pt x="3749" y="3519"/>
                        <a:pt x="4217" y="2769"/>
                        <a:pt x="4191" y="1954"/>
                      </a:cubicBezTo>
                      <a:cubicBezTo>
                        <a:pt x="4157" y="862"/>
                        <a:pt x="3261" y="0"/>
                        <a:pt x="217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03" name="Google Shape;7903;p13"/>
                <p:cNvSpPr/>
                <p:nvPr/>
              </p:nvSpPr>
              <p:spPr>
                <a:xfrm rot="1271479">
                  <a:off x="2374691" y="2673335"/>
                  <a:ext cx="67092" cy="64209"/>
                </a:xfrm>
                <a:custGeom>
                  <a:avLst/>
                  <a:gdLst/>
                  <a:ahLst/>
                  <a:cxnLst/>
                  <a:rect l="l" t="t" r="r" b="b"/>
                  <a:pathLst>
                    <a:path w="4216" h="4034" extrusionOk="0">
                      <a:moveTo>
                        <a:pt x="2177" y="1"/>
                      </a:moveTo>
                      <a:cubicBezTo>
                        <a:pt x="2155" y="1"/>
                        <a:pt x="2133" y="1"/>
                        <a:pt x="2111" y="2"/>
                      </a:cubicBezTo>
                      <a:cubicBezTo>
                        <a:pt x="1295" y="28"/>
                        <a:pt x="576" y="543"/>
                        <a:pt x="288" y="1305"/>
                      </a:cubicBezTo>
                      <a:cubicBezTo>
                        <a:pt x="1" y="2068"/>
                        <a:pt x="200" y="2930"/>
                        <a:pt x="795" y="3488"/>
                      </a:cubicBezTo>
                      <a:cubicBezTo>
                        <a:pt x="1176" y="3846"/>
                        <a:pt x="1672" y="4034"/>
                        <a:pt x="2174" y="4034"/>
                      </a:cubicBezTo>
                      <a:cubicBezTo>
                        <a:pt x="2455" y="4034"/>
                        <a:pt x="2739" y="3975"/>
                        <a:pt x="3006" y="3855"/>
                      </a:cubicBezTo>
                      <a:cubicBezTo>
                        <a:pt x="3748" y="3518"/>
                        <a:pt x="4216" y="2769"/>
                        <a:pt x="4191" y="1953"/>
                      </a:cubicBezTo>
                      <a:cubicBezTo>
                        <a:pt x="4156" y="862"/>
                        <a:pt x="3260"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04" name="Google Shape;7904;p13"/>
                <p:cNvSpPr/>
                <p:nvPr/>
              </p:nvSpPr>
              <p:spPr>
                <a:xfrm rot="1271479">
                  <a:off x="2164111" y="2552588"/>
                  <a:ext cx="67124" cy="64209"/>
                </a:xfrm>
                <a:custGeom>
                  <a:avLst/>
                  <a:gdLst/>
                  <a:ahLst/>
                  <a:cxnLst/>
                  <a:rect l="l" t="t" r="r" b="b"/>
                  <a:pathLst>
                    <a:path w="4218" h="4034" extrusionOk="0">
                      <a:moveTo>
                        <a:pt x="2177" y="1"/>
                      </a:moveTo>
                      <a:cubicBezTo>
                        <a:pt x="2155" y="1"/>
                        <a:pt x="2133" y="1"/>
                        <a:pt x="2112" y="2"/>
                      </a:cubicBezTo>
                      <a:cubicBezTo>
                        <a:pt x="1297" y="28"/>
                        <a:pt x="576" y="542"/>
                        <a:pt x="288" y="1305"/>
                      </a:cubicBezTo>
                      <a:cubicBezTo>
                        <a:pt x="0" y="2068"/>
                        <a:pt x="200" y="2930"/>
                        <a:pt x="796" y="3488"/>
                      </a:cubicBezTo>
                      <a:cubicBezTo>
                        <a:pt x="1177" y="3845"/>
                        <a:pt x="1673" y="4033"/>
                        <a:pt x="2176" y="4033"/>
                      </a:cubicBezTo>
                      <a:cubicBezTo>
                        <a:pt x="2457" y="4033"/>
                        <a:pt x="2740" y="3975"/>
                        <a:pt x="3006" y="3854"/>
                      </a:cubicBezTo>
                      <a:cubicBezTo>
                        <a:pt x="3750" y="3518"/>
                        <a:pt x="4217" y="2768"/>
                        <a:pt x="4191" y="1953"/>
                      </a:cubicBezTo>
                      <a:cubicBezTo>
                        <a:pt x="4156" y="862"/>
                        <a:pt x="3261"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05" name="Google Shape;7905;p13"/>
                <p:cNvSpPr/>
                <p:nvPr/>
              </p:nvSpPr>
              <p:spPr>
                <a:xfrm rot="1271479">
                  <a:off x="2235798" y="2822517"/>
                  <a:ext cx="67108" cy="64209"/>
                </a:xfrm>
                <a:custGeom>
                  <a:avLst/>
                  <a:gdLst/>
                  <a:ahLst/>
                  <a:cxnLst/>
                  <a:rect l="l" t="t" r="r" b="b"/>
                  <a:pathLst>
                    <a:path w="4217" h="4034" extrusionOk="0">
                      <a:moveTo>
                        <a:pt x="2176" y="0"/>
                      </a:moveTo>
                      <a:cubicBezTo>
                        <a:pt x="2155" y="0"/>
                        <a:pt x="2133" y="0"/>
                        <a:pt x="2111" y="1"/>
                      </a:cubicBezTo>
                      <a:cubicBezTo>
                        <a:pt x="1296" y="27"/>
                        <a:pt x="575" y="542"/>
                        <a:pt x="289" y="1305"/>
                      </a:cubicBezTo>
                      <a:cubicBezTo>
                        <a:pt x="1" y="2067"/>
                        <a:pt x="200" y="2929"/>
                        <a:pt x="795" y="3487"/>
                      </a:cubicBezTo>
                      <a:cubicBezTo>
                        <a:pt x="1177" y="3846"/>
                        <a:pt x="1673" y="4034"/>
                        <a:pt x="2176" y="4034"/>
                      </a:cubicBezTo>
                      <a:cubicBezTo>
                        <a:pt x="2456" y="4034"/>
                        <a:pt x="2739" y="3975"/>
                        <a:pt x="3005" y="3855"/>
                      </a:cubicBezTo>
                      <a:cubicBezTo>
                        <a:pt x="3749" y="3519"/>
                        <a:pt x="4217" y="2768"/>
                        <a:pt x="4191" y="1953"/>
                      </a:cubicBezTo>
                      <a:cubicBezTo>
                        <a:pt x="4156" y="861"/>
                        <a:pt x="3260"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06" name="Google Shape;7906;p13"/>
                <p:cNvSpPr/>
                <p:nvPr/>
              </p:nvSpPr>
              <p:spPr>
                <a:xfrm rot="1271479">
                  <a:off x="2066212" y="2645139"/>
                  <a:ext cx="67108" cy="64193"/>
                </a:xfrm>
                <a:custGeom>
                  <a:avLst/>
                  <a:gdLst/>
                  <a:ahLst/>
                  <a:cxnLst/>
                  <a:rect l="l" t="t" r="r" b="b"/>
                  <a:pathLst>
                    <a:path w="4217" h="4033" extrusionOk="0">
                      <a:moveTo>
                        <a:pt x="2176" y="0"/>
                      </a:moveTo>
                      <a:cubicBezTo>
                        <a:pt x="2154" y="0"/>
                        <a:pt x="2132" y="1"/>
                        <a:pt x="2110" y="1"/>
                      </a:cubicBezTo>
                      <a:cubicBezTo>
                        <a:pt x="1295" y="27"/>
                        <a:pt x="576" y="542"/>
                        <a:pt x="288" y="1305"/>
                      </a:cubicBezTo>
                      <a:cubicBezTo>
                        <a:pt x="0" y="2068"/>
                        <a:pt x="200" y="2929"/>
                        <a:pt x="796" y="3488"/>
                      </a:cubicBezTo>
                      <a:cubicBezTo>
                        <a:pt x="1177" y="3845"/>
                        <a:pt x="1673" y="4033"/>
                        <a:pt x="2176" y="4033"/>
                      </a:cubicBezTo>
                      <a:cubicBezTo>
                        <a:pt x="2457" y="4033"/>
                        <a:pt x="2740" y="3974"/>
                        <a:pt x="3006" y="3854"/>
                      </a:cubicBezTo>
                      <a:cubicBezTo>
                        <a:pt x="3748" y="3518"/>
                        <a:pt x="4216" y="2767"/>
                        <a:pt x="4190" y="1952"/>
                      </a:cubicBezTo>
                      <a:cubicBezTo>
                        <a:pt x="4155" y="862"/>
                        <a:pt x="3261"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07" name="Google Shape;7907;p13"/>
                <p:cNvSpPr/>
                <p:nvPr/>
              </p:nvSpPr>
              <p:spPr>
                <a:xfrm rot="1271479">
                  <a:off x="2040075" y="2777141"/>
                  <a:ext cx="67108" cy="64209"/>
                </a:xfrm>
                <a:custGeom>
                  <a:avLst/>
                  <a:gdLst/>
                  <a:ahLst/>
                  <a:cxnLst/>
                  <a:rect l="l" t="t" r="r" b="b"/>
                  <a:pathLst>
                    <a:path w="4217" h="4034" extrusionOk="0">
                      <a:moveTo>
                        <a:pt x="2176" y="1"/>
                      </a:moveTo>
                      <a:cubicBezTo>
                        <a:pt x="2154" y="1"/>
                        <a:pt x="2132" y="1"/>
                        <a:pt x="2110" y="2"/>
                      </a:cubicBezTo>
                      <a:cubicBezTo>
                        <a:pt x="1295" y="27"/>
                        <a:pt x="576" y="541"/>
                        <a:pt x="288" y="1304"/>
                      </a:cubicBezTo>
                      <a:cubicBezTo>
                        <a:pt x="0" y="2068"/>
                        <a:pt x="200" y="2928"/>
                        <a:pt x="794" y="3487"/>
                      </a:cubicBezTo>
                      <a:cubicBezTo>
                        <a:pt x="1177" y="3845"/>
                        <a:pt x="1672" y="4033"/>
                        <a:pt x="2175" y="4033"/>
                      </a:cubicBezTo>
                      <a:cubicBezTo>
                        <a:pt x="2456" y="4033"/>
                        <a:pt x="2738" y="3975"/>
                        <a:pt x="3005" y="3854"/>
                      </a:cubicBezTo>
                      <a:cubicBezTo>
                        <a:pt x="3748" y="3518"/>
                        <a:pt x="4216" y="2768"/>
                        <a:pt x="4190" y="1953"/>
                      </a:cubicBezTo>
                      <a:cubicBezTo>
                        <a:pt x="4155" y="862"/>
                        <a:pt x="3259" y="1"/>
                        <a:pt x="217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grpSp>
          <p:nvGrpSpPr>
            <p:cNvPr id="7908" name="Google Shape;7908;p13"/>
            <p:cNvGrpSpPr/>
            <p:nvPr/>
          </p:nvGrpSpPr>
          <p:grpSpPr>
            <a:xfrm rot="-10248816">
              <a:off x="338584" y="2166023"/>
              <a:ext cx="313669" cy="304166"/>
              <a:chOff x="1640584" y="2123500"/>
              <a:chExt cx="1148539" cy="1113743"/>
            </a:xfrm>
          </p:grpSpPr>
          <p:sp>
            <p:nvSpPr>
              <p:cNvPr id="7909" name="Google Shape;7909;p13"/>
              <p:cNvSpPr/>
              <p:nvPr/>
            </p:nvSpPr>
            <p:spPr>
              <a:xfrm rot="1271479">
                <a:off x="1762549" y="2258456"/>
                <a:ext cx="904609" cy="843831"/>
              </a:xfrm>
              <a:custGeom>
                <a:avLst/>
                <a:gdLst/>
                <a:ahLst/>
                <a:cxnLst/>
                <a:rect l="l" t="t" r="r" b="b"/>
                <a:pathLst>
                  <a:path w="56845" h="53015" extrusionOk="0">
                    <a:moveTo>
                      <a:pt x="35396" y="1"/>
                    </a:moveTo>
                    <a:cubicBezTo>
                      <a:pt x="35352" y="1"/>
                      <a:pt x="35310" y="7"/>
                      <a:pt x="35268" y="20"/>
                    </a:cubicBezTo>
                    <a:cubicBezTo>
                      <a:pt x="29606" y="1731"/>
                      <a:pt x="27381" y="5963"/>
                      <a:pt x="27381" y="5963"/>
                    </a:cubicBezTo>
                    <a:cubicBezTo>
                      <a:pt x="25115" y="2600"/>
                      <a:pt x="21471" y="509"/>
                      <a:pt x="19933" y="509"/>
                    </a:cubicBezTo>
                    <a:cubicBezTo>
                      <a:pt x="19662" y="509"/>
                      <a:pt x="19457" y="573"/>
                      <a:pt x="19336" y="707"/>
                    </a:cubicBezTo>
                    <a:cubicBezTo>
                      <a:pt x="16611" y="3709"/>
                      <a:pt x="17272" y="9556"/>
                      <a:pt x="17272" y="9556"/>
                    </a:cubicBezTo>
                    <a:cubicBezTo>
                      <a:pt x="14925" y="7571"/>
                      <a:pt x="11354" y="6722"/>
                      <a:pt x="9240" y="6722"/>
                    </a:cubicBezTo>
                    <a:cubicBezTo>
                      <a:pt x="8235" y="6722"/>
                      <a:pt x="7559" y="6914"/>
                      <a:pt x="7502" y="7268"/>
                    </a:cubicBezTo>
                    <a:cubicBezTo>
                      <a:pt x="6788" y="11712"/>
                      <a:pt x="9820" y="16427"/>
                      <a:pt x="9820" y="16427"/>
                    </a:cubicBezTo>
                    <a:cubicBezTo>
                      <a:pt x="9719" y="16424"/>
                      <a:pt x="9619" y="16422"/>
                      <a:pt x="9518" y="16422"/>
                    </a:cubicBezTo>
                    <a:cubicBezTo>
                      <a:pt x="5513" y="16422"/>
                      <a:pt x="1643" y="18911"/>
                      <a:pt x="1936" y="19982"/>
                    </a:cubicBezTo>
                    <a:cubicBezTo>
                      <a:pt x="2920" y="23572"/>
                      <a:pt x="7626" y="25662"/>
                      <a:pt x="7626" y="25662"/>
                    </a:cubicBezTo>
                    <a:cubicBezTo>
                      <a:pt x="3989" y="27243"/>
                      <a:pt x="1" y="32676"/>
                      <a:pt x="1290" y="33550"/>
                    </a:cubicBezTo>
                    <a:cubicBezTo>
                      <a:pt x="4116" y="35461"/>
                      <a:pt x="9044" y="35902"/>
                      <a:pt x="9044" y="35902"/>
                    </a:cubicBezTo>
                    <a:cubicBezTo>
                      <a:pt x="7268" y="39093"/>
                      <a:pt x="7224" y="45603"/>
                      <a:pt x="8726" y="45699"/>
                    </a:cubicBezTo>
                    <a:cubicBezTo>
                      <a:pt x="8993" y="45716"/>
                      <a:pt x="9260" y="45724"/>
                      <a:pt x="9526" y="45724"/>
                    </a:cubicBezTo>
                    <a:cubicBezTo>
                      <a:pt x="13221" y="45724"/>
                      <a:pt x="16726" y="44215"/>
                      <a:pt x="16726" y="44215"/>
                    </a:cubicBezTo>
                    <a:cubicBezTo>
                      <a:pt x="16898" y="48226"/>
                      <a:pt x="19702" y="52226"/>
                      <a:pt x="20688" y="52226"/>
                    </a:cubicBezTo>
                    <a:cubicBezTo>
                      <a:pt x="20714" y="52226"/>
                      <a:pt x="20740" y="52223"/>
                      <a:pt x="20764" y="52217"/>
                    </a:cubicBezTo>
                    <a:cubicBezTo>
                      <a:pt x="24220" y="51360"/>
                      <a:pt x="28005" y="47880"/>
                      <a:pt x="28005" y="47880"/>
                    </a:cubicBezTo>
                    <a:cubicBezTo>
                      <a:pt x="29652" y="50276"/>
                      <a:pt x="34128" y="53015"/>
                      <a:pt x="35913" y="53015"/>
                    </a:cubicBezTo>
                    <a:cubicBezTo>
                      <a:pt x="36221" y="53015"/>
                      <a:pt x="36449" y="52933"/>
                      <a:pt x="36569" y="52754"/>
                    </a:cubicBezTo>
                    <a:cubicBezTo>
                      <a:pt x="38444" y="49941"/>
                      <a:pt x="38370" y="45144"/>
                      <a:pt x="38370" y="45143"/>
                    </a:cubicBezTo>
                    <a:lnTo>
                      <a:pt x="38370" y="45143"/>
                    </a:lnTo>
                    <a:cubicBezTo>
                      <a:pt x="39785" y="46033"/>
                      <a:pt x="43750" y="47047"/>
                      <a:pt x="45784" y="47047"/>
                    </a:cubicBezTo>
                    <a:cubicBezTo>
                      <a:pt x="46461" y="47047"/>
                      <a:pt x="46924" y="46935"/>
                      <a:pt x="47009" y="46669"/>
                    </a:cubicBezTo>
                    <a:cubicBezTo>
                      <a:pt x="48133" y="43166"/>
                      <a:pt x="46722" y="37648"/>
                      <a:pt x="46722" y="37648"/>
                    </a:cubicBezTo>
                    <a:lnTo>
                      <a:pt x="46722" y="37648"/>
                    </a:lnTo>
                    <a:cubicBezTo>
                      <a:pt x="47145" y="37687"/>
                      <a:pt x="47575" y="37706"/>
                      <a:pt x="48008" y="37706"/>
                    </a:cubicBezTo>
                    <a:cubicBezTo>
                      <a:pt x="52176" y="37706"/>
                      <a:pt x="56525" y="36007"/>
                      <a:pt x="56285" y="34888"/>
                    </a:cubicBezTo>
                    <a:cubicBezTo>
                      <a:pt x="55341" y="30484"/>
                      <a:pt x="51040" y="27949"/>
                      <a:pt x="51040" y="27949"/>
                    </a:cubicBezTo>
                    <a:cubicBezTo>
                      <a:pt x="55565" y="25201"/>
                      <a:pt x="56845" y="20013"/>
                      <a:pt x="56359" y="19309"/>
                    </a:cubicBezTo>
                    <a:cubicBezTo>
                      <a:pt x="54208" y="16192"/>
                      <a:pt x="48336" y="15495"/>
                      <a:pt x="48336" y="15495"/>
                    </a:cubicBezTo>
                    <a:cubicBezTo>
                      <a:pt x="49299" y="11742"/>
                      <a:pt x="48265" y="6225"/>
                      <a:pt x="47152" y="6125"/>
                    </a:cubicBezTo>
                    <a:cubicBezTo>
                      <a:pt x="46889" y="6101"/>
                      <a:pt x="46625" y="6090"/>
                      <a:pt x="46362" y="6090"/>
                    </a:cubicBezTo>
                    <a:cubicBezTo>
                      <a:pt x="42495" y="6090"/>
                      <a:pt x="38746" y="8476"/>
                      <a:pt x="38746" y="8476"/>
                    </a:cubicBezTo>
                    <a:cubicBezTo>
                      <a:pt x="38806" y="6123"/>
                      <a:pt x="36758" y="1"/>
                      <a:pt x="353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10" name="Google Shape;7910;p13"/>
              <p:cNvSpPr/>
              <p:nvPr/>
            </p:nvSpPr>
            <p:spPr>
              <a:xfrm rot="1271479">
                <a:off x="2043800" y="2229405"/>
                <a:ext cx="217046" cy="214591"/>
              </a:xfrm>
              <a:custGeom>
                <a:avLst/>
                <a:gdLst/>
                <a:ahLst/>
                <a:cxnLst/>
                <a:rect l="l" t="t" r="r" b="b"/>
                <a:pathLst>
                  <a:path w="13639" h="13482" extrusionOk="0">
                    <a:moveTo>
                      <a:pt x="8915" y="1"/>
                    </a:moveTo>
                    <a:cubicBezTo>
                      <a:pt x="6531" y="3083"/>
                      <a:pt x="7142" y="8501"/>
                      <a:pt x="7142" y="8501"/>
                    </a:cubicBezTo>
                    <a:cubicBezTo>
                      <a:pt x="5098" y="6774"/>
                      <a:pt x="2129" y="5905"/>
                      <a:pt x="0" y="5711"/>
                    </a:cubicBezTo>
                    <a:lnTo>
                      <a:pt x="0" y="5711"/>
                    </a:lnTo>
                    <a:cubicBezTo>
                      <a:pt x="2533" y="8718"/>
                      <a:pt x="5814" y="11123"/>
                      <a:pt x="8977" y="13481"/>
                    </a:cubicBezTo>
                    <a:cubicBezTo>
                      <a:pt x="10354" y="12249"/>
                      <a:pt x="11939" y="11246"/>
                      <a:pt x="13639" y="10497"/>
                    </a:cubicBezTo>
                    <a:cubicBezTo>
                      <a:pt x="11208" y="7496"/>
                      <a:pt x="9928" y="3750"/>
                      <a:pt x="8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11" name="Google Shape;7911;p13"/>
              <p:cNvSpPr/>
              <p:nvPr/>
            </p:nvSpPr>
            <p:spPr>
              <a:xfrm rot="1271479">
                <a:off x="1818667" y="2469776"/>
                <a:ext cx="201037" cy="165264"/>
              </a:xfrm>
              <a:custGeom>
                <a:avLst/>
                <a:gdLst/>
                <a:ahLst/>
                <a:cxnLst/>
                <a:rect l="l" t="t" r="r" b="b"/>
                <a:pathLst>
                  <a:path w="12633" h="10383" extrusionOk="0">
                    <a:moveTo>
                      <a:pt x="248" y="1"/>
                    </a:moveTo>
                    <a:lnTo>
                      <a:pt x="248" y="1"/>
                    </a:lnTo>
                    <a:cubicBezTo>
                      <a:pt x="1531" y="3250"/>
                      <a:pt x="5751" y="5125"/>
                      <a:pt x="5751" y="5125"/>
                    </a:cubicBezTo>
                    <a:cubicBezTo>
                      <a:pt x="3542" y="6087"/>
                      <a:pt x="1206" y="8466"/>
                      <a:pt x="0" y="10383"/>
                    </a:cubicBezTo>
                    <a:cubicBezTo>
                      <a:pt x="3854" y="9387"/>
                      <a:pt x="7612" y="8030"/>
                      <a:pt x="11383" y="6719"/>
                    </a:cubicBezTo>
                    <a:cubicBezTo>
                      <a:pt x="11520" y="4747"/>
                      <a:pt x="11961" y="2776"/>
                      <a:pt x="12633" y="954"/>
                    </a:cubicBezTo>
                    <a:lnTo>
                      <a:pt x="12633" y="954"/>
                    </a:lnTo>
                    <a:cubicBezTo>
                      <a:pt x="11706" y="975"/>
                      <a:pt x="10779" y="990"/>
                      <a:pt x="9853" y="990"/>
                    </a:cubicBezTo>
                    <a:cubicBezTo>
                      <a:pt x="6607" y="990"/>
                      <a:pt x="3378" y="803"/>
                      <a:pt x="2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12" name="Google Shape;7912;p13"/>
              <p:cNvSpPr/>
              <p:nvPr/>
            </p:nvSpPr>
            <p:spPr>
              <a:xfrm rot="1271479">
                <a:off x="2403186" y="2365849"/>
                <a:ext cx="194369" cy="207635"/>
              </a:xfrm>
              <a:custGeom>
                <a:avLst/>
                <a:gdLst/>
                <a:ahLst/>
                <a:cxnLst/>
                <a:rect l="l" t="t" r="r" b="b"/>
                <a:pathLst>
                  <a:path w="12214" h="13045" extrusionOk="0">
                    <a:moveTo>
                      <a:pt x="2344" y="0"/>
                    </a:moveTo>
                    <a:cubicBezTo>
                      <a:pt x="1400" y="2919"/>
                      <a:pt x="444" y="5827"/>
                      <a:pt x="49" y="8888"/>
                    </a:cubicBezTo>
                    <a:cubicBezTo>
                      <a:pt x="39" y="8957"/>
                      <a:pt x="23" y="9025"/>
                      <a:pt x="1" y="9091"/>
                    </a:cubicBezTo>
                    <a:cubicBezTo>
                      <a:pt x="2812" y="9644"/>
                      <a:pt x="5549" y="11061"/>
                      <a:pt x="7735" y="13045"/>
                    </a:cubicBezTo>
                    <a:cubicBezTo>
                      <a:pt x="9038" y="10211"/>
                      <a:pt x="10339" y="7377"/>
                      <a:pt x="12214" y="4935"/>
                    </a:cubicBezTo>
                    <a:cubicBezTo>
                      <a:pt x="12178" y="4935"/>
                      <a:pt x="12142" y="4935"/>
                      <a:pt x="12106" y="4935"/>
                    </a:cubicBezTo>
                    <a:cubicBezTo>
                      <a:pt x="8239" y="4935"/>
                      <a:pt x="4490" y="7318"/>
                      <a:pt x="4490" y="7318"/>
                    </a:cubicBezTo>
                    <a:cubicBezTo>
                      <a:pt x="4532" y="5604"/>
                      <a:pt x="3458" y="1891"/>
                      <a:pt x="2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13" name="Google Shape;7913;p13"/>
              <p:cNvSpPr/>
              <p:nvPr/>
            </p:nvSpPr>
            <p:spPr>
              <a:xfrm rot="1271479">
                <a:off x="2152760" y="2903541"/>
                <a:ext cx="184964" cy="227467"/>
              </a:xfrm>
              <a:custGeom>
                <a:avLst/>
                <a:gdLst/>
                <a:ahLst/>
                <a:cxnLst/>
                <a:rect l="l" t="t" r="r" b="b"/>
                <a:pathLst>
                  <a:path w="11623" h="14291" extrusionOk="0">
                    <a:moveTo>
                      <a:pt x="5761" y="0"/>
                    </a:moveTo>
                    <a:cubicBezTo>
                      <a:pt x="4396" y="985"/>
                      <a:pt x="2900" y="1788"/>
                      <a:pt x="1293" y="2363"/>
                    </a:cubicBezTo>
                    <a:cubicBezTo>
                      <a:pt x="870" y="2514"/>
                      <a:pt x="438" y="2648"/>
                      <a:pt x="1" y="2770"/>
                    </a:cubicBezTo>
                    <a:cubicBezTo>
                      <a:pt x="515" y="4345"/>
                      <a:pt x="1069" y="5906"/>
                      <a:pt x="1666" y="7454"/>
                    </a:cubicBezTo>
                    <a:cubicBezTo>
                      <a:pt x="2544" y="9720"/>
                      <a:pt x="3742" y="11962"/>
                      <a:pt x="4558" y="14290"/>
                    </a:cubicBezTo>
                    <a:cubicBezTo>
                      <a:pt x="6397" y="11470"/>
                      <a:pt x="6324" y="6735"/>
                      <a:pt x="6324" y="6735"/>
                    </a:cubicBezTo>
                    <a:lnTo>
                      <a:pt x="6324" y="6735"/>
                    </a:lnTo>
                    <a:cubicBezTo>
                      <a:pt x="7334" y="7372"/>
                      <a:pt x="9643" y="8070"/>
                      <a:pt x="11622" y="8417"/>
                    </a:cubicBezTo>
                    <a:cubicBezTo>
                      <a:pt x="9322" y="5887"/>
                      <a:pt x="7404" y="3005"/>
                      <a:pt x="57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14" name="Google Shape;7914;p13"/>
              <p:cNvSpPr/>
              <p:nvPr/>
            </p:nvSpPr>
            <p:spPr>
              <a:xfrm rot="1271479">
                <a:off x="2431535" y="2719191"/>
                <a:ext cx="194591" cy="211280"/>
              </a:xfrm>
              <a:custGeom>
                <a:avLst/>
                <a:gdLst/>
                <a:ahLst/>
                <a:cxnLst/>
                <a:rect l="l" t="t" r="r" b="b"/>
                <a:pathLst>
                  <a:path w="12228" h="13274" extrusionOk="0">
                    <a:moveTo>
                      <a:pt x="12228" y="1"/>
                    </a:moveTo>
                    <a:lnTo>
                      <a:pt x="12228" y="1"/>
                    </a:lnTo>
                    <a:cubicBezTo>
                      <a:pt x="8942" y="1214"/>
                      <a:pt x="5626" y="2337"/>
                      <a:pt x="2266" y="3318"/>
                    </a:cubicBezTo>
                    <a:cubicBezTo>
                      <a:pt x="2060" y="3479"/>
                      <a:pt x="1797" y="3561"/>
                      <a:pt x="1534" y="3561"/>
                    </a:cubicBezTo>
                    <a:cubicBezTo>
                      <a:pt x="1499" y="3561"/>
                      <a:pt x="1464" y="3560"/>
                      <a:pt x="1429" y="3557"/>
                    </a:cubicBezTo>
                    <a:cubicBezTo>
                      <a:pt x="1381" y="3571"/>
                      <a:pt x="1333" y="3583"/>
                      <a:pt x="1285" y="3597"/>
                    </a:cubicBezTo>
                    <a:cubicBezTo>
                      <a:pt x="1245" y="4586"/>
                      <a:pt x="1175" y="5572"/>
                      <a:pt x="1012" y="6549"/>
                    </a:cubicBezTo>
                    <a:cubicBezTo>
                      <a:pt x="821" y="7686"/>
                      <a:pt x="470" y="8759"/>
                      <a:pt x="1" y="9781"/>
                    </a:cubicBezTo>
                    <a:cubicBezTo>
                      <a:pt x="3986" y="11247"/>
                      <a:pt x="8029" y="12508"/>
                      <a:pt x="12199" y="13273"/>
                    </a:cubicBezTo>
                    <a:cubicBezTo>
                      <a:pt x="11088" y="9124"/>
                      <a:pt x="7054" y="6747"/>
                      <a:pt x="7054" y="6747"/>
                    </a:cubicBezTo>
                    <a:cubicBezTo>
                      <a:pt x="10097" y="4899"/>
                      <a:pt x="11671" y="1949"/>
                      <a:pt x="12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15" name="Google Shape;7915;p13"/>
              <p:cNvSpPr/>
              <p:nvPr/>
            </p:nvSpPr>
            <p:spPr>
              <a:xfrm rot="1271479">
                <a:off x="1803822" y="2773451"/>
                <a:ext cx="226880" cy="197926"/>
              </a:xfrm>
              <a:custGeom>
                <a:avLst/>
                <a:gdLst/>
                <a:ahLst/>
                <a:cxnLst/>
                <a:rect l="l" t="t" r="r" b="b"/>
                <a:pathLst>
                  <a:path w="14257" h="12435" extrusionOk="0">
                    <a:moveTo>
                      <a:pt x="8763" y="1"/>
                    </a:moveTo>
                    <a:cubicBezTo>
                      <a:pt x="5793" y="2292"/>
                      <a:pt x="2871" y="4645"/>
                      <a:pt x="1" y="7062"/>
                    </a:cubicBezTo>
                    <a:cubicBezTo>
                      <a:pt x="142" y="7267"/>
                      <a:pt x="309" y="7387"/>
                      <a:pt x="504" y="7400"/>
                    </a:cubicBezTo>
                    <a:cubicBezTo>
                      <a:pt x="772" y="7417"/>
                      <a:pt x="1040" y="7425"/>
                      <a:pt x="1308" y="7425"/>
                    </a:cubicBezTo>
                    <a:cubicBezTo>
                      <a:pt x="5000" y="7425"/>
                      <a:pt x="8504" y="5917"/>
                      <a:pt x="8504" y="5917"/>
                    </a:cubicBezTo>
                    <a:cubicBezTo>
                      <a:pt x="8611" y="8416"/>
                      <a:pt x="9740" y="10909"/>
                      <a:pt x="10814" y="12435"/>
                    </a:cubicBezTo>
                    <a:cubicBezTo>
                      <a:pt x="11902" y="9272"/>
                      <a:pt x="13051" y="6131"/>
                      <a:pt x="14257" y="3011"/>
                    </a:cubicBezTo>
                    <a:cubicBezTo>
                      <a:pt x="12207" y="2454"/>
                      <a:pt x="10307" y="1474"/>
                      <a:pt x="8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16" name="Google Shape;7916;p13"/>
              <p:cNvSpPr/>
              <p:nvPr/>
            </p:nvSpPr>
            <p:spPr>
              <a:xfrm rot="1271479">
                <a:off x="1846296" y="2382750"/>
                <a:ext cx="740221" cy="616284"/>
              </a:xfrm>
              <a:custGeom>
                <a:avLst/>
                <a:gdLst/>
                <a:ahLst/>
                <a:cxnLst/>
                <a:rect l="l" t="t" r="r" b="b"/>
                <a:pathLst>
                  <a:path w="46515" h="38719" extrusionOk="0">
                    <a:moveTo>
                      <a:pt x="24350" y="1"/>
                    </a:moveTo>
                    <a:cubicBezTo>
                      <a:pt x="19289" y="1"/>
                      <a:pt x="14009" y="2098"/>
                      <a:pt x="9261" y="6881"/>
                    </a:cubicBezTo>
                    <a:cubicBezTo>
                      <a:pt x="0" y="16215"/>
                      <a:pt x="4277" y="29356"/>
                      <a:pt x="12174" y="34990"/>
                    </a:cubicBezTo>
                    <a:cubicBezTo>
                      <a:pt x="15757" y="37546"/>
                      <a:pt x="19622" y="38719"/>
                      <a:pt x="23394" y="38719"/>
                    </a:cubicBezTo>
                    <a:cubicBezTo>
                      <a:pt x="28681" y="38719"/>
                      <a:pt x="33785" y="36414"/>
                      <a:pt x="37670" y="32383"/>
                    </a:cubicBezTo>
                    <a:cubicBezTo>
                      <a:pt x="43969" y="25850"/>
                      <a:pt x="46515" y="14053"/>
                      <a:pt x="38766" y="6309"/>
                    </a:cubicBezTo>
                    <a:cubicBezTo>
                      <a:pt x="34788" y="2334"/>
                      <a:pt x="29690" y="1"/>
                      <a:pt x="24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17" name="Google Shape;7917;p13"/>
              <p:cNvSpPr/>
              <p:nvPr/>
            </p:nvSpPr>
            <p:spPr>
              <a:xfrm rot="1271479">
                <a:off x="1909215" y="2386231"/>
                <a:ext cx="631770" cy="616029"/>
              </a:xfrm>
              <a:custGeom>
                <a:avLst/>
                <a:gdLst/>
                <a:ahLst/>
                <a:cxnLst/>
                <a:rect l="l" t="t" r="r" b="b"/>
                <a:pathLst>
                  <a:path w="39700" h="38703" extrusionOk="0">
                    <a:moveTo>
                      <a:pt x="20355" y="0"/>
                    </a:moveTo>
                    <a:cubicBezTo>
                      <a:pt x="19641" y="0"/>
                      <a:pt x="18927" y="42"/>
                      <a:pt x="18216" y="124"/>
                    </a:cubicBezTo>
                    <a:cubicBezTo>
                      <a:pt x="18772" y="2543"/>
                      <a:pt x="19121" y="5005"/>
                      <a:pt x="19485" y="7467"/>
                    </a:cubicBezTo>
                    <a:cubicBezTo>
                      <a:pt x="19592" y="8182"/>
                      <a:pt x="19069" y="8546"/>
                      <a:pt x="18505" y="8546"/>
                    </a:cubicBezTo>
                    <a:cubicBezTo>
                      <a:pt x="17966" y="8546"/>
                      <a:pt x="17388" y="8213"/>
                      <a:pt x="17288" y="7537"/>
                    </a:cubicBezTo>
                    <a:cubicBezTo>
                      <a:pt x="16936" y="5173"/>
                      <a:pt x="16593" y="2820"/>
                      <a:pt x="16050" y="510"/>
                    </a:cubicBezTo>
                    <a:cubicBezTo>
                      <a:pt x="14899" y="787"/>
                      <a:pt x="13774" y="1167"/>
                      <a:pt x="12692" y="1646"/>
                    </a:cubicBezTo>
                    <a:cubicBezTo>
                      <a:pt x="14261" y="4362"/>
                      <a:pt x="15689" y="7156"/>
                      <a:pt x="17065" y="9979"/>
                    </a:cubicBezTo>
                    <a:cubicBezTo>
                      <a:pt x="17494" y="10858"/>
                      <a:pt x="16724" y="11696"/>
                      <a:pt x="16007" y="11696"/>
                    </a:cubicBezTo>
                    <a:cubicBezTo>
                      <a:pt x="15694" y="11696"/>
                      <a:pt x="15391" y="11536"/>
                      <a:pt x="15202" y="11150"/>
                    </a:cubicBezTo>
                    <a:cubicBezTo>
                      <a:pt x="13796" y="8264"/>
                      <a:pt x="12336" y="5409"/>
                      <a:pt x="10727" y="2638"/>
                    </a:cubicBezTo>
                    <a:cubicBezTo>
                      <a:pt x="10018" y="3043"/>
                      <a:pt x="9332" y="3484"/>
                      <a:pt x="8669" y="3960"/>
                    </a:cubicBezTo>
                    <a:cubicBezTo>
                      <a:pt x="10418" y="6440"/>
                      <a:pt x="12214" y="8883"/>
                      <a:pt x="14117" y="11248"/>
                    </a:cubicBezTo>
                    <a:cubicBezTo>
                      <a:pt x="14753" y="12039"/>
                      <a:pt x="13971" y="12856"/>
                      <a:pt x="13155" y="12856"/>
                    </a:cubicBezTo>
                    <a:cubicBezTo>
                      <a:pt x="12831" y="12856"/>
                      <a:pt x="12501" y="12728"/>
                      <a:pt x="12253" y="12419"/>
                    </a:cubicBezTo>
                    <a:cubicBezTo>
                      <a:pt x="10400" y="10114"/>
                      <a:pt x="8647" y="7736"/>
                      <a:pt x="6940" y="5324"/>
                    </a:cubicBezTo>
                    <a:cubicBezTo>
                      <a:pt x="6378" y="5806"/>
                      <a:pt x="5819" y="6319"/>
                      <a:pt x="5269" y="6873"/>
                    </a:cubicBezTo>
                    <a:cubicBezTo>
                      <a:pt x="4733" y="7414"/>
                      <a:pt x="4228" y="7986"/>
                      <a:pt x="3756" y="8584"/>
                    </a:cubicBezTo>
                    <a:cubicBezTo>
                      <a:pt x="5645" y="9775"/>
                      <a:pt x="7551" y="10937"/>
                      <a:pt x="9476" y="12069"/>
                    </a:cubicBezTo>
                    <a:cubicBezTo>
                      <a:pt x="10507" y="12677"/>
                      <a:pt x="9914" y="14161"/>
                      <a:pt x="8966" y="14161"/>
                    </a:cubicBezTo>
                    <a:cubicBezTo>
                      <a:pt x="8795" y="14161"/>
                      <a:pt x="8613" y="14113"/>
                      <a:pt x="8426" y="14003"/>
                    </a:cubicBezTo>
                    <a:cubicBezTo>
                      <a:pt x="6433" y="12829"/>
                      <a:pt x="4457" y="11624"/>
                      <a:pt x="2501" y="10389"/>
                    </a:cubicBezTo>
                    <a:cubicBezTo>
                      <a:pt x="1824" y="11499"/>
                      <a:pt x="1277" y="12682"/>
                      <a:pt x="869" y="13915"/>
                    </a:cubicBezTo>
                    <a:cubicBezTo>
                      <a:pt x="2705" y="14530"/>
                      <a:pt x="4581" y="15032"/>
                      <a:pt x="6440" y="15580"/>
                    </a:cubicBezTo>
                    <a:cubicBezTo>
                      <a:pt x="7678" y="15945"/>
                      <a:pt x="7358" y="17768"/>
                      <a:pt x="6251" y="17768"/>
                    </a:cubicBezTo>
                    <a:cubicBezTo>
                      <a:pt x="6148" y="17768"/>
                      <a:pt x="6038" y="17753"/>
                      <a:pt x="5922" y="17718"/>
                    </a:cubicBezTo>
                    <a:cubicBezTo>
                      <a:pt x="4051" y="17167"/>
                      <a:pt x="2171" y="16650"/>
                      <a:pt x="323" y="16036"/>
                    </a:cubicBezTo>
                    <a:cubicBezTo>
                      <a:pt x="97" y="17244"/>
                      <a:pt x="1" y="18472"/>
                      <a:pt x="38" y="19700"/>
                    </a:cubicBezTo>
                    <a:cubicBezTo>
                      <a:pt x="860" y="19779"/>
                      <a:pt x="1686" y="19805"/>
                      <a:pt x="2515" y="19805"/>
                    </a:cubicBezTo>
                    <a:cubicBezTo>
                      <a:pt x="3198" y="19805"/>
                      <a:pt x="3883" y="19787"/>
                      <a:pt x="4571" y="19765"/>
                    </a:cubicBezTo>
                    <a:cubicBezTo>
                      <a:pt x="4585" y="19765"/>
                      <a:pt x="4599" y="19765"/>
                      <a:pt x="4613" y="19765"/>
                    </a:cubicBezTo>
                    <a:cubicBezTo>
                      <a:pt x="5989" y="19765"/>
                      <a:pt x="6043" y="21921"/>
                      <a:pt x="4641" y="21965"/>
                    </a:cubicBezTo>
                    <a:cubicBezTo>
                      <a:pt x="3953" y="21986"/>
                      <a:pt x="3266" y="22002"/>
                      <a:pt x="2581" y="22002"/>
                    </a:cubicBezTo>
                    <a:cubicBezTo>
                      <a:pt x="1797" y="22002"/>
                      <a:pt x="1016" y="21981"/>
                      <a:pt x="238" y="21921"/>
                    </a:cubicBezTo>
                    <a:lnTo>
                      <a:pt x="238" y="21921"/>
                    </a:lnTo>
                    <a:cubicBezTo>
                      <a:pt x="433" y="23190"/>
                      <a:pt x="754" y="24434"/>
                      <a:pt x="1196" y="25639"/>
                    </a:cubicBezTo>
                    <a:cubicBezTo>
                      <a:pt x="2801" y="25164"/>
                      <a:pt x="4371" y="24224"/>
                      <a:pt x="5791" y="23611"/>
                    </a:cubicBezTo>
                    <a:cubicBezTo>
                      <a:pt x="5941" y="23546"/>
                      <a:pt x="6083" y="23517"/>
                      <a:pt x="6214" y="23517"/>
                    </a:cubicBezTo>
                    <a:cubicBezTo>
                      <a:pt x="7215" y="23517"/>
                      <a:pt x="7579" y="25223"/>
                      <a:pt x="6442" y="25713"/>
                    </a:cubicBezTo>
                    <a:cubicBezTo>
                      <a:pt x="4988" y="26340"/>
                      <a:pt x="3535" y="27109"/>
                      <a:pt x="2029" y="27605"/>
                    </a:cubicBezTo>
                    <a:cubicBezTo>
                      <a:pt x="2620" y="28812"/>
                      <a:pt x="3329" y="29958"/>
                      <a:pt x="4146" y="31025"/>
                    </a:cubicBezTo>
                    <a:cubicBezTo>
                      <a:pt x="5524" y="29617"/>
                      <a:pt x="6984" y="28292"/>
                      <a:pt x="8519" y="27056"/>
                    </a:cubicBezTo>
                    <a:cubicBezTo>
                      <a:pt x="8722" y="26892"/>
                      <a:pt x="8927" y="26822"/>
                      <a:pt x="9119" y="26822"/>
                    </a:cubicBezTo>
                    <a:cubicBezTo>
                      <a:pt x="9972" y="26822"/>
                      <a:pt x="10578" y="28203"/>
                      <a:pt x="9690" y="28919"/>
                    </a:cubicBezTo>
                    <a:cubicBezTo>
                      <a:pt x="8235" y="30092"/>
                      <a:pt x="6869" y="31365"/>
                      <a:pt x="5574" y="32710"/>
                    </a:cubicBezTo>
                    <a:cubicBezTo>
                      <a:pt x="6383" y="33558"/>
                      <a:pt x="7256" y="34322"/>
                      <a:pt x="8181" y="34982"/>
                    </a:cubicBezTo>
                    <a:cubicBezTo>
                      <a:pt x="8481" y="35196"/>
                      <a:pt x="8783" y="35397"/>
                      <a:pt x="9086" y="35592"/>
                    </a:cubicBezTo>
                    <a:lnTo>
                      <a:pt x="10909" y="30734"/>
                    </a:lnTo>
                    <a:cubicBezTo>
                      <a:pt x="11108" y="30202"/>
                      <a:pt x="11581" y="29969"/>
                      <a:pt x="12038" y="29969"/>
                    </a:cubicBezTo>
                    <a:cubicBezTo>
                      <a:pt x="12706" y="29969"/>
                      <a:pt x="13342" y="30466"/>
                      <a:pt x="13047" y="31251"/>
                    </a:cubicBezTo>
                    <a:lnTo>
                      <a:pt x="11010" y="36684"/>
                    </a:lnTo>
                    <a:cubicBezTo>
                      <a:pt x="12215" y="37291"/>
                      <a:pt x="13482" y="37770"/>
                      <a:pt x="14787" y="38111"/>
                    </a:cubicBezTo>
                    <a:cubicBezTo>
                      <a:pt x="15007" y="36170"/>
                      <a:pt x="15156" y="34223"/>
                      <a:pt x="15298" y="32276"/>
                    </a:cubicBezTo>
                    <a:cubicBezTo>
                      <a:pt x="15351" y="31557"/>
                      <a:pt x="15956" y="31186"/>
                      <a:pt x="16519" y="31186"/>
                    </a:cubicBezTo>
                    <a:cubicBezTo>
                      <a:pt x="17052" y="31186"/>
                      <a:pt x="17547" y="31520"/>
                      <a:pt x="17496" y="32206"/>
                    </a:cubicBezTo>
                    <a:cubicBezTo>
                      <a:pt x="17342" y="34319"/>
                      <a:pt x="17172" y="36431"/>
                      <a:pt x="16935" y="38537"/>
                    </a:cubicBezTo>
                    <a:cubicBezTo>
                      <a:pt x="17749" y="38647"/>
                      <a:pt x="18569" y="38703"/>
                      <a:pt x="19389" y="38703"/>
                    </a:cubicBezTo>
                    <a:cubicBezTo>
                      <a:pt x="20042" y="38703"/>
                      <a:pt x="20695" y="38667"/>
                      <a:pt x="21346" y="38597"/>
                    </a:cubicBezTo>
                    <a:cubicBezTo>
                      <a:pt x="20845" y="36495"/>
                      <a:pt x="20248" y="34418"/>
                      <a:pt x="19717" y="32320"/>
                    </a:cubicBezTo>
                    <a:cubicBezTo>
                      <a:pt x="19505" y="31480"/>
                      <a:pt x="20211" y="30909"/>
                      <a:pt x="20870" y="30909"/>
                    </a:cubicBezTo>
                    <a:cubicBezTo>
                      <a:pt x="21287" y="30909"/>
                      <a:pt x="21685" y="31137"/>
                      <a:pt x="21819" y="31668"/>
                    </a:cubicBezTo>
                    <a:cubicBezTo>
                      <a:pt x="22372" y="33862"/>
                      <a:pt x="23002" y="36033"/>
                      <a:pt x="23516" y="38233"/>
                    </a:cubicBezTo>
                    <a:cubicBezTo>
                      <a:pt x="25233" y="37841"/>
                      <a:pt x="26898" y="37204"/>
                      <a:pt x="28473" y="36352"/>
                    </a:cubicBezTo>
                    <a:cubicBezTo>
                      <a:pt x="27108" y="34366"/>
                      <a:pt x="25825" y="32323"/>
                      <a:pt x="24360" y="30406"/>
                    </a:cubicBezTo>
                    <a:cubicBezTo>
                      <a:pt x="23746" y="29602"/>
                      <a:pt x="24521" y="28783"/>
                      <a:pt x="25326" y="28783"/>
                    </a:cubicBezTo>
                    <a:cubicBezTo>
                      <a:pt x="25651" y="28783"/>
                      <a:pt x="25980" y="28916"/>
                      <a:pt x="26225" y="29236"/>
                    </a:cubicBezTo>
                    <a:cubicBezTo>
                      <a:pt x="27694" y="31160"/>
                      <a:pt x="28979" y="33209"/>
                      <a:pt x="30350" y="35201"/>
                    </a:cubicBezTo>
                    <a:cubicBezTo>
                      <a:pt x="31550" y="34374"/>
                      <a:pt x="32666" y="33427"/>
                      <a:pt x="33678" y="32376"/>
                    </a:cubicBezTo>
                    <a:cubicBezTo>
                      <a:pt x="33811" y="32238"/>
                      <a:pt x="33940" y="32094"/>
                      <a:pt x="34071" y="31951"/>
                    </a:cubicBezTo>
                    <a:cubicBezTo>
                      <a:pt x="31705" y="30379"/>
                      <a:pt x="29396" y="28723"/>
                      <a:pt x="27002" y="27192"/>
                    </a:cubicBezTo>
                    <a:cubicBezTo>
                      <a:pt x="26006" y="26554"/>
                      <a:pt x="26581" y="25083"/>
                      <a:pt x="27499" y="25083"/>
                    </a:cubicBezTo>
                    <a:cubicBezTo>
                      <a:pt x="27674" y="25083"/>
                      <a:pt x="27861" y="25136"/>
                      <a:pt x="28052" y="25259"/>
                    </a:cubicBezTo>
                    <a:cubicBezTo>
                      <a:pt x="30561" y="26863"/>
                      <a:pt x="32977" y="28604"/>
                      <a:pt x="35463" y="30240"/>
                    </a:cubicBezTo>
                    <a:cubicBezTo>
                      <a:pt x="36640" y="28621"/>
                      <a:pt x="37590" y="26847"/>
                      <a:pt x="38285" y="24971"/>
                    </a:cubicBezTo>
                    <a:cubicBezTo>
                      <a:pt x="35152" y="24492"/>
                      <a:pt x="32025" y="23990"/>
                      <a:pt x="28955" y="23183"/>
                    </a:cubicBezTo>
                    <a:cubicBezTo>
                      <a:pt x="27691" y="22850"/>
                      <a:pt x="28031" y="21002"/>
                      <a:pt x="29169" y="21002"/>
                    </a:cubicBezTo>
                    <a:cubicBezTo>
                      <a:pt x="29264" y="21002"/>
                      <a:pt x="29365" y="21015"/>
                      <a:pt x="29471" y="21043"/>
                    </a:cubicBezTo>
                    <a:cubicBezTo>
                      <a:pt x="32589" y="21863"/>
                      <a:pt x="35766" y="22369"/>
                      <a:pt x="38948" y="22854"/>
                    </a:cubicBezTo>
                    <a:cubicBezTo>
                      <a:pt x="39489" y="20746"/>
                      <a:pt x="39700" y="18555"/>
                      <a:pt x="39504" y="16392"/>
                    </a:cubicBezTo>
                    <a:lnTo>
                      <a:pt x="39504" y="16392"/>
                    </a:lnTo>
                    <a:cubicBezTo>
                      <a:pt x="37122" y="16873"/>
                      <a:pt x="34742" y="17356"/>
                      <a:pt x="32360" y="17839"/>
                    </a:cubicBezTo>
                    <a:cubicBezTo>
                      <a:pt x="32273" y="17857"/>
                      <a:pt x="32190" y="17865"/>
                      <a:pt x="32109" y="17865"/>
                    </a:cubicBezTo>
                    <a:cubicBezTo>
                      <a:pt x="30907" y="17865"/>
                      <a:pt x="30411" y="16004"/>
                      <a:pt x="31708" y="15739"/>
                    </a:cubicBezTo>
                    <a:cubicBezTo>
                      <a:pt x="34194" y="15231"/>
                      <a:pt x="36680" y="14726"/>
                      <a:pt x="39168" y="14225"/>
                    </a:cubicBezTo>
                    <a:cubicBezTo>
                      <a:pt x="38812" y="12627"/>
                      <a:pt x="38211" y="11093"/>
                      <a:pt x="37387" y="9677"/>
                    </a:cubicBezTo>
                    <a:cubicBezTo>
                      <a:pt x="35750" y="10529"/>
                      <a:pt x="34102" y="11361"/>
                      <a:pt x="32444" y="12172"/>
                    </a:cubicBezTo>
                    <a:cubicBezTo>
                      <a:pt x="32267" y="12258"/>
                      <a:pt x="32093" y="12296"/>
                      <a:pt x="31926" y="12296"/>
                    </a:cubicBezTo>
                    <a:cubicBezTo>
                      <a:pt x="30900" y="12296"/>
                      <a:pt x="30182" y="10846"/>
                      <a:pt x="31273" y="10308"/>
                    </a:cubicBezTo>
                    <a:cubicBezTo>
                      <a:pt x="32906" y="9506"/>
                      <a:pt x="34533" y="8691"/>
                      <a:pt x="36146" y="7851"/>
                    </a:cubicBezTo>
                    <a:cubicBezTo>
                      <a:pt x="35720" y="7308"/>
                      <a:pt x="35262" y="6791"/>
                      <a:pt x="34775" y="6302"/>
                    </a:cubicBezTo>
                    <a:cubicBezTo>
                      <a:pt x="34008" y="5537"/>
                      <a:pt x="33190" y="4826"/>
                      <a:pt x="32326" y="4174"/>
                    </a:cubicBezTo>
                    <a:cubicBezTo>
                      <a:pt x="32319" y="4184"/>
                      <a:pt x="32313" y="4196"/>
                      <a:pt x="32305" y="4206"/>
                    </a:cubicBezTo>
                    <a:cubicBezTo>
                      <a:pt x="30841" y="6110"/>
                      <a:pt x="29418" y="8045"/>
                      <a:pt x="27894" y="9901"/>
                    </a:cubicBezTo>
                    <a:cubicBezTo>
                      <a:pt x="27673" y="10170"/>
                      <a:pt x="27410" y="10282"/>
                      <a:pt x="27152" y="10282"/>
                    </a:cubicBezTo>
                    <a:cubicBezTo>
                      <a:pt x="26359" y="10282"/>
                      <a:pt x="25614" y="9219"/>
                      <a:pt x="26289" y="8396"/>
                    </a:cubicBezTo>
                    <a:cubicBezTo>
                      <a:pt x="27750" y="6618"/>
                      <a:pt x="29117" y="4770"/>
                      <a:pt x="30516" y="2944"/>
                    </a:cubicBezTo>
                    <a:cubicBezTo>
                      <a:pt x="28682" y="1823"/>
                      <a:pt x="26717" y="1000"/>
                      <a:pt x="24677" y="513"/>
                    </a:cubicBezTo>
                    <a:cubicBezTo>
                      <a:pt x="24545" y="2678"/>
                      <a:pt x="24300" y="4832"/>
                      <a:pt x="23917" y="6977"/>
                    </a:cubicBezTo>
                    <a:cubicBezTo>
                      <a:pt x="23815" y="7549"/>
                      <a:pt x="23396" y="7799"/>
                      <a:pt x="22954" y="7799"/>
                    </a:cubicBezTo>
                    <a:cubicBezTo>
                      <a:pt x="22317" y="7799"/>
                      <a:pt x="21631" y="7281"/>
                      <a:pt x="21778" y="6460"/>
                    </a:cubicBezTo>
                    <a:cubicBezTo>
                      <a:pt x="22154" y="4354"/>
                      <a:pt x="22382" y="2247"/>
                      <a:pt x="22501" y="126"/>
                    </a:cubicBezTo>
                    <a:cubicBezTo>
                      <a:pt x="21788" y="42"/>
                      <a:pt x="21072" y="0"/>
                      <a:pt x="20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18" name="Google Shape;7918;p13"/>
              <p:cNvSpPr/>
              <p:nvPr/>
            </p:nvSpPr>
            <p:spPr>
              <a:xfrm rot="1271479">
                <a:off x="1916348" y="2440404"/>
                <a:ext cx="603173" cy="502160"/>
              </a:xfrm>
              <a:custGeom>
                <a:avLst/>
                <a:gdLst/>
                <a:ahLst/>
                <a:cxnLst/>
                <a:rect l="l" t="t" r="r" b="b"/>
                <a:pathLst>
                  <a:path w="37903" h="31549" extrusionOk="0">
                    <a:moveTo>
                      <a:pt x="19841" y="1"/>
                    </a:moveTo>
                    <a:cubicBezTo>
                      <a:pt x="15717" y="1"/>
                      <a:pt x="11416" y="1710"/>
                      <a:pt x="7548" y="5608"/>
                    </a:cubicBezTo>
                    <a:cubicBezTo>
                      <a:pt x="1" y="13212"/>
                      <a:pt x="3485" y="23920"/>
                      <a:pt x="9920" y="28510"/>
                    </a:cubicBezTo>
                    <a:cubicBezTo>
                      <a:pt x="12840" y="30593"/>
                      <a:pt x="15990" y="31549"/>
                      <a:pt x="19063" y="31549"/>
                    </a:cubicBezTo>
                    <a:cubicBezTo>
                      <a:pt x="23372" y="31549"/>
                      <a:pt x="27530" y="29670"/>
                      <a:pt x="30695" y="26387"/>
                    </a:cubicBezTo>
                    <a:cubicBezTo>
                      <a:pt x="35828" y="21063"/>
                      <a:pt x="37902" y="11450"/>
                      <a:pt x="31587" y="5142"/>
                    </a:cubicBezTo>
                    <a:cubicBezTo>
                      <a:pt x="28346" y="1903"/>
                      <a:pt x="24192" y="1"/>
                      <a:pt x="198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19" name="Google Shape;7919;p13"/>
              <p:cNvSpPr/>
              <p:nvPr/>
            </p:nvSpPr>
            <p:spPr>
              <a:xfrm rot="1271479">
                <a:off x="2192259" y="2260208"/>
                <a:ext cx="22995" cy="89039"/>
              </a:xfrm>
              <a:custGeom>
                <a:avLst/>
                <a:gdLst/>
                <a:ahLst/>
                <a:cxnLst/>
                <a:rect l="l" t="t" r="r" b="b"/>
                <a:pathLst>
                  <a:path w="1445" h="5594" extrusionOk="0">
                    <a:moveTo>
                      <a:pt x="274" y="1"/>
                    </a:moveTo>
                    <a:cubicBezTo>
                      <a:pt x="137" y="1"/>
                      <a:pt x="0" y="89"/>
                      <a:pt x="1" y="266"/>
                    </a:cubicBezTo>
                    <a:lnTo>
                      <a:pt x="1" y="268"/>
                    </a:lnTo>
                    <a:cubicBezTo>
                      <a:pt x="15" y="2013"/>
                      <a:pt x="301" y="3746"/>
                      <a:pt x="847" y="5403"/>
                    </a:cubicBezTo>
                    <a:cubicBezTo>
                      <a:pt x="891" y="5536"/>
                      <a:pt x="1001" y="5594"/>
                      <a:pt x="1111" y="5594"/>
                    </a:cubicBezTo>
                    <a:cubicBezTo>
                      <a:pt x="1278" y="5594"/>
                      <a:pt x="1444" y="5461"/>
                      <a:pt x="1378" y="5258"/>
                    </a:cubicBezTo>
                    <a:cubicBezTo>
                      <a:pt x="845" y="3647"/>
                      <a:pt x="567" y="1964"/>
                      <a:pt x="552" y="266"/>
                    </a:cubicBezTo>
                    <a:cubicBezTo>
                      <a:pt x="550" y="89"/>
                      <a:pt x="411" y="1"/>
                      <a:pt x="27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20" name="Google Shape;7920;p13"/>
              <p:cNvSpPr/>
              <p:nvPr/>
            </p:nvSpPr>
            <p:spPr>
              <a:xfrm rot="1271479">
                <a:off x="2233777" y="2265017"/>
                <a:ext cx="29106" cy="19084"/>
              </a:xfrm>
              <a:custGeom>
                <a:avLst/>
                <a:gdLst/>
                <a:ahLst/>
                <a:cxnLst/>
                <a:rect l="l" t="t" r="r" b="b"/>
                <a:pathLst>
                  <a:path w="1829" h="1199" extrusionOk="0">
                    <a:moveTo>
                      <a:pt x="440" y="0"/>
                    </a:moveTo>
                    <a:cubicBezTo>
                      <a:pt x="177" y="0"/>
                      <a:pt x="0" y="377"/>
                      <a:pt x="281" y="501"/>
                    </a:cubicBezTo>
                    <a:cubicBezTo>
                      <a:pt x="633" y="654"/>
                      <a:pt x="955" y="864"/>
                      <a:pt x="1236" y="1123"/>
                    </a:cubicBezTo>
                    <a:cubicBezTo>
                      <a:pt x="1294" y="1176"/>
                      <a:pt x="1358" y="1198"/>
                      <a:pt x="1420" y="1198"/>
                    </a:cubicBezTo>
                    <a:cubicBezTo>
                      <a:pt x="1637" y="1198"/>
                      <a:pt x="1829" y="923"/>
                      <a:pt x="1626" y="735"/>
                    </a:cubicBezTo>
                    <a:cubicBezTo>
                      <a:pt x="1312" y="441"/>
                      <a:pt x="952" y="201"/>
                      <a:pt x="560" y="27"/>
                    </a:cubicBezTo>
                    <a:cubicBezTo>
                      <a:pt x="519" y="8"/>
                      <a:pt x="478" y="0"/>
                      <a:pt x="4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21" name="Google Shape;7921;p13"/>
              <p:cNvSpPr/>
              <p:nvPr/>
            </p:nvSpPr>
            <p:spPr>
              <a:xfrm rot="1271479">
                <a:off x="2250767" y="2296258"/>
                <a:ext cx="46754" cy="46748"/>
              </a:xfrm>
              <a:custGeom>
                <a:avLst/>
                <a:gdLst/>
                <a:ahLst/>
                <a:cxnLst/>
                <a:rect l="l" t="t" r="r" b="b"/>
                <a:pathLst>
                  <a:path w="2938" h="2937" extrusionOk="0">
                    <a:moveTo>
                      <a:pt x="362" y="0"/>
                    </a:moveTo>
                    <a:cubicBezTo>
                      <a:pt x="146" y="0"/>
                      <a:pt x="0" y="355"/>
                      <a:pt x="230" y="529"/>
                    </a:cubicBezTo>
                    <a:cubicBezTo>
                      <a:pt x="1057" y="1162"/>
                      <a:pt x="1766" y="1933"/>
                      <a:pt x="2329" y="2809"/>
                    </a:cubicBezTo>
                    <a:cubicBezTo>
                      <a:pt x="2387" y="2899"/>
                      <a:pt x="2471" y="2936"/>
                      <a:pt x="2554" y="2936"/>
                    </a:cubicBezTo>
                    <a:cubicBezTo>
                      <a:pt x="2747" y="2936"/>
                      <a:pt x="2937" y="2739"/>
                      <a:pt x="2804" y="2531"/>
                    </a:cubicBezTo>
                    <a:cubicBezTo>
                      <a:pt x="2189" y="1577"/>
                      <a:pt x="1411" y="739"/>
                      <a:pt x="507" y="54"/>
                    </a:cubicBezTo>
                    <a:cubicBezTo>
                      <a:pt x="457" y="17"/>
                      <a:pt x="408" y="0"/>
                      <a:pt x="36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22" name="Google Shape;7922;p13"/>
              <p:cNvSpPr/>
              <p:nvPr/>
            </p:nvSpPr>
            <p:spPr>
              <a:xfrm rot="1271479">
                <a:off x="2357906" y="2330914"/>
                <a:ext cx="62047" cy="49215"/>
              </a:xfrm>
              <a:custGeom>
                <a:avLst/>
                <a:gdLst/>
                <a:ahLst/>
                <a:cxnLst/>
                <a:rect l="l" t="t" r="r" b="b"/>
                <a:pathLst>
                  <a:path w="3899" h="3092" extrusionOk="0">
                    <a:moveTo>
                      <a:pt x="3507" y="0"/>
                    </a:moveTo>
                    <a:cubicBezTo>
                      <a:pt x="3463" y="0"/>
                      <a:pt x="3415" y="13"/>
                      <a:pt x="3368" y="42"/>
                    </a:cubicBezTo>
                    <a:cubicBezTo>
                      <a:pt x="2197" y="754"/>
                      <a:pt x="1127" y="1622"/>
                      <a:pt x="187" y="2619"/>
                    </a:cubicBezTo>
                    <a:cubicBezTo>
                      <a:pt x="1" y="2816"/>
                      <a:pt x="187" y="3092"/>
                      <a:pt x="394" y="3092"/>
                    </a:cubicBezTo>
                    <a:cubicBezTo>
                      <a:pt x="456" y="3092"/>
                      <a:pt x="520" y="3067"/>
                      <a:pt x="577" y="3007"/>
                    </a:cubicBezTo>
                    <a:cubicBezTo>
                      <a:pt x="1482" y="2044"/>
                      <a:pt x="2516" y="1206"/>
                      <a:pt x="3645" y="517"/>
                    </a:cubicBezTo>
                    <a:cubicBezTo>
                      <a:pt x="3899" y="362"/>
                      <a:pt x="3743" y="0"/>
                      <a:pt x="350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23" name="Google Shape;7923;p13"/>
              <p:cNvSpPr/>
              <p:nvPr/>
            </p:nvSpPr>
            <p:spPr>
              <a:xfrm rot="1271479">
                <a:off x="2429287" y="2335305"/>
                <a:ext cx="26608" cy="14612"/>
              </a:xfrm>
              <a:custGeom>
                <a:avLst/>
                <a:gdLst/>
                <a:ahLst/>
                <a:cxnLst/>
                <a:rect l="l" t="t" r="r" b="b"/>
                <a:pathLst>
                  <a:path w="1672" h="918" extrusionOk="0">
                    <a:moveTo>
                      <a:pt x="1321" y="1"/>
                    </a:moveTo>
                    <a:cubicBezTo>
                      <a:pt x="1292" y="1"/>
                      <a:pt x="1260" y="6"/>
                      <a:pt x="1227" y="18"/>
                    </a:cubicBezTo>
                    <a:cubicBezTo>
                      <a:pt x="904" y="135"/>
                      <a:pt x="588" y="266"/>
                      <a:pt x="277" y="413"/>
                    </a:cubicBezTo>
                    <a:cubicBezTo>
                      <a:pt x="1" y="544"/>
                      <a:pt x="172" y="917"/>
                      <a:pt x="430" y="917"/>
                    </a:cubicBezTo>
                    <a:cubicBezTo>
                      <a:pt x="470" y="917"/>
                      <a:pt x="512" y="908"/>
                      <a:pt x="555" y="888"/>
                    </a:cubicBezTo>
                    <a:lnTo>
                      <a:pt x="555" y="889"/>
                    </a:lnTo>
                    <a:cubicBezTo>
                      <a:pt x="822" y="762"/>
                      <a:pt x="1095" y="649"/>
                      <a:pt x="1374" y="549"/>
                    </a:cubicBezTo>
                    <a:cubicBezTo>
                      <a:pt x="1671" y="442"/>
                      <a:pt x="1585" y="1"/>
                      <a:pt x="1321"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24" name="Google Shape;7924;p13"/>
              <p:cNvSpPr/>
              <p:nvPr/>
            </p:nvSpPr>
            <p:spPr>
              <a:xfrm rot="1271479">
                <a:off x="2012045" y="2298725"/>
                <a:ext cx="11617" cy="26549"/>
              </a:xfrm>
              <a:custGeom>
                <a:avLst/>
                <a:gdLst/>
                <a:ahLst/>
                <a:cxnLst/>
                <a:rect l="l" t="t" r="r" b="b"/>
                <a:pathLst>
                  <a:path w="730" h="1668" extrusionOk="0">
                    <a:moveTo>
                      <a:pt x="337" y="0"/>
                    </a:moveTo>
                    <a:cubicBezTo>
                      <a:pt x="177" y="0"/>
                      <a:pt x="1" y="137"/>
                      <a:pt x="37" y="345"/>
                    </a:cubicBezTo>
                    <a:cubicBezTo>
                      <a:pt x="97" y="696"/>
                      <a:pt x="140" y="1049"/>
                      <a:pt x="166" y="1403"/>
                    </a:cubicBezTo>
                    <a:cubicBezTo>
                      <a:pt x="179" y="1579"/>
                      <a:pt x="324" y="1667"/>
                      <a:pt x="461" y="1667"/>
                    </a:cubicBezTo>
                    <a:cubicBezTo>
                      <a:pt x="599" y="1667"/>
                      <a:pt x="729" y="1580"/>
                      <a:pt x="716" y="1403"/>
                    </a:cubicBezTo>
                    <a:cubicBezTo>
                      <a:pt x="686" y="1000"/>
                      <a:pt x="636" y="598"/>
                      <a:pt x="566" y="200"/>
                    </a:cubicBezTo>
                    <a:cubicBezTo>
                      <a:pt x="542" y="61"/>
                      <a:pt x="443" y="0"/>
                      <a:pt x="33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25" name="Google Shape;7925;p13"/>
              <p:cNvSpPr/>
              <p:nvPr/>
            </p:nvSpPr>
            <p:spPr>
              <a:xfrm rot="1271479">
                <a:off x="1995530" y="2336899"/>
                <a:ext cx="34485" cy="68697"/>
              </a:xfrm>
              <a:custGeom>
                <a:avLst/>
                <a:gdLst/>
                <a:ahLst/>
                <a:cxnLst/>
                <a:rect l="l" t="t" r="r" b="b"/>
                <a:pathLst>
                  <a:path w="2167" h="4316" extrusionOk="0">
                    <a:moveTo>
                      <a:pt x="335" y="0"/>
                    </a:moveTo>
                    <a:cubicBezTo>
                      <a:pt x="172" y="0"/>
                      <a:pt x="1" y="135"/>
                      <a:pt x="55" y="343"/>
                    </a:cubicBezTo>
                    <a:lnTo>
                      <a:pt x="54" y="341"/>
                    </a:lnTo>
                    <a:lnTo>
                      <a:pt x="54" y="341"/>
                    </a:lnTo>
                    <a:cubicBezTo>
                      <a:pt x="402" y="1678"/>
                      <a:pt x="913" y="2967"/>
                      <a:pt x="1574" y="4179"/>
                    </a:cubicBezTo>
                    <a:cubicBezTo>
                      <a:pt x="1627" y="4275"/>
                      <a:pt x="1709" y="4315"/>
                      <a:pt x="1792" y="4315"/>
                    </a:cubicBezTo>
                    <a:cubicBezTo>
                      <a:pt x="1977" y="4315"/>
                      <a:pt x="2167" y="4117"/>
                      <a:pt x="2050" y="3902"/>
                    </a:cubicBezTo>
                    <a:cubicBezTo>
                      <a:pt x="1412" y="2730"/>
                      <a:pt x="920" y="1486"/>
                      <a:pt x="585" y="196"/>
                    </a:cubicBezTo>
                    <a:cubicBezTo>
                      <a:pt x="549" y="59"/>
                      <a:pt x="444" y="0"/>
                      <a:pt x="335"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26" name="Google Shape;7926;p13"/>
              <p:cNvSpPr/>
              <p:nvPr/>
            </p:nvSpPr>
            <p:spPr>
              <a:xfrm rot="1271479">
                <a:off x="1887115" y="2422182"/>
                <a:ext cx="30045" cy="16124"/>
              </a:xfrm>
              <a:custGeom>
                <a:avLst/>
                <a:gdLst/>
                <a:ahLst/>
                <a:cxnLst/>
                <a:rect l="l" t="t" r="r" b="b"/>
                <a:pathLst>
                  <a:path w="1888" h="1013" extrusionOk="0">
                    <a:moveTo>
                      <a:pt x="1453" y="1"/>
                    </a:moveTo>
                    <a:cubicBezTo>
                      <a:pt x="1413" y="1"/>
                      <a:pt x="1372" y="9"/>
                      <a:pt x="1330" y="28"/>
                    </a:cubicBezTo>
                    <a:lnTo>
                      <a:pt x="280" y="510"/>
                    </a:lnTo>
                    <a:cubicBezTo>
                      <a:pt x="0" y="637"/>
                      <a:pt x="175" y="1012"/>
                      <a:pt x="435" y="1012"/>
                    </a:cubicBezTo>
                    <a:cubicBezTo>
                      <a:pt x="474" y="1012"/>
                      <a:pt x="515" y="1004"/>
                      <a:pt x="557" y="985"/>
                    </a:cubicBezTo>
                    <a:lnTo>
                      <a:pt x="1608" y="503"/>
                    </a:lnTo>
                    <a:cubicBezTo>
                      <a:pt x="1887" y="374"/>
                      <a:pt x="1713" y="1"/>
                      <a:pt x="145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27" name="Google Shape;7927;p13"/>
              <p:cNvSpPr/>
              <p:nvPr/>
            </p:nvSpPr>
            <p:spPr>
              <a:xfrm rot="1271479">
                <a:off x="1928509" y="2424160"/>
                <a:ext cx="53104" cy="18925"/>
              </a:xfrm>
              <a:custGeom>
                <a:avLst/>
                <a:gdLst/>
                <a:ahLst/>
                <a:cxnLst/>
                <a:rect l="l" t="t" r="r" b="b"/>
                <a:pathLst>
                  <a:path w="3337" h="1189" extrusionOk="0">
                    <a:moveTo>
                      <a:pt x="2924" y="1"/>
                    </a:moveTo>
                    <a:cubicBezTo>
                      <a:pt x="2905" y="1"/>
                      <a:pt x="2886" y="2"/>
                      <a:pt x="2865" y="6"/>
                    </a:cubicBezTo>
                    <a:cubicBezTo>
                      <a:pt x="2001" y="171"/>
                      <a:pt x="1147" y="384"/>
                      <a:pt x="306" y="644"/>
                    </a:cubicBezTo>
                    <a:cubicBezTo>
                      <a:pt x="0" y="739"/>
                      <a:pt x="93" y="1189"/>
                      <a:pt x="368" y="1189"/>
                    </a:cubicBezTo>
                    <a:cubicBezTo>
                      <a:pt x="395" y="1189"/>
                      <a:pt x="423" y="1185"/>
                      <a:pt x="453" y="1175"/>
                    </a:cubicBezTo>
                    <a:cubicBezTo>
                      <a:pt x="1293" y="915"/>
                      <a:pt x="2148" y="701"/>
                      <a:pt x="3010" y="536"/>
                    </a:cubicBezTo>
                    <a:cubicBezTo>
                      <a:pt x="3337" y="474"/>
                      <a:pt x="3226" y="1"/>
                      <a:pt x="292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28" name="Google Shape;7928;p13"/>
              <p:cNvSpPr/>
              <p:nvPr/>
            </p:nvSpPr>
            <p:spPr>
              <a:xfrm rot="1271479">
                <a:off x="1817190" y="2657809"/>
                <a:ext cx="56255" cy="17079"/>
              </a:xfrm>
              <a:custGeom>
                <a:avLst/>
                <a:gdLst/>
                <a:ahLst/>
                <a:cxnLst/>
                <a:rect l="l" t="t" r="r" b="b"/>
                <a:pathLst>
                  <a:path w="3535" h="1073" extrusionOk="0">
                    <a:moveTo>
                      <a:pt x="400" y="1"/>
                    </a:moveTo>
                    <a:cubicBezTo>
                      <a:pt x="105" y="1"/>
                      <a:pt x="0" y="465"/>
                      <a:pt x="322" y="539"/>
                    </a:cubicBezTo>
                    <a:cubicBezTo>
                      <a:pt x="1228" y="748"/>
                      <a:pt x="2139" y="923"/>
                      <a:pt x="3057" y="1069"/>
                    </a:cubicBezTo>
                    <a:cubicBezTo>
                      <a:pt x="3073" y="1071"/>
                      <a:pt x="3089" y="1073"/>
                      <a:pt x="3105" y="1073"/>
                    </a:cubicBezTo>
                    <a:cubicBezTo>
                      <a:pt x="3415" y="1073"/>
                      <a:pt x="3535" y="590"/>
                      <a:pt x="3202" y="538"/>
                    </a:cubicBezTo>
                    <a:cubicBezTo>
                      <a:pt x="2284" y="394"/>
                      <a:pt x="1373" y="217"/>
                      <a:pt x="468" y="8"/>
                    </a:cubicBezTo>
                    <a:cubicBezTo>
                      <a:pt x="444" y="3"/>
                      <a:pt x="421" y="1"/>
                      <a:pt x="40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29" name="Google Shape;7929;p13"/>
              <p:cNvSpPr/>
              <p:nvPr/>
            </p:nvSpPr>
            <p:spPr>
              <a:xfrm rot="1271479">
                <a:off x="1847598" y="2723567"/>
                <a:ext cx="23457" cy="62649"/>
              </a:xfrm>
              <a:custGeom>
                <a:avLst/>
                <a:gdLst/>
                <a:ahLst/>
                <a:cxnLst/>
                <a:rect l="l" t="t" r="r" b="b"/>
                <a:pathLst>
                  <a:path w="1474" h="3936" extrusionOk="0">
                    <a:moveTo>
                      <a:pt x="1140" y="0"/>
                    </a:moveTo>
                    <a:cubicBezTo>
                      <a:pt x="1030" y="0"/>
                      <a:pt x="919" y="58"/>
                      <a:pt x="874" y="191"/>
                    </a:cubicBezTo>
                    <a:cubicBezTo>
                      <a:pt x="498" y="1298"/>
                      <a:pt x="216" y="2435"/>
                      <a:pt x="33" y="3590"/>
                    </a:cubicBezTo>
                    <a:cubicBezTo>
                      <a:pt x="0" y="3799"/>
                      <a:pt x="179" y="3936"/>
                      <a:pt x="338" y="3936"/>
                    </a:cubicBezTo>
                    <a:cubicBezTo>
                      <a:pt x="444" y="3936"/>
                      <a:pt x="542" y="3876"/>
                      <a:pt x="564" y="3737"/>
                    </a:cubicBezTo>
                    <a:cubicBezTo>
                      <a:pt x="747" y="2582"/>
                      <a:pt x="1028" y="1443"/>
                      <a:pt x="1405" y="336"/>
                    </a:cubicBezTo>
                    <a:cubicBezTo>
                      <a:pt x="1474" y="133"/>
                      <a:pt x="1308" y="0"/>
                      <a:pt x="11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30" name="Google Shape;7930;p13"/>
              <p:cNvSpPr/>
              <p:nvPr/>
            </p:nvSpPr>
            <p:spPr>
              <a:xfrm rot="1271479">
                <a:off x="1967241" y="2993002"/>
                <a:ext cx="25796" cy="15694"/>
              </a:xfrm>
              <a:custGeom>
                <a:avLst/>
                <a:gdLst/>
                <a:ahLst/>
                <a:cxnLst/>
                <a:rect l="l" t="t" r="r" b="b"/>
                <a:pathLst>
                  <a:path w="1621" h="985" extrusionOk="0">
                    <a:moveTo>
                      <a:pt x="1210" y="1"/>
                    </a:moveTo>
                    <a:cubicBezTo>
                      <a:pt x="1168" y="1"/>
                      <a:pt x="1123" y="11"/>
                      <a:pt x="1077" y="36"/>
                    </a:cubicBezTo>
                    <a:lnTo>
                      <a:pt x="267" y="475"/>
                    </a:lnTo>
                    <a:cubicBezTo>
                      <a:pt x="1" y="619"/>
                      <a:pt x="163" y="985"/>
                      <a:pt x="410" y="985"/>
                    </a:cubicBezTo>
                    <a:cubicBezTo>
                      <a:pt x="453" y="985"/>
                      <a:pt x="498" y="974"/>
                      <a:pt x="544" y="950"/>
                    </a:cubicBezTo>
                    <a:lnTo>
                      <a:pt x="1354" y="512"/>
                    </a:lnTo>
                    <a:cubicBezTo>
                      <a:pt x="1620" y="368"/>
                      <a:pt x="1457" y="1"/>
                      <a:pt x="121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31" name="Google Shape;7931;p13"/>
              <p:cNvSpPr/>
              <p:nvPr/>
            </p:nvSpPr>
            <p:spPr>
              <a:xfrm rot="1271479">
                <a:off x="2005101" y="2980168"/>
                <a:ext cx="33228" cy="22761"/>
              </a:xfrm>
              <a:custGeom>
                <a:avLst/>
                <a:gdLst/>
                <a:ahLst/>
                <a:cxnLst/>
                <a:rect l="l" t="t" r="r" b="b"/>
                <a:pathLst>
                  <a:path w="2088" h="1430" extrusionOk="0">
                    <a:moveTo>
                      <a:pt x="1723" y="0"/>
                    </a:moveTo>
                    <a:cubicBezTo>
                      <a:pt x="1677" y="0"/>
                      <a:pt x="1628" y="16"/>
                      <a:pt x="1578" y="54"/>
                    </a:cubicBezTo>
                    <a:cubicBezTo>
                      <a:pt x="1158" y="368"/>
                      <a:pt x="719" y="656"/>
                      <a:pt x="262" y="915"/>
                    </a:cubicBezTo>
                    <a:cubicBezTo>
                      <a:pt x="0" y="1064"/>
                      <a:pt x="160" y="1430"/>
                      <a:pt x="403" y="1430"/>
                    </a:cubicBezTo>
                    <a:cubicBezTo>
                      <a:pt x="446" y="1430"/>
                      <a:pt x="492" y="1418"/>
                      <a:pt x="539" y="1391"/>
                    </a:cubicBezTo>
                    <a:cubicBezTo>
                      <a:pt x="996" y="1131"/>
                      <a:pt x="1435" y="843"/>
                      <a:pt x="1856" y="528"/>
                    </a:cubicBezTo>
                    <a:cubicBezTo>
                      <a:pt x="2087" y="355"/>
                      <a:pt x="1941" y="0"/>
                      <a:pt x="1723"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32" name="Google Shape;7932;p13"/>
              <p:cNvSpPr/>
              <p:nvPr/>
            </p:nvSpPr>
            <p:spPr>
              <a:xfrm rot="1271479">
                <a:off x="2102491" y="3008428"/>
                <a:ext cx="41184" cy="35606"/>
              </a:xfrm>
              <a:custGeom>
                <a:avLst/>
                <a:gdLst/>
                <a:ahLst/>
                <a:cxnLst/>
                <a:rect l="l" t="t" r="r" b="b"/>
                <a:pathLst>
                  <a:path w="2588" h="2237" extrusionOk="0">
                    <a:moveTo>
                      <a:pt x="389" y="1"/>
                    </a:moveTo>
                    <a:cubicBezTo>
                      <a:pt x="186" y="1"/>
                      <a:pt x="1" y="276"/>
                      <a:pt x="183" y="477"/>
                    </a:cubicBezTo>
                    <a:cubicBezTo>
                      <a:pt x="756" y="1108"/>
                      <a:pt x="1390" y="1680"/>
                      <a:pt x="2077" y="2185"/>
                    </a:cubicBezTo>
                    <a:cubicBezTo>
                      <a:pt x="2127" y="2221"/>
                      <a:pt x="2176" y="2237"/>
                      <a:pt x="2222" y="2237"/>
                    </a:cubicBezTo>
                    <a:cubicBezTo>
                      <a:pt x="2441" y="2237"/>
                      <a:pt x="2588" y="1881"/>
                      <a:pt x="2354" y="1709"/>
                    </a:cubicBezTo>
                    <a:cubicBezTo>
                      <a:pt x="1708" y="1230"/>
                      <a:pt x="1110" y="687"/>
                      <a:pt x="571" y="88"/>
                    </a:cubicBezTo>
                    <a:cubicBezTo>
                      <a:pt x="515" y="27"/>
                      <a:pt x="451" y="1"/>
                      <a:pt x="38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33" name="Google Shape;7933;p13"/>
              <p:cNvSpPr/>
              <p:nvPr/>
            </p:nvSpPr>
            <p:spPr>
              <a:xfrm rot="1271479">
                <a:off x="2135834" y="3057571"/>
                <a:ext cx="23059" cy="18304"/>
              </a:xfrm>
              <a:custGeom>
                <a:avLst/>
                <a:gdLst/>
                <a:ahLst/>
                <a:cxnLst/>
                <a:rect l="l" t="t" r="r" b="b"/>
                <a:pathLst>
                  <a:path w="1449" h="1150" extrusionOk="0">
                    <a:moveTo>
                      <a:pt x="330" y="0"/>
                    </a:moveTo>
                    <a:cubicBezTo>
                      <a:pt x="232" y="0"/>
                      <a:pt x="129" y="58"/>
                      <a:pt x="82" y="139"/>
                    </a:cubicBezTo>
                    <a:cubicBezTo>
                      <a:pt x="1" y="279"/>
                      <a:pt x="61" y="427"/>
                      <a:pt x="180" y="515"/>
                    </a:cubicBezTo>
                    <a:lnTo>
                      <a:pt x="990" y="1109"/>
                    </a:lnTo>
                    <a:cubicBezTo>
                      <a:pt x="1028" y="1137"/>
                      <a:pt x="1073" y="1149"/>
                      <a:pt x="1118" y="1149"/>
                    </a:cubicBezTo>
                    <a:cubicBezTo>
                      <a:pt x="1217" y="1149"/>
                      <a:pt x="1319" y="1092"/>
                      <a:pt x="1366" y="1010"/>
                    </a:cubicBezTo>
                    <a:cubicBezTo>
                      <a:pt x="1448" y="872"/>
                      <a:pt x="1388" y="722"/>
                      <a:pt x="1267" y="634"/>
                    </a:cubicBezTo>
                    <a:lnTo>
                      <a:pt x="458" y="40"/>
                    </a:lnTo>
                    <a:cubicBezTo>
                      <a:pt x="420" y="13"/>
                      <a:pt x="375" y="0"/>
                      <a:pt x="33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34" name="Google Shape;7934;p13"/>
              <p:cNvSpPr/>
              <p:nvPr/>
            </p:nvSpPr>
            <p:spPr>
              <a:xfrm rot="1271479">
                <a:off x="2388136" y="2983942"/>
                <a:ext cx="11060" cy="36306"/>
              </a:xfrm>
              <a:custGeom>
                <a:avLst/>
                <a:gdLst/>
                <a:ahLst/>
                <a:cxnLst/>
                <a:rect l="l" t="t" r="r" b="b"/>
                <a:pathLst>
                  <a:path w="695" h="2281" extrusionOk="0">
                    <a:moveTo>
                      <a:pt x="269" y="1"/>
                    </a:moveTo>
                    <a:cubicBezTo>
                      <a:pt x="132" y="1"/>
                      <a:pt x="1" y="88"/>
                      <a:pt x="12" y="265"/>
                    </a:cubicBezTo>
                    <a:cubicBezTo>
                      <a:pt x="53" y="848"/>
                      <a:pt x="93" y="1431"/>
                      <a:pt x="133" y="2016"/>
                    </a:cubicBezTo>
                    <a:cubicBezTo>
                      <a:pt x="145" y="2192"/>
                      <a:pt x="289" y="2280"/>
                      <a:pt x="426" y="2280"/>
                    </a:cubicBezTo>
                    <a:cubicBezTo>
                      <a:pt x="564" y="2280"/>
                      <a:pt x="695" y="2192"/>
                      <a:pt x="683" y="2016"/>
                    </a:cubicBezTo>
                    <a:cubicBezTo>
                      <a:pt x="642" y="1433"/>
                      <a:pt x="602" y="849"/>
                      <a:pt x="562" y="265"/>
                    </a:cubicBezTo>
                    <a:cubicBezTo>
                      <a:pt x="551" y="89"/>
                      <a:pt x="407" y="1"/>
                      <a:pt x="26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35" name="Google Shape;7935;p13"/>
              <p:cNvSpPr/>
              <p:nvPr/>
            </p:nvSpPr>
            <p:spPr>
              <a:xfrm rot="1271479">
                <a:off x="2374577" y="3032498"/>
                <a:ext cx="10073" cy="23812"/>
              </a:xfrm>
              <a:custGeom>
                <a:avLst/>
                <a:gdLst/>
                <a:ahLst/>
                <a:cxnLst/>
                <a:rect l="l" t="t" r="r" b="b"/>
                <a:pathLst>
                  <a:path w="633" h="1496" extrusionOk="0">
                    <a:moveTo>
                      <a:pt x="363" y="1"/>
                    </a:moveTo>
                    <a:cubicBezTo>
                      <a:pt x="225" y="1"/>
                      <a:pt x="82" y="89"/>
                      <a:pt x="71" y="265"/>
                    </a:cubicBezTo>
                    <a:lnTo>
                      <a:pt x="12" y="1232"/>
                    </a:lnTo>
                    <a:cubicBezTo>
                      <a:pt x="1" y="1408"/>
                      <a:pt x="133" y="1496"/>
                      <a:pt x="270" y="1496"/>
                    </a:cubicBezTo>
                    <a:cubicBezTo>
                      <a:pt x="408" y="1496"/>
                      <a:pt x="551" y="1408"/>
                      <a:pt x="562" y="1232"/>
                    </a:cubicBezTo>
                    <a:lnTo>
                      <a:pt x="621" y="265"/>
                    </a:lnTo>
                    <a:cubicBezTo>
                      <a:pt x="632" y="89"/>
                      <a:pt x="500" y="1"/>
                      <a:pt x="36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36" name="Google Shape;7936;p13"/>
              <p:cNvSpPr/>
              <p:nvPr/>
            </p:nvSpPr>
            <p:spPr>
              <a:xfrm rot="1271479">
                <a:off x="2454247" y="2944644"/>
                <a:ext cx="39657" cy="10808"/>
              </a:xfrm>
              <a:custGeom>
                <a:avLst/>
                <a:gdLst/>
                <a:ahLst/>
                <a:cxnLst/>
                <a:rect l="l" t="t" r="r" b="b"/>
                <a:pathLst>
                  <a:path w="2492" h="679" extrusionOk="0">
                    <a:moveTo>
                      <a:pt x="2160" y="0"/>
                    </a:moveTo>
                    <a:cubicBezTo>
                      <a:pt x="2153" y="0"/>
                      <a:pt x="2145" y="0"/>
                      <a:pt x="2137" y="1"/>
                    </a:cubicBezTo>
                    <a:lnTo>
                      <a:pt x="354" y="127"/>
                    </a:lnTo>
                    <a:cubicBezTo>
                      <a:pt x="10" y="151"/>
                      <a:pt x="0" y="678"/>
                      <a:pt x="331" y="678"/>
                    </a:cubicBezTo>
                    <a:cubicBezTo>
                      <a:pt x="338" y="678"/>
                      <a:pt x="346" y="678"/>
                      <a:pt x="354" y="677"/>
                    </a:cubicBezTo>
                    <a:lnTo>
                      <a:pt x="2137" y="551"/>
                    </a:lnTo>
                    <a:cubicBezTo>
                      <a:pt x="2481" y="527"/>
                      <a:pt x="2491" y="0"/>
                      <a:pt x="216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37" name="Google Shape;7937;p13"/>
              <p:cNvSpPr/>
              <p:nvPr/>
            </p:nvSpPr>
            <p:spPr>
              <a:xfrm rot="1271479">
                <a:off x="2506293" y="2952809"/>
                <a:ext cx="21611" cy="10441"/>
              </a:xfrm>
              <a:custGeom>
                <a:avLst/>
                <a:gdLst/>
                <a:ahLst/>
                <a:cxnLst/>
                <a:rect l="l" t="t" r="r" b="b"/>
                <a:pathLst>
                  <a:path w="1358" h="656" extrusionOk="0">
                    <a:moveTo>
                      <a:pt x="1042" y="0"/>
                    </a:moveTo>
                    <a:cubicBezTo>
                      <a:pt x="1022" y="0"/>
                      <a:pt x="1002" y="2"/>
                      <a:pt x="983" y="5"/>
                    </a:cubicBezTo>
                    <a:lnTo>
                      <a:pt x="228" y="120"/>
                    </a:lnTo>
                    <a:cubicBezTo>
                      <a:pt x="81" y="144"/>
                      <a:pt x="0" y="327"/>
                      <a:pt x="36" y="459"/>
                    </a:cubicBezTo>
                    <a:cubicBezTo>
                      <a:pt x="74" y="594"/>
                      <a:pt x="189" y="656"/>
                      <a:pt x="315" y="656"/>
                    </a:cubicBezTo>
                    <a:cubicBezTo>
                      <a:pt x="335" y="656"/>
                      <a:pt x="355" y="654"/>
                      <a:pt x="375" y="651"/>
                    </a:cubicBezTo>
                    <a:lnTo>
                      <a:pt x="1129" y="536"/>
                    </a:lnTo>
                    <a:cubicBezTo>
                      <a:pt x="1276" y="514"/>
                      <a:pt x="1357" y="329"/>
                      <a:pt x="1320" y="197"/>
                    </a:cubicBezTo>
                    <a:cubicBezTo>
                      <a:pt x="1283" y="62"/>
                      <a:pt x="1168" y="0"/>
                      <a:pt x="104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38" name="Google Shape;7938;p13"/>
              <p:cNvSpPr/>
              <p:nvPr/>
            </p:nvSpPr>
            <p:spPr>
              <a:xfrm rot="1271479">
                <a:off x="2571126" y="2667051"/>
                <a:ext cx="55443" cy="19960"/>
              </a:xfrm>
              <a:custGeom>
                <a:avLst/>
                <a:gdLst/>
                <a:ahLst/>
                <a:cxnLst/>
                <a:rect l="l" t="t" r="r" b="b"/>
                <a:pathLst>
                  <a:path w="3484" h="1254" extrusionOk="0">
                    <a:moveTo>
                      <a:pt x="418" y="1"/>
                    </a:moveTo>
                    <a:cubicBezTo>
                      <a:pt x="113" y="1"/>
                      <a:pt x="0" y="475"/>
                      <a:pt x="329" y="537"/>
                    </a:cubicBezTo>
                    <a:cubicBezTo>
                      <a:pt x="1245" y="709"/>
                      <a:pt x="2149" y="943"/>
                      <a:pt x="3034" y="1238"/>
                    </a:cubicBezTo>
                    <a:cubicBezTo>
                      <a:pt x="3066" y="1249"/>
                      <a:pt x="3096" y="1253"/>
                      <a:pt x="3124" y="1253"/>
                    </a:cubicBezTo>
                    <a:cubicBezTo>
                      <a:pt x="3394" y="1253"/>
                      <a:pt x="3483" y="808"/>
                      <a:pt x="3181" y="707"/>
                    </a:cubicBezTo>
                    <a:cubicBezTo>
                      <a:pt x="2296" y="412"/>
                      <a:pt x="1392" y="178"/>
                      <a:pt x="475" y="6"/>
                    </a:cubicBezTo>
                    <a:cubicBezTo>
                      <a:pt x="456" y="3"/>
                      <a:pt x="436" y="1"/>
                      <a:pt x="418"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39" name="Google Shape;7939;p13"/>
              <p:cNvSpPr/>
              <p:nvPr/>
            </p:nvSpPr>
            <p:spPr>
              <a:xfrm rot="1271479">
                <a:off x="2623109" y="2701546"/>
                <a:ext cx="23743" cy="15758"/>
              </a:xfrm>
              <a:custGeom>
                <a:avLst/>
                <a:gdLst/>
                <a:ahLst/>
                <a:cxnLst/>
                <a:rect l="l" t="t" r="r" b="b"/>
                <a:pathLst>
                  <a:path w="1492" h="990" extrusionOk="0">
                    <a:moveTo>
                      <a:pt x="306" y="0"/>
                    </a:moveTo>
                    <a:cubicBezTo>
                      <a:pt x="189" y="0"/>
                      <a:pt x="72" y="98"/>
                      <a:pt x="43" y="206"/>
                    </a:cubicBezTo>
                    <a:cubicBezTo>
                      <a:pt x="0" y="363"/>
                      <a:pt x="96" y="490"/>
                      <a:pt x="235" y="545"/>
                    </a:cubicBezTo>
                    <a:cubicBezTo>
                      <a:pt x="494" y="649"/>
                      <a:pt x="741" y="782"/>
                      <a:pt x="971" y="942"/>
                    </a:cubicBezTo>
                    <a:cubicBezTo>
                      <a:pt x="1020" y="975"/>
                      <a:pt x="1069" y="989"/>
                      <a:pt x="1115" y="989"/>
                    </a:cubicBezTo>
                    <a:cubicBezTo>
                      <a:pt x="1341" y="989"/>
                      <a:pt x="1492" y="631"/>
                      <a:pt x="1249" y="467"/>
                    </a:cubicBezTo>
                    <a:cubicBezTo>
                      <a:pt x="977" y="284"/>
                      <a:pt x="686" y="132"/>
                      <a:pt x="380" y="14"/>
                    </a:cubicBezTo>
                    <a:cubicBezTo>
                      <a:pt x="356" y="5"/>
                      <a:pt x="331" y="0"/>
                      <a:pt x="30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40" name="Google Shape;7940;p13"/>
              <p:cNvSpPr/>
              <p:nvPr/>
            </p:nvSpPr>
            <p:spPr>
              <a:xfrm rot="1271479">
                <a:off x="2573208" y="2549709"/>
                <a:ext cx="9103" cy="51173"/>
              </a:xfrm>
              <a:custGeom>
                <a:avLst/>
                <a:gdLst/>
                <a:ahLst/>
                <a:cxnLst/>
                <a:rect l="l" t="t" r="r" b="b"/>
                <a:pathLst>
                  <a:path w="572" h="3215" extrusionOk="0">
                    <a:moveTo>
                      <a:pt x="297" y="0"/>
                    </a:moveTo>
                    <a:cubicBezTo>
                      <a:pt x="159" y="0"/>
                      <a:pt x="21" y="89"/>
                      <a:pt x="20" y="266"/>
                    </a:cubicBezTo>
                    <a:cubicBezTo>
                      <a:pt x="13" y="1161"/>
                      <a:pt x="8" y="2054"/>
                      <a:pt x="2" y="2948"/>
                    </a:cubicBezTo>
                    <a:cubicBezTo>
                      <a:pt x="1" y="3125"/>
                      <a:pt x="138" y="3214"/>
                      <a:pt x="276" y="3214"/>
                    </a:cubicBezTo>
                    <a:cubicBezTo>
                      <a:pt x="413" y="3214"/>
                      <a:pt x="550" y="3126"/>
                      <a:pt x="551" y="2948"/>
                    </a:cubicBezTo>
                    <a:cubicBezTo>
                      <a:pt x="558" y="2054"/>
                      <a:pt x="563" y="1161"/>
                      <a:pt x="570" y="266"/>
                    </a:cubicBezTo>
                    <a:cubicBezTo>
                      <a:pt x="572" y="89"/>
                      <a:pt x="435" y="0"/>
                      <a:pt x="29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41" name="Google Shape;7941;p13"/>
              <p:cNvSpPr/>
              <p:nvPr/>
            </p:nvSpPr>
            <p:spPr>
              <a:xfrm rot="1271479">
                <a:off x="2586574" y="2520381"/>
                <a:ext cx="12047" cy="20580"/>
              </a:xfrm>
              <a:custGeom>
                <a:avLst/>
                <a:gdLst/>
                <a:ahLst/>
                <a:cxnLst/>
                <a:rect l="l" t="t" r="r" b="b"/>
                <a:pathLst>
                  <a:path w="757" h="1293" extrusionOk="0">
                    <a:moveTo>
                      <a:pt x="336" y="0"/>
                    </a:moveTo>
                    <a:cubicBezTo>
                      <a:pt x="172" y="0"/>
                      <a:pt x="0" y="135"/>
                      <a:pt x="54" y="342"/>
                    </a:cubicBezTo>
                    <a:cubicBezTo>
                      <a:pt x="113" y="564"/>
                      <a:pt x="157" y="789"/>
                      <a:pt x="189" y="1019"/>
                    </a:cubicBezTo>
                    <a:cubicBezTo>
                      <a:pt x="206" y="1165"/>
                      <a:pt x="301" y="1293"/>
                      <a:pt x="463" y="1293"/>
                    </a:cubicBezTo>
                    <a:cubicBezTo>
                      <a:pt x="596" y="1293"/>
                      <a:pt x="757" y="1165"/>
                      <a:pt x="737" y="1019"/>
                    </a:cubicBezTo>
                    <a:lnTo>
                      <a:pt x="739" y="1019"/>
                    </a:lnTo>
                    <a:cubicBezTo>
                      <a:pt x="704" y="741"/>
                      <a:pt x="652" y="467"/>
                      <a:pt x="584" y="195"/>
                    </a:cubicBezTo>
                    <a:cubicBezTo>
                      <a:pt x="549" y="59"/>
                      <a:pt x="444" y="0"/>
                      <a:pt x="33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42" name="Google Shape;7942;p13"/>
              <p:cNvSpPr/>
              <p:nvPr/>
            </p:nvSpPr>
            <p:spPr>
              <a:xfrm rot="1271479">
                <a:off x="2235681" y="2496759"/>
                <a:ext cx="42282" cy="37054"/>
              </a:xfrm>
              <a:custGeom>
                <a:avLst/>
                <a:gdLst/>
                <a:ahLst/>
                <a:cxnLst/>
                <a:rect l="l" t="t" r="r" b="b"/>
                <a:pathLst>
                  <a:path w="2657" h="2328" extrusionOk="0">
                    <a:moveTo>
                      <a:pt x="1328" y="0"/>
                    </a:moveTo>
                    <a:cubicBezTo>
                      <a:pt x="1124" y="0"/>
                      <a:pt x="917" y="54"/>
                      <a:pt x="729" y="166"/>
                    </a:cubicBezTo>
                    <a:cubicBezTo>
                      <a:pt x="179" y="498"/>
                      <a:pt x="1" y="1212"/>
                      <a:pt x="332" y="1763"/>
                    </a:cubicBezTo>
                    <a:cubicBezTo>
                      <a:pt x="550" y="2126"/>
                      <a:pt x="935" y="2327"/>
                      <a:pt x="1330" y="2327"/>
                    </a:cubicBezTo>
                    <a:cubicBezTo>
                      <a:pt x="1534" y="2327"/>
                      <a:pt x="1741" y="2274"/>
                      <a:pt x="1928" y="2161"/>
                    </a:cubicBezTo>
                    <a:cubicBezTo>
                      <a:pt x="2479" y="1830"/>
                      <a:pt x="2657" y="1116"/>
                      <a:pt x="2326" y="564"/>
                    </a:cubicBezTo>
                    <a:cubicBezTo>
                      <a:pt x="2108" y="201"/>
                      <a:pt x="1723" y="0"/>
                      <a:pt x="132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43" name="Google Shape;7943;p13"/>
              <p:cNvSpPr/>
              <p:nvPr/>
            </p:nvSpPr>
            <p:spPr>
              <a:xfrm rot="1271479">
                <a:off x="2152774" y="2767913"/>
                <a:ext cx="38718" cy="37054"/>
              </a:xfrm>
              <a:custGeom>
                <a:avLst/>
                <a:gdLst/>
                <a:ahLst/>
                <a:cxnLst/>
                <a:rect l="l" t="t" r="r" b="b"/>
                <a:pathLst>
                  <a:path w="2433" h="2328" extrusionOk="0">
                    <a:moveTo>
                      <a:pt x="1255" y="1"/>
                    </a:moveTo>
                    <a:cubicBezTo>
                      <a:pt x="1242" y="1"/>
                      <a:pt x="1230" y="1"/>
                      <a:pt x="1217" y="1"/>
                    </a:cubicBezTo>
                    <a:cubicBezTo>
                      <a:pt x="746" y="16"/>
                      <a:pt x="332" y="313"/>
                      <a:pt x="166" y="753"/>
                    </a:cubicBezTo>
                    <a:cubicBezTo>
                      <a:pt x="0" y="1193"/>
                      <a:pt x="115" y="1690"/>
                      <a:pt x="458" y="2013"/>
                    </a:cubicBezTo>
                    <a:cubicBezTo>
                      <a:pt x="678" y="2219"/>
                      <a:pt x="964" y="2327"/>
                      <a:pt x="1253" y="2327"/>
                    </a:cubicBezTo>
                    <a:cubicBezTo>
                      <a:pt x="1416" y="2327"/>
                      <a:pt x="1579" y="2293"/>
                      <a:pt x="1733" y="2224"/>
                    </a:cubicBezTo>
                    <a:cubicBezTo>
                      <a:pt x="2162" y="2030"/>
                      <a:pt x="2433" y="1597"/>
                      <a:pt x="2417" y="1128"/>
                    </a:cubicBezTo>
                    <a:cubicBezTo>
                      <a:pt x="2397"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44" name="Google Shape;7944;p13"/>
              <p:cNvSpPr/>
              <p:nvPr/>
            </p:nvSpPr>
            <p:spPr>
              <a:xfrm rot="1271479">
                <a:off x="2316450" y="2741714"/>
                <a:ext cx="38734" cy="37038"/>
              </a:xfrm>
              <a:custGeom>
                <a:avLst/>
                <a:gdLst/>
                <a:ahLst/>
                <a:cxnLst/>
                <a:rect l="l" t="t" r="r" b="b"/>
                <a:pathLst>
                  <a:path w="2434" h="2327" extrusionOk="0">
                    <a:moveTo>
                      <a:pt x="1258" y="1"/>
                    </a:moveTo>
                    <a:cubicBezTo>
                      <a:pt x="1244" y="1"/>
                      <a:pt x="1231" y="1"/>
                      <a:pt x="1218" y="1"/>
                    </a:cubicBezTo>
                    <a:cubicBezTo>
                      <a:pt x="747" y="16"/>
                      <a:pt x="333" y="313"/>
                      <a:pt x="167" y="753"/>
                    </a:cubicBezTo>
                    <a:cubicBezTo>
                      <a:pt x="1" y="1194"/>
                      <a:pt x="116" y="1690"/>
                      <a:pt x="459" y="2013"/>
                    </a:cubicBezTo>
                    <a:cubicBezTo>
                      <a:pt x="679" y="2219"/>
                      <a:pt x="965" y="2327"/>
                      <a:pt x="1255" y="2327"/>
                    </a:cubicBezTo>
                    <a:cubicBezTo>
                      <a:pt x="1417" y="2327"/>
                      <a:pt x="1580" y="2293"/>
                      <a:pt x="1733" y="2224"/>
                    </a:cubicBezTo>
                    <a:cubicBezTo>
                      <a:pt x="2163" y="2029"/>
                      <a:pt x="2433" y="1597"/>
                      <a:pt x="2418" y="1126"/>
                    </a:cubicBezTo>
                    <a:cubicBezTo>
                      <a:pt x="2398" y="498"/>
                      <a:pt x="1882" y="1"/>
                      <a:pt x="1258"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45" name="Google Shape;7945;p13"/>
              <p:cNvSpPr/>
              <p:nvPr/>
            </p:nvSpPr>
            <p:spPr>
              <a:xfrm rot="1271479">
                <a:off x="2373529" y="2579386"/>
                <a:ext cx="38718" cy="37038"/>
              </a:xfrm>
              <a:custGeom>
                <a:avLst/>
                <a:gdLst/>
                <a:ahLst/>
                <a:cxnLst/>
                <a:rect l="l" t="t" r="r" b="b"/>
                <a:pathLst>
                  <a:path w="2433" h="2327" extrusionOk="0">
                    <a:moveTo>
                      <a:pt x="1257" y="0"/>
                    </a:moveTo>
                    <a:cubicBezTo>
                      <a:pt x="1244" y="0"/>
                      <a:pt x="1231" y="0"/>
                      <a:pt x="1217" y="1"/>
                    </a:cubicBezTo>
                    <a:cubicBezTo>
                      <a:pt x="747" y="16"/>
                      <a:pt x="332" y="312"/>
                      <a:pt x="166" y="753"/>
                    </a:cubicBezTo>
                    <a:cubicBezTo>
                      <a:pt x="0" y="1193"/>
                      <a:pt x="116" y="1690"/>
                      <a:pt x="458" y="2012"/>
                    </a:cubicBezTo>
                    <a:cubicBezTo>
                      <a:pt x="680" y="2218"/>
                      <a:pt x="965" y="2326"/>
                      <a:pt x="1256" y="2326"/>
                    </a:cubicBezTo>
                    <a:cubicBezTo>
                      <a:pt x="1417" y="2326"/>
                      <a:pt x="1581" y="2293"/>
                      <a:pt x="1734" y="2223"/>
                    </a:cubicBezTo>
                    <a:cubicBezTo>
                      <a:pt x="2162" y="2029"/>
                      <a:pt x="2433" y="1596"/>
                      <a:pt x="2418" y="1126"/>
                    </a:cubicBezTo>
                    <a:cubicBezTo>
                      <a:pt x="2398" y="497"/>
                      <a:pt x="1882" y="0"/>
                      <a:pt x="125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46" name="Google Shape;7946;p13"/>
              <p:cNvSpPr/>
              <p:nvPr/>
            </p:nvSpPr>
            <p:spPr>
              <a:xfrm rot="1271479">
                <a:off x="2156854" y="2862980"/>
                <a:ext cx="38734" cy="37054"/>
              </a:xfrm>
              <a:custGeom>
                <a:avLst/>
                <a:gdLst/>
                <a:ahLst/>
                <a:cxnLst/>
                <a:rect l="l" t="t" r="r" b="b"/>
                <a:pathLst>
                  <a:path w="2434" h="2328" extrusionOk="0">
                    <a:moveTo>
                      <a:pt x="1255" y="0"/>
                    </a:moveTo>
                    <a:cubicBezTo>
                      <a:pt x="1243" y="0"/>
                      <a:pt x="1230" y="0"/>
                      <a:pt x="1218" y="1"/>
                    </a:cubicBezTo>
                    <a:cubicBezTo>
                      <a:pt x="747" y="16"/>
                      <a:pt x="333" y="314"/>
                      <a:pt x="167" y="754"/>
                    </a:cubicBezTo>
                    <a:cubicBezTo>
                      <a:pt x="1" y="1194"/>
                      <a:pt x="116" y="1691"/>
                      <a:pt x="459" y="2012"/>
                    </a:cubicBezTo>
                    <a:cubicBezTo>
                      <a:pt x="680" y="2219"/>
                      <a:pt x="966" y="2328"/>
                      <a:pt x="1256" y="2328"/>
                    </a:cubicBezTo>
                    <a:cubicBezTo>
                      <a:pt x="1418" y="2328"/>
                      <a:pt x="1581" y="2294"/>
                      <a:pt x="1735" y="2225"/>
                    </a:cubicBezTo>
                    <a:cubicBezTo>
                      <a:pt x="2163" y="2030"/>
                      <a:pt x="2433" y="1598"/>
                      <a:pt x="2418" y="1127"/>
                    </a:cubicBezTo>
                    <a:cubicBezTo>
                      <a:pt x="2398" y="498"/>
                      <a:pt x="1881" y="0"/>
                      <a:pt x="1255"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47" name="Google Shape;7947;p13"/>
              <p:cNvSpPr/>
              <p:nvPr/>
            </p:nvSpPr>
            <p:spPr>
              <a:xfrm rot="1271479">
                <a:off x="2077499" y="2570393"/>
                <a:ext cx="38734" cy="37054"/>
              </a:xfrm>
              <a:custGeom>
                <a:avLst/>
                <a:gdLst/>
                <a:ahLst/>
                <a:cxnLst/>
                <a:rect l="l" t="t" r="r" b="b"/>
                <a:pathLst>
                  <a:path w="2434" h="2328" extrusionOk="0">
                    <a:moveTo>
                      <a:pt x="1256" y="0"/>
                    </a:moveTo>
                    <a:cubicBezTo>
                      <a:pt x="1243" y="0"/>
                      <a:pt x="1231"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48" name="Google Shape;7948;p13"/>
              <p:cNvSpPr/>
              <p:nvPr/>
            </p:nvSpPr>
            <p:spPr>
              <a:xfrm rot="1271479">
                <a:off x="2139709" y="2491398"/>
                <a:ext cx="38718" cy="37054"/>
              </a:xfrm>
              <a:custGeom>
                <a:avLst/>
                <a:gdLst/>
                <a:ahLst/>
                <a:cxnLst/>
                <a:rect l="l" t="t" r="r" b="b"/>
                <a:pathLst>
                  <a:path w="2433" h="2328" extrusionOk="0">
                    <a:moveTo>
                      <a:pt x="1255" y="1"/>
                    </a:moveTo>
                    <a:cubicBezTo>
                      <a:pt x="1243" y="1"/>
                      <a:pt x="1230" y="1"/>
                      <a:pt x="1217" y="1"/>
                    </a:cubicBezTo>
                    <a:cubicBezTo>
                      <a:pt x="747" y="16"/>
                      <a:pt x="332" y="314"/>
                      <a:pt x="166" y="754"/>
                    </a:cubicBezTo>
                    <a:cubicBezTo>
                      <a:pt x="0" y="1193"/>
                      <a:pt x="116" y="1692"/>
                      <a:pt x="459" y="2013"/>
                    </a:cubicBezTo>
                    <a:cubicBezTo>
                      <a:pt x="679" y="2219"/>
                      <a:pt x="965" y="2328"/>
                      <a:pt x="1255" y="2328"/>
                    </a:cubicBezTo>
                    <a:cubicBezTo>
                      <a:pt x="1417" y="2328"/>
                      <a:pt x="1580" y="2294"/>
                      <a:pt x="1735" y="2224"/>
                    </a:cubicBezTo>
                    <a:cubicBezTo>
                      <a:pt x="2163" y="2030"/>
                      <a:pt x="2433" y="1598"/>
                      <a:pt x="2418" y="1128"/>
                    </a:cubicBezTo>
                    <a:cubicBezTo>
                      <a:pt x="2398"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49" name="Google Shape;7949;p13"/>
              <p:cNvSpPr/>
              <p:nvPr/>
            </p:nvSpPr>
            <p:spPr>
              <a:xfrm rot="1271479">
                <a:off x="2208346" y="2689321"/>
                <a:ext cx="38734" cy="37038"/>
              </a:xfrm>
              <a:custGeom>
                <a:avLst/>
                <a:gdLst/>
                <a:ahLst/>
                <a:cxnLst/>
                <a:rect l="l" t="t" r="r" b="b"/>
                <a:pathLst>
                  <a:path w="2434" h="2327" extrusionOk="0">
                    <a:moveTo>
                      <a:pt x="1256" y="0"/>
                    </a:moveTo>
                    <a:cubicBezTo>
                      <a:pt x="1243" y="0"/>
                      <a:pt x="1230" y="0"/>
                      <a:pt x="1218" y="1"/>
                    </a:cubicBezTo>
                    <a:cubicBezTo>
                      <a:pt x="747" y="16"/>
                      <a:pt x="333" y="312"/>
                      <a:pt x="167" y="753"/>
                    </a:cubicBezTo>
                    <a:cubicBezTo>
                      <a:pt x="1" y="1193"/>
                      <a:pt x="116" y="1690"/>
                      <a:pt x="459" y="2012"/>
                    </a:cubicBezTo>
                    <a:cubicBezTo>
                      <a:pt x="680" y="2219"/>
                      <a:pt x="965" y="2327"/>
                      <a:pt x="1255" y="2327"/>
                    </a:cubicBezTo>
                    <a:cubicBezTo>
                      <a:pt x="1417" y="2327"/>
                      <a:pt x="1581" y="2293"/>
                      <a:pt x="1735" y="2223"/>
                    </a:cubicBezTo>
                    <a:cubicBezTo>
                      <a:pt x="2163" y="2030"/>
                      <a:pt x="2433" y="1596"/>
                      <a:pt x="2418" y="1127"/>
                    </a:cubicBezTo>
                    <a:cubicBezTo>
                      <a:pt x="2398" y="496"/>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50" name="Google Shape;7950;p13"/>
              <p:cNvSpPr/>
              <p:nvPr/>
            </p:nvSpPr>
            <p:spPr>
              <a:xfrm rot="1271479">
                <a:off x="2364166" y="2820626"/>
                <a:ext cx="18332" cy="17509"/>
              </a:xfrm>
              <a:custGeom>
                <a:avLst/>
                <a:gdLst/>
                <a:ahLst/>
                <a:cxnLst/>
                <a:rect l="l" t="t" r="r" b="b"/>
                <a:pathLst>
                  <a:path w="1152" h="1100" extrusionOk="0">
                    <a:moveTo>
                      <a:pt x="596" y="0"/>
                    </a:moveTo>
                    <a:cubicBezTo>
                      <a:pt x="590" y="0"/>
                      <a:pt x="583" y="0"/>
                      <a:pt x="576" y="1"/>
                    </a:cubicBezTo>
                    <a:cubicBezTo>
                      <a:pt x="354" y="8"/>
                      <a:pt x="158" y="147"/>
                      <a:pt x="78" y="356"/>
                    </a:cubicBezTo>
                    <a:cubicBezTo>
                      <a:pt x="0" y="565"/>
                      <a:pt x="55" y="799"/>
                      <a:pt x="217" y="951"/>
                    </a:cubicBezTo>
                    <a:cubicBezTo>
                      <a:pt x="321" y="1049"/>
                      <a:pt x="456" y="1100"/>
                      <a:pt x="592" y="1100"/>
                    </a:cubicBezTo>
                    <a:cubicBezTo>
                      <a:pt x="670" y="1100"/>
                      <a:pt x="747" y="1083"/>
                      <a:pt x="821" y="1050"/>
                    </a:cubicBezTo>
                    <a:cubicBezTo>
                      <a:pt x="1024" y="958"/>
                      <a:pt x="1151" y="754"/>
                      <a:pt x="1143" y="532"/>
                    </a:cubicBezTo>
                    <a:cubicBezTo>
                      <a:pt x="1134" y="235"/>
                      <a:pt x="891" y="0"/>
                      <a:pt x="59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51" name="Google Shape;7951;p13"/>
              <p:cNvSpPr/>
              <p:nvPr/>
            </p:nvSpPr>
            <p:spPr>
              <a:xfrm rot="1271479">
                <a:off x="2173222" y="2648078"/>
                <a:ext cx="18317" cy="17540"/>
              </a:xfrm>
              <a:custGeom>
                <a:avLst/>
                <a:gdLst/>
                <a:ahLst/>
                <a:cxnLst/>
                <a:rect l="l" t="t" r="r" b="b"/>
                <a:pathLst>
                  <a:path w="1151" h="1102" extrusionOk="0">
                    <a:moveTo>
                      <a:pt x="594" y="1"/>
                    </a:moveTo>
                    <a:cubicBezTo>
                      <a:pt x="589" y="1"/>
                      <a:pt x="583" y="1"/>
                      <a:pt x="577" y="1"/>
                    </a:cubicBezTo>
                    <a:cubicBezTo>
                      <a:pt x="353" y="9"/>
                      <a:pt x="157" y="149"/>
                      <a:pt x="79" y="358"/>
                    </a:cubicBezTo>
                    <a:cubicBezTo>
                      <a:pt x="1" y="565"/>
                      <a:pt x="55" y="801"/>
                      <a:pt x="217" y="953"/>
                    </a:cubicBezTo>
                    <a:cubicBezTo>
                      <a:pt x="322" y="1050"/>
                      <a:pt x="457" y="1101"/>
                      <a:pt x="594" y="1101"/>
                    </a:cubicBezTo>
                    <a:cubicBezTo>
                      <a:pt x="671" y="1101"/>
                      <a:pt x="748" y="1085"/>
                      <a:pt x="821" y="1052"/>
                    </a:cubicBezTo>
                    <a:cubicBezTo>
                      <a:pt x="1023" y="960"/>
                      <a:pt x="1150" y="756"/>
                      <a:pt x="1143" y="534"/>
                    </a:cubicBezTo>
                    <a:cubicBezTo>
                      <a:pt x="1134" y="236"/>
                      <a:pt x="890" y="1"/>
                      <a:pt x="594"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52" name="Google Shape;7952;p13"/>
              <p:cNvSpPr/>
              <p:nvPr/>
            </p:nvSpPr>
            <p:spPr>
              <a:xfrm rot="1271479">
                <a:off x="2240570" y="2767905"/>
                <a:ext cx="18301" cy="17509"/>
              </a:xfrm>
              <a:custGeom>
                <a:avLst/>
                <a:gdLst/>
                <a:ahLst/>
                <a:cxnLst/>
                <a:rect l="l" t="t" r="r" b="b"/>
                <a:pathLst>
                  <a:path w="1150" h="1100" extrusionOk="0">
                    <a:moveTo>
                      <a:pt x="597" y="0"/>
                    </a:moveTo>
                    <a:cubicBezTo>
                      <a:pt x="590" y="0"/>
                      <a:pt x="583" y="0"/>
                      <a:pt x="576" y="0"/>
                    </a:cubicBezTo>
                    <a:cubicBezTo>
                      <a:pt x="353" y="7"/>
                      <a:pt x="157" y="147"/>
                      <a:pt x="78" y="356"/>
                    </a:cubicBezTo>
                    <a:cubicBezTo>
                      <a:pt x="0" y="564"/>
                      <a:pt x="55" y="799"/>
                      <a:pt x="217" y="951"/>
                    </a:cubicBezTo>
                    <a:cubicBezTo>
                      <a:pt x="321" y="1049"/>
                      <a:pt x="456" y="1099"/>
                      <a:pt x="593" y="1099"/>
                    </a:cubicBezTo>
                    <a:cubicBezTo>
                      <a:pt x="670" y="1099"/>
                      <a:pt x="747" y="1083"/>
                      <a:pt x="821" y="1050"/>
                    </a:cubicBezTo>
                    <a:cubicBezTo>
                      <a:pt x="1022" y="958"/>
                      <a:pt x="1150" y="754"/>
                      <a:pt x="1143" y="531"/>
                    </a:cubicBezTo>
                    <a:cubicBezTo>
                      <a:pt x="1134" y="235"/>
                      <a:pt x="891" y="0"/>
                      <a:pt x="59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53" name="Google Shape;7953;p13"/>
              <p:cNvSpPr/>
              <p:nvPr/>
            </p:nvSpPr>
            <p:spPr>
              <a:xfrm rot="1271479">
                <a:off x="2096246" y="2527400"/>
                <a:ext cx="18332" cy="17524"/>
              </a:xfrm>
              <a:custGeom>
                <a:avLst/>
                <a:gdLst/>
                <a:ahLst/>
                <a:cxnLst/>
                <a:rect l="l" t="t" r="r" b="b"/>
                <a:pathLst>
                  <a:path w="1152" h="1101" extrusionOk="0">
                    <a:moveTo>
                      <a:pt x="594" y="0"/>
                    </a:moveTo>
                    <a:cubicBezTo>
                      <a:pt x="588" y="0"/>
                      <a:pt x="582" y="0"/>
                      <a:pt x="577" y="0"/>
                    </a:cubicBezTo>
                    <a:cubicBezTo>
                      <a:pt x="354" y="9"/>
                      <a:pt x="158" y="149"/>
                      <a:pt x="80" y="357"/>
                    </a:cubicBezTo>
                    <a:cubicBezTo>
                      <a:pt x="0" y="564"/>
                      <a:pt x="55" y="800"/>
                      <a:pt x="219" y="953"/>
                    </a:cubicBezTo>
                    <a:cubicBezTo>
                      <a:pt x="322" y="1049"/>
                      <a:pt x="457" y="1100"/>
                      <a:pt x="594" y="1100"/>
                    </a:cubicBezTo>
                    <a:cubicBezTo>
                      <a:pt x="671" y="1100"/>
                      <a:pt x="748" y="1084"/>
                      <a:pt x="821" y="1051"/>
                    </a:cubicBezTo>
                    <a:cubicBezTo>
                      <a:pt x="1024" y="959"/>
                      <a:pt x="1151" y="755"/>
                      <a:pt x="1143" y="533"/>
                    </a:cubicBezTo>
                    <a:cubicBezTo>
                      <a:pt x="1134" y="235"/>
                      <a:pt x="890" y="0"/>
                      <a:pt x="594"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54" name="Google Shape;7954;p13"/>
              <p:cNvSpPr/>
              <p:nvPr/>
            </p:nvSpPr>
            <p:spPr>
              <a:xfrm rot="1271479">
                <a:off x="2131919" y="2834819"/>
                <a:ext cx="18317" cy="17540"/>
              </a:xfrm>
              <a:custGeom>
                <a:avLst/>
                <a:gdLst/>
                <a:ahLst/>
                <a:cxnLst/>
                <a:rect l="l" t="t" r="r" b="b"/>
                <a:pathLst>
                  <a:path w="1151" h="1102" extrusionOk="0">
                    <a:moveTo>
                      <a:pt x="593" y="1"/>
                    </a:moveTo>
                    <a:cubicBezTo>
                      <a:pt x="588" y="1"/>
                      <a:pt x="582" y="1"/>
                      <a:pt x="576" y="1"/>
                    </a:cubicBezTo>
                    <a:cubicBezTo>
                      <a:pt x="353" y="8"/>
                      <a:pt x="157" y="148"/>
                      <a:pt x="79" y="357"/>
                    </a:cubicBezTo>
                    <a:cubicBezTo>
                      <a:pt x="1" y="565"/>
                      <a:pt x="54" y="800"/>
                      <a:pt x="218" y="952"/>
                    </a:cubicBezTo>
                    <a:cubicBezTo>
                      <a:pt x="321" y="1050"/>
                      <a:pt x="457" y="1101"/>
                      <a:pt x="594" y="1101"/>
                    </a:cubicBezTo>
                    <a:cubicBezTo>
                      <a:pt x="671" y="1101"/>
                      <a:pt x="748" y="1085"/>
                      <a:pt x="820" y="1052"/>
                    </a:cubicBezTo>
                    <a:cubicBezTo>
                      <a:pt x="1023" y="960"/>
                      <a:pt x="1151" y="756"/>
                      <a:pt x="1144" y="534"/>
                    </a:cubicBezTo>
                    <a:cubicBezTo>
                      <a:pt x="1133" y="235"/>
                      <a:pt x="889" y="1"/>
                      <a:pt x="593"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55" name="Google Shape;7955;p13"/>
              <p:cNvSpPr/>
              <p:nvPr/>
            </p:nvSpPr>
            <p:spPr>
              <a:xfrm rot="1271479">
                <a:off x="2020256" y="2717150"/>
                <a:ext cx="18332" cy="17509"/>
              </a:xfrm>
              <a:custGeom>
                <a:avLst/>
                <a:gdLst/>
                <a:ahLst/>
                <a:cxnLst/>
                <a:rect l="l" t="t" r="r" b="b"/>
                <a:pathLst>
                  <a:path w="1152" h="1100" extrusionOk="0">
                    <a:moveTo>
                      <a:pt x="596" y="1"/>
                    </a:moveTo>
                    <a:cubicBezTo>
                      <a:pt x="590" y="1"/>
                      <a:pt x="583" y="1"/>
                      <a:pt x="576" y="1"/>
                    </a:cubicBezTo>
                    <a:cubicBezTo>
                      <a:pt x="354" y="8"/>
                      <a:pt x="158" y="148"/>
                      <a:pt x="80" y="356"/>
                    </a:cubicBezTo>
                    <a:cubicBezTo>
                      <a:pt x="0" y="563"/>
                      <a:pt x="55" y="799"/>
                      <a:pt x="217" y="952"/>
                    </a:cubicBezTo>
                    <a:cubicBezTo>
                      <a:pt x="321" y="1049"/>
                      <a:pt x="456" y="1100"/>
                      <a:pt x="592" y="1100"/>
                    </a:cubicBezTo>
                    <a:cubicBezTo>
                      <a:pt x="669" y="1100"/>
                      <a:pt x="747" y="1084"/>
                      <a:pt x="820" y="1050"/>
                    </a:cubicBezTo>
                    <a:cubicBezTo>
                      <a:pt x="1024" y="959"/>
                      <a:pt x="1151" y="754"/>
                      <a:pt x="1143" y="532"/>
                    </a:cubicBezTo>
                    <a:cubicBezTo>
                      <a:pt x="1134" y="235"/>
                      <a:pt x="891" y="1"/>
                      <a:pt x="59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56" name="Google Shape;7956;p13"/>
              <p:cNvSpPr/>
              <p:nvPr/>
            </p:nvSpPr>
            <p:spPr>
              <a:xfrm rot="1271479">
                <a:off x="2311958" y="2538525"/>
                <a:ext cx="18301" cy="17524"/>
              </a:xfrm>
              <a:custGeom>
                <a:avLst/>
                <a:gdLst/>
                <a:ahLst/>
                <a:cxnLst/>
                <a:rect l="l" t="t" r="r" b="b"/>
                <a:pathLst>
                  <a:path w="1150" h="1101" extrusionOk="0">
                    <a:moveTo>
                      <a:pt x="595" y="1"/>
                    </a:moveTo>
                    <a:cubicBezTo>
                      <a:pt x="588" y="1"/>
                      <a:pt x="582" y="1"/>
                      <a:pt x="575" y="1"/>
                    </a:cubicBezTo>
                    <a:cubicBezTo>
                      <a:pt x="353" y="8"/>
                      <a:pt x="157" y="148"/>
                      <a:pt x="78" y="357"/>
                    </a:cubicBezTo>
                    <a:cubicBezTo>
                      <a:pt x="0" y="564"/>
                      <a:pt x="54" y="800"/>
                      <a:pt x="217" y="952"/>
                    </a:cubicBezTo>
                    <a:cubicBezTo>
                      <a:pt x="320" y="1049"/>
                      <a:pt x="455" y="1100"/>
                      <a:pt x="592" y="1100"/>
                    </a:cubicBezTo>
                    <a:cubicBezTo>
                      <a:pt x="669" y="1100"/>
                      <a:pt x="747" y="1084"/>
                      <a:pt x="819" y="1051"/>
                    </a:cubicBezTo>
                    <a:cubicBezTo>
                      <a:pt x="1022" y="959"/>
                      <a:pt x="1150" y="754"/>
                      <a:pt x="1143" y="532"/>
                    </a:cubicBezTo>
                    <a:cubicBezTo>
                      <a:pt x="1132" y="236"/>
                      <a:pt x="889" y="1"/>
                      <a:pt x="59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57" name="Google Shape;7957;p13"/>
              <p:cNvSpPr/>
              <p:nvPr/>
            </p:nvSpPr>
            <p:spPr>
              <a:xfrm rot="1271479">
                <a:off x="1998716" y="2630018"/>
                <a:ext cx="38734" cy="37054"/>
              </a:xfrm>
              <a:custGeom>
                <a:avLst/>
                <a:gdLst/>
                <a:ahLst/>
                <a:cxnLst/>
                <a:rect l="l" t="t" r="r" b="b"/>
                <a:pathLst>
                  <a:path w="2434" h="2328" extrusionOk="0">
                    <a:moveTo>
                      <a:pt x="1256" y="0"/>
                    </a:moveTo>
                    <a:cubicBezTo>
                      <a:pt x="1243" y="0"/>
                      <a:pt x="1230"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58" name="Google Shape;7958;p13"/>
              <p:cNvSpPr/>
              <p:nvPr/>
            </p:nvSpPr>
            <p:spPr>
              <a:xfrm rot="1271479">
                <a:off x="2279970" y="2611212"/>
                <a:ext cx="67108" cy="64209"/>
              </a:xfrm>
              <a:custGeom>
                <a:avLst/>
                <a:gdLst/>
                <a:ahLst/>
                <a:cxnLst/>
                <a:rect l="l" t="t" r="r" b="b"/>
                <a:pathLst>
                  <a:path w="4217" h="4034" extrusionOk="0">
                    <a:moveTo>
                      <a:pt x="2178" y="0"/>
                    </a:moveTo>
                    <a:cubicBezTo>
                      <a:pt x="2156" y="0"/>
                      <a:pt x="2134" y="1"/>
                      <a:pt x="2112" y="1"/>
                    </a:cubicBezTo>
                    <a:cubicBezTo>
                      <a:pt x="1296" y="28"/>
                      <a:pt x="577" y="542"/>
                      <a:pt x="289" y="1305"/>
                    </a:cubicBezTo>
                    <a:cubicBezTo>
                      <a:pt x="1" y="2068"/>
                      <a:pt x="201" y="2929"/>
                      <a:pt x="796" y="3488"/>
                    </a:cubicBezTo>
                    <a:cubicBezTo>
                      <a:pt x="1177" y="3846"/>
                      <a:pt x="1673" y="4033"/>
                      <a:pt x="2175" y="4033"/>
                    </a:cubicBezTo>
                    <a:cubicBezTo>
                      <a:pt x="2456" y="4033"/>
                      <a:pt x="2740" y="3975"/>
                      <a:pt x="3007" y="3854"/>
                    </a:cubicBezTo>
                    <a:cubicBezTo>
                      <a:pt x="3749" y="3519"/>
                      <a:pt x="4217" y="2769"/>
                      <a:pt x="4191" y="1954"/>
                    </a:cubicBezTo>
                    <a:cubicBezTo>
                      <a:pt x="4157" y="862"/>
                      <a:pt x="3261" y="0"/>
                      <a:pt x="217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59" name="Google Shape;7959;p13"/>
              <p:cNvSpPr/>
              <p:nvPr/>
            </p:nvSpPr>
            <p:spPr>
              <a:xfrm rot="1271479">
                <a:off x="2374691" y="2673335"/>
                <a:ext cx="67092" cy="64209"/>
              </a:xfrm>
              <a:custGeom>
                <a:avLst/>
                <a:gdLst/>
                <a:ahLst/>
                <a:cxnLst/>
                <a:rect l="l" t="t" r="r" b="b"/>
                <a:pathLst>
                  <a:path w="4216" h="4034" extrusionOk="0">
                    <a:moveTo>
                      <a:pt x="2177" y="1"/>
                    </a:moveTo>
                    <a:cubicBezTo>
                      <a:pt x="2155" y="1"/>
                      <a:pt x="2133" y="1"/>
                      <a:pt x="2111" y="2"/>
                    </a:cubicBezTo>
                    <a:cubicBezTo>
                      <a:pt x="1295" y="28"/>
                      <a:pt x="576" y="543"/>
                      <a:pt x="288" y="1305"/>
                    </a:cubicBezTo>
                    <a:cubicBezTo>
                      <a:pt x="1" y="2068"/>
                      <a:pt x="200" y="2930"/>
                      <a:pt x="795" y="3488"/>
                    </a:cubicBezTo>
                    <a:cubicBezTo>
                      <a:pt x="1176" y="3846"/>
                      <a:pt x="1672" y="4034"/>
                      <a:pt x="2174" y="4034"/>
                    </a:cubicBezTo>
                    <a:cubicBezTo>
                      <a:pt x="2455" y="4034"/>
                      <a:pt x="2739" y="3975"/>
                      <a:pt x="3006" y="3855"/>
                    </a:cubicBezTo>
                    <a:cubicBezTo>
                      <a:pt x="3748" y="3518"/>
                      <a:pt x="4216" y="2769"/>
                      <a:pt x="4191" y="1953"/>
                    </a:cubicBezTo>
                    <a:cubicBezTo>
                      <a:pt x="4156" y="862"/>
                      <a:pt x="3260"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60" name="Google Shape;7960;p13"/>
              <p:cNvSpPr/>
              <p:nvPr/>
            </p:nvSpPr>
            <p:spPr>
              <a:xfrm rot="1271479">
                <a:off x="2164111" y="2552588"/>
                <a:ext cx="67124" cy="64209"/>
              </a:xfrm>
              <a:custGeom>
                <a:avLst/>
                <a:gdLst/>
                <a:ahLst/>
                <a:cxnLst/>
                <a:rect l="l" t="t" r="r" b="b"/>
                <a:pathLst>
                  <a:path w="4218" h="4034" extrusionOk="0">
                    <a:moveTo>
                      <a:pt x="2177" y="1"/>
                    </a:moveTo>
                    <a:cubicBezTo>
                      <a:pt x="2155" y="1"/>
                      <a:pt x="2133" y="1"/>
                      <a:pt x="2112" y="2"/>
                    </a:cubicBezTo>
                    <a:cubicBezTo>
                      <a:pt x="1297" y="28"/>
                      <a:pt x="576" y="542"/>
                      <a:pt x="288" y="1305"/>
                    </a:cubicBezTo>
                    <a:cubicBezTo>
                      <a:pt x="0" y="2068"/>
                      <a:pt x="200" y="2930"/>
                      <a:pt x="796" y="3488"/>
                    </a:cubicBezTo>
                    <a:cubicBezTo>
                      <a:pt x="1177" y="3845"/>
                      <a:pt x="1673" y="4033"/>
                      <a:pt x="2176" y="4033"/>
                    </a:cubicBezTo>
                    <a:cubicBezTo>
                      <a:pt x="2457" y="4033"/>
                      <a:pt x="2740" y="3975"/>
                      <a:pt x="3006" y="3854"/>
                    </a:cubicBezTo>
                    <a:cubicBezTo>
                      <a:pt x="3750" y="3518"/>
                      <a:pt x="4217" y="2768"/>
                      <a:pt x="4191" y="1953"/>
                    </a:cubicBezTo>
                    <a:cubicBezTo>
                      <a:pt x="4156" y="862"/>
                      <a:pt x="3261"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61" name="Google Shape;7961;p13"/>
              <p:cNvSpPr/>
              <p:nvPr/>
            </p:nvSpPr>
            <p:spPr>
              <a:xfrm rot="1271479">
                <a:off x="2235798" y="2822517"/>
                <a:ext cx="67108" cy="64209"/>
              </a:xfrm>
              <a:custGeom>
                <a:avLst/>
                <a:gdLst/>
                <a:ahLst/>
                <a:cxnLst/>
                <a:rect l="l" t="t" r="r" b="b"/>
                <a:pathLst>
                  <a:path w="4217" h="4034" extrusionOk="0">
                    <a:moveTo>
                      <a:pt x="2176" y="0"/>
                    </a:moveTo>
                    <a:cubicBezTo>
                      <a:pt x="2155" y="0"/>
                      <a:pt x="2133" y="0"/>
                      <a:pt x="2111" y="1"/>
                    </a:cubicBezTo>
                    <a:cubicBezTo>
                      <a:pt x="1296" y="27"/>
                      <a:pt x="575" y="542"/>
                      <a:pt x="289" y="1305"/>
                    </a:cubicBezTo>
                    <a:cubicBezTo>
                      <a:pt x="1" y="2067"/>
                      <a:pt x="200" y="2929"/>
                      <a:pt x="795" y="3487"/>
                    </a:cubicBezTo>
                    <a:cubicBezTo>
                      <a:pt x="1177" y="3846"/>
                      <a:pt x="1673" y="4034"/>
                      <a:pt x="2176" y="4034"/>
                    </a:cubicBezTo>
                    <a:cubicBezTo>
                      <a:pt x="2456" y="4034"/>
                      <a:pt x="2739" y="3975"/>
                      <a:pt x="3005" y="3855"/>
                    </a:cubicBezTo>
                    <a:cubicBezTo>
                      <a:pt x="3749" y="3519"/>
                      <a:pt x="4217" y="2768"/>
                      <a:pt x="4191" y="1953"/>
                    </a:cubicBezTo>
                    <a:cubicBezTo>
                      <a:pt x="4156" y="861"/>
                      <a:pt x="3260"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62" name="Google Shape;7962;p13"/>
              <p:cNvSpPr/>
              <p:nvPr/>
            </p:nvSpPr>
            <p:spPr>
              <a:xfrm rot="1271479">
                <a:off x="2066212" y="2645139"/>
                <a:ext cx="67108" cy="64193"/>
              </a:xfrm>
              <a:custGeom>
                <a:avLst/>
                <a:gdLst/>
                <a:ahLst/>
                <a:cxnLst/>
                <a:rect l="l" t="t" r="r" b="b"/>
                <a:pathLst>
                  <a:path w="4217" h="4033" extrusionOk="0">
                    <a:moveTo>
                      <a:pt x="2176" y="0"/>
                    </a:moveTo>
                    <a:cubicBezTo>
                      <a:pt x="2154" y="0"/>
                      <a:pt x="2132" y="1"/>
                      <a:pt x="2110" y="1"/>
                    </a:cubicBezTo>
                    <a:cubicBezTo>
                      <a:pt x="1295" y="27"/>
                      <a:pt x="576" y="542"/>
                      <a:pt x="288" y="1305"/>
                    </a:cubicBezTo>
                    <a:cubicBezTo>
                      <a:pt x="0" y="2068"/>
                      <a:pt x="200" y="2929"/>
                      <a:pt x="796" y="3488"/>
                    </a:cubicBezTo>
                    <a:cubicBezTo>
                      <a:pt x="1177" y="3845"/>
                      <a:pt x="1673" y="4033"/>
                      <a:pt x="2176" y="4033"/>
                    </a:cubicBezTo>
                    <a:cubicBezTo>
                      <a:pt x="2457" y="4033"/>
                      <a:pt x="2740" y="3974"/>
                      <a:pt x="3006" y="3854"/>
                    </a:cubicBezTo>
                    <a:cubicBezTo>
                      <a:pt x="3748" y="3518"/>
                      <a:pt x="4216" y="2767"/>
                      <a:pt x="4190" y="1952"/>
                    </a:cubicBezTo>
                    <a:cubicBezTo>
                      <a:pt x="4155" y="862"/>
                      <a:pt x="3261"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63" name="Google Shape;7963;p13"/>
              <p:cNvSpPr/>
              <p:nvPr/>
            </p:nvSpPr>
            <p:spPr>
              <a:xfrm rot="1271479">
                <a:off x="2040075" y="2777141"/>
                <a:ext cx="67108" cy="64209"/>
              </a:xfrm>
              <a:custGeom>
                <a:avLst/>
                <a:gdLst/>
                <a:ahLst/>
                <a:cxnLst/>
                <a:rect l="l" t="t" r="r" b="b"/>
                <a:pathLst>
                  <a:path w="4217" h="4034" extrusionOk="0">
                    <a:moveTo>
                      <a:pt x="2176" y="1"/>
                    </a:moveTo>
                    <a:cubicBezTo>
                      <a:pt x="2154" y="1"/>
                      <a:pt x="2132" y="1"/>
                      <a:pt x="2110" y="2"/>
                    </a:cubicBezTo>
                    <a:cubicBezTo>
                      <a:pt x="1295" y="27"/>
                      <a:pt x="576" y="541"/>
                      <a:pt x="288" y="1304"/>
                    </a:cubicBezTo>
                    <a:cubicBezTo>
                      <a:pt x="0" y="2068"/>
                      <a:pt x="200" y="2928"/>
                      <a:pt x="794" y="3487"/>
                    </a:cubicBezTo>
                    <a:cubicBezTo>
                      <a:pt x="1177" y="3845"/>
                      <a:pt x="1672" y="4033"/>
                      <a:pt x="2175" y="4033"/>
                    </a:cubicBezTo>
                    <a:cubicBezTo>
                      <a:pt x="2456" y="4033"/>
                      <a:pt x="2738" y="3975"/>
                      <a:pt x="3005" y="3854"/>
                    </a:cubicBezTo>
                    <a:cubicBezTo>
                      <a:pt x="3748" y="3518"/>
                      <a:pt x="4216" y="2768"/>
                      <a:pt x="4190" y="1953"/>
                    </a:cubicBezTo>
                    <a:cubicBezTo>
                      <a:pt x="4155" y="862"/>
                      <a:pt x="3259" y="1"/>
                      <a:pt x="217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7964" name="Google Shape;7964;p13"/>
            <p:cNvGrpSpPr/>
            <p:nvPr/>
          </p:nvGrpSpPr>
          <p:grpSpPr>
            <a:xfrm rot="-6277620" flipH="1">
              <a:off x="-48541" y="2370854"/>
              <a:ext cx="304040" cy="290839"/>
              <a:chOff x="1651300" y="653225"/>
              <a:chExt cx="702450" cy="671950"/>
            </a:xfrm>
          </p:grpSpPr>
          <p:sp>
            <p:nvSpPr>
              <p:cNvPr id="7965" name="Google Shape;7965;p13"/>
              <p:cNvSpPr/>
              <p:nvPr/>
            </p:nvSpPr>
            <p:spPr>
              <a:xfrm>
                <a:off x="1651300" y="653225"/>
                <a:ext cx="702450" cy="671950"/>
              </a:xfrm>
              <a:custGeom>
                <a:avLst/>
                <a:gdLst/>
                <a:ahLst/>
                <a:cxnLst/>
                <a:rect l="l" t="t" r="r" b="b"/>
                <a:pathLst>
                  <a:path w="28097" h="26878" extrusionOk="0">
                    <a:moveTo>
                      <a:pt x="11050" y="0"/>
                    </a:moveTo>
                    <a:cubicBezTo>
                      <a:pt x="10675" y="0"/>
                      <a:pt x="10317" y="31"/>
                      <a:pt x="9985" y="89"/>
                    </a:cubicBezTo>
                    <a:cubicBezTo>
                      <a:pt x="5620" y="847"/>
                      <a:pt x="0" y="8341"/>
                      <a:pt x="7122" y="18927"/>
                    </a:cubicBezTo>
                    <a:cubicBezTo>
                      <a:pt x="11655" y="25666"/>
                      <a:pt x="19139" y="26878"/>
                      <a:pt x="23079" y="26878"/>
                    </a:cubicBezTo>
                    <a:cubicBezTo>
                      <a:pt x="24015" y="26878"/>
                      <a:pt x="24751" y="26810"/>
                      <a:pt x="25200" y="26731"/>
                    </a:cubicBezTo>
                    <a:cubicBezTo>
                      <a:pt x="27542" y="26320"/>
                      <a:pt x="28098" y="24910"/>
                      <a:pt x="25037" y="22755"/>
                    </a:cubicBezTo>
                    <a:cubicBezTo>
                      <a:pt x="21362" y="20167"/>
                      <a:pt x="19852" y="14921"/>
                      <a:pt x="19077" y="8094"/>
                    </a:cubicBezTo>
                    <a:cubicBezTo>
                      <a:pt x="18390" y="2044"/>
                      <a:pt x="14123" y="0"/>
                      <a:pt x="11050"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66" name="Google Shape;7966;p13"/>
              <p:cNvSpPr/>
              <p:nvPr/>
            </p:nvSpPr>
            <p:spPr>
              <a:xfrm>
                <a:off x="1660375" y="659650"/>
                <a:ext cx="655075" cy="665525"/>
              </a:xfrm>
              <a:custGeom>
                <a:avLst/>
                <a:gdLst/>
                <a:ahLst/>
                <a:cxnLst/>
                <a:rect l="l" t="t" r="r" b="b"/>
                <a:pathLst>
                  <a:path w="26202" h="26621" extrusionOk="0">
                    <a:moveTo>
                      <a:pt x="8947" y="0"/>
                    </a:moveTo>
                    <a:cubicBezTo>
                      <a:pt x="4716" y="1364"/>
                      <a:pt x="1" y="8623"/>
                      <a:pt x="6758" y="18670"/>
                    </a:cubicBezTo>
                    <a:cubicBezTo>
                      <a:pt x="11292" y="25409"/>
                      <a:pt x="18776" y="26621"/>
                      <a:pt x="22716" y="26621"/>
                    </a:cubicBezTo>
                    <a:cubicBezTo>
                      <a:pt x="23652" y="26621"/>
                      <a:pt x="24388" y="26553"/>
                      <a:pt x="24837" y="26474"/>
                    </a:cubicBezTo>
                    <a:cubicBezTo>
                      <a:pt x="25407" y="26373"/>
                      <a:pt x="25870" y="26214"/>
                      <a:pt x="26202" y="25999"/>
                    </a:cubicBezTo>
                    <a:cubicBezTo>
                      <a:pt x="24310" y="25264"/>
                      <a:pt x="22488" y="24359"/>
                      <a:pt x="20780" y="23248"/>
                    </a:cubicBezTo>
                    <a:cubicBezTo>
                      <a:pt x="15397" y="19744"/>
                      <a:pt x="12137" y="14278"/>
                      <a:pt x="10336" y="8205"/>
                    </a:cubicBezTo>
                    <a:cubicBezTo>
                      <a:pt x="9543" y="5536"/>
                      <a:pt x="9076" y="2781"/>
                      <a:pt x="8947"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67" name="Google Shape;7967;p13"/>
              <p:cNvSpPr/>
              <p:nvPr/>
            </p:nvSpPr>
            <p:spPr>
              <a:xfrm>
                <a:off x="2004734" y="1085091"/>
                <a:ext cx="120175" cy="228525"/>
              </a:xfrm>
              <a:custGeom>
                <a:avLst/>
                <a:gdLst/>
                <a:ahLst/>
                <a:cxnLst/>
                <a:rect l="l" t="t" r="r" b="b"/>
                <a:pathLst>
                  <a:path w="4807" h="9141" extrusionOk="0">
                    <a:moveTo>
                      <a:pt x="748" y="1"/>
                    </a:moveTo>
                    <a:cubicBezTo>
                      <a:pt x="131" y="2531"/>
                      <a:pt x="1" y="5089"/>
                      <a:pt x="183" y="7660"/>
                    </a:cubicBezTo>
                    <a:cubicBezTo>
                      <a:pt x="1758" y="8386"/>
                      <a:pt x="3341" y="8853"/>
                      <a:pt x="4807" y="9141"/>
                    </a:cubicBezTo>
                    <a:cubicBezTo>
                      <a:pt x="4477" y="7455"/>
                      <a:pt x="4274" y="5749"/>
                      <a:pt x="4265" y="4032"/>
                    </a:cubicBezTo>
                    <a:cubicBezTo>
                      <a:pt x="2930" y="2820"/>
                      <a:pt x="1765" y="1465"/>
                      <a:pt x="7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68" name="Google Shape;7968;p13"/>
              <p:cNvSpPr/>
              <p:nvPr/>
            </p:nvSpPr>
            <p:spPr>
              <a:xfrm>
                <a:off x="1747959" y="657916"/>
                <a:ext cx="140950" cy="176325"/>
              </a:xfrm>
              <a:custGeom>
                <a:avLst/>
                <a:gdLst/>
                <a:ahLst/>
                <a:cxnLst/>
                <a:rect l="l" t="t" r="r" b="b"/>
                <a:pathLst>
                  <a:path w="5638" h="7053" extrusionOk="0">
                    <a:moveTo>
                      <a:pt x="5422" y="0"/>
                    </a:moveTo>
                    <a:cubicBezTo>
                      <a:pt x="3102" y="748"/>
                      <a:pt x="640" y="3271"/>
                      <a:pt x="0" y="7052"/>
                    </a:cubicBezTo>
                    <a:cubicBezTo>
                      <a:pt x="1697" y="5332"/>
                      <a:pt x="3589" y="3814"/>
                      <a:pt x="5638" y="2533"/>
                    </a:cubicBezTo>
                    <a:cubicBezTo>
                      <a:pt x="5536" y="1692"/>
                      <a:pt x="5461" y="847"/>
                      <a:pt x="54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69" name="Google Shape;7969;p13"/>
              <p:cNvSpPr/>
              <p:nvPr/>
            </p:nvSpPr>
            <p:spPr>
              <a:xfrm>
                <a:off x="1746059" y="774466"/>
                <a:ext cx="179925" cy="279175"/>
              </a:xfrm>
              <a:custGeom>
                <a:avLst/>
                <a:gdLst/>
                <a:ahLst/>
                <a:cxnLst/>
                <a:rect l="l" t="t" r="r" b="b"/>
                <a:pathLst>
                  <a:path w="7196" h="11167" extrusionOk="0">
                    <a:moveTo>
                      <a:pt x="6044" y="0"/>
                    </a:moveTo>
                    <a:cubicBezTo>
                      <a:pt x="3750" y="1507"/>
                      <a:pt x="1737" y="3275"/>
                      <a:pt x="0" y="5284"/>
                    </a:cubicBezTo>
                    <a:cubicBezTo>
                      <a:pt x="89" y="7060"/>
                      <a:pt x="560" y="9032"/>
                      <a:pt x="1556" y="11167"/>
                    </a:cubicBezTo>
                    <a:cubicBezTo>
                      <a:pt x="2896" y="8771"/>
                      <a:pt x="4647" y="6664"/>
                      <a:pt x="6866" y="4838"/>
                    </a:cubicBezTo>
                    <a:cubicBezTo>
                      <a:pt x="6962" y="4757"/>
                      <a:pt x="7074" y="4699"/>
                      <a:pt x="7196" y="4669"/>
                    </a:cubicBezTo>
                    <a:cubicBezTo>
                      <a:pt x="7114" y="4413"/>
                      <a:pt x="7033" y="4156"/>
                      <a:pt x="6956" y="3897"/>
                    </a:cubicBezTo>
                    <a:cubicBezTo>
                      <a:pt x="6577" y="2617"/>
                      <a:pt x="6273" y="1316"/>
                      <a:pt x="60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70" name="Google Shape;7970;p13"/>
              <p:cNvSpPr/>
              <p:nvPr/>
            </p:nvSpPr>
            <p:spPr>
              <a:xfrm>
                <a:off x="1809809" y="924941"/>
                <a:ext cx="185775" cy="332150"/>
              </a:xfrm>
              <a:custGeom>
                <a:avLst/>
                <a:gdLst/>
                <a:ahLst/>
                <a:cxnLst/>
                <a:rect l="l" t="t" r="r" b="b"/>
                <a:pathLst>
                  <a:path w="7431" h="13286" extrusionOk="0">
                    <a:moveTo>
                      <a:pt x="5260" y="0"/>
                    </a:moveTo>
                    <a:cubicBezTo>
                      <a:pt x="2981" y="1917"/>
                      <a:pt x="1264" y="4129"/>
                      <a:pt x="0" y="6689"/>
                    </a:cubicBezTo>
                    <a:cubicBezTo>
                      <a:pt x="273" y="7158"/>
                      <a:pt x="571" y="7634"/>
                      <a:pt x="896" y="8117"/>
                    </a:cubicBezTo>
                    <a:cubicBezTo>
                      <a:pt x="2457" y="10437"/>
                      <a:pt x="4367" y="12100"/>
                      <a:pt x="6363" y="13285"/>
                    </a:cubicBezTo>
                    <a:cubicBezTo>
                      <a:pt x="6252" y="10388"/>
                      <a:pt x="6539" y="7505"/>
                      <a:pt x="7425" y="4666"/>
                    </a:cubicBezTo>
                    <a:cubicBezTo>
                      <a:pt x="7427" y="4661"/>
                      <a:pt x="7429" y="4658"/>
                      <a:pt x="7431" y="4653"/>
                    </a:cubicBezTo>
                    <a:cubicBezTo>
                      <a:pt x="6581" y="3181"/>
                      <a:pt x="5864" y="1619"/>
                      <a:pt x="52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71" name="Google Shape;7971;p13"/>
              <p:cNvSpPr/>
              <p:nvPr/>
            </p:nvSpPr>
            <p:spPr>
              <a:xfrm>
                <a:off x="2153484" y="1220466"/>
                <a:ext cx="163125" cy="103575"/>
              </a:xfrm>
              <a:custGeom>
                <a:avLst/>
                <a:gdLst/>
                <a:ahLst/>
                <a:cxnLst/>
                <a:rect l="l" t="t" r="r" b="b"/>
                <a:pathLst>
                  <a:path w="6525" h="4143" extrusionOk="0">
                    <a:moveTo>
                      <a:pt x="1" y="1"/>
                    </a:moveTo>
                    <a:cubicBezTo>
                      <a:pt x="91" y="1343"/>
                      <a:pt x="300" y="2676"/>
                      <a:pt x="581" y="3996"/>
                    </a:cubicBezTo>
                    <a:cubicBezTo>
                      <a:pt x="1494" y="4102"/>
                      <a:pt x="2328" y="4142"/>
                      <a:pt x="3045" y="4142"/>
                    </a:cubicBezTo>
                    <a:cubicBezTo>
                      <a:pt x="3978" y="4142"/>
                      <a:pt x="4712" y="4074"/>
                      <a:pt x="5159" y="3996"/>
                    </a:cubicBezTo>
                    <a:cubicBezTo>
                      <a:pt x="5730" y="3896"/>
                      <a:pt x="6192" y="3735"/>
                      <a:pt x="6524" y="3521"/>
                    </a:cubicBezTo>
                    <a:cubicBezTo>
                      <a:pt x="4632" y="2786"/>
                      <a:pt x="2810" y="1882"/>
                      <a:pt x="1102" y="769"/>
                    </a:cubicBezTo>
                    <a:cubicBezTo>
                      <a:pt x="725" y="522"/>
                      <a:pt x="357" y="266"/>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72" name="Google Shape;7972;p13"/>
              <p:cNvSpPr/>
              <p:nvPr/>
            </p:nvSpPr>
            <p:spPr>
              <a:xfrm>
                <a:off x="1884050" y="653225"/>
                <a:ext cx="221725" cy="117925"/>
              </a:xfrm>
              <a:custGeom>
                <a:avLst/>
                <a:gdLst/>
                <a:ahLst/>
                <a:cxnLst/>
                <a:rect l="l" t="t" r="r" b="b"/>
                <a:pathLst>
                  <a:path w="8869" h="4717" extrusionOk="0">
                    <a:moveTo>
                      <a:pt x="1739" y="1"/>
                    </a:moveTo>
                    <a:cubicBezTo>
                      <a:pt x="1364" y="1"/>
                      <a:pt x="1006" y="31"/>
                      <a:pt x="675" y="89"/>
                    </a:cubicBezTo>
                    <a:cubicBezTo>
                      <a:pt x="446" y="130"/>
                      <a:pt x="221" y="186"/>
                      <a:pt x="0" y="257"/>
                    </a:cubicBezTo>
                    <a:cubicBezTo>
                      <a:pt x="43" y="1181"/>
                      <a:pt x="127" y="2103"/>
                      <a:pt x="243" y="3019"/>
                    </a:cubicBezTo>
                    <a:cubicBezTo>
                      <a:pt x="3161" y="3417"/>
                      <a:pt x="6055" y="3931"/>
                      <a:pt x="8869" y="4716"/>
                    </a:cubicBezTo>
                    <a:cubicBezTo>
                      <a:pt x="7291" y="1258"/>
                      <a:pt x="4148" y="1"/>
                      <a:pt x="173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73" name="Google Shape;7973;p13"/>
              <p:cNvSpPr/>
              <p:nvPr/>
            </p:nvSpPr>
            <p:spPr>
              <a:xfrm>
                <a:off x="1896625" y="770950"/>
                <a:ext cx="242350" cy="162525"/>
              </a:xfrm>
              <a:custGeom>
                <a:avLst/>
                <a:gdLst/>
                <a:ahLst/>
                <a:cxnLst/>
                <a:rect l="l" t="t" r="r" b="b"/>
                <a:pathLst>
                  <a:path w="9694" h="6501" extrusionOk="0">
                    <a:moveTo>
                      <a:pt x="1" y="0"/>
                    </a:moveTo>
                    <a:lnTo>
                      <a:pt x="1" y="0"/>
                    </a:lnTo>
                    <a:cubicBezTo>
                      <a:pt x="226" y="1267"/>
                      <a:pt x="522" y="2519"/>
                      <a:pt x="887" y="3753"/>
                    </a:cubicBezTo>
                    <a:cubicBezTo>
                      <a:pt x="932" y="3906"/>
                      <a:pt x="980" y="4060"/>
                      <a:pt x="1027" y="4214"/>
                    </a:cubicBezTo>
                    <a:cubicBezTo>
                      <a:pt x="3974" y="4724"/>
                      <a:pt x="6850" y="5553"/>
                      <a:pt x="9694" y="6501"/>
                    </a:cubicBezTo>
                    <a:cubicBezTo>
                      <a:pt x="9530" y="5503"/>
                      <a:pt x="9388" y="4465"/>
                      <a:pt x="9264" y="3386"/>
                    </a:cubicBezTo>
                    <a:cubicBezTo>
                      <a:pt x="9207" y="2877"/>
                      <a:pt x="9117" y="2374"/>
                      <a:pt x="8999" y="1877"/>
                    </a:cubicBezTo>
                    <a:cubicBezTo>
                      <a:pt x="6074" y="981"/>
                      <a:pt x="3044" y="423"/>
                      <a:pt x="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74" name="Google Shape;7974;p13"/>
              <p:cNvSpPr/>
              <p:nvPr/>
            </p:nvSpPr>
            <p:spPr>
              <a:xfrm>
                <a:off x="1937350" y="920775"/>
                <a:ext cx="238100" cy="157375"/>
              </a:xfrm>
              <a:custGeom>
                <a:avLst/>
                <a:gdLst/>
                <a:ahLst/>
                <a:cxnLst/>
                <a:rect l="l" t="t" r="r" b="b"/>
                <a:pathLst>
                  <a:path w="9524" h="6295" extrusionOk="0">
                    <a:moveTo>
                      <a:pt x="0" y="0"/>
                    </a:moveTo>
                    <a:lnTo>
                      <a:pt x="0" y="0"/>
                    </a:lnTo>
                    <a:cubicBezTo>
                      <a:pt x="592" y="1603"/>
                      <a:pt x="1295" y="3146"/>
                      <a:pt x="2127" y="4607"/>
                    </a:cubicBezTo>
                    <a:cubicBezTo>
                      <a:pt x="4599" y="5141"/>
                      <a:pt x="7069" y="5692"/>
                      <a:pt x="9523" y="6295"/>
                    </a:cubicBezTo>
                    <a:cubicBezTo>
                      <a:pt x="9076" y="5098"/>
                      <a:pt x="8711" y="3780"/>
                      <a:pt x="8410" y="2354"/>
                    </a:cubicBezTo>
                    <a:cubicBezTo>
                      <a:pt x="5647" y="1408"/>
                      <a:pt x="2857" y="558"/>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75" name="Google Shape;7975;p13"/>
              <p:cNvSpPr/>
              <p:nvPr/>
            </p:nvSpPr>
            <p:spPr>
              <a:xfrm>
                <a:off x="2149150" y="1218350"/>
                <a:ext cx="192100" cy="91275"/>
              </a:xfrm>
              <a:custGeom>
                <a:avLst/>
                <a:gdLst/>
                <a:ahLst/>
                <a:cxnLst/>
                <a:rect l="l" t="t" r="r" b="b"/>
                <a:pathLst>
                  <a:path w="7684" h="3651" extrusionOk="0">
                    <a:moveTo>
                      <a:pt x="1783" y="0"/>
                    </a:moveTo>
                    <a:cubicBezTo>
                      <a:pt x="1189" y="0"/>
                      <a:pt x="595" y="10"/>
                      <a:pt x="0" y="29"/>
                    </a:cubicBezTo>
                    <a:cubicBezTo>
                      <a:pt x="398" y="329"/>
                      <a:pt x="805" y="622"/>
                      <a:pt x="1231" y="899"/>
                    </a:cubicBezTo>
                    <a:cubicBezTo>
                      <a:pt x="2937" y="2010"/>
                      <a:pt x="4761" y="2914"/>
                      <a:pt x="6653" y="3651"/>
                    </a:cubicBezTo>
                    <a:cubicBezTo>
                      <a:pt x="7683" y="2983"/>
                      <a:pt x="7437" y="1778"/>
                      <a:pt x="5123" y="150"/>
                    </a:cubicBezTo>
                    <a:cubicBezTo>
                      <a:pt x="5100" y="133"/>
                      <a:pt x="5078" y="115"/>
                      <a:pt x="5054" y="98"/>
                    </a:cubicBezTo>
                    <a:cubicBezTo>
                      <a:pt x="3966" y="33"/>
                      <a:pt x="2876" y="0"/>
                      <a:pt x="178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76" name="Google Shape;7976;p13"/>
              <p:cNvSpPr/>
              <p:nvPr/>
            </p:nvSpPr>
            <p:spPr>
              <a:xfrm>
                <a:off x="2020875" y="1084275"/>
                <a:ext cx="209625" cy="96150"/>
              </a:xfrm>
              <a:custGeom>
                <a:avLst/>
                <a:gdLst/>
                <a:ahLst/>
                <a:cxnLst/>
                <a:rect l="l" t="t" r="r" b="b"/>
                <a:pathLst>
                  <a:path w="8385" h="3846" extrusionOk="0">
                    <a:moveTo>
                      <a:pt x="0" y="0"/>
                    </a:moveTo>
                    <a:lnTo>
                      <a:pt x="0" y="0"/>
                    </a:lnTo>
                    <a:cubicBezTo>
                      <a:pt x="959" y="1397"/>
                      <a:pt x="2063" y="2685"/>
                      <a:pt x="3297" y="3846"/>
                    </a:cubicBezTo>
                    <a:cubicBezTo>
                      <a:pt x="4500" y="3772"/>
                      <a:pt x="5701" y="3735"/>
                      <a:pt x="6900" y="3735"/>
                    </a:cubicBezTo>
                    <a:cubicBezTo>
                      <a:pt x="7395" y="3735"/>
                      <a:pt x="7890" y="3741"/>
                      <a:pt x="8384" y="3754"/>
                    </a:cubicBezTo>
                    <a:cubicBezTo>
                      <a:pt x="7874" y="3123"/>
                      <a:pt x="7417" y="2420"/>
                      <a:pt x="7015" y="1644"/>
                    </a:cubicBezTo>
                    <a:cubicBezTo>
                      <a:pt x="4688" y="1052"/>
                      <a:pt x="2346" y="515"/>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77" name="Google Shape;7977;p13"/>
              <p:cNvSpPr/>
              <p:nvPr/>
            </p:nvSpPr>
            <p:spPr>
              <a:xfrm>
                <a:off x="2055375" y="786600"/>
                <a:ext cx="57325" cy="132300"/>
              </a:xfrm>
              <a:custGeom>
                <a:avLst/>
                <a:gdLst/>
                <a:ahLst/>
                <a:cxnLst/>
                <a:rect l="l" t="t" r="r" b="b"/>
                <a:pathLst>
                  <a:path w="2293" h="5292" extrusionOk="0">
                    <a:moveTo>
                      <a:pt x="474" y="1"/>
                    </a:moveTo>
                    <a:cubicBezTo>
                      <a:pt x="246" y="1"/>
                      <a:pt x="0" y="257"/>
                      <a:pt x="131" y="538"/>
                    </a:cubicBezTo>
                    <a:cubicBezTo>
                      <a:pt x="475" y="1280"/>
                      <a:pt x="767" y="2037"/>
                      <a:pt x="996" y="2825"/>
                    </a:cubicBezTo>
                    <a:cubicBezTo>
                      <a:pt x="1118" y="3243"/>
                      <a:pt x="1507" y="4220"/>
                      <a:pt x="1466" y="4732"/>
                    </a:cubicBezTo>
                    <a:lnTo>
                      <a:pt x="1466" y="4732"/>
                    </a:lnTo>
                    <a:cubicBezTo>
                      <a:pt x="1466" y="4733"/>
                      <a:pt x="1466" y="4733"/>
                      <a:pt x="1465" y="4733"/>
                    </a:cubicBezTo>
                    <a:lnTo>
                      <a:pt x="1465" y="4735"/>
                    </a:lnTo>
                    <a:lnTo>
                      <a:pt x="1457" y="4754"/>
                    </a:lnTo>
                    <a:cubicBezTo>
                      <a:pt x="1379" y="4923"/>
                      <a:pt x="1405" y="5135"/>
                      <a:pt x="1583" y="5234"/>
                    </a:cubicBezTo>
                    <a:lnTo>
                      <a:pt x="1608" y="5246"/>
                    </a:lnTo>
                    <a:cubicBezTo>
                      <a:pt x="1664" y="5277"/>
                      <a:pt x="1724" y="5292"/>
                      <a:pt x="1783" y="5292"/>
                    </a:cubicBezTo>
                    <a:cubicBezTo>
                      <a:pt x="1935" y="5292"/>
                      <a:pt x="2080" y="5197"/>
                      <a:pt x="2124" y="5036"/>
                    </a:cubicBezTo>
                    <a:cubicBezTo>
                      <a:pt x="2293" y="4422"/>
                      <a:pt x="1888" y="3396"/>
                      <a:pt x="1722" y="2800"/>
                    </a:cubicBezTo>
                    <a:cubicBezTo>
                      <a:pt x="1470" y="1899"/>
                      <a:pt x="1131" y="1030"/>
                      <a:pt x="737" y="182"/>
                    </a:cubicBezTo>
                    <a:cubicBezTo>
                      <a:pt x="678" y="54"/>
                      <a:pt x="577" y="1"/>
                      <a:pt x="474" y="1"/>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78" name="Google Shape;7978;p13"/>
              <p:cNvSpPr/>
              <p:nvPr/>
            </p:nvSpPr>
            <p:spPr>
              <a:xfrm>
                <a:off x="1967750" y="693050"/>
                <a:ext cx="84675" cy="72225"/>
              </a:xfrm>
              <a:custGeom>
                <a:avLst/>
                <a:gdLst/>
                <a:ahLst/>
                <a:cxnLst/>
                <a:rect l="l" t="t" r="r" b="b"/>
                <a:pathLst>
                  <a:path w="3387" h="2889" extrusionOk="0">
                    <a:moveTo>
                      <a:pt x="499" y="0"/>
                    </a:moveTo>
                    <a:cubicBezTo>
                      <a:pt x="199" y="0"/>
                      <a:pt x="1" y="462"/>
                      <a:pt x="324" y="663"/>
                    </a:cubicBezTo>
                    <a:cubicBezTo>
                      <a:pt x="1202" y="1207"/>
                      <a:pt x="1970" y="1910"/>
                      <a:pt x="2589" y="2738"/>
                    </a:cubicBezTo>
                    <a:cubicBezTo>
                      <a:pt x="2668" y="2844"/>
                      <a:pt x="2777" y="2888"/>
                      <a:pt x="2884" y="2888"/>
                    </a:cubicBezTo>
                    <a:cubicBezTo>
                      <a:pt x="3140" y="2888"/>
                      <a:pt x="3386" y="2639"/>
                      <a:pt x="3195" y="2382"/>
                    </a:cubicBezTo>
                    <a:lnTo>
                      <a:pt x="3195" y="2382"/>
                    </a:lnTo>
                    <a:lnTo>
                      <a:pt x="3195" y="2384"/>
                    </a:lnTo>
                    <a:cubicBezTo>
                      <a:pt x="2502" y="1451"/>
                      <a:pt x="1665" y="670"/>
                      <a:pt x="679" y="56"/>
                    </a:cubicBezTo>
                    <a:cubicBezTo>
                      <a:pt x="617" y="17"/>
                      <a:pt x="556" y="0"/>
                      <a:pt x="499" y="0"/>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7979" name="Google Shape;7979;p13"/>
            <p:cNvGrpSpPr/>
            <p:nvPr/>
          </p:nvGrpSpPr>
          <p:grpSpPr>
            <a:xfrm rot="10800000">
              <a:off x="1779330" y="73259"/>
              <a:ext cx="265287" cy="179199"/>
              <a:chOff x="1095216" y="2778376"/>
              <a:chExt cx="346917" cy="234339"/>
            </a:xfrm>
          </p:grpSpPr>
          <p:sp>
            <p:nvSpPr>
              <p:cNvPr id="7980" name="Google Shape;7980;p13"/>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81" name="Google Shape;7981;p13"/>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82" name="Google Shape;7982;p13"/>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83" name="Google Shape;7983;p13"/>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84" name="Google Shape;7984;p13"/>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85" name="Google Shape;7985;p13"/>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86" name="Google Shape;7986;p13"/>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87" name="Google Shape;7987;p13"/>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88" name="Google Shape;7988;p13"/>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89" name="Google Shape;7989;p13"/>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7990" name="Google Shape;7990;p13"/>
            <p:cNvGrpSpPr/>
            <p:nvPr/>
          </p:nvGrpSpPr>
          <p:grpSpPr>
            <a:xfrm rot="10800000">
              <a:off x="904164" y="784048"/>
              <a:ext cx="358191" cy="241955"/>
              <a:chOff x="1095216" y="2778376"/>
              <a:chExt cx="346917" cy="234339"/>
            </a:xfrm>
          </p:grpSpPr>
          <p:sp>
            <p:nvSpPr>
              <p:cNvPr id="7991" name="Google Shape;7991;p13"/>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92" name="Google Shape;7992;p13"/>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93" name="Google Shape;7993;p13"/>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94" name="Google Shape;7994;p13"/>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95" name="Google Shape;7995;p13"/>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96" name="Google Shape;7996;p13"/>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97" name="Google Shape;7997;p13"/>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98" name="Google Shape;7998;p13"/>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99" name="Google Shape;7999;p13"/>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00" name="Google Shape;8000;p13"/>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8001" name="Google Shape;8001;p13"/>
            <p:cNvGrpSpPr/>
            <p:nvPr/>
          </p:nvGrpSpPr>
          <p:grpSpPr>
            <a:xfrm rot="10800000">
              <a:off x="67839" y="2848236"/>
              <a:ext cx="358191" cy="241955"/>
              <a:chOff x="1095216" y="2778376"/>
              <a:chExt cx="346917" cy="234339"/>
            </a:xfrm>
          </p:grpSpPr>
          <p:sp>
            <p:nvSpPr>
              <p:cNvPr id="8002" name="Google Shape;8002;p13"/>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03" name="Google Shape;8003;p13"/>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04" name="Google Shape;8004;p13"/>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05" name="Google Shape;8005;p13"/>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06" name="Google Shape;8006;p13"/>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07" name="Google Shape;8007;p13"/>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08" name="Google Shape;8008;p13"/>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09" name="Google Shape;8009;p13"/>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10" name="Google Shape;8010;p13"/>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11" name="Google Shape;8011;p13"/>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8012" name="Google Shape;8012;p13"/>
            <p:cNvGrpSpPr/>
            <p:nvPr/>
          </p:nvGrpSpPr>
          <p:grpSpPr>
            <a:xfrm rot="10800000">
              <a:off x="7337845" y="4843807"/>
              <a:ext cx="315451" cy="213155"/>
              <a:chOff x="1095216" y="2778376"/>
              <a:chExt cx="346917" cy="234339"/>
            </a:xfrm>
          </p:grpSpPr>
          <p:sp>
            <p:nvSpPr>
              <p:cNvPr id="8013" name="Google Shape;8013;p13"/>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14" name="Google Shape;8014;p13"/>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15" name="Google Shape;8015;p13"/>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16" name="Google Shape;8016;p13"/>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17" name="Google Shape;8017;p13"/>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18" name="Google Shape;8018;p13"/>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19" name="Google Shape;8019;p13"/>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20" name="Google Shape;8020;p13"/>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21" name="Google Shape;8021;p13"/>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22" name="Google Shape;8022;p13"/>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8023" name="Google Shape;8023;p13"/>
            <p:cNvGrpSpPr/>
            <p:nvPr/>
          </p:nvGrpSpPr>
          <p:grpSpPr>
            <a:xfrm rot="10800000">
              <a:off x="8647477" y="3023656"/>
              <a:ext cx="358087" cy="241955"/>
              <a:chOff x="1095216" y="2778376"/>
              <a:chExt cx="346917" cy="234339"/>
            </a:xfrm>
          </p:grpSpPr>
          <p:sp>
            <p:nvSpPr>
              <p:cNvPr id="8024" name="Google Shape;8024;p13"/>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25" name="Google Shape;8025;p13"/>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26" name="Google Shape;8026;p13"/>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27" name="Google Shape;8027;p13"/>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28" name="Google Shape;8028;p13"/>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29" name="Google Shape;8029;p13"/>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30" name="Google Shape;8030;p13"/>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31" name="Google Shape;8031;p13"/>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32" name="Google Shape;8032;p13"/>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33" name="Google Shape;8033;p13"/>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8034" name="Google Shape;8034;p13"/>
            <p:cNvGrpSpPr/>
            <p:nvPr/>
          </p:nvGrpSpPr>
          <p:grpSpPr>
            <a:xfrm rot="10800000">
              <a:off x="8718002" y="1692231"/>
              <a:ext cx="358087" cy="241955"/>
              <a:chOff x="1095216" y="2778376"/>
              <a:chExt cx="346917" cy="234339"/>
            </a:xfrm>
          </p:grpSpPr>
          <p:sp>
            <p:nvSpPr>
              <p:cNvPr id="8035" name="Google Shape;8035;p13"/>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36" name="Google Shape;8036;p13"/>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37" name="Google Shape;8037;p13"/>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38" name="Google Shape;8038;p13"/>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39" name="Google Shape;8039;p13"/>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40" name="Google Shape;8040;p13"/>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41" name="Google Shape;8041;p13"/>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42" name="Google Shape;8042;p13"/>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43" name="Google Shape;8043;p13"/>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44" name="Google Shape;8044;p13"/>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8045" name="Google Shape;8045;p13"/>
            <p:cNvGrpSpPr/>
            <p:nvPr/>
          </p:nvGrpSpPr>
          <p:grpSpPr>
            <a:xfrm rot="10800000">
              <a:off x="65913" y="4671215"/>
              <a:ext cx="318088" cy="214913"/>
              <a:chOff x="1095216" y="2778376"/>
              <a:chExt cx="346917" cy="234339"/>
            </a:xfrm>
          </p:grpSpPr>
          <p:sp>
            <p:nvSpPr>
              <p:cNvPr id="8046" name="Google Shape;8046;p13"/>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47" name="Google Shape;8047;p13"/>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48" name="Google Shape;8048;p13"/>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49" name="Google Shape;8049;p13"/>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50" name="Google Shape;8050;p13"/>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51" name="Google Shape;8051;p13"/>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52" name="Google Shape;8052;p13"/>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53" name="Google Shape;8053;p13"/>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54" name="Google Shape;8054;p13"/>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55" name="Google Shape;8055;p13"/>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8056" name="Google Shape;8056;p13"/>
            <p:cNvGrpSpPr/>
            <p:nvPr/>
          </p:nvGrpSpPr>
          <p:grpSpPr>
            <a:xfrm rot="10800000">
              <a:off x="8835788" y="55430"/>
              <a:ext cx="318088" cy="214936"/>
              <a:chOff x="1095216" y="2778376"/>
              <a:chExt cx="346917" cy="234339"/>
            </a:xfrm>
          </p:grpSpPr>
          <p:sp>
            <p:nvSpPr>
              <p:cNvPr id="8057" name="Google Shape;8057;p13"/>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58" name="Google Shape;8058;p13"/>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59" name="Google Shape;8059;p13"/>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60" name="Google Shape;8060;p13"/>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61" name="Google Shape;8061;p13"/>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62" name="Google Shape;8062;p13"/>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63" name="Google Shape;8063;p13"/>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64" name="Google Shape;8064;p13"/>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65" name="Google Shape;8065;p13"/>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66" name="Google Shape;8066;p13"/>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spTree>
  </p:cSld>
  <p:clrMapOvr>
    <a:masterClrMapping/>
  </p:clrMapOvr>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Quote">
  <p:cSld name="BLANK_1_1">
    <p:spTree>
      <p:nvGrpSpPr>
        <p:cNvPr id="1" name="Shape 8067"/>
        <p:cNvGrpSpPr/>
        <p:nvPr/>
      </p:nvGrpSpPr>
      <p:grpSpPr>
        <a:xfrm>
          <a:off x="0" y="0"/>
          <a:ext cx="0" cy="0"/>
          <a:chOff x="0" y="0"/>
          <a:chExt cx="0" cy="0"/>
        </a:xfrm>
      </p:grpSpPr>
      <p:sp>
        <p:nvSpPr>
          <p:cNvPr id="8068" name="Google Shape;8068;p14"/>
          <p:cNvSpPr txBox="1">
            <a:spLocks noGrp="1"/>
          </p:cNvSpPr>
          <p:nvPr>
            <p:ph type="title"/>
          </p:nvPr>
        </p:nvSpPr>
        <p:spPr>
          <a:xfrm>
            <a:off x="2290050" y="3175950"/>
            <a:ext cx="4563900" cy="531900"/>
          </a:xfrm>
          <a:prstGeom prst="rect">
            <a:avLst/>
          </a:prstGeom>
        </p:spPr>
        <p:txBody>
          <a:bodyPr spcFirstLastPara="1" wrap="square" lIns="91425" tIns="91425" rIns="91425" bIns="91425" anchor="ctr" anchorCtr="0">
            <a:noAutofit/>
          </a:bodyPr>
          <a:lstStyle>
            <a:lvl1pPr lvl="0" algn="ctr" rtl="0">
              <a:spcBef>
                <a:spcPct val="0"/>
              </a:spcBef>
              <a:spcAft>
                <a:spcPct val="0"/>
              </a:spcAft>
              <a:buSzPts val="3000"/>
              <a:buNone/>
              <a:defRPr sz="3000">
                <a:solidFill>
                  <a:schemeClr val="dk2"/>
                </a:solidFill>
              </a:defRPr>
            </a:lvl1pPr>
            <a:lvl2pPr lvl="1" algn="ctr" rtl="0">
              <a:spcBef>
                <a:spcPct val="0"/>
              </a:spcBef>
              <a:spcAft>
                <a:spcPct val="0"/>
              </a:spcAft>
              <a:buSzPts val="3000"/>
              <a:buNone/>
              <a:defRPr sz="3000"/>
            </a:lvl2pPr>
            <a:lvl3pPr lvl="2" algn="ctr" rtl="0">
              <a:spcBef>
                <a:spcPct val="0"/>
              </a:spcBef>
              <a:spcAft>
                <a:spcPct val="0"/>
              </a:spcAft>
              <a:buSzPts val="3000"/>
              <a:buNone/>
              <a:defRPr sz="3000"/>
            </a:lvl3pPr>
            <a:lvl4pPr lvl="3" algn="ctr" rtl="0">
              <a:spcBef>
                <a:spcPct val="0"/>
              </a:spcBef>
              <a:spcAft>
                <a:spcPct val="0"/>
              </a:spcAft>
              <a:buSzPts val="3000"/>
              <a:buNone/>
              <a:defRPr sz="3000"/>
            </a:lvl4pPr>
            <a:lvl5pPr lvl="4" algn="ctr" rtl="0">
              <a:spcBef>
                <a:spcPct val="0"/>
              </a:spcBef>
              <a:spcAft>
                <a:spcPct val="0"/>
              </a:spcAft>
              <a:buSzPts val="3000"/>
              <a:buNone/>
              <a:defRPr sz="3000"/>
            </a:lvl5pPr>
            <a:lvl6pPr lvl="5" algn="ctr" rtl="0">
              <a:spcBef>
                <a:spcPct val="0"/>
              </a:spcBef>
              <a:spcAft>
                <a:spcPct val="0"/>
              </a:spcAft>
              <a:buSzPts val="3000"/>
              <a:buNone/>
              <a:defRPr sz="3000"/>
            </a:lvl6pPr>
            <a:lvl7pPr lvl="6" algn="ctr" rtl="0">
              <a:spcBef>
                <a:spcPct val="0"/>
              </a:spcBef>
              <a:spcAft>
                <a:spcPct val="0"/>
              </a:spcAft>
              <a:buSzPts val="3000"/>
              <a:buNone/>
              <a:defRPr sz="3000"/>
            </a:lvl7pPr>
            <a:lvl8pPr lvl="7" algn="ctr" rtl="0">
              <a:spcBef>
                <a:spcPct val="0"/>
              </a:spcBef>
              <a:spcAft>
                <a:spcPct val="0"/>
              </a:spcAft>
              <a:buSzPts val="3000"/>
              <a:buNone/>
              <a:defRPr sz="3000"/>
            </a:lvl8pPr>
            <a:lvl9pPr lvl="8" algn="ctr" rtl="0">
              <a:spcBef>
                <a:spcPct val="0"/>
              </a:spcBef>
              <a:spcAft>
                <a:spcPct val="0"/>
              </a:spcAft>
              <a:buSzPts val="3000"/>
              <a:buNone/>
              <a:defRPr sz="3000"/>
            </a:lvl9pPr>
          </a:lstStyle>
          <a:p>
            <a:endParaRPr/>
          </a:p>
        </p:txBody>
      </p:sp>
      <p:sp>
        <p:nvSpPr>
          <p:cNvPr id="8069" name="Google Shape;8069;p14"/>
          <p:cNvSpPr txBox="1">
            <a:spLocks noGrp="1"/>
          </p:cNvSpPr>
          <p:nvPr>
            <p:ph type="subTitle" idx="1"/>
          </p:nvPr>
        </p:nvSpPr>
        <p:spPr>
          <a:xfrm>
            <a:off x="1458150" y="1435650"/>
            <a:ext cx="6227700" cy="1740300"/>
          </a:xfrm>
          <a:prstGeom prst="rect">
            <a:avLst/>
          </a:prstGeom>
        </p:spPr>
        <p:txBody>
          <a:bodyPr spcFirstLastPara="1" wrap="square" lIns="91425" tIns="91425" rIns="91425" bIns="91425" anchor="ctr" anchorCtr="0">
            <a:noAutofit/>
          </a:bodyPr>
          <a:lstStyle>
            <a:lvl1pPr lvl="0" algn="ctr" rtl="0">
              <a:lnSpc>
                <a:spcPct val="100000"/>
              </a:lnSpc>
              <a:spcBef>
                <a:spcPct val="0"/>
              </a:spcBef>
              <a:spcAft>
                <a:spcPct val="0"/>
              </a:spcAft>
              <a:buSzPts val="2500"/>
              <a:buNone/>
              <a:defRPr sz="2500"/>
            </a:lvl1pPr>
            <a:lvl2pPr lvl="1" algn="ctr" rtl="0">
              <a:lnSpc>
                <a:spcPct val="100000"/>
              </a:lnSpc>
              <a:spcBef>
                <a:spcPct val="0"/>
              </a:spcBef>
              <a:spcAft>
                <a:spcPct val="0"/>
              </a:spcAft>
              <a:buSzPts val="2500"/>
              <a:buNone/>
              <a:defRPr sz="2500"/>
            </a:lvl2pPr>
            <a:lvl3pPr lvl="2" algn="ctr" rtl="0">
              <a:lnSpc>
                <a:spcPct val="100000"/>
              </a:lnSpc>
              <a:spcBef>
                <a:spcPct val="0"/>
              </a:spcBef>
              <a:spcAft>
                <a:spcPct val="0"/>
              </a:spcAft>
              <a:buSzPts val="2500"/>
              <a:buNone/>
              <a:defRPr sz="2500"/>
            </a:lvl3pPr>
            <a:lvl4pPr lvl="3" algn="ctr" rtl="0">
              <a:lnSpc>
                <a:spcPct val="100000"/>
              </a:lnSpc>
              <a:spcBef>
                <a:spcPct val="0"/>
              </a:spcBef>
              <a:spcAft>
                <a:spcPct val="0"/>
              </a:spcAft>
              <a:buSzPts val="2500"/>
              <a:buNone/>
              <a:defRPr sz="2500"/>
            </a:lvl4pPr>
            <a:lvl5pPr lvl="4" algn="ctr" rtl="0">
              <a:lnSpc>
                <a:spcPct val="100000"/>
              </a:lnSpc>
              <a:spcBef>
                <a:spcPct val="0"/>
              </a:spcBef>
              <a:spcAft>
                <a:spcPct val="0"/>
              </a:spcAft>
              <a:buSzPts val="2500"/>
              <a:buNone/>
              <a:defRPr sz="2500"/>
            </a:lvl5pPr>
            <a:lvl6pPr lvl="5" algn="ctr" rtl="0">
              <a:lnSpc>
                <a:spcPct val="100000"/>
              </a:lnSpc>
              <a:spcBef>
                <a:spcPct val="0"/>
              </a:spcBef>
              <a:spcAft>
                <a:spcPct val="0"/>
              </a:spcAft>
              <a:buSzPts val="2500"/>
              <a:buNone/>
              <a:defRPr sz="2500"/>
            </a:lvl6pPr>
            <a:lvl7pPr lvl="6" algn="ctr" rtl="0">
              <a:lnSpc>
                <a:spcPct val="100000"/>
              </a:lnSpc>
              <a:spcBef>
                <a:spcPct val="0"/>
              </a:spcBef>
              <a:spcAft>
                <a:spcPct val="0"/>
              </a:spcAft>
              <a:buSzPts val="2500"/>
              <a:buNone/>
              <a:defRPr sz="2500"/>
            </a:lvl7pPr>
            <a:lvl8pPr lvl="7" algn="ctr" rtl="0">
              <a:lnSpc>
                <a:spcPct val="100000"/>
              </a:lnSpc>
              <a:spcBef>
                <a:spcPct val="0"/>
              </a:spcBef>
              <a:spcAft>
                <a:spcPct val="0"/>
              </a:spcAft>
              <a:buSzPts val="2500"/>
              <a:buNone/>
              <a:defRPr sz="2500"/>
            </a:lvl8pPr>
            <a:lvl9pPr lvl="8" algn="ctr" rtl="0">
              <a:lnSpc>
                <a:spcPct val="100000"/>
              </a:lnSpc>
              <a:spcBef>
                <a:spcPct val="0"/>
              </a:spcBef>
              <a:spcAft>
                <a:spcPct val="0"/>
              </a:spcAft>
              <a:buSzPts val="2500"/>
              <a:buNone/>
              <a:defRPr sz="2500"/>
            </a:lvl9pPr>
          </a:lstStyle>
          <a:p>
            <a:endParaRPr/>
          </a:p>
        </p:txBody>
      </p:sp>
    </p:spTree>
  </p:cSld>
  <p:clrMapOvr>
    <a:masterClrMapping/>
  </p:clrMapOvr>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text 1">
  <p:cSld name="CUSTOM_1">
    <p:spTree>
      <p:nvGrpSpPr>
        <p:cNvPr id="1" name="Shape 10462"/>
        <p:cNvGrpSpPr/>
        <p:nvPr/>
      </p:nvGrpSpPr>
      <p:grpSpPr>
        <a:xfrm>
          <a:off x="0" y="0"/>
          <a:ext cx="0" cy="0"/>
          <a:chOff x="0" y="0"/>
          <a:chExt cx="0" cy="0"/>
        </a:xfrm>
      </p:grpSpPr>
      <p:sp>
        <p:nvSpPr>
          <p:cNvPr id="10463" name="Google Shape;10463;p17"/>
          <p:cNvSpPr txBox="1">
            <a:spLocks noGrp="1"/>
          </p:cNvSpPr>
          <p:nvPr>
            <p:ph type="subTitle" idx="1"/>
          </p:nvPr>
        </p:nvSpPr>
        <p:spPr>
          <a:xfrm>
            <a:off x="715100" y="2777913"/>
            <a:ext cx="3438600" cy="879900"/>
          </a:xfrm>
          <a:prstGeom prst="rect">
            <a:avLst/>
          </a:prstGeom>
        </p:spPr>
        <p:txBody>
          <a:bodyPr spcFirstLastPara="1" wrap="square" lIns="91425" tIns="91425" rIns="91425" bIns="91425" anchor="ctr" anchorCtr="0">
            <a:noAutofit/>
          </a:bodyPr>
          <a:lstStyle>
            <a:lvl1pPr lvl="0" rtl="0">
              <a:lnSpc>
                <a:spcPct val="100000"/>
              </a:lnSpc>
              <a:spcBef>
                <a:spcPct val="0"/>
              </a:spcBef>
              <a:spcAft>
                <a:spcPct val="0"/>
              </a:spcAft>
              <a:buSzPts val="1400"/>
              <a:buNone/>
              <a:defRPr/>
            </a:lvl1pPr>
            <a:lvl2pPr lvl="1" algn="ctr" rtl="0">
              <a:lnSpc>
                <a:spcPct val="100000"/>
              </a:lnSpc>
              <a:spcBef>
                <a:spcPct val="0"/>
              </a:spcBef>
              <a:spcAft>
                <a:spcPct val="0"/>
              </a:spcAft>
              <a:buSzPts val="1400"/>
              <a:buNone/>
              <a:defRPr/>
            </a:lvl2pPr>
            <a:lvl3pPr lvl="2" algn="ctr" rtl="0">
              <a:lnSpc>
                <a:spcPct val="100000"/>
              </a:lnSpc>
              <a:spcBef>
                <a:spcPct val="0"/>
              </a:spcBef>
              <a:spcAft>
                <a:spcPct val="0"/>
              </a:spcAft>
              <a:buSzPts val="1400"/>
              <a:buNone/>
              <a:defRPr/>
            </a:lvl3pPr>
            <a:lvl4pPr lvl="3" algn="ctr" rtl="0">
              <a:lnSpc>
                <a:spcPct val="100000"/>
              </a:lnSpc>
              <a:spcBef>
                <a:spcPct val="0"/>
              </a:spcBef>
              <a:spcAft>
                <a:spcPct val="0"/>
              </a:spcAft>
              <a:buSzPts val="1400"/>
              <a:buNone/>
              <a:defRPr/>
            </a:lvl4pPr>
            <a:lvl5pPr lvl="4" algn="ctr" rtl="0">
              <a:lnSpc>
                <a:spcPct val="100000"/>
              </a:lnSpc>
              <a:spcBef>
                <a:spcPct val="0"/>
              </a:spcBef>
              <a:spcAft>
                <a:spcPct val="0"/>
              </a:spcAft>
              <a:buSzPts val="1400"/>
              <a:buNone/>
              <a:defRPr/>
            </a:lvl5pPr>
            <a:lvl6pPr lvl="5" algn="ctr" rtl="0">
              <a:lnSpc>
                <a:spcPct val="100000"/>
              </a:lnSpc>
              <a:spcBef>
                <a:spcPct val="0"/>
              </a:spcBef>
              <a:spcAft>
                <a:spcPct val="0"/>
              </a:spcAft>
              <a:buSzPts val="1400"/>
              <a:buNone/>
              <a:defRPr/>
            </a:lvl6pPr>
            <a:lvl7pPr lvl="6" algn="ctr" rtl="0">
              <a:lnSpc>
                <a:spcPct val="100000"/>
              </a:lnSpc>
              <a:spcBef>
                <a:spcPct val="0"/>
              </a:spcBef>
              <a:spcAft>
                <a:spcPct val="0"/>
              </a:spcAft>
              <a:buSzPts val="1400"/>
              <a:buNone/>
              <a:defRPr/>
            </a:lvl7pPr>
            <a:lvl8pPr lvl="7" algn="ctr" rtl="0">
              <a:lnSpc>
                <a:spcPct val="100000"/>
              </a:lnSpc>
              <a:spcBef>
                <a:spcPct val="0"/>
              </a:spcBef>
              <a:spcAft>
                <a:spcPct val="0"/>
              </a:spcAft>
              <a:buSzPts val="1400"/>
              <a:buNone/>
              <a:defRPr/>
            </a:lvl8pPr>
            <a:lvl9pPr lvl="8" algn="ctr" rtl="0">
              <a:lnSpc>
                <a:spcPct val="100000"/>
              </a:lnSpc>
              <a:spcBef>
                <a:spcPct val="0"/>
              </a:spcBef>
              <a:spcAft>
                <a:spcPct val="0"/>
              </a:spcAft>
              <a:buSzPts val="1400"/>
              <a:buNone/>
              <a:defRPr/>
            </a:lvl9pPr>
          </a:lstStyle>
          <a:p>
            <a:endParaRPr/>
          </a:p>
        </p:txBody>
      </p:sp>
      <p:sp>
        <p:nvSpPr>
          <p:cNvPr id="10464" name="Google Shape;10464;p17"/>
          <p:cNvSpPr txBox="1">
            <a:spLocks noGrp="1"/>
          </p:cNvSpPr>
          <p:nvPr>
            <p:ph type="title"/>
          </p:nvPr>
        </p:nvSpPr>
        <p:spPr>
          <a:xfrm>
            <a:off x="715100" y="1485838"/>
            <a:ext cx="3921300" cy="1292100"/>
          </a:xfrm>
          <a:prstGeom prst="rect">
            <a:avLst/>
          </a:prstGeom>
        </p:spPr>
        <p:txBody>
          <a:bodyPr spcFirstLastPara="1" wrap="square" lIns="91425" tIns="91425" rIns="91425" bIns="91425" anchor="ctr" anchorCtr="0">
            <a:noAutofit/>
          </a:bodyPr>
          <a:lstStyle>
            <a:lvl1pPr lvl="0" rtl="0">
              <a:spcBef>
                <a:spcPct val="0"/>
              </a:spcBef>
              <a:spcAft>
                <a:spcPct val="0"/>
              </a:spcAft>
              <a:buSzPts val="3500"/>
              <a:buNone/>
              <a:defRPr/>
            </a:lvl1pPr>
            <a:lvl2pPr lvl="1" rtl="0">
              <a:spcBef>
                <a:spcPct val="0"/>
              </a:spcBef>
              <a:spcAft>
                <a:spcPct val="0"/>
              </a:spcAft>
              <a:buSzPts val="3500"/>
              <a:buNone/>
              <a:defRPr/>
            </a:lvl2pPr>
            <a:lvl3pPr lvl="2" rtl="0">
              <a:spcBef>
                <a:spcPct val="0"/>
              </a:spcBef>
              <a:spcAft>
                <a:spcPct val="0"/>
              </a:spcAft>
              <a:buSzPts val="3500"/>
              <a:buNone/>
              <a:defRPr/>
            </a:lvl3pPr>
            <a:lvl4pPr lvl="3" rtl="0">
              <a:spcBef>
                <a:spcPct val="0"/>
              </a:spcBef>
              <a:spcAft>
                <a:spcPct val="0"/>
              </a:spcAft>
              <a:buSzPts val="3500"/>
              <a:buNone/>
              <a:defRPr/>
            </a:lvl4pPr>
            <a:lvl5pPr lvl="4" rtl="0">
              <a:spcBef>
                <a:spcPct val="0"/>
              </a:spcBef>
              <a:spcAft>
                <a:spcPct val="0"/>
              </a:spcAft>
              <a:buSzPts val="3500"/>
              <a:buNone/>
              <a:defRPr/>
            </a:lvl5pPr>
            <a:lvl6pPr lvl="5" rtl="0">
              <a:spcBef>
                <a:spcPct val="0"/>
              </a:spcBef>
              <a:spcAft>
                <a:spcPct val="0"/>
              </a:spcAft>
              <a:buSzPts val="3500"/>
              <a:buNone/>
              <a:defRPr/>
            </a:lvl6pPr>
            <a:lvl7pPr lvl="6" rtl="0">
              <a:spcBef>
                <a:spcPct val="0"/>
              </a:spcBef>
              <a:spcAft>
                <a:spcPct val="0"/>
              </a:spcAft>
              <a:buSzPts val="3500"/>
              <a:buNone/>
              <a:defRPr/>
            </a:lvl7pPr>
            <a:lvl8pPr lvl="7" rtl="0">
              <a:spcBef>
                <a:spcPct val="0"/>
              </a:spcBef>
              <a:spcAft>
                <a:spcPct val="0"/>
              </a:spcAft>
              <a:buSzPts val="3500"/>
              <a:buNone/>
              <a:defRPr/>
            </a:lvl8pPr>
            <a:lvl9pPr lvl="8" rtl="0">
              <a:spcBef>
                <a:spcPct val="0"/>
              </a:spcBef>
              <a:spcAft>
                <a:spcPct val="0"/>
              </a:spcAft>
              <a:buSzPts val="3500"/>
              <a:buNone/>
              <a:defRPr/>
            </a:lvl9pPr>
          </a:lstStyle>
          <a:p>
            <a:endParaRPr/>
          </a:p>
        </p:txBody>
      </p:sp>
      <p:grpSp>
        <p:nvGrpSpPr>
          <p:cNvPr id="10465" name="Google Shape;10465;p17"/>
          <p:cNvGrpSpPr/>
          <p:nvPr/>
        </p:nvGrpSpPr>
        <p:grpSpPr>
          <a:xfrm>
            <a:off x="-222069" y="-117567"/>
            <a:ext cx="9853874" cy="5695405"/>
            <a:chOff x="-575888" y="-678259"/>
            <a:chExt cx="10444771" cy="6546326"/>
          </a:xfrm>
        </p:grpSpPr>
        <p:grpSp>
          <p:nvGrpSpPr>
            <p:cNvPr id="10466" name="Google Shape;10466;p17"/>
            <p:cNvGrpSpPr/>
            <p:nvPr/>
          </p:nvGrpSpPr>
          <p:grpSpPr>
            <a:xfrm>
              <a:off x="1015663" y="-99412"/>
              <a:ext cx="702450" cy="671950"/>
              <a:chOff x="1651300" y="653225"/>
              <a:chExt cx="702450" cy="671950"/>
            </a:xfrm>
          </p:grpSpPr>
          <p:sp>
            <p:nvSpPr>
              <p:cNvPr id="10467" name="Google Shape;10467;p17"/>
              <p:cNvSpPr/>
              <p:nvPr/>
            </p:nvSpPr>
            <p:spPr>
              <a:xfrm>
                <a:off x="1651300" y="653225"/>
                <a:ext cx="702450" cy="671950"/>
              </a:xfrm>
              <a:custGeom>
                <a:avLst/>
                <a:gdLst/>
                <a:ahLst/>
                <a:cxnLst/>
                <a:rect l="l" t="t" r="r" b="b"/>
                <a:pathLst>
                  <a:path w="28097" h="26878" extrusionOk="0">
                    <a:moveTo>
                      <a:pt x="11050" y="0"/>
                    </a:moveTo>
                    <a:cubicBezTo>
                      <a:pt x="10675" y="0"/>
                      <a:pt x="10317" y="31"/>
                      <a:pt x="9985" y="89"/>
                    </a:cubicBezTo>
                    <a:cubicBezTo>
                      <a:pt x="5620" y="847"/>
                      <a:pt x="0" y="8341"/>
                      <a:pt x="7122" y="18927"/>
                    </a:cubicBezTo>
                    <a:cubicBezTo>
                      <a:pt x="11655" y="25666"/>
                      <a:pt x="19139" y="26878"/>
                      <a:pt x="23079" y="26878"/>
                    </a:cubicBezTo>
                    <a:cubicBezTo>
                      <a:pt x="24015" y="26878"/>
                      <a:pt x="24751" y="26810"/>
                      <a:pt x="25200" y="26731"/>
                    </a:cubicBezTo>
                    <a:cubicBezTo>
                      <a:pt x="27542" y="26320"/>
                      <a:pt x="28098" y="24910"/>
                      <a:pt x="25037" y="22755"/>
                    </a:cubicBezTo>
                    <a:cubicBezTo>
                      <a:pt x="21362" y="20167"/>
                      <a:pt x="19852" y="14921"/>
                      <a:pt x="19077" y="8094"/>
                    </a:cubicBezTo>
                    <a:cubicBezTo>
                      <a:pt x="18390" y="2044"/>
                      <a:pt x="14123" y="0"/>
                      <a:pt x="11050"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468" name="Google Shape;10468;p17"/>
              <p:cNvSpPr/>
              <p:nvPr/>
            </p:nvSpPr>
            <p:spPr>
              <a:xfrm>
                <a:off x="1660375" y="659650"/>
                <a:ext cx="655075" cy="665525"/>
              </a:xfrm>
              <a:custGeom>
                <a:avLst/>
                <a:gdLst/>
                <a:ahLst/>
                <a:cxnLst/>
                <a:rect l="l" t="t" r="r" b="b"/>
                <a:pathLst>
                  <a:path w="26202" h="26621" extrusionOk="0">
                    <a:moveTo>
                      <a:pt x="8947" y="0"/>
                    </a:moveTo>
                    <a:cubicBezTo>
                      <a:pt x="4716" y="1364"/>
                      <a:pt x="1" y="8623"/>
                      <a:pt x="6758" y="18670"/>
                    </a:cubicBezTo>
                    <a:cubicBezTo>
                      <a:pt x="11292" y="25409"/>
                      <a:pt x="18776" y="26621"/>
                      <a:pt x="22716" y="26621"/>
                    </a:cubicBezTo>
                    <a:cubicBezTo>
                      <a:pt x="23652" y="26621"/>
                      <a:pt x="24388" y="26553"/>
                      <a:pt x="24837" y="26474"/>
                    </a:cubicBezTo>
                    <a:cubicBezTo>
                      <a:pt x="25407" y="26373"/>
                      <a:pt x="25870" y="26214"/>
                      <a:pt x="26202" y="25999"/>
                    </a:cubicBezTo>
                    <a:cubicBezTo>
                      <a:pt x="24310" y="25264"/>
                      <a:pt x="22488" y="24359"/>
                      <a:pt x="20780" y="23248"/>
                    </a:cubicBezTo>
                    <a:cubicBezTo>
                      <a:pt x="15397" y="19744"/>
                      <a:pt x="12137" y="14278"/>
                      <a:pt x="10336" y="8205"/>
                    </a:cubicBezTo>
                    <a:cubicBezTo>
                      <a:pt x="9543" y="5536"/>
                      <a:pt x="9076" y="2781"/>
                      <a:pt x="8947"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469" name="Google Shape;10469;p17"/>
              <p:cNvSpPr/>
              <p:nvPr/>
            </p:nvSpPr>
            <p:spPr>
              <a:xfrm>
                <a:off x="2004734" y="1085091"/>
                <a:ext cx="120175" cy="228525"/>
              </a:xfrm>
              <a:custGeom>
                <a:avLst/>
                <a:gdLst/>
                <a:ahLst/>
                <a:cxnLst/>
                <a:rect l="l" t="t" r="r" b="b"/>
                <a:pathLst>
                  <a:path w="4807" h="9141" extrusionOk="0">
                    <a:moveTo>
                      <a:pt x="748" y="1"/>
                    </a:moveTo>
                    <a:cubicBezTo>
                      <a:pt x="131" y="2531"/>
                      <a:pt x="1" y="5089"/>
                      <a:pt x="183" y="7660"/>
                    </a:cubicBezTo>
                    <a:cubicBezTo>
                      <a:pt x="1758" y="8386"/>
                      <a:pt x="3341" y="8853"/>
                      <a:pt x="4807" y="9141"/>
                    </a:cubicBezTo>
                    <a:cubicBezTo>
                      <a:pt x="4477" y="7455"/>
                      <a:pt x="4274" y="5749"/>
                      <a:pt x="4265" y="4032"/>
                    </a:cubicBezTo>
                    <a:cubicBezTo>
                      <a:pt x="2930" y="2820"/>
                      <a:pt x="1765" y="1465"/>
                      <a:pt x="7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470" name="Google Shape;10470;p17"/>
              <p:cNvSpPr/>
              <p:nvPr/>
            </p:nvSpPr>
            <p:spPr>
              <a:xfrm>
                <a:off x="1747959" y="657916"/>
                <a:ext cx="140950" cy="176325"/>
              </a:xfrm>
              <a:custGeom>
                <a:avLst/>
                <a:gdLst/>
                <a:ahLst/>
                <a:cxnLst/>
                <a:rect l="l" t="t" r="r" b="b"/>
                <a:pathLst>
                  <a:path w="5638" h="7053" extrusionOk="0">
                    <a:moveTo>
                      <a:pt x="5422" y="0"/>
                    </a:moveTo>
                    <a:cubicBezTo>
                      <a:pt x="3102" y="748"/>
                      <a:pt x="640" y="3271"/>
                      <a:pt x="0" y="7052"/>
                    </a:cubicBezTo>
                    <a:cubicBezTo>
                      <a:pt x="1697" y="5332"/>
                      <a:pt x="3589" y="3814"/>
                      <a:pt x="5638" y="2533"/>
                    </a:cubicBezTo>
                    <a:cubicBezTo>
                      <a:pt x="5536" y="1692"/>
                      <a:pt x="5461" y="847"/>
                      <a:pt x="54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471" name="Google Shape;10471;p17"/>
              <p:cNvSpPr/>
              <p:nvPr/>
            </p:nvSpPr>
            <p:spPr>
              <a:xfrm>
                <a:off x="1746059" y="774466"/>
                <a:ext cx="179925" cy="279175"/>
              </a:xfrm>
              <a:custGeom>
                <a:avLst/>
                <a:gdLst/>
                <a:ahLst/>
                <a:cxnLst/>
                <a:rect l="l" t="t" r="r" b="b"/>
                <a:pathLst>
                  <a:path w="7196" h="11167" extrusionOk="0">
                    <a:moveTo>
                      <a:pt x="6044" y="0"/>
                    </a:moveTo>
                    <a:cubicBezTo>
                      <a:pt x="3750" y="1507"/>
                      <a:pt x="1737" y="3275"/>
                      <a:pt x="0" y="5284"/>
                    </a:cubicBezTo>
                    <a:cubicBezTo>
                      <a:pt x="89" y="7060"/>
                      <a:pt x="560" y="9032"/>
                      <a:pt x="1556" y="11167"/>
                    </a:cubicBezTo>
                    <a:cubicBezTo>
                      <a:pt x="2896" y="8771"/>
                      <a:pt x="4647" y="6664"/>
                      <a:pt x="6866" y="4838"/>
                    </a:cubicBezTo>
                    <a:cubicBezTo>
                      <a:pt x="6962" y="4757"/>
                      <a:pt x="7074" y="4699"/>
                      <a:pt x="7196" y="4669"/>
                    </a:cubicBezTo>
                    <a:cubicBezTo>
                      <a:pt x="7114" y="4413"/>
                      <a:pt x="7033" y="4156"/>
                      <a:pt x="6956" y="3897"/>
                    </a:cubicBezTo>
                    <a:cubicBezTo>
                      <a:pt x="6577" y="2617"/>
                      <a:pt x="6273" y="1316"/>
                      <a:pt x="60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472" name="Google Shape;10472;p17"/>
              <p:cNvSpPr/>
              <p:nvPr/>
            </p:nvSpPr>
            <p:spPr>
              <a:xfrm>
                <a:off x="1809809" y="924941"/>
                <a:ext cx="185775" cy="332150"/>
              </a:xfrm>
              <a:custGeom>
                <a:avLst/>
                <a:gdLst/>
                <a:ahLst/>
                <a:cxnLst/>
                <a:rect l="l" t="t" r="r" b="b"/>
                <a:pathLst>
                  <a:path w="7431" h="13286" extrusionOk="0">
                    <a:moveTo>
                      <a:pt x="5260" y="0"/>
                    </a:moveTo>
                    <a:cubicBezTo>
                      <a:pt x="2981" y="1917"/>
                      <a:pt x="1264" y="4129"/>
                      <a:pt x="0" y="6689"/>
                    </a:cubicBezTo>
                    <a:cubicBezTo>
                      <a:pt x="273" y="7158"/>
                      <a:pt x="571" y="7634"/>
                      <a:pt x="896" y="8117"/>
                    </a:cubicBezTo>
                    <a:cubicBezTo>
                      <a:pt x="2457" y="10437"/>
                      <a:pt x="4367" y="12100"/>
                      <a:pt x="6363" y="13285"/>
                    </a:cubicBezTo>
                    <a:cubicBezTo>
                      <a:pt x="6252" y="10388"/>
                      <a:pt x="6539" y="7505"/>
                      <a:pt x="7425" y="4666"/>
                    </a:cubicBezTo>
                    <a:cubicBezTo>
                      <a:pt x="7427" y="4661"/>
                      <a:pt x="7429" y="4658"/>
                      <a:pt x="7431" y="4653"/>
                    </a:cubicBezTo>
                    <a:cubicBezTo>
                      <a:pt x="6581" y="3181"/>
                      <a:pt x="5864" y="1619"/>
                      <a:pt x="52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473" name="Google Shape;10473;p17"/>
              <p:cNvSpPr/>
              <p:nvPr/>
            </p:nvSpPr>
            <p:spPr>
              <a:xfrm>
                <a:off x="2153484" y="1220466"/>
                <a:ext cx="163125" cy="103575"/>
              </a:xfrm>
              <a:custGeom>
                <a:avLst/>
                <a:gdLst/>
                <a:ahLst/>
                <a:cxnLst/>
                <a:rect l="l" t="t" r="r" b="b"/>
                <a:pathLst>
                  <a:path w="6525" h="4143" extrusionOk="0">
                    <a:moveTo>
                      <a:pt x="1" y="1"/>
                    </a:moveTo>
                    <a:cubicBezTo>
                      <a:pt x="91" y="1343"/>
                      <a:pt x="300" y="2676"/>
                      <a:pt x="581" y="3996"/>
                    </a:cubicBezTo>
                    <a:cubicBezTo>
                      <a:pt x="1494" y="4102"/>
                      <a:pt x="2328" y="4142"/>
                      <a:pt x="3045" y="4142"/>
                    </a:cubicBezTo>
                    <a:cubicBezTo>
                      <a:pt x="3978" y="4142"/>
                      <a:pt x="4712" y="4074"/>
                      <a:pt x="5159" y="3996"/>
                    </a:cubicBezTo>
                    <a:cubicBezTo>
                      <a:pt x="5730" y="3896"/>
                      <a:pt x="6192" y="3735"/>
                      <a:pt x="6524" y="3521"/>
                    </a:cubicBezTo>
                    <a:cubicBezTo>
                      <a:pt x="4632" y="2786"/>
                      <a:pt x="2810" y="1882"/>
                      <a:pt x="1102" y="769"/>
                    </a:cubicBezTo>
                    <a:cubicBezTo>
                      <a:pt x="725" y="522"/>
                      <a:pt x="357" y="266"/>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474" name="Google Shape;10474;p17"/>
              <p:cNvSpPr/>
              <p:nvPr/>
            </p:nvSpPr>
            <p:spPr>
              <a:xfrm>
                <a:off x="1884050" y="653225"/>
                <a:ext cx="221725" cy="117925"/>
              </a:xfrm>
              <a:custGeom>
                <a:avLst/>
                <a:gdLst/>
                <a:ahLst/>
                <a:cxnLst/>
                <a:rect l="l" t="t" r="r" b="b"/>
                <a:pathLst>
                  <a:path w="8869" h="4717" extrusionOk="0">
                    <a:moveTo>
                      <a:pt x="1739" y="1"/>
                    </a:moveTo>
                    <a:cubicBezTo>
                      <a:pt x="1364" y="1"/>
                      <a:pt x="1006" y="31"/>
                      <a:pt x="675" y="89"/>
                    </a:cubicBezTo>
                    <a:cubicBezTo>
                      <a:pt x="446" y="130"/>
                      <a:pt x="221" y="186"/>
                      <a:pt x="0" y="257"/>
                    </a:cubicBezTo>
                    <a:cubicBezTo>
                      <a:pt x="43" y="1181"/>
                      <a:pt x="127" y="2103"/>
                      <a:pt x="243" y="3019"/>
                    </a:cubicBezTo>
                    <a:cubicBezTo>
                      <a:pt x="3161" y="3417"/>
                      <a:pt x="6055" y="3931"/>
                      <a:pt x="8869" y="4716"/>
                    </a:cubicBezTo>
                    <a:cubicBezTo>
                      <a:pt x="7291" y="1258"/>
                      <a:pt x="4148" y="1"/>
                      <a:pt x="173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475" name="Google Shape;10475;p17"/>
              <p:cNvSpPr/>
              <p:nvPr/>
            </p:nvSpPr>
            <p:spPr>
              <a:xfrm>
                <a:off x="1896625" y="770950"/>
                <a:ext cx="242350" cy="162525"/>
              </a:xfrm>
              <a:custGeom>
                <a:avLst/>
                <a:gdLst/>
                <a:ahLst/>
                <a:cxnLst/>
                <a:rect l="l" t="t" r="r" b="b"/>
                <a:pathLst>
                  <a:path w="9694" h="6501" extrusionOk="0">
                    <a:moveTo>
                      <a:pt x="1" y="0"/>
                    </a:moveTo>
                    <a:lnTo>
                      <a:pt x="1" y="0"/>
                    </a:lnTo>
                    <a:cubicBezTo>
                      <a:pt x="226" y="1267"/>
                      <a:pt x="522" y="2519"/>
                      <a:pt x="887" y="3753"/>
                    </a:cubicBezTo>
                    <a:cubicBezTo>
                      <a:pt x="932" y="3906"/>
                      <a:pt x="980" y="4060"/>
                      <a:pt x="1027" y="4214"/>
                    </a:cubicBezTo>
                    <a:cubicBezTo>
                      <a:pt x="3974" y="4724"/>
                      <a:pt x="6850" y="5553"/>
                      <a:pt x="9694" y="6501"/>
                    </a:cubicBezTo>
                    <a:cubicBezTo>
                      <a:pt x="9530" y="5503"/>
                      <a:pt x="9388" y="4465"/>
                      <a:pt x="9264" y="3386"/>
                    </a:cubicBezTo>
                    <a:cubicBezTo>
                      <a:pt x="9207" y="2877"/>
                      <a:pt x="9117" y="2374"/>
                      <a:pt x="8999" y="1877"/>
                    </a:cubicBezTo>
                    <a:cubicBezTo>
                      <a:pt x="6074" y="981"/>
                      <a:pt x="3044" y="423"/>
                      <a:pt x="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476" name="Google Shape;10476;p17"/>
              <p:cNvSpPr/>
              <p:nvPr/>
            </p:nvSpPr>
            <p:spPr>
              <a:xfrm>
                <a:off x="1937350" y="920775"/>
                <a:ext cx="238100" cy="157375"/>
              </a:xfrm>
              <a:custGeom>
                <a:avLst/>
                <a:gdLst/>
                <a:ahLst/>
                <a:cxnLst/>
                <a:rect l="l" t="t" r="r" b="b"/>
                <a:pathLst>
                  <a:path w="9524" h="6295" extrusionOk="0">
                    <a:moveTo>
                      <a:pt x="0" y="0"/>
                    </a:moveTo>
                    <a:lnTo>
                      <a:pt x="0" y="0"/>
                    </a:lnTo>
                    <a:cubicBezTo>
                      <a:pt x="592" y="1603"/>
                      <a:pt x="1295" y="3146"/>
                      <a:pt x="2127" y="4607"/>
                    </a:cubicBezTo>
                    <a:cubicBezTo>
                      <a:pt x="4599" y="5141"/>
                      <a:pt x="7069" y="5692"/>
                      <a:pt x="9523" y="6295"/>
                    </a:cubicBezTo>
                    <a:cubicBezTo>
                      <a:pt x="9076" y="5098"/>
                      <a:pt x="8711" y="3780"/>
                      <a:pt x="8410" y="2354"/>
                    </a:cubicBezTo>
                    <a:cubicBezTo>
                      <a:pt x="5647" y="1408"/>
                      <a:pt x="2857" y="558"/>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477" name="Google Shape;10477;p17"/>
              <p:cNvSpPr/>
              <p:nvPr/>
            </p:nvSpPr>
            <p:spPr>
              <a:xfrm>
                <a:off x="2149150" y="1218350"/>
                <a:ext cx="192100" cy="91275"/>
              </a:xfrm>
              <a:custGeom>
                <a:avLst/>
                <a:gdLst/>
                <a:ahLst/>
                <a:cxnLst/>
                <a:rect l="l" t="t" r="r" b="b"/>
                <a:pathLst>
                  <a:path w="7684" h="3651" extrusionOk="0">
                    <a:moveTo>
                      <a:pt x="1783" y="0"/>
                    </a:moveTo>
                    <a:cubicBezTo>
                      <a:pt x="1189" y="0"/>
                      <a:pt x="595" y="10"/>
                      <a:pt x="0" y="29"/>
                    </a:cubicBezTo>
                    <a:cubicBezTo>
                      <a:pt x="398" y="329"/>
                      <a:pt x="805" y="622"/>
                      <a:pt x="1231" y="899"/>
                    </a:cubicBezTo>
                    <a:cubicBezTo>
                      <a:pt x="2937" y="2010"/>
                      <a:pt x="4761" y="2914"/>
                      <a:pt x="6653" y="3651"/>
                    </a:cubicBezTo>
                    <a:cubicBezTo>
                      <a:pt x="7683" y="2983"/>
                      <a:pt x="7437" y="1778"/>
                      <a:pt x="5123" y="150"/>
                    </a:cubicBezTo>
                    <a:cubicBezTo>
                      <a:pt x="5100" y="133"/>
                      <a:pt x="5078" y="115"/>
                      <a:pt x="5054" y="98"/>
                    </a:cubicBezTo>
                    <a:cubicBezTo>
                      <a:pt x="3966" y="33"/>
                      <a:pt x="2876" y="0"/>
                      <a:pt x="178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478" name="Google Shape;10478;p17"/>
              <p:cNvSpPr/>
              <p:nvPr/>
            </p:nvSpPr>
            <p:spPr>
              <a:xfrm>
                <a:off x="2020875" y="1084275"/>
                <a:ext cx="209625" cy="96150"/>
              </a:xfrm>
              <a:custGeom>
                <a:avLst/>
                <a:gdLst/>
                <a:ahLst/>
                <a:cxnLst/>
                <a:rect l="l" t="t" r="r" b="b"/>
                <a:pathLst>
                  <a:path w="8385" h="3846" extrusionOk="0">
                    <a:moveTo>
                      <a:pt x="0" y="0"/>
                    </a:moveTo>
                    <a:lnTo>
                      <a:pt x="0" y="0"/>
                    </a:lnTo>
                    <a:cubicBezTo>
                      <a:pt x="959" y="1397"/>
                      <a:pt x="2063" y="2685"/>
                      <a:pt x="3297" y="3846"/>
                    </a:cubicBezTo>
                    <a:cubicBezTo>
                      <a:pt x="4500" y="3772"/>
                      <a:pt x="5701" y="3735"/>
                      <a:pt x="6900" y="3735"/>
                    </a:cubicBezTo>
                    <a:cubicBezTo>
                      <a:pt x="7395" y="3735"/>
                      <a:pt x="7890" y="3741"/>
                      <a:pt x="8384" y="3754"/>
                    </a:cubicBezTo>
                    <a:cubicBezTo>
                      <a:pt x="7874" y="3123"/>
                      <a:pt x="7417" y="2420"/>
                      <a:pt x="7015" y="1644"/>
                    </a:cubicBezTo>
                    <a:cubicBezTo>
                      <a:pt x="4688" y="1052"/>
                      <a:pt x="2346" y="515"/>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479" name="Google Shape;10479;p17"/>
              <p:cNvSpPr/>
              <p:nvPr/>
            </p:nvSpPr>
            <p:spPr>
              <a:xfrm>
                <a:off x="2055375" y="786600"/>
                <a:ext cx="57325" cy="132300"/>
              </a:xfrm>
              <a:custGeom>
                <a:avLst/>
                <a:gdLst/>
                <a:ahLst/>
                <a:cxnLst/>
                <a:rect l="l" t="t" r="r" b="b"/>
                <a:pathLst>
                  <a:path w="2293" h="5292" extrusionOk="0">
                    <a:moveTo>
                      <a:pt x="474" y="1"/>
                    </a:moveTo>
                    <a:cubicBezTo>
                      <a:pt x="246" y="1"/>
                      <a:pt x="0" y="257"/>
                      <a:pt x="131" y="538"/>
                    </a:cubicBezTo>
                    <a:cubicBezTo>
                      <a:pt x="475" y="1280"/>
                      <a:pt x="767" y="2037"/>
                      <a:pt x="996" y="2825"/>
                    </a:cubicBezTo>
                    <a:cubicBezTo>
                      <a:pt x="1118" y="3243"/>
                      <a:pt x="1507" y="4220"/>
                      <a:pt x="1466" y="4732"/>
                    </a:cubicBezTo>
                    <a:lnTo>
                      <a:pt x="1466" y="4732"/>
                    </a:lnTo>
                    <a:cubicBezTo>
                      <a:pt x="1466" y="4733"/>
                      <a:pt x="1466" y="4733"/>
                      <a:pt x="1465" y="4733"/>
                    </a:cubicBezTo>
                    <a:lnTo>
                      <a:pt x="1465" y="4735"/>
                    </a:lnTo>
                    <a:lnTo>
                      <a:pt x="1457" y="4754"/>
                    </a:lnTo>
                    <a:cubicBezTo>
                      <a:pt x="1379" y="4923"/>
                      <a:pt x="1405" y="5135"/>
                      <a:pt x="1583" y="5234"/>
                    </a:cubicBezTo>
                    <a:lnTo>
                      <a:pt x="1608" y="5246"/>
                    </a:lnTo>
                    <a:cubicBezTo>
                      <a:pt x="1664" y="5277"/>
                      <a:pt x="1724" y="5292"/>
                      <a:pt x="1783" y="5292"/>
                    </a:cubicBezTo>
                    <a:cubicBezTo>
                      <a:pt x="1935" y="5292"/>
                      <a:pt x="2080" y="5197"/>
                      <a:pt x="2124" y="5036"/>
                    </a:cubicBezTo>
                    <a:cubicBezTo>
                      <a:pt x="2293" y="4422"/>
                      <a:pt x="1888" y="3396"/>
                      <a:pt x="1722" y="2800"/>
                    </a:cubicBezTo>
                    <a:cubicBezTo>
                      <a:pt x="1470" y="1899"/>
                      <a:pt x="1131" y="1030"/>
                      <a:pt x="737" y="182"/>
                    </a:cubicBezTo>
                    <a:cubicBezTo>
                      <a:pt x="678" y="54"/>
                      <a:pt x="577" y="1"/>
                      <a:pt x="474" y="1"/>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480" name="Google Shape;10480;p17"/>
              <p:cNvSpPr/>
              <p:nvPr/>
            </p:nvSpPr>
            <p:spPr>
              <a:xfrm>
                <a:off x="1967750" y="693050"/>
                <a:ext cx="84675" cy="72225"/>
              </a:xfrm>
              <a:custGeom>
                <a:avLst/>
                <a:gdLst/>
                <a:ahLst/>
                <a:cxnLst/>
                <a:rect l="l" t="t" r="r" b="b"/>
                <a:pathLst>
                  <a:path w="3387" h="2889" extrusionOk="0">
                    <a:moveTo>
                      <a:pt x="499" y="0"/>
                    </a:moveTo>
                    <a:cubicBezTo>
                      <a:pt x="199" y="0"/>
                      <a:pt x="1" y="462"/>
                      <a:pt x="324" y="663"/>
                    </a:cubicBezTo>
                    <a:cubicBezTo>
                      <a:pt x="1202" y="1207"/>
                      <a:pt x="1970" y="1910"/>
                      <a:pt x="2589" y="2738"/>
                    </a:cubicBezTo>
                    <a:cubicBezTo>
                      <a:pt x="2668" y="2844"/>
                      <a:pt x="2777" y="2888"/>
                      <a:pt x="2884" y="2888"/>
                    </a:cubicBezTo>
                    <a:cubicBezTo>
                      <a:pt x="3140" y="2888"/>
                      <a:pt x="3386" y="2639"/>
                      <a:pt x="3195" y="2382"/>
                    </a:cubicBezTo>
                    <a:lnTo>
                      <a:pt x="3195" y="2382"/>
                    </a:lnTo>
                    <a:lnTo>
                      <a:pt x="3195" y="2384"/>
                    </a:lnTo>
                    <a:cubicBezTo>
                      <a:pt x="2502" y="1451"/>
                      <a:pt x="1665" y="670"/>
                      <a:pt x="679" y="56"/>
                    </a:cubicBezTo>
                    <a:cubicBezTo>
                      <a:pt x="617" y="17"/>
                      <a:pt x="556" y="0"/>
                      <a:pt x="499" y="0"/>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grpSp>
        <p:grpSp>
          <p:nvGrpSpPr>
            <p:cNvPr id="10481" name="Google Shape;10481;p17"/>
            <p:cNvGrpSpPr/>
            <p:nvPr/>
          </p:nvGrpSpPr>
          <p:grpSpPr>
            <a:xfrm rot="551242">
              <a:off x="-460514" y="-558639"/>
              <a:ext cx="1625011" cy="1575780"/>
              <a:chOff x="1640584" y="2123500"/>
              <a:chExt cx="1148539" cy="1113743"/>
            </a:xfrm>
          </p:grpSpPr>
          <p:sp>
            <p:nvSpPr>
              <p:cNvPr id="10482" name="Google Shape;10482;p17"/>
              <p:cNvSpPr/>
              <p:nvPr/>
            </p:nvSpPr>
            <p:spPr>
              <a:xfrm rot="1271479">
                <a:off x="1762549" y="2258456"/>
                <a:ext cx="904609" cy="843831"/>
              </a:xfrm>
              <a:custGeom>
                <a:avLst/>
                <a:gdLst/>
                <a:ahLst/>
                <a:cxnLst/>
                <a:rect l="l" t="t" r="r" b="b"/>
                <a:pathLst>
                  <a:path w="56845" h="53015" extrusionOk="0">
                    <a:moveTo>
                      <a:pt x="35396" y="1"/>
                    </a:moveTo>
                    <a:cubicBezTo>
                      <a:pt x="35352" y="1"/>
                      <a:pt x="35310" y="7"/>
                      <a:pt x="35268" y="20"/>
                    </a:cubicBezTo>
                    <a:cubicBezTo>
                      <a:pt x="29606" y="1731"/>
                      <a:pt x="27381" y="5963"/>
                      <a:pt x="27381" y="5963"/>
                    </a:cubicBezTo>
                    <a:cubicBezTo>
                      <a:pt x="25115" y="2600"/>
                      <a:pt x="21471" y="509"/>
                      <a:pt x="19933" y="509"/>
                    </a:cubicBezTo>
                    <a:cubicBezTo>
                      <a:pt x="19662" y="509"/>
                      <a:pt x="19457" y="573"/>
                      <a:pt x="19336" y="707"/>
                    </a:cubicBezTo>
                    <a:cubicBezTo>
                      <a:pt x="16611" y="3709"/>
                      <a:pt x="17272" y="9556"/>
                      <a:pt x="17272" y="9556"/>
                    </a:cubicBezTo>
                    <a:cubicBezTo>
                      <a:pt x="14925" y="7571"/>
                      <a:pt x="11354" y="6722"/>
                      <a:pt x="9240" y="6722"/>
                    </a:cubicBezTo>
                    <a:cubicBezTo>
                      <a:pt x="8235" y="6722"/>
                      <a:pt x="7559" y="6914"/>
                      <a:pt x="7502" y="7268"/>
                    </a:cubicBezTo>
                    <a:cubicBezTo>
                      <a:pt x="6788" y="11712"/>
                      <a:pt x="9820" y="16427"/>
                      <a:pt x="9820" y="16427"/>
                    </a:cubicBezTo>
                    <a:cubicBezTo>
                      <a:pt x="9719" y="16424"/>
                      <a:pt x="9619" y="16422"/>
                      <a:pt x="9518" y="16422"/>
                    </a:cubicBezTo>
                    <a:cubicBezTo>
                      <a:pt x="5513" y="16422"/>
                      <a:pt x="1643" y="18911"/>
                      <a:pt x="1936" y="19982"/>
                    </a:cubicBezTo>
                    <a:cubicBezTo>
                      <a:pt x="2920" y="23572"/>
                      <a:pt x="7626" y="25662"/>
                      <a:pt x="7626" y="25662"/>
                    </a:cubicBezTo>
                    <a:cubicBezTo>
                      <a:pt x="3989" y="27243"/>
                      <a:pt x="1" y="32676"/>
                      <a:pt x="1290" y="33550"/>
                    </a:cubicBezTo>
                    <a:cubicBezTo>
                      <a:pt x="4116" y="35461"/>
                      <a:pt x="9044" y="35902"/>
                      <a:pt x="9044" y="35902"/>
                    </a:cubicBezTo>
                    <a:cubicBezTo>
                      <a:pt x="7268" y="39093"/>
                      <a:pt x="7224" y="45603"/>
                      <a:pt x="8726" y="45699"/>
                    </a:cubicBezTo>
                    <a:cubicBezTo>
                      <a:pt x="8993" y="45716"/>
                      <a:pt x="9260" y="45724"/>
                      <a:pt x="9526" y="45724"/>
                    </a:cubicBezTo>
                    <a:cubicBezTo>
                      <a:pt x="13221" y="45724"/>
                      <a:pt x="16726" y="44215"/>
                      <a:pt x="16726" y="44215"/>
                    </a:cubicBezTo>
                    <a:cubicBezTo>
                      <a:pt x="16898" y="48226"/>
                      <a:pt x="19702" y="52226"/>
                      <a:pt x="20688" y="52226"/>
                    </a:cubicBezTo>
                    <a:cubicBezTo>
                      <a:pt x="20714" y="52226"/>
                      <a:pt x="20740" y="52223"/>
                      <a:pt x="20764" y="52217"/>
                    </a:cubicBezTo>
                    <a:cubicBezTo>
                      <a:pt x="24220" y="51360"/>
                      <a:pt x="28005" y="47880"/>
                      <a:pt x="28005" y="47880"/>
                    </a:cubicBezTo>
                    <a:cubicBezTo>
                      <a:pt x="29652" y="50276"/>
                      <a:pt x="34128" y="53015"/>
                      <a:pt x="35913" y="53015"/>
                    </a:cubicBezTo>
                    <a:cubicBezTo>
                      <a:pt x="36221" y="53015"/>
                      <a:pt x="36449" y="52933"/>
                      <a:pt x="36569" y="52754"/>
                    </a:cubicBezTo>
                    <a:cubicBezTo>
                      <a:pt x="38444" y="49941"/>
                      <a:pt x="38370" y="45144"/>
                      <a:pt x="38370" y="45143"/>
                    </a:cubicBezTo>
                    <a:lnTo>
                      <a:pt x="38370" y="45143"/>
                    </a:lnTo>
                    <a:cubicBezTo>
                      <a:pt x="39785" y="46033"/>
                      <a:pt x="43750" y="47047"/>
                      <a:pt x="45784" y="47047"/>
                    </a:cubicBezTo>
                    <a:cubicBezTo>
                      <a:pt x="46461" y="47047"/>
                      <a:pt x="46924" y="46935"/>
                      <a:pt x="47009" y="46669"/>
                    </a:cubicBezTo>
                    <a:cubicBezTo>
                      <a:pt x="48133" y="43166"/>
                      <a:pt x="46722" y="37648"/>
                      <a:pt x="46722" y="37648"/>
                    </a:cubicBezTo>
                    <a:lnTo>
                      <a:pt x="46722" y="37648"/>
                    </a:lnTo>
                    <a:cubicBezTo>
                      <a:pt x="47145" y="37687"/>
                      <a:pt x="47575" y="37706"/>
                      <a:pt x="48008" y="37706"/>
                    </a:cubicBezTo>
                    <a:cubicBezTo>
                      <a:pt x="52176" y="37706"/>
                      <a:pt x="56525" y="36007"/>
                      <a:pt x="56285" y="34888"/>
                    </a:cubicBezTo>
                    <a:cubicBezTo>
                      <a:pt x="55341" y="30484"/>
                      <a:pt x="51040" y="27949"/>
                      <a:pt x="51040" y="27949"/>
                    </a:cubicBezTo>
                    <a:cubicBezTo>
                      <a:pt x="55565" y="25201"/>
                      <a:pt x="56845" y="20013"/>
                      <a:pt x="56359" y="19309"/>
                    </a:cubicBezTo>
                    <a:cubicBezTo>
                      <a:pt x="54208" y="16192"/>
                      <a:pt x="48336" y="15495"/>
                      <a:pt x="48336" y="15495"/>
                    </a:cubicBezTo>
                    <a:cubicBezTo>
                      <a:pt x="49299" y="11742"/>
                      <a:pt x="48265" y="6225"/>
                      <a:pt x="47152" y="6125"/>
                    </a:cubicBezTo>
                    <a:cubicBezTo>
                      <a:pt x="46889" y="6101"/>
                      <a:pt x="46625" y="6090"/>
                      <a:pt x="46362" y="6090"/>
                    </a:cubicBezTo>
                    <a:cubicBezTo>
                      <a:pt x="42495" y="6090"/>
                      <a:pt x="38746" y="8476"/>
                      <a:pt x="38746" y="8476"/>
                    </a:cubicBezTo>
                    <a:cubicBezTo>
                      <a:pt x="38806" y="6123"/>
                      <a:pt x="36758" y="1"/>
                      <a:pt x="353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483" name="Google Shape;10483;p17"/>
              <p:cNvSpPr/>
              <p:nvPr/>
            </p:nvSpPr>
            <p:spPr>
              <a:xfrm rot="1271479">
                <a:off x="2043800" y="2229405"/>
                <a:ext cx="217046" cy="214591"/>
              </a:xfrm>
              <a:custGeom>
                <a:avLst/>
                <a:gdLst/>
                <a:ahLst/>
                <a:cxnLst/>
                <a:rect l="l" t="t" r="r" b="b"/>
                <a:pathLst>
                  <a:path w="13639" h="13482" extrusionOk="0">
                    <a:moveTo>
                      <a:pt x="8915" y="1"/>
                    </a:moveTo>
                    <a:cubicBezTo>
                      <a:pt x="6531" y="3083"/>
                      <a:pt x="7142" y="8501"/>
                      <a:pt x="7142" y="8501"/>
                    </a:cubicBezTo>
                    <a:cubicBezTo>
                      <a:pt x="5098" y="6774"/>
                      <a:pt x="2129" y="5905"/>
                      <a:pt x="0" y="5711"/>
                    </a:cubicBezTo>
                    <a:lnTo>
                      <a:pt x="0" y="5711"/>
                    </a:lnTo>
                    <a:cubicBezTo>
                      <a:pt x="2533" y="8718"/>
                      <a:pt x="5814" y="11123"/>
                      <a:pt x="8977" y="13481"/>
                    </a:cubicBezTo>
                    <a:cubicBezTo>
                      <a:pt x="10354" y="12249"/>
                      <a:pt x="11939" y="11246"/>
                      <a:pt x="13639" y="10497"/>
                    </a:cubicBezTo>
                    <a:cubicBezTo>
                      <a:pt x="11208" y="7496"/>
                      <a:pt x="9928" y="3750"/>
                      <a:pt x="8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484" name="Google Shape;10484;p17"/>
              <p:cNvSpPr/>
              <p:nvPr/>
            </p:nvSpPr>
            <p:spPr>
              <a:xfrm rot="1271479">
                <a:off x="1818667" y="2469776"/>
                <a:ext cx="201037" cy="165264"/>
              </a:xfrm>
              <a:custGeom>
                <a:avLst/>
                <a:gdLst/>
                <a:ahLst/>
                <a:cxnLst/>
                <a:rect l="l" t="t" r="r" b="b"/>
                <a:pathLst>
                  <a:path w="12633" h="10383" extrusionOk="0">
                    <a:moveTo>
                      <a:pt x="248" y="1"/>
                    </a:moveTo>
                    <a:lnTo>
                      <a:pt x="248" y="1"/>
                    </a:lnTo>
                    <a:cubicBezTo>
                      <a:pt x="1531" y="3250"/>
                      <a:pt x="5751" y="5125"/>
                      <a:pt x="5751" y="5125"/>
                    </a:cubicBezTo>
                    <a:cubicBezTo>
                      <a:pt x="3542" y="6087"/>
                      <a:pt x="1206" y="8466"/>
                      <a:pt x="0" y="10383"/>
                    </a:cubicBezTo>
                    <a:cubicBezTo>
                      <a:pt x="3854" y="9387"/>
                      <a:pt x="7612" y="8030"/>
                      <a:pt x="11383" y="6719"/>
                    </a:cubicBezTo>
                    <a:cubicBezTo>
                      <a:pt x="11520" y="4747"/>
                      <a:pt x="11961" y="2776"/>
                      <a:pt x="12633" y="954"/>
                    </a:cubicBezTo>
                    <a:lnTo>
                      <a:pt x="12633" y="954"/>
                    </a:lnTo>
                    <a:cubicBezTo>
                      <a:pt x="11706" y="975"/>
                      <a:pt x="10779" y="990"/>
                      <a:pt x="9853" y="990"/>
                    </a:cubicBezTo>
                    <a:cubicBezTo>
                      <a:pt x="6607" y="990"/>
                      <a:pt x="3378" y="803"/>
                      <a:pt x="2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485" name="Google Shape;10485;p17"/>
              <p:cNvSpPr/>
              <p:nvPr/>
            </p:nvSpPr>
            <p:spPr>
              <a:xfrm rot="1271479">
                <a:off x="2403186" y="2365849"/>
                <a:ext cx="194369" cy="207635"/>
              </a:xfrm>
              <a:custGeom>
                <a:avLst/>
                <a:gdLst/>
                <a:ahLst/>
                <a:cxnLst/>
                <a:rect l="l" t="t" r="r" b="b"/>
                <a:pathLst>
                  <a:path w="12214" h="13045" extrusionOk="0">
                    <a:moveTo>
                      <a:pt x="2344" y="0"/>
                    </a:moveTo>
                    <a:cubicBezTo>
                      <a:pt x="1400" y="2919"/>
                      <a:pt x="444" y="5827"/>
                      <a:pt x="49" y="8888"/>
                    </a:cubicBezTo>
                    <a:cubicBezTo>
                      <a:pt x="39" y="8957"/>
                      <a:pt x="23" y="9025"/>
                      <a:pt x="1" y="9091"/>
                    </a:cubicBezTo>
                    <a:cubicBezTo>
                      <a:pt x="2812" y="9644"/>
                      <a:pt x="5549" y="11061"/>
                      <a:pt x="7735" y="13045"/>
                    </a:cubicBezTo>
                    <a:cubicBezTo>
                      <a:pt x="9038" y="10211"/>
                      <a:pt x="10339" y="7377"/>
                      <a:pt x="12214" y="4935"/>
                    </a:cubicBezTo>
                    <a:cubicBezTo>
                      <a:pt x="12178" y="4935"/>
                      <a:pt x="12142" y="4935"/>
                      <a:pt x="12106" y="4935"/>
                    </a:cubicBezTo>
                    <a:cubicBezTo>
                      <a:pt x="8239" y="4935"/>
                      <a:pt x="4490" y="7318"/>
                      <a:pt x="4490" y="7318"/>
                    </a:cubicBezTo>
                    <a:cubicBezTo>
                      <a:pt x="4532" y="5604"/>
                      <a:pt x="3458" y="1891"/>
                      <a:pt x="2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486" name="Google Shape;10486;p17"/>
              <p:cNvSpPr/>
              <p:nvPr/>
            </p:nvSpPr>
            <p:spPr>
              <a:xfrm rot="1271479">
                <a:off x="2152760" y="2903541"/>
                <a:ext cx="184964" cy="227467"/>
              </a:xfrm>
              <a:custGeom>
                <a:avLst/>
                <a:gdLst/>
                <a:ahLst/>
                <a:cxnLst/>
                <a:rect l="l" t="t" r="r" b="b"/>
                <a:pathLst>
                  <a:path w="11623" h="14291" extrusionOk="0">
                    <a:moveTo>
                      <a:pt x="5761" y="0"/>
                    </a:moveTo>
                    <a:cubicBezTo>
                      <a:pt x="4396" y="985"/>
                      <a:pt x="2900" y="1788"/>
                      <a:pt x="1293" y="2363"/>
                    </a:cubicBezTo>
                    <a:cubicBezTo>
                      <a:pt x="870" y="2514"/>
                      <a:pt x="438" y="2648"/>
                      <a:pt x="1" y="2770"/>
                    </a:cubicBezTo>
                    <a:cubicBezTo>
                      <a:pt x="515" y="4345"/>
                      <a:pt x="1069" y="5906"/>
                      <a:pt x="1666" y="7454"/>
                    </a:cubicBezTo>
                    <a:cubicBezTo>
                      <a:pt x="2544" y="9720"/>
                      <a:pt x="3742" y="11962"/>
                      <a:pt x="4558" y="14290"/>
                    </a:cubicBezTo>
                    <a:cubicBezTo>
                      <a:pt x="6397" y="11470"/>
                      <a:pt x="6324" y="6735"/>
                      <a:pt x="6324" y="6735"/>
                    </a:cubicBezTo>
                    <a:lnTo>
                      <a:pt x="6324" y="6735"/>
                    </a:lnTo>
                    <a:cubicBezTo>
                      <a:pt x="7334" y="7372"/>
                      <a:pt x="9643" y="8070"/>
                      <a:pt x="11622" y="8417"/>
                    </a:cubicBezTo>
                    <a:cubicBezTo>
                      <a:pt x="9322" y="5887"/>
                      <a:pt x="7404" y="3005"/>
                      <a:pt x="57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487" name="Google Shape;10487;p17"/>
              <p:cNvSpPr/>
              <p:nvPr/>
            </p:nvSpPr>
            <p:spPr>
              <a:xfrm rot="1271479">
                <a:off x="2431535" y="2719191"/>
                <a:ext cx="194591" cy="211280"/>
              </a:xfrm>
              <a:custGeom>
                <a:avLst/>
                <a:gdLst/>
                <a:ahLst/>
                <a:cxnLst/>
                <a:rect l="l" t="t" r="r" b="b"/>
                <a:pathLst>
                  <a:path w="12228" h="13274" extrusionOk="0">
                    <a:moveTo>
                      <a:pt x="12228" y="1"/>
                    </a:moveTo>
                    <a:lnTo>
                      <a:pt x="12228" y="1"/>
                    </a:lnTo>
                    <a:cubicBezTo>
                      <a:pt x="8942" y="1214"/>
                      <a:pt x="5626" y="2337"/>
                      <a:pt x="2266" y="3318"/>
                    </a:cubicBezTo>
                    <a:cubicBezTo>
                      <a:pt x="2060" y="3479"/>
                      <a:pt x="1797" y="3561"/>
                      <a:pt x="1534" y="3561"/>
                    </a:cubicBezTo>
                    <a:cubicBezTo>
                      <a:pt x="1499" y="3561"/>
                      <a:pt x="1464" y="3560"/>
                      <a:pt x="1429" y="3557"/>
                    </a:cubicBezTo>
                    <a:cubicBezTo>
                      <a:pt x="1381" y="3571"/>
                      <a:pt x="1333" y="3583"/>
                      <a:pt x="1285" y="3597"/>
                    </a:cubicBezTo>
                    <a:cubicBezTo>
                      <a:pt x="1245" y="4586"/>
                      <a:pt x="1175" y="5572"/>
                      <a:pt x="1012" y="6549"/>
                    </a:cubicBezTo>
                    <a:cubicBezTo>
                      <a:pt x="821" y="7686"/>
                      <a:pt x="470" y="8759"/>
                      <a:pt x="1" y="9781"/>
                    </a:cubicBezTo>
                    <a:cubicBezTo>
                      <a:pt x="3986" y="11247"/>
                      <a:pt x="8029" y="12508"/>
                      <a:pt x="12199" y="13273"/>
                    </a:cubicBezTo>
                    <a:cubicBezTo>
                      <a:pt x="11088" y="9124"/>
                      <a:pt x="7054" y="6747"/>
                      <a:pt x="7054" y="6747"/>
                    </a:cubicBezTo>
                    <a:cubicBezTo>
                      <a:pt x="10097" y="4899"/>
                      <a:pt x="11671" y="1949"/>
                      <a:pt x="12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488" name="Google Shape;10488;p17"/>
              <p:cNvSpPr/>
              <p:nvPr/>
            </p:nvSpPr>
            <p:spPr>
              <a:xfrm rot="1271479">
                <a:off x="1803822" y="2773451"/>
                <a:ext cx="226880" cy="197926"/>
              </a:xfrm>
              <a:custGeom>
                <a:avLst/>
                <a:gdLst/>
                <a:ahLst/>
                <a:cxnLst/>
                <a:rect l="l" t="t" r="r" b="b"/>
                <a:pathLst>
                  <a:path w="14257" h="12435" extrusionOk="0">
                    <a:moveTo>
                      <a:pt x="8763" y="1"/>
                    </a:moveTo>
                    <a:cubicBezTo>
                      <a:pt x="5793" y="2292"/>
                      <a:pt x="2871" y="4645"/>
                      <a:pt x="1" y="7062"/>
                    </a:cubicBezTo>
                    <a:cubicBezTo>
                      <a:pt x="142" y="7267"/>
                      <a:pt x="309" y="7387"/>
                      <a:pt x="504" y="7400"/>
                    </a:cubicBezTo>
                    <a:cubicBezTo>
                      <a:pt x="772" y="7417"/>
                      <a:pt x="1040" y="7425"/>
                      <a:pt x="1308" y="7425"/>
                    </a:cubicBezTo>
                    <a:cubicBezTo>
                      <a:pt x="5000" y="7425"/>
                      <a:pt x="8504" y="5917"/>
                      <a:pt x="8504" y="5917"/>
                    </a:cubicBezTo>
                    <a:cubicBezTo>
                      <a:pt x="8611" y="8416"/>
                      <a:pt x="9740" y="10909"/>
                      <a:pt x="10814" y="12435"/>
                    </a:cubicBezTo>
                    <a:cubicBezTo>
                      <a:pt x="11902" y="9272"/>
                      <a:pt x="13051" y="6131"/>
                      <a:pt x="14257" y="3011"/>
                    </a:cubicBezTo>
                    <a:cubicBezTo>
                      <a:pt x="12207" y="2454"/>
                      <a:pt x="10307" y="1474"/>
                      <a:pt x="8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489" name="Google Shape;10489;p17"/>
              <p:cNvSpPr/>
              <p:nvPr/>
            </p:nvSpPr>
            <p:spPr>
              <a:xfrm rot="1271479">
                <a:off x="1846296" y="2382750"/>
                <a:ext cx="740221" cy="616284"/>
              </a:xfrm>
              <a:custGeom>
                <a:avLst/>
                <a:gdLst/>
                <a:ahLst/>
                <a:cxnLst/>
                <a:rect l="l" t="t" r="r" b="b"/>
                <a:pathLst>
                  <a:path w="46515" h="38719" extrusionOk="0">
                    <a:moveTo>
                      <a:pt x="24350" y="1"/>
                    </a:moveTo>
                    <a:cubicBezTo>
                      <a:pt x="19289" y="1"/>
                      <a:pt x="14009" y="2098"/>
                      <a:pt x="9261" y="6881"/>
                    </a:cubicBezTo>
                    <a:cubicBezTo>
                      <a:pt x="0" y="16215"/>
                      <a:pt x="4277" y="29356"/>
                      <a:pt x="12174" y="34990"/>
                    </a:cubicBezTo>
                    <a:cubicBezTo>
                      <a:pt x="15757" y="37546"/>
                      <a:pt x="19622" y="38719"/>
                      <a:pt x="23394" y="38719"/>
                    </a:cubicBezTo>
                    <a:cubicBezTo>
                      <a:pt x="28681" y="38719"/>
                      <a:pt x="33785" y="36414"/>
                      <a:pt x="37670" y="32383"/>
                    </a:cubicBezTo>
                    <a:cubicBezTo>
                      <a:pt x="43969" y="25850"/>
                      <a:pt x="46515" y="14053"/>
                      <a:pt x="38766" y="6309"/>
                    </a:cubicBezTo>
                    <a:cubicBezTo>
                      <a:pt x="34788" y="2334"/>
                      <a:pt x="29690" y="1"/>
                      <a:pt x="24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490" name="Google Shape;10490;p17"/>
              <p:cNvSpPr/>
              <p:nvPr/>
            </p:nvSpPr>
            <p:spPr>
              <a:xfrm rot="1271479">
                <a:off x="1909215" y="2386231"/>
                <a:ext cx="631770" cy="616029"/>
              </a:xfrm>
              <a:custGeom>
                <a:avLst/>
                <a:gdLst/>
                <a:ahLst/>
                <a:cxnLst/>
                <a:rect l="l" t="t" r="r" b="b"/>
                <a:pathLst>
                  <a:path w="39700" h="38703" extrusionOk="0">
                    <a:moveTo>
                      <a:pt x="20355" y="0"/>
                    </a:moveTo>
                    <a:cubicBezTo>
                      <a:pt x="19641" y="0"/>
                      <a:pt x="18927" y="42"/>
                      <a:pt x="18216" y="124"/>
                    </a:cubicBezTo>
                    <a:cubicBezTo>
                      <a:pt x="18772" y="2543"/>
                      <a:pt x="19121" y="5005"/>
                      <a:pt x="19485" y="7467"/>
                    </a:cubicBezTo>
                    <a:cubicBezTo>
                      <a:pt x="19592" y="8182"/>
                      <a:pt x="19069" y="8546"/>
                      <a:pt x="18505" y="8546"/>
                    </a:cubicBezTo>
                    <a:cubicBezTo>
                      <a:pt x="17966" y="8546"/>
                      <a:pt x="17388" y="8213"/>
                      <a:pt x="17288" y="7537"/>
                    </a:cubicBezTo>
                    <a:cubicBezTo>
                      <a:pt x="16936" y="5173"/>
                      <a:pt x="16593" y="2820"/>
                      <a:pt x="16050" y="510"/>
                    </a:cubicBezTo>
                    <a:cubicBezTo>
                      <a:pt x="14899" y="787"/>
                      <a:pt x="13774" y="1167"/>
                      <a:pt x="12692" y="1646"/>
                    </a:cubicBezTo>
                    <a:cubicBezTo>
                      <a:pt x="14261" y="4362"/>
                      <a:pt x="15689" y="7156"/>
                      <a:pt x="17065" y="9979"/>
                    </a:cubicBezTo>
                    <a:cubicBezTo>
                      <a:pt x="17494" y="10858"/>
                      <a:pt x="16724" y="11696"/>
                      <a:pt x="16007" y="11696"/>
                    </a:cubicBezTo>
                    <a:cubicBezTo>
                      <a:pt x="15694" y="11696"/>
                      <a:pt x="15391" y="11536"/>
                      <a:pt x="15202" y="11150"/>
                    </a:cubicBezTo>
                    <a:cubicBezTo>
                      <a:pt x="13796" y="8264"/>
                      <a:pt x="12336" y="5409"/>
                      <a:pt x="10727" y="2638"/>
                    </a:cubicBezTo>
                    <a:cubicBezTo>
                      <a:pt x="10018" y="3043"/>
                      <a:pt x="9332" y="3484"/>
                      <a:pt x="8669" y="3960"/>
                    </a:cubicBezTo>
                    <a:cubicBezTo>
                      <a:pt x="10418" y="6440"/>
                      <a:pt x="12214" y="8883"/>
                      <a:pt x="14117" y="11248"/>
                    </a:cubicBezTo>
                    <a:cubicBezTo>
                      <a:pt x="14753" y="12039"/>
                      <a:pt x="13971" y="12856"/>
                      <a:pt x="13155" y="12856"/>
                    </a:cubicBezTo>
                    <a:cubicBezTo>
                      <a:pt x="12831" y="12856"/>
                      <a:pt x="12501" y="12728"/>
                      <a:pt x="12253" y="12419"/>
                    </a:cubicBezTo>
                    <a:cubicBezTo>
                      <a:pt x="10400" y="10114"/>
                      <a:pt x="8647" y="7736"/>
                      <a:pt x="6940" y="5324"/>
                    </a:cubicBezTo>
                    <a:cubicBezTo>
                      <a:pt x="6378" y="5806"/>
                      <a:pt x="5819" y="6319"/>
                      <a:pt x="5269" y="6873"/>
                    </a:cubicBezTo>
                    <a:cubicBezTo>
                      <a:pt x="4733" y="7414"/>
                      <a:pt x="4228" y="7986"/>
                      <a:pt x="3756" y="8584"/>
                    </a:cubicBezTo>
                    <a:cubicBezTo>
                      <a:pt x="5645" y="9775"/>
                      <a:pt x="7551" y="10937"/>
                      <a:pt x="9476" y="12069"/>
                    </a:cubicBezTo>
                    <a:cubicBezTo>
                      <a:pt x="10507" y="12677"/>
                      <a:pt x="9914" y="14161"/>
                      <a:pt x="8966" y="14161"/>
                    </a:cubicBezTo>
                    <a:cubicBezTo>
                      <a:pt x="8795" y="14161"/>
                      <a:pt x="8613" y="14113"/>
                      <a:pt x="8426" y="14003"/>
                    </a:cubicBezTo>
                    <a:cubicBezTo>
                      <a:pt x="6433" y="12829"/>
                      <a:pt x="4457" y="11624"/>
                      <a:pt x="2501" y="10389"/>
                    </a:cubicBezTo>
                    <a:cubicBezTo>
                      <a:pt x="1824" y="11499"/>
                      <a:pt x="1277" y="12682"/>
                      <a:pt x="869" y="13915"/>
                    </a:cubicBezTo>
                    <a:cubicBezTo>
                      <a:pt x="2705" y="14530"/>
                      <a:pt x="4581" y="15032"/>
                      <a:pt x="6440" y="15580"/>
                    </a:cubicBezTo>
                    <a:cubicBezTo>
                      <a:pt x="7678" y="15945"/>
                      <a:pt x="7358" y="17768"/>
                      <a:pt x="6251" y="17768"/>
                    </a:cubicBezTo>
                    <a:cubicBezTo>
                      <a:pt x="6148" y="17768"/>
                      <a:pt x="6038" y="17753"/>
                      <a:pt x="5922" y="17718"/>
                    </a:cubicBezTo>
                    <a:cubicBezTo>
                      <a:pt x="4051" y="17167"/>
                      <a:pt x="2171" y="16650"/>
                      <a:pt x="323" y="16036"/>
                    </a:cubicBezTo>
                    <a:cubicBezTo>
                      <a:pt x="97" y="17244"/>
                      <a:pt x="1" y="18472"/>
                      <a:pt x="38" y="19700"/>
                    </a:cubicBezTo>
                    <a:cubicBezTo>
                      <a:pt x="860" y="19779"/>
                      <a:pt x="1686" y="19805"/>
                      <a:pt x="2515" y="19805"/>
                    </a:cubicBezTo>
                    <a:cubicBezTo>
                      <a:pt x="3198" y="19805"/>
                      <a:pt x="3883" y="19787"/>
                      <a:pt x="4571" y="19765"/>
                    </a:cubicBezTo>
                    <a:cubicBezTo>
                      <a:pt x="4585" y="19765"/>
                      <a:pt x="4599" y="19765"/>
                      <a:pt x="4613" y="19765"/>
                    </a:cubicBezTo>
                    <a:cubicBezTo>
                      <a:pt x="5989" y="19765"/>
                      <a:pt x="6043" y="21921"/>
                      <a:pt x="4641" y="21965"/>
                    </a:cubicBezTo>
                    <a:cubicBezTo>
                      <a:pt x="3953" y="21986"/>
                      <a:pt x="3266" y="22002"/>
                      <a:pt x="2581" y="22002"/>
                    </a:cubicBezTo>
                    <a:cubicBezTo>
                      <a:pt x="1797" y="22002"/>
                      <a:pt x="1016" y="21981"/>
                      <a:pt x="238" y="21921"/>
                    </a:cubicBezTo>
                    <a:lnTo>
                      <a:pt x="238" y="21921"/>
                    </a:lnTo>
                    <a:cubicBezTo>
                      <a:pt x="433" y="23190"/>
                      <a:pt x="754" y="24434"/>
                      <a:pt x="1196" y="25639"/>
                    </a:cubicBezTo>
                    <a:cubicBezTo>
                      <a:pt x="2801" y="25164"/>
                      <a:pt x="4371" y="24224"/>
                      <a:pt x="5791" y="23611"/>
                    </a:cubicBezTo>
                    <a:cubicBezTo>
                      <a:pt x="5941" y="23546"/>
                      <a:pt x="6083" y="23517"/>
                      <a:pt x="6214" y="23517"/>
                    </a:cubicBezTo>
                    <a:cubicBezTo>
                      <a:pt x="7215" y="23517"/>
                      <a:pt x="7579" y="25223"/>
                      <a:pt x="6442" y="25713"/>
                    </a:cubicBezTo>
                    <a:cubicBezTo>
                      <a:pt x="4988" y="26340"/>
                      <a:pt x="3535" y="27109"/>
                      <a:pt x="2029" y="27605"/>
                    </a:cubicBezTo>
                    <a:cubicBezTo>
                      <a:pt x="2620" y="28812"/>
                      <a:pt x="3329" y="29958"/>
                      <a:pt x="4146" y="31025"/>
                    </a:cubicBezTo>
                    <a:cubicBezTo>
                      <a:pt x="5524" y="29617"/>
                      <a:pt x="6984" y="28292"/>
                      <a:pt x="8519" y="27056"/>
                    </a:cubicBezTo>
                    <a:cubicBezTo>
                      <a:pt x="8722" y="26892"/>
                      <a:pt x="8927" y="26822"/>
                      <a:pt x="9119" y="26822"/>
                    </a:cubicBezTo>
                    <a:cubicBezTo>
                      <a:pt x="9972" y="26822"/>
                      <a:pt x="10578" y="28203"/>
                      <a:pt x="9690" y="28919"/>
                    </a:cubicBezTo>
                    <a:cubicBezTo>
                      <a:pt x="8235" y="30092"/>
                      <a:pt x="6869" y="31365"/>
                      <a:pt x="5574" y="32710"/>
                    </a:cubicBezTo>
                    <a:cubicBezTo>
                      <a:pt x="6383" y="33558"/>
                      <a:pt x="7256" y="34322"/>
                      <a:pt x="8181" y="34982"/>
                    </a:cubicBezTo>
                    <a:cubicBezTo>
                      <a:pt x="8481" y="35196"/>
                      <a:pt x="8783" y="35397"/>
                      <a:pt x="9086" y="35592"/>
                    </a:cubicBezTo>
                    <a:lnTo>
                      <a:pt x="10909" y="30734"/>
                    </a:lnTo>
                    <a:cubicBezTo>
                      <a:pt x="11108" y="30202"/>
                      <a:pt x="11581" y="29969"/>
                      <a:pt x="12038" y="29969"/>
                    </a:cubicBezTo>
                    <a:cubicBezTo>
                      <a:pt x="12706" y="29969"/>
                      <a:pt x="13342" y="30466"/>
                      <a:pt x="13047" y="31251"/>
                    </a:cubicBezTo>
                    <a:lnTo>
                      <a:pt x="11010" y="36684"/>
                    </a:lnTo>
                    <a:cubicBezTo>
                      <a:pt x="12215" y="37291"/>
                      <a:pt x="13482" y="37770"/>
                      <a:pt x="14787" y="38111"/>
                    </a:cubicBezTo>
                    <a:cubicBezTo>
                      <a:pt x="15007" y="36170"/>
                      <a:pt x="15156" y="34223"/>
                      <a:pt x="15298" y="32276"/>
                    </a:cubicBezTo>
                    <a:cubicBezTo>
                      <a:pt x="15351" y="31557"/>
                      <a:pt x="15956" y="31186"/>
                      <a:pt x="16519" y="31186"/>
                    </a:cubicBezTo>
                    <a:cubicBezTo>
                      <a:pt x="17052" y="31186"/>
                      <a:pt x="17547" y="31520"/>
                      <a:pt x="17496" y="32206"/>
                    </a:cubicBezTo>
                    <a:cubicBezTo>
                      <a:pt x="17342" y="34319"/>
                      <a:pt x="17172" y="36431"/>
                      <a:pt x="16935" y="38537"/>
                    </a:cubicBezTo>
                    <a:cubicBezTo>
                      <a:pt x="17749" y="38647"/>
                      <a:pt x="18569" y="38703"/>
                      <a:pt x="19389" y="38703"/>
                    </a:cubicBezTo>
                    <a:cubicBezTo>
                      <a:pt x="20042" y="38703"/>
                      <a:pt x="20695" y="38667"/>
                      <a:pt x="21346" y="38597"/>
                    </a:cubicBezTo>
                    <a:cubicBezTo>
                      <a:pt x="20845" y="36495"/>
                      <a:pt x="20248" y="34418"/>
                      <a:pt x="19717" y="32320"/>
                    </a:cubicBezTo>
                    <a:cubicBezTo>
                      <a:pt x="19505" y="31480"/>
                      <a:pt x="20211" y="30909"/>
                      <a:pt x="20870" y="30909"/>
                    </a:cubicBezTo>
                    <a:cubicBezTo>
                      <a:pt x="21287" y="30909"/>
                      <a:pt x="21685" y="31137"/>
                      <a:pt x="21819" y="31668"/>
                    </a:cubicBezTo>
                    <a:cubicBezTo>
                      <a:pt x="22372" y="33862"/>
                      <a:pt x="23002" y="36033"/>
                      <a:pt x="23516" y="38233"/>
                    </a:cubicBezTo>
                    <a:cubicBezTo>
                      <a:pt x="25233" y="37841"/>
                      <a:pt x="26898" y="37204"/>
                      <a:pt x="28473" y="36352"/>
                    </a:cubicBezTo>
                    <a:cubicBezTo>
                      <a:pt x="27108" y="34366"/>
                      <a:pt x="25825" y="32323"/>
                      <a:pt x="24360" y="30406"/>
                    </a:cubicBezTo>
                    <a:cubicBezTo>
                      <a:pt x="23746" y="29602"/>
                      <a:pt x="24521" y="28783"/>
                      <a:pt x="25326" y="28783"/>
                    </a:cubicBezTo>
                    <a:cubicBezTo>
                      <a:pt x="25651" y="28783"/>
                      <a:pt x="25980" y="28916"/>
                      <a:pt x="26225" y="29236"/>
                    </a:cubicBezTo>
                    <a:cubicBezTo>
                      <a:pt x="27694" y="31160"/>
                      <a:pt x="28979" y="33209"/>
                      <a:pt x="30350" y="35201"/>
                    </a:cubicBezTo>
                    <a:cubicBezTo>
                      <a:pt x="31550" y="34374"/>
                      <a:pt x="32666" y="33427"/>
                      <a:pt x="33678" y="32376"/>
                    </a:cubicBezTo>
                    <a:cubicBezTo>
                      <a:pt x="33811" y="32238"/>
                      <a:pt x="33940" y="32094"/>
                      <a:pt x="34071" y="31951"/>
                    </a:cubicBezTo>
                    <a:cubicBezTo>
                      <a:pt x="31705" y="30379"/>
                      <a:pt x="29396" y="28723"/>
                      <a:pt x="27002" y="27192"/>
                    </a:cubicBezTo>
                    <a:cubicBezTo>
                      <a:pt x="26006" y="26554"/>
                      <a:pt x="26581" y="25083"/>
                      <a:pt x="27499" y="25083"/>
                    </a:cubicBezTo>
                    <a:cubicBezTo>
                      <a:pt x="27674" y="25083"/>
                      <a:pt x="27861" y="25136"/>
                      <a:pt x="28052" y="25259"/>
                    </a:cubicBezTo>
                    <a:cubicBezTo>
                      <a:pt x="30561" y="26863"/>
                      <a:pt x="32977" y="28604"/>
                      <a:pt x="35463" y="30240"/>
                    </a:cubicBezTo>
                    <a:cubicBezTo>
                      <a:pt x="36640" y="28621"/>
                      <a:pt x="37590" y="26847"/>
                      <a:pt x="38285" y="24971"/>
                    </a:cubicBezTo>
                    <a:cubicBezTo>
                      <a:pt x="35152" y="24492"/>
                      <a:pt x="32025" y="23990"/>
                      <a:pt x="28955" y="23183"/>
                    </a:cubicBezTo>
                    <a:cubicBezTo>
                      <a:pt x="27691" y="22850"/>
                      <a:pt x="28031" y="21002"/>
                      <a:pt x="29169" y="21002"/>
                    </a:cubicBezTo>
                    <a:cubicBezTo>
                      <a:pt x="29264" y="21002"/>
                      <a:pt x="29365" y="21015"/>
                      <a:pt x="29471" y="21043"/>
                    </a:cubicBezTo>
                    <a:cubicBezTo>
                      <a:pt x="32589" y="21863"/>
                      <a:pt x="35766" y="22369"/>
                      <a:pt x="38948" y="22854"/>
                    </a:cubicBezTo>
                    <a:cubicBezTo>
                      <a:pt x="39489" y="20746"/>
                      <a:pt x="39700" y="18555"/>
                      <a:pt x="39504" y="16392"/>
                    </a:cubicBezTo>
                    <a:lnTo>
                      <a:pt x="39504" y="16392"/>
                    </a:lnTo>
                    <a:cubicBezTo>
                      <a:pt x="37122" y="16873"/>
                      <a:pt x="34742" y="17356"/>
                      <a:pt x="32360" y="17839"/>
                    </a:cubicBezTo>
                    <a:cubicBezTo>
                      <a:pt x="32273" y="17857"/>
                      <a:pt x="32190" y="17865"/>
                      <a:pt x="32109" y="17865"/>
                    </a:cubicBezTo>
                    <a:cubicBezTo>
                      <a:pt x="30907" y="17865"/>
                      <a:pt x="30411" y="16004"/>
                      <a:pt x="31708" y="15739"/>
                    </a:cubicBezTo>
                    <a:cubicBezTo>
                      <a:pt x="34194" y="15231"/>
                      <a:pt x="36680" y="14726"/>
                      <a:pt x="39168" y="14225"/>
                    </a:cubicBezTo>
                    <a:cubicBezTo>
                      <a:pt x="38812" y="12627"/>
                      <a:pt x="38211" y="11093"/>
                      <a:pt x="37387" y="9677"/>
                    </a:cubicBezTo>
                    <a:cubicBezTo>
                      <a:pt x="35750" y="10529"/>
                      <a:pt x="34102" y="11361"/>
                      <a:pt x="32444" y="12172"/>
                    </a:cubicBezTo>
                    <a:cubicBezTo>
                      <a:pt x="32267" y="12258"/>
                      <a:pt x="32093" y="12296"/>
                      <a:pt x="31926" y="12296"/>
                    </a:cubicBezTo>
                    <a:cubicBezTo>
                      <a:pt x="30900" y="12296"/>
                      <a:pt x="30182" y="10846"/>
                      <a:pt x="31273" y="10308"/>
                    </a:cubicBezTo>
                    <a:cubicBezTo>
                      <a:pt x="32906" y="9506"/>
                      <a:pt x="34533" y="8691"/>
                      <a:pt x="36146" y="7851"/>
                    </a:cubicBezTo>
                    <a:cubicBezTo>
                      <a:pt x="35720" y="7308"/>
                      <a:pt x="35262" y="6791"/>
                      <a:pt x="34775" y="6302"/>
                    </a:cubicBezTo>
                    <a:cubicBezTo>
                      <a:pt x="34008" y="5537"/>
                      <a:pt x="33190" y="4826"/>
                      <a:pt x="32326" y="4174"/>
                    </a:cubicBezTo>
                    <a:cubicBezTo>
                      <a:pt x="32319" y="4184"/>
                      <a:pt x="32313" y="4196"/>
                      <a:pt x="32305" y="4206"/>
                    </a:cubicBezTo>
                    <a:cubicBezTo>
                      <a:pt x="30841" y="6110"/>
                      <a:pt x="29418" y="8045"/>
                      <a:pt x="27894" y="9901"/>
                    </a:cubicBezTo>
                    <a:cubicBezTo>
                      <a:pt x="27673" y="10170"/>
                      <a:pt x="27410" y="10282"/>
                      <a:pt x="27152" y="10282"/>
                    </a:cubicBezTo>
                    <a:cubicBezTo>
                      <a:pt x="26359" y="10282"/>
                      <a:pt x="25614" y="9219"/>
                      <a:pt x="26289" y="8396"/>
                    </a:cubicBezTo>
                    <a:cubicBezTo>
                      <a:pt x="27750" y="6618"/>
                      <a:pt x="29117" y="4770"/>
                      <a:pt x="30516" y="2944"/>
                    </a:cubicBezTo>
                    <a:cubicBezTo>
                      <a:pt x="28682" y="1823"/>
                      <a:pt x="26717" y="1000"/>
                      <a:pt x="24677" y="513"/>
                    </a:cubicBezTo>
                    <a:cubicBezTo>
                      <a:pt x="24545" y="2678"/>
                      <a:pt x="24300" y="4832"/>
                      <a:pt x="23917" y="6977"/>
                    </a:cubicBezTo>
                    <a:cubicBezTo>
                      <a:pt x="23815" y="7549"/>
                      <a:pt x="23396" y="7799"/>
                      <a:pt x="22954" y="7799"/>
                    </a:cubicBezTo>
                    <a:cubicBezTo>
                      <a:pt x="22317" y="7799"/>
                      <a:pt x="21631" y="7281"/>
                      <a:pt x="21778" y="6460"/>
                    </a:cubicBezTo>
                    <a:cubicBezTo>
                      <a:pt x="22154" y="4354"/>
                      <a:pt x="22382" y="2247"/>
                      <a:pt x="22501" y="126"/>
                    </a:cubicBezTo>
                    <a:cubicBezTo>
                      <a:pt x="21788" y="42"/>
                      <a:pt x="21072" y="0"/>
                      <a:pt x="20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491" name="Google Shape;10491;p17"/>
              <p:cNvSpPr/>
              <p:nvPr/>
            </p:nvSpPr>
            <p:spPr>
              <a:xfrm rot="1271479">
                <a:off x="1916348" y="2440404"/>
                <a:ext cx="603173" cy="502160"/>
              </a:xfrm>
              <a:custGeom>
                <a:avLst/>
                <a:gdLst/>
                <a:ahLst/>
                <a:cxnLst/>
                <a:rect l="l" t="t" r="r" b="b"/>
                <a:pathLst>
                  <a:path w="37903" h="31549" extrusionOk="0">
                    <a:moveTo>
                      <a:pt x="19841" y="1"/>
                    </a:moveTo>
                    <a:cubicBezTo>
                      <a:pt x="15717" y="1"/>
                      <a:pt x="11416" y="1710"/>
                      <a:pt x="7548" y="5608"/>
                    </a:cubicBezTo>
                    <a:cubicBezTo>
                      <a:pt x="1" y="13212"/>
                      <a:pt x="3485" y="23920"/>
                      <a:pt x="9920" y="28510"/>
                    </a:cubicBezTo>
                    <a:cubicBezTo>
                      <a:pt x="12840" y="30593"/>
                      <a:pt x="15990" y="31549"/>
                      <a:pt x="19063" y="31549"/>
                    </a:cubicBezTo>
                    <a:cubicBezTo>
                      <a:pt x="23372" y="31549"/>
                      <a:pt x="27530" y="29670"/>
                      <a:pt x="30695" y="26387"/>
                    </a:cubicBezTo>
                    <a:cubicBezTo>
                      <a:pt x="35828" y="21063"/>
                      <a:pt x="37902" y="11450"/>
                      <a:pt x="31587" y="5142"/>
                    </a:cubicBezTo>
                    <a:cubicBezTo>
                      <a:pt x="28346" y="1903"/>
                      <a:pt x="24192" y="1"/>
                      <a:pt x="198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492" name="Google Shape;10492;p17"/>
              <p:cNvSpPr/>
              <p:nvPr/>
            </p:nvSpPr>
            <p:spPr>
              <a:xfrm rot="1271479">
                <a:off x="2192259" y="2260208"/>
                <a:ext cx="22995" cy="89039"/>
              </a:xfrm>
              <a:custGeom>
                <a:avLst/>
                <a:gdLst/>
                <a:ahLst/>
                <a:cxnLst/>
                <a:rect l="l" t="t" r="r" b="b"/>
                <a:pathLst>
                  <a:path w="1445" h="5594" extrusionOk="0">
                    <a:moveTo>
                      <a:pt x="274" y="1"/>
                    </a:moveTo>
                    <a:cubicBezTo>
                      <a:pt x="137" y="1"/>
                      <a:pt x="0" y="89"/>
                      <a:pt x="1" y="266"/>
                    </a:cubicBezTo>
                    <a:lnTo>
                      <a:pt x="1" y="268"/>
                    </a:lnTo>
                    <a:cubicBezTo>
                      <a:pt x="15" y="2013"/>
                      <a:pt x="301" y="3746"/>
                      <a:pt x="847" y="5403"/>
                    </a:cubicBezTo>
                    <a:cubicBezTo>
                      <a:pt x="891" y="5536"/>
                      <a:pt x="1001" y="5594"/>
                      <a:pt x="1111" y="5594"/>
                    </a:cubicBezTo>
                    <a:cubicBezTo>
                      <a:pt x="1278" y="5594"/>
                      <a:pt x="1444" y="5461"/>
                      <a:pt x="1378" y="5258"/>
                    </a:cubicBezTo>
                    <a:cubicBezTo>
                      <a:pt x="845" y="3647"/>
                      <a:pt x="567" y="1964"/>
                      <a:pt x="552" y="266"/>
                    </a:cubicBezTo>
                    <a:cubicBezTo>
                      <a:pt x="550" y="89"/>
                      <a:pt x="411" y="1"/>
                      <a:pt x="27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493" name="Google Shape;10493;p17"/>
              <p:cNvSpPr/>
              <p:nvPr/>
            </p:nvSpPr>
            <p:spPr>
              <a:xfrm rot="1271479">
                <a:off x="2233777" y="2265017"/>
                <a:ext cx="29106" cy="19084"/>
              </a:xfrm>
              <a:custGeom>
                <a:avLst/>
                <a:gdLst/>
                <a:ahLst/>
                <a:cxnLst/>
                <a:rect l="l" t="t" r="r" b="b"/>
                <a:pathLst>
                  <a:path w="1829" h="1199" extrusionOk="0">
                    <a:moveTo>
                      <a:pt x="440" y="0"/>
                    </a:moveTo>
                    <a:cubicBezTo>
                      <a:pt x="177" y="0"/>
                      <a:pt x="0" y="377"/>
                      <a:pt x="281" y="501"/>
                    </a:cubicBezTo>
                    <a:cubicBezTo>
                      <a:pt x="633" y="654"/>
                      <a:pt x="955" y="864"/>
                      <a:pt x="1236" y="1123"/>
                    </a:cubicBezTo>
                    <a:cubicBezTo>
                      <a:pt x="1294" y="1176"/>
                      <a:pt x="1358" y="1198"/>
                      <a:pt x="1420" y="1198"/>
                    </a:cubicBezTo>
                    <a:cubicBezTo>
                      <a:pt x="1637" y="1198"/>
                      <a:pt x="1829" y="923"/>
                      <a:pt x="1626" y="735"/>
                    </a:cubicBezTo>
                    <a:cubicBezTo>
                      <a:pt x="1312" y="441"/>
                      <a:pt x="952" y="201"/>
                      <a:pt x="560" y="27"/>
                    </a:cubicBezTo>
                    <a:cubicBezTo>
                      <a:pt x="519" y="8"/>
                      <a:pt x="478" y="0"/>
                      <a:pt x="4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494" name="Google Shape;10494;p17"/>
              <p:cNvSpPr/>
              <p:nvPr/>
            </p:nvSpPr>
            <p:spPr>
              <a:xfrm rot="1271479">
                <a:off x="2250767" y="2296258"/>
                <a:ext cx="46754" cy="46748"/>
              </a:xfrm>
              <a:custGeom>
                <a:avLst/>
                <a:gdLst/>
                <a:ahLst/>
                <a:cxnLst/>
                <a:rect l="l" t="t" r="r" b="b"/>
                <a:pathLst>
                  <a:path w="2938" h="2937" extrusionOk="0">
                    <a:moveTo>
                      <a:pt x="362" y="0"/>
                    </a:moveTo>
                    <a:cubicBezTo>
                      <a:pt x="146" y="0"/>
                      <a:pt x="0" y="355"/>
                      <a:pt x="230" y="529"/>
                    </a:cubicBezTo>
                    <a:cubicBezTo>
                      <a:pt x="1057" y="1162"/>
                      <a:pt x="1766" y="1933"/>
                      <a:pt x="2329" y="2809"/>
                    </a:cubicBezTo>
                    <a:cubicBezTo>
                      <a:pt x="2387" y="2899"/>
                      <a:pt x="2471" y="2936"/>
                      <a:pt x="2554" y="2936"/>
                    </a:cubicBezTo>
                    <a:cubicBezTo>
                      <a:pt x="2747" y="2936"/>
                      <a:pt x="2937" y="2739"/>
                      <a:pt x="2804" y="2531"/>
                    </a:cubicBezTo>
                    <a:cubicBezTo>
                      <a:pt x="2189" y="1577"/>
                      <a:pt x="1411" y="739"/>
                      <a:pt x="507" y="54"/>
                    </a:cubicBezTo>
                    <a:cubicBezTo>
                      <a:pt x="457" y="17"/>
                      <a:pt x="408" y="0"/>
                      <a:pt x="36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495" name="Google Shape;10495;p17"/>
              <p:cNvSpPr/>
              <p:nvPr/>
            </p:nvSpPr>
            <p:spPr>
              <a:xfrm rot="1271479">
                <a:off x="2357906" y="2330914"/>
                <a:ext cx="62047" cy="49215"/>
              </a:xfrm>
              <a:custGeom>
                <a:avLst/>
                <a:gdLst/>
                <a:ahLst/>
                <a:cxnLst/>
                <a:rect l="l" t="t" r="r" b="b"/>
                <a:pathLst>
                  <a:path w="3899" h="3092" extrusionOk="0">
                    <a:moveTo>
                      <a:pt x="3507" y="0"/>
                    </a:moveTo>
                    <a:cubicBezTo>
                      <a:pt x="3463" y="0"/>
                      <a:pt x="3415" y="13"/>
                      <a:pt x="3368" y="42"/>
                    </a:cubicBezTo>
                    <a:cubicBezTo>
                      <a:pt x="2197" y="754"/>
                      <a:pt x="1127" y="1622"/>
                      <a:pt x="187" y="2619"/>
                    </a:cubicBezTo>
                    <a:cubicBezTo>
                      <a:pt x="1" y="2816"/>
                      <a:pt x="187" y="3092"/>
                      <a:pt x="394" y="3092"/>
                    </a:cubicBezTo>
                    <a:cubicBezTo>
                      <a:pt x="456" y="3092"/>
                      <a:pt x="520" y="3067"/>
                      <a:pt x="577" y="3007"/>
                    </a:cubicBezTo>
                    <a:cubicBezTo>
                      <a:pt x="1482" y="2044"/>
                      <a:pt x="2516" y="1206"/>
                      <a:pt x="3645" y="517"/>
                    </a:cubicBezTo>
                    <a:cubicBezTo>
                      <a:pt x="3899" y="362"/>
                      <a:pt x="3743" y="0"/>
                      <a:pt x="350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496" name="Google Shape;10496;p17"/>
              <p:cNvSpPr/>
              <p:nvPr/>
            </p:nvSpPr>
            <p:spPr>
              <a:xfrm rot="1271479">
                <a:off x="2429287" y="2335305"/>
                <a:ext cx="26608" cy="14612"/>
              </a:xfrm>
              <a:custGeom>
                <a:avLst/>
                <a:gdLst/>
                <a:ahLst/>
                <a:cxnLst/>
                <a:rect l="l" t="t" r="r" b="b"/>
                <a:pathLst>
                  <a:path w="1672" h="918" extrusionOk="0">
                    <a:moveTo>
                      <a:pt x="1321" y="1"/>
                    </a:moveTo>
                    <a:cubicBezTo>
                      <a:pt x="1292" y="1"/>
                      <a:pt x="1260" y="6"/>
                      <a:pt x="1227" y="18"/>
                    </a:cubicBezTo>
                    <a:cubicBezTo>
                      <a:pt x="904" y="135"/>
                      <a:pt x="588" y="266"/>
                      <a:pt x="277" y="413"/>
                    </a:cubicBezTo>
                    <a:cubicBezTo>
                      <a:pt x="1" y="544"/>
                      <a:pt x="172" y="917"/>
                      <a:pt x="430" y="917"/>
                    </a:cubicBezTo>
                    <a:cubicBezTo>
                      <a:pt x="470" y="917"/>
                      <a:pt x="512" y="908"/>
                      <a:pt x="555" y="888"/>
                    </a:cubicBezTo>
                    <a:lnTo>
                      <a:pt x="555" y="889"/>
                    </a:lnTo>
                    <a:cubicBezTo>
                      <a:pt x="822" y="762"/>
                      <a:pt x="1095" y="649"/>
                      <a:pt x="1374" y="549"/>
                    </a:cubicBezTo>
                    <a:cubicBezTo>
                      <a:pt x="1671" y="442"/>
                      <a:pt x="1585" y="1"/>
                      <a:pt x="1321"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497" name="Google Shape;10497;p17"/>
              <p:cNvSpPr/>
              <p:nvPr/>
            </p:nvSpPr>
            <p:spPr>
              <a:xfrm rot="1271479">
                <a:off x="2012045" y="2298725"/>
                <a:ext cx="11617" cy="26549"/>
              </a:xfrm>
              <a:custGeom>
                <a:avLst/>
                <a:gdLst/>
                <a:ahLst/>
                <a:cxnLst/>
                <a:rect l="l" t="t" r="r" b="b"/>
                <a:pathLst>
                  <a:path w="730" h="1668" extrusionOk="0">
                    <a:moveTo>
                      <a:pt x="337" y="0"/>
                    </a:moveTo>
                    <a:cubicBezTo>
                      <a:pt x="177" y="0"/>
                      <a:pt x="1" y="137"/>
                      <a:pt x="37" y="345"/>
                    </a:cubicBezTo>
                    <a:cubicBezTo>
                      <a:pt x="97" y="696"/>
                      <a:pt x="140" y="1049"/>
                      <a:pt x="166" y="1403"/>
                    </a:cubicBezTo>
                    <a:cubicBezTo>
                      <a:pt x="179" y="1579"/>
                      <a:pt x="324" y="1667"/>
                      <a:pt x="461" y="1667"/>
                    </a:cubicBezTo>
                    <a:cubicBezTo>
                      <a:pt x="599" y="1667"/>
                      <a:pt x="729" y="1580"/>
                      <a:pt x="716" y="1403"/>
                    </a:cubicBezTo>
                    <a:cubicBezTo>
                      <a:pt x="686" y="1000"/>
                      <a:pt x="636" y="598"/>
                      <a:pt x="566" y="200"/>
                    </a:cubicBezTo>
                    <a:cubicBezTo>
                      <a:pt x="542" y="61"/>
                      <a:pt x="443" y="0"/>
                      <a:pt x="33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498" name="Google Shape;10498;p17"/>
              <p:cNvSpPr/>
              <p:nvPr/>
            </p:nvSpPr>
            <p:spPr>
              <a:xfrm rot="1271479">
                <a:off x="1995530" y="2336899"/>
                <a:ext cx="34485" cy="68697"/>
              </a:xfrm>
              <a:custGeom>
                <a:avLst/>
                <a:gdLst/>
                <a:ahLst/>
                <a:cxnLst/>
                <a:rect l="l" t="t" r="r" b="b"/>
                <a:pathLst>
                  <a:path w="2167" h="4316" extrusionOk="0">
                    <a:moveTo>
                      <a:pt x="335" y="0"/>
                    </a:moveTo>
                    <a:cubicBezTo>
                      <a:pt x="172" y="0"/>
                      <a:pt x="1" y="135"/>
                      <a:pt x="55" y="343"/>
                    </a:cubicBezTo>
                    <a:lnTo>
                      <a:pt x="54" y="341"/>
                    </a:lnTo>
                    <a:lnTo>
                      <a:pt x="54" y="341"/>
                    </a:lnTo>
                    <a:cubicBezTo>
                      <a:pt x="402" y="1678"/>
                      <a:pt x="913" y="2967"/>
                      <a:pt x="1574" y="4179"/>
                    </a:cubicBezTo>
                    <a:cubicBezTo>
                      <a:pt x="1627" y="4275"/>
                      <a:pt x="1709" y="4315"/>
                      <a:pt x="1792" y="4315"/>
                    </a:cubicBezTo>
                    <a:cubicBezTo>
                      <a:pt x="1977" y="4315"/>
                      <a:pt x="2167" y="4117"/>
                      <a:pt x="2050" y="3902"/>
                    </a:cubicBezTo>
                    <a:cubicBezTo>
                      <a:pt x="1412" y="2730"/>
                      <a:pt x="920" y="1486"/>
                      <a:pt x="585" y="196"/>
                    </a:cubicBezTo>
                    <a:cubicBezTo>
                      <a:pt x="549" y="59"/>
                      <a:pt x="444" y="0"/>
                      <a:pt x="335"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499" name="Google Shape;10499;p17"/>
              <p:cNvSpPr/>
              <p:nvPr/>
            </p:nvSpPr>
            <p:spPr>
              <a:xfrm rot="1271479">
                <a:off x="1887115" y="2422182"/>
                <a:ext cx="30045" cy="16124"/>
              </a:xfrm>
              <a:custGeom>
                <a:avLst/>
                <a:gdLst/>
                <a:ahLst/>
                <a:cxnLst/>
                <a:rect l="l" t="t" r="r" b="b"/>
                <a:pathLst>
                  <a:path w="1888" h="1013" extrusionOk="0">
                    <a:moveTo>
                      <a:pt x="1453" y="1"/>
                    </a:moveTo>
                    <a:cubicBezTo>
                      <a:pt x="1413" y="1"/>
                      <a:pt x="1372" y="9"/>
                      <a:pt x="1330" y="28"/>
                    </a:cubicBezTo>
                    <a:lnTo>
                      <a:pt x="280" y="510"/>
                    </a:lnTo>
                    <a:cubicBezTo>
                      <a:pt x="0" y="637"/>
                      <a:pt x="175" y="1012"/>
                      <a:pt x="435" y="1012"/>
                    </a:cubicBezTo>
                    <a:cubicBezTo>
                      <a:pt x="474" y="1012"/>
                      <a:pt x="515" y="1004"/>
                      <a:pt x="557" y="985"/>
                    </a:cubicBezTo>
                    <a:lnTo>
                      <a:pt x="1608" y="503"/>
                    </a:lnTo>
                    <a:cubicBezTo>
                      <a:pt x="1887" y="374"/>
                      <a:pt x="1713" y="1"/>
                      <a:pt x="145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00" name="Google Shape;10500;p17"/>
              <p:cNvSpPr/>
              <p:nvPr/>
            </p:nvSpPr>
            <p:spPr>
              <a:xfrm rot="1271479">
                <a:off x="1928509" y="2424160"/>
                <a:ext cx="53104" cy="18925"/>
              </a:xfrm>
              <a:custGeom>
                <a:avLst/>
                <a:gdLst/>
                <a:ahLst/>
                <a:cxnLst/>
                <a:rect l="l" t="t" r="r" b="b"/>
                <a:pathLst>
                  <a:path w="3337" h="1189" extrusionOk="0">
                    <a:moveTo>
                      <a:pt x="2924" y="1"/>
                    </a:moveTo>
                    <a:cubicBezTo>
                      <a:pt x="2905" y="1"/>
                      <a:pt x="2886" y="2"/>
                      <a:pt x="2865" y="6"/>
                    </a:cubicBezTo>
                    <a:cubicBezTo>
                      <a:pt x="2001" y="171"/>
                      <a:pt x="1147" y="384"/>
                      <a:pt x="306" y="644"/>
                    </a:cubicBezTo>
                    <a:cubicBezTo>
                      <a:pt x="0" y="739"/>
                      <a:pt x="93" y="1189"/>
                      <a:pt x="368" y="1189"/>
                    </a:cubicBezTo>
                    <a:cubicBezTo>
                      <a:pt x="395" y="1189"/>
                      <a:pt x="423" y="1185"/>
                      <a:pt x="453" y="1175"/>
                    </a:cubicBezTo>
                    <a:cubicBezTo>
                      <a:pt x="1293" y="915"/>
                      <a:pt x="2148" y="701"/>
                      <a:pt x="3010" y="536"/>
                    </a:cubicBezTo>
                    <a:cubicBezTo>
                      <a:pt x="3337" y="474"/>
                      <a:pt x="3226" y="1"/>
                      <a:pt x="292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01" name="Google Shape;10501;p17"/>
              <p:cNvSpPr/>
              <p:nvPr/>
            </p:nvSpPr>
            <p:spPr>
              <a:xfrm rot="1271479">
                <a:off x="1817190" y="2657809"/>
                <a:ext cx="56255" cy="17079"/>
              </a:xfrm>
              <a:custGeom>
                <a:avLst/>
                <a:gdLst/>
                <a:ahLst/>
                <a:cxnLst/>
                <a:rect l="l" t="t" r="r" b="b"/>
                <a:pathLst>
                  <a:path w="3535" h="1073" extrusionOk="0">
                    <a:moveTo>
                      <a:pt x="400" y="1"/>
                    </a:moveTo>
                    <a:cubicBezTo>
                      <a:pt x="105" y="1"/>
                      <a:pt x="0" y="465"/>
                      <a:pt x="322" y="539"/>
                    </a:cubicBezTo>
                    <a:cubicBezTo>
                      <a:pt x="1228" y="748"/>
                      <a:pt x="2139" y="923"/>
                      <a:pt x="3057" y="1069"/>
                    </a:cubicBezTo>
                    <a:cubicBezTo>
                      <a:pt x="3073" y="1071"/>
                      <a:pt x="3089" y="1073"/>
                      <a:pt x="3105" y="1073"/>
                    </a:cubicBezTo>
                    <a:cubicBezTo>
                      <a:pt x="3415" y="1073"/>
                      <a:pt x="3535" y="590"/>
                      <a:pt x="3202" y="538"/>
                    </a:cubicBezTo>
                    <a:cubicBezTo>
                      <a:pt x="2284" y="394"/>
                      <a:pt x="1373" y="217"/>
                      <a:pt x="468" y="8"/>
                    </a:cubicBezTo>
                    <a:cubicBezTo>
                      <a:pt x="444" y="3"/>
                      <a:pt x="421" y="1"/>
                      <a:pt x="40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02" name="Google Shape;10502;p17"/>
              <p:cNvSpPr/>
              <p:nvPr/>
            </p:nvSpPr>
            <p:spPr>
              <a:xfrm rot="1271479">
                <a:off x="1847598" y="2723567"/>
                <a:ext cx="23457" cy="62649"/>
              </a:xfrm>
              <a:custGeom>
                <a:avLst/>
                <a:gdLst/>
                <a:ahLst/>
                <a:cxnLst/>
                <a:rect l="l" t="t" r="r" b="b"/>
                <a:pathLst>
                  <a:path w="1474" h="3936" extrusionOk="0">
                    <a:moveTo>
                      <a:pt x="1140" y="0"/>
                    </a:moveTo>
                    <a:cubicBezTo>
                      <a:pt x="1030" y="0"/>
                      <a:pt x="919" y="58"/>
                      <a:pt x="874" y="191"/>
                    </a:cubicBezTo>
                    <a:cubicBezTo>
                      <a:pt x="498" y="1298"/>
                      <a:pt x="216" y="2435"/>
                      <a:pt x="33" y="3590"/>
                    </a:cubicBezTo>
                    <a:cubicBezTo>
                      <a:pt x="0" y="3799"/>
                      <a:pt x="179" y="3936"/>
                      <a:pt x="338" y="3936"/>
                    </a:cubicBezTo>
                    <a:cubicBezTo>
                      <a:pt x="444" y="3936"/>
                      <a:pt x="542" y="3876"/>
                      <a:pt x="564" y="3737"/>
                    </a:cubicBezTo>
                    <a:cubicBezTo>
                      <a:pt x="747" y="2582"/>
                      <a:pt x="1028" y="1443"/>
                      <a:pt x="1405" y="336"/>
                    </a:cubicBezTo>
                    <a:cubicBezTo>
                      <a:pt x="1474" y="133"/>
                      <a:pt x="1308" y="0"/>
                      <a:pt x="11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03" name="Google Shape;10503;p17"/>
              <p:cNvSpPr/>
              <p:nvPr/>
            </p:nvSpPr>
            <p:spPr>
              <a:xfrm rot="1271479">
                <a:off x="1967241" y="2993002"/>
                <a:ext cx="25796" cy="15694"/>
              </a:xfrm>
              <a:custGeom>
                <a:avLst/>
                <a:gdLst/>
                <a:ahLst/>
                <a:cxnLst/>
                <a:rect l="l" t="t" r="r" b="b"/>
                <a:pathLst>
                  <a:path w="1621" h="985" extrusionOk="0">
                    <a:moveTo>
                      <a:pt x="1210" y="1"/>
                    </a:moveTo>
                    <a:cubicBezTo>
                      <a:pt x="1168" y="1"/>
                      <a:pt x="1123" y="11"/>
                      <a:pt x="1077" y="36"/>
                    </a:cubicBezTo>
                    <a:lnTo>
                      <a:pt x="267" y="475"/>
                    </a:lnTo>
                    <a:cubicBezTo>
                      <a:pt x="1" y="619"/>
                      <a:pt x="163" y="985"/>
                      <a:pt x="410" y="985"/>
                    </a:cubicBezTo>
                    <a:cubicBezTo>
                      <a:pt x="453" y="985"/>
                      <a:pt x="498" y="974"/>
                      <a:pt x="544" y="950"/>
                    </a:cubicBezTo>
                    <a:lnTo>
                      <a:pt x="1354" y="512"/>
                    </a:lnTo>
                    <a:cubicBezTo>
                      <a:pt x="1620" y="368"/>
                      <a:pt x="1457" y="1"/>
                      <a:pt x="121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04" name="Google Shape;10504;p17"/>
              <p:cNvSpPr/>
              <p:nvPr/>
            </p:nvSpPr>
            <p:spPr>
              <a:xfrm rot="1271479">
                <a:off x="2005101" y="2980168"/>
                <a:ext cx="33228" cy="22761"/>
              </a:xfrm>
              <a:custGeom>
                <a:avLst/>
                <a:gdLst/>
                <a:ahLst/>
                <a:cxnLst/>
                <a:rect l="l" t="t" r="r" b="b"/>
                <a:pathLst>
                  <a:path w="2088" h="1430" extrusionOk="0">
                    <a:moveTo>
                      <a:pt x="1723" y="0"/>
                    </a:moveTo>
                    <a:cubicBezTo>
                      <a:pt x="1677" y="0"/>
                      <a:pt x="1628" y="16"/>
                      <a:pt x="1578" y="54"/>
                    </a:cubicBezTo>
                    <a:cubicBezTo>
                      <a:pt x="1158" y="368"/>
                      <a:pt x="719" y="656"/>
                      <a:pt x="262" y="915"/>
                    </a:cubicBezTo>
                    <a:cubicBezTo>
                      <a:pt x="0" y="1064"/>
                      <a:pt x="160" y="1430"/>
                      <a:pt x="403" y="1430"/>
                    </a:cubicBezTo>
                    <a:cubicBezTo>
                      <a:pt x="446" y="1430"/>
                      <a:pt x="492" y="1418"/>
                      <a:pt x="539" y="1391"/>
                    </a:cubicBezTo>
                    <a:cubicBezTo>
                      <a:pt x="996" y="1131"/>
                      <a:pt x="1435" y="843"/>
                      <a:pt x="1856" y="528"/>
                    </a:cubicBezTo>
                    <a:cubicBezTo>
                      <a:pt x="2087" y="355"/>
                      <a:pt x="1941" y="0"/>
                      <a:pt x="1723"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05" name="Google Shape;10505;p17"/>
              <p:cNvSpPr/>
              <p:nvPr/>
            </p:nvSpPr>
            <p:spPr>
              <a:xfrm rot="1271479">
                <a:off x="2102491" y="3008428"/>
                <a:ext cx="41184" cy="35606"/>
              </a:xfrm>
              <a:custGeom>
                <a:avLst/>
                <a:gdLst/>
                <a:ahLst/>
                <a:cxnLst/>
                <a:rect l="l" t="t" r="r" b="b"/>
                <a:pathLst>
                  <a:path w="2588" h="2237" extrusionOk="0">
                    <a:moveTo>
                      <a:pt x="389" y="1"/>
                    </a:moveTo>
                    <a:cubicBezTo>
                      <a:pt x="186" y="1"/>
                      <a:pt x="1" y="276"/>
                      <a:pt x="183" y="477"/>
                    </a:cubicBezTo>
                    <a:cubicBezTo>
                      <a:pt x="756" y="1108"/>
                      <a:pt x="1390" y="1680"/>
                      <a:pt x="2077" y="2185"/>
                    </a:cubicBezTo>
                    <a:cubicBezTo>
                      <a:pt x="2127" y="2221"/>
                      <a:pt x="2176" y="2237"/>
                      <a:pt x="2222" y="2237"/>
                    </a:cubicBezTo>
                    <a:cubicBezTo>
                      <a:pt x="2441" y="2237"/>
                      <a:pt x="2588" y="1881"/>
                      <a:pt x="2354" y="1709"/>
                    </a:cubicBezTo>
                    <a:cubicBezTo>
                      <a:pt x="1708" y="1230"/>
                      <a:pt x="1110" y="687"/>
                      <a:pt x="571" y="88"/>
                    </a:cubicBezTo>
                    <a:cubicBezTo>
                      <a:pt x="515" y="27"/>
                      <a:pt x="451" y="1"/>
                      <a:pt x="38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06" name="Google Shape;10506;p17"/>
              <p:cNvSpPr/>
              <p:nvPr/>
            </p:nvSpPr>
            <p:spPr>
              <a:xfrm rot="1271479">
                <a:off x="2135834" y="3057571"/>
                <a:ext cx="23059" cy="18304"/>
              </a:xfrm>
              <a:custGeom>
                <a:avLst/>
                <a:gdLst/>
                <a:ahLst/>
                <a:cxnLst/>
                <a:rect l="l" t="t" r="r" b="b"/>
                <a:pathLst>
                  <a:path w="1449" h="1150" extrusionOk="0">
                    <a:moveTo>
                      <a:pt x="330" y="0"/>
                    </a:moveTo>
                    <a:cubicBezTo>
                      <a:pt x="232" y="0"/>
                      <a:pt x="129" y="58"/>
                      <a:pt x="82" y="139"/>
                    </a:cubicBezTo>
                    <a:cubicBezTo>
                      <a:pt x="1" y="279"/>
                      <a:pt x="61" y="427"/>
                      <a:pt x="180" y="515"/>
                    </a:cubicBezTo>
                    <a:lnTo>
                      <a:pt x="990" y="1109"/>
                    </a:lnTo>
                    <a:cubicBezTo>
                      <a:pt x="1028" y="1137"/>
                      <a:pt x="1073" y="1149"/>
                      <a:pt x="1118" y="1149"/>
                    </a:cubicBezTo>
                    <a:cubicBezTo>
                      <a:pt x="1217" y="1149"/>
                      <a:pt x="1319" y="1092"/>
                      <a:pt x="1366" y="1010"/>
                    </a:cubicBezTo>
                    <a:cubicBezTo>
                      <a:pt x="1448" y="872"/>
                      <a:pt x="1388" y="722"/>
                      <a:pt x="1267" y="634"/>
                    </a:cubicBezTo>
                    <a:lnTo>
                      <a:pt x="458" y="40"/>
                    </a:lnTo>
                    <a:cubicBezTo>
                      <a:pt x="420" y="13"/>
                      <a:pt x="375" y="0"/>
                      <a:pt x="33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07" name="Google Shape;10507;p17"/>
              <p:cNvSpPr/>
              <p:nvPr/>
            </p:nvSpPr>
            <p:spPr>
              <a:xfrm rot="1271479">
                <a:off x="2388136" y="2983942"/>
                <a:ext cx="11060" cy="36306"/>
              </a:xfrm>
              <a:custGeom>
                <a:avLst/>
                <a:gdLst/>
                <a:ahLst/>
                <a:cxnLst/>
                <a:rect l="l" t="t" r="r" b="b"/>
                <a:pathLst>
                  <a:path w="695" h="2281" extrusionOk="0">
                    <a:moveTo>
                      <a:pt x="269" y="1"/>
                    </a:moveTo>
                    <a:cubicBezTo>
                      <a:pt x="132" y="1"/>
                      <a:pt x="1" y="88"/>
                      <a:pt x="12" y="265"/>
                    </a:cubicBezTo>
                    <a:cubicBezTo>
                      <a:pt x="53" y="848"/>
                      <a:pt x="93" y="1431"/>
                      <a:pt x="133" y="2016"/>
                    </a:cubicBezTo>
                    <a:cubicBezTo>
                      <a:pt x="145" y="2192"/>
                      <a:pt x="289" y="2280"/>
                      <a:pt x="426" y="2280"/>
                    </a:cubicBezTo>
                    <a:cubicBezTo>
                      <a:pt x="564" y="2280"/>
                      <a:pt x="695" y="2192"/>
                      <a:pt x="683" y="2016"/>
                    </a:cubicBezTo>
                    <a:cubicBezTo>
                      <a:pt x="642" y="1433"/>
                      <a:pt x="602" y="849"/>
                      <a:pt x="562" y="265"/>
                    </a:cubicBezTo>
                    <a:cubicBezTo>
                      <a:pt x="551" y="89"/>
                      <a:pt x="407" y="1"/>
                      <a:pt x="26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08" name="Google Shape;10508;p17"/>
              <p:cNvSpPr/>
              <p:nvPr/>
            </p:nvSpPr>
            <p:spPr>
              <a:xfrm rot="1271479">
                <a:off x="2374577" y="3032498"/>
                <a:ext cx="10073" cy="23812"/>
              </a:xfrm>
              <a:custGeom>
                <a:avLst/>
                <a:gdLst/>
                <a:ahLst/>
                <a:cxnLst/>
                <a:rect l="l" t="t" r="r" b="b"/>
                <a:pathLst>
                  <a:path w="633" h="1496" extrusionOk="0">
                    <a:moveTo>
                      <a:pt x="363" y="1"/>
                    </a:moveTo>
                    <a:cubicBezTo>
                      <a:pt x="225" y="1"/>
                      <a:pt x="82" y="89"/>
                      <a:pt x="71" y="265"/>
                    </a:cubicBezTo>
                    <a:lnTo>
                      <a:pt x="12" y="1232"/>
                    </a:lnTo>
                    <a:cubicBezTo>
                      <a:pt x="1" y="1408"/>
                      <a:pt x="133" y="1496"/>
                      <a:pt x="270" y="1496"/>
                    </a:cubicBezTo>
                    <a:cubicBezTo>
                      <a:pt x="408" y="1496"/>
                      <a:pt x="551" y="1408"/>
                      <a:pt x="562" y="1232"/>
                    </a:cubicBezTo>
                    <a:lnTo>
                      <a:pt x="621" y="265"/>
                    </a:lnTo>
                    <a:cubicBezTo>
                      <a:pt x="632" y="89"/>
                      <a:pt x="500" y="1"/>
                      <a:pt x="36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09" name="Google Shape;10509;p17"/>
              <p:cNvSpPr/>
              <p:nvPr/>
            </p:nvSpPr>
            <p:spPr>
              <a:xfrm rot="1271479">
                <a:off x="2454247" y="2944644"/>
                <a:ext cx="39657" cy="10808"/>
              </a:xfrm>
              <a:custGeom>
                <a:avLst/>
                <a:gdLst/>
                <a:ahLst/>
                <a:cxnLst/>
                <a:rect l="l" t="t" r="r" b="b"/>
                <a:pathLst>
                  <a:path w="2492" h="679" extrusionOk="0">
                    <a:moveTo>
                      <a:pt x="2160" y="0"/>
                    </a:moveTo>
                    <a:cubicBezTo>
                      <a:pt x="2153" y="0"/>
                      <a:pt x="2145" y="0"/>
                      <a:pt x="2137" y="1"/>
                    </a:cubicBezTo>
                    <a:lnTo>
                      <a:pt x="354" y="127"/>
                    </a:lnTo>
                    <a:cubicBezTo>
                      <a:pt x="10" y="151"/>
                      <a:pt x="0" y="678"/>
                      <a:pt x="331" y="678"/>
                    </a:cubicBezTo>
                    <a:cubicBezTo>
                      <a:pt x="338" y="678"/>
                      <a:pt x="346" y="678"/>
                      <a:pt x="354" y="677"/>
                    </a:cubicBezTo>
                    <a:lnTo>
                      <a:pt x="2137" y="551"/>
                    </a:lnTo>
                    <a:cubicBezTo>
                      <a:pt x="2481" y="527"/>
                      <a:pt x="2491" y="0"/>
                      <a:pt x="216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10" name="Google Shape;10510;p17"/>
              <p:cNvSpPr/>
              <p:nvPr/>
            </p:nvSpPr>
            <p:spPr>
              <a:xfrm rot="1271479">
                <a:off x="2506293" y="2952809"/>
                <a:ext cx="21611" cy="10441"/>
              </a:xfrm>
              <a:custGeom>
                <a:avLst/>
                <a:gdLst/>
                <a:ahLst/>
                <a:cxnLst/>
                <a:rect l="l" t="t" r="r" b="b"/>
                <a:pathLst>
                  <a:path w="1358" h="656" extrusionOk="0">
                    <a:moveTo>
                      <a:pt x="1042" y="0"/>
                    </a:moveTo>
                    <a:cubicBezTo>
                      <a:pt x="1022" y="0"/>
                      <a:pt x="1002" y="2"/>
                      <a:pt x="983" y="5"/>
                    </a:cubicBezTo>
                    <a:lnTo>
                      <a:pt x="228" y="120"/>
                    </a:lnTo>
                    <a:cubicBezTo>
                      <a:pt x="81" y="144"/>
                      <a:pt x="0" y="327"/>
                      <a:pt x="36" y="459"/>
                    </a:cubicBezTo>
                    <a:cubicBezTo>
                      <a:pt x="74" y="594"/>
                      <a:pt x="189" y="656"/>
                      <a:pt x="315" y="656"/>
                    </a:cubicBezTo>
                    <a:cubicBezTo>
                      <a:pt x="335" y="656"/>
                      <a:pt x="355" y="654"/>
                      <a:pt x="375" y="651"/>
                    </a:cubicBezTo>
                    <a:lnTo>
                      <a:pt x="1129" y="536"/>
                    </a:lnTo>
                    <a:cubicBezTo>
                      <a:pt x="1276" y="514"/>
                      <a:pt x="1357" y="329"/>
                      <a:pt x="1320" y="197"/>
                    </a:cubicBezTo>
                    <a:cubicBezTo>
                      <a:pt x="1283" y="62"/>
                      <a:pt x="1168" y="0"/>
                      <a:pt x="104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11" name="Google Shape;10511;p17"/>
              <p:cNvSpPr/>
              <p:nvPr/>
            </p:nvSpPr>
            <p:spPr>
              <a:xfrm rot="1271479">
                <a:off x="2571126" y="2667051"/>
                <a:ext cx="55443" cy="19960"/>
              </a:xfrm>
              <a:custGeom>
                <a:avLst/>
                <a:gdLst/>
                <a:ahLst/>
                <a:cxnLst/>
                <a:rect l="l" t="t" r="r" b="b"/>
                <a:pathLst>
                  <a:path w="3484" h="1254" extrusionOk="0">
                    <a:moveTo>
                      <a:pt x="418" y="1"/>
                    </a:moveTo>
                    <a:cubicBezTo>
                      <a:pt x="113" y="1"/>
                      <a:pt x="0" y="475"/>
                      <a:pt x="329" y="537"/>
                    </a:cubicBezTo>
                    <a:cubicBezTo>
                      <a:pt x="1245" y="709"/>
                      <a:pt x="2149" y="943"/>
                      <a:pt x="3034" y="1238"/>
                    </a:cubicBezTo>
                    <a:cubicBezTo>
                      <a:pt x="3066" y="1249"/>
                      <a:pt x="3096" y="1253"/>
                      <a:pt x="3124" y="1253"/>
                    </a:cubicBezTo>
                    <a:cubicBezTo>
                      <a:pt x="3394" y="1253"/>
                      <a:pt x="3483" y="808"/>
                      <a:pt x="3181" y="707"/>
                    </a:cubicBezTo>
                    <a:cubicBezTo>
                      <a:pt x="2296" y="412"/>
                      <a:pt x="1392" y="178"/>
                      <a:pt x="475" y="6"/>
                    </a:cubicBezTo>
                    <a:cubicBezTo>
                      <a:pt x="456" y="3"/>
                      <a:pt x="436" y="1"/>
                      <a:pt x="418"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12" name="Google Shape;10512;p17"/>
              <p:cNvSpPr/>
              <p:nvPr/>
            </p:nvSpPr>
            <p:spPr>
              <a:xfrm rot="1271479">
                <a:off x="2623109" y="2701546"/>
                <a:ext cx="23743" cy="15758"/>
              </a:xfrm>
              <a:custGeom>
                <a:avLst/>
                <a:gdLst/>
                <a:ahLst/>
                <a:cxnLst/>
                <a:rect l="l" t="t" r="r" b="b"/>
                <a:pathLst>
                  <a:path w="1492" h="990" extrusionOk="0">
                    <a:moveTo>
                      <a:pt x="306" y="0"/>
                    </a:moveTo>
                    <a:cubicBezTo>
                      <a:pt x="189" y="0"/>
                      <a:pt x="72" y="98"/>
                      <a:pt x="43" y="206"/>
                    </a:cubicBezTo>
                    <a:cubicBezTo>
                      <a:pt x="0" y="363"/>
                      <a:pt x="96" y="490"/>
                      <a:pt x="235" y="545"/>
                    </a:cubicBezTo>
                    <a:cubicBezTo>
                      <a:pt x="494" y="649"/>
                      <a:pt x="741" y="782"/>
                      <a:pt x="971" y="942"/>
                    </a:cubicBezTo>
                    <a:cubicBezTo>
                      <a:pt x="1020" y="975"/>
                      <a:pt x="1069" y="989"/>
                      <a:pt x="1115" y="989"/>
                    </a:cubicBezTo>
                    <a:cubicBezTo>
                      <a:pt x="1341" y="989"/>
                      <a:pt x="1492" y="631"/>
                      <a:pt x="1249" y="467"/>
                    </a:cubicBezTo>
                    <a:cubicBezTo>
                      <a:pt x="977" y="284"/>
                      <a:pt x="686" y="132"/>
                      <a:pt x="380" y="14"/>
                    </a:cubicBezTo>
                    <a:cubicBezTo>
                      <a:pt x="356" y="5"/>
                      <a:pt x="331" y="0"/>
                      <a:pt x="30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13" name="Google Shape;10513;p17"/>
              <p:cNvSpPr/>
              <p:nvPr/>
            </p:nvSpPr>
            <p:spPr>
              <a:xfrm rot="1271479">
                <a:off x="2573208" y="2549709"/>
                <a:ext cx="9103" cy="51173"/>
              </a:xfrm>
              <a:custGeom>
                <a:avLst/>
                <a:gdLst/>
                <a:ahLst/>
                <a:cxnLst/>
                <a:rect l="l" t="t" r="r" b="b"/>
                <a:pathLst>
                  <a:path w="572" h="3215" extrusionOk="0">
                    <a:moveTo>
                      <a:pt x="297" y="0"/>
                    </a:moveTo>
                    <a:cubicBezTo>
                      <a:pt x="159" y="0"/>
                      <a:pt x="21" y="89"/>
                      <a:pt x="20" y="266"/>
                    </a:cubicBezTo>
                    <a:cubicBezTo>
                      <a:pt x="13" y="1161"/>
                      <a:pt x="8" y="2054"/>
                      <a:pt x="2" y="2948"/>
                    </a:cubicBezTo>
                    <a:cubicBezTo>
                      <a:pt x="1" y="3125"/>
                      <a:pt x="138" y="3214"/>
                      <a:pt x="276" y="3214"/>
                    </a:cubicBezTo>
                    <a:cubicBezTo>
                      <a:pt x="413" y="3214"/>
                      <a:pt x="550" y="3126"/>
                      <a:pt x="551" y="2948"/>
                    </a:cubicBezTo>
                    <a:cubicBezTo>
                      <a:pt x="558" y="2054"/>
                      <a:pt x="563" y="1161"/>
                      <a:pt x="570" y="266"/>
                    </a:cubicBezTo>
                    <a:cubicBezTo>
                      <a:pt x="572" y="89"/>
                      <a:pt x="435" y="0"/>
                      <a:pt x="29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14" name="Google Shape;10514;p17"/>
              <p:cNvSpPr/>
              <p:nvPr/>
            </p:nvSpPr>
            <p:spPr>
              <a:xfrm rot="1271479">
                <a:off x="2586574" y="2520381"/>
                <a:ext cx="12047" cy="20580"/>
              </a:xfrm>
              <a:custGeom>
                <a:avLst/>
                <a:gdLst/>
                <a:ahLst/>
                <a:cxnLst/>
                <a:rect l="l" t="t" r="r" b="b"/>
                <a:pathLst>
                  <a:path w="757" h="1293" extrusionOk="0">
                    <a:moveTo>
                      <a:pt x="336" y="0"/>
                    </a:moveTo>
                    <a:cubicBezTo>
                      <a:pt x="172" y="0"/>
                      <a:pt x="0" y="135"/>
                      <a:pt x="54" y="342"/>
                    </a:cubicBezTo>
                    <a:cubicBezTo>
                      <a:pt x="113" y="564"/>
                      <a:pt x="157" y="789"/>
                      <a:pt x="189" y="1019"/>
                    </a:cubicBezTo>
                    <a:cubicBezTo>
                      <a:pt x="206" y="1165"/>
                      <a:pt x="301" y="1293"/>
                      <a:pt x="463" y="1293"/>
                    </a:cubicBezTo>
                    <a:cubicBezTo>
                      <a:pt x="596" y="1293"/>
                      <a:pt x="757" y="1165"/>
                      <a:pt x="737" y="1019"/>
                    </a:cubicBezTo>
                    <a:lnTo>
                      <a:pt x="739" y="1019"/>
                    </a:lnTo>
                    <a:cubicBezTo>
                      <a:pt x="704" y="741"/>
                      <a:pt x="652" y="467"/>
                      <a:pt x="584" y="195"/>
                    </a:cubicBezTo>
                    <a:cubicBezTo>
                      <a:pt x="549" y="59"/>
                      <a:pt x="444" y="0"/>
                      <a:pt x="33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15" name="Google Shape;10515;p17"/>
              <p:cNvSpPr/>
              <p:nvPr/>
            </p:nvSpPr>
            <p:spPr>
              <a:xfrm rot="1271479">
                <a:off x="2235681" y="2496759"/>
                <a:ext cx="42282" cy="37054"/>
              </a:xfrm>
              <a:custGeom>
                <a:avLst/>
                <a:gdLst/>
                <a:ahLst/>
                <a:cxnLst/>
                <a:rect l="l" t="t" r="r" b="b"/>
                <a:pathLst>
                  <a:path w="2657" h="2328" extrusionOk="0">
                    <a:moveTo>
                      <a:pt x="1328" y="0"/>
                    </a:moveTo>
                    <a:cubicBezTo>
                      <a:pt x="1124" y="0"/>
                      <a:pt x="917" y="54"/>
                      <a:pt x="729" y="166"/>
                    </a:cubicBezTo>
                    <a:cubicBezTo>
                      <a:pt x="179" y="498"/>
                      <a:pt x="1" y="1212"/>
                      <a:pt x="332" y="1763"/>
                    </a:cubicBezTo>
                    <a:cubicBezTo>
                      <a:pt x="550" y="2126"/>
                      <a:pt x="935" y="2327"/>
                      <a:pt x="1330" y="2327"/>
                    </a:cubicBezTo>
                    <a:cubicBezTo>
                      <a:pt x="1534" y="2327"/>
                      <a:pt x="1741" y="2274"/>
                      <a:pt x="1928" y="2161"/>
                    </a:cubicBezTo>
                    <a:cubicBezTo>
                      <a:pt x="2479" y="1830"/>
                      <a:pt x="2657" y="1116"/>
                      <a:pt x="2326" y="564"/>
                    </a:cubicBezTo>
                    <a:cubicBezTo>
                      <a:pt x="2108" y="201"/>
                      <a:pt x="1723" y="0"/>
                      <a:pt x="132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16" name="Google Shape;10516;p17"/>
              <p:cNvSpPr/>
              <p:nvPr/>
            </p:nvSpPr>
            <p:spPr>
              <a:xfrm rot="1271479">
                <a:off x="2152774" y="2767913"/>
                <a:ext cx="38718" cy="37054"/>
              </a:xfrm>
              <a:custGeom>
                <a:avLst/>
                <a:gdLst/>
                <a:ahLst/>
                <a:cxnLst/>
                <a:rect l="l" t="t" r="r" b="b"/>
                <a:pathLst>
                  <a:path w="2433" h="2328" extrusionOk="0">
                    <a:moveTo>
                      <a:pt x="1255" y="1"/>
                    </a:moveTo>
                    <a:cubicBezTo>
                      <a:pt x="1242" y="1"/>
                      <a:pt x="1230" y="1"/>
                      <a:pt x="1217" y="1"/>
                    </a:cubicBezTo>
                    <a:cubicBezTo>
                      <a:pt x="746" y="16"/>
                      <a:pt x="332" y="313"/>
                      <a:pt x="166" y="753"/>
                    </a:cubicBezTo>
                    <a:cubicBezTo>
                      <a:pt x="0" y="1193"/>
                      <a:pt x="115" y="1690"/>
                      <a:pt x="458" y="2013"/>
                    </a:cubicBezTo>
                    <a:cubicBezTo>
                      <a:pt x="678" y="2219"/>
                      <a:pt x="964" y="2327"/>
                      <a:pt x="1253" y="2327"/>
                    </a:cubicBezTo>
                    <a:cubicBezTo>
                      <a:pt x="1416" y="2327"/>
                      <a:pt x="1579" y="2293"/>
                      <a:pt x="1733" y="2224"/>
                    </a:cubicBezTo>
                    <a:cubicBezTo>
                      <a:pt x="2162" y="2030"/>
                      <a:pt x="2433" y="1597"/>
                      <a:pt x="2417" y="1128"/>
                    </a:cubicBezTo>
                    <a:cubicBezTo>
                      <a:pt x="2397"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17" name="Google Shape;10517;p17"/>
              <p:cNvSpPr/>
              <p:nvPr/>
            </p:nvSpPr>
            <p:spPr>
              <a:xfrm rot="1271479">
                <a:off x="2316450" y="2741714"/>
                <a:ext cx="38734" cy="37038"/>
              </a:xfrm>
              <a:custGeom>
                <a:avLst/>
                <a:gdLst/>
                <a:ahLst/>
                <a:cxnLst/>
                <a:rect l="l" t="t" r="r" b="b"/>
                <a:pathLst>
                  <a:path w="2434" h="2327" extrusionOk="0">
                    <a:moveTo>
                      <a:pt x="1258" y="1"/>
                    </a:moveTo>
                    <a:cubicBezTo>
                      <a:pt x="1244" y="1"/>
                      <a:pt x="1231" y="1"/>
                      <a:pt x="1218" y="1"/>
                    </a:cubicBezTo>
                    <a:cubicBezTo>
                      <a:pt x="747" y="16"/>
                      <a:pt x="333" y="313"/>
                      <a:pt x="167" y="753"/>
                    </a:cubicBezTo>
                    <a:cubicBezTo>
                      <a:pt x="1" y="1194"/>
                      <a:pt x="116" y="1690"/>
                      <a:pt x="459" y="2013"/>
                    </a:cubicBezTo>
                    <a:cubicBezTo>
                      <a:pt x="679" y="2219"/>
                      <a:pt x="965" y="2327"/>
                      <a:pt x="1255" y="2327"/>
                    </a:cubicBezTo>
                    <a:cubicBezTo>
                      <a:pt x="1417" y="2327"/>
                      <a:pt x="1580" y="2293"/>
                      <a:pt x="1733" y="2224"/>
                    </a:cubicBezTo>
                    <a:cubicBezTo>
                      <a:pt x="2163" y="2029"/>
                      <a:pt x="2433" y="1597"/>
                      <a:pt x="2418" y="1126"/>
                    </a:cubicBezTo>
                    <a:cubicBezTo>
                      <a:pt x="2398" y="498"/>
                      <a:pt x="1882" y="1"/>
                      <a:pt x="1258"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18" name="Google Shape;10518;p17"/>
              <p:cNvSpPr/>
              <p:nvPr/>
            </p:nvSpPr>
            <p:spPr>
              <a:xfrm rot="1271479">
                <a:off x="2373529" y="2579386"/>
                <a:ext cx="38718" cy="37038"/>
              </a:xfrm>
              <a:custGeom>
                <a:avLst/>
                <a:gdLst/>
                <a:ahLst/>
                <a:cxnLst/>
                <a:rect l="l" t="t" r="r" b="b"/>
                <a:pathLst>
                  <a:path w="2433" h="2327" extrusionOk="0">
                    <a:moveTo>
                      <a:pt x="1257" y="0"/>
                    </a:moveTo>
                    <a:cubicBezTo>
                      <a:pt x="1244" y="0"/>
                      <a:pt x="1231" y="0"/>
                      <a:pt x="1217" y="1"/>
                    </a:cubicBezTo>
                    <a:cubicBezTo>
                      <a:pt x="747" y="16"/>
                      <a:pt x="332" y="312"/>
                      <a:pt x="166" y="753"/>
                    </a:cubicBezTo>
                    <a:cubicBezTo>
                      <a:pt x="0" y="1193"/>
                      <a:pt x="116" y="1690"/>
                      <a:pt x="458" y="2012"/>
                    </a:cubicBezTo>
                    <a:cubicBezTo>
                      <a:pt x="680" y="2218"/>
                      <a:pt x="965" y="2326"/>
                      <a:pt x="1256" y="2326"/>
                    </a:cubicBezTo>
                    <a:cubicBezTo>
                      <a:pt x="1417" y="2326"/>
                      <a:pt x="1581" y="2293"/>
                      <a:pt x="1734" y="2223"/>
                    </a:cubicBezTo>
                    <a:cubicBezTo>
                      <a:pt x="2162" y="2029"/>
                      <a:pt x="2433" y="1596"/>
                      <a:pt x="2418" y="1126"/>
                    </a:cubicBezTo>
                    <a:cubicBezTo>
                      <a:pt x="2398" y="497"/>
                      <a:pt x="1882" y="0"/>
                      <a:pt x="125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19" name="Google Shape;10519;p17"/>
              <p:cNvSpPr/>
              <p:nvPr/>
            </p:nvSpPr>
            <p:spPr>
              <a:xfrm rot="1271479">
                <a:off x="2156854" y="2862980"/>
                <a:ext cx="38734" cy="37054"/>
              </a:xfrm>
              <a:custGeom>
                <a:avLst/>
                <a:gdLst/>
                <a:ahLst/>
                <a:cxnLst/>
                <a:rect l="l" t="t" r="r" b="b"/>
                <a:pathLst>
                  <a:path w="2434" h="2328" extrusionOk="0">
                    <a:moveTo>
                      <a:pt x="1255" y="0"/>
                    </a:moveTo>
                    <a:cubicBezTo>
                      <a:pt x="1243" y="0"/>
                      <a:pt x="1230" y="0"/>
                      <a:pt x="1218" y="1"/>
                    </a:cubicBezTo>
                    <a:cubicBezTo>
                      <a:pt x="747" y="16"/>
                      <a:pt x="333" y="314"/>
                      <a:pt x="167" y="754"/>
                    </a:cubicBezTo>
                    <a:cubicBezTo>
                      <a:pt x="1" y="1194"/>
                      <a:pt x="116" y="1691"/>
                      <a:pt x="459" y="2012"/>
                    </a:cubicBezTo>
                    <a:cubicBezTo>
                      <a:pt x="680" y="2219"/>
                      <a:pt x="966" y="2328"/>
                      <a:pt x="1256" y="2328"/>
                    </a:cubicBezTo>
                    <a:cubicBezTo>
                      <a:pt x="1418" y="2328"/>
                      <a:pt x="1581" y="2294"/>
                      <a:pt x="1735" y="2225"/>
                    </a:cubicBezTo>
                    <a:cubicBezTo>
                      <a:pt x="2163" y="2030"/>
                      <a:pt x="2433" y="1598"/>
                      <a:pt x="2418" y="1127"/>
                    </a:cubicBezTo>
                    <a:cubicBezTo>
                      <a:pt x="2398" y="498"/>
                      <a:pt x="1881" y="0"/>
                      <a:pt x="1255"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20" name="Google Shape;10520;p17"/>
              <p:cNvSpPr/>
              <p:nvPr/>
            </p:nvSpPr>
            <p:spPr>
              <a:xfrm rot="1271479">
                <a:off x="2077499" y="2570393"/>
                <a:ext cx="38734" cy="37054"/>
              </a:xfrm>
              <a:custGeom>
                <a:avLst/>
                <a:gdLst/>
                <a:ahLst/>
                <a:cxnLst/>
                <a:rect l="l" t="t" r="r" b="b"/>
                <a:pathLst>
                  <a:path w="2434" h="2328" extrusionOk="0">
                    <a:moveTo>
                      <a:pt x="1256" y="0"/>
                    </a:moveTo>
                    <a:cubicBezTo>
                      <a:pt x="1243" y="0"/>
                      <a:pt x="1231"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21" name="Google Shape;10521;p17"/>
              <p:cNvSpPr/>
              <p:nvPr/>
            </p:nvSpPr>
            <p:spPr>
              <a:xfrm rot="1271479">
                <a:off x="2139709" y="2491398"/>
                <a:ext cx="38718" cy="37054"/>
              </a:xfrm>
              <a:custGeom>
                <a:avLst/>
                <a:gdLst/>
                <a:ahLst/>
                <a:cxnLst/>
                <a:rect l="l" t="t" r="r" b="b"/>
                <a:pathLst>
                  <a:path w="2433" h="2328" extrusionOk="0">
                    <a:moveTo>
                      <a:pt x="1255" y="1"/>
                    </a:moveTo>
                    <a:cubicBezTo>
                      <a:pt x="1243" y="1"/>
                      <a:pt x="1230" y="1"/>
                      <a:pt x="1217" y="1"/>
                    </a:cubicBezTo>
                    <a:cubicBezTo>
                      <a:pt x="747" y="16"/>
                      <a:pt x="332" y="314"/>
                      <a:pt x="166" y="754"/>
                    </a:cubicBezTo>
                    <a:cubicBezTo>
                      <a:pt x="0" y="1193"/>
                      <a:pt x="116" y="1692"/>
                      <a:pt x="459" y="2013"/>
                    </a:cubicBezTo>
                    <a:cubicBezTo>
                      <a:pt x="679" y="2219"/>
                      <a:pt x="965" y="2328"/>
                      <a:pt x="1255" y="2328"/>
                    </a:cubicBezTo>
                    <a:cubicBezTo>
                      <a:pt x="1417" y="2328"/>
                      <a:pt x="1580" y="2294"/>
                      <a:pt x="1735" y="2224"/>
                    </a:cubicBezTo>
                    <a:cubicBezTo>
                      <a:pt x="2163" y="2030"/>
                      <a:pt x="2433" y="1598"/>
                      <a:pt x="2418" y="1128"/>
                    </a:cubicBezTo>
                    <a:cubicBezTo>
                      <a:pt x="2398"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22" name="Google Shape;10522;p17"/>
              <p:cNvSpPr/>
              <p:nvPr/>
            </p:nvSpPr>
            <p:spPr>
              <a:xfrm rot="1271479">
                <a:off x="2208346" y="2689321"/>
                <a:ext cx="38734" cy="37038"/>
              </a:xfrm>
              <a:custGeom>
                <a:avLst/>
                <a:gdLst/>
                <a:ahLst/>
                <a:cxnLst/>
                <a:rect l="l" t="t" r="r" b="b"/>
                <a:pathLst>
                  <a:path w="2434" h="2327" extrusionOk="0">
                    <a:moveTo>
                      <a:pt x="1256" y="0"/>
                    </a:moveTo>
                    <a:cubicBezTo>
                      <a:pt x="1243" y="0"/>
                      <a:pt x="1230" y="0"/>
                      <a:pt x="1218" y="1"/>
                    </a:cubicBezTo>
                    <a:cubicBezTo>
                      <a:pt x="747" y="16"/>
                      <a:pt x="333" y="312"/>
                      <a:pt x="167" y="753"/>
                    </a:cubicBezTo>
                    <a:cubicBezTo>
                      <a:pt x="1" y="1193"/>
                      <a:pt x="116" y="1690"/>
                      <a:pt x="459" y="2012"/>
                    </a:cubicBezTo>
                    <a:cubicBezTo>
                      <a:pt x="680" y="2219"/>
                      <a:pt x="965" y="2327"/>
                      <a:pt x="1255" y="2327"/>
                    </a:cubicBezTo>
                    <a:cubicBezTo>
                      <a:pt x="1417" y="2327"/>
                      <a:pt x="1581" y="2293"/>
                      <a:pt x="1735" y="2223"/>
                    </a:cubicBezTo>
                    <a:cubicBezTo>
                      <a:pt x="2163" y="2030"/>
                      <a:pt x="2433" y="1596"/>
                      <a:pt x="2418" y="1127"/>
                    </a:cubicBezTo>
                    <a:cubicBezTo>
                      <a:pt x="2398" y="496"/>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23" name="Google Shape;10523;p17"/>
              <p:cNvSpPr/>
              <p:nvPr/>
            </p:nvSpPr>
            <p:spPr>
              <a:xfrm rot="1271479">
                <a:off x="2364166" y="2820626"/>
                <a:ext cx="18332" cy="17509"/>
              </a:xfrm>
              <a:custGeom>
                <a:avLst/>
                <a:gdLst/>
                <a:ahLst/>
                <a:cxnLst/>
                <a:rect l="l" t="t" r="r" b="b"/>
                <a:pathLst>
                  <a:path w="1152" h="1100" extrusionOk="0">
                    <a:moveTo>
                      <a:pt x="596" y="0"/>
                    </a:moveTo>
                    <a:cubicBezTo>
                      <a:pt x="590" y="0"/>
                      <a:pt x="583" y="0"/>
                      <a:pt x="576" y="1"/>
                    </a:cubicBezTo>
                    <a:cubicBezTo>
                      <a:pt x="354" y="8"/>
                      <a:pt x="158" y="147"/>
                      <a:pt x="78" y="356"/>
                    </a:cubicBezTo>
                    <a:cubicBezTo>
                      <a:pt x="0" y="565"/>
                      <a:pt x="55" y="799"/>
                      <a:pt x="217" y="951"/>
                    </a:cubicBezTo>
                    <a:cubicBezTo>
                      <a:pt x="321" y="1049"/>
                      <a:pt x="456" y="1100"/>
                      <a:pt x="592" y="1100"/>
                    </a:cubicBezTo>
                    <a:cubicBezTo>
                      <a:pt x="670" y="1100"/>
                      <a:pt x="747" y="1083"/>
                      <a:pt x="821" y="1050"/>
                    </a:cubicBezTo>
                    <a:cubicBezTo>
                      <a:pt x="1024" y="958"/>
                      <a:pt x="1151" y="754"/>
                      <a:pt x="1143" y="532"/>
                    </a:cubicBezTo>
                    <a:cubicBezTo>
                      <a:pt x="1134" y="235"/>
                      <a:pt x="891" y="0"/>
                      <a:pt x="59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24" name="Google Shape;10524;p17"/>
              <p:cNvSpPr/>
              <p:nvPr/>
            </p:nvSpPr>
            <p:spPr>
              <a:xfrm rot="1271479">
                <a:off x="2173222" y="2648078"/>
                <a:ext cx="18317" cy="17540"/>
              </a:xfrm>
              <a:custGeom>
                <a:avLst/>
                <a:gdLst/>
                <a:ahLst/>
                <a:cxnLst/>
                <a:rect l="l" t="t" r="r" b="b"/>
                <a:pathLst>
                  <a:path w="1151" h="1102" extrusionOk="0">
                    <a:moveTo>
                      <a:pt x="594" y="1"/>
                    </a:moveTo>
                    <a:cubicBezTo>
                      <a:pt x="589" y="1"/>
                      <a:pt x="583" y="1"/>
                      <a:pt x="577" y="1"/>
                    </a:cubicBezTo>
                    <a:cubicBezTo>
                      <a:pt x="353" y="9"/>
                      <a:pt x="157" y="149"/>
                      <a:pt x="79" y="358"/>
                    </a:cubicBezTo>
                    <a:cubicBezTo>
                      <a:pt x="1" y="565"/>
                      <a:pt x="55" y="801"/>
                      <a:pt x="217" y="953"/>
                    </a:cubicBezTo>
                    <a:cubicBezTo>
                      <a:pt x="322" y="1050"/>
                      <a:pt x="457" y="1101"/>
                      <a:pt x="594" y="1101"/>
                    </a:cubicBezTo>
                    <a:cubicBezTo>
                      <a:pt x="671" y="1101"/>
                      <a:pt x="748" y="1085"/>
                      <a:pt x="821" y="1052"/>
                    </a:cubicBezTo>
                    <a:cubicBezTo>
                      <a:pt x="1023" y="960"/>
                      <a:pt x="1150" y="756"/>
                      <a:pt x="1143" y="534"/>
                    </a:cubicBezTo>
                    <a:cubicBezTo>
                      <a:pt x="1134" y="236"/>
                      <a:pt x="890" y="1"/>
                      <a:pt x="594"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25" name="Google Shape;10525;p17"/>
              <p:cNvSpPr/>
              <p:nvPr/>
            </p:nvSpPr>
            <p:spPr>
              <a:xfrm rot="1271479">
                <a:off x="2240570" y="2767905"/>
                <a:ext cx="18301" cy="17509"/>
              </a:xfrm>
              <a:custGeom>
                <a:avLst/>
                <a:gdLst/>
                <a:ahLst/>
                <a:cxnLst/>
                <a:rect l="l" t="t" r="r" b="b"/>
                <a:pathLst>
                  <a:path w="1150" h="1100" extrusionOk="0">
                    <a:moveTo>
                      <a:pt x="597" y="0"/>
                    </a:moveTo>
                    <a:cubicBezTo>
                      <a:pt x="590" y="0"/>
                      <a:pt x="583" y="0"/>
                      <a:pt x="576" y="0"/>
                    </a:cubicBezTo>
                    <a:cubicBezTo>
                      <a:pt x="353" y="7"/>
                      <a:pt x="157" y="147"/>
                      <a:pt x="78" y="356"/>
                    </a:cubicBezTo>
                    <a:cubicBezTo>
                      <a:pt x="0" y="564"/>
                      <a:pt x="55" y="799"/>
                      <a:pt x="217" y="951"/>
                    </a:cubicBezTo>
                    <a:cubicBezTo>
                      <a:pt x="321" y="1049"/>
                      <a:pt x="456" y="1099"/>
                      <a:pt x="593" y="1099"/>
                    </a:cubicBezTo>
                    <a:cubicBezTo>
                      <a:pt x="670" y="1099"/>
                      <a:pt x="747" y="1083"/>
                      <a:pt x="821" y="1050"/>
                    </a:cubicBezTo>
                    <a:cubicBezTo>
                      <a:pt x="1022" y="958"/>
                      <a:pt x="1150" y="754"/>
                      <a:pt x="1143" y="531"/>
                    </a:cubicBezTo>
                    <a:cubicBezTo>
                      <a:pt x="1134" y="235"/>
                      <a:pt x="891" y="0"/>
                      <a:pt x="59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26" name="Google Shape;10526;p17"/>
              <p:cNvSpPr/>
              <p:nvPr/>
            </p:nvSpPr>
            <p:spPr>
              <a:xfrm rot="1271479">
                <a:off x="2096246" y="2527400"/>
                <a:ext cx="18332" cy="17524"/>
              </a:xfrm>
              <a:custGeom>
                <a:avLst/>
                <a:gdLst/>
                <a:ahLst/>
                <a:cxnLst/>
                <a:rect l="l" t="t" r="r" b="b"/>
                <a:pathLst>
                  <a:path w="1152" h="1101" extrusionOk="0">
                    <a:moveTo>
                      <a:pt x="594" y="0"/>
                    </a:moveTo>
                    <a:cubicBezTo>
                      <a:pt x="588" y="0"/>
                      <a:pt x="582" y="0"/>
                      <a:pt x="577" y="0"/>
                    </a:cubicBezTo>
                    <a:cubicBezTo>
                      <a:pt x="354" y="9"/>
                      <a:pt x="158" y="149"/>
                      <a:pt x="80" y="357"/>
                    </a:cubicBezTo>
                    <a:cubicBezTo>
                      <a:pt x="0" y="564"/>
                      <a:pt x="55" y="800"/>
                      <a:pt x="219" y="953"/>
                    </a:cubicBezTo>
                    <a:cubicBezTo>
                      <a:pt x="322" y="1049"/>
                      <a:pt x="457" y="1100"/>
                      <a:pt x="594" y="1100"/>
                    </a:cubicBezTo>
                    <a:cubicBezTo>
                      <a:pt x="671" y="1100"/>
                      <a:pt x="748" y="1084"/>
                      <a:pt x="821" y="1051"/>
                    </a:cubicBezTo>
                    <a:cubicBezTo>
                      <a:pt x="1024" y="959"/>
                      <a:pt x="1151" y="755"/>
                      <a:pt x="1143" y="533"/>
                    </a:cubicBezTo>
                    <a:cubicBezTo>
                      <a:pt x="1134" y="235"/>
                      <a:pt x="890" y="0"/>
                      <a:pt x="594"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27" name="Google Shape;10527;p17"/>
              <p:cNvSpPr/>
              <p:nvPr/>
            </p:nvSpPr>
            <p:spPr>
              <a:xfrm rot="1271479">
                <a:off x="2131919" y="2834819"/>
                <a:ext cx="18317" cy="17540"/>
              </a:xfrm>
              <a:custGeom>
                <a:avLst/>
                <a:gdLst/>
                <a:ahLst/>
                <a:cxnLst/>
                <a:rect l="l" t="t" r="r" b="b"/>
                <a:pathLst>
                  <a:path w="1151" h="1102" extrusionOk="0">
                    <a:moveTo>
                      <a:pt x="593" y="1"/>
                    </a:moveTo>
                    <a:cubicBezTo>
                      <a:pt x="588" y="1"/>
                      <a:pt x="582" y="1"/>
                      <a:pt x="576" y="1"/>
                    </a:cubicBezTo>
                    <a:cubicBezTo>
                      <a:pt x="353" y="8"/>
                      <a:pt x="157" y="148"/>
                      <a:pt x="79" y="357"/>
                    </a:cubicBezTo>
                    <a:cubicBezTo>
                      <a:pt x="1" y="565"/>
                      <a:pt x="54" y="800"/>
                      <a:pt x="218" y="952"/>
                    </a:cubicBezTo>
                    <a:cubicBezTo>
                      <a:pt x="321" y="1050"/>
                      <a:pt x="457" y="1101"/>
                      <a:pt x="594" y="1101"/>
                    </a:cubicBezTo>
                    <a:cubicBezTo>
                      <a:pt x="671" y="1101"/>
                      <a:pt x="748" y="1085"/>
                      <a:pt x="820" y="1052"/>
                    </a:cubicBezTo>
                    <a:cubicBezTo>
                      <a:pt x="1023" y="960"/>
                      <a:pt x="1151" y="756"/>
                      <a:pt x="1144" y="534"/>
                    </a:cubicBezTo>
                    <a:cubicBezTo>
                      <a:pt x="1133" y="235"/>
                      <a:pt x="889" y="1"/>
                      <a:pt x="593"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28" name="Google Shape;10528;p17"/>
              <p:cNvSpPr/>
              <p:nvPr/>
            </p:nvSpPr>
            <p:spPr>
              <a:xfrm rot="1271479">
                <a:off x="2020256" y="2717150"/>
                <a:ext cx="18332" cy="17509"/>
              </a:xfrm>
              <a:custGeom>
                <a:avLst/>
                <a:gdLst/>
                <a:ahLst/>
                <a:cxnLst/>
                <a:rect l="l" t="t" r="r" b="b"/>
                <a:pathLst>
                  <a:path w="1152" h="1100" extrusionOk="0">
                    <a:moveTo>
                      <a:pt x="596" y="1"/>
                    </a:moveTo>
                    <a:cubicBezTo>
                      <a:pt x="590" y="1"/>
                      <a:pt x="583" y="1"/>
                      <a:pt x="576" y="1"/>
                    </a:cubicBezTo>
                    <a:cubicBezTo>
                      <a:pt x="354" y="8"/>
                      <a:pt x="158" y="148"/>
                      <a:pt x="80" y="356"/>
                    </a:cubicBezTo>
                    <a:cubicBezTo>
                      <a:pt x="0" y="563"/>
                      <a:pt x="55" y="799"/>
                      <a:pt x="217" y="952"/>
                    </a:cubicBezTo>
                    <a:cubicBezTo>
                      <a:pt x="321" y="1049"/>
                      <a:pt x="456" y="1100"/>
                      <a:pt x="592" y="1100"/>
                    </a:cubicBezTo>
                    <a:cubicBezTo>
                      <a:pt x="669" y="1100"/>
                      <a:pt x="747" y="1084"/>
                      <a:pt x="820" y="1050"/>
                    </a:cubicBezTo>
                    <a:cubicBezTo>
                      <a:pt x="1024" y="959"/>
                      <a:pt x="1151" y="754"/>
                      <a:pt x="1143" y="532"/>
                    </a:cubicBezTo>
                    <a:cubicBezTo>
                      <a:pt x="1134" y="235"/>
                      <a:pt x="891" y="1"/>
                      <a:pt x="59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29" name="Google Shape;10529;p17"/>
              <p:cNvSpPr/>
              <p:nvPr/>
            </p:nvSpPr>
            <p:spPr>
              <a:xfrm rot="1271479">
                <a:off x="2311958" y="2538525"/>
                <a:ext cx="18301" cy="17524"/>
              </a:xfrm>
              <a:custGeom>
                <a:avLst/>
                <a:gdLst/>
                <a:ahLst/>
                <a:cxnLst/>
                <a:rect l="l" t="t" r="r" b="b"/>
                <a:pathLst>
                  <a:path w="1150" h="1101" extrusionOk="0">
                    <a:moveTo>
                      <a:pt x="595" y="1"/>
                    </a:moveTo>
                    <a:cubicBezTo>
                      <a:pt x="588" y="1"/>
                      <a:pt x="582" y="1"/>
                      <a:pt x="575" y="1"/>
                    </a:cubicBezTo>
                    <a:cubicBezTo>
                      <a:pt x="353" y="8"/>
                      <a:pt x="157" y="148"/>
                      <a:pt x="78" y="357"/>
                    </a:cubicBezTo>
                    <a:cubicBezTo>
                      <a:pt x="0" y="564"/>
                      <a:pt x="54" y="800"/>
                      <a:pt x="217" y="952"/>
                    </a:cubicBezTo>
                    <a:cubicBezTo>
                      <a:pt x="320" y="1049"/>
                      <a:pt x="455" y="1100"/>
                      <a:pt x="592" y="1100"/>
                    </a:cubicBezTo>
                    <a:cubicBezTo>
                      <a:pt x="669" y="1100"/>
                      <a:pt x="747" y="1084"/>
                      <a:pt x="819" y="1051"/>
                    </a:cubicBezTo>
                    <a:cubicBezTo>
                      <a:pt x="1022" y="959"/>
                      <a:pt x="1150" y="754"/>
                      <a:pt x="1143" y="532"/>
                    </a:cubicBezTo>
                    <a:cubicBezTo>
                      <a:pt x="1132" y="236"/>
                      <a:pt x="889" y="1"/>
                      <a:pt x="59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30" name="Google Shape;10530;p17"/>
              <p:cNvSpPr/>
              <p:nvPr/>
            </p:nvSpPr>
            <p:spPr>
              <a:xfrm rot="1271479">
                <a:off x="1998716" y="2630018"/>
                <a:ext cx="38734" cy="37054"/>
              </a:xfrm>
              <a:custGeom>
                <a:avLst/>
                <a:gdLst/>
                <a:ahLst/>
                <a:cxnLst/>
                <a:rect l="l" t="t" r="r" b="b"/>
                <a:pathLst>
                  <a:path w="2434" h="2328" extrusionOk="0">
                    <a:moveTo>
                      <a:pt x="1256" y="0"/>
                    </a:moveTo>
                    <a:cubicBezTo>
                      <a:pt x="1243" y="0"/>
                      <a:pt x="1230"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31" name="Google Shape;10531;p17"/>
              <p:cNvSpPr/>
              <p:nvPr/>
            </p:nvSpPr>
            <p:spPr>
              <a:xfrm rot="1271479">
                <a:off x="2279970" y="2611212"/>
                <a:ext cx="67108" cy="64209"/>
              </a:xfrm>
              <a:custGeom>
                <a:avLst/>
                <a:gdLst/>
                <a:ahLst/>
                <a:cxnLst/>
                <a:rect l="l" t="t" r="r" b="b"/>
                <a:pathLst>
                  <a:path w="4217" h="4034" extrusionOk="0">
                    <a:moveTo>
                      <a:pt x="2178" y="0"/>
                    </a:moveTo>
                    <a:cubicBezTo>
                      <a:pt x="2156" y="0"/>
                      <a:pt x="2134" y="1"/>
                      <a:pt x="2112" y="1"/>
                    </a:cubicBezTo>
                    <a:cubicBezTo>
                      <a:pt x="1296" y="28"/>
                      <a:pt x="577" y="542"/>
                      <a:pt x="289" y="1305"/>
                    </a:cubicBezTo>
                    <a:cubicBezTo>
                      <a:pt x="1" y="2068"/>
                      <a:pt x="201" y="2929"/>
                      <a:pt x="796" y="3488"/>
                    </a:cubicBezTo>
                    <a:cubicBezTo>
                      <a:pt x="1177" y="3846"/>
                      <a:pt x="1673" y="4033"/>
                      <a:pt x="2175" y="4033"/>
                    </a:cubicBezTo>
                    <a:cubicBezTo>
                      <a:pt x="2456" y="4033"/>
                      <a:pt x="2740" y="3975"/>
                      <a:pt x="3007" y="3854"/>
                    </a:cubicBezTo>
                    <a:cubicBezTo>
                      <a:pt x="3749" y="3519"/>
                      <a:pt x="4217" y="2769"/>
                      <a:pt x="4191" y="1954"/>
                    </a:cubicBezTo>
                    <a:cubicBezTo>
                      <a:pt x="4157" y="862"/>
                      <a:pt x="3261" y="0"/>
                      <a:pt x="217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32" name="Google Shape;10532;p17"/>
              <p:cNvSpPr/>
              <p:nvPr/>
            </p:nvSpPr>
            <p:spPr>
              <a:xfrm rot="1271479">
                <a:off x="2374691" y="2673335"/>
                <a:ext cx="67092" cy="64209"/>
              </a:xfrm>
              <a:custGeom>
                <a:avLst/>
                <a:gdLst/>
                <a:ahLst/>
                <a:cxnLst/>
                <a:rect l="l" t="t" r="r" b="b"/>
                <a:pathLst>
                  <a:path w="4216" h="4034" extrusionOk="0">
                    <a:moveTo>
                      <a:pt x="2177" y="1"/>
                    </a:moveTo>
                    <a:cubicBezTo>
                      <a:pt x="2155" y="1"/>
                      <a:pt x="2133" y="1"/>
                      <a:pt x="2111" y="2"/>
                    </a:cubicBezTo>
                    <a:cubicBezTo>
                      <a:pt x="1295" y="28"/>
                      <a:pt x="576" y="543"/>
                      <a:pt x="288" y="1305"/>
                    </a:cubicBezTo>
                    <a:cubicBezTo>
                      <a:pt x="1" y="2068"/>
                      <a:pt x="200" y="2930"/>
                      <a:pt x="795" y="3488"/>
                    </a:cubicBezTo>
                    <a:cubicBezTo>
                      <a:pt x="1176" y="3846"/>
                      <a:pt x="1672" y="4034"/>
                      <a:pt x="2174" y="4034"/>
                    </a:cubicBezTo>
                    <a:cubicBezTo>
                      <a:pt x="2455" y="4034"/>
                      <a:pt x="2739" y="3975"/>
                      <a:pt x="3006" y="3855"/>
                    </a:cubicBezTo>
                    <a:cubicBezTo>
                      <a:pt x="3748" y="3518"/>
                      <a:pt x="4216" y="2769"/>
                      <a:pt x="4191" y="1953"/>
                    </a:cubicBezTo>
                    <a:cubicBezTo>
                      <a:pt x="4156" y="862"/>
                      <a:pt x="3260"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33" name="Google Shape;10533;p17"/>
              <p:cNvSpPr/>
              <p:nvPr/>
            </p:nvSpPr>
            <p:spPr>
              <a:xfrm rot="1271479">
                <a:off x="2164111" y="2552588"/>
                <a:ext cx="67124" cy="64209"/>
              </a:xfrm>
              <a:custGeom>
                <a:avLst/>
                <a:gdLst/>
                <a:ahLst/>
                <a:cxnLst/>
                <a:rect l="l" t="t" r="r" b="b"/>
                <a:pathLst>
                  <a:path w="4218" h="4034" extrusionOk="0">
                    <a:moveTo>
                      <a:pt x="2177" y="1"/>
                    </a:moveTo>
                    <a:cubicBezTo>
                      <a:pt x="2155" y="1"/>
                      <a:pt x="2133" y="1"/>
                      <a:pt x="2112" y="2"/>
                    </a:cubicBezTo>
                    <a:cubicBezTo>
                      <a:pt x="1297" y="28"/>
                      <a:pt x="576" y="542"/>
                      <a:pt x="288" y="1305"/>
                    </a:cubicBezTo>
                    <a:cubicBezTo>
                      <a:pt x="0" y="2068"/>
                      <a:pt x="200" y="2930"/>
                      <a:pt x="796" y="3488"/>
                    </a:cubicBezTo>
                    <a:cubicBezTo>
                      <a:pt x="1177" y="3845"/>
                      <a:pt x="1673" y="4033"/>
                      <a:pt x="2176" y="4033"/>
                    </a:cubicBezTo>
                    <a:cubicBezTo>
                      <a:pt x="2457" y="4033"/>
                      <a:pt x="2740" y="3975"/>
                      <a:pt x="3006" y="3854"/>
                    </a:cubicBezTo>
                    <a:cubicBezTo>
                      <a:pt x="3750" y="3518"/>
                      <a:pt x="4217" y="2768"/>
                      <a:pt x="4191" y="1953"/>
                    </a:cubicBezTo>
                    <a:cubicBezTo>
                      <a:pt x="4156" y="862"/>
                      <a:pt x="3261"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34" name="Google Shape;10534;p17"/>
              <p:cNvSpPr/>
              <p:nvPr/>
            </p:nvSpPr>
            <p:spPr>
              <a:xfrm rot="1271479">
                <a:off x="2235798" y="2822517"/>
                <a:ext cx="67108" cy="64209"/>
              </a:xfrm>
              <a:custGeom>
                <a:avLst/>
                <a:gdLst/>
                <a:ahLst/>
                <a:cxnLst/>
                <a:rect l="l" t="t" r="r" b="b"/>
                <a:pathLst>
                  <a:path w="4217" h="4034" extrusionOk="0">
                    <a:moveTo>
                      <a:pt x="2176" y="0"/>
                    </a:moveTo>
                    <a:cubicBezTo>
                      <a:pt x="2155" y="0"/>
                      <a:pt x="2133" y="0"/>
                      <a:pt x="2111" y="1"/>
                    </a:cubicBezTo>
                    <a:cubicBezTo>
                      <a:pt x="1296" y="27"/>
                      <a:pt x="575" y="542"/>
                      <a:pt x="289" y="1305"/>
                    </a:cubicBezTo>
                    <a:cubicBezTo>
                      <a:pt x="1" y="2067"/>
                      <a:pt x="200" y="2929"/>
                      <a:pt x="795" y="3487"/>
                    </a:cubicBezTo>
                    <a:cubicBezTo>
                      <a:pt x="1177" y="3846"/>
                      <a:pt x="1673" y="4034"/>
                      <a:pt x="2176" y="4034"/>
                    </a:cubicBezTo>
                    <a:cubicBezTo>
                      <a:pt x="2456" y="4034"/>
                      <a:pt x="2739" y="3975"/>
                      <a:pt x="3005" y="3855"/>
                    </a:cubicBezTo>
                    <a:cubicBezTo>
                      <a:pt x="3749" y="3519"/>
                      <a:pt x="4217" y="2768"/>
                      <a:pt x="4191" y="1953"/>
                    </a:cubicBezTo>
                    <a:cubicBezTo>
                      <a:pt x="4156" y="861"/>
                      <a:pt x="3260"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35" name="Google Shape;10535;p17"/>
              <p:cNvSpPr/>
              <p:nvPr/>
            </p:nvSpPr>
            <p:spPr>
              <a:xfrm rot="1271479">
                <a:off x="2066212" y="2645139"/>
                <a:ext cx="67108" cy="64193"/>
              </a:xfrm>
              <a:custGeom>
                <a:avLst/>
                <a:gdLst/>
                <a:ahLst/>
                <a:cxnLst/>
                <a:rect l="l" t="t" r="r" b="b"/>
                <a:pathLst>
                  <a:path w="4217" h="4033" extrusionOk="0">
                    <a:moveTo>
                      <a:pt x="2176" y="0"/>
                    </a:moveTo>
                    <a:cubicBezTo>
                      <a:pt x="2154" y="0"/>
                      <a:pt x="2132" y="1"/>
                      <a:pt x="2110" y="1"/>
                    </a:cubicBezTo>
                    <a:cubicBezTo>
                      <a:pt x="1295" y="27"/>
                      <a:pt x="576" y="542"/>
                      <a:pt x="288" y="1305"/>
                    </a:cubicBezTo>
                    <a:cubicBezTo>
                      <a:pt x="0" y="2068"/>
                      <a:pt x="200" y="2929"/>
                      <a:pt x="796" y="3488"/>
                    </a:cubicBezTo>
                    <a:cubicBezTo>
                      <a:pt x="1177" y="3845"/>
                      <a:pt x="1673" y="4033"/>
                      <a:pt x="2176" y="4033"/>
                    </a:cubicBezTo>
                    <a:cubicBezTo>
                      <a:pt x="2457" y="4033"/>
                      <a:pt x="2740" y="3974"/>
                      <a:pt x="3006" y="3854"/>
                    </a:cubicBezTo>
                    <a:cubicBezTo>
                      <a:pt x="3748" y="3518"/>
                      <a:pt x="4216" y="2767"/>
                      <a:pt x="4190" y="1952"/>
                    </a:cubicBezTo>
                    <a:cubicBezTo>
                      <a:pt x="4155" y="862"/>
                      <a:pt x="3261"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36" name="Google Shape;10536;p17"/>
              <p:cNvSpPr/>
              <p:nvPr/>
            </p:nvSpPr>
            <p:spPr>
              <a:xfrm rot="1271479">
                <a:off x="2040075" y="2777141"/>
                <a:ext cx="67108" cy="64209"/>
              </a:xfrm>
              <a:custGeom>
                <a:avLst/>
                <a:gdLst/>
                <a:ahLst/>
                <a:cxnLst/>
                <a:rect l="l" t="t" r="r" b="b"/>
                <a:pathLst>
                  <a:path w="4217" h="4034" extrusionOk="0">
                    <a:moveTo>
                      <a:pt x="2176" y="1"/>
                    </a:moveTo>
                    <a:cubicBezTo>
                      <a:pt x="2154" y="1"/>
                      <a:pt x="2132" y="1"/>
                      <a:pt x="2110" y="2"/>
                    </a:cubicBezTo>
                    <a:cubicBezTo>
                      <a:pt x="1295" y="27"/>
                      <a:pt x="576" y="541"/>
                      <a:pt x="288" y="1304"/>
                    </a:cubicBezTo>
                    <a:cubicBezTo>
                      <a:pt x="0" y="2068"/>
                      <a:pt x="200" y="2928"/>
                      <a:pt x="794" y="3487"/>
                    </a:cubicBezTo>
                    <a:cubicBezTo>
                      <a:pt x="1177" y="3845"/>
                      <a:pt x="1672" y="4033"/>
                      <a:pt x="2175" y="4033"/>
                    </a:cubicBezTo>
                    <a:cubicBezTo>
                      <a:pt x="2456" y="4033"/>
                      <a:pt x="2738" y="3975"/>
                      <a:pt x="3005" y="3854"/>
                    </a:cubicBezTo>
                    <a:cubicBezTo>
                      <a:pt x="3748" y="3518"/>
                      <a:pt x="4216" y="2768"/>
                      <a:pt x="4190" y="1953"/>
                    </a:cubicBezTo>
                    <a:cubicBezTo>
                      <a:pt x="4155" y="862"/>
                      <a:pt x="3259" y="1"/>
                      <a:pt x="217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grpSp>
        <p:sp>
          <p:nvSpPr>
            <p:cNvPr id="10537" name="Google Shape;10537;p17"/>
            <p:cNvSpPr/>
            <p:nvPr/>
          </p:nvSpPr>
          <p:spPr>
            <a:xfrm>
              <a:off x="1029975" y="592850"/>
              <a:ext cx="71300" cy="57975"/>
            </a:xfrm>
            <a:custGeom>
              <a:avLst/>
              <a:gdLst/>
              <a:ahLst/>
              <a:cxnLst/>
              <a:rect l="l" t="t" r="r" b="b"/>
              <a:pathLst>
                <a:path w="2852" h="2319" extrusionOk="0">
                  <a:moveTo>
                    <a:pt x="1572" y="0"/>
                  </a:moveTo>
                  <a:cubicBezTo>
                    <a:pt x="1303" y="0"/>
                    <a:pt x="1011" y="120"/>
                    <a:pt x="741" y="401"/>
                  </a:cubicBezTo>
                  <a:cubicBezTo>
                    <a:pt x="1" y="1174"/>
                    <a:pt x="800" y="2319"/>
                    <a:pt x="1571" y="2319"/>
                  </a:cubicBezTo>
                  <a:cubicBezTo>
                    <a:pt x="1839" y="2319"/>
                    <a:pt x="2103" y="2181"/>
                    <a:pt x="2298" y="1842"/>
                  </a:cubicBezTo>
                  <a:cubicBezTo>
                    <a:pt x="2851" y="881"/>
                    <a:pt x="2299" y="0"/>
                    <a:pt x="157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38" name="Google Shape;10538;p17"/>
            <p:cNvSpPr/>
            <p:nvPr/>
          </p:nvSpPr>
          <p:spPr>
            <a:xfrm rot="10800000">
              <a:off x="7948066" y="4921349"/>
              <a:ext cx="71300" cy="57975"/>
            </a:xfrm>
            <a:custGeom>
              <a:avLst/>
              <a:gdLst/>
              <a:ahLst/>
              <a:cxnLst/>
              <a:rect l="l" t="t" r="r" b="b"/>
              <a:pathLst>
                <a:path w="2852" h="2319" extrusionOk="0">
                  <a:moveTo>
                    <a:pt x="1572" y="0"/>
                  </a:moveTo>
                  <a:cubicBezTo>
                    <a:pt x="1303" y="0"/>
                    <a:pt x="1011" y="120"/>
                    <a:pt x="741" y="401"/>
                  </a:cubicBezTo>
                  <a:cubicBezTo>
                    <a:pt x="1" y="1174"/>
                    <a:pt x="800" y="2319"/>
                    <a:pt x="1571" y="2319"/>
                  </a:cubicBezTo>
                  <a:cubicBezTo>
                    <a:pt x="1839" y="2319"/>
                    <a:pt x="2103" y="2181"/>
                    <a:pt x="2298" y="1842"/>
                  </a:cubicBezTo>
                  <a:cubicBezTo>
                    <a:pt x="2851" y="881"/>
                    <a:pt x="2299" y="0"/>
                    <a:pt x="157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grpSp>
          <p:nvGrpSpPr>
            <p:cNvPr id="10539" name="Google Shape;10539;p17"/>
            <p:cNvGrpSpPr/>
            <p:nvPr/>
          </p:nvGrpSpPr>
          <p:grpSpPr>
            <a:xfrm rot="-6277620" flipH="1">
              <a:off x="7485647" y="4463091"/>
              <a:ext cx="304040" cy="290839"/>
              <a:chOff x="1651300" y="653225"/>
              <a:chExt cx="702450" cy="671950"/>
            </a:xfrm>
          </p:grpSpPr>
          <p:sp>
            <p:nvSpPr>
              <p:cNvPr id="10540" name="Google Shape;10540;p17"/>
              <p:cNvSpPr/>
              <p:nvPr/>
            </p:nvSpPr>
            <p:spPr>
              <a:xfrm>
                <a:off x="1651300" y="653225"/>
                <a:ext cx="702450" cy="671950"/>
              </a:xfrm>
              <a:custGeom>
                <a:avLst/>
                <a:gdLst/>
                <a:ahLst/>
                <a:cxnLst/>
                <a:rect l="l" t="t" r="r" b="b"/>
                <a:pathLst>
                  <a:path w="28097" h="26878" extrusionOk="0">
                    <a:moveTo>
                      <a:pt x="11050" y="0"/>
                    </a:moveTo>
                    <a:cubicBezTo>
                      <a:pt x="10675" y="0"/>
                      <a:pt x="10317" y="31"/>
                      <a:pt x="9985" y="89"/>
                    </a:cubicBezTo>
                    <a:cubicBezTo>
                      <a:pt x="5620" y="847"/>
                      <a:pt x="0" y="8341"/>
                      <a:pt x="7122" y="18927"/>
                    </a:cubicBezTo>
                    <a:cubicBezTo>
                      <a:pt x="11655" y="25666"/>
                      <a:pt x="19139" y="26878"/>
                      <a:pt x="23079" y="26878"/>
                    </a:cubicBezTo>
                    <a:cubicBezTo>
                      <a:pt x="24015" y="26878"/>
                      <a:pt x="24751" y="26810"/>
                      <a:pt x="25200" y="26731"/>
                    </a:cubicBezTo>
                    <a:cubicBezTo>
                      <a:pt x="27542" y="26320"/>
                      <a:pt x="28098" y="24910"/>
                      <a:pt x="25037" y="22755"/>
                    </a:cubicBezTo>
                    <a:cubicBezTo>
                      <a:pt x="21362" y="20167"/>
                      <a:pt x="19852" y="14921"/>
                      <a:pt x="19077" y="8094"/>
                    </a:cubicBezTo>
                    <a:cubicBezTo>
                      <a:pt x="18390" y="2044"/>
                      <a:pt x="14123" y="0"/>
                      <a:pt x="11050"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41" name="Google Shape;10541;p17"/>
              <p:cNvSpPr/>
              <p:nvPr/>
            </p:nvSpPr>
            <p:spPr>
              <a:xfrm>
                <a:off x="1660375" y="659650"/>
                <a:ext cx="655075" cy="665525"/>
              </a:xfrm>
              <a:custGeom>
                <a:avLst/>
                <a:gdLst/>
                <a:ahLst/>
                <a:cxnLst/>
                <a:rect l="l" t="t" r="r" b="b"/>
                <a:pathLst>
                  <a:path w="26202" h="26621" extrusionOk="0">
                    <a:moveTo>
                      <a:pt x="8947" y="0"/>
                    </a:moveTo>
                    <a:cubicBezTo>
                      <a:pt x="4716" y="1364"/>
                      <a:pt x="1" y="8623"/>
                      <a:pt x="6758" y="18670"/>
                    </a:cubicBezTo>
                    <a:cubicBezTo>
                      <a:pt x="11292" y="25409"/>
                      <a:pt x="18776" y="26621"/>
                      <a:pt x="22716" y="26621"/>
                    </a:cubicBezTo>
                    <a:cubicBezTo>
                      <a:pt x="23652" y="26621"/>
                      <a:pt x="24388" y="26553"/>
                      <a:pt x="24837" y="26474"/>
                    </a:cubicBezTo>
                    <a:cubicBezTo>
                      <a:pt x="25407" y="26373"/>
                      <a:pt x="25870" y="26214"/>
                      <a:pt x="26202" y="25999"/>
                    </a:cubicBezTo>
                    <a:cubicBezTo>
                      <a:pt x="24310" y="25264"/>
                      <a:pt x="22488" y="24359"/>
                      <a:pt x="20780" y="23248"/>
                    </a:cubicBezTo>
                    <a:cubicBezTo>
                      <a:pt x="15397" y="19744"/>
                      <a:pt x="12137" y="14278"/>
                      <a:pt x="10336" y="8205"/>
                    </a:cubicBezTo>
                    <a:cubicBezTo>
                      <a:pt x="9543" y="5536"/>
                      <a:pt x="9076" y="2781"/>
                      <a:pt x="8947"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42" name="Google Shape;10542;p17"/>
              <p:cNvSpPr/>
              <p:nvPr/>
            </p:nvSpPr>
            <p:spPr>
              <a:xfrm>
                <a:off x="2004734" y="1085091"/>
                <a:ext cx="120175" cy="228525"/>
              </a:xfrm>
              <a:custGeom>
                <a:avLst/>
                <a:gdLst/>
                <a:ahLst/>
                <a:cxnLst/>
                <a:rect l="l" t="t" r="r" b="b"/>
                <a:pathLst>
                  <a:path w="4807" h="9141" extrusionOk="0">
                    <a:moveTo>
                      <a:pt x="748" y="1"/>
                    </a:moveTo>
                    <a:cubicBezTo>
                      <a:pt x="131" y="2531"/>
                      <a:pt x="1" y="5089"/>
                      <a:pt x="183" y="7660"/>
                    </a:cubicBezTo>
                    <a:cubicBezTo>
                      <a:pt x="1758" y="8386"/>
                      <a:pt x="3341" y="8853"/>
                      <a:pt x="4807" y="9141"/>
                    </a:cubicBezTo>
                    <a:cubicBezTo>
                      <a:pt x="4477" y="7455"/>
                      <a:pt x="4274" y="5749"/>
                      <a:pt x="4265" y="4032"/>
                    </a:cubicBezTo>
                    <a:cubicBezTo>
                      <a:pt x="2930" y="2820"/>
                      <a:pt x="1765" y="1465"/>
                      <a:pt x="7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43" name="Google Shape;10543;p17"/>
              <p:cNvSpPr/>
              <p:nvPr/>
            </p:nvSpPr>
            <p:spPr>
              <a:xfrm>
                <a:off x="1747959" y="657916"/>
                <a:ext cx="140950" cy="176325"/>
              </a:xfrm>
              <a:custGeom>
                <a:avLst/>
                <a:gdLst/>
                <a:ahLst/>
                <a:cxnLst/>
                <a:rect l="l" t="t" r="r" b="b"/>
                <a:pathLst>
                  <a:path w="5638" h="7053" extrusionOk="0">
                    <a:moveTo>
                      <a:pt x="5422" y="0"/>
                    </a:moveTo>
                    <a:cubicBezTo>
                      <a:pt x="3102" y="748"/>
                      <a:pt x="640" y="3271"/>
                      <a:pt x="0" y="7052"/>
                    </a:cubicBezTo>
                    <a:cubicBezTo>
                      <a:pt x="1697" y="5332"/>
                      <a:pt x="3589" y="3814"/>
                      <a:pt x="5638" y="2533"/>
                    </a:cubicBezTo>
                    <a:cubicBezTo>
                      <a:pt x="5536" y="1692"/>
                      <a:pt x="5461" y="847"/>
                      <a:pt x="54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44" name="Google Shape;10544;p17"/>
              <p:cNvSpPr/>
              <p:nvPr/>
            </p:nvSpPr>
            <p:spPr>
              <a:xfrm>
                <a:off x="1746059" y="774466"/>
                <a:ext cx="179925" cy="279175"/>
              </a:xfrm>
              <a:custGeom>
                <a:avLst/>
                <a:gdLst/>
                <a:ahLst/>
                <a:cxnLst/>
                <a:rect l="l" t="t" r="r" b="b"/>
                <a:pathLst>
                  <a:path w="7196" h="11167" extrusionOk="0">
                    <a:moveTo>
                      <a:pt x="6044" y="0"/>
                    </a:moveTo>
                    <a:cubicBezTo>
                      <a:pt x="3750" y="1507"/>
                      <a:pt x="1737" y="3275"/>
                      <a:pt x="0" y="5284"/>
                    </a:cubicBezTo>
                    <a:cubicBezTo>
                      <a:pt x="89" y="7060"/>
                      <a:pt x="560" y="9032"/>
                      <a:pt x="1556" y="11167"/>
                    </a:cubicBezTo>
                    <a:cubicBezTo>
                      <a:pt x="2896" y="8771"/>
                      <a:pt x="4647" y="6664"/>
                      <a:pt x="6866" y="4838"/>
                    </a:cubicBezTo>
                    <a:cubicBezTo>
                      <a:pt x="6962" y="4757"/>
                      <a:pt x="7074" y="4699"/>
                      <a:pt x="7196" y="4669"/>
                    </a:cubicBezTo>
                    <a:cubicBezTo>
                      <a:pt x="7114" y="4413"/>
                      <a:pt x="7033" y="4156"/>
                      <a:pt x="6956" y="3897"/>
                    </a:cubicBezTo>
                    <a:cubicBezTo>
                      <a:pt x="6577" y="2617"/>
                      <a:pt x="6273" y="1316"/>
                      <a:pt x="60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45" name="Google Shape;10545;p17"/>
              <p:cNvSpPr/>
              <p:nvPr/>
            </p:nvSpPr>
            <p:spPr>
              <a:xfrm>
                <a:off x="1809809" y="924941"/>
                <a:ext cx="185775" cy="332150"/>
              </a:xfrm>
              <a:custGeom>
                <a:avLst/>
                <a:gdLst/>
                <a:ahLst/>
                <a:cxnLst/>
                <a:rect l="l" t="t" r="r" b="b"/>
                <a:pathLst>
                  <a:path w="7431" h="13286" extrusionOk="0">
                    <a:moveTo>
                      <a:pt x="5260" y="0"/>
                    </a:moveTo>
                    <a:cubicBezTo>
                      <a:pt x="2981" y="1917"/>
                      <a:pt x="1264" y="4129"/>
                      <a:pt x="0" y="6689"/>
                    </a:cubicBezTo>
                    <a:cubicBezTo>
                      <a:pt x="273" y="7158"/>
                      <a:pt x="571" y="7634"/>
                      <a:pt x="896" y="8117"/>
                    </a:cubicBezTo>
                    <a:cubicBezTo>
                      <a:pt x="2457" y="10437"/>
                      <a:pt x="4367" y="12100"/>
                      <a:pt x="6363" y="13285"/>
                    </a:cubicBezTo>
                    <a:cubicBezTo>
                      <a:pt x="6252" y="10388"/>
                      <a:pt x="6539" y="7505"/>
                      <a:pt x="7425" y="4666"/>
                    </a:cubicBezTo>
                    <a:cubicBezTo>
                      <a:pt x="7427" y="4661"/>
                      <a:pt x="7429" y="4658"/>
                      <a:pt x="7431" y="4653"/>
                    </a:cubicBezTo>
                    <a:cubicBezTo>
                      <a:pt x="6581" y="3181"/>
                      <a:pt x="5864" y="1619"/>
                      <a:pt x="52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46" name="Google Shape;10546;p17"/>
              <p:cNvSpPr/>
              <p:nvPr/>
            </p:nvSpPr>
            <p:spPr>
              <a:xfrm>
                <a:off x="2153484" y="1220466"/>
                <a:ext cx="163125" cy="103575"/>
              </a:xfrm>
              <a:custGeom>
                <a:avLst/>
                <a:gdLst/>
                <a:ahLst/>
                <a:cxnLst/>
                <a:rect l="l" t="t" r="r" b="b"/>
                <a:pathLst>
                  <a:path w="6525" h="4143" extrusionOk="0">
                    <a:moveTo>
                      <a:pt x="1" y="1"/>
                    </a:moveTo>
                    <a:cubicBezTo>
                      <a:pt x="91" y="1343"/>
                      <a:pt x="300" y="2676"/>
                      <a:pt x="581" y="3996"/>
                    </a:cubicBezTo>
                    <a:cubicBezTo>
                      <a:pt x="1494" y="4102"/>
                      <a:pt x="2328" y="4142"/>
                      <a:pt x="3045" y="4142"/>
                    </a:cubicBezTo>
                    <a:cubicBezTo>
                      <a:pt x="3978" y="4142"/>
                      <a:pt x="4712" y="4074"/>
                      <a:pt x="5159" y="3996"/>
                    </a:cubicBezTo>
                    <a:cubicBezTo>
                      <a:pt x="5730" y="3896"/>
                      <a:pt x="6192" y="3735"/>
                      <a:pt x="6524" y="3521"/>
                    </a:cubicBezTo>
                    <a:cubicBezTo>
                      <a:pt x="4632" y="2786"/>
                      <a:pt x="2810" y="1882"/>
                      <a:pt x="1102" y="769"/>
                    </a:cubicBezTo>
                    <a:cubicBezTo>
                      <a:pt x="725" y="522"/>
                      <a:pt x="357" y="266"/>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47" name="Google Shape;10547;p17"/>
              <p:cNvSpPr/>
              <p:nvPr/>
            </p:nvSpPr>
            <p:spPr>
              <a:xfrm>
                <a:off x="1884050" y="653225"/>
                <a:ext cx="221725" cy="117925"/>
              </a:xfrm>
              <a:custGeom>
                <a:avLst/>
                <a:gdLst/>
                <a:ahLst/>
                <a:cxnLst/>
                <a:rect l="l" t="t" r="r" b="b"/>
                <a:pathLst>
                  <a:path w="8869" h="4717" extrusionOk="0">
                    <a:moveTo>
                      <a:pt x="1739" y="1"/>
                    </a:moveTo>
                    <a:cubicBezTo>
                      <a:pt x="1364" y="1"/>
                      <a:pt x="1006" y="31"/>
                      <a:pt x="675" y="89"/>
                    </a:cubicBezTo>
                    <a:cubicBezTo>
                      <a:pt x="446" y="130"/>
                      <a:pt x="221" y="186"/>
                      <a:pt x="0" y="257"/>
                    </a:cubicBezTo>
                    <a:cubicBezTo>
                      <a:pt x="43" y="1181"/>
                      <a:pt x="127" y="2103"/>
                      <a:pt x="243" y="3019"/>
                    </a:cubicBezTo>
                    <a:cubicBezTo>
                      <a:pt x="3161" y="3417"/>
                      <a:pt x="6055" y="3931"/>
                      <a:pt x="8869" y="4716"/>
                    </a:cubicBezTo>
                    <a:cubicBezTo>
                      <a:pt x="7291" y="1258"/>
                      <a:pt x="4148" y="1"/>
                      <a:pt x="173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48" name="Google Shape;10548;p17"/>
              <p:cNvSpPr/>
              <p:nvPr/>
            </p:nvSpPr>
            <p:spPr>
              <a:xfrm>
                <a:off x="1896625" y="770950"/>
                <a:ext cx="242350" cy="162525"/>
              </a:xfrm>
              <a:custGeom>
                <a:avLst/>
                <a:gdLst/>
                <a:ahLst/>
                <a:cxnLst/>
                <a:rect l="l" t="t" r="r" b="b"/>
                <a:pathLst>
                  <a:path w="9694" h="6501" extrusionOk="0">
                    <a:moveTo>
                      <a:pt x="1" y="0"/>
                    </a:moveTo>
                    <a:lnTo>
                      <a:pt x="1" y="0"/>
                    </a:lnTo>
                    <a:cubicBezTo>
                      <a:pt x="226" y="1267"/>
                      <a:pt x="522" y="2519"/>
                      <a:pt x="887" y="3753"/>
                    </a:cubicBezTo>
                    <a:cubicBezTo>
                      <a:pt x="932" y="3906"/>
                      <a:pt x="980" y="4060"/>
                      <a:pt x="1027" y="4214"/>
                    </a:cubicBezTo>
                    <a:cubicBezTo>
                      <a:pt x="3974" y="4724"/>
                      <a:pt x="6850" y="5553"/>
                      <a:pt x="9694" y="6501"/>
                    </a:cubicBezTo>
                    <a:cubicBezTo>
                      <a:pt x="9530" y="5503"/>
                      <a:pt x="9388" y="4465"/>
                      <a:pt x="9264" y="3386"/>
                    </a:cubicBezTo>
                    <a:cubicBezTo>
                      <a:pt x="9207" y="2877"/>
                      <a:pt x="9117" y="2374"/>
                      <a:pt x="8999" y="1877"/>
                    </a:cubicBezTo>
                    <a:cubicBezTo>
                      <a:pt x="6074" y="981"/>
                      <a:pt x="3044" y="423"/>
                      <a:pt x="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49" name="Google Shape;10549;p17"/>
              <p:cNvSpPr/>
              <p:nvPr/>
            </p:nvSpPr>
            <p:spPr>
              <a:xfrm>
                <a:off x="1937350" y="920775"/>
                <a:ext cx="238100" cy="157375"/>
              </a:xfrm>
              <a:custGeom>
                <a:avLst/>
                <a:gdLst/>
                <a:ahLst/>
                <a:cxnLst/>
                <a:rect l="l" t="t" r="r" b="b"/>
                <a:pathLst>
                  <a:path w="9524" h="6295" extrusionOk="0">
                    <a:moveTo>
                      <a:pt x="0" y="0"/>
                    </a:moveTo>
                    <a:lnTo>
                      <a:pt x="0" y="0"/>
                    </a:lnTo>
                    <a:cubicBezTo>
                      <a:pt x="592" y="1603"/>
                      <a:pt x="1295" y="3146"/>
                      <a:pt x="2127" y="4607"/>
                    </a:cubicBezTo>
                    <a:cubicBezTo>
                      <a:pt x="4599" y="5141"/>
                      <a:pt x="7069" y="5692"/>
                      <a:pt x="9523" y="6295"/>
                    </a:cubicBezTo>
                    <a:cubicBezTo>
                      <a:pt x="9076" y="5098"/>
                      <a:pt x="8711" y="3780"/>
                      <a:pt x="8410" y="2354"/>
                    </a:cubicBezTo>
                    <a:cubicBezTo>
                      <a:pt x="5647" y="1408"/>
                      <a:pt x="2857" y="558"/>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50" name="Google Shape;10550;p17"/>
              <p:cNvSpPr/>
              <p:nvPr/>
            </p:nvSpPr>
            <p:spPr>
              <a:xfrm>
                <a:off x="2149150" y="1218350"/>
                <a:ext cx="192100" cy="91275"/>
              </a:xfrm>
              <a:custGeom>
                <a:avLst/>
                <a:gdLst/>
                <a:ahLst/>
                <a:cxnLst/>
                <a:rect l="l" t="t" r="r" b="b"/>
                <a:pathLst>
                  <a:path w="7684" h="3651" extrusionOk="0">
                    <a:moveTo>
                      <a:pt x="1783" y="0"/>
                    </a:moveTo>
                    <a:cubicBezTo>
                      <a:pt x="1189" y="0"/>
                      <a:pt x="595" y="10"/>
                      <a:pt x="0" y="29"/>
                    </a:cubicBezTo>
                    <a:cubicBezTo>
                      <a:pt x="398" y="329"/>
                      <a:pt x="805" y="622"/>
                      <a:pt x="1231" y="899"/>
                    </a:cubicBezTo>
                    <a:cubicBezTo>
                      <a:pt x="2937" y="2010"/>
                      <a:pt x="4761" y="2914"/>
                      <a:pt x="6653" y="3651"/>
                    </a:cubicBezTo>
                    <a:cubicBezTo>
                      <a:pt x="7683" y="2983"/>
                      <a:pt x="7437" y="1778"/>
                      <a:pt x="5123" y="150"/>
                    </a:cubicBezTo>
                    <a:cubicBezTo>
                      <a:pt x="5100" y="133"/>
                      <a:pt x="5078" y="115"/>
                      <a:pt x="5054" y="98"/>
                    </a:cubicBezTo>
                    <a:cubicBezTo>
                      <a:pt x="3966" y="33"/>
                      <a:pt x="2876" y="0"/>
                      <a:pt x="178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51" name="Google Shape;10551;p17"/>
              <p:cNvSpPr/>
              <p:nvPr/>
            </p:nvSpPr>
            <p:spPr>
              <a:xfrm>
                <a:off x="2020875" y="1084275"/>
                <a:ext cx="209625" cy="96150"/>
              </a:xfrm>
              <a:custGeom>
                <a:avLst/>
                <a:gdLst/>
                <a:ahLst/>
                <a:cxnLst/>
                <a:rect l="l" t="t" r="r" b="b"/>
                <a:pathLst>
                  <a:path w="8385" h="3846" extrusionOk="0">
                    <a:moveTo>
                      <a:pt x="0" y="0"/>
                    </a:moveTo>
                    <a:lnTo>
                      <a:pt x="0" y="0"/>
                    </a:lnTo>
                    <a:cubicBezTo>
                      <a:pt x="959" y="1397"/>
                      <a:pt x="2063" y="2685"/>
                      <a:pt x="3297" y="3846"/>
                    </a:cubicBezTo>
                    <a:cubicBezTo>
                      <a:pt x="4500" y="3772"/>
                      <a:pt x="5701" y="3735"/>
                      <a:pt x="6900" y="3735"/>
                    </a:cubicBezTo>
                    <a:cubicBezTo>
                      <a:pt x="7395" y="3735"/>
                      <a:pt x="7890" y="3741"/>
                      <a:pt x="8384" y="3754"/>
                    </a:cubicBezTo>
                    <a:cubicBezTo>
                      <a:pt x="7874" y="3123"/>
                      <a:pt x="7417" y="2420"/>
                      <a:pt x="7015" y="1644"/>
                    </a:cubicBezTo>
                    <a:cubicBezTo>
                      <a:pt x="4688" y="1052"/>
                      <a:pt x="2346" y="515"/>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52" name="Google Shape;10552;p17"/>
              <p:cNvSpPr/>
              <p:nvPr/>
            </p:nvSpPr>
            <p:spPr>
              <a:xfrm>
                <a:off x="2055375" y="786600"/>
                <a:ext cx="57325" cy="132300"/>
              </a:xfrm>
              <a:custGeom>
                <a:avLst/>
                <a:gdLst/>
                <a:ahLst/>
                <a:cxnLst/>
                <a:rect l="l" t="t" r="r" b="b"/>
                <a:pathLst>
                  <a:path w="2293" h="5292" extrusionOk="0">
                    <a:moveTo>
                      <a:pt x="474" y="1"/>
                    </a:moveTo>
                    <a:cubicBezTo>
                      <a:pt x="246" y="1"/>
                      <a:pt x="0" y="257"/>
                      <a:pt x="131" y="538"/>
                    </a:cubicBezTo>
                    <a:cubicBezTo>
                      <a:pt x="475" y="1280"/>
                      <a:pt x="767" y="2037"/>
                      <a:pt x="996" y="2825"/>
                    </a:cubicBezTo>
                    <a:cubicBezTo>
                      <a:pt x="1118" y="3243"/>
                      <a:pt x="1507" y="4220"/>
                      <a:pt x="1466" y="4732"/>
                    </a:cubicBezTo>
                    <a:lnTo>
                      <a:pt x="1466" y="4732"/>
                    </a:lnTo>
                    <a:cubicBezTo>
                      <a:pt x="1466" y="4733"/>
                      <a:pt x="1466" y="4733"/>
                      <a:pt x="1465" y="4733"/>
                    </a:cubicBezTo>
                    <a:lnTo>
                      <a:pt x="1465" y="4735"/>
                    </a:lnTo>
                    <a:lnTo>
                      <a:pt x="1457" y="4754"/>
                    </a:lnTo>
                    <a:cubicBezTo>
                      <a:pt x="1379" y="4923"/>
                      <a:pt x="1405" y="5135"/>
                      <a:pt x="1583" y="5234"/>
                    </a:cubicBezTo>
                    <a:lnTo>
                      <a:pt x="1608" y="5246"/>
                    </a:lnTo>
                    <a:cubicBezTo>
                      <a:pt x="1664" y="5277"/>
                      <a:pt x="1724" y="5292"/>
                      <a:pt x="1783" y="5292"/>
                    </a:cubicBezTo>
                    <a:cubicBezTo>
                      <a:pt x="1935" y="5292"/>
                      <a:pt x="2080" y="5197"/>
                      <a:pt x="2124" y="5036"/>
                    </a:cubicBezTo>
                    <a:cubicBezTo>
                      <a:pt x="2293" y="4422"/>
                      <a:pt x="1888" y="3396"/>
                      <a:pt x="1722" y="2800"/>
                    </a:cubicBezTo>
                    <a:cubicBezTo>
                      <a:pt x="1470" y="1899"/>
                      <a:pt x="1131" y="1030"/>
                      <a:pt x="737" y="182"/>
                    </a:cubicBezTo>
                    <a:cubicBezTo>
                      <a:pt x="678" y="54"/>
                      <a:pt x="577" y="1"/>
                      <a:pt x="474" y="1"/>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53" name="Google Shape;10553;p17"/>
              <p:cNvSpPr/>
              <p:nvPr/>
            </p:nvSpPr>
            <p:spPr>
              <a:xfrm>
                <a:off x="1967750" y="693050"/>
                <a:ext cx="84675" cy="72225"/>
              </a:xfrm>
              <a:custGeom>
                <a:avLst/>
                <a:gdLst/>
                <a:ahLst/>
                <a:cxnLst/>
                <a:rect l="l" t="t" r="r" b="b"/>
                <a:pathLst>
                  <a:path w="3387" h="2889" extrusionOk="0">
                    <a:moveTo>
                      <a:pt x="499" y="0"/>
                    </a:moveTo>
                    <a:cubicBezTo>
                      <a:pt x="199" y="0"/>
                      <a:pt x="1" y="462"/>
                      <a:pt x="324" y="663"/>
                    </a:cubicBezTo>
                    <a:cubicBezTo>
                      <a:pt x="1202" y="1207"/>
                      <a:pt x="1970" y="1910"/>
                      <a:pt x="2589" y="2738"/>
                    </a:cubicBezTo>
                    <a:cubicBezTo>
                      <a:pt x="2668" y="2844"/>
                      <a:pt x="2777" y="2888"/>
                      <a:pt x="2884" y="2888"/>
                    </a:cubicBezTo>
                    <a:cubicBezTo>
                      <a:pt x="3140" y="2888"/>
                      <a:pt x="3386" y="2639"/>
                      <a:pt x="3195" y="2382"/>
                    </a:cubicBezTo>
                    <a:lnTo>
                      <a:pt x="3195" y="2382"/>
                    </a:lnTo>
                    <a:lnTo>
                      <a:pt x="3195" y="2384"/>
                    </a:lnTo>
                    <a:cubicBezTo>
                      <a:pt x="2502" y="1451"/>
                      <a:pt x="1665" y="670"/>
                      <a:pt x="679" y="56"/>
                    </a:cubicBezTo>
                    <a:cubicBezTo>
                      <a:pt x="617" y="17"/>
                      <a:pt x="556" y="0"/>
                      <a:pt x="499" y="0"/>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grpSp>
        <p:sp>
          <p:nvSpPr>
            <p:cNvPr id="10554" name="Google Shape;10554;p17"/>
            <p:cNvSpPr/>
            <p:nvPr/>
          </p:nvSpPr>
          <p:spPr>
            <a:xfrm>
              <a:off x="8938900" y="3893138"/>
              <a:ext cx="71300" cy="57975"/>
            </a:xfrm>
            <a:custGeom>
              <a:avLst/>
              <a:gdLst/>
              <a:ahLst/>
              <a:cxnLst/>
              <a:rect l="l" t="t" r="r" b="b"/>
              <a:pathLst>
                <a:path w="2852" h="2319" extrusionOk="0">
                  <a:moveTo>
                    <a:pt x="1572" y="1"/>
                  </a:moveTo>
                  <a:cubicBezTo>
                    <a:pt x="1303" y="1"/>
                    <a:pt x="1011" y="121"/>
                    <a:pt x="741" y="401"/>
                  </a:cubicBezTo>
                  <a:cubicBezTo>
                    <a:pt x="1" y="1174"/>
                    <a:pt x="800" y="2319"/>
                    <a:pt x="1571" y="2319"/>
                  </a:cubicBezTo>
                  <a:cubicBezTo>
                    <a:pt x="1839" y="2319"/>
                    <a:pt x="2103" y="2181"/>
                    <a:pt x="2298" y="1842"/>
                  </a:cubicBezTo>
                  <a:cubicBezTo>
                    <a:pt x="2851" y="881"/>
                    <a:pt x="2299" y="1"/>
                    <a:pt x="15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grpSp>
          <p:nvGrpSpPr>
            <p:cNvPr id="10555" name="Google Shape;10555;p17"/>
            <p:cNvGrpSpPr/>
            <p:nvPr/>
          </p:nvGrpSpPr>
          <p:grpSpPr>
            <a:xfrm rot="-7824032">
              <a:off x="7854044" y="4003276"/>
              <a:ext cx="1779274" cy="1440791"/>
              <a:chOff x="242251" y="1040712"/>
              <a:chExt cx="1779349" cy="1440852"/>
            </a:xfrm>
          </p:grpSpPr>
          <p:grpSp>
            <p:nvGrpSpPr>
              <p:cNvPr id="10556" name="Google Shape;10556;p17"/>
              <p:cNvGrpSpPr/>
              <p:nvPr/>
            </p:nvGrpSpPr>
            <p:grpSpPr>
              <a:xfrm>
                <a:off x="1097200" y="1338375"/>
                <a:ext cx="924400" cy="494250"/>
                <a:chOff x="1097200" y="1338375"/>
                <a:chExt cx="924400" cy="494250"/>
              </a:xfrm>
            </p:grpSpPr>
            <p:sp>
              <p:nvSpPr>
                <p:cNvPr id="10557" name="Google Shape;10557;p17"/>
                <p:cNvSpPr/>
                <p:nvPr/>
              </p:nvSpPr>
              <p:spPr>
                <a:xfrm>
                  <a:off x="1097200" y="1338375"/>
                  <a:ext cx="924400" cy="494250"/>
                </a:xfrm>
                <a:custGeom>
                  <a:avLst/>
                  <a:gdLst/>
                  <a:ahLst/>
                  <a:cxnLst/>
                  <a:rect l="l" t="t" r="r" b="b"/>
                  <a:pathLst>
                    <a:path w="36976" h="19770" extrusionOk="0">
                      <a:moveTo>
                        <a:pt x="18333" y="1"/>
                      </a:moveTo>
                      <a:cubicBezTo>
                        <a:pt x="5826" y="1"/>
                        <a:pt x="1" y="10329"/>
                        <a:pt x="1607" y="14208"/>
                      </a:cubicBezTo>
                      <a:cubicBezTo>
                        <a:pt x="2432" y="16199"/>
                        <a:pt x="7631" y="19769"/>
                        <a:pt x="13880" y="19769"/>
                      </a:cubicBezTo>
                      <a:cubicBezTo>
                        <a:pt x="15182" y="19769"/>
                        <a:pt x="16530" y="19614"/>
                        <a:pt x="17893" y="19258"/>
                      </a:cubicBezTo>
                      <a:cubicBezTo>
                        <a:pt x="25214" y="17342"/>
                        <a:pt x="28736" y="10967"/>
                        <a:pt x="33910" y="10967"/>
                      </a:cubicBezTo>
                      <a:cubicBezTo>
                        <a:pt x="34323" y="10967"/>
                        <a:pt x="34746" y="11008"/>
                        <a:pt x="35183" y="11095"/>
                      </a:cubicBezTo>
                      <a:cubicBezTo>
                        <a:pt x="35219" y="11102"/>
                        <a:pt x="35253" y="11105"/>
                        <a:pt x="35284" y="11105"/>
                      </a:cubicBezTo>
                      <a:cubicBezTo>
                        <a:pt x="36975" y="11105"/>
                        <a:pt x="31036" y="713"/>
                        <a:pt x="19714" y="42"/>
                      </a:cubicBezTo>
                      <a:cubicBezTo>
                        <a:pt x="19245" y="14"/>
                        <a:pt x="18784" y="1"/>
                        <a:pt x="18333" y="1"/>
                      </a:cubicBezTo>
                      <a:close/>
                    </a:path>
                  </a:pathLst>
                </a:custGeom>
                <a:solidFill>
                  <a:srgbClr val="9FCAB8">
                    <a:alpha val="5642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58" name="Google Shape;10558;p17"/>
                <p:cNvSpPr/>
                <p:nvPr/>
              </p:nvSpPr>
              <p:spPr>
                <a:xfrm>
                  <a:off x="1101350" y="1338375"/>
                  <a:ext cx="880925" cy="351025"/>
                </a:xfrm>
                <a:custGeom>
                  <a:avLst/>
                  <a:gdLst/>
                  <a:ahLst/>
                  <a:cxnLst/>
                  <a:rect l="l" t="t" r="r" b="b"/>
                  <a:pathLst>
                    <a:path w="35237" h="14041" extrusionOk="0">
                      <a:moveTo>
                        <a:pt x="18166" y="1"/>
                      </a:moveTo>
                      <a:cubicBezTo>
                        <a:pt x="5832" y="1"/>
                        <a:pt x="0" y="10043"/>
                        <a:pt x="1385" y="14040"/>
                      </a:cubicBezTo>
                      <a:cubicBezTo>
                        <a:pt x="4397" y="11884"/>
                        <a:pt x="7693" y="10136"/>
                        <a:pt x="11294" y="8970"/>
                      </a:cubicBezTo>
                      <a:cubicBezTo>
                        <a:pt x="14648" y="7883"/>
                        <a:pt x="18076" y="7429"/>
                        <a:pt x="21538" y="7429"/>
                      </a:cubicBezTo>
                      <a:cubicBezTo>
                        <a:pt x="23052" y="7429"/>
                        <a:pt x="24572" y="7516"/>
                        <a:pt x="26096" y="7674"/>
                      </a:cubicBezTo>
                      <a:cubicBezTo>
                        <a:pt x="29086" y="7986"/>
                        <a:pt x="32592" y="8380"/>
                        <a:pt x="35236" y="10027"/>
                      </a:cubicBezTo>
                      <a:cubicBezTo>
                        <a:pt x="34229" y="7352"/>
                        <a:pt x="28618" y="580"/>
                        <a:pt x="19547" y="42"/>
                      </a:cubicBezTo>
                      <a:cubicBezTo>
                        <a:pt x="19078" y="14"/>
                        <a:pt x="18617" y="1"/>
                        <a:pt x="18166" y="1"/>
                      </a:cubicBezTo>
                      <a:close/>
                    </a:path>
                  </a:pathLst>
                </a:custGeom>
                <a:solidFill>
                  <a:srgbClr val="9FCAB8">
                    <a:alpha val="5642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59" name="Google Shape;10559;p17"/>
                <p:cNvSpPr/>
                <p:nvPr/>
              </p:nvSpPr>
              <p:spPr>
                <a:xfrm>
                  <a:off x="1259625" y="1358175"/>
                  <a:ext cx="153275" cy="255925"/>
                </a:xfrm>
                <a:custGeom>
                  <a:avLst/>
                  <a:gdLst/>
                  <a:ahLst/>
                  <a:cxnLst/>
                  <a:rect l="l" t="t" r="r" b="b"/>
                  <a:pathLst>
                    <a:path w="6131" h="10237" extrusionOk="0">
                      <a:moveTo>
                        <a:pt x="6131" y="1"/>
                      </a:moveTo>
                      <a:lnTo>
                        <a:pt x="6131" y="1"/>
                      </a:lnTo>
                      <a:cubicBezTo>
                        <a:pt x="4382" y="511"/>
                        <a:pt x="2828" y="1238"/>
                        <a:pt x="1480" y="2102"/>
                      </a:cubicBezTo>
                      <a:cubicBezTo>
                        <a:pt x="765" y="4765"/>
                        <a:pt x="281" y="7478"/>
                        <a:pt x="1" y="10237"/>
                      </a:cubicBezTo>
                      <a:cubicBezTo>
                        <a:pt x="972" y="9743"/>
                        <a:pt x="1971" y="9294"/>
                        <a:pt x="2996" y="8891"/>
                      </a:cubicBezTo>
                      <a:cubicBezTo>
                        <a:pt x="3587" y="5731"/>
                        <a:pt x="4655" y="2794"/>
                        <a:pt x="6131" y="1"/>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60" name="Google Shape;10560;p17"/>
                <p:cNvSpPr/>
                <p:nvPr/>
              </p:nvSpPr>
              <p:spPr>
                <a:xfrm>
                  <a:off x="1398000" y="1338400"/>
                  <a:ext cx="292350" cy="219825"/>
                </a:xfrm>
                <a:custGeom>
                  <a:avLst/>
                  <a:gdLst/>
                  <a:ahLst/>
                  <a:cxnLst/>
                  <a:rect l="l" t="t" r="r" b="b"/>
                  <a:pathLst>
                    <a:path w="11694" h="8793" extrusionOk="0">
                      <a:moveTo>
                        <a:pt x="6342" y="0"/>
                      </a:moveTo>
                      <a:cubicBezTo>
                        <a:pt x="5434" y="0"/>
                        <a:pt x="4526" y="57"/>
                        <a:pt x="3624" y="169"/>
                      </a:cubicBezTo>
                      <a:cubicBezTo>
                        <a:pt x="1987" y="2874"/>
                        <a:pt x="727" y="5720"/>
                        <a:pt x="0" y="8793"/>
                      </a:cubicBezTo>
                      <a:cubicBezTo>
                        <a:pt x="2313" y="8095"/>
                        <a:pt x="4661" y="7690"/>
                        <a:pt x="7029" y="7521"/>
                      </a:cubicBezTo>
                      <a:cubicBezTo>
                        <a:pt x="8356" y="5043"/>
                        <a:pt x="9888" y="2769"/>
                        <a:pt x="11694" y="716"/>
                      </a:cubicBezTo>
                      <a:cubicBezTo>
                        <a:pt x="10383" y="347"/>
                        <a:pt x="9039" y="121"/>
                        <a:pt x="7681" y="41"/>
                      </a:cubicBezTo>
                      <a:cubicBezTo>
                        <a:pt x="7235" y="14"/>
                        <a:pt x="6788" y="0"/>
                        <a:pt x="6342" y="0"/>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61" name="Google Shape;10561;p17"/>
                <p:cNvSpPr/>
                <p:nvPr/>
              </p:nvSpPr>
              <p:spPr>
                <a:xfrm>
                  <a:off x="1641650" y="1377325"/>
                  <a:ext cx="209975" cy="152200"/>
                </a:xfrm>
                <a:custGeom>
                  <a:avLst/>
                  <a:gdLst/>
                  <a:ahLst/>
                  <a:cxnLst/>
                  <a:rect l="l" t="t" r="r" b="b"/>
                  <a:pathLst>
                    <a:path w="8399" h="6088" extrusionOk="0">
                      <a:moveTo>
                        <a:pt x="4313" y="0"/>
                      </a:moveTo>
                      <a:cubicBezTo>
                        <a:pt x="2655" y="1776"/>
                        <a:pt x="1240" y="3742"/>
                        <a:pt x="1" y="5872"/>
                      </a:cubicBezTo>
                      <a:cubicBezTo>
                        <a:pt x="1385" y="5875"/>
                        <a:pt x="2775" y="5952"/>
                        <a:pt x="4167" y="6088"/>
                      </a:cubicBezTo>
                      <a:cubicBezTo>
                        <a:pt x="5472" y="4733"/>
                        <a:pt x="6887" y="3492"/>
                        <a:pt x="8398" y="2374"/>
                      </a:cubicBezTo>
                      <a:cubicBezTo>
                        <a:pt x="7214" y="1489"/>
                        <a:pt x="5852" y="663"/>
                        <a:pt x="4313" y="0"/>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62" name="Google Shape;10562;p17"/>
                <p:cNvSpPr/>
                <p:nvPr/>
              </p:nvSpPr>
              <p:spPr>
                <a:xfrm>
                  <a:off x="1820275" y="1475150"/>
                  <a:ext cx="162000" cy="113925"/>
                </a:xfrm>
                <a:custGeom>
                  <a:avLst/>
                  <a:gdLst/>
                  <a:ahLst/>
                  <a:cxnLst/>
                  <a:rect l="l" t="t" r="r" b="b"/>
                  <a:pathLst>
                    <a:path w="6480" h="4557" extrusionOk="0">
                      <a:moveTo>
                        <a:pt x="3082" y="0"/>
                      </a:moveTo>
                      <a:cubicBezTo>
                        <a:pt x="2005" y="777"/>
                        <a:pt x="976" y="1618"/>
                        <a:pt x="1" y="2519"/>
                      </a:cubicBezTo>
                      <a:cubicBezTo>
                        <a:pt x="2265" y="2844"/>
                        <a:pt x="4591" y="3381"/>
                        <a:pt x="6479" y="4556"/>
                      </a:cubicBezTo>
                      <a:cubicBezTo>
                        <a:pt x="6073" y="3477"/>
                        <a:pt x="4912" y="1733"/>
                        <a:pt x="3082" y="0"/>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63" name="Google Shape;10563;p17"/>
                <p:cNvSpPr/>
                <p:nvPr/>
              </p:nvSpPr>
              <p:spPr>
                <a:xfrm>
                  <a:off x="1255275" y="1578625"/>
                  <a:ext cx="307300" cy="253900"/>
                </a:xfrm>
                <a:custGeom>
                  <a:avLst/>
                  <a:gdLst/>
                  <a:ahLst/>
                  <a:cxnLst/>
                  <a:rect l="l" t="t" r="r" b="b"/>
                  <a:pathLst>
                    <a:path w="12292" h="10156" extrusionOk="0">
                      <a:moveTo>
                        <a:pt x="3355" y="0"/>
                      </a:moveTo>
                      <a:cubicBezTo>
                        <a:pt x="2211" y="442"/>
                        <a:pt x="1091" y="944"/>
                        <a:pt x="1" y="1504"/>
                      </a:cubicBezTo>
                      <a:cubicBezTo>
                        <a:pt x="2355" y="4535"/>
                        <a:pt x="4861" y="7443"/>
                        <a:pt x="7566" y="10155"/>
                      </a:cubicBezTo>
                      <a:cubicBezTo>
                        <a:pt x="7576" y="10155"/>
                        <a:pt x="7587" y="10155"/>
                        <a:pt x="7598" y="10155"/>
                      </a:cubicBezTo>
                      <a:cubicBezTo>
                        <a:pt x="8937" y="10155"/>
                        <a:pt x="10272" y="9985"/>
                        <a:pt x="11570" y="9648"/>
                      </a:cubicBezTo>
                      <a:cubicBezTo>
                        <a:pt x="11815" y="9583"/>
                        <a:pt x="12055" y="9515"/>
                        <a:pt x="12292" y="9441"/>
                      </a:cubicBezTo>
                      <a:cubicBezTo>
                        <a:pt x="9117" y="6502"/>
                        <a:pt x="6159" y="3329"/>
                        <a:pt x="335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64" name="Google Shape;10564;p17"/>
                <p:cNvSpPr/>
                <p:nvPr/>
              </p:nvSpPr>
              <p:spPr>
                <a:xfrm>
                  <a:off x="1632875" y="1524150"/>
                  <a:ext cx="215050" cy="152750"/>
                </a:xfrm>
                <a:custGeom>
                  <a:avLst/>
                  <a:gdLst/>
                  <a:ahLst/>
                  <a:cxnLst/>
                  <a:rect l="l" t="t" r="r" b="b"/>
                  <a:pathLst>
                    <a:path w="8602" h="6110" extrusionOk="0">
                      <a:moveTo>
                        <a:pt x="283" y="1"/>
                      </a:moveTo>
                      <a:cubicBezTo>
                        <a:pt x="189" y="1"/>
                        <a:pt x="95" y="1"/>
                        <a:pt x="0" y="2"/>
                      </a:cubicBezTo>
                      <a:cubicBezTo>
                        <a:pt x="2086" y="2100"/>
                        <a:pt x="4229" y="4136"/>
                        <a:pt x="6429" y="6110"/>
                      </a:cubicBezTo>
                      <a:cubicBezTo>
                        <a:pt x="7162" y="5578"/>
                        <a:pt x="7878" y="5092"/>
                        <a:pt x="8601" y="4686"/>
                      </a:cubicBezTo>
                      <a:cubicBezTo>
                        <a:pt x="8213" y="4278"/>
                        <a:pt x="7819" y="3874"/>
                        <a:pt x="7438" y="3459"/>
                      </a:cubicBezTo>
                      <a:cubicBezTo>
                        <a:pt x="6469" y="2408"/>
                        <a:pt x="5551" y="1324"/>
                        <a:pt x="4650" y="227"/>
                      </a:cubicBezTo>
                      <a:cubicBezTo>
                        <a:pt x="3190" y="80"/>
                        <a:pt x="1734" y="1"/>
                        <a:pt x="2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65" name="Google Shape;10565;p17"/>
                <p:cNvSpPr/>
                <p:nvPr/>
              </p:nvSpPr>
              <p:spPr>
                <a:xfrm>
                  <a:off x="1833800" y="1540175"/>
                  <a:ext cx="154675" cy="77375"/>
                </a:xfrm>
                <a:custGeom>
                  <a:avLst/>
                  <a:gdLst/>
                  <a:ahLst/>
                  <a:cxnLst/>
                  <a:rect l="l" t="t" r="r" b="b"/>
                  <a:pathLst>
                    <a:path w="6187" h="3095" extrusionOk="0">
                      <a:moveTo>
                        <a:pt x="0" y="0"/>
                      </a:moveTo>
                      <a:lnTo>
                        <a:pt x="0" y="0"/>
                      </a:lnTo>
                      <a:cubicBezTo>
                        <a:pt x="345" y="394"/>
                        <a:pt x="693" y="784"/>
                        <a:pt x="1049" y="1169"/>
                      </a:cubicBezTo>
                      <a:cubicBezTo>
                        <a:pt x="1647" y="1819"/>
                        <a:pt x="2259" y="2456"/>
                        <a:pt x="2871" y="3094"/>
                      </a:cubicBezTo>
                      <a:cubicBezTo>
                        <a:pt x="3383" y="2966"/>
                        <a:pt x="3908" y="2896"/>
                        <a:pt x="4450" y="2896"/>
                      </a:cubicBezTo>
                      <a:cubicBezTo>
                        <a:pt x="4861" y="2896"/>
                        <a:pt x="5283" y="2936"/>
                        <a:pt x="5717" y="3023"/>
                      </a:cubicBezTo>
                      <a:cubicBezTo>
                        <a:pt x="5754" y="3030"/>
                        <a:pt x="5787" y="3033"/>
                        <a:pt x="5818" y="3033"/>
                      </a:cubicBezTo>
                      <a:cubicBezTo>
                        <a:pt x="6155" y="3033"/>
                        <a:pt x="6187" y="2620"/>
                        <a:pt x="5937" y="1955"/>
                      </a:cubicBezTo>
                      <a:cubicBezTo>
                        <a:pt x="4200" y="873"/>
                        <a:pt x="2091" y="332"/>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66" name="Google Shape;10566;p17"/>
                <p:cNvSpPr/>
                <p:nvPr/>
              </p:nvSpPr>
              <p:spPr>
                <a:xfrm>
                  <a:off x="1397850" y="1528000"/>
                  <a:ext cx="348175" cy="262775"/>
                </a:xfrm>
                <a:custGeom>
                  <a:avLst/>
                  <a:gdLst/>
                  <a:ahLst/>
                  <a:cxnLst/>
                  <a:rect l="l" t="t" r="r" b="b"/>
                  <a:pathLst>
                    <a:path w="13927" h="10511" extrusionOk="0">
                      <a:moveTo>
                        <a:pt x="6284" y="0"/>
                      </a:moveTo>
                      <a:cubicBezTo>
                        <a:pt x="4169" y="196"/>
                        <a:pt x="2071" y="585"/>
                        <a:pt x="1" y="1210"/>
                      </a:cubicBezTo>
                      <a:cubicBezTo>
                        <a:pt x="2816" y="4499"/>
                        <a:pt x="5793" y="7624"/>
                        <a:pt x="8991" y="10511"/>
                      </a:cubicBezTo>
                      <a:cubicBezTo>
                        <a:pt x="10849" y="9615"/>
                        <a:pt x="12446" y="8475"/>
                        <a:pt x="13926" y="7372"/>
                      </a:cubicBezTo>
                      <a:cubicBezTo>
                        <a:pt x="11292" y="5006"/>
                        <a:pt x="8746" y="2549"/>
                        <a:pt x="62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67" name="Google Shape;10567;p17"/>
                <p:cNvSpPr/>
                <p:nvPr/>
              </p:nvSpPr>
              <p:spPr>
                <a:xfrm>
                  <a:off x="1559675" y="1654175"/>
                  <a:ext cx="195050" cy="117900"/>
                </a:xfrm>
                <a:custGeom>
                  <a:avLst/>
                  <a:gdLst/>
                  <a:ahLst/>
                  <a:cxnLst/>
                  <a:rect l="l" t="t" r="r" b="b"/>
                  <a:pathLst>
                    <a:path w="7802" h="4716" extrusionOk="0">
                      <a:moveTo>
                        <a:pt x="7132" y="1"/>
                      </a:moveTo>
                      <a:cubicBezTo>
                        <a:pt x="7035" y="1"/>
                        <a:pt x="6935" y="33"/>
                        <a:pt x="6844" y="109"/>
                      </a:cubicBezTo>
                      <a:cubicBezTo>
                        <a:pt x="4940" y="1699"/>
                        <a:pt x="2784" y="2960"/>
                        <a:pt x="466" y="3842"/>
                      </a:cubicBezTo>
                      <a:cubicBezTo>
                        <a:pt x="1" y="4020"/>
                        <a:pt x="132" y="4715"/>
                        <a:pt x="542" y="4715"/>
                      </a:cubicBezTo>
                      <a:cubicBezTo>
                        <a:pt x="590" y="4715"/>
                        <a:pt x="642" y="4706"/>
                        <a:pt x="698" y="4684"/>
                      </a:cubicBezTo>
                      <a:cubicBezTo>
                        <a:pt x="3156" y="3750"/>
                        <a:pt x="5442" y="2413"/>
                        <a:pt x="7461" y="726"/>
                      </a:cubicBezTo>
                      <a:cubicBezTo>
                        <a:pt x="7802" y="442"/>
                        <a:pt x="7490" y="1"/>
                        <a:pt x="7132" y="1"/>
                      </a:cubicBezTo>
                      <a:close/>
                    </a:path>
                  </a:pathLst>
                </a:custGeom>
                <a:solidFill>
                  <a:srgbClr val="9FCAB8">
                    <a:alpha val="2067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68" name="Google Shape;10568;p17"/>
                <p:cNvSpPr/>
                <p:nvPr/>
              </p:nvSpPr>
              <p:spPr>
                <a:xfrm>
                  <a:off x="1756075" y="1600875"/>
                  <a:ext cx="81850" cy="44075"/>
                </a:xfrm>
                <a:custGeom>
                  <a:avLst/>
                  <a:gdLst/>
                  <a:ahLst/>
                  <a:cxnLst/>
                  <a:rect l="l" t="t" r="r" b="b"/>
                  <a:pathLst>
                    <a:path w="3273" h="1763" extrusionOk="0">
                      <a:moveTo>
                        <a:pt x="2671" y="0"/>
                      </a:moveTo>
                      <a:cubicBezTo>
                        <a:pt x="2631" y="0"/>
                        <a:pt x="2589" y="6"/>
                        <a:pt x="2544" y="18"/>
                      </a:cubicBezTo>
                      <a:cubicBezTo>
                        <a:pt x="1792" y="227"/>
                        <a:pt x="1073" y="538"/>
                        <a:pt x="405" y="942"/>
                      </a:cubicBezTo>
                      <a:cubicBezTo>
                        <a:pt x="1" y="1188"/>
                        <a:pt x="248" y="1763"/>
                        <a:pt x="625" y="1763"/>
                      </a:cubicBezTo>
                      <a:cubicBezTo>
                        <a:pt x="696" y="1763"/>
                        <a:pt x="771" y="1743"/>
                        <a:pt x="847" y="1696"/>
                      </a:cubicBezTo>
                      <a:cubicBezTo>
                        <a:pt x="1448" y="1330"/>
                        <a:pt x="2098" y="1049"/>
                        <a:pt x="2777" y="861"/>
                      </a:cubicBezTo>
                      <a:cubicBezTo>
                        <a:pt x="3274" y="722"/>
                        <a:pt x="3120" y="0"/>
                        <a:pt x="2671" y="0"/>
                      </a:cubicBezTo>
                      <a:close/>
                    </a:path>
                  </a:pathLst>
                </a:custGeom>
                <a:solidFill>
                  <a:srgbClr val="9FCAB8">
                    <a:alpha val="2067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grpSp>
          <p:grpSp>
            <p:nvGrpSpPr>
              <p:cNvPr id="10569" name="Google Shape;10569;p17"/>
              <p:cNvGrpSpPr/>
              <p:nvPr/>
            </p:nvGrpSpPr>
            <p:grpSpPr>
              <a:xfrm rot="551135">
                <a:off x="333827" y="1135658"/>
                <a:ext cx="1290043" cy="1250960"/>
                <a:chOff x="1640584" y="2123500"/>
                <a:chExt cx="1148539" cy="1113743"/>
              </a:xfrm>
            </p:grpSpPr>
            <p:sp>
              <p:nvSpPr>
                <p:cNvPr id="10570" name="Google Shape;10570;p17"/>
                <p:cNvSpPr/>
                <p:nvPr/>
              </p:nvSpPr>
              <p:spPr>
                <a:xfrm rot="1271479">
                  <a:off x="1762549" y="2258456"/>
                  <a:ext cx="904609" cy="843831"/>
                </a:xfrm>
                <a:custGeom>
                  <a:avLst/>
                  <a:gdLst/>
                  <a:ahLst/>
                  <a:cxnLst/>
                  <a:rect l="l" t="t" r="r" b="b"/>
                  <a:pathLst>
                    <a:path w="56845" h="53015" extrusionOk="0">
                      <a:moveTo>
                        <a:pt x="35396" y="1"/>
                      </a:moveTo>
                      <a:cubicBezTo>
                        <a:pt x="35352" y="1"/>
                        <a:pt x="35310" y="7"/>
                        <a:pt x="35268" y="20"/>
                      </a:cubicBezTo>
                      <a:cubicBezTo>
                        <a:pt x="29606" y="1731"/>
                        <a:pt x="27381" y="5963"/>
                        <a:pt x="27381" y="5963"/>
                      </a:cubicBezTo>
                      <a:cubicBezTo>
                        <a:pt x="25115" y="2600"/>
                        <a:pt x="21471" y="509"/>
                        <a:pt x="19933" y="509"/>
                      </a:cubicBezTo>
                      <a:cubicBezTo>
                        <a:pt x="19662" y="509"/>
                        <a:pt x="19457" y="573"/>
                        <a:pt x="19336" y="707"/>
                      </a:cubicBezTo>
                      <a:cubicBezTo>
                        <a:pt x="16611" y="3709"/>
                        <a:pt x="17272" y="9556"/>
                        <a:pt x="17272" y="9556"/>
                      </a:cubicBezTo>
                      <a:cubicBezTo>
                        <a:pt x="14925" y="7571"/>
                        <a:pt x="11354" y="6722"/>
                        <a:pt x="9240" y="6722"/>
                      </a:cubicBezTo>
                      <a:cubicBezTo>
                        <a:pt x="8235" y="6722"/>
                        <a:pt x="7559" y="6914"/>
                        <a:pt x="7502" y="7268"/>
                      </a:cubicBezTo>
                      <a:cubicBezTo>
                        <a:pt x="6788" y="11712"/>
                        <a:pt x="9820" y="16427"/>
                        <a:pt x="9820" y="16427"/>
                      </a:cubicBezTo>
                      <a:cubicBezTo>
                        <a:pt x="9719" y="16424"/>
                        <a:pt x="9619" y="16422"/>
                        <a:pt x="9518" y="16422"/>
                      </a:cubicBezTo>
                      <a:cubicBezTo>
                        <a:pt x="5513" y="16422"/>
                        <a:pt x="1643" y="18911"/>
                        <a:pt x="1936" y="19982"/>
                      </a:cubicBezTo>
                      <a:cubicBezTo>
                        <a:pt x="2920" y="23572"/>
                        <a:pt x="7626" y="25662"/>
                        <a:pt x="7626" y="25662"/>
                      </a:cubicBezTo>
                      <a:cubicBezTo>
                        <a:pt x="3989" y="27243"/>
                        <a:pt x="1" y="32676"/>
                        <a:pt x="1290" y="33550"/>
                      </a:cubicBezTo>
                      <a:cubicBezTo>
                        <a:pt x="4116" y="35461"/>
                        <a:pt x="9044" y="35902"/>
                        <a:pt x="9044" y="35902"/>
                      </a:cubicBezTo>
                      <a:cubicBezTo>
                        <a:pt x="7268" y="39093"/>
                        <a:pt x="7224" y="45603"/>
                        <a:pt x="8726" y="45699"/>
                      </a:cubicBezTo>
                      <a:cubicBezTo>
                        <a:pt x="8993" y="45716"/>
                        <a:pt x="9260" y="45724"/>
                        <a:pt x="9526" y="45724"/>
                      </a:cubicBezTo>
                      <a:cubicBezTo>
                        <a:pt x="13221" y="45724"/>
                        <a:pt x="16726" y="44215"/>
                        <a:pt x="16726" y="44215"/>
                      </a:cubicBezTo>
                      <a:cubicBezTo>
                        <a:pt x="16898" y="48226"/>
                        <a:pt x="19702" y="52226"/>
                        <a:pt x="20688" y="52226"/>
                      </a:cubicBezTo>
                      <a:cubicBezTo>
                        <a:pt x="20714" y="52226"/>
                        <a:pt x="20740" y="52223"/>
                        <a:pt x="20764" y="52217"/>
                      </a:cubicBezTo>
                      <a:cubicBezTo>
                        <a:pt x="24220" y="51360"/>
                        <a:pt x="28005" y="47880"/>
                        <a:pt x="28005" y="47880"/>
                      </a:cubicBezTo>
                      <a:cubicBezTo>
                        <a:pt x="29652" y="50276"/>
                        <a:pt x="34128" y="53015"/>
                        <a:pt x="35913" y="53015"/>
                      </a:cubicBezTo>
                      <a:cubicBezTo>
                        <a:pt x="36221" y="53015"/>
                        <a:pt x="36449" y="52933"/>
                        <a:pt x="36569" y="52754"/>
                      </a:cubicBezTo>
                      <a:cubicBezTo>
                        <a:pt x="38444" y="49941"/>
                        <a:pt x="38370" y="45144"/>
                        <a:pt x="38370" y="45143"/>
                      </a:cubicBezTo>
                      <a:lnTo>
                        <a:pt x="38370" y="45143"/>
                      </a:lnTo>
                      <a:cubicBezTo>
                        <a:pt x="39785" y="46033"/>
                        <a:pt x="43750" y="47047"/>
                        <a:pt x="45784" y="47047"/>
                      </a:cubicBezTo>
                      <a:cubicBezTo>
                        <a:pt x="46461" y="47047"/>
                        <a:pt x="46924" y="46935"/>
                        <a:pt x="47009" y="46669"/>
                      </a:cubicBezTo>
                      <a:cubicBezTo>
                        <a:pt x="48133" y="43166"/>
                        <a:pt x="46722" y="37648"/>
                        <a:pt x="46722" y="37648"/>
                      </a:cubicBezTo>
                      <a:lnTo>
                        <a:pt x="46722" y="37648"/>
                      </a:lnTo>
                      <a:cubicBezTo>
                        <a:pt x="47145" y="37687"/>
                        <a:pt x="47575" y="37706"/>
                        <a:pt x="48008" y="37706"/>
                      </a:cubicBezTo>
                      <a:cubicBezTo>
                        <a:pt x="52176" y="37706"/>
                        <a:pt x="56525" y="36007"/>
                        <a:pt x="56285" y="34888"/>
                      </a:cubicBezTo>
                      <a:cubicBezTo>
                        <a:pt x="55341" y="30484"/>
                        <a:pt x="51040" y="27949"/>
                        <a:pt x="51040" y="27949"/>
                      </a:cubicBezTo>
                      <a:cubicBezTo>
                        <a:pt x="55565" y="25201"/>
                        <a:pt x="56845" y="20013"/>
                        <a:pt x="56359" y="19309"/>
                      </a:cubicBezTo>
                      <a:cubicBezTo>
                        <a:pt x="54208" y="16192"/>
                        <a:pt x="48336" y="15495"/>
                        <a:pt x="48336" y="15495"/>
                      </a:cubicBezTo>
                      <a:cubicBezTo>
                        <a:pt x="49299" y="11742"/>
                        <a:pt x="48265" y="6225"/>
                        <a:pt x="47152" y="6125"/>
                      </a:cubicBezTo>
                      <a:cubicBezTo>
                        <a:pt x="46889" y="6101"/>
                        <a:pt x="46625" y="6090"/>
                        <a:pt x="46362" y="6090"/>
                      </a:cubicBezTo>
                      <a:cubicBezTo>
                        <a:pt x="42495" y="6090"/>
                        <a:pt x="38746" y="8476"/>
                        <a:pt x="38746" y="8476"/>
                      </a:cubicBezTo>
                      <a:cubicBezTo>
                        <a:pt x="38806" y="6123"/>
                        <a:pt x="36758" y="1"/>
                        <a:pt x="353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71" name="Google Shape;10571;p17"/>
                <p:cNvSpPr/>
                <p:nvPr/>
              </p:nvSpPr>
              <p:spPr>
                <a:xfrm rot="1271479">
                  <a:off x="2043800" y="2229405"/>
                  <a:ext cx="217046" cy="214591"/>
                </a:xfrm>
                <a:custGeom>
                  <a:avLst/>
                  <a:gdLst/>
                  <a:ahLst/>
                  <a:cxnLst/>
                  <a:rect l="l" t="t" r="r" b="b"/>
                  <a:pathLst>
                    <a:path w="13639" h="13482" extrusionOk="0">
                      <a:moveTo>
                        <a:pt x="8915" y="1"/>
                      </a:moveTo>
                      <a:cubicBezTo>
                        <a:pt x="6531" y="3083"/>
                        <a:pt x="7142" y="8501"/>
                        <a:pt x="7142" y="8501"/>
                      </a:cubicBezTo>
                      <a:cubicBezTo>
                        <a:pt x="5098" y="6774"/>
                        <a:pt x="2129" y="5905"/>
                        <a:pt x="0" y="5711"/>
                      </a:cubicBezTo>
                      <a:lnTo>
                        <a:pt x="0" y="5711"/>
                      </a:lnTo>
                      <a:cubicBezTo>
                        <a:pt x="2533" y="8718"/>
                        <a:pt x="5814" y="11123"/>
                        <a:pt x="8977" y="13481"/>
                      </a:cubicBezTo>
                      <a:cubicBezTo>
                        <a:pt x="10354" y="12249"/>
                        <a:pt x="11939" y="11246"/>
                        <a:pt x="13639" y="10497"/>
                      </a:cubicBezTo>
                      <a:cubicBezTo>
                        <a:pt x="11208" y="7496"/>
                        <a:pt x="9928" y="3750"/>
                        <a:pt x="8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72" name="Google Shape;10572;p17"/>
                <p:cNvSpPr/>
                <p:nvPr/>
              </p:nvSpPr>
              <p:spPr>
                <a:xfrm rot="1271479">
                  <a:off x="1818667" y="2469776"/>
                  <a:ext cx="201037" cy="165264"/>
                </a:xfrm>
                <a:custGeom>
                  <a:avLst/>
                  <a:gdLst/>
                  <a:ahLst/>
                  <a:cxnLst/>
                  <a:rect l="l" t="t" r="r" b="b"/>
                  <a:pathLst>
                    <a:path w="12633" h="10383" extrusionOk="0">
                      <a:moveTo>
                        <a:pt x="248" y="1"/>
                      </a:moveTo>
                      <a:lnTo>
                        <a:pt x="248" y="1"/>
                      </a:lnTo>
                      <a:cubicBezTo>
                        <a:pt x="1531" y="3250"/>
                        <a:pt x="5751" y="5125"/>
                        <a:pt x="5751" y="5125"/>
                      </a:cubicBezTo>
                      <a:cubicBezTo>
                        <a:pt x="3542" y="6087"/>
                        <a:pt x="1206" y="8466"/>
                        <a:pt x="0" y="10383"/>
                      </a:cubicBezTo>
                      <a:cubicBezTo>
                        <a:pt x="3854" y="9387"/>
                        <a:pt x="7612" y="8030"/>
                        <a:pt x="11383" y="6719"/>
                      </a:cubicBezTo>
                      <a:cubicBezTo>
                        <a:pt x="11520" y="4747"/>
                        <a:pt x="11961" y="2776"/>
                        <a:pt x="12633" y="954"/>
                      </a:cubicBezTo>
                      <a:lnTo>
                        <a:pt x="12633" y="954"/>
                      </a:lnTo>
                      <a:cubicBezTo>
                        <a:pt x="11706" y="975"/>
                        <a:pt x="10779" y="990"/>
                        <a:pt x="9853" y="990"/>
                      </a:cubicBezTo>
                      <a:cubicBezTo>
                        <a:pt x="6607" y="990"/>
                        <a:pt x="3378" y="803"/>
                        <a:pt x="2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73" name="Google Shape;10573;p17"/>
                <p:cNvSpPr/>
                <p:nvPr/>
              </p:nvSpPr>
              <p:spPr>
                <a:xfrm rot="1271479">
                  <a:off x="2403186" y="2365849"/>
                  <a:ext cx="194369" cy="207635"/>
                </a:xfrm>
                <a:custGeom>
                  <a:avLst/>
                  <a:gdLst/>
                  <a:ahLst/>
                  <a:cxnLst/>
                  <a:rect l="l" t="t" r="r" b="b"/>
                  <a:pathLst>
                    <a:path w="12214" h="13045" extrusionOk="0">
                      <a:moveTo>
                        <a:pt x="2344" y="0"/>
                      </a:moveTo>
                      <a:cubicBezTo>
                        <a:pt x="1400" y="2919"/>
                        <a:pt x="444" y="5827"/>
                        <a:pt x="49" y="8888"/>
                      </a:cubicBezTo>
                      <a:cubicBezTo>
                        <a:pt x="39" y="8957"/>
                        <a:pt x="23" y="9025"/>
                        <a:pt x="1" y="9091"/>
                      </a:cubicBezTo>
                      <a:cubicBezTo>
                        <a:pt x="2812" y="9644"/>
                        <a:pt x="5549" y="11061"/>
                        <a:pt x="7735" y="13045"/>
                      </a:cubicBezTo>
                      <a:cubicBezTo>
                        <a:pt x="9038" y="10211"/>
                        <a:pt x="10339" y="7377"/>
                        <a:pt x="12214" y="4935"/>
                      </a:cubicBezTo>
                      <a:cubicBezTo>
                        <a:pt x="12178" y="4935"/>
                        <a:pt x="12142" y="4935"/>
                        <a:pt x="12106" y="4935"/>
                      </a:cubicBezTo>
                      <a:cubicBezTo>
                        <a:pt x="8239" y="4935"/>
                        <a:pt x="4490" y="7318"/>
                        <a:pt x="4490" y="7318"/>
                      </a:cubicBezTo>
                      <a:cubicBezTo>
                        <a:pt x="4532" y="5604"/>
                        <a:pt x="3458" y="1891"/>
                        <a:pt x="2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74" name="Google Shape;10574;p17"/>
                <p:cNvSpPr/>
                <p:nvPr/>
              </p:nvSpPr>
              <p:spPr>
                <a:xfrm rot="1271479">
                  <a:off x="2152760" y="2903541"/>
                  <a:ext cx="184964" cy="227467"/>
                </a:xfrm>
                <a:custGeom>
                  <a:avLst/>
                  <a:gdLst/>
                  <a:ahLst/>
                  <a:cxnLst/>
                  <a:rect l="l" t="t" r="r" b="b"/>
                  <a:pathLst>
                    <a:path w="11623" h="14291" extrusionOk="0">
                      <a:moveTo>
                        <a:pt x="5761" y="0"/>
                      </a:moveTo>
                      <a:cubicBezTo>
                        <a:pt x="4396" y="985"/>
                        <a:pt x="2900" y="1788"/>
                        <a:pt x="1293" y="2363"/>
                      </a:cubicBezTo>
                      <a:cubicBezTo>
                        <a:pt x="870" y="2514"/>
                        <a:pt x="438" y="2648"/>
                        <a:pt x="1" y="2770"/>
                      </a:cubicBezTo>
                      <a:cubicBezTo>
                        <a:pt x="515" y="4345"/>
                        <a:pt x="1069" y="5906"/>
                        <a:pt x="1666" y="7454"/>
                      </a:cubicBezTo>
                      <a:cubicBezTo>
                        <a:pt x="2544" y="9720"/>
                        <a:pt x="3742" y="11962"/>
                        <a:pt x="4558" y="14290"/>
                      </a:cubicBezTo>
                      <a:cubicBezTo>
                        <a:pt x="6397" y="11470"/>
                        <a:pt x="6324" y="6735"/>
                        <a:pt x="6324" y="6735"/>
                      </a:cubicBezTo>
                      <a:lnTo>
                        <a:pt x="6324" y="6735"/>
                      </a:lnTo>
                      <a:cubicBezTo>
                        <a:pt x="7334" y="7372"/>
                        <a:pt x="9643" y="8070"/>
                        <a:pt x="11622" y="8417"/>
                      </a:cubicBezTo>
                      <a:cubicBezTo>
                        <a:pt x="9322" y="5887"/>
                        <a:pt x="7404" y="3005"/>
                        <a:pt x="57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75" name="Google Shape;10575;p17"/>
                <p:cNvSpPr/>
                <p:nvPr/>
              </p:nvSpPr>
              <p:spPr>
                <a:xfrm rot="1271479">
                  <a:off x="2431535" y="2719191"/>
                  <a:ext cx="194591" cy="211280"/>
                </a:xfrm>
                <a:custGeom>
                  <a:avLst/>
                  <a:gdLst/>
                  <a:ahLst/>
                  <a:cxnLst/>
                  <a:rect l="l" t="t" r="r" b="b"/>
                  <a:pathLst>
                    <a:path w="12228" h="13274" extrusionOk="0">
                      <a:moveTo>
                        <a:pt x="12228" y="1"/>
                      </a:moveTo>
                      <a:lnTo>
                        <a:pt x="12228" y="1"/>
                      </a:lnTo>
                      <a:cubicBezTo>
                        <a:pt x="8942" y="1214"/>
                        <a:pt x="5626" y="2337"/>
                        <a:pt x="2266" y="3318"/>
                      </a:cubicBezTo>
                      <a:cubicBezTo>
                        <a:pt x="2060" y="3479"/>
                        <a:pt x="1797" y="3561"/>
                        <a:pt x="1534" y="3561"/>
                      </a:cubicBezTo>
                      <a:cubicBezTo>
                        <a:pt x="1499" y="3561"/>
                        <a:pt x="1464" y="3560"/>
                        <a:pt x="1429" y="3557"/>
                      </a:cubicBezTo>
                      <a:cubicBezTo>
                        <a:pt x="1381" y="3571"/>
                        <a:pt x="1333" y="3583"/>
                        <a:pt x="1285" y="3597"/>
                      </a:cubicBezTo>
                      <a:cubicBezTo>
                        <a:pt x="1245" y="4586"/>
                        <a:pt x="1175" y="5572"/>
                        <a:pt x="1012" y="6549"/>
                      </a:cubicBezTo>
                      <a:cubicBezTo>
                        <a:pt x="821" y="7686"/>
                        <a:pt x="470" y="8759"/>
                        <a:pt x="1" y="9781"/>
                      </a:cubicBezTo>
                      <a:cubicBezTo>
                        <a:pt x="3986" y="11247"/>
                        <a:pt x="8029" y="12508"/>
                        <a:pt x="12199" y="13273"/>
                      </a:cubicBezTo>
                      <a:cubicBezTo>
                        <a:pt x="11088" y="9124"/>
                        <a:pt x="7054" y="6747"/>
                        <a:pt x="7054" y="6747"/>
                      </a:cubicBezTo>
                      <a:cubicBezTo>
                        <a:pt x="10097" y="4899"/>
                        <a:pt x="11671" y="1949"/>
                        <a:pt x="12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76" name="Google Shape;10576;p17"/>
                <p:cNvSpPr/>
                <p:nvPr/>
              </p:nvSpPr>
              <p:spPr>
                <a:xfrm rot="1271479">
                  <a:off x="1803822" y="2773451"/>
                  <a:ext cx="226880" cy="197926"/>
                </a:xfrm>
                <a:custGeom>
                  <a:avLst/>
                  <a:gdLst/>
                  <a:ahLst/>
                  <a:cxnLst/>
                  <a:rect l="l" t="t" r="r" b="b"/>
                  <a:pathLst>
                    <a:path w="14257" h="12435" extrusionOk="0">
                      <a:moveTo>
                        <a:pt x="8763" y="1"/>
                      </a:moveTo>
                      <a:cubicBezTo>
                        <a:pt x="5793" y="2292"/>
                        <a:pt x="2871" y="4645"/>
                        <a:pt x="1" y="7062"/>
                      </a:cubicBezTo>
                      <a:cubicBezTo>
                        <a:pt x="142" y="7267"/>
                        <a:pt x="309" y="7387"/>
                        <a:pt x="504" y="7400"/>
                      </a:cubicBezTo>
                      <a:cubicBezTo>
                        <a:pt x="772" y="7417"/>
                        <a:pt x="1040" y="7425"/>
                        <a:pt x="1308" y="7425"/>
                      </a:cubicBezTo>
                      <a:cubicBezTo>
                        <a:pt x="5000" y="7425"/>
                        <a:pt x="8504" y="5917"/>
                        <a:pt x="8504" y="5917"/>
                      </a:cubicBezTo>
                      <a:cubicBezTo>
                        <a:pt x="8611" y="8416"/>
                        <a:pt x="9740" y="10909"/>
                        <a:pt x="10814" y="12435"/>
                      </a:cubicBezTo>
                      <a:cubicBezTo>
                        <a:pt x="11902" y="9272"/>
                        <a:pt x="13051" y="6131"/>
                        <a:pt x="14257" y="3011"/>
                      </a:cubicBezTo>
                      <a:cubicBezTo>
                        <a:pt x="12207" y="2454"/>
                        <a:pt x="10307" y="1474"/>
                        <a:pt x="8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77" name="Google Shape;10577;p17"/>
                <p:cNvSpPr/>
                <p:nvPr/>
              </p:nvSpPr>
              <p:spPr>
                <a:xfrm rot="1271479">
                  <a:off x="1846296" y="2382750"/>
                  <a:ext cx="740221" cy="616284"/>
                </a:xfrm>
                <a:custGeom>
                  <a:avLst/>
                  <a:gdLst/>
                  <a:ahLst/>
                  <a:cxnLst/>
                  <a:rect l="l" t="t" r="r" b="b"/>
                  <a:pathLst>
                    <a:path w="46515" h="38719" extrusionOk="0">
                      <a:moveTo>
                        <a:pt x="24350" y="1"/>
                      </a:moveTo>
                      <a:cubicBezTo>
                        <a:pt x="19289" y="1"/>
                        <a:pt x="14009" y="2098"/>
                        <a:pt x="9261" y="6881"/>
                      </a:cubicBezTo>
                      <a:cubicBezTo>
                        <a:pt x="0" y="16215"/>
                        <a:pt x="4277" y="29356"/>
                        <a:pt x="12174" y="34990"/>
                      </a:cubicBezTo>
                      <a:cubicBezTo>
                        <a:pt x="15757" y="37546"/>
                        <a:pt x="19622" y="38719"/>
                        <a:pt x="23394" y="38719"/>
                      </a:cubicBezTo>
                      <a:cubicBezTo>
                        <a:pt x="28681" y="38719"/>
                        <a:pt x="33785" y="36414"/>
                        <a:pt x="37670" y="32383"/>
                      </a:cubicBezTo>
                      <a:cubicBezTo>
                        <a:pt x="43969" y="25850"/>
                        <a:pt x="46515" y="14053"/>
                        <a:pt x="38766" y="6309"/>
                      </a:cubicBezTo>
                      <a:cubicBezTo>
                        <a:pt x="34788" y="2334"/>
                        <a:pt x="29690" y="1"/>
                        <a:pt x="24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78" name="Google Shape;10578;p17"/>
                <p:cNvSpPr/>
                <p:nvPr/>
              </p:nvSpPr>
              <p:spPr>
                <a:xfrm rot="1271479">
                  <a:off x="1909215" y="2386231"/>
                  <a:ext cx="631770" cy="616029"/>
                </a:xfrm>
                <a:custGeom>
                  <a:avLst/>
                  <a:gdLst/>
                  <a:ahLst/>
                  <a:cxnLst/>
                  <a:rect l="l" t="t" r="r" b="b"/>
                  <a:pathLst>
                    <a:path w="39700" h="38703" extrusionOk="0">
                      <a:moveTo>
                        <a:pt x="20355" y="0"/>
                      </a:moveTo>
                      <a:cubicBezTo>
                        <a:pt x="19641" y="0"/>
                        <a:pt x="18927" y="42"/>
                        <a:pt x="18216" y="124"/>
                      </a:cubicBezTo>
                      <a:cubicBezTo>
                        <a:pt x="18772" y="2543"/>
                        <a:pt x="19121" y="5005"/>
                        <a:pt x="19485" y="7467"/>
                      </a:cubicBezTo>
                      <a:cubicBezTo>
                        <a:pt x="19592" y="8182"/>
                        <a:pt x="19069" y="8546"/>
                        <a:pt x="18505" y="8546"/>
                      </a:cubicBezTo>
                      <a:cubicBezTo>
                        <a:pt x="17966" y="8546"/>
                        <a:pt x="17388" y="8213"/>
                        <a:pt x="17288" y="7537"/>
                      </a:cubicBezTo>
                      <a:cubicBezTo>
                        <a:pt x="16936" y="5173"/>
                        <a:pt x="16593" y="2820"/>
                        <a:pt x="16050" y="510"/>
                      </a:cubicBezTo>
                      <a:cubicBezTo>
                        <a:pt x="14899" y="787"/>
                        <a:pt x="13774" y="1167"/>
                        <a:pt x="12692" y="1646"/>
                      </a:cubicBezTo>
                      <a:cubicBezTo>
                        <a:pt x="14261" y="4362"/>
                        <a:pt x="15689" y="7156"/>
                        <a:pt x="17065" y="9979"/>
                      </a:cubicBezTo>
                      <a:cubicBezTo>
                        <a:pt x="17494" y="10858"/>
                        <a:pt x="16724" y="11696"/>
                        <a:pt x="16007" y="11696"/>
                      </a:cubicBezTo>
                      <a:cubicBezTo>
                        <a:pt x="15694" y="11696"/>
                        <a:pt x="15391" y="11536"/>
                        <a:pt x="15202" y="11150"/>
                      </a:cubicBezTo>
                      <a:cubicBezTo>
                        <a:pt x="13796" y="8264"/>
                        <a:pt x="12336" y="5409"/>
                        <a:pt x="10727" y="2638"/>
                      </a:cubicBezTo>
                      <a:cubicBezTo>
                        <a:pt x="10018" y="3043"/>
                        <a:pt x="9332" y="3484"/>
                        <a:pt x="8669" y="3960"/>
                      </a:cubicBezTo>
                      <a:cubicBezTo>
                        <a:pt x="10418" y="6440"/>
                        <a:pt x="12214" y="8883"/>
                        <a:pt x="14117" y="11248"/>
                      </a:cubicBezTo>
                      <a:cubicBezTo>
                        <a:pt x="14753" y="12039"/>
                        <a:pt x="13971" y="12856"/>
                        <a:pt x="13155" y="12856"/>
                      </a:cubicBezTo>
                      <a:cubicBezTo>
                        <a:pt x="12831" y="12856"/>
                        <a:pt x="12501" y="12728"/>
                        <a:pt x="12253" y="12419"/>
                      </a:cubicBezTo>
                      <a:cubicBezTo>
                        <a:pt x="10400" y="10114"/>
                        <a:pt x="8647" y="7736"/>
                        <a:pt x="6940" y="5324"/>
                      </a:cubicBezTo>
                      <a:cubicBezTo>
                        <a:pt x="6378" y="5806"/>
                        <a:pt x="5819" y="6319"/>
                        <a:pt x="5269" y="6873"/>
                      </a:cubicBezTo>
                      <a:cubicBezTo>
                        <a:pt x="4733" y="7414"/>
                        <a:pt x="4228" y="7986"/>
                        <a:pt x="3756" y="8584"/>
                      </a:cubicBezTo>
                      <a:cubicBezTo>
                        <a:pt x="5645" y="9775"/>
                        <a:pt x="7551" y="10937"/>
                        <a:pt x="9476" y="12069"/>
                      </a:cubicBezTo>
                      <a:cubicBezTo>
                        <a:pt x="10507" y="12677"/>
                        <a:pt x="9914" y="14161"/>
                        <a:pt x="8966" y="14161"/>
                      </a:cubicBezTo>
                      <a:cubicBezTo>
                        <a:pt x="8795" y="14161"/>
                        <a:pt x="8613" y="14113"/>
                        <a:pt x="8426" y="14003"/>
                      </a:cubicBezTo>
                      <a:cubicBezTo>
                        <a:pt x="6433" y="12829"/>
                        <a:pt x="4457" y="11624"/>
                        <a:pt x="2501" y="10389"/>
                      </a:cubicBezTo>
                      <a:cubicBezTo>
                        <a:pt x="1824" y="11499"/>
                        <a:pt x="1277" y="12682"/>
                        <a:pt x="869" y="13915"/>
                      </a:cubicBezTo>
                      <a:cubicBezTo>
                        <a:pt x="2705" y="14530"/>
                        <a:pt x="4581" y="15032"/>
                        <a:pt x="6440" y="15580"/>
                      </a:cubicBezTo>
                      <a:cubicBezTo>
                        <a:pt x="7678" y="15945"/>
                        <a:pt x="7358" y="17768"/>
                        <a:pt x="6251" y="17768"/>
                      </a:cubicBezTo>
                      <a:cubicBezTo>
                        <a:pt x="6148" y="17768"/>
                        <a:pt x="6038" y="17753"/>
                        <a:pt x="5922" y="17718"/>
                      </a:cubicBezTo>
                      <a:cubicBezTo>
                        <a:pt x="4051" y="17167"/>
                        <a:pt x="2171" y="16650"/>
                        <a:pt x="323" y="16036"/>
                      </a:cubicBezTo>
                      <a:cubicBezTo>
                        <a:pt x="97" y="17244"/>
                        <a:pt x="1" y="18472"/>
                        <a:pt x="38" y="19700"/>
                      </a:cubicBezTo>
                      <a:cubicBezTo>
                        <a:pt x="860" y="19779"/>
                        <a:pt x="1686" y="19805"/>
                        <a:pt x="2515" y="19805"/>
                      </a:cubicBezTo>
                      <a:cubicBezTo>
                        <a:pt x="3198" y="19805"/>
                        <a:pt x="3883" y="19787"/>
                        <a:pt x="4571" y="19765"/>
                      </a:cubicBezTo>
                      <a:cubicBezTo>
                        <a:pt x="4585" y="19765"/>
                        <a:pt x="4599" y="19765"/>
                        <a:pt x="4613" y="19765"/>
                      </a:cubicBezTo>
                      <a:cubicBezTo>
                        <a:pt x="5989" y="19765"/>
                        <a:pt x="6043" y="21921"/>
                        <a:pt x="4641" y="21965"/>
                      </a:cubicBezTo>
                      <a:cubicBezTo>
                        <a:pt x="3953" y="21986"/>
                        <a:pt x="3266" y="22002"/>
                        <a:pt x="2581" y="22002"/>
                      </a:cubicBezTo>
                      <a:cubicBezTo>
                        <a:pt x="1797" y="22002"/>
                        <a:pt x="1016" y="21981"/>
                        <a:pt x="238" y="21921"/>
                      </a:cubicBezTo>
                      <a:lnTo>
                        <a:pt x="238" y="21921"/>
                      </a:lnTo>
                      <a:cubicBezTo>
                        <a:pt x="433" y="23190"/>
                        <a:pt x="754" y="24434"/>
                        <a:pt x="1196" y="25639"/>
                      </a:cubicBezTo>
                      <a:cubicBezTo>
                        <a:pt x="2801" y="25164"/>
                        <a:pt x="4371" y="24224"/>
                        <a:pt x="5791" y="23611"/>
                      </a:cubicBezTo>
                      <a:cubicBezTo>
                        <a:pt x="5941" y="23546"/>
                        <a:pt x="6083" y="23517"/>
                        <a:pt x="6214" y="23517"/>
                      </a:cubicBezTo>
                      <a:cubicBezTo>
                        <a:pt x="7215" y="23517"/>
                        <a:pt x="7579" y="25223"/>
                        <a:pt x="6442" y="25713"/>
                      </a:cubicBezTo>
                      <a:cubicBezTo>
                        <a:pt x="4988" y="26340"/>
                        <a:pt x="3535" y="27109"/>
                        <a:pt x="2029" y="27605"/>
                      </a:cubicBezTo>
                      <a:cubicBezTo>
                        <a:pt x="2620" y="28812"/>
                        <a:pt x="3329" y="29958"/>
                        <a:pt x="4146" y="31025"/>
                      </a:cubicBezTo>
                      <a:cubicBezTo>
                        <a:pt x="5524" y="29617"/>
                        <a:pt x="6984" y="28292"/>
                        <a:pt x="8519" y="27056"/>
                      </a:cubicBezTo>
                      <a:cubicBezTo>
                        <a:pt x="8722" y="26892"/>
                        <a:pt x="8927" y="26822"/>
                        <a:pt x="9119" y="26822"/>
                      </a:cubicBezTo>
                      <a:cubicBezTo>
                        <a:pt x="9972" y="26822"/>
                        <a:pt x="10578" y="28203"/>
                        <a:pt x="9690" y="28919"/>
                      </a:cubicBezTo>
                      <a:cubicBezTo>
                        <a:pt x="8235" y="30092"/>
                        <a:pt x="6869" y="31365"/>
                        <a:pt x="5574" y="32710"/>
                      </a:cubicBezTo>
                      <a:cubicBezTo>
                        <a:pt x="6383" y="33558"/>
                        <a:pt x="7256" y="34322"/>
                        <a:pt x="8181" y="34982"/>
                      </a:cubicBezTo>
                      <a:cubicBezTo>
                        <a:pt x="8481" y="35196"/>
                        <a:pt x="8783" y="35397"/>
                        <a:pt x="9086" y="35592"/>
                      </a:cubicBezTo>
                      <a:lnTo>
                        <a:pt x="10909" y="30734"/>
                      </a:lnTo>
                      <a:cubicBezTo>
                        <a:pt x="11108" y="30202"/>
                        <a:pt x="11581" y="29969"/>
                        <a:pt x="12038" y="29969"/>
                      </a:cubicBezTo>
                      <a:cubicBezTo>
                        <a:pt x="12706" y="29969"/>
                        <a:pt x="13342" y="30466"/>
                        <a:pt x="13047" y="31251"/>
                      </a:cubicBezTo>
                      <a:lnTo>
                        <a:pt x="11010" y="36684"/>
                      </a:lnTo>
                      <a:cubicBezTo>
                        <a:pt x="12215" y="37291"/>
                        <a:pt x="13482" y="37770"/>
                        <a:pt x="14787" y="38111"/>
                      </a:cubicBezTo>
                      <a:cubicBezTo>
                        <a:pt x="15007" y="36170"/>
                        <a:pt x="15156" y="34223"/>
                        <a:pt x="15298" y="32276"/>
                      </a:cubicBezTo>
                      <a:cubicBezTo>
                        <a:pt x="15351" y="31557"/>
                        <a:pt x="15956" y="31186"/>
                        <a:pt x="16519" y="31186"/>
                      </a:cubicBezTo>
                      <a:cubicBezTo>
                        <a:pt x="17052" y="31186"/>
                        <a:pt x="17547" y="31520"/>
                        <a:pt x="17496" y="32206"/>
                      </a:cubicBezTo>
                      <a:cubicBezTo>
                        <a:pt x="17342" y="34319"/>
                        <a:pt x="17172" y="36431"/>
                        <a:pt x="16935" y="38537"/>
                      </a:cubicBezTo>
                      <a:cubicBezTo>
                        <a:pt x="17749" y="38647"/>
                        <a:pt x="18569" y="38703"/>
                        <a:pt x="19389" y="38703"/>
                      </a:cubicBezTo>
                      <a:cubicBezTo>
                        <a:pt x="20042" y="38703"/>
                        <a:pt x="20695" y="38667"/>
                        <a:pt x="21346" y="38597"/>
                      </a:cubicBezTo>
                      <a:cubicBezTo>
                        <a:pt x="20845" y="36495"/>
                        <a:pt x="20248" y="34418"/>
                        <a:pt x="19717" y="32320"/>
                      </a:cubicBezTo>
                      <a:cubicBezTo>
                        <a:pt x="19505" y="31480"/>
                        <a:pt x="20211" y="30909"/>
                        <a:pt x="20870" y="30909"/>
                      </a:cubicBezTo>
                      <a:cubicBezTo>
                        <a:pt x="21287" y="30909"/>
                        <a:pt x="21685" y="31137"/>
                        <a:pt x="21819" y="31668"/>
                      </a:cubicBezTo>
                      <a:cubicBezTo>
                        <a:pt x="22372" y="33862"/>
                        <a:pt x="23002" y="36033"/>
                        <a:pt x="23516" y="38233"/>
                      </a:cubicBezTo>
                      <a:cubicBezTo>
                        <a:pt x="25233" y="37841"/>
                        <a:pt x="26898" y="37204"/>
                        <a:pt x="28473" y="36352"/>
                      </a:cubicBezTo>
                      <a:cubicBezTo>
                        <a:pt x="27108" y="34366"/>
                        <a:pt x="25825" y="32323"/>
                        <a:pt x="24360" y="30406"/>
                      </a:cubicBezTo>
                      <a:cubicBezTo>
                        <a:pt x="23746" y="29602"/>
                        <a:pt x="24521" y="28783"/>
                        <a:pt x="25326" y="28783"/>
                      </a:cubicBezTo>
                      <a:cubicBezTo>
                        <a:pt x="25651" y="28783"/>
                        <a:pt x="25980" y="28916"/>
                        <a:pt x="26225" y="29236"/>
                      </a:cubicBezTo>
                      <a:cubicBezTo>
                        <a:pt x="27694" y="31160"/>
                        <a:pt x="28979" y="33209"/>
                        <a:pt x="30350" y="35201"/>
                      </a:cubicBezTo>
                      <a:cubicBezTo>
                        <a:pt x="31550" y="34374"/>
                        <a:pt x="32666" y="33427"/>
                        <a:pt x="33678" y="32376"/>
                      </a:cubicBezTo>
                      <a:cubicBezTo>
                        <a:pt x="33811" y="32238"/>
                        <a:pt x="33940" y="32094"/>
                        <a:pt x="34071" y="31951"/>
                      </a:cubicBezTo>
                      <a:cubicBezTo>
                        <a:pt x="31705" y="30379"/>
                        <a:pt x="29396" y="28723"/>
                        <a:pt x="27002" y="27192"/>
                      </a:cubicBezTo>
                      <a:cubicBezTo>
                        <a:pt x="26006" y="26554"/>
                        <a:pt x="26581" y="25083"/>
                        <a:pt x="27499" y="25083"/>
                      </a:cubicBezTo>
                      <a:cubicBezTo>
                        <a:pt x="27674" y="25083"/>
                        <a:pt x="27861" y="25136"/>
                        <a:pt x="28052" y="25259"/>
                      </a:cubicBezTo>
                      <a:cubicBezTo>
                        <a:pt x="30561" y="26863"/>
                        <a:pt x="32977" y="28604"/>
                        <a:pt x="35463" y="30240"/>
                      </a:cubicBezTo>
                      <a:cubicBezTo>
                        <a:pt x="36640" y="28621"/>
                        <a:pt x="37590" y="26847"/>
                        <a:pt x="38285" y="24971"/>
                      </a:cubicBezTo>
                      <a:cubicBezTo>
                        <a:pt x="35152" y="24492"/>
                        <a:pt x="32025" y="23990"/>
                        <a:pt x="28955" y="23183"/>
                      </a:cubicBezTo>
                      <a:cubicBezTo>
                        <a:pt x="27691" y="22850"/>
                        <a:pt x="28031" y="21002"/>
                        <a:pt x="29169" y="21002"/>
                      </a:cubicBezTo>
                      <a:cubicBezTo>
                        <a:pt x="29264" y="21002"/>
                        <a:pt x="29365" y="21015"/>
                        <a:pt x="29471" y="21043"/>
                      </a:cubicBezTo>
                      <a:cubicBezTo>
                        <a:pt x="32589" y="21863"/>
                        <a:pt x="35766" y="22369"/>
                        <a:pt x="38948" y="22854"/>
                      </a:cubicBezTo>
                      <a:cubicBezTo>
                        <a:pt x="39489" y="20746"/>
                        <a:pt x="39700" y="18555"/>
                        <a:pt x="39504" y="16392"/>
                      </a:cubicBezTo>
                      <a:lnTo>
                        <a:pt x="39504" y="16392"/>
                      </a:lnTo>
                      <a:cubicBezTo>
                        <a:pt x="37122" y="16873"/>
                        <a:pt x="34742" y="17356"/>
                        <a:pt x="32360" y="17839"/>
                      </a:cubicBezTo>
                      <a:cubicBezTo>
                        <a:pt x="32273" y="17857"/>
                        <a:pt x="32190" y="17865"/>
                        <a:pt x="32109" y="17865"/>
                      </a:cubicBezTo>
                      <a:cubicBezTo>
                        <a:pt x="30907" y="17865"/>
                        <a:pt x="30411" y="16004"/>
                        <a:pt x="31708" y="15739"/>
                      </a:cubicBezTo>
                      <a:cubicBezTo>
                        <a:pt x="34194" y="15231"/>
                        <a:pt x="36680" y="14726"/>
                        <a:pt x="39168" y="14225"/>
                      </a:cubicBezTo>
                      <a:cubicBezTo>
                        <a:pt x="38812" y="12627"/>
                        <a:pt x="38211" y="11093"/>
                        <a:pt x="37387" y="9677"/>
                      </a:cubicBezTo>
                      <a:cubicBezTo>
                        <a:pt x="35750" y="10529"/>
                        <a:pt x="34102" y="11361"/>
                        <a:pt x="32444" y="12172"/>
                      </a:cubicBezTo>
                      <a:cubicBezTo>
                        <a:pt x="32267" y="12258"/>
                        <a:pt x="32093" y="12296"/>
                        <a:pt x="31926" y="12296"/>
                      </a:cubicBezTo>
                      <a:cubicBezTo>
                        <a:pt x="30900" y="12296"/>
                        <a:pt x="30182" y="10846"/>
                        <a:pt x="31273" y="10308"/>
                      </a:cubicBezTo>
                      <a:cubicBezTo>
                        <a:pt x="32906" y="9506"/>
                        <a:pt x="34533" y="8691"/>
                        <a:pt x="36146" y="7851"/>
                      </a:cubicBezTo>
                      <a:cubicBezTo>
                        <a:pt x="35720" y="7308"/>
                        <a:pt x="35262" y="6791"/>
                        <a:pt x="34775" y="6302"/>
                      </a:cubicBezTo>
                      <a:cubicBezTo>
                        <a:pt x="34008" y="5537"/>
                        <a:pt x="33190" y="4826"/>
                        <a:pt x="32326" y="4174"/>
                      </a:cubicBezTo>
                      <a:cubicBezTo>
                        <a:pt x="32319" y="4184"/>
                        <a:pt x="32313" y="4196"/>
                        <a:pt x="32305" y="4206"/>
                      </a:cubicBezTo>
                      <a:cubicBezTo>
                        <a:pt x="30841" y="6110"/>
                        <a:pt x="29418" y="8045"/>
                        <a:pt x="27894" y="9901"/>
                      </a:cubicBezTo>
                      <a:cubicBezTo>
                        <a:pt x="27673" y="10170"/>
                        <a:pt x="27410" y="10282"/>
                        <a:pt x="27152" y="10282"/>
                      </a:cubicBezTo>
                      <a:cubicBezTo>
                        <a:pt x="26359" y="10282"/>
                        <a:pt x="25614" y="9219"/>
                        <a:pt x="26289" y="8396"/>
                      </a:cubicBezTo>
                      <a:cubicBezTo>
                        <a:pt x="27750" y="6618"/>
                        <a:pt x="29117" y="4770"/>
                        <a:pt x="30516" y="2944"/>
                      </a:cubicBezTo>
                      <a:cubicBezTo>
                        <a:pt x="28682" y="1823"/>
                        <a:pt x="26717" y="1000"/>
                        <a:pt x="24677" y="513"/>
                      </a:cubicBezTo>
                      <a:cubicBezTo>
                        <a:pt x="24545" y="2678"/>
                        <a:pt x="24300" y="4832"/>
                        <a:pt x="23917" y="6977"/>
                      </a:cubicBezTo>
                      <a:cubicBezTo>
                        <a:pt x="23815" y="7549"/>
                        <a:pt x="23396" y="7799"/>
                        <a:pt x="22954" y="7799"/>
                      </a:cubicBezTo>
                      <a:cubicBezTo>
                        <a:pt x="22317" y="7799"/>
                        <a:pt x="21631" y="7281"/>
                        <a:pt x="21778" y="6460"/>
                      </a:cubicBezTo>
                      <a:cubicBezTo>
                        <a:pt x="22154" y="4354"/>
                        <a:pt x="22382" y="2247"/>
                        <a:pt x="22501" y="126"/>
                      </a:cubicBezTo>
                      <a:cubicBezTo>
                        <a:pt x="21788" y="42"/>
                        <a:pt x="21072" y="0"/>
                        <a:pt x="20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79" name="Google Shape;10579;p17"/>
                <p:cNvSpPr/>
                <p:nvPr/>
              </p:nvSpPr>
              <p:spPr>
                <a:xfrm rot="1271479">
                  <a:off x="1916348" y="2440404"/>
                  <a:ext cx="603173" cy="502160"/>
                </a:xfrm>
                <a:custGeom>
                  <a:avLst/>
                  <a:gdLst/>
                  <a:ahLst/>
                  <a:cxnLst/>
                  <a:rect l="l" t="t" r="r" b="b"/>
                  <a:pathLst>
                    <a:path w="37903" h="31549" extrusionOk="0">
                      <a:moveTo>
                        <a:pt x="19841" y="1"/>
                      </a:moveTo>
                      <a:cubicBezTo>
                        <a:pt x="15717" y="1"/>
                        <a:pt x="11416" y="1710"/>
                        <a:pt x="7548" y="5608"/>
                      </a:cubicBezTo>
                      <a:cubicBezTo>
                        <a:pt x="1" y="13212"/>
                        <a:pt x="3485" y="23920"/>
                        <a:pt x="9920" y="28510"/>
                      </a:cubicBezTo>
                      <a:cubicBezTo>
                        <a:pt x="12840" y="30593"/>
                        <a:pt x="15990" y="31549"/>
                        <a:pt x="19063" y="31549"/>
                      </a:cubicBezTo>
                      <a:cubicBezTo>
                        <a:pt x="23372" y="31549"/>
                        <a:pt x="27530" y="29670"/>
                        <a:pt x="30695" y="26387"/>
                      </a:cubicBezTo>
                      <a:cubicBezTo>
                        <a:pt x="35828" y="21063"/>
                        <a:pt x="37902" y="11450"/>
                        <a:pt x="31587" y="5142"/>
                      </a:cubicBezTo>
                      <a:cubicBezTo>
                        <a:pt x="28346" y="1903"/>
                        <a:pt x="24192" y="1"/>
                        <a:pt x="198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80" name="Google Shape;10580;p17"/>
                <p:cNvSpPr/>
                <p:nvPr/>
              </p:nvSpPr>
              <p:spPr>
                <a:xfrm rot="1271479">
                  <a:off x="2192259" y="2260208"/>
                  <a:ext cx="22995" cy="89039"/>
                </a:xfrm>
                <a:custGeom>
                  <a:avLst/>
                  <a:gdLst/>
                  <a:ahLst/>
                  <a:cxnLst/>
                  <a:rect l="l" t="t" r="r" b="b"/>
                  <a:pathLst>
                    <a:path w="1445" h="5594" extrusionOk="0">
                      <a:moveTo>
                        <a:pt x="274" y="1"/>
                      </a:moveTo>
                      <a:cubicBezTo>
                        <a:pt x="137" y="1"/>
                        <a:pt x="0" y="89"/>
                        <a:pt x="1" y="266"/>
                      </a:cubicBezTo>
                      <a:lnTo>
                        <a:pt x="1" y="268"/>
                      </a:lnTo>
                      <a:cubicBezTo>
                        <a:pt x="15" y="2013"/>
                        <a:pt x="301" y="3746"/>
                        <a:pt x="847" y="5403"/>
                      </a:cubicBezTo>
                      <a:cubicBezTo>
                        <a:pt x="891" y="5536"/>
                        <a:pt x="1001" y="5594"/>
                        <a:pt x="1111" y="5594"/>
                      </a:cubicBezTo>
                      <a:cubicBezTo>
                        <a:pt x="1278" y="5594"/>
                        <a:pt x="1444" y="5461"/>
                        <a:pt x="1378" y="5258"/>
                      </a:cubicBezTo>
                      <a:cubicBezTo>
                        <a:pt x="845" y="3647"/>
                        <a:pt x="567" y="1964"/>
                        <a:pt x="552" y="266"/>
                      </a:cubicBezTo>
                      <a:cubicBezTo>
                        <a:pt x="550" y="89"/>
                        <a:pt x="411" y="1"/>
                        <a:pt x="27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81" name="Google Shape;10581;p17"/>
                <p:cNvSpPr/>
                <p:nvPr/>
              </p:nvSpPr>
              <p:spPr>
                <a:xfrm rot="1271479">
                  <a:off x="2233777" y="2265017"/>
                  <a:ext cx="29106" cy="19084"/>
                </a:xfrm>
                <a:custGeom>
                  <a:avLst/>
                  <a:gdLst/>
                  <a:ahLst/>
                  <a:cxnLst/>
                  <a:rect l="l" t="t" r="r" b="b"/>
                  <a:pathLst>
                    <a:path w="1829" h="1199" extrusionOk="0">
                      <a:moveTo>
                        <a:pt x="440" y="0"/>
                      </a:moveTo>
                      <a:cubicBezTo>
                        <a:pt x="177" y="0"/>
                        <a:pt x="0" y="377"/>
                        <a:pt x="281" y="501"/>
                      </a:cubicBezTo>
                      <a:cubicBezTo>
                        <a:pt x="633" y="654"/>
                        <a:pt x="955" y="864"/>
                        <a:pt x="1236" y="1123"/>
                      </a:cubicBezTo>
                      <a:cubicBezTo>
                        <a:pt x="1294" y="1176"/>
                        <a:pt x="1358" y="1198"/>
                        <a:pt x="1420" y="1198"/>
                      </a:cubicBezTo>
                      <a:cubicBezTo>
                        <a:pt x="1637" y="1198"/>
                        <a:pt x="1829" y="923"/>
                        <a:pt x="1626" y="735"/>
                      </a:cubicBezTo>
                      <a:cubicBezTo>
                        <a:pt x="1312" y="441"/>
                        <a:pt x="952" y="201"/>
                        <a:pt x="560" y="27"/>
                      </a:cubicBezTo>
                      <a:cubicBezTo>
                        <a:pt x="519" y="8"/>
                        <a:pt x="478" y="0"/>
                        <a:pt x="4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82" name="Google Shape;10582;p17"/>
                <p:cNvSpPr/>
                <p:nvPr/>
              </p:nvSpPr>
              <p:spPr>
                <a:xfrm rot="1271479">
                  <a:off x="2250767" y="2296258"/>
                  <a:ext cx="46754" cy="46748"/>
                </a:xfrm>
                <a:custGeom>
                  <a:avLst/>
                  <a:gdLst/>
                  <a:ahLst/>
                  <a:cxnLst/>
                  <a:rect l="l" t="t" r="r" b="b"/>
                  <a:pathLst>
                    <a:path w="2938" h="2937" extrusionOk="0">
                      <a:moveTo>
                        <a:pt x="362" y="0"/>
                      </a:moveTo>
                      <a:cubicBezTo>
                        <a:pt x="146" y="0"/>
                        <a:pt x="0" y="355"/>
                        <a:pt x="230" y="529"/>
                      </a:cubicBezTo>
                      <a:cubicBezTo>
                        <a:pt x="1057" y="1162"/>
                        <a:pt x="1766" y="1933"/>
                        <a:pt x="2329" y="2809"/>
                      </a:cubicBezTo>
                      <a:cubicBezTo>
                        <a:pt x="2387" y="2899"/>
                        <a:pt x="2471" y="2936"/>
                        <a:pt x="2554" y="2936"/>
                      </a:cubicBezTo>
                      <a:cubicBezTo>
                        <a:pt x="2747" y="2936"/>
                        <a:pt x="2937" y="2739"/>
                        <a:pt x="2804" y="2531"/>
                      </a:cubicBezTo>
                      <a:cubicBezTo>
                        <a:pt x="2189" y="1577"/>
                        <a:pt x="1411" y="739"/>
                        <a:pt x="507" y="54"/>
                      </a:cubicBezTo>
                      <a:cubicBezTo>
                        <a:pt x="457" y="17"/>
                        <a:pt x="408" y="0"/>
                        <a:pt x="36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83" name="Google Shape;10583;p17"/>
                <p:cNvSpPr/>
                <p:nvPr/>
              </p:nvSpPr>
              <p:spPr>
                <a:xfrm rot="1271479">
                  <a:off x="2357906" y="2330914"/>
                  <a:ext cx="62047" cy="49215"/>
                </a:xfrm>
                <a:custGeom>
                  <a:avLst/>
                  <a:gdLst/>
                  <a:ahLst/>
                  <a:cxnLst/>
                  <a:rect l="l" t="t" r="r" b="b"/>
                  <a:pathLst>
                    <a:path w="3899" h="3092" extrusionOk="0">
                      <a:moveTo>
                        <a:pt x="3507" y="0"/>
                      </a:moveTo>
                      <a:cubicBezTo>
                        <a:pt x="3463" y="0"/>
                        <a:pt x="3415" y="13"/>
                        <a:pt x="3368" y="42"/>
                      </a:cubicBezTo>
                      <a:cubicBezTo>
                        <a:pt x="2197" y="754"/>
                        <a:pt x="1127" y="1622"/>
                        <a:pt x="187" y="2619"/>
                      </a:cubicBezTo>
                      <a:cubicBezTo>
                        <a:pt x="1" y="2816"/>
                        <a:pt x="187" y="3092"/>
                        <a:pt x="394" y="3092"/>
                      </a:cubicBezTo>
                      <a:cubicBezTo>
                        <a:pt x="456" y="3092"/>
                        <a:pt x="520" y="3067"/>
                        <a:pt x="577" y="3007"/>
                      </a:cubicBezTo>
                      <a:cubicBezTo>
                        <a:pt x="1482" y="2044"/>
                        <a:pt x="2516" y="1206"/>
                        <a:pt x="3645" y="517"/>
                      </a:cubicBezTo>
                      <a:cubicBezTo>
                        <a:pt x="3899" y="362"/>
                        <a:pt x="3743" y="0"/>
                        <a:pt x="350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84" name="Google Shape;10584;p17"/>
                <p:cNvSpPr/>
                <p:nvPr/>
              </p:nvSpPr>
              <p:spPr>
                <a:xfrm rot="1271479">
                  <a:off x="2429287" y="2335305"/>
                  <a:ext cx="26608" cy="14612"/>
                </a:xfrm>
                <a:custGeom>
                  <a:avLst/>
                  <a:gdLst/>
                  <a:ahLst/>
                  <a:cxnLst/>
                  <a:rect l="l" t="t" r="r" b="b"/>
                  <a:pathLst>
                    <a:path w="1672" h="918" extrusionOk="0">
                      <a:moveTo>
                        <a:pt x="1321" y="1"/>
                      </a:moveTo>
                      <a:cubicBezTo>
                        <a:pt x="1292" y="1"/>
                        <a:pt x="1260" y="6"/>
                        <a:pt x="1227" y="18"/>
                      </a:cubicBezTo>
                      <a:cubicBezTo>
                        <a:pt x="904" y="135"/>
                        <a:pt x="588" y="266"/>
                        <a:pt x="277" y="413"/>
                      </a:cubicBezTo>
                      <a:cubicBezTo>
                        <a:pt x="1" y="544"/>
                        <a:pt x="172" y="917"/>
                        <a:pt x="430" y="917"/>
                      </a:cubicBezTo>
                      <a:cubicBezTo>
                        <a:pt x="470" y="917"/>
                        <a:pt x="512" y="908"/>
                        <a:pt x="555" y="888"/>
                      </a:cubicBezTo>
                      <a:lnTo>
                        <a:pt x="555" y="889"/>
                      </a:lnTo>
                      <a:cubicBezTo>
                        <a:pt x="822" y="762"/>
                        <a:pt x="1095" y="649"/>
                        <a:pt x="1374" y="549"/>
                      </a:cubicBezTo>
                      <a:cubicBezTo>
                        <a:pt x="1671" y="442"/>
                        <a:pt x="1585" y="1"/>
                        <a:pt x="1321"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85" name="Google Shape;10585;p17"/>
                <p:cNvSpPr/>
                <p:nvPr/>
              </p:nvSpPr>
              <p:spPr>
                <a:xfrm rot="1271479">
                  <a:off x="2012045" y="2298725"/>
                  <a:ext cx="11617" cy="26549"/>
                </a:xfrm>
                <a:custGeom>
                  <a:avLst/>
                  <a:gdLst/>
                  <a:ahLst/>
                  <a:cxnLst/>
                  <a:rect l="l" t="t" r="r" b="b"/>
                  <a:pathLst>
                    <a:path w="730" h="1668" extrusionOk="0">
                      <a:moveTo>
                        <a:pt x="337" y="0"/>
                      </a:moveTo>
                      <a:cubicBezTo>
                        <a:pt x="177" y="0"/>
                        <a:pt x="1" y="137"/>
                        <a:pt x="37" y="345"/>
                      </a:cubicBezTo>
                      <a:cubicBezTo>
                        <a:pt x="97" y="696"/>
                        <a:pt x="140" y="1049"/>
                        <a:pt x="166" y="1403"/>
                      </a:cubicBezTo>
                      <a:cubicBezTo>
                        <a:pt x="179" y="1579"/>
                        <a:pt x="324" y="1667"/>
                        <a:pt x="461" y="1667"/>
                      </a:cubicBezTo>
                      <a:cubicBezTo>
                        <a:pt x="599" y="1667"/>
                        <a:pt x="729" y="1580"/>
                        <a:pt x="716" y="1403"/>
                      </a:cubicBezTo>
                      <a:cubicBezTo>
                        <a:pt x="686" y="1000"/>
                        <a:pt x="636" y="598"/>
                        <a:pt x="566" y="200"/>
                      </a:cubicBezTo>
                      <a:cubicBezTo>
                        <a:pt x="542" y="61"/>
                        <a:pt x="443" y="0"/>
                        <a:pt x="33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86" name="Google Shape;10586;p17"/>
                <p:cNvSpPr/>
                <p:nvPr/>
              </p:nvSpPr>
              <p:spPr>
                <a:xfrm rot="1271479">
                  <a:off x="1995530" y="2336899"/>
                  <a:ext cx="34485" cy="68697"/>
                </a:xfrm>
                <a:custGeom>
                  <a:avLst/>
                  <a:gdLst/>
                  <a:ahLst/>
                  <a:cxnLst/>
                  <a:rect l="l" t="t" r="r" b="b"/>
                  <a:pathLst>
                    <a:path w="2167" h="4316" extrusionOk="0">
                      <a:moveTo>
                        <a:pt x="335" y="0"/>
                      </a:moveTo>
                      <a:cubicBezTo>
                        <a:pt x="172" y="0"/>
                        <a:pt x="1" y="135"/>
                        <a:pt x="55" y="343"/>
                      </a:cubicBezTo>
                      <a:lnTo>
                        <a:pt x="54" y="341"/>
                      </a:lnTo>
                      <a:lnTo>
                        <a:pt x="54" y="341"/>
                      </a:lnTo>
                      <a:cubicBezTo>
                        <a:pt x="402" y="1678"/>
                        <a:pt x="913" y="2967"/>
                        <a:pt x="1574" y="4179"/>
                      </a:cubicBezTo>
                      <a:cubicBezTo>
                        <a:pt x="1627" y="4275"/>
                        <a:pt x="1709" y="4315"/>
                        <a:pt x="1792" y="4315"/>
                      </a:cubicBezTo>
                      <a:cubicBezTo>
                        <a:pt x="1977" y="4315"/>
                        <a:pt x="2167" y="4117"/>
                        <a:pt x="2050" y="3902"/>
                      </a:cubicBezTo>
                      <a:cubicBezTo>
                        <a:pt x="1412" y="2730"/>
                        <a:pt x="920" y="1486"/>
                        <a:pt x="585" y="196"/>
                      </a:cubicBezTo>
                      <a:cubicBezTo>
                        <a:pt x="549" y="59"/>
                        <a:pt x="444" y="0"/>
                        <a:pt x="335"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87" name="Google Shape;10587;p17"/>
                <p:cNvSpPr/>
                <p:nvPr/>
              </p:nvSpPr>
              <p:spPr>
                <a:xfrm rot="1271479">
                  <a:off x="1887115" y="2422182"/>
                  <a:ext cx="30045" cy="16124"/>
                </a:xfrm>
                <a:custGeom>
                  <a:avLst/>
                  <a:gdLst/>
                  <a:ahLst/>
                  <a:cxnLst/>
                  <a:rect l="l" t="t" r="r" b="b"/>
                  <a:pathLst>
                    <a:path w="1888" h="1013" extrusionOk="0">
                      <a:moveTo>
                        <a:pt x="1453" y="1"/>
                      </a:moveTo>
                      <a:cubicBezTo>
                        <a:pt x="1413" y="1"/>
                        <a:pt x="1372" y="9"/>
                        <a:pt x="1330" y="28"/>
                      </a:cubicBezTo>
                      <a:lnTo>
                        <a:pt x="280" y="510"/>
                      </a:lnTo>
                      <a:cubicBezTo>
                        <a:pt x="0" y="637"/>
                        <a:pt x="175" y="1012"/>
                        <a:pt x="435" y="1012"/>
                      </a:cubicBezTo>
                      <a:cubicBezTo>
                        <a:pt x="474" y="1012"/>
                        <a:pt x="515" y="1004"/>
                        <a:pt x="557" y="985"/>
                      </a:cubicBezTo>
                      <a:lnTo>
                        <a:pt x="1608" y="503"/>
                      </a:lnTo>
                      <a:cubicBezTo>
                        <a:pt x="1887" y="374"/>
                        <a:pt x="1713" y="1"/>
                        <a:pt x="145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88" name="Google Shape;10588;p17"/>
                <p:cNvSpPr/>
                <p:nvPr/>
              </p:nvSpPr>
              <p:spPr>
                <a:xfrm rot="1271479">
                  <a:off x="1928509" y="2424160"/>
                  <a:ext cx="53104" cy="18925"/>
                </a:xfrm>
                <a:custGeom>
                  <a:avLst/>
                  <a:gdLst/>
                  <a:ahLst/>
                  <a:cxnLst/>
                  <a:rect l="l" t="t" r="r" b="b"/>
                  <a:pathLst>
                    <a:path w="3337" h="1189" extrusionOk="0">
                      <a:moveTo>
                        <a:pt x="2924" y="1"/>
                      </a:moveTo>
                      <a:cubicBezTo>
                        <a:pt x="2905" y="1"/>
                        <a:pt x="2886" y="2"/>
                        <a:pt x="2865" y="6"/>
                      </a:cubicBezTo>
                      <a:cubicBezTo>
                        <a:pt x="2001" y="171"/>
                        <a:pt x="1147" y="384"/>
                        <a:pt x="306" y="644"/>
                      </a:cubicBezTo>
                      <a:cubicBezTo>
                        <a:pt x="0" y="739"/>
                        <a:pt x="93" y="1189"/>
                        <a:pt x="368" y="1189"/>
                      </a:cubicBezTo>
                      <a:cubicBezTo>
                        <a:pt x="395" y="1189"/>
                        <a:pt x="423" y="1185"/>
                        <a:pt x="453" y="1175"/>
                      </a:cubicBezTo>
                      <a:cubicBezTo>
                        <a:pt x="1293" y="915"/>
                        <a:pt x="2148" y="701"/>
                        <a:pt x="3010" y="536"/>
                      </a:cubicBezTo>
                      <a:cubicBezTo>
                        <a:pt x="3337" y="474"/>
                        <a:pt x="3226" y="1"/>
                        <a:pt x="292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89" name="Google Shape;10589;p17"/>
                <p:cNvSpPr/>
                <p:nvPr/>
              </p:nvSpPr>
              <p:spPr>
                <a:xfrm rot="1271479">
                  <a:off x="1817190" y="2657809"/>
                  <a:ext cx="56255" cy="17079"/>
                </a:xfrm>
                <a:custGeom>
                  <a:avLst/>
                  <a:gdLst/>
                  <a:ahLst/>
                  <a:cxnLst/>
                  <a:rect l="l" t="t" r="r" b="b"/>
                  <a:pathLst>
                    <a:path w="3535" h="1073" extrusionOk="0">
                      <a:moveTo>
                        <a:pt x="400" y="1"/>
                      </a:moveTo>
                      <a:cubicBezTo>
                        <a:pt x="105" y="1"/>
                        <a:pt x="0" y="465"/>
                        <a:pt x="322" y="539"/>
                      </a:cubicBezTo>
                      <a:cubicBezTo>
                        <a:pt x="1228" y="748"/>
                        <a:pt x="2139" y="923"/>
                        <a:pt x="3057" y="1069"/>
                      </a:cubicBezTo>
                      <a:cubicBezTo>
                        <a:pt x="3073" y="1071"/>
                        <a:pt x="3089" y="1073"/>
                        <a:pt x="3105" y="1073"/>
                      </a:cubicBezTo>
                      <a:cubicBezTo>
                        <a:pt x="3415" y="1073"/>
                        <a:pt x="3535" y="590"/>
                        <a:pt x="3202" y="538"/>
                      </a:cubicBezTo>
                      <a:cubicBezTo>
                        <a:pt x="2284" y="394"/>
                        <a:pt x="1373" y="217"/>
                        <a:pt x="468" y="8"/>
                      </a:cubicBezTo>
                      <a:cubicBezTo>
                        <a:pt x="444" y="3"/>
                        <a:pt x="421" y="1"/>
                        <a:pt x="40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90" name="Google Shape;10590;p17"/>
                <p:cNvSpPr/>
                <p:nvPr/>
              </p:nvSpPr>
              <p:spPr>
                <a:xfrm rot="1271479">
                  <a:off x="1847598" y="2723567"/>
                  <a:ext cx="23457" cy="62649"/>
                </a:xfrm>
                <a:custGeom>
                  <a:avLst/>
                  <a:gdLst/>
                  <a:ahLst/>
                  <a:cxnLst/>
                  <a:rect l="l" t="t" r="r" b="b"/>
                  <a:pathLst>
                    <a:path w="1474" h="3936" extrusionOk="0">
                      <a:moveTo>
                        <a:pt x="1140" y="0"/>
                      </a:moveTo>
                      <a:cubicBezTo>
                        <a:pt x="1030" y="0"/>
                        <a:pt x="919" y="58"/>
                        <a:pt x="874" y="191"/>
                      </a:cubicBezTo>
                      <a:cubicBezTo>
                        <a:pt x="498" y="1298"/>
                        <a:pt x="216" y="2435"/>
                        <a:pt x="33" y="3590"/>
                      </a:cubicBezTo>
                      <a:cubicBezTo>
                        <a:pt x="0" y="3799"/>
                        <a:pt x="179" y="3936"/>
                        <a:pt x="338" y="3936"/>
                      </a:cubicBezTo>
                      <a:cubicBezTo>
                        <a:pt x="444" y="3936"/>
                        <a:pt x="542" y="3876"/>
                        <a:pt x="564" y="3737"/>
                      </a:cubicBezTo>
                      <a:cubicBezTo>
                        <a:pt x="747" y="2582"/>
                        <a:pt x="1028" y="1443"/>
                        <a:pt x="1405" y="336"/>
                      </a:cubicBezTo>
                      <a:cubicBezTo>
                        <a:pt x="1474" y="133"/>
                        <a:pt x="1308" y="0"/>
                        <a:pt x="11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91" name="Google Shape;10591;p17"/>
                <p:cNvSpPr/>
                <p:nvPr/>
              </p:nvSpPr>
              <p:spPr>
                <a:xfrm rot="1271479">
                  <a:off x="1967241" y="2993002"/>
                  <a:ext cx="25796" cy="15694"/>
                </a:xfrm>
                <a:custGeom>
                  <a:avLst/>
                  <a:gdLst/>
                  <a:ahLst/>
                  <a:cxnLst/>
                  <a:rect l="l" t="t" r="r" b="b"/>
                  <a:pathLst>
                    <a:path w="1621" h="985" extrusionOk="0">
                      <a:moveTo>
                        <a:pt x="1210" y="1"/>
                      </a:moveTo>
                      <a:cubicBezTo>
                        <a:pt x="1168" y="1"/>
                        <a:pt x="1123" y="11"/>
                        <a:pt x="1077" y="36"/>
                      </a:cubicBezTo>
                      <a:lnTo>
                        <a:pt x="267" y="475"/>
                      </a:lnTo>
                      <a:cubicBezTo>
                        <a:pt x="1" y="619"/>
                        <a:pt x="163" y="985"/>
                        <a:pt x="410" y="985"/>
                      </a:cubicBezTo>
                      <a:cubicBezTo>
                        <a:pt x="453" y="985"/>
                        <a:pt x="498" y="974"/>
                        <a:pt x="544" y="950"/>
                      </a:cubicBezTo>
                      <a:lnTo>
                        <a:pt x="1354" y="512"/>
                      </a:lnTo>
                      <a:cubicBezTo>
                        <a:pt x="1620" y="368"/>
                        <a:pt x="1457" y="1"/>
                        <a:pt x="121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92" name="Google Shape;10592;p17"/>
                <p:cNvSpPr/>
                <p:nvPr/>
              </p:nvSpPr>
              <p:spPr>
                <a:xfrm rot="1271479">
                  <a:off x="2005101" y="2980168"/>
                  <a:ext cx="33228" cy="22761"/>
                </a:xfrm>
                <a:custGeom>
                  <a:avLst/>
                  <a:gdLst/>
                  <a:ahLst/>
                  <a:cxnLst/>
                  <a:rect l="l" t="t" r="r" b="b"/>
                  <a:pathLst>
                    <a:path w="2088" h="1430" extrusionOk="0">
                      <a:moveTo>
                        <a:pt x="1723" y="0"/>
                      </a:moveTo>
                      <a:cubicBezTo>
                        <a:pt x="1677" y="0"/>
                        <a:pt x="1628" y="16"/>
                        <a:pt x="1578" y="54"/>
                      </a:cubicBezTo>
                      <a:cubicBezTo>
                        <a:pt x="1158" y="368"/>
                        <a:pt x="719" y="656"/>
                        <a:pt x="262" y="915"/>
                      </a:cubicBezTo>
                      <a:cubicBezTo>
                        <a:pt x="0" y="1064"/>
                        <a:pt x="160" y="1430"/>
                        <a:pt x="403" y="1430"/>
                      </a:cubicBezTo>
                      <a:cubicBezTo>
                        <a:pt x="446" y="1430"/>
                        <a:pt x="492" y="1418"/>
                        <a:pt x="539" y="1391"/>
                      </a:cubicBezTo>
                      <a:cubicBezTo>
                        <a:pt x="996" y="1131"/>
                        <a:pt x="1435" y="843"/>
                        <a:pt x="1856" y="528"/>
                      </a:cubicBezTo>
                      <a:cubicBezTo>
                        <a:pt x="2087" y="355"/>
                        <a:pt x="1941" y="0"/>
                        <a:pt x="1723"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93" name="Google Shape;10593;p17"/>
                <p:cNvSpPr/>
                <p:nvPr/>
              </p:nvSpPr>
              <p:spPr>
                <a:xfrm rot="1271479">
                  <a:off x="2102491" y="3008428"/>
                  <a:ext cx="41184" cy="35606"/>
                </a:xfrm>
                <a:custGeom>
                  <a:avLst/>
                  <a:gdLst/>
                  <a:ahLst/>
                  <a:cxnLst/>
                  <a:rect l="l" t="t" r="r" b="b"/>
                  <a:pathLst>
                    <a:path w="2588" h="2237" extrusionOk="0">
                      <a:moveTo>
                        <a:pt x="389" y="1"/>
                      </a:moveTo>
                      <a:cubicBezTo>
                        <a:pt x="186" y="1"/>
                        <a:pt x="1" y="276"/>
                        <a:pt x="183" y="477"/>
                      </a:cubicBezTo>
                      <a:cubicBezTo>
                        <a:pt x="756" y="1108"/>
                        <a:pt x="1390" y="1680"/>
                        <a:pt x="2077" y="2185"/>
                      </a:cubicBezTo>
                      <a:cubicBezTo>
                        <a:pt x="2127" y="2221"/>
                        <a:pt x="2176" y="2237"/>
                        <a:pt x="2222" y="2237"/>
                      </a:cubicBezTo>
                      <a:cubicBezTo>
                        <a:pt x="2441" y="2237"/>
                        <a:pt x="2588" y="1881"/>
                        <a:pt x="2354" y="1709"/>
                      </a:cubicBezTo>
                      <a:cubicBezTo>
                        <a:pt x="1708" y="1230"/>
                        <a:pt x="1110" y="687"/>
                        <a:pt x="571" y="88"/>
                      </a:cubicBezTo>
                      <a:cubicBezTo>
                        <a:pt x="515" y="27"/>
                        <a:pt x="451" y="1"/>
                        <a:pt x="38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94" name="Google Shape;10594;p17"/>
                <p:cNvSpPr/>
                <p:nvPr/>
              </p:nvSpPr>
              <p:spPr>
                <a:xfrm rot="1271479">
                  <a:off x="2135834" y="3057571"/>
                  <a:ext cx="23059" cy="18304"/>
                </a:xfrm>
                <a:custGeom>
                  <a:avLst/>
                  <a:gdLst/>
                  <a:ahLst/>
                  <a:cxnLst/>
                  <a:rect l="l" t="t" r="r" b="b"/>
                  <a:pathLst>
                    <a:path w="1449" h="1150" extrusionOk="0">
                      <a:moveTo>
                        <a:pt x="330" y="0"/>
                      </a:moveTo>
                      <a:cubicBezTo>
                        <a:pt x="232" y="0"/>
                        <a:pt x="129" y="58"/>
                        <a:pt x="82" y="139"/>
                      </a:cubicBezTo>
                      <a:cubicBezTo>
                        <a:pt x="1" y="279"/>
                        <a:pt x="61" y="427"/>
                        <a:pt x="180" y="515"/>
                      </a:cubicBezTo>
                      <a:lnTo>
                        <a:pt x="990" y="1109"/>
                      </a:lnTo>
                      <a:cubicBezTo>
                        <a:pt x="1028" y="1137"/>
                        <a:pt x="1073" y="1149"/>
                        <a:pt x="1118" y="1149"/>
                      </a:cubicBezTo>
                      <a:cubicBezTo>
                        <a:pt x="1217" y="1149"/>
                        <a:pt x="1319" y="1092"/>
                        <a:pt x="1366" y="1010"/>
                      </a:cubicBezTo>
                      <a:cubicBezTo>
                        <a:pt x="1448" y="872"/>
                        <a:pt x="1388" y="722"/>
                        <a:pt x="1267" y="634"/>
                      </a:cubicBezTo>
                      <a:lnTo>
                        <a:pt x="458" y="40"/>
                      </a:lnTo>
                      <a:cubicBezTo>
                        <a:pt x="420" y="13"/>
                        <a:pt x="375" y="0"/>
                        <a:pt x="33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95" name="Google Shape;10595;p17"/>
                <p:cNvSpPr/>
                <p:nvPr/>
              </p:nvSpPr>
              <p:spPr>
                <a:xfrm rot="1271479">
                  <a:off x="2388136" y="2983942"/>
                  <a:ext cx="11060" cy="36306"/>
                </a:xfrm>
                <a:custGeom>
                  <a:avLst/>
                  <a:gdLst/>
                  <a:ahLst/>
                  <a:cxnLst/>
                  <a:rect l="l" t="t" r="r" b="b"/>
                  <a:pathLst>
                    <a:path w="695" h="2281" extrusionOk="0">
                      <a:moveTo>
                        <a:pt x="269" y="1"/>
                      </a:moveTo>
                      <a:cubicBezTo>
                        <a:pt x="132" y="1"/>
                        <a:pt x="1" y="88"/>
                        <a:pt x="12" y="265"/>
                      </a:cubicBezTo>
                      <a:cubicBezTo>
                        <a:pt x="53" y="848"/>
                        <a:pt x="93" y="1431"/>
                        <a:pt x="133" y="2016"/>
                      </a:cubicBezTo>
                      <a:cubicBezTo>
                        <a:pt x="145" y="2192"/>
                        <a:pt x="289" y="2280"/>
                        <a:pt x="426" y="2280"/>
                      </a:cubicBezTo>
                      <a:cubicBezTo>
                        <a:pt x="564" y="2280"/>
                        <a:pt x="695" y="2192"/>
                        <a:pt x="683" y="2016"/>
                      </a:cubicBezTo>
                      <a:cubicBezTo>
                        <a:pt x="642" y="1433"/>
                        <a:pt x="602" y="849"/>
                        <a:pt x="562" y="265"/>
                      </a:cubicBezTo>
                      <a:cubicBezTo>
                        <a:pt x="551" y="89"/>
                        <a:pt x="407" y="1"/>
                        <a:pt x="26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96" name="Google Shape;10596;p17"/>
                <p:cNvSpPr/>
                <p:nvPr/>
              </p:nvSpPr>
              <p:spPr>
                <a:xfrm rot="1271479">
                  <a:off x="2374577" y="3032498"/>
                  <a:ext cx="10073" cy="23812"/>
                </a:xfrm>
                <a:custGeom>
                  <a:avLst/>
                  <a:gdLst/>
                  <a:ahLst/>
                  <a:cxnLst/>
                  <a:rect l="l" t="t" r="r" b="b"/>
                  <a:pathLst>
                    <a:path w="633" h="1496" extrusionOk="0">
                      <a:moveTo>
                        <a:pt x="363" y="1"/>
                      </a:moveTo>
                      <a:cubicBezTo>
                        <a:pt x="225" y="1"/>
                        <a:pt x="82" y="89"/>
                        <a:pt x="71" y="265"/>
                      </a:cubicBezTo>
                      <a:lnTo>
                        <a:pt x="12" y="1232"/>
                      </a:lnTo>
                      <a:cubicBezTo>
                        <a:pt x="1" y="1408"/>
                        <a:pt x="133" y="1496"/>
                        <a:pt x="270" y="1496"/>
                      </a:cubicBezTo>
                      <a:cubicBezTo>
                        <a:pt x="408" y="1496"/>
                        <a:pt x="551" y="1408"/>
                        <a:pt x="562" y="1232"/>
                      </a:cubicBezTo>
                      <a:lnTo>
                        <a:pt x="621" y="265"/>
                      </a:lnTo>
                      <a:cubicBezTo>
                        <a:pt x="632" y="89"/>
                        <a:pt x="500" y="1"/>
                        <a:pt x="36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97" name="Google Shape;10597;p17"/>
                <p:cNvSpPr/>
                <p:nvPr/>
              </p:nvSpPr>
              <p:spPr>
                <a:xfrm rot="1271479">
                  <a:off x="2454247" y="2944644"/>
                  <a:ext cx="39657" cy="10808"/>
                </a:xfrm>
                <a:custGeom>
                  <a:avLst/>
                  <a:gdLst/>
                  <a:ahLst/>
                  <a:cxnLst/>
                  <a:rect l="l" t="t" r="r" b="b"/>
                  <a:pathLst>
                    <a:path w="2492" h="679" extrusionOk="0">
                      <a:moveTo>
                        <a:pt x="2160" y="0"/>
                      </a:moveTo>
                      <a:cubicBezTo>
                        <a:pt x="2153" y="0"/>
                        <a:pt x="2145" y="0"/>
                        <a:pt x="2137" y="1"/>
                      </a:cubicBezTo>
                      <a:lnTo>
                        <a:pt x="354" y="127"/>
                      </a:lnTo>
                      <a:cubicBezTo>
                        <a:pt x="10" y="151"/>
                        <a:pt x="0" y="678"/>
                        <a:pt x="331" y="678"/>
                      </a:cubicBezTo>
                      <a:cubicBezTo>
                        <a:pt x="338" y="678"/>
                        <a:pt x="346" y="678"/>
                        <a:pt x="354" y="677"/>
                      </a:cubicBezTo>
                      <a:lnTo>
                        <a:pt x="2137" y="551"/>
                      </a:lnTo>
                      <a:cubicBezTo>
                        <a:pt x="2481" y="527"/>
                        <a:pt x="2491" y="0"/>
                        <a:pt x="216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98" name="Google Shape;10598;p17"/>
                <p:cNvSpPr/>
                <p:nvPr/>
              </p:nvSpPr>
              <p:spPr>
                <a:xfrm rot="1271479">
                  <a:off x="2506293" y="2952809"/>
                  <a:ext cx="21611" cy="10441"/>
                </a:xfrm>
                <a:custGeom>
                  <a:avLst/>
                  <a:gdLst/>
                  <a:ahLst/>
                  <a:cxnLst/>
                  <a:rect l="l" t="t" r="r" b="b"/>
                  <a:pathLst>
                    <a:path w="1358" h="656" extrusionOk="0">
                      <a:moveTo>
                        <a:pt x="1042" y="0"/>
                      </a:moveTo>
                      <a:cubicBezTo>
                        <a:pt x="1022" y="0"/>
                        <a:pt x="1002" y="2"/>
                        <a:pt x="983" y="5"/>
                      </a:cubicBezTo>
                      <a:lnTo>
                        <a:pt x="228" y="120"/>
                      </a:lnTo>
                      <a:cubicBezTo>
                        <a:pt x="81" y="144"/>
                        <a:pt x="0" y="327"/>
                        <a:pt x="36" y="459"/>
                      </a:cubicBezTo>
                      <a:cubicBezTo>
                        <a:pt x="74" y="594"/>
                        <a:pt x="189" y="656"/>
                        <a:pt x="315" y="656"/>
                      </a:cubicBezTo>
                      <a:cubicBezTo>
                        <a:pt x="335" y="656"/>
                        <a:pt x="355" y="654"/>
                        <a:pt x="375" y="651"/>
                      </a:cubicBezTo>
                      <a:lnTo>
                        <a:pt x="1129" y="536"/>
                      </a:lnTo>
                      <a:cubicBezTo>
                        <a:pt x="1276" y="514"/>
                        <a:pt x="1357" y="329"/>
                        <a:pt x="1320" y="197"/>
                      </a:cubicBezTo>
                      <a:cubicBezTo>
                        <a:pt x="1283" y="62"/>
                        <a:pt x="1168" y="0"/>
                        <a:pt x="104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599" name="Google Shape;10599;p17"/>
                <p:cNvSpPr/>
                <p:nvPr/>
              </p:nvSpPr>
              <p:spPr>
                <a:xfrm rot="1271479">
                  <a:off x="2571126" y="2667051"/>
                  <a:ext cx="55443" cy="19960"/>
                </a:xfrm>
                <a:custGeom>
                  <a:avLst/>
                  <a:gdLst/>
                  <a:ahLst/>
                  <a:cxnLst/>
                  <a:rect l="l" t="t" r="r" b="b"/>
                  <a:pathLst>
                    <a:path w="3484" h="1254" extrusionOk="0">
                      <a:moveTo>
                        <a:pt x="418" y="1"/>
                      </a:moveTo>
                      <a:cubicBezTo>
                        <a:pt x="113" y="1"/>
                        <a:pt x="0" y="475"/>
                        <a:pt x="329" y="537"/>
                      </a:cubicBezTo>
                      <a:cubicBezTo>
                        <a:pt x="1245" y="709"/>
                        <a:pt x="2149" y="943"/>
                        <a:pt x="3034" y="1238"/>
                      </a:cubicBezTo>
                      <a:cubicBezTo>
                        <a:pt x="3066" y="1249"/>
                        <a:pt x="3096" y="1253"/>
                        <a:pt x="3124" y="1253"/>
                      </a:cubicBezTo>
                      <a:cubicBezTo>
                        <a:pt x="3394" y="1253"/>
                        <a:pt x="3483" y="808"/>
                        <a:pt x="3181" y="707"/>
                      </a:cubicBezTo>
                      <a:cubicBezTo>
                        <a:pt x="2296" y="412"/>
                        <a:pt x="1392" y="178"/>
                        <a:pt x="475" y="6"/>
                      </a:cubicBezTo>
                      <a:cubicBezTo>
                        <a:pt x="456" y="3"/>
                        <a:pt x="436" y="1"/>
                        <a:pt x="418"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600" name="Google Shape;10600;p17"/>
                <p:cNvSpPr/>
                <p:nvPr/>
              </p:nvSpPr>
              <p:spPr>
                <a:xfrm rot="1271479">
                  <a:off x="2623109" y="2701546"/>
                  <a:ext cx="23743" cy="15758"/>
                </a:xfrm>
                <a:custGeom>
                  <a:avLst/>
                  <a:gdLst/>
                  <a:ahLst/>
                  <a:cxnLst/>
                  <a:rect l="l" t="t" r="r" b="b"/>
                  <a:pathLst>
                    <a:path w="1492" h="990" extrusionOk="0">
                      <a:moveTo>
                        <a:pt x="306" y="0"/>
                      </a:moveTo>
                      <a:cubicBezTo>
                        <a:pt x="189" y="0"/>
                        <a:pt x="72" y="98"/>
                        <a:pt x="43" y="206"/>
                      </a:cubicBezTo>
                      <a:cubicBezTo>
                        <a:pt x="0" y="363"/>
                        <a:pt x="96" y="490"/>
                        <a:pt x="235" y="545"/>
                      </a:cubicBezTo>
                      <a:cubicBezTo>
                        <a:pt x="494" y="649"/>
                        <a:pt x="741" y="782"/>
                        <a:pt x="971" y="942"/>
                      </a:cubicBezTo>
                      <a:cubicBezTo>
                        <a:pt x="1020" y="975"/>
                        <a:pt x="1069" y="989"/>
                        <a:pt x="1115" y="989"/>
                      </a:cubicBezTo>
                      <a:cubicBezTo>
                        <a:pt x="1341" y="989"/>
                        <a:pt x="1492" y="631"/>
                        <a:pt x="1249" y="467"/>
                      </a:cubicBezTo>
                      <a:cubicBezTo>
                        <a:pt x="977" y="284"/>
                        <a:pt x="686" y="132"/>
                        <a:pt x="380" y="14"/>
                      </a:cubicBezTo>
                      <a:cubicBezTo>
                        <a:pt x="356" y="5"/>
                        <a:pt x="331" y="0"/>
                        <a:pt x="30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601" name="Google Shape;10601;p17"/>
                <p:cNvSpPr/>
                <p:nvPr/>
              </p:nvSpPr>
              <p:spPr>
                <a:xfrm rot="1271479">
                  <a:off x="2573208" y="2549709"/>
                  <a:ext cx="9103" cy="51173"/>
                </a:xfrm>
                <a:custGeom>
                  <a:avLst/>
                  <a:gdLst/>
                  <a:ahLst/>
                  <a:cxnLst/>
                  <a:rect l="l" t="t" r="r" b="b"/>
                  <a:pathLst>
                    <a:path w="572" h="3215" extrusionOk="0">
                      <a:moveTo>
                        <a:pt x="297" y="0"/>
                      </a:moveTo>
                      <a:cubicBezTo>
                        <a:pt x="159" y="0"/>
                        <a:pt x="21" y="89"/>
                        <a:pt x="20" y="266"/>
                      </a:cubicBezTo>
                      <a:cubicBezTo>
                        <a:pt x="13" y="1161"/>
                        <a:pt x="8" y="2054"/>
                        <a:pt x="2" y="2948"/>
                      </a:cubicBezTo>
                      <a:cubicBezTo>
                        <a:pt x="1" y="3125"/>
                        <a:pt x="138" y="3214"/>
                        <a:pt x="276" y="3214"/>
                      </a:cubicBezTo>
                      <a:cubicBezTo>
                        <a:pt x="413" y="3214"/>
                        <a:pt x="550" y="3126"/>
                        <a:pt x="551" y="2948"/>
                      </a:cubicBezTo>
                      <a:cubicBezTo>
                        <a:pt x="558" y="2054"/>
                        <a:pt x="563" y="1161"/>
                        <a:pt x="570" y="266"/>
                      </a:cubicBezTo>
                      <a:cubicBezTo>
                        <a:pt x="572" y="89"/>
                        <a:pt x="435" y="0"/>
                        <a:pt x="29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602" name="Google Shape;10602;p17"/>
                <p:cNvSpPr/>
                <p:nvPr/>
              </p:nvSpPr>
              <p:spPr>
                <a:xfrm rot="1271479">
                  <a:off x="2586574" y="2520381"/>
                  <a:ext cx="12047" cy="20580"/>
                </a:xfrm>
                <a:custGeom>
                  <a:avLst/>
                  <a:gdLst/>
                  <a:ahLst/>
                  <a:cxnLst/>
                  <a:rect l="l" t="t" r="r" b="b"/>
                  <a:pathLst>
                    <a:path w="757" h="1293" extrusionOk="0">
                      <a:moveTo>
                        <a:pt x="336" y="0"/>
                      </a:moveTo>
                      <a:cubicBezTo>
                        <a:pt x="172" y="0"/>
                        <a:pt x="0" y="135"/>
                        <a:pt x="54" y="342"/>
                      </a:cubicBezTo>
                      <a:cubicBezTo>
                        <a:pt x="113" y="564"/>
                        <a:pt x="157" y="789"/>
                        <a:pt x="189" y="1019"/>
                      </a:cubicBezTo>
                      <a:cubicBezTo>
                        <a:pt x="206" y="1165"/>
                        <a:pt x="301" y="1293"/>
                        <a:pt x="463" y="1293"/>
                      </a:cubicBezTo>
                      <a:cubicBezTo>
                        <a:pt x="596" y="1293"/>
                        <a:pt x="757" y="1165"/>
                        <a:pt x="737" y="1019"/>
                      </a:cubicBezTo>
                      <a:lnTo>
                        <a:pt x="739" y="1019"/>
                      </a:lnTo>
                      <a:cubicBezTo>
                        <a:pt x="704" y="741"/>
                        <a:pt x="652" y="467"/>
                        <a:pt x="584" y="195"/>
                      </a:cubicBezTo>
                      <a:cubicBezTo>
                        <a:pt x="549" y="59"/>
                        <a:pt x="444" y="0"/>
                        <a:pt x="33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603" name="Google Shape;10603;p17"/>
                <p:cNvSpPr/>
                <p:nvPr/>
              </p:nvSpPr>
              <p:spPr>
                <a:xfrm rot="1271479">
                  <a:off x="2235681" y="2496759"/>
                  <a:ext cx="42282" cy="37054"/>
                </a:xfrm>
                <a:custGeom>
                  <a:avLst/>
                  <a:gdLst/>
                  <a:ahLst/>
                  <a:cxnLst/>
                  <a:rect l="l" t="t" r="r" b="b"/>
                  <a:pathLst>
                    <a:path w="2657" h="2328" extrusionOk="0">
                      <a:moveTo>
                        <a:pt x="1328" y="0"/>
                      </a:moveTo>
                      <a:cubicBezTo>
                        <a:pt x="1124" y="0"/>
                        <a:pt x="917" y="54"/>
                        <a:pt x="729" y="166"/>
                      </a:cubicBezTo>
                      <a:cubicBezTo>
                        <a:pt x="179" y="498"/>
                        <a:pt x="1" y="1212"/>
                        <a:pt x="332" y="1763"/>
                      </a:cubicBezTo>
                      <a:cubicBezTo>
                        <a:pt x="550" y="2126"/>
                        <a:pt x="935" y="2327"/>
                        <a:pt x="1330" y="2327"/>
                      </a:cubicBezTo>
                      <a:cubicBezTo>
                        <a:pt x="1534" y="2327"/>
                        <a:pt x="1741" y="2274"/>
                        <a:pt x="1928" y="2161"/>
                      </a:cubicBezTo>
                      <a:cubicBezTo>
                        <a:pt x="2479" y="1830"/>
                        <a:pt x="2657" y="1116"/>
                        <a:pt x="2326" y="564"/>
                      </a:cubicBezTo>
                      <a:cubicBezTo>
                        <a:pt x="2108" y="201"/>
                        <a:pt x="1723" y="0"/>
                        <a:pt x="132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604" name="Google Shape;10604;p17"/>
                <p:cNvSpPr/>
                <p:nvPr/>
              </p:nvSpPr>
              <p:spPr>
                <a:xfrm rot="1271479">
                  <a:off x="2152774" y="2767913"/>
                  <a:ext cx="38718" cy="37054"/>
                </a:xfrm>
                <a:custGeom>
                  <a:avLst/>
                  <a:gdLst/>
                  <a:ahLst/>
                  <a:cxnLst/>
                  <a:rect l="l" t="t" r="r" b="b"/>
                  <a:pathLst>
                    <a:path w="2433" h="2328" extrusionOk="0">
                      <a:moveTo>
                        <a:pt x="1255" y="1"/>
                      </a:moveTo>
                      <a:cubicBezTo>
                        <a:pt x="1242" y="1"/>
                        <a:pt x="1230" y="1"/>
                        <a:pt x="1217" y="1"/>
                      </a:cubicBezTo>
                      <a:cubicBezTo>
                        <a:pt x="746" y="16"/>
                        <a:pt x="332" y="313"/>
                        <a:pt x="166" y="753"/>
                      </a:cubicBezTo>
                      <a:cubicBezTo>
                        <a:pt x="0" y="1193"/>
                        <a:pt x="115" y="1690"/>
                        <a:pt x="458" y="2013"/>
                      </a:cubicBezTo>
                      <a:cubicBezTo>
                        <a:pt x="678" y="2219"/>
                        <a:pt x="964" y="2327"/>
                        <a:pt x="1253" y="2327"/>
                      </a:cubicBezTo>
                      <a:cubicBezTo>
                        <a:pt x="1416" y="2327"/>
                        <a:pt x="1579" y="2293"/>
                        <a:pt x="1733" y="2224"/>
                      </a:cubicBezTo>
                      <a:cubicBezTo>
                        <a:pt x="2162" y="2030"/>
                        <a:pt x="2433" y="1597"/>
                        <a:pt x="2417" y="1128"/>
                      </a:cubicBezTo>
                      <a:cubicBezTo>
                        <a:pt x="2397"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605" name="Google Shape;10605;p17"/>
                <p:cNvSpPr/>
                <p:nvPr/>
              </p:nvSpPr>
              <p:spPr>
                <a:xfrm rot="1271479">
                  <a:off x="2316450" y="2741714"/>
                  <a:ext cx="38734" cy="37038"/>
                </a:xfrm>
                <a:custGeom>
                  <a:avLst/>
                  <a:gdLst/>
                  <a:ahLst/>
                  <a:cxnLst/>
                  <a:rect l="l" t="t" r="r" b="b"/>
                  <a:pathLst>
                    <a:path w="2434" h="2327" extrusionOk="0">
                      <a:moveTo>
                        <a:pt x="1258" y="1"/>
                      </a:moveTo>
                      <a:cubicBezTo>
                        <a:pt x="1244" y="1"/>
                        <a:pt x="1231" y="1"/>
                        <a:pt x="1218" y="1"/>
                      </a:cubicBezTo>
                      <a:cubicBezTo>
                        <a:pt x="747" y="16"/>
                        <a:pt x="333" y="313"/>
                        <a:pt x="167" y="753"/>
                      </a:cubicBezTo>
                      <a:cubicBezTo>
                        <a:pt x="1" y="1194"/>
                        <a:pt x="116" y="1690"/>
                        <a:pt x="459" y="2013"/>
                      </a:cubicBezTo>
                      <a:cubicBezTo>
                        <a:pt x="679" y="2219"/>
                        <a:pt x="965" y="2327"/>
                        <a:pt x="1255" y="2327"/>
                      </a:cubicBezTo>
                      <a:cubicBezTo>
                        <a:pt x="1417" y="2327"/>
                        <a:pt x="1580" y="2293"/>
                        <a:pt x="1733" y="2224"/>
                      </a:cubicBezTo>
                      <a:cubicBezTo>
                        <a:pt x="2163" y="2029"/>
                        <a:pt x="2433" y="1597"/>
                        <a:pt x="2418" y="1126"/>
                      </a:cubicBezTo>
                      <a:cubicBezTo>
                        <a:pt x="2398" y="498"/>
                        <a:pt x="1882" y="1"/>
                        <a:pt x="1258"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606" name="Google Shape;10606;p17"/>
                <p:cNvSpPr/>
                <p:nvPr/>
              </p:nvSpPr>
              <p:spPr>
                <a:xfrm rot="1271479">
                  <a:off x="2373529" y="2579386"/>
                  <a:ext cx="38718" cy="37038"/>
                </a:xfrm>
                <a:custGeom>
                  <a:avLst/>
                  <a:gdLst/>
                  <a:ahLst/>
                  <a:cxnLst/>
                  <a:rect l="l" t="t" r="r" b="b"/>
                  <a:pathLst>
                    <a:path w="2433" h="2327" extrusionOk="0">
                      <a:moveTo>
                        <a:pt x="1257" y="0"/>
                      </a:moveTo>
                      <a:cubicBezTo>
                        <a:pt x="1244" y="0"/>
                        <a:pt x="1231" y="0"/>
                        <a:pt x="1217" y="1"/>
                      </a:cubicBezTo>
                      <a:cubicBezTo>
                        <a:pt x="747" y="16"/>
                        <a:pt x="332" y="312"/>
                        <a:pt x="166" y="753"/>
                      </a:cubicBezTo>
                      <a:cubicBezTo>
                        <a:pt x="0" y="1193"/>
                        <a:pt x="116" y="1690"/>
                        <a:pt x="458" y="2012"/>
                      </a:cubicBezTo>
                      <a:cubicBezTo>
                        <a:pt x="680" y="2218"/>
                        <a:pt x="965" y="2326"/>
                        <a:pt x="1256" y="2326"/>
                      </a:cubicBezTo>
                      <a:cubicBezTo>
                        <a:pt x="1417" y="2326"/>
                        <a:pt x="1581" y="2293"/>
                        <a:pt x="1734" y="2223"/>
                      </a:cubicBezTo>
                      <a:cubicBezTo>
                        <a:pt x="2162" y="2029"/>
                        <a:pt x="2433" y="1596"/>
                        <a:pt x="2418" y="1126"/>
                      </a:cubicBezTo>
                      <a:cubicBezTo>
                        <a:pt x="2398" y="497"/>
                        <a:pt x="1882" y="0"/>
                        <a:pt x="125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607" name="Google Shape;10607;p17"/>
                <p:cNvSpPr/>
                <p:nvPr/>
              </p:nvSpPr>
              <p:spPr>
                <a:xfrm rot="1271479">
                  <a:off x="2156854" y="2862980"/>
                  <a:ext cx="38734" cy="37054"/>
                </a:xfrm>
                <a:custGeom>
                  <a:avLst/>
                  <a:gdLst/>
                  <a:ahLst/>
                  <a:cxnLst/>
                  <a:rect l="l" t="t" r="r" b="b"/>
                  <a:pathLst>
                    <a:path w="2434" h="2328" extrusionOk="0">
                      <a:moveTo>
                        <a:pt x="1255" y="0"/>
                      </a:moveTo>
                      <a:cubicBezTo>
                        <a:pt x="1243" y="0"/>
                        <a:pt x="1230" y="0"/>
                        <a:pt x="1218" y="1"/>
                      </a:cubicBezTo>
                      <a:cubicBezTo>
                        <a:pt x="747" y="16"/>
                        <a:pt x="333" y="314"/>
                        <a:pt x="167" y="754"/>
                      </a:cubicBezTo>
                      <a:cubicBezTo>
                        <a:pt x="1" y="1194"/>
                        <a:pt x="116" y="1691"/>
                        <a:pt x="459" y="2012"/>
                      </a:cubicBezTo>
                      <a:cubicBezTo>
                        <a:pt x="680" y="2219"/>
                        <a:pt x="966" y="2328"/>
                        <a:pt x="1256" y="2328"/>
                      </a:cubicBezTo>
                      <a:cubicBezTo>
                        <a:pt x="1418" y="2328"/>
                        <a:pt x="1581" y="2294"/>
                        <a:pt x="1735" y="2225"/>
                      </a:cubicBezTo>
                      <a:cubicBezTo>
                        <a:pt x="2163" y="2030"/>
                        <a:pt x="2433" y="1598"/>
                        <a:pt x="2418" y="1127"/>
                      </a:cubicBezTo>
                      <a:cubicBezTo>
                        <a:pt x="2398" y="498"/>
                        <a:pt x="1881" y="0"/>
                        <a:pt x="1255"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608" name="Google Shape;10608;p17"/>
                <p:cNvSpPr/>
                <p:nvPr/>
              </p:nvSpPr>
              <p:spPr>
                <a:xfrm rot="1271479">
                  <a:off x="2077499" y="2570393"/>
                  <a:ext cx="38734" cy="37054"/>
                </a:xfrm>
                <a:custGeom>
                  <a:avLst/>
                  <a:gdLst/>
                  <a:ahLst/>
                  <a:cxnLst/>
                  <a:rect l="l" t="t" r="r" b="b"/>
                  <a:pathLst>
                    <a:path w="2434" h="2328" extrusionOk="0">
                      <a:moveTo>
                        <a:pt x="1256" y="0"/>
                      </a:moveTo>
                      <a:cubicBezTo>
                        <a:pt x="1243" y="0"/>
                        <a:pt x="1231"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609" name="Google Shape;10609;p17"/>
                <p:cNvSpPr/>
                <p:nvPr/>
              </p:nvSpPr>
              <p:spPr>
                <a:xfrm rot="1271479">
                  <a:off x="2139709" y="2491398"/>
                  <a:ext cx="38718" cy="37054"/>
                </a:xfrm>
                <a:custGeom>
                  <a:avLst/>
                  <a:gdLst/>
                  <a:ahLst/>
                  <a:cxnLst/>
                  <a:rect l="l" t="t" r="r" b="b"/>
                  <a:pathLst>
                    <a:path w="2433" h="2328" extrusionOk="0">
                      <a:moveTo>
                        <a:pt x="1255" y="1"/>
                      </a:moveTo>
                      <a:cubicBezTo>
                        <a:pt x="1243" y="1"/>
                        <a:pt x="1230" y="1"/>
                        <a:pt x="1217" y="1"/>
                      </a:cubicBezTo>
                      <a:cubicBezTo>
                        <a:pt x="747" y="16"/>
                        <a:pt x="332" y="314"/>
                        <a:pt x="166" y="754"/>
                      </a:cubicBezTo>
                      <a:cubicBezTo>
                        <a:pt x="0" y="1193"/>
                        <a:pt x="116" y="1692"/>
                        <a:pt x="459" y="2013"/>
                      </a:cubicBezTo>
                      <a:cubicBezTo>
                        <a:pt x="679" y="2219"/>
                        <a:pt x="965" y="2328"/>
                        <a:pt x="1255" y="2328"/>
                      </a:cubicBezTo>
                      <a:cubicBezTo>
                        <a:pt x="1417" y="2328"/>
                        <a:pt x="1580" y="2294"/>
                        <a:pt x="1735" y="2224"/>
                      </a:cubicBezTo>
                      <a:cubicBezTo>
                        <a:pt x="2163" y="2030"/>
                        <a:pt x="2433" y="1598"/>
                        <a:pt x="2418" y="1128"/>
                      </a:cubicBezTo>
                      <a:cubicBezTo>
                        <a:pt x="2398"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610" name="Google Shape;10610;p17"/>
                <p:cNvSpPr/>
                <p:nvPr/>
              </p:nvSpPr>
              <p:spPr>
                <a:xfrm rot="1271479">
                  <a:off x="2208346" y="2689321"/>
                  <a:ext cx="38734" cy="37038"/>
                </a:xfrm>
                <a:custGeom>
                  <a:avLst/>
                  <a:gdLst/>
                  <a:ahLst/>
                  <a:cxnLst/>
                  <a:rect l="l" t="t" r="r" b="b"/>
                  <a:pathLst>
                    <a:path w="2434" h="2327" extrusionOk="0">
                      <a:moveTo>
                        <a:pt x="1256" y="0"/>
                      </a:moveTo>
                      <a:cubicBezTo>
                        <a:pt x="1243" y="0"/>
                        <a:pt x="1230" y="0"/>
                        <a:pt x="1218" y="1"/>
                      </a:cubicBezTo>
                      <a:cubicBezTo>
                        <a:pt x="747" y="16"/>
                        <a:pt x="333" y="312"/>
                        <a:pt x="167" y="753"/>
                      </a:cubicBezTo>
                      <a:cubicBezTo>
                        <a:pt x="1" y="1193"/>
                        <a:pt x="116" y="1690"/>
                        <a:pt x="459" y="2012"/>
                      </a:cubicBezTo>
                      <a:cubicBezTo>
                        <a:pt x="680" y="2219"/>
                        <a:pt x="965" y="2327"/>
                        <a:pt x="1255" y="2327"/>
                      </a:cubicBezTo>
                      <a:cubicBezTo>
                        <a:pt x="1417" y="2327"/>
                        <a:pt x="1581" y="2293"/>
                        <a:pt x="1735" y="2223"/>
                      </a:cubicBezTo>
                      <a:cubicBezTo>
                        <a:pt x="2163" y="2030"/>
                        <a:pt x="2433" y="1596"/>
                        <a:pt x="2418" y="1127"/>
                      </a:cubicBezTo>
                      <a:cubicBezTo>
                        <a:pt x="2398" y="496"/>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611" name="Google Shape;10611;p17"/>
                <p:cNvSpPr/>
                <p:nvPr/>
              </p:nvSpPr>
              <p:spPr>
                <a:xfrm rot="1271479">
                  <a:off x="2364166" y="2820626"/>
                  <a:ext cx="18332" cy="17509"/>
                </a:xfrm>
                <a:custGeom>
                  <a:avLst/>
                  <a:gdLst/>
                  <a:ahLst/>
                  <a:cxnLst/>
                  <a:rect l="l" t="t" r="r" b="b"/>
                  <a:pathLst>
                    <a:path w="1152" h="1100" extrusionOk="0">
                      <a:moveTo>
                        <a:pt x="596" y="0"/>
                      </a:moveTo>
                      <a:cubicBezTo>
                        <a:pt x="590" y="0"/>
                        <a:pt x="583" y="0"/>
                        <a:pt x="576" y="1"/>
                      </a:cubicBezTo>
                      <a:cubicBezTo>
                        <a:pt x="354" y="8"/>
                        <a:pt x="158" y="147"/>
                        <a:pt x="78" y="356"/>
                      </a:cubicBezTo>
                      <a:cubicBezTo>
                        <a:pt x="0" y="565"/>
                        <a:pt x="55" y="799"/>
                        <a:pt x="217" y="951"/>
                      </a:cubicBezTo>
                      <a:cubicBezTo>
                        <a:pt x="321" y="1049"/>
                        <a:pt x="456" y="1100"/>
                        <a:pt x="592" y="1100"/>
                      </a:cubicBezTo>
                      <a:cubicBezTo>
                        <a:pt x="670" y="1100"/>
                        <a:pt x="747" y="1083"/>
                        <a:pt x="821" y="1050"/>
                      </a:cubicBezTo>
                      <a:cubicBezTo>
                        <a:pt x="1024" y="958"/>
                        <a:pt x="1151" y="754"/>
                        <a:pt x="1143" y="532"/>
                      </a:cubicBezTo>
                      <a:cubicBezTo>
                        <a:pt x="1134" y="235"/>
                        <a:pt x="891" y="0"/>
                        <a:pt x="59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612" name="Google Shape;10612;p17"/>
                <p:cNvSpPr/>
                <p:nvPr/>
              </p:nvSpPr>
              <p:spPr>
                <a:xfrm rot="1271479">
                  <a:off x="2173222" y="2648078"/>
                  <a:ext cx="18317" cy="17540"/>
                </a:xfrm>
                <a:custGeom>
                  <a:avLst/>
                  <a:gdLst/>
                  <a:ahLst/>
                  <a:cxnLst/>
                  <a:rect l="l" t="t" r="r" b="b"/>
                  <a:pathLst>
                    <a:path w="1151" h="1102" extrusionOk="0">
                      <a:moveTo>
                        <a:pt x="594" y="1"/>
                      </a:moveTo>
                      <a:cubicBezTo>
                        <a:pt x="589" y="1"/>
                        <a:pt x="583" y="1"/>
                        <a:pt x="577" y="1"/>
                      </a:cubicBezTo>
                      <a:cubicBezTo>
                        <a:pt x="353" y="9"/>
                        <a:pt x="157" y="149"/>
                        <a:pt x="79" y="358"/>
                      </a:cubicBezTo>
                      <a:cubicBezTo>
                        <a:pt x="1" y="565"/>
                        <a:pt x="55" y="801"/>
                        <a:pt x="217" y="953"/>
                      </a:cubicBezTo>
                      <a:cubicBezTo>
                        <a:pt x="322" y="1050"/>
                        <a:pt x="457" y="1101"/>
                        <a:pt x="594" y="1101"/>
                      </a:cubicBezTo>
                      <a:cubicBezTo>
                        <a:pt x="671" y="1101"/>
                        <a:pt x="748" y="1085"/>
                        <a:pt x="821" y="1052"/>
                      </a:cubicBezTo>
                      <a:cubicBezTo>
                        <a:pt x="1023" y="960"/>
                        <a:pt x="1150" y="756"/>
                        <a:pt x="1143" y="534"/>
                      </a:cubicBezTo>
                      <a:cubicBezTo>
                        <a:pt x="1134" y="236"/>
                        <a:pt x="890" y="1"/>
                        <a:pt x="594"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613" name="Google Shape;10613;p17"/>
                <p:cNvSpPr/>
                <p:nvPr/>
              </p:nvSpPr>
              <p:spPr>
                <a:xfrm rot="1271479">
                  <a:off x="2240570" y="2767905"/>
                  <a:ext cx="18301" cy="17509"/>
                </a:xfrm>
                <a:custGeom>
                  <a:avLst/>
                  <a:gdLst/>
                  <a:ahLst/>
                  <a:cxnLst/>
                  <a:rect l="l" t="t" r="r" b="b"/>
                  <a:pathLst>
                    <a:path w="1150" h="1100" extrusionOk="0">
                      <a:moveTo>
                        <a:pt x="597" y="0"/>
                      </a:moveTo>
                      <a:cubicBezTo>
                        <a:pt x="590" y="0"/>
                        <a:pt x="583" y="0"/>
                        <a:pt x="576" y="0"/>
                      </a:cubicBezTo>
                      <a:cubicBezTo>
                        <a:pt x="353" y="7"/>
                        <a:pt x="157" y="147"/>
                        <a:pt x="78" y="356"/>
                      </a:cubicBezTo>
                      <a:cubicBezTo>
                        <a:pt x="0" y="564"/>
                        <a:pt x="55" y="799"/>
                        <a:pt x="217" y="951"/>
                      </a:cubicBezTo>
                      <a:cubicBezTo>
                        <a:pt x="321" y="1049"/>
                        <a:pt x="456" y="1099"/>
                        <a:pt x="593" y="1099"/>
                      </a:cubicBezTo>
                      <a:cubicBezTo>
                        <a:pt x="670" y="1099"/>
                        <a:pt x="747" y="1083"/>
                        <a:pt x="821" y="1050"/>
                      </a:cubicBezTo>
                      <a:cubicBezTo>
                        <a:pt x="1022" y="958"/>
                        <a:pt x="1150" y="754"/>
                        <a:pt x="1143" y="531"/>
                      </a:cubicBezTo>
                      <a:cubicBezTo>
                        <a:pt x="1134" y="235"/>
                        <a:pt x="891" y="0"/>
                        <a:pt x="59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614" name="Google Shape;10614;p17"/>
                <p:cNvSpPr/>
                <p:nvPr/>
              </p:nvSpPr>
              <p:spPr>
                <a:xfrm rot="1271479">
                  <a:off x="2096246" y="2527400"/>
                  <a:ext cx="18332" cy="17524"/>
                </a:xfrm>
                <a:custGeom>
                  <a:avLst/>
                  <a:gdLst/>
                  <a:ahLst/>
                  <a:cxnLst/>
                  <a:rect l="l" t="t" r="r" b="b"/>
                  <a:pathLst>
                    <a:path w="1152" h="1101" extrusionOk="0">
                      <a:moveTo>
                        <a:pt x="594" y="0"/>
                      </a:moveTo>
                      <a:cubicBezTo>
                        <a:pt x="588" y="0"/>
                        <a:pt x="582" y="0"/>
                        <a:pt x="577" y="0"/>
                      </a:cubicBezTo>
                      <a:cubicBezTo>
                        <a:pt x="354" y="9"/>
                        <a:pt x="158" y="149"/>
                        <a:pt x="80" y="357"/>
                      </a:cubicBezTo>
                      <a:cubicBezTo>
                        <a:pt x="0" y="564"/>
                        <a:pt x="55" y="800"/>
                        <a:pt x="219" y="953"/>
                      </a:cubicBezTo>
                      <a:cubicBezTo>
                        <a:pt x="322" y="1049"/>
                        <a:pt x="457" y="1100"/>
                        <a:pt x="594" y="1100"/>
                      </a:cubicBezTo>
                      <a:cubicBezTo>
                        <a:pt x="671" y="1100"/>
                        <a:pt x="748" y="1084"/>
                        <a:pt x="821" y="1051"/>
                      </a:cubicBezTo>
                      <a:cubicBezTo>
                        <a:pt x="1024" y="959"/>
                        <a:pt x="1151" y="755"/>
                        <a:pt x="1143" y="533"/>
                      </a:cubicBezTo>
                      <a:cubicBezTo>
                        <a:pt x="1134" y="235"/>
                        <a:pt x="890" y="0"/>
                        <a:pt x="594"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615" name="Google Shape;10615;p17"/>
                <p:cNvSpPr/>
                <p:nvPr/>
              </p:nvSpPr>
              <p:spPr>
                <a:xfrm rot="1271479">
                  <a:off x="2131919" y="2834819"/>
                  <a:ext cx="18317" cy="17540"/>
                </a:xfrm>
                <a:custGeom>
                  <a:avLst/>
                  <a:gdLst/>
                  <a:ahLst/>
                  <a:cxnLst/>
                  <a:rect l="l" t="t" r="r" b="b"/>
                  <a:pathLst>
                    <a:path w="1151" h="1102" extrusionOk="0">
                      <a:moveTo>
                        <a:pt x="593" y="1"/>
                      </a:moveTo>
                      <a:cubicBezTo>
                        <a:pt x="588" y="1"/>
                        <a:pt x="582" y="1"/>
                        <a:pt x="576" y="1"/>
                      </a:cubicBezTo>
                      <a:cubicBezTo>
                        <a:pt x="353" y="8"/>
                        <a:pt x="157" y="148"/>
                        <a:pt x="79" y="357"/>
                      </a:cubicBezTo>
                      <a:cubicBezTo>
                        <a:pt x="1" y="565"/>
                        <a:pt x="54" y="800"/>
                        <a:pt x="218" y="952"/>
                      </a:cubicBezTo>
                      <a:cubicBezTo>
                        <a:pt x="321" y="1050"/>
                        <a:pt x="457" y="1101"/>
                        <a:pt x="594" y="1101"/>
                      </a:cubicBezTo>
                      <a:cubicBezTo>
                        <a:pt x="671" y="1101"/>
                        <a:pt x="748" y="1085"/>
                        <a:pt x="820" y="1052"/>
                      </a:cubicBezTo>
                      <a:cubicBezTo>
                        <a:pt x="1023" y="960"/>
                        <a:pt x="1151" y="756"/>
                        <a:pt x="1144" y="534"/>
                      </a:cubicBezTo>
                      <a:cubicBezTo>
                        <a:pt x="1133" y="235"/>
                        <a:pt x="889" y="1"/>
                        <a:pt x="593"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616" name="Google Shape;10616;p17"/>
                <p:cNvSpPr/>
                <p:nvPr/>
              </p:nvSpPr>
              <p:spPr>
                <a:xfrm rot="1271479">
                  <a:off x="2020256" y="2717150"/>
                  <a:ext cx="18332" cy="17509"/>
                </a:xfrm>
                <a:custGeom>
                  <a:avLst/>
                  <a:gdLst/>
                  <a:ahLst/>
                  <a:cxnLst/>
                  <a:rect l="l" t="t" r="r" b="b"/>
                  <a:pathLst>
                    <a:path w="1152" h="1100" extrusionOk="0">
                      <a:moveTo>
                        <a:pt x="596" y="1"/>
                      </a:moveTo>
                      <a:cubicBezTo>
                        <a:pt x="590" y="1"/>
                        <a:pt x="583" y="1"/>
                        <a:pt x="576" y="1"/>
                      </a:cubicBezTo>
                      <a:cubicBezTo>
                        <a:pt x="354" y="8"/>
                        <a:pt x="158" y="148"/>
                        <a:pt x="80" y="356"/>
                      </a:cubicBezTo>
                      <a:cubicBezTo>
                        <a:pt x="0" y="563"/>
                        <a:pt x="55" y="799"/>
                        <a:pt x="217" y="952"/>
                      </a:cubicBezTo>
                      <a:cubicBezTo>
                        <a:pt x="321" y="1049"/>
                        <a:pt x="456" y="1100"/>
                        <a:pt x="592" y="1100"/>
                      </a:cubicBezTo>
                      <a:cubicBezTo>
                        <a:pt x="669" y="1100"/>
                        <a:pt x="747" y="1084"/>
                        <a:pt x="820" y="1050"/>
                      </a:cubicBezTo>
                      <a:cubicBezTo>
                        <a:pt x="1024" y="959"/>
                        <a:pt x="1151" y="754"/>
                        <a:pt x="1143" y="532"/>
                      </a:cubicBezTo>
                      <a:cubicBezTo>
                        <a:pt x="1134" y="235"/>
                        <a:pt x="891" y="1"/>
                        <a:pt x="59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617" name="Google Shape;10617;p17"/>
                <p:cNvSpPr/>
                <p:nvPr/>
              </p:nvSpPr>
              <p:spPr>
                <a:xfrm rot="1271479">
                  <a:off x="2311958" y="2538525"/>
                  <a:ext cx="18301" cy="17524"/>
                </a:xfrm>
                <a:custGeom>
                  <a:avLst/>
                  <a:gdLst/>
                  <a:ahLst/>
                  <a:cxnLst/>
                  <a:rect l="l" t="t" r="r" b="b"/>
                  <a:pathLst>
                    <a:path w="1150" h="1101" extrusionOk="0">
                      <a:moveTo>
                        <a:pt x="595" y="1"/>
                      </a:moveTo>
                      <a:cubicBezTo>
                        <a:pt x="588" y="1"/>
                        <a:pt x="582" y="1"/>
                        <a:pt x="575" y="1"/>
                      </a:cubicBezTo>
                      <a:cubicBezTo>
                        <a:pt x="353" y="8"/>
                        <a:pt x="157" y="148"/>
                        <a:pt x="78" y="357"/>
                      </a:cubicBezTo>
                      <a:cubicBezTo>
                        <a:pt x="0" y="564"/>
                        <a:pt x="54" y="800"/>
                        <a:pt x="217" y="952"/>
                      </a:cubicBezTo>
                      <a:cubicBezTo>
                        <a:pt x="320" y="1049"/>
                        <a:pt x="455" y="1100"/>
                        <a:pt x="592" y="1100"/>
                      </a:cubicBezTo>
                      <a:cubicBezTo>
                        <a:pt x="669" y="1100"/>
                        <a:pt x="747" y="1084"/>
                        <a:pt x="819" y="1051"/>
                      </a:cubicBezTo>
                      <a:cubicBezTo>
                        <a:pt x="1022" y="959"/>
                        <a:pt x="1150" y="754"/>
                        <a:pt x="1143" y="532"/>
                      </a:cubicBezTo>
                      <a:cubicBezTo>
                        <a:pt x="1132" y="236"/>
                        <a:pt x="889" y="1"/>
                        <a:pt x="59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618" name="Google Shape;10618;p17"/>
                <p:cNvSpPr/>
                <p:nvPr/>
              </p:nvSpPr>
              <p:spPr>
                <a:xfrm rot="1271479">
                  <a:off x="1998716" y="2630018"/>
                  <a:ext cx="38734" cy="37054"/>
                </a:xfrm>
                <a:custGeom>
                  <a:avLst/>
                  <a:gdLst/>
                  <a:ahLst/>
                  <a:cxnLst/>
                  <a:rect l="l" t="t" r="r" b="b"/>
                  <a:pathLst>
                    <a:path w="2434" h="2328" extrusionOk="0">
                      <a:moveTo>
                        <a:pt x="1256" y="0"/>
                      </a:moveTo>
                      <a:cubicBezTo>
                        <a:pt x="1243" y="0"/>
                        <a:pt x="1230"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619" name="Google Shape;10619;p17"/>
                <p:cNvSpPr/>
                <p:nvPr/>
              </p:nvSpPr>
              <p:spPr>
                <a:xfrm rot="1271479">
                  <a:off x="2279970" y="2611212"/>
                  <a:ext cx="67108" cy="64209"/>
                </a:xfrm>
                <a:custGeom>
                  <a:avLst/>
                  <a:gdLst/>
                  <a:ahLst/>
                  <a:cxnLst/>
                  <a:rect l="l" t="t" r="r" b="b"/>
                  <a:pathLst>
                    <a:path w="4217" h="4034" extrusionOk="0">
                      <a:moveTo>
                        <a:pt x="2178" y="0"/>
                      </a:moveTo>
                      <a:cubicBezTo>
                        <a:pt x="2156" y="0"/>
                        <a:pt x="2134" y="1"/>
                        <a:pt x="2112" y="1"/>
                      </a:cubicBezTo>
                      <a:cubicBezTo>
                        <a:pt x="1296" y="28"/>
                        <a:pt x="577" y="542"/>
                        <a:pt x="289" y="1305"/>
                      </a:cubicBezTo>
                      <a:cubicBezTo>
                        <a:pt x="1" y="2068"/>
                        <a:pt x="201" y="2929"/>
                        <a:pt x="796" y="3488"/>
                      </a:cubicBezTo>
                      <a:cubicBezTo>
                        <a:pt x="1177" y="3846"/>
                        <a:pt x="1673" y="4033"/>
                        <a:pt x="2175" y="4033"/>
                      </a:cubicBezTo>
                      <a:cubicBezTo>
                        <a:pt x="2456" y="4033"/>
                        <a:pt x="2740" y="3975"/>
                        <a:pt x="3007" y="3854"/>
                      </a:cubicBezTo>
                      <a:cubicBezTo>
                        <a:pt x="3749" y="3519"/>
                        <a:pt x="4217" y="2769"/>
                        <a:pt x="4191" y="1954"/>
                      </a:cubicBezTo>
                      <a:cubicBezTo>
                        <a:pt x="4157" y="862"/>
                        <a:pt x="3261" y="0"/>
                        <a:pt x="217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620" name="Google Shape;10620;p17"/>
                <p:cNvSpPr/>
                <p:nvPr/>
              </p:nvSpPr>
              <p:spPr>
                <a:xfrm rot="1271479">
                  <a:off x="2374691" y="2673335"/>
                  <a:ext cx="67092" cy="64209"/>
                </a:xfrm>
                <a:custGeom>
                  <a:avLst/>
                  <a:gdLst/>
                  <a:ahLst/>
                  <a:cxnLst/>
                  <a:rect l="l" t="t" r="r" b="b"/>
                  <a:pathLst>
                    <a:path w="4216" h="4034" extrusionOk="0">
                      <a:moveTo>
                        <a:pt x="2177" y="1"/>
                      </a:moveTo>
                      <a:cubicBezTo>
                        <a:pt x="2155" y="1"/>
                        <a:pt x="2133" y="1"/>
                        <a:pt x="2111" y="2"/>
                      </a:cubicBezTo>
                      <a:cubicBezTo>
                        <a:pt x="1295" y="28"/>
                        <a:pt x="576" y="543"/>
                        <a:pt x="288" y="1305"/>
                      </a:cubicBezTo>
                      <a:cubicBezTo>
                        <a:pt x="1" y="2068"/>
                        <a:pt x="200" y="2930"/>
                        <a:pt x="795" y="3488"/>
                      </a:cubicBezTo>
                      <a:cubicBezTo>
                        <a:pt x="1176" y="3846"/>
                        <a:pt x="1672" y="4034"/>
                        <a:pt x="2174" y="4034"/>
                      </a:cubicBezTo>
                      <a:cubicBezTo>
                        <a:pt x="2455" y="4034"/>
                        <a:pt x="2739" y="3975"/>
                        <a:pt x="3006" y="3855"/>
                      </a:cubicBezTo>
                      <a:cubicBezTo>
                        <a:pt x="3748" y="3518"/>
                        <a:pt x="4216" y="2769"/>
                        <a:pt x="4191" y="1953"/>
                      </a:cubicBezTo>
                      <a:cubicBezTo>
                        <a:pt x="4156" y="862"/>
                        <a:pt x="3260"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621" name="Google Shape;10621;p17"/>
                <p:cNvSpPr/>
                <p:nvPr/>
              </p:nvSpPr>
              <p:spPr>
                <a:xfrm rot="1271479">
                  <a:off x="2164111" y="2552588"/>
                  <a:ext cx="67124" cy="64209"/>
                </a:xfrm>
                <a:custGeom>
                  <a:avLst/>
                  <a:gdLst/>
                  <a:ahLst/>
                  <a:cxnLst/>
                  <a:rect l="l" t="t" r="r" b="b"/>
                  <a:pathLst>
                    <a:path w="4218" h="4034" extrusionOk="0">
                      <a:moveTo>
                        <a:pt x="2177" y="1"/>
                      </a:moveTo>
                      <a:cubicBezTo>
                        <a:pt x="2155" y="1"/>
                        <a:pt x="2133" y="1"/>
                        <a:pt x="2112" y="2"/>
                      </a:cubicBezTo>
                      <a:cubicBezTo>
                        <a:pt x="1297" y="28"/>
                        <a:pt x="576" y="542"/>
                        <a:pt x="288" y="1305"/>
                      </a:cubicBezTo>
                      <a:cubicBezTo>
                        <a:pt x="0" y="2068"/>
                        <a:pt x="200" y="2930"/>
                        <a:pt x="796" y="3488"/>
                      </a:cubicBezTo>
                      <a:cubicBezTo>
                        <a:pt x="1177" y="3845"/>
                        <a:pt x="1673" y="4033"/>
                        <a:pt x="2176" y="4033"/>
                      </a:cubicBezTo>
                      <a:cubicBezTo>
                        <a:pt x="2457" y="4033"/>
                        <a:pt x="2740" y="3975"/>
                        <a:pt x="3006" y="3854"/>
                      </a:cubicBezTo>
                      <a:cubicBezTo>
                        <a:pt x="3750" y="3518"/>
                        <a:pt x="4217" y="2768"/>
                        <a:pt x="4191" y="1953"/>
                      </a:cubicBezTo>
                      <a:cubicBezTo>
                        <a:pt x="4156" y="862"/>
                        <a:pt x="3261"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622" name="Google Shape;10622;p17"/>
                <p:cNvSpPr/>
                <p:nvPr/>
              </p:nvSpPr>
              <p:spPr>
                <a:xfrm rot="1271479">
                  <a:off x="2235798" y="2822517"/>
                  <a:ext cx="67108" cy="64209"/>
                </a:xfrm>
                <a:custGeom>
                  <a:avLst/>
                  <a:gdLst/>
                  <a:ahLst/>
                  <a:cxnLst/>
                  <a:rect l="l" t="t" r="r" b="b"/>
                  <a:pathLst>
                    <a:path w="4217" h="4034" extrusionOk="0">
                      <a:moveTo>
                        <a:pt x="2176" y="0"/>
                      </a:moveTo>
                      <a:cubicBezTo>
                        <a:pt x="2155" y="0"/>
                        <a:pt x="2133" y="0"/>
                        <a:pt x="2111" y="1"/>
                      </a:cubicBezTo>
                      <a:cubicBezTo>
                        <a:pt x="1296" y="27"/>
                        <a:pt x="575" y="542"/>
                        <a:pt x="289" y="1305"/>
                      </a:cubicBezTo>
                      <a:cubicBezTo>
                        <a:pt x="1" y="2067"/>
                        <a:pt x="200" y="2929"/>
                        <a:pt x="795" y="3487"/>
                      </a:cubicBezTo>
                      <a:cubicBezTo>
                        <a:pt x="1177" y="3846"/>
                        <a:pt x="1673" y="4034"/>
                        <a:pt x="2176" y="4034"/>
                      </a:cubicBezTo>
                      <a:cubicBezTo>
                        <a:pt x="2456" y="4034"/>
                        <a:pt x="2739" y="3975"/>
                        <a:pt x="3005" y="3855"/>
                      </a:cubicBezTo>
                      <a:cubicBezTo>
                        <a:pt x="3749" y="3519"/>
                        <a:pt x="4217" y="2768"/>
                        <a:pt x="4191" y="1953"/>
                      </a:cubicBezTo>
                      <a:cubicBezTo>
                        <a:pt x="4156" y="861"/>
                        <a:pt x="3260"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623" name="Google Shape;10623;p17"/>
                <p:cNvSpPr/>
                <p:nvPr/>
              </p:nvSpPr>
              <p:spPr>
                <a:xfrm rot="1271479">
                  <a:off x="2066212" y="2645139"/>
                  <a:ext cx="67108" cy="64193"/>
                </a:xfrm>
                <a:custGeom>
                  <a:avLst/>
                  <a:gdLst/>
                  <a:ahLst/>
                  <a:cxnLst/>
                  <a:rect l="l" t="t" r="r" b="b"/>
                  <a:pathLst>
                    <a:path w="4217" h="4033" extrusionOk="0">
                      <a:moveTo>
                        <a:pt x="2176" y="0"/>
                      </a:moveTo>
                      <a:cubicBezTo>
                        <a:pt x="2154" y="0"/>
                        <a:pt x="2132" y="1"/>
                        <a:pt x="2110" y="1"/>
                      </a:cubicBezTo>
                      <a:cubicBezTo>
                        <a:pt x="1295" y="27"/>
                        <a:pt x="576" y="542"/>
                        <a:pt x="288" y="1305"/>
                      </a:cubicBezTo>
                      <a:cubicBezTo>
                        <a:pt x="0" y="2068"/>
                        <a:pt x="200" y="2929"/>
                        <a:pt x="796" y="3488"/>
                      </a:cubicBezTo>
                      <a:cubicBezTo>
                        <a:pt x="1177" y="3845"/>
                        <a:pt x="1673" y="4033"/>
                        <a:pt x="2176" y="4033"/>
                      </a:cubicBezTo>
                      <a:cubicBezTo>
                        <a:pt x="2457" y="4033"/>
                        <a:pt x="2740" y="3974"/>
                        <a:pt x="3006" y="3854"/>
                      </a:cubicBezTo>
                      <a:cubicBezTo>
                        <a:pt x="3748" y="3518"/>
                        <a:pt x="4216" y="2767"/>
                        <a:pt x="4190" y="1952"/>
                      </a:cubicBezTo>
                      <a:cubicBezTo>
                        <a:pt x="4155" y="862"/>
                        <a:pt x="3261"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0624" name="Google Shape;10624;p17"/>
                <p:cNvSpPr/>
                <p:nvPr/>
              </p:nvSpPr>
              <p:spPr>
                <a:xfrm rot="1271479">
                  <a:off x="2040075" y="2777141"/>
                  <a:ext cx="67108" cy="64209"/>
                </a:xfrm>
                <a:custGeom>
                  <a:avLst/>
                  <a:gdLst/>
                  <a:ahLst/>
                  <a:cxnLst/>
                  <a:rect l="l" t="t" r="r" b="b"/>
                  <a:pathLst>
                    <a:path w="4217" h="4034" extrusionOk="0">
                      <a:moveTo>
                        <a:pt x="2176" y="1"/>
                      </a:moveTo>
                      <a:cubicBezTo>
                        <a:pt x="2154" y="1"/>
                        <a:pt x="2132" y="1"/>
                        <a:pt x="2110" y="2"/>
                      </a:cubicBezTo>
                      <a:cubicBezTo>
                        <a:pt x="1295" y="27"/>
                        <a:pt x="576" y="541"/>
                        <a:pt x="288" y="1304"/>
                      </a:cubicBezTo>
                      <a:cubicBezTo>
                        <a:pt x="0" y="2068"/>
                        <a:pt x="200" y="2928"/>
                        <a:pt x="794" y="3487"/>
                      </a:cubicBezTo>
                      <a:cubicBezTo>
                        <a:pt x="1177" y="3845"/>
                        <a:pt x="1672" y="4033"/>
                        <a:pt x="2175" y="4033"/>
                      </a:cubicBezTo>
                      <a:cubicBezTo>
                        <a:pt x="2456" y="4033"/>
                        <a:pt x="2738" y="3975"/>
                        <a:pt x="3005" y="3854"/>
                      </a:cubicBezTo>
                      <a:cubicBezTo>
                        <a:pt x="3748" y="3518"/>
                        <a:pt x="4216" y="2768"/>
                        <a:pt x="4190" y="1953"/>
                      </a:cubicBezTo>
                      <a:cubicBezTo>
                        <a:pt x="4155" y="862"/>
                        <a:pt x="3259" y="1"/>
                        <a:pt x="217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grpSp>
        </p:grpSp>
        <p:grpSp>
          <p:nvGrpSpPr>
            <p:cNvPr id="10625" name="Google Shape;10625;p17"/>
            <p:cNvGrpSpPr/>
            <p:nvPr/>
          </p:nvGrpSpPr>
          <p:grpSpPr>
            <a:xfrm rot="10800000">
              <a:off x="904164" y="784048"/>
              <a:ext cx="358191" cy="241955"/>
              <a:chOff x="1095216" y="2778376"/>
              <a:chExt cx="346917" cy="234339"/>
            </a:xfrm>
          </p:grpSpPr>
          <p:sp>
            <p:nvSpPr>
              <p:cNvPr id="10626" name="Google Shape;10626;p17"/>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27" name="Google Shape;10627;p17"/>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28" name="Google Shape;10628;p17"/>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29" name="Google Shape;10629;p17"/>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30" name="Google Shape;10630;p17"/>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31" name="Google Shape;10631;p17"/>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32" name="Google Shape;10632;p17"/>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33" name="Google Shape;10633;p17"/>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34" name="Google Shape;10634;p17"/>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35" name="Google Shape;10635;p17"/>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0636" name="Google Shape;10636;p17"/>
            <p:cNvGrpSpPr/>
            <p:nvPr/>
          </p:nvGrpSpPr>
          <p:grpSpPr>
            <a:xfrm rot="10800000">
              <a:off x="7337845" y="4843807"/>
              <a:ext cx="315451" cy="213155"/>
              <a:chOff x="1095216" y="2778376"/>
              <a:chExt cx="346917" cy="234339"/>
            </a:xfrm>
          </p:grpSpPr>
          <p:sp>
            <p:nvSpPr>
              <p:cNvPr id="10637" name="Google Shape;10637;p17"/>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38" name="Google Shape;10638;p17"/>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39" name="Google Shape;10639;p17"/>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40" name="Google Shape;10640;p17"/>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41" name="Google Shape;10641;p17"/>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42" name="Google Shape;10642;p17"/>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43" name="Google Shape;10643;p17"/>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44" name="Google Shape;10644;p17"/>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45" name="Google Shape;10645;p17"/>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46" name="Google Shape;10646;p17"/>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spTree>
  </p:cSld>
  <p:clrMapOvr>
    <a:masterClrMapping/>
  </p:clrMapOvr>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
    <p:spTree>
      <p:nvGrpSpPr>
        <p:cNvPr id="1" name="Shape 10647"/>
        <p:cNvGrpSpPr/>
        <p:nvPr/>
      </p:nvGrpSpPr>
      <p:grpSpPr>
        <a:xfrm>
          <a:off x="0" y="0"/>
          <a:ext cx="0" cy="0"/>
          <a:chOff x="0" y="0"/>
          <a:chExt cx="0" cy="0"/>
        </a:xfrm>
      </p:grpSpPr>
      <p:sp>
        <p:nvSpPr>
          <p:cNvPr id="10648" name="Google Shape;10648;p18"/>
          <p:cNvSpPr txBox="1">
            <a:spLocks noGrp="1"/>
          </p:cNvSpPr>
          <p:nvPr>
            <p:ph type="subTitle" idx="1"/>
          </p:nvPr>
        </p:nvSpPr>
        <p:spPr>
          <a:xfrm>
            <a:off x="1489225" y="3060125"/>
            <a:ext cx="2510700" cy="525300"/>
          </a:xfrm>
          <a:prstGeom prst="rect">
            <a:avLst/>
          </a:prstGeom>
        </p:spPr>
        <p:txBody>
          <a:bodyPr spcFirstLastPara="1" wrap="square" lIns="91425" tIns="91425" rIns="91425" bIns="91425" anchor="ctr" anchorCtr="0">
            <a:noAutofit/>
          </a:bodyPr>
          <a:lstStyle>
            <a:lvl1pPr lvl="0" algn="ctr" rtl="0">
              <a:lnSpc>
                <a:spcPct val="100000"/>
              </a:lnSpc>
              <a:spcBef>
                <a:spcPct val="0"/>
              </a:spcBef>
              <a:spcAft>
                <a:spcPct val="0"/>
              </a:spcAft>
              <a:buSzPts val="2500"/>
              <a:buFont typeface="Bebas Neue"/>
              <a:buNone/>
              <a:defRPr sz="2500">
                <a:latin typeface="Chewy"/>
                <a:ea typeface="Chewy"/>
                <a:cs typeface="Chewy"/>
                <a:sym typeface="Chewy"/>
              </a:defRPr>
            </a:lvl1pPr>
            <a:lvl2pPr lvl="1" algn="ctr" rtl="0">
              <a:lnSpc>
                <a:spcPct val="100000"/>
              </a:lnSpc>
              <a:spcBef>
                <a:spcPct val="0"/>
              </a:spcBef>
              <a:spcAft>
                <a:spcPct val="0"/>
              </a:spcAft>
              <a:buSzPts val="2500"/>
              <a:buFont typeface="Bebas Neue"/>
              <a:buNone/>
              <a:defRPr sz="2500">
                <a:latin typeface="Bebas Neue"/>
                <a:ea typeface="Bebas Neue"/>
                <a:cs typeface="Bebas Neue"/>
                <a:sym typeface="Bebas Neue"/>
              </a:defRPr>
            </a:lvl2pPr>
            <a:lvl3pPr lvl="2" algn="ctr" rtl="0">
              <a:lnSpc>
                <a:spcPct val="100000"/>
              </a:lnSpc>
              <a:spcBef>
                <a:spcPct val="0"/>
              </a:spcBef>
              <a:spcAft>
                <a:spcPct val="0"/>
              </a:spcAft>
              <a:buSzPts val="2500"/>
              <a:buFont typeface="Bebas Neue"/>
              <a:buNone/>
              <a:defRPr sz="2500">
                <a:latin typeface="Bebas Neue"/>
                <a:ea typeface="Bebas Neue"/>
                <a:cs typeface="Bebas Neue"/>
                <a:sym typeface="Bebas Neue"/>
              </a:defRPr>
            </a:lvl3pPr>
            <a:lvl4pPr lvl="3" algn="ctr" rtl="0">
              <a:lnSpc>
                <a:spcPct val="100000"/>
              </a:lnSpc>
              <a:spcBef>
                <a:spcPct val="0"/>
              </a:spcBef>
              <a:spcAft>
                <a:spcPct val="0"/>
              </a:spcAft>
              <a:buSzPts val="2500"/>
              <a:buFont typeface="Bebas Neue"/>
              <a:buNone/>
              <a:defRPr sz="2500">
                <a:latin typeface="Bebas Neue"/>
                <a:ea typeface="Bebas Neue"/>
                <a:cs typeface="Bebas Neue"/>
                <a:sym typeface="Bebas Neue"/>
              </a:defRPr>
            </a:lvl4pPr>
            <a:lvl5pPr lvl="4" algn="ctr" rtl="0">
              <a:lnSpc>
                <a:spcPct val="100000"/>
              </a:lnSpc>
              <a:spcBef>
                <a:spcPct val="0"/>
              </a:spcBef>
              <a:spcAft>
                <a:spcPct val="0"/>
              </a:spcAft>
              <a:buSzPts val="2500"/>
              <a:buFont typeface="Bebas Neue"/>
              <a:buNone/>
              <a:defRPr sz="2500">
                <a:latin typeface="Bebas Neue"/>
                <a:ea typeface="Bebas Neue"/>
                <a:cs typeface="Bebas Neue"/>
                <a:sym typeface="Bebas Neue"/>
              </a:defRPr>
            </a:lvl5pPr>
            <a:lvl6pPr lvl="5" algn="ctr" rtl="0">
              <a:lnSpc>
                <a:spcPct val="100000"/>
              </a:lnSpc>
              <a:spcBef>
                <a:spcPct val="0"/>
              </a:spcBef>
              <a:spcAft>
                <a:spcPct val="0"/>
              </a:spcAft>
              <a:buSzPts val="2500"/>
              <a:buFont typeface="Bebas Neue"/>
              <a:buNone/>
              <a:defRPr sz="2500">
                <a:latin typeface="Bebas Neue"/>
                <a:ea typeface="Bebas Neue"/>
                <a:cs typeface="Bebas Neue"/>
                <a:sym typeface="Bebas Neue"/>
              </a:defRPr>
            </a:lvl6pPr>
            <a:lvl7pPr lvl="6" algn="ctr" rtl="0">
              <a:lnSpc>
                <a:spcPct val="100000"/>
              </a:lnSpc>
              <a:spcBef>
                <a:spcPct val="0"/>
              </a:spcBef>
              <a:spcAft>
                <a:spcPct val="0"/>
              </a:spcAft>
              <a:buSzPts val="2500"/>
              <a:buFont typeface="Bebas Neue"/>
              <a:buNone/>
              <a:defRPr sz="2500">
                <a:latin typeface="Bebas Neue"/>
                <a:ea typeface="Bebas Neue"/>
                <a:cs typeface="Bebas Neue"/>
                <a:sym typeface="Bebas Neue"/>
              </a:defRPr>
            </a:lvl7pPr>
            <a:lvl8pPr lvl="7" algn="ctr" rtl="0">
              <a:lnSpc>
                <a:spcPct val="100000"/>
              </a:lnSpc>
              <a:spcBef>
                <a:spcPct val="0"/>
              </a:spcBef>
              <a:spcAft>
                <a:spcPct val="0"/>
              </a:spcAft>
              <a:buSzPts val="2500"/>
              <a:buFont typeface="Bebas Neue"/>
              <a:buNone/>
              <a:defRPr sz="2500">
                <a:latin typeface="Bebas Neue"/>
                <a:ea typeface="Bebas Neue"/>
                <a:cs typeface="Bebas Neue"/>
                <a:sym typeface="Bebas Neue"/>
              </a:defRPr>
            </a:lvl8pPr>
            <a:lvl9pPr lvl="8" algn="ctr" rtl="0">
              <a:lnSpc>
                <a:spcPct val="100000"/>
              </a:lnSpc>
              <a:spcBef>
                <a:spcPct val="0"/>
              </a:spcBef>
              <a:spcAft>
                <a:spcPct val="0"/>
              </a:spcAft>
              <a:buSzPts val="2500"/>
              <a:buFont typeface="Bebas Neue"/>
              <a:buNone/>
              <a:defRPr sz="2500">
                <a:latin typeface="Bebas Neue"/>
                <a:ea typeface="Bebas Neue"/>
                <a:cs typeface="Bebas Neue"/>
                <a:sym typeface="Bebas Neue"/>
              </a:defRPr>
            </a:lvl9pPr>
          </a:lstStyle>
          <a:p>
            <a:endParaRPr/>
          </a:p>
        </p:txBody>
      </p:sp>
      <p:sp>
        <p:nvSpPr>
          <p:cNvPr id="10649" name="Google Shape;10649;p18"/>
          <p:cNvSpPr txBox="1">
            <a:spLocks noGrp="1"/>
          </p:cNvSpPr>
          <p:nvPr>
            <p:ph type="subTitle" idx="2"/>
          </p:nvPr>
        </p:nvSpPr>
        <p:spPr>
          <a:xfrm>
            <a:off x="5144050" y="3060125"/>
            <a:ext cx="2510700" cy="525300"/>
          </a:xfrm>
          <a:prstGeom prst="rect">
            <a:avLst/>
          </a:prstGeom>
        </p:spPr>
        <p:txBody>
          <a:bodyPr spcFirstLastPara="1" wrap="square" lIns="91425" tIns="91425" rIns="91425" bIns="91425" anchor="ctr" anchorCtr="0">
            <a:noAutofit/>
          </a:bodyPr>
          <a:lstStyle>
            <a:lvl1pPr lvl="0" algn="ctr" rtl="0">
              <a:lnSpc>
                <a:spcPct val="100000"/>
              </a:lnSpc>
              <a:spcBef>
                <a:spcPct val="0"/>
              </a:spcBef>
              <a:spcAft>
                <a:spcPct val="0"/>
              </a:spcAft>
              <a:buSzPts val="2500"/>
              <a:buFont typeface="Bebas Neue"/>
              <a:buNone/>
              <a:defRPr sz="2500">
                <a:latin typeface="Chewy"/>
                <a:ea typeface="Chewy"/>
                <a:cs typeface="Chewy"/>
                <a:sym typeface="Chewy"/>
              </a:defRPr>
            </a:lvl1pPr>
            <a:lvl2pPr lvl="1" algn="ctr" rtl="0">
              <a:lnSpc>
                <a:spcPct val="100000"/>
              </a:lnSpc>
              <a:spcBef>
                <a:spcPct val="0"/>
              </a:spcBef>
              <a:spcAft>
                <a:spcPct val="0"/>
              </a:spcAft>
              <a:buSzPts val="2500"/>
              <a:buFont typeface="Bebas Neue"/>
              <a:buNone/>
              <a:defRPr sz="2500">
                <a:latin typeface="Bebas Neue"/>
                <a:ea typeface="Bebas Neue"/>
                <a:cs typeface="Bebas Neue"/>
                <a:sym typeface="Bebas Neue"/>
              </a:defRPr>
            </a:lvl2pPr>
            <a:lvl3pPr lvl="2" algn="ctr" rtl="0">
              <a:lnSpc>
                <a:spcPct val="100000"/>
              </a:lnSpc>
              <a:spcBef>
                <a:spcPct val="0"/>
              </a:spcBef>
              <a:spcAft>
                <a:spcPct val="0"/>
              </a:spcAft>
              <a:buSzPts val="2500"/>
              <a:buFont typeface="Bebas Neue"/>
              <a:buNone/>
              <a:defRPr sz="2500">
                <a:latin typeface="Bebas Neue"/>
                <a:ea typeface="Bebas Neue"/>
                <a:cs typeface="Bebas Neue"/>
                <a:sym typeface="Bebas Neue"/>
              </a:defRPr>
            </a:lvl3pPr>
            <a:lvl4pPr lvl="3" algn="ctr" rtl="0">
              <a:lnSpc>
                <a:spcPct val="100000"/>
              </a:lnSpc>
              <a:spcBef>
                <a:spcPct val="0"/>
              </a:spcBef>
              <a:spcAft>
                <a:spcPct val="0"/>
              </a:spcAft>
              <a:buSzPts val="2500"/>
              <a:buFont typeface="Bebas Neue"/>
              <a:buNone/>
              <a:defRPr sz="2500">
                <a:latin typeface="Bebas Neue"/>
                <a:ea typeface="Bebas Neue"/>
                <a:cs typeface="Bebas Neue"/>
                <a:sym typeface="Bebas Neue"/>
              </a:defRPr>
            </a:lvl4pPr>
            <a:lvl5pPr lvl="4" algn="ctr" rtl="0">
              <a:lnSpc>
                <a:spcPct val="100000"/>
              </a:lnSpc>
              <a:spcBef>
                <a:spcPct val="0"/>
              </a:spcBef>
              <a:spcAft>
                <a:spcPct val="0"/>
              </a:spcAft>
              <a:buSzPts val="2500"/>
              <a:buFont typeface="Bebas Neue"/>
              <a:buNone/>
              <a:defRPr sz="2500">
                <a:latin typeface="Bebas Neue"/>
                <a:ea typeface="Bebas Neue"/>
                <a:cs typeface="Bebas Neue"/>
                <a:sym typeface="Bebas Neue"/>
              </a:defRPr>
            </a:lvl5pPr>
            <a:lvl6pPr lvl="5" algn="ctr" rtl="0">
              <a:lnSpc>
                <a:spcPct val="100000"/>
              </a:lnSpc>
              <a:spcBef>
                <a:spcPct val="0"/>
              </a:spcBef>
              <a:spcAft>
                <a:spcPct val="0"/>
              </a:spcAft>
              <a:buSzPts val="2500"/>
              <a:buFont typeface="Bebas Neue"/>
              <a:buNone/>
              <a:defRPr sz="2500">
                <a:latin typeface="Bebas Neue"/>
                <a:ea typeface="Bebas Neue"/>
                <a:cs typeface="Bebas Neue"/>
                <a:sym typeface="Bebas Neue"/>
              </a:defRPr>
            </a:lvl6pPr>
            <a:lvl7pPr lvl="6" algn="ctr" rtl="0">
              <a:lnSpc>
                <a:spcPct val="100000"/>
              </a:lnSpc>
              <a:spcBef>
                <a:spcPct val="0"/>
              </a:spcBef>
              <a:spcAft>
                <a:spcPct val="0"/>
              </a:spcAft>
              <a:buSzPts val="2500"/>
              <a:buFont typeface="Bebas Neue"/>
              <a:buNone/>
              <a:defRPr sz="2500">
                <a:latin typeface="Bebas Neue"/>
                <a:ea typeface="Bebas Neue"/>
                <a:cs typeface="Bebas Neue"/>
                <a:sym typeface="Bebas Neue"/>
              </a:defRPr>
            </a:lvl7pPr>
            <a:lvl8pPr lvl="7" algn="ctr" rtl="0">
              <a:lnSpc>
                <a:spcPct val="100000"/>
              </a:lnSpc>
              <a:spcBef>
                <a:spcPct val="0"/>
              </a:spcBef>
              <a:spcAft>
                <a:spcPct val="0"/>
              </a:spcAft>
              <a:buSzPts val="2500"/>
              <a:buFont typeface="Bebas Neue"/>
              <a:buNone/>
              <a:defRPr sz="2500">
                <a:latin typeface="Bebas Neue"/>
                <a:ea typeface="Bebas Neue"/>
                <a:cs typeface="Bebas Neue"/>
                <a:sym typeface="Bebas Neue"/>
              </a:defRPr>
            </a:lvl8pPr>
            <a:lvl9pPr lvl="8" algn="ctr" rtl="0">
              <a:lnSpc>
                <a:spcPct val="100000"/>
              </a:lnSpc>
              <a:spcBef>
                <a:spcPct val="0"/>
              </a:spcBef>
              <a:spcAft>
                <a:spcPct val="0"/>
              </a:spcAft>
              <a:buSzPts val="2500"/>
              <a:buFont typeface="Bebas Neue"/>
              <a:buNone/>
              <a:defRPr sz="2500">
                <a:latin typeface="Bebas Neue"/>
                <a:ea typeface="Bebas Neue"/>
                <a:cs typeface="Bebas Neue"/>
                <a:sym typeface="Bebas Neue"/>
              </a:defRPr>
            </a:lvl9pPr>
          </a:lstStyle>
          <a:p>
            <a:endParaRPr/>
          </a:p>
        </p:txBody>
      </p:sp>
      <p:sp>
        <p:nvSpPr>
          <p:cNvPr id="10650" name="Google Shape;10650;p18"/>
          <p:cNvSpPr txBox="1">
            <a:spLocks noGrp="1"/>
          </p:cNvSpPr>
          <p:nvPr>
            <p:ph type="subTitle" idx="3"/>
          </p:nvPr>
        </p:nvSpPr>
        <p:spPr>
          <a:xfrm>
            <a:off x="1489225" y="3470000"/>
            <a:ext cx="2510700" cy="713400"/>
          </a:xfrm>
          <a:prstGeom prst="rect">
            <a:avLst/>
          </a:prstGeom>
        </p:spPr>
        <p:txBody>
          <a:bodyPr spcFirstLastPara="1" wrap="square" lIns="91425" tIns="91425" rIns="91425" bIns="91425" anchor="ctr" anchorCtr="0">
            <a:noAutofit/>
          </a:bodyPr>
          <a:lstStyle>
            <a:lvl1pPr lvl="0" algn="ctr" rtl="0">
              <a:lnSpc>
                <a:spcPct val="100000"/>
              </a:lnSpc>
              <a:spcBef>
                <a:spcPct val="0"/>
              </a:spcBef>
              <a:spcAft>
                <a:spcPct val="0"/>
              </a:spcAft>
              <a:buSzPts val="1400"/>
              <a:buNone/>
              <a:defRPr/>
            </a:lvl1pPr>
            <a:lvl2pPr lvl="1" algn="ctr" rtl="0">
              <a:lnSpc>
                <a:spcPct val="100000"/>
              </a:lnSpc>
              <a:spcBef>
                <a:spcPct val="0"/>
              </a:spcBef>
              <a:spcAft>
                <a:spcPct val="0"/>
              </a:spcAft>
              <a:buSzPts val="1400"/>
              <a:buNone/>
              <a:defRPr/>
            </a:lvl2pPr>
            <a:lvl3pPr lvl="2" algn="ctr" rtl="0">
              <a:lnSpc>
                <a:spcPct val="100000"/>
              </a:lnSpc>
              <a:spcBef>
                <a:spcPct val="0"/>
              </a:spcBef>
              <a:spcAft>
                <a:spcPct val="0"/>
              </a:spcAft>
              <a:buSzPts val="1400"/>
              <a:buNone/>
              <a:defRPr/>
            </a:lvl3pPr>
            <a:lvl4pPr lvl="3" algn="ctr" rtl="0">
              <a:lnSpc>
                <a:spcPct val="100000"/>
              </a:lnSpc>
              <a:spcBef>
                <a:spcPct val="0"/>
              </a:spcBef>
              <a:spcAft>
                <a:spcPct val="0"/>
              </a:spcAft>
              <a:buSzPts val="1400"/>
              <a:buNone/>
              <a:defRPr/>
            </a:lvl4pPr>
            <a:lvl5pPr lvl="4" algn="ctr" rtl="0">
              <a:lnSpc>
                <a:spcPct val="100000"/>
              </a:lnSpc>
              <a:spcBef>
                <a:spcPct val="0"/>
              </a:spcBef>
              <a:spcAft>
                <a:spcPct val="0"/>
              </a:spcAft>
              <a:buSzPts val="1400"/>
              <a:buNone/>
              <a:defRPr/>
            </a:lvl5pPr>
            <a:lvl6pPr lvl="5" algn="ctr" rtl="0">
              <a:lnSpc>
                <a:spcPct val="100000"/>
              </a:lnSpc>
              <a:spcBef>
                <a:spcPct val="0"/>
              </a:spcBef>
              <a:spcAft>
                <a:spcPct val="0"/>
              </a:spcAft>
              <a:buSzPts val="1400"/>
              <a:buNone/>
              <a:defRPr/>
            </a:lvl6pPr>
            <a:lvl7pPr lvl="6" algn="ctr" rtl="0">
              <a:lnSpc>
                <a:spcPct val="100000"/>
              </a:lnSpc>
              <a:spcBef>
                <a:spcPct val="0"/>
              </a:spcBef>
              <a:spcAft>
                <a:spcPct val="0"/>
              </a:spcAft>
              <a:buSzPts val="1400"/>
              <a:buNone/>
              <a:defRPr/>
            </a:lvl7pPr>
            <a:lvl8pPr lvl="7" algn="ctr" rtl="0">
              <a:lnSpc>
                <a:spcPct val="100000"/>
              </a:lnSpc>
              <a:spcBef>
                <a:spcPct val="0"/>
              </a:spcBef>
              <a:spcAft>
                <a:spcPct val="0"/>
              </a:spcAft>
              <a:buSzPts val="1400"/>
              <a:buNone/>
              <a:defRPr/>
            </a:lvl8pPr>
            <a:lvl9pPr lvl="8" algn="ctr" rtl="0">
              <a:lnSpc>
                <a:spcPct val="100000"/>
              </a:lnSpc>
              <a:spcBef>
                <a:spcPct val="0"/>
              </a:spcBef>
              <a:spcAft>
                <a:spcPct val="0"/>
              </a:spcAft>
              <a:buSzPts val="1400"/>
              <a:buNone/>
              <a:defRPr/>
            </a:lvl9pPr>
          </a:lstStyle>
          <a:p>
            <a:endParaRPr/>
          </a:p>
        </p:txBody>
      </p:sp>
      <p:sp>
        <p:nvSpPr>
          <p:cNvPr id="10651" name="Google Shape;10651;p18"/>
          <p:cNvSpPr txBox="1">
            <a:spLocks noGrp="1"/>
          </p:cNvSpPr>
          <p:nvPr>
            <p:ph type="subTitle" idx="4"/>
          </p:nvPr>
        </p:nvSpPr>
        <p:spPr>
          <a:xfrm>
            <a:off x="5144050" y="3470000"/>
            <a:ext cx="2510700" cy="713400"/>
          </a:xfrm>
          <a:prstGeom prst="rect">
            <a:avLst/>
          </a:prstGeom>
        </p:spPr>
        <p:txBody>
          <a:bodyPr spcFirstLastPara="1" wrap="square" lIns="91425" tIns="91425" rIns="91425" bIns="91425" anchor="ctr" anchorCtr="0">
            <a:noAutofit/>
          </a:bodyPr>
          <a:lstStyle>
            <a:lvl1pPr lvl="0" algn="ctr" rtl="0">
              <a:lnSpc>
                <a:spcPct val="100000"/>
              </a:lnSpc>
              <a:spcBef>
                <a:spcPct val="0"/>
              </a:spcBef>
              <a:spcAft>
                <a:spcPct val="0"/>
              </a:spcAft>
              <a:buSzPts val="1400"/>
              <a:buNone/>
              <a:defRPr/>
            </a:lvl1pPr>
            <a:lvl2pPr lvl="1" algn="ctr" rtl="0">
              <a:lnSpc>
                <a:spcPct val="100000"/>
              </a:lnSpc>
              <a:spcBef>
                <a:spcPct val="0"/>
              </a:spcBef>
              <a:spcAft>
                <a:spcPct val="0"/>
              </a:spcAft>
              <a:buSzPts val="1400"/>
              <a:buNone/>
              <a:defRPr/>
            </a:lvl2pPr>
            <a:lvl3pPr lvl="2" algn="ctr" rtl="0">
              <a:lnSpc>
                <a:spcPct val="100000"/>
              </a:lnSpc>
              <a:spcBef>
                <a:spcPct val="0"/>
              </a:spcBef>
              <a:spcAft>
                <a:spcPct val="0"/>
              </a:spcAft>
              <a:buSzPts val="1400"/>
              <a:buNone/>
              <a:defRPr/>
            </a:lvl3pPr>
            <a:lvl4pPr lvl="3" algn="ctr" rtl="0">
              <a:lnSpc>
                <a:spcPct val="100000"/>
              </a:lnSpc>
              <a:spcBef>
                <a:spcPct val="0"/>
              </a:spcBef>
              <a:spcAft>
                <a:spcPct val="0"/>
              </a:spcAft>
              <a:buSzPts val="1400"/>
              <a:buNone/>
              <a:defRPr/>
            </a:lvl4pPr>
            <a:lvl5pPr lvl="4" algn="ctr" rtl="0">
              <a:lnSpc>
                <a:spcPct val="100000"/>
              </a:lnSpc>
              <a:spcBef>
                <a:spcPct val="0"/>
              </a:spcBef>
              <a:spcAft>
                <a:spcPct val="0"/>
              </a:spcAft>
              <a:buSzPts val="1400"/>
              <a:buNone/>
              <a:defRPr/>
            </a:lvl5pPr>
            <a:lvl6pPr lvl="5" algn="ctr" rtl="0">
              <a:lnSpc>
                <a:spcPct val="100000"/>
              </a:lnSpc>
              <a:spcBef>
                <a:spcPct val="0"/>
              </a:spcBef>
              <a:spcAft>
                <a:spcPct val="0"/>
              </a:spcAft>
              <a:buSzPts val="1400"/>
              <a:buNone/>
              <a:defRPr/>
            </a:lvl6pPr>
            <a:lvl7pPr lvl="6" algn="ctr" rtl="0">
              <a:lnSpc>
                <a:spcPct val="100000"/>
              </a:lnSpc>
              <a:spcBef>
                <a:spcPct val="0"/>
              </a:spcBef>
              <a:spcAft>
                <a:spcPct val="0"/>
              </a:spcAft>
              <a:buSzPts val="1400"/>
              <a:buNone/>
              <a:defRPr/>
            </a:lvl7pPr>
            <a:lvl8pPr lvl="7" algn="ctr" rtl="0">
              <a:lnSpc>
                <a:spcPct val="100000"/>
              </a:lnSpc>
              <a:spcBef>
                <a:spcPct val="0"/>
              </a:spcBef>
              <a:spcAft>
                <a:spcPct val="0"/>
              </a:spcAft>
              <a:buSzPts val="1400"/>
              <a:buNone/>
              <a:defRPr/>
            </a:lvl8pPr>
            <a:lvl9pPr lvl="8" algn="ctr" rtl="0">
              <a:lnSpc>
                <a:spcPct val="100000"/>
              </a:lnSpc>
              <a:spcBef>
                <a:spcPct val="0"/>
              </a:spcBef>
              <a:spcAft>
                <a:spcPct val="0"/>
              </a:spcAft>
              <a:buSzPts val="1400"/>
              <a:buNone/>
              <a:defRPr/>
            </a:lvl9pPr>
          </a:lstStyle>
          <a:p>
            <a:endParaRPr/>
          </a:p>
        </p:txBody>
      </p:sp>
      <p:sp>
        <p:nvSpPr>
          <p:cNvPr id="10652" name="Google Shape;10652;p18"/>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ct val="0"/>
              </a:spcBef>
              <a:spcAft>
                <a:spcPct val="0"/>
              </a:spcAft>
              <a:buSzPts val="3500"/>
              <a:buNone/>
              <a:defRPr/>
            </a:lvl1pPr>
            <a:lvl2pPr lvl="1" rtl="0">
              <a:spcBef>
                <a:spcPct val="0"/>
              </a:spcBef>
              <a:spcAft>
                <a:spcPct val="0"/>
              </a:spcAft>
              <a:buSzPts val="3500"/>
              <a:buNone/>
              <a:defRPr/>
            </a:lvl2pPr>
            <a:lvl3pPr lvl="2" rtl="0">
              <a:spcBef>
                <a:spcPct val="0"/>
              </a:spcBef>
              <a:spcAft>
                <a:spcPct val="0"/>
              </a:spcAft>
              <a:buSzPts val="3500"/>
              <a:buNone/>
              <a:defRPr/>
            </a:lvl3pPr>
            <a:lvl4pPr lvl="3" rtl="0">
              <a:spcBef>
                <a:spcPct val="0"/>
              </a:spcBef>
              <a:spcAft>
                <a:spcPct val="0"/>
              </a:spcAft>
              <a:buSzPts val="3500"/>
              <a:buNone/>
              <a:defRPr/>
            </a:lvl4pPr>
            <a:lvl5pPr lvl="4" rtl="0">
              <a:spcBef>
                <a:spcPct val="0"/>
              </a:spcBef>
              <a:spcAft>
                <a:spcPct val="0"/>
              </a:spcAft>
              <a:buSzPts val="3500"/>
              <a:buNone/>
              <a:defRPr/>
            </a:lvl5pPr>
            <a:lvl6pPr lvl="5" rtl="0">
              <a:spcBef>
                <a:spcPct val="0"/>
              </a:spcBef>
              <a:spcAft>
                <a:spcPct val="0"/>
              </a:spcAft>
              <a:buSzPts val="3500"/>
              <a:buNone/>
              <a:defRPr/>
            </a:lvl6pPr>
            <a:lvl7pPr lvl="6" rtl="0">
              <a:spcBef>
                <a:spcPct val="0"/>
              </a:spcBef>
              <a:spcAft>
                <a:spcPct val="0"/>
              </a:spcAft>
              <a:buSzPts val="3500"/>
              <a:buNone/>
              <a:defRPr/>
            </a:lvl7pPr>
            <a:lvl8pPr lvl="7" rtl="0">
              <a:spcBef>
                <a:spcPct val="0"/>
              </a:spcBef>
              <a:spcAft>
                <a:spcPct val="0"/>
              </a:spcAft>
              <a:buSzPts val="3500"/>
              <a:buNone/>
              <a:defRPr/>
            </a:lvl8pPr>
            <a:lvl9pPr lvl="8" rtl="0">
              <a:spcBef>
                <a:spcPct val="0"/>
              </a:spcBef>
              <a:spcAft>
                <a:spcPct val="0"/>
              </a:spcAft>
              <a:buSzPts val="3500"/>
              <a:buNone/>
              <a:defRPr/>
            </a:lvl9pPr>
          </a:lstStyle>
          <a:p>
            <a:endParaRPr/>
          </a:p>
        </p:txBody>
      </p:sp>
      <p:grpSp>
        <p:nvGrpSpPr>
          <p:cNvPr id="10653" name="Google Shape;10653;p18"/>
          <p:cNvGrpSpPr/>
          <p:nvPr/>
        </p:nvGrpSpPr>
        <p:grpSpPr>
          <a:xfrm>
            <a:off x="-222630" y="-260247"/>
            <a:ext cx="9915270" cy="5838087"/>
            <a:chOff x="-575888" y="-678259"/>
            <a:chExt cx="10444771" cy="6546326"/>
          </a:xfrm>
        </p:grpSpPr>
        <p:grpSp>
          <p:nvGrpSpPr>
            <p:cNvPr id="10654" name="Google Shape;10654;p18"/>
            <p:cNvGrpSpPr/>
            <p:nvPr/>
          </p:nvGrpSpPr>
          <p:grpSpPr>
            <a:xfrm rot="-6450343">
              <a:off x="138300" y="3804719"/>
              <a:ext cx="427354" cy="408798"/>
              <a:chOff x="1651300" y="653225"/>
              <a:chExt cx="702450" cy="671950"/>
            </a:xfrm>
          </p:grpSpPr>
          <p:sp>
            <p:nvSpPr>
              <p:cNvPr id="10655" name="Google Shape;10655;p18"/>
              <p:cNvSpPr/>
              <p:nvPr/>
            </p:nvSpPr>
            <p:spPr>
              <a:xfrm>
                <a:off x="1651300" y="653225"/>
                <a:ext cx="702450" cy="671950"/>
              </a:xfrm>
              <a:custGeom>
                <a:avLst/>
                <a:gdLst/>
                <a:ahLst/>
                <a:cxnLst/>
                <a:rect l="l" t="t" r="r" b="b"/>
                <a:pathLst>
                  <a:path w="28097" h="26878" extrusionOk="0">
                    <a:moveTo>
                      <a:pt x="11050" y="0"/>
                    </a:moveTo>
                    <a:cubicBezTo>
                      <a:pt x="10675" y="0"/>
                      <a:pt x="10317" y="31"/>
                      <a:pt x="9985" y="89"/>
                    </a:cubicBezTo>
                    <a:cubicBezTo>
                      <a:pt x="5620" y="847"/>
                      <a:pt x="0" y="8341"/>
                      <a:pt x="7122" y="18927"/>
                    </a:cubicBezTo>
                    <a:cubicBezTo>
                      <a:pt x="11655" y="25666"/>
                      <a:pt x="19139" y="26878"/>
                      <a:pt x="23079" y="26878"/>
                    </a:cubicBezTo>
                    <a:cubicBezTo>
                      <a:pt x="24015" y="26878"/>
                      <a:pt x="24751" y="26810"/>
                      <a:pt x="25200" y="26731"/>
                    </a:cubicBezTo>
                    <a:cubicBezTo>
                      <a:pt x="27542" y="26320"/>
                      <a:pt x="28098" y="24910"/>
                      <a:pt x="25037" y="22755"/>
                    </a:cubicBezTo>
                    <a:cubicBezTo>
                      <a:pt x="21362" y="20167"/>
                      <a:pt x="19852" y="14921"/>
                      <a:pt x="19077" y="8094"/>
                    </a:cubicBezTo>
                    <a:cubicBezTo>
                      <a:pt x="18390" y="2044"/>
                      <a:pt x="14123" y="0"/>
                      <a:pt x="11050"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56" name="Google Shape;10656;p18"/>
              <p:cNvSpPr/>
              <p:nvPr/>
            </p:nvSpPr>
            <p:spPr>
              <a:xfrm>
                <a:off x="1660375" y="659650"/>
                <a:ext cx="655075" cy="665525"/>
              </a:xfrm>
              <a:custGeom>
                <a:avLst/>
                <a:gdLst/>
                <a:ahLst/>
                <a:cxnLst/>
                <a:rect l="l" t="t" r="r" b="b"/>
                <a:pathLst>
                  <a:path w="26202" h="26621" extrusionOk="0">
                    <a:moveTo>
                      <a:pt x="8947" y="0"/>
                    </a:moveTo>
                    <a:cubicBezTo>
                      <a:pt x="4716" y="1364"/>
                      <a:pt x="1" y="8623"/>
                      <a:pt x="6758" y="18670"/>
                    </a:cubicBezTo>
                    <a:cubicBezTo>
                      <a:pt x="11292" y="25409"/>
                      <a:pt x="18776" y="26621"/>
                      <a:pt x="22716" y="26621"/>
                    </a:cubicBezTo>
                    <a:cubicBezTo>
                      <a:pt x="23652" y="26621"/>
                      <a:pt x="24388" y="26553"/>
                      <a:pt x="24837" y="26474"/>
                    </a:cubicBezTo>
                    <a:cubicBezTo>
                      <a:pt x="25407" y="26373"/>
                      <a:pt x="25870" y="26214"/>
                      <a:pt x="26202" y="25999"/>
                    </a:cubicBezTo>
                    <a:cubicBezTo>
                      <a:pt x="24310" y="25264"/>
                      <a:pt x="22488" y="24359"/>
                      <a:pt x="20780" y="23248"/>
                    </a:cubicBezTo>
                    <a:cubicBezTo>
                      <a:pt x="15397" y="19744"/>
                      <a:pt x="12137" y="14278"/>
                      <a:pt x="10336" y="8205"/>
                    </a:cubicBezTo>
                    <a:cubicBezTo>
                      <a:pt x="9543" y="5536"/>
                      <a:pt x="9076" y="2781"/>
                      <a:pt x="8947"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57" name="Google Shape;10657;p18"/>
              <p:cNvSpPr/>
              <p:nvPr/>
            </p:nvSpPr>
            <p:spPr>
              <a:xfrm>
                <a:off x="2004734" y="1085091"/>
                <a:ext cx="120175" cy="228525"/>
              </a:xfrm>
              <a:custGeom>
                <a:avLst/>
                <a:gdLst/>
                <a:ahLst/>
                <a:cxnLst/>
                <a:rect l="l" t="t" r="r" b="b"/>
                <a:pathLst>
                  <a:path w="4807" h="9141" extrusionOk="0">
                    <a:moveTo>
                      <a:pt x="748" y="1"/>
                    </a:moveTo>
                    <a:cubicBezTo>
                      <a:pt x="131" y="2531"/>
                      <a:pt x="1" y="5089"/>
                      <a:pt x="183" y="7660"/>
                    </a:cubicBezTo>
                    <a:cubicBezTo>
                      <a:pt x="1758" y="8386"/>
                      <a:pt x="3341" y="8853"/>
                      <a:pt x="4807" y="9141"/>
                    </a:cubicBezTo>
                    <a:cubicBezTo>
                      <a:pt x="4477" y="7455"/>
                      <a:pt x="4274" y="5749"/>
                      <a:pt x="4265" y="4032"/>
                    </a:cubicBezTo>
                    <a:cubicBezTo>
                      <a:pt x="2930" y="2820"/>
                      <a:pt x="1765" y="1465"/>
                      <a:pt x="7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58" name="Google Shape;10658;p18"/>
              <p:cNvSpPr/>
              <p:nvPr/>
            </p:nvSpPr>
            <p:spPr>
              <a:xfrm>
                <a:off x="1747959" y="657916"/>
                <a:ext cx="140950" cy="176325"/>
              </a:xfrm>
              <a:custGeom>
                <a:avLst/>
                <a:gdLst/>
                <a:ahLst/>
                <a:cxnLst/>
                <a:rect l="l" t="t" r="r" b="b"/>
                <a:pathLst>
                  <a:path w="5638" h="7053" extrusionOk="0">
                    <a:moveTo>
                      <a:pt x="5422" y="0"/>
                    </a:moveTo>
                    <a:cubicBezTo>
                      <a:pt x="3102" y="748"/>
                      <a:pt x="640" y="3271"/>
                      <a:pt x="0" y="7052"/>
                    </a:cubicBezTo>
                    <a:cubicBezTo>
                      <a:pt x="1697" y="5332"/>
                      <a:pt x="3589" y="3814"/>
                      <a:pt x="5638" y="2533"/>
                    </a:cubicBezTo>
                    <a:cubicBezTo>
                      <a:pt x="5536" y="1692"/>
                      <a:pt x="5461" y="847"/>
                      <a:pt x="54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59" name="Google Shape;10659;p18"/>
              <p:cNvSpPr/>
              <p:nvPr/>
            </p:nvSpPr>
            <p:spPr>
              <a:xfrm>
                <a:off x="1746059" y="774466"/>
                <a:ext cx="179925" cy="279175"/>
              </a:xfrm>
              <a:custGeom>
                <a:avLst/>
                <a:gdLst/>
                <a:ahLst/>
                <a:cxnLst/>
                <a:rect l="l" t="t" r="r" b="b"/>
                <a:pathLst>
                  <a:path w="7196" h="11167" extrusionOk="0">
                    <a:moveTo>
                      <a:pt x="6044" y="0"/>
                    </a:moveTo>
                    <a:cubicBezTo>
                      <a:pt x="3750" y="1507"/>
                      <a:pt x="1737" y="3275"/>
                      <a:pt x="0" y="5284"/>
                    </a:cubicBezTo>
                    <a:cubicBezTo>
                      <a:pt x="89" y="7060"/>
                      <a:pt x="560" y="9032"/>
                      <a:pt x="1556" y="11167"/>
                    </a:cubicBezTo>
                    <a:cubicBezTo>
                      <a:pt x="2896" y="8771"/>
                      <a:pt x="4647" y="6664"/>
                      <a:pt x="6866" y="4838"/>
                    </a:cubicBezTo>
                    <a:cubicBezTo>
                      <a:pt x="6962" y="4757"/>
                      <a:pt x="7074" y="4699"/>
                      <a:pt x="7196" y="4669"/>
                    </a:cubicBezTo>
                    <a:cubicBezTo>
                      <a:pt x="7114" y="4413"/>
                      <a:pt x="7033" y="4156"/>
                      <a:pt x="6956" y="3897"/>
                    </a:cubicBezTo>
                    <a:cubicBezTo>
                      <a:pt x="6577" y="2617"/>
                      <a:pt x="6273" y="1316"/>
                      <a:pt x="60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60" name="Google Shape;10660;p18"/>
              <p:cNvSpPr/>
              <p:nvPr/>
            </p:nvSpPr>
            <p:spPr>
              <a:xfrm>
                <a:off x="1809809" y="924941"/>
                <a:ext cx="185775" cy="332150"/>
              </a:xfrm>
              <a:custGeom>
                <a:avLst/>
                <a:gdLst/>
                <a:ahLst/>
                <a:cxnLst/>
                <a:rect l="l" t="t" r="r" b="b"/>
                <a:pathLst>
                  <a:path w="7431" h="13286" extrusionOk="0">
                    <a:moveTo>
                      <a:pt x="5260" y="0"/>
                    </a:moveTo>
                    <a:cubicBezTo>
                      <a:pt x="2981" y="1917"/>
                      <a:pt x="1264" y="4129"/>
                      <a:pt x="0" y="6689"/>
                    </a:cubicBezTo>
                    <a:cubicBezTo>
                      <a:pt x="273" y="7158"/>
                      <a:pt x="571" y="7634"/>
                      <a:pt x="896" y="8117"/>
                    </a:cubicBezTo>
                    <a:cubicBezTo>
                      <a:pt x="2457" y="10437"/>
                      <a:pt x="4367" y="12100"/>
                      <a:pt x="6363" y="13285"/>
                    </a:cubicBezTo>
                    <a:cubicBezTo>
                      <a:pt x="6252" y="10388"/>
                      <a:pt x="6539" y="7505"/>
                      <a:pt x="7425" y="4666"/>
                    </a:cubicBezTo>
                    <a:cubicBezTo>
                      <a:pt x="7427" y="4661"/>
                      <a:pt x="7429" y="4658"/>
                      <a:pt x="7431" y="4653"/>
                    </a:cubicBezTo>
                    <a:cubicBezTo>
                      <a:pt x="6581" y="3181"/>
                      <a:pt x="5864" y="1619"/>
                      <a:pt x="52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61" name="Google Shape;10661;p18"/>
              <p:cNvSpPr/>
              <p:nvPr/>
            </p:nvSpPr>
            <p:spPr>
              <a:xfrm>
                <a:off x="2153484" y="1220466"/>
                <a:ext cx="163125" cy="103575"/>
              </a:xfrm>
              <a:custGeom>
                <a:avLst/>
                <a:gdLst/>
                <a:ahLst/>
                <a:cxnLst/>
                <a:rect l="l" t="t" r="r" b="b"/>
                <a:pathLst>
                  <a:path w="6525" h="4143" extrusionOk="0">
                    <a:moveTo>
                      <a:pt x="1" y="1"/>
                    </a:moveTo>
                    <a:cubicBezTo>
                      <a:pt x="91" y="1343"/>
                      <a:pt x="300" y="2676"/>
                      <a:pt x="581" y="3996"/>
                    </a:cubicBezTo>
                    <a:cubicBezTo>
                      <a:pt x="1494" y="4102"/>
                      <a:pt x="2328" y="4142"/>
                      <a:pt x="3045" y="4142"/>
                    </a:cubicBezTo>
                    <a:cubicBezTo>
                      <a:pt x="3978" y="4142"/>
                      <a:pt x="4712" y="4074"/>
                      <a:pt x="5159" y="3996"/>
                    </a:cubicBezTo>
                    <a:cubicBezTo>
                      <a:pt x="5730" y="3896"/>
                      <a:pt x="6192" y="3735"/>
                      <a:pt x="6524" y="3521"/>
                    </a:cubicBezTo>
                    <a:cubicBezTo>
                      <a:pt x="4632" y="2786"/>
                      <a:pt x="2810" y="1882"/>
                      <a:pt x="1102" y="769"/>
                    </a:cubicBezTo>
                    <a:cubicBezTo>
                      <a:pt x="725" y="522"/>
                      <a:pt x="357" y="266"/>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62" name="Google Shape;10662;p18"/>
              <p:cNvSpPr/>
              <p:nvPr/>
            </p:nvSpPr>
            <p:spPr>
              <a:xfrm>
                <a:off x="1884050" y="653225"/>
                <a:ext cx="221725" cy="117925"/>
              </a:xfrm>
              <a:custGeom>
                <a:avLst/>
                <a:gdLst/>
                <a:ahLst/>
                <a:cxnLst/>
                <a:rect l="l" t="t" r="r" b="b"/>
                <a:pathLst>
                  <a:path w="8869" h="4717" extrusionOk="0">
                    <a:moveTo>
                      <a:pt x="1739" y="1"/>
                    </a:moveTo>
                    <a:cubicBezTo>
                      <a:pt x="1364" y="1"/>
                      <a:pt x="1006" y="31"/>
                      <a:pt x="675" y="89"/>
                    </a:cubicBezTo>
                    <a:cubicBezTo>
                      <a:pt x="446" y="130"/>
                      <a:pt x="221" y="186"/>
                      <a:pt x="0" y="257"/>
                    </a:cubicBezTo>
                    <a:cubicBezTo>
                      <a:pt x="43" y="1181"/>
                      <a:pt x="127" y="2103"/>
                      <a:pt x="243" y="3019"/>
                    </a:cubicBezTo>
                    <a:cubicBezTo>
                      <a:pt x="3161" y="3417"/>
                      <a:pt x="6055" y="3931"/>
                      <a:pt x="8869" y="4716"/>
                    </a:cubicBezTo>
                    <a:cubicBezTo>
                      <a:pt x="7291" y="1258"/>
                      <a:pt x="4148" y="1"/>
                      <a:pt x="173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63" name="Google Shape;10663;p18"/>
              <p:cNvSpPr/>
              <p:nvPr/>
            </p:nvSpPr>
            <p:spPr>
              <a:xfrm>
                <a:off x="1896625" y="770950"/>
                <a:ext cx="242350" cy="162525"/>
              </a:xfrm>
              <a:custGeom>
                <a:avLst/>
                <a:gdLst/>
                <a:ahLst/>
                <a:cxnLst/>
                <a:rect l="l" t="t" r="r" b="b"/>
                <a:pathLst>
                  <a:path w="9694" h="6501" extrusionOk="0">
                    <a:moveTo>
                      <a:pt x="1" y="0"/>
                    </a:moveTo>
                    <a:lnTo>
                      <a:pt x="1" y="0"/>
                    </a:lnTo>
                    <a:cubicBezTo>
                      <a:pt x="226" y="1267"/>
                      <a:pt x="522" y="2519"/>
                      <a:pt x="887" y="3753"/>
                    </a:cubicBezTo>
                    <a:cubicBezTo>
                      <a:pt x="932" y="3906"/>
                      <a:pt x="980" y="4060"/>
                      <a:pt x="1027" y="4214"/>
                    </a:cubicBezTo>
                    <a:cubicBezTo>
                      <a:pt x="3974" y="4724"/>
                      <a:pt x="6850" y="5553"/>
                      <a:pt x="9694" y="6501"/>
                    </a:cubicBezTo>
                    <a:cubicBezTo>
                      <a:pt x="9530" y="5503"/>
                      <a:pt x="9388" y="4465"/>
                      <a:pt x="9264" y="3386"/>
                    </a:cubicBezTo>
                    <a:cubicBezTo>
                      <a:pt x="9207" y="2877"/>
                      <a:pt x="9117" y="2374"/>
                      <a:pt x="8999" y="1877"/>
                    </a:cubicBezTo>
                    <a:cubicBezTo>
                      <a:pt x="6074" y="981"/>
                      <a:pt x="3044" y="423"/>
                      <a:pt x="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64" name="Google Shape;10664;p18"/>
              <p:cNvSpPr/>
              <p:nvPr/>
            </p:nvSpPr>
            <p:spPr>
              <a:xfrm>
                <a:off x="1937350" y="920775"/>
                <a:ext cx="238100" cy="157375"/>
              </a:xfrm>
              <a:custGeom>
                <a:avLst/>
                <a:gdLst/>
                <a:ahLst/>
                <a:cxnLst/>
                <a:rect l="l" t="t" r="r" b="b"/>
                <a:pathLst>
                  <a:path w="9524" h="6295" extrusionOk="0">
                    <a:moveTo>
                      <a:pt x="0" y="0"/>
                    </a:moveTo>
                    <a:lnTo>
                      <a:pt x="0" y="0"/>
                    </a:lnTo>
                    <a:cubicBezTo>
                      <a:pt x="592" y="1603"/>
                      <a:pt x="1295" y="3146"/>
                      <a:pt x="2127" y="4607"/>
                    </a:cubicBezTo>
                    <a:cubicBezTo>
                      <a:pt x="4599" y="5141"/>
                      <a:pt x="7069" y="5692"/>
                      <a:pt x="9523" y="6295"/>
                    </a:cubicBezTo>
                    <a:cubicBezTo>
                      <a:pt x="9076" y="5098"/>
                      <a:pt x="8711" y="3780"/>
                      <a:pt x="8410" y="2354"/>
                    </a:cubicBezTo>
                    <a:cubicBezTo>
                      <a:pt x="5647" y="1408"/>
                      <a:pt x="2857" y="558"/>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65" name="Google Shape;10665;p18"/>
              <p:cNvSpPr/>
              <p:nvPr/>
            </p:nvSpPr>
            <p:spPr>
              <a:xfrm>
                <a:off x="2149150" y="1218350"/>
                <a:ext cx="192100" cy="91275"/>
              </a:xfrm>
              <a:custGeom>
                <a:avLst/>
                <a:gdLst/>
                <a:ahLst/>
                <a:cxnLst/>
                <a:rect l="l" t="t" r="r" b="b"/>
                <a:pathLst>
                  <a:path w="7684" h="3651" extrusionOk="0">
                    <a:moveTo>
                      <a:pt x="1783" y="0"/>
                    </a:moveTo>
                    <a:cubicBezTo>
                      <a:pt x="1189" y="0"/>
                      <a:pt x="595" y="10"/>
                      <a:pt x="0" y="29"/>
                    </a:cubicBezTo>
                    <a:cubicBezTo>
                      <a:pt x="398" y="329"/>
                      <a:pt x="805" y="622"/>
                      <a:pt x="1231" y="899"/>
                    </a:cubicBezTo>
                    <a:cubicBezTo>
                      <a:pt x="2937" y="2010"/>
                      <a:pt x="4761" y="2914"/>
                      <a:pt x="6653" y="3651"/>
                    </a:cubicBezTo>
                    <a:cubicBezTo>
                      <a:pt x="7683" y="2983"/>
                      <a:pt x="7437" y="1778"/>
                      <a:pt x="5123" y="150"/>
                    </a:cubicBezTo>
                    <a:cubicBezTo>
                      <a:pt x="5100" y="133"/>
                      <a:pt x="5078" y="115"/>
                      <a:pt x="5054" y="98"/>
                    </a:cubicBezTo>
                    <a:cubicBezTo>
                      <a:pt x="3966" y="33"/>
                      <a:pt x="2876" y="0"/>
                      <a:pt x="178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66" name="Google Shape;10666;p18"/>
              <p:cNvSpPr/>
              <p:nvPr/>
            </p:nvSpPr>
            <p:spPr>
              <a:xfrm>
                <a:off x="2020875" y="1084275"/>
                <a:ext cx="209625" cy="96150"/>
              </a:xfrm>
              <a:custGeom>
                <a:avLst/>
                <a:gdLst/>
                <a:ahLst/>
                <a:cxnLst/>
                <a:rect l="l" t="t" r="r" b="b"/>
                <a:pathLst>
                  <a:path w="8385" h="3846" extrusionOk="0">
                    <a:moveTo>
                      <a:pt x="0" y="0"/>
                    </a:moveTo>
                    <a:lnTo>
                      <a:pt x="0" y="0"/>
                    </a:lnTo>
                    <a:cubicBezTo>
                      <a:pt x="959" y="1397"/>
                      <a:pt x="2063" y="2685"/>
                      <a:pt x="3297" y="3846"/>
                    </a:cubicBezTo>
                    <a:cubicBezTo>
                      <a:pt x="4500" y="3772"/>
                      <a:pt x="5701" y="3735"/>
                      <a:pt x="6900" y="3735"/>
                    </a:cubicBezTo>
                    <a:cubicBezTo>
                      <a:pt x="7395" y="3735"/>
                      <a:pt x="7890" y="3741"/>
                      <a:pt x="8384" y="3754"/>
                    </a:cubicBezTo>
                    <a:cubicBezTo>
                      <a:pt x="7874" y="3123"/>
                      <a:pt x="7417" y="2420"/>
                      <a:pt x="7015" y="1644"/>
                    </a:cubicBezTo>
                    <a:cubicBezTo>
                      <a:pt x="4688" y="1052"/>
                      <a:pt x="2346" y="515"/>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67" name="Google Shape;10667;p18"/>
              <p:cNvSpPr/>
              <p:nvPr/>
            </p:nvSpPr>
            <p:spPr>
              <a:xfrm>
                <a:off x="2055375" y="786600"/>
                <a:ext cx="57325" cy="132300"/>
              </a:xfrm>
              <a:custGeom>
                <a:avLst/>
                <a:gdLst/>
                <a:ahLst/>
                <a:cxnLst/>
                <a:rect l="l" t="t" r="r" b="b"/>
                <a:pathLst>
                  <a:path w="2293" h="5292" extrusionOk="0">
                    <a:moveTo>
                      <a:pt x="474" y="1"/>
                    </a:moveTo>
                    <a:cubicBezTo>
                      <a:pt x="246" y="1"/>
                      <a:pt x="0" y="257"/>
                      <a:pt x="131" y="538"/>
                    </a:cubicBezTo>
                    <a:cubicBezTo>
                      <a:pt x="475" y="1280"/>
                      <a:pt x="767" y="2037"/>
                      <a:pt x="996" y="2825"/>
                    </a:cubicBezTo>
                    <a:cubicBezTo>
                      <a:pt x="1118" y="3243"/>
                      <a:pt x="1507" y="4220"/>
                      <a:pt x="1466" y="4732"/>
                    </a:cubicBezTo>
                    <a:lnTo>
                      <a:pt x="1466" y="4732"/>
                    </a:lnTo>
                    <a:cubicBezTo>
                      <a:pt x="1466" y="4733"/>
                      <a:pt x="1466" y="4733"/>
                      <a:pt x="1465" y="4733"/>
                    </a:cubicBezTo>
                    <a:lnTo>
                      <a:pt x="1465" y="4735"/>
                    </a:lnTo>
                    <a:lnTo>
                      <a:pt x="1457" y="4754"/>
                    </a:lnTo>
                    <a:cubicBezTo>
                      <a:pt x="1379" y="4923"/>
                      <a:pt x="1405" y="5135"/>
                      <a:pt x="1583" y="5234"/>
                    </a:cubicBezTo>
                    <a:lnTo>
                      <a:pt x="1608" y="5246"/>
                    </a:lnTo>
                    <a:cubicBezTo>
                      <a:pt x="1664" y="5277"/>
                      <a:pt x="1724" y="5292"/>
                      <a:pt x="1783" y="5292"/>
                    </a:cubicBezTo>
                    <a:cubicBezTo>
                      <a:pt x="1935" y="5292"/>
                      <a:pt x="2080" y="5197"/>
                      <a:pt x="2124" y="5036"/>
                    </a:cubicBezTo>
                    <a:cubicBezTo>
                      <a:pt x="2293" y="4422"/>
                      <a:pt x="1888" y="3396"/>
                      <a:pt x="1722" y="2800"/>
                    </a:cubicBezTo>
                    <a:cubicBezTo>
                      <a:pt x="1470" y="1899"/>
                      <a:pt x="1131" y="1030"/>
                      <a:pt x="737" y="182"/>
                    </a:cubicBezTo>
                    <a:cubicBezTo>
                      <a:pt x="678" y="54"/>
                      <a:pt x="577" y="1"/>
                      <a:pt x="474" y="1"/>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68" name="Google Shape;10668;p18"/>
              <p:cNvSpPr/>
              <p:nvPr/>
            </p:nvSpPr>
            <p:spPr>
              <a:xfrm>
                <a:off x="1967750" y="693050"/>
                <a:ext cx="84675" cy="72225"/>
              </a:xfrm>
              <a:custGeom>
                <a:avLst/>
                <a:gdLst/>
                <a:ahLst/>
                <a:cxnLst/>
                <a:rect l="l" t="t" r="r" b="b"/>
                <a:pathLst>
                  <a:path w="3387" h="2889" extrusionOk="0">
                    <a:moveTo>
                      <a:pt x="499" y="0"/>
                    </a:moveTo>
                    <a:cubicBezTo>
                      <a:pt x="199" y="0"/>
                      <a:pt x="1" y="462"/>
                      <a:pt x="324" y="663"/>
                    </a:cubicBezTo>
                    <a:cubicBezTo>
                      <a:pt x="1202" y="1207"/>
                      <a:pt x="1970" y="1910"/>
                      <a:pt x="2589" y="2738"/>
                    </a:cubicBezTo>
                    <a:cubicBezTo>
                      <a:pt x="2668" y="2844"/>
                      <a:pt x="2777" y="2888"/>
                      <a:pt x="2884" y="2888"/>
                    </a:cubicBezTo>
                    <a:cubicBezTo>
                      <a:pt x="3140" y="2888"/>
                      <a:pt x="3386" y="2639"/>
                      <a:pt x="3195" y="2382"/>
                    </a:cubicBezTo>
                    <a:lnTo>
                      <a:pt x="3195" y="2382"/>
                    </a:lnTo>
                    <a:lnTo>
                      <a:pt x="3195" y="2384"/>
                    </a:lnTo>
                    <a:cubicBezTo>
                      <a:pt x="2502" y="1451"/>
                      <a:pt x="1665" y="670"/>
                      <a:pt x="679" y="56"/>
                    </a:cubicBezTo>
                    <a:cubicBezTo>
                      <a:pt x="617" y="17"/>
                      <a:pt x="556" y="0"/>
                      <a:pt x="499" y="0"/>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0669" name="Google Shape;10669;p18"/>
            <p:cNvGrpSpPr/>
            <p:nvPr/>
          </p:nvGrpSpPr>
          <p:grpSpPr>
            <a:xfrm rot="551242">
              <a:off x="-460514" y="-558639"/>
              <a:ext cx="1625011" cy="1575780"/>
              <a:chOff x="1640584" y="2123500"/>
              <a:chExt cx="1148539" cy="1113743"/>
            </a:xfrm>
          </p:grpSpPr>
          <p:sp>
            <p:nvSpPr>
              <p:cNvPr id="10670" name="Google Shape;10670;p18"/>
              <p:cNvSpPr/>
              <p:nvPr/>
            </p:nvSpPr>
            <p:spPr>
              <a:xfrm rot="1271479">
                <a:off x="1762549" y="2258456"/>
                <a:ext cx="904609" cy="843831"/>
              </a:xfrm>
              <a:custGeom>
                <a:avLst/>
                <a:gdLst/>
                <a:ahLst/>
                <a:cxnLst/>
                <a:rect l="l" t="t" r="r" b="b"/>
                <a:pathLst>
                  <a:path w="56845" h="53015" extrusionOk="0">
                    <a:moveTo>
                      <a:pt x="35396" y="1"/>
                    </a:moveTo>
                    <a:cubicBezTo>
                      <a:pt x="35352" y="1"/>
                      <a:pt x="35310" y="7"/>
                      <a:pt x="35268" y="20"/>
                    </a:cubicBezTo>
                    <a:cubicBezTo>
                      <a:pt x="29606" y="1731"/>
                      <a:pt x="27381" y="5963"/>
                      <a:pt x="27381" y="5963"/>
                    </a:cubicBezTo>
                    <a:cubicBezTo>
                      <a:pt x="25115" y="2600"/>
                      <a:pt x="21471" y="509"/>
                      <a:pt x="19933" y="509"/>
                    </a:cubicBezTo>
                    <a:cubicBezTo>
                      <a:pt x="19662" y="509"/>
                      <a:pt x="19457" y="573"/>
                      <a:pt x="19336" y="707"/>
                    </a:cubicBezTo>
                    <a:cubicBezTo>
                      <a:pt x="16611" y="3709"/>
                      <a:pt x="17272" y="9556"/>
                      <a:pt x="17272" y="9556"/>
                    </a:cubicBezTo>
                    <a:cubicBezTo>
                      <a:pt x="14925" y="7571"/>
                      <a:pt x="11354" y="6722"/>
                      <a:pt x="9240" y="6722"/>
                    </a:cubicBezTo>
                    <a:cubicBezTo>
                      <a:pt x="8235" y="6722"/>
                      <a:pt x="7559" y="6914"/>
                      <a:pt x="7502" y="7268"/>
                    </a:cubicBezTo>
                    <a:cubicBezTo>
                      <a:pt x="6788" y="11712"/>
                      <a:pt x="9820" y="16427"/>
                      <a:pt x="9820" y="16427"/>
                    </a:cubicBezTo>
                    <a:cubicBezTo>
                      <a:pt x="9719" y="16424"/>
                      <a:pt x="9619" y="16422"/>
                      <a:pt x="9518" y="16422"/>
                    </a:cubicBezTo>
                    <a:cubicBezTo>
                      <a:pt x="5513" y="16422"/>
                      <a:pt x="1643" y="18911"/>
                      <a:pt x="1936" y="19982"/>
                    </a:cubicBezTo>
                    <a:cubicBezTo>
                      <a:pt x="2920" y="23572"/>
                      <a:pt x="7626" y="25662"/>
                      <a:pt x="7626" y="25662"/>
                    </a:cubicBezTo>
                    <a:cubicBezTo>
                      <a:pt x="3989" y="27243"/>
                      <a:pt x="1" y="32676"/>
                      <a:pt x="1290" y="33550"/>
                    </a:cubicBezTo>
                    <a:cubicBezTo>
                      <a:pt x="4116" y="35461"/>
                      <a:pt x="9044" y="35902"/>
                      <a:pt x="9044" y="35902"/>
                    </a:cubicBezTo>
                    <a:cubicBezTo>
                      <a:pt x="7268" y="39093"/>
                      <a:pt x="7224" y="45603"/>
                      <a:pt x="8726" y="45699"/>
                    </a:cubicBezTo>
                    <a:cubicBezTo>
                      <a:pt x="8993" y="45716"/>
                      <a:pt x="9260" y="45724"/>
                      <a:pt x="9526" y="45724"/>
                    </a:cubicBezTo>
                    <a:cubicBezTo>
                      <a:pt x="13221" y="45724"/>
                      <a:pt x="16726" y="44215"/>
                      <a:pt x="16726" y="44215"/>
                    </a:cubicBezTo>
                    <a:cubicBezTo>
                      <a:pt x="16898" y="48226"/>
                      <a:pt x="19702" y="52226"/>
                      <a:pt x="20688" y="52226"/>
                    </a:cubicBezTo>
                    <a:cubicBezTo>
                      <a:pt x="20714" y="52226"/>
                      <a:pt x="20740" y="52223"/>
                      <a:pt x="20764" y="52217"/>
                    </a:cubicBezTo>
                    <a:cubicBezTo>
                      <a:pt x="24220" y="51360"/>
                      <a:pt x="28005" y="47880"/>
                      <a:pt x="28005" y="47880"/>
                    </a:cubicBezTo>
                    <a:cubicBezTo>
                      <a:pt x="29652" y="50276"/>
                      <a:pt x="34128" y="53015"/>
                      <a:pt x="35913" y="53015"/>
                    </a:cubicBezTo>
                    <a:cubicBezTo>
                      <a:pt x="36221" y="53015"/>
                      <a:pt x="36449" y="52933"/>
                      <a:pt x="36569" y="52754"/>
                    </a:cubicBezTo>
                    <a:cubicBezTo>
                      <a:pt x="38444" y="49941"/>
                      <a:pt x="38370" y="45144"/>
                      <a:pt x="38370" y="45143"/>
                    </a:cubicBezTo>
                    <a:lnTo>
                      <a:pt x="38370" y="45143"/>
                    </a:lnTo>
                    <a:cubicBezTo>
                      <a:pt x="39785" y="46033"/>
                      <a:pt x="43750" y="47047"/>
                      <a:pt x="45784" y="47047"/>
                    </a:cubicBezTo>
                    <a:cubicBezTo>
                      <a:pt x="46461" y="47047"/>
                      <a:pt x="46924" y="46935"/>
                      <a:pt x="47009" y="46669"/>
                    </a:cubicBezTo>
                    <a:cubicBezTo>
                      <a:pt x="48133" y="43166"/>
                      <a:pt x="46722" y="37648"/>
                      <a:pt x="46722" y="37648"/>
                    </a:cubicBezTo>
                    <a:lnTo>
                      <a:pt x="46722" y="37648"/>
                    </a:lnTo>
                    <a:cubicBezTo>
                      <a:pt x="47145" y="37687"/>
                      <a:pt x="47575" y="37706"/>
                      <a:pt x="48008" y="37706"/>
                    </a:cubicBezTo>
                    <a:cubicBezTo>
                      <a:pt x="52176" y="37706"/>
                      <a:pt x="56525" y="36007"/>
                      <a:pt x="56285" y="34888"/>
                    </a:cubicBezTo>
                    <a:cubicBezTo>
                      <a:pt x="55341" y="30484"/>
                      <a:pt x="51040" y="27949"/>
                      <a:pt x="51040" y="27949"/>
                    </a:cubicBezTo>
                    <a:cubicBezTo>
                      <a:pt x="55565" y="25201"/>
                      <a:pt x="56845" y="20013"/>
                      <a:pt x="56359" y="19309"/>
                    </a:cubicBezTo>
                    <a:cubicBezTo>
                      <a:pt x="54208" y="16192"/>
                      <a:pt x="48336" y="15495"/>
                      <a:pt x="48336" y="15495"/>
                    </a:cubicBezTo>
                    <a:cubicBezTo>
                      <a:pt x="49299" y="11742"/>
                      <a:pt x="48265" y="6225"/>
                      <a:pt x="47152" y="6125"/>
                    </a:cubicBezTo>
                    <a:cubicBezTo>
                      <a:pt x="46889" y="6101"/>
                      <a:pt x="46625" y="6090"/>
                      <a:pt x="46362" y="6090"/>
                    </a:cubicBezTo>
                    <a:cubicBezTo>
                      <a:pt x="42495" y="6090"/>
                      <a:pt x="38746" y="8476"/>
                      <a:pt x="38746" y="8476"/>
                    </a:cubicBezTo>
                    <a:cubicBezTo>
                      <a:pt x="38806" y="6123"/>
                      <a:pt x="36758" y="1"/>
                      <a:pt x="353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71" name="Google Shape;10671;p18"/>
              <p:cNvSpPr/>
              <p:nvPr/>
            </p:nvSpPr>
            <p:spPr>
              <a:xfrm rot="1271479">
                <a:off x="2043800" y="2229405"/>
                <a:ext cx="217046" cy="214591"/>
              </a:xfrm>
              <a:custGeom>
                <a:avLst/>
                <a:gdLst/>
                <a:ahLst/>
                <a:cxnLst/>
                <a:rect l="l" t="t" r="r" b="b"/>
                <a:pathLst>
                  <a:path w="13639" h="13482" extrusionOk="0">
                    <a:moveTo>
                      <a:pt x="8915" y="1"/>
                    </a:moveTo>
                    <a:cubicBezTo>
                      <a:pt x="6531" y="3083"/>
                      <a:pt x="7142" y="8501"/>
                      <a:pt x="7142" y="8501"/>
                    </a:cubicBezTo>
                    <a:cubicBezTo>
                      <a:pt x="5098" y="6774"/>
                      <a:pt x="2129" y="5905"/>
                      <a:pt x="0" y="5711"/>
                    </a:cubicBezTo>
                    <a:lnTo>
                      <a:pt x="0" y="5711"/>
                    </a:lnTo>
                    <a:cubicBezTo>
                      <a:pt x="2533" y="8718"/>
                      <a:pt x="5814" y="11123"/>
                      <a:pt x="8977" y="13481"/>
                    </a:cubicBezTo>
                    <a:cubicBezTo>
                      <a:pt x="10354" y="12249"/>
                      <a:pt x="11939" y="11246"/>
                      <a:pt x="13639" y="10497"/>
                    </a:cubicBezTo>
                    <a:cubicBezTo>
                      <a:pt x="11208" y="7496"/>
                      <a:pt x="9928" y="3750"/>
                      <a:pt x="8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72" name="Google Shape;10672;p18"/>
              <p:cNvSpPr/>
              <p:nvPr/>
            </p:nvSpPr>
            <p:spPr>
              <a:xfrm rot="1271479">
                <a:off x="1818667" y="2469776"/>
                <a:ext cx="201037" cy="165264"/>
              </a:xfrm>
              <a:custGeom>
                <a:avLst/>
                <a:gdLst/>
                <a:ahLst/>
                <a:cxnLst/>
                <a:rect l="l" t="t" r="r" b="b"/>
                <a:pathLst>
                  <a:path w="12633" h="10383" extrusionOk="0">
                    <a:moveTo>
                      <a:pt x="248" y="1"/>
                    </a:moveTo>
                    <a:lnTo>
                      <a:pt x="248" y="1"/>
                    </a:lnTo>
                    <a:cubicBezTo>
                      <a:pt x="1531" y="3250"/>
                      <a:pt x="5751" y="5125"/>
                      <a:pt x="5751" y="5125"/>
                    </a:cubicBezTo>
                    <a:cubicBezTo>
                      <a:pt x="3542" y="6087"/>
                      <a:pt x="1206" y="8466"/>
                      <a:pt x="0" y="10383"/>
                    </a:cubicBezTo>
                    <a:cubicBezTo>
                      <a:pt x="3854" y="9387"/>
                      <a:pt x="7612" y="8030"/>
                      <a:pt x="11383" y="6719"/>
                    </a:cubicBezTo>
                    <a:cubicBezTo>
                      <a:pt x="11520" y="4747"/>
                      <a:pt x="11961" y="2776"/>
                      <a:pt x="12633" y="954"/>
                    </a:cubicBezTo>
                    <a:lnTo>
                      <a:pt x="12633" y="954"/>
                    </a:lnTo>
                    <a:cubicBezTo>
                      <a:pt x="11706" y="975"/>
                      <a:pt x="10779" y="990"/>
                      <a:pt x="9853" y="990"/>
                    </a:cubicBezTo>
                    <a:cubicBezTo>
                      <a:pt x="6607" y="990"/>
                      <a:pt x="3378" y="803"/>
                      <a:pt x="2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73" name="Google Shape;10673;p18"/>
              <p:cNvSpPr/>
              <p:nvPr/>
            </p:nvSpPr>
            <p:spPr>
              <a:xfrm rot="1271479">
                <a:off x="2403186" y="2365849"/>
                <a:ext cx="194369" cy="207635"/>
              </a:xfrm>
              <a:custGeom>
                <a:avLst/>
                <a:gdLst/>
                <a:ahLst/>
                <a:cxnLst/>
                <a:rect l="l" t="t" r="r" b="b"/>
                <a:pathLst>
                  <a:path w="12214" h="13045" extrusionOk="0">
                    <a:moveTo>
                      <a:pt x="2344" y="0"/>
                    </a:moveTo>
                    <a:cubicBezTo>
                      <a:pt x="1400" y="2919"/>
                      <a:pt x="444" y="5827"/>
                      <a:pt x="49" y="8888"/>
                    </a:cubicBezTo>
                    <a:cubicBezTo>
                      <a:pt x="39" y="8957"/>
                      <a:pt x="23" y="9025"/>
                      <a:pt x="1" y="9091"/>
                    </a:cubicBezTo>
                    <a:cubicBezTo>
                      <a:pt x="2812" y="9644"/>
                      <a:pt x="5549" y="11061"/>
                      <a:pt x="7735" y="13045"/>
                    </a:cubicBezTo>
                    <a:cubicBezTo>
                      <a:pt x="9038" y="10211"/>
                      <a:pt x="10339" y="7377"/>
                      <a:pt x="12214" y="4935"/>
                    </a:cubicBezTo>
                    <a:cubicBezTo>
                      <a:pt x="12178" y="4935"/>
                      <a:pt x="12142" y="4935"/>
                      <a:pt x="12106" y="4935"/>
                    </a:cubicBezTo>
                    <a:cubicBezTo>
                      <a:pt x="8239" y="4935"/>
                      <a:pt x="4490" y="7318"/>
                      <a:pt x="4490" y="7318"/>
                    </a:cubicBezTo>
                    <a:cubicBezTo>
                      <a:pt x="4532" y="5604"/>
                      <a:pt x="3458" y="1891"/>
                      <a:pt x="2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74" name="Google Shape;10674;p18"/>
              <p:cNvSpPr/>
              <p:nvPr/>
            </p:nvSpPr>
            <p:spPr>
              <a:xfrm rot="1271479">
                <a:off x="2152760" y="2903541"/>
                <a:ext cx="184964" cy="227467"/>
              </a:xfrm>
              <a:custGeom>
                <a:avLst/>
                <a:gdLst/>
                <a:ahLst/>
                <a:cxnLst/>
                <a:rect l="l" t="t" r="r" b="b"/>
                <a:pathLst>
                  <a:path w="11623" h="14291" extrusionOk="0">
                    <a:moveTo>
                      <a:pt x="5761" y="0"/>
                    </a:moveTo>
                    <a:cubicBezTo>
                      <a:pt x="4396" y="985"/>
                      <a:pt x="2900" y="1788"/>
                      <a:pt x="1293" y="2363"/>
                    </a:cubicBezTo>
                    <a:cubicBezTo>
                      <a:pt x="870" y="2514"/>
                      <a:pt x="438" y="2648"/>
                      <a:pt x="1" y="2770"/>
                    </a:cubicBezTo>
                    <a:cubicBezTo>
                      <a:pt x="515" y="4345"/>
                      <a:pt x="1069" y="5906"/>
                      <a:pt x="1666" y="7454"/>
                    </a:cubicBezTo>
                    <a:cubicBezTo>
                      <a:pt x="2544" y="9720"/>
                      <a:pt x="3742" y="11962"/>
                      <a:pt x="4558" y="14290"/>
                    </a:cubicBezTo>
                    <a:cubicBezTo>
                      <a:pt x="6397" y="11470"/>
                      <a:pt x="6324" y="6735"/>
                      <a:pt x="6324" y="6735"/>
                    </a:cubicBezTo>
                    <a:lnTo>
                      <a:pt x="6324" y="6735"/>
                    </a:lnTo>
                    <a:cubicBezTo>
                      <a:pt x="7334" y="7372"/>
                      <a:pt x="9643" y="8070"/>
                      <a:pt x="11622" y="8417"/>
                    </a:cubicBezTo>
                    <a:cubicBezTo>
                      <a:pt x="9322" y="5887"/>
                      <a:pt x="7404" y="3005"/>
                      <a:pt x="57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75" name="Google Shape;10675;p18"/>
              <p:cNvSpPr/>
              <p:nvPr/>
            </p:nvSpPr>
            <p:spPr>
              <a:xfrm rot="1271479">
                <a:off x="2431535" y="2719191"/>
                <a:ext cx="194591" cy="211280"/>
              </a:xfrm>
              <a:custGeom>
                <a:avLst/>
                <a:gdLst/>
                <a:ahLst/>
                <a:cxnLst/>
                <a:rect l="l" t="t" r="r" b="b"/>
                <a:pathLst>
                  <a:path w="12228" h="13274" extrusionOk="0">
                    <a:moveTo>
                      <a:pt x="12228" y="1"/>
                    </a:moveTo>
                    <a:lnTo>
                      <a:pt x="12228" y="1"/>
                    </a:lnTo>
                    <a:cubicBezTo>
                      <a:pt x="8942" y="1214"/>
                      <a:pt x="5626" y="2337"/>
                      <a:pt x="2266" y="3318"/>
                    </a:cubicBezTo>
                    <a:cubicBezTo>
                      <a:pt x="2060" y="3479"/>
                      <a:pt x="1797" y="3561"/>
                      <a:pt x="1534" y="3561"/>
                    </a:cubicBezTo>
                    <a:cubicBezTo>
                      <a:pt x="1499" y="3561"/>
                      <a:pt x="1464" y="3560"/>
                      <a:pt x="1429" y="3557"/>
                    </a:cubicBezTo>
                    <a:cubicBezTo>
                      <a:pt x="1381" y="3571"/>
                      <a:pt x="1333" y="3583"/>
                      <a:pt x="1285" y="3597"/>
                    </a:cubicBezTo>
                    <a:cubicBezTo>
                      <a:pt x="1245" y="4586"/>
                      <a:pt x="1175" y="5572"/>
                      <a:pt x="1012" y="6549"/>
                    </a:cubicBezTo>
                    <a:cubicBezTo>
                      <a:pt x="821" y="7686"/>
                      <a:pt x="470" y="8759"/>
                      <a:pt x="1" y="9781"/>
                    </a:cubicBezTo>
                    <a:cubicBezTo>
                      <a:pt x="3986" y="11247"/>
                      <a:pt x="8029" y="12508"/>
                      <a:pt x="12199" y="13273"/>
                    </a:cubicBezTo>
                    <a:cubicBezTo>
                      <a:pt x="11088" y="9124"/>
                      <a:pt x="7054" y="6747"/>
                      <a:pt x="7054" y="6747"/>
                    </a:cubicBezTo>
                    <a:cubicBezTo>
                      <a:pt x="10097" y="4899"/>
                      <a:pt x="11671" y="1949"/>
                      <a:pt x="12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76" name="Google Shape;10676;p18"/>
              <p:cNvSpPr/>
              <p:nvPr/>
            </p:nvSpPr>
            <p:spPr>
              <a:xfrm rot="1271479">
                <a:off x="1803822" y="2773451"/>
                <a:ext cx="226880" cy="197926"/>
              </a:xfrm>
              <a:custGeom>
                <a:avLst/>
                <a:gdLst/>
                <a:ahLst/>
                <a:cxnLst/>
                <a:rect l="l" t="t" r="r" b="b"/>
                <a:pathLst>
                  <a:path w="14257" h="12435" extrusionOk="0">
                    <a:moveTo>
                      <a:pt x="8763" y="1"/>
                    </a:moveTo>
                    <a:cubicBezTo>
                      <a:pt x="5793" y="2292"/>
                      <a:pt x="2871" y="4645"/>
                      <a:pt x="1" y="7062"/>
                    </a:cubicBezTo>
                    <a:cubicBezTo>
                      <a:pt x="142" y="7267"/>
                      <a:pt x="309" y="7387"/>
                      <a:pt x="504" y="7400"/>
                    </a:cubicBezTo>
                    <a:cubicBezTo>
                      <a:pt x="772" y="7417"/>
                      <a:pt x="1040" y="7425"/>
                      <a:pt x="1308" y="7425"/>
                    </a:cubicBezTo>
                    <a:cubicBezTo>
                      <a:pt x="5000" y="7425"/>
                      <a:pt x="8504" y="5917"/>
                      <a:pt x="8504" y="5917"/>
                    </a:cubicBezTo>
                    <a:cubicBezTo>
                      <a:pt x="8611" y="8416"/>
                      <a:pt x="9740" y="10909"/>
                      <a:pt x="10814" y="12435"/>
                    </a:cubicBezTo>
                    <a:cubicBezTo>
                      <a:pt x="11902" y="9272"/>
                      <a:pt x="13051" y="6131"/>
                      <a:pt x="14257" y="3011"/>
                    </a:cubicBezTo>
                    <a:cubicBezTo>
                      <a:pt x="12207" y="2454"/>
                      <a:pt x="10307" y="1474"/>
                      <a:pt x="8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77" name="Google Shape;10677;p18"/>
              <p:cNvSpPr/>
              <p:nvPr/>
            </p:nvSpPr>
            <p:spPr>
              <a:xfrm rot="1271479">
                <a:off x="1846296" y="2382750"/>
                <a:ext cx="740221" cy="616284"/>
              </a:xfrm>
              <a:custGeom>
                <a:avLst/>
                <a:gdLst/>
                <a:ahLst/>
                <a:cxnLst/>
                <a:rect l="l" t="t" r="r" b="b"/>
                <a:pathLst>
                  <a:path w="46515" h="38719" extrusionOk="0">
                    <a:moveTo>
                      <a:pt x="24350" y="1"/>
                    </a:moveTo>
                    <a:cubicBezTo>
                      <a:pt x="19289" y="1"/>
                      <a:pt x="14009" y="2098"/>
                      <a:pt x="9261" y="6881"/>
                    </a:cubicBezTo>
                    <a:cubicBezTo>
                      <a:pt x="0" y="16215"/>
                      <a:pt x="4277" y="29356"/>
                      <a:pt x="12174" y="34990"/>
                    </a:cubicBezTo>
                    <a:cubicBezTo>
                      <a:pt x="15757" y="37546"/>
                      <a:pt x="19622" y="38719"/>
                      <a:pt x="23394" y="38719"/>
                    </a:cubicBezTo>
                    <a:cubicBezTo>
                      <a:pt x="28681" y="38719"/>
                      <a:pt x="33785" y="36414"/>
                      <a:pt x="37670" y="32383"/>
                    </a:cubicBezTo>
                    <a:cubicBezTo>
                      <a:pt x="43969" y="25850"/>
                      <a:pt x="46515" y="14053"/>
                      <a:pt x="38766" y="6309"/>
                    </a:cubicBezTo>
                    <a:cubicBezTo>
                      <a:pt x="34788" y="2334"/>
                      <a:pt x="29690" y="1"/>
                      <a:pt x="24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78" name="Google Shape;10678;p18"/>
              <p:cNvSpPr/>
              <p:nvPr/>
            </p:nvSpPr>
            <p:spPr>
              <a:xfrm rot="1271479">
                <a:off x="1909215" y="2386231"/>
                <a:ext cx="631770" cy="616029"/>
              </a:xfrm>
              <a:custGeom>
                <a:avLst/>
                <a:gdLst/>
                <a:ahLst/>
                <a:cxnLst/>
                <a:rect l="l" t="t" r="r" b="b"/>
                <a:pathLst>
                  <a:path w="39700" h="38703" extrusionOk="0">
                    <a:moveTo>
                      <a:pt x="20355" y="0"/>
                    </a:moveTo>
                    <a:cubicBezTo>
                      <a:pt x="19641" y="0"/>
                      <a:pt x="18927" y="42"/>
                      <a:pt x="18216" y="124"/>
                    </a:cubicBezTo>
                    <a:cubicBezTo>
                      <a:pt x="18772" y="2543"/>
                      <a:pt x="19121" y="5005"/>
                      <a:pt x="19485" y="7467"/>
                    </a:cubicBezTo>
                    <a:cubicBezTo>
                      <a:pt x="19592" y="8182"/>
                      <a:pt x="19069" y="8546"/>
                      <a:pt x="18505" y="8546"/>
                    </a:cubicBezTo>
                    <a:cubicBezTo>
                      <a:pt x="17966" y="8546"/>
                      <a:pt x="17388" y="8213"/>
                      <a:pt x="17288" y="7537"/>
                    </a:cubicBezTo>
                    <a:cubicBezTo>
                      <a:pt x="16936" y="5173"/>
                      <a:pt x="16593" y="2820"/>
                      <a:pt x="16050" y="510"/>
                    </a:cubicBezTo>
                    <a:cubicBezTo>
                      <a:pt x="14899" y="787"/>
                      <a:pt x="13774" y="1167"/>
                      <a:pt x="12692" y="1646"/>
                    </a:cubicBezTo>
                    <a:cubicBezTo>
                      <a:pt x="14261" y="4362"/>
                      <a:pt x="15689" y="7156"/>
                      <a:pt x="17065" y="9979"/>
                    </a:cubicBezTo>
                    <a:cubicBezTo>
                      <a:pt x="17494" y="10858"/>
                      <a:pt x="16724" y="11696"/>
                      <a:pt x="16007" y="11696"/>
                    </a:cubicBezTo>
                    <a:cubicBezTo>
                      <a:pt x="15694" y="11696"/>
                      <a:pt x="15391" y="11536"/>
                      <a:pt x="15202" y="11150"/>
                    </a:cubicBezTo>
                    <a:cubicBezTo>
                      <a:pt x="13796" y="8264"/>
                      <a:pt x="12336" y="5409"/>
                      <a:pt x="10727" y="2638"/>
                    </a:cubicBezTo>
                    <a:cubicBezTo>
                      <a:pt x="10018" y="3043"/>
                      <a:pt x="9332" y="3484"/>
                      <a:pt x="8669" y="3960"/>
                    </a:cubicBezTo>
                    <a:cubicBezTo>
                      <a:pt x="10418" y="6440"/>
                      <a:pt x="12214" y="8883"/>
                      <a:pt x="14117" y="11248"/>
                    </a:cubicBezTo>
                    <a:cubicBezTo>
                      <a:pt x="14753" y="12039"/>
                      <a:pt x="13971" y="12856"/>
                      <a:pt x="13155" y="12856"/>
                    </a:cubicBezTo>
                    <a:cubicBezTo>
                      <a:pt x="12831" y="12856"/>
                      <a:pt x="12501" y="12728"/>
                      <a:pt x="12253" y="12419"/>
                    </a:cubicBezTo>
                    <a:cubicBezTo>
                      <a:pt x="10400" y="10114"/>
                      <a:pt x="8647" y="7736"/>
                      <a:pt x="6940" y="5324"/>
                    </a:cubicBezTo>
                    <a:cubicBezTo>
                      <a:pt x="6378" y="5806"/>
                      <a:pt x="5819" y="6319"/>
                      <a:pt x="5269" y="6873"/>
                    </a:cubicBezTo>
                    <a:cubicBezTo>
                      <a:pt x="4733" y="7414"/>
                      <a:pt x="4228" y="7986"/>
                      <a:pt x="3756" y="8584"/>
                    </a:cubicBezTo>
                    <a:cubicBezTo>
                      <a:pt x="5645" y="9775"/>
                      <a:pt x="7551" y="10937"/>
                      <a:pt x="9476" y="12069"/>
                    </a:cubicBezTo>
                    <a:cubicBezTo>
                      <a:pt x="10507" y="12677"/>
                      <a:pt x="9914" y="14161"/>
                      <a:pt x="8966" y="14161"/>
                    </a:cubicBezTo>
                    <a:cubicBezTo>
                      <a:pt x="8795" y="14161"/>
                      <a:pt x="8613" y="14113"/>
                      <a:pt x="8426" y="14003"/>
                    </a:cubicBezTo>
                    <a:cubicBezTo>
                      <a:pt x="6433" y="12829"/>
                      <a:pt x="4457" y="11624"/>
                      <a:pt x="2501" y="10389"/>
                    </a:cubicBezTo>
                    <a:cubicBezTo>
                      <a:pt x="1824" y="11499"/>
                      <a:pt x="1277" y="12682"/>
                      <a:pt x="869" y="13915"/>
                    </a:cubicBezTo>
                    <a:cubicBezTo>
                      <a:pt x="2705" y="14530"/>
                      <a:pt x="4581" y="15032"/>
                      <a:pt x="6440" y="15580"/>
                    </a:cubicBezTo>
                    <a:cubicBezTo>
                      <a:pt x="7678" y="15945"/>
                      <a:pt x="7358" y="17768"/>
                      <a:pt x="6251" y="17768"/>
                    </a:cubicBezTo>
                    <a:cubicBezTo>
                      <a:pt x="6148" y="17768"/>
                      <a:pt x="6038" y="17753"/>
                      <a:pt x="5922" y="17718"/>
                    </a:cubicBezTo>
                    <a:cubicBezTo>
                      <a:pt x="4051" y="17167"/>
                      <a:pt x="2171" y="16650"/>
                      <a:pt x="323" y="16036"/>
                    </a:cubicBezTo>
                    <a:cubicBezTo>
                      <a:pt x="97" y="17244"/>
                      <a:pt x="1" y="18472"/>
                      <a:pt x="38" y="19700"/>
                    </a:cubicBezTo>
                    <a:cubicBezTo>
                      <a:pt x="860" y="19779"/>
                      <a:pt x="1686" y="19805"/>
                      <a:pt x="2515" y="19805"/>
                    </a:cubicBezTo>
                    <a:cubicBezTo>
                      <a:pt x="3198" y="19805"/>
                      <a:pt x="3883" y="19787"/>
                      <a:pt x="4571" y="19765"/>
                    </a:cubicBezTo>
                    <a:cubicBezTo>
                      <a:pt x="4585" y="19765"/>
                      <a:pt x="4599" y="19765"/>
                      <a:pt x="4613" y="19765"/>
                    </a:cubicBezTo>
                    <a:cubicBezTo>
                      <a:pt x="5989" y="19765"/>
                      <a:pt x="6043" y="21921"/>
                      <a:pt x="4641" y="21965"/>
                    </a:cubicBezTo>
                    <a:cubicBezTo>
                      <a:pt x="3953" y="21986"/>
                      <a:pt x="3266" y="22002"/>
                      <a:pt x="2581" y="22002"/>
                    </a:cubicBezTo>
                    <a:cubicBezTo>
                      <a:pt x="1797" y="22002"/>
                      <a:pt x="1016" y="21981"/>
                      <a:pt x="238" y="21921"/>
                    </a:cubicBezTo>
                    <a:lnTo>
                      <a:pt x="238" y="21921"/>
                    </a:lnTo>
                    <a:cubicBezTo>
                      <a:pt x="433" y="23190"/>
                      <a:pt x="754" y="24434"/>
                      <a:pt x="1196" y="25639"/>
                    </a:cubicBezTo>
                    <a:cubicBezTo>
                      <a:pt x="2801" y="25164"/>
                      <a:pt x="4371" y="24224"/>
                      <a:pt x="5791" y="23611"/>
                    </a:cubicBezTo>
                    <a:cubicBezTo>
                      <a:pt x="5941" y="23546"/>
                      <a:pt x="6083" y="23517"/>
                      <a:pt x="6214" y="23517"/>
                    </a:cubicBezTo>
                    <a:cubicBezTo>
                      <a:pt x="7215" y="23517"/>
                      <a:pt x="7579" y="25223"/>
                      <a:pt x="6442" y="25713"/>
                    </a:cubicBezTo>
                    <a:cubicBezTo>
                      <a:pt x="4988" y="26340"/>
                      <a:pt x="3535" y="27109"/>
                      <a:pt x="2029" y="27605"/>
                    </a:cubicBezTo>
                    <a:cubicBezTo>
                      <a:pt x="2620" y="28812"/>
                      <a:pt x="3329" y="29958"/>
                      <a:pt x="4146" y="31025"/>
                    </a:cubicBezTo>
                    <a:cubicBezTo>
                      <a:pt x="5524" y="29617"/>
                      <a:pt x="6984" y="28292"/>
                      <a:pt x="8519" y="27056"/>
                    </a:cubicBezTo>
                    <a:cubicBezTo>
                      <a:pt x="8722" y="26892"/>
                      <a:pt x="8927" y="26822"/>
                      <a:pt x="9119" y="26822"/>
                    </a:cubicBezTo>
                    <a:cubicBezTo>
                      <a:pt x="9972" y="26822"/>
                      <a:pt x="10578" y="28203"/>
                      <a:pt x="9690" y="28919"/>
                    </a:cubicBezTo>
                    <a:cubicBezTo>
                      <a:pt x="8235" y="30092"/>
                      <a:pt x="6869" y="31365"/>
                      <a:pt x="5574" y="32710"/>
                    </a:cubicBezTo>
                    <a:cubicBezTo>
                      <a:pt x="6383" y="33558"/>
                      <a:pt x="7256" y="34322"/>
                      <a:pt x="8181" y="34982"/>
                    </a:cubicBezTo>
                    <a:cubicBezTo>
                      <a:pt x="8481" y="35196"/>
                      <a:pt x="8783" y="35397"/>
                      <a:pt x="9086" y="35592"/>
                    </a:cubicBezTo>
                    <a:lnTo>
                      <a:pt x="10909" y="30734"/>
                    </a:lnTo>
                    <a:cubicBezTo>
                      <a:pt x="11108" y="30202"/>
                      <a:pt x="11581" y="29969"/>
                      <a:pt x="12038" y="29969"/>
                    </a:cubicBezTo>
                    <a:cubicBezTo>
                      <a:pt x="12706" y="29969"/>
                      <a:pt x="13342" y="30466"/>
                      <a:pt x="13047" y="31251"/>
                    </a:cubicBezTo>
                    <a:lnTo>
                      <a:pt x="11010" y="36684"/>
                    </a:lnTo>
                    <a:cubicBezTo>
                      <a:pt x="12215" y="37291"/>
                      <a:pt x="13482" y="37770"/>
                      <a:pt x="14787" y="38111"/>
                    </a:cubicBezTo>
                    <a:cubicBezTo>
                      <a:pt x="15007" y="36170"/>
                      <a:pt x="15156" y="34223"/>
                      <a:pt x="15298" y="32276"/>
                    </a:cubicBezTo>
                    <a:cubicBezTo>
                      <a:pt x="15351" y="31557"/>
                      <a:pt x="15956" y="31186"/>
                      <a:pt x="16519" y="31186"/>
                    </a:cubicBezTo>
                    <a:cubicBezTo>
                      <a:pt x="17052" y="31186"/>
                      <a:pt x="17547" y="31520"/>
                      <a:pt x="17496" y="32206"/>
                    </a:cubicBezTo>
                    <a:cubicBezTo>
                      <a:pt x="17342" y="34319"/>
                      <a:pt x="17172" y="36431"/>
                      <a:pt x="16935" y="38537"/>
                    </a:cubicBezTo>
                    <a:cubicBezTo>
                      <a:pt x="17749" y="38647"/>
                      <a:pt x="18569" y="38703"/>
                      <a:pt x="19389" y="38703"/>
                    </a:cubicBezTo>
                    <a:cubicBezTo>
                      <a:pt x="20042" y="38703"/>
                      <a:pt x="20695" y="38667"/>
                      <a:pt x="21346" y="38597"/>
                    </a:cubicBezTo>
                    <a:cubicBezTo>
                      <a:pt x="20845" y="36495"/>
                      <a:pt x="20248" y="34418"/>
                      <a:pt x="19717" y="32320"/>
                    </a:cubicBezTo>
                    <a:cubicBezTo>
                      <a:pt x="19505" y="31480"/>
                      <a:pt x="20211" y="30909"/>
                      <a:pt x="20870" y="30909"/>
                    </a:cubicBezTo>
                    <a:cubicBezTo>
                      <a:pt x="21287" y="30909"/>
                      <a:pt x="21685" y="31137"/>
                      <a:pt x="21819" y="31668"/>
                    </a:cubicBezTo>
                    <a:cubicBezTo>
                      <a:pt x="22372" y="33862"/>
                      <a:pt x="23002" y="36033"/>
                      <a:pt x="23516" y="38233"/>
                    </a:cubicBezTo>
                    <a:cubicBezTo>
                      <a:pt x="25233" y="37841"/>
                      <a:pt x="26898" y="37204"/>
                      <a:pt x="28473" y="36352"/>
                    </a:cubicBezTo>
                    <a:cubicBezTo>
                      <a:pt x="27108" y="34366"/>
                      <a:pt x="25825" y="32323"/>
                      <a:pt x="24360" y="30406"/>
                    </a:cubicBezTo>
                    <a:cubicBezTo>
                      <a:pt x="23746" y="29602"/>
                      <a:pt x="24521" y="28783"/>
                      <a:pt x="25326" y="28783"/>
                    </a:cubicBezTo>
                    <a:cubicBezTo>
                      <a:pt x="25651" y="28783"/>
                      <a:pt x="25980" y="28916"/>
                      <a:pt x="26225" y="29236"/>
                    </a:cubicBezTo>
                    <a:cubicBezTo>
                      <a:pt x="27694" y="31160"/>
                      <a:pt x="28979" y="33209"/>
                      <a:pt x="30350" y="35201"/>
                    </a:cubicBezTo>
                    <a:cubicBezTo>
                      <a:pt x="31550" y="34374"/>
                      <a:pt x="32666" y="33427"/>
                      <a:pt x="33678" y="32376"/>
                    </a:cubicBezTo>
                    <a:cubicBezTo>
                      <a:pt x="33811" y="32238"/>
                      <a:pt x="33940" y="32094"/>
                      <a:pt x="34071" y="31951"/>
                    </a:cubicBezTo>
                    <a:cubicBezTo>
                      <a:pt x="31705" y="30379"/>
                      <a:pt x="29396" y="28723"/>
                      <a:pt x="27002" y="27192"/>
                    </a:cubicBezTo>
                    <a:cubicBezTo>
                      <a:pt x="26006" y="26554"/>
                      <a:pt x="26581" y="25083"/>
                      <a:pt x="27499" y="25083"/>
                    </a:cubicBezTo>
                    <a:cubicBezTo>
                      <a:pt x="27674" y="25083"/>
                      <a:pt x="27861" y="25136"/>
                      <a:pt x="28052" y="25259"/>
                    </a:cubicBezTo>
                    <a:cubicBezTo>
                      <a:pt x="30561" y="26863"/>
                      <a:pt x="32977" y="28604"/>
                      <a:pt x="35463" y="30240"/>
                    </a:cubicBezTo>
                    <a:cubicBezTo>
                      <a:pt x="36640" y="28621"/>
                      <a:pt x="37590" y="26847"/>
                      <a:pt x="38285" y="24971"/>
                    </a:cubicBezTo>
                    <a:cubicBezTo>
                      <a:pt x="35152" y="24492"/>
                      <a:pt x="32025" y="23990"/>
                      <a:pt x="28955" y="23183"/>
                    </a:cubicBezTo>
                    <a:cubicBezTo>
                      <a:pt x="27691" y="22850"/>
                      <a:pt x="28031" y="21002"/>
                      <a:pt x="29169" y="21002"/>
                    </a:cubicBezTo>
                    <a:cubicBezTo>
                      <a:pt x="29264" y="21002"/>
                      <a:pt x="29365" y="21015"/>
                      <a:pt x="29471" y="21043"/>
                    </a:cubicBezTo>
                    <a:cubicBezTo>
                      <a:pt x="32589" y="21863"/>
                      <a:pt x="35766" y="22369"/>
                      <a:pt x="38948" y="22854"/>
                    </a:cubicBezTo>
                    <a:cubicBezTo>
                      <a:pt x="39489" y="20746"/>
                      <a:pt x="39700" y="18555"/>
                      <a:pt x="39504" y="16392"/>
                    </a:cubicBezTo>
                    <a:lnTo>
                      <a:pt x="39504" y="16392"/>
                    </a:lnTo>
                    <a:cubicBezTo>
                      <a:pt x="37122" y="16873"/>
                      <a:pt x="34742" y="17356"/>
                      <a:pt x="32360" y="17839"/>
                    </a:cubicBezTo>
                    <a:cubicBezTo>
                      <a:pt x="32273" y="17857"/>
                      <a:pt x="32190" y="17865"/>
                      <a:pt x="32109" y="17865"/>
                    </a:cubicBezTo>
                    <a:cubicBezTo>
                      <a:pt x="30907" y="17865"/>
                      <a:pt x="30411" y="16004"/>
                      <a:pt x="31708" y="15739"/>
                    </a:cubicBezTo>
                    <a:cubicBezTo>
                      <a:pt x="34194" y="15231"/>
                      <a:pt x="36680" y="14726"/>
                      <a:pt x="39168" y="14225"/>
                    </a:cubicBezTo>
                    <a:cubicBezTo>
                      <a:pt x="38812" y="12627"/>
                      <a:pt x="38211" y="11093"/>
                      <a:pt x="37387" y="9677"/>
                    </a:cubicBezTo>
                    <a:cubicBezTo>
                      <a:pt x="35750" y="10529"/>
                      <a:pt x="34102" y="11361"/>
                      <a:pt x="32444" y="12172"/>
                    </a:cubicBezTo>
                    <a:cubicBezTo>
                      <a:pt x="32267" y="12258"/>
                      <a:pt x="32093" y="12296"/>
                      <a:pt x="31926" y="12296"/>
                    </a:cubicBezTo>
                    <a:cubicBezTo>
                      <a:pt x="30900" y="12296"/>
                      <a:pt x="30182" y="10846"/>
                      <a:pt x="31273" y="10308"/>
                    </a:cubicBezTo>
                    <a:cubicBezTo>
                      <a:pt x="32906" y="9506"/>
                      <a:pt x="34533" y="8691"/>
                      <a:pt x="36146" y="7851"/>
                    </a:cubicBezTo>
                    <a:cubicBezTo>
                      <a:pt x="35720" y="7308"/>
                      <a:pt x="35262" y="6791"/>
                      <a:pt x="34775" y="6302"/>
                    </a:cubicBezTo>
                    <a:cubicBezTo>
                      <a:pt x="34008" y="5537"/>
                      <a:pt x="33190" y="4826"/>
                      <a:pt x="32326" y="4174"/>
                    </a:cubicBezTo>
                    <a:cubicBezTo>
                      <a:pt x="32319" y="4184"/>
                      <a:pt x="32313" y="4196"/>
                      <a:pt x="32305" y="4206"/>
                    </a:cubicBezTo>
                    <a:cubicBezTo>
                      <a:pt x="30841" y="6110"/>
                      <a:pt x="29418" y="8045"/>
                      <a:pt x="27894" y="9901"/>
                    </a:cubicBezTo>
                    <a:cubicBezTo>
                      <a:pt x="27673" y="10170"/>
                      <a:pt x="27410" y="10282"/>
                      <a:pt x="27152" y="10282"/>
                    </a:cubicBezTo>
                    <a:cubicBezTo>
                      <a:pt x="26359" y="10282"/>
                      <a:pt x="25614" y="9219"/>
                      <a:pt x="26289" y="8396"/>
                    </a:cubicBezTo>
                    <a:cubicBezTo>
                      <a:pt x="27750" y="6618"/>
                      <a:pt x="29117" y="4770"/>
                      <a:pt x="30516" y="2944"/>
                    </a:cubicBezTo>
                    <a:cubicBezTo>
                      <a:pt x="28682" y="1823"/>
                      <a:pt x="26717" y="1000"/>
                      <a:pt x="24677" y="513"/>
                    </a:cubicBezTo>
                    <a:cubicBezTo>
                      <a:pt x="24545" y="2678"/>
                      <a:pt x="24300" y="4832"/>
                      <a:pt x="23917" y="6977"/>
                    </a:cubicBezTo>
                    <a:cubicBezTo>
                      <a:pt x="23815" y="7549"/>
                      <a:pt x="23396" y="7799"/>
                      <a:pt x="22954" y="7799"/>
                    </a:cubicBezTo>
                    <a:cubicBezTo>
                      <a:pt x="22317" y="7799"/>
                      <a:pt x="21631" y="7281"/>
                      <a:pt x="21778" y="6460"/>
                    </a:cubicBezTo>
                    <a:cubicBezTo>
                      <a:pt x="22154" y="4354"/>
                      <a:pt x="22382" y="2247"/>
                      <a:pt x="22501" y="126"/>
                    </a:cubicBezTo>
                    <a:cubicBezTo>
                      <a:pt x="21788" y="42"/>
                      <a:pt x="21072" y="0"/>
                      <a:pt x="20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79" name="Google Shape;10679;p18"/>
              <p:cNvSpPr/>
              <p:nvPr/>
            </p:nvSpPr>
            <p:spPr>
              <a:xfrm rot="1271479">
                <a:off x="1916348" y="2440404"/>
                <a:ext cx="603173" cy="502160"/>
              </a:xfrm>
              <a:custGeom>
                <a:avLst/>
                <a:gdLst/>
                <a:ahLst/>
                <a:cxnLst/>
                <a:rect l="l" t="t" r="r" b="b"/>
                <a:pathLst>
                  <a:path w="37903" h="31549" extrusionOk="0">
                    <a:moveTo>
                      <a:pt x="19841" y="1"/>
                    </a:moveTo>
                    <a:cubicBezTo>
                      <a:pt x="15717" y="1"/>
                      <a:pt x="11416" y="1710"/>
                      <a:pt x="7548" y="5608"/>
                    </a:cubicBezTo>
                    <a:cubicBezTo>
                      <a:pt x="1" y="13212"/>
                      <a:pt x="3485" y="23920"/>
                      <a:pt x="9920" y="28510"/>
                    </a:cubicBezTo>
                    <a:cubicBezTo>
                      <a:pt x="12840" y="30593"/>
                      <a:pt x="15990" y="31549"/>
                      <a:pt x="19063" y="31549"/>
                    </a:cubicBezTo>
                    <a:cubicBezTo>
                      <a:pt x="23372" y="31549"/>
                      <a:pt x="27530" y="29670"/>
                      <a:pt x="30695" y="26387"/>
                    </a:cubicBezTo>
                    <a:cubicBezTo>
                      <a:pt x="35828" y="21063"/>
                      <a:pt x="37902" y="11450"/>
                      <a:pt x="31587" y="5142"/>
                    </a:cubicBezTo>
                    <a:cubicBezTo>
                      <a:pt x="28346" y="1903"/>
                      <a:pt x="24192" y="1"/>
                      <a:pt x="198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80" name="Google Shape;10680;p18"/>
              <p:cNvSpPr/>
              <p:nvPr/>
            </p:nvSpPr>
            <p:spPr>
              <a:xfrm rot="1271479">
                <a:off x="2192259" y="2260208"/>
                <a:ext cx="22995" cy="89039"/>
              </a:xfrm>
              <a:custGeom>
                <a:avLst/>
                <a:gdLst/>
                <a:ahLst/>
                <a:cxnLst/>
                <a:rect l="l" t="t" r="r" b="b"/>
                <a:pathLst>
                  <a:path w="1445" h="5594" extrusionOk="0">
                    <a:moveTo>
                      <a:pt x="274" y="1"/>
                    </a:moveTo>
                    <a:cubicBezTo>
                      <a:pt x="137" y="1"/>
                      <a:pt x="0" y="89"/>
                      <a:pt x="1" y="266"/>
                    </a:cubicBezTo>
                    <a:lnTo>
                      <a:pt x="1" y="268"/>
                    </a:lnTo>
                    <a:cubicBezTo>
                      <a:pt x="15" y="2013"/>
                      <a:pt x="301" y="3746"/>
                      <a:pt x="847" y="5403"/>
                    </a:cubicBezTo>
                    <a:cubicBezTo>
                      <a:pt x="891" y="5536"/>
                      <a:pt x="1001" y="5594"/>
                      <a:pt x="1111" y="5594"/>
                    </a:cubicBezTo>
                    <a:cubicBezTo>
                      <a:pt x="1278" y="5594"/>
                      <a:pt x="1444" y="5461"/>
                      <a:pt x="1378" y="5258"/>
                    </a:cubicBezTo>
                    <a:cubicBezTo>
                      <a:pt x="845" y="3647"/>
                      <a:pt x="567" y="1964"/>
                      <a:pt x="552" y="266"/>
                    </a:cubicBezTo>
                    <a:cubicBezTo>
                      <a:pt x="550" y="89"/>
                      <a:pt x="411" y="1"/>
                      <a:pt x="27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81" name="Google Shape;10681;p18"/>
              <p:cNvSpPr/>
              <p:nvPr/>
            </p:nvSpPr>
            <p:spPr>
              <a:xfrm rot="1271479">
                <a:off x="2233777" y="2265017"/>
                <a:ext cx="29106" cy="19084"/>
              </a:xfrm>
              <a:custGeom>
                <a:avLst/>
                <a:gdLst/>
                <a:ahLst/>
                <a:cxnLst/>
                <a:rect l="l" t="t" r="r" b="b"/>
                <a:pathLst>
                  <a:path w="1829" h="1199" extrusionOk="0">
                    <a:moveTo>
                      <a:pt x="440" y="0"/>
                    </a:moveTo>
                    <a:cubicBezTo>
                      <a:pt x="177" y="0"/>
                      <a:pt x="0" y="377"/>
                      <a:pt x="281" y="501"/>
                    </a:cubicBezTo>
                    <a:cubicBezTo>
                      <a:pt x="633" y="654"/>
                      <a:pt x="955" y="864"/>
                      <a:pt x="1236" y="1123"/>
                    </a:cubicBezTo>
                    <a:cubicBezTo>
                      <a:pt x="1294" y="1176"/>
                      <a:pt x="1358" y="1198"/>
                      <a:pt x="1420" y="1198"/>
                    </a:cubicBezTo>
                    <a:cubicBezTo>
                      <a:pt x="1637" y="1198"/>
                      <a:pt x="1829" y="923"/>
                      <a:pt x="1626" y="735"/>
                    </a:cubicBezTo>
                    <a:cubicBezTo>
                      <a:pt x="1312" y="441"/>
                      <a:pt x="952" y="201"/>
                      <a:pt x="560" y="27"/>
                    </a:cubicBezTo>
                    <a:cubicBezTo>
                      <a:pt x="519" y="8"/>
                      <a:pt x="478" y="0"/>
                      <a:pt x="4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82" name="Google Shape;10682;p18"/>
              <p:cNvSpPr/>
              <p:nvPr/>
            </p:nvSpPr>
            <p:spPr>
              <a:xfrm rot="1271479">
                <a:off x="2250767" y="2296258"/>
                <a:ext cx="46754" cy="46748"/>
              </a:xfrm>
              <a:custGeom>
                <a:avLst/>
                <a:gdLst/>
                <a:ahLst/>
                <a:cxnLst/>
                <a:rect l="l" t="t" r="r" b="b"/>
                <a:pathLst>
                  <a:path w="2938" h="2937" extrusionOk="0">
                    <a:moveTo>
                      <a:pt x="362" y="0"/>
                    </a:moveTo>
                    <a:cubicBezTo>
                      <a:pt x="146" y="0"/>
                      <a:pt x="0" y="355"/>
                      <a:pt x="230" y="529"/>
                    </a:cubicBezTo>
                    <a:cubicBezTo>
                      <a:pt x="1057" y="1162"/>
                      <a:pt x="1766" y="1933"/>
                      <a:pt x="2329" y="2809"/>
                    </a:cubicBezTo>
                    <a:cubicBezTo>
                      <a:pt x="2387" y="2899"/>
                      <a:pt x="2471" y="2936"/>
                      <a:pt x="2554" y="2936"/>
                    </a:cubicBezTo>
                    <a:cubicBezTo>
                      <a:pt x="2747" y="2936"/>
                      <a:pt x="2937" y="2739"/>
                      <a:pt x="2804" y="2531"/>
                    </a:cubicBezTo>
                    <a:cubicBezTo>
                      <a:pt x="2189" y="1577"/>
                      <a:pt x="1411" y="739"/>
                      <a:pt x="507" y="54"/>
                    </a:cubicBezTo>
                    <a:cubicBezTo>
                      <a:pt x="457" y="17"/>
                      <a:pt x="408" y="0"/>
                      <a:pt x="36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83" name="Google Shape;10683;p18"/>
              <p:cNvSpPr/>
              <p:nvPr/>
            </p:nvSpPr>
            <p:spPr>
              <a:xfrm rot="1271479">
                <a:off x="2357906" y="2330914"/>
                <a:ext cx="62047" cy="49215"/>
              </a:xfrm>
              <a:custGeom>
                <a:avLst/>
                <a:gdLst/>
                <a:ahLst/>
                <a:cxnLst/>
                <a:rect l="l" t="t" r="r" b="b"/>
                <a:pathLst>
                  <a:path w="3899" h="3092" extrusionOk="0">
                    <a:moveTo>
                      <a:pt x="3507" y="0"/>
                    </a:moveTo>
                    <a:cubicBezTo>
                      <a:pt x="3463" y="0"/>
                      <a:pt x="3415" y="13"/>
                      <a:pt x="3368" y="42"/>
                    </a:cubicBezTo>
                    <a:cubicBezTo>
                      <a:pt x="2197" y="754"/>
                      <a:pt x="1127" y="1622"/>
                      <a:pt x="187" y="2619"/>
                    </a:cubicBezTo>
                    <a:cubicBezTo>
                      <a:pt x="1" y="2816"/>
                      <a:pt x="187" y="3092"/>
                      <a:pt x="394" y="3092"/>
                    </a:cubicBezTo>
                    <a:cubicBezTo>
                      <a:pt x="456" y="3092"/>
                      <a:pt x="520" y="3067"/>
                      <a:pt x="577" y="3007"/>
                    </a:cubicBezTo>
                    <a:cubicBezTo>
                      <a:pt x="1482" y="2044"/>
                      <a:pt x="2516" y="1206"/>
                      <a:pt x="3645" y="517"/>
                    </a:cubicBezTo>
                    <a:cubicBezTo>
                      <a:pt x="3899" y="362"/>
                      <a:pt x="3743" y="0"/>
                      <a:pt x="350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84" name="Google Shape;10684;p18"/>
              <p:cNvSpPr/>
              <p:nvPr/>
            </p:nvSpPr>
            <p:spPr>
              <a:xfrm rot="1271479">
                <a:off x="2429287" y="2335305"/>
                <a:ext cx="26608" cy="14612"/>
              </a:xfrm>
              <a:custGeom>
                <a:avLst/>
                <a:gdLst/>
                <a:ahLst/>
                <a:cxnLst/>
                <a:rect l="l" t="t" r="r" b="b"/>
                <a:pathLst>
                  <a:path w="1672" h="918" extrusionOk="0">
                    <a:moveTo>
                      <a:pt x="1321" y="1"/>
                    </a:moveTo>
                    <a:cubicBezTo>
                      <a:pt x="1292" y="1"/>
                      <a:pt x="1260" y="6"/>
                      <a:pt x="1227" y="18"/>
                    </a:cubicBezTo>
                    <a:cubicBezTo>
                      <a:pt x="904" y="135"/>
                      <a:pt x="588" y="266"/>
                      <a:pt x="277" y="413"/>
                    </a:cubicBezTo>
                    <a:cubicBezTo>
                      <a:pt x="1" y="544"/>
                      <a:pt x="172" y="917"/>
                      <a:pt x="430" y="917"/>
                    </a:cubicBezTo>
                    <a:cubicBezTo>
                      <a:pt x="470" y="917"/>
                      <a:pt x="512" y="908"/>
                      <a:pt x="555" y="888"/>
                    </a:cubicBezTo>
                    <a:lnTo>
                      <a:pt x="555" y="889"/>
                    </a:lnTo>
                    <a:cubicBezTo>
                      <a:pt x="822" y="762"/>
                      <a:pt x="1095" y="649"/>
                      <a:pt x="1374" y="549"/>
                    </a:cubicBezTo>
                    <a:cubicBezTo>
                      <a:pt x="1671" y="442"/>
                      <a:pt x="1585" y="1"/>
                      <a:pt x="1321"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85" name="Google Shape;10685;p18"/>
              <p:cNvSpPr/>
              <p:nvPr/>
            </p:nvSpPr>
            <p:spPr>
              <a:xfrm rot="1271479">
                <a:off x="2012045" y="2298725"/>
                <a:ext cx="11617" cy="26549"/>
              </a:xfrm>
              <a:custGeom>
                <a:avLst/>
                <a:gdLst/>
                <a:ahLst/>
                <a:cxnLst/>
                <a:rect l="l" t="t" r="r" b="b"/>
                <a:pathLst>
                  <a:path w="730" h="1668" extrusionOk="0">
                    <a:moveTo>
                      <a:pt x="337" y="0"/>
                    </a:moveTo>
                    <a:cubicBezTo>
                      <a:pt x="177" y="0"/>
                      <a:pt x="1" y="137"/>
                      <a:pt x="37" y="345"/>
                    </a:cubicBezTo>
                    <a:cubicBezTo>
                      <a:pt x="97" y="696"/>
                      <a:pt x="140" y="1049"/>
                      <a:pt x="166" y="1403"/>
                    </a:cubicBezTo>
                    <a:cubicBezTo>
                      <a:pt x="179" y="1579"/>
                      <a:pt x="324" y="1667"/>
                      <a:pt x="461" y="1667"/>
                    </a:cubicBezTo>
                    <a:cubicBezTo>
                      <a:pt x="599" y="1667"/>
                      <a:pt x="729" y="1580"/>
                      <a:pt x="716" y="1403"/>
                    </a:cubicBezTo>
                    <a:cubicBezTo>
                      <a:pt x="686" y="1000"/>
                      <a:pt x="636" y="598"/>
                      <a:pt x="566" y="200"/>
                    </a:cubicBezTo>
                    <a:cubicBezTo>
                      <a:pt x="542" y="61"/>
                      <a:pt x="443" y="0"/>
                      <a:pt x="33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86" name="Google Shape;10686;p18"/>
              <p:cNvSpPr/>
              <p:nvPr/>
            </p:nvSpPr>
            <p:spPr>
              <a:xfrm rot="1271479">
                <a:off x="1995530" y="2336899"/>
                <a:ext cx="34485" cy="68697"/>
              </a:xfrm>
              <a:custGeom>
                <a:avLst/>
                <a:gdLst/>
                <a:ahLst/>
                <a:cxnLst/>
                <a:rect l="l" t="t" r="r" b="b"/>
                <a:pathLst>
                  <a:path w="2167" h="4316" extrusionOk="0">
                    <a:moveTo>
                      <a:pt x="335" y="0"/>
                    </a:moveTo>
                    <a:cubicBezTo>
                      <a:pt x="172" y="0"/>
                      <a:pt x="1" y="135"/>
                      <a:pt x="55" y="343"/>
                    </a:cubicBezTo>
                    <a:lnTo>
                      <a:pt x="54" y="341"/>
                    </a:lnTo>
                    <a:lnTo>
                      <a:pt x="54" y="341"/>
                    </a:lnTo>
                    <a:cubicBezTo>
                      <a:pt x="402" y="1678"/>
                      <a:pt x="913" y="2967"/>
                      <a:pt x="1574" y="4179"/>
                    </a:cubicBezTo>
                    <a:cubicBezTo>
                      <a:pt x="1627" y="4275"/>
                      <a:pt x="1709" y="4315"/>
                      <a:pt x="1792" y="4315"/>
                    </a:cubicBezTo>
                    <a:cubicBezTo>
                      <a:pt x="1977" y="4315"/>
                      <a:pt x="2167" y="4117"/>
                      <a:pt x="2050" y="3902"/>
                    </a:cubicBezTo>
                    <a:cubicBezTo>
                      <a:pt x="1412" y="2730"/>
                      <a:pt x="920" y="1486"/>
                      <a:pt x="585" y="196"/>
                    </a:cubicBezTo>
                    <a:cubicBezTo>
                      <a:pt x="549" y="59"/>
                      <a:pt x="444" y="0"/>
                      <a:pt x="335"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87" name="Google Shape;10687;p18"/>
              <p:cNvSpPr/>
              <p:nvPr/>
            </p:nvSpPr>
            <p:spPr>
              <a:xfrm rot="1271479">
                <a:off x="1887115" y="2422182"/>
                <a:ext cx="30045" cy="16124"/>
              </a:xfrm>
              <a:custGeom>
                <a:avLst/>
                <a:gdLst/>
                <a:ahLst/>
                <a:cxnLst/>
                <a:rect l="l" t="t" r="r" b="b"/>
                <a:pathLst>
                  <a:path w="1888" h="1013" extrusionOk="0">
                    <a:moveTo>
                      <a:pt x="1453" y="1"/>
                    </a:moveTo>
                    <a:cubicBezTo>
                      <a:pt x="1413" y="1"/>
                      <a:pt x="1372" y="9"/>
                      <a:pt x="1330" y="28"/>
                    </a:cubicBezTo>
                    <a:lnTo>
                      <a:pt x="280" y="510"/>
                    </a:lnTo>
                    <a:cubicBezTo>
                      <a:pt x="0" y="637"/>
                      <a:pt x="175" y="1012"/>
                      <a:pt x="435" y="1012"/>
                    </a:cubicBezTo>
                    <a:cubicBezTo>
                      <a:pt x="474" y="1012"/>
                      <a:pt x="515" y="1004"/>
                      <a:pt x="557" y="985"/>
                    </a:cubicBezTo>
                    <a:lnTo>
                      <a:pt x="1608" y="503"/>
                    </a:lnTo>
                    <a:cubicBezTo>
                      <a:pt x="1887" y="374"/>
                      <a:pt x="1713" y="1"/>
                      <a:pt x="145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88" name="Google Shape;10688;p18"/>
              <p:cNvSpPr/>
              <p:nvPr/>
            </p:nvSpPr>
            <p:spPr>
              <a:xfrm rot="1271479">
                <a:off x="1928509" y="2424160"/>
                <a:ext cx="53104" cy="18925"/>
              </a:xfrm>
              <a:custGeom>
                <a:avLst/>
                <a:gdLst/>
                <a:ahLst/>
                <a:cxnLst/>
                <a:rect l="l" t="t" r="r" b="b"/>
                <a:pathLst>
                  <a:path w="3337" h="1189" extrusionOk="0">
                    <a:moveTo>
                      <a:pt x="2924" y="1"/>
                    </a:moveTo>
                    <a:cubicBezTo>
                      <a:pt x="2905" y="1"/>
                      <a:pt x="2886" y="2"/>
                      <a:pt x="2865" y="6"/>
                    </a:cubicBezTo>
                    <a:cubicBezTo>
                      <a:pt x="2001" y="171"/>
                      <a:pt x="1147" y="384"/>
                      <a:pt x="306" y="644"/>
                    </a:cubicBezTo>
                    <a:cubicBezTo>
                      <a:pt x="0" y="739"/>
                      <a:pt x="93" y="1189"/>
                      <a:pt x="368" y="1189"/>
                    </a:cubicBezTo>
                    <a:cubicBezTo>
                      <a:pt x="395" y="1189"/>
                      <a:pt x="423" y="1185"/>
                      <a:pt x="453" y="1175"/>
                    </a:cubicBezTo>
                    <a:cubicBezTo>
                      <a:pt x="1293" y="915"/>
                      <a:pt x="2148" y="701"/>
                      <a:pt x="3010" y="536"/>
                    </a:cubicBezTo>
                    <a:cubicBezTo>
                      <a:pt x="3337" y="474"/>
                      <a:pt x="3226" y="1"/>
                      <a:pt x="292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89" name="Google Shape;10689;p18"/>
              <p:cNvSpPr/>
              <p:nvPr/>
            </p:nvSpPr>
            <p:spPr>
              <a:xfrm rot="1271479">
                <a:off x="1817190" y="2657809"/>
                <a:ext cx="56255" cy="17079"/>
              </a:xfrm>
              <a:custGeom>
                <a:avLst/>
                <a:gdLst/>
                <a:ahLst/>
                <a:cxnLst/>
                <a:rect l="l" t="t" r="r" b="b"/>
                <a:pathLst>
                  <a:path w="3535" h="1073" extrusionOk="0">
                    <a:moveTo>
                      <a:pt x="400" y="1"/>
                    </a:moveTo>
                    <a:cubicBezTo>
                      <a:pt x="105" y="1"/>
                      <a:pt x="0" y="465"/>
                      <a:pt x="322" y="539"/>
                    </a:cubicBezTo>
                    <a:cubicBezTo>
                      <a:pt x="1228" y="748"/>
                      <a:pt x="2139" y="923"/>
                      <a:pt x="3057" y="1069"/>
                    </a:cubicBezTo>
                    <a:cubicBezTo>
                      <a:pt x="3073" y="1071"/>
                      <a:pt x="3089" y="1073"/>
                      <a:pt x="3105" y="1073"/>
                    </a:cubicBezTo>
                    <a:cubicBezTo>
                      <a:pt x="3415" y="1073"/>
                      <a:pt x="3535" y="590"/>
                      <a:pt x="3202" y="538"/>
                    </a:cubicBezTo>
                    <a:cubicBezTo>
                      <a:pt x="2284" y="394"/>
                      <a:pt x="1373" y="217"/>
                      <a:pt x="468" y="8"/>
                    </a:cubicBezTo>
                    <a:cubicBezTo>
                      <a:pt x="444" y="3"/>
                      <a:pt x="421" y="1"/>
                      <a:pt x="40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90" name="Google Shape;10690;p18"/>
              <p:cNvSpPr/>
              <p:nvPr/>
            </p:nvSpPr>
            <p:spPr>
              <a:xfrm rot="1271479">
                <a:off x="1847598" y="2723567"/>
                <a:ext cx="23457" cy="62649"/>
              </a:xfrm>
              <a:custGeom>
                <a:avLst/>
                <a:gdLst/>
                <a:ahLst/>
                <a:cxnLst/>
                <a:rect l="l" t="t" r="r" b="b"/>
                <a:pathLst>
                  <a:path w="1474" h="3936" extrusionOk="0">
                    <a:moveTo>
                      <a:pt x="1140" y="0"/>
                    </a:moveTo>
                    <a:cubicBezTo>
                      <a:pt x="1030" y="0"/>
                      <a:pt x="919" y="58"/>
                      <a:pt x="874" y="191"/>
                    </a:cubicBezTo>
                    <a:cubicBezTo>
                      <a:pt x="498" y="1298"/>
                      <a:pt x="216" y="2435"/>
                      <a:pt x="33" y="3590"/>
                    </a:cubicBezTo>
                    <a:cubicBezTo>
                      <a:pt x="0" y="3799"/>
                      <a:pt x="179" y="3936"/>
                      <a:pt x="338" y="3936"/>
                    </a:cubicBezTo>
                    <a:cubicBezTo>
                      <a:pt x="444" y="3936"/>
                      <a:pt x="542" y="3876"/>
                      <a:pt x="564" y="3737"/>
                    </a:cubicBezTo>
                    <a:cubicBezTo>
                      <a:pt x="747" y="2582"/>
                      <a:pt x="1028" y="1443"/>
                      <a:pt x="1405" y="336"/>
                    </a:cubicBezTo>
                    <a:cubicBezTo>
                      <a:pt x="1474" y="133"/>
                      <a:pt x="1308" y="0"/>
                      <a:pt x="11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91" name="Google Shape;10691;p18"/>
              <p:cNvSpPr/>
              <p:nvPr/>
            </p:nvSpPr>
            <p:spPr>
              <a:xfrm rot="1271479">
                <a:off x="1967241" y="2993002"/>
                <a:ext cx="25796" cy="15694"/>
              </a:xfrm>
              <a:custGeom>
                <a:avLst/>
                <a:gdLst/>
                <a:ahLst/>
                <a:cxnLst/>
                <a:rect l="l" t="t" r="r" b="b"/>
                <a:pathLst>
                  <a:path w="1621" h="985" extrusionOk="0">
                    <a:moveTo>
                      <a:pt x="1210" y="1"/>
                    </a:moveTo>
                    <a:cubicBezTo>
                      <a:pt x="1168" y="1"/>
                      <a:pt x="1123" y="11"/>
                      <a:pt x="1077" y="36"/>
                    </a:cubicBezTo>
                    <a:lnTo>
                      <a:pt x="267" y="475"/>
                    </a:lnTo>
                    <a:cubicBezTo>
                      <a:pt x="1" y="619"/>
                      <a:pt x="163" y="985"/>
                      <a:pt x="410" y="985"/>
                    </a:cubicBezTo>
                    <a:cubicBezTo>
                      <a:pt x="453" y="985"/>
                      <a:pt x="498" y="974"/>
                      <a:pt x="544" y="950"/>
                    </a:cubicBezTo>
                    <a:lnTo>
                      <a:pt x="1354" y="512"/>
                    </a:lnTo>
                    <a:cubicBezTo>
                      <a:pt x="1620" y="368"/>
                      <a:pt x="1457" y="1"/>
                      <a:pt x="121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92" name="Google Shape;10692;p18"/>
              <p:cNvSpPr/>
              <p:nvPr/>
            </p:nvSpPr>
            <p:spPr>
              <a:xfrm rot="1271479">
                <a:off x="2005101" y="2980168"/>
                <a:ext cx="33228" cy="22761"/>
              </a:xfrm>
              <a:custGeom>
                <a:avLst/>
                <a:gdLst/>
                <a:ahLst/>
                <a:cxnLst/>
                <a:rect l="l" t="t" r="r" b="b"/>
                <a:pathLst>
                  <a:path w="2088" h="1430" extrusionOk="0">
                    <a:moveTo>
                      <a:pt x="1723" y="0"/>
                    </a:moveTo>
                    <a:cubicBezTo>
                      <a:pt x="1677" y="0"/>
                      <a:pt x="1628" y="16"/>
                      <a:pt x="1578" y="54"/>
                    </a:cubicBezTo>
                    <a:cubicBezTo>
                      <a:pt x="1158" y="368"/>
                      <a:pt x="719" y="656"/>
                      <a:pt x="262" y="915"/>
                    </a:cubicBezTo>
                    <a:cubicBezTo>
                      <a:pt x="0" y="1064"/>
                      <a:pt x="160" y="1430"/>
                      <a:pt x="403" y="1430"/>
                    </a:cubicBezTo>
                    <a:cubicBezTo>
                      <a:pt x="446" y="1430"/>
                      <a:pt x="492" y="1418"/>
                      <a:pt x="539" y="1391"/>
                    </a:cubicBezTo>
                    <a:cubicBezTo>
                      <a:pt x="996" y="1131"/>
                      <a:pt x="1435" y="843"/>
                      <a:pt x="1856" y="528"/>
                    </a:cubicBezTo>
                    <a:cubicBezTo>
                      <a:pt x="2087" y="355"/>
                      <a:pt x="1941" y="0"/>
                      <a:pt x="1723"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93" name="Google Shape;10693;p18"/>
              <p:cNvSpPr/>
              <p:nvPr/>
            </p:nvSpPr>
            <p:spPr>
              <a:xfrm rot="1271479">
                <a:off x="2102491" y="3008428"/>
                <a:ext cx="41184" cy="35606"/>
              </a:xfrm>
              <a:custGeom>
                <a:avLst/>
                <a:gdLst/>
                <a:ahLst/>
                <a:cxnLst/>
                <a:rect l="l" t="t" r="r" b="b"/>
                <a:pathLst>
                  <a:path w="2588" h="2237" extrusionOk="0">
                    <a:moveTo>
                      <a:pt x="389" y="1"/>
                    </a:moveTo>
                    <a:cubicBezTo>
                      <a:pt x="186" y="1"/>
                      <a:pt x="1" y="276"/>
                      <a:pt x="183" y="477"/>
                    </a:cubicBezTo>
                    <a:cubicBezTo>
                      <a:pt x="756" y="1108"/>
                      <a:pt x="1390" y="1680"/>
                      <a:pt x="2077" y="2185"/>
                    </a:cubicBezTo>
                    <a:cubicBezTo>
                      <a:pt x="2127" y="2221"/>
                      <a:pt x="2176" y="2237"/>
                      <a:pt x="2222" y="2237"/>
                    </a:cubicBezTo>
                    <a:cubicBezTo>
                      <a:pt x="2441" y="2237"/>
                      <a:pt x="2588" y="1881"/>
                      <a:pt x="2354" y="1709"/>
                    </a:cubicBezTo>
                    <a:cubicBezTo>
                      <a:pt x="1708" y="1230"/>
                      <a:pt x="1110" y="687"/>
                      <a:pt x="571" y="88"/>
                    </a:cubicBezTo>
                    <a:cubicBezTo>
                      <a:pt x="515" y="27"/>
                      <a:pt x="451" y="1"/>
                      <a:pt x="38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94" name="Google Shape;10694;p18"/>
              <p:cNvSpPr/>
              <p:nvPr/>
            </p:nvSpPr>
            <p:spPr>
              <a:xfrm rot="1271479">
                <a:off x="2135834" y="3057571"/>
                <a:ext cx="23059" cy="18304"/>
              </a:xfrm>
              <a:custGeom>
                <a:avLst/>
                <a:gdLst/>
                <a:ahLst/>
                <a:cxnLst/>
                <a:rect l="l" t="t" r="r" b="b"/>
                <a:pathLst>
                  <a:path w="1449" h="1150" extrusionOk="0">
                    <a:moveTo>
                      <a:pt x="330" y="0"/>
                    </a:moveTo>
                    <a:cubicBezTo>
                      <a:pt x="232" y="0"/>
                      <a:pt x="129" y="58"/>
                      <a:pt x="82" y="139"/>
                    </a:cubicBezTo>
                    <a:cubicBezTo>
                      <a:pt x="1" y="279"/>
                      <a:pt x="61" y="427"/>
                      <a:pt x="180" y="515"/>
                    </a:cubicBezTo>
                    <a:lnTo>
                      <a:pt x="990" y="1109"/>
                    </a:lnTo>
                    <a:cubicBezTo>
                      <a:pt x="1028" y="1137"/>
                      <a:pt x="1073" y="1149"/>
                      <a:pt x="1118" y="1149"/>
                    </a:cubicBezTo>
                    <a:cubicBezTo>
                      <a:pt x="1217" y="1149"/>
                      <a:pt x="1319" y="1092"/>
                      <a:pt x="1366" y="1010"/>
                    </a:cubicBezTo>
                    <a:cubicBezTo>
                      <a:pt x="1448" y="872"/>
                      <a:pt x="1388" y="722"/>
                      <a:pt x="1267" y="634"/>
                    </a:cubicBezTo>
                    <a:lnTo>
                      <a:pt x="458" y="40"/>
                    </a:lnTo>
                    <a:cubicBezTo>
                      <a:pt x="420" y="13"/>
                      <a:pt x="375" y="0"/>
                      <a:pt x="33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95" name="Google Shape;10695;p18"/>
              <p:cNvSpPr/>
              <p:nvPr/>
            </p:nvSpPr>
            <p:spPr>
              <a:xfrm rot="1271479">
                <a:off x="2388136" y="2983942"/>
                <a:ext cx="11060" cy="36306"/>
              </a:xfrm>
              <a:custGeom>
                <a:avLst/>
                <a:gdLst/>
                <a:ahLst/>
                <a:cxnLst/>
                <a:rect l="l" t="t" r="r" b="b"/>
                <a:pathLst>
                  <a:path w="695" h="2281" extrusionOk="0">
                    <a:moveTo>
                      <a:pt x="269" y="1"/>
                    </a:moveTo>
                    <a:cubicBezTo>
                      <a:pt x="132" y="1"/>
                      <a:pt x="1" y="88"/>
                      <a:pt x="12" y="265"/>
                    </a:cubicBezTo>
                    <a:cubicBezTo>
                      <a:pt x="53" y="848"/>
                      <a:pt x="93" y="1431"/>
                      <a:pt x="133" y="2016"/>
                    </a:cubicBezTo>
                    <a:cubicBezTo>
                      <a:pt x="145" y="2192"/>
                      <a:pt x="289" y="2280"/>
                      <a:pt x="426" y="2280"/>
                    </a:cubicBezTo>
                    <a:cubicBezTo>
                      <a:pt x="564" y="2280"/>
                      <a:pt x="695" y="2192"/>
                      <a:pt x="683" y="2016"/>
                    </a:cubicBezTo>
                    <a:cubicBezTo>
                      <a:pt x="642" y="1433"/>
                      <a:pt x="602" y="849"/>
                      <a:pt x="562" y="265"/>
                    </a:cubicBezTo>
                    <a:cubicBezTo>
                      <a:pt x="551" y="89"/>
                      <a:pt x="407" y="1"/>
                      <a:pt x="26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96" name="Google Shape;10696;p18"/>
              <p:cNvSpPr/>
              <p:nvPr/>
            </p:nvSpPr>
            <p:spPr>
              <a:xfrm rot="1271479">
                <a:off x="2374577" y="3032498"/>
                <a:ext cx="10073" cy="23812"/>
              </a:xfrm>
              <a:custGeom>
                <a:avLst/>
                <a:gdLst/>
                <a:ahLst/>
                <a:cxnLst/>
                <a:rect l="l" t="t" r="r" b="b"/>
                <a:pathLst>
                  <a:path w="633" h="1496" extrusionOk="0">
                    <a:moveTo>
                      <a:pt x="363" y="1"/>
                    </a:moveTo>
                    <a:cubicBezTo>
                      <a:pt x="225" y="1"/>
                      <a:pt x="82" y="89"/>
                      <a:pt x="71" y="265"/>
                    </a:cubicBezTo>
                    <a:lnTo>
                      <a:pt x="12" y="1232"/>
                    </a:lnTo>
                    <a:cubicBezTo>
                      <a:pt x="1" y="1408"/>
                      <a:pt x="133" y="1496"/>
                      <a:pt x="270" y="1496"/>
                    </a:cubicBezTo>
                    <a:cubicBezTo>
                      <a:pt x="408" y="1496"/>
                      <a:pt x="551" y="1408"/>
                      <a:pt x="562" y="1232"/>
                    </a:cubicBezTo>
                    <a:lnTo>
                      <a:pt x="621" y="265"/>
                    </a:lnTo>
                    <a:cubicBezTo>
                      <a:pt x="632" y="89"/>
                      <a:pt x="500" y="1"/>
                      <a:pt x="36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97" name="Google Shape;10697;p18"/>
              <p:cNvSpPr/>
              <p:nvPr/>
            </p:nvSpPr>
            <p:spPr>
              <a:xfrm rot="1271479">
                <a:off x="2454247" y="2944644"/>
                <a:ext cx="39657" cy="10808"/>
              </a:xfrm>
              <a:custGeom>
                <a:avLst/>
                <a:gdLst/>
                <a:ahLst/>
                <a:cxnLst/>
                <a:rect l="l" t="t" r="r" b="b"/>
                <a:pathLst>
                  <a:path w="2492" h="679" extrusionOk="0">
                    <a:moveTo>
                      <a:pt x="2160" y="0"/>
                    </a:moveTo>
                    <a:cubicBezTo>
                      <a:pt x="2153" y="0"/>
                      <a:pt x="2145" y="0"/>
                      <a:pt x="2137" y="1"/>
                    </a:cubicBezTo>
                    <a:lnTo>
                      <a:pt x="354" y="127"/>
                    </a:lnTo>
                    <a:cubicBezTo>
                      <a:pt x="10" y="151"/>
                      <a:pt x="0" y="678"/>
                      <a:pt x="331" y="678"/>
                    </a:cubicBezTo>
                    <a:cubicBezTo>
                      <a:pt x="338" y="678"/>
                      <a:pt x="346" y="678"/>
                      <a:pt x="354" y="677"/>
                    </a:cubicBezTo>
                    <a:lnTo>
                      <a:pt x="2137" y="551"/>
                    </a:lnTo>
                    <a:cubicBezTo>
                      <a:pt x="2481" y="527"/>
                      <a:pt x="2491" y="0"/>
                      <a:pt x="216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98" name="Google Shape;10698;p18"/>
              <p:cNvSpPr/>
              <p:nvPr/>
            </p:nvSpPr>
            <p:spPr>
              <a:xfrm rot="1271479">
                <a:off x="2506293" y="2952809"/>
                <a:ext cx="21611" cy="10441"/>
              </a:xfrm>
              <a:custGeom>
                <a:avLst/>
                <a:gdLst/>
                <a:ahLst/>
                <a:cxnLst/>
                <a:rect l="l" t="t" r="r" b="b"/>
                <a:pathLst>
                  <a:path w="1358" h="656" extrusionOk="0">
                    <a:moveTo>
                      <a:pt x="1042" y="0"/>
                    </a:moveTo>
                    <a:cubicBezTo>
                      <a:pt x="1022" y="0"/>
                      <a:pt x="1002" y="2"/>
                      <a:pt x="983" y="5"/>
                    </a:cubicBezTo>
                    <a:lnTo>
                      <a:pt x="228" y="120"/>
                    </a:lnTo>
                    <a:cubicBezTo>
                      <a:pt x="81" y="144"/>
                      <a:pt x="0" y="327"/>
                      <a:pt x="36" y="459"/>
                    </a:cubicBezTo>
                    <a:cubicBezTo>
                      <a:pt x="74" y="594"/>
                      <a:pt x="189" y="656"/>
                      <a:pt x="315" y="656"/>
                    </a:cubicBezTo>
                    <a:cubicBezTo>
                      <a:pt x="335" y="656"/>
                      <a:pt x="355" y="654"/>
                      <a:pt x="375" y="651"/>
                    </a:cubicBezTo>
                    <a:lnTo>
                      <a:pt x="1129" y="536"/>
                    </a:lnTo>
                    <a:cubicBezTo>
                      <a:pt x="1276" y="514"/>
                      <a:pt x="1357" y="329"/>
                      <a:pt x="1320" y="197"/>
                    </a:cubicBezTo>
                    <a:cubicBezTo>
                      <a:pt x="1283" y="62"/>
                      <a:pt x="1168" y="0"/>
                      <a:pt x="104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99" name="Google Shape;10699;p18"/>
              <p:cNvSpPr/>
              <p:nvPr/>
            </p:nvSpPr>
            <p:spPr>
              <a:xfrm rot="1271479">
                <a:off x="2571126" y="2667051"/>
                <a:ext cx="55443" cy="19960"/>
              </a:xfrm>
              <a:custGeom>
                <a:avLst/>
                <a:gdLst/>
                <a:ahLst/>
                <a:cxnLst/>
                <a:rect l="l" t="t" r="r" b="b"/>
                <a:pathLst>
                  <a:path w="3484" h="1254" extrusionOk="0">
                    <a:moveTo>
                      <a:pt x="418" y="1"/>
                    </a:moveTo>
                    <a:cubicBezTo>
                      <a:pt x="113" y="1"/>
                      <a:pt x="0" y="475"/>
                      <a:pt x="329" y="537"/>
                    </a:cubicBezTo>
                    <a:cubicBezTo>
                      <a:pt x="1245" y="709"/>
                      <a:pt x="2149" y="943"/>
                      <a:pt x="3034" y="1238"/>
                    </a:cubicBezTo>
                    <a:cubicBezTo>
                      <a:pt x="3066" y="1249"/>
                      <a:pt x="3096" y="1253"/>
                      <a:pt x="3124" y="1253"/>
                    </a:cubicBezTo>
                    <a:cubicBezTo>
                      <a:pt x="3394" y="1253"/>
                      <a:pt x="3483" y="808"/>
                      <a:pt x="3181" y="707"/>
                    </a:cubicBezTo>
                    <a:cubicBezTo>
                      <a:pt x="2296" y="412"/>
                      <a:pt x="1392" y="178"/>
                      <a:pt x="475" y="6"/>
                    </a:cubicBezTo>
                    <a:cubicBezTo>
                      <a:pt x="456" y="3"/>
                      <a:pt x="436" y="1"/>
                      <a:pt x="418"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00" name="Google Shape;10700;p18"/>
              <p:cNvSpPr/>
              <p:nvPr/>
            </p:nvSpPr>
            <p:spPr>
              <a:xfrm rot="1271479">
                <a:off x="2623109" y="2701546"/>
                <a:ext cx="23743" cy="15758"/>
              </a:xfrm>
              <a:custGeom>
                <a:avLst/>
                <a:gdLst/>
                <a:ahLst/>
                <a:cxnLst/>
                <a:rect l="l" t="t" r="r" b="b"/>
                <a:pathLst>
                  <a:path w="1492" h="990" extrusionOk="0">
                    <a:moveTo>
                      <a:pt x="306" y="0"/>
                    </a:moveTo>
                    <a:cubicBezTo>
                      <a:pt x="189" y="0"/>
                      <a:pt x="72" y="98"/>
                      <a:pt x="43" y="206"/>
                    </a:cubicBezTo>
                    <a:cubicBezTo>
                      <a:pt x="0" y="363"/>
                      <a:pt x="96" y="490"/>
                      <a:pt x="235" y="545"/>
                    </a:cubicBezTo>
                    <a:cubicBezTo>
                      <a:pt x="494" y="649"/>
                      <a:pt x="741" y="782"/>
                      <a:pt x="971" y="942"/>
                    </a:cubicBezTo>
                    <a:cubicBezTo>
                      <a:pt x="1020" y="975"/>
                      <a:pt x="1069" y="989"/>
                      <a:pt x="1115" y="989"/>
                    </a:cubicBezTo>
                    <a:cubicBezTo>
                      <a:pt x="1341" y="989"/>
                      <a:pt x="1492" y="631"/>
                      <a:pt x="1249" y="467"/>
                    </a:cubicBezTo>
                    <a:cubicBezTo>
                      <a:pt x="977" y="284"/>
                      <a:pt x="686" y="132"/>
                      <a:pt x="380" y="14"/>
                    </a:cubicBezTo>
                    <a:cubicBezTo>
                      <a:pt x="356" y="5"/>
                      <a:pt x="331" y="0"/>
                      <a:pt x="30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01" name="Google Shape;10701;p18"/>
              <p:cNvSpPr/>
              <p:nvPr/>
            </p:nvSpPr>
            <p:spPr>
              <a:xfrm rot="1271479">
                <a:off x="2573208" y="2549709"/>
                <a:ext cx="9103" cy="51173"/>
              </a:xfrm>
              <a:custGeom>
                <a:avLst/>
                <a:gdLst/>
                <a:ahLst/>
                <a:cxnLst/>
                <a:rect l="l" t="t" r="r" b="b"/>
                <a:pathLst>
                  <a:path w="572" h="3215" extrusionOk="0">
                    <a:moveTo>
                      <a:pt x="297" y="0"/>
                    </a:moveTo>
                    <a:cubicBezTo>
                      <a:pt x="159" y="0"/>
                      <a:pt x="21" y="89"/>
                      <a:pt x="20" y="266"/>
                    </a:cubicBezTo>
                    <a:cubicBezTo>
                      <a:pt x="13" y="1161"/>
                      <a:pt x="8" y="2054"/>
                      <a:pt x="2" y="2948"/>
                    </a:cubicBezTo>
                    <a:cubicBezTo>
                      <a:pt x="1" y="3125"/>
                      <a:pt x="138" y="3214"/>
                      <a:pt x="276" y="3214"/>
                    </a:cubicBezTo>
                    <a:cubicBezTo>
                      <a:pt x="413" y="3214"/>
                      <a:pt x="550" y="3126"/>
                      <a:pt x="551" y="2948"/>
                    </a:cubicBezTo>
                    <a:cubicBezTo>
                      <a:pt x="558" y="2054"/>
                      <a:pt x="563" y="1161"/>
                      <a:pt x="570" y="266"/>
                    </a:cubicBezTo>
                    <a:cubicBezTo>
                      <a:pt x="572" y="89"/>
                      <a:pt x="435" y="0"/>
                      <a:pt x="29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02" name="Google Shape;10702;p18"/>
              <p:cNvSpPr/>
              <p:nvPr/>
            </p:nvSpPr>
            <p:spPr>
              <a:xfrm rot="1271479">
                <a:off x="2586574" y="2520381"/>
                <a:ext cx="12047" cy="20580"/>
              </a:xfrm>
              <a:custGeom>
                <a:avLst/>
                <a:gdLst/>
                <a:ahLst/>
                <a:cxnLst/>
                <a:rect l="l" t="t" r="r" b="b"/>
                <a:pathLst>
                  <a:path w="757" h="1293" extrusionOk="0">
                    <a:moveTo>
                      <a:pt x="336" y="0"/>
                    </a:moveTo>
                    <a:cubicBezTo>
                      <a:pt x="172" y="0"/>
                      <a:pt x="0" y="135"/>
                      <a:pt x="54" y="342"/>
                    </a:cubicBezTo>
                    <a:cubicBezTo>
                      <a:pt x="113" y="564"/>
                      <a:pt x="157" y="789"/>
                      <a:pt x="189" y="1019"/>
                    </a:cubicBezTo>
                    <a:cubicBezTo>
                      <a:pt x="206" y="1165"/>
                      <a:pt x="301" y="1293"/>
                      <a:pt x="463" y="1293"/>
                    </a:cubicBezTo>
                    <a:cubicBezTo>
                      <a:pt x="596" y="1293"/>
                      <a:pt x="757" y="1165"/>
                      <a:pt x="737" y="1019"/>
                    </a:cubicBezTo>
                    <a:lnTo>
                      <a:pt x="739" y="1019"/>
                    </a:lnTo>
                    <a:cubicBezTo>
                      <a:pt x="704" y="741"/>
                      <a:pt x="652" y="467"/>
                      <a:pt x="584" y="195"/>
                    </a:cubicBezTo>
                    <a:cubicBezTo>
                      <a:pt x="549" y="59"/>
                      <a:pt x="444" y="0"/>
                      <a:pt x="33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03" name="Google Shape;10703;p18"/>
              <p:cNvSpPr/>
              <p:nvPr/>
            </p:nvSpPr>
            <p:spPr>
              <a:xfrm rot="1271479">
                <a:off x="2235681" y="2496759"/>
                <a:ext cx="42282" cy="37054"/>
              </a:xfrm>
              <a:custGeom>
                <a:avLst/>
                <a:gdLst/>
                <a:ahLst/>
                <a:cxnLst/>
                <a:rect l="l" t="t" r="r" b="b"/>
                <a:pathLst>
                  <a:path w="2657" h="2328" extrusionOk="0">
                    <a:moveTo>
                      <a:pt x="1328" y="0"/>
                    </a:moveTo>
                    <a:cubicBezTo>
                      <a:pt x="1124" y="0"/>
                      <a:pt x="917" y="54"/>
                      <a:pt x="729" y="166"/>
                    </a:cubicBezTo>
                    <a:cubicBezTo>
                      <a:pt x="179" y="498"/>
                      <a:pt x="1" y="1212"/>
                      <a:pt x="332" y="1763"/>
                    </a:cubicBezTo>
                    <a:cubicBezTo>
                      <a:pt x="550" y="2126"/>
                      <a:pt x="935" y="2327"/>
                      <a:pt x="1330" y="2327"/>
                    </a:cubicBezTo>
                    <a:cubicBezTo>
                      <a:pt x="1534" y="2327"/>
                      <a:pt x="1741" y="2274"/>
                      <a:pt x="1928" y="2161"/>
                    </a:cubicBezTo>
                    <a:cubicBezTo>
                      <a:pt x="2479" y="1830"/>
                      <a:pt x="2657" y="1116"/>
                      <a:pt x="2326" y="564"/>
                    </a:cubicBezTo>
                    <a:cubicBezTo>
                      <a:pt x="2108" y="201"/>
                      <a:pt x="1723" y="0"/>
                      <a:pt x="132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04" name="Google Shape;10704;p18"/>
              <p:cNvSpPr/>
              <p:nvPr/>
            </p:nvSpPr>
            <p:spPr>
              <a:xfrm rot="1271479">
                <a:off x="2152774" y="2767913"/>
                <a:ext cx="38718" cy="37054"/>
              </a:xfrm>
              <a:custGeom>
                <a:avLst/>
                <a:gdLst/>
                <a:ahLst/>
                <a:cxnLst/>
                <a:rect l="l" t="t" r="r" b="b"/>
                <a:pathLst>
                  <a:path w="2433" h="2328" extrusionOk="0">
                    <a:moveTo>
                      <a:pt x="1255" y="1"/>
                    </a:moveTo>
                    <a:cubicBezTo>
                      <a:pt x="1242" y="1"/>
                      <a:pt x="1230" y="1"/>
                      <a:pt x="1217" y="1"/>
                    </a:cubicBezTo>
                    <a:cubicBezTo>
                      <a:pt x="746" y="16"/>
                      <a:pt x="332" y="313"/>
                      <a:pt x="166" y="753"/>
                    </a:cubicBezTo>
                    <a:cubicBezTo>
                      <a:pt x="0" y="1193"/>
                      <a:pt x="115" y="1690"/>
                      <a:pt x="458" y="2013"/>
                    </a:cubicBezTo>
                    <a:cubicBezTo>
                      <a:pt x="678" y="2219"/>
                      <a:pt x="964" y="2327"/>
                      <a:pt x="1253" y="2327"/>
                    </a:cubicBezTo>
                    <a:cubicBezTo>
                      <a:pt x="1416" y="2327"/>
                      <a:pt x="1579" y="2293"/>
                      <a:pt x="1733" y="2224"/>
                    </a:cubicBezTo>
                    <a:cubicBezTo>
                      <a:pt x="2162" y="2030"/>
                      <a:pt x="2433" y="1597"/>
                      <a:pt x="2417" y="1128"/>
                    </a:cubicBezTo>
                    <a:cubicBezTo>
                      <a:pt x="2397"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05" name="Google Shape;10705;p18"/>
              <p:cNvSpPr/>
              <p:nvPr/>
            </p:nvSpPr>
            <p:spPr>
              <a:xfrm rot="1271479">
                <a:off x="2316450" y="2741714"/>
                <a:ext cx="38734" cy="37038"/>
              </a:xfrm>
              <a:custGeom>
                <a:avLst/>
                <a:gdLst/>
                <a:ahLst/>
                <a:cxnLst/>
                <a:rect l="l" t="t" r="r" b="b"/>
                <a:pathLst>
                  <a:path w="2434" h="2327" extrusionOk="0">
                    <a:moveTo>
                      <a:pt x="1258" y="1"/>
                    </a:moveTo>
                    <a:cubicBezTo>
                      <a:pt x="1244" y="1"/>
                      <a:pt x="1231" y="1"/>
                      <a:pt x="1218" y="1"/>
                    </a:cubicBezTo>
                    <a:cubicBezTo>
                      <a:pt x="747" y="16"/>
                      <a:pt x="333" y="313"/>
                      <a:pt x="167" y="753"/>
                    </a:cubicBezTo>
                    <a:cubicBezTo>
                      <a:pt x="1" y="1194"/>
                      <a:pt x="116" y="1690"/>
                      <a:pt x="459" y="2013"/>
                    </a:cubicBezTo>
                    <a:cubicBezTo>
                      <a:pt x="679" y="2219"/>
                      <a:pt x="965" y="2327"/>
                      <a:pt x="1255" y="2327"/>
                    </a:cubicBezTo>
                    <a:cubicBezTo>
                      <a:pt x="1417" y="2327"/>
                      <a:pt x="1580" y="2293"/>
                      <a:pt x="1733" y="2224"/>
                    </a:cubicBezTo>
                    <a:cubicBezTo>
                      <a:pt x="2163" y="2029"/>
                      <a:pt x="2433" y="1597"/>
                      <a:pt x="2418" y="1126"/>
                    </a:cubicBezTo>
                    <a:cubicBezTo>
                      <a:pt x="2398" y="498"/>
                      <a:pt x="1882" y="1"/>
                      <a:pt x="1258"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06" name="Google Shape;10706;p18"/>
              <p:cNvSpPr/>
              <p:nvPr/>
            </p:nvSpPr>
            <p:spPr>
              <a:xfrm rot="1271479">
                <a:off x="2373529" y="2579386"/>
                <a:ext cx="38718" cy="37038"/>
              </a:xfrm>
              <a:custGeom>
                <a:avLst/>
                <a:gdLst/>
                <a:ahLst/>
                <a:cxnLst/>
                <a:rect l="l" t="t" r="r" b="b"/>
                <a:pathLst>
                  <a:path w="2433" h="2327" extrusionOk="0">
                    <a:moveTo>
                      <a:pt x="1257" y="0"/>
                    </a:moveTo>
                    <a:cubicBezTo>
                      <a:pt x="1244" y="0"/>
                      <a:pt x="1231" y="0"/>
                      <a:pt x="1217" y="1"/>
                    </a:cubicBezTo>
                    <a:cubicBezTo>
                      <a:pt x="747" y="16"/>
                      <a:pt x="332" y="312"/>
                      <a:pt x="166" y="753"/>
                    </a:cubicBezTo>
                    <a:cubicBezTo>
                      <a:pt x="0" y="1193"/>
                      <a:pt x="116" y="1690"/>
                      <a:pt x="458" y="2012"/>
                    </a:cubicBezTo>
                    <a:cubicBezTo>
                      <a:pt x="680" y="2218"/>
                      <a:pt x="965" y="2326"/>
                      <a:pt x="1256" y="2326"/>
                    </a:cubicBezTo>
                    <a:cubicBezTo>
                      <a:pt x="1417" y="2326"/>
                      <a:pt x="1581" y="2293"/>
                      <a:pt x="1734" y="2223"/>
                    </a:cubicBezTo>
                    <a:cubicBezTo>
                      <a:pt x="2162" y="2029"/>
                      <a:pt x="2433" y="1596"/>
                      <a:pt x="2418" y="1126"/>
                    </a:cubicBezTo>
                    <a:cubicBezTo>
                      <a:pt x="2398" y="497"/>
                      <a:pt x="1882" y="0"/>
                      <a:pt x="125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07" name="Google Shape;10707;p18"/>
              <p:cNvSpPr/>
              <p:nvPr/>
            </p:nvSpPr>
            <p:spPr>
              <a:xfrm rot="1271479">
                <a:off x="2156854" y="2862980"/>
                <a:ext cx="38734" cy="37054"/>
              </a:xfrm>
              <a:custGeom>
                <a:avLst/>
                <a:gdLst/>
                <a:ahLst/>
                <a:cxnLst/>
                <a:rect l="l" t="t" r="r" b="b"/>
                <a:pathLst>
                  <a:path w="2434" h="2328" extrusionOk="0">
                    <a:moveTo>
                      <a:pt x="1255" y="0"/>
                    </a:moveTo>
                    <a:cubicBezTo>
                      <a:pt x="1243" y="0"/>
                      <a:pt x="1230" y="0"/>
                      <a:pt x="1218" y="1"/>
                    </a:cubicBezTo>
                    <a:cubicBezTo>
                      <a:pt x="747" y="16"/>
                      <a:pt x="333" y="314"/>
                      <a:pt x="167" y="754"/>
                    </a:cubicBezTo>
                    <a:cubicBezTo>
                      <a:pt x="1" y="1194"/>
                      <a:pt x="116" y="1691"/>
                      <a:pt x="459" y="2012"/>
                    </a:cubicBezTo>
                    <a:cubicBezTo>
                      <a:pt x="680" y="2219"/>
                      <a:pt x="966" y="2328"/>
                      <a:pt x="1256" y="2328"/>
                    </a:cubicBezTo>
                    <a:cubicBezTo>
                      <a:pt x="1418" y="2328"/>
                      <a:pt x="1581" y="2294"/>
                      <a:pt x="1735" y="2225"/>
                    </a:cubicBezTo>
                    <a:cubicBezTo>
                      <a:pt x="2163" y="2030"/>
                      <a:pt x="2433" y="1598"/>
                      <a:pt x="2418" y="1127"/>
                    </a:cubicBezTo>
                    <a:cubicBezTo>
                      <a:pt x="2398" y="498"/>
                      <a:pt x="1881" y="0"/>
                      <a:pt x="1255"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08" name="Google Shape;10708;p18"/>
              <p:cNvSpPr/>
              <p:nvPr/>
            </p:nvSpPr>
            <p:spPr>
              <a:xfrm rot="1271479">
                <a:off x="2077499" y="2570393"/>
                <a:ext cx="38734" cy="37054"/>
              </a:xfrm>
              <a:custGeom>
                <a:avLst/>
                <a:gdLst/>
                <a:ahLst/>
                <a:cxnLst/>
                <a:rect l="l" t="t" r="r" b="b"/>
                <a:pathLst>
                  <a:path w="2434" h="2328" extrusionOk="0">
                    <a:moveTo>
                      <a:pt x="1256" y="0"/>
                    </a:moveTo>
                    <a:cubicBezTo>
                      <a:pt x="1243" y="0"/>
                      <a:pt x="1231"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09" name="Google Shape;10709;p18"/>
              <p:cNvSpPr/>
              <p:nvPr/>
            </p:nvSpPr>
            <p:spPr>
              <a:xfrm rot="1271479">
                <a:off x="2139709" y="2491398"/>
                <a:ext cx="38718" cy="37054"/>
              </a:xfrm>
              <a:custGeom>
                <a:avLst/>
                <a:gdLst/>
                <a:ahLst/>
                <a:cxnLst/>
                <a:rect l="l" t="t" r="r" b="b"/>
                <a:pathLst>
                  <a:path w="2433" h="2328" extrusionOk="0">
                    <a:moveTo>
                      <a:pt x="1255" y="1"/>
                    </a:moveTo>
                    <a:cubicBezTo>
                      <a:pt x="1243" y="1"/>
                      <a:pt x="1230" y="1"/>
                      <a:pt x="1217" y="1"/>
                    </a:cubicBezTo>
                    <a:cubicBezTo>
                      <a:pt x="747" y="16"/>
                      <a:pt x="332" y="314"/>
                      <a:pt x="166" y="754"/>
                    </a:cubicBezTo>
                    <a:cubicBezTo>
                      <a:pt x="0" y="1193"/>
                      <a:pt x="116" y="1692"/>
                      <a:pt x="459" y="2013"/>
                    </a:cubicBezTo>
                    <a:cubicBezTo>
                      <a:pt x="679" y="2219"/>
                      <a:pt x="965" y="2328"/>
                      <a:pt x="1255" y="2328"/>
                    </a:cubicBezTo>
                    <a:cubicBezTo>
                      <a:pt x="1417" y="2328"/>
                      <a:pt x="1580" y="2294"/>
                      <a:pt x="1735" y="2224"/>
                    </a:cubicBezTo>
                    <a:cubicBezTo>
                      <a:pt x="2163" y="2030"/>
                      <a:pt x="2433" y="1598"/>
                      <a:pt x="2418" y="1128"/>
                    </a:cubicBezTo>
                    <a:cubicBezTo>
                      <a:pt x="2398"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10" name="Google Shape;10710;p18"/>
              <p:cNvSpPr/>
              <p:nvPr/>
            </p:nvSpPr>
            <p:spPr>
              <a:xfrm rot="1271479">
                <a:off x="2208346" y="2689321"/>
                <a:ext cx="38734" cy="37038"/>
              </a:xfrm>
              <a:custGeom>
                <a:avLst/>
                <a:gdLst/>
                <a:ahLst/>
                <a:cxnLst/>
                <a:rect l="l" t="t" r="r" b="b"/>
                <a:pathLst>
                  <a:path w="2434" h="2327" extrusionOk="0">
                    <a:moveTo>
                      <a:pt x="1256" y="0"/>
                    </a:moveTo>
                    <a:cubicBezTo>
                      <a:pt x="1243" y="0"/>
                      <a:pt x="1230" y="0"/>
                      <a:pt x="1218" y="1"/>
                    </a:cubicBezTo>
                    <a:cubicBezTo>
                      <a:pt x="747" y="16"/>
                      <a:pt x="333" y="312"/>
                      <a:pt x="167" y="753"/>
                    </a:cubicBezTo>
                    <a:cubicBezTo>
                      <a:pt x="1" y="1193"/>
                      <a:pt x="116" y="1690"/>
                      <a:pt x="459" y="2012"/>
                    </a:cubicBezTo>
                    <a:cubicBezTo>
                      <a:pt x="680" y="2219"/>
                      <a:pt x="965" y="2327"/>
                      <a:pt x="1255" y="2327"/>
                    </a:cubicBezTo>
                    <a:cubicBezTo>
                      <a:pt x="1417" y="2327"/>
                      <a:pt x="1581" y="2293"/>
                      <a:pt x="1735" y="2223"/>
                    </a:cubicBezTo>
                    <a:cubicBezTo>
                      <a:pt x="2163" y="2030"/>
                      <a:pt x="2433" y="1596"/>
                      <a:pt x="2418" y="1127"/>
                    </a:cubicBezTo>
                    <a:cubicBezTo>
                      <a:pt x="2398" y="496"/>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11" name="Google Shape;10711;p18"/>
              <p:cNvSpPr/>
              <p:nvPr/>
            </p:nvSpPr>
            <p:spPr>
              <a:xfrm rot="1271479">
                <a:off x="2364166" y="2820626"/>
                <a:ext cx="18332" cy="17509"/>
              </a:xfrm>
              <a:custGeom>
                <a:avLst/>
                <a:gdLst/>
                <a:ahLst/>
                <a:cxnLst/>
                <a:rect l="l" t="t" r="r" b="b"/>
                <a:pathLst>
                  <a:path w="1152" h="1100" extrusionOk="0">
                    <a:moveTo>
                      <a:pt x="596" y="0"/>
                    </a:moveTo>
                    <a:cubicBezTo>
                      <a:pt x="590" y="0"/>
                      <a:pt x="583" y="0"/>
                      <a:pt x="576" y="1"/>
                    </a:cubicBezTo>
                    <a:cubicBezTo>
                      <a:pt x="354" y="8"/>
                      <a:pt x="158" y="147"/>
                      <a:pt x="78" y="356"/>
                    </a:cubicBezTo>
                    <a:cubicBezTo>
                      <a:pt x="0" y="565"/>
                      <a:pt x="55" y="799"/>
                      <a:pt x="217" y="951"/>
                    </a:cubicBezTo>
                    <a:cubicBezTo>
                      <a:pt x="321" y="1049"/>
                      <a:pt x="456" y="1100"/>
                      <a:pt x="592" y="1100"/>
                    </a:cubicBezTo>
                    <a:cubicBezTo>
                      <a:pt x="670" y="1100"/>
                      <a:pt x="747" y="1083"/>
                      <a:pt x="821" y="1050"/>
                    </a:cubicBezTo>
                    <a:cubicBezTo>
                      <a:pt x="1024" y="958"/>
                      <a:pt x="1151" y="754"/>
                      <a:pt x="1143" y="532"/>
                    </a:cubicBezTo>
                    <a:cubicBezTo>
                      <a:pt x="1134" y="235"/>
                      <a:pt x="891" y="0"/>
                      <a:pt x="59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12" name="Google Shape;10712;p18"/>
              <p:cNvSpPr/>
              <p:nvPr/>
            </p:nvSpPr>
            <p:spPr>
              <a:xfrm rot="1271479">
                <a:off x="2173222" y="2648078"/>
                <a:ext cx="18317" cy="17540"/>
              </a:xfrm>
              <a:custGeom>
                <a:avLst/>
                <a:gdLst/>
                <a:ahLst/>
                <a:cxnLst/>
                <a:rect l="l" t="t" r="r" b="b"/>
                <a:pathLst>
                  <a:path w="1151" h="1102" extrusionOk="0">
                    <a:moveTo>
                      <a:pt x="594" y="1"/>
                    </a:moveTo>
                    <a:cubicBezTo>
                      <a:pt x="589" y="1"/>
                      <a:pt x="583" y="1"/>
                      <a:pt x="577" y="1"/>
                    </a:cubicBezTo>
                    <a:cubicBezTo>
                      <a:pt x="353" y="9"/>
                      <a:pt x="157" y="149"/>
                      <a:pt x="79" y="358"/>
                    </a:cubicBezTo>
                    <a:cubicBezTo>
                      <a:pt x="1" y="565"/>
                      <a:pt x="55" y="801"/>
                      <a:pt x="217" y="953"/>
                    </a:cubicBezTo>
                    <a:cubicBezTo>
                      <a:pt x="322" y="1050"/>
                      <a:pt x="457" y="1101"/>
                      <a:pt x="594" y="1101"/>
                    </a:cubicBezTo>
                    <a:cubicBezTo>
                      <a:pt x="671" y="1101"/>
                      <a:pt x="748" y="1085"/>
                      <a:pt x="821" y="1052"/>
                    </a:cubicBezTo>
                    <a:cubicBezTo>
                      <a:pt x="1023" y="960"/>
                      <a:pt x="1150" y="756"/>
                      <a:pt x="1143" y="534"/>
                    </a:cubicBezTo>
                    <a:cubicBezTo>
                      <a:pt x="1134" y="236"/>
                      <a:pt x="890" y="1"/>
                      <a:pt x="594"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13" name="Google Shape;10713;p18"/>
              <p:cNvSpPr/>
              <p:nvPr/>
            </p:nvSpPr>
            <p:spPr>
              <a:xfrm rot="1271479">
                <a:off x="2240570" y="2767905"/>
                <a:ext cx="18301" cy="17509"/>
              </a:xfrm>
              <a:custGeom>
                <a:avLst/>
                <a:gdLst/>
                <a:ahLst/>
                <a:cxnLst/>
                <a:rect l="l" t="t" r="r" b="b"/>
                <a:pathLst>
                  <a:path w="1150" h="1100" extrusionOk="0">
                    <a:moveTo>
                      <a:pt x="597" y="0"/>
                    </a:moveTo>
                    <a:cubicBezTo>
                      <a:pt x="590" y="0"/>
                      <a:pt x="583" y="0"/>
                      <a:pt x="576" y="0"/>
                    </a:cubicBezTo>
                    <a:cubicBezTo>
                      <a:pt x="353" y="7"/>
                      <a:pt x="157" y="147"/>
                      <a:pt x="78" y="356"/>
                    </a:cubicBezTo>
                    <a:cubicBezTo>
                      <a:pt x="0" y="564"/>
                      <a:pt x="55" y="799"/>
                      <a:pt x="217" y="951"/>
                    </a:cubicBezTo>
                    <a:cubicBezTo>
                      <a:pt x="321" y="1049"/>
                      <a:pt x="456" y="1099"/>
                      <a:pt x="593" y="1099"/>
                    </a:cubicBezTo>
                    <a:cubicBezTo>
                      <a:pt x="670" y="1099"/>
                      <a:pt x="747" y="1083"/>
                      <a:pt x="821" y="1050"/>
                    </a:cubicBezTo>
                    <a:cubicBezTo>
                      <a:pt x="1022" y="958"/>
                      <a:pt x="1150" y="754"/>
                      <a:pt x="1143" y="531"/>
                    </a:cubicBezTo>
                    <a:cubicBezTo>
                      <a:pt x="1134" y="235"/>
                      <a:pt x="891" y="0"/>
                      <a:pt x="59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14" name="Google Shape;10714;p18"/>
              <p:cNvSpPr/>
              <p:nvPr/>
            </p:nvSpPr>
            <p:spPr>
              <a:xfrm rot="1271479">
                <a:off x="2096246" y="2527400"/>
                <a:ext cx="18332" cy="17524"/>
              </a:xfrm>
              <a:custGeom>
                <a:avLst/>
                <a:gdLst/>
                <a:ahLst/>
                <a:cxnLst/>
                <a:rect l="l" t="t" r="r" b="b"/>
                <a:pathLst>
                  <a:path w="1152" h="1101" extrusionOk="0">
                    <a:moveTo>
                      <a:pt x="594" y="0"/>
                    </a:moveTo>
                    <a:cubicBezTo>
                      <a:pt x="588" y="0"/>
                      <a:pt x="582" y="0"/>
                      <a:pt x="577" y="0"/>
                    </a:cubicBezTo>
                    <a:cubicBezTo>
                      <a:pt x="354" y="9"/>
                      <a:pt x="158" y="149"/>
                      <a:pt x="80" y="357"/>
                    </a:cubicBezTo>
                    <a:cubicBezTo>
                      <a:pt x="0" y="564"/>
                      <a:pt x="55" y="800"/>
                      <a:pt x="219" y="953"/>
                    </a:cubicBezTo>
                    <a:cubicBezTo>
                      <a:pt x="322" y="1049"/>
                      <a:pt x="457" y="1100"/>
                      <a:pt x="594" y="1100"/>
                    </a:cubicBezTo>
                    <a:cubicBezTo>
                      <a:pt x="671" y="1100"/>
                      <a:pt x="748" y="1084"/>
                      <a:pt x="821" y="1051"/>
                    </a:cubicBezTo>
                    <a:cubicBezTo>
                      <a:pt x="1024" y="959"/>
                      <a:pt x="1151" y="755"/>
                      <a:pt x="1143" y="533"/>
                    </a:cubicBezTo>
                    <a:cubicBezTo>
                      <a:pt x="1134" y="235"/>
                      <a:pt x="890" y="0"/>
                      <a:pt x="594"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15" name="Google Shape;10715;p18"/>
              <p:cNvSpPr/>
              <p:nvPr/>
            </p:nvSpPr>
            <p:spPr>
              <a:xfrm rot="1271479">
                <a:off x="2131919" y="2834819"/>
                <a:ext cx="18317" cy="17540"/>
              </a:xfrm>
              <a:custGeom>
                <a:avLst/>
                <a:gdLst/>
                <a:ahLst/>
                <a:cxnLst/>
                <a:rect l="l" t="t" r="r" b="b"/>
                <a:pathLst>
                  <a:path w="1151" h="1102" extrusionOk="0">
                    <a:moveTo>
                      <a:pt x="593" y="1"/>
                    </a:moveTo>
                    <a:cubicBezTo>
                      <a:pt x="588" y="1"/>
                      <a:pt x="582" y="1"/>
                      <a:pt x="576" y="1"/>
                    </a:cubicBezTo>
                    <a:cubicBezTo>
                      <a:pt x="353" y="8"/>
                      <a:pt x="157" y="148"/>
                      <a:pt x="79" y="357"/>
                    </a:cubicBezTo>
                    <a:cubicBezTo>
                      <a:pt x="1" y="565"/>
                      <a:pt x="54" y="800"/>
                      <a:pt x="218" y="952"/>
                    </a:cubicBezTo>
                    <a:cubicBezTo>
                      <a:pt x="321" y="1050"/>
                      <a:pt x="457" y="1101"/>
                      <a:pt x="594" y="1101"/>
                    </a:cubicBezTo>
                    <a:cubicBezTo>
                      <a:pt x="671" y="1101"/>
                      <a:pt x="748" y="1085"/>
                      <a:pt x="820" y="1052"/>
                    </a:cubicBezTo>
                    <a:cubicBezTo>
                      <a:pt x="1023" y="960"/>
                      <a:pt x="1151" y="756"/>
                      <a:pt x="1144" y="534"/>
                    </a:cubicBezTo>
                    <a:cubicBezTo>
                      <a:pt x="1133" y="235"/>
                      <a:pt x="889" y="1"/>
                      <a:pt x="593"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16" name="Google Shape;10716;p18"/>
              <p:cNvSpPr/>
              <p:nvPr/>
            </p:nvSpPr>
            <p:spPr>
              <a:xfrm rot="1271479">
                <a:off x="2020256" y="2717150"/>
                <a:ext cx="18332" cy="17509"/>
              </a:xfrm>
              <a:custGeom>
                <a:avLst/>
                <a:gdLst/>
                <a:ahLst/>
                <a:cxnLst/>
                <a:rect l="l" t="t" r="r" b="b"/>
                <a:pathLst>
                  <a:path w="1152" h="1100" extrusionOk="0">
                    <a:moveTo>
                      <a:pt x="596" y="1"/>
                    </a:moveTo>
                    <a:cubicBezTo>
                      <a:pt x="590" y="1"/>
                      <a:pt x="583" y="1"/>
                      <a:pt x="576" y="1"/>
                    </a:cubicBezTo>
                    <a:cubicBezTo>
                      <a:pt x="354" y="8"/>
                      <a:pt x="158" y="148"/>
                      <a:pt x="80" y="356"/>
                    </a:cubicBezTo>
                    <a:cubicBezTo>
                      <a:pt x="0" y="563"/>
                      <a:pt x="55" y="799"/>
                      <a:pt x="217" y="952"/>
                    </a:cubicBezTo>
                    <a:cubicBezTo>
                      <a:pt x="321" y="1049"/>
                      <a:pt x="456" y="1100"/>
                      <a:pt x="592" y="1100"/>
                    </a:cubicBezTo>
                    <a:cubicBezTo>
                      <a:pt x="669" y="1100"/>
                      <a:pt x="747" y="1084"/>
                      <a:pt x="820" y="1050"/>
                    </a:cubicBezTo>
                    <a:cubicBezTo>
                      <a:pt x="1024" y="959"/>
                      <a:pt x="1151" y="754"/>
                      <a:pt x="1143" y="532"/>
                    </a:cubicBezTo>
                    <a:cubicBezTo>
                      <a:pt x="1134" y="235"/>
                      <a:pt x="891" y="1"/>
                      <a:pt x="59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17" name="Google Shape;10717;p18"/>
              <p:cNvSpPr/>
              <p:nvPr/>
            </p:nvSpPr>
            <p:spPr>
              <a:xfrm rot="1271479">
                <a:off x="2311958" y="2538525"/>
                <a:ext cx="18301" cy="17524"/>
              </a:xfrm>
              <a:custGeom>
                <a:avLst/>
                <a:gdLst/>
                <a:ahLst/>
                <a:cxnLst/>
                <a:rect l="l" t="t" r="r" b="b"/>
                <a:pathLst>
                  <a:path w="1150" h="1101" extrusionOk="0">
                    <a:moveTo>
                      <a:pt x="595" y="1"/>
                    </a:moveTo>
                    <a:cubicBezTo>
                      <a:pt x="588" y="1"/>
                      <a:pt x="582" y="1"/>
                      <a:pt x="575" y="1"/>
                    </a:cubicBezTo>
                    <a:cubicBezTo>
                      <a:pt x="353" y="8"/>
                      <a:pt x="157" y="148"/>
                      <a:pt x="78" y="357"/>
                    </a:cubicBezTo>
                    <a:cubicBezTo>
                      <a:pt x="0" y="564"/>
                      <a:pt x="54" y="800"/>
                      <a:pt x="217" y="952"/>
                    </a:cubicBezTo>
                    <a:cubicBezTo>
                      <a:pt x="320" y="1049"/>
                      <a:pt x="455" y="1100"/>
                      <a:pt x="592" y="1100"/>
                    </a:cubicBezTo>
                    <a:cubicBezTo>
                      <a:pt x="669" y="1100"/>
                      <a:pt x="747" y="1084"/>
                      <a:pt x="819" y="1051"/>
                    </a:cubicBezTo>
                    <a:cubicBezTo>
                      <a:pt x="1022" y="959"/>
                      <a:pt x="1150" y="754"/>
                      <a:pt x="1143" y="532"/>
                    </a:cubicBezTo>
                    <a:cubicBezTo>
                      <a:pt x="1132" y="236"/>
                      <a:pt x="889" y="1"/>
                      <a:pt x="59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18" name="Google Shape;10718;p18"/>
              <p:cNvSpPr/>
              <p:nvPr/>
            </p:nvSpPr>
            <p:spPr>
              <a:xfrm rot="1271479">
                <a:off x="1998716" y="2630018"/>
                <a:ext cx="38734" cy="37054"/>
              </a:xfrm>
              <a:custGeom>
                <a:avLst/>
                <a:gdLst/>
                <a:ahLst/>
                <a:cxnLst/>
                <a:rect l="l" t="t" r="r" b="b"/>
                <a:pathLst>
                  <a:path w="2434" h="2328" extrusionOk="0">
                    <a:moveTo>
                      <a:pt x="1256" y="0"/>
                    </a:moveTo>
                    <a:cubicBezTo>
                      <a:pt x="1243" y="0"/>
                      <a:pt x="1230"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19" name="Google Shape;10719;p18"/>
              <p:cNvSpPr/>
              <p:nvPr/>
            </p:nvSpPr>
            <p:spPr>
              <a:xfrm rot="1271479">
                <a:off x="2279970" y="2611212"/>
                <a:ext cx="67108" cy="64209"/>
              </a:xfrm>
              <a:custGeom>
                <a:avLst/>
                <a:gdLst/>
                <a:ahLst/>
                <a:cxnLst/>
                <a:rect l="l" t="t" r="r" b="b"/>
                <a:pathLst>
                  <a:path w="4217" h="4034" extrusionOk="0">
                    <a:moveTo>
                      <a:pt x="2178" y="0"/>
                    </a:moveTo>
                    <a:cubicBezTo>
                      <a:pt x="2156" y="0"/>
                      <a:pt x="2134" y="1"/>
                      <a:pt x="2112" y="1"/>
                    </a:cubicBezTo>
                    <a:cubicBezTo>
                      <a:pt x="1296" y="28"/>
                      <a:pt x="577" y="542"/>
                      <a:pt x="289" y="1305"/>
                    </a:cubicBezTo>
                    <a:cubicBezTo>
                      <a:pt x="1" y="2068"/>
                      <a:pt x="201" y="2929"/>
                      <a:pt x="796" y="3488"/>
                    </a:cubicBezTo>
                    <a:cubicBezTo>
                      <a:pt x="1177" y="3846"/>
                      <a:pt x="1673" y="4033"/>
                      <a:pt x="2175" y="4033"/>
                    </a:cubicBezTo>
                    <a:cubicBezTo>
                      <a:pt x="2456" y="4033"/>
                      <a:pt x="2740" y="3975"/>
                      <a:pt x="3007" y="3854"/>
                    </a:cubicBezTo>
                    <a:cubicBezTo>
                      <a:pt x="3749" y="3519"/>
                      <a:pt x="4217" y="2769"/>
                      <a:pt x="4191" y="1954"/>
                    </a:cubicBezTo>
                    <a:cubicBezTo>
                      <a:pt x="4157" y="862"/>
                      <a:pt x="3261" y="0"/>
                      <a:pt x="217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20" name="Google Shape;10720;p18"/>
              <p:cNvSpPr/>
              <p:nvPr/>
            </p:nvSpPr>
            <p:spPr>
              <a:xfrm rot="1271479">
                <a:off x="2374691" y="2673335"/>
                <a:ext cx="67092" cy="64209"/>
              </a:xfrm>
              <a:custGeom>
                <a:avLst/>
                <a:gdLst/>
                <a:ahLst/>
                <a:cxnLst/>
                <a:rect l="l" t="t" r="r" b="b"/>
                <a:pathLst>
                  <a:path w="4216" h="4034" extrusionOk="0">
                    <a:moveTo>
                      <a:pt x="2177" y="1"/>
                    </a:moveTo>
                    <a:cubicBezTo>
                      <a:pt x="2155" y="1"/>
                      <a:pt x="2133" y="1"/>
                      <a:pt x="2111" y="2"/>
                    </a:cubicBezTo>
                    <a:cubicBezTo>
                      <a:pt x="1295" y="28"/>
                      <a:pt x="576" y="543"/>
                      <a:pt x="288" y="1305"/>
                    </a:cubicBezTo>
                    <a:cubicBezTo>
                      <a:pt x="1" y="2068"/>
                      <a:pt x="200" y="2930"/>
                      <a:pt x="795" y="3488"/>
                    </a:cubicBezTo>
                    <a:cubicBezTo>
                      <a:pt x="1176" y="3846"/>
                      <a:pt x="1672" y="4034"/>
                      <a:pt x="2174" y="4034"/>
                    </a:cubicBezTo>
                    <a:cubicBezTo>
                      <a:pt x="2455" y="4034"/>
                      <a:pt x="2739" y="3975"/>
                      <a:pt x="3006" y="3855"/>
                    </a:cubicBezTo>
                    <a:cubicBezTo>
                      <a:pt x="3748" y="3518"/>
                      <a:pt x="4216" y="2769"/>
                      <a:pt x="4191" y="1953"/>
                    </a:cubicBezTo>
                    <a:cubicBezTo>
                      <a:pt x="4156" y="862"/>
                      <a:pt x="3260"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21" name="Google Shape;10721;p18"/>
              <p:cNvSpPr/>
              <p:nvPr/>
            </p:nvSpPr>
            <p:spPr>
              <a:xfrm rot="1271479">
                <a:off x="2164111" y="2552588"/>
                <a:ext cx="67124" cy="64209"/>
              </a:xfrm>
              <a:custGeom>
                <a:avLst/>
                <a:gdLst/>
                <a:ahLst/>
                <a:cxnLst/>
                <a:rect l="l" t="t" r="r" b="b"/>
                <a:pathLst>
                  <a:path w="4218" h="4034" extrusionOk="0">
                    <a:moveTo>
                      <a:pt x="2177" y="1"/>
                    </a:moveTo>
                    <a:cubicBezTo>
                      <a:pt x="2155" y="1"/>
                      <a:pt x="2133" y="1"/>
                      <a:pt x="2112" y="2"/>
                    </a:cubicBezTo>
                    <a:cubicBezTo>
                      <a:pt x="1297" y="28"/>
                      <a:pt x="576" y="542"/>
                      <a:pt x="288" y="1305"/>
                    </a:cubicBezTo>
                    <a:cubicBezTo>
                      <a:pt x="0" y="2068"/>
                      <a:pt x="200" y="2930"/>
                      <a:pt x="796" y="3488"/>
                    </a:cubicBezTo>
                    <a:cubicBezTo>
                      <a:pt x="1177" y="3845"/>
                      <a:pt x="1673" y="4033"/>
                      <a:pt x="2176" y="4033"/>
                    </a:cubicBezTo>
                    <a:cubicBezTo>
                      <a:pt x="2457" y="4033"/>
                      <a:pt x="2740" y="3975"/>
                      <a:pt x="3006" y="3854"/>
                    </a:cubicBezTo>
                    <a:cubicBezTo>
                      <a:pt x="3750" y="3518"/>
                      <a:pt x="4217" y="2768"/>
                      <a:pt x="4191" y="1953"/>
                    </a:cubicBezTo>
                    <a:cubicBezTo>
                      <a:pt x="4156" y="862"/>
                      <a:pt x="3261"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22" name="Google Shape;10722;p18"/>
              <p:cNvSpPr/>
              <p:nvPr/>
            </p:nvSpPr>
            <p:spPr>
              <a:xfrm rot="1271479">
                <a:off x="2235798" y="2822517"/>
                <a:ext cx="67108" cy="64209"/>
              </a:xfrm>
              <a:custGeom>
                <a:avLst/>
                <a:gdLst/>
                <a:ahLst/>
                <a:cxnLst/>
                <a:rect l="l" t="t" r="r" b="b"/>
                <a:pathLst>
                  <a:path w="4217" h="4034" extrusionOk="0">
                    <a:moveTo>
                      <a:pt x="2176" y="0"/>
                    </a:moveTo>
                    <a:cubicBezTo>
                      <a:pt x="2155" y="0"/>
                      <a:pt x="2133" y="0"/>
                      <a:pt x="2111" y="1"/>
                    </a:cubicBezTo>
                    <a:cubicBezTo>
                      <a:pt x="1296" y="27"/>
                      <a:pt x="575" y="542"/>
                      <a:pt x="289" y="1305"/>
                    </a:cubicBezTo>
                    <a:cubicBezTo>
                      <a:pt x="1" y="2067"/>
                      <a:pt x="200" y="2929"/>
                      <a:pt x="795" y="3487"/>
                    </a:cubicBezTo>
                    <a:cubicBezTo>
                      <a:pt x="1177" y="3846"/>
                      <a:pt x="1673" y="4034"/>
                      <a:pt x="2176" y="4034"/>
                    </a:cubicBezTo>
                    <a:cubicBezTo>
                      <a:pt x="2456" y="4034"/>
                      <a:pt x="2739" y="3975"/>
                      <a:pt x="3005" y="3855"/>
                    </a:cubicBezTo>
                    <a:cubicBezTo>
                      <a:pt x="3749" y="3519"/>
                      <a:pt x="4217" y="2768"/>
                      <a:pt x="4191" y="1953"/>
                    </a:cubicBezTo>
                    <a:cubicBezTo>
                      <a:pt x="4156" y="861"/>
                      <a:pt x="3260"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23" name="Google Shape;10723;p18"/>
              <p:cNvSpPr/>
              <p:nvPr/>
            </p:nvSpPr>
            <p:spPr>
              <a:xfrm rot="1271479">
                <a:off x="2066212" y="2645139"/>
                <a:ext cx="67108" cy="64193"/>
              </a:xfrm>
              <a:custGeom>
                <a:avLst/>
                <a:gdLst/>
                <a:ahLst/>
                <a:cxnLst/>
                <a:rect l="l" t="t" r="r" b="b"/>
                <a:pathLst>
                  <a:path w="4217" h="4033" extrusionOk="0">
                    <a:moveTo>
                      <a:pt x="2176" y="0"/>
                    </a:moveTo>
                    <a:cubicBezTo>
                      <a:pt x="2154" y="0"/>
                      <a:pt x="2132" y="1"/>
                      <a:pt x="2110" y="1"/>
                    </a:cubicBezTo>
                    <a:cubicBezTo>
                      <a:pt x="1295" y="27"/>
                      <a:pt x="576" y="542"/>
                      <a:pt x="288" y="1305"/>
                    </a:cubicBezTo>
                    <a:cubicBezTo>
                      <a:pt x="0" y="2068"/>
                      <a:pt x="200" y="2929"/>
                      <a:pt x="796" y="3488"/>
                    </a:cubicBezTo>
                    <a:cubicBezTo>
                      <a:pt x="1177" y="3845"/>
                      <a:pt x="1673" y="4033"/>
                      <a:pt x="2176" y="4033"/>
                    </a:cubicBezTo>
                    <a:cubicBezTo>
                      <a:pt x="2457" y="4033"/>
                      <a:pt x="2740" y="3974"/>
                      <a:pt x="3006" y="3854"/>
                    </a:cubicBezTo>
                    <a:cubicBezTo>
                      <a:pt x="3748" y="3518"/>
                      <a:pt x="4216" y="2767"/>
                      <a:pt x="4190" y="1952"/>
                    </a:cubicBezTo>
                    <a:cubicBezTo>
                      <a:pt x="4155" y="862"/>
                      <a:pt x="3261"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24" name="Google Shape;10724;p18"/>
              <p:cNvSpPr/>
              <p:nvPr/>
            </p:nvSpPr>
            <p:spPr>
              <a:xfrm rot="1271479">
                <a:off x="2040075" y="2777141"/>
                <a:ext cx="67108" cy="64209"/>
              </a:xfrm>
              <a:custGeom>
                <a:avLst/>
                <a:gdLst/>
                <a:ahLst/>
                <a:cxnLst/>
                <a:rect l="l" t="t" r="r" b="b"/>
                <a:pathLst>
                  <a:path w="4217" h="4034" extrusionOk="0">
                    <a:moveTo>
                      <a:pt x="2176" y="1"/>
                    </a:moveTo>
                    <a:cubicBezTo>
                      <a:pt x="2154" y="1"/>
                      <a:pt x="2132" y="1"/>
                      <a:pt x="2110" y="2"/>
                    </a:cubicBezTo>
                    <a:cubicBezTo>
                      <a:pt x="1295" y="27"/>
                      <a:pt x="576" y="541"/>
                      <a:pt x="288" y="1304"/>
                    </a:cubicBezTo>
                    <a:cubicBezTo>
                      <a:pt x="0" y="2068"/>
                      <a:pt x="200" y="2928"/>
                      <a:pt x="794" y="3487"/>
                    </a:cubicBezTo>
                    <a:cubicBezTo>
                      <a:pt x="1177" y="3845"/>
                      <a:pt x="1672" y="4033"/>
                      <a:pt x="2175" y="4033"/>
                    </a:cubicBezTo>
                    <a:cubicBezTo>
                      <a:pt x="2456" y="4033"/>
                      <a:pt x="2738" y="3975"/>
                      <a:pt x="3005" y="3854"/>
                    </a:cubicBezTo>
                    <a:cubicBezTo>
                      <a:pt x="3748" y="3518"/>
                      <a:pt x="4216" y="2768"/>
                      <a:pt x="4190" y="1953"/>
                    </a:cubicBezTo>
                    <a:cubicBezTo>
                      <a:pt x="4155" y="862"/>
                      <a:pt x="3259" y="1"/>
                      <a:pt x="217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0725" name="Google Shape;10725;p18"/>
            <p:cNvGrpSpPr/>
            <p:nvPr/>
          </p:nvGrpSpPr>
          <p:grpSpPr>
            <a:xfrm>
              <a:off x="-575099" y="969800"/>
              <a:ext cx="1779349" cy="1440852"/>
              <a:chOff x="242251" y="1040712"/>
              <a:chExt cx="1779349" cy="1440852"/>
            </a:xfrm>
          </p:grpSpPr>
          <p:grpSp>
            <p:nvGrpSpPr>
              <p:cNvPr id="10726" name="Google Shape;10726;p18"/>
              <p:cNvGrpSpPr/>
              <p:nvPr/>
            </p:nvGrpSpPr>
            <p:grpSpPr>
              <a:xfrm>
                <a:off x="1097200" y="1338375"/>
                <a:ext cx="924400" cy="494250"/>
                <a:chOff x="1097200" y="1338375"/>
                <a:chExt cx="924400" cy="494250"/>
              </a:xfrm>
            </p:grpSpPr>
            <p:sp>
              <p:nvSpPr>
                <p:cNvPr id="10727" name="Google Shape;10727;p18"/>
                <p:cNvSpPr/>
                <p:nvPr/>
              </p:nvSpPr>
              <p:spPr>
                <a:xfrm>
                  <a:off x="1097200" y="1338375"/>
                  <a:ext cx="924400" cy="494250"/>
                </a:xfrm>
                <a:custGeom>
                  <a:avLst/>
                  <a:gdLst/>
                  <a:ahLst/>
                  <a:cxnLst/>
                  <a:rect l="l" t="t" r="r" b="b"/>
                  <a:pathLst>
                    <a:path w="36976" h="19770" extrusionOk="0">
                      <a:moveTo>
                        <a:pt x="18333" y="1"/>
                      </a:moveTo>
                      <a:cubicBezTo>
                        <a:pt x="5826" y="1"/>
                        <a:pt x="1" y="10329"/>
                        <a:pt x="1607" y="14208"/>
                      </a:cubicBezTo>
                      <a:cubicBezTo>
                        <a:pt x="2432" y="16199"/>
                        <a:pt x="7631" y="19769"/>
                        <a:pt x="13880" y="19769"/>
                      </a:cubicBezTo>
                      <a:cubicBezTo>
                        <a:pt x="15182" y="19769"/>
                        <a:pt x="16530" y="19614"/>
                        <a:pt x="17893" y="19258"/>
                      </a:cubicBezTo>
                      <a:cubicBezTo>
                        <a:pt x="25214" y="17342"/>
                        <a:pt x="28736" y="10967"/>
                        <a:pt x="33910" y="10967"/>
                      </a:cubicBezTo>
                      <a:cubicBezTo>
                        <a:pt x="34323" y="10967"/>
                        <a:pt x="34746" y="11008"/>
                        <a:pt x="35183" y="11095"/>
                      </a:cubicBezTo>
                      <a:cubicBezTo>
                        <a:pt x="35219" y="11102"/>
                        <a:pt x="35253" y="11105"/>
                        <a:pt x="35284" y="11105"/>
                      </a:cubicBezTo>
                      <a:cubicBezTo>
                        <a:pt x="36975" y="11105"/>
                        <a:pt x="31036" y="713"/>
                        <a:pt x="19714" y="42"/>
                      </a:cubicBezTo>
                      <a:cubicBezTo>
                        <a:pt x="19245" y="14"/>
                        <a:pt x="18784" y="1"/>
                        <a:pt x="18333" y="1"/>
                      </a:cubicBezTo>
                      <a:close/>
                    </a:path>
                  </a:pathLst>
                </a:custGeom>
                <a:solidFill>
                  <a:srgbClr val="9FCAB8">
                    <a:alpha val="5642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28" name="Google Shape;10728;p18"/>
                <p:cNvSpPr/>
                <p:nvPr/>
              </p:nvSpPr>
              <p:spPr>
                <a:xfrm>
                  <a:off x="1101350" y="1338375"/>
                  <a:ext cx="880925" cy="351025"/>
                </a:xfrm>
                <a:custGeom>
                  <a:avLst/>
                  <a:gdLst/>
                  <a:ahLst/>
                  <a:cxnLst/>
                  <a:rect l="l" t="t" r="r" b="b"/>
                  <a:pathLst>
                    <a:path w="35237" h="14041" extrusionOk="0">
                      <a:moveTo>
                        <a:pt x="18166" y="1"/>
                      </a:moveTo>
                      <a:cubicBezTo>
                        <a:pt x="5832" y="1"/>
                        <a:pt x="0" y="10043"/>
                        <a:pt x="1385" y="14040"/>
                      </a:cubicBezTo>
                      <a:cubicBezTo>
                        <a:pt x="4397" y="11884"/>
                        <a:pt x="7693" y="10136"/>
                        <a:pt x="11294" y="8970"/>
                      </a:cubicBezTo>
                      <a:cubicBezTo>
                        <a:pt x="14648" y="7883"/>
                        <a:pt x="18076" y="7429"/>
                        <a:pt x="21538" y="7429"/>
                      </a:cubicBezTo>
                      <a:cubicBezTo>
                        <a:pt x="23052" y="7429"/>
                        <a:pt x="24572" y="7516"/>
                        <a:pt x="26096" y="7674"/>
                      </a:cubicBezTo>
                      <a:cubicBezTo>
                        <a:pt x="29086" y="7986"/>
                        <a:pt x="32592" y="8380"/>
                        <a:pt x="35236" y="10027"/>
                      </a:cubicBezTo>
                      <a:cubicBezTo>
                        <a:pt x="34229" y="7352"/>
                        <a:pt x="28618" y="580"/>
                        <a:pt x="19547" y="42"/>
                      </a:cubicBezTo>
                      <a:cubicBezTo>
                        <a:pt x="19078" y="14"/>
                        <a:pt x="18617" y="1"/>
                        <a:pt x="18166" y="1"/>
                      </a:cubicBezTo>
                      <a:close/>
                    </a:path>
                  </a:pathLst>
                </a:custGeom>
                <a:solidFill>
                  <a:srgbClr val="9FCAB8">
                    <a:alpha val="5642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29" name="Google Shape;10729;p18"/>
                <p:cNvSpPr/>
                <p:nvPr/>
              </p:nvSpPr>
              <p:spPr>
                <a:xfrm>
                  <a:off x="1259625" y="1358175"/>
                  <a:ext cx="153275" cy="255925"/>
                </a:xfrm>
                <a:custGeom>
                  <a:avLst/>
                  <a:gdLst/>
                  <a:ahLst/>
                  <a:cxnLst/>
                  <a:rect l="l" t="t" r="r" b="b"/>
                  <a:pathLst>
                    <a:path w="6131" h="10237" extrusionOk="0">
                      <a:moveTo>
                        <a:pt x="6131" y="1"/>
                      </a:moveTo>
                      <a:lnTo>
                        <a:pt x="6131" y="1"/>
                      </a:lnTo>
                      <a:cubicBezTo>
                        <a:pt x="4382" y="511"/>
                        <a:pt x="2828" y="1238"/>
                        <a:pt x="1480" y="2102"/>
                      </a:cubicBezTo>
                      <a:cubicBezTo>
                        <a:pt x="765" y="4765"/>
                        <a:pt x="281" y="7478"/>
                        <a:pt x="1" y="10237"/>
                      </a:cubicBezTo>
                      <a:cubicBezTo>
                        <a:pt x="972" y="9743"/>
                        <a:pt x="1971" y="9294"/>
                        <a:pt x="2996" y="8891"/>
                      </a:cubicBezTo>
                      <a:cubicBezTo>
                        <a:pt x="3587" y="5731"/>
                        <a:pt x="4655" y="2794"/>
                        <a:pt x="6131" y="1"/>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30" name="Google Shape;10730;p18"/>
                <p:cNvSpPr/>
                <p:nvPr/>
              </p:nvSpPr>
              <p:spPr>
                <a:xfrm>
                  <a:off x="1398000" y="1338400"/>
                  <a:ext cx="292350" cy="219825"/>
                </a:xfrm>
                <a:custGeom>
                  <a:avLst/>
                  <a:gdLst/>
                  <a:ahLst/>
                  <a:cxnLst/>
                  <a:rect l="l" t="t" r="r" b="b"/>
                  <a:pathLst>
                    <a:path w="11694" h="8793" extrusionOk="0">
                      <a:moveTo>
                        <a:pt x="6342" y="0"/>
                      </a:moveTo>
                      <a:cubicBezTo>
                        <a:pt x="5434" y="0"/>
                        <a:pt x="4526" y="57"/>
                        <a:pt x="3624" y="169"/>
                      </a:cubicBezTo>
                      <a:cubicBezTo>
                        <a:pt x="1987" y="2874"/>
                        <a:pt x="727" y="5720"/>
                        <a:pt x="0" y="8793"/>
                      </a:cubicBezTo>
                      <a:cubicBezTo>
                        <a:pt x="2313" y="8095"/>
                        <a:pt x="4661" y="7690"/>
                        <a:pt x="7029" y="7521"/>
                      </a:cubicBezTo>
                      <a:cubicBezTo>
                        <a:pt x="8356" y="5043"/>
                        <a:pt x="9888" y="2769"/>
                        <a:pt x="11694" y="716"/>
                      </a:cubicBezTo>
                      <a:cubicBezTo>
                        <a:pt x="10383" y="347"/>
                        <a:pt x="9039" y="121"/>
                        <a:pt x="7681" y="41"/>
                      </a:cubicBezTo>
                      <a:cubicBezTo>
                        <a:pt x="7235" y="14"/>
                        <a:pt x="6788" y="0"/>
                        <a:pt x="6342" y="0"/>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31" name="Google Shape;10731;p18"/>
                <p:cNvSpPr/>
                <p:nvPr/>
              </p:nvSpPr>
              <p:spPr>
                <a:xfrm>
                  <a:off x="1641650" y="1377325"/>
                  <a:ext cx="209975" cy="152200"/>
                </a:xfrm>
                <a:custGeom>
                  <a:avLst/>
                  <a:gdLst/>
                  <a:ahLst/>
                  <a:cxnLst/>
                  <a:rect l="l" t="t" r="r" b="b"/>
                  <a:pathLst>
                    <a:path w="8399" h="6088" extrusionOk="0">
                      <a:moveTo>
                        <a:pt x="4313" y="0"/>
                      </a:moveTo>
                      <a:cubicBezTo>
                        <a:pt x="2655" y="1776"/>
                        <a:pt x="1240" y="3742"/>
                        <a:pt x="1" y="5872"/>
                      </a:cubicBezTo>
                      <a:cubicBezTo>
                        <a:pt x="1385" y="5875"/>
                        <a:pt x="2775" y="5952"/>
                        <a:pt x="4167" y="6088"/>
                      </a:cubicBezTo>
                      <a:cubicBezTo>
                        <a:pt x="5472" y="4733"/>
                        <a:pt x="6887" y="3492"/>
                        <a:pt x="8398" y="2374"/>
                      </a:cubicBezTo>
                      <a:cubicBezTo>
                        <a:pt x="7214" y="1489"/>
                        <a:pt x="5852" y="663"/>
                        <a:pt x="4313" y="0"/>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32" name="Google Shape;10732;p18"/>
                <p:cNvSpPr/>
                <p:nvPr/>
              </p:nvSpPr>
              <p:spPr>
                <a:xfrm>
                  <a:off x="1820275" y="1475150"/>
                  <a:ext cx="162000" cy="113925"/>
                </a:xfrm>
                <a:custGeom>
                  <a:avLst/>
                  <a:gdLst/>
                  <a:ahLst/>
                  <a:cxnLst/>
                  <a:rect l="l" t="t" r="r" b="b"/>
                  <a:pathLst>
                    <a:path w="6480" h="4557" extrusionOk="0">
                      <a:moveTo>
                        <a:pt x="3082" y="0"/>
                      </a:moveTo>
                      <a:cubicBezTo>
                        <a:pt x="2005" y="777"/>
                        <a:pt x="976" y="1618"/>
                        <a:pt x="1" y="2519"/>
                      </a:cubicBezTo>
                      <a:cubicBezTo>
                        <a:pt x="2265" y="2844"/>
                        <a:pt x="4591" y="3381"/>
                        <a:pt x="6479" y="4556"/>
                      </a:cubicBezTo>
                      <a:cubicBezTo>
                        <a:pt x="6073" y="3477"/>
                        <a:pt x="4912" y="1733"/>
                        <a:pt x="3082" y="0"/>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33" name="Google Shape;10733;p18"/>
                <p:cNvSpPr/>
                <p:nvPr/>
              </p:nvSpPr>
              <p:spPr>
                <a:xfrm>
                  <a:off x="1255275" y="1578625"/>
                  <a:ext cx="307300" cy="253900"/>
                </a:xfrm>
                <a:custGeom>
                  <a:avLst/>
                  <a:gdLst/>
                  <a:ahLst/>
                  <a:cxnLst/>
                  <a:rect l="l" t="t" r="r" b="b"/>
                  <a:pathLst>
                    <a:path w="12292" h="10156" extrusionOk="0">
                      <a:moveTo>
                        <a:pt x="3355" y="0"/>
                      </a:moveTo>
                      <a:cubicBezTo>
                        <a:pt x="2211" y="442"/>
                        <a:pt x="1091" y="944"/>
                        <a:pt x="1" y="1504"/>
                      </a:cubicBezTo>
                      <a:cubicBezTo>
                        <a:pt x="2355" y="4535"/>
                        <a:pt x="4861" y="7443"/>
                        <a:pt x="7566" y="10155"/>
                      </a:cubicBezTo>
                      <a:cubicBezTo>
                        <a:pt x="7576" y="10155"/>
                        <a:pt x="7587" y="10155"/>
                        <a:pt x="7598" y="10155"/>
                      </a:cubicBezTo>
                      <a:cubicBezTo>
                        <a:pt x="8937" y="10155"/>
                        <a:pt x="10272" y="9985"/>
                        <a:pt x="11570" y="9648"/>
                      </a:cubicBezTo>
                      <a:cubicBezTo>
                        <a:pt x="11815" y="9583"/>
                        <a:pt x="12055" y="9515"/>
                        <a:pt x="12292" y="9441"/>
                      </a:cubicBezTo>
                      <a:cubicBezTo>
                        <a:pt x="9117" y="6502"/>
                        <a:pt x="6159" y="3329"/>
                        <a:pt x="335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34" name="Google Shape;10734;p18"/>
                <p:cNvSpPr/>
                <p:nvPr/>
              </p:nvSpPr>
              <p:spPr>
                <a:xfrm>
                  <a:off x="1632875" y="1524150"/>
                  <a:ext cx="215050" cy="152750"/>
                </a:xfrm>
                <a:custGeom>
                  <a:avLst/>
                  <a:gdLst/>
                  <a:ahLst/>
                  <a:cxnLst/>
                  <a:rect l="l" t="t" r="r" b="b"/>
                  <a:pathLst>
                    <a:path w="8602" h="6110" extrusionOk="0">
                      <a:moveTo>
                        <a:pt x="283" y="1"/>
                      </a:moveTo>
                      <a:cubicBezTo>
                        <a:pt x="189" y="1"/>
                        <a:pt x="95" y="1"/>
                        <a:pt x="0" y="2"/>
                      </a:cubicBezTo>
                      <a:cubicBezTo>
                        <a:pt x="2086" y="2100"/>
                        <a:pt x="4229" y="4136"/>
                        <a:pt x="6429" y="6110"/>
                      </a:cubicBezTo>
                      <a:cubicBezTo>
                        <a:pt x="7162" y="5578"/>
                        <a:pt x="7878" y="5092"/>
                        <a:pt x="8601" y="4686"/>
                      </a:cubicBezTo>
                      <a:cubicBezTo>
                        <a:pt x="8213" y="4278"/>
                        <a:pt x="7819" y="3874"/>
                        <a:pt x="7438" y="3459"/>
                      </a:cubicBezTo>
                      <a:cubicBezTo>
                        <a:pt x="6469" y="2408"/>
                        <a:pt x="5551" y="1324"/>
                        <a:pt x="4650" y="227"/>
                      </a:cubicBezTo>
                      <a:cubicBezTo>
                        <a:pt x="3190" y="80"/>
                        <a:pt x="1734" y="1"/>
                        <a:pt x="2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35" name="Google Shape;10735;p18"/>
                <p:cNvSpPr/>
                <p:nvPr/>
              </p:nvSpPr>
              <p:spPr>
                <a:xfrm>
                  <a:off x="1833800" y="1540175"/>
                  <a:ext cx="154675" cy="77375"/>
                </a:xfrm>
                <a:custGeom>
                  <a:avLst/>
                  <a:gdLst/>
                  <a:ahLst/>
                  <a:cxnLst/>
                  <a:rect l="l" t="t" r="r" b="b"/>
                  <a:pathLst>
                    <a:path w="6187" h="3095" extrusionOk="0">
                      <a:moveTo>
                        <a:pt x="0" y="0"/>
                      </a:moveTo>
                      <a:lnTo>
                        <a:pt x="0" y="0"/>
                      </a:lnTo>
                      <a:cubicBezTo>
                        <a:pt x="345" y="394"/>
                        <a:pt x="693" y="784"/>
                        <a:pt x="1049" y="1169"/>
                      </a:cubicBezTo>
                      <a:cubicBezTo>
                        <a:pt x="1647" y="1819"/>
                        <a:pt x="2259" y="2456"/>
                        <a:pt x="2871" y="3094"/>
                      </a:cubicBezTo>
                      <a:cubicBezTo>
                        <a:pt x="3383" y="2966"/>
                        <a:pt x="3908" y="2896"/>
                        <a:pt x="4450" y="2896"/>
                      </a:cubicBezTo>
                      <a:cubicBezTo>
                        <a:pt x="4861" y="2896"/>
                        <a:pt x="5283" y="2936"/>
                        <a:pt x="5717" y="3023"/>
                      </a:cubicBezTo>
                      <a:cubicBezTo>
                        <a:pt x="5754" y="3030"/>
                        <a:pt x="5787" y="3033"/>
                        <a:pt x="5818" y="3033"/>
                      </a:cubicBezTo>
                      <a:cubicBezTo>
                        <a:pt x="6155" y="3033"/>
                        <a:pt x="6187" y="2620"/>
                        <a:pt x="5937" y="1955"/>
                      </a:cubicBezTo>
                      <a:cubicBezTo>
                        <a:pt x="4200" y="873"/>
                        <a:pt x="2091" y="332"/>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36" name="Google Shape;10736;p18"/>
                <p:cNvSpPr/>
                <p:nvPr/>
              </p:nvSpPr>
              <p:spPr>
                <a:xfrm>
                  <a:off x="1397850" y="1528000"/>
                  <a:ext cx="348175" cy="262775"/>
                </a:xfrm>
                <a:custGeom>
                  <a:avLst/>
                  <a:gdLst/>
                  <a:ahLst/>
                  <a:cxnLst/>
                  <a:rect l="l" t="t" r="r" b="b"/>
                  <a:pathLst>
                    <a:path w="13927" h="10511" extrusionOk="0">
                      <a:moveTo>
                        <a:pt x="6284" y="0"/>
                      </a:moveTo>
                      <a:cubicBezTo>
                        <a:pt x="4169" y="196"/>
                        <a:pt x="2071" y="585"/>
                        <a:pt x="1" y="1210"/>
                      </a:cubicBezTo>
                      <a:cubicBezTo>
                        <a:pt x="2816" y="4499"/>
                        <a:pt x="5793" y="7624"/>
                        <a:pt x="8991" y="10511"/>
                      </a:cubicBezTo>
                      <a:cubicBezTo>
                        <a:pt x="10849" y="9615"/>
                        <a:pt x="12446" y="8475"/>
                        <a:pt x="13926" y="7372"/>
                      </a:cubicBezTo>
                      <a:cubicBezTo>
                        <a:pt x="11292" y="5006"/>
                        <a:pt x="8746" y="2549"/>
                        <a:pt x="62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37" name="Google Shape;10737;p18"/>
                <p:cNvSpPr/>
                <p:nvPr/>
              </p:nvSpPr>
              <p:spPr>
                <a:xfrm>
                  <a:off x="1559675" y="1654175"/>
                  <a:ext cx="195050" cy="117900"/>
                </a:xfrm>
                <a:custGeom>
                  <a:avLst/>
                  <a:gdLst/>
                  <a:ahLst/>
                  <a:cxnLst/>
                  <a:rect l="l" t="t" r="r" b="b"/>
                  <a:pathLst>
                    <a:path w="7802" h="4716" extrusionOk="0">
                      <a:moveTo>
                        <a:pt x="7132" y="1"/>
                      </a:moveTo>
                      <a:cubicBezTo>
                        <a:pt x="7035" y="1"/>
                        <a:pt x="6935" y="33"/>
                        <a:pt x="6844" y="109"/>
                      </a:cubicBezTo>
                      <a:cubicBezTo>
                        <a:pt x="4940" y="1699"/>
                        <a:pt x="2784" y="2960"/>
                        <a:pt x="466" y="3842"/>
                      </a:cubicBezTo>
                      <a:cubicBezTo>
                        <a:pt x="1" y="4020"/>
                        <a:pt x="132" y="4715"/>
                        <a:pt x="542" y="4715"/>
                      </a:cubicBezTo>
                      <a:cubicBezTo>
                        <a:pt x="590" y="4715"/>
                        <a:pt x="642" y="4706"/>
                        <a:pt x="698" y="4684"/>
                      </a:cubicBezTo>
                      <a:cubicBezTo>
                        <a:pt x="3156" y="3750"/>
                        <a:pt x="5442" y="2413"/>
                        <a:pt x="7461" y="726"/>
                      </a:cubicBezTo>
                      <a:cubicBezTo>
                        <a:pt x="7802" y="442"/>
                        <a:pt x="7490" y="1"/>
                        <a:pt x="7132" y="1"/>
                      </a:cubicBezTo>
                      <a:close/>
                    </a:path>
                  </a:pathLst>
                </a:custGeom>
                <a:solidFill>
                  <a:srgbClr val="9FCAB8">
                    <a:alpha val="2067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38" name="Google Shape;10738;p18"/>
                <p:cNvSpPr/>
                <p:nvPr/>
              </p:nvSpPr>
              <p:spPr>
                <a:xfrm>
                  <a:off x="1756075" y="1600875"/>
                  <a:ext cx="81850" cy="44075"/>
                </a:xfrm>
                <a:custGeom>
                  <a:avLst/>
                  <a:gdLst/>
                  <a:ahLst/>
                  <a:cxnLst/>
                  <a:rect l="l" t="t" r="r" b="b"/>
                  <a:pathLst>
                    <a:path w="3273" h="1763" extrusionOk="0">
                      <a:moveTo>
                        <a:pt x="2671" y="0"/>
                      </a:moveTo>
                      <a:cubicBezTo>
                        <a:pt x="2631" y="0"/>
                        <a:pt x="2589" y="6"/>
                        <a:pt x="2544" y="18"/>
                      </a:cubicBezTo>
                      <a:cubicBezTo>
                        <a:pt x="1792" y="227"/>
                        <a:pt x="1073" y="538"/>
                        <a:pt x="405" y="942"/>
                      </a:cubicBezTo>
                      <a:cubicBezTo>
                        <a:pt x="1" y="1188"/>
                        <a:pt x="248" y="1763"/>
                        <a:pt x="625" y="1763"/>
                      </a:cubicBezTo>
                      <a:cubicBezTo>
                        <a:pt x="696" y="1763"/>
                        <a:pt x="771" y="1743"/>
                        <a:pt x="847" y="1696"/>
                      </a:cubicBezTo>
                      <a:cubicBezTo>
                        <a:pt x="1448" y="1330"/>
                        <a:pt x="2098" y="1049"/>
                        <a:pt x="2777" y="861"/>
                      </a:cubicBezTo>
                      <a:cubicBezTo>
                        <a:pt x="3274" y="722"/>
                        <a:pt x="3120" y="0"/>
                        <a:pt x="2671" y="0"/>
                      </a:cubicBezTo>
                      <a:close/>
                    </a:path>
                  </a:pathLst>
                </a:custGeom>
                <a:solidFill>
                  <a:srgbClr val="9FCAB8">
                    <a:alpha val="2067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0739" name="Google Shape;10739;p18"/>
              <p:cNvGrpSpPr/>
              <p:nvPr/>
            </p:nvGrpSpPr>
            <p:grpSpPr>
              <a:xfrm rot="551135">
                <a:off x="333827" y="1135658"/>
                <a:ext cx="1290043" cy="1250960"/>
                <a:chOff x="1640584" y="2123500"/>
                <a:chExt cx="1148539" cy="1113743"/>
              </a:xfrm>
            </p:grpSpPr>
            <p:sp>
              <p:nvSpPr>
                <p:cNvPr id="10740" name="Google Shape;10740;p18"/>
                <p:cNvSpPr/>
                <p:nvPr/>
              </p:nvSpPr>
              <p:spPr>
                <a:xfrm rot="1271479">
                  <a:off x="1762549" y="2258456"/>
                  <a:ext cx="904609" cy="843831"/>
                </a:xfrm>
                <a:custGeom>
                  <a:avLst/>
                  <a:gdLst/>
                  <a:ahLst/>
                  <a:cxnLst/>
                  <a:rect l="l" t="t" r="r" b="b"/>
                  <a:pathLst>
                    <a:path w="56845" h="53015" extrusionOk="0">
                      <a:moveTo>
                        <a:pt x="35396" y="1"/>
                      </a:moveTo>
                      <a:cubicBezTo>
                        <a:pt x="35352" y="1"/>
                        <a:pt x="35310" y="7"/>
                        <a:pt x="35268" y="20"/>
                      </a:cubicBezTo>
                      <a:cubicBezTo>
                        <a:pt x="29606" y="1731"/>
                        <a:pt x="27381" y="5963"/>
                        <a:pt x="27381" y="5963"/>
                      </a:cubicBezTo>
                      <a:cubicBezTo>
                        <a:pt x="25115" y="2600"/>
                        <a:pt x="21471" y="509"/>
                        <a:pt x="19933" y="509"/>
                      </a:cubicBezTo>
                      <a:cubicBezTo>
                        <a:pt x="19662" y="509"/>
                        <a:pt x="19457" y="573"/>
                        <a:pt x="19336" y="707"/>
                      </a:cubicBezTo>
                      <a:cubicBezTo>
                        <a:pt x="16611" y="3709"/>
                        <a:pt x="17272" y="9556"/>
                        <a:pt x="17272" y="9556"/>
                      </a:cubicBezTo>
                      <a:cubicBezTo>
                        <a:pt x="14925" y="7571"/>
                        <a:pt x="11354" y="6722"/>
                        <a:pt x="9240" y="6722"/>
                      </a:cubicBezTo>
                      <a:cubicBezTo>
                        <a:pt x="8235" y="6722"/>
                        <a:pt x="7559" y="6914"/>
                        <a:pt x="7502" y="7268"/>
                      </a:cubicBezTo>
                      <a:cubicBezTo>
                        <a:pt x="6788" y="11712"/>
                        <a:pt x="9820" y="16427"/>
                        <a:pt x="9820" y="16427"/>
                      </a:cubicBezTo>
                      <a:cubicBezTo>
                        <a:pt x="9719" y="16424"/>
                        <a:pt x="9619" y="16422"/>
                        <a:pt x="9518" y="16422"/>
                      </a:cubicBezTo>
                      <a:cubicBezTo>
                        <a:pt x="5513" y="16422"/>
                        <a:pt x="1643" y="18911"/>
                        <a:pt x="1936" y="19982"/>
                      </a:cubicBezTo>
                      <a:cubicBezTo>
                        <a:pt x="2920" y="23572"/>
                        <a:pt x="7626" y="25662"/>
                        <a:pt x="7626" y="25662"/>
                      </a:cubicBezTo>
                      <a:cubicBezTo>
                        <a:pt x="3989" y="27243"/>
                        <a:pt x="1" y="32676"/>
                        <a:pt x="1290" y="33550"/>
                      </a:cubicBezTo>
                      <a:cubicBezTo>
                        <a:pt x="4116" y="35461"/>
                        <a:pt x="9044" y="35902"/>
                        <a:pt x="9044" y="35902"/>
                      </a:cubicBezTo>
                      <a:cubicBezTo>
                        <a:pt x="7268" y="39093"/>
                        <a:pt x="7224" y="45603"/>
                        <a:pt x="8726" y="45699"/>
                      </a:cubicBezTo>
                      <a:cubicBezTo>
                        <a:pt x="8993" y="45716"/>
                        <a:pt x="9260" y="45724"/>
                        <a:pt x="9526" y="45724"/>
                      </a:cubicBezTo>
                      <a:cubicBezTo>
                        <a:pt x="13221" y="45724"/>
                        <a:pt x="16726" y="44215"/>
                        <a:pt x="16726" y="44215"/>
                      </a:cubicBezTo>
                      <a:cubicBezTo>
                        <a:pt x="16898" y="48226"/>
                        <a:pt x="19702" y="52226"/>
                        <a:pt x="20688" y="52226"/>
                      </a:cubicBezTo>
                      <a:cubicBezTo>
                        <a:pt x="20714" y="52226"/>
                        <a:pt x="20740" y="52223"/>
                        <a:pt x="20764" y="52217"/>
                      </a:cubicBezTo>
                      <a:cubicBezTo>
                        <a:pt x="24220" y="51360"/>
                        <a:pt x="28005" y="47880"/>
                        <a:pt x="28005" y="47880"/>
                      </a:cubicBezTo>
                      <a:cubicBezTo>
                        <a:pt x="29652" y="50276"/>
                        <a:pt x="34128" y="53015"/>
                        <a:pt x="35913" y="53015"/>
                      </a:cubicBezTo>
                      <a:cubicBezTo>
                        <a:pt x="36221" y="53015"/>
                        <a:pt x="36449" y="52933"/>
                        <a:pt x="36569" y="52754"/>
                      </a:cubicBezTo>
                      <a:cubicBezTo>
                        <a:pt x="38444" y="49941"/>
                        <a:pt x="38370" y="45144"/>
                        <a:pt x="38370" y="45143"/>
                      </a:cubicBezTo>
                      <a:lnTo>
                        <a:pt x="38370" y="45143"/>
                      </a:lnTo>
                      <a:cubicBezTo>
                        <a:pt x="39785" y="46033"/>
                        <a:pt x="43750" y="47047"/>
                        <a:pt x="45784" y="47047"/>
                      </a:cubicBezTo>
                      <a:cubicBezTo>
                        <a:pt x="46461" y="47047"/>
                        <a:pt x="46924" y="46935"/>
                        <a:pt x="47009" y="46669"/>
                      </a:cubicBezTo>
                      <a:cubicBezTo>
                        <a:pt x="48133" y="43166"/>
                        <a:pt x="46722" y="37648"/>
                        <a:pt x="46722" y="37648"/>
                      </a:cubicBezTo>
                      <a:lnTo>
                        <a:pt x="46722" y="37648"/>
                      </a:lnTo>
                      <a:cubicBezTo>
                        <a:pt x="47145" y="37687"/>
                        <a:pt x="47575" y="37706"/>
                        <a:pt x="48008" y="37706"/>
                      </a:cubicBezTo>
                      <a:cubicBezTo>
                        <a:pt x="52176" y="37706"/>
                        <a:pt x="56525" y="36007"/>
                        <a:pt x="56285" y="34888"/>
                      </a:cubicBezTo>
                      <a:cubicBezTo>
                        <a:pt x="55341" y="30484"/>
                        <a:pt x="51040" y="27949"/>
                        <a:pt x="51040" y="27949"/>
                      </a:cubicBezTo>
                      <a:cubicBezTo>
                        <a:pt x="55565" y="25201"/>
                        <a:pt x="56845" y="20013"/>
                        <a:pt x="56359" y="19309"/>
                      </a:cubicBezTo>
                      <a:cubicBezTo>
                        <a:pt x="54208" y="16192"/>
                        <a:pt x="48336" y="15495"/>
                        <a:pt x="48336" y="15495"/>
                      </a:cubicBezTo>
                      <a:cubicBezTo>
                        <a:pt x="49299" y="11742"/>
                        <a:pt x="48265" y="6225"/>
                        <a:pt x="47152" y="6125"/>
                      </a:cubicBezTo>
                      <a:cubicBezTo>
                        <a:pt x="46889" y="6101"/>
                        <a:pt x="46625" y="6090"/>
                        <a:pt x="46362" y="6090"/>
                      </a:cubicBezTo>
                      <a:cubicBezTo>
                        <a:pt x="42495" y="6090"/>
                        <a:pt x="38746" y="8476"/>
                        <a:pt x="38746" y="8476"/>
                      </a:cubicBezTo>
                      <a:cubicBezTo>
                        <a:pt x="38806" y="6123"/>
                        <a:pt x="36758" y="1"/>
                        <a:pt x="353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41" name="Google Shape;10741;p18"/>
                <p:cNvSpPr/>
                <p:nvPr/>
              </p:nvSpPr>
              <p:spPr>
                <a:xfrm rot="1271479">
                  <a:off x="2043800" y="2229405"/>
                  <a:ext cx="217046" cy="214591"/>
                </a:xfrm>
                <a:custGeom>
                  <a:avLst/>
                  <a:gdLst/>
                  <a:ahLst/>
                  <a:cxnLst/>
                  <a:rect l="l" t="t" r="r" b="b"/>
                  <a:pathLst>
                    <a:path w="13639" h="13482" extrusionOk="0">
                      <a:moveTo>
                        <a:pt x="8915" y="1"/>
                      </a:moveTo>
                      <a:cubicBezTo>
                        <a:pt x="6531" y="3083"/>
                        <a:pt x="7142" y="8501"/>
                        <a:pt x="7142" y="8501"/>
                      </a:cubicBezTo>
                      <a:cubicBezTo>
                        <a:pt x="5098" y="6774"/>
                        <a:pt x="2129" y="5905"/>
                        <a:pt x="0" y="5711"/>
                      </a:cubicBezTo>
                      <a:lnTo>
                        <a:pt x="0" y="5711"/>
                      </a:lnTo>
                      <a:cubicBezTo>
                        <a:pt x="2533" y="8718"/>
                        <a:pt x="5814" y="11123"/>
                        <a:pt x="8977" y="13481"/>
                      </a:cubicBezTo>
                      <a:cubicBezTo>
                        <a:pt x="10354" y="12249"/>
                        <a:pt x="11939" y="11246"/>
                        <a:pt x="13639" y="10497"/>
                      </a:cubicBezTo>
                      <a:cubicBezTo>
                        <a:pt x="11208" y="7496"/>
                        <a:pt x="9928" y="3750"/>
                        <a:pt x="8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42" name="Google Shape;10742;p18"/>
                <p:cNvSpPr/>
                <p:nvPr/>
              </p:nvSpPr>
              <p:spPr>
                <a:xfrm rot="1271479">
                  <a:off x="1818667" y="2469776"/>
                  <a:ext cx="201037" cy="165264"/>
                </a:xfrm>
                <a:custGeom>
                  <a:avLst/>
                  <a:gdLst/>
                  <a:ahLst/>
                  <a:cxnLst/>
                  <a:rect l="l" t="t" r="r" b="b"/>
                  <a:pathLst>
                    <a:path w="12633" h="10383" extrusionOk="0">
                      <a:moveTo>
                        <a:pt x="248" y="1"/>
                      </a:moveTo>
                      <a:lnTo>
                        <a:pt x="248" y="1"/>
                      </a:lnTo>
                      <a:cubicBezTo>
                        <a:pt x="1531" y="3250"/>
                        <a:pt x="5751" y="5125"/>
                        <a:pt x="5751" y="5125"/>
                      </a:cubicBezTo>
                      <a:cubicBezTo>
                        <a:pt x="3542" y="6087"/>
                        <a:pt x="1206" y="8466"/>
                        <a:pt x="0" y="10383"/>
                      </a:cubicBezTo>
                      <a:cubicBezTo>
                        <a:pt x="3854" y="9387"/>
                        <a:pt x="7612" y="8030"/>
                        <a:pt x="11383" y="6719"/>
                      </a:cubicBezTo>
                      <a:cubicBezTo>
                        <a:pt x="11520" y="4747"/>
                        <a:pt x="11961" y="2776"/>
                        <a:pt x="12633" y="954"/>
                      </a:cubicBezTo>
                      <a:lnTo>
                        <a:pt x="12633" y="954"/>
                      </a:lnTo>
                      <a:cubicBezTo>
                        <a:pt x="11706" y="975"/>
                        <a:pt x="10779" y="990"/>
                        <a:pt x="9853" y="990"/>
                      </a:cubicBezTo>
                      <a:cubicBezTo>
                        <a:pt x="6607" y="990"/>
                        <a:pt x="3378" y="803"/>
                        <a:pt x="2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43" name="Google Shape;10743;p18"/>
                <p:cNvSpPr/>
                <p:nvPr/>
              </p:nvSpPr>
              <p:spPr>
                <a:xfrm rot="1271479">
                  <a:off x="2403186" y="2365849"/>
                  <a:ext cx="194369" cy="207635"/>
                </a:xfrm>
                <a:custGeom>
                  <a:avLst/>
                  <a:gdLst/>
                  <a:ahLst/>
                  <a:cxnLst/>
                  <a:rect l="l" t="t" r="r" b="b"/>
                  <a:pathLst>
                    <a:path w="12214" h="13045" extrusionOk="0">
                      <a:moveTo>
                        <a:pt x="2344" y="0"/>
                      </a:moveTo>
                      <a:cubicBezTo>
                        <a:pt x="1400" y="2919"/>
                        <a:pt x="444" y="5827"/>
                        <a:pt x="49" y="8888"/>
                      </a:cubicBezTo>
                      <a:cubicBezTo>
                        <a:pt x="39" y="8957"/>
                        <a:pt x="23" y="9025"/>
                        <a:pt x="1" y="9091"/>
                      </a:cubicBezTo>
                      <a:cubicBezTo>
                        <a:pt x="2812" y="9644"/>
                        <a:pt x="5549" y="11061"/>
                        <a:pt x="7735" y="13045"/>
                      </a:cubicBezTo>
                      <a:cubicBezTo>
                        <a:pt x="9038" y="10211"/>
                        <a:pt x="10339" y="7377"/>
                        <a:pt x="12214" y="4935"/>
                      </a:cubicBezTo>
                      <a:cubicBezTo>
                        <a:pt x="12178" y="4935"/>
                        <a:pt x="12142" y="4935"/>
                        <a:pt x="12106" y="4935"/>
                      </a:cubicBezTo>
                      <a:cubicBezTo>
                        <a:pt x="8239" y="4935"/>
                        <a:pt x="4490" y="7318"/>
                        <a:pt x="4490" y="7318"/>
                      </a:cubicBezTo>
                      <a:cubicBezTo>
                        <a:pt x="4532" y="5604"/>
                        <a:pt x="3458" y="1891"/>
                        <a:pt x="2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44" name="Google Shape;10744;p18"/>
                <p:cNvSpPr/>
                <p:nvPr/>
              </p:nvSpPr>
              <p:spPr>
                <a:xfrm rot="1271479">
                  <a:off x="2152760" y="2903541"/>
                  <a:ext cx="184964" cy="227467"/>
                </a:xfrm>
                <a:custGeom>
                  <a:avLst/>
                  <a:gdLst/>
                  <a:ahLst/>
                  <a:cxnLst/>
                  <a:rect l="l" t="t" r="r" b="b"/>
                  <a:pathLst>
                    <a:path w="11623" h="14291" extrusionOk="0">
                      <a:moveTo>
                        <a:pt x="5761" y="0"/>
                      </a:moveTo>
                      <a:cubicBezTo>
                        <a:pt x="4396" y="985"/>
                        <a:pt x="2900" y="1788"/>
                        <a:pt x="1293" y="2363"/>
                      </a:cubicBezTo>
                      <a:cubicBezTo>
                        <a:pt x="870" y="2514"/>
                        <a:pt x="438" y="2648"/>
                        <a:pt x="1" y="2770"/>
                      </a:cubicBezTo>
                      <a:cubicBezTo>
                        <a:pt x="515" y="4345"/>
                        <a:pt x="1069" y="5906"/>
                        <a:pt x="1666" y="7454"/>
                      </a:cubicBezTo>
                      <a:cubicBezTo>
                        <a:pt x="2544" y="9720"/>
                        <a:pt x="3742" y="11962"/>
                        <a:pt x="4558" y="14290"/>
                      </a:cubicBezTo>
                      <a:cubicBezTo>
                        <a:pt x="6397" y="11470"/>
                        <a:pt x="6324" y="6735"/>
                        <a:pt x="6324" y="6735"/>
                      </a:cubicBezTo>
                      <a:lnTo>
                        <a:pt x="6324" y="6735"/>
                      </a:lnTo>
                      <a:cubicBezTo>
                        <a:pt x="7334" y="7372"/>
                        <a:pt x="9643" y="8070"/>
                        <a:pt x="11622" y="8417"/>
                      </a:cubicBezTo>
                      <a:cubicBezTo>
                        <a:pt x="9322" y="5887"/>
                        <a:pt x="7404" y="3005"/>
                        <a:pt x="57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45" name="Google Shape;10745;p18"/>
                <p:cNvSpPr/>
                <p:nvPr/>
              </p:nvSpPr>
              <p:spPr>
                <a:xfrm rot="1271479">
                  <a:off x="2431535" y="2719191"/>
                  <a:ext cx="194591" cy="211280"/>
                </a:xfrm>
                <a:custGeom>
                  <a:avLst/>
                  <a:gdLst/>
                  <a:ahLst/>
                  <a:cxnLst/>
                  <a:rect l="l" t="t" r="r" b="b"/>
                  <a:pathLst>
                    <a:path w="12228" h="13274" extrusionOk="0">
                      <a:moveTo>
                        <a:pt x="12228" y="1"/>
                      </a:moveTo>
                      <a:lnTo>
                        <a:pt x="12228" y="1"/>
                      </a:lnTo>
                      <a:cubicBezTo>
                        <a:pt x="8942" y="1214"/>
                        <a:pt x="5626" y="2337"/>
                        <a:pt x="2266" y="3318"/>
                      </a:cubicBezTo>
                      <a:cubicBezTo>
                        <a:pt x="2060" y="3479"/>
                        <a:pt x="1797" y="3561"/>
                        <a:pt x="1534" y="3561"/>
                      </a:cubicBezTo>
                      <a:cubicBezTo>
                        <a:pt x="1499" y="3561"/>
                        <a:pt x="1464" y="3560"/>
                        <a:pt x="1429" y="3557"/>
                      </a:cubicBezTo>
                      <a:cubicBezTo>
                        <a:pt x="1381" y="3571"/>
                        <a:pt x="1333" y="3583"/>
                        <a:pt x="1285" y="3597"/>
                      </a:cubicBezTo>
                      <a:cubicBezTo>
                        <a:pt x="1245" y="4586"/>
                        <a:pt x="1175" y="5572"/>
                        <a:pt x="1012" y="6549"/>
                      </a:cubicBezTo>
                      <a:cubicBezTo>
                        <a:pt x="821" y="7686"/>
                        <a:pt x="470" y="8759"/>
                        <a:pt x="1" y="9781"/>
                      </a:cubicBezTo>
                      <a:cubicBezTo>
                        <a:pt x="3986" y="11247"/>
                        <a:pt x="8029" y="12508"/>
                        <a:pt x="12199" y="13273"/>
                      </a:cubicBezTo>
                      <a:cubicBezTo>
                        <a:pt x="11088" y="9124"/>
                        <a:pt x="7054" y="6747"/>
                        <a:pt x="7054" y="6747"/>
                      </a:cubicBezTo>
                      <a:cubicBezTo>
                        <a:pt x="10097" y="4899"/>
                        <a:pt x="11671" y="1949"/>
                        <a:pt x="12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46" name="Google Shape;10746;p18"/>
                <p:cNvSpPr/>
                <p:nvPr/>
              </p:nvSpPr>
              <p:spPr>
                <a:xfrm rot="1271479">
                  <a:off x="1803822" y="2773451"/>
                  <a:ext cx="226880" cy="197926"/>
                </a:xfrm>
                <a:custGeom>
                  <a:avLst/>
                  <a:gdLst/>
                  <a:ahLst/>
                  <a:cxnLst/>
                  <a:rect l="l" t="t" r="r" b="b"/>
                  <a:pathLst>
                    <a:path w="14257" h="12435" extrusionOk="0">
                      <a:moveTo>
                        <a:pt x="8763" y="1"/>
                      </a:moveTo>
                      <a:cubicBezTo>
                        <a:pt x="5793" y="2292"/>
                        <a:pt x="2871" y="4645"/>
                        <a:pt x="1" y="7062"/>
                      </a:cubicBezTo>
                      <a:cubicBezTo>
                        <a:pt x="142" y="7267"/>
                        <a:pt x="309" y="7387"/>
                        <a:pt x="504" y="7400"/>
                      </a:cubicBezTo>
                      <a:cubicBezTo>
                        <a:pt x="772" y="7417"/>
                        <a:pt x="1040" y="7425"/>
                        <a:pt x="1308" y="7425"/>
                      </a:cubicBezTo>
                      <a:cubicBezTo>
                        <a:pt x="5000" y="7425"/>
                        <a:pt x="8504" y="5917"/>
                        <a:pt x="8504" y="5917"/>
                      </a:cubicBezTo>
                      <a:cubicBezTo>
                        <a:pt x="8611" y="8416"/>
                        <a:pt x="9740" y="10909"/>
                        <a:pt x="10814" y="12435"/>
                      </a:cubicBezTo>
                      <a:cubicBezTo>
                        <a:pt x="11902" y="9272"/>
                        <a:pt x="13051" y="6131"/>
                        <a:pt x="14257" y="3011"/>
                      </a:cubicBezTo>
                      <a:cubicBezTo>
                        <a:pt x="12207" y="2454"/>
                        <a:pt x="10307" y="1474"/>
                        <a:pt x="8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47" name="Google Shape;10747;p18"/>
                <p:cNvSpPr/>
                <p:nvPr/>
              </p:nvSpPr>
              <p:spPr>
                <a:xfrm rot="1271479">
                  <a:off x="1846296" y="2382750"/>
                  <a:ext cx="740221" cy="616284"/>
                </a:xfrm>
                <a:custGeom>
                  <a:avLst/>
                  <a:gdLst/>
                  <a:ahLst/>
                  <a:cxnLst/>
                  <a:rect l="l" t="t" r="r" b="b"/>
                  <a:pathLst>
                    <a:path w="46515" h="38719" extrusionOk="0">
                      <a:moveTo>
                        <a:pt x="24350" y="1"/>
                      </a:moveTo>
                      <a:cubicBezTo>
                        <a:pt x="19289" y="1"/>
                        <a:pt x="14009" y="2098"/>
                        <a:pt x="9261" y="6881"/>
                      </a:cubicBezTo>
                      <a:cubicBezTo>
                        <a:pt x="0" y="16215"/>
                        <a:pt x="4277" y="29356"/>
                        <a:pt x="12174" y="34990"/>
                      </a:cubicBezTo>
                      <a:cubicBezTo>
                        <a:pt x="15757" y="37546"/>
                        <a:pt x="19622" y="38719"/>
                        <a:pt x="23394" y="38719"/>
                      </a:cubicBezTo>
                      <a:cubicBezTo>
                        <a:pt x="28681" y="38719"/>
                        <a:pt x="33785" y="36414"/>
                        <a:pt x="37670" y="32383"/>
                      </a:cubicBezTo>
                      <a:cubicBezTo>
                        <a:pt x="43969" y="25850"/>
                        <a:pt x="46515" y="14053"/>
                        <a:pt x="38766" y="6309"/>
                      </a:cubicBezTo>
                      <a:cubicBezTo>
                        <a:pt x="34788" y="2334"/>
                        <a:pt x="29690" y="1"/>
                        <a:pt x="24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48" name="Google Shape;10748;p18"/>
                <p:cNvSpPr/>
                <p:nvPr/>
              </p:nvSpPr>
              <p:spPr>
                <a:xfrm rot="1271479">
                  <a:off x="1909215" y="2386231"/>
                  <a:ext cx="631770" cy="616029"/>
                </a:xfrm>
                <a:custGeom>
                  <a:avLst/>
                  <a:gdLst/>
                  <a:ahLst/>
                  <a:cxnLst/>
                  <a:rect l="l" t="t" r="r" b="b"/>
                  <a:pathLst>
                    <a:path w="39700" h="38703" extrusionOk="0">
                      <a:moveTo>
                        <a:pt x="20355" y="0"/>
                      </a:moveTo>
                      <a:cubicBezTo>
                        <a:pt x="19641" y="0"/>
                        <a:pt x="18927" y="42"/>
                        <a:pt x="18216" y="124"/>
                      </a:cubicBezTo>
                      <a:cubicBezTo>
                        <a:pt x="18772" y="2543"/>
                        <a:pt x="19121" y="5005"/>
                        <a:pt x="19485" y="7467"/>
                      </a:cubicBezTo>
                      <a:cubicBezTo>
                        <a:pt x="19592" y="8182"/>
                        <a:pt x="19069" y="8546"/>
                        <a:pt x="18505" y="8546"/>
                      </a:cubicBezTo>
                      <a:cubicBezTo>
                        <a:pt x="17966" y="8546"/>
                        <a:pt x="17388" y="8213"/>
                        <a:pt x="17288" y="7537"/>
                      </a:cubicBezTo>
                      <a:cubicBezTo>
                        <a:pt x="16936" y="5173"/>
                        <a:pt x="16593" y="2820"/>
                        <a:pt x="16050" y="510"/>
                      </a:cubicBezTo>
                      <a:cubicBezTo>
                        <a:pt x="14899" y="787"/>
                        <a:pt x="13774" y="1167"/>
                        <a:pt x="12692" y="1646"/>
                      </a:cubicBezTo>
                      <a:cubicBezTo>
                        <a:pt x="14261" y="4362"/>
                        <a:pt x="15689" y="7156"/>
                        <a:pt x="17065" y="9979"/>
                      </a:cubicBezTo>
                      <a:cubicBezTo>
                        <a:pt x="17494" y="10858"/>
                        <a:pt x="16724" y="11696"/>
                        <a:pt x="16007" y="11696"/>
                      </a:cubicBezTo>
                      <a:cubicBezTo>
                        <a:pt x="15694" y="11696"/>
                        <a:pt x="15391" y="11536"/>
                        <a:pt x="15202" y="11150"/>
                      </a:cubicBezTo>
                      <a:cubicBezTo>
                        <a:pt x="13796" y="8264"/>
                        <a:pt x="12336" y="5409"/>
                        <a:pt x="10727" y="2638"/>
                      </a:cubicBezTo>
                      <a:cubicBezTo>
                        <a:pt x="10018" y="3043"/>
                        <a:pt x="9332" y="3484"/>
                        <a:pt x="8669" y="3960"/>
                      </a:cubicBezTo>
                      <a:cubicBezTo>
                        <a:pt x="10418" y="6440"/>
                        <a:pt x="12214" y="8883"/>
                        <a:pt x="14117" y="11248"/>
                      </a:cubicBezTo>
                      <a:cubicBezTo>
                        <a:pt x="14753" y="12039"/>
                        <a:pt x="13971" y="12856"/>
                        <a:pt x="13155" y="12856"/>
                      </a:cubicBezTo>
                      <a:cubicBezTo>
                        <a:pt x="12831" y="12856"/>
                        <a:pt x="12501" y="12728"/>
                        <a:pt x="12253" y="12419"/>
                      </a:cubicBezTo>
                      <a:cubicBezTo>
                        <a:pt x="10400" y="10114"/>
                        <a:pt x="8647" y="7736"/>
                        <a:pt x="6940" y="5324"/>
                      </a:cubicBezTo>
                      <a:cubicBezTo>
                        <a:pt x="6378" y="5806"/>
                        <a:pt x="5819" y="6319"/>
                        <a:pt x="5269" y="6873"/>
                      </a:cubicBezTo>
                      <a:cubicBezTo>
                        <a:pt x="4733" y="7414"/>
                        <a:pt x="4228" y="7986"/>
                        <a:pt x="3756" y="8584"/>
                      </a:cubicBezTo>
                      <a:cubicBezTo>
                        <a:pt x="5645" y="9775"/>
                        <a:pt x="7551" y="10937"/>
                        <a:pt x="9476" y="12069"/>
                      </a:cubicBezTo>
                      <a:cubicBezTo>
                        <a:pt x="10507" y="12677"/>
                        <a:pt x="9914" y="14161"/>
                        <a:pt x="8966" y="14161"/>
                      </a:cubicBezTo>
                      <a:cubicBezTo>
                        <a:pt x="8795" y="14161"/>
                        <a:pt x="8613" y="14113"/>
                        <a:pt x="8426" y="14003"/>
                      </a:cubicBezTo>
                      <a:cubicBezTo>
                        <a:pt x="6433" y="12829"/>
                        <a:pt x="4457" y="11624"/>
                        <a:pt x="2501" y="10389"/>
                      </a:cubicBezTo>
                      <a:cubicBezTo>
                        <a:pt x="1824" y="11499"/>
                        <a:pt x="1277" y="12682"/>
                        <a:pt x="869" y="13915"/>
                      </a:cubicBezTo>
                      <a:cubicBezTo>
                        <a:pt x="2705" y="14530"/>
                        <a:pt x="4581" y="15032"/>
                        <a:pt x="6440" y="15580"/>
                      </a:cubicBezTo>
                      <a:cubicBezTo>
                        <a:pt x="7678" y="15945"/>
                        <a:pt x="7358" y="17768"/>
                        <a:pt x="6251" y="17768"/>
                      </a:cubicBezTo>
                      <a:cubicBezTo>
                        <a:pt x="6148" y="17768"/>
                        <a:pt x="6038" y="17753"/>
                        <a:pt x="5922" y="17718"/>
                      </a:cubicBezTo>
                      <a:cubicBezTo>
                        <a:pt x="4051" y="17167"/>
                        <a:pt x="2171" y="16650"/>
                        <a:pt x="323" y="16036"/>
                      </a:cubicBezTo>
                      <a:cubicBezTo>
                        <a:pt x="97" y="17244"/>
                        <a:pt x="1" y="18472"/>
                        <a:pt x="38" y="19700"/>
                      </a:cubicBezTo>
                      <a:cubicBezTo>
                        <a:pt x="860" y="19779"/>
                        <a:pt x="1686" y="19805"/>
                        <a:pt x="2515" y="19805"/>
                      </a:cubicBezTo>
                      <a:cubicBezTo>
                        <a:pt x="3198" y="19805"/>
                        <a:pt x="3883" y="19787"/>
                        <a:pt x="4571" y="19765"/>
                      </a:cubicBezTo>
                      <a:cubicBezTo>
                        <a:pt x="4585" y="19765"/>
                        <a:pt x="4599" y="19765"/>
                        <a:pt x="4613" y="19765"/>
                      </a:cubicBezTo>
                      <a:cubicBezTo>
                        <a:pt x="5989" y="19765"/>
                        <a:pt x="6043" y="21921"/>
                        <a:pt x="4641" y="21965"/>
                      </a:cubicBezTo>
                      <a:cubicBezTo>
                        <a:pt x="3953" y="21986"/>
                        <a:pt x="3266" y="22002"/>
                        <a:pt x="2581" y="22002"/>
                      </a:cubicBezTo>
                      <a:cubicBezTo>
                        <a:pt x="1797" y="22002"/>
                        <a:pt x="1016" y="21981"/>
                        <a:pt x="238" y="21921"/>
                      </a:cubicBezTo>
                      <a:lnTo>
                        <a:pt x="238" y="21921"/>
                      </a:lnTo>
                      <a:cubicBezTo>
                        <a:pt x="433" y="23190"/>
                        <a:pt x="754" y="24434"/>
                        <a:pt x="1196" y="25639"/>
                      </a:cubicBezTo>
                      <a:cubicBezTo>
                        <a:pt x="2801" y="25164"/>
                        <a:pt x="4371" y="24224"/>
                        <a:pt x="5791" y="23611"/>
                      </a:cubicBezTo>
                      <a:cubicBezTo>
                        <a:pt x="5941" y="23546"/>
                        <a:pt x="6083" y="23517"/>
                        <a:pt x="6214" y="23517"/>
                      </a:cubicBezTo>
                      <a:cubicBezTo>
                        <a:pt x="7215" y="23517"/>
                        <a:pt x="7579" y="25223"/>
                        <a:pt x="6442" y="25713"/>
                      </a:cubicBezTo>
                      <a:cubicBezTo>
                        <a:pt x="4988" y="26340"/>
                        <a:pt x="3535" y="27109"/>
                        <a:pt x="2029" y="27605"/>
                      </a:cubicBezTo>
                      <a:cubicBezTo>
                        <a:pt x="2620" y="28812"/>
                        <a:pt x="3329" y="29958"/>
                        <a:pt x="4146" y="31025"/>
                      </a:cubicBezTo>
                      <a:cubicBezTo>
                        <a:pt x="5524" y="29617"/>
                        <a:pt x="6984" y="28292"/>
                        <a:pt x="8519" y="27056"/>
                      </a:cubicBezTo>
                      <a:cubicBezTo>
                        <a:pt x="8722" y="26892"/>
                        <a:pt x="8927" y="26822"/>
                        <a:pt x="9119" y="26822"/>
                      </a:cubicBezTo>
                      <a:cubicBezTo>
                        <a:pt x="9972" y="26822"/>
                        <a:pt x="10578" y="28203"/>
                        <a:pt x="9690" y="28919"/>
                      </a:cubicBezTo>
                      <a:cubicBezTo>
                        <a:pt x="8235" y="30092"/>
                        <a:pt x="6869" y="31365"/>
                        <a:pt x="5574" y="32710"/>
                      </a:cubicBezTo>
                      <a:cubicBezTo>
                        <a:pt x="6383" y="33558"/>
                        <a:pt x="7256" y="34322"/>
                        <a:pt x="8181" y="34982"/>
                      </a:cubicBezTo>
                      <a:cubicBezTo>
                        <a:pt x="8481" y="35196"/>
                        <a:pt x="8783" y="35397"/>
                        <a:pt x="9086" y="35592"/>
                      </a:cubicBezTo>
                      <a:lnTo>
                        <a:pt x="10909" y="30734"/>
                      </a:lnTo>
                      <a:cubicBezTo>
                        <a:pt x="11108" y="30202"/>
                        <a:pt x="11581" y="29969"/>
                        <a:pt x="12038" y="29969"/>
                      </a:cubicBezTo>
                      <a:cubicBezTo>
                        <a:pt x="12706" y="29969"/>
                        <a:pt x="13342" y="30466"/>
                        <a:pt x="13047" y="31251"/>
                      </a:cubicBezTo>
                      <a:lnTo>
                        <a:pt x="11010" y="36684"/>
                      </a:lnTo>
                      <a:cubicBezTo>
                        <a:pt x="12215" y="37291"/>
                        <a:pt x="13482" y="37770"/>
                        <a:pt x="14787" y="38111"/>
                      </a:cubicBezTo>
                      <a:cubicBezTo>
                        <a:pt x="15007" y="36170"/>
                        <a:pt x="15156" y="34223"/>
                        <a:pt x="15298" y="32276"/>
                      </a:cubicBezTo>
                      <a:cubicBezTo>
                        <a:pt x="15351" y="31557"/>
                        <a:pt x="15956" y="31186"/>
                        <a:pt x="16519" y="31186"/>
                      </a:cubicBezTo>
                      <a:cubicBezTo>
                        <a:pt x="17052" y="31186"/>
                        <a:pt x="17547" y="31520"/>
                        <a:pt x="17496" y="32206"/>
                      </a:cubicBezTo>
                      <a:cubicBezTo>
                        <a:pt x="17342" y="34319"/>
                        <a:pt x="17172" y="36431"/>
                        <a:pt x="16935" y="38537"/>
                      </a:cubicBezTo>
                      <a:cubicBezTo>
                        <a:pt x="17749" y="38647"/>
                        <a:pt x="18569" y="38703"/>
                        <a:pt x="19389" y="38703"/>
                      </a:cubicBezTo>
                      <a:cubicBezTo>
                        <a:pt x="20042" y="38703"/>
                        <a:pt x="20695" y="38667"/>
                        <a:pt x="21346" y="38597"/>
                      </a:cubicBezTo>
                      <a:cubicBezTo>
                        <a:pt x="20845" y="36495"/>
                        <a:pt x="20248" y="34418"/>
                        <a:pt x="19717" y="32320"/>
                      </a:cubicBezTo>
                      <a:cubicBezTo>
                        <a:pt x="19505" y="31480"/>
                        <a:pt x="20211" y="30909"/>
                        <a:pt x="20870" y="30909"/>
                      </a:cubicBezTo>
                      <a:cubicBezTo>
                        <a:pt x="21287" y="30909"/>
                        <a:pt x="21685" y="31137"/>
                        <a:pt x="21819" y="31668"/>
                      </a:cubicBezTo>
                      <a:cubicBezTo>
                        <a:pt x="22372" y="33862"/>
                        <a:pt x="23002" y="36033"/>
                        <a:pt x="23516" y="38233"/>
                      </a:cubicBezTo>
                      <a:cubicBezTo>
                        <a:pt x="25233" y="37841"/>
                        <a:pt x="26898" y="37204"/>
                        <a:pt x="28473" y="36352"/>
                      </a:cubicBezTo>
                      <a:cubicBezTo>
                        <a:pt x="27108" y="34366"/>
                        <a:pt x="25825" y="32323"/>
                        <a:pt x="24360" y="30406"/>
                      </a:cubicBezTo>
                      <a:cubicBezTo>
                        <a:pt x="23746" y="29602"/>
                        <a:pt x="24521" y="28783"/>
                        <a:pt x="25326" y="28783"/>
                      </a:cubicBezTo>
                      <a:cubicBezTo>
                        <a:pt x="25651" y="28783"/>
                        <a:pt x="25980" y="28916"/>
                        <a:pt x="26225" y="29236"/>
                      </a:cubicBezTo>
                      <a:cubicBezTo>
                        <a:pt x="27694" y="31160"/>
                        <a:pt x="28979" y="33209"/>
                        <a:pt x="30350" y="35201"/>
                      </a:cubicBezTo>
                      <a:cubicBezTo>
                        <a:pt x="31550" y="34374"/>
                        <a:pt x="32666" y="33427"/>
                        <a:pt x="33678" y="32376"/>
                      </a:cubicBezTo>
                      <a:cubicBezTo>
                        <a:pt x="33811" y="32238"/>
                        <a:pt x="33940" y="32094"/>
                        <a:pt x="34071" y="31951"/>
                      </a:cubicBezTo>
                      <a:cubicBezTo>
                        <a:pt x="31705" y="30379"/>
                        <a:pt x="29396" y="28723"/>
                        <a:pt x="27002" y="27192"/>
                      </a:cubicBezTo>
                      <a:cubicBezTo>
                        <a:pt x="26006" y="26554"/>
                        <a:pt x="26581" y="25083"/>
                        <a:pt x="27499" y="25083"/>
                      </a:cubicBezTo>
                      <a:cubicBezTo>
                        <a:pt x="27674" y="25083"/>
                        <a:pt x="27861" y="25136"/>
                        <a:pt x="28052" y="25259"/>
                      </a:cubicBezTo>
                      <a:cubicBezTo>
                        <a:pt x="30561" y="26863"/>
                        <a:pt x="32977" y="28604"/>
                        <a:pt x="35463" y="30240"/>
                      </a:cubicBezTo>
                      <a:cubicBezTo>
                        <a:pt x="36640" y="28621"/>
                        <a:pt x="37590" y="26847"/>
                        <a:pt x="38285" y="24971"/>
                      </a:cubicBezTo>
                      <a:cubicBezTo>
                        <a:pt x="35152" y="24492"/>
                        <a:pt x="32025" y="23990"/>
                        <a:pt x="28955" y="23183"/>
                      </a:cubicBezTo>
                      <a:cubicBezTo>
                        <a:pt x="27691" y="22850"/>
                        <a:pt x="28031" y="21002"/>
                        <a:pt x="29169" y="21002"/>
                      </a:cubicBezTo>
                      <a:cubicBezTo>
                        <a:pt x="29264" y="21002"/>
                        <a:pt x="29365" y="21015"/>
                        <a:pt x="29471" y="21043"/>
                      </a:cubicBezTo>
                      <a:cubicBezTo>
                        <a:pt x="32589" y="21863"/>
                        <a:pt x="35766" y="22369"/>
                        <a:pt x="38948" y="22854"/>
                      </a:cubicBezTo>
                      <a:cubicBezTo>
                        <a:pt x="39489" y="20746"/>
                        <a:pt x="39700" y="18555"/>
                        <a:pt x="39504" y="16392"/>
                      </a:cubicBezTo>
                      <a:lnTo>
                        <a:pt x="39504" y="16392"/>
                      </a:lnTo>
                      <a:cubicBezTo>
                        <a:pt x="37122" y="16873"/>
                        <a:pt x="34742" y="17356"/>
                        <a:pt x="32360" y="17839"/>
                      </a:cubicBezTo>
                      <a:cubicBezTo>
                        <a:pt x="32273" y="17857"/>
                        <a:pt x="32190" y="17865"/>
                        <a:pt x="32109" y="17865"/>
                      </a:cubicBezTo>
                      <a:cubicBezTo>
                        <a:pt x="30907" y="17865"/>
                        <a:pt x="30411" y="16004"/>
                        <a:pt x="31708" y="15739"/>
                      </a:cubicBezTo>
                      <a:cubicBezTo>
                        <a:pt x="34194" y="15231"/>
                        <a:pt x="36680" y="14726"/>
                        <a:pt x="39168" y="14225"/>
                      </a:cubicBezTo>
                      <a:cubicBezTo>
                        <a:pt x="38812" y="12627"/>
                        <a:pt x="38211" y="11093"/>
                        <a:pt x="37387" y="9677"/>
                      </a:cubicBezTo>
                      <a:cubicBezTo>
                        <a:pt x="35750" y="10529"/>
                        <a:pt x="34102" y="11361"/>
                        <a:pt x="32444" y="12172"/>
                      </a:cubicBezTo>
                      <a:cubicBezTo>
                        <a:pt x="32267" y="12258"/>
                        <a:pt x="32093" y="12296"/>
                        <a:pt x="31926" y="12296"/>
                      </a:cubicBezTo>
                      <a:cubicBezTo>
                        <a:pt x="30900" y="12296"/>
                        <a:pt x="30182" y="10846"/>
                        <a:pt x="31273" y="10308"/>
                      </a:cubicBezTo>
                      <a:cubicBezTo>
                        <a:pt x="32906" y="9506"/>
                        <a:pt x="34533" y="8691"/>
                        <a:pt x="36146" y="7851"/>
                      </a:cubicBezTo>
                      <a:cubicBezTo>
                        <a:pt x="35720" y="7308"/>
                        <a:pt x="35262" y="6791"/>
                        <a:pt x="34775" y="6302"/>
                      </a:cubicBezTo>
                      <a:cubicBezTo>
                        <a:pt x="34008" y="5537"/>
                        <a:pt x="33190" y="4826"/>
                        <a:pt x="32326" y="4174"/>
                      </a:cubicBezTo>
                      <a:cubicBezTo>
                        <a:pt x="32319" y="4184"/>
                        <a:pt x="32313" y="4196"/>
                        <a:pt x="32305" y="4206"/>
                      </a:cubicBezTo>
                      <a:cubicBezTo>
                        <a:pt x="30841" y="6110"/>
                        <a:pt x="29418" y="8045"/>
                        <a:pt x="27894" y="9901"/>
                      </a:cubicBezTo>
                      <a:cubicBezTo>
                        <a:pt x="27673" y="10170"/>
                        <a:pt x="27410" y="10282"/>
                        <a:pt x="27152" y="10282"/>
                      </a:cubicBezTo>
                      <a:cubicBezTo>
                        <a:pt x="26359" y="10282"/>
                        <a:pt x="25614" y="9219"/>
                        <a:pt x="26289" y="8396"/>
                      </a:cubicBezTo>
                      <a:cubicBezTo>
                        <a:pt x="27750" y="6618"/>
                        <a:pt x="29117" y="4770"/>
                        <a:pt x="30516" y="2944"/>
                      </a:cubicBezTo>
                      <a:cubicBezTo>
                        <a:pt x="28682" y="1823"/>
                        <a:pt x="26717" y="1000"/>
                        <a:pt x="24677" y="513"/>
                      </a:cubicBezTo>
                      <a:cubicBezTo>
                        <a:pt x="24545" y="2678"/>
                        <a:pt x="24300" y="4832"/>
                        <a:pt x="23917" y="6977"/>
                      </a:cubicBezTo>
                      <a:cubicBezTo>
                        <a:pt x="23815" y="7549"/>
                        <a:pt x="23396" y="7799"/>
                        <a:pt x="22954" y="7799"/>
                      </a:cubicBezTo>
                      <a:cubicBezTo>
                        <a:pt x="22317" y="7799"/>
                        <a:pt x="21631" y="7281"/>
                        <a:pt x="21778" y="6460"/>
                      </a:cubicBezTo>
                      <a:cubicBezTo>
                        <a:pt x="22154" y="4354"/>
                        <a:pt x="22382" y="2247"/>
                        <a:pt x="22501" y="126"/>
                      </a:cubicBezTo>
                      <a:cubicBezTo>
                        <a:pt x="21788" y="42"/>
                        <a:pt x="21072" y="0"/>
                        <a:pt x="20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49" name="Google Shape;10749;p18"/>
                <p:cNvSpPr/>
                <p:nvPr/>
              </p:nvSpPr>
              <p:spPr>
                <a:xfrm rot="1271479">
                  <a:off x="1916348" y="2440404"/>
                  <a:ext cx="603173" cy="502160"/>
                </a:xfrm>
                <a:custGeom>
                  <a:avLst/>
                  <a:gdLst/>
                  <a:ahLst/>
                  <a:cxnLst/>
                  <a:rect l="l" t="t" r="r" b="b"/>
                  <a:pathLst>
                    <a:path w="37903" h="31549" extrusionOk="0">
                      <a:moveTo>
                        <a:pt x="19841" y="1"/>
                      </a:moveTo>
                      <a:cubicBezTo>
                        <a:pt x="15717" y="1"/>
                        <a:pt x="11416" y="1710"/>
                        <a:pt x="7548" y="5608"/>
                      </a:cubicBezTo>
                      <a:cubicBezTo>
                        <a:pt x="1" y="13212"/>
                        <a:pt x="3485" y="23920"/>
                        <a:pt x="9920" y="28510"/>
                      </a:cubicBezTo>
                      <a:cubicBezTo>
                        <a:pt x="12840" y="30593"/>
                        <a:pt x="15990" y="31549"/>
                        <a:pt x="19063" y="31549"/>
                      </a:cubicBezTo>
                      <a:cubicBezTo>
                        <a:pt x="23372" y="31549"/>
                        <a:pt x="27530" y="29670"/>
                        <a:pt x="30695" y="26387"/>
                      </a:cubicBezTo>
                      <a:cubicBezTo>
                        <a:pt x="35828" y="21063"/>
                        <a:pt x="37902" y="11450"/>
                        <a:pt x="31587" y="5142"/>
                      </a:cubicBezTo>
                      <a:cubicBezTo>
                        <a:pt x="28346" y="1903"/>
                        <a:pt x="24192" y="1"/>
                        <a:pt x="198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50" name="Google Shape;10750;p18"/>
                <p:cNvSpPr/>
                <p:nvPr/>
              </p:nvSpPr>
              <p:spPr>
                <a:xfrm rot="1271479">
                  <a:off x="2192259" y="2260208"/>
                  <a:ext cx="22995" cy="89039"/>
                </a:xfrm>
                <a:custGeom>
                  <a:avLst/>
                  <a:gdLst/>
                  <a:ahLst/>
                  <a:cxnLst/>
                  <a:rect l="l" t="t" r="r" b="b"/>
                  <a:pathLst>
                    <a:path w="1445" h="5594" extrusionOk="0">
                      <a:moveTo>
                        <a:pt x="274" y="1"/>
                      </a:moveTo>
                      <a:cubicBezTo>
                        <a:pt x="137" y="1"/>
                        <a:pt x="0" y="89"/>
                        <a:pt x="1" y="266"/>
                      </a:cubicBezTo>
                      <a:lnTo>
                        <a:pt x="1" y="268"/>
                      </a:lnTo>
                      <a:cubicBezTo>
                        <a:pt x="15" y="2013"/>
                        <a:pt x="301" y="3746"/>
                        <a:pt x="847" y="5403"/>
                      </a:cubicBezTo>
                      <a:cubicBezTo>
                        <a:pt x="891" y="5536"/>
                        <a:pt x="1001" y="5594"/>
                        <a:pt x="1111" y="5594"/>
                      </a:cubicBezTo>
                      <a:cubicBezTo>
                        <a:pt x="1278" y="5594"/>
                        <a:pt x="1444" y="5461"/>
                        <a:pt x="1378" y="5258"/>
                      </a:cubicBezTo>
                      <a:cubicBezTo>
                        <a:pt x="845" y="3647"/>
                        <a:pt x="567" y="1964"/>
                        <a:pt x="552" y="266"/>
                      </a:cubicBezTo>
                      <a:cubicBezTo>
                        <a:pt x="550" y="89"/>
                        <a:pt x="411" y="1"/>
                        <a:pt x="27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51" name="Google Shape;10751;p18"/>
                <p:cNvSpPr/>
                <p:nvPr/>
              </p:nvSpPr>
              <p:spPr>
                <a:xfrm rot="1271479">
                  <a:off x="2233777" y="2265017"/>
                  <a:ext cx="29106" cy="19084"/>
                </a:xfrm>
                <a:custGeom>
                  <a:avLst/>
                  <a:gdLst/>
                  <a:ahLst/>
                  <a:cxnLst/>
                  <a:rect l="l" t="t" r="r" b="b"/>
                  <a:pathLst>
                    <a:path w="1829" h="1199" extrusionOk="0">
                      <a:moveTo>
                        <a:pt x="440" y="0"/>
                      </a:moveTo>
                      <a:cubicBezTo>
                        <a:pt x="177" y="0"/>
                        <a:pt x="0" y="377"/>
                        <a:pt x="281" y="501"/>
                      </a:cubicBezTo>
                      <a:cubicBezTo>
                        <a:pt x="633" y="654"/>
                        <a:pt x="955" y="864"/>
                        <a:pt x="1236" y="1123"/>
                      </a:cubicBezTo>
                      <a:cubicBezTo>
                        <a:pt x="1294" y="1176"/>
                        <a:pt x="1358" y="1198"/>
                        <a:pt x="1420" y="1198"/>
                      </a:cubicBezTo>
                      <a:cubicBezTo>
                        <a:pt x="1637" y="1198"/>
                        <a:pt x="1829" y="923"/>
                        <a:pt x="1626" y="735"/>
                      </a:cubicBezTo>
                      <a:cubicBezTo>
                        <a:pt x="1312" y="441"/>
                        <a:pt x="952" y="201"/>
                        <a:pt x="560" y="27"/>
                      </a:cubicBezTo>
                      <a:cubicBezTo>
                        <a:pt x="519" y="8"/>
                        <a:pt x="478" y="0"/>
                        <a:pt x="4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52" name="Google Shape;10752;p18"/>
                <p:cNvSpPr/>
                <p:nvPr/>
              </p:nvSpPr>
              <p:spPr>
                <a:xfrm rot="1271479">
                  <a:off x="2250767" y="2296258"/>
                  <a:ext cx="46754" cy="46748"/>
                </a:xfrm>
                <a:custGeom>
                  <a:avLst/>
                  <a:gdLst/>
                  <a:ahLst/>
                  <a:cxnLst/>
                  <a:rect l="l" t="t" r="r" b="b"/>
                  <a:pathLst>
                    <a:path w="2938" h="2937" extrusionOk="0">
                      <a:moveTo>
                        <a:pt x="362" y="0"/>
                      </a:moveTo>
                      <a:cubicBezTo>
                        <a:pt x="146" y="0"/>
                        <a:pt x="0" y="355"/>
                        <a:pt x="230" y="529"/>
                      </a:cubicBezTo>
                      <a:cubicBezTo>
                        <a:pt x="1057" y="1162"/>
                        <a:pt x="1766" y="1933"/>
                        <a:pt x="2329" y="2809"/>
                      </a:cubicBezTo>
                      <a:cubicBezTo>
                        <a:pt x="2387" y="2899"/>
                        <a:pt x="2471" y="2936"/>
                        <a:pt x="2554" y="2936"/>
                      </a:cubicBezTo>
                      <a:cubicBezTo>
                        <a:pt x="2747" y="2936"/>
                        <a:pt x="2937" y="2739"/>
                        <a:pt x="2804" y="2531"/>
                      </a:cubicBezTo>
                      <a:cubicBezTo>
                        <a:pt x="2189" y="1577"/>
                        <a:pt x="1411" y="739"/>
                        <a:pt x="507" y="54"/>
                      </a:cubicBezTo>
                      <a:cubicBezTo>
                        <a:pt x="457" y="17"/>
                        <a:pt x="408" y="0"/>
                        <a:pt x="36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53" name="Google Shape;10753;p18"/>
                <p:cNvSpPr/>
                <p:nvPr/>
              </p:nvSpPr>
              <p:spPr>
                <a:xfrm rot="1271479">
                  <a:off x="2357906" y="2330914"/>
                  <a:ext cx="62047" cy="49215"/>
                </a:xfrm>
                <a:custGeom>
                  <a:avLst/>
                  <a:gdLst/>
                  <a:ahLst/>
                  <a:cxnLst/>
                  <a:rect l="l" t="t" r="r" b="b"/>
                  <a:pathLst>
                    <a:path w="3899" h="3092" extrusionOk="0">
                      <a:moveTo>
                        <a:pt x="3507" y="0"/>
                      </a:moveTo>
                      <a:cubicBezTo>
                        <a:pt x="3463" y="0"/>
                        <a:pt x="3415" y="13"/>
                        <a:pt x="3368" y="42"/>
                      </a:cubicBezTo>
                      <a:cubicBezTo>
                        <a:pt x="2197" y="754"/>
                        <a:pt x="1127" y="1622"/>
                        <a:pt x="187" y="2619"/>
                      </a:cubicBezTo>
                      <a:cubicBezTo>
                        <a:pt x="1" y="2816"/>
                        <a:pt x="187" y="3092"/>
                        <a:pt x="394" y="3092"/>
                      </a:cubicBezTo>
                      <a:cubicBezTo>
                        <a:pt x="456" y="3092"/>
                        <a:pt x="520" y="3067"/>
                        <a:pt x="577" y="3007"/>
                      </a:cubicBezTo>
                      <a:cubicBezTo>
                        <a:pt x="1482" y="2044"/>
                        <a:pt x="2516" y="1206"/>
                        <a:pt x="3645" y="517"/>
                      </a:cubicBezTo>
                      <a:cubicBezTo>
                        <a:pt x="3899" y="362"/>
                        <a:pt x="3743" y="0"/>
                        <a:pt x="350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54" name="Google Shape;10754;p18"/>
                <p:cNvSpPr/>
                <p:nvPr/>
              </p:nvSpPr>
              <p:spPr>
                <a:xfrm rot="1271479">
                  <a:off x="2429287" y="2335305"/>
                  <a:ext cx="26608" cy="14612"/>
                </a:xfrm>
                <a:custGeom>
                  <a:avLst/>
                  <a:gdLst/>
                  <a:ahLst/>
                  <a:cxnLst/>
                  <a:rect l="l" t="t" r="r" b="b"/>
                  <a:pathLst>
                    <a:path w="1672" h="918" extrusionOk="0">
                      <a:moveTo>
                        <a:pt x="1321" y="1"/>
                      </a:moveTo>
                      <a:cubicBezTo>
                        <a:pt x="1292" y="1"/>
                        <a:pt x="1260" y="6"/>
                        <a:pt x="1227" y="18"/>
                      </a:cubicBezTo>
                      <a:cubicBezTo>
                        <a:pt x="904" y="135"/>
                        <a:pt x="588" y="266"/>
                        <a:pt x="277" y="413"/>
                      </a:cubicBezTo>
                      <a:cubicBezTo>
                        <a:pt x="1" y="544"/>
                        <a:pt x="172" y="917"/>
                        <a:pt x="430" y="917"/>
                      </a:cubicBezTo>
                      <a:cubicBezTo>
                        <a:pt x="470" y="917"/>
                        <a:pt x="512" y="908"/>
                        <a:pt x="555" y="888"/>
                      </a:cubicBezTo>
                      <a:lnTo>
                        <a:pt x="555" y="889"/>
                      </a:lnTo>
                      <a:cubicBezTo>
                        <a:pt x="822" y="762"/>
                        <a:pt x="1095" y="649"/>
                        <a:pt x="1374" y="549"/>
                      </a:cubicBezTo>
                      <a:cubicBezTo>
                        <a:pt x="1671" y="442"/>
                        <a:pt x="1585" y="1"/>
                        <a:pt x="1321"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55" name="Google Shape;10755;p18"/>
                <p:cNvSpPr/>
                <p:nvPr/>
              </p:nvSpPr>
              <p:spPr>
                <a:xfrm rot="1271479">
                  <a:off x="2012045" y="2298725"/>
                  <a:ext cx="11617" cy="26549"/>
                </a:xfrm>
                <a:custGeom>
                  <a:avLst/>
                  <a:gdLst/>
                  <a:ahLst/>
                  <a:cxnLst/>
                  <a:rect l="l" t="t" r="r" b="b"/>
                  <a:pathLst>
                    <a:path w="730" h="1668" extrusionOk="0">
                      <a:moveTo>
                        <a:pt x="337" y="0"/>
                      </a:moveTo>
                      <a:cubicBezTo>
                        <a:pt x="177" y="0"/>
                        <a:pt x="1" y="137"/>
                        <a:pt x="37" y="345"/>
                      </a:cubicBezTo>
                      <a:cubicBezTo>
                        <a:pt x="97" y="696"/>
                        <a:pt x="140" y="1049"/>
                        <a:pt x="166" y="1403"/>
                      </a:cubicBezTo>
                      <a:cubicBezTo>
                        <a:pt x="179" y="1579"/>
                        <a:pt x="324" y="1667"/>
                        <a:pt x="461" y="1667"/>
                      </a:cubicBezTo>
                      <a:cubicBezTo>
                        <a:pt x="599" y="1667"/>
                        <a:pt x="729" y="1580"/>
                        <a:pt x="716" y="1403"/>
                      </a:cubicBezTo>
                      <a:cubicBezTo>
                        <a:pt x="686" y="1000"/>
                        <a:pt x="636" y="598"/>
                        <a:pt x="566" y="200"/>
                      </a:cubicBezTo>
                      <a:cubicBezTo>
                        <a:pt x="542" y="61"/>
                        <a:pt x="443" y="0"/>
                        <a:pt x="33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56" name="Google Shape;10756;p18"/>
                <p:cNvSpPr/>
                <p:nvPr/>
              </p:nvSpPr>
              <p:spPr>
                <a:xfrm rot="1271479">
                  <a:off x="1995530" y="2336899"/>
                  <a:ext cx="34485" cy="68697"/>
                </a:xfrm>
                <a:custGeom>
                  <a:avLst/>
                  <a:gdLst/>
                  <a:ahLst/>
                  <a:cxnLst/>
                  <a:rect l="l" t="t" r="r" b="b"/>
                  <a:pathLst>
                    <a:path w="2167" h="4316" extrusionOk="0">
                      <a:moveTo>
                        <a:pt x="335" y="0"/>
                      </a:moveTo>
                      <a:cubicBezTo>
                        <a:pt x="172" y="0"/>
                        <a:pt x="1" y="135"/>
                        <a:pt x="55" y="343"/>
                      </a:cubicBezTo>
                      <a:lnTo>
                        <a:pt x="54" y="341"/>
                      </a:lnTo>
                      <a:lnTo>
                        <a:pt x="54" y="341"/>
                      </a:lnTo>
                      <a:cubicBezTo>
                        <a:pt x="402" y="1678"/>
                        <a:pt x="913" y="2967"/>
                        <a:pt x="1574" y="4179"/>
                      </a:cubicBezTo>
                      <a:cubicBezTo>
                        <a:pt x="1627" y="4275"/>
                        <a:pt x="1709" y="4315"/>
                        <a:pt x="1792" y="4315"/>
                      </a:cubicBezTo>
                      <a:cubicBezTo>
                        <a:pt x="1977" y="4315"/>
                        <a:pt x="2167" y="4117"/>
                        <a:pt x="2050" y="3902"/>
                      </a:cubicBezTo>
                      <a:cubicBezTo>
                        <a:pt x="1412" y="2730"/>
                        <a:pt x="920" y="1486"/>
                        <a:pt x="585" y="196"/>
                      </a:cubicBezTo>
                      <a:cubicBezTo>
                        <a:pt x="549" y="59"/>
                        <a:pt x="444" y="0"/>
                        <a:pt x="335"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57" name="Google Shape;10757;p18"/>
                <p:cNvSpPr/>
                <p:nvPr/>
              </p:nvSpPr>
              <p:spPr>
                <a:xfrm rot="1271479">
                  <a:off x="1887115" y="2422182"/>
                  <a:ext cx="30045" cy="16124"/>
                </a:xfrm>
                <a:custGeom>
                  <a:avLst/>
                  <a:gdLst/>
                  <a:ahLst/>
                  <a:cxnLst/>
                  <a:rect l="l" t="t" r="r" b="b"/>
                  <a:pathLst>
                    <a:path w="1888" h="1013" extrusionOk="0">
                      <a:moveTo>
                        <a:pt x="1453" y="1"/>
                      </a:moveTo>
                      <a:cubicBezTo>
                        <a:pt x="1413" y="1"/>
                        <a:pt x="1372" y="9"/>
                        <a:pt x="1330" y="28"/>
                      </a:cubicBezTo>
                      <a:lnTo>
                        <a:pt x="280" y="510"/>
                      </a:lnTo>
                      <a:cubicBezTo>
                        <a:pt x="0" y="637"/>
                        <a:pt x="175" y="1012"/>
                        <a:pt x="435" y="1012"/>
                      </a:cubicBezTo>
                      <a:cubicBezTo>
                        <a:pt x="474" y="1012"/>
                        <a:pt x="515" y="1004"/>
                        <a:pt x="557" y="985"/>
                      </a:cubicBezTo>
                      <a:lnTo>
                        <a:pt x="1608" y="503"/>
                      </a:lnTo>
                      <a:cubicBezTo>
                        <a:pt x="1887" y="374"/>
                        <a:pt x="1713" y="1"/>
                        <a:pt x="145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58" name="Google Shape;10758;p18"/>
                <p:cNvSpPr/>
                <p:nvPr/>
              </p:nvSpPr>
              <p:spPr>
                <a:xfrm rot="1271479">
                  <a:off x="1928509" y="2424160"/>
                  <a:ext cx="53104" cy="18925"/>
                </a:xfrm>
                <a:custGeom>
                  <a:avLst/>
                  <a:gdLst/>
                  <a:ahLst/>
                  <a:cxnLst/>
                  <a:rect l="l" t="t" r="r" b="b"/>
                  <a:pathLst>
                    <a:path w="3337" h="1189" extrusionOk="0">
                      <a:moveTo>
                        <a:pt x="2924" y="1"/>
                      </a:moveTo>
                      <a:cubicBezTo>
                        <a:pt x="2905" y="1"/>
                        <a:pt x="2886" y="2"/>
                        <a:pt x="2865" y="6"/>
                      </a:cubicBezTo>
                      <a:cubicBezTo>
                        <a:pt x="2001" y="171"/>
                        <a:pt x="1147" y="384"/>
                        <a:pt x="306" y="644"/>
                      </a:cubicBezTo>
                      <a:cubicBezTo>
                        <a:pt x="0" y="739"/>
                        <a:pt x="93" y="1189"/>
                        <a:pt x="368" y="1189"/>
                      </a:cubicBezTo>
                      <a:cubicBezTo>
                        <a:pt x="395" y="1189"/>
                        <a:pt x="423" y="1185"/>
                        <a:pt x="453" y="1175"/>
                      </a:cubicBezTo>
                      <a:cubicBezTo>
                        <a:pt x="1293" y="915"/>
                        <a:pt x="2148" y="701"/>
                        <a:pt x="3010" y="536"/>
                      </a:cubicBezTo>
                      <a:cubicBezTo>
                        <a:pt x="3337" y="474"/>
                        <a:pt x="3226" y="1"/>
                        <a:pt x="292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59" name="Google Shape;10759;p18"/>
                <p:cNvSpPr/>
                <p:nvPr/>
              </p:nvSpPr>
              <p:spPr>
                <a:xfrm rot="1271479">
                  <a:off x="1817190" y="2657809"/>
                  <a:ext cx="56255" cy="17079"/>
                </a:xfrm>
                <a:custGeom>
                  <a:avLst/>
                  <a:gdLst/>
                  <a:ahLst/>
                  <a:cxnLst/>
                  <a:rect l="l" t="t" r="r" b="b"/>
                  <a:pathLst>
                    <a:path w="3535" h="1073" extrusionOk="0">
                      <a:moveTo>
                        <a:pt x="400" y="1"/>
                      </a:moveTo>
                      <a:cubicBezTo>
                        <a:pt x="105" y="1"/>
                        <a:pt x="0" y="465"/>
                        <a:pt x="322" y="539"/>
                      </a:cubicBezTo>
                      <a:cubicBezTo>
                        <a:pt x="1228" y="748"/>
                        <a:pt x="2139" y="923"/>
                        <a:pt x="3057" y="1069"/>
                      </a:cubicBezTo>
                      <a:cubicBezTo>
                        <a:pt x="3073" y="1071"/>
                        <a:pt x="3089" y="1073"/>
                        <a:pt x="3105" y="1073"/>
                      </a:cubicBezTo>
                      <a:cubicBezTo>
                        <a:pt x="3415" y="1073"/>
                        <a:pt x="3535" y="590"/>
                        <a:pt x="3202" y="538"/>
                      </a:cubicBezTo>
                      <a:cubicBezTo>
                        <a:pt x="2284" y="394"/>
                        <a:pt x="1373" y="217"/>
                        <a:pt x="468" y="8"/>
                      </a:cubicBezTo>
                      <a:cubicBezTo>
                        <a:pt x="444" y="3"/>
                        <a:pt x="421" y="1"/>
                        <a:pt x="40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60" name="Google Shape;10760;p18"/>
                <p:cNvSpPr/>
                <p:nvPr/>
              </p:nvSpPr>
              <p:spPr>
                <a:xfrm rot="1271479">
                  <a:off x="1847598" y="2723567"/>
                  <a:ext cx="23457" cy="62649"/>
                </a:xfrm>
                <a:custGeom>
                  <a:avLst/>
                  <a:gdLst/>
                  <a:ahLst/>
                  <a:cxnLst/>
                  <a:rect l="l" t="t" r="r" b="b"/>
                  <a:pathLst>
                    <a:path w="1474" h="3936" extrusionOk="0">
                      <a:moveTo>
                        <a:pt x="1140" y="0"/>
                      </a:moveTo>
                      <a:cubicBezTo>
                        <a:pt x="1030" y="0"/>
                        <a:pt x="919" y="58"/>
                        <a:pt x="874" y="191"/>
                      </a:cubicBezTo>
                      <a:cubicBezTo>
                        <a:pt x="498" y="1298"/>
                        <a:pt x="216" y="2435"/>
                        <a:pt x="33" y="3590"/>
                      </a:cubicBezTo>
                      <a:cubicBezTo>
                        <a:pt x="0" y="3799"/>
                        <a:pt x="179" y="3936"/>
                        <a:pt x="338" y="3936"/>
                      </a:cubicBezTo>
                      <a:cubicBezTo>
                        <a:pt x="444" y="3936"/>
                        <a:pt x="542" y="3876"/>
                        <a:pt x="564" y="3737"/>
                      </a:cubicBezTo>
                      <a:cubicBezTo>
                        <a:pt x="747" y="2582"/>
                        <a:pt x="1028" y="1443"/>
                        <a:pt x="1405" y="336"/>
                      </a:cubicBezTo>
                      <a:cubicBezTo>
                        <a:pt x="1474" y="133"/>
                        <a:pt x="1308" y="0"/>
                        <a:pt x="11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61" name="Google Shape;10761;p18"/>
                <p:cNvSpPr/>
                <p:nvPr/>
              </p:nvSpPr>
              <p:spPr>
                <a:xfrm rot="1271479">
                  <a:off x="1967241" y="2993002"/>
                  <a:ext cx="25796" cy="15694"/>
                </a:xfrm>
                <a:custGeom>
                  <a:avLst/>
                  <a:gdLst/>
                  <a:ahLst/>
                  <a:cxnLst/>
                  <a:rect l="l" t="t" r="r" b="b"/>
                  <a:pathLst>
                    <a:path w="1621" h="985" extrusionOk="0">
                      <a:moveTo>
                        <a:pt x="1210" y="1"/>
                      </a:moveTo>
                      <a:cubicBezTo>
                        <a:pt x="1168" y="1"/>
                        <a:pt x="1123" y="11"/>
                        <a:pt x="1077" y="36"/>
                      </a:cubicBezTo>
                      <a:lnTo>
                        <a:pt x="267" y="475"/>
                      </a:lnTo>
                      <a:cubicBezTo>
                        <a:pt x="1" y="619"/>
                        <a:pt x="163" y="985"/>
                        <a:pt x="410" y="985"/>
                      </a:cubicBezTo>
                      <a:cubicBezTo>
                        <a:pt x="453" y="985"/>
                        <a:pt x="498" y="974"/>
                        <a:pt x="544" y="950"/>
                      </a:cubicBezTo>
                      <a:lnTo>
                        <a:pt x="1354" y="512"/>
                      </a:lnTo>
                      <a:cubicBezTo>
                        <a:pt x="1620" y="368"/>
                        <a:pt x="1457" y="1"/>
                        <a:pt x="121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62" name="Google Shape;10762;p18"/>
                <p:cNvSpPr/>
                <p:nvPr/>
              </p:nvSpPr>
              <p:spPr>
                <a:xfrm rot="1271479">
                  <a:off x="2005101" y="2980168"/>
                  <a:ext cx="33228" cy="22761"/>
                </a:xfrm>
                <a:custGeom>
                  <a:avLst/>
                  <a:gdLst/>
                  <a:ahLst/>
                  <a:cxnLst/>
                  <a:rect l="l" t="t" r="r" b="b"/>
                  <a:pathLst>
                    <a:path w="2088" h="1430" extrusionOk="0">
                      <a:moveTo>
                        <a:pt x="1723" y="0"/>
                      </a:moveTo>
                      <a:cubicBezTo>
                        <a:pt x="1677" y="0"/>
                        <a:pt x="1628" y="16"/>
                        <a:pt x="1578" y="54"/>
                      </a:cubicBezTo>
                      <a:cubicBezTo>
                        <a:pt x="1158" y="368"/>
                        <a:pt x="719" y="656"/>
                        <a:pt x="262" y="915"/>
                      </a:cubicBezTo>
                      <a:cubicBezTo>
                        <a:pt x="0" y="1064"/>
                        <a:pt x="160" y="1430"/>
                        <a:pt x="403" y="1430"/>
                      </a:cubicBezTo>
                      <a:cubicBezTo>
                        <a:pt x="446" y="1430"/>
                        <a:pt x="492" y="1418"/>
                        <a:pt x="539" y="1391"/>
                      </a:cubicBezTo>
                      <a:cubicBezTo>
                        <a:pt x="996" y="1131"/>
                        <a:pt x="1435" y="843"/>
                        <a:pt x="1856" y="528"/>
                      </a:cubicBezTo>
                      <a:cubicBezTo>
                        <a:pt x="2087" y="355"/>
                        <a:pt x="1941" y="0"/>
                        <a:pt x="1723"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63" name="Google Shape;10763;p18"/>
                <p:cNvSpPr/>
                <p:nvPr/>
              </p:nvSpPr>
              <p:spPr>
                <a:xfrm rot="1271479">
                  <a:off x="2102491" y="3008428"/>
                  <a:ext cx="41184" cy="35606"/>
                </a:xfrm>
                <a:custGeom>
                  <a:avLst/>
                  <a:gdLst/>
                  <a:ahLst/>
                  <a:cxnLst/>
                  <a:rect l="l" t="t" r="r" b="b"/>
                  <a:pathLst>
                    <a:path w="2588" h="2237" extrusionOk="0">
                      <a:moveTo>
                        <a:pt x="389" y="1"/>
                      </a:moveTo>
                      <a:cubicBezTo>
                        <a:pt x="186" y="1"/>
                        <a:pt x="1" y="276"/>
                        <a:pt x="183" y="477"/>
                      </a:cubicBezTo>
                      <a:cubicBezTo>
                        <a:pt x="756" y="1108"/>
                        <a:pt x="1390" y="1680"/>
                        <a:pt x="2077" y="2185"/>
                      </a:cubicBezTo>
                      <a:cubicBezTo>
                        <a:pt x="2127" y="2221"/>
                        <a:pt x="2176" y="2237"/>
                        <a:pt x="2222" y="2237"/>
                      </a:cubicBezTo>
                      <a:cubicBezTo>
                        <a:pt x="2441" y="2237"/>
                        <a:pt x="2588" y="1881"/>
                        <a:pt x="2354" y="1709"/>
                      </a:cubicBezTo>
                      <a:cubicBezTo>
                        <a:pt x="1708" y="1230"/>
                        <a:pt x="1110" y="687"/>
                        <a:pt x="571" y="88"/>
                      </a:cubicBezTo>
                      <a:cubicBezTo>
                        <a:pt x="515" y="27"/>
                        <a:pt x="451" y="1"/>
                        <a:pt x="38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64" name="Google Shape;10764;p18"/>
                <p:cNvSpPr/>
                <p:nvPr/>
              </p:nvSpPr>
              <p:spPr>
                <a:xfrm rot="1271479">
                  <a:off x="2135834" y="3057571"/>
                  <a:ext cx="23059" cy="18304"/>
                </a:xfrm>
                <a:custGeom>
                  <a:avLst/>
                  <a:gdLst/>
                  <a:ahLst/>
                  <a:cxnLst/>
                  <a:rect l="l" t="t" r="r" b="b"/>
                  <a:pathLst>
                    <a:path w="1449" h="1150" extrusionOk="0">
                      <a:moveTo>
                        <a:pt x="330" y="0"/>
                      </a:moveTo>
                      <a:cubicBezTo>
                        <a:pt x="232" y="0"/>
                        <a:pt x="129" y="58"/>
                        <a:pt x="82" y="139"/>
                      </a:cubicBezTo>
                      <a:cubicBezTo>
                        <a:pt x="1" y="279"/>
                        <a:pt x="61" y="427"/>
                        <a:pt x="180" y="515"/>
                      </a:cubicBezTo>
                      <a:lnTo>
                        <a:pt x="990" y="1109"/>
                      </a:lnTo>
                      <a:cubicBezTo>
                        <a:pt x="1028" y="1137"/>
                        <a:pt x="1073" y="1149"/>
                        <a:pt x="1118" y="1149"/>
                      </a:cubicBezTo>
                      <a:cubicBezTo>
                        <a:pt x="1217" y="1149"/>
                        <a:pt x="1319" y="1092"/>
                        <a:pt x="1366" y="1010"/>
                      </a:cubicBezTo>
                      <a:cubicBezTo>
                        <a:pt x="1448" y="872"/>
                        <a:pt x="1388" y="722"/>
                        <a:pt x="1267" y="634"/>
                      </a:cubicBezTo>
                      <a:lnTo>
                        <a:pt x="458" y="40"/>
                      </a:lnTo>
                      <a:cubicBezTo>
                        <a:pt x="420" y="13"/>
                        <a:pt x="375" y="0"/>
                        <a:pt x="33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65" name="Google Shape;10765;p18"/>
                <p:cNvSpPr/>
                <p:nvPr/>
              </p:nvSpPr>
              <p:spPr>
                <a:xfrm rot="1271479">
                  <a:off x="2388136" y="2983942"/>
                  <a:ext cx="11060" cy="36306"/>
                </a:xfrm>
                <a:custGeom>
                  <a:avLst/>
                  <a:gdLst/>
                  <a:ahLst/>
                  <a:cxnLst/>
                  <a:rect l="l" t="t" r="r" b="b"/>
                  <a:pathLst>
                    <a:path w="695" h="2281" extrusionOk="0">
                      <a:moveTo>
                        <a:pt x="269" y="1"/>
                      </a:moveTo>
                      <a:cubicBezTo>
                        <a:pt x="132" y="1"/>
                        <a:pt x="1" y="88"/>
                        <a:pt x="12" y="265"/>
                      </a:cubicBezTo>
                      <a:cubicBezTo>
                        <a:pt x="53" y="848"/>
                        <a:pt x="93" y="1431"/>
                        <a:pt x="133" y="2016"/>
                      </a:cubicBezTo>
                      <a:cubicBezTo>
                        <a:pt x="145" y="2192"/>
                        <a:pt x="289" y="2280"/>
                        <a:pt x="426" y="2280"/>
                      </a:cubicBezTo>
                      <a:cubicBezTo>
                        <a:pt x="564" y="2280"/>
                        <a:pt x="695" y="2192"/>
                        <a:pt x="683" y="2016"/>
                      </a:cubicBezTo>
                      <a:cubicBezTo>
                        <a:pt x="642" y="1433"/>
                        <a:pt x="602" y="849"/>
                        <a:pt x="562" y="265"/>
                      </a:cubicBezTo>
                      <a:cubicBezTo>
                        <a:pt x="551" y="89"/>
                        <a:pt x="407" y="1"/>
                        <a:pt x="26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66" name="Google Shape;10766;p18"/>
                <p:cNvSpPr/>
                <p:nvPr/>
              </p:nvSpPr>
              <p:spPr>
                <a:xfrm rot="1271479">
                  <a:off x="2374577" y="3032498"/>
                  <a:ext cx="10073" cy="23812"/>
                </a:xfrm>
                <a:custGeom>
                  <a:avLst/>
                  <a:gdLst/>
                  <a:ahLst/>
                  <a:cxnLst/>
                  <a:rect l="l" t="t" r="r" b="b"/>
                  <a:pathLst>
                    <a:path w="633" h="1496" extrusionOk="0">
                      <a:moveTo>
                        <a:pt x="363" y="1"/>
                      </a:moveTo>
                      <a:cubicBezTo>
                        <a:pt x="225" y="1"/>
                        <a:pt x="82" y="89"/>
                        <a:pt x="71" y="265"/>
                      </a:cubicBezTo>
                      <a:lnTo>
                        <a:pt x="12" y="1232"/>
                      </a:lnTo>
                      <a:cubicBezTo>
                        <a:pt x="1" y="1408"/>
                        <a:pt x="133" y="1496"/>
                        <a:pt x="270" y="1496"/>
                      </a:cubicBezTo>
                      <a:cubicBezTo>
                        <a:pt x="408" y="1496"/>
                        <a:pt x="551" y="1408"/>
                        <a:pt x="562" y="1232"/>
                      </a:cubicBezTo>
                      <a:lnTo>
                        <a:pt x="621" y="265"/>
                      </a:lnTo>
                      <a:cubicBezTo>
                        <a:pt x="632" y="89"/>
                        <a:pt x="500" y="1"/>
                        <a:pt x="36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67" name="Google Shape;10767;p18"/>
                <p:cNvSpPr/>
                <p:nvPr/>
              </p:nvSpPr>
              <p:spPr>
                <a:xfrm rot="1271479">
                  <a:off x="2454247" y="2944644"/>
                  <a:ext cx="39657" cy="10808"/>
                </a:xfrm>
                <a:custGeom>
                  <a:avLst/>
                  <a:gdLst/>
                  <a:ahLst/>
                  <a:cxnLst/>
                  <a:rect l="l" t="t" r="r" b="b"/>
                  <a:pathLst>
                    <a:path w="2492" h="679" extrusionOk="0">
                      <a:moveTo>
                        <a:pt x="2160" y="0"/>
                      </a:moveTo>
                      <a:cubicBezTo>
                        <a:pt x="2153" y="0"/>
                        <a:pt x="2145" y="0"/>
                        <a:pt x="2137" y="1"/>
                      </a:cubicBezTo>
                      <a:lnTo>
                        <a:pt x="354" y="127"/>
                      </a:lnTo>
                      <a:cubicBezTo>
                        <a:pt x="10" y="151"/>
                        <a:pt x="0" y="678"/>
                        <a:pt x="331" y="678"/>
                      </a:cubicBezTo>
                      <a:cubicBezTo>
                        <a:pt x="338" y="678"/>
                        <a:pt x="346" y="678"/>
                        <a:pt x="354" y="677"/>
                      </a:cubicBezTo>
                      <a:lnTo>
                        <a:pt x="2137" y="551"/>
                      </a:lnTo>
                      <a:cubicBezTo>
                        <a:pt x="2481" y="527"/>
                        <a:pt x="2491" y="0"/>
                        <a:pt x="216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68" name="Google Shape;10768;p18"/>
                <p:cNvSpPr/>
                <p:nvPr/>
              </p:nvSpPr>
              <p:spPr>
                <a:xfrm rot="1271479">
                  <a:off x="2506293" y="2952809"/>
                  <a:ext cx="21611" cy="10441"/>
                </a:xfrm>
                <a:custGeom>
                  <a:avLst/>
                  <a:gdLst/>
                  <a:ahLst/>
                  <a:cxnLst/>
                  <a:rect l="l" t="t" r="r" b="b"/>
                  <a:pathLst>
                    <a:path w="1358" h="656" extrusionOk="0">
                      <a:moveTo>
                        <a:pt x="1042" y="0"/>
                      </a:moveTo>
                      <a:cubicBezTo>
                        <a:pt x="1022" y="0"/>
                        <a:pt x="1002" y="2"/>
                        <a:pt x="983" y="5"/>
                      </a:cubicBezTo>
                      <a:lnTo>
                        <a:pt x="228" y="120"/>
                      </a:lnTo>
                      <a:cubicBezTo>
                        <a:pt x="81" y="144"/>
                        <a:pt x="0" y="327"/>
                        <a:pt x="36" y="459"/>
                      </a:cubicBezTo>
                      <a:cubicBezTo>
                        <a:pt x="74" y="594"/>
                        <a:pt x="189" y="656"/>
                        <a:pt x="315" y="656"/>
                      </a:cubicBezTo>
                      <a:cubicBezTo>
                        <a:pt x="335" y="656"/>
                        <a:pt x="355" y="654"/>
                        <a:pt x="375" y="651"/>
                      </a:cubicBezTo>
                      <a:lnTo>
                        <a:pt x="1129" y="536"/>
                      </a:lnTo>
                      <a:cubicBezTo>
                        <a:pt x="1276" y="514"/>
                        <a:pt x="1357" y="329"/>
                        <a:pt x="1320" y="197"/>
                      </a:cubicBezTo>
                      <a:cubicBezTo>
                        <a:pt x="1283" y="62"/>
                        <a:pt x="1168" y="0"/>
                        <a:pt x="104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69" name="Google Shape;10769;p18"/>
                <p:cNvSpPr/>
                <p:nvPr/>
              </p:nvSpPr>
              <p:spPr>
                <a:xfrm rot="1271479">
                  <a:off x="2571126" y="2667051"/>
                  <a:ext cx="55443" cy="19960"/>
                </a:xfrm>
                <a:custGeom>
                  <a:avLst/>
                  <a:gdLst/>
                  <a:ahLst/>
                  <a:cxnLst/>
                  <a:rect l="l" t="t" r="r" b="b"/>
                  <a:pathLst>
                    <a:path w="3484" h="1254" extrusionOk="0">
                      <a:moveTo>
                        <a:pt x="418" y="1"/>
                      </a:moveTo>
                      <a:cubicBezTo>
                        <a:pt x="113" y="1"/>
                        <a:pt x="0" y="475"/>
                        <a:pt x="329" y="537"/>
                      </a:cubicBezTo>
                      <a:cubicBezTo>
                        <a:pt x="1245" y="709"/>
                        <a:pt x="2149" y="943"/>
                        <a:pt x="3034" y="1238"/>
                      </a:cubicBezTo>
                      <a:cubicBezTo>
                        <a:pt x="3066" y="1249"/>
                        <a:pt x="3096" y="1253"/>
                        <a:pt x="3124" y="1253"/>
                      </a:cubicBezTo>
                      <a:cubicBezTo>
                        <a:pt x="3394" y="1253"/>
                        <a:pt x="3483" y="808"/>
                        <a:pt x="3181" y="707"/>
                      </a:cubicBezTo>
                      <a:cubicBezTo>
                        <a:pt x="2296" y="412"/>
                        <a:pt x="1392" y="178"/>
                        <a:pt x="475" y="6"/>
                      </a:cubicBezTo>
                      <a:cubicBezTo>
                        <a:pt x="456" y="3"/>
                        <a:pt x="436" y="1"/>
                        <a:pt x="418"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70" name="Google Shape;10770;p18"/>
                <p:cNvSpPr/>
                <p:nvPr/>
              </p:nvSpPr>
              <p:spPr>
                <a:xfrm rot="1271479">
                  <a:off x="2623109" y="2701546"/>
                  <a:ext cx="23743" cy="15758"/>
                </a:xfrm>
                <a:custGeom>
                  <a:avLst/>
                  <a:gdLst/>
                  <a:ahLst/>
                  <a:cxnLst/>
                  <a:rect l="l" t="t" r="r" b="b"/>
                  <a:pathLst>
                    <a:path w="1492" h="990" extrusionOk="0">
                      <a:moveTo>
                        <a:pt x="306" y="0"/>
                      </a:moveTo>
                      <a:cubicBezTo>
                        <a:pt x="189" y="0"/>
                        <a:pt x="72" y="98"/>
                        <a:pt x="43" y="206"/>
                      </a:cubicBezTo>
                      <a:cubicBezTo>
                        <a:pt x="0" y="363"/>
                        <a:pt x="96" y="490"/>
                        <a:pt x="235" y="545"/>
                      </a:cubicBezTo>
                      <a:cubicBezTo>
                        <a:pt x="494" y="649"/>
                        <a:pt x="741" y="782"/>
                        <a:pt x="971" y="942"/>
                      </a:cubicBezTo>
                      <a:cubicBezTo>
                        <a:pt x="1020" y="975"/>
                        <a:pt x="1069" y="989"/>
                        <a:pt x="1115" y="989"/>
                      </a:cubicBezTo>
                      <a:cubicBezTo>
                        <a:pt x="1341" y="989"/>
                        <a:pt x="1492" y="631"/>
                        <a:pt x="1249" y="467"/>
                      </a:cubicBezTo>
                      <a:cubicBezTo>
                        <a:pt x="977" y="284"/>
                        <a:pt x="686" y="132"/>
                        <a:pt x="380" y="14"/>
                      </a:cubicBezTo>
                      <a:cubicBezTo>
                        <a:pt x="356" y="5"/>
                        <a:pt x="331" y="0"/>
                        <a:pt x="30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71" name="Google Shape;10771;p18"/>
                <p:cNvSpPr/>
                <p:nvPr/>
              </p:nvSpPr>
              <p:spPr>
                <a:xfrm rot="1271479">
                  <a:off x="2573208" y="2549709"/>
                  <a:ext cx="9103" cy="51173"/>
                </a:xfrm>
                <a:custGeom>
                  <a:avLst/>
                  <a:gdLst/>
                  <a:ahLst/>
                  <a:cxnLst/>
                  <a:rect l="l" t="t" r="r" b="b"/>
                  <a:pathLst>
                    <a:path w="572" h="3215" extrusionOk="0">
                      <a:moveTo>
                        <a:pt x="297" y="0"/>
                      </a:moveTo>
                      <a:cubicBezTo>
                        <a:pt x="159" y="0"/>
                        <a:pt x="21" y="89"/>
                        <a:pt x="20" y="266"/>
                      </a:cubicBezTo>
                      <a:cubicBezTo>
                        <a:pt x="13" y="1161"/>
                        <a:pt x="8" y="2054"/>
                        <a:pt x="2" y="2948"/>
                      </a:cubicBezTo>
                      <a:cubicBezTo>
                        <a:pt x="1" y="3125"/>
                        <a:pt x="138" y="3214"/>
                        <a:pt x="276" y="3214"/>
                      </a:cubicBezTo>
                      <a:cubicBezTo>
                        <a:pt x="413" y="3214"/>
                        <a:pt x="550" y="3126"/>
                        <a:pt x="551" y="2948"/>
                      </a:cubicBezTo>
                      <a:cubicBezTo>
                        <a:pt x="558" y="2054"/>
                        <a:pt x="563" y="1161"/>
                        <a:pt x="570" y="266"/>
                      </a:cubicBezTo>
                      <a:cubicBezTo>
                        <a:pt x="572" y="89"/>
                        <a:pt x="435" y="0"/>
                        <a:pt x="29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72" name="Google Shape;10772;p18"/>
                <p:cNvSpPr/>
                <p:nvPr/>
              </p:nvSpPr>
              <p:spPr>
                <a:xfrm rot="1271479">
                  <a:off x="2586574" y="2520381"/>
                  <a:ext cx="12047" cy="20580"/>
                </a:xfrm>
                <a:custGeom>
                  <a:avLst/>
                  <a:gdLst/>
                  <a:ahLst/>
                  <a:cxnLst/>
                  <a:rect l="l" t="t" r="r" b="b"/>
                  <a:pathLst>
                    <a:path w="757" h="1293" extrusionOk="0">
                      <a:moveTo>
                        <a:pt x="336" y="0"/>
                      </a:moveTo>
                      <a:cubicBezTo>
                        <a:pt x="172" y="0"/>
                        <a:pt x="0" y="135"/>
                        <a:pt x="54" y="342"/>
                      </a:cubicBezTo>
                      <a:cubicBezTo>
                        <a:pt x="113" y="564"/>
                        <a:pt x="157" y="789"/>
                        <a:pt x="189" y="1019"/>
                      </a:cubicBezTo>
                      <a:cubicBezTo>
                        <a:pt x="206" y="1165"/>
                        <a:pt x="301" y="1293"/>
                        <a:pt x="463" y="1293"/>
                      </a:cubicBezTo>
                      <a:cubicBezTo>
                        <a:pt x="596" y="1293"/>
                        <a:pt x="757" y="1165"/>
                        <a:pt x="737" y="1019"/>
                      </a:cubicBezTo>
                      <a:lnTo>
                        <a:pt x="739" y="1019"/>
                      </a:lnTo>
                      <a:cubicBezTo>
                        <a:pt x="704" y="741"/>
                        <a:pt x="652" y="467"/>
                        <a:pt x="584" y="195"/>
                      </a:cubicBezTo>
                      <a:cubicBezTo>
                        <a:pt x="549" y="59"/>
                        <a:pt x="444" y="0"/>
                        <a:pt x="33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73" name="Google Shape;10773;p18"/>
                <p:cNvSpPr/>
                <p:nvPr/>
              </p:nvSpPr>
              <p:spPr>
                <a:xfrm rot="1271479">
                  <a:off x="2235681" y="2496759"/>
                  <a:ext cx="42282" cy="37054"/>
                </a:xfrm>
                <a:custGeom>
                  <a:avLst/>
                  <a:gdLst/>
                  <a:ahLst/>
                  <a:cxnLst/>
                  <a:rect l="l" t="t" r="r" b="b"/>
                  <a:pathLst>
                    <a:path w="2657" h="2328" extrusionOk="0">
                      <a:moveTo>
                        <a:pt x="1328" y="0"/>
                      </a:moveTo>
                      <a:cubicBezTo>
                        <a:pt x="1124" y="0"/>
                        <a:pt x="917" y="54"/>
                        <a:pt x="729" y="166"/>
                      </a:cubicBezTo>
                      <a:cubicBezTo>
                        <a:pt x="179" y="498"/>
                        <a:pt x="1" y="1212"/>
                        <a:pt x="332" y="1763"/>
                      </a:cubicBezTo>
                      <a:cubicBezTo>
                        <a:pt x="550" y="2126"/>
                        <a:pt x="935" y="2327"/>
                        <a:pt x="1330" y="2327"/>
                      </a:cubicBezTo>
                      <a:cubicBezTo>
                        <a:pt x="1534" y="2327"/>
                        <a:pt x="1741" y="2274"/>
                        <a:pt x="1928" y="2161"/>
                      </a:cubicBezTo>
                      <a:cubicBezTo>
                        <a:pt x="2479" y="1830"/>
                        <a:pt x="2657" y="1116"/>
                        <a:pt x="2326" y="564"/>
                      </a:cubicBezTo>
                      <a:cubicBezTo>
                        <a:pt x="2108" y="201"/>
                        <a:pt x="1723" y="0"/>
                        <a:pt x="132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74" name="Google Shape;10774;p18"/>
                <p:cNvSpPr/>
                <p:nvPr/>
              </p:nvSpPr>
              <p:spPr>
                <a:xfrm rot="1271479">
                  <a:off x="2152774" y="2767913"/>
                  <a:ext cx="38718" cy="37054"/>
                </a:xfrm>
                <a:custGeom>
                  <a:avLst/>
                  <a:gdLst/>
                  <a:ahLst/>
                  <a:cxnLst/>
                  <a:rect l="l" t="t" r="r" b="b"/>
                  <a:pathLst>
                    <a:path w="2433" h="2328" extrusionOk="0">
                      <a:moveTo>
                        <a:pt x="1255" y="1"/>
                      </a:moveTo>
                      <a:cubicBezTo>
                        <a:pt x="1242" y="1"/>
                        <a:pt x="1230" y="1"/>
                        <a:pt x="1217" y="1"/>
                      </a:cubicBezTo>
                      <a:cubicBezTo>
                        <a:pt x="746" y="16"/>
                        <a:pt x="332" y="313"/>
                        <a:pt x="166" y="753"/>
                      </a:cubicBezTo>
                      <a:cubicBezTo>
                        <a:pt x="0" y="1193"/>
                        <a:pt x="115" y="1690"/>
                        <a:pt x="458" y="2013"/>
                      </a:cubicBezTo>
                      <a:cubicBezTo>
                        <a:pt x="678" y="2219"/>
                        <a:pt x="964" y="2327"/>
                        <a:pt x="1253" y="2327"/>
                      </a:cubicBezTo>
                      <a:cubicBezTo>
                        <a:pt x="1416" y="2327"/>
                        <a:pt x="1579" y="2293"/>
                        <a:pt x="1733" y="2224"/>
                      </a:cubicBezTo>
                      <a:cubicBezTo>
                        <a:pt x="2162" y="2030"/>
                        <a:pt x="2433" y="1597"/>
                        <a:pt x="2417" y="1128"/>
                      </a:cubicBezTo>
                      <a:cubicBezTo>
                        <a:pt x="2397"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75" name="Google Shape;10775;p18"/>
                <p:cNvSpPr/>
                <p:nvPr/>
              </p:nvSpPr>
              <p:spPr>
                <a:xfrm rot="1271479">
                  <a:off x="2316450" y="2741714"/>
                  <a:ext cx="38734" cy="37038"/>
                </a:xfrm>
                <a:custGeom>
                  <a:avLst/>
                  <a:gdLst/>
                  <a:ahLst/>
                  <a:cxnLst/>
                  <a:rect l="l" t="t" r="r" b="b"/>
                  <a:pathLst>
                    <a:path w="2434" h="2327" extrusionOk="0">
                      <a:moveTo>
                        <a:pt x="1258" y="1"/>
                      </a:moveTo>
                      <a:cubicBezTo>
                        <a:pt x="1244" y="1"/>
                        <a:pt x="1231" y="1"/>
                        <a:pt x="1218" y="1"/>
                      </a:cubicBezTo>
                      <a:cubicBezTo>
                        <a:pt x="747" y="16"/>
                        <a:pt x="333" y="313"/>
                        <a:pt x="167" y="753"/>
                      </a:cubicBezTo>
                      <a:cubicBezTo>
                        <a:pt x="1" y="1194"/>
                        <a:pt x="116" y="1690"/>
                        <a:pt x="459" y="2013"/>
                      </a:cubicBezTo>
                      <a:cubicBezTo>
                        <a:pt x="679" y="2219"/>
                        <a:pt x="965" y="2327"/>
                        <a:pt x="1255" y="2327"/>
                      </a:cubicBezTo>
                      <a:cubicBezTo>
                        <a:pt x="1417" y="2327"/>
                        <a:pt x="1580" y="2293"/>
                        <a:pt x="1733" y="2224"/>
                      </a:cubicBezTo>
                      <a:cubicBezTo>
                        <a:pt x="2163" y="2029"/>
                        <a:pt x="2433" y="1597"/>
                        <a:pt x="2418" y="1126"/>
                      </a:cubicBezTo>
                      <a:cubicBezTo>
                        <a:pt x="2398" y="498"/>
                        <a:pt x="1882" y="1"/>
                        <a:pt x="1258"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76" name="Google Shape;10776;p18"/>
                <p:cNvSpPr/>
                <p:nvPr/>
              </p:nvSpPr>
              <p:spPr>
                <a:xfrm rot="1271479">
                  <a:off x="2373529" y="2579386"/>
                  <a:ext cx="38718" cy="37038"/>
                </a:xfrm>
                <a:custGeom>
                  <a:avLst/>
                  <a:gdLst/>
                  <a:ahLst/>
                  <a:cxnLst/>
                  <a:rect l="l" t="t" r="r" b="b"/>
                  <a:pathLst>
                    <a:path w="2433" h="2327" extrusionOk="0">
                      <a:moveTo>
                        <a:pt x="1257" y="0"/>
                      </a:moveTo>
                      <a:cubicBezTo>
                        <a:pt x="1244" y="0"/>
                        <a:pt x="1231" y="0"/>
                        <a:pt x="1217" y="1"/>
                      </a:cubicBezTo>
                      <a:cubicBezTo>
                        <a:pt x="747" y="16"/>
                        <a:pt x="332" y="312"/>
                        <a:pt x="166" y="753"/>
                      </a:cubicBezTo>
                      <a:cubicBezTo>
                        <a:pt x="0" y="1193"/>
                        <a:pt x="116" y="1690"/>
                        <a:pt x="458" y="2012"/>
                      </a:cubicBezTo>
                      <a:cubicBezTo>
                        <a:pt x="680" y="2218"/>
                        <a:pt x="965" y="2326"/>
                        <a:pt x="1256" y="2326"/>
                      </a:cubicBezTo>
                      <a:cubicBezTo>
                        <a:pt x="1417" y="2326"/>
                        <a:pt x="1581" y="2293"/>
                        <a:pt x="1734" y="2223"/>
                      </a:cubicBezTo>
                      <a:cubicBezTo>
                        <a:pt x="2162" y="2029"/>
                        <a:pt x="2433" y="1596"/>
                        <a:pt x="2418" y="1126"/>
                      </a:cubicBezTo>
                      <a:cubicBezTo>
                        <a:pt x="2398" y="497"/>
                        <a:pt x="1882" y="0"/>
                        <a:pt x="125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77" name="Google Shape;10777;p18"/>
                <p:cNvSpPr/>
                <p:nvPr/>
              </p:nvSpPr>
              <p:spPr>
                <a:xfrm rot="1271479">
                  <a:off x="2156854" y="2862980"/>
                  <a:ext cx="38734" cy="37054"/>
                </a:xfrm>
                <a:custGeom>
                  <a:avLst/>
                  <a:gdLst/>
                  <a:ahLst/>
                  <a:cxnLst/>
                  <a:rect l="l" t="t" r="r" b="b"/>
                  <a:pathLst>
                    <a:path w="2434" h="2328" extrusionOk="0">
                      <a:moveTo>
                        <a:pt x="1255" y="0"/>
                      </a:moveTo>
                      <a:cubicBezTo>
                        <a:pt x="1243" y="0"/>
                        <a:pt x="1230" y="0"/>
                        <a:pt x="1218" y="1"/>
                      </a:cubicBezTo>
                      <a:cubicBezTo>
                        <a:pt x="747" y="16"/>
                        <a:pt x="333" y="314"/>
                        <a:pt x="167" y="754"/>
                      </a:cubicBezTo>
                      <a:cubicBezTo>
                        <a:pt x="1" y="1194"/>
                        <a:pt x="116" y="1691"/>
                        <a:pt x="459" y="2012"/>
                      </a:cubicBezTo>
                      <a:cubicBezTo>
                        <a:pt x="680" y="2219"/>
                        <a:pt x="966" y="2328"/>
                        <a:pt x="1256" y="2328"/>
                      </a:cubicBezTo>
                      <a:cubicBezTo>
                        <a:pt x="1418" y="2328"/>
                        <a:pt x="1581" y="2294"/>
                        <a:pt x="1735" y="2225"/>
                      </a:cubicBezTo>
                      <a:cubicBezTo>
                        <a:pt x="2163" y="2030"/>
                        <a:pt x="2433" y="1598"/>
                        <a:pt x="2418" y="1127"/>
                      </a:cubicBezTo>
                      <a:cubicBezTo>
                        <a:pt x="2398" y="498"/>
                        <a:pt x="1881" y="0"/>
                        <a:pt x="1255"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78" name="Google Shape;10778;p18"/>
                <p:cNvSpPr/>
                <p:nvPr/>
              </p:nvSpPr>
              <p:spPr>
                <a:xfrm rot="1271479">
                  <a:off x="2077499" y="2570393"/>
                  <a:ext cx="38734" cy="37054"/>
                </a:xfrm>
                <a:custGeom>
                  <a:avLst/>
                  <a:gdLst/>
                  <a:ahLst/>
                  <a:cxnLst/>
                  <a:rect l="l" t="t" r="r" b="b"/>
                  <a:pathLst>
                    <a:path w="2434" h="2328" extrusionOk="0">
                      <a:moveTo>
                        <a:pt x="1256" y="0"/>
                      </a:moveTo>
                      <a:cubicBezTo>
                        <a:pt x="1243" y="0"/>
                        <a:pt x="1231"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79" name="Google Shape;10779;p18"/>
                <p:cNvSpPr/>
                <p:nvPr/>
              </p:nvSpPr>
              <p:spPr>
                <a:xfrm rot="1271479">
                  <a:off x="2139709" y="2491398"/>
                  <a:ext cx="38718" cy="37054"/>
                </a:xfrm>
                <a:custGeom>
                  <a:avLst/>
                  <a:gdLst/>
                  <a:ahLst/>
                  <a:cxnLst/>
                  <a:rect l="l" t="t" r="r" b="b"/>
                  <a:pathLst>
                    <a:path w="2433" h="2328" extrusionOk="0">
                      <a:moveTo>
                        <a:pt x="1255" y="1"/>
                      </a:moveTo>
                      <a:cubicBezTo>
                        <a:pt x="1243" y="1"/>
                        <a:pt x="1230" y="1"/>
                        <a:pt x="1217" y="1"/>
                      </a:cubicBezTo>
                      <a:cubicBezTo>
                        <a:pt x="747" y="16"/>
                        <a:pt x="332" y="314"/>
                        <a:pt x="166" y="754"/>
                      </a:cubicBezTo>
                      <a:cubicBezTo>
                        <a:pt x="0" y="1193"/>
                        <a:pt x="116" y="1692"/>
                        <a:pt x="459" y="2013"/>
                      </a:cubicBezTo>
                      <a:cubicBezTo>
                        <a:pt x="679" y="2219"/>
                        <a:pt x="965" y="2328"/>
                        <a:pt x="1255" y="2328"/>
                      </a:cubicBezTo>
                      <a:cubicBezTo>
                        <a:pt x="1417" y="2328"/>
                        <a:pt x="1580" y="2294"/>
                        <a:pt x="1735" y="2224"/>
                      </a:cubicBezTo>
                      <a:cubicBezTo>
                        <a:pt x="2163" y="2030"/>
                        <a:pt x="2433" y="1598"/>
                        <a:pt x="2418" y="1128"/>
                      </a:cubicBezTo>
                      <a:cubicBezTo>
                        <a:pt x="2398"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80" name="Google Shape;10780;p18"/>
                <p:cNvSpPr/>
                <p:nvPr/>
              </p:nvSpPr>
              <p:spPr>
                <a:xfrm rot="1271479">
                  <a:off x="2208346" y="2689321"/>
                  <a:ext cx="38734" cy="37038"/>
                </a:xfrm>
                <a:custGeom>
                  <a:avLst/>
                  <a:gdLst/>
                  <a:ahLst/>
                  <a:cxnLst/>
                  <a:rect l="l" t="t" r="r" b="b"/>
                  <a:pathLst>
                    <a:path w="2434" h="2327" extrusionOk="0">
                      <a:moveTo>
                        <a:pt x="1256" y="0"/>
                      </a:moveTo>
                      <a:cubicBezTo>
                        <a:pt x="1243" y="0"/>
                        <a:pt x="1230" y="0"/>
                        <a:pt x="1218" y="1"/>
                      </a:cubicBezTo>
                      <a:cubicBezTo>
                        <a:pt x="747" y="16"/>
                        <a:pt x="333" y="312"/>
                        <a:pt x="167" y="753"/>
                      </a:cubicBezTo>
                      <a:cubicBezTo>
                        <a:pt x="1" y="1193"/>
                        <a:pt x="116" y="1690"/>
                        <a:pt x="459" y="2012"/>
                      </a:cubicBezTo>
                      <a:cubicBezTo>
                        <a:pt x="680" y="2219"/>
                        <a:pt x="965" y="2327"/>
                        <a:pt x="1255" y="2327"/>
                      </a:cubicBezTo>
                      <a:cubicBezTo>
                        <a:pt x="1417" y="2327"/>
                        <a:pt x="1581" y="2293"/>
                        <a:pt x="1735" y="2223"/>
                      </a:cubicBezTo>
                      <a:cubicBezTo>
                        <a:pt x="2163" y="2030"/>
                        <a:pt x="2433" y="1596"/>
                        <a:pt x="2418" y="1127"/>
                      </a:cubicBezTo>
                      <a:cubicBezTo>
                        <a:pt x="2398" y="496"/>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81" name="Google Shape;10781;p18"/>
                <p:cNvSpPr/>
                <p:nvPr/>
              </p:nvSpPr>
              <p:spPr>
                <a:xfrm rot="1271479">
                  <a:off x="2364166" y="2820626"/>
                  <a:ext cx="18332" cy="17509"/>
                </a:xfrm>
                <a:custGeom>
                  <a:avLst/>
                  <a:gdLst/>
                  <a:ahLst/>
                  <a:cxnLst/>
                  <a:rect l="l" t="t" r="r" b="b"/>
                  <a:pathLst>
                    <a:path w="1152" h="1100" extrusionOk="0">
                      <a:moveTo>
                        <a:pt x="596" y="0"/>
                      </a:moveTo>
                      <a:cubicBezTo>
                        <a:pt x="590" y="0"/>
                        <a:pt x="583" y="0"/>
                        <a:pt x="576" y="1"/>
                      </a:cubicBezTo>
                      <a:cubicBezTo>
                        <a:pt x="354" y="8"/>
                        <a:pt x="158" y="147"/>
                        <a:pt x="78" y="356"/>
                      </a:cubicBezTo>
                      <a:cubicBezTo>
                        <a:pt x="0" y="565"/>
                        <a:pt x="55" y="799"/>
                        <a:pt x="217" y="951"/>
                      </a:cubicBezTo>
                      <a:cubicBezTo>
                        <a:pt x="321" y="1049"/>
                        <a:pt x="456" y="1100"/>
                        <a:pt x="592" y="1100"/>
                      </a:cubicBezTo>
                      <a:cubicBezTo>
                        <a:pt x="670" y="1100"/>
                        <a:pt x="747" y="1083"/>
                        <a:pt x="821" y="1050"/>
                      </a:cubicBezTo>
                      <a:cubicBezTo>
                        <a:pt x="1024" y="958"/>
                        <a:pt x="1151" y="754"/>
                        <a:pt x="1143" y="532"/>
                      </a:cubicBezTo>
                      <a:cubicBezTo>
                        <a:pt x="1134" y="235"/>
                        <a:pt x="891" y="0"/>
                        <a:pt x="59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82" name="Google Shape;10782;p18"/>
                <p:cNvSpPr/>
                <p:nvPr/>
              </p:nvSpPr>
              <p:spPr>
                <a:xfrm rot="1271479">
                  <a:off x="2173222" y="2648078"/>
                  <a:ext cx="18317" cy="17540"/>
                </a:xfrm>
                <a:custGeom>
                  <a:avLst/>
                  <a:gdLst/>
                  <a:ahLst/>
                  <a:cxnLst/>
                  <a:rect l="l" t="t" r="r" b="b"/>
                  <a:pathLst>
                    <a:path w="1151" h="1102" extrusionOk="0">
                      <a:moveTo>
                        <a:pt x="594" y="1"/>
                      </a:moveTo>
                      <a:cubicBezTo>
                        <a:pt x="589" y="1"/>
                        <a:pt x="583" y="1"/>
                        <a:pt x="577" y="1"/>
                      </a:cubicBezTo>
                      <a:cubicBezTo>
                        <a:pt x="353" y="9"/>
                        <a:pt x="157" y="149"/>
                        <a:pt x="79" y="358"/>
                      </a:cubicBezTo>
                      <a:cubicBezTo>
                        <a:pt x="1" y="565"/>
                        <a:pt x="55" y="801"/>
                        <a:pt x="217" y="953"/>
                      </a:cubicBezTo>
                      <a:cubicBezTo>
                        <a:pt x="322" y="1050"/>
                        <a:pt x="457" y="1101"/>
                        <a:pt x="594" y="1101"/>
                      </a:cubicBezTo>
                      <a:cubicBezTo>
                        <a:pt x="671" y="1101"/>
                        <a:pt x="748" y="1085"/>
                        <a:pt x="821" y="1052"/>
                      </a:cubicBezTo>
                      <a:cubicBezTo>
                        <a:pt x="1023" y="960"/>
                        <a:pt x="1150" y="756"/>
                        <a:pt x="1143" y="534"/>
                      </a:cubicBezTo>
                      <a:cubicBezTo>
                        <a:pt x="1134" y="236"/>
                        <a:pt x="890" y="1"/>
                        <a:pt x="594"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83" name="Google Shape;10783;p18"/>
                <p:cNvSpPr/>
                <p:nvPr/>
              </p:nvSpPr>
              <p:spPr>
                <a:xfrm rot="1271479">
                  <a:off x="2240570" y="2767905"/>
                  <a:ext cx="18301" cy="17509"/>
                </a:xfrm>
                <a:custGeom>
                  <a:avLst/>
                  <a:gdLst/>
                  <a:ahLst/>
                  <a:cxnLst/>
                  <a:rect l="l" t="t" r="r" b="b"/>
                  <a:pathLst>
                    <a:path w="1150" h="1100" extrusionOk="0">
                      <a:moveTo>
                        <a:pt x="597" y="0"/>
                      </a:moveTo>
                      <a:cubicBezTo>
                        <a:pt x="590" y="0"/>
                        <a:pt x="583" y="0"/>
                        <a:pt x="576" y="0"/>
                      </a:cubicBezTo>
                      <a:cubicBezTo>
                        <a:pt x="353" y="7"/>
                        <a:pt x="157" y="147"/>
                        <a:pt x="78" y="356"/>
                      </a:cubicBezTo>
                      <a:cubicBezTo>
                        <a:pt x="0" y="564"/>
                        <a:pt x="55" y="799"/>
                        <a:pt x="217" y="951"/>
                      </a:cubicBezTo>
                      <a:cubicBezTo>
                        <a:pt x="321" y="1049"/>
                        <a:pt x="456" y="1099"/>
                        <a:pt x="593" y="1099"/>
                      </a:cubicBezTo>
                      <a:cubicBezTo>
                        <a:pt x="670" y="1099"/>
                        <a:pt x="747" y="1083"/>
                        <a:pt x="821" y="1050"/>
                      </a:cubicBezTo>
                      <a:cubicBezTo>
                        <a:pt x="1022" y="958"/>
                        <a:pt x="1150" y="754"/>
                        <a:pt x="1143" y="531"/>
                      </a:cubicBezTo>
                      <a:cubicBezTo>
                        <a:pt x="1134" y="235"/>
                        <a:pt x="891" y="0"/>
                        <a:pt x="59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84" name="Google Shape;10784;p18"/>
                <p:cNvSpPr/>
                <p:nvPr/>
              </p:nvSpPr>
              <p:spPr>
                <a:xfrm rot="1271479">
                  <a:off x="2096246" y="2527400"/>
                  <a:ext cx="18332" cy="17524"/>
                </a:xfrm>
                <a:custGeom>
                  <a:avLst/>
                  <a:gdLst/>
                  <a:ahLst/>
                  <a:cxnLst/>
                  <a:rect l="l" t="t" r="r" b="b"/>
                  <a:pathLst>
                    <a:path w="1152" h="1101" extrusionOk="0">
                      <a:moveTo>
                        <a:pt x="594" y="0"/>
                      </a:moveTo>
                      <a:cubicBezTo>
                        <a:pt x="588" y="0"/>
                        <a:pt x="582" y="0"/>
                        <a:pt x="577" y="0"/>
                      </a:cubicBezTo>
                      <a:cubicBezTo>
                        <a:pt x="354" y="9"/>
                        <a:pt x="158" y="149"/>
                        <a:pt x="80" y="357"/>
                      </a:cubicBezTo>
                      <a:cubicBezTo>
                        <a:pt x="0" y="564"/>
                        <a:pt x="55" y="800"/>
                        <a:pt x="219" y="953"/>
                      </a:cubicBezTo>
                      <a:cubicBezTo>
                        <a:pt x="322" y="1049"/>
                        <a:pt x="457" y="1100"/>
                        <a:pt x="594" y="1100"/>
                      </a:cubicBezTo>
                      <a:cubicBezTo>
                        <a:pt x="671" y="1100"/>
                        <a:pt x="748" y="1084"/>
                        <a:pt x="821" y="1051"/>
                      </a:cubicBezTo>
                      <a:cubicBezTo>
                        <a:pt x="1024" y="959"/>
                        <a:pt x="1151" y="755"/>
                        <a:pt x="1143" y="533"/>
                      </a:cubicBezTo>
                      <a:cubicBezTo>
                        <a:pt x="1134" y="235"/>
                        <a:pt x="890" y="0"/>
                        <a:pt x="594"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85" name="Google Shape;10785;p18"/>
                <p:cNvSpPr/>
                <p:nvPr/>
              </p:nvSpPr>
              <p:spPr>
                <a:xfrm rot="1271479">
                  <a:off x="2131919" y="2834819"/>
                  <a:ext cx="18317" cy="17540"/>
                </a:xfrm>
                <a:custGeom>
                  <a:avLst/>
                  <a:gdLst/>
                  <a:ahLst/>
                  <a:cxnLst/>
                  <a:rect l="l" t="t" r="r" b="b"/>
                  <a:pathLst>
                    <a:path w="1151" h="1102" extrusionOk="0">
                      <a:moveTo>
                        <a:pt x="593" y="1"/>
                      </a:moveTo>
                      <a:cubicBezTo>
                        <a:pt x="588" y="1"/>
                        <a:pt x="582" y="1"/>
                        <a:pt x="576" y="1"/>
                      </a:cubicBezTo>
                      <a:cubicBezTo>
                        <a:pt x="353" y="8"/>
                        <a:pt x="157" y="148"/>
                        <a:pt x="79" y="357"/>
                      </a:cubicBezTo>
                      <a:cubicBezTo>
                        <a:pt x="1" y="565"/>
                        <a:pt x="54" y="800"/>
                        <a:pt x="218" y="952"/>
                      </a:cubicBezTo>
                      <a:cubicBezTo>
                        <a:pt x="321" y="1050"/>
                        <a:pt x="457" y="1101"/>
                        <a:pt x="594" y="1101"/>
                      </a:cubicBezTo>
                      <a:cubicBezTo>
                        <a:pt x="671" y="1101"/>
                        <a:pt x="748" y="1085"/>
                        <a:pt x="820" y="1052"/>
                      </a:cubicBezTo>
                      <a:cubicBezTo>
                        <a:pt x="1023" y="960"/>
                        <a:pt x="1151" y="756"/>
                        <a:pt x="1144" y="534"/>
                      </a:cubicBezTo>
                      <a:cubicBezTo>
                        <a:pt x="1133" y="235"/>
                        <a:pt x="889" y="1"/>
                        <a:pt x="593"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86" name="Google Shape;10786;p18"/>
                <p:cNvSpPr/>
                <p:nvPr/>
              </p:nvSpPr>
              <p:spPr>
                <a:xfrm rot="1271479">
                  <a:off x="2020256" y="2717150"/>
                  <a:ext cx="18332" cy="17509"/>
                </a:xfrm>
                <a:custGeom>
                  <a:avLst/>
                  <a:gdLst/>
                  <a:ahLst/>
                  <a:cxnLst/>
                  <a:rect l="l" t="t" r="r" b="b"/>
                  <a:pathLst>
                    <a:path w="1152" h="1100" extrusionOk="0">
                      <a:moveTo>
                        <a:pt x="596" y="1"/>
                      </a:moveTo>
                      <a:cubicBezTo>
                        <a:pt x="590" y="1"/>
                        <a:pt x="583" y="1"/>
                        <a:pt x="576" y="1"/>
                      </a:cubicBezTo>
                      <a:cubicBezTo>
                        <a:pt x="354" y="8"/>
                        <a:pt x="158" y="148"/>
                        <a:pt x="80" y="356"/>
                      </a:cubicBezTo>
                      <a:cubicBezTo>
                        <a:pt x="0" y="563"/>
                        <a:pt x="55" y="799"/>
                        <a:pt x="217" y="952"/>
                      </a:cubicBezTo>
                      <a:cubicBezTo>
                        <a:pt x="321" y="1049"/>
                        <a:pt x="456" y="1100"/>
                        <a:pt x="592" y="1100"/>
                      </a:cubicBezTo>
                      <a:cubicBezTo>
                        <a:pt x="669" y="1100"/>
                        <a:pt x="747" y="1084"/>
                        <a:pt x="820" y="1050"/>
                      </a:cubicBezTo>
                      <a:cubicBezTo>
                        <a:pt x="1024" y="959"/>
                        <a:pt x="1151" y="754"/>
                        <a:pt x="1143" y="532"/>
                      </a:cubicBezTo>
                      <a:cubicBezTo>
                        <a:pt x="1134" y="235"/>
                        <a:pt x="891" y="1"/>
                        <a:pt x="59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87" name="Google Shape;10787;p18"/>
                <p:cNvSpPr/>
                <p:nvPr/>
              </p:nvSpPr>
              <p:spPr>
                <a:xfrm rot="1271479">
                  <a:off x="2311958" y="2538525"/>
                  <a:ext cx="18301" cy="17524"/>
                </a:xfrm>
                <a:custGeom>
                  <a:avLst/>
                  <a:gdLst/>
                  <a:ahLst/>
                  <a:cxnLst/>
                  <a:rect l="l" t="t" r="r" b="b"/>
                  <a:pathLst>
                    <a:path w="1150" h="1101" extrusionOk="0">
                      <a:moveTo>
                        <a:pt x="595" y="1"/>
                      </a:moveTo>
                      <a:cubicBezTo>
                        <a:pt x="588" y="1"/>
                        <a:pt x="582" y="1"/>
                        <a:pt x="575" y="1"/>
                      </a:cubicBezTo>
                      <a:cubicBezTo>
                        <a:pt x="353" y="8"/>
                        <a:pt x="157" y="148"/>
                        <a:pt x="78" y="357"/>
                      </a:cubicBezTo>
                      <a:cubicBezTo>
                        <a:pt x="0" y="564"/>
                        <a:pt x="54" y="800"/>
                        <a:pt x="217" y="952"/>
                      </a:cubicBezTo>
                      <a:cubicBezTo>
                        <a:pt x="320" y="1049"/>
                        <a:pt x="455" y="1100"/>
                        <a:pt x="592" y="1100"/>
                      </a:cubicBezTo>
                      <a:cubicBezTo>
                        <a:pt x="669" y="1100"/>
                        <a:pt x="747" y="1084"/>
                        <a:pt x="819" y="1051"/>
                      </a:cubicBezTo>
                      <a:cubicBezTo>
                        <a:pt x="1022" y="959"/>
                        <a:pt x="1150" y="754"/>
                        <a:pt x="1143" y="532"/>
                      </a:cubicBezTo>
                      <a:cubicBezTo>
                        <a:pt x="1132" y="236"/>
                        <a:pt x="889" y="1"/>
                        <a:pt x="59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88" name="Google Shape;10788;p18"/>
                <p:cNvSpPr/>
                <p:nvPr/>
              </p:nvSpPr>
              <p:spPr>
                <a:xfrm rot="1271479">
                  <a:off x="1998716" y="2630018"/>
                  <a:ext cx="38734" cy="37054"/>
                </a:xfrm>
                <a:custGeom>
                  <a:avLst/>
                  <a:gdLst/>
                  <a:ahLst/>
                  <a:cxnLst/>
                  <a:rect l="l" t="t" r="r" b="b"/>
                  <a:pathLst>
                    <a:path w="2434" h="2328" extrusionOk="0">
                      <a:moveTo>
                        <a:pt x="1256" y="0"/>
                      </a:moveTo>
                      <a:cubicBezTo>
                        <a:pt x="1243" y="0"/>
                        <a:pt x="1230"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89" name="Google Shape;10789;p18"/>
                <p:cNvSpPr/>
                <p:nvPr/>
              </p:nvSpPr>
              <p:spPr>
                <a:xfrm rot="1271479">
                  <a:off x="2279970" y="2611212"/>
                  <a:ext cx="67108" cy="64209"/>
                </a:xfrm>
                <a:custGeom>
                  <a:avLst/>
                  <a:gdLst/>
                  <a:ahLst/>
                  <a:cxnLst/>
                  <a:rect l="l" t="t" r="r" b="b"/>
                  <a:pathLst>
                    <a:path w="4217" h="4034" extrusionOk="0">
                      <a:moveTo>
                        <a:pt x="2178" y="0"/>
                      </a:moveTo>
                      <a:cubicBezTo>
                        <a:pt x="2156" y="0"/>
                        <a:pt x="2134" y="1"/>
                        <a:pt x="2112" y="1"/>
                      </a:cubicBezTo>
                      <a:cubicBezTo>
                        <a:pt x="1296" y="28"/>
                        <a:pt x="577" y="542"/>
                        <a:pt x="289" y="1305"/>
                      </a:cubicBezTo>
                      <a:cubicBezTo>
                        <a:pt x="1" y="2068"/>
                        <a:pt x="201" y="2929"/>
                        <a:pt x="796" y="3488"/>
                      </a:cubicBezTo>
                      <a:cubicBezTo>
                        <a:pt x="1177" y="3846"/>
                        <a:pt x="1673" y="4033"/>
                        <a:pt x="2175" y="4033"/>
                      </a:cubicBezTo>
                      <a:cubicBezTo>
                        <a:pt x="2456" y="4033"/>
                        <a:pt x="2740" y="3975"/>
                        <a:pt x="3007" y="3854"/>
                      </a:cubicBezTo>
                      <a:cubicBezTo>
                        <a:pt x="3749" y="3519"/>
                        <a:pt x="4217" y="2769"/>
                        <a:pt x="4191" y="1954"/>
                      </a:cubicBezTo>
                      <a:cubicBezTo>
                        <a:pt x="4157" y="862"/>
                        <a:pt x="3261" y="0"/>
                        <a:pt x="217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90" name="Google Shape;10790;p18"/>
                <p:cNvSpPr/>
                <p:nvPr/>
              </p:nvSpPr>
              <p:spPr>
                <a:xfrm rot="1271479">
                  <a:off x="2374691" y="2673335"/>
                  <a:ext cx="67092" cy="64209"/>
                </a:xfrm>
                <a:custGeom>
                  <a:avLst/>
                  <a:gdLst/>
                  <a:ahLst/>
                  <a:cxnLst/>
                  <a:rect l="l" t="t" r="r" b="b"/>
                  <a:pathLst>
                    <a:path w="4216" h="4034" extrusionOk="0">
                      <a:moveTo>
                        <a:pt x="2177" y="1"/>
                      </a:moveTo>
                      <a:cubicBezTo>
                        <a:pt x="2155" y="1"/>
                        <a:pt x="2133" y="1"/>
                        <a:pt x="2111" y="2"/>
                      </a:cubicBezTo>
                      <a:cubicBezTo>
                        <a:pt x="1295" y="28"/>
                        <a:pt x="576" y="543"/>
                        <a:pt x="288" y="1305"/>
                      </a:cubicBezTo>
                      <a:cubicBezTo>
                        <a:pt x="1" y="2068"/>
                        <a:pt x="200" y="2930"/>
                        <a:pt x="795" y="3488"/>
                      </a:cubicBezTo>
                      <a:cubicBezTo>
                        <a:pt x="1176" y="3846"/>
                        <a:pt x="1672" y="4034"/>
                        <a:pt x="2174" y="4034"/>
                      </a:cubicBezTo>
                      <a:cubicBezTo>
                        <a:pt x="2455" y="4034"/>
                        <a:pt x="2739" y="3975"/>
                        <a:pt x="3006" y="3855"/>
                      </a:cubicBezTo>
                      <a:cubicBezTo>
                        <a:pt x="3748" y="3518"/>
                        <a:pt x="4216" y="2769"/>
                        <a:pt x="4191" y="1953"/>
                      </a:cubicBezTo>
                      <a:cubicBezTo>
                        <a:pt x="4156" y="862"/>
                        <a:pt x="3260"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91" name="Google Shape;10791;p18"/>
                <p:cNvSpPr/>
                <p:nvPr/>
              </p:nvSpPr>
              <p:spPr>
                <a:xfrm rot="1271479">
                  <a:off x="2164111" y="2552588"/>
                  <a:ext cx="67124" cy="64209"/>
                </a:xfrm>
                <a:custGeom>
                  <a:avLst/>
                  <a:gdLst/>
                  <a:ahLst/>
                  <a:cxnLst/>
                  <a:rect l="l" t="t" r="r" b="b"/>
                  <a:pathLst>
                    <a:path w="4218" h="4034" extrusionOk="0">
                      <a:moveTo>
                        <a:pt x="2177" y="1"/>
                      </a:moveTo>
                      <a:cubicBezTo>
                        <a:pt x="2155" y="1"/>
                        <a:pt x="2133" y="1"/>
                        <a:pt x="2112" y="2"/>
                      </a:cubicBezTo>
                      <a:cubicBezTo>
                        <a:pt x="1297" y="28"/>
                        <a:pt x="576" y="542"/>
                        <a:pt x="288" y="1305"/>
                      </a:cubicBezTo>
                      <a:cubicBezTo>
                        <a:pt x="0" y="2068"/>
                        <a:pt x="200" y="2930"/>
                        <a:pt x="796" y="3488"/>
                      </a:cubicBezTo>
                      <a:cubicBezTo>
                        <a:pt x="1177" y="3845"/>
                        <a:pt x="1673" y="4033"/>
                        <a:pt x="2176" y="4033"/>
                      </a:cubicBezTo>
                      <a:cubicBezTo>
                        <a:pt x="2457" y="4033"/>
                        <a:pt x="2740" y="3975"/>
                        <a:pt x="3006" y="3854"/>
                      </a:cubicBezTo>
                      <a:cubicBezTo>
                        <a:pt x="3750" y="3518"/>
                        <a:pt x="4217" y="2768"/>
                        <a:pt x="4191" y="1953"/>
                      </a:cubicBezTo>
                      <a:cubicBezTo>
                        <a:pt x="4156" y="862"/>
                        <a:pt x="3261"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92" name="Google Shape;10792;p18"/>
                <p:cNvSpPr/>
                <p:nvPr/>
              </p:nvSpPr>
              <p:spPr>
                <a:xfrm rot="1271479">
                  <a:off x="2235798" y="2822517"/>
                  <a:ext cx="67108" cy="64209"/>
                </a:xfrm>
                <a:custGeom>
                  <a:avLst/>
                  <a:gdLst/>
                  <a:ahLst/>
                  <a:cxnLst/>
                  <a:rect l="l" t="t" r="r" b="b"/>
                  <a:pathLst>
                    <a:path w="4217" h="4034" extrusionOk="0">
                      <a:moveTo>
                        <a:pt x="2176" y="0"/>
                      </a:moveTo>
                      <a:cubicBezTo>
                        <a:pt x="2155" y="0"/>
                        <a:pt x="2133" y="0"/>
                        <a:pt x="2111" y="1"/>
                      </a:cubicBezTo>
                      <a:cubicBezTo>
                        <a:pt x="1296" y="27"/>
                        <a:pt x="575" y="542"/>
                        <a:pt x="289" y="1305"/>
                      </a:cubicBezTo>
                      <a:cubicBezTo>
                        <a:pt x="1" y="2067"/>
                        <a:pt x="200" y="2929"/>
                        <a:pt x="795" y="3487"/>
                      </a:cubicBezTo>
                      <a:cubicBezTo>
                        <a:pt x="1177" y="3846"/>
                        <a:pt x="1673" y="4034"/>
                        <a:pt x="2176" y="4034"/>
                      </a:cubicBezTo>
                      <a:cubicBezTo>
                        <a:pt x="2456" y="4034"/>
                        <a:pt x="2739" y="3975"/>
                        <a:pt x="3005" y="3855"/>
                      </a:cubicBezTo>
                      <a:cubicBezTo>
                        <a:pt x="3749" y="3519"/>
                        <a:pt x="4217" y="2768"/>
                        <a:pt x="4191" y="1953"/>
                      </a:cubicBezTo>
                      <a:cubicBezTo>
                        <a:pt x="4156" y="861"/>
                        <a:pt x="3260"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93" name="Google Shape;10793;p18"/>
                <p:cNvSpPr/>
                <p:nvPr/>
              </p:nvSpPr>
              <p:spPr>
                <a:xfrm rot="1271479">
                  <a:off x="2066212" y="2645139"/>
                  <a:ext cx="67108" cy="64193"/>
                </a:xfrm>
                <a:custGeom>
                  <a:avLst/>
                  <a:gdLst/>
                  <a:ahLst/>
                  <a:cxnLst/>
                  <a:rect l="l" t="t" r="r" b="b"/>
                  <a:pathLst>
                    <a:path w="4217" h="4033" extrusionOk="0">
                      <a:moveTo>
                        <a:pt x="2176" y="0"/>
                      </a:moveTo>
                      <a:cubicBezTo>
                        <a:pt x="2154" y="0"/>
                        <a:pt x="2132" y="1"/>
                        <a:pt x="2110" y="1"/>
                      </a:cubicBezTo>
                      <a:cubicBezTo>
                        <a:pt x="1295" y="27"/>
                        <a:pt x="576" y="542"/>
                        <a:pt x="288" y="1305"/>
                      </a:cubicBezTo>
                      <a:cubicBezTo>
                        <a:pt x="0" y="2068"/>
                        <a:pt x="200" y="2929"/>
                        <a:pt x="796" y="3488"/>
                      </a:cubicBezTo>
                      <a:cubicBezTo>
                        <a:pt x="1177" y="3845"/>
                        <a:pt x="1673" y="4033"/>
                        <a:pt x="2176" y="4033"/>
                      </a:cubicBezTo>
                      <a:cubicBezTo>
                        <a:pt x="2457" y="4033"/>
                        <a:pt x="2740" y="3974"/>
                        <a:pt x="3006" y="3854"/>
                      </a:cubicBezTo>
                      <a:cubicBezTo>
                        <a:pt x="3748" y="3518"/>
                        <a:pt x="4216" y="2767"/>
                        <a:pt x="4190" y="1952"/>
                      </a:cubicBezTo>
                      <a:cubicBezTo>
                        <a:pt x="4155" y="862"/>
                        <a:pt x="3261"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94" name="Google Shape;10794;p18"/>
                <p:cNvSpPr/>
                <p:nvPr/>
              </p:nvSpPr>
              <p:spPr>
                <a:xfrm rot="1271479">
                  <a:off x="2040075" y="2777141"/>
                  <a:ext cx="67108" cy="64209"/>
                </a:xfrm>
                <a:custGeom>
                  <a:avLst/>
                  <a:gdLst/>
                  <a:ahLst/>
                  <a:cxnLst/>
                  <a:rect l="l" t="t" r="r" b="b"/>
                  <a:pathLst>
                    <a:path w="4217" h="4034" extrusionOk="0">
                      <a:moveTo>
                        <a:pt x="2176" y="1"/>
                      </a:moveTo>
                      <a:cubicBezTo>
                        <a:pt x="2154" y="1"/>
                        <a:pt x="2132" y="1"/>
                        <a:pt x="2110" y="2"/>
                      </a:cubicBezTo>
                      <a:cubicBezTo>
                        <a:pt x="1295" y="27"/>
                        <a:pt x="576" y="541"/>
                        <a:pt x="288" y="1304"/>
                      </a:cubicBezTo>
                      <a:cubicBezTo>
                        <a:pt x="0" y="2068"/>
                        <a:pt x="200" y="2928"/>
                        <a:pt x="794" y="3487"/>
                      </a:cubicBezTo>
                      <a:cubicBezTo>
                        <a:pt x="1177" y="3845"/>
                        <a:pt x="1672" y="4033"/>
                        <a:pt x="2175" y="4033"/>
                      </a:cubicBezTo>
                      <a:cubicBezTo>
                        <a:pt x="2456" y="4033"/>
                        <a:pt x="2738" y="3975"/>
                        <a:pt x="3005" y="3854"/>
                      </a:cubicBezTo>
                      <a:cubicBezTo>
                        <a:pt x="3748" y="3518"/>
                        <a:pt x="4216" y="2768"/>
                        <a:pt x="4190" y="1953"/>
                      </a:cubicBezTo>
                      <a:cubicBezTo>
                        <a:pt x="4155" y="862"/>
                        <a:pt x="3259" y="1"/>
                        <a:pt x="217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grpSp>
          <p:nvGrpSpPr>
            <p:cNvPr id="10795" name="Google Shape;10795;p18"/>
            <p:cNvGrpSpPr/>
            <p:nvPr/>
          </p:nvGrpSpPr>
          <p:grpSpPr>
            <a:xfrm rot="551361">
              <a:off x="131890" y="3183315"/>
              <a:ext cx="550904" cy="534214"/>
              <a:chOff x="1640584" y="2123500"/>
              <a:chExt cx="1148539" cy="1113743"/>
            </a:xfrm>
          </p:grpSpPr>
          <p:sp>
            <p:nvSpPr>
              <p:cNvPr id="10796" name="Google Shape;10796;p18"/>
              <p:cNvSpPr/>
              <p:nvPr/>
            </p:nvSpPr>
            <p:spPr>
              <a:xfrm rot="1271479">
                <a:off x="1762549" y="2258456"/>
                <a:ext cx="904609" cy="843831"/>
              </a:xfrm>
              <a:custGeom>
                <a:avLst/>
                <a:gdLst/>
                <a:ahLst/>
                <a:cxnLst/>
                <a:rect l="l" t="t" r="r" b="b"/>
                <a:pathLst>
                  <a:path w="56845" h="53015" extrusionOk="0">
                    <a:moveTo>
                      <a:pt x="35396" y="1"/>
                    </a:moveTo>
                    <a:cubicBezTo>
                      <a:pt x="35352" y="1"/>
                      <a:pt x="35310" y="7"/>
                      <a:pt x="35268" y="20"/>
                    </a:cubicBezTo>
                    <a:cubicBezTo>
                      <a:pt x="29606" y="1731"/>
                      <a:pt x="27381" y="5963"/>
                      <a:pt x="27381" y="5963"/>
                    </a:cubicBezTo>
                    <a:cubicBezTo>
                      <a:pt x="25115" y="2600"/>
                      <a:pt x="21471" y="509"/>
                      <a:pt x="19933" y="509"/>
                    </a:cubicBezTo>
                    <a:cubicBezTo>
                      <a:pt x="19662" y="509"/>
                      <a:pt x="19457" y="573"/>
                      <a:pt x="19336" y="707"/>
                    </a:cubicBezTo>
                    <a:cubicBezTo>
                      <a:pt x="16611" y="3709"/>
                      <a:pt x="17272" y="9556"/>
                      <a:pt x="17272" y="9556"/>
                    </a:cubicBezTo>
                    <a:cubicBezTo>
                      <a:pt x="14925" y="7571"/>
                      <a:pt x="11354" y="6722"/>
                      <a:pt x="9240" y="6722"/>
                    </a:cubicBezTo>
                    <a:cubicBezTo>
                      <a:pt x="8235" y="6722"/>
                      <a:pt x="7559" y="6914"/>
                      <a:pt x="7502" y="7268"/>
                    </a:cubicBezTo>
                    <a:cubicBezTo>
                      <a:pt x="6788" y="11712"/>
                      <a:pt x="9820" y="16427"/>
                      <a:pt x="9820" y="16427"/>
                    </a:cubicBezTo>
                    <a:cubicBezTo>
                      <a:pt x="9719" y="16424"/>
                      <a:pt x="9619" y="16422"/>
                      <a:pt x="9518" y="16422"/>
                    </a:cubicBezTo>
                    <a:cubicBezTo>
                      <a:pt x="5513" y="16422"/>
                      <a:pt x="1643" y="18911"/>
                      <a:pt x="1936" y="19982"/>
                    </a:cubicBezTo>
                    <a:cubicBezTo>
                      <a:pt x="2920" y="23572"/>
                      <a:pt x="7626" y="25662"/>
                      <a:pt x="7626" y="25662"/>
                    </a:cubicBezTo>
                    <a:cubicBezTo>
                      <a:pt x="3989" y="27243"/>
                      <a:pt x="1" y="32676"/>
                      <a:pt x="1290" y="33550"/>
                    </a:cubicBezTo>
                    <a:cubicBezTo>
                      <a:pt x="4116" y="35461"/>
                      <a:pt x="9044" y="35902"/>
                      <a:pt x="9044" y="35902"/>
                    </a:cubicBezTo>
                    <a:cubicBezTo>
                      <a:pt x="7268" y="39093"/>
                      <a:pt x="7224" y="45603"/>
                      <a:pt x="8726" y="45699"/>
                    </a:cubicBezTo>
                    <a:cubicBezTo>
                      <a:pt x="8993" y="45716"/>
                      <a:pt x="9260" y="45724"/>
                      <a:pt x="9526" y="45724"/>
                    </a:cubicBezTo>
                    <a:cubicBezTo>
                      <a:pt x="13221" y="45724"/>
                      <a:pt x="16726" y="44215"/>
                      <a:pt x="16726" y="44215"/>
                    </a:cubicBezTo>
                    <a:cubicBezTo>
                      <a:pt x="16898" y="48226"/>
                      <a:pt x="19702" y="52226"/>
                      <a:pt x="20688" y="52226"/>
                    </a:cubicBezTo>
                    <a:cubicBezTo>
                      <a:pt x="20714" y="52226"/>
                      <a:pt x="20740" y="52223"/>
                      <a:pt x="20764" y="52217"/>
                    </a:cubicBezTo>
                    <a:cubicBezTo>
                      <a:pt x="24220" y="51360"/>
                      <a:pt x="28005" y="47880"/>
                      <a:pt x="28005" y="47880"/>
                    </a:cubicBezTo>
                    <a:cubicBezTo>
                      <a:pt x="29652" y="50276"/>
                      <a:pt x="34128" y="53015"/>
                      <a:pt x="35913" y="53015"/>
                    </a:cubicBezTo>
                    <a:cubicBezTo>
                      <a:pt x="36221" y="53015"/>
                      <a:pt x="36449" y="52933"/>
                      <a:pt x="36569" y="52754"/>
                    </a:cubicBezTo>
                    <a:cubicBezTo>
                      <a:pt x="38444" y="49941"/>
                      <a:pt x="38370" y="45144"/>
                      <a:pt x="38370" y="45143"/>
                    </a:cubicBezTo>
                    <a:lnTo>
                      <a:pt x="38370" y="45143"/>
                    </a:lnTo>
                    <a:cubicBezTo>
                      <a:pt x="39785" y="46033"/>
                      <a:pt x="43750" y="47047"/>
                      <a:pt x="45784" y="47047"/>
                    </a:cubicBezTo>
                    <a:cubicBezTo>
                      <a:pt x="46461" y="47047"/>
                      <a:pt x="46924" y="46935"/>
                      <a:pt x="47009" y="46669"/>
                    </a:cubicBezTo>
                    <a:cubicBezTo>
                      <a:pt x="48133" y="43166"/>
                      <a:pt x="46722" y="37648"/>
                      <a:pt x="46722" y="37648"/>
                    </a:cubicBezTo>
                    <a:lnTo>
                      <a:pt x="46722" y="37648"/>
                    </a:lnTo>
                    <a:cubicBezTo>
                      <a:pt x="47145" y="37687"/>
                      <a:pt x="47575" y="37706"/>
                      <a:pt x="48008" y="37706"/>
                    </a:cubicBezTo>
                    <a:cubicBezTo>
                      <a:pt x="52176" y="37706"/>
                      <a:pt x="56525" y="36007"/>
                      <a:pt x="56285" y="34888"/>
                    </a:cubicBezTo>
                    <a:cubicBezTo>
                      <a:pt x="55341" y="30484"/>
                      <a:pt x="51040" y="27949"/>
                      <a:pt x="51040" y="27949"/>
                    </a:cubicBezTo>
                    <a:cubicBezTo>
                      <a:pt x="55565" y="25201"/>
                      <a:pt x="56845" y="20013"/>
                      <a:pt x="56359" y="19309"/>
                    </a:cubicBezTo>
                    <a:cubicBezTo>
                      <a:pt x="54208" y="16192"/>
                      <a:pt x="48336" y="15495"/>
                      <a:pt x="48336" y="15495"/>
                    </a:cubicBezTo>
                    <a:cubicBezTo>
                      <a:pt x="49299" y="11742"/>
                      <a:pt x="48265" y="6225"/>
                      <a:pt x="47152" y="6125"/>
                    </a:cubicBezTo>
                    <a:cubicBezTo>
                      <a:pt x="46889" y="6101"/>
                      <a:pt x="46625" y="6090"/>
                      <a:pt x="46362" y="6090"/>
                    </a:cubicBezTo>
                    <a:cubicBezTo>
                      <a:pt x="42495" y="6090"/>
                      <a:pt x="38746" y="8476"/>
                      <a:pt x="38746" y="8476"/>
                    </a:cubicBezTo>
                    <a:cubicBezTo>
                      <a:pt x="38806" y="6123"/>
                      <a:pt x="36758" y="1"/>
                      <a:pt x="353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97" name="Google Shape;10797;p18"/>
              <p:cNvSpPr/>
              <p:nvPr/>
            </p:nvSpPr>
            <p:spPr>
              <a:xfrm rot="1271479">
                <a:off x="2043800" y="2229405"/>
                <a:ext cx="217046" cy="214591"/>
              </a:xfrm>
              <a:custGeom>
                <a:avLst/>
                <a:gdLst/>
                <a:ahLst/>
                <a:cxnLst/>
                <a:rect l="l" t="t" r="r" b="b"/>
                <a:pathLst>
                  <a:path w="13639" h="13482" extrusionOk="0">
                    <a:moveTo>
                      <a:pt x="8915" y="1"/>
                    </a:moveTo>
                    <a:cubicBezTo>
                      <a:pt x="6531" y="3083"/>
                      <a:pt x="7142" y="8501"/>
                      <a:pt x="7142" y="8501"/>
                    </a:cubicBezTo>
                    <a:cubicBezTo>
                      <a:pt x="5098" y="6774"/>
                      <a:pt x="2129" y="5905"/>
                      <a:pt x="0" y="5711"/>
                    </a:cubicBezTo>
                    <a:lnTo>
                      <a:pt x="0" y="5711"/>
                    </a:lnTo>
                    <a:cubicBezTo>
                      <a:pt x="2533" y="8718"/>
                      <a:pt x="5814" y="11123"/>
                      <a:pt x="8977" y="13481"/>
                    </a:cubicBezTo>
                    <a:cubicBezTo>
                      <a:pt x="10354" y="12249"/>
                      <a:pt x="11939" y="11246"/>
                      <a:pt x="13639" y="10497"/>
                    </a:cubicBezTo>
                    <a:cubicBezTo>
                      <a:pt x="11208" y="7496"/>
                      <a:pt x="9928" y="3750"/>
                      <a:pt x="8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98" name="Google Shape;10798;p18"/>
              <p:cNvSpPr/>
              <p:nvPr/>
            </p:nvSpPr>
            <p:spPr>
              <a:xfrm rot="1271479">
                <a:off x="1818667" y="2469776"/>
                <a:ext cx="201037" cy="165264"/>
              </a:xfrm>
              <a:custGeom>
                <a:avLst/>
                <a:gdLst/>
                <a:ahLst/>
                <a:cxnLst/>
                <a:rect l="l" t="t" r="r" b="b"/>
                <a:pathLst>
                  <a:path w="12633" h="10383" extrusionOk="0">
                    <a:moveTo>
                      <a:pt x="248" y="1"/>
                    </a:moveTo>
                    <a:lnTo>
                      <a:pt x="248" y="1"/>
                    </a:lnTo>
                    <a:cubicBezTo>
                      <a:pt x="1531" y="3250"/>
                      <a:pt x="5751" y="5125"/>
                      <a:pt x="5751" y="5125"/>
                    </a:cubicBezTo>
                    <a:cubicBezTo>
                      <a:pt x="3542" y="6087"/>
                      <a:pt x="1206" y="8466"/>
                      <a:pt x="0" y="10383"/>
                    </a:cubicBezTo>
                    <a:cubicBezTo>
                      <a:pt x="3854" y="9387"/>
                      <a:pt x="7612" y="8030"/>
                      <a:pt x="11383" y="6719"/>
                    </a:cubicBezTo>
                    <a:cubicBezTo>
                      <a:pt x="11520" y="4747"/>
                      <a:pt x="11961" y="2776"/>
                      <a:pt x="12633" y="954"/>
                    </a:cubicBezTo>
                    <a:lnTo>
                      <a:pt x="12633" y="954"/>
                    </a:lnTo>
                    <a:cubicBezTo>
                      <a:pt x="11706" y="975"/>
                      <a:pt x="10779" y="990"/>
                      <a:pt x="9853" y="990"/>
                    </a:cubicBezTo>
                    <a:cubicBezTo>
                      <a:pt x="6607" y="990"/>
                      <a:pt x="3378" y="803"/>
                      <a:pt x="2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99" name="Google Shape;10799;p18"/>
              <p:cNvSpPr/>
              <p:nvPr/>
            </p:nvSpPr>
            <p:spPr>
              <a:xfrm rot="1271479">
                <a:off x="2403186" y="2365849"/>
                <a:ext cx="194369" cy="207635"/>
              </a:xfrm>
              <a:custGeom>
                <a:avLst/>
                <a:gdLst/>
                <a:ahLst/>
                <a:cxnLst/>
                <a:rect l="l" t="t" r="r" b="b"/>
                <a:pathLst>
                  <a:path w="12214" h="13045" extrusionOk="0">
                    <a:moveTo>
                      <a:pt x="2344" y="0"/>
                    </a:moveTo>
                    <a:cubicBezTo>
                      <a:pt x="1400" y="2919"/>
                      <a:pt x="444" y="5827"/>
                      <a:pt x="49" y="8888"/>
                    </a:cubicBezTo>
                    <a:cubicBezTo>
                      <a:pt x="39" y="8957"/>
                      <a:pt x="23" y="9025"/>
                      <a:pt x="1" y="9091"/>
                    </a:cubicBezTo>
                    <a:cubicBezTo>
                      <a:pt x="2812" y="9644"/>
                      <a:pt x="5549" y="11061"/>
                      <a:pt x="7735" y="13045"/>
                    </a:cubicBezTo>
                    <a:cubicBezTo>
                      <a:pt x="9038" y="10211"/>
                      <a:pt x="10339" y="7377"/>
                      <a:pt x="12214" y="4935"/>
                    </a:cubicBezTo>
                    <a:cubicBezTo>
                      <a:pt x="12178" y="4935"/>
                      <a:pt x="12142" y="4935"/>
                      <a:pt x="12106" y="4935"/>
                    </a:cubicBezTo>
                    <a:cubicBezTo>
                      <a:pt x="8239" y="4935"/>
                      <a:pt x="4490" y="7318"/>
                      <a:pt x="4490" y="7318"/>
                    </a:cubicBezTo>
                    <a:cubicBezTo>
                      <a:pt x="4532" y="5604"/>
                      <a:pt x="3458" y="1891"/>
                      <a:pt x="2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00" name="Google Shape;10800;p18"/>
              <p:cNvSpPr/>
              <p:nvPr/>
            </p:nvSpPr>
            <p:spPr>
              <a:xfrm rot="1271479">
                <a:off x="2152760" y="2903541"/>
                <a:ext cx="184964" cy="227467"/>
              </a:xfrm>
              <a:custGeom>
                <a:avLst/>
                <a:gdLst/>
                <a:ahLst/>
                <a:cxnLst/>
                <a:rect l="l" t="t" r="r" b="b"/>
                <a:pathLst>
                  <a:path w="11623" h="14291" extrusionOk="0">
                    <a:moveTo>
                      <a:pt x="5761" y="0"/>
                    </a:moveTo>
                    <a:cubicBezTo>
                      <a:pt x="4396" y="985"/>
                      <a:pt x="2900" y="1788"/>
                      <a:pt x="1293" y="2363"/>
                    </a:cubicBezTo>
                    <a:cubicBezTo>
                      <a:pt x="870" y="2514"/>
                      <a:pt x="438" y="2648"/>
                      <a:pt x="1" y="2770"/>
                    </a:cubicBezTo>
                    <a:cubicBezTo>
                      <a:pt x="515" y="4345"/>
                      <a:pt x="1069" y="5906"/>
                      <a:pt x="1666" y="7454"/>
                    </a:cubicBezTo>
                    <a:cubicBezTo>
                      <a:pt x="2544" y="9720"/>
                      <a:pt x="3742" y="11962"/>
                      <a:pt x="4558" y="14290"/>
                    </a:cubicBezTo>
                    <a:cubicBezTo>
                      <a:pt x="6397" y="11470"/>
                      <a:pt x="6324" y="6735"/>
                      <a:pt x="6324" y="6735"/>
                    </a:cubicBezTo>
                    <a:lnTo>
                      <a:pt x="6324" y="6735"/>
                    </a:lnTo>
                    <a:cubicBezTo>
                      <a:pt x="7334" y="7372"/>
                      <a:pt x="9643" y="8070"/>
                      <a:pt x="11622" y="8417"/>
                    </a:cubicBezTo>
                    <a:cubicBezTo>
                      <a:pt x="9322" y="5887"/>
                      <a:pt x="7404" y="3005"/>
                      <a:pt x="57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01" name="Google Shape;10801;p18"/>
              <p:cNvSpPr/>
              <p:nvPr/>
            </p:nvSpPr>
            <p:spPr>
              <a:xfrm rot="1271479">
                <a:off x="2431535" y="2719191"/>
                <a:ext cx="194591" cy="211280"/>
              </a:xfrm>
              <a:custGeom>
                <a:avLst/>
                <a:gdLst/>
                <a:ahLst/>
                <a:cxnLst/>
                <a:rect l="l" t="t" r="r" b="b"/>
                <a:pathLst>
                  <a:path w="12228" h="13274" extrusionOk="0">
                    <a:moveTo>
                      <a:pt x="12228" y="1"/>
                    </a:moveTo>
                    <a:lnTo>
                      <a:pt x="12228" y="1"/>
                    </a:lnTo>
                    <a:cubicBezTo>
                      <a:pt x="8942" y="1214"/>
                      <a:pt x="5626" y="2337"/>
                      <a:pt x="2266" y="3318"/>
                    </a:cubicBezTo>
                    <a:cubicBezTo>
                      <a:pt x="2060" y="3479"/>
                      <a:pt x="1797" y="3561"/>
                      <a:pt x="1534" y="3561"/>
                    </a:cubicBezTo>
                    <a:cubicBezTo>
                      <a:pt x="1499" y="3561"/>
                      <a:pt x="1464" y="3560"/>
                      <a:pt x="1429" y="3557"/>
                    </a:cubicBezTo>
                    <a:cubicBezTo>
                      <a:pt x="1381" y="3571"/>
                      <a:pt x="1333" y="3583"/>
                      <a:pt x="1285" y="3597"/>
                    </a:cubicBezTo>
                    <a:cubicBezTo>
                      <a:pt x="1245" y="4586"/>
                      <a:pt x="1175" y="5572"/>
                      <a:pt x="1012" y="6549"/>
                    </a:cubicBezTo>
                    <a:cubicBezTo>
                      <a:pt x="821" y="7686"/>
                      <a:pt x="470" y="8759"/>
                      <a:pt x="1" y="9781"/>
                    </a:cubicBezTo>
                    <a:cubicBezTo>
                      <a:pt x="3986" y="11247"/>
                      <a:pt x="8029" y="12508"/>
                      <a:pt x="12199" y="13273"/>
                    </a:cubicBezTo>
                    <a:cubicBezTo>
                      <a:pt x="11088" y="9124"/>
                      <a:pt x="7054" y="6747"/>
                      <a:pt x="7054" y="6747"/>
                    </a:cubicBezTo>
                    <a:cubicBezTo>
                      <a:pt x="10097" y="4899"/>
                      <a:pt x="11671" y="1949"/>
                      <a:pt x="12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02" name="Google Shape;10802;p18"/>
              <p:cNvSpPr/>
              <p:nvPr/>
            </p:nvSpPr>
            <p:spPr>
              <a:xfrm rot="1271479">
                <a:off x="1803822" y="2773451"/>
                <a:ext cx="226880" cy="197926"/>
              </a:xfrm>
              <a:custGeom>
                <a:avLst/>
                <a:gdLst/>
                <a:ahLst/>
                <a:cxnLst/>
                <a:rect l="l" t="t" r="r" b="b"/>
                <a:pathLst>
                  <a:path w="14257" h="12435" extrusionOk="0">
                    <a:moveTo>
                      <a:pt x="8763" y="1"/>
                    </a:moveTo>
                    <a:cubicBezTo>
                      <a:pt x="5793" y="2292"/>
                      <a:pt x="2871" y="4645"/>
                      <a:pt x="1" y="7062"/>
                    </a:cubicBezTo>
                    <a:cubicBezTo>
                      <a:pt x="142" y="7267"/>
                      <a:pt x="309" y="7387"/>
                      <a:pt x="504" y="7400"/>
                    </a:cubicBezTo>
                    <a:cubicBezTo>
                      <a:pt x="772" y="7417"/>
                      <a:pt x="1040" y="7425"/>
                      <a:pt x="1308" y="7425"/>
                    </a:cubicBezTo>
                    <a:cubicBezTo>
                      <a:pt x="5000" y="7425"/>
                      <a:pt x="8504" y="5917"/>
                      <a:pt x="8504" y="5917"/>
                    </a:cubicBezTo>
                    <a:cubicBezTo>
                      <a:pt x="8611" y="8416"/>
                      <a:pt x="9740" y="10909"/>
                      <a:pt x="10814" y="12435"/>
                    </a:cubicBezTo>
                    <a:cubicBezTo>
                      <a:pt x="11902" y="9272"/>
                      <a:pt x="13051" y="6131"/>
                      <a:pt x="14257" y="3011"/>
                    </a:cubicBezTo>
                    <a:cubicBezTo>
                      <a:pt x="12207" y="2454"/>
                      <a:pt x="10307" y="1474"/>
                      <a:pt x="8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03" name="Google Shape;10803;p18"/>
              <p:cNvSpPr/>
              <p:nvPr/>
            </p:nvSpPr>
            <p:spPr>
              <a:xfrm rot="1271479">
                <a:off x="1846296" y="2382750"/>
                <a:ext cx="740221" cy="616284"/>
              </a:xfrm>
              <a:custGeom>
                <a:avLst/>
                <a:gdLst/>
                <a:ahLst/>
                <a:cxnLst/>
                <a:rect l="l" t="t" r="r" b="b"/>
                <a:pathLst>
                  <a:path w="46515" h="38719" extrusionOk="0">
                    <a:moveTo>
                      <a:pt x="24350" y="1"/>
                    </a:moveTo>
                    <a:cubicBezTo>
                      <a:pt x="19289" y="1"/>
                      <a:pt x="14009" y="2098"/>
                      <a:pt x="9261" y="6881"/>
                    </a:cubicBezTo>
                    <a:cubicBezTo>
                      <a:pt x="0" y="16215"/>
                      <a:pt x="4277" y="29356"/>
                      <a:pt x="12174" y="34990"/>
                    </a:cubicBezTo>
                    <a:cubicBezTo>
                      <a:pt x="15757" y="37546"/>
                      <a:pt x="19622" y="38719"/>
                      <a:pt x="23394" y="38719"/>
                    </a:cubicBezTo>
                    <a:cubicBezTo>
                      <a:pt x="28681" y="38719"/>
                      <a:pt x="33785" y="36414"/>
                      <a:pt x="37670" y="32383"/>
                    </a:cubicBezTo>
                    <a:cubicBezTo>
                      <a:pt x="43969" y="25850"/>
                      <a:pt x="46515" y="14053"/>
                      <a:pt x="38766" y="6309"/>
                    </a:cubicBezTo>
                    <a:cubicBezTo>
                      <a:pt x="34788" y="2334"/>
                      <a:pt x="29690" y="1"/>
                      <a:pt x="24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04" name="Google Shape;10804;p18"/>
              <p:cNvSpPr/>
              <p:nvPr/>
            </p:nvSpPr>
            <p:spPr>
              <a:xfrm rot="1271479">
                <a:off x="1909215" y="2386231"/>
                <a:ext cx="631770" cy="616029"/>
              </a:xfrm>
              <a:custGeom>
                <a:avLst/>
                <a:gdLst/>
                <a:ahLst/>
                <a:cxnLst/>
                <a:rect l="l" t="t" r="r" b="b"/>
                <a:pathLst>
                  <a:path w="39700" h="38703" extrusionOk="0">
                    <a:moveTo>
                      <a:pt x="20355" y="0"/>
                    </a:moveTo>
                    <a:cubicBezTo>
                      <a:pt x="19641" y="0"/>
                      <a:pt x="18927" y="42"/>
                      <a:pt x="18216" y="124"/>
                    </a:cubicBezTo>
                    <a:cubicBezTo>
                      <a:pt x="18772" y="2543"/>
                      <a:pt x="19121" y="5005"/>
                      <a:pt x="19485" y="7467"/>
                    </a:cubicBezTo>
                    <a:cubicBezTo>
                      <a:pt x="19592" y="8182"/>
                      <a:pt x="19069" y="8546"/>
                      <a:pt x="18505" y="8546"/>
                    </a:cubicBezTo>
                    <a:cubicBezTo>
                      <a:pt x="17966" y="8546"/>
                      <a:pt x="17388" y="8213"/>
                      <a:pt x="17288" y="7537"/>
                    </a:cubicBezTo>
                    <a:cubicBezTo>
                      <a:pt x="16936" y="5173"/>
                      <a:pt x="16593" y="2820"/>
                      <a:pt x="16050" y="510"/>
                    </a:cubicBezTo>
                    <a:cubicBezTo>
                      <a:pt x="14899" y="787"/>
                      <a:pt x="13774" y="1167"/>
                      <a:pt x="12692" y="1646"/>
                    </a:cubicBezTo>
                    <a:cubicBezTo>
                      <a:pt x="14261" y="4362"/>
                      <a:pt x="15689" y="7156"/>
                      <a:pt x="17065" y="9979"/>
                    </a:cubicBezTo>
                    <a:cubicBezTo>
                      <a:pt x="17494" y="10858"/>
                      <a:pt x="16724" y="11696"/>
                      <a:pt x="16007" y="11696"/>
                    </a:cubicBezTo>
                    <a:cubicBezTo>
                      <a:pt x="15694" y="11696"/>
                      <a:pt x="15391" y="11536"/>
                      <a:pt x="15202" y="11150"/>
                    </a:cubicBezTo>
                    <a:cubicBezTo>
                      <a:pt x="13796" y="8264"/>
                      <a:pt x="12336" y="5409"/>
                      <a:pt x="10727" y="2638"/>
                    </a:cubicBezTo>
                    <a:cubicBezTo>
                      <a:pt x="10018" y="3043"/>
                      <a:pt x="9332" y="3484"/>
                      <a:pt x="8669" y="3960"/>
                    </a:cubicBezTo>
                    <a:cubicBezTo>
                      <a:pt x="10418" y="6440"/>
                      <a:pt x="12214" y="8883"/>
                      <a:pt x="14117" y="11248"/>
                    </a:cubicBezTo>
                    <a:cubicBezTo>
                      <a:pt x="14753" y="12039"/>
                      <a:pt x="13971" y="12856"/>
                      <a:pt x="13155" y="12856"/>
                    </a:cubicBezTo>
                    <a:cubicBezTo>
                      <a:pt x="12831" y="12856"/>
                      <a:pt x="12501" y="12728"/>
                      <a:pt x="12253" y="12419"/>
                    </a:cubicBezTo>
                    <a:cubicBezTo>
                      <a:pt x="10400" y="10114"/>
                      <a:pt x="8647" y="7736"/>
                      <a:pt x="6940" y="5324"/>
                    </a:cubicBezTo>
                    <a:cubicBezTo>
                      <a:pt x="6378" y="5806"/>
                      <a:pt x="5819" y="6319"/>
                      <a:pt x="5269" y="6873"/>
                    </a:cubicBezTo>
                    <a:cubicBezTo>
                      <a:pt x="4733" y="7414"/>
                      <a:pt x="4228" y="7986"/>
                      <a:pt x="3756" y="8584"/>
                    </a:cubicBezTo>
                    <a:cubicBezTo>
                      <a:pt x="5645" y="9775"/>
                      <a:pt x="7551" y="10937"/>
                      <a:pt x="9476" y="12069"/>
                    </a:cubicBezTo>
                    <a:cubicBezTo>
                      <a:pt x="10507" y="12677"/>
                      <a:pt x="9914" y="14161"/>
                      <a:pt x="8966" y="14161"/>
                    </a:cubicBezTo>
                    <a:cubicBezTo>
                      <a:pt x="8795" y="14161"/>
                      <a:pt x="8613" y="14113"/>
                      <a:pt x="8426" y="14003"/>
                    </a:cubicBezTo>
                    <a:cubicBezTo>
                      <a:pt x="6433" y="12829"/>
                      <a:pt x="4457" y="11624"/>
                      <a:pt x="2501" y="10389"/>
                    </a:cubicBezTo>
                    <a:cubicBezTo>
                      <a:pt x="1824" y="11499"/>
                      <a:pt x="1277" y="12682"/>
                      <a:pt x="869" y="13915"/>
                    </a:cubicBezTo>
                    <a:cubicBezTo>
                      <a:pt x="2705" y="14530"/>
                      <a:pt x="4581" y="15032"/>
                      <a:pt x="6440" y="15580"/>
                    </a:cubicBezTo>
                    <a:cubicBezTo>
                      <a:pt x="7678" y="15945"/>
                      <a:pt x="7358" y="17768"/>
                      <a:pt x="6251" y="17768"/>
                    </a:cubicBezTo>
                    <a:cubicBezTo>
                      <a:pt x="6148" y="17768"/>
                      <a:pt x="6038" y="17753"/>
                      <a:pt x="5922" y="17718"/>
                    </a:cubicBezTo>
                    <a:cubicBezTo>
                      <a:pt x="4051" y="17167"/>
                      <a:pt x="2171" y="16650"/>
                      <a:pt x="323" y="16036"/>
                    </a:cubicBezTo>
                    <a:cubicBezTo>
                      <a:pt x="97" y="17244"/>
                      <a:pt x="1" y="18472"/>
                      <a:pt x="38" y="19700"/>
                    </a:cubicBezTo>
                    <a:cubicBezTo>
                      <a:pt x="860" y="19779"/>
                      <a:pt x="1686" y="19805"/>
                      <a:pt x="2515" y="19805"/>
                    </a:cubicBezTo>
                    <a:cubicBezTo>
                      <a:pt x="3198" y="19805"/>
                      <a:pt x="3883" y="19787"/>
                      <a:pt x="4571" y="19765"/>
                    </a:cubicBezTo>
                    <a:cubicBezTo>
                      <a:pt x="4585" y="19765"/>
                      <a:pt x="4599" y="19765"/>
                      <a:pt x="4613" y="19765"/>
                    </a:cubicBezTo>
                    <a:cubicBezTo>
                      <a:pt x="5989" y="19765"/>
                      <a:pt x="6043" y="21921"/>
                      <a:pt x="4641" y="21965"/>
                    </a:cubicBezTo>
                    <a:cubicBezTo>
                      <a:pt x="3953" y="21986"/>
                      <a:pt x="3266" y="22002"/>
                      <a:pt x="2581" y="22002"/>
                    </a:cubicBezTo>
                    <a:cubicBezTo>
                      <a:pt x="1797" y="22002"/>
                      <a:pt x="1016" y="21981"/>
                      <a:pt x="238" y="21921"/>
                    </a:cubicBezTo>
                    <a:lnTo>
                      <a:pt x="238" y="21921"/>
                    </a:lnTo>
                    <a:cubicBezTo>
                      <a:pt x="433" y="23190"/>
                      <a:pt x="754" y="24434"/>
                      <a:pt x="1196" y="25639"/>
                    </a:cubicBezTo>
                    <a:cubicBezTo>
                      <a:pt x="2801" y="25164"/>
                      <a:pt x="4371" y="24224"/>
                      <a:pt x="5791" y="23611"/>
                    </a:cubicBezTo>
                    <a:cubicBezTo>
                      <a:pt x="5941" y="23546"/>
                      <a:pt x="6083" y="23517"/>
                      <a:pt x="6214" y="23517"/>
                    </a:cubicBezTo>
                    <a:cubicBezTo>
                      <a:pt x="7215" y="23517"/>
                      <a:pt x="7579" y="25223"/>
                      <a:pt x="6442" y="25713"/>
                    </a:cubicBezTo>
                    <a:cubicBezTo>
                      <a:pt x="4988" y="26340"/>
                      <a:pt x="3535" y="27109"/>
                      <a:pt x="2029" y="27605"/>
                    </a:cubicBezTo>
                    <a:cubicBezTo>
                      <a:pt x="2620" y="28812"/>
                      <a:pt x="3329" y="29958"/>
                      <a:pt x="4146" y="31025"/>
                    </a:cubicBezTo>
                    <a:cubicBezTo>
                      <a:pt x="5524" y="29617"/>
                      <a:pt x="6984" y="28292"/>
                      <a:pt x="8519" y="27056"/>
                    </a:cubicBezTo>
                    <a:cubicBezTo>
                      <a:pt x="8722" y="26892"/>
                      <a:pt x="8927" y="26822"/>
                      <a:pt x="9119" y="26822"/>
                    </a:cubicBezTo>
                    <a:cubicBezTo>
                      <a:pt x="9972" y="26822"/>
                      <a:pt x="10578" y="28203"/>
                      <a:pt x="9690" y="28919"/>
                    </a:cubicBezTo>
                    <a:cubicBezTo>
                      <a:pt x="8235" y="30092"/>
                      <a:pt x="6869" y="31365"/>
                      <a:pt x="5574" y="32710"/>
                    </a:cubicBezTo>
                    <a:cubicBezTo>
                      <a:pt x="6383" y="33558"/>
                      <a:pt x="7256" y="34322"/>
                      <a:pt x="8181" y="34982"/>
                    </a:cubicBezTo>
                    <a:cubicBezTo>
                      <a:pt x="8481" y="35196"/>
                      <a:pt x="8783" y="35397"/>
                      <a:pt x="9086" y="35592"/>
                    </a:cubicBezTo>
                    <a:lnTo>
                      <a:pt x="10909" y="30734"/>
                    </a:lnTo>
                    <a:cubicBezTo>
                      <a:pt x="11108" y="30202"/>
                      <a:pt x="11581" y="29969"/>
                      <a:pt x="12038" y="29969"/>
                    </a:cubicBezTo>
                    <a:cubicBezTo>
                      <a:pt x="12706" y="29969"/>
                      <a:pt x="13342" y="30466"/>
                      <a:pt x="13047" y="31251"/>
                    </a:cubicBezTo>
                    <a:lnTo>
                      <a:pt x="11010" y="36684"/>
                    </a:lnTo>
                    <a:cubicBezTo>
                      <a:pt x="12215" y="37291"/>
                      <a:pt x="13482" y="37770"/>
                      <a:pt x="14787" y="38111"/>
                    </a:cubicBezTo>
                    <a:cubicBezTo>
                      <a:pt x="15007" y="36170"/>
                      <a:pt x="15156" y="34223"/>
                      <a:pt x="15298" y="32276"/>
                    </a:cubicBezTo>
                    <a:cubicBezTo>
                      <a:pt x="15351" y="31557"/>
                      <a:pt x="15956" y="31186"/>
                      <a:pt x="16519" y="31186"/>
                    </a:cubicBezTo>
                    <a:cubicBezTo>
                      <a:pt x="17052" y="31186"/>
                      <a:pt x="17547" y="31520"/>
                      <a:pt x="17496" y="32206"/>
                    </a:cubicBezTo>
                    <a:cubicBezTo>
                      <a:pt x="17342" y="34319"/>
                      <a:pt x="17172" y="36431"/>
                      <a:pt x="16935" y="38537"/>
                    </a:cubicBezTo>
                    <a:cubicBezTo>
                      <a:pt x="17749" y="38647"/>
                      <a:pt x="18569" y="38703"/>
                      <a:pt x="19389" y="38703"/>
                    </a:cubicBezTo>
                    <a:cubicBezTo>
                      <a:pt x="20042" y="38703"/>
                      <a:pt x="20695" y="38667"/>
                      <a:pt x="21346" y="38597"/>
                    </a:cubicBezTo>
                    <a:cubicBezTo>
                      <a:pt x="20845" y="36495"/>
                      <a:pt x="20248" y="34418"/>
                      <a:pt x="19717" y="32320"/>
                    </a:cubicBezTo>
                    <a:cubicBezTo>
                      <a:pt x="19505" y="31480"/>
                      <a:pt x="20211" y="30909"/>
                      <a:pt x="20870" y="30909"/>
                    </a:cubicBezTo>
                    <a:cubicBezTo>
                      <a:pt x="21287" y="30909"/>
                      <a:pt x="21685" y="31137"/>
                      <a:pt x="21819" y="31668"/>
                    </a:cubicBezTo>
                    <a:cubicBezTo>
                      <a:pt x="22372" y="33862"/>
                      <a:pt x="23002" y="36033"/>
                      <a:pt x="23516" y="38233"/>
                    </a:cubicBezTo>
                    <a:cubicBezTo>
                      <a:pt x="25233" y="37841"/>
                      <a:pt x="26898" y="37204"/>
                      <a:pt x="28473" y="36352"/>
                    </a:cubicBezTo>
                    <a:cubicBezTo>
                      <a:pt x="27108" y="34366"/>
                      <a:pt x="25825" y="32323"/>
                      <a:pt x="24360" y="30406"/>
                    </a:cubicBezTo>
                    <a:cubicBezTo>
                      <a:pt x="23746" y="29602"/>
                      <a:pt x="24521" y="28783"/>
                      <a:pt x="25326" y="28783"/>
                    </a:cubicBezTo>
                    <a:cubicBezTo>
                      <a:pt x="25651" y="28783"/>
                      <a:pt x="25980" y="28916"/>
                      <a:pt x="26225" y="29236"/>
                    </a:cubicBezTo>
                    <a:cubicBezTo>
                      <a:pt x="27694" y="31160"/>
                      <a:pt x="28979" y="33209"/>
                      <a:pt x="30350" y="35201"/>
                    </a:cubicBezTo>
                    <a:cubicBezTo>
                      <a:pt x="31550" y="34374"/>
                      <a:pt x="32666" y="33427"/>
                      <a:pt x="33678" y="32376"/>
                    </a:cubicBezTo>
                    <a:cubicBezTo>
                      <a:pt x="33811" y="32238"/>
                      <a:pt x="33940" y="32094"/>
                      <a:pt x="34071" y="31951"/>
                    </a:cubicBezTo>
                    <a:cubicBezTo>
                      <a:pt x="31705" y="30379"/>
                      <a:pt x="29396" y="28723"/>
                      <a:pt x="27002" y="27192"/>
                    </a:cubicBezTo>
                    <a:cubicBezTo>
                      <a:pt x="26006" y="26554"/>
                      <a:pt x="26581" y="25083"/>
                      <a:pt x="27499" y="25083"/>
                    </a:cubicBezTo>
                    <a:cubicBezTo>
                      <a:pt x="27674" y="25083"/>
                      <a:pt x="27861" y="25136"/>
                      <a:pt x="28052" y="25259"/>
                    </a:cubicBezTo>
                    <a:cubicBezTo>
                      <a:pt x="30561" y="26863"/>
                      <a:pt x="32977" y="28604"/>
                      <a:pt x="35463" y="30240"/>
                    </a:cubicBezTo>
                    <a:cubicBezTo>
                      <a:pt x="36640" y="28621"/>
                      <a:pt x="37590" y="26847"/>
                      <a:pt x="38285" y="24971"/>
                    </a:cubicBezTo>
                    <a:cubicBezTo>
                      <a:pt x="35152" y="24492"/>
                      <a:pt x="32025" y="23990"/>
                      <a:pt x="28955" y="23183"/>
                    </a:cubicBezTo>
                    <a:cubicBezTo>
                      <a:pt x="27691" y="22850"/>
                      <a:pt x="28031" y="21002"/>
                      <a:pt x="29169" y="21002"/>
                    </a:cubicBezTo>
                    <a:cubicBezTo>
                      <a:pt x="29264" y="21002"/>
                      <a:pt x="29365" y="21015"/>
                      <a:pt x="29471" y="21043"/>
                    </a:cubicBezTo>
                    <a:cubicBezTo>
                      <a:pt x="32589" y="21863"/>
                      <a:pt x="35766" y="22369"/>
                      <a:pt x="38948" y="22854"/>
                    </a:cubicBezTo>
                    <a:cubicBezTo>
                      <a:pt x="39489" y="20746"/>
                      <a:pt x="39700" y="18555"/>
                      <a:pt x="39504" y="16392"/>
                    </a:cubicBezTo>
                    <a:lnTo>
                      <a:pt x="39504" y="16392"/>
                    </a:lnTo>
                    <a:cubicBezTo>
                      <a:pt x="37122" y="16873"/>
                      <a:pt x="34742" y="17356"/>
                      <a:pt x="32360" y="17839"/>
                    </a:cubicBezTo>
                    <a:cubicBezTo>
                      <a:pt x="32273" y="17857"/>
                      <a:pt x="32190" y="17865"/>
                      <a:pt x="32109" y="17865"/>
                    </a:cubicBezTo>
                    <a:cubicBezTo>
                      <a:pt x="30907" y="17865"/>
                      <a:pt x="30411" y="16004"/>
                      <a:pt x="31708" y="15739"/>
                    </a:cubicBezTo>
                    <a:cubicBezTo>
                      <a:pt x="34194" y="15231"/>
                      <a:pt x="36680" y="14726"/>
                      <a:pt x="39168" y="14225"/>
                    </a:cubicBezTo>
                    <a:cubicBezTo>
                      <a:pt x="38812" y="12627"/>
                      <a:pt x="38211" y="11093"/>
                      <a:pt x="37387" y="9677"/>
                    </a:cubicBezTo>
                    <a:cubicBezTo>
                      <a:pt x="35750" y="10529"/>
                      <a:pt x="34102" y="11361"/>
                      <a:pt x="32444" y="12172"/>
                    </a:cubicBezTo>
                    <a:cubicBezTo>
                      <a:pt x="32267" y="12258"/>
                      <a:pt x="32093" y="12296"/>
                      <a:pt x="31926" y="12296"/>
                    </a:cubicBezTo>
                    <a:cubicBezTo>
                      <a:pt x="30900" y="12296"/>
                      <a:pt x="30182" y="10846"/>
                      <a:pt x="31273" y="10308"/>
                    </a:cubicBezTo>
                    <a:cubicBezTo>
                      <a:pt x="32906" y="9506"/>
                      <a:pt x="34533" y="8691"/>
                      <a:pt x="36146" y="7851"/>
                    </a:cubicBezTo>
                    <a:cubicBezTo>
                      <a:pt x="35720" y="7308"/>
                      <a:pt x="35262" y="6791"/>
                      <a:pt x="34775" y="6302"/>
                    </a:cubicBezTo>
                    <a:cubicBezTo>
                      <a:pt x="34008" y="5537"/>
                      <a:pt x="33190" y="4826"/>
                      <a:pt x="32326" y="4174"/>
                    </a:cubicBezTo>
                    <a:cubicBezTo>
                      <a:pt x="32319" y="4184"/>
                      <a:pt x="32313" y="4196"/>
                      <a:pt x="32305" y="4206"/>
                    </a:cubicBezTo>
                    <a:cubicBezTo>
                      <a:pt x="30841" y="6110"/>
                      <a:pt x="29418" y="8045"/>
                      <a:pt x="27894" y="9901"/>
                    </a:cubicBezTo>
                    <a:cubicBezTo>
                      <a:pt x="27673" y="10170"/>
                      <a:pt x="27410" y="10282"/>
                      <a:pt x="27152" y="10282"/>
                    </a:cubicBezTo>
                    <a:cubicBezTo>
                      <a:pt x="26359" y="10282"/>
                      <a:pt x="25614" y="9219"/>
                      <a:pt x="26289" y="8396"/>
                    </a:cubicBezTo>
                    <a:cubicBezTo>
                      <a:pt x="27750" y="6618"/>
                      <a:pt x="29117" y="4770"/>
                      <a:pt x="30516" y="2944"/>
                    </a:cubicBezTo>
                    <a:cubicBezTo>
                      <a:pt x="28682" y="1823"/>
                      <a:pt x="26717" y="1000"/>
                      <a:pt x="24677" y="513"/>
                    </a:cubicBezTo>
                    <a:cubicBezTo>
                      <a:pt x="24545" y="2678"/>
                      <a:pt x="24300" y="4832"/>
                      <a:pt x="23917" y="6977"/>
                    </a:cubicBezTo>
                    <a:cubicBezTo>
                      <a:pt x="23815" y="7549"/>
                      <a:pt x="23396" y="7799"/>
                      <a:pt x="22954" y="7799"/>
                    </a:cubicBezTo>
                    <a:cubicBezTo>
                      <a:pt x="22317" y="7799"/>
                      <a:pt x="21631" y="7281"/>
                      <a:pt x="21778" y="6460"/>
                    </a:cubicBezTo>
                    <a:cubicBezTo>
                      <a:pt x="22154" y="4354"/>
                      <a:pt x="22382" y="2247"/>
                      <a:pt x="22501" y="126"/>
                    </a:cubicBezTo>
                    <a:cubicBezTo>
                      <a:pt x="21788" y="42"/>
                      <a:pt x="21072" y="0"/>
                      <a:pt x="20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05" name="Google Shape;10805;p18"/>
              <p:cNvSpPr/>
              <p:nvPr/>
            </p:nvSpPr>
            <p:spPr>
              <a:xfrm rot="1271479">
                <a:off x="1916348" y="2440404"/>
                <a:ext cx="603173" cy="502160"/>
              </a:xfrm>
              <a:custGeom>
                <a:avLst/>
                <a:gdLst/>
                <a:ahLst/>
                <a:cxnLst/>
                <a:rect l="l" t="t" r="r" b="b"/>
                <a:pathLst>
                  <a:path w="37903" h="31549" extrusionOk="0">
                    <a:moveTo>
                      <a:pt x="19841" y="1"/>
                    </a:moveTo>
                    <a:cubicBezTo>
                      <a:pt x="15717" y="1"/>
                      <a:pt x="11416" y="1710"/>
                      <a:pt x="7548" y="5608"/>
                    </a:cubicBezTo>
                    <a:cubicBezTo>
                      <a:pt x="1" y="13212"/>
                      <a:pt x="3485" y="23920"/>
                      <a:pt x="9920" y="28510"/>
                    </a:cubicBezTo>
                    <a:cubicBezTo>
                      <a:pt x="12840" y="30593"/>
                      <a:pt x="15990" y="31549"/>
                      <a:pt x="19063" y="31549"/>
                    </a:cubicBezTo>
                    <a:cubicBezTo>
                      <a:pt x="23372" y="31549"/>
                      <a:pt x="27530" y="29670"/>
                      <a:pt x="30695" y="26387"/>
                    </a:cubicBezTo>
                    <a:cubicBezTo>
                      <a:pt x="35828" y="21063"/>
                      <a:pt x="37902" y="11450"/>
                      <a:pt x="31587" y="5142"/>
                    </a:cubicBezTo>
                    <a:cubicBezTo>
                      <a:pt x="28346" y="1903"/>
                      <a:pt x="24192" y="1"/>
                      <a:pt x="198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06" name="Google Shape;10806;p18"/>
              <p:cNvSpPr/>
              <p:nvPr/>
            </p:nvSpPr>
            <p:spPr>
              <a:xfrm rot="1271479">
                <a:off x="2192259" y="2260208"/>
                <a:ext cx="22995" cy="89039"/>
              </a:xfrm>
              <a:custGeom>
                <a:avLst/>
                <a:gdLst/>
                <a:ahLst/>
                <a:cxnLst/>
                <a:rect l="l" t="t" r="r" b="b"/>
                <a:pathLst>
                  <a:path w="1445" h="5594" extrusionOk="0">
                    <a:moveTo>
                      <a:pt x="274" y="1"/>
                    </a:moveTo>
                    <a:cubicBezTo>
                      <a:pt x="137" y="1"/>
                      <a:pt x="0" y="89"/>
                      <a:pt x="1" y="266"/>
                    </a:cubicBezTo>
                    <a:lnTo>
                      <a:pt x="1" y="268"/>
                    </a:lnTo>
                    <a:cubicBezTo>
                      <a:pt x="15" y="2013"/>
                      <a:pt x="301" y="3746"/>
                      <a:pt x="847" y="5403"/>
                    </a:cubicBezTo>
                    <a:cubicBezTo>
                      <a:pt x="891" y="5536"/>
                      <a:pt x="1001" y="5594"/>
                      <a:pt x="1111" y="5594"/>
                    </a:cubicBezTo>
                    <a:cubicBezTo>
                      <a:pt x="1278" y="5594"/>
                      <a:pt x="1444" y="5461"/>
                      <a:pt x="1378" y="5258"/>
                    </a:cubicBezTo>
                    <a:cubicBezTo>
                      <a:pt x="845" y="3647"/>
                      <a:pt x="567" y="1964"/>
                      <a:pt x="552" y="266"/>
                    </a:cubicBezTo>
                    <a:cubicBezTo>
                      <a:pt x="550" y="89"/>
                      <a:pt x="411" y="1"/>
                      <a:pt x="27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07" name="Google Shape;10807;p18"/>
              <p:cNvSpPr/>
              <p:nvPr/>
            </p:nvSpPr>
            <p:spPr>
              <a:xfrm rot="1271479">
                <a:off x="2233777" y="2265017"/>
                <a:ext cx="29106" cy="19084"/>
              </a:xfrm>
              <a:custGeom>
                <a:avLst/>
                <a:gdLst/>
                <a:ahLst/>
                <a:cxnLst/>
                <a:rect l="l" t="t" r="r" b="b"/>
                <a:pathLst>
                  <a:path w="1829" h="1199" extrusionOk="0">
                    <a:moveTo>
                      <a:pt x="440" y="0"/>
                    </a:moveTo>
                    <a:cubicBezTo>
                      <a:pt x="177" y="0"/>
                      <a:pt x="0" y="377"/>
                      <a:pt x="281" y="501"/>
                    </a:cubicBezTo>
                    <a:cubicBezTo>
                      <a:pt x="633" y="654"/>
                      <a:pt x="955" y="864"/>
                      <a:pt x="1236" y="1123"/>
                    </a:cubicBezTo>
                    <a:cubicBezTo>
                      <a:pt x="1294" y="1176"/>
                      <a:pt x="1358" y="1198"/>
                      <a:pt x="1420" y="1198"/>
                    </a:cubicBezTo>
                    <a:cubicBezTo>
                      <a:pt x="1637" y="1198"/>
                      <a:pt x="1829" y="923"/>
                      <a:pt x="1626" y="735"/>
                    </a:cubicBezTo>
                    <a:cubicBezTo>
                      <a:pt x="1312" y="441"/>
                      <a:pt x="952" y="201"/>
                      <a:pt x="560" y="27"/>
                    </a:cubicBezTo>
                    <a:cubicBezTo>
                      <a:pt x="519" y="8"/>
                      <a:pt x="478" y="0"/>
                      <a:pt x="4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08" name="Google Shape;10808;p18"/>
              <p:cNvSpPr/>
              <p:nvPr/>
            </p:nvSpPr>
            <p:spPr>
              <a:xfrm rot="1271479">
                <a:off x="2250767" y="2296258"/>
                <a:ext cx="46754" cy="46748"/>
              </a:xfrm>
              <a:custGeom>
                <a:avLst/>
                <a:gdLst/>
                <a:ahLst/>
                <a:cxnLst/>
                <a:rect l="l" t="t" r="r" b="b"/>
                <a:pathLst>
                  <a:path w="2938" h="2937" extrusionOk="0">
                    <a:moveTo>
                      <a:pt x="362" y="0"/>
                    </a:moveTo>
                    <a:cubicBezTo>
                      <a:pt x="146" y="0"/>
                      <a:pt x="0" y="355"/>
                      <a:pt x="230" y="529"/>
                    </a:cubicBezTo>
                    <a:cubicBezTo>
                      <a:pt x="1057" y="1162"/>
                      <a:pt x="1766" y="1933"/>
                      <a:pt x="2329" y="2809"/>
                    </a:cubicBezTo>
                    <a:cubicBezTo>
                      <a:pt x="2387" y="2899"/>
                      <a:pt x="2471" y="2936"/>
                      <a:pt x="2554" y="2936"/>
                    </a:cubicBezTo>
                    <a:cubicBezTo>
                      <a:pt x="2747" y="2936"/>
                      <a:pt x="2937" y="2739"/>
                      <a:pt x="2804" y="2531"/>
                    </a:cubicBezTo>
                    <a:cubicBezTo>
                      <a:pt x="2189" y="1577"/>
                      <a:pt x="1411" y="739"/>
                      <a:pt x="507" y="54"/>
                    </a:cubicBezTo>
                    <a:cubicBezTo>
                      <a:pt x="457" y="17"/>
                      <a:pt x="408" y="0"/>
                      <a:pt x="36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09" name="Google Shape;10809;p18"/>
              <p:cNvSpPr/>
              <p:nvPr/>
            </p:nvSpPr>
            <p:spPr>
              <a:xfrm rot="1271479">
                <a:off x="2357906" y="2330914"/>
                <a:ext cx="62047" cy="49215"/>
              </a:xfrm>
              <a:custGeom>
                <a:avLst/>
                <a:gdLst/>
                <a:ahLst/>
                <a:cxnLst/>
                <a:rect l="l" t="t" r="r" b="b"/>
                <a:pathLst>
                  <a:path w="3899" h="3092" extrusionOk="0">
                    <a:moveTo>
                      <a:pt x="3507" y="0"/>
                    </a:moveTo>
                    <a:cubicBezTo>
                      <a:pt x="3463" y="0"/>
                      <a:pt x="3415" y="13"/>
                      <a:pt x="3368" y="42"/>
                    </a:cubicBezTo>
                    <a:cubicBezTo>
                      <a:pt x="2197" y="754"/>
                      <a:pt x="1127" y="1622"/>
                      <a:pt x="187" y="2619"/>
                    </a:cubicBezTo>
                    <a:cubicBezTo>
                      <a:pt x="1" y="2816"/>
                      <a:pt x="187" y="3092"/>
                      <a:pt x="394" y="3092"/>
                    </a:cubicBezTo>
                    <a:cubicBezTo>
                      <a:pt x="456" y="3092"/>
                      <a:pt x="520" y="3067"/>
                      <a:pt x="577" y="3007"/>
                    </a:cubicBezTo>
                    <a:cubicBezTo>
                      <a:pt x="1482" y="2044"/>
                      <a:pt x="2516" y="1206"/>
                      <a:pt x="3645" y="517"/>
                    </a:cubicBezTo>
                    <a:cubicBezTo>
                      <a:pt x="3899" y="362"/>
                      <a:pt x="3743" y="0"/>
                      <a:pt x="350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10" name="Google Shape;10810;p18"/>
              <p:cNvSpPr/>
              <p:nvPr/>
            </p:nvSpPr>
            <p:spPr>
              <a:xfrm rot="1271479">
                <a:off x="2429287" y="2335305"/>
                <a:ext cx="26608" cy="14612"/>
              </a:xfrm>
              <a:custGeom>
                <a:avLst/>
                <a:gdLst/>
                <a:ahLst/>
                <a:cxnLst/>
                <a:rect l="l" t="t" r="r" b="b"/>
                <a:pathLst>
                  <a:path w="1672" h="918" extrusionOk="0">
                    <a:moveTo>
                      <a:pt x="1321" y="1"/>
                    </a:moveTo>
                    <a:cubicBezTo>
                      <a:pt x="1292" y="1"/>
                      <a:pt x="1260" y="6"/>
                      <a:pt x="1227" y="18"/>
                    </a:cubicBezTo>
                    <a:cubicBezTo>
                      <a:pt x="904" y="135"/>
                      <a:pt x="588" y="266"/>
                      <a:pt x="277" y="413"/>
                    </a:cubicBezTo>
                    <a:cubicBezTo>
                      <a:pt x="1" y="544"/>
                      <a:pt x="172" y="917"/>
                      <a:pt x="430" y="917"/>
                    </a:cubicBezTo>
                    <a:cubicBezTo>
                      <a:pt x="470" y="917"/>
                      <a:pt x="512" y="908"/>
                      <a:pt x="555" y="888"/>
                    </a:cubicBezTo>
                    <a:lnTo>
                      <a:pt x="555" y="889"/>
                    </a:lnTo>
                    <a:cubicBezTo>
                      <a:pt x="822" y="762"/>
                      <a:pt x="1095" y="649"/>
                      <a:pt x="1374" y="549"/>
                    </a:cubicBezTo>
                    <a:cubicBezTo>
                      <a:pt x="1671" y="442"/>
                      <a:pt x="1585" y="1"/>
                      <a:pt x="1321"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11" name="Google Shape;10811;p18"/>
              <p:cNvSpPr/>
              <p:nvPr/>
            </p:nvSpPr>
            <p:spPr>
              <a:xfrm rot="1271479">
                <a:off x="2012045" y="2298725"/>
                <a:ext cx="11617" cy="26549"/>
              </a:xfrm>
              <a:custGeom>
                <a:avLst/>
                <a:gdLst/>
                <a:ahLst/>
                <a:cxnLst/>
                <a:rect l="l" t="t" r="r" b="b"/>
                <a:pathLst>
                  <a:path w="730" h="1668" extrusionOk="0">
                    <a:moveTo>
                      <a:pt x="337" y="0"/>
                    </a:moveTo>
                    <a:cubicBezTo>
                      <a:pt x="177" y="0"/>
                      <a:pt x="1" y="137"/>
                      <a:pt x="37" y="345"/>
                    </a:cubicBezTo>
                    <a:cubicBezTo>
                      <a:pt x="97" y="696"/>
                      <a:pt x="140" y="1049"/>
                      <a:pt x="166" y="1403"/>
                    </a:cubicBezTo>
                    <a:cubicBezTo>
                      <a:pt x="179" y="1579"/>
                      <a:pt x="324" y="1667"/>
                      <a:pt x="461" y="1667"/>
                    </a:cubicBezTo>
                    <a:cubicBezTo>
                      <a:pt x="599" y="1667"/>
                      <a:pt x="729" y="1580"/>
                      <a:pt x="716" y="1403"/>
                    </a:cubicBezTo>
                    <a:cubicBezTo>
                      <a:pt x="686" y="1000"/>
                      <a:pt x="636" y="598"/>
                      <a:pt x="566" y="200"/>
                    </a:cubicBezTo>
                    <a:cubicBezTo>
                      <a:pt x="542" y="61"/>
                      <a:pt x="443" y="0"/>
                      <a:pt x="33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12" name="Google Shape;10812;p18"/>
              <p:cNvSpPr/>
              <p:nvPr/>
            </p:nvSpPr>
            <p:spPr>
              <a:xfrm rot="1271479">
                <a:off x="1995530" y="2336899"/>
                <a:ext cx="34485" cy="68697"/>
              </a:xfrm>
              <a:custGeom>
                <a:avLst/>
                <a:gdLst/>
                <a:ahLst/>
                <a:cxnLst/>
                <a:rect l="l" t="t" r="r" b="b"/>
                <a:pathLst>
                  <a:path w="2167" h="4316" extrusionOk="0">
                    <a:moveTo>
                      <a:pt x="335" y="0"/>
                    </a:moveTo>
                    <a:cubicBezTo>
                      <a:pt x="172" y="0"/>
                      <a:pt x="1" y="135"/>
                      <a:pt x="55" y="343"/>
                    </a:cubicBezTo>
                    <a:lnTo>
                      <a:pt x="54" y="341"/>
                    </a:lnTo>
                    <a:lnTo>
                      <a:pt x="54" y="341"/>
                    </a:lnTo>
                    <a:cubicBezTo>
                      <a:pt x="402" y="1678"/>
                      <a:pt x="913" y="2967"/>
                      <a:pt x="1574" y="4179"/>
                    </a:cubicBezTo>
                    <a:cubicBezTo>
                      <a:pt x="1627" y="4275"/>
                      <a:pt x="1709" y="4315"/>
                      <a:pt x="1792" y="4315"/>
                    </a:cubicBezTo>
                    <a:cubicBezTo>
                      <a:pt x="1977" y="4315"/>
                      <a:pt x="2167" y="4117"/>
                      <a:pt x="2050" y="3902"/>
                    </a:cubicBezTo>
                    <a:cubicBezTo>
                      <a:pt x="1412" y="2730"/>
                      <a:pt x="920" y="1486"/>
                      <a:pt x="585" y="196"/>
                    </a:cubicBezTo>
                    <a:cubicBezTo>
                      <a:pt x="549" y="59"/>
                      <a:pt x="444" y="0"/>
                      <a:pt x="335"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13" name="Google Shape;10813;p18"/>
              <p:cNvSpPr/>
              <p:nvPr/>
            </p:nvSpPr>
            <p:spPr>
              <a:xfrm rot="1271479">
                <a:off x="1887115" y="2422182"/>
                <a:ext cx="30045" cy="16124"/>
              </a:xfrm>
              <a:custGeom>
                <a:avLst/>
                <a:gdLst/>
                <a:ahLst/>
                <a:cxnLst/>
                <a:rect l="l" t="t" r="r" b="b"/>
                <a:pathLst>
                  <a:path w="1888" h="1013" extrusionOk="0">
                    <a:moveTo>
                      <a:pt x="1453" y="1"/>
                    </a:moveTo>
                    <a:cubicBezTo>
                      <a:pt x="1413" y="1"/>
                      <a:pt x="1372" y="9"/>
                      <a:pt x="1330" y="28"/>
                    </a:cubicBezTo>
                    <a:lnTo>
                      <a:pt x="280" y="510"/>
                    </a:lnTo>
                    <a:cubicBezTo>
                      <a:pt x="0" y="637"/>
                      <a:pt x="175" y="1012"/>
                      <a:pt x="435" y="1012"/>
                    </a:cubicBezTo>
                    <a:cubicBezTo>
                      <a:pt x="474" y="1012"/>
                      <a:pt x="515" y="1004"/>
                      <a:pt x="557" y="985"/>
                    </a:cubicBezTo>
                    <a:lnTo>
                      <a:pt x="1608" y="503"/>
                    </a:lnTo>
                    <a:cubicBezTo>
                      <a:pt x="1887" y="374"/>
                      <a:pt x="1713" y="1"/>
                      <a:pt x="145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14" name="Google Shape;10814;p18"/>
              <p:cNvSpPr/>
              <p:nvPr/>
            </p:nvSpPr>
            <p:spPr>
              <a:xfrm rot="1271479">
                <a:off x="1928509" y="2424160"/>
                <a:ext cx="53104" cy="18925"/>
              </a:xfrm>
              <a:custGeom>
                <a:avLst/>
                <a:gdLst/>
                <a:ahLst/>
                <a:cxnLst/>
                <a:rect l="l" t="t" r="r" b="b"/>
                <a:pathLst>
                  <a:path w="3337" h="1189" extrusionOk="0">
                    <a:moveTo>
                      <a:pt x="2924" y="1"/>
                    </a:moveTo>
                    <a:cubicBezTo>
                      <a:pt x="2905" y="1"/>
                      <a:pt x="2886" y="2"/>
                      <a:pt x="2865" y="6"/>
                    </a:cubicBezTo>
                    <a:cubicBezTo>
                      <a:pt x="2001" y="171"/>
                      <a:pt x="1147" y="384"/>
                      <a:pt x="306" y="644"/>
                    </a:cubicBezTo>
                    <a:cubicBezTo>
                      <a:pt x="0" y="739"/>
                      <a:pt x="93" y="1189"/>
                      <a:pt x="368" y="1189"/>
                    </a:cubicBezTo>
                    <a:cubicBezTo>
                      <a:pt x="395" y="1189"/>
                      <a:pt x="423" y="1185"/>
                      <a:pt x="453" y="1175"/>
                    </a:cubicBezTo>
                    <a:cubicBezTo>
                      <a:pt x="1293" y="915"/>
                      <a:pt x="2148" y="701"/>
                      <a:pt x="3010" y="536"/>
                    </a:cubicBezTo>
                    <a:cubicBezTo>
                      <a:pt x="3337" y="474"/>
                      <a:pt x="3226" y="1"/>
                      <a:pt x="292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15" name="Google Shape;10815;p18"/>
              <p:cNvSpPr/>
              <p:nvPr/>
            </p:nvSpPr>
            <p:spPr>
              <a:xfrm rot="1271479">
                <a:off x="1817190" y="2657809"/>
                <a:ext cx="56255" cy="17079"/>
              </a:xfrm>
              <a:custGeom>
                <a:avLst/>
                <a:gdLst/>
                <a:ahLst/>
                <a:cxnLst/>
                <a:rect l="l" t="t" r="r" b="b"/>
                <a:pathLst>
                  <a:path w="3535" h="1073" extrusionOk="0">
                    <a:moveTo>
                      <a:pt x="400" y="1"/>
                    </a:moveTo>
                    <a:cubicBezTo>
                      <a:pt x="105" y="1"/>
                      <a:pt x="0" y="465"/>
                      <a:pt x="322" y="539"/>
                    </a:cubicBezTo>
                    <a:cubicBezTo>
                      <a:pt x="1228" y="748"/>
                      <a:pt x="2139" y="923"/>
                      <a:pt x="3057" y="1069"/>
                    </a:cubicBezTo>
                    <a:cubicBezTo>
                      <a:pt x="3073" y="1071"/>
                      <a:pt x="3089" y="1073"/>
                      <a:pt x="3105" y="1073"/>
                    </a:cubicBezTo>
                    <a:cubicBezTo>
                      <a:pt x="3415" y="1073"/>
                      <a:pt x="3535" y="590"/>
                      <a:pt x="3202" y="538"/>
                    </a:cubicBezTo>
                    <a:cubicBezTo>
                      <a:pt x="2284" y="394"/>
                      <a:pt x="1373" y="217"/>
                      <a:pt x="468" y="8"/>
                    </a:cubicBezTo>
                    <a:cubicBezTo>
                      <a:pt x="444" y="3"/>
                      <a:pt x="421" y="1"/>
                      <a:pt x="40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16" name="Google Shape;10816;p18"/>
              <p:cNvSpPr/>
              <p:nvPr/>
            </p:nvSpPr>
            <p:spPr>
              <a:xfrm rot="1271479">
                <a:off x="1847598" y="2723567"/>
                <a:ext cx="23457" cy="62649"/>
              </a:xfrm>
              <a:custGeom>
                <a:avLst/>
                <a:gdLst/>
                <a:ahLst/>
                <a:cxnLst/>
                <a:rect l="l" t="t" r="r" b="b"/>
                <a:pathLst>
                  <a:path w="1474" h="3936" extrusionOk="0">
                    <a:moveTo>
                      <a:pt x="1140" y="0"/>
                    </a:moveTo>
                    <a:cubicBezTo>
                      <a:pt x="1030" y="0"/>
                      <a:pt x="919" y="58"/>
                      <a:pt x="874" y="191"/>
                    </a:cubicBezTo>
                    <a:cubicBezTo>
                      <a:pt x="498" y="1298"/>
                      <a:pt x="216" y="2435"/>
                      <a:pt x="33" y="3590"/>
                    </a:cubicBezTo>
                    <a:cubicBezTo>
                      <a:pt x="0" y="3799"/>
                      <a:pt x="179" y="3936"/>
                      <a:pt x="338" y="3936"/>
                    </a:cubicBezTo>
                    <a:cubicBezTo>
                      <a:pt x="444" y="3936"/>
                      <a:pt x="542" y="3876"/>
                      <a:pt x="564" y="3737"/>
                    </a:cubicBezTo>
                    <a:cubicBezTo>
                      <a:pt x="747" y="2582"/>
                      <a:pt x="1028" y="1443"/>
                      <a:pt x="1405" y="336"/>
                    </a:cubicBezTo>
                    <a:cubicBezTo>
                      <a:pt x="1474" y="133"/>
                      <a:pt x="1308" y="0"/>
                      <a:pt x="11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17" name="Google Shape;10817;p18"/>
              <p:cNvSpPr/>
              <p:nvPr/>
            </p:nvSpPr>
            <p:spPr>
              <a:xfrm rot="1271479">
                <a:off x="1967241" y="2993002"/>
                <a:ext cx="25796" cy="15694"/>
              </a:xfrm>
              <a:custGeom>
                <a:avLst/>
                <a:gdLst/>
                <a:ahLst/>
                <a:cxnLst/>
                <a:rect l="l" t="t" r="r" b="b"/>
                <a:pathLst>
                  <a:path w="1621" h="985" extrusionOk="0">
                    <a:moveTo>
                      <a:pt x="1210" y="1"/>
                    </a:moveTo>
                    <a:cubicBezTo>
                      <a:pt x="1168" y="1"/>
                      <a:pt x="1123" y="11"/>
                      <a:pt x="1077" y="36"/>
                    </a:cubicBezTo>
                    <a:lnTo>
                      <a:pt x="267" y="475"/>
                    </a:lnTo>
                    <a:cubicBezTo>
                      <a:pt x="1" y="619"/>
                      <a:pt x="163" y="985"/>
                      <a:pt x="410" y="985"/>
                    </a:cubicBezTo>
                    <a:cubicBezTo>
                      <a:pt x="453" y="985"/>
                      <a:pt x="498" y="974"/>
                      <a:pt x="544" y="950"/>
                    </a:cubicBezTo>
                    <a:lnTo>
                      <a:pt x="1354" y="512"/>
                    </a:lnTo>
                    <a:cubicBezTo>
                      <a:pt x="1620" y="368"/>
                      <a:pt x="1457" y="1"/>
                      <a:pt x="121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18" name="Google Shape;10818;p18"/>
              <p:cNvSpPr/>
              <p:nvPr/>
            </p:nvSpPr>
            <p:spPr>
              <a:xfrm rot="1271479">
                <a:off x="2005101" y="2980168"/>
                <a:ext cx="33228" cy="22761"/>
              </a:xfrm>
              <a:custGeom>
                <a:avLst/>
                <a:gdLst/>
                <a:ahLst/>
                <a:cxnLst/>
                <a:rect l="l" t="t" r="r" b="b"/>
                <a:pathLst>
                  <a:path w="2088" h="1430" extrusionOk="0">
                    <a:moveTo>
                      <a:pt x="1723" y="0"/>
                    </a:moveTo>
                    <a:cubicBezTo>
                      <a:pt x="1677" y="0"/>
                      <a:pt x="1628" y="16"/>
                      <a:pt x="1578" y="54"/>
                    </a:cubicBezTo>
                    <a:cubicBezTo>
                      <a:pt x="1158" y="368"/>
                      <a:pt x="719" y="656"/>
                      <a:pt x="262" y="915"/>
                    </a:cubicBezTo>
                    <a:cubicBezTo>
                      <a:pt x="0" y="1064"/>
                      <a:pt x="160" y="1430"/>
                      <a:pt x="403" y="1430"/>
                    </a:cubicBezTo>
                    <a:cubicBezTo>
                      <a:pt x="446" y="1430"/>
                      <a:pt x="492" y="1418"/>
                      <a:pt x="539" y="1391"/>
                    </a:cubicBezTo>
                    <a:cubicBezTo>
                      <a:pt x="996" y="1131"/>
                      <a:pt x="1435" y="843"/>
                      <a:pt x="1856" y="528"/>
                    </a:cubicBezTo>
                    <a:cubicBezTo>
                      <a:pt x="2087" y="355"/>
                      <a:pt x="1941" y="0"/>
                      <a:pt x="1723"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19" name="Google Shape;10819;p18"/>
              <p:cNvSpPr/>
              <p:nvPr/>
            </p:nvSpPr>
            <p:spPr>
              <a:xfrm rot="1271479">
                <a:off x="2102491" y="3008428"/>
                <a:ext cx="41184" cy="35606"/>
              </a:xfrm>
              <a:custGeom>
                <a:avLst/>
                <a:gdLst/>
                <a:ahLst/>
                <a:cxnLst/>
                <a:rect l="l" t="t" r="r" b="b"/>
                <a:pathLst>
                  <a:path w="2588" h="2237" extrusionOk="0">
                    <a:moveTo>
                      <a:pt x="389" y="1"/>
                    </a:moveTo>
                    <a:cubicBezTo>
                      <a:pt x="186" y="1"/>
                      <a:pt x="1" y="276"/>
                      <a:pt x="183" y="477"/>
                    </a:cubicBezTo>
                    <a:cubicBezTo>
                      <a:pt x="756" y="1108"/>
                      <a:pt x="1390" y="1680"/>
                      <a:pt x="2077" y="2185"/>
                    </a:cubicBezTo>
                    <a:cubicBezTo>
                      <a:pt x="2127" y="2221"/>
                      <a:pt x="2176" y="2237"/>
                      <a:pt x="2222" y="2237"/>
                    </a:cubicBezTo>
                    <a:cubicBezTo>
                      <a:pt x="2441" y="2237"/>
                      <a:pt x="2588" y="1881"/>
                      <a:pt x="2354" y="1709"/>
                    </a:cubicBezTo>
                    <a:cubicBezTo>
                      <a:pt x="1708" y="1230"/>
                      <a:pt x="1110" y="687"/>
                      <a:pt x="571" y="88"/>
                    </a:cubicBezTo>
                    <a:cubicBezTo>
                      <a:pt x="515" y="27"/>
                      <a:pt x="451" y="1"/>
                      <a:pt x="38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20" name="Google Shape;10820;p18"/>
              <p:cNvSpPr/>
              <p:nvPr/>
            </p:nvSpPr>
            <p:spPr>
              <a:xfrm rot="1271479">
                <a:off x="2135834" y="3057571"/>
                <a:ext cx="23059" cy="18304"/>
              </a:xfrm>
              <a:custGeom>
                <a:avLst/>
                <a:gdLst/>
                <a:ahLst/>
                <a:cxnLst/>
                <a:rect l="l" t="t" r="r" b="b"/>
                <a:pathLst>
                  <a:path w="1449" h="1150" extrusionOk="0">
                    <a:moveTo>
                      <a:pt x="330" y="0"/>
                    </a:moveTo>
                    <a:cubicBezTo>
                      <a:pt x="232" y="0"/>
                      <a:pt x="129" y="58"/>
                      <a:pt x="82" y="139"/>
                    </a:cubicBezTo>
                    <a:cubicBezTo>
                      <a:pt x="1" y="279"/>
                      <a:pt x="61" y="427"/>
                      <a:pt x="180" y="515"/>
                    </a:cubicBezTo>
                    <a:lnTo>
                      <a:pt x="990" y="1109"/>
                    </a:lnTo>
                    <a:cubicBezTo>
                      <a:pt x="1028" y="1137"/>
                      <a:pt x="1073" y="1149"/>
                      <a:pt x="1118" y="1149"/>
                    </a:cubicBezTo>
                    <a:cubicBezTo>
                      <a:pt x="1217" y="1149"/>
                      <a:pt x="1319" y="1092"/>
                      <a:pt x="1366" y="1010"/>
                    </a:cubicBezTo>
                    <a:cubicBezTo>
                      <a:pt x="1448" y="872"/>
                      <a:pt x="1388" y="722"/>
                      <a:pt x="1267" y="634"/>
                    </a:cubicBezTo>
                    <a:lnTo>
                      <a:pt x="458" y="40"/>
                    </a:lnTo>
                    <a:cubicBezTo>
                      <a:pt x="420" y="13"/>
                      <a:pt x="375" y="0"/>
                      <a:pt x="33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21" name="Google Shape;10821;p18"/>
              <p:cNvSpPr/>
              <p:nvPr/>
            </p:nvSpPr>
            <p:spPr>
              <a:xfrm rot="1271479">
                <a:off x="2388136" y="2983942"/>
                <a:ext cx="11060" cy="36306"/>
              </a:xfrm>
              <a:custGeom>
                <a:avLst/>
                <a:gdLst/>
                <a:ahLst/>
                <a:cxnLst/>
                <a:rect l="l" t="t" r="r" b="b"/>
                <a:pathLst>
                  <a:path w="695" h="2281" extrusionOk="0">
                    <a:moveTo>
                      <a:pt x="269" y="1"/>
                    </a:moveTo>
                    <a:cubicBezTo>
                      <a:pt x="132" y="1"/>
                      <a:pt x="1" y="88"/>
                      <a:pt x="12" y="265"/>
                    </a:cubicBezTo>
                    <a:cubicBezTo>
                      <a:pt x="53" y="848"/>
                      <a:pt x="93" y="1431"/>
                      <a:pt x="133" y="2016"/>
                    </a:cubicBezTo>
                    <a:cubicBezTo>
                      <a:pt x="145" y="2192"/>
                      <a:pt x="289" y="2280"/>
                      <a:pt x="426" y="2280"/>
                    </a:cubicBezTo>
                    <a:cubicBezTo>
                      <a:pt x="564" y="2280"/>
                      <a:pt x="695" y="2192"/>
                      <a:pt x="683" y="2016"/>
                    </a:cubicBezTo>
                    <a:cubicBezTo>
                      <a:pt x="642" y="1433"/>
                      <a:pt x="602" y="849"/>
                      <a:pt x="562" y="265"/>
                    </a:cubicBezTo>
                    <a:cubicBezTo>
                      <a:pt x="551" y="89"/>
                      <a:pt x="407" y="1"/>
                      <a:pt x="26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22" name="Google Shape;10822;p18"/>
              <p:cNvSpPr/>
              <p:nvPr/>
            </p:nvSpPr>
            <p:spPr>
              <a:xfrm rot="1271479">
                <a:off x="2374577" y="3032498"/>
                <a:ext cx="10073" cy="23812"/>
              </a:xfrm>
              <a:custGeom>
                <a:avLst/>
                <a:gdLst/>
                <a:ahLst/>
                <a:cxnLst/>
                <a:rect l="l" t="t" r="r" b="b"/>
                <a:pathLst>
                  <a:path w="633" h="1496" extrusionOk="0">
                    <a:moveTo>
                      <a:pt x="363" y="1"/>
                    </a:moveTo>
                    <a:cubicBezTo>
                      <a:pt x="225" y="1"/>
                      <a:pt x="82" y="89"/>
                      <a:pt x="71" y="265"/>
                    </a:cubicBezTo>
                    <a:lnTo>
                      <a:pt x="12" y="1232"/>
                    </a:lnTo>
                    <a:cubicBezTo>
                      <a:pt x="1" y="1408"/>
                      <a:pt x="133" y="1496"/>
                      <a:pt x="270" y="1496"/>
                    </a:cubicBezTo>
                    <a:cubicBezTo>
                      <a:pt x="408" y="1496"/>
                      <a:pt x="551" y="1408"/>
                      <a:pt x="562" y="1232"/>
                    </a:cubicBezTo>
                    <a:lnTo>
                      <a:pt x="621" y="265"/>
                    </a:lnTo>
                    <a:cubicBezTo>
                      <a:pt x="632" y="89"/>
                      <a:pt x="500" y="1"/>
                      <a:pt x="36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23" name="Google Shape;10823;p18"/>
              <p:cNvSpPr/>
              <p:nvPr/>
            </p:nvSpPr>
            <p:spPr>
              <a:xfrm rot="1271479">
                <a:off x="2454247" y="2944644"/>
                <a:ext cx="39657" cy="10808"/>
              </a:xfrm>
              <a:custGeom>
                <a:avLst/>
                <a:gdLst/>
                <a:ahLst/>
                <a:cxnLst/>
                <a:rect l="l" t="t" r="r" b="b"/>
                <a:pathLst>
                  <a:path w="2492" h="679" extrusionOk="0">
                    <a:moveTo>
                      <a:pt x="2160" y="0"/>
                    </a:moveTo>
                    <a:cubicBezTo>
                      <a:pt x="2153" y="0"/>
                      <a:pt x="2145" y="0"/>
                      <a:pt x="2137" y="1"/>
                    </a:cubicBezTo>
                    <a:lnTo>
                      <a:pt x="354" y="127"/>
                    </a:lnTo>
                    <a:cubicBezTo>
                      <a:pt x="10" y="151"/>
                      <a:pt x="0" y="678"/>
                      <a:pt x="331" y="678"/>
                    </a:cubicBezTo>
                    <a:cubicBezTo>
                      <a:pt x="338" y="678"/>
                      <a:pt x="346" y="678"/>
                      <a:pt x="354" y="677"/>
                    </a:cubicBezTo>
                    <a:lnTo>
                      <a:pt x="2137" y="551"/>
                    </a:lnTo>
                    <a:cubicBezTo>
                      <a:pt x="2481" y="527"/>
                      <a:pt x="2491" y="0"/>
                      <a:pt x="216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24" name="Google Shape;10824;p18"/>
              <p:cNvSpPr/>
              <p:nvPr/>
            </p:nvSpPr>
            <p:spPr>
              <a:xfrm rot="1271479">
                <a:off x="2506293" y="2952809"/>
                <a:ext cx="21611" cy="10441"/>
              </a:xfrm>
              <a:custGeom>
                <a:avLst/>
                <a:gdLst/>
                <a:ahLst/>
                <a:cxnLst/>
                <a:rect l="l" t="t" r="r" b="b"/>
                <a:pathLst>
                  <a:path w="1358" h="656" extrusionOk="0">
                    <a:moveTo>
                      <a:pt x="1042" y="0"/>
                    </a:moveTo>
                    <a:cubicBezTo>
                      <a:pt x="1022" y="0"/>
                      <a:pt x="1002" y="2"/>
                      <a:pt x="983" y="5"/>
                    </a:cubicBezTo>
                    <a:lnTo>
                      <a:pt x="228" y="120"/>
                    </a:lnTo>
                    <a:cubicBezTo>
                      <a:pt x="81" y="144"/>
                      <a:pt x="0" y="327"/>
                      <a:pt x="36" y="459"/>
                    </a:cubicBezTo>
                    <a:cubicBezTo>
                      <a:pt x="74" y="594"/>
                      <a:pt x="189" y="656"/>
                      <a:pt x="315" y="656"/>
                    </a:cubicBezTo>
                    <a:cubicBezTo>
                      <a:pt x="335" y="656"/>
                      <a:pt x="355" y="654"/>
                      <a:pt x="375" y="651"/>
                    </a:cubicBezTo>
                    <a:lnTo>
                      <a:pt x="1129" y="536"/>
                    </a:lnTo>
                    <a:cubicBezTo>
                      <a:pt x="1276" y="514"/>
                      <a:pt x="1357" y="329"/>
                      <a:pt x="1320" y="197"/>
                    </a:cubicBezTo>
                    <a:cubicBezTo>
                      <a:pt x="1283" y="62"/>
                      <a:pt x="1168" y="0"/>
                      <a:pt x="104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25" name="Google Shape;10825;p18"/>
              <p:cNvSpPr/>
              <p:nvPr/>
            </p:nvSpPr>
            <p:spPr>
              <a:xfrm rot="1271479">
                <a:off x="2571126" y="2667051"/>
                <a:ext cx="55443" cy="19960"/>
              </a:xfrm>
              <a:custGeom>
                <a:avLst/>
                <a:gdLst/>
                <a:ahLst/>
                <a:cxnLst/>
                <a:rect l="l" t="t" r="r" b="b"/>
                <a:pathLst>
                  <a:path w="3484" h="1254" extrusionOk="0">
                    <a:moveTo>
                      <a:pt x="418" y="1"/>
                    </a:moveTo>
                    <a:cubicBezTo>
                      <a:pt x="113" y="1"/>
                      <a:pt x="0" y="475"/>
                      <a:pt x="329" y="537"/>
                    </a:cubicBezTo>
                    <a:cubicBezTo>
                      <a:pt x="1245" y="709"/>
                      <a:pt x="2149" y="943"/>
                      <a:pt x="3034" y="1238"/>
                    </a:cubicBezTo>
                    <a:cubicBezTo>
                      <a:pt x="3066" y="1249"/>
                      <a:pt x="3096" y="1253"/>
                      <a:pt x="3124" y="1253"/>
                    </a:cubicBezTo>
                    <a:cubicBezTo>
                      <a:pt x="3394" y="1253"/>
                      <a:pt x="3483" y="808"/>
                      <a:pt x="3181" y="707"/>
                    </a:cubicBezTo>
                    <a:cubicBezTo>
                      <a:pt x="2296" y="412"/>
                      <a:pt x="1392" y="178"/>
                      <a:pt x="475" y="6"/>
                    </a:cubicBezTo>
                    <a:cubicBezTo>
                      <a:pt x="456" y="3"/>
                      <a:pt x="436" y="1"/>
                      <a:pt x="418"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26" name="Google Shape;10826;p18"/>
              <p:cNvSpPr/>
              <p:nvPr/>
            </p:nvSpPr>
            <p:spPr>
              <a:xfrm rot="1271479">
                <a:off x="2623109" y="2701546"/>
                <a:ext cx="23743" cy="15758"/>
              </a:xfrm>
              <a:custGeom>
                <a:avLst/>
                <a:gdLst/>
                <a:ahLst/>
                <a:cxnLst/>
                <a:rect l="l" t="t" r="r" b="b"/>
                <a:pathLst>
                  <a:path w="1492" h="990" extrusionOk="0">
                    <a:moveTo>
                      <a:pt x="306" y="0"/>
                    </a:moveTo>
                    <a:cubicBezTo>
                      <a:pt x="189" y="0"/>
                      <a:pt x="72" y="98"/>
                      <a:pt x="43" y="206"/>
                    </a:cubicBezTo>
                    <a:cubicBezTo>
                      <a:pt x="0" y="363"/>
                      <a:pt x="96" y="490"/>
                      <a:pt x="235" y="545"/>
                    </a:cubicBezTo>
                    <a:cubicBezTo>
                      <a:pt x="494" y="649"/>
                      <a:pt x="741" y="782"/>
                      <a:pt x="971" y="942"/>
                    </a:cubicBezTo>
                    <a:cubicBezTo>
                      <a:pt x="1020" y="975"/>
                      <a:pt x="1069" y="989"/>
                      <a:pt x="1115" y="989"/>
                    </a:cubicBezTo>
                    <a:cubicBezTo>
                      <a:pt x="1341" y="989"/>
                      <a:pt x="1492" y="631"/>
                      <a:pt x="1249" y="467"/>
                    </a:cubicBezTo>
                    <a:cubicBezTo>
                      <a:pt x="977" y="284"/>
                      <a:pt x="686" y="132"/>
                      <a:pt x="380" y="14"/>
                    </a:cubicBezTo>
                    <a:cubicBezTo>
                      <a:pt x="356" y="5"/>
                      <a:pt x="331" y="0"/>
                      <a:pt x="30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27" name="Google Shape;10827;p18"/>
              <p:cNvSpPr/>
              <p:nvPr/>
            </p:nvSpPr>
            <p:spPr>
              <a:xfrm rot="1271479">
                <a:off x="2573208" y="2549709"/>
                <a:ext cx="9103" cy="51173"/>
              </a:xfrm>
              <a:custGeom>
                <a:avLst/>
                <a:gdLst/>
                <a:ahLst/>
                <a:cxnLst/>
                <a:rect l="l" t="t" r="r" b="b"/>
                <a:pathLst>
                  <a:path w="572" h="3215" extrusionOk="0">
                    <a:moveTo>
                      <a:pt x="297" y="0"/>
                    </a:moveTo>
                    <a:cubicBezTo>
                      <a:pt x="159" y="0"/>
                      <a:pt x="21" y="89"/>
                      <a:pt x="20" y="266"/>
                    </a:cubicBezTo>
                    <a:cubicBezTo>
                      <a:pt x="13" y="1161"/>
                      <a:pt x="8" y="2054"/>
                      <a:pt x="2" y="2948"/>
                    </a:cubicBezTo>
                    <a:cubicBezTo>
                      <a:pt x="1" y="3125"/>
                      <a:pt x="138" y="3214"/>
                      <a:pt x="276" y="3214"/>
                    </a:cubicBezTo>
                    <a:cubicBezTo>
                      <a:pt x="413" y="3214"/>
                      <a:pt x="550" y="3126"/>
                      <a:pt x="551" y="2948"/>
                    </a:cubicBezTo>
                    <a:cubicBezTo>
                      <a:pt x="558" y="2054"/>
                      <a:pt x="563" y="1161"/>
                      <a:pt x="570" y="266"/>
                    </a:cubicBezTo>
                    <a:cubicBezTo>
                      <a:pt x="572" y="89"/>
                      <a:pt x="435" y="0"/>
                      <a:pt x="29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28" name="Google Shape;10828;p18"/>
              <p:cNvSpPr/>
              <p:nvPr/>
            </p:nvSpPr>
            <p:spPr>
              <a:xfrm rot="1271479">
                <a:off x="2586574" y="2520381"/>
                <a:ext cx="12047" cy="20580"/>
              </a:xfrm>
              <a:custGeom>
                <a:avLst/>
                <a:gdLst/>
                <a:ahLst/>
                <a:cxnLst/>
                <a:rect l="l" t="t" r="r" b="b"/>
                <a:pathLst>
                  <a:path w="757" h="1293" extrusionOk="0">
                    <a:moveTo>
                      <a:pt x="336" y="0"/>
                    </a:moveTo>
                    <a:cubicBezTo>
                      <a:pt x="172" y="0"/>
                      <a:pt x="0" y="135"/>
                      <a:pt x="54" y="342"/>
                    </a:cubicBezTo>
                    <a:cubicBezTo>
                      <a:pt x="113" y="564"/>
                      <a:pt x="157" y="789"/>
                      <a:pt x="189" y="1019"/>
                    </a:cubicBezTo>
                    <a:cubicBezTo>
                      <a:pt x="206" y="1165"/>
                      <a:pt x="301" y="1293"/>
                      <a:pt x="463" y="1293"/>
                    </a:cubicBezTo>
                    <a:cubicBezTo>
                      <a:pt x="596" y="1293"/>
                      <a:pt x="757" y="1165"/>
                      <a:pt x="737" y="1019"/>
                    </a:cubicBezTo>
                    <a:lnTo>
                      <a:pt x="739" y="1019"/>
                    </a:lnTo>
                    <a:cubicBezTo>
                      <a:pt x="704" y="741"/>
                      <a:pt x="652" y="467"/>
                      <a:pt x="584" y="195"/>
                    </a:cubicBezTo>
                    <a:cubicBezTo>
                      <a:pt x="549" y="59"/>
                      <a:pt x="444" y="0"/>
                      <a:pt x="33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29" name="Google Shape;10829;p18"/>
              <p:cNvSpPr/>
              <p:nvPr/>
            </p:nvSpPr>
            <p:spPr>
              <a:xfrm rot="1271479">
                <a:off x="2235681" y="2496759"/>
                <a:ext cx="42282" cy="37054"/>
              </a:xfrm>
              <a:custGeom>
                <a:avLst/>
                <a:gdLst/>
                <a:ahLst/>
                <a:cxnLst/>
                <a:rect l="l" t="t" r="r" b="b"/>
                <a:pathLst>
                  <a:path w="2657" h="2328" extrusionOk="0">
                    <a:moveTo>
                      <a:pt x="1328" y="0"/>
                    </a:moveTo>
                    <a:cubicBezTo>
                      <a:pt x="1124" y="0"/>
                      <a:pt x="917" y="54"/>
                      <a:pt x="729" y="166"/>
                    </a:cubicBezTo>
                    <a:cubicBezTo>
                      <a:pt x="179" y="498"/>
                      <a:pt x="1" y="1212"/>
                      <a:pt x="332" y="1763"/>
                    </a:cubicBezTo>
                    <a:cubicBezTo>
                      <a:pt x="550" y="2126"/>
                      <a:pt x="935" y="2327"/>
                      <a:pt x="1330" y="2327"/>
                    </a:cubicBezTo>
                    <a:cubicBezTo>
                      <a:pt x="1534" y="2327"/>
                      <a:pt x="1741" y="2274"/>
                      <a:pt x="1928" y="2161"/>
                    </a:cubicBezTo>
                    <a:cubicBezTo>
                      <a:pt x="2479" y="1830"/>
                      <a:pt x="2657" y="1116"/>
                      <a:pt x="2326" y="564"/>
                    </a:cubicBezTo>
                    <a:cubicBezTo>
                      <a:pt x="2108" y="201"/>
                      <a:pt x="1723" y="0"/>
                      <a:pt x="132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30" name="Google Shape;10830;p18"/>
              <p:cNvSpPr/>
              <p:nvPr/>
            </p:nvSpPr>
            <p:spPr>
              <a:xfrm rot="1271479">
                <a:off x="2152774" y="2767913"/>
                <a:ext cx="38718" cy="37054"/>
              </a:xfrm>
              <a:custGeom>
                <a:avLst/>
                <a:gdLst/>
                <a:ahLst/>
                <a:cxnLst/>
                <a:rect l="l" t="t" r="r" b="b"/>
                <a:pathLst>
                  <a:path w="2433" h="2328" extrusionOk="0">
                    <a:moveTo>
                      <a:pt x="1255" y="1"/>
                    </a:moveTo>
                    <a:cubicBezTo>
                      <a:pt x="1242" y="1"/>
                      <a:pt x="1230" y="1"/>
                      <a:pt x="1217" y="1"/>
                    </a:cubicBezTo>
                    <a:cubicBezTo>
                      <a:pt x="746" y="16"/>
                      <a:pt x="332" y="313"/>
                      <a:pt x="166" y="753"/>
                    </a:cubicBezTo>
                    <a:cubicBezTo>
                      <a:pt x="0" y="1193"/>
                      <a:pt x="115" y="1690"/>
                      <a:pt x="458" y="2013"/>
                    </a:cubicBezTo>
                    <a:cubicBezTo>
                      <a:pt x="678" y="2219"/>
                      <a:pt x="964" y="2327"/>
                      <a:pt x="1253" y="2327"/>
                    </a:cubicBezTo>
                    <a:cubicBezTo>
                      <a:pt x="1416" y="2327"/>
                      <a:pt x="1579" y="2293"/>
                      <a:pt x="1733" y="2224"/>
                    </a:cubicBezTo>
                    <a:cubicBezTo>
                      <a:pt x="2162" y="2030"/>
                      <a:pt x="2433" y="1597"/>
                      <a:pt x="2417" y="1128"/>
                    </a:cubicBezTo>
                    <a:cubicBezTo>
                      <a:pt x="2397"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31" name="Google Shape;10831;p18"/>
              <p:cNvSpPr/>
              <p:nvPr/>
            </p:nvSpPr>
            <p:spPr>
              <a:xfrm rot="1271479">
                <a:off x="2316450" y="2741714"/>
                <a:ext cx="38734" cy="37038"/>
              </a:xfrm>
              <a:custGeom>
                <a:avLst/>
                <a:gdLst/>
                <a:ahLst/>
                <a:cxnLst/>
                <a:rect l="l" t="t" r="r" b="b"/>
                <a:pathLst>
                  <a:path w="2434" h="2327" extrusionOk="0">
                    <a:moveTo>
                      <a:pt x="1258" y="1"/>
                    </a:moveTo>
                    <a:cubicBezTo>
                      <a:pt x="1244" y="1"/>
                      <a:pt x="1231" y="1"/>
                      <a:pt x="1218" y="1"/>
                    </a:cubicBezTo>
                    <a:cubicBezTo>
                      <a:pt x="747" y="16"/>
                      <a:pt x="333" y="313"/>
                      <a:pt x="167" y="753"/>
                    </a:cubicBezTo>
                    <a:cubicBezTo>
                      <a:pt x="1" y="1194"/>
                      <a:pt x="116" y="1690"/>
                      <a:pt x="459" y="2013"/>
                    </a:cubicBezTo>
                    <a:cubicBezTo>
                      <a:pt x="679" y="2219"/>
                      <a:pt x="965" y="2327"/>
                      <a:pt x="1255" y="2327"/>
                    </a:cubicBezTo>
                    <a:cubicBezTo>
                      <a:pt x="1417" y="2327"/>
                      <a:pt x="1580" y="2293"/>
                      <a:pt x="1733" y="2224"/>
                    </a:cubicBezTo>
                    <a:cubicBezTo>
                      <a:pt x="2163" y="2029"/>
                      <a:pt x="2433" y="1597"/>
                      <a:pt x="2418" y="1126"/>
                    </a:cubicBezTo>
                    <a:cubicBezTo>
                      <a:pt x="2398" y="498"/>
                      <a:pt x="1882" y="1"/>
                      <a:pt x="1258"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32" name="Google Shape;10832;p18"/>
              <p:cNvSpPr/>
              <p:nvPr/>
            </p:nvSpPr>
            <p:spPr>
              <a:xfrm rot="1271479">
                <a:off x="2373529" y="2579386"/>
                <a:ext cx="38718" cy="37038"/>
              </a:xfrm>
              <a:custGeom>
                <a:avLst/>
                <a:gdLst/>
                <a:ahLst/>
                <a:cxnLst/>
                <a:rect l="l" t="t" r="r" b="b"/>
                <a:pathLst>
                  <a:path w="2433" h="2327" extrusionOk="0">
                    <a:moveTo>
                      <a:pt x="1257" y="0"/>
                    </a:moveTo>
                    <a:cubicBezTo>
                      <a:pt x="1244" y="0"/>
                      <a:pt x="1231" y="0"/>
                      <a:pt x="1217" y="1"/>
                    </a:cubicBezTo>
                    <a:cubicBezTo>
                      <a:pt x="747" y="16"/>
                      <a:pt x="332" y="312"/>
                      <a:pt x="166" y="753"/>
                    </a:cubicBezTo>
                    <a:cubicBezTo>
                      <a:pt x="0" y="1193"/>
                      <a:pt x="116" y="1690"/>
                      <a:pt x="458" y="2012"/>
                    </a:cubicBezTo>
                    <a:cubicBezTo>
                      <a:pt x="680" y="2218"/>
                      <a:pt x="965" y="2326"/>
                      <a:pt x="1256" y="2326"/>
                    </a:cubicBezTo>
                    <a:cubicBezTo>
                      <a:pt x="1417" y="2326"/>
                      <a:pt x="1581" y="2293"/>
                      <a:pt x="1734" y="2223"/>
                    </a:cubicBezTo>
                    <a:cubicBezTo>
                      <a:pt x="2162" y="2029"/>
                      <a:pt x="2433" y="1596"/>
                      <a:pt x="2418" y="1126"/>
                    </a:cubicBezTo>
                    <a:cubicBezTo>
                      <a:pt x="2398" y="497"/>
                      <a:pt x="1882" y="0"/>
                      <a:pt x="125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33" name="Google Shape;10833;p18"/>
              <p:cNvSpPr/>
              <p:nvPr/>
            </p:nvSpPr>
            <p:spPr>
              <a:xfrm rot="1271479">
                <a:off x="2156854" y="2862980"/>
                <a:ext cx="38734" cy="37054"/>
              </a:xfrm>
              <a:custGeom>
                <a:avLst/>
                <a:gdLst/>
                <a:ahLst/>
                <a:cxnLst/>
                <a:rect l="l" t="t" r="r" b="b"/>
                <a:pathLst>
                  <a:path w="2434" h="2328" extrusionOk="0">
                    <a:moveTo>
                      <a:pt x="1255" y="0"/>
                    </a:moveTo>
                    <a:cubicBezTo>
                      <a:pt x="1243" y="0"/>
                      <a:pt x="1230" y="0"/>
                      <a:pt x="1218" y="1"/>
                    </a:cubicBezTo>
                    <a:cubicBezTo>
                      <a:pt x="747" y="16"/>
                      <a:pt x="333" y="314"/>
                      <a:pt x="167" y="754"/>
                    </a:cubicBezTo>
                    <a:cubicBezTo>
                      <a:pt x="1" y="1194"/>
                      <a:pt x="116" y="1691"/>
                      <a:pt x="459" y="2012"/>
                    </a:cubicBezTo>
                    <a:cubicBezTo>
                      <a:pt x="680" y="2219"/>
                      <a:pt x="966" y="2328"/>
                      <a:pt x="1256" y="2328"/>
                    </a:cubicBezTo>
                    <a:cubicBezTo>
                      <a:pt x="1418" y="2328"/>
                      <a:pt x="1581" y="2294"/>
                      <a:pt x="1735" y="2225"/>
                    </a:cubicBezTo>
                    <a:cubicBezTo>
                      <a:pt x="2163" y="2030"/>
                      <a:pt x="2433" y="1598"/>
                      <a:pt x="2418" y="1127"/>
                    </a:cubicBezTo>
                    <a:cubicBezTo>
                      <a:pt x="2398" y="498"/>
                      <a:pt x="1881" y="0"/>
                      <a:pt x="1255"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34" name="Google Shape;10834;p18"/>
              <p:cNvSpPr/>
              <p:nvPr/>
            </p:nvSpPr>
            <p:spPr>
              <a:xfrm rot="1271479">
                <a:off x="2077499" y="2570393"/>
                <a:ext cx="38734" cy="37054"/>
              </a:xfrm>
              <a:custGeom>
                <a:avLst/>
                <a:gdLst/>
                <a:ahLst/>
                <a:cxnLst/>
                <a:rect l="l" t="t" r="r" b="b"/>
                <a:pathLst>
                  <a:path w="2434" h="2328" extrusionOk="0">
                    <a:moveTo>
                      <a:pt x="1256" y="0"/>
                    </a:moveTo>
                    <a:cubicBezTo>
                      <a:pt x="1243" y="0"/>
                      <a:pt x="1231"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35" name="Google Shape;10835;p18"/>
              <p:cNvSpPr/>
              <p:nvPr/>
            </p:nvSpPr>
            <p:spPr>
              <a:xfrm rot="1271479">
                <a:off x="2139709" y="2491398"/>
                <a:ext cx="38718" cy="37054"/>
              </a:xfrm>
              <a:custGeom>
                <a:avLst/>
                <a:gdLst/>
                <a:ahLst/>
                <a:cxnLst/>
                <a:rect l="l" t="t" r="r" b="b"/>
                <a:pathLst>
                  <a:path w="2433" h="2328" extrusionOk="0">
                    <a:moveTo>
                      <a:pt x="1255" y="1"/>
                    </a:moveTo>
                    <a:cubicBezTo>
                      <a:pt x="1243" y="1"/>
                      <a:pt x="1230" y="1"/>
                      <a:pt x="1217" y="1"/>
                    </a:cubicBezTo>
                    <a:cubicBezTo>
                      <a:pt x="747" y="16"/>
                      <a:pt x="332" y="314"/>
                      <a:pt x="166" y="754"/>
                    </a:cubicBezTo>
                    <a:cubicBezTo>
                      <a:pt x="0" y="1193"/>
                      <a:pt x="116" y="1692"/>
                      <a:pt x="459" y="2013"/>
                    </a:cubicBezTo>
                    <a:cubicBezTo>
                      <a:pt x="679" y="2219"/>
                      <a:pt x="965" y="2328"/>
                      <a:pt x="1255" y="2328"/>
                    </a:cubicBezTo>
                    <a:cubicBezTo>
                      <a:pt x="1417" y="2328"/>
                      <a:pt x="1580" y="2294"/>
                      <a:pt x="1735" y="2224"/>
                    </a:cubicBezTo>
                    <a:cubicBezTo>
                      <a:pt x="2163" y="2030"/>
                      <a:pt x="2433" y="1598"/>
                      <a:pt x="2418" y="1128"/>
                    </a:cubicBezTo>
                    <a:cubicBezTo>
                      <a:pt x="2398"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36" name="Google Shape;10836;p18"/>
              <p:cNvSpPr/>
              <p:nvPr/>
            </p:nvSpPr>
            <p:spPr>
              <a:xfrm rot="1271479">
                <a:off x="2208346" y="2689321"/>
                <a:ext cx="38734" cy="37038"/>
              </a:xfrm>
              <a:custGeom>
                <a:avLst/>
                <a:gdLst/>
                <a:ahLst/>
                <a:cxnLst/>
                <a:rect l="l" t="t" r="r" b="b"/>
                <a:pathLst>
                  <a:path w="2434" h="2327" extrusionOk="0">
                    <a:moveTo>
                      <a:pt x="1256" y="0"/>
                    </a:moveTo>
                    <a:cubicBezTo>
                      <a:pt x="1243" y="0"/>
                      <a:pt x="1230" y="0"/>
                      <a:pt x="1218" y="1"/>
                    </a:cubicBezTo>
                    <a:cubicBezTo>
                      <a:pt x="747" y="16"/>
                      <a:pt x="333" y="312"/>
                      <a:pt x="167" y="753"/>
                    </a:cubicBezTo>
                    <a:cubicBezTo>
                      <a:pt x="1" y="1193"/>
                      <a:pt x="116" y="1690"/>
                      <a:pt x="459" y="2012"/>
                    </a:cubicBezTo>
                    <a:cubicBezTo>
                      <a:pt x="680" y="2219"/>
                      <a:pt x="965" y="2327"/>
                      <a:pt x="1255" y="2327"/>
                    </a:cubicBezTo>
                    <a:cubicBezTo>
                      <a:pt x="1417" y="2327"/>
                      <a:pt x="1581" y="2293"/>
                      <a:pt x="1735" y="2223"/>
                    </a:cubicBezTo>
                    <a:cubicBezTo>
                      <a:pt x="2163" y="2030"/>
                      <a:pt x="2433" y="1596"/>
                      <a:pt x="2418" y="1127"/>
                    </a:cubicBezTo>
                    <a:cubicBezTo>
                      <a:pt x="2398" y="496"/>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37" name="Google Shape;10837;p18"/>
              <p:cNvSpPr/>
              <p:nvPr/>
            </p:nvSpPr>
            <p:spPr>
              <a:xfrm rot="1271479">
                <a:off x="2364166" y="2820626"/>
                <a:ext cx="18332" cy="17509"/>
              </a:xfrm>
              <a:custGeom>
                <a:avLst/>
                <a:gdLst/>
                <a:ahLst/>
                <a:cxnLst/>
                <a:rect l="l" t="t" r="r" b="b"/>
                <a:pathLst>
                  <a:path w="1152" h="1100" extrusionOk="0">
                    <a:moveTo>
                      <a:pt x="596" y="0"/>
                    </a:moveTo>
                    <a:cubicBezTo>
                      <a:pt x="590" y="0"/>
                      <a:pt x="583" y="0"/>
                      <a:pt x="576" y="1"/>
                    </a:cubicBezTo>
                    <a:cubicBezTo>
                      <a:pt x="354" y="8"/>
                      <a:pt x="158" y="147"/>
                      <a:pt x="78" y="356"/>
                    </a:cubicBezTo>
                    <a:cubicBezTo>
                      <a:pt x="0" y="565"/>
                      <a:pt x="55" y="799"/>
                      <a:pt x="217" y="951"/>
                    </a:cubicBezTo>
                    <a:cubicBezTo>
                      <a:pt x="321" y="1049"/>
                      <a:pt x="456" y="1100"/>
                      <a:pt x="592" y="1100"/>
                    </a:cubicBezTo>
                    <a:cubicBezTo>
                      <a:pt x="670" y="1100"/>
                      <a:pt x="747" y="1083"/>
                      <a:pt x="821" y="1050"/>
                    </a:cubicBezTo>
                    <a:cubicBezTo>
                      <a:pt x="1024" y="958"/>
                      <a:pt x="1151" y="754"/>
                      <a:pt x="1143" y="532"/>
                    </a:cubicBezTo>
                    <a:cubicBezTo>
                      <a:pt x="1134" y="235"/>
                      <a:pt x="891" y="0"/>
                      <a:pt x="59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38" name="Google Shape;10838;p18"/>
              <p:cNvSpPr/>
              <p:nvPr/>
            </p:nvSpPr>
            <p:spPr>
              <a:xfrm rot="1271479">
                <a:off x="2173222" y="2648078"/>
                <a:ext cx="18317" cy="17540"/>
              </a:xfrm>
              <a:custGeom>
                <a:avLst/>
                <a:gdLst/>
                <a:ahLst/>
                <a:cxnLst/>
                <a:rect l="l" t="t" r="r" b="b"/>
                <a:pathLst>
                  <a:path w="1151" h="1102" extrusionOk="0">
                    <a:moveTo>
                      <a:pt x="594" y="1"/>
                    </a:moveTo>
                    <a:cubicBezTo>
                      <a:pt x="589" y="1"/>
                      <a:pt x="583" y="1"/>
                      <a:pt x="577" y="1"/>
                    </a:cubicBezTo>
                    <a:cubicBezTo>
                      <a:pt x="353" y="9"/>
                      <a:pt x="157" y="149"/>
                      <a:pt x="79" y="358"/>
                    </a:cubicBezTo>
                    <a:cubicBezTo>
                      <a:pt x="1" y="565"/>
                      <a:pt x="55" y="801"/>
                      <a:pt x="217" y="953"/>
                    </a:cubicBezTo>
                    <a:cubicBezTo>
                      <a:pt x="322" y="1050"/>
                      <a:pt x="457" y="1101"/>
                      <a:pt x="594" y="1101"/>
                    </a:cubicBezTo>
                    <a:cubicBezTo>
                      <a:pt x="671" y="1101"/>
                      <a:pt x="748" y="1085"/>
                      <a:pt x="821" y="1052"/>
                    </a:cubicBezTo>
                    <a:cubicBezTo>
                      <a:pt x="1023" y="960"/>
                      <a:pt x="1150" y="756"/>
                      <a:pt x="1143" y="534"/>
                    </a:cubicBezTo>
                    <a:cubicBezTo>
                      <a:pt x="1134" y="236"/>
                      <a:pt x="890" y="1"/>
                      <a:pt x="594"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39" name="Google Shape;10839;p18"/>
              <p:cNvSpPr/>
              <p:nvPr/>
            </p:nvSpPr>
            <p:spPr>
              <a:xfrm rot="1271479">
                <a:off x="2240570" y="2767905"/>
                <a:ext cx="18301" cy="17509"/>
              </a:xfrm>
              <a:custGeom>
                <a:avLst/>
                <a:gdLst/>
                <a:ahLst/>
                <a:cxnLst/>
                <a:rect l="l" t="t" r="r" b="b"/>
                <a:pathLst>
                  <a:path w="1150" h="1100" extrusionOk="0">
                    <a:moveTo>
                      <a:pt x="597" y="0"/>
                    </a:moveTo>
                    <a:cubicBezTo>
                      <a:pt x="590" y="0"/>
                      <a:pt x="583" y="0"/>
                      <a:pt x="576" y="0"/>
                    </a:cubicBezTo>
                    <a:cubicBezTo>
                      <a:pt x="353" y="7"/>
                      <a:pt x="157" y="147"/>
                      <a:pt x="78" y="356"/>
                    </a:cubicBezTo>
                    <a:cubicBezTo>
                      <a:pt x="0" y="564"/>
                      <a:pt x="55" y="799"/>
                      <a:pt x="217" y="951"/>
                    </a:cubicBezTo>
                    <a:cubicBezTo>
                      <a:pt x="321" y="1049"/>
                      <a:pt x="456" y="1099"/>
                      <a:pt x="593" y="1099"/>
                    </a:cubicBezTo>
                    <a:cubicBezTo>
                      <a:pt x="670" y="1099"/>
                      <a:pt x="747" y="1083"/>
                      <a:pt x="821" y="1050"/>
                    </a:cubicBezTo>
                    <a:cubicBezTo>
                      <a:pt x="1022" y="958"/>
                      <a:pt x="1150" y="754"/>
                      <a:pt x="1143" y="531"/>
                    </a:cubicBezTo>
                    <a:cubicBezTo>
                      <a:pt x="1134" y="235"/>
                      <a:pt x="891" y="0"/>
                      <a:pt x="59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40" name="Google Shape;10840;p18"/>
              <p:cNvSpPr/>
              <p:nvPr/>
            </p:nvSpPr>
            <p:spPr>
              <a:xfrm rot="1271479">
                <a:off x="2096246" y="2527400"/>
                <a:ext cx="18332" cy="17524"/>
              </a:xfrm>
              <a:custGeom>
                <a:avLst/>
                <a:gdLst/>
                <a:ahLst/>
                <a:cxnLst/>
                <a:rect l="l" t="t" r="r" b="b"/>
                <a:pathLst>
                  <a:path w="1152" h="1101" extrusionOk="0">
                    <a:moveTo>
                      <a:pt x="594" y="0"/>
                    </a:moveTo>
                    <a:cubicBezTo>
                      <a:pt x="588" y="0"/>
                      <a:pt x="582" y="0"/>
                      <a:pt x="577" y="0"/>
                    </a:cubicBezTo>
                    <a:cubicBezTo>
                      <a:pt x="354" y="9"/>
                      <a:pt x="158" y="149"/>
                      <a:pt x="80" y="357"/>
                    </a:cubicBezTo>
                    <a:cubicBezTo>
                      <a:pt x="0" y="564"/>
                      <a:pt x="55" y="800"/>
                      <a:pt x="219" y="953"/>
                    </a:cubicBezTo>
                    <a:cubicBezTo>
                      <a:pt x="322" y="1049"/>
                      <a:pt x="457" y="1100"/>
                      <a:pt x="594" y="1100"/>
                    </a:cubicBezTo>
                    <a:cubicBezTo>
                      <a:pt x="671" y="1100"/>
                      <a:pt x="748" y="1084"/>
                      <a:pt x="821" y="1051"/>
                    </a:cubicBezTo>
                    <a:cubicBezTo>
                      <a:pt x="1024" y="959"/>
                      <a:pt x="1151" y="755"/>
                      <a:pt x="1143" y="533"/>
                    </a:cubicBezTo>
                    <a:cubicBezTo>
                      <a:pt x="1134" y="235"/>
                      <a:pt x="890" y="0"/>
                      <a:pt x="594"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41" name="Google Shape;10841;p18"/>
              <p:cNvSpPr/>
              <p:nvPr/>
            </p:nvSpPr>
            <p:spPr>
              <a:xfrm rot="1271479">
                <a:off x="2131919" y="2834819"/>
                <a:ext cx="18317" cy="17540"/>
              </a:xfrm>
              <a:custGeom>
                <a:avLst/>
                <a:gdLst/>
                <a:ahLst/>
                <a:cxnLst/>
                <a:rect l="l" t="t" r="r" b="b"/>
                <a:pathLst>
                  <a:path w="1151" h="1102" extrusionOk="0">
                    <a:moveTo>
                      <a:pt x="593" y="1"/>
                    </a:moveTo>
                    <a:cubicBezTo>
                      <a:pt x="588" y="1"/>
                      <a:pt x="582" y="1"/>
                      <a:pt x="576" y="1"/>
                    </a:cubicBezTo>
                    <a:cubicBezTo>
                      <a:pt x="353" y="8"/>
                      <a:pt x="157" y="148"/>
                      <a:pt x="79" y="357"/>
                    </a:cubicBezTo>
                    <a:cubicBezTo>
                      <a:pt x="1" y="565"/>
                      <a:pt x="54" y="800"/>
                      <a:pt x="218" y="952"/>
                    </a:cubicBezTo>
                    <a:cubicBezTo>
                      <a:pt x="321" y="1050"/>
                      <a:pt x="457" y="1101"/>
                      <a:pt x="594" y="1101"/>
                    </a:cubicBezTo>
                    <a:cubicBezTo>
                      <a:pt x="671" y="1101"/>
                      <a:pt x="748" y="1085"/>
                      <a:pt x="820" y="1052"/>
                    </a:cubicBezTo>
                    <a:cubicBezTo>
                      <a:pt x="1023" y="960"/>
                      <a:pt x="1151" y="756"/>
                      <a:pt x="1144" y="534"/>
                    </a:cubicBezTo>
                    <a:cubicBezTo>
                      <a:pt x="1133" y="235"/>
                      <a:pt x="889" y="1"/>
                      <a:pt x="593"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42" name="Google Shape;10842;p18"/>
              <p:cNvSpPr/>
              <p:nvPr/>
            </p:nvSpPr>
            <p:spPr>
              <a:xfrm rot="1271479">
                <a:off x="2020256" y="2717150"/>
                <a:ext cx="18332" cy="17509"/>
              </a:xfrm>
              <a:custGeom>
                <a:avLst/>
                <a:gdLst/>
                <a:ahLst/>
                <a:cxnLst/>
                <a:rect l="l" t="t" r="r" b="b"/>
                <a:pathLst>
                  <a:path w="1152" h="1100" extrusionOk="0">
                    <a:moveTo>
                      <a:pt x="596" y="1"/>
                    </a:moveTo>
                    <a:cubicBezTo>
                      <a:pt x="590" y="1"/>
                      <a:pt x="583" y="1"/>
                      <a:pt x="576" y="1"/>
                    </a:cubicBezTo>
                    <a:cubicBezTo>
                      <a:pt x="354" y="8"/>
                      <a:pt x="158" y="148"/>
                      <a:pt x="80" y="356"/>
                    </a:cubicBezTo>
                    <a:cubicBezTo>
                      <a:pt x="0" y="563"/>
                      <a:pt x="55" y="799"/>
                      <a:pt x="217" y="952"/>
                    </a:cubicBezTo>
                    <a:cubicBezTo>
                      <a:pt x="321" y="1049"/>
                      <a:pt x="456" y="1100"/>
                      <a:pt x="592" y="1100"/>
                    </a:cubicBezTo>
                    <a:cubicBezTo>
                      <a:pt x="669" y="1100"/>
                      <a:pt x="747" y="1084"/>
                      <a:pt x="820" y="1050"/>
                    </a:cubicBezTo>
                    <a:cubicBezTo>
                      <a:pt x="1024" y="959"/>
                      <a:pt x="1151" y="754"/>
                      <a:pt x="1143" y="532"/>
                    </a:cubicBezTo>
                    <a:cubicBezTo>
                      <a:pt x="1134" y="235"/>
                      <a:pt x="891" y="1"/>
                      <a:pt x="59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43" name="Google Shape;10843;p18"/>
              <p:cNvSpPr/>
              <p:nvPr/>
            </p:nvSpPr>
            <p:spPr>
              <a:xfrm rot="1271479">
                <a:off x="2311958" y="2538525"/>
                <a:ext cx="18301" cy="17524"/>
              </a:xfrm>
              <a:custGeom>
                <a:avLst/>
                <a:gdLst/>
                <a:ahLst/>
                <a:cxnLst/>
                <a:rect l="l" t="t" r="r" b="b"/>
                <a:pathLst>
                  <a:path w="1150" h="1101" extrusionOk="0">
                    <a:moveTo>
                      <a:pt x="595" y="1"/>
                    </a:moveTo>
                    <a:cubicBezTo>
                      <a:pt x="588" y="1"/>
                      <a:pt x="582" y="1"/>
                      <a:pt x="575" y="1"/>
                    </a:cubicBezTo>
                    <a:cubicBezTo>
                      <a:pt x="353" y="8"/>
                      <a:pt x="157" y="148"/>
                      <a:pt x="78" y="357"/>
                    </a:cubicBezTo>
                    <a:cubicBezTo>
                      <a:pt x="0" y="564"/>
                      <a:pt x="54" y="800"/>
                      <a:pt x="217" y="952"/>
                    </a:cubicBezTo>
                    <a:cubicBezTo>
                      <a:pt x="320" y="1049"/>
                      <a:pt x="455" y="1100"/>
                      <a:pt x="592" y="1100"/>
                    </a:cubicBezTo>
                    <a:cubicBezTo>
                      <a:pt x="669" y="1100"/>
                      <a:pt x="747" y="1084"/>
                      <a:pt x="819" y="1051"/>
                    </a:cubicBezTo>
                    <a:cubicBezTo>
                      <a:pt x="1022" y="959"/>
                      <a:pt x="1150" y="754"/>
                      <a:pt x="1143" y="532"/>
                    </a:cubicBezTo>
                    <a:cubicBezTo>
                      <a:pt x="1132" y="236"/>
                      <a:pt x="889" y="1"/>
                      <a:pt x="59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44" name="Google Shape;10844;p18"/>
              <p:cNvSpPr/>
              <p:nvPr/>
            </p:nvSpPr>
            <p:spPr>
              <a:xfrm rot="1271479">
                <a:off x="1998716" y="2630018"/>
                <a:ext cx="38734" cy="37054"/>
              </a:xfrm>
              <a:custGeom>
                <a:avLst/>
                <a:gdLst/>
                <a:ahLst/>
                <a:cxnLst/>
                <a:rect l="l" t="t" r="r" b="b"/>
                <a:pathLst>
                  <a:path w="2434" h="2328" extrusionOk="0">
                    <a:moveTo>
                      <a:pt x="1256" y="0"/>
                    </a:moveTo>
                    <a:cubicBezTo>
                      <a:pt x="1243" y="0"/>
                      <a:pt x="1230"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45" name="Google Shape;10845;p18"/>
              <p:cNvSpPr/>
              <p:nvPr/>
            </p:nvSpPr>
            <p:spPr>
              <a:xfrm rot="1271479">
                <a:off x="2279970" y="2611212"/>
                <a:ext cx="67108" cy="64209"/>
              </a:xfrm>
              <a:custGeom>
                <a:avLst/>
                <a:gdLst/>
                <a:ahLst/>
                <a:cxnLst/>
                <a:rect l="l" t="t" r="r" b="b"/>
                <a:pathLst>
                  <a:path w="4217" h="4034" extrusionOk="0">
                    <a:moveTo>
                      <a:pt x="2178" y="0"/>
                    </a:moveTo>
                    <a:cubicBezTo>
                      <a:pt x="2156" y="0"/>
                      <a:pt x="2134" y="1"/>
                      <a:pt x="2112" y="1"/>
                    </a:cubicBezTo>
                    <a:cubicBezTo>
                      <a:pt x="1296" y="28"/>
                      <a:pt x="577" y="542"/>
                      <a:pt x="289" y="1305"/>
                    </a:cubicBezTo>
                    <a:cubicBezTo>
                      <a:pt x="1" y="2068"/>
                      <a:pt x="201" y="2929"/>
                      <a:pt x="796" y="3488"/>
                    </a:cubicBezTo>
                    <a:cubicBezTo>
                      <a:pt x="1177" y="3846"/>
                      <a:pt x="1673" y="4033"/>
                      <a:pt x="2175" y="4033"/>
                    </a:cubicBezTo>
                    <a:cubicBezTo>
                      <a:pt x="2456" y="4033"/>
                      <a:pt x="2740" y="3975"/>
                      <a:pt x="3007" y="3854"/>
                    </a:cubicBezTo>
                    <a:cubicBezTo>
                      <a:pt x="3749" y="3519"/>
                      <a:pt x="4217" y="2769"/>
                      <a:pt x="4191" y="1954"/>
                    </a:cubicBezTo>
                    <a:cubicBezTo>
                      <a:pt x="4157" y="862"/>
                      <a:pt x="3261" y="0"/>
                      <a:pt x="217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46" name="Google Shape;10846;p18"/>
              <p:cNvSpPr/>
              <p:nvPr/>
            </p:nvSpPr>
            <p:spPr>
              <a:xfrm rot="1271479">
                <a:off x="2374691" y="2673335"/>
                <a:ext cx="67092" cy="64209"/>
              </a:xfrm>
              <a:custGeom>
                <a:avLst/>
                <a:gdLst/>
                <a:ahLst/>
                <a:cxnLst/>
                <a:rect l="l" t="t" r="r" b="b"/>
                <a:pathLst>
                  <a:path w="4216" h="4034" extrusionOk="0">
                    <a:moveTo>
                      <a:pt x="2177" y="1"/>
                    </a:moveTo>
                    <a:cubicBezTo>
                      <a:pt x="2155" y="1"/>
                      <a:pt x="2133" y="1"/>
                      <a:pt x="2111" y="2"/>
                    </a:cubicBezTo>
                    <a:cubicBezTo>
                      <a:pt x="1295" y="28"/>
                      <a:pt x="576" y="543"/>
                      <a:pt x="288" y="1305"/>
                    </a:cubicBezTo>
                    <a:cubicBezTo>
                      <a:pt x="1" y="2068"/>
                      <a:pt x="200" y="2930"/>
                      <a:pt x="795" y="3488"/>
                    </a:cubicBezTo>
                    <a:cubicBezTo>
                      <a:pt x="1176" y="3846"/>
                      <a:pt x="1672" y="4034"/>
                      <a:pt x="2174" y="4034"/>
                    </a:cubicBezTo>
                    <a:cubicBezTo>
                      <a:pt x="2455" y="4034"/>
                      <a:pt x="2739" y="3975"/>
                      <a:pt x="3006" y="3855"/>
                    </a:cubicBezTo>
                    <a:cubicBezTo>
                      <a:pt x="3748" y="3518"/>
                      <a:pt x="4216" y="2769"/>
                      <a:pt x="4191" y="1953"/>
                    </a:cubicBezTo>
                    <a:cubicBezTo>
                      <a:pt x="4156" y="862"/>
                      <a:pt x="3260"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47" name="Google Shape;10847;p18"/>
              <p:cNvSpPr/>
              <p:nvPr/>
            </p:nvSpPr>
            <p:spPr>
              <a:xfrm rot="1271479">
                <a:off x="2164111" y="2552588"/>
                <a:ext cx="67124" cy="64209"/>
              </a:xfrm>
              <a:custGeom>
                <a:avLst/>
                <a:gdLst/>
                <a:ahLst/>
                <a:cxnLst/>
                <a:rect l="l" t="t" r="r" b="b"/>
                <a:pathLst>
                  <a:path w="4218" h="4034" extrusionOk="0">
                    <a:moveTo>
                      <a:pt x="2177" y="1"/>
                    </a:moveTo>
                    <a:cubicBezTo>
                      <a:pt x="2155" y="1"/>
                      <a:pt x="2133" y="1"/>
                      <a:pt x="2112" y="2"/>
                    </a:cubicBezTo>
                    <a:cubicBezTo>
                      <a:pt x="1297" y="28"/>
                      <a:pt x="576" y="542"/>
                      <a:pt x="288" y="1305"/>
                    </a:cubicBezTo>
                    <a:cubicBezTo>
                      <a:pt x="0" y="2068"/>
                      <a:pt x="200" y="2930"/>
                      <a:pt x="796" y="3488"/>
                    </a:cubicBezTo>
                    <a:cubicBezTo>
                      <a:pt x="1177" y="3845"/>
                      <a:pt x="1673" y="4033"/>
                      <a:pt x="2176" y="4033"/>
                    </a:cubicBezTo>
                    <a:cubicBezTo>
                      <a:pt x="2457" y="4033"/>
                      <a:pt x="2740" y="3975"/>
                      <a:pt x="3006" y="3854"/>
                    </a:cubicBezTo>
                    <a:cubicBezTo>
                      <a:pt x="3750" y="3518"/>
                      <a:pt x="4217" y="2768"/>
                      <a:pt x="4191" y="1953"/>
                    </a:cubicBezTo>
                    <a:cubicBezTo>
                      <a:pt x="4156" y="862"/>
                      <a:pt x="3261"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48" name="Google Shape;10848;p18"/>
              <p:cNvSpPr/>
              <p:nvPr/>
            </p:nvSpPr>
            <p:spPr>
              <a:xfrm rot="1271479">
                <a:off x="2235798" y="2822517"/>
                <a:ext cx="67108" cy="64209"/>
              </a:xfrm>
              <a:custGeom>
                <a:avLst/>
                <a:gdLst/>
                <a:ahLst/>
                <a:cxnLst/>
                <a:rect l="l" t="t" r="r" b="b"/>
                <a:pathLst>
                  <a:path w="4217" h="4034" extrusionOk="0">
                    <a:moveTo>
                      <a:pt x="2176" y="0"/>
                    </a:moveTo>
                    <a:cubicBezTo>
                      <a:pt x="2155" y="0"/>
                      <a:pt x="2133" y="0"/>
                      <a:pt x="2111" y="1"/>
                    </a:cubicBezTo>
                    <a:cubicBezTo>
                      <a:pt x="1296" y="27"/>
                      <a:pt x="575" y="542"/>
                      <a:pt x="289" y="1305"/>
                    </a:cubicBezTo>
                    <a:cubicBezTo>
                      <a:pt x="1" y="2067"/>
                      <a:pt x="200" y="2929"/>
                      <a:pt x="795" y="3487"/>
                    </a:cubicBezTo>
                    <a:cubicBezTo>
                      <a:pt x="1177" y="3846"/>
                      <a:pt x="1673" y="4034"/>
                      <a:pt x="2176" y="4034"/>
                    </a:cubicBezTo>
                    <a:cubicBezTo>
                      <a:pt x="2456" y="4034"/>
                      <a:pt x="2739" y="3975"/>
                      <a:pt x="3005" y="3855"/>
                    </a:cubicBezTo>
                    <a:cubicBezTo>
                      <a:pt x="3749" y="3519"/>
                      <a:pt x="4217" y="2768"/>
                      <a:pt x="4191" y="1953"/>
                    </a:cubicBezTo>
                    <a:cubicBezTo>
                      <a:pt x="4156" y="861"/>
                      <a:pt x="3260"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49" name="Google Shape;10849;p18"/>
              <p:cNvSpPr/>
              <p:nvPr/>
            </p:nvSpPr>
            <p:spPr>
              <a:xfrm rot="1271479">
                <a:off x="2066212" y="2645139"/>
                <a:ext cx="67108" cy="64193"/>
              </a:xfrm>
              <a:custGeom>
                <a:avLst/>
                <a:gdLst/>
                <a:ahLst/>
                <a:cxnLst/>
                <a:rect l="l" t="t" r="r" b="b"/>
                <a:pathLst>
                  <a:path w="4217" h="4033" extrusionOk="0">
                    <a:moveTo>
                      <a:pt x="2176" y="0"/>
                    </a:moveTo>
                    <a:cubicBezTo>
                      <a:pt x="2154" y="0"/>
                      <a:pt x="2132" y="1"/>
                      <a:pt x="2110" y="1"/>
                    </a:cubicBezTo>
                    <a:cubicBezTo>
                      <a:pt x="1295" y="27"/>
                      <a:pt x="576" y="542"/>
                      <a:pt x="288" y="1305"/>
                    </a:cubicBezTo>
                    <a:cubicBezTo>
                      <a:pt x="0" y="2068"/>
                      <a:pt x="200" y="2929"/>
                      <a:pt x="796" y="3488"/>
                    </a:cubicBezTo>
                    <a:cubicBezTo>
                      <a:pt x="1177" y="3845"/>
                      <a:pt x="1673" y="4033"/>
                      <a:pt x="2176" y="4033"/>
                    </a:cubicBezTo>
                    <a:cubicBezTo>
                      <a:pt x="2457" y="4033"/>
                      <a:pt x="2740" y="3974"/>
                      <a:pt x="3006" y="3854"/>
                    </a:cubicBezTo>
                    <a:cubicBezTo>
                      <a:pt x="3748" y="3518"/>
                      <a:pt x="4216" y="2767"/>
                      <a:pt x="4190" y="1952"/>
                    </a:cubicBezTo>
                    <a:cubicBezTo>
                      <a:pt x="4155" y="862"/>
                      <a:pt x="3261"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50" name="Google Shape;10850;p18"/>
              <p:cNvSpPr/>
              <p:nvPr/>
            </p:nvSpPr>
            <p:spPr>
              <a:xfrm rot="1271479">
                <a:off x="2040075" y="2777141"/>
                <a:ext cx="67108" cy="64209"/>
              </a:xfrm>
              <a:custGeom>
                <a:avLst/>
                <a:gdLst/>
                <a:ahLst/>
                <a:cxnLst/>
                <a:rect l="l" t="t" r="r" b="b"/>
                <a:pathLst>
                  <a:path w="4217" h="4034" extrusionOk="0">
                    <a:moveTo>
                      <a:pt x="2176" y="1"/>
                    </a:moveTo>
                    <a:cubicBezTo>
                      <a:pt x="2154" y="1"/>
                      <a:pt x="2132" y="1"/>
                      <a:pt x="2110" y="2"/>
                    </a:cubicBezTo>
                    <a:cubicBezTo>
                      <a:pt x="1295" y="27"/>
                      <a:pt x="576" y="541"/>
                      <a:pt x="288" y="1304"/>
                    </a:cubicBezTo>
                    <a:cubicBezTo>
                      <a:pt x="0" y="2068"/>
                      <a:pt x="200" y="2928"/>
                      <a:pt x="794" y="3487"/>
                    </a:cubicBezTo>
                    <a:cubicBezTo>
                      <a:pt x="1177" y="3845"/>
                      <a:pt x="1672" y="4033"/>
                      <a:pt x="2175" y="4033"/>
                    </a:cubicBezTo>
                    <a:cubicBezTo>
                      <a:pt x="2456" y="4033"/>
                      <a:pt x="2738" y="3975"/>
                      <a:pt x="3005" y="3854"/>
                    </a:cubicBezTo>
                    <a:cubicBezTo>
                      <a:pt x="3748" y="3518"/>
                      <a:pt x="4216" y="2768"/>
                      <a:pt x="4190" y="1953"/>
                    </a:cubicBezTo>
                    <a:cubicBezTo>
                      <a:pt x="4155" y="862"/>
                      <a:pt x="3259" y="1"/>
                      <a:pt x="217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sp>
          <p:nvSpPr>
            <p:cNvPr id="10851" name="Google Shape;10851;p18"/>
            <p:cNvSpPr/>
            <p:nvPr/>
          </p:nvSpPr>
          <p:spPr>
            <a:xfrm>
              <a:off x="316325" y="4309275"/>
              <a:ext cx="71300" cy="58000"/>
            </a:xfrm>
            <a:custGeom>
              <a:avLst/>
              <a:gdLst/>
              <a:ahLst/>
              <a:cxnLst/>
              <a:rect l="l" t="t" r="r" b="b"/>
              <a:pathLst>
                <a:path w="2852" h="2320" extrusionOk="0">
                  <a:moveTo>
                    <a:pt x="1571" y="1"/>
                  </a:moveTo>
                  <a:cubicBezTo>
                    <a:pt x="1303" y="1"/>
                    <a:pt x="1010" y="121"/>
                    <a:pt x="741" y="401"/>
                  </a:cubicBezTo>
                  <a:cubicBezTo>
                    <a:pt x="0" y="1174"/>
                    <a:pt x="799" y="2319"/>
                    <a:pt x="1570" y="2319"/>
                  </a:cubicBezTo>
                  <a:cubicBezTo>
                    <a:pt x="1838" y="2319"/>
                    <a:pt x="2103" y="2181"/>
                    <a:pt x="2298" y="1842"/>
                  </a:cubicBezTo>
                  <a:cubicBezTo>
                    <a:pt x="2851" y="881"/>
                    <a:pt x="2299" y="1"/>
                    <a:pt x="15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52" name="Google Shape;10852;p18"/>
            <p:cNvSpPr/>
            <p:nvPr/>
          </p:nvSpPr>
          <p:spPr>
            <a:xfrm>
              <a:off x="782763" y="3742625"/>
              <a:ext cx="71275" cy="57975"/>
            </a:xfrm>
            <a:custGeom>
              <a:avLst/>
              <a:gdLst/>
              <a:ahLst/>
              <a:cxnLst/>
              <a:rect l="l" t="t" r="r" b="b"/>
              <a:pathLst>
                <a:path w="2851" h="2319" extrusionOk="0">
                  <a:moveTo>
                    <a:pt x="1570" y="0"/>
                  </a:moveTo>
                  <a:cubicBezTo>
                    <a:pt x="1302" y="0"/>
                    <a:pt x="1009" y="120"/>
                    <a:pt x="740" y="401"/>
                  </a:cubicBezTo>
                  <a:cubicBezTo>
                    <a:pt x="0" y="1174"/>
                    <a:pt x="799" y="2319"/>
                    <a:pt x="1569" y="2319"/>
                  </a:cubicBezTo>
                  <a:cubicBezTo>
                    <a:pt x="1837" y="2319"/>
                    <a:pt x="2101" y="2181"/>
                    <a:pt x="2296" y="1841"/>
                  </a:cubicBezTo>
                  <a:cubicBezTo>
                    <a:pt x="2850" y="881"/>
                    <a:pt x="2297" y="0"/>
                    <a:pt x="15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53" name="Google Shape;10853;p18"/>
            <p:cNvSpPr/>
            <p:nvPr/>
          </p:nvSpPr>
          <p:spPr>
            <a:xfrm>
              <a:off x="782763" y="3269275"/>
              <a:ext cx="71300" cy="57975"/>
            </a:xfrm>
            <a:custGeom>
              <a:avLst/>
              <a:gdLst/>
              <a:ahLst/>
              <a:cxnLst/>
              <a:rect l="l" t="t" r="r" b="b"/>
              <a:pathLst>
                <a:path w="2852" h="2319" extrusionOk="0">
                  <a:moveTo>
                    <a:pt x="1572" y="1"/>
                  </a:moveTo>
                  <a:cubicBezTo>
                    <a:pt x="1303" y="1"/>
                    <a:pt x="1011" y="121"/>
                    <a:pt x="741" y="401"/>
                  </a:cubicBezTo>
                  <a:cubicBezTo>
                    <a:pt x="1" y="1174"/>
                    <a:pt x="800" y="2319"/>
                    <a:pt x="1571" y="2319"/>
                  </a:cubicBezTo>
                  <a:cubicBezTo>
                    <a:pt x="1839" y="2319"/>
                    <a:pt x="2103" y="2181"/>
                    <a:pt x="2298" y="1842"/>
                  </a:cubicBezTo>
                  <a:cubicBezTo>
                    <a:pt x="2851" y="881"/>
                    <a:pt x="2299" y="1"/>
                    <a:pt x="15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54" name="Google Shape;10854;p18"/>
            <p:cNvSpPr/>
            <p:nvPr/>
          </p:nvSpPr>
          <p:spPr>
            <a:xfrm>
              <a:off x="551513" y="969800"/>
              <a:ext cx="33600" cy="30575"/>
            </a:xfrm>
            <a:custGeom>
              <a:avLst/>
              <a:gdLst/>
              <a:ahLst/>
              <a:cxnLst/>
              <a:rect l="l" t="t" r="r" b="b"/>
              <a:pathLst>
                <a:path w="1344" h="1223" extrusionOk="0">
                  <a:moveTo>
                    <a:pt x="703" y="0"/>
                  </a:moveTo>
                  <a:cubicBezTo>
                    <a:pt x="352" y="0"/>
                    <a:pt x="0" y="204"/>
                    <a:pt x="63" y="654"/>
                  </a:cubicBezTo>
                  <a:cubicBezTo>
                    <a:pt x="117" y="1042"/>
                    <a:pt x="384" y="1223"/>
                    <a:pt x="661" y="1223"/>
                  </a:cubicBezTo>
                  <a:cubicBezTo>
                    <a:pt x="995" y="1223"/>
                    <a:pt x="1344" y="958"/>
                    <a:pt x="1342" y="477"/>
                  </a:cubicBezTo>
                  <a:cubicBezTo>
                    <a:pt x="1341" y="170"/>
                    <a:pt x="1023" y="0"/>
                    <a:pt x="7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55" name="Google Shape;10855;p18"/>
            <p:cNvSpPr/>
            <p:nvPr/>
          </p:nvSpPr>
          <p:spPr>
            <a:xfrm>
              <a:off x="113025" y="2171500"/>
              <a:ext cx="71250" cy="57975"/>
            </a:xfrm>
            <a:custGeom>
              <a:avLst/>
              <a:gdLst/>
              <a:ahLst/>
              <a:cxnLst/>
              <a:rect l="l" t="t" r="r" b="b"/>
              <a:pathLst>
                <a:path w="2850" h="2319" extrusionOk="0">
                  <a:moveTo>
                    <a:pt x="1571" y="1"/>
                  </a:moveTo>
                  <a:cubicBezTo>
                    <a:pt x="1302" y="1"/>
                    <a:pt x="1010" y="121"/>
                    <a:pt x="741" y="401"/>
                  </a:cubicBezTo>
                  <a:cubicBezTo>
                    <a:pt x="1" y="1174"/>
                    <a:pt x="799" y="2318"/>
                    <a:pt x="1570" y="2318"/>
                  </a:cubicBezTo>
                  <a:cubicBezTo>
                    <a:pt x="1837" y="2318"/>
                    <a:pt x="2101" y="2181"/>
                    <a:pt x="2297" y="1842"/>
                  </a:cubicBezTo>
                  <a:cubicBezTo>
                    <a:pt x="2850" y="881"/>
                    <a:pt x="2297" y="1"/>
                    <a:pt x="15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nvGrpSpPr>
            <p:cNvPr id="10856" name="Google Shape;10856;p18"/>
            <p:cNvGrpSpPr/>
            <p:nvPr/>
          </p:nvGrpSpPr>
          <p:grpSpPr>
            <a:xfrm rot="4349657">
              <a:off x="8781112" y="2112744"/>
              <a:ext cx="427354" cy="408798"/>
              <a:chOff x="1651300" y="653225"/>
              <a:chExt cx="702450" cy="671950"/>
            </a:xfrm>
          </p:grpSpPr>
          <p:sp>
            <p:nvSpPr>
              <p:cNvPr id="10857" name="Google Shape;10857;p18"/>
              <p:cNvSpPr/>
              <p:nvPr/>
            </p:nvSpPr>
            <p:spPr>
              <a:xfrm>
                <a:off x="1651300" y="653225"/>
                <a:ext cx="702450" cy="671950"/>
              </a:xfrm>
              <a:custGeom>
                <a:avLst/>
                <a:gdLst/>
                <a:ahLst/>
                <a:cxnLst/>
                <a:rect l="l" t="t" r="r" b="b"/>
                <a:pathLst>
                  <a:path w="28097" h="26878" extrusionOk="0">
                    <a:moveTo>
                      <a:pt x="11050" y="0"/>
                    </a:moveTo>
                    <a:cubicBezTo>
                      <a:pt x="10675" y="0"/>
                      <a:pt x="10317" y="31"/>
                      <a:pt x="9985" y="89"/>
                    </a:cubicBezTo>
                    <a:cubicBezTo>
                      <a:pt x="5620" y="847"/>
                      <a:pt x="0" y="8341"/>
                      <a:pt x="7122" y="18927"/>
                    </a:cubicBezTo>
                    <a:cubicBezTo>
                      <a:pt x="11655" y="25666"/>
                      <a:pt x="19139" y="26878"/>
                      <a:pt x="23079" y="26878"/>
                    </a:cubicBezTo>
                    <a:cubicBezTo>
                      <a:pt x="24015" y="26878"/>
                      <a:pt x="24751" y="26810"/>
                      <a:pt x="25200" y="26731"/>
                    </a:cubicBezTo>
                    <a:cubicBezTo>
                      <a:pt x="27542" y="26320"/>
                      <a:pt x="28098" y="24910"/>
                      <a:pt x="25037" y="22755"/>
                    </a:cubicBezTo>
                    <a:cubicBezTo>
                      <a:pt x="21362" y="20167"/>
                      <a:pt x="19852" y="14921"/>
                      <a:pt x="19077" y="8094"/>
                    </a:cubicBezTo>
                    <a:cubicBezTo>
                      <a:pt x="18390" y="2044"/>
                      <a:pt x="14123" y="0"/>
                      <a:pt x="11050"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58" name="Google Shape;10858;p18"/>
              <p:cNvSpPr/>
              <p:nvPr/>
            </p:nvSpPr>
            <p:spPr>
              <a:xfrm>
                <a:off x="1660375" y="659650"/>
                <a:ext cx="655075" cy="665525"/>
              </a:xfrm>
              <a:custGeom>
                <a:avLst/>
                <a:gdLst/>
                <a:ahLst/>
                <a:cxnLst/>
                <a:rect l="l" t="t" r="r" b="b"/>
                <a:pathLst>
                  <a:path w="26202" h="26621" extrusionOk="0">
                    <a:moveTo>
                      <a:pt x="8947" y="0"/>
                    </a:moveTo>
                    <a:cubicBezTo>
                      <a:pt x="4716" y="1364"/>
                      <a:pt x="1" y="8623"/>
                      <a:pt x="6758" y="18670"/>
                    </a:cubicBezTo>
                    <a:cubicBezTo>
                      <a:pt x="11292" y="25409"/>
                      <a:pt x="18776" y="26621"/>
                      <a:pt x="22716" y="26621"/>
                    </a:cubicBezTo>
                    <a:cubicBezTo>
                      <a:pt x="23652" y="26621"/>
                      <a:pt x="24388" y="26553"/>
                      <a:pt x="24837" y="26474"/>
                    </a:cubicBezTo>
                    <a:cubicBezTo>
                      <a:pt x="25407" y="26373"/>
                      <a:pt x="25870" y="26214"/>
                      <a:pt x="26202" y="25999"/>
                    </a:cubicBezTo>
                    <a:cubicBezTo>
                      <a:pt x="24310" y="25264"/>
                      <a:pt x="22488" y="24359"/>
                      <a:pt x="20780" y="23248"/>
                    </a:cubicBezTo>
                    <a:cubicBezTo>
                      <a:pt x="15397" y="19744"/>
                      <a:pt x="12137" y="14278"/>
                      <a:pt x="10336" y="8205"/>
                    </a:cubicBezTo>
                    <a:cubicBezTo>
                      <a:pt x="9543" y="5536"/>
                      <a:pt x="9076" y="2781"/>
                      <a:pt x="8947"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59" name="Google Shape;10859;p18"/>
              <p:cNvSpPr/>
              <p:nvPr/>
            </p:nvSpPr>
            <p:spPr>
              <a:xfrm>
                <a:off x="2004734" y="1085091"/>
                <a:ext cx="120175" cy="228525"/>
              </a:xfrm>
              <a:custGeom>
                <a:avLst/>
                <a:gdLst/>
                <a:ahLst/>
                <a:cxnLst/>
                <a:rect l="l" t="t" r="r" b="b"/>
                <a:pathLst>
                  <a:path w="4807" h="9141" extrusionOk="0">
                    <a:moveTo>
                      <a:pt x="748" y="1"/>
                    </a:moveTo>
                    <a:cubicBezTo>
                      <a:pt x="131" y="2531"/>
                      <a:pt x="1" y="5089"/>
                      <a:pt x="183" y="7660"/>
                    </a:cubicBezTo>
                    <a:cubicBezTo>
                      <a:pt x="1758" y="8386"/>
                      <a:pt x="3341" y="8853"/>
                      <a:pt x="4807" y="9141"/>
                    </a:cubicBezTo>
                    <a:cubicBezTo>
                      <a:pt x="4477" y="7455"/>
                      <a:pt x="4274" y="5749"/>
                      <a:pt x="4265" y="4032"/>
                    </a:cubicBezTo>
                    <a:cubicBezTo>
                      <a:pt x="2930" y="2820"/>
                      <a:pt x="1765" y="1465"/>
                      <a:pt x="7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60" name="Google Shape;10860;p18"/>
              <p:cNvSpPr/>
              <p:nvPr/>
            </p:nvSpPr>
            <p:spPr>
              <a:xfrm>
                <a:off x="1747959" y="657916"/>
                <a:ext cx="140950" cy="176325"/>
              </a:xfrm>
              <a:custGeom>
                <a:avLst/>
                <a:gdLst/>
                <a:ahLst/>
                <a:cxnLst/>
                <a:rect l="l" t="t" r="r" b="b"/>
                <a:pathLst>
                  <a:path w="5638" h="7053" extrusionOk="0">
                    <a:moveTo>
                      <a:pt x="5422" y="0"/>
                    </a:moveTo>
                    <a:cubicBezTo>
                      <a:pt x="3102" y="748"/>
                      <a:pt x="640" y="3271"/>
                      <a:pt x="0" y="7052"/>
                    </a:cubicBezTo>
                    <a:cubicBezTo>
                      <a:pt x="1697" y="5332"/>
                      <a:pt x="3589" y="3814"/>
                      <a:pt x="5638" y="2533"/>
                    </a:cubicBezTo>
                    <a:cubicBezTo>
                      <a:pt x="5536" y="1692"/>
                      <a:pt x="5461" y="847"/>
                      <a:pt x="54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61" name="Google Shape;10861;p18"/>
              <p:cNvSpPr/>
              <p:nvPr/>
            </p:nvSpPr>
            <p:spPr>
              <a:xfrm>
                <a:off x="1746059" y="774466"/>
                <a:ext cx="179925" cy="279175"/>
              </a:xfrm>
              <a:custGeom>
                <a:avLst/>
                <a:gdLst/>
                <a:ahLst/>
                <a:cxnLst/>
                <a:rect l="l" t="t" r="r" b="b"/>
                <a:pathLst>
                  <a:path w="7196" h="11167" extrusionOk="0">
                    <a:moveTo>
                      <a:pt x="6044" y="0"/>
                    </a:moveTo>
                    <a:cubicBezTo>
                      <a:pt x="3750" y="1507"/>
                      <a:pt x="1737" y="3275"/>
                      <a:pt x="0" y="5284"/>
                    </a:cubicBezTo>
                    <a:cubicBezTo>
                      <a:pt x="89" y="7060"/>
                      <a:pt x="560" y="9032"/>
                      <a:pt x="1556" y="11167"/>
                    </a:cubicBezTo>
                    <a:cubicBezTo>
                      <a:pt x="2896" y="8771"/>
                      <a:pt x="4647" y="6664"/>
                      <a:pt x="6866" y="4838"/>
                    </a:cubicBezTo>
                    <a:cubicBezTo>
                      <a:pt x="6962" y="4757"/>
                      <a:pt x="7074" y="4699"/>
                      <a:pt x="7196" y="4669"/>
                    </a:cubicBezTo>
                    <a:cubicBezTo>
                      <a:pt x="7114" y="4413"/>
                      <a:pt x="7033" y="4156"/>
                      <a:pt x="6956" y="3897"/>
                    </a:cubicBezTo>
                    <a:cubicBezTo>
                      <a:pt x="6577" y="2617"/>
                      <a:pt x="6273" y="1316"/>
                      <a:pt x="60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62" name="Google Shape;10862;p18"/>
              <p:cNvSpPr/>
              <p:nvPr/>
            </p:nvSpPr>
            <p:spPr>
              <a:xfrm>
                <a:off x="1809809" y="924941"/>
                <a:ext cx="185775" cy="332150"/>
              </a:xfrm>
              <a:custGeom>
                <a:avLst/>
                <a:gdLst/>
                <a:ahLst/>
                <a:cxnLst/>
                <a:rect l="l" t="t" r="r" b="b"/>
                <a:pathLst>
                  <a:path w="7431" h="13286" extrusionOk="0">
                    <a:moveTo>
                      <a:pt x="5260" y="0"/>
                    </a:moveTo>
                    <a:cubicBezTo>
                      <a:pt x="2981" y="1917"/>
                      <a:pt x="1264" y="4129"/>
                      <a:pt x="0" y="6689"/>
                    </a:cubicBezTo>
                    <a:cubicBezTo>
                      <a:pt x="273" y="7158"/>
                      <a:pt x="571" y="7634"/>
                      <a:pt x="896" y="8117"/>
                    </a:cubicBezTo>
                    <a:cubicBezTo>
                      <a:pt x="2457" y="10437"/>
                      <a:pt x="4367" y="12100"/>
                      <a:pt x="6363" y="13285"/>
                    </a:cubicBezTo>
                    <a:cubicBezTo>
                      <a:pt x="6252" y="10388"/>
                      <a:pt x="6539" y="7505"/>
                      <a:pt x="7425" y="4666"/>
                    </a:cubicBezTo>
                    <a:cubicBezTo>
                      <a:pt x="7427" y="4661"/>
                      <a:pt x="7429" y="4658"/>
                      <a:pt x="7431" y="4653"/>
                    </a:cubicBezTo>
                    <a:cubicBezTo>
                      <a:pt x="6581" y="3181"/>
                      <a:pt x="5864" y="1619"/>
                      <a:pt x="52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63" name="Google Shape;10863;p18"/>
              <p:cNvSpPr/>
              <p:nvPr/>
            </p:nvSpPr>
            <p:spPr>
              <a:xfrm>
                <a:off x="2153484" y="1220466"/>
                <a:ext cx="163125" cy="103575"/>
              </a:xfrm>
              <a:custGeom>
                <a:avLst/>
                <a:gdLst/>
                <a:ahLst/>
                <a:cxnLst/>
                <a:rect l="l" t="t" r="r" b="b"/>
                <a:pathLst>
                  <a:path w="6525" h="4143" extrusionOk="0">
                    <a:moveTo>
                      <a:pt x="1" y="1"/>
                    </a:moveTo>
                    <a:cubicBezTo>
                      <a:pt x="91" y="1343"/>
                      <a:pt x="300" y="2676"/>
                      <a:pt x="581" y="3996"/>
                    </a:cubicBezTo>
                    <a:cubicBezTo>
                      <a:pt x="1494" y="4102"/>
                      <a:pt x="2328" y="4142"/>
                      <a:pt x="3045" y="4142"/>
                    </a:cubicBezTo>
                    <a:cubicBezTo>
                      <a:pt x="3978" y="4142"/>
                      <a:pt x="4712" y="4074"/>
                      <a:pt x="5159" y="3996"/>
                    </a:cubicBezTo>
                    <a:cubicBezTo>
                      <a:pt x="5730" y="3896"/>
                      <a:pt x="6192" y="3735"/>
                      <a:pt x="6524" y="3521"/>
                    </a:cubicBezTo>
                    <a:cubicBezTo>
                      <a:pt x="4632" y="2786"/>
                      <a:pt x="2810" y="1882"/>
                      <a:pt x="1102" y="769"/>
                    </a:cubicBezTo>
                    <a:cubicBezTo>
                      <a:pt x="725" y="522"/>
                      <a:pt x="357" y="266"/>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64" name="Google Shape;10864;p18"/>
              <p:cNvSpPr/>
              <p:nvPr/>
            </p:nvSpPr>
            <p:spPr>
              <a:xfrm>
                <a:off x="1884050" y="653225"/>
                <a:ext cx="221725" cy="117925"/>
              </a:xfrm>
              <a:custGeom>
                <a:avLst/>
                <a:gdLst/>
                <a:ahLst/>
                <a:cxnLst/>
                <a:rect l="l" t="t" r="r" b="b"/>
                <a:pathLst>
                  <a:path w="8869" h="4717" extrusionOk="0">
                    <a:moveTo>
                      <a:pt x="1739" y="1"/>
                    </a:moveTo>
                    <a:cubicBezTo>
                      <a:pt x="1364" y="1"/>
                      <a:pt x="1006" y="31"/>
                      <a:pt x="675" y="89"/>
                    </a:cubicBezTo>
                    <a:cubicBezTo>
                      <a:pt x="446" y="130"/>
                      <a:pt x="221" y="186"/>
                      <a:pt x="0" y="257"/>
                    </a:cubicBezTo>
                    <a:cubicBezTo>
                      <a:pt x="43" y="1181"/>
                      <a:pt x="127" y="2103"/>
                      <a:pt x="243" y="3019"/>
                    </a:cubicBezTo>
                    <a:cubicBezTo>
                      <a:pt x="3161" y="3417"/>
                      <a:pt x="6055" y="3931"/>
                      <a:pt x="8869" y="4716"/>
                    </a:cubicBezTo>
                    <a:cubicBezTo>
                      <a:pt x="7291" y="1258"/>
                      <a:pt x="4148" y="1"/>
                      <a:pt x="173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65" name="Google Shape;10865;p18"/>
              <p:cNvSpPr/>
              <p:nvPr/>
            </p:nvSpPr>
            <p:spPr>
              <a:xfrm>
                <a:off x="1896625" y="770950"/>
                <a:ext cx="242350" cy="162525"/>
              </a:xfrm>
              <a:custGeom>
                <a:avLst/>
                <a:gdLst/>
                <a:ahLst/>
                <a:cxnLst/>
                <a:rect l="l" t="t" r="r" b="b"/>
                <a:pathLst>
                  <a:path w="9694" h="6501" extrusionOk="0">
                    <a:moveTo>
                      <a:pt x="1" y="0"/>
                    </a:moveTo>
                    <a:lnTo>
                      <a:pt x="1" y="0"/>
                    </a:lnTo>
                    <a:cubicBezTo>
                      <a:pt x="226" y="1267"/>
                      <a:pt x="522" y="2519"/>
                      <a:pt x="887" y="3753"/>
                    </a:cubicBezTo>
                    <a:cubicBezTo>
                      <a:pt x="932" y="3906"/>
                      <a:pt x="980" y="4060"/>
                      <a:pt x="1027" y="4214"/>
                    </a:cubicBezTo>
                    <a:cubicBezTo>
                      <a:pt x="3974" y="4724"/>
                      <a:pt x="6850" y="5553"/>
                      <a:pt x="9694" y="6501"/>
                    </a:cubicBezTo>
                    <a:cubicBezTo>
                      <a:pt x="9530" y="5503"/>
                      <a:pt x="9388" y="4465"/>
                      <a:pt x="9264" y="3386"/>
                    </a:cubicBezTo>
                    <a:cubicBezTo>
                      <a:pt x="9207" y="2877"/>
                      <a:pt x="9117" y="2374"/>
                      <a:pt x="8999" y="1877"/>
                    </a:cubicBezTo>
                    <a:cubicBezTo>
                      <a:pt x="6074" y="981"/>
                      <a:pt x="3044" y="423"/>
                      <a:pt x="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66" name="Google Shape;10866;p18"/>
              <p:cNvSpPr/>
              <p:nvPr/>
            </p:nvSpPr>
            <p:spPr>
              <a:xfrm>
                <a:off x="1937350" y="920775"/>
                <a:ext cx="238100" cy="157375"/>
              </a:xfrm>
              <a:custGeom>
                <a:avLst/>
                <a:gdLst/>
                <a:ahLst/>
                <a:cxnLst/>
                <a:rect l="l" t="t" r="r" b="b"/>
                <a:pathLst>
                  <a:path w="9524" h="6295" extrusionOk="0">
                    <a:moveTo>
                      <a:pt x="0" y="0"/>
                    </a:moveTo>
                    <a:lnTo>
                      <a:pt x="0" y="0"/>
                    </a:lnTo>
                    <a:cubicBezTo>
                      <a:pt x="592" y="1603"/>
                      <a:pt x="1295" y="3146"/>
                      <a:pt x="2127" y="4607"/>
                    </a:cubicBezTo>
                    <a:cubicBezTo>
                      <a:pt x="4599" y="5141"/>
                      <a:pt x="7069" y="5692"/>
                      <a:pt x="9523" y="6295"/>
                    </a:cubicBezTo>
                    <a:cubicBezTo>
                      <a:pt x="9076" y="5098"/>
                      <a:pt x="8711" y="3780"/>
                      <a:pt x="8410" y="2354"/>
                    </a:cubicBezTo>
                    <a:cubicBezTo>
                      <a:pt x="5647" y="1408"/>
                      <a:pt x="2857" y="558"/>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67" name="Google Shape;10867;p18"/>
              <p:cNvSpPr/>
              <p:nvPr/>
            </p:nvSpPr>
            <p:spPr>
              <a:xfrm>
                <a:off x="2149150" y="1218350"/>
                <a:ext cx="192100" cy="91275"/>
              </a:xfrm>
              <a:custGeom>
                <a:avLst/>
                <a:gdLst/>
                <a:ahLst/>
                <a:cxnLst/>
                <a:rect l="l" t="t" r="r" b="b"/>
                <a:pathLst>
                  <a:path w="7684" h="3651" extrusionOk="0">
                    <a:moveTo>
                      <a:pt x="1783" y="0"/>
                    </a:moveTo>
                    <a:cubicBezTo>
                      <a:pt x="1189" y="0"/>
                      <a:pt x="595" y="10"/>
                      <a:pt x="0" y="29"/>
                    </a:cubicBezTo>
                    <a:cubicBezTo>
                      <a:pt x="398" y="329"/>
                      <a:pt x="805" y="622"/>
                      <a:pt x="1231" y="899"/>
                    </a:cubicBezTo>
                    <a:cubicBezTo>
                      <a:pt x="2937" y="2010"/>
                      <a:pt x="4761" y="2914"/>
                      <a:pt x="6653" y="3651"/>
                    </a:cubicBezTo>
                    <a:cubicBezTo>
                      <a:pt x="7683" y="2983"/>
                      <a:pt x="7437" y="1778"/>
                      <a:pt x="5123" y="150"/>
                    </a:cubicBezTo>
                    <a:cubicBezTo>
                      <a:pt x="5100" y="133"/>
                      <a:pt x="5078" y="115"/>
                      <a:pt x="5054" y="98"/>
                    </a:cubicBezTo>
                    <a:cubicBezTo>
                      <a:pt x="3966" y="33"/>
                      <a:pt x="2876" y="0"/>
                      <a:pt x="178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68" name="Google Shape;10868;p18"/>
              <p:cNvSpPr/>
              <p:nvPr/>
            </p:nvSpPr>
            <p:spPr>
              <a:xfrm>
                <a:off x="2020875" y="1084275"/>
                <a:ext cx="209625" cy="96150"/>
              </a:xfrm>
              <a:custGeom>
                <a:avLst/>
                <a:gdLst/>
                <a:ahLst/>
                <a:cxnLst/>
                <a:rect l="l" t="t" r="r" b="b"/>
                <a:pathLst>
                  <a:path w="8385" h="3846" extrusionOk="0">
                    <a:moveTo>
                      <a:pt x="0" y="0"/>
                    </a:moveTo>
                    <a:lnTo>
                      <a:pt x="0" y="0"/>
                    </a:lnTo>
                    <a:cubicBezTo>
                      <a:pt x="959" y="1397"/>
                      <a:pt x="2063" y="2685"/>
                      <a:pt x="3297" y="3846"/>
                    </a:cubicBezTo>
                    <a:cubicBezTo>
                      <a:pt x="4500" y="3772"/>
                      <a:pt x="5701" y="3735"/>
                      <a:pt x="6900" y="3735"/>
                    </a:cubicBezTo>
                    <a:cubicBezTo>
                      <a:pt x="7395" y="3735"/>
                      <a:pt x="7890" y="3741"/>
                      <a:pt x="8384" y="3754"/>
                    </a:cubicBezTo>
                    <a:cubicBezTo>
                      <a:pt x="7874" y="3123"/>
                      <a:pt x="7417" y="2420"/>
                      <a:pt x="7015" y="1644"/>
                    </a:cubicBezTo>
                    <a:cubicBezTo>
                      <a:pt x="4688" y="1052"/>
                      <a:pt x="2346" y="515"/>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69" name="Google Shape;10869;p18"/>
              <p:cNvSpPr/>
              <p:nvPr/>
            </p:nvSpPr>
            <p:spPr>
              <a:xfrm>
                <a:off x="2055375" y="786600"/>
                <a:ext cx="57325" cy="132300"/>
              </a:xfrm>
              <a:custGeom>
                <a:avLst/>
                <a:gdLst/>
                <a:ahLst/>
                <a:cxnLst/>
                <a:rect l="l" t="t" r="r" b="b"/>
                <a:pathLst>
                  <a:path w="2293" h="5292" extrusionOk="0">
                    <a:moveTo>
                      <a:pt x="474" y="1"/>
                    </a:moveTo>
                    <a:cubicBezTo>
                      <a:pt x="246" y="1"/>
                      <a:pt x="0" y="257"/>
                      <a:pt x="131" y="538"/>
                    </a:cubicBezTo>
                    <a:cubicBezTo>
                      <a:pt x="475" y="1280"/>
                      <a:pt x="767" y="2037"/>
                      <a:pt x="996" y="2825"/>
                    </a:cubicBezTo>
                    <a:cubicBezTo>
                      <a:pt x="1118" y="3243"/>
                      <a:pt x="1507" y="4220"/>
                      <a:pt x="1466" y="4732"/>
                    </a:cubicBezTo>
                    <a:lnTo>
                      <a:pt x="1466" y="4732"/>
                    </a:lnTo>
                    <a:cubicBezTo>
                      <a:pt x="1466" y="4733"/>
                      <a:pt x="1466" y="4733"/>
                      <a:pt x="1465" y="4733"/>
                    </a:cubicBezTo>
                    <a:lnTo>
                      <a:pt x="1465" y="4735"/>
                    </a:lnTo>
                    <a:lnTo>
                      <a:pt x="1457" y="4754"/>
                    </a:lnTo>
                    <a:cubicBezTo>
                      <a:pt x="1379" y="4923"/>
                      <a:pt x="1405" y="5135"/>
                      <a:pt x="1583" y="5234"/>
                    </a:cubicBezTo>
                    <a:lnTo>
                      <a:pt x="1608" y="5246"/>
                    </a:lnTo>
                    <a:cubicBezTo>
                      <a:pt x="1664" y="5277"/>
                      <a:pt x="1724" y="5292"/>
                      <a:pt x="1783" y="5292"/>
                    </a:cubicBezTo>
                    <a:cubicBezTo>
                      <a:pt x="1935" y="5292"/>
                      <a:pt x="2080" y="5197"/>
                      <a:pt x="2124" y="5036"/>
                    </a:cubicBezTo>
                    <a:cubicBezTo>
                      <a:pt x="2293" y="4422"/>
                      <a:pt x="1888" y="3396"/>
                      <a:pt x="1722" y="2800"/>
                    </a:cubicBezTo>
                    <a:cubicBezTo>
                      <a:pt x="1470" y="1899"/>
                      <a:pt x="1131" y="1030"/>
                      <a:pt x="737" y="182"/>
                    </a:cubicBezTo>
                    <a:cubicBezTo>
                      <a:pt x="678" y="54"/>
                      <a:pt x="577" y="1"/>
                      <a:pt x="474" y="1"/>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70" name="Google Shape;10870;p18"/>
              <p:cNvSpPr/>
              <p:nvPr/>
            </p:nvSpPr>
            <p:spPr>
              <a:xfrm>
                <a:off x="1967750" y="693050"/>
                <a:ext cx="84675" cy="72225"/>
              </a:xfrm>
              <a:custGeom>
                <a:avLst/>
                <a:gdLst/>
                <a:ahLst/>
                <a:cxnLst/>
                <a:rect l="l" t="t" r="r" b="b"/>
                <a:pathLst>
                  <a:path w="3387" h="2889" extrusionOk="0">
                    <a:moveTo>
                      <a:pt x="499" y="0"/>
                    </a:moveTo>
                    <a:cubicBezTo>
                      <a:pt x="199" y="0"/>
                      <a:pt x="1" y="462"/>
                      <a:pt x="324" y="663"/>
                    </a:cubicBezTo>
                    <a:cubicBezTo>
                      <a:pt x="1202" y="1207"/>
                      <a:pt x="1970" y="1910"/>
                      <a:pt x="2589" y="2738"/>
                    </a:cubicBezTo>
                    <a:cubicBezTo>
                      <a:pt x="2668" y="2844"/>
                      <a:pt x="2777" y="2888"/>
                      <a:pt x="2884" y="2888"/>
                    </a:cubicBezTo>
                    <a:cubicBezTo>
                      <a:pt x="3140" y="2888"/>
                      <a:pt x="3386" y="2639"/>
                      <a:pt x="3195" y="2382"/>
                    </a:cubicBezTo>
                    <a:lnTo>
                      <a:pt x="3195" y="2382"/>
                    </a:lnTo>
                    <a:lnTo>
                      <a:pt x="3195" y="2384"/>
                    </a:lnTo>
                    <a:cubicBezTo>
                      <a:pt x="2502" y="1451"/>
                      <a:pt x="1665" y="670"/>
                      <a:pt x="679" y="56"/>
                    </a:cubicBezTo>
                    <a:cubicBezTo>
                      <a:pt x="617" y="17"/>
                      <a:pt x="556" y="0"/>
                      <a:pt x="499" y="0"/>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0871" name="Google Shape;10871;p18"/>
            <p:cNvGrpSpPr/>
            <p:nvPr/>
          </p:nvGrpSpPr>
          <p:grpSpPr>
            <a:xfrm rot="-10248639">
              <a:off x="8551122" y="915033"/>
              <a:ext cx="550904" cy="534214"/>
              <a:chOff x="1640584" y="2123500"/>
              <a:chExt cx="1148539" cy="1113743"/>
            </a:xfrm>
          </p:grpSpPr>
          <p:sp>
            <p:nvSpPr>
              <p:cNvPr id="10872" name="Google Shape;10872;p18"/>
              <p:cNvSpPr/>
              <p:nvPr/>
            </p:nvSpPr>
            <p:spPr>
              <a:xfrm rot="1271479">
                <a:off x="1762549" y="2258456"/>
                <a:ext cx="904609" cy="843831"/>
              </a:xfrm>
              <a:custGeom>
                <a:avLst/>
                <a:gdLst/>
                <a:ahLst/>
                <a:cxnLst/>
                <a:rect l="l" t="t" r="r" b="b"/>
                <a:pathLst>
                  <a:path w="56845" h="53015" extrusionOk="0">
                    <a:moveTo>
                      <a:pt x="35396" y="1"/>
                    </a:moveTo>
                    <a:cubicBezTo>
                      <a:pt x="35352" y="1"/>
                      <a:pt x="35310" y="7"/>
                      <a:pt x="35268" y="20"/>
                    </a:cubicBezTo>
                    <a:cubicBezTo>
                      <a:pt x="29606" y="1731"/>
                      <a:pt x="27381" y="5963"/>
                      <a:pt x="27381" y="5963"/>
                    </a:cubicBezTo>
                    <a:cubicBezTo>
                      <a:pt x="25115" y="2600"/>
                      <a:pt x="21471" y="509"/>
                      <a:pt x="19933" y="509"/>
                    </a:cubicBezTo>
                    <a:cubicBezTo>
                      <a:pt x="19662" y="509"/>
                      <a:pt x="19457" y="573"/>
                      <a:pt x="19336" y="707"/>
                    </a:cubicBezTo>
                    <a:cubicBezTo>
                      <a:pt x="16611" y="3709"/>
                      <a:pt x="17272" y="9556"/>
                      <a:pt x="17272" y="9556"/>
                    </a:cubicBezTo>
                    <a:cubicBezTo>
                      <a:pt x="14925" y="7571"/>
                      <a:pt x="11354" y="6722"/>
                      <a:pt x="9240" y="6722"/>
                    </a:cubicBezTo>
                    <a:cubicBezTo>
                      <a:pt x="8235" y="6722"/>
                      <a:pt x="7559" y="6914"/>
                      <a:pt x="7502" y="7268"/>
                    </a:cubicBezTo>
                    <a:cubicBezTo>
                      <a:pt x="6788" y="11712"/>
                      <a:pt x="9820" y="16427"/>
                      <a:pt x="9820" y="16427"/>
                    </a:cubicBezTo>
                    <a:cubicBezTo>
                      <a:pt x="9719" y="16424"/>
                      <a:pt x="9619" y="16422"/>
                      <a:pt x="9518" y="16422"/>
                    </a:cubicBezTo>
                    <a:cubicBezTo>
                      <a:pt x="5513" y="16422"/>
                      <a:pt x="1643" y="18911"/>
                      <a:pt x="1936" y="19982"/>
                    </a:cubicBezTo>
                    <a:cubicBezTo>
                      <a:pt x="2920" y="23572"/>
                      <a:pt x="7626" y="25662"/>
                      <a:pt x="7626" y="25662"/>
                    </a:cubicBezTo>
                    <a:cubicBezTo>
                      <a:pt x="3989" y="27243"/>
                      <a:pt x="1" y="32676"/>
                      <a:pt x="1290" y="33550"/>
                    </a:cubicBezTo>
                    <a:cubicBezTo>
                      <a:pt x="4116" y="35461"/>
                      <a:pt x="9044" y="35902"/>
                      <a:pt x="9044" y="35902"/>
                    </a:cubicBezTo>
                    <a:cubicBezTo>
                      <a:pt x="7268" y="39093"/>
                      <a:pt x="7224" y="45603"/>
                      <a:pt x="8726" y="45699"/>
                    </a:cubicBezTo>
                    <a:cubicBezTo>
                      <a:pt x="8993" y="45716"/>
                      <a:pt x="9260" y="45724"/>
                      <a:pt x="9526" y="45724"/>
                    </a:cubicBezTo>
                    <a:cubicBezTo>
                      <a:pt x="13221" y="45724"/>
                      <a:pt x="16726" y="44215"/>
                      <a:pt x="16726" y="44215"/>
                    </a:cubicBezTo>
                    <a:cubicBezTo>
                      <a:pt x="16898" y="48226"/>
                      <a:pt x="19702" y="52226"/>
                      <a:pt x="20688" y="52226"/>
                    </a:cubicBezTo>
                    <a:cubicBezTo>
                      <a:pt x="20714" y="52226"/>
                      <a:pt x="20740" y="52223"/>
                      <a:pt x="20764" y="52217"/>
                    </a:cubicBezTo>
                    <a:cubicBezTo>
                      <a:pt x="24220" y="51360"/>
                      <a:pt x="28005" y="47880"/>
                      <a:pt x="28005" y="47880"/>
                    </a:cubicBezTo>
                    <a:cubicBezTo>
                      <a:pt x="29652" y="50276"/>
                      <a:pt x="34128" y="53015"/>
                      <a:pt x="35913" y="53015"/>
                    </a:cubicBezTo>
                    <a:cubicBezTo>
                      <a:pt x="36221" y="53015"/>
                      <a:pt x="36449" y="52933"/>
                      <a:pt x="36569" y="52754"/>
                    </a:cubicBezTo>
                    <a:cubicBezTo>
                      <a:pt x="38444" y="49941"/>
                      <a:pt x="38370" y="45144"/>
                      <a:pt x="38370" y="45143"/>
                    </a:cubicBezTo>
                    <a:lnTo>
                      <a:pt x="38370" y="45143"/>
                    </a:lnTo>
                    <a:cubicBezTo>
                      <a:pt x="39785" y="46033"/>
                      <a:pt x="43750" y="47047"/>
                      <a:pt x="45784" y="47047"/>
                    </a:cubicBezTo>
                    <a:cubicBezTo>
                      <a:pt x="46461" y="47047"/>
                      <a:pt x="46924" y="46935"/>
                      <a:pt x="47009" y="46669"/>
                    </a:cubicBezTo>
                    <a:cubicBezTo>
                      <a:pt x="48133" y="43166"/>
                      <a:pt x="46722" y="37648"/>
                      <a:pt x="46722" y="37648"/>
                    </a:cubicBezTo>
                    <a:lnTo>
                      <a:pt x="46722" y="37648"/>
                    </a:lnTo>
                    <a:cubicBezTo>
                      <a:pt x="47145" y="37687"/>
                      <a:pt x="47575" y="37706"/>
                      <a:pt x="48008" y="37706"/>
                    </a:cubicBezTo>
                    <a:cubicBezTo>
                      <a:pt x="52176" y="37706"/>
                      <a:pt x="56525" y="36007"/>
                      <a:pt x="56285" y="34888"/>
                    </a:cubicBezTo>
                    <a:cubicBezTo>
                      <a:pt x="55341" y="30484"/>
                      <a:pt x="51040" y="27949"/>
                      <a:pt x="51040" y="27949"/>
                    </a:cubicBezTo>
                    <a:cubicBezTo>
                      <a:pt x="55565" y="25201"/>
                      <a:pt x="56845" y="20013"/>
                      <a:pt x="56359" y="19309"/>
                    </a:cubicBezTo>
                    <a:cubicBezTo>
                      <a:pt x="54208" y="16192"/>
                      <a:pt x="48336" y="15495"/>
                      <a:pt x="48336" y="15495"/>
                    </a:cubicBezTo>
                    <a:cubicBezTo>
                      <a:pt x="49299" y="11742"/>
                      <a:pt x="48265" y="6225"/>
                      <a:pt x="47152" y="6125"/>
                    </a:cubicBezTo>
                    <a:cubicBezTo>
                      <a:pt x="46889" y="6101"/>
                      <a:pt x="46625" y="6090"/>
                      <a:pt x="46362" y="6090"/>
                    </a:cubicBezTo>
                    <a:cubicBezTo>
                      <a:pt x="42495" y="6090"/>
                      <a:pt x="38746" y="8476"/>
                      <a:pt x="38746" y="8476"/>
                    </a:cubicBezTo>
                    <a:cubicBezTo>
                      <a:pt x="38806" y="6123"/>
                      <a:pt x="36758" y="1"/>
                      <a:pt x="353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73" name="Google Shape;10873;p18"/>
              <p:cNvSpPr/>
              <p:nvPr/>
            </p:nvSpPr>
            <p:spPr>
              <a:xfrm rot="1271479">
                <a:off x="2043800" y="2229405"/>
                <a:ext cx="217046" cy="214591"/>
              </a:xfrm>
              <a:custGeom>
                <a:avLst/>
                <a:gdLst/>
                <a:ahLst/>
                <a:cxnLst/>
                <a:rect l="l" t="t" r="r" b="b"/>
                <a:pathLst>
                  <a:path w="13639" h="13482" extrusionOk="0">
                    <a:moveTo>
                      <a:pt x="8915" y="1"/>
                    </a:moveTo>
                    <a:cubicBezTo>
                      <a:pt x="6531" y="3083"/>
                      <a:pt x="7142" y="8501"/>
                      <a:pt x="7142" y="8501"/>
                    </a:cubicBezTo>
                    <a:cubicBezTo>
                      <a:pt x="5098" y="6774"/>
                      <a:pt x="2129" y="5905"/>
                      <a:pt x="0" y="5711"/>
                    </a:cubicBezTo>
                    <a:lnTo>
                      <a:pt x="0" y="5711"/>
                    </a:lnTo>
                    <a:cubicBezTo>
                      <a:pt x="2533" y="8718"/>
                      <a:pt x="5814" y="11123"/>
                      <a:pt x="8977" y="13481"/>
                    </a:cubicBezTo>
                    <a:cubicBezTo>
                      <a:pt x="10354" y="12249"/>
                      <a:pt x="11939" y="11246"/>
                      <a:pt x="13639" y="10497"/>
                    </a:cubicBezTo>
                    <a:cubicBezTo>
                      <a:pt x="11208" y="7496"/>
                      <a:pt x="9928" y="3750"/>
                      <a:pt x="8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74" name="Google Shape;10874;p18"/>
              <p:cNvSpPr/>
              <p:nvPr/>
            </p:nvSpPr>
            <p:spPr>
              <a:xfrm rot="1271479">
                <a:off x="1818667" y="2469776"/>
                <a:ext cx="201037" cy="165264"/>
              </a:xfrm>
              <a:custGeom>
                <a:avLst/>
                <a:gdLst/>
                <a:ahLst/>
                <a:cxnLst/>
                <a:rect l="l" t="t" r="r" b="b"/>
                <a:pathLst>
                  <a:path w="12633" h="10383" extrusionOk="0">
                    <a:moveTo>
                      <a:pt x="248" y="1"/>
                    </a:moveTo>
                    <a:lnTo>
                      <a:pt x="248" y="1"/>
                    </a:lnTo>
                    <a:cubicBezTo>
                      <a:pt x="1531" y="3250"/>
                      <a:pt x="5751" y="5125"/>
                      <a:pt x="5751" y="5125"/>
                    </a:cubicBezTo>
                    <a:cubicBezTo>
                      <a:pt x="3542" y="6087"/>
                      <a:pt x="1206" y="8466"/>
                      <a:pt x="0" y="10383"/>
                    </a:cubicBezTo>
                    <a:cubicBezTo>
                      <a:pt x="3854" y="9387"/>
                      <a:pt x="7612" y="8030"/>
                      <a:pt x="11383" y="6719"/>
                    </a:cubicBezTo>
                    <a:cubicBezTo>
                      <a:pt x="11520" y="4747"/>
                      <a:pt x="11961" y="2776"/>
                      <a:pt x="12633" y="954"/>
                    </a:cubicBezTo>
                    <a:lnTo>
                      <a:pt x="12633" y="954"/>
                    </a:lnTo>
                    <a:cubicBezTo>
                      <a:pt x="11706" y="975"/>
                      <a:pt x="10779" y="990"/>
                      <a:pt x="9853" y="990"/>
                    </a:cubicBezTo>
                    <a:cubicBezTo>
                      <a:pt x="6607" y="990"/>
                      <a:pt x="3378" y="803"/>
                      <a:pt x="2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75" name="Google Shape;10875;p18"/>
              <p:cNvSpPr/>
              <p:nvPr/>
            </p:nvSpPr>
            <p:spPr>
              <a:xfrm rot="1271479">
                <a:off x="2403186" y="2365849"/>
                <a:ext cx="194369" cy="207635"/>
              </a:xfrm>
              <a:custGeom>
                <a:avLst/>
                <a:gdLst/>
                <a:ahLst/>
                <a:cxnLst/>
                <a:rect l="l" t="t" r="r" b="b"/>
                <a:pathLst>
                  <a:path w="12214" h="13045" extrusionOk="0">
                    <a:moveTo>
                      <a:pt x="2344" y="0"/>
                    </a:moveTo>
                    <a:cubicBezTo>
                      <a:pt x="1400" y="2919"/>
                      <a:pt x="444" y="5827"/>
                      <a:pt x="49" y="8888"/>
                    </a:cubicBezTo>
                    <a:cubicBezTo>
                      <a:pt x="39" y="8957"/>
                      <a:pt x="23" y="9025"/>
                      <a:pt x="1" y="9091"/>
                    </a:cubicBezTo>
                    <a:cubicBezTo>
                      <a:pt x="2812" y="9644"/>
                      <a:pt x="5549" y="11061"/>
                      <a:pt x="7735" y="13045"/>
                    </a:cubicBezTo>
                    <a:cubicBezTo>
                      <a:pt x="9038" y="10211"/>
                      <a:pt x="10339" y="7377"/>
                      <a:pt x="12214" y="4935"/>
                    </a:cubicBezTo>
                    <a:cubicBezTo>
                      <a:pt x="12178" y="4935"/>
                      <a:pt x="12142" y="4935"/>
                      <a:pt x="12106" y="4935"/>
                    </a:cubicBezTo>
                    <a:cubicBezTo>
                      <a:pt x="8239" y="4935"/>
                      <a:pt x="4490" y="7318"/>
                      <a:pt x="4490" y="7318"/>
                    </a:cubicBezTo>
                    <a:cubicBezTo>
                      <a:pt x="4532" y="5604"/>
                      <a:pt x="3458" y="1891"/>
                      <a:pt x="2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76" name="Google Shape;10876;p18"/>
              <p:cNvSpPr/>
              <p:nvPr/>
            </p:nvSpPr>
            <p:spPr>
              <a:xfrm rot="1271479">
                <a:off x="2152760" y="2903541"/>
                <a:ext cx="184964" cy="227467"/>
              </a:xfrm>
              <a:custGeom>
                <a:avLst/>
                <a:gdLst/>
                <a:ahLst/>
                <a:cxnLst/>
                <a:rect l="l" t="t" r="r" b="b"/>
                <a:pathLst>
                  <a:path w="11623" h="14291" extrusionOk="0">
                    <a:moveTo>
                      <a:pt x="5761" y="0"/>
                    </a:moveTo>
                    <a:cubicBezTo>
                      <a:pt x="4396" y="985"/>
                      <a:pt x="2900" y="1788"/>
                      <a:pt x="1293" y="2363"/>
                    </a:cubicBezTo>
                    <a:cubicBezTo>
                      <a:pt x="870" y="2514"/>
                      <a:pt x="438" y="2648"/>
                      <a:pt x="1" y="2770"/>
                    </a:cubicBezTo>
                    <a:cubicBezTo>
                      <a:pt x="515" y="4345"/>
                      <a:pt x="1069" y="5906"/>
                      <a:pt x="1666" y="7454"/>
                    </a:cubicBezTo>
                    <a:cubicBezTo>
                      <a:pt x="2544" y="9720"/>
                      <a:pt x="3742" y="11962"/>
                      <a:pt x="4558" y="14290"/>
                    </a:cubicBezTo>
                    <a:cubicBezTo>
                      <a:pt x="6397" y="11470"/>
                      <a:pt x="6324" y="6735"/>
                      <a:pt x="6324" y="6735"/>
                    </a:cubicBezTo>
                    <a:lnTo>
                      <a:pt x="6324" y="6735"/>
                    </a:lnTo>
                    <a:cubicBezTo>
                      <a:pt x="7334" y="7372"/>
                      <a:pt x="9643" y="8070"/>
                      <a:pt x="11622" y="8417"/>
                    </a:cubicBezTo>
                    <a:cubicBezTo>
                      <a:pt x="9322" y="5887"/>
                      <a:pt x="7404" y="3005"/>
                      <a:pt x="57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77" name="Google Shape;10877;p18"/>
              <p:cNvSpPr/>
              <p:nvPr/>
            </p:nvSpPr>
            <p:spPr>
              <a:xfrm rot="1271479">
                <a:off x="2431535" y="2719191"/>
                <a:ext cx="194591" cy="211280"/>
              </a:xfrm>
              <a:custGeom>
                <a:avLst/>
                <a:gdLst/>
                <a:ahLst/>
                <a:cxnLst/>
                <a:rect l="l" t="t" r="r" b="b"/>
                <a:pathLst>
                  <a:path w="12228" h="13274" extrusionOk="0">
                    <a:moveTo>
                      <a:pt x="12228" y="1"/>
                    </a:moveTo>
                    <a:lnTo>
                      <a:pt x="12228" y="1"/>
                    </a:lnTo>
                    <a:cubicBezTo>
                      <a:pt x="8942" y="1214"/>
                      <a:pt x="5626" y="2337"/>
                      <a:pt x="2266" y="3318"/>
                    </a:cubicBezTo>
                    <a:cubicBezTo>
                      <a:pt x="2060" y="3479"/>
                      <a:pt x="1797" y="3561"/>
                      <a:pt x="1534" y="3561"/>
                    </a:cubicBezTo>
                    <a:cubicBezTo>
                      <a:pt x="1499" y="3561"/>
                      <a:pt x="1464" y="3560"/>
                      <a:pt x="1429" y="3557"/>
                    </a:cubicBezTo>
                    <a:cubicBezTo>
                      <a:pt x="1381" y="3571"/>
                      <a:pt x="1333" y="3583"/>
                      <a:pt x="1285" y="3597"/>
                    </a:cubicBezTo>
                    <a:cubicBezTo>
                      <a:pt x="1245" y="4586"/>
                      <a:pt x="1175" y="5572"/>
                      <a:pt x="1012" y="6549"/>
                    </a:cubicBezTo>
                    <a:cubicBezTo>
                      <a:pt x="821" y="7686"/>
                      <a:pt x="470" y="8759"/>
                      <a:pt x="1" y="9781"/>
                    </a:cubicBezTo>
                    <a:cubicBezTo>
                      <a:pt x="3986" y="11247"/>
                      <a:pt x="8029" y="12508"/>
                      <a:pt x="12199" y="13273"/>
                    </a:cubicBezTo>
                    <a:cubicBezTo>
                      <a:pt x="11088" y="9124"/>
                      <a:pt x="7054" y="6747"/>
                      <a:pt x="7054" y="6747"/>
                    </a:cubicBezTo>
                    <a:cubicBezTo>
                      <a:pt x="10097" y="4899"/>
                      <a:pt x="11671" y="1949"/>
                      <a:pt x="12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78" name="Google Shape;10878;p18"/>
              <p:cNvSpPr/>
              <p:nvPr/>
            </p:nvSpPr>
            <p:spPr>
              <a:xfrm rot="1271479">
                <a:off x="1803822" y="2773451"/>
                <a:ext cx="226880" cy="197926"/>
              </a:xfrm>
              <a:custGeom>
                <a:avLst/>
                <a:gdLst/>
                <a:ahLst/>
                <a:cxnLst/>
                <a:rect l="l" t="t" r="r" b="b"/>
                <a:pathLst>
                  <a:path w="14257" h="12435" extrusionOk="0">
                    <a:moveTo>
                      <a:pt x="8763" y="1"/>
                    </a:moveTo>
                    <a:cubicBezTo>
                      <a:pt x="5793" y="2292"/>
                      <a:pt x="2871" y="4645"/>
                      <a:pt x="1" y="7062"/>
                    </a:cubicBezTo>
                    <a:cubicBezTo>
                      <a:pt x="142" y="7267"/>
                      <a:pt x="309" y="7387"/>
                      <a:pt x="504" y="7400"/>
                    </a:cubicBezTo>
                    <a:cubicBezTo>
                      <a:pt x="772" y="7417"/>
                      <a:pt x="1040" y="7425"/>
                      <a:pt x="1308" y="7425"/>
                    </a:cubicBezTo>
                    <a:cubicBezTo>
                      <a:pt x="5000" y="7425"/>
                      <a:pt x="8504" y="5917"/>
                      <a:pt x="8504" y="5917"/>
                    </a:cubicBezTo>
                    <a:cubicBezTo>
                      <a:pt x="8611" y="8416"/>
                      <a:pt x="9740" y="10909"/>
                      <a:pt x="10814" y="12435"/>
                    </a:cubicBezTo>
                    <a:cubicBezTo>
                      <a:pt x="11902" y="9272"/>
                      <a:pt x="13051" y="6131"/>
                      <a:pt x="14257" y="3011"/>
                    </a:cubicBezTo>
                    <a:cubicBezTo>
                      <a:pt x="12207" y="2454"/>
                      <a:pt x="10307" y="1474"/>
                      <a:pt x="8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79" name="Google Shape;10879;p18"/>
              <p:cNvSpPr/>
              <p:nvPr/>
            </p:nvSpPr>
            <p:spPr>
              <a:xfrm rot="1271479">
                <a:off x="1846296" y="2382750"/>
                <a:ext cx="740221" cy="616284"/>
              </a:xfrm>
              <a:custGeom>
                <a:avLst/>
                <a:gdLst/>
                <a:ahLst/>
                <a:cxnLst/>
                <a:rect l="l" t="t" r="r" b="b"/>
                <a:pathLst>
                  <a:path w="46515" h="38719" extrusionOk="0">
                    <a:moveTo>
                      <a:pt x="24350" y="1"/>
                    </a:moveTo>
                    <a:cubicBezTo>
                      <a:pt x="19289" y="1"/>
                      <a:pt x="14009" y="2098"/>
                      <a:pt x="9261" y="6881"/>
                    </a:cubicBezTo>
                    <a:cubicBezTo>
                      <a:pt x="0" y="16215"/>
                      <a:pt x="4277" y="29356"/>
                      <a:pt x="12174" y="34990"/>
                    </a:cubicBezTo>
                    <a:cubicBezTo>
                      <a:pt x="15757" y="37546"/>
                      <a:pt x="19622" y="38719"/>
                      <a:pt x="23394" y="38719"/>
                    </a:cubicBezTo>
                    <a:cubicBezTo>
                      <a:pt x="28681" y="38719"/>
                      <a:pt x="33785" y="36414"/>
                      <a:pt x="37670" y="32383"/>
                    </a:cubicBezTo>
                    <a:cubicBezTo>
                      <a:pt x="43969" y="25850"/>
                      <a:pt x="46515" y="14053"/>
                      <a:pt x="38766" y="6309"/>
                    </a:cubicBezTo>
                    <a:cubicBezTo>
                      <a:pt x="34788" y="2334"/>
                      <a:pt x="29690" y="1"/>
                      <a:pt x="24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80" name="Google Shape;10880;p18"/>
              <p:cNvSpPr/>
              <p:nvPr/>
            </p:nvSpPr>
            <p:spPr>
              <a:xfrm rot="1271479">
                <a:off x="1909215" y="2386231"/>
                <a:ext cx="631770" cy="616029"/>
              </a:xfrm>
              <a:custGeom>
                <a:avLst/>
                <a:gdLst/>
                <a:ahLst/>
                <a:cxnLst/>
                <a:rect l="l" t="t" r="r" b="b"/>
                <a:pathLst>
                  <a:path w="39700" h="38703" extrusionOk="0">
                    <a:moveTo>
                      <a:pt x="20355" y="0"/>
                    </a:moveTo>
                    <a:cubicBezTo>
                      <a:pt x="19641" y="0"/>
                      <a:pt x="18927" y="42"/>
                      <a:pt x="18216" y="124"/>
                    </a:cubicBezTo>
                    <a:cubicBezTo>
                      <a:pt x="18772" y="2543"/>
                      <a:pt x="19121" y="5005"/>
                      <a:pt x="19485" y="7467"/>
                    </a:cubicBezTo>
                    <a:cubicBezTo>
                      <a:pt x="19592" y="8182"/>
                      <a:pt x="19069" y="8546"/>
                      <a:pt x="18505" y="8546"/>
                    </a:cubicBezTo>
                    <a:cubicBezTo>
                      <a:pt x="17966" y="8546"/>
                      <a:pt x="17388" y="8213"/>
                      <a:pt x="17288" y="7537"/>
                    </a:cubicBezTo>
                    <a:cubicBezTo>
                      <a:pt x="16936" y="5173"/>
                      <a:pt x="16593" y="2820"/>
                      <a:pt x="16050" y="510"/>
                    </a:cubicBezTo>
                    <a:cubicBezTo>
                      <a:pt x="14899" y="787"/>
                      <a:pt x="13774" y="1167"/>
                      <a:pt x="12692" y="1646"/>
                    </a:cubicBezTo>
                    <a:cubicBezTo>
                      <a:pt x="14261" y="4362"/>
                      <a:pt x="15689" y="7156"/>
                      <a:pt x="17065" y="9979"/>
                    </a:cubicBezTo>
                    <a:cubicBezTo>
                      <a:pt x="17494" y="10858"/>
                      <a:pt x="16724" y="11696"/>
                      <a:pt x="16007" y="11696"/>
                    </a:cubicBezTo>
                    <a:cubicBezTo>
                      <a:pt x="15694" y="11696"/>
                      <a:pt x="15391" y="11536"/>
                      <a:pt x="15202" y="11150"/>
                    </a:cubicBezTo>
                    <a:cubicBezTo>
                      <a:pt x="13796" y="8264"/>
                      <a:pt x="12336" y="5409"/>
                      <a:pt x="10727" y="2638"/>
                    </a:cubicBezTo>
                    <a:cubicBezTo>
                      <a:pt x="10018" y="3043"/>
                      <a:pt x="9332" y="3484"/>
                      <a:pt x="8669" y="3960"/>
                    </a:cubicBezTo>
                    <a:cubicBezTo>
                      <a:pt x="10418" y="6440"/>
                      <a:pt x="12214" y="8883"/>
                      <a:pt x="14117" y="11248"/>
                    </a:cubicBezTo>
                    <a:cubicBezTo>
                      <a:pt x="14753" y="12039"/>
                      <a:pt x="13971" y="12856"/>
                      <a:pt x="13155" y="12856"/>
                    </a:cubicBezTo>
                    <a:cubicBezTo>
                      <a:pt x="12831" y="12856"/>
                      <a:pt x="12501" y="12728"/>
                      <a:pt x="12253" y="12419"/>
                    </a:cubicBezTo>
                    <a:cubicBezTo>
                      <a:pt x="10400" y="10114"/>
                      <a:pt x="8647" y="7736"/>
                      <a:pt x="6940" y="5324"/>
                    </a:cubicBezTo>
                    <a:cubicBezTo>
                      <a:pt x="6378" y="5806"/>
                      <a:pt x="5819" y="6319"/>
                      <a:pt x="5269" y="6873"/>
                    </a:cubicBezTo>
                    <a:cubicBezTo>
                      <a:pt x="4733" y="7414"/>
                      <a:pt x="4228" y="7986"/>
                      <a:pt x="3756" y="8584"/>
                    </a:cubicBezTo>
                    <a:cubicBezTo>
                      <a:pt x="5645" y="9775"/>
                      <a:pt x="7551" y="10937"/>
                      <a:pt x="9476" y="12069"/>
                    </a:cubicBezTo>
                    <a:cubicBezTo>
                      <a:pt x="10507" y="12677"/>
                      <a:pt x="9914" y="14161"/>
                      <a:pt x="8966" y="14161"/>
                    </a:cubicBezTo>
                    <a:cubicBezTo>
                      <a:pt x="8795" y="14161"/>
                      <a:pt x="8613" y="14113"/>
                      <a:pt x="8426" y="14003"/>
                    </a:cubicBezTo>
                    <a:cubicBezTo>
                      <a:pt x="6433" y="12829"/>
                      <a:pt x="4457" y="11624"/>
                      <a:pt x="2501" y="10389"/>
                    </a:cubicBezTo>
                    <a:cubicBezTo>
                      <a:pt x="1824" y="11499"/>
                      <a:pt x="1277" y="12682"/>
                      <a:pt x="869" y="13915"/>
                    </a:cubicBezTo>
                    <a:cubicBezTo>
                      <a:pt x="2705" y="14530"/>
                      <a:pt x="4581" y="15032"/>
                      <a:pt x="6440" y="15580"/>
                    </a:cubicBezTo>
                    <a:cubicBezTo>
                      <a:pt x="7678" y="15945"/>
                      <a:pt x="7358" y="17768"/>
                      <a:pt x="6251" y="17768"/>
                    </a:cubicBezTo>
                    <a:cubicBezTo>
                      <a:pt x="6148" y="17768"/>
                      <a:pt x="6038" y="17753"/>
                      <a:pt x="5922" y="17718"/>
                    </a:cubicBezTo>
                    <a:cubicBezTo>
                      <a:pt x="4051" y="17167"/>
                      <a:pt x="2171" y="16650"/>
                      <a:pt x="323" y="16036"/>
                    </a:cubicBezTo>
                    <a:cubicBezTo>
                      <a:pt x="97" y="17244"/>
                      <a:pt x="1" y="18472"/>
                      <a:pt x="38" y="19700"/>
                    </a:cubicBezTo>
                    <a:cubicBezTo>
                      <a:pt x="860" y="19779"/>
                      <a:pt x="1686" y="19805"/>
                      <a:pt x="2515" y="19805"/>
                    </a:cubicBezTo>
                    <a:cubicBezTo>
                      <a:pt x="3198" y="19805"/>
                      <a:pt x="3883" y="19787"/>
                      <a:pt x="4571" y="19765"/>
                    </a:cubicBezTo>
                    <a:cubicBezTo>
                      <a:pt x="4585" y="19765"/>
                      <a:pt x="4599" y="19765"/>
                      <a:pt x="4613" y="19765"/>
                    </a:cubicBezTo>
                    <a:cubicBezTo>
                      <a:pt x="5989" y="19765"/>
                      <a:pt x="6043" y="21921"/>
                      <a:pt x="4641" y="21965"/>
                    </a:cubicBezTo>
                    <a:cubicBezTo>
                      <a:pt x="3953" y="21986"/>
                      <a:pt x="3266" y="22002"/>
                      <a:pt x="2581" y="22002"/>
                    </a:cubicBezTo>
                    <a:cubicBezTo>
                      <a:pt x="1797" y="22002"/>
                      <a:pt x="1016" y="21981"/>
                      <a:pt x="238" y="21921"/>
                    </a:cubicBezTo>
                    <a:lnTo>
                      <a:pt x="238" y="21921"/>
                    </a:lnTo>
                    <a:cubicBezTo>
                      <a:pt x="433" y="23190"/>
                      <a:pt x="754" y="24434"/>
                      <a:pt x="1196" y="25639"/>
                    </a:cubicBezTo>
                    <a:cubicBezTo>
                      <a:pt x="2801" y="25164"/>
                      <a:pt x="4371" y="24224"/>
                      <a:pt x="5791" y="23611"/>
                    </a:cubicBezTo>
                    <a:cubicBezTo>
                      <a:pt x="5941" y="23546"/>
                      <a:pt x="6083" y="23517"/>
                      <a:pt x="6214" y="23517"/>
                    </a:cubicBezTo>
                    <a:cubicBezTo>
                      <a:pt x="7215" y="23517"/>
                      <a:pt x="7579" y="25223"/>
                      <a:pt x="6442" y="25713"/>
                    </a:cubicBezTo>
                    <a:cubicBezTo>
                      <a:pt x="4988" y="26340"/>
                      <a:pt x="3535" y="27109"/>
                      <a:pt x="2029" y="27605"/>
                    </a:cubicBezTo>
                    <a:cubicBezTo>
                      <a:pt x="2620" y="28812"/>
                      <a:pt x="3329" y="29958"/>
                      <a:pt x="4146" y="31025"/>
                    </a:cubicBezTo>
                    <a:cubicBezTo>
                      <a:pt x="5524" y="29617"/>
                      <a:pt x="6984" y="28292"/>
                      <a:pt x="8519" y="27056"/>
                    </a:cubicBezTo>
                    <a:cubicBezTo>
                      <a:pt x="8722" y="26892"/>
                      <a:pt x="8927" y="26822"/>
                      <a:pt x="9119" y="26822"/>
                    </a:cubicBezTo>
                    <a:cubicBezTo>
                      <a:pt x="9972" y="26822"/>
                      <a:pt x="10578" y="28203"/>
                      <a:pt x="9690" y="28919"/>
                    </a:cubicBezTo>
                    <a:cubicBezTo>
                      <a:pt x="8235" y="30092"/>
                      <a:pt x="6869" y="31365"/>
                      <a:pt x="5574" y="32710"/>
                    </a:cubicBezTo>
                    <a:cubicBezTo>
                      <a:pt x="6383" y="33558"/>
                      <a:pt x="7256" y="34322"/>
                      <a:pt x="8181" y="34982"/>
                    </a:cubicBezTo>
                    <a:cubicBezTo>
                      <a:pt x="8481" y="35196"/>
                      <a:pt x="8783" y="35397"/>
                      <a:pt x="9086" y="35592"/>
                    </a:cubicBezTo>
                    <a:lnTo>
                      <a:pt x="10909" y="30734"/>
                    </a:lnTo>
                    <a:cubicBezTo>
                      <a:pt x="11108" y="30202"/>
                      <a:pt x="11581" y="29969"/>
                      <a:pt x="12038" y="29969"/>
                    </a:cubicBezTo>
                    <a:cubicBezTo>
                      <a:pt x="12706" y="29969"/>
                      <a:pt x="13342" y="30466"/>
                      <a:pt x="13047" y="31251"/>
                    </a:cubicBezTo>
                    <a:lnTo>
                      <a:pt x="11010" y="36684"/>
                    </a:lnTo>
                    <a:cubicBezTo>
                      <a:pt x="12215" y="37291"/>
                      <a:pt x="13482" y="37770"/>
                      <a:pt x="14787" y="38111"/>
                    </a:cubicBezTo>
                    <a:cubicBezTo>
                      <a:pt x="15007" y="36170"/>
                      <a:pt x="15156" y="34223"/>
                      <a:pt x="15298" y="32276"/>
                    </a:cubicBezTo>
                    <a:cubicBezTo>
                      <a:pt x="15351" y="31557"/>
                      <a:pt x="15956" y="31186"/>
                      <a:pt x="16519" y="31186"/>
                    </a:cubicBezTo>
                    <a:cubicBezTo>
                      <a:pt x="17052" y="31186"/>
                      <a:pt x="17547" y="31520"/>
                      <a:pt x="17496" y="32206"/>
                    </a:cubicBezTo>
                    <a:cubicBezTo>
                      <a:pt x="17342" y="34319"/>
                      <a:pt x="17172" y="36431"/>
                      <a:pt x="16935" y="38537"/>
                    </a:cubicBezTo>
                    <a:cubicBezTo>
                      <a:pt x="17749" y="38647"/>
                      <a:pt x="18569" y="38703"/>
                      <a:pt x="19389" y="38703"/>
                    </a:cubicBezTo>
                    <a:cubicBezTo>
                      <a:pt x="20042" y="38703"/>
                      <a:pt x="20695" y="38667"/>
                      <a:pt x="21346" y="38597"/>
                    </a:cubicBezTo>
                    <a:cubicBezTo>
                      <a:pt x="20845" y="36495"/>
                      <a:pt x="20248" y="34418"/>
                      <a:pt x="19717" y="32320"/>
                    </a:cubicBezTo>
                    <a:cubicBezTo>
                      <a:pt x="19505" y="31480"/>
                      <a:pt x="20211" y="30909"/>
                      <a:pt x="20870" y="30909"/>
                    </a:cubicBezTo>
                    <a:cubicBezTo>
                      <a:pt x="21287" y="30909"/>
                      <a:pt x="21685" y="31137"/>
                      <a:pt x="21819" y="31668"/>
                    </a:cubicBezTo>
                    <a:cubicBezTo>
                      <a:pt x="22372" y="33862"/>
                      <a:pt x="23002" y="36033"/>
                      <a:pt x="23516" y="38233"/>
                    </a:cubicBezTo>
                    <a:cubicBezTo>
                      <a:pt x="25233" y="37841"/>
                      <a:pt x="26898" y="37204"/>
                      <a:pt x="28473" y="36352"/>
                    </a:cubicBezTo>
                    <a:cubicBezTo>
                      <a:pt x="27108" y="34366"/>
                      <a:pt x="25825" y="32323"/>
                      <a:pt x="24360" y="30406"/>
                    </a:cubicBezTo>
                    <a:cubicBezTo>
                      <a:pt x="23746" y="29602"/>
                      <a:pt x="24521" y="28783"/>
                      <a:pt x="25326" y="28783"/>
                    </a:cubicBezTo>
                    <a:cubicBezTo>
                      <a:pt x="25651" y="28783"/>
                      <a:pt x="25980" y="28916"/>
                      <a:pt x="26225" y="29236"/>
                    </a:cubicBezTo>
                    <a:cubicBezTo>
                      <a:pt x="27694" y="31160"/>
                      <a:pt x="28979" y="33209"/>
                      <a:pt x="30350" y="35201"/>
                    </a:cubicBezTo>
                    <a:cubicBezTo>
                      <a:pt x="31550" y="34374"/>
                      <a:pt x="32666" y="33427"/>
                      <a:pt x="33678" y="32376"/>
                    </a:cubicBezTo>
                    <a:cubicBezTo>
                      <a:pt x="33811" y="32238"/>
                      <a:pt x="33940" y="32094"/>
                      <a:pt x="34071" y="31951"/>
                    </a:cubicBezTo>
                    <a:cubicBezTo>
                      <a:pt x="31705" y="30379"/>
                      <a:pt x="29396" y="28723"/>
                      <a:pt x="27002" y="27192"/>
                    </a:cubicBezTo>
                    <a:cubicBezTo>
                      <a:pt x="26006" y="26554"/>
                      <a:pt x="26581" y="25083"/>
                      <a:pt x="27499" y="25083"/>
                    </a:cubicBezTo>
                    <a:cubicBezTo>
                      <a:pt x="27674" y="25083"/>
                      <a:pt x="27861" y="25136"/>
                      <a:pt x="28052" y="25259"/>
                    </a:cubicBezTo>
                    <a:cubicBezTo>
                      <a:pt x="30561" y="26863"/>
                      <a:pt x="32977" y="28604"/>
                      <a:pt x="35463" y="30240"/>
                    </a:cubicBezTo>
                    <a:cubicBezTo>
                      <a:pt x="36640" y="28621"/>
                      <a:pt x="37590" y="26847"/>
                      <a:pt x="38285" y="24971"/>
                    </a:cubicBezTo>
                    <a:cubicBezTo>
                      <a:pt x="35152" y="24492"/>
                      <a:pt x="32025" y="23990"/>
                      <a:pt x="28955" y="23183"/>
                    </a:cubicBezTo>
                    <a:cubicBezTo>
                      <a:pt x="27691" y="22850"/>
                      <a:pt x="28031" y="21002"/>
                      <a:pt x="29169" y="21002"/>
                    </a:cubicBezTo>
                    <a:cubicBezTo>
                      <a:pt x="29264" y="21002"/>
                      <a:pt x="29365" y="21015"/>
                      <a:pt x="29471" y="21043"/>
                    </a:cubicBezTo>
                    <a:cubicBezTo>
                      <a:pt x="32589" y="21863"/>
                      <a:pt x="35766" y="22369"/>
                      <a:pt x="38948" y="22854"/>
                    </a:cubicBezTo>
                    <a:cubicBezTo>
                      <a:pt x="39489" y="20746"/>
                      <a:pt x="39700" y="18555"/>
                      <a:pt x="39504" y="16392"/>
                    </a:cubicBezTo>
                    <a:lnTo>
                      <a:pt x="39504" y="16392"/>
                    </a:lnTo>
                    <a:cubicBezTo>
                      <a:pt x="37122" y="16873"/>
                      <a:pt x="34742" y="17356"/>
                      <a:pt x="32360" y="17839"/>
                    </a:cubicBezTo>
                    <a:cubicBezTo>
                      <a:pt x="32273" y="17857"/>
                      <a:pt x="32190" y="17865"/>
                      <a:pt x="32109" y="17865"/>
                    </a:cubicBezTo>
                    <a:cubicBezTo>
                      <a:pt x="30907" y="17865"/>
                      <a:pt x="30411" y="16004"/>
                      <a:pt x="31708" y="15739"/>
                    </a:cubicBezTo>
                    <a:cubicBezTo>
                      <a:pt x="34194" y="15231"/>
                      <a:pt x="36680" y="14726"/>
                      <a:pt x="39168" y="14225"/>
                    </a:cubicBezTo>
                    <a:cubicBezTo>
                      <a:pt x="38812" y="12627"/>
                      <a:pt x="38211" y="11093"/>
                      <a:pt x="37387" y="9677"/>
                    </a:cubicBezTo>
                    <a:cubicBezTo>
                      <a:pt x="35750" y="10529"/>
                      <a:pt x="34102" y="11361"/>
                      <a:pt x="32444" y="12172"/>
                    </a:cubicBezTo>
                    <a:cubicBezTo>
                      <a:pt x="32267" y="12258"/>
                      <a:pt x="32093" y="12296"/>
                      <a:pt x="31926" y="12296"/>
                    </a:cubicBezTo>
                    <a:cubicBezTo>
                      <a:pt x="30900" y="12296"/>
                      <a:pt x="30182" y="10846"/>
                      <a:pt x="31273" y="10308"/>
                    </a:cubicBezTo>
                    <a:cubicBezTo>
                      <a:pt x="32906" y="9506"/>
                      <a:pt x="34533" y="8691"/>
                      <a:pt x="36146" y="7851"/>
                    </a:cubicBezTo>
                    <a:cubicBezTo>
                      <a:pt x="35720" y="7308"/>
                      <a:pt x="35262" y="6791"/>
                      <a:pt x="34775" y="6302"/>
                    </a:cubicBezTo>
                    <a:cubicBezTo>
                      <a:pt x="34008" y="5537"/>
                      <a:pt x="33190" y="4826"/>
                      <a:pt x="32326" y="4174"/>
                    </a:cubicBezTo>
                    <a:cubicBezTo>
                      <a:pt x="32319" y="4184"/>
                      <a:pt x="32313" y="4196"/>
                      <a:pt x="32305" y="4206"/>
                    </a:cubicBezTo>
                    <a:cubicBezTo>
                      <a:pt x="30841" y="6110"/>
                      <a:pt x="29418" y="8045"/>
                      <a:pt x="27894" y="9901"/>
                    </a:cubicBezTo>
                    <a:cubicBezTo>
                      <a:pt x="27673" y="10170"/>
                      <a:pt x="27410" y="10282"/>
                      <a:pt x="27152" y="10282"/>
                    </a:cubicBezTo>
                    <a:cubicBezTo>
                      <a:pt x="26359" y="10282"/>
                      <a:pt x="25614" y="9219"/>
                      <a:pt x="26289" y="8396"/>
                    </a:cubicBezTo>
                    <a:cubicBezTo>
                      <a:pt x="27750" y="6618"/>
                      <a:pt x="29117" y="4770"/>
                      <a:pt x="30516" y="2944"/>
                    </a:cubicBezTo>
                    <a:cubicBezTo>
                      <a:pt x="28682" y="1823"/>
                      <a:pt x="26717" y="1000"/>
                      <a:pt x="24677" y="513"/>
                    </a:cubicBezTo>
                    <a:cubicBezTo>
                      <a:pt x="24545" y="2678"/>
                      <a:pt x="24300" y="4832"/>
                      <a:pt x="23917" y="6977"/>
                    </a:cubicBezTo>
                    <a:cubicBezTo>
                      <a:pt x="23815" y="7549"/>
                      <a:pt x="23396" y="7799"/>
                      <a:pt x="22954" y="7799"/>
                    </a:cubicBezTo>
                    <a:cubicBezTo>
                      <a:pt x="22317" y="7799"/>
                      <a:pt x="21631" y="7281"/>
                      <a:pt x="21778" y="6460"/>
                    </a:cubicBezTo>
                    <a:cubicBezTo>
                      <a:pt x="22154" y="4354"/>
                      <a:pt x="22382" y="2247"/>
                      <a:pt x="22501" y="126"/>
                    </a:cubicBezTo>
                    <a:cubicBezTo>
                      <a:pt x="21788" y="42"/>
                      <a:pt x="21072" y="0"/>
                      <a:pt x="20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81" name="Google Shape;10881;p18"/>
              <p:cNvSpPr/>
              <p:nvPr/>
            </p:nvSpPr>
            <p:spPr>
              <a:xfrm rot="1271479">
                <a:off x="1916348" y="2440404"/>
                <a:ext cx="603173" cy="502160"/>
              </a:xfrm>
              <a:custGeom>
                <a:avLst/>
                <a:gdLst/>
                <a:ahLst/>
                <a:cxnLst/>
                <a:rect l="l" t="t" r="r" b="b"/>
                <a:pathLst>
                  <a:path w="37903" h="31549" extrusionOk="0">
                    <a:moveTo>
                      <a:pt x="19841" y="1"/>
                    </a:moveTo>
                    <a:cubicBezTo>
                      <a:pt x="15717" y="1"/>
                      <a:pt x="11416" y="1710"/>
                      <a:pt x="7548" y="5608"/>
                    </a:cubicBezTo>
                    <a:cubicBezTo>
                      <a:pt x="1" y="13212"/>
                      <a:pt x="3485" y="23920"/>
                      <a:pt x="9920" y="28510"/>
                    </a:cubicBezTo>
                    <a:cubicBezTo>
                      <a:pt x="12840" y="30593"/>
                      <a:pt x="15990" y="31549"/>
                      <a:pt x="19063" y="31549"/>
                    </a:cubicBezTo>
                    <a:cubicBezTo>
                      <a:pt x="23372" y="31549"/>
                      <a:pt x="27530" y="29670"/>
                      <a:pt x="30695" y="26387"/>
                    </a:cubicBezTo>
                    <a:cubicBezTo>
                      <a:pt x="35828" y="21063"/>
                      <a:pt x="37902" y="11450"/>
                      <a:pt x="31587" y="5142"/>
                    </a:cubicBezTo>
                    <a:cubicBezTo>
                      <a:pt x="28346" y="1903"/>
                      <a:pt x="24192" y="1"/>
                      <a:pt x="198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82" name="Google Shape;10882;p18"/>
              <p:cNvSpPr/>
              <p:nvPr/>
            </p:nvSpPr>
            <p:spPr>
              <a:xfrm rot="1271479">
                <a:off x="2192259" y="2260208"/>
                <a:ext cx="22995" cy="89039"/>
              </a:xfrm>
              <a:custGeom>
                <a:avLst/>
                <a:gdLst/>
                <a:ahLst/>
                <a:cxnLst/>
                <a:rect l="l" t="t" r="r" b="b"/>
                <a:pathLst>
                  <a:path w="1445" h="5594" extrusionOk="0">
                    <a:moveTo>
                      <a:pt x="274" y="1"/>
                    </a:moveTo>
                    <a:cubicBezTo>
                      <a:pt x="137" y="1"/>
                      <a:pt x="0" y="89"/>
                      <a:pt x="1" y="266"/>
                    </a:cubicBezTo>
                    <a:lnTo>
                      <a:pt x="1" y="268"/>
                    </a:lnTo>
                    <a:cubicBezTo>
                      <a:pt x="15" y="2013"/>
                      <a:pt x="301" y="3746"/>
                      <a:pt x="847" y="5403"/>
                    </a:cubicBezTo>
                    <a:cubicBezTo>
                      <a:pt x="891" y="5536"/>
                      <a:pt x="1001" y="5594"/>
                      <a:pt x="1111" y="5594"/>
                    </a:cubicBezTo>
                    <a:cubicBezTo>
                      <a:pt x="1278" y="5594"/>
                      <a:pt x="1444" y="5461"/>
                      <a:pt x="1378" y="5258"/>
                    </a:cubicBezTo>
                    <a:cubicBezTo>
                      <a:pt x="845" y="3647"/>
                      <a:pt x="567" y="1964"/>
                      <a:pt x="552" y="266"/>
                    </a:cubicBezTo>
                    <a:cubicBezTo>
                      <a:pt x="550" y="89"/>
                      <a:pt x="411" y="1"/>
                      <a:pt x="27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83" name="Google Shape;10883;p18"/>
              <p:cNvSpPr/>
              <p:nvPr/>
            </p:nvSpPr>
            <p:spPr>
              <a:xfrm rot="1271479">
                <a:off x="2233777" y="2265017"/>
                <a:ext cx="29106" cy="19084"/>
              </a:xfrm>
              <a:custGeom>
                <a:avLst/>
                <a:gdLst/>
                <a:ahLst/>
                <a:cxnLst/>
                <a:rect l="l" t="t" r="r" b="b"/>
                <a:pathLst>
                  <a:path w="1829" h="1199" extrusionOk="0">
                    <a:moveTo>
                      <a:pt x="440" y="0"/>
                    </a:moveTo>
                    <a:cubicBezTo>
                      <a:pt x="177" y="0"/>
                      <a:pt x="0" y="377"/>
                      <a:pt x="281" y="501"/>
                    </a:cubicBezTo>
                    <a:cubicBezTo>
                      <a:pt x="633" y="654"/>
                      <a:pt x="955" y="864"/>
                      <a:pt x="1236" y="1123"/>
                    </a:cubicBezTo>
                    <a:cubicBezTo>
                      <a:pt x="1294" y="1176"/>
                      <a:pt x="1358" y="1198"/>
                      <a:pt x="1420" y="1198"/>
                    </a:cubicBezTo>
                    <a:cubicBezTo>
                      <a:pt x="1637" y="1198"/>
                      <a:pt x="1829" y="923"/>
                      <a:pt x="1626" y="735"/>
                    </a:cubicBezTo>
                    <a:cubicBezTo>
                      <a:pt x="1312" y="441"/>
                      <a:pt x="952" y="201"/>
                      <a:pt x="560" y="27"/>
                    </a:cubicBezTo>
                    <a:cubicBezTo>
                      <a:pt x="519" y="8"/>
                      <a:pt x="478" y="0"/>
                      <a:pt x="4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84" name="Google Shape;10884;p18"/>
              <p:cNvSpPr/>
              <p:nvPr/>
            </p:nvSpPr>
            <p:spPr>
              <a:xfrm rot="1271479">
                <a:off x="2250767" y="2296258"/>
                <a:ext cx="46754" cy="46748"/>
              </a:xfrm>
              <a:custGeom>
                <a:avLst/>
                <a:gdLst/>
                <a:ahLst/>
                <a:cxnLst/>
                <a:rect l="l" t="t" r="r" b="b"/>
                <a:pathLst>
                  <a:path w="2938" h="2937" extrusionOk="0">
                    <a:moveTo>
                      <a:pt x="362" y="0"/>
                    </a:moveTo>
                    <a:cubicBezTo>
                      <a:pt x="146" y="0"/>
                      <a:pt x="0" y="355"/>
                      <a:pt x="230" y="529"/>
                    </a:cubicBezTo>
                    <a:cubicBezTo>
                      <a:pt x="1057" y="1162"/>
                      <a:pt x="1766" y="1933"/>
                      <a:pt x="2329" y="2809"/>
                    </a:cubicBezTo>
                    <a:cubicBezTo>
                      <a:pt x="2387" y="2899"/>
                      <a:pt x="2471" y="2936"/>
                      <a:pt x="2554" y="2936"/>
                    </a:cubicBezTo>
                    <a:cubicBezTo>
                      <a:pt x="2747" y="2936"/>
                      <a:pt x="2937" y="2739"/>
                      <a:pt x="2804" y="2531"/>
                    </a:cubicBezTo>
                    <a:cubicBezTo>
                      <a:pt x="2189" y="1577"/>
                      <a:pt x="1411" y="739"/>
                      <a:pt x="507" y="54"/>
                    </a:cubicBezTo>
                    <a:cubicBezTo>
                      <a:pt x="457" y="17"/>
                      <a:pt x="408" y="0"/>
                      <a:pt x="36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85" name="Google Shape;10885;p18"/>
              <p:cNvSpPr/>
              <p:nvPr/>
            </p:nvSpPr>
            <p:spPr>
              <a:xfrm rot="1271479">
                <a:off x="2357906" y="2330914"/>
                <a:ext cx="62047" cy="49215"/>
              </a:xfrm>
              <a:custGeom>
                <a:avLst/>
                <a:gdLst/>
                <a:ahLst/>
                <a:cxnLst/>
                <a:rect l="l" t="t" r="r" b="b"/>
                <a:pathLst>
                  <a:path w="3899" h="3092" extrusionOk="0">
                    <a:moveTo>
                      <a:pt x="3507" y="0"/>
                    </a:moveTo>
                    <a:cubicBezTo>
                      <a:pt x="3463" y="0"/>
                      <a:pt x="3415" y="13"/>
                      <a:pt x="3368" y="42"/>
                    </a:cubicBezTo>
                    <a:cubicBezTo>
                      <a:pt x="2197" y="754"/>
                      <a:pt x="1127" y="1622"/>
                      <a:pt x="187" y="2619"/>
                    </a:cubicBezTo>
                    <a:cubicBezTo>
                      <a:pt x="1" y="2816"/>
                      <a:pt x="187" y="3092"/>
                      <a:pt x="394" y="3092"/>
                    </a:cubicBezTo>
                    <a:cubicBezTo>
                      <a:pt x="456" y="3092"/>
                      <a:pt x="520" y="3067"/>
                      <a:pt x="577" y="3007"/>
                    </a:cubicBezTo>
                    <a:cubicBezTo>
                      <a:pt x="1482" y="2044"/>
                      <a:pt x="2516" y="1206"/>
                      <a:pt x="3645" y="517"/>
                    </a:cubicBezTo>
                    <a:cubicBezTo>
                      <a:pt x="3899" y="362"/>
                      <a:pt x="3743" y="0"/>
                      <a:pt x="350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86" name="Google Shape;10886;p18"/>
              <p:cNvSpPr/>
              <p:nvPr/>
            </p:nvSpPr>
            <p:spPr>
              <a:xfrm rot="1271479">
                <a:off x="2429287" y="2335305"/>
                <a:ext cx="26608" cy="14612"/>
              </a:xfrm>
              <a:custGeom>
                <a:avLst/>
                <a:gdLst/>
                <a:ahLst/>
                <a:cxnLst/>
                <a:rect l="l" t="t" r="r" b="b"/>
                <a:pathLst>
                  <a:path w="1672" h="918" extrusionOk="0">
                    <a:moveTo>
                      <a:pt x="1321" y="1"/>
                    </a:moveTo>
                    <a:cubicBezTo>
                      <a:pt x="1292" y="1"/>
                      <a:pt x="1260" y="6"/>
                      <a:pt x="1227" y="18"/>
                    </a:cubicBezTo>
                    <a:cubicBezTo>
                      <a:pt x="904" y="135"/>
                      <a:pt x="588" y="266"/>
                      <a:pt x="277" y="413"/>
                    </a:cubicBezTo>
                    <a:cubicBezTo>
                      <a:pt x="1" y="544"/>
                      <a:pt x="172" y="917"/>
                      <a:pt x="430" y="917"/>
                    </a:cubicBezTo>
                    <a:cubicBezTo>
                      <a:pt x="470" y="917"/>
                      <a:pt x="512" y="908"/>
                      <a:pt x="555" y="888"/>
                    </a:cubicBezTo>
                    <a:lnTo>
                      <a:pt x="555" y="889"/>
                    </a:lnTo>
                    <a:cubicBezTo>
                      <a:pt x="822" y="762"/>
                      <a:pt x="1095" y="649"/>
                      <a:pt x="1374" y="549"/>
                    </a:cubicBezTo>
                    <a:cubicBezTo>
                      <a:pt x="1671" y="442"/>
                      <a:pt x="1585" y="1"/>
                      <a:pt x="1321"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87" name="Google Shape;10887;p18"/>
              <p:cNvSpPr/>
              <p:nvPr/>
            </p:nvSpPr>
            <p:spPr>
              <a:xfrm rot="1271479">
                <a:off x="2012045" y="2298725"/>
                <a:ext cx="11617" cy="26549"/>
              </a:xfrm>
              <a:custGeom>
                <a:avLst/>
                <a:gdLst/>
                <a:ahLst/>
                <a:cxnLst/>
                <a:rect l="l" t="t" r="r" b="b"/>
                <a:pathLst>
                  <a:path w="730" h="1668" extrusionOk="0">
                    <a:moveTo>
                      <a:pt x="337" y="0"/>
                    </a:moveTo>
                    <a:cubicBezTo>
                      <a:pt x="177" y="0"/>
                      <a:pt x="1" y="137"/>
                      <a:pt x="37" y="345"/>
                    </a:cubicBezTo>
                    <a:cubicBezTo>
                      <a:pt x="97" y="696"/>
                      <a:pt x="140" y="1049"/>
                      <a:pt x="166" y="1403"/>
                    </a:cubicBezTo>
                    <a:cubicBezTo>
                      <a:pt x="179" y="1579"/>
                      <a:pt x="324" y="1667"/>
                      <a:pt x="461" y="1667"/>
                    </a:cubicBezTo>
                    <a:cubicBezTo>
                      <a:pt x="599" y="1667"/>
                      <a:pt x="729" y="1580"/>
                      <a:pt x="716" y="1403"/>
                    </a:cubicBezTo>
                    <a:cubicBezTo>
                      <a:pt x="686" y="1000"/>
                      <a:pt x="636" y="598"/>
                      <a:pt x="566" y="200"/>
                    </a:cubicBezTo>
                    <a:cubicBezTo>
                      <a:pt x="542" y="61"/>
                      <a:pt x="443" y="0"/>
                      <a:pt x="33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88" name="Google Shape;10888;p18"/>
              <p:cNvSpPr/>
              <p:nvPr/>
            </p:nvSpPr>
            <p:spPr>
              <a:xfrm rot="1271479">
                <a:off x="1995530" y="2336899"/>
                <a:ext cx="34485" cy="68697"/>
              </a:xfrm>
              <a:custGeom>
                <a:avLst/>
                <a:gdLst/>
                <a:ahLst/>
                <a:cxnLst/>
                <a:rect l="l" t="t" r="r" b="b"/>
                <a:pathLst>
                  <a:path w="2167" h="4316" extrusionOk="0">
                    <a:moveTo>
                      <a:pt x="335" y="0"/>
                    </a:moveTo>
                    <a:cubicBezTo>
                      <a:pt x="172" y="0"/>
                      <a:pt x="1" y="135"/>
                      <a:pt x="55" y="343"/>
                    </a:cubicBezTo>
                    <a:lnTo>
                      <a:pt x="54" y="341"/>
                    </a:lnTo>
                    <a:lnTo>
                      <a:pt x="54" y="341"/>
                    </a:lnTo>
                    <a:cubicBezTo>
                      <a:pt x="402" y="1678"/>
                      <a:pt x="913" y="2967"/>
                      <a:pt x="1574" y="4179"/>
                    </a:cubicBezTo>
                    <a:cubicBezTo>
                      <a:pt x="1627" y="4275"/>
                      <a:pt x="1709" y="4315"/>
                      <a:pt x="1792" y="4315"/>
                    </a:cubicBezTo>
                    <a:cubicBezTo>
                      <a:pt x="1977" y="4315"/>
                      <a:pt x="2167" y="4117"/>
                      <a:pt x="2050" y="3902"/>
                    </a:cubicBezTo>
                    <a:cubicBezTo>
                      <a:pt x="1412" y="2730"/>
                      <a:pt x="920" y="1486"/>
                      <a:pt x="585" y="196"/>
                    </a:cubicBezTo>
                    <a:cubicBezTo>
                      <a:pt x="549" y="59"/>
                      <a:pt x="444" y="0"/>
                      <a:pt x="335"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89" name="Google Shape;10889;p18"/>
              <p:cNvSpPr/>
              <p:nvPr/>
            </p:nvSpPr>
            <p:spPr>
              <a:xfrm rot="1271479">
                <a:off x="1887115" y="2422182"/>
                <a:ext cx="30045" cy="16124"/>
              </a:xfrm>
              <a:custGeom>
                <a:avLst/>
                <a:gdLst/>
                <a:ahLst/>
                <a:cxnLst/>
                <a:rect l="l" t="t" r="r" b="b"/>
                <a:pathLst>
                  <a:path w="1888" h="1013" extrusionOk="0">
                    <a:moveTo>
                      <a:pt x="1453" y="1"/>
                    </a:moveTo>
                    <a:cubicBezTo>
                      <a:pt x="1413" y="1"/>
                      <a:pt x="1372" y="9"/>
                      <a:pt x="1330" y="28"/>
                    </a:cubicBezTo>
                    <a:lnTo>
                      <a:pt x="280" y="510"/>
                    </a:lnTo>
                    <a:cubicBezTo>
                      <a:pt x="0" y="637"/>
                      <a:pt x="175" y="1012"/>
                      <a:pt x="435" y="1012"/>
                    </a:cubicBezTo>
                    <a:cubicBezTo>
                      <a:pt x="474" y="1012"/>
                      <a:pt x="515" y="1004"/>
                      <a:pt x="557" y="985"/>
                    </a:cubicBezTo>
                    <a:lnTo>
                      <a:pt x="1608" y="503"/>
                    </a:lnTo>
                    <a:cubicBezTo>
                      <a:pt x="1887" y="374"/>
                      <a:pt x="1713" y="1"/>
                      <a:pt x="145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90" name="Google Shape;10890;p18"/>
              <p:cNvSpPr/>
              <p:nvPr/>
            </p:nvSpPr>
            <p:spPr>
              <a:xfrm rot="1271479">
                <a:off x="1928509" y="2424160"/>
                <a:ext cx="53104" cy="18925"/>
              </a:xfrm>
              <a:custGeom>
                <a:avLst/>
                <a:gdLst/>
                <a:ahLst/>
                <a:cxnLst/>
                <a:rect l="l" t="t" r="r" b="b"/>
                <a:pathLst>
                  <a:path w="3337" h="1189" extrusionOk="0">
                    <a:moveTo>
                      <a:pt x="2924" y="1"/>
                    </a:moveTo>
                    <a:cubicBezTo>
                      <a:pt x="2905" y="1"/>
                      <a:pt x="2886" y="2"/>
                      <a:pt x="2865" y="6"/>
                    </a:cubicBezTo>
                    <a:cubicBezTo>
                      <a:pt x="2001" y="171"/>
                      <a:pt x="1147" y="384"/>
                      <a:pt x="306" y="644"/>
                    </a:cubicBezTo>
                    <a:cubicBezTo>
                      <a:pt x="0" y="739"/>
                      <a:pt x="93" y="1189"/>
                      <a:pt x="368" y="1189"/>
                    </a:cubicBezTo>
                    <a:cubicBezTo>
                      <a:pt x="395" y="1189"/>
                      <a:pt x="423" y="1185"/>
                      <a:pt x="453" y="1175"/>
                    </a:cubicBezTo>
                    <a:cubicBezTo>
                      <a:pt x="1293" y="915"/>
                      <a:pt x="2148" y="701"/>
                      <a:pt x="3010" y="536"/>
                    </a:cubicBezTo>
                    <a:cubicBezTo>
                      <a:pt x="3337" y="474"/>
                      <a:pt x="3226" y="1"/>
                      <a:pt x="292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91" name="Google Shape;10891;p18"/>
              <p:cNvSpPr/>
              <p:nvPr/>
            </p:nvSpPr>
            <p:spPr>
              <a:xfrm rot="1271479">
                <a:off x="1817190" y="2657809"/>
                <a:ext cx="56255" cy="17079"/>
              </a:xfrm>
              <a:custGeom>
                <a:avLst/>
                <a:gdLst/>
                <a:ahLst/>
                <a:cxnLst/>
                <a:rect l="l" t="t" r="r" b="b"/>
                <a:pathLst>
                  <a:path w="3535" h="1073" extrusionOk="0">
                    <a:moveTo>
                      <a:pt x="400" y="1"/>
                    </a:moveTo>
                    <a:cubicBezTo>
                      <a:pt x="105" y="1"/>
                      <a:pt x="0" y="465"/>
                      <a:pt x="322" y="539"/>
                    </a:cubicBezTo>
                    <a:cubicBezTo>
                      <a:pt x="1228" y="748"/>
                      <a:pt x="2139" y="923"/>
                      <a:pt x="3057" y="1069"/>
                    </a:cubicBezTo>
                    <a:cubicBezTo>
                      <a:pt x="3073" y="1071"/>
                      <a:pt x="3089" y="1073"/>
                      <a:pt x="3105" y="1073"/>
                    </a:cubicBezTo>
                    <a:cubicBezTo>
                      <a:pt x="3415" y="1073"/>
                      <a:pt x="3535" y="590"/>
                      <a:pt x="3202" y="538"/>
                    </a:cubicBezTo>
                    <a:cubicBezTo>
                      <a:pt x="2284" y="394"/>
                      <a:pt x="1373" y="217"/>
                      <a:pt x="468" y="8"/>
                    </a:cubicBezTo>
                    <a:cubicBezTo>
                      <a:pt x="444" y="3"/>
                      <a:pt x="421" y="1"/>
                      <a:pt x="40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92" name="Google Shape;10892;p18"/>
              <p:cNvSpPr/>
              <p:nvPr/>
            </p:nvSpPr>
            <p:spPr>
              <a:xfrm rot="1271479">
                <a:off x="1847598" y="2723567"/>
                <a:ext cx="23457" cy="62649"/>
              </a:xfrm>
              <a:custGeom>
                <a:avLst/>
                <a:gdLst/>
                <a:ahLst/>
                <a:cxnLst/>
                <a:rect l="l" t="t" r="r" b="b"/>
                <a:pathLst>
                  <a:path w="1474" h="3936" extrusionOk="0">
                    <a:moveTo>
                      <a:pt x="1140" y="0"/>
                    </a:moveTo>
                    <a:cubicBezTo>
                      <a:pt x="1030" y="0"/>
                      <a:pt x="919" y="58"/>
                      <a:pt x="874" y="191"/>
                    </a:cubicBezTo>
                    <a:cubicBezTo>
                      <a:pt x="498" y="1298"/>
                      <a:pt x="216" y="2435"/>
                      <a:pt x="33" y="3590"/>
                    </a:cubicBezTo>
                    <a:cubicBezTo>
                      <a:pt x="0" y="3799"/>
                      <a:pt x="179" y="3936"/>
                      <a:pt x="338" y="3936"/>
                    </a:cubicBezTo>
                    <a:cubicBezTo>
                      <a:pt x="444" y="3936"/>
                      <a:pt x="542" y="3876"/>
                      <a:pt x="564" y="3737"/>
                    </a:cubicBezTo>
                    <a:cubicBezTo>
                      <a:pt x="747" y="2582"/>
                      <a:pt x="1028" y="1443"/>
                      <a:pt x="1405" y="336"/>
                    </a:cubicBezTo>
                    <a:cubicBezTo>
                      <a:pt x="1474" y="133"/>
                      <a:pt x="1308" y="0"/>
                      <a:pt x="11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93" name="Google Shape;10893;p18"/>
              <p:cNvSpPr/>
              <p:nvPr/>
            </p:nvSpPr>
            <p:spPr>
              <a:xfrm rot="1271479">
                <a:off x="1967241" y="2993002"/>
                <a:ext cx="25796" cy="15694"/>
              </a:xfrm>
              <a:custGeom>
                <a:avLst/>
                <a:gdLst/>
                <a:ahLst/>
                <a:cxnLst/>
                <a:rect l="l" t="t" r="r" b="b"/>
                <a:pathLst>
                  <a:path w="1621" h="985" extrusionOk="0">
                    <a:moveTo>
                      <a:pt x="1210" y="1"/>
                    </a:moveTo>
                    <a:cubicBezTo>
                      <a:pt x="1168" y="1"/>
                      <a:pt x="1123" y="11"/>
                      <a:pt x="1077" y="36"/>
                    </a:cubicBezTo>
                    <a:lnTo>
                      <a:pt x="267" y="475"/>
                    </a:lnTo>
                    <a:cubicBezTo>
                      <a:pt x="1" y="619"/>
                      <a:pt x="163" y="985"/>
                      <a:pt x="410" y="985"/>
                    </a:cubicBezTo>
                    <a:cubicBezTo>
                      <a:pt x="453" y="985"/>
                      <a:pt x="498" y="974"/>
                      <a:pt x="544" y="950"/>
                    </a:cubicBezTo>
                    <a:lnTo>
                      <a:pt x="1354" y="512"/>
                    </a:lnTo>
                    <a:cubicBezTo>
                      <a:pt x="1620" y="368"/>
                      <a:pt x="1457" y="1"/>
                      <a:pt x="121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94" name="Google Shape;10894;p18"/>
              <p:cNvSpPr/>
              <p:nvPr/>
            </p:nvSpPr>
            <p:spPr>
              <a:xfrm rot="1271479">
                <a:off x="2005101" y="2980168"/>
                <a:ext cx="33228" cy="22761"/>
              </a:xfrm>
              <a:custGeom>
                <a:avLst/>
                <a:gdLst/>
                <a:ahLst/>
                <a:cxnLst/>
                <a:rect l="l" t="t" r="r" b="b"/>
                <a:pathLst>
                  <a:path w="2088" h="1430" extrusionOk="0">
                    <a:moveTo>
                      <a:pt x="1723" y="0"/>
                    </a:moveTo>
                    <a:cubicBezTo>
                      <a:pt x="1677" y="0"/>
                      <a:pt x="1628" y="16"/>
                      <a:pt x="1578" y="54"/>
                    </a:cubicBezTo>
                    <a:cubicBezTo>
                      <a:pt x="1158" y="368"/>
                      <a:pt x="719" y="656"/>
                      <a:pt x="262" y="915"/>
                    </a:cubicBezTo>
                    <a:cubicBezTo>
                      <a:pt x="0" y="1064"/>
                      <a:pt x="160" y="1430"/>
                      <a:pt x="403" y="1430"/>
                    </a:cubicBezTo>
                    <a:cubicBezTo>
                      <a:pt x="446" y="1430"/>
                      <a:pt x="492" y="1418"/>
                      <a:pt x="539" y="1391"/>
                    </a:cubicBezTo>
                    <a:cubicBezTo>
                      <a:pt x="996" y="1131"/>
                      <a:pt x="1435" y="843"/>
                      <a:pt x="1856" y="528"/>
                    </a:cubicBezTo>
                    <a:cubicBezTo>
                      <a:pt x="2087" y="355"/>
                      <a:pt x="1941" y="0"/>
                      <a:pt x="1723"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95" name="Google Shape;10895;p18"/>
              <p:cNvSpPr/>
              <p:nvPr/>
            </p:nvSpPr>
            <p:spPr>
              <a:xfrm rot="1271479">
                <a:off x="2102491" y="3008428"/>
                <a:ext cx="41184" cy="35606"/>
              </a:xfrm>
              <a:custGeom>
                <a:avLst/>
                <a:gdLst/>
                <a:ahLst/>
                <a:cxnLst/>
                <a:rect l="l" t="t" r="r" b="b"/>
                <a:pathLst>
                  <a:path w="2588" h="2237" extrusionOk="0">
                    <a:moveTo>
                      <a:pt x="389" y="1"/>
                    </a:moveTo>
                    <a:cubicBezTo>
                      <a:pt x="186" y="1"/>
                      <a:pt x="1" y="276"/>
                      <a:pt x="183" y="477"/>
                    </a:cubicBezTo>
                    <a:cubicBezTo>
                      <a:pt x="756" y="1108"/>
                      <a:pt x="1390" y="1680"/>
                      <a:pt x="2077" y="2185"/>
                    </a:cubicBezTo>
                    <a:cubicBezTo>
                      <a:pt x="2127" y="2221"/>
                      <a:pt x="2176" y="2237"/>
                      <a:pt x="2222" y="2237"/>
                    </a:cubicBezTo>
                    <a:cubicBezTo>
                      <a:pt x="2441" y="2237"/>
                      <a:pt x="2588" y="1881"/>
                      <a:pt x="2354" y="1709"/>
                    </a:cubicBezTo>
                    <a:cubicBezTo>
                      <a:pt x="1708" y="1230"/>
                      <a:pt x="1110" y="687"/>
                      <a:pt x="571" y="88"/>
                    </a:cubicBezTo>
                    <a:cubicBezTo>
                      <a:pt x="515" y="27"/>
                      <a:pt x="451" y="1"/>
                      <a:pt x="38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96" name="Google Shape;10896;p18"/>
              <p:cNvSpPr/>
              <p:nvPr/>
            </p:nvSpPr>
            <p:spPr>
              <a:xfrm rot="1271479">
                <a:off x="2135834" y="3057571"/>
                <a:ext cx="23059" cy="18304"/>
              </a:xfrm>
              <a:custGeom>
                <a:avLst/>
                <a:gdLst/>
                <a:ahLst/>
                <a:cxnLst/>
                <a:rect l="l" t="t" r="r" b="b"/>
                <a:pathLst>
                  <a:path w="1449" h="1150" extrusionOk="0">
                    <a:moveTo>
                      <a:pt x="330" y="0"/>
                    </a:moveTo>
                    <a:cubicBezTo>
                      <a:pt x="232" y="0"/>
                      <a:pt x="129" y="58"/>
                      <a:pt x="82" y="139"/>
                    </a:cubicBezTo>
                    <a:cubicBezTo>
                      <a:pt x="1" y="279"/>
                      <a:pt x="61" y="427"/>
                      <a:pt x="180" y="515"/>
                    </a:cubicBezTo>
                    <a:lnTo>
                      <a:pt x="990" y="1109"/>
                    </a:lnTo>
                    <a:cubicBezTo>
                      <a:pt x="1028" y="1137"/>
                      <a:pt x="1073" y="1149"/>
                      <a:pt x="1118" y="1149"/>
                    </a:cubicBezTo>
                    <a:cubicBezTo>
                      <a:pt x="1217" y="1149"/>
                      <a:pt x="1319" y="1092"/>
                      <a:pt x="1366" y="1010"/>
                    </a:cubicBezTo>
                    <a:cubicBezTo>
                      <a:pt x="1448" y="872"/>
                      <a:pt x="1388" y="722"/>
                      <a:pt x="1267" y="634"/>
                    </a:cubicBezTo>
                    <a:lnTo>
                      <a:pt x="458" y="40"/>
                    </a:lnTo>
                    <a:cubicBezTo>
                      <a:pt x="420" y="13"/>
                      <a:pt x="375" y="0"/>
                      <a:pt x="33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97" name="Google Shape;10897;p18"/>
              <p:cNvSpPr/>
              <p:nvPr/>
            </p:nvSpPr>
            <p:spPr>
              <a:xfrm rot="1271479">
                <a:off x="2388136" y="2983942"/>
                <a:ext cx="11060" cy="36306"/>
              </a:xfrm>
              <a:custGeom>
                <a:avLst/>
                <a:gdLst/>
                <a:ahLst/>
                <a:cxnLst/>
                <a:rect l="l" t="t" r="r" b="b"/>
                <a:pathLst>
                  <a:path w="695" h="2281" extrusionOk="0">
                    <a:moveTo>
                      <a:pt x="269" y="1"/>
                    </a:moveTo>
                    <a:cubicBezTo>
                      <a:pt x="132" y="1"/>
                      <a:pt x="1" y="88"/>
                      <a:pt x="12" y="265"/>
                    </a:cubicBezTo>
                    <a:cubicBezTo>
                      <a:pt x="53" y="848"/>
                      <a:pt x="93" y="1431"/>
                      <a:pt x="133" y="2016"/>
                    </a:cubicBezTo>
                    <a:cubicBezTo>
                      <a:pt x="145" y="2192"/>
                      <a:pt x="289" y="2280"/>
                      <a:pt x="426" y="2280"/>
                    </a:cubicBezTo>
                    <a:cubicBezTo>
                      <a:pt x="564" y="2280"/>
                      <a:pt x="695" y="2192"/>
                      <a:pt x="683" y="2016"/>
                    </a:cubicBezTo>
                    <a:cubicBezTo>
                      <a:pt x="642" y="1433"/>
                      <a:pt x="602" y="849"/>
                      <a:pt x="562" y="265"/>
                    </a:cubicBezTo>
                    <a:cubicBezTo>
                      <a:pt x="551" y="89"/>
                      <a:pt x="407" y="1"/>
                      <a:pt x="26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98" name="Google Shape;10898;p18"/>
              <p:cNvSpPr/>
              <p:nvPr/>
            </p:nvSpPr>
            <p:spPr>
              <a:xfrm rot="1271479">
                <a:off x="2374577" y="3032498"/>
                <a:ext cx="10073" cy="23812"/>
              </a:xfrm>
              <a:custGeom>
                <a:avLst/>
                <a:gdLst/>
                <a:ahLst/>
                <a:cxnLst/>
                <a:rect l="l" t="t" r="r" b="b"/>
                <a:pathLst>
                  <a:path w="633" h="1496" extrusionOk="0">
                    <a:moveTo>
                      <a:pt x="363" y="1"/>
                    </a:moveTo>
                    <a:cubicBezTo>
                      <a:pt x="225" y="1"/>
                      <a:pt x="82" y="89"/>
                      <a:pt x="71" y="265"/>
                    </a:cubicBezTo>
                    <a:lnTo>
                      <a:pt x="12" y="1232"/>
                    </a:lnTo>
                    <a:cubicBezTo>
                      <a:pt x="1" y="1408"/>
                      <a:pt x="133" y="1496"/>
                      <a:pt x="270" y="1496"/>
                    </a:cubicBezTo>
                    <a:cubicBezTo>
                      <a:pt x="408" y="1496"/>
                      <a:pt x="551" y="1408"/>
                      <a:pt x="562" y="1232"/>
                    </a:cubicBezTo>
                    <a:lnTo>
                      <a:pt x="621" y="265"/>
                    </a:lnTo>
                    <a:cubicBezTo>
                      <a:pt x="632" y="89"/>
                      <a:pt x="500" y="1"/>
                      <a:pt x="36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99" name="Google Shape;10899;p18"/>
              <p:cNvSpPr/>
              <p:nvPr/>
            </p:nvSpPr>
            <p:spPr>
              <a:xfrm rot="1271479">
                <a:off x="2454247" y="2944644"/>
                <a:ext cx="39657" cy="10808"/>
              </a:xfrm>
              <a:custGeom>
                <a:avLst/>
                <a:gdLst/>
                <a:ahLst/>
                <a:cxnLst/>
                <a:rect l="l" t="t" r="r" b="b"/>
                <a:pathLst>
                  <a:path w="2492" h="679" extrusionOk="0">
                    <a:moveTo>
                      <a:pt x="2160" y="0"/>
                    </a:moveTo>
                    <a:cubicBezTo>
                      <a:pt x="2153" y="0"/>
                      <a:pt x="2145" y="0"/>
                      <a:pt x="2137" y="1"/>
                    </a:cubicBezTo>
                    <a:lnTo>
                      <a:pt x="354" y="127"/>
                    </a:lnTo>
                    <a:cubicBezTo>
                      <a:pt x="10" y="151"/>
                      <a:pt x="0" y="678"/>
                      <a:pt x="331" y="678"/>
                    </a:cubicBezTo>
                    <a:cubicBezTo>
                      <a:pt x="338" y="678"/>
                      <a:pt x="346" y="678"/>
                      <a:pt x="354" y="677"/>
                    </a:cubicBezTo>
                    <a:lnTo>
                      <a:pt x="2137" y="551"/>
                    </a:lnTo>
                    <a:cubicBezTo>
                      <a:pt x="2481" y="527"/>
                      <a:pt x="2491" y="0"/>
                      <a:pt x="216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00" name="Google Shape;10900;p18"/>
              <p:cNvSpPr/>
              <p:nvPr/>
            </p:nvSpPr>
            <p:spPr>
              <a:xfrm rot="1271479">
                <a:off x="2506293" y="2952809"/>
                <a:ext cx="21611" cy="10441"/>
              </a:xfrm>
              <a:custGeom>
                <a:avLst/>
                <a:gdLst/>
                <a:ahLst/>
                <a:cxnLst/>
                <a:rect l="l" t="t" r="r" b="b"/>
                <a:pathLst>
                  <a:path w="1358" h="656" extrusionOk="0">
                    <a:moveTo>
                      <a:pt x="1042" y="0"/>
                    </a:moveTo>
                    <a:cubicBezTo>
                      <a:pt x="1022" y="0"/>
                      <a:pt x="1002" y="2"/>
                      <a:pt x="983" y="5"/>
                    </a:cubicBezTo>
                    <a:lnTo>
                      <a:pt x="228" y="120"/>
                    </a:lnTo>
                    <a:cubicBezTo>
                      <a:pt x="81" y="144"/>
                      <a:pt x="0" y="327"/>
                      <a:pt x="36" y="459"/>
                    </a:cubicBezTo>
                    <a:cubicBezTo>
                      <a:pt x="74" y="594"/>
                      <a:pt x="189" y="656"/>
                      <a:pt x="315" y="656"/>
                    </a:cubicBezTo>
                    <a:cubicBezTo>
                      <a:pt x="335" y="656"/>
                      <a:pt x="355" y="654"/>
                      <a:pt x="375" y="651"/>
                    </a:cubicBezTo>
                    <a:lnTo>
                      <a:pt x="1129" y="536"/>
                    </a:lnTo>
                    <a:cubicBezTo>
                      <a:pt x="1276" y="514"/>
                      <a:pt x="1357" y="329"/>
                      <a:pt x="1320" y="197"/>
                    </a:cubicBezTo>
                    <a:cubicBezTo>
                      <a:pt x="1283" y="62"/>
                      <a:pt x="1168" y="0"/>
                      <a:pt x="104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01" name="Google Shape;10901;p18"/>
              <p:cNvSpPr/>
              <p:nvPr/>
            </p:nvSpPr>
            <p:spPr>
              <a:xfrm rot="1271479">
                <a:off x="2571126" y="2667051"/>
                <a:ext cx="55443" cy="19960"/>
              </a:xfrm>
              <a:custGeom>
                <a:avLst/>
                <a:gdLst/>
                <a:ahLst/>
                <a:cxnLst/>
                <a:rect l="l" t="t" r="r" b="b"/>
                <a:pathLst>
                  <a:path w="3484" h="1254" extrusionOk="0">
                    <a:moveTo>
                      <a:pt x="418" y="1"/>
                    </a:moveTo>
                    <a:cubicBezTo>
                      <a:pt x="113" y="1"/>
                      <a:pt x="0" y="475"/>
                      <a:pt x="329" y="537"/>
                    </a:cubicBezTo>
                    <a:cubicBezTo>
                      <a:pt x="1245" y="709"/>
                      <a:pt x="2149" y="943"/>
                      <a:pt x="3034" y="1238"/>
                    </a:cubicBezTo>
                    <a:cubicBezTo>
                      <a:pt x="3066" y="1249"/>
                      <a:pt x="3096" y="1253"/>
                      <a:pt x="3124" y="1253"/>
                    </a:cubicBezTo>
                    <a:cubicBezTo>
                      <a:pt x="3394" y="1253"/>
                      <a:pt x="3483" y="808"/>
                      <a:pt x="3181" y="707"/>
                    </a:cubicBezTo>
                    <a:cubicBezTo>
                      <a:pt x="2296" y="412"/>
                      <a:pt x="1392" y="178"/>
                      <a:pt x="475" y="6"/>
                    </a:cubicBezTo>
                    <a:cubicBezTo>
                      <a:pt x="456" y="3"/>
                      <a:pt x="436" y="1"/>
                      <a:pt x="418"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02" name="Google Shape;10902;p18"/>
              <p:cNvSpPr/>
              <p:nvPr/>
            </p:nvSpPr>
            <p:spPr>
              <a:xfrm rot="1271479">
                <a:off x="2623109" y="2701546"/>
                <a:ext cx="23743" cy="15758"/>
              </a:xfrm>
              <a:custGeom>
                <a:avLst/>
                <a:gdLst/>
                <a:ahLst/>
                <a:cxnLst/>
                <a:rect l="l" t="t" r="r" b="b"/>
                <a:pathLst>
                  <a:path w="1492" h="990" extrusionOk="0">
                    <a:moveTo>
                      <a:pt x="306" y="0"/>
                    </a:moveTo>
                    <a:cubicBezTo>
                      <a:pt x="189" y="0"/>
                      <a:pt x="72" y="98"/>
                      <a:pt x="43" y="206"/>
                    </a:cubicBezTo>
                    <a:cubicBezTo>
                      <a:pt x="0" y="363"/>
                      <a:pt x="96" y="490"/>
                      <a:pt x="235" y="545"/>
                    </a:cubicBezTo>
                    <a:cubicBezTo>
                      <a:pt x="494" y="649"/>
                      <a:pt x="741" y="782"/>
                      <a:pt x="971" y="942"/>
                    </a:cubicBezTo>
                    <a:cubicBezTo>
                      <a:pt x="1020" y="975"/>
                      <a:pt x="1069" y="989"/>
                      <a:pt x="1115" y="989"/>
                    </a:cubicBezTo>
                    <a:cubicBezTo>
                      <a:pt x="1341" y="989"/>
                      <a:pt x="1492" y="631"/>
                      <a:pt x="1249" y="467"/>
                    </a:cubicBezTo>
                    <a:cubicBezTo>
                      <a:pt x="977" y="284"/>
                      <a:pt x="686" y="132"/>
                      <a:pt x="380" y="14"/>
                    </a:cubicBezTo>
                    <a:cubicBezTo>
                      <a:pt x="356" y="5"/>
                      <a:pt x="331" y="0"/>
                      <a:pt x="30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03" name="Google Shape;10903;p18"/>
              <p:cNvSpPr/>
              <p:nvPr/>
            </p:nvSpPr>
            <p:spPr>
              <a:xfrm rot="1271479">
                <a:off x="2573208" y="2549709"/>
                <a:ext cx="9103" cy="51173"/>
              </a:xfrm>
              <a:custGeom>
                <a:avLst/>
                <a:gdLst/>
                <a:ahLst/>
                <a:cxnLst/>
                <a:rect l="l" t="t" r="r" b="b"/>
                <a:pathLst>
                  <a:path w="572" h="3215" extrusionOk="0">
                    <a:moveTo>
                      <a:pt x="297" y="0"/>
                    </a:moveTo>
                    <a:cubicBezTo>
                      <a:pt x="159" y="0"/>
                      <a:pt x="21" y="89"/>
                      <a:pt x="20" y="266"/>
                    </a:cubicBezTo>
                    <a:cubicBezTo>
                      <a:pt x="13" y="1161"/>
                      <a:pt x="8" y="2054"/>
                      <a:pt x="2" y="2948"/>
                    </a:cubicBezTo>
                    <a:cubicBezTo>
                      <a:pt x="1" y="3125"/>
                      <a:pt x="138" y="3214"/>
                      <a:pt x="276" y="3214"/>
                    </a:cubicBezTo>
                    <a:cubicBezTo>
                      <a:pt x="413" y="3214"/>
                      <a:pt x="550" y="3126"/>
                      <a:pt x="551" y="2948"/>
                    </a:cubicBezTo>
                    <a:cubicBezTo>
                      <a:pt x="558" y="2054"/>
                      <a:pt x="563" y="1161"/>
                      <a:pt x="570" y="266"/>
                    </a:cubicBezTo>
                    <a:cubicBezTo>
                      <a:pt x="572" y="89"/>
                      <a:pt x="435" y="0"/>
                      <a:pt x="29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04" name="Google Shape;10904;p18"/>
              <p:cNvSpPr/>
              <p:nvPr/>
            </p:nvSpPr>
            <p:spPr>
              <a:xfrm rot="1271479">
                <a:off x="2586574" y="2520381"/>
                <a:ext cx="12047" cy="20580"/>
              </a:xfrm>
              <a:custGeom>
                <a:avLst/>
                <a:gdLst/>
                <a:ahLst/>
                <a:cxnLst/>
                <a:rect l="l" t="t" r="r" b="b"/>
                <a:pathLst>
                  <a:path w="757" h="1293" extrusionOk="0">
                    <a:moveTo>
                      <a:pt x="336" y="0"/>
                    </a:moveTo>
                    <a:cubicBezTo>
                      <a:pt x="172" y="0"/>
                      <a:pt x="0" y="135"/>
                      <a:pt x="54" y="342"/>
                    </a:cubicBezTo>
                    <a:cubicBezTo>
                      <a:pt x="113" y="564"/>
                      <a:pt x="157" y="789"/>
                      <a:pt x="189" y="1019"/>
                    </a:cubicBezTo>
                    <a:cubicBezTo>
                      <a:pt x="206" y="1165"/>
                      <a:pt x="301" y="1293"/>
                      <a:pt x="463" y="1293"/>
                    </a:cubicBezTo>
                    <a:cubicBezTo>
                      <a:pt x="596" y="1293"/>
                      <a:pt x="757" y="1165"/>
                      <a:pt x="737" y="1019"/>
                    </a:cubicBezTo>
                    <a:lnTo>
                      <a:pt x="739" y="1019"/>
                    </a:lnTo>
                    <a:cubicBezTo>
                      <a:pt x="704" y="741"/>
                      <a:pt x="652" y="467"/>
                      <a:pt x="584" y="195"/>
                    </a:cubicBezTo>
                    <a:cubicBezTo>
                      <a:pt x="549" y="59"/>
                      <a:pt x="444" y="0"/>
                      <a:pt x="33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05" name="Google Shape;10905;p18"/>
              <p:cNvSpPr/>
              <p:nvPr/>
            </p:nvSpPr>
            <p:spPr>
              <a:xfrm rot="1271479">
                <a:off x="2235681" y="2496759"/>
                <a:ext cx="42282" cy="37054"/>
              </a:xfrm>
              <a:custGeom>
                <a:avLst/>
                <a:gdLst/>
                <a:ahLst/>
                <a:cxnLst/>
                <a:rect l="l" t="t" r="r" b="b"/>
                <a:pathLst>
                  <a:path w="2657" h="2328" extrusionOk="0">
                    <a:moveTo>
                      <a:pt x="1328" y="0"/>
                    </a:moveTo>
                    <a:cubicBezTo>
                      <a:pt x="1124" y="0"/>
                      <a:pt x="917" y="54"/>
                      <a:pt x="729" y="166"/>
                    </a:cubicBezTo>
                    <a:cubicBezTo>
                      <a:pt x="179" y="498"/>
                      <a:pt x="1" y="1212"/>
                      <a:pt x="332" y="1763"/>
                    </a:cubicBezTo>
                    <a:cubicBezTo>
                      <a:pt x="550" y="2126"/>
                      <a:pt x="935" y="2327"/>
                      <a:pt x="1330" y="2327"/>
                    </a:cubicBezTo>
                    <a:cubicBezTo>
                      <a:pt x="1534" y="2327"/>
                      <a:pt x="1741" y="2274"/>
                      <a:pt x="1928" y="2161"/>
                    </a:cubicBezTo>
                    <a:cubicBezTo>
                      <a:pt x="2479" y="1830"/>
                      <a:pt x="2657" y="1116"/>
                      <a:pt x="2326" y="564"/>
                    </a:cubicBezTo>
                    <a:cubicBezTo>
                      <a:pt x="2108" y="201"/>
                      <a:pt x="1723" y="0"/>
                      <a:pt x="132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06" name="Google Shape;10906;p18"/>
              <p:cNvSpPr/>
              <p:nvPr/>
            </p:nvSpPr>
            <p:spPr>
              <a:xfrm rot="1271479">
                <a:off x="2152774" y="2767913"/>
                <a:ext cx="38718" cy="37054"/>
              </a:xfrm>
              <a:custGeom>
                <a:avLst/>
                <a:gdLst/>
                <a:ahLst/>
                <a:cxnLst/>
                <a:rect l="l" t="t" r="r" b="b"/>
                <a:pathLst>
                  <a:path w="2433" h="2328" extrusionOk="0">
                    <a:moveTo>
                      <a:pt x="1255" y="1"/>
                    </a:moveTo>
                    <a:cubicBezTo>
                      <a:pt x="1242" y="1"/>
                      <a:pt x="1230" y="1"/>
                      <a:pt x="1217" y="1"/>
                    </a:cubicBezTo>
                    <a:cubicBezTo>
                      <a:pt x="746" y="16"/>
                      <a:pt x="332" y="313"/>
                      <a:pt x="166" y="753"/>
                    </a:cubicBezTo>
                    <a:cubicBezTo>
                      <a:pt x="0" y="1193"/>
                      <a:pt x="115" y="1690"/>
                      <a:pt x="458" y="2013"/>
                    </a:cubicBezTo>
                    <a:cubicBezTo>
                      <a:pt x="678" y="2219"/>
                      <a:pt x="964" y="2327"/>
                      <a:pt x="1253" y="2327"/>
                    </a:cubicBezTo>
                    <a:cubicBezTo>
                      <a:pt x="1416" y="2327"/>
                      <a:pt x="1579" y="2293"/>
                      <a:pt x="1733" y="2224"/>
                    </a:cubicBezTo>
                    <a:cubicBezTo>
                      <a:pt x="2162" y="2030"/>
                      <a:pt x="2433" y="1597"/>
                      <a:pt x="2417" y="1128"/>
                    </a:cubicBezTo>
                    <a:cubicBezTo>
                      <a:pt x="2397"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07" name="Google Shape;10907;p18"/>
              <p:cNvSpPr/>
              <p:nvPr/>
            </p:nvSpPr>
            <p:spPr>
              <a:xfrm rot="1271479">
                <a:off x="2316450" y="2741714"/>
                <a:ext cx="38734" cy="37038"/>
              </a:xfrm>
              <a:custGeom>
                <a:avLst/>
                <a:gdLst/>
                <a:ahLst/>
                <a:cxnLst/>
                <a:rect l="l" t="t" r="r" b="b"/>
                <a:pathLst>
                  <a:path w="2434" h="2327" extrusionOk="0">
                    <a:moveTo>
                      <a:pt x="1258" y="1"/>
                    </a:moveTo>
                    <a:cubicBezTo>
                      <a:pt x="1244" y="1"/>
                      <a:pt x="1231" y="1"/>
                      <a:pt x="1218" y="1"/>
                    </a:cubicBezTo>
                    <a:cubicBezTo>
                      <a:pt x="747" y="16"/>
                      <a:pt x="333" y="313"/>
                      <a:pt x="167" y="753"/>
                    </a:cubicBezTo>
                    <a:cubicBezTo>
                      <a:pt x="1" y="1194"/>
                      <a:pt x="116" y="1690"/>
                      <a:pt x="459" y="2013"/>
                    </a:cubicBezTo>
                    <a:cubicBezTo>
                      <a:pt x="679" y="2219"/>
                      <a:pt x="965" y="2327"/>
                      <a:pt x="1255" y="2327"/>
                    </a:cubicBezTo>
                    <a:cubicBezTo>
                      <a:pt x="1417" y="2327"/>
                      <a:pt x="1580" y="2293"/>
                      <a:pt x="1733" y="2224"/>
                    </a:cubicBezTo>
                    <a:cubicBezTo>
                      <a:pt x="2163" y="2029"/>
                      <a:pt x="2433" y="1597"/>
                      <a:pt x="2418" y="1126"/>
                    </a:cubicBezTo>
                    <a:cubicBezTo>
                      <a:pt x="2398" y="498"/>
                      <a:pt x="1882" y="1"/>
                      <a:pt x="1258"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08" name="Google Shape;10908;p18"/>
              <p:cNvSpPr/>
              <p:nvPr/>
            </p:nvSpPr>
            <p:spPr>
              <a:xfrm rot="1271479">
                <a:off x="2373529" y="2579386"/>
                <a:ext cx="38718" cy="37038"/>
              </a:xfrm>
              <a:custGeom>
                <a:avLst/>
                <a:gdLst/>
                <a:ahLst/>
                <a:cxnLst/>
                <a:rect l="l" t="t" r="r" b="b"/>
                <a:pathLst>
                  <a:path w="2433" h="2327" extrusionOk="0">
                    <a:moveTo>
                      <a:pt x="1257" y="0"/>
                    </a:moveTo>
                    <a:cubicBezTo>
                      <a:pt x="1244" y="0"/>
                      <a:pt x="1231" y="0"/>
                      <a:pt x="1217" y="1"/>
                    </a:cubicBezTo>
                    <a:cubicBezTo>
                      <a:pt x="747" y="16"/>
                      <a:pt x="332" y="312"/>
                      <a:pt x="166" y="753"/>
                    </a:cubicBezTo>
                    <a:cubicBezTo>
                      <a:pt x="0" y="1193"/>
                      <a:pt x="116" y="1690"/>
                      <a:pt x="458" y="2012"/>
                    </a:cubicBezTo>
                    <a:cubicBezTo>
                      <a:pt x="680" y="2218"/>
                      <a:pt x="965" y="2326"/>
                      <a:pt x="1256" y="2326"/>
                    </a:cubicBezTo>
                    <a:cubicBezTo>
                      <a:pt x="1417" y="2326"/>
                      <a:pt x="1581" y="2293"/>
                      <a:pt x="1734" y="2223"/>
                    </a:cubicBezTo>
                    <a:cubicBezTo>
                      <a:pt x="2162" y="2029"/>
                      <a:pt x="2433" y="1596"/>
                      <a:pt x="2418" y="1126"/>
                    </a:cubicBezTo>
                    <a:cubicBezTo>
                      <a:pt x="2398" y="497"/>
                      <a:pt x="1882" y="0"/>
                      <a:pt x="125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09" name="Google Shape;10909;p18"/>
              <p:cNvSpPr/>
              <p:nvPr/>
            </p:nvSpPr>
            <p:spPr>
              <a:xfrm rot="1271479">
                <a:off x="2156854" y="2862980"/>
                <a:ext cx="38734" cy="37054"/>
              </a:xfrm>
              <a:custGeom>
                <a:avLst/>
                <a:gdLst/>
                <a:ahLst/>
                <a:cxnLst/>
                <a:rect l="l" t="t" r="r" b="b"/>
                <a:pathLst>
                  <a:path w="2434" h="2328" extrusionOk="0">
                    <a:moveTo>
                      <a:pt x="1255" y="0"/>
                    </a:moveTo>
                    <a:cubicBezTo>
                      <a:pt x="1243" y="0"/>
                      <a:pt x="1230" y="0"/>
                      <a:pt x="1218" y="1"/>
                    </a:cubicBezTo>
                    <a:cubicBezTo>
                      <a:pt x="747" y="16"/>
                      <a:pt x="333" y="314"/>
                      <a:pt x="167" y="754"/>
                    </a:cubicBezTo>
                    <a:cubicBezTo>
                      <a:pt x="1" y="1194"/>
                      <a:pt x="116" y="1691"/>
                      <a:pt x="459" y="2012"/>
                    </a:cubicBezTo>
                    <a:cubicBezTo>
                      <a:pt x="680" y="2219"/>
                      <a:pt x="966" y="2328"/>
                      <a:pt x="1256" y="2328"/>
                    </a:cubicBezTo>
                    <a:cubicBezTo>
                      <a:pt x="1418" y="2328"/>
                      <a:pt x="1581" y="2294"/>
                      <a:pt x="1735" y="2225"/>
                    </a:cubicBezTo>
                    <a:cubicBezTo>
                      <a:pt x="2163" y="2030"/>
                      <a:pt x="2433" y="1598"/>
                      <a:pt x="2418" y="1127"/>
                    </a:cubicBezTo>
                    <a:cubicBezTo>
                      <a:pt x="2398" y="498"/>
                      <a:pt x="1881" y="0"/>
                      <a:pt x="1255"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10" name="Google Shape;10910;p18"/>
              <p:cNvSpPr/>
              <p:nvPr/>
            </p:nvSpPr>
            <p:spPr>
              <a:xfrm rot="1271479">
                <a:off x="2077499" y="2570393"/>
                <a:ext cx="38734" cy="37054"/>
              </a:xfrm>
              <a:custGeom>
                <a:avLst/>
                <a:gdLst/>
                <a:ahLst/>
                <a:cxnLst/>
                <a:rect l="l" t="t" r="r" b="b"/>
                <a:pathLst>
                  <a:path w="2434" h="2328" extrusionOk="0">
                    <a:moveTo>
                      <a:pt x="1256" y="0"/>
                    </a:moveTo>
                    <a:cubicBezTo>
                      <a:pt x="1243" y="0"/>
                      <a:pt x="1231"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11" name="Google Shape;10911;p18"/>
              <p:cNvSpPr/>
              <p:nvPr/>
            </p:nvSpPr>
            <p:spPr>
              <a:xfrm rot="1271479">
                <a:off x="2139709" y="2491398"/>
                <a:ext cx="38718" cy="37054"/>
              </a:xfrm>
              <a:custGeom>
                <a:avLst/>
                <a:gdLst/>
                <a:ahLst/>
                <a:cxnLst/>
                <a:rect l="l" t="t" r="r" b="b"/>
                <a:pathLst>
                  <a:path w="2433" h="2328" extrusionOk="0">
                    <a:moveTo>
                      <a:pt x="1255" y="1"/>
                    </a:moveTo>
                    <a:cubicBezTo>
                      <a:pt x="1243" y="1"/>
                      <a:pt x="1230" y="1"/>
                      <a:pt x="1217" y="1"/>
                    </a:cubicBezTo>
                    <a:cubicBezTo>
                      <a:pt x="747" y="16"/>
                      <a:pt x="332" y="314"/>
                      <a:pt x="166" y="754"/>
                    </a:cubicBezTo>
                    <a:cubicBezTo>
                      <a:pt x="0" y="1193"/>
                      <a:pt x="116" y="1692"/>
                      <a:pt x="459" y="2013"/>
                    </a:cubicBezTo>
                    <a:cubicBezTo>
                      <a:pt x="679" y="2219"/>
                      <a:pt x="965" y="2328"/>
                      <a:pt x="1255" y="2328"/>
                    </a:cubicBezTo>
                    <a:cubicBezTo>
                      <a:pt x="1417" y="2328"/>
                      <a:pt x="1580" y="2294"/>
                      <a:pt x="1735" y="2224"/>
                    </a:cubicBezTo>
                    <a:cubicBezTo>
                      <a:pt x="2163" y="2030"/>
                      <a:pt x="2433" y="1598"/>
                      <a:pt x="2418" y="1128"/>
                    </a:cubicBezTo>
                    <a:cubicBezTo>
                      <a:pt x="2398"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12" name="Google Shape;10912;p18"/>
              <p:cNvSpPr/>
              <p:nvPr/>
            </p:nvSpPr>
            <p:spPr>
              <a:xfrm rot="1271479">
                <a:off x="2208346" y="2689321"/>
                <a:ext cx="38734" cy="37038"/>
              </a:xfrm>
              <a:custGeom>
                <a:avLst/>
                <a:gdLst/>
                <a:ahLst/>
                <a:cxnLst/>
                <a:rect l="l" t="t" r="r" b="b"/>
                <a:pathLst>
                  <a:path w="2434" h="2327" extrusionOk="0">
                    <a:moveTo>
                      <a:pt x="1256" y="0"/>
                    </a:moveTo>
                    <a:cubicBezTo>
                      <a:pt x="1243" y="0"/>
                      <a:pt x="1230" y="0"/>
                      <a:pt x="1218" y="1"/>
                    </a:cubicBezTo>
                    <a:cubicBezTo>
                      <a:pt x="747" y="16"/>
                      <a:pt x="333" y="312"/>
                      <a:pt x="167" y="753"/>
                    </a:cubicBezTo>
                    <a:cubicBezTo>
                      <a:pt x="1" y="1193"/>
                      <a:pt x="116" y="1690"/>
                      <a:pt x="459" y="2012"/>
                    </a:cubicBezTo>
                    <a:cubicBezTo>
                      <a:pt x="680" y="2219"/>
                      <a:pt x="965" y="2327"/>
                      <a:pt x="1255" y="2327"/>
                    </a:cubicBezTo>
                    <a:cubicBezTo>
                      <a:pt x="1417" y="2327"/>
                      <a:pt x="1581" y="2293"/>
                      <a:pt x="1735" y="2223"/>
                    </a:cubicBezTo>
                    <a:cubicBezTo>
                      <a:pt x="2163" y="2030"/>
                      <a:pt x="2433" y="1596"/>
                      <a:pt x="2418" y="1127"/>
                    </a:cubicBezTo>
                    <a:cubicBezTo>
                      <a:pt x="2398" y="496"/>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13" name="Google Shape;10913;p18"/>
              <p:cNvSpPr/>
              <p:nvPr/>
            </p:nvSpPr>
            <p:spPr>
              <a:xfrm rot="1271479">
                <a:off x="2364166" y="2820626"/>
                <a:ext cx="18332" cy="17509"/>
              </a:xfrm>
              <a:custGeom>
                <a:avLst/>
                <a:gdLst/>
                <a:ahLst/>
                <a:cxnLst/>
                <a:rect l="l" t="t" r="r" b="b"/>
                <a:pathLst>
                  <a:path w="1152" h="1100" extrusionOk="0">
                    <a:moveTo>
                      <a:pt x="596" y="0"/>
                    </a:moveTo>
                    <a:cubicBezTo>
                      <a:pt x="590" y="0"/>
                      <a:pt x="583" y="0"/>
                      <a:pt x="576" y="1"/>
                    </a:cubicBezTo>
                    <a:cubicBezTo>
                      <a:pt x="354" y="8"/>
                      <a:pt x="158" y="147"/>
                      <a:pt x="78" y="356"/>
                    </a:cubicBezTo>
                    <a:cubicBezTo>
                      <a:pt x="0" y="565"/>
                      <a:pt x="55" y="799"/>
                      <a:pt x="217" y="951"/>
                    </a:cubicBezTo>
                    <a:cubicBezTo>
                      <a:pt x="321" y="1049"/>
                      <a:pt x="456" y="1100"/>
                      <a:pt x="592" y="1100"/>
                    </a:cubicBezTo>
                    <a:cubicBezTo>
                      <a:pt x="670" y="1100"/>
                      <a:pt x="747" y="1083"/>
                      <a:pt x="821" y="1050"/>
                    </a:cubicBezTo>
                    <a:cubicBezTo>
                      <a:pt x="1024" y="958"/>
                      <a:pt x="1151" y="754"/>
                      <a:pt x="1143" y="532"/>
                    </a:cubicBezTo>
                    <a:cubicBezTo>
                      <a:pt x="1134" y="235"/>
                      <a:pt x="891" y="0"/>
                      <a:pt x="59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14" name="Google Shape;10914;p18"/>
              <p:cNvSpPr/>
              <p:nvPr/>
            </p:nvSpPr>
            <p:spPr>
              <a:xfrm rot="1271479">
                <a:off x="2173222" y="2648078"/>
                <a:ext cx="18317" cy="17540"/>
              </a:xfrm>
              <a:custGeom>
                <a:avLst/>
                <a:gdLst/>
                <a:ahLst/>
                <a:cxnLst/>
                <a:rect l="l" t="t" r="r" b="b"/>
                <a:pathLst>
                  <a:path w="1151" h="1102" extrusionOk="0">
                    <a:moveTo>
                      <a:pt x="594" y="1"/>
                    </a:moveTo>
                    <a:cubicBezTo>
                      <a:pt x="589" y="1"/>
                      <a:pt x="583" y="1"/>
                      <a:pt x="577" y="1"/>
                    </a:cubicBezTo>
                    <a:cubicBezTo>
                      <a:pt x="353" y="9"/>
                      <a:pt x="157" y="149"/>
                      <a:pt x="79" y="358"/>
                    </a:cubicBezTo>
                    <a:cubicBezTo>
                      <a:pt x="1" y="565"/>
                      <a:pt x="55" y="801"/>
                      <a:pt x="217" y="953"/>
                    </a:cubicBezTo>
                    <a:cubicBezTo>
                      <a:pt x="322" y="1050"/>
                      <a:pt x="457" y="1101"/>
                      <a:pt x="594" y="1101"/>
                    </a:cubicBezTo>
                    <a:cubicBezTo>
                      <a:pt x="671" y="1101"/>
                      <a:pt x="748" y="1085"/>
                      <a:pt x="821" y="1052"/>
                    </a:cubicBezTo>
                    <a:cubicBezTo>
                      <a:pt x="1023" y="960"/>
                      <a:pt x="1150" y="756"/>
                      <a:pt x="1143" y="534"/>
                    </a:cubicBezTo>
                    <a:cubicBezTo>
                      <a:pt x="1134" y="236"/>
                      <a:pt x="890" y="1"/>
                      <a:pt x="594"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15" name="Google Shape;10915;p18"/>
              <p:cNvSpPr/>
              <p:nvPr/>
            </p:nvSpPr>
            <p:spPr>
              <a:xfrm rot="1271479">
                <a:off x="2240570" y="2767905"/>
                <a:ext cx="18301" cy="17509"/>
              </a:xfrm>
              <a:custGeom>
                <a:avLst/>
                <a:gdLst/>
                <a:ahLst/>
                <a:cxnLst/>
                <a:rect l="l" t="t" r="r" b="b"/>
                <a:pathLst>
                  <a:path w="1150" h="1100" extrusionOk="0">
                    <a:moveTo>
                      <a:pt x="597" y="0"/>
                    </a:moveTo>
                    <a:cubicBezTo>
                      <a:pt x="590" y="0"/>
                      <a:pt x="583" y="0"/>
                      <a:pt x="576" y="0"/>
                    </a:cubicBezTo>
                    <a:cubicBezTo>
                      <a:pt x="353" y="7"/>
                      <a:pt x="157" y="147"/>
                      <a:pt x="78" y="356"/>
                    </a:cubicBezTo>
                    <a:cubicBezTo>
                      <a:pt x="0" y="564"/>
                      <a:pt x="55" y="799"/>
                      <a:pt x="217" y="951"/>
                    </a:cubicBezTo>
                    <a:cubicBezTo>
                      <a:pt x="321" y="1049"/>
                      <a:pt x="456" y="1099"/>
                      <a:pt x="593" y="1099"/>
                    </a:cubicBezTo>
                    <a:cubicBezTo>
                      <a:pt x="670" y="1099"/>
                      <a:pt x="747" y="1083"/>
                      <a:pt x="821" y="1050"/>
                    </a:cubicBezTo>
                    <a:cubicBezTo>
                      <a:pt x="1022" y="958"/>
                      <a:pt x="1150" y="754"/>
                      <a:pt x="1143" y="531"/>
                    </a:cubicBezTo>
                    <a:cubicBezTo>
                      <a:pt x="1134" y="235"/>
                      <a:pt x="891" y="0"/>
                      <a:pt x="59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16" name="Google Shape;10916;p18"/>
              <p:cNvSpPr/>
              <p:nvPr/>
            </p:nvSpPr>
            <p:spPr>
              <a:xfrm rot="1271479">
                <a:off x="2096246" y="2527400"/>
                <a:ext cx="18332" cy="17524"/>
              </a:xfrm>
              <a:custGeom>
                <a:avLst/>
                <a:gdLst/>
                <a:ahLst/>
                <a:cxnLst/>
                <a:rect l="l" t="t" r="r" b="b"/>
                <a:pathLst>
                  <a:path w="1152" h="1101" extrusionOk="0">
                    <a:moveTo>
                      <a:pt x="594" y="0"/>
                    </a:moveTo>
                    <a:cubicBezTo>
                      <a:pt x="588" y="0"/>
                      <a:pt x="582" y="0"/>
                      <a:pt x="577" y="0"/>
                    </a:cubicBezTo>
                    <a:cubicBezTo>
                      <a:pt x="354" y="9"/>
                      <a:pt x="158" y="149"/>
                      <a:pt x="80" y="357"/>
                    </a:cubicBezTo>
                    <a:cubicBezTo>
                      <a:pt x="0" y="564"/>
                      <a:pt x="55" y="800"/>
                      <a:pt x="219" y="953"/>
                    </a:cubicBezTo>
                    <a:cubicBezTo>
                      <a:pt x="322" y="1049"/>
                      <a:pt x="457" y="1100"/>
                      <a:pt x="594" y="1100"/>
                    </a:cubicBezTo>
                    <a:cubicBezTo>
                      <a:pt x="671" y="1100"/>
                      <a:pt x="748" y="1084"/>
                      <a:pt x="821" y="1051"/>
                    </a:cubicBezTo>
                    <a:cubicBezTo>
                      <a:pt x="1024" y="959"/>
                      <a:pt x="1151" y="755"/>
                      <a:pt x="1143" y="533"/>
                    </a:cubicBezTo>
                    <a:cubicBezTo>
                      <a:pt x="1134" y="235"/>
                      <a:pt x="890" y="0"/>
                      <a:pt x="594"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17" name="Google Shape;10917;p18"/>
              <p:cNvSpPr/>
              <p:nvPr/>
            </p:nvSpPr>
            <p:spPr>
              <a:xfrm rot="1271479">
                <a:off x="2131919" y="2834819"/>
                <a:ext cx="18317" cy="17540"/>
              </a:xfrm>
              <a:custGeom>
                <a:avLst/>
                <a:gdLst/>
                <a:ahLst/>
                <a:cxnLst/>
                <a:rect l="l" t="t" r="r" b="b"/>
                <a:pathLst>
                  <a:path w="1151" h="1102" extrusionOk="0">
                    <a:moveTo>
                      <a:pt x="593" y="1"/>
                    </a:moveTo>
                    <a:cubicBezTo>
                      <a:pt x="588" y="1"/>
                      <a:pt x="582" y="1"/>
                      <a:pt x="576" y="1"/>
                    </a:cubicBezTo>
                    <a:cubicBezTo>
                      <a:pt x="353" y="8"/>
                      <a:pt x="157" y="148"/>
                      <a:pt x="79" y="357"/>
                    </a:cubicBezTo>
                    <a:cubicBezTo>
                      <a:pt x="1" y="565"/>
                      <a:pt x="54" y="800"/>
                      <a:pt x="218" y="952"/>
                    </a:cubicBezTo>
                    <a:cubicBezTo>
                      <a:pt x="321" y="1050"/>
                      <a:pt x="457" y="1101"/>
                      <a:pt x="594" y="1101"/>
                    </a:cubicBezTo>
                    <a:cubicBezTo>
                      <a:pt x="671" y="1101"/>
                      <a:pt x="748" y="1085"/>
                      <a:pt x="820" y="1052"/>
                    </a:cubicBezTo>
                    <a:cubicBezTo>
                      <a:pt x="1023" y="960"/>
                      <a:pt x="1151" y="756"/>
                      <a:pt x="1144" y="534"/>
                    </a:cubicBezTo>
                    <a:cubicBezTo>
                      <a:pt x="1133" y="235"/>
                      <a:pt x="889" y="1"/>
                      <a:pt x="593"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18" name="Google Shape;10918;p18"/>
              <p:cNvSpPr/>
              <p:nvPr/>
            </p:nvSpPr>
            <p:spPr>
              <a:xfrm rot="1271479">
                <a:off x="2020256" y="2717150"/>
                <a:ext cx="18332" cy="17509"/>
              </a:xfrm>
              <a:custGeom>
                <a:avLst/>
                <a:gdLst/>
                <a:ahLst/>
                <a:cxnLst/>
                <a:rect l="l" t="t" r="r" b="b"/>
                <a:pathLst>
                  <a:path w="1152" h="1100" extrusionOk="0">
                    <a:moveTo>
                      <a:pt x="596" y="1"/>
                    </a:moveTo>
                    <a:cubicBezTo>
                      <a:pt x="590" y="1"/>
                      <a:pt x="583" y="1"/>
                      <a:pt x="576" y="1"/>
                    </a:cubicBezTo>
                    <a:cubicBezTo>
                      <a:pt x="354" y="8"/>
                      <a:pt x="158" y="148"/>
                      <a:pt x="80" y="356"/>
                    </a:cubicBezTo>
                    <a:cubicBezTo>
                      <a:pt x="0" y="563"/>
                      <a:pt x="55" y="799"/>
                      <a:pt x="217" y="952"/>
                    </a:cubicBezTo>
                    <a:cubicBezTo>
                      <a:pt x="321" y="1049"/>
                      <a:pt x="456" y="1100"/>
                      <a:pt x="592" y="1100"/>
                    </a:cubicBezTo>
                    <a:cubicBezTo>
                      <a:pt x="669" y="1100"/>
                      <a:pt x="747" y="1084"/>
                      <a:pt x="820" y="1050"/>
                    </a:cubicBezTo>
                    <a:cubicBezTo>
                      <a:pt x="1024" y="959"/>
                      <a:pt x="1151" y="754"/>
                      <a:pt x="1143" y="532"/>
                    </a:cubicBezTo>
                    <a:cubicBezTo>
                      <a:pt x="1134" y="235"/>
                      <a:pt x="891" y="1"/>
                      <a:pt x="59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19" name="Google Shape;10919;p18"/>
              <p:cNvSpPr/>
              <p:nvPr/>
            </p:nvSpPr>
            <p:spPr>
              <a:xfrm rot="1271479">
                <a:off x="2311958" y="2538525"/>
                <a:ext cx="18301" cy="17524"/>
              </a:xfrm>
              <a:custGeom>
                <a:avLst/>
                <a:gdLst/>
                <a:ahLst/>
                <a:cxnLst/>
                <a:rect l="l" t="t" r="r" b="b"/>
                <a:pathLst>
                  <a:path w="1150" h="1101" extrusionOk="0">
                    <a:moveTo>
                      <a:pt x="595" y="1"/>
                    </a:moveTo>
                    <a:cubicBezTo>
                      <a:pt x="588" y="1"/>
                      <a:pt x="582" y="1"/>
                      <a:pt x="575" y="1"/>
                    </a:cubicBezTo>
                    <a:cubicBezTo>
                      <a:pt x="353" y="8"/>
                      <a:pt x="157" y="148"/>
                      <a:pt x="78" y="357"/>
                    </a:cubicBezTo>
                    <a:cubicBezTo>
                      <a:pt x="0" y="564"/>
                      <a:pt x="54" y="800"/>
                      <a:pt x="217" y="952"/>
                    </a:cubicBezTo>
                    <a:cubicBezTo>
                      <a:pt x="320" y="1049"/>
                      <a:pt x="455" y="1100"/>
                      <a:pt x="592" y="1100"/>
                    </a:cubicBezTo>
                    <a:cubicBezTo>
                      <a:pt x="669" y="1100"/>
                      <a:pt x="747" y="1084"/>
                      <a:pt x="819" y="1051"/>
                    </a:cubicBezTo>
                    <a:cubicBezTo>
                      <a:pt x="1022" y="959"/>
                      <a:pt x="1150" y="754"/>
                      <a:pt x="1143" y="532"/>
                    </a:cubicBezTo>
                    <a:cubicBezTo>
                      <a:pt x="1132" y="236"/>
                      <a:pt x="889" y="1"/>
                      <a:pt x="59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20" name="Google Shape;10920;p18"/>
              <p:cNvSpPr/>
              <p:nvPr/>
            </p:nvSpPr>
            <p:spPr>
              <a:xfrm rot="1271479">
                <a:off x="1998716" y="2630018"/>
                <a:ext cx="38734" cy="37054"/>
              </a:xfrm>
              <a:custGeom>
                <a:avLst/>
                <a:gdLst/>
                <a:ahLst/>
                <a:cxnLst/>
                <a:rect l="l" t="t" r="r" b="b"/>
                <a:pathLst>
                  <a:path w="2434" h="2328" extrusionOk="0">
                    <a:moveTo>
                      <a:pt x="1256" y="0"/>
                    </a:moveTo>
                    <a:cubicBezTo>
                      <a:pt x="1243" y="0"/>
                      <a:pt x="1230"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21" name="Google Shape;10921;p18"/>
              <p:cNvSpPr/>
              <p:nvPr/>
            </p:nvSpPr>
            <p:spPr>
              <a:xfrm rot="1271479">
                <a:off x="2279970" y="2611212"/>
                <a:ext cx="67108" cy="64209"/>
              </a:xfrm>
              <a:custGeom>
                <a:avLst/>
                <a:gdLst/>
                <a:ahLst/>
                <a:cxnLst/>
                <a:rect l="l" t="t" r="r" b="b"/>
                <a:pathLst>
                  <a:path w="4217" h="4034" extrusionOk="0">
                    <a:moveTo>
                      <a:pt x="2178" y="0"/>
                    </a:moveTo>
                    <a:cubicBezTo>
                      <a:pt x="2156" y="0"/>
                      <a:pt x="2134" y="1"/>
                      <a:pt x="2112" y="1"/>
                    </a:cubicBezTo>
                    <a:cubicBezTo>
                      <a:pt x="1296" y="28"/>
                      <a:pt x="577" y="542"/>
                      <a:pt x="289" y="1305"/>
                    </a:cubicBezTo>
                    <a:cubicBezTo>
                      <a:pt x="1" y="2068"/>
                      <a:pt x="201" y="2929"/>
                      <a:pt x="796" y="3488"/>
                    </a:cubicBezTo>
                    <a:cubicBezTo>
                      <a:pt x="1177" y="3846"/>
                      <a:pt x="1673" y="4033"/>
                      <a:pt x="2175" y="4033"/>
                    </a:cubicBezTo>
                    <a:cubicBezTo>
                      <a:pt x="2456" y="4033"/>
                      <a:pt x="2740" y="3975"/>
                      <a:pt x="3007" y="3854"/>
                    </a:cubicBezTo>
                    <a:cubicBezTo>
                      <a:pt x="3749" y="3519"/>
                      <a:pt x="4217" y="2769"/>
                      <a:pt x="4191" y="1954"/>
                    </a:cubicBezTo>
                    <a:cubicBezTo>
                      <a:pt x="4157" y="862"/>
                      <a:pt x="3261" y="0"/>
                      <a:pt x="217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22" name="Google Shape;10922;p18"/>
              <p:cNvSpPr/>
              <p:nvPr/>
            </p:nvSpPr>
            <p:spPr>
              <a:xfrm rot="1271479">
                <a:off x="2374691" y="2673335"/>
                <a:ext cx="67092" cy="64209"/>
              </a:xfrm>
              <a:custGeom>
                <a:avLst/>
                <a:gdLst/>
                <a:ahLst/>
                <a:cxnLst/>
                <a:rect l="l" t="t" r="r" b="b"/>
                <a:pathLst>
                  <a:path w="4216" h="4034" extrusionOk="0">
                    <a:moveTo>
                      <a:pt x="2177" y="1"/>
                    </a:moveTo>
                    <a:cubicBezTo>
                      <a:pt x="2155" y="1"/>
                      <a:pt x="2133" y="1"/>
                      <a:pt x="2111" y="2"/>
                    </a:cubicBezTo>
                    <a:cubicBezTo>
                      <a:pt x="1295" y="28"/>
                      <a:pt x="576" y="543"/>
                      <a:pt x="288" y="1305"/>
                    </a:cubicBezTo>
                    <a:cubicBezTo>
                      <a:pt x="1" y="2068"/>
                      <a:pt x="200" y="2930"/>
                      <a:pt x="795" y="3488"/>
                    </a:cubicBezTo>
                    <a:cubicBezTo>
                      <a:pt x="1176" y="3846"/>
                      <a:pt x="1672" y="4034"/>
                      <a:pt x="2174" y="4034"/>
                    </a:cubicBezTo>
                    <a:cubicBezTo>
                      <a:pt x="2455" y="4034"/>
                      <a:pt x="2739" y="3975"/>
                      <a:pt x="3006" y="3855"/>
                    </a:cubicBezTo>
                    <a:cubicBezTo>
                      <a:pt x="3748" y="3518"/>
                      <a:pt x="4216" y="2769"/>
                      <a:pt x="4191" y="1953"/>
                    </a:cubicBezTo>
                    <a:cubicBezTo>
                      <a:pt x="4156" y="862"/>
                      <a:pt x="3260"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23" name="Google Shape;10923;p18"/>
              <p:cNvSpPr/>
              <p:nvPr/>
            </p:nvSpPr>
            <p:spPr>
              <a:xfrm rot="1271479">
                <a:off x="2164111" y="2552588"/>
                <a:ext cx="67124" cy="64209"/>
              </a:xfrm>
              <a:custGeom>
                <a:avLst/>
                <a:gdLst/>
                <a:ahLst/>
                <a:cxnLst/>
                <a:rect l="l" t="t" r="r" b="b"/>
                <a:pathLst>
                  <a:path w="4218" h="4034" extrusionOk="0">
                    <a:moveTo>
                      <a:pt x="2177" y="1"/>
                    </a:moveTo>
                    <a:cubicBezTo>
                      <a:pt x="2155" y="1"/>
                      <a:pt x="2133" y="1"/>
                      <a:pt x="2112" y="2"/>
                    </a:cubicBezTo>
                    <a:cubicBezTo>
                      <a:pt x="1297" y="28"/>
                      <a:pt x="576" y="542"/>
                      <a:pt x="288" y="1305"/>
                    </a:cubicBezTo>
                    <a:cubicBezTo>
                      <a:pt x="0" y="2068"/>
                      <a:pt x="200" y="2930"/>
                      <a:pt x="796" y="3488"/>
                    </a:cubicBezTo>
                    <a:cubicBezTo>
                      <a:pt x="1177" y="3845"/>
                      <a:pt x="1673" y="4033"/>
                      <a:pt x="2176" y="4033"/>
                    </a:cubicBezTo>
                    <a:cubicBezTo>
                      <a:pt x="2457" y="4033"/>
                      <a:pt x="2740" y="3975"/>
                      <a:pt x="3006" y="3854"/>
                    </a:cubicBezTo>
                    <a:cubicBezTo>
                      <a:pt x="3750" y="3518"/>
                      <a:pt x="4217" y="2768"/>
                      <a:pt x="4191" y="1953"/>
                    </a:cubicBezTo>
                    <a:cubicBezTo>
                      <a:pt x="4156" y="862"/>
                      <a:pt x="3261"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24" name="Google Shape;10924;p18"/>
              <p:cNvSpPr/>
              <p:nvPr/>
            </p:nvSpPr>
            <p:spPr>
              <a:xfrm rot="1271479">
                <a:off x="2235798" y="2822517"/>
                <a:ext cx="67108" cy="64209"/>
              </a:xfrm>
              <a:custGeom>
                <a:avLst/>
                <a:gdLst/>
                <a:ahLst/>
                <a:cxnLst/>
                <a:rect l="l" t="t" r="r" b="b"/>
                <a:pathLst>
                  <a:path w="4217" h="4034" extrusionOk="0">
                    <a:moveTo>
                      <a:pt x="2176" y="0"/>
                    </a:moveTo>
                    <a:cubicBezTo>
                      <a:pt x="2155" y="0"/>
                      <a:pt x="2133" y="0"/>
                      <a:pt x="2111" y="1"/>
                    </a:cubicBezTo>
                    <a:cubicBezTo>
                      <a:pt x="1296" y="27"/>
                      <a:pt x="575" y="542"/>
                      <a:pt x="289" y="1305"/>
                    </a:cubicBezTo>
                    <a:cubicBezTo>
                      <a:pt x="1" y="2067"/>
                      <a:pt x="200" y="2929"/>
                      <a:pt x="795" y="3487"/>
                    </a:cubicBezTo>
                    <a:cubicBezTo>
                      <a:pt x="1177" y="3846"/>
                      <a:pt x="1673" y="4034"/>
                      <a:pt x="2176" y="4034"/>
                    </a:cubicBezTo>
                    <a:cubicBezTo>
                      <a:pt x="2456" y="4034"/>
                      <a:pt x="2739" y="3975"/>
                      <a:pt x="3005" y="3855"/>
                    </a:cubicBezTo>
                    <a:cubicBezTo>
                      <a:pt x="3749" y="3519"/>
                      <a:pt x="4217" y="2768"/>
                      <a:pt x="4191" y="1953"/>
                    </a:cubicBezTo>
                    <a:cubicBezTo>
                      <a:pt x="4156" y="861"/>
                      <a:pt x="3260"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25" name="Google Shape;10925;p18"/>
              <p:cNvSpPr/>
              <p:nvPr/>
            </p:nvSpPr>
            <p:spPr>
              <a:xfrm rot="1271479">
                <a:off x="2066212" y="2645139"/>
                <a:ext cx="67108" cy="64193"/>
              </a:xfrm>
              <a:custGeom>
                <a:avLst/>
                <a:gdLst/>
                <a:ahLst/>
                <a:cxnLst/>
                <a:rect l="l" t="t" r="r" b="b"/>
                <a:pathLst>
                  <a:path w="4217" h="4033" extrusionOk="0">
                    <a:moveTo>
                      <a:pt x="2176" y="0"/>
                    </a:moveTo>
                    <a:cubicBezTo>
                      <a:pt x="2154" y="0"/>
                      <a:pt x="2132" y="1"/>
                      <a:pt x="2110" y="1"/>
                    </a:cubicBezTo>
                    <a:cubicBezTo>
                      <a:pt x="1295" y="27"/>
                      <a:pt x="576" y="542"/>
                      <a:pt x="288" y="1305"/>
                    </a:cubicBezTo>
                    <a:cubicBezTo>
                      <a:pt x="0" y="2068"/>
                      <a:pt x="200" y="2929"/>
                      <a:pt x="796" y="3488"/>
                    </a:cubicBezTo>
                    <a:cubicBezTo>
                      <a:pt x="1177" y="3845"/>
                      <a:pt x="1673" y="4033"/>
                      <a:pt x="2176" y="4033"/>
                    </a:cubicBezTo>
                    <a:cubicBezTo>
                      <a:pt x="2457" y="4033"/>
                      <a:pt x="2740" y="3974"/>
                      <a:pt x="3006" y="3854"/>
                    </a:cubicBezTo>
                    <a:cubicBezTo>
                      <a:pt x="3748" y="3518"/>
                      <a:pt x="4216" y="2767"/>
                      <a:pt x="4190" y="1952"/>
                    </a:cubicBezTo>
                    <a:cubicBezTo>
                      <a:pt x="4155" y="862"/>
                      <a:pt x="3261"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26" name="Google Shape;10926;p18"/>
              <p:cNvSpPr/>
              <p:nvPr/>
            </p:nvSpPr>
            <p:spPr>
              <a:xfrm rot="1271479">
                <a:off x="2040075" y="2777141"/>
                <a:ext cx="67108" cy="64209"/>
              </a:xfrm>
              <a:custGeom>
                <a:avLst/>
                <a:gdLst/>
                <a:ahLst/>
                <a:cxnLst/>
                <a:rect l="l" t="t" r="r" b="b"/>
                <a:pathLst>
                  <a:path w="4217" h="4034" extrusionOk="0">
                    <a:moveTo>
                      <a:pt x="2176" y="1"/>
                    </a:moveTo>
                    <a:cubicBezTo>
                      <a:pt x="2154" y="1"/>
                      <a:pt x="2132" y="1"/>
                      <a:pt x="2110" y="2"/>
                    </a:cubicBezTo>
                    <a:cubicBezTo>
                      <a:pt x="1295" y="27"/>
                      <a:pt x="576" y="541"/>
                      <a:pt x="288" y="1304"/>
                    </a:cubicBezTo>
                    <a:cubicBezTo>
                      <a:pt x="0" y="2068"/>
                      <a:pt x="200" y="2928"/>
                      <a:pt x="794" y="3487"/>
                    </a:cubicBezTo>
                    <a:cubicBezTo>
                      <a:pt x="1177" y="3845"/>
                      <a:pt x="1672" y="4033"/>
                      <a:pt x="2175" y="4033"/>
                    </a:cubicBezTo>
                    <a:cubicBezTo>
                      <a:pt x="2456" y="4033"/>
                      <a:pt x="2738" y="3975"/>
                      <a:pt x="3005" y="3854"/>
                    </a:cubicBezTo>
                    <a:cubicBezTo>
                      <a:pt x="3748" y="3518"/>
                      <a:pt x="4216" y="2768"/>
                      <a:pt x="4190" y="1953"/>
                    </a:cubicBezTo>
                    <a:cubicBezTo>
                      <a:pt x="4155" y="862"/>
                      <a:pt x="3259" y="1"/>
                      <a:pt x="217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sp>
          <p:nvSpPr>
            <p:cNvPr id="10927" name="Google Shape;10927;p18"/>
            <p:cNvSpPr/>
            <p:nvPr/>
          </p:nvSpPr>
          <p:spPr>
            <a:xfrm rot="10800000">
              <a:off x="8938891" y="650537"/>
              <a:ext cx="71300" cy="58000"/>
            </a:xfrm>
            <a:custGeom>
              <a:avLst/>
              <a:gdLst/>
              <a:ahLst/>
              <a:cxnLst/>
              <a:rect l="l" t="t" r="r" b="b"/>
              <a:pathLst>
                <a:path w="2852" h="2320" extrusionOk="0">
                  <a:moveTo>
                    <a:pt x="1571" y="1"/>
                  </a:moveTo>
                  <a:cubicBezTo>
                    <a:pt x="1303" y="1"/>
                    <a:pt x="1010" y="121"/>
                    <a:pt x="741" y="401"/>
                  </a:cubicBezTo>
                  <a:cubicBezTo>
                    <a:pt x="0" y="1174"/>
                    <a:pt x="799" y="2319"/>
                    <a:pt x="1570" y="2319"/>
                  </a:cubicBezTo>
                  <a:cubicBezTo>
                    <a:pt x="1838" y="2319"/>
                    <a:pt x="2103" y="2181"/>
                    <a:pt x="2298" y="1842"/>
                  </a:cubicBezTo>
                  <a:cubicBezTo>
                    <a:pt x="2851" y="881"/>
                    <a:pt x="2299" y="1"/>
                    <a:pt x="15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28" name="Google Shape;10928;p18"/>
            <p:cNvSpPr/>
            <p:nvPr/>
          </p:nvSpPr>
          <p:spPr>
            <a:xfrm rot="10800000">
              <a:off x="7948066" y="4921349"/>
              <a:ext cx="71300" cy="57975"/>
            </a:xfrm>
            <a:custGeom>
              <a:avLst/>
              <a:gdLst/>
              <a:ahLst/>
              <a:cxnLst/>
              <a:rect l="l" t="t" r="r" b="b"/>
              <a:pathLst>
                <a:path w="2852" h="2319" extrusionOk="0">
                  <a:moveTo>
                    <a:pt x="1572" y="0"/>
                  </a:moveTo>
                  <a:cubicBezTo>
                    <a:pt x="1303" y="0"/>
                    <a:pt x="1011" y="120"/>
                    <a:pt x="741" y="401"/>
                  </a:cubicBezTo>
                  <a:cubicBezTo>
                    <a:pt x="1" y="1174"/>
                    <a:pt x="800" y="2319"/>
                    <a:pt x="1571" y="2319"/>
                  </a:cubicBezTo>
                  <a:cubicBezTo>
                    <a:pt x="1839" y="2319"/>
                    <a:pt x="2103" y="2181"/>
                    <a:pt x="2298" y="1842"/>
                  </a:cubicBezTo>
                  <a:cubicBezTo>
                    <a:pt x="2851" y="881"/>
                    <a:pt x="2299" y="0"/>
                    <a:pt x="157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29" name="Google Shape;10929;p18"/>
            <p:cNvSpPr/>
            <p:nvPr/>
          </p:nvSpPr>
          <p:spPr>
            <a:xfrm rot="10800000">
              <a:off x="8407404" y="1398287"/>
              <a:ext cx="71275" cy="57975"/>
            </a:xfrm>
            <a:custGeom>
              <a:avLst/>
              <a:gdLst/>
              <a:ahLst/>
              <a:cxnLst/>
              <a:rect l="l" t="t" r="r" b="b"/>
              <a:pathLst>
                <a:path w="2851" h="2319" extrusionOk="0">
                  <a:moveTo>
                    <a:pt x="1570" y="0"/>
                  </a:moveTo>
                  <a:cubicBezTo>
                    <a:pt x="1302" y="0"/>
                    <a:pt x="1009" y="120"/>
                    <a:pt x="740" y="401"/>
                  </a:cubicBezTo>
                  <a:cubicBezTo>
                    <a:pt x="0" y="1174"/>
                    <a:pt x="799" y="2319"/>
                    <a:pt x="1569" y="2319"/>
                  </a:cubicBezTo>
                  <a:cubicBezTo>
                    <a:pt x="1837" y="2319"/>
                    <a:pt x="2101" y="2181"/>
                    <a:pt x="2296" y="1841"/>
                  </a:cubicBezTo>
                  <a:cubicBezTo>
                    <a:pt x="2850" y="881"/>
                    <a:pt x="2297" y="0"/>
                    <a:pt x="15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30" name="Google Shape;10930;p18"/>
            <p:cNvSpPr/>
            <p:nvPr/>
          </p:nvSpPr>
          <p:spPr>
            <a:xfrm rot="10800000">
              <a:off x="8859479" y="4364012"/>
              <a:ext cx="33600" cy="30575"/>
            </a:xfrm>
            <a:custGeom>
              <a:avLst/>
              <a:gdLst/>
              <a:ahLst/>
              <a:cxnLst/>
              <a:rect l="l" t="t" r="r" b="b"/>
              <a:pathLst>
                <a:path w="1344" h="1223" extrusionOk="0">
                  <a:moveTo>
                    <a:pt x="703" y="0"/>
                  </a:moveTo>
                  <a:cubicBezTo>
                    <a:pt x="352" y="0"/>
                    <a:pt x="0" y="204"/>
                    <a:pt x="63" y="654"/>
                  </a:cubicBezTo>
                  <a:cubicBezTo>
                    <a:pt x="117" y="1042"/>
                    <a:pt x="384" y="1223"/>
                    <a:pt x="661" y="1223"/>
                  </a:cubicBezTo>
                  <a:cubicBezTo>
                    <a:pt x="995" y="1223"/>
                    <a:pt x="1344" y="958"/>
                    <a:pt x="1342" y="477"/>
                  </a:cubicBezTo>
                  <a:cubicBezTo>
                    <a:pt x="1341" y="170"/>
                    <a:pt x="1023" y="0"/>
                    <a:pt x="7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31" name="Google Shape;10931;p18"/>
            <p:cNvSpPr/>
            <p:nvPr/>
          </p:nvSpPr>
          <p:spPr>
            <a:xfrm rot="10800000">
              <a:off x="8417429" y="2228362"/>
              <a:ext cx="33625" cy="30600"/>
            </a:xfrm>
            <a:custGeom>
              <a:avLst/>
              <a:gdLst/>
              <a:ahLst/>
              <a:cxnLst/>
              <a:rect l="l" t="t" r="r" b="b"/>
              <a:pathLst>
                <a:path w="1345" h="1224" extrusionOk="0">
                  <a:moveTo>
                    <a:pt x="703" y="1"/>
                  </a:moveTo>
                  <a:cubicBezTo>
                    <a:pt x="353" y="1"/>
                    <a:pt x="1" y="205"/>
                    <a:pt x="63" y="654"/>
                  </a:cubicBezTo>
                  <a:cubicBezTo>
                    <a:pt x="118" y="1043"/>
                    <a:pt x="385" y="1224"/>
                    <a:pt x="661" y="1224"/>
                  </a:cubicBezTo>
                  <a:cubicBezTo>
                    <a:pt x="996" y="1224"/>
                    <a:pt x="1344" y="959"/>
                    <a:pt x="1343" y="477"/>
                  </a:cubicBezTo>
                  <a:cubicBezTo>
                    <a:pt x="1342" y="170"/>
                    <a:pt x="1023" y="1"/>
                    <a:pt x="7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32" name="Google Shape;10932;p18"/>
            <p:cNvSpPr/>
            <p:nvPr/>
          </p:nvSpPr>
          <p:spPr>
            <a:xfrm rot="10800000">
              <a:off x="8938929" y="2700112"/>
              <a:ext cx="71250" cy="57975"/>
            </a:xfrm>
            <a:custGeom>
              <a:avLst/>
              <a:gdLst/>
              <a:ahLst/>
              <a:cxnLst/>
              <a:rect l="l" t="t" r="r" b="b"/>
              <a:pathLst>
                <a:path w="2850" h="2319" extrusionOk="0">
                  <a:moveTo>
                    <a:pt x="1571" y="1"/>
                  </a:moveTo>
                  <a:cubicBezTo>
                    <a:pt x="1302" y="1"/>
                    <a:pt x="1010" y="121"/>
                    <a:pt x="741" y="401"/>
                  </a:cubicBezTo>
                  <a:cubicBezTo>
                    <a:pt x="1" y="1174"/>
                    <a:pt x="799" y="2318"/>
                    <a:pt x="1570" y="2318"/>
                  </a:cubicBezTo>
                  <a:cubicBezTo>
                    <a:pt x="1837" y="2318"/>
                    <a:pt x="2101" y="2181"/>
                    <a:pt x="2297" y="1842"/>
                  </a:cubicBezTo>
                  <a:cubicBezTo>
                    <a:pt x="2850" y="881"/>
                    <a:pt x="2297" y="1"/>
                    <a:pt x="15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33" name="Google Shape;10933;p18"/>
            <p:cNvSpPr/>
            <p:nvPr/>
          </p:nvSpPr>
          <p:spPr>
            <a:xfrm rot="10800000">
              <a:off x="211279" y="980337"/>
              <a:ext cx="71300" cy="58000"/>
            </a:xfrm>
            <a:custGeom>
              <a:avLst/>
              <a:gdLst/>
              <a:ahLst/>
              <a:cxnLst/>
              <a:rect l="l" t="t" r="r" b="b"/>
              <a:pathLst>
                <a:path w="2852" h="2320" extrusionOk="0">
                  <a:moveTo>
                    <a:pt x="1572" y="0"/>
                  </a:moveTo>
                  <a:cubicBezTo>
                    <a:pt x="1303" y="0"/>
                    <a:pt x="1011" y="121"/>
                    <a:pt x="741" y="402"/>
                  </a:cubicBezTo>
                  <a:cubicBezTo>
                    <a:pt x="1" y="1175"/>
                    <a:pt x="800" y="2320"/>
                    <a:pt x="1571" y="2320"/>
                  </a:cubicBezTo>
                  <a:cubicBezTo>
                    <a:pt x="1838" y="2320"/>
                    <a:pt x="2102" y="2182"/>
                    <a:pt x="2297" y="1843"/>
                  </a:cubicBezTo>
                  <a:cubicBezTo>
                    <a:pt x="2851" y="881"/>
                    <a:pt x="2299" y="0"/>
                    <a:pt x="157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nvGrpSpPr>
            <p:cNvPr id="10934" name="Google Shape;10934;p18"/>
            <p:cNvGrpSpPr/>
            <p:nvPr/>
          </p:nvGrpSpPr>
          <p:grpSpPr>
            <a:xfrm rot="-6277620" flipH="1">
              <a:off x="7485647" y="4463091"/>
              <a:ext cx="304040" cy="290839"/>
              <a:chOff x="1651300" y="653225"/>
              <a:chExt cx="702450" cy="671950"/>
            </a:xfrm>
          </p:grpSpPr>
          <p:sp>
            <p:nvSpPr>
              <p:cNvPr id="10935" name="Google Shape;10935;p18"/>
              <p:cNvSpPr/>
              <p:nvPr/>
            </p:nvSpPr>
            <p:spPr>
              <a:xfrm>
                <a:off x="1651300" y="653225"/>
                <a:ext cx="702450" cy="671950"/>
              </a:xfrm>
              <a:custGeom>
                <a:avLst/>
                <a:gdLst/>
                <a:ahLst/>
                <a:cxnLst/>
                <a:rect l="l" t="t" r="r" b="b"/>
                <a:pathLst>
                  <a:path w="28097" h="26878" extrusionOk="0">
                    <a:moveTo>
                      <a:pt x="11050" y="0"/>
                    </a:moveTo>
                    <a:cubicBezTo>
                      <a:pt x="10675" y="0"/>
                      <a:pt x="10317" y="31"/>
                      <a:pt x="9985" y="89"/>
                    </a:cubicBezTo>
                    <a:cubicBezTo>
                      <a:pt x="5620" y="847"/>
                      <a:pt x="0" y="8341"/>
                      <a:pt x="7122" y="18927"/>
                    </a:cubicBezTo>
                    <a:cubicBezTo>
                      <a:pt x="11655" y="25666"/>
                      <a:pt x="19139" y="26878"/>
                      <a:pt x="23079" y="26878"/>
                    </a:cubicBezTo>
                    <a:cubicBezTo>
                      <a:pt x="24015" y="26878"/>
                      <a:pt x="24751" y="26810"/>
                      <a:pt x="25200" y="26731"/>
                    </a:cubicBezTo>
                    <a:cubicBezTo>
                      <a:pt x="27542" y="26320"/>
                      <a:pt x="28098" y="24910"/>
                      <a:pt x="25037" y="22755"/>
                    </a:cubicBezTo>
                    <a:cubicBezTo>
                      <a:pt x="21362" y="20167"/>
                      <a:pt x="19852" y="14921"/>
                      <a:pt x="19077" y="8094"/>
                    </a:cubicBezTo>
                    <a:cubicBezTo>
                      <a:pt x="18390" y="2044"/>
                      <a:pt x="14123" y="0"/>
                      <a:pt x="11050"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36" name="Google Shape;10936;p18"/>
              <p:cNvSpPr/>
              <p:nvPr/>
            </p:nvSpPr>
            <p:spPr>
              <a:xfrm>
                <a:off x="1660375" y="659650"/>
                <a:ext cx="655075" cy="665525"/>
              </a:xfrm>
              <a:custGeom>
                <a:avLst/>
                <a:gdLst/>
                <a:ahLst/>
                <a:cxnLst/>
                <a:rect l="l" t="t" r="r" b="b"/>
                <a:pathLst>
                  <a:path w="26202" h="26621" extrusionOk="0">
                    <a:moveTo>
                      <a:pt x="8947" y="0"/>
                    </a:moveTo>
                    <a:cubicBezTo>
                      <a:pt x="4716" y="1364"/>
                      <a:pt x="1" y="8623"/>
                      <a:pt x="6758" y="18670"/>
                    </a:cubicBezTo>
                    <a:cubicBezTo>
                      <a:pt x="11292" y="25409"/>
                      <a:pt x="18776" y="26621"/>
                      <a:pt x="22716" y="26621"/>
                    </a:cubicBezTo>
                    <a:cubicBezTo>
                      <a:pt x="23652" y="26621"/>
                      <a:pt x="24388" y="26553"/>
                      <a:pt x="24837" y="26474"/>
                    </a:cubicBezTo>
                    <a:cubicBezTo>
                      <a:pt x="25407" y="26373"/>
                      <a:pt x="25870" y="26214"/>
                      <a:pt x="26202" y="25999"/>
                    </a:cubicBezTo>
                    <a:cubicBezTo>
                      <a:pt x="24310" y="25264"/>
                      <a:pt x="22488" y="24359"/>
                      <a:pt x="20780" y="23248"/>
                    </a:cubicBezTo>
                    <a:cubicBezTo>
                      <a:pt x="15397" y="19744"/>
                      <a:pt x="12137" y="14278"/>
                      <a:pt x="10336" y="8205"/>
                    </a:cubicBezTo>
                    <a:cubicBezTo>
                      <a:pt x="9543" y="5536"/>
                      <a:pt x="9076" y="2781"/>
                      <a:pt x="8947"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37" name="Google Shape;10937;p18"/>
              <p:cNvSpPr/>
              <p:nvPr/>
            </p:nvSpPr>
            <p:spPr>
              <a:xfrm>
                <a:off x="2004734" y="1085091"/>
                <a:ext cx="120175" cy="228525"/>
              </a:xfrm>
              <a:custGeom>
                <a:avLst/>
                <a:gdLst/>
                <a:ahLst/>
                <a:cxnLst/>
                <a:rect l="l" t="t" r="r" b="b"/>
                <a:pathLst>
                  <a:path w="4807" h="9141" extrusionOk="0">
                    <a:moveTo>
                      <a:pt x="748" y="1"/>
                    </a:moveTo>
                    <a:cubicBezTo>
                      <a:pt x="131" y="2531"/>
                      <a:pt x="1" y="5089"/>
                      <a:pt x="183" y="7660"/>
                    </a:cubicBezTo>
                    <a:cubicBezTo>
                      <a:pt x="1758" y="8386"/>
                      <a:pt x="3341" y="8853"/>
                      <a:pt x="4807" y="9141"/>
                    </a:cubicBezTo>
                    <a:cubicBezTo>
                      <a:pt x="4477" y="7455"/>
                      <a:pt x="4274" y="5749"/>
                      <a:pt x="4265" y="4032"/>
                    </a:cubicBezTo>
                    <a:cubicBezTo>
                      <a:pt x="2930" y="2820"/>
                      <a:pt x="1765" y="1465"/>
                      <a:pt x="7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38" name="Google Shape;10938;p18"/>
              <p:cNvSpPr/>
              <p:nvPr/>
            </p:nvSpPr>
            <p:spPr>
              <a:xfrm>
                <a:off x="1747959" y="657916"/>
                <a:ext cx="140950" cy="176325"/>
              </a:xfrm>
              <a:custGeom>
                <a:avLst/>
                <a:gdLst/>
                <a:ahLst/>
                <a:cxnLst/>
                <a:rect l="l" t="t" r="r" b="b"/>
                <a:pathLst>
                  <a:path w="5638" h="7053" extrusionOk="0">
                    <a:moveTo>
                      <a:pt x="5422" y="0"/>
                    </a:moveTo>
                    <a:cubicBezTo>
                      <a:pt x="3102" y="748"/>
                      <a:pt x="640" y="3271"/>
                      <a:pt x="0" y="7052"/>
                    </a:cubicBezTo>
                    <a:cubicBezTo>
                      <a:pt x="1697" y="5332"/>
                      <a:pt x="3589" y="3814"/>
                      <a:pt x="5638" y="2533"/>
                    </a:cubicBezTo>
                    <a:cubicBezTo>
                      <a:pt x="5536" y="1692"/>
                      <a:pt x="5461" y="847"/>
                      <a:pt x="54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39" name="Google Shape;10939;p18"/>
              <p:cNvSpPr/>
              <p:nvPr/>
            </p:nvSpPr>
            <p:spPr>
              <a:xfrm>
                <a:off x="1746059" y="774466"/>
                <a:ext cx="179925" cy="279175"/>
              </a:xfrm>
              <a:custGeom>
                <a:avLst/>
                <a:gdLst/>
                <a:ahLst/>
                <a:cxnLst/>
                <a:rect l="l" t="t" r="r" b="b"/>
                <a:pathLst>
                  <a:path w="7196" h="11167" extrusionOk="0">
                    <a:moveTo>
                      <a:pt x="6044" y="0"/>
                    </a:moveTo>
                    <a:cubicBezTo>
                      <a:pt x="3750" y="1507"/>
                      <a:pt x="1737" y="3275"/>
                      <a:pt x="0" y="5284"/>
                    </a:cubicBezTo>
                    <a:cubicBezTo>
                      <a:pt x="89" y="7060"/>
                      <a:pt x="560" y="9032"/>
                      <a:pt x="1556" y="11167"/>
                    </a:cubicBezTo>
                    <a:cubicBezTo>
                      <a:pt x="2896" y="8771"/>
                      <a:pt x="4647" y="6664"/>
                      <a:pt x="6866" y="4838"/>
                    </a:cubicBezTo>
                    <a:cubicBezTo>
                      <a:pt x="6962" y="4757"/>
                      <a:pt x="7074" y="4699"/>
                      <a:pt x="7196" y="4669"/>
                    </a:cubicBezTo>
                    <a:cubicBezTo>
                      <a:pt x="7114" y="4413"/>
                      <a:pt x="7033" y="4156"/>
                      <a:pt x="6956" y="3897"/>
                    </a:cubicBezTo>
                    <a:cubicBezTo>
                      <a:pt x="6577" y="2617"/>
                      <a:pt x="6273" y="1316"/>
                      <a:pt x="60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40" name="Google Shape;10940;p18"/>
              <p:cNvSpPr/>
              <p:nvPr/>
            </p:nvSpPr>
            <p:spPr>
              <a:xfrm>
                <a:off x="1809809" y="924941"/>
                <a:ext cx="185775" cy="332150"/>
              </a:xfrm>
              <a:custGeom>
                <a:avLst/>
                <a:gdLst/>
                <a:ahLst/>
                <a:cxnLst/>
                <a:rect l="l" t="t" r="r" b="b"/>
                <a:pathLst>
                  <a:path w="7431" h="13286" extrusionOk="0">
                    <a:moveTo>
                      <a:pt x="5260" y="0"/>
                    </a:moveTo>
                    <a:cubicBezTo>
                      <a:pt x="2981" y="1917"/>
                      <a:pt x="1264" y="4129"/>
                      <a:pt x="0" y="6689"/>
                    </a:cubicBezTo>
                    <a:cubicBezTo>
                      <a:pt x="273" y="7158"/>
                      <a:pt x="571" y="7634"/>
                      <a:pt x="896" y="8117"/>
                    </a:cubicBezTo>
                    <a:cubicBezTo>
                      <a:pt x="2457" y="10437"/>
                      <a:pt x="4367" y="12100"/>
                      <a:pt x="6363" y="13285"/>
                    </a:cubicBezTo>
                    <a:cubicBezTo>
                      <a:pt x="6252" y="10388"/>
                      <a:pt x="6539" y="7505"/>
                      <a:pt x="7425" y="4666"/>
                    </a:cubicBezTo>
                    <a:cubicBezTo>
                      <a:pt x="7427" y="4661"/>
                      <a:pt x="7429" y="4658"/>
                      <a:pt x="7431" y="4653"/>
                    </a:cubicBezTo>
                    <a:cubicBezTo>
                      <a:pt x="6581" y="3181"/>
                      <a:pt x="5864" y="1619"/>
                      <a:pt x="52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41" name="Google Shape;10941;p18"/>
              <p:cNvSpPr/>
              <p:nvPr/>
            </p:nvSpPr>
            <p:spPr>
              <a:xfrm>
                <a:off x="2153484" y="1220466"/>
                <a:ext cx="163125" cy="103575"/>
              </a:xfrm>
              <a:custGeom>
                <a:avLst/>
                <a:gdLst/>
                <a:ahLst/>
                <a:cxnLst/>
                <a:rect l="l" t="t" r="r" b="b"/>
                <a:pathLst>
                  <a:path w="6525" h="4143" extrusionOk="0">
                    <a:moveTo>
                      <a:pt x="1" y="1"/>
                    </a:moveTo>
                    <a:cubicBezTo>
                      <a:pt x="91" y="1343"/>
                      <a:pt x="300" y="2676"/>
                      <a:pt x="581" y="3996"/>
                    </a:cubicBezTo>
                    <a:cubicBezTo>
                      <a:pt x="1494" y="4102"/>
                      <a:pt x="2328" y="4142"/>
                      <a:pt x="3045" y="4142"/>
                    </a:cubicBezTo>
                    <a:cubicBezTo>
                      <a:pt x="3978" y="4142"/>
                      <a:pt x="4712" y="4074"/>
                      <a:pt x="5159" y="3996"/>
                    </a:cubicBezTo>
                    <a:cubicBezTo>
                      <a:pt x="5730" y="3896"/>
                      <a:pt x="6192" y="3735"/>
                      <a:pt x="6524" y="3521"/>
                    </a:cubicBezTo>
                    <a:cubicBezTo>
                      <a:pt x="4632" y="2786"/>
                      <a:pt x="2810" y="1882"/>
                      <a:pt x="1102" y="769"/>
                    </a:cubicBezTo>
                    <a:cubicBezTo>
                      <a:pt x="725" y="522"/>
                      <a:pt x="357" y="266"/>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42" name="Google Shape;10942;p18"/>
              <p:cNvSpPr/>
              <p:nvPr/>
            </p:nvSpPr>
            <p:spPr>
              <a:xfrm>
                <a:off x="1884050" y="653225"/>
                <a:ext cx="221725" cy="117925"/>
              </a:xfrm>
              <a:custGeom>
                <a:avLst/>
                <a:gdLst/>
                <a:ahLst/>
                <a:cxnLst/>
                <a:rect l="l" t="t" r="r" b="b"/>
                <a:pathLst>
                  <a:path w="8869" h="4717" extrusionOk="0">
                    <a:moveTo>
                      <a:pt x="1739" y="1"/>
                    </a:moveTo>
                    <a:cubicBezTo>
                      <a:pt x="1364" y="1"/>
                      <a:pt x="1006" y="31"/>
                      <a:pt x="675" y="89"/>
                    </a:cubicBezTo>
                    <a:cubicBezTo>
                      <a:pt x="446" y="130"/>
                      <a:pt x="221" y="186"/>
                      <a:pt x="0" y="257"/>
                    </a:cubicBezTo>
                    <a:cubicBezTo>
                      <a:pt x="43" y="1181"/>
                      <a:pt x="127" y="2103"/>
                      <a:pt x="243" y="3019"/>
                    </a:cubicBezTo>
                    <a:cubicBezTo>
                      <a:pt x="3161" y="3417"/>
                      <a:pt x="6055" y="3931"/>
                      <a:pt x="8869" y="4716"/>
                    </a:cubicBezTo>
                    <a:cubicBezTo>
                      <a:pt x="7291" y="1258"/>
                      <a:pt x="4148" y="1"/>
                      <a:pt x="173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43" name="Google Shape;10943;p18"/>
              <p:cNvSpPr/>
              <p:nvPr/>
            </p:nvSpPr>
            <p:spPr>
              <a:xfrm>
                <a:off x="1896625" y="770950"/>
                <a:ext cx="242350" cy="162525"/>
              </a:xfrm>
              <a:custGeom>
                <a:avLst/>
                <a:gdLst/>
                <a:ahLst/>
                <a:cxnLst/>
                <a:rect l="l" t="t" r="r" b="b"/>
                <a:pathLst>
                  <a:path w="9694" h="6501" extrusionOk="0">
                    <a:moveTo>
                      <a:pt x="1" y="0"/>
                    </a:moveTo>
                    <a:lnTo>
                      <a:pt x="1" y="0"/>
                    </a:lnTo>
                    <a:cubicBezTo>
                      <a:pt x="226" y="1267"/>
                      <a:pt x="522" y="2519"/>
                      <a:pt x="887" y="3753"/>
                    </a:cubicBezTo>
                    <a:cubicBezTo>
                      <a:pt x="932" y="3906"/>
                      <a:pt x="980" y="4060"/>
                      <a:pt x="1027" y="4214"/>
                    </a:cubicBezTo>
                    <a:cubicBezTo>
                      <a:pt x="3974" y="4724"/>
                      <a:pt x="6850" y="5553"/>
                      <a:pt x="9694" y="6501"/>
                    </a:cubicBezTo>
                    <a:cubicBezTo>
                      <a:pt x="9530" y="5503"/>
                      <a:pt x="9388" y="4465"/>
                      <a:pt x="9264" y="3386"/>
                    </a:cubicBezTo>
                    <a:cubicBezTo>
                      <a:pt x="9207" y="2877"/>
                      <a:pt x="9117" y="2374"/>
                      <a:pt x="8999" y="1877"/>
                    </a:cubicBezTo>
                    <a:cubicBezTo>
                      <a:pt x="6074" y="981"/>
                      <a:pt x="3044" y="423"/>
                      <a:pt x="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44" name="Google Shape;10944;p18"/>
              <p:cNvSpPr/>
              <p:nvPr/>
            </p:nvSpPr>
            <p:spPr>
              <a:xfrm>
                <a:off x="1937350" y="920775"/>
                <a:ext cx="238100" cy="157375"/>
              </a:xfrm>
              <a:custGeom>
                <a:avLst/>
                <a:gdLst/>
                <a:ahLst/>
                <a:cxnLst/>
                <a:rect l="l" t="t" r="r" b="b"/>
                <a:pathLst>
                  <a:path w="9524" h="6295" extrusionOk="0">
                    <a:moveTo>
                      <a:pt x="0" y="0"/>
                    </a:moveTo>
                    <a:lnTo>
                      <a:pt x="0" y="0"/>
                    </a:lnTo>
                    <a:cubicBezTo>
                      <a:pt x="592" y="1603"/>
                      <a:pt x="1295" y="3146"/>
                      <a:pt x="2127" y="4607"/>
                    </a:cubicBezTo>
                    <a:cubicBezTo>
                      <a:pt x="4599" y="5141"/>
                      <a:pt x="7069" y="5692"/>
                      <a:pt x="9523" y="6295"/>
                    </a:cubicBezTo>
                    <a:cubicBezTo>
                      <a:pt x="9076" y="5098"/>
                      <a:pt x="8711" y="3780"/>
                      <a:pt x="8410" y="2354"/>
                    </a:cubicBezTo>
                    <a:cubicBezTo>
                      <a:pt x="5647" y="1408"/>
                      <a:pt x="2857" y="558"/>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45" name="Google Shape;10945;p18"/>
              <p:cNvSpPr/>
              <p:nvPr/>
            </p:nvSpPr>
            <p:spPr>
              <a:xfrm>
                <a:off x="2149150" y="1218350"/>
                <a:ext cx="192100" cy="91275"/>
              </a:xfrm>
              <a:custGeom>
                <a:avLst/>
                <a:gdLst/>
                <a:ahLst/>
                <a:cxnLst/>
                <a:rect l="l" t="t" r="r" b="b"/>
                <a:pathLst>
                  <a:path w="7684" h="3651" extrusionOk="0">
                    <a:moveTo>
                      <a:pt x="1783" y="0"/>
                    </a:moveTo>
                    <a:cubicBezTo>
                      <a:pt x="1189" y="0"/>
                      <a:pt x="595" y="10"/>
                      <a:pt x="0" y="29"/>
                    </a:cubicBezTo>
                    <a:cubicBezTo>
                      <a:pt x="398" y="329"/>
                      <a:pt x="805" y="622"/>
                      <a:pt x="1231" y="899"/>
                    </a:cubicBezTo>
                    <a:cubicBezTo>
                      <a:pt x="2937" y="2010"/>
                      <a:pt x="4761" y="2914"/>
                      <a:pt x="6653" y="3651"/>
                    </a:cubicBezTo>
                    <a:cubicBezTo>
                      <a:pt x="7683" y="2983"/>
                      <a:pt x="7437" y="1778"/>
                      <a:pt x="5123" y="150"/>
                    </a:cubicBezTo>
                    <a:cubicBezTo>
                      <a:pt x="5100" y="133"/>
                      <a:pt x="5078" y="115"/>
                      <a:pt x="5054" y="98"/>
                    </a:cubicBezTo>
                    <a:cubicBezTo>
                      <a:pt x="3966" y="33"/>
                      <a:pt x="2876" y="0"/>
                      <a:pt x="178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46" name="Google Shape;10946;p18"/>
              <p:cNvSpPr/>
              <p:nvPr/>
            </p:nvSpPr>
            <p:spPr>
              <a:xfrm>
                <a:off x="2020875" y="1084275"/>
                <a:ext cx="209625" cy="96150"/>
              </a:xfrm>
              <a:custGeom>
                <a:avLst/>
                <a:gdLst/>
                <a:ahLst/>
                <a:cxnLst/>
                <a:rect l="l" t="t" r="r" b="b"/>
                <a:pathLst>
                  <a:path w="8385" h="3846" extrusionOk="0">
                    <a:moveTo>
                      <a:pt x="0" y="0"/>
                    </a:moveTo>
                    <a:lnTo>
                      <a:pt x="0" y="0"/>
                    </a:lnTo>
                    <a:cubicBezTo>
                      <a:pt x="959" y="1397"/>
                      <a:pt x="2063" y="2685"/>
                      <a:pt x="3297" y="3846"/>
                    </a:cubicBezTo>
                    <a:cubicBezTo>
                      <a:pt x="4500" y="3772"/>
                      <a:pt x="5701" y="3735"/>
                      <a:pt x="6900" y="3735"/>
                    </a:cubicBezTo>
                    <a:cubicBezTo>
                      <a:pt x="7395" y="3735"/>
                      <a:pt x="7890" y="3741"/>
                      <a:pt x="8384" y="3754"/>
                    </a:cubicBezTo>
                    <a:cubicBezTo>
                      <a:pt x="7874" y="3123"/>
                      <a:pt x="7417" y="2420"/>
                      <a:pt x="7015" y="1644"/>
                    </a:cubicBezTo>
                    <a:cubicBezTo>
                      <a:pt x="4688" y="1052"/>
                      <a:pt x="2346" y="515"/>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47" name="Google Shape;10947;p18"/>
              <p:cNvSpPr/>
              <p:nvPr/>
            </p:nvSpPr>
            <p:spPr>
              <a:xfrm>
                <a:off x="2055375" y="786600"/>
                <a:ext cx="57325" cy="132300"/>
              </a:xfrm>
              <a:custGeom>
                <a:avLst/>
                <a:gdLst/>
                <a:ahLst/>
                <a:cxnLst/>
                <a:rect l="l" t="t" r="r" b="b"/>
                <a:pathLst>
                  <a:path w="2293" h="5292" extrusionOk="0">
                    <a:moveTo>
                      <a:pt x="474" y="1"/>
                    </a:moveTo>
                    <a:cubicBezTo>
                      <a:pt x="246" y="1"/>
                      <a:pt x="0" y="257"/>
                      <a:pt x="131" y="538"/>
                    </a:cubicBezTo>
                    <a:cubicBezTo>
                      <a:pt x="475" y="1280"/>
                      <a:pt x="767" y="2037"/>
                      <a:pt x="996" y="2825"/>
                    </a:cubicBezTo>
                    <a:cubicBezTo>
                      <a:pt x="1118" y="3243"/>
                      <a:pt x="1507" y="4220"/>
                      <a:pt x="1466" y="4732"/>
                    </a:cubicBezTo>
                    <a:lnTo>
                      <a:pt x="1466" y="4732"/>
                    </a:lnTo>
                    <a:cubicBezTo>
                      <a:pt x="1466" y="4733"/>
                      <a:pt x="1466" y="4733"/>
                      <a:pt x="1465" y="4733"/>
                    </a:cubicBezTo>
                    <a:lnTo>
                      <a:pt x="1465" y="4735"/>
                    </a:lnTo>
                    <a:lnTo>
                      <a:pt x="1457" y="4754"/>
                    </a:lnTo>
                    <a:cubicBezTo>
                      <a:pt x="1379" y="4923"/>
                      <a:pt x="1405" y="5135"/>
                      <a:pt x="1583" y="5234"/>
                    </a:cubicBezTo>
                    <a:lnTo>
                      <a:pt x="1608" y="5246"/>
                    </a:lnTo>
                    <a:cubicBezTo>
                      <a:pt x="1664" y="5277"/>
                      <a:pt x="1724" y="5292"/>
                      <a:pt x="1783" y="5292"/>
                    </a:cubicBezTo>
                    <a:cubicBezTo>
                      <a:pt x="1935" y="5292"/>
                      <a:pt x="2080" y="5197"/>
                      <a:pt x="2124" y="5036"/>
                    </a:cubicBezTo>
                    <a:cubicBezTo>
                      <a:pt x="2293" y="4422"/>
                      <a:pt x="1888" y="3396"/>
                      <a:pt x="1722" y="2800"/>
                    </a:cubicBezTo>
                    <a:cubicBezTo>
                      <a:pt x="1470" y="1899"/>
                      <a:pt x="1131" y="1030"/>
                      <a:pt x="737" y="182"/>
                    </a:cubicBezTo>
                    <a:cubicBezTo>
                      <a:pt x="678" y="54"/>
                      <a:pt x="577" y="1"/>
                      <a:pt x="474" y="1"/>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48" name="Google Shape;10948;p18"/>
              <p:cNvSpPr/>
              <p:nvPr/>
            </p:nvSpPr>
            <p:spPr>
              <a:xfrm>
                <a:off x="1967750" y="693050"/>
                <a:ext cx="84675" cy="72225"/>
              </a:xfrm>
              <a:custGeom>
                <a:avLst/>
                <a:gdLst/>
                <a:ahLst/>
                <a:cxnLst/>
                <a:rect l="l" t="t" r="r" b="b"/>
                <a:pathLst>
                  <a:path w="3387" h="2889" extrusionOk="0">
                    <a:moveTo>
                      <a:pt x="499" y="0"/>
                    </a:moveTo>
                    <a:cubicBezTo>
                      <a:pt x="199" y="0"/>
                      <a:pt x="1" y="462"/>
                      <a:pt x="324" y="663"/>
                    </a:cubicBezTo>
                    <a:cubicBezTo>
                      <a:pt x="1202" y="1207"/>
                      <a:pt x="1970" y="1910"/>
                      <a:pt x="2589" y="2738"/>
                    </a:cubicBezTo>
                    <a:cubicBezTo>
                      <a:pt x="2668" y="2844"/>
                      <a:pt x="2777" y="2888"/>
                      <a:pt x="2884" y="2888"/>
                    </a:cubicBezTo>
                    <a:cubicBezTo>
                      <a:pt x="3140" y="2888"/>
                      <a:pt x="3386" y="2639"/>
                      <a:pt x="3195" y="2382"/>
                    </a:cubicBezTo>
                    <a:lnTo>
                      <a:pt x="3195" y="2382"/>
                    </a:lnTo>
                    <a:lnTo>
                      <a:pt x="3195" y="2384"/>
                    </a:lnTo>
                    <a:cubicBezTo>
                      <a:pt x="2502" y="1451"/>
                      <a:pt x="1665" y="670"/>
                      <a:pt x="679" y="56"/>
                    </a:cubicBezTo>
                    <a:cubicBezTo>
                      <a:pt x="617" y="17"/>
                      <a:pt x="556" y="0"/>
                      <a:pt x="499" y="0"/>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0949" name="Google Shape;10949;p18"/>
            <p:cNvGrpSpPr/>
            <p:nvPr/>
          </p:nvGrpSpPr>
          <p:grpSpPr>
            <a:xfrm rot="551361">
              <a:off x="8329178" y="3655027"/>
              <a:ext cx="550904" cy="534214"/>
              <a:chOff x="1640584" y="2123500"/>
              <a:chExt cx="1148539" cy="1113743"/>
            </a:xfrm>
          </p:grpSpPr>
          <p:sp>
            <p:nvSpPr>
              <p:cNvPr id="10950" name="Google Shape;10950;p18"/>
              <p:cNvSpPr/>
              <p:nvPr/>
            </p:nvSpPr>
            <p:spPr>
              <a:xfrm rot="1271479">
                <a:off x="1762549" y="2258456"/>
                <a:ext cx="904609" cy="843831"/>
              </a:xfrm>
              <a:custGeom>
                <a:avLst/>
                <a:gdLst/>
                <a:ahLst/>
                <a:cxnLst/>
                <a:rect l="l" t="t" r="r" b="b"/>
                <a:pathLst>
                  <a:path w="56845" h="53015" extrusionOk="0">
                    <a:moveTo>
                      <a:pt x="35396" y="1"/>
                    </a:moveTo>
                    <a:cubicBezTo>
                      <a:pt x="35352" y="1"/>
                      <a:pt x="35310" y="7"/>
                      <a:pt x="35268" y="20"/>
                    </a:cubicBezTo>
                    <a:cubicBezTo>
                      <a:pt x="29606" y="1731"/>
                      <a:pt x="27381" y="5963"/>
                      <a:pt x="27381" y="5963"/>
                    </a:cubicBezTo>
                    <a:cubicBezTo>
                      <a:pt x="25115" y="2600"/>
                      <a:pt x="21471" y="509"/>
                      <a:pt x="19933" y="509"/>
                    </a:cubicBezTo>
                    <a:cubicBezTo>
                      <a:pt x="19662" y="509"/>
                      <a:pt x="19457" y="573"/>
                      <a:pt x="19336" y="707"/>
                    </a:cubicBezTo>
                    <a:cubicBezTo>
                      <a:pt x="16611" y="3709"/>
                      <a:pt x="17272" y="9556"/>
                      <a:pt x="17272" y="9556"/>
                    </a:cubicBezTo>
                    <a:cubicBezTo>
                      <a:pt x="14925" y="7571"/>
                      <a:pt x="11354" y="6722"/>
                      <a:pt x="9240" y="6722"/>
                    </a:cubicBezTo>
                    <a:cubicBezTo>
                      <a:pt x="8235" y="6722"/>
                      <a:pt x="7559" y="6914"/>
                      <a:pt x="7502" y="7268"/>
                    </a:cubicBezTo>
                    <a:cubicBezTo>
                      <a:pt x="6788" y="11712"/>
                      <a:pt x="9820" y="16427"/>
                      <a:pt x="9820" y="16427"/>
                    </a:cubicBezTo>
                    <a:cubicBezTo>
                      <a:pt x="9719" y="16424"/>
                      <a:pt x="9619" y="16422"/>
                      <a:pt x="9518" y="16422"/>
                    </a:cubicBezTo>
                    <a:cubicBezTo>
                      <a:pt x="5513" y="16422"/>
                      <a:pt x="1643" y="18911"/>
                      <a:pt x="1936" y="19982"/>
                    </a:cubicBezTo>
                    <a:cubicBezTo>
                      <a:pt x="2920" y="23572"/>
                      <a:pt x="7626" y="25662"/>
                      <a:pt x="7626" y="25662"/>
                    </a:cubicBezTo>
                    <a:cubicBezTo>
                      <a:pt x="3989" y="27243"/>
                      <a:pt x="1" y="32676"/>
                      <a:pt x="1290" y="33550"/>
                    </a:cubicBezTo>
                    <a:cubicBezTo>
                      <a:pt x="4116" y="35461"/>
                      <a:pt x="9044" y="35902"/>
                      <a:pt x="9044" y="35902"/>
                    </a:cubicBezTo>
                    <a:cubicBezTo>
                      <a:pt x="7268" y="39093"/>
                      <a:pt x="7224" y="45603"/>
                      <a:pt x="8726" y="45699"/>
                    </a:cubicBezTo>
                    <a:cubicBezTo>
                      <a:pt x="8993" y="45716"/>
                      <a:pt x="9260" y="45724"/>
                      <a:pt x="9526" y="45724"/>
                    </a:cubicBezTo>
                    <a:cubicBezTo>
                      <a:pt x="13221" y="45724"/>
                      <a:pt x="16726" y="44215"/>
                      <a:pt x="16726" y="44215"/>
                    </a:cubicBezTo>
                    <a:cubicBezTo>
                      <a:pt x="16898" y="48226"/>
                      <a:pt x="19702" y="52226"/>
                      <a:pt x="20688" y="52226"/>
                    </a:cubicBezTo>
                    <a:cubicBezTo>
                      <a:pt x="20714" y="52226"/>
                      <a:pt x="20740" y="52223"/>
                      <a:pt x="20764" y="52217"/>
                    </a:cubicBezTo>
                    <a:cubicBezTo>
                      <a:pt x="24220" y="51360"/>
                      <a:pt x="28005" y="47880"/>
                      <a:pt x="28005" y="47880"/>
                    </a:cubicBezTo>
                    <a:cubicBezTo>
                      <a:pt x="29652" y="50276"/>
                      <a:pt x="34128" y="53015"/>
                      <a:pt x="35913" y="53015"/>
                    </a:cubicBezTo>
                    <a:cubicBezTo>
                      <a:pt x="36221" y="53015"/>
                      <a:pt x="36449" y="52933"/>
                      <a:pt x="36569" y="52754"/>
                    </a:cubicBezTo>
                    <a:cubicBezTo>
                      <a:pt x="38444" y="49941"/>
                      <a:pt x="38370" y="45144"/>
                      <a:pt x="38370" y="45143"/>
                    </a:cubicBezTo>
                    <a:lnTo>
                      <a:pt x="38370" y="45143"/>
                    </a:lnTo>
                    <a:cubicBezTo>
                      <a:pt x="39785" y="46033"/>
                      <a:pt x="43750" y="47047"/>
                      <a:pt x="45784" y="47047"/>
                    </a:cubicBezTo>
                    <a:cubicBezTo>
                      <a:pt x="46461" y="47047"/>
                      <a:pt x="46924" y="46935"/>
                      <a:pt x="47009" y="46669"/>
                    </a:cubicBezTo>
                    <a:cubicBezTo>
                      <a:pt x="48133" y="43166"/>
                      <a:pt x="46722" y="37648"/>
                      <a:pt x="46722" y="37648"/>
                    </a:cubicBezTo>
                    <a:lnTo>
                      <a:pt x="46722" y="37648"/>
                    </a:lnTo>
                    <a:cubicBezTo>
                      <a:pt x="47145" y="37687"/>
                      <a:pt x="47575" y="37706"/>
                      <a:pt x="48008" y="37706"/>
                    </a:cubicBezTo>
                    <a:cubicBezTo>
                      <a:pt x="52176" y="37706"/>
                      <a:pt x="56525" y="36007"/>
                      <a:pt x="56285" y="34888"/>
                    </a:cubicBezTo>
                    <a:cubicBezTo>
                      <a:pt x="55341" y="30484"/>
                      <a:pt x="51040" y="27949"/>
                      <a:pt x="51040" y="27949"/>
                    </a:cubicBezTo>
                    <a:cubicBezTo>
                      <a:pt x="55565" y="25201"/>
                      <a:pt x="56845" y="20013"/>
                      <a:pt x="56359" y="19309"/>
                    </a:cubicBezTo>
                    <a:cubicBezTo>
                      <a:pt x="54208" y="16192"/>
                      <a:pt x="48336" y="15495"/>
                      <a:pt x="48336" y="15495"/>
                    </a:cubicBezTo>
                    <a:cubicBezTo>
                      <a:pt x="49299" y="11742"/>
                      <a:pt x="48265" y="6225"/>
                      <a:pt x="47152" y="6125"/>
                    </a:cubicBezTo>
                    <a:cubicBezTo>
                      <a:pt x="46889" y="6101"/>
                      <a:pt x="46625" y="6090"/>
                      <a:pt x="46362" y="6090"/>
                    </a:cubicBezTo>
                    <a:cubicBezTo>
                      <a:pt x="42495" y="6090"/>
                      <a:pt x="38746" y="8476"/>
                      <a:pt x="38746" y="8476"/>
                    </a:cubicBezTo>
                    <a:cubicBezTo>
                      <a:pt x="38806" y="6123"/>
                      <a:pt x="36758" y="1"/>
                      <a:pt x="353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51" name="Google Shape;10951;p18"/>
              <p:cNvSpPr/>
              <p:nvPr/>
            </p:nvSpPr>
            <p:spPr>
              <a:xfrm rot="1271479">
                <a:off x="2043800" y="2229405"/>
                <a:ext cx="217046" cy="214591"/>
              </a:xfrm>
              <a:custGeom>
                <a:avLst/>
                <a:gdLst/>
                <a:ahLst/>
                <a:cxnLst/>
                <a:rect l="l" t="t" r="r" b="b"/>
                <a:pathLst>
                  <a:path w="13639" h="13482" extrusionOk="0">
                    <a:moveTo>
                      <a:pt x="8915" y="1"/>
                    </a:moveTo>
                    <a:cubicBezTo>
                      <a:pt x="6531" y="3083"/>
                      <a:pt x="7142" y="8501"/>
                      <a:pt x="7142" y="8501"/>
                    </a:cubicBezTo>
                    <a:cubicBezTo>
                      <a:pt x="5098" y="6774"/>
                      <a:pt x="2129" y="5905"/>
                      <a:pt x="0" y="5711"/>
                    </a:cubicBezTo>
                    <a:lnTo>
                      <a:pt x="0" y="5711"/>
                    </a:lnTo>
                    <a:cubicBezTo>
                      <a:pt x="2533" y="8718"/>
                      <a:pt x="5814" y="11123"/>
                      <a:pt x="8977" y="13481"/>
                    </a:cubicBezTo>
                    <a:cubicBezTo>
                      <a:pt x="10354" y="12249"/>
                      <a:pt x="11939" y="11246"/>
                      <a:pt x="13639" y="10497"/>
                    </a:cubicBezTo>
                    <a:cubicBezTo>
                      <a:pt x="11208" y="7496"/>
                      <a:pt x="9928" y="3750"/>
                      <a:pt x="8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52" name="Google Shape;10952;p18"/>
              <p:cNvSpPr/>
              <p:nvPr/>
            </p:nvSpPr>
            <p:spPr>
              <a:xfrm rot="1271479">
                <a:off x="1818667" y="2469776"/>
                <a:ext cx="201037" cy="165264"/>
              </a:xfrm>
              <a:custGeom>
                <a:avLst/>
                <a:gdLst/>
                <a:ahLst/>
                <a:cxnLst/>
                <a:rect l="l" t="t" r="r" b="b"/>
                <a:pathLst>
                  <a:path w="12633" h="10383" extrusionOk="0">
                    <a:moveTo>
                      <a:pt x="248" y="1"/>
                    </a:moveTo>
                    <a:lnTo>
                      <a:pt x="248" y="1"/>
                    </a:lnTo>
                    <a:cubicBezTo>
                      <a:pt x="1531" y="3250"/>
                      <a:pt x="5751" y="5125"/>
                      <a:pt x="5751" y="5125"/>
                    </a:cubicBezTo>
                    <a:cubicBezTo>
                      <a:pt x="3542" y="6087"/>
                      <a:pt x="1206" y="8466"/>
                      <a:pt x="0" y="10383"/>
                    </a:cubicBezTo>
                    <a:cubicBezTo>
                      <a:pt x="3854" y="9387"/>
                      <a:pt x="7612" y="8030"/>
                      <a:pt x="11383" y="6719"/>
                    </a:cubicBezTo>
                    <a:cubicBezTo>
                      <a:pt x="11520" y="4747"/>
                      <a:pt x="11961" y="2776"/>
                      <a:pt x="12633" y="954"/>
                    </a:cubicBezTo>
                    <a:lnTo>
                      <a:pt x="12633" y="954"/>
                    </a:lnTo>
                    <a:cubicBezTo>
                      <a:pt x="11706" y="975"/>
                      <a:pt x="10779" y="990"/>
                      <a:pt x="9853" y="990"/>
                    </a:cubicBezTo>
                    <a:cubicBezTo>
                      <a:pt x="6607" y="990"/>
                      <a:pt x="3378" y="803"/>
                      <a:pt x="2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53" name="Google Shape;10953;p18"/>
              <p:cNvSpPr/>
              <p:nvPr/>
            </p:nvSpPr>
            <p:spPr>
              <a:xfrm rot="1271479">
                <a:off x="2403186" y="2365849"/>
                <a:ext cx="194369" cy="207635"/>
              </a:xfrm>
              <a:custGeom>
                <a:avLst/>
                <a:gdLst/>
                <a:ahLst/>
                <a:cxnLst/>
                <a:rect l="l" t="t" r="r" b="b"/>
                <a:pathLst>
                  <a:path w="12214" h="13045" extrusionOk="0">
                    <a:moveTo>
                      <a:pt x="2344" y="0"/>
                    </a:moveTo>
                    <a:cubicBezTo>
                      <a:pt x="1400" y="2919"/>
                      <a:pt x="444" y="5827"/>
                      <a:pt x="49" y="8888"/>
                    </a:cubicBezTo>
                    <a:cubicBezTo>
                      <a:pt x="39" y="8957"/>
                      <a:pt x="23" y="9025"/>
                      <a:pt x="1" y="9091"/>
                    </a:cubicBezTo>
                    <a:cubicBezTo>
                      <a:pt x="2812" y="9644"/>
                      <a:pt x="5549" y="11061"/>
                      <a:pt x="7735" y="13045"/>
                    </a:cubicBezTo>
                    <a:cubicBezTo>
                      <a:pt x="9038" y="10211"/>
                      <a:pt x="10339" y="7377"/>
                      <a:pt x="12214" y="4935"/>
                    </a:cubicBezTo>
                    <a:cubicBezTo>
                      <a:pt x="12178" y="4935"/>
                      <a:pt x="12142" y="4935"/>
                      <a:pt x="12106" y="4935"/>
                    </a:cubicBezTo>
                    <a:cubicBezTo>
                      <a:pt x="8239" y="4935"/>
                      <a:pt x="4490" y="7318"/>
                      <a:pt x="4490" y="7318"/>
                    </a:cubicBezTo>
                    <a:cubicBezTo>
                      <a:pt x="4532" y="5604"/>
                      <a:pt x="3458" y="1891"/>
                      <a:pt x="2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54" name="Google Shape;10954;p18"/>
              <p:cNvSpPr/>
              <p:nvPr/>
            </p:nvSpPr>
            <p:spPr>
              <a:xfrm rot="1271479">
                <a:off x="2152760" y="2903541"/>
                <a:ext cx="184964" cy="227467"/>
              </a:xfrm>
              <a:custGeom>
                <a:avLst/>
                <a:gdLst/>
                <a:ahLst/>
                <a:cxnLst/>
                <a:rect l="l" t="t" r="r" b="b"/>
                <a:pathLst>
                  <a:path w="11623" h="14291" extrusionOk="0">
                    <a:moveTo>
                      <a:pt x="5761" y="0"/>
                    </a:moveTo>
                    <a:cubicBezTo>
                      <a:pt x="4396" y="985"/>
                      <a:pt x="2900" y="1788"/>
                      <a:pt x="1293" y="2363"/>
                    </a:cubicBezTo>
                    <a:cubicBezTo>
                      <a:pt x="870" y="2514"/>
                      <a:pt x="438" y="2648"/>
                      <a:pt x="1" y="2770"/>
                    </a:cubicBezTo>
                    <a:cubicBezTo>
                      <a:pt x="515" y="4345"/>
                      <a:pt x="1069" y="5906"/>
                      <a:pt x="1666" y="7454"/>
                    </a:cubicBezTo>
                    <a:cubicBezTo>
                      <a:pt x="2544" y="9720"/>
                      <a:pt x="3742" y="11962"/>
                      <a:pt x="4558" y="14290"/>
                    </a:cubicBezTo>
                    <a:cubicBezTo>
                      <a:pt x="6397" y="11470"/>
                      <a:pt x="6324" y="6735"/>
                      <a:pt x="6324" y="6735"/>
                    </a:cubicBezTo>
                    <a:lnTo>
                      <a:pt x="6324" y="6735"/>
                    </a:lnTo>
                    <a:cubicBezTo>
                      <a:pt x="7334" y="7372"/>
                      <a:pt x="9643" y="8070"/>
                      <a:pt x="11622" y="8417"/>
                    </a:cubicBezTo>
                    <a:cubicBezTo>
                      <a:pt x="9322" y="5887"/>
                      <a:pt x="7404" y="3005"/>
                      <a:pt x="57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55" name="Google Shape;10955;p18"/>
              <p:cNvSpPr/>
              <p:nvPr/>
            </p:nvSpPr>
            <p:spPr>
              <a:xfrm rot="1271479">
                <a:off x="2431535" y="2719191"/>
                <a:ext cx="194591" cy="211280"/>
              </a:xfrm>
              <a:custGeom>
                <a:avLst/>
                <a:gdLst/>
                <a:ahLst/>
                <a:cxnLst/>
                <a:rect l="l" t="t" r="r" b="b"/>
                <a:pathLst>
                  <a:path w="12228" h="13274" extrusionOk="0">
                    <a:moveTo>
                      <a:pt x="12228" y="1"/>
                    </a:moveTo>
                    <a:lnTo>
                      <a:pt x="12228" y="1"/>
                    </a:lnTo>
                    <a:cubicBezTo>
                      <a:pt x="8942" y="1214"/>
                      <a:pt x="5626" y="2337"/>
                      <a:pt x="2266" y="3318"/>
                    </a:cubicBezTo>
                    <a:cubicBezTo>
                      <a:pt x="2060" y="3479"/>
                      <a:pt x="1797" y="3561"/>
                      <a:pt x="1534" y="3561"/>
                    </a:cubicBezTo>
                    <a:cubicBezTo>
                      <a:pt x="1499" y="3561"/>
                      <a:pt x="1464" y="3560"/>
                      <a:pt x="1429" y="3557"/>
                    </a:cubicBezTo>
                    <a:cubicBezTo>
                      <a:pt x="1381" y="3571"/>
                      <a:pt x="1333" y="3583"/>
                      <a:pt x="1285" y="3597"/>
                    </a:cubicBezTo>
                    <a:cubicBezTo>
                      <a:pt x="1245" y="4586"/>
                      <a:pt x="1175" y="5572"/>
                      <a:pt x="1012" y="6549"/>
                    </a:cubicBezTo>
                    <a:cubicBezTo>
                      <a:pt x="821" y="7686"/>
                      <a:pt x="470" y="8759"/>
                      <a:pt x="1" y="9781"/>
                    </a:cubicBezTo>
                    <a:cubicBezTo>
                      <a:pt x="3986" y="11247"/>
                      <a:pt x="8029" y="12508"/>
                      <a:pt x="12199" y="13273"/>
                    </a:cubicBezTo>
                    <a:cubicBezTo>
                      <a:pt x="11088" y="9124"/>
                      <a:pt x="7054" y="6747"/>
                      <a:pt x="7054" y="6747"/>
                    </a:cubicBezTo>
                    <a:cubicBezTo>
                      <a:pt x="10097" y="4899"/>
                      <a:pt x="11671" y="1949"/>
                      <a:pt x="12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56" name="Google Shape;10956;p18"/>
              <p:cNvSpPr/>
              <p:nvPr/>
            </p:nvSpPr>
            <p:spPr>
              <a:xfrm rot="1271479">
                <a:off x="1803822" y="2773451"/>
                <a:ext cx="226880" cy="197926"/>
              </a:xfrm>
              <a:custGeom>
                <a:avLst/>
                <a:gdLst/>
                <a:ahLst/>
                <a:cxnLst/>
                <a:rect l="l" t="t" r="r" b="b"/>
                <a:pathLst>
                  <a:path w="14257" h="12435" extrusionOk="0">
                    <a:moveTo>
                      <a:pt x="8763" y="1"/>
                    </a:moveTo>
                    <a:cubicBezTo>
                      <a:pt x="5793" y="2292"/>
                      <a:pt x="2871" y="4645"/>
                      <a:pt x="1" y="7062"/>
                    </a:cubicBezTo>
                    <a:cubicBezTo>
                      <a:pt x="142" y="7267"/>
                      <a:pt x="309" y="7387"/>
                      <a:pt x="504" y="7400"/>
                    </a:cubicBezTo>
                    <a:cubicBezTo>
                      <a:pt x="772" y="7417"/>
                      <a:pt x="1040" y="7425"/>
                      <a:pt x="1308" y="7425"/>
                    </a:cubicBezTo>
                    <a:cubicBezTo>
                      <a:pt x="5000" y="7425"/>
                      <a:pt x="8504" y="5917"/>
                      <a:pt x="8504" y="5917"/>
                    </a:cubicBezTo>
                    <a:cubicBezTo>
                      <a:pt x="8611" y="8416"/>
                      <a:pt x="9740" y="10909"/>
                      <a:pt x="10814" y="12435"/>
                    </a:cubicBezTo>
                    <a:cubicBezTo>
                      <a:pt x="11902" y="9272"/>
                      <a:pt x="13051" y="6131"/>
                      <a:pt x="14257" y="3011"/>
                    </a:cubicBezTo>
                    <a:cubicBezTo>
                      <a:pt x="12207" y="2454"/>
                      <a:pt x="10307" y="1474"/>
                      <a:pt x="8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57" name="Google Shape;10957;p18"/>
              <p:cNvSpPr/>
              <p:nvPr/>
            </p:nvSpPr>
            <p:spPr>
              <a:xfrm rot="1271479">
                <a:off x="1846296" y="2382750"/>
                <a:ext cx="740221" cy="616284"/>
              </a:xfrm>
              <a:custGeom>
                <a:avLst/>
                <a:gdLst/>
                <a:ahLst/>
                <a:cxnLst/>
                <a:rect l="l" t="t" r="r" b="b"/>
                <a:pathLst>
                  <a:path w="46515" h="38719" extrusionOk="0">
                    <a:moveTo>
                      <a:pt x="24350" y="1"/>
                    </a:moveTo>
                    <a:cubicBezTo>
                      <a:pt x="19289" y="1"/>
                      <a:pt x="14009" y="2098"/>
                      <a:pt x="9261" y="6881"/>
                    </a:cubicBezTo>
                    <a:cubicBezTo>
                      <a:pt x="0" y="16215"/>
                      <a:pt x="4277" y="29356"/>
                      <a:pt x="12174" y="34990"/>
                    </a:cubicBezTo>
                    <a:cubicBezTo>
                      <a:pt x="15757" y="37546"/>
                      <a:pt x="19622" y="38719"/>
                      <a:pt x="23394" y="38719"/>
                    </a:cubicBezTo>
                    <a:cubicBezTo>
                      <a:pt x="28681" y="38719"/>
                      <a:pt x="33785" y="36414"/>
                      <a:pt x="37670" y="32383"/>
                    </a:cubicBezTo>
                    <a:cubicBezTo>
                      <a:pt x="43969" y="25850"/>
                      <a:pt x="46515" y="14053"/>
                      <a:pt x="38766" y="6309"/>
                    </a:cubicBezTo>
                    <a:cubicBezTo>
                      <a:pt x="34788" y="2334"/>
                      <a:pt x="29690" y="1"/>
                      <a:pt x="24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58" name="Google Shape;10958;p18"/>
              <p:cNvSpPr/>
              <p:nvPr/>
            </p:nvSpPr>
            <p:spPr>
              <a:xfrm rot="1271479">
                <a:off x="1909215" y="2386231"/>
                <a:ext cx="631770" cy="616029"/>
              </a:xfrm>
              <a:custGeom>
                <a:avLst/>
                <a:gdLst/>
                <a:ahLst/>
                <a:cxnLst/>
                <a:rect l="l" t="t" r="r" b="b"/>
                <a:pathLst>
                  <a:path w="39700" h="38703" extrusionOk="0">
                    <a:moveTo>
                      <a:pt x="20355" y="0"/>
                    </a:moveTo>
                    <a:cubicBezTo>
                      <a:pt x="19641" y="0"/>
                      <a:pt x="18927" y="42"/>
                      <a:pt x="18216" y="124"/>
                    </a:cubicBezTo>
                    <a:cubicBezTo>
                      <a:pt x="18772" y="2543"/>
                      <a:pt x="19121" y="5005"/>
                      <a:pt x="19485" y="7467"/>
                    </a:cubicBezTo>
                    <a:cubicBezTo>
                      <a:pt x="19592" y="8182"/>
                      <a:pt x="19069" y="8546"/>
                      <a:pt x="18505" y="8546"/>
                    </a:cubicBezTo>
                    <a:cubicBezTo>
                      <a:pt x="17966" y="8546"/>
                      <a:pt x="17388" y="8213"/>
                      <a:pt x="17288" y="7537"/>
                    </a:cubicBezTo>
                    <a:cubicBezTo>
                      <a:pt x="16936" y="5173"/>
                      <a:pt x="16593" y="2820"/>
                      <a:pt x="16050" y="510"/>
                    </a:cubicBezTo>
                    <a:cubicBezTo>
                      <a:pt x="14899" y="787"/>
                      <a:pt x="13774" y="1167"/>
                      <a:pt x="12692" y="1646"/>
                    </a:cubicBezTo>
                    <a:cubicBezTo>
                      <a:pt x="14261" y="4362"/>
                      <a:pt x="15689" y="7156"/>
                      <a:pt x="17065" y="9979"/>
                    </a:cubicBezTo>
                    <a:cubicBezTo>
                      <a:pt x="17494" y="10858"/>
                      <a:pt x="16724" y="11696"/>
                      <a:pt x="16007" y="11696"/>
                    </a:cubicBezTo>
                    <a:cubicBezTo>
                      <a:pt x="15694" y="11696"/>
                      <a:pt x="15391" y="11536"/>
                      <a:pt x="15202" y="11150"/>
                    </a:cubicBezTo>
                    <a:cubicBezTo>
                      <a:pt x="13796" y="8264"/>
                      <a:pt x="12336" y="5409"/>
                      <a:pt x="10727" y="2638"/>
                    </a:cubicBezTo>
                    <a:cubicBezTo>
                      <a:pt x="10018" y="3043"/>
                      <a:pt x="9332" y="3484"/>
                      <a:pt x="8669" y="3960"/>
                    </a:cubicBezTo>
                    <a:cubicBezTo>
                      <a:pt x="10418" y="6440"/>
                      <a:pt x="12214" y="8883"/>
                      <a:pt x="14117" y="11248"/>
                    </a:cubicBezTo>
                    <a:cubicBezTo>
                      <a:pt x="14753" y="12039"/>
                      <a:pt x="13971" y="12856"/>
                      <a:pt x="13155" y="12856"/>
                    </a:cubicBezTo>
                    <a:cubicBezTo>
                      <a:pt x="12831" y="12856"/>
                      <a:pt x="12501" y="12728"/>
                      <a:pt x="12253" y="12419"/>
                    </a:cubicBezTo>
                    <a:cubicBezTo>
                      <a:pt x="10400" y="10114"/>
                      <a:pt x="8647" y="7736"/>
                      <a:pt x="6940" y="5324"/>
                    </a:cubicBezTo>
                    <a:cubicBezTo>
                      <a:pt x="6378" y="5806"/>
                      <a:pt x="5819" y="6319"/>
                      <a:pt x="5269" y="6873"/>
                    </a:cubicBezTo>
                    <a:cubicBezTo>
                      <a:pt x="4733" y="7414"/>
                      <a:pt x="4228" y="7986"/>
                      <a:pt x="3756" y="8584"/>
                    </a:cubicBezTo>
                    <a:cubicBezTo>
                      <a:pt x="5645" y="9775"/>
                      <a:pt x="7551" y="10937"/>
                      <a:pt x="9476" y="12069"/>
                    </a:cubicBezTo>
                    <a:cubicBezTo>
                      <a:pt x="10507" y="12677"/>
                      <a:pt x="9914" y="14161"/>
                      <a:pt x="8966" y="14161"/>
                    </a:cubicBezTo>
                    <a:cubicBezTo>
                      <a:pt x="8795" y="14161"/>
                      <a:pt x="8613" y="14113"/>
                      <a:pt x="8426" y="14003"/>
                    </a:cubicBezTo>
                    <a:cubicBezTo>
                      <a:pt x="6433" y="12829"/>
                      <a:pt x="4457" y="11624"/>
                      <a:pt x="2501" y="10389"/>
                    </a:cubicBezTo>
                    <a:cubicBezTo>
                      <a:pt x="1824" y="11499"/>
                      <a:pt x="1277" y="12682"/>
                      <a:pt x="869" y="13915"/>
                    </a:cubicBezTo>
                    <a:cubicBezTo>
                      <a:pt x="2705" y="14530"/>
                      <a:pt x="4581" y="15032"/>
                      <a:pt x="6440" y="15580"/>
                    </a:cubicBezTo>
                    <a:cubicBezTo>
                      <a:pt x="7678" y="15945"/>
                      <a:pt x="7358" y="17768"/>
                      <a:pt x="6251" y="17768"/>
                    </a:cubicBezTo>
                    <a:cubicBezTo>
                      <a:pt x="6148" y="17768"/>
                      <a:pt x="6038" y="17753"/>
                      <a:pt x="5922" y="17718"/>
                    </a:cubicBezTo>
                    <a:cubicBezTo>
                      <a:pt x="4051" y="17167"/>
                      <a:pt x="2171" y="16650"/>
                      <a:pt x="323" y="16036"/>
                    </a:cubicBezTo>
                    <a:cubicBezTo>
                      <a:pt x="97" y="17244"/>
                      <a:pt x="1" y="18472"/>
                      <a:pt x="38" y="19700"/>
                    </a:cubicBezTo>
                    <a:cubicBezTo>
                      <a:pt x="860" y="19779"/>
                      <a:pt x="1686" y="19805"/>
                      <a:pt x="2515" y="19805"/>
                    </a:cubicBezTo>
                    <a:cubicBezTo>
                      <a:pt x="3198" y="19805"/>
                      <a:pt x="3883" y="19787"/>
                      <a:pt x="4571" y="19765"/>
                    </a:cubicBezTo>
                    <a:cubicBezTo>
                      <a:pt x="4585" y="19765"/>
                      <a:pt x="4599" y="19765"/>
                      <a:pt x="4613" y="19765"/>
                    </a:cubicBezTo>
                    <a:cubicBezTo>
                      <a:pt x="5989" y="19765"/>
                      <a:pt x="6043" y="21921"/>
                      <a:pt x="4641" y="21965"/>
                    </a:cubicBezTo>
                    <a:cubicBezTo>
                      <a:pt x="3953" y="21986"/>
                      <a:pt x="3266" y="22002"/>
                      <a:pt x="2581" y="22002"/>
                    </a:cubicBezTo>
                    <a:cubicBezTo>
                      <a:pt x="1797" y="22002"/>
                      <a:pt x="1016" y="21981"/>
                      <a:pt x="238" y="21921"/>
                    </a:cubicBezTo>
                    <a:lnTo>
                      <a:pt x="238" y="21921"/>
                    </a:lnTo>
                    <a:cubicBezTo>
                      <a:pt x="433" y="23190"/>
                      <a:pt x="754" y="24434"/>
                      <a:pt x="1196" y="25639"/>
                    </a:cubicBezTo>
                    <a:cubicBezTo>
                      <a:pt x="2801" y="25164"/>
                      <a:pt x="4371" y="24224"/>
                      <a:pt x="5791" y="23611"/>
                    </a:cubicBezTo>
                    <a:cubicBezTo>
                      <a:pt x="5941" y="23546"/>
                      <a:pt x="6083" y="23517"/>
                      <a:pt x="6214" y="23517"/>
                    </a:cubicBezTo>
                    <a:cubicBezTo>
                      <a:pt x="7215" y="23517"/>
                      <a:pt x="7579" y="25223"/>
                      <a:pt x="6442" y="25713"/>
                    </a:cubicBezTo>
                    <a:cubicBezTo>
                      <a:pt x="4988" y="26340"/>
                      <a:pt x="3535" y="27109"/>
                      <a:pt x="2029" y="27605"/>
                    </a:cubicBezTo>
                    <a:cubicBezTo>
                      <a:pt x="2620" y="28812"/>
                      <a:pt x="3329" y="29958"/>
                      <a:pt x="4146" y="31025"/>
                    </a:cubicBezTo>
                    <a:cubicBezTo>
                      <a:pt x="5524" y="29617"/>
                      <a:pt x="6984" y="28292"/>
                      <a:pt x="8519" y="27056"/>
                    </a:cubicBezTo>
                    <a:cubicBezTo>
                      <a:pt x="8722" y="26892"/>
                      <a:pt x="8927" y="26822"/>
                      <a:pt x="9119" y="26822"/>
                    </a:cubicBezTo>
                    <a:cubicBezTo>
                      <a:pt x="9972" y="26822"/>
                      <a:pt x="10578" y="28203"/>
                      <a:pt x="9690" y="28919"/>
                    </a:cubicBezTo>
                    <a:cubicBezTo>
                      <a:pt x="8235" y="30092"/>
                      <a:pt x="6869" y="31365"/>
                      <a:pt x="5574" y="32710"/>
                    </a:cubicBezTo>
                    <a:cubicBezTo>
                      <a:pt x="6383" y="33558"/>
                      <a:pt x="7256" y="34322"/>
                      <a:pt x="8181" y="34982"/>
                    </a:cubicBezTo>
                    <a:cubicBezTo>
                      <a:pt x="8481" y="35196"/>
                      <a:pt x="8783" y="35397"/>
                      <a:pt x="9086" y="35592"/>
                    </a:cubicBezTo>
                    <a:lnTo>
                      <a:pt x="10909" y="30734"/>
                    </a:lnTo>
                    <a:cubicBezTo>
                      <a:pt x="11108" y="30202"/>
                      <a:pt x="11581" y="29969"/>
                      <a:pt x="12038" y="29969"/>
                    </a:cubicBezTo>
                    <a:cubicBezTo>
                      <a:pt x="12706" y="29969"/>
                      <a:pt x="13342" y="30466"/>
                      <a:pt x="13047" y="31251"/>
                    </a:cubicBezTo>
                    <a:lnTo>
                      <a:pt x="11010" y="36684"/>
                    </a:lnTo>
                    <a:cubicBezTo>
                      <a:pt x="12215" y="37291"/>
                      <a:pt x="13482" y="37770"/>
                      <a:pt x="14787" y="38111"/>
                    </a:cubicBezTo>
                    <a:cubicBezTo>
                      <a:pt x="15007" y="36170"/>
                      <a:pt x="15156" y="34223"/>
                      <a:pt x="15298" y="32276"/>
                    </a:cubicBezTo>
                    <a:cubicBezTo>
                      <a:pt x="15351" y="31557"/>
                      <a:pt x="15956" y="31186"/>
                      <a:pt x="16519" y="31186"/>
                    </a:cubicBezTo>
                    <a:cubicBezTo>
                      <a:pt x="17052" y="31186"/>
                      <a:pt x="17547" y="31520"/>
                      <a:pt x="17496" y="32206"/>
                    </a:cubicBezTo>
                    <a:cubicBezTo>
                      <a:pt x="17342" y="34319"/>
                      <a:pt x="17172" y="36431"/>
                      <a:pt x="16935" y="38537"/>
                    </a:cubicBezTo>
                    <a:cubicBezTo>
                      <a:pt x="17749" y="38647"/>
                      <a:pt x="18569" y="38703"/>
                      <a:pt x="19389" y="38703"/>
                    </a:cubicBezTo>
                    <a:cubicBezTo>
                      <a:pt x="20042" y="38703"/>
                      <a:pt x="20695" y="38667"/>
                      <a:pt x="21346" y="38597"/>
                    </a:cubicBezTo>
                    <a:cubicBezTo>
                      <a:pt x="20845" y="36495"/>
                      <a:pt x="20248" y="34418"/>
                      <a:pt x="19717" y="32320"/>
                    </a:cubicBezTo>
                    <a:cubicBezTo>
                      <a:pt x="19505" y="31480"/>
                      <a:pt x="20211" y="30909"/>
                      <a:pt x="20870" y="30909"/>
                    </a:cubicBezTo>
                    <a:cubicBezTo>
                      <a:pt x="21287" y="30909"/>
                      <a:pt x="21685" y="31137"/>
                      <a:pt x="21819" y="31668"/>
                    </a:cubicBezTo>
                    <a:cubicBezTo>
                      <a:pt x="22372" y="33862"/>
                      <a:pt x="23002" y="36033"/>
                      <a:pt x="23516" y="38233"/>
                    </a:cubicBezTo>
                    <a:cubicBezTo>
                      <a:pt x="25233" y="37841"/>
                      <a:pt x="26898" y="37204"/>
                      <a:pt x="28473" y="36352"/>
                    </a:cubicBezTo>
                    <a:cubicBezTo>
                      <a:pt x="27108" y="34366"/>
                      <a:pt x="25825" y="32323"/>
                      <a:pt x="24360" y="30406"/>
                    </a:cubicBezTo>
                    <a:cubicBezTo>
                      <a:pt x="23746" y="29602"/>
                      <a:pt x="24521" y="28783"/>
                      <a:pt x="25326" y="28783"/>
                    </a:cubicBezTo>
                    <a:cubicBezTo>
                      <a:pt x="25651" y="28783"/>
                      <a:pt x="25980" y="28916"/>
                      <a:pt x="26225" y="29236"/>
                    </a:cubicBezTo>
                    <a:cubicBezTo>
                      <a:pt x="27694" y="31160"/>
                      <a:pt x="28979" y="33209"/>
                      <a:pt x="30350" y="35201"/>
                    </a:cubicBezTo>
                    <a:cubicBezTo>
                      <a:pt x="31550" y="34374"/>
                      <a:pt x="32666" y="33427"/>
                      <a:pt x="33678" y="32376"/>
                    </a:cubicBezTo>
                    <a:cubicBezTo>
                      <a:pt x="33811" y="32238"/>
                      <a:pt x="33940" y="32094"/>
                      <a:pt x="34071" y="31951"/>
                    </a:cubicBezTo>
                    <a:cubicBezTo>
                      <a:pt x="31705" y="30379"/>
                      <a:pt x="29396" y="28723"/>
                      <a:pt x="27002" y="27192"/>
                    </a:cubicBezTo>
                    <a:cubicBezTo>
                      <a:pt x="26006" y="26554"/>
                      <a:pt x="26581" y="25083"/>
                      <a:pt x="27499" y="25083"/>
                    </a:cubicBezTo>
                    <a:cubicBezTo>
                      <a:pt x="27674" y="25083"/>
                      <a:pt x="27861" y="25136"/>
                      <a:pt x="28052" y="25259"/>
                    </a:cubicBezTo>
                    <a:cubicBezTo>
                      <a:pt x="30561" y="26863"/>
                      <a:pt x="32977" y="28604"/>
                      <a:pt x="35463" y="30240"/>
                    </a:cubicBezTo>
                    <a:cubicBezTo>
                      <a:pt x="36640" y="28621"/>
                      <a:pt x="37590" y="26847"/>
                      <a:pt x="38285" y="24971"/>
                    </a:cubicBezTo>
                    <a:cubicBezTo>
                      <a:pt x="35152" y="24492"/>
                      <a:pt x="32025" y="23990"/>
                      <a:pt x="28955" y="23183"/>
                    </a:cubicBezTo>
                    <a:cubicBezTo>
                      <a:pt x="27691" y="22850"/>
                      <a:pt x="28031" y="21002"/>
                      <a:pt x="29169" y="21002"/>
                    </a:cubicBezTo>
                    <a:cubicBezTo>
                      <a:pt x="29264" y="21002"/>
                      <a:pt x="29365" y="21015"/>
                      <a:pt x="29471" y="21043"/>
                    </a:cubicBezTo>
                    <a:cubicBezTo>
                      <a:pt x="32589" y="21863"/>
                      <a:pt x="35766" y="22369"/>
                      <a:pt x="38948" y="22854"/>
                    </a:cubicBezTo>
                    <a:cubicBezTo>
                      <a:pt x="39489" y="20746"/>
                      <a:pt x="39700" y="18555"/>
                      <a:pt x="39504" y="16392"/>
                    </a:cubicBezTo>
                    <a:lnTo>
                      <a:pt x="39504" y="16392"/>
                    </a:lnTo>
                    <a:cubicBezTo>
                      <a:pt x="37122" y="16873"/>
                      <a:pt x="34742" y="17356"/>
                      <a:pt x="32360" y="17839"/>
                    </a:cubicBezTo>
                    <a:cubicBezTo>
                      <a:pt x="32273" y="17857"/>
                      <a:pt x="32190" y="17865"/>
                      <a:pt x="32109" y="17865"/>
                    </a:cubicBezTo>
                    <a:cubicBezTo>
                      <a:pt x="30907" y="17865"/>
                      <a:pt x="30411" y="16004"/>
                      <a:pt x="31708" y="15739"/>
                    </a:cubicBezTo>
                    <a:cubicBezTo>
                      <a:pt x="34194" y="15231"/>
                      <a:pt x="36680" y="14726"/>
                      <a:pt x="39168" y="14225"/>
                    </a:cubicBezTo>
                    <a:cubicBezTo>
                      <a:pt x="38812" y="12627"/>
                      <a:pt x="38211" y="11093"/>
                      <a:pt x="37387" y="9677"/>
                    </a:cubicBezTo>
                    <a:cubicBezTo>
                      <a:pt x="35750" y="10529"/>
                      <a:pt x="34102" y="11361"/>
                      <a:pt x="32444" y="12172"/>
                    </a:cubicBezTo>
                    <a:cubicBezTo>
                      <a:pt x="32267" y="12258"/>
                      <a:pt x="32093" y="12296"/>
                      <a:pt x="31926" y="12296"/>
                    </a:cubicBezTo>
                    <a:cubicBezTo>
                      <a:pt x="30900" y="12296"/>
                      <a:pt x="30182" y="10846"/>
                      <a:pt x="31273" y="10308"/>
                    </a:cubicBezTo>
                    <a:cubicBezTo>
                      <a:pt x="32906" y="9506"/>
                      <a:pt x="34533" y="8691"/>
                      <a:pt x="36146" y="7851"/>
                    </a:cubicBezTo>
                    <a:cubicBezTo>
                      <a:pt x="35720" y="7308"/>
                      <a:pt x="35262" y="6791"/>
                      <a:pt x="34775" y="6302"/>
                    </a:cubicBezTo>
                    <a:cubicBezTo>
                      <a:pt x="34008" y="5537"/>
                      <a:pt x="33190" y="4826"/>
                      <a:pt x="32326" y="4174"/>
                    </a:cubicBezTo>
                    <a:cubicBezTo>
                      <a:pt x="32319" y="4184"/>
                      <a:pt x="32313" y="4196"/>
                      <a:pt x="32305" y="4206"/>
                    </a:cubicBezTo>
                    <a:cubicBezTo>
                      <a:pt x="30841" y="6110"/>
                      <a:pt x="29418" y="8045"/>
                      <a:pt x="27894" y="9901"/>
                    </a:cubicBezTo>
                    <a:cubicBezTo>
                      <a:pt x="27673" y="10170"/>
                      <a:pt x="27410" y="10282"/>
                      <a:pt x="27152" y="10282"/>
                    </a:cubicBezTo>
                    <a:cubicBezTo>
                      <a:pt x="26359" y="10282"/>
                      <a:pt x="25614" y="9219"/>
                      <a:pt x="26289" y="8396"/>
                    </a:cubicBezTo>
                    <a:cubicBezTo>
                      <a:pt x="27750" y="6618"/>
                      <a:pt x="29117" y="4770"/>
                      <a:pt x="30516" y="2944"/>
                    </a:cubicBezTo>
                    <a:cubicBezTo>
                      <a:pt x="28682" y="1823"/>
                      <a:pt x="26717" y="1000"/>
                      <a:pt x="24677" y="513"/>
                    </a:cubicBezTo>
                    <a:cubicBezTo>
                      <a:pt x="24545" y="2678"/>
                      <a:pt x="24300" y="4832"/>
                      <a:pt x="23917" y="6977"/>
                    </a:cubicBezTo>
                    <a:cubicBezTo>
                      <a:pt x="23815" y="7549"/>
                      <a:pt x="23396" y="7799"/>
                      <a:pt x="22954" y="7799"/>
                    </a:cubicBezTo>
                    <a:cubicBezTo>
                      <a:pt x="22317" y="7799"/>
                      <a:pt x="21631" y="7281"/>
                      <a:pt x="21778" y="6460"/>
                    </a:cubicBezTo>
                    <a:cubicBezTo>
                      <a:pt x="22154" y="4354"/>
                      <a:pt x="22382" y="2247"/>
                      <a:pt x="22501" y="126"/>
                    </a:cubicBezTo>
                    <a:cubicBezTo>
                      <a:pt x="21788" y="42"/>
                      <a:pt x="21072" y="0"/>
                      <a:pt x="20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59" name="Google Shape;10959;p18"/>
              <p:cNvSpPr/>
              <p:nvPr/>
            </p:nvSpPr>
            <p:spPr>
              <a:xfrm rot="1271479">
                <a:off x="1916348" y="2440404"/>
                <a:ext cx="603173" cy="502160"/>
              </a:xfrm>
              <a:custGeom>
                <a:avLst/>
                <a:gdLst/>
                <a:ahLst/>
                <a:cxnLst/>
                <a:rect l="l" t="t" r="r" b="b"/>
                <a:pathLst>
                  <a:path w="37903" h="31549" extrusionOk="0">
                    <a:moveTo>
                      <a:pt x="19841" y="1"/>
                    </a:moveTo>
                    <a:cubicBezTo>
                      <a:pt x="15717" y="1"/>
                      <a:pt x="11416" y="1710"/>
                      <a:pt x="7548" y="5608"/>
                    </a:cubicBezTo>
                    <a:cubicBezTo>
                      <a:pt x="1" y="13212"/>
                      <a:pt x="3485" y="23920"/>
                      <a:pt x="9920" y="28510"/>
                    </a:cubicBezTo>
                    <a:cubicBezTo>
                      <a:pt x="12840" y="30593"/>
                      <a:pt x="15990" y="31549"/>
                      <a:pt x="19063" y="31549"/>
                    </a:cubicBezTo>
                    <a:cubicBezTo>
                      <a:pt x="23372" y="31549"/>
                      <a:pt x="27530" y="29670"/>
                      <a:pt x="30695" y="26387"/>
                    </a:cubicBezTo>
                    <a:cubicBezTo>
                      <a:pt x="35828" y="21063"/>
                      <a:pt x="37902" y="11450"/>
                      <a:pt x="31587" y="5142"/>
                    </a:cubicBezTo>
                    <a:cubicBezTo>
                      <a:pt x="28346" y="1903"/>
                      <a:pt x="24192" y="1"/>
                      <a:pt x="198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60" name="Google Shape;10960;p18"/>
              <p:cNvSpPr/>
              <p:nvPr/>
            </p:nvSpPr>
            <p:spPr>
              <a:xfrm rot="1271479">
                <a:off x="2192259" y="2260208"/>
                <a:ext cx="22995" cy="89039"/>
              </a:xfrm>
              <a:custGeom>
                <a:avLst/>
                <a:gdLst/>
                <a:ahLst/>
                <a:cxnLst/>
                <a:rect l="l" t="t" r="r" b="b"/>
                <a:pathLst>
                  <a:path w="1445" h="5594" extrusionOk="0">
                    <a:moveTo>
                      <a:pt x="274" y="1"/>
                    </a:moveTo>
                    <a:cubicBezTo>
                      <a:pt x="137" y="1"/>
                      <a:pt x="0" y="89"/>
                      <a:pt x="1" y="266"/>
                    </a:cubicBezTo>
                    <a:lnTo>
                      <a:pt x="1" y="268"/>
                    </a:lnTo>
                    <a:cubicBezTo>
                      <a:pt x="15" y="2013"/>
                      <a:pt x="301" y="3746"/>
                      <a:pt x="847" y="5403"/>
                    </a:cubicBezTo>
                    <a:cubicBezTo>
                      <a:pt x="891" y="5536"/>
                      <a:pt x="1001" y="5594"/>
                      <a:pt x="1111" y="5594"/>
                    </a:cubicBezTo>
                    <a:cubicBezTo>
                      <a:pt x="1278" y="5594"/>
                      <a:pt x="1444" y="5461"/>
                      <a:pt x="1378" y="5258"/>
                    </a:cubicBezTo>
                    <a:cubicBezTo>
                      <a:pt x="845" y="3647"/>
                      <a:pt x="567" y="1964"/>
                      <a:pt x="552" y="266"/>
                    </a:cubicBezTo>
                    <a:cubicBezTo>
                      <a:pt x="550" y="89"/>
                      <a:pt x="411" y="1"/>
                      <a:pt x="27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61" name="Google Shape;10961;p18"/>
              <p:cNvSpPr/>
              <p:nvPr/>
            </p:nvSpPr>
            <p:spPr>
              <a:xfrm rot="1271479">
                <a:off x="2233777" y="2265017"/>
                <a:ext cx="29106" cy="19084"/>
              </a:xfrm>
              <a:custGeom>
                <a:avLst/>
                <a:gdLst/>
                <a:ahLst/>
                <a:cxnLst/>
                <a:rect l="l" t="t" r="r" b="b"/>
                <a:pathLst>
                  <a:path w="1829" h="1199" extrusionOk="0">
                    <a:moveTo>
                      <a:pt x="440" y="0"/>
                    </a:moveTo>
                    <a:cubicBezTo>
                      <a:pt x="177" y="0"/>
                      <a:pt x="0" y="377"/>
                      <a:pt x="281" y="501"/>
                    </a:cubicBezTo>
                    <a:cubicBezTo>
                      <a:pt x="633" y="654"/>
                      <a:pt x="955" y="864"/>
                      <a:pt x="1236" y="1123"/>
                    </a:cubicBezTo>
                    <a:cubicBezTo>
                      <a:pt x="1294" y="1176"/>
                      <a:pt x="1358" y="1198"/>
                      <a:pt x="1420" y="1198"/>
                    </a:cubicBezTo>
                    <a:cubicBezTo>
                      <a:pt x="1637" y="1198"/>
                      <a:pt x="1829" y="923"/>
                      <a:pt x="1626" y="735"/>
                    </a:cubicBezTo>
                    <a:cubicBezTo>
                      <a:pt x="1312" y="441"/>
                      <a:pt x="952" y="201"/>
                      <a:pt x="560" y="27"/>
                    </a:cubicBezTo>
                    <a:cubicBezTo>
                      <a:pt x="519" y="8"/>
                      <a:pt x="478" y="0"/>
                      <a:pt x="4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62" name="Google Shape;10962;p18"/>
              <p:cNvSpPr/>
              <p:nvPr/>
            </p:nvSpPr>
            <p:spPr>
              <a:xfrm rot="1271479">
                <a:off x="2250767" y="2296258"/>
                <a:ext cx="46754" cy="46748"/>
              </a:xfrm>
              <a:custGeom>
                <a:avLst/>
                <a:gdLst/>
                <a:ahLst/>
                <a:cxnLst/>
                <a:rect l="l" t="t" r="r" b="b"/>
                <a:pathLst>
                  <a:path w="2938" h="2937" extrusionOk="0">
                    <a:moveTo>
                      <a:pt x="362" y="0"/>
                    </a:moveTo>
                    <a:cubicBezTo>
                      <a:pt x="146" y="0"/>
                      <a:pt x="0" y="355"/>
                      <a:pt x="230" y="529"/>
                    </a:cubicBezTo>
                    <a:cubicBezTo>
                      <a:pt x="1057" y="1162"/>
                      <a:pt x="1766" y="1933"/>
                      <a:pt x="2329" y="2809"/>
                    </a:cubicBezTo>
                    <a:cubicBezTo>
                      <a:pt x="2387" y="2899"/>
                      <a:pt x="2471" y="2936"/>
                      <a:pt x="2554" y="2936"/>
                    </a:cubicBezTo>
                    <a:cubicBezTo>
                      <a:pt x="2747" y="2936"/>
                      <a:pt x="2937" y="2739"/>
                      <a:pt x="2804" y="2531"/>
                    </a:cubicBezTo>
                    <a:cubicBezTo>
                      <a:pt x="2189" y="1577"/>
                      <a:pt x="1411" y="739"/>
                      <a:pt x="507" y="54"/>
                    </a:cubicBezTo>
                    <a:cubicBezTo>
                      <a:pt x="457" y="17"/>
                      <a:pt x="408" y="0"/>
                      <a:pt x="36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63" name="Google Shape;10963;p18"/>
              <p:cNvSpPr/>
              <p:nvPr/>
            </p:nvSpPr>
            <p:spPr>
              <a:xfrm rot="1271479">
                <a:off x="2357906" y="2330914"/>
                <a:ext cx="62047" cy="49215"/>
              </a:xfrm>
              <a:custGeom>
                <a:avLst/>
                <a:gdLst/>
                <a:ahLst/>
                <a:cxnLst/>
                <a:rect l="l" t="t" r="r" b="b"/>
                <a:pathLst>
                  <a:path w="3899" h="3092" extrusionOk="0">
                    <a:moveTo>
                      <a:pt x="3507" y="0"/>
                    </a:moveTo>
                    <a:cubicBezTo>
                      <a:pt x="3463" y="0"/>
                      <a:pt x="3415" y="13"/>
                      <a:pt x="3368" y="42"/>
                    </a:cubicBezTo>
                    <a:cubicBezTo>
                      <a:pt x="2197" y="754"/>
                      <a:pt x="1127" y="1622"/>
                      <a:pt x="187" y="2619"/>
                    </a:cubicBezTo>
                    <a:cubicBezTo>
                      <a:pt x="1" y="2816"/>
                      <a:pt x="187" y="3092"/>
                      <a:pt x="394" y="3092"/>
                    </a:cubicBezTo>
                    <a:cubicBezTo>
                      <a:pt x="456" y="3092"/>
                      <a:pt x="520" y="3067"/>
                      <a:pt x="577" y="3007"/>
                    </a:cubicBezTo>
                    <a:cubicBezTo>
                      <a:pt x="1482" y="2044"/>
                      <a:pt x="2516" y="1206"/>
                      <a:pt x="3645" y="517"/>
                    </a:cubicBezTo>
                    <a:cubicBezTo>
                      <a:pt x="3899" y="362"/>
                      <a:pt x="3743" y="0"/>
                      <a:pt x="350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64" name="Google Shape;10964;p18"/>
              <p:cNvSpPr/>
              <p:nvPr/>
            </p:nvSpPr>
            <p:spPr>
              <a:xfrm rot="1271479">
                <a:off x="2429287" y="2335305"/>
                <a:ext cx="26608" cy="14612"/>
              </a:xfrm>
              <a:custGeom>
                <a:avLst/>
                <a:gdLst/>
                <a:ahLst/>
                <a:cxnLst/>
                <a:rect l="l" t="t" r="r" b="b"/>
                <a:pathLst>
                  <a:path w="1672" h="918" extrusionOk="0">
                    <a:moveTo>
                      <a:pt x="1321" y="1"/>
                    </a:moveTo>
                    <a:cubicBezTo>
                      <a:pt x="1292" y="1"/>
                      <a:pt x="1260" y="6"/>
                      <a:pt x="1227" y="18"/>
                    </a:cubicBezTo>
                    <a:cubicBezTo>
                      <a:pt x="904" y="135"/>
                      <a:pt x="588" y="266"/>
                      <a:pt x="277" y="413"/>
                    </a:cubicBezTo>
                    <a:cubicBezTo>
                      <a:pt x="1" y="544"/>
                      <a:pt x="172" y="917"/>
                      <a:pt x="430" y="917"/>
                    </a:cubicBezTo>
                    <a:cubicBezTo>
                      <a:pt x="470" y="917"/>
                      <a:pt x="512" y="908"/>
                      <a:pt x="555" y="888"/>
                    </a:cubicBezTo>
                    <a:lnTo>
                      <a:pt x="555" y="889"/>
                    </a:lnTo>
                    <a:cubicBezTo>
                      <a:pt x="822" y="762"/>
                      <a:pt x="1095" y="649"/>
                      <a:pt x="1374" y="549"/>
                    </a:cubicBezTo>
                    <a:cubicBezTo>
                      <a:pt x="1671" y="442"/>
                      <a:pt x="1585" y="1"/>
                      <a:pt x="1321"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65" name="Google Shape;10965;p18"/>
              <p:cNvSpPr/>
              <p:nvPr/>
            </p:nvSpPr>
            <p:spPr>
              <a:xfrm rot="1271479">
                <a:off x="2012045" y="2298725"/>
                <a:ext cx="11617" cy="26549"/>
              </a:xfrm>
              <a:custGeom>
                <a:avLst/>
                <a:gdLst/>
                <a:ahLst/>
                <a:cxnLst/>
                <a:rect l="l" t="t" r="r" b="b"/>
                <a:pathLst>
                  <a:path w="730" h="1668" extrusionOk="0">
                    <a:moveTo>
                      <a:pt x="337" y="0"/>
                    </a:moveTo>
                    <a:cubicBezTo>
                      <a:pt x="177" y="0"/>
                      <a:pt x="1" y="137"/>
                      <a:pt x="37" y="345"/>
                    </a:cubicBezTo>
                    <a:cubicBezTo>
                      <a:pt x="97" y="696"/>
                      <a:pt x="140" y="1049"/>
                      <a:pt x="166" y="1403"/>
                    </a:cubicBezTo>
                    <a:cubicBezTo>
                      <a:pt x="179" y="1579"/>
                      <a:pt x="324" y="1667"/>
                      <a:pt x="461" y="1667"/>
                    </a:cubicBezTo>
                    <a:cubicBezTo>
                      <a:pt x="599" y="1667"/>
                      <a:pt x="729" y="1580"/>
                      <a:pt x="716" y="1403"/>
                    </a:cubicBezTo>
                    <a:cubicBezTo>
                      <a:pt x="686" y="1000"/>
                      <a:pt x="636" y="598"/>
                      <a:pt x="566" y="200"/>
                    </a:cubicBezTo>
                    <a:cubicBezTo>
                      <a:pt x="542" y="61"/>
                      <a:pt x="443" y="0"/>
                      <a:pt x="33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66" name="Google Shape;10966;p18"/>
              <p:cNvSpPr/>
              <p:nvPr/>
            </p:nvSpPr>
            <p:spPr>
              <a:xfrm rot="1271479">
                <a:off x="1995530" y="2336899"/>
                <a:ext cx="34485" cy="68697"/>
              </a:xfrm>
              <a:custGeom>
                <a:avLst/>
                <a:gdLst/>
                <a:ahLst/>
                <a:cxnLst/>
                <a:rect l="l" t="t" r="r" b="b"/>
                <a:pathLst>
                  <a:path w="2167" h="4316" extrusionOk="0">
                    <a:moveTo>
                      <a:pt x="335" y="0"/>
                    </a:moveTo>
                    <a:cubicBezTo>
                      <a:pt x="172" y="0"/>
                      <a:pt x="1" y="135"/>
                      <a:pt x="55" y="343"/>
                    </a:cubicBezTo>
                    <a:lnTo>
                      <a:pt x="54" y="341"/>
                    </a:lnTo>
                    <a:lnTo>
                      <a:pt x="54" y="341"/>
                    </a:lnTo>
                    <a:cubicBezTo>
                      <a:pt x="402" y="1678"/>
                      <a:pt x="913" y="2967"/>
                      <a:pt x="1574" y="4179"/>
                    </a:cubicBezTo>
                    <a:cubicBezTo>
                      <a:pt x="1627" y="4275"/>
                      <a:pt x="1709" y="4315"/>
                      <a:pt x="1792" y="4315"/>
                    </a:cubicBezTo>
                    <a:cubicBezTo>
                      <a:pt x="1977" y="4315"/>
                      <a:pt x="2167" y="4117"/>
                      <a:pt x="2050" y="3902"/>
                    </a:cubicBezTo>
                    <a:cubicBezTo>
                      <a:pt x="1412" y="2730"/>
                      <a:pt x="920" y="1486"/>
                      <a:pt x="585" y="196"/>
                    </a:cubicBezTo>
                    <a:cubicBezTo>
                      <a:pt x="549" y="59"/>
                      <a:pt x="444" y="0"/>
                      <a:pt x="335"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67" name="Google Shape;10967;p18"/>
              <p:cNvSpPr/>
              <p:nvPr/>
            </p:nvSpPr>
            <p:spPr>
              <a:xfrm rot="1271479">
                <a:off x="1887115" y="2422182"/>
                <a:ext cx="30045" cy="16124"/>
              </a:xfrm>
              <a:custGeom>
                <a:avLst/>
                <a:gdLst/>
                <a:ahLst/>
                <a:cxnLst/>
                <a:rect l="l" t="t" r="r" b="b"/>
                <a:pathLst>
                  <a:path w="1888" h="1013" extrusionOk="0">
                    <a:moveTo>
                      <a:pt x="1453" y="1"/>
                    </a:moveTo>
                    <a:cubicBezTo>
                      <a:pt x="1413" y="1"/>
                      <a:pt x="1372" y="9"/>
                      <a:pt x="1330" y="28"/>
                    </a:cubicBezTo>
                    <a:lnTo>
                      <a:pt x="280" y="510"/>
                    </a:lnTo>
                    <a:cubicBezTo>
                      <a:pt x="0" y="637"/>
                      <a:pt x="175" y="1012"/>
                      <a:pt x="435" y="1012"/>
                    </a:cubicBezTo>
                    <a:cubicBezTo>
                      <a:pt x="474" y="1012"/>
                      <a:pt x="515" y="1004"/>
                      <a:pt x="557" y="985"/>
                    </a:cubicBezTo>
                    <a:lnTo>
                      <a:pt x="1608" y="503"/>
                    </a:lnTo>
                    <a:cubicBezTo>
                      <a:pt x="1887" y="374"/>
                      <a:pt x="1713" y="1"/>
                      <a:pt x="145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68" name="Google Shape;10968;p18"/>
              <p:cNvSpPr/>
              <p:nvPr/>
            </p:nvSpPr>
            <p:spPr>
              <a:xfrm rot="1271479">
                <a:off x="1928509" y="2424160"/>
                <a:ext cx="53104" cy="18925"/>
              </a:xfrm>
              <a:custGeom>
                <a:avLst/>
                <a:gdLst/>
                <a:ahLst/>
                <a:cxnLst/>
                <a:rect l="l" t="t" r="r" b="b"/>
                <a:pathLst>
                  <a:path w="3337" h="1189" extrusionOk="0">
                    <a:moveTo>
                      <a:pt x="2924" y="1"/>
                    </a:moveTo>
                    <a:cubicBezTo>
                      <a:pt x="2905" y="1"/>
                      <a:pt x="2886" y="2"/>
                      <a:pt x="2865" y="6"/>
                    </a:cubicBezTo>
                    <a:cubicBezTo>
                      <a:pt x="2001" y="171"/>
                      <a:pt x="1147" y="384"/>
                      <a:pt x="306" y="644"/>
                    </a:cubicBezTo>
                    <a:cubicBezTo>
                      <a:pt x="0" y="739"/>
                      <a:pt x="93" y="1189"/>
                      <a:pt x="368" y="1189"/>
                    </a:cubicBezTo>
                    <a:cubicBezTo>
                      <a:pt x="395" y="1189"/>
                      <a:pt x="423" y="1185"/>
                      <a:pt x="453" y="1175"/>
                    </a:cubicBezTo>
                    <a:cubicBezTo>
                      <a:pt x="1293" y="915"/>
                      <a:pt x="2148" y="701"/>
                      <a:pt x="3010" y="536"/>
                    </a:cubicBezTo>
                    <a:cubicBezTo>
                      <a:pt x="3337" y="474"/>
                      <a:pt x="3226" y="1"/>
                      <a:pt x="292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69" name="Google Shape;10969;p18"/>
              <p:cNvSpPr/>
              <p:nvPr/>
            </p:nvSpPr>
            <p:spPr>
              <a:xfrm rot="1271479">
                <a:off x="1817190" y="2657809"/>
                <a:ext cx="56255" cy="17079"/>
              </a:xfrm>
              <a:custGeom>
                <a:avLst/>
                <a:gdLst/>
                <a:ahLst/>
                <a:cxnLst/>
                <a:rect l="l" t="t" r="r" b="b"/>
                <a:pathLst>
                  <a:path w="3535" h="1073" extrusionOk="0">
                    <a:moveTo>
                      <a:pt x="400" y="1"/>
                    </a:moveTo>
                    <a:cubicBezTo>
                      <a:pt x="105" y="1"/>
                      <a:pt x="0" y="465"/>
                      <a:pt x="322" y="539"/>
                    </a:cubicBezTo>
                    <a:cubicBezTo>
                      <a:pt x="1228" y="748"/>
                      <a:pt x="2139" y="923"/>
                      <a:pt x="3057" y="1069"/>
                    </a:cubicBezTo>
                    <a:cubicBezTo>
                      <a:pt x="3073" y="1071"/>
                      <a:pt x="3089" y="1073"/>
                      <a:pt x="3105" y="1073"/>
                    </a:cubicBezTo>
                    <a:cubicBezTo>
                      <a:pt x="3415" y="1073"/>
                      <a:pt x="3535" y="590"/>
                      <a:pt x="3202" y="538"/>
                    </a:cubicBezTo>
                    <a:cubicBezTo>
                      <a:pt x="2284" y="394"/>
                      <a:pt x="1373" y="217"/>
                      <a:pt x="468" y="8"/>
                    </a:cubicBezTo>
                    <a:cubicBezTo>
                      <a:pt x="444" y="3"/>
                      <a:pt x="421" y="1"/>
                      <a:pt x="40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70" name="Google Shape;10970;p18"/>
              <p:cNvSpPr/>
              <p:nvPr/>
            </p:nvSpPr>
            <p:spPr>
              <a:xfrm rot="1271479">
                <a:off x="1847598" y="2723567"/>
                <a:ext cx="23457" cy="62649"/>
              </a:xfrm>
              <a:custGeom>
                <a:avLst/>
                <a:gdLst/>
                <a:ahLst/>
                <a:cxnLst/>
                <a:rect l="l" t="t" r="r" b="b"/>
                <a:pathLst>
                  <a:path w="1474" h="3936" extrusionOk="0">
                    <a:moveTo>
                      <a:pt x="1140" y="0"/>
                    </a:moveTo>
                    <a:cubicBezTo>
                      <a:pt x="1030" y="0"/>
                      <a:pt x="919" y="58"/>
                      <a:pt x="874" y="191"/>
                    </a:cubicBezTo>
                    <a:cubicBezTo>
                      <a:pt x="498" y="1298"/>
                      <a:pt x="216" y="2435"/>
                      <a:pt x="33" y="3590"/>
                    </a:cubicBezTo>
                    <a:cubicBezTo>
                      <a:pt x="0" y="3799"/>
                      <a:pt x="179" y="3936"/>
                      <a:pt x="338" y="3936"/>
                    </a:cubicBezTo>
                    <a:cubicBezTo>
                      <a:pt x="444" y="3936"/>
                      <a:pt x="542" y="3876"/>
                      <a:pt x="564" y="3737"/>
                    </a:cubicBezTo>
                    <a:cubicBezTo>
                      <a:pt x="747" y="2582"/>
                      <a:pt x="1028" y="1443"/>
                      <a:pt x="1405" y="336"/>
                    </a:cubicBezTo>
                    <a:cubicBezTo>
                      <a:pt x="1474" y="133"/>
                      <a:pt x="1308" y="0"/>
                      <a:pt x="11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71" name="Google Shape;10971;p18"/>
              <p:cNvSpPr/>
              <p:nvPr/>
            </p:nvSpPr>
            <p:spPr>
              <a:xfrm rot="1271479">
                <a:off x="1967241" y="2993002"/>
                <a:ext cx="25796" cy="15694"/>
              </a:xfrm>
              <a:custGeom>
                <a:avLst/>
                <a:gdLst/>
                <a:ahLst/>
                <a:cxnLst/>
                <a:rect l="l" t="t" r="r" b="b"/>
                <a:pathLst>
                  <a:path w="1621" h="985" extrusionOk="0">
                    <a:moveTo>
                      <a:pt x="1210" y="1"/>
                    </a:moveTo>
                    <a:cubicBezTo>
                      <a:pt x="1168" y="1"/>
                      <a:pt x="1123" y="11"/>
                      <a:pt x="1077" y="36"/>
                    </a:cubicBezTo>
                    <a:lnTo>
                      <a:pt x="267" y="475"/>
                    </a:lnTo>
                    <a:cubicBezTo>
                      <a:pt x="1" y="619"/>
                      <a:pt x="163" y="985"/>
                      <a:pt x="410" y="985"/>
                    </a:cubicBezTo>
                    <a:cubicBezTo>
                      <a:pt x="453" y="985"/>
                      <a:pt x="498" y="974"/>
                      <a:pt x="544" y="950"/>
                    </a:cubicBezTo>
                    <a:lnTo>
                      <a:pt x="1354" y="512"/>
                    </a:lnTo>
                    <a:cubicBezTo>
                      <a:pt x="1620" y="368"/>
                      <a:pt x="1457" y="1"/>
                      <a:pt x="121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72" name="Google Shape;10972;p18"/>
              <p:cNvSpPr/>
              <p:nvPr/>
            </p:nvSpPr>
            <p:spPr>
              <a:xfrm rot="1271479">
                <a:off x="2005101" y="2980168"/>
                <a:ext cx="33228" cy="22761"/>
              </a:xfrm>
              <a:custGeom>
                <a:avLst/>
                <a:gdLst/>
                <a:ahLst/>
                <a:cxnLst/>
                <a:rect l="l" t="t" r="r" b="b"/>
                <a:pathLst>
                  <a:path w="2088" h="1430" extrusionOk="0">
                    <a:moveTo>
                      <a:pt x="1723" y="0"/>
                    </a:moveTo>
                    <a:cubicBezTo>
                      <a:pt x="1677" y="0"/>
                      <a:pt x="1628" y="16"/>
                      <a:pt x="1578" y="54"/>
                    </a:cubicBezTo>
                    <a:cubicBezTo>
                      <a:pt x="1158" y="368"/>
                      <a:pt x="719" y="656"/>
                      <a:pt x="262" y="915"/>
                    </a:cubicBezTo>
                    <a:cubicBezTo>
                      <a:pt x="0" y="1064"/>
                      <a:pt x="160" y="1430"/>
                      <a:pt x="403" y="1430"/>
                    </a:cubicBezTo>
                    <a:cubicBezTo>
                      <a:pt x="446" y="1430"/>
                      <a:pt x="492" y="1418"/>
                      <a:pt x="539" y="1391"/>
                    </a:cubicBezTo>
                    <a:cubicBezTo>
                      <a:pt x="996" y="1131"/>
                      <a:pt x="1435" y="843"/>
                      <a:pt x="1856" y="528"/>
                    </a:cubicBezTo>
                    <a:cubicBezTo>
                      <a:pt x="2087" y="355"/>
                      <a:pt x="1941" y="0"/>
                      <a:pt x="1723"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73" name="Google Shape;10973;p18"/>
              <p:cNvSpPr/>
              <p:nvPr/>
            </p:nvSpPr>
            <p:spPr>
              <a:xfrm rot="1271479">
                <a:off x="2102491" y="3008428"/>
                <a:ext cx="41184" cy="35606"/>
              </a:xfrm>
              <a:custGeom>
                <a:avLst/>
                <a:gdLst/>
                <a:ahLst/>
                <a:cxnLst/>
                <a:rect l="l" t="t" r="r" b="b"/>
                <a:pathLst>
                  <a:path w="2588" h="2237" extrusionOk="0">
                    <a:moveTo>
                      <a:pt x="389" y="1"/>
                    </a:moveTo>
                    <a:cubicBezTo>
                      <a:pt x="186" y="1"/>
                      <a:pt x="1" y="276"/>
                      <a:pt x="183" y="477"/>
                    </a:cubicBezTo>
                    <a:cubicBezTo>
                      <a:pt x="756" y="1108"/>
                      <a:pt x="1390" y="1680"/>
                      <a:pt x="2077" y="2185"/>
                    </a:cubicBezTo>
                    <a:cubicBezTo>
                      <a:pt x="2127" y="2221"/>
                      <a:pt x="2176" y="2237"/>
                      <a:pt x="2222" y="2237"/>
                    </a:cubicBezTo>
                    <a:cubicBezTo>
                      <a:pt x="2441" y="2237"/>
                      <a:pt x="2588" y="1881"/>
                      <a:pt x="2354" y="1709"/>
                    </a:cubicBezTo>
                    <a:cubicBezTo>
                      <a:pt x="1708" y="1230"/>
                      <a:pt x="1110" y="687"/>
                      <a:pt x="571" y="88"/>
                    </a:cubicBezTo>
                    <a:cubicBezTo>
                      <a:pt x="515" y="27"/>
                      <a:pt x="451" y="1"/>
                      <a:pt x="38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74" name="Google Shape;10974;p18"/>
              <p:cNvSpPr/>
              <p:nvPr/>
            </p:nvSpPr>
            <p:spPr>
              <a:xfrm rot="1271479">
                <a:off x="2135834" y="3057571"/>
                <a:ext cx="23059" cy="18304"/>
              </a:xfrm>
              <a:custGeom>
                <a:avLst/>
                <a:gdLst/>
                <a:ahLst/>
                <a:cxnLst/>
                <a:rect l="l" t="t" r="r" b="b"/>
                <a:pathLst>
                  <a:path w="1449" h="1150" extrusionOk="0">
                    <a:moveTo>
                      <a:pt x="330" y="0"/>
                    </a:moveTo>
                    <a:cubicBezTo>
                      <a:pt x="232" y="0"/>
                      <a:pt x="129" y="58"/>
                      <a:pt x="82" y="139"/>
                    </a:cubicBezTo>
                    <a:cubicBezTo>
                      <a:pt x="1" y="279"/>
                      <a:pt x="61" y="427"/>
                      <a:pt x="180" y="515"/>
                    </a:cubicBezTo>
                    <a:lnTo>
                      <a:pt x="990" y="1109"/>
                    </a:lnTo>
                    <a:cubicBezTo>
                      <a:pt x="1028" y="1137"/>
                      <a:pt x="1073" y="1149"/>
                      <a:pt x="1118" y="1149"/>
                    </a:cubicBezTo>
                    <a:cubicBezTo>
                      <a:pt x="1217" y="1149"/>
                      <a:pt x="1319" y="1092"/>
                      <a:pt x="1366" y="1010"/>
                    </a:cubicBezTo>
                    <a:cubicBezTo>
                      <a:pt x="1448" y="872"/>
                      <a:pt x="1388" y="722"/>
                      <a:pt x="1267" y="634"/>
                    </a:cubicBezTo>
                    <a:lnTo>
                      <a:pt x="458" y="40"/>
                    </a:lnTo>
                    <a:cubicBezTo>
                      <a:pt x="420" y="13"/>
                      <a:pt x="375" y="0"/>
                      <a:pt x="33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75" name="Google Shape;10975;p18"/>
              <p:cNvSpPr/>
              <p:nvPr/>
            </p:nvSpPr>
            <p:spPr>
              <a:xfrm rot="1271479">
                <a:off x="2388136" y="2983942"/>
                <a:ext cx="11060" cy="36306"/>
              </a:xfrm>
              <a:custGeom>
                <a:avLst/>
                <a:gdLst/>
                <a:ahLst/>
                <a:cxnLst/>
                <a:rect l="l" t="t" r="r" b="b"/>
                <a:pathLst>
                  <a:path w="695" h="2281" extrusionOk="0">
                    <a:moveTo>
                      <a:pt x="269" y="1"/>
                    </a:moveTo>
                    <a:cubicBezTo>
                      <a:pt x="132" y="1"/>
                      <a:pt x="1" y="88"/>
                      <a:pt x="12" y="265"/>
                    </a:cubicBezTo>
                    <a:cubicBezTo>
                      <a:pt x="53" y="848"/>
                      <a:pt x="93" y="1431"/>
                      <a:pt x="133" y="2016"/>
                    </a:cubicBezTo>
                    <a:cubicBezTo>
                      <a:pt x="145" y="2192"/>
                      <a:pt x="289" y="2280"/>
                      <a:pt x="426" y="2280"/>
                    </a:cubicBezTo>
                    <a:cubicBezTo>
                      <a:pt x="564" y="2280"/>
                      <a:pt x="695" y="2192"/>
                      <a:pt x="683" y="2016"/>
                    </a:cubicBezTo>
                    <a:cubicBezTo>
                      <a:pt x="642" y="1433"/>
                      <a:pt x="602" y="849"/>
                      <a:pt x="562" y="265"/>
                    </a:cubicBezTo>
                    <a:cubicBezTo>
                      <a:pt x="551" y="89"/>
                      <a:pt x="407" y="1"/>
                      <a:pt x="26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76" name="Google Shape;10976;p18"/>
              <p:cNvSpPr/>
              <p:nvPr/>
            </p:nvSpPr>
            <p:spPr>
              <a:xfrm rot="1271479">
                <a:off x="2374577" y="3032498"/>
                <a:ext cx="10073" cy="23812"/>
              </a:xfrm>
              <a:custGeom>
                <a:avLst/>
                <a:gdLst/>
                <a:ahLst/>
                <a:cxnLst/>
                <a:rect l="l" t="t" r="r" b="b"/>
                <a:pathLst>
                  <a:path w="633" h="1496" extrusionOk="0">
                    <a:moveTo>
                      <a:pt x="363" y="1"/>
                    </a:moveTo>
                    <a:cubicBezTo>
                      <a:pt x="225" y="1"/>
                      <a:pt x="82" y="89"/>
                      <a:pt x="71" y="265"/>
                    </a:cubicBezTo>
                    <a:lnTo>
                      <a:pt x="12" y="1232"/>
                    </a:lnTo>
                    <a:cubicBezTo>
                      <a:pt x="1" y="1408"/>
                      <a:pt x="133" y="1496"/>
                      <a:pt x="270" y="1496"/>
                    </a:cubicBezTo>
                    <a:cubicBezTo>
                      <a:pt x="408" y="1496"/>
                      <a:pt x="551" y="1408"/>
                      <a:pt x="562" y="1232"/>
                    </a:cubicBezTo>
                    <a:lnTo>
                      <a:pt x="621" y="265"/>
                    </a:lnTo>
                    <a:cubicBezTo>
                      <a:pt x="632" y="89"/>
                      <a:pt x="500" y="1"/>
                      <a:pt x="36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77" name="Google Shape;10977;p18"/>
              <p:cNvSpPr/>
              <p:nvPr/>
            </p:nvSpPr>
            <p:spPr>
              <a:xfrm rot="1271479">
                <a:off x="2454247" y="2944644"/>
                <a:ext cx="39657" cy="10808"/>
              </a:xfrm>
              <a:custGeom>
                <a:avLst/>
                <a:gdLst/>
                <a:ahLst/>
                <a:cxnLst/>
                <a:rect l="l" t="t" r="r" b="b"/>
                <a:pathLst>
                  <a:path w="2492" h="679" extrusionOk="0">
                    <a:moveTo>
                      <a:pt x="2160" y="0"/>
                    </a:moveTo>
                    <a:cubicBezTo>
                      <a:pt x="2153" y="0"/>
                      <a:pt x="2145" y="0"/>
                      <a:pt x="2137" y="1"/>
                    </a:cubicBezTo>
                    <a:lnTo>
                      <a:pt x="354" y="127"/>
                    </a:lnTo>
                    <a:cubicBezTo>
                      <a:pt x="10" y="151"/>
                      <a:pt x="0" y="678"/>
                      <a:pt x="331" y="678"/>
                    </a:cubicBezTo>
                    <a:cubicBezTo>
                      <a:pt x="338" y="678"/>
                      <a:pt x="346" y="678"/>
                      <a:pt x="354" y="677"/>
                    </a:cubicBezTo>
                    <a:lnTo>
                      <a:pt x="2137" y="551"/>
                    </a:lnTo>
                    <a:cubicBezTo>
                      <a:pt x="2481" y="527"/>
                      <a:pt x="2491" y="0"/>
                      <a:pt x="216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78" name="Google Shape;10978;p18"/>
              <p:cNvSpPr/>
              <p:nvPr/>
            </p:nvSpPr>
            <p:spPr>
              <a:xfrm rot="1271479">
                <a:off x="2506293" y="2952809"/>
                <a:ext cx="21611" cy="10441"/>
              </a:xfrm>
              <a:custGeom>
                <a:avLst/>
                <a:gdLst/>
                <a:ahLst/>
                <a:cxnLst/>
                <a:rect l="l" t="t" r="r" b="b"/>
                <a:pathLst>
                  <a:path w="1358" h="656" extrusionOk="0">
                    <a:moveTo>
                      <a:pt x="1042" y="0"/>
                    </a:moveTo>
                    <a:cubicBezTo>
                      <a:pt x="1022" y="0"/>
                      <a:pt x="1002" y="2"/>
                      <a:pt x="983" y="5"/>
                    </a:cubicBezTo>
                    <a:lnTo>
                      <a:pt x="228" y="120"/>
                    </a:lnTo>
                    <a:cubicBezTo>
                      <a:pt x="81" y="144"/>
                      <a:pt x="0" y="327"/>
                      <a:pt x="36" y="459"/>
                    </a:cubicBezTo>
                    <a:cubicBezTo>
                      <a:pt x="74" y="594"/>
                      <a:pt x="189" y="656"/>
                      <a:pt x="315" y="656"/>
                    </a:cubicBezTo>
                    <a:cubicBezTo>
                      <a:pt x="335" y="656"/>
                      <a:pt x="355" y="654"/>
                      <a:pt x="375" y="651"/>
                    </a:cubicBezTo>
                    <a:lnTo>
                      <a:pt x="1129" y="536"/>
                    </a:lnTo>
                    <a:cubicBezTo>
                      <a:pt x="1276" y="514"/>
                      <a:pt x="1357" y="329"/>
                      <a:pt x="1320" y="197"/>
                    </a:cubicBezTo>
                    <a:cubicBezTo>
                      <a:pt x="1283" y="62"/>
                      <a:pt x="1168" y="0"/>
                      <a:pt x="104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79" name="Google Shape;10979;p18"/>
              <p:cNvSpPr/>
              <p:nvPr/>
            </p:nvSpPr>
            <p:spPr>
              <a:xfrm rot="1271479">
                <a:off x="2571126" y="2667051"/>
                <a:ext cx="55443" cy="19960"/>
              </a:xfrm>
              <a:custGeom>
                <a:avLst/>
                <a:gdLst/>
                <a:ahLst/>
                <a:cxnLst/>
                <a:rect l="l" t="t" r="r" b="b"/>
                <a:pathLst>
                  <a:path w="3484" h="1254" extrusionOk="0">
                    <a:moveTo>
                      <a:pt x="418" y="1"/>
                    </a:moveTo>
                    <a:cubicBezTo>
                      <a:pt x="113" y="1"/>
                      <a:pt x="0" y="475"/>
                      <a:pt x="329" y="537"/>
                    </a:cubicBezTo>
                    <a:cubicBezTo>
                      <a:pt x="1245" y="709"/>
                      <a:pt x="2149" y="943"/>
                      <a:pt x="3034" y="1238"/>
                    </a:cubicBezTo>
                    <a:cubicBezTo>
                      <a:pt x="3066" y="1249"/>
                      <a:pt x="3096" y="1253"/>
                      <a:pt x="3124" y="1253"/>
                    </a:cubicBezTo>
                    <a:cubicBezTo>
                      <a:pt x="3394" y="1253"/>
                      <a:pt x="3483" y="808"/>
                      <a:pt x="3181" y="707"/>
                    </a:cubicBezTo>
                    <a:cubicBezTo>
                      <a:pt x="2296" y="412"/>
                      <a:pt x="1392" y="178"/>
                      <a:pt x="475" y="6"/>
                    </a:cubicBezTo>
                    <a:cubicBezTo>
                      <a:pt x="456" y="3"/>
                      <a:pt x="436" y="1"/>
                      <a:pt x="418"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80" name="Google Shape;10980;p18"/>
              <p:cNvSpPr/>
              <p:nvPr/>
            </p:nvSpPr>
            <p:spPr>
              <a:xfrm rot="1271479">
                <a:off x="2623109" y="2701546"/>
                <a:ext cx="23743" cy="15758"/>
              </a:xfrm>
              <a:custGeom>
                <a:avLst/>
                <a:gdLst/>
                <a:ahLst/>
                <a:cxnLst/>
                <a:rect l="l" t="t" r="r" b="b"/>
                <a:pathLst>
                  <a:path w="1492" h="990" extrusionOk="0">
                    <a:moveTo>
                      <a:pt x="306" y="0"/>
                    </a:moveTo>
                    <a:cubicBezTo>
                      <a:pt x="189" y="0"/>
                      <a:pt x="72" y="98"/>
                      <a:pt x="43" y="206"/>
                    </a:cubicBezTo>
                    <a:cubicBezTo>
                      <a:pt x="0" y="363"/>
                      <a:pt x="96" y="490"/>
                      <a:pt x="235" y="545"/>
                    </a:cubicBezTo>
                    <a:cubicBezTo>
                      <a:pt x="494" y="649"/>
                      <a:pt x="741" y="782"/>
                      <a:pt x="971" y="942"/>
                    </a:cubicBezTo>
                    <a:cubicBezTo>
                      <a:pt x="1020" y="975"/>
                      <a:pt x="1069" y="989"/>
                      <a:pt x="1115" y="989"/>
                    </a:cubicBezTo>
                    <a:cubicBezTo>
                      <a:pt x="1341" y="989"/>
                      <a:pt x="1492" y="631"/>
                      <a:pt x="1249" y="467"/>
                    </a:cubicBezTo>
                    <a:cubicBezTo>
                      <a:pt x="977" y="284"/>
                      <a:pt x="686" y="132"/>
                      <a:pt x="380" y="14"/>
                    </a:cubicBezTo>
                    <a:cubicBezTo>
                      <a:pt x="356" y="5"/>
                      <a:pt x="331" y="0"/>
                      <a:pt x="30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81" name="Google Shape;10981;p18"/>
              <p:cNvSpPr/>
              <p:nvPr/>
            </p:nvSpPr>
            <p:spPr>
              <a:xfrm rot="1271479">
                <a:off x="2573208" y="2549709"/>
                <a:ext cx="9103" cy="51173"/>
              </a:xfrm>
              <a:custGeom>
                <a:avLst/>
                <a:gdLst/>
                <a:ahLst/>
                <a:cxnLst/>
                <a:rect l="l" t="t" r="r" b="b"/>
                <a:pathLst>
                  <a:path w="572" h="3215" extrusionOk="0">
                    <a:moveTo>
                      <a:pt x="297" y="0"/>
                    </a:moveTo>
                    <a:cubicBezTo>
                      <a:pt x="159" y="0"/>
                      <a:pt x="21" y="89"/>
                      <a:pt x="20" y="266"/>
                    </a:cubicBezTo>
                    <a:cubicBezTo>
                      <a:pt x="13" y="1161"/>
                      <a:pt x="8" y="2054"/>
                      <a:pt x="2" y="2948"/>
                    </a:cubicBezTo>
                    <a:cubicBezTo>
                      <a:pt x="1" y="3125"/>
                      <a:pt x="138" y="3214"/>
                      <a:pt x="276" y="3214"/>
                    </a:cubicBezTo>
                    <a:cubicBezTo>
                      <a:pt x="413" y="3214"/>
                      <a:pt x="550" y="3126"/>
                      <a:pt x="551" y="2948"/>
                    </a:cubicBezTo>
                    <a:cubicBezTo>
                      <a:pt x="558" y="2054"/>
                      <a:pt x="563" y="1161"/>
                      <a:pt x="570" y="266"/>
                    </a:cubicBezTo>
                    <a:cubicBezTo>
                      <a:pt x="572" y="89"/>
                      <a:pt x="435" y="0"/>
                      <a:pt x="29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82" name="Google Shape;10982;p18"/>
              <p:cNvSpPr/>
              <p:nvPr/>
            </p:nvSpPr>
            <p:spPr>
              <a:xfrm rot="1271479">
                <a:off x="2586574" y="2520381"/>
                <a:ext cx="12047" cy="20580"/>
              </a:xfrm>
              <a:custGeom>
                <a:avLst/>
                <a:gdLst/>
                <a:ahLst/>
                <a:cxnLst/>
                <a:rect l="l" t="t" r="r" b="b"/>
                <a:pathLst>
                  <a:path w="757" h="1293" extrusionOk="0">
                    <a:moveTo>
                      <a:pt x="336" y="0"/>
                    </a:moveTo>
                    <a:cubicBezTo>
                      <a:pt x="172" y="0"/>
                      <a:pt x="0" y="135"/>
                      <a:pt x="54" y="342"/>
                    </a:cubicBezTo>
                    <a:cubicBezTo>
                      <a:pt x="113" y="564"/>
                      <a:pt x="157" y="789"/>
                      <a:pt x="189" y="1019"/>
                    </a:cubicBezTo>
                    <a:cubicBezTo>
                      <a:pt x="206" y="1165"/>
                      <a:pt x="301" y="1293"/>
                      <a:pt x="463" y="1293"/>
                    </a:cubicBezTo>
                    <a:cubicBezTo>
                      <a:pt x="596" y="1293"/>
                      <a:pt x="757" y="1165"/>
                      <a:pt x="737" y="1019"/>
                    </a:cubicBezTo>
                    <a:lnTo>
                      <a:pt x="739" y="1019"/>
                    </a:lnTo>
                    <a:cubicBezTo>
                      <a:pt x="704" y="741"/>
                      <a:pt x="652" y="467"/>
                      <a:pt x="584" y="195"/>
                    </a:cubicBezTo>
                    <a:cubicBezTo>
                      <a:pt x="549" y="59"/>
                      <a:pt x="444" y="0"/>
                      <a:pt x="33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83" name="Google Shape;10983;p18"/>
              <p:cNvSpPr/>
              <p:nvPr/>
            </p:nvSpPr>
            <p:spPr>
              <a:xfrm rot="1271479">
                <a:off x="2235681" y="2496759"/>
                <a:ext cx="42282" cy="37054"/>
              </a:xfrm>
              <a:custGeom>
                <a:avLst/>
                <a:gdLst/>
                <a:ahLst/>
                <a:cxnLst/>
                <a:rect l="l" t="t" r="r" b="b"/>
                <a:pathLst>
                  <a:path w="2657" h="2328" extrusionOk="0">
                    <a:moveTo>
                      <a:pt x="1328" y="0"/>
                    </a:moveTo>
                    <a:cubicBezTo>
                      <a:pt x="1124" y="0"/>
                      <a:pt x="917" y="54"/>
                      <a:pt x="729" y="166"/>
                    </a:cubicBezTo>
                    <a:cubicBezTo>
                      <a:pt x="179" y="498"/>
                      <a:pt x="1" y="1212"/>
                      <a:pt x="332" y="1763"/>
                    </a:cubicBezTo>
                    <a:cubicBezTo>
                      <a:pt x="550" y="2126"/>
                      <a:pt x="935" y="2327"/>
                      <a:pt x="1330" y="2327"/>
                    </a:cubicBezTo>
                    <a:cubicBezTo>
                      <a:pt x="1534" y="2327"/>
                      <a:pt x="1741" y="2274"/>
                      <a:pt x="1928" y="2161"/>
                    </a:cubicBezTo>
                    <a:cubicBezTo>
                      <a:pt x="2479" y="1830"/>
                      <a:pt x="2657" y="1116"/>
                      <a:pt x="2326" y="564"/>
                    </a:cubicBezTo>
                    <a:cubicBezTo>
                      <a:pt x="2108" y="201"/>
                      <a:pt x="1723" y="0"/>
                      <a:pt x="132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84" name="Google Shape;10984;p18"/>
              <p:cNvSpPr/>
              <p:nvPr/>
            </p:nvSpPr>
            <p:spPr>
              <a:xfrm rot="1271479">
                <a:off x="2152774" y="2767913"/>
                <a:ext cx="38718" cy="37054"/>
              </a:xfrm>
              <a:custGeom>
                <a:avLst/>
                <a:gdLst/>
                <a:ahLst/>
                <a:cxnLst/>
                <a:rect l="l" t="t" r="r" b="b"/>
                <a:pathLst>
                  <a:path w="2433" h="2328" extrusionOk="0">
                    <a:moveTo>
                      <a:pt x="1255" y="1"/>
                    </a:moveTo>
                    <a:cubicBezTo>
                      <a:pt x="1242" y="1"/>
                      <a:pt x="1230" y="1"/>
                      <a:pt x="1217" y="1"/>
                    </a:cubicBezTo>
                    <a:cubicBezTo>
                      <a:pt x="746" y="16"/>
                      <a:pt x="332" y="313"/>
                      <a:pt x="166" y="753"/>
                    </a:cubicBezTo>
                    <a:cubicBezTo>
                      <a:pt x="0" y="1193"/>
                      <a:pt x="115" y="1690"/>
                      <a:pt x="458" y="2013"/>
                    </a:cubicBezTo>
                    <a:cubicBezTo>
                      <a:pt x="678" y="2219"/>
                      <a:pt x="964" y="2327"/>
                      <a:pt x="1253" y="2327"/>
                    </a:cubicBezTo>
                    <a:cubicBezTo>
                      <a:pt x="1416" y="2327"/>
                      <a:pt x="1579" y="2293"/>
                      <a:pt x="1733" y="2224"/>
                    </a:cubicBezTo>
                    <a:cubicBezTo>
                      <a:pt x="2162" y="2030"/>
                      <a:pt x="2433" y="1597"/>
                      <a:pt x="2417" y="1128"/>
                    </a:cubicBezTo>
                    <a:cubicBezTo>
                      <a:pt x="2397"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85" name="Google Shape;10985;p18"/>
              <p:cNvSpPr/>
              <p:nvPr/>
            </p:nvSpPr>
            <p:spPr>
              <a:xfrm rot="1271479">
                <a:off x="2316450" y="2741714"/>
                <a:ext cx="38734" cy="37038"/>
              </a:xfrm>
              <a:custGeom>
                <a:avLst/>
                <a:gdLst/>
                <a:ahLst/>
                <a:cxnLst/>
                <a:rect l="l" t="t" r="r" b="b"/>
                <a:pathLst>
                  <a:path w="2434" h="2327" extrusionOk="0">
                    <a:moveTo>
                      <a:pt x="1258" y="1"/>
                    </a:moveTo>
                    <a:cubicBezTo>
                      <a:pt x="1244" y="1"/>
                      <a:pt x="1231" y="1"/>
                      <a:pt x="1218" y="1"/>
                    </a:cubicBezTo>
                    <a:cubicBezTo>
                      <a:pt x="747" y="16"/>
                      <a:pt x="333" y="313"/>
                      <a:pt x="167" y="753"/>
                    </a:cubicBezTo>
                    <a:cubicBezTo>
                      <a:pt x="1" y="1194"/>
                      <a:pt x="116" y="1690"/>
                      <a:pt x="459" y="2013"/>
                    </a:cubicBezTo>
                    <a:cubicBezTo>
                      <a:pt x="679" y="2219"/>
                      <a:pt x="965" y="2327"/>
                      <a:pt x="1255" y="2327"/>
                    </a:cubicBezTo>
                    <a:cubicBezTo>
                      <a:pt x="1417" y="2327"/>
                      <a:pt x="1580" y="2293"/>
                      <a:pt x="1733" y="2224"/>
                    </a:cubicBezTo>
                    <a:cubicBezTo>
                      <a:pt x="2163" y="2029"/>
                      <a:pt x="2433" y="1597"/>
                      <a:pt x="2418" y="1126"/>
                    </a:cubicBezTo>
                    <a:cubicBezTo>
                      <a:pt x="2398" y="498"/>
                      <a:pt x="1882" y="1"/>
                      <a:pt x="1258"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86" name="Google Shape;10986;p18"/>
              <p:cNvSpPr/>
              <p:nvPr/>
            </p:nvSpPr>
            <p:spPr>
              <a:xfrm rot="1271479">
                <a:off x="2373529" y="2579386"/>
                <a:ext cx="38718" cy="37038"/>
              </a:xfrm>
              <a:custGeom>
                <a:avLst/>
                <a:gdLst/>
                <a:ahLst/>
                <a:cxnLst/>
                <a:rect l="l" t="t" r="r" b="b"/>
                <a:pathLst>
                  <a:path w="2433" h="2327" extrusionOk="0">
                    <a:moveTo>
                      <a:pt x="1257" y="0"/>
                    </a:moveTo>
                    <a:cubicBezTo>
                      <a:pt x="1244" y="0"/>
                      <a:pt x="1231" y="0"/>
                      <a:pt x="1217" y="1"/>
                    </a:cubicBezTo>
                    <a:cubicBezTo>
                      <a:pt x="747" y="16"/>
                      <a:pt x="332" y="312"/>
                      <a:pt x="166" y="753"/>
                    </a:cubicBezTo>
                    <a:cubicBezTo>
                      <a:pt x="0" y="1193"/>
                      <a:pt x="116" y="1690"/>
                      <a:pt x="458" y="2012"/>
                    </a:cubicBezTo>
                    <a:cubicBezTo>
                      <a:pt x="680" y="2218"/>
                      <a:pt x="965" y="2326"/>
                      <a:pt x="1256" y="2326"/>
                    </a:cubicBezTo>
                    <a:cubicBezTo>
                      <a:pt x="1417" y="2326"/>
                      <a:pt x="1581" y="2293"/>
                      <a:pt x="1734" y="2223"/>
                    </a:cubicBezTo>
                    <a:cubicBezTo>
                      <a:pt x="2162" y="2029"/>
                      <a:pt x="2433" y="1596"/>
                      <a:pt x="2418" y="1126"/>
                    </a:cubicBezTo>
                    <a:cubicBezTo>
                      <a:pt x="2398" y="497"/>
                      <a:pt x="1882" y="0"/>
                      <a:pt x="125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87" name="Google Shape;10987;p18"/>
              <p:cNvSpPr/>
              <p:nvPr/>
            </p:nvSpPr>
            <p:spPr>
              <a:xfrm rot="1271479">
                <a:off x="2156854" y="2862980"/>
                <a:ext cx="38734" cy="37054"/>
              </a:xfrm>
              <a:custGeom>
                <a:avLst/>
                <a:gdLst/>
                <a:ahLst/>
                <a:cxnLst/>
                <a:rect l="l" t="t" r="r" b="b"/>
                <a:pathLst>
                  <a:path w="2434" h="2328" extrusionOk="0">
                    <a:moveTo>
                      <a:pt x="1255" y="0"/>
                    </a:moveTo>
                    <a:cubicBezTo>
                      <a:pt x="1243" y="0"/>
                      <a:pt x="1230" y="0"/>
                      <a:pt x="1218" y="1"/>
                    </a:cubicBezTo>
                    <a:cubicBezTo>
                      <a:pt x="747" y="16"/>
                      <a:pt x="333" y="314"/>
                      <a:pt x="167" y="754"/>
                    </a:cubicBezTo>
                    <a:cubicBezTo>
                      <a:pt x="1" y="1194"/>
                      <a:pt x="116" y="1691"/>
                      <a:pt x="459" y="2012"/>
                    </a:cubicBezTo>
                    <a:cubicBezTo>
                      <a:pt x="680" y="2219"/>
                      <a:pt x="966" y="2328"/>
                      <a:pt x="1256" y="2328"/>
                    </a:cubicBezTo>
                    <a:cubicBezTo>
                      <a:pt x="1418" y="2328"/>
                      <a:pt x="1581" y="2294"/>
                      <a:pt x="1735" y="2225"/>
                    </a:cubicBezTo>
                    <a:cubicBezTo>
                      <a:pt x="2163" y="2030"/>
                      <a:pt x="2433" y="1598"/>
                      <a:pt x="2418" y="1127"/>
                    </a:cubicBezTo>
                    <a:cubicBezTo>
                      <a:pt x="2398" y="498"/>
                      <a:pt x="1881" y="0"/>
                      <a:pt x="1255"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88" name="Google Shape;10988;p18"/>
              <p:cNvSpPr/>
              <p:nvPr/>
            </p:nvSpPr>
            <p:spPr>
              <a:xfrm rot="1271479">
                <a:off x="2077499" y="2570393"/>
                <a:ext cx="38734" cy="37054"/>
              </a:xfrm>
              <a:custGeom>
                <a:avLst/>
                <a:gdLst/>
                <a:ahLst/>
                <a:cxnLst/>
                <a:rect l="l" t="t" r="r" b="b"/>
                <a:pathLst>
                  <a:path w="2434" h="2328" extrusionOk="0">
                    <a:moveTo>
                      <a:pt x="1256" y="0"/>
                    </a:moveTo>
                    <a:cubicBezTo>
                      <a:pt x="1243" y="0"/>
                      <a:pt x="1231"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89" name="Google Shape;10989;p18"/>
              <p:cNvSpPr/>
              <p:nvPr/>
            </p:nvSpPr>
            <p:spPr>
              <a:xfrm rot="1271479">
                <a:off x="2139709" y="2491398"/>
                <a:ext cx="38718" cy="37054"/>
              </a:xfrm>
              <a:custGeom>
                <a:avLst/>
                <a:gdLst/>
                <a:ahLst/>
                <a:cxnLst/>
                <a:rect l="l" t="t" r="r" b="b"/>
                <a:pathLst>
                  <a:path w="2433" h="2328" extrusionOk="0">
                    <a:moveTo>
                      <a:pt x="1255" y="1"/>
                    </a:moveTo>
                    <a:cubicBezTo>
                      <a:pt x="1243" y="1"/>
                      <a:pt x="1230" y="1"/>
                      <a:pt x="1217" y="1"/>
                    </a:cubicBezTo>
                    <a:cubicBezTo>
                      <a:pt x="747" y="16"/>
                      <a:pt x="332" y="314"/>
                      <a:pt x="166" y="754"/>
                    </a:cubicBezTo>
                    <a:cubicBezTo>
                      <a:pt x="0" y="1193"/>
                      <a:pt x="116" y="1692"/>
                      <a:pt x="459" y="2013"/>
                    </a:cubicBezTo>
                    <a:cubicBezTo>
                      <a:pt x="679" y="2219"/>
                      <a:pt x="965" y="2328"/>
                      <a:pt x="1255" y="2328"/>
                    </a:cubicBezTo>
                    <a:cubicBezTo>
                      <a:pt x="1417" y="2328"/>
                      <a:pt x="1580" y="2294"/>
                      <a:pt x="1735" y="2224"/>
                    </a:cubicBezTo>
                    <a:cubicBezTo>
                      <a:pt x="2163" y="2030"/>
                      <a:pt x="2433" y="1598"/>
                      <a:pt x="2418" y="1128"/>
                    </a:cubicBezTo>
                    <a:cubicBezTo>
                      <a:pt x="2398"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90" name="Google Shape;10990;p18"/>
              <p:cNvSpPr/>
              <p:nvPr/>
            </p:nvSpPr>
            <p:spPr>
              <a:xfrm rot="1271479">
                <a:off x="2208346" y="2689321"/>
                <a:ext cx="38734" cy="37038"/>
              </a:xfrm>
              <a:custGeom>
                <a:avLst/>
                <a:gdLst/>
                <a:ahLst/>
                <a:cxnLst/>
                <a:rect l="l" t="t" r="r" b="b"/>
                <a:pathLst>
                  <a:path w="2434" h="2327" extrusionOk="0">
                    <a:moveTo>
                      <a:pt x="1256" y="0"/>
                    </a:moveTo>
                    <a:cubicBezTo>
                      <a:pt x="1243" y="0"/>
                      <a:pt x="1230" y="0"/>
                      <a:pt x="1218" y="1"/>
                    </a:cubicBezTo>
                    <a:cubicBezTo>
                      <a:pt x="747" y="16"/>
                      <a:pt x="333" y="312"/>
                      <a:pt x="167" y="753"/>
                    </a:cubicBezTo>
                    <a:cubicBezTo>
                      <a:pt x="1" y="1193"/>
                      <a:pt x="116" y="1690"/>
                      <a:pt x="459" y="2012"/>
                    </a:cubicBezTo>
                    <a:cubicBezTo>
                      <a:pt x="680" y="2219"/>
                      <a:pt x="965" y="2327"/>
                      <a:pt x="1255" y="2327"/>
                    </a:cubicBezTo>
                    <a:cubicBezTo>
                      <a:pt x="1417" y="2327"/>
                      <a:pt x="1581" y="2293"/>
                      <a:pt x="1735" y="2223"/>
                    </a:cubicBezTo>
                    <a:cubicBezTo>
                      <a:pt x="2163" y="2030"/>
                      <a:pt x="2433" y="1596"/>
                      <a:pt x="2418" y="1127"/>
                    </a:cubicBezTo>
                    <a:cubicBezTo>
                      <a:pt x="2398" y="496"/>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91" name="Google Shape;10991;p18"/>
              <p:cNvSpPr/>
              <p:nvPr/>
            </p:nvSpPr>
            <p:spPr>
              <a:xfrm rot="1271479">
                <a:off x="2364166" y="2820626"/>
                <a:ext cx="18332" cy="17509"/>
              </a:xfrm>
              <a:custGeom>
                <a:avLst/>
                <a:gdLst/>
                <a:ahLst/>
                <a:cxnLst/>
                <a:rect l="l" t="t" r="r" b="b"/>
                <a:pathLst>
                  <a:path w="1152" h="1100" extrusionOk="0">
                    <a:moveTo>
                      <a:pt x="596" y="0"/>
                    </a:moveTo>
                    <a:cubicBezTo>
                      <a:pt x="590" y="0"/>
                      <a:pt x="583" y="0"/>
                      <a:pt x="576" y="1"/>
                    </a:cubicBezTo>
                    <a:cubicBezTo>
                      <a:pt x="354" y="8"/>
                      <a:pt x="158" y="147"/>
                      <a:pt x="78" y="356"/>
                    </a:cubicBezTo>
                    <a:cubicBezTo>
                      <a:pt x="0" y="565"/>
                      <a:pt x="55" y="799"/>
                      <a:pt x="217" y="951"/>
                    </a:cubicBezTo>
                    <a:cubicBezTo>
                      <a:pt x="321" y="1049"/>
                      <a:pt x="456" y="1100"/>
                      <a:pt x="592" y="1100"/>
                    </a:cubicBezTo>
                    <a:cubicBezTo>
                      <a:pt x="670" y="1100"/>
                      <a:pt x="747" y="1083"/>
                      <a:pt x="821" y="1050"/>
                    </a:cubicBezTo>
                    <a:cubicBezTo>
                      <a:pt x="1024" y="958"/>
                      <a:pt x="1151" y="754"/>
                      <a:pt x="1143" y="532"/>
                    </a:cubicBezTo>
                    <a:cubicBezTo>
                      <a:pt x="1134" y="235"/>
                      <a:pt x="891" y="0"/>
                      <a:pt x="59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92" name="Google Shape;10992;p18"/>
              <p:cNvSpPr/>
              <p:nvPr/>
            </p:nvSpPr>
            <p:spPr>
              <a:xfrm rot="1271479">
                <a:off x="2173222" y="2648078"/>
                <a:ext cx="18317" cy="17540"/>
              </a:xfrm>
              <a:custGeom>
                <a:avLst/>
                <a:gdLst/>
                <a:ahLst/>
                <a:cxnLst/>
                <a:rect l="l" t="t" r="r" b="b"/>
                <a:pathLst>
                  <a:path w="1151" h="1102" extrusionOk="0">
                    <a:moveTo>
                      <a:pt x="594" y="1"/>
                    </a:moveTo>
                    <a:cubicBezTo>
                      <a:pt x="589" y="1"/>
                      <a:pt x="583" y="1"/>
                      <a:pt x="577" y="1"/>
                    </a:cubicBezTo>
                    <a:cubicBezTo>
                      <a:pt x="353" y="9"/>
                      <a:pt x="157" y="149"/>
                      <a:pt x="79" y="358"/>
                    </a:cubicBezTo>
                    <a:cubicBezTo>
                      <a:pt x="1" y="565"/>
                      <a:pt x="55" y="801"/>
                      <a:pt x="217" y="953"/>
                    </a:cubicBezTo>
                    <a:cubicBezTo>
                      <a:pt x="322" y="1050"/>
                      <a:pt x="457" y="1101"/>
                      <a:pt x="594" y="1101"/>
                    </a:cubicBezTo>
                    <a:cubicBezTo>
                      <a:pt x="671" y="1101"/>
                      <a:pt x="748" y="1085"/>
                      <a:pt x="821" y="1052"/>
                    </a:cubicBezTo>
                    <a:cubicBezTo>
                      <a:pt x="1023" y="960"/>
                      <a:pt x="1150" y="756"/>
                      <a:pt x="1143" y="534"/>
                    </a:cubicBezTo>
                    <a:cubicBezTo>
                      <a:pt x="1134" y="236"/>
                      <a:pt x="890" y="1"/>
                      <a:pt x="594"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93" name="Google Shape;10993;p18"/>
              <p:cNvSpPr/>
              <p:nvPr/>
            </p:nvSpPr>
            <p:spPr>
              <a:xfrm rot="1271479">
                <a:off x="2240570" y="2767905"/>
                <a:ext cx="18301" cy="17509"/>
              </a:xfrm>
              <a:custGeom>
                <a:avLst/>
                <a:gdLst/>
                <a:ahLst/>
                <a:cxnLst/>
                <a:rect l="l" t="t" r="r" b="b"/>
                <a:pathLst>
                  <a:path w="1150" h="1100" extrusionOk="0">
                    <a:moveTo>
                      <a:pt x="597" y="0"/>
                    </a:moveTo>
                    <a:cubicBezTo>
                      <a:pt x="590" y="0"/>
                      <a:pt x="583" y="0"/>
                      <a:pt x="576" y="0"/>
                    </a:cubicBezTo>
                    <a:cubicBezTo>
                      <a:pt x="353" y="7"/>
                      <a:pt x="157" y="147"/>
                      <a:pt x="78" y="356"/>
                    </a:cubicBezTo>
                    <a:cubicBezTo>
                      <a:pt x="0" y="564"/>
                      <a:pt x="55" y="799"/>
                      <a:pt x="217" y="951"/>
                    </a:cubicBezTo>
                    <a:cubicBezTo>
                      <a:pt x="321" y="1049"/>
                      <a:pt x="456" y="1099"/>
                      <a:pt x="593" y="1099"/>
                    </a:cubicBezTo>
                    <a:cubicBezTo>
                      <a:pt x="670" y="1099"/>
                      <a:pt x="747" y="1083"/>
                      <a:pt x="821" y="1050"/>
                    </a:cubicBezTo>
                    <a:cubicBezTo>
                      <a:pt x="1022" y="958"/>
                      <a:pt x="1150" y="754"/>
                      <a:pt x="1143" y="531"/>
                    </a:cubicBezTo>
                    <a:cubicBezTo>
                      <a:pt x="1134" y="235"/>
                      <a:pt x="891" y="0"/>
                      <a:pt x="59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94" name="Google Shape;10994;p18"/>
              <p:cNvSpPr/>
              <p:nvPr/>
            </p:nvSpPr>
            <p:spPr>
              <a:xfrm rot="1271479">
                <a:off x="2096246" y="2527400"/>
                <a:ext cx="18332" cy="17524"/>
              </a:xfrm>
              <a:custGeom>
                <a:avLst/>
                <a:gdLst/>
                <a:ahLst/>
                <a:cxnLst/>
                <a:rect l="l" t="t" r="r" b="b"/>
                <a:pathLst>
                  <a:path w="1152" h="1101" extrusionOk="0">
                    <a:moveTo>
                      <a:pt x="594" y="0"/>
                    </a:moveTo>
                    <a:cubicBezTo>
                      <a:pt x="588" y="0"/>
                      <a:pt x="582" y="0"/>
                      <a:pt x="577" y="0"/>
                    </a:cubicBezTo>
                    <a:cubicBezTo>
                      <a:pt x="354" y="9"/>
                      <a:pt x="158" y="149"/>
                      <a:pt x="80" y="357"/>
                    </a:cubicBezTo>
                    <a:cubicBezTo>
                      <a:pt x="0" y="564"/>
                      <a:pt x="55" y="800"/>
                      <a:pt x="219" y="953"/>
                    </a:cubicBezTo>
                    <a:cubicBezTo>
                      <a:pt x="322" y="1049"/>
                      <a:pt x="457" y="1100"/>
                      <a:pt x="594" y="1100"/>
                    </a:cubicBezTo>
                    <a:cubicBezTo>
                      <a:pt x="671" y="1100"/>
                      <a:pt x="748" y="1084"/>
                      <a:pt x="821" y="1051"/>
                    </a:cubicBezTo>
                    <a:cubicBezTo>
                      <a:pt x="1024" y="959"/>
                      <a:pt x="1151" y="755"/>
                      <a:pt x="1143" y="533"/>
                    </a:cubicBezTo>
                    <a:cubicBezTo>
                      <a:pt x="1134" y="235"/>
                      <a:pt x="890" y="0"/>
                      <a:pt x="594"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95" name="Google Shape;10995;p18"/>
              <p:cNvSpPr/>
              <p:nvPr/>
            </p:nvSpPr>
            <p:spPr>
              <a:xfrm rot="1271479">
                <a:off x="2131919" y="2834819"/>
                <a:ext cx="18317" cy="17540"/>
              </a:xfrm>
              <a:custGeom>
                <a:avLst/>
                <a:gdLst/>
                <a:ahLst/>
                <a:cxnLst/>
                <a:rect l="l" t="t" r="r" b="b"/>
                <a:pathLst>
                  <a:path w="1151" h="1102" extrusionOk="0">
                    <a:moveTo>
                      <a:pt x="593" y="1"/>
                    </a:moveTo>
                    <a:cubicBezTo>
                      <a:pt x="588" y="1"/>
                      <a:pt x="582" y="1"/>
                      <a:pt x="576" y="1"/>
                    </a:cubicBezTo>
                    <a:cubicBezTo>
                      <a:pt x="353" y="8"/>
                      <a:pt x="157" y="148"/>
                      <a:pt x="79" y="357"/>
                    </a:cubicBezTo>
                    <a:cubicBezTo>
                      <a:pt x="1" y="565"/>
                      <a:pt x="54" y="800"/>
                      <a:pt x="218" y="952"/>
                    </a:cubicBezTo>
                    <a:cubicBezTo>
                      <a:pt x="321" y="1050"/>
                      <a:pt x="457" y="1101"/>
                      <a:pt x="594" y="1101"/>
                    </a:cubicBezTo>
                    <a:cubicBezTo>
                      <a:pt x="671" y="1101"/>
                      <a:pt x="748" y="1085"/>
                      <a:pt x="820" y="1052"/>
                    </a:cubicBezTo>
                    <a:cubicBezTo>
                      <a:pt x="1023" y="960"/>
                      <a:pt x="1151" y="756"/>
                      <a:pt x="1144" y="534"/>
                    </a:cubicBezTo>
                    <a:cubicBezTo>
                      <a:pt x="1133" y="235"/>
                      <a:pt x="889" y="1"/>
                      <a:pt x="593"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96" name="Google Shape;10996;p18"/>
              <p:cNvSpPr/>
              <p:nvPr/>
            </p:nvSpPr>
            <p:spPr>
              <a:xfrm rot="1271479">
                <a:off x="2020256" y="2717150"/>
                <a:ext cx="18332" cy="17509"/>
              </a:xfrm>
              <a:custGeom>
                <a:avLst/>
                <a:gdLst/>
                <a:ahLst/>
                <a:cxnLst/>
                <a:rect l="l" t="t" r="r" b="b"/>
                <a:pathLst>
                  <a:path w="1152" h="1100" extrusionOk="0">
                    <a:moveTo>
                      <a:pt x="596" y="1"/>
                    </a:moveTo>
                    <a:cubicBezTo>
                      <a:pt x="590" y="1"/>
                      <a:pt x="583" y="1"/>
                      <a:pt x="576" y="1"/>
                    </a:cubicBezTo>
                    <a:cubicBezTo>
                      <a:pt x="354" y="8"/>
                      <a:pt x="158" y="148"/>
                      <a:pt x="80" y="356"/>
                    </a:cubicBezTo>
                    <a:cubicBezTo>
                      <a:pt x="0" y="563"/>
                      <a:pt x="55" y="799"/>
                      <a:pt x="217" y="952"/>
                    </a:cubicBezTo>
                    <a:cubicBezTo>
                      <a:pt x="321" y="1049"/>
                      <a:pt x="456" y="1100"/>
                      <a:pt x="592" y="1100"/>
                    </a:cubicBezTo>
                    <a:cubicBezTo>
                      <a:pt x="669" y="1100"/>
                      <a:pt x="747" y="1084"/>
                      <a:pt x="820" y="1050"/>
                    </a:cubicBezTo>
                    <a:cubicBezTo>
                      <a:pt x="1024" y="959"/>
                      <a:pt x="1151" y="754"/>
                      <a:pt x="1143" y="532"/>
                    </a:cubicBezTo>
                    <a:cubicBezTo>
                      <a:pt x="1134" y="235"/>
                      <a:pt x="891" y="1"/>
                      <a:pt x="59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97" name="Google Shape;10997;p18"/>
              <p:cNvSpPr/>
              <p:nvPr/>
            </p:nvSpPr>
            <p:spPr>
              <a:xfrm rot="1271479">
                <a:off x="2311958" y="2538525"/>
                <a:ext cx="18301" cy="17524"/>
              </a:xfrm>
              <a:custGeom>
                <a:avLst/>
                <a:gdLst/>
                <a:ahLst/>
                <a:cxnLst/>
                <a:rect l="l" t="t" r="r" b="b"/>
                <a:pathLst>
                  <a:path w="1150" h="1101" extrusionOk="0">
                    <a:moveTo>
                      <a:pt x="595" y="1"/>
                    </a:moveTo>
                    <a:cubicBezTo>
                      <a:pt x="588" y="1"/>
                      <a:pt x="582" y="1"/>
                      <a:pt x="575" y="1"/>
                    </a:cubicBezTo>
                    <a:cubicBezTo>
                      <a:pt x="353" y="8"/>
                      <a:pt x="157" y="148"/>
                      <a:pt x="78" y="357"/>
                    </a:cubicBezTo>
                    <a:cubicBezTo>
                      <a:pt x="0" y="564"/>
                      <a:pt x="54" y="800"/>
                      <a:pt x="217" y="952"/>
                    </a:cubicBezTo>
                    <a:cubicBezTo>
                      <a:pt x="320" y="1049"/>
                      <a:pt x="455" y="1100"/>
                      <a:pt x="592" y="1100"/>
                    </a:cubicBezTo>
                    <a:cubicBezTo>
                      <a:pt x="669" y="1100"/>
                      <a:pt x="747" y="1084"/>
                      <a:pt x="819" y="1051"/>
                    </a:cubicBezTo>
                    <a:cubicBezTo>
                      <a:pt x="1022" y="959"/>
                      <a:pt x="1150" y="754"/>
                      <a:pt x="1143" y="532"/>
                    </a:cubicBezTo>
                    <a:cubicBezTo>
                      <a:pt x="1132" y="236"/>
                      <a:pt x="889" y="1"/>
                      <a:pt x="59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98" name="Google Shape;10998;p18"/>
              <p:cNvSpPr/>
              <p:nvPr/>
            </p:nvSpPr>
            <p:spPr>
              <a:xfrm rot="1271479">
                <a:off x="1998716" y="2630018"/>
                <a:ext cx="38734" cy="37054"/>
              </a:xfrm>
              <a:custGeom>
                <a:avLst/>
                <a:gdLst/>
                <a:ahLst/>
                <a:cxnLst/>
                <a:rect l="l" t="t" r="r" b="b"/>
                <a:pathLst>
                  <a:path w="2434" h="2328" extrusionOk="0">
                    <a:moveTo>
                      <a:pt x="1256" y="0"/>
                    </a:moveTo>
                    <a:cubicBezTo>
                      <a:pt x="1243" y="0"/>
                      <a:pt x="1230"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99" name="Google Shape;10999;p18"/>
              <p:cNvSpPr/>
              <p:nvPr/>
            </p:nvSpPr>
            <p:spPr>
              <a:xfrm rot="1271479">
                <a:off x="2279970" y="2611212"/>
                <a:ext cx="67108" cy="64209"/>
              </a:xfrm>
              <a:custGeom>
                <a:avLst/>
                <a:gdLst/>
                <a:ahLst/>
                <a:cxnLst/>
                <a:rect l="l" t="t" r="r" b="b"/>
                <a:pathLst>
                  <a:path w="4217" h="4034" extrusionOk="0">
                    <a:moveTo>
                      <a:pt x="2178" y="0"/>
                    </a:moveTo>
                    <a:cubicBezTo>
                      <a:pt x="2156" y="0"/>
                      <a:pt x="2134" y="1"/>
                      <a:pt x="2112" y="1"/>
                    </a:cubicBezTo>
                    <a:cubicBezTo>
                      <a:pt x="1296" y="28"/>
                      <a:pt x="577" y="542"/>
                      <a:pt x="289" y="1305"/>
                    </a:cubicBezTo>
                    <a:cubicBezTo>
                      <a:pt x="1" y="2068"/>
                      <a:pt x="201" y="2929"/>
                      <a:pt x="796" y="3488"/>
                    </a:cubicBezTo>
                    <a:cubicBezTo>
                      <a:pt x="1177" y="3846"/>
                      <a:pt x="1673" y="4033"/>
                      <a:pt x="2175" y="4033"/>
                    </a:cubicBezTo>
                    <a:cubicBezTo>
                      <a:pt x="2456" y="4033"/>
                      <a:pt x="2740" y="3975"/>
                      <a:pt x="3007" y="3854"/>
                    </a:cubicBezTo>
                    <a:cubicBezTo>
                      <a:pt x="3749" y="3519"/>
                      <a:pt x="4217" y="2769"/>
                      <a:pt x="4191" y="1954"/>
                    </a:cubicBezTo>
                    <a:cubicBezTo>
                      <a:pt x="4157" y="862"/>
                      <a:pt x="3261" y="0"/>
                      <a:pt x="217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00" name="Google Shape;11000;p18"/>
              <p:cNvSpPr/>
              <p:nvPr/>
            </p:nvSpPr>
            <p:spPr>
              <a:xfrm rot="1271479">
                <a:off x="2374691" y="2673335"/>
                <a:ext cx="67092" cy="64209"/>
              </a:xfrm>
              <a:custGeom>
                <a:avLst/>
                <a:gdLst/>
                <a:ahLst/>
                <a:cxnLst/>
                <a:rect l="l" t="t" r="r" b="b"/>
                <a:pathLst>
                  <a:path w="4216" h="4034" extrusionOk="0">
                    <a:moveTo>
                      <a:pt x="2177" y="1"/>
                    </a:moveTo>
                    <a:cubicBezTo>
                      <a:pt x="2155" y="1"/>
                      <a:pt x="2133" y="1"/>
                      <a:pt x="2111" y="2"/>
                    </a:cubicBezTo>
                    <a:cubicBezTo>
                      <a:pt x="1295" y="28"/>
                      <a:pt x="576" y="543"/>
                      <a:pt x="288" y="1305"/>
                    </a:cubicBezTo>
                    <a:cubicBezTo>
                      <a:pt x="1" y="2068"/>
                      <a:pt x="200" y="2930"/>
                      <a:pt x="795" y="3488"/>
                    </a:cubicBezTo>
                    <a:cubicBezTo>
                      <a:pt x="1176" y="3846"/>
                      <a:pt x="1672" y="4034"/>
                      <a:pt x="2174" y="4034"/>
                    </a:cubicBezTo>
                    <a:cubicBezTo>
                      <a:pt x="2455" y="4034"/>
                      <a:pt x="2739" y="3975"/>
                      <a:pt x="3006" y="3855"/>
                    </a:cubicBezTo>
                    <a:cubicBezTo>
                      <a:pt x="3748" y="3518"/>
                      <a:pt x="4216" y="2769"/>
                      <a:pt x="4191" y="1953"/>
                    </a:cubicBezTo>
                    <a:cubicBezTo>
                      <a:pt x="4156" y="862"/>
                      <a:pt x="3260"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01" name="Google Shape;11001;p18"/>
              <p:cNvSpPr/>
              <p:nvPr/>
            </p:nvSpPr>
            <p:spPr>
              <a:xfrm rot="1271479">
                <a:off x="2164111" y="2552588"/>
                <a:ext cx="67124" cy="64209"/>
              </a:xfrm>
              <a:custGeom>
                <a:avLst/>
                <a:gdLst/>
                <a:ahLst/>
                <a:cxnLst/>
                <a:rect l="l" t="t" r="r" b="b"/>
                <a:pathLst>
                  <a:path w="4218" h="4034" extrusionOk="0">
                    <a:moveTo>
                      <a:pt x="2177" y="1"/>
                    </a:moveTo>
                    <a:cubicBezTo>
                      <a:pt x="2155" y="1"/>
                      <a:pt x="2133" y="1"/>
                      <a:pt x="2112" y="2"/>
                    </a:cubicBezTo>
                    <a:cubicBezTo>
                      <a:pt x="1297" y="28"/>
                      <a:pt x="576" y="542"/>
                      <a:pt x="288" y="1305"/>
                    </a:cubicBezTo>
                    <a:cubicBezTo>
                      <a:pt x="0" y="2068"/>
                      <a:pt x="200" y="2930"/>
                      <a:pt x="796" y="3488"/>
                    </a:cubicBezTo>
                    <a:cubicBezTo>
                      <a:pt x="1177" y="3845"/>
                      <a:pt x="1673" y="4033"/>
                      <a:pt x="2176" y="4033"/>
                    </a:cubicBezTo>
                    <a:cubicBezTo>
                      <a:pt x="2457" y="4033"/>
                      <a:pt x="2740" y="3975"/>
                      <a:pt x="3006" y="3854"/>
                    </a:cubicBezTo>
                    <a:cubicBezTo>
                      <a:pt x="3750" y="3518"/>
                      <a:pt x="4217" y="2768"/>
                      <a:pt x="4191" y="1953"/>
                    </a:cubicBezTo>
                    <a:cubicBezTo>
                      <a:pt x="4156" y="862"/>
                      <a:pt x="3261"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02" name="Google Shape;11002;p18"/>
              <p:cNvSpPr/>
              <p:nvPr/>
            </p:nvSpPr>
            <p:spPr>
              <a:xfrm rot="1271479">
                <a:off x="2235798" y="2822517"/>
                <a:ext cx="67108" cy="64209"/>
              </a:xfrm>
              <a:custGeom>
                <a:avLst/>
                <a:gdLst/>
                <a:ahLst/>
                <a:cxnLst/>
                <a:rect l="l" t="t" r="r" b="b"/>
                <a:pathLst>
                  <a:path w="4217" h="4034" extrusionOk="0">
                    <a:moveTo>
                      <a:pt x="2176" y="0"/>
                    </a:moveTo>
                    <a:cubicBezTo>
                      <a:pt x="2155" y="0"/>
                      <a:pt x="2133" y="0"/>
                      <a:pt x="2111" y="1"/>
                    </a:cubicBezTo>
                    <a:cubicBezTo>
                      <a:pt x="1296" y="27"/>
                      <a:pt x="575" y="542"/>
                      <a:pt x="289" y="1305"/>
                    </a:cubicBezTo>
                    <a:cubicBezTo>
                      <a:pt x="1" y="2067"/>
                      <a:pt x="200" y="2929"/>
                      <a:pt x="795" y="3487"/>
                    </a:cubicBezTo>
                    <a:cubicBezTo>
                      <a:pt x="1177" y="3846"/>
                      <a:pt x="1673" y="4034"/>
                      <a:pt x="2176" y="4034"/>
                    </a:cubicBezTo>
                    <a:cubicBezTo>
                      <a:pt x="2456" y="4034"/>
                      <a:pt x="2739" y="3975"/>
                      <a:pt x="3005" y="3855"/>
                    </a:cubicBezTo>
                    <a:cubicBezTo>
                      <a:pt x="3749" y="3519"/>
                      <a:pt x="4217" y="2768"/>
                      <a:pt x="4191" y="1953"/>
                    </a:cubicBezTo>
                    <a:cubicBezTo>
                      <a:pt x="4156" y="861"/>
                      <a:pt x="3260"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03" name="Google Shape;11003;p18"/>
              <p:cNvSpPr/>
              <p:nvPr/>
            </p:nvSpPr>
            <p:spPr>
              <a:xfrm rot="1271479">
                <a:off x="2066212" y="2645139"/>
                <a:ext cx="67108" cy="64193"/>
              </a:xfrm>
              <a:custGeom>
                <a:avLst/>
                <a:gdLst/>
                <a:ahLst/>
                <a:cxnLst/>
                <a:rect l="l" t="t" r="r" b="b"/>
                <a:pathLst>
                  <a:path w="4217" h="4033" extrusionOk="0">
                    <a:moveTo>
                      <a:pt x="2176" y="0"/>
                    </a:moveTo>
                    <a:cubicBezTo>
                      <a:pt x="2154" y="0"/>
                      <a:pt x="2132" y="1"/>
                      <a:pt x="2110" y="1"/>
                    </a:cubicBezTo>
                    <a:cubicBezTo>
                      <a:pt x="1295" y="27"/>
                      <a:pt x="576" y="542"/>
                      <a:pt x="288" y="1305"/>
                    </a:cubicBezTo>
                    <a:cubicBezTo>
                      <a:pt x="0" y="2068"/>
                      <a:pt x="200" y="2929"/>
                      <a:pt x="796" y="3488"/>
                    </a:cubicBezTo>
                    <a:cubicBezTo>
                      <a:pt x="1177" y="3845"/>
                      <a:pt x="1673" y="4033"/>
                      <a:pt x="2176" y="4033"/>
                    </a:cubicBezTo>
                    <a:cubicBezTo>
                      <a:pt x="2457" y="4033"/>
                      <a:pt x="2740" y="3974"/>
                      <a:pt x="3006" y="3854"/>
                    </a:cubicBezTo>
                    <a:cubicBezTo>
                      <a:pt x="3748" y="3518"/>
                      <a:pt x="4216" y="2767"/>
                      <a:pt x="4190" y="1952"/>
                    </a:cubicBezTo>
                    <a:cubicBezTo>
                      <a:pt x="4155" y="862"/>
                      <a:pt x="3261"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04" name="Google Shape;11004;p18"/>
              <p:cNvSpPr/>
              <p:nvPr/>
            </p:nvSpPr>
            <p:spPr>
              <a:xfrm rot="1271479">
                <a:off x="2040075" y="2777141"/>
                <a:ext cx="67108" cy="64209"/>
              </a:xfrm>
              <a:custGeom>
                <a:avLst/>
                <a:gdLst/>
                <a:ahLst/>
                <a:cxnLst/>
                <a:rect l="l" t="t" r="r" b="b"/>
                <a:pathLst>
                  <a:path w="4217" h="4034" extrusionOk="0">
                    <a:moveTo>
                      <a:pt x="2176" y="1"/>
                    </a:moveTo>
                    <a:cubicBezTo>
                      <a:pt x="2154" y="1"/>
                      <a:pt x="2132" y="1"/>
                      <a:pt x="2110" y="2"/>
                    </a:cubicBezTo>
                    <a:cubicBezTo>
                      <a:pt x="1295" y="27"/>
                      <a:pt x="576" y="541"/>
                      <a:pt x="288" y="1304"/>
                    </a:cubicBezTo>
                    <a:cubicBezTo>
                      <a:pt x="0" y="2068"/>
                      <a:pt x="200" y="2928"/>
                      <a:pt x="794" y="3487"/>
                    </a:cubicBezTo>
                    <a:cubicBezTo>
                      <a:pt x="1177" y="3845"/>
                      <a:pt x="1672" y="4033"/>
                      <a:pt x="2175" y="4033"/>
                    </a:cubicBezTo>
                    <a:cubicBezTo>
                      <a:pt x="2456" y="4033"/>
                      <a:pt x="2738" y="3975"/>
                      <a:pt x="3005" y="3854"/>
                    </a:cubicBezTo>
                    <a:cubicBezTo>
                      <a:pt x="3748" y="3518"/>
                      <a:pt x="4216" y="2768"/>
                      <a:pt x="4190" y="1953"/>
                    </a:cubicBezTo>
                    <a:cubicBezTo>
                      <a:pt x="4155" y="862"/>
                      <a:pt x="3259" y="1"/>
                      <a:pt x="217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sp>
          <p:nvSpPr>
            <p:cNvPr id="11005" name="Google Shape;11005;p18"/>
            <p:cNvSpPr/>
            <p:nvPr/>
          </p:nvSpPr>
          <p:spPr>
            <a:xfrm>
              <a:off x="8938900" y="3531300"/>
              <a:ext cx="71275" cy="57975"/>
            </a:xfrm>
            <a:custGeom>
              <a:avLst/>
              <a:gdLst/>
              <a:ahLst/>
              <a:cxnLst/>
              <a:rect l="l" t="t" r="r" b="b"/>
              <a:pathLst>
                <a:path w="2851" h="2319" extrusionOk="0">
                  <a:moveTo>
                    <a:pt x="1570" y="0"/>
                  </a:moveTo>
                  <a:cubicBezTo>
                    <a:pt x="1302" y="0"/>
                    <a:pt x="1009" y="120"/>
                    <a:pt x="740" y="401"/>
                  </a:cubicBezTo>
                  <a:cubicBezTo>
                    <a:pt x="0" y="1174"/>
                    <a:pt x="799" y="2319"/>
                    <a:pt x="1569" y="2319"/>
                  </a:cubicBezTo>
                  <a:cubicBezTo>
                    <a:pt x="1837" y="2319"/>
                    <a:pt x="2101" y="2181"/>
                    <a:pt x="2296" y="1841"/>
                  </a:cubicBezTo>
                  <a:cubicBezTo>
                    <a:pt x="2850" y="881"/>
                    <a:pt x="2297" y="0"/>
                    <a:pt x="15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06" name="Google Shape;11006;p18"/>
            <p:cNvSpPr/>
            <p:nvPr/>
          </p:nvSpPr>
          <p:spPr>
            <a:xfrm>
              <a:off x="8938900" y="3893138"/>
              <a:ext cx="71300" cy="57975"/>
            </a:xfrm>
            <a:custGeom>
              <a:avLst/>
              <a:gdLst/>
              <a:ahLst/>
              <a:cxnLst/>
              <a:rect l="l" t="t" r="r" b="b"/>
              <a:pathLst>
                <a:path w="2852" h="2319" extrusionOk="0">
                  <a:moveTo>
                    <a:pt x="1572" y="1"/>
                  </a:moveTo>
                  <a:cubicBezTo>
                    <a:pt x="1303" y="1"/>
                    <a:pt x="1011" y="121"/>
                    <a:pt x="741" y="401"/>
                  </a:cubicBezTo>
                  <a:cubicBezTo>
                    <a:pt x="1" y="1174"/>
                    <a:pt x="800" y="2319"/>
                    <a:pt x="1571" y="2319"/>
                  </a:cubicBezTo>
                  <a:cubicBezTo>
                    <a:pt x="1839" y="2319"/>
                    <a:pt x="2103" y="2181"/>
                    <a:pt x="2298" y="1842"/>
                  </a:cubicBezTo>
                  <a:cubicBezTo>
                    <a:pt x="2851" y="881"/>
                    <a:pt x="2299" y="1"/>
                    <a:pt x="15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nvGrpSpPr>
            <p:cNvPr id="11007" name="Google Shape;11007;p18"/>
            <p:cNvGrpSpPr/>
            <p:nvPr/>
          </p:nvGrpSpPr>
          <p:grpSpPr>
            <a:xfrm rot="-7824032">
              <a:off x="7854044" y="4003276"/>
              <a:ext cx="1779274" cy="1440791"/>
              <a:chOff x="242251" y="1040712"/>
              <a:chExt cx="1779349" cy="1440852"/>
            </a:xfrm>
          </p:grpSpPr>
          <p:grpSp>
            <p:nvGrpSpPr>
              <p:cNvPr id="11008" name="Google Shape;11008;p18"/>
              <p:cNvGrpSpPr/>
              <p:nvPr/>
            </p:nvGrpSpPr>
            <p:grpSpPr>
              <a:xfrm>
                <a:off x="1097200" y="1338375"/>
                <a:ext cx="924400" cy="494250"/>
                <a:chOff x="1097200" y="1338375"/>
                <a:chExt cx="924400" cy="494250"/>
              </a:xfrm>
            </p:grpSpPr>
            <p:sp>
              <p:nvSpPr>
                <p:cNvPr id="11009" name="Google Shape;11009;p18"/>
                <p:cNvSpPr/>
                <p:nvPr/>
              </p:nvSpPr>
              <p:spPr>
                <a:xfrm>
                  <a:off x="1097200" y="1338375"/>
                  <a:ext cx="924400" cy="494250"/>
                </a:xfrm>
                <a:custGeom>
                  <a:avLst/>
                  <a:gdLst/>
                  <a:ahLst/>
                  <a:cxnLst/>
                  <a:rect l="l" t="t" r="r" b="b"/>
                  <a:pathLst>
                    <a:path w="36976" h="19770" extrusionOk="0">
                      <a:moveTo>
                        <a:pt x="18333" y="1"/>
                      </a:moveTo>
                      <a:cubicBezTo>
                        <a:pt x="5826" y="1"/>
                        <a:pt x="1" y="10329"/>
                        <a:pt x="1607" y="14208"/>
                      </a:cubicBezTo>
                      <a:cubicBezTo>
                        <a:pt x="2432" y="16199"/>
                        <a:pt x="7631" y="19769"/>
                        <a:pt x="13880" y="19769"/>
                      </a:cubicBezTo>
                      <a:cubicBezTo>
                        <a:pt x="15182" y="19769"/>
                        <a:pt x="16530" y="19614"/>
                        <a:pt x="17893" y="19258"/>
                      </a:cubicBezTo>
                      <a:cubicBezTo>
                        <a:pt x="25214" y="17342"/>
                        <a:pt x="28736" y="10967"/>
                        <a:pt x="33910" y="10967"/>
                      </a:cubicBezTo>
                      <a:cubicBezTo>
                        <a:pt x="34323" y="10967"/>
                        <a:pt x="34746" y="11008"/>
                        <a:pt x="35183" y="11095"/>
                      </a:cubicBezTo>
                      <a:cubicBezTo>
                        <a:pt x="35219" y="11102"/>
                        <a:pt x="35253" y="11105"/>
                        <a:pt x="35284" y="11105"/>
                      </a:cubicBezTo>
                      <a:cubicBezTo>
                        <a:pt x="36975" y="11105"/>
                        <a:pt x="31036" y="713"/>
                        <a:pt x="19714" y="42"/>
                      </a:cubicBezTo>
                      <a:cubicBezTo>
                        <a:pt x="19245" y="14"/>
                        <a:pt x="18784" y="1"/>
                        <a:pt x="18333" y="1"/>
                      </a:cubicBezTo>
                      <a:close/>
                    </a:path>
                  </a:pathLst>
                </a:custGeom>
                <a:solidFill>
                  <a:srgbClr val="9FCAB8">
                    <a:alpha val="5642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10" name="Google Shape;11010;p18"/>
                <p:cNvSpPr/>
                <p:nvPr/>
              </p:nvSpPr>
              <p:spPr>
                <a:xfrm>
                  <a:off x="1101350" y="1338375"/>
                  <a:ext cx="880925" cy="351025"/>
                </a:xfrm>
                <a:custGeom>
                  <a:avLst/>
                  <a:gdLst/>
                  <a:ahLst/>
                  <a:cxnLst/>
                  <a:rect l="l" t="t" r="r" b="b"/>
                  <a:pathLst>
                    <a:path w="35237" h="14041" extrusionOk="0">
                      <a:moveTo>
                        <a:pt x="18166" y="1"/>
                      </a:moveTo>
                      <a:cubicBezTo>
                        <a:pt x="5832" y="1"/>
                        <a:pt x="0" y="10043"/>
                        <a:pt x="1385" y="14040"/>
                      </a:cubicBezTo>
                      <a:cubicBezTo>
                        <a:pt x="4397" y="11884"/>
                        <a:pt x="7693" y="10136"/>
                        <a:pt x="11294" y="8970"/>
                      </a:cubicBezTo>
                      <a:cubicBezTo>
                        <a:pt x="14648" y="7883"/>
                        <a:pt x="18076" y="7429"/>
                        <a:pt x="21538" y="7429"/>
                      </a:cubicBezTo>
                      <a:cubicBezTo>
                        <a:pt x="23052" y="7429"/>
                        <a:pt x="24572" y="7516"/>
                        <a:pt x="26096" y="7674"/>
                      </a:cubicBezTo>
                      <a:cubicBezTo>
                        <a:pt x="29086" y="7986"/>
                        <a:pt x="32592" y="8380"/>
                        <a:pt x="35236" y="10027"/>
                      </a:cubicBezTo>
                      <a:cubicBezTo>
                        <a:pt x="34229" y="7352"/>
                        <a:pt x="28618" y="580"/>
                        <a:pt x="19547" y="42"/>
                      </a:cubicBezTo>
                      <a:cubicBezTo>
                        <a:pt x="19078" y="14"/>
                        <a:pt x="18617" y="1"/>
                        <a:pt x="18166" y="1"/>
                      </a:cubicBezTo>
                      <a:close/>
                    </a:path>
                  </a:pathLst>
                </a:custGeom>
                <a:solidFill>
                  <a:srgbClr val="9FCAB8">
                    <a:alpha val="5642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11" name="Google Shape;11011;p18"/>
                <p:cNvSpPr/>
                <p:nvPr/>
              </p:nvSpPr>
              <p:spPr>
                <a:xfrm>
                  <a:off x="1259625" y="1358175"/>
                  <a:ext cx="153275" cy="255925"/>
                </a:xfrm>
                <a:custGeom>
                  <a:avLst/>
                  <a:gdLst/>
                  <a:ahLst/>
                  <a:cxnLst/>
                  <a:rect l="l" t="t" r="r" b="b"/>
                  <a:pathLst>
                    <a:path w="6131" h="10237" extrusionOk="0">
                      <a:moveTo>
                        <a:pt x="6131" y="1"/>
                      </a:moveTo>
                      <a:lnTo>
                        <a:pt x="6131" y="1"/>
                      </a:lnTo>
                      <a:cubicBezTo>
                        <a:pt x="4382" y="511"/>
                        <a:pt x="2828" y="1238"/>
                        <a:pt x="1480" y="2102"/>
                      </a:cubicBezTo>
                      <a:cubicBezTo>
                        <a:pt x="765" y="4765"/>
                        <a:pt x="281" y="7478"/>
                        <a:pt x="1" y="10237"/>
                      </a:cubicBezTo>
                      <a:cubicBezTo>
                        <a:pt x="972" y="9743"/>
                        <a:pt x="1971" y="9294"/>
                        <a:pt x="2996" y="8891"/>
                      </a:cubicBezTo>
                      <a:cubicBezTo>
                        <a:pt x="3587" y="5731"/>
                        <a:pt x="4655" y="2794"/>
                        <a:pt x="6131" y="1"/>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12" name="Google Shape;11012;p18"/>
                <p:cNvSpPr/>
                <p:nvPr/>
              </p:nvSpPr>
              <p:spPr>
                <a:xfrm>
                  <a:off x="1398000" y="1338400"/>
                  <a:ext cx="292350" cy="219825"/>
                </a:xfrm>
                <a:custGeom>
                  <a:avLst/>
                  <a:gdLst/>
                  <a:ahLst/>
                  <a:cxnLst/>
                  <a:rect l="l" t="t" r="r" b="b"/>
                  <a:pathLst>
                    <a:path w="11694" h="8793" extrusionOk="0">
                      <a:moveTo>
                        <a:pt x="6342" y="0"/>
                      </a:moveTo>
                      <a:cubicBezTo>
                        <a:pt x="5434" y="0"/>
                        <a:pt x="4526" y="57"/>
                        <a:pt x="3624" y="169"/>
                      </a:cubicBezTo>
                      <a:cubicBezTo>
                        <a:pt x="1987" y="2874"/>
                        <a:pt x="727" y="5720"/>
                        <a:pt x="0" y="8793"/>
                      </a:cubicBezTo>
                      <a:cubicBezTo>
                        <a:pt x="2313" y="8095"/>
                        <a:pt x="4661" y="7690"/>
                        <a:pt x="7029" y="7521"/>
                      </a:cubicBezTo>
                      <a:cubicBezTo>
                        <a:pt x="8356" y="5043"/>
                        <a:pt x="9888" y="2769"/>
                        <a:pt x="11694" y="716"/>
                      </a:cubicBezTo>
                      <a:cubicBezTo>
                        <a:pt x="10383" y="347"/>
                        <a:pt x="9039" y="121"/>
                        <a:pt x="7681" y="41"/>
                      </a:cubicBezTo>
                      <a:cubicBezTo>
                        <a:pt x="7235" y="14"/>
                        <a:pt x="6788" y="0"/>
                        <a:pt x="6342" y="0"/>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13" name="Google Shape;11013;p18"/>
                <p:cNvSpPr/>
                <p:nvPr/>
              </p:nvSpPr>
              <p:spPr>
                <a:xfrm>
                  <a:off x="1641650" y="1377325"/>
                  <a:ext cx="209975" cy="152200"/>
                </a:xfrm>
                <a:custGeom>
                  <a:avLst/>
                  <a:gdLst/>
                  <a:ahLst/>
                  <a:cxnLst/>
                  <a:rect l="l" t="t" r="r" b="b"/>
                  <a:pathLst>
                    <a:path w="8399" h="6088" extrusionOk="0">
                      <a:moveTo>
                        <a:pt x="4313" y="0"/>
                      </a:moveTo>
                      <a:cubicBezTo>
                        <a:pt x="2655" y="1776"/>
                        <a:pt x="1240" y="3742"/>
                        <a:pt x="1" y="5872"/>
                      </a:cubicBezTo>
                      <a:cubicBezTo>
                        <a:pt x="1385" y="5875"/>
                        <a:pt x="2775" y="5952"/>
                        <a:pt x="4167" y="6088"/>
                      </a:cubicBezTo>
                      <a:cubicBezTo>
                        <a:pt x="5472" y="4733"/>
                        <a:pt x="6887" y="3492"/>
                        <a:pt x="8398" y="2374"/>
                      </a:cubicBezTo>
                      <a:cubicBezTo>
                        <a:pt x="7214" y="1489"/>
                        <a:pt x="5852" y="663"/>
                        <a:pt x="4313" y="0"/>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14" name="Google Shape;11014;p18"/>
                <p:cNvSpPr/>
                <p:nvPr/>
              </p:nvSpPr>
              <p:spPr>
                <a:xfrm>
                  <a:off x="1820275" y="1475150"/>
                  <a:ext cx="162000" cy="113925"/>
                </a:xfrm>
                <a:custGeom>
                  <a:avLst/>
                  <a:gdLst/>
                  <a:ahLst/>
                  <a:cxnLst/>
                  <a:rect l="l" t="t" r="r" b="b"/>
                  <a:pathLst>
                    <a:path w="6480" h="4557" extrusionOk="0">
                      <a:moveTo>
                        <a:pt x="3082" y="0"/>
                      </a:moveTo>
                      <a:cubicBezTo>
                        <a:pt x="2005" y="777"/>
                        <a:pt x="976" y="1618"/>
                        <a:pt x="1" y="2519"/>
                      </a:cubicBezTo>
                      <a:cubicBezTo>
                        <a:pt x="2265" y="2844"/>
                        <a:pt x="4591" y="3381"/>
                        <a:pt x="6479" y="4556"/>
                      </a:cubicBezTo>
                      <a:cubicBezTo>
                        <a:pt x="6073" y="3477"/>
                        <a:pt x="4912" y="1733"/>
                        <a:pt x="3082" y="0"/>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15" name="Google Shape;11015;p18"/>
                <p:cNvSpPr/>
                <p:nvPr/>
              </p:nvSpPr>
              <p:spPr>
                <a:xfrm>
                  <a:off x="1255275" y="1578625"/>
                  <a:ext cx="307300" cy="253900"/>
                </a:xfrm>
                <a:custGeom>
                  <a:avLst/>
                  <a:gdLst/>
                  <a:ahLst/>
                  <a:cxnLst/>
                  <a:rect l="l" t="t" r="r" b="b"/>
                  <a:pathLst>
                    <a:path w="12292" h="10156" extrusionOk="0">
                      <a:moveTo>
                        <a:pt x="3355" y="0"/>
                      </a:moveTo>
                      <a:cubicBezTo>
                        <a:pt x="2211" y="442"/>
                        <a:pt x="1091" y="944"/>
                        <a:pt x="1" y="1504"/>
                      </a:cubicBezTo>
                      <a:cubicBezTo>
                        <a:pt x="2355" y="4535"/>
                        <a:pt x="4861" y="7443"/>
                        <a:pt x="7566" y="10155"/>
                      </a:cubicBezTo>
                      <a:cubicBezTo>
                        <a:pt x="7576" y="10155"/>
                        <a:pt x="7587" y="10155"/>
                        <a:pt x="7598" y="10155"/>
                      </a:cubicBezTo>
                      <a:cubicBezTo>
                        <a:pt x="8937" y="10155"/>
                        <a:pt x="10272" y="9985"/>
                        <a:pt x="11570" y="9648"/>
                      </a:cubicBezTo>
                      <a:cubicBezTo>
                        <a:pt x="11815" y="9583"/>
                        <a:pt x="12055" y="9515"/>
                        <a:pt x="12292" y="9441"/>
                      </a:cubicBezTo>
                      <a:cubicBezTo>
                        <a:pt x="9117" y="6502"/>
                        <a:pt x="6159" y="3329"/>
                        <a:pt x="335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16" name="Google Shape;11016;p18"/>
                <p:cNvSpPr/>
                <p:nvPr/>
              </p:nvSpPr>
              <p:spPr>
                <a:xfrm>
                  <a:off x="1632875" y="1524150"/>
                  <a:ext cx="215050" cy="152750"/>
                </a:xfrm>
                <a:custGeom>
                  <a:avLst/>
                  <a:gdLst/>
                  <a:ahLst/>
                  <a:cxnLst/>
                  <a:rect l="l" t="t" r="r" b="b"/>
                  <a:pathLst>
                    <a:path w="8602" h="6110" extrusionOk="0">
                      <a:moveTo>
                        <a:pt x="283" y="1"/>
                      </a:moveTo>
                      <a:cubicBezTo>
                        <a:pt x="189" y="1"/>
                        <a:pt x="95" y="1"/>
                        <a:pt x="0" y="2"/>
                      </a:cubicBezTo>
                      <a:cubicBezTo>
                        <a:pt x="2086" y="2100"/>
                        <a:pt x="4229" y="4136"/>
                        <a:pt x="6429" y="6110"/>
                      </a:cubicBezTo>
                      <a:cubicBezTo>
                        <a:pt x="7162" y="5578"/>
                        <a:pt x="7878" y="5092"/>
                        <a:pt x="8601" y="4686"/>
                      </a:cubicBezTo>
                      <a:cubicBezTo>
                        <a:pt x="8213" y="4278"/>
                        <a:pt x="7819" y="3874"/>
                        <a:pt x="7438" y="3459"/>
                      </a:cubicBezTo>
                      <a:cubicBezTo>
                        <a:pt x="6469" y="2408"/>
                        <a:pt x="5551" y="1324"/>
                        <a:pt x="4650" y="227"/>
                      </a:cubicBezTo>
                      <a:cubicBezTo>
                        <a:pt x="3190" y="80"/>
                        <a:pt x="1734" y="1"/>
                        <a:pt x="2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17" name="Google Shape;11017;p18"/>
                <p:cNvSpPr/>
                <p:nvPr/>
              </p:nvSpPr>
              <p:spPr>
                <a:xfrm>
                  <a:off x="1833800" y="1540175"/>
                  <a:ext cx="154675" cy="77375"/>
                </a:xfrm>
                <a:custGeom>
                  <a:avLst/>
                  <a:gdLst/>
                  <a:ahLst/>
                  <a:cxnLst/>
                  <a:rect l="l" t="t" r="r" b="b"/>
                  <a:pathLst>
                    <a:path w="6187" h="3095" extrusionOk="0">
                      <a:moveTo>
                        <a:pt x="0" y="0"/>
                      </a:moveTo>
                      <a:lnTo>
                        <a:pt x="0" y="0"/>
                      </a:lnTo>
                      <a:cubicBezTo>
                        <a:pt x="345" y="394"/>
                        <a:pt x="693" y="784"/>
                        <a:pt x="1049" y="1169"/>
                      </a:cubicBezTo>
                      <a:cubicBezTo>
                        <a:pt x="1647" y="1819"/>
                        <a:pt x="2259" y="2456"/>
                        <a:pt x="2871" y="3094"/>
                      </a:cubicBezTo>
                      <a:cubicBezTo>
                        <a:pt x="3383" y="2966"/>
                        <a:pt x="3908" y="2896"/>
                        <a:pt x="4450" y="2896"/>
                      </a:cubicBezTo>
                      <a:cubicBezTo>
                        <a:pt x="4861" y="2896"/>
                        <a:pt x="5283" y="2936"/>
                        <a:pt x="5717" y="3023"/>
                      </a:cubicBezTo>
                      <a:cubicBezTo>
                        <a:pt x="5754" y="3030"/>
                        <a:pt x="5787" y="3033"/>
                        <a:pt x="5818" y="3033"/>
                      </a:cubicBezTo>
                      <a:cubicBezTo>
                        <a:pt x="6155" y="3033"/>
                        <a:pt x="6187" y="2620"/>
                        <a:pt x="5937" y="1955"/>
                      </a:cubicBezTo>
                      <a:cubicBezTo>
                        <a:pt x="4200" y="873"/>
                        <a:pt x="2091" y="332"/>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18" name="Google Shape;11018;p18"/>
                <p:cNvSpPr/>
                <p:nvPr/>
              </p:nvSpPr>
              <p:spPr>
                <a:xfrm>
                  <a:off x="1397850" y="1528000"/>
                  <a:ext cx="348175" cy="262775"/>
                </a:xfrm>
                <a:custGeom>
                  <a:avLst/>
                  <a:gdLst/>
                  <a:ahLst/>
                  <a:cxnLst/>
                  <a:rect l="l" t="t" r="r" b="b"/>
                  <a:pathLst>
                    <a:path w="13927" h="10511" extrusionOk="0">
                      <a:moveTo>
                        <a:pt x="6284" y="0"/>
                      </a:moveTo>
                      <a:cubicBezTo>
                        <a:pt x="4169" y="196"/>
                        <a:pt x="2071" y="585"/>
                        <a:pt x="1" y="1210"/>
                      </a:cubicBezTo>
                      <a:cubicBezTo>
                        <a:pt x="2816" y="4499"/>
                        <a:pt x="5793" y="7624"/>
                        <a:pt x="8991" y="10511"/>
                      </a:cubicBezTo>
                      <a:cubicBezTo>
                        <a:pt x="10849" y="9615"/>
                        <a:pt x="12446" y="8475"/>
                        <a:pt x="13926" y="7372"/>
                      </a:cubicBezTo>
                      <a:cubicBezTo>
                        <a:pt x="11292" y="5006"/>
                        <a:pt x="8746" y="2549"/>
                        <a:pt x="62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19" name="Google Shape;11019;p18"/>
                <p:cNvSpPr/>
                <p:nvPr/>
              </p:nvSpPr>
              <p:spPr>
                <a:xfrm>
                  <a:off x="1559675" y="1654175"/>
                  <a:ext cx="195050" cy="117900"/>
                </a:xfrm>
                <a:custGeom>
                  <a:avLst/>
                  <a:gdLst/>
                  <a:ahLst/>
                  <a:cxnLst/>
                  <a:rect l="l" t="t" r="r" b="b"/>
                  <a:pathLst>
                    <a:path w="7802" h="4716" extrusionOk="0">
                      <a:moveTo>
                        <a:pt x="7132" y="1"/>
                      </a:moveTo>
                      <a:cubicBezTo>
                        <a:pt x="7035" y="1"/>
                        <a:pt x="6935" y="33"/>
                        <a:pt x="6844" y="109"/>
                      </a:cubicBezTo>
                      <a:cubicBezTo>
                        <a:pt x="4940" y="1699"/>
                        <a:pt x="2784" y="2960"/>
                        <a:pt x="466" y="3842"/>
                      </a:cubicBezTo>
                      <a:cubicBezTo>
                        <a:pt x="1" y="4020"/>
                        <a:pt x="132" y="4715"/>
                        <a:pt x="542" y="4715"/>
                      </a:cubicBezTo>
                      <a:cubicBezTo>
                        <a:pt x="590" y="4715"/>
                        <a:pt x="642" y="4706"/>
                        <a:pt x="698" y="4684"/>
                      </a:cubicBezTo>
                      <a:cubicBezTo>
                        <a:pt x="3156" y="3750"/>
                        <a:pt x="5442" y="2413"/>
                        <a:pt x="7461" y="726"/>
                      </a:cubicBezTo>
                      <a:cubicBezTo>
                        <a:pt x="7802" y="442"/>
                        <a:pt x="7490" y="1"/>
                        <a:pt x="7132" y="1"/>
                      </a:cubicBezTo>
                      <a:close/>
                    </a:path>
                  </a:pathLst>
                </a:custGeom>
                <a:solidFill>
                  <a:srgbClr val="9FCAB8">
                    <a:alpha val="2067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20" name="Google Shape;11020;p18"/>
                <p:cNvSpPr/>
                <p:nvPr/>
              </p:nvSpPr>
              <p:spPr>
                <a:xfrm>
                  <a:off x="1756075" y="1600875"/>
                  <a:ext cx="81850" cy="44075"/>
                </a:xfrm>
                <a:custGeom>
                  <a:avLst/>
                  <a:gdLst/>
                  <a:ahLst/>
                  <a:cxnLst/>
                  <a:rect l="l" t="t" r="r" b="b"/>
                  <a:pathLst>
                    <a:path w="3273" h="1763" extrusionOk="0">
                      <a:moveTo>
                        <a:pt x="2671" y="0"/>
                      </a:moveTo>
                      <a:cubicBezTo>
                        <a:pt x="2631" y="0"/>
                        <a:pt x="2589" y="6"/>
                        <a:pt x="2544" y="18"/>
                      </a:cubicBezTo>
                      <a:cubicBezTo>
                        <a:pt x="1792" y="227"/>
                        <a:pt x="1073" y="538"/>
                        <a:pt x="405" y="942"/>
                      </a:cubicBezTo>
                      <a:cubicBezTo>
                        <a:pt x="1" y="1188"/>
                        <a:pt x="248" y="1763"/>
                        <a:pt x="625" y="1763"/>
                      </a:cubicBezTo>
                      <a:cubicBezTo>
                        <a:pt x="696" y="1763"/>
                        <a:pt x="771" y="1743"/>
                        <a:pt x="847" y="1696"/>
                      </a:cubicBezTo>
                      <a:cubicBezTo>
                        <a:pt x="1448" y="1330"/>
                        <a:pt x="2098" y="1049"/>
                        <a:pt x="2777" y="861"/>
                      </a:cubicBezTo>
                      <a:cubicBezTo>
                        <a:pt x="3274" y="722"/>
                        <a:pt x="3120" y="0"/>
                        <a:pt x="2671" y="0"/>
                      </a:cubicBezTo>
                      <a:close/>
                    </a:path>
                  </a:pathLst>
                </a:custGeom>
                <a:solidFill>
                  <a:srgbClr val="9FCAB8">
                    <a:alpha val="2067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1021" name="Google Shape;11021;p18"/>
              <p:cNvGrpSpPr/>
              <p:nvPr/>
            </p:nvGrpSpPr>
            <p:grpSpPr>
              <a:xfrm rot="551135">
                <a:off x="333827" y="1135658"/>
                <a:ext cx="1290043" cy="1250960"/>
                <a:chOff x="1640584" y="2123500"/>
                <a:chExt cx="1148539" cy="1113743"/>
              </a:xfrm>
            </p:grpSpPr>
            <p:sp>
              <p:nvSpPr>
                <p:cNvPr id="11022" name="Google Shape;11022;p18"/>
                <p:cNvSpPr/>
                <p:nvPr/>
              </p:nvSpPr>
              <p:spPr>
                <a:xfrm rot="1271479">
                  <a:off x="1762549" y="2258456"/>
                  <a:ext cx="904609" cy="843831"/>
                </a:xfrm>
                <a:custGeom>
                  <a:avLst/>
                  <a:gdLst/>
                  <a:ahLst/>
                  <a:cxnLst/>
                  <a:rect l="l" t="t" r="r" b="b"/>
                  <a:pathLst>
                    <a:path w="56845" h="53015" extrusionOk="0">
                      <a:moveTo>
                        <a:pt x="35396" y="1"/>
                      </a:moveTo>
                      <a:cubicBezTo>
                        <a:pt x="35352" y="1"/>
                        <a:pt x="35310" y="7"/>
                        <a:pt x="35268" y="20"/>
                      </a:cubicBezTo>
                      <a:cubicBezTo>
                        <a:pt x="29606" y="1731"/>
                        <a:pt x="27381" y="5963"/>
                        <a:pt x="27381" y="5963"/>
                      </a:cubicBezTo>
                      <a:cubicBezTo>
                        <a:pt x="25115" y="2600"/>
                        <a:pt x="21471" y="509"/>
                        <a:pt x="19933" y="509"/>
                      </a:cubicBezTo>
                      <a:cubicBezTo>
                        <a:pt x="19662" y="509"/>
                        <a:pt x="19457" y="573"/>
                        <a:pt x="19336" y="707"/>
                      </a:cubicBezTo>
                      <a:cubicBezTo>
                        <a:pt x="16611" y="3709"/>
                        <a:pt x="17272" y="9556"/>
                        <a:pt x="17272" y="9556"/>
                      </a:cubicBezTo>
                      <a:cubicBezTo>
                        <a:pt x="14925" y="7571"/>
                        <a:pt x="11354" y="6722"/>
                        <a:pt x="9240" y="6722"/>
                      </a:cubicBezTo>
                      <a:cubicBezTo>
                        <a:pt x="8235" y="6722"/>
                        <a:pt x="7559" y="6914"/>
                        <a:pt x="7502" y="7268"/>
                      </a:cubicBezTo>
                      <a:cubicBezTo>
                        <a:pt x="6788" y="11712"/>
                        <a:pt x="9820" y="16427"/>
                        <a:pt x="9820" y="16427"/>
                      </a:cubicBezTo>
                      <a:cubicBezTo>
                        <a:pt x="9719" y="16424"/>
                        <a:pt x="9619" y="16422"/>
                        <a:pt x="9518" y="16422"/>
                      </a:cubicBezTo>
                      <a:cubicBezTo>
                        <a:pt x="5513" y="16422"/>
                        <a:pt x="1643" y="18911"/>
                        <a:pt x="1936" y="19982"/>
                      </a:cubicBezTo>
                      <a:cubicBezTo>
                        <a:pt x="2920" y="23572"/>
                        <a:pt x="7626" y="25662"/>
                        <a:pt x="7626" y="25662"/>
                      </a:cubicBezTo>
                      <a:cubicBezTo>
                        <a:pt x="3989" y="27243"/>
                        <a:pt x="1" y="32676"/>
                        <a:pt x="1290" y="33550"/>
                      </a:cubicBezTo>
                      <a:cubicBezTo>
                        <a:pt x="4116" y="35461"/>
                        <a:pt x="9044" y="35902"/>
                        <a:pt x="9044" y="35902"/>
                      </a:cubicBezTo>
                      <a:cubicBezTo>
                        <a:pt x="7268" y="39093"/>
                        <a:pt x="7224" y="45603"/>
                        <a:pt x="8726" y="45699"/>
                      </a:cubicBezTo>
                      <a:cubicBezTo>
                        <a:pt x="8993" y="45716"/>
                        <a:pt x="9260" y="45724"/>
                        <a:pt x="9526" y="45724"/>
                      </a:cubicBezTo>
                      <a:cubicBezTo>
                        <a:pt x="13221" y="45724"/>
                        <a:pt x="16726" y="44215"/>
                        <a:pt x="16726" y="44215"/>
                      </a:cubicBezTo>
                      <a:cubicBezTo>
                        <a:pt x="16898" y="48226"/>
                        <a:pt x="19702" y="52226"/>
                        <a:pt x="20688" y="52226"/>
                      </a:cubicBezTo>
                      <a:cubicBezTo>
                        <a:pt x="20714" y="52226"/>
                        <a:pt x="20740" y="52223"/>
                        <a:pt x="20764" y="52217"/>
                      </a:cubicBezTo>
                      <a:cubicBezTo>
                        <a:pt x="24220" y="51360"/>
                        <a:pt x="28005" y="47880"/>
                        <a:pt x="28005" y="47880"/>
                      </a:cubicBezTo>
                      <a:cubicBezTo>
                        <a:pt x="29652" y="50276"/>
                        <a:pt x="34128" y="53015"/>
                        <a:pt x="35913" y="53015"/>
                      </a:cubicBezTo>
                      <a:cubicBezTo>
                        <a:pt x="36221" y="53015"/>
                        <a:pt x="36449" y="52933"/>
                        <a:pt x="36569" y="52754"/>
                      </a:cubicBezTo>
                      <a:cubicBezTo>
                        <a:pt x="38444" y="49941"/>
                        <a:pt x="38370" y="45144"/>
                        <a:pt x="38370" y="45143"/>
                      </a:cubicBezTo>
                      <a:lnTo>
                        <a:pt x="38370" y="45143"/>
                      </a:lnTo>
                      <a:cubicBezTo>
                        <a:pt x="39785" y="46033"/>
                        <a:pt x="43750" y="47047"/>
                        <a:pt x="45784" y="47047"/>
                      </a:cubicBezTo>
                      <a:cubicBezTo>
                        <a:pt x="46461" y="47047"/>
                        <a:pt x="46924" y="46935"/>
                        <a:pt x="47009" y="46669"/>
                      </a:cubicBezTo>
                      <a:cubicBezTo>
                        <a:pt x="48133" y="43166"/>
                        <a:pt x="46722" y="37648"/>
                        <a:pt x="46722" y="37648"/>
                      </a:cubicBezTo>
                      <a:lnTo>
                        <a:pt x="46722" y="37648"/>
                      </a:lnTo>
                      <a:cubicBezTo>
                        <a:pt x="47145" y="37687"/>
                        <a:pt x="47575" y="37706"/>
                        <a:pt x="48008" y="37706"/>
                      </a:cubicBezTo>
                      <a:cubicBezTo>
                        <a:pt x="52176" y="37706"/>
                        <a:pt x="56525" y="36007"/>
                        <a:pt x="56285" y="34888"/>
                      </a:cubicBezTo>
                      <a:cubicBezTo>
                        <a:pt x="55341" y="30484"/>
                        <a:pt x="51040" y="27949"/>
                        <a:pt x="51040" y="27949"/>
                      </a:cubicBezTo>
                      <a:cubicBezTo>
                        <a:pt x="55565" y="25201"/>
                        <a:pt x="56845" y="20013"/>
                        <a:pt x="56359" y="19309"/>
                      </a:cubicBezTo>
                      <a:cubicBezTo>
                        <a:pt x="54208" y="16192"/>
                        <a:pt x="48336" y="15495"/>
                        <a:pt x="48336" y="15495"/>
                      </a:cubicBezTo>
                      <a:cubicBezTo>
                        <a:pt x="49299" y="11742"/>
                        <a:pt x="48265" y="6225"/>
                        <a:pt x="47152" y="6125"/>
                      </a:cubicBezTo>
                      <a:cubicBezTo>
                        <a:pt x="46889" y="6101"/>
                        <a:pt x="46625" y="6090"/>
                        <a:pt x="46362" y="6090"/>
                      </a:cubicBezTo>
                      <a:cubicBezTo>
                        <a:pt x="42495" y="6090"/>
                        <a:pt x="38746" y="8476"/>
                        <a:pt x="38746" y="8476"/>
                      </a:cubicBezTo>
                      <a:cubicBezTo>
                        <a:pt x="38806" y="6123"/>
                        <a:pt x="36758" y="1"/>
                        <a:pt x="353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23" name="Google Shape;11023;p18"/>
                <p:cNvSpPr/>
                <p:nvPr/>
              </p:nvSpPr>
              <p:spPr>
                <a:xfrm rot="1271479">
                  <a:off x="2043800" y="2229405"/>
                  <a:ext cx="217046" cy="214591"/>
                </a:xfrm>
                <a:custGeom>
                  <a:avLst/>
                  <a:gdLst/>
                  <a:ahLst/>
                  <a:cxnLst/>
                  <a:rect l="l" t="t" r="r" b="b"/>
                  <a:pathLst>
                    <a:path w="13639" h="13482" extrusionOk="0">
                      <a:moveTo>
                        <a:pt x="8915" y="1"/>
                      </a:moveTo>
                      <a:cubicBezTo>
                        <a:pt x="6531" y="3083"/>
                        <a:pt x="7142" y="8501"/>
                        <a:pt x="7142" y="8501"/>
                      </a:cubicBezTo>
                      <a:cubicBezTo>
                        <a:pt x="5098" y="6774"/>
                        <a:pt x="2129" y="5905"/>
                        <a:pt x="0" y="5711"/>
                      </a:cubicBezTo>
                      <a:lnTo>
                        <a:pt x="0" y="5711"/>
                      </a:lnTo>
                      <a:cubicBezTo>
                        <a:pt x="2533" y="8718"/>
                        <a:pt x="5814" y="11123"/>
                        <a:pt x="8977" y="13481"/>
                      </a:cubicBezTo>
                      <a:cubicBezTo>
                        <a:pt x="10354" y="12249"/>
                        <a:pt x="11939" y="11246"/>
                        <a:pt x="13639" y="10497"/>
                      </a:cubicBezTo>
                      <a:cubicBezTo>
                        <a:pt x="11208" y="7496"/>
                        <a:pt x="9928" y="3750"/>
                        <a:pt x="8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24" name="Google Shape;11024;p18"/>
                <p:cNvSpPr/>
                <p:nvPr/>
              </p:nvSpPr>
              <p:spPr>
                <a:xfrm rot="1271479">
                  <a:off x="1818667" y="2469776"/>
                  <a:ext cx="201037" cy="165264"/>
                </a:xfrm>
                <a:custGeom>
                  <a:avLst/>
                  <a:gdLst/>
                  <a:ahLst/>
                  <a:cxnLst/>
                  <a:rect l="l" t="t" r="r" b="b"/>
                  <a:pathLst>
                    <a:path w="12633" h="10383" extrusionOk="0">
                      <a:moveTo>
                        <a:pt x="248" y="1"/>
                      </a:moveTo>
                      <a:lnTo>
                        <a:pt x="248" y="1"/>
                      </a:lnTo>
                      <a:cubicBezTo>
                        <a:pt x="1531" y="3250"/>
                        <a:pt x="5751" y="5125"/>
                        <a:pt x="5751" y="5125"/>
                      </a:cubicBezTo>
                      <a:cubicBezTo>
                        <a:pt x="3542" y="6087"/>
                        <a:pt x="1206" y="8466"/>
                        <a:pt x="0" y="10383"/>
                      </a:cubicBezTo>
                      <a:cubicBezTo>
                        <a:pt x="3854" y="9387"/>
                        <a:pt x="7612" y="8030"/>
                        <a:pt x="11383" y="6719"/>
                      </a:cubicBezTo>
                      <a:cubicBezTo>
                        <a:pt x="11520" y="4747"/>
                        <a:pt x="11961" y="2776"/>
                        <a:pt x="12633" y="954"/>
                      </a:cubicBezTo>
                      <a:lnTo>
                        <a:pt x="12633" y="954"/>
                      </a:lnTo>
                      <a:cubicBezTo>
                        <a:pt x="11706" y="975"/>
                        <a:pt x="10779" y="990"/>
                        <a:pt x="9853" y="990"/>
                      </a:cubicBezTo>
                      <a:cubicBezTo>
                        <a:pt x="6607" y="990"/>
                        <a:pt x="3378" y="803"/>
                        <a:pt x="2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25" name="Google Shape;11025;p18"/>
                <p:cNvSpPr/>
                <p:nvPr/>
              </p:nvSpPr>
              <p:spPr>
                <a:xfrm rot="1271479">
                  <a:off x="2403186" y="2365849"/>
                  <a:ext cx="194369" cy="207635"/>
                </a:xfrm>
                <a:custGeom>
                  <a:avLst/>
                  <a:gdLst/>
                  <a:ahLst/>
                  <a:cxnLst/>
                  <a:rect l="l" t="t" r="r" b="b"/>
                  <a:pathLst>
                    <a:path w="12214" h="13045" extrusionOk="0">
                      <a:moveTo>
                        <a:pt x="2344" y="0"/>
                      </a:moveTo>
                      <a:cubicBezTo>
                        <a:pt x="1400" y="2919"/>
                        <a:pt x="444" y="5827"/>
                        <a:pt x="49" y="8888"/>
                      </a:cubicBezTo>
                      <a:cubicBezTo>
                        <a:pt x="39" y="8957"/>
                        <a:pt x="23" y="9025"/>
                        <a:pt x="1" y="9091"/>
                      </a:cubicBezTo>
                      <a:cubicBezTo>
                        <a:pt x="2812" y="9644"/>
                        <a:pt x="5549" y="11061"/>
                        <a:pt x="7735" y="13045"/>
                      </a:cubicBezTo>
                      <a:cubicBezTo>
                        <a:pt x="9038" y="10211"/>
                        <a:pt x="10339" y="7377"/>
                        <a:pt x="12214" y="4935"/>
                      </a:cubicBezTo>
                      <a:cubicBezTo>
                        <a:pt x="12178" y="4935"/>
                        <a:pt x="12142" y="4935"/>
                        <a:pt x="12106" y="4935"/>
                      </a:cubicBezTo>
                      <a:cubicBezTo>
                        <a:pt x="8239" y="4935"/>
                        <a:pt x="4490" y="7318"/>
                        <a:pt x="4490" y="7318"/>
                      </a:cubicBezTo>
                      <a:cubicBezTo>
                        <a:pt x="4532" y="5604"/>
                        <a:pt x="3458" y="1891"/>
                        <a:pt x="2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26" name="Google Shape;11026;p18"/>
                <p:cNvSpPr/>
                <p:nvPr/>
              </p:nvSpPr>
              <p:spPr>
                <a:xfrm rot="1271479">
                  <a:off x="2152760" y="2903541"/>
                  <a:ext cx="184964" cy="227467"/>
                </a:xfrm>
                <a:custGeom>
                  <a:avLst/>
                  <a:gdLst/>
                  <a:ahLst/>
                  <a:cxnLst/>
                  <a:rect l="l" t="t" r="r" b="b"/>
                  <a:pathLst>
                    <a:path w="11623" h="14291" extrusionOk="0">
                      <a:moveTo>
                        <a:pt x="5761" y="0"/>
                      </a:moveTo>
                      <a:cubicBezTo>
                        <a:pt x="4396" y="985"/>
                        <a:pt x="2900" y="1788"/>
                        <a:pt x="1293" y="2363"/>
                      </a:cubicBezTo>
                      <a:cubicBezTo>
                        <a:pt x="870" y="2514"/>
                        <a:pt x="438" y="2648"/>
                        <a:pt x="1" y="2770"/>
                      </a:cubicBezTo>
                      <a:cubicBezTo>
                        <a:pt x="515" y="4345"/>
                        <a:pt x="1069" y="5906"/>
                        <a:pt x="1666" y="7454"/>
                      </a:cubicBezTo>
                      <a:cubicBezTo>
                        <a:pt x="2544" y="9720"/>
                        <a:pt x="3742" y="11962"/>
                        <a:pt x="4558" y="14290"/>
                      </a:cubicBezTo>
                      <a:cubicBezTo>
                        <a:pt x="6397" y="11470"/>
                        <a:pt x="6324" y="6735"/>
                        <a:pt x="6324" y="6735"/>
                      </a:cubicBezTo>
                      <a:lnTo>
                        <a:pt x="6324" y="6735"/>
                      </a:lnTo>
                      <a:cubicBezTo>
                        <a:pt x="7334" y="7372"/>
                        <a:pt x="9643" y="8070"/>
                        <a:pt x="11622" y="8417"/>
                      </a:cubicBezTo>
                      <a:cubicBezTo>
                        <a:pt x="9322" y="5887"/>
                        <a:pt x="7404" y="3005"/>
                        <a:pt x="57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27" name="Google Shape;11027;p18"/>
                <p:cNvSpPr/>
                <p:nvPr/>
              </p:nvSpPr>
              <p:spPr>
                <a:xfrm rot="1271479">
                  <a:off x="2431535" y="2719191"/>
                  <a:ext cx="194591" cy="211280"/>
                </a:xfrm>
                <a:custGeom>
                  <a:avLst/>
                  <a:gdLst/>
                  <a:ahLst/>
                  <a:cxnLst/>
                  <a:rect l="l" t="t" r="r" b="b"/>
                  <a:pathLst>
                    <a:path w="12228" h="13274" extrusionOk="0">
                      <a:moveTo>
                        <a:pt x="12228" y="1"/>
                      </a:moveTo>
                      <a:lnTo>
                        <a:pt x="12228" y="1"/>
                      </a:lnTo>
                      <a:cubicBezTo>
                        <a:pt x="8942" y="1214"/>
                        <a:pt x="5626" y="2337"/>
                        <a:pt x="2266" y="3318"/>
                      </a:cubicBezTo>
                      <a:cubicBezTo>
                        <a:pt x="2060" y="3479"/>
                        <a:pt x="1797" y="3561"/>
                        <a:pt x="1534" y="3561"/>
                      </a:cubicBezTo>
                      <a:cubicBezTo>
                        <a:pt x="1499" y="3561"/>
                        <a:pt x="1464" y="3560"/>
                        <a:pt x="1429" y="3557"/>
                      </a:cubicBezTo>
                      <a:cubicBezTo>
                        <a:pt x="1381" y="3571"/>
                        <a:pt x="1333" y="3583"/>
                        <a:pt x="1285" y="3597"/>
                      </a:cubicBezTo>
                      <a:cubicBezTo>
                        <a:pt x="1245" y="4586"/>
                        <a:pt x="1175" y="5572"/>
                        <a:pt x="1012" y="6549"/>
                      </a:cubicBezTo>
                      <a:cubicBezTo>
                        <a:pt x="821" y="7686"/>
                        <a:pt x="470" y="8759"/>
                        <a:pt x="1" y="9781"/>
                      </a:cubicBezTo>
                      <a:cubicBezTo>
                        <a:pt x="3986" y="11247"/>
                        <a:pt x="8029" y="12508"/>
                        <a:pt x="12199" y="13273"/>
                      </a:cubicBezTo>
                      <a:cubicBezTo>
                        <a:pt x="11088" y="9124"/>
                        <a:pt x="7054" y="6747"/>
                        <a:pt x="7054" y="6747"/>
                      </a:cubicBezTo>
                      <a:cubicBezTo>
                        <a:pt x="10097" y="4899"/>
                        <a:pt x="11671" y="1949"/>
                        <a:pt x="12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28" name="Google Shape;11028;p18"/>
                <p:cNvSpPr/>
                <p:nvPr/>
              </p:nvSpPr>
              <p:spPr>
                <a:xfrm rot="1271479">
                  <a:off x="1803822" y="2773451"/>
                  <a:ext cx="226880" cy="197926"/>
                </a:xfrm>
                <a:custGeom>
                  <a:avLst/>
                  <a:gdLst/>
                  <a:ahLst/>
                  <a:cxnLst/>
                  <a:rect l="l" t="t" r="r" b="b"/>
                  <a:pathLst>
                    <a:path w="14257" h="12435" extrusionOk="0">
                      <a:moveTo>
                        <a:pt x="8763" y="1"/>
                      </a:moveTo>
                      <a:cubicBezTo>
                        <a:pt x="5793" y="2292"/>
                        <a:pt x="2871" y="4645"/>
                        <a:pt x="1" y="7062"/>
                      </a:cubicBezTo>
                      <a:cubicBezTo>
                        <a:pt x="142" y="7267"/>
                        <a:pt x="309" y="7387"/>
                        <a:pt x="504" y="7400"/>
                      </a:cubicBezTo>
                      <a:cubicBezTo>
                        <a:pt x="772" y="7417"/>
                        <a:pt x="1040" y="7425"/>
                        <a:pt x="1308" y="7425"/>
                      </a:cubicBezTo>
                      <a:cubicBezTo>
                        <a:pt x="5000" y="7425"/>
                        <a:pt x="8504" y="5917"/>
                        <a:pt x="8504" y="5917"/>
                      </a:cubicBezTo>
                      <a:cubicBezTo>
                        <a:pt x="8611" y="8416"/>
                        <a:pt x="9740" y="10909"/>
                        <a:pt x="10814" y="12435"/>
                      </a:cubicBezTo>
                      <a:cubicBezTo>
                        <a:pt x="11902" y="9272"/>
                        <a:pt x="13051" y="6131"/>
                        <a:pt x="14257" y="3011"/>
                      </a:cubicBezTo>
                      <a:cubicBezTo>
                        <a:pt x="12207" y="2454"/>
                        <a:pt x="10307" y="1474"/>
                        <a:pt x="8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29" name="Google Shape;11029;p18"/>
                <p:cNvSpPr/>
                <p:nvPr/>
              </p:nvSpPr>
              <p:spPr>
                <a:xfrm rot="1271479">
                  <a:off x="1846296" y="2382750"/>
                  <a:ext cx="740221" cy="616284"/>
                </a:xfrm>
                <a:custGeom>
                  <a:avLst/>
                  <a:gdLst/>
                  <a:ahLst/>
                  <a:cxnLst/>
                  <a:rect l="l" t="t" r="r" b="b"/>
                  <a:pathLst>
                    <a:path w="46515" h="38719" extrusionOk="0">
                      <a:moveTo>
                        <a:pt x="24350" y="1"/>
                      </a:moveTo>
                      <a:cubicBezTo>
                        <a:pt x="19289" y="1"/>
                        <a:pt x="14009" y="2098"/>
                        <a:pt x="9261" y="6881"/>
                      </a:cubicBezTo>
                      <a:cubicBezTo>
                        <a:pt x="0" y="16215"/>
                        <a:pt x="4277" y="29356"/>
                        <a:pt x="12174" y="34990"/>
                      </a:cubicBezTo>
                      <a:cubicBezTo>
                        <a:pt x="15757" y="37546"/>
                        <a:pt x="19622" y="38719"/>
                        <a:pt x="23394" y="38719"/>
                      </a:cubicBezTo>
                      <a:cubicBezTo>
                        <a:pt x="28681" y="38719"/>
                        <a:pt x="33785" y="36414"/>
                        <a:pt x="37670" y="32383"/>
                      </a:cubicBezTo>
                      <a:cubicBezTo>
                        <a:pt x="43969" y="25850"/>
                        <a:pt x="46515" y="14053"/>
                        <a:pt x="38766" y="6309"/>
                      </a:cubicBezTo>
                      <a:cubicBezTo>
                        <a:pt x="34788" y="2334"/>
                        <a:pt x="29690" y="1"/>
                        <a:pt x="24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30" name="Google Shape;11030;p18"/>
                <p:cNvSpPr/>
                <p:nvPr/>
              </p:nvSpPr>
              <p:spPr>
                <a:xfrm rot="1271479">
                  <a:off x="1909215" y="2386231"/>
                  <a:ext cx="631770" cy="616029"/>
                </a:xfrm>
                <a:custGeom>
                  <a:avLst/>
                  <a:gdLst/>
                  <a:ahLst/>
                  <a:cxnLst/>
                  <a:rect l="l" t="t" r="r" b="b"/>
                  <a:pathLst>
                    <a:path w="39700" h="38703" extrusionOk="0">
                      <a:moveTo>
                        <a:pt x="20355" y="0"/>
                      </a:moveTo>
                      <a:cubicBezTo>
                        <a:pt x="19641" y="0"/>
                        <a:pt x="18927" y="42"/>
                        <a:pt x="18216" y="124"/>
                      </a:cubicBezTo>
                      <a:cubicBezTo>
                        <a:pt x="18772" y="2543"/>
                        <a:pt x="19121" y="5005"/>
                        <a:pt x="19485" y="7467"/>
                      </a:cubicBezTo>
                      <a:cubicBezTo>
                        <a:pt x="19592" y="8182"/>
                        <a:pt x="19069" y="8546"/>
                        <a:pt x="18505" y="8546"/>
                      </a:cubicBezTo>
                      <a:cubicBezTo>
                        <a:pt x="17966" y="8546"/>
                        <a:pt x="17388" y="8213"/>
                        <a:pt x="17288" y="7537"/>
                      </a:cubicBezTo>
                      <a:cubicBezTo>
                        <a:pt x="16936" y="5173"/>
                        <a:pt x="16593" y="2820"/>
                        <a:pt x="16050" y="510"/>
                      </a:cubicBezTo>
                      <a:cubicBezTo>
                        <a:pt x="14899" y="787"/>
                        <a:pt x="13774" y="1167"/>
                        <a:pt x="12692" y="1646"/>
                      </a:cubicBezTo>
                      <a:cubicBezTo>
                        <a:pt x="14261" y="4362"/>
                        <a:pt x="15689" y="7156"/>
                        <a:pt x="17065" y="9979"/>
                      </a:cubicBezTo>
                      <a:cubicBezTo>
                        <a:pt x="17494" y="10858"/>
                        <a:pt x="16724" y="11696"/>
                        <a:pt x="16007" y="11696"/>
                      </a:cubicBezTo>
                      <a:cubicBezTo>
                        <a:pt x="15694" y="11696"/>
                        <a:pt x="15391" y="11536"/>
                        <a:pt x="15202" y="11150"/>
                      </a:cubicBezTo>
                      <a:cubicBezTo>
                        <a:pt x="13796" y="8264"/>
                        <a:pt x="12336" y="5409"/>
                        <a:pt x="10727" y="2638"/>
                      </a:cubicBezTo>
                      <a:cubicBezTo>
                        <a:pt x="10018" y="3043"/>
                        <a:pt x="9332" y="3484"/>
                        <a:pt x="8669" y="3960"/>
                      </a:cubicBezTo>
                      <a:cubicBezTo>
                        <a:pt x="10418" y="6440"/>
                        <a:pt x="12214" y="8883"/>
                        <a:pt x="14117" y="11248"/>
                      </a:cubicBezTo>
                      <a:cubicBezTo>
                        <a:pt x="14753" y="12039"/>
                        <a:pt x="13971" y="12856"/>
                        <a:pt x="13155" y="12856"/>
                      </a:cubicBezTo>
                      <a:cubicBezTo>
                        <a:pt x="12831" y="12856"/>
                        <a:pt x="12501" y="12728"/>
                        <a:pt x="12253" y="12419"/>
                      </a:cubicBezTo>
                      <a:cubicBezTo>
                        <a:pt x="10400" y="10114"/>
                        <a:pt x="8647" y="7736"/>
                        <a:pt x="6940" y="5324"/>
                      </a:cubicBezTo>
                      <a:cubicBezTo>
                        <a:pt x="6378" y="5806"/>
                        <a:pt x="5819" y="6319"/>
                        <a:pt x="5269" y="6873"/>
                      </a:cubicBezTo>
                      <a:cubicBezTo>
                        <a:pt x="4733" y="7414"/>
                        <a:pt x="4228" y="7986"/>
                        <a:pt x="3756" y="8584"/>
                      </a:cubicBezTo>
                      <a:cubicBezTo>
                        <a:pt x="5645" y="9775"/>
                        <a:pt x="7551" y="10937"/>
                        <a:pt x="9476" y="12069"/>
                      </a:cubicBezTo>
                      <a:cubicBezTo>
                        <a:pt x="10507" y="12677"/>
                        <a:pt x="9914" y="14161"/>
                        <a:pt x="8966" y="14161"/>
                      </a:cubicBezTo>
                      <a:cubicBezTo>
                        <a:pt x="8795" y="14161"/>
                        <a:pt x="8613" y="14113"/>
                        <a:pt x="8426" y="14003"/>
                      </a:cubicBezTo>
                      <a:cubicBezTo>
                        <a:pt x="6433" y="12829"/>
                        <a:pt x="4457" y="11624"/>
                        <a:pt x="2501" y="10389"/>
                      </a:cubicBezTo>
                      <a:cubicBezTo>
                        <a:pt x="1824" y="11499"/>
                        <a:pt x="1277" y="12682"/>
                        <a:pt x="869" y="13915"/>
                      </a:cubicBezTo>
                      <a:cubicBezTo>
                        <a:pt x="2705" y="14530"/>
                        <a:pt x="4581" y="15032"/>
                        <a:pt x="6440" y="15580"/>
                      </a:cubicBezTo>
                      <a:cubicBezTo>
                        <a:pt x="7678" y="15945"/>
                        <a:pt x="7358" y="17768"/>
                        <a:pt x="6251" y="17768"/>
                      </a:cubicBezTo>
                      <a:cubicBezTo>
                        <a:pt x="6148" y="17768"/>
                        <a:pt x="6038" y="17753"/>
                        <a:pt x="5922" y="17718"/>
                      </a:cubicBezTo>
                      <a:cubicBezTo>
                        <a:pt x="4051" y="17167"/>
                        <a:pt x="2171" y="16650"/>
                        <a:pt x="323" y="16036"/>
                      </a:cubicBezTo>
                      <a:cubicBezTo>
                        <a:pt x="97" y="17244"/>
                        <a:pt x="1" y="18472"/>
                        <a:pt x="38" y="19700"/>
                      </a:cubicBezTo>
                      <a:cubicBezTo>
                        <a:pt x="860" y="19779"/>
                        <a:pt x="1686" y="19805"/>
                        <a:pt x="2515" y="19805"/>
                      </a:cubicBezTo>
                      <a:cubicBezTo>
                        <a:pt x="3198" y="19805"/>
                        <a:pt x="3883" y="19787"/>
                        <a:pt x="4571" y="19765"/>
                      </a:cubicBezTo>
                      <a:cubicBezTo>
                        <a:pt x="4585" y="19765"/>
                        <a:pt x="4599" y="19765"/>
                        <a:pt x="4613" y="19765"/>
                      </a:cubicBezTo>
                      <a:cubicBezTo>
                        <a:pt x="5989" y="19765"/>
                        <a:pt x="6043" y="21921"/>
                        <a:pt x="4641" y="21965"/>
                      </a:cubicBezTo>
                      <a:cubicBezTo>
                        <a:pt x="3953" y="21986"/>
                        <a:pt x="3266" y="22002"/>
                        <a:pt x="2581" y="22002"/>
                      </a:cubicBezTo>
                      <a:cubicBezTo>
                        <a:pt x="1797" y="22002"/>
                        <a:pt x="1016" y="21981"/>
                        <a:pt x="238" y="21921"/>
                      </a:cubicBezTo>
                      <a:lnTo>
                        <a:pt x="238" y="21921"/>
                      </a:lnTo>
                      <a:cubicBezTo>
                        <a:pt x="433" y="23190"/>
                        <a:pt x="754" y="24434"/>
                        <a:pt x="1196" y="25639"/>
                      </a:cubicBezTo>
                      <a:cubicBezTo>
                        <a:pt x="2801" y="25164"/>
                        <a:pt x="4371" y="24224"/>
                        <a:pt x="5791" y="23611"/>
                      </a:cubicBezTo>
                      <a:cubicBezTo>
                        <a:pt x="5941" y="23546"/>
                        <a:pt x="6083" y="23517"/>
                        <a:pt x="6214" y="23517"/>
                      </a:cubicBezTo>
                      <a:cubicBezTo>
                        <a:pt x="7215" y="23517"/>
                        <a:pt x="7579" y="25223"/>
                        <a:pt x="6442" y="25713"/>
                      </a:cubicBezTo>
                      <a:cubicBezTo>
                        <a:pt x="4988" y="26340"/>
                        <a:pt x="3535" y="27109"/>
                        <a:pt x="2029" y="27605"/>
                      </a:cubicBezTo>
                      <a:cubicBezTo>
                        <a:pt x="2620" y="28812"/>
                        <a:pt x="3329" y="29958"/>
                        <a:pt x="4146" y="31025"/>
                      </a:cubicBezTo>
                      <a:cubicBezTo>
                        <a:pt x="5524" y="29617"/>
                        <a:pt x="6984" y="28292"/>
                        <a:pt x="8519" y="27056"/>
                      </a:cubicBezTo>
                      <a:cubicBezTo>
                        <a:pt x="8722" y="26892"/>
                        <a:pt x="8927" y="26822"/>
                        <a:pt x="9119" y="26822"/>
                      </a:cubicBezTo>
                      <a:cubicBezTo>
                        <a:pt x="9972" y="26822"/>
                        <a:pt x="10578" y="28203"/>
                        <a:pt x="9690" y="28919"/>
                      </a:cubicBezTo>
                      <a:cubicBezTo>
                        <a:pt x="8235" y="30092"/>
                        <a:pt x="6869" y="31365"/>
                        <a:pt x="5574" y="32710"/>
                      </a:cubicBezTo>
                      <a:cubicBezTo>
                        <a:pt x="6383" y="33558"/>
                        <a:pt x="7256" y="34322"/>
                        <a:pt x="8181" y="34982"/>
                      </a:cubicBezTo>
                      <a:cubicBezTo>
                        <a:pt x="8481" y="35196"/>
                        <a:pt x="8783" y="35397"/>
                        <a:pt x="9086" y="35592"/>
                      </a:cubicBezTo>
                      <a:lnTo>
                        <a:pt x="10909" y="30734"/>
                      </a:lnTo>
                      <a:cubicBezTo>
                        <a:pt x="11108" y="30202"/>
                        <a:pt x="11581" y="29969"/>
                        <a:pt x="12038" y="29969"/>
                      </a:cubicBezTo>
                      <a:cubicBezTo>
                        <a:pt x="12706" y="29969"/>
                        <a:pt x="13342" y="30466"/>
                        <a:pt x="13047" y="31251"/>
                      </a:cubicBezTo>
                      <a:lnTo>
                        <a:pt x="11010" y="36684"/>
                      </a:lnTo>
                      <a:cubicBezTo>
                        <a:pt x="12215" y="37291"/>
                        <a:pt x="13482" y="37770"/>
                        <a:pt x="14787" y="38111"/>
                      </a:cubicBezTo>
                      <a:cubicBezTo>
                        <a:pt x="15007" y="36170"/>
                        <a:pt x="15156" y="34223"/>
                        <a:pt x="15298" y="32276"/>
                      </a:cubicBezTo>
                      <a:cubicBezTo>
                        <a:pt x="15351" y="31557"/>
                        <a:pt x="15956" y="31186"/>
                        <a:pt x="16519" y="31186"/>
                      </a:cubicBezTo>
                      <a:cubicBezTo>
                        <a:pt x="17052" y="31186"/>
                        <a:pt x="17547" y="31520"/>
                        <a:pt x="17496" y="32206"/>
                      </a:cubicBezTo>
                      <a:cubicBezTo>
                        <a:pt x="17342" y="34319"/>
                        <a:pt x="17172" y="36431"/>
                        <a:pt x="16935" y="38537"/>
                      </a:cubicBezTo>
                      <a:cubicBezTo>
                        <a:pt x="17749" y="38647"/>
                        <a:pt x="18569" y="38703"/>
                        <a:pt x="19389" y="38703"/>
                      </a:cubicBezTo>
                      <a:cubicBezTo>
                        <a:pt x="20042" y="38703"/>
                        <a:pt x="20695" y="38667"/>
                        <a:pt x="21346" y="38597"/>
                      </a:cubicBezTo>
                      <a:cubicBezTo>
                        <a:pt x="20845" y="36495"/>
                        <a:pt x="20248" y="34418"/>
                        <a:pt x="19717" y="32320"/>
                      </a:cubicBezTo>
                      <a:cubicBezTo>
                        <a:pt x="19505" y="31480"/>
                        <a:pt x="20211" y="30909"/>
                        <a:pt x="20870" y="30909"/>
                      </a:cubicBezTo>
                      <a:cubicBezTo>
                        <a:pt x="21287" y="30909"/>
                        <a:pt x="21685" y="31137"/>
                        <a:pt x="21819" y="31668"/>
                      </a:cubicBezTo>
                      <a:cubicBezTo>
                        <a:pt x="22372" y="33862"/>
                        <a:pt x="23002" y="36033"/>
                        <a:pt x="23516" y="38233"/>
                      </a:cubicBezTo>
                      <a:cubicBezTo>
                        <a:pt x="25233" y="37841"/>
                        <a:pt x="26898" y="37204"/>
                        <a:pt x="28473" y="36352"/>
                      </a:cubicBezTo>
                      <a:cubicBezTo>
                        <a:pt x="27108" y="34366"/>
                        <a:pt x="25825" y="32323"/>
                        <a:pt x="24360" y="30406"/>
                      </a:cubicBezTo>
                      <a:cubicBezTo>
                        <a:pt x="23746" y="29602"/>
                        <a:pt x="24521" y="28783"/>
                        <a:pt x="25326" y="28783"/>
                      </a:cubicBezTo>
                      <a:cubicBezTo>
                        <a:pt x="25651" y="28783"/>
                        <a:pt x="25980" y="28916"/>
                        <a:pt x="26225" y="29236"/>
                      </a:cubicBezTo>
                      <a:cubicBezTo>
                        <a:pt x="27694" y="31160"/>
                        <a:pt x="28979" y="33209"/>
                        <a:pt x="30350" y="35201"/>
                      </a:cubicBezTo>
                      <a:cubicBezTo>
                        <a:pt x="31550" y="34374"/>
                        <a:pt x="32666" y="33427"/>
                        <a:pt x="33678" y="32376"/>
                      </a:cubicBezTo>
                      <a:cubicBezTo>
                        <a:pt x="33811" y="32238"/>
                        <a:pt x="33940" y="32094"/>
                        <a:pt x="34071" y="31951"/>
                      </a:cubicBezTo>
                      <a:cubicBezTo>
                        <a:pt x="31705" y="30379"/>
                        <a:pt x="29396" y="28723"/>
                        <a:pt x="27002" y="27192"/>
                      </a:cubicBezTo>
                      <a:cubicBezTo>
                        <a:pt x="26006" y="26554"/>
                        <a:pt x="26581" y="25083"/>
                        <a:pt x="27499" y="25083"/>
                      </a:cubicBezTo>
                      <a:cubicBezTo>
                        <a:pt x="27674" y="25083"/>
                        <a:pt x="27861" y="25136"/>
                        <a:pt x="28052" y="25259"/>
                      </a:cubicBezTo>
                      <a:cubicBezTo>
                        <a:pt x="30561" y="26863"/>
                        <a:pt x="32977" y="28604"/>
                        <a:pt x="35463" y="30240"/>
                      </a:cubicBezTo>
                      <a:cubicBezTo>
                        <a:pt x="36640" y="28621"/>
                        <a:pt x="37590" y="26847"/>
                        <a:pt x="38285" y="24971"/>
                      </a:cubicBezTo>
                      <a:cubicBezTo>
                        <a:pt x="35152" y="24492"/>
                        <a:pt x="32025" y="23990"/>
                        <a:pt x="28955" y="23183"/>
                      </a:cubicBezTo>
                      <a:cubicBezTo>
                        <a:pt x="27691" y="22850"/>
                        <a:pt x="28031" y="21002"/>
                        <a:pt x="29169" y="21002"/>
                      </a:cubicBezTo>
                      <a:cubicBezTo>
                        <a:pt x="29264" y="21002"/>
                        <a:pt x="29365" y="21015"/>
                        <a:pt x="29471" y="21043"/>
                      </a:cubicBezTo>
                      <a:cubicBezTo>
                        <a:pt x="32589" y="21863"/>
                        <a:pt x="35766" y="22369"/>
                        <a:pt x="38948" y="22854"/>
                      </a:cubicBezTo>
                      <a:cubicBezTo>
                        <a:pt x="39489" y="20746"/>
                        <a:pt x="39700" y="18555"/>
                        <a:pt x="39504" y="16392"/>
                      </a:cubicBezTo>
                      <a:lnTo>
                        <a:pt x="39504" y="16392"/>
                      </a:lnTo>
                      <a:cubicBezTo>
                        <a:pt x="37122" y="16873"/>
                        <a:pt x="34742" y="17356"/>
                        <a:pt x="32360" y="17839"/>
                      </a:cubicBezTo>
                      <a:cubicBezTo>
                        <a:pt x="32273" y="17857"/>
                        <a:pt x="32190" y="17865"/>
                        <a:pt x="32109" y="17865"/>
                      </a:cubicBezTo>
                      <a:cubicBezTo>
                        <a:pt x="30907" y="17865"/>
                        <a:pt x="30411" y="16004"/>
                        <a:pt x="31708" y="15739"/>
                      </a:cubicBezTo>
                      <a:cubicBezTo>
                        <a:pt x="34194" y="15231"/>
                        <a:pt x="36680" y="14726"/>
                        <a:pt x="39168" y="14225"/>
                      </a:cubicBezTo>
                      <a:cubicBezTo>
                        <a:pt x="38812" y="12627"/>
                        <a:pt x="38211" y="11093"/>
                        <a:pt x="37387" y="9677"/>
                      </a:cubicBezTo>
                      <a:cubicBezTo>
                        <a:pt x="35750" y="10529"/>
                        <a:pt x="34102" y="11361"/>
                        <a:pt x="32444" y="12172"/>
                      </a:cubicBezTo>
                      <a:cubicBezTo>
                        <a:pt x="32267" y="12258"/>
                        <a:pt x="32093" y="12296"/>
                        <a:pt x="31926" y="12296"/>
                      </a:cubicBezTo>
                      <a:cubicBezTo>
                        <a:pt x="30900" y="12296"/>
                        <a:pt x="30182" y="10846"/>
                        <a:pt x="31273" y="10308"/>
                      </a:cubicBezTo>
                      <a:cubicBezTo>
                        <a:pt x="32906" y="9506"/>
                        <a:pt x="34533" y="8691"/>
                        <a:pt x="36146" y="7851"/>
                      </a:cubicBezTo>
                      <a:cubicBezTo>
                        <a:pt x="35720" y="7308"/>
                        <a:pt x="35262" y="6791"/>
                        <a:pt x="34775" y="6302"/>
                      </a:cubicBezTo>
                      <a:cubicBezTo>
                        <a:pt x="34008" y="5537"/>
                        <a:pt x="33190" y="4826"/>
                        <a:pt x="32326" y="4174"/>
                      </a:cubicBezTo>
                      <a:cubicBezTo>
                        <a:pt x="32319" y="4184"/>
                        <a:pt x="32313" y="4196"/>
                        <a:pt x="32305" y="4206"/>
                      </a:cubicBezTo>
                      <a:cubicBezTo>
                        <a:pt x="30841" y="6110"/>
                        <a:pt x="29418" y="8045"/>
                        <a:pt x="27894" y="9901"/>
                      </a:cubicBezTo>
                      <a:cubicBezTo>
                        <a:pt x="27673" y="10170"/>
                        <a:pt x="27410" y="10282"/>
                        <a:pt x="27152" y="10282"/>
                      </a:cubicBezTo>
                      <a:cubicBezTo>
                        <a:pt x="26359" y="10282"/>
                        <a:pt x="25614" y="9219"/>
                        <a:pt x="26289" y="8396"/>
                      </a:cubicBezTo>
                      <a:cubicBezTo>
                        <a:pt x="27750" y="6618"/>
                        <a:pt x="29117" y="4770"/>
                        <a:pt x="30516" y="2944"/>
                      </a:cubicBezTo>
                      <a:cubicBezTo>
                        <a:pt x="28682" y="1823"/>
                        <a:pt x="26717" y="1000"/>
                        <a:pt x="24677" y="513"/>
                      </a:cubicBezTo>
                      <a:cubicBezTo>
                        <a:pt x="24545" y="2678"/>
                        <a:pt x="24300" y="4832"/>
                        <a:pt x="23917" y="6977"/>
                      </a:cubicBezTo>
                      <a:cubicBezTo>
                        <a:pt x="23815" y="7549"/>
                        <a:pt x="23396" y="7799"/>
                        <a:pt x="22954" y="7799"/>
                      </a:cubicBezTo>
                      <a:cubicBezTo>
                        <a:pt x="22317" y="7799"/>
                        <a:pt x="21631" y="7281"/>
                        <a:pt x="21778" y="6460"/>
                      </a:cubicBezTo>
                      <a:cubicBezTo>
                        <a:pt x="22154" y="4354"/>
                        <a:pt x="22382" y="2247"/>
                        <a:pt x="22501" y="126"/>
                      </a:cubicBezTo>
                      <a:cubicBezTo>
                        <a:pt x="21788" y="42"/>
                        <a:pt x="21072" y="0"/>
                        <a:pt x="20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31" name="Google Shape;11031;p18"/>
                <p:cNvSpPr/>
                <p:nvPr/>
              </p:nvSpPr>
              <p:spPr>
                <a:xfrm rot="1271479">
                  <a:off x="1916348" y="2440404"/>
                  <a:ext cx="603173" cy="502160"/>
                </a:xfrm>
                <a:custGeom>
                  <a:avLst/>
                  <a:gdLst/>
                  <a:ahLst/>
                  <a:cxnLst/>
                  <a:rect l="l" t="t" r="r" b="b"/>
                  <a:pathLst>
                    <a:path w="37903" h="31549" extrusionOk="0">
                      <a:moveTo>
                        <a:pt x="19841" y="1"/>
                      </a:moveTo>
                      <a:cubicBezTo>
                        <a:pt x="15717" y="1"/>
                        <a:pt x="11416" y="1710"/>
                        <a:pt x="7548" y="5608"/>
                      </a:cubicBezTo>
                      <a:cubicBezTo>
                        <a:pt x="1" y="13212"/>
                        <a:pt x="3485" y="23920"/>
                        <a:pt x="9920" y="28510"/>
                      </a:cubicBezTo>
                      <a:cubicBezTo>
                        <a:pt x="12840" y="30593"/>
                        <a:pt x="15990" y="31549"/>
                        <a:pt x="19063" y="31549"/>
                      </a:cubicBezTo>
                      <a:cubicBezTo>
                        <a:pt x="23372" y="31549"/>
                        <a:pt x="27530" y="29670"/>
                        <a:pt x="30695" y="26387"/>
                      </a:cubicBezTo>
                      <a:cubicBezTo>
                        <a:pt x="35828" y="21063"/>
                        <a:pt x="37902" y="11450"/>
                        <a:pt x="31587" y="5142"/>
                      </a:cubicBezTo>
                      <a:cubicBezTo>
                        <a:pt x="28346" y="1903"/>
                        <a:pt x="24192" y="1"/>
                        <a:pt x="198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32" name="Google Shape;11032;p18"/>
                <p:cNvSpPr/>
                <p:nvPr/>
              </p:nvSpPr>
              <p:spPr>
                <a:xfrm rot="1271479">
                  <a:off x="2192259" y="2260208"/>
                  <a:ext cx="22995" cy="89039"/>
                </a:xfrm>
                <a:custGeom>
                  <a:avLst/>
                  <a:gdLst/>
                  <a:ahLst/>
                  <a:cxnLst/>
                  <a:rect l="l" t="t" r="r" b="b"/>
                  <a:pathLst>
                    <a:path w="1445" h="5594" extrusionOk="0">
                      <a:moveTo>
                        <a:pt x="274" y="1"/>
                      </a:moveTo>
                      <a:cubicBezTo>
                        <a:pt x="137" y="1"/>
                        <a:pt x="0" y="89"/>
                        <a:pt x="1" y="266"/>
                      </a:cubicBezTo>
                      <a:lnTo>
                        <a:pt x="1" y="268"/>
                      </a:lnTo>
                      <a:cubicBezTo>
                        <a:pt x="15" y="2013"/>
                        <a:pt x="301" y="3746"/>
                        <a:pt x="847" y="5403"/>
                      </a:cubicBezTo>
                      <a:cubicBezTo>
                        <a:pt x="891" y="5536"/>
                        <a:pt x="1001" y="5594"/>
                        <a:pt x="1111" y="5594"/>
                      </a:cubicBezTo>
                      <a:cubicBezTo>
                        <a:pt x="1278" y="5594"/>
                        <a:pt x="1444" y="5461"/>
                        <a:pt x="1378" y="5258"/>
                      </a:cubicBezTo>
                      <a:cubicBezTo>
                        <a:pt x="845" y="3647"/>
                        <a:pt x="567" y="1964"/>
                        <a:pt x="552" y="266"/>
                      </a:cubicBezTo>
                      <a:cubicBezTo>
                        <a:pt x="550" y="89"/>
                        <a:pt x="411" y="1"/>
                        <a:pt x="27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33" name="Google Shape;11033;p18"/>
                <p:cNvSpPr/>
                <p:nvPr/>
              </p:nvSpPr>
              <p:spPr>
                <a:xfrm rot="1271479">
                  <a:off x="2233777" y="2265017"/>
                  <a:ext cx="29106" cy="19084"/>
                </a:xfrm>
                <a:custGeom>
                  <a:avLst/>
                  <a:gdLst/>
                  <a:ahLst/>
                  <a:cxnLst/>
                  <a:rect l="l" t="t" r="r" b="b"/>
                  <a:pathLst>
                    <a:path w="1829" h="1199" extrusionOk="0">
                      <a:moveTo>
                        <a:pt x="440" y="0"/>
                      </a:moveTo>
                      <a:cubicBezTo>
                        <a:pt x="177" y="0"/>
                        <a:pt x="0" y="377"/>
                        <a:pt x="281" y="501"/>
                      </a:cubicBezTo>
                      <a:cubicBezTo>
                        <a:pt x="633" y="654"/>
                        <a:pt x="955" y="864"/>
                        <a:pt x="1236" y="1123"/>
                      </a:cubicBezTo>
                      <a:cubicBezTo>
                        <a:pt x="1294" y="1176"/>
                        <a:pt x="1358" y="1198"/>
                        <a:pt x="1420" y="1198"/>
                      </a:cubicBezTo>
                      <a:cubicBezTo>
                        <a:pt x="1637" y="1198"/>
                        <a:pt x="1829" y="923"/>
                        <a:pt x="1626" y="735"/>
                      </a:cubicBezTo>
                      <a:cubicBezTo>
                        <a:pt x="1312" y="441"/>
                        <a:pt x="952" y="201"/>
                        <a:pt x="560" y="27"/>
                      </a:cubicBezTo>
                      <a:cubicBezTo>
                        <a:pt x="519" y="8"/>
                        <a:pt x="478" y="0"/>
                        <a:pt x="4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34" name="Google Shape;11034;p18"/>
                <p:cNvSpPr/>
                <p:nvPr/>
              </p:nvSpPr>
              <p:spPr>
                <a:xfrm rot="1271479">
                  <a:off x="2250767" y="2296258"/>
                  <a:ext cx="46754" cy="46748"/>
                </a:xfrm>
                <a:custGeom>
                  <a:avLst/>
                  <a:gdLst/>
                  <a:ahLst/>
                  <a:cxnLst/>
                  <a:rect l="l" t="t" r="r" b="b"/>
                  <a:pathLst>
                    <a:path w="2938" h="2937" extrusionOk="0">
                      <a:moveTo>
                        <a:pt x="362" y="0"/>
                      </a:moveTo>
                      <a:cubicBezTo>
                        <a:pt x="146" y="0"/>
                        <a:pt x="0" y="355"/>
                        <a:pt x="230" y="529"/>
                      </a:cubicBezTo>
                      <a:cubicBezTo>
                        <a:pt x="1057" y="1162"/>
                        <a:pt x="1766" y="1933"/>
                        <a:pt x="2329" y="2809"/>
                      </a:cubicBezTo>
                      <a:cubicBezTo>
                        <a:pt x="2387" y="2899"/>
                        <a:pt x="2471" y="2936"/>
                        <a:pt x="2554" y="2936"/>
                      </a:cubicBezTo>
                      <a:cubicBezTo>
                        <a:pt x="2747" y="2936"/>
                        <a:pt x="2937" y="2739"/>
                        <a:pt x="2804" y="2531"/>
                      </a:cubicBezTo>
                      <a:cubicBezTo>
                        <a:pt x="2189" y="1577"/>
                        <a:pt x="1411" y="739"/>
                        <a:pt x="507" y="54"/>
                      </a:cubicBezTo>
                      <a:cubicBezTo>
                        <a:pt x="457" y="17"/>
                        <a:pt x="408" y="0"/>
                        <a:pt x="36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35" name="Google Shape;11035;p18"/>
                <p:cNvSpPr/>
                <p:nvPr/>
              </p:nvSpPr>
              <p:spPr>
                <a:xfrm rot="1271479">
                  <a:off x="2357906" y="2330914"/>
                  <a:ext cx="62047" cy="49215"/>
                </a:xfrm>
                <a:custGeom>
                  <a:avLst/>
                  <a:gdLst/>
                  <a:ahLst/>
                  <a:cxnLst/>
                  <a:rect l="l" t="t" r="r" b="b"/>
                  <a:pathLst>
                    <a:path w="3899" h="3092" extrusionOk="0">
                      <a:moveTo>
                        <a:pt x="3507" y="0"/>
                      </a:moveTo>
                      <a:cubicBezTo>
                        <a:pt x="3463" y="0"/>
                        <a:pt x="3415" y="13"/>
                        <a:pt x="3368" y="42"/>
                      </a:cubicBezTo>
                      <a:cubicBezTo>
                        <a:pt x="2197" y="754"/>
                        <a:pt x="1127" y="1622"/>
                        <a:pt x="187" y="2619"/>
                      </a:cubicBezTo>
                      <a:cubicBezTo>
                        <a:pt x="1" y="2816"/>
                        <a:pt x="187" y="3092"/>
                        <a:pt x="394" y="3092"/>
                      </a:cubicBezTo>
                      <a:cubicBezTo>
                        <a:pt x="456" y="3092"/>
                        <a:pt x="520" y="3067"/>
                        <a:pt x="577" y="3007"/>
                      </a:cubicBezTo>
                      <a:cubicBezTo>
                        <a:pt x="1482" y="2044"/>
                        <a:pt x="2516" y="1206"/>
                        <a:pt x="3645" y="517"/>
                      </a:cubicBezTo>
                      <a:cubicBezTo>
                        <a:pt x="3899" y="362"/>
                        <a:pt x="3743" y="0"/>
                        <a:pt x="350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36" name="Google Shape;11036;p18"/>
                <p:cNvSpPr/>
                <p:nvPr/>
              </p:nvSpPr>
              <p:spPr>
                <a:xfrm rot="1271479">
                  <a:off x="2429287" y="2335305"/>
                  <a:ext cx="26608" cy="14612"/>
                </a:xfrm>
                <a:custGeom>
                  <a:avLst/>
                  <a:gdLst/>
                  <a:ahLst/>
                  <a:cxnLst/>
                  <a:rect l="l" t="t" r="r" b="b"/>
                  <a:pathLst>
                    <a:path w="1672" h="918" extrusionOk="0">
                      <a:moveTo>
                        <a:pt x="1321" y="1"/>
                      </a:moveTo>
                      <a:cubicBezTo>
                        <a:pt x="1292" y="1"/>
                        <a:pt x="1260" y="6"/>
                        <a:pt x="1227" y="18"/>
                      </a:cubicBezTo>
                      <a:cubicBezTo>
                        <a:pt x="904" y="135"/>
                        <a:pt x="588" y="266"/>
                        <a:pt x="277" y="413"/>
                      </a:cubicBezTo>
                      <a:cubicBezTo>
                        <a:pt x="1" y="544"/>
                        <a:pt x="172" y="917"/>
                        <a:pt x="430" y="917"/>
                      </a:cubicBezTo>
                      <a:cubicBezTo>
                        <a:pt x="470" y="917"/>
                        <a:pt x="512" y="908"/>
                        <a:pt x="555" y="888"/>
                      </a:cubicBezTo>
                      <a:lnTo>
                        <a:pt x="555" y="889"/>
                      </a:lnTo>
                      <a:cubicBezTo>
                        <a:pt x="822" y="762"/>
                        <a:pt x="1095" y="649"/>
                        <a:pt x="1374" y="549"/>
                      </a:cubicBezTo>
                      <a:cubicBezTo>
                        <a:pt x="1671" y="442"/>
                        <a:pt x="1585" y="1"/>
                        <a:pt x="1321"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37" name="Google Shape;11037;p18"/>
                <p:cNvSpPr/>
                <p:nvPr/>
              </p:nvSpPr>
              <p:spPr>
                <a:xfrm rot="1271479">
                  <a:off x="2012045" y="2298725"/>
                  <a:ext cx="11617" cy="26549"/>
                </a:xfrm>
                <a:custGeom>
                  <a:avLst/>
                  <a:gdLst/>
                  <a:ahLst/>
                  <a:cxnLst/>
                  <a:rect l="l" t="t" r="r" b="b"/>
                  <a:pathLst>
                    <a:path w="730" h="1668" extrusionOk="0">
                      <a:moveTo>
                        <a:pt x="337" y="0"/>
                      </a:moveTo>
                      <a:cubicBezTo>
                        <a:pt x="177" y="0"/>
                        <a:pt x="1" y="137"/>
                        <a:pt x="37" y="345"/>
                      </a:cubicBezTo>
                      <a:cubicBezTo>
                        <a:pt x="97" y="696"/>
                        <a:pt x="140" y="1049"/>
                        <a:pt x="166" y="1403"/>
                      </a:cubicBezTo>
                      <a:cubicBezTo>
                        <a:pt x="179" y="1579"/>
                        <a:pt x="324" y="1667"/>
                        <a:pt x="461" y="1667"/>
                      </a:cubicBezTo>
                      <a:cubicBezTo>
                        <a:pt x="599" y="1667"/>
                        <a:pt x="729" y="1580"/>
                        <a:pt x="716" y="1403"/>
                      </a:cubicBezTo>
                      <a:cubicBezTo>
                        <a:pt x="686" y="1000"/>
                        <a:pt x="636" y="598"/>
                        <a:pt x="566" y="200"/>
                      </a:cubicBezTo>
                      <a:cubicBezTo>
                        <a:pt x="542" y="61"/>
                        <a:pt x="443" y="0"/>
                        <a:pt x="33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38" name="Google Shape;11038;p18"/>
                <p:cNvSpPr/>
                <p:nvPr/>
              </p:nvSpPr>
              <p:spPr>
                <a:xfrm rot="1271479">
                  <a:off x="1995530" y="2336899"/>
                  <a:ext cx="34485" cy="68697"/>
                </a:xfrm>
                <a:custGeom>
                  <a:avLst/>
                  <a:gdLst/>
                  <a:ahLst/>
                  <a:cxnLst/>
                  <a:rect l="l" t="t" r="r" b="b"/>
                  <a:pathLst>
                    <a:path w="2167" h="4316" extrusionOk="0">
                      <a:moveTo>
                        <a:pt x="335" y="0"/>
                      </a:moveTo>
                      <a:cubicBezTo>
                        <a:pt x="172" y="0"/>
                        <a:pt x="1" y="135"/>
                        <a:pt x="55" y="343"/>
                      </a:cubicBezTo>
                      <a:lnTo>
                        <a:pt x="54" y="341"/>
                      </a:lnTo>
                      <a:lnTo>
                        <a:pt x="54" y="341"/>
                      </a:lnTo>
                      <a:cubicBezTo>
                        <a:pt x="402" y="1678"/>
                        <a:pt x="913" y="2967"/>
                        <a:pt x="1574" y="4179"/>
                      </a:cubicBezTo>
                      <a:cubicBezTo>
                        <a:pt x="1627" y="4275"/>
                        <a:pt x="1709" y="4315"/>
                        <a:pt x="1792" y="4315"/>
                      </a:cubicBezTo>
                      <a:cubicBezTo>
                        <a:pt x="1977" y="4315"/>
                        <a:pt x="2167" y="4117"/>
                        <a:pt x="2050" y="3902"/>
                      </a:cubicBezTo>
                      <a:cubicBezTo>
                        <a:pt x="1412" y="2730"/>
                        <a:pt x="920" y="1486"/>
                        <a:pt x="585" y="196"/>
                      </a:cubicBezTo>
                      <a:cubicBezTo>
                        <a:pt x="549" y="59"/>
                        <a:pt x="444" y="0"/>
                        <a:pt x="335"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39" name="Google Shape;11039;p18"/>
                <p:cNvSpPr/>
                <p:nvPr/>
              </p:nvSpPr>
              <p:spPr>
                <a:xfrm rot="1271479">
                  <a:off x="1887115" y="2422182"/>
                  <a:ext cx="30045" cy="16124"/>
                </a:xfrm>
                <a:custGeom>
                  <a:avLst/>
                  <a:gdLst/>
                  <a:ahLst/>
                  <a:cxnLst/>
                  <a:rect l="l" t="t" r="r" b="b"/>
                  <a:pathLst>
                    <a:path w="1888" h="1013" extrusionOk="0">
                      <a:moveTo>
                        <a:pt x="1453" y="1"/>
                      </a:moveTo>
                      <a:cubicBezTo>
                        <a:pt x="1413" y="1"/>
                        <a:pt x="1372" y="9"/>
                        <a:pt x="1330" y="28"/>
                      </a:cubicBezTo>
                      <a:lnTo>
                        <a:pt x="280" y="510"/>
                      </a:lnTo>
                      <a:cubicBezTo>
                        <a:pt x="0" y="637"/>
                        <a:pt x="175" y="1012"/>
                        <a:pt x="435" y="1012"/>
                      </a:cubicBezTo>
                      <a:cubicBezTo>
                        <a:pt x="474" y="1012"/>
                        <a:pt x="515" y="1004"/>
                        <a:pt x="557" y="985"/>
                      </a:cubicBezTo>
                      <a:lnTo>
                        <a:pt x="1608" y="503"/>
                      </a:lnTo>
                      <a:cubicBezTo>
                        <a:pt x="1887" y="374"/>
                        <a:pt x="1713" y="1"/>
                        <a:pt x="145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40" name="Google Shape;11040;p18"/>
                <p:cNvSpPr/>
                <p:nvPr/>
              </p:nvSpPr>
              <p:spPr>
                <a:xfrm rot="1271479">
                  <a:off x="1928509" y="2424160"/>
                  <a:ext cx="53104" cy="18925"/>
                </a:xfrm>
                <a:custGeom>
                  <a:avLst/>
                  <a:gdLst/>
                  <a:ahLst/>
                  <a:cxnLst/>
                  <a:rect l="l" t="t" r="r" b="b"/>
                  <a:pathLst>
                    <a:path w="3337" h="1189" extrusionOk="0">
                      <a:moveTo>
                        <a:pt x="2924" y="1"/>
                      </a:moveTo>
                      <a:cubicBezTo>
                        <a:pt x="2905" y="1"/>
                        <a:pt x="2886" y="2"/>
                        <a:pt x="2865" y="6"/>
                      </a:cubicBezTo>
                      <a:cubicBezTo>
                        <a:pt x="2001" y="171"/>
                        <a:pt x="1147" y="384"/>
                        <a:pt x="306" y="644"/>
                      </a:cubicBezTo>
                      <a:cubicBezTo>
                        <a:pt x="0" y="739"/>
                        <a:pt x="93" y="1189"/>
                        <a:pt x="368" y="1189"/>
                      </a:cubicBezTo>
                      <a:cubicBezTo>
                        <a:pt x="395" y="1189"/>
                        <a:pt x="423" y="1185"/>
                        <a:pt x="453" y="1175"/>
                      </a:cubicBezTo>
                      <a:cubicBezTo>
                        <a:pt x="1293" y="915"/>
                        <a:pt x="2148" y="701"/>
                        <a:pt x="3010" y="536"/>
                      </a:cubicBezTo>
                      <a:cubicBezTo>
                        <a:pt x="3337" y="474"/>
                        <a:pt x="3226" y="1"/>
                        <a:pt x="292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41" name="Google Shape;11041;p18"/>
                <p:cNvSpPr/>
                <p:nvPr/>
              </p:nvSpPr>
              <p:spPr>
                <a:xfrm rot="1271479">
                  <a:off x="1817190" y="2657809"/>
                  <a:ext cx="56255" cy="17079"/>
                </a:xfrm>
                <a:custGeom>
                  <a:avLst/>
                  <a:gdLst/>
                  <a:ahLst/>
                  <a:cxnLst/>
                  <a:rect l="l" t="t" r="r" b="b"/>
                  <a:pathLst>
                    <a:path w="3535" h="1073" extrusionOk="0">
                      <a:moveTo>
                        <a:pt x="400" y="1"/>
                      </a:moveTo>
                      <a:cubicBezTo>
                        <a:pt x="105" y="1"/>
                        <a:pt x="0" y="465"/>
                        <a:pt x="322" y="539"/>
                      </a:cubicBezTo>
                      <a:cubicBezTo>
                        <a:pt x="1228" y="748"/>
                        <a:pt x="2139" y="923"/>
                        <a:pt x="3057" y="1069"/>
                      </a:cubicBezTo>
                      <a:cubicBezTo>
                        <a:pt x="3073" y="1071"/>
                        <a:pt x="3089" y="1073"/>
                        <a:pt x="3105" y="1073"/>
                      </a:cubicBezTo>
                      <a:cubicBezTo>
                        <a:pt x="3415" y="1073"/>
                        <a:pt x="3535" y="590"/>
                        <a:pt x="3202" y="538"/>
                      </a:cubicBezTo>
                      <a:cubicBezTo>
                        <a:pt x="2284" y="394"/>
                        <a:pt x="1373" y="217"/>
                        <a:pt x="468" y="8"/>
                      </a:cubicBezTo>
                      <a:cubicBezTo>
                        <a:pt x="444" y="3"/>
                        <a:pt x="421" y="1"/>
                        <a:pt x="40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42" name="Google Shape;11042;p18"/>
                <p:cNvSpPr/>
                <p:nvPr/>
              </p:nvSpPr>
              <p:spPr>
                <a:xfrm rot="1271479">
                  <a:off x="1847598" y="2723567"/>
                  <a:ext cx="23457" cy="62649"/>
                </a:xfrm>
                <a:custGeom>
                  <a:avLst/>
                  <a:gdLst/>
                  <a:ahLst/>
                  <a:cxnLst/>
                  <a:rect l="l" t="t" r="r" b="b"/>
                  <a:pathLst>
                    <a:path w="1474" h="3936" extrusionOk="0">
                      <a:moveTo>
                        <a:pt x="1140" y="0"/>
                      </a:moveTo>
                      <a:cubicBezTo>
                        <a:pt x="1030" y="0"/>
                        <a:pt x="919" y="58"/>
                        <a:pt x="874" y="191"/>
                      </a:cubicBezTo>
                      <a:cubicBezTo>
                        <a:pt x="498" y="1298"/>
                        <a:pt x="216" y="2435"/>
                        <a:pt x="33" y="3590"/>
                      </a:cubicBezTo>
                      <a:cubicBezTo>
                        <a:pt x="0" y="3799"/>
                        <a:pt x="179" y="3936"/>
                        <a:pt x="338" y="3936"/>
                      </a:cubicBezTo>
                      <a:cubicBezTo>
                        <a:pt x="444" y="3936"/>
                        <a:pt x="542" y="3876"/>
                        <a:pt x="564" y="3737"/>
                      </a:cubicBezTo>
                      <a:cubicBezTo>
                        <a:pt x="747" y="2582"/>
                        <a:pt x="1028" y="1443"/>
                        <a:pt x="1405" y="336"/>
                      </a:cubicBezTo>
                      <a:cubicBezTo>
                        <a:pt x="1474" y="133"/>
                        <a:pt x="1308" y="0"/>
                        <a:pt x="11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43" name="Google Shape;11043;p18"/>
                <p:cNvSpPr/>
                <p:nvPr/>
              </p:nvSpPr>
              <p:spPr>
                <a:xfrm rot="1271479">
                  <a:off x="1967241" y="2993002"/>
                  <a:ext cx="25796" cy="15694"/>
                </a:xfrm>
                <a:custGeom>
                  <a:avLst/>
                  <a:gdLst/>
                  <a:ahLst/>
                  <a:cxnLst/>
                  <a:rect l="l" t="t" r="r" b="b"/>
                  <a:pathLst>
                    <a:path w="1621" h="985" extrusionOk="0">
                      <a:moveTo>
                        <a:pt x="1210" y="1"/>
                      </a:moveTo>
                      <a:cubicBezTo>
                        <a:pt x="1168" y="1"/>
                        <a:pt x="1123" y="11"/>
                        <a:pt x="1077" y="36"/>
                      </a:cubicBezTo>
                      <a:lnTo>
                        <a:pt x="267" y="475"/>
                      </a:lnTo>
                      <a:cubicBezTo>
                        <a:pt x="1" y="619"/>
                        <a:pt x="163" y="985"/>
                        <a:pt x="410" y="985"/>
                      </a:cubicBezTo>
                      <a:cubicBezTo>
                        <a:pt x="453" y="985"/>
                        <a:pt x="498" y="974"/>
                        <a:pt x="544" y="950"/>
                      </a:cubicBezTo>
                      <a:lnTo>
                        <a:pt x="1354" y="512"/>
                      </a:lnTo>
                      <a:cubicBezTo>
                        <a:pt x="1620" y="368"/>
                        <a:pt x="1457" y="1"/>
                        <a:pt x="121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44" name="Google Shape;11044;p18"/>
                <p:cNvSpPr/>
                <p:nvPr/>
              </p:nvSpPr>
              <p:spPr>
                <a:xfrm rot="1271479">
                  <a:off x="2005101" y="2980168"/>
                  <a:ext cx="33228" cy="22761"/>
                </a:xfrm>
                <a:custGeom>
                  <a:avLst/>
                  <a:gdLst/>
                  <a:ahLst/>
                  <a:cxnLst/>
                  <a:rect l="l" t="t" r="r" b="b"/>
                  <a:pathLst>
                    <a:path w="2088" h="1430" extrusionOk="0">
                      <a:moveTo>
                        <a:pt x="1723" y="0"/>
                      </a:moveTo>
                      <a:cubicBezTo>
                        <a:pt x="1677" y="0"/>
                        <a:pt x="1628" y="16"/>
                        <a:pt x="1578" y="54"/>
                      </a:cubicBezTo>
                      <a:cubicBezTo>
                        <a:pt x="1158" y="368"/>
                        <a:pt x="719" y="656"/>
                        <a:pt x="262" y="915"/>
                      </a:cubicBezTo>
                      <a:cubicBezTo>
                        <a:pt x="0" y="1064"/>
                        <a:pt x="160" y="1430"/>
                        <a:pt x="403" y="1430"/>
                      </a:cubicBezTo>
                      <a:cubicBezTo>
                        <a:pt x="446" y="1430"/>
                        <a:pt x="492" y="1418"/>
                        <a:pt x="539" y="1391"/>
                      </a:cubicBezTo>
                      <a:cubicBezTo>
                        <a:pt x="996" y="1131"/>
                        <a:pt x="1435" y="843"/>
                        <a:pt x="1856" y="528"/>
                      </a:cubicBezTo>
                      <a:cubicBezTo>
                        <a:pt x="2087" y="355"/>
                        <a:pt x="1941" y="0"/>
                        <a:pt x="1723"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45" name="Google Shape;11045;p18"/>
                <p:cNvSpPr/>
                <p:nvPr/>
              </p:nvSpPr>
              <p:spPr>
                <a:xfrm rot="1271479">
                  <a:off x="2102491" y="3008428"/>
                  <a:ext cx="41184" cy="35606"/>
                </a:xfrm>
                <a:custGeom>
                  <a:avLst/>
                  <a:gdLst/>
                  <a:ahLst/>
                  <a:cxnLst/>
                  <a:rect l="l" t="t" r="r" b="b"/>
                  <a:pathLst>
                    <a:path w="2588" h="2237" extrusionOk="0">
                      <a:moveTo>
                        <a:pt x="389" y="1"/>
                      </a:moveTo>
                      <a:cubicBezTo>
                        <a:pt x="186" y="1"/>
                        <a:pt x="1" y="276"/>
                        <a:pt x="183" y="477"/>
                      </a:cubicBezTo>
                      <a:cubicBezTo>
                        <a:pt x="756" y="1108"/>
                        <a:pt x="1390" y="1680"/>
                        <a:pt x="2077" y="2185"/>
                      </a:cubicBezTo>
                      <a:cubicBezTo>
                        <a:pt x="2127" y="2221"/>
                        <a:pt x="2176" y="2237"/>
                        <a:pt x="2222" y="2237"/>
                      </a:cubicBezTo>
                      <a:cubicBezTo>
                        <a:pt x="2441" y="2237"/>
                        <a:pt x="2588" y="1881"/>
                        <a:pt x="2354" y="1709"/>
                      </a:cubicBezTo>
                      <a:cubicBezTo>
                        <a:pt x="1708" y="1230"/>
                        <a:pt x="1110" y="687"/>
                        <a:pt x="571" y="88"/>
                      </a:cubicBezTo>
                      <a:cubicBezTo>
                        <a:pt x="515" y="27"/>
                        <a:pt x="451" y="1"/>
                        <a:pt x="38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46" name="Google Shape;11046;p18"/>
                <p:cNvSpPr/>
                <p:nvPr/>
              </p:nvSpPr>
              <p:spPr>
                <a:xfrm rot="1271479">
                  <a:off x="2135834" y="3057571"/>
                  <a:ext cx="23059" cy="18304"/>
                </a:xfrm>
                <a:custGeom>
                  <a:avLst/>
                  <a:gdLst/>
                  <a:ahLst/>
                  <a:cxnLst/>
                  <a:rect l="l" t="t" r="r" b="b"/>
                  <a:pathLst>
                    <a:path w="1449" h="1150" extrusionOk="0">
                      <a:moveTo>
                        <a:pt x="330" y="0"/>
                      </a:moveTo>
                      <a:cubicBezTo>
                        <a:pt x="232" y="0"/>
                        <a:pt x="129" y="58"/>
                        <a:pt x="82" y="139"/>
                      </a:cubicBezTo>
                      <a:cubicBezTo>
                        <a:pt x="1" y="279"/>
                        <a:pt x="61" y="427"/>
                        <a:pt x="180" y="515"/>
                      </a:cubicBezTo>
                      <a:lnTo>
                        <a:pt x="990" y="1109"/>
                      </a:lnTo>
                      <a:cubicBezTo>
                        <a:pt x="1028" y="1137"/>
                        <a:pt x="1073" y="1149"/>
                        <a:pt x="1118" y="1149"/>
                      </a:cubicBezTo>
                      <a:cubicBezTo>
                        <a:pt x="1217" y="1149"/>
                        <a:pt x="1319" y="1092"/>
                        <a:pt x="1366" y="1010"/>
                      </a:cubicBezTo>
                      <a:cubicBezTo>
                        <a:pt x="1448" y="872"/>
                        <a:pt x="1388" y="722"/>
                        <a:pt x="1267" y="634"/>
                      </a:cubicBezTo>
                      <a:lnTo>
                        <a:pt x="458" y="40"/>
                      </a:lnTo>
                      <a:cubicBezTo>
                        <a:pt x="420" y="13"/>
                        <a:pt x="375" y="0"/>
                        <a:pt x="33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47" name="Google Shape;11047;p18"/>
                <p:cNvSpPr/>
                <p:nvPr/>
              </p:nvSpPr>
              <p:spPr>
                <a:xfrm rot="1271479">
                  <a:off x="2388136" y="2983942"/>
                  <a:ext cx="11060" cy="36306"/>
                </a:xfrm>
                <a:custGeom>
                  <a:avLst/>
                  <a:gdLst/>
                  <a:ahLst/>
                  <a:cxnLst/>
                  <a:rect l="l" t="t" r="r" b="b"/>
                  <a:pathLst>
                    <a:path w="695" h="2281" extrusionOk="0">
                      <a:moveTo>
                        <a:pt x="269" y="1"/>
                      </a:moveTo>
                      <a:cubicBezTo>
                        <a:pt x="132" y="1"/>
                        <a:pt x="1" y="88"/>
                        <a:pt x="12" y="265"/>
                      </a:cubicBezTo>
                      <a:cubicBezTo>
                        <a:pt x="53" y="848"/>
                        <a:pt x="93" y="1431"/>
                        <a:pt x="133" y="2016"/>
                      </a:cubicBezTo>
                      <a:cubicBezTo>
                        <a:pt x="145" y="2192"/>
                        <a:pt x="289" y="2280"/>
                        <a:pt x="426" y="2280"/>
                      </a:cubicBezTo>
                      <a:cubicBezTo>
                        <a:pt x="564" y="2280"/>
                        <a:pt x="695" y="2192"/>
                        <a:pt x="683" y="2016"/>
                      </a:cubicBezTo>
                      <a:cubicBezTo>
                        <a:pt x="642" y="1433"/>
                        <a:pt x="602" y="849"/>
                        <a:pt x="562" y="265"/>
                      </a:cubicBezTo>
                      <a:cubicBezTo>
                        <a:pt x="551" y="89"/>
                        <a:pt x="407" y="1"/>
                        <a:pt x="26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48" name="Google Shape;11048;p18"/>
                <p:cNvSpPr/>
                <p:nvPr/>
              </p:nvSpPr>
              <p:spPr>
                <a:xfrm rot="1271479">
                  <a:off x="2374577" y="3032498"/>
                  <a:ext cx="10073" cy="23812"/>
                </a:xfrm>
                <a:custGeom>
                  <a:avLst/>
                  <a:gdLst/>
                  <a:ahLst/>
                  <a:cxnLst/>
                  <a:rect l="l" t="t" r="r" b="b"/>
                  <a:pathLst>
                    <a:path w="633" h="1496" extrusionOk="0">
                      <a:moveTo>
                        <a:pt x="363" y="1"/>
                      </a:moveTo>
                      <a:cubicBezTo>
                        <a:pt x="225" y="1"/>
                        <a:pt x="82" y="89"/>
                        <a:pt x="71" y="265"/>
                      </a:cubicBezTo>
                      <a:lnTo>
                        <a:pt x="12" y="1232"/>
                      </a:lnTo>
                      <a:cubicBezTo>
                        <a:pt x="1" y="1408"/>
                        <a:pt x="133" y="1496"/>
                        <a:pt x="270" y="1496"/>
                      </a:cubicBezTo>
                      <a:cubicBezTo>
                        <a:pt x="408" y="1496"/>
                        <a:pt x="551" y="1408"/>
                        <a:pt x="562" y="1232"/>
                      </a:cubicBezTo>
                      <a:lnTo>
                        <a:pt x="621" y="265"/>
                      </a:lnTo>
                      <a:cubicBezTo>
                        <a:pt x="632" y="89"/>
                        <a:pt x="500" y="1"/>
                        <a:pt x="36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49" name="Google Shape;11049;p18"/>
                <p:cNvSpPr/>
                <p:nvPr/>
              </p:nvSpPr>
              <p:spPr>
                <a:xfrm rot="1271479">
                  <a:off x="2454247" y="2944644"/>
                  <a:ext cx="39657" cy="10808"/>
                </a:xfrm>
                <a:custGeom>
                  <a:avLst/>
                  <a:gdLst/>
                  <a:ahLst/>
                  <a:cxnLst/>
                  <a:rect l="l" t="t" r="r" b="b"/>
                  <a:pathLst>
                    <a:path w="2492" h="679" extrusionOk="0">
                      <a:moveTo>
                        <a:pt x="2160" y="0"/>
                      </a:moveTo>
                      <a:cubicBezTo>
                        <a:pt x="2153" y="0"/>
                        <a:pt x="2145" y="0"/>
                        <a:pt x="2137" y="1"/>
                      </a:cubicBezTo>
                      <a:lnTo>
                        <a:pt x="354" y="127"/>
                      </a:lnTo>
                      <a:cubicBezTo>
                        <a:pt x="10" y="151"/>
                        <a:pt x="0" y="678"/>
                        <a:pt x="331" y="678"/>
                      </a:cubicBezTo>
                      <a:cubicBezTo>
                        <a:pt x="338" y="678"/>
                        <a:pt x="346" y="678"/>
                        <a:pt x="354" y="677"/>
                      </a:cubicBezTo>
                      <a:lnTo>
                        <a:pt x="2137" y="551"/>
                      </a:lnTo>
                      <a:cubicBezTo>
                        <a:pt x="2481" y="527"/>
                        <a:pt x="2491" y="0"/>
                        <a:pt x="216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50" name="Google Shape;11050;p18"/>
                <p:cNvSpPr/>
                <p:nvPr/>
              </p:nvSpPr>
              <p:spPr>
                <a:xfrm rot="1271479">
                  <a:off x="2506293" y="2952809"/>
                  <a:ext cx="21611" cy="10441"/>
                </a:xfrm>
                <a:custGeom>
                  <a:avLst/>
                  <a:gdLst/>
                  <a:ahLst/>
                  <a:cxnLst/>
                  <a:rect l="l" t="t" r="r" b="b"/>
                  <a:pathLst>
                    <a:path w="1358" h="656" extrusionOk="0">
                      <a:moveTo>
                        <a:pt x="1042" y="0"/>
                      </a:moveTo>
                      <a:cubicBezTo>
                        <a:pt x="1022" y="0"/>
                        <a:pt x="1002" y="2"/>
                        <a:pt x="983" y="5"/>
                      </a:cubicBezTo>
                      <a:lnTo>
                        <a:pt x="228" y="120"/>
                      </a:lnTo>
                      <a:cubicBezTo>
                        <a:pt x="81" y="144"/>
                        <a:pt x="0" y="327"/>
                        <a:pt x="36" y="459"/>
                      </a:cubicBezTo>
                      <a:cubicBezTo>
                        <a:pt x="74" y="594"/>
                        <a:pt x="189" y="656"/>
                        <a:pt x="315" y="656"/>
                      </a:cubicBezTo>
                      <a:cubicBezTo>
                        <a:pt x="335" y="656"/>
                        <a:pt x="355" y="654"/>
                        <a:pt x="375" y="651"/>
                      </a:cubicBezTo>
                      <a:lnTo>
                        <a:pt x="1129" y="536"/>
                      </a:lnTo>
                      <a:cubicBezTo>
                        <a:pt x="1276" y="514"/>
                        <a:pt x="1357" y="329"/>
                        <a:pt x="1320" y="197"/>
                      </a:cubicBezTo>
                      <a:cubicBezTo>
                        <a:pt x="1283" y="62"/>
                        <a:pt x="1168" y="0"/>
                        <a:pt x="104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51" name="Google Shape;11051;p18"/>
                <p:cNvSpPr/>
                <p:nvPr/>
              </p:nvSpPr>
              <p:spPr>
                <a:xfrm rot="1271479">
                  <a:off x="2571126" y="2667051"/>
                  <a:ext cx="55443" cy="19960"/>
                </a:xfrm>
                <a:custGeom>
                  <a:avLst/>
                  <a:gdLst/>
                  <a:ahLst/>
                  <a:cxnLst/>
                  <a:rect l="l" t="t" r="r" b="b"/>
                  <a:pathLst>
                    <a:path w="3484" h="1254" extrusionOk="0">
                      <a:moveTo>
                        <a:pt x="418" y="1"/>
                      </a:moveTo>
                      <a:cubicBezTo>
                        <a:pt x="113" y="1"/>
                        <a:pt x="0" y="475"/>
                        <a:pt x="329" y="537"/>
                      </a:cubicBezTo>
                      <a:cubicBezTo>
                        <a:pt x="1245" y="709"/>
                        <a:pt x="2149" y="943"/>
                        <a:pt x="3034" y="1238"/>
                      </a:cubicBezTo>
                      <a:cubicBezTo>
                        <a:pt x="3066" y="1249"/>
                        <a:pt x="3096" y="1253"/>
                        <a:pt x="3124" y="1253"/>
                      </a:cubicBezTo>
                      <a:cubicBezTo>
                        <a:pt x="3394" y="1253"/>
                        <a:pt x="3483" y="808"/>
                        <a:pt x="3181" y="707"/>
                      </a:cubicBezTo>
                      <a:cubicBezTo>
                        <a:pt x="2296" y="412"/>
                        <a:pt x="1392" y="178"/>
                        <a:pt x="475" y="6"/>
                      </a:cubicBezTo>
                      <a:cubicBezTo>
                        <a:pt x="456" y="3"/>
                        <a:pt x="436" y="1"/>
                        <a:pt x="418"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52" name="Google Shape;11052;p18"/>
                <p:cNvSpPr/>
                <p:nvPr/>
              </p:nvSpPr>
              <p:spPr>
                <a:xfrm rot="1271479">
                  <a:off x="2623109" y="2701546"/>
                  <a:ext cx="23743" cy="15758"/>
                </a:xfrm>
                <a:custGeom>
                  <a:avLst/>
                  <a:gdLst/>
                  <a:ahLst/>
                  <a:cxnLst/>
                  <a:rect l="l" t="t" r="r" b="b"/>
                  <a:pathLst>
                    <a:path w="1492" h="990" extrusionOk="0">
                      <a:moveTo>
                        <a:pt x="306" y="0"/>
                      </a:moveTo>
                      <a:cubicBezTo>
                        <a:pt x="189" y="0"/>
                        <a:pt x="72" y="98"/>
                        <a:pt x="43" y="206"/>
                      </a:cubicBezTo>
                      <a:cubicBezTo>
                        <a:pt x="0" y="363"/>
                        <a:pt x="96" y="490"/>
                        <a:pt x="235" y="545"/>
                      </a:cubicBezTo>
                      <a:cubicBezTo>
                        <a:pt x="494" y="649"/>
                        <a:pt x="741" y="782"/>
                        <a:pt x="971" y="942"/>
                      </a:cubicBezTo>
                      <a:cubicBezTo>
                        <a:pt x="1020" y="975"/>
                        <a:pt x="1069" y="989"/>
                        <a:pt x="1115" y="989"/>
                      </a:cubicBezTo>
                      <a:cubicBezTo>
                        <a:pt x="1341" y="989"/>
                        <a:pt x="1492" y="631"/>
                        <a:pt x="1249" y="467"/>
                      </a:cubicBezTo>
                      <a:cubicBezTo>
                        <a:pt x="977" y="284"/>
                        <a:pt x="686" y="132"/>
                        <a:pt x="380" y="14"/>
                      </a:cubicBezTo>
                      <a:cubicBezTo>
                        <a:pt x="356" y="5"/>
                        <a:pt x="331" y="0"/>
                        <a:pt x="30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53" name="Google Shape;11053;p18"/>
                <p:cNvSpPr/>
                <p:nvPr/>
              </p:nvSpPr>
              <p:spPr>
                <a:xfrm rot="1271479">
                  <a:off x="2573208" y="2549709"/>
                  <a:ext cx="9103" cy="51173"/>
                </a:xfrm>
                <a:custGeom>
                  <a:avLst/>
                  <a:gdLst/>
                  <a:ahLst/>
                  <a:cxnLst/>
                  <a:rect l="l" t="t" r="r" b="b"/>
                  <a:pathLst>
                    <a:path w="572" h="3215" extrusionOk="0">
                      <a:moveTo>
                        <a:pt x="297" y="0"/>
                      </a:moveTo>
                      <a:cubicBezTo>
                        <a:pt x="159" y="0"/>
                        <a:pt x="21" y="89"/>
                        <a:pt x="20" y="266"/>
                      </a:cubicBezTo>
                      <a:cubicBezTo>
                        <a:pt x="13" y="1161"/>
                        <a:pt x="8" y="2054"/>
                        <a:pt x="2" y="2948"/>
                      </a:cubicBezTo>
                      <a:cubicBezTo>
                        <a:pt x="1" y="3125"/>
                        <a:pt x="138" y="3214"/>
                        <a:pt x="276" y="3214"/>
                      </a:cubicBezTo>
                      <a:cubicBezTo>
                        <a:pt x="413" y="3214"/>
                        <a:pt x="550" y="3126"/>
                        <a:pt x="551" y="2948"/>
                      </a:cubicBezTo>
                      <a:cubicBezTo>
                        <a:pt x="558" y="2054"/>
                        <a:pt x="563" y="1161"/>
                        <a:pt x="570" y="266"/>
                      </a:cubicBezTo>
                      <a:cubicBezTo>
                        <a:pt x="572" y="89"/>
                        <a:pt x="435" y="0"/>
                        <a:pt x="29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54" name="Google Shape;11054;p18"/>
                <p:cNvSpPr/>
                <p:nvPr/>
              </p:nvSpPr>
              <p:spPr>
                <a:xfrm rot="1271479">
                  <a:off x="2586574" y="2520381"/>
                  <a:ext cx="12047" cy="20580"/>
                </a:xfrm>
                <a:custGeom>
                  <a:avLst/>
                  <a:gdLst/>
                  <a:ahLst/>
                  <a:cxnLst/>
                  <a:rect l="l" t="t" r="r" b="b"/>
                  <a:pathLst>
                    <a:path w="757" h="1293" extrusionOk="0">
                      <a:moveTo>
                        <a:pt x="336" y="0"/>
                      </a:moveTo>
                      <a:cubicBezTo>
                        <a:pt x="172" y="0"/>
                        <a:pt x="0" y="135"/>
                        <a:pt x="54" y="342"/>
                      </a:cubicBezTo>
                      <a:cubicBezTo>
                        <a:pt x="113" y="564"/>
                        <a:pt x="157" y="789"/>
                        <a:pt x="189" y="1019"/>
                      </a:cubicBezTo>
                      <a:cubicBezTo>
                        <a:pt x="206" y="1165"/>
                        <a:pt x="301" y="1293"/>
                        <a:pt x="463" y="1293"/>
                      </a:cubicBezTo>
                      <a:cubicBezTo>
                        <a:pt x="596" y="1293"/>
                        <a:pt x="757" y="1165"/>
                        <a:pt x="737" y="1019"/>
                      </a:cubicBezTo>
                      <a:lnTo>
                        <a:pt x="739" y="1019"/>
                      </a:lnTo>
                      <a:cubicBezTo>
                        <a:pt x="704" y="741"/>
                        <a:pt x="652" y="467"/>
                        <a:pt x="584" y="195"/>
                      </a:cubicBezTo>
                      <a:cubicBezTo>
                        <a:pt x="549" y="59"/>
                        <a:pt x="444" y="0"/>
                        <a:pt x="33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55" name="Google Shape;11055;p18"/>
                <p:cNvSpPr/>
                <p:nvPr/>
              </p:nvSpPr>
              <p:spPr>
                <a:xfrm rot="1271479">
                  <a:off x="2235681" y="2496759"/>
                  <a:ext cx="42282" cy="37054"/>
                </a:xfrm>
                <a:custGeom>
                  <a:avLst/>
                  <a:gdLst/>
                  <a:ahLst/>
                  <a:cxnLst/>
                  <a:rect l="l" t="t" r="r" b="b"/>
                  <a:pathLst>
                    <a:path w="2657" h="2328" extrusionOk="0">
                      <a:moveTo>
                        <a:pt x="1328" y="0"/>
                      </a:moveTo>
                      <a:cubicBezTo>
                        <a:pt x="1124" y="0"/>
                        <a:pt x="917" y="54"/>
                        <a:pt x="729" y="166"/>
                      </a:cubicBezTo>
                      <a:cubicBezTo>
                        <a:pt x="179" y="498"/>
                        <a:pt x="1" y="1212"/>
                        <a:pt x="332" y="1763"/>
                      </a:cubicBezTo>
                      <a:cubicBezTo>
                        <a:pt x="550" y="2126"/>
                        <a:pt x="935" y="2327"/>
                        <a:pt x="1330" y="2327"/>
                      </a:cubicBezTo>
                      <a:cubicBezTo>
                        <a:pt x="1534" y="2327"/>
                        <a:pt x="1741" y="2274"/>
                        <a:pt x="1928" y="2161"/>
                      </a:cubicBezTo>
                      <a:cubicBezTo>
                        <a:pt x="2479" y="1830"/>
                        <a:pt x="2657" y="1116"/>
                        <a:pt x="2326" y="564"/>
                      </a:cubicBezTo>
                      <a:cubicBezTo>
                        <a:pt x="2108" y="201"/>
                        <a:pt x="1723" y="0"/>
                        <a:pt x="132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56" name="Google Shape;11056;p18"/>
                <p:cNvSpPr/>
                <p:nvPr/>
              </p:nvSpPr>
              <p:spPr>
                <a:xfrm rot="1271479">
                  <a:off x="2152774" y="2767913"/>
                  <a:ext cx="38718" cy="37054"/>
                </a:xfrm>
                <a:custGeom>
                  <a:avLst/>
                  <a:gdLst/>
                  <a:ahLst/>
                  <a:cxnLst/>
                  <a:rect l="l" t="t" r="r" b="b"/>
                  <a:pathLst>
                    <a:path w="2433" h="2328" extrusionOk="0">
                      <a:moveTo>
                        <a:pt x="1255" y="1"/>
                      </a:moveTo>
                      <a:cubicBezTo>
                        <a:pt x="1242" y="1"/>
                        <a:pt x="1230" y="1"/>
                        <a:pt x="1217" y="1"/>
                      </a:cubicBezTo>
                      <a:cubicBezTo>
                        <a:pt x="746" y="16"/>
                        <a:pt x="332" y="313"/>
                        <a:pt x="166" y="753"/>
                      </a:cubicBezTo>
                      <a:cubicBezTo>
                        <a:pt x="0" y="1193"/>
                        <a:pt x="115" y="1690"/>
                        <a:pt x="458" y="2013"/>
                      </a:cubicBezTo>
                      <a:cubicBezTo>
                        <a:pt x="678" y="2219"/>
                        <a:pt x="964" y="2327"/>
                        <a:pt x="1253" y="2327"/>
                      </a:cubicBezTo>
                      <a:cubicBezTo>
                        <a:pt x="1416" y="2327"/>
                        <a:pt x="1579" y="2293"/>
                        <a:pt x="1733" y="2224"/>
                      </a:cubicBezTo>
                      <a:cubicBezTo>
                        <a:pt x="2162" y="2030"/>
                        <a:pt x="2433" y="1597"/>
                        <a:pt x="2417" y="1128"/>
                      </a:cubicBezTo>
                      <a:cubicBezTo>
                        <a:pt x="2397"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57" name="Google Shape;11057;p18"/>
                <p:cNvSpPr/>
                <p:nvPr/>
              </p:nvSpPr>
              <p:spPr>
                <a:xfrm rot="1271479">
                  <a:off x="2316450" y="2741714"/>
                  <a:ext cx="38734" cy="37038"/>
                </a:xfrm>
                <a:custGeom>
                  <a:avLst/>
                  <a:gdLst/>
                  <a:ahLst/>
                  <a:cxnLst/>
                  <a:rect l="l" t="t" r="r" b="b"/>
                  <a:pathLst>
                    <a:path w="2434" h="2327" extrusionOk="0">
                      <a:moveTo>
                        <a:pt x="1258" y="1"/>
                      </a:moveTo>
                      <a:cubicBezTo>
                        <a:pt x="1244" y="1"/>
                        <a:pt x="1231" y="1"/>
                        <a:pt x="1218" y="1"/>
                      </a:cubicBezTo>
                      <a:cubicBezTo>
                        <a:pt x="747" y="16"/>
                        <a:pt x="333" y="313"/>
                        <a:pt x="167" y="753"/>
                      </a:cubicBezTo>
                      <a:cubicBezTo>
                        <a:pt x="1" y="1194"/>
                        <a:pt x="116" y="1690"/>
                        <a:pt x="459" y="2013"/>
                      </a:cubicBezTo>
                      <a:cubicBezTo>
                        <a:pt x="679" y="2219"/>
                        <a:pt x="965" y="2327"/>
                        <a:pt x="1255" y="2327"/>
                      </a:cubicBezTo>
                      <a:cubicBezTo>
                        <a:pt x="1417" y="2327"/>
                        <a:pt x="1580" y="2293"/>
                        <a:pt x="1733" y="2224"/>
                      </a:cubicBezTo>
                      <a:cubicBezTo>
                        <a:pt x="2163" y="2029"/>
                        <a:pt x="2433" y="1597"/>
                        <a:pt x="2418" y="1126"/>
                      </a:cubicBezTo>
                      <a:cubicBezTo>
                        <a:pt x="2398" y="498"/>
                        <a:pt x="1882" y="1"/>
                        <a:pt x="1258"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58" name="Google Shape;11058;p18"/>
                <p:cNvSpPr/>
                <p:nvPr/>
              </p:nvSpPr>
              <p:spPr>
                <a:xfrm rot="1271479">
                  <a:off x="2373529" y="2579386"/>
                  <a:ext cx="38718" cy="37038"/>
                </a:xfrm>
                <a:custGeom>
                  <a:avLst/>
                  <a:gdLst/>
                  <a:ahLst/>
                  <a:cxnLst/>
                  <a:rect l="l" t="t" r="r" b="b"/>
                  <a:pathLst>
                    <a:path w="2433" h="2327" extrusionOk="0">
                      <a:moveTo>
                        <a:pt x="1257" y="0"/>
                      </a:moveTo>
                      <a:cubicBezTo>
                        <a:pt x="1244" y="0"/>
                        <a:pt x="1231" y="0"/>
                        <a:pt x="1217" y="1"/>
                      </a:cubicBezTo>
                      <a:cubicBezTo>
                        <a:pt x="747" y="16"/>
                        <a:pt x="332" y="312"/>
                        <a:pt x="166" y="753"/>
                      </a:cubicBezTo>
                      <a:cubicBezTo>
                        <a:pt x="0" y="1193"/>
                        <a:pt x="116" y="1690"/>
                        <a:pt x="458" y="2012"/>
                      </a:cubicBezTo>
                      <a:cubicBezTo>
                        <a:pt x="680" y="2218"/>
                        <a:pt x="965" y="2326"/>
                        <a:pt x="1256" y="2326"/>
                      </a:cubicBezTo>
                      <a:cubicBezTo>
                        <a:pt x="1417" y="2326"/>
                        <a:pt x="1581" y="2293"/>
                        <a:pt x="1734" y="2223"/>
                      </a:cubicBezTo>
                      <a:cubicBezTo>
                        <a:pt x="2162" y="2029"/>
                        <a:pt x="2433" y="1596"/>
                        <a:pt x="2418" y="1126"/>
                      </a:cubicBezTo>
                      <a:cubicBezTo>
                        <a:pt x="2398" y="497"/>
                        <a:pt x="1882" y="0"/>
                        <a:pt x="125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59" name="Google Shape;11059;p18"/>
                <p:cNvSpPr/>
                <p:nvPr/>
              </p:nvSpPr>
              <p:spPr>
                <a:xfrm rot="1271479">
                  <a:off x="2156854" y="2862980"/>
                  <a:ext cx="38734" cy="37054"/>
                </a:xfrm>
                <a:custGeom>
                  <a:avLst/>
                  <a:gdLst/>
                  <a:ahLst/>
                  <a:cxnLst/>
                  <a:rect l="l" t="t" r="r" b="b"/>
                  <a:pathLst>
                    <a:path w="2434" h="2328" extrusionOk="0">
                      <a:moveTo>
                        <a:pt x="1255" y="0"/>
                      </a:moveTo>
                      <a:cubicBezTo>
                        <a:pt x="1243" y="0"/>
                        <a:pt x="1230" y="0"/>
                        <a:pt x="1218" y="1"/>
                      </a:cubicBezTo>
                      <a:cubicBezTo>
                        <a:pt x="747" y="16"/>
                        <a:pt x="333" y="314"/>
                        <a:pt x="167" y="754"/>
                      </a:cubicBezTo>
                      <a:cubicBezTo>
                        <a:pt x="1" y="1194"/>
                        <a:pt x="116" y="1691"/>
                        <a:pt x="459" y="2012"/>
                      </a:cubicBezTo>
                      <a:cubicBezTo>
                        <a:pt x="680" y="2219"/>
                        <a:pt x="966" y="2328"/>
                        <a:pt x="1256" y="2328"/>
                      </a:cubicBezTo>
                      <a:cubicBezTo>
                        <a:pt x="1418" y="2328"/>
                        <a:pt x="1581" y="2294"/>
                        <a:pt x="1735" y="2225"/>
                      </a:cubicBezTo>
                      <a:cubicBezTo>
                        <a:pt x="2163" y="2030"/>
                        <a:pt x="2433" y="1598"/>
                        <a:pt x="2418" y="1127"/>
                      </a:cubicBezTo>
                      <a:cubicBezTo>
                        <a:pt x="2398" y="498"/>
                        <a:pt x="1881" y="0"/>
                        <a:pt x="1255"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60" name="Google Shape;11060;p18"/>
                <p:cNvSpPr/>
                <p:nvPr/>
              </p:nvSpPr>
              <p:spPr>
                <a:xfrm rot="1271479">
                  <a:off x="2077499" y="2570393"/>
                  <a:ext cx="38734" cy="37054"/>
                </a:xfrm>
                <a:custGeom>
                  <a:avLst/>
                  <a:gdLst/>
                  <a:ahLst/>
                  <a:cxnLst/>
                  <a:rect l="l" t="t" r="r" b="b"/>
                  <a:pathLst>
                    <a:path w="2434" h="2328" extrusionOk="0">
                      <a:moveTo>
                        <a:pt x="1256" y="0"/>
                      </a:moveTo>
                      <a:cubicBezTo>
                        <a:pt x="1243" y="0"/>
                        <a:pt x="1231"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61" name="Google Shape;11061;p18"/>
                <p:cNvSpPr/>
                <p:nvPr/>
              </p:nvSpPr>
              <p:spPr>
                <a:xfrm rot="1271479">
                  <a:off x="2139709" y="2491398"/>
                  <a:ext cx="38718" cy="37054"/>
                </a:xfrm>
                <a:custGeom>
                  <a:avLst/>
                  <a:gdLst/>
                  <a:ahLst/>
                  <a:cxnLst/>
                  <a:rect l="l" t="t" r="r" b="b"/>
                  <a:pathLst>
                    <a:path w="2433" h="2328" extrusionOk="0">
                      <a:moveTo>
                        <a:pt x="1255" y="1"/>
                      </a:moveTo>
                      <a:cubicBezTo>
                        <a:pt x="1243" y="1"/>
                        <a:pt x="1230" y="1"/>
                        <a:pt x="1217" y="1"/>
                      </a:cubicBezTo>
                      <a:cubicBezTo>
                        <a:pt x="747" y="16"/>
                        <a:pt x="332" y="314"/>
                        <a:pt x="166" y="754"/>
                      </a:cubicBezTo>
                      <a:cubicBezTo>
                        <a:pt x="0" y="1193"/>
                        <a:pt x="116" y="1692"/>
                        <a:pt x="459" y="2013"/>
                      </a:cubicBezTo>
                      <a:cubicBezTo>
                        <a:pt x="679" y="2219"/>
                        <a:pt x="965" y="2328"/>
                        <a:pt x="1255" y="2328"/>
                      </a:cubicBezTo>
                      <a:cubicBezTo>
                        <a:pt x="1417" y="2328"/>
                        <a:pt x="1580" y="2294"/>
                        <a:pt x="1735" y="2224"/>
                      </a:cubicBezTo>
                      <a:cubicBezTo>
                        <a:pt x="2163" y="2030"/>
                        <a:pt x="2433" y="1598"/>
                        <a:pt x="2418" y="1128"/>
                      </a:cubicBezTo>
                      <a:cubicBezTo>
                        <a:pt x="2398"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62" name="Google Shape;11062;p18"/>
                <p:cNvSpPr/>
                <p:nvPr/>
              </p:nvSpPr>
              <p:spPr>
                <a:xfrm rot="1271479">
                  <a:off x="2208346" y="2689321"/>
                  <a:ext cx="38734" cy="37038"/>
                </a:xfrm>
                <a:custGeom>
                  <a:avLst/>
                  <a:gdLst/>
                  <a:ahLst/>
                  <a:cxnLst/>
                  <a:rect l="l" t="t" r="r" b="b"/>
                  <a:pathLst>
                    <a:path w="2434" h="2327" extrusionOk="0">
                      <a:moveTo>
                        <a:pt x="1256" y="0"/>
                      </a:moveTo>
                      <a:cubicBezTo>
                        <a:pt x="1243" y="0"/>
                        <a:pt x="1230" y="0"/>
                        <a:pt x="1218" y="1"/>
                      </a:cubicBezTo>
                      <a:cubicBezTo>
                        <a:pt x="747" y="16"/>
                        <a:pt x="333" y="312"/>
                        <a:pt x="167" y="753"/>
                      </a:cubicBezTo>
                      <a:cubicBezTo>
                        <a:pt x="1" y="1193"/>
                        <a:pt x="116" y="1690"/>
                        <a:pt x="459" y="2012"/>
                      </a:cubicBezTo>
                      <a:cubicBezTo>
                        <a:pt x="680" y="2219"/>
                        <a:pt x="965" y="2327"/>
                        <a:pt x="1255" y="2327"/>
                      </a:cubicBezTo>
                      <a:cubicBezTo>
                        <a:pt x="1417" y="2327"/>
                        <a:pt x="1581" y="2293"/>
                        <a:pt x="1735" y="2223"/>
                      </a:cubicBezTo>
                      <a:cubicBezTo>
                        <a:pt x="2163" y="2030"/>
                        <a:pt x="2433" y="1596"/>
                        <a:pt x="2418" y="1127"/>
                      </a:cubicBezTo>
                      <a:cubicBezTo>
                        <a:pt x="2398" y="496"/>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63" name="Google Shape;11063;p18"/>
                <p:cNvSpPr/>
                <p:nvPr/>
              </p:nvSpPr>
              <p:spPr>
                <a:xfrm rot="1271479">
                  <a:off x="2364166" y="2820626"/>
                  <a:ext cx="18332" cy="17509"/>
                </a:xfrm>
                <a:custGeom>
                  <a:avLst/>
                  <a:gdLst/>
                  <a:ahLst/>
                  <a:cxnLst/>
                  <a:rect l="l" t="t" r="r" b="b"/>
                  <a:pathLst>
                    <a:path w="1152" h="1100" extrusionOk="0">
                      <a:moveTo>
                        <a:pt x="596" y="0"/>
                      </a:moveTo>
                      <a:cubicBezTo>
                        <a:pt x="590" y="0"/>
                        <a:pt x="583" y="0"/>
                        <a:pt x="576" y="1"/>
                      </a:cubicBezTo>
                      <a:cubicBezTo>
                        <a:pt x="354" y="8"/>
                        <a:pt x="158" y="147"/>
                        <a:pt x="78" y="356"/>
                      </a:cubicBezTo>
                      <a:cubicBezTo>
                        <a:pt x="0" y="565"/>
                        <a:pt x="55" y="799"/>
                        <a:pt x="217" y="951"/>
                      </a:cubicBezTo>
                      <a:cubicBezTo>
                        <a:pt x="321" y="1049"/>
                        <a:pt x="456" y="1100"/>
                        <a:pt x="592" y="1100"/>
                      </a:cubicBezTo>
                      <a:cubicBezTo>
                        <a:pt x="670" y="1100"/>
                        <a:pt x="747" y="1083"/>
                        <a:pt x="821" y="1050"/>
                      </a:cubicBezTo>
                      <a:cubicBezTo>
                        <a:pt x="1024" y="958"/>
                        <a:pt x="1151" y="754"/>
                        <a:pt x="1143" y="532"/>
                      </a:cubicBezTo>
                      <a:cubicBezTo>
                        <a:pt x="1134" y="235"/>
                        <a:pt x="891" y="0"/>
                        <a:pt x="59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64" name="Google Shape;11064;p18"/>
                <p:cNvSpPr/>
                <p:nvPr/>
              </p:nvSpPr>
              <p:spPr>
                <a:xfrm rot="1271479">
                  <a:off x="2173222" y="2648078"/>
                  <a:ext cx="18317" cy="17540"/>
                </a:xfrm>
                <a:custGeom>
                  <a:avLst/>
                  <a:gdLst/>
                  <a:ahLst/>
                  <a:cxnLst/>
                  <a:rect l="l" t="t" r="r" b="b"/>
                  <a:pathLst>
                    <a:path w="1151" h="1102" extrusionOk="0">
                      <a:moveTo>
                        <a:pt x="594" y="1"/>
                      </a:moveTo>
                      <a:cubicBezTo>
                        <a:pt x="589" y="1"/>
                        <a:pt x="583" y="1"/>
                        <a:pt x="577" y="1"/>
                      </a:cubicBezTo>
                      <a:cubicBezTo>
                        <a:pt x="353" y="9"/>
                        <a:pt x="157" y="149"/>
                        <a:pt x="79" y="358"/>
                      </a:cubicBezTo>
                      <a:cubicBezTo>
                        <a:pt x="1" y="565"/>
                        <a:pt x="55" y="801"/>
                        <a:pt x="217" y="953"/>
                      </a:cubicBezTo>
                      <a:cubicBezTo>
                        <a:pt x="322" y="1050"/>
                        <a:pt x="457" y="1101"/>
                        <a:pt x="594" y="1101"/>
                      </a:cubicBezTo>
                      <a:cubicBezTo>
                        <a:pt x="671" y="1101"/>
                        <a:pt x="748" y="1085"/>
                        <a:pt x="821" y="1052"/>
                      </a:cubicBezTo>
                      <a:cubicBezTo>
                        <a:pt x="1023" y="960"/>
                        <a:pt x="1150" y="756"/>
                        <a:pt x="1143" y="534"/>
                      </a:cubicBezTo>
                      <a:cubicBezTo>
                        <a:pt x="1134" y="236"/>
                        <a:pt x="890" y="1"/>
                        <a:pt x="594"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65" name="Google Shape;11065;p18"/>
                <p:cNvSpPr/>
                <p:nvPr/>
              </p:nvSpPr>
              <p:spPr>
                <a:xfrm rot="1271479">
                  <a:off x="2240570" y="2767905"/>
                  <a:ext cx="18301" cy="17509"/>
                </a:xfrm>
                <a:custGeom>
                  <a:avLst/>
                  <a:gdLst/>
                  <a:ahLst/>
                  <a:cxnLst/>
                  <a:rect l="l" t="t" r="r" b="b"/>
                  <a:pathLst>
                    <a:path w="1150" h="1100" extrusionOk="0">
                      <a:moveTo>
                        <a:pt x="597" y="0"/>
                      </a:moveTo>
                      <a:cubicBezTo>
                        <a:pt x="590" y="0"/>
                        <a:pt x="583" y="0"/>
                        <a:pt x="576" y="0"/>
                      </a:cubicBezTo>
                      <a:cubicBezTo>
                        <a:pt x="353" y="7"/>
                        <a:pt x="157" y="147"/>
                        <a:pt x="78" y="356"/>
                      </a:cubicBezTo>
                      <a:cubicBezTo>
                        <a:pt x="0" y="564"/>
                        <a:pt x="55" y="799"/>
                        <a:pt x="217" y="951"/>
                      </a:cubicBezTo>
                      <a:cubicBezTo>
                        <a:pt x="321" y="1049"/>
                        <a:pt x="456" y="1099"/>
                        <a:pt x="593" y="1099"/>
                      </a:cubicBezTo>
                      <a:cubicBezTo>
                        <a:pt x="670" y="1099"/>
                        <a:pt x="747" y="1083"/>
                        <a:pt x="821" y="1050"/>
                      </a:cubicBezTo>
                      <a:cubicBezTo>
                        <a:pt x="1022" y="958"/>
                        <a:pt x="1150" y="754"/>
                        <a:pt x="1143" y="531"/>
                      </a:cubicBezTo>
                      <a:cubicBezTo>
                        <a:pt x="1134" y="235"/>
                        <a:pt x="891" y="0"/>
                        <a:pt x="59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66" name="Google Shape;11066;p18"/>
                <p:cNvSpPr/>
                <p:nvPr/>
              </p:nvSpPr>
              <p:spPr>
                <a:xfrm rot="1271479">
                  <a:off x="2096246" y="2527400"/>
                  <a:ext cx="18332" cy="17524"/>
                </a:xfrm>
                <a:custGeom>
                  <a:avLst/>
                  <a:gdLst/>
                  <a:ahLst/>
                  <a:cxnLst/>
                  <a:rect l="l" t="t" r="r" b="b"/>
                  <a:pathLst>
                    <a:path w="1152" h="1101" extrusionOk="0">
                      <a:moveTo>
                        <a:pt x="594" y="0"/>
                      </a:moveTo>
                      <a:cubicBezTo>
                        <a:pt x="588" y="0"/>
                        <a:pt x="582" y="0"/>
                        <a:pt x="577" y="0"/>
                      </a:cubicBezTo>
                      <a:cubicBezTo>
                        <a:pt x="354" y="9"/>
                        <a:pt x="158" y="149"/>
                        <a:pt x="80" y="357"/>
                      </a:cubicBezTo>
                      <a:cubicBezTo>
                        <a:pt x="0" y="564"/>
                        <a:pt x="55" y="800"/>
                        <a:pt x="219" y="953"/>
                      </a:cubicBezTo>
                      <a:cubicBezTo>
                        <a:pt x="322" y="1049"/>
                        <a:pt x="457" y="1100"/>
                        <a:pt x="594" y="1100"/>
                      </a:cubicBezTo>
                      <a:cubicBezTo>
                        <a:pt x="671" y="1100"/>
                        <a:pt x="748" y="1084"/>
                        <a:pt x="821" y="1051"/>
                      </a:cubicBezTo>
                      <a:cubicBezTo>
                        <a:pt x="1024" y="959"/>
                        <a:pt x="1151" y="755"/>
                        <a:pt x="1143" y="533"/>
                      </a:cubicBezTo>
                      <a:cubicBezTo>
                        <a:pt x="1134" y="235"/>
                        <a:pt x="890" y="0"/>
                        <a:pt x="594"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67" name="Google Shape;11067;p18"/>
                <p:cNvSpPr/>
                <p:nvPr/>
              </p:nvSpPr>
              <p:spPr>
                <a:xfrm rot="1271479">
                  <a:off x="2131919" y="2834819"/>
                  <a:ext cx="18317" cy="17540"/>
                </a:xfrm>
                <a:custGeom>
                  <a:avLst/>
                  <a:gdLst/>
                  <a:ahLst/>
                  <a:cxnLst/>
                  <a:rect l="l" t="t" r="r" b="b"/>
                  <a:pathLst>
                    <a:path w="1151" h="1102" extrusionOk="0">
                      <a:moveTo>
                        <a:pt x="593" y="1"/>
                      </a:moveTo>
                      <a:cubicBezTo>
                        <a:pt x="588" y="1"/>
                        <a:pt x="582" y="1"/>
                        <a:pt x="576" y="1"/>
                      </a:cubicBezTo>
                      <a:cubicBezTo>
                        <a:pt x="353" y="8"/>
                        <a:pt x="157" y="148"/>
                        <a:pt x="79" y="357"/>
                      </a:cubicBezTo>
                      <a:cubicBezTo>
                        <a:pt x="1" y="565"/>
                        <a:pt x="54" y="800"/>
                        <a:pt x="218" y="952"/>
                      </a:cubicBezTo>
                      <a:cubicBezTo>
                        <a:pt x="321" y="1050"/>
                        <a:pt x="457" y="1101"/>
                        <a:pt x="594" y="1101"/>
                      </a:cubicBezTo>
                      <a:cubicBezTo>
                        <a:pt x="671" y="1101"/>
                        <a:pt x="748" y="1085"/>
                        <a:pt x="820" y="1052"/>
                      </a:cubicBezTo>
                      <a:cubicBezTo>
                        <a:pt x="1023" y="960"/>
                        <a:pt x="1151" y="756"/>
                        <a:pt x="1144" y="534"/>
                      </a:cubicBezTo>
                      <a:cubicBezTo>
                        <a:pt x="1133" y="235"/>
                        <a:pt x="889" y="1"/>
                        <a:pt x="593"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68" name="Google Shape;11068;p18"/>
                <p:cNvSpPr/>
                <p:nvPr/>
              </p:nvSpPr>
              <p:spPr>
                <a:xfrm rot="1271479">
                  <a:off x="2020256" y="2717150"/>
                  <a:ext cx="18332" cy="17509"/>
                </a:xfrm>
                <a:custGeom>
                  <a:avLst/>
                  <a:gdLst/>
                  <a:ahLst/>
                  <a:cxnLst/>
                  <a:rect l="l" t="t" r="r" b="b"/>
                  <a:pathLst>
                    <a:path w="1152" h="1100" extrusionOk="0">
                      <a:moveTo>
                        <a:pt x="596" y="1"/>
                      </a:moveTo>
                      <a:cubicBezTo>
                        <a:pt x="590" y="1"/>
                        <a:pt x="583" y="1"/>
                        <a:pt x="576" y="1"/>
                      </a:cubicBezTo>
                      <a:cubicBezTo>
                        <a:pt x="354" y="8"/>
                        <a:pt x="158" y="148"/>
                        <a:pt x="80" y="356"/>
                      </a:cubicBezTo>
                      <a:cubicBezTo>
                        <a:pt x="0" y="563"/>
                        <a:pt x="55" y="799"/>
                        <a:pt x="217" y="952"/>
                      </a:cubicBezTo>
                      <a:cubicBezTo>
                        <a:pt x="321" y="1049"/>
                        <a:pt x="456" y="1100"/>
                        <a:pt x="592" y="1100"/>
                      </a:cubicBezTo>
                      <a:cubicBezTo>
                        <a:pt x="669" y="1100"/>
                        <a:pt x="747" y="1084"/>
                        <a:pt x="820" y="1050"/>
                      </a:cubicBezTo>
                      <a:cubicBezTo>
                        <a:pt x="1024" y="959"/>
                        <a:pt x="1151" y="754"/>
                        <a:pt x="1143" y="532"/>
                      </a:cubicBezTo>
                      <a:cubicBezTo>
                        <a:pt x="1134" y="235"/>
                        <a:pt x="891" y="1"/>
                        <a:pt x="59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69" name="Google Shape;11069;p18"/>
                <p:cNvSpPr/>
                <p:nvPr/>
              </p:nvSpPr>
              <p:spPr>
                <a:xfrm rot="1271479">
                  <a:off x="2311958" y="2538525"/>
                  <a:ext cx="18301" cy="17524"/>
                </a:xfrm>
                <a:custGeom>
                  <a:avLst/>
                  <a:gdLst/>
                  <a:ahLst/>
                  <a:cxnLst/>
                  <a:rect l="l" t="t" r="r" b="b"/>
                  <a:pathLst>
                    <a:path w="1150" h="1101" extrusionOk="0">
                      <a:moveTo>
                        <a:pt x="595" y="1"/>
                      </a:moveTo>
                      <a:cubicBezTo>
                        <a:pt x="588" y="1"/>
                        <a:pt x="582" y="1"/>
                        <a:pt x="575" y="1"/>
                      </a:cubicBezTo>
                      <a:cubicBezTo>
                        <a:pt x="353" y="8"/>
                        <a:pt x="157" y="148"/>
                        <a:pt x="78" y="357"/>
                      </a:cubicBezTo>
                      <a:cubicBezTo>
                        <a:pt x="0" y="564"/>
                        <a:pt x="54" y="800"/>
                        <a:pt x="217" y="952"/>
                      </a:cubicBezTo>
                      <a:cubicBezTo>
                        <a:pt x="320" y="1049"/>
                        <a:pt x="455" y="1100"/>
                        <a:pt x="592" y="1100"/>
                      </a:cubicBezTo>
                      <a:cubicBezTo>
                        <a:pt x="669" y="1100"/>
                        <a:pt x="747" y="1084"/>
                        <a:pt x="819" y="1051"/>
                      </a:cubicBezTo>
                      <a:cubicBezTo>
                        <a:pt x="1022" y="959"/>
                        <a:pt x="1150" y="754"/>
                        <a:pt x="1143" y="532"/>
                      </a:cubicBezTo>
                      <a:cubicBezTo>
                        <a:pt x="1132" y="236"/>
                        <a:pt x="889" y="1"/>
                        <a:pt x="59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70" name="Google Shape;11070;p18"/>
                <p:cNvSpPr/>
                <p:nvPr/>
              </p:nvSpPr>
              <p:spPr>
                <a:xfrm rot="1271479">
                  <a:off x="1998716" y="2630018"/>
                  <a:ext cx="38734" cy="37054"/>
                </a:xfrm>
                <a:custGeom>
                  <a:avLst/>
                  <a:gdLst/>
                  <a:ahLst/>
                  <a:cxnLst/>
                  <a:rect l="l" t="t" r="r" b="b"/>
                  <a:pathLst>
                    <a:path w="2434" h="2328" extrusionOk="0">
                      <a:moveTo>
                        <a:pt x="1256" y="0"/>
                      </a:moveTo>
                      <a:cubicBezTo>
                        <a:pt x="1243" y="0"/>
                        <a:pt x="1230"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71" name="Google Shape;11071;p18"/>
                <p:cNvSpPr/>
                <p:nvPr/>
              </p:nvSpPr>
              <p:spPr>
                <a:xfrm rot="1271479">
                  <a:off x="2279970" y="2611212"/>
                  <a:ext cx="67108" cy="64209"/>
                </a:xfrm>
                <a:custGeom>
                  <a:avLst/>
                  <a:gdLst/>
                  <a:ahLst/>
                  <a:cxnLst/>
                  <a:rect l="l" t="t" r="r" b="b"/>
                  <a:pathLst>
                    <a:path w="4217" h="4034" extrusionOk="0">
                      <a:moveTo>
                        <a:pt x="2178" y="0"/>
                      </a:moveTo>
                      <a:cubicBezTo>
                        <a:pt x="2156" y="0"/>
                        <a:pt x="2134" y="1"/>
                        <a:pt x="2112" y="1"/>
                      </a:cubicBezTo>
                      <a:cubicBezTo>
                        <a:pt x="1296" y="28"/>
                        <a:pt x="577" y="542"/>
                        <a:pt x="289" y="1305"/>
                      </a:cubicBezTo>
                      <a:cubicBezTo>
                        <a:pt x="1" y="2068"/>
                        <a:pt x="201" y="2929"/>
                        <a:pt x="796" y="3488"/>
                      </a:cubicBezTo>
                      <a:cubicBezTo>
                        <a:pt x="1177" y="3846"/>
                        <a:pt x="1673" y="4033"/>
                        <a:pt x="2175" y="4033"/>
                      </a:cubicBezTo>
                      <a:cubicBezTo>
                        <a:pt x="2456" y="4033"/>
                        <a:pt x="2740" y="3975"/>
                        <a:pt x="3007" y="3854"/>
                      </a:cubicBezTo>
                      <a:cubicBezTo>
                        <a:pt x="3749" y="3519"/>
                        <a:pt x="4217" y="2769"/>
                        <a:pt x="4191" y="1954"/>
                      </a:cubicBezTo>
                      <a:cubicBezTo>
                        <a:pt x="4157" y="862"/>
                        <a:pt x="3261" y="0"/>
                        <a:pt x="217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72" name="Google Shape;11072;p18"/>
                <p:cNvSpPr/>
                <p:nvPr/>
              </p:nvSpPr>
              <p:spPr>
                <a:xfrm rot="1271479">
                  <a:off x="2374691" y="2673335"/>
                  <a:ext cx="67092" cy="64209"/>
                </a:xfrm>
                <a:custGeom>
                  <a:avLst/>
                  <a:gdLst/>
                  <a:ahLst/>
                  <a:cxnLst/>
                  <a:rect l="l" t="t" r="r" b="b"/>
                  <a:pathLst>
                    <a:path w="4216" h="4034" extrusionOk="0">
                      <a:moveTo>
                        <a:pt x="2177" y="1"/>
                      </a:moveTo>
                      <a:cubicBezTo>
                        <a:pt x="2155" y="1"/>
                        <a:pt x="2133" y="1"/>
                        <a:pt x="2111" y="2"/>
                      </a:cubicBezTo>
                      <a:cubicBezTo>
                        <a:pt x="1295" y="28"/>
                        <a:pt x="576" y="543"/>
                        <a:pt x="288" y="1305"/>
                      </a:cubicBezTo>
                      <a:cubicBezTo>
                        <a:pt x="1" y="2068"/>
                        <a:pt x="200" y="2930"/>
                        <a:pt x="795" y="3488"/>
                      </a:cubicBezTo>
                      <a:cubicBezTo>
                        <a:pt x="1176" y="3846"/>
                        <a:pt x="1672" y="4034"/>
                        <a:pt x="2174" y="4034"/>
                      </a:cubicBezTo>
                      <a:cubicBezTo>
                        <a:pt x="2455" y="4034"/>
                        <a:pt x="2739" y="3975"/>
                        <a:pt x="3006" y="3855"/>
                      </a:cubicBezTo>
                      <a:cubicBezTo>
                        <a:pt x="3748" y="3518"/>
                        <a:pt x="4216" y="2769"/>
                        <a:pt x="4191" y="1953"/>
                      </a:cubicBezTo>
                      <a:cubicBezTo>
                        <a:pt x="4156" y="862"/>
                        <a:pt x="3260"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73" name="Google Shape;11073;p18"/>
                <p:cNvSpPr/>
                <p:nvPr/>
              </p:nvSpPr>
              <p:spPr>
                <a:xfrm rot="1271479">
                  <a:off x="2164111" y="2552588"/>
                  <a:ext cx="67124" cy="64209"/>
                </a:xfrm>
                <a:custGeom>
                  <a:avLst/>
                  <a:gdLst/>
                  <a:ahLst/>
                  <a:cxnLst/>
                  <a:rect l="l" t="t" r="r" b="b"/>
                  <a:pathLst>
                    <a:path w="4218" h="4034" extrusionOk="0">
                      <a:moveTo>
                        <a:pt x="2177" y="1"/>
                      </a:moveTo>
                      <a:cubicBezTo>
                        <a:pt x="2155" y="1"/>
                        <a:pt x="2133" y="1"/>
                        <a:pt x="2112" y="2"/>
                      </a:cubicBezTo>
                      <a:cubicBezTo>
                        <a:pt x="1297" y="28"/>
                        <a:pt x="576" y="542"/>
                        <a:pt x="288" y="1305"/>
                      </a:cubicBezTo>
                      <a:cubicBezTo>
                        <a:pt x="0" y="2068"/>
                        <a:pt x="200" y="2930"/>
                        <a:pt x="796" y="3488"/>
                      </a:cubicBezTo>
                      <a:cubicBezTo>
                        <a:pt x="1177" y="3845"/>
                        <a:pt x="1673" y="4033"/>
                        <a:pt x="2176" y="4033"/>
                      </a:cubicBezTo>
                      <a:cubicBezTo>
                        <a:pt x="2457" y="4033"/>
                        <a:pt x="2740" y="3975"/>
                        <a:pt x="3006" y="3854"/>
                      </a:cubicBezTo>
                      <a:cubicBezTo>
                        <a:pt x="3750" y="3518"/>
                        <a:pt x="4217" y="2768"/>
                        <a:pt x="4191" y="1953"/>
                      </a:cubicBezTo>
                      <a:cubicBezTo>
                        <a:pt x="4156" y="862"/>
                        <a:pt x="3261"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74" name="Google Shape;11074;p18"/>
                <p:cNvSpPr/>
                <p:nvPr/>
              </p:nvSpPr>
              <p:spPr>
                <a:xfrm rot="1271479">
                  <a:off x="2235798" y="2822517"/>
                  <a:ext cx="67108" cy="64209"/>
                </a:xfrm>
                <a:custGeom>
                  <a:avLst/>
                  <a:gdLst/>
                  <a:ahLst/>
                  <a:cxnLst/>
                  <a:rect l="l" t="t" r="r" b="b"/>
                  <a:pathLst>
                    <a:path w="4217" h="4034" extrusionOk="0">
                      <a:moveTo>
                        <a:pt x="2176" y="0"/>
                      </a:moveTo>
                      <a:cubicBezTo>
                        <a:pt x="2155" y="0"/>
                        <a:pt x="2133" y="0"/>
                        <a:pt x="2111" y="1"/>
                      </a:cubicBezTo>
                      <a:cubicBezTo>
                        <a:pt x="1296" y="27"/>
                        <a:pt x="575" y="542"/>
                        <a:pt x="289" y="1305"/>
                      </a:cubicBezTo>
                      <a:cubicBezTo>
                        <a:pt x="1" y="2067"/>
                        <a:pt x="200" y="2929"/>
                        <a:pt x="795" y="3487"/>
                      </a:cubicBezTo>
                      <a:cubicBezTo>
                        <a:pt x="1177" y="3846"/>
                        <a:pt x="1673" y="4034"/>
                        <a:pt x="2176" y="4034"/>
                      </a:cubicBezTo>
                      <a:cubicBezTo>
                        <a:pt x="2456" y="4034"/>
                        <a:pt x="2739" y="3975"/>
                        <a:pt x="3005" y="3855"/>
                      </a:cubicBezTo>
                      <a:cubicBezTo>
                        <a:pt x="3749" y="3519"/>
                        <a:pt x="4217" y="2768"/>
                        <a:pt x="4191" y="1953"/>
                      </a:cubicBezTo>
                      <a:cubicBezTo>
                        <a:pt x="4156" y="861"/>
                        <a:pt x="3260"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75" name="Google Shape;11075;p18"/>
                <p:cNvSpPr/>
                <p:nvPr/>
              </p:nvSpPr>
              <p:spPr>
                <a:xfrm rot="1271479">
                  <a:off x="2066212" y="2645139"/>
                  <a:ext cx="67108" cy="64193"/>
                </a:xfrm>
                <a:custGeom>
                  <a:avLst/>
                  <a:gdLst/>
                  <a:ahLst/>
                  <a:cxnLst/>
                  <a:rect l="l" t="t" r="r" b="b"/>
                  <a:pathLst>
                    <a:path w="4217" h="4033" extrusionOk="0">
                      <a:moveTo>
                        <a:pt x="2176" y="0"/>
                      </a:moveTo>
                      <a:cubicBezTo>
                        <a:pt x="2154" y="0"/>
                        <a:pt x="2132" y="1"/>
                        <a:pt x="2110" y="1"/>
                      </a:cubicBezTo>
                      <a:cubicBezTo>
                        <a:pt x="1295" y="27"/>
                        <a:pt x="576" y="542"/>
                        <a:pt x="288" y="1305"/>
                      </a:cubicBezTo>
                      <a:cubicBezTo>
                        <a:pt x="0" y="2068"/>
                        <a:pt x="200" y="2929"/>
                        <a:pt x="796" y="3488"/>
                      </a:cubicBezTo>
                      <a:cubicBezTo>
                        <a:pt x="1177" y="3845"/>
                        <a:pt x="1673" y="4033"/>
                        <a:pt x="2176" y="4033"/>
                      </a:cubicBezTo>
                      <a:cubicBezTo>
                        <a:pt x="2457" y="4033"/>
                        <a:pt x="2740" y="3974"/>
                        <a:pt x="3006" y="3854"/>
                      </a:cubicBezTo>
                      <a:cubicBezTo>
                        <a:pt x="3748" y="3518"/>
                        <a:pt x="4216" y="2767"/>
                        <a:pt x="4190" y="1952"/>
                      </a:cubicBezTo>
                      <a:cubicBezTo>
                        <a:pt x="4155" y="862"/>
                        <a:pt x="3261"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76" name="Google Shape;11076;p18"/>
                <p:cNvSpPr/>
                <p:nvPr/>
              </p:nvSpPr>
              <p:spPr>
                <a:xfrm rot="1271479">
                  <a:off x="2040075" y="2777141"/>
                  <a:ext cx="67108" cy="64209"/>
                </a:xfrm>
                <a:custGeom>
                  <a:avLst/>
                  <a:gdLst/>
                  <a:ahLst/>
                  <a:cxnLst/>
                  <a:rect l="l" t="t" r="r" b="b"/>
                  <a:pathLst>
                    <a:path w="4217" h="4034" extrusionOk="0">
                      <a:moveTo>
                        <a:pt x="2176" y="1"/>
                      </a:moveTo>
                      <a:cubicBezTo>
                        <a:pt x="2154" y="1"/>
                        <a:pt x="2132" y="1"/>
                        <a:pt x="2110" y="2"/>
                      </a:cubicBezTo>
                      <a:cubicBezTo>
                        <a:pt x="1295" y="27"/>
                        <a:pt x="576" y="541"/>
                        <a:pt x="288" y="1304"/>
                      </a:cubicBezTo>
                      <a:cubicBezTo>
                        <a:pt x="0" y="2068"/>
                        <a:pt x="200" y="2928"/>
                        <a:pt x="794" y="3487"/>
                      </a:cubicBezTo>
                      <a:cubicBezTo>
                        <a:pt x="1177" y="3845"/>
                        <a:pt x="1672" y="4033"/>
                        <a:pt x="2175" y="4033"/>
                      </a:cubicBezTo>
                      <a:cubicBezTo>
                        <a:pt x="2456" y="4033"/>
                        <a:pt x="2738" y="3975"/>
                        <a:pt x="3005" y="3854"/>
                      </a:cubicBezTo>
                      <a:cubicBezTo>
                        <a:pt x="3748" y="3518"/>
                        <a:pt x="4216" y="2768"/>
                        <a:pt x="4190" y="1953"/>
                      </a:cubicBezTo>
                      <a:cubicBezTo>
                        <a:pt x="4155" y="862"/>
                        <a:pt x="3259" y="1"/>
                        <a:pt x="217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grpSp>
          <p:nvGrpSpPr>
            <p:cNvPr id="11077" name="Google Shape;11077;p18"/>
            <p:cNvGrpSpPr/>
            <p:nvPr/>
          </p:nvGrpSpPr>
          <p:grpSpPr>
            <a:xfrm rot="-10248816">
              <a:off x="338584" y="2166023"/>
              <a:ext cx="313669" cy="304166"/>
              <a:chOff x="1640584" y="2123500"/>
              <a:chExt cx="1148539" cy="1113743"/>
            </a:xfrm>
          </p:grpSpPr>
          <p:sp>
            <p:nvSpPr>
              <p:cNvPr id="11078" name="Google Shape;11078;p18"/>
              <p:cNvSpPr/>
              <p:nvPr/>
            </p:nvSpPr>
            <p:spPr>
              <a:xfrm rot="1271479">
                <a:off x="1762549" y="2258456"/>
                <a:ext cx="904609" cy="843831"/>
              </a:xfrm>
              <a:custGeom>
                <a:avLst/>
                <a:gdLst/>
                <a:ahLst/>
                <a:cxnLst/>
                <a:rect l="l" t="t" r="r" b="b"/>
                <a:pathLst>
                  <a:path w="56845" h="53015" extrusionOk="0">
                    <a:moveTo>
                      <a:pt x="35396" y="1"/>
                    </a:moveTo>
                    <a:cubicBezTo>
                      <a:pt x="35352" y="1"/>
                      <a:pt x="35310" y="7"/>
                      <a:pt x="35268" y="20"/>
                    </a:cubicBezTo>
                    <a:cubicBezTo>
                      <a:pt x="29606" y="1731"/>
                      <a:pt x="27381" y="5963"/>
                      <a:pt x="27381" y="5963"/>
                    </a:cubicBezTo>
                    <a:cubicBezTo>
                      <a:pt x="25115" y="2600"/>
                      <a:pt x="21471" y="509"/>
                      <a:pt x="19933" y="509"/>
                    </a:cubicBezTo>
                    <a:cubicBezTo>
                      <a:pt x="19662" y="509"/>
                      <a:pt x="19457" y="573"/>
                      <a:pt x="19336" y="707"/>
                    </a:cubicBezTo>
                    <a:cubicBezTo>
                      <a:pt x="16611" y="3709"/>
                      <a:pt x="17272" y="9556"/>
                      <a:pt x="17272" y="9556"/>
                    </a:cubicBezTo>
                    <a:cubicBezTo>
                      <a:pt x="14925" y="7571"/>
                      <a:pt x="11354" y="6722"/>
                      <a:pt x="9240" y="6722"/>
                    </a:cubicBezTo>
                    <a:cubicBezTo>
                      <a:pt x="8235" y="6722"/>
                      <a:pt x="7559" y="6914"/>
                      <a:pt x="7502" y="7268"/>
                    </a:cubicBezTo>
                    <a:cubicBezTo>
                      <a:pt x="6788" y="11712"/>
                      <a:pt x="9820" y="16427"/>
                      <a:pt x="9820" y="16427"/>
                    </a:cubicBezTo>
                    <a:cubicBezTo>
                      <a:pt x="9719" y="16424"/>
                      <a:pt x="9619" y="16422"/>
                      <a:pt x="9518" y="16422"/>
                    </a:cubicBezTo>
                    <a:cubicBezTo>
                      <a:pt x="5513" y="16422"/>
                      <a:pt x="1643" y="18911"/>
                      <a:pt x="1936" y="19982"/>
                    </a:cubicBezTo>
                    <a:cubicBezTo>
                      <a:pt x="2920" y="23572"/>
                      <a:pt x="7626" y="25662"/>
                      <a:pt x="7626" y="25662"/>
                    </a:cubicBezTo>
                    <a:cubicBezTo>
                      <a:pt x="3989" y="27243"/>
                      <a:pt x="1" y="32676"/>
                      <a:pt x="1290" y="33550"/>
                    </a:cubicBezTo>
                    <a:cubicBezTo>
                      <a:pt x="4116" y="35461"/>
                      <a:pt x="9044" y="35902"/>
                      <a:pt x="9044" y="35902"/>
                    </a:cubicBezTo>
                    <a:cubicBezTo>
                      <a:pt x="7268" y="39093"/>
                      <a:pt x="7224" y="45603"/>
                      <a:pt x="8726" y="45699"/>
                    </a:cubicBezTo>
                    <a:cubicBezTo>
                      <a:pt x="8993" y="45716"/>
                      <a:pt x="9260" y="45724"/>
                      <a:pt x="9526" y="45724"/>
                    </a:cubicBezTo>
                    <a:cubicBezTo>
                      <a:pt x="13221" y="45724"/>
                      <a:pt x="16726" y="44215"/>
                      <a:pt x="16726" y="44215"/>
                    </a:cubicBezTo>
                    <a:cubicBezTo>
                      <a:pt x="16898" y="48226"/>
                      <a:pt x="19702" y="52226"/>
                      <a:pt x="20688" y="52226"/>
                    </a:cubicBezTo>
                    <a:cubicBezTo>
                      <a:pt x="20714" y="52226"/>
                      <a:pt x="20740" y="52223"/>
                      <a:pt x="20764" y="52217"/>
                    </a:cubicBezTo>
                    <a:cubicBezTo>
                      <a:pt x="24220" y="51360"/>
                      <a:pt x="28005" y="47880"/>
                      <a:pt x="28005" y="47880"/>
                    </a:cubicBezTo>
                    <a:cubicBezTo>
                      <a:pt x="29652" y="50276"/>
                      <a:pt x="34128" y="53015"/>
                      <a:pt x="35913" y="53015"/>
                    </a:cubicBezTo>
                    <a:cubicBezTo>
                      <a:pt x="36221" y="53015"/>
                      <a:pt x="36449" y="52933"/>
                      <a:pt x="36569" y="52754"/>
                    </a:cubicBezTo>
                    <a:cubicBezTo>
                      <a:pt x="38444" y="49941"/>
                      <a:pt x="38370" y="45144"/>
                      <a:pt x="38370" y="45143"/>
                    </a:cubicBezTo>
                    <a:lnTo>
                      <a:pt x="38370" y="45143"/>
                    </a:lnTo>
                    <a:cubicBezTo>
                      <a:pt x="39785" y="46033"/>
                      <a:pt x="43750" y="47047"/>
                      <a:pt x="45784" y="47047"/>
                    </a:cubicBezTo>
                    <a:cubicBezTo>
                      <a:pt x="46461" y="47047"/>
                      <a:pt x="46924" y="46935"/>
                      <a:pt x="47009" y="46669"/>
                    </a:cubicBezTo>
                    <a:cubicBezTo>
                      <a:pt x="48133" y="43166"/>
                      <a:pt x="46722" y="37648"/>
                      <a:pt x="46722" y="37648"/>
                    </a:cubicBezTo>
                    <a:lnTo>
                      <a:pt x="46722" y="37648"/>
                    </a:lnTo>
                    <a:cubicBezTo>
                      <a:pt x="47145" y="37687"/>
                      <a:pt x="47575" y="37706"/>
                      <a:pt x="48008" y="37706"/>
                    </a:cubicBezTo>
                    <a:cubicBezTo>
                      <a:pt x="52176" y="37706"/>
                      <a:pt x="56525" y="36007"/>
                      <a:pt x="56285" y="34888"/>
                    </a:cubicBezTo>
                    <a:cubicBezTo>
                      <a:pt x="55341" y="30484"/>
                      <a:pt x="51040" y="27949"/>
                      <a:pt x="51040" y="27949"/>
                    </a:cubicBezTo>
                    <a:cubicBezTo>
                      <a:pt x="55565" y="25201"/>
                      <a:pt x="56845" y="20013"/>
                      <a:pt x="56359" y="19309"/>
                    </a:cubicBezTo>
                    <a:cubicBezTo>
                      <a:pt x="54208" y="16192"/>
                      <a:pt x="48336" y="15495"/>
                      <a:pt x="48336" y="15495"/>
                    </a:cubicBezTo>
                    <a:cubicBezTo>
                      <a:pt x="49299" y="11742"/>
                      <a:pt x="48265" y="6225"/>
                      <a:pt x="47152" y="6125"/>
                    </a:cubicBezTo>
                    <a:cubicBezTo>
                      <a:pt x="46889" y="6101"/>
                      <a:pt x="46625" y="6090"/>
                      <a:pt x="46362" y="6090"/>
                    </a:cubicBezTo>
                    <a:cubicBezTo>
                      <a:pt x="42495" y="6090"/>
                      <a:pt x="38746" y="8476"/>
                      <a:pt x="38746" y="8476"/>
                    </a:cubicBezTo>
                    <a:cubicBezTo>
                      <a:pt x="38806" y="6123"/>
                      <a:pt x="36758" y="1"/>
                      <a:pt x="353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79" name="Google Shape;11079;p18"/>
              <p:cNvSpPr/>
              <p:nvPr/>
            </p:nvSpPr>
            <p:spPr>
              <a:xfrm rot="1271479">
                <a:off x="2043800" y="2229405"/>
                <a:ext cx="217046" cy="214591"/>
              </a:xfrm>
              <a:custGeom>
                <a:avLst/>
                <a:gdLst/>
                <a:ahLst/>
                <a:cxnLst/>
                <a:rect l="l" t="t" r="r" b="b"/>
                <a:pathLst>
                  <a:path w="13639" h="13482" extrusionOk="0">
                    <a:moveTo>
                      <a:pt x="8915" y="1"/>
                    </a:moveTo>
                    <a:cubicBezTo>
                      <a:pt x="6531" y="3083"/>
                      <a:pt x="7142" y="8501"/>
                      <a:pt x="7142" y="8501"/>
                    </a:cubicBezTo>
                    <a:cubicBezTo>
                      <a:pt x="5098" y="6774"/>
                      <a:pt x="2129" y="5905"/>
                      <a:pt x="0" y="5711"/>
                    </a:cubicBezTo>
                    <a:lnTo>
                      <a:pt x="0" y="5711"/>
                    </a:lnTo>
                    <a:cubicBezTo>
                      <a:pt x="2533" y="8718"/>
                      <a:pt x="5814" y="11123"/>
                      <a:pt x="8977" y="13481"/>
                    </a:cubicBezTo>
                    <a:cubicBezTo>
                      <a:pt x="10354" y="12249"/>
                      <a:pt x="11939" y="11246"/>
                      <a:pt x="13639" y="10497"/>
                    </a:cubicBezTo>
                    <a:cubicBezTo>
                      <a:pt x="11208" y="7496"/>
                      <a:pt x="9928" y="3750"/>
                      <a:pt x="8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80" name="Google Shape;11080;p18"/>
              <p:cNvSpPr/>
              <p:nvPr/>
            </p:nvSpPr>
            <p:spPr>
              <a:xfrm rot="1271479">
                <a:off x="1818667" y="2469776"/>
                <a:ext cx="201037" cy="165264"/>
              </a:xfrm>
              <a:custGeom>
                <a:avLst/>
                <a:gdLst/>
                <a:ahLst/>
                <a:cxnLst/>
                <a:rect l="l" t="t" r="r" b="b"/>
                <a:pathLst>
                  <a:path w="12633" h="10383" extrusionOk="0">
                    <a:moveTo>
                      <a:pt x="248" y="1"/>
                    </a:moveTo>
                    <a:lnTo>
                      <a:pt x="248" y="1"/>
                    </a:lnTo>
                    <a:cubicBezTo>
                      <a:pt x="1531" y="3250"/>
                      <a:pt x="5751" y="5125"/>
                      <a:pt x="5751" y="5125"/>
                    </a:cubicBezTo>
                    <a:cubicBezTo>
                      <a:pt x="3542" y="6087"/>
                      <a:pt x="1206" y="8466"/>
                      <a:pt x="0" y="10383"/>
                    </a:cubicBezTo>
                    <a:cubicBezTo>
                      <a:pt x="3854" y="9387"/>
                      <a:pt x="7612" y="8030"/>
                      <a:pt x="11383" y="6719"/>
                    </a:cubicBezTo>
                    <a:cubicBezTo>
                      <a:pt x="11520" y="4747"/>
                      <a:pt x="11961" y="2776"/>
                      <a:pt x="12633" y="954"/>
                    </a:cubicBezTo>
                    <a:lnTo>
                      <a:pt x="12633" y="954"/>
                    </a:lnTo>
                    <a:cubicBezTo>
                      <a:pt x="11706" y="975"/>
                      <a:pt x="10779" y="990"/>
                      <a:pt x="9853" y="990"/>
                    </a:cubicBezTo>
                    <a:cubicBezTo>
                      <a:pt x="6607" y="990"/>
                      <a:pt x="3378" y="803"/>
                      <a:pt x="2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81" name="Google Shape;11081;p18"/>
              <p:cNvSpPr/>
              <p:nvPr/>
            </p:nvSpPr>
            <p:spPr>
              <a:xfrm rot="1271479">
                <a:off x="2403186" y="2365849"/>
                <a:ext cx="194369" cy="207635"/>
              </a:xfrm>
              <a:custGeom>
                <a:avLst/>
                <a:gdLst/>
                <a:ahLst/>
                <a:cxnLst/>
                <a:rect l="l" t="t" r="r" b="b"/>
                <a:pathLst>
                  <a:path w="12214" h="13045" extrusionOk="0">
                    <a:moveTo>
                      <a:pt x="2344" y="0"/>
                    </a:moveTo>
                    <a:cubicBezTo>
                      <a:pt x="1400" y="2919"/>
                      <a:pt x="444" y="5827"/>
                      <a:pt x="49" y="8888"/>
                    </a:cubicBezTo>
                    <a:cubicBezTo>
                      <a:pt x="39" y="8957"/>
                      <a:pt x="23" y="9025"/>
                      <a:pt x="1" y="9091"/>
                    </a:cubicBezTo>
                    <a:cubicBezTo>
                      <a:pt x="2812" y="9644"/>
                      <a:pt x="5549" y="11061"/>
                      <a:pt x="7735" y="13045"/>
                    </a:cubicBezTo>
                    <a:cubicBezTo>
                      <a:pt x="9038" y="10211"/>
                      <a:pt x="10339" y="7377"/>
                      <a:pt x="12214" y="4935"/>
                    </a:cubicBezTo>
                    <a:cubicBezTo>
                      <a:pt x="12178" y="4935"/>
                      <a:pt x="12142" y="4935"/>
                      <a:pt x="12106" y="4935"/>
                    </a:cubicBezTo>
                    <a:cubicBezTo>
                      <a:pt x="8239" y="4935"/>
                      <a:pt x="4490" y="7318"/>
                      <a:pt x="4490" y="7318"/>
                    </a:cubicBezTo>
                    <a:cubicBezTo>
                      <a:pt x="4532" y="5604"/>
                      <a:pt x="3458" y="1891"/>
                      <a:pt x="2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82" name="Google Shape;11082;p18"/>
              <p:cNvSpPr/>
              <p:nvPr/>
            </p:nvSpPr>
            <p:spPr>
              <a:xfrm rot="1271479">
                <a:off x="2152760" y="2903541"/>
                <a:ext cx="184964" cy="227467"/>
              </a:xfrm>
              <a:custGeom>
                <a:avLst/>
                <a:gdLst/>
                <a:ahLst/>
                <a:cxnLst/>
                <a:rect l="l" t="t" r="r" b="b"/>
                <a:pathLst>
                  <a:path w="11623" h="14291" extrusionOk="0">
                    <a:moveTo>
                      <a:pt x="5761" y="0"/>
                    </a:moveTo>
                    <a:cubicBezTo>
                      <a:pt x="4396" y="985"/>
                      <a:pt x="2900" y="1788"/>
                      <a:pt x="1293" y="2363"/>
                    </a:cubicBezTo>
                    <a:cubicBezTo>
                      <a:pt x="870" y="2514"/>
                      <a:pt x="438" y="2648"/>
                      <a:pt x="1" y="2770"/>
                    </a:cubicBezTo>
                    <a:cubicBezTo>
                      <a:pt x="515" y="4345"/>
                      <a:pt x="1069" y="5906"/>
                      <a:pt x="1666" y="7454"/>
                    </a:cubicBezTo>
                    <a:cubicBezTo>
                      <a:pt x="2544" y="9720"/>
                      <a:pt x="3742" y="11962"/>
                      <a:pt x="4558" y="14290"/>
                    </a:cubicBezTo>
                    <a:cubicBezTo>
                      <a:pt x="6397" y="11470"/>
                      <a:pt x="6324" y="6735"/>
                      <a:pt x="6324" y="6735"/>
                    </a:cubicBezTo>
                    <a:lnTo>
                      <a:pt x="6324" y="6735"/>
                    </a:lnTo>
                    <a:cubicBezTo>
                      <a:pt x="7334" y="7372"/>
                      <a:pt x="9643" y="8070"/>
                      <a:pt x="11622" y="8417"/>
                    </a:cubicBezTo>
                    <a:cubicBezTo>
                      <a:pt x="9322" y="5887"/>
                      <a:pt x="7404" y="3005"/>
                      <a:pt x="57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83" name="Google Shape;11083;p18"/>
              <p:cNvSpPr/>
              <p:nvPr/>
            </p:nvSpPr>
            <p:spPr>
              <a:xfrm rot="1271479">
                <a:off x="2431535" y="2719191"/>
                <a:ext cx="194591" cy="211280"/>
              </a:xfrm>
              <a:custGeom>
                <a:avLst/>
                <a:gdLst/>
                <a:ahLst/>
                <a:cxnLst/>
                <a:rect l="l" t="t" r="r" b="b"/>
                <a:pathLst>
                  <a:path w="12228" h="13274" extrusionOk="0">
                    <a:moveTo>
                      <a:pt x="12228" y="1"/>
                    </a:moveTo>
                    <a:lnTo>
                      <a:pt x="12228" y="1"/>
                    </a:lnTo>
                    <a:cubicBezTo>
                      <a:pt x="8942" y="1214"/>
                      <a:pt x="5626" y="2337"/>
                      <a:pt x="2266" y="3318"/>
                    </a:cubicBezTo>
                    <a:cubicBezTo>
                      <a:pt x="2060" y="3479"/>
                      <a:pt x="1797" y="3561"/>
                      <a:pt x="1534" y="3561"/>
                    </a:cubicBezTo>
                    <a:cubicBezTo>
                      <a:pt x="1499" y="3561"/>
                      <a:pt x="1464" y="3560"/>
                      <a:pt x="1429" y="3557"/>
                    </a:cubicBezTo>
                    <a:cubicBezTo>
                      <a:pt x="1381" y="3571"/>
                      <a:pt x="1333" y="3583"/>
                      <a:pt x="1285" y="3597"/>
                    </a:cubicBezTo>
                    <a:cubicBezTo>
                      <a:pt x="1245" y="4586"/>
                      <a:pt x="1175" y="5572"/>
                      <a:pt x="1012" y="6549"/>
                    </a:cubicBezTo>
                    <a:cubicBezTo>
                      <a:pt x="821" y="7686"/>
                      <a:pt x="470" y="8759"/>
                      <a:pt x="1" y="9781"/>
                    </a:cubicBezTo>
                    <a:cubicBezTo>
                      <a:pt x="3986" y="11247"/>
                      <a:pt x="8029" y="12508"/>
                      <a:pt x="12199" y="13273"/>
                    </a:cubicBezTo>
                    <a:cubicBezTo>
                      <a:pt x="11088" y="9124"/>
                      <a:pt x="7054" y="6747"/>
                      <a:pt x="7054" y="6747"/>
                    </a:cubicBezTo>
                    <a:cubicBezTo>
                      <a:pt x="10097" y="4899"/>
                      <a:pt x="11671" y="1949"/>
                      <a:pt x="12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84" name="Google Shape;11084;p18"/>
              <p:cNvSpPr/>
              <p:nvPr/>
            </p:nvSpPr>
            <p:spPr>
              <a:xfrm rot="1271479">
                <a:off x="1803822" y="2773451"/>
                <a:ext cx="226880" cy="197926"/>
              </a:xfrm>
              <a:custGeom>
                <a:avLst/>
                <a:gdLst/>
                <a:ahLst/>
                <a:cxnLst/>
                <a:rect l="l" t="t" r="r" b="b"/>
                <a:pathLst>
                  <a:path w="14257" h="12435" extrusionOk="0">
                    <a:moveTo>
                      <a:pt x="8763" y="1"/>
                    </a:moveTo>
                    <a:cubicBezTo>
                      <a:pt x="5793" y="2292"/>
                      <a:pt x="2871" y="4645"/>
                      <a:pt x="1" y="7062"/>
                    </a:cubicBezTo>
                    <a:cubicBezTo>
                      <a:pt x="142" y="7267"/>
                      <a:pt x="309" y="7387"/>
                      <a:pt x="504" y="7400"/>
                    </a:cubicBezTo>
                    <a:cubicBezTo>
                      <a:pt x="772" y="7417"/>
                      <a:pt x="1040" y="7425"/>
                      <a:pt x="1308" y="7425"/>
                    </a:cubicBezTo>
                    <a:cubicBezTo>
                      <a:pt x="5000" y="7425"/>
                      <a:pt x="8504" y="5917"/>
                      <a:pt x="8504" y="5917"/>
                    </a:cubicBezTo>
                    <a:cubicBezTo>
                      <a:pt x="8611" y="8416"/>
                      <a:pt x="9740" y="10909"/>
                      <a:pt x="10814" y="12435"/>
                    </a:cubicBezTo>
                    <a:cubicBezTo>
                      <a:pt x="11902" y="9272"/>
                      <a:pt x="13051" y="6131"/>
                      <a:pt x="14257" y="3011"/>
                    </a:cubicBezTo>
                    <a:cubicBezTo>
                      <a:pt x="12207" y="2454"/>
                      <a:pt x="10307" y="1474"/>
                      <a:pt x="8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85" name="Google Shape;11085;p18"/>
              <p:cNvSpPr/>
              <p:nvPr/>
            </p:nvSpPr>
            <p:spPr>
              <a:xfrm rot="1271479">
                <a:off x="1846296" y="2382750"/>
                <a:ext cx="740221" cy="616284"/>
              </a:xfrm>
              <a:custGeom>
                <a:avLst/>
                <a:gdLst/>
                <a:ahLst/>
                <a:cxnLst/>
                <a:rect l="l" t="t" r="r" b="b"/>
                <a:pathLst>
                  <a:path w="46515" h="38719" extrusionOk="0">
                    <a:moveTo>
                      <a:pt x="24350" y="1"/>
                    </a:moveTo>
                    <a:cubicBezTo>
                      <a:pt x="19289" y="1"/>
                      <a:pt x="14009" y="2098"/>
                      <a:pt x="9261" y="6881"/>
                    </a:cubicBezTo>
                    <a:cubicBezTo>
                      <a:pt x="0" y="16215"/>
                      <a:pt x="4277" y="29356"/>
                      <a:pt x="12174" y="34990"/>
                    </a:cubicBezTo>
                    <a:cubicBezTo>
                      <a:pt x="15757" y="37546"/>
                      <a:pt x="19622" y="38719"/>
                      <a:pt x="23394" y="38719"/>
                    </a:cubicBezTo>
                    <a:cubicBezTo>
                      <a:pt x="28681" y="38719"/>
                      <a:pt x="33785" y="36414"/>
                      <a:pt x="37670" y="32383"/>
                    </a:cubicBezTo>
                    <a:cubicBezTo>
                      <a:pt x="43969" y="25850"/>
                      <a:pt x="46515" y="14053"/>
                      <a:pt x="38766" y="6309"/>
                    </a:cubicBezTo>
                    <a:cubicBezTo>
                      <a:pt x="34788" y="2334"/>
                      <a:pt x="29690" y="1"/>
                      <a:pt x="24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86" name="Google Shape;11086;p18"/>
              <p:cNvSpPr/>
              <p:nvPr/>
            </p:nvSpPr>
            <p:spPr>
              <a:xfrm rot="1271479">
                <a:off x="1909215" y="2386231"/>
                <a:ext cx="631770" cy="616029"/>
              </a:xfrm>
              <a:custGeom>
                <a:avLst/>
                <a:gdLst/>
                <a:ahLst/>
                <a:cxnLst/>
                <a:rect l="l" t="t" r="r" b="b"/>
                <a:pathLst>
                  <a:path w="39700" h="38703" extrusionOk="0">
                    <a:moveTo>
                      <a:pt x="20355" y="0"/>
                    </a:moveTo>
                    <a:cubicBezTo>
                      <a:pt x="19641" y="0"/>
                      <a:pt x="18927" y="42"/>
                      <a:pt x="18216" y="124"/>
                    </a:cubicBezTo>
                    <a:cubicBezTo>
                      <a:pt x="18772" y="2543"/>
                      <a:pt x="19121" y="5005"/>
                      <a:pt x="19485" y="7467"/>
                    </a:cubicBezTo>
                    <a:cubicBezTo>
                      <a:pt x="19592" y="8182"/>
                      <a:pt x="19069" y="8546"/>
                      <a:pt x="18505" y="8546"/>
                    </a:cubicBezTo>
                    <a:cubicBezTo>
                      <a:pt x="17966" y="8546"/>
                      <a:pt x="17388" y="8213"/>
                      <a:pt x="17288" y="7537"/>
                    </a:cubicBezTo>
                    <a:cubicBezTo>
                      <a:pt x="16936" y="5173"/>
                      <a:pt x="16593" y="2820"/>
                      <a:pt x="16050" y="510"/>
                    </a:cubicBezTo>
                    <a:cubicBezTo>
                      <a:pt x="14899" y="787"/>
                      <a:pt x="13774" y="1167"/>
                      <a:pt x="12692" y="1646"/>
                    </a:cubicBezTo>
                    <a:cubicBezTo>
                      <a:pt x="14261" y="4362"/>
                      <a:pt x="15689" y="7156"/>
                      <a:pt x="17065" y="9979"/>
                    </a:cubicBezTo>
                    <a:cubicBezTo>
                      <a:pt x="17494" y="10858"/>
                      <a:pt x="16724" y="11696"/>
                      <a:pt x="16007" y="11696"/>
                    </a:cubicBezTo>
                    <a:cubicBezTo>
                      <a:pt x="15694" y="11696"/>
                      <a:pt x="15391" y="11536"/>
                      <a:pt x="15202" y="11150"/>
                    </a:cubicBezTo>
                    <a:cubicBezTo>
                      <a:pt x="13796" y="8264"/>
                      <a:pt x="12336" y="5409"/>
                      <a:pt x="10727" y="2638"/>
                    </a:cubicBezTo>
                    <a:cubicBezTo>
                      <a:pt x="10018" y="3043"/>
                      <a:pt x="9332" y="3484"/>
                      <a:pt x="8669" y="3960"/>
                    </a:cubicBezTo>
                    <a:cubicBezTo>
                      <a:pt x="10418" y="6440"/>
                      <a:pt x="12214" y="8883"/>
                      <a:pt x="14117" y="11248"/>
                    </a:cubicBezTo>
                    <a:cubicBezTo>
                      <a:pt x="14753" y="12039"/>
                      <a:pt x="13971" y="12856"/>
                      <a:pt x="13155" y="12856"/>
                    </a:cubicBezTo>
                    <a:cubicBezTo>
                      <a:pt x="12831" y="12856"/>
                      <a:pt x="12501" y="12728"/>
                      <a:pt x="12253" y="12419"/>
                    </a:cubicBezTo>
                    <a:cubicBezTo>
                      <a:pt x="10400" y="10114"/>
                      <a:pt x="8647" y="7736"/>
                      <a:pt x="6940" y="5324"/>
                    </a:cubicBezTo>
                    <a:cubicBezTo>
                      <a:pt x="6378" y="5806"/>
                      <a:pt x="5819" y="6319"/>
                      <a:pt x="5269" y="6873"/>
                    </a:cubicBezTo>
                    <a:cubicBezTo>
                      <a:pt x="4733" y="7414"/>
                      <a:pt x="4228" y="7986"/>
                      <a:pt x="3756" y="8584"/>
                    </a:cubicBezTo>
                    <a:cubicBezTo>
                      <a:pt x="5645" y="9775"/>
                      <a:pt x="7551" y="10937"/>
                      <a:pt x="9476" y="12069"/>
                    </a:cubicBezTo>
                    <a:cubicBezTo>
                      <a:pt x="10507" y="12677"/>
                      <a:pt x="9914" y="14161"/>
                      <a:pt x="8966" y="14161"/>
                    </a:cubicBezTo>
                    <a:cubicBezTo>
                      <a:pt x="8795" y="14161"/>
                      <a:pt x="8613" y="14113"/>
                      <a:pt x="8426" y="14003"/>
                    </a:cubicBezTo>
                    <a:cubicBezTo>
                      <a:pt x="6433" y="12829"/>
                      <a:pt x="4457" y="11624"/>
                      <a:pt x="2501" y="10389"/>
                    </a:cubicBezTo>
                    <a:cubicBezTo>
                      <a:pt x="1824" y="11499"/>
                      <a:pt x="1277" y="12682"/>
                      <a:pt x="869" y="13915"/>
                    </a:cubicBezTo>
                    <a:cubicBezTo>
                      <a:pt x="2705" y="14530"/>
                      <a:pt x="4581" y="15032"/>
                      <a:pt x="6440" y="15580"/>
                    </a:cubicBezTo>
                    <a:cubicBezTo>
                      <a:pt x="7678" y="15945"/>
                      <a:pt x="7358" y="17768"/>
                      <a:pt x="6251" y="17768"/>
                    </a:cubicBezTo>
                    <a:cubicBezTo>
                      <a:pt x="6148" y="17768"/>
                      <a:pt x="6038" y="17753"/>
                      <a:pt x="5922" y="17718"/>
                    </a:cubicBezTo>
                    <a:cubicBezTo>
                      <a:pt x="4051" y="17167"/>
                      <a:pt x="2171" y="16650"/>
                      <a:pt x="323" y="16036"/>
                    </a:cubicBezTo>
                    <a:cubicBezTo>
                      <a:pt x="97" y="17244"/>
                      <a:pt x="1" y="18472"/>
                      <a:pt x="38" y="19700"/>
                    </a:cubicBezTo>
                    <a:cubicBezTo>
                      <a:pt x="860" y="19779"/>
                      <a:pt x="1686" y="19805"/>
                      <a:pt x="2515" y="19805"/>
                    </a:cubicBezTo>
                    <a:cubicBezTo>
                      <a:pt x="3198" y="19805"/>
                      <a:pt x="3883" y="19787"/>
                      <a:pt x="4571" y="19765"/>
                    </a:cubicBezTo>
                    <a:cubicBezTo>
                      <a:pt x="4585" y="19765"/>
                      <a:pt x="4599" y="19765"/>
                      <a:pt x="4613" y="19765"/>
                    </a:cubicBezTo>
                    <a:cubicBezTo>
                      <a:pt x="5989" y="19765"/>
                      <a:pt x="6043" y="21921"/>
                      <a:pt x="4641" y="21965"/>
                    </a:cubicBezTo>
                    <a:cubicBezTo>
                      <a:pt x="3953" y="21986"/>
                      <a:pt x="3266" y="22002"/>
                      <a:pt x="2581" y="22002"/>
                    </a:cubicBezTo>
                    <a:cubicBezTo>
                      <a:pt x="1797" y="22002"/>
                      <a:pt x="1016" y="21981"/>
                      <a:pt x="238" y="21921"/>
                    </a:cubicBezTo>
                    <a:lnTo>
                      <a:pt x="238" y="21921"/>
                    </a:lnTo>
                    <a:cubicBezTo>
                      <a:pt x="433" y="23190"/>
                      <a:pt x="754" y="24434"/>
                      <a:pt x="1196" y="25639"/>
                    </a:cubicBezTo>
                    <a:cubicBezTo>
                      <a:pt x="2801" y="25164"/>
                      <a:pt x="4371" y="24224"/>
                      <a:pt x="5791" y="23611"/>
                    </a:cubicBezTo>
                    <a:cubicBezTo>
                      <a:pt x="5941" y="23546"/>
                      <a:pt x="6083" y="23517"/>
                      <a:pt x="6214" y="23517"/>
                    </a:cubicBezTo>
                    <a:cubicBezTo>
                      <a:pt x="7215" y="23517"/>
                      <a:pt x="7579" y="25223"/>
                      <a:pt x="6442" y="25713"/>
                    </a:cubicBezTo>
                    <a:cubicBezTo>
                      <a:pt x="4988" y="26340"/>
                      <a:pt x="3535" y="27109"/>
                      <a:pt x="2029" y="27605"/>
                    </a:cubicBezTo>
                    <a:cubicBezTo>
                      <a:pt x="2620" y="28812"/>
                      <a:pt x="3329" y="29958"/>
                      <a:pt x="4146" y="31025"/>
                    </a:cubicBezTo>
                    <a:cubicBezTo>
                      <a:pt x="5524" y="29617"/>
                      <a:pt x="6984" y="28292"/>
                      <a:pt x="8519" y="27056"/>
                    </a:cubicBezTo>
                    <a:cubicBezTo>
                      <a:pt x="8722" y="26892"/>
                      <a:pt x="8927" y="26822"/>
                      <a:pt x="9119" y="26822"/>
                    </a:cubicBezTo>
                    <a:cubicBezTo>
                      <a:pt x="9972" y="26822"/>
                      <a:pt x="10578" y="28203"/>
                      <a:pt x="9690" y="28919"/>
                    </a:cubicBezTo>
                    <a:cubicBezTo>
                      <a:pt x="8235" y="30092"/>
                      <a:pt x="6869" y="31365"/>
                      <a:pt x="5574" y="32710"/>
                    </a:cubicBezTo>
                    <a:cubicBezTo>
                      <a:pt x="6383" y="33558"/>
                      <a:pt x="7256" y="34322"/>
                      <a:pt x="8181" y="34982"/>
                    </a:cubicBezTo>
                    <a:cubicBezTo>
                      <a:pt x="8481" y="35196"/>
                      <a:pt x="8783" y="35397"/>
                      <a:pt x="9086" y="35592"/>
                    </a:cubicBezTo>
                    <a:lnTo>
                      <a:pt x="10909" y="30734"/>
                    </a:lnTo>
                    <a:cubicBezTo>
                      <a:pt x="11108" y="30202"/>
                      <a:pt x="11581" y="29969"/>
                      <a:pt x="12038" y="29969"/>
                    </a:cubicBezTo>
                    <a:cubicBezTo>
                      <a:pt x="12706" y="29969"/>
                      <a:pt x="13342" y="30466"/>
                      <a:pt x="13047" y="31251"/>
                    </a:cubicBezTo>
                    <a:lnTo>
                      <a:pt x="11010" y="36684"/>
                    </a:lnTo>
                    <a:cubicBezTo>
                      <a:pt x="12215" y="37291"/>
                      <a:pt x="13482" y="37770"/>
                      <a:pt x="14787" y="38111"/>
                    </a:cubicBezTo>
                    <a:cubicBezTo>
                      <a:pt x="15007" y="36170"/>
                      <a:pt x="15156" y="34223"/>
                      <a:pt x="15298" y="32276"/>
                    </a:cubicBezTo>
                    <a:cubicBezTo>
                      <a:pt x="15351" y="31557"/>
                      <a:pt x="15956" y="31186"/>
                      <a:pt x="16519" y="31186"/>
                    </a:cubicBezTo>
                    <a:cubicBezTo>
                      <a:pt x="17052" y="31186"/>
                      <a:pt x="17547" y="31520"/>
                      <a:pt x="17496" y="32206"/>
                    </a:cubicBezTo>
                    <a:cubicBezTo>
                      <a:pt x="17342" y="34319"/>
                      <a:pt x="17172" y="36431"/>
                      <a:pt x="16935" y="38537"/>
                    </a:cubicBezTo>
                    <a:cubicBezTo>
                      <a:pt x="17749" y="38647"/>
                      <a:pt x="18569" y="38703"/>
                      <a:pt x="19389" y="38703"/>
                    </a:cubicBezTo>
                    <a:cubicBezTo>
                      <a:pt x="20042" y="38703"/>
                      <a:pt x="20695" y="38667"/>
                      <a:pt x="21346" y="38597"/>
                    </a:cubicBezTo>
                    <a:cubicBezTo>
                      <a:pt x="20845" y="36495"/>
                      <a:pt x="20248" y="34418"/>
                      <a:pt x="19717" y="32320"/>
                    </a:cubicBezTo>
                    <a:cubicBezTo>
                      <a:pt x="19505" y="31480"/>
                      <a:pt x="20211" y="30909"/>
                      <a:pt x="20870" y="30909"/>
                    </a:cubicBezTo>
                    <a:cubicBezTo>
                      <a:pt x="21287" y="30909"/>
                      <a:pt x="21685" y="31137"/>
                      <a:pt x="21819" y="31668"/>
                    </a:cubicBezTo>
                    <a:cubicBezTo>
                      <a:pt x="22372" y="33862"/>
                      <a:pt x="23002" y="36033"/>
                      <a:pt x="23516" y="38233"/>
                    </a:cubicBezTo>
                    <a:cubicBezTo>
                      <a:pt x="25233" y="37841"/>
                      <a:pt x="26898" y="37204"/>
                      <a:pt x="28473" y="36352"/>
                    </a:cubicBezTo>
                    <a:cubicBezTo>
                      <a:pt x="27108" y="34366"/>
                      <a:pt x="25825" y="32323"/>
                      <a:pt x="24360" y="30406"/>
                    </a:cubicBezTo>
                    <a:cubicBezTo>
                      <a:pt x="23746" y="29602"/>
                      <a:pt x="24521" y="28783"/>
                      <a:pt x="25326" y="28783"/>
                    </a:cubicBezTo>
                    <a:cubicBezTo>
                      <a:pt x="25651" y="28783"/>
                      <a:pt x="25980" y="28916"/>
                      <a:pt x="26225" y="29236"/>
                    </a:cubicBezTo>
                    <a:cubicBezTo>
                      <a:pt x="27694" y="31160"/>
                      <a:pt x="28979" y="33209"/>
                      <a:pt x="30350" y="35201"/>
                    </a:cubicBezTo>
                    <a:cubicBezTo>
                      <a:pt x="31550" y="34374"/>
                      <a:pt x="32666" y="33427"/>
                      <a:pt x="33678" y="32376"/>
                    </a:cubicBezTo>
                    <a:cubicBezTo>
                      <a:pt x="33811" y="32238"/>
                      <a:pt x="33940" y="32094"/>
                      <a:pt x="34071" y="31951"/>
                    </a:cubicBezTo>
                    <a:cubicBezTo>
                      <a:pt x="31705" y="30379"/>
                      <a:pt x="29396" y="28723"/>
                      <a:pt x="27002" y="27192"/>
                    </a:cubicBezTo>
                    <a:cubicBezTo>
                      <a:pt x="26006" y="26554"/>
                      <a:pt x="26581" y="25083"/>
                      <a:pt x="27499" y="25083"/>
                    </a:cubicBezTo>
                    <a:cubicBezTo>
                      <a:pt x="27674" y="25083"/>
                      <a:pt x="27861" y="25136"/>
                      <a:pt x="28052" y="25259"/>
                    </a:cubicBezTo>
                    <a:cubicBezTo>
                      <a:pt x="30561" y="26863"/>
                      <a:pt x="32977" y="28604"/>
                      <a:pt x="35463" y="30240"/>
                    </a:cubicBezTo>
                    <a:cubicBezTo>
                      <a:pt x="36640" y="28621"/>
                      <a:pt x="37590" y="26847"/>
                      <a:pt x="38285" y="24971"/>
                    </a:cubicBezTo>
                    <a:cubicBezTo>
                      <a:pt x="35152" y="24492"/>
                      <a:pt x="32025" y="23990"/>
                      <a:pt x="28955" y="23183"/>
                    </a:cubicBezTo>
                    <a:cubicBezTo>
                      <a:pt x="27691" y="22850"/>
                      <a:pt x="28031" y="21002"/>
                      <a:pt x="29169" y="21002"/>
                    </a:cubicBezTo>
                    <a:cubicBezTo>
                      <a:pt x="29264" y="21002"/>
                      <a:pt x="29365" y="21015"/>
                      <a:pt x="29471" y="21043"/>
                    </a:cubicBezTo>
                    <a:cubicBezTo>
                      <a:pt x="32589" y="21863"/>
                      <a:pt x="35766" y="22369"/>
                      <a:pt x="38948" y="22854"/>
                    </a:cubicBezTo>
                    <a:cubicBezTo>
                      <a:pt x="39489" y="20746"/>
                      <a:pt x="39700" y="18555"/>
                      <a:pt x="39504" y="16392"/>
                    </a:cubicBezTo>
                    <a:lnTo>
                      <a:pt x="39504" y="16392"/>
                    </a:lnTo>
                    <a:cubicBezTo>
                      <a:pt x="37122" y="16873"/>
                      <a:pt x="34742" y="17356"/>
                      <a:pt x="32360" y="17839"/>
                    </a:cubicBezTo>
                    <a:cubicBezTo>
                      <a:pt x="32273" y="17857"/>
                      <a:pt x="32190" y="17865"/>
                      <a:pt x="32109" y="17865"/>
                    </a:cubicBezTo>
                    <a:cubicBezTo>
                      <a:pt x="30907" y="17865"/>
                      <a:pt x="30411" y="16004"/>
                      <a:pt x="31708" y="15739"/>
                    </a:cubicBezTo>
                    <a:cubicBezTo>
                      <a:pt x="34194" y="15231"/>
                      <a:pt x="36680" y="14726"/>
                      <a:pt x="39168" y="14225"/>
                    </a:cubicBezTo>
                    <a:cubicBezTo>
                      <a:pt x="38812" y="12627"/>
                      <a:pt x="38211" y="11093"/>
                      <a:pt x="37387" y="9677"/>
                    </a:cubicBezTo>
                    <a:cubicBezTo>
                      <a:pt x="35750" y="10529"/>
                      <a:pt x="34102" y="11361"/>
                      <a:pt x="32444" y="12172"/>
                    </a:cubicBezTo>
                    <a:cubicBezTo>
                      <a:pt x="32267" y="12258"/>
                      <a:pt x="32093" y="12296"/>
                      <a:pt x="31926" y="12296"/>
                    </a:cubicBezTo>
                    <a:cubicBezTo>
                      <a:pt x="30900" y="12296"/>
                      <a:pt x="30182" y="10846"/>
                      <a:pt x="31273" y="10308"/>
                    </a:cubicBezTo>
                    <a:cubicBezTo>
                      <a:pt x="32906" y="9506"/>
                      <a:pt x="34533" y="8691"/>
                      <a:pt x="36146" y="7851"/>
                    </a:cubicBezTo>
                    <a:cubicBezTo>
                      <a:pt x="35720" y="7308"/>
                      <a:pt x="35262" y="6791"/>
                      <a:pt x="34775" y="6302"/>
                    </a:cubicBezTo>
                    <a:cubicBezTo>
                      <a:pt x="34008" y="5537"/>
                      <a:pt x="33190" y="4826"/>
                      <a:pt x="32326" y="4174"/>
                    </a:cubicBezTo>
                    <a:cubicBezTo>
                      <a:pt x="32319" y="4184"/>
                      <a:pt x="32313" y="4196"/>
                      <a:pt x="32305" y="4206"/>
                    </a:cubicBezTo>
                    <a:cubicBezTo>
                      <a:pt x="30841" y="6110"/>
                      <a:pt x="29418" y="8045"/>
                      <a:pt x="27894" y="9901"/>
                    </a:cubicBezTo>
                    <a:cubicBezTo>
                      <a:pt x="27673" y="10170"/>
                      <a:pt x="27410" y="10282"/>
                      <a:pt x="27152" y="10282"/>
                    </a:cubicBezTo>
                    <a:cubicBezTo>
                      <a:pt x="26359" y="10282"/>
                      <a:pt x="25614" y="9219"/>
                      <a:pt x="26289" y="8396"/>
                    </a:cubicBezTo>
                    <a:cubicBezTo>
                      <a:pt x="27750" y="6618"/>
                      <a:pt x="29117" y="4770"/>
                      <a:pt x="30516" y="2944"/>
                    </a:cubicBezTo>
                    <a:cubicBezTo>
                      <a:pt x="28682" y="1823"/>
                      <a:pt x="26717" y="1000"/>
                      <a:pt x="24677" y="513"/>
                    </a:cubicBezTo>
                    <a:cubicBezTo>
                      <a:pt x="24545" y="2678"/>
                      <a:pt x="24300" y="4832"/>
                      <a:pt x="23917" y="6977"/>
                    </a:cubicBezTo>
                    <a:cubicBezTo>
                      <a:pt x="23815" y="7549"/>
                      <a:pt x="23396" y="7799"/>
                      <a:pt x="22954" y="7799"/>
                    </a:cubicBezTo>
                    <a:cubicBezTo>
                      <a:pt x="22317" y="7799"/>
                      <a:pt x="21631" y="7281"/>
                      <a:pt x="21778" y="6460"/>
                    </a:cubicBezTo>
                    <a:cubicBezTo>
                      <a:pt x="22154" y="4354"/>
                      <a:pt x="22382" y="2247"/>
                      <a:pt x="22501" y="126"/>
                    </a:cubicBezTo>
                    <a:cubicBezTo>
                      <a:pt x="21788" y="42"/>
                      <a:pt x="21072" y="0"/>
                      <a:pt x="20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87" name="Google Shape;11087;p18"/>
              <p:cNvSpPr/>
              <p:nvPr/>
            </p:nvSpPr>
            <p:spPr>
              <a:xfrm rot="1271479">
                <a:off x="1916348" y="2440404"/>
                <a:ext cx="603173" cy="502160"/>
              </a:xfrm>
              <a:custGeom>
                <a:avLst/>
                <a:gdLst/>
                <a:ahLst/>
                <a:cxnLst/>
                <a:rect l="l" t="t" r="r" b="b"/>
                <a:pathLst>
                  <a:path w="37903" h="31549" extrusionOk="0">
                    <a:moveTo>
                      <a:pt x="19841" y="1"/>
                    </a:moveTo>
                    <a:cubicBezTo>
                      <a:pt x="15717" y="1"/>
                      <a:pt x="11416" y="1710"/>
                      <a:pt x="7548" y="5608"/>
                    </a:cubicBezTo>
                    <a:cubicBezTo>
                      <a:pt x="1" y="13212"/>
                      <a:pt x="3485" y="23920"/>
                      <a:pt x="9920" y="28510"/>
                    </a:cubicBezTo>
                    <a:cubicBezTo>
                      <a:pt x="12840" y="30593"/>
                      <a:pt x="15990" y="31549"/>
                      <a:pt x="19063" y="31549"/>
                    </a:cubicBezTo>
                    <a:cubicBezTo>
                      <a:pt x="23372" y="31549"/>
                      <a:pt x="27530" y="29670"/>
                      <a:pt x="30695" y="26387"/>
                    </a:cubicBezTo>
                    <a:cubicBezTo>
                      <a:pt x="35828" y="21063"/>
                      <a:pt x="37902" y="11450"/>
                      <a:pt x="31587" y="5142"/>
                    </a:cubicBezTo>
                    <a:cubicBezTo>
                      <a:pt x="28346" y="1903"/>
                      <a:pt x="24192" y="1"/>
                      <a:pt x="198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88" name="Google Shape;11088;p18"/>
              <p:cNvSpPr/>
              <p:nvPr/>
            </p:nvSpPr>
            <p:spPr>
              <a:xfrm rot="1271479">
                <a:off x="2192259" y="2260208"/>
                <a:ext cx="22995" cy="89039"/>
              </a:xfrm>
              <a:custGeom>
                <a:avLst/>
                <a:gdLst/>
                <a:ahLst/>
                <a:cxnLst/>
                <a:rect l="l" t="t" r="r" b="b"/>
                <a:pathLst>
                  <a:path w="1445" h="5594" extrusionOk="0">
                    <a:moveTo>
                      <a:pt x="274" y="1"/>
                    </a:moveTo>
                    <a:cubicBezTo>
                      <a:pt x="137" y="1"/>
                      <a:pt x="0" y="89"/>
                      <a:pt x="1" y="266"/>
                    </a:cubicBezTo>
                    <a:lnTo>
                      <a:pt x="1" y="268"/>
                    </a:lnTo>
                    <a:cubicBezTo>
                      <a:pt x="15" y="2013"/>
                      <a:pt x="301" y="3746"/>
                      <a:pt x="847" y="5403"/>
                    </a:cubicBezTo>
                    <a:cubicBezTo>
                      <a:pt x="891" y="5536"/>
                      <a:pt x="1001" y="5594"/>
                      <a:pt x="1111" y="5594"/>
                    </a:cubicBezTo>
                    <a:cubicBezTo>
                      <a:pt x="1278" y="5594"/>
                      <a:pt x="1444" y="5461"/>
                      <a:pt x="1378" y="5258"/>
                    </a:cubicBezTo>
                    <a:cubicBezTo>
                      <a:pt x="845" y="3647"/>
                      <a:pt x="567" y="1964"/>
                      <a:pt x="552" y="266"/>
                    </a:cubicBezTo>
                    <a:cubicBezTo>
                      <a:pt x="550" y="89"/>
                      <a:pt x="411" y="1"/>
                      <a:pt x="27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89" name="Google Shape;11089;p18"/>
              <p:cNvSpPr/>
              <p:nvPr/>
            </p:nvSpPr>
            <p:spPr>
              <a:xfrm rot="1271479">
                <a:off x="2233777" y="2265017"/>
                <a:ext cx="29106" cy="19084"/>
              </a:xfrm>
              <a:custGeom>
                <a:avLst/>
                <a:gdLst/>
                <a:ahLst/>
                <a:cxnLst/>
                <a:rect l="l" t="t" r="r" b="b"/>
                <a:pathLst>
                  <a:path w="1829" h="1199" extrusionOk="0">
                    <a:moveTo>
                      <a:pt x="440" y="0"/>
                    </a:moveTo>
                    <a:cubicBezTo>
                      <a:pt x="177" y="0"/>
                      <a:pt x="0" y="377"/>
                      <a:pt x="281" y="501"/>
                    </a:cubicBezTo>
                    <a:cubicBezTo>
                      <a:pt x="633" y="654"/>
                      <a:pt x="955" y="864"/>
                      <a:pt x="1236" y="1123"/>
                    </a:cubicBezTo>
                    <a:cubicBezTo>
                      <a:pt x="1294" y="1176"/>
                      <a:pt x="1358" y="1198"/>
                      <a:pt x="1420" y="1198"/>
                    </a:cubicBezTo>
                    <a:cubicBezTo>
                      <a:pt x="1637" y="1198"/>
                      <a:pt x="1829" y="923"/>
                      <a:pt x="1626" y="735"/>
                    </a:cubicBezTo>
                    <a:cubicBezTo>
                      <a:pt x="1312" y="441"/>
                      <a:pt x="952" y="201"/>
                      <a:pt x="560" y="27"/>
                    </a:cubicBezTo>
                    <a:cubicBezTo>
                      <a:pt x="519" y="8"/>
                      <a:pt x="478" y="0"/>
                      <a:pt x="4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90" name="Google Shape;11090;p18"/>
              <p:cNvSpPr/>
              <p:nvPr/>
            </p:nvSpPr>
            <p:spPr>
              <a:xfrm rot="1271479">
                <a:off x="2250767" y="2296258"/>
                <a:ext cx="46754" cy="46748"/>
              </a:xfrm>
              <a:custGeom>
                <a:avLst/>
                <a:gdLst/>
                <a:ahLst/>
                <a:cxnLst/>
                <a:rect l="l" t="t" r="r" b="b"/>
                <a:pathLst>
                  <a:path w="2938" h="2937" extrusionOk="0">
                    <a:moveTo>
                      <a:pt x="362" y="0"/>
                    </a:moveTo>
                    <a:cubicBezTo>
                      <a:pt x="146" y="0"/>
                      <a:pt x="0" y="355"/>
                      <a:pt x="230" y="529"/>
                    </a:cubicBezTo>
                    <a:cubicBezTo>
                      <a:pt x="1057" y="1162"/>
                      <a:pt x="1766" y="1933"/>
                      <a:pt x="2329" y="2809"/>
                    </a:cubicBezTo>
                    <a:cubicBezTo>
                      <a:pt x="2387" y="2899"/>
                      <a:pt x="2471" y="2936"/>
                      <a:pt x="2554" y="2936"/>
                    </a:cubicBezTo>
                    <a:cubicBezTo>
                      <a:pt x="2747" y="2936"/>
                      <a:pt x="2937" y="2739"/>
                      <a:pt x="2804" y="2531"/>
                    </a:cubicBezTo>
                    <a:cubicBezTo>
                      <a:pt x="2189" y="1577"/>
                      <a:pt x="1411" y="739"/>
                      <a:pt x="507" y="54"/>
                    </a:cubicBezTo>
                    <a:cubicBezTo>
                      <a:pt x="457" y="17"/>
                      <a:pt x="408" y="0"/>
                      <a:pt x="36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91" name="Google Shape;11091;p18"/>
              <p:cNvSpPr/>
              <p:nvPr/>
            </p:nvSpPr>
            <p:spPr>
              <a:xfrm rot="1271479">
                <a:off x="2357906" y="2330914"/>
                <a:ext cx="62047" cy="49215"/>
              </a:xfrm>
              <a:custGeom>
                <a:avLst/>
                <a:gdLst/>
                <a:ahLst/>
                <a:cxnLst/>
                <a:rect l="l" t="t" r="r" b="b"/>
                <a:pathLst>
                  <a:path w="3899" h="3092" extrusionOk="0">
                    <a:moveTo>
                      <a:pt x="3507" y="0"/>
                    </a:moveTo>
                    <a:cubicBezTo>
                      <a:pt x="3463" y="0"/>
                      <a:pt x="3415" y="13"/>
                      <a:pt x="3368" y="42"/>
                    </a:cubicBezTo>
                    <a:cubicBezTo>
                      <a:pt x="2197" y="754"/>
                      <a:pt x="1127" y="1622"/>
                      <a:pt x="187" y="2619"/>
                    </a:cubicBezTo>
                    <a:cubicBezTo>
                      <a:pt x="1" y="2816"/>
                      <a:pt x="187" y="3092"/>
                      <a:pt x="394" y="3092"/>
                    </a:cubicBezTo>
                    <a:cubicBezTo>
                      <a:pt x="456" y="3092"/>
                      <a:pt x="520" y="3067"/>
                      <a:pt x="577" y="3007"/>
                    </a:cubicBezTo>
                    <a:cubicBezTo>
                      <a:pt x="1482" y="2044"/>
                      <a:pt x="2516" y="1206"/>
                      <a:pt x="3645" y="517"/>
                    </a:cubicBezTo>
                    <a:cubicBezTo>
                      <a:pt x="3899" y="362"/>
                      <a:pt x="3743" y="0"/>
                      <a:pt x="350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92" name="Google Shape;11092;p18"/>
              <p:cNvSpPr/>
              <p:nvPr/>
            </p:nvSpPr>
            <p:spPr>
              <a:xfrm rot="1271479">
                <a:off x="2429287" y="2335305"/>
                <a:ext cx="26608" cy="14612"/>
              </a:xfrm>
              <a:custGeom>
                <a:avLst/>
                <a:gdLst/>
                <a:ahLst/>
                <a:cxnLst/>
                <a:rect l="l" t="t" r="r" b="b"/>
                <a:pathLst>
                  <a:path w="1672" h="918" extrusionOk="0">
                    <a:moveTo>
                      <a:pt x="1321" y="1"/>
                    </a:moveTo>
                    <a:cubicBezTo>
                      <a:pt x="1292" y="1"/>
                      <a:pt x="1260" y="6"/>
                      <a:pt x="1227" y="18"/>
                    </a:cubicBezTo>
                    <a:cubicBezTo>
                      <a:pt x="904" y="135"/>
                      <a:pt x="588" y="266"/>
                      <a:pt x="277" y="413"/>
                    </a:cubicBezTo>
                    <a:cubicBezTo>
                      <a:pt x="1" y="544"/>
                      <a:pt x="172" y="917"/>
                      <a:pt x="430" y="917"/>
                    </a:cubicBezTo>
                    <a:cubicBezTo>
                      <a:pt x="470" y="917"/>
                      <a:pt x="512" y="908"/>
                      <a:pt x="555" y="888"/>
                    </a:cubicBezTo>
                    <a:lnTo>
                      <a:pt x="555" y="889"/>
                    </a:lnTo>
                    <a:cubicBezTo>
                      <a:pt x="822" y="762"/>
                      <a:pt x="1095" y="649"/>
                      <a:pt x="1374" y="549"/>
                    </a:cubicBezTo>
                    <a:cubicBezTo>
                      <a:pt x="1671" y="442"/>
                      <a:pt x="1585" y="1"/>
                      <a:pt x="1321"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93" name="Google Shape;11093;p18"/>
              <p:cNvSpPr/>
              <p:nvPr/>
            </p:nvSpPr>
            <p:spPr>
              <a:xfrm rot="1271479">
                <a:off x="2012045" y="2298725"/>
                <a:ext cx="11617" cy="26549"/>
              </a:xfrm>
              <a:custGeom>
                <a:avLst/>
                <a:gdLst/>
                <a:ahLst/>
                <a:cxnLst/>
                <a:rect l="l" t="t" r="r" b="b"/>
                <a:pathLst>
                  <a:path w="730" h="1668" extrusionOk="0">
                    <a:moveTo>
                      <a:pt x="337" y="0"/>
                    </a:moveTo>
                    <a:cubicBezTo>
                      <a:pt x="177" y="0"/>
                      <a:pt x="1" y="137"/>
                      <a:pt x="37" y="345"/>
                    </a:cubicBezTo>
                    <a:cubicBezTo>
                      <a:pt x="97" y="696"/>
                      <a:pt x="140" y="1049"/>
                      <a:pt x="166" y="1403"/>
                    </a:cubicBezTo>
                    <a:cubicBezTo>
                      <a:pt x="179" y="1579"/>
                      <a:pt x="324" y="1667"/>
                      <a:pt x="461" y="1667"/>
                    </a:cubicBezTo>
                    <a:cubicBezTo>
                      <a:pt x="599" y="1667"/>
                      <a:pt x="729" y="1580"/>
                      <a:pt x="716" y="1403"/>
                    </a:cubicBezTo>
                    <a:cubicBezTo>
                      <a:pt x="686" y="1000"/>
                      <a:pt x="636" y="598"/>
                      <a:pt x="566" y="200"/>
                    </a:cubicBezTo>
                    <a:cubicBezTo>
                      <a:pt x="542" y="61"/>
                      <a:pt x="443" y="0"/>
                      <a:pt x="33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94" name="Google Shape;11094;p18"/>
              <p:cNvSpPr/>
              <p:nvPr/>
            </p:nvSpPr>
            <p:spPr>
              <a:xfrm rot="1271479">
                <a:off x="1995530" y="2336899"/>
                <a:ext cx="34485" cy="68697"/>
              </a:xfrm>
              <a:custGeom>
                <a:avLst/>
                <a:gdLst/>
                <a:ahLst/>
                <a:cxnLst/>
                <a:rect l="l" t="t" r="r" b="b"/>
                <a:pathLst>
                  <a:path w="2167" h="4316" extrusionOk="0">
                    <a:moveTo>
                      <a:pt x="335" y="0"/>
                    </a:moveTo>
                    <a:cubicBezTo>
                      <a:pt x="172" y="0"/>
                      <a:pt x="1" y="135"/>
                      <a:pt x="55" y="343"/>
                    </a:cubicBezTo>
                    <a:lnTo>
                      <a:pt x="54" y="341"/>
                    </a:lnTo>
                    <a:lnTo>
                      <a:pt x="54" y="341"/>
                    </a:lnTo>
                    <a:cubicBezTo>
                      <a:pt x="402" y="1678"/>
                      <a:pt x="913" y="2967"/>
                      <a:pt x="1574" y="4179"/>
                    </a:cubicBezTo>
                    <a:cubicBezTo>
                      <a:pt x="1627" y="4275"/>
                      <a:pt x="1709" y="4315"/>
                      <a:pt x="1792" y="4315"/>
                    </a:cubicBezTo>
                    <a:cubicBezTo>
                      <a:pt x="1977" y="4315"/>
                      <a:pt x="2167" y="4117"/>
                      <a:pt x="2050" y="3902"/>
                    </a:cubicBezTo>
                    <a:cubicBezTo>
                      <a:pt x="1412" y="2730"/>
                      <a:pt x="920" y="1486"/>
                      <a:pt x="585" y="196"/>
                    </a:cubicBezTo>
                    <a:cubicBezTo>
                      <a:pt x="549" y="59"/>
                      <a:pt x="444" y="0"/>
                      <a:pt x="335"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95" name="Google Shape;11095;p18"/>
              <p:cNvSpPr/>
              <p:nvPr/>
            </p:nvSpPr>
            <p:spPr>
              <a:xfrm rot="1271479">
                <a:off x="1887115" y="2422182"/>
                <a:ext cx="30045" cy="16124"/>
              </a:xfrm>
              <a:custGeom>
                <a:avLst/>
                <a:gdLst/>
                <a:ahLst/>
                <a:cxnLst/>
                <a:rect l="l" t="t" r="r" b="b"/>
                <a:pathLst>
                  <a:path w="1888" h="1013" extrusionOk="0">
                    <a:moveTo>
                      <a:pt x="1453" y="1"/>
                    </a:moveTo>
                    <a:cubicBezTo>
                      <a:pt x="1413" y="1"/>
                      <a:pt x="1372" y="9"/>
                      <a:pt x="1330" y="28"/>
                    </a:cubicBezTo>
                    <a:lnTo>
                      <a:pt x="280" y="510"/>
                    </a:lnTo>
                    <a:cubicBezTo>
                      <a:pt x="0" y="637"/>
                      <a:pt x="175" y="1012"/>
                      <a:pt x="435" y="1012"/>
                    </a:cubicBezTo>
                    <a:cubicBezTo>
                      <a:pt x="474" y="1012"/>
                      <a:pt x="515" y="1004"/>
                      <a:pt x="557" y="985"/>
                    </a:cubicBezTo>
                    <a:lnTo>
                      <a:pt x="1608" y="503"/>
                    </a:lnTo>
                    <a:cubicBezTo>
                      <a:pt x="1887" y="374"/>
                      <a:pt x="1713" y="1"/>
                      <a:pt x="145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96" name="Google Shape;11096;p18"/>
              <p:cNvSpPr/>
              <p:nvPr/>
            </p:nvSpPr>
            <p:spPr>
              <a:xfrm rot="1271479">
                <a:off x="1928509" y="2424160"/>
                <a:ext cx="53104" cy="18925"/>
              </a:xfrm>
              <a:custGeom>
                <a:avLst/>
                <a:gdLst/>
                <a:ahLst/>
                <a:cxnLst/>
                <a:rect l="l" t="t" r="r" b="b"/>
                <a:pathLst>
                  <a:path w="3337" h="1189" extrusionOk="0">
                    <a:moveTo>
                      <a:pt x="2924" y="1"/>
                    </a:moveTo>
                    <a:cubicBezTo>
                      <a:pt x="2905" y="1"/>
                      <a:pt x="2886" y="2"/>
                      <a:pt x="2865" y="6"/>
                    </a:cubicBezTo>
                    <a:cubicBezTo>
                      <a:pt x="2001" y="171"/>
                      <a:pt x="1147" y="384"/>
                      <a:pt x="306" y="644"/>
                    </a:cubicBezTo>
                    <a:cubicBezTo>
                      <a:pt x="0" y="739"/>
                      <a:pt x="93" y="1189"/>
                      <a:pt x="368" y="1189"/>
                    </a:cubicBezTo>
                    <a:cubicBezTo>
                      <a:pt x="395" y="1189"/>
                      <a:pt x="423" y="1185"/>
                      <a:pt x="453" y="1175"/>
                    </a:cubicBezTo>
                    <a:cubicBezTo>
                      <a:pt x="1293" y="915"/>
                      <a:pt x="2148" y="701"/>
                      <a:pt x="3010" y="536"/>
                    </a:cubicBezTo>
                    <a:cubicBezTo>
                      <a:pt x="3337" y="474"/>
                      <a:pt x="3226" y="1"/>
                      <a:pt x="292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97" name="Google Shape;11097;p18"/>
              <p:cNvSpPr/>
              <p:nvPr/>
            </p:nvSpPr>
            <p:spPr>
              <a:xfrm rot="1271479">
                <a:off x="1817190" y="2657809"/>
                <a:ext cx="56255" cy="17079"/>
              </a:xfrm>
              <a:custGeom>
                <a:avLst/>
                <a:gdLst/>
                <a:ahLst/>
                <a:cxnLst/>
                <a:rect l="l" t="t" r="r" b="b"/>
                <a:pathLst>
                  <a:path w="3535" h="1073" extrusionOk="0">
                    <a:moveTo>
                      <a:pt x="400" y="1"/>
                    </a:moveTo>
                    <a:cubicBezTo>
                      <a:pt x="105" y="1"/>
                      <a:pt x="0" y="465"/>
                      <a:pt x="322" y="539"/>
                    </a:cubicBezTo>
                    <a:cubicBezTo>
                      <a:pt x="1228" y="748"/>
                      <a:pt x="2139" y="923"/>
                      <a:pt x="3057" y="1069"/>
                    </a:cubicBezTo>
                    <a:cubicBezTo>
                      <a:pt x="3073" y="1071"/>
                      <a:pt x="3089" y="1073"/>
                      <a:pt x="3105" y="1073"/>
                    </a:cubicBezTo>
                    <a:cubicBezTo>
                      <a:pt x="3415" y="1073"/>
                      <a:pt x="3535" y="590"/>
                      <a:pt x="3202" y="538"/>
                    </a:cubicBezTo>
                    <a:cubicBezTo>
                      <a:pt x="2284" y="394"/>
                      <a:pt x="1373" y="217"/>
                      <a:pt x="468" y="8"/>
                    </a:cubicBezTo>
                    <a:cubicBezTo>
                      <a:pt x="444" y="3"/>
                      <a:pt x="421" y="1"/>
                      <a:pt x="40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98" name="Google Shape;11098;p18"/>
              <p:cNvSpPr/>
              <p:nvPr/>
            </p:nvSpPr>
            <p:spPr>
              <a:xfrm rot="1271479">
                <a:off x="1847598" y="2723567"/>
                <a:ext cx="23457" cy="62649"/>
              </a:xfrm>
              <a:custGeom>
                <a:avLst/>
                <a:gdLst/>
                <a:ahLst/>
                <a:cxnLst/>
                <a:rect l="l" t="t" r="r" b="b"/>
                <a:pathLst>
                  <a:path w="1474" h="3936" extrusionOk="0">
                    <a:moveTo>
                      <a:pt x="1140" y="0"/>
                    </a:moveTo>
                    <a:cubicBezTo>
                      <a:pt x="1030" y="0"/>
                      <a:pt x="919" y="58"/>
                      <a:pt x="874" y="191"/>
                    </a:cubicBezTo>
                    <a:cubicBezTo>
                      <a:pt x="498" y="1298"/>
                      <a:pt x="216" y="2435"/>
                      <a:pt x="33" y="3590"/>
                    </a:cubicBezTo>
                    <a:cubicBezTo>
                      <a:pt x="0" y="3799"/>
                      <a:pt x="179" y="3936"/>
                      <a:pt x="338" y="3936"/>
                    </a:cubicBezTo>
                    <a:cubicBezTo>
                      <a:pt x="444" y="3936"/>
                      <a:pt x="542" y="3876"/>
                      <a:pt x="564" y="3737"/>
                    </a:cubicBezTo>
                    <a:cubicBezTo>
                      <a:pt x="747" y="2582"/>
                      <a:pt x="1028" y="1443"/>
                      <a:pt x="1405" y="336"/>
                    </a:cubicBezTo>
                    <a:cubicBezTo>
                      <a:pt x="1474" y="133"/>
                      <a:pt x="1308" y="0"/>
                      <a:pt x="11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99" name="Google Shape;11099;p18"/>
              <p:cNvSpPr/>
              <p:nvPr/>
            </p:nvSpPr>
            <p:spPr>
              <a:xfrm rot="1271479">
                <a:off x="1967241" y="2993002"/>
                <a:ext cx="25796" cy="15694"/>
              </a:xfrm>
              <a:custGeom>
                <a:avLst/>
                <a:gdLst/>
                <a:ahLst/>
                <a:cxnLst/>
                <a:rect l="l" t="t" r="r" b="b"/>
                <a:pathLst>
                  <a:path w="1621" h="985" extrusionOk="0">
                    <a:moveTo>
                      <a:pt x="1210" y="1"/>
                    </a:moveTo>
                    <a:cubicBezTo>
                      <a:pt x="1168" y="1"/>
                      <a:pt x="1123" y="11"/>
                      <a:pt x="1077" y="36"/>
                    </a:cubicBezTo>
                    <a:lnTo>
                      <a:pt x="267" y="475"/>
                    </a:lnTo>
                    <a:cubicBezTo>
                      <a:pt x="1" y="619"/>
                      <a:pt x="163" y="985"/>
                      <a:pt x="410" y="985"/>
                    </a:cubicBezTo>
                    <a:cubicBezTo>
                      <a:pt x="453" y="985"/>
                      <a:pt x="498" y="974"/>
                      <a:pt x="544" y="950"/>
                    </a:cubicBezTo>
                    <a:lnTo>
                      <a:pt x="1354" y="512"/>
                    </a:lnTo>
                    <a:cubicBezTo>
                      <a:pt x="1620" y="368"/>
                      <a:pt x="1457" y="1"/>
                      <a:pt x="121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00" name="Google Shape;11100;p18"/>
              <p:cNvSpPr/>
              <p:nvPr/>
            </p:nvSpPr>
            <p:spPr>
              <a:xfrm rot="1271479">
                <a:off x="2005101" y="2980168"/>
                <a:ext cx="33228" cy="22761"/>
              </a:xfrm>
              <a:custGeom>
                <a:avLst/>
                <a:gdLst/>
                <a:ahLst/>
                <a:cxnLst/>
                <a:rect l="l" t="t" r="r" b="b"/>
                <a:pathLst>
                  <a:path w="2088" h="1430" extrusionOk="0">
                    <a:moveTo>
                      <a:pt x="1723" y="0"/>
                    </a:moveTo>
                    <a:cubicBezTo>
                      <a:pt x="1677" y="0"/>
                      <a:pt x="1628" y="16"/>
                      <a:pt x="1578" y="54"/>
                    </a:cubicBezTo>
                    <a:cubicBezTo>
                      <a:pt x="1158" y="368"/>
                      <a:pt x="719" y="656"/>
                      <a:pt x="262" y="915"/>
                    </a:cubicBezTo>
                    <a:cubicBezTo>
                      <a:pt x="0" y="1064"/>
                      <a:pt x="160" y="1430"/>
                      <a:pt x="403" y="1430"/>
                    </a:cubicBezTo>
                    <a:cubicBezTo>
                      <a:pt x="446" y="1430"/>
                      <a:pt x="492" y="1418"/>
                      <a:pt x="539" y="1391"/>
                    </a:cubicBezTo>
                    <a:cubicBezTo>
                      <a:pt x="996" y="1131"/>
                      <a:pt x="1435" y="843"/>
                      <a:pt x="1856" y="528"/>
                    </a:cubicBezTo>
                    <a:cubicBezTo>
                      <a:pt x="2087" y="355"/>
                      <a:pt x="1941" y="0"/>
                      <a:pt x="1723"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01" name="Google Shape;11101;p18"/>
              <p:cNvSpPr/>
              <p:nvPr/>
            </p:nvSpPr>
            <p:spPr>
              <a:xfrm rot="1271479">
                <a:off x="2102491" y="3008428"/>
                <a:ext cx="41184" cy="35606"/>
              </a:xfrm>
              <a:custGeom>
                <a:avLst/>
                <a:gdLst/>
                <a:ahLst/>
                <a:cxnLst/>
                <a:rect l="l" t="t" r="r" b="b"/>
                <a:pathLst>
                  <a:path w="2588" h="2237" extrusionOk="0">
                    <a:moveTo>
                      <a:pt x="389" y="1"/>
                    </a:moveTo>
                    <a:cubicBezTo>
                      <a:pt x="186" y="1"/>
                      <a:pt x="1" y="276"/>
                      <a:pt x="183" y="477"/>
                    </a:cubicBezTo>
                    <a:cubicBezTo>
                      <a:pt x="756" y="1108"/>
                      <a:pt x="1390" y="1680"/>
                      <a:pt x="2077" y="2185"/>
                    </a:cubicBezTo>
                    <a:cubicBezTo>
                      <a:pt x="2127" y="2221"/>
                      <a:pt x="2176" y="2237"/>
                      <a:pt x="2222" y="2237"/>
                    </a:cubicBezTo>
                    <a:cubicBezTo>
                      <a:pt x="2441" y="2237"/>
                      <a:pt x="2588" y="1881"/>
                      <a:pt x="2354" y="1709"/>
                    </a:cubicBezTo>
                    <a:cubicBezTo>
                      <a:pt x="1708" y="1230"/>
                      <a:pt x="1110" y="687"/>
                      <a:pt x="571" y="88"/>
                    </a:cubicBezTo>
                    <a:cubicBezTo>
                      <a:pt x="515" y="27"/>
                      <a:pt x="451" y="1"/>
                      <a:pt x="38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02" name="Google Shape;11102;p18"/>
              <p:cNvSpPr/>
              <p:nvPr/>
            </p:nvSpPr>
            <p:spPr>
              <a:xfrm rot="1271479">
                <a:off x="2135834" y="3057571"/>
                <a:ext cx="23059" cy="18304"/>
              </a:xfrm>
              <a:custGeom>
                <a:avLst/>
                <a:gdLst/>
                <a:ahLst/>
                <a:cxnLst/>
                <a:rect l="l" t="t" r="r" b="b"/>
                <a:pathLst>
                  <a:path w="1449" h="1150" extrusionOk="0">
                    <a:moveTo>
                      <a:pt x="330" y="0"/>
                    </a:moveTo>
                    <a:cubicBezTo>
                      <a:pt x="232" y="0"/>
                      <a:pt x="129" y="58"/>
                      <a:pt x="82" y="139"/>
                    </a:cubicBezTo>
                    <a:cubicBezTo>
                      <a:pt x="1" y="279"/>
                      <a:pt x="61" y="427"/>
                      <a:pt x="180" y="515"/>
                    </a:cubicBezTo>
                    <a:lnTo>
                      <a:pt x="990" y="1109"/>
                    </a:lnTo>
                    <a:cubicBezTo>
                      <a:pt x="1028" y="1137"/>
                      <a:pt x="1073" y="1149"/>
                      <a:pt x="1118" y="1149"/>
                    </a:cubicBezTo>
                    <a:cubicBezTo>
                      <a:pt x="1217" y="1149"/>
                      <a:pt x="1319" y="1092"/>
                      <a:pt x="1366" y="1010"/>
                    </a:cubicBezTo>
                    <a:cubicBezTo>
                      <a:pt x="1448" y="872"/>
                      <a:pt x="1388" y="722"/>
                      <a:pt x="1267" y="634"/>
                    </a:cubicBezTo>
                    <a:lnTo>
                      <a:pt x="458" y="40"/>
                    </a:lnTo>
                    <a:cubicBezTo>
                      <a:pt x="420" y="13"/>
                      <a:pt x="375" y="0"/>
                      <a:pt x="33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03" name="Google Shape;11103;p18"/>
              <p:cNvSpPr/>
              <p:nvPr/>
            </p:nvSpPr>
            <p:spPr>
              <a:xfrm rot="1271479">
                <a:off x="2388136" y="2983942"/>
                <a:ext cx="11060" cy="36306"/>
              </a:xfrm>
              <a:custGeom>
                <a:avLst/>
                <a:gdLst/>
                <a:ahLst/>
                <a:cxnLst/>
                <a:rect l="l" t="t" r="r" b="b"/>
                <a:pathLst>
                  <a:path w="695" h="2281" extrusionOk="0">
                    <a:moveTo>
                      <a:pt x="269" y="1"/>
                    </a:moveTo>
                    <a:cubicBezTo>
                      <a:pt x="132" y="1"/>
                      <a:pt x="1" y="88"/>
                      <a:pt x="12" y="265"/>
                    </a:cubicBezTo>
                    <a:cubicBezTo>
                      <a:pt x="53" y="848"/>
                      <a:pt x="93" y="1431"/>
                      <a:pt x="133" y="2016"/>
                    </a:cubicBezTo>
                    <a:cubicBezTo>
                      <a:pt x="145" y="2192"/>
                      <a:pt x="289" y="2280"/>
                      <a:pt x="426" y="2280"/>
                    </a:cubicBezTo>
                    <a:cubicBezTo>
                      <a:pt x="564" y="2280"/>
                      <a:pt x="695" y="2192"/>
                      <a:pt x="683" y="2016"/>
                    </a:cubicBezTo>
                    <a:cubicBezTo>
                      <a:pt x="642" y="1433"/>
                      <a:pt x="602" y="849"/>
                      <a:pt x="562" y="265"/>
                    </a:cubicBezTo>
                    <a:cubicBezTo>
                      <a:pt x="551" y="89"/>
                      <a:pt x="407" y="1"/>
                      <a:pt x="26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04" name="Google Shape;11104;p18"/>
              <p:cNvSpPr/>
              <p:nvPr/>
            </p:nvSpPr>
            <p:spPr>
              <a:xfrm rot="1271479">
                <a:off x="2374577" y="3032498"/>
                <a:ext cx="10073" cy="23812"/>
              </a:xfrm>
              <a:custGeom>
                <a:avLst/>
                <a:gdLst/>
                <a:ahLst/>
                <a:cxnLst/>
                <a:rect l="l" t="t" r="r" b="b"/>
                <a:pathLst>
                  <a:path w="633" h="1496" extrusionOk="0">
                    <a:moveTo>
                      <a:pt x="363" y="1"/>
                    </a:moveTo>
                    <a:cubicBezTo>
                      <a:pt x="225" y="1"/>
                      <a:pt x="82" y="89"/>
                      <a:pt x="71" y="265"/>
                    </a:cubicBezTo>
                    <a:lnTo>
                      <a:pt x="12" y="1232"/>
                    </a:lnTo>
                    <a:cubicBezTo>
                      <a:pt x="1" y="1408"/>
                      <a:pt x="133" y="1496"/>
                      <a:pt x="270" y="1496"/>
                    </a:cubicBezTo>
                    <a:cubicBezTo>
                      <a:pt x="408" y="1496"/>
                      <a:pt x="551" y="1408"/>
                      <a:pt x="562" y="1232"/>
                    </a:cubicBezTo>
                    <a:lnTo>
                      <a:pt x="621" y="265"/>
                    </a:lnTo>
                    <a:cubicBezTo>
                      <a:pt x="632" y="89"/>
                      <a:pt x="500" y="1"/>
                      <a:pt x="36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05" name="Google Shape;11105;p18"/>
              <p:cNvSpPr/>
              <p:nvPr/>
            </p:nvSpPr>
            <p:spPr>
              <a:xfrm rot="1271479">
                <a:off x="2454247" y="2944644"/>
                <a:ext cx="39657" cy="10808"/>
              </a:xfrm>
              <a:custGeom>
                <a:avLst/>
                <a:gdLst/>
                <a:ahLst/>
                <a:cxnLst/>
                <a:rect l="l" t="t" r="r" b="b"/>
                <a:pathLst>
                  <a:path w="2492" h="679" extrusionOk="0">
                    <a:moveTo>
                      <a:pt x="2160" y="0"/>
                    </a:moveTo>
                    <a:cubicBezTo>
                      <a:pt x="2153" y="0"/>
                      <a:pt x="2145" y="0"/>
                      <a:pt x="2137" y="1"/>
                    </a:cubicBezTo>
                    <a:lnTo>
                      <a:pt x="354" y="127"/>
                    </a:lnTo>
                    <a:cubicBezTo>
                      <a:pt x="10" y="151"/>
                      <a:pt x="0" y="678"/>
                      <a:pt x="331" y="678"/>
                    </a:cubicBezTo>
                    <a:cubicBezTo>
                      <a:pt x="338" y="678"/>
                      <a:pt x="346" y="678"/>
                      <a:pt x="354" y="677"/>
                    </a:cubicBezTo>
                    <a:lnTo>
                      <a:pt x="2137" y="551"/>
                    </a:lnTo>
                    <a:cubicBezTo>
                      <a:pt x="2481" y="527"/>
                      <a:pt x="2491" y="0"/>
                      <a:pt x="216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06" name="Google Shape;11106;p18"/>
              <p:cNvSpPr/>
              <p:nvPr/>
            </p:nvSpPr>
            <p:spPr>
              <a:xfrm rot="1271479">
                <a:off x="2506293" y="2952809"/>
                <a:ext cx="21611" cy="10441"/>
              </a:xfrm>
              <a:custGeom>
                <a:avLst/>
                <a:gdLst/>
                <a:ahLst/>
                <a:cxnLst/>
                <a:rect l="l" t="t" r="r" b="b"/>
                <a:pathLst>
                  <a:path w="1358" h="656" extrusionOk="0">
                    <a:moveTo>
                      <a:pt x="1042" y="0"/>
                    </a:moveTo>
                    <a:cubicBezTo>
                      <a:pt x="1022" y="0"/>
                      <a:pt x="1002" y="2"/>
                      <a:pt x="983" y="5"/>
                    </a:cubicBezTo>
                    <a:lnTo>
                      <a:pt x="228" y="120"/>
                    </a:lnTo>
                    <a:cubicBezTo>
                      <a:pt x="81" y="144"/>
                      <a:pt x="0" y="327"/>
                      <a:pt x="36" y="459"/>
                    </a:cubicBezTo>
                    <a:cubicBezTo>
                      <a:pt x="74" y="594"/>
                      <a:pt x="189" y="656"/>
                      <a:pt x="315" y="656"/>
                    </a:cubicBezTo>
                    <a:cubicBezTo>
                      <a:pt x="335" y="656"/>
                      <a:pt x="355" y="654"/>
                      <a:pt x="375" y="651"/>
                    </a:cubicBezTo>
                    <a:lnTo>
                      <a:pt x="1129" y="536"/>
                    </a:lnTo>
                    <a:cubicBezTo>
                      <a:pt x="1276" y="514"/>
                      <a:pt x="1357" y="329"/>
                      <a:pt x="1320" y="197"/>
                    </a:cubicBezTo>
                    <a:cubicBezTo>
                      <a:pt x="1283" y="62"/>
                      <a:pt x="1168" y="0"/>
                      <a:pt x="104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07" name="Google Shape;11107;p18"/>
              <p:cNvSpPr/>
              <p:nvPr/>
            </p:nvSpPr>
            <p:spPr>
              <a:xfrm rot="1271479">
                <a:off x="2571126" y="2667051"/>
                <a:ext cx="55443" cy="19960"/>
              </a:xfrm>
              <a:custGeom>
                <a:avLst/>
                <a:gdLst/>
                <a:ahLst/>
                <a:cxnLst/>
                <a:rect l="l" t="t" r="r" b="b"/>
                <a:pathLst>
                  <a:path w="3484" h="1254" extrusionOk="0">
                    <a:moveTo>
                      <a:pt x="418" y="1"/>
                    </a:moveTo>
                    <a:cubicBezTo>
                      <a:pt x="113" y="1"/>
                      <a:pt x="0" y="475"/>
                      <a:pt x="329" y="537"/>
                    </a:cubicBezTo>
                    <a:cubicBezTo>
                      <a:pt x="1245" y="709"/>
                      <a:pt x="2149" y="943"/>
                      <a:pt x="3034" y="1238"/>
                    </a:cubicBezTo>
                    <a:cubicBezTo>
                      <a:pt x="3066" y="1249"/>
                      <a:pt x="3096" y="1253"/>
                      <a:pt x="3124" y="1253"/>
                    </a:cubicBezTo>
                    <a:cubicBezTo>
                      <a:pt x="3394" y="1253"/>
                      <a:pt x="3483" y="808"/>
                      <a:pt x="3181" y="707"/>
                    </a:cubicBezTo>
                    <a:cubicBezTo>
                      <a:pt x="2296" y="412"/>
                      <a:pt x="1392" y="178"/>
                      <a:pt x="475" y="6"/>
                    </a:cubicBezTo>
                    <a:cubicBezTo>
                      <a:pt x="456" y="3"/>
                      <a:pt x="436" y="1"/>
                      <a:pt x="418"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08" name="Google Shape;11108;p18"/>
              <p:cNvSpPr/>
              <p:nvPr/>
            </p:nvSpPr>
            <p:spPr>
              <a:xfrm rot="1271479">
                <a:off x="2623109" y="2701546"/>
                <a:ext cx="23743" cy="15758"/>
              </a:xfrm>
              <a:custGeom>
                <a:avLst/>
                <a:gdLst/>
                <a:ahLst/>
                <a:cxnLst/>
                <a:rect l="l" t="t" r="r" b="b"/>
                <a:pathLst>
                  <a:path w="1492" h="990" extrusionOk="0">
                    <a:moveTo>
                      <a:pt x="306" y="0"/>
                    </a:moveTo>
                    <a:cubicBezTo>
                      <a:pt x="189" y="0"/>
                      <a:pt x="72" y="98"/>
                      <a:pt x="43" y="206"/>
                    </a:cubicBezTo>
                    <a:cubicBezTo>
                      <a:pt x="0" y="363"/>
                      <a:pt x="96" y="490"/>
                      <a:pt x="235" y="545"/>
                    </a:cubicBezTo>
                    <a:cubicBezTo>
                      <a:pt x="494" y="649"/>
                      <a:pt x="741" y="782"/>
                      <a:pt x="971" y="942"/>
                    </a:cubicBezTo>
                    <a:cubicBezTo>
                      <a:pt x="1020" y="975"/>
                      <a:pt x="1069" y="989"/>
                      <a:pt x="1115" y="989"/>
                    </a:cubicBezTo>
                    <a:cubicBezTo>
                      <a:pt x="1341" y="989"/>
                      <a:pt x="1492" y="631"/>
                      <a:pt x="1249" y="467"/>
                    </a:cubicBezTo>
                    <a:cubicBezTo>
                      <a:pt x="977" y="284"/>
                      <a:pt x="686" y="132"/>
                      <a:pt x="380" y="14"/>
                    </a:cubicBezTo>
                    <a:cubicBezTo>
                      <a:pt x="356" y="5"/>
                      <a:pt x="331" y="0"/>
                      <a:pt x="30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09" name="Google Shape;11109;p18"/>
              <p:cNvSpPr/>
              <p:nvPr/>
            </p:nvSpPr>
            <p:spPr>
              <a:xfrm rot="1271479">
                <a:off x="2573208" y="2549709"/>
                <a:ext cx="9103" cy="51173"/>
              </a:xfrm>
              <a:custGeom>
                <a:avLst/>
                <a:gdLst/>
                <a:ahLst/>
                <a:cxnLst/>
                <a:rect l="l" t="t" r="r" b="b"/>
                <a:pathLst>
                  <a:path w="572" h="3215" extrusionOk="0">
                    <a:moveTo>
                      <a:pt x="297" y="0"/>
                    </a:moveTo>
                    <a:cubicBezTo>
                      <a:pt x="159" y="0"/>
                      <a:pt x="21" y="89"/>
                      <a:pt x="20" y="266"/>
                    </a:cubicBezTo>
                    <a:cubicBezTo>
                      <a:pt x="13" y="1161"/>
                      <a:pt x="8" y="2054"/>
                      <a:pt x="2" y="2948"/>
                    </a:cubicBezTo>
                    <a:cubicBezTo>
                      <a:pt x="1" y="3125"/>
                      <a:pt x="138" y="3214"/>
                      <a:pt x="276" y="3214"/>
                    </a:cubicBezTo>
                    <a:cubicBezTo>
                      <a:pt x="413" y="3214"/>
                      <a:pt x="550" y="3126"/>
                      <a:pt x="551" y="2948"/>
                    </a:cubicBezTo>
                    <a:cubicBezTo>
                      <a:pt x="558" y="2054"/>
                      <a:pt x="563" y="1161"/>
                      <a:pt x="570" y="266"/>
                    </a:cubicBezTo>
                    <a:cubicBezTo>
                      <a:pt x="572" y="89"/>
                      <a:pt x="435" y="0"/>
                      <a:pt x="29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10" name="Google Shape;11110;p18"/>
              <p:cNvSpPr/>
              <p:nvPr/>
            </p:nvSpPr>
            <p:spPr>
              <a:xfrm rot="1271479">
                <a:off x="2586574" y="2520381"/>
                <a:ext cx="12047" cy="20580"/>
              </a:xfrm>
              <a:custGeom>
                <a:avLst/>
                <a:gdLst/>
                <a:ahLst/>
                <a:cxnLst/>
                <a:rect l="l" t="t" r="r" b="b"/>
                <a:pathLst>
                  <a:path w="757" h="1293" extrusionOk="0">
                    <a:moveTo>
                      <a:pt x="336" y="0"/>
                    </a:moveTo>
                    <a:cubicBezTo>
                      <a:pt x="172" y="0"/>
                      <a:pt x="0" y="135"/>
                      <a:pt x="54" y="342"/>
                    </a:cubicBezTo>
                    <a:cubicBezTo>
                      <a:pt x="113" y="564"/>
                      <a:pt x="157" y="789"/>
                      <a:pt x="189" y="1019"/>
                    </a:cubicBezTo>
                    <a:cubicBezTo>
                      <a:pt x="206" y="1165"/>
                      <a:pt x="301" y="1293"/>
                      <a:pt x="463" y="1293"/>
                    </a:cubicBezTo>
                    <a:cubicBezTo>
                      <a:pt x="596" y="1293"/>
                      <a:pt x="757" y="1165"/>
                      <a:pt x="737" y="1019"/>
                    </a:cubicBezTo>
                    <a:lnTo>
                      <a:pt x="739" y="1019"/>
                    </a:lnTo>
                    <a:cubicBezTo>
                      <a:pt x="704" y="741"/>
                      <a:pt x="652" y="467"/>
                      <a:pt x="584" y="195"/>
                    </a:cubicBezTo>
                    <a:cubicBezTo>
                      <a:pt x="549" y="59"/>
                      <a:pt x="444" y="0"/>
                      <a:pt x="33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11" name="Google Shape;11111;p18"/>
              <p:cNvSpPr/>
              <p:nvPr/>
            </p:nvSpPr>
            <p:spPr>
              <a:xfrm rot="1271479">
                <a:off x="2235681" y="2496759"/>
                <a:ext cx="42282" cy="37054"/>
              </a:xfrm>
              <a:custGeom>
                <a:avLst/>
                <a:gdLst/>
                <a:ahLst/>
                <a:cxnLst/>
                <a:rect l="l" t="t" r="r" b="b"/>
                <a:pathLst>
                  <a:path w="2657" h="2328" extrusionOk="0">
                    <a:moveTo>
                      <a:pt x="1328" y="0"/>
                    </a:moveTo>
                    <a:cubicBezTo>
                      <a:pt x="1124" y="0"/>
                      <a:pt x="917" y="54"/>
                      <a:pt x="729" y="166"/>
                    </a:cubicBezTo>
                    <a:cubicBezTo>
                      <a:pt x="179" y="498"/>
                      <a:pt x="1" y="1212"/>
                      <a:pt x="332" y="1763"/>
                    </a:cubicBezTo>
                    <a:cubicBezTo>
                      <a:pt x="550" y="2126"/>
                      <a:pt x="935" y="2327"/>
                      <a:pt x="1330" y="2327"/>
                    </a:cubicBezTo>
                    <a:cubicBezTo>
                      <a:pt x="1534" y="2327"/>
                      <a:pt x="1741" y="2274"/>
                      <a:pt x="1928" y="2161"/>
                    </a:cubicBezTo>
                    <a:cubicBezTo>
                      <a:pt x="2479" y="1830"/>
                      <a:pt x="2657" y="1116"/>
                      <a:pt x="2326" y="564"/>
                    </a:cubicBezTo>
                    <a:cubicBezTo>
                      <a:pt x="2108" y="201"/>
                      <a:pt x="1723" y="0"/>
                      <a:pt x="132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12" name="Google Shape;11112;p18"/>
              <p:cNvSpPr/>
              <p:nvPr/>
            </p:nvSpPr>
            <p:spPr>
              <a:xfrm rot="1271479">
                <a:off x="2152774" y="2767913"/>
                <a:ext cx="38718" cy="37054"/>
              </a:xfrm>
              <a:custGeom>
                <a:avLst/>
                <a:gdLst/>
                <a:ahLst/>
                <a:cxnLst/>
                <a:rect l="l" t="t" r="r" b="b"/>
                <a:pathLst>
                  <a:path w="2433" h="2328" extrusionOk="0">
                    <a:moveTo>
                      <a:pt x="1255" y="1"/>
                    </a:moveTo>
                    <a:cubicBezTo>
                      <a:pt x="1242" y="1"/>
                      <a:pt x="1230" y="1"/>
                      <a:pt x="1217" y="1"/>
                    </a:cubicBezTo>
                    <a:cubicBezTo>
                      <a:pt x="746" y="16"/>
                      <a:pt x="332" y="313"/>
                      <a:pt x="166" y="753"/>
                    </a:cubicBezTo>
                    <a:cubicBezTo>
                      <a:pt x="0" y="1193"/>
                      <a:pt x="115" y="1690"/>
                      <a:pt x="458" y="2013"/>
                    </a:cubicBezTo>
                    <a:cubicBezTo>
                      <a:pt x="678" y="2219"/>
                      <a:pt x="964" y="2327"/>
                      <a:pt x="1253" y="2327"/>
                    </a:cubicBezTo>
                    <a:cubicBezTo>
                      <a:pt x="1416" y="2327"/>
                      <a:pt x="1579" y="2293"/>
                      <a:pt x="1733" y="2224"/>
                    </a:cubicBezTo>
                    <a:cubicBezTo>
                      <a:pt x="2162" y="2030"/>
                      <a:pt x="2433" y="1597"/>
                      <a:pt x="2417" y="1128"/>
                    </a:cubicBezTo>
                    <a:cubicBezTo>
                      <a:pt x="2397"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13" name="Google Shape;11113;p18"/>
              <p:cNvSpPr/>
              <p:nvPr/>
            </p:nvSpPr>
            <p:spPr>
              <a:xfrm rot="1271479">
                <a:off x="2316450" y="2741714"/>
                <a:ext cx="38734" cy="37038"/>
              </a:xfrm>
              <a:custGeom>
                <a:avLst/>
                <a:gdLst/>
                <a:ahLst/>
                <a:cxnLst/>
                <a:rect l="l" t="t" r="r" b="b"/>
                <a:pathLst>
                  <a:path w="2434" h="2327" extrusionOk="0">
                    <a:moveTo>
                      <a:pt x="1258" y="1"/>
                    </a:moveTo>
                    <a:cubicBezTo>
                      <a:pt x="1244" y="1"/>
                      <a:pt x="1231" y="1"/>
                      <a:pt x="1218" y="1"/>
                    </a:cubicBezTo>
                    <a:cubicBezTo>
                      <a:pt x="747" y="16"/>
                      <a:pt x="333" y="313"/>
                      <a:pt x="167" y="753"/>
                    </a:cubicBezTo>
                    <a:cubicBezTo>
                      <a:pt x="1" y="1194"/>
                      <a:pt x="116" y="1690"/>
                      <a:pt x="459" y="2013"/>
                    </a:cubicBezTo>
                    <a:cubicBezTo>
                      <a:pt x="679" y="2219"/>
                      <a:pt x="965" y="2327"/>
                      <a:pt x="1255" y="2327"/>
                    </a:cubicBezTo>
                    <a:cubicBezTo>
                      <a:pt x="1417" y="2327"/>
                      <a:pt x="1580" y="2293"/>
                      <a:pt x="1733" y="2224"/>
                    </a:cubicBezTo>
                    <a:cubicBezTo>
                      <a:pt x="2163" y="2029"/>
                      <a:pt x="2433" y="1597"/>
                      <a:pt x="2418" y="1126"/>
                    </a:cubicBezTo>
                    <a:cubicBezTo>
                      <a:pt x="2398" y="498"/>
                      <a:pt x="1882" y="1"/>
                      <a:pt x="1258"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14" name="Google Shape;11114;p18"/>
              <p:cNvSpPr/>
              <p:nvPr/>
            </p:nvSpPr>
            <p:spPr>
              <a:xfrm rot="1271479">
                <a:off x="2373529" y="2579386"/>
                <a:ext cx="38718" cy="37038"/>
              </a:xfrm>
              <a:custGeom>
                <a:avLst/>
                <a:gdLst/>
                <a:ahLst/>
                <a:cxnLst/>
                <a:rect l="l" t="t" r="r" b="b"/>
                <a:pathLst>
                  <a:path w="2433" h="2327" extrusionOk="0">
                    <a:moveTo>
                      <a:pt x="1257" y="0"/>
                    </a:moveTo>
                    <a:cubicBezTo>
                      <a:pt x="1244" y="0"/>
                      <a:pt x="1231" y="0"/>
                      <a:pt x="1217" y="1"/>
                    </a:cubicBezTo>
                    <a:cubicBezTo>
                      <a:pt x="747" y="16"/>
                      <a:pt x="332" y="312"/>
                      <a:pt x="166" y="753"/>
                    </a:cubicBezTo>
                    <a:cubicBezTo>
                      <a:pt x="0" y="1193"/>
                      <a:pt x="116" y="1690"/>
                      <a:pt x="458" y="2012"/>
                    </a:cubicBezTo>
                    <a:cubicBezTo>
                      <a:pt x="680" y="2218"/>
                      <a:pt x="965" y="2326"/>
                      <a:pt x="1256" y="2326"/>
                    </a:cubicBezTo>
                    <a:cubicBezTo>
                      <a:pt x="1417" y="2326"/>
                      <a:pt x="1581" y="2293"/>
                      <a:pt x="1734" y="2223"/>
                    </a:cubicBezTo>
                    <a:cubicBezTo>
                      <a:pt x="2162" y="2029"/>
                      <a:pt x="2433" y="1596"/>
                      <a:pt x="2418" y="1126"/>
                    </a:cubicBezTo>
                    <a:cubicBezTo>
                      <a:pt x="2398" y="497"/>
                      <a:pt x="1882" y="0"/>
                      <a:pt x="125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15" name="Google Shape;11115;p18"/>
              <p:cNvSpPr/>
              <p:nvPr/>
            </p:nvSpPr>
            <p:spPr>
              <a:xfrm rot="1271479">
                <a:off x="2156854" y="2862980"/>
                <a:ext cx="38734" cy="37054"/>
              </a:xfrm>
              <a:custGeom>
                <a:avLst/>
                <a:gdLst/>
                <a:ahLst/>
                <a:cxnLst/>
                <a:rect l="l" t="t" r="r" b="b"/>
                <a:pathLst>
                  <a:path w="2434" h="2328" extrusionOk="0">
                    <a:moveTo>
                      <a:pt x="1255" y="0"/>
                    </a:moveTo>
                    <a:cubicBezTo>
                      <a:pt x="1243" y="0"/>
                      <a:pt x="1230" y="0"/>
                      <a:pt x="1218" y="1"/>
                    </a:cubicBezTo>
                    <a:cubicBezTo>
                      <a:pt x="747" y="16"/>
                      <a:pt x="333" y="314"/>
                      <a:pt x="167" y="754"/>
                    </a:cubicBezTo>
                    <a:cubicBezTo>
                      <a:pt x="1" y="1194"/>
                      <a:pt x="116" y="1691"/>
                      <a:pt x="459" y="2012"/>
                    </a:cubicBezTo>
                    <a:cubicBezTo>
                      <a:pt x="680" y="2219"/>
                      <a:pt x="966" y="2328"/>
                      <a:pt x="1256" y="2328"/>
                    </a:cubicBezTo>
                    <a:cubicBezTo>
                      <a:pt x="1418" y="2328"/>
                      <a:pt x="1581" y="2294"/>
                      <a:pt x="1735" y="2225"/>
                    </a:cubicBezTo>
                    <a:cubicBezTo>
                      <a:pt x="2163" y="2030"/>
                      <a:pt x="2433" y="1598"/>
                      <a:pt x="2418" y="1127"/>
                    </a:cubicBezTo>
                    <a:cubicBezTo>
                      <a:pt x="2398" y="498"/>
                      <a:pt x="1881" y="0"/>
                      <a:pt x="1255"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16" name="Google Shape;11116;p18"/>
              <p:cNvSpPr/>
              <p:nvPr/>
            </p:nvSpPr>
            <p:spPr>
              <a:xfrm rot="1271479">
                <a:off x="2077499" y="2570393"/>
                <a:ext cx="38734" cy="37054"/>
              </a:xfrm>
              <a:custGeom>
                <a:avLst/>
                <a:gdLst/>
                <a:ahLst/>
                <a:cxnLst/>
                <a:rect l="l" t="t" r="r" b="b"/>
                <a:pathLst>
                  <a:path w="2434" h="2328" extrusionOk="0">
                    <a:moveTo>
                      <a:pt x="1256" y="0"/>
                    </a:moveTo>
                    <a:cubicBezTo>
                      <a:pt x="1243" y="0"/>
                      <a:pt x="1231"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17" name="Google Shape;11117;p18"/>
              <p:cNvSpPr/>
              <p:nvPr/>
            </p:nvSpPr>
            <p:spPr>
              <a:xfrm rot="1271479">
                <a:off x="2139709" y="2491398"/>
                <a:ext cx="38718" cy="37054"/>
              </a:xfrm>
              <a:custGeom>
                <a:avLst/>
                <a:gdLst/>
                <a:ahLst/>
                <a:cxnLst/>
                <a:rect l="l" t="t" r="r" b="b"/>
                <a:pathLst>
                  <a:path w="2433" h="2328" extrusionOk="0">
                    <a:moveTo>
                      <a:pt x="1255" y="1"/>
                    </a:moveTo>
                    <a:cubicBezTo>
                      <a:pt x="1243" y="1"/>
                      <a:pt x="1230" y="1"/>
                      <a:pt x="1217" y="1"/>
                    </a:cubicBezTo>
                    <a:cubicBezTo>
                      <a:pt x="747" y="16"/>
                      <a:pt x="332" y="314"/>
                      <a:pt x="166" y="754"/>
                    </a:cubicBezTo>
                    <a:cubicBezTo>
                      <a:pt x="0" y="1193"/>
                      <a:pt x="116" y="1692"/>
                      <a:pt x="459" y="2013"/>
                    </a:cubicBezTo>
                    <a:cubicBezTo>
                      <a:pt x="679" y="2219"/>
                      <a:pt x="965" y="2328"/>
                      <a:pt x="1255" y="2328"/>
                    </a:cubicBezTo>
                    <a:cubicBezTo>
                      <a:pt x="1417" y="2328"/>
                      <a:pt x="1580" y="2294"/>
                      <a:pt x="1735" y="2224"/>
                    </a:cubicBezTo>
                    <a:cubicBezTo>
                      <a:pt x="2163" y="2030"/>
                      <a:pt x="2433" y="1598"/>
                      <a:pt x="2418" y="1128"/>
                    </a:cubicBezTo>
                    <a:cubicBezTo>
                      <a:pt x="2398"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18" name="Google Shape;11118;p18"/>
              <p:cNvSpPr/>
              <p:nvPr/>
            </p:nvSpPr>
            <p:spPr>
              <a:xfrm rot="1271479">
                <a:off x="2208346" y="2689321"/>
                <a:ext cx="38734" cy="37038"/>
              </a:xfrm>
              <a:custGeom>
                <a:avLst/>
                <a:gdLst/>
                <a:ahLst/>
                <a:cxnLst/>
                <a:rect l="l" t="t" r="r" b="b"/>
                <a:pathLst>
                  <a:path w="2434" h="2327" extrusionOk="0">
                    <a:moveTo>
                      <a:pt x="1256" y="0"/>
                    </a:moveTo>
                    <a:cubicBezTo>
                      <a:pt x="1243" y="0"/>
                      <a:pt x="1230" y="0"/>
                      <a:pt x="1218" y="1"/>
                    </a:cubicBezTo>
                    <a:cubicBezTo>
                      <a:pt x="747" y="16"/>
                      <a:pt x="333" y="312"/>
                      <a:pt x="167" y="753"/>
                    </a:cubicBezTo>
                    <a:cubicBezTo>
                      <a:pt x="1" y="1193"/>
                      <a:pt x="116" y="1690"/>
                      <a:pt x="459" y="2012"/>
                    </a:cubicBezTo>
                    <a:cubicBezTo>
                      <a:pt x="680" y="2219"/>
                      <a:pt x="965" y="2327"/>
                      <a:pt x="1255" y="2327"/>
                    </a:cubicBezTo>
                    <a:cubicBezTo>
                      <a:pt x="1417" y="2327"/>
                      <a:pt x="1581" y="2293"/>
                      <a:pt x="1735" y="2223"/>
                    </a:cubicBezTo>
                    <a:cubicBezTo>
                      <a:pt x="2163" y="2030"/>
                      <a:pt x="2433" y="1596"/>
                      <a:pt x="2418" y="1127"/>
                    </a:cubicBezTo>
                    <a:cubicBezTo>
                      <a:pt x="2398" y="496"/>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19" name="Google Shape;11119;p18"/>
              <p:cNvSpPr/>
              <p:nvPr/>
            </p:nvSpPr>
            <p:spPr>
              <a:xfrm rot="1271479">
                <a:off x="2364166" y="2820626"/>
                <a:ext cx="18332" cy="17509"/>
              </a:xfrm>
              <a:custGeom>
                <a:avLst/>
                <a:gdLst/>
                <a:ahLst/>
                <a:cxnLst/>
                <a:rect l="l" t="t" r="r" b="b"/>
                <a:pathLst>
                  <a:path w="1152" h="1100" extrusionOk="0">
                    <a:moveTo>
                      <a:pt x="596" y="0"/>
                    </a:moveTo>
                    <a:cubicBezTo>
                      <a:pt x="590" y="0"/>
                      <a:pt x="583" y="0"/>
                      <a:pt x="576" y="1"/>
                    </a:cubicBezTo>
                    <a:cubicBezTo>
                      <a:pt x="354" y="8"/>
                      <a:pt x="158" y="147"/>
                      <a:pt x="78" y="356"/>
                    </a:cubicBezTo>
                    <a:cubicBezTo>
                      <a:pt x="0" y="565"/>
                      <a:pt x="55" y="799"/>
                      <a:pt x="217" y="951"/>
                    </a:cubicBezTo>
                    <a:cubicBezTo>
                      <a:pt x="321" y="1049"/>
                      <a:pt x="456" y="1100"/>
                      <a:pt x="592" y="1100"/>
                    </a:cubicBezTo>
                    <a:cubicBezTo>
                      <a:pt x="670" y="1100"/>
                      <a:pt x="747" y="1083"/>
                      <a:pt x="821" y="1050"/>
                    </a:cubicBezTo>
                    <a:cubicBezTo>
                      <a:pt x="1024" y="958"/>
                      <a:pt x="1151" y="754"/>
                      <a:pt x="1143" y="532"/>
                    </a:cubicBezTo>
                    <a:cubicBezTo>
                      <a:pt x="1134" y="235"/>
                      <a:pt x="891" y="0"/>
                      <a:pt x="59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20" name="Google Shape;11120;p18"/>
              <p:cNvSpPr/>
              <p:nvPr/>
            </p:nvSpPr>
            <p:spPr>
              <a:xfrm rot="1271479">
                <a:off x="2173222" y="2648078"/>
                <a:ext cx="18317" cy="17540"/>
              </a:xfrm>
              <a:custGeom>
                <a:avLst/>
                <a:gdLst/>
                <a:ahLst/>
                <a:cxnLst/>
                <a:rect l="l" t="t" r="r" b="b"/>
                <a:pathLst>
                  <a:path w="1151" h="1102" extrusionOk="0">
                    <a:moveTo>
                      <a:pt x="594" y="1"/>
                    </a:moveTo>
                    <a:cubicBezTo>
                      <a:pt x="589" y="1"/>
                      <a:pt x="583" y="1"/>
                      <a:pt x="577" y="1"/>
                    </a:cubicBezTo>
                    <a:cubicBezTo>
                      <a:pt x="353" y="9"/>
                      <a:pt x="157" y="149"/>
                      <a:pt x="79" y="358"/>
                    </a:cubicBezTo>
                    <a:cubicBezTo>
                      <a:pt x="1" y="565"/>
                      <a:pt x="55" y="801"/>
                      <a:pt x="217" y="953"/>
                    </a:cubicBezTo>
                    <a:cubicBezTo>
                      <a:pt x="322" y="1050"/>
                      <a:pt x="457" y="1101"/>
                      <a:pt x="594" y="1101"/>
                    </a:cubicBezTo>
                    <a:cubicBezTo>
                      <a:pt x="671" y="1101"/>
                      <a:pt x="748" y="1085"/>
                      <a:pt x="821" y="1052"/>
                    </a:cubicBezTo>
                    <a:cubicBezTo>
                      <a:pt x="1023" y="960"/>
                      <a:pt x="1150" y="756"/>
                      <a:pt x="1143" y="534"/>
                    </a:cubicBezTo>
                    <a:cubicBezTo>
                      <a:pt x="1134" y="236"/>
                      <a:pt x="890" y="1"/>
                      <a:pt x="594"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21" name="Google Shape;11121;p18"/>
              <p:cNvSpPr/>
              <p:nvPr/>
            </p:nvSpPr>
            <p:spPr>
              <a:xfrm rot="1271479">
                <a:off x="2240570" y="2767905"/>
                <a:ext cx="18301" cy="17509"/>
              </a:xfrm>
              <a:custGeom>
                <a:avLst/>
                <a:gdLst/>
                <a:ahLst/>
                <a:cxnLst/>
                <a:rect l="l" t="t" r="r" b="b"/>
                <a:pathLst>
                  <a:path w="1150" h="1100" extrusionOk="0">
                    <a:moveTo>
                      <a:pt x="597" y="0"/>
                    </a:moveTo>
                    <a:cubicBezTo>
                      <a:pt x="590" y="0"/>
                      <a:pt x="583" y="0"/>
                      <a:pt x="576" y="0"/>
                    </a:cubicBezTo>
                    <a:cubicBezTo>
                      <a:pt x="353" y="7"/>
                      <a:pt x="157" y="147"/>
                      <a:pt x="78" y="356"/>
                    </a:cubicBezTo>
                    <a:cubicBezTo>
                      <a:pt x="0" y="564"/>
                      <a:pt x="55" y="799"/>
                      <a:pt x="217" y="951"/>
                    </a:cubicBezTo>
                    <a:cubicBezTo>
                      <a:pt x="321" y="1049"/>
                      <a:pt x="456" y="1099"/>
                      <a:pt x="593" y="1099"/>
                    </a:cubicBezTo>
                    <a:cubicBezTo>
                      <a:pt x="670" y="1099"/>
                      <a:pt x="747" y="1083"/>
                      <a:pt x="821" y="1050"/>
                    </a:cubicBezTo>
                    <a:cubicBezTo>
                      <a:pt x="1022" y="958"/>
                      <a:pt x="1150" y="754"/>
                      <a:pt x="1143" y="531"/>
                    </a:cubicBezTo>
                    <a:cubicBezTo>
                      <a:pt x="1134" y="235"/>
                      <a:pt x="891" y="0"/>
                      <a:pt x="59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22" name="Google Shape;11122;p18"/>
              <p:cNvSpPr/>
              <p:nvPr/>
            </p:nvSpPr>
            <p:spPr>
              <a:xfrm rot="1271479">
                <a:off x="2096246" y="2527400"/>
                <a:ext cx="18332" cy="17524"/>
              </a:xfrm>
              <a:custGeom>
                <a:avLst/>
                <a:gdLst/>
                <a:ahLst/>
                <a:cxnLst/>
                <a:rect l="l" t="t" r="r" b="b"/>
                <a:pathLst>
                  <a:path w="1152" h="1101" extrusionOk="0">
                    <a:moveTo>
                      <a:pt x="594" y="0"/>
                    </a:moveTo>
                    <a:cubicBezTo>
                      <a:pt x="588" y="0"/>
                      <a:pt x="582" y="0"/>
                      <a:pt x="577" y="0"/>
                    </a:cubicBezTo>
                    <a:cubicBezTo>
                      <a:pt x="354" y="9"/>
                      <a:pt x="158" y="149"/>
                      <a:pt x="80" y="357"/>
                    </a:cubicBezTo>
                    <a:cubicBezTo>
                      <a:pt x="0" y="564"/>
                      <a:pt x="55" y="800"/>
                      <a:pt x="219" y="953"/>
                    </a:cubicBezTo>
                    <a:cubicBezTo>
                      <a:pt x="322" y="1049"/>
                      <a:pt x="457" y="1100"/>
                      <a:pt x="594" y="1100"/>
                    </a:cubicBezTo>
                    <a:cubicBezTo>
                      <a:pt x="671" y="1100"/>
                      <a:pt x="748" y="1084"/>
                      <a:pt x="821" y="1051"/>
                    </a:cubicBezTo>
                    <a:cubicBezTo>
                      <a:pt x="1024" y="959"/>
                      <a:pt x="1151" y="755"/>
                      <a:pt x="1143" y="533"/>
                    </a:cubicBezTo>
                    <a:cubicBezTo>
                      <a:pt x="1134" y="235"/>
                      <a:pt x="890" y="0"/>
                      <a:pt x="594"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23" name="Google Shape;11123;p18"/>
              <p:cNvSpPr/>
              <p:nvPr/>
            </p:nvSpPr>
            <p:spPr>
              <a:xfrm rot="1271479">
                <a:off x="2131919" y="2834819"/>
                <a:ext cx="18317" cy="17540"/>
              </a:xfrm>
              <a:custGeom>
                <a:avLst/>
                <a:gdLst/>
                <a:ahLst/>
                <a:cxnLst/>
                <a:rect l="l" t="t" r="r" b="b"/>
                <a:pathLst>
                  <a:path w="1151" h="1102" extrusionOk="0">
                    <a:moveTo>
                      <a:pt x="593" y="1"/>
                    </a:moveTo>
                    <a:cubicBezTo>
                      <a:pt x="588" y="1"/>
                      <a:pt x="582" y="1"/>
                      <a:pt x="576" y="1"/>
                    </a:cubicBezTo>
                    <a:cubicBezTo>
                      <a:pt x="353" y="8"/>
                      <a:pt x="157" y="148"/>
                      <a:pt x="79" y="357"/>
                    </a:cubicBezTo>
                    <a:cubicBezTo>
                      <a:pt x="1" y="565"/>
                      <a:pt x="54" y="800"/>
                      <a:pt x="218" y="952"/>
                    </a:cubicBezTo>
                    <a:cubicBezTo>
                      <a:pt x="321" y="1050"/>
                      <a:pt x="457" y="1101"/>
                      <a:pt x="594" y="1101"/>
                    </a:cubicBezTo>
                    <a:cubicBezTo>
                      <a:pt x="671" y="1101"/>
                      <a:pt x="748" y="1085"/>
                      <a:pt x="820" y="1052"/>
                    </a:cubicBezTo>
                    <a:cubicBezTo>
                      <a:pt x="1023" y="960"/>
                      <a:pt x="1151" y="756"/>
                      <a:pt x="1144" y="534"/>
                    </a:cubicBezTo>
                    <a:cubicBezTo>
                      <a:pt x="1133" y="235"/>
                      <a:pt x="889" y="1"/>
                      <a:pt x="593"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24" name="Google Shape;11124;p18"/>
              <p:cNvSpPr/>
              <p:nvPr/>
            </p:nvSpPr>
            <p:spPr>
              <a:xfrm rot="1271479">
                <a:off x="2020256" y="2717150"/>
                <a:ext cx="18332" cy="17509"/>
              </a:xfrm>
              <a:custGeom>
                <a:avLst/>
                <a:gdLst/>
                <a:ahLst/>
                <a:cxnLst/>
                <a:rect l="l" t="t" r="r" b="b"/>
                <a:pathLst>
                  <a:path w="1152" h="1100" extrusionOk="0">
                    <a:moveTo>
                      <a:pt x="596" y="1"/>
                    </a:moveTo>
                    <a:cubicBezTo>
                      <a:pt x="590" y="1"/>
                      <a:pt x="583" y="1"/>
                      <a:pt x="576" y="1"/>
                    </a:cubicBezTo>
                    <a:cubicBezTo>
                      <a:pt x="354" y="8"/>
                      <a:pt x="158" y="148"/>
                      <a:pt x="80" y="356"/>
                    </a:cubicBezTo>
                    <a:cubicBezTo>
                      <a:pt x="0" y="563"/>
                      <a:pt x="55" y="799"/>
                      <a:pt x="217" y="952"/>
                    </a:cubicBezTo>
                    <a:cubicBezTo>
                      <a:pt x="321" y="1049"/>
                      <a:pt x="456" y="1100"/>
                      <a:pt x="592" y="1100"/>
                    </a:cubicBezTo>
                    <a:cubicBezTo>
                      <a:pt x="669" y="1100"/>
                      <a:pt x="747" y="1084"/>
                      <a:pt x="820" y="1050"/>
                    </a:cubicBezTo>
                    <a:cubicBezTo>
                      <a:pt x="1024" y="959"/>
                      <a:pt x="1151" y="754"/>
                      <a:pt x="1143" y="532"/>
                    </a:cubicBezTo>
                    <a:cubicBezTo>
                      <a:pt x="1134" y="235"/>
                      <a:pt x="891" y="1"/>
                      <a:pt x="59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25" name="Google Shape;11125;p18"/>
              <p:cNvSpPr/>
              <p:nvPr/>
            </p:nvSpPr>
            <p:spPr>
              <a:xfrm rot="1271479">
                <a:off x="2311958" y="2538525"/>
                <a:ext cx="18301" cy="17524"/>
              </a:xfrm>
              <a:custGeom>
                <a:avLst/>
                <a:gdLst/>
                <a:ahLst/>
                <a:cxnLst/>
                <a:rect l="l" t="t" r="r" b="b"/>
                <a:pathLst>
                  <a:path w="1150" h="1101" extrusionOk="0">
                    <a:moveTo>
                      <a:pt x="595" y="1"/>
                    </a:moveTo>
                    <a:cubicBezTo>
                      <a:pt x="588" y="1"/>
                      <a:pt x="582" y="1"/>
                      <a:pt x="575" y="1"/>
                    </a:cubicBezTo>
                    <a:cubicBezTo>
                      <a:pt x="353" y="8"/>
                      <a:pt x="157" y="148"/>
                      <a:pt x="78" y="357"/>
                    </a:cubicBezTo>
                    <a:cubicBezTo>
                      <a:pt x="0" y="564"/>
                      <a:pt x="54" y="800"/>
                      <a:pt x="217" y="952"/>
                    </a:cubicBezTo>
                    <a:cubicBezTo>
                      <a:pt x="320" y="1049"/>
                      <a:pt x="455" y="1100"/>
                      <a:pt x="592" y="1100"/>
                    </a:cubicBezTo>
                    <a:cubicBezTo>
                      <a:pt x="669" y="1100"/>
                      <a:pt x="747" y="1084"/>
                      <a:pt x="819" y="1051"/>
                    </a:cubicBezTo>
                    <a:cubicBezTo>
                      <a:pt x="1022" y="959"/>
                      <a:pt x="1150" y="754"/>
                      <a:pt x="1143" y="532"/>
                    </a:cubicBezTo>
                    <a:cubicBezTo>
                      <a:pt x="1132" y="236"/>
                      <a:pt x="889" y="1"/>
                      <a:pt x="59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26" name="Google Shape;11126;p18"/>
              <p:cNvSpPr/>
              <p:nvPr/>
            </p:nvSpPr>
            <p:spPr>
              <a:xfrm rot="1271479">
                <a:off x="1998716" y="2630018"/>
                <a:ext cx="38734" cy="37054"/>
              </a:xfrm>
              <a:custGeom>
                <a:avLst/>
                <a:gdLst/>
                <a:ahLst/>
                <a:cxnLst/>
                <a:rect l="l" t="t" r="r" b="b"/>
                <a:pathLst>
                  <a:path w="2434" h="2328" extrusionOk="0">
                    <a:moveTo>
                      <a:pt x="1256" y="0"/>
                    </a:moveTo>
                    <a:cubicBezTo>
                      <a:pt x="1243" y="0"/>
                      <a:pt x="1230"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27" name="Google Shape;11127;p18"/>
              <p:cNvSpPr/>
              <p:nvPr/>
            </p:nvSpPr>
            <p:spPr>
              <a:xfrm rot="1271479">
                <a:off x="2279970" y="2611212"/>
                <a:ext cx="67108" cy="64209"/>
              </a:xfrm>
              <a:custGeom>
                <a:avLst/>
                <a:gdLst/>
                <a:ahLst/>
                <a:cxnLst/>
                <a:rect l="l" t="t" r="r" b="b"/>
                <a:pathLst>
                  <a:path w="4217" h="4034" extrusionOk="0">
                    <a:moveTo>
                      <a:pt x="2178" y="0"/>
                    </a:moveTo>
                    <a:cubicBezTo>
                      <a:pt x="2156" y="0"/>
                      <a:pt x="2134" y="1"/>
                      <a:pt x="2112" y="1"/>
                    </a:cubicBezTo>
                    <a:cubicBezTo>
                      <a:pt x="1296" y="28"/>
                      <a:pt x="577" y="542"/>
                      <a:pt x="289" y="1305"/>
                    </a:cubicBezTo>
                    <a:cubicBezTo>
                      <a:pt x="1" y="2068"/>
                      <a:pt x="201" y="2929"/>
                      <a:pt x="796" y="3488"/>
                    </a:cubicBezTo>
                    <a:cubicBezTo>
                      <a:pt x="1177" y="3846"/>
                      <a:pt x="1673" y="4033"/>
                      <a:pt x="2175" y="4033"/>
                    </a:cubicBezTo>
                    <a:cubicBezTo>
                      <a:pt x="2456" y="4033"/>
                      <a:pt x="2740" y="3975"/>
                      <a:pt x="3007" y="3854"/>
                    </a:cubicBezTo>
                    <a:cubicBezTo>
                      <a:pt x="3749" y="3519"/>
                      <a:pt x="4217" y="2769"/>
                      <a:pt x="4191" y="1954"/>
                    </a:cubicBezTo>
                    <a:cubicBezTo>
                      <a:pt x="4157" y="862"/>
                      <a:pt x="3261" y="0"/>
                      <a:pt x="217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28" name="Google Shape;11128;p18"/>
              <p:cNvSpPr/>
              <p:nvPr/>
            </p:nvSpPr>
            <p:spPr>
              <a:xfrm rot="1271479">
                <a:off x="2374691" y="2673335"/>
                <a:ext cx="67092" cy="64209"/>
              </a:xfrm>
              <a:custGeom>
                <a:avLst/>
                <a:gdLst/>
                <a:ahLst/>
                <a:cxnLst/>
                <a:rect l="l" t="t" r="r" b="b"/>
                <a:pathLst>
                  <a:path w="4216" h="4034" extrusionOk="0">
                    <a:moveTo>
                      <a:pt x="2177" y="1"/>
                    </a:moveTo>
                    <a:cubicBezTo>
                      <a:pt x="2155" y="1"/>
                      <a:pt x="2133" y="1"/>
                      <a:pt x="2111" y="2"/>
                    </a:cubicBezTo>
                    <a:cubicBezTo>
                      <a:pt x="1295" y="28"/>
                      <a:pt x="576" y="543"/>
                      <a:pt x="288" y="1305"/>
                    </a:cubicBezTo>
                    <a:cubicBezTo>
                      <a:pt x="1" y="2068"/>
                      <a:pt x="200" y="2930"/>
                      <a:pt x="795" y="3488"/>
                    </a:cubicBezTo>
                    <a:cubicBezTo>
                      <a:pt x="1176" y="3846"/>
                      <a:pt x="1672" y="4034"/>
                      <a:pt x="2174" y="4034"/>
                    </a:cubicBezTo>
                    <a:cubicBezTo>
                      <a:pt x="2455" y="4034"/>
                      <a:pt x="2739" y="3975"/>
                      <a:pt x="3006" y="3855"/>
                    </a:cubicBezTo>
                    <a:cubicBezTo>
                      <a:pt x="3748" y="3518"/>
                      <a:pt x="4216" y="2769"/>
                      <a:pt x="4191" y="1953"/>
                    </a:cubicBezTo>
                    <a:cubicBezTo>
                      <a:pt x="4156" y="862"/>
                      <a:pt x="3260"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29" name="Google Shape;11129;p18"/>
              <p:cNvSpPr/>
              <p:nvPr/>
            </p:nvSpPr>
            <p:spPr>
              <a:xfrm rot="1271479">
                <a:off x="2164111" y="2552588"/>
                <a:ext cx="67124" cy="64209"/>
              </a:xfrm>
              <a:custGeom>
                <a:avLst/>
                <a:gdLst/>
                <a:ahLst/>
                <a:cxnLst/>
                <a:rect l="l" t="t" r="r" b="b"/>
                <a:pathLst>
                  <a:path w="4218" h="4034" extrusionOk="0">
                    <a:moveTo>
                      <a:pt x="2177" y="1"/>
                    </a:moveTo>
                    <a:cubicBezTo>
                      <a:pt x="2155" y="1"/>
                      <a:pt x="2133" y="1"/>
                      <a:pt x="2112" y="2"/>
                    </a:cubicBezTo>
                    <a:cubicBezTo>
                      <a:pt x="1297" y="28"/>
                      <a:pt x="576" y="542"/>
                      <a:pt x="288" y="1305"/>
                    </a:cubicBezTo>
                    <a:cubicBezTo>
                      <a:pt x="0" y="2068"/>
                      <a:pt x="200" y="2930"/>
                      <a:pt x="796" y="3488"/>
                    </a:cubicBezTo>
                    <a:cubicBezTo>
                      <a:pt x="1177" y="3845"/>
                      <a:pt x="1673" y="4033"/>
                      <a:pt x="2176" y="4033"/>
                    </a:cubicBezTo>
                    <a:cubicBezTo>
                      <a:pt x="2457" y="4033"/>
                      <a:pt x="2740" y="3975"/>
                      <a:pt x="3006" y="3854"/>
                    </a:cubicBezTo>
                    <a:cubicBezTo>
                      <a:pt x="3750" y="3518"/>
                      <a:pt x="4217" y="2768"/>
                      <a:pt x="4191" y="1953"/>
                    </a:cubicBezTo>
                    <a:cubicBezTo>
                      <a:pt x="4156" y="862"/>
                      <a:pt x="3261"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30" name="Google Shape;11130;p18"/>
              <p:cNvSpPr/>
              <p:nvPr/>
            </p:nvSpPr>
            <p:spPr>
              <a:xfrm rot="1271479">
                <a:off x="2235798" y="2822517"/>
                <a:ext cx="67108" cy="64209"/>
              </a:xfrm>
              <a:custGeom>
                <a:avLst/>
                <a:gdLst/>
                <a:ahLst/>
                <a:cxnLst/>
                <a:rect l="l" t="t" r="r" b="b"/>
                <a:pathLst>
                  <a:path w="4217" h="4034" extrusionOk="0">
                    <a:moveTo>
                      <a:pt x="2176" y="0"/>
                    </a:moveTo>
                    <a:cubicBezTo>
                      <a:pt x="2155" y="0"/>
                      <a:pt x="2133" y="0"/>
                      <a:pt x="2111" y="1"/>
                    </a:cubicBezTo>
                    <a:cubicBezTo>
                      <a:pt x="1296" y="27"/>
                      <a:pt x="575" y="542"/>
                      <a:pt x="289" y="1305"/>
                    </a:cubicBezTo>
                    <a:cubicBezTo>
                      <a:pt x="1" y="2067"/>
                      <a:pt x="200" y="2929"/>
                      <a:pt x="795" y="3487"/>
                    </a:cubicBezTo>
                    <a:cubicBezTo>
                      <a:pt x="1177" y="3846"/>
                      <a:pt x="1673" y="4034"/>
                      <a:pt x="2176" y="4034"/>
                    </a:cubicBezTo>
                    <a:cubicBezTo>
                      <a:pt x="2456" y="4034"/>
                      <a:pt x="2739" y="3975"/>
                      <a:pt x="3005" y="3855"/>
                    </a:cubicBezTo>
                    <a:cubicBezTo>
                      <a:pt x="3749" y="3519"/>
                      <a:pt x="4217" y="2768"/>
                      <a:pt x="4191" y="1953"/>
                    </a:cubicBezTo>
                    <a:cubicBezTo>
                      <a:pt x="4156" y="861"/>
                      <a:pt x="3260"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31" name="Google Shape;11131;p18"/>
              <p:cNvSpPr/>
              <p:nvPr/>
            </p:nvSpPr>
            <p:spPr>
              <a:xfrm rot="1271479">
                <a:off x="2066212" y="2645139"/>
                <a:ext cx="67108" cy="64193"/>
              </a:xfrm>
              <a:custGeom>
                <a:avLst/>
                <a:gdLst/>
                <a:ahLst/>
                <a:cxnLst/>
                <a:rect l="l" t="t" r="r" b="b"/>
                <a:pathLst>
                  <a:path w="4217" h="4033" extrusionOk="0">
                    <a:moveTo>
                      <a:pt x="2176" y="0"/>
                    </a:moveTo>
                    <a:cubicBezTo>
                      <a:pt x="2154" y="0"/>
                      <a:pt x="2132" y="1"/>
                      <a:pt x="2110" y="1"/>
                    </a:cubicBezTo>
                    <a:cubicBezTo>
                      <a:pt x="1295" y="27"/>
                      <a:pt x="576" y="542"/>
                      <a:pt x="288" y="1305"/>
                    </a:cubicBezTo>
                    <a:cubicBezTo>
                      <a:pt x="0" y="2068"/>
                      <a:pt x="200" y="2929"/>
                      <a:pt x="796" y="3488"/>
                    </a:cubicBezTo>
                    <a:cubicBezTo>
                      <a:pt x="1177" y="3845"/>
                      <a:pt x="1673" y="4033"/>
                      <a:pt x="2176" y="4033"/>
                    </a:cubicBezTo>
                    <a:cubicBezTo>
                      <a:pt x="2457" y="4033"/>
                      <a:pt x="2740" y="3974"/>
                      <a:pt x="3006" y="3854"/>
                    </a:cubicBezTo>
                    <a:cubicBezTo>
                      <a:pt x="3748" y="3518"/>
                      <a:pt x="4216" y="2767"/>
                      <a:pt x="4190" y="1952"/>
                    </a:cubicBezTo>
                    <a:cubicBezTo>
                      <a:pt x="4155" y="862"/>
                      <a:pt x="3261"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32" name="Google Shape;11132;p18"/>
              <p:cNvSpPr/>
              <p:nvPr/>
            </p:nvSpPr>
            <p:spPr>
              <a:xfrm rot="1271479">
                <a:off x="2040075" y="2777141"/>
                <a:ext cx="67108" cy="64209"/>
              </a:xfrm>
              <a:custGeom>
                <a:avLst/>
                <a:gdLst/>
                <a:ahLst/>
                <a:cxnLst/>
                <a:rect l="l" t="t" r="r" b="b"/>
                <a:pathLst>
                  <a:path w="4217" h="4034" extrusionOk="0">
                    <a:moveTo>
                      <a:pt x="2176" y="1"/>
                    </a:moveTo>
                    <a:cubicBezTo>
                      <a:pt x="2154" y="1"/>
                      <a:pt x="2132" y="1"/>
                      <a:pt x="2110" y="2"/>
                    </a:cubicBezTo>
                    <a:cubicBezTo>
                      <a:pt x="1295" y="27"/>
                      <a:pt x="576" y="541"/>
                      <a:pt x="288" y="1304"/>
                    </a:cubicBezTo>
                    <a:cubicBezTo>
                      <a:pt x="0" y="2068"/>
                      <a:pt x="200" y="2928"/>
                      <a:pt x="794" y="3487"/>
                    </a:cubicBezTo>
                    <a:cubicBezTo>
                      <a:pt x="1177" y="3845"/>
                      <a:pt x="1672" y="4033"/>
                      <a:pt x="2175" y="4033"/>
                    </a:cubicBezTo>
                    <a:cubicBezTo>
                      <a:pt x="2456" y="4033"/>
                      <a:pt x="2738" y="3975"/>
                      <a:pt x="3005" y="3854"/>
                    </a:cubicBezTo>
                    <a:cubicBezTo>
                      <a:pt x="3748" y="3518"/>
                      <a:pt x="4216" y="2768"/>
                      <a:pt x="4190" y="1953"/>
                    </a:cubicBezTo>
                    <a:cubicBezTo>
                      <a:pt x="4155" y="862"/>
                      <a:pt x="3259" y="1"/>
                      <a:pt x="217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1133" name="Google Shape;11133;p18"/>
            <p:cNvGrpSpPr/>
            <p:nvPr/>
          </p:nvGrpSpPr>
          <p:grpSpPr>
            <a:xfrm rot="-6277620" flipH="1">
              <a:off x="-48541" y="2370854"/>
              <a:ext cx="304040" cy="290839"/>
              <a:chOff x="1651300" y="653225"/>
              <a:chExt cx="702450" cy="671950"/>
            </a:xfrm>
          </p:grpSpPr>
          <p:sp>
            <p:nvSpPr>
              <p:cNvPr id="11134" name="Google Shape;11134;p18"/>
              <p:cNvSpPr/>
              <p:nvPr/>
            </p:nvSpPr>
            <p:spPr>
              <a:xfrm>
                <a:off x="1651300" y="653225"/>
                <a:ext cx="702450" cy="671950"/>
              </a:xfrm>
              <a:custGeom>
                <a:avLst/>
                <a:gdLst/>
                <a:ahLst/>
                <a:cxnLst/>
                <a:rect l="l" t="t" r="r" b="b"/>
                <a:pathLst>
                  <a:path w="28097" h="26878" extrusionOk="0">
                    <a:moveTo>
                      <a:pt x="11050" y="0"/>
                    </a:moveTo>
                    <a:cubicBezTo>
                      <a:pt x="10675" y="0"/>
                      <a:pt x="10317" y="31"/>
                      <a:pt x="9985" y="89"/>
                    </a:cubicBezTo>
                    <a:cubicBezTo>
                      <a:pt x="5620" y="847"/>
                      <a:pt x="0" y="8341"/>
                      <a:pt x="7122" y="18927"/>
                    </a:cubicBezTo>
                    <a:cubicBezTo>
                      <a:pt x="11655" y="25666"/>
                      <a:pt x="19139" y="26878"/>
                      <a:pt x="23079" y="26878"/>
                    </a:cubicBezTo>
                    <a:cubicBezTo>
                      <a:pt x="24015" y="26878"/>
                      <a:pt x="24751" y="26810"/>
                      <a:pt x="25200" y="26731"/>
                    </a:cubicBezTo>
                    <a:cubicBezTo>
                      <a:pt x="27542" y="26320"/>
                      <a:pt x="28098" y="24910"/>
                      <a:pt x="25037" y="22755"/>
                    </a:cubicBezTo>
                    <a:cubicBezTo>
                      <a:pt x="21362" y="20167"/>
                      <a:pt x="19852" y="14921"/>
                      <a:pt x="19077" y="8094"/>
                    </a:cubicBezTo>
                    <a:cubicBezTo>
                      <a:pt x="18390" y="2044"/>
                      <a:pt x="14123" y="0"/>
                      <a:pt x="11050"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35" name="Google Shape;11135;p18"/>
              <p:cNvSpPr/>
              <p:nvPr/>
            </p:nvSpPr>
            <p:spPr>
              <a:xfrm>
                <a:off x="1660375" y="659650"/>
                <a:ext cx="655075" cy="665525"/>
              </a:xfrm>
              <a:custGeom>
                <a:avLst/>
                <a:gdLst/>
                <a:ahLst/>
                <a:cxnLst/>
                <a:rect l="l" t="t" r="r" b="b"/>
                <a:pathLst>
                  <a:path w="26202" h="26621" extrusionOk="0">
                    <a:moveTo>
                      <a:pt x="8947" y="0"/>
                    </a:moveTo>
                    <a:cubicBezTo>
                      <a:pt x="4716" y="1364"/>
                      <a:pt x="1" y="8623"/>
                      <a:pt x="6758" y="18670"/>
                    </a:cubicBezTo>
                    <a:cubicBezTo>
                      <a:pt x="11292" y="25409"/>
                      <a:pt x="18776" y="26621"/>
                      <a:pt x="22716" y="26621"/>
                    </a:cubicBezTo>
                    <a:cubicBezTo>
                      <a:pt x="23652" y="26621"/>
                      <a:pt x="24388" y="26553"/>
                      <a:pt x="24837" y="26474"/>
                    </a:cubicBezTo>
                    <a:cubicBezTo>
                      <a:pt x="25407" y="26373"/>
                      <a:pt x="25870" y="26214"/>
                      <a:pt x="26202" y="25999"/>
                    </a:cubicBezTo>
                    <a:cubicBezTo>
                      <a:pt x="24310" y="25264"/>
                      <a:pt x="22488" y="24359"/>
                      <a:pt x="20780" y="23248"/>
                    </a:cubicBezTo>
                    <a:cubicBezTo>
                      <a:pt x="15397" y="19744"/>
                      <a:pt x="12137" y="14278"/>
                      <a:pt x="10336" y="8205"/>
                    </a:cubicBezTo>
                    <a:cubicBezTo>
                      <a:pt x="9543" y="5536"/>
                      <a:pt x="9076" y="2781"/>
                      <a:pt x="8947"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36" name="Google Shape;11136;p18"/>
              <p:cNvSpPr/>
              <p:nvPr/>
            </p:nvSpPr>
            <p:spPr>
              <a:xfrm>
                <a:off x="2004734" y="1085091"/>
                <a:ext cx="120175" cy="228525"/>
              </a:xfrm>
              <a:custGeom>
                <a:avLst/>
                <a:gdLst/>
                <a:ahLst/>
                <a:cxnLst/>
                <a:rect l="l" t="t" r="r" b="b"/>
                <a:pathLst>
                  <a:path w="4807" h="9141" extrusionOk="0">
                    <a:moveTo>
                      <a:pt x="748" y="1"/>
                    </a:moveTo>
                    <a:cubicBezTo>
                      <a:pt x="131" y="2531"/>
                      <a:pt x="1" y="5089"/>
                      <a:pt x="183" y="7660"/>
                    </a:cubicBezTo>
                    <a:cubicBezTo>
                      <a:pt x="1758" y="8386"/>
                      <a:pt x="3341" y="8853"/>
                      <a:pt x="4807" y="9141"/>
                    </a:cubicBezTo>
                    <a:cubicBezTo>
                      <a:pt x="4477" y="7455"/>
                      <a:pt x="4274" y="5749"/>
                      <a:pt x="4265" y="4032"/>
                    </a:cubicBezTo>
                    <a:cubicBezTo>
                      <a:pt x="2930" y="2820"/>
                      <a:pt x="1765" y="1465"/>
                      <a:pt x="7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37" name="Google Shape;11137;p18"/>
              <p:cNvSpPr/>
              <p:nvPr/>
            </p:nvSpPr>
            <p:spPr>
              <a:xfrm>
                <a:off x="1747959" y="657916"/>
                <a:ext cx="140950" cy="176325"/>
              </a:xfrm>
              <a:custGeom>
                <a:avLst/>
                <a:gdLst/>
                <a:ahLst/>
                <a:cxnLst/>
                <a:rect l="l" t="t" r="r" b="b"/>
                <a:pathLst>
                  <a:path w="5638" h="7053" extrusionOk="0">
                    <a:moveTo>
                      <a:pt x="5422" y="0"/>
                    </a:moveTo>
                    <a:cubicBezTo>
                      <a:pt x="3102" y="748"/>
                      <a:pt x="640" y="3271"/>
                      <a:pt x="0" y="7052"/>
                    </a:cubicBezTo>
                    <a:cubicBezTo>
                      <a:pt x="1697" y="5332"/>
                      <a:pt x="3589" y="3814"/>
                      <a:pt x="5638" y="2533"/>
                    </a:cubicBezTo>
                    <a:cubicBezTo>
                      <a:pt x="5536" y="1692"/>
                      <a:pt x="5461" y="847"/>
                      <a:pt x="54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38" name="Google Shape;11138;p18"/>
              <p:cNvSpPr/>
              <p:nvPr/>
            </p:nvSpPr>
            <p:spPr>
              <a:xfrm>
                <a:off x="1746059" y="774466"/>
                <a:ext cx="179925" cy="279175"/>
              </a:xfrm>
              <a:custGeom>
                <a:avLst/>
                <a:gdLst/>
                <a:ahLst/>
                <a:cxnLst/>
                <a:rect l="l" t="t" r="r" b="b"/>
                <a:pathLst>
                  <a:path w="7196" h="11167" extrusionOk="0">
                    <a:moveTo>
                      <a:pt x="6044" y="0"/>
                    </a:moveTo>
                    <a:cubicBezTo>
                      <a:pt x="3750" y="1507"/>
                      <a:pt x="1737" y="3275"/>
                      <a:pt x="0" y="5284"/>
                    </a:cubicBezTo>
                    <a:cubicBezTo>
                      <a:pt x="89" y="7060"/>
                      <a:pt x="560" y="9032"/>
                      <a:pt x="1556" y="11167"/>
                    </a:cubicBezTo>
                    <a:cubicBezTo>
                      <a:pt x="2896" y="8771"/>
                      <a:pt x="4647" y="6664"/>
                      <a:pt x="6866" y="4838"/>
                    </a:cubicBezTo>
                    <a:cubicBezTo>
                      <a:pt x="6962" y="4757"/>
                      <a:pt x="7074" y="4699"/>
                      <a:pt x="7196" y="4669"/>
                    </a:cubicBezTo>
                    <a:cubicBezTo>
                      <a:pt x="7114" y="4413"/>
                      <a:pt x="7033" y="4156"/>
                      <a:pt x="6956" y="3897"/>
                    </a:cubicBezTo>
                    <a:cubicBezTo>
                      <a:pt x="6577" y="2617"/>
                      <a:pt x="6273" y="1316"/>
                      <a:pt x="60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39" name="Google Shape;11139;p18"/>
              <p:cNvSpPr/>
              <p:nvPr/>
            </p:nvSpPr>
            <p:spPr>
              <a:xfrm>
                <a:off x="1809809" y="924941"/>
                <a:ext cx="185775" cy="332150"/>
              </a:xfrm>
              <a:custGeom>
                <a:avLst/>
                <a:gdLst/>
                <a:ahLst/>
                <a:cxnLst/>
                <a:rect l="l" t="t" r="r" b="b"/>
                <a:pathLst>
                  <a:path w="7431" h="13286" extrusionOk="0">
                    <a:moveTo>
                      <a:pt x="5260" y="0"/>
                    </a:moveTo>
                    <a:cubicBezTo>
                      <a:pt x="2981" y="1917"/>
                      <a:pt x="1264" y="4129"/>
                      <a:pt x="0" y="6689"/>
                    </a:cubicBezTo>
                    <a:cubicBezTo>
                      <a:pt x="273" y="7158"/>
                      <a:pt x="571" y="7634"/>
                      <a:pt x="896" y="8117"/>
                    </a:cubicBezTo>
                    <a:cubicBezTo>
                      <a:pt x="2457" y="10437"/>
                      <a:pt x="4367" y="12100"/>
                      <a:pt x="6363" y="13285"/>
                    </a:cubicBezTo>
                    <a:cubicBezTo>
                      <a:pt x="6252" y="10388"/>
                      <a:pt x="6539" y="7505"/>
                      <a:pt x="7425" y="4666"/>
                    </a:cubicBezTo>
                    <a:cubicBezTo>
                      <a:pt x="7427" y="4661"/>
                      <a:pt x="7429" y="4658"/>
                      <a:pt x="7431" y="4653"/>
                    </a:cubicBezTo>
                    <a:cubicBezTo>
                      <a:pt x="6581" y="3181"/>
                      <a:pt x="5864" y="1619"/>
                      <a:pt x="52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40" name="Google Shape;11140;p18"/>
              <p:cNvSpPr/>
              <p:nvPr/>
            </p:nvSpPr>
            <p:spPr>
              <a:xfrm>
                <a:off x="2153484" y="1220466"/>
                <a:ext cx="163125" cy="103575"/>
              </a:xfrm>
              <a:custGeom>
                <a:avLst/>
                <a:gdLst/>
                <a:ahLst/>
                <a:cxnLst/>
                <a:rect l="l" t="t" r="r" b="b"/>
                <a:pathLst>
                  <a:path w="6525" h="4143" extrusionOk="0">
                    <a:moveTo>
                      <a:pt x="1" y="1"/>
                    </a:moveTo>
                    <a:cubicBezTo>
                      <a:pt x="91" y="1343"/>
                      <a:pt x="300" y="2676"/>
                      <a:pt x="581" y="3996"/>
                    </a:cubicBezTo>
                    <a:cubicBezTo>
                      <a:pt x="1494" y="4102"/>
                      <a:pt x="2328" y="4142"/>
                      <a:pt x="3045" y="4142"/>
                    </a:cubicBezTo>
                    <a:cubicBezTo>
                      <a:pt x="3978" y="4142"/>
                      <a:pt x="4712" y="4074"/>
                      <a:pt x="5159" y="3996"/>
                    </a:cubicBezTo>
                    <a:cubicBezTo>
                      <a:pt x="5730" y="3896"/>
                      <a:pt x="6192" y="3735"/>
                      <a:pt x="6524" y="3521"/>
                    </a:cubicBezTo>
                    <a:cubicBezTo>
                      <a:pt x="4632" y="2786"/>
                      <a:pt x="2810" y="1882"/>
                      <a:pt x="1102" y="769"/>
                    </a:cubicBezTo>
                    <a:cubicBezTo>
                      <a:pt x="725" y="522"/>
                      <a:pt x="357" y="266"/>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41" name="Google Shape;11141;p18"/>
              <p:cNvSpPr/>
              <p:nvPr/>
            </p:nvSpPr>
            <p:spPr>
              <a:xfrm>
                <a:off x="1884050" y="653225"/>
                <a:ext cx="221725" cy="117925"/>
              </a:xfrm>
              <a:custGeom>
                <a:avLst/>
                <a:gdLst/>
                <a:ahLst/>
                <a:cxnLst/>
                <a:rect l="l" t="t" r="r" b="b"/>
                <a:pathLst>
                  <a:path w="8869" h="4717" extrusionOk="0">
                    <a:moveTo>
                      <a:pt x="1739" y="1"/>
                    </a:moveTo>
                    <a:cubicBezTo>
                      <a:pt x="1364" y="1"/>
                      <a:pt x="1006" y="31"/>
                      <a:pt x="675" y="89"/>
                    </a:cubicBezTo>
                    <a:cubicBezTo>
                      <a:pt x="446" y="130"/>
                      <a:pt x="221" y="186"/>
                      <a:pt x="0" y="257"/>
                    </a:cubicBezTo>
                    <a:cubicBezTo>
                      <a:pt x="43" y="1181"/>
                      <a:pt x="127" y="2103"/>
                      <a:pt x="243" y="3019"/>
                    </a:cubicBezTo>
                    <a:cubicBezTo>
                      <a:pt x="3161" y="3417"/>
                      <a:pt x="6055" y="3931"/>
                      <a:pt x="8869" y="4716"/>
                    </a:cubicBezTo>
                    <a:cubicBezTo>
                      <a:pt x="7291" y="1258"/>
                      <a:pt x="4148" y="1"/>
                      <a:pt x="173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42" name="Google Shape;11142;p18"/>
              <p:cNvSpPr/>
              <p:nvPr/>
            </p:nvSpPr>
            <p:spPr>
              <a:xfrm>
                <a:off x="1896625" y="770950"/>
                <a:ext cx="242350" cy="162525"/>
              </a:xfrm>
              <a:custGeom>
                <a:avLst/>
                <a:gdLst/>
                <a:ahLst/>
                <a:cxnLst/>
                <a:rect l="l" t="t" r="r" b="b"/>
                <a:pathLst>
                  <a:path w="9694" h="6501" extrusionOk="0">
                    <a:moveTo>
                      <a:pt x="1" y="0"/>
                    </a:moveTo>
                    <a:lnTo>
                      <a:pt x="1" y="0"/>
                    </a:lnTo>
                    <a:cubicBezTo>
                      <a:pt x="226" y="1267"/>
                      <a:pt x="522" y="2519"/>
                      <a:pt x="887" y="3753"/>
                    </a:cubicBezTo>
                    <a:cubicBezTo>
                      <a:pt x="932" y="3906"/>
                      <a:pt x="980" y="4060"/>
                      <a:pt x="1027" y="4214"/>
                    </a:cubicBezTo>
                    <a:cubicBezTo>
                      <a:pt x="3974" y="4724"/>
                      <a:pt x="6850" y="5553"/>
                      <a:pt x="9694" y="6501"/>
                    </a:cubicBezTo>
                    <a:cubicBezTo>
                      <a:pt x="9530" y="5503"/>
                      <a:pt x="9388" y="4465"/>
                      <a:pt x="9264" y="3386"/>
                    </a:cubicBezTo>
                    <a:cubicBezTo>
                      <a:pt x="9207" y="2877"/>
                      <a:pt x="9117" y="2374"/>
                      <a:pt x="8999" y="1877"/>
                    </a:cubicBezTo>
                    <a:cubicBezTo>
                      <a:pt x="6074" y="981"/>
                      <a:pt x="3044" y="423"/>
                      <a:pt x="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43" name="Google Shape;11143;p18"/>
              <p:cNvSpPr/>
              <p:nvPr/>
            </p:nvSpPr>
            <p:spPr>
              <a:xfrm>
                <a:off x="1937350" y="920775"/>
                <a:ext cx="238100" cy="157375"/>
              </a:xfrm>
              <a:custGeom>
                <a:avLst/>
                <a:gdLst/>
                <a:ahLst/>
                <a:cxnLst/>
                <a:rect l="l" t="t" r="r" b="b"/>
                <a:pathLst>
                  <a:path w="9524" h="6295" extrusionOk="0">
                    <a:moveTo>
                      <a:pt x="0" y="0"/>
                    </a:moveTo>
                    <a:lnTo>
                      <a:pt x="0" y="0"/>
                    </a:lnTo>
                    <a:cubicBezTo>
                      <a:pt x="592" y="1603"/>
                      <a:pt x="1295" y="3146"/>
                      <a:pt x="2127" y="4607"/>
                    </a:cubicBezTo>
                    <a:cubicBezTo>
                      <a:pt x="4599" y="5141"/>
                      <a:pt x="7069" y="5692"/>
                      <a:pt x="9523" y="6295"/>
                    </a:cubicBezTo>
                    <a:cubicBezTo>
                      <a:pt x="9076" y="5098"/>
                      <a:pt x="8711" y="3780"/>
                      <a:pt x="8410" y="2354"/>
                    </a:cubicBezTo>
                    <a:cubicBezTo>
                      <a:pt x="5647" y="1408"/>
                      <a:pt x="2857" y="558"/>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44" name="Google Shape;11144;p18"/>
              <p:cNvSpPr/>
              <p:nvPr/>
            </p:nvSpPr>
            <p:spPr>
              <a:xfrm>
                <a:off x="2149150" y="1218350"/>
                <a:ext cx="192100" cy="91275"/>
              </a:xfrm>
              <a:custGeom>
                <a:avLst/>
                <a:gdLst/>
                <a:ahLst/>
                <a:cxnLst/>
                <a:rect l="l" t="t" r="r" b="b"/>
                <a:pathLst>
                  <a:path w="7684" h="3651" extrusionOk="0">
                    <a:moveTo>
                      <a:pt x="1783" y="0"/>
                    </a:moveTo>
                    <a:cubicBezTo>
                      <a:pt x="1189" y="0"/>
                      <a:pt x="595" y="10"/>
                      <a:pt x="0" y="29"/>
                    </a:cubicBezTo>
                    <a:cubicBezTo>
                      <a:pt x="398" y="329"/>
                      <a:pt x="805" y="622"/>
                      <a:pt x="1231" y="899"/>
                    </a:cubicBezTo>
                    <a:cubicBezTo>
                      <a:pt x="2937" y="2010"/>
                      <a:pt x="4761" y="2914"/>
                      <a:pt x="6653" y="3651"/>
                    </a:cubicBezTo>
                    <a:cubicBezTo>
                      <a:pt x="7683" y="2983"/>
                      <a:pt x="7437" y="1778"/>
                      <a:pt x="5123" y="150"/>
                    </a:cubicBezTo>
                    <a:cubicBezTo>
                      <a:pt x="5100" y="133"/>
                      <a:pt x="5078" y="115"/>
                      <a:pt x="5054" y="98"/>
                    </a:cubicBezTo>
                    <a:cubicBezTo>
                      <a:pt x="3966" y="33"/>
                      <a:pt x="2876" y="0"/>
                      <a:pt x="178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45" name="Google Shape;11145;p18"/>
              <p:cNvSpPr/>
              <p:nvPr/>
            </p:nvSpPr>
            <p:spPr>
              <a:xfrm>
                <a:off x="2020875" y="1084275"/>
                <a:ext cx="209625" cy="96150"/>
              </a:xfrm>
              <a:custGeom>
                <a:avLst/>
                <a:gdLst/>
                <a:ahLst/>
                <a:cxnLst/>
                <a:rect l="l" t="t" r="r" b="b"/>
                <a:pathLst>
                  <a:path w="8385" h="3846" extrusionOk="0">
                    <a:moveTo>
                      <a:pt x="0" y="0"/>
                    </a:moveTo>
                    <a:lnTo>
                      <a:pt x="0" y="0"/>
                    </a:lnTo>
                    <a:cubicBezTo>
                      <a:pt x="959" y="1397"/>
                      <a:pt x="2063" y="2685"/>
                      <a:pt x="3297" y="3846"/>
                    </a:cubicBezTo>
                    <a:cubicBezTo>
                      <a:pt x="4500" y="3772"/>
                      <a:pt x="5701" y="3735"/>
                      <a:pt x="6900" y="3735"/>
                    </a:cubicBezTo>
                    <a:cubicBezTo>
                      <a:pt x="7395" y="3735"/>
                      <a:pt x="7890" y="3741"/>
                      <a:pt x="8384" y="3754"/>
                    </a:cubicBezTo>
                    <a:cubicBezTo>
                      <a:pt x="7874" y="3123"/>
                      <a:pt x="7417" y="2420"/>
                      <a:pt x="7015" y="1644"/>
                    </a:cubicBezTo>
                    <a:cubicBezTo>
                      <a:pt x="4688" y="1052"/>
                      <a:pt x="2346" y="515"/>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46" name="Google Shape;11146;p18"/>
              <p:cNvSpPr/>
              <p:nvPr/>
            </p:nvSpPr>
            <p:spPr>
              <a:xfrm>
                <a:off x="2055375" y="786600"/>
                <a:ext cx="57325" cy="132300"/>
              </a:xfrm>
              <a:custGeom>
                <a:avLst/>
                <a:gdLst/>
                <a:ahLst/>
                <a:cxnLst/>
                <a:rect l="l" t="t" r="r" b="b"/>
                <a:pathLst>
                  <a:path w="2293" h="5292" extrusionOk="0">
                    <a:moveTo>
                      <a:pt x="474" y="1"/>
                    </a:moveTo>
                    <a:cubicBezTo>
                      <a:pt x="246" y="1"/>
                      <a:pt x="0" y="257"/>
                      <a:pt x="131" y="538"/>
                    </a:cubicBezTo>
                    <a:cubicBezTo>
                      <a:pt x="475" y="1280"/>
                      <a:pt x="767" y="2037"/>
                      <a:pt x="996" y="2825"/>
                    </a:cubicBezTo>
                    <a:cubicBezTo>
                      <a:pt x="1118" y="3243"/>
                      <a:pt x="1507" y="4220"/>
                      <a:pt x="1466" y="4732"/>
                    </a:cubicBezTo>
                    <a:lnTo>
                      <a:pt x="1466" y="4732"/>
                    </a:lnTo>
                    <a:cubicBezTo>
                      <a:pt x="1466" y="4733"/>
                      <a:pt x="1466" y="4733"/>
                      <a:pt x="1465" y="4733"/>
                    </a:cubicBezTo>
                    <a:lnTo>
                      <a:pt x="1465" y="4735"/>
                    </a:lnTo>
                    <a:lnTo>
                      <a:pt x="1457" y="4754"/>
                    </a:lnTo>
                    <a:cubicBezTo>
                      <a:pt x="1379" y="4923"/>
                      <a:pt x="1405" y="5135"/>
                      <a:pt x="1583" y="5234"/>
                    </a:cubicBezTo>
                    <a:lnTo>
                      <a:pt x="1608" y="5246"/>
                    </a:lnTo>
                    <a:cubicBezTo>
                      <a:pt x="1664" y="5277"/>
                      <a:pt x="1724" y="5292"/>
                      <a:pt x="1783" y="5292"/>
                    </a:cubicBezTo>
                    <a:cubicBezTo>
                      <a:pt x="1935" y="5292"/>
                      <a:pt x="2080" y="5197"/>
                      <a:pt x="2124" y="5036"/>
                    </a:cubicBezTo>
                    <a:cubicBezTo>
                      <a:pt x="2293" y="4422"/>
                      <a:pt x="1888" y="3396"/>
                      <a:pt x="1722" y="2800"/>
                    </a:cubicBezTo>
                    <a:cubicBezTo>
                      <a:pt x="1470" y="1899"/>
                      <a:pt x="1131" y="1030"/>
                      <a:pt x="737" y="182"/>
                    </a:cubicBezTo>
                    <a:cubicBezTo>
                      <a:pt x="678" y="54"/>
                      <a:pt x="577" y="1"/>
                      <a:pt x="474" y="1"/>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47" name="Google Shape;11147;p18"/>
              <p:cNvSpPr/>
              <p:nvPr/>
            </p:nvSpPr>
            <p:spPr>
              <a:xfrm>
                <a:off x="1967750" y="693050"/>
                <a:ext cx="84675" cy="72225"/>
              </a:xfrm>
              <a:custGeom>
                <a:avLst/>
                <a:gdLst/>
                <a:ahLst/>
                <a:cxnLst/>
                <a:rect l="l" t="t" r="r" b="b"/>
                <a:pathLst>
                  <a:path w="3387" h="2889" extrusionOk="0">
                    <a:moveTo>
                      <a:pt x="499" y="0"/>
                    </a:moveTo>
                    <a:cubicBezTo>
                      <a:pt x="199" y="0"/>
                      <a:pt x="1" y="462"/>
                      <a:pt x="324" y="663"/>
                    </a:cubicBezTo>
                    <a:cubicBezTo>
                      <a:pt x="1202" y="1207"/>
                      <a:pt x="1970" y="1910"/>
                      <a:pt x="2589" y="2738"/>
                    </a:cubicBezTo>
                    <a:cubicBezTo>
                      <a:pt x="2668" y="2844"/>
                      <a:pt x="2777" y="2888"/>
                      <a:pt x="2884" y="2888"/>
                    </a:cubicBezTo>
                    <a:cubicBezTo>
                      <a:pt x="3140" y="2888"/>
                      <a:pt x="3386" y="2639"/>
                      <a:pt x="3195" y="2382"/>
                    </a:cubicBezTo>
                    <a:lnTo>
                      <a:pt x="3195" y="2382"/>
                    </a:lnTo>
                    <a:lnTo>
                      <a:pt x="3195" y="2384"/>
                    </a:lnTo>
                    <a:cubicBezTo>
                      <a:pt x="2502" y="1451"/>
                      <a:pt x="1665" y="670"/>
                      <a:pt x="679" y="56"/>
                    </a:cubicBezTo>
                    <a:cubicBezTo>
                      <a:pt x="617" y="17"/>
                      <a:pt x="556" y="0"/>
                      <a:pt x="499" y="0"/>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1148" name="Google Shape;11148;p18"/>
            <p:cNvGrpSpPr/>
            <p:nvPr/>
          </p:nvGrpSpPr>
          <p:grpSpPr>
            <a:xfrm rot="10800000">
              <a:off x="1779330" y="73259"/>
              <a:ext cx="265287" cy="179199"/>
              <a:chOff x="1095216" y="2778376"/>
              <a:chExt cx="346917" cy="234339"/>
            </a:xfrm>
          </p:grpSpPr>
          <p:sp>
            <p:nvSpPr>
              <p:cNvPr id="11149" name="Google Shape;11149;p18"/>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50" name="Google Shape;11150;p18"/>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51" name="Google Shape;11151;p18"/>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52" name="Google Shape;11152;p18"/>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53" name="Google Shape;11153;p18"/>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54" name="Google Shape;11154;p18"/>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55" name="Google Shape;11155;p18"/>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56" name="Google Shape;11156;p18"/>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57" name="Google Shape;11157;p18"/>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58" name="Google Shape;11158;p18"/>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1159" name="Google Shape;11159;p18"/>
            <p:cNvGrpSpPr/>
            <p:nvPr/>
          </p:nvGrpSpPr>
          <p:grpSpPr>
            <a:xfrm rot="10800000">
              <a:off x="904164" y="784048"/>
              <a:ext cx="358191" cy="241955"/>
              <a:chOff x="1095216" y="2778376"/>
              <a:chExt cx="346917" cy="234339"/>
            </a:xfrm>
          </p:grpSpPr>
          <p:sp>
            <p:nvSpPr>
              <p:cNvPr id="11160" name="Google Shape;11160;p18"/>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61" name="Google Shape;11161;p18"/>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62" name="Google Shape;11162;p18"/>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63" name="Google Shape;11163;p18"/>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64" name="Google Shape;11164;p18"/>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65" name="Google Shape;11165;p18"/>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66" name="Google Shape;11166;p18"/>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67" name="Google Shape;11167;p18"/>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68" name="Google Shape;11168;p18"/>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69" name="Google Shape;11169;p18"/>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1170" name="Google Shape;11170;p18"/>
            <p:cNvGrpSpPr/>
            <p:nvPr/>
          </p:nvGrpSpPr>
          <p:grpSpPr>
            <a:xfrm rot="10800000">
              <a:off x="67839" y="2848236"/>
              <a:ext cx="358191" cy="241955"/>
              <a:chOff x="1095216" y="2778376"/>
              <a:chExt cx="346917" cy="234339"/>
            </a:xfrm>
          </p:grpSpPr>
          <p:sp>
            <p:nvSpPr>
              <p:cNvPr id="11171" name="Google Shape;11171;p18"/>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72" name="Google Shape;11172;p18"/>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73" name="Google Shape;11173;p18"/>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74" name="Google Shape;11174;p18"/>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75" name="Google Shape;11175;p18"/>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76" name="Google Shape;11176;p18"/>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77" name="Google Shape;11177;p18"/>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78" name="Google Shape;11178;p18"/>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79" name="Google Shape;11179;p18"/>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80" name="Google Shape;11180;p18"/>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1181" name="Google Shape;11181;p18"/>
            <p:cNvGrpSpPr/>
            <p:nvPr/>
          </p:nvGrpSpPr>
          <p:grpSpPr>
            <a:xfrm rot="10800000">
              <a:off x="7337845" y="4843807"/>
              <a:ext cx="315451" cy="213155"/>
              <a:chOff x="1095216" y="2778376"/>
              <a:chExt cx="346917" cy="234339"/>
            </a:xfrm>
          </p:grpSpPr>
          <p:sp>
            <p:nvSpPr>
              <p:cNvPr id="11182" name="Google Shape;11182;p18"/>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83" name="Google Shape;11183;p18"/>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84" name="Google Shape;11184;p18"/>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85" name="Google Shape;11185;p18"/>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86" name="Google Shape;11186;p18"/>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87" name="Google Shape;11187;p18"/>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88" name="Google Shape;11188;p18"/>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89" name="Google Shape;11189;p18"/>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90" name="Google Shape;11190;p18"/>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91" name="Google Shape;11191;p18"/>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1192" name="Google Shape;11192;p18"/>
            <p:cNvGrpSpPr/>
            <p:nvPr/>
          </p:nvGrpSpPr>
          <p:grpSpPr>
            <a:xfrm rot="10800000">
              <a:off x="8647477" y="3023656"/>
              <a:ext cx="358087" cy="241955"/>
              <a:chOff x="1095216" y="2778376"/>
              <a:chExt cx="346917" cy="234339"/>
            </a:xfrm>
          </p:grpSpPr>
          <p:sp>
            <p:nvSpPr>
              <p:cNvPr id="11193" name="Google Shape;11193;p18"/>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94" name="Google Shape;11194;p18"/>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95" name="Google Shape;11195;p18"/>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96" name="Google Shape;11196;p18"/>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97" name="Google Shape;11197;p18"/>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98" name="Google Shape;11198;p18"/>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99" name="Google Shape;11199;p18"/>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200" name="Google Shape;11200;p18"/>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201" name="Google Shape;11201;p18"/>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202" name="Google Shape;11202;p18"/>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1203" name="Google Shape;11203;p18"/>
            <p:cNvGrpSpPr/>
            <p:nvPr/>
          </p:nvGrpSpPr>
          <p:grpSpPr>
            <a:xfrm rot="10800000">
              <a:off x="8718002" y="1692231"/>
              <a:ext cx="358087" cy="241955"/>
              <a:chOff x="1095216" y="2778376"/>
              <a:chExt cx="346917" cy="234339"/>
            </a:xfrm>
          </p:grpSpPr>
          <p:sp>
            <p:nvSpPr>
              <p:cNvPr id="11204" name="Google Shape;11204;p18"/>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205" name="Google Shape;11205;p18"/>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206" name="Google Shape;11206;p18"/>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207" name="Google Shape;11207;p18"/>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208" name="Google Shape;11208;p18"/>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209" name="Google Shape;11209;p18"/>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210" name="Google Shape;11210;p18"/>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211" name="Google Shape;11211;p18"/>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212" name="Google Shape;11212;p18"/>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213" name="Google Shape;11213;p18"/>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1214" name="Google Shape;11214;p18"/>
            <p:cNvGrpSpPr/>
            <p:nvPr/>
          </p:nvGrpSpPr>
          <p:grpSpPr>
            <a:xfrm rot="10800000">
              <a:off x="65913" y="4671215"/>
              <a:ext cx="318088" cy="214913"/>
              <a:chOff x="1095216" y="2778376"/>
              <a:chExt cx="346917" cy="234339"/>
            </a:xfrm>
          </p:grpSpPr>
          <p:sp>
            <p:nvSpPr>
              <p:cNvPr id="11215" name="Google Shape;11215;p18"/>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216" name="Google Shape;11216;p18"/>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217" name="Google Shape;11217;p18"/>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218" name="Google Shape;11218;p18"/>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219" name="Google Shape;11219;p18"/>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220" name="Google Shape;11220;p18"/>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221" name="Google Shape;11221;p18"/>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222" name="Google Shape;11222;p18"/>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223" name="Google Shape;11223;p18"/>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224" name="Google Shape;11224;p18"/>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1225" name="Google Shape;11225;p18"/>
            <p:cNvGrpSpPr/>
            <p:nvPr/>
          </p:nvGrpSpPr>
          <p:grpSpPr>
            <a:xfrm rot="10800000">
              <a:off x="8835788" y="55430"/>
              <a:ext cx="318088" cy="214936"/>
              <a:chOff x="1095216" y="2778376"/>
              <a:chExt cx="346917" cy="234339"/>
            </a:xfrm>
          </p:grpSpPr>
          <p:sp>
            <p:nvSpPr>
              <p:cNvPr id="11226" name="Google Shape;11226;p18"/>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227" name="Google Shape;11227;p18"/>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228" name="Google Shape;11228;p18"/>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229" name="Google Shape;11229;p18"/>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230" name="Google Shape;11230;p18"/>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231" name="Google Shape;11231;p18"/>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232" name="Google Shape;11232;p18"/>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233" name="Google Shape;11233;p18"/>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234" name="Google Shape;11234;p18"/>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235" name="Google Shape;11235;p18"/>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spTree>
  </p:cSld>
  <p:clrMapOvr>
    <a:masterClrMapping/>
  </p:clrMapOvr>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hree columns">
  <p:cSld name="BLANK_1_1_1_2">
    <p:spTree>
      <p:nvGrpSpPr>
        <p:cNvPr id="1" name="Shape 11236"/>
        <p:cNvGrpSpPr/>
        <p:nvPr/>
      </p:nvGrpSpPr>
      <p:grpSpPr>
        <a:xfrm>
          <a:off x="0" y="0"/>
          <a:ext cx="0" cy="0"/>
          <a:chOff x="0" y="0"/>
          <a:chExt cx="0" cy="0"/>
        </a:xfrm>
      </p:grpSpPr>
      <p:sp>
        <p:nvSpPr>
          <p:cNvPr id="11237" name="Google Shape;11237;p19"/>
          <p:cNvSpPr txBox="1">
            <a:spLocks noGrp="1"/>
          </p:cNvSpPr>
          <p:nvPr>
            <p:ph type="title"/>
          </p:nvPr>
        </p:nvSpPr>
        <p:spPr>
          <a:xfrm>
            <a:off x="720000" y="2499525"/>
            <a:ext cx="2453700" cy="527700"/>
          </a:xfrm>
          <a:prstGeom prst="rect">
            <a:avLst/>
          </a:prstGeom>
        </p:spPr>
        <p:txBody>
          <a:bodyPr spcFirstLastPara="1" wrap="square" lIns="91425" tIns="91425" rIns="91425" bIns="91425" anchor="ctr" anchorCtr="0">
            <a:noAutofit/>
          </a:bodyPr>
          <a:lstStyle>
            <a:lvl1pPr lvl="0" algn="ctr" rtl="0">
              <a:spcBef>
                <a:spcPct val="0"/>
              </a:spcBef>
              <a:spcAft>
                <a:spcPct val="0"/>
              </a:spcAft>
              <a:buSzPts val="2500"/>
              <a:buNone/>
              <a:defRPr sz="2500"/>
            </a:lvl1pPr>
            <a:lvl2pPr lvl="1" algn="ctr" rtl="0">
              <a:spcBef>
                <a:spcPct val="0"/>
              </a:spcBef>
              <a:spcAft>
                <a:spcPct val="0"/>
              </a:spcAft>
              <a:buSzPts val="2500"/>
              <a:buNone/>
              <a:defRPr sz="2500"/>
            </a:lvl2pPr>
            <a:lvl3pPr lvl="2" algn="ctr" rtl="0">
              <a:spcBef>
                <a:spcPct val="0"/>
              </a:spcBef>
              <a:spcAft>
                <a:spcPct val="0"/>
              </a:spcAft>
              <a:buSzPts val="2500"/>
              <a:buNone/>
              <a:defRPr sz="2500"/>
            </a:lvl3pPr>
            <a:lvl4pPr lvl="3" algn="ctr" rtl="0">
              <a:spcBef>
                <a:spcPct val="0"/>
              </a:spcBef>
              <a:spcAft>
                <a:spcPct val="0"/>
              </a:spcAft>
              <a:buSzPts val="2500"/>
              <a:buNone/>
              <a:defRPr sz="2500"/>
            </a:lvl4pPr>
            <a:lvl5pPr lvl="4" algn="ctr" rtl="0">
              <a:spcBef>
                <a:spcPct val="0"/>
              </a:spcBef>
              <a:spcAft>
                <a:spcPct val="0"/>
              </a:spcAft>
              <a:buSzPts val="2500"/>
              <a:buNone/>
              <a:defRPr sz="2500"/>
            </a:lvl5pPr>
            <a:lvl6pPr lvl="5" algn="ctr" rtl="0">
              <a:spcBef>
                <a:spcPct val="0"/>
              </a:spcBef>
              <a:spcAft>
                <a:spcPct val="0"/>
              </a:spcAft>
              <a:buSzPts val="2500"/>
              <a:buNone/>
              <a:defRPr sz="2500"/>
            </a:lvl6pPr>
            <a:lvl7pPr lvl="6" algn="ctr" rtl="0">
              <a:spcBef>
                <a:spcPct val="0"/>
              </a:spcBef>
              <a:spcAft>
                <a:spcPct val="0"/>
              </a:spcAft>
              <a:buSzPts val="2500"/>
              <a:buNone/>
              <a:defRPr sz="2500"/>
            </a:lvl7pPr>
            <a:lvl8pPr lvl="7" algn="ctr" rtl="0">
              <a:spcBef>
                <a:spcPct val="0"/>
              </a:spcBef>
              <a:spcAft>
                <a:spcPct val="0"/>
              </a:spcAft>
              <a:buSzPts val="2500"/>
              <a:buNone/>
              <a:defRPr sz="2500"/>
            </a:lvl8pPr>
            <a:lvl9pPr lvl="8" algn="ctr" rtl="0">
              <a:spcBef>
                <a:spcPct val="0"/>
              </a:spcBef>
              <a:spcAft>
                <a:spcPct val="0"/>
              </a:spcAft>
              <a:buSzPts val="2500"/>
              <a:buNone/>
              <a:defRPr sz="2500"/>
            </a:lvl9pPr>
          </a:lstStyle>
          <a:p>
            <a:endParaRPr/>
          </a:p>
        </p:txBody>
      </p:sp>
      <p:sp>
        <p:nvSpPr>
          <p:cNvPr id="11238" name="Google Shape;11238;p19"/>
          <p:cNvSpPr txBox="1">
            <a:spLocks noGrp="1"/>
          </p:cNvSpPr>
          <p:nvPr>
            <p:ph type="subTitle" idx="1"/>
          </p:nvPr>
        </p:nvSpPr>
        <p:spPr>
          <a:xfrm>
            <a:off x="720000" y="3009850"/>
            <a:ext cx="2453700" cy="853500"/>
          </a:xfrm>
          <a:prstGeom prst="rect">
            <a:avLst/>
          </a:prstGeom>
        </p:spPr>
        <p:txBody>
          <a:bodyPr spcFirstLastPara="1" wrap="square" lIns="91425" tIns="91425" rIns="91425" bIns="91425" anchor="ctr" anchorCtr="0">
            <a:noAutofit/>
          </a:bodyPr>
          <a:lstStyle>
            <a:lvl1pPr lvl="0" algn="ctr" rtl="0">
              <a:lnSpc>
                <a:spcPct val="100000"/>
              </a:lnSpc>
              <a:spcBef>
                <a:spcPct val="0"/>
              </a:spcBef>
              <a:spcAft>
                <a:spcPct val="0"/>
              </a:spcAft>
              <a:buSzPts val="1400"/>
              <a:buNone/>
              <a:defRPr sz="1400"/>
            </a:lvl1pPr>
            <a:lvl2pPr lvl="1" algn="ctr" rtl="0">
              <a:lnSpc>
                <a:spcPct val="100000"/>
              </a:lnSpc>
              <a:spcBef>
                <a:spcPct val="0"/>
              </a:spcBef>
              <a:spcAft>
                <a:spcPct val="0"/>
              </a:spcAft>
              <a:buSzPts val="1400"/>
              <a:buNone/>
              <a:defRPr/>
            </a:lvl2pPr>
            <a:lvl3pPr lvl="2" algn="ctr" rtl="0">
              <a:lnSpc>
                <a:spcPct val="100000"/>
              </a:lnSpc>
              <a:spcBef>
                <a:spcPct val="0"/>
              </a:spcBef>
              <a:spcAft>
                <a:spcPct val="0"/>
              </a:spcAft>
              <a:buSzPts val="1400"/>
              <a:buNone/>
              <a:defRPr/>
            </a:lvl3pPr>
            <a:lvl4pPr lvl="3" algn="ctr" rtl="0">
              <a:lnSpc>
                <a:spcPct val="100000"/>
              </a:lnSpc>
              <a:spcBef>
                <a:spcPct val="0"/>
              </a:spcBef>
              <a:spcAft>
                <a:spcPct val="0"/>
              </a:spcAft>
              <a:buSzPts val="1400"/>
              <a:buNone/>
              <a:defRPr/>
            </a:lvl4pPr>
            <a:lvl5pPr lvl="4" algn="ctr" rtl="0">
              <a:lnSpc>
                <a:spcPct val="100000"/>
              </a:lnSpc>
              <a:spcBef>
                <a:spcPct val="0"/>
              </a:spcBef>
              <a:spcAft>
                <a:spcPct val="0"/>
              </a:spcAft>
              <a:buSzPts val="1400"/>
              <a:buNone/>
              <a:defRPr/>
            </a:lvl5pPr>
            <a:lvl6pPr lvl="5" algn="ctr" rtl="0">
              <a:lnSpc>
                <a:spcPct val="100000"/>
              </a:lnSpc>
              <a:spcBef>
                <a:spcPct val="0"/>
              </a:spcBef>
              <a:spcAft>
                <a:spcPct val="0"/>
              </a:spcAft>
              <a:buSzPts val="1400"/>
              <a:buNone/>
              <a:defRPr/>
            </a:lvl6pPr>
            <a:lvl7pPr lvl="6" algn="ctr" rtl="0">
              <a:lnSpc>
                <a:spcPct val="100000"/>
              </a:lnSpc>
              <a:spcBef>
                <a:spcPct val="0"/>
              </a:spcBef>
              <a:spcAft>
                <a:spcPct val="0"/>
              </a:spcAft>
              <a:buSzPts val="1400"/>
              <a:buNone/>
              <a:defRPr/>
            </a:lvl7pPr>
            <a:lvl8pPr lvl="7" algn="ctr" rtl="0">
              <a:lnSpc>
                <a:spcPct val="100000"/>
              </a:lnSpc>
              <a:spcBef>
                <a:spcPct val="0"/>
              </a:spcBef>
              <a:spcAft>
                <a:spcPct val="0"/>
              </a:spcAft>
              <a:buSzPts val="1400"/>
              <a:buNone/>
              <a:defRPr/>
            </a:lvl8pPr>
            <a:lvl9pPr lvl="8" algn="ctr" rtl="0">
              <a:lnSpc>
                <a:spcPct val="100000"/>
              </a:lnSpc>
              <a:spcBef>
                <a:spcPct val="0"/>
              </a:spcBef>
              <a:spcAft>
                <a:spcPct val="0"/>
              </a:spcAft>
              <a:buSzPts val="1400"/>
              <a:buNone/>
              <a:defRPr/>
            </a:lvl9pPr>
          </a:lstStyle>
          <a:p>
            <a:endParaRPr/>
          </a:p>
        </p:txBody>
      </p:sp>
      <p:sp>
        <p:nvSpPr>
          <p:cNvPr id="11239" name="Google Shape;11239;p19"/>
          <p:cNvSpPr txBox="1">
            <a:spLocks noGrp="1"/>
          </p:cNvSpPr>
          <p:nvPr>
            <p:ph type="title" idx="2"/>
          </p:nvPr>
        </p:nvSpPr>
        <p:spPr>
          <a:xfrm>
            <a:off x="3345150" y="2499525"/>
            <a:ext cx="2453700" cy="527700"/>
          </a:xfrm>
          <a:prstGeom prst="rect">
            <a:avLst/>
          </a:prstGeom>
        </p:spPr>
        <p:txBody>
          <a:bodyPr spcFirstLastPara="1" wrap="square" lIns="91425" tIns="91425" rIns="91425" bIns="91425" anchor="ctr" anchorCtr="0">
            <a:noAutofit/>
          </a:bodyPr>
          <a:lstStyle>
            <a:lvl1pPr lvl="0" algn="ctr" rtl="0">
              <a:spcBef>
                <a:spcPct val="0"/>
              </a:spcBef>
              <a:spcAft>
                <a:spcPct val="0"/>
              </a:spcAft>
              <a:buSzPts val="2500"/>
              <a:buNone/>
              <a:defRPr sz="2500"/>
            </a:lvl1pPr>
            <a:lvl2pPr lvl="1" algn="ctr" rtl="0">
              <a:spcBef>
                <a:spcPct val="0"/>
              </a:spcBef>
              <a:spcAft>
                <a:spcPct val="0"/>
              </a:spcAft>
              <a:buSzPts val="2500"/>
              <a:buNone/>
              <a:defRPr sz="2500"/>
            </a:lvl2pPr>
            <a:lvl3pPr lvl="2" algn="ctr" rtl="0">
              <a:spcBef>
                <a:spcPct val="0"/>
              </a:spcBef>
              <a:spcAft>
                <a:spcPct val="0"/>
              </a:spcAft>
              <a:buSzPts val="2500"/>
              <a:buNone/>
              <a:defRPr sz="2500"/>
            </a:lvl3pPr>
            <a:lvl4pPr lvl="3" algn="ctr" rtl="0">
              <a:spcBef>
                <a:spcPct val="0"/>
              </a:spcBef>
              <a:spcAft>
                <a:spcPct val="0"/>
              </a:spcAft>
              <a:buSzPts val="2500"/>
              <a:buNone/>
              <a:defRPr sz="2500"/>
            </a:lvl4pPr>
            <a:lvl5pPr lvl="4" algn="ctr" rtl="0">
              <a:spcBef>
                <a:spcPct val="0"/>
              </a:spcBef>
              <a:spcAft>
                <a:spcPct val="0"/>
              </a:spcAft>
              <a:buSzPts val="2500"/>
              <a:buNone/>
              <a:defRPr sz="2500"/>
            </a:lvl5pPr>
            <a:lvl6pPr lvl="5" algn="ctr" rtl="0">
              <a:spcBef>
                <a:spcPct val="0"/>
              </a:spcBef>
              <a:spcAft>
                <a:spcPct val="0"/>
              </a:spcAft>
              <a:buSzPts val="2500"/>
              <a:buNone/>
              <a:defRPr sz="2500"/>
            </a:lvl6pPr>
            <a:lvl7pPr lvl="6" algn="ctr" rtl="0">
              <a:spcBef>
                <a:spcPct val="0"/>
              </a:spcBef>
              <a:spcAft>
                <a:spcPct val="0"/>
              </a:spcAft>
              <a:buSzPts val="2500"/>
              <a:buNone/>
              <a:defRPr sz="2500"/>
            </a:lvl7pPr>
            <a:lvl8pPr lvl="7" algn="ctr" rtl="0">
              <a:spcBef>
                <a:spcPct val="0"/>
              </a:spcBef>
              <a:spcAft>
                <a:spcPct val="0"/>
              </a:spcAft>
              <a:buSzPts val="2500"/>
              <a:buNone/>
              <a:defRPr sz="2500"/>
            </a:lvl8pPr>
            <a:lvl9pPr lvl="8" algn="ctr" rtl="0">
              <a:spcBef>
                <a:spcPct val="0"/>
              </a:spcBef>
              <a:spcAft>
                <a:spcPct val="0"/>
              </a:spcAft>
              <a:buSzPts val="2500"/>
              <a:buNone/>
              <a:defRPr sz="2500"/>
            </a:lvl9pPr>
          </a:lstStyle>
          <a:p>
            <a:endParaRPr/>
          </a:p>
        </p:txBody>
      </p:sp>
      <p:sp>
        <p:nvSpPr>
          <p:cNvPr id="11240" name="Google Shape;11240;p19"/>
          <p:cNvSpPr txBox="1">
            <a:spLocks noGrp="1"/>
          </p:cNvSpPr>
          <p:nvPr>
            <p:ph type="subTitle" idx="3"/>
          </p:nvPr>
        </p:nvSpPr>
        <p:spPr>
          <a:xfrm>
            <a:off x="3345150" y="3009850"/>
            <a:ext cx="2453700" cy="853500"/>
          </a:xfrm>
          <a:prstGeom prst="rect">
            <a:avLst/>
          </a:prstGeom>
        </p:spPr>
        <p:txBody>
          <a:bodyPr spcFirstLastPara="1" wrap="square" lIns="91425" tIns="91425" rIns="91425" bIns="91425" anchor="ctr" anchorCtr="0">
            <a:noAutofit/>
          </a:bodyPr>
          <a:lstStyle>
            <a:lvl1pPr lvl="0" algn="ctr" rtl="0">
              <a:lnSpc>
                <a:spcPct val="100000"/>
              </a:lnSpc>
              <a:spcBef>
                <a:spcPct val="0"/>
              </a:spcBef>
              <a:spcAft>
                <a:spcPct val="0"/>
              </a:spcAft>
              <a:buSzPts val="1400"/>
              <a:buNone/>
              <a:defRPr sz="1400"/>
            </a:lvl1pPr>
            <a:lvl2pPr lvl="1" algn="ctr" rtl="0">
              <a:lnSpc>
                <a:spcPct val="100000"/>
              </a:lnSpc>
              <a:spcBef>
                <a:spcPct val="0"/>
              </a:spcBef>
              <a:spcAft>
                <a:spcPct val="0"/>
              </a:spcAft>
              <a:buSzPts val="1400"/>
              <a:buNone/>
              <a:defRPr/>
            </a:lvl2pPr>
            <a:lvl3pPr lvl="2" algn="ctr" rtl="0">
              <a:lnSpc>
                <a:spcPct val="100000"/>
              </a:lnSpc>
              <a:spcBef>
                <a:spcPct val="0"/>
              </a:spcBef>
              <a:spcAft>
                <a:spcPct val="0"/>
              </a:spcAft>
              <a:buSzPts val="1400"/>
              <a:buNone/>
              <a:defRPr/>
            </a:lvl3pPr>
            <a:lvl4pPr lvl="3" algn="ctr" rtl="0">
              <a:lnSpc>
                <a:spcPct val="100000"/>
              </a:lnSpc>
              <a:spcBef>
                <a:spcPct val="0"/>
              </a:spcBef>
              <a:spcAft>
                <a:spcPct val="0"/>
              </a:spcAft>
              <a:buSzPts val="1400"/>
              <a:buNone/>
              <a:defRPr/>
            </a:lvl4pPr>
            <a:lvl5pPr lvl="4" algn="ctr" rtl="0">
              <a:lnSpc>
                <a:spcPct val="100000"/>
              </a:lnSpc>
              <a:spcBef>
                <a:spcPct val="0"/>
              </a:spcBef>
              <a:spcAft>
                <a:spcPct val="0"/>
              </a:spcAft>
              <a:buSzPts val="1400"/>
              <a:buNone/>
              <a:defRPr/>
            </a:lvl5pPr>
            <a:lvl6pPr lvl="5" algn="ctr" rtl="0">
              <a:lnSpc>
                <a:spcPct val="100000"/>
              </a:lnSpc>
              <a:spcBef>
                <a:spcPct val="0"/>
              </a:spcBef>
              <a:spcAft>
                <a:spcPct val="0"/>
              </a:spcAft>
              <a:buSzPts val="1400"/>
              <a:buNone/>
              <a:defRPr/>
            </a:lvl6pPr>
            <a:lvl7pPr lvl="6" algn="ctr" rtl="0">
              <a:lnSpc>
                <a:spcPct val="100000"/>
              </a:lnSpc>
              <a:spcBef>
                <a:spcPct val="0"/>
              </a:spcBef>
              <a:spcAft>
                <a:spcPct val="0"/>
              </a:spcAft>
              <a:buSzPts val="1400"/>
              <a:buNone/>
              <a:defRPr/>
            </a:lvl7pPr>
            <a:lvl8pPr lvl="7" algn="ctr" rtl="0">
              <a:lnSpc>
                <a:spcPct val="100000"/>
              </a:lnSpc>
              <a:spcBef>
                <a:spcPct val="0"/>
              </a:spcBef>
              <a:spcAft>
                <a:spcPct val="0"/>
              </a:spcAft>
              <a:buSzPts val="1400"/>
              <a:buNone/>
              <a:defRPr/>
            </a:lvl8pPr>
            <a:lvl9pPr lvl="8" algn="ctr" rtl="0">
              <a:lnSpc>
                <a:spcPct val="100000"/>
              </a:lnSpc>
              <a:spcBef>
                <a:spcPct val="0"/>
              </a:spcBef>
              <a:spcAft>
                <a:spcPct val="0"/>
              </a:spcAft>
              <a:buSzPts val="1400"/>
              <a:buNone/>
              <a:defRPr/>
            </a:lvl9pPr>
          </a:lstStyle>
          <a:p>
            <a:endParaRPr/>
          </a:p>
        </p:txBody>
      </p:sp>
      <p:sp>
        <p:nvSpPr>
          <p:cNvPr id="11241" name="Google Shape;11241;p19"/>
          <p:cNvSpPr txBox="1">
            <a:spLocks noGrp="1"/>
          </p:cNvSpPr>
          <p:nvPr>
            <p:ph type="title" idx="4"/>
          </p:nvPr>
        </p:nvSpPr>
        <p:spPr>
          <a:xfrm>
            <a:off x="5970300" y="2499525"/>
            <a:ext cx="2453700" cy="527700"/>
          </a:xfrm>
          <a:prstGeom prst="rect">
            <a:avLst/>
          </a:prstGeom>
        </p:spPr>
        <p:txBody>
          <a:bodyPr spcFirstLastPara="1" wrap="square" lIns="91425" tIns="91425" rIns="91425" bIns="91425" anchor="ctr" anchorCtr="0">
            <a:noAutofit/>
          </a:bodyPr>
          <a:lstStyle>
            <a:lvl1pPr lvl="0" algn="ctr" rtl="0">
              <a:spcBef>
                <a:spcPct val="0"/>
              </a:spcBef>
              <a:spcAft>
                <a:spcPct val="0"/>
              </a:spcAft>
              <a:buSzPts val="2500"/>
              <a:buNone/>
              <a:defRPr sz="2500"/>
            </a:lvl1pPr>
            <a:lvl2pPr lvl="1" algn="ctr" rtl="0">
              <a:spcBef>
                <a:spcPct val="0"/>
              </a:spcBef>
              <a:spcAft>
                <a:spcPct val="0"/>
              </a:spcAft>
              <a:buSzPts val="2500"/>
              <a:buNone/>
              <a:defRPr sz="2500"/>
            </a:lvl2pPr>
            <a:lvl3pPr lvl="2" algn="ctr" rtl="0">
              <a:spcBef>
                <a:spcPct val="0"/>
              </a:spcBef>
              <a:spcAft>
                <a:spcPct val="0"/>
              </a:spcAft>
              <a:buSzPts val="2500"/>
              <a:buNone/>
              <a:defRPr sz="2500"/>
            </a:lvl3pPr>
            <a:lvl4pPr lvl="3" algn="ctr" rtl="0">
              <a:spcBef>
                <a:spcPct val="0"/>
              </a:spcBef>
              <a:spcAft>
                <a:spcPct val="0"/>
              </a:spcAft>
              <a:buSzPts val="2500"/>
              <a:buNone/>
              <a:defRPr sz="2500"/>
            </a:lvl4pPr>
            <a:lvl5pPr lvl="4" algn="ctr" rtl="0">
              <a:spcBef>
                <a:spcPct val="0"/>
              </a:spcBef>
              <a:spcAft>
                <a:spcPct val="0"/>
              </a:spcAft>
              <a:buSzPts val="2500"/>
              <a:buNone/>
              <a:defRPr sz="2500"/>
            </a:lvl5pPr>
            <a:lvl6pPr lvl="5" algn="ctr" rtl="0">
              <a:spcBef>
                <a:spcPct val="0"/>
              </a:spcBef>
              <a:spcAft>
                <a:spcPct val="0"/>
              </a:spcAft>
              <a:buSzPts val="2500"/>
              <a:buNone/>
              <a:defRPr sz="2500"/>
            </a:lvl6pPr>
            <a:lvl7pPr lvl="6" algn="ctr" rtl="0">
              <a:spcBef>
                <a:spcPct val="0"/>
              </a:spcBef>
              <a:spcAft>
                <a:spcPct val="0"/>
              </a:spcAft>
              <a:buSzPts val="2500"/>
              <a:buNone/>
              <a:defRPr sz="2500"/>
            </a:lvl7pPr>
            <a:lvl8pPr lvl="7" algn="ctr" rtl="0">
              <a:spcBef>
                <a:spcPct val="0"/>
              </a:spcBef>
              <a:spcAft>
                <a:spcPct val="0"/>
              </a:spcAft>
              <a:buSzPts val="2500"/>
              <a:buNone/>
              <a:defRPr sz="2500"/>
            </a:lvl8pPr>
            <a:lvl9pPr lvl="8" algn="ctr" rtl="0">
              <a:spcBef>
                <a:spcPct val="0"/>
              </a:spcBef>
              <a:spcAft>
                <a:spcPct val="0"/>
              </a:spcAft>
              <a:buSzPts val="2500"/>
              <a:buNone/>
              <a:defRPr sz="2500"/>
            </a:lvl9pPr>
          </a:lstStyle>
          <a:p>
            <a:endParaRPr/>
          </a:p>
        </p:txBody>
      </p:sp>
      <p:sp>
        <p:nvSpPr>
          <p:cNvPr id="11242" name="Google Shape;11242;p19"/>
          <p:cNvSpPr txBox="1">
            <a:spLocks noGrp="1"/>
          </p:cNvSpPr>
          <p:nvPr>
            <p:ph type="subTitle" idx="5"/>
          </p:nvPr>
        </p:nvSpPr>
        <p:spPr>
          <a:xfrm>
            <a:off x="5970300" y="3009850"/>
            <a:ext cx="2453700" cy="853500"/>
          </a:xfrm>
          <a:prstGeom prst="rect">
            <a:avLst/>
          </a:prstGeom>
        </p:spPr>
        <p:txBody>
          <a:bodyPr spcFirstLastPara="1" wrap="square" lIns="91425" tIns="91425" rIns="91425" bIns="91425" anchor="ctr" anchorCtr="0">
            <a:noAutofit/>
          </a:bodyPr>
          <a:lstStyle>
            <a:lvl1pPr lvl="0" algn="ctr" rtl="0">
              <a:lnSpc>
                <a:spcPct val="100000"/>
              </a:lnSpc>
              <a:spcBef>
                <a:spcPct val="0"/>
              </a:spcBef>
              <a:spcAft>
                <a:spcPct val="0"/>
              </a:spcAft>
              <a:buSzPts val="1400"/>
              <a:buNone/>
              <a:defRPr sz="1400"/>
            </a:lvl1pPr>
            <a:lvl2pPr lvl="1" algn="ctr" rtl="0">
              <a:lnSpc>
                <a:spcPct val="100000"/>
              </a:lnSpc>
              <a:spcBef>
                <a:spcPct val="0"/>
              </a:spcBef>
              <a:spcAft>
                <a:spcPct val="0"/>
              </a:spcAft>
              <a:buSzPts val="1400"/>
              <a:buNone/>
              <a:defRPr/>
            </a:lvl2pPr>
            <a:lvl3pPr lvl="2" algn="ctr" rtl="0">
              <a:lnSpc>
                <a:spcPct val="100000"/>
              </a:lnSpc>
              <a:spcBef>
                <a:spcPct val="0"/>
              </a:spcBef>
              <a:spcAft>
                <a:spcPct val="0"/>
              </a:spcAft>
              <a:buSzPts val="1400"/>
              <a:buNone/>
              <a:defRPr/>
            </a:lvl3pPr>
            <a:lvl4pPr lvl="3" algn="ctr" rtl="0">
              <a:lnSpc>
                <a:spcPct val="100000"/>
              </a:lnSpc>
              <a:spcBef>
                <a:spcPct val="0"/>
              </a:spcBef>
              <a:spcAft>
                <a:spcPct val="0"/>
              </a:spcAft>
              <a:buSzPts val="1400"/>
              <a:buNone/>
              <a:defRPr/>
            </a:lvl4pPr>
            <a:lvl5pPr lvl="4" algn="ctr" rtl="0">
              <a:lnSpc>
                <a:spcPct val="100000"/>
              </a:lnSpc>
              <a:spcBef>
                <a:spcPct val="0"/>
              </a:spcBef>
              <a:spcAft>
                <a:spcPct val="0"/>
              </a:spcAft>
              <a:buSzPts val="1400"/>
              <a:buNone/>
              <a:defRPr/>
            </a:lvl5pPr>
            <a:lvl6pPr lvl="5" algn="ctr" rtl="0">
              <a:lnSpc>
                <a:spcPct val="100000"/>
              </a:lnSpc>
              <a:spcBef>
                <a:spcPct val="0"/>
              </a:spcBef>
              <a:spcAft>
                <a:spcPct val="0"/>
              </a:spcAft>
              <a:buSzPts val="1400"/>
              <a:buNone/>
              <a:defRPr/>
            </a:lvl6pPr>
            <a:lvl7pPr lvl="6" algn="ctr" rtl="0">
              <a:lnSpc>
                <a:spcPct val="100000"/>
              </a:lnSpc>
              <a:spcBef>
                <a:spcPct val="0"/>
              </a:spcBef>
              <a:spcAft>
                <a:spcPct val="0"/>
              </a:spcAft>
              <a:buSzPts val="1400"/>
              <a:buNone/>
              <a:defRPr/>
            </a:lvl7pPr>
            <a:lvl8pPr lvl="7" algn="ctr" rtl="0">
              <a:lnSpc>
                <a:spcPct val="100000"/>
              </a:lnSpc>
              <a:spcBef>
                <a:spcPct val="0"/>
              </a:spcBef>
              <a:spcAft>
                <a:spcPct val="0"/>
              </a:spcAft>
              <a:buSzPts val="1400"/>
              <a:buNone/>
              <a:defRPr/>
            </a:lvl8pPr>
            <a:lvl9pPr lvl="8" algn="ctr" rtl="0">
              <a:lnSpc>
                <a:spcPct val="100000"/>
              </a:lnSpc>
              <a:spcBef>
                <a:spcPct val="0"/>
              </a:spcBef>
              <a:spcAft>
                <a:spcPct val="0"/>
              </a:spcAft>
              <a:buSzPts val="1400"/>
              <a:buNone/>
              <a:defRPr/>
            </a:lvl9pPr>
          </a:lstStyle>
          <a:p>
            <a:endParaRPr/>
          </a:p>
        </p:txBody>
      </p:sp>
      <p:sp>
        <p:nvSpPr>
          <p:cNvPr id="11243" name="Google Shape;11243;p19"/>
          <p:cNvSpPr txBox="1">
            <a:spLocks noGrp="1"/>
          </p:cNvSpPr>
          <p:nvPr>
            <p:ph type="title" idx="6"/>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ct val="0"/>
              </a:spcBef>
              <a:spcAft>
                <a:spcPct val="0"/>
              </a:spcAft>
              <a:buSzPts val="3500"/>
              <a:buNone/>
              <a:defRPr/>
            </a:lvl1pPr>
            <a:lvl2pPr lvl="1" rtl="0">
              <a:spcBef>
                <a:spcPct val="0"/>
              </a:spcBef>
              <a:spcAft>
                <a:spcPct val="0"/>
              </a:spcAft>
              <a:buSzPts val="3500"/>
              <a:buNone/>
              <a:defRPr/>
            </a:lvl2pPr>
            <a:lvl3pPr lvl="2" rtl="0">
              <a:spcBef>
                <a:spcPct val="0"/>
              </a:spcBef>
              <a:spcAft>
                <a:spcPct val="0"/>
              </a:spcAft>
              <a:buSzPts val="3500"/>
              <a:buNone/>
              <a:defRPr/>
            </a:lvl3pPr>
            <a:lvl4pPr lvl="3" rtl="0">
              <a:spcBef>
                <a:spcPct val="0"/>
              </a:spcBef>
              <a:spcAft>
                <a:spcPct val="0"/>
              </a:spcAft>
              <a:buSzPts val="3500"/>
              <a:buNone/>
              <a:defRPr/>
            </a:lvl4pPr>
            <a:lvl5pPr lvl="4" rtl="0">
              <a:spcBef>
                <a:spcPct val="0"/>
              </a:spcBef>
              <a:spcAft>
                <a:spcPct val="0"/>
              </a:spcAft>
              <a:buSzPts val="3500"/>
              <a:buNone/>
              <a:defRPr/>
            </a:lvl5pPr>
            <a:lvl6pPr lvl="5" rtl="0">
              <a:spcBef>
                <a:spcPct val="0"/>
              </a:spcBef>
              <a:spcAft>
                <a:spcPct val="0"/>
              </a:spcAft>
              <a:buSzPts val="3500"/>
              <a:buNone/>
              <a:defRPr/>
            </a:lvl6pPr>
            <a:lvl7pPr lvl="6" rtl="0">
              <a:spcBef>
                <a:spcPct val="0"/>
              </a:spcBef>
              <a:spcAft>
                <a:spcPct val="0"/>
              </a:spcAft>
              <a:buSzPts val="3500"/>
              <a:buNone/>
              <a:defRPr/>
            </a:lvl7pPr>
            <a:lvl8pPr lvl="7" rtl="0">
              <a:spcBef>
                <a:spcPct val="0"/>
              </a:spcBef>
              <a:spcAft>
                <a:spcPct val="0"/>
              </a:spcAft>
              <a:buSzPts val="3500"/>
              <a:buNone/>
              <a:defRPr/>
            </a:lvl8pPr>
            <a:lvl9pPr lvl="8" rtl="0">
              <a:spcBef>
                <a:spcPct val="0"/>
              </a:spcBef>
              <a:spcAft>
                <a:spcPct val="0"/>
              </a:spcAft>
              <a:buSzPts val="3500"/>
              <a:buNone/>
              <a:defRPr/>
            </a:lvl9pPr>
          </a:lstStyle>
          <a:p>
            <a:endParaRPr/>
          </a:p>
        </p:txBody>
      </p:sp>
    </p:spTree>
  </p:cSld>
  <p:clrMapOvr>
    <a:masterClrMapping/>
  </p:clrMapOvr>
  <p:transition/>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hree columns 1">
  <p:cSld name="BLANK_1_1_1_2_1">
    <p:spTree>
      <p:nvGrpSpPr>
        <p:cNvPr id="1" name="Shape 11825"/>
        <p:cNvGrpSpPr/>
        <p:nvPr/>
      </p:nvGrpSpPr>
      <p:grpSpPr>
        <a:xfrm>
          <a:off x="0" y="0"/>
          <a:ext cx="0" cy="0"/>
          <a:chOff x="0" y="0"/>
          <a:chExt cx="0" cy="0"/>
        </a:xfrm>
      </p:grpSpPr>
      <p:sp>
        <p:nvSpPr>
          <p:cNvPr id="11826" name="Google Shape;11826;p20"/>
          <p:cNvSpPr txBox="1">
            <a:spLocks noGrp="1"/>
          </p:cNvSpPr>
          <p:nvPr>
            <p:ph type="title"/>
          </p:nvPr>
        </p:nvSpPr>
        <p:spPr>
          <a:xfrm>
            <a:off x="2486544" y="1477375"/>
            <a:ext cx="1168800" cy="778200"/>
          </a:xfrm>
          <a:prstGeom prst="rect">
            <a:avLst/>
          </a:prstGeom>
        </p:spPr>
        <p:txBody>
          <a:bodyPr spcFirstLastPara="1" wrap="square" lIns="91425" tIns="91425" rIns="91425" bIns="91425" anchor="ctr" anchorCtr="0">
            <a:noAutofit/>
          </a:bodyPr>
          <a:lstStyle>
            <a:lvl1pPr lvl="0" algn="ctr" rtl="0">
              <a:spcBef>
                <a:spcPct val="0"/>
              </a:spcBef>
              <a:spcAft>
                <a:spcPct val="0"/>
              </a:spcAft>
              <a:buSzPts val="2500"/>
              <a:buNone/>
              <a:defRPr sz="2500"/>
            </a:lvl1pPr>
            <a:lvl2pPr lvl="1" algn="ctr" rtl="0">
              <a:spcBef>
                <a:spcPct val="0"/>
              </a:spcBef>
              <a:spcAft>
                <a:spcPct val="0"/>
              </a:spcAft>
              <a:buSzPts val="2500"/>
              <a:buNone/>
              <a:defRPr sz="2500"/>
            </a:lvl2pPr>
            <a:lvl3pPr lvl="2" algn="ctr" rtl="0">
              <a:spcBef>
                <a:spcPct val="0"/>
              </a:spcBef>
              <a:spcAft>
                <a:spcPct val="0"/>
              </a:spcAft>
              <a:buSzPts val="2500"/>
              <a:buNone/>
              <a:defRPr sz="2500"/>
            </a:lvl3pPr>
            <a:lvl4pPr lvl="3" algn="ctr" rtl="0">
              <a:spcBef>
                <a:spcPct val="0"/>
              </a:spcBef>
              <a:spcAft>
                <a:spcPct val="0"/>
              </a:spcAft>
              <a:buSzPts val="2500"/>
              <a:buNone/>
              <a:defRPr sz="2500"/>
            </a:lvl4pPr>
            <a:lvl5pPr lvl="4" algn="ctr" rtl="0">
              <a:spcBef>
                <a:spcPct val="0"/>
              </a:spcBef>
              <a:spcAft>
                <a:spcPct val="0"/>
              </a:spcAft>
              <a:buSzPts val="2500"/>
              <a:buNone/>
              <a:defRPr sz="2500"/>
            </a:lvl5pPr>
            <a:lvl6pPr lvl="5" algn="ctr" rtl="0">
              <a:spcBef>
                <a:spcPct val="0"/>
              </a:spcBef>
              <a:spcAft>
                <a:spcPct val="0"/>
              </a:spcAft>
              <a:buSzPts val="2500"/>
              <a:buNone/>
              <a:defRPr sz="2500"/>
            </a:lvl6pPr>
            <a:lvl7pPr lvl="6" algn="ctr" rtl="0">
              <a:spcBef>
                <a:spcPct val="0"/>
              </a:spcBef>
              <a:spcAft>
                <a:spcPct val="0"/>
              </a:spcAft>
              <a:buSzPts val="2500"/>
              <a:buNone/>
              <a:defRPr sz="2500"/>
            </a:lvl7pPr>
            <a:lvl8pPr lvl="7" algn="ctr" rtl="0">
              <a:spcBef>
                <a:spcPct val="0"/>
              </a:spcBef>
              <a:spcAft>
                <a:spcPct val="0"/>
              </a:spcAft>
              <a:buSzPts val="2500"/>
              <a:buNone/>
              <a:defRPr sz="2500"/>
            </a:lvl8pPr>
            <a:lvl9pPr lvl="8" algn="ctr" rtl="0">
              <a:spcBef>
                <a:spcPct val="0"/>
              </a:spcBef>
              <a:spcAft>
                <a:spcPct val="0"/>
              </a:spcAft>
              <a:buSzPts val="2500"/>
              <a:buNone/>
              <a:defRPr sz="2500"/>
            </a:lvl9pPr>
          </a:lstStyle>
          <a:p>
            <a:endParaRPr/>
          </a:p>
        </p:txBody>
      </p:sp>
      <p:sp>
        <p:nvSpPr>
          <p:cNvPr id="11827" name="Google Shape;11827;p20"/>
          <p:cNvSpPr txBox="1">
            <a:spLocks noGrp="1"/>
          </p:cNvSpPr>
          <p:nvPr>
            <p:ph type="subTitle" idx="1"/>
          </p:nvPr>
        </p:nvSpPr>
        <p:spPr>
          <a:xfrm>
            <a:off x="4100475" y="1477375"/>
            <a:ext cx="3714000" cy="778200"/>
          </a:xfrm>
          <a:prstGeom prst="rect">
            <a:avLst/>
          </a:prstGeom>
        </p:spPr>
        <p:txBody>
          <a:bodyPr spcFirstLastPara="1" wrap="square" lIns="91425" tIns="91425" rIns="91425" bIns="91425" anchor="ctr" anchorCtr="0">
            <a:noAutofit/>
          </a:bodyPr>
          <a:lstStyle>
            <a:lvl1pPr lvl="0" rtl="0">
              <a:lnSpc>
                <a:spcPct val="100000"/>
              </a:lnSpc>
              <a:spcBef>
                <a:spcPct val="0"/>
              </a:spcBef>
              <a:spcAft>
                <a:spcPct val="0"/>
              </a:spcAft>
              <a:buSzPts val="1400"/>
              <a:buNone/>
              <a:defRPr sz="1400"/>
            </a:lvl1pPr>
            <a:lvl2pPr lvl="1" algn="ctr" rtl="0">
              <a:lnSpc>
                <a:spcPct val="100000"/>
              </a:lnSpc>
              <a:spcBef>
                <a:spcPct val="0"/>
              </a:spcBef>
              <a:spcAft>
                <a:spcPct val="0"/>
              </a:spcAft>
              <a:buSzPts val="1400"/>
              <a:buNone/>
              <a:defRPr/>
            </a:lvl2pPr>
            <a:lvl3pPr lvl="2" algn="ctr" rtl="0">
              <a:lnSpc>
                <a:spcPct val="100000"/>
              </a:lnSpc>
              <a:spcBef>
                <a:spcPct val="0"/>
              </a:spcBef>
              <a:spcAft>
                <a:spcPct val="0"/>
              </a:spcAft>
              <a:buSzPts val="1400"/>
              <a:buNone/>
              <a:defRPr/>
            </a:lvl3pPr>
            <a:lvl4pPr lvl="3" algn="ctr" rtl="0">
              <a:lnSpc>
                <a:spcPct val="100000"/>
              </a:lnSpc>
              <a:spcBef>
                <a:spcPct val="0"/>
              </a:spcBef>
              <a:spcAft>
                <a:spcPct val="0"/>
              </a:spcAft>
              <a:buSzPts val="1400"/>
              <a:buNone/>
              <a:defRPr/>
            </a:lvl4pPr>
            <a:lvl5pPr lvl="4" algn="ctr" rtl="0">
              <a:lnSpc>
                <a:spcPct val="100000"/>
              </a:lnSpc>
              <a:spcBef>
                <a:spcPct val="0"/>
              </a:spcBef>
              <a:spcAft>
                <a:spcPct val="0"/>
              </a:spcAft>
              <a:buSzPts val="1400"/>
              <a:buNone/>
              <a:defRPr/>
            </a:lvl5pPr>
            <a:lvl6pPr lvl="5" algn="ctr" rtl="0">
              <a:lnSpc>
                <a:spcPct val="100000"/>
              </a:lnSpc>
              <a:spcBef>
                <a:spcPct val="0"/>
              </a:spcBef>
              <a:spcAft>
                <a:spcPct val="0"/>
              </a:spcAft>
              <a:buSzPts val="1400"/>
              <a:buNone/>
              <a:defRPr/>
            </a:lvl6pPr>
            <a:lvl7pPr lvl="6" algn="ctr" rtl="0">
              <a:lnSpc>
                <a:spcPct val="100000"/>
              </a:lnSpc>
              <a:spcBef>
                <a:spcPct val="0"/>
              </a:spcBef>
              <a:spcAft>
                <a:spcPct val="0"/>
              </a:spcAft>
              <a:buSzPts val="1400"/>
              <a:buNone/>
              <a:defRPr/>
            </a:lvl7pPr>
            <a:lvl8pPr lvl="7" algn="ctr" rtl="0">
              <a:lnSpc>
                <a:spcPct val="100000"/>
              </a:lnSpc>
              <a:spcBef>
                <a:spcPct val="0"/>
              </a:spcBef>
              <a:spcAft>
                <a:spcPct val="0"/>
              </a:spcAft>
              <a:buSzPts val="1400"/>
              <a:buNone/>
              <a:defRPr/>
            </a:lvl8pPr>
            <a:lvl9pPr lvl="8" algn="ctr" rtl="0">
              <a:lnSpc>
                <a:spcPct val="100000"/>
              </a:lnSpc>
              <a:spcBef>
                <a:spcPct val="0"/>
              </a:spcBef>
              <a:spcAft>
                <a:spcPct val="0"/>
              </a:spcAft>
              <a:buSzPts val="1400"/>
              <a:buNone/>
              <a:defRPr/>
            </a:lvl9pPr>
          </a:lstStyle>
          <a:p>
            <a:endParaRPr/>
          </a:p>
        </p:txBody>
      </p:sp>
      <p:sp>
        <p:nvSpPr>
          <p:cNvPr id="11828" name="Google Shape;11828;p20"/>
          <p:cNvSpPr txBox="1">
            <a:spLocks noGrp="1"/>
          </p:cNvSpPr>
          <p:nvPr>
            <p:ph type="title" idx="2"/>
          </p:nvPr>
        </p:nvSpPr>
        <p:spPr>
          <a:xfrm>
            <a:off x="2486544" y="2576263"/>
            <a:ext cx="1168800" cy="778200"/>
          </a:xfrm>
          <a:prstGeom prst="rect">
            <a:avLst/>
          </a:prstGeom>
        </p:spPr>
        <p:txBody>
          <a:bodyPr spcFirstLastPara="1" wrap="square" lIns="91425" tIns="91425" rIns="91425" bIns="91425" anchor="ctr" anchorCtr="0">
            <a:noAutofit/>
          </a:bodyPr>
          <a:lstStyle>
            <a:lvl1pPr lvl="0" algn="ctr" rtl="0">
              <a:spcBef>
                <a:spcPct val="0"/>
              </a:spcBef>
              <a:spcAft>
                <a:spcPct val="0"/>
              </a:spcAft>
              <a:buSzPts val="2500"/>
              <a:buNone/>
              <a:defRPr sz="2500"/>
            </a:lvl1pPr>
            <a:lvl2pPr lvl="1" algn="ctr" rtl="0">
              <a:spcBef>
                <a:spcPct val="0"/>
              </a:spcBef>
              <a:spcAft>
                <a:spcPct val="0"/>
              </a:spcAft>
              <a:buSzPts val="2500"/>
              <a:buNone/>
              <a:defRPr sz="2500"/>
            </a:lvl2pPr>
            <a:lvl3pPr lvl="2" algn="ctr" rtl="0">
              <a:spcBef>
                <a:spcPct val="0"/>
              </a:spcBef>
              <a:spcAft>
                <a:spcPct val="0"/>
              </a:spcAft>
              <a:buSzPts val="2500"/>
              <a:buNone/>
              <a:defRPr sz="2500"/>
            </a:lvl3pPr>
            <a:lvl4pPr lvl="3" algn="ctr" rtl="0">
              <a:spcBef>
                <a:spcPct val="0"/>
              </a:spcBef>
              <a:spcAft>
                <a:spcPct val="0"/>
              </a:spcAft>
              <a:buSzPts val="2500"/>
              <a:buNone/>
              <a:defRPr sz="2500"/>
            </a:lvl4pPr>
            <a:lvl5pPr lvl="4" algn="ctr" rtl="0">
              <a:spcBef>
                <a:spcPct val="0"/>
              </a:spcBef>
              <a:spcAft>
                <a:spcPct val="0"/>
              </a:spcAft>
              <a:buSzPts val="2500"/>
              <a:buNone/>
              <a:defRPr sz="2500"/>
            </a:lvl5pPr>
            <a:lvl6pPr lvl="5" algn="ctr" rtl="0">
              <a:spcBef>
                <a:spcPct val="0"/>
              </a:spcBef>
              <a:spcAft>
                <a:spcPct val="0"/>
              </a:spcAft>
              <a:buSzPts val="2500"/>
              <a:buNone/>
              <a:defRPr sz="2500"/>
            </a:lvl6pPr>
            <a:lvl7pPr lvl="6" algn="ctr" rtl="0">
              <a:spcBef>
                <a:spcPct val="0"/>
              </a:spcBef>
              <a:spcAft>
                <a:spcPct val="0"/>
              </a:spcAft>
              <a:buSzPts val="2500"/>
              <a:buNone/>
              <a:defRPr sz="2500"/>
            </a:lvl7pPr>
            <a:lvl8pPr lvl="7" algn="ctr" rtl="0">
              <a:spcBef>
                <a:spcPct val="0"/>
              </a:spcBef>
              <a:spcAft>
                <a:spcPct val="0"/>
              </a:spcAft>
              <a:buSzPts val="2500"/>
              <a:buNone/>
              <a:defRPr sz="2500"/>
            </a:lvl8pPr>
            <a:lvl9pPr lvl="8" algn="ctr" rtl="0">
              <a:spcBef>
                <a:spcPct val="0"/>
              </a:spcBef>
              <a:spcAft>
                <a:spcPct val="0"/>
              </a:spcAft>
              <a:buSzPts val="2500"/>
              <a:buNone/>
              <a:defRPr sz="2500"/>
            </a:lvl9pPr>
          </a:lstStyle>
          <a:p>
            <a:endParaRPr/>
          </a:p>
        </p:txBody>
      </p:sp>
      <p:sp>
        <p:nvSpPr>
          <p:cNvPr id="11829" name="Google Shape;11829;p20"/>
          <p:cNvSpPr txBox="1">
            <a:spLocks noGrp="1"/>
          </p:cNvSpPr>
          <p:nvPr>
            <p:ph type="subTitle" idx="3"/>
          </p:nvPr>
        </p:nvSpPr>
        <p:spPr>
          <a:xfrm>
            <a:off x="4100463" y="3675175"/>
            <a:ext cx="3714000" cy="778200"/>
          </a:xfrm>
          <a:prstGeom prst="rect">
            <a:avLst/>
          </a:prstGeom>
        </p:spPr>
        <p:txBody>
          <a:bodyPr spcFirstLastPara="1" wrap="square" lIns="91425" tIns="91425" rIns="91425" bIns="91425" anchor="ctr" anchorCtr="0">
            <a:noAutofit/>
          </a:bodyPr>
          <a:lstStyle>
            <a:lvl1pPr lvl="0" rtl="0">
              <a:lnSpc>
                <a:spcPct val="100000"/>
              </a:lnSpc>
              <a:spcBef>
                <a:spcPct val="0"/>
              </a:spcBef>
              <a:spcAft>
                <a:spcPct val="0"/>
              </a:spcAft>
              <a:buSzPts val="1400"/>
              <a:buNone/>
              <a:defRPr sz="1400"/>
            </a:lvl1pPr>
            <a:lvl2pPr lvl="1" algn="ctr" rtl="0">
              <a:lnSpc>
                <a:spcPct val="100000"/>
              </a:lnSpc>
              <a:spcBef>
                <a:spcPct val="0"/>
              </a:spcBef>
              <a:spcAft>
                <a:spcPct val="0"/>
              </a:spcAft>
              <a:buSzPts val="1400"/>
              <a:buNone/>
              <a:defRPr/>
            </a:lvl2pPr>
            <a:lvl3pPr lvl="2" algn="ctr" rtl="0">
              <a:lnSpc>
                <a:spcPct val="100000"/>
              </a:lnSpc>
              <a:spcBef>
                <a:spcPct val="0"/>
              </a:spcBef>
              <a:spcAft>
                <a:spcPct val="0"/>
              </a:spcAft>
              <a:buSzPts val="1400"/>
              <a:buNone/>
              <a:defRPr/>
            </a:lvl3pPr>
            <a:lvl4pPr lvl="3" algn="ctr" rtl="0">
              <a:lnSpc>
                <a:spcPct val="100000"/>
              </a:lnSpc>
              <a:spcBef>
                <a:spcPct val="0"/>
              </a:spcBef>
              <a:spcAft>
                <a:spcPct val="0"/>
              </a:spcAft>
              <a:buSzPts val="1400"/>
              <a:buNone/>
              <a:defRPr/>
            </a:lvl4pPr>
            <a:lvl5pPr lvl="4" algn="ctr" rtl="0">
              <a:lnSpc>
                <a:spcPct val="100000"/>
              </a:lnSpc>
              <a:spcBef>
                <a:spcPct val="0"/>
              </a:spcBef>
              <a:spcAft>
                <a:spcPct val="0"/>
              </a:spcAft>
              <a:buSzPts val="1400"/>
              <a:buNone/>
              <a:defRPr/>
            </a:lvl5pPr>
            <a:lvl6pPr lvl="5" algn="ctr" rtl="0">
              <a:lnSpc>
                <a:spcPct val="100000"/>
              </a:lnSpc>
              <a:spcBef>
                <a:spcPct val="0"/>
              </a:spcBef>
              <a:spcAft>
                <a:spcPct val="0"/>
              </a:spcAft>
              <a:buSzPts val="1400"/>
              <a:buNone/>
              <a:defRPr/>
            </a:lvl6pPr>
            <a:lvl7pPr lvl="6" algn="ctr" rtl="0">
              <a:lnSpc>
                <a:spcPct val="100000"/>
              </a:lnSpc>
              <a:spcBef>
                <a:spcPct val="0"/>
              </a:spcBef>
              <a:spcAft>
                <a:spcPct val="0"/>
              </a:spcAft>
              <a:buSzPts val="1400"/>
              <a:buNone/>
              <a:defRPr/>
            </a:lvl7pPr>
            <a:lvl8pPr lvl="7" algn="ctr" rtl="0">
              <a:lnSpc>
                <a:spcPct val="100000"/>
              </a:lnSpc>
              <a:spcBef>
                <a:spcPct val="0"/>
              </a:spcBef>
              <a:spcAft>
                <a:spcPct val="0"/>
              </a:spcAft>
              <a:buSzPts val="1400"/>
              <a:buNone/>
              <a:defRPr/>
            </a:lvl8pPr>
            <a:lvl9pPr lvl="8" algn="ctr" rtl="0">
              <a:lnSpc>
                <a:spcPct val="100000"/>
              </a:lnSpc>
              <a:spcBef>
                <a:spcPct val="0"/>
              </a:spcBef>
              <a:spcAft>
                <a:spcPct val="0"/>
              </a:spcAft>
              <a:buSzPts val="1400"/>
              <a:buNone/>
              <a:defRPr/>
            </a:lvl9pPr>
          </a:lstStyle>
          <a:p>
            <a:endParaRPr/>
          </a:p>
        </p:txBody>
      </p:sp>
      <p:sp>
        <p:nvSpPr>
          <p:cNvPr id="11830" name="Google Shape;11830;p20"/>
          <p:cNvSpPr txBox="1">
            <a:spLocks noGrp="1"/>
          </p:cNvSpPr>
          <p:nvPr>
            <p:ph type="title" idx="4"/>
          </p:nvPr>
        </p:nvSpPr>
        <p:spPr>
          <a:xfrm>
            <a:off x="2486525" y="3675175"/>
            <a:ext cx="1168800" cy="778200"/>
          </a:xfrm>
          <a:prstGeom prst="rect">
            <a:avLst/>
          </a:prstGeom>
        </p:spPr>
        <p:txBody>
          <a:bodyPr spcFirstLastPara="1" wrap="square" lIns="91425" tIns="91425" rIns="91425" bIns="91425" anchor="ctr" anchorCtr="0">
            <a:noAutofit/>
          </a:bodyPr>
          <a:lstStyle>
            <a:lvl1pPr lvl="0" algn="ctr" rtl="0">
              <a:spcBef>
                <a:spcPct val="0"/>
              </a:spcBef>
              <a:spcAft>
                <a:spcPct val="0"/>
              </a:spcAft>
              <a:buSzPts val="2500"/>
              <a:buNone/>
              <a:defRPr sz="2500"/>
            </a:lvl1pPr>
            <a:lvl2pPr lvl="1" algn="ctr" rtl="0">
              <a:spcBef>
                <a:spcPct val="0"/>
              </a:spcBef>
              <a:spcAft>
                <a:spcPct val="0"/>
              </a:spcAft>
              <a:buSzPts val="2500"/>
              <a:buNone/>
              <a:defRPr sz="2500"/>
            </a:lvl2pPr>
            <a:lvl3pPr lvl="2" algn="ctr" rtl="0">
              <a:spcBef>
                <a:spcPct val="0"/>
              </a:spcBef>
              <a:spcAft>
                <a:spcPct val="0"/>
              </a:spcAft>
              <a:buSzPts val="2500"/>
              <a:buNone/>
              <a:defRPr sz="2500"/>
            </a:lvl3pPr>
            <a:lvl4pPr lvl="3" algn="ctr" rtl="0">
              <a:spcBef>
                <a:spcPct val="0"/>
              </a:spcBef>
              <a:spcAft>
                <a:spcPct val="0"/>
              </a:spcAft>
              <a:buSzPts val="2500"/>
              <a:buNone/>
              <a:defRPr sz="2500"/>
            </a:lvl4pPr>
            <a:lvl5pPr lvl="4" algn="ctr" rtl="0">
              <a:spcBef>
                <a:spcPct val="0"/>
              </a:spcBef>
              <a:spcAft>
                <a:spcPct val="0"/>
              </a:spcAft>
              <a:buSzPts val="2500"/>
              <a:buNone/>
              <a:defRPr sz="2500"/>
            </a:lvl5pPr>
            <a:lvl6pPr lvl="5" algn="ctr" rtl="0">
              <a:spcBef>
                <a:spcPct val="0"/>
              </a:spcBef>
              <a:spcAft>
                <a:spcPct val="0"/>
              </a:spcAft>
              <a:buSzPts val="2500"/>
              <a:buNone/>
              <a:defRPr sz="2500"/>
            </a:lvl6pPr>
            <a:lvl7pPr lvl="6" algn="ctr" rtl="0">
              <a:spcBef>
                <a:spcPct val="0"/>
              </a:spcBef>
              <a:spcAft>
                <a:spcPct val="0"/>
              </a:spcAft>
              <a:buSzPts val="2500"/>
              <a:buNone/>
              <a:defRPr sz="2500"/>
            </a:lvl7pPr>
            <a:lvl8pPr lvl="7" algn="ctr" rtl="0">
              <a:spcBef>
                <a:spcPct val="0"/>
              </a:spcBef>
              <a:spcAft>
                <a:spcPct val="0"/>
              </a:spcAft>
              <a:buSzPts val="2500"/>
              <a:buNone/>
              <a:defRPr sz="2500"/>
            </a:lvl8pPr>
            <a:lvl9pPr lvl="8" algn="ctr" rtl="0">
              <a:spcBef>
                <a:spcPct val="0"/>
              </a:spcBef>
              <a:spcAft>
                <a:spcPct val="0"/>
              </a:spcAft>
              <a:buSzPts val="2500"/>
              <a:buNone/>
              <a:defRPr sz="2500"/>
            </a:lvl9pPr>
          </a:lstStyle>
          <a:p>
            <a:endParaRPr/>
          </a:p>
        </p:txBody>
      </p:sp>
      <p:sp>
        <p:nvSpPr>
          <p:cNvPr id="11831" name="Google Shape;11831;p20"/>
          <p:cNvSpPr txBox="1">
            <a:spLocks noGrp="1"/>
          </p:cNvSpPr>
          <p:nvPr>
            <p:ph type="subTitle" idx="5"/>
          </p:nvPr>
        </p:nvSpPr>
        <p:spPr>
          <a:xfrm>
            <a:off x="4100475" y="2576263"/>
            <a:ext cx="3714000" cy="778200"/>
          </a:xfrm>
          <a:prstGeom prst="rect">
            <a:avLst/>
          </a:prstGeom>
        </p:spPr>
        <p:txBody>
          <a:bodyPr spcFirstLastPara="1" wrap="square" lIns="91425" tIns="91425" rIns="91425" bIns="91425" anchor="ctr" anchorCtr="0">
            <a:noAutofit/>
          </a:bodyPr>
          <a:lstStyle>
            <a:lvl1pPr lvl="0" rtl="0">
              <a:lnSpc>
                <a:spcPct val="100000"/>
              </a:lnSpc>
              <a:spcBef>
                <a:spcPct val="0"/>
              </a:spcBef>
              <a:spcAft>
                <a:spcPct val="0"/>
              </a:spcAft>
              <a:buSzPts val="1400"/>
              <a:buNone/>
              <a:defRPr sz="1400"/>
            </a:lvl1pPr>
            <a:lvl2pPr lvl="1" algn="ctr" rtl="0">
              <a:lnSpc>
                <a:spcPct val="100000"/>
              </a:lnSpc>
              <a:spcBef>
                <a:spcPct val="0"/>
              </a:spcBef>
              <a:spcAft>
                <a:spcPct val="0"/>
              </a:spcAft>
              <a:buSzPts val="1400"/>
              <a:buNone/>
              <a:defRPr/>
            </a:lvl2pPr>
            <a:lvl3pPr lvl="2" algn="ctr" rtl="0">
              <a:lnSpc>
                <a:spcPct val="100000"/>
              </a:lnSpc>
              <a:spcBef>
                <a:spcPct val="0"/>
              </a:spcBef>
              <a:spcAft>
                <a:spcPct val="0"/>
              </a:spcAft>
              <a:buSzPts val="1400"/>
              <a:buNone/>
              <a:defRPr/>
            </a:lvl3pPr>
            <a:lvl4pPr lvl="3" algn="ctr" rtl="0">
              <a:lnSpc>
                <a:spcPct val="100000"/>
              </a:lnSpc>
              <a:spcBef>
                <a:spcPct val="0"/>
              </a:spcBef>
              <a:spcAft>
                <a:spcPct val="0"/>
              </a:spcAft>
              <a:buSzPts val="1400"/>
              <a:buNone/>
              <a:defRPr/>
            </a:lvl4pPr>
            <a:lvl5pPr lvl="4" algn="ctr" rtl="0">
              <a:lnSpc>
                <a:spcPct val="100000"/>
              </a:lnSpc>
              <a:spcBef>
                <a:spcPct val="0"/>
              </a:spcBef>
              <a:spcAft>
                <a:spcPct val="0"/>
              </a:spcAft>
              <a:buSzPts val="1400"/>
              <a:buNone/>
              <a:defRPr/>
            </a:lvl5pPr>
            <a:lvl6pPr lvl="5" algn="ctr" rtl="0">
              <a:lnSpc>
                <a:spcPct val="100000"/>
              </a:lnSpc>
              <a:spcBef>
                <a:spcPct val="0"/>
              </a:spcBef>
              <a:spcAft>
                <a:spcPct val="0"/>
              </a:spcAft>
              <a:buSzPts val="1400"/>
              <a:buNone/>
              <a:defRPr/>
            </a:lvl6pPr>
            <a:lvl7pPr lvl="6" algn="ctr" rtl="0">
              <a:lnSpc>
                <a:spcPct val="100000"/>
              </a:lnSpc>
              <a:spcBef>
                <a:spcPct val="0"/>
              </a:spcBef>
              <a:spcAft>
                <a:spcPct val="0"/>
              </a:spcAft>
              <a:buSzPts val="1400"/>
              <a:buNone/>
              <a:defRPr/>
            </a:lvl7pPr>
            <a:lvl8pPr lvl="7" algn="ctr" rtl="0">
              <a:lnSpc>
                <a:spcPct val="100000"/>
              </a:lnSpc>
              <a:spcBef>
                <a:spcPct val="0"/>
              </a:spcBef>
              <a:spcAft>
                <a:spcPct val="0"/>
              </a:spcAft>
              <a:buSzPts val="1400"/>
              <a:buNone/>
              <a:defRPr/>
            </a:lvl8pPr>
            <a:lvl9pPr lvl="8" algn="ctr" rtl="0">
              <a:lnSpc>
                <a:spcPct val="100000"/>
              </a:lnSpc>
              <a:spcBef>
                <a:spcPct val="0"/>
              </a:spcBef>
              <a:spcAft>
                <a:spcPct val="0"/>
              </a:spcAft>
              <a:buSzPts val="1400"/>
              <a:buNone/>
              <a:defRPr/>
            </a:lvl9pPr>
          </a:lstStyle>
          <a:p>
            <a:endParaRPr/>
          </a:p>
        </p:txBody>
      </p:sp>
      <p:sp>
        <p:nvSpPr>
          <p:cNvPr id="11832" name="Google Shape;11832;p20"/>
          <p:cNvSpPr txBox="1">
            <a:spLocks noGrp="1"/>
          </p:cNvSpPr>
          <p:nvPr>
            <p:ph type="title" idx="6"/>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ct val="0"/>
              </a:spcBef>
              <a:spcAft>
                <a:spcPct val="0"/>
              </a:spcAft>
              <a:buSzPts val="3500"/>
              <a:buNone/>
              <a:defRPr/>
            </a:lvl1pPr>
            <a:lvl2pPr lvl="1" rtl="0">
              <a:spcBef>
                <a:spcPct val="0"/>
              </a:spcBef>
              <a:spcAft>
                <a:spcPct val="0"/>
              </a:spcAft>
              <a:buSzPts val="3500"/>
              <a:buNone/>
              <a:defRPr/>
            </a:lvl2pPr>
            <a:lvl3pPr lvl="2" rtl="0">
              <a:spcBef>
                <a:spcPct val="0"/>
              </a:spcBef>
              <a:spcAft>
                <a:spcPct val="0"/>
              </a:spcAft>
              <a:buSzPts val="3500"/>
              <a:buNone/>
              <a:defRPr/>
            </a:lvl3pPr>
            <a:lvl4pPr lvl="3" rtl="0">
              <a:spcBef>
                <a:spcPct val="0"/>
              </a:spcBef>
              <a:spcAft>
                <a:spcPct val="0"/>
              </a:spcAft>
              <a:buSzPts val="3500"/>
              <a:buNone/>
              <a:defRPr/>
            </a:lvl4pPr>
            <a:lvl5pPr lvl="4" rtl="0">
              <a:spcBef>
                <a:spcPct val="0"/>
              </a:spcBef>
              <a:spcAft>
                <a:spcPct val="0"/>
              </a:spcAft>
              <a:buSzPts val="3500"/>
              <a:buNone/>
              <a:defRPr/>
            </a:lvl5pPr>
            <a:lvl6pPr lvl="5" rtl="0">
              <a:spcBef>
                <a:spcPct val="0"/>
              </a:spcBef>
              <a:spcAft>
                <a:spcPct val="0"/>
              </a:spcAft>
              <a:buSzPts val="3500"/>
              <a:buNone/>
              <a:defRPr/>
            </a:lvl6pPr>
            <a:lvl7pPr lvl="6" rtl="0">
              <a:spcBef>
                <a:spcPct val="0"/>
              </a:spcBef>
              <a:spcAft>
                <a:spcPct val="0"/>
              </a:spcAft>
              <a:buSzPts val="3500"/>
              <a:buNone/>
              <a:defRPr/>
            </a:lvl7pPr>
            <a:lvl8pPr lvl="7" rtl="0">
              <a:spcBef>
                <a:spcPct val="0"/>
              </a:spcBef>
              <a:spcAft>
                <a:spcPct val="0"/>
              </a:spcAft>
              <a:buSzPts val="3500"/>
              <a:buNone/>
              <a:defRPr/>
            </a:lvl8pPr>
            <a:lvl9pPr lvl="8" rtl="0">
              <a:spcBef>
                <a:spcPct val="0"/>
              </a:spcBef>
              <a:spcAft>
                <a:spcPct val="0"/>
              </a:spcAft>
              <a:buSzPts val="3500"/>
              <a:buNone/>
              <a:defRPr/>
            </a:lvl9pPr>
          </a:lstStyle>
          <a:p>
            <a:endParaRPr/>
          </a:p>
        </p:txBody>
      </p:sp>
    </p:spTree>
  </p:cSld>
  <p:clrMapOvr>
    <a:masterClrMapping/>
  </p:clrMapOvr>
  <p:transition/>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four columns">
  <p:cSld name="BLANK_1_1_1_1">
    <p:spTree>
      <p:nvGrpSpPr>
        <p:cNvPr id="1" name="Shape 12416"/>
        <p:cNvGrpSpPr/>
        <p:nvPr/>
      </p:nvGrpSpPr>
      <p:grpSpPr>
        <a:xfrm>
          <a:off x="0" y="0"/>
          <a:ext cx="0" cy="0"/>
          <a:chOff x="0" y="0"/>
          <a:chExt cx="0" cy="0"/>
        </a:xfrm>
      </p:grpSpPr>
      <p:sp>
        <p:nvSpPr>
          <p:cNvPr id="12417" name="Google Shape;12417;p21"/>
          <p:cNvSpPr txBox="1">
            <a:spLocks noGrp="1"/>
          </p:cNvSpPr>
          <p:nvPr>
            <p:ph type="title"/>
          </p:nvPr>
        </p:nvSpPr>
        <p:spPr>
          <a:xfrm>
            <a:off x="1906356" y="1759050"/>
            <a:ext cx="2454000" cy="527700"/>
          </a:xfrm>
          <a:prstGeom prst="rect">
            <a:avLst/>
          </a:prstGeom>
        </p:spPr>
        <p:txBody>
          <a:bodyPr spcFirstLastPara="1" wrap="square" lIns="91425" tIns="91425" rIns="91425" bIns="91425" anchor="ctr" anchorCtr="0">
            <a:noAutofit/>
          </a:bodyPr>
          <a:lstStyle>
            <a:lvl1pPr lvl="0" algn="ctr" rtl="0">
              <a:spcBef>
                <a:spcPct val="0"/>
              </a:spcBef>
              <a:spcAft>
                <a:spcPct val="0"/>
              </a:spcAft>
              <a:buSzPts val="2500"/>
              <a:buNone/>
              <a:defRPr sz="2500">
                <a:solidFill>
                  <a:schemeClr val="accent2"/>
                </a:solidFill>
              </a:defRPr>
            </a:lvl1pPr>
            <a:lvl2pPr lvl="1" algn="ctr" rtl="0">
              <a:spcBef>
                <a:spcPct val="0"/>
              </a:spcBef>
              <a:spcAft>
                <a:spcPct val="0"/>
              </a:spcAft>
              <a:buSzPts val="2500"/>
              <a:buNone/>
              <a:defRPr sz="2500"/>
            </a:lvl2pPr>
            <a:lvl3pPr lvl="2" algn="ctr" rtl="0">
              <a:spcBef>
                <a:spcPct val="0"/>
              </a:spcBef>
              <a:spcAft>
                <a:spcPct val="0"/>
              </a:spcAft>
              <a:buSzPts val="2500"/>
              <a:buNone/>
              <a:defRPr sz="2500"/>
            </a:lvl3pPr>
            <a:lvl4pPr lvl="3" algn="ctr" rtl="0">
              <a:spcBef>
                <a:spcPct val="0"/>
              </a:spcBef>
              <a:spcAft>
                <a:spcPct val="0"/>
              </a:spcAft>
              <a:buSzPts val="2500"/>
              <a:buNone/>
              <a:defRPr sz="2500"/>
            </a:lvl4pPr>
            <a:lvl5pPr lvl="4" algn="ctr" rtl="0">
              <a:spcBef>
                <a:spcPct val="0"/>
              </a:spcBef>
              <a:spcAft>
                <a:spcPct val="0"/>
              </a:spcAft>
              <a:buSzPts val="2500"/>
              <a:buNone/>
              <a:defRPr sz="2500"/>
            </a:lvl5pPr>
            <a:lvl6pPr lvl="5" algn="ctr" rtl="0">
              <a:spcBef>
                <a:spcPct val="0"/>
              </a:spcBef>
              <a:spcAft>
                <a:spcPct val="0"/>
              </a:spcAft>
              <a:buSzPts val="2500"/>
              <a:buNone/>
              <a:defRPr sz="2500"/>
            </a:lvl6pPr>
            <a:lvl7pPr lvl="6" algn="ctr" rtl="0">
              <a:spcBef>
                <a:spcPct val="0"/>
              </a:spcBef>
              <a:spcAft>
                <a:spcPct val="0"/>
              </a:spcAft>
              <a:buSzPts val="2500"/>
              <a:buNone/>
              <a:defRPr sz="2500"/>
            </a:lvl7pPr>
            <a:lvl8pPr lvl="7" algn="ctr" rtl="0">
              <a:spcBef>
                <a:spcPct val="0"/>
              </a:spcBef>
              <a:spcAft>
                <a:spcPct val="0"/>
              </a:spcAft>
              <a:buSzPts val="2500"/>
              <a:buNone/>
              <a:defRPr sz="2500"/>
            </a:lvl8pPr>
            <a:lvl9pPr lvl="8" algn="ctr" rtl="0">
              <a:spcBef>
                <a:spcPct val="0"/>
              </a:spcBef>
              <a:spcAft>
                <a:spcPct val="0"/>
              </a:spcAft>
              <a:buSzPts val="2500"/>
              <a:buNone/>
              <a:defRPr sz="2500"/>
            </a:lvl9pPr>
          </a:lstStyle>
          <a:p>
            <a:endParaRPr/>
          </a:p>
        </p:txBody>
      </p:sp>
      <p:sp>
        <p:nvSpPr>
          <p:cNvPr id="12418" name="Google Shape;12418;p21"/>
          <p:cNvSpPr txBox="1">
            <a:spLocks noGrp="1"/>
          </p:cNvSpPr>
          <p:nvPr>
            <p:ph type="subTitle" idx="1"/>
          </p:nvPr>
        </p:nvSpPr>
        <p:spPr>
          <a:xfrm>
            <a:off x="1906356" y="2269375"/>
            <a:ext cx="2454000" cy="484800"/>
          </a:xfrm>
          <a:prstGeom prst="rect">
            <a:avLst/>
          </a:prstGeom>
        </p:spPr>
        <p:txBody>
          <a:bodyPr spcFirstLastPara="1" wrap="square" lIns="91425" tIns="91425" rIns="91425" bIns="91425" anchor="ctr" anchorCtr="0">
            <a:noAutofit/>
          </a:bodyPr>
          <a:lstStyle>
            <a:lvl1pPr lvl="0" algn="ctr" rtl="0">
              <a:lnSpc>
                <a:spcPct val="100000"/>
              </a:lnSpc>
              <a:spcBef>
                <a:spcPct val="0"/>
              </a:spcBef>
              <a:spcAft>
                <a:spcPct val="0"/>
              </a:spcAft>
              <a:buSzPts val="1400"/>
              <a:buNone/>
              <a:defRPr sz="1400">
                <a:solidFill>
                  <a:schemeClr val="accent2"/>
                </a:solidFill>
              </a:defRPr>
            </a:lvl1pPr>
            <a:lvl2pPr lvl="1" algn="ctr" rtl="0">
              <a:lnSpc>
                <a:spcPct val="100000"/>
              </a:lnSpc>
              <a:spcBef>
                <a:spcPct val="0"/>
              </a:spcBef>
              <a:spcAft>
                <a:spcPct val="0"/>
              </a:spcAft>
              <a:buSzPts val="1400"/>
              <a:buNone/>
              <a:defRPr/>
            </a:lvl2pPr>
            <a:lvl3pPr lvl="2" algn="ctr" rtl="0">
              <a:lnSpc>
                <a:spcPct val="100000"/>
              </a:lnSpc>
              <a:spcBef>
                <a:spcPct val="0"/>
              </a:spcBef>
              <a:spcAft>
                <a:spcPct val="0"/>
              </a:spcAft>
              <a:buSzPts val="1400"/>
              <a:buNone/>
              <a:defRPr/>
            </a:lvl3pPr>
            <a:lvl4pPr lvl="3" algn="ctr" rtl="0">
              <a:lnSpc>
                <a:spcPct val="100000"/>
              </a:lnSpc>
              <a:spcBef>
                <a:spcPct val="0"/>
              </a:spcBef>
              <a:spcAft>
                <a:spcPct val="0"/>
              </a:spcAft>
              <a:buSzPts val="1400"/>
              <a:buNone/>
              <a:defRPr/>
            </a:lvl4pPr>
            <a:lvl5pPr lvl="4" algn="ctr" rtl="0">
              <a:lnSpc>
                <a:spcPct val="100000"/>
              </a:lnSpc>
              <a:spcBef>
                <a:spcPct val="0"/>
              </a:spcBef>
              <a:spcAft>
                <a:spcPct val="0"/>
              </a:spcAft>
              <a:buSzPts val="1400"/>
              <a:buNone/>
              <a:defRPr/>
            </a:lvl5pPr>
            <a:lvl6pPr lvl="5" algn="ctr" rtl="0">
              <a:lnSpc>
                <a:spcPct val="100000"/>
              </a:lnSpc>
              <a:spcBef>
                <a:spcPct val="0"/>
              </a:spcBef>
              <a:spcAft>
                <a:spcPct val="0"/>
              </a:spcAft>
              <a:buSzPts val="1400"/>
              <a:buNone/>
              <a:defRPr/>
            </a:lvl6pPr>
            <a:lvl7pPr lvl="6" algn="ctr" rtl="0">
              <a:lnSpc>
                <a:spcPct val="100000"/>
              </a:lnSpc>
              <a:spcBef>
                <a:spcPct val="0"/>
              </a:spcBef>
              <a:spcAft>
                <a:spcPct val="0"/>
              </a:spcAft>
              <a:buSzPts val="1400"/>
              <a:buNone/>
              <a:defRPr/>
            </a:lvl7pPr>
            <a:lvl8pPr lvl="7" algn="ctr" rtl="0">
              <a:lnSpc>
                <a:spcPct val="100000"/>
              </a:lnSpc>
              <a:spcBef>
                <a:spcPct val="0"/>
              </a:spcBef>
              <a:spcAft>
                <a:spcPct val="0"/>
              </a:spcAft>
              <a:buSzPts val="1400"/>
              <a:buNone/>
              <a:defRPr/>
            </a:lvl8pPr>
            <a:lvl9pPr lvl="8" algn="ctr" rtl="0">
              <a:lnSpc>
                <a:spcPct val="100000"/>
              </a:lnSpc>
              <a:spcBef>
                <a:spcPct val="0"/>
              </a:spcBef>
              <a:spcAft>
                <a:spcPct val="0"/>
              </a:spcAft>
              <a:buSzPts val="1400"/>
              <a:buNone/>
              <a:defRPr/>
            </a:lvl9pPr>
          </a:lstStyle>
          <a:p>
            <a:endParaRPr/>
          </a:p>
        </p:txBody>
      </p:sp>
      <p:sp>
        <p:nvSpPr>
          <p:cNvPr id="12419" name="Google Shape;12419;p21"/>
          <p:cNvSpPr txBox="1">
            <a:spLocks noGrp="1"/>
          </p:cNvSpPr>
          <p:nvPr>
            <p:ph type="title" idx="2"/>
          </p:nvPr>
        </p:nvSpPr>
        <p:spPr>
          <a:xfrm>
            <a:off x="4783644" y="1759050"/>
            <a:ext cx="2454000" cy="527700"/>
          </a:xfrm>
          <a:prstGeom prst="rect">
            <a:avLst/>
          </a:prstGeom>
        </p:spPr>
        <p:txBody>
          <a:bodyPr spcFirstLastPara="1" wrap="square" lIns="91425" tIns="91425" rIns="91425" bIns="91425" anchor="ctr" anchorCtr="0">
            <a:noAutofit/>
          </a:bodyPr>
          <a:lstStyle>
            <a:lvl1pPr lvl="0" algn="ctr" rtl="0">
              <a:spcBef>
                <a:spcPct val="0"/>
              </a:spcBef>
              <a:spcAft>
                <a:spcPct val="0"/>
              </a:spcAft>
              <a:buSzPts val="2500"/>
              <a:buNone/>
              <a:defRPr sz="2500">
                <a:solidFill>
                  <a:schemeClr val="accent2"/>
                </a:solidFill>
              </a:defRPr>
            </a:lvl1pPr>
            <a:lvl2pPr lvl="1" algn="ctr" rtl="0">
              <a:spcBef>
                <a:spcPct val="0"/>
              </a:spcBef>
              <a:spcAft>
                <a:spcPct val="0"/>
              </a:spcAft>
              <a:buSzPts val="2500"/>
              <a:buNone/>
              <a:defRPr sz="2500"/>
            </a:lvl2pPr>
            <a:lvl3pPr lvl="2" algn="ctr" rtl="0">
              <a:spcBef>
                <a:spcPct val="0"/>
              </a:spcBef>
              <a:spcAft>
                <a:spcPct val="0"/>
              </a:spcAft>
              <a:buSzPts val="2500"/>
              <a:buNone/>
              <a:defRPr sz="2500"/>
            </a:lvl3pPr>
            <a:lvl4pPr lvl="3" algn="ctr" rtl="0">
              <a:spcBef>
                <a:spcPct val="0"/>
              </a:spcBef>
              <a:spcAft>
                <a:spcPct val="0"/>
              </a:spcAft>
              <a:buSzPts val="2500"/>
              <a:buNone/>
              <a:defRPr sz="2500"/>
            </a:lvl4pPr>
            <a:lvl5pPr lvl="4" algn="ctr" rtl="0">
              <a:spcBef>
                <a:spcPct val="0"/>
              </a:spcBef>
              <a:spcAft>
                <a:spcPct val="0"/>
              </a:spcAft>
              <a:buSzPts val="2500"/>
              <a:buNone/>
              <a:defRPr sz="2500"/>
            </a:lvl5pPr>
            <a:lvl6pPr lvl="5" algn="ctr" rtl="0">
              <a:spcBef>
                <a:spcPct val="0"/>
              </a:spcBef>
              <a:spcAft>
                <a:spcPct val="0"/>
              </a:spcAft>
              <a:buSzPts val="2500"/>
              <a:buNone/>
              <a:defRPr sz="2500"/>
            </a:lvl6pPr>
            <a:lvl7pPr lvl="6" algn="ctr" rtl="0">
              <a:spcBef>
                <a:spcPct val="0"/>
              </a:spcBef>
              <a:spcAft>
                <a:spcPct val="0"/>
              </a:spcAft>
              <a:buSzPts val="2500"/>
              <a:buNone/>
              <a:defRPr sz="2500"/>
            </a:lvl7pPr>
            <a:lvl8pPr lvl="7" algn="ctr" rtl="0">
              <a:spcBef>
                <a:spcPct val="0"/>
              </a:spcBef>
              <a:spcAft>
                <a:spcPct val="0"/>
              </a:spcAft>
              <a:buSzPts val="2500"/>
              <a:buNone/>
              <a:defRPr sz="2500"/>
            </a:lvl8pPr>
            <a:lvl9pPr lvl="8" algn="ctr" rtl="0">
              <a:spcBef>
                <a:spcPct val="0"/>
              </a:spcBef>
              <a:spcAft>
                <a:spcPct val="0"/>
              </a:spcAft>
              <a:buSzPts val="2500"/>
              <a:buNone/>
              <a:defRPr sz="2500"/>
            </a:lvl9pPr>
          </a:lstStyle>
          <a:p>
            <a:endParaRPr/>
          </a:p>
        </p:txBody>
      </p:sp>
      <p:sp>
        <p:nvSpPr>
          <p:cNvPr id="12420" name="Google Shape;12420;p21"/>
          <p:cNvSpPr txBox="1">
            <a:spLocks noGrp="1"/>
          </p:cNvSpPr>
          <p:nvPr>
            <p:ph type="subTitle" idx="3"/>
          </p:nvPr>
        </p:nvSpPr>
        <p:spPr>
          <a:xfrm>
            <a:off x="4783644" y="2269375"/>
            <a:ext cx="2454000" cy="484800"/>
          </a:xfrm>
          <a:prstGeom prst="rect">
            <a:avLst/>
          </a:prstGeom>
        </p:spPr>
        <p:txBody>
          <a:bodyPr spcFirstLastPara="1" wrap="square" lIns="91425" tIns="91425" rIns="91425" bIns="91425" anchor="ctr" anchorCtr="0">
            <a:noAutofit/>
          </a:bodyPr>
          <a:lstStyle>
            <a:lvl1pPr lvl="0" algn="ctr" rtl="0">
              <a:lnSpc>
                <a:spcPct val="100000"/>
              </a:lnSpc>
              <a:spcBef>
                <a:spcPct val="0"/>
              </a:spcBef>
              <a:spcAft>
                <a:spcPct val="0"/>
              </a:spcAft>
              <a:buSzPts val="1400"/>
              <a:buNone/>
              <a:defRPr sz="1400">
                <a:solidFill>
                  <a:schemeClr val="accent2"/>
                </a:solidFill>
              </a:defRPr>
            </a:lvl1pPr>
            <a:lvl2pPr lvl="1" algn="ctr" rtl="0">
              <a:lnSpc>
                <a:spcPct val="100000"/>
              </a:lnSpc>
              <a:spcBef>
                <a:spcPct val="0"/>
              </a:spcBef>
              <a:spcAft>
                <a:spcPct val="0"/>
              </a:spcAft>
              <a:buSzPts val="1400"/>
              <a:buNone/>
              <a:defRPr/>
            </a:lvl2pPr>
            <a:lvl3pPr lvl="2" algn="ctr" rtl="0">
              <a:lnSpc>
                <a:spcPct val="100000"/>
              </a:lnSpc>
              <a:spcBef>
                <a:spcPct val="0"/>
              </a:spcBef>
              <a:spcAft>
                <a:spcPct val="0"/>
              </a:spcAft>
              <a:buSzPts val="1400"/>
              <a:buNone/>
              <a:defRPr/>
            </a:lvl3pPr>
            <a:lvl4pPr lvl="3" algn="ctr" rtl="0">
              <a:lnSpc>
                <a:spcPct val="100000"/>
              </a:lnSpc>
              <a:spcBef>
                <a:spcPct val="0"/>
              </a:spcBef>
              <a:spcAft>
                <a:spcPct val="0"/>
              </a:spcAft>
              <a:buSzPts val="1400"/>
              <a:buNone/>
              <a:defRPr/>
            </a:lvl4pPr>
            <a:lvl5pPr lvl="4" algn="ctr" rtl="0">
              <a:lnSpc>
                <a:spcPct val="100000"/>
              </a:lnSpc>
              <a:spcBef>
                <a:spcPct val="0"/>
              </a:spcBef>
              <a:spcAft>
                <a:spcPct val="0"/>
              </a:spcAft>
              <a:buSzPts val="1400"/>
              <a:buNone/>
              <a:defRPr/>
            </a:lvl5pPr>
            <a:lvl6pPr lvl="5" algn="ctr" rtl="0">
              <a:lnSpc>
                <a:spcPct val="100000"/>
              </a:lnSpc>
              <a:spcBef>
                <a:spcPct val="0"/>
              </a:spcBef>
              <a:spcAft>
                <a:spcPct val="0"/>
              </a:spcAft>
              <a:buSzPts val="1400"/>
              <a:buNone/>
              <a:defRPr/>
            </a:lvl6pPr>
            <a:lvl7pPr lvl="6" algn="ctr" rtl="0">
              <a:lnSpc>
                <a:spcPct val="100000"/>
              </a:lnSpc>
              <a:spcBef>
                <a:spcPct val="0"/>
              </a:spcBef>
              <a:spcAft>
                <a:spcPct val="0"/>
              </a:spcAft>
              <a:buSzPts val="1400"/>
              <a:buNone/>
              <a:defRPr/>
            </a:lvl7pPr>
            <a:lvl8pPr lvl="7" algn="ctr" rtl="0">
              <a:lnSpc>
                <a:spcPct val="100000"/>
              </a:lnSpc>
              <a:spcBef>
                <a:spcPct val="0"/>
              </a:spcBef>
              <a:spcAft>
                <a:spcPct val="0"/>
              </a:spcAft>
              <a:buSzPts val="1400"/>
              <a:buNone/>
              <a:defRPr/>
            </a:lvl8pPr>
            <a:lvl9pPr lvl="8" algn="ctr" rtl="0">
              <a:lnSpc>
                <a:spcPct val="100000"/>
              </a:lnSpc>
              <a:spcBef>
                <a:spcPct val="0"/>
              </a:spcBef>
              <a:spcAft>
                <a:spcPct val="0"/>
              </a:spcAft>
              <a:buSzPts val="1400"/>
              <a:buNone/>
              <a:defRPr/>
            </a:lvl9pPr>
          </a:lstStyle>
          <a:p>
            <a:endParaRPr/>
          </a:p>
        </p:txBody>
      </p:sp>
      <p:sp>
        <p:nvSpPr>
          <p:cNvPr id="12421" name="Google Shape;12421;p21"/>
          <p:cNvSpPr txBox="1">
            <a:spLocks noGrp="1"/>
          </p:cNvSpPr>
          <p:nvPr>
            <p:ph type="title" idx="4"/>
          </p:nvPr>
        </p:nvSpPr>
        <p:spPr>
          <a:xfrm>
            <a:off x="1906356" y="3613363"/>
            <a:ext cx="2454000" cy="527700"/>
          </a:xfrm>
          <a:prstGeom prst="rect">
            <a:avLst/>
          </a:prstGeom>
        </p:spPr>
        <p:txBody>
          <a:bodyPr spcFirstLastPara="1" wrap="square" lIns="91425" tIns="91425" rIns="91425" bIns="91425" anchor="ctr" anchorCtr="0">
            <a:noAutofit/>
          </a:bodyPr>
          <a:lstStyle>
            <a:lvl1pPr lvl="0" algn="ctr" rtl="0">
              <a:spcBef>
                <a:spcPct val="0"/>
              </a:spcBef>
              <a:spcAft>
                <a:spcPct val="0"/>
              </a:spcAft>
              <a:buSzPts val="2500"/>
              <a:buNone/>
              <a:defRPr sz="2500">
                <a:solidFill>
                  <a:schemeClr val="accent2"/>
                </a:solidFill>
              </a:defRPr>
            </a:lvl1pPr>
            <a:lvl2pPr lvl="1" algn="ctr" rtl="0">
              <a:spcBef>
                <a:spcPct val="0"/>
              </a:spcBef>
              <a:spcAft>
                <a:spcPct val="0"/>
              </a:spcAft>
              <a:buSzPts val="2500"/>
              <a:buNone/>
              <a:defRPr sz="2500"/>
            </a:lvl2pPr>
            <a:lvl3pPr lvl="2" algn="ctr" rtl="0">
              <a:spcBef>
                <a:spcPct val="0"/>
              </a:spcBef>
              <a:spcAft>
                <a:spcPct val="0"/>
              </a:spcAft>
              <a:buSzPts val="2500"/>
              <a:buNone/>
              <a:defRPr sz="2500"/>
            </a:lvl3pPr>
            <a:lvl4pPr lvl="3" algn="ctr" rtl="0">
              <a:spcBef>
                <a:spcPct val="0"/>
              </a:spcBef>
              <a:spcAft>
                <a:spcPct val="0"/>
              </a:spcAft>
              <a:buSzPts val="2500"/>
              <a:buNone/>
              <a:defRPr sz="2500"/>
            </a:lvl4pPr>
            <a:lvl5pPr lvl="4" algn="ctr" rtl="0">
              <a:spcBef>
                <a:spcPct val="0"/>
              </a:spcBef>
              <a:spcAft>
                <a:spcPct val="0"/>
              </a:spcAft>
              <a:buSzPts val="2500"/>
              <a:buNone/>
              <a:defRPr sz="2500"/>
            </a:lvl5pPr>
            <a:lvl6pPr lvl="5" algn="ctr" rtl="0">
              <a:spcBef>
                <a:spcPct val="0"/>
              </a:spcBef>
              <a:spcAft>
                <a:spcPct val="0"/>
              </a:spcAft>
              <a:buSzPts val="2500"/>
              <a:buNone/>
              <a:defRPr sz="2500"/>
            </a:lvl6pPr>
            <a:lvl7pPr lvl="6" algn="ctr" rtl="0">
              <a:spcBef>
                <a:spcPct val="0"/>
              </a:spcBef>
              <a:spcAft>
                <a:spcPct val="0"/>
              </a:spcAft>
              <a:buSzPts val="2500"/>
              <a:buNone/>
              <a:defRPr sz="2500"/>
            </a:lvl7pPr>
            <a:lvl8pPr lvl="7" algn="ctr" rtl="0">
              <a:spcBef>
                <a:spcPct val="0"/>
              </a:spcBef>
              <a:spcAft>
                <a:spcPct val="0"/>
              </a:spcAft>
              <a:buSzPts val="2500"/>
              <a:buNone/>
              <a:defRPr sz="2500"/>
            </a:lvl8pPr>
            <a:lvl9pPr lvl="8" algn="ctr" rtl="0">
              <a:spcBef>
                <a:spcPct val="0"/>
              </a:spcBef>
              <a:spcAft>
                <a:spcPct val="0"/>
              </a:spcAft>
              <a:buSzPts val="2500"/>
              <a:buNone/>
              <a:defRPr sz="2500"/>
            </a:lvl9pPr>
          </a:lstStyle>
          <a:p>
            <a:endParaRPr/>
          </a:p>
        </p:txBody>
      </p:sp>
      <p:sp>
        <p:nvSpPr>
          <p:cNvPr id="12422" name="Google Shape;12422;p21"/>
          <p:cNvSpPr txBox="1">
            <a:spLocks noGrp="1"/>
          </p:cNvSpPr>
          <p:nvPr>
            <p:ph type="subTitle" idx="5"/>
          </p:nvPr>
        </p:nvSpPr>
        <p:spPr>
          <a:xfrm>
            <a:off x="1906356" y="4123688"/>
            <a:ext cx="2454000" cy="484800"/>
          </a:xfrm>
          <a:prstGeom prst="rect">
            <a:avLst/>
          </a:prstGeom>
        </p:spPr>
        <p:txBody>
          <a:bodyPr spcFirstLastPara="1" wrap="square" lIns="91425" tIns="91425" rIns="91425" bIns="91425" anchor="ctr" anchorCtr="0">
            <a:noAutofit/>
          </a:bodyPr>
          <a:lstStyle>
            <a:lvl1pPr lvl="0" algn="ctr" rtl="0">
              <a:lnSpc>
                <a:spcPct val="100000"/>
              </a:lnSpc>
              <a:spcBef>
                <a:spcPct val="0"/>
              </a:spcBef>
              <a:spcAft>
                <a:spcPct val="0"/>
              </a:spcAft>
              <a:buSzPts val="1400"/>
              <a:buNone/>
              <a:defRPr sz="1400">
                <a:solidFill>
                  <a:schemeClr val="accent2"/>
                </a:solidFill>
              </a:defRPr>
            </a:lvl1pPr>
            <a:lvl2pPr lvl="1" algn="ctr" rtl="0">
              <a:lnSpc>
                <a:spcPct val="100000"/>
              </a:lnSpc>
              <a:spcBef>
                <a:spcPct val="0"/>
              </a:spcBef>
              <a:spcAft>
                <a:spcPct val="0"/>
              </a:spcAft>
              <a:buSzPts val="1400"/>
              <a:buNone/>
              <a:defRPr/>
            </a:lvl2pPr>
            <a:lvl3pPr lvl="2" algn="ctr" rtl="0">
              <a:lnSpc>
                <a:spcPct val="100000"/>
              </a:lnSpc>
              <a:spcBef>
                <a:spcPct val="0"/>
              </a:spcBef>
              <a:spcAft>
                <a:spcPct val="0"/>
              </a:spcAft>
              <a:buSzPts val="1400"/>
              <a:buNone/>
              <a:defRPr/>
            </a:lvl3pPr>
            <a:lvl4pPr lvl="3" algn="ctr" rtl="0">
              <a:lnSpc>
                <a:spcPct val="100000"/>
              </a:lnSpc>
              <a:spcBef>
                <a:spcPct val="0"/>
              </a:spcBef>
              <a:spcAft>
                <a:spcPct val="0"/>
              </a:spcAft>
              <a:buSzPts val="1400"/>
              <a:buNone/>
              <a:defRPr/>
            </a:lvl4pPr>
            <a:lvl5pPr lvl="4" algn="ctr" rtl="0">
              <a:lnSpc>
                <a:spcPct val="100000"/>
              </a:lnSpc>
              <a:spcBef>
                <a:spcPct val="0"/>
              </a:spcBef>
              <a:spcAft>
                <a:spcPct val="0"/>
              </a:spcAft>
              <a:buSzPts val="1400"/>
              <a:buNone/>
              <a:defRPr/>
            </a:lvl5pPr>
            <a:lvl6pPr lvl="5" algn="ctr" rtl="0">
              <a:lnSpc>
                <a:spcPct val="100000"/>
              </a:lnSpc>
              <a:spcBef>
                <a:spcPct val="0"/>
              </a:spcBef>
              <a:spcAft>
                <a:spcPct val="0"/>
              </a:spcAft>
              <a:buSzPts val="1400"/>
              <a:buNone/>
              <a:defRPr/>
            </a:lvl6pPr>
            <a:lvl7pPr lvl="6" algn="ctr" rtl="0">
              <a:lnSpc>
                <a:spcPct val="100000"/>
              </a:lnSpc>
              <a:spcBef>
                <a:spcPct val="0"/>
              </a:spcBef>
              <a:spcAft>
                <a:spcPct val="0"/>
              </a:spcAft>
              <a:buSzPts val="1400"/>
              <a:buNone/>
              <a:defRPr/>
            </a:lvl7pPr>
            <a:lvl8pPr lvl="7" algn="ctr" rtl="0">
              <a:lnSpc>
                <a:spcPct val="100000"/>
              </a:lnSpc>
              <a:spcBef>
                <a:spcPct val="0"/>
              </a:spcBef>
              <a:spcAft>
                <a:spcPct val="0"/>
              </a:spcAft>
              <a:buSzPts val="1400"/>
              <a:buNone/>
              <a:defRPr/>
            </a:lvl8pPr>
            <a:lvl9pPr lvl="8" algn="ctr" rtl="0">
              <a:lnSpc>
                <a:spcPct val="100000"/>
              </a:lnSpc>
              <a:spcBef>
                <a:spcPct val="0"/>
              </a:spcBef>
              <a:spcAft>
                <a:spcPct val="0"/>
              </a:spcAft>
              <a:buSzPts val="1400"/>
              <a:buNone/>
              <a:defRPr/>
            </a:lvl9pPr>
          </a:lstStyle>
          <a:p>
            <a:endParaRPr/>
          </a:p>
        </p:txBody>
      </p:sp>
      <p:sp>
        <p:nvSpPr>
          <p:cNvPr id="12423" name="Google Shape;12423;p21"/>
          <p:cNvSpPr txBox="1">
            <a:spLocks noGrp="1"/>
          </p:cNvSpPr>
          <p:nvPr>
            <p:ph type="title" idx="6"/>
          </p:nvPr>
        </p:nvSpPr>
        <p:spPr>
          <a:xfrm>
            <a:off x="4783644" y="3613363"/>
            <a:ext cx="2454000" cy="527700"/>
          </a:xfrm>
          <a:prstGeom prst="rect">
            <a:avLst/>
          </a:prstGeom>
        </p:spPr>
        <p:txBody>
          <a:bodyPr spcFirstLastPara="1" wrap="square" lIns="91425" tIns="91425" rIns="91425" bIns="91425" anchor="ctr" anchorCtr="0">
            <a:noAutofit/>
          </a:bodyPr>
          <a:lstStyle>
            <a:lvl1pPr lvl="0" algn="ctr" rtl="0">
              <a:spcBef>
                <a:spcPct val="0"/>
              </a:spcBef>
              <a:spcAft>
                <a:spcPct val="0"/>
              </a:spcAft>
              <a:buSzPts val="2500"/>
              <a:buNone/>
              <a:defRPr sz="2500">
                <a:solidFill>
                  <a:schemeClr val="accent2"/>
                </a:solidFill>
              </a:defRPr>
            </a:lvl1pPr>
            <a:lvl2pPr lvl="1" algn="ctr" rtl="0">
              <a:spcBef>
                <a:spcPct val="0"/>
              </a:spcBef>
              <a:spcAft>
                <a:spcPct val="0"/>
              </a:spcAft>
              <a:buSzPts val="2500"/>
              <a:buNone/>
              <a:defRPr sz="2500"/>
            </a:lvl2pPr>
            <a:lvl3pPr lvl="2" algn="ctr" rtl="0">
              <a:spcBef>
                <a:spcPct val="0"/>
              </a:spcBef>
              <a:spcAft>
                <a:spcPct val="0"/>
              </a:spcAft>
              <a:buSzPts val="2500"/>
              <a:buNone/>
              <a:defRPr sz="2500"/>
            </a:lvl3pPr>
            <a:lvl4pPr lvl="3" algn="ctr" rtl="0">
              <a:spcBef>
                <a:spcPct val="0"/>
              </a:spcBef>
              <a:spcAft>
                <a:spcPct val="0"/>
              </a:spcAft>
              <a:buSzPts val="2500"/>
              <a:buNone/>
              <a:defRPr sz="2500"/>
            </a:lvl4pPr>
            <a:lvl5pPr lvl="4" algn="ctr" rtl="0">
              <a:spcBef>
                <a:spcPct val="0"/>
              </a:spcBef>
              <a:spcAft>
                <a:spcPct val="0"/>
              </a:spcAft>
              <a:buSzPts val="2500"/>
              <a:buNone/>
              <a:defRPr sz="2500"/>
            </a:lvl5pPr>
            <a:lvl6pPr lvl="5" algn="ctr" rtl="0">
              <a:spcBef>
                <a:spcPct val="0"/>
              </a:spcBef>
              <a:spcAft>
                <a:spcPct val="0"/>
              </a:spcAft>
              <a:buSzPts val="2500"/>
              <a:buNone/>
              <a:defRPr sz="2500"/>
            </a:lvl6pPr>
            <a:lvl7pPr lvl="6" algn="ctr" rtl="0">
              <a:spcBef>
                <a:spcPct val="0"/>
              </a:spcBef>
              <a:spcAft>
                <a:spcPct val="0"/>
              </a:spcAft>
              <a:buSzPts val="2500"/>
              <a:buNone/>
              <a:defRPr sz="2500"/>
            </a:lvl7pPr>
            <a:lvl8pPr lvl="7" algn="ctr" rtl="0">
              <a:spcBef>
                <a:spcPct val="0"/>
              </a:spcBef>
              <a:spcAft>
                <a:spcPct val="0"/>
              </a:spcAft>
              <a:buSzPts val="2500"/>
              <a:buNone/>
              <a:defRPr sz="2500"/>
            </a:lvl8pPr>
            <a:lvl9pPr lvl="8" algn="ctr" rtl="0">
              <a:spcBef>
                <a:spcPct val="0"/>
              </a:spcBef>
              <a:spcAft>
                <a:spcPct val="0"/>
              </a:spcAft>
              <a:buSzPts val="2500"/>
              <a:buNone/>
              <a:defRPr sz="2500"/>
            </a:lvl9pPr>
          </a:lstStyle>
          <a:p>
            <a:endParaRPr/>
          </a:p>
        </p:txBody>
      </p:sp>
      <p:sp>
        <p:nvSpPr>
          <p:cNvPr id="12424" name="Google Shape;12424;p21"/>
          <p:cNvSpPr txBox="1">
            <a:spLocks noGrp="1"/>
          </p:cNvSpPr>
          <p:nvPr>
            <p:ph type="subTitle" idx="7"/>
          </p:nvPr>
        </p:nvSpPr>
        <p:spPr>
          <a:xfrm>
            <a:off x="4783644" y="4123688"/>
            <a:ext cx="2454000" cy="484800"/>
          </a:xfrm>
          <a:prstGeom prst="rect">
            <a:avLst/>
          </a:prstGeom>
        </p:spPr>
        <p:txBody>
          <a:bodyPr spcFirstLastPara="1" wrap="square" lIns="91425" tIns="91425" rIns="91425" bIns="91425" anchor="ctr" anchorCtr="0">
            <a:noAutofit/>
          </a:bodyPr>
          <a:lstStyle>
            <a:lvl1pPr lvl="0" algn="ctr" rtl="0">
              <a:lnSpc>
                <a:spcPct val="100000"/>
              </a:lnSpc>
              <a:spcBef>
                <a:spcPct val="0"/>
              </a:spcBef>
              <a:spcAft>
                <a:spcPct val="0"/>
              </a:spcAft>
              <a:buSzPts val="1400"/>
              <a:buNone/>
              <a:defRPr sz="1400">
                <a:solidFill>
                  <a:schemeClr val="accent2"/>
                </a:solidFill>
              </a:defRPr>
            </a:lvl1pPr>
            <a:lvl2pPr lvl="1" algn="ctr" rtl="0">
              <a:lnSpc>
                <a:spcPct val="100000"/>
              </a:lnSpc>
              <a:spcBef>
                <a:spcPct val="0"/>
              </a:spcBef>
              <a:spcAft>
                <a:spcPct val="0"/>
              </a:spcAft>
              <a:buSzPts val="1400"/>
              <a:buNone/>
              <a:defRPr/>
            </a:lvl2pPr>
            <a:lvl3pPr lvl="2" algn="ctr" rtl="0">
              <a:lnSpc>
                <a:spcPct val="100000"/>
              </a:lnSpc>
              <a:spcBef>
                <a:spcPct val="0"/>
              </a:spcBef>
              <a:spcAft>
                <a:spcPct val="0"/>
              </a:spcAft>
              <a:buSzPts val="1400"/>
              <a:buNone/>
              <a:defRPr/>
            </a:lvl3pPr>
            <a:lvl4pPr lvl="3" algn="ctr" rtl="0">
              <a:lnSpc>
                <a:spcPct val="100000"/>
              </a:lnSpc>
              <a:spcBef>
                <a:spcPct val="0"/>
              </a:spcBef>
              <a:spcAft>
                <a:spcPct val="0"/>
              </a:spcAft>
              <a:buSzPts val="1400"/>
              <a:buNone/>
              <a:defRPr/>
            </a:lvl4pPr>
            <a:lvl5pPr lvl="4" algn="ctr" rtl="0">
              <a:lnSpc>
                <a:spcPct val="100000"/>
              </a:lnSpc>
              <a:spcBef>
                <a:spcPct val="0"/>
              </a:spcBef>
              <a:spcAft>
                <a:spcPct val="0"/>
              </a:spcAft>
              <a:buSzPts val="1400"/>
              <a:buNone/>
              <a:defRPr/>
            </a:lvl5pPr>
            <a:lvl6pPr lvl="5" algn="ctr" rtl="0">
              <a:lnSpc>
                <a:spcPct val="100000"/>
              </a:lnSpc>
              <a:spcBef>
                <a:spcPct val="0"/>
              </a:spcBef>
              <a:spcAft>
                <a:spcPct val="0"/>
              </a:spcAft>
              <a:buSzPts val="1400"/>
              <a:buNone/>
              <a:defRPr/>
            </a:lvl6pPr>
            <a:lvl7pPr lvl="6" algn="ctr" rtl="0">
              <a:lnSpc>
                <a:spcPct val="100000"/>
              </a:lnSpc>
              <a:spcBef>
                <a:spcPct val="0"/>
              </a:spcBef>
              <a:spcAft>
                <a:spcPct val="0"/>
              </a:spcAft>
              <a:buSzPts val="1400"/>
              <a:buNone/>
              <a:defRPr/>
            </a:lvl7pPr>
            <a:lvl8pPr lvl="7" algn="ctr" rtl="0">
              <a:lnSpc>
                <a:spcPct val="100000"/>
              </a:lnSpc>
              <a:spcBef>
                <a:spcPct val="0"/>
              </a:spcBef>
              <a:spcAft>
                <a:spcPct val="0"/>
              </a:spcAft>
              <a:buSzPts val="1400"/>
              <a:buNone/>
              <a:defRPr/>
            </a:lvl8pPr>
            <a:lvl9pPr lvl="8" algn="ctr" rtl="0">
              <a:lnSpc>
                <a:spcPct val="100000"/>
              </a:lnSpc>
              <a:spcBef>
                <a:spcPct val="0"/>
              </a:spcBef>
              <a:spcAft>
                <a:spcPct val="0"/>
              </a:spcAft>
              <a:buSzPts val="1400"/>
              <a:buNone/>
              <a:defRPr/>
            </a:lvl9pPr>
          </a:lstStyle>
          <a:p>
            <a:endParaRPr/>
          </a:p>
        </p:txBody>
      </p:sp>
      <p:sp>
        <p:nvSpPr>
          <p:cNvPr id="12425" name="Google Shape;12425;p21"/>
          <p:cNvSpPr txBox="1">
            <a:spLocks noGrp="1"/>
          </p:cNvSpPr>
          <p:nvPr>
            <p:ph type="title" idx="8"/>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ct val="0"/>
              </a:spcBef>
              <a:spcAft>
                <a:spcPct val="0"/>
              </a:spcAft>
              <a:buSzPts val="3500"/>
              <a:buNone/>
              <a:defRPr/>
            </a:lvl1pPr>
            <a:lvl2pPr lvl="1" rtl="0">
              <a:spcBef>
                <a:spcPct val="0"/>
              </a:spcBef>
              <a:spcAft>
                <a:spcPct val="0"/>
              </a:spcAft>
              <a:buSzPts val="3500"/>
              <a:buNone/>
              <a:defRPr/>
            </a:lvl2pPr>
            <a:lvl3pPr lvl="2" rtl="0">
              <a:spcBef>
                <a:spcPct val="0"/>
              </a:spcBef>
              <a:spcAft>
                <a:spcPct val="0"/>
              </a:spcAft>
              <a:buSzPts val="3500"/>
              <a:buNone/>
              <a:defRPr/>
            </a:lvl3pPr>
            <a:lvl4pPr lvl="3" rtl="0">
              <a:spcBef>
                <a:spcPct val="0"/>
              </a:spcBef>
              <a:spcAft>
                <a:spcPct val="0"/>
              </a:spcAft>
              <a:buSzPts val="3500"/>
              <a:buNone/>
              <a:defRPr/>
            </a:lvl4pPr>
            <a:lvl5pPr lvl="4" rtl="0">
              <a:spcBef>
                <a:spcPct val="0"/>
              </a:spcBef>
              <a:spcAft>
                <a:spcPct val="0"/>
              </a:spcAft>
              <a:buSzPts val="3500"/>
              <a:buNone/>
              <a:defRPr/>
            </a:lvl5pPr>
            <a:lvl6pPr lvl="5" rtl="0">
              <a:spcBef>
                <a:spcPct val="0"/>
              </a:spcBef>
              <a:spcAft>
                <a:spcPct val="0"/>
              </a:spcAft>
              <a:buSzPts val="3500"/>
              <a:buNone/>
              <a:defRPr/>
            </a:lvl6pPr>
            <a:lvl7pPr lvl="6" rtl="0">
              <a:spcBef>
                <a:spcPct val="0"/>
              </a:spcBef>
              <a:spcAft>
                <a:spcPct val="0"/>
              </a:spcAft>
              <a:buSzPts val="3500"/>
              <a:buNone/>
              <a:defRPr/>
            </a:lvl7pPr>
            <a:lvl8pPr lvl="7" rtl="0">
              <a:spcBef>
                <a:spcPct val="0"/>
              </a:spcBef>
              <a:spcAft>
                <a:spcPct val="0"/>
              </a:spcAft>
              <a:buSzPts val="3500"/>
              <a:buNone/>
              <a:defRPr/>
            </a:lvl8pPr>
            <a:lvl9pPr lvl="8" rtl="0">
              <a:spcBef>
                <a:spcPct val="0"/>
              </a:spcBef>
              <a:spcAft>
                <a:spcPct val="0"/>
              </a:spcAft>
              <a:buSzPts val="3500"/>
              <a:buNone/>
              <a:defRPr/>
            </a:lvl9pPr>
          </a:lstStyle>
          <a:p>
            <a:endParaRPr/>
          </a:p>
        </p:txBody>
      </p:sp>
    </p:spTree>
  </p:cSld>
  <p:clrMapOvr>
    <a:masterClrMapping/>
  </p:clrMapOvr>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six columns">
  <p:cSld name="BLANK_1_1_1_1_1">
    <p:spTree>
      <p:nvGrpSpPr>
        <p:cNvPr id="1" name="Shape 13009"/>
        <p:cNvGrpSpPr/>
        <p:nvPr/>
      </p:nvGrpSpPr>
      <p:grpSpPr>
        <a:xfrm>
          <a:off x="0" y="0"/>
          <a:ext cx="0" cy="0"/>
          <a:chOff x="0" y="0"/>
          <a:chExt cx="0" cy="0"/>
        </a:xfrm>
      </p:grpSpPr>
      <p:sp>
        <p:nvSpPr>
          <p:cNvPr id="13010" name="Google Shape;13010;p22"/>
          <p:cNvSpPr txBox="1">
            <a:spLocks noGrp="1"/>
          </p:cNvSpPr>
          <p:nvPr>
            <p:ph type="title"/>
          </p:nvPr>
        </p:nvSpPr>
        <p:spPr>
          <a:xfrm>
            <a:off x="945725" y="1712453"/>
            <a:ext cx="2305500" cy="527700"/>
          </a:xfrm>
          <a:prstGeom prst="rect">
            <a:avLst/>
          </a:prstGeom>
        </p:spPr>
        <p:txBody>
          <a:bodyPr spcFirstLastPara="1" wrap="square" lIns="91425" tIns="91425" rIns="91425" bIns="91425" anchor="ctr" anchorCtr="0">
            <a:noAutofit/>
          </a:bodyPr>
          <a:lstStyle>
            <a:lvl1pPr lvl="0" algn="ctr" rtl="0">
              <a:spcBef>
                <a:spcPct val="0"/>
              </a:spcBef>
              <a:spcAft>
                <a:spcPct val="0"/>
              </a:spcAft>
              <a:buSzPts val="2500"/>
              <a:buNone/>
              <a:defRPr sz="2500">
                <a:solidFill>
                  <a:schemeClr val="accent2"/>
                </a:solidFill>
              </a:defRPr>
            </a:lvl1pPr>
            <a:lvl2pPr lvl="1" algn="ctr" rtl="0">
              <a:spcBef>
                <a:spcPct val="0"/>
              </a:spcBef>
              <a:spcAft>
                <a:spcPct val="0"/>
              </a:spcAft>
              <a:buSzPts val="2500"/>
              <a:buNone/>
              <a:defRPr sz="2500"/>
            </a:lvl2pPr>
            <a:lvl3pPr lvl="2" algn="ctr" rtl="0">
              <a:spcBef>
                <a:spcPct val="0"/>
              </a:spcBef>
              <a:spcAft>
                <a:spcPct val="0"/>
              </a:spcAft>
              <a:buSzPts val="2500"/>
              <a:buNone/>
              <a:defRPr sz="2500"/>
            </a:lvl3pPr>
            <a:lvl4pPr lvl="3" algn="ctr" rtl="0">
              <a:spcBef>
                <a:spcPct val="0"/>
              </a:spcBef>
              <a:spcAft>
                <a:spcPct val="0"/>
              </a:spcAft>
              <a:buSzPts val="2500"/>
              <a:buNone/>
              <a:defRPr sz="2500"/>
            </a:lvl4pPr>
            <a:lvl5pPr lvl="4" algn="ctr" rtl="0">
              <a:spcBef>
                <a:spcPct val="0"/>
              </a:spcBef>
              <a:spcAft>
                <a:spcPct val="0"/>
              </a:spcAft>
              <a:buSzPts val="2500"/>
              <a:buNone/>
              <a:defRPr sz="2500"/>
            </a:lvl5pPr>
            <a:lvl6pPr lvl="5" algn="ctr" rtl="0">
              <a:spcBef>
                <a:spcPct val="0"/>
              </a:spcBef>
              <a:spcAft>
                <a:spcPct val="0"/>
              </a:spcAft>
              <a:buSzPts val="2500"/>
              <a:buNone/>
              <a:defRPr sz="2500"/>
            </a:lvl6pPr>
            <a:lvl7pPr lvl="6" algn="ctr" rtl="0">
              <a:spcBef>
                <a:spcPct val="0"/>
              </a:spcBef>
              <a:spcAft>
                <a:spcPct val="0"/>
              </a:spcAft>
              <a:buSzPts val="2500"/>
              <a:buNone/>
              <a:defRPr sz="2500"/>
            </a:lvl7pPr>
            <a:lvl8pPr lvl="7" algn="ctr" rtl="0">
              <a:spcBef>
                <a:spcPct val="0"/>
              </a:spcBef>
              <a:spcAft>
                <a:spcPct val="0"/>
              </a:spcAft>
              <a:buSzPts val="2500"/>
              <a:buNone/>
              <a:defRPr sz="2500"/>
            </a:lvl8pPr>
            <a:lvl9pPr lvl="8" algn="ctr" rtl="0">
              <a:spcBef>
                <a:spcPct val="0"/>
              </a:spcBef>
              <a:spcAft>
                <a:spcPct val="0"/>
              </a:spcAft>
              <a:buSzPts val="2500"/>
              <a:buNone/>
              <a:defRPr sz="2500"/>
            </a:lvl9pPr>
          </a:lstStyle>
          <a:p>
            <a:endParaRPr/>
          </a:p>
        </p:txBody>
      </p:sp>
      <p:sp>
        <p:nvSpPr>
          <p:cNvPr id="13011" name="Google Shape;13011;p22"/>
          <p:cNvSpPr txBox="1">
            <a:spLocks noGrp="1"/>
          </p:cNvSpPr>
          <p:nvPr>
            <p:ph type="subTitle" idx="1"/>
          </p:nvPr>
        </p:nvSpPr>
        <p:spPr>
          <a:xfrm>
            <a:off x="945725" y="2136543"/>
            <a:ext cx="2305500" cy="484800"/>
          </a:xfrm>
          <a:prstGeom prst="rect">
            <a:avLst/>
          </a:prstGeom>
        </p:spPr>
        <p:txBody>
          <a:bodyPr spcFirstLastPara="1" wrap="square" lIns="91425" tIns="91425" rIns="91425" bIns="91425" anchor="t" anchorCtr="0">
            <a:noAutofit/>
          </a:bodyPr>
          <a:lstStyle>
            <a:lvl1pPr lvl="0" algn="ctr" rtl="0">
              <a:lnSpc>
                <a:spcPct val="100000"/>
              </a:lnSpc>
              <a:spcBef>
                <a:spcPct val="0"/>
              </a:spcBef>
              <a:spcAft>
                <a:spcPct val="0"/>
              </a:spcAft>
              <a:buSzPts val="1400"/>
              <a:buNone/>
              <a:defRPr sz="1400">
                <a:solidFill>
                  <a:schemeClr val="accent2"/>
                </a:solidFill>
              </a:defRPr>
            </a:lvl1pPr>
            <a:lvl2pPr lvl="1" algn="ctr" rtl="0">
              <a:lnSpc>
                <a:spcPct val="100000"/>
              </a:lnSpc>
              <a:spcBef>
                <a:spcPct val="0"/>
              </a:spcBef>
              <a:spcAft>
                <a:spcPct val="0"/>
              </a:spcAft>
              <a:buSzPts val="1400"/>
              <a:buNone/>
              <a:defRPr/>
            </a:lvl2pPr>
            <a:lvl3pPr lvl="2" algn="ctr" rtl="0">
              <a:lnSpc>
                <a:spcPct val="100000"/>
              </a:lnSpc>
              <a:spcBef>
                <a:spcPct val="0"/>
              </a:spcBef>
              <a:spcAft>
                <a:spcPct val="0"/>
              </a:spcAft>
              <a:buSzPts val="1400"/>
              <a:buNone/>
              <a:defRPr/>
            </a:lvl3pPr>
            <a:lvl4pPr lvl="3" algn="ctr" rtl="0">
              <a:lnSpc>
                <a:spcPct val="100000"/>
              </a:lnSpc>
              <a:spcBef>
                <a:spcPct val="0"/>
              </a:spcBef>
              <a:spcAft>
                <a:spcPct val="0"/>
              </a:spcAft>
              <a:buSzPts val="1400"/>
              <a:buNone/>
              <a:defRPr/>
            </a:lvl4pPr>
            <a:lvl5pPr lvl="4" algn="ctr" rtl="0">
              <a:lnSpc>
                <a:spcPct val="100000"/>
              </a:lnSpc>
              <a:spcBef>
                <a:spcPct val="0"/>
              </a:spcBef>
              <a:spcAft>
                <a:spcPct val="0"/>
              </a:spcAft>
              <a:buSzPts val="1400"/>
              <a:buNone/>
              <a:defRPr/>
            </a:lvl5pPr>
            <a:lvl6pPr lvl="5" algn="ctr" rtl="0">
              <a:lnSpc>
                <a:spcPct val="100000"/>
              </a:lnSpc>
              <a:spcBef>
                <a:spcPct val="0"/>
              </a:spcBef>
              <a:spcAft>
                <a:spcPct val="0"/>
              </a:spcAft>
              <a:buSzPts val="1400"/>
              <a:buNone/>
              <a:defRPr/>
            </a:lvl6pPr>
            <a:lvl7pPr lvl="6" algn="ctr" rtl="0">
              <a:lnSpc>
                <a:spcPct val="100000"/>
              </a:lnSpc>
              <a:spcBef>
                <a:spcPct val="0"/>
              </a:spcBef>
              <a:spcAft>
                <a:spcPct val="0"/>
              </a:spcAft>
              <a:buSzPts val="1400"/>
              <a:buNone/>
              <a:defRPr/>
            </a:lvl7pPr>
            <a:lvl8pPr lvl="7" algn="ctr" rtl="0">
              <a:lnSpc>
                <a:spcPct val="100000"/>
              </a:lnSpc>
              <a:spcBef>
                <a:spcPct val="0"/>
              </a:spcBef>
              <a:spcAft>
                <a:spcPct val="0"/>
              </a:spcAft>
              <a:buSzPts val="1400"/>
              <a:buNone/>
              <a:defRPr/>
            </a:lvl8pPr>
            <a:lvl9pPr lvl="8" algn="ctr" rtl="0">
              <a:lnSpc>
                <a:spcPct val="100000"/>
              </a:lnSpc>
              <a:spcBef>
                <a:spcPct val="0"/>
              </a:spcBef>
              <a:spcAft>
                <a:spcPct val="0"/>
              </a:spcAft>
              <a:buSzPts val="1400"/>
              <a:buNone/>
              <a:defRPr/>
            </a:lvl9pPr>
          </a:lstStyle>
          <a:p>
            <a:endParaRPr/>
          </a:p>
        </p:txBody>
      </p:sp>
      <p:sp>
        <p:nvSpPr>
          <p:cNvPr id="13012" name="Google Shape;13012;p22"/>
          <p:cNvSpPr txBox="1">
            <a:spLocks noGrp="1"/>
          </p:cNvSpPr>
          <p:nvPr>
            <p:ph type="title" idx="2"/>
          </p:nvPr>
        </p:nvSpPr>
        <p:spPr>
          <a:xfrm>
            <a:off x="3419269" y="1712453"/>
            <a:ext cx="2305500" cy="527700"/>
          </a:xfrm>
          <a:prstGeom prst="rect">
            <a:avLst/>
          </a:prstGeom>
        </p:spPr>
        <p:txBody>
          <a:bodyPr spcFirstLastPara="1" wrap="square" lIns="91425" tIns="91425" rIns="91425" bIns="91425" anchor="ctr" anchorCtr="0">
            <a:noAutofit/>
          </a:bodyPr>
          <a:lstStyle>
            <a:lvl1pPr lvl="0" algn="ctr" rtl="0">
              <a:spcBef>
                <a:spcPct val="0"/>
              </a:spcBef>
              <a:spcAft>
                <a:spcPct val="0"/>
              </a:spcAft>
              <a:buSzPts val="2500"/>
              <a:buNone/>
              <a:defRPr sz="2500">
                <a:solidFill>
                  <a:schemeClr val="accent2"/>
                </a:solidFill>
              </a:defRPr>
            </a:lvl1pPr>
            <a:lvl2pPr lvl="1" algn="ctr" rtl="0">
              <a:spcBef>
                <a:spcPct val="0"/>
              </a:spcBef>
              <a:spcAft>
                <a:spcPct val="0"/>
              </a:spcAft>
              <a:buSzPts val="2500"/>
              <a:buNone/>
              <a:defRPr sz="2500"/>
            </a:lvl2pPr>
            <a:lvl3pPr lvl="2" algn="ctr" rtl="0">
              <a:spcBef>
                <a:spcPct val="0"/>
              </a:spcBef>
              <a:spcAft>
                <a:spcPct val="0"/>
              </a:spcAft>
              <a:buSzPts val="2500"/>
              <a:buNone/>
              <a:defRPr sz="2500"/>
            </a:lvl3pPr>
            <a:lvl4pPr lvl="3" algn="ctr" rtl="0">
              <a:spcBef>
                <a:spcPct val="0"/>
              </a:spcBef>
              <a:spcAft>
                <a:spcPct val="0"/>
              </a:spcAft>
              <a:buSzPts val="2500"/>
              <a:buNone/>
              <a:defRPr sz="2500"/>
            </a:lvl4pPr>
            <a:lvl5pPr lvl="4" algn="ctr" rtl="0">
              <a:spcBef>
                <a:spcPct val="0"/>
              </a:spcBef>
              <a:spcAft>
                <a:spcPct val="0"/>
              </a:spcAft>
              <a:buSzPts val="2500"/>
              <a:buNone/>
              <a:defRPr sz="2500"/>
            </a:lvl5pPr>
            <a:lvl6pPr lvl="5" algn="ctr" rtl="0">
              <a:spcBef>
                <a:spcPct val="0"/>
              </a:spcBef>
              <a:spcAft>
                <a:spcPct val="0"/>
              </a:spcAft>
              <a:buSzPts val="2500"/>
              <a:buNone/>
              <a:defRPr sz="2500"/>
            </a:lvl6pPr>
            <a:lvl7pPr lvl="6" algn="ctr" rtl="0">
              <a:spcBef>
                <a:spcPct val="0"/>
              </a:spcBef>
              <a:spcAft>
                <a:spcPct val="0"/>
              </a:spcAft>
              <a:buSzPts val="2500"/>
              <a:buNone/>
              <a:defRPr sz="2500"/>
            </a:lvl7pPr>
            <a:lvl8pPr lvl="7" algn="ctr" rtl="0">
              <a:spcBef>
                <a:spcPct val="0"/>
              </a:spcBef>
              <a:spcAft>
                <a:spcPct val="0"/>
              </a:spcAft>
              <a:buSzPts val="2500"/>
              <a:buNone/>
              <a:defRPr sz="2500"/>
            </a:lvl8pPr>
            <a:lvl9pPr lvl="8" algn="ctr" rtl="0">
              <a:spcBef>
                <a:spcPct val="0"/>
              </a:spcBef>
              <a:spcAft>
                <a:spcPct val="0"/>
              </a:spcAft>
              <a:buSzPts val="2500"/>
              <a:buNone/>
              <a:defRPr sz="2500"/>
            </a:lvl9pPr>
          </a:lstStyle>
          <a:p>
            <a:endParaRPr/>
          </a:p>
        </p:txBody>
      </p:sp>
      <p:sp>
        <p:nvSpPr>
          <p:cNvPr id="13013" name="Google Shape;13013;p22"/>
          <p:cNvSpPr txBox="1">
            <a:spLocks noGrp="1"/>
          </p:cNvSpPr>
          <p:nvPr>
            <p:ph type="subTitle" idx="3"/>
          </p:nvPr>
        </p:nvSpPr>
        <p:spPr>
          <a:xfrm>
            <a:off x="3419269" y="2136544"/>
            <a:ext cx="2305500" cy="484800"/>
          </a:xfrm>
          <a:prstGeom prst="rect">
            <a:avLst/>
          </a:prstGeom>
        </p:spPr>
        <p:txBody>
          <a:bodyPr spcFirstLastPara="1" wrap="square" lIns="91425" tIns="91425" rIns="91425" bIns="91425" anchor="t" anchorCtr="0">
            <a:noAutofit/>
          </a:bodyPr>
          <a:lstStyle>
            <a:lvl1pPr lvl="0" algn="ctr" rtl="0">
              <a:lnSpc>
                <a:spcPct val="100000"/>
              </a:lnSpc>
              <a:spcBef>
                <a:spcPct val="0"/>
              </a:spcBef>
              <a:spcAft>
                <a:spcPct val="0"/>
              </a:spcAft>
              <a:buSzPts val="1400"/>
              <a:buNone/>
              <a:defRPr sz="1400">
                <a:solidFill>
                  <a:schemeClr val="accent2"/>
                </a:solidFill>
              </a:defRPr>
            </a:lvl1pPr>
            <a:lvl2pPr lvl="1" algn="ctr" rtl="0">
              <a:lnSpc>
                <a:spcPct val="100000"/>
              </a:lnSpc>
              <a:spcBef>
                <a:spcPct val="0"/>
              </a:spcBef>
              <a:spcAft>
                <a:spcPct val="0"/>
              </a:spcAft>
              <a:buSzPts val="1400"/>
              <a:buNone/>
              <a:defRPr/>
            </a:lvl2pPr>
            <a:lvl3pPr lvl="2" algn="ctr" rtl="0">
              <a:lnSpc>
                <a:spcPct val="100000"/>
              </a:lnSpc>
              <a:spcBef>
                <a:spcPct val="0"/>
              </a:spcBef>
              <a:spcAft>
                <a:spcPct val="0"/>
              </a:spcAft>
              <a:buSzPts val="1400"/>
              <a:buNone/>
              <a:defRPr/>
            </a:lvl3pPr>
            <a:lvl4pPr lvl="3" algn="ctr" rtl="0">
              <a:lnSpc>
                <a:spcPct val="100000"/>
              </a:lnSpc>
              <a:spcBef>
                <a:spcPct val="0"/>
              </a:spcBef>
              <a:spcAft>
                <a:spcPct val="0"/>
              </a:spcAft>
              <a:buSzPts val="1400"/>
              <a:buNone/>
              <a:defRPr/>
            </a:lvl4pPr>
            <a:lvl5pPr lvl="4" algn="ctr" rtl="0">
              <a:lnSpc>
                <a:spcPct val="100000"/>
              </a:lnSpc>
              <a:spcBef>
                <a:spcPct val="0"/>
              </a:spcBef>
              <a:spcAft>
                <a:spcPct val="0"/>
              </a:spcAft>
              <a:buSzPts val="1400"/>
              <a:buNone/>
              <a:defRPr/>
            </a:lvl5pPr>
            <a:lvl6pPr lvl="5" algn="ctr" rtl="0">
              <a:lnSpc>
                <a:spcPct val="100000"/>
              </a:lnSpc>
              <a:spcBef>
                <a:spcPct val="0"/>
              </a:spcBef>
              <a:spcAft>
                <a:spcPct val="0"/>
              </a:spcAft>
              <a:buSzPts val="1400"/>
              <a:buNone/>
              <a:defRPr/>
            </a:lvl6pPr>
            <a:lvl7pPr lvl="6" algn="ctr" rtl="0">
              <a:lnSpc>
                <a:spcPct val="100000"/>
              </a:lnSpc>
              <a:spcBef>
                <a:spcPct val="0"/>
              </a:spcBef>
              <a:spcAft>
                <a:spcPct val="0"/>
              </a:spcAft>
              <a:buSzPts val="1400"/>
              <a:buNone/>
              <a:defRPr/>
            </a:lvl7pPr>
            <a:lvl8pPr lvl="7" algn="ctr" rtl="0">
              <a:lnSpc>
                <a:spcPct val="100000"/>
              </a:lnSpc>
              <a:spcBef>
                <a:spcPct val="0"/>
              </a:spcBef>
              <a:spcAft>
                <a:spcPct val="0"/>
              </a:spcAft>
              <a:buSzPts val="1400"/>
              <a:buNone/>
              <a:defRPr/>
            </a:lvl8pPr>
            <a:lvl9pPr lvl="8" algn="ctr" rtl="0">
              <a:lnSpc>
                <a:spcPct val="100000"/>
              </a:lnSpc>
              <a:spcBef>
                <a:spcPct val="0"/>
              </a:spcBef>
              <a:spcAft>
                <a:spcPct val="0"/>
              </a:spcAft>
              <a:buSzPts val="1400"/>
              <a:buNone/>
              <a:defRPr/>
            </a:lvl9pPr>
          </a:lstStyle>
          <a:p>
            <a:endParaRPr/>
          </a:p>
        </p:txBody>
      </p:sp>
      <p:sp>
        <p:nvSpPr>
          <p:cNvPr id="13014" name="Google Shape;13014;p22"/>
          <p:cNvSpPr txBox="1">
            <a:spLocks noGrp="1"/>
          </p:cNvSpPr>
          <p:nvPr>
            <p:ph type="title" idx="4"/>
          </p:nvPr>
        </p:nvSpPr>
        <p:spPr>
          <a:xfrm>
            <a:off x="945713" y="3473203"/>
            <a:ext cx="2305500" cy="527700"/>
          </a:xfrm>
          <a:prstGeom prst="rect">
            <a:avLst/>
          </a:prstGeom>
        </p:spPr>
        <p:txBody>
          <a:bodyPr spcFirstLastPara="1" wrap="square" lIns="91425" tIns="91425" rIns="91425" bIns="91425" anchor="ctr" anchorCtr="0">
            <a:noAutofit/>
          </a:bodyPr>
          <a:lstStyle>
            <a:lvl1pPr lvl="0" algn="ctr" rtl="0">
              <a:spcBef>
                <a:spcPct val="0"/>
              </a:spcBef>
              <a:spcAft>
                <a:spcPct val="0"/>
              </a:spcAft>
              <a:buSzPts val="2500"/>
              <a:buNone/>
              <a:defRPr sz="2500">
                <a:solidFill>
                  <a:schemeClr val="accent2"/>
                </a:solidFill>
              </a:defRPr>
            </a:lvl1pPr>
            <a:lvl2pPr lvl="1" algn="ctr" rtl="0">
              <a:spcBef>
                <a:spcPct val="0"/>
              </a:spcBef>
              <a:spcAft>
                <a:spcPct val="0"/>
              </a:spcAft>
              <a:buSzPts val="2500"/>
              <a:buNone/>
              <a:defRPr sz="2500"/>
            </a:lvl2pPr>
            <a:lvl3pPr lvl="2" algn="ctr" rtl="0">
              <a:spcBef>
                <a:spcPct val="0"/>
              </a:spcBef>
              <a:spcAft>
                <a:spcPct val="0"/>
              </a:spcAft>
              <a:buSzPts val="2500"/>
              <a:buNone/>
              <a:defRPr sz="2500"/>
            </a:lvl3pPr>
            <a:lvl4pPr lvl="3" algn="ctr" rtl="0">
              <a:spcBef>
                <a:spcPct val="0"/>
              </a:spcBef>
              <a:spcAft>
                <a:spcPct val="0"/>
              </a:spcAft>
              <a:buSzPts val="2500"/>
              <a:buNone/>
              <a:defRPr sz="2500"/>
            </a:lvl4pPr>
            <a:lvl5pPr lvl="4" algn="ctr" rtl="0">
              <a:spcBef>
                <a:spcPct val="0"/>
              </a:spcBef>
              <a:spcAft>
                <a:spcPct val="0"/>
              </a:spcAft>
              <a:buSzPts val="2500"/>
              <a:buNone/>
              <a:defRPr sz="2500"/>
            </a:lvl5pPr>
            <a:lvl6pPr lvl="5" algn="ctr" rtl="0">
              <a:spcBef>
                <a:spcPct val="0"/>
              </a:spcBef>
              <a:spcAft>
                <a:spcPct val="0"/>
              </a:spcAft>
              <a:buSzPts val="2500"/>
              <a:buNone/>
              <a:defRPr sz="2500"/>
            </a:lvl6pPr>
            <a:lvl7pPr lvl="6" algn="ctr" rtl="0">
              <a:spcBef>
                <a:spcPct val="0"/>
              </a:spcBef>
              <a:spcAft>
                <a:spcPct val="0"/>
              </a:spcAft>
              <a:buSzPts val="2500"/>
              <a:buNone/>
              <a:defRPr sz="2500"/>
            </a:lvl7pPr>
            <a:lvl8pPr lvl="7" algn="ctr" rtl="0">
              <a:spcBef>
                <a:spcPct val="0"/>
              </a:spcBef>
              <a:spcAft>
                <a:spcPct val="0"/>
              </a:spcAft>
              <a:buSzPts val="2500"/>
              <a:buNone/>
              <a:defRPr sz="2500"/>
            </a:lvl8pPr>
            <a:lvl9pPr lvl="8" algn="ctr" rtl="0">
              <a:spcBef>
                <a:spcPct val="0"/>
              </a:spcBef>
              <a:spcAft>
                <a:spcPct val="0"/>
              </a:spcAft>
              <a:buSzPts val="2500"/>
              <a:buNone/>
              <a:defRPr sz="2500"/>
            </a:lvl9pPr>
          </a:lstStyle>
          <a:p>
            <a:endParaRPr/>
          </a:p>
        </p:txBody>
      </p:sp>
      <p:sp>
        <p:nvSpPr>
          <p:cNvPr id="13015" name="Google Shape;13015;p22"/>
          <p:cNvSpPr txBox="1">
            <a:spLocks noGrp="1"/>
          </p:cNvSpPr>
          <p:nvPr>
            <p:ph type="subTitle" idx="5"/>
          </p:nvPr>
        </p:nvSpPr>
        <p:spPr>
          <a:xfrm>
            <a:off x="945688" y="3897293"/>
            <a:ext cx="2305500" cy="484800"/>
          </a:xfrm>
          <a:prstGeom prst="rect">
            <a:avLst/>
          </a:prstGeom>
        </p:spPr>
        <p:txBody>
          <a:bodyPr spcFirstLastPara="1" wrap="square" lIns="91425" tIns="91425" rIns="91425" bIns="91425" anchor="t" anchorCtr="0">
            <a:noAutofit/>
          </a:bodyPr>
          <a:lstStyle>
            <a:lvl1pPr lvl="0" algn="ctr" rtl="0">
              <a:lnSpc>
                <a:spcPct val="100000"/>
              </a:lnSpc>
              <a:spcBef>
                <a:spcPct val="0"/>
              </a:spcBef>
              <a:spcAft>
                <a:spcPct val="0"/>
              </a:spcAft>
              <a:buSzPts val="1400"/>
              <a:buNone/>
              <a:defRPr sz="1400">
                <a:solidFill>
                  <a:schemeClr val="accent2"/>
                </a:solidFill>
              </a:defRPr>
            </a:lvl1pPr>
            <a:lvl2pPr lvl="1" algn="ctr" rtl="0">
              <a:lnSpc>
                <a:spcPct val="100000"/>
              </a:lnSpc>
              <a:spcBef>
                <a:spcPct val="0"/>
              </a:spcBef>
              <a:spcAft>
                <a:spcPct val="0"/>
              </a:spcAft>
              <a:buSzPts val="1400"/>
              <a:buNone/>
              <a:defRPr/>
            </a:lvl2pPr>
            <a:lvl3pPr lvl="2" algn="ctr" rtl="0">
              <a:lnSpc>
                <a:spcPct val="100000"/>
              </a:lnSpc>
              <a:spcBef>
                <a:spcPct val="0"/>
              </a:spcBef>
              <a:spcAft>
                <a:spcPct val="0"/>
              </a:spcAft>
              <a:buSzPts val="1400"/>
              <a:buNone/>
              <a:defRPr/>
            </a:lvl3pPr>
            <a:lvl4pPr lvl="3" algn="ctr" rtl="0">
              <a:lnSpc>
                <a:spcPct val="100000"/>
              </a:lnSpc>
              <a:spcBef>
                <a:spcPct val="0"/>
              </a:spcBef>
              <a:spcAft>
                <a:spcPct val="0"/>
              </a:spcAft>
              <a:buSzPts val="1400"/>
              <a:buNone/>
              <a:defRPr/>
            </a:lvl4pPr>
            <a:lvl5pPr lvl="4" algn="ctr" rtl="0">
              <a:lnSpc>
                <a:spcPct val="100000"/>
              </a:lnSpc>
              <a:spcBef>
                <a:spcPct val="0"/>
              </a:spcBef>
              <a:spcAft>
                <a:spcPct val="0"/>
              </a:spcAft>
              <a:buSzPts val="1400"/>
              <a:buNone/>
              <a:defRPr/>
            </a:lvl5pPr>
            <a:lvl6pPr lvl="5" algn="ctr" rtl="0">
              <a:lnSpc>
                <a:spcPct val="100000"/>
              </a:lnSpc>
              <a:spcBef>
                <a:spcPct val="0"/>
              </a:spcBef>
              <a:spcAft>
                <a:spcPct val="0"/>
              </a:spcAft>
              <a:buSzPts val="1400"/>
              <a:buNone/>
              <a:defRPr/>
            </a:lvl6pPr>
            <a:lvl7pPr lvl="6" algn="ctr" rtl="0">
              <a:lnSpc>
                <a:spcPct val="100000"/>
              </a:lnSpc>
              <a:spcBef>
                <a:spcPct val="0"/>
              </a:spcBef>
              <a:spcAft>
                <a:spcPct val="0"/>
              </a:spcAft>
              <a:buSzPts val="1400"/>
              <a:buNone/>
              <a:defRPr/>
            </a:lvl7pPr>
            <a:lvl8pPr lvl="7" algn="ctr" rtl="0">
              <a:lnSpc>
                <a:spcPct val="100000"/>
              </a:lnSpc>
              <a:spcBef>
                <a:spcPct val="0"/>
              </a:spcBef>
              <a:spcAft>
                <a:spcPct val="0"/>
              </a:spcAft>
              <a:buSzPts val="1400"/>
              <a:buNone/>
              <a:defRPr/>
            </a:lvl8pPr>
            <a:lvl9pPr lvl="8" algn="ctr" rtl="0">
              <a:lnSpc>
                <a:spcPct val="100000"/>
              </a:lnSpc>
              <a:spcBef>
                <a:spcPct val="0"/>
              </a:spcBef>
              <a:spcAft>
                <a:spcPct val="0"/>
              </a:spcAft>
              <a:buSzPts val="1400"/>
              <a:buNone/>
              <a:defRPr/>
            </a:lvl9pPr>
          </a:lstStyle>
          <a:p>
            <a:endParaRPr/>
          </a:p>
        </p:txBody>
      </p:sp>
      <p:sp>
        <p:nvSpPr>
          <p:cNvPr id="13016" name="Google Shape;13016;p22"/>
          <p:cNvSpPr txBox="1">
            <a:spLocks noGrp="1"/>
          </p:cNvSpPr>
          <p:nvPr>
            <p:ph type="title" idx="6"/>
          </p:nvPr>
        </p:nvSpPr>
        <p:spPr>
          <a:xfrm>
            <a:off x="3419257" y="3473203"/>
            <a:ext cx="2305500" cy="527700"/>
          </a:xfrm>
          <a:prstGeom prst="rect">
            <a:avLst/>
          </a:prstGeom>
        </p:spPr>
        <p:txBody>
          <a:bodyPr spcFirstLastPara="1" wrap="square" lIns="91425" tIns="91425" rIns="91425" bIns="91425" anchor="ctr" anchorCtr="0">
            <a:noAutofit/>
          </a:bodyPr>
          <a:lstStyle>
            <a:lvl1pPr lvl="0" algn="ctr" rtl="0">
              <a:spcBef>
                <a:spcPct val="0"/>
              </a:spcBef>
              <a:spcAft>
                <a:spcPct val="0"/>
              </a:spcAft>
              <a:buSzPts val="2500"/>
              <a:buNone/>
              <a:defRPr sz="2500">
                <a:solidFill>
                  <a:schemeClr val="accent2"/>
                </a:solidFill>
              </a:defRPr>
            </a:lvl1pPr>
            <a:lvl2pPr lvl="1" algn="ctr" rtl="0">
              <a:spcBef>
                <a:spcPct val="0"/>
              </a:spcBef>
              <a:spcAft>
                <a:spcPct val="0"/>
              </a:spcAft>
              <a:buSzPts val="2500"/>
              <a:buNone/>
              <a:defRPr sz="2500"/>
            </a:lvl2pPr>
            <a:lvl3pPr lvl="2" algn="ctr" rtl="0">
              <a:spcBef>
                <a:spcPct val="0"/>
              </a:spcBef>
              <a:spcAft>
                <a:spcPct val="0"/>
              </a:spcAft>
              <a:buSzPts val="2500"/>
              <a:buNone/>
              <a:defRPr sz="2500"/>
            </a:lvl3pPr>
            <a:lvl4pPr lvl="3" algn="ctr" rtl="0">
              <a:spcBef>
                <a:spcPct val="0"/>
              </a:spcBef>
              <a:spcAft>
                <a:spcPct val="0"/>
              </a:spcAft>
              <a:buSzPts val="2500"/>
              <a:buNone/>
              <a:defRPr sz="2500"/>
            </a:lvl4pPr>
            <a:lvl5pPr lvl="4" algn="ctr" rtl="0">
              <a:spcBef>
                <a:spcPct val="0"/>
              </a:spcBef>
              <a:spcAft>
                <a:spcPct val="0"/>
              </a:spcAft>
              <a:buSzPts val="2500"/>
              <a:buNone/>
              <a:defRPr sz="2500"/>
            </a:lvl5pPr>
            <a:lvl6pPr lvl="5" algn="ctr" rtl="0">
              <a:spcBef>
                <a:spcPct val="0"/>
              </a:spcBef>
              <a:spcAft>
                <a:spcPct val="0"/>
              </a:spcAft>
              <a:buSzPts val="2500"/>
              <a:buNone/>
              <a:defRPr sz="2500"/>
            </a:lvl6pPr>
            <a:lvl7pPr lvl="6" algn="ctr" rtl="0">
              <a:spcBef>
                <a:spcPct val="0"/>
              </a:spcBef>
              <a:spcAft>
                <a:spcPct val="0"/>
              </a:spcAft>
              <a:buSzPts val="2500"/>
              <a:buNone/>
              <a:defRPr sz="2500"/>
            </a:lvl7pPr>
            <a:lvl8pPr lvl="7" algn="ctr" rtl="0">
              <a:spcBef>
                <a:spcPct val="0"/>
              </a:spcBef>
              <a:spcAft>
                <a:spcPct val="0"/>
              </a:spcAft>
              <a:buSzPts val="2500"/>
              <a:buNone/>
              <a:defRPr sz="2500"/>
            </a:lvl8pPr>
            <a:lvl9pPr lvl="8" algn="ctr" rtl="0">
              <a:spcBef>
                <a:spcPct val="0"/>
              </a:spcBef>
              <a:spcAft>
                <a:spcPct val="0"/>
              </a:spcAft>
              <a:buSzPts val="2500"/>
              <a:buNone/>
              <a:defRPr sz="2500"/>
            </a:lvl9pPr>
          </a:lstStyle>
          <a:p>
            <a:endParaRPr/>
          </a:p>
        </p:txBody>
      </p:sp>
      <p:sp>
        <p:nvSpPr>
          <p:cNvPr id="13017" name="Google Shape;13017;p22"/>
          <p:cNvSpPr txBox="1">
            <a:spLocks noGrp="1"/>
          </p:cNvSpPr>
          <p:nvPr>
            <p:ph type="subTitle" idx="7"/>
          </p:nvPr>
        </p:nvSpPr>
        <p:spPr>
          <a:xfrm>
            <a:off x="3419232" y="3897293"/>
            <a:ext cx="2305500" cy="484800"/>
          </a:xfrm>
          <a:prstGeom prst="rect">
            <a:avLst/>
          </a:prstGeom>
        </p:spPr>
        <p:txBody>
          <a:bodyPr spcFirstLastPara="1" wrap="square" lIns="91425" tIns="91425" rIns="91425" bIns="91425" anchor="t" anchorCtr="0">
            <a:noAutofit/>
          </a:bodyPr>
          <a:lstStyle>
            <a:lvl1pPr lvl="0" algn="ctr" rtl="0">
              <a:lnSpc>
                <a:spcPct val="100000"/>
              </a:lnSpc>
              <a:spcBef>
                <a:spcPct val="0"/>
              </a:spcBef>
              <a:spcAft>
                <a:spcPct val="0"/>
              </a:spcAft>
              <a:buSzPts val="1400"/>
              <a:buNone/>
              <a:defRPr sz="1400">
                <a:solidFill>
                  <a:schemeClr val="accent2"/>
                </a:solidFill>
              </a:defRPr>
            </a:lvl1pPr>
            <a:lvl2pPr lvl="1" algn="ctr" rtl="0">
              <a:lnSpc>
                <a:spcPct val="100000"/>
              </a:lnSpc>
              <a:spcBef>
                <a:spcPct val="0"/>
              </a:spcBef>
              <a:spcAft>
                <a:spcPct val="0"/>
              </a:spcAft>
              <a:buSzPts val="1400"/>
              <a:buNone/>
              <a:defRPr/>
            </a:lvl2pPr>
            <a:lvl3pPr lvl="2" algn="ctr" rtl="0">
              <a:lnSpc>
                <a:spcPct val="100000"/>
              </a:lnSpc>
              <a:spcBef>
                <a:spcPct val="0"/>
              </a:spcBef>
              <a:spcAft>
                <a:spcPct val="0"/>
              </a:spcAft>
              <a:buSzPts val="1400"/>
              <a:buNone/>
              <a:defRPr/>
            </a:lvl3pPr>
            <a:lvl4pPr lvl="3" algn="ctr" rtl="0">
              <a:lnSpc>
                <a:spcPct val="100000"/>
              </a:lnSpc>
              <a:spcBef>
                <a:spcPct val="0"/>
              </a:spcBef>
              <a:spcAft>
                <a:spcPct val="0"/>
              </a:spcAft>
              <a:buSzPts val="1400"/>
              <a:buNone/>
              <a:defRPr/>
            </a:lvl4pPr>
            <a:lvl5pPr lvl="4" algn="ctr" rtl="0">
              <a:lnSpc>
                <a:spcPct val="100000"/>
              </a:lnSpc>
              <a:spcBef>
                <a:spcPct val="0"/>
              </a:spcBef>
              <a:spcAft>
                <a:spcPct val="0"/>
              </a:spcAft>
              <a:buSzPts val="1400"/>
              <a:buNone/>
              <a:defRPr/>
            </a:lvl5pPr>
            <a:lvl6pPr lvl="5" algn="ctr" rtl="0">
              <a:lnSpc>
                <a:spcPct val="100000"/>
              </a:lnSpc>
              <a:spcBef>
                <a:spcPct val="0"/>
              </a:spcBef>
              <a:spcAft>
                <a:spcPct val="0"/>
              </a:spcAft>
              <a:buSzPts val="1400"/>
              <a:buNone/>
              <a:defRPr/>
            </a:lvl6pPr>
            <a:lvl7pPr lvl="6" algn="ctr" rtl="0">
              <a:lnSpc>
                <a:spcPct val="100000"/>
              </a:lnSpc>
              <a:spcBef>
                <a:spcPct val="0"/>
              </a:spcBef>
              <a:spcAft>
                <a:spcPct val="0"/>
              </a:spcAft>
              <a:buSzPts val="1400"/>
              <a:buNone/>
              <a:defRPr/>
            </a:lvl7pPr>
            <a:lvl8pPr lvl="7" algn="ctr" rtl="0">
              <a:lnSpc>
                <a:spcPct val="100000"/>
              </a:lnSpc>
              <a:spcBef>
                <a:spcPct val="0"/>
              </a:spcBef>
              <a:spcAft>
                <a:spcPct val="0"/>
              </a:spcAft>
              <a:buSzPts val="1400"/>
              <a:buNone/>
              <a:defRPr/>
            </a:lvl8pPr>
            <a:lvl9pPr lvl="8" algn="ctr" rtl="0">
              <a:lnSpc>
                <a:spcPct val="100000"/>
              </a:lnSpc>
              <a:spcBef>
                <a:spcPct val="0"/>
              </a:spcBef>
              <a:spcAft>
                <a:spcPct val="0"/>
              </a:spcAft>
              <a:buSzPts val="1400"/>
              <a:buNone/>
              <a:defRPr/>
            </a:lvl9pPr>
          </a:lstStyle>
          <a:p>
            <a:endParaRPr/>
          </a:p>
        </p:txBody>
      </p:sp>
      <p:sp>
        <p:nvSpPr>
          <p:cNvPr id="13018" name="Google Shape;13018;p22"/>
          <p:cNvSpPr txBox="1">
            <a:spLocks noGrp="1"/>
          </p:cNvSpPr>
          <p:nvPr>
            <p:ph type="title" idx="8"/>
          </p:nvPr>
        </p:nvSpPr>
        <p:spPr>
          <a:xfrm>
            <a:off x="5892870" y="1712453"/>
            <a:ext cx="2305500" cy="527700"/>
          </a:xfrm>
          <a:prstGeom prst="rect">
            <a:avLst/>
          </a:prstGeom>
        </p:spPr>
        <p:txBody>
          <a:bodyPr spcFirstLastPara="1" wrap="square" lIns="91425" tIns="91425" rIns="91425" bIns="91425" anchor="ctr" anchorCtr="0">
            <a:noAutofit/>
          </a:bodyPr>
          <a:lstStyle>
            <a:lvl1pPr lvl="0" algn="ctr" rtl="0">
              <a:spcBef>
                <a:spcPct val="0"/>
              </a:spcBef>
              <a:spcAft>
                <a:spcPct val="0"/>
              </a:spcAft>
              <a:buSzPts val="2500"/>
              <a:buNone/>
              <a:defRPr sz="2500">
                <a:solidFill>
                  <a:schemeClr val="accent2"/>
                </a:solidFill>
              </a:defRPr>
            </a:lvl1pPr>
            <a:lvl2pPr lvl="1" algn="ctr" rtl="0">
              <a:spcBef>
                <a:spcPct val="0"/>
              </a:spcBef>
              <a:spcAft>
                <a:spcPct val="0"/>
              </a:spcAft>
              <a:buSzPts val="2500"/>
              <a:buNone/>
              <a:defRPr sz="2500"/>
            </a:lvl2pPr>
            <a:lvl3pPr lvl="2" algn="ctr" rtl="0">
              <a:spcBef>
                <a:spcPct val="0"/>
              </a:spcBef>
              <a:spcAft>
                <a:spcPct val="0"/>
              </a:spcAft>
              <a:buSzPts val="2500"/>
              <a:buNone/>
              <a:defRPr sz="2500"/>
            </a:lvl3pPr>
            <a:lvl4pPr lvl="3" algn="ctr" rtl="0">
              <a:spcBef>
                <a:spcPct val="0"/>
              </a:spcBef>
              <a:spcAft>
                <a:spcPct val="0"/>
              </a:spcAft>
              <a:buSzPts val="2500"/>
              <a:buNone/>
              <a:defRPr sz="2500"/>
            </a:lvl4pPr>
            <a:lvl5pPr lvl="4" algn="ctr" rtl="0">
              <a:spcBef>
                <a:spcPct val="0"/>
              </a:spcBef>
              <a:spcAft>
                <a:spcPct val="0"/>
              </a:spcAft>
              <a:buSzPts val="2500"/>
              <a:buNone/>
              <a:defRPr sz="2500"/>
            </a:lvl5pPr>
            <a:lvl6pPr lvl="5" algn="ctr" rtl="0">
              <a:spcBef>
                <a:spcPct val="0"/>
              </a:spcBef>
              <a:spcAft>
                <a:spcPct val="0"/>
              </a:spcAft>
              <a:buSzPts val="2500"/>
              <a:buNone/>
              <a:defRPr sz="2500"/>
            </a:lvl6pPr>
            <a:lvl7pPr lvl="6" algn="ctr" rtl="0">
              <a:spcBef>
                <a:spcPct val="0"/>
              </a:spcBef>
              <a:spcAft>
                <a:spcPct val="0"/>
              </a:spcAft>
              <a:buSzPts val="2500"/>
              <a:buNone/>
              <a:defRPr sz="2500"/>
            </a:lvl7pPr>
            <a:lvl8pPr lvl="7" algn="ctr" rtl="0">
              <a:spcBef>
                <a:spcPct val="0"/>
              </a:spcBef>
              <a:spcAft>
                <a:spcPct val="0"/>
              </a:spcAft>
              <a:buSzPts val="2500"/>
              <a:buNone/>
              <a:defRPr sz="2500"/>
            </a:lvl8pPr>
            <a:lvl9pPr lvl="8" algn="ctr" rtl="0">
              <a:spcBef>
                <a:spcPct val="0"/>
              </a:spcBef>
              <a:spcAft>
                <a:spcPct val="0"/>
              </a:spcAft>
              <a:buSzPts val="2500"/>
              <a:buNone/>
              <a:defRPr sz="2500"/>
            </a:lvl9pPr>
          </a:lstStyle>
          <a:p>
            <a:endParaRPr/>
          </a:p>
        </p:txBody>
      </p:sp>
      <p:sp>
        <p:nvSpPr>
          <p:cNvPr id="13019" name="Google Shape;13019;p22"/>
          <p:cNvSpPr txBox="1">
            <a:spLocks noGrp="1"/>
          </p:cNvSpPr>
          <p:nvPr>
            <p:ph type="subTitle" idx="9"/>
          </p:nvPr>
        </p:nvSpPr>
        <p:spPr>
          <a:xfrm>
            <a:off x="5892870" y="2136543"/>
            <a:ext cx="2305500" cy="484800"/>
          </a:xfrm>
          <a:prstGeom prst="rect">
            <a:avLst/>
          </a:prstGeom>
        </p:spPr>
        <p:txBody>
          <a:bodyPr spcFirstLastPara="1" wrap="square" lIns="91425" tIns="91425" rIns="91425" bIns="91425" anchor="t" anchorCtr="0">
            <a:noAutofit/>
          </a:bodyPr>
          <a:lstStyle>
            <a:lvl1pPr lvl="0" algn="ctr" rtl="0">
              <a:lnSpc>
                <a:spcPct val="100000"/>
              </a:lnSpc>
              <a:spcBef>
                <a:spcPct val="0"/>
              </a:spcBef>
              <a:spcAft>
                <a:spcPct val="0"/>
              </a:spcAft>
              <a:buSzPts val="1400"/>
              <a:buNone/>
              <a:defRPr sz="1400">
                <a:solidFill>
                  <a:schemeClr val="accent2"/>
                </a:solidFill>
              </a:defRPr>
            </a:lvl1pPr>
            <a:lvl2pPr lvl="1" algn="ctr" rtl="0">
              <a:lnSpc>
                <a:spcPct val="100000"/>
              </a:lnSpc>
              <a:spcBef>
                <a:spcPct val="0"/>
              </a:spcBef>
              <a:spcAft>
                <a:spcPct val="0"/>
              </a:spcAft>
              <a:buSzPts val="1400"/>
              <a:buNone/>
              <a:defRPr/>
            </a:lvl2pPr>
            <a:lvl3pPr lvl="2" algn="ctr" rtl="0">
              <a:lnSpc>
                <a:spcPct val="100000"/>
              </a:lnSpc>
              <a:spcBef>
                <a:spcPct val="0"/>
              </a:spcBef>
              <a:spcAft>
                <a:spcPct val="0"/>
              </a:spcAft>
              <a:buSzPts val="1400"/>
              <a:buNone/>
              <a:defRPr/>
            </a:lvl3pPr>
            <a:lvl4pPr lvl="3" algn="ctr" rtl="0">
              <a:lnSpc>
                <a:spcPct val="100000"/>
              </a:lnSpc>
              <a:spcBef>
                <a:spcPct val="0"/>
              </a:spcBef>
              <a:spcAft>
                <a:spcPct val="0"/>
              </a:spcAft>
              <a:buSzPts val="1400"/>
              <a:buNone/>
              <a:defRPr/>
            </a:lvl4pPr>
            <a:lvl5pPr lvl="4" algn="ctr" rtl="0">
              <a:lnSpc>
                <a:spcPct val="100000"/>
              </a:lnSpc>
              <a:spcBef>
                <a:spcPct val="0"/>
              </a:spcBef>
              <a:spcAft>
                <a:spcPct val="0"/>
              </a:spcAft>
              <a:buSzPts val="1400"/>
              <a:buNone/>
              <a:defRPr/>
            </a:lvl5pPr>
            <a:lvl6pPr lvl="5" algn="ctr" rtl="0">
              <a:lnSpc>
                <a:spcPct val="100000"/>
              </a:lnSpc>
              <a:spcBef>
                <a:spcPct val="0"/>
              </a:spcBef>
              <a:spcAft>
                <a:spcPct val="0"/>
              </a:spcAft>
              <a:buSzPts val="1400"/>
              <a:buNone/>
              <a:defRPr/>
            </a:lvl6pPr>
            <a:lvl7pPr lvl="6" algn="ctr" rtl="0">
              <a:lnSpc>
                <a:spcPct val="100000"/>
              </a:lnSpc>
              <a:spcBef>
                <a:spcPct val="0"/>
              </a:spcBef>
              <a:spcAft>
                <a:spcPct val="0"/>
              </a:spcAft>
              <a:buSzPts val="1400"/>
              <a:buNone/>
              <a:defRPr/>
            </a:lvl7pPr>
            <a:lvl8pPr lvl="7" algn="ctr" rtl="0">
              <a:lnSpc>
                <a:spcPct val="100000"/>
              </a:lnSpc>
              <a:spcBef>
                <a:spcPct val="0"/>
              </a:spcBef>
              <a:spcAft>
                <a:spcPct val="0"/>
              </a:spcAft>
              <a:buSzPts val="1400"/>
              <a:buNone/>
              <a:defRPr/>
            </a:lvl8pPr>
            <a:lvl9pPr lvl="8" algn="ctr" rtl="0">
              <a:lnSpc>
                <a:spcPct val="100000"/>
              </a:lnSpc>
              <a:spcBef>
                <a:spcPct val="0"/>
              </a:spcBef>
              <a:spcAft>
                <a:spcPct val="0"/>
              </a:spcAft>
              <a:buSzPts val="1400"/>
              <a:buNone/>
              <a:defRPr/>
            </a:lvl9pPr>
          </a:lstStyle>
          <a:p>
            <a:endParaRPr/>
          </a:p>
        </p:txBody>
      </p:sp>
      <p:sp>
        <p:nvSpPr>
          <p:cNvPr id="13020" name="Google Shape;13020;p22"/>
          <p:cNvSpPr txBox="1">
            <a:spLocks noGrp="1"/>
          </p:cNvSpPr>
          <p:nvPr>
            <p:ph type="title" idx="13"/>
          </p:nvPr>
        </p:nvSpPr>
        <p:spPr>
          <a:xfrm>
            <a:off x="5892858" y="3473203"/>
            <a:ext cx="2305500" cy="527700"/>
          </a:xfrm>
          <a:prstGeom prst="rect">
            <a:avLst/>
          </a:prstGeom>
        </p:spPr>
        <p:txBody>
          <a:bodyPr spcFirstLastPara="1" wrap="square" lIns="91425" tIns="91425" rIns="91425" bIns="91425" anchor="ctr" anchorCtr="0">
            <a:noAutofit/>
          </a:bodyPr>
          <a:lstStyle>
            <a:lvl1pPr lvl="0" algn="ctr" rtl="0">
              <a:spcBef>
                <a:spcPct val="0"/>
              </a:spcBef>
              <a:spcAft>
                <a:spcPct val="0"/>
              </a:spcAft>
              <a:buSzPts val="2500"/>
              <a:buNone/>
              <a:defRPr sz="2500">
                <a:solidFill>
                  <a:schemeClr val="accent2"/>
                </a:solidFill>
              </a:defRPr>
            </a:lvl1pPr>
            <a:lvl2pPr lvl="1" algn="ctr" rtl="0">
              <a:spcBef>
                <a:spcPct val="0"/>
              </a:spcBef>
              <a:spcAft>
                <a:spcPct val="0"/>
              </a:spcAft>
              <a:buSzPts val="2500"/>
              <a:buNone/>
              <a:defRPr sz="2500"/>
            </a:lvl2pPr>
            <a:lvl3pPr lvl="2" algn="ctr" rtl="0">
              <a:spcBef>
                <a:spcPct val="0"/>
              </a:spcBef>
              <a:spcAft>
                <a:spcPct val="0"/>
              </a:spcAft>
              <a:buSzPts val="2500"/>
              <a:buNone/>
              <a:defRPr sz="2500"/>
            </a:lvl3pPr>
            <a:lvl4pPr lvl="3" algn="ctr" rtl="0">
              <a:spcBef>
                <a:spcPct val="0"/>
              </a:spcBef>
              <a:spcAft>
                <a:spcPct val="0"/>
              </a:spcAft>
              <a:buSzPts val="2500"/>
              <a:buNone/>
              <a:defRPr sz="2500"/>
            </a:lvl4pPr>
            <a:lvl5pPr lvl="4" algn="ctr" rtl="0">
              <a:spcBef>
                <a:spcPct val="0"/>
              </a:spcBef>
              <a:spcAft>
                <a:spcPct val="0"/>
              </a:spcAft>
              <a:buSzPts val="2500"/>
              <a:buNone/>
              <a:defRPr sz="2500"/>
            </a:lvl5pPr>
            <a:lvl6pPr lvl="5" algn="ctr" rtl="0">
              <a:spcBef>
                <a:spcPct val="0"/>
              </a:spcBef>
              <a:spcAft>
                <a:spcPct val="0"/>
              </a:spcAft>
              <a:buSzPts val="2500"/>
              <a:buNone/>
              <a:defRPr sz="2500"/>
            </a:lvl6pPr>
            <a:lvl7pPr lvl="6" algn="ctr" rtl="0">
              <a:spcBef>
                <a:spcPct val="0"/>
              </a:spcBef>
              <a:spcAft>
                <a:spcPct val="0"/>
              </a:spcAft>
              <a:buSzPts val="2500"/>
              <a:buNone/>
              <a:defRPr sz="2500"/>
            </a:lvl7pPr>
            <a:lvl8pPr lvl="7" algn="ctr" rtl="0">
              <a:spcBef>
                <a:spcPct val="0"/>
              </a:spcBef>
              <a:spcAft>
                <a:spcPct val="0"/>
              </a:spcAft>
              <a:buSzPts val="2500"/>
              <a:buNone/>
              <a:defRPr sz="2500"/>
            </a:lvl8pPr>
            <a:lvl9pPr lvl="8" algn="ctr" rtl="0">
              <a:spcBef>
                <a:spcPct val="0"/>
              </a:spcBef>
              <a:spcAft>
                <a:spcPct val="0"/>
              </a:spcAft>
              <a:buSzPts val="2500"/>
              <a:buNone/>
              <a:defRPr sz="2500"/>
            </a:lvl9pPr>
          </a:lstStyle>
          <a:p>
            <a:endParaRPr/>
          </a:p>
        </p:txBody>
      </p:sp>
      <p:sp>
        <p:nvSpPr>
          <p:cNvPr id="13021" name="Google Shape;13021;p22"/>
          <p:cNvSpPr txBox="1">
            <a:spLocks noGrp="1"/>
          </p:cNvSpPr>
          <p:nvPr>
            <p:ph type="subTitle" idx="14"/>
          </p:nvPr>
        </p:nvSpPr>
        <p:spPr>
          <a:xfrm>
            <a:off x="5892833" y="3897293"/>
            <a:ext cx="2305500" cy="484800"/>
          </a:xfrm>
          <a:prstGeom prst="rect">
            <a:avLst/>
          </a:prstGeom>
        </p:spPr>
        <p:txBody>
          <a:bodyPr spcFirstLastPara="1" wrap="square" lIns="91425" tIns="91425" rIns="91425" bIns="91425" anchor="t" anchorCtr="0">
            <a:noAutofit/>
          </a:bodyPr>
          <a:lstStyle>
            <a:lvl1pPr lvl="0" algn="ctr" rtl="0">
              <a:lnSpc>
                <a:spcPct val="100000"/>
              </a:lnSpc>
              <a:spcBef>
                <a:spcPct val="0"/>
              </a:spcBef>
              <a:spcAft>
                <a:spcPct val="0"/>
              </a:spcAft>
              <a:buSzPts val="1400"/>
              <a:buNone/>
              <a:defRPr sz="1400">
                <a:solidFill>
                  <a:schemeClr val="accent2"/>
                </a:solidFill>
              </a:defRPr>
            </a:lvl1pPr>
            <a:lvl2pPr lvl="1" algn="ctr" rtl="0">
              <a:lnSpc>
                <a:spcPct val="100000"/>
              </a:lnSpc>
              <a:spcBef>
                <a:spcPct val="0"/>
              </a:spcBef>
              <a:spcAft>
                <a:spcPct val="0"/>
              </a:spcAft>
              <a:buSzPts val="1400"/>
              <a:buNone/>
              <a:defRPr/>
            </a:lvl2pPr>
            <a:lvl3pPr lvl="2" algn="ctr" rtl="0">
              <a:lnSpc>
                <a:spcPct val="100000"/>
              </a:lnSpc>
              <a:spcBef>
                <a:spcPct val="0"/>
              </a:spcBef>
              <a:spcAft>
                <a:spcPct val="0"/>
              </a:spcAft>
              <a:buSzPts val="1400"/>
              <a:buNone/>
              <a:defRPr/>
            </a:lvl3pPr>
            <a:lvl4pPr lvl="3" algn="ctr" rtl="0">
              <a:lnSpc>
                <a:spcPct val="100000"/>
              </a:lnSpc>
              <a:spcBef>
                <a:spcPct val="0"/>
              </a:spcBef>
              <a:spcAft>
                <a:spcPct val="0"/>
              </a:spcAft>
              <a:buSzPts val="1400"/>
              <a:buNone/>
              <a:defRPr/>
            </a:lvl4pPr>
            <a:lvl5pPr lvl="4" algn="ctr" rtl="0">
              <a:lnSpc>
                <a:spcPct val="100000"/>
              </a:lnSpc>
              <a:spcBef>
                <a:spcPct val="0"/>
              </a:spcBef>
              <a:spcAft>
                <a:spcPct val="0"/>
              </a:spcAft>
              <a:buSzPts val="1400"/>
              <a:buNone/>
              <a:defRPr/>
            </a:lvl5pPr>
            <a:lvl6pPr lvl="5" algn="ctr" rtl="0">
              <a:lnSpc>
                <a:spcPct val="100000"/>
              </a:lnSpc>
              <a:spcBef>
                <a:spcPct val="0"/>
              </a:spcBef>
              <a:spcAft>
                <a:spcPct val="0"/>
              </a:spcAft>
              <a:buSzPts val="1400"/>
              <a:buNone/>
              <a:defRPr/>
            </a:lvl6pPr>
            <a:lvl7pPr lvl="6" algn="ctr" rtl="0">
              <a:lnSpc>
                <a:spcPct val="100000"/>
              </a:lnSpc>
              <a:spcBef>
                <a:spcPct val="0"/>
              </a:spcBef>
              <a:spcAft>
                <a:spcPct val="0"/>
              </a:spcAft>
              <a:buSzPts val="1400"/>
              <a:buNone/>
              <a:defRPr/>
            </a:lvl7pPr>
            <a:lvl8pPr lvl="7" algn="ctr" rtl="0">
              <a:lnSpc>
                <a:spcPct val="100000"/>
              </a:lnSpc>
              <a:spcBef>
                <a:spcPct val="0"/>
              </a:spcBef>
              <a:spcAft>
                <a:spcPct val="0"/>
              </a:spcAft>
              <a:buSzPts val="1400"/>
              <a:buNone/>
              <a:defRPr/>
            </a:lvl8pPr>
            <a:lvl9pPr lvl="8" algn="ctr" rtl="0">
              <a:lnSpc>
                <a:spcPct val="100000"/>
              </a:lnSpc>
              <a:spcBef>
                <a:spcPct val="0"/>
              </a:spcBef>
              <a:spcAft>
                <a:spcPct val="0"/>
              </a:spcAft>
              <a:buSzPts val="1400"/>
              <a:buNone/>
              <a:defRPr/>
            </a:lvl9pPr>
          </a:lstStyle>
          <a:p>
            <a:endParaRPr/>
          </a:p>
        </p:txBody>
      </p:sp>
      <p:sp>
        <p:nvSpPr>
          <p:cNvPr id="13022" name="Google Shape;13022;p22"/>
          <p:cNvSpPr txBox="1">
            <a:spLocks noGrp="1"/>
          </p:cNvSpPr>
          <p:nvPr>
            <p:ph type="title" idx="15"/>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ct val="0"/>
              </a:spcBef>
              <a:spcAft>
                <a:spcPct val="0"/>
              </a:spcAft>
              <a:buSzPts val="3500"/>
              <a:buNone/>
              <a:defRPr/>
            </a:lvl1pPr>
            <a:lvl2pPr lvl="1" rtl="0">
              <a:spcBef>
                <a:spcPct val="0"/>
              </a:spcBef>
              <a:spcAft>
                <a:spcPct val="0"/>
              </a:spcAft>
              <a:buSzPts val="3500"/>
              <a:buNone/>
              <a:defRPr/>
            </a:lvl2pPr>
            <a:lvl3pPr lvl="2" rtl="0">
              <a:spcBef>
                <a:spcPct val="0"/>
              </a:spcBef>
              <a:spcAft>
                <a:spcPct val="0"/>
              </a:spcAft>
              <a:buSzPts val="3500"/>
              <a:buNone/>
              <a:defRPr/>
            </a:lvl3pPr>
            <a:lvl4pPr lvl="3" rtl="0">
              <a:spcBef>
                <a:spcPct val="0"/>
              </a:spcBef>
              <a:spcAft>
                <a:spcPct val="0"/>
              </a:spcAft>
              <a:buSzPts val="3500"/>
              <a:buNone/>
              <a:defRPr/>
            </a:lvl4pPr>
            <a:lvl5pPr lvl="4" rtl="0">
              <a:spcBef>
                <a:spcPct val="0"/>
              </a:spcBef>
              <a:spcAft>
                <a:spcPct val="0"/>
              </a:spcAft>
              <a:buSzPts val="3500"/>
              <a:buNone/>
              <a:defRPr/>
            </a:lvl5pPr>
            <a:lvl6pPr lvl="5" rtl="0">
              <a:spcBef>
                <a:spcPct val="0"/>
              </a:spcBef>
              <a:spcAft>
                <a:spcPct val="0"/>
              </a:spcAft>
              <a:buSzPts val="3500"/>
              <a:buNone/>
              <a:defRPr/>
            </a:lvl6pPr>
            <a:lvl7pPr lvl="6" rtl="0">
              <a:spcBef>
                <a:spcPct val="0"/>
              </a:spcBef>
              <a:spcAft>
                <a:spcPct val="0"/>
              </a:spcAft>
              <a:buSzPts val="3500"/>
              <a:buNone/>
              <a:defRPr/>
            </a:lvl7pPr>
            <a:lvl8pPr lvl="7" rtl="0">
              <a:spcBef>
                <a:spcPct val="0"/>
              </a:spcBef>
              <a:spcAft>
                <a:spcPct val="0"/>
              </a:spcAft>
              <a:buSzPts val="3500"/>
              <a:buNone/>
              <a:defRPr/>
            </a:lvl8pPr>
            <a:lvl9pPr lvl="8" rtl="0">
              <a:spcBef>
                <a:spcPct val="0"/>
              </a:spcBef>
              <a:spcAft>
                <a:spcPct val="0"/>
              </a:spcAft>
              <a:buSzPts val="3500"/>
              <a:buNone/>
              <a:defRPr/>
            </a:lvl9pPr>
          </a:lstStyle>
          <a:p>
            <a:endParaRPr/>
          </a:p>
        </p:txBody>
      </p:sp>
    </p:spTree>
  </p:cSld>
  <p:clrMapOvr>
    <a:masterClrMapping/>
  </p:clrMapOvr>
  <p:transition/>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Numbers and text">
  <p:cSld name="BLANK_1_1_1_1_1_1">
    <p:spTree>
      <p:nvGrpSpPr>
        <p:cNvPr id="1" name="Shape 13189"/>
        <p:cNvGrpSpPr/>
        <p:nvPr/>
      </p:nvGrpSpPr>
      <p:grpSpPr>
        <a:xfrm>
          <a:off x="0" y="0"/>
          <a:ext cx="0" cy="0"/>
          <a:chOff x="0" y="0"/>
          <a:chExt cx="0" cy="0"/>
        </a:xfrm>
      </p:grpSpPr>
      <p:sp>
        <p:nvSpPr>
          <p:cNvPr id="13190" name="Google Shape;13190;p23"/>
          <p:cNvSpPr txBox="1">
            <a:spLocks noGrp="1"/>
          </p:cNvSpPr>
          <p:nvPr>
            <p:ph type="title" hasCustomPrompt="1"/>
          </p:nvPr>
        </p:nvSpPr>
        <p:spPr>
          <a:xfrm>
            <a:off x="715100" y="1515075"/>
            <a:ext cx="3853800" cy="828300"/>
          </a:xfrm>
          <a:prstGeom prst="rect">
            <a:avLst/>
          </a:prstGeom>
        </p:spPr>
        <p:txBody>
          <a:bodyPr spcFirstLastPara="1" wrap="square" lIns="91425" tIns="91425" rIns="91425" bIns="91425" anchor="ctr" anchorCtr="0">
            <a:noAutofit/>
          </a:bodyPr>
          <a:lstStyle>
            <a:lvl1pPr lvl="0" algn="ctr" rtl="0">
              <a:spcBef>
                <a:spcPct val="0"/>
              </a:spcBef>
              <a:spcAft>
                <a:spcPct val="0"/>
              </a:spcAft>
              <a:buSzPts val="6200"/>
              <a:buNone/>
              <a:defRPr sz="6200">
                <a:solidFill>
                  <a:schemeClr val="dk2"/>
                </a:solidFill>
              </a:defRPr>
            </a:lvl1pPr>
            <a:lvl2pPr lvl="1" algn="ctr" rtl="0">
              <a:spcBef>
                <a:spcPct val="0"/>
              </a:spcBef>
              <a:spcAft>
                <a:spcPct val="0"/>
              </a:spcAft>
              <a:buSzPts val="6200"/>
              <a:buNone/>
              <a:defRPr sz="6200"/>
            </a:lvl2pPr>
            <a:lvl3pPr lvl="2" algn="ctr" rtl="0">
              <a:spcBef>
                <a:spcPct val="0"/>
              </a:spcBef>
              <a:spcAft>
                <a:spcPct val="0"/>
              </a:spcAft>
              <a:buSzPts val="6200"/>
              <a:buNone/>
              <a:defRPr sz="6200"/>
            </a:lvl3pPr>
            <a:lvl4pPr lvl="3" algn="ctr" rtl="0">
              <a:spcBef>
                <a:spcPct val="0"/>
              </a:spcBef>
              <a:spcAft>
                <a:spcPct val="0"/>
              </a:spcAft>
              <a:buSzPts val="6200"/>
              <a:buNone/>
              <a:defRPr sz="6200"/>
            </a:lvl4pPr>
            <a:lvl5pPr lvl="4" algn="ctr" rtl="0">
              <a:spcBef>
                <a:spcPct val="0"/>
              </a:spcBef>
              <a:spcAft>
                <a:spcPct val="0"/>
              </a:spcAft>
              <a:buSzPts val="6200"/>
              <a:buNone/>
              <a:defRPr sz="6200"/>
            </a:lvl5pPr>
            <a:lvl6pPr lvl="5" algn="ctr" rtl="0">
              <a:spcBef>
                <a:spcPct val="0"/>
              </a:spcBef>
              <a:spcAft>
                <a:spcPct val="0"/>
              </a:spcAft>
              <a:buSzPts val="6200"/>
              <a:buNone/>
              <a:defRPr sz="6200"/>
            </a:lvl6pPr>
            <a:lvl7pPr lvl="6" algn="ctr" rtl="0">
              <a:spcBef>
                <a:spcPct val="0"/>
              </a:spcBef>
              <a:spcAft>
                <a:spcPct val="0"/>
              </a:spcAft>
              <a:buSzPts val="6200"/>
              <a:buNone/>
              <a:defRPr sz="6200"/>
            </a:lvl7pPr>
            <a:lvl8pPr lvl="7" algn="ctr" rtl="0">
              <a:spcBef>
                <a:spcPct val="0"/>
              </a:spcBef>
              <a:spcAft>
                <a:spcPct val="0"/>
              </a:spcAft>
              <a:buSzPts val="6200"/>
              <a:buNone/>
              <a:defRPr sz="6200"/>
            </a:lvl8pPr>
            <a:lvl9pPr lvl="8" algn="ctr" rtl="0">
              <a:spcBef>
                <a:spcPct val="0"/>
              </a:spcBef>
              <a:spcAft>
                <a:spcPct val="0"/>
              </a:spcAft>
              <a:buSzPts val="6200"/>
              <a:buNone/>
              <a:defRPr sz="6200"/>
            </a:lvl9pPr>
          </a:lstStyle>
          <a:p>
            <a:r>
              <a:t>xx%</a:t>
            </a:r>
          </a:p>
        </p:txBody>
      </p:sp>
      <p:sp>
        <p:nvSpPr>
          <p:cNvPr id="13191" name="Google Shape;13191;p23"/>
          <p:cNvSpPr txBox="1">
            <a:spLocks noGrp="1"/>
          </p:cNvSpPr>
          <p:nvPr>
            <p:ph type="subTitle" idx="1"/>
          </p:nvPr>
        </p:nvSpPr>
        <p:spPr>
          <a:xfrm>
            <a:off x="715100" y="2221102"/>
            <a:ext cx="3853800" cy="445200"/>
          </a:xfrm>
          <a:prstGeom prst="rect">
            <a:avLst/>
          </a:prstGeom>
        </p:spPr>
        <p:txBody>
          <a:bodyPr spcFirstLastPara="1" wrap="square" lIns="91425" tIns="91425" rIns="91425" bIns="91425" anchor="ctr" anchorCtr="0">
            <a:noAutofit/>
          </a:bodyPr>
          <a:lstStyle>
            <a:lvl1pPr lvl="0" algn="ctr" rtl="0">
              <a:lnSpc>
                <a:spcPct val="100000"/>
              </a:lnSpc>
              <a:spcBef>
                <a:spcPct val="0"/>
              </a:spcBef>
              <a:spcAft>
                <a:spcPct val="0"/>
              </a:spcAft>
              <a:buSzPts val="1400"/>
              <a:buNone/>
              <a:defRPr sz="1400"/>
            </a:lvl1pPr>
            <a:lvl2pPr lvl="1" algn="ctr" rtl="0">
              <a:lnSpc>
                <a:spcPct val="100000"/>
              </a:lnSpc>
              <a:spcBef>
                <a:spcPct val="0"/>
              </a:spcBef>
              <a:spcAft>
                <a:spcPct val="0"/>
              </a:spcAft>
              <a:buSzPts val="1400"/>
              <a:buNone/>
              <a:defRPr/>
            </a:lvl2pPr>
            <a:lvl3pPr lvl="2" algn="ctr" rtl="0">
              <a:lnSpc>
                <a:spcPct val="100000"/>
              </a:lnSpc>
              <a:spcBef>
                <a:spcPct val="0"/>
              </a:spcBef>
              <a:spcAft>
                <a:spcPct val="0"/>
              </a:spcAft>
              <a:buSzPts val="1400"/>
              <a:buNone/>
              <a:defRPr/>
            </a:lvl3pPr>
            <a:lvl4pPr lvl="3" algn="ctr" rtl="0">
              <a:lnSpc>
                <a:spcPct val="100000"/>
              </a:lnSpc>
              <a:spcBef>
                <a:spcPct val="0"/>
              </a:spcBef>
              <a:spcAft>
                <a:spcPct val="0"/>
              </a:spcAft>
              <a:buSzPts val="1400"/>
              <a:buNone/>
              <a:defRPr/>
            </a:lvl4pPr>
            <a:lvl5pPr lvl="4" algn="ctr" rtl="0">
              <a:lnSpc>
                <a:spcPct val="100000"/>
              </a:lnSpc>
              <a:spcBef>
                <a:spcPct val="0"/>
              </a:spcBef>
              <a:spcAft>
                <a:spcPct val="0"/>
              </a:spcAft>
              <a:buSzPts val="1400"/>
              <a:buNone/>
              <a:defRPr/>
            </a:lvl5pPr>
            <a:lvl6pPr lvl="5" algn="ctr" rtl="0">
              <a:lnSpc>
                <a:spcPct val="100000"/>
              </a:lnSpc>
              <a:spcBef>
                <a:spcPct val="0"/>
              </a:spcBef>
              <a:spcAft>
                <a:spcPct val="0"/>
              </a:spcAft>
              <a:buSzPts val="1400"/>
              <a:buNone/>
              <a:defRPr/>
            </a:lvl6pPr>
            <a:lvl7pPr lvl="6" algn="ctr" rtl="0">
              <a:lnSpc>
                <a:spcPct val="100000"/>
              </a:lnSpc>
              <a:spcBef>
                <a:spcPct val="0"/>
              </a:spcBef>
              <a:spcAft>
                <a:spcPct val="0"/>
              </a:spcAft>
              <a:buSzPts val="1400"/>
              <a:buNone/>
              <a:defRPr/>
            </a:lvl7pPr>
            <a:lvl8pPr lvl="7" algn="ctr" rtl="0">
              <a:lnSpc>
                <a:spcPct val="100000"/>
              </a:lnSpc>
              <a:spcBef>
                <a:spcPct val="0"/>
              </a:spcBef>
              <a:spcAft>
                <a:spcPct val="0"/>
              </a:spcAft>
              <a:buSzPts val="1400"/>
              <a:buNone/>
              <a:defRPr/>
            </a:lvl8pPr>
            <a:lvl9pPr lvl="8" algn="ctr" rtl="0">
              <a:lnSpc>
                <a:spcPct val="100000"/>
              </a:lnSpc>
              <a:spcBef>
                <a:spcPct val="0"/>
              </a:spcBef>
              <a:spcAft>
                <a:spcPct val="0"/>
              </a:spcAft>
              <a:buSzPts val="1400"/>
              <a:buNone/>
              <a:defRPr/>
            </a:lvl9pPr>
          </a:lstStyle>
          <a:p>
            <a:endParaRPr/>
          </a:p>
        </p:txBody>
      </p:sp>
      <p:sp>
        <p:nvSpPr>
          <p:cNvPr id="13192" name="Google Shape;13192;p23"/>
          <p:cNvSpPr txBox="1">
            <a:spLocks noGrp="1"/>
          </p:cNvSpPr>
          <p:nvPr>
            <p:ph type="title" idx="2" hasCustomPrompt="1"/>
          </p:nvPr>
        </p:nvSpPr>
        <p:spPr>
          <a:xfrm>
            <a:off x="4568900" y="1515067"/>
            <a:ext cx="3853800" cy="828300"/>
          </a:xfrm>
          <a:prstGeom prst="rect">
            <a:avLst/>
          </a:prstGeom>
        </p:spPr>
        <p:txBody>
          <a:bodyPr spcFirstLastPara="1" wrap="square" lIns="91425" tIns="91425" rIns="91425" bIns="91425" anchor="ctr" anchorCtr="0">
            <a:noAutofit/>
          </a:bodyPr>
          <a:lstStyle>
            <a:lvl1pPr lvl="0" algn="ctr" rtl="0">
              <a:spcBef>
                <a:spcPct val="0"/>
              </a:spcBef>
              <a:spcAft>
                <a:spcPct val="0"/>
              </a:spcAft>
              <a:buSzPts val="6200"/>
              <a:buNone/>
              <a:defRPr sz="6200">
                <a:solidFill>
                  <a:schemeClr val="dk2"/>
                </a:solidFill>
              </a:defRPr>
            </a:lvl1pPr>
            <a:lvl2pPr lvl="1" algn="ctr" rtl="0">
              <a:spcBef>
                <a:spcPct val="0"/>
              </a:spcBef>
              <a:spcAft>
                <a:spcPct val="0"/>
              </a:spcAft>
              <a:buSzPts val="6200"/>
              <a:buNone/>
              <a:defRPr sz="6200"/>
            </a:lvl2pPr>
            <a:lvl3pPr lvl="2" algn="ctr" rtl="0">
              <a:spcBef>
                <a:spcPct val="0"/>
              </a:spcBef>
              <a:spcAft>
                <a:spcPct val="0"/>
              </a:spcAft>
              <a:buSzPts val="6200"/>
              <a:buNone/>
              <a:defRPr sz="6200"/>
            </a:lvl3pPr>
            <a:lvl4pPr lvl="3" algn="ctr" rtl="0">
              <a:spcBef>
                <a:spcPct val="0"/>
              </a:spcBef>
              <a:spcAft>
                <a:spcPct val="0"/>
              </a:spcAft>
              <a:buSzPts val="6200"/>
              <a:buNone/>
              <a:defRPr sz="6200"/>
            </a:lvl4pPr>
            <a:lvl5pPr lvl="4" algn="ctr" rtl="0">
              <a:spcBef>
                <a:spcPct val="0"/>
              </a:spcBef>
              <a:spcAft>
                <a:spcPct val="0"/>
              </a:spcAft>
              <a:buSzPts val="6200"/>
              <a:buNone/>
              <a:defRPr sz="6200"/>
            </a:lvl5pPr>
            <a:lvl6pPr lvl="5" algn="ctr" rtl="0">
              <a:spcBef>
                <a:spcPct val="0"/>
              </a:spcBef>
              <a:spcAft>
                <a:spcPct val="0"/>
              </a:spcAft>
              <a:buSzPts val="6200"/>
              <a:buNone/>
              <a:defRPr sz="6200"/>
            </a:lvl6pPr>
            <a:lvl7pPr lvl="6" algn="ctr" rtl="0">
              <a:spcBef>
                <a:spcPct val="0"/>
              </a:spcBef>
              <a:spcAft>
                <a:spcPct val="0"/>
              </a:spcAft>
              <a:buSzPts val="6200"/>
              <a:buNone/>
              <a:defRPr sz="6200"/>
            </a:lvl7pPr>
            <a:lvl8pPr lvl="7" algn="ctr" rtl="0">
              <a:spcBef>
                <a:spcPct val="0"/>
              </a:spcBef>
              <a:spcAft>
                <a:spcPct val="0"/>
              </a:spcAft>
              <a:buSzPts val="6200"/>
              <a:buNone/>
              <a:defRPr sz="6200"/>
            </a:lvl8pPr>
            <a:lvl9pPr lvl="8" algn="ctr" rtl="0">
              <a:spcBef>
                <a:spcPct val="0"/>
              </a:spcBef>
              <a:spcAft>
                <a:spcPct val="0"/>
              </a:spcAft>
              <a:buSzPts val="6200"/>
              <a:buNone/>
              <a:defRPr sz="6200"/>
            </a:lvl9pPr>
          </a:lstStyle>
          <a:p>
            <a:r>
              <a:t>xx%</a:t>
            </a:r>
          </a:p>
        </p:txBody>
      </p:sp>
      <p:sp>
        <p:nvSpPr>
          <p:cNvPr id="13193" name="Google Shape;13193;p23"/>
          <p:cNvSpPr txBox="1">
            <a:spLocks noGrp="1"/>
          </p:cNvSpPr>
          <p:nvPr>
            <p:ph type="subTitle" idx="3"/>
          </p:nvPr>
        </p:nvSpPr>
        <p:spPr>
          <a:xfrm>
            <a:off x="4568900" y="2221094"/>
            <a:ext cx="3853800" cy="445200"/>
          </a:xfrm>
          <a:prstGeom prst="rect">
            <a:avLst/>
          </a:prstGeom>
        </p:spPr>
        <p:txBody>
          <a:bodyPr spcFirstLastPara="1" wrap="square" lIns="91425" tIns="91425" rIns="91425" bIns="91425" anchor="ctr" anchorCtr="0">
            <a:noAutofit/>
          </a:bodyPr>
          <a:lstStyle>
            <a:lvl1pPr lvl="0" algn="ctr" rtl="0">
              <a:lnSpc>
                <a:spcPct val="100000"/>
              </a:lnSpc>
              <a:spcBef>
                <a:spcPct val="0"/>
              </a:spcBef>
              <a:spcAft>
                <a:spcPct val="0"/>
              </a:spcAft>
              <a:buSzPts val="1400"/>
              <a:buNone/>
              <a:defRPr sz="1400"/>
            </a:lvl1pPr>
            <a:lvl2pPr lvl="1" algn="ctr" rtl="0">
              <a:lnSpc>
                <a:spcPct val="100000"/>
              </a:lnSpc>
              <a:spcBef>
                <a:spcPct val="0"/>
              </a:spcBef>
              <a:spcAft>
                <a:spcPct val="0"/>
              </a:spcAft>
              <a:buSzPts val="1400"/>
              <a:buNone/>
              <a:defRPr/>
            </a:lvl2pPr>
            <a:lvl3pPr lvl="2" algn="ctr" rtl="0">
              <a:lnSpc>
                <a:spcPct val="100000"/>
              </a:lnSpc>
              <a:spcBef>
                <a:spcPct val="0"/>
              </a:spcBef>
              <a:spcAft>
                <a:spcPct val="0"/>
              </a:spcAft>
              <a:buSzPts val="1400"/>
              <a:buNone/>
              <a:defRPr/>
            </a:lvl3pPr>
            <a:lvl4pPr lvl="3" algn="ctr" rtl="0">
              <a:lnSpc>
                <a:spcPct val="100000"/>
              </a:lnSpc>
              <a:spcBef>
                <a:spcPct val="0"/>
              </a:spcBef>
              <a:spcAft>
                <a:spcPct val="0"/>
              </a:spcAft>
              <a:buSzPts val="1400"/>
              <a:buNone/>
              <a:defRPr/>
            </a:lvl4pPr>
            <a:lvl5pPr lvl="4" algn="ctr" rtl="0">
              <a:lnSpc>
                <a:spcPct val="100000"/>
              </a:lnSpc>
              <a:spcBef>
                <a:spcPct val="0"/>
              </a:spcBef>
              <a:spcAft>
                <a:spcPct val="0"/>
              </a:spcAft>
              <a:buSzPts val="1400"/>
              <a:buNone/>
              <a:defRPr/>
            </a:lvl5pPr>
            <a:lvl6pPr lvl="5" algn="ctr" rtl="0">
              <a:lnSpc>
                <a:spcPct val="100000"/>
              </a:lnSpc>
              <a:spcBef>
                <a:spcPct val="0"/>
              </a:spcBef>
              <a:spcAft>
                <a:spcPct val="0"/>
              </a:spcAft>
              <a:buSzPts val="1400"/>
              <a:buNone/>
              <a:defRPr/>
            </a:lvl6pPr>
            <a:lvl7pPr lvl="6" algn="ctr" rtl="0">
              <a:lnSpc>
                <a:spcPct val="100000"/>
              </a:lnSpc>
              <a:spcBef>
                <a:spcPct val="0"/>
              </a:spcBef>
              <a:spcAft>
                <a:spcPct val="0"/>
              </a:spcAft>
              <a:buSzPts val="1400"/>
              <a:buNone/>
              <a:defRPr/>
            </a:lvl7pPr>
            <a:lvl8pPr lvl="7" algn="ctr" rtl="0">
              <a:lnSpc>
                <a:spcPct val="100000"/>
              </a:lnSpc>
              <a:spcBef>
                <a:spcPct val="0"/>
              </a:spcBef>
              <a:spcAft>
                <a:spcPct val="0"/>
              </a:spcAft>
              <a:buSzPts val="1400"/>
              <a:buNone/>
              <a:defRPr/>
            </a:lvl8pPr>
            <a:lvl9pPr lvl="8" algn="ctr" rtl="0">
              <a:lnSpc>
                <a:spcPct val="100000"/>
              </a:lnSpc>
              <a:spcBef>
                <a:spcPct val="0"/>
              </a:spcBef>
              <a:spcAft>
                <a:spcPct val="0"/>
              </a:spcAft>
              <a:buSzPts val="1400"/>
              <a:buNone/>
              <a:defRPr/>
            </a:lvl9pPr>
          </a:lstStyle>
          <a:p>
            <a:endParaRPr/>
          </a:p>
        </p:txBody>
      </p:sp>
      <p:sp>
        <p:nvSpPr>
          <p:cNvPr id="13194" name="Google Shape;13194;p23"/>
          <p:cNvSpPr txBox="1">
            <a:spLocks noGrp="1"/>
          </p:cNvSpPr>
          <p:nvPr>
            <p:ph type="title" idx="4" hasCustomPrompt="1"/>
          </p:nvPr>
        </p:nvSpPr>
        <p:spPr>
          <a:xfrm>
            <a:off x="2645100" y="2852646"/>
            <a:ext cx="3853800" cy="828300"/>
          </a:xfrm>
          <a:prstGeom prst="rect">
            <a:avLst/>
          </a:prstGeom>
        </p:spPr>
        <p:txBody>
          <a:bodyPr spcFirstLastPara="1" wrap="square" lIns="91425" tIns="91425" rIns="91425" bIns="91425" anchor="ctr" anchorCtr="0">
            <a:noAutofit/>
          </a:bodyPr>
          <a:lstStyle>
            <a:lvl1pPr lvl="0" algn="ctr" rtl="0">
              <a:spcBef>
                <a:spcPct val="0"/>
              </a:spcBef>
              <a:spcAft>
                <a:spcPct val="0"/>
              </a:spcAft>
              <a:buSzPts val="6200"/>
              <a:buNone/>
              <a:defRPr sz="6200">
                <a:solidFill>
                  <a:schemeClr val="dk2"/>
                </a:solidFill>
              </a:defRPr>
            </a:lvl1pPr>
            <a:lvl2pPr lvl="1" algn="ctr" rtl="0">
              <a:spcBef>
                <a:spcPct val="0"/>
              </a:spcBef>
              <a:spcAft>
                <a:spcPct val="0"/>
              </a:spcAft>
              <a:buSzPts val="6200"/>
              <a:buNone/>
              <a:defRPr sz="6200"/>
            </a:lvl2pPr>
            <a:lvl3pPr lvl="2" algn="ctr" rtl="0">
              <a:spcBef>
                <a:spcPct val="0"/>
              </a:spcBef>
              <a:spcAft>
                <a:spcPct val="0"/>
              </a:spcAft>
              <a:buSzPts val="6200"/>
              <a:buNone/>
              <a:defRPr sz="6200"/>
            </a:lvl3pPr>
            <a:lvl4pPr lvl="3" algn="ctr" rtl="0">
              <a:spcBef>
                <a:spcPct val="0"/>
              </a:spcBef>
              <a:spcAft>
                <a:spcPct val="0"/>
              </a:spcAft>
              <a:buSzPts val="6200"/>
              <a:buNone/>
              <a:defRPr sz="6200"/>
            </a:lvl4pPr>
            <a:lvl5pPr lvl="4" algn="ctr" rtl="0">
              <a:spcBef>
                <a:spcPct val="0"/>
              </a:spcBef>
              <a:spcAft>
                <a:spcPct val="0"/>
              </a:spcAft>
              <a:buSzPts val="6200"/>
              <a:buNone/>
              <a:defRPr sz="6200"/>
            </a:lvl5pPr>
            <a:lvl6pPr lvl="5" algn="ctr" rtl="0">
              <a:spcBef>
                <a:spcPct val="0"/>
              </a:spcBef>
              <a:spcAft>
                <a:spcPct val="0"/>
              </a:spcAft>
              <a:buSzPts val="6200"/>
              <a:buNone/>
              <a:defRPr sz="6200"/>
            </a:lvl6pPr>
            <a:lvl7pPr lvl="6" algn="ctr" rtl="0">
              <a:spcBef>
                <a:spcPct val="0"/>
              </a:spcBef>
              <a:spcAft>
                <a:spcPct val="0"/>
              </a:spcAft>
              <a:buSzPts val="6200"/>
              <a:buNone/>
              <a:defRPr sz="6200"/>
            </a:lvl7pPr>
            <a:lvl8pPr lvl="7" algn="ctr" rtl="0">
              <a:spcBef>
                <a:spcPct val="0"/>
              </a:spcBef>
              <a:spcAft>
                <a:spcPct val="0"/>
              </a:spcAft>
              <a:buSzPts val="6200"/>
              <a:buNone/>
              <a:defRPr sz="6200"/>
            </a:lvl8pPr>
            <a:lvl9pPr lvl="8" algn="ctr" rtl="0">
              <a:spcBef>
                <a:spcPct val="0"/>
              </a:spcBef>
              <a:spcAft>
                <a:spcPct val="0"/>
              </a:spcAft>
              <a:buSzPts val="6200"/>
              <a:buNone/>
              <a:defRPr sz="6200"/>
            </a:lvl9pPr>
          </a:lstStyle>
          <a:p>
            <a:r>
              <a:t>xx%</a:t>
            </a:r>
          </a:p>
        </p:txBody>
      </p:sp>
      <p:sp>
        <p:nvSpPr>
          <p:cNvPr id="13195" name="Google Shape;13195;p23"/>
          <p:cNvSpPr txBox="1">
            <a:spLocks noGrp="1"/>
          </p:cNvSpPr>
          <p:nvPr>
            <p:ph type="subTitle" idx="5"/>
          </p:nvPr>
        </p:nvSpPr>
        <p:spPr>
          <a:xfrm>
            <a:off x="2645100" y="3558674"/>
            <a:ext cx="3853800" cy="445200"/>
          </a:xfrm>
          <a:prstGeom prst="rect">
            <a:avLst/>
          </a:prstGeom>
        </p:spPr>
        <p:txBody>
          <a:bodyPr spcFirstLastPara="1" wrap="square" lIns="91425" tIns="91425" rIns="91425" bIns="91425" anchor="ctr" anchorCtr="0">
            <a:noAutofit/>
          </a:bodyPr>
          <a:lstStyle>
            <a:lvl1pPr lvl="0" algn="ctr" rtl="0">
              <a:lnSpc>
                <a:spcPct val="100000"/>
              </a:lnSpc>
              <a:spcBef>
                <a:spcPct val="0"/>
              </a:spcBef>
              <a:spcAft>
                <a:spcPct val="0"/>
              </a:spcAft>
              <a:buSzPts val="1400"/>
              <a:buNone/>
              <a:defRPr sz="1400"/>
            </a:lvl1pPr>
            <a:lvl2pPr lvl="1" algn="ctr" rtl="0">
              <a:lnSpc>
                <a:spcPct val="100000"/>
              </a:lnSpc>
              <a:spcBef>
                <a:spcPct val="0"/>
              </a:spcBef>
              <a:spcAft>
                <a:spcPct val="0"/>
              </a:spcAft>
              <a:buSzPts val="1400"/>
              <a:buNone/>
              <a:defRPr/>
            </a:lvl2pPr>
            <a:lvl3pPr lvl="2" algn="ctr" rtl="0">
              <a:lnSpc>
                <a:spcPct val="100000"/>
              </a:lnSpc>
              <a:spcBef>
                <a:spcPct val="0"/>
              </a:spcBef>
              <a:spcAft>
                <a:spcPct val="0"/>
              </a:spcAft>
              <a:buSzPts val="1400"/>
              <a:buNone/>
              <a:defRPr/>
            </a:lvl3pPr>
            <a:lvl4pPr lvl="3" algn="ctr" rtl="0">
              <a:lnSpc>
                <a:spcPct val="100000"/>
              </a:lnSpc>
              <a:spcBef>
                <a:spcPct val="0"/>
              </a:spcBef>
              <a:spcAft>
                <a:spcPct val="0"/>
              </a:spcAft>
              <a:buSzPts val="1400"/>
              <a:buNone/>
              <a:defRPr/>
            </a:lvl4pPr>
            <a:lvl5pPr lvl="4" algn="ctr" rtl="0">
              <a:lnSpc>
                <a:spcPct val="100000"/>
              </a:lnSpc>
              <a:spcBef>
                <a:spcPct val="0"/>
              </a:spcBef>
              <a:spcAft>
                <a:spcPct val="0"/>
              </a:spcAft>
              <a:buSzPts val="1400"/>
              <a:buNone/>
              <a:defRPr/>
            </a:lvl5pPr>
            <a:lvl6pPr lvl="5" algn="ctr" rtl="0">
              <a:lnSpc>
                <a:spcPct val="100000"/>
              </a:lnSpc>
              <a:spcBef>
                <a:spcPct val="0"/>
              </a:spcBef>
              <a:spcAft>
                <a:spcPct val="0"/>
              </a:spcAft>
              <a:buSzPts val="1400"/>
              <a:buNone/>
              <a:defRPr/>
            </a:lvl6pPr>
            <a:lvl7pPr lvl="6" algn="ctr" rtl="0">
              <a:lnSpc>
                <a:spcPct val="100000"/>
              </a:lnSpc>
              <a:spcBef>
                <a:spcPct val="0"/>
              </a:spcBef>
              <a:spcAft>
                <a:spcPct val="0"/>
              </a:spcAft>
              <a:buSzPts val="1400"/>
              <a:buNone/>
              <a:defRPr/>
            </a:lvl7pPr>
            <a:lvl8pPr lvl="7" algn="ctr" rtl="0">
              <a:lnSpc>
                <a:spcPct val="100000"/>
              </a:lnSpc>
              <a:spcBef>
                <a:spcPct val="0"/>
              </a:spcBef>
              <a:spcAft>
                <a:spcPct val="0"/>
              </a:spcAft>
              <a:buSzPts val="1400"/>
              <a:buNone/>
              <a:defRPr/>
            </a:lvl8pPr>
            <a:lvl9pPr lvl="8" algn="ctr" rtl="0">
              <a:lnSpc>
                <a:spcPct val="100000"/>
              </a:lnSpc>
              <a:spcBef>
                <a:spcPct val="0"/>
              </a:spcBef>
              <a:spcAft>
                <a:spcPct val="0"/>
              </a:spcAft>
              <a:buSzPts val="1400"/>
              <a:buNone/>
              <a:defRPr/>
            </a:lvl9pPr>
          </a:lstStyle>
          <a:p>
            <a:endParaRPr/>
          </a:p>
        </p:txBody>
      </p:sp>
      <p:grpSp>
        <p:nvGrpSpPr>
          <p:cNvPr id="13196" name="Google Shape;13196;p23"/>
          <p:cNvGrpSpPr/>
          <p:nvPr/>
        </p:nvGrpSpPr>
        <p:grpSpPr>
          <a:xfrm>
            <a:off x="-197065" y="-183604"/>
            <a:ext cx="9824391" cy="5787570"/>
            <a:chOff x="-575888" y="-678259"/>
            <a:chExt cx="10444771" cy="6546326"/>
          </a:xfrm>
        </p:grpSpPr>
        <p:grpSp>
          <p:nvGrpSpPr>
            <p:cNvPr id="13197" name="Google Shape;13197;p23"/>
            <p:cNvGrpSpPr/>
            <p:nvPr/>
          </p:nvGrpSpPr>
          <p:grpSpPr>
            <a:xfrm rot="-6450343">
              <a:off x="138300" y="3804719"/>
              <a:ext cx="427354" cy="408798"/>
              <a:chOff x="1651300" y="653225"/>
              <a:chExt cx="702450" cy="671950"/>
            </a:xfrm>
          </p:grpSpPr>
          <p:sp>
            <p:nvSpPr>
              <p:cNvPr id="13198" name="Google Shape;13198;p23"/>
              <p:cNvSpPr/>
              <p:nvPr/>
            </p:nvSpPr>
            <p:spPr>
              <a:xfrm>
                <a:off x="1651300" y="653225"/>
                <a:ext cx="702450" cy="671950"/>
              </a:xfrm>
              <a:custGeom>
                <a:avLst/>
                <a:gdLst/>
                <a:ahLst/>
                <a:cxnLst/>
                <a:rect l="l" t="t" r="r" b="b"/>
                <a:pathLst>
                  <a:path w="28097" h="26878" extrusionOk="0">
                    <a:moveTo>
                      <a:pt x="11050" y="0"/>
                    </a:moveTo>
                    <a:cubicBezTo>
                      <a:pt x="10675" y="0"/>
                      <a:pt x="10317" y="31"/>
                      <a:pt x="9985" y="89"/>
                    </a:cubicBezTo>
                    <a:cubicBezTo>
                      <a:pt x="5620" y="847"/>
                      <a:pt x="0" y="8341"/>
                      <a:pt x="7122" y="18927"/>
                    </a:cubicBezTo>
                    <a:cubicBezTo>
                      <a:pt x="11655" y="25666"/>
                      <a:pt x="19139" y="26878"/>
                      <a:pt x="23079" y="26878"/>
                    </a:cubicBezTo>
                    <a:cubicBezTo>
                      <a:pt x="24015" y="26878"/>
                      <a:pt x="24751" y="26810"/>
                      <a:pt x="25200" y="26731"/>
                    </a:cubicBezTo>
                    <a:cubicBezTo>
                      <a:pt x="27542" y="26320"/>
                      <a:pt x="28098" y="24910"/>
                      <a:pt x="25037" y="22755"/>
                    </a:cubicBezTo>
                    <a:cubicBezTo>
                      <a:pt x="21362" y="20167"/>
                      <a:pt x="19852" y="14921"/>
                      <a:pt x="19077" y="8094"/>
                    </a:cubicBezTo>
                    <a:cubicBezTo>
                      <a:pt x="18390" y="2044"/>
                      <a:pt x="14123" y="0"/>
                      <a:pt x="11050"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199" name="Google Shape;13199;p23"/>
              <p:cNvSpPr/>
              <p:nvPr/>
            </p:nvSpPr>
            <p:spPr>
              <a:xfrm>
                <a:off x="1660375" y="659650"/>
                <a:ext cx="655075" cy="665525"/>
              </a:xfrm>
              <a:custGeom>
                <a:avLst/>
                <a:gdLst/>
                <a:ahLst/>
                <a:cxnLst/>
                <a:rect l="l" t="t" r="r" b="b"/>
                <a:pathLst>
                  <a:path w="26202" h="26621" extrusionOk="0">
                    <a:moveTo>
                      <a:pt x="8947" y="0"/>
                    </a:moveTo>
                    <a:cubicBezTo>
                      <a:pt x="4716" y="1364"/>
                      <a:pt x="1" y="8623"/>
                      <a:pt x="6758" y="18670"/>
                    </a:cubicBezTo>
                    <a:cubicBezTo>
                      <a:pt x="11292" y="25409"/>
                      <a:pt x="18776" y="26621"/>
                      <a:pt x="22716" y="26621"/>
                    </a:cubicBezTo>
                    <a:cubicBezTo>
                      <a:pt x="23652" y="26621"/>
                      <a:pt x="24388" y="26553"/>
                      <a:pt x="24837" y="26474"/>
                    </a:cubicBezTo>
                    <a:cubicBezTo>
                      <a:pt x="25407" y="26373"/>
                      <a:pt x="25870" y="26214"/>
                      <a:pt x="26202" y="25999"/>
                    </a:cubicBezTo>
                    <a:cubicBezTo>
                      <a:pt x="24310" y="25264"/>
                      <a:pt x="22488" y="24359"/>
                      <a:pt x="20780" y="23248"/>
                    </a:cubicBezTo>
                    <a:cubicBezTo>
                      <a:pt x="15397" y="19744"/>
                      <a:pt x="12137" y="14278"/>
                      <a:pt x="10336" y="8205"/>
                    </a:cubicBezTo>
                    <a:cubicBezTo>
                      <a:pt x="9543" y="5536"/>
                      <a:pt x="9076" y="2781"/>
                      <a:pt x="8947"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00" name="Google Shape;13200;p23"/>
              <p:cNvSpPr/>
              <p:nvPr/>
            </p:nvSpPr>
            <p:spPr>
              <a:xfrm>
                <a:off x="2004734" y="1085091"/>
                <a:ext cx="120175" cy="228525"/>
              </a:xfrm>
              <a:custGeom>
                <a:avLst/>
                <a:gdLst/>
                <a:ahLst/>
                <a:cxnLst/>
                <a:rect l="l" t="t" r="r" b="b"/>
                <a:pathLst>
                  <a:path w="4807" h="9141" extrusionOk="0">
                    <a:moveTo>
                      <a:pt x="748" y="1"/>
                    </a:moveTo>
                    <a:cubicBezTo>
                      <a:pt x="131" y="2531"/>
                      <a:pt x="1" y="5089"/>
                      <a:pt x="183" y="7660"/>
                    </a:cubicBezTo>
                    <a:cubicBezTo>
                      <a:pt x="1758" y="8386"/>
                      <a:pt x="3341" y="8853"/>
                      <a:pt x="4807" y="9141"/>
                    </a:cubicBezTo>
                    <a:cubicBezTo>
                      <a:pt x="4477" y="7455"/>
                      <a:pt x="4274" y="5749"/>
                      <a:pt x="4265" y="4032"/>
                    </a:cubicBezTo>
                    <a:cubicBezTo>
                      <a:pt x="2930" y="2820"/>
                      <a:pt x="1765" y="1465"/>
                      <a:pt x="7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01" name="Google Shape;13201;p23"/>
              <p:cNvSpPr/>
              <p:nvPr/>
            </p:nvSpPr>
            <p:spPr>
              <a:xfrm>
                <a:off x="1747959" y="657916"/>
                <a:ext cx="140950" cy="176325"/>
              </a:xfrm>
              <a:custGeom>
                <a:avLst/>
                <a:gdLst/>
                <a:ahLst/>
                <a:cxnLst/>
                <a:rect l="l" t="t" r="r" b="b"/>
                <a:pathLst>
                  <a:path w="5638" h="7053" extrusionOk="0">
                    <a:moveTo>
                      <a:pt x="5422" y="0"/>
                    </a:moveTo>
                    <a:cubicBezTo>
                      <a:pt x="3102" y="748"/>
                      <a:pt x="640" y="3271"/>
                      <a:pt x="0" y="7052"/>
                    </a:cubicBezTo>
                    <a:cubicBezTo>
                      <a:pt x="1697" y="5332"/>
                      <a:pt x="3589" y="3814"/>
                      <a:pt x="5638" y="2533"/>
                    </a:cubicBezTo>
                    <a:cubicBezTo>
                      <a:pt x="5536" y="1692"/>
                      <a:pt x="5461" y="847"/>
                      <a:pt x="54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02" name="Google Shape;13202;p23"/>
              <p:cNvSpPr/>
              <p:nvPr/>
            </p:nvSpPr>
            <p:spPr>
              <a:xfrm>
                <a:off x="1746059" y="774466"/>
                <a:ext cx="179925" cy="279175"/>
              </a:xfrm>
              <a:custGeom>
                <a:avLst/>
                <a:gdLst/>
                <a:ahLst/>
                <a:cxnLst/>
                <a:rect l="l" t="t" r="r" b="b"/>
                <a:pathLst>
                  <a:path w="7196" h="11167" extrusionOk="0">
                    <a:moveTo>
                      <a:pt x="6044" y="0"/>
                    </a:moveTo>
                    <a:cubicBezTo>
                      <a:pt x="3750" y="1507"/>
                      <a:pt x="1737" y="3275"/>
                      <a:pt x="0" y="5284"/>
                    </a:cubicBezTo>
                    <a:cubicBezTo>
                      <a:pt x="89" y="7060"/>
                      <a:pt x="560" y="9032"/>
                      <a:pt x="1556" y="11167"/>
                    </a:cubicBezTo>
                    <a:cubicBezTo>
                      <a:pt x="2896" y="8771"/>
                      <a:pt x="4647" y="6664"/>
                      <a:pt x="6866" y="4838"/>
                    </a:cubicBezTo>
                    <a:cubicBezTo>
                      <a:pt x="6962" y="4757"/>
                      <a:pt x="7074" y="4699"/>
                      <a:pt x="7196" y="4669"/>
                    </a:cubicBezTo>
                    <a:cubicBezTo>
                      <a:pt x="7114" y="4413"/>
                      <a:pt x="7033" y="4156"/>
                      <a:pt x="6956" y="3897"/>
                    </a:cubicBezTo>
                    <a:cubicBezTo>
                      <a:pt x="6577" y="2617"/>
                      <a:pt x="6273" y="1316"/>
                      <a:pt x="60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03" name="Google Shape;13203;p23"/>
              <p:cNvSpPr/>
              <p:nvPr/>
            </p:nvSpPr>
            <p:spPr>
              <a:xfrm>
                <a:off x="1809809" y="924941"/>
                <a:ext cx="185775" cy="332150"/>
              </a:xfrm>
              <a:custGeom>
                <a:avLst/>
                <a:gdLst/>
                <a:ahLst/>
                <a:cxnLst/>
                <a:rect l="l" t="t" r="r" b="b"/>
                <a:pathLst>
                  <a:path w="7431" h="13286" extrusionOk="0">
                    <a:moveTo>
                      <a:pt x="5260" y="0"/>
                    </a:moveTo>
                    <a:cubicBezTo>
                      <a:pt x="2981" y="1917"/>
                      <a:pt x="1264" y="4129"/>
                      <a:pt x="0" y="6689"/>
                    </a:cubicBezTo>
                    <a:cubicBezTo>
                      <a:pt x="273" y="7158"/>
                      <a:pt x="571" y="7634"/>
                      <a:pt x="896" y="8117"/>
                    </a:cubicBezTo>
                    <a:cubicBezTo>
                      <a:pt x="2457" y="10437"/>
                      <a:pt x="4367" y="12100"/>
                      <a:pt x="6363" y="13285"/>
                    </a:cubicBezTo>
                    <a:cubicBezTo>
                      <a:pt x="6252" y="10388"/>
                      <a:pt x="6539" y="7505"/>
                      <a:pt x="7425" y="4666"/>
                    </a:cubicBezTo>
                    <a:cubicBezTo>
                      <a:pt x="7427" y="4661"/>
                      <a:pt x="7429" y="4658"/>
                      <a:pt x="7431" y="4653"/>
                    </a:cubicBezTo>
                    <a:cubicBezTo>
                      <a:pt x="6581" y="3181"/>
                      <a:pt x="5864" y="1619"/>
                      <a:pt x="52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04" name="Google Shape;13204;p23"/>
              <p:cNvSpPr/>
              <p:nvPr/>
            </p:nvSpPr>
            <p:spPr>
              <a:xfrm>
                <a:off x="2153484" y="1220466"/>
                <a:ext cx="163125" cy="103575"/>
              </a:xfrm>
              <a:custGeom>
                <a:avLst/>
                <a:gdLst/>
                <a:ahLst/>
                <a:cxnLst/>
                <a:rect l="l" t="t" r="r" b="b"/>
                <a:pathLst>
                  <a:path w="6525" h="4143" extrusionOk="0">
                    <a:moveTo>
                      <a:pt x="1" y="1"/>
                    </a:moveTo>
                    <a:cubicBezTo>
                      <a:pt x="91" y="1343"/>
                      <a:pt x="300" y="2676"/>
                      <a:pt x="581" y="3996"/>
                    </a:cubicBezTo>
                    <a:cubicBezTo>
                      <a:pt x="1494" y="4102"/>
                      <a:pt x="2328" y="4142"/>
                      <a:pt x="3045" y="4142"/>
                    </a:cubicBezTo>
                    <a:cubicBezTo>
                      <a:pt x="3978" y="4142"/>
                      <a:pt x="4712" y="4074"/>
                      <a:pt x="5159" y="3996"/>
                    </a:cubicBezTo>
                    <a:cubicBezTo>
                      <a:pt x="5730" y="3896"/>
                      <a:pt x="6192" y="3735"/>
                      <a:pt x="6524" y="3521"/>
                    </a:cubicBezTo>
                    <a:cubicBezTo>
                      <a:pt x="4632" y="2786"/>
                      <a:pt x="2810" y="1882"/>
                      <a:pt x="1102" y="769"/>
                    </a:cubicBezTo>
                    <a:cubicBezTo>
                      <a:pt x="725" y="522"/>
                      <a:pt x="357" y="266"/>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05" name="Google Shape;13205;p23"/>
              <p:cNvSpPr/>
              <p:nvPr/>
            </p:nvSpPr>
            <p:spPr>
              <a:xfrm>
                <a:off x="1884050" y="653225"/>
                <a:ext cx="221725" cy="117925"/>
              </a:xfrm>
              <a:custGeom>
                <a:avLst/>
                <a:gdLst/>
                <a:ahLst/>
                <a:cxnLst/>
                <a:rect l="l" t="t" r="r" b="b"/>
                <a:pathLst>
                  <a:path w="8869" h="4717" extrusionOk="0">
                    <a:moveTo>
                      <a:pt x="1739" y="1"/>
                    </a:moveTo>
                    <a:cubicBezTo>
                      <a:pt x="1364" y="1"/>
                      <a:pt x="1006" y="31"/>
                      <a:pt x="675" y="89"/>
                    </a:cubicBezTo>
                    <a:cubicBezTo>
                      <a:pt x="446" y="130"/>
                      <a:pt x="221" y="186"/>
                      <a:pt x="0" y="257"/>
                    </a:cubicBezTo>
                    <a:cubicBezTo>
                      <a:pt x="43" y="1181"/>
                      <a:pt x="127" y="2103"/>
                      <a:pt x="243" y="3019"/>
                    </a:cubicBezTo>
                    <a:cubicBezTo>
                      <a:pt x="3161" y="3417"/>
                      <a:pt x="6055" y="3931"/>
                      <a:pt x="8869" y="4716"/>
                    </a:cubicBezTo>
                    <a:cubicBezTo>
                      <a:pt x="7291" y="1258"/>
                      <a:pt x="4148" y="1"/>
                      <a:pt x="173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06" name="Google Shape;13206;p23"/>
              <p:cNvSpPr/>
              <p:nvPr/>
            </p:nvSpPr>
            <p:spPr>
              <a:xfrm>
                <a:off x="1896625" y="770950"/>
                <a:ext cx="242350" cy="162525"/>
              </a:xfrm>
              <a:custGeom>
                <a:avLst/>
                <a:gdLst/>
                <a:ahLst/>
                <a:cxnLst/>
                <a:rect l="l" t="t" r="r" b="b"/>
                <a:pathLst>
                  <a:path w="9694" h="6501" extrusionOk="0">
                    <a:moveTo>
                      <a:pt x="1" y="0"/>
                    </a:moveTo>
                    <a:lnTo>
                      <a:pt x="1" y="0"/>
                    </a:lnTo>
                    <a:cubicBezTo>
                      <a:pt x="226" y="1267"/>
                      <a:pt x="522" y="2519"/>
                      <a:pt x="887" y="3753"/>
                    </a:cubicBezTo>
                    <a:cubicBezTo>
                      <a:pt x="932" y="3906"/>
                      <a:pt x="980" y="4060"/>
                      <a:pt x="1027" y="4214"/>
                    </a:cubicBezTo>
                    <a:cubicBezTo>
                      <a:pt x="3974" y="4724"/>
                      <a:pt x="6850" y="5553"/>
                      <a:pt x="9694" y="6501"/>
                    </a:cubicBezTo>
                    <a:cubicBezTo>
                      <a:pt x="9530" y="5503"/>
                      <a:pt x="9388" y="4465"/>
                      <a:pt x="9264" y="3386"/>
                    </a:cubicBezTo>
                    <a:cubicBezTo>
                      <a:pt x="9207" y="2877"/>
                      <a:pt x="9117" y="2374"/>
                      <a:pt x="8999" y="1877"/>
                    </a:cubicBezTo>
                    <a:cubicBezTo>
                      <a:pt x="6074" y="981"/>
                      <a:pt x="3044" y="423"/>
                      <a:pt x="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07" name="Google Shape;13207;p23"/>
              <p:cNvSpPr/>
              <p:nvPr/>
            </p:nvSpPr>
            <p:spPr>
              <a:xfrm>
                <a:off x="1937350" y="920775"/>
                <a:ext cx="238100" cy="157375"/>
              </a:xfrm>
              <a:custGeom>
                <a:avLst/>
                <a:gdLst/>
                <a:ahLst/>
                <a:cxnLst/>
                <a:rect l="l" t="t" r="r" b="b"/>
                <a:pathLst>
                  <a:path w="9524" h="6295" extrusionOk="0">
                    <a:moveTo>
                      <a:pt x="0" y="0"/>
                    </a:moveTo>
                    <a:lnTo>
                      <a:pt x="0" y="0"/>
                    </a:lnTo>
                    <a:cubicBezTo>
                      <a:pt x="592" y="1603"/>
                      <a:pt x="1295" y="3146"/>
                      <a:pt x="2127" y="4607"/>
                    </a:cubicBezTo>
                    <a:cubicBezTo>
                      <a:pt x="4599" y="5141"/>
                      <a:pt x="7069" y="5692"/>
                      <a:pt x="9523" y="6295"/>
                    </a:cubicBezTo>
                    <a:cubicBezTo>
                      <a:pt x="9076" y="5098"/>
                      <a:pt x="8711" y="3780"/>
                      <a:pt x="8410" y="2354"/>
                    </a:cubicBezTo>
                    <a:cubicBezTo>
                      <a:pt x="5647" y="1408"/>
                      <a:pt x="2857" y="558"/>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08" name="Google Shape;13208;p23"/>
              <p:cNvSpPr/>
              <p:nvPr/>
            </p:nvSpPr>
            <p:spPr>
              <a:xfrm>
                <a:off x="2149150" y="1218350"/>
                <a:ext cx="192100" cy="91275"/>
              </a:xfrm>
              <a:custGeom>
                <a:avLst/>
                <a:gdLst/>
                <a:ahLst/>
                <a:cxnLst/>
                <a:rect l="l" t="t" r="r" b="b"/>
                <a:pathLst>
                  <a:path w="7684" h="3651" extrusionOk="0">
                    <a:moveTo>
                      <a:pt x="1783" y="0"/>
                    </a:moveTo>
                    <a:cubicBezTo>
                      <a:pt x="1189" y="0"/>
                      <a:pt x="595" y="10"/>
                      <a:pt x="0" y="29"/>
                    </a:cubicBezTo>
                    <a:cubicBezTo>
                      <a:pt x="398" y="329"/>
                      <a:pt x="805" y="622"/>
                      <a:pt x="1231" y="899"/>
                    </a:cubicBezTo>
                    <a:cubicBezTo>
                      <a:pt x="2937" y="2010"/>
                      <a:pt x="4761" y="2914"/>
                      <a:pt x="6653" y="3651"/>
                    </a:cubicBezTo>
                    <a:cubicBezTo>
                      <a:pt x="7683" y="2983"/>
                      <a:pt x="7437" y="1778"/>
                      <a:pt x="5123" y="150"/>
                    </a:cubicBezTo>
                    <a:cubicBezTo>
                      <a:pt x="5100" y="133"/>
                      <a:pt x="5078" y="115"/>
                      <a:pt x="5054" y="98"/>
                    </a:cubicBezTo>
                    <a:cubicBezTo>
                      <a:pt x="3966" y="33"/>
                      <a:pt x="2876" y="0"/>
                      <a:pt x="178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09" name="Google Shape;13209;p23"/>
              <p:cNvSpPr/>
              <p:nvPr/>
            </p:nvSpPr>
            <p:spPr>
              <a:xfrm>
                <a:off x="2020875" y="1084275"/>
                <a:ext cx="209625" cy="96150"/>
              </a:xfrm>
              <a:custGeom>
                <a:avLst/>
                <a:gdLst/>
                <a:ahLst/>
                <a:cxnLst/>
                <a:rect l="l" t="t" r="r" b="b"/>
                <a:pathLst>
                  <a:path w="8385" h="3846" extrusionOk="0">
                    <a:moveTo>
                      <a:pt x="0" y="0"/>
                    </a:moveTo>
                    <a:lnTo>
                      <a:pt x="0" y="0"/>
                    </a:lnTo>
                    <a:cubicBezTo>
                      <a:pt x="959" y="1397"/>
                      <a:pt x="2063" y="2685"/>
                      <a:pt x="3297" y="3846"/>
                    </a:cubicBezTo>
                    <a:cubicBezTo>
                      <a:pt x="4500" y="3772"/>
                      <a:pt x="5701" y="3735"/>
                      <a:pt x="6900" y="3735"/>
                    </a:cubicBezTo>
                    <a:cubicBezTo>
                      <a:pt x="7395" y="3735"/>
                      <a:pt x="7890" y="3741"/>
                      <a:pt x="8384" y="3754"/>
                    </a:cubicBezTo>
                    <a:cubicBezTo>
                      <a:pt x="7874" y="3123"/>
                      <a:pt x="7417" y="2420"/>
                      <a:pt x="7015" y="1644"/>
                    </a:cubicBezTo>
                    <a:cubicBezTo>
                      <a:pt x="4688" y="1052"/>
                      <a:pt x="2346" y="515"/>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10" name="Google Shape;13210;p23"/>
              <p:cNvSpPr/>
              <p:nvPr/>
            </p:nvSpPr>
            <p:spPr>
              <a:xfrm>
                <a:off x="2055375" y="786600"/>
                <a:ext cx="57325" cy="132300"/>
              </a:xfrm>
              <a:custGeom>
                <a:avLst/>
                <a:gdLst/>
                <a:ahLst/>
                <a:cxnLst/>
                <a:rect l="l" t="t" r="r" b="b"/>
                <a:pathLst>
                  <a:path w="2293" h="5292" extrusionOk="0">
                    <a:moveTo>
                      <a:pt x="474" y="1"/>
                    </a:moveTo>
                    <a:cubicBezTo>
                      <a:pt x="246" y="1"/>
                      <a:pt x="0" y="257"/>
                      <a:pt x="131" y="538"/>
                    </a:cubicBezTo>
                    <a:cubicBezTo>
                      <a:pt x="475" y="1280"/>
                      <a:pt x="767" y="2037"/>
                      <a:pt x="996" y="2825"/>
                    </a:cubicBezTo>
                    <a:cubicBezTo>
                      <a:pt x="1118" y="3243"/>
                      <a:pt x="1507" y="4220"/>
                      <a:pt x="1466" y="4732"/>
                    </a:cubicBezTo>
                    <a:lnTo>
                      <a:pt x="1466" y="4732"/>
                    </a:lnTo>
                    <a:cubicBezTo>
                      <a:pt x="1466" y="4733"/>
                      <a:pt x="1466" y="4733"/>
                      <a:pt x="1465" y="4733"/>
                    </a:cubicBezTo>
                    <a:lnTo>
                      <a:pt x="1465" y="4735"/>
                    </a:lnTo>
                    <a:lnTo>
                      <a:pt x="1457" y="4754"/>
                    </a:lnTo>
                    <a:cubicBezTo>
                      <a:pt x="1379" y="4923"/>
                      <a:pt x="1405" y="5135"/>
                      <a:pt x="1583" y="5234"/>
                    </a:cubicBezTo>
                    <a:lnTo>
                      <a:pt x="1608" y="5246"/>
                    </a:lnTo>
                    <a:cubicBezTo>
                      <a:pt x="1664" y="5277"/>
                      <a:pt x="1724" y="5292"/>
                      <a:pt x="1783" y="5292"/>
                    </a:cubicBezTo>
                    <a:cubicBezTo>
                      <a:pt x="1935" y="5292"/>
                      <a:pt x="2080" y="5197"/>
                      <a:pt x="2124" y="5036"/>
                    </a:cubicBezTo>
                    <a:cubicBezTo>
                      <a:pt x="2293" y="4422"/>
                      <a:pt x="1888" y="3396"/>
                      <a:pt x="1722" y="2800"/>
                    </a:cubicBezTo>
                    <a:cubicBezTo>
                      <a:pt x="1470" y="1899"/>
                      <a:pt x="1131" y="1030"/>
                      <a:pt x="737" y="182"/>
                    </a:cubicBezTo>
                    <a:cubicBezTo>
                      <a:pt x="678" y="54"/>
                      <a:pt x="577" y="1"/>
                      <a:pt x="474" y="1"/>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11" name="Google Shape;13211;p23"/>
              <p:cNvSpPr/>
              <p:nvPr/>
            </p:nvSpPr>
            <p:spPr>
              <a:xfrm>
                <a:off x="1967750" y="693050"/>
                <a:ext cx="84675" cy="72225"/>
              </a:xfrm>
              <a:custGeom>
                <a:avLst/>
                <a:gdLst/>
                <a:ahLst/>
                <a:cxnLst/>
                <a:rect l="l" t="t" r="r" b="b"/>
                <a:pathLst>
                  <a:path w="3387" h="2889" extrusionOk="0">
                    <a:moveTo>
                      <a:pt x="499" y="0"/>
                    </a:moveTo>
                    <a:cubicBezTo>
                      <a:pt x="199" y="0"/>
                      <a:pt x="1" y="462"/>
                      <a:pt x="324" y="663"/>
                    </a:cubicBezTo>
                    <a:cubicBezTo>
                      <a:pt x="1202" y="1207"/>
                      <a:pt x="1970" y="1910"/>
                      <a:pt x="2589" y="2738"/>
                    </a:cubicBezTo>
                    <a:cubicBezTo>
                      <a:pt x="2668" y="2844"/>
                      <a:pt x="2777" y="2888"/>
                      <a:pt x="2884" y="2888"/>
                    </a:cubicBezTo>
                    <a:cubicBezTo>
                      <a:pt x="3140" y="2888"/>
                      <a:pt x="3386" y="2639"/>
                      <a:pt x="3195" y="2382"/>
                    </a:cubicBezTo>
                    <a:lnTo>
                      <a:pt x="3195" y="2382"/>
                    </a:lnTo>
                    <a:lnTo>
                      <a:pt x="3195" y="2384"/>
                    </a:lnTo>
                    <a:cubicBezTo>
                      <a:pt x="2502" y="1451"/>
                      <a:pt x="1665" y="670"/>
                      <a:pt x="679" y="56"/>
                    </a:cubicBezTo>
                    <a:cubicBezTo>
                      <a:pt x="617" y="17"/>
                      <a:pt x="556" y="0"/>
                      <a:pt x="499" y="0"/>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3212" name="Google Shape;13212;p23"/>
            <p:cNvGrpSpPr/>
            <p:nvPr/>
          </p:nvGrpSpPr>
          <p:grpSpPr>
            <a:xfrm rot="551242">
              <a:off x="-460514" y="-558639"/>
              <a:ext cx="1625011" cy="1575780"/>
              <a:chOff x="1640584" y="2123500"/>
              <a:chExt cx="1148539" cy="1113743"/>
            </a:xfrm>
          </p:grpSpPr>
          <p:sp>
            <p:nvSpPr>
              <p:cNvPr id="13213" name="Google Shape;13213;p23"/>
              <p:cNvSpPr/>
              <p:nvPr/>
            </p:nvSpPr>
            <p:spPr>
              <a:xfrm rot="1271479">
                <a:off x="1762549" y="2258456"/>
                <a:ext cx="904609" cy="843831"/>
              </a:xfrm>
              <a:custGeom>
                <a:avLst/>
                <a:gdLst/>
                <a:ahLst/>
                <a:cxnLst/>
                <a:rect l="l" t="t" r="r" b="b"/>
                <a:pathLst>
                  <a:path w="56845" h="53015" extrusionOk="0">
                    <a:moveTo>
                      <a:pt x="35396" y="1"/>
                    </a:moveTo>
                    <a:cubicBezTo>
                      <a:pt x="35352" y="1"/>
                      <a:pt x="35310" y="7"/>
                      <a:pt x="35268" y="20"/>
                    </a:cubicBezTo>
                    <a:cubicBezTo>
                      <a:pt x="29606" y="1731"/>
                      <a:pt x="27381" y="5963"/>
                      <a:pt x="27381" y="5963"/>
                    </a:cubicBezTo>
                    <a:cubicBezTo>
                      <a:pt x="25115" y="2600"/>
                      <a:pt x="21471" y="509"/>
                      <a:pt x="19933" y="509"/>
                    </a:cubicBezTo>
                    <a:cubicBezTo>
                      <a:pt x="19662" y="509"/>
                      <a:pt x="19457" y="573"/>
                      <a:pt x="19336" y="707"/>
                    </a:cubicBezTo>
                    <a:cubicBezTo>
                      <a:pt x="16611" y="3709"/>
                      <a:pt x="17272" y="9556"/>
                      <a:pt x="17272" y="9556"/>
                    </a:cubicBezTo>
                    <a:cubicBezTo>
                      <a:pt x="14925" y="7571"/>
                      <a:pt x="11354" y="6722"/>
                      <a:pt x="9240" y="6722"/>
                    </a:cubicBezTo>
                    <a:cubicBezTo>
                      <a:pt x="8235" y="6722"/>
                      <a:pt x="7559" y="6914"/>
                      <a:pt x="7502" y="7268"/>
                    </a:cubicBezTo>
                    <a:cubicBezTo>
                      <a:pt x="6788" y="11712"/>
                      <a:pt x="9820" y="16427"/>
                      <a:pt x="9820" y="16427"/>
                    </a:cubicBezTo>
                    <a:cubicBezTo>
                      <a:pt x="9719" y="16424"/>
                      <a:pt x="9619" y="16422"/>
                      <a:pt x="9518" y="16422"/>
                    </a:cubicBezTo>
                    <a:cubicBezTo>
                      <a:pt x="5513" y="16422"/>
                      <a:pt x="1643" y="18911"/>
                      <a:pt x="1936" y="19982"/>
                    </a:cubicBezTo>
                    <a:cubicBezTo>
                      <a:pt x="2920" y="23572"/>
                      <a:pt x="7626" y="25662"/>
                      <a:pt x="7626" y="25662"/>
                    </a:cubicBezTo>
                    <a:cubicBezTo>
                      <a:pt x="3989" y="27243"/>
                      <a:pt x="1" y="32676"/>
                      <a:pt x="1290" y="33550"/>
                    </a:cubicBezTo>
                    <a:cubicBezTo>
                      <a:pt x="4116" y="35461"/>
                      <a:pt x="9044" y="35902"/>
                      <a:pt x="9044" y="35902"/>
                    </a:cubicBezTo>
                    <a:cubicBezTo>
                      <a:pt x="7268" y="39093"/>
                      <a:pt x="7224" y="45603"/>
                      <a:pt x="8726" y="45699"/>
                    </a:cubicBezTo>
                    <a:cubicBezTo>
                      <a:pt x="8993" y="45716"/>
                      <a:pt x="9260" y="45724"/>
                      <a:pt x="9526" y="45724"/>
                    </a:cubicBezTo>
                    <a:cubicBezTo>
                      <a:pt x="13221" y="45724"/>
                      <a:pt x="16726" y="44215"/>
                      <a:pt x="16726" y="44215"/>
                    </a:cubicBezTo>
                    <a:cubicBezTo>
                      <a:pt x="16898" y="48226"/>
                      <a:pt x="19702" y="52226"/>
                      <a:pt x="20688" y="52226"/>
                    </a:cubicBezTo>
                    <a:cubicBezTo>
                      <a:pt x="20714" y="52226"/>
                      <a:pt x="20740" y="52223"/>
                      <a:pt x="20764" y="52217"/>
                    </a:cubicBezTo>
                    <a:cubicBezTo>
                      <a:pt x="24220" y="51360"/>
                      <a:pt x="28005" y="47880"/>
                      <a:pt x="28005" y="47880"/>
                    </a:cubicBezTo>
                    <a:cubicBezTo>
                      <a:pt x="29652" y="50276"/>
                      <a:pt x="34128" y="53015"/>
                      <a:pt x="35913" y="53015"/>
                    </a:cubicBezTo>
                    <a:cubicBezTo>
                      <a:pt x="36221" y="53015"/>
                      <a:pt x="36449" y="52933"/>
                      <a:pt x="36569" y="52754"/>
                    </a:cubicBezTo>
                    <a:cubicBezTo>
                      <a:pt x="38444" y="49941"/>
                      <a:pt x="38370" y="45144"/>
                      <a:pt x="38370" y="45143"/>
                    </a:cubicBezTo>
                    <a:lnTo>
                      <a:pt x="38370" y="45143"/>
                    </a:lnTo>
                    <a:cubicBezTo>
                      <a:pt x="39785" y="46033"/>
                      <a:pt x="43750" y="47047"/>
                      <a:pt x="45784" y="47047"/>
                    </a:cubicBezTo>
                    <a:cubicBezTo>
                      <a:pt x="46461" y="47047"/>
                      <a:pt x="46924" y="46935"/>
                      <a:pt x="47009" y="46669"/>
                    </a:cubicBezTo>
                    <a:cubicBezTo>
                      <a:pt x="48133" y="43166"/>
                      <a:pt x="46722" y="37648"/>
                      <a:pt x="46722" y="37648"/>
                    </a:cubicBezTo>
                    <a:lnTo>
                      <a:pt x="46722" y="37648"/>
                    </a:lnTo>
                    <a:cubicBezTo>
                      <a:pt x="47145" y="37687"/>
                      <a:pt x="47575" y="37706"/>
                      <a:pt x="48008" y="37706"/>
                    </a:cubicBezTo>
                    <a:cubicBezTo>
                      <a:pt x="52176" y="37706"/>
                      <a:pt x="56525" y="36007"/>
                      <a:pt x="56285" y="34888"/>
                    </a:cubicBezTo>
                    <a:cubicBezTo>
                      <a:pt x="55341" y="30484"/>
                      <a:pt x="51040" y="27949"/>
                      <a:pt x="51040" y="27949"/>
                    </a:cubicBezTo>
                    <a:cubicBezTo>
                      <a:pt x="55565" y="25201"/>
                      <a:pt x="56845" y="20013"/>
                      <a:pt x="56359" y="19309"/>
                    </a:cubicBezTo>
                    <a:cubicBezTo>
                      <a:pt x="54208" y="16192"/>
                      <a:pt x="48336" y="15495"/>
                      <a:pt x="48336" y="15495"/>
                    </a:cubicBezTo>
                    <a:cubicBezTo>
                      <a:pt x="49299" y="11742"/>
                      <a:pt x="48265" y="6225"/>
                      <a:pt x="47152" y="6125"/>
                    </a:cubicBezTo>
                    <a:cubicBezTo>
                      <a:pt x="46889" y="6101"/>
                      <a:pt x="46625" y="6090"/>
                      <a:pt x="46362" y="6090"/>
                    </a:cubicBezTo>
                    <a:cubicBezTo>
                      <a:pt x="42495" y="6090"/>
                      <a:pt x="38746" y="8476"/>
                      <a:pt x="38746" y="8476"/>
                    </a:cubicBezTo>
                    <a:cubicBezTo>
                      <a:pt x="38806" y="6123"/>
                      <a:pt x="36758" y="1"/>
                      <a:pt x="353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14" name="Google Shape;13214;p23"/>
              <p:cNvSpPr/>
              <p:nvPr/>
            </p:nvSpPr>
            <p:spPr>
              <a:xfrm rot="1271479">
                <a:off x="2043800" y="2229405"/>
                <a:ext cx="217046" cy="214591"/>
              </a:xfrm>
              <a:custGeom>
                <a:avLst/>
                <a:gdLst/>
                <a:ahLst/>
                <a:cxnLst/>
                <a:rect l="l" t="t" r="r" b="b"/>
                <a:pathLst>
                  <a:path w="13639" h="13482" extrusionOk="0">
                    <a:moveTo>
                      <a:pt x="8915" y="1"/>
                    </a:moveTo>
                    <a:cubicBezTo>
                      <a:pt x="6531" y="3083"/>
                      <a:pt x="7142" y="8501"/>
                      <a:pt x="7142" y="8501"/>
                    </a:cubicBezTo>
                    <a:cubicBezTo>
                      <a:pt x="5098" y="6774"/>
                      <a:pt x="2129" y="5905"/>
                      <a:pt x="0" y="5711"/>
                    </a:cubicBezTo>
                    <a:lnTo>
                      <a:pt x="0" y="5711"/>
                    </a:lnTo>
                    <a:cubicBezTo>
                      <a:pt x="2533" y="8718"/>
                      <a:pt x="5814" y="11123"/>
                      <a:pt x="8977" y="13481"/>
                    </a:cubicBezTo>
                    <a:cubicBezTo>
                      <a:pt x="10354" y="12249"/>
                      <a:pt x="11939" y="11246"/>
                      <a:pt x="13639" y="10497"/>
                    </a:cubicBezTo>
                    <a:cubicBezTo>
                      <a:pt x="11208" y="7496"/>
                      <a:pt x="9928" y="3750"/>
                      <a:pt x="8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15" name="Google Shape;13215;p23"/>
              <p:cNvSpPr/>
              <p:nvPr/>
            </p:nvSpPr>
            <p:spPr>
              <a:xfrm rot="1271479">
                <a:off x="1818667" y="2469776"/>
                <a:ext cx="201037" cy="165264"/>
              </a:xfrm>
              <a:custGeom>
                <a:avLst/>
                <a:gdLst/>
                <a:ahLst/>
                <a:cxnLst/>
                <a:rect l="l" t="t" r="r" b="b"/>
                <a:pathLst>
                  <a:path w="12633" h="10383" extrusionOk="0">
                    <a:moveTo>
                      <a:pt x="248" y="1"/>
                    </a:moveTo>
                    <a:lnTo>
                      <a:pt x="248" y="1"/>
                    </a:lnTo>
                    <a:cubicBezTo>
                      <a:pt x="1531" y="3250"/>
                      <a:pt x="5751" y="5125"/>
                      <a:pt x="5751" y="5125"/>
                    </a:cubicBezTo>
                    <a:cubicBezTo>
                      <a:pt x="3542" y="6087"/>
                      <a:pt x="1206" y="8466"/>
                      <a:pt x="0" y="10383"/>
                    </a:cubicBezTo>
                    <a:cubicBezTo>
                      <a:pt x="3854" y="9387"/>
                      <a:pt x="7612" y="8030"/>
                      <a:pt x="11383" y="6719"/>
                    </a:cubicBezTo>
                    <a:cubicBezTo>
                      <a:pt x="11520" y="4747"/>
                      <a:pt x="11961" y="2776"/>
                      <a:pt x="12633" y="954"/>
                    </a:cubicBezTo>
                    <a:lnTo>
                      <a:pt x="12633" y="954"/>
                    </a:lnTo>
                    <a:cubicBezTo>
                      <a:pt x="11706" y="975"/>
                      <a:pt x="10779" y="990"/>
                      <a:pt x="9853" y="990"/>
                    </a:cubicBezTo>
                    <a:cubicBezTo>
                      <a:pt x="6607" y="990"/>
                      <a:pt x="3378" y="803"/>
                      <a:pt x="2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16" name="Google Shape;13216;p23"/>
              <p:cNvSpPr/>
              <p:nvPr/>
            </p:nvSpPr>
            <p:spPr>
              <a:xfrm rot="1271479">
                <a:off x="2403186" y="2365849"/>
                <a:ext cx="194369" cy="207635"/>
              </a:xfrm>
              <a:custGeom>
                <a:avLst/>
                <a:gdLst/>
                <a:ahLst/>
                <a:cxnLst/>
                <a:rect l="l" t="t" r="r" b="b"/>
                <a:pathLst>
                  <a:path w="12214" h="13045" extrusionOk="0">
                    <a:moveTo>
                      <a:pt x="2344" y="0"/>
                    </a:moveTo>
                    <a:cubicBezTo>
                      <a:pt x="1400" y="2919"/>
                      <a:pt x="444" y="5827"/>
                      <a:pt x="49" y="8888"/>
                    </a:cubicBezTo>
                    <a:cubicBezTo>
                      <a:pt x="39" y="8957"/>
                      <a:pt x="23" y="9025"/>
                      <a:pt x="1" y="9091"/>
                    </a:cubicBezTo>
                    <a:cubicBezTo>
                      <a:pt x="2812" y="9644"/>
                      <a:pt x="5549" y="11061"/>
                      <a:pt x="7735" y="13045"/>
                    </a:cubicBezTo>
                    <a:cubicBezTo>
                      <a:pt x="9038" y="10211"/>
                      <a:pt x="10339" y="7377"/>
                      <a:pt x="12214" y="4935"/>
                    </a:cubicBezTo>
                    <a:cubicBezTo>
                      <a:pt x="12178" y="4935"/>
                      <a:pt x="12142" y="4935"/>
                      <a:pt x="12106" y="4935"/>
                    </a:cubicBezTo>
                    <a:cubicBezTo>
                      <a:pt x="8239" y="4935"/>
                      <a:pt x="4490" y="7318"/>
                      <a:pt x="4490" y="7318"/>
                    </a:cubicBezTo>
                    <a:cubicBezTo>
                      <a:pt x="4532" y="5604"/>
                      <a:pt x="3458" y="1891"/>
                      <a:pt x="2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17" name="Google Shape;13217;p23"/>
              <p:cNvSpPr/>
              <p:nvPr/>
            </p:nvSpPr>
            <p:spPr>
              <a:xfrm rot="1271479">
                <a:off x="2152760" y="2903541"/>
                <a:ext cx="184964" cy="227467"/>
              </a:xfrm>
              <a:custGeom>
                <a:avLst/>
                <a:gdLst/>
                <a:ahLst/>
                <a:cxnLst/>
                <a:rect l="l" t="t" r="r" b="b"/>
                <a:pathLst>
                  <a:path w="11623" h="14291" extrusionOk="0">
                    <a:moveTo>
                      <a:pt x="5761" y="0"/>
                    </a:moveTo>
                    <a:cubicBezTo>
                      <a:pt x="4396" y="985"/>
                      <a:pt x="2900" y="1788"/>
                      <a:pt x="1293" y="2363"/>
                    </a:cubicBezTo>
                    <a:cubicBezTo>
                      <a:pt x="870" y="2514"/>
                      <a:pt x="438" y="2648"/>
                      <a:pt x="1" y="2770"/>
                    </a:cubicBezTo>
                    <a:cubicBezTo>
                      <a:pt x="515" y="4345"/>
                      <a:pt x="1069" y="5906"/>
                      <a:pt x="1666" y="7454"/>
                    </a:cubicBezTo>
                    <a:cubicBezTo>
                      <a:pt x="2544" y="9720"/>
                      <a:pt x="3742" y="11962"/>
                      <a:pt x="4558" y="14290"/>
                    </a:cubicBezTo>
                    <a:cubicBezTo>
                      <a:pt x="6397" y="11470"/>
                      <a:pt x="6324" y="6735"/>
                      <a:pt x="6324" y="6735"/>
                    </a:cubicBezTo>
                    <a:lnTo>
                      <a:pt x="6324" y="6735"/>
                    </a:lnTo>
                    <a:cubicBezTo>
                      <a:pt x="7334" y="7372"/>
                      <a:pt x="9643" y="8070"/>
                      <a:pt x="11622" y="8417"/>
                    </a:cubicBezTo>
                    <a:cubicBezTo>
                      <a:pt x="9322" y="5887"/>
                      <a:pt x="7404" y="3005"/>
                      <a:pt x="57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18" name="Google Shape;13218;p23"/>
              <p:cNvSpPr/>
              <p:nvPr/>
            </p:nvSpPr>
            <p:spPr>
              <a:xfrm rot="1271479">
                <a:off x="2431535" y="2719191"/>
                <a:ext cx="194591" cy="211280"/>
              </a:xfrm>
              <a:custGeom>
                <a:avLst/>
                <a:gdLst/>
                <a:ahLst/>
                <a:cxnLst/>
                <a:rect l="l" t="t" r="r" b="b"/>
                <a:pathLst>
                  <a:path w="12228" h="13274" extrusionOk="0">
                    <a:moveTo>
                      <a:pt x="12228" y="1"/>
                    </a:moveTo>
                    <a:lnTo>
                      <a:pt x="12228" y="1"/>
                    </a:lnTo>
                    <a:cubicBezTo>
                      <a:pt x="8942" y="1214"/>
                      <a:pt x="5626" y="2337"/>
                      <a:pt x="2266" y="3318"/>
                    </a:cubicBezTo>
                    <a:cubicBezTo>
                      <a:pt x="2060" y="3479"/>
                      <a:pt x="1797" y="3561"/>
                      <a:pt x="1534" y="3561"/>
                    </a:cubicBezTo>
                    <a:cubicBezTo>
                      <a:pt x="1499" y="3561"/>
                      <a:pt x="1464" y="3560"/>
                      <a:pt x="1429" y="3557"/>
                    </a:cubicBezTo>
                    <a:cubicBezTo>
                      <a:pt x="1381" y="3571"/>
                      <a:pt x="1333" y="3583"/>
                      <a:pt x="1285" y="3597"/>
                    </a:cubicBezTo>
                    <a:cubicBezTo>
                      <a:pt x="1245" y="4586"/>
                      <a:pt x="1175" y="5572"/>
                      <a:pt x="1012" y="6549"/>
                    </a:cubicBezTo>
                    <a:cubicBezTo>
                      <a:pt x="821" y="7686"/>
                      <a:pt x="470" y="8759"/>
                      <a:pt x="1" y="9781"/>
                    </a:cubicBezTo>
                    <a:cubicBezTo>
                      <a:pt x="3986" y="11247"/>
                      <a:pt x="8029" y="12508"/>
                      <a:pt x="12199" y="13273"/>
                    </a:cubicBezTo>
                    <a:cubicBezTo>
                      <a:pt x="11088" y="9124"/>
                      <a:pt x="7054" y="6747"/>
                      <a:pt x="7054" y="6747"/>
                    </a:cubicBezTo>
                    <a:cubicBezTo>
                      <a:pt x="10097" y="4899"/>
                      <a:pt x="11671" y="1949"/>
                      <a:pt x="12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19" name="Google Shape;13219;p23"/>
              <p:cNvSpPr/>
              <p:nvPr/>
            </p:nvSpPr>
            <p:spPr>
              <a:xfrm rot="1271479">
                <a:off x="1803822" y="2773451"/>
                <a:ext cx="226880" cy="197926"/>
              </a:xfrm>
              <a:custGeom>
                <a:avLst/>
                <a:gdLst/>
                <a:ahLst/>
                <a:cxnLst/>
                <a:rect l="l" t="t" r="r" b="b"/>
                <a:pathLst>
                  <a:path w="14257" h="12435" extrusionOk="0">
                    <a:moveTo>
                      <a:pt x="8763" y="1"/>
                    </a:moveTo>
                    <a:cubicBezTo>
                      <a:pt x="5793" y="2292"/>
                      <a:pt x="2871" y="4645"/>
                      <a:pt x="1" y="7062"/>
                    </a:cubicBezTo>
                    <a:cubicBezTo>
                      <a:pt x="142" y="7267"/>
                      <a:pt x="309" y="7387"/>
                      <a:pt x="504" y="7400"/>
                    </a:cubicBezTo>
                    <a:cubicBezTo>
                      <a:pt x="772" y="7417"/>
                      <a:pt x="1040" y="7425"/>
                      <a:pt x="1308" y="7425"/>
                    </a:cubicBezTo>
                    <a:cubicBezTo>
                      <a:pt x="5000" y="7425"/>
                      <a:pt x="8504" y="5917"/>
                      <a:pt x="8504" y="5917"/>
                    </a:cubicBezTo>
                    <a:cubicBezTo>
                      <a:pt x="8611" y="8416"/>
                      <a:pt x="9740" y="10909"/>
                      <a:pt x="10814" y="12435"/>
                    </a:cubicBezTo>
                    <a:cubicBezTo>
                      <a:pt x="11902" y="9272"/>
                      <a:pt x="13051" y="6131"/>
                      <a:pt x="14257" y="3011"/>
                    </a:cubicBezTo>
                    <a:cubicBezTo>
                      <a:pt x="12207" y="2454"/>
                      <a:pt x="10307" y="1474"/>
                      <a:pt x="8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20" name="Google Shape;13220;p23"/>
              <p:cNvSpPr/>
              <p:nvPr/>
            </p:nvSpPr>
            <p:spPr>
              <a:xfrm rot="1271479">
                <a:off x="1846296" y="2382750"/>
                <a:ext cx="740221" cy="616284"/>
              </a:xfrm>
              <a:custGeom>
                <a:avLst/>
                <a:gdLst/>
                <a:ahLst/>
                <a:cxnLst/>
                <a:rect l="l" t="t" r="r" b="b"/>
                <a:pathLst>
                  <a:path w="46515" h="38719" extrusionOk="0">
                    <a:moveTo>
                      <a:pt x="24350" y="1"/>
                    </a:moveTo>
                    <a:cubicBezTo>
                      <a:pt x="19289" y="1"/>
                      <a:pt x="14009" y="2098"/>
                      <a:pt x="9261" y="6881"/>
                    </a:cubicBezTo>
                    <a:cubicBezTo>
                      <a:pt x="0" y="16215"/>
                      <a:pt x="4277" y="29356"/>
                      <a:pt x="12174" y="34990"/>
                    </a:cubicBezTo>
                    <a:cubicBezTo>
                      <a:pt x="15757" y="37546"/>
                      <a:pt x="19622" y="38719"/>
                      <a:pt x="23394" y="38719"/>
                    </a:cubicBezTo>
                    <a:cubicBezTo>
                      <a:pt x="28681" y="38719"/>
                      <a:pt x="33785" y="36414"/>
                      <a:pt x="37670" y="32383"/>
                    </a:cubicBezTo>
                    <a:cubicBezTo>
                      <a:pt x="43969" y="25850"/>
                      <a:pt x="46515" y="14053"/>
                      <a:pt x="38766" y="6309"/>
                    </a:cubicBezTo>
                    <a:cubicBezTo>
                      <a:pt x="34788" y="2334"/>
                      <a:pt x="29690" y="1"/>
                      <a:pt x="24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21" name="Google Shape;13221;p23"/>
              <p:cNvSpPr/>
              <p:nvPr/>
            </p:nvSpPr>
            <p:spPr>
              <a:xfrm rot="1271479">
                <a:off x="1909215" y="2386231"/>
                <a:ext cx="631770" cy="616029"/>
              </a:xfrm>
              <a:custGeom>
                <a:avLst/>
                <a:gdLst/>
                <a:ahLst/>
                <a:cxnLst/>
                <a:rect l="l" t="t" r="r" b="b"/>
                <a:pathLst>
                  <a:path w="39700" h="38703" extrusionOk="0">
                    <a:moveTo>
                      <a:pt x="20355" y="0"/>
                    </a:moveTo>
                    <a:cubicBezTo>
                      <a:pt x="19641" y="0"/>
                      <a:pt x="18927" y="42"/>
                      <a:pt x="18216" y="124"/>
                    </a:cubicBezTo>
                    <a:cubicBezTo>
                      <a:pt x="18772" y="2543"/>
                      <a:pt x="19121" y="5005"/>
                      <a:pt x="19485" y="7467"/>
                    </a:cubicBezTo>
                    <a:cubicBezTo>
                      <a:pt x="19592" y="8182"/>
                      <a:pt x="19069" y="8546"/>
                      <a:pt x="18505" y="8546"/>
                    </a:cubicBezTo>
                    <a:cubicBezTo>
                      <a:pt x="17966" y="8546"/>
                      <a:pt x="17388" y="8213"/>
                      <a:pt x="17288" y="7537"/>
                    </a:cubicBezTo>
                    <a:cubicBezTo>
                      <a:pt x="16936" y="5173"/>
                      <a:pt x="16593" y="2820"/>
                      <a:pt x="16050" y="510"/>
                    </a:cubicBezTo>
                    <a:cubicBezTo>
                      <a:pt x="14899" y="787"/>
                      <a:pt x="13774" y="1167"/>
                      <a:pt x="12692" y="1646"/>
                    </a:cubicBezTo>
                    <a:cubicBezTo>
                      <a:pt x="14261" y="4362"/>
                      <a:pt x="15689" y="7156"/>
                      <a:pt x="17065" y="9979"/>
                    </a:cubicBezTo>
                    <a:cubicBezTo>
                      <a:pt x="17494" y="10858"/>
                      <a:pt x="16724" y="11696"/>
                      <a:pt x="16007" y="11696"/>
                    </a:cubicBezTo>
                    <a:cubicBezTo>
                      <a:pt x="15694" y="11696"/>
                      <a:pt x="15391" y="11536"/>
                      <a:pt x="15202" y="11150"/>
                    </a:cubicBezTo>
                    <a:cubicBezTo>
                      <a:pt x="13796" y="8264"/>
                      <a:pt x="12336" y="5409"/>
                      <a:pt x="10727" y="2638"/>
                    </a:cubicBezTo>
                    <a:cubicBezTo>
                      <a:pt x="10018" y="3043"/>
                      <a:pt x="9332" y="3484"/>
                      <a:pt x="8669" y="3960"/>
                    </a:cubicBezTo>
                    <a:cubicBezTo>
                      <a:pt x="10418" y="6440"/>
                      <a:pt x="12214" y="8883"/>
                      <a:pt x="14117" y="11248"/>
                    </a:cubicBezTo>
                    <a:cubicBezTo>
                      <a:pt x="14753" y="12039"/>
                      <a:pt x="13971" y="12856"/>
                      <a:pt x="13155" y="12856"/>
                    </a:cubicBezTo>
                    <a:cubicBezTo>
                      <a:pt x="12831" y="12856"/>
                      <a:pt x="12501" y="12728"/>
                      <a:pt x="12253" y="12419"/>
                    </a:cubicBezTo>
                    <a:cubicBezTo>
                      <a:pt x="10400" y="10114"/>
                      <a:pt x="8647" y="7736"/>
                      <a:pt x="6940" y="5324"/>
                    </a:cubicBezTo>
                    <a:cubicBezTo>
                      <a:pt x="6378" y="5806"/>
                      <a:pt x="5819" y="6319"/>
                      <a:pt x="5269" y="6873"/>
                    </a:cubicBezTo>
                    <a:cubicBezTo>
                      <a:pt x="4733" y="7414"/>
                      <a:pt x="4228" y="7986"/>
                      <a:pt x="3756" y="8584"/>
                    </a:cubicBezTo>
                    <a:cubicBezTo>
                      <a:pt x="5645" y="9775"/>
                      <a:pt x="7551" y="10937"/>
                      <a:pt x="9476" y="12069"/>
                    </a:cubicBezTo>
                    <a:cubicBezTo>
                      <a:pt x="10507" y="12677"/>
                      <a:pt x="9914" y="14161"/>
                      <a:pt x="8966" y="14161"/>
                    </a:cubicBezTo>
                    <a:cubicBezTo>
                      <a:pt x="8795" y="14161"/>
                      <a:pt x="8613" y="14113"/>
                      <a:pt x="8426" y="14003"/>
                    </a:cubicBezTo>
                    <a:cubicBezTo>
                      <a:pt x="6433" y="12829"/>
                      <a:pt x="4457" y="11624"/>
                      <a:pt x="2501" y="10389"/>
                    </a:cubicBezTo>
                    <a:cubicBezTo>
                      <a:pt x="1824" y="11499"/>
                      <a:pt x="1277" y="12682"/>
                      <a:pt x="869" y="13915"/>
                    </a:cubicBezTo>
                    <a:cubicBezTo>
                      <a:pt x="2705" y="14530"/>
                      <a:pt x="4581" y="15032"/>
                      <a:pt x="6440" y="15580"/>
                    </a:cubicBezTo>
                    <a:cubicBezTo>
                      <a:pt x="7678" y="15945"/>
                      <a:pt x="7358" y="17768"/>
                      <a:pt x="6251" y="17768"/>
                    </a:cubicBezTo>
                    <a:cubicBezTo>
                      <a:pt x="6148" y="17768"/>
                      <a:pt x="6038" y="17753"/>
                      <a:pt x="5922" y="17718"/>
                    </a:cubicBezTo>
                    <a:cubicBezTo>
                      <a:pt x="4051" y="17167"/>
                      <a:pt x="2171" y="16650"/>
                      <a:pt x="323" y="16036"/>
                    </a:cubicBezTo>
                    <a:cubicBezTo>
                      <a:pt x="97" y="17244"/>
                      <a:pt x="1" y="18472"/>
                      <a:pt x="38" y="19700"/>
                    </a:cubicBezTo>
                    <a:cubicBezTo>
                      <a:pt x="860" y="19779"/>
                      <a:pt x="1686" y="19805"/>
                      <a:pt x="2515" y="19805"/>
                    </a:cubicBezTo>
                    <a:cubicBezTo>
                      <a:pt x="3198" y="19805"/>
                      <a:pt x="3883" y="19787"/>
                      <a:pt x="4571" y="19765"/>
                    </a:cubicBezTo>
                    <a:cubicBezTo>
                      <a:pt x="4585" y="19765"/>
                      <a:pt x="4599" y="19765"/>
                      <a:pt x="4613" y="19765"/>
                    </a:cubicBezTo>
                    <a:cubicBezTo>
                      <a:pt x="5989" y="19765"/>
                      <a:pt x="6043" y="21921"/>
                      <a:pt x="4641" y="21965"/>
                    </a:cubicBezTo>
                    <a:cubicBezTo>
                      <a:pt x="3953" y="21986"/>
                      <a:pt x="3266" y="22002"/>
                      <a:pt x="2581" y="22002"/>
                    </a:cubicBezTo>
                    <a:cubicBezTo>
                      <a:pt x="1797" y="22002"/>
                      <a:pt x="1016" y="21981"/>
                      <a:pt x="238" y="21921"/>
                    </a:cubicBezTo>
                    <a:lnTo>
                      <a:pt x="238" y="21921"/>
                    </a:lnTo>
                    <a:cubicBezTo>
                      <a:pt x="433" y="23190"/>
                      <a:pt x="754" y="24434"/>
                      <a:pt x="1196" y="25639"/>
                    </a:cubicBezTo>
                    <a:cubicBezTo>
                      <a:pt x="2801" y="25164"/>
                      <a:pt x="4371" y="24224"/>
                      <a:pt x="5791" y="23611"/>
                    </a:cubicBezTo>
                    <a:cubicBezTo>
                      <a:pt x="5941" y="23546"/>
                      <a:pt x="6083" y="23517"/>
                      <a:pt x="6214" y="23517"/>
                    </a:cubicBezTo>
                    <a:cubicBezTo>
                      <a:pt x="7215" y="23517"/>
                      <a:pt x="7579" y="25223"/>
                      <a:pt x="6442" y="25713"/>
                    </a:cubicBezTo>
                    <a:cubicBezTo>
                      <a:pt x="4988" y="26340"/>
                      <a:pt x="3535" y="27109"/>
                      <a:pt x="2029" y="27605"/>
                    </a:cubicBezTo>
                    <a:cubicBezTo>
                      <a:pt x="2620" y="28812"/>
                      <a:pt x="3329" y="29958"/>
                      <a:pt x="4146" y="31025"/>
                    </a:cubicBezTo>
                    <a:cubicBezTo>
                      <a:pt x="5524" y="29617"/>
                      <a:pt x="6984" y="28292"/>
                      <a:pt x="8519" y="27056"/>
                    </a:cubicBezTo>
                    <a:cubicBezTo>
                      <a:pt x="8722" y="26892"/>
                      <a:pt x="8927" y="26822"/>
                      <a:pt x="9119" y="26822"/>
                    </a:cubicBezTo>
                    <a:cubicBezTo>
                      <a:pt x="9972" y="26822"/>
                      <a:pt x="10578" y="28203"/>
                      <a:pt x="9690" y="28919"/>
                    </a:cubicBezTo>
                    <a:cubicBezTo>
                      <a:pt x="8235" y="30092"/>
                      <a:pt x="6869" y="31365"/>
                      <a:pt x="5574" y="32710"/>
                    </a:cubicBezTo>
                    <a:cubicBezTo>
                      <a:pt x="6383" y="33558"/>
                      <a:pt x="7256" y="34322"/>
                      <a:pt x="8181" y="34982"/>
                    </a:cubicBezTo>
                    <a:cubicBezTo>
                      <a:pt x="8481" y="35196"/>
                      <a:pt x="8783" y="35397"/>
                      <a:pt x="9086" y="35592"/>
                    </a:cubicBezTo>
                    <a:lnTo>
                      <a:pt x="10909" y="30734"/>
                    </a:lnTo>
                    <a:cubicBezTo>
                      <a:pt x="11108" y="30202"/>
                      <a:pt x="11581" y="29969"/>
                      <a:pt x="12038" y="29969"/>
                    </a:cubicBezTo>
                    <a:cubicBezTo>
                      <a:pt x="12706" y="29969"/>
                      <a:pt x="13342" y="30466"/>
                      <a:pt x="13047" y="31251"/>
                    </a:cubicBezTo>
                    <a:lnTo>
                      <a:pt x="11010" y="36684"/>
                    </a:lnTo>
                    <a:cubicBezTo>
                      <a:pt x="12215" y="37291"/>
                      <a:pt x="13482" y="37770"/>
                      <a:pt x="14787" y="38111"/>
                    </a:cubicBezTo>
                    <a:cubicBezTo>
                      <a:pt x="15007" y="36170"/>
                      <a:pt x="15156" y="34223"/>
                      <a:pt x="15298" y="32276"/>
                    </a:cubicBezTo>
                    <a:cubicBezTo>
                      <a:pt x="15351" y="31557"/>
                      <a:pt x="15956" y="31186"/>
                      <a:pt x="16519" y="31186"/>
                    </a:cubicBezTo>
                    <a:cubicBezTo>
                      <a:pt x="17052" y="31186"/>
                      <a:pt x="17547" y="31520"/>
                      <a:pt x="17496" y="32206"/>
                    </a:cubicBezTo>
                    <a:cubicBezTo>
                      <a:pt x="17342" y="34319"/>
                      <a:pt x="17172" y="36431"/>
                      <a:pt x="16935" y="38537"/>
                    </a:cubicBezTo>
                    <a:cubicBezTo>
                      <a:pt x="17749" y="38647"/>
                      <a:pt x="18569" y="38703"/>
                      <a:pt x="19389" y="38703"/>
                    </a:cubicBezTo>
                    <a:cubicBezTo>
                      <a:pt x="20042" y="38703"/>
                      <a:pt x="20695" y="38667"/>
                      <a:pt x="21346" y="38597"/>
                    </a:cubicBezTo>
                    <a:cubicBezTo>
                      <a:pt x="20845" y="36495"/>
                      <a:pt x="20248" y="34418"/>
                      <a:pt x="19717" y="32320"/>
                    </a:cubicBezTo>
                    <a:cubicBezTo>
                      <a:pt x="19505" y="31480"/>
                      <a:pt x="20211" y="30909"/>
                      <a:pt x="20870" y="30909"/>
                    </a:cubicBezTo>
                    <a:cubicBezTo>
                      <a:pt x="21287" y="30909"/>
                      <a:pt x="21685" y="31137"/>
                      <a:pt x="21819" y="31668"/>
                    </a:cubicBezTo>
                    <a:cubicBezTo>
                      <a:pt x="22372" y="33862"/>
                      <a:pt x="23002" y="36033"/>
                      <a:pt x="23516" y="38233"/>
                    </a:cubicBezTo>
                    <a:cubicBezTo>
                      <a:pt x="25233" y="37841"/>
                      <a:pt x="26898" y="37204"/>
                      <a:pt x="28473" y="36352"/>
                    </a:cubicBezTo>
                    <a:cubicBezTo>
                      <a:pt x="27108" y="34366"/>
                      <a:pt x="25825" y="32323"/>
                      <a:pt x="24360" y="30406"/>
                    </a:cubicBezTo>
                    <a:cubicBezTo>
                      <a:pt x="23746" y="29602"/>
                      <a:pt x="24521" y="28783"/>
                      <a:pt x="25326" y="28783"/>
                    </a:cubicBezTo>
                    <a:cubicBezTo>
                      <a:pt x="25651" y="28783"/>
                      <a:pt x="25980" y="28916"/>
                      <a:pt x="26225" y="29236"/>
                    </a:cubicBezTo>
                    <a:cubicBezTo>
                      <a:pt x="27694" y="31160"/>
                      <a:pt x="28979" y="33209"/>
                      <a:pt x="30350" y="35201"/>
                    </a:cubicBezTo>
                    <a:cubicBezTo>
                      <a:pt x="31550" y="34374"/>
                      <a:pt x="32666" y="33427"/>
                      <a:pt x="33678" y="32376"/>
                    </a:cubicBezTo>
                    <a:cubicBezTo>
                      <a:pt x="33811" y="32238"/>
                      <a:pt x="33940" y="32094"/>
                      <a:pt x="34071" y="31951"/>
                    </a:cubicBezTo>
                    <a:cubicBezTo>
                      <a:pt x="31705" y="30379"/>
                      <a:pt x="29396" y="28723"/>
                      <a:pt x="27002" y="27192"/>
                    </a:cubicBezTo>
                    <a:cubicBezTo>
                      <a:pt x="26006" y="26554"/>
                      <a:pt x="26581" y="25083"/>
                      <a:pt x="27499" y="25083"/>
                    </a:cubicBezTo>
                    <a:cubicBezTo>
                      <a:pt x="27674" y="25083"/>
                      <a:pt x="27861" y="25136"/>
                      <a:pt x="28052" y="25259"/>
                    </a:cubicBezTo>
                    <a:cubicBezTo>
                      <a:pt x="30561" y="26863"/>
                      <a:pt x="32977" y="28604"/>
                      <a:pt x="35463" y="30240"/>
                    </a:cubicBezTo>
                    <a:cubicBezTo>
                      <a:pt x="36640" y="28621"/>
                      <a:pt x="37590" y="26847"/>
                      <a:pt x="38285" y="24971"/>
                    </a:cubicBezTo>
                    <a:cubicBezTo>
                      <a:pt x="35152" y="24492"/>
                      <a:pt x="32025" y="23990"/>
                      <a:pt x="28955" y="23183"/>
                    </a:cubicBezTo>
                    <a:cubicBezTo>
                      <a:pt x="27691" y="22850"/>
                      <a:pt x="28031" y="21002"/>
                      <a:pt x="29169" y="21002"/>
                    </a:cubicBezTo>
                    <a:cubicBezTo>
                      <a:pt x="29264" y="21002"/>
                      <a:pt x="29365" y="21015"/>
                      <a:pt x="29471" y="21043"/>
                    </a:cubicBezTo>
                    <a:cubicBezTo>
                      <a:pt x="32589" y="21863"/>
                      <a:pt x="35766" y="22369"/>
                      <a:pt x="38948" y="22854"/>
                    </a:cubicBezTo>
                    <a:cubicBezTo>
                      <a:pt x="39489" y="20746"/>
                      <a:pt x="39700" y="18555"/>
                      <a:pt x="39504" y="16392"/>
                    </a:cubicBezTo>
                    <a:lnTo>
                      <a:pt x="39504" y="16392"/>
                    </a:lnTo>
                    <a:cubicBezTo>
                      <a:pt x="37122" y="16873"/>
                      <a:pt x="34742" y="17356"/>
                      <a:pt x="32360" y="17839"/>
                    </a:cubicBezTo>
                    <a:cubicBezTo>
                      <a:pt x="32273" y="17857"/>
                      <a:pt x="32190" y="17865"/>
                      <a:pt x="32109" y="17865"/>
                    </a:cubicBezTo>
                    <a:cubicBezTo>
                      <a:pt x="30907" y="17865"/>
                      <a:pt x="30411" y="16004"/>
                      <a:pt x="31708" y="15739"/>
                    </a:cubicBezTo>
                    <a:cubicBezTo>
                      <a:pt x="34194" y="15231"/>
                      <a:pt x="36680" y="14726"/>
                      <a:pt x="39168" y="14225"/>
                    </a:cubicBezTo>
                    <a:cubicBezTo>
                      <a:pt x="38812" y="12627"/>
                      <a:pt x="38211" y="11093"/>
                      <a:pt x="37387" y="9677"/>
                    </a:cubicBezTo>
                    <a:cubicBezTo>
                      <a:pt x="35750" y="10529"/>
                      <a:pt x="34102" y="11361"/>
                      <a:pt x="32444" y="12172"/>
                    </a:cubicBezTo>
                    <a:cubicBezTo>
                      <a:pt x="32267" y="12258"/>
                      <a:pt x="32093" y="12296"/>
                      <a:pt x="31926" y="12296"/>
                    </a:cubicBezTo>
                    <a:cubicBezTo>
                      <a:pt x="30900" y="12296"/>
                      <a:pt x="30182" y="10846"/>
                      <a:pt x="31273" y="10308"/>
                    </a:cubicBezTo>
                    <a:cubicBezTo>
                      <a:pt x="32906" y="9506"/>
                      <a:pt x="34533" y="8691"/>
                      <a:pt x="36146" y="7851"/>
                    </a:cubicBezTo>
                    <a:cubicBezTo>
                      <a:pt x="35720" y="7308"/>
                      <a:pt x="35262" y="6791"/>
                      <a:pt x="34775" y="6302"/>
                    </a:cubicBezTo>
                    <a:cubicBezTo>
                      <a:pt x="34008" y="5537"/>
                      <a:pt x="33190" y="4826"/>
                      <a:pt x="32326" y="4174"/>
                    </a:cubicBezTo>
                    <a:cubicBezTo>
                      <a:pt x="32319" y="4184"/>
                      <a:pt x="32313" y="4196"/>
                      <a:pt x="32305" y="4206"/>
                    </a:cubicBezTo>
                    <a:cubicBezTo>
                      <a:pt x="30841" y="6110"/>
                      <a:pt x="29418" y="8045"/>
                      <a:pt x="27894" y="9901"/>
                    </a:cubicBezTo>
                    <a:cubicBezTo>
                      <a:pt x="27673" y="10170"/>
                      <a:pt x="27410" y="10282"/>
                      <a:pt x="27152" y="10282"/>
                    </a:cubicBezTo>
                    <a:cubicBezTo>
                      <a:pt x="26359" y="10282"/>
                      <a:pt x="25614" y="9219"/>
                      <a:pt x="26289" y="8396"/>
                    </a:cubicBezTo>
                    <a:cubicBezTo>
                      <a:pt x="27750" y="6618"/>
                      <a:pt x="29117" y="4770"/>
                      <a:pt x="30516" y="2944"/>
                    </a:cubicBezTo>
                    <a:cubicBezTo>
                      <a:pt x="28682" y="1823"/>
                      <a:pt x="26717" y="1000"/>
                      <a:pt x="24677" y="513"/>
                    </a:cubicBezTo>
                    <a:cubicBezTo>
                      <a:pt x="24545" y="2678"/>
                      <a:pt x="24300" y="4832"/>
                      <a:pt x="23917" y="6977"/>
                    </a:cubicBezTo>
                    <a:cubicBezTo>
                      <a:pt x="23815" y="7549"/>
                      <a:pt x="23396" y="7799"/>
                      <a:pt x="22954" y="7799"/>
                    </a:cubicBezTo>
                    <a:cubicBezTo>
                      <a:pt x="22317" y="7799"/>
                      <a:pt x="21631" y="7281"/>
                      <a:pt x="21778" y="6460"/>
                    </a:cubicBezTo>
                    <a:cubicBezTo>
                      <a:pt x="22154" y="4354"/>
                      <a:pt x="22382" y="2247"/>
                      <a:pt x="22501" y="126"/>
                    </a:cubicBezTo>
                    <a:cubicBezTo>
                      <a:pt x="21788" y="42"/>
                      <a:pt x="21072" y="0"/>
                      <a:pt x="20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22" name="Google Shape;13222;p23"/>
              <p:cNvSpPr/>
              <p:nvPr/>
            </p:nvSpPr>
            <p:spPr>
              <a:xfrm rot="1271479">
                <a:off x="1916348" y="2440404"/>
                <a:ext cx="603173" cy="502160"/>
              </a:xfrm>
              <a:custGeom>
                <a:avLst/>
                <a:gdLst/>
                <a:ahLst/>
                <a:cxnLst/>
                <a:rect l="l" t="t" r="r" b="b"/>
                <a:pathLst>
                  <a:path w="37903" h="31549" extrusionOk="0">
                    <a:moveTo>
                      <a:pt x="19841" y="1"/>
                    </a:moveTo>
                    <a:cubicBezTo>
                      <a:pt x="15717" y="1"/>
                      <a:pt x="11416" y="1710"/>
                      <a:pt x="7548" y="5608"/>
                    </a:cubicBezTo>
                    <a:cubicBezTo>
                      <a:pt x="1" y="13212"/>
                      <a:pt x="3485" y="23920"/>
                      <a:pt x="9920" y="28510"/>
                    </a:cubicBezTo>
                    <a:cubicBezTo>
                      <a:pt x="12840" y="30593"/>
                      <a:pt x="15990" y="31549"/>
                      <a:pt x="19063" y="31549"/>
                    </a:cubicBezTo>
                    <a:cubicBezTo>
                      <a:pt x="23372" y="31549"/>
                      <a:pt x="27530" y="29670"/>
                      <a:pt x="30695" y="26387"/>
                    </a:cubicBezTo>
                    <a:cubicBezTo>
                      <a:pt x="35828" y="21063"/>
                      <a:pt x="37902" y="11450"/>
                      <a:pt x="31587" y="5142"/>
                    </a:cubicBezTo>
                    <a:cubicBezTo>
                      <a:pt x="28346" y="1903"/>
                      <a:pt x="24192" y="1"/>
                      <a:pt x="198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23" name="Google Shape;13223;p23"/>
              <p:cNvSpPr/>
              <p:nvPr/>
            </p:nvSpPr>
            <p:spPr>
              <a:xfrm rot="1271479">
                <a:off x="2192259" y="2260208"/>
                <a:ext cx="22995" cy="89039"/>
              </a:xfrm>
              <a:custGeom>
                <a:avLst/>
                <a:gdLst/>
                <a:ahLst/>
                <a:cxnLst/>
                <a:rect l="l" t="t" r="r" b="b"/>
                <a:pathLst>
                  <a:path w="1445" h="5594" extrusionOk="0">
                    <a:moveTo>
                      <a:pt x="274" y="1"/>
                    </a:moveTo>
                    <a:cubicBezTo>
                      <a:pt x="137" y="1"/>
                      <a:pt x="0" y="89"/>
                      <a:pt x="1" y="266"/>
                    </a:cubicBezTo>
                    <a:lnTo>
                      <a:pt x="1" y="268"/>
                    </a:lnTo>
                    <a:cubicBezTo>
                      <a:pt x="15" y="2013"/>
                      <a:pt x="301" y="3746"/>
                      <a:pt x="847" y="5403"/>
                    </a:cubicBezTo>
                    <a:cubicBezTo>
                      <a:pt x="891" y="5536"/>
                      <a:pt x="1001" y="5594"/>
                      <a:pt x="1111" y="5594"/>
                    </a:cubicBezTo>
                    <a:cubicBezTo>
                      <a:pt x="1278" y="5594"/>
                      <a:pt x="1444" y="5461"/>
                      <a:pt x="1378" y="5258"/>
                    </a:cubicBezTo>
                    <a:cubicBezTo>
                      <a:pt x="845" y="3647"/>
                      <a:pt x="567" y="1964"/>
                      <a:pt x="552" y="266"/>
                    </a:cubicBezTo>
                    <a:cubicBezTo>
                      <a:pt x="550" y="89"/>
                      <a:pt x="411" y="1"/>
                      <a:pt x="27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24" name="Google Shape;13224;p23"/>
              <p:cNvSpPr/>
              <p:nvPr/>
            </p:nvSpPr>
            <p:spPr>
              <a:xfrm rot="1271479">
                <a:off x="2233777" y="2265017"/>
                <a:ext cx="29106" cy="19084"/>
              </a:xfrm>
              <a:custGeom>
                <a:avLst/>
                <a:gdLst/>
                <a:ahLst/>
                <a:cxnLst/>
                <a:rect l="l" t="t" r="r" b="b"/>
                <a:pathLst>
                  <a:path w="1829" h="1199" extrusionOk="0">
                    <a:moveTo>
                      <a:pt x="440" y="0"/>
                    </a:moveTo>
                    <a:cubicBezTo>
                      <a:pt x="177" y="0"/>
                      <a:pt x="0" y="377"/>
                      <a:pt x="281" y="501"/>
                    </a:cubicBezTo>
                    <a:cubicBezTo>
                      <a:pt x="633" y="654"/>
                      <a:pt x="955" y="864"/>
                      <a:pt x="1236" y="1123"/>
                    </a:cubicBezTo>
                    <a:cubicBezTo>
                      <a:pt x="1294" y="1176"/>
                      <a:pt x="1358" y="1198"/>
                      <a:pt x="1420" y="1198"/>
                    </a:cubicBezTo>
                    <a:cubicBezTo>
                      <a:pt x="1637" y="1198"/>
                      <a:pt x="1829" y="923"/>
                      <a:pt x="1626" y="735"/>
                    </a:cubicBezTo>
                    <a:cubicBezTo>
                      <a:pt x="1312" y="441"/>
                      <a:pt x="952" y="201"/>
                      <a:pt x="560" y="27"/>
                    </a:cubicBezTo>
                    <a:cubicBezTo>
                      <a:pt x="519" y="8"/>
                      <a:pt x="478" y="0"/>
                      <a:pt x="4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25" name="Google Shape;13225;p23"/>
              <p:cNvSpPr/>
              <p:nvPr/>
            </p:nvSpPr>
            <p:spPr>
              <a:xfrm rot="1271479">
                <a:off x="2250767" y="2296258"/>
                <a:ext cx="46754" cy="46748"/>
              </a:xfrm>
              <a:custGeom>
                <a:avLst/>
                <a:gdLst/>
                <a:ahLst/>
                <a:cxnLst/>
                <a:rect l="l" t="t" r="r" b="b"/>
                <a:pathLst>
                  <a:path w="2938" h="2937" extrusionOk="0">
                    <a:moveTo>
                      <a:pt x="362" y="0"/>
                    </a:moveTo>
                    <a:cubicBezTo>
                      <a:pt x="146" y="0"/>
                      <a:pt x="0" y="355"/>
                      <a:pt x="230" y="529"/>
                    </a:cubicBezTo>
                    <a:cubicBezTo>
                      <a:pt x="1057" y="1162"/>
                      <a:pt x="1766" y="1933"/>
                      <a:pt x="2329" y="2809"/>
                    </a:cubicBezTo>
                    <a:cubicBezTo>
                      <a:pt x="2387" y="2899"/>
                      <a:pt x="2471" y="2936"/>
                      <a:pt x="2554" y="2936"/>
                    </a:cubicBezTo>
                    <a:cubicBezTo>
                      <a:pt x="2747" y="2936"/>
                      <a:pt x="2937" y="2739"/>
                      <a:pt x="2804" y="2531"/>
                    </a:cubicBezTo>
                    <a:cubicBezTo>
                      <a:pt x="2189" y="1577"/>
                      <a:pt x="1411" y="739"/>
                      <a:pt x="507" y="54"/>
                    </a:cubicBezTo>
                    <a:cubicBezTo>
                      <a:pt x="457" y="17"/>
                      <a:pt x="408" y="0"/>
                      <a:pt x="36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26" name="Google Shape;13226;p23"/>
              <p:cNvSpPr/>
              <p:nvPr/>
            </p:nvSpPr>
            <p:spPr>
              <a:xfrm rot="1271479">
                <a:off x="2357906" y="2330914"/>
                <a:ext cx="62047" cy="49215"/>
              </a:xfrm>
              <a:custGeom>
                <a:avLst/>
                <a:gdLst/>
                <a:ahLst/>
                <a:cxnLst/>
                <a:rect l="l" t="t" r="r" b="b"/>
                <a:pathLst>
                  <a:path w="3899" h="3092" extrusionOk="0">
                    <a:moveTo>
                      <a:pt x="3507" y="0"/>
                    </a:moveTo>
                    <a:cubicBezTo>
                      <a:pt x="3463" y="0"/>
                      <a:pt x="3415" y="13"/>
                      <a:pt x="3368" y="42"/>
                    </a:cubicBezTo>
                    <a:cubicBezTo>
                      <a:pt x="2197" y="754"/>
                      <a:pt x="1127" y="1622"/>
                      <a:pt x="187" y="2619"/>
                    </a:cubicBezTo>
                    <a:cubicBezTo>
                      <a:pt x="1" y="2816"/>
                      <a:pt x="187" y="3092"/>
                      <a:pt x="394" y="3092"/>
                    </a:cubicBezTo>
                    <a:cubicBezTo>
                      <a:pt x="456" y="3092"/>
                      <a:pt x="520" y="3067"/>
                      <a:pt x="577" y="3007"/>
                    </a:cubicBezTo>
                    <a:cubicBezTo>
                      <a:pt x="1482" y="2044"/>
                      <a:pt x="2516" y="1206"/>
                      <a:pt x="3645" y="517"/>
                    </a:cubicBezTo>
                    <a:cubicBezTo>
                      <a:pt x="3899" y="362"/>
                      <a:pt x="3743" y="0"/>
                      <a:pt x="350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27" name="Google Shape;13227;p23"/>
              <p:cNvSpPr/>
              <p:nvPr/>
            </p:nvSpPr>
            <p:spPr>
              <a:xfrm rot="1271479">
                <a:off x="2429287" y="2335305"/>
                <a:ext cx="26608" cy="14612"/>
              </a:xfrm>
              <a:custGeom>
                <a:avLst/>
                <a:gdLst/>
                <a:ahLst/>
                <a:cxnLst/>
                <a:rect l="l" t="t" r="r" b="b"/>
                <a:pathLst>
                  <a:path w="1672" h="918" extrusionOk="0">
                    <a:moveTo>
                      <a:pt x="1321" y="1"/>
                    </a:moveTo>
                    <a:cubicBezTo>
                      <a:pt x="1292" y="1"/>
                      <a:pt x="1260" y="6"/>
                      <a:pt x="1227" y="18"/>
                    </a:cubicBezTo>
                    <a:cubicBezTo>
                      <a:pt x="904" y="135"/>
                      <a:pt x="588" y="266"/>
                      <a:pt x="277" y="413"/>
                    </a:cubicBezTo>
                    <a:cubicBezTo>
                      <a:pt x="1" y="544"/>
                      <a:pt x="172" y="917"/>
                      <a:pt x="430" y="917"/>
                    </a:cubicBezTo>
                    <a:cubicBezTo>
                      <a:pt x="470" y="917"/>
                      <a:pt x="512" y="908"/>
                      <a:pt x="555" y="888"/>
                    </a:cubicBezTo>
                    <a:lnTo>
                      <a:pt x="555" y="889"/>
                    </a:lnTo>
                    <a:cubicBezTo>
                      <a:pt x="822" y="762"/>
                      <a:pt x="1095" y="649"/>
                      <a:pt x="1374" y="549"/>
                    </a:cubicBezTo>
                    <a:cubicBezTo>
                      <a:pt x="1671" y="442"/>
                      <a:pt x="1585" y="1"/>
                      <a:pt x="1321"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28" name="Google Shape;13228;p23"/>
              <p:cNvSpPr/>
              <p:nvPr/>
            </p:nvSpPr>
            <p:spPr>
              <a:xfrm rot="1271479">
                <a:off x="2012045" y="2298725"/>
                <a:ext cx="11617" cy="26549"/>
              </a:xfrm>
              <a:custGeom>
                <a:avLst/>
                <a:gdLst/>
                <a:ahLst/>
                <a:cxnLst/>
                <a:rect l="l" t="t" r="r" b="b"/>
                <a:pathLst>
                  <a:path w="730" h="1668" extrusionOk="0">
                    <a:moveTo>
                      <a:pt x="337" y="0"/>
                    </a:moveTo>
                    <a:cubicBezTo>
                      <a:pt x="177" y="0"/>
                      <a:pt x="1" y="137"/>
                      <a:pt x="37" y="345"/>
                    </a:cubicBezTo>
                    <a:cubicBezTo>
                      <a:pt x="97" y="696"/>
                      <a:pt x="140" y="1049"/>
                      <a:pt x="166" y="1403"/>
                    </a:cubicBezTo>
                    <a:cubicBezTo>
                      <a:pt x="179" y="1579"/>
                      <a:pt x="324" y="1667"/>
                      <a:pt x="461" y="1667"/>
                    </a:cubicBezTo>
                    <a:cubicBezTo>
                      <a:pt x="599" y="1667"/>
                      <a:pt x="729" y="1580"/>
                      <a:pt x="716" y="1403"/>
                    </a:cubicBezTo>
                    <a:cubicBezTo>
                      <a:pt x="686" y="1000"/>
                      <a:pt x="636" y="598"/>
                      <a:pt x="566" y="200"/>
                    </a:cubicBezTo>
                    <a:cubicBezTo>
                      <a:pt x="542" y="61"/>
                      <a:pt x="443" y="0"/>
                      <a:pt x="33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29" name="Google Shape;13229;p23"/>
              <p:cNvSpPr/>
              <p:nvPr/>
            </p:nvSpPr>
            <p:spPr>
              <a:xfrm rot="1271479">
                <a:off x="1995530" y="2336899"/>
                <a:ext cx="34485" cy="68697"/>
              </a:xfrm>
              <a:custGeom>
                <a:avLst/>
                <a:gdLst/>
                <a:ahLst/>
                <a:cxnLst/>
                <a:rect l="l" t="t" r="r" b="b"/>
                <a:pathLst>
                  <a:path w="2167" h="4316" extrusionOk="0">
                    <a:moveTo>
                      <a:pt x="335" y="0"/>
                    </a:moveTo>
                    <a:cubicBezTo>
                      <a:pt x="172" y="0"/>
                      <a:pt x="1" y="135"/>
                      <a:pt x="55" y="343"/>
                    </a:cubicBezTo>
                    <a:lnTo>
                      <a:pt x="54" y="341"/>
                    </a:lnTo>
                    <a:lnTo>
                      <a:pt x="54" y="341"/>
                    </a:lnTo>
                    <a:cubicBezTo>
                      <a:pt x="402" y="1678"/>
                      <a:pt x="913" y="2967"/>
                      <a:pt x="1574" y="4179"/>
                    </a:cubicBezTo>
                    <a:cubicBezTo>
                      <a:pt x="1627" y="4275"/>
                      <a:pt x="1709" y="4315"/>
                      <a:pt x="1792" y="4315"/>
                    </a:cubicBezTo>
                    <a:cubicBezTo>
                      <a:pt x="1977" y="4315"/>
                      <a:pt x="2167" y="4117"/>
                      <a:pt x="2050" y="3902"/>
                    </a:cubicBezTo>
                    <a:cubicBezTo>
                      <a:pt x="1412" y="2730"/>
                      <a:pt x="920" y="1486"/>
                      <a:pt x="585" y="196"/>
                    </a:cubicBezTo>
                    <a:cubicBezTo>
                      <a:pt x="549" y="59"/>
                      <a:pt x="444" y="0"/>
                      <a:pt x="335"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30" name="Google Shape;13230;p23"/>
              <p:cNvSpPr/>
              <p:nvPr/>
            </p:nvSpPr>
            <p:spPr>
              <a:xfrm rot="1271479">
                <a:off x="1887115" y="2422182"/>
                <a:ext cx="30045" cy="16124"/>
              </a:xfrm>
              <a:custGeom>
                <a:avLst/>
                <a:gdLst/>
                <a:ahLst/>
                <a:cxnLst/>
                <a:rect l="l" t="t" r="r" b="b"/>
                <a:pathLst>
                  <a:path w="1888" h="1013" extrusionOk="0">
                    <a:moveTo>
                      <a:pt x="1453" y="1"/>
                    </a:moveTo>
                    <a:cubicBezTo>
                      <a:pt x="1413" y="1"/>
                      <a:pt x="1372" y="9"/>
                      <a:pt x="1330" y="28"/>
                    </a:cubicBezTo>
                    <a:lnTo>
                      <a:pt x="280" y="510"/>
                    </a:lnTo>
                    <a:cubicBezTo>
                      <a:pt x="0" y="637"/>
                      <a:pt x="175" y="1012"/>
                      <a:pt x="435" y="1012"/>
                    </a:cubicBezTo>
                    <a:cubicBezTo>
                      <a:pt x="474" y="1012"/>
                      <a:pt x="515" y="1004"/>
                      <a:pt x="557" y="985"/>
                    </a:cubicBezTo>
                    <a:lnTo>
                      <a:pt x="1608" y="503"/>
                    </a:lnTo>
                    <a:cubicBezTo>
                      <a:pt x="1887" y="374"/>
                      <a:pt x="1713" y="1"/>
                      <a:pt x="145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31" name="Google Shape;13231;p23"/>
              <p:cNvSpPr/>
              <p:nvPr/>
            </p:nvSpPr>
            <p:spPr>
              <a:xfrm rot="1271479">
                <a:off x="1928509" y="2424160"/>
                <a:ext cx="53104" cy="18925"/>
              </a:xfrm>
              <a:custGeom>
                <a:avLst/>
                <a:gdLst/>
                <a:ahLst/>
                <a:cxnLst/>
                <a:rect l="l" t="t" r="r" b="b"/>
                <a:pathLst>
                  <a:path w="3337" h="1189" extrusionOk="0">
                    <a:moveTo>
                      <a:pt x="2924" y="1"/>
                    </a:moveTo>
                    <a:cubicBezTo>
                      <a:pt x="2905" y="1"/>
                      <a:pt x="2886" y="2"/>
                      <a:pt x="2865" y="6"/>
                    </a:cubicBezTo>
                    <a:cubicBezTo>
                      <a:pt x="2001" y="171"/>
                      <a:pt x="1147" y="384"/>
                      <a:pt x="306" y="644"/>
                    </a:cubicBezTo>
                    <a:cubicBezTo>
                      <a:pt x="0" y="739"/>
                      <a:pt x="93" y="1189"/>
                      <a:pt x="368" y="1189"/>
                    </a:cubicBezTo>
                    <a:cubicBezTo>
                      <a:pt x="395" y="1189"/>
                      <a:pt x="423" y="1185"/>
                      <a:pt x="453" y="1175"/>
                    </a:cubicBezTo>
                    <a:cubicBezTo>
                      <a:pt x="1293" y="915"/>
                      <a:pt x="2148" y="701"/>
                      <a:pt x="3010" y="536"/>
                    </a:cubicBezTo>
                    <a:cubicBezTo>
                      <a:pt x="3337" y="474"/>
                      <a:pt x="3226" y="1"/>
                      <a:pt x="292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32" name="Google Shape;13232;p23"/>
              <p:cNvSpPr/>
              <p:nvPr/>
            </p:nvSpPr>
            <p:spPr>
              <a:xfrm rot="1271479">
                <a:off x="1817190" y="2657809"/>
                <a:ext cx="56255" cy="17079"/>
              </a:xfrm>
              <a:custGeom>
                <a:avLst/>
                <a:gdLst/>
                <a:ahLst/>
                <a:cxnLst/>
                <a:rect l="l" t="t" r="r" b="b"/>
                <a:pathLst>
                  <a:path w="3535" h="1073" extrusionOk="0">
                    <a:moveTo>
                      <a:pt x="400" y="1"/>
                    </a:moveTo>
                    <a:cubicBezTo>
                      <a:pt x="105" y="1"/>
                      <a:pt x="0" y="465"/>
                      <a:pt x="322" y="539"/>
                    </a:cubicBezTo>
                    <a:cubicBezTo>
                      <a:pt x="1228" y="748"/>
                      <a:pt x="2139" y="923"/>
                      <a:pt x="3057" y="1069"/>
                    </a:cubicBezTo>
                    <a:cubicBezTo>
                      <a:pt x="3073" y="1071"/>
                      <a:pt x="3089" y="1073"/>
                      <a:pt x="3105" y="1073"/>
                    </a:cubicBezTo>
                    <a:cubicBezTo>
                      <a:pt x="3415" y="1073"/>
                      <a:pt x="3535" y="590"/>
                      <a:pt x="3202" y="538"/>
                    </a:cubicBezTo>
                    <a:cubicBezTo>
                      <a:pt x="2284" y="394"/>
                      <a:pt x="1373" y="217"/>
                      <a:pt x="468" y="8"/>
                    </a:cubicBezTo>
                    <a:cubicBezTo>
                      <a:pt x="444" y="3"/>
                      <a:pt x="421" y="1"/>
                      <a:pt x="40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33" name="Google Shape;13233;p23"/>
              <p:cNvSpPr/>
              <p:nvPr/>
            </p:nvSpPr>
            <p:spPr>
              <a:xfrm rot="1271479">
                <a:off x="1847598" y="2723567"/>
                <a:ext cx="23457" cy="62649"/>
              </a:xfrm>
              <a:custGeom>
                <a:avLst/>
                <a:gdLst/>
                <a:ahLst/>
                <a:cxnLst/>
                <a:rect l="l" t="t" r="r" b="b"/>
                <a:pathLst>
                  <a:path w="1474" h="3936" extrusionOk="0">
                    <a:moveTo>
                      <a:pt x="1140" y="0"/>
                    </a:moveTo>
                    <a:cubicBezTo>
                      <a:pt x="1030" y="0"/>
                      <a:pt x="919" y="58"/>
                      <a:pt x="874" y="191"/>
                    </a:cubicBezTo>
                    <a:cubicBezTo>
                      <a:pt x="498" y="1298"/>
                      <a:pt x="216" y="2435"/>
                      <a:pt x="33" y="3590"/>
                    </a:cubicBezTo>
                    <a:cubicBezTo>
                      <a:pt x="0" y="3799"/>
                      <a:pt x="179" y="3936"/>
                      <a:pt x="338" y="3936"/>
                    </a:cubicBezTo>
                    <a:cubicBezTo>
                      <a:pt x="444" y="3936"/>
                      <a:pt x="542" y="3876"/>
                      <a:pt x="564" y="3737"/>
                    </a:cubicBezTo>
                    <a:cubicBezTo>
                      <a:pt x="747" y="2582"/>
                      <a:pt x="1028" y="1443"/>
                      <a:pt x="1405" y="336"/>
                    </a:cubicBezTo>
                    <a:cubicBezTo>
                      <a:pt x="1474" y="133"/>
                      <a:pt x="1308" y="0"/>
                      <a:pt x="11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34" name="Google Shape;13234;p23"/>
              <p:cNvSpPr/>
              <p:nvPr/>
            </p:nvSpPr>
            <p:spPr>
              <a:xfrm rot="1271479">
                <a:off x="1967241" y="2993002"/>
                <a:ext cx="25796" cy="15694"/>
              </a:xfrm>
              <a:custGeom>
                <a:avLst/>
                <a:gdLst/>
                <a:ahLst/>
                <a:cxnLst/>
                <a:rect l="l" t="t" r="r" b="b"/>
                <a:pathLst>
                  <a:path w="1621" h="985" extrusionOk="0">
                    <a:moveTo>
                      <a:pt x="1210" y="1"/>
                    </a:moveTo>
                    <a:cubicBezTo>
                      <a:pt x="1168" y="1"/>
                      <a:pt x="1123" y="11"/>
                      <a:pt x="1077" y="36"/>
                    </a:cubicBezTo>
                    <a:lnTo>
                      <a:pt x="267" y="475"/>
                    </a:lnTo>
                    <a:cubicBezTo>
                      <a:pt x="1" y="619"/>
                      <a:pt x="163" y="985"/>
                      <a:pt x="410" y="985"/>
                    </a:cubicBezTo>
                    <a:cubicBezTo>
                      <a:pt x="453" y="985"/>
                      <a:pt x="498" y="974"/>
                      <a:pt x="544" y="950"/>
                    </a:cubicBezTo>
                    <a:lnTo>
                      <a:pt x="1354" y="512"/>
                    </a:lnTo>
                    <a:cubicBezTo>
                      <a:pt x="1620" y="368"/>
                      <a:pt x="1457" y="1"/>
                      <a:pt x="121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35" name="Google Shape;13235;p23"/>
              <p:cNvSpPr/>
              <p:nvPr/>
            </p:nvSpPr>
            <p:spPr>
              <a:xfrm rot="1271479">
                <a:off x="2005101" y="2980168"/>
                <a:ext cx="33228" cy="22761"/>
              </a:xfrm>
              <a:custGeom>
                <a:avLst/>
                <a:gdLst/>
                <a:ahLst/>
                <a:cxnLst/>
                <a:rect l="l" t="t" r="r" b="b"/>
                <a:pathLst>
                  <a:path w="2088" h="1430" extrusionOk="0">
                    <a:moveTo>
                      <a:pt x="1723" y="0"/>
                    </a:moveTo>
                    <a:cubicBezTo>
                      <a:pt x="1677" y="0"/>
                      <a:pt x="1628" y="16"/>
                      <a:pt x="1578" y="54"/>
                    </a:cubicBezTo>
                    <a:cubicBezTo>
                      <a:pt x="1158" y="368"/>
                      <a:pt x="719" y="656"/>
                      <a:pt x="262" y="915"/>
                    </a:cubicBezTo>
                    <a:cubicBezTo>
                      <a:pt x="0" y="1064"/>
                      <a:pt x="160" y="1430"/>
                      <a:pt x="403" y="1430"/>
                    </a:cubicBezTo>
                    <a:cubicBezTo>
                      <a:pt x="446" y="1430"/>
                      <a:pt x="492" y="1418"/>
                      <a:pt x="539" y="1391"/>
                    </a:cubicBezTo>
                    <a:cubicBezTo>
                      <a:pt x="996" y="1131"/>
                      <a:pt x="1435" y="843"/>
                      <a:pt x="1856" y="528"/>
                    </a:cubicBezTo>
                    <a:cubicBezTo>
                      <a:pt x="2087" y="355"/>
                      <a:pt x="1941" y="0"/>
                      <a:pt x="1723"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36" name="Google Shape;13236;p23"/>
              <p:cNvSpPr/>
              <p:nvPr/>
            </p:nvSpPr>
            <p:spPr>
              <a:xfrm rot="1271479">
                <a:off x="2102491" y="3008428"/>
                <a:ext cx="41184" cy="35606"/>
              </a:xfrm>
              <a:custGeom>
                <a:avLst/>
                <a:gdLst/>
                <a:ahLst/>
                <a:cxnLst/>
                <a:rect l="l" t="t" r="r" b="b"/>
                <a:pathLst>
                  <a:path w="2588" h="2237" extrusionOk="0">
                    <a:moveTo>
                      <a:pt x="389" y="1"/>
                    </a:moveTo>
                    <a:cubicBezTo>
                      <a:pt x="186" y="1"/>
                      <a:pt x="1" y="276"/>
                      <a:pt x="183" y="477"/>
                    </a:cubicBezTo>
                    <a:cubicBezTo>
                      <a:pt x="756" y="1108"/>
                      <a:pt x="1390" y="1680"/>
                      <a:pt x="2077" y="2185"/>
                    </a:cubicBezTo>
                    <a:cubicBezTo>
                      <a:pt x="2127" y="2221"/>
                      <a:pt x="2176" y="2237"/>
                      <a:pt x="2222" y="2237"/>
                    </a:cubicBezTo>
                    <a:cubicBezTo>
                      <a:pt x="2441" y="2237"/>
                      <a:pt x="2588" y="1881"/>
                      <a:pt x="2354" y="1709"/>
                    </a:cubicBezTo>
                    <a:cubicBezTo>
                      <a:pt x="1708" y="1230"/>
                      <a:pt x="1110" y="687"/>
                      <a:pt x="571" y="88"/>
                    </a:cubicBezTo>
                    <a:cubicBezTo>
                      <a:pt x="515" y="27"/>
                      <a:pt x="451" y="1"/>
                      <a:pt x="38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37" name="Google Shape;13237;p23"/>
              <p:cNvSpPr/>
              <p:nvPr/>
            </p:nvSpPr>
            <p:spPr>
              <a:xfrm rot="1271479">
                <a:off x="2135834" y="3057571"/>
                <a:ext cx="23059" cy="18304"/>
              </a:xfrm>
              <a:custGeom>
                <a:avLst/>
                <a:gdLst/>
                <a:ahLst/>
                <a:cxnLst/>
                <a:rect l="l" t="t" r="r" b="b"/>
                <a:pathLst>
                  <a:path w="1449" h="1150" extrusionOk="0">
                    <a:moveTo>
                      <a:pt x="330" y="0"/>
                    </a:moveTo>
                    <a:cubicBezTo>
                      <a:pt x="232" y="0"/>
                      <a:pt x="129" y="58"/>
                      <a:pt x="82" y="139"/>
                    </a:cubicBezTo>
                    <a:cubicBezTo>
                      <a:pt x="1" y="279"/>
                      <a:pt x="61" y="427"/>
                      <a:pt x="180" y="515"/>
                    </a:cubicBezTo>
                    <a:lnTo>
                      <a:pt x="990" y="1109"/>
                    </a:lnTo>
                    <a:cubicBezTo>
                      <a:pt x="1028" y="1137"/>
                      <a:pt x="1073" y="1149"/>
                      <a:pt x="1118" y="1149"/>
                    </a:cubicBezTo>
                    <a:cubicBezTo>
                      <a:pt x="1217" y="1149"/>
                      <a:pt x="1319" y="1092"/>
                      <a:pt x="1366" y="1010"/>
                    </a:cubicBezTo>
                    <a:cubicBezTo>
                      <a:pt x="1448" y="872"/>
                      <a:pt x="1388" y="722"/>
                      <a:pt x="1267" y="634"/>
                    </a:cubicBezTo>
                    <a:lnTo>
                      <a:pt x="458" y="40"/>
                    </a:lnTo>
                    <a:cubicBezTo>
                      <a:pt x="420" y="13"/>
                      <a:pt x="375" y="0"/>
                      <a:pt x="33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38" name="Google Shape;13238;p23"/>
              <p:cNvSpPr/>
              <p:nvPr/>
            </p:nvSpPr>
            <p:spPr>
              <a:xfrm rot="1271479">
                <a:off x="2388136" y="2983942"/>
                <a:ext cx="11060" cy="36306"/>
              </a:xfrm>
              <a:custGeom>
                <a:avLst/>
                <a:gdLst/>
                <a:ahLst/>
                <a:cxnLst/>
                <a:rect l="l" t="t" r="r" b="b"/>
                <a:pathLst>
                  <a:path w="695" h="2281" extrusionOk="0">
                    <a:moveTo>
                      <a:pt x="269" y="1"/>
                    </a:moveTo>
                    <a:cubicBezTo>
                      <a:pt x="132" y="1"/>
                      <a:pt x="1" y="88"/>
                      <a:pt x="12" y="265"/>
                    </a:cubicBezTo>
                    <a:cubicBezTo>
                      <a:pt x="53" y="848"/>
                      <a:pt x="93" y="1431"/>
                      <a:pt x="133" y="2016"/>
                    </a:cubicBezTo>
                    <a:cubicBezTo>
                      <a:pt x="145" y="2192"/>
                      <a:pt x="289" y="2280"/>
                      <a:pt x="426" y="2280"/>
                    </a:cubicBezTo>
                    <a:cubicBezTo>
                      <a:pt x="564" y="2280"/>
                      <a:pt x="695" y="2192"/>
                      <a:pt x="683" y="2016"/>
                    </a:cubicBezTo>
                    <a:cubicBezTo>
                      <a:pt x="642" y="1433"/>
                      <a:pt x="602" y="849"/>
                      <a:pt x="562" y="265"/>
                    </a:cubicBezTo>
                    <a:cubicBezTo>
                      <a:pt x="551" y="89"/>
                      <a:pt x="407" y="1"/>
                      <a:pt x="26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39" name="Google Shape;13239;p23"/>
              <p:cNvSpPr/>
              <p:nvPr/>
            </p:nvSpPr>
            <p:spPr>
              <a:xfrm rot="1271479">
                <a:off x="2374577" y="3032498"/>
                <a:ext cx="10073" cy="23812"/>
              </a:xfrm>
              <a:custGeom>
                <a:avLst/>
                <a:gdLst/>
                <a:ahLst/>
                <a:cxnLst/>
                <a:rect l="l" t="t" r="r" b="b"/>
                <a:pathLst>
                  <a:path w="633" h="1496" extrusionOk="0">
                    <a:moveTo>
                      <a:pt x="363" y="1"/>
                    </a:moveTo>
                    <a:cubicBezTo>
                      <a:pt x="225" y="1"/>
                      <a:pt x="82" y="89"/>
                      <a:pt x="71" y="265"/>
                    </a:cubicBezTo>
                    <a:lnTo>
                      <a:pt x="12" y="1232"/>
                    </a:lnTo>
                    <a:cubicBezTo>
                      <a:pt x="1" y="1408"/>
                      <a:pt x="133" y="1496"/>
                      <a:pt x="270" y="1496"/>
                    </a:cubicBezTo>
                    <a:cubicBezTo>
                      <a:pt x="408" y="1496"/>
                      <a:pt x="551" y="1408"/>
                      <a:pt x="562" y="1232"/>
                    </a:cubicBezTo>
                    <a:lnTo>
                      <a:pt x="621" y="265"/>
                    </a:lnTo>
                    <a:cubicBezTo>
                      <a:pt x="632" y="89"/>
                      <a:pt x="500" y="1"/>
                      <a:pt x="36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40" name="Google Shape;13240;p23"/>
              <p:cNvSpPr/>
              <p:nvPr/>
            </p:nvSpPr>
            <p:spPr>
              <a:xfrm rot="1271479">
                <a:off x="2454247" y="2944644"/>
                <a:ext cx="39657" cy="10808"/>
              </a:xfrm>
              <a:custGeom>
                <a:avLst/>
                <a:gdLst/>
                <a:ahLst/>
                <a:cxnLst/>
                <a:rect l="l" t="t" r="r" b="b"/>
                <a:pathLst>
                  <a:path w="2492" h="679" extrusionOk="0">
                    <a:moveTo>
                      <a:pt x="2160" y="0"/>
                    </a:moveTo>
                    <a:cubicBezTo>
                      <a:pt x="2153" y="0"/>
                      <a:pt x="2145" y="0"/>
                      <a:pt x="2137" y="1"/>
                    </a:cubicBezTo>
                    <a:lnTo>
                      <a:pt x="354" y="127"/>
                    </a:lnTo>
                    <a:cubicBezTo>
                      <a:pt x="10" y="151"/>
                      <a:pt x="0" y="678"/>
                      <a:pt x="331" y="678"/>
                    </a:cubicBezTo>
                    <a:cubicBezTo>
                      <a:pt x="338" y="678"/>
                      <a:pt x="346" y="678"/>
                      <a:pt x="354" y="677"/>
                    </a:cubicBezTo>
                    <a:lnTo>
                      <a:pt x="2137" y="551"/>
                    </a:lnTo>
                    <a:cubicBezTo>
                      <a:pt x="2481" y="527"/>
                      <a:pt x="2491" y="0"/>
                      <a:pt x="216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41" name="Google Shape;13241;p23"/>
              <p:cNvSpPr/>
              <p:nvPr/>
            </p:nvSpPr>
            <p:spPr>
              <a:xfrm rot="1271479">
                <a:off x="2506293" y="2952809"/>
                <a:ext cx="21611" cy="10441"/>
              </a:xfrm>
              <a:custGeom>
                <a:avLst/>
                <a:gdLst/>
                <a:ahLst/>
                <a:cxnLst/>
                <a:rect l="l" t="t" r="r" b="b"/>
                <a:pathLst>
                  <a:path w="1358" h="656" extrusionOk="0">
                    <a:moveTo>
                      <a:pt x="1042" y="0"/>
                    </a:moveTo>
                    <a:cubicBezTo>
                      <a:pt x="1022" y="0"/>
                      <a:pt x="1002" y="2"/>
                      <a:pt x="983" y="5"/>
                    </a:cubicBezTo>
                    <a:lnTo>
                      <a:pt x="228" y="120"/>
                    </a:lnTo>
                    <a:cubicBezTo>
                      <a:pt x="81" y="144"/>
                      <a:pt x="0" y="327"/>
                      <a:pt x="36" y="459"/>
                    </a:cubicBezTo>
                    <a:cubicBezTo>
                      <a:pt x="74" y="594"/>
                      <a:pt x="189" y="656"/>
                      <a:pt x="315" y="656"/>
                    </a:cubicBezTo>
                    <a:cubicBezTo>
                      <a:pt x="335" y="656"/>
                      <a:pt x="355" y="654"/>
                      <a:pt x="375" y="651"/>
                    </a:cubicBezTo>
                    <a:lnTo>
                      <a:pt x="1129" y="536"/>
                    </a:lnTo>
                    <a:cubicBezTo>
                      <a:pt x="1276" y="514"/>
                      <a:pt x="1357" y="329"/>
                      <a:pt x="1320" y="197"/>
                    </a:cubicBezTo>
                    <a:cubicBezTo>
                      <a:pt x="1283" y="62"/>
                      <a:pt x="1168" y="0"/>
                      <a:pt x="104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42" name="Google Shape;13242;p23"/>
              <p:cNvSpPr/>
              <p:nvPr/>
            </p:nvSpPr>
            <p:spPr>
              <a:xfrm rot="1271479">
                <a:off x="2571126" y="2667051"/>
                <a:ext cx="55443" cy="19960"/>
              </a:xfrm>
              <a:custGeom>
                <a:avLst/>
                <a:gdLst/>
                <a:ahLst/>
                <a:cxnLst/>
                <a:rect l="l" t="t" r="r" b="b"/>
                <a:pathLst>
                  <a:path w="3484" h="1254" extrusionOk="0">
                    <a:moveTo>
                      <a:pt x="418" y="1"/>
                    </a:moveTo>
                    <a:cubicBezTo>
                      <a:pt x="113" y="1"/>
                      <a:pt x="0" y="475"/>
                      <a:pt x="329" y="537"/>
                    </a:cubicBezTo>
                    <a:cubicBezTo>
                      <a:pt x="1245" y="709"/>
                      <a:pt x="2149" y="943"/>
                      <a:pt x="3034" y="1238"/>
                    </a:cubicBezTo>
                    <a:cubicBezTo>
                      <a:pt x="3066" y="1249"/>
                      <a:pt x="3096" y="1253"/>
                      <a:pt x="3124" y="1253"/>
                    </a:cubicBezTo>
                    <a:cubicBezTo>
                      <a:pt x="3394" y="1253"/>
                      <a:pt x="3483" y="808"/>
                      <a:pt x="3181" y="707"/>
                    </a:cubicBezTo>
                    <a:cubicBezTo>
                      <a:pt x="2296" y="412"/>
                      <a:pt x="1392" y="178"/>
                      <a:pt x="475" y="6"/>
                    </a:cubicBezTo>
                    <a:cubicBezTo>
                      <a:pt x="456" y="3"/>
                      <a:pt x="436" y="1"/>
                      <a:pt x="418"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43" name="Google Shape;13243;p23"/>
              <p:cNvSpPr/>
              <p:nvPr/>
            </p:nvSpPr>
            <p:spPr>
              <a:xfrm rot="1271479">
                <a:off x="2623109" y="2701546"/>
                <a:ext cx="23743" cy="15758"/>
              </a:xfrm>
              <a:custGeom>
                <a:avLst/>
                <a:gdLst/>
                <a:ahLst/>
                <a:cxnLst/>
                <a:rect l="l" t="t" r="r" b="b"/>
                <a:pathLst>
                  <a:path w="1492" h="990" extrusionOk="0">
                    <a:moveTo>
                      <a:pt x="306" y="0"/>
                    </a:moveTo>
                    <a:cubicBezTo>
                      <a:pt x="189" y="0"/>
                      <a:pt x="72" y="98"/>
                      <a:pt x="43" y="206"/>
                    </a:cubicBezTo>
                    <a:cubicBezTo>
                      <a:pt x="0" y="363"/>
                      <a:pt x="96" y="490"/>
                      <a:pt x="235" y="545"/>
                    </a:cubicBezTo>
                    <a:cubicBezTo>
                      <a:pt x="494" y="649"/>
                      <a:pt x="741" y="782"/>
                      <a:pt x="971" y="942"/>
                    </a:cubicBezTo>
                    <a:cubicBezTo>
                      <a:pt x="1020" y="975"/>
                      <a:pt x="1069" y="989"/>
                      <a:pt x="1115" y="989"/>
                    </a:cubicBezTo>
                    <a:cubicBezTo>
                      <a:pt x="1341" y="989"/>
                      <a:pt x="1492" y="631"/>
                      <a:pt x="1249" y="467"/>
                    </a:cubicBezTo>
                    <a:cubicBezTo>
                      <a:pt x="977" y="284"/>
                      <a:pt x="686" y="132"/>
                      <a:pt x="380" y="14"/>
                    </a:cubicBezTo>
                    <a:cubicBezTo>
                      <a:pt x="356" y="5"/>
                      <a:pt x="331" y="0"/>
                      <a:pt x="30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44" name="Google Shape;13244;p23"/>
              <p:cNvSpPr/>
              <p:nvPr/>
            </p:nvSpPr>
            <p:spPr>
              <a:xfrm rot="1271479">
                <a:off x="2573208" y="2549709"/>
                <a:ext cx="9103" cy="51173"/>
              </a:xfrm>
              <a:custGeom>
                <a:avLst/>
                <a:gdLst/>
                <a:ahLst/>
                <a:cxnLst/>
                <a:rect l="l" t="t" r="r" b="b"/>
                <a:pathLst>
                  <a:path w="572" h="3215" extrusionOk="0">
                    <a:moveTo>
                      <a:pt x="297" y="0"/>
                    </a:moveTo>
                    <a:cubicBezTo>
                      <a:pt x="159" y="0"/>
                      <a:pt x="21" y="89"/>
                      <a:pt x="20" y="266"/>
                    </a:cubicBezTo>
                    <a:cubicBezTo>
                      <a:pt x="13" y="1161"/>
                      <a:pt x="8" y="2054"/>
                      <a:pt x="2" y="2948"/>
                    </a:cubicBezTo>
                    <a:cubicBezTo>
                      <a:pt x="1" y="3125"/>
                      <a:pt x="138" y="3214"/>
                      <a:pt x="276" y="3214"/>
                    </a:cubicBezTo>
                    <a:cubicBezTo>
                      <a:pt x="413" y="3214"/>
                      <a:pt x="550" y="3126"/>
                      <a:pt x="551" y="2948"/>
                    </a:cubicBezTo>
                    <a:cubicBezTo>
                      <a:pt x="558" y="2054"/>
                      <a:pt x="563" y="1161"/>
                      <a:pt x="570" y="266"/>
                    </a:cubicBezTo>
                    <a:cubicBezTo>
                      <a:pt x="572" y="89"/>
                      <a:pt x="435" y="0"/>
                      <a:pt x="29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45" name="Google Shape;13245;p23"/>
              <p:cNvSpPr/>
              <p:nvPr/>
            </p:nvSpPr>
            <p:spPr>
              <a:xfrm rot="1271479">
                <a:off x="2586574" y="2520381"/>
                <a:ext cx="12047" cy="20580"/>
              </a:xfrm>
              <a:custGeom>
                <a:avLst/>
                <a:gdLst/>
                <a:ahLst/>
                <a:cxnLst/>
                <a:rect l="l" t="t" r="r" b="b"/>
                <a:pathLst>
                  <a:path w="757" h="1293" extrusionOk="0">
                    <a:moveTo>
                      <a:pt x="336" y="0"/>
                    </a:moveTo>
                    <a:cubicBezTo>
                      <a:pt x="172" y="0"/>
                      <a:pt x="0" y="135"/>
                      <a:pt x="54" y="342"/>
                    </a:cubicBezTo>
                    <a:cubicBezTo>
                      <a:pt x="113" y="564"/>
                      <a:pt x="157" y="789"/>
                      <a:pt x="189" y="1019"/>
                    </a:cubicBezTo>
                    <a:cubicBezTo>
                      <a:pt x="206" y="1165"/>
                      <a:pt x="301" y="1293"/>
                      <a:pt x="463" y="1293"/>
                    </a:cubicBezTo>
                    <a:cubicBezTo>
                      <a:pt x="596" y="1293"/>
                      <a:pt x="757" y="1165"/>
                      <a:pt x="737" y="1019"/>
                    </a:cubicBezTo>
                    <a:lnTo>
                      <a:pt x="739" y="1019"/>
                    </a:lnTo>
                    <a:cubicBezTo>
                      <a:pt x="704" y="741"/>
                      <a:pt x="652" y="467"/>
                      <a:pt x="584" y="195"/>
                    </a:cubicBezTo>
                    <a:cubicBezTo>
                      <a:pt x="549" y="59"/>
                      <a:pt x="444" y="0"/>
                      <a:pt x="33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46" name="Google Shape;13246;p23"/>
              <p:cNvSpPr/>
              <p:nvPr/>
            </p:nvSpPr>
            <p:spPr>
              <a:xfrm rot="1271479">
                <a:off x="2235681" y="2496759"/>
                <a:ext cx="42282" cy="37054"/>
              </a:xfrm>
              <a:custGeom>
                <a:avLst/>
                <a:gdLst/>
                <a:ahLst/>
                <a:cxnLst/>
                <a:rect l="l" t="t" r="r" b="b"/>
                <a:pathLst>
                  <a:path w="2657" h="2328" extrusionOk="0">
                    <a:moveTo>
                      <a:pt x="1328" y="0"/>
                    </a:moveTo>
                    <a:cubicBezTo>
                      <a:pt x="1124" y="0"/>
                      <a:pt x="917" y="54"/>
                      <a:pt x="729" y="166"/>
                    </a:cubicBezTo>
                    <a:cubicBezTo>
                      <a:pt x="179" y="498"/>
                      <a:pt x="1" y="1212"/>
                      <a:pt x="332" y="1763"/>
                    </a:cubicBezTo>
                    <a:cubicBezTo>
                      <a:pt x="550" y="2126"/>
                      <a:pt x="935" y="2327"/>
                      <a:pt x="1330" y="2327"/>
                    </a:cubicBezTo>
                    <a:cubicBezTo>
                      <a:pt x="1534" y="2327"/>
                      <a:pt x="1741" y="2274"/>
                      <a:pt x="1928" y="2161"/>
                    </a:cubicBezTo>
                    <a:cubicBezTo>
                      <a:pt x="2479" y="1830"/>
                      <a:pt x="2657" y="1116"/>
                      <a:pt x="2326" y="564"/>
                    </a:cubicBezTo>
                    <a:cubicBezTo>
                      <a:pt x="2108" y="201"/>
                      <a:pt x="1723" y="0"/>
                      <a:pt x="132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47" name="Google Shape;13247;p23"/>
              <p:cNvSpPr/>
              <p:nvPr/>
            </p:nvSpPr>
            <p:spPr>
              <a:xfrm rot="1271479">
                <a:off x="2152774" y="2767913"/>
                <a:ext cx="38718" cy="37054"/>
              </a:xfrm>
              <a:custGeom>
                <a:avLst/>
                <a:gdLst/>
                <a:ahLst/>
                <a:cxnLst/>
                <a:rect l="l" t="t" r="r" b="b"/>
                <a:pathLst>
                  <a:path w="2433" h="2328" extrusionOk="0">
                    <a:moveTo>
                      <a:pt x="1255" y="1"/>
                    </a:moveTo>
                    <a:cubicBezTo>
                      <a:pt x="1242" y="1"/>
                      <a:pt x="1230" y="1"/>
                      <a:pt x="1217" y="1"/>
                    </a:cubicBezTo>
                    <a:cubicBezTo>
                      <a:pt x="746" y="16"/>
                      <a:pt x="332" y="313"/>
                      <a:pt x="166" y="753"/>
                    </a:cubicBezTo>
                    <a:cubicBezTo>
                      <a:pt x="0" y="1193"/>
                      <a:pt x="115" y="1690"/>
                      <a:pt x="458" y="2013"/>
                    </a:cubicBezTo>
                    <a:cubicBezTo>
                      <a:pt x="678" y="2219"/>
                      <a:pt x="964" y="2327"/>
                      <a:pt x="1253" y="2327"/>
                    </a:cubicBezTo>
                    <a:cubicBezTo>
                      <a:pt x="1416" y="2327"/>
                      <a:pt x="1579" y="2293"/>
                      <a:pt x="1733" y="2224"/>
                    </a:cubicBezTo>
                    <a:cubicBezTo>
                      <a:pt x="2162" y="2030"/>
                      <a:pt x="2433" y="1597"/>
                      <a:pt x="2417" y="1128"/>
                    </a:cubicBezTo>
                    <a:cubicBezTo>
                      <a:pt x="2397"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48" name="Google Shape;13248;p23"/>
              <p:cNvSpPr/>
              <p:nvPr/>
            </p:nvSpPr>
            <p:spPr>
              <a:xfrm rot="1271479">
                <a:off x="2316450" y="2741714"/>
                <a:ext cx="38734" cy="37038"/>
              </a:xfrm>
              <a:custGeom>
                <a:avLst/>
                <a:gdLst/>
                <a:ahLst/>
                <a:cxnLst/>
                <a:rect l="l" t="t" r="r" b="b"/>
                <a:pathLst>
                  <a:path w="2434" h="2327" extrusionOk="0">
                    <a:moveTo>
                      <a:pt x="1258" y="1"/>
                    </a:moveTo>
                    <a:cubicBezTo>
                      <a:pt x="1244" y="1"/>
                      <a:pt x="1231" y="1"/>
                      <a:pt x="1218" y="1"/>
                    </a:cubicBezTo>
                    <a:cubicBezTo>
                      <a:pt x="747" y="16"/>
                      <a:pt x="333" y="313"/>
                      <a:pt x="167" y="753"/>
                    </a:cubicBezTo>
                    <a:cubicBezTo>
                      <a:pt x="1" y="1194"/>
                      <a:pt x="116" y="1690"/>
                      <a:pt x="459" y="2013"/>
                    </a:cubicBezTo>
                    <a:cubicBezTo>
                      <a:pt x="679" y="2219"/>
                      <a:pt x="965" y="2327"/>
                      <a:pt x="1255" y="2327"/>
                    </a:cubicBezTo>
                    <a:cubicBezTo>
                      <a:pt x="1417" y="2327"/>
                      <a:pt x="1580" y="2293"/>
                      <a:pt x="1733" y="2224"/>
                    </a:cubicBezTo>
                    <a:cubicBezTo>
                      <a:pt x="2163" y="2029"/>
                      <a:pt x="2433" y="1597"/>
                      <a:pt x="2418" y="1126"/>
                    </a:cubicBezTo>
                    <a:cubicBezTo>
                      <a:pt x="2398" y="498"/>
                      <a:pt x="1882" y="1"/>
                      <a:pt x="1258"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49" name="Google Shape;13249;p23"/>
              <p:cNvSpPr/>
              <p:nvPr/>
            </p:nvSpPr>
            <p:spPr>
              <a:xfrm rot="1271479">
                <a:off x="2373529" y="2579386"/>
                <a:ext cx="38718" cy="37038"/>
              </a:xfrm>
              <a:custGeom>
                <a:avLst/>
                <a:gdLst/>
                <a:ahLst/>
                <a:cxnLst/>
                <a:rect l="l" t="t" r="r" b="b"/>
                <a:pathLst>
                  <a:path w="2433" h="2327" extrusionOk="0">
                    <a:moveTo>
                      <a:pt x="1257" y="0"/>
                    </a:moveTo>
                    <a:cubicBezTo>
                      <a:pt x="1244" y="0"/>
                      <a:pt x="1231" y="0"/>
                      <a:pt x="1217" y="1"/>
                    </a:cubicBezTo>
                    <a:cubicBezTo>
                      <a:pt x="747" y="16"/>
                      <a:pt x="332" y="312"/>
                      <a:pt x="166" y="753"/>
                    </a:cubicBezTo>
                    <a:cubicBezTo>
                      <a:pt x="0" y="1193"/>
                      <a:pt x="116" y="1690"/>
                      <a:pt x="458" y="2012"/>
                    </a:cubicBezTo>
                    <a:cubicBezTo>
                      <a:pt x="680" y="2218"/>
                      <a:pt x="965" y="2326"/>
                      <a:pt x="1256" y="2326"/>
                    </a:cubicBezTo>
                    <a:cubicBezTo>
                      <a:pt x="1417" y="2326"/>
                      <a:pt x="1581" y="2293"/>
                      <a:pt x="1734" y="2223"/>
                    </a:cubicBezTo>
                    <a:cubicBezTo>
                      <a:pt x="2162" y="2029"/>
                      <a:pt x="2433" y="1596"/>
                      <a:pt x="2418" y="1126"/>
                    </a:cubicBezTo>
                    <a:cubicBezTo>
                      <a:pt x="2398" y="497"/>
                      <a:pt x="1882" y="0"/>
                      <a:pt x="125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50" name="Google Shape;13250;p23"/>
              <p:cNvSpPr/>
              <p:nvPr/>
            </p:nvSpPr>
            <p:spPr>
              <a:xfrm rot="1271479">
                <a:off x="2156854" y="2862980"/>
                <a:ext cx="38734" cy="37054"/>
              </a:xfrm>
              <a:custGeom>
                <a:avLst/>
                <a:gdLst/>
                <a:ahLst/>
                <a:cxnLst/>
                <a:rect l="l" t="t" r="r" b="b"/>
                <a:pathLst>
                  <a:path w="2434" h="2328" extrusionOk="0">
                    <a:moveTo>
                      <a:pt x="1255" y="0"/>
                    </a:moveTo>
                    <a:cubicBezTo>
                      <a:pt x="1243" y="0"/>
                      <a:pt x="1230" y="0"/>
                      <a:pt x="1218" y="1"/>
                    </a:cubicBezTo>
                    <a:cubicBezTo>
                      <a:pt x="747" y="16"/>
                      <a:pt x="333" y="314"/>
                      <a:pt x="167" y="754"/>
                    </a:cubicBezTo>
                    <a:cubicBezTo>
                      <a:pt x="1" y="1194"/>
                      <a:pt x="116" y="1691"/>
                      <a:pt x="459" y="2012"/>
                    </a:cubicBezTo>
                    <a:cubicBezTo>
                      <a:pt x="680" y="2219"/>
                      <a:pt x="966" y="2328"/>
                      <a:pt x="1256" y="2328"/>
                    </a:cubicBezTo>
                    <a:cubicBezTo>
                      <a:pt x="1418" y="2328"/>
                      <a:pt x="1581" y="2294"/>
                      <a:pt x="1735" y="2225"/>
                    </a:cubicBezTo>
                    <a:cubicBezTo>
                      <a:pt x="2163" y="2030"/>
                      <a:pt x="2433" y="1598"/>
                      <a:pt x="2418" y="1127"/>
                    </a:cubicBezTo>
                    <a:cubicBezTo>
                      <a:pt x="2398" y="498"/>
                      <a:pt x="1881" y="0"/>
                      <a:pt x="1255"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51" name="Google Shape;13251;p23"/>
              <p:cNvSpPr/>
              <p:nvPr/>
            </p:nvSpPr>
            <p:spPr>
              <a:xfrm rot="1271479">
                <a:off x="2077499" y="2570393"/>
                <a:ext cx="38734" cy="37054"/>
              </a:xfrm>
              <a:custGeom>
                <a:avLst/>
                <a:gdLst/>
                <a:ahLst/>
                <a:cxnLst/>
                <a:rect l="l" t="t" r="r" b="b"/>
                <a:pathLst>
                  <a:path w="2434" h="2328" extrusionOk="0">
                    <a:moveTo>
                      <a:pt x="1256" y="0"/>
                    </a:moveTo>
                    <a:cubicBezTo>
                      <a:pt x="1243" y="0"/>
                      <a:pt x="1231"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52" name="Google Shape;13252;p23"/>
              <p:cNvSpPr/>
              <p:nvPr/>
            </p:nvSpPr>
            <p:spPr>
              <a:xfrm rot="1271479">
                <a:off x="2139709" y="2491398"/>
                <a:ext cx="38718" cy="37054"/>
              </a:xfrm>
              <a:custGeom>
                <a:avLst/>
                <a:gdLst/>
                <a:ahLst/>
                <a:cxnLst/>
                <a:rect l="l" t="t" r="r" b="b"/>
                <a:pathLst>
                  <a:path w="2433" h="2328" extrusionOk="0">
                    <a:moveTo>
                      <a:pt x="1255" y="1"/>
                    </a:moveTo>
                    <a:cubicBezTo>
                      <a:pt x="1243" y="1"/>
                      <a:pt x="1230" y="1"/>
                      <a:pt x="1217" y="1"/>
                    </a:cubicBezTo>
                    <a:cubicBezTo>
                      <a:pt x="747" y="16"/>
                      <a:pt x="332" y="314"/>
                      <a:pt x="166" y="754"/>
                    </a:cubicBezTo>
                    <a:cubicBezTo>
                      <a:pt x="0" y="1193"/>
                      <a:pt x="116" y="1692"/>
                      <a:pt x="459" y="2013"/>
                    </a:cubicBezTo>
                    <a:cubicBezTo>
                      <a:pt x="679" y="2219"/>
                      <a:pt x="965" y="2328"/>
                      <a:pt x="1255" y="2328"/>
                    </a:cubicBezTo>
                    <a:cubicBezTo>
                      <a:pt x="1417" y="2328"/>
                      <a:pt x="1580" y="2294"/>
                      <a:pt x="1735" y="2224"/>
                    </a:cubicBezTo>
                    <a:cubicBezTo>
                      <a:pt x="2163" y="2030"/>
                      <a:pt x="2433" y="1598"/>
                      <a:pt x="2418" y="1128"/>
                    </a:cubicBezTo>
                    <a:cubicBezTo>
                      <a:pt x="2398"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53" name="Google Shape;13253;p23"/>
              <p:cNvSpPr/>
              <p:nvPr/>
            </p:nvSpPr>
            <p:spPr>
              <a:xfrm rot="1271479">
                <a:off x="2208346" y="2689321"/>
                <a:ext cx="38734" cy="37038"/>
              </a:xfrm>
              <a:custGeom>
                <a:avLst/>
                <a:gdLst/>
                <a:ahLst/>
                <a:cxnLst/>
                <a:rect l="l" t="t" r="r" b="b"/>
                <a:pathLst>
                  <a:path w="2434" h="2327" extrusionOk="0">
                    <a:moveTo>
                      <a:pt x="1256" y="0"/>
                    </a:moveTo>
                    <a:cubicBezTo>
                      <a:pt x="1243" y="0"/>
                      <a:pt x="1230" y="0"/>
                      <a:pt x="1218" y="1"/>
                    </a:cubicBezTo>
                    <a:cubicBezTo>
                      <a:pt x="747" y="16"/>
                      <a:pt x="333" y="312"/>
                      <a:pt x="167" y="753"/>
                    </a:cubicBezTo>
                    <a:cubicBezTo>
                      <a:pt x="1" y="1193"/>
                      <a:pt x="116" y="1690"/>
                      <a:pt x="459" y="2012"/>
                    </a:cubicBezTo>
                    <a:cubicBezTo>
                      <a:pt x="680" y="2219"/>
                      <a:pt x="965" y="2327"/>
                      <a:pt x="1255" y="2327"/>
                    </a:cubicBezTo>
                    <a:cubicBezTo>
                      <a:pt x="1417" y="2327"/>
                      <a:pt x="1581" y="2293"/>
                      <a:pt x="1735" y="2223"/>
                    </a:cubicBezTo>
                    <a:cubicBezTo>
                      <a:pt x="2163" y="2030"/>
                      <a:pt x="2433" y="1596"/>
                      <a:pt x="2418" y="1127"/>
                    </a:cubicBezTo>
                    <a:cubicBezTo>
                      <a:pt x="2398" y="496"/>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54" name="Google Shape;13254;p23"/>
              <p:cNvSpPr/>
              <p:nvPr/>
            </p:nvSpPr>
            <p:spPr>
              <a:xfrm rot="1271479">
                <a:off x="2364166" y="2820626"/>
                <a:ext cx="18332" cy="17509"/>
              </a:xfrm>
              <a:custGeom>
                <a:avLst/>
                <a:gdLst/>
                <a:ahLst/>
                <a:cxnLst/>
                <a:rect l="l" t="t" r="r" b="b"/>
                <a:pathLst>
                  <a:path w="1152" h="1100" extrusionOk="0">
                    <a:moveTo>
                      <a:pt x="596" y="0"/>
                    </a:moveTo>
                    <a:cubicBezTo>
                      <a:pt x="590" y="0"/>
                      <a:pt x="583" y="0"/>
                      <a:pt x="576" y="1"/>
                    </a:cubicBezTo>
                    <a:cubicBezTo>
                      <a:pt x="354" y="8"/>
                      <a:pt x="158" y="147"/>
                      <a:pt x="78" y="356"/>
                    </a:cubicBezTo>
                    <a:cubicBezTo>
                      <a:pt x="0" y="565"/>
                      <a:pt x="55" y="799"/>
                      <a:pt x="217" y="951"/>
                    </a:cubicBezTo>
                    <a:cubicBezTo>
                      <a:pt x="321" y="1049"/>
                      <a:pt x="456" y="1100"/>
                      <a:pt x="592" y="1100"/>
                    </a:cubicBezTo>
                    <a:cubicBezTo>
                      <a:pt x="670" y="1100"/>
                      <a:pt x="747" y="1083"/>
                      <a:pt x="821" y="1050"/>
                    </a:cubicBezTo>
                    <a:cubicBezTo>
                      <a:pt x="1024" y="958"/>
                      <a:pt x="1151" y="754"/>
                      <a:pt x="1143" y="532"/>
                    </a:cubicBezTo>
                    <a:cubicBezTo>
                      <a:pt x="1134" y="235"/>
                      <a:pt x="891" y="0"/>
                      <a:pt x="59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55" name="Google Shape;13255;p23"/>
              <p:cNvSpPr/>
              <p:nvPr/>
            </p:nvSpPr>
            <p:spPr>
              <a:xfrm rot="1271479">
                <a:off x="2173222" y="2648078"/>
                <a:ext cx="18317" cy="17540"/>
              </a:xfrm>
              <a:custGeom>
                <a:avLst/>
                <a:gdLst/>
                <a:ahLst/>
                <a:cxnLst/>
                <a:rect l="l" t="t" r="r" b="b"/>
                <a:pathLst>
                  <a:path w="1151" h="1102" extrusionOk="0">
                    <a:moveTo>
                      <a:pt x="594" y="1"/>
                    </a:moveTo>
                    <a:cubicBezTo>
                      <a:pt x="589" y="1"/>
                      <a:pt x="583" y="1"/>
                      <a:pt x="577" y="1"/>
                    </a:cubicBezTo>
                    <a:cubicBezTo>
                      <a:pt x="353" y="9"/>
                      <a:pt x="157" y="149"/>
                      <a:pt x="79" y="358"/>
                    </a:cubicBezTo>
                    <a:cubicBezTo>
                      <a:pt x="1" y="565"/>
                      <a:pt x="55" y="801"/>
                      <a:pt x="217" y="953"/>
                    </a:cubicBezTo>
                    <a:cubicBezTo>
                      <a:pt x="322" y="1050"/>
                      <a:pt x="457" y="1101"/>
                      <a:pt x="594" y="1101"/>
                    </a:cubicBezTo>
                    <a:cubicBezTo>
                      <a:pt x="671" y="1101"/>
                      <a:pt x="748" y="1085"/>
                      <a:pt x="821" y="1052"/>
                    </a:cubicBezTo>
                    <a:cubicBezTo>
                      <a:pt x="1023" y="960"/>
                      <a:pt x="1150" y="756"/>
                      <a:pt x="1143" y="534"/>
                    </a:cubicBezTo>
                    <a:cubicBezTo>
                      <a:pt x="1134" y="236"/>
                      <a:pt x="890" y="1"/>
                      <a:pt x="594"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56" name="Google Shape;13256;p23"/>
              <p:cNvSpPr/>
              <p:nvPr/>
            </p:nvSpPr>
            <p:spPr>
              <a:xfrm rot="1271479">
                <a:off x="2240570" y="2767905"/>
                <a:ext cx="18301" cy="17509"/>
              </a:xfrm>
              <a:custGeom>
                <a:avLst/>
                <a:gdLst/>
                <a:ahLst/>
                <a:cxnLst/>
                <a:rect l="l" t="t" r="r" b="b"/>
                <a:pathLst>
                  <a:path w="1150" h="1100" extrusionOk="0">
                    <a:moveTo>
                      <a:pt x="597" y="0"/>
                    </a:moveTo>
                    <a:cubicBezTo>
                      <a:pt x="590" y="0"/>
                      <a:pt x="583" y="0"/>
                      <a:pt x="576" y="0"/>
                    </a:cubicBezTo>
                    <a:cubicBezTo>
                      <a:pt x="353" y="7"/>
                      <a:pt x="157" y="147"/>
                      <a:pt x="78" y="356"/>
                    </a:cubicBezTo>
                    <a:cubicBezTo>
                      <a:pt x="0" y="564"/>
                      <a:pt x="55" y="799"/>
                      <a:pt x="217" y="951"/>
                    </a:cubicBezTo>
                    <a:cubicBezTo>
                      <a:pt x="321" y="1049"/>
                      <a:pt x="456" y="1099"/>
                      <a:pt x="593" y="1099"/>
                    </a:cubicBezTo>
                    <a:cubicBezTo>
                      <a:pt x="670" y="1099"/>
                      <a:pt x="747" y="1083"/>
                      <a:pt x="821" y="1050"/>
                    </a:cubicBezTo>
                    <a:cubicBezTo>
                      <a:pt x="1022" y="958"/>
                      <a:pt x="1150" y="754"/>
                      <a:pt x="1143" y="531"/>
                    </a:cubicBezTo>
                    <a:cubicBezTo>
                      <a:pt x="1134" y="235"/>
                      <a:pt x="891" y="0"/>
                      <a:pt x="59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57" name="Google Shape;13257;p23"/>
              <p:cNvSpPr/>
              <p:nvPr/>
            </p:nvSpPr>
            <p:spPr>
              <a:xfrm rot="1271479">
                <a:off x="2096246" y="2527400"/>
                <a:ext cx="18332" cy="17524"/>
              </a:xfrm>
              <a:custGeom>
                <a:avLst/>
                <a:gdLst/>
                <a:ahLst/>
                <a:cxnLst/>
                <a:rect l="l" t="t" r="r" b="b"/>
                <a:pathLst>
                  <a:path w="1152" h="1101" extrusionOk="0">
                    <a:moveTo>
                      <a:pt x="594" y="0"/>
                    </a:moveTo>
                    <a:cubicBezTo>
                      <a:pt x="588" y="0"/>
                      <a:pt x="582" y="0"/>
                      <a:pt x="577" y="0"/>
                    </a:cubicBezTo>
                    <a:cubicBezTo>
                      <a:pt x="354" y="9"/>
                      <a:pt x="158" y="149"/>
                      <a:pt x="80" y="357"/>
                    </a:cubicBezTo>
                    <a:cubicBezTo>
                      <a:pt x="0" y="564"/>
                      <a:pt x="55" y="800"/>
                      <a:pt x="219" y="953"/>
                    </a:cubicBezTo>
                    <a:cubicBezTo>
                      <a:pt x="322" y="1049"/>
                      <a:pt x="457" y="1100"/>
                      <a:pt x="594" y="1100"/>
                    </a:cubicBezTo>
                    <a:cubicBezTo>
                      <a:pt x="671" y="1100"/>
                      <a:pt x="748" y="1084"/>
                      <a:pt x="821" y="1051"/>
                    </a:cubicBezTo>
                    <a:cubicBezTo>
                      <a:pt x="1024" y="959"/>
                      <a:pt x="1151" y="755"/>
                      <a:pt x="1143" y="533"/>
                    </a:cubicBezTo>
                    <a:cubicBezTo>
                      <a:pt x="1134" y="235"/>
                      <a:pt x="890" y="0"/>
                      <a:pt x="594"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58" name="Google Shape;13258;p23"/>
              <p:cNvSpPr/>
              <p:nvPr/>
            </p:nvSpPr>
            <p:spPr>
              <a:xfrm rot="1271479">
                <a:off x="2131919" y="2834819"/>
                <a:ext cx="18317" cy="17540"/>
              </a:xfrm>
              <a:custGeom>
                <a:avLst/>
                <a:gdLst/>
                <a:ahLst/>
                <a:cxnLst/>
                <a:rect l="l" t="t" r="r" b="b"/>
                <a:pathLst>
                  <a:path w="1151" h="1102" extrusionOk="0">
                    <a:moveTo>
                      <a:pt x="593" y="1"/>
                    </a:moveTo>
                    <a:cubicBezTo>
                      <a:pt x="588" y="1"/>
                      <a:pt x="582" y="1"/>
                      <a:pt x="576" y="1"/>
                    </a:cubicBezTo>
                    <a:cubicBezTo>
                      <a:pt x="353" y="8"/>
                      <a:pt x="157" y="148"/>
                      <a:pt x="79" y="357"/>
                    </a:cubicBezTo>
                    <a:cubicBezTo>
                      <a:pt x="1" y="565"/>
                      <a:pt x="54" y="800"/>
                      <a:pt x="218" y="952"/>
                    </a:cubicBezTo>
                    <a:cubicBezTo>
                      <a:pt x="321" y="1050"/>
                      <a:pt x="457" y="1101"/>
                      <a:pt x="594" y="1101"/>
                    </a:cubicBezTo>
                    <a:cubicBezTo>
                      <a:pt x="671" y="1101"/>
                      <a:pt x="748" y="1085"/>
                      <a:pt x="820" y="1052"/>
                    </a:cubicBezTo>
                    <a:cubicBezTo>
                      <a:pt x="1023" y="960"/>
                      <a:pt x="1151" y="756"/>
                      <a:pt x="1144" y="534"/>
                    </a:cubicBezTo>
                    <a:cubicBezTo>
                      <a:pt x="1133" y="235"/>
                      <a:pt x="889" y="1"/>
                      <a:pt x="593"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59" name="Google Shape;13259;p23"/>
              <p:cNvSpPr/>
              <p:nvPr/>
            </p:nvSpPr>
            <p:spPr>
              <a:xfrm rot="1271479">
                <a:off x="2020256" y="2717150"/>
                <a:ext cx="18332" cy="17509"/>
              </a:xfrm>
              <a:custGeom>
                <a:avLst/>
                <a:gdLst/>
                <a:ahLst/>
                <a:cxnLst/>
                <a:rect l="l" t="t" r="r" b="b"/>
                <a:pathLst>
                  <a:path w="1152" h="1100" extrusionOk="0">
                    <a:moveTo>
                      <a:pt x="596" y="1"/>
                    </a:moveTo>
                    <a:cubicBezTo>
                      <a:pt x="590" y="1"/>
                      <a:pt x="583" y="1"/>
                      <a:pt x="576" y="1"/>
                    </a:cubicBezTo>
                    <a:cubicBezTo>
                      <a:pt x="354" y="8"/>
                      <a:pt x="158" y="148"/>
                      <a:pt x="80" y="356"/>
                    </a:cubicBezTo>
                    <a:cubicBezTo>
                      <a:pt x="0" y="563"/>
                      <a:pt x="55" y="799"/>
                      <a:pt x="217" y="952"/>
                    </a:cubicBezTo>
                    <a:cubicBezTo>
                      <a:pt x="321" y="1049"/>
                      <a:pt x="456" y="1100"/>
                      <a:pt x="592" y="1100"/>
                    </a:cubicBezTo>
                    <a:cubicBezTo>
                      <a:pt x="669" y="1100"/>
                      <a:pt x="747" y="1084"/>
                      <a:pt x="820" y="1050"/>
                    </a:cubicBezTo>
                    <a:cubicBezTo>
                      <a:pt x="1024" y="959"/>
                      <a:pt x="1151" y="754"/>
                      <a:pt x="1143" y="532"/>
                    </a:cubicBezTo>
                    <a:cubicBezTo>
                      <a:pt x="1134" y="235"/>
                      <a:pt x="891" y="1"/>
                      <a:pt x="59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60" name="Google Shape;13260;p23"/>
              <p:cNvSpPr/>
              <p:nvPr/>
            </p:nvSpPr>
            <p:spPr>
              <a:xfrm rot="1271479">
                <a:off x="2311958" y="2538525"/>
                <a:ext cx="18301" cy="17524"/>
              </a:xfrm>
              <a:custGeom>
                <a:avLst/>
                <a:gdLst/>
                <a:ahLst/>
                <a:cxnLst/>
                <a:rect l="l" t="t" r="r" b="b"/>
                <a:pathLst>
                  <a:path w="1150" h="1101" extrusionOk="0">
                    <a:moveTo>
                      <a:pt x="595" y="1"/>
                    </a:moveTo>
                    <a:cubicBezTo>
                      <a:pt x="588" y="1"/>
                      <a:pt x="582" y="1"/>
                      <a:pt x="575" y="1"/>
                    </a:cubicBezTo>
                    <a:cubicBezTo>
                      <a:pt x="353" y="8"/>
                      <a:pt x="157" y="148"/>
                      <a:pt x="78" y="357"/>
                    </a:cubicBezTo>
                    <a:cubicBezTo>
                      <a:pt x="0" y="564"/>
                      <a:pt x="54" y="800"/>
                      <a:pt x="217" y="952"/>
                    </a:cubicBezTo>
                    <a:cubicBezTo>
                      <a:pt x="320" y="1049"/>
                      <a:pt x="455" y="1100"/>
                      <a:pt x="592" y="1100"/>
                    </a:cubicBezTo>
                    <a:cubicBezTo>
                      <a:pt x="669" y="1100"/>
                      <a:pt x="747" y="1084"/>
                      <a:pt x="819" y="1051"/>
                    </a:cubicBezTo>
                    <a:cubicBezTo>
                      <a:pt x="1022" y="959"/>
                      <a:pt x="1150" y="754"/>
                      <a:pt x="1143" y="532"/>
                    </a:cubicBezTo>
                    <a:cubicBezTo>
                      <a:pt x="1132" y="236"/>
                      <a:pt x="889" y="1"/>
                      <a:pt x="59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61" name="Google Shape;13261;p23"/>
              <p:cNvSpPr/>
              <p:nvPr/>
            </p:nvSpPr>
            <p:spPr>
              <a:xfrm rot="1271479">
                <a:off x="1998716" y="2630018"/>
                <a:ext cx="38734" cy="37054"/>
              </a:xfrm>
              <a:custGeom>
                <a:avLst/>
                <a:gdLst/>
                <a:ahLst/>
                <a:cxnLst/>
                <a:rect l="l" t="t" r="r" b="b"/>
                <a:pathLst>
                  <a:path w="2434" h="2328" extrusionOk="0">
                    <a:moveTo>
                      <a:pt x="1256" y="0"/>
                    </a:moveTo>
                    <a:cubicBezTo>
                      <a:pt x="1243" y="0"/>
                      <a:pt x="1230"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62" name="Google Shape;13262;p23"/>
              <p:cNvSpPr/>
              <p:nvPr/>
            </p:nvSpPr>
            <p:spPr>
              <a:xfrm rot="1271479">
                <a:off x="2279970" y="2611212"/>
                <a:ext cx="67108" cy="64209"/>
              </a:xfrm>
              <a:custGeom>
                <a:avLst/>
                <a:gdLst/>
                <a:ahLst/>
                <a:cxnLst/>
                <a:rect l="l" t="t" r="r" b="b"/>
                <a:pathLst>
                  <a:path w="4217" h="4034" extrusionOk="0">
                    <a:moveTo>
                      <a:pt x="2178" y="0"/>
                    </a:moveTo>
                    <a:cubicBezTo>
                      <a:pt x="2156" y="0"/>
                      <a:pt x="2134" y="1"/>
                      <a:pt x="2112" y="1"/>
                    </a:cubicBezTo>
                    <a:cubicBezTo>
                      <a:pt x="1296" y="28"/>
                      <a:pt x="577" y="542"/>
                      <a:pt x="289" y="1305"/>
                    </a:cubicBezTo>
                    <a:cubicBezTo>
                      <a:pt x="1" y="2068"/>
                      <a:pt x="201" y="2929"/>
                      <a:pt x="796" y="3488"/>
                    </a:cubicBezTo>
                    <a:cubicBezTo>
                      <a:pt x="1177" y="3846"/>
                      <a:pt x="1673" y="4033"/>
                      <a:pt x="2175" y="4033"/>
                    </a:cubicBezTo>
                    <a:cubicBezTo>
                      <a:pt x="2456" y="4033"/>
                      <a:pt x="2740" y="3975"/>
                      <a:pt x="3007" y="3854"/>
                    </a:cubicBezTo>
                    <a:cubicBezTo>
                      <a:pt x="3749" y="3519"/>
                      <a:pt x="4217" y="2769"/>
                      <a:pt x="4191" y="1954"/>
                    </a:cubicBezTo>
                    <a:cubicBezTo>
                      <a:pt x="4157" y="862"/>
                      <a:pt x="3261" y="0"/>
                      <a:pt x="217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63" name="Google Shape;13263;p23"/>
              <p:cNvSpPr/>
              <p:nvPr/>
            </p:nvSpPr>
            <p:spPr>
              <a:xfrm rot="1271479">
                <a:off x="2374691" y="2673335"/>
                <a:ext cx="67092" cy="64209"/>
              </a:xfrm>
              <a:custGeom>
                <a:avLst/>
                <a:gdLst/>
                <a:ahLst/>
                <a:cxnLst/>
                <a:rect l="l" t="t" r="r" b="b"/>
                <a:pathLst>
                  <a:path w="4216" h="4034" extrusionOk="0">
                    <a:moveTo>
                      <a:pt x="2177" y="1"/>
                    </a:moveTo>
                    <a:cubicBezTo>
                      <a:pt x="2155" y="1"/>
                      <a:pt x="2133" y="1"/>
                      <a:pt x="2111" y="2"/>
                    </a:cubicBezTo>
                    <a:cubicBezTo>
                      <a:pt x="1295" y="28"/>
                      <a:pt x="576" y="543"/>
                      <a:pt x="288" y="1305"/>
                    </a:cubicBezTo>
                    <a:cubicBezTo>
                      <a:pt x="1" y="2068"/>
                      <a:pt x="200" y="2930"/>
                      <a:pt x="795" y="3488"/>
                    </a:cubicBezTo>
                    <a:cubicBezTo>
                      <a:pt x="1176" y="3846"/>
                      <a:pt x="1672" y="4034"/>
                      <a:pt x="2174" y="4034"/>
                    </a:cubicBezTo>
                    <a:cubicBezTo>
                      <a:pt x="2455" y="4034"/>
                      <a:pt x="2739" y="3975"/>
                      <a:pt x="3006" y="3855"/>
                    </a:cubicBezTo>
                    <a:cubicBezTo>
                      <a:pt x="3748" y="3518"/>
                      <a:pt x="4216" y="2769"/>
                      <a:pt x="4191" y="1953"/>
                    </a:cubicBezTo>
                    <a:cubicBezTo>
                      <a:pt x="4156" y="862"/>
                      <a:pt x="3260"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64" name="Google Shape;13264;p23"/>
              <p:cNvSpPr/>
              <p:nvPr/>
            </p:nvSpPr>
            <p:spPr>
              <a:xfrm rot="1271479">
                <a:off x="2164111" y="2552588"/>
                <a:ext cx="67124" cy="64209"/>
              </a:xfrm>
              <a:custGeom>
                <a:avLst/>
                <a:gdLst/>
                <a:ahLst/>
                <a:cxnLst/>
                <a:rect l="l" t="t" r="r" b="b"/>
                <a:pathLst>
                  <a:path w="4218" h="4034" extrusionOk="0">
                    <a:moveTo>
                      <a:pt x="2177" y="1"/>
                    </a:moveTo>
                    <a:cubicBezTo>
                      <a:pt x="2155" y="1"/>
                      <a:pt x="2133" y="1"/>
                      <a:pt x="2112" y="2"/>
                    </a:cubicBezTo>
                    <a:cubicBezTo>
                      <a:pt x="1297" y="28"/>
                      <a:pt x="576" y="542"/>
                      <a:pt x="288" y="1305"/>
                    </a:cubicBezTo>
                    <a:cubicBezTo>
                      <a:pt x="0" y="2068"/>
                      <a:pt x="200" y="2930"/>
                      <a:pt x="796" y="3488"/>
                    </a:cubicBezTo>
                    <a:cubicBezTo>
                      <a:pt x="1177" y="3845"/>
                      <a:pt x="1673" y="4033"/>
                      <a:pt x="2176" y="4033"/>
                    </a:cubicBezTo>
                    <a:cubicBezTo>
                      <a:pt x="2457" y="4033"/>
                      <a:pt x="2740" y="3975"/>
                      <a:pt x="3006" y="3854"/>
                    </a:cubicBezTo>
                    <a:cubicBezTo>
                      <a:pt x="3750" y="3518"/>
                      <a:pt x="4217" y="2768"/>
                      <a:pt x="4191" y="1953"/>
                    </a:cubicBezTo>
                    <a:cubicBezTo>
                      <a:pt x="4156" y="862"/>
                      <a:pt x="3261"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65" name="Google Shape;13265;p23"/>
              <p:cNvSpPr/>
              <p:nvPr/>
            </p:nvSpPr>
            <p:spPr>
              <a:xfrm rot="1271479">
                <a:off x="2235798" y="2822517"/>
                <a:ext cx="67108" cy="64209"/>
              </a:xfrm>
              <a:custGeom>
                <a:avLst/>
                <a:gdLst/>
                <a:ahLst/>
                <a:cxnLst/>
                <a:rect l="l" t="t" r="r" b="b"/>
                <a:pathLst>
                  <a:path w="4217" h="4034" extrusionOk="0">
                    <a:moveTo>
                      <a:pt x="2176" y="0"/>
                    </a:moveTo>
                    <a:cubicBezTo>
                      <a:pt x="2155" y="0"/>
                      <a:pt x="2133" y="0"/>
                      <a:pt x="2111" y="1"/>
                    </a:cubicBezTo>
                    <a:cubicBezTo>
                      <a:pt x="1296" y="27"/>
                      <a:pt x="575" y="542"/>
                      <a:pt x="289" y="1305"/>
                    </a:cubicBezTo>
                    <a:cubicBezTo>
                      <a:pt x="1" y="2067"/>
                      <a:pt x="200" y="2929"/>
                      <a:pt x="795" y="3487"/>
                    </a:cubicBezTo>
                    <a:cubicBezTo>
                      <a:pt x="1177" y="3846"/>
                      <a:pt x="1673" y="4034"/>
                      <a:pt x="2176" y="4034"/>
                    </a:cubicBezTo>
                    <a:cubicBezTo>
                      <a:pt x="2456" y="4034"/>
                      <a:pt x="2739" y="3975"/>
                      <a:pt x="3005" y="3855"/>
                    </a:cubicBezTo>
                    <a:cubicBezTo>
                      <a:pt x="3749" y="3519"/>
                      <a:pt x="4217" y="2768"/>
                      <a:pt x="4191" y="1953"/>
                    </a:cubicBezTo>
                    <a:cubicBezTo>
                      <a:pt x="4156" y="861"/>
                      <a:pt x="3260"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66" name="Google Shape;13266;p23"/>
              <p:cNvSpPr/>
              <p:nvPr/>
            </p:nvSpPr>
            <p:spPr>
              <a:xfrm rot="1271479">
                <a:off x="2066212" y="2645139"/>
                <a:ext cx="67108" cy="64193"/>
              </a:xfrm>
              <a:custGeom>
                <a:avLst/>
                <a:gdLst/>
                <a:ahLst/>
                <a:cxnLst/>
                <a:rect l="l" t="t" r="r" b="b"/>
                <a:pathLst>
                  <a:path w="4217" h="4033" extrusionOk="0">
                    <a:moveTo>
                      <a:pt x="2176" y="0"/>
                    </a:moveTo>
                    <a:cubicBezTo>
                      <a:pt x="2154" y="0"/>
                      <a:pt x="2132" y="1"/>
                      <a:pt x="2110" y="1"/>
                    </a:cubicBezTo>
                    <a:cubicBezTo>
                      <a:pt x="1295" y="27"/>
                      <a:pt x="576" y="542"/>
                      <a:pt x="288" y="1305"/>
                    </a:cubicBezTo>
                    <a:cubicBezTo>
                      <a:pt x="0" y="2068"/>
                      <a:pt x="200" y="2929"/>
                      <a:pt x="796" y="3488"/>
                    </a:cubicBezTo>
                    <a:cubicBezTo>
                      <a:pt x="1177" y="3845"/>
                      <a:pt x="1673" y="4033"/>
                      <a:pt x="2176" y="4033"/>
                    </a:cubicBezTo>
                    <a:cubicBezTo>
                      <a:pt x="2457" y="4033"/>
                      <a:pt x="2740" y="3974"/>
                      <a:pt x="3006" y="3854"/>
                    </a:cubicBezTo>
                    <a:cubicBezTo>
                      <a:pt x="3748" y="3518"/>
                      <a:pt x="4216" y="2767"/>
                      <a:pt x="4190" y="1952"/>
                    </a:cubicBezTo>
                    <a:cubicBezTo>
                      <a:pt x="4155" y="862"/>
                      <a:pt x="3261"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67" name="Google Shape;13267;p23"/>
              <p:cNvSpPr/>
              <p:nvPr/>
            </p:nvSpPr>
            <p:spPr>
              <a:xfrm rot="1271479">
                <a:off x="2040075" y="2777141"/>
                <a:ext cx="67108" cy="64209"/>
              </a:xfrm>
              <a:custGeom>
                <a:avLst/>
                <a:gdLst/>
                <a:ahLst/>
                <a:cxnLst/>
                <a:rect l="l" t="t" r="r" b="b"/>
                <a:pathLst>
                  <a:path w="4217" h="4034" extrusionOk="0">
                    <a:moveTo>
                      <a:pt x="2176" y="1"/>
                    </a:moveTo>
                    <a:cubicBezTo>
                      <a:pt x="2154" y="1"/>
                      <a:pt x="2132" y="1"/>
                      <a:pt x="2110" y="2"/>
                    </a:cubicBezTo>
                    <a:cubicBezTo>
                      <a:pt x="1295" y="27"/>
                      <a:pt x="576" y="541"/>
                      <a:pt x="288" y="1304"/>
                    </a:cubicBezTo>
                    <a:cubicBezTo>
                      <a:pt x="0" y="2068"/>
                      <a:pt x="200" y="2928"/>
                      <a:pt x="794" y="3487"/>
                    </a:cubicBezTo>
                    <a:cubicBezTo>
                      <a:pt x="1177" y="3845"/>
                      <a:pt x="1672" y="4033"/>
                      <a:pt x="2175" y="4033"/>
                    </a:cubicBezTo>
                    <a:cubicBezTo>
                      <a:pt x="2456" y="4033"/>
                      <a:pt x="2738" y="3975"/>
                      <a:pt x="3005" y="3854"/>
                    </a:cubicBezTo>
                    <a:cubicBezTo>
                      <a:pt x="3748" y="3518"/>
                      <a:pt x="4216" y="2768"/>
                      <a:pt x="4190" y="1953"/>
                    </a:cubicBezTo>
                    <a:cubicBezTo>
                      <a:pt x="4155" y="862"/>
                      <a:pt x="3259" y="1"/>
                      <a:pt x="217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3268" name="Google Shape;13268;p23"/>
            <p:cNvGrpSpPr/>
            <p:nvPr/>
          </p:nvGrpSpPr>
          <p:grpSpPr>
            <a:xfrm>
              <a:off x="-575099" y="969800"/>
              <a:ext cx="1779349" cy="1440852"/>
              <a:chOff x="242251" y="1040712"/>
              <a:chExt cx="1779349" cy="1440852"/>
            </a:xfrm>
          </p:grpSpPr>
          <p:grpSp>
            <p:nvGrpSpPr>
              <p:cNvPr id="13269" name="Google Shape;13269;p23"/>
              <p:cNvGrpSpPr/>
              <p:nvPr/>
            </p:nvGrpSpPr>
            <p:grpSpPr>
              <a:xfrm>
                <a:off x="1097200" y="1338375"/>
                <a:ext cx="924400" cy="494250"/>
                <a:chOff x="1097200" y="1338375"/>
                <a:chExt cx="924400" cy="494250"/>
              </a:xfrm>
            </p:grpSpPr>
            <p:sp>
              <p:nvSpPr>
                <p:cNvPr id="13270" name="Google Shape;13270;p23"/>
                <p:cNvSpPr/>
                <p:nvPr/>
              </p:nvSpPr>
              <p:spPr>
                <a:xfrm>
                  <a:off x="1097200" y="1338375"/>
                  <a:ext cx="924400" cy="494250"/>
                </a:xfrm>
                <a:custGeom>
                  <a:avLst/>
                  <a:gdLst/>
                  <a:ahLst/>
                  <a:cxnLst/>
                  <a:rect l="l" t="t" r="r" b="b"/>
                  <a:pathLst>
                    <a:path w="36976" h="19770" extrusionOk="0">
                      <a:moveTo>
                        <a:pt x="18333" y="1"/>
                      </a:moveTo>
                      <a:cubicBezTo>
                        <a:pt x="5826" y="1"/>
                        <a:pt x="1" y="10329"/>
                        <a:pt x="1607" y="14208"/>
                      </a:cubicBezTo>
                      <a:cubicBezTo>
                        <a:pt x="2432" y="16199"/>
                        <a:pt x="7631" y="19769"/>
                        <a:pt x="13880" y="19769"/>
                      </a:cubicBezTo>
                      <a:cubicBezTo>
                        <a:pt x="15182" y="19769"/>
                        <a:pt x="16530" y="19614"/>
                        <a:pt x="17893" y="19258"/>
                      </a:cubicBezTo>
                      <a:cubicBezTo>
                        <a:pt x="25214" y="17342"/>
                        <a:pt x="28736" y="10967"/>
                        <a:pt x="33910" y="10967"/>
                      </a:cubicBezTo>
                      <a:cubicBezTo>
                        <a:pt x="34323" y="10967"/>
                        <a:pt x="34746" y="11008"/>
                        <a:pt x="35183" y="11095"/>
                      </a:cubicBezTo>
                      <a:cubicBezTo>
                        <a:pt x="35219" y="11102"/>
                        <a:pt x="35253" y="11105"/>
                        <a:pt x="35284" y="11105"/>
                      </a:cubicBezTo>
                      <a:cubicBezTo>
                        <a:pt x="36975" y="11105"/>
                        <a:pt x="31036" y="713"/>
                        <a:pt x="19714" y="42"/>
                      </a:cubicBezTo>
                      <a:cubicBezTo>
                        <a:pt x="19245" y="14"/>
                        <a:pt x="18784" y="1"/>
                        <a:pt x="18333" y="1"/>
                      </a:cubicBezTo>
                      <a:close/>
                    </a:path>
                  </a:pathLst>
                </a:custGeom>
                <a:solidFill>
                  <a:srgbClr val="9FCAB8">
                    <a:alpha val="5642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71" name="Google Shape;13271;p23"/>
                <p:cNvSpPr/>
                <p:nvPr/>
              </p:nvSpPr>
              <p:spPr>
                <a:xfrm>
                  <a:off x="1101350" y="1338375"/>
                  <a:ext cx="880925" cy="351025"/>
                </a:xfrm>
                <a:custGeom>
                  <a:avLst/>
                  <a:gdLst/>
                  <a:ahLst/>
                  <a:cxnLst/>
                  <a:rect l="l" t="t" r="r" b="b"/>
                  <a:pathLst>
                    <a:path w="35237" h="14041" extrusionOk="0">
                      <a:moveTo>
                        <a:pt x="18166" y="1"/>
                      </a:moveTo>
                      <a:cubicBezTo>
                        <a:pt x="5832" y="1"/>
                        <a:pt x="0" y="10043"/>
                        <a:pt x="1385" y="14040"/>
                      </a:cubicBezTo>
                      <a:cubicBezTo>
                        <a:pt x="4397" y="11884"/>
                        <a:pt x="7693" y="10136"/>
                        <a:pt x="11294" y="8970"/>
                      </a:cubicBezTo>
                      <a:cubicBezTo>
                        <a:pt x="14648" y="7883"/>
                        <a:pt x="18076" y="7429"/>
                        <a:pt x="21538" y="7429"/>
                      </a:cubicBezTo>
                      <a:cubicBezTo>
                        <a:pt x="23052" y="7429"/>
                        <a:pt x="24572" y="7516"/>
                        <a:pt x="26096" y="7674"/>
                      </a:cubicBezTo>
                      <a:cubicBezTo>
                        <a:pt x="29086" y="7986"/>
                        <a:pt x="32592" y="8380"/>
                        <a:pt x="35236" y="10027"/>
                      </a:cubicBezTo>
                      <a:cubicBezTo>
                        <a:pt x="34229" y="7352"/>
                        <a:pt x="28618" y="580"/>
                        <a:pt x="19547" y="42"/>
                      </a:cubicBezTo>
                      <a:cubicBezTo>
                        <a:pt x="19078" y="14"/>
                        <a:pt x="18617" y="1"/>
                        <a:pt x="18166" y="1"/>
                      </a:cubicBezTo>
                      <a:close/>
                    </a:path>
                  </a:pathLst>
                </a:custGeom>
                <a:solidFill>
                  <a:srgbClr val="9FCAB8">
                    <a:alpha val="5642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72" name="Google Shape;13272;p23"/>
                <p:cNvSpPr/>
                <p:nvPr/>
              </p:nvSpPr>
              <p:spPr>
                <a:xfrm>
                  <a:off x="1259625" y="1358175"/>
                  <a:ext cx="153275" cy="255925"/>
                </a:xfrm>
                <a:custGeom>
                  <a:avLst/>
                  <a:gdLst/>
                  <a:ahLst/>
                  <a:cxnLst/>
                  <a:rect l="l" t="t" r="r" b="b"/>
                  <a:pathLst>
                    <a:path w="6131" h="10237" extrusionOk="0">
                      <a:moveTo>
                        <a:pt x="6131" y="1"/>
                      </a:moveTo>
                      <a:lnTo>
                        <a:pt x="6131" y="1"/>
                      </a:lnTo>
                      <a:cubicBezTo>
                        <a:pt x="4382" y="511"/>
                        <a:pt x="2828" y="1238"/>
                        <a:pt x="1480" y="2102"/>
                      </a:cubicBezTo>
                      <a:cubicBezTo>
                        <a:pt x="765" y="4765"/>
                        <a:pt x="281" y="7478"/>
                        <a:pt x="1" y="10237"/>
                      </a:cubicBezTo>
                      <a:cubicBezTo>
                        <a:pt x="972" y="9743"/>
                        <a:pt x="1971" y="9294"/>
                        <a:pt x="2996" y="8891"/>
                      </a:cubicBezTo>
                      <a:cubicBezTo>
                        <a:pt x="3587" y="5731"/>
                        <a:pt x="4655" y="2794"/>
                        <a:pt x="6131" y="1"/>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73" name="Google Shape;13273;p23"/>
                <p:cNvSpPr/>
                <p:nvPr/>
              </p:nvSpPr>
              <p:spPr>
                <a:xfrm>
                  <a:off x="1398000" y="1338400"/>
                  <a:ext cx="292350" cy="219825"/>
                </a:xfrm>
                <a:custGeom>
                  <a:avLst/>
                  <a:gdLst/>
                  <a:ahLst/>
                  <a:cxnLst/>
                  <a:rect l="l" t="t" r="r" b="b"/>
                  <a:pathLst>
                    <a:path w="11694" h="8793" extrusionOk="0">
                      <a:moveTo>
                        <a:pt x="6342" y="0"/>
                      </a:moveTo>
                      <a:cubicBezTo>
                        <a:pt x="5434" y="0"/>
                        <a:pt x="4526" y="57"/>
                        <a:pt x="3624" y="169"/>
                      </a:cubicBezTo>
                      <a:cubicBezTo>
                        <a:pt x="1987" y="2874"/>
                        <a:pt x="727" y="5720"/>
                        <a:pt x="0" y="8793"/>
                      </a:cubicBezTo>
                      <a:cubicBezTo>
                        <a:pt x="2313" y="8095"/>
                        <a:pt x="4661" y="7690"/>
                        <a:pt x="7029" y="7521"/>
                      </a:cubicBezTo>
                      <a:cubicBezTo>
                        <a:pt x="8356" y="5043"/>
                        <a:pt x="9888" y="2769"/>
                        <a:pt x="11694" y="716"/>
                      </a:cubicBezTo>
                      <a:cubicBezTo>
                        <a:pt x="10383" y="347"/>
                        <a:pt x="9039" y="121"/>
                        <a:pt x="7681" y="41"/>
                      </a:cubicBezTo>
                      <a:cubicBezTo>
                        <a:pt x="7235" y="14"/>
                        <a:pt x="6788" y="0"/>
                        <a:pt x="6342" y="0"/>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74" name="Google Shape;13274;p23"/>
                <p:cNvSpPr/>
                <p:nvPr/>
              </p:nvSpPr>
              <p:spPr>
                <a:xfrm>
                  <a:off x="1641650" y="1377325"/>
                  <a:ext cx="209975" cy="152200"/>
                </a:xfrm>
                <a:custGeom>
                  <a:avLst/>
                  <a:gdLst/>
                  <a:ahLst/>
                  <a:cxnLst/>
                  <a:rect l="l" t="t" r="r" b="b"/>
                  <a:pathLst>
                    <a:path w="8399" h="6088" extrusionOk="0">
                      <a:moveTo>
                        <a:pt x="4313" y="0"/>
                      </a:moveTo>
                      <a:cubicBezTo>
                        <a:pt x="2655" y="1776"/>
                        <a:pt x="1240" y="3742"/>
                        <a:pt x="1" y="5872"/>
                      </a:cubicBezTo>
                      <a:cubicBezTo>
                        <a:pt x="1385" y="5875"/>
                        <a:pt x="2775" y="5952"/>
                        <a:pt x="4167" y="6088"/>
                      </a:cubicBezTo>
                      <a:cubicBezTo>
                        <a:pt x="5472" y="4733"/>
                        <a:pt x="6887" y="3492"/>
                        <a:pt x="8398" y="2374"/>
                      </a:cubicBezTo>
                      <a:cubicBezTo>
                        <a:pt x="7214" y="1489"/>
                        <a:pt x="5852" y="663"/>
                        <a:pt x="4313" y="0"/>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75" name="Google Shape;13275;p23"/>
                <p:cNvSpPr/>
                <p:nvPr/>
              </p:nvSpPr>
              <p:spPr>
                <a:xfrm>
                  <a:off x="1820275" y="1475150"/>
                  <a:ext cx="162000" cy="113925"/>
                </a:xfrm>
                <a:custGeom>
                  <a:avLst/>
                  <a:gdLst/>
                  <a:ahLst/>
                  <a:cxnLst/>
                  <a:rect l="l" t="t" r="r" b="b"/>
                  <a:pathLst>
                    <a:path w="6480" h="4557" extrusionOk="0">
                      <a:moveTo>
                        <a:pt x="3082" y="0"/>
                      </a:moveTo>
                      <a:cubicBezTo>
                        <a:pt x="2005" y="777"/>
                        <a:pt x="976" y="1618"/>
                        <a:pt x="1" y="2519"/>
                      </a:cubicBezTo>
                      <a:cubicBezTo>
                        <a:pt x="2265" y="2844"/>
                        <a:pt x="4591" y="3381"/>
                        <a:pt x="6479" y="4556"/>
                      </a:cubicBezTo>
                      <a:cubicBezTo>
                        <a:pt x="6073" y="3477"/>
                        <a:pt x="4912" y="1733"/>
                        <a:pt x="3082" y="0"/>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76" name="Google Shape;13276;p23"/>
                <p:cNvSpPr/>
                <p:nvPr/>
              </p:nvSpPr>
              <p:spPr>
                <a:xfrm>
                  <a:off x="1255275" y="1578625"/>
                  <a:ext cx="307300" cy="253900"/>
                </a:xfrm>
                <a:custGeom>
                  <a:avLst/>
                  <a:gdLst/>
                  <a:ahLst/>
                  <a:cxnLst/>
                  <a:rect l="l" t="t" r="r" b="b"/>
                  <a:pathLst>
                    <a:path w="12292" h="10156" extrusionOk="0">
                      <a:moveTo>
                        <a:pt x="3355" y="0"/>
                      </a:moveTo>
                      <a:cubicBezTo>
                        <a:pt x="2211" y="442"/>
                        <a:pt x="1091" y="944"/>
                        <a:pt x="1" y="1504"/>
                      </a:cubicBezTo>
                      <a:cubicBezTo>
                        <a:pt x="2355" y="4535"/>
                        <a:pt x="4861" y="7443"/>
                        <a:pt x="7566" y="10155"/>
                      </a:cubicBezTo>
                      <a:cubicBezTo>
                        <a:pt x="7576" y="10155"/>
                        <a:pt x="7587" y="10155"/>
                        <a:pt x="7598" y="10155"/>
                      </a:cubicBezTo>
                      <a:cubicBezTo>
                        <a:pt x="8937" y="10155"/>
                        <a:pt x="10272" y="9985"/>
                        <a:pt x="11570" y="9648"/>
                      </a:cubicBezTo>
                      <a:cubicBezTo>
                        <a:pt x="11815" y="9583"/>
                        <a:pt x="12055" y="9515"/>
                        <a:pt x="12292" y="9441"/>
                      </a:cubicBezTo>
                      <a:cubicBezTo>
                        <a:pt x="9117" y="6502"/>
                        <a:pt x="6159" y="3329"/>
                        <a:pt x="335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77" name="Google Shape;13277;p23"/>
                <p:cNvSpPr/>
                <p:nvPr/>
              </p:nvSpPr>
              <p:spPr>
                <a:xfrm>
                  <a:off x="1632875" y="1524150"/>
                  <a:ext cx="215050" cy="152750"/>
                </a:xfrm>
                <a:custGeom>
                  <a:avLst/>
                  <a:gdLst/>
                  <a:ahLst/>
                  <a:cxnLst/>
                  <a:rect l="l" t="t" r="r" b="b"/>
                  <a:pathLst>
                    <a:path w="8602" h="6110" extrusionOk="0">
                      <a:moveTo>
                        <a:pt x="283" y="1"/>
                      </a:moveTo>
                      <a:cubicBezTo>
                        <a:pt x="189" y="1"/>
                        <a:pt x="95" y="1"/>
                        <a:pt x="0" y="2"/>
                      </a:cubicBezTo>
                      <a:cubicBezTo>
                        <a:pt x="2086" y="2100"/>
                        <a:pt x="4229" y="4136"/>
                        <a:pt x="6429" y="6110"/>
                      </a:cubicBezTo>
                      <a:cubicBezTo>
                        <a:pt x="7162" y="5578"/>
                        <a:pt x="7878" y="5092"/>
                        <a:pt x="8601" y="4686"/>
                      </a:cubicBezTo>
                      <a:cubicBezTo>
                        <a:pt x="8213" y="4278"/>
                        <a:pt x="7819" y="3874"/>
                        <a:pt x="7438" y="3459"/>
                      </a:cubicBezTo>
                      <a:cubicBezTo>
                        <a:pt x="6469" y="2408"/>
                        <a:pt x="5551" y="1324"/>
                        <a:pt x="4650" y="227"/>
                      </a:cubicBezTo>
                      <a:cubicBezTo>
                        <a:pt x="3190" y="80"/>
                        <a:pt x="1734" y="1"/>
                        <a:pt x="2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78" name="Google Shape;13278;p23"/>
                <p:cNvSpPr/>
                <p:nvPr/>
              </p:nvSpPr>
              <p:spPr>
                <a:xfrm>
                  <a:off x="1833800" y="1540175"/>
                  <a:ext cx="154675" cy="77375"/>
                </a:xfrm>
                <a:custGeom>
                  <a:avLst/>
                  <a:gdLst/>
                  <a:ahLst/>
                  <a:cxnLst/>
                  <a:rect l="l" t="t" r="r" b="b"/>
                  <a:pathLst>
                    <a:path w="6187" h="3095" extrusionOk="0">
                      <a:moveTo>
                        <a:pt x="0" y="0"/>
                      </a:moveTo>
                      <a:lnTo>
                        <a:pt x="0" y="0"/>
                      </a:lnTo>
                      <a:cubicBezTo>
                        <a:pt x="345" y="394"/>
                        <a:pt x="693" y="784"/>
                        <a:pt x="1049" y="1169"/>
                      </a:cubicBezTo>
                      <a:cubicBezTo>
                        <a:pt x="1647" y="1819"/>
                        <a:pt x="2259" y="2456"/>
                        <a:pt x="2871" y="3094"/>
                      </a:cubicBezTo>
                      <a:cubicBezTo>
                        <a:pt x="3383" y="2966"/>
                        <a:pt x="3908" y="2896"/>
                        <a:pt x="4450" y="2896"/>
                      </a:cubicBezTo>
                      <a:cubicBezTo>
                        <a:pt x="4861" y="2896"/>
                        <a:pt x="5283" y="2936"/>
                        <a:pt x="5717" y="3023"/>
                      </a:cubicBezTo>
                      <a:cubicBezTo>
                        <a:pt x="5754" y="3030"/>
                        <a:pt x="5787" y="3033"/>
                        <a:pt x="5818" y="3033"/>
                      </a:cubicBezTo>
                      <a:cubicBezTo>
                        <a:pt x="6155" y="3033"/>
                        <a:pt x="6187" y="2620"/>
                        <a:pt x="5937" y="1955"/>
                      </a:cubicBezTo>
                      <a:cubicBezTo>
                        <a:pt x="4200" y="873"/>
                        <a:pt x="2091" y="332"/>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79" name="Google Shape;13279;p23"/>
                <p:cNvSpPr/>
                <p:nvPr/>
              </p:nvSpPr>
              <p:spPr>
                <a:xfrm>
                  <a:off x="1397850" y="1528000"/>
                  <a:ext cx="348175" cy="262775"/>
                </a:xfrm>
                <a:custGeom>
                  <a:avLst/>
                  <a:gdLst/>
                  <a:ahLst/>
                  <a:cxnLst/>
                  <a:rect l="l" t="t" r="r" b="b"/>
                  <a:pathLst>
                    <a:path w="13927" h="10511" extrusionOk="0">
                      <a:moveTo>
                        <a:pt x="6284" y="0"/>
                      </a:moveTo>
                      <a:cubicBezTo>
                        <a:pt x="4169" y="196"/>
                        <a:pt x="2071" y="585"/>
                        <a:pt x="1" y="1210"/>
                      </a:cubicBezTo>
                      <a:cubicBezTo>
                        <a:pt x="2816" y="4499"/>
                        <a:pt x="5793" y="7624"/>
                        <a:pt x="8991" y="10511"/>
                      </a:cubicBezTo>
                      <a:cubicBezTo>
                        <a:pt x="10849" y="9615"/>
                        <a:pt x="12446" y="8475"/>
                        <a:pt x="13926" y="7372"/>
                      </a:cubicBezTo>
                      <a:cubicBezTo>
                        <a:pt x="11292" y="5006"/>
                        <a:pt x="8746" y="2549"/>
                        <a:pt x="62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80" name="Google Shape;13280;p23"/>
                <p:cNvSpPr/>
                <p:nvPr/>
              </p:nvSpPr>
              <p:spPr>
                <a:xfrm>
                  <a:off x="1559675" y="1654175"/>
                  <a:ext cx="195050" cy="117900"/>
                </a:xfrm>
                <a:custGeom>
                  <a:avLst/>
                  <a:gdLst/>
                  <a:ahLst/>
                  <a:cxnLst/>
                  <a:rect l="l" t="t" r="r" b="b"/>
                  <a:pathLst>
                    <a:path w="7802" h="4716" extrusionOk="0">
                      <a:moveTo>
                        <a:pt x="7132" y="1"/>
                      </a:moveTo>
                      <a:cubicBezTo>
                        <a:pt x="7035" y="1"/>
                        <a:pt x="6935" y="33"/>
                        <a:pt x="6844" y="109"/>
                      </a:cubicBezTo>
                      <a:cubicBezTo>
                        <a:pt x="4940" y="1699"/>
                        <a:pt x="2784" y="2960"/>
                        <a:pt x="466" y="3842"/>
                      </a:cubicBezTo>
                      <a:cubicBezTo>
                        <a:pt x="1" y="4020"/>
                        <a:pt x="132" y="4715"/>
                        <a:pt x="542" y="4715"/>
                      </a:cubicBezTo>
                      <a:cubicBezTo>
                        <a:pt x="590" y="4715"/>
                        <a:pt x="642" y="4706"/>
                        <a:pt x="698" y="4684"/>
                      </a:cubicBezTo>
                      <a:cubicBezTo>
                        <a:pt x="3156" y="3750"/>
                        <a:pt x="5442" y="2413"/>
                        <a:pt x="7461" y="726"/>
                      </a:cubicBezTo>
                      <a:cubicBezTo>
                        <a:pt x="7802" y="442"/>
                        <a:pt x="7490" y="1"/>
                        <a:pt x="7132" y="1"/>
                      </a:cubicBezTo>
                      <a:close/>
                    </a:path>
                  </a:pathLst>
                </a:custGeom>
                <a:solidFill>
                  <a:srgbClr val="9FCAB8">
                    <a:alpha val="2067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81" name="Google Shape;13281;p23"/>
                <p:cNvSpPr/>
                <p:nvPr/>
              </p:nvSpPr>
              <p:spPr>
                <a:xfrm>
                  <a:off x="1756075" y="1600875"/>
                  <a:ext cx="81850" cy="44075"/>
                </a:xfrm>
                <a:custGeom>
                  <a:avLst/>
                  <a:gdLst/>
                  <a:ahLst/>
                  <a:cxnLst/>
                  <a:rect l="l" t="t" r="r" b="b"/>
                  <a:pathLst>
                    <a:path w="3273" h="1763" extrusionOk="0">
                      <a:moveTo>
                        <a:pt x="2671" y="0"/>
                      </a:moveTo>
                      <a:cubicBezTo>
                        <a:pt x="2631" y="0"/>
                        <a:pt x="2589" y="6"/>
                        <a:pt x="2544" y="18"/>
                      </a:cubicBezTo>
                      <a:cubicBezTo>
                        <a:pt x="1792" y="227"/>
                        <a:pt x="1073" y="538"/>
                        <a:pt x="405" y="942"/>
                      </a:cubicBezTo>
                      <a:cubicBezTo>
                        <a:pt x="1" y="1188"/>
                        <a:pt x="248" y="1763"/>
                        <a:pt x="625" y="1763"/>
                      </a:cubicBezTo>
                      <a:cubicBezTo>
                        <a:pt x="696" y="1763"/>
                        <a:pt x="771" y="1743"/>
                        <a:pt x="847" y="1696"/>
                      </a:cubicBezTo>
                      <a:cubicBezTo>
                        <a:pt x="1448" y="1330"/>
                        <a:pt x="2098" y="1049"/>
                        <a:pt x="2777" y="861"/>
                      </a:cubicBezTo>
                      <a:cubicBezTo>
                        <a:pt x="3274" y="722"/>
                        <a:pt x="3120" y="0"/>
                        <a:pt x="2671" y="0"/>
                      </a:cubicBezTo>
                      <a:close/>
                    </a:path>
                  </a:pathLst>
                </a:custGeom>
                <a:solidFill>
                  <a:srgbClr val="9FCAB8">
                    <a:alpha val="2067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3282" name="Google Shape;13282;p23"/>
              <p:cNvGrpSpPr/>
              <p:nvPr/>
            </p:nvGrpSpPr>
            <p:grpSpPr>
              <a:xfrm rot="551135">
                <a:off x="333827" y="1135658"/>
                <a:ext cx="1290043" cy="1250960"/>
                <a:chOff x="1640584" y="2123500"/>
                <a:chExt cx="1148539" cy="1113743"/>
              </a:xfrm>
            </p:grpSpPr>
            <p:sp>
              <p:nvSpPr>
                <p:cNvPr id="13283" name="Google Shape;13283;p23"/>
                <p:cNvSpPr/>
                <p:nvPr/>
              </p:nvSpPr>
              <p:spPr>
                <a:xfrm rot="1271479">
                  <a:off x="1762549" y="2258456"/>
                  <a:ext cx="904609" cy="843831"/>
                </a:xfrm>
                <a:custGeom>
                  <a:avLst/>
                  <a:gdLst/>
                  <a:ahLst/>
                  <a:cxnLst/>
                  <a:rect l="l" t="t" r="r" b="b"/>
                  <a:pathLst>
                    <a:path w="56845" h="53015" extrusionOk="0">
                      <a:moveTo>
                        <a:pt x="35396" y="1"/>
                      </a:moveTo>
                      <a:cubicBezTo>
                        <a:pt x="35352" y="1"/>
                        <a:pt x="35310" y="7"/>
                        <a:pt x="35268" y="20"/>
                      </a:cubicBezTo>
                      <a:cubicBezTo>
                        <a:pt x="29606" y="1731"/>
                        <a:pt x="27381" y="5963"/>
                        <a:pt x="27381" y="5963"/>
                      </a:cubicBezTo>
                      <a:cubicBezTo>
                        <a:pt x="25115" y="2600"/>
                        <a:pt x="21471" y="509"/>
                        <a:pt x="19933" y="509"/>
                      </a:cubicBezTo>
                      <a:cubicBezTo>
                        <a:pt x="19662" y="509"/>
                        <a:pt x="19457" y="573"/>
                        <a:pt x="19336" y="707"/>
                      </a:cubicBezTo>
                      <a:cubicBezTo>
                        <a:pt x="16611" y="3709"/>
                        <a:pt x="17272" y="9556"/>
                        <a:pt x="17272" y="9556"/>
                      </a:cubicBezTo>
                      <a:cubicBezTo>
                        <a:pt x="14925" y="7571"/>
                        <a:pt x="11354" y="6722"/>
                        <a:pt x="9240" y="6722"/>
                      </a:cubicBezTo>
                      <a:cubicBezTo>
                        <a:pt x="8235" y="6722"/>
                        <a:pt x="7559" y="6914"/>
                        <a:pt x="7502" y="7268"/>
                      </a:cubicBezTo>
                      <a:cubicBezTo>
                        <a:pt x="6788" y="11712"/>
                        <a:pt x="9820" y="16427"/>
                        <a:pt x="9820" y="16427"/>
                      </a:cubicBezTo>
                      <a:cubicBezTo>
                        <a:pt x="9719" y="16424"/>
                        <a:pt x="9619" y="16422"/>
                        <a:pt x="9518" y="16422"/>
                      </a:cubicBezTo>
                      <a:cubicBezTo>
                        <a:pt x="5513" y="16422"/>
                        <a:pt x="1643" y="18911"/>
                        <a:pt x="1936" y="19982"/>
                      </a:cubicBezTo>
                      <a:cubicBezTo>
                        <a:pt x="2920" y="23572"/>
                        <a:pt x="7626" y="25662"/>
                        <a:pt x="7626" y="25662"/>
                      </a:cubicBezTo>
                      <a:cubicBezTo>
                        <a:pt x="3989" y="27243"/>
                        <a:pt x="1" y="32676"/>
                        <a:pt x="1290" y="33550"/>
                      </a:cubicBezTo>
                      <a:cubicBezTo>
                        <a:pt x="4116" y="35461"/>
                        <a:pt x="9044" y="35902"/>
                        <a:pt x="9044" y="35902"/>
                      </a:cubicBezTo>
                      <a:cubicBezTo>
                        <a:pt x="7268" y="39093"/>
                        <a:pt x="7224" y="45603"/>
                        <a:pt x="8726" y="45699"/>
                      </a:cubicBezTo>
                      <a:cubicBezTo>
                        <a:pt x="8993" y="45716"/>
                        <a:pt x="9260" y="45724"/>
                        <a:pt x="9526" y="45724"/>
                      </a:cubicBezTo>
                      <a:cubicBezTo>
                        <a:pt x="13221" y="45724"/>
                        <a:pt x="16726" y="44215"/>
                        <a:pt x="16726" y="44215"/>
                      </a:cubicBezTo>
                      <a:cubicBezTo>
                        <a:pt x="16898" y="48226"/>
                        <a:pt x="19702" y="52226"/>
                        <a:pt x="20688" y="52226"/>
                      </a:cubicBezTo>
                      <a:cubicBezTo>
                        <a:pt x="20714" y="52226"/>
                        <a:pt x="20740" y="52223"/>
                        <a:pt x="20764" y="52217"/>
                      </a:cubicBezTo>
                      <a:cubicBezTo>
                        <a:pt x="24220" y="51360"/>
                        <a:pt x="28005" y="47880"/>
                        <a:pt x="28005" y="47880"/>
                      </a:cubicBezTo>
                      <a:cubicBezTo>
                        <a:pt x="29652" y="50276"/>
                        <a:pt x="34128" y="53015"/>
                        <a:pt x="35913" y="53015"/>
                      </a:cubicBezTo>
                      <a:cubicBezTo>
                        <a:pt x="36221" y="53015"/>
                        <a:pt x="36449" y="52933"/>
                        <a:pt x="36569" y="52754"/>
                      </a:cubicBezTo>
                      <a:cubicBezTo>
                        <a:pt x="38444" y="49941"/>
                        <a:pt x="38370" y="45144"/>
                        <a:pt x="38370" y="45143"/>
                      </a:cubicBezTo>
                      <a:lnTo>
                        <a:pt x="38370" y="45143"/>
                      </a:lnTo>
                      <a:cubicBezTo>
                        <a:pt x="39785" y="46033"/>
                        <a:pt x="43750" y="47047"/>
                        <a:pt x="45784" y="47047"/>
                      </a:cubicBezTo>
                      <a:cubicBezTo>
                        <a:pt x="46461" y="47047"/>
                        <a:pt x="46924" y="46935"/>
                        <a:pt x="47009" y="46669"/>
                      </a:cubicBezTo>
                      <a:cubicBezTo>
                        <a:pt x="48133" y="43166"/>
                        <a:pt x="46722" y="37648"/>
                        <a:pt x="46722" y="37648"/>
                      </a:cubicBezTo>
                      <a:lnTo>
                        <a:pt x="46722" y="37648"/>
                      </a:lnTo>
                      <a:cubicBezTo>
                        <a:pt x="47145" y="37687"/>
                        <a:pt x="47575" y="37706"/>
                        <a:pt x="48008" y="37706"/>
                      </a:cubicBezTo>
                      <a:cubicBezTo>
                        <a:pt x="52176" y="37706"/>
                        <a:pt x="56525" y="36007"/>
                        <a:pt x="56285" y="34888"/>
                      </a:cubicBezTo>
                      <a:cubicBezTo>
                        <a:pt x="55341" y="30484"/>
                        <a:pt x="51040" y="27949"/>
                        <a:pt x="51040" y="27949"/>
                      </a:cubicBezTo>
                      <a:cubicBezTo>
                        <a:pt x="55565" y="25201"/>
                        <a:pt x="56845" y="20013"/>
                        <a:pt x="56359" y="19309"/>
                      </a:cubicBezTo>
                      <a:cubicBezTo>
                        <a:pt x="54208" y="16192"/>
                        <a:pt x="48336" y="15495"/>
                        <a:pt x="48336" y="15495"/>
                      </a:cubicBezTo>
                      <a:cubicBezTo>
                        <a:pt x="49299" y="11742"/>
                        <a:pt x="48265" y="6225"/>
                        <a:pt x="47152" y="6125"/>
                      </a:cubicBezTo>
                      <a:cubicBezTo>
                        <a:pt x="46889" y="6101"/>
                        <a:pt x="46625" y="6090"/>
                        <a:pt x="46362" y="6090"/>
                      </a:cubicBezTo>
                      <a:cubicBezTo>
                        <a:pt x="42495" y="6090"/>
                        <a:pt x="38746" y="8476"/>
                        <a:pt x="38746" y="8476"/>
                      </a:cubicBezTo>
                      <a:cubicBezTo>
                        <a:pt x="38806" y="6123"/>
                        <a:pt x="36758" y="1"/>
                        <a:pt x="353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84" name="Google Shape;13284;p23"/>
                <p:cNvSpPr/>
                <p:nvPr/>
              </p:nvSpPr>
              <p:spPr>
                <a:xfrm rot="1271479">
                  <a:off x="2043800" y="2229405"/>
                  <a:ext cx="217046" cy="214591"/>
                </a:xfrm>
                <a:custGeom>
                  <a:avLst/>
                  <a:gdLst/>
                  <a:ahLst/>
                  <a:cxnLst/>
                  <a:rect l="l" t="t" r="r" b="b"/>
                  <a:pathLst>
                    <a:path w="13639" h="13482" extrusionOk="0">
                      <a:moveTo>
                        <a:pt x="8915" y="1"/>
                      </a:moveTo>
                      <a:cubicBezTo>
                        <a:pt x="6531" y="3083"/>
                        <a:pt x="7142" y="8501"/>
                        <a:pt x="7142" y="8501"/>
                      </a:cubicBezTo>
                      <a:cubicBezTo>
                        <a:pt x="5098" y="6774"/>
                        <a:pt x="2129" y="5905"/>
                        <a:pt x="0" y="5711"/>
                      </a:cubicBezTo>
                      <a:lnTo>
                        <a:pt x="0" y="5711"/>
                      </a:lnTo>
                      <a:cubicBezTo>
                        <a:pt x="2533" y="8718"/>
                        <a:pt x="5814" y="11123"/>
                        <a:pt x="8977" y="13481"/>
                      </a:cubicBezTo>
                      <a:cubicBezTo>
                        <a:pt x="10354" y="12249"/>
                        <a:pt x="11939" y="11246"/>
                        <a:pt x="13639" y="10497"/>
                      </a:cubicBezTo>
                      <a:cubicBezTo>
                        <a:pt x="11208" y="7496"/>
                        <a:pt x="9928" y="3750"/>
                        <a:pt x="8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85" name="Google Shape;13285;p23"/>
                <p:cNvSpPr/>
                <p:nvPr/>
              </p:nvSpPr>
              <p:spPr>
                <a:xfrm rot="1271479">
                  <a:off x="1818667" y="2469776"/>
                  <a:ext cx="201037" cy="165264"/>
                </a:xfrm>
                <a:custGeom>
                  <a:avLst/>
                  <a:gdLst/>
                  <a:ahLst/>
                  <a:cxnLst/>
                  <a:rect l="l" t="t" r="r" b="b"/>
                  <a:pathLst>
                    <a:path w="12633" h="10383" extrusionOk="0">
                      <a:moveTo>
                        <a:pt x="248" y="1"/>
                      </a:moveTo>
                      <a:lnTo>
                        <a:pt x="248" y="1"/>
                      </a:lnTo>
                      <a:cubicBezTo>
                        <a:pt x="1531" y="3250"/>
                        <a:pt x="5751" y="5125"/>
                        <a:pt x="5751" y="5125"/>
                      </a:cubicBezTo>
                      <a:cubicBezTo>
                        <a:pt x="3542" y="6087"/>
                        <a:pt x="1206" y="8466"/>
                        <a:pt x="0" y="10383"/>
                      </a:cubicBezTo>
                      <a:cubicBezTo>
                        <a:pt x="3854" y="9387"/>
                        <a:pt x="7612" y="8030"/>
                        <a:pt x="11383" y="6719"/>
                      </a:cubicBezTo>
                      <a:cubicBezTo>
                        <a:pt x="11520" y="4747"/>
                        <a:pt x="11961" y="2776"/>
                        <a:pt x="12633" y="954"/>
                      </a:cubicBezTo>
                      <a:lnTo>
                        <a:pt x="12633" y="954"/>
                      </a:lnTo>
                      <a:cubicBezTo>
                        <a:pt x="11706" y="975"/>
                        <a:pt x="10779" y="990"/>
                        <a:pt x="9853" y="990"/>
                      </a:cubicBezTo>
                      <a:cubicBezTo>
                        <a:pt x="6607" y="990"/>
                        <a:pt x="3378" y="803"/>
                        <a:pt x="2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86" name="Google Shape;13286;p23"/>
                <p:cNvSpPr/>
                <p:nvPr/>
              </p:nvSpPr>
              <p:spPr>
                <a:xfrm rot="1271479">
                  <a:off x="2403186" y="2365849"/>
                  <a:ext cx="194369" cy="207635"/>
                </a:xfrm>
                <a:custGeom>
                  <a:avLst/>
                  <a:gdLst/>
                  <a:ahLst/>
                  <a:cxnLst/>
                  <a:rect l="l" t="t" r="r" b="b"/>
                  <a:pathLst>
                    <a:path w="12214" h="13045" extrusionOk="0">
                      <a:moveTo>
                        <a:pt x="2344" y="0"/>
                      </a:moveTo>
                      <a:cubicBezTo>
                        <a:pt x="1400" y="2919"/>
                        <a:pt x="444" y="5827"/>
                        <a:pt x="49" y="8888"/>
                      </a:cubicBezTo>
                      <a:cubicBezTo>
                        <a:pt x="39" y="8957"/>
                        <a:pt x="23" y="9025"/>
                        <a:pt x="1" y="9091"/>
                      </a:cubicBezTo>
                      <a:cubicBezTo>
                        <a:pt x="2812" y="9644"/>
                        <a:pt x="5549" y="11061"/>
                        <a:pt x="7735" y="13045"/>
                      </a:cubicBezTo>
                      <a:cubicBezTo>
                        <a:pt x="9038" y="10211"/>
                        <a:pt x="10339" y="7377"/>
                        <a:pt x="12214" y="4935"/>
                      </a:cubicBezTo>
                      <a:cubicBezTo>
                        <a:pt x="12178" y="4935"/>
                        <a:pt x="12142" y="4935"/>
                        <a:pt x="12106" y="4935"/>
                      </a:cubicBezTo>
                      <a:cubicBezTo>
                        <a:pt x="8239" y="4935"/>
                        <a:pt x="4490" y="7318"/>
                        <a:pt x="4490" y="7318"/>
                      </a:cubicBezTo>
                      <a:cubicBezTo>
                        <a:pt x="4532" y="5604"/>
                        <a:pt x="3458" y="1891"/>
                        <a:pt x="2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87" name="Google Shape;13287;p23"/>
                <p:cNvSpPr/>
                <p:nvPr/>
              </p:nvSpPr>
              <p:spPr>
                <a:xfrm rot="1271479">
                  <a:off x="2152760" y="2903541"/>
                  <a:ext cx="184964" cy="227467"/>
                </a:xfrm>
                <a:custGeom>
                  <a:avLst/>
                  <a:gdLst/>
                  <a:ahLst/>
                  <a:cxnLst/>
                  <a:rect l="l" t="t" r="r" b="b"/>
                  <a:pathLst>
                    <a:path w="11623" h="14291" extrusionOk="0">
                      <a:moveTo>
                        <a:pt x="5761" y="0"/>
                      </a:moveTo>
                      <a:cubicBezTo>
                        <a:pt x="4396" y="985"/>
                        <a:pt x="2900" y="1788"/>
                        <a:pt x="1293" y="2363"/>
                      </a:cubicBezTo>
                      <a:cubicBezTo>
                        <a:pt x="870" y="2514"/>
                        <a:pt x="438" y="2648"/>
                        <a:pt x="1" y="2770"/>
                      </a:cubicBezTo>
                      <a:cubicBezTo>
                        <a:pt x="515" y="4345"/>
                        <a:pt x="1069" y="5906"/>
                        <a:pt x="1666" y="7454"/>
                      </a:cubicBezTo>
                      <a:cubicBezTo>
                        <a:pt x="2544" y="9720"/>
                        <a:pt x="3742" y="11962"/>
                        <a:pt x="4558" y="14290"/>
                      </a:cubicBezTo>
                      <a:cubicBezTo>
                        <a:pt x="6397" y="11470"/>
                        <a:pt x="6324" y="6735"/>
                        <a:pt x="6324" y="6735"/>
                      </a:cubicBezTo>
                      <a:lnTo>
                        <a:pt x="6324" y="6735"/>
                      </a:lnTo>
                      <a:cubicBezTo>
                        <a:pt x="7334" y="7372"/>
                        <a:pt x="9643" y="8070"/>
                        <a:pt x="11622" y="8417"/>
                      </a:cubicBezTo>
                      <a:cubicBezTo>
                        <a:pt x="9322" y="5887"/>
                        <a:pt x="7404" y="3005"/>
                        <a:pt x="57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88" name="Google Shape;13288;p23"/>
                <p:cNvSpPr/>
                <p:nvPr/>
              </p:nvSpPr>
              <p:spPr>
                <a:xfrm rot="1271479">
                  <a:off x="2431535" y="2719191"/>
                  <a:ext cx="194591" cy="211280"/>
                </a:xfrm>
                <a:custGeom>
                  <a:avLst/>
                  <a:gdLst/>
                  <a:ahLst/>
                  <a:cxnLst/>
                  <a:rect l="l" t="t" r="r" b="b"/>
                  <a:pathLst>
                    <a:path w="12228" h="13274" extrusionOk="0">
                      <a:moveTo>
                        <a:pt x="12228" y="1"/>
                      </a:moveTo>
                      <a:lnTo>
                        <a:pt x="12228" y="1"/>
                      </a:lnTo>
                      <a:cubicBezTo>
                        <a:pt x="8942" y="1214"/>
                        <a:pt x="5626" y="2337"/>
                        <a:pt x="2266" y="3318"/>
                      </a:cubicBezTo>
                      <a:cubicBezTo>
                        <a:pt x="2060" y="3479"/>
                        <a:pt x="1797" y="3561"/>
                        <a:pt x="1534" y="3561"/>
                      </a:cubicBezTo>
                      <a:cubicBezTo>
                        <a:pt x="1499" y="3561"/>
                        <a:pt x="1464" y="3560"/>
                        <a:pt x="1429" y="3557"/>
                      </a:cubicBezTo>
                      <a:cubicBezTo>
                        <a:pt x="1381" y="3571"/>
                        <a:pt x="1333" y="3583"/>
                        <a:pt x="1285" y="3597"/>
                      </a:cubicBezTo>
                      <a:cubicBezTo>
                        <a:pt x="1245" y="4586"/>
                        <a:pt x="1175" y="5572"/>
                        <a:pt x="1012" y="6549"/>
                      </a:cubicBezTo>
                      <a:cubicBezTo>
                        <a:pt x="821" y="7686"/>
                        <a:pt x="470" y="8759"/>
                        <a:pt x="1" y="9781"/>
                      </a:cubicBezTo>
                      <a:cubicBezTo>
                        <a:pt x="3986" y="11247"/>
                        <a:pt x="8029" y="12508"/>
                        <a:pt x="12199" y="13273"/>
                      </a:cubicBezTo>
                      <a:cubicBezTo>
                        <a:pt x="11088" y="9124"/>
                        <a:pt x="7054" y="6747"/>
                        <a:pt x="7054" y="6747"/>
                      </a:cubicBezTo>
                      <a:cubicBezTo>
                        <a:pt x="10097" y="4899"/>
                        <a:pt x="11671" y="1949"/>
                        <a:pt x="12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89" name="Google Shape;13289;p23"/>
                <p:cNvSpPr/>
                <p:nvPr/>
              </p:nvSpPr>
              <p:spPr>
                <a:xfrm rot="1271479">
                  <a:off x="1803822" y="2773451"/>
                  <a:ext cx="226880" cy="197926"/>
                </a:xfrm>
                <a:custGeom>
                  <a:avLst/>
                  <a:gdLst/>
                  <a:ahLst/>
                  <a:cxnLst/>
                  <a:rect l="l" t="t" r="r" b="b"/>
                  <a:pathLst>
                    <a:path w="14257" h="12435" extrusionOk="0">
                      <a:moveTo>
                        <a:pt x="8763" y="1"/>
                      </a:moveTo>
                      <a:cubicBezTo>
                        <a:pt x="5793" y="2292"/>
                        <a:pt x="2871" y="4645"/>
                        <a:pt x="1" y="7062"/>
                      </a:cubicBezTo>
                      <a:cubicBezTo>
                        <a:pt x="142" y="7267"/>
                        <a:pt x="309" y="7387"/>
                        <a:pt x="504" y="7400"/>
                      </a:cubicBezTo>
                      <a:cubicBezTo>
                        <a:pt x="772" y="7417"/>
                        <a:pt x="1040" y="7425"/>
                        <a:pt x="1308" y="7425"/>
                      </a:cubicBezTo>
                      <a:cubicBezTo>
                        <a:pt x="5000" y="7425"/>
                        <a:pt x="8504" y="5917"/>
                        <a:pt x="8504" y="5917"/>
                      </a:cubicBezTo>
                      <a:cubicBezTo>
                        <a:pt x="8611" y="8416"/>
                        <a:pt x="9740" y="10909"/>
                        <a:pt x="10814" y="12435"/>
                      </a:cubicBezTo>
                      <a:cubicBezTo>
                        <a:pt x="11902" y="9272"/>
                        <a:pt x="13051" y="6131"/>
                        <a:pt x="14257" y="3011"/>
                      </a:cubicBezTo>
                      <a:cubicBezTo>
                        <a:pt x="12207" y="2454"/>
                        <a:pt x="10307" y="1474"/>
                        <a:pt x="8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90" name="Google Shape;13290;p23"/>
                <p:cNvSpPr/>
                <p:nvPr/>
              </p:nvSpPr>
              <p:spPr>
                <a:xfrm rot="1271479">
                  <a:off x="1846296" y="2382750"/>
                  <a:ext cx="740221" cy="616284"/>
                </a:xfrm>
                <a:custGeom>
                  <a:avLst/>
                  <a:gdLst/>
                  <a:ahLst/>
                  <a:cxnLst/>
                  <a:rect l="l" t="t" r="r" b="b"/>
                  <a:pathLst>
                    <a:path w="46515" h="38719" extrusionOk="0">
                      <a:moveTo>
                        <a:pt x="24350" y="1"/>
                      </a:moveTo>
                      <a:cubicBezTo>
                        <a:pt x="19289" y="1"/>
                        <a:pt x="14009" y="2098"/>
                        <a:pt x="9261" y="6881"/>
                      </a:cubicBezTo>
                      <a:cubicBezTo>
                        <a:pt x="0" y="16215"/>
                        <a:pt x="4277" y="29356"/>
                        <a:pt x="12174" y="34990"/>
                      </a:cubicBezTo>
                      <a:cubicBezTo>
                        <a:pt x="15757" y="37546"/>
                        <a:pt x="19622" y="38719"/>
                        <a:pt x="23394" y="38719"/>
                      </a:cubicBezTo>
                      <a:cubicBezTo>
                        <a:pt x="28681" y="38719"/>
                        <a:pt x="33785" y="36414"/>
                        <a:pt x="37670" y="32383"/>
                      </a:cubicBezTo>
                      <a:cubicBezTo>
                        <a:pt x="43969" y="25850"/>
                        <a:pt x="46515" y="14053"/>
                        <a:pt x="38766" y="6309"/>
                      </a:cubicBezTo>
                      <a:cubicBezTo>
                        <a:pt x="34788" y="2334"/>
                        <a:pt x="29690" y="1"/>
                        <a:pt x="24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91" name="Google Shape;13291;p23"/>
                <p:cNvSpPr/>
                <p:nvPr/>
              </p:nvSpPr>
              <p:spPr>
                <a:xfrm rot="1271479">
                  <a:off x="1909215" y="2386231"/>
                  <a:ext cx="631770" cy="616029"/>
                </a:xfrm>
                <a:custGeom>
                  <a:avLst/>
                  <a:gdLst/>
                  <a:ahLst/>
                  <a:cxnLst/>
                  <a:rect l="l" t="t" r="r" b="b"/>
                  <a:pathLst>
                    <a:path w="39700" h="38703" extrusionOk="0">
                      <a:moveTo>
                        <a:pt x="20355" y="0"/>
                      </a:moveTo>
                      <a:cubicBezTo>
                        <a:pt x="19641" y="0"/>
                        <a:pt x="18927" y="42"/>
                        <a:pt x="18216" y="124"/>
                      </a:cubicBezTo>
                      <a:cubicBezTo>
                        <a:pt x="18772" y="2543"/>
                        <a:pt x="19121" y="5005"/>
                        <a:pt x="19485" y="7467"/>
                      </a:cubicBezTo>
                      <a:cubicBezTo>
                        <a:pt x="19592" y="8182"/>
                        <a:pt x="19069" y="8546"/>
                        <a:pt x="18505" y="8546"/>
                      </a:cubicBezTo>
                      <a:cubicBezTo>
                        <a:pt x="17966" y="8546"/>
                        <a:pt x="17388" y="8213"/>
                        <a:pt x="17288" y="7537"/>
                      </a:cubicBezTo>
                      <a:cubicBezTo>
                        <a:pt x="16936" y="5173"/>
                        <a:pt x="16593" y="2820"/>
                        <a:pt x="16050" y="510"/>
                      </a:cubicBezTo>
                      <a:cubicBezTo>
                        <a:pt x="14899" y="787"/>
                        <a:pt x="13774" y="1167"/>
                        <a:pt x="12692" y="1646"/>
                      </a:cubicBezTo>
                      <a:cubicBezTo>
                        <a:pt x="14261" y="4362"/>
                        <a:pt x="15689" y="7156"/>
                        <a:pt x="17065" y="9979"/>
                      </a:cubicBezTo>
                      <a:cubicBezTo>
                        <a:pt x="17494" y="10858"/>
                        <a:pt x="16724" y="11696"/>
                        <a:pt x="16007" y="11696"/>
                      </a:cubicBezTo>
                      <a:cubicBezTo>
                        <a:pt x="15694" y="11696"/>
                        <a:pt x="15391" y="11536"/>
                        <a:pt x="15202" y="11150"/>
                      </a:cubicBezTo>
                      <a:cubicBezTo>
                        <a:pt x="13796" y="8264"/>
                        <a:pt x="12336" y="5409"/>
                        <a:pt x="10727" y="2638"/>
                      </a:cubicBezTo>
                      <a:cubicBezTo>
                        <a:pt x="10018" y="3043"/>
                        <a:pt x="9332" y="3484"/>
                        <a:pt x="8669" y="3960"/>
                      </a:cubicBezTo>
                      <a:cubicBezTo>
                        <a:pt x="10418" y="6440"/>
                        <a:pt x="12214" y="8883"/>
                        <a:pt x="14117" y="11248"/>
                      </a:cubicBezTo>
                      <a:cubicBezTo>
                        <a:pt x="14753" y="12039"/>
                        <a:pt x="13971" y="12856"/>
                        <a:pt x="13155" y="12856"/>
                      </a:cubicBezTo>
                      <a:cubicBezTo>
                        <a:pt x="12831" y="12856"/>
                        <a:pt x="12501" y="12728"/>
                        <a:pt x="12253" y="12419"/>
                      </a:cubicBezTo>
                      <a:cubicBezTo>
                        <a:pt x="10400" y="10114"/>
                        <a:pt x="8647" y="7736"/>
                        <a:pt x="6940" y="5324"/>
                      </a:cubicBezTo>
                      <a:cubicBezTo>
                        <a:pt x="6378" y="5806"/>
                        <a:pt x="5819" y="6319"/>
                        <a:pt x="5269" y="6873"/>
                      </a:cubicBezTo>
                      <a:cubicBezTo>
                        <a:pt x="4733" y="7414"/>
                        <a:pt x="4228" y="7986"/>
                        <a:pt x="3756" y="8584"/>
                      </a:cubicBezTo>
                      <a:cubicBezTo>
                        <a:pt x="5645" y="9775"/>
                        <a:pt x="7551" y="10937"/>
                        <a:pt x="9476" y="12069"/>
                      </a:cubicBezTo>
                      <a:cubicBezTo>
                        <a:pt x="10507" y="12677"/>
                        <a:pt x="9914" y="14161"/>
                        <a:pt x="8966" y="14161"/>
                      </a:cubicBezTo>
                      <a:cubicBezTo>
                        <a:pt x="8795" y="14161"/>
                        <a:pt x="8613" y="14113"/>
                        <a:pt x="8426" y="14003"/>
                      </a:cubicBezTo>
                      <a:cubicBezTo>
                        <a:pt x="6433" y="12829"/>
                        <a:pt x="4457" y="11624"/>
                        <a:pt x="2501" y="10389"/>
                      </a:cubicBezTo>
                      <a:cubicBezTo>
                        <a:pt x="1824" y="11499"/>
                        <a:pt x="1277" y="12682"/>
                        <a:pt x="869" y="13915"/>
                      </a:cubicBezTo>
                      <a:cubicBezTo>
                        <a:pt x="2705" y="14530"/>
                        <a:pt x="4581" y="15032"/>
                        <a:pt x="6440" y="15580"/>
                      </a:cubicBezTo>
                      <a:cubicBezTo>
                        <a:pt x="7678" y="15945"/>
                        <a:pt x="7358" y="17768"/>
                        <a:pt x="6251" y="17768"/>
                      </a:cubicBezTo>
                      <a:cubicBezTo>
                        <a:pt x="6148" y="17768"/>
                        <a:pt x="6038" y="17753"/>
                        <a:pt x="5922" y="17718"/>
                      </a:cubicBezTo>
                      <a:cubicBezTo>
                        <a:pt x="4051" y="17167"/>
                        <a:pt x="2171" y="16650"/>
                        <a:pt x="323" y="16036"/>
                      </a:cubicBezTo>
                      <a:cubicBezTo>
                        <a:pt x="97" y="17244"/>
                        <a:pt x="1" y="18472"/>
                        <a:pt x="38" y="19700"/>
                      </a:cubicBezTo>
                      <a:cubicBezTo>
                        <a:pt x="860" y="19779"/>
                        <a:pt x="1686" y="19805"/>
                        <a:pt x="2515" y="19805"/>
                      </a:cubicBezTo>
                      <a:cubicBezTo>
                        <a:pt x="3198" y="19805"/>
                        <a:pt x="3883" y="19787"/>
                        <a:pt x="4571" y="19765"/>
                      </a:cubicBezTo>
                      <a:cubicBezTo>
                        <a:pt x="4585" y="19765"/>
                        <a:pt x="4599" y="19765"/>
                        <a:pt x="4613" y="19765"/>
                      </a:cubicBezTo>
                      <a:cubicBezTo>
                        <a:pt x="5989" y="19765"/>
                        <a:pt x="6043" y="21921"/>
                        <a:pt x="4641" y="21965"/>
                      </a:cubicBezTo>
                      <a:cubicBezTo>
                        <a:pt x="3953" y="21986"/>
                        <a:pt x="3266" y="22002"/>
                        <a:pt x="2581" y="22002"/>
                      </a:cubicBezTo>
                      <a:cubicBezTo>
                        <a:pt x="1797" y="22002"/>
                        <a:pt x="1016" y="21981"/>
                        <a:pt x="238" y="21921"/>
                      </a:cubicBezTo>
                      <a:lnTo>
                        <a:pt x="238" y="21921"/>
                      </a:lnTo>
                      <a:cubicBezTo>
                        <a:pt x="433" y="23190"/>
                        <a:pt x="754" y="24434"/>
                        <a:pt x="1196" y="25639"/>
                      </a:cubicBezTo>
                      <a:cubicBezTo>
                        <a:pt x="2801" y="25164"/>
                        <a:pt x="4371" y="24224"/>
                        <a:pt x="5791" y="23611"/>
                      </a:cubicBezTo>
                      <a:cubicBezTo>
                        <a:pt x="5941" y="23546"/>
                        <a:pt x="6083" y="23517"/>
                        <a:pt x="6214" y="23517"/>
                      </a:cubicBezTo>
                      <a:cubicBezTo>
                        <a:pt x="7215" y="23517"/>
                        <a:pt x="7579" y="25223"/>
                        <a:pt x="6442" y="25713"/>
                      </a:cubicBezTo>
                      <a:cubicBezTo>
                        <a:pt x="4988" y="26340"/>
                        <a:pt x="3535" y="27109"/>
                        <a:pt x="2029" y="27605"/>
                      </a:cubicBezTo>
                      <a:cubicBezTo>
                        <a:pt x="2620" y="28812"/>
                        <a:pt x="3329" y="29958"/>
                        <a:pt x="4146" y="31025"/>
                      </a:cubicBezTo>
                      <a:cubicBezTo>
                        <a:pt x="5524" y="29617"/>
                        <a:pt x="6984" y="28292"/>
                        <a:pt x="8519" y="27056"/>
                      </a:cubicBezTo>
                      <a:cubicBezTo>
                        <a:pt x="8722" y="26892"/>
                        <a:pt x="8927" y="26822"/>
                        <a:pt x="9119" y="26822"/>
                      </a:cubicBezTo>
                      <a:cubicBezTo>
                        <a:pt x="9972" y="26822"/>
                        <a:pt x="10578" y="28203"/>
                        <a:pt x="9690" y="28919"/>
                      </a:cubicBezTo>
                      <a:cubicBezTo>
                        <a:pt x="8235" y="30092"/>
                        <a:pt x="6869" y="31365"/>
                        <a:pt x="5574" y="32710"/>
                      </a:cubicBezTo>
                      <a:cubicBezTo>
                        <a:pt x="6383" y="33558"/>
                        <a:pt x="7256" y="34322"/>
                        <a:pt x="8181" y="34982"/>
                      </a:cubicBezTo>
                      <a:cubicBezTo>
                        <a:pt x="8481" y="35196"/>
                        <a:pt x="8783" y="35397"/>
                        <a:pt x="9086" y="35592"/>
                      </a:cubicBezTo>
                      <a:lnTo>
                        <a:pt x="10909" y="30734"/>
                      </a:lnTo>
                      <a:cubicBezTo>
                        <a:pt x="11108" y="30202"/>
                        <a:pt x="11581" y="29969"/>
                        <a:pt x="12038" y="29969"/>
                      </a:cubicBezTo>
                      <a:cubicBezTo>
                        <a:pt x="12706" y="29969"/>
                        <a:pt x="13342" y="30466"/>
                        <a:pt x="13047" y="31251"/>
                      </a:cubicBezTo>
                      <a:lnTo>
                        <a:pt x="11010" y="36684"/>
                      </a:lnTo>
                      <a:cubicBezTo>
                        <a:pt x="12215" y="37291"/>
                        <a:pt x="13482" y="37770"/>
                        <a:pt x="14787" y="38111"/>
                      </a:cubicBezTo>
                      <a:cubicBezTo>
                        <a:pt x="15007" y="36170"/>
                        <a:pt x="15156" y="34223"/>
                        <a:pt x="15298" y="32276"/>
                      </a:cubicBezTo>
                      <a:cubicBezTo>
                        <a:pt x="15351" y="31557"/>
                        <a:pt x="15956" y="31186"/>
                        <a:pt x="16519" y="31186"/>
                      </a:cubicBezTo>
                      <a:cubicBezTo>
                        <a:pt x="17052" y="31186"/>
                        <a:pt x="17547" y="31520"/>
                        <a:pt x="17496" y="32206"/>
                      </a:cubicBezTo>
                      <a:cubicBezTo>
                        <a:pt x="17342" y="34319"/>
                        <a:pt x="17172" y="36431"/>
                        <a:pt x="16935" y="38537"/>
                      </a:cubicBezTo>
                      <a:cubicBezTo>
                        <a:pt x="17749" y="38647"/>
                        <a:pt x="18569" y="38703"/>
                        <a:pt x="19389" y="38703"/>
                      </a:cubicBezTo>
                      <a:cubicBezTo>
                        <a:pt x="20042" y="38703"/>
                        <a:pt x="20695" y="38667"/>
                        <a:pt x="21346" y="38597"/>
                      </a:cubicBezTo>
                      <a:cubicBezTo>
                        <a:pt x="20845" y="36495"/>
                        <a:pt x="20248" y="34418"/>
                        <a:pt x="19717" y="32320"/>
                      </a:cubicBezTo>
                      <a:cubicBezTo>
                        <a:pt x="19505" y="31480"/>
                        <a:pt x="20211" y="30909"/>
                        <a:pt x="20870" y="30909"/>
                      </a:cubicBezTo>
                      <a:cubicBezTo>
                        <a:pt x="21287" y="30909"/>
                        <a:pt x="21685" y="31137"/>
                        <a:pt x="21819" y="31668"/>
                      </a:cubicBezTo>
                      <a:cubicBezTo>
                        <a:pt x="22372" y="33862"/>
                        <a:pt x="23002" y="36033"/>
                        <a:pt x="23516" y="38233"/>
                      </a:cubicBezTo>
                      <a:cubicBezTo>
                        <a:pt x="25233" y="37841"/>
                        <a:pt x="26898" y="37204"/>
                        <a:pt x="28473" y="36352"/>
                      </a:cubicBezTo>
                      <a:cubicBezTo>
                        <a:pt x="27108" y="34366"/>
                        <a:pt x="25825" y="32323"/>
                        <a:pt x="24360" y="30406"/>
                      </a:cubicBezTo>
                      <a:cubicBezTo>
                        <a:pt x="23746" y="29602"/>
                        <a:pt x="24521" y="28783"/>
                        <a:pt x="25326" y="28783"/>
                      </a:cubicBezTo>
                      <a:cubicBezTo>
                        <a:pt x="25651" y="28783"/>
                        <a:pt x="25980" y="28916"/>
                        <a:pt x="26225" y="29236"/>
                      </a:cubicBezTo>
                      <a:cubicBezTo>
                        <a:pt x="27694" y="31160"/>
                        <a:pt x="28979" y="33209"/>
                        <a:pt x="30350" y="35201"/>
                      </a:cubicBezTo>
                      <a:cubicBezTo>
                        <a:pt x="31550" y="34374"/>
                        <a:pt x="32666" y="33427"/>
                        <a:pt x="33678" y="32376"/>
                      </a:cubicBezTo>
                      <a:cubicBezTo>
                        <a:pt x="33811" y="32238"/>
                        <a:pt x="33940" y="32094"/>
                        <a:pt x="34071" y="31951"/>
                      </a:cubicBezTo>
                      <a:cubicBezTo>
                        <a:pt x="31705" y="30379"/>
                        <a:pt x="29396" y="28723"/>
                        <a:pt x="27002" y="27192"/>
                      </a:cubicBezTo>
                      <a:cubicBezTo>
                        <a:pt x="26006" y="26554"/>
                        <a:pt x="26581" y="25083"/>
                        <a:pt x="27499" y="25083"/>
                      </a:cubicBezTo>
                      <a:cubicBezTo>
                        <a:pt x="27674" y="25083"/>
                        <a:pt x="27861" y="25136"/>
                        <a:pt x="28052" y="25259"/>
                      </a:cubicBezTo>
                      <a:cubicBezTo>
                        <a:pt x="30561" y="26863"/>
                        <a:pt x="32977" y="28604"/>
                        <a:pt x="35463" y="30240"/>
                      </a:cubicBezTo>
                      <a:cubicBezTo>
                        <a:pt x="36640" y="28621"/>
                        <a:pt x="37590" y="26847"/>
                        <a:pt x="38285" y="24971"/>
                      </a:cubicBezTo>
                      <a:cubicBezTo>
                        <a:pt x="35152" y="24492"/>
                        <a:pt x="32025" y="23990"/>
                        <a:pt x="28955" y="23183"/>
                      </a:cubicBezTo>
                      <a:cubicBezTo>
                        <a:pt x="27691" y="22850"/>
                        <a:pt x="28031" y="21002"/>
                        <a:pt x="29169" y="21002"/>
                      </a:cubicBezTo>
                      <a:cubicBezTo>
                        <a:pt x="29264" y="21002"/>
                        <a:pt x="29365" y="21015"/>
                        <a:pt x="29471" y="21043"/>
                      </a:cubicBezTo>
                      <a:cubicBezTo>
                        <a:pt x="32589" y="21863"/>
                        <a:pt x="35766" y="22369"/>
                        <a:pt x="38948" y="22854"/>
                      </a:cubicBezTo>
                      <a:cubicBezTo>
                        <a:pt x="39489" y="20746"/>
                        <a:pt x="39700" y="18555"/>
                        <a:pt x="39504" y="16392"/>
                      </a:cubicBezTo>
                      <a:lnTo>
                        <a:pt x="39504" y="16392"/>
                      </a:lnTo>
                      <a:cubicBezTo>
                        <a:pt x="37122" y="16873"/>
                        <a:pt x="34742" y="17356"/>
                        <a:pt x="32360" y="17839"/>
                      </a:cubicBezTo>
                      <a:cubicBezTo>
                        <a:pt x="32273" y="17857"/>
                        <a:pt x="32190" y="17865"/>
                        <a:pt x="32109" y="17865"/>
                      </a:cubicBezTo>
                      <a:cubicBezTo>
                        <a:pt x="30907" y="17865"/>
                        <a:pt x="30411" y="16004"/>
                        <a:pt x="31708" y="15739"/>
                      </a:cubicBezTo>
                      <a:cubicBezTo>
                        <a:pt x="34194" y="15231"/>
                        <a:pt x="36680" y="14726"/>
                        <a:pt x="39168" y="14225"/>
                      </a:cubicBezTo>
                      <a:cubicBezTo>
                        <a:pt x="38812" y="12627"/>
                        <a:pt x="38211" y="11093"/>
                        <a:pt x="37387" y="9677"/>
                      </a:cubicBezTo>
                      <a:cubicBezTo>
                        <a:pt x="35750" y="10529"/>
                        <a:pt x="34102" y="11361"/>
                        <a:pt x="32444" y="12172"/>
                      </a:cubicBezTo>
                      <a:cubicBezTo>
                        <a:pt x="32267" y="12258"/>
                        <a:pt x="32093" y="12296"/>
                        <a:pt x="31926" y="12296"/>
                      </a:cubicBezTo>
                      <a:cubicBezTo>
                        <a:pt x="30900" y="12296"/>
                        <a:pt x="30182" y="10846"/>
                        <a:pt x="31273" y="10308"/>
                      </a:cubicBezTo>
                      <a:cubicBezTo>
                        <a:pt x="32906" y="9506"/>
                        <a:pt x="34533" y="8691"/>
                        <a:pt x="36146" y="7851"/>
                      </a:cubicBezTo>
                      <a:cubicBezTo>
                        <a:pt x="35720" y="7308"/>
                        <a:pt x="35262" y="6791"/>
                        <a:pt x="34775" y="6302"/>
                      </a:cubicBezTo>
                      <a:cubicBezTo>
                        <a:pt x="34008" y="5537"/>
                        <a:pt x="33190" y="4826"/>
                        <a:pt x="32326" y="4174"/>
                      </a:cubicBezTo>
                      <a:cubicBezTo>
                        <a:pt x="32319" y="4184"/>
                        <a:pt x="32313" y="4196"/>
                        <a:pt x="32305" y="4206"/>
                      </a:cubicBezTo>
                      <a:cubicBezTo>
                        <a:pt x="30841" y="6110"/>
                        <a:pt x="29418" y="8045"/>
                        <a:pt x="27894" y="9901"/>
                      </a:cubicBezTo>
                      <a:cubicBezTo>
                        <a:pt x="27673" y="10170"/>
                        <a:pt x="27410" y="10282"/>
                        <a:pt x="27152" y="10282"/>
                      </a:cubicBezTo>
                      <a:cubicBezTo>
                        <a:pt x="26359" y="10282"/>
                        <a:pt x="25614" y="9219"/>
                        <a:pt x="26289" y="8396"/>
                      </a:cubicBezTo>
                      <a:cubicBezTo>
                        <a:pt x="27750" y="6618"/>
                        <a:pt x="29117" y="4770"/>
                        <a:pt x="30516" y="2944"/>
                      </a:cubicBezTo>
                      <a:cubicBezTo>
                        <a:pt x="28682" y="1823"/>
                        <a:pt x="26717" y="1000"/>
                        <a:pt x="24677" y="513"/>
                      </a:cubicBezTo>
                      <a:cubicBezTo>
                        <a:pt x="24545" y="2678"/>
                        <a:pt x="24300" y="4832"/>
                        <a:pt x="23917" y="6977"/>
                      </a:cubicBezTo>
                      <a:cubicBezTo>
                        <a:pt x="23815" y="7549"/>
                        <a:pt x="23396" y="7799"/>
                        <a:pt x="22954" y="7799"/>
                      </a:cubicBezTo>
                      <a:cubicBezTo>
                        <a:pt x="22317" y="7799"/>
                        <a:pt x="21631" y="7281"/>
                        <a:pt x="21778" y="6460"/>
                      </a:cubicBezTo>
                      <a:cubicBezTo>
                        <a:pt x="22154" y="4354"/>
                        <a:pt x="22382" y="2247"/>
                        <a:pt x="22501" y="126"/>
                      </a:cubicBezTo>
                      <a:cubicBezTo>
                        <a:pt x="21788" y="42"/>
                        <a:pt x="21072" y="0"/>
                        <a:pt x="20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92" name="Google Shape;13292;p23"/>
                <p:cNvSpPr/>
                <p:nvPr/>
              </p:nvSpPr>
              <p:spPr>
                <a:xfrm rot="1271479">
                  <a:off x="1916348" y="2440404"/>
                  <a:ext cx="603173" cy="502160"/>
                </a:xfrm>
                <a:custGeom>
                  <a:avLst/>
                  <a:gdLst/>
                  <a:ahLst/>
                  <a:cxnLst/>
                  <a:rect l="l" t="t" r="r" b="b"/>
                  <a:pathLst>
                    <a:path w="37903" h="31549" extrusionOk="0">
                      <a:moveTo>
                        <a:pt x="19841" y="1"/>
                      </a:moveTo>
                      <a:cubicBezTo>
                        <a:pt x="15717" y="1"/>
                        <a:pt x="11416" y="1710"/>
                        <a:pt x="7548" y="5608"/>
                      </a:cubicBezTo>
                      <a:cubicBezTo>
                        <a:pt x="1" y="13212"/>
                        <a:pt x="3485" y="23920"/>
                        <a:pt x="9920" y="28510"/>
                      </a:cubicBezTo>
                      <a:cubicBezTo>
                        <a:pt x="12840" y="30593"/>
                        <a:pt x="15990" y="31549"/>
                        <a:pt x="19063" y="31549"/>
                      </a:cubicBezTo>
                      <a:cubicBezTo>
                        <a:pt x="23372" y="31549"/>
                        <a:pt x="27530" y="29670"/>
                        <a:pt x="30695" y="26387"/>
                      </a:cubicBezTo>
                      <a:cubicBezTo>
                        <a:pt x="35828" y="21063"/>
                        <a:pt x="37902" y="11450"/>
                        <a:pt x="31587" y="5142"/>
                      </a:cubicBezTo>
                      <a:cubicBezTo>
                        <a:pt x="28346" y="1903"/>
                        <a:pt x="24192" y="1"/>
                        <a:pt x="198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93" name="Google Shape;13293;p23"/>
                <p:cNvSpPr/>
                <p:nvPr/>
              </p:nvSpPr>
              <p:spPr>
                <a:xfrm rot="1271479">
                  <a:off x="2192259" y="2260208"/>
                  <a:ext cx="22995" cy="89039"/>
                </a:xfrm>
                <a:custGeom>
                  <a:avLst/>
                  <a:gdLst/>
                  <a:ahLst/>
                  <a:cxnLst/>
                  <a:rect l="l" t="t" r="r" b="b"/>
                  <a:pathLst>
                    <a:path w="1445" h="5594" extrusionOk="0">
                      <a:moveTo>
                        <a:pt x="274" y="1"/>
                      </a:moveTo>
                      <a:cubicBezTo>
                        <a:pt x="137" y="1"/>
                        <a:pt x="0" y="89"/>
                        <a:pt x="1" y="266"/>
                      </a:cubicBezTo>
                      <a:lnTo>
                        <a:pt x="1" y="268"/>
                      </a:lnTo>
                      <a:cubicBezTo>
                        <a:pt x="15" y="2013"/>
                        <a:pt x="301" y="3746"/>
                        <a:pt x="847" y="5403"/>
                      </a:cubicBezTo>
                      <a:cubicBezTo>
                        <a:pt x="891" y="5536"/>
                        <a:pt x="1001" y="5594"/>
                        <a:pt x="1111" y="5594"/>
                      </a:cubicBezTo>
                      <a:cubicBezTo>
                        <a:pt x="1278" y="5594"/>
                        <a:pt x="1444" y="5461"/>
                        <a:pt x="1378" y="5258"/>
                      </a:cubicBezTo>
                      <a:cubicBezTo>
                        <a:pt x="845" y="3647"/>
                        <a:pt x="567" y="1964"/>
                        <a:pt x="552" y="266"/>
                      </a:cubicBezTo>
                      <a:cubicBezTo>
                        <a:pt x="550" y="89"/>
                        <a:pt x="411" y="1"/>
                        <a:pt x="27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94" name="Google Shape;13294;p23"/>
                <p:cNvSpPr/>
                <p:nvPr/>
              </p:nvSpPr>
              <p:spPr>
                <a:xfrm rot="1271479">
                  <a:off x="2233777" y="2265017"/>
                  <a:ext cx="29106" cy="19084"/>
                </a:xfrm>
                <a:custGeom>
                  <a:avLst/>
                  <a:gdLst/>
                  <a:ahLst/>
                  <a:cxnLst/>
                  <a:rect l="l" t="t" r="r" b="b"/>
                  <a:pathLst>
                    <a:path w="1829" h="1199" extrusionOk="0">
                      <a:moveTo>
                        <a:pt x="440" y="0"/>
                      </a:moveTo>
                      <a:cubicBezTo>
                        <a:pt x="177" y="0"/>
                        <a:pt x="0" y="377"/>
                        <a:pt x="281" y="501"/>
                      </a:cubicBezTo>
                      <a:cubicBezTo>
                        <a:pt x="633" y="654"/>
                        <a:pt x="955" y="864"/>
                        <a:pt x="1236" y="1123"/>
                      </a:cubicBezTo>
                      <a:cubicBezTo>
                        <a:pt x="1294" y="1176"/>
                        <a:pt x="1358" y="1198"/>
                        <a:pt x="1420" y="1198"/>
                      </a:cubicBezTo>
                      <a:cubicBezTo>
                        <a:pt x="1637" y="1198"/>
                        <a:pt x="1829" y="923"/>
                        <a:pt x="1626" y="735"/>
                      </a:cubicBezTo>
                      <a:cubicBezTo>
                        <a:pt x="1312" y="441"/>
                        <a:pt x="952" y="201"/>
                        <a:pt x="560" y="27"/>
                      </a:cubicBezTo>
                      <a:cubicBezTo>
                        <a:pt x="519" y="8"/>
                        <a:pt x="478" y="0"/>
                        <a:pt x="4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95" name="Google Shape;13295;p23"/>
                <p:cNvSpPr/>
                <p:nvPr/>
              </p:nvSpPr>
              <p:spPr>
                <a:xfrm rot="1271479">
                  <a:off x="2250767" y="2296258"/>
                  <a:ext cx="46754" cy="46748"/>
                </a:xfrm>
                <a:custGeom>
                  <a:avLst/>
                  <a:gdLst/>
                  <a:ahLst/>
                  <a:cxnLst/>
                  <a:rect l="l" t="t" r="r" b="b"/>
                  <a:pathLst>
                    <a:path w="2938" h="2937" extrusionOk="0">
                      <a:moveTo>
                        <a:pt x="362" y="0"/>
                      </a:moveTo>
                      <a:cubicBezTo>
                        <a:pt x="146" y="0"/>
                        <a:pt x="0" y="355"/>
                        <a:pt x="230" y="529"/>
                      </a:cubicBezTo>
                      <a:cubicBezTo>
                        <a:pt x="1057" y="1162"/>
                        <a:pt x="1766" y="1933"/>
                        <a:pt x="2329" y="2809"/>
                      </a:cubicBezTo>
                      <a:cubicBezTo>
                        <a:pt x="2387" y="2899"/>
                        <a:pt x="2471" y="2936"/>
                        <a:pt x="2554" y="2936"/>
                      </a:cubicBezTo>
                      <a:cubicBezTo>
                        <a:pt x="2747" y="2936"/>
                        <a:pt x="2937" y="2739"/>
                        <a:pt x="2804" y="2531"/>
                      </a:cubicBezTo>
                      <a:cubicBezTo>
                        <a:pt x="2189" y="1577"/>
                        <a:pt x="1411" y="739"/>
                        <a:pt x="507" y="54"/>
                      </a:cubicBezTo>
                      <a:cubicBezTo>
                        <a:pt x="457" y="17"/>
                        <a:pt x="408" y="0"/>
                        <a:pt x="36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96" name="Google Shape;13296;p23"/>
                <p:cNvSpPr/>
                <p:nvPr/>
              </p:nvSpPr>
              <p:spPr>
                <a:xfrm rot="1271479">
                  <a:off x="2357906" y="2330914"/>
                  <a:ext cx="62047" cy="49215"/>
                </a:xfrm>
                <a:custGeom>
                  <a:avLst/>
                  <a:gdLst/>
                  <a:ahLst/>
                  <a:cxnLst/>
                  <a:rect l="l" t="t" r="r" b="b"/>
                  <a:pathLst>
                    <a:path w="3899" h="3092" extrusionOk="0">
                      <a:moveTo>
                        <a:pt x="3507" y="0"/>
                      </a:moveTo>
                      <a:cubicBezTo>
                        <a:pt x="3463" y="0"/>
                        <a:pt x="3415" y="13"/>
                        <a:pt x="3368" y="42"/>
                      </a:cubicBezTo>
                      <a:cubicBezTo>
                        <a:pt x="2197" y="754"/>
                        <a:pt x="1127" y="1622"/>
                        <a:pt x="187" y="2619"/>
                      </a:cubicBezTo>
                      <a:cubicBezTo>
                        <a:pt x="1" y="2816"/>
                        <a:pt x="187" y="3092"/>
                        <a:pt x="394" y="3092"/>
                      </a:cubicBezTo>
                      <a:cubicBezTo>
                        <a:pt x="456" y="3092"/>
                        <a:pt x="520" y="3067"/>
                        <a:pt x="577" y="3007"/>
                      </a:cubicBezTo>
                      <a:cubicBezTo>
                        <a:pt x="1482" y="2044"/>
                        <a:pt x="2516" y="1206"/>
                        <a:pt x="3645" y="517"/>
                      </a:cubicBezTo>
                      <a:cubicBezTo>
                        <a:pt x="3899" y="362"/>
                        <a:pt x="3743" y="0"/>
                        <a:pt x="350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97" name="Google Shape;13297;p23"/>
                <p:cNvSpPr/>
                <p:nvPr/>
              </p:nvSpPr>
              <p:spPr>
                <a:xfrm rot="1271479">
                  <a:off x="2429287" y="2335305"/>
                  <a:ext cx="26608" cy="14612"/>
                </a:xfrm>
                <a:custGeom>
                  <a:avLst/>
                  <a:gdLst/>
                  <a:ahLst/>
                  <a:cxnLst/>
                  <a:rect l="l" t="t" r="r" b="b"/>
                  <a:pathLst>
                    <a:path w="1672" h="918" extrusionOk="0">
                      <a:moveTo>
                        <a:pt x="1321" y="1"/>
                      </a:moveTo>
                      <a:cubicBezTo>
                        <a:pt x="1292" y="1"/>
                        <a:pt x="1260" y="6"/>
                        <a:pt x="1227" y="18"/>
                      </a:cubicBezTo>
                      <a:cubicBezTo>
                        <a:pt x="904" y="135"/>
                        <a:pt x="588" y="266"/>
                        <a:pt x="277" y="413"/>
                      </a:cubicBezTo>
                      <a:cubicBezTo>
                        <a:pt x="1" y="544"/>
                        <a:pt x="172" y="917"/>
                        <a:pt x="430" y="917"/>
                      </a:cubicBezTo>
                      <a:cubicBezTo>
                        <a:pt x="470" y="917"/>
                        <a:pt x="512" y="908"/>
                        <a:pt x="555" y="888"/>
                      </a:cubicBezTo>
                      <a:lnTo>
                        <a:pt x="555" y="889"/>
                      </a:lnTo>
                      <a:cubicBezTo>
                        <a:pt x="822" y="762"/>
                        <a:pt x="1095" y="649"/>
                        <a:pt x="1374" y="549"/>
                      </a:cubicBezTo>
                      <a:cubicBezTo>
                        <a:pt x="1671" y="442"/>
                        <a:pt x="1585" y="1"/>
                        <a:pt x="1321"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98" name="Google Shape;13298;p23"/>
                <p:cNvSpPr/>
                <p:nvPr/>
              </p:nvSpPr>
              <p:spPr>
                <a:xfrm rot="1271479">
                  <a:off x="2012045" y="2298725"/>
                  <a:ext cx="11617" cy="26549"/>
                </a:xfrm>
                <a:custGeom>
                  <a:avLst/>
                  <a:gdLst/>
                  <a:ahLst/>
                  <a:cxnLst/>
                  <a:rect l="l" t="t" r="r" b="b"/>
                  <a:pathLst>
                    <a:path w="730" h="1668" extrusionOk="0">
                      <a:moveTo>
                        <a:pt x="337" y="0"/>
                      </a:moveTo>
                      <a:cubicBezTo>
                        <a:pt x="177" y="0"/>
                        <a:pt x="1" y="137"/>
                        <a:pt x="37" y="345"/>
                      </a:cubicBezTo>
                      <a:cubicBezTo>
                        <a:pt x="97" y="696"/>
                        <a:pt x="140" y="1049"/>
                        <a:pt x="166" y="1403"/>
                      </a:cubicBezTo>
                      <a:cubicBezTo>
                        <a:pt x="179" y="1579"/>
                        <a:pt x="324" y="1667"/>
                        <a:pt x="461" y="1667"/>
                      </a:cubicBezTo>
                      <a:cubicBezTo>
                        <a:pt x="599" y="1667"/>
                        <a:pt x="729" y="1580"/>
                        <a:pt x="716" y="1403"/>
                      </a:cubicBezTo>
                      <a:cubicBezTo>
                        <a:pt x="686" y="1000"/>
                        <a:pt x="636" y="598"/>
                        <a:pt x="566" y="200"/>
                      </a:cubicBezTo>
                      <a:cubicBezTo>
                        <a:pt x="542" y="61"/>
                        <a:pt x="443" y="0"/>
                        <a:pt x="33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299" name="Google Shape;13299;p23"/>
                <p:cNvSpPr/>
                <p:nvPr/>
              </p:nvSpPr>
              <p:spPr>
                <a:xfrm rot="1271479">
                  <a:off x="1995530" y="2336899"/>
                  <a:ext cx="34485" cy="68697"/>
                </a:xfrm>
                <a:custGeom>
                  <a:avLst/>
                  <a:gdLst/>
                  <a:ahLst/>
                  <a:cxnLst/>
                  <a:rect l="l" t="t" r="r" b="b"/>
                  <a:pathLst>
                    <a:path w="2167" h="4316" extrusionOk="0">
                      <a:moveTo>
                        <a:pt x="335" y="0"/>
                      </a:moveTo>
                      <a:cubicBezTo>
                        <a:pt x="172" y="0"/>
                        <a:pt x="1" y="135"/>
                        <a:pt x="55" y="343"/>
                      </a:cubicBezTo>
                      <a:lnTo>
                        <a:pt x="54" y="341"/>
                      </a:lnTo>
                      <a:lnTo>
                        <a:pt x="54" y="341"/>
                      </a:lnTo>
                      <a:cubicBezTo>
                        <a:pt x="402" y="1678"/>
                        <a:pt x="913" y="2967"/>
                        <a:pt x="1574" y="4179"/>
                      </a:cubicBezTo>
                      <a:cubicBezTo>
                        <a:pt x="1627" y="4275"/>
                        <a:pt x="1709" y="4315"/>
                        <a:pt x="1792" y="4315"/>
                      </a:cubicBezTo>
                      <a:cubicBezTo>
                        <a:pt x="1977" y="4315"/>
                        <a:pt x="2167" y="4117"/>
                        <a:pt x="2050" y="3902"/>
                      </a:cubicBezTo>
                      <a:cubicBezTo>
                        <a:pt x="1412" y="2730"/>
                        <a:pt x="920" y="1486"/>
                        <a:pt x="585" y="196"/>
                      </a:cubicBezTo>
                      <a:cubicBezTo>
                        <a:pt x="549" y="59"/>
                        <a:pt x="444" y="0"/>
                        <a:pt x="335"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00" name="Google Shape;13300;p23"/>
                <p:cNvSpPr/>
                <p:nvPr/>
              </p:nvSpPr>
              <p:spPr>
                <a:xfrm rot="1271479">
                  <a:off x="1887115" y="2422182"/>
                  <a:ext cx="30045" cy="16124"/>
                </a:xfrm>
                <a:custGeom>
                  <a:avLst/>
                  <a:gdLst/>
                  <a:ahLst/>
                  <a:cxnLst/>
                  <a:rect l="l" t="t" r="r" b="b"/>
                  <a:pathLst>
                    <a:path w="1888" h="1013" extrusionOk="0">
                      <a:moveTo>
                        <a:pt x="1453" y="1"/>
                      </a:moveTo>
                      <a:cubicBezTo>
                        <a:pt x="1413" y="1"/>
                        <a:pt x="1372" y="9"/>
                        <a:pt x="1330" y="28"/>
                      </a:cubicBezTo>
                      <a:lnTo>
                        <a:pt x="280" y="510"/>
                      </a:lnTo>
                      <a:cubicBezTo>
                        <a:pt x="0" y="637"/>
                        <a:pt x="175" y="1012"/>
                        <a:pt x="435" y="1012"/>
                      </a:cubicBezTo>
                      <a:cubicBezTo>
                        <a:pt x="474" y="1012"/>
                        <a:pt x="515" y="1004"/>
                        <a:pt x="557" y="985"/>
                      </a:cubicBezTo>
                      <a:lnTo>
                        <a:pt x="1608" y="503"/>
                      </a:lnTo>
                      <a:cubicBezTo>
                        <a:pt x="1887" y="374"/>
                        <a:pt x="1713" y="1"/>
                        <a:pt x="145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01" name="Google Shape;13301;p23"/>
                <p:cNvSpPr/>
                <p:nvPr/>
              </p:nvSpPr>
              <p:spPr>
                <a:xfrm rot="1271479">
                  <a:off x="1928509" y="2424160"/>
                  <a:ext cx="53104" cy="18925"/>
                </a:xfrm>
                <a:custGeom>
                  <a:avLst/>
                  <a:gdLst/>
                  <a:ahLst/>
                  <a:cxnLst/>
                  <a:rect l="l" t="t" r="r" b="b"/>
                  <a:pathLst>
                    <a:path w="3337" h="1189" extrusionOk="0">
                      <a:moveTo>
                        <a:pt x="2924" y="1"/>
                      </a:moveTo>
                      <a:cubicBezTo>
                        <a:pt x="2905" y="1"/>
                        <a:pt x="2886" y="2"/>
                        <a:pt x="2865" y="6"/>
                      </a:cubicBezTo>
                      <a:cubicBezTo>
                        <a:pt x="2001" y="171"/>
                        <a:pt x="1147" y="384"/>
                        <a:pt x="306" y="644"/>
                      </a:cubicBezTo>
                      <a:cubicBezTo>
                        <a:pt x="0" y="739"/>
                        <a:pt x="93" y="1189"/>
                        <a:pt x="368" y="1189"/>
                      </a:cubicBezTo>
                      <a:cubicBezTo>
                        <a:pt x="395" y="1189"/>
                        <a:pt x="423" y="1185"/>
                        <a:pt x="453" y="1175"/>
                      </a:cubicBezTo>
                      <a:cubicBezTo>
                        <a:pt x="1293" y="915"/>
                        <a:pt x="2148" y="701"/>
                        <a:pt x="3010" y="536"/>
                      </a:cubicBezTo>
                      <a:cubicBezTo>
                        <a:pt x="3337" y="474"/>
                        <a:pt x="3226" y="1"/>
                        <a:pt x="292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02" name="Google Shape;13302;p23"/>
                <p:cNvSpPr/>
                <p:nvPr/>
              </p:nvSpPr>
              <p:spPr>
                <a:xfrm rot="1271479">
                  <a:off x="1817190" y="2657809"/>
                  <a:ext cx="56255" cy="17079"/>
                </a:xfrm>
                <a:custGeom>
                  <a:avLst/>
                  <a:gdLst/>
                  <a:ahLst/>
                  <a:cxnLst/>
                  <a:rect l="l" t="t" r="r" b="b"/>
                  <a:pathLst>
                    <a:path w="3535" h="1073" extrusionOk="0">
                      <a:moveTo>
                        <a:pt x="400" y="1"/>
                      </a:moveTo>
                      <a:cubicBezTo>
                        <a:pt x="105" y="1"/>
                        <a:pt x="0" y="465"/>
                        <a:pt x="322" y="539"/>
                      </a:cubicBezTo>
                      <a:cubicBezTo>
                        <a:pt x="1228" y="748"/>
                        <a:pt x="2139" y="923"/>
                        <a:pt x="3057" y="1069"/>
                      </a:cubicBezTo>
                      <a:cubicBezTo>
                        <a:pt x="3073" y="1071"/>
                        <a:pt x="3089" y="1073"/>
                        <a:pt x="3105" y="1073"/>
                      </a:cubicBezTo>
                      <a:cubicBezTo>
                        <a:pt x="3415" y="1073"/>
                        <a:pt x="3535" y="590"/>
                        <a:pt x="3202" y="538"/>
                      </a:cubicBezTo>
                      <a:cubicBezTo>
                        <a:pt x="2284" y="394"/>
                        <a:pt x="1373" y="217"/>
                        <a:pt x="468" y="8"/>
                      </a:cubicBezTo>
                      <a:cubicBezTo>
                        <a:pt x="444" y="3"/>
                        <a:pt x="421" y="1"/>
                        <a:pt x="40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03" name="Google Shape;13303;p23"/>
                <p:cNvSpPr/>
                <p:nvPr/>
              </p:nvSpPr>
              <p:spPr>
                <a:xfrm rot="1271479">
                  <a:off x="1847598" y="2723567"/>
                  <a:ext cx="23457" cy="62649"/>
                </a:xfrm>
                <a:custGeom>
                  <a:avLst/>
                  <a:gdLst/>
                  <a:ahLst/>
                  <a:cxnLst/>
                  <a:rect l="l" t="t" r="r" b="b"/>
                  <a:pathLst>
                    <a:path w="1474" h="3936" extrusionOk="0">
                      <a:moveTo>
                        <a:pt x="1140" y="0"/>
                      </a:moveTo>
                      <a:cubicBezTo>
                        <a:pt x="1030" y="0"/>
                        <a:pt x="919" y="58"/>
                        <a:pt x="874" y="191"/>
                      </a:cubicBezTo>
                      <a:cubicBezTo>
                        <a:pt x="498" y="1298"/>
                        <a:pt x="216" y="2435"/>
                        <a:pt x="33" y="3590"/>
                      </a:cubicBezTo>
                      <a:cubicBezTo>
                        <a:pt x="0" y="3799"/>
                        <a:pt x="179" y="3936"/>
                        <a:pt x="338" y="3936"/>
                      </a:cubicBezTo>
                      <a:cubicBezTo>
                        <a:pt x="444" y="3936"/>
                        <a:pt x="542" y="3876"/>
                        <a:pt x="564" y="3737"/>
                      </a:cubicBezTo>
                      <a:cubicBezTo>
                        <a:pt x="747" y="2582"/>
                        <a:pt x="1028" y="1443"/>
                        <a:pt x="1405" y="336"/>
                      </a:cubicBezTo>
                      <a:cubicBezTo>
                        <a:pt x="1474" y="133"/>
                        <a:pt x="1308" y="0"/>
                        <a:pt x="11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04" name="Google Shape;13304;p23"/>
                <p:cNvSpPr/>
                <p:nvPr/>
              </p:nvSpPr>
              <p:spPr>
                <a:xfrm rot="1271479">
                  <a:off x="1967241" y="2993002"/>
                  <a:ext cx="25796" cy="15694"/>
                </a:xfrm>
                <a:custGeom>
                  <a:avLst/>
                  <a:gdLst/>
                  <a:ahLst/>
                  <a:cxnLst/>
                  <a:rect l="l" t="t" r="r" b="b"/>
                  <a:pathLst>
                    <a:path w="1621" h="985" extrusionOk="0">
                      <a:moveTo>
                        <a:pt x="1210" y="1"/>
                      </a:moveTo>
                      <a:cubicBezTo>
                        <a:pt x="1168" y="1"/>
                        <a:pt x="1123" y="11"/>
                        <a:pt x="1077" y="36"/>
                      </a:cubicBezTo>
                      <a:lnTo>
                        <a:pt x="267" y="475"/>
                      </a:lnTo>
                      <a:cubicBezTo>
                        <a:pt x="1" y="619"/>
                        <a:pt x="163" y="985"/>
                        <a:pt x="410" y="985"/>
                      </a:cubicBezTo>
                      <a:cubicBezTo>
                        <a:pt x="453" y="985"/>
                        <a:pt x="498" y="974"/>
                        <a:pt x="544" y="950"/>
                      </a:cubicBezTo>
                      <a:lnTo>
                        <a:pt x="1354" y="512"/>
                      </a:lnTo>
                      <a:cubicBezTo>
                        <a:pt x="1620" y="368"/>
                        <a:pt x="1457" y="1"/>
                        <a:pt x="121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05" name="Google Shape;13305;p23"/>
                <p:cNvSpPr/>
                <p:nvPr/>
              </p:nvSpPr>
              <p:spPr>
                <a:xfrm rot="1271479">
                  <a:off x="2005101" y="2980168"/>
                  <a:ext cx="33228" cy="22761"/>
                </a:xfrm>
                <a:custGeom>
                  <a:avLst/>
                  <a:gdLst/>
                  <a:ahLst/>
                  <a:cxnLst/>
                  <a:rect l="l" t="t" r="r" b="b"/>
                  <a:pathLst>
                    <a:path w="2088" h="1430" extrusionOk="0">
                      <a:moveTo>
                        <a:pt x="1723" y="0"/>
                      </a:moveTo>
                      <a:cubicBezTo>
                        <a:pt x="1677" y="0"/>
                        <a:pt x="1628" y="16"/>
                        <a:pt x="1578" y="54"/>
                      </a:cubicBezTo>
                      <a:cubicBezTo>
                        <a:pt x="1158" y="368"/>
                        <a:pt x="719" y="656"/>
                        <a:pt x="262" y="915"/>
                      </a:cubicBezTo>
                      <a:cubicBezTo>
                        <a:pt x="0" y="1064"/>
                        <a:pt x="160" y="1430"/>
                        <a:pt x="403" y="1430"/>
                      </a:cubicBezTo>
                      <a:cubicBezTo>
                        <a:pt x="446" y="1430"/>
                        <a:pt x="492" y="1418"/>
                        <a:pt x="539" y="1391"/>
                      </a:cubicBezTo>
                      <a:cubicBezTo>
                        <a:pt x="996" y="1131"/>
                        <a:pt x="1435" y="843"/>
                        <a:pt x="1856" y="528"/>
                      </a:cubicBezTo>
                      <a:cubicBezTo>
                        <a:pt x="2087" y="355"/>
                        <a:pt x="1941" y="0"/>
                        <a:pt x="1723"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06" name="Google Shape;13306;p23"/>
                <p:cNvSpPr/>
                <p:nvPr/>
              </p:nvSpPr>
              <p:spPr>
                <a:xfrm rot="1271479">
                  <a:off x="2102491" y="3008428"/>
                  <a:ext cx="41184" cy="35606"/>
                </a:xfrm>
                <a:custGeom>
                  <a:avLst/>
                  <a:gdLst/>
                  <a:ahLst/>
                  <a:cxnLst/>
                  <a:rect l="l" t="t" r="r" b="b"/>
                  <a:pathLst>
                    <a:path w="2588" h="2237" extrusionOk="0">
                      <a:moveTo>
                        <a:pt x="389" y="1"/>
                      </a:moveTo>
                      <a:cubicBezTo>
                        <a:pt x="186" y="1"/>
                        <a:pt x="1" y="276"/>
                        <a:pt x="183" y="477"/>
                      </a:cubicBezTo>
                      <a:cubicBezTo>
                        <a:pt x="756" y="1108"/>
                        <a:pt x="1390" y="1680"/>
                        <a:pt x="2077" y="2185"/>
                      </a:cubicBezTo>
                      <a:cubicBezTo>
                        <a:pt x="2127" y="2221"/>
                        <a:pt x="2176" y="2237"/>
                        <a:pt x="2222" y="2237"/>
                      </a:cubicBezTo>
                      <a:cubicBezTo>
                        <a:pt x="2441" y="2237"/>
                        <a:pt x="2588" y="1881"/>
                        <a:pt x="2354" y="1709"/>
                      </a:cubicBezTo>
                      <a:cubicBezTo>
                        <a:pt x="1708" y="1230"/>
                        <a:pt x="1110" y="687"/>
                        <a:pt x="571" y="88"/>
                      </a:cubicBezTo>
                      <a:cubicBezTo>
                        <a:pt x="515" y="27"/>
                        <a:pt x="451" y="1"/>
                        <a:pt x="38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07" name="Google Shape;13307;p23"/>
                <p:cNvSpPr/>
                <p:nvPr/>
              </p:nvSpPr>
              <p:spPr>
                <a:xfrm rot="1271479">
                  <a:off x="2135834" y="3057571"/>
                  <a:ext cx="23059" cy="18304"/>
                </a:xfrm>
                <a:custGeom>
                  <a:avLst/>
                  <a:gdLst/>
                  <a:ahLst/>
                  <a:cxnLst/>
                  <a:rect l="l" t="t" r="r" b="b"/>
                  <a:pathLst>
                    <a:path w="1449" h="1150" extrusionOk="0">
                      <a:moveTo>
                        <a:pt x="330" y="0"/>
                      </a:moveTo>
                      <a:cubicBezTo>
                        <a:pt x="232" y="0"/>
                        <a:pt x="129" y="58"/>
                        <a:pt x="82" y="139"/>
                      </a:cubicBezTo>
                      <a:cubicBezTo>
                        <a:pt x="1" y="279"/>
                        <a:pt x="61" y="427"/>
                        <a:pt x="180" y="515"/>
                      </a:cubicBezTo>
                      <a:lnTo>
                        <a:pt x="990" y="1109"/>
                      </a:lnTo>
                      <a:cubicBezTo>
                        <a:pt x="1028" y="1137"/>
                        <a:pt x="1073" y="1149"/>
                        <a:pt x="1118" y="1149"/>
                      </a:cubicBezTo>
                      <a:cubicBezTo>
                        <a:pt x="1217" y="1149"/>
                        <a:pt x="1319" y="1092"/>
                        <a:pt x="1366" y="1010"/>
                      </a:cubicBezTo>
                      <a:cubicBezTo>
                        <a:pt x="1448" y="872"/>
                        <a:pt x="1388" y="722"/>
                        <a:pt x="1267" y="634"/>
                      </a:cubicBezTo>
                      <a:lnTo>
                        <a:pt x="458" y="40"/>
                      </a:lnTo>
                      <a:cubicBezTo>
                        <a:pt x="420" y="13"/>
                        <a:pt x="375" y="0"/>
                        <a:pt x="33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08" name="Google Shape;13308;p23"/>
                <p:cNvSpPr/>
                <p:nvPr/>
              </p:nvSpPr>
              <p:spPr>
                <a:xfrm rot="1271479">
                  <a:off x="2388136" y="2983942"/>
                  <a:ext cx="11060" cy="36306"/>
                </a:xfrm>
                <a:custGeom>
                  <a:avLst/>
                  <a:gdLst/>
                  <a:ahLst/>
                  <a:cxnLst/>
                  <a:rect l="l" t="t" r="r" b="b"/>
                  <a:pathLst>
                    <a:path w="695" h="2281" extrusionOk="0">
                      <a:moveTo>
                        <a:pt x="269" y="1"/>
                      </a:moveTo>
                      <a:cubicBezTo>
                        <a:pt x="132" y="1"/>
                        <a:pt x="1" y="88"/>
                        <a:pt x="12" y="265"/>
                      </a:cubicBezTo>
                      <a:cubicBezTo>
                        <a:pt x="53" y="848"/>
                        <a:pt x="93" y="1431"/>
                        <a:pt x="133" y="2016"/>
                      </a:cubicBezTo>
                      <a:cubicBezTo>
                        <a:pt x="145" y="2192"/>
                        <a:pt x="289" y="2280"/>
                        <a:pt x="426" y="2280"/>
                      </a:cubicBezTo>
                      <a:cubicBezTo>
                        <a:pt x="564" y="2280"/>
                        <a:pt x="695" y="2192"/>
                        <a:pt x="683" y="2016"/>
                      </a:cubicBezTo>
                      <a:cubicBezTo>
                        <a:pt x="642" y="1433"/>
                        <a:pt x="602" y="849"/>
                        <a:pt x="562" y="265"/>
                      </a:cubicBezTo>
                      <a:cubicBezTo>
                        <a:pt x="551" y="89"/>
                        <a:pt x="407" y="1"/>
                        <a:pt x="26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09" name="Google Shape;13309;p23"/>
                <p:cNvSpPr/>
                <p:nvPr/>
              </p:nvSpPr>
              <p:spPr>
                <a:xfrm rot="1271479">
                  <a:off x="2374577" y="3032498"/>
                  <a:ext cx="10073" cy="23812"/>
                </a:xfrm>
                <a:custGeom>
                  <a:avLst/>
                  <a:gdLst/>
                  <a:ahLst/>
                  <a:cxnLst/>
                  <a:rect l="l" t="t" r="r" b="b"/>
                  <a:pathLst>
                    <a:path w="633" h="1496" extrusionOk="0">
                      <a:moveTo>
                        <a:pt x="363" y="1"/>
                      </a:moveTo>
                      <a:cubicBezTo>
                        <a:pt x="225" y="1"/>
                        <a:pt x="82" y="89"/>
                        <a:pt x="71" y="265"/>
                      </a:cubicBezTo>
                      <a:lnTo>
                        <a:pt x="12" y="1232"/>
                      </a:lnTo>
                      <a:cubicBezTo>
                        <a:pt x="1" y="1408"/>
                        <a:pt x="133" y="1496"/>
                        <a:pt x="270" y="1496"/>
                      </a:cubicBezTo>
                      <a:cubicBezTo>
                        <a:pt x="408" y="1496"/>
                        <a:pt x="551" y="1408"/>
                        <a:pt x="562" y="1232"/>
                      </a:cubicBezTo>
                      <a:lnTo>
                        <a:pt x="621" y="265"/>
                      </a:lnTo>
                      <a:cubicBezTo>
                        <a:pt x="632" y="89"/>
                        <a:pt x="500" y="1"/>
                        <a:pt x="36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10" name="Google Shape;13310;p23"/>
                <p:cNvSpPr/>
                <p:nvPr/>
              </p:nvSpPr>
              <p:spPr>
                <a:xfrm rot="1271479">
                  <a:off x="2454247" y="2944644"/>
                  <a:ext cx="39657" cy="10808"/>
                </a:xfrm>
                <a:custGeom>
                  <a:avLst/>
                  <a:gdLst/>
                  <a:ahLst/>
                  <a:cxnLst/>
                  <a:rect l="l" t="t" r="r" b="b"/>
                  <a:pathLst>
                    <a:path w="2492" h="679" extrusionOk="0">
                      <a:moveTo>
                        <a:pt x="2160" y="0"/>
                      </a:moveTo>
                      <a:cubicBezTo>
                        <a:pt x="2153" y="0"/>
                        <a:pt x="2145" y="0"/>
                        <a:pt x="2137" y="1"/>
                      </a:cubicBezTo>
                      <a:lnTo>
                        <a:pt x="354" y="127"/>
                      </a:lnTo>
                      <a:cubicBezTo>
                        <a:pt x="10" y="151"/>
                        <a:pt x="0" y="678"/>
                        <a:pt x="331" y="678"/>
                      </a:cubicBezTo>
                      <a:cubicBezTo>
                        <a:pt x="338" y="678"/>
                        <a:pt x="346" y="678"/>
                        <a:pt x="354" y="677"/>
                      </a:cubicBezTo>
                      <a:lnTo>
                        <a:pt x="2137" y="551"/>
                      </a:lnTo>
                      <a:cubicBezTo>
                        <a:pt x="2481" y="527"/>
                        <a:pt x="2491" y="0"/>
                        <a:pt x="216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11" name="Google Shape;13311;p23"/>
                <p:cNvSpPr/>
                <p:nvPr/>
              </p:nvSpPr>
              <p:spPr>
                <a:xfrm rot="1271479">
                  <a:off x="2506293" y="2952809"/>
                  <a:ext cx="21611" cy="10441"/>
                </a:xfrm>
                <a:custGeom>
                  <a:avLst/>
                  <a:gdLst/>
                  <a:ahLst/>
                  <a:cxnLst/>
                  <a:rect l="l" t="t" r="r" b="b"/>
                  <a:pathLst>
                    <a:path w="1358" h="656" extrusionOk="0">
                      <a:moveTo>
                        <a:pt x="1042" y="0"/>
                      </a:moveTo>
                      <a:cubicBezTo>
                        <a:pt x="1022" y="0"/>
                        <a:pt x="1002" y="2"/>
                        <a:pt x="983" y="5"/>
                      </a:cubicBezTo>
                      <a:lnTo>
                        <a:pt x="228" y="120"/>
                      </a:lnTo>
                      <a:cubicBezTo>
                        <a:pt x="81" y="144"/>
                        <a:pt x="0" y="327"/>
                        <a:pt x="36" y="459"/>
                      </a:cubicBezTo>
                      <a:cubicBezTo>
                        <a:pt x="74" y="594"/>
                        <a:pt x="189" y="656"/>
                        <a:pt x="315" y="656"/>
                      </a:cubicBezTo>
                      <a:cubicBezTo>
                        <a:pt x="335" y="656"/>
                        <a:pt x="355" y="654"/>
                        <a:pt x="375" y="651"/>
                      </a:cubicBezTo>
                      <a:lnTo>
                        <a:pt x="1129" y="536"/>
                      </a:lnTo>
                      <a:cubicBezTo>
                        <a:pt x="1276" y="514"/>
                        <a:pt x="1357" y="329"/>
                        <a:pt x="1320" y="197"/>
                      </a:cubicBezTo>
                      <a:cubicBezTo>
                        <a:pt x="1283" y="62"/>
                        <a:pt x="1168" y="0"/>
                        <a:pt x="104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12" name="Google Shape;13312;p23"/>
                <p:cNvSpPr/>
                <p:nvPr/>
              </p:nvSpPr>
              <p:spPr>
                <a:xfrm rot="1271479">
                  <a:off x="2571126" y="2667051"/>
                  <a:ext cx="55443" cy="19960"/>
                </a:xfrm>
                <a:custGeom>
                  <a:avLst/>
                  <a:gdLst/>
                  <a:ahLst/>
                  <a:cxnLst/>
                  <a:rect l="l" t="t" r="r" b="b"/>
                  <a:pathLst>
                    <a:path w="3484" h="1254" extrusionOk="0">
                      <a:moveTo>
                        <a:pt x="418" y="1"/>
                      </a:moveTo>
                      <a:cubicBezTo>
                        <a:pt x="113" y="1"/>
                        <a:pt x="0" y="475"/>
                        <a:pt x="329" y="537"/>
                      </a:cubicBezTo>
                      <a:cubicBezTo>
                        <a:pt x="1245" y="709"/>
                        <a:pt x="2149" y="943"/>
                        <a:pt x="3034" y="1238"/>
                      </a:cubicBezTo>
                      <a:cubicBezTo>
                        <a:pt x="3066" y="1249"/>
                        <a:pt x="3096" y="1253"/>
                        <a:pt x="3124" y="1253"/>
                      </a:cubicBezTo>
                      <a:cubicBezTo>
                        <a:pt x="3394" y="1253"/>
                        <a:pt x="3483" y="808"/>
                        <a:pt x="3181" y="707"/>
                      </a:cubicBezTo>
                      <a:cubicBezTo>
                        <a:pt x="2296" y="412"/>
                        <a:pt x="1392" y="178"/>
                        <a:pt x="475" y="6"/>
                      </a:cubicBezTo>
                      <a:cubicBezTo>
                        <a:pt x="456" y="3"/>
                        <a:pt x="436" y="1"/>
                        <a:pt x="418"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13" name="Google Shape;13313;p23"/>
                <p:cNvSpPr/>
                <p:nvPr/>
              </p:nvSpPr>
              <p:spPr>
                <a:xfrm rot="1271479">
                  <a:off x="2623109" y="2701546"/>
                  <a:ext cx="23743" cy="15758"/>
                </a:xfrm>
                <a:custGeom>
                  <a:avLst/>
                  <a:gdLst/>
                  <a:ahLst/>
                  <a:cxnLst/>
                  <a:rect l="l" t="t" r="r" b="b"/>
                  <a:pathLst>
                    <a:path w="1492" h="990" extrusionOk="0">
                      <a:moveTo>
                        <a:pt x="306" y="0"/>
                      </a:moveTo>
                      <a:cubicBezTo>
                        <a:pt x="189" y="0"/>
                        <a:pt x="72" y="98"/>
                        <a:pt x="43" y="206"/>
                      </a:cubicBezTo>
                      <a:cubicBezTo>
                        <a:pt x="0" y="363"/>
                        <a:pt x="96" y="490"/>
                        <a:pt x="235" y="545"/>
                      </a:cubicBezTo>
                      <a:cubicBezTo>
                        <a:pt x="494" y="649"/>
                        <a:pt x="741" y="782"/>
                        <a:pt x="971" y="942"/>
                      </a:cubicBezTo>
                      <a:cubicBezTo>
                        <a:pt x="1020" y="975"/>
                        <a:pt x="1069" y="989"/>
                        <a:pt x="1115" y="989"/>
                      </a:cubicBezTo>
                      <a:cubicBezTo>
                        <a:pt x="1341" y="989"/>
                        <a:pt x="1492" y="631"/>
                        <a:pt x="1249" y="467"/>
                      </a:cubicBezTo>
                      <a:cubicBezTo>
                        <a:pt x="977" y="284"/>
                        <a:pt x="686" y="132"/>
                        <a:pt x="380" y="14"/>
                      </a:cubicBezTo>
                      <a:cubicBezTo>
                        <a:pt x="356" y="5"/>
                        <a:pt x="331" y="0"/>
                        <a:pt x="30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14" name="Google Shape;13314;p23"/>
                <p:cNvSpPr/>
                <p:nvPr/>
              </p:nvSpPr>
              <p:spPr>
                <a:xfrm rot="1271479">
                  <a:off x="2573208" y="2549709"/>
                  <a:ext cx="9103" cy="51173"/>
                </a:xfrm>
                <a:custGeom>
                  <a:avLst/>
                  <a:gdLst/>
                  <a:ahLst/>
                  <a:cxnLst/>
                  <a:rect l="l" t="t" r="r" b="b"/>
                  <a:pathLst>
                    <a:path w="572" h="3215" extrusionOk="0">
                      <a:moveTo>
                        <a:pt x="297" y="0"/>
                      </a:moveTo>
                      <a:cubicBezTo>
                        <a:pt x="159" y="0"/>
                        <a:pt x="21" y="89"/>
                        <a:pt x="20" y="266"/>
                      </a:cubicBezTo>
                      <a:cubicBezTo>
                        <a:pt x="13" y="1161"/>
                        <a:pt x="8" y="2054"/>
                        <a:pt x="2" y="2948"/>
                      </a:cubicBezTo>
                      <a:cubicBezTo>
                        <a:pt x="1" y="3125"/>
                        <a:pt x="138" y="3214"/>
                        <a:pt x="276" y="3214"/>
                      </a:cubicBezTo>
                      <a:cubicBezTo>
                        <a:pt x="413" y="3214"/>
                        <a:pt x="550" y="3126"/>
                        <a:pt x="551" y="2948"/>
                      </a:cubicBezTo>
                      <a:cubicBezTo>
                        <a:pt x="558" y="2054"/>
                        <a:pt x="563" y="1161"/>
                        <a:pt x="570" y="266"/>
                      </a:cubicBezTo>
                      <a:cubicBezTo>
                        <a:pt x="572" y="89"/>
                        <a:pt x="435" y="0"/>
                        <a:pt x="29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15" name="Google Shape;13315;p23"/>
                <p:cNvSpPr/>
                <p:nvPr/>
              </p:nvSpPr>
              <p:spPr>
                <a:xfrm rot="1271479">
                  <a:off x="2586574" y="2520381"/>
                  <a:ext cx="12047" cy="20580"/>
                </a:xfrm>
                <a:custGeom>
                  <a:avLst/>
                  <a:gdLst/>
                  <a:ahLst/>
                  <a:cxnLst/>
                  <a:rect l="l" t="t" r="r" b="b"/>
                  <a:pathLst>
                    <a:path w="757" h="1293" extrusionOk="0">
                      <a:moveTo>
                        <a:pt x="336" y="0"/>
                      </a:moveTo>
                      <a:cubicBezTo>
                        <a:pt x="172" y="0"/>
                        <a:pt x="0" y="135"/>
                        <a:pt x="54" y="342"/>
                      </a:cubicBezTo>
                      <a:cubicBezTo>
                        <a:pt x="113" y="564"/>
                        <a:pt x="157" y="789"/>
                        <a:pt x="189" y="1019"/>
                      </a:cubicBezTo>
                      <a:cubicBezTo>
                        <a:pt x="206" y="1165"/>
                        <a:pt x="301" y="1293"/>
                        <a:pt x="463" y="1293"/>
                      </a:cubicBezTo>
                      <a:cubicBezTo>
                        <a:pt x="596" y="1293"/>
                        <a:pt x="757" y="1165"/>
                        <a:pt x="737" y="1019"/>
                      </a:cubicBezTo>
                      <a:lnTo>
                        <a:pt x="739" y="1019"/>
                      </a:lnTo>
                      <a:cubicBezTo>
                        <a:pt x="704" y="741"/>
                        <a:pt x="652" y="467"/>
                        <a:pt x="584" y="195"/>
                      </a:cubicBezTo>
                      <a:cubicBezTo>
                        <a:pt x="549" y="59"/>
                        <a:pt x="444" y="0"/>
                        <a:pt x="33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16" name="Google Shape;13316;p23"/>
                <p:cNvSpPr/>
                <p:nvPr/>
              </p:nvSpPr>
              <p:spPr>
                <a:xfrm rot="1271479">
                  <a:off x="2235681" y="2496759"/>
                  <a:ext cx="42282" cy="37054"/>
                </a:xfrm>
                <a:custGeom>
                  <a:avLst/>
                  <a:gdLst/>
                  <a:ahLst/>
                  <a:cxnLst/>
                  <a:rect l="l" t="t" r="r" b="b"/>
                  <a:pathLst>
                    <a:path w="2657" h="2328" extrusionOk="0">
                      <a:moveTo>
                        <a:pt x="1328" y="0"/>
                      </a:moveTo>
                      <a:cubicBezTo>
                        <a:pt x="1124" y="0"/>
                        <a:pt x="917" y="54"/>
                        <a:pt x="729" y="166"/>
                      </a:cubicBezTo>
                      <a:cubicBezTo>
                        <a:pt x="179" y="498"/>
                        <a:pt x="1" y="1212"/>
                        <a:pt x="332" y="1763"/>
                      </a:cubicBezTo>
                      <a:cubicBezTo>
                        <a:pt x="550" y="2126"/>
                        <a:pt x="935" y="2327"/>
                        <a:pt x="1330" y="2327"/>
                      </a:cubicBezTo>
                      <a:cubicBezTo>
                        <a:pt x="1534" y="2327"/>
                        <a:pt x="1741" y="2274"/>
                        <a:pt x="1928" y="2161"/>
                      </a:cubicBezTo>
                      <a:cubicBezTo>
                        <a:pt x="2479" y="1830"/>
                        <a:pt x="2657" y="1116"/>
                        <a:pt x="2326" y="564"/>
                      </a:cubicBezTo>
                      <a:cubicBezTo>
                        <a:pt x="2108" y="201"/>
                        <a:pt x="1723" y="0"/>
                        <a:pt x="132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17" name="Google Shape;13317;p23"/>
                <p:cNvSpPr/>
                <p:nvPr/>
              </p:nvSpPr>
              <p:spPr>
                <a:xfrm rot="1271479">
                  <a:off x="2152774" y="2767913"/>
                  <a:ext cx="38718" cy="37054"/>
                </a:xfrm>
                <a:custGeom>
                  <a:avLst/>
                  <a:gdLst/>
                  <a:ahLst/>
                  <a:cxnLst/>
                  <a:rect l="l" t="t" r="r" b="b"/>
                  <a:pathLst>
                    <a:path w="2433" h="2328" extrusionOk="0">
                      <a:moveTo>
                        <a:pt x="1255" y="1"/>
                      </a:moveTo>
                      <a:cubicBezTo>
                        <a:pt x="1242" y="1"/>
                        <a:pt x="1230" y="1"/>
                        <a:pt x="1217" y="1"/>
                      </a:cubicBezTo>
                      <a:cubicBezTo>
                        <a:pt x="746" y="16"/>
                        <a:pt x="332" y="313"/>
                        <a:pt x="166" y="753"/>
                      </a:cubicBezTo>
                      <a:cubicBezTo>
                        <a:pt x="0" y="1193"/>
                        <a:pt x="115" y="1690"/>
                        <a:pt x="458" y="2013"/>
                      </a:cubicBezTo>
                      <a:cubicBezTo>
                        <a:pt x="678" y="2219"/>
                        <a:pt x="964" y="2327"/>
                        <a:pt x="1253" y="2327"/>
                      </a:cubicBezTo>
                      <a:cubicBezTo>
                        <a:pt x="1416" y="2327"/>
                        <a:pt x="1579" y="2293"/>
                        <a:pt x="1733" y="2224"/>
                      </a:cubicBezTo>
                      <a:cubicBezTo>
                        <a:pt x="2162" y="2030"/>
                        <a:pt x="2433" y="1597"/>
                        <a:pt x="2417" y="1128"/>
                      </a:cubicBezTo>
                      <a:cubicBezTo>
                        <a:pt x="2397"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18" name="Google Shape;13318;p23"/>
                <p:cNvSpPr/>
                <p:nvPr/>
              </p:nvSpPr>
              <p:spPr>
                <a:xfrm rot="1271479">
                  <a:off x="2316450" y="2741714"/>
                  <a:ext cx="38734" cy="37038"/>
                </a:xfrm>
                <a:custGeom>
                  <a:avLst/>
                  <a:gdLst/>
                  <a:ahLst/>
                  <a:cxnLst/>
                  <a:rect l="l" t="t" r="r" b="b"/>
                  <a:pathLst>
                    <a:path w="2434" h="2327" extrusionOk="0">
                      <a:moveTo>
                        <a:pt x="1258" y="1"/>
                      </a:moveTo>
                      <a:cubicBezTo>
                        <a:pt x="1244" y="1"/>
                        <a:pt x="1231" y="1"/>
                        <a:pt x="1218" y="1"/>
                      </a:cubicBezTo>
                      <a:cubicBezTo>
                        <a:pt x="747" y="16"/>
                        <a:pt x="333" y="313"/>
                        <a:pt x="167" y="753"/>
                      </a:cubicBezTo>
                      <a:cubicBezTo>
                        <a:pt x="1" y="1194"/>
                        <a:pt x="116" y="1690"/>
                        <a:pt x="459" y="2013"/>
                      </a:cubicBezTo>
                      <a:cubicBezTo>
                        <a:pt x="679" y="2219"/>
                        <a:pt x="965" y="2327"/>
                        <a:pt x="1255" y="2327"/>
                      </a:cubicBezTo>
                      <a:cubicBezTo>
                        <a:pt x="1417" y="2327"/>
                        <a:pt x="1580" y="2293"/>
                        <a:pt x="1733" y="2224"/>
                      </a:cubicBezTo>
                      <a:cubicBezTo>
                        <a:pt x="2163" y="2029"/>
                        <a:pt x="2433" y="1597"/>
                        <a:pt x="2418" y="1126"/>
                      </a:cubicBezTo>
                      <a:cubicBezTo>
                        <a:pt x="2398" y="498"/>
                        <a:pt x="1882" y="1"/>
                        <a:pt x="1258"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19" name="Google Shape;13319;p23"/>
                <p:cNvSpPr/>
                <p:nvPr/>
              </p:nvSpPr>
              <p:spPr>
                <a:xfrm rot="1271479">
                  <a:off x="2373529" y="2579386"/>
                  <a:ext cx="38718" cy="37038"/>
                </a:xfrm>
                <a:custGeom>
                  <a:avLst/>
                  <a:gdLst/>
                  <a:ahLst/>
                  <a:cxnLst/>
                  <a:rect l="l" t="t" r="r" b="b"/>
                  <a:pathLst>
                    <a:path w="2433" h="2327" extrusionOk="0">
                      <a:moveTo>
                        <a:pt x="1257" y="0"/>
                      </a:moveTo>
                      <a:cubicBezTo>
                        <a:pt x="1244" y="0"/>
                        <a:pt x="1231" y="0"/>
                        <a:pt x="1217" y="1"/>
                      </a:cubicBezTo>
                      <a:cubicBezTo>
                        <a:pt x="747" y="16"/>
                        <a:pt x="332" y="312"/>
                        <a:pt x="166" y="753"/>
                      </a:cubicBezTo>
                      <a:cubicBezTo>
                        <a:pt x="0" y="1193"/>
                        <a:pt x="116" y="1690"/>
                        <a:pt x="458" y="2012"/>
                      </a:cubicBezTo>
                      <a:cubicBezTo>
                        <a:pt x="680" y="2218"/>
                        <a:pt x="965" y="2326"/>
                        <a:pt x="1256" y="2326"/>
                      </a:cubicBezTo>
                      <a:cubicBezTo>
                        <a:pt x="1417" y="2326"/>
                        <a:pt x="1581" y="2293"/>
                        <a:pt x="1734" y="2223"/>
                      </a:cubicBezTo>
                      <a:cubicBezTo>
                        <a:pt x="2162" y="2029"/>
                        <a:pt x="2433" y="1596"/>
                        <a:pt x="2418" y="1126"/>
                      </a:cubicBezTo>
                      <a:cubicBezTo>
                        <a:pt x="2398" y="497"/>
                        <a:pt x="1882" y="0"/>
                        <a:pt x="125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20" name="Google Shape;13320;p23"/>
                <p:cNvSpPr/>
                <p:nvPr/>
              </p:nvSpPr>
              <p:spPr>
                <a:xfrm rot="1271479">
                  <a:off x="2156854" y="2862980"/>
                  <a:ext cx="38734" cy="37054"/>
                </a:xfrm>
                <a:custGeom>
                  <a:avLst/>
                  <a:gdLst/>
                  <a:ahLst/>
                  <a:cxnLst/>
                  <a:rect l="l" t="t" r="r" b="b"/>
                  <a:pathLst>
                    <a:path w="2434" h="2328" extrusionOk="0">
                      <a:moveTo>
                        <a:pt x="1255" y="0"/>
                      </a:moveTo>
                      <a:cubicBezTo>
                        <a:pt x="1243" y="0"/>
                        <a:pt x="1230" y="0"/>
                        <a:pt x="1218" y="1"/>
                      </a:cubicBezTo>
                      <a:cubicBezTo>
                        <a:pt x="747" y="16"/>
                        <a:pt x="333" y="314"/>
                        <a:pt x="167" y="754"/>
                      </a:cubicBezTo>
                      <a:cubicBezTo>
                        <a:pt x="1" y="1194"/>
                        <a:pt x="116" y="1691"/>
                        <a:pt x="459" y="2012"/>
                      </a:cubicBezTo>
                      <a:cubicBezTo>
                        <a:pt x="680" y="2219"/>
                        <a:pt x="966" y="2328"/>
                        <a:pt x="1256" y="2328"/>
                      </a:cubicBezTo>
                      <a:cubicBezTo>
                        <a:pt x="1418" y="2328"/>
                        <a:pt x="1581" y="2294"/>
                        <a:pt x="1735" y="2225"/>
                      </a:cubicBezTo>
                      <a:cubicBezTo>
                        <a:pt x="2163" y="2030"/>
                        <a:pt x="2433" y="1598"/>
                        <a:pt x="2418" y="1127"/>
                      </a:cubicBezTo>
                      <a:cubicBezTo>
                        <a:pt x="2398" y="498"/>
                        <a:pt x="1881" y="0"/>
                        <a:pt x="1255"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21" name="Google Shape;13321;p23"/>
                <p:cNvSpPr/>
                <p:nvPr/>
              </p:nvSpPr>
              <p:spPr>
                <a:xfrm rot="1271479">
                  <a:off x="2077499" y="2570393"/>
                  <a:ext cx="38734" cy="37054"/>
                </a:xfrm>
                <a:custGeom>
                  <a:avLst/>
                  <a:gdLst/>
                  <a:ahLst/>
                  <a:cxnLst/>
                  <a:rect l="l" t="t" r="r" b="b"/>
                  <a:pathLst>
                    <a:path w="2434" h="2328" extrusionOk="0">
                      <a:moveTo>
                        <a:pt x="1256" y="0"/>
                      </a:moveTo>
                      <a:cubicBezTo>
                        <a:pt x="1243" y="0"/>
                        <a:pt x="1231"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22" name="Google Shape;13322;p23"/>
                <p:cNvSpPr/>
                <p:nvPr/>
              </p:nvSpPr>
              <p:spPr>
                <a:xfrm rot="1271479">
                  <a:off x="2139709" y="2491398"/>
                  <a:ext cx="38718" cy="37054"/>
                </a:xfrm>
                <a:custGeom>
                  <a:avLst/>
                  <a:gdLst/>
                  <a:ahLst/>
                  <a:cxnLst/>
                  <a:rect l="l" t="t" r="r" b="b"/>
                  <a:pathLst>
                    <a:path w="2433" h="2328" extrusionOk="0">
                      <a:moveTo>
                        <a:pt x="1255" y="1"/>
                      </a:moveTo>
                      <a:cubicBezTo>
                        <a:pt x="1243" y="1"/>
                        <a:pt x="1230" y="1"/>
                        <a:pt x="1217" y="1"/>
                      </a:cubicBezTo>
                      <a:cubicBezTo>
                        <a:pt x="747" y="16"/>
                        <a:pt x="332" y="314"/>
                        <a:pt x="166" y="754"/>
                      </a:cubicBezTo>
                      <a:cubicBezTo>
                        <a:pt x="0" y="1193"/>
                        <a:pt x="116" y="1692"/>
                        <a:pt x="459" y="2013"/>
                      </a:cubicBezTo>
                      <a:cubicBezTo>
                        <a:pt x="679" y="2219"/>
                        <a:pt x="965" y="2328"/>
                        <a:pt x="1255" y="2328"/>
                      </a:cubicBezTo>
                      <a:cubicBezTo>
                        <a:pt x="1417" y="2328"/>
                        <a:pt x="1580" y="2294"/>
                        <a:pt x="1735" y="2224"/>
                      </a:cubicBezTo>
                      <a:cubicBezTo>
                        <a:pt x="2163" y="2030"/>
                        <a:pt x="2433" y="1598"/>
                        <a:pt x="2418" y="1128"/>
                      </a:cubicBezTo>
                      <a:cubicBezTo>
                        <a:pt x="2398"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23" name="Google Shape;13323;p23"/>
                <p:cNvSpPr/>
                <p:nvPr/>
              </p:nvSpPr>
              <p:spPr>
                <a:xfrm rot="1271479">
                  <a:off x="2208346" y="2689321"/>
                  <a:ext cx="38734" cy="37038"/>
                </a:xfrm>
                <a:custGeom>
                  <a:avLst/>
                  <a:gdLst/>
                  <a:ahLst/>
                  <a:cxnLst/>
                  <a:rect l="l" t="t" r="r" b="b"/>
                  <a:pathLst>
                    <a:path w="2434" h="2327" extrusionOk="0">
                      <a:moveTo>
                        <a:pt x="1256" y="0"/>
                      </a:moveTo>
                      <a:cubicBezTo>
                        <a:pt x="1243" y="0"/>
                        <a:pt x="1230" y="0"/>
                        <a:pt x="1218" y="1"/>
                      </a:cubicBezTo>
                      <a:cubicBezTo>
                        <a:pt x="747" y="16"/>
                        <a:pt x="333" y="312"/>
                        <a:pt x="167" y="753"/>
                      </a:cubicBezTo>
                      <a:cubicBezTo>
                        <a:pt x="1" y="1193"/>
                        <a:pt x="116" y="1690"/>
                        <a:pt x="459" y="2012"/>
                      </a:cubicBezTo>
                      <a:cubicBezTo>
                        <a:pt x="680" y="2219"/>
                        <a:pt x="965" y="2327"/>
                        <a:pt x="1255" y="2327"/>
                      </a:cubicBezTo>
                      <a:cubicBezTo>
                        <a:pt x="1417" y="2327"/>
                        <a:pt x="1581" y="2293"/>
                        <a:pt x="1735" y="2223"/>
                      </a:cubicBezTo>
                      <a:cubicBezTo>
                        <a:pt x="2163" y="2030"/>
                        <a:pt x="2433" y="1596"/>
                        <a:pt x="2418" y="1127"/>
                      </a:cubicBezTo>
                      <a:cubicBezTo>
                        <a:pt x="2398" y="496"/>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24" name="Google Shape;13324;p23"/>
                <p:cNvSpPr/>
                <p:nvPr/>
              </p:nvSpPr>
              <p:spPr>
                <a:xfrm rot="1271479">
                  <a:off x="2364166" y="2820626"/>
                  <a:ext cx="18332" cy="17509"/>
                </a:xfrm>
                <a:custGeom>
                  <a:avLst/>
                  <a:gdLst/>
                  <a:ahLst/>
                  <a:cxnLst/>
                  <a:rect l="l" t="t" r="r" b="b"/>
                  <a:pathLst>
                    <a:path w="1152" h="1100" extrusionOk="0">
                      <a:moveTo>
                        <a:pt x="596" y="0"/>
                      </a:moveTo>
                      <a:cubicBezTo>
                        <a:pt x="590" y="0"/>
                        <a:pt x="583" y="0"/>
                        <a:pt x="576" y="1"/>
                      </a:cubicBezTo>
                      <a:cubicBezTo>
                        <a:pt x="354" y="8"/>
                        <a:pt x="158" y="147"/>
                        <a:pt x="78" y="356"/>
                      </a:cubicBezTo>
                      <a:cubicBezTo>
                        <a:pt x="0" y="565"/>
                        <a:pt x="55" y="799"/>
                        <a:pt x="217" y="951"/>
                      </a:cubicBezTo>
                      <a:cubicBezTo>
                        <a:pt x="321" y="1049"/>
                        <a:pt x="456" y="1100"/>
                        <a:pt x="592" y="1100"/>
                      </a:cubicBezTo>
                      <a:cubicBezTo>
                        <a:pt x="670" y="1100"/>
                        <a:pt x="747" y="1083"/>
                        <a:pt x="821" y="1050"/>
                      </a:cubicBezTo>
                      <a:cubicBezTo>
                        <a:pt x="1024" y="958"/>
                        <a:pt x="1151" y="754"/>
                        <a:pt x="1143" y="532"/>
                      </a:cubicBezTo>
                      <a:cubicBezTo>
                        <a:pt x="1134" y="235"/>
                        <a:pt x="891" y="0"/>
                        <a:pt x="59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25" name="Google Shape;13325;p23"/>
                <p:cNvSpPr/>
                <p:nvPr/>
              </p:nvSpPr>
              <p:spPr>
                <a:xfrm rot="1271479">
                  <a:off x="2173222" y="2648078"/>
                  <a:ext cx="18317" cy="17540"/>
                </a:xfrm>
                <a:custGeom>
                  <a:avLst/>
                  <a:gdLst/>
                  <a:ahLst/>
                  <a:cxnLst/>
                  <a:rect l="l" t="t" r="r" b="b"/>
                  <a:pathLst>
                    <a:path w="1151" h="1102" extrusionOk="0">
                      <a:moveTo>
                        <a:pt x="594" y="1"/>
                      </a:moveTo>
                      <a:cubicBezTo>
                        <a:pt x="589" y="1"/>
                        <a:pt x="583" y="1"/>
                        <a:pt x="577" y="1"/>
                      </a:cubicBezTo>
                      <a:cubicBezTo>
                        <a:pt x="353" y="9"/>
                        <a:pt x="157" y="149"/>
                        <a:pt x="79" y="358"/>
                      </a:cubicBezTo>
                      <a:cubicBezTo>
                        <a:pt x="1" y="565"/>
                        <a:pt x="55" y="801"/>
                        <a:pt x="217" y="953"/>
                      </a:cubicBezTo>
                      <a:cubicBezTo>
                        <a:pt x="322" y="1050"/>
                        <a:pt x="457" y="1101"/>
                        <a:pt x="594" y="1101"/>
                      </a:cubicBezTo>
                      <a:cubicBezTo>
                        <a:pt x="671" y="1101"/>
                        <a:pt x="748" y="1085"/>
                        <a:pt x="821" y="1052"/>
                      </a:cubicBezTo>
                      <a:cubicBezTo>
                        <a:pt x="1023" y="960"/>
                        <a:pt x="1150" y="756"/>
                        <a:pt x="1143" y="534"/>
                      </a:cubicBezTo>
                      <a:cubicBezTo>
                        <a:pt x="1134" y="236"/>
                        <a:pt x="890" y="1"/>
                        <a:pt x="594"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26" name="Google Shape;13326;p23"/>
                <p:cNvSpPr/>
                <p:nvPr/>
              </p:nvSpPr>
              <p:spPr>
                <a:xfrm rot="1271479">
                  <a:off x="2240570" y="2767905"/>
                  <a:ext cx="18301" cy="17509"/>
                </a:xfrm>
                <a:custGeom>
                  <a:avLst/>
                  <a:gdLst/>
                  <a:ahLst/>
                  <a:cxnLst/>
                  <a:rect l="l" t="t" r="r" b="b"/>
                  <a:pathLst>
                    <a:path w="1150" h="1100" extrusionOk="0">
                      <a:moveTo>
                        <a:pt x="597" y="0"/>
                      </a:moveTo>
                      <a:cubicBezTo>
                        <a:pt x="590" y="0"/>
                        <a:pt x="583" y="0"/>
                        <a:pt x="576" y="0"/>
                      </a:cubicBezTo>
                      <a:cubicBezTo>
                        <a:pt x="353" y="7"/>
                        <a:pt x="157" y="147"/>
                        <a:pt x="78" y="356"/>
                      </a:cubicBezTo>
                      <a:cubicBezTo>
                        <a:pt x="0" y="564"/>
                        <a:pt x="55" y="799"/>
                        <a:pt x="217" y="951"/>
                      </a:cubicBezTo>
                      <a:cubicBezTo>
                        <a:pt x="321" y="1049"/>
                        <a:pt x="456" y="1099"/>
                        <a:pt x="593" y="1099"/>
                      </a:cubicBezTo>
                      <a:cubicBezTo>
                        <a:pt x="670" y="1099"/>
                        <a:pt x="747" y="1083"/>
                        <a:pt x="821" y="1050"/>
                      </a:cubicBezTo>
                      <a:cubicBezTo>
                        <a:pt x="1022" y="958"/>
                        <a:pt x="1150" y="754"/>
                        <a:pt x="1143" y="531"/>
                      </a:cubicBezTo>
                      <a:cubicBezTo>
                        <a:pt x="1134" y="235"/>
                        <a:pt x="891" y="0"/>
                        <a:pt x="59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27" name="Google Shape;13327;p23"/>
                <p:cNvSpPr/>
                <p:nvPr/>
              </p:nvSpPr>
              <p:spPr>
                <a:xfrm rot="1271479">
                  <a:off x="2096246" y="2527400"/>
                  <a:ext cx="18332" cy="17524"/>
                </a:xfrm>
                <a:custGeom>
                  <a:avLst/>
                  <a:gdLst/>
                  <a:ahLst/>
                  <a:cxnLst/>
                  <a:rect l="l" t="t" r="r" b="b"/>
                  <a:pathLst>
                    <a:path w="1152" h="1101" extrusionOk="0">
                      <a:moveTo>
                        <a:pt x="594" y="0"/>
                      </a:moveTo>
                      <a:cubicBezTo>
                        <a:pt x="588" y="0"/>
                        <a:pt x="582" y="0"/>
                        <a:pt x="577" y="0"/>
                      </a:cubicBezTo>
                      <a:cubicBezTo>
                        <a:pt x="354" y="9"/>
                        <a:pt x="158" y="149"/>
                        <a:pt x="80" y="357"/>
                      </a:cubicBezTo>
                      <a:cubicBezTo>
                        <a:pt x="0" y="564"/>
                        <a:pt x="55" y="800"/>
                        <a:pt x="219" y="953"/>
                      </a:cubicBezTo>
                      <a:cubicBezTo>
                        <a:pt x="322" y="1049"/>
                        <a:pt x="457" y="1100"/>
                        <a:pt x="594" y="1100"/>
                      </a:cubicBezTo>
                      <a:cubicBezTo>
                        <a:pt x="671" y="1100"/>
                        <a:pt x="748" y="1084"/>
                        <a:pt x="821" y="1051"/>
                      </a:cubicBezTo>
                      <a:cubicBezTo>
                        <a:pt x="1024" y="959"/>
                        <a:pt x="1151" y="755"/>
                        <a:pt x="1143" y="533"/>
                      </a:cubicBezTo>
                      <a:cubicBezTo>
                        <a:pt x="1134" y="235"/>
                        <a:pt x="890" y="0"/>
                        <a:pt x="594"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28" name="Google Shape;13328;p23"/>
                <p:cNvSpPr/>
                <p:nvPr/>
              </p:nvSpPr>
              <p:spPr>
                <a:xfrm rot="1271479">
                  <a:off x="2131919" y="2834819"/>
                  <a:ext cx="18317" cy="17540"/>
                </a:xfrm>
                <a:custGeom>
                  <a:avLst/>
                  <a:gdLst/>
                  <a:ahLst/>
                  <a:cxnLst/>
                  <a:rect l="l" t="t" r="r" b="b"/>
                  <a:pathLst>
                    <a:path w="1151" h="1102" extrusionOk="0">
                      <a:moveTo>
                        <a:pt x="593" y="1"/>
                      </a:moveTo>
                      <a:cubicBezTo>
                        <a:pt x="588" y="1"/>
                        <a:pt x="582" y="1"/>
                        <a:pt x="576" y="1"/>
                      </a:cubicBezTo>
                      <a:cubicBezTo>
                        <a:pt x="353" y="8"/>
                        <a:pt x="157" y="148"/>
                        <a:pt x="79" y="357"/>
                      </a:cubicBezTo>
                      <a:cubicBezTo>
                        <a:pt x="1" y="565"/>
                        <a:pt x="54" y="800"/>
                        <a:pt x="218" y="952"/>
                      </a:cubicBezTo>
                      <a:cubicBezTo>
                        <a:pt x="321" y="1050"/>
                        <a:pt x="457" y="1101"/>
                        <a:pt x="594" y="1101"/>
                      </a:cubicBezTo>
                      <a:cubicBezTo>
                        <a:pt x="671" y="1101"/>
                        <a:pt x="748" y="1085"/>
                        <a:pt x="820" y="1052"/>
                      </a:cubicBezTo>
                      <a:cubicBezTo>
                        <a:pt x="1023" y="960"/>
                        <a:pt x="1151" y="756"/>
                        <a:pt x="1144" y="534"/>
                      </a:cubicBezTo>
                      <a:cubicBezTo>
                        <a:pt x="1133" y="235"/>
                        <a:pt x="889" y="1"/>
                        <a:pt x="593"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29" name="Google Shape;13329;p23"/>
                <p:cNvSpPr/>
                <p:nvPr/>
              </p:nvSpPr>
              <p:spPr>
                <a:xfrm rot="1271479">
                  <a:off x="2020256" y="2717150"/>
                  <a:ext cx="18332" cy="17509"/>
                </a:xfrm>
                <a:custGeom>
                  <a:avLst/>
                  <a:gdLst/>
                  <a:ahLst/>
                  <a:cxnLst/>
                  <a:rect l="l" t="t" r="r" b="b"/>
                  <a:pathLst>
                    <a:path w="1152" h="1100" extrusionOk="0">
                      <a:moveTo>
                        <a:pt x="596" y="1"/>
                      </a:moveTo>
                      <a:cubicBezTo>
                        <a:pt x="590" y="1"/>
                        <a:pt x="583" y="1"/>
                        <a:pt x="576" y="1"/>
                      </a:cubicBezTo>
                      <a:cubicBezTo>
                        <a:pt x="354" y="8"/>
                        <a:pt x="158" y="148"/>
                        <a:pt x="80" y="356"/>
                      </a:cubicBezTo>
                      <a:cubicBezTo>
                        <a:pt x="0" y="563"/>
                        <a:pt x="55" y="799"/>
                        <a:pt x="217" y="952"/>
                      </a:cubicBezTo>
                      <a:cubicBezTo>
                        <a:pt x="321" y="1049"/>
                        <a:pt x="456" y="1100"/>
                        <a:pt x="592" y="1100"/>
                      </a:cubicBezTo>
                      <a:cubicBezTo>
                        <a:pt x="669" y="1100"/>
                        <a:pt x="747" y="1084"/>
                        <a:pt x="820" y="1050"/>
                      </a:cubicBezTo>
                      <a:cubicBezTo>
                        <a:pt x="1024" y="959"/>
                        <a:pt x="1151" y="754"/>
                        <a:pt x="1143" y="532"/>
                      </a:cubicBezTo>
                      <a:cubicBezTo>
                        <a:pt x="1134" y="235"/>
                        <a:pt x="891" y="1"/>
                        <a:pt x="59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30" name="Google Shape;13330;p23"/>
                <p:cNvSpPr/>
                <p:nvPr/>
              </p:nvSpPr>
              <p:spPr>
                <a:xfrm rot="1271479">
                  <a:off x="2311958" y="2538525"/>
                  <a:ext cx="18301" cy="17524"/>
                </a:xfrm>
                <a:custGeom>
                  <a:avLst/>
                  <a:gdLst/>
                  <a:ahLst/>
                  <a:cxnLst/>
                  <a:rect l="l" t="t" r="r" b="b"/>
                  <a:pathLst>
                    <a:path w="1150" h="1101" extrusionOk="0">
                      <a:moveTo>
                        <a:pt x="595" y="1"/>
                      </a:moveTo>
                      <a:cubicBezTo>
                        <a:pt x="588" y="1"/>
                        <a:pt x="582" y="1"/>
                        <a:pt x="575" y="1"/>
                      </a:cubicBezTo>
                      <a:cubicBezTo>
                        <a:pt x="353" y="8"/>
                        <a:pt x="157" y="148"/>
                        <a:pt x="78" y="357"/>
                      </a:cubicBezTo>
                      <a:cubicBezTo>
                        <a:pt x="0" y="564"/>
                        <a:pt x="54" y="800"/>
                        <a:pt x="217" y="952"/>
                      </a:cubicBezTo>
                      <a:cubicBezTo>
                        <a:pt x="320" y="1049"/>
                        <a:pt x="455" y="1100"/>
                        <a:pt x="592" y="1100"/>
                      </a:cubicBezTo>
                      <a:cubicBezTo>
                        <a:pt x="669" y="1100"/>
                        <a:pt x="747" y="1084"/>
                        <a:pt x="819" y="1051"/>
                      </a:cubicBezTo>
                      <a:cubicBezTo>
                        <a:pt x="1022" y="959"/>
                        <a:pt x="1150" y="754"/>
                        <a:pt x="1143" y="532"/>
                      </a:cubicBezTo>
                      <a:cubicBezTo>
                        <a:pt x="1132" y="236"/>
                        <a:pt x="889" y="1"/>
                        <a:pt x="59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31" name="Google Shape;13331;p23"/>
                <p:cNvSpPr/>
                <p:nvPr/>
              </p:nvSpPr>
              <p:spPr>
                <a:xfrm rot="1271479">
                  <a:off x="1998716" y="2630018"/>
                  <a:ext cx="38734" cy="37054"/>
                </a:xfrm>
                <a:custGeom>
                  <a:avLst/>
                  <a:gdLst/>
                  <a:ahLst/>
                  <a:cxnLst/>
                  <a:rect l="l" t="t" r="r" b="b"/>
                  <a:pathLst>
                    <a:path w="2434" h="2328" extrusionOk="0">
                      <a:moveTo>
                        <a:pt x="1256" y="0"/>
                      </a:moveTo>
                      <a:cubicBezTo>
                        <a:pt x="1243" y="0"/>
                        <a:pt x="1230"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32" name="Google Shape;13332;p23"/>
                <p:cNvSpPr/>
                <p:nvPr/>
              </p:nvSpPr>
              <p:spPr>
                <a:xfrm rot="1271479">
                  <a:off x="2279970" y="2611212"/>
                  <a:ext cx="67108" cy="64209"/>
                </a:xfrm>
                <a:custGeom>
                  <a:avLst/>
                  <a:gdLst/>
                  <a:ahLst/>
                  <a:cxnLst/>
                  <a:rect l="l" t="t" r="r" b="b"/>
                  <a:pathLst>
                    <a:path w="4217" h="4034" extrusionOk="0">
                      <a:moveTo>
                        <a:pt x="2178" y="0"/>
                      </a:moveTo>
                      <a:cubicBezTo>
                        <a:pt x="2156" y="0"/>
                        <a:pt x="2134" y="1"/>
                        <a:pt x="2112" y="1"/>
                      </a:cubicBezTo>
                      <a:cubicBezTo>
                        <a:pt x="1296" y="28"/>
                        <a:pt x="577" y="542"/>
                        <a:pt x="289" y="1305"/>
                      </a:cubicBezTo>
                      <a:cubicBezTo>
                        <a:pt x="1" y="2068"/>
                        <a:pt x="201" y="2929"/>
                        <a:pt x="796" y="3488"/>
                      </a:cubicBezTo>
                      <a:cubicBezTo>
                        <a:pt x="1177" y="3846"/>
                        <a:pt x="1673" y="4033"/>
                        <a:pt x="2175" y="4033"/>
                      </a:cubicBezTo>
                      <a:cubicBezTo>
                        <a:pt x="2456" y="4033"/>
                        <a:pt x="2740" y="3975"/>
                        <a:pt x="3007" y="3854"/>
                      </a:cubicBezTo>
                      <a:cubicBezTo>
                        <a:pt x="3749" y="3519"/>
                        <a:pt x="4217" y="2769"/>
                        <a:pt x="4191" y="1954"/>
                      </a:cubicBezTo>
                      <a:cubicBezTo>
                        <a:pt x="4157" y="862"/>
                        <a:pt x="3261" y="0"/>
                        <a:pt x="217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33" name="Google Shape;13333;p23"/>
                <p:cNvSpPr/>
                <p:nvPr/>
              </p:nvSpPr>
              <p:spPr>
                <a:xfrm rot="1271479">
                  <a:off x="2374691" y="2673335"/>
                  <a:ext cx="67092" cy="64209"/>
                </a:xfrm>
                <a:custGeom>
                  <a:avLst/>
                  <a:gdLst/>
                  <a:ahLst/>
                  <a:cxnLst/>
                  <a:rect l="l" t="t" r="r" b="b"/>
                  <a:pathLst>
                    <a:path w="4216" h="4034" extrusionOk="0">
                      <a:moveTo>
                        <a:pt x="2177" y="1"/>
                      </a:moveTo>
                      <a:cubicBezTo>
                        <a:pt x="2155" y="1"/>
                        <a:pt x="2133" y="1"/>
                        <a:pt x="2111" y="2"/>
                      </a:cubicBezTo>
                      <a:cubicBezTo>
                        <a:pt x="1295" y="28"/>
                        <a:pt x="576" y="543"/>
                        <a:pt x="288" y="1305"/>
                      </a:cubicBezTo>
                      <a:cubicBezTo>
                        <a:pt x="1" y="2068"/>
                        <a:pt x="200" y="2930"/>
                        <a:pt x="795" y="3488"/>
                      </a:cubicBezTo>
                      <a:cubicBezTo>
                        <a:pt x="1176" y="3846"/>
                        <a:pt x="1672" y="4034"/>
                        <a:pt x="2174" y="4034"/>
                      </a:cubicBezTo>
                      <a:cubicBezTo>
                        <a:pt x="2455" y="4034"/>
                        <a:pt x="2739" y="3975"/>
                        <a:pt x="3006" y="3855"/>
                      </a:cubicBezTo>
                      <a:cubicBezTo>
                        <a:pt x="3748" y="3518"/>
                        <a:pt x="4216" y="2769"/>
                        <a:pt x="4191" y="1953"/>
                      </a:cubicBezTo>
                      <a:cubicBezTo>
                        <a:pt x="4156" y="862"/>
                        <a:pt x="3260"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34" name="Google Shape;13334;p23"/>
                <p:cNvSpPr/>
                <p:nvPr/>
              </p:nvSpPr>
              <p:spPr>
                <a:xfrm rot="1271479">
                  <a:off x="2164111" y="2552588"/>
                  <a:ext cx="67124" cy="64209"/>
                </a:xfrm>
                <a:custGeom>
                  <a:avLst/>
                  <a:gdLst/>
                  <a:ahLst/>
                  <a:cxnLst/>
                  <a:rect l="l" t="t" r="r" b="b"/>
                  <a:pathLst>
                    <a:path w="4218" h="4034" extrusionOk="0">
                      <a:moveTo>
                        <a:pt x="2177" y="1"/>
                      </a:moveTo>
                      <a:cubicBezTo>
                        <a:pt x="2155" y="1"/>
                        <a:pt x="2133" y="1"/>
                        <a:pt x="2112" y="2"/>
                      </a:cubicBezTo>
                      <a:cubicBezTo>
                        <a:pt x="1297" y="28"/>
                        <a:pt x="576" y="542"/>
                        <a:pt x="288" y="1305"/>
                      </a:cubicBezTo>
                      <a:cubicBezTo>
                        <a:pt x="0" y="2068"/>
                        <a:pt x="200" y="2930"/>
                        <a:pt x="796" y="3488"/>
                      </a:cubicBezTo>
                      <a:cubicBezTo>
                        <a:pt x="1177" y="3845"/>
                        <a:pt x="1673" y="4033"/>
                        <a:pt x="2176" y="4033"/>
                      </a:cubicBezTo>
                      <a:cubicBezTo>
                        <a:pt x="2457" y="4033"/>
                        <a:pt x="2740" y="3975"/>
                        <a:pt x="3006" y="3854"/>
                      </a:cubicBezTo>
                      <a:cubicBezTo>
                        <a:pt x="3750" y="3518"/>
                        <a:pt x="4217" y="2768"/>
                        <a:pt x="4191" y="1953"/>
                      </a:cubicBezTo>
                      <a:cubicBezTo>
                        <a:pt x="4156" y="862"/>
                        <a:pt x="3261"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35" name="Google Shape;13335;p23"/>
                <p:cNvSpPr/>
                <p:nvPr/>
              </p:nvSpPr>
              <p:spPr>
                <a:xfrm rot="1271479">
                  <a:off x="2235798" y="2822517"/>
                  <a:ext cx="67108" cy="64209"/>
                </a:xfrm>
                <a:custGeom>
                  <a:avLst/>
                  <a:gdLst/>
                  <a:ahLst/>
                  <a:cxnLst/>
                  <a:rect l="l" t="t" r="r" b="b"/>
                  <a:pathLst>
                    <a:path w="4217" h="4034" extrusionOk="0">
                      <a:moveTo>
                        <a:pt x="2176" y="0"/>
                      </a:moveTo>
                      <a:cubicBezTo>
                        <a:pt x="2155" y="0"/>
                        <a:pt x="2133" y="0"/>
                        <a:pt x="2111" y="1"/>
                      </a:cubicBezTo>
                      <a:cubicBezTo>
                        <a:pt x="1296" y="27"/>
                        <a:pt x="575" y="542"/>
                        <a:pt x="289" y="1305"/>
                      </a:cubicBezTo>
                      <a:cubicBezTo>
                        <a:pt x="1" y="2067"/>
                        <a:pt x="200" y="2929"/>
                        <a:pt x="795" y="3487"/>
                      </a:cubicBezTo>
                      <a:cubicBezTo>
                        <a:pt x="1177" y="3846"/>
                        <a:pt x="1673" y="4034"/>
                        <a:pt x="2176" y="4034"/>
                      </a:cubicBezTo>
                      <a:cubicBezTo>
                        <a:pt x="2456" y="4034"/>
                        <a:pt x="2739" y="3975"/>
                        <a:pt x="3005" y="3855"/>
                      </a:cubicBezTo>
                      <a:cubicBezTo>
                        <a:pt x="3749" y="3519"/>
                        <a:pt x="4217" y="2768"/>
                        <a:pt x="4191" y="1953"/>
                      </a:cubicBezTo>
                      <a:cubicBezTo>
                        <a:pt x="4156" y="861"/>
                        <a:pt x="3260"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36" name="Google Shape;13336;p23"/>
                <p:cNvSpPr/>
                <p:nvPr/>
              </p:nvSpPr>
              <p:spPr>
                <a:xfrm rot="1271479">
                  <a:off x="2066212" y="2645139"/>
                  <a:ext cx="67108" cy="64193"/>
                </a:xfrm>
                <a:custGeom>
                  <a:avLst/>
                  <a:gdLst/>
                  <a:ahLst/>
                  <a:cxnLst/>
                  <a:rect l="l" t="t" r="r" b="b"/>
                  <a:pathLst>
                    <a:path w="4217" h="4033" extrusionOk="0">
                      <a:moveTo>
                        <a:pt x="2176" y="0"/>
                      </a:moveTo>
                      <a:cubicBezTo>
                        <a:pt x="2154" y="0"/>
                        <a:pt x="2132" y="1"/>
                        <a:pt x="2110" y="1"/>
                      </a:cubicBezTo>
                      <a:cubicBezTo>
                        <a:pt x="1295" y="27"/>
                        <a:pt x="576" y="542"/>
                        <a:pt x="288" y="1305"/>
                      </a:cubicBezTo>
                      <a:cubicBezTo>
                        <a:pt x="0" y="2068"/>
                        <a:pt x="200" y="2929"/>
                        <a:pt x="796" y="3488"/>
                      </a:cubicBezTo>
                      <a:cubicBezTo>
                        <a:pt x="1177" y="3845"/>
                        <a:pt x="1673" y="4033"/>
                        <a:pt x="2176" y="4033"/>
                      </a:cubicBezTo>
                      <a:cubicBezTo>
                        <a:pt x="2457" y="4033"/>
                        <a:pt x="2740" y="3974"/>
                        <a:pt x="3006" y="3854"/>
                      </a:cubicBezTo>
                      <a:cubicBezTo>
                        <a:pt x="3748" y="3518"/>
                        <a:pt x="4216" y="2767"/>
                        <a:pt x="4190" y="1952"/>
                      </a:cubicBezTo>
                      <a:cubicBezTo>
                        <a:pt x="4155" y="862"/>
                        <a:pt x="3261"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37" name="Google Shape;13337;p23"/>
                <p:cNvSpPr/>
                <p:nvPr/>
              </p:nvSpPr>
              <p:spPr>
                <a:xfrm rot="1271479">
                  <a:off x="2040075" y="2777141"/>
                  <a:ext cx="67108" cy="64209"/>
                </a:xfrm>
                <a:custGeom>
                  <a:avLst/>
                  <a:gdLst/>
                  <a:ahLst/>
                  <a:cxnLst/>
                  <a:rect l="l" t="t" r="r" b="b"/>
                  <a:pathLst>
                    <a:path w="4217" h="4034" extrusionOk="0">
                      <a:moveTo>
                        <a:pt x="2176" y="1"/>
                      </a:moveTo>
                      <a:cubicBezTo>
                        <a:pt x="2154" y="1"/>
                        <a:pt x="2132" y="1"/>
                        <a:pt x="2110" y="2"/>
                      </a:cubicBezTo>
                      <a:cubicBezTo>
                        <a:pt x="1295" y="27"/>
                        <a:pt x="576" y="541"/>
                        <a:pt x="288" y="1304"/>
                      </a:cubicBezTo>
                      <a:cubicBezTo>
                        <a:pt x="0" y="2068"/>
                        <a:pt x="200" y="2928"/>
                        <a:pt x="794" y="3487"/>
                      </a:cubicBezTo>
                      <a:cubicBezTo>
                        <a:pt x="1177" y="3845"/>
                        <a:pt x="1672" y="4033"/>
                        <a:pt x="2175" y="4033"/>
                      </a:cubicBezTo>
                      <a:cubicBezTo>
                        <a:pt x="2456" y="4033"/>
                        <a:pt x="2738" y="3975"/>
                        <a:pt x="3005" y="3854"/>
                      </a:cubicBezTo>
                      <a:cubicBezTo>
                        <a:pt x="3748" y="3518"/>
                        <a:pt x="4216" y="2768"/>
                        <a:pt x="4190" y="1953"/>
                      </a:cubicBezTo>
                      <a:cubicBezTo>
                        <a:pt x="4155" y="862"/>
                        <a:pt x="3259" y="1"/>
                        <a:pt x="217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grpSp>
          <p:nvGrpSpPr>
            <p:cNvPr id="13338" name="Google Shape;13338;p23"/>
            <p:cNvGrpSpPr/>
            <p:nvPr/>
          </p:nvGrpSpPr>
          <p:grpSpPr>
            <a:xfrm rot="551361">
              <a:off x="131890" y="3183315"/>
              <a:ext cx="550904" cy="534214"/>
              <a:chOff x="1640584" y="2123500"/>
              <a:chExt cx="1148539" cy="1113743"/>
            </a:xfrm>
          </p:grpSpPr>
          <p:sp>
            <p:nvSpPr>
              <p:cNvPr id="13339" name="Google Shape;13339;p23"/>
              <p:cNvSpPr/>
              <p:nvPr/>
            </p:nvSpPr>
            <p:spPr>
              <a:xfrm rot="1271479">
                <a:off x="1762549" y="2258456"/>
                <a:ext cx="904609" cy="843831"/>
              </a:xfrm>
              <a:custGeom>
                <a:avLst/>
                <a:gdLst/>
                <a:ahLst/>
                <a:cxnLst/>
                <a:rect l="l" t="t" r="r" b="b"/>
                <a:pathLst>
                  <a:path w="56845" h="53015" extrusionOk="0">
                    <a:moveTo>
                      <a:pt x="35396" y="1"/>
                    </a:moveTo>
                    <a:cubicBezTo>
                      <a:pt x="35352" y="1"/>
                      <a:pt x="35310" y="7"/>
                      <a:pt x="35268" y="20"/>
                    </a:cubicBezTo>
                    <a:cubicBezTo>
                      <a:pt x="29606" y="1731"/>
                      <a:pt x="27381" y="5963"/>
                      <a:pt x="27381" y="5963"/>
                    </a:cubicBezTo>
                    <a:cubicBezTo>
                      <a:pt x="25115" y="2600"/>
                      <a:pt x="21471" y="509"/>
                      <a:pt x="19933" y="509"/>
                    </a:cubicBezTo>
                    <a:cubicBezTo>
                      <a:pt x="19662" y="509"/>
                      <a:pt x="19457" y="573"/>
                      <a:pt x="19336" y="707"/>
                    </a:cubicBezTo>
                    <a:cubicBezTo>
                      <a:pt x="16611" y="3709"/>
                      <a:pt x="17272" y="9556"/>
                      <a:pt x="17272" y="9556"/>
                    </a:cubicBezTo>
                    <a:cubicBezTo>
                      <a:pt x="14925" y="7571"/>
                      <a:pt x="11354" y="6722"/>
                      <a:pt x="9240" y="6722"/>
                    </a:cubicBezTo>
                    <a:cubicBezTo>
                      <a:pt x="8235" y="6722"/>
                      <a:pt x="7559" y="6914"/>
                      <a:pt x="7502" y="7268"/>
                    </a:cubicBezTo>
                    <a:cubicBezTo>
                      <a:pt x="6788" y="11712"/>
                      <a:pt x="9820" y="16427"/>
                      <a:pt x="9820" y="16427"/>
                    </a:cubicBezTo>
                    <a:cubicBezTo>
                      <a:pt x="9719" y="16424"/>
                      <a:pt x="9619" y="16422"/>
                      <a:pt x="9518" y="16422"/>
                    </a:cubicBezTo>
                    <a:cubicBezTo>
                      <a:pt x="5513" y="16422"/>
                      <a:pt x="1643" y="18911"/>
                      <a:pt x="1936" y="19982"/>
                    </a:cubicBezTo>
                    <a:cubicBezTo>
                      <a:pt x="2920" y="23572"/>
                      <a:pt x="7626" y="25662"/>
                      <a:pt x="7626" y="25662"/>
                    </a:cubicBezTo>
                    <a:cubicBezTo>
                      <a:pt x="3989" y="27243"/>
                      <a:pt x="1" y="32676"/>
                      <a:pt x="1290" y="33550"/>
                    </a:cubicBezTo>
                    <a:cubicBezTo>
                      <a:pt x="4116" y="35461"/>
                      <a:pt x="9044" y="35902"/>
                      <a:pt x="9044" y="35902"/>
                    </a:cubicBezTo>
                    <a:cubicBezTo>
                      <a:pt x="7268" y="39093"/>
                      <a:pt x="7224" y="45603"/>
                      <a:pt x="8726" y="45699"/>
                    </a:cubicBezTo>
                    <a:cubicBezTo>
                      <a:pt x="8993" y="45716"/>
                      <a:pt x="9260" y="45724"/>
                      <a:pt x="9526" y="45724"/>
                    </a:cubicBezTo>
                    <a:cubicBezTo>
                      <a:pt x="13221" y="45724"/>
                      <a:pt x="16726" y="44215"/>
                      <a:pt x="16726" y="44215"/>
                    </a:cubicBezTo>
                    <a:cubicBezTo>
                      <a:pt x="16898" y="48226"/>
                      <a:pt x="19702" y="52226"/>
                      <a:pt x="20688" y="52226"/>
                    </a:cubicBezTo>
                    <a:cubicBezTo>
                      <a:pt x="20714" y="52226"/>
                      <a:pt x="20740" y="52223"/>
                      <a:pt x="20764" y="52217"/>
                    </a:cubicBezTo>
                    <a:cubicBezTo>
                      <a:pt x="24220" y="51360"/>
                      <a:pt x="28005" y="47880"/>
                      <a:pt x="28005" y="47880"/>
                    </a:cubicBezTo>
                    <a:cubicBezTo>
                      <a:pt x="29652" y="50276"/>
                      <a:pt x="34128" y="53015"/>
                      <a:pt x="35913" y="53015"/>
                    </a:cubicBezTo>
                    <a:cubicBezTo>
                      <a:pt x="36221" y="53015"/>
                      <a:pt x="36449" y="52933"/>
                      <a:pt x="36569" y="52754"/>
                    </a:cubicBezTo>
                    <a:cubicBezTo>
                      <a:pt x="38444" y="49941"/>
                      <a:pt x="38370" y="45144"/>
                      <a:pt x="38370" y="45143"/>
                    </a:cubicBezTo>
                    <a:lnTo>
                      <a:pt x="38370" y="45143"/>
                    </a:lnTo>
                    <a:cubicBezTo>
                      <a:pt x="39785" y="46033"/>
                      <a:pt x="43750" y="47047"/>
                      <a:pt x="45784" y="47047"/>
                    </a:cubicBezTo>
                    <a:cubicBezTo>
                      <a:pt x="46461" y="47047"/>
                      <a:pt x="46924" y="46935"/>
                      <a:pt x="47009" y="46669"/>
                    </a:cubicBezTo>
                    <a:cubicBezTo>
                      <a:pt x="48133" y="43166"/>
                      <a:pt x="46722" y="37648"/>
                      <a:pt x="46722" y="37648"/>
                    </a:cubicBezTo>
                    <a:lnTo>
                      <a:pt x="46722" y="37648"/>
                    </a:lnTo>
                    <a:cubicBezTo>
                      <a:pt x="47145" y="37687"/>
                      <a:pt x="47575" y="37706"/>
                      <a:pt x="48008" y="37706"/>
                    </a:cubicBezTo>
                    <a:cubicBezTo>
                      <a:pt x="52176" y="37706"/>
                      <a:pt x="56525" y="36007"/>
                      <a:pt x="56285" y="34888"/>
                    </a:cubicBezTo>
                    <a:cubicBezTo>
                      <a:pt x="55341" y="30484"/>
                      <a:pt x="51040" y="27949"/>
                      <a:pt x="51040" y="27949"/>
                    </a:cubicBezTo>
                    <a:cubicBezTo>
                      <a:pt x="55565" y="25201"/>
                      <a:pt x="56845" y="20013"/>
                      <a:pt x="56359" y="19309"/>
                    </a:cubicBezTo>
                    <a:cubicBezTo>
                      <a:pt x="54208" y="16192"/>
                      <a:pt x="48336" y="15495"/>
                      <a:pt x="48336" y="15495"/>
                    </a:cubicBezTo>
                    <a:cubicBezTo>
                      <a:pt x="49299" y="11742"/>
                      <a:pt x="48265" y="6225"/>
                      <a:pt x="47152" y="6125"/>
                    </a:cubicBezTo>
                    <a:cubicBezTo>
                      <a:pt x="46889" y="6101"/>
                      <a:pt x="46625" y="6090"/>
                      <a:pt x="46362" y="6090"/>
                    </a:cubicBezTo>
                    <a:cubicBezTo>
                      <a:pt x="42495" y="6090"/>
                      <a:pt x="38746" y="8476"/>
                      <a:pt x="38746" y="8476"/>
                    </a:cubicBezTo>
                    <a:cubicBezTo>
                      <a:pt x="38806" y="6123"/>
                      <a:pt x="36758" y="1"/>
                      <a:pt x="353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40" name="Google Shape;13340;p23"/>
              <p:cNvSpPr/>
              <p:nvPr/>
            </p:nvSpPr>
            <p:spPr>
              <a:xfrm rot="1271479">
                <a:off x="2043800" y="2229405"/>
                <a:ext cx="217046" cy="214591"/>
              </a:xfrm>
              <a:custGeom>
                <a:avLst/>
                <a:gdLst/>
                <a:ahLst/>
                <a:cxnLst/>
                <a:rect l="l" t="t" r="r" b="b"/>
                <a:pathLst>
                  <a:path w="13639" h="13482" extrusionOk="0">
                    <a:moveTo>
                      <a:pt x="8915" y="1"/>
                    </a:moveTo>
                    <a:cubicBezTo>
                      <a:pt x="6531" y="3083"/>
                      <a:pt x="7142" y="8501"/>
                      <a:pt x="7142" y="8501"/>
                    </a:cubicBezTo>
                    <a:cubicBezTo>
                      <a:pt x="5098" y="6774"/>
                      <a:pt x="2129" y="5905"/>
                      <a:pt x="0" y="5711"/>
                    </a:cubicBezTo>
                    <a:lnTo>
                      <a:pt x="0" y="5711"/>
                    </a:lnTo>
                    <a:cubicBezTo>
                      <a:pt x="2533" y="8718"/>
                      <a:pt x="5814" y="11123"/>
                      <a:pt x="8977" y="13481"/>
                    </a:cubicBezTo>
                    <a:cubicBezTo>
                      <a:pt x="10354" y="12249"/>
                      <a:pt x="11939" y="11246"/>
                      <a:pt x="13639" y="10497"/>
                    </a:cubicBezTo>
                    <a:cubicBezTo>
                      <a:pt x="11208" y="7496"/>
                      <a:pt x="9928" y="3750"/>
                      <a:pt x="8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41" name="Google Shape;13341;p23"/>
              <p:cNvSpPr/>
              <p:nvPr/>
            </p:nvSpPr>
            <p:spPr>
              <a:xfrm rot="1271479">
                <a:off x="1818667" y="2469776"/>
                <a:ext cx="201037" cy="165264"/>
              </a:xfrm>
              <a:custGeom>
                <a:avLst/>
                <a:gdLst/>
                <a:ahLst/>
                <a:cxnLst/>
                <a:rect l="l" t="t" r="r" b="b"/>
                <a:pathLst>
                  <a:path w="12633" h="10383" extrusionOk="0">
                    <a:moveTo>
                      <a:pt x="248" y="1"/>
                    </a:moveTo>
                    <a:lnTo>
                      <a:pt x="248" y="1"/>
                    </a:lnTo>
                    <a:cubicBezTo>
                      <a:pt x="1531" y="3250"/>
                      <a:pt x="5751" y="5125"/>
                      <a:pt x="5751" y="5125"/>
                    </a:cubicBezTo>
                    <a:cubicBezTo>
                      <a:pt x="3542" y="6087"/>
                      <a:pt x="1206" y="8466"/>
                      <a:pt x="0" y="10383"/>
                    </a:cubicBezTo>
                    <a:cubicBezTo>
                      <a:pt x="3854" y="9387"/>
                      <a:pt x="7612" y="8030"/>
                      <a:pt x="11383" y="6719"/>
                    </a:cubicBezTo>
                    <a:cubicBezTo>
                      <a:pt x="11520" y="4747"/>
                      <a:pt x="11961" y="2776"/>
                      <a:pt x="12633" y="954"/>
                    </a:cubicBezTo>
                    <a:lnTo>
                      <a:pt x="12633" y="954"/>
                    </a:lnTo>
                    <a:cubicBezTo>
                      <a:pt x="11706" y="975"/>
                      <a:pt x="10779" y="990"/>
                      <a:pt x="9853" y="990"/>
                    </a:cubicBezTo>
                    <a:cubicBezTo>
                      <a:pt x="6607" y="990"/>
                      <a:pt x="3378" y="803"/>
                      <a:pt x="2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42" name="Google Shape;13342;p23"/>
              <p:cNvSpPr/>
              <p:nvPr/>
            </p:nvSpPr>
            <p:spPr>
              <a:xfrm rot="1271479">
                <a:off x="2403186" y="2365849"/>
                <a:ext cx="194369" cy="207635"/>
              </a:xfrm>
              <a:custGeom>
                <a:avLst/>
                <a:gdLst/>
                <a:ahLst/>
                <a:cxnLst/>
                <a:rect l="l" t="t" r="r" b="b"/>
                <a:pathLst>
                  <a:path w="12214" h="13045" extrusionOk="0">
                    <a:moveTo>
                      <a:pt x="2344" y="0"/>
                    </a:moveTo>
                    <a:cubicBezTo>
                      <a:pt x="1400" y="2919"/>
                      <a:pt x="444" y="5827"/>
                      <a:pt x="49" y="8888"/>
                    </a:cubicBezTo>
                    <a:cubicBezTo>
                      <a:pt x="39" y="8957"/>
                      <a:pt x="23" y="9025"/>
                      <a:pt x="1" y="9091"/>
                    </a:cubicBezTo>
                    <a:cubicBezTo>
                      <a:pt x="2812" y="9644"/>
                      <a:pt x="5549" y="11061"/>
                      <a:pt x="7735" y="13045"/>
                    </a:cubicBezTo>
                    <a:cubicBezTo>
                      <a:pt x="9038" y="10211"/>
                      <a:pt x="10339" y="7377"/>
                      <a:pt x="12214" y="4935"/>
                    </a:cubicBezTo>
                    <a:cubicBezTo>
                      <a:pt x="12178" y="4935"/>
                      <a:pt x="12142" y="4935"/>
                      <a:pt x="12106" y="4935"/>
                    </a:cubicBezTo>
                    <a:cubicBezTo>
                      <a:pt x="8239" y="4935"/>
                      <a:pt x="4490" y="7318"/>
                      <a:pt x="4490" y="7318"/>
                    </a:cubicBezTo>
                    <a:cubicBezTo>
                      <a:pt x="4532" y="5604"/>
                      <a:pt x="3458" y="1891"/>
                      <a:pt x="2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43" name="Google Shape;13343;p23"/>
              <p:cNvSpPr/>
              <p:nvPr/>
            </p:nvSpPr>
            <p:spPr>
              <a:xfrm rot="1271479">
                <a:off x="2152760" y="2903541"/>
                <a:ext cx="184964" cy="227467"/>
              </a:xfrm>
              <a:custGeom>
                <a:avLst/>
                <a:gdLst/>
                <a:ahLst/>
                <a:cxnLst/>
                <a:rect l="l" t="t" r="r" b="b"/>
                <a:pathLst>
                  <a:path w="11623" h="14291" extrusionOk="0">
                    <a:moveTo>
                      <a:pt x="5761" y="0"/>
                    </a:moveTo>
                    <a:cubicBezTo>
                      <a:pt x="4396" y="985"/>
                      <a:pt x="2900" y="1788"/>
                      <a:pt x="1293" y="2363"/>
                    </a:cubicBezTo>
                    <a:cubicBezTo>
                      <a:pt x="870" y="2514"/>
                      <a:pt x="438" y="2648"/>
                      <a:pt x="1" y="2770"/>
                    </a:cubicBezTo>
                    <a:cubicBezTo>
                      <a:pt x="515" y="4345"/>
                      <a:pt x="1069" y="5906"/>
                      <a:pt x="1666" y="7454"/>
                    </a:cubicBezTo>
                    <a:cubicBezTo>
                      <a:pt x="2544" y="9720"/>
                      <a:pt x="3742" y="11962"/>
                      <a:pt x="4558" y="14290"/>
                    </a:cubicBezTo>
                    <a:cubicBezTo>
                      <a:pt x="6397" y="11470"/>
                      <a:pt x="6324" y="6735"/>
                      <a:pt x="6324" y="6735"/>
                    </a:cubicBezTo>
                    <a:lnTo>
                      <a:pt x="6324" y="6735"/>
                    </a:lnTo>
                    <a:cubicBezTo>
                      <a:pt x="7334" y="7372"/>
                      <a:pt x="9643" y="8070"/>
                      <a:pt x="11622" y="8417"/>
                    </a:cubicBezTo>
                    <a:cubicBezTo>
                      <a:pt x="9322" y="5887"/>
                      <a:pt x="7404" y="3005"/>
                      <a:pt x="57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44" name="Google Shape;13344;p23"/>
              <p:cNvSpPr/>
              <p:nvPr/>
            </p:nvSpPr>
            <p:spPr>
              <a:xfrm rot="1271479">
                <a:off x="2431535" y="2719191"/>
                <a:ext cx="194591" cy="211280"/>
              </a:xfrm>
              <a:custGeom>
                <a:avLst/>
                <a:gdLst/>
                <a:ahLst/>
                <a:cxnLst/>
                <a:rect l="l" t="t" r="r" b="b"/>
                <a:pathLst>
                  <a:path w="12228" h="13274" extrusionOk="0">
                    <a:moveTo>
                      <a:pt x="12228" y="1"/>
                    </a:moveTo>
                    <a:lnTo>
                      <a:pt x="12228" y="1"/>
                    </a:lnTo>
                    <a:cubicBezTo>
                      <a:pt x="8942" y="1214"/>
                      <a:pt x="5626" y="2337"/>
                      <a:pt x="2266" y="3318"/>
                    </a:cubicBezTo>
                    <a:cubicBezTo>
                      <a:pt x="2060" y="3479"/>
                      <a:pt x="1797" y="3561"/>
                      <a:pt x="1534" y="3561"/>
                    </a:cubicBezTo>
                    <a:cubicBezTo>
                      <a:pt x="1499" y="3561"/>
                      <a:pt x="1464" y="3560"/>
                      <a:pt x="1429" y="3557"/>
                    </a:cubicBezTo>
                    <a:cubicBezTo>
                      <a:pt x="1381" y="3571"/>
                      <a:pt x="1333" y="3583"/>
                      <a:pt x="1285" y="3597"/>
                    </a:cubicBezTo>
                    <a:cubicBezTo>
                      <a:pt x="1245" y="4586"/>
                      <a:pt x="1175" y="5572"/>
                      <a:pt x="1012" y="6549"/>
                    </a:cubicBezTo>
                    <a:cubicBezTo>
                      <a:pt x="821" y="7686"/>
                      <a:pt x="470" y="8759"/>
                      <a:pt x="1" y="9781"/>
                    </a:cubicBezTo>
                    <a:cubicBezTo>
                      <a:pt x="3986" y="11247"/>
                      <a:pt x="8029" y="12508"/>
                      <a:pt x="12199" y="13273"/>
                    </a:cubicBezTo>
                    <a:cubicBezTo>
                      <a:pt x="11088" y="9124"/>
                      <a:pt x="7054" y="6747"/>
                      <a:pt x="7054" y="6747"/>
                    </a:cubicBezTo>
                    <a:cubicBezTo>
                      <a:pt x="10097" y="4899"/>
                      <a:pt x="11671" y="1949"/>
                      <a:pt x="12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45" name="Google Shape;13345;p23"/>
              <p:cNvSpPr/>
              <p:nvPr/>
            </p:nvSpPr>
            <p:spPr>
              <a:xfrm rot="1271479">
                <a:off x="1803822" y="2773451"/>
                <a:ext cx="226880" cy="197926"/>
              </a:xfrm>
              <a:custGeom>
                <a:avLst/>
                <a:gdLst/>
                <a:ahLst/>
                <a:cxnLst/>
                <a:rect l="l" t="t" r="r" b="b"/>
                <a:pathLst>
                  <a:path w="14257" h="12435" extrusionOk="0">
                    <a:moveTo>
                      <a:pt x="8763" y="1"/>
                    </a:moveTo>
                    <a:cubicBezTo>
                      <a:pt x="5793" y="2292"/>
                      <a:pt x="2871" y="4645"/>
                      <a:pt x="1" y="7062"/>
                    </a:cubicBezTo>
                    <a:cubicBezTo>
                      <a:pt x="142" y="7267"/>
                      <a:pt x="309" y="7387"/>
                      <a:pt x="504" y="7400"/>
                    </a:cubicBezTo>
                    <a:cubicBezTo>
                      <a:pt x="772" y="7417"/>
                      <a:pt x="1040" y="7425"/>
                      <a:pt x="1308" y="7425"/>
                    </a:cubicBezTo>
                    <a:cubicBezTo>
                      <a:pt x="5000" y="7425"/>
                      <a:pt x="8504" y="5917"/>
                      <a:pt x="8504" y="5917"/>
                    </a:cubicBezTo>
                    <a:cubicBezTo>
                      <a:pt x="8611" y="8416"/>
                      <a:pt x="9740" y="10909"/>
                      <a:pt x="10814" y="12435"/>
                    </a:cubicBezTo>
                    <a:cubicBezTo>
                      <a:pt x="11902" y="9272"/>
                      <a:pt x="13051" y="6131"/>
                      <a:pt x="14257" y="3011"/>
                    </a:cubicBezTo>
                    <a:cubicBezTo>
                      <a:pt x="12207" y="2454"/>
                      <a:pt x="10307" y="1474"/>
                      <a:pt x="8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46" name="Google Shape;13346;p23"/>
              <p:cNvSpPr/>
              <p:nvPr/>
            </p:nvSpPr>
            <p:spPr>
              <a:xfrm rot="1271479">
                <a:off x="1846296" y="2382750"/>
                <a:ext cx="740221" cy="616284"/>
              </a:xfrm>
              <a:custGeom>
                <a:avLst/>
                <a:gdLst/>
                <a:ahLst/>
                <a:cxnLst/>
                <a:rect l="l" t="t" r="r" b="b"/>
                <a:pathLst>
                  <a:path w="46515" h="38719" extrusionOk="0">
                    <a:moveTo>
                      <a:pt x="24350" y="1"/>
                    </a:moveTo>
                    <a:cubicBezTo>
                      <a:pt x="19289" y="1"/>
                      <a:pt x="14009" y="2098"/>
                      <a:pt x="9261" y="6881"/>
                    </a:cubicBezTo>
                    <a:cubicBezTo>
                      <a:pt x="0" y="16215"/>
                      <a:pt x="4277" y="29356"/>
                      <a:pt x="12174" y="34990"/>
                    </a:cubicBezTo>
                    <a:cubicBezTo>
                      <a:pt x="15757" y="37546"/>
                      <a:pt x="19622" y="38719"/>
                      <a:pt x="23394" y="38719"/>
                    </a:cubicBezTo>
                    <a:cubicBezTo>
                      <a:pt x="28681" y="38719"/>
                      <a:pt x="33785" y="36414"/>
                      <a:pt x="37670" y="32383"/>
                    </a:cubicBezTo>
                    <a:cubicBezTo>
                      <a:pt x="43969" y="25850"/>
                      <a:pt x="46515" y="14053"/>
                      <a:pt x="38766" y="6309"/>
                    </a:cubicBezTo>
                    <a:cubicBezTo>
                      <a:pt x="34788" y="2334"/>
                      <a:pt x="29690" y="1"/>
                      <a:pt x="24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47" name="Google Shape;13347;p23"/>
              <p:cNvSpPr/>
              <p:nvPr/>
            </p:nvSpPr>
            <p:spPr>
              <a:xfrm rot="1271479">
                <a:off x="1909215" y="2386231"/>
                <a:ext cx="631770" cy="616029"/>
              </a:xfrm>
              <a:custGeom>
                <a:avLst/>
                <a:gdLst/>
                <a:ahLst/>
                <a:cxnLst/>
                <a:rect l="l" t="t" r="r" b="b"/>
                <a:pathLst>
                  <a:path w="39700" h="38703" extrusionOk="0">
                    <a:moveTo>
                      <a:pt x="20355" y="0"/>
                    </a:moveTo>
                    <a:cubicBezTo>
                      <a:pt x="19641" y="0"/>
                      <a:pt x="18927" y="42"/>
                      <a:pt x="18216" y="124"/>
                    </a:cubicBezTo>
                    <a:cubicBezTo>
                      <a:pt x="18772" y="2543"/>
                      <a:pt x="19121" y="5005"/>
                      <a:pt x="19485" y="7467"/>
                    </a:cubicBezTo>
                    <a:cubicBezTo>
                      <a:pt x="19592" y="8182"/>
                      <a:pt x="19069" y="8546"/>
                      <a:pt x="18505" y="8546"/>
                    </a:cubicBezTo>
                    <a:cubicBezTo>
                      <a:pt x="17966" y="8546"/>
                      <a:pt x="17388" y="8213"/>
                      <a:pt x="17288" y="7537"/>
                    </a:cubicBezTo>
                    <a:cubicBezTo>
                      <a:pt x="16936" y="5173"/>
                      <a:pt x="16593" y="2820"/>
                      <a:pt x="16050" y="510"/>
                    </a:cubicBezTo>
                    <a:cubicBezTo>
                      <a:pt x="14899" y="787"/>
                      <a:pt x="13774" y="1167"/>
                      <a:pt x="12692" y="1646"/>
                    </a:cubicBezTo>
                    <a:cubicBezTo>
                      <a:pt x="14261" y="4362"/>
                      <a:pt x="15689" y="7156"/>
                      <a:pt x="17065" y="9979"/>
                    </a:cubicBezTo>
                    <a:cubicBezTo>
                      <a:pt x="17494" y="10858"/>
                      <a:pt x="16724" y="11696"/>
                      <a:pt x="16007" y="11696"/>
                    </a:cubicBezTo>
                    <a:cubicBezTo>
                      <a:pt x="15694" y="11696"/>
                      <a:pt x="15391" y="11536"/>
                      <a:pt x="15202" y="11150"/>
                    </a:cubicBezTo>
                    <a:cubicBezTo>
                      <a:pt x="13796" y="8264"/>
                      <a:pt x="12336" y="5409"/>
                      <a:pt x="10727" y="2638"/>
                    </a:cubicBezTo>
                    <a:cubicBezTo>
                      <a:pt x="10018" y="3043"/>
                      <a:pt x="9332" y="3484"/>
                      <a:pt x="8669" y="3960"/>
                    </a:cubicBezTo>
                    <a:cubicBezTo>
                      <a:pt x="10418" y="6440"/>
                      <a:pt x="12214" y="8883"/>
                      <a:pt x="14117" y="11248"/>
                    </a:cubicBezTo>
                    <a:cubicBezTo>
                      <a:pt x="14753" y="12039"/>
                      <a:pt x="13971" y="12856"/>
                      <a:pt x="13155" y="12856"/>
                    </a:cubicBezTo>
                    <a:cubicBezTo>
                      <a:pt x="12831" y="12856"/>
                      <a:pt x="12501" y="12728"/>
                      <a:pt x="12253" y="12419"/>
                    </a:cubicBezTo>
                    <a:cubicBezTo>
                      <a:pt x="10400" y="10114"/>
                      <a:pt x="8647" y="7736"/>
                      <a:pt x="6940" y="5324"/>
                    </a:cubicBezTo>
                    <a:cubicBezTo>
                      <a:pt x="6378" y="5806"/>
                      <a:pt x="5819" y="6319"/>
                      <a:pt x="5269" y="6873"/>
                    </a:cubicBezTo>
                    <a:cubicBezTo>
                      <a:pt x="4733" y="7414"/>
                      <a:pt x="4228" y="7986"/>
                      <a:pt x="3756" y="8584"/>
                    </a:cubicBezTo>
                    <a:cubicBezTo>
                      <a:pt x="5645" y="9775"/>
                      <a:pt x="7551" y="10937"/>
                      <a:pt x="9476" y="12069"/>
                    </a:cubicBezTo>
                    <a:cubicBezTo>
                      <a:pt x="10507" y="12677"/>
                      <a:pt x="9914" y="14161"/>
                      <a:pt x="8966" y="14161"/>
                    </a:cubicBezTo>
                    <a:cubicBezTo>
                      <a:pt x="8795" y="14161"/>
                      <a:pt x="8613" y="14113"/>
                      <a:pt x="8426" y="14003"/>
                    </a:cubicBezTo>
                    <a:cubicBezTo>
                      <a:pt x="6433" y="12829"/>
                      <a:pt x="4457" y="11624"/>
                      <a:pt x="2501" y="10389"/>
                    </a:cubicBezTo>
                    <a:cubicBezTo>
                      <a:pt x="1824" y="11499"/>
                      <a:pt x="1277" y="12682"/>
                      <a:pt x="869" y="13915"/>
                    </a:cubicBezTo>
                    <a:cubicBezTo>
                      <a:pt x="2705" y="14530"/>
                      <a:pt x="4581" y="15032"/>
                      <a:pt x="6440" y="15580"/>
                    </a:cubicBezTo>
                    <a:cubicBezTo>
                      <a:pt x="7678" y="15945"/>
                      <a:pt x="7358" y="17768"/>
                      <a:pt x="6251" y="17768"/>
                    </a:cubicBezTo>
                    <a:cubicBezTo>
                      <a:pt x="6148" y="17768"/>
                      <a:pt x="6038" y="17753"/>
                      <a:pt x="5922" y="17718"/>
                    </a:cubicBezTo>
                    <a:cubicBezTo>
                      <a:pt x="4051" y="17167"/>
                      <a:pt x="2171" y="16650"/>
                      <a:pt x="323" y="16036"/>
                    </a:cubicBezTo>
                    <a:cubicBezTo>
                      <a:pt x="97" y="17244"/>
                      <a:pt x="1" y="18472"/>
                      <a:pt x="38" y="19700"/>
                    </a:cubicBezTo>
                    <a:cubicBezTo>
                      <a:pt x="860" y="19779"/>
                      <a:pt x="1686" y="19805"/>
                      <a:pt x="2515" y="19805"/>
                    </a:cubicBezTo>
                    <a:cubicBezTo>
                      <a:pt x="3198" y="19805"/>
                      <a:pt x="3883" y="19787"/>
                      <a:pt x="4571" y="19765"/>
                    </a:cubicBezTo>
                    <a:cubicBezTo>
                      <a:pt x="4585" y="19765"/>
                      <a:pt x="4599" y="19765"/>
                      <a:pt x="4613" y="19765"/>
                    </a:cubicBezTo>
                    <a:cubicBezTo>
                      <a:pt x="5989" y="19765"/>
                      <a:pt x="6043" y="21921"/>
                      <a:pt x="4641" y="21965"/>
                    </a:cubicBezTo>
                    <a:cubicBezTo>
                      <a:pt x="3953" y="21986"/>
                      <a:pt x="3266" y="22002"/>
                      <a:pt x="2581" y="22002"/>
                    </a:cubicBezTo>
                    <a:cubicBezTo>
                      <a:pt x="1797" y="22002"/>
                      <a:pt x="1016" y="21981"/>
                      <a:pt x="238" y="21921"/>
                    </a:cubicBezTo>
                    <a:lnTo>
                      <a:pt x="238" y="21921"/>
                    </a:lnTo>
                    <a:cubicBezTo>
                      <a:pt x="433" y="23190"/>
                      <a:pt x="754" y="24434"/>
                      <a:pt x="1196" y="25639"/>
                    </a:cubicBezTo>
                    <a:cubicBezTo>
                      <a:pt x="2801" y="25164"/>
                      <a:pt x="4371" y="24224"/>
                      <a:pt x="5791" y="23611"/>
                    </a:cubicBezTo>
                    <a:cubicBezTo>
                      <a:pt x="5941" y="23546"/>
                      <a:pt x="6083" y="23517"/>
                      <a:pt x="6214" y="23517"/>
                    </a:cubicBezTo>
                    <a:cubicBezTo>
                      <a:pt x="7215" y="23517"/>
                      <a:pt x="7579" y="25223"/>
                      <a:pt x="6442" y="25713"/>
                    </a:cubicBezTo>
                    <a:cubicBezTo>
                      <a:pt x="4988" y="26340"/>
                      <a:pt x="3535" y="27109"/>
                      <a:pt x="2029" y="27605"/>
                    </a:cubicBezTo>
                    <a:cubicBezTo>
                      <a:pt x="2620" y="28812"/>
                      <a:pt x="3329" y="29958"/>
                      <a:pt x="4146" y="31025"/>
                    </a:cubicBezTo>
                    <a:cubicBezTo>
                      <a:pt x="5524" y="29617"/>
                      <a:pt x="6984" y="28292"/>
                      <a:pt x="8519" y="27056"/>
                    </a:cubicBezTo>
                    <a:cubicBezTo>
                      <a:pt x="8722" y="26892"/>
                      <a:pt x="8927" y="26822"/>
                      <a:pt x="9119" y="26822"/>
                    </a:cubicBezTo>
                    <a:cubicBezTo>
                      <a:pt x="9972" y="26822"/>
                      <a:pt x="10578" y="28203"/>
                      <a:pt x="9690" y="28919"/>
                    </a:cubicBezTo>
                    <a:cubicBezTo>
                      <a:pt x="8235" y="30092"/>
                      <a:pt x="6869" y="31365"/>
                      <a:pt x="5574" y="32710"/>
                    </a:cubicBezTo>
                    <a:cubicBezTo>
                      <a:pt x="6383" y="33558"/>
                      <a:pt x="7256" y="34322"/>
                      <a:pt x="8181" y="34982"/>
                    </a:cubicBezTo>
                    <a:cubicBezTo>
                      <a:pt x="8481" y="35196"/>
                      <a:pt x="8783" y="35397"/>
                      <a:pt x="9086" y="35592"/>
                    </a:cubicBezTo>
                    <a:lnTo>
                      <a:pt x="10909" y="30734"/>
                    </a:lnTo>
                    <a:cubicBezTo>
                      <a:pt x="11108" y="30202"/>
                      <a:pt x="11581" y="29969"/>
                      <a:pt x="12038" y="29969"/>
                    </a:cubicBezTo>
                    <a:cubicBezTo>
                      <a:pt x="12706" y="29969"/>
                      <a:pt x="13342" y="30466"/>
                      <a:pt x="13047" y="31251"/>
                    </a:cubicBezTo>
                    <a:lnTo>
                      <a:pt x="11010" y="36684"/>
                    </a:lnTo>
                    <a:cubicBezTo>
                      <a:pt x="12215" y="37291"/>
                      <a:pt x="13482" y="37770"/>
                      <a:pt x="14787" y="38111"/>
                    </a:cubicBezTo>
                    <a:cubicBezTo>
                      <a:pt x="15007" y="36170"/>
                      <a:pt x="15156" y="34223"/>
                      <a:pt x="15298" y="32276"/>
                    </a:cubicBezTo>
                    <a:cubicBezTo>
                      <a:pt x="15351" y="31557"/>
                      <a:pt x="15956" y="31186"/>
                      <a:pt x="16519" y="31186"/>
                    </a:cubicBezTo>
                    <a:cubicBezTo>
                      <a:pt x="17052" y="31186"/>
                      <a:pt x="17547" y="31520"/>
                      <a:pt x="17496" y="32206"/>
                    </a:cubicBezTo>
                    <a:cubicBezTo>
                      <a:pt x="17342" y="34319"/>
                      <a:pt x="17172" y="36431"/>
                      <a:pt x="16935" y="38537"/>
                    </a:cubicBezTo>
                    <a:cubicBezTo>
                      <a:pt x="17749" y="38647"/>
                      <a:pt x="18569" y="38703"/>
                      <a:pt x="19389" y="38703"/>
                    </a:cubicBezTo>
                    <a:cubicBezTo>
                      <a:pt x="20042" y="38703"/>
                      <a:pt x="20695" y="38667"/>
                      <a:pt x="21346" y="38597"/>
                    </a:cubicBezTo>
                    <a:cubicBezTo>
                      <a:pt x="20845" y="36495"/>
                      <a:pt x="20248" y="34418"/>
                      <a:pt x="19717" y="32320"/>
                    </a:cubicBezTo>
                    <a:cubicBezTo>
                      <a:pt x="19505" y="31480"/>
                      <a:pt x="20211" y="30909"/>
                      <a:pt x="20870" y="30909"/>
                    </a:cubicBezTo>
                    <a:cubicBezTo>
                      <a:pt x="21287" y="30909"/>
                      <a:pt x="21685" y="31137"/>
                      <a:pt x="21819" y="31668"/>
                    </a:cubicBezTo>
                    <a:cubicBezTo>
                      <a:pt x="22372" y="33862"/>
                      <a:pt x="23002" y="36033"/>
                      <a:pt x="23516" y="38233"/>
                    </a:cubicBezTo>
                    <a:cubicBezTo>
                      <a:pt x="25233" y="37841"/>
                      <a:pt x="26898" y="37204"/>
                      <a:pt x="28473" y="36352"/>
                    </a:cubicBezTo>
                    <a:cubicBezTo>
                      <a:pt x="27108" y="34366"/>
                      <a:pt x="25825" y="32323"/>
                      <a:pt x="24360" y="30406"/>
                    </a:cubicBezTo>
                    <a:cubicBezTo>
                      <a:pt x="23746" y="29602"/>
                      <a:pt x="24521" y="28783"/>
                      <a:pt x="25326" y="28783"/>
                    </a:cubicBezTo>
                    <a:cubicBezTo>
                      <a:pt x="25651" y="28783"/>
                      <a:pt x="25980" y="28916"/>
                      <a:pt x="26225" y="29236"/>
                    </a:cubicBezTo>
                    <a:cubicBezTo>
                      <a:pt x="27694" y="31160"/>
                      <a:pt x="28979" y="33209"/>
                      <a:pt x="30350" y="35201"/>
                    </a:cubicBezTo>
                    <a:cubicBezTo>
                      <a:pt x="31550" y="34374"/>
                      <a:pt x="32666" y="33427"/>
                      <a:pt x="33678" y="32376"/>
                    </a:cubicBezTo>
                    <a:cubicBezTo>
                      <a:pt x="33811" y="32238"/>
                      <a:pt x="33940" y="32094"/>
                      <a:pt x="34071" y="31951"/>
                    </a:cubicBezTo>
                    <a:cubicBezTo>
                      <a:pt x="31705" y="30379"/>
                      <a:pt x="29396" y="28723"/>
                      <a:pt x="27002" y="27192"/>
                    </a:cubicBezTo>
                    <a:cubicBezTo>
                      <a:pt x="26006" y="26554"/>
                      <a:pt x="26581" y="25083"/>
                      <a:pt x="27499" y="25083"/>
                    </a:cubicBezTo>
                    <a:cubicBezTo>
                      <a:pt x="27674" y="25083"/>
                      <a:pt x="27861" y="25136"/>
                      <a:pt x="28052" y="25259"/>
                    </a:cubicBezTo>
                    <a:cubicBezTo>
                      <a:pt x="30561" y="26863"/>
                      <a:pt x="32977" y="28604"/>
                      <a:pt x="35463" y="30240"/>
                    </a:cubicBezTo>
                    <a:cubicBezTo>
                      <a:pt x="36640" y="28621"/>
                      <a:pt x="37590" y="26847"/>
                      <a:pt x="38285" y="24971"/>
                    </a:cubicBezTo>
                    <a:cubicBezTo>
                      <a:pt x="35152" y="24492"/>
                      <a:pt x="32025" y="23990"/>
                      <a:pt x="28955" y="23183"/>
                    </a:cubicBezTo>
                    <a:cubicBezTo>
                      <a:pt x="27691" y="22850"/>
                      <a:pt x="28031" y="21002"/>
                      <a:pt x="29169" y="21002"/>
                    </a:cubicBezTo>
                    <a:cubicBezTo>
                      <a:pt x="29264" y="21002"/>
                      <a:pt x="29365" y="21015"/>
                      <a:pt x="29471" y="21043"/>
                    </a:cubicBezTo>
                    <a:cubicBezTo>
                      <a:pt x="32589" y="21863"/>
                      <a:pt x="35766" y="22369"/>
                      <a:pt x="38948" y="22854"/>
                    </a:cubicBezTo>
                    <a:cubicBezTo>
                      <a:pt x="39489" y="20746"/>
                      <a:pt x="39700" y="18555"/>
                      <a:pt x="39504" y="16392"/>
                    </a:cubicBezTo>
                    <a:lnTo>
                      <a:pt x="39504" y="16392"/>
                    </a:lnTo>
                    <a:cubicBezTo>
                      <a:pt x="37122" y="16873"/>
                      <a:pt x="34742" y="17356"/>
                      <a:pt x="32360" y="17839"/>
                    </a:cubicBezTo>
                    <a:cubicBezTo>
                      <a:pt x="32273" y="17857"/>
                      <a:pt x="32190" y="17865"/>
                      <a:pt x="32109" y="17865"/>
                    </a:cubicBezTo>
                    <a:cubicBezTo>
                      <a:pt x="30907" y="17865"/>
                      <a:pt x="30411" y="16004"/>
                      <a:pt x="31708" y="15739"/>
                    </a:cubicBezTo>
                    <a:cubicBezTo>
                      <a:pt x="34194" y="15231"/>
                      <a:pt x="36680" y="14726"/>
                      <a:pt x="39168" y="14225"/>
                    </a:cubicBezTo>
                    <a:cubicBezTo>
                      <a:pt x="38812" y="12627"/>
                      <a:pt x="38211" y="11093"/>
                      <a:pt x="37387" y="9677"/>
                    </a:cubicBezTo>
                    <a:cubicBezTo>
                      <a:pt x="35750" y="10529"/>
                      <a:pt x="34102" y="11361"/>
                      <a:pt x="32444" y="12172"/>
                    </a:cubicBezTo>
                    <a:cubicBezTo>
                      <a:pt x="32267" y="12258"/>
                      <a:pt x="32093" y="12296"/>
                      <a:pt x="31926" y="12296"/>
                    </a:cubicBezTo>
                    <a:cubicBezTo>
                      <a:pt x="30900" y="12296"/>
                      <a:pt x="30182" y="10846"/>
                      <a:pt x="31273" y="10308"/>
                    </a:cubicBezTo>
                    <a:cubicBezTo>
                      <a:pt x="32906" y="9506"/>
                      <a:pt x="34533" y="8691"/>
                      <a:pt x="36146" y="7851"/>
                    </a:cubicBezTo>
                    <a:cubicBezTo>
                      <a:pt x="35720" y="7308"/>
                      <a:pt x="35262" y="6791"/>
                      <a:pt x="34775" y="6302"/>
                    </a:cubicBezTo>
                    <a:cubicBezTo>
                      <a:pt x="34008" y="5537"/>
                      <a:pt x="33190" y="4826"/>
                      <a:pt x="32326" y="4174"/>
                    </a:cubicBezTo>
                    <a:cubicBezTo>
                      <a:pt x="32319" y="4184"/>
                      <a:pt x="32313" y="4196"/>
                      <a:pt x="32305" y="4206"/>
                    </a:cubicBezTo>
                    <a:cubicBezTo>
                      <a:pt x="30841" y="6110"/>
                      <a:pt x="29418" y="8045"/>
                      <a:pt x="27894" y="9901"/>
                    </a:cubicBezTo>
                    <a:cubicBezTo>
                      <a:pt x="27673" y="10170"/>
                      <a:pt x="27410" y="10282"/>
                      <a:pt x="27152" y="10282"/>
                    </a:cubicBezTo>
                    <a:cubicBezTo>
                      <a:pt x="26359" y="10282"/>
                      <a:pt x="25614" y="9219"/>
                      <a:pt x="26289" y="8396"/>
                    </a:cubicBezTo>
                    <a:cubicBezTo>
                      <a:pt x="27750" y="6618"/>
                      <a:pt x="29117" y="4770"/>
                      <a:pt x="30516" y="2944"/>
                    </a:cubicBezTo>
                    <a:cubicBezTo>
                      <a:pt x="28682" y="1823"/>
                      <a:pt x="26717" y="1000"/>
                      <a:pt x="24677" y="513"/>
                    </a:cubicBezTo>
                    <a:cubicBezTo>
                      <a:pt x="24545" y="2678"/>
                      <a:pt x="24300" y="4832"/>
                      <a:pt x="23917" y="6977"/>
                    </a:cubicBezTo>
                    <a:cubicBezTo>
                      <a:pt x="23815" y="7549"/>
                      <a:pt x="23396" y="7799"/>
                      <a:pt x="22954" y="7799"/>
                    </a:cubicBezTo>
                    <a:cubicBezTo>
                      <a:pt x="22317" y="7799"/>
                      <a:pt x="21631" y="7281"/>
                      <a:pt x="21778" y="6460"/>
                    </a:cubicBezTo>
                    <a:cubicBezTo>
                      <a:pt x="22154" y="4354"/>
                      <a:pt x="22382" y="2247"/>
                      <a:pt x="22501" y="126"/>
                    </a:cubicBezTo>
                    <a:cubicBezTo>
                      <a:pt x="21788" y="42"/>
                      <a:pt x="21072" y="0"/>
                      <a:pt x="20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48" name="Google Shape;13348;p23"/>
              <p:cNvSpPr/>
              <p:nvPr/>
            </p:nvSpPr>
            <p:spPr>
              <a:xfrm rot="1271479">
                <a:off x="1916348" y="2440404"/>
                <a:ext cx="603173" cy="502160"/>
              </a:xfrm>
              <a:custGeom>
                <a:avLst/>
                <a:gdLst/>
                <a:ahLst/>
                <a:cxnLst/>
                <a:rect l="l" t="t" r="r" b="b"/>
                <a:pathLst>
                  <a:path w="37903" h="31549" extrusionOk="0">
                    <a:moveTo>
                      <a:pt x="19841" y="1"/>
                    </a:moveTo>
                    <a:cubicBezTo>
                      <a:pt x="15717" y="1"/>
                      <a:pt x="11416" y="1710"/>
                      <a:pt x="7548" y="5608"/>
                    </a:cubicBezTo>
                    <a:cubicBezTo>
                      <a:pt x="1" y="13212"/>
                      <a:pt x="3485" y="23920"/>
                      <a:pt x="9920" y="28510"/>
                    </a:cubicBezTo>
                    <a:cubicBezTo>
                      <a:pt x="12840" y="30593"/>
                      <a:pt x="15990" y="31549"/>
                      <a:pt x="19063" y="31549"/>
                    </a:cubicBezTo>
                    <a:cubicBezTo>
                      <a:pt x="23372" y="31549"/>
                      <a:pt x="27530" y="29670"/>
                      <a:pt x="30695" y="26387"/>
                    </a:cubicBezTo>
                    <a:cubicBezTo>
                      <a:pt x="35828" y="21063"/>
                      <a:pt x="37902" y="11450"/>
                      <a:pt x="31587" y="5142"/>
                    </a:cubicBezTo>
                    <a:cubicBezTo>
                      <a:pt x="28346" y="1903"/>
                      <a:pt x="24192" y="1"/>
                      <a:pt x="198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49" name="Google Shape;13349;p23"/>
              <p:cNvSpPr/>
              <p:nvPr/>
            </p:nvSpPr>
            <p:spPr>
              <a:xfrm rot="1271479">
                <a:off x="2192259" y="2260208"/>
                <a:ext cx="22995" cy="89039"/>
              </a:xfrm>
              <a:custGeom>
                <a:avLst/>
                <a:gdLst/>
                <a:ahLst/>
                <a:cxnLst/>
                <a:rect l="l" t="t" r="r" b="b"/>
                <a:pathLst>
                  <a:path w="1445" h="5594" extrusionOk="0">
                    <a:moveTo>
                      <a:pt x="274" y="1"/>
                    </a:moveTo>
                    <a:cubicBezTo>
                      <a:pt x="137" y="1"/>
                      <a:pt x="0" y="89"/>
                      <a:pt x="1" y="266"/>
                    </a:cubicBezTo>
                    <a:lnTo>
                      <a:pt x="1" y="268"/>
                    </a:lnTo>
                    <a:cubicBezTo>
                      <a:pt x="15" y="2013"/>
                      <a:pt x="301" y="3746"/>
                      <a:pt x="847" y="5403"/>
                    </a:cubicBezTo>
                    <a:cubicBezTo>
                      <a:pt x="891" y="5536"/>
                      <a:pt x="1001" y="5594"/>
                      <a:pt x="1111" y="5594"/>
                    </a:cubicBezTo>
                    <a:cubicBezTo>
                      <a:pt x="1278" y="5594"/>
                      <a:pt x="1444" y="5461"/>
                      <a:pt x="1378" y="5258"/>
                    </a:cubicBezTo>
                    <a:cubicBezTo>
                      <a:pt x="845" y="3647"/>
                      <a:pt x="567" y="1964"/>
                      <a:pt x="552" y="266"/>
                    </a:cubicBezTo>
                    <a:cubicBezTo>
                      <a:pt x="550" y="89"/>
                      <a:pt x="411" y="1"/>
                      <a:pt x="27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50" name="Google Shape;13350;p23"/>
              <p:cNvSpPr/>
              <p:nvPr/>
            </p:nvSpPr>
            <p:spPr>
              <a:xfrm rot="1271479">
                <a:off x="2233777" y="2265017"/>
                <a:ext cx="29106" cy="19084"/>
              </a:xfrm>
              <a:custGeom>
                <a:avLst/>
                <a:gdLst/>
                <a:ahLst/>
                <a:cxnLst/>
                <a:rect l="l" t="t" r="r" b="b"/>
                <a:pathLst>
                  <a:path w="1829" h="1199" extrusionOk="0">
                    <a:moveTo>
                      <a:pt x="440" y="0"/>
                    </a:moveTo>
                    <a:cubicBezTo>
                      <a:pt x="177" y="0"/>
                      <a:pt x="0" y="377"/>
                      <a:pt x="281" y="501"/>
                    </a:cubicBezTo>
                    <a:cubicBezTo>
                      <a:pt x="633" y="654"/>
                      <a:pt x="955" y="864"/>
                      <a:pt x="1236" y="1123"/>
                    </a:cubicBezTo>
                    <a:cubicBezTo>
                      <a:pt x="1294" y="1176"/>
                      <a:pt x="1358" y="1198"/>
                      <a:pt x="1420" y="1198"/>
                    </a:cubicBezTo>
                    <a:cubicBezTo>
                      <a:pt x="1637" y="1198"/>
                      <a:pt x="1829" y="923"/>
                      <a:pt x="1626" y="735"/>
                    </a:cubicBezTo>
                    <a:cubicBezTo>
                      <a:pt x="1312" y="441"/>
                      <a:pt x="952" y="201"/>
                      <a:pt x="560" y="27"/>
                    </a:cubicBezTo>
                    <a:cubicBezTo>
                      <a:pt x="519" y="8"/>
                      <a:pt x="478" y="0"/>
                      <a:pt x="4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51" name="Google Shape;13351;p23"/>
              <p:cNvSpPr/>
              <p:nvPr/>
            </p:nvSpPr>
            <p:spPr>
              <a:xfrm rot="1271479">
                <a:off x="2250767" y="2296258"/>
                <a:ext cx="46754" cy="46748"/>
              </a:xfrm>
              <a:custGeom>
                <a:avLst/>
                <a:gdLst/>
                <a:ahLst/>
                <a:cxnLst/>
                <a:rect l="l" t="t" r="r" b="b"/>
                <a:pathLst>
                  <a:path w="2938" h="2937" extrusionOk="0">
                    <a:moveTo>
                      <a:pt x="362" y="0"/>
                    </a:moveTo>
                    <a:cubicBezTo>
                      <a:pt x="146" y="0"/>
                      <a:pt x="0" y="355"/>
                      <a:pt x="230" y="529"/>
                    </a:cubicBezTo>
                    <a:cubicBezTo>
                      <a:pt x="1057" y="1162"/>
                      <a:pt x="1766" y="1933"/>
                      <a:pt x="2329" y="2809"/>
                    </a:cubicBezTo>
                    <a:cubicBezTo>
                      <a:pt x="2387" y="2899"/>
                      <a:pt x="2471" y="2936"/>
                      <a:pt x="2554" y="2936"/>
                    </a:cubicBezTo>
                    <a:cubicBezTo>
                      <a:pt x="2747" y="2936"/>
                      <a:pt x="2937" y="2739"/>
                      <a:pt x="2804" y="2531"/>
                    </a:cubicBezTo>
                    <a:cubicBezTo>
                      <a:pt x="2189" y="1577"/>
                      <a:pt x="1411" y="739"/>
                      <a:pt x="507" y="54"/>
                    </a:cubicBezTo>
                    <a:cubicBezTo>
                      <a:pt x="457" y="17"/>
                      <a:pt x="408" y="0"/>
                      <a:pt x="36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52" name="Google Shape;13352;p23"/>
              <p:cNvSpPr/>
              <p:nvPr/>
            </p:nvSpPr>
            <p:spPr>
              <a:xfrm rot="1271479">
                <a:off x="2357906" y="2330914"/>
                <a:ext cx="62047" cy="49215"/>
              </a:xfrm>
              <a:custGeom>
                <a:avLst/>
                <a:gdLst/>
                <a:ahLst/>
                <a:cxnLst/>
                <a:rect l="l" t="t" r="r" b="b"/>
                <a:pathLst>
                  <a:path w="3899" h="3092" extrusionOk="0">
                    <a:moveTo>
                      <a:pt x="3507" y="0"/>
                    </a:moveTo>
                    <a:cubicBezTo>
                      <a:pt x="3463" y="0"/>
                      <a:pt x="3415" y="13"/>
                      <a:pt x="3368" y="42"/>
                    </a:cubicBezTo>
                    <a:cubicBezTo>
                      <a:pt x="2197" y="754"/>
                      <a:pt x="1127" y="1622"/>
                      <a:pt x="187" y="2619"/>
                    </a:cubicBezTo>
                    <a:cubicBezTo>
                      <a:pt x="1" y="2816"/>
                      <a:pt x="187" y="3092"/>
                      <a:pt x="394" y="3092"/>
                    </a:cubicBezTo>
                    <a:cubicBezTo>
                      <a:pt x="456" y="3092"/>
                      <a:pt x="520" y="3067"/>
                      <a:pt x="577" y="3007"/>
                    </a:cubicBezTo>
                    <a:cubicBezTo>
                      <a:pt x="1482" y="2044"/>
                      <a:pt x="2516" y="1206"/>
                      <a:pt x="3645" y="517"/>
                    </a:cubicBezTo>
                    <a:cubicBezTo>
                      <a:pt x="3899" y="362"/>
                      <a:pt x="3743" y="0"/>
                      <a:pt x="350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53" name="Google Shape;13353;p23"/>
              <p:cNvSpPr/>
              <p:nvPr/>
            </p:nvSpPr>
            <p:spPr>
              <a:xfrm rot="1271479">
                <a:off x="2429287" y="2335305"/>
                <a:ext cx="26608" cy="14612"/>
              </a:xfrm>
              <a:custGeom>
                <a:avLst/>
                <a:gdLst/>
                <a:ahLst/>
                <a:cxnLst/>
                <a:rect l="l" t="t" r="r" b="b"/>
                <a:pathLst>
                  <a:path w="1672" h="918" extrusionOk="0">
                    <a:moveTo>
                      <a:pt x="1321" y="1"/>
                    </a:moveTo>
                    <a:cubicBezTo>
                      <a:pt x="1292" y="1"/>
                      <a:pt x="1260" y="6"/>
                      <a:pt x="1227" y="18"/>
                    </a:cubicBezTo>
                    <a:cubicBezTo>
                      <a:pt x="904" y="135"/>
                      <a:pt x="588" y="266"/>
                      <a:pt x="277" y="413"/>
                    </a:cubicBezTo>
                    <a:cubicBezTo>
                      <a:pt x="1" y="544"/>
                      <a:pt x="172" y="917"/>
                      <a:pt x="430" y="917"/>
                    </a:cubicBezTo>
                    <a:cubicBezTo>
                      <a:pt x="470" y="917"/>
                      <a:pt x="512" y="908"/>
                      <a:pt x="555" y="888"/>
                    </a:cubicBezTo>
                    <a:lnTo>
                      <a:pt x="555" y="889"/>
                    </a:lnTo>
                    <a:cubicBezTo>
                      <a:pt x="822" y="762"/>
                      <a:pt x="1095" y="649"/>
                      <a:pt x="1374" y="549"/>
                    </a:cubicBezTo>
                    <a:cubicBezTo>
                      <a:pt x="1671" y="442"/>
                      <a:pt x="1585" y="1"/>
                      <a:pt x="1321"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54" name="Google Shape;13354;p23"/>
              <p:cNvSpPr/>
              <p:nvPr/>
            </p:nvSpPr>
            <p:spPr>
              <a:xfrm rot="1271479">
                <a:off x="2012045" y="2298725"/>
                <a:ext cx="11617" cy="26549"/>
              </a:xfrm>
              <a:custGeom>
                <a:avLst/>
                <a:gdLst/>
                <a:ahLst/>
                <a:cxnLst/>
                <a:rect l="l" t="t" r="r" b="b"/>
                <a:pathLst>
                  <a:path w="730" h="1668" extrusionOk="0">
                    <a:moveTo>
                      <a:pt x="337" y="0"/>
                    </a:moveTo>
                    <a:cubicBezTo>
                      <a:pt x="177" y="0"/>
                      <a:pt x="1" y="137"/>
                      <a:pt x="37" y="345"/>
                    </a:cubicBezTo>
                    <a:cubicBezTo>
                      <a:pt x="97" y="696"/>
                      <a:pt x="140" y="1049"/>
                      <a:pt x="166" y="1403"/>
                    </a:cubicBezTo>
                    <a:cubicBezTo>
                      <a:pt x="179" y="1579"/>
                      <a:pt x="324" y="1667"/>
                      <a:pt x="461" y="1667"/>
                    </a:cubicBezTo>
                    <a:cubicBezTo>
                      <a:pt x="599" y="1667"/>
                      <a:pt x="729" y="1580"/>
                      <a:pt x="716" y="1403"/>
                    </a:cubicBezTo>
                    <a:cubicBezTo>
                      <a:pt x="686" y="1000"/>
                      <a:pt x="636" y="598"/>
                      <a:pt x="566" y="200"/>
                    </a:cubicBezTo>
                    <a:cubicBezTo>
                      <a:pt x="542" y="61"/>
                      <a:pt x="443" y="0"/>
                      <a:pt x="33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55" name="Google Shape;13355;p23"/>
              <p:cNvSpPr/>
              <p:nvPr/>
            </p:nvSpPr>
            <p:spPr>
              <a:xfrm rot="1271479">
                <a:off x="1995530" y="2336899"/>
                <a:ext cx="34485" cy="68697"/>
              </a:xfrm>
              <a:custGeom>
                <a:avLst/>
                <a:gdLst/>
                <a:ahLst/>
                <a:cxnLst/>
                <a:rect l="l" t="t" r="r" b="b"/>
                <a:pathLst>
                  <a:path w="2167" h="4316" extrusionOk="0">
                    <a:moveTo>
                      <a:pt x="335" y="0"/>
                    </a:moveTo>
                    <a:cubicBezTo>
                      <a:pt x="172" y="0"/>
                      <a:pt x="1" y="135"/>
                      <a:pt x="55" y="343"/>
                    </a:cubicBezTo>
                    <a:lnTo>
                      <a:pt x="54" y="341"/>
                    </a:lnTo>
                    <a:lnTo>
                      <a:pt x="54" y="341"/>
                    </a:lnTo>
                    <a:cubicBezTo>
                      <a:pt x="402" y="1678"/>
                      <a:pt x="913" y="2967"/>
                      <a:pt x="1574" y="4179"/>
                    </a:cubicBezTo>
                    <a:cubicBezTo>
                      <a:pt x="1627" y="4275"/>
                      <a:pt x="1709" y="4315"/>
                      <a:pt x="1792" y="4315"/>
                    </a:cubicBezTo>
                    <a:cubicBezTo>
                      <a:pt x="1977" y="4315"/>
                      <a:pt x="2167" y="4117"/>
                      <a:pt x="2050" y="3902"/>
                    </a:cubicBezTo>
                    <a:cubicBezTo>
                      <a:pt x="1412" y="2730"/>
                      <a:pt x="920" y="1486"/>
                      <a:pt x="585" y="196"/>
                    </a:cubicBezTo>
                    <a:cubicBezTo>
                      <a:pt x="549" y="59"/>
                      <a:pt x="444" y="0"/>
                      <a:pt x="335"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56" name="Google Shape;13356;p23"/>
              <p:cNvSpPr/>
              <p:nvPr/>
            </p:nvSpPr>
            <p:spPr>
              <a:xfrm rot="1271479">
                <a:off x="1887115" y="2422182"/>
                <a:ext cx="30045" cy="16124"/>
              </a:xfrm>
              <a:custGeom>
                <a:avLst/>
                <a:gdLst/>
                <a:ahLst/>
                <a:cxnLst/>
                <a:rect l="l" t="t" r="r" b="b"/>
                <a:pathLst>
                  <a:path w="1888" h="1013" extrusionOk="0">
                    <a:moveTo>
                      <a:pt x="1453" y="1"/>
                    </a:moveTo>
                    <a:cubicBezTo>
                      <a:pt x="1413" y="1"/>
                      <a:pt x="1372" y="9"/>
                      <a:pt x="1330" y="28"/>
                    </a:cubicBezTo>
                    <a:lnTo>
                      <a:pt x="280" y="510"/>
                    </a:lnTo>
                    <a:cubicBezTo>
                      <a:pt x="0" y="637"/>
                      <a:pt x="175" y="1012"/>
                      <a:pt x="435" y="1012"/>
                    </a:cubicBezTo>
                    <a:cubicBezTo>
                      <a:pt x="474" y="1012"/>
                      <a:pt x="515" y="1004"/>
                      <a:pt x="557" y="985"/>
                    </a:cubicBezTo>
                    <a:lnTo>
                      <a:pt x="1608" y="503"/>
                    </a:lnTo>
                    <a:cubicBezTo>
                      <a:pt x="1887" y="374"/>
                      <a:pt x="1713" y="1"/>
                      <a:pt x="145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57" name="Google Shape;13357;p23"/>
              <p:cNvSpPr/>
              <p:nvPr/>
            </p:nvSpPr>
            <p:spPr>
              <a:xfrm rot="1271479">
                <a:off x="1928509" y="2424160"/>
                <a:ext cx="53104" cy="18925"/>
              </a:xfrm>
              <a:custGeom>
                <a:avLst/>
                <a:gdLst/>
                <a:ahLst/>
                <a:cxnLst/>
                <a:rect l="l" t="t" r="r" b="b"/>
                <a:pathLst>
                  <a:path w="3337" h="1189" extrusionOk="0">
                    <a:moveTo>
                      <a:pt x="2924" y="1"/>
                    </a:moveTo>
                    <a:cubicBezTo>
                      <a:pt x="2905" y="1"/>
                      <a:pt x="2886" y="2"/>
                      <a:pt x="2865" y="6"/>
                    </a:cubicBezTo>
                    <a:cubicBezTo>
                      <a:pt x="2001" y="171"/>
                      <a:pt x="1147" y="384"/>
                      <a:pt x="306" y="644"/>
                    </a:cubicBezTo>
                    <a:cubicBezTo>
                      <a:pt x="0" y="739"/>
                      <a:pt x="93" y="1189"/>
                      <a:pt x="368" y="1189"/>
                    </a:cubicBezTo>
                    <a:cubicBezTo>
                      <a:pt x="395" y="1189"/>
                      <a:pt x="423" y="1185"/>
                      <a:pt x="453" y="1175"/>
                    </a:cubicBezTo>
                    <a:cubicBezTo>
                      <a:pt x="1293" y="915"/>
                      <a:pt x="2148" y="701"/>
                      <a:pt x="3010" y="536"/>
                    </a:cubicBezTo>
                    <a:cubicBezTo>
                      <a:pt x="3337" y="474"/>
                      <a:pt x="3226" y="1"/>
                      <a:pt x="292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58" name="Google Shape;13358;p23"/>
              <p:cNvSpPr/>
              <p:nvPr/>
            </p:nvSpPr>
            <p:spPr>
              <a:xfrm rot="1271479">
                <a:off x="1817190" y="2657809"/>
                <a:ext cx="56255" cy="17079"/>
              </a:xfrm>
              <a:custGeom>
                <a:avLst/>
                <a:gdLst/>
                <a:ahLst/>
                <a:cxnLst/>
                <a:rect l="l" t="t" r="r" b="b"/>
                <a:pathLst>
                  <a:path w="3535" h="1073" extrusionOk="0">
                    <a:moveTo>
                      <a:pt x="400" y="1"/>
                    </a:moveTo>
                    <a:cubicBezTo>
                      <a:pt x="105" y="1"/>
                      <a:pt x="0" y="465"/>
                      <a:pt x="322" y="539"/>
                    </a:cubicBezTo>
                    <a:cubicBezTo>
                      <a:pt x="1228" y="748"/>
                      <a:pt x="2139" y="923"/>
                      <a:pt x="3057" y="1069"/>
                    </a:cubicBezTo>
                    <a:cubicBezTo>
                      <a:pt x="3073" y="1071"/>
                      <a:pt x="3089" y="1073"/>
                      <a:pt x="3105" y="1073"/>
                    </a:cubicBezTo>
                    <a:cubicBezTo>
                      <a:pt x="3415" y="1073"/>
                      <a:pt x="3535" y="590"/>
                      <a:pt x="3202" y="538"/>
                    </a:cubicBezTo>
                    <a:cubicBezTo>
                      <a:pt x="2284" y="394"/>
                      <a:pt x="1373" y="217"/>
                      <a:pt x="468" y="8"/>
                    </a:cubicBezTo>
                    <a:cubicBezTo>
                      <a:pt x="444" y="3"/>
                      <a:pt x="421" y="1"/>
                      <a:pt x="40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59" name="Google Shape;13359;p23"/>
              <p:cNvSpPr/>
              <p:nvPr/>
            </p:nvSpPr>
            <p:spPr>
              <a:xfrm rot="1271479">
                <a:off x="1847598" y="2723567"/>
                <a:ext cx="23457" cy="62649"/>
              </a:xfrm>
              <a:custGeom>
                <a:avLst/>
                <a:gdLst/>
                <a:ahLst/>
                <a:cxnLst/>
                <a:rect l="l" t="t" r="r" b="b"/>
                <a:pathLst>
                  <a:path w="1474" h="3936" extrusionOk="0">
                    <a:moveTo>
                      <a:pt x="1140" y="0"/>
                    </a:moveTo>
                    <a:cubicBezTo>
                      <a:pt x="1030" y="0"/>
                      <a:pt x="919" y="58"/>
                      <a:pt x="874" y="191"/>
                    </a:cubicBezTo>
                    <a:cubicBezTo>
                      <a:pt x="498" y="1298"/>
                      <a:pt x="216" y="2435"/>
                      <a:pt x="33" y="3590"/>
                    </a:cubicBezTo>
                    <a:cubicBezTo>
                      <a:pt x="0" y="3799"/>
                      <a:pt x="179" y="3936"/>
                      <a:pt x="338" y="3936"/>
                    </a:cubicBezTo>
                    <a:cubicBezTo>
                      <a:pt x="444" y="3936"/>
                      <a:pt x="542" y="3876"/>
                      <a:pt x="564" y="3737"/>
                    </a:cubicBezTo>
                    <a:cubicBezTo>
                      <a:pt x="747" y="2582"/>
                      <a:pt x="1028" y="1443"/>
                      <a:pt x="1405" y="336"/>
                    </a:cubicBezTo>
                    <a:cubicBezTo>
                      <a:pt x="1474" y="133"/>
                      <a:pt x="1308" y="0"/>
                      <a:pt x="11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60" name="Google Shape;13360;p23"/>
              <p:cNvSpPr/>
              <p:nvPr/>
            </p:nvSpPr>
            <p:spPr>
              <a:xfrm rot="1271479">
                <a:off x="1967241" y="2993002"/>
                <a:ext cx="25796" cy="15694"/>
              </a:xfrm>
              <a:custGeom>
                <a:avLst/>
                <a:gdLst/>
                <a:ahLst/>
                <a:cxnLst/>
                <a:rect l="l" t="t" r="r" b="b"/>
                <a:pathLst>
                  <a:path w="1621" h="985" extrusionOk="0">
                    <a:moveTo>
                      <a:pt x="1210" y="1"/>
                    </a:moveTo>
                    <a:cubicBezTo>
                      <a:pt x="1168" y="1"/>
                      <a:pt x="1123" y="11"/>
                      <a:pt x="1077" y="36"/>
                    </a:cubicBezTo>
                    <a:lnTo>
                      <a:pt x="267" y="475"/>
                    </a:lnTo>
                    <a:cubicBezTo>
                      <a:pt x="1" y="619"/>
                      <a:pt x="163" y="985"/>
                      <a:pt x="410" y="985"/>
                    </a:cubicBezTo>
                    <a:cubicBezTo>
                      <a:pt x="453" y="985"/>
                      <a:pt x="498" y="974"/>
                      <a:pt x="544" y="950"/>
                    </a:cubicBezTo>
                    <a:lnTo>
                      <a:pt x="1354" y="512"/>
                    </a:lnTo>
                    <a:cubicBezTo>
                      <a:pt x="1620" y="368"/>
                      <a:pt x="1457" y="1"/>
                      <a:pt x="121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61" name="Google Shape;13361;p23"/>
              <p:cNvSpPr/>
              <p:nvPr/>
            </p:nvSpPr>
            <p:spPr>
              <a:xfrm rot="1271479">
                <a:off x="2005101" y="2980168"/>
                <a:ext cx="33228" cy="22761"/>
              </a:xfrm>
              <a:custGeom>
                <a:avLst/>
                <a:gdLst/>
                <a:ahLst/>
                <a:cxnLst/>
                <a:rect l="l" t="t" r="r" b="b"/>
                <a:pathLst>
                  <a:path w="2088" h="1430" extrusionOk="0">
                    <a:moveTo>
                      <a:pt x="1723" y="0"/>
                    </a:moveTo>
                    <a:cubicBezTo>
                      <a:pt x="1677" y="0"/>
                      <a:pt x="1628" y="16"/>
                      <a:pt x="1578" y="54"/>
                    </a:cubicBezTo>
                    <a:cubicBezTo>
                      <a:pt x="1158" y="368"/>
                      <a:pt x="719" y="656"/>
                      <a:pt x="262" y="915"/>
                    </a:cubicBezTo>
                    <a:cubicBezTo>
                      <a:pt x="0" y="1064"/>
                      <a:pt x="160" y="1430"/>
                      <a:pt x="403" y="1430"/>
                    </a:cubicBezTo>
                    <a:cubicBezTo>
                      <a:pt x="446" y="1430"/>
                      <a:pt x="492" y="1418"/>
                      <a:pt x="539" y="1391"/>
                    </a:cubicBezTo>
                    <a:cubicBezTo>
                      <a:pt x="996" y="1131"/>
                      <a:pt x="1435" y="843"/>
                      <a:pt x="1856" y="528"/>
                    </a:cubicBezTo>
                    <a:cubicBezTo>
                      <a:pt x="2087" y="355"/>
                      <a:pt x="1941" y="0"/>
                      <a:pt x="1723"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62" name="Google Shape;13362;p23"/>
              <p:cNvSpPr/>
              <p:nvPr/>
            </p:nvSpPr>
            <p:spPr>
              <a:xfrm rot="1271479">
                <a:off x="2102491" y="3008428"/>
                <a:ext cx="41184" cy="35606"/>
              </a:xfrm>
              <a:custGeom>
                <a:avLst/>
                <a:gdLst/>
                <a:ahLst/>
                <a:cxnLst/>
                <a:rect l="l" t="t" r="r" b="b"/>
                <a:pathLst>
                  <a:path w="2588" h="2237" extrusionOk="0">
                    <a:moveTo>
                      <a:pt x="389" y="1"/>
                    </a:moveTo>
                    <a:cubicBezTo>
                      <a:pt x="186" y="1"/>
                      <a:pt x="1" y="276"/>
                      <a:pt x="183" y="477"/>
                    </a:cubicBezTo>
                    <a:cubicBezTo>
                      <a:pt x="756" y="1108"/>
                      <a:pt x="1390" y="1680"/>
                      <a:pt x="2077" y="2185"/>
                    </a:cubicBezTo>
                    <a:cubicBezTo>
                      <a:pt x="2127" y="2221"/>
                      <a:pt x="2176" y="2237"/>
                      <a:pt x="2222" y="2237"/>
                    </a:cubicBezTo>
                    <a:cubicBezTo>
                      <a:pt x="2441" y="2237"/>
                      <a:pt x="2588" y="1881"/>
                      <a:pt x="2354" y="1709"/>
                    </a:cubicBezTo>
                    <a:cubicBezTo>
                      <a:pt x="1708" y="1230"/>
                      <a:pt x="1110" y="687"/>
                      <a:pt x="571" y="88"/>
                    </a:cubicBezTo>
                    <a:cubicBezTo>
                      <a:pt x="515" y="27"/>
                      <a:pt x="451" y="1"/>
                      <a:pt x="38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63" name="Google Shape;13363;p23"/>
              <p:cNvSpPr/>
              <p:nvPr/>
            </p:nvSpPr>
            <p:spPr>
              <a:xfrm rot="1271479">
                <a:off x="2135834" y="3057571"/>
                <a:ext cx="23059" cy="18304"/>
              </a:xfrm>
              <a:custGeom>
                <a:avLst/>
                <a:gdLst/>
                <a:ahLst/>
                <a:cxnLst/>
                <a:rect l="l" t="t" r="r" b="b"/>
                <a:pathLst>
                  <a:path w="1449" h="1150" extrusionOk="0">
                    <a:moveTo>
                      <a:pt x="330" y="0"/>
                    </a:moveTo>
                    <a:cubicBezTo>
                      <a:pt x="232" y="0"/>
                      <a:pt x="129" y="58"/>
                      <a:pt x="82" y="139"/>
                    </a:cubicBezTo>
                    <a:cubicBezTo>
                      <a:pt x="1" y="279"/>
                      <a:pt x="61" y="427"/>
                      <a:pt x="180" y="515"/>
                    </a:cubicBezTo>
                    <a:lnTo>
                      <a:pt x="990" y="1109"/>
                    </a:lnTo>
                    <a:cubicBezTo>
                      <a:pt x="1028" y="1137"/>
                      <a:pt x="1073" y="1149"/>
                      <a:pt x="1118" y="1149"/>
                    </a:cubicBezTo>
                    <a:cubicBezTo>
                      <a:pt x="1217" y="1149"/>
                      <a:pt x="1319" y="1092"/>
                      <a:pt x="1366" y="1010"/>
                    </a:cubicBezTo>
                    <a:cubicBezTo>
                      <a:pt x="1448" y="872"/>
                      <a:pt x="1388" y="722"/>
                      <a:pt x="1267" y="634"/>
                    </a:cubicBezTo>
                    <a:lnTo>
                      <a:pt x="458" y="40"/>
                    </a:lnTo>
                    <a:cubicBezTo>
                      <a:pt x="420" y="13"/>
                      <a:pt x="375" y="0"/>
                      <a:pt x="33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64" name="Google Shape;13364;p23"/>
              <p:cNvSpPr/>
              <p:nvPr/>
            </p:nvSpPr>
            <p:spPr>
              <a:xfrm rot="1271479">
                <a:off x="2388136" y="2983942"/>
                <a:ext cx="11060" cy="36306"/>
              </a:xfrm>
              <a:custGeom>
                <a:avLst/>
                <a:gdLst/>
                <a:ahLst/>
                <a:cxnLst/>
                <a:rect l="l" t="t" r="r" b="b"/>
                <a:pathLst>
                  <a:path w="695" h="2281" extrusionOk="0">
                    <a:moveTo>
                      <a:pt x="269" y="1"/>
                    </a:moveTo>
                    <a:cubicBezTo>
                      <a:pt x="132" y="1"/>
                      <a:pt x="1" y="88"/>
                      <a:pt x="12" y="265"/>
                    </a:cubicBezTo>
                    <a:cubicBezTo>
                      <a:pt x="53" y="848"/>
                      <a:pt x="93" y="1431"/>
                      <a:pt x="133" y="2016"/>
                    </a:cubicBezTo>
                    <a:cubicBezTo>
                      <a:pt x="145" y="2192"/>
                      <a:pt x="289" y="2280"/>
                      <a:pt x="426" y="2280"/>
                    </a:cubicBezTo>
                    <a:cubicBezTo>
                      <a:pt x="564" y="2280"/>
                      <a:pt x="695" y="2192"/>
                      <a:pt x="683" y="2016"/>
                    </a:cubicBezTo>
                    <a:cubicBezTo>
                      <a:pt x="642" y="1433"/>
                      <a:pt x="602" y="849"/>
                      <a:pt x="562" y="265"/>
                    </a:cubicBezTo>
                    <a:cubicBezTo>
                      <a:pt x="551" y="89"/>
                      <a:pt x="407" y="1"/>
                      <a:pt x="26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65" name="Google Shape;13365;p23"/>
              <p:cNvSpPr/>
              <p:nvPr/>
            </p:nvSpPr>
            <p:spPr>
              <a:xfrm rot="1271479">
                <a:off x="2374577" y="3032498"/>
                <a:ext cx="10073" cy="23812"/>
              </a:xfrm>
              <a:custGeom>
                <a:avLst/>
                <a:gdLst/>
                <a:ahLst/>
                <a:cxnLst/>
                <a:rect l="l" t="t" r="r" b="b"/>
                <a:pathLst>
                  <a:path w="633" h="1496" extrusionOk="0">
                    <a:moveTo>
                      <a:pt x="363" y="1"/>
                    </a:moveTo>
                    <a:cubicBezTo>
                      <a:pt x="225" y="1"/>
                      <a:pt x="82" y="89"/>
                      <a:pt x="71" y="265"/>
                    </a:cubicBezTo>
                    <a:lnTo>
                      <a:pt x="12" y="1232"/>
                    </a:lnTo>
                    <a:cubicBezTo>
                      <a:pt x="1" y="1408"/>
                      <a:pt x="133" y="1496"/>
                      <a:pt x="270" y="1496"/>
                    </a:cubicBezTo>
                    <a:cubicBezTo>
                      <a:pt x="408" y="1496"/>
                      <a:pt x="551" y="1408"/>
                      <a:pt x="562" y="1232"/>
                    </a:cubicBezTo>
                    <a:lnTo>
                      <a:pt x="621" y="265"/>
                    </a:lnTo>
                    <a:cubicBezTo>
                      <a:pt x="632" y="89"/>
                      <a:pt x="500" y="1"/>
                      <a:pt x="36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66" name="Google Shape;13366;p23"/>
              <p:cNvSpPr/>
              <p:nvPr/>
            </p:nvSpPr>
            <p:spPr>
              <a:xfrm rot="1271479">
                <a:off x="2454247" y="2944644"/>
                <a:ext cx="39657" cy="10808"/>
              </a:xfrm>
              <a:custGeom>
                <a:avLst/>
                <a:gdLst/>
                <a:ahLst/>
                <a:cxnLst/>
                <a:rect l="l" t="t" r="r" b="b"/>
                <a:pathLst>
                  <a:path w="2492" h="679" extrusionOk="0">
                    <a:moveTo>
                      <a:pt x="2160" y="0"/>
                    </a:moveTo>
                    <a:cubicBezTo>
                      <a:pt x="2153" y="0"/>
                      <a:pt x="2145" y="0"/>
                      <a:pt x="2137" y="1"/>
                    </a:cubicBezTo>
                    <a:lnTo>
                      <a:pt x="354" y="127"/>
                    </a:lnTo>
                    <a:cubicBezTo>
                      <a:pt x="10" y="151"/>
                      <a:pt x="0" y="678"/>
                      <a:pt x="331" y="678"/>
                    </a:cubicBezTo>
                    <a:cubicBezTo>
                      <a:pt x="338" y="678"/>
                      <a:pt x="346" y="678"/>
                      <a:pt x="354" y="677"/>
                    </a:cubicBezTo>
                    <a:lnTo>
                      <a:pt x="2137" y="551"/>
                    </a:lnTo>
                    <a:cubicBezTo>
                      <a:pt x="2481" y="527"/>
                      <a:pt x="2491" y="0"/>
                      <a:pt x="216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67" name="Google Shape;13367;p23"/>
              <p:cNvSpPr/>
              <p:nvPr/>
            </p:nvSpPr>
            <p:spPr>
              <a:xfrm rot="1271479">
                <a:off x="2506293" y="2952809"/>
                <a:ext cx="21611" cy="10441"/>
              </a:xfrm>
              <a:custGeom>
                <a:avLst/>
                <a:gdLst/>
                <a:ahLst/>
                <a:cxnLst/>
                <a:rect l="l" t="t" r="r" b="b"/>
                <a:pathLst>
                  <a:path w="1358" h="656" extrusionOk="0">
                    <a:moveTo>
                      <a:pt x="1042" y="0"/>
                    </a:moveTo>
                    <a:cubicBezTo>
                      <a:pt x="1022" y="0"/>
                      <a:pt x="1002" y="2"/>
                      <a:pt x="983" y="5"/>
                    </a:cubicBezTo>
                    <a:lnTo>
                      <a:pt x="228" y="120"/>
                    </a:lnTo>
                    <a:cubicBezTo>
                      <a:pt x="81" y="144"/>
                      <a:pt x="0" y="327"/>
                      <a:pt x="36" y="459"/>
                    </a:cubicBezTo>
                    <a:cubicBezTo>
                      <a:pt x="74" y="594"/>
                      <a:pt x="189" y="656"/>
                      <a:pt x="315" y="656"/>
                    </a:cubicBezTo>
                    <a:cubicBezTo>
                      <a:pt x="335" y="656"/>
                      <a:pt x="355" y="654"/>
                      <a:pt x="375" y="651"/>
                    </a:cubicBezTo>
                    <a:lnTo>
                      <a:pt x="1129" y="536"/>
                    </a:lnTo>
                    <a:cubicBezTo>
                      <a:pt x="1276" y="514"/>
                      <a:pt x="1357" y="329"/>
                      <a:pt x="1320" y="197"/>
                    </a:cubicBezTo>
                    <a:cubicBezTo>
                      <a:pt x="1283" y="62"/>
                      <a:pt x="1168" y="0"/>
                      <a:pt x="104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68" name="Google Shape;13368;p23"/>
              <p:cNvSpPr/>
              <p:nvPr/>
            </p:nvSpPr>
            <p:spPr>
              <a:xfrm rot="1271479">
                <a:off x="2571126" y="2667051"/>
                <a:ext cx="55443" cy="19960"/>
              </a:xfrm>
              <a:custGeom>
                <a:avLst/>
                <a:gdLst/>
                <a:ahLst/>
                <a:cxnLst/>
                <a:rect l="l" t="t" r="r" b="b"/>
                <a:pathLst>
                  <a:path w="3484" h="1254" extrusionOk="0">
                    <a:moveTo>
                      <a:pt x="418" y="1"/>
                    </a:moveTo>
                    <a:cubicBezTo>
                      <a:pt x="113" y="1"/>
                      <a:pt x="0" y="475"/>
                      <a:pt x="329" y="537"/>
                    </a:cubicBezTo>
                    <a:cubicBezTo>
                      <a:pt x="1245" y="709"/>
                      <a:pt x="2149" y="943"/>
                      <a:pt x="3034" y="1238"/>
                    </a:cubicBezTo>
                    <a:cubicBezTo>
                      <a:pt x="3066" y="1249"/>
                      <a:pt x="3096" y="1253"/>
                      <a:pt x="3124" y="1253"/>
                    </a:cubicBezTo>
                    <a:cubicBezTo>
                      <a:pt x="3394" y="1253"/>
                      <a:pt x="3483" y="808"/>
                      <a:pt x="3181" y="707"/>
                    </a:cubicBezTo>
                    <a:cubicBezTo>
                      <a:pt x="2296" y="412"/>
                      <a:pt x="1392" y="178"/>
                      <a:pt x="475" y="6"/>
                    </a:cubicBezTo>
                    <a:cubicBezTo>
                      <a:pt x="456" y="3"/>
                      <a:pt x="436" y="1"/>
                      <a:pt x="418"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69" name="Google Shape;13369;p23"/>
              <p:cNvSpPr/>
              <p:nvPr/>
            </p:nvSpPr>
            <p:spPr>
              <a:xfrm rot="1271479">
                <a:off x="2623109" y="2701546"/>
                <a:ext cx="23743" cy="15758"/>
              </a:xfrm>
              <a:custGeom>
                <a:avLst/>
                <a:gdLst/>
                <a:ahLst/>
                <a:cxnLst/>
                <a:rect l="l" t="t" r="r" b="b"/>
                <a:pathLst>
                  <a:path w="1492" h="990" extrusionOk="0">
                    <a:moveTo>
                      <a:pt x="306" y="0"/>
                    </a:moveTo>
                    <a:cubicBezTo>
                      <a:pt x="189" y="0"/>
                      <a:pt x="72" y="98"/>
                      <a:pt x="43" y="206"/>
                    </a:cubicBezTo>
                    <a:cubicBezTo>
                      <a:pt x="0" y="363"/>
                      <a:pt x="96" y="490"/>
                      <a:pt x="235" y="545"/>
                    </a:cubicBezTo>
                    <a:cubicBezTo>
                      <a:pt x="494" y="649"/>
                      <a:pt x="741" y="782"/>
                      <a:pt x="971" y="942"/>
                    </a:cubicBezTo>
                    <a:cubicBezTo>
                      <a:pt x="1020" y="975"/>
                      <a:pt x="1069" y="989"/>
                      <a:pt x="1115" y="989"/>
                    </a:cubicBezTo>
                    <a:cubicBezTo>
                      <a:pt x="1341" y="989"/>
                      <a:pt x="1492" y="631"/>
                      <a:pt x="1249" y="467"/>
                    </a:cubicBezTo>
                    <a:cubicBezTo>
                      <a:pt x="977" y="284"/>
                      <a:pt x="686" y="132"/>
                      <a:pt x="380" y="14"/>
                    </a:cubicBezTo>
                    <a:cubicBezTo>
                      <a:pt x="356" y="5"/>
                      <a:pt x="331" y="0"/>
                      <a:pt x="30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70" name="Google Shape;13370;p23"/>
              <p:cNvSpPr/>
              <p:nvPr/>
            </p:nvSpPr>
            <p:spPr>
              <a:xfrm rot="1271479">
                <a:off x="2573208" y="2549709"/>
                <a:ext cx="9103" cy="51173"/>
              </a:xfrm>
              <a:custGeom>
                <a:avLst/>
                <a:gdLst/>
                <a:ahLst/>
                <a:cxnLst/>
                <a:rect l="l" t="t" r="r" b="b"/>
                <a:pathLst>
                  <a:path w="572" h="3215" extrusionOk="0">
                    <a:moveTo>
                      <a:pt x="297" y="0"/>
                    </a:moveTo>
                    <a:cubicBezTo>
                      <a:pt x="159" y="0"/>
                      <a:pt x="21" y="89"/>
                      <a:pt x="20" y="266"/>
                    </a:cubicBezTo>
                    <a:cubicBezTo>
                      <a:pt x="13" y="1161"/>
                      <a:pt x="8" y="2054"/>
                      <a:pt x="2" y="2948"/>
                    </a:cubicBezTo>
                    <a:cubicBezTo>
                      <a:pt x="1" y="3125"/>
                      <a:pt x="138" y="3214"/>
                      <a:pt x="276" y="3214"/>
                    </a:cubicBezTo>
                    <a:cubicBezTo>
                      <a:pt x="413" y="3214"/>
                      <a:pt x="550" y="3126"/>
                      <a:pt x="551" y="2948"/>
                    </a:cubicBezTo>
                    <a:cubicBezTo>
                      <a:pt x="558" y="2054"/>
                      <a:pt x="563" y="1161"/>
                      <a:pt x="570" y="266"/>
                    </a:cubicBezTo>
                    <a:cubicBezTo>
                      <a:pt x="572" y="89"/>
                      <a:pt x="435" y="0"/>
                      <a:pt x="29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71" name="Google Shape;13371;p23"/>
              <p:cNvSpPr/>
              <p:nvPr/>
            </p:nvSpPr>
            <p:spPr>
              <a:xfrm rot="1271479">
                <a:off x="2586574" y="2520381"/>
                <a:ext cx="12047" cy="20580"/>
              </a:xfrm>
              <a:custGeom>
                <a:avLst/>
                <a:gdLst/>
                <a:ahLst/>
                <a:cxnLst/>
                <a:rect l="l" t="t" r="r" b="b"/>
                <a:pathLst>
                  <a:path w="757" h="1293" extrusionOk="0">
                    <a:moveTo>
                      <a:pt x="336" y="0"/>
                    </a:moveTo>
                    <a:cubicBezTo>
                      <a:pt x="172" y="0"/>
                      <a:pt x="0" y="135"/>
                      <a:pt x="54" y="342"/>
                    </a:cubicBezTo>
                    <a:cubicBezTo>
                      <a:pt x="113" y="564"/>
                      <a:pt x="157" y="789"/>
                      <a:pt x="189" y="1019"/>
                    </a:cubicBezTo>
                    <a:cubicBezTo>
                      <a:pt x="206" y="1165"/>
                      <a:pt x="301" y="1293"/>
                      <a:pt x="463" y="1293"/>
                    </a:cubicBezTo>
                    <a:cubicBezTo>
                      <a:pt x="596" y="1293"/>
                      <a:pt x="757" y="1165"/>
                      <a:pt x="737" y="1019"/>
                    </a:cubicBezTo>
                    <a:lnTo>
                      <a:pt x="739" y="1019"/>
                    </a:lnTo>
                    <a:cubicBezTo>
                      <a:pt x="704" y="741"/>
                      <a:pt x="652" y="467"/>
                      <a:pt x="584" y="195"/>
                    </a:cubicBezTo>
                    <a:cubicBezTo>
                      <a:pt x="549" y="59"/>
                      <a:pt x="444" y="0"/>
                      <a:pt x="33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72" name="Google Shape;13372;p23"/>
              <p:cNvSpPr/>
              <p:nvPr/>
            </p:nvSpPr>
            <p:spPr>
              <a:xfrm rot="1271479">
                <a:off x="2235681" y="2496759"/>
                <a:ext cx="42282" cy="37054"/>
              </a:xfrm>
              <a:custGeom>
                <a:avLst/>
                <a:gdLst/>
                <a:ahLst/>
                <a:cxnLst/>
                <a:rect l="l" t="t" r="r" b="b"/>
                <a:pathLst>
                  <a:path w="2657" h="2328" extrusionOk="0">
                    <a:moveTo>
                      <a:pt x="1328" y="0"/>
                    </a:moveTo>
                    <a:cubicBezTo>
                      <a:pt x="1124" y="0"/>
                      <a:pt x="917" y="54"/>
                      <a:pt x="729" y="166"/>
                    </a:cubicBezTo>
                    <a:cubicBezTo>
                      <a:pt x="179" y="498"/>
                      <a:pt x="1" y="1212"/>
                      <a:pt x="332" y="1763"/>
                    </a:cubicBezTo>
                    <a:cubicBezTo>
                      <a:pt x="550" y="2126"/>
                      <a:pt x="935" y="2327"/>
                      <a:pt x="1330" y="2327"/>
                    </a:cubicBezTo>
                    <a:cubicBezTo>
                      <a:pt x="1534" y="2327"/>
                      <a:pt x="1741" y="2274"/>
                      <a:pt x="1928" y="2161"/>
                    </a:cubicBezTo>
                    <a:cubicBezTo>
                      <a:pt x="2479" y="1830"/>
                      <a:pt x="2657" y="1116"/>
                      <a:pt x="2326" y="564"/>
                    </a:cubicBezTo>
                    <a:cubicBezTo>
                      <a:pt x="2108" y="201"/>
                      <a:pt x="1723" y="0"/>
                      <a:pt x="132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73" name="Google Shape;13373;p23"/>
              <p:cNvSpPr/>
              <p:nvPr/>
            </p:nvSpPr>
            <p:spPr>
              <a:xfrm rot="1271479">
                <a:off x="2152774" y="2767913"/>
                <a:ext cx="38718" cy="37054"/>
              </a:xfrm>
              <a:custGeom>
                <a:avLst/>
                <a:gdLst/>
                <a:ahLst/>
                <a:cxnLst/>
                <a:rect l="l" t="t" r="r" b="b"/>
                <a:pathLst>
                  <a:path w="2433" h="2328" extrusionOk="0">
                    <a:moveTo>
                      <a:pt x="1255" y="1"/>
                    </a:moveTo>
                    <a:cubicBezTo>
                      <a:pt x="1242" y="1"/>
                      <a:pt x="1230" y="1"/>
                      <a:pt x="1217" y="1"/>
                    </a:cubicBezTo>
                    <a:cubicBezTo>
                      <a:pt x="746" y="16"/>
                      <a:pt x="332" y="313"/>
                      <a:pt x="166" y="753"/>
                    </a:cubicBezTo>
                    <a:cubicBezTo>
                      <a:pt x="0" y="1193"/>
                      <a:pt x="115" y="1690"/>
                      <a:pt x="458" y="2013"/>
                    </a:cubicBezTo>
                    <a:cubicBezTo>
                      <a:pt x="678" y="2219"/>
                      <a:pt x="964" y="2327"/>
                      <a:pt x="1253" y="2327"/>
                    </a:cubicBezTo>
                    <a:cubicBezTo>
                      <a:pt x="1416" y="2327"/>
                      <a:pt x="1579" y="2293"/>
                      <a:pt x="1733" y="2224"/>
                    </a:cubicBezTo>
                    <a:cubicBezTo>
                      <a:pt x="2162" y="2030"/>
                      <a:pt x="2433" y="1597"/>
                      <a:pt x="2417" y="1128"/>
                    </a:cubicBezTo>
                    <a:cubicBezTo>
                      <a:pt x="2397"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74" name="Google Shape;13374;p23"/>
              <p:cNvSpPr/>
              <p:nvPr/>
            </p:nvSpPr>
            <p:spPr>
              <a:xfrm rot="1271479">
                <a:off x="2316450" y="2741714"/>
                <a:ext cx="38734" cy="37038"/>
              </a:xfrm>
              <a:custGeom>
                <a:avLst/>
                <a:gdLst/>
                <a:ahLst/>
                <a:cxnLst/>
                <a:rect l="l" t="t" r="r" b="b"/>
                <a:pathLst>
                  <a:path w="2434" h="2327" extrusionOk="0">
                    <a:moveTo>
                      <a:pt x="1258" y="1"/>
                    </a:moveTo>
                    <a:cubicBezTo>
                      <a:pt x="1244" y="1"/>
                      <a:pt x="1231" y="1"/>
                      <a:pt x="1218" y="1"/>
                    </a:cubicBezTo>
                    <a:cubicBezTo>
                      <a:pt x="747" y="16"/>
                      <a:pt x="333" y="313"/>
                      <a:pt x="167" y="753"/>
                    </a:cubicBezTo>
                    <a:cubicBezTo>
                      <a:pt x="1" y="1194"/>
                      <a:pt x="116" y="1690"/>
                      <a:pt x="459" y="2013"/>
                    </a:cubicBezTo>
                    <a:cubicBezTo>
                      <a:pt x="679" y="2219"/>
                      <a:pt x="965" y="2327"/>
                      <a:pt x="1255" y="2327"/>
                    </a:cubicBezTo>
                    <a:cubicBezTo>
                      <a:pt x="1417" y="2327"/>
                      <a:pt x="1580" y="2293"/>
                      <a:pt x="1733" y="2224"/>
                    </a:cubicBezTo>
                    <a:cubicBezTo>
                      <a:pt x="2163" y="2029"/>
                      <a:pt x="2433" y="1597"/>
                      <a:pt x="2418" y="1126"/>
                    </a:cubicBezTo>
                    <a:cubicBezTo>
                      <a:pt x="2398" y="498"/>
                      <a:pt x="1882" y="1"/>
                      <a:pt x="1258"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75" name="Google Shape;13375;p23"/>
              <p:cNvSpPr/>
              <p:nvPr/>
            </p:nvSpPr>
            <p:spPr>
              <a:xfrm rot="1271479">
                <a:off x="2373529" y="2579386"/>
                <a:ext cx="38718" cy="37038"/>
              </a:xfrm>
              <a:custGeom>
                <a:avLst/>
                <a:gdLst/>
                <a:ahLst/>
                <a:cxnLst/>
                <a:rect l="l" t="t" r="r" b="b"/>
                <a:pathLst>
                  <a:path w="2433" h="2327" extrusionOk="0">
                    <a:moveTo>
                      <a:pt x="1257" y="0"/>
                    </a:moveTo>
                    <a:cubicBezTo>
                      <a:pt x="1244" y="0"/>
                      <a:pt x="1231" y="0"/>
                      <a:pt x="1217" y="1"/>
                    </a:cubicBezTo>
                    <a:cubicBezTo>
                      <a:pt x="747" y="16"/>
                      <a:pt x="332" y="312"/>
                      <a:pt x="166" y="753"/>
                    </a:cubicBezTo>
                    <a:cubicBezTo>
                      <a:pt x="0" y="1193"/>
                      <a:pt x="116" y="1690"/>
                      <a:pt x="458" y="2012"/>
                    </a:cubicBezTo>
                    <a:cubicBezTo>
                      <a:pt x="680" y="2218"/>
                      <a:pt x="965" y="2326"/>
                      <a:pt x="1256" y="2326"/>
                    </a:cubicBezTo>
                    <a:cubicBezTo>
                      <a:pt x="1417" y="2326"/>
                      <a:pt x="1581" y="2293"/>
                      <a:pt x="1734" y="2223"/>
                    </a:cubicBezTo>
                    <a:cubicBezTo>
                      <a:pt x="2162" y="2029"/>
                      <a:pt x="2433" y="1596"/>
                      <a:pt x="2418" y="1126"/>
                    </a:cubicBezTo>
                    <a:cubicBezTo>
                      <a:pt x="2398" y="497"/>
                      <a:pt x="1882" y="0"/>
                      <a:pt x="125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76" name="Google Shape;13376;p23"/>
              <p:cNvSpPr/>
              <p:nvPr/>
            </p:nvSpPr>
            <p:spPr>
              <a:xfrm rot="1271479">
                <a:off x="2156854" y="2862980"/>
                <a:ext cx="38734" cy="37054"/>
              </a:xfrm>
              <a:custGeom>
                <a:avLst/>
                <a:gdLst/>
                <a:ahLst/>
                <a:cxnLst/>
                <a:rect l="l" t="t" r="r" b="b"/>
                <a:pathLst>
                  <a:path w="2434" h="2328" extrusionOk="0">
                    <a:moveTo>
                      <a:pt x="1255" y="0"/>
                    </a:moveTo>
                    <a:cubicBezTo>
                      <a:pt x="1243" y="0"/>
                      <a:pt x="1230" y="0"/>
                      <a:pt x="1218" y="1"/>
                    </a:cubicBezTo>
                    <a:cubicBezTo>
                      <a:pt x="747" y="16"/>
                      <a:pt x="333" y="314"/>
                      <a:pt x="167" y="754"/>
                    </a:cubicBezTo>
                    <a:cubicBezTo>
                      <a:pt x="1" y="1194"/>
                      <a:pt x="116" y="1691"/>
                      <a:pt x="459" y="2012"/>
                    </a:cubicBezTo>
                    <a:cubicBezTo>
                      <a:pt x="680" y="2219"/>
                      <a:pt x="966" y="2328"/>
                      <a:pt x="1256" y="2328"/>
                    </a:cubicBezTo>
                    <a:cubicBezTo>
                      <a:pt x="1418" y="2328"/>
                      <a:pt x="1581" y="2294"/>
                      <a:pt x="1735" y="2225"/>
                    </a:cubicBezTo>
                    <a:cubicBezTo>
                      <a:pt x="2163" y="2030"/>
                      <a:pt x="2433" y="1598"/>
                      <a:pt x="2418" y="1127"/>
                    </a:cubicBezTo>
                    <a:cubicBezTo>
                      <a:pt x="2398" y="498"/>
                      <a:pt x="1881" y="0"/>
                      <a:pt x="1255"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77" name="Google Shape;13377;p23"/>
              <p:cNvSpPr/>
              <p:nvPr/>
            </p:nvSpPr>
            <p:spPr>
              <a:xfrm rot="1271479">
                <a:off x="2077499" y="2570393"/>
                <a:ext cx="38734" cy="37054"/>
              </a:xfrm>
              <a:custGeom>
                <a:avLst/>
                <a:gdLst/>
                <a:ahLst/>
                <a:cxnLst/>
                <a:rect l="l" t="t" r="r" b="b"/>
                <a:pathLst>
                  <a:path w="2434" h="2328" extrusionOk="0">
                    <a:moveTo>
                      <a:pt x="1256" y="0"/>
                    </a:moveTo>
                    <a:cubicBezTo>
                      <a:pt x="1243" y="0"/>
                      <a:pt x="1231"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78" name="Google Shape;13378;p23"/>
              <p:cNvSpPr/>
              <p:nvPr/>
            </p:nvSpPr>
            <p:spPr>
              <a:xfrm rot="1271479">
                <a:off x="2139709" y="2491398"/>
                <a:ext cx="38718" cy="37054"/>
              </a:xfrm>
              <a:custGeom>
                <a:avLst/>
                <a:gdLst/>
                <a:ahLst/>
                <a:cxnLst/>
                <a:rect l="l" t="t" r="r" b="b"/>
                <a:pathLst>
                  <a:path w="2433" h="2328" extrusionOk="0">
                    <a:moveTo>
                      <a:pt x="1255" y="1"/>
                    </a:moveTo>
                    <a:cubicBezTo>
                      <a:pt x="1243" y="1"/>
                      <a:pt x="1230" y="1"/>
                      <a:pt x="1217" y="1"/>
                    </a:cubicBezTo>
                    <a:cubicBezTo>
                      <a:pt x="747" y="16"/>
                      <a:pt x="332" y="314"/>
                      <a:pt x="166" y="754"/>
                    </a:cubicBezTo>
                    <a:cubicBezTo>
                      <a:pt x="0" y="1193"/>
                      <a:pt x="116" y="1692"/>
                      <a:pt x="459" y="2013"/>
                    </a:cubicBezTo>
                    <a:cubicBezTo>
                      <a:pt x="679" y="2219"/>
                      <a:pt x="965" y="2328"/>
                      <a:pt x="1255" y="2328"/>
                    </a:cubicBezTo>
                    <a:cubicBezTo>
                      <a:pt x="1417" y="2328"/>
                      <a:pt x="1580" y="2294"/>
                      <a:pt x="1735" y="2224"/>
                    </a:cubicBezTo>
                    <a:cubicBezTo>
                      <a:pt x="2163" y="2030"/>
                      <a:pt x="2433" y="1598"/>
                      <a:pt x="2418" y="1128"/>
                    </a:cubicBezTo>
                    <a:cubicBezTo>
                      <a:pt x="2398"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79" name="Google Shape;13379;p23"/>
              <p:cNvSpPr/>
              <p:nvPr/>
            </p:nvSpPr>
            <p:spPr>
              <a:xfrm rot="1271479">
                <a:off x="2208346" y="2689321"/>
                <a:ext cx="38734" cy="37038"/>
              </a:xfrm>
              <a:custGeom>
                <a:avLst/>
                <a:gdLst/>
                <a:ahLst/>
                <a:cxnLst/>
                <a:rect l="l" t="t" r="r" b="b"/>
                <a:pathLst>
                  <a:path w="2434" h="2327" extrusionOk="0">
                    <a:moveTo>
                      <a:pt x="1256" y="0"/>
                    </a:moveTo>
                    <a:cubicBezTo>
                      <a:pt x="1243" y="0"/>
                      <a:pt x="1230" y="0"/>
                      <a:pt x="1218" y="1"/>
                    </a:cubicBezTo>
                    <a:cubicBezTo>
                      <a:pt x="747" y="16"/>
                      <a:pt x="333" y="312"/>
                      <a:pt x="167" y="753"/>
                    </a:cubicBezTo>
                    <a:cubicBezTo>
                      <a:pt x="1" y="1193"/>
                      <a:pt x="116" y="1690"/>
                      <a:pt x="459" y="2012"/>
                    </a:cubicBezTo>
                    <a:cubicBezTo>
                      <a:pt x="680" y="2219"/>
                      <a:pt x="965" y="2327"/>
                      <a:pt x="1255" y="2327"/>
                    </a:cubicBezTo>
                    <a:cubicBezTo>
                      <a:pt x="1417" y="2327"/>
                      <a:pt x="1581" y="2293"/>
                      <a:pt x="1735" y="2223"/>
                    </a:cubicBezTo>
                    <a:cubicBezTo>
                      <a:pt x="2163" y="2030"/>
                      <a:pt x="2433" y="1596"/>
                      <a:pt x="2418" y="1127"/>
                    </a:cubicBezTo>
                    <a:cubicBezTo>
                      <a:pt x="2398" y="496"/>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80" name="Google Shape;13380;p23"/>
              <p:cNvSpPr/>
              <p:nvPr/>
            </p:nvSpPr>
            <p:spPr>
              <a:xfrm rot="1271479">
                <a:off x="2364166" y="2820626"/>
                <a:ext cx="18332" cy="17509"/>
              </a:xfrm>
              <a:custGeom>
                <a:avLst/>
                <a:gdLst/>
                <a:ahLst/>
                <a:cxnLst/>
                <a:rect l="l" t="t" r="r" b="b"/>
                <a:pathLst>
                  <a:path w="1152" h="1100" extrusionOk="0">
                    <a:moveTo>
                      <a:pt x="596" y="0"/>
                    </a:moveTo>
                    <a:cubicBezTo>
                      <a:pt x="590" y="0"/>
                      <a:pt x="583" y="0"/>
                      <a:pt x="576" y="1"/>
                    </a:cubicBezTo>
                    <a:cubicBezTo>
                      <a:pt x="354" y="8"/>
                      <a:pt x="158" y="147"/>
                      <a:pt x="78" y="356"/>
                    </a:cubicBezTo>
                    <a:cubicBezTo>
                      <a:pt x="0" y="565"/>
                      <a:pt x="55" y="799"/>
                      <a:pt x="217" y="951"/>
                    </a:cubicBezTo>
                    <a:cubicBezTo>
                      <a:pt x="321" y="1049"/>
                      <a:pt x="456" y="1100"/>
                      <a:pt x="592" y="1100"/>
                    </a:cubicBezTo>
                    <a:cubicBezTo>
                      <a:pt x="670" y="1100"/>
                      <a:pt x="747" y="1083"/>
                      <a:pt x="821" y="1050"/>
                    </a:cubicBezTo>
                    <a:cubicBezTo>
                      <a:pt x="1024" y="958"/>
                      <a:pt x="1151" y="754"/>
                      <a:pt x="1143" y="532"/>
                    </a:cubicBezTo>
                    <a:cubicBezTo>
                      <a:pt x="1134" y="235"/>
                      <a:pt x="891" y="0"/>
                      <a:pt x="59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81" name="Google Shape;13381;p23"/>
              <p:cNvSpPr/>
              <p:nvPr/>
            </p:nvSpPr>
            <p:spPr>
              <a:xfrm rot="1271479">
                <a:off x="2173222" y="2648078"/>
                <a:ext cx="18317" cy="17540"/>
              </a:xfrm>
              <a:custGeom>
                <a:avLst/>
                <a:gdLst/>
                <a:ahLst/>
                <a:cxnLst/>
                <a:rect l="l" t="t" r="r" b="b"/>
                <a:pathLst>
                  <a:path w="1151" h="1102" extrusionOk="0">
                    <a:moveTo>
                      <a:pt x="594" y="1"/>
                    </a:moveTo>
                    <a:cubicBezTo>
                      <a:pt x="589" y="1"/>
                      <a:pt x="583" y="1"/>
                      <a:pt x="577" y="1"/>
                    </a:cubicBezTo>
                    <a:cubicBezTo>
                      <a:pt x="353" y="9"/>
                      <a:pt x="157" y="149"/>
                      <a:pt x="79" y="358"/>
                    </a:cubicBezTo>
                    <a:cubicBezTo>
                      <a:pt x="1" y="565"/>
                      <a:pt x="55" y="801"/>
                      <a:pt x="217" y="953"/>
                    </a:cubicBezTo>
                    <a:cubicBezTo>
                      <a:pt x="322" y="1050"/>
                      <a:pt x="457" y="1101"/>
                      <a:pt x="594" y="1101"/>
                    </a:cubicBezTo>
                    <a:cubicBezTo>
                      <a:pt x="671" y="1101"/>
                      <a:pt x="748" y="1085"/>
                      <a:pt x="821" y="1052"/>
                    </a:cubicBezTo>
                    <a:cubicBezTo>
                      <a:pt x="1023" y="960"/>
                      <a:pt x="1150" y="756"/>
                      <a:pt x="1143" y="534"/>
                    </a:cubicBezTo>
                    <a:cubicBezTo>
                      <a:pt x="1134" y="236"/>
                      <a:pt x="890" y="1"/>
                      <a:pt x="594"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82" name="Google Shape;13382;p23"/>
              <p:cNvSpPr/>
              <p:nvPr/>
            </p:nvSpPr>
            <p:spPr>
              <a:xfrm rot="1271479">
                <a:off x="2240570" y="2767905"/>
                <a:ext cx="18301" cy="17509"/>
              </a:xfrm>
              <a:custGeom>
                <a:avLst/>
                <a:gdLst/>
                <a:ahLst/>
                <a:cxnLst/>
                <a:rect l="l" t="t" r="r" b="b"/>
                <a:pathLst>
                  <a:path w="1150" h="1100" extrusionOk="0">
                    <a:moveTo>
                      <a:pt x="597" y="0"/>
                    </a:moveTo>
                    <a:cubicBezTo>
                      <a:pt x="590" y="0"/>
                      <a:pt x="583" y="0"/>
                      <a:pt x="576" y="0"/>
                    </a:cubicBezTo>
                    <a:cubicBezTo>
                      <a:pt x="353" y="7"/>
                      <a:pt x="157" y="147"/>
                      <a:pt x="78" y="356"/>
                    </a:cubicBezTo>
                    <a:cubicBezTo>
                      <a:pt x="0" y="564"/>
                      <a:pt x="55" y="799"/>
                      <a:pt x="217" y="951"/>
                    </a:cubicBezTo>
                    <a:cubicBezTo>
                      <a:pt x="321" y="1049"/>
                      <a:pt x="456" y="1099"/>
                      <a:pt x="593" y="1099"/>
                    </a:cubicBezTo>
                    <a:cubicBezTo>
                      <a:pt x="670" y="1099"/>
                      <a:pt x="747" y="1083"/>
                      <a:pt x="821" y="1050"/>
                    </a:cubicBezTo>
                    <a:cubicBezTo>
                      <a:pt x="1022" y="958"/>
                      <a:pt x="1150" y="754"/>
                      <a:pt x="1143" y="531"/>
                    </a:cubicBezTo>
                    <a:cubicBezTo>
                      <a:pt x="1134" y="235"/>
                      <a:pt x="891" y="0"/>
                      <a:pt x="59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83" name="Google Shape;13383;p23"/>
              <p:cNvSpPr/>
              <p:nvPr/>
            </p:nvSpPr>
            <p:spPr>
              <a:xfrm rot="1271479">
                <a:off x="2096246" y="2527400"/>
                <a:ext cx="18332" cy="17524"/>
              </a:xfrm>
              <a:custGeom>
                <a:avLst/>
                <a:gdLst/>
                <a:ahLst/>
                <a:cxnLst/>
                <a:rect l="l" t="t" r="r" b="b"/>
                <a:pathLst>
                  <a:path w="1152" h="1101" extrusionOk="0">
                    <a:moveTo>
                      <a:pt x="594" y="0"/>
                    </a:moveTo>
                    <a:cubicBezTo>
                      <a:pt x="588" y="0"/>
                      <a:pt x="582" y="0"/>
                      <a:pt x="577" y="0"/>
                    </a:cubicBezTo>
                    <a:cubicBezTo>
                      <a:pt x="354" y="9"/>
                      <a:pt x="158" y="149"/>
                      <a:pt x="80" y="357"/>
                    </a:cubicBezTo>
                    <a:cubicBezTo>
                      <a:pt x="0" y="564"/>
                      <a:pt x="55" y="800"/>
                      <a:pt x="219" y="953"/>
                    </a:cubicBezTo>
                    <a:cubicBezTo>
                      <a:pt x="322" y="1049"/>
                      <a:pt x="457" y="1100"/>
                      <a:pt x="594" y="1100"/>
                    </a:cubicBezTo>
                    <a:cubicBezTo>
                      <a:pt x="671" y="1100"/>
                      <a:pt x="748" y="1084"/>
                      <a:pt x="821" y="1051"/>
                    </a:cubicBezTo>
                    <a:cubicBezTo>
                      <a:pt x="1024" y="959"/>
                      <a:pt x="1151" y="755"/>
                      <a:pt x="1143" y="533"/>
                    </a:cubicBezTo>
                    <a:cubicBezTo>
                      <a:pt x="1134" y="235"/>
                      <a:pt x="890" y="0"/>
                      <a:pt x="594"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84" name="Google Shape;13384;p23"/>
              <p:cNvSpPr/>
              <p:nvPr/>
            </p:nvSpPr>
            <p:spPr>
              <a:xfrm rot="1271479">
                <a:off x="2131919" y="2834819"/>
                <a:ext cx="18317" cy="17540"/>
              </a:xfrm>
              <a:custGeom>
                <a:avLst/>
                <a:gdLst/>
                <a:ahLst/>
                <a:cxnLst/>
                <a:rect l="l" t="t" r="r" b="b"/>
                <a:pathLst>
                  <a:path w="1151" h="1102" extrusionOk="0">
                    <a:moveTo>
                      <a:pt x="593" y="1"/>
                    </a:moveTo>
                    <a:cubicBezTo>
                      <a:pt x="588" y="1"/>
                      <a:pt x="582" y="1"/>
                      <a:pt x="576" y="1"/>
                    </a:cubicBezTo>
                    <a:cubicBezTo>
                      <a:pt x="353" y="8"/>
                      <a:pt x="157" y="148"/>
                      <a:pt x="79" y="357"/>
                    </a:cubicBezTo>
                    <a:cubicBezTo>
                      <a:pt x="1" y="565"/>
                      <a:pt x="54" y="800"/>
                      <a:pt x="218" y="952"/>
                    </a:cubicBezTo>
                    <a:cubicBezTo>
                      <a:pt x="321" y="1050"/>
                      <a:pt x="457" y="1101"/>
                      <a:pt x="594" y="1101"/>
                    </a:cubicBezTo>
                    <a:cubicBezTo>
                      <a:pt x="671" y="1101"/>
                      <a:pt x="748" y="1085"/>
                      <a:pt x="820" y="1052"/>
                    </a:cubicBezTo>
                    <a:cubicBezTo>
                      <a:pt x="1023" y="960"/>
                      <a:pt x="1151" y="756"/>
                      <a:pt x="1144" y="534"/>
                    </a:cubicBezTo>
                    <a:cubicBezTo>
                      <a:pt x="1133" y="235"/>
                      <a:pt x="889" y="1"/>
                      <a:pt x="593"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85" name="Google Shape;13385;p23"/>
              <p:cNvSpPr/>
              <p:nvPr/>
            </p:nvSpPr>
            <p:spPr>
              <a:xfrm rot="1271479">
                <a:off x="2020256" y="2717150"/>
                <a:ext cx="18332" cy="17509"/>
              </a:xfrm>
              <a:custGeom>
                <a:avLst/>
                <a:gdLst/>
                <a:ahLst/>
                <a:cxnLst/>
                <a:rect l="l" t="t" r="r" b="b"/>
                <a:pathLst>
                  <a:path w="1152" h="1100" extrusionOk="0">
                    <a:moveTo>
                      <a:pt x="596" y="1"/>
                    </a:moveTo>
                    <a:cubicBezTo>
                      <a:pt x="590" y="1"/>
                      <a:pt x="583" y="1"/>
                      <a:pt x="576" y="1"/>
                    </a:cubicBezTo>
                    <a:cubicBezTo>
                      <a:pt x="354" y="8"/>
                      <a:pt x="158" y="148"/>
                      <a:pt x="80" y="356"/>
                    </a:cubicBezTo>
                    <a:cubicBezTo>
                      <a:pt x="0" y="563"/>
                      <a:pt x="55" y="799"/>
                      <a:pt x="217" y="952"/>
                    </a:cubicBezTo>
                    <a:cubicBezTo>
                      <a:pt x="321" y="1049"/>
                      <a:pt x="456" y="1100"/>
                      <a:pt x="592" y="1100"/>
                    </a:cubicBezTo>
                    <a:cubicBezTo>
                      <a:pt x="669" y="1100"/>
                      <a:pt x="747" y="1084"/>
                      <a:pt x="820" y="1050"/>
                    </a:cubicBezTo>
                    <a:cubicBezTo>
                      <a:pt x="1024" y="959"/>
                      <a:pt x="1151" y="754"/>
                      <a:pt x="1143" y="532"/>
                    </a:cubicBezTo>
                    <a:cubicBezTo>
                      <a:pt x="1134" y="235"/>
                      <a:pt x="891" y="1"/>
                      <a:pt x="59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86" name="Google Shape;13386;p23"/>
              <p:cNvSpPr/>
              <p:nvPr/>
            </p:nvSpPr>
            <p:spPr>
              <a:xfrm rot="1271479">
                <a:off x="2311958" y="2538525"/>
                <a:ext cx="18301" cy="17524"/>
              </a:xfrm>
              <a:custGeom>
                <a:avLst/>
                <a:gdLst/>
                <a:ahLst/>
                <a:cxnLst/>
                <a:rect l="l" t="t" r="r" b="b"/>
                <a:pathLst>
                  <a:path w="1150" h="1101" extrusionOk="0">
                    <a:moveTo>
                      <a:pt x="595" y="1"/>
                    </a:moveTo>
                    <a:cubicBezTo>
                      <a:pt x="588" y="1"/>
                      <a:pt x="582" y="1"/>
                      <a:pt x="575" y="1"/>
                    </a:cubicBezTo>
                    <a:cubicBezTo>
                      <a:pt x="353" y="8"/>
                      <a:pt x="157" y="148"/>
                      <a:pt x="78" y="357"/>
                    </a:cubicBezTo>
                    <a:cubicBezTo>
                      <a:pt x="0" y="564"/>
                      <a:pt x="54" y="800"/>
                      <a:pt x="217" y="952"/>
                    </a:cubicBezTo>
                    <a:cubicBezTo>
                      <a:pt x="320" y="1049"/>
                      <a:pt x="455" y="1100"/>
                      <a:pt x="592" y="1100"/>
                    </a:cubicBezTo>
                    <a:cubicBezTo>
                      <a:pt x="669" y="1100"/>
                      <a:pt x="747" y="1084"/>
                      <a:pt x="819" y="1051"/>
                    </a:cubicBezTo>
                    <a:cubicBezTo>
                      <a:pt x="1022" y="959"/>
                      <a:pt x="1150" y="754"/>
                      <a:pt x="1143" y="532"/>
                    </a:cubicBezTo>
                    <a:cubicBezTo>
                      <a:pt x="1132" y="236"/>
                      <a:pt x="889" y="1"/>
                      <a:pt x="59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87" name="Google Shape;13387;p23"/>
              <p:cNvSpPr/>
              <p:nvPr/>
            </p:nvSpPr>
            <p:spPr>
              <a:xfrm rot="1271479">
                <a:off x="1998716" y="2630018"/>
                <a:ext cx="38734" cy="37054"/>
              </a:xfrm>
              <a:custGeom>
                <a:avLst/>
                <a:gdLst/>
                <a:ahLst/>
                <a:cxnLst/>
                <a:rect l="l" t="t" r="r" b="b"/>
                <a:pathLst>
                  <a:path w="2434" h="2328" extrusionOk="0">
                    <a:moveTo>
                      <a:pt x="1256" y="0"/>
                    </a:moveTo>
                    <a:cubicBezTo>
                      <a:pt x="1243" y="0"/>
                      <a:pt x="1230"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88" name="Google Shape;13388;p23"/>
              <p:cNvSpPr/>
              <p:nvPr/>
            </p:nvSpPr>
            <p:spPr>
              <a:xfrm rot="1271479">
                <a:off x="2279970" y="2611212"/>
                <a:ext cx="67108" cy="64209"/>
              </a:xfrm>
              <a:custGeom>
                <a:avLst/>
                <a:gdLst/>
                <a:ahLst/>
                <a:cxnLst/>
                <a:rect l="l" t="t" r="r" b="b"/>
                <a:pathLst>
                  <a:path w="4217" h="4034" extrusionOk="0">
                    <a:moveTo>
                      <a:pt x="2178" y="0"/>
                    </a:moveTo>
                    <a:cubicBezTo>
                      <a:pt x="2156" y="0"/>
                      <a:pt x="2134" y="1"/>
                      <a:pt x="2112" y="1"/>
                    </a:cubicBezTo>
                    <a:cubicBezTo>
                      <a:pt x="1296" y="28"/>
                      <a:pt x="577" y="542"/>
                      <a:pt x="289" y="1305"/>
                    </a:cubicBezTo>
                    <a:cubicBezTo>
                      <a:pt x="1" y="2068"/>
                      <a:pt x="201" y="2929"/>
                      <a:pt x="796" y="3488"/>
                    </a:cubicBezTo>
                    <a:cubicBezTo>
                      <a:pt x="1177" y="3846"/>
                      <a:pt x="1673" y="4033"/>
                      <a:pt x="2175" y="4033"/>
                    </a:cubicBezTo>
                    <a:cubicBezTo>
                      <a:pt x="2456" y="4033"/>
                      <a:pt x="2740" y="3975"/>
                      <a:pt x="3007" y="3854"/>
                    </a:cubicBezTo>
                    <a:cubicBezTo>
                      <a:pt x="3749" y="3519"/>
                      <a:pt x="4217" y="2769"/>
                      <a:pt x="4191" y="1954"/>
                    </a:cubicBezTo>
                    <a:cubicBezTo>
                      <a:pt x="4157" y="862"/>
                      <a:pt x="3261" y="0"/>
                      <a:pt x="217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89" name="Google Shape;13389;p23"/>
              <p:cNvSpPr/>
              <p:nvPr/>
            </p:nvSpPr>
            <p:spPr>
              <a:xfrm rot="1271479">
                <a:off x="2374691" y="2673335"/>
                <a:ext cx="67092" cy="64209"/>
              </a:xfrm>
              <a:custGeom>
                <a:avLst/>
                <a:gdLst/>
                <a:ahLst/>
                <a:cxnLst/>
                <a:rect l="l" t="t" r="r" b="b"/>
                <a:pathLst>
                  <a:path w="4216" h="4034" extrusionOk="0">
                    <a:moveTo>
                      <a:pt x="2177" y="1"/>
                    </a:moveTo>
                    <a:cubicBezTo>
                      <a:pt x="2155" y="1"/>
                      <a:pt x="2133" y="1"/>
                      <a:pt x="2111" y="2"/>
                    </a:cubicBezTo>
                    <a:cubicBezTo>
                      <a:pt x="1295" y="28"/>
                      <a:pt x="576" y="543"/>
                      <a:pt x="288" y="1305"/>
                    </a:cubicBezTo>
                    <a:cubicBezTo>
                      <a:pt x="1" y="2068"/>
                      <a:pt x="200" y="2930"/>
                      <a:pt x="795" y="3488"/>
                    </a:cubicBezTo>
                    <a:cubicBezTo>
                      <a:pt x="1176" y="3846"/>
                      <a:pt x="1672" y="4034"/>
                      <a:pt x="2174" y="4034"/>
                    </a:cubicBezTo>
                    <a:cubicBezTo>
                      <a:pt x="2455" y="4034"/>
                      <a:pt x="2739" y="3975"/>
                      <a:pt x="3006" y="3855"/>
                    </a:cubicBezTo>
                    <a:cubicBezTo>
                      <a:pt x="3748" y="3518"/>
                      <a:pt x="4216" y="2769"/>
                      <a:pt x="4191" y="1953"/>
                    </a:cubicBezTo>
                    <a:cubicBezTo>
                      <a:pt x="4156" y="862"/>
                      <a:pt x="3260"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90" name="Google Shape;13390;p23"/>
              <p:cNvSpPr/>
              <p:nvPr/>
            </p:nvSpPr>
            <p:spPr>
              <a:xfrm rot="1271479">
                <a:off x="2164111" y="2552588"/>
                <a:ext cx="67124" cy="64209"/>
              </a:xfrm>
              <a:custGeom>
                <a:avLst/>
                <a:gdLst/>
                <a:ahLst/>
                <a:cxnLst/>
                <a:rect l="l" t="t" r="r" b="b"/>
                <a:pathLst>
                  <a:path w="4218" h="4034" extrusionOk="0">
                    <a:moveTo>
                      <a:pt x="2177" y="1"/>
                    </a:moveTo>
                    <a:cubicBezTo>
                      <a:pt x="2155" y="1"/>
                      <a:pt x="2133" y="1"/>
                      <a:pt x="2112" y="2"/>
                    </a:cubicBezTo>
                    <a:cubicBezTo>
                      <a:pt x="1297" y="28"/>
                      <a:pt x="576" y="542"/>
                      <a:pt x="288" y="1305"/>
                    </a:cubicBezTo>
                    <a:cubicBezTo>
                      <a:pt x="0" y="2068"/>
                      <a:pt x="200" y="2930"/>
                      <a:pt x="796" y="3488"/>
                    </a:cubicBezTo>
                    <a:cubicBezTo>
                      <a:pt x="1177" y="3845"/>
                      <a:pt x="1673" y="4033"/>
                      <a:pt x="2176" y="4033"/>
                    </a:cubicBezTo>
                    <a:cubicBezTo>
                      <a:pt x="2457" y="4033"/>
                      <a:pt x="2740" y="3975"/>
                      <a:pt x="3006" y="3854"/>
                    </a:cubicBezTo>
                    <a:cubicBezTo>
                      <a:pt x="3750" y="3518"/>
                      <a:pt x="4217" y="2768"/>
                      <a:pt x="4191" y="1953"/>
                    </a:cubicBezTo>
                    <a:cubicBezTo>
                      <a:pt x="4156" y="862"/>
                      <a:pt x="3261"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91" name="Google Shape;13391;p23"/>
              <p:cNvSpPr/>
              <p:nvPr/>
            </p:nvSpPr>
            <p:spPr>
              <a:xfrm rot="1271479">
                <a:off x="2235798" y="2822517"/>
                <a:ext cx="67108" cy="64209"/>
              </a:xfrm>
              <a:custGeom>
                <a:avLst/>
                <a:gdLst/>
                <a:ahLst/>
                <a:cxnLst/>
                <a:rect l="l" t="t" r="r" b="b"/>
                <a:pathLst>
                  <a:path w="4217" h="4034" extrusionOk="0">
                    <a:moveTo>
                      <a:pt x="2176" y="0"/>
                    </a:moveTo>
                    <a:cubicBezTo>
                      <a:pt x="2155" y="0"/>
                      <a:pt x="2133" y="0"/>
                      <a:pt x="2111" y="1"/>
                    </a:cubicBezTo>
                    <a:cubicBezTo>
                      <a:pt x="1296" y="27"/>
                      <a:pt x="575" y="542"/>
                      <a:pt x="289" y="1305"/>
                    </a:cubicBezTo>
                    <a:cubicBezTo>
                      <a:pt x="1" y="2067"/>
                      <a:pt x="200" y="2929"/>
                      <a:pt x="795" y="3487"/>
                    </a:cubicBezTo>
                    <a:cubicBezTo>
                      <a:pt x="1177" y="3846"/>
                      <a:pt x="1673" y="4034"/>
                      <a:pt x="2176" y="4034"/>
                    </a:cubicBezTo>
                    <a:cubicBezTo>
                      <a:pt x="2456" y="4034"/>
                      <a:pt x="2739" y="3975"/>
                      <a:pt x="3005" y="3855"/>
                    </a:cubicBezTo>
                    <a:cubicBezTo>
                      <a:pt x="3749" y="3519"/>
                      <a:pt x="4217" y="2768"/>
                      <a:pt x="4191" y="1953"/>
                    </a:cubicBezTo>
                    <a:cubicBezTo>
                      <a:pt x="4156" y="861"/>
                      <a:pt x="3260"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92" name="Google Shape;13392;p23"/>
              <p:cNvSpPr/>
              <p:nvPr/>
            </p:nvSpPr>
            <p:spPr>
              <a:xfrm rot="1271479">
                <a:off x="2066212" y="2645139"/>
                <a:ext cx="67108" cy="64193"/>
              </a:xfrm>
              <a:custGeom>
                <a:avLst/>
                <a:gdLst/>
                <a:ahLst/>
                <a:cxnLst/>
                <a:rect l="l" t="t" r="r" b="b"/>
                <a:pathLst>
                  <a:path w="4217" h="4033" extrusionOk="0">
                    <a:moveTo>
                      <a:pt x="2176" y="0"/>
                    </a:moveTo>
                    <a:cubicBezTo>
                      <a:pt x="2154" y="0"/>
                      <a:pt x="2132" y="1"/>
                      <a:pt x="2110" y="1"/>
                    </a:cubicBezTo>
                    <a:cubicBezTo>
                      <a:pt x="1295" y="27"/>
                      <a:pt x="576" y="542"/>
                      <a:pt x="288" y="1305"/>
                    </a:cubicBezTo>
                    <a:cubicBezTo>
                      <a:pt x="0" y="2068"/>
                      <a:pt x="200" y="2929"/>
                      <a:pt x="796" y="3488"/>
                    </a:cubicBezTo>
                    <a:cubicBezTo>
                      <a:pt x="1177" y="3845"/>
                      <a:pt x="1673" y="4033"/>
                      <a:pt x="2176" y="4033"/>
                    </a:cubicBezTo>
                    <a:cubicBezTo>
                      <a:pt x="2457" y="4033"/>
                      <a:pt x="2740" y="3974"/>
                      <a:pt x="3006" y="3854"/>
                    </a:cubicBezTo>
                    <a:cubicBezTo>
                      <a:pt x="3748" y="3518"/>
                      <a:pt x="4216" y="2767"/>
                      <a:pt x="4190" y="1952"/>
                    </a:cubicBezTo>
                    <a:cubicBezTo>
                      <a:pt x="4155" y="862"/>
                      <a:pt x="3261"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93" name="Google Shape;13393;p23"/>
              <p:cNvSpPr/>
              <p:nvPr/>
            </p:nvSpPr>
            <p:spPr>
              <a:xfrm rot="1271479">
                <a:off x="2040075" y="2777141"/>
                <a:ext cx="67108" cy="64209"/>
              </a:xfrm>
              <a:custGeom>
                <a:avLst/>
                <a:gdLst/>
                <a:ahLst/>
                <a:cxnLst/>
                <a:rect l="l" t="t" r="r" b="b"/>
                <a:pathLst>
                  <a:path w="4217" h="4034" extrusionOk="0">
                    <a:moveTo>
                      <a:pt x="2176" y="1"/>
                    </a:moveTo>
                    <a:cubicBezTo>
                      <a:pt x="2154" y="1"/>
                      <a:pt x="2132" y="1"/>
                      <a:pt x="2110" y="2"/>
                    </a:cubicBezTo>
                    <a:cubicBezTo>
                      <a:pt x="1295" y="27"/>
                      <a:pt x="576" y="541"/>
                      <a:pt x="288" y="1304"/>
                    </a:cubicBezTo>
                    <a:cubicBezTo>
                      <a:pt x="0" y="2068"/>
                      <a:pt x="200" y="2928"/>
                      <a:pt x="794" y="3487"/>
                    </a:cubicBezTo>
                    <a:cubicBezTo>
                      <a:pt x="1177" y="3845"/>
                      <a:pt x="1672" y="4033"/>
                      <a:pt x="2175" y="4033"/>
                    </a:cubicBezTo>
                    <a:cubicBezTo>
                      <a:pt x="2456" y="4033"/>
                      <a:pt x="2738" y="3975"/>
                      <a:pt x="3005" y="3854"/>
                    </a:cubicBezTo>
                    <a:cubicBezTo>
                      <a:pt x="3748" y="3518"/>
                      <a:pt x="4216" y="2768"/>
                      <a:pt x="4190" y="1953"/>
                    </a:cubicBezTo>
                    <a:cubicBezTo>
                      <a:pt x="4155" y="862"/>
                      <a:pt x="3259" y="1"/>
                      <a:pt x="217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sp>
          <p:nvSpPr>
            <p:cNvPr id="13394" name="Google Shape;13394;p23"/>
            <p:cNvSpPr/>
            <p:nvPr/>
          </p:nvSpPr>
          <p:spPr>
            <a:xfrm>
              <a:off x="316325" y="4309275"/>
              <a:ext cx="71300" cy="58000"/>
            </a:xfrm>
            <a:custGeom>
              <a:avLst/>
              <a:gdLst/>
              <a:ahLst/>
              <a:cxnLst/>
              <a:rect l="l" t="t" r="r" b="b"/>
              <a:pathLst>
                <a:path w="2852" h="2320" extrusionOk="0">
                  <a:moveTo>
                    <a:pt x="1571" y="1"/>
                  </a:moveTo>
                  <a:cubicBezTo>
                    <a:pt x="1303" y="1"/>
                    <a:pt x="1010" y="121"/>
                    <a:pt x="741" y="401"/>
                  </a:cubicBezTo>
                  <a:cubicBezTo>
                    <a:pt x="0" y="1174"/>
                    <a:pt x="799" y="2319"/>
                    <a:pt x="1570" y="2319"/>
                  </a:cubicBezTo>
                  <a:cubicBezTo>
                    <a:pt x="1838" y="2319"/>
                    <a:pt x="2103" y="2181"/>
                    <a:pt x="2298" y="1842"/>
                  </a:cubicBezTo>
                  <a:cubicBezTo>
                    <a:pt x="2851" y="881"/>
                    <a:pt x="2299" y="1"/>
                    <a:pt x="15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95" name="Google Shape;13395;p23"/>
            <p:cNvSpPr/>
            <p:nvPr/>
          </p:nvSpPr>
          <p:spPr>
            <a:xfrm>
              <a:off x="782763" y="3742625"/>
              <a:ext cx="71275" cy="57975"/>
            </a:xfrm>
            <a:custGeom>
              <a:avLst/>
              <a:gdLst/>
              <a:ahLst/>
              <a:cxnLst/>
              <a:rect l="l" t="t" r="r" b="b"/>
              <a:pathLst>
                <a:path w="2851" h="2319" extrusionOk="0">
                  <a:moveTo>
                    <a:pt x="1570" y="0"/>
                  </a:moveTo>
                  <a:cubicBezTo>
                    <a:pt x="1302" y="0"/>
                    <a:pt x="1009" y="120"/>
                    <a:pt x="740" y="401"/>
                  </a:cubicBezTo>
                  <a:cubicBezTo>
                    <a:pt x="0" y="1174"/>
                    <a:pt x="799" y="2319"/>
                    <a:pt x="1569" y="2319"/>
                  </a:cubicBezTo>
                  <a:cubicBezTo>
                    <a:pt x="1837" y="2319"/>
                    <a:pt x="2101" y="2181"/>
                    <a:pt x="2296" y="1841"/>
                  </a:cubicBezTo>
                  <a:cubicBezTo>
                    <a:pt x="2850" y="881"/>
                    <a:pt x="2297" y="0"/>
                    <a:pt x="15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96" name="Google Shape;13396;p23"/>
            <p:cNvSpPr/>
            <p:nvPr/>
          </p:nvSpPr>
          <p:spPr>
            <a:xfrm>
              <a:off x="782763" y="3269275"/>
              <a:ext cx="71300" cy="57975"/>
            </a:xfrm>
            <a:custGeom>
              <a:avLst/>
              <a:gdLst/>
              <a:ahLst/>
              <a:cxnLst/>
              <a:rect l="l" t="t" r="r" b="b"/>
              <a:pathLst>
                <a:path w="2852" h="2319" extrusionOk="0">
                  <a:moveTo>
                    <a:pt x="1572" y="1"/>
                  </a:moveTo>
                  <a:cubicBezTo>
                    <a:pt x="1303" y="1"/>
                    <a:pt x="1011" y="121"/>
                    <a:pt x="741" y="401"/>
                  </a:cubicBezTo>
                  <a:cubicBezTo>
                    <a:pt x="1" y="1174"/>
                    <a:pt x="800" y="2319"/>
                    <a:pt x="1571" y="2319"/>
                  </a:cubicBezTo>
                  <a:cubicBezTo>
                    <a:pt x="1839" y="2319"/>
                    <a:pt x="2103" y="2181"/>
                    <a:pt x="2298" y="1842"/>
                  </a:cubicBezTo>
                  <a:cubicBezTo>
                    <a:pt x="2851" y="881"/>
                    <a:pt x="2299" y="1"/>
                    <a:pt x="15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97" name="Google Shape;13397;p23"/>
            <p:cNvSpPr/>
            <p:nvPr/>
          </p:nvSpPr>
          <p:spPr>
            <a:xfrm>
              <a:off x="551513" y="969800"/>
              <a:ext cx="33600" cy="30575"/>
            </a:xfrm>
            <a:custGeom>
              <a:avLst/>
              <a:gdLst/>
              <a:ahLst/>
              <a:cxnLst/>
              <a:rect l="l" t="t" r="r" b="b"/>
              <a:pathLst>
                <a:path w="1344" h="1223" extrusionOk="0">
                  <a:moveTo>
                    <a:pt x="703" y="0"/>
                  </a:moveTo>
                  <a:cubicBezTo>
                    <a:pt x="352" y="0"/>
                    <a:pt x="0" y="204"/>
                    <a:pt x="63" y="654"/>
                  </a:cubicBezTo>
                  <a:cubicBezTo>
                    <a:pt x="117" y="1042"/>
                    <a:pt x="384" y="1223"/>
                    <a:pt x="661" y="1223"/>
                  </a:cubicBezTo>
                  <a:cubicBezTo>
                    <a:pt x="995" y="1223"/>
                    <a:pt x="1344" y="958"/>
                    <a:pt x="1342" y="477"/>
                  </a:cubicBezTo>
                  <a:cubicBezTo>
                    <a:pt x="1341" y="170"/>
                    <a:pt x="1023" y="0"/>
                    <a:pt x="7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398" name="Google Shape;13398;p23"/>
            <p:cNvSpPr/>
            <p:nvPr/>
          </p:nvSpPr>
          <p:spPr>
            <a:xfrm>
              <a:off x="113025" y="2171500"/>
              <a:ext cx="71250" cy="57975"/>
            </a:xfrm>
            <a:custGeom>
              <a:avLst/>
              <a:gdLst/>
              <a:ahLst/>
              <a:cxnLst/>
              <a:rect l="l" t="t" r="r" b="b"/>
              <a:pathLst>
                <a:path w="2850" h="2319" extrusionOk="0">
                  <a:moveTo>
                    <a:pt x="1571" y="1"/>
                  </a:moveTo>
                  <a:cubicBezTo>
                    <a:pt x="1302" y="1"/>
                    <a:pt x="1010" y="121"/>
                    <a:pt x="741" y="401"/>
                  </a:cubicBezTo>
                  <a:cubicBezTo>
                    <a:pt x="1" y="1174"/>
                    <a:pt x="799" y="2318"/>
                    <a:pt x="1570" y="2318"/>
                  </a:cubicBezTo>
                  <a:cubicBezTo>
                    <a:pt x="1837" y="2318"/>
                    <a:pt x="2101" y="2181"/>
                    <a:pt x="2297" y="1842"/>
                  </a:cubicBezTo>
                  <a:cubicBezTo>
                    <a:pt x="2850" y="881"/>
                    <a:pt x="2297" y="1"/>
                    <a:pt x="15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nvGrpSpPr>
            <p:cNvPr id="13399" name="Google Shape;13399;p23"/>
            <p:cNvGrpSpPr/>
            <p:nvPr/>
          </p:nvGrpSpPr>
          <p:grpSpPr>
            <a:xfrm rot="4349657">
              <a:off x="8781112" y="2112744"/>
              <a:ext cx="427354" cy="408798"/>
              <a:chOff x="1651300" y="653225"/>
              <a:chExt cx="702450" cy="671950"/>
            </a:xfrm>
          </p:grpSpPr>
          <p:sp>
            <p:nvSpPr>
              <p:cNvPr id="13400" name="Google Shape;13400;p23"/>
              <p:cNvSpPr/>
              <p:nvPr/>
            </p:nvSpPr>
            <p:spPr>
              <a:xfrm>
                <a:off x="1651300" y="653225"/>
                <a:ext cx="702450" cy="671950"/>
              </a:xfrm>
              <a:custGeom>
                <a:avLst/>
                <a:gdLst/>
                <a:ahLst/>
                <a:cxnLst/>
                <a:rect l="l" t="t" r="r" b="b"/>
                <a:pathLst>
                  <a:path w="28097" h="26878" extrusionOk="0">
                    <a:moveTo>
                      <a:pt x="11050" y="0"/>
                    </a:moveTo>
                    <a:cubicBezTo>
                      <a:pt x="10675" y="0"/>
                      <a:pt x="10317" y="31"/>
                      <a:pt x="9985" y="89"/>
                    </a:cubicBezTo>
                    <a:cubicBezTo>
                      <a:pt x="5620" y="847"/>
                      <a:pt x="0" y="8341"/>
                      <a:pt x="7122" y="18927"/>
                    </a:cubicBezTo>
                    <a:cubicBezTo>
                      <a:pt x="11655" y="25666"/>
                      <a:pt x="19139" y="26878"/>
                      <a:pt x="23079" y="26878"/>
                    </a:cubicBezTo>
                    <a:cubicBezTo>
                      <a:pt x="24015" y="26878"/>
                      <a:pt x="24751" y="26810"/>
                      <a:pt x="25200" y="26731"/>
                    </a:cubicBezTo>
                    <a:cubicBezTo>
                      <a:pt x="27542" y="26320"/>
                      <a:pt x="28098" y="24910"/>
                      <a:pt x="25037" y="22755"/>
                    </a:cubicBezTo>
                    <a:cubicBezTo>
                      <a:pt x="21362" y="20167"/>
                      <a:pt x="19852" y="14921"/>
                      <a:pt x="19077" y="8094"/>
                    </a:cubicBezTo>
                    <a:cubicBezTo>
                      <a:pt x="18390" y="2044"/>
                      <a:pt x="14123" y="0"/>
                      <a:pt x="11050"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01" name="Google Shape;13401;p23"/>
              <p:cNvSpPr/>
              <p:nvPr/>
            </p:nvSpPr>
            <p:spPr>
              <a:xfrm>
                <a:off x="1660375" y="659650"/>
                <a:ext cx="655075" cy="665525"/>
              </a:xfrm>
              <a:custGeom>
                <a:avLst/>
                <a:gdLst/>
                <a:ahLst/>
                <a:cxnLst/>
                <a:rect l="l" t="t" r="r" b="b"/>
                <a:pathLst>
                  <a:path w="26202" h="26621" extrusionOk="0">
                    <a:moveTo>
                      <a:pt x="8947" y="0"/>
                    </a:moveTo>
                    <a:cubicBezTo>
                      <a:pt x="4716" y="1364"/>
                      <a:pt x="1" y="8623"/>
                      <a:pt x="6758" y="18670"/>
                    </a:cubicBezTo>
                    <a:cubicBezTo>
                      <a:pt x="11292" y="25409"/>
                      <a:pt x="18776" y="26621"/>
                      <a:pt x="22716" y="26621"/>
                    </a:cubicBezTo>
                    <a:cubicBezTo>
                      <a:pt x="23652" y="26621"/>
                      <a:pt x="24388" y="26553"/>
                      <a:pt x="24837" y="26474"/>
                    </a:cubicBezTo>
                    <a:cubicBezTo>
                      <a:pt x="25407" y="26373"/>
                      <a:pt x="25870" y="26214"/>
                      <a:pt x="26202" y="25999"/>
                    </a:cubicBezTo>
                    <a:cubicBezTo>
                      <a:pt x="24310" y="25264"/>
                      <a:pt x="22488" y="24359"/>
                      <a:pt x="20780" y="23248"/>
                    </a:cubicBezTo>
                    <a:cubicBezTo>
                      <a:pt x="15397" y="19744"/>
                      <a:pt x="12137" y="14278"/>
                      <a:pt x="10336" y="8205"/>
                    </a:cubicBezTo>
                    <a:cubicBezTo>
                      <a:pt x="9543" y="5536"/>
                      <a:pt x="9076" y="2781"/>
                      <a:pt x="8947"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02" name="Google Shape;13402;p23"/>
              <p:cNvSpPr/>
              <p:nvPr/>
            </p:nvSpPr>
            <p:spPr>
              <a:xfrm>
                <a:off x="2004734" y="1085091"/>
                <a:ext cx="120175" cy="228525"/>
              </a:xfrm>
              <a:custGeom>
                <a:avLst/>
                <a:gdLst/>
                <a:ahLst/>
                <a:cxnLst/>
                <a:rect l="l" t="t" r="r" b="b"/>
                <a:pathLst>
                  <a:path w="4807" h="9141" extrusionOk="0">
                    <a:moveTo>
                      <a:pt x="748" y="1"/>
                    </a:moveTo>
                    <a:cubicBezTo>
                      <a:pt x="131" y="2531"/>
                      <a:pt x="1" y="5089"/>
                      <a:pt x="183" y="7660"/>
                    </a:cubicBezTo>
                    <a:cubicBezTo>
                      <a:pt x="1758" y="8386"/>
                      <a:pt x="3341" y="8853"/>
                      <a:pt x="4807" y="9141"/>
                    </a:cubicBezTo>
                    <a:cubicBezTo>
                      <a:pt x="4477" y="7455"/>
                      <a:pt x="4274" y="5749"/>
                      <a:pt x="4265" y="4032"/>
                    </a:cubicBezTo>
                    <a:cubicBezTo>
                      <a:pt x="2930" y="2820"/>
                      <a:pt x="1765" y="1465"/>
                      <a:pt x="7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03" name="Google Shape;13403;p23"/>
              <p:cNvSpPr/>
              <p:nvPr/>
            </p:nvSpPr>
            <p:spPr>
              <a:xfrm>
                <a:off x="1747959" y="657916"/>
                <a:ext cx="140950" cy="176325"/>
              </a:xfrm>
              <a:custGeom>
                <a:avLst/>
                <a:gdLst/>
                <a:ahLst/>
                <a:cxnLst/>
                <a:rect l="l" t="t" r="r" b="b"/>
                <a:pathLst>
                  <a:path w="5638" h="7053" extrusionOk="0">
                    <a:moveTo>
                      <a:pt x="5422" y="0"/>
                    </a:moveTo>
                    <a:cubicBezTo>
                      <a:pt x="3102" y="748"/>
                      <a:pt x="640" y="3271"/>
                      <a:pt x="0" y="7052"/>
                    </a:cubicBezTo>
                    <a:cubicBezTo>
                      <a:pt x="1697" y="5332"/>
                      <a:pt x="3589" y="3814"/>
                      <a:pt x="5638" y="2533"/>
                    </a:cubicBezTo>
                    <a:cubicBezTo>
                      <a:pt x="5536" y="1692"/>
                      <a:pt x="5461" y="847"/>
                      <a:pt x="54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04" name="Google Shape;13404;p23"/>
              <p:cNvSpPr/>
              <p:nvPr/>
            </p:nvSpPr>
            <p:spPr>
              <a:xfrm>
                <a:off x="1746059" y="774466"/>
                <a:ext cx="179925" cy="279175"/>
              </a:xfrm>
              <a:custGeom>
                <a:avLst/>
                <a:gdLst/>
                <a:ahLst/>
                <a:cxnLst/>
                <a:rect l="l" t="t" r="r" b="b"/>
                <a:pathLst>
                  <a:path w="7196" h="11167" extrusionOk="0">
                    <a:moveTo>
                      <a:pt x="6044" y="0"/>
                    </a:moveTo>
                    <a:cubicBezTo>
                      <a:pt x="3750" y="1507"/>
                      <a:pt x="1737" y="3275"/>
                      <a:pt x="0" y="5284"/>
                    </a:cubicBezTo>
                    <a:cubicBezTo>
                      <a:pt x="89" y="7060"/>
                      <a:pt x="560" y="9032"/>
                      <a:pt x="1556" y="11167"/>
                    </a:cubicBezTo>
                    <a:cubicBezTo>
                      <a:pt x="2896" y="8771"/>
                      <a:pt x="4647" y="6664"/>
                      <a:pt x="6866" y="4838"/>
                    </a:cubicBezTo>
                    <a:cubicBezTo>
                      <a:pt x="6962" y="4757"/>
                      <a:pt x="7074" y="4699"/>
                      <a:pt x="7196" y="4669"/>
                    </a:cubicBezTo>
                    <a:cubicBezTo>
                      <a:pt x="7114" y="4413"/>
                      <a:pt x="7033" y="4156"/>
                      <a:pt x="6956" y="3897"/>
                    </a:cubicBezTo>
                    <a:cubicBezTo>
                      <a:pt x="6577" y="2617"/>
                      <a:pt x="6273" y="1316"/>
                      <a:pt x="60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05" name="Google Shape;13405;p23"/>
              <p:cNvSpPr/>
              <p:nvPr/>
            </p:nvSpPr>
            <p:spPr>
              <a:xfrm>
                <a:off x="1809809" y="924941"/>
                <a:ext cx="185775" cy="332150"/>
              </a:xfrm>
              <a:custGeom>
                <a:avLst/>
                <a:gdLst/>
                <a:ahLst/>
                <a:cxnLst/>
                <a:rect l="l" t="t" r="r" b="b"/>
                <a:pathLst>
                  <a:path w="7431" h="13286" extrusionOk="0">
                    <a:moveTo>
                      <a:pt x="5260" y="0"/>
                    </a:moveTo>
                    <a:cubicBezTo>
                      <a:pt x="2981" y="1917"/>
                      <a:pt x="1264" y="4129"/>
                      <a:pt x="0" y="6689"/>
                    </a:cubicBezTo>
                    <a:cubicBezTo>
                      <a:pt x="273" y="7158"/>
                      <a:pt x="571" y="7634"/>
                      <a:pt x="896" y="8117"/>
                    </a:cubicBezTo>
                    <a:cubicBezTo>
                      <a:pt x="2457" y="10437"/>
                      <a:pt x="4367" y="12100"/>
                      <a:pt x="6363" y="13285"/>
                    </a:cubicBezTo>
                    <a:cubicBezTo>
                      <a:pt x="6252" y="10388"/>
                      <a:pt x="6539" y="7505"/>
                      <a:pt x="7425" y="4666"/>
                    </a:cubicBezTo>
                    <a:cubicBezTo>
                      <a:pt x="7427" y="4661"/>
                      <a:pt x="7429" y="4658"/>
                      <a:pt x="7431" y="4653"/>
                    </a:cubicBezTo>
                    <a:cubicBezTo>
                      <a:pt x="6581" y="3181"/>
                      <a:pt x="5864" y="1619"/>
                      <a:pt x="52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06" name="Google Shape;13406;p23"/>
              <p:cNvSpPr/>
              <p:nvPr/>
            </p:nvSpPr>
            <p:spPr>
              <a:xfrm>
                <a:off x="2153484" y="1220466"/>
                <a:ext cx="163125" cy="103575"/>
              </a:xfrm>
              <a:custGeom>
                <a:avLst/>
                <a:gdLst/>
                <a:ahLst/>
                <a:cxnLst/>
                <a:rect l="l" t="t" r="r" b="b"/>
                <a:pathLst>
                  <a:path w="6525" h="4143" extrusionOk="0">
                    <a:moveTo>
                      <a:pt x="1" y="1"/>
                    </a:moveTo>
                    <a:cubicBezTo>
                      <a:pt x="91" y="1343"/>
                      <a:pt x="300" y="2676"/>
                      <a:pt x="581" y="3996"/>
                    </a:cubicBezTo>
                    <a:cubicBezTo>
                      <a:pt x="1494" y="4102"/>
                      <a:pt x="2328" y="4142"/>
                      <a:pt x="3045" y="4142"/>
                    </a:cubicBezTo>
                    <a:cubicBezTo>
                      <a:pt x="3978" y="4142"/>
                      <a:pt x="4712" y="4074"/>
                      <a:pt x="5159" y="3996"/>
                    </a:cubicBezTo>
                    <a:cubicBezTo>
                      <a:pt x="5730" y="3896"/>
                      <a:pt x="6192" y="3735"/>
                      <a:pt x="6524" y="3521"/>
                    </a:cubicBezTo>
                    <a:cubicBezTo>
                      <a:pt x="4632" y="2786"/>
                      <a:pt x="2810" y="1882"/>
                      <a:pt x="1102" y="769"/>
                    </a:cubicBezTo>
                    <a:cubicBezTo>
                      <a:pt x="725" y="522"/>
                      <a:pt x="357" y="266"/>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07" name="Google Shape;13407;p23"/>
              <p:cNvSpPr/>
              <p:nvPr/>
            </p:nvSpPr>
            <p:spPr>
              <a:xfrm>
                <a:off x="1884050" y="653225"/>
                <a:ext cx="221725" cy="117925"/>
              </a:xfrm>
              <a:custGeom>
                <a:avLst/>
                <a:gdLst/>
                <a:ahLst/>
                <a:cxnLst/>
                <a:rect l="l" t="t" r="r" b="b"/>
                <a:pathLst>
                  <a:path w="8869" h="4717" extrusionOk="0">
                    <a:moveTo>
                      <a:pt x="1739" y="1"/>
                    </a:moveTo>
                    <a:cubicBezTo>
                      <a:pt x="1364" y="1"/>
                      <a:pt x="1006" y="31"/>
                      <a:pt x="675" y="89"/>
                    </a:cubicBezTo>
                    <a:cubicBezTo>
                      <a:pt x="446" y="130"/>
                      <a:pt x="221" y="186"/>
                      <a:pt x="0" y="257"/>
                    </a:cubicBezTo>
                    <a:cubicBezTo>
                      <a:pt x="43" y="1181"/>
                      <a:pt x="127" y="2103"/>
                      <a:pt x="243" y="3019"/>
                    </a:cubicBezTo>
                    <a:cubicBezTo>
                      <a:pt x="3161" y="3417"/>
                      <a:pt x="6055" y="3931"/>
                      <a:pt x="8869" y="4716"/>
                    </a:cubicBezTo>
                    <a:cubicBezTo>
                      <a:pt x="7291" y="1258"/>
                      <a:pt x="4148" y="1"/>
                      <a:pt x="173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08" name="Google Shape;13408;p23"/>
              <p:cNvSpPr/>
              <p:nvPr/>
            </p:nvSpPr>
            <p:spPr>
              <a:xfrm>
                <a:off x="1896625" y="770950"/>
                <a:ext cx="242350" cy="162525"/>
              </a:xfrm>
              <a:custGeom>
                <a:avLst/>
                <a:gdLst/>
                <a:ahLst/>
                <a:cxnLst/>
                <a:rect l="l" t="t" r="r" b="b"/>
                <a:pathLst>
                  <a:path w="9694" h="6501" extrusionOk="0">
                    <a:moveTo>
                      <a:pt x="1" y="0"/>
                    </a:moveTo>
                    <a:lnTo>
                      <a:pt x="1" y="0"/>
                    </a:lnTo>
                    <a:cubicBezTo>
                      <a:pt x="226" y="1267"/>
                      <a:pt x="522" y="2519"/>
                      <a:pt x="887" y="3753"/>
                    </a:cubicBezTo>
                    <a:cubicBezTo>
                      <a:pt x="932" y="3906"/>
                      <a:pt x="980" y="4060"/>
                      <a:pt x="1027" y="4214"/>
                    </a:cubicBezTo>
                    <a:cubicBezTo>
                      <a:pt x="3974" y="4724"/>
                      <a:pt x="6850" y="5553"/>
                      <a:pt x="9694" y="6501"/>
                    </a:cubicBezTo>
                    <a:cubicBezTo>
                      <a:pt x="9530" y="5503"/>
                      <a:pt x="9388" y="4465"/>
                      <a:pt x="9264" y="3386"/>
                    </a:cubicBezTo>
                    <a:cubicBezTo>
                      <a:pt x="9207" y="2877"/>
                      <a:pt x="9117" y="2374"/>
                      <a:pt x="8999" y="1877"/>
                    </a:cubicBezTo>
                    <a:cubicBezTo>
                      <a:pt x="6074" y="981"/>
                      <a:pt x="3044" y="423"/>
                      <a:pt x="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09" name="Google Shape;13409;p23"/>
              <p:cNvSpPr/>
              <p:nvPr/>
            </p:nvSpPr>
            <p:spPr>
              <a:xfrm>
                <a:off x="1937350" y="920775"/>
                <a:ext cx="238100" cy="157375"/>
              </a:xfrm>
              <a:custGeom>
                <a:avLst/>
                <a:gdLst/>
                <a:ahLst/>
                <a:cxnLst/>
                <a:rect l="l" t="t" r="r" b="b"/>
                <a:pathLst>
                  <a:path w="9524" h="6295" extrusionOk="0">
                    <a:moveTo>
                      <a:pt x="0" y="0"/>
                    </a:moveTo>
                    <a:lnTo>
                      <a:pt x="0" y="0"/>
                    </a:lnTo>
                    <a:cubicBezTo>
                      <a:pt x="592" y="1603"/>
                      <a:pt x="1295" y="3146"/>
                      <a:pt x="2127" y="4607"/>
                    </a:cubicBezTo>
                    <a:cubicBezTo>
                      <a:pt x="4599" y="5141"/>
                      <a:pt x="7069" y="5692"/>
                      <a:pt x="9523" y="6295"/>
                    </a:cubicBezTo>
                    <a:cubicBezTo>
                      <a:pt x="9076" y="5098"/>
                      <a:pt x="8711" y="3780"/>
                      <a:pt x="8410" y="2354"/>
                    </a:cubicBezTo>
                    <a:cubicBezTo>
                      <a:pt x="5647" y="1408"/>
                      <a:pt x="2857" y="558"/>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10" name="Google Shape;13410;p23"/>
              <p:cNvSpPr/>
              <p:nvPr/>
            </p:nvSpPr>
            <p:spPr>
              <a:xfrm>
                <a:off x="2149150" y="1218350"/>
                <a:ext cx="192100" cy="91275"/>
              </a:xfrm>
              <a:custGeom>
                <a:avLst/>
                <a:gdLst/>
                <a:ahLst/>
                <a:cxnLst/>
                <a:rect l="l" t="t" r="r" b="b"/>
                <a:pathLst>
                  <a:path w="7684" h="3651" extrusionOk="0">
                    <a:moveTo>
                      <a:pt x="1783" y="0"/>
                    </a:moveTo>
                    <a:cubicBezTo>
                      <a:pt x="1189" y="0"/>
                      <a:pt x="595" y="10"/>
                      <a:pt x="0" y="29"/>
                    </a:cubicBezTo>
                    <a:cubicBezTo>
                      <a:pt x="398" y="329"/>
                      <a:pt x="805" y="622"/>
                      <a:pt x="1231" y="899"/>
                    </a:cubicBezTo>
                    <a:cubicBezTo>
                      <a:pt x="2937" y="2010"/>
                      <a:pt x="4761" y="2914"/>
                      <a:pt x="6653" y="3651"/>
                    </a:cubicBezTo>
                    <a:cubicBezTo>
                      <a:pt x="7683" y="2983"/>
                      <a:pt x="7437" y="1778"/>
                      <a:pt x="5123" y="150"/>
                    </a:cubicBezTo>
                    <a:cubicBezTo>
                      <a:pt x="5100" y="133"/>
                      <a:pt x="5078" y="115"/>
                      <a:pt x="5054" y="98"/>
                    </a:cubicBezTo>
                    <a:cubicBezTo>
                      <a:pt x="3966" y="33"/>
                      <a:pt x="2876" y="0"/>
                      <a:pt x="178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11" name="Google Shape;13411;p23"/>
              <p:cNvSpPr/>
              <p:nvPr/>
            </p:nvSpPr>
            <p:spPr>
              <a:xfrm>
                <a:off x="2020875" y="1084275"/>
                <a:ext cx="209625" cy="96150"/>
              </a:xfrm>
              <a:custGeom>
                <a:avLst/>
                <a:gdLst/>
                <a:ahLst/>
                <a:cxnLst/>
                <a:rect l="l" t="t" r="r" b="b"/>
                <a:pathLst>
                  <a:path w="8385" h="3846" extrusionOk="0">
                    <a:moveTo>
                      <a:pt x="0" y="0"/>
                    </a:moveTo>
                    <a:lnTo>
                      <a:pt x="0" y="0"/>
                    </a:lnTo>
                    <a:cubicBezTo>
                      <a:pt x="959" y="1397"/>
                      <a:pt x="2063" y="2685"/>
                      <a:pt x="3297" y="3846"/>
                    </a:cubicBezTo>
                    <a:cubicBezTo>
                      <a:pt x="4500" y="3772"/>
                      <a:pt x="5701" y="3735"/>
                      <a:pt x="6900" y="3735"/>
                    </a:cubicBezTo>
                    <a:cubicBezTo>
                      <a:pt x="7395" y="3735"/>
                      <a:pt x="7890" y="3741"/>
                      <a:pt x="8384" y="3754"/>
                    </a:cubicBezTo>
                    <a:cubicBezTo>
                      <a:pt x="7874" y="3123"/>
                      <a:pt x="7417" y="2420"/>
                      <a:pt x="7015" y="1644"/>
                    </a:cubicBezTo>
                    <a:cubicBezTo>
                      <a:pt x="4688" y="1052"/>
                      <a:pt x="2346" y="515"/>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12" name="Google Shape;13412;p23"/>
              <p:cNvSpPr/>
              <p:nvPr/>
            </p:nvSpPr>
            <p:spPr>
              <a:xfrm>
                <a:off x="2055375" y="786600"/>
                <a:ext cx="57325" cy="132300"/>
              </a:xfrm>
              <a:custGeom>
                <a:avLst/>
                <a:gdLst/>
                <a:ahLst/>
                <a:cxnLst/>
                <a:rect l="l" t="t" r="r" b="b"/>
                <a:pathLst>
                  <a:path w="2293" h="5292" extrusionOk="0">
                    <a:moveTo>
                      <a:pt x="474" y="1"/>
                    </a:moveTo>
                    <a:cubicBezTo>
                      <a:pt x="246" y="1"/>
                      <a:pt x="0" y="257"/>
                      <a:pt x="131" y="538"/>
                    </a:cubicBezTo>
                    <a:cubicBezTo>
                      <a:pt x="475" y="1280"/>
                      <a:pt x="767" y="2037"/>
                      <a:pt x="996" y="2825"/>
                    </a:cubicBezTo>
                    <a:cubicBezTo>
                      <a:pt x="1118" y="3243"/>
                      <a:pt x="1507" y="4220"/>
                      <a:pt x="1466" y="4732"/>
                    </a:cubicBezTo>
                    <a:lnTo>
                      <a:pt x="1466" y="4732"/>
                    </a:lnTo>
                    <a:cubicBezTo>
                      <a:pt x="1466" y="4733"/>
                      <a:pt x="1466" y="4733"/>
                      <a:pt x="1465" y="4733"/>
                    </a:cubicBezTo>
                    <a:lnTo>
                      <a:pt x="1465" y="4735"/>
                    </a:lnTo>
                    <a:lnTo>
                      <a:pt x="1457" y="4754"/>
                    </a:lnTo>
                    <a:cubicBezTo>
                      <a:pt x="1379" y="4923"/>
                      <a:pt x="1405" y="5135"/>
                      <a:pt x="1583" y="5234"/>
                    </a:cubicBezTo>
                    <a:lnTo>
                      <a:pt x="1608" y="5246"/>
                    </a:lnTo>
                    <a:cubicBezTo>
                      <a:pt x="1664" y="5277"/>
                      <a:pt x="1724" y="5292"/>
                      <a:pt x="1783" y="5292"/>
                    </a:cubicBezTo>
                    <a:cubicBezTo>
                      <a:pt x="1935" y="5292"/>
                      <a:pt x="2080" y="5197"/>
                      <a:pt x="2124" y="5036"/>
                    </a:cubicBezTo>
                    <a:cubicBezTo>
                      <a:pt x="2293" y="4422"/>
                      <a:pt x="1888" y="3396"/>
                      <a:pt x="1722" y="2800"/>
                    </a:cubicBezTo>
                    <a:cubicBezTo>
                      <a:pt x="1470" y="1899"/>
                      <a:pt x="1131" y="1030"/>
                      <a:pt x="737" y="182"/>
                    </a:cubicBezTo>
                    <a:cubicBezTo>
                      <a:pt x="678" y="54"/>
                      <a:pt x="577" y="1"/>
                      <a:pt x="474" y="1"/>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13" name="Google Shape;13413;p23"/>
              <p:cNvSpPr/>
              <p:nvPr/>
            </p:nvSpPr>
            <p:spPr>
              <a:xfrm>
                <a:off x="1967750" y="693050"/>
                <a:ext cx="84675" cy="72225"/>
              </a:xfrm>
              <a:custGeom>
                <a:avLst/>
                <a:gdLst/>
                <a:ahLst/>
                <a:cxnLst/>
                <a:rect l="l" t="t" r="r" b="b"/>
                <a:pathLst>
                  <a:path w="3387" h="2889" extrusionOk="0">
                    <a:moveTo>
                      <a:pt x="499" y="0"/>
                    </a:moveTo>
                    <a:cubicBezTo>
                      <a:pt x="199" y="0"/>
                      <a:pt x="1" y="462"/>
                      <a:pt x="324" y="663"/>
                    </a:cubicBezTo>
                    <a:cubicBezTo>
                      <a:pt x="1202" y="1207"/>
                      <a:pt x="1970" y="1910"/>
                      <a:pt x="2589" y="2738"/>
                    </a:cubicBezTo>
                    <a:cubicBezTo>
                      <a:pt x="2668" y="2844"/>
                      <a:pt x="2777" y="2888"/>
                      <a:pt x="2884" y="2888"/>
                    </a:cubicBezTo>
                    <a:cubicBezTo>
                      <a:pt x="3140" y="2888"/>
                      <a:pt x="3386" y="2639"/>
                      <a:pt x="3195" y="2382"/>
                    </a:cubicBezTo>
                    <a:lnTo>
                      <a:pt x="3195" y="2382"/>
                    </a:lnTo>
                    <a:lnTo>
                      <a:pt x="3195" y="2384"/>
                    </a:lnTo>
                    <a:cubicBezTo>
                      <a:pt x="2502" y="1451"/>
                      <a:pt x="1665" y="670"/>
                      <a:pt x="679" y="56"/>
                    </a:cubicBezTo>
                    <a:cubicBezTo>
                      <a:pt x="617" y="17"/>
                      <a:pt x="556" y="0"/>
                      <a:pt x="499" y="0"/>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3414" name="Google Shape;13414;p23"/>
            <p:cNvGrpSpPr/>
            <p:nvPr/>
          </p:nvGrpSpPr>
          <p:grpSpPr>
            <a:xfrm rot="-10248639">
              <a:off x="8551122" y="915033"/>
              <a:ext cx="550904" cy="534214"/>
              <a:chOff x="1640584" y="2123500"/>
              <a:chExt cx="1148539" cy="1113743"/>
            </a:xfrm>
          </p:grpSpPr>
          <p:sp>
            <p:nvSpPr>
              <p:cNvPr id="13415" name="Google Shape;13415;p23"/>
              <p:cNvSpPr/>
              <p:nvPr/>
            </p:nvSpPr>
            <p:spPr>
              <a:xfrm rot="1271479">
                <a:off x="1762549" y="2258456"/>
                <a:ext cx="904609" cy="843831"/>
              </a:xfrm>
              <a:custGeom>
                <a:avLst/>
                <a:gdLst/>
                <a:ahLst/>
                <a:cxnLst/>
                <a:rect l="l" t="t" r="r" b="b"/>
                <a:pathLst>
                  <a:path w="56845" h="53015" extrusionOk="0">
                    <a:moveTo>
                      <a:pt x="35396" y="1"/>
                    </a:moveTo>
                    <a:cubicBezTo>
                      <a:pt x="35352" y="1"/>
                      <a:pt x="35310" y="7"/>
                      <a:pt x="35268" y="20"/>
                    </a:cubicBezTo>
                    <a:cubicBezTo>
                      <a:pt x="29606" y="1731"/>
                      <a:pt x="27381" y="5963"/>
                      <a:pt x="27381" y="5963"/>
                    </a:cubicBezTo>
                    <a:cubicBezTo>
                      <a:pt x="25115" y="2600"/>
                      <a:pt x="21471" y="509"/>
                      <a:pt x="19933" y="509"/>
                    </a:cubicBezTo>
                    <a:cubicBezTo>
                      <a:pt x="19662" y="509"/>
                      <a:pt x="19457" y="573"/>
                      <a:pt x="19336" y="707"/>
                    </a:cubicBezTo>
                    <a:cubicBezTo>
                      <a:pt x="16611" y="3709"/>
                      <a:pt x="17272" y="9556"/>
                      <a:pt x="17272" y="9556"/>
                    </a:cubicBezTo>
                    <a:cubicBezTo>
                      <a:pt x="14925" y="7571"/>
                      <a:pt x="11354" y="6722"/>
                      <a:pt x="9240" y="6722"/>
                    </a:cubicBezTo>
                    <a:cubicBezTo>
                      <a:pt x="8235" y="6722"/>
                      <a:pt x="7559" y="6914"/>
                      <a:pt x="7502" y="7268"/>
                    </a:cubicBezTo>
                    <a:cubicBezTo>
                      <a:pt x="6788" y="11712"/>
                      <a:pt x="9820" y="16427"/>
                      <a:pt x="9820" y="16427"/>
                    </a:cubicBezTo>
                    <a:cubicBezTo>
                      <a:pt x="9719" y="16424"/>
                      <a:pt x="9619" y="16422"/>
                      <a:pt x="9518" y="16422"/>
                    </a:cubicBezTo>
                    <a:cubicBezTo>
                      <a:pt x="5513" y="16422"/>
                      <a:pt x="1643" y="18911"/>
                      <a:pt x="1936" y="19982"/>
                    </a:cubicBezTo>
                    <a:cubicBezTo>
                      <a:pt x="2920" y="23572"/>
                      <a:pt x="7626" y="25662"/>
                      <a:pt x="7626" y="25662"/>
                    </a:cubicBezTo>
                    <a:cubicBezTo>
                      <a:pt x="3989" y="27243"/>
                      <a:pt x="1" y="32676"/>
                      <a:pt x="1290" y="33550"/>
                    </a:cubicBezTo>
                    <a:cubicBezTo>
                      <a:pt x="4116" y="35461"/>
                      <a:pt x="9044" y="35902"/>
                      <a:pt x="9044" y="35902"/>
                    </a:cubicBezTo>
                    <a:cubicBezTo>
                      <a:pt x="7268" y="39093"/>
                      <a:pt x="7224" y="45603"/>
                      <a:pt x="8726" y="45699"/>
                    </a:cubicBezTo>
                    <a:cubicBezTo>
                      <a:pt x="8993" y="45716"/>
                      <a:pt x="9260" y="45724"/>
                      <a:pt x="9526" y="45724"/>
                    </a:cubicBezTo>
                    <a:cubicBezTo>
                      <a:pt x="13221" y="45724"/>
                      <a:pt x="16726" y="44215"/>
                      <a:pt x="16726" y="44215"/>
                    </a:cubicBezTo>
                    <a:cubicBezTo>
                      <a:pt x="16898" y="48226"/>
                      <a:pt x="19702" y="52226"/>
                      <a:pt x="20688" y="52226"/>
                    </a:cubicBezTo>
                    <a:cubicBezTo>
                      <a:pt x="20714" y="52226"/>
                      <a:pt x="20740" y="52223"/>
                      <a:pt x="20764" y="52217"/>
                    </a:cubicBezTo>
                    <a:cubicBezTo>
                      <a:pt x="24220" y="51360"/>
                      <a:pt x="28005" y="47880"/>
                      <a:pt x="28005" y="47880"/>
                    </a:cubicBezTo>
                    <a:cubicBezTo>
                      <a:pt x="29652" y="50276"/>
                      <a:pt x="34128" y="53015"/>
                      <a:pt x="35913" y="53015"/>
                    </a:cubicBezTo>
                    <a:cubicBezTo>
                      <a:pt x="36221" y="53015"/>
                      <a:pt x="36449" y="52933"/>
                      <a:pt x="36569" y="52754"/>
                    </a:cubicBezTo>
                    <a:cubicBezTo>
                      <a:pt x="38444" y="49941"/>
                      <a:pt x="38370" y="45144"/>
                      <a:pt x="38370" y="45143"/>
                    </a:cubicBezTo>
                    <a:lnTo>
                      <a:pt x="38370" y="45143"/>
                    </a:lnTo>
                    <a:cubicBezTo>
                      <a:pt x="39785" y="46033"/>
                      <a:pt x="43750" y="47047"/>
                      <a:pt x="45784" y="47047"/>
                    </a:cubicBezTo>
                    <a:cubicBezTo>
                      <a:pt x="46461" y="47047"/>
                      <a:pt x="46924" y="46935"/>
                      <a:pt x="47009" y="46669"/>
                    </a:cubicBezTo>
                    <a:cubicBezTo>
                      <a:pt x="48133" y="43166"/>
                      <a:pt x="46722" y="37648"/>
                      <a:pt x="46722" y="37648"/>
                    </a:cubicBezTo>
                    <a:lnTo>
                      <a:pt x="46722" y="37648"/>
                    </a:lnTo>
                    <a:cubicBezTo>
                      <a:pt x="47145" y="37687"/>
                      <a:pt x="47575" y="37706"/>
                      <a:pt x="48008" y="37706"/>
                    </a:cubicBezTo>
                    <a:cubicBezTo>
                      <a:pt x="52176" y="37706"/>
                      <a:pt x="56525" y="36007"/>
                      <a:pt x="56285" y="34888"/>
                    </a:cubicBezTo>
                    <a:cubicBezTo>
                      <a:pt x="55341" y="30484"/>
                      <a:pt x="51040" y="27949"/>
                      <a:pt x="51040" y="27949"/>
                    </a:cubicBezTo>
                    <a:cubicBezTo>
                      <a:pt x="55565" y="25201"/>
                      <a:pt x="56845" y="20013"/>
                      <a:pt x="56359" y="19309"/>
                    </a:cubicBezTo>
                    <a:cubicBezTo>
                      <a:pt x="54208" y="16192"/>
                      <a:pt x="48336" y="15495"/>
                      <a:pt x="48336" y="15495"/>
                    </a:cubicBezTo>
                    <a:cubicBezTo>
                      <a:pt x="49299" y="11742"/>
                      <a:pt x="48265" y="6225"/>
                      <a:pt x="47152" y="6125"/>
                    </a:cubicBezTo>
                    <a:cubicBezTo>
                      <a:pt x="46889" y="6101"/>
                      <a:pt x="46625" y="6090"/>
                      <a:pt x="46362" y="6090"/>
                    </a:cubicBezTo>
                    <a:cubicBezTo>
                      <a:pt x="42495" y="6090"/>
                      <a:pt x="38746" y="8476"/>
                      <a:pt x="38746" y="8476"/>
                    </a:cubicBezTo>
                    <a:cubicBezTo>
                      <a:pt x="38806" y="6123"/>
                      <a:pt x="36758" y="1"/>
                      <a:pt x="353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16" name="Google Shape;13416;p23"/>
              <p:cNvSpPr/>
              <p:nvPr/>
            </p:nvSpPr>
            <p:spPr>
              <a:xfrm rot="1271479">
                <a:off x="2043800" y="2229405"/>
                <a:ext cx="217046" cy="214591"/>
              </a:xfrm>
              <a:custGeom>
                <a:avLst/>
                <a:gdLst/>
                <a:ahLst/>
                <a:cxnLst/>
                <a:rect l="l" t="t" r="r" b="b"/>
                <a:pathLst>
                  <a:path w="13639" h="13482" extrusionOk="0">
                    <a:moveTo>
                      <a:pt x="8915" y="1"/>
                    </a:moveTo>
                    <a:cubicBezTo>
                      <a:pt x="6531" y="3083"/>
                      <a:pt x="7142" y="8501"/>
                      <a:pt x="7142" y="8501"/>
                    </a:cubicBezTo>
                    <a:cubicBezTo>
                      <a:pt x="5098" y="6774"/>
                      <a:pt x="2129" y="5905"/>
                      <a:pt x="0" y="5711"/>
                    </a:cubicBezTo>
                    <a:lnTo>
                      <a:pt x="0" y="5711"/>
                    </a:lnTo>
                    <a:cubicBezTo>
                      <a:pt x="2533" y="8718"/>
                      <a:pt x="5814" y="11123"/>
                      <a:pt x="8977" y="13481"/>
                    </a:cubicBezTo>
                    <a:cubicBezTo>
                      <a:pt x="10354" y="12249"/>
                      <a:pt x="11939" y="11246"/>
                      <a:pt x="13639" y="10497"/>
                    </a:cubicBezTo>
                    <a:cubicBezTo>
                      <a:pt x="11208" y="7496"/>
                      <a:pt x="9928" y="3750"/>
                      <a:pt x="8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17" name="Google Shape;13417;p23"/>
              <p:cNvSpPr/>
              <p:nvPr/>
            </p:nvSpPr>
            <p:spPr>
              <a:xfrm rot="1271479">
                <a:off x="1818667" y="2469776"/>
                <a:ext cx="201037" cy="165264"/>
              </a:xfrm>
              <a:custGeom>
                <a:avLst/>
                <a:gdLst/>
                <a:ahLst/>
                <a:cxnLst/>
                <a:rect l="l" t="t" r="r" b="b"/>
                <a:pathLst>
                  <a:path w="12633" h="10383" extrusionOk="0">
                    <a:moveTo>
                      <a:pt x="248" y="1"/>
                    </a:moveTo>
                    <a:lnTo>
                      <a:pt x="248" y="1"/>
                    </a:lnTo>
                    <a:cubicBezTo>
                      <a:pt x="1531" y="3250"/>
                      <a:pt x="5751" y="5125"/>
                      <a:pt x="5751" y="5125"/>
                    </a:cubicBezTo>
                    <a:cubicBezTo>
                      <a:pt x="3542" y="6087"/>
                      <a:pt x="1206" y="8466"/>
                      <a:pt x="0" y="10383"/>
                    </a:cubicBezTo>
                    <a:cubicBezTo>
                      <a:pt x="3854" y="9387"/>
                      <a:pt x="7612" y="8030"/>
                      <a:pt x="11383" y="6719"/>
                    </a:cubicBezTo>
                    <a:cubicBezTo>
                      <a:pt x="11520" y="4747"/>
                      <a:pt x="11961" y="2776"/>
                      <a:pt x="12633" y="954"/>
                    </a:cubicBezTo>
                    <a:lnTo>
                      <a:pt x="12633" y="954"/>
                    </a:lnTo>
                    <a:cubicBezTo>
                      <a:pt x="11706" y="975"/>
                      <a:pt x="10779" y="990"/>
                      <a:pt x="9853" y="990"/>
                    </a:cubicBezTo>
                    <a:cubicBezTo>
                      <a:pt x="6607" y="990"/>
                      <a:pt x="3378" y="803"/>
                      <a:pt x="2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18" name="Google Shape;13418;p23"/>
              <p:cNvSpPr/>
              <p:nvPr/>
            </p:nvSpPr>
            <p:spPr>
              <a:xfrm rot="1271479">
                <a:off x="2403186" y="2365849"/>
                <a:ext cx="194369" cy="207635"/>
              </a:xfrm>
              <a:custGeom>
                <a:avLst/>
                <a:gdLst/>
                <a:ahLst/>
                <a:cxnLst/>
                <a:rect l="l" t="t" r="r" b="b"/>
                <a:pathLst>
                  <a:path w="12214" h="13045" extrusionOk="0">
                    <a:moveTo>
                      <a:pt x="2344" y="0"/>
                    </a:moveTo>
                    <a:cubicBezTo>
                      <a:pt x="1400" y="2919"/>
                      <a:pt x="444" y="5827"/>
                      <a:pt x="49" y="8888"/>
                    </a:cubicBezTo>
                    <a:cubicBezTo>
                      <a:pt x="39" y="8957"/>
                      <a:pt x="23" y="9025"/>
                      <a:pt x="1" y="9091"/>
                    </a:cubicBezTo>
                    <a:cubicBezTo>
                      <a:pt x="2812" y="9644"/>
                      <a:pt x="5549" y="11061"/>
                      <a:pt x="7735" y="13045"/>
                    </a:cubicBezTo>
                    <a:cubicBezTo>
                      <a:pt x="9038" y="10211"/>
                      <a:pt x="10339" y="7377"/>
                      <a:pt x="12214" y="4935"/>
                    </a:cubicBezTo>
                    <a:cubicBezTo>
                      <a:pt x="12178" y="4935"/>
                      <a:pt x="12142" y="4935"/>
                      <a:pt x="12106" y="4935"/>
                    </a:cubicBezTo>
                    <a:cubicBezTo>
                      <a:pt x="8239" y="4935"/>
                      <a:pt x="4490" y="7318"/>
                      <a:pt x="4490" y="7318"/>
                    </a:cubicBezTo>
                    <a:cubicBezTo>
                      <a:pt x="4532" y="5604"/>
                      <a:pt x="3458" y="1891"/>
                      <a:pt x="2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19" name="Google Shape;13419;p23"/>
              <p:cNvSpPr/>
              <p:nvPr/>
            </p:nvSpPr>
            <p:spPr>
              <a:xfrm rot="1271479">
                <a:off x="2152760" y="2903541"/>
                <a:ext cx="184964" cy="227467"/>
              </a:xfrm>
              <a:custGeom>
                <a:avLst/>
                <a:gdLst/>
                <a:ahLst/>
                <a:cxnLst/>
                <a:rect l="l" t="t" r="r" b="b"/>
                <a:pathLst>
                  <a:path w="11623" h="14291" extrusionOk="0">
                    <a:moveTo>
                      <a:pt x="5761" y="0"/>
                    </a:moveTo>
                    <a:cubicBezTo>
                      <a:pt x="4396" y="985"/>
                      <a:pt x="2900" y="1788"/>
                      <a:pt x="1293" y="2363"/>
                    </a:cubicBezTo>
                    <a:cubicBezTo>
                      <a:pt x="870" y="2514"/>
                      <a:pt x="438" y="2648"/>
                      <a:pt x="1" y="2770"/>
                    </a:cubicBezTo>
                    <a:cubicBezTo>
                      <a:pt x="515" y="4345"/>
                      <a:pt x="1069" y="5906"/>
                      <a:pt x="1666" y="7454"/>
                    </a:cubicBezTo>
                    <a:cubicBezTo>
                      <a:pt x="2544" y="9720"/>
                      <a:pt x="3742" y="11962"/>
                      <a:pt x="4558" y="14290"/>
                    </a:cubicBezTo>
                    <a:cubicBezTo>
                      <a:pt x="6397" y="11470"/>
                      <a:pt x="6324" y="6735"/>
                      <a:pt x="6324" y="6735"/>
                    </a:cubicBezTo>
                    <a:lnTo>
                      <a:pt x="6324" y="6735"/>
                    </a:lnTo>
                    <a:cubicBezTo>
                      <a:pt x="7334" y="7372"/>
                      <a:pt x="9643" y="8070"/>
                      <a:pt x="11622" y="8417"/>
                    </a:cubicBezTo>
                    <a:cubicBezTo>
                      <a:pt x="9322" y="5887"/>
                      <a:pt x="7404" y="3005"/>
                      <a:pt x="57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20" name="Google Shape;13420;p23"/>
              <p:cNvSpPr/>
              <p:nvPr/>
            </p:nvSpPr>
            <p:spPr>
              <a:xfrm rot="1271479">
                <a:off x="2431535" y="2719191"/>
                <a:ext cx="194591" cy="211280"/>
              </a:xfrm>
              <a:custGeom>
                <a:avLst/>
                <a:gdLst/>
                <a:ahLst/>
                <a:cxnLst/>
                <a:rect l="l" t="t" r="r" b="b"/>
                <a:pathLst>
                  <a:path w="12228" h="13274" extrusionOk="0">
                    <a:moveTo>
                      <a:pt x="12228" y="1"/>
                    </a:moveTo>
                    <a:lnTo>
                      <a:pt x="12228" y="1"/>
                    </a:lnTo>
                    <a:cubicBezTo>
                      <a:pt x="8942" y="1214"/>
                      <a:pt x="5626" y="2337"/>
                      <a:pt x="2266" y="3318"/>
                    </a:cubicBezTo>
                    <a:cubicBezTo>
                      <a:pt x="2060" y="3479"/>
                      <a:pt x="1797" y="3561"/>
                      <a:pt x="1534" y="3561"/>
                    </a:cubicBezTo>
                    <a:cubicBezTo>
                      <a:pt x="1499" y="3561"/>
                      <a:pt x="1464" y="3560"/>
                      <a:pt x="1429" y="3557"/>
                    </a:cubicBezTo>
                    <a:cubicBezTo>
                      <a:pt x="1381" y="3571"/>
                      <a:pt x="1333" y="3583"/>
                      <a:pt x="1285" y="3597"/>
                    </a:cubicBezTo>
                    <a:cubicBezTo>
                      <a:pt x="1245" y="4586"/>
                      <a:pt x="1175" y="5572"/>
                      <a:pt x="1012" y="6549"/>
                    </a:cubicBezTo>
                    <a:cubicBezTo>
                      <a:pt x="821" y="7686"/>
                      <a:pt x="470" y="8759"/>
                      <a:pt x="1" y="9781"/>
                    </a:cubicBezTo>
                    <a:cubicBezTo>
                      <a:pt x="3986" y="11247"/>
                      <a:pt x="8029" y="12508"/>
                      <a:pt x="12199" y="13273"/>
                    </a:cubicBezTo>
                    <a:cubicBezTo>
                      <a:pt x="11088" y="9124"/>
                      <a:pt x="7054" y="6747"/>
                      <a:pt x="7054" y="6747"/>
                    </a:cubicBezTo>
                    <a:cubicBezTo>
                      <a:pt x="10097" y="4899"/>
                      <a:pt x="11671" y="1949"/>
                      <a:pt x="12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21" name="Google Shape;13421;p23"/>
              <p:cNvSpPr/>
              <p:nvPr/>
            </p:nvSpPr>
            <p:spPr>
              <a:xfrm rot="1271479">
                <a:off x="1803822" y="2773451"/>
                <a:ext cx="226880" cy="197926"/>
              </a:xfrm>
              <a:custGeom>
                <a:avLst/>
                <a:gdLst/>
                <a:ahLst/>
                <a:cxnLst/>
                <a:rect l="l" t="t" r="r" b="b"/>
                <a:pathLst>
                  <a:path w="14257" h="12435" extrusionOk="0">
                    <a:moveTo>
                      <a:pt x="8763" y="1"/>
                    </a:moveTo>
                    <a:cubicBezTo>
                      <a:pt x="5793" y="2292"/>
                      <a:pt x="2871" y="4645"/>
                      <a:pt x="1" y="7062"/>
                    </a:cubicBezTo>
                    <a:cubicBezTo>
                      <a:pt x="142" y="7267"/>
                      <a:pt x="309" y="7387"/>
                      <a:pt x="504" y="7400"/>
                    </a:cubicBezTo>
                    <a:cubicBezTo>
                      <a:pt x="772" y="7417"/>
                      <a:pt x="1040" y="7425"/>
                      <a:pt x="1308" y="7425"/>
                    </a:cubicBezTo>
                    <a:cubicBezTo>
                      <a:pt x="5000" y="7425"/>
                      <a:pt x="8504" y="5917"/>
                      <a:pt x="8504" y="5917"/>
                    </a:cubicBezTo>
                    <a:cubicBezTo>
                      <a:pt x="8611" y="8416"/>
                      <a:pt x="9740" y="10909"/>
                      <a:pt x="10814" y="12435"/>
                    </a:cubicBezTo>
                    <a:cubicBezTo>
                      <a:pt x="11902" y="9272"/>
                      <a:pt x="13051" y="6131"/>
                      <a:pt x="14257" y="3011"/>
                    </a:cubicBezTo>
                    <a:cubicBezTo>
                      <a:pt x="12207" y="2454"/>
                      <a:pt x="10307" y="1474"/>
                      <a:pt x="8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22" name="Google Shape;13422;p23"/>
              <p:cNvSpPr/>
              <p:nvPr/>
            </p:nvSpPr>
            <p:spPr>
              <a:xfrm rot="1271479">
                <a:off x="1846296" y="2382750"/>
                <a:ext cx="740221" cy="616284"/>
              </a:xfrm>
              <a:custGeom>
                <a:avLst/>
                <a:gdLst/>
                <a:ahLst/>
                <a:cxnLst/>
                <a:rect l="l" t="t" r="r" b="b"/>
                <a:pathLst>
                  <a:path w="46515" h="38719" extrusionOk="0">
                    <a:moveTo>
                      <a:pt x="24350" y="1"/>
                    </a:moveTo>
                    <a:cubicBezTo>
                      <a:pt x="19289" y="1"/>
                      <a:pt x="14009" y="2098"/>
                      <a:pt x="9261" y="6881"/>
                    </a:cubicBezTo>
                    <a:cubicBezTo>
                      <a:pt x="0" y="16215"/>
                      <a:pt x="4277" y="29356"/>
                      <a:pt x="12174" y="34990"/>
                    </a:cubicBezTo>
                    <a:cubicBezTo>
                      <a:pt x="15757" y="37546"/>
                      <a:pt x="19622" y="38719"/>
                      <a:pt x="23394" y="38719"/>
                    </a:cubicBezTo>
                    <a:cubicBezTo>
                      <a:pt x="28681" y="38719"/>
                      <a:pt x="33785" y="36414"/>
                      <a:pt x="37670" y="32383"/>
                    </a:cubicBezTo>
                    <a:cubicBezTo>
                      <a:pt x="43969" y="25850"/>
                      <a:pt x="46515" y="14053"/>
                      <a:pt x="38766" y="6309"/>
                    </a:cubicBezTo>
                    <a:cubicBezTo>
                      <a:pt x="34788" y="2334"/>
                      <a:pt x="29690" y="1"/>
                      <a:pt x="24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23" name="Google Shape;13423;p23"/>
              <p:cNvSpPr/>
              <p:nvPr/>
            </p:nvSpPr>
            <p:spPr>
              <a:xfrm rot="1271479">
                <a:off x="1909215" y="2386231"/>
                <a:ext cx="631770" cy="616029"/>
              </a:xfrm>
              <a:custGeom>
                <a:avLst/>
                <a:gdLst/>
                <a:ahLst/>
                <a:cxnLst/>
                <a:rect l="l" t="t" r="r" b="b"/>
                <a:pathLst>
                  <a:path w="39700" h="38703" extrusionOk="0">
                    <a:moveTo>
                      <a:pt x="20355" y="0"/>
                    </a:moveTo>
                    <a:cubicBezTo>
                      <a:pt x="19641" y="0"/>
                      <a:pt x="18927" y="42"/>
                      <a:pt x="18216" y="124"/>
                    </a:cubicBezTo>
                    <a:cubicBezTo>
                      <a:pt x="18772" y="2543"/>
                      <a:pt x="19121" y="5005"/>
                      <a:pt x="19485" y="7467"/>
                    </a:cubicBezTo>
                    <a:cubicBezTo>
                      <a:pt x="19592" y="8182"/>
                      <a:pt x="19069" y="8546"/>
                      <a:pt x="18505" y="8546"/>
                    </a:cubicBezTo>
                    <a:cubicBezTo>
                      <a:pt x="17966" y="8546"/>
                      <a:pt x="17388" y="8213"/>
                      <a:pt x="17288" y="7537"/>
                    </a:cubicBezTo>
                    <a:cubicBezTo>
                      <a:pt x="16936" y="5173"/>
                      <a:pt x="16593" y="2820"/>
                      <a:pt x="16050" y="510"/>
                    </a:cubicBezTo>
                    <a:cubicBezTo>
                      <a:pt x="14899" y="787"/>
                      <a:pt x="13774" y="1167"/>
                      <a:pt x="12692" y="1646"/>
                    </a:cubicBezTo>
                    <a:cubicBezTo>
                      <a:pt x="14261" y="4362"/>
                      <a:pt x="15689" y="7156"/>
                      <a:pt x="17065" y="9979"/>
                    </a:cubicBezTo>
                    <a:cubicBezTo>
                      <a:pt x="17494" y="10858"/>
                      <a:pt x="16724" y="11696"/>
                      <a:pt x="16007" y="11696"/>
                    </a:cubicBezTo>
                    <a:cubicBezTo>
                      <a:pt x="15694" y="11696"/>
                      <a:pt x="15391" y="11536"/>
                      <a:pt x="15202" y="11150"/>
                    </a:cubicBezTo>
                    <a:cubicBezTo>
                      <a:pt x="13796" y="8264"/>
                      <a:pt x="12336" y="5409"/>
                      <a:pt x="10727" y="2638"/>
                    </a:cubicBezTo>
                    <a:cubicBezTo>
                      <a:pt x="10018" y="3043"/>
                      <a:pt x="9332" y="3484"/>
                      <a:pt x="8669" y="3960"/>
                    </a:cubicBezTo>
                    <a:cubicBezTo>
                      <a:pt x="10418" y="6440"/>
                      <a:pt x="12214" y="8883"/>
                      <a:pt x="14117" y="11248"/>
                    </a:cubicBezTo>
                    <a:cubicBezTo>
                      <a:pt x="14753" y="12039"/>
                      <a:pt x="13971" y="12856"/>
                      <a:pt x="13155" y="12856"/>
                    </a:cubicBezTo>
                    <a:cubicBezTo>
                      <a:pt x="12831" y="12856"/>
                      <a:pt x="12501" y="12728"/>
                      <a:pt x="12253" y="12419"/>
                    </a:cubicBezTo>
                    <a:cubicBezTo>
                      <a:pt x="10400" y="10114"/>
                      <a:pt x="8647" y="7736"/>
                      <a:pt x="6940" y="5324"/>
                    </a:cubicBezTo>
                    <a:cubicBezTo>
                      <a:pt x="6378" y="5806"/>
                      <a:pt x="5819" y="6319"/>
                      <a:pt x="5269" y="6873"/>
                    </a:cubicBezTo>
                    <a:cubicBezTo>
                      <a:pt x="4733" y="7414"/>
                      <a:pt x="4228" y="7986"/>
                      <a:pt x="3756" y="8584"/>
                    </a:cubicBezTo>
                    <a:cubicBezTo>
                      <a:pt x="5645" y="9775"/>
                      <a:pt x="7551" y="10937"/>
                      <a:pt x="9476" y="12069"/>
                    </a:cubicBezTo>
                    <a:cubicBezTo>
                      <a:pt x="10507" y="12677"/>
                      <a:pt x="9914" y="14161"/>
                      <a:pt x="8966" y="14161"/>
                    </a:cubicBezTo>
                    <a:cubicBezTo>
                      <a:pt x="8795" y="14161"/>
                      <a:pt x="8613" y="14113"/>
                      <a:pt x="8426" y="14003"/>
                    </a:cubicBezTo>
                    <a:cubicBezTo>
                      <a:pt x="6433" y="12829"/>
                      <a:pt x="4457" y="11624"/>
                      <a:pt x="2501" y="10389"/>
                    </a:cubicBezTo>
                    <a:cubicBezTo>
                      <a:pt x="1824" y="11499"/>
                      <a:pt x="1277" y="12682"/>
                      <a:pt x="869" y="13915"/>
                    </a:cubicBezTo>
                    <a:cubicBezTo>
                      <a:pt x="2705" y="14530"/>
                      <a:pt x="4581" y="15032"/>
                      <a:pt x="6440" y="15580"/>
                    </a:cubicBezTo>
                    <a:cubicBezTo>
                      <a:pt x="7678" y="15945"/>
                      <a:pt x="7358" y="17768"/>
                      <a:pt x="6251" y="17768"/>
                    </a:cubicBezTo>
                    <a:cubicBezTo>
                      <a:pt x="6148" y="17768"/>
                      <a:pt x="6038" y="17753"/>
                      <a:pt x="5922" y="17718"/>
                    </a:cubicBezTo>
                    <a:cubicBezTo>
                      <a:pt x="4051" y="17167"/>
                      <a:pt x="2171" y="16650"/>
                      <a:pt x="323" y="16036"/>
                    </a:cubicBezTo>
                    <a:cubicBezTo>
                      <a:pt x="97" y="17244"/>
                      <a:pt x="1" y="18472"/>
                      <a:pt x="38" y="19700"/>
                    </a:cubicBezTo>
                    <a:cubicBezTo>
                      <a:pt x="860" y="19779"/>
                      <a:pt x="1686" y="19805"/>
                      <a:pt x="2515" y="19805"/>
                    </a:cubicBezTo>
                    <a:cubicBezTo>
                      <a:pt x="3198" y="19805"/>
                      <a:pt x="3883" y="19787"/>
                      <a:pt x="4571" y="19765"/>
                    </a:cubicBezTo>
                    <a:cubicBezTo>
                      <a:pt x="4585" y="19765"/>
                      <a:pt x="4599" y="19765"/>
                      <a:pt x="4613" y="19765"/>
                    </a:cubicBezTo>
                    <a:cubicBezTo>
                      <a:pt x="5989" y="19765"/>
                      <a:pt x="6043" y="21921"/>
                      <a:pt x="4641" y="21965"/>
                    </a:cubicBezTo>
                    <a:cubicBezTo>
                      <a:pt x="3953" y="21986"/>
                      <a:pt x="3266" y="22002"/>
                      <a:pt x="2581" y="22002"/>
                    </a:cubicBezTo>
                    <a:cubicBezTo>
                      <a:pt x="1797" y="22002"/>
                      <a:pt x="1016" y="21981"/>
                      <a:pt x="238" y="21921"/>
                    </a:cubicBezTo>
                    <a:lnTo>
                      <a:pt x="238" y="21921"/>
                    </a:lnTo>
                    <a:cubicBezTo>
                      <a:pt x="433" y="23190"/>
                      <a:pt x="754" y="24434"/>
                      <a:pt x="1196" y="25639"/>
                    </a:cubicBezTo>
                    <a:cubicBezTo>
                      <a:pt x="2801" y="25164"/>
                      <a:pt x="4371" y="24224"/>
                      <a:pt x="5791" y="23611"/>
                    </a:cubicBezTo>
                    <a:cubicBezTo>
                      <a:pt x="5941" y="23546"/>
                      <a:pt x="6083" y="23517"/>
                      <a:pt x="6214" y="23517"/>
                    </a:cubicBezTo>
                    <a:cubicBezTo>
                      <a:pt x="7215" y="23517"/>
                      <a:pt x="7579" y="25223"/>
                      <a:pt x="6442" y="25713"/>
                    </a:cubicBezTo>
                    <a:cubicBezTo>
                      <a:pt x="4988" y="26340"/>
                      <a:pt x="3535" y="27109"/>
                      <a:pt x="2029" y="27605"/>
                    </a:cubicBezTo>
                    <a:cubicBezTo>
                      <a:pt x="2620" y="28812"/>
                      <a:pt x="3329" y="29958"/>
                      <a:pt x="4146" y="31025"/>
                    </a:cubicBezTo>
                    <a:cubicBezTo>
                      <a:pt x="5524" y="29617"/>
                      <a:pt x="6984" y="28292"/>
                      <a:pt x="8519" y="27056"/>
                    </a:cubicBezTo>
                    <a:cubicBezTo>
                      <a:pt x="8722" y="26892"/>
                      <a:pt x="8927" y="26822"/>
                      <a:pt x="9119" y="26822"/>
                    </a:cubicBezTo>
                    <a:cubicBezTo>
                      <a:pt x="9972" y="26822"/>
                      <a:pt x="10578" y="28203"/>
                      <a:pt x="9690" y="28919"/>
                    </a:cubicBezTo>
                    <a:cubicBezTo>
                      <a:pt x="8235" y="30092"/>
                      <a:pt x="6869" y="31365"/>
                      <a:pt x="5574" y="32710"/>
                    </a:cubicBezTo>
                    <a:cubicBezTo>
                      <a:pt x="6383" y="33558"/>
                      <a:pt x="7256" y="34322"/>
                      <a:pt x="8181" y="34982"/>
                    </a:cubicBezTo>
                    <a:cubicBezTo>
                      <a:pt x="8481" y="35196"/>
                      <a:pt x="8783" y="35397"/>
                      <a:pt x="9086" y="35592"/>
                    </a:cubicBezTo>
                    <a:lnTo>
                      <a:pt x="10909" y="30734"/>
                    </a:lnTo>
                    <a:cubicBezTo>
                      <a:pt x="11108" y="30202"/>
                      <a:pt x="11581" y="29969"/>
                      <a:pt x="12038" y="29969"/>
                    </a:cubicBezTo>
                    <a:cubicBezTo>
                      <a:pt x="12706" y="29969"/>
                      <a:pt x="13342" y="30466"/>
                      <a:pt x="13047" y="31251"/>
                    </a:cubicBezTo>
                    <a:lnTo>
                      <a:pt x="11010" y="36684"/>
                    </a:lnTo>
                    <a:cubicBezTo>
                      <a:pt x="12215" y="37291"/>
                      <a:pt x="13482" y="37770"/>
                      <a:pt x="14787" y="38111"/>
                    </a:cubicBezTo>
                    <a:cubicBezTo>
                      <a:pt x="15007" y="36170"/>
                      <a:pt x="15156" y="34223"/>
                      <a:pt x="15298" y="32276"/>
                    </a:cubicBezTo>
                    <a:cubicBezTo>
                      <a:pt x="15351" y="31557"/>
                      <a:pt x="15956" y="31186"/>
                      <a:pt x="16519" y="31186"/>
                    </a:cubicBezTo>
                    <a:cubicBezTo>
                      <a:pt x="17052" y="31186"/>
                      <a:pt x="17547" y="31520"/>
                      <a:pt x="17496" y="32206"/>
                    </a:cubicBezTo>
                    <a:cubicBezTo>
                      <a:pt x="17342" y="34319"/>
                      <a:pt x="17172" y="36431"/>
                      <a:pt x="16935" y="38537"/>
                    </a:cubicBezTo>
                    <a:cubicBezTo>
                      <a:pt x="17749" y="38647"/>
                      <a:pt x="18569" y="38703"/>
                      <a:pt x="19389" y="38703"/>
                    </a:cubicBezTo>
                    <a:cubicBezTo>
                      <a:pt x="20042" y="38703"/>
                      <a:pt x="20695" y="38667"/>
                      <a:pt x="21346" y="38597"/>
                    </a:cubicBezTo>
                    <a:cubicBezTo>
                      <a:pt x="20845" y="36495"/>
                      <a:pt x="20248" y="34418"/>
                      <a:pt x="19717" y="32320"/>
                    </a:cubicBezTo>
                    <a:cubicBezTo>
                      <a:pt x="19505" y="31480"/>
                      <a:pt x="20211" y="30909"/>
                      <a:pt x="20870" y="30909"/>
                    </a:cubicBezTo>
                    <a:cubicBezTo>
                      <a:pt x="21287" y="30909"/>
                      <a:pt x="21685" y="31137"/>
                      <a:pt x="21819" y="31668"/>
                    </a:cubicBezTo>
                    <a:cubicBezTo>
                      <a:pt x="22372" y="33862"/>
                      <a:pt x="23002" y="36033"/>
                      <a:pt x="23516" y="38233"/>
                    </a:cubicBezTo>
                    <a:cubicBezTo>
                      <a:pt x="25233" y="37841"/>
                      <a:pt x="26898" y="37204"/>
                      <a:pt x="28473" y="36352"/>
                    </a:cubicBezTo>
                    <a:cubicBezTo>
                      <a:pt x="27108" y="34366"/>
                      <a:pt x="25825" y="32323"/>
                      <a:pt x="24360" y="30406"/>
                    </a:cubicBezTo>
                    <a:cubicBezTo>
                      <a:pt x="23746" y="29602"/>
                      <a:pt x="24521" y="28783"/>
                      <a:pt x="25326" y="28783"/>
                    </a:cubicBezTo>
                    <a:cubicBezTo>
                      <a:pt x="25651" y="28783"/>
                      <a:pt x="25980" y="28916"/>
                      <a:pt x="26225" y="29236"/>
                    </a:cubicBezTo>
                    <a:cubicBezTo>
                      <a:pt x="27694" y="31160"/>
                      <a:pt x="28979" y="33209"/>
                      <a:pt x="30350" y="35201"/>
                    </a:cubicBezTo>
                    <a:cubicBezTo>
                      <a:pt x="31550" y="34374"/>
                      <a:pt x="32666" y="33427"/>
                      <a:pt x="33678" y="32376"/>
                    </a:cubicBezTo>
                    <a:cubicBezTo>
                      <a:pt x="33811" y="32238"/>
                      <a:pt x="33940" y="32094"/>
                      <a:pt x="34071" y="31951"/>
                    </a:cubicBezTo>
                    <a:cubicBezTo>
                      <a:pt x="31705" y="30379"/>
                      <a:pt x="29396" y="28723"/>
                      <a:pt x="27002" y="27192"/>
                    </a:cubicBezTo>
                    <a:cubicBezTo>
                      <a:pt x="26006" y="26554"/>
                      <a:pt x="26581" y="25083"/>
                      <a:pt x="27499" y="25083"/>
                    </a:cubicBezTo>
                    <a:cubicBezTo>
                      <a:pt x="27674" y="25083"/>
                      <a:pt x="27861" y="25136"/>
                      <a:pt x="28052" y="25259"/>
                    </a:cubicBezTo>
                    <a:cubicBezTo>
                      <a:pt x="30561" y="26863"/>
                      <a:pt x="32977" y="28604"/>
                      <a:pt x="35463" y="30240"/>
                    </a:cubicBezTo>
                    <a:cubicBezTo>
                      <a:pt x="36640" y="28621"/>
                      <a:pt x="37590" y="26847"/>
                      <a:pt x="38285" y="24971"/>
                    </a:cubicBezTo>
                    <a:cubicBezTo>
                      <a:pt x="35152" y="24492"/>
                      <a:pt x="32025" y="23990"/>
                      <a:pt x="28955" y="23183"/>
                    </a:cubicBezTo>
                    <a:cubicBezTo>
                      <a:pt x="27691" y="22850"/>
                      <a:pt x="28031" y="21002"/>
                      <a:pt x="29169" y="21002"/>
                    </a:cubicBezTo>
                    <a:cubicBezTo>
                      <a:pt x="29264" y="21002"/>
                      <a:pt x="29365" y="21015"/>
                      <a:pt x="29471" y="21043"/>
                    </a:cubicBezTo>
                    <a:cubicBezTo>
                      <a:pt x="32589" y="21863"/>
                      <a:pt x="35766" y="22369"/>
                      <a:pt x="38948" y="22854"/>
                    </a:cubicBezTo>
                    <a:cubicBezTo>
                      <a:pt x="39489" y="20746"/>
                      <a:pt x="39700" y="18555"/>
                      <a:pt x="39504" y="16392"/>
                    </a:cubicBezTo>
                    <a:lnTo>
                      <a:pt x="39504" y="16392"/>
                    </a:lnTo>
                    <a:cubicBezTo>
                      <a:pt x="37122" y="16873"/>
                      <a:pt x="34742" y="17356"/>
                      <a:pt x="32360" y="17839"/>
                    </a:cubicBezTo>
                    <a:cubicBezTo>
                      <a:pt x="32273" y="17857"/>
                      <a:pt x="32190" y="17865"/>
                      <a:pt x="32109" y="17865"/>
                    </a:cubicBezTo>
                    <a:cubicBezTo>
                      <a:pt x="30907" y="17865"/>
                      <a:pt x="30411" y="16004"/>
                      <a:pt x="31708" y="15739"/>
                    </a:cubicBezTo>
                    <a:cubicBezTo>
                      <a:pt x="34194" y="15231"/>
                      <a:pt x="36680" y="14726"/>
                      <a:pt x="39168" y="14225"/>
                    </a:cubicBezTo>
                    <a:cubicBezTo>
                      <a:pt x="38812" y="12627"/>
                      <a:pt x="38211" y="11093"/>
                      <a:pt x="37387" y="9677"/>
                    </a:cubicBezTo>
                    <a:cubicBezTo>
                      <a:pt x="35750" y="10529"/>
                      <a:pt x="34102" y="11361"/>
                      <a:pt x="32444" y="12172"/>
                    </a:cubicBezTo>
                    <a:cubicBezTo>
                      <a:pt x="32267" y="12258"/>
                      <a:pt x="32093" y="12296"/>
                      <a:pt x="31926" y="12296"/>
                    </a:cubicBezTo>
                    <a:cubicBezTo>
                      <a:pt x="30900" y="12296"/>
                      <a:pt x="30182" y="10846"/>
                      <a:pt x="31273" y="10308"/>
                    </a:cubicBezTo>
                    <a:cubicBezTo>
                      <a:pt x="32906" y="9506"/>
                      <a:pt x="34533" y="8691"/>
                      <a:pt x="36146" y="7851"/>
                    </a:cubicBezTo>
                    <a:cubicBezTo>
                      <a:pt x="35720" y="7308"/>
                      <a:pt x="35262" y="6791"/>
                      <a:pt x="34775" y="6302"/>
                    </a:cubicBezTo>
                    <a:cubicBezTo>
                      <a:pt x="34008" y="5537"/>
                      <a:pt x="33190" y="4826"/>
                      <a:pt x="32326" y="4174"/>
                    </a:cubicBezTo>
                    <a:cubicBezTo>
                      <a:pt x="32319" y="4184"/>
                      <a:pt x="32313" y="4196"/>
                      <a:pt x="32305" y="4206"/>
                    </a:cubicBezTo>
                    <a:cubicBezTo>
                      <a:pt x="30841" y="6110"/>
                      <a:pt x="29418" y="8045"/>
                      <a:pt x="27894" y="9901"/>
                    </a:cubicBezTo>
                    <a:cubicBezTo>
                      <a:pt x="27673" y="10170"/>
                      <a:pt x="27410" y="10282"/>
                      <a:pt x="27152" y="10282"/>
                    </a:cubicBezTo>
                    <a:cubicBezTo>
                      <a:pt x="26359" y="10282"/>
                      <a:pt x="25614" y="9219"/>
                      <a:pt x="26289" y="8396"/>
                    </a:cubicBezTo>
                    <a:cubicBezTo>
                      <a:pt x="27750" y="6618"/>
                      <a:pt x="29117" y="4770"/>
                      <a:pt x="30516" y="2944"/>
                    </a:cubicBezTo>
                    <a:cubicBezTo>
                      <a:pt x="28682" y="1823"/>
                      <a:pt x="26717" y="1000"/>
                      <a:pt x="24677" y="513"/>
                    </a:cubicBezTo>
                    <a:cubicBezTo>
                      <a:pt x="24545" y="2678"/>
                      <a:pt x="24300" y="4832"/>
                      <a:pt x="23917" y="6977"/>
                    </a:cubicBezTo>
                    <a:cubicBezTo>
                      <a:pt x="23815" y="7549"/>
                      <a:pt x="23396" y="7799"/>
                      <a:pt x="22954" y="7799"/>
                    </a:cubicBezTo>
                    <a:cubicBezTo>
                      <a:pt x="22317" y="7799"/>
                      <a:pt x="21631" y="7281"/>
                      <a:pt x="21778" y="6460"/>
                    </a:cubicBezTo>
                    <a:cubicBezTo>
                      <a:pt x="22154" y="4354"/>
                      <a:pt x="22382" y="2247"/>
                      <a:pt x="22501" y="126"/>
                    </a:cubicBezTo>
                    <a:cubicBezTo>
                      <a:pt x="21788" y="42"/>
                      <a:pt x="21072" y="0"/>
                      <a:pt x="20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24" name="Google Shape;13424;p23"/>
              <p:cNvSpPr/>
              <p:nvPr/>
            </p:nvSpPr>
            <p:spPr>
              <a:xfrm rot="1271479">
                <a:off x="1916348" y="2440404"/>
                <a:ext cx="603173" cy="502160"/>
              </a:xfrm>
              <a:custGeom>
                <a:avLst/>
                <a:gdLst/>
                <a:ahLst/>
                <a:cxnLst/>
                <a:rect l="l" t="t" r="r" b="b"/>
                <a:pathLst>
                  <a:path w="37903" h="31549" extrusionOk="0">
                    <a:moveTo>
                      <a:pt x="19841" y="1"/>
                    </a:moveTo>
                    <a:cubicBezTo>
                      <a:pt x="15717" y="1"/>
                      <a:pt x="11416" y="1710"/>
                      <a:pt x="7548" y="5608"/>
                    </a:cubicBezTo>
                    <a:cubicBezTo>
                      <a:pt x="1" y="13212"/>
                      <a:pt x="3485" y="23920"/>
                      <a:pt x="9920" y="28510"/>
                    </a:cubicBezTo>
                    <a:cubicBezTo>
                      <a:pt x="12840" y="30593"/>
                      <a:pt x="15990" y="31549"/>
                      <a:pt x="19063" y="31549"/>
                    </a:cubicBezTo>
                    <a:cubicBezTo>
                      <a:pt x="23372" y="31549"/>
                      <a:pt x="27530" y="29670"/>
                      <a:pt x="30695" y="26387"/>
                    </a:cubicBezTo>
                    <a:cubicBezTo>
                      <a:pt x="35828" y="21063"/>
                      <a:pt x="37902" y="11450"/>
                      <a:pt x="31587" y="5142"/>
                    </a:cubicBezTo>
                    <a:cubicBezTo>
                      <a:pt x="28346" y="1903"/>
                      <a:pt x="24192" y="1"/>
                      <a:pt x="198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25" name="Google Shape;13425;p23"/>
              <p:cNvSpPr/>
              <p:nvPr/>
            </p:nvSpPr>
            <p:spPr>
              <a:xfrm rot="1271479">
                <a:off x="2192259" y="2260208"/>
                <a:ext cx="22995" cy="89039"/>
              </a:xfrm>
              <a:custGeom>
                <a:avLst/>
                <a:gdLst/>
                <a:ahLst/>
                <a:cxnLst/>
                <a:rect l="l" t="t" r="r" b="b"/>
                <a:pathLst>
                  <a:path w="1445" h="5594" extrusionOk="0">
                    <a:moveTo>
                      <a:pt x="274" y="1"/>
                    </a:moveTo>
                    <a:cubicBezTo>
                      <a:pt x="137" y="1"/>
                      <a:pt x="0" y="89"/>
                      <a:pt x="1" y="266"/>
                    </a:cubicBezTo>
                    <a:lnTo>
                      <a:pt x="1" y="268"/>
                    </a:lnTo>
                    <a:cubicBezTo>
                      <a:pt x="15" y="2013"/>
                      <a:pt x="301" y="3746"/>
                      <a:pt x="847" y="5403"/>
                    </a:cubicBezTo>
                    <a:cubicBezTo>
                      <a:pt x="891" y="5536"/>
                      <a:pt x="1001" y="5594"/>
                      <a:pt x="1111" y="5594"/>
                    </a:cubicBezTo>
                    <a:cubicBezTo>
                      <a:pt x="1278" y="5594"/>
                      <a:pt x="1444" y="5461"/>
                      <a:pt x="1378" y="5258"/>
                    </a:cubicBezTo>
                    <a:cubicBezTo>
                      <a:pt x="845" y="3647"/>
                      <a:pt x="567" y="1964"/>
                      <a:pt x="552" y="266"/>
                    </a:cubicBezTo>
                    <a:cubicBezTo>
                      <a:pt x="550" y="89"/>
                      <a:pt x="411" y="1"/>
                      <a:pt x="27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26" name="Google Shape;13426;p23"/>
              <p:cNvSpPr/>
              <p:nvPr/>
            </p:nvSpPr>
            <p:spPr>
              <a:xfrm rot="1271479">
                <a:off x="2233777" y="2265017"/>
                <a:ext cx="29106" cy="19084"/>
              </a:xfrm>
              <a:custGeom>
                <a:avLst/>
                <a:gdLst/>
                <a:ahLst/>
                <a:cxnLst/>
                <a:rect l="l" t="t" r="r" b="b"/>
                <a:pathLst>
                  <a:path w="1829" h="1199" extrusionOk="0">
                    <a:moveTo>
                      <a:pt x="440" y="0"/>
                    </a:moveTo>
                    <a:cubicBezTo>
                      <a:pt x="177" y="0"/>
                      <a:pt x="0" y="377"/>
                      <a:pt x="281" y="501"/>
                    </a:cubicBezTo>
                    <a:cubicBezTo>
                      <a:pt x="633" y="654"/>
                      <a:pt x="955" y="864"/>
                      <a:pt x="1236" y="1123"/>
                    </a:cubicBezTo>
                    <a:cubicBezTo>
                      <a:pt x="1294" y="1176"/>
                      <a:pt x="1358" y="1198"/>
                      <a:pt x="1420" y="1198"/>
                    </a:cubicBezTo>
                    <a:cubicBezTo>
                      <a:pt x="1637" y="1198"/>
                      <a:pt x="1829" y="923"/>
                      <a:pt x="1626" y="735"/>
                    </a:cubicBezTo>
                    <a:cubicBezTo>
                      <a:pt x="1312" y="441"/>
                      <a:pt x="952" y="201"/>
                      <a:pt x="560" y="27"/>
                    </a:cubicBezTo>
                    <a:cubicBezTo>
                      <a:pt x="519" y="8"/>
                      <a:pt x="478" y="0"/>
                      <a:pt x="4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27" name="Google Shape;13427;p23"/>
              <p:cNvSpPr/>
              <p:nvPr/>
            </p:nvSpPr>
            <p:spPr>
              <a:xfrm rot="1271479">
                <a:off x="2250767" y="2296258"/>
                <a:ext cx="46754" cy="46748"/>
              </a:xfrm>
              <a:custGeom>
                <a:avLst/>
                <a:gdLst/>
                <a:ahLst/>
                <a:cxnLst/>
                <a:rect l="l" t="t" r="r" b="b"/>
                <a:pathLst>
                  <a:path w="2938" h="2937" extrusionOk="0">
                    <a:moveTo>
                      <a:pt x="362" y="0"/>
                    </a:moveTo>
                    <a:cubicBezTo>
                      <a:pt x="146" y="0"/>
                      <a:pt x="0" y="355"/>
                      <a:pt x="230" y="529"/>
                    </a:cubicBezTo>
                    <a:cubicBezTo>
                      <a:pt x="1057" y="1162"/>
                      <a:pt x="1766" y="1933"/>
                      <a:pt x="2329" y="2809"/>
                    </a:cubicBezTo>
                    <a:cubicBezTo>
                      <a:pt x="2387" y="2899"/>
                      <a:pt x="2471" y="2936"/>
                      <a:pt x="2554" y="2936"/>
                    </a:cubicBezTo>
                    <a:cubicBezTo>
                      <a:pt x="2747" y="2936"/>
                      <a:pt x="2937" y="2739"/>
                      <a:pt x="2804" y="2531"/>
                    </a:cubicBezTo>
                    <a:cubicBezTo>
                      <a:pt x="2189" y="1577"/>
                      <a:pt x="1411" y="739"/>
                      <a:pt x="507" y="54"/>
                    </a:cubicBezTo>
                    <a:cubicBezTo>
                      <a:pt x="457" y="17"/>
                      <a:pt x="408" y="0"/>
                      <a:pt x="36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28" name="Google Shape;13428;p23"/>
              <p:cNvSpPr/>
              <p:nvPr/>
            </p:nvSpPr>
            <p:spPr>
              <a:xfrm rot="1271479">
                <a:off x="2357906" y="2330914"/>
                <a:ext cx="62047" cy="49215"/>
              </a:xfrm>
              <a:custGeom>
                <a:avLst/>
                <a:gdLst/>
                <a:ahLst/>
                <a:cxnLst/>
                <a:rect l="l" t="t" r="r" b="b"/>
                <a:pathLst>
                  <a:path w="3899" h="3092" extrusionOk="0">
                    <a:moveTo>
                      <a:pt x="3507" y="0"/>
                    </a:moveTo>
                    <a:cubicBezTo>
                      <a:pt x="3463" y="0"/>
                      <a:pt x="3415" y="13"/>
                      <a:pt x="3368" y="42"/>
                    </a:cubicBezTo>
                    <a:cubicBezTo>
                      <a:pt x="2197" y="754"/>
                      <a:pt x="1127" y="1622"/>
                      <a:pt x="187" y="2619"/>
                    </a:cubicBezTo>
                    <a:cubicBezTo>
                      <a:pt x="1" y="2816"/>
                      <a:pt x="187" y="3092"/>
                      <a:pt x="394" y="3092"/>
                    </a:cubicBezTo>
                    <a:cubicBezTo>
                      <a:pt x="456" y="3092"/>
                      <a:pt x="520" y="3067"/>
                      <a:pt x="577" y="3007"/>
                    </a:cubicBezTo>
                    <a:cubicBezTo>
                      <a:pt x="1482" y="2044"/>
                      <a:pt x="2516" y="1206"/>
                      <a:pt x="3645" y="517"/>
                    </a:cubicBezTo>
                    <a:cubicBezTo>
                      <a:pt x="3899" y="362"/>
                      <a:pt x="3743" y="0"/>
                      <a:pt x="350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29" name="Google Shape;13429;p23"/>
              <p:cNvSpPr/>
              <p:nvPr/>
            </p:nvSpPr>
            <p:spPr>
              <a:xfrm rot="1271479">
                <a:off x="2429287" y="2335305"/>
                <a:ext cx="26608" cy="14612"/>
              </a:xfrm>
              <a:custGeom>
                <a:avLst/>
                <a:gdLst/>
                <a:ahLst/>
                <a:cxnLst/>
                <a:rect l="l" t="t" r="r" b="b"/>
                <a:pathLst>
                  <a:path w="1672" h="918" extrusionOk="0">
                    <a:moveTo>
                      <a:pt x="1321" y="1"/>
                    </a:moveTo>
                    <a:cubicBezTo>
                      <a:pt x="1292" y="1"/>
                      <a:pt x="1260" y="6"/>
                      <a:pt x="1227" y="18"/>
                    </a:cubicBezTo>
                    <a:cubicBezTo>
                      <a:pt x="904" y="135"/>
                      <a:pt x="588" y="266"/>
                      <a:pt x="277" y="413"/>
                    </a:cubicBezTo>
                    <a:cubicBezTo>
                      <a:pt x="1" y="544"/>
                      <a:pt x="172" y="917"/>
                      <a:pt x="430" y="917"/>
                    </a:cubicBezTo>
                    <a:cubicBezTo>
                      <a:pt x="470" y="917"/>
                      <a:pt x="512" y="908"/>
                      <a:pt x="555" y="888"/>
                    </a:cubicBezTo>
                    <a:lnTo>
                      <a:pt x="555" y="889"/>
                    </a:lnTo>
                    <a:cubicBezTo>
                      <a:pt x="822" y="762"/>
                      <a:pt x="1095" y="649"/>
                      <a:pt x="1374" y="549"/>
                    </a:cubicBezTo>
                    <a:cubicBezTo>
                      <a:pt x="1671" y="442"/>
                      <a:pt x="1585" y="1"/>
                      <a:pt x="1321"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30" name="Google Shape;13430;p23"/>
              <p:cNvSpPr/>
              <p:nvPr/>
            </p:nvSpPr>
            <p:spPr>
              <a:xfrm rot="1271479">
                <a:off x="2012045" y="2298725"/>
                <a:ext cx="11617" cy="26549"/>
              </a:xfrm>
              <a:custGeom>
                <a:avLst/>
                <a:gdLst/>
                <a:ahLst/>
                <a:cxnLst/>
                <a:rect l="l" t="t" r="r" b="b"/>
                <a:pathLst>
                  <a:path w="730" h="1668" extrusionOk="0">
                    <a:moveTo>
                      <a:pt x="337" y="0"/>
                    </a:moveTo>
                    <a:cubicBezTo>
                      <a:pt x="177" y="0"/>
                      <a:pt x="1" y="137"/>
                      <a:pt x="37" y="345"/>
                    </a:cubicBezTo>
                    <a:cubicBezTo>
                      <a:pt x="97" y="696"/>
                      <a:pt x="140" y="1049"/>
                      <a:pt x="166" y="1403"/>
                    </a:cubicBezTo>
                    <a:cubicBezTo>
                      <a:pt x="179" y="1579"/>
                      <a:pt x="324" y="1667"/>
                      <a:pt x="461" y="1667"/>
                    </a:cubicBezTo>
                    <a:cubicBezTo>
                      <a:pt x="599" y="1667"/>
                      <a:pt x="729" y="1580"/>
                      <a:pt x="716" y="1403"/>
                    </a:cubicBezTo>
                    <a:cubicBezTo>
                      <a:pt x="686" y="1000"/>
                      <a:pt x="636" y="598"/>
                      <a:pt x="566" y="200"/>
                    </a:cubicBezTo>
                    <a:cubicBezTo>
                      <a:pt x="542" y="61"/>
                      <a:pt x="443" y="0"/>
                      <a:pt x="33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31" name="Google Shape;13431;p23"/>
              <p:cNvSpPr/>
              <p:nvPr/>
            </p:nvSpPr>
            <p:spPr>
              <a:xfrm rot="1271479">
                <a:off x="1995530" y="2336899"/>
                <a:ext cx="34485" cy="68697"/>
              </a:xfrm>
              <a:custGeom>
                <a:avLst/>
                <a:gdLst/>
                <a:ahLst/>
                <a:cxnLst/>
                <a:rect l="l" t="t" r="r" b="b"/>
                <a:pathLst>
                  <a:path w="2167" h="4316" extrusionOk="0">
                    <a:moveTo>
                      <a:pt x="335" y="0"/>
                    </a:moveTo>
                    <a:cubicBezTo>
                      <a:pt x="172" y="0"/>
                      <a:pt x="1" y="135"/>
                      <a:pt x="55" y="343"/>
                    </a:cubicBezTo>
                    <a:lnTo>
                      <a:pt x="54" y="341"/>
                    </a:lnTo>
                    <a:lnTo>
                      <a:pt x="54" y="341"/>
                    </a:lnTo>
                    <a:cubicBezTo>
                      <a:pt x="402" y="1678"/>
                      <a:pt x="913" y="2967"/>
                      <a:pt x="1574" y="4179"/>
                    </a:cubicBezTo>
                    <a:cubicBezTo>
                      <a:pt x="1627" y="4275"/>
                      <a:pt x="1709" y="4315"/>
                      <a:pt x="1792" y="4315"/>
                    </a:cubicBezTo>
                    <a:cubicBezTo>
                      <a:pt x="1977" y="4315"/>
                      <a:pt x="2167" y="4117"/>
                      <a:pt x="2050" y="3902"/>
                    </a:cubicBezTo>
                    <a:cubicBezTo>
                      <a:pt x="1412" y="2730"/>
                      <a:pt x="920" y="1486"/>
                      <a:pt x="585" y="196"/>
                    </a:cubicBezTo>
                    <a:cubicBezTo>
                      <a:pt x="549" y="59"/>
                      <a:pt x="444" y="0"/>
                      <a:pt x="335"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32" name="Google Shape;13432;p23"/>
              <p:cNvSpPr/>
              <p:nvPr/>
            </p:nvSpPr>
            <p:spPr>
              <a:xfrm rot="1271479">
                <a:off x="1887115" y="2422182"/>
                <a:ext cx="30045" cy="16124"/>
              </a:xfrm>
              <a:custGeom>
                <a:avLst/>
                <a:gdLst/>
                <a:ahLst/>
                <a:cxnLst/>
                <a:rect l="l" t="t" r="r" b="b"/>
                <a:pathLst>
                  <a:path w="1888" h="1013" extrusionOk="0">
                    <a:moveTo>
                      <a:pt x="1453" y="1"/>
                    </a:moveTo>
                    <a:cubicBezTo>
                      <a:pt x="1413" y="1"/>
                      <a:pt x="1372" y="9"/>
                      <a:pt x="1330" y="28"/>
                    </a:cubicBezTo>
                    <a:lnTo>
                      <a:pt x="280" y="510"/>
                    </a:lnTo>
                    <a:cubicBezTo>
                      <a:pt x="0" y="637"/>
                      <a:pt x="175" y="1012"/>
                      <a:pt x="435" y="1012"/>
                    </a:cubicBezTo>
                    <a:cubicBezTo>
                      <a:pt x="474" y="1012"/>
                      <a:pt x="515" y="1004"/>
                      <a:pt x="557" y="985"/>
                    </a:cubicBezTo>
                    <a:lnTo>
                      <a:pt x="1608" y="503"/>
                    </a:lnTo>
                    <a:cubicBezTo>
                      <a:pt x="1887" y="374"/>
                      <a:pt x="1713" y="1"/>
                      <a:pt x="145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33" name="Google Shape;13433;p23"/>
              <p:cNvSpPr/>
              <p:nvPr/>
            </p:nvSpPr>
            <p:spPr>
              <a:xfrm rot="1271479">
                <a:off x="1928509" y="2424160"/>
                <a:ext cx="53104" cy="18925"/>
              </a:xfrm>
              <a:custGeom>
                <a:avLst/>
                <a:gdLst/>
                <a:ahLst/>
                <a:cxnLst/>
                <a:rect l="l" t="t" r="r" b="b"/>
                <a:pathLst>
                  <a:path w="3337" h="1189" extrusionOk="0">
                    <a:moveTo>
                      <a:pt x="2924" y="1"/>
                    </a:moveTo>
                    <a:cubicBezTo>
                      <a:pt x="2905" y="1"/>
                      <a:pt x="2886" y="2"/>
                      <a:pt x="2865" y="6"/>
                    </a:cubicBezTo>
                    <a:cubicBezTo>
                      <a:pt x="2001" y="171"/>
                      <a:pt x="1147" y="384"/>
                      <a:pt x="306" y="644"/>
                    </a:cubicBezTo>
                    <a:cubicBezTo>
                      <a:pt x="0" y="739"/>
                      <a:pt x="93" y="1189"/>
                      <a:pt x="368" y="1189"/>
                    </a:cubicBezTo>
                    <a:cubicBezTo>
                      <a:pt x="395" y="1189"/>
                      <a:pt x="423" y="1185"/>
                      <a:pt x="453" y="1175"/>
                    </a:cubicBezTo>
                    <a:cubicBezTo>
                      <a:pt x="1293" y="915"/>
                      <a:pt x="2148" y="701"/>
                      <a:pt x="3010" y="536"/>
                    </a:cubicBezTo>
                    <a:cubicBezTo>
                      <a:pt x="3337" y="474"/>
                      <a:pt x="3226" y="1"/>
                      <a:pt x="292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34" name="Google Shape;13434;p23"/>
              <p:cNvSpPr/>
              <p:nvPr/>
            </p:nvSpPr>
            <p:spPr>
              <a:xfrm rot="1271479">
                <a:off x="1817190" y="2657809"/>
                <a:ext cx="56255" cy="17079"/>
              </a:xfrm>
              <a:custGeom>
                <a:avLst/>
                <a:gdLst/>
                <a:ahLst/>
                <a:cxnLst/>
                <a:rect l="l" t="t" r="r" b="b"/>
                <a:pathLst>
                  <a:path w="3535" h="1073" extrusionOk="0">
                    <a:moveTo>
                      <a:pt x="400" y="1"/>
                    </a:moveTo>
                    <a:cubicBezTo>
                      <a:pt x="105" y="1"/>
                      <a:pt x="0" y="465"/>
                      <a:pt x="322" y="539"/>
                    </a:cubicBezTo>
                    <a:cubicBezTo>
                      <a:pt x="1228" y="748"/>
                      <a:pt x="2139" y="923"/>
                      <a:pt x="3057" y="1069"/>
                    </a:cubicBezTo>
                    <a:cubicBezTo>
                      <a:pt x="3073" y="1071"/>
                      <a:pt x="3089" y="1073"/>
                      <a:pt x="3105" y="1073"/>
                    </a:cubicBezTo>
                    <a:cubicBezTo>
                      <a:pt x="3415" y="1073"/>
                      <a:pt x="3535" y="590"/>
                      <a:pt x="3202" y="538"/>
                    </a:cubicBezTo>
                    <a:cubicBezTo>
                      <a:pt x="2284" y="394"/>
                      <a:pt x="1373" y="217"/>
                      <a:pt x="468" y="8"/>
                    </a:cubicBezTo>
                    <a:cubicBezTo>
                      <a:pt x="444" y="3"/>
                      <a:pt x="421" y="1"/>
                      <a:pt x="40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35" name="Google Shape;13435;p23"/>
              <p:cNvSpPr/>
              <p:nvPr/>
            </p:nvSpPr>
            <p:spPr>
              <a:xfrm rot="1271479">
                <a:off x="1847598" y="2723567"/>
                <a:ext cx="23457" cy="62649"/>
              </a:xfrm>
              <a:custGeom>
                <a:avLst/>
                <a:gdLst/>
                <a:ahLst/>
                <a:cxnLst/>
                <a:rect l="l" t="t" r="r" b="b"/>
                <a:pathLst>
                  <a:path w="1474" h="3936" extrusionOk="0">
                    <a:moveTo>
                      <a:pt x="1140" y="0"/>
                    </a:moveTo>
                    <a:cubicBezTo>
                      <a:pt x="1030" y="0"/>
                      <a:pt x="919" y="58"/>
                      <a:pt x="874" y="191"/>
                    </a:cubicBezTo>
                    <a:cubicBezTo>
                      <a:pt x="498" y="1298"/>
                      <a:pt x="216" y="2435"/>
                      <a:pt x="33" y="3590"/>
                    </a:cubicBezTo>
                    <a:cubicBezTo>
                      <a:pt x="0" y="3799"/>
                      <a:pt x="179" y="3936"/>
                      <a:pt x="338" y="3936"/>
                    </a:cubicBezTo>
                    <a:cubicBezTo>
                      <a:pt x="444" y="3936"/>
                      <a:pt x="542" y="3876"/>
                      <a:pt x="564" y="3737"/>
                    </a:cubicBezTo>
                    <a:cubicBezTo>
                      <a:pt x="747" y="2582"/>
                      <a:pt x="1028" y="1443"/>
                      <a:pt x="1405" y="336"/>
                    </a:cubicBezTo>
                    <a:cubicBezTo>
                      <a:pt x="1474" y="133"/>
                      <a:pt x="1308" y="0"/>
                      <a:pt x="11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36" name="Google Shape;13436;p23"/>
              <p:cNvSpPr/>
              <p:nvPr/>
            </p:nvSpPr>
            <p:spPr>
              <a:xfrm rot="1271479">
                <a:off x="1967241" y="2993002"/>
                <a:ext cx="25796" cy="15694"/>
              </a:xfrm>
              <a:custGeom>
                <a:avLst/>
                <a:gdLst/>
                <a:ahLst/>
                <a:cxnLst/>
                <a:rect l="l" t="t" r="r" b="b"/>
                <a:pathLst>
                  <a:path w="1621" h="985" extrusionOk="0">
                    <a:moveTo>
                      <a:pt x="1210" y="1"/>
                    </a:moveTo>
                    <a:cubicBezTo>
                      <a:pt x="1168" y="1"/>
                      <a:pt x="1123" y="11"/>
                      <a:pt x="1077" y="36"/>
                    </a:cubicBezTo>
                    <a:lnTo>
                      <a:pt x="267" y="475"/>
                    </a:lnTo>
                    <a:cubicBezTo>
                      <a:pt x="1" y="619"/>
                      <a:pt x="163" y="985"/>
                      <a:pt x="410" y="985"/>
                    </a:cubicBezTo>
                    <a:cubicBezTo>
                      <a:pt x="453" y="985"/>
                      <a:pt x="498" y="974"/>
                      <a:pt x="544" y="950"/>
                    </a:cubicBezTo>
                    <a:lnTo>
                      <a:pt x="1354" y="512"/>
                    </a:lnTo>
                    <a:cubicBezTo>
                      <a:pt x="1620" y="368"/>
                      <a:pt x="1457" y="1"/>
                      <a:pt x="121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37" name="Google Shape;13437;p23"/>
              <p:cNvSpPr/>
              <p:nvPr/>
            </p:nvSpPr>
            <p:spPr>
              <a:xfrm rot="1271479">
                <a:off x="2005101" y="2980168"/>
                <a:ext cx="33228" cy="22761"/>
              </a:xfrm>
              <a:custGeom>
                <a:avLst/>
                <a:gdLst/>
                <a:ahLst/>
                <a:cxnLst/>
                <a:rect l="l" t="t" r="r" b="b"/>
                <a:pathLst>
                  <a:path w="2088" h="1430" extrusionOk="0">
                    <a:moveTo>
                      <a:pt x="1723" y="0"/>
                    </a:moveTo>
                    <a:cubicBezTo>
                      <a:pt x="1677" y="0"/>
                      <a:pt x="1628" y="16"/>
                      <a:pt x="1578" y="54"/>
                    </a:cubicBezTo>
                    <a:cubicBezTo>
                      <a:pt x="1158" y="368"/>
                      <a:pt x="719" y="656"/>
                      <a:pt x="262" y="915"/>
                    </a:cubicBezTo>
                    <a:cubicBezTo>
                      <a:pt x="0" y="1064"/>
                      <a:pt x="160" y="1430"/>
                      <a:pt x="403" y="1430"/>
                    </a:cubicBezTo>
                    <a:cubicBezTo>
                      <a:pt x="446" y="1430"/>
                      <a:pt x="492" y="1418"/>
                      <a:pt x="539" y="1391"/>
                    </a:cubicBezTo>
                    <a:cubicBezTo>
                      <a:pt x="996" y="1131"/>
                      <a:pt x="1435" y="843"/>
                      <a:pt x="1856" y="528"/>
                    </a:cubicBezTo>
                    <a:cubicBezTo>
                      <a:pt x="2087" y="355"/>
                      <a:pt x="1941" y="0"/>
                      <a:pt x="1723"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38" name="Google Shape;13438;p23"/>
              <p:cNvSpPr/>
              <p:nvPr/>
            </p:nvSpPr>
            <p:spPr>
              <a:xfrm rot="1271479">
                <a:off x="2102491" y="3008428"/>
                <a:ext cx="41184" cy="35606"/>
              </a:xfrm>
              <a:custGeom>
                <a:avLst/>
                <a:gdLst/>
                <a:ahLst/>
                <a:cxnLst/>
                <a:rect l="l" t="t" r="r" b="b"/>
                <a:pathLst>
                  <a:path w="2588" h="2237" extrusionOk="0">
                    <a:moveTo>
                      <a:pt x="389" y="1"/>
                    </a:moveTo>
                    <a:cubicBezTo>
                      <a:pt x="186" y="1"/>
                      <a:pt x="1" y="276"/>
                      <a:pt x="183" y="477"/>
                    </a:cubicBezTo>
                    <a:cubicBezTo>
                      <a:pt x="756" y="1108"/>
                      <a:pt x="1390" y="1680"/>
                      <a:pt x="2077" y="2185"/>
                    </a:cubicBezTo>
                    <a:cubicBezTo>
                      <a:pt x="2127" y="2221"/>
                      <a:pt x="2176" y="2237"/>
                      <a:pt x="2222" y="2237"/>
                    </a:cubicBezTo>
                    <a:cubicBezTo>
                      <a:pt x="2441" y="2237"/>
                      <a:pt x="2588" y="1881"/>
                      <a:pt x="2354" y="1709"/>
                    </a:cubicBezTo>
                    <a:cubicBezTo>
                      <a:pt x="1708" y="1230"/>
                      <a:pt x="1110" y="687"/>
                      <a:pt x="571" y="88"/>
                    </a:cubicBezTo>
                    <a:cubicBezTo>
                      <a:pt x="515" y="27"/>
                      <a:pt x="451" y="1"/>
                      <a:pt x="38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39" name="Google Shape;13439;p23"/>
              <p:cNvSpPr/>
              <p:nvPr/>
            </p:nvSpPr>
            <p:spPr>
              <a:xfrm rot="1271479">
                <a:off x="2135834" y="3057571"/>
                <a:ext cx="23059" cy="18304"/>
              </a:xfrm>
              <a:custGeom>
                <a:avLst/>
                <a:gdLst/>
                <a:ahLst/>
                <a:cxnLst/>
                <a:rect l="l" t="t" r="r" b="b"/>
                <a:pathLst>
                  <a:path w="1449" h="1150" extrusionOk="0">
                    <a:moveTo>
                      <a:pt x="330" y="0"/>
                    </a:moveTo>
                    <a:cubicBezTo>
                      <a:pt x="232" y="0"/>
                      <a:pt x="129" y="58"/>
                      <a:pt x="82" y="139"/>
                    </a:cubicBezTo>
                    <a:cubicBezTo>
                      <a:pt x="1" y="279"/>
                      <a:pt x="61" y="427"/>
                      <a:pt x="180" y="515"/>
                    </a:cubicBezTo>
                    <a:lnTo>
                      <a:pt x="990" y="1109"/>
                    </a:lnTo>
                    <a:cubicBezTo>
                      <a:pt x="1028" y="1137"/>
                      <a:pt x="1073" y="1149"/>
                      <a:pt x="1118" y="1149"/>
                    </a:cubicBezTo>
                    <a:cubicBezTo>
                      <a:pt x="1217" y="1149"/>
                      <a:pt x="1319" y="1092"/>
                      <a:pt x="1366" y="1010"/>
                    </a:cubicBezTo>
                    <a:cubicBezTo>
                      <a:pt x="1448" y="872"/>
                      <a:pt x="1388" y="722"/>
                      <a:pt x="1267" y="634"/>
                    </a:cubicBezTo>
                    <a:lnTo>
                      <a:pt x="458" y="40"/>
                    </a:lnTo>
                    <a:cubicBezTo>
                      <a:pt x="420" y="13"/>
                      <a:pt x="375" y="0"/>
                      <a:pt x="33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40" name="Google Shape;13440;p23"/>
              <p:cNvSpPr/>
              <p:nvPr/>
            </p:nvSpPr>
            <p:spPr>
              <a:xfrm rot="1271479">
                <a:off x="2388136" y="2983942"/>
                <a:ext cx="11060" cy="36306"/>
              </a:xfrm>
              <a:custGeom>
                <a:avLst/>
                <a:gdLst/>
                <a:ahLst/>
                <a:cxnLst/>
                <a:rect l="l" t="t" r="r" b="b"/>
                <a:pathLst>
                  <a:path w="695" h="2281" extrusionOk="0">
                    <a:moveTo>
                      <a:pt x="269" y="1"/>
                    </a:moveTo>
                    <a:cubicBezTo>
                      <a:pt x="132" y="1"/>
                      <a:pt x="1" y="88"/>
                      <a:pt x="12" y="265"/>
                    </a:cubicBezTo>
                    <a:cubicBezTo>
                      <a:pt x="53" y="848"/>
                      <a:pt x="93" y="1431"/>
                      <a:pt x="133" y="2016"/>
                    </a:cubicBezTo>
                    <a:cubicBezTo>
                      <a:pt x="145" y="2192"/>
                      <a:pt x="289" y="2280"/>
                      <a:pt x="426" y="2280"/>
                    </a:cubicBezTo>
                    <a:cubicBezTo>
                      <a:pt x="564" y="2280"/>
                      <a:pt x="695" y="2192"/>
                      <a:pt x="683" y="2016"/>
                    </a:cubicBezTo>
                    <a:cubicBezTo>
                      <a:pt x="642" y="1433"/>
                      <a:pt x="602" y="849"/>
                      <a:pt x="562" y="265"/>
                    </a:cubicBezTo>
                    <a:cubicBezTo>
                      <a:pt x="551" y="89"/>
                      <a:pt x="407" y="1"/>
                      <a:pt x="26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41" name="Google Shape;13441;p23"/>
              <p:cNvSpPr/>
              <p:nvPr/>
            </p:nvSpPr>
            <p:spPr>
              <a:xfrm rot="1271479">
                <a:off x="2374577" y="3032498"/>
                <a:ext cx="10073" cy="23812"/>
              </a:xfrm>
              <a:custGeom>
                <a:avLst/>
                <a:gdLst/>
                <a:ahLst/>
                <a:cxnLst/>
                <a:rect l="l" t="t" r="r" b="b"/>
                <a:pathLst>
                  <a:path w="633" h="1496" extrusionOk="0">
                    <a:moveTo>
                      <a:pt x="363" y="1"/>
                    </a:moveTo>
                    <a:cubicBezTo>
                      <a:pt x="225" y="1"/>
                      <a:pt x="82" y="89"/>
                      <a:pt x="71" y="265"/>
                    </a:cubicBezTo>
                    <a:lnTo>
                      <a:pt x="12" y="1232"/>
                    </a:lnTo>
                    <a:cubicBezTo>
                      <a:pt x="1" y="1408"/>
                      <a:pt x="133" y="1496"/>
                      <a:pt x="270" y="1496"/>
                    </a:cubicBezTo>
                    <a:cubicBezTo>
                      <a:pt x="408" y="1496"/>
                      <a:pt x="551" y="1408"/>
                      <a:pt x="562" y="1232"/>
                    </a:cubicBezTo>
                    <a:lnTo>
                      <a:pt x="621" y="265"/>
                    </a:lnTo>
                    <a:cubicBezTo>
                      <a:pt x="632" y="89"/>
                      <a:pt x="500" y="1"/>
                      <a:pt x="36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42" name="Google Shape;13442;p23"/>
              <p:cNvSpPr/>
              <p:nvPr/>
            </p:nvSpPr>
            <p:spPr>
              <a:xfrm rot="1271479">
                <a:off x="2454247" y="2944644"/>
                <a:ext cx="39657" cy="10808"/>
              </a:xfrm>
              <a:custGeom>
                <a:avLst/>
                <a:gdLst/>
                <a:ahLst/>
                <a:cxnLst/>
                <a:rect l="l" t="t" r="r" b="b"/>
                <a:pathLst>
                  <a:path w="2492" h="679" extrusionOk="0">
                    <a:moveTo>
                      <a:pt x="2160" y="0"/>
                    </a:moveTo>
                    <a:cubicBezTo>
                      <a:pt x="2153" y="0"/>
                      <a:pt x="2145" y="0"/>
                      <a:pt x="2137" y="1"/>
                    </a:cubicBezTo>
                    <a:lnTo>
                      <a:pt x="354" y="127"/>
                    </a:lnTo>
                    <a:cubicBezTo>
                      <a:pt x="10" y="151"/>
                      <a:pt x="0" y="678"/>
                      <a:pt x="331" y="678"/>
                    </a:cubicBezTo>
                    <a:cubicBezTo>
                      <a:pt x="338" y="678"/>
                      <a:pt x="346" y="678"/>
                      <a:pt x="354" y="677"/>
                    </a:cubicBezTo>
                    <a:lnTo>
                      <a:pt x="2137" y="551"/>
                    </a:lnTo>
                    <a:cubicBezTo>
                      <a:pt x="2481" y="527"/>
                      <a:pt x="2491" y="0"/>
                      <a:pt x="216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43" name="Google Shape;13443;p23"/>
              <p:cNvSpPr/>
              <p:nvPr/>
            </p:nvSpPr>
            <p:spPr>
              <a:xfrm rot="1271479">
                <a:off x="2506293" y="2952809"/>
                <a:ext cx="21611" cy="10441"/>
              </a:xfrm>
              <a:custGeom>
                <a:avLst/>
                <a:gdLst/>
                <a:ahLst/>
                <a:cxnLst/>
                <a:rect l="l" t="t" r="r" b="b"/>
                <a:pathLst>
                  <a:path w="1358" h="656" extrusionOk="0">
                    <a:moveTo>
                      <a:pt x="1042" y="0"/>
                    </a:moveTo>
                    <a:cubicBezTo>
                      <a:pt x="1022" y="0"/>
                      <a:pt x="1002" y="2"/>
                      <a:pt x="983" y="5"/>
                    </a:cubicBezTo>
                    <a:lnTo>
                      <a:pt x="228" y="120"/>
                    </a:lnTo>
                    <a:cubicBezTo>
                      <a:pt x="81" y="144"/>
                      <a:pt x="0" y="327"/>
                      <a:pt x="36" y="459"/>
                    </a:cubicBezTo>
                    <a:cubicBezTo>
                      <a:pt x="74" y="594"/>
                      <a:pt x="189" y="656"/>
                      <a:pt x="315" y="656"/>
                    </a:cubicBezTo>
                    <a:cubicBezTo>
                      <a:pt x="335" y="656"/>
                      <a:pt x="355" y="654"/>
                      <a:pt x="375" y="651"/>
                    </a:cubicBezTo>
                    <a:lnTo>
                      <a:pt x="1129" y="536"/>
                    </a:lnTo>
                    <a:cubicBezTo>
                      <a:pt x="1276" y="514"/>
                      <a:pt x="1357" y="329"/>
                      <a:pt x="1320" y="197"/>
                    </a:cubicBezTo>
                    <a:cubicBezTo>
                      <a:pt x="1283" y="62"/>
                      <a:pt x="1168" y="0"/>
                      <a:pt x="104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44" name="Google Shape;13444;p23"/>
              <p:cNvSpPr/>
              <p:nvPr/>
            </p:nvSpPr>
            <p:spPr>
              <a:xfrm rot="1271479">
                <a:off x="2571126" y="2667051"/>
                <a:ext cx="55443" cy="19960"/>
              </a:xfrm>
              <a:custGeom>
                <a:avLst/>
                <a:gdLst/>
                <a:ahLst/>
                <a:cxnLst/>
                <a:rect l="l" t="t" r="r" b="b"/>
                <a:pathLst>
                  <a:path w="3484" h="1254" extrusionOk="0">
                    <a:moveTo>
                      <a:pt x="418" y="1"/>
                    </a:moveTo>
                    <a:cubicBezTo>
                      <a:pt x="113" y="1"/>
                      <a:pt x="0" y="475"/>
                      <a:pt x="329" y="537"/>
                    </a:cubicBezTo>
                    <a:cubicBezTo>
                      <a:pt x="1245" y="709"/>
                      <a:pt x="2149" y="943"/>
                      <a:pt x="3034" y="1238"/>
                    </a:cubicBezTo>
                    <a:cubicBezTo>
                      <a:pt x="3066" y="1249"/>
                      <a:pt x="3096" y="1253"/>
                      <a:pt x="3124" y="1253"/>
                    </a:cubicBezTo>
                    <a:cubicBezTo>
                      <a:pt x="3394" y="1253"/>
                      <a:pt x="3483" y="808"/>
                      <a:pt x="3181" y="707"/>
                    </a:cubicBezTo>
                    <a:cubicBezTo>
                      <a:pt x="2296" y="412"/>
                      <a:pt x="1392" y="178"/>
                      <a:pt x="475" y="6"/>
                    </a:cubicBezTo>
                    <a:cubicBezTo>
                      <a:pt x="456" y="3"/>
                      <a:pt x="436" y="1"/>
                      <a:pt x="418"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45" name="Google Shape;13445;p23"/>
              <p:cNvSpPr/>
              <p:nvPr/>
            </p:nvSpPr>
            <p:spPr>
              <a:xfrm rot="1271479">
                <a:off x="2623109" y="2701546"/>
                <a:ext cx="23743" cy="15758"/>
              </a:xfrm>
              <a:custGeom>
                <a:avLst/>
                <a:gdLst/>
                <a:ahLst/>
                <a:cxnLst/>
                <a:rect l="l" t="t" r="r" b="b"/>
                <a:pathLst>
                  <a:path w="1492" h="990" extrusionOk="0">
                    <a:moveTo>
                      <a:pt x="306" y="0"/>
                    </a:moveTo>
                    <a:cubicBezTo>
                      <a:pt x="189" y="0"/>
                      <a:pt x="72" y="98"/>
                      <a:pt x="43" y="206"/>
                    </a:cubicBezTo>
                    <a:cubicBezTo>
                      <a:pt x="0" y="363"/>
                      <a:pt x="96" y="490"/>
                      <a:pt x="235" y="545"/>
                    </a:cubicBezTo>
                    <a:cubicBezTo>
                      <a:pt x="494" y="649"/>
                      <a:pt x="741" y="782"/>
                      <a:pt x="971" y="942"/>
                    </a:cubicBezTo>
                    <a:cubicBezTo>
                      <a:pt x="1020" y="975"/>
                      <a:pt x="1069" y="989"/>
                      <a:pt x="1115" y="989"/>
                    </a:cubicBezTo>
                    <a:cubicBezTo>
                      <a:pt x="1341" y="989"/>
                      <a:pt x="1492" y="631"/>
                      <a:pt x="1249" y="467"/>
                    </a:cubicBezTo>
                    <a:cubicBezTo>
                      <a:pt x="977" y="284"/>
                      <a:pt x="686" y="132"/>
                      <a:pt x="380" y="14"/>
                    </a:cubicBezTo>
                    <a:cubicBezTo>
                      <a:pt x="356" y="5"/>
                      <a:pt x="331" y="0"/>
                      <a:pt x="30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46" name="Google Shape;13446;p23"/>
              <p:cNvSpPr/>
              <p:nvPr/>
            </p:nvSpPr>
            <p:spPr>
              <a:xfrm rot="1271479">
                <a:off x="2573208" y="2549709"/>
                <a:ext cx="9103" cy="51173"/>
              </a:xfrm>
              <a:custGeom>
                <a:avLst/>
                <a:gdLst/>
                <a:ahLst/>
                <a:cxnLst/>
                <a:rect l="l" t="t" r="r" b="b"/>
                <a:pathLst>
                  <a:path w="572" h="3215" extrusionOk="0">
                    <a:moveTo>
                      <a:pt x="297" y="0"/>
                    </a:moveTo>
                    <a:cubicBezTo>
                      <a:pt x="159" y="0"/>
                      <a:pt x="21" y="89"/>
                      <a:pt x="20" y="266"/>
                    </a:cubicBezTo>
                    <a:cubicBezTo>
                      <a:pt x="13" y="1161"/>
                      <a:pt x="8" y="2054"/>
                      <a:pt x="2" y="2948"/>
                    </a:cubicBezTo>
                    <a:cubicBezTo>
                      <a:pt x="1" y="3125"/>
                      <a:pt x="138" y="3214"/>
                      <a:pt x="276" y="3214"/>
                    </a:cubicBezTo>
                    <a:cubicBezTo>
                      <a:pt x="413" y="3214"/>
                      <a:pt x="550" y="3126"/>
                      <a:pt x="551" y="2948"/>
                    </a:cubicBezTo>
                    <a:cubicBezTo>
                      <a:pt x="558" y="2054"/>
                      <a:pt x="563" y="1161"/>
                      <a:pt x="570" y="266"/>
                    </a:cubicBezTo>
                    <a:cubicBezTo>
                      <a:pt x="572" y="89"/>
                      <a:pt x="435" y="0"/>
                      <a:pt x="29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47" name="Google Shape;13447;p23"/>
              <p:cNvSpPr/>
              <p:nvPr/>
            </p:nvSpPr>
            <p:spPr>
              <a:xfrm rot="1271479">
                <a:off x="2586574" y="2520381"/>
                <a:ext cx="12047" cy="20580"/>
              </a:xfrm>
              <a:custGeom>
                <a:avLst/>
                <a:gdLst/>
                <a:ahLst/>
                <a:cxnLst/>
                <a:rect l="l" t="t" r="r" b="b"/>
                <a:pathLst>
                  <a:path w="757" h="1293" extrusionOk="0">
                    <a:moveTo>
                      <a:pt x="336" y="0"/>
                    </a:moveTo>
                    <a:cubicBezTo>
                      <a:pt x="172" y="0"/>
                      <a:pt x="0" y="135"/>
                      <a:pt x="54" y="342"/>
                    </a:cubicBezTo>
                    <a:cubicBezTo>
                      <a:pt x="113" y="564"/>
                      <a:pt x="157" y="789"/>
                      <a:pt x="189" y="1019"/>
                    </a:cubicBezTo>
                    <a:cubicBezTo>
                      <a:pt x="206" y="1165"/>
                      <a:pt x="301" y="1293"/>
                      <a:pt x="463" y="1293"/>
                    </a:cubicBezTo>
                    <a:cubicBezTo>
                      <a:pt x="596" y="1293"/>
                      <a:pt x="757" y="1165"/>
                      <a:pt x="737" y="1019"/>
                    </a:cubicBezTo>
                    <a:lnTo>
                      <a:pt x="739" y="1019"/>
                    </a:lnTo>
                    <a:cubicBezTo>
                      <a:pt x="704" y="741"/>
                      <a:pt x="652" y="467"/>
                      <a:pt x="584" y="195"/>
                    </a:cubicBezTo>
                    <a:cubicBezTo>
                      <a:pt x="549" y="59"/>
                      <a:pt x="444" y="0"/>
                      <a:pt x="33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48" name="Google Shape;13448;p23"/>
              <p:cNvSpPr/>
              <p:nvPr/>
            </p:nvSpPr>
            <p:spPr>
              <a:xfrm rot="1271479">
                <a:off x="2235681" y="2496759"/>
                <a:ext cx="42282" cy="37054"/>
              </a:xfrm>
              <a:custGeom>
                <a:avLst/>
                <a:gdLst/>
                <a:ahLst/>
                <a:cxnLst/>
                <a:rect l="l" t="t" r="r" b="b"/>
                <a:pathLst>
                  <a:path w="2657" h="2328" extrusionOk="0">
                    <a:moveTo>
                      <a:pt x="1328" y="0"/>
                    </a:moveTo>
                    <a:cubicBezTo>
                      <a:pt x="1124" y="0"/>
                      <a:pt x="917" y="54"/>
                      <a:pt x="729" y="166"/>
                    </a:cubicBezTo>
                    <a:cubicBezTo>
                      <a:pt x="179" y="498"/>
                      <a:pt x="1" y="1212"/>
                      <a:pt x="332" y="1763"/>
                    </a:cubicBezTo>
                    <a:cubicBezTo>
                      <a:pt x="550" y="2126"/>
                      <a:pt x="935" y="2327"/>
                      <a:pt x="1330" y="2327"/>
                    </a:cubicBezTo>
                    <a:cubicBezTo>
                      <a:pt x="1534" y="2327"/>
                      <a:pt x="1741" y="2274"/>
                      <a:pt x="1928" y="2161"/>
                    </a:cubicBezTo>
                    <a:cubicBezTo>
                      <a:pt x="2479" y="1830"/>
                      <a:pt x="2657" y="1116"/>
                      <a:pt x="2326" y="564"/>
                    </a:cubicBezTo>
                    <a:cubicBezTo>
                      <a:pt x="2108" y="201"/>
                      <a:pt x="1723" y="0"/>
                      <a:pt x="132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49" name="Google Shape;13449;p23"/>
              <p:cNvSpPr/>
              <p:nvPr/>
            </p:nvSpPr>
            <p:spPr>
              <a:xfrm rot="1271479">
                <a:off x="2152774" y="2767913"/>
                <a:ext cx="38718" cy="37054"/>
              </a:xfrm>
              <a:custGeom>
                <a:avLst/>
                <a:gdLst/>
                <a:ahLst/>
                <a:cxnLst/>
                <a:rect l="l" t="t" r="r" b="b"/>
                <a:pathLst>
                  <a:path w="2433" h="2328" extrusionOk="0">
                    <a:moveTo>
                      <a:pt x="1255" y="1"/>
                    </a:moveTo>
                    <a:cubicBezTo>
                      <a:pt x="1242" y="1"/>
                      <a:pt x="1230" y="1"/>
                      <a:pt x="1217" y="1"/>
                    </a:cubicBezTo>
                    <a:cubicBezTo>
                      <a:pt x="746" y="16"/>
                      <a:pt x="332" y="313"/>
                      <a:pt x="166" y="753"/>
                    </a:cubicBezTo>
                    <a:cubicBezTo>
                      <a:pt x="0" y="1193"/>
                      <a:pt x="115" y="1690"/>
                      <a:pt x="458" y="2013"/>
                    </a:cubicBezTo>
                    <a:cubicBezTo>
                      <a:pt x="678" y="2219"/>
                      <a:pt x="964" y="2327"/>
                      <a:pt x="1253" y="2327"/>
                    </a:cubicBezTo>
                    <a:cubicBezTo>
                      <a:pt x="1416" y="2327"/>
                      <a:pt x="1579" y="2293"/>
                      <a:pt x="1733" y="2224"/>
                    </a:cubicBezTo>
                    <a:cubicBezTo>
                      <a:pt x="2162" y="2030"/>
                      <a:pt x="2433" y="1597"/>
                      <a:pt x="2417" y="1128"/>
                    </a:cubicBezTo>
                    <a:cubicBezTo>
                      <a:pt x="2397"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50" name="Google Shape;13450;p23"/>
              <p:cNvSpPr/>
              <p:nvPr/>
            </p:nvSpPr>
            <p:spPr>
              <a:xfrm rot="1271479">
                <a:off x="2316450" y="2741714"/>
                <a:ext cx="38734" cy="37038"/>
              </a:xfrm>
              <a:custGeom>
                <a:avLst/>
                <a:gdLst/>
                <a:ahLst/>
                <a:cxnLst/>
                <a:rect l="l" t="t" r="r" b="b"/>
                <a:pathLst>
                  <a:path w="2434" h="2327" extrusionOk="0">
                    <a:moveTo>
                      <a:pt x="1258" y="1"/>
                    </a:moveTo>
                    <a:cubicBezTo>
                      <a:pt x="1244" y="1"/>
                      <a:pt x="1231" y="1"/>
                      <a:pt x="1218" y="1"/>
                    </a:cubicBezTo>
                    <a:cubicBezTo>
                      <a:pt x="747" y="16"/>
                      <a:pt x="333" y="313"/>
                      <a:pt x="167" y="753"/>
                    </a:cubicBezTo>
                    <a:cubicBezTo>
                      <a:pt x="1" y="1194"/>
                      <a:pt x="116" y="1690"/>
                      <a:pt x="459" y="2013"/>
                    </a:cubicBezTo>
                    <a:cubicBezTo>
                      <a:pt x="679" y="2219"/>
                      <a:pt x="965" y="2327"/>
                      <a:pt x="1255" y="2327"/>
                    </a:cubicBezTo>
                    <a:cubicBezTo>
                      <a:pt x="1417" y="2327"/>
                      <a:pt x="1580" y="2293"/>
                      <a:pt x="1733" y="2224"/>
                    </a:cubicBezTo>
                    <a:cubicBezTo>
                      <a:pt x="2163" y="2029"/>
                      <a:pt x="2433" y="1597"/>
                      <a:pt x="2418" y="1126"/>
                    </a:cubicBezTo>
                    <a:cubicBezTo>
                      <a:pt x="2398" y="498"/>
                      <a:pt x="1882" y="1"/>
                      <a:pt x="1258"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51" name="Google Shape;13451;p23"/>
              <p:cNvSpPr/>
              <p:nvPr/>
            </p:nvSpPr>
            <p:spPr>
              <a:xfrm rot="1271479">
                <a:off x="2373529" y="2579386"/>
                <a:ext cx="38718" cy="37038"/>
              </a:xfrm>
              <a:custGeom>
                <a:avLst/>
                <a:gdLst/>
                <a:ahLst/>
                <a:cxnLst/>
                <a:rect l="l" t="t" r="r" b="b"/>
                <a:pathLst>
                  <a:path w="2433" h="2327" extrusionOk="0">
                    <a:moveTo>
                      <a:pt x="1257" y="0"/>
                    </a:moveTo>
                    <a:cubicBezTo>
                      <a:pt x="1244" y="0"/>
                      <a:pt x="1231" y="0"/>
                      <a:pt x="1217" y="1"/>
                    </a:cubicBezTo>
                    <a:cubicBezTo>
                      <a:pt x="747" y="16"/>
                      <a:pt x="332" y="312"/>
                      <a:pt x="166" y="753"/>
                    </a:cubicBezTo>
                    <a:cubicBezTo>
                      <a:pt x="0" y="1193"/>
                      <a:pt x="116" y="1690"/>
                      <a:pt x="458" y="2012"/>
                    </a:cubicBezTo>
                    <a:cubicBezTo>
                      <a:pt x="680" y="2218"/>
                      <a:pt x="965" y="2326"/>
                      <a:pt x="1256" y="2326"/>
                    </a:cubicBezTo>
                    <a:cubicBezTo>
                      <a:pt x="1417" y="2326"/>
                      <a:pt x="1581" y="2293"/>
                      <a:pt x="1734" y="2223"/>
                    </a:cubicBezTo>
                    <a:cubicBezTo>
                      <a:pt x="2162" y="2029"/>
                      <a:pt x="2433" y="1596"/>
                      <a:pt x="2418" y="1126"/>
                    </a:cubicBezTo>
                    <a:cubicBezTo>
                      <a:pt x="2398" y="497"/>
                      <a:pt x="1882" y="0"/>
                      <a:pt x="125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52" name="Google Shape;13452;p23"/>
              <p:cNvSpPr/>
              <p:nvPr/>
            </p:nvSpPr>
            <p:spPr>
              <a:xfrm rot="1271479">
                <a:off x="2156854" y="2862980"/>
                <a:ext cx="38734" cy="37054"/>
              </a:xfrm>
              <a:custGeom>
                <a:avLst/>
                <a:gdLst/>
                <a:ahLst/>
                <a:cxnLst/>
                <a:rect l="l" t="t" r="r" b="b"/>
                <a:pathLst>
                  <a:path w="2434" h="2328" extrusionOk="0">
                    <a:moveTo>
                      <a:pt x="1255" y="0"/>
                    </a:moveTo>
                    <a:cubicBezTo>
                      <a:pt x="1243" y="0"/>
                      <a:pt x="1230" y="0"/>
                      <a:pt x="1218" y="1"/>
                    </a:cubicBezTo>
                    <a:cubicBezTo>
                      <a:pt x="747" y="16"/>
                      <a:pt x="333" y="314"/>
                      <a:pt x="167" y="754"/>
                    </a:cubicBezTo>
                    <a:cubicBezTo>
                      <a:pt x="1" y="1194"/>
                      <a:pt x="116" y="1691"/>
                      <a:pt x="459" y="2012"/>
                    </a:cubicBezTo>
                    <a:cubicBezTo>
                      <a:pt x="680" y="2219"/>
                      <a:pt x="966" y="2328"/>
                      <a:pt x="1256" y="2328"/>
                    </a:cubicBezTo>
                    <a:cubicBezTo>
                      <a:pt x="1418" y="2328"/>
                      <a:pt x="1581" y="2294"/>
                      <a:pt x="1735" y="2225"/>
                    </a:cubicBezTo>
                    <a:cubicBezTo>
                      <a:pt x="2163" y="2030"/>
                      <a:pt x="2433" y="1598"/>
                      <a:pt x="2418" y="1127"/>
                    </a:cubicBezTo>
                    <a:cubicBezTo>
                      <a:pt x="2398" y="498"/>
                      <a:pt x="1881" y="0"/>
                      <a:pt x="1255"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53" name="Google Shape;13453;p23"/>
              <p:cNvSpPr/>
              <p:nvPr/>
            </p:nvSpPr>
            <p:spPr>
              <a:xfrm rot="1271479">
                <a:off x="2077499" y="2570393"/>
                <a:ext cx="38734" cy="37054"/>
              </a:xfrm>
              <a:custGeom>
                <a:avLst/>
                <a:gdLst/>
                <a:ahLst/>
                <a:cxnLst/>
                <a:rect l="l" t="t" r="r" b="b"/>
                <a:pathLst>
                  <a:path w="2434" h="2328" extrusionOk="0">
                    <a:moveTo>
                      <a:pt x="1256" y="0"/>
                    </a:moveTo>
                    <a:cubicBezTo>
                      <a:pt x="1243" y="0"/>
                      <a:pt x="1231"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54" name="Google Shape;13454;p23"/>
              <p:cNvSpPr/>
              <p:nvPr/>
            </p:nvSpPr>
            <p:spPr>
              <a:xfrm rot="1271479">
                <a:off x="2139709" y="2491398"/>
                <a:ext cx="38718" cy="37054"/>
              </a:xfrm>
              <a:custGeom>
                <a:avLst/>
                <a:gdLst/>
                <a:ahLst/>
                <a:cxnLst/>
                <a:rect l="l" t="t" r="r" b="b"/>
                <a:pathLst>
                  <a:path w="2433" h="2328" extrusionOk="0">
                    <a:moveTo>
                      <a:pt x="1255" y="1"/>
                    </a:moveTo>
                    <a:cubicBezTo>
                      <a:pt x="1243" y="1"/>
                      <a:pt x="1230" y="1"/>
                      <a:pt x="1217" y="1"/>
                    </a:cubicBezTo>
                    <a:cubicBezTo>
                      <a:pt x="747" y="16"/>
                      <a:pt x="332" y="314"/>
                      <a:pt x="166" y="754"/>
                    </a:cubicBezTo>
                    <a:cubicBezTo>
                      <a:pt x="0" y="1193"/>
                      <a:pt x="116" y="1692"/>
                      <a:pt x="459" y="2013"/>
                    </a:cubicBezTo>
                    <a:cubicBezTo>
                      <a:pt x="679" y="2219"/>
                      <a:pt x="965" y="2328"/>
                      <a:pt x="1255" y="2328"/>
                    </a:cubicBezTo>
                    <a:cubicBezTo>
                      <a:pt x="1417" y="2328"/>
                      <a:pt x="1580" y="2294"/>
                      <a:pt x="1735" y="2224"/>
                    </a:cubicBezTo>
                    <a:cubicBezTo>
                      <a:pt x="2163" y="2030"/>
                      <a:pt x="2433" y="1598"/>
                      <a:pt x="2418" y="1128"/>
                    </a:cubicBezTo>
                    <a:cubicBezTo>
                      <a:pt x="2398"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55" name="Google Shape;13455;p23"/>
              <p:cNvSpPr/>
              <p:nvPr/>
            </p:nvSpPr>
            <p:spPr>
              <a:xfrm rot="1271479">
                <a:off x="2208346" y="2689321"/>
                <a:ext cx="38734" cy="37038"/>
              </a:xfrm>
              <a:custGeom>
                <a:avLst/>
                <a:gdLst/>
                <a:ahLst/>
                <a:cxnLst/>
                <a:rect l="l" t="t" r="r" b="b"/>
                <a:pathLst>
                  <a:path w="2434" h="2327" extrusionOk="0">
                    <a:moveTo>
                      <a:pt x="1256" y="0"/>
                    </a:moveTo>
                    <a:cubicBezTo>
                      <a:pt x="1243" y="0"/>
                      <a:pt x="1230" y="0"/>
                      <a:pt x="1218" y="1"/>
                    </a:cubicBezTo>
                    <a:cubicBezTo>
                      <a:pt x="747" y="16"/>
                      <a:pt x="333" y="312"/>
                      <a:pt x="167" y="753"/>
                    </a:cubicBezTo>
                    <a:cubicBezTo>
                      <a:pt x="1" y="1193"/>
                      <a:pt x="116" y="1690"/>
                      <a:pt x="459" y="2012"/>
                    </a:cubicBezTo>
                    <a:cubicBezTo>
                      <a:pt x="680" y="2219"/>
                      <a:pt x="965" y="2327"/>
                      <a:pt x="1255" y="2327"/>
                    </a:cubicBezTo>
                    <a:cubicBezTo>
                      <a:pt x="1417" y="2327"/>
                      <a:pt x="1581" y="2293"/>
                      <a:pt x="1735" y="2223"/>
                    </a:cubicBezTo>
                    <a:cubicBezTo>
                      <a:pt x="2163" y="2030"/>
                      <a:pt x="2433" y="1596"/>
                      <a:pt x="2418" y="1127"/>
                    </a:cubicBezTo>
                    <a:cubicBezTo>
                      <a:pt x="2398" y="496"/>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56" name="Google Shape;13456;p23"/>
              <p:cNvSpPr/>
              <p:nvPr/>
            </p:nvSpPr>
            <p:spPr>
              <a:xfrm rot="1271479">
                <a:off x="2364166" y="2820626"/>
                <a:ext cx="18332" cy="17509"/>
              </a:xfrm>
              <a:custGeom>
                <a:avLst/>
                <a:gdLst/>
                <a:ahLst/>
                <a:cxnLst/>
                <a:rect l="l" t="t" r="r" b="b"/>
                <a:pathLst>
                  <a:path w="1152" h="1100" extrusionOk="0">
                    <a:moveTo>
                      <a:pt x="596" y="0"/>
                    </a:moveTo>
                    <a:cubicBezTo>
                      <a:pt x="590" y="0"/>
                      <a:pt x="583" y="0"/>
                      <a:pt x="576" y="1"/>
                    </a:cubicBezTo>
                    <a:cubicBezTo>
                      <a:pt x="354" y="8"/>
                      <a:pt x="158" y="147"/>
                      <a:pt x="78" y="356"/>
                    </a:cubicBezTo>
                    <a:cubicBezTo>
                      <a:pt x="0" y="565"/>
                      <a:pt x="55" y="799"/>
                      <a:pt x="217" y="951"/>
                    </a:cubicBezTo>
                    <a:cubicBezTo>
                      <a:pt x="321" y="1049"/>
                      <a:pt x="456" y="1100"/>
                      <a:pt x="592" y="1100"/>
                    </a:cubicBezTo>
                    <a:cubicBezTo>
                      <a:pt x="670" y="1100"/>
                      <a:pt x="747" y="1083"/>
                      <a:pt x="821" y="1050"/>
                    </a:cubicBezTo>
                    <a:cubicBezTo>
                      <a:pt x="1024" y="958"/>
                      <a:pt x="1151" y="754"/>
                      <a:pt x="1143" y="532"/>
                    </a:cubicBezTo>
                    <a:cubicBezTo>
                      <a:pt x="1134" y="235"/>
                      <a:pt x="891" y="0"/>
                      <a:pt x="59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57" name="Google Shape;13457;p23"/>
              <p:cNvSpPr/>
              <p:nvPr/>
            </p:nvSpPr>
            <p:spPr>
              <a:xfrm rot="1271479">
                <a:off x="2173222" y="2648078"/>
                <a:ext cx="18317" cy="17540"/>
              </a:xfrm>
              <a:custGeom>
                <a:avLst/>
                <a:gdLst/>
                <a:ahLst/>
                <a:cxnLst/>
                <a:rect l="l" t="t" r="r" b="b"/>
                <a:pathLst>
                  <a:path w="1151" h="1102" extrusionOk="0">
                    <a:moveTo>
                      <a:pt x="594" y="1"/>
                    </a:moveTo>
                    <a:cubicBezTo>
                      <a:pt x="589" y="1"/>
                      <a:pt x="583" y="1"/>
                      <a:pt x="577" y="1"/>
                    </a:cubicBezTo>
                    <a:cubicBezTo>
                      <a:pt x="353" y="9"/>
                      <a:pt x="157" y="149"/>
                      <a:pt x="79" y="358"/>
                    </a:cubicBezTo>
                    <a:cubicBezTo>
                      <a:pt x="1" y="565"/>
                      <a:pt x="55" y="801"/>
                      <a:pt x="217" y="953"/>
                    </a:cubicBezTo>
                    <a:cubicBezTo>
                      <a:pt x="322" y="1050"/>
                      <a:pt x="457" y="1101"/>
                      <a:pt x="594" y="1101"/>
                    </a:cubicBezTo>
                    <a:cubicBezTo>
                      <a:pt x="671" y="1101"/>
                      <a:pt x="748" y="1085"/>
                      <a:pt x="821" y="1052"/>
                    </a:cubicBezTo>
                    <a:cubicBezTo>
                      <a:pt x="1023" y="960"/>
                      <a:pt x="1150" y="756"/>
                      <a:pt x="1143" y="534"/>
                    </a:cubicBezTo>
                    <a:cubicBezTo>
                      <a:pt x="1134" y="236"/>
                      <a:pt x="890" y="1"/>
                      <a:pt x="594"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58" name="Google Shape;13458;p23"/>
              <p:cNvSpPr/>
              <p:nvPr/>
            </p:nvSpPr>
            <p:spPr>
              <a:xfrm rot="1271479">
                <a:off x="2240570" y="2767905"/>
                <a:ext cx="18301" cy="17509"/>
              </a:xfrm>
              <a:custGeom>
                <a:avLst/>
                <a:gdLst/>
                <a:ahLst/>
                <a:cxnLst/>
                <a:rect l="l" t="t" r="r" b="b"/>
                <a:pathLst>
                  <a:path w="1150" h="1100" extrusionOk="0">
                    <a:moveTo>
                      <a:pt x="597" y="0"/>
                    </a:moveTo>
                    <a:cubicBezTo>
                      <a:pt x="590" y="0"/>
                      <a:pt x="583" y="0"/>
                      <a:pt x="576" y="0"/>
                    </a:cubicBezTo>
                    <a:cubicBezTo>
                      <a:pt x="353" y="7"/>
                      <a:pt x="157" y="147"/>
                      <a:pt x="78" y="356"/>
                    </a:cubicBezTo>
                    <a:cubicBezTo>
                      <a:pt x="0" y="564"/>
                      <a:pt x="55" y="799"/>
                      <a:pt x="217" y="951"/>
                    </a:cubicBezTo>
                    <a:cubicBezTo>
                      <a:pt x="321" y="1049"/>
                      <a:pt x="456" y="1099"/>
                      <a:pt x="593" y="1099"/>
                    </a:cubicBezTo>
                    <a:cubicBezTo>
                      <a:pt x="670" y="1099"/>
                      <a:pt x="747" y="1083"/>
                      <a:pt x="821" y="1050"/>
                    </a:cubicBezTo>
                    <a:cubicBezTo>
                      <a:pt x="1022" y="958"/>
                      <a:pt x="1150" y="754"/>
                      <a:pt x="1143" y="531"/>
                    </a:cubicBezTo>
                    <a:cubicBezTo>
                      <a:pt x="1134" y="235"/>
                      <a:pt x="891" y="0"/>
                      <a:pt x="59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59" name="Google Shape;13459;p23"/>
              <p:cNvSpPr/>
              <p:nvPr/>
            </p:nvSpPr>
            <p:spPr>
              <a:xfrm rot="1271479">
                <a:off x="2096246" y="2527400"/>
                <a:ext cx="18332" cy="17524"/>
              </a:xfrm>
              <a:custGeom>
                <a:avLst/>
                <a:gdLst/>
                <a:ahLst/>
                <a:cxnLst/>
                <a:rect l="l" t="t" r="r" b="b"/>
                <a:pathLst>
                  <a:path w="1152" h="1101" extrusionOk="0">
                    <a:moveTo>
                      <a:pt x="594" y="0"/>
                    </a:moveTo>
                    <a:cubicBezTo>
                      <a:pt x="588" y="0"/>
                      <a:pt x="582" y="0"/>
                      <a:pt x="577" y="0"/>
                    </a:cubicBezTo>
                    <a:cubicBezTo>
                      <a:pt x="354" y="9"/>
                      <a:pt x="158" y="149"/>
                      <a:pt x="80" y="357"/>
                    </a:cubicBezTo>
                    <a:cubicBezTo>
                      <a:pt x="0" y="564"/>
                      <a:pt x="55" y="800"/>
                      <a:pt x="219" y="953"/>
                    </a:cubicBezTo>
                    <a:cubicBezTo>
                      <a:pt x="322" y="1049"/>
                      <a:pt x="457" y="1100"/>
                      <a:pt x="594" y="1100"/>
                    </a:cubicBezTo>
                    <a:cubicBezTo>
                      <a:pt x="671" y="1100"/>
                      <a:pt x="748" y="1084"/>
                      <a:pt x="821" y="1051"/>
                    </a:cubicBezTo>
                    <a:cubicBezTo>
                      <a:pt x="1024" y="959"/>
                      <a:pt x="1151" y="755"/>
                      <a:pt x="1143" y="533"/>
                    </a:cubicBezTo>
                    <a:cubicBezTo>
                      <a:pt x="1134" y="235"/>
                      <a:pt x="890" y="0"/>
                      <a:pt x="594"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60" name="Google Shape;13460;p23"/>
              <p:cNvSpPr/>
              <p:nvPr/>
            </p:nvSpPr>
            <p:spPr>
              <a:xfrm rot="1271479">
                <a:off x="2131919" y="2834819"/>
                <a:ext cx="18317" cy="17540"/>
              </a:xfrm>
              <a:custGeom>
                <a:avLst/>
                <a:gdLst/>
                <a:ahLst/>
                <a:cxnLst/>
                <a:rect l="l" t="t" r="r" b="b"/>
                <a:pathLst>
                  <a:path w="1151" h="1102" extrusionOk="0">
                    <a:moveTo>
                      <a:pt x="593" y="1"/>
                    </a:moveTo>
                    <a:cubicBezTo>
                      <a:pt x="588" y="1"/>
                      <a:pt x="582" y="1"/>
                      <a:pt x="576" y="1"/>
                    </a:cubicBezTo>
                    <a:cubicBezTo>
                      <a:pt x="353" y="8"/>
                      <a:pt x="157" y="148"/>
                      <a:pt x="79" y="357"/>
                    </a:cubicBezTo>
                    <a:cubicBezTo>
                      <a:pt x="1" y="565"/>
                      <a:pt x="54" y="800"/>
                      <a:pt x="218" y="952"/>
                    </a:cubicBezTo>
                    <a:cubicBezTo>
                      <a:pt x="321" y="1050"/>
                      <a:pt x="457" y="1101"/>
                      <a:pt x="594" y="1101"/>
                    </a:cubicBezTo>
                    <a:cubicBezTo>
                      <a:pt x="671" y="1101"/>
                      <a:pt x="748" y="1085"/>
                      <a:pt x="820" y="1052"/>
                    </a:cubicBezTo>
                    <a:cubicBezTo>
                      <a:pt x="1023" y="960"/>
                      <a:pt x="1151" y="756"/>
                      <a:pt x="1144" y="534"/>
                    </a:cubicBezTo>
                    <a:cubicBezTo>
                      <a:pt x="1133" y="235"/>
                      <a:pt x="889" y="1"/>
                      <a:pt x="593"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61" name="Google Shape;13461;p23"/>
              <p:cNvSpPr/>
              <p:nvPr/>
            </p:nvSpPr>
            <p:spPr>
              <a:xfrm rot="1271479">
                <a:off x="2020256" y="2717150"/>
                <a:ext cx="18332" cy="17509"/>
              </a:xfrm>
              <a:custGeom>
                <a:avLst/>
                <a:gdLst/>
                <a:ahLst/>
                <a:cxnLst/>
                <a:rect l="l" t="t" r="r" b="b"/>
                <a:pathLst>
                  <a:path w="1152" h="1100" extrusionOk="0">
                    <a:moveTo>
                      <a:pt x="596" y="1"/>
                    </a:moveTo>
                    <a:cubicBezTo>
                      <a:pt x="590" y="1"/>
                      <a:pt x="583" y="1"/>
                      <a:pt x="576" y="1"/>
                    </a:cubicBezTo>
                    <a:cubicBezTo>
                      <a:pt x="354" y="8"/>
                      <a:pt x="158" y="148"/>
                      <a:pt x="80" y="356"/>
                    </a:cubicBezTo>
                    <a:cubicBezTo>
                      <a:pt x="0" y="563"/>
                      <a:pt x="55" y="799"/>
                      <a:pt x="217" y="952"/>
                    </a:cubicBezTo>
                    <a:cubicBezTo>
                      <a:pt x="321" y="1049"/>
                      <a:pt x="456" y="1100"/>
                      <a:pt x="592" y="1100"/>
                    </a:cubicBezTo>
                    <a:cubicBezTo>
                      <a:pt x="669" y="1100"/>
                      <a:pt x="747" y="1084"/>
                      <a:pt x="820" y="1050"/>
                    </a:cubicBezTo>
                    <a:cubicBezTo>
                      <a:pt x="1024" y="959"/>
                      <a:pt x="1151" y="754"/>
                      <a:pt x="1143" y="532"/>
                    </a:cubicBezTo>
                    <a:cubicBezTo>
                      <a:pt x="1134" y="235"/>
                      <a:pt x="891" y="1"/>
                      <a:pt x="59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62" name="Google Shape;13462;p23"/>
              <p:cNvSpPr/>
              <p:nvPr/>
            </p:nvSpPr>
            <p:spPr>
              <a:xfrm rot="1271479">
                <a:off x="2311958" y="2538525"/>
                <a:ext cx="18301" cy="17524"/>
              </a:xfrm>
              <a:custGeom>
                <a:avLst/>
                <a:gdLst/>
                <a:ahLst/>
                <a:cxnLst/>
                <a:rect l="l" t="t" r="r" b="b"/>
                <a:pathLst>
                  <a:path w="1150" h="1101" extrusionOk="0">
                    <a:moveTo>
                      <a:pt x="595" y="1"/>
                    </a:moveTo>
                    <a:cubicBezTo>
                      <a:pt x="588" y="1"/>
                      <a:pt x="582" y="1"/>
                      <a:pt x="575" y="1"/>
                    </a:cubicBezTo>
                    <a:cubicBezTo>
                      <a:pt x="353" y="8"/>
                      <a:pt x="157" y="148"/>
                      <a:pt x="78" y="357"/>
                    </a:cubicBezTo>
                    <a:cubicBezTo>
                      <a:pt x="0" y="564"/>
                      <a:pt x="54" y="800"/>
                      <a:pt x="217" y="952"/>
                    </a:cubicBezTo>
                    <a:cubicBezTo>
                      <a:pt x="320" y="1049"/>
                      <a:pt x="455" y="1100"/>
                      <a:pt x="592" y="1100"/>
                    </a:cubicBezTo>
                    <a:cubicBezTo>
                      <a:pt x="669" y="1100"/>
                      <a:pt x="747" y="1084"/>
                      <a:pt x="819" y="1051"/>
                    </a:cubicBezTo>
                    <a:cubicBezTo>
                      <a:pt x="1022" y="959"/>
                      <a:pt x="1150" y="754"/>
                      <a:pt x="1143" y="532"/>
                    </a:cubicBezTo>
                    <a:cubicBezTo>
                      <a:pt x="1132" y="236"/>
                      <a:pt x="889" y="1"/>
                      <a:pt x="59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63" name="Google Shape;13463;p23"/>
              <p:cNvSpPr/>
              <p:nvPr/>
            </p:nvSpPr>
            <p:spPr>
              <a:xfrm rot="1271479">
                <a:off x="1998716" y="2630018"/>
                <a:ext cx="38734" cy="37054"/>
              </a:xfrm>
              <a:custGeom>
                <a:avLst/>
                <a:gdLst/>
                <a:ahLst/>
                <a:cxnLst/>
                <a:rect l="l" t="t" r="r" b="b"/>
                <a:pathLst>
                  <a:path w="2434" h="2328" extrusionOk="0">
                    <a:moveTo>
                      <a:pt x="1256" y="0"/>
                    </a:moveTo>
                    <a:cubicBezTo>
                      <a:pt x="1243" y="0"/>
                      <a:pt x="1230"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64" name="Google Shape;13464;p23"/>
              <p:cNvSpPr/>
              <p:nvPr/>
            </p:nvSpPr>
            <p:spPr>
              <a:xfrm rot="1271479">
                <a:off x="2279970" y="2611212"/>
                <a:ext cx="67108" cy="64209"/>
              </a:xfrm>
              <a:custGeom>
                <a:avLst/>
                <a:gdLst/>
                <a:ahLst/>
                <a:cxnLst/>
                <a:rect l="l" t="t" r="r" b="b"/>
                <a:pathLst>
                  <a:path w="4217" h="4034" extrusionOk="0">
                    <a:moveTo>
                      <a:pt x="2178" y="0"/>
                    </a:moveTo>
                    <a:cubicBezTo>
                      <a:pt x="2156" y="0"/>
                      <a:pt x="2134" y="1"/>
                      <a:pt x="2112" y="1"/>
                    </a:cubicBezTo>
                    <a:cubicBezTo>
                      <a:pt x="1296" y="28"/>
                      <a:pt x="577" y="542"/>
                      <a:pt x="289" y="1305"/>
                    </a:cubicBezTo>
                    <a:cubicBezTo>
                      <a:pt x="1" y="2068"/>
                      <a:pt x="201" y="2929"/>
                      <a:pt x="796" y="3488"/>
                    </a:cubicBezTo>
                    <a:cubicBezTo>
                      <a:pt x="1177" y="3846"/>
                      <a:pt x="1673" y="4033"/>
                      <a:pt x="2175" y="4033"/>
                    </a:cubicBezTo>
                    <a:cubicBezTo>
                      <a:pt x="2456" y="4033"/>
                      <a:pt x="2740" y="3975"/>
                      <a:pt x="3007" y="3854"/>
                    </a:cubicBezTo>
                    <a:cubicBezTo>
                      <a:pt x="3749" y="3519"/>
                      <a:pt x="4217" y="2769"/>
                      <a:pt x="4191" y="1954"/>
                    </a:cubicBezTo>
                    <a:cubicBezTo>
                      <a:pt x="4157" y="862"/>
                      <a:pt x="3261" y="0"/>
                      <a:pt x="217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65" name="Google Shape;13465;p23"/>
              <p:cNvSpPr/>
              <p:nvPr/>
            </p:nvSpPr>
            <p:spPr>
              <a:xfrm rot="1271479">
                <a:off x="2374691" y="2673335"/>
                <a:ext cx="67092" cy="64209"/>
              </a:xfrm>
              <a:custGeom>
                <a:avLst/>
                <a:gdLst/>
                <a:ahLst/>
                <a:cxnLst/>
                <a:rect l="l" t="t" r="r" b="b"/>
                <a:pathLst>
                  <a:path w="4216" h="4034" extrusionOk="0">
                    <a:moveTo>
                      <a:pt x="2177" y="1"/>
                    </a:moveTo>
                    <a:cubicBezTo>
                      <a:pt x="2155" y="1"/>
                      <a:pt x="2133" y="1"/>
                      <a:pt x="2111" y="2"/>
                    </a:cubicBezTo>
                    <a:cubicBezTo>
                      <a:pt x="1295" y="28"/>
                      <a:pt x="576" y="543"/>
                      <a:pt x="288" y="1305"/>
                    </a:cubicBezTo>
                    <a:cubicBezTo>
                      <a:pt x="1" y="2068"/>
                      <a:pt x="200" y="2930"/>
                      <a:pt x="795" y="3488"/>
                    </a:cubicBezTo>
                    <a:cubicBezTo>
                      <a:pt x="1176" y="3846"/>
                      <a:pt x="1672" y="4034"/>
                      <a:pt x="2174" y="4034"/>
                    </a:cubicBezTo>
                    <a:cubicBezTo>
                      <a:pt x="2455" y="4034"/>
                      <a:pt x="2739" y="3975"/>
                      <a:pt x="3006" y="3855"/>
                    </a:cubicBezTo>
                    <a:cubicBezTo>
                      <a:pt x="3748" y="3518"/>
                      <a:pt x="4216" y="2769"/>
                      <a:pt x="4191" y="1953"/>
                    </a:cubicBezTo>
                    <a:cubicBezTo>
                      <a:pt x="4156" y="862"/>
                      <a:pt x="3260"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66" name="Google Shape;13466;p23"/>
              <p:cNvSpPr/>
              <p:nvPr/>
            </p:nvSpPr>
            <p:spPr>
              <a:xfrm rot="1271479">
                <a:off x="2164111" y="2552588"/>
                <a:ext cx="67124" cy="64209"/>
              </a:xfrm>
              <a:custGeom>
                <a:avLst/>
                <a:gdLst/>
                <a:ahLst/>
                <a:cxnLst/>
                <a:rect l="l" t="t" r="r" b="b"/>
                <a:pathLst>
                  <a:path w="4218" h="4034" extrusionOk="0">
                    <a:moveTo>
                      <a:pt x="2177" y="1"/>
                    </a:moveTo>
                    <a:cubicBezTo>
                      <a:pt x="2155" y="1"/>
                      <a:pt x="2133" y="1"/>
                      <a:pt x="2112" y="2"/>
                    </a:cubicBezTo>
                    <a:cubicBezTo>
                      <a:pt x="1297" y="28"/>
                      <a:pt x="576" y="542"/>
                      <a:pt x="288" y="1305"/>
                    </a:cubicBezTo>
                    <a:cubicBezTo>
                      <a:pt x="0" y="2068"/>
                      <a:pt x="200" y="2930"/>
                      <a:pt x="796" y="3488"/>
                    </a:cubicBezTo>
                    <a:cubicBezTo>
                      <a:pt x="1177" y="3845"/>
                      <a:pt x="1673" y="4033"/>
                      <a:pt x="2176" y="4033"/>
                    </a:cubicBezTo>
                    <a:cubicBezTo>
                      <a:pt x="2457" y="4033"/>
                      <a:pt x="2740" y="3975"/>
                      <a:pt x="3006" y="3854"/>
                    </a:cubicBezTo>
                    <a:cubicBezTo>
                      <a:pt x="3750" y="3518"/>
                      <a:pt x="4217" y="2768"/>
                      <a:pt x="4191" y="1953"/>
                    </a:cubicBezTo>
                    <a:cubicBezTo>
                      <a:pt x="4156" y="862"/>
                      <a:pt x="3261"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67" name="Google Shape;13467;p23"/>
              <p:cNvSpPr/>
              <p:nvPr/>
            </p:nvSpPr>
            <p:spPr>
              <a:xfrm rot="1271479">
                <a:off x="2235798" y="2822517"/>
                <a:ext cx="67108" cy="64209"/>
              </a:xfrm>
              <a:custGeom>
                <a:avLst/>
                <a:gdLst/>
                <a:ahLst/>
                <a:cxnLst/>
                <a:rect l="l" t="t" r="r" b="b"/>
                <a:pathLst>
                  <a:path w="4217" h="4034" extrusionOk="0">
                    <a:moveTo>
                      <a:pt x="2176" y="0"/>
                    </a:moveTo>
                    <a:cubicBezTo>
                      <a:pt x="2155" y="0"/>
                      <a:pt x="2133" y="0"/>
                      <a:pt x="2111" y="1"/>
                    </a:cubicBezTo>
                    <a:cubicBezTo>
                      <a:pt x="1296" y="27"/>
                      <a:pt x="575" y="542"/>
                      <a:pt x="289" y="1305"/>
                    </a:cubicBezTo>
                    <a:cubicBezTo>
                      <a:pt x="1" y="2067"/>
                      <a:pt x="200" y="2929"/>
                      <a:pt x="795" y="3487"/>
                    </a:cubicBezTo>
                    <a:cubicBezTo>
                      <a:pt x="1177" y="3846"/>
                      <a:pt x="1673" y="4034"/>
                      <a:pt x="2176" y="4034"/>
                    </a:cubicBezTo>
                    <a:cubicBezTo>
                      <a:pt x="2456" y="4034"/>
                      <a:pt x="2739" y="3975"/>
                      <a:pt x="3005" y="3855"/>
                    </a:cubicBezTo>
                    <a:cubicBezTo>
                      <a:pt x="3749" y="3519"/>
                      <a:pt x="4217" y="2768"/>
                      <a:pt x="4191" y="1953"/>
                    </a:cubicBezTo>
                    <a:cubicBezTo>
                      <a:pt x="4156" y="861"/>
                      <a:pt x="3260"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68" name="Google Shape;13468;p23"/>
              <p:cNvSpPr/>
              <p:nvPr/>
            </p:nvSpPr>
            <p:spPr>
              <a:xfrm rot="1271479">
                <a:off x="2066212" y="2645139"/>
                <a:ext cx="67108" cy="64193"/>
              </a:xfrm>
              <a:custGeom>
                <a:avLst/>
                <a:gdLst/>
                <a:ahLst/>
                <a:cxnLst/>
                <a:rect l="l" t="t" r="r" b="b"/>
                <a:pathLst>
                  <a:path w="4217" h="4033" extrusionOk="0">
                    <a:moveTo>
                      <a:pt x="2176" y="0"/>
                    </a:moveTo>
                    <a:cubicBezTo>
                      <a:pt x="2154" y="0"/>
                      <a:pt x="2132" y="1"/>
                      <a:pt x="2110" y="1"/>
                    </a:cubicBezTo>
                    <a:cubicBezTo>
                      <a:pt x="1295" y="27"/>
                      <a:pt x="576" y="542"/>
                      <a:pt x="288" y="1305"/>
                    </a:cubicBezTo>
                    <a:cubicBezTo>
                      <a:pt x="0" y="2068"/>
                      <a:pt x="200" y="2929"/>
                      <a:pt x="796" y="3488"/>
                    </a:cubicBezTo>
                    <a:cubicBezTo>
                      <a:pt x="1177" y="3845"/>
                      <a:pt x="1673" y="4033"/>
                      <a:pt x="2176" y="4033"/>
                    </a:cubicBezTo>
                    <a:cubicBezTo>
                      <a:pt x="2457" y="4033"/>
                      <a:pt x="2740" y="3974"/>
                      <a:pt x="3006" y="3854"/>
                    </a:cubicBezTo>
                    <a:cubicBezTo>
                      <a:pt x="3748" y="3518"/>
                      <a:pt x="4216" y="2767"/>
                      <a:pt x="4190" y="1952"/>
                    </a:cubicBezTo>
                    <a:cubicBezTo>
                      <a:pt x="4155" y="862"/>
                      <a:pt x="3261"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69" name="Google Shape;13469;p23"/>
              <p:cNvSpPr/>
              <p:nvPr/>
            </p:nvSpPr>
            <p:spPr>
              <a:xfrm rot="1271479">
                <a:off x="2040075" y="2777141"/>
                <a:ext cx="67108" cy="64209"/>
              </a:xfrm>
              <a:custGeom>
                <a:avLst/>
                <a:gdLst/>
                <a:ahLst/>
                <a:cxnLst/>
                <a:rect l="l" t="t" r="r" b="b"/>
                <a:pathLst>
                  <a:path w="4217" h="4034" extrusionOk="0">
                    <a:moveTo>
                      <a:pt x="2176" y="1"/>
                    </a:moveTo>
                    <a:cubicBezTo>
                      <a:pt x="2154" y="1"/>
                      <a:pt x="2132" y="1"/>
                      <a:pt x="2110" y="2"/>
                    </a:cubicBezTo>
                    <a:cubicBezTo>
                      <a:pt x="1295" y="27"/>
                      <a:pt x="576" y="541"/>
                      <a:pt x="288" y="1304"/>
                    </a:cubicBezTo>
                    <a:cubicBezTo>
                      <a:pt x="0" y="2068"/>
                      <a:pt x="200" y="2928"/>
                      <a:pt x="794" y="3487"/>
                    </a:cubicBezTo>
                    <a:cubicBezTo>
                      <a:pt x="1177" y="3845"/>
                      <a:pt x="1672" y="4033"/>
                      <a:pt x="2175" y="4033"/>
                    </a:cubicBezTo>
                    <a:cubicBezTo>
                      <a:pt x="2456" y="4033"/>
                      <a:pt x="2738" y="3975"/>
                      <a:pt x="3005" y="3854"/>
                    </a:cubicBezTo>
                    <a:cubicBezTo>
                      <a:pt x="3748" y="3518"/>
                      <a:pt x="4216" y="2768"/>
                      <a:pt x="4190" y="1953"/>
                    </a:cubicBezTo>
                    <a:cubicBezTo>
                      <a:pt x="4155" y="862"/>
                      <a:pt x="3259" y="1"/>
                      <a:pt x="217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sp>
          <p:nvSpPr>
            <p:cNvPr id="13470" name="Google Shape;13470;p23"/>
            <p:cNvSpPr/>
            <p:nvPr/>
          </p:nvSpPr>
          <p:spPr>
            <a:xfrm rot="10800000">
              <a:off x="8938891" y="650537"/>
              <a:ext cx="71300" cy="58000"/>
            </a:xfrm>
            <a:custGeom>
              <a:avLst/>
              <a:gdLst/>
              <a:ahLst/>
              <a:cxnLst/>
              <a:rect l="l" t="t" r="r" b="b"/>
              <a:pathLst>
                <a:path w="2852" h="2320" extrusionOk="0">
                  <a:moveTo>
                    <a:pt x="1571" y="1"/>
                  </a:moveTo>
                  <a:cubicBezTo>
                    <a:pt x="1303" y="1"/>
                    <a:pt x="1010" y="121"/>
                    <a:pt x="741" y="401"/>
                  </a:cubicBezTo>
                  <a:cubicBezTo>
                    <a:pt x="0" y="1174"/>
                    <a:pt x="799" y="2319"/>
                    <a:pt x="1570" y="2319"/>
                  </a:cubicBezTo>
                  <a:cubicBezTo>
                    <a:pt x="1838" y="2319"/>
                    <a:pt x="2103" y="2181"/>
                    <a:pt x="2298" y="1842"/>
                  </a:cubicBezTo>
                  <a:cubicBezTo>
                    <a:pt x="2851" y="881"/>
                    <a:pt x="2299" y="1"/>
                    <a:pt x="15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71" name="Google Shape;13471;p23"/>
            <p:cNvSpPr/>
            <p:nvPr/>
          </p:nvSpPr>
          <p:spPr>
            <a:xfrm rot="10800000">
              <a:off x="7948066" y="4921349"/>
              <a:ext cx="71300" cy="57975"/>
            </a:xfrm>
            <a:custGeom>
              <a:avLst/>
              <a:gdLst/>
              <a:ahLst/>
              <a:cxnLst/>
              <a:rect l="l" t="t" r="r" b="b"/>
              <a:pathLst>
                <a:path w="2852" h="2319" extrusionOk="0">
                  <a:moveTo>
                    <a:pt x="1572" y="0"/>
                  </a:moveTo>
                  <a:cubicBezTo>
                    <a:pt x="1303" y="0"/>
                    <a:pt x="1011" y="120"/>
                    <a:pt x="741" y="401"/>
                  </a:cubicBezTo>
                  <a:cubicBezTo>
                    <a:pt x="1" y="1174"/>
                    <a:pt x="800" y="2319"/>
                    <a:pt x="1571" y="2319"/>
                  </a:cubicBezTo>
                  <a:cubicBezTo>
                    <a:pt x="1839" y="2319"/>
                    <a:pt x="2103" y="2181"/>
                    <a:pt x="2298" y="1842"/>
                  </a:cubicBezTo>
                  <a:cubicBezTo>
                    <a:pt x="2851" y="881"/>
                    <a:pt x="2299" y="0"/>
                    <a:pt x="157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72" name="Google Shape;13472;p23"/>
            <p:cNvSpPr/>
            <p:nvPr/>
          </p:nvSpPr>
          <p:spPr>
            <a:xfrm rot="10800000">
              <a:off x="8407404" y="1398287"/>
              <a:ext cx="71275" cy="57975"/>
            </a:xfrm>
            <a:custGeom>
              <a:avLst/>
              <a:gdLst/>
              <a:ahLst/>
              <a:cxnLst/>
              <a:rect l="l" t="t" r="r" b="b"/>
              <a:pathLst>
                <a:path w="2851" h="2319" extrusionOk="0">
                  <a:moveTo>
                    <a:pt x="1570" y="0"/>
                  </a:moveTo>
                  <a:cubicBezTo>
                    <a:pt x="1302" y="0"/>
                    <a:pt x="1009" y="120"/>
                    <a:pt x="740" y="401"/>
                  </a:cubicBezTo>
                  <a:cubicBezTo>
                    <a:pt x="0" y="1174"/>
                    <a:pt x="799" y="2319"/>
                    <a:pt x="1569" y="2319"/>
                  </a:cubicBezTo>
                  <a:cubicBezTo>
                    <a:pt x="1837" y="2319"/>
                    <a:pt x="2101" y="2181"/>
                    <a:pt x="2296" y="1841"/>
                  </a:cubicBezTo>
                  <a:cubicBezTo>
                    <a:pt x="2850" y="881"/>
                    <a:pt x="2297" y="0"/>
                    <a:pt x="15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73" name="Google Shape;13473;p23"/>
            <p:cNvSpPr/>
            <p:nvPr/>
          </p:nvSpPr>
          <p:spPr>
            <a:xfrm rot="10800000">
              <a:off x="8859479" y="4364012"/>
              <a:ext cx="33600" cy="30575"/>
            </a:xfrm>
            <a:custGeom>
              <a:avLst/>
              <a:gdLst/>
              <a:ahLst/>
              <a:cxnLst/>
              <a:rect l="l" t="t" r="r" b="b"/>
              <a:pathLst>
                <a:path w="1344" h="1223" extrusionOk="0">
                  <a:moveTo>
                    <a:pt x="703" y="0"/>
                  </a:moveTo>
                  <a:cubicBezTo>
                    <a:pt x="352" y="0"/>
                    <a:pt x="0" y="204"/>
                    <a:pt x="63" y="654"/>
                  </a:cubicBezTo>
                  <a:cubicBezTo>
                    <a:pt x="117" y="1042"/>
                    <a:pt x="384" y="1223"/>
                    <a:pt x="661" y="1223"/>
                  </a:cubicBezTo>
                  <a:cubicBezTo>
                    <a:pt x="995" y="1223"/>
                    <a:pt x="1344" y="958"/>
                    <a:pt x="1342" y="477"/>
                  </a:cubicBezTo>
                  <a:cubicBezTo>
                    <a:pt x="1341" y="170"/>
                    <a:pt x="1023" y="0"/>
                    <a:pt x="7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74" name="Google Shape;13474;p23"/>
            <p:cNvSpPr/>
            <p:nvPr/>
          </p:nvSpPr>
          <p:spPr>
            <a:xfrm rot="10800000">
              <a:off x="8417429" y="2228362"/>
              <a:ext cx="33625" cy="30600"/>
            </a:xfrm>
            <a:custGeom>
              <a:avLst/>
              <a:gdLst/>
              <a:ahLst/>
              <a:cxnLst/>
              <a:rect l="l" t="t" r="r" b="b"/>
              <a:pathLst>
                <a:path w="1345" h="1224" extrusionOk="0">
                  <a:moveTo>
                    <a:pt x="703" y="1"/>
                  </a:moveTo>
                  <a:cubicBezTo>
                    <a:pt x="353" y="1"/>
                    <a:pt x="1" y="205"/>
                    <a:pt x="63" y="654"/>
                  </a:cubicBezTo>
                  <a:cubicBezTo>
                    <a:pt x="118" y="1043"/>
                    <a:pt x="385" y="1224"/>
                    <a:pt x="661" y="1224"/>
                  </a:cubicBezTo>
                  <a:cubicBezTo>
                    <a:pt x="996" y="1224"/>
                    <a:pt x="1344" y="959"/>
                    <a:pt x="1343" y="477"/>
                  </a:cubicBezTo>
                  <a:cubicBezTo>
                    <a:pt x="1342" y="170"/>
                    <a:pt x="1023" y="1"/>
                    <a:pt x="7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75" name="Google Shape;13475;p23"/>
            <p:cNvSpPr/>
            <p:nvPr/>
          </p:nvSpPr>
          <p:spPr>
            <a:xfrm rot="10800000">
              <a:off x="8938929" y="2700112"/>
              <a:ext cx="71250" cy="57975"/>
            </a:xfrm>
            <a:custGeom>
              <a:avLst/>
              <a:gdLst/>
              <a:ahLst/>
              <a:cxnLst/>
              <a:rect l="l" t="t" r="r" b="b"/>
              <a:pathLst>
                <a:path w="2850" h="2319" extrusionOk="0">
                  <a:moveTo>
                    <a:pt x="1571" y="1"/>
                  </a:moveTo>
                  <a:cubicBezTo>
                    <a:pt x="1302" y="1"/>
                    <a:pt x="1010" y="121"/>
                    <a:pt x="741" y="401"/>
                  </a:cubicBezTo>
                  <a:cubicBezTo>
                    <a:pt x="1" y="1174"/>
                    <a:pt x="799" y="2318"/>
                    <a:pt x="1570" y="2318"/>
                  </a:cubicBezTo>
                  <a:cubicBezTo>
                    <a:pt x="1837" y="2318"/>
                    <a:pt x="2101" y="2181"/>
                    <a:pt x="2297" y="1842"/>
                  </a:cubicBezTo>
                  <a:cubicBezTo>
                    <a:pt x="2850" y="881"/>
                    <a:pt x="2297" y="1"/>
                    <a:pt x="15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76" name="Google Shape;13476;p23"/>
            <p:cNvSpPr/>
            <p:nvPr/>
          </p:nvSpPr>
          <p:spPr>
            <a:xfrm rot="10800000">
              <a:off x="211279" y="980337"/>
              <a:ext cx="71300" cy="58000"/>
            </a:xfrm>
            <a:custGeom>
              <a:avLst/>
              <a:gdLst/>
              <a:ahLst/>
              <a:cxnLst/>
              <a:rect l="l" t="t" r="r" b="b"/>
              <a:pathLst>
                <a:path w="2852" h="2320" extrusionOk="0">
                  <a:moveTo>
                    <a:pt x="1572" y="0"/>
                  </a:moveTo>
                  <a:cubicBezTo>
                    <a:pt x="1303" y="0"/>
                    <a:pt x="1011" y="121"/>
                    <a:pt x="741" y="402"/>
                  </a:cubicBezTo>
                  <a:cubicBezTo>
                    <a:pt x="1" y="1175"/>
                    <a:pt x="800" y="2320"/>
                    <a:pt x="1571" y="2320"/>
                  </a:cubicBezTo>
                  <a:cubicBezTo>
                    <a:pt x="1838" y="2320"/>
                    <a:pt x="2102" y="2182"/>
                    <a:pt x="2297" y="1843"/>
                  </a:cubicBezTo>
                  <a:cubicBezTo>
                    <a:pt x="2851" y="881"/>
                    <a:pt x="2299" y="0"/>
                    <a:pt x="157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nvGrpSpPr>
            <p:cNvPr id="13477" name="Google Shape;13477;p23"/>
            <p:cNvGrpSpPr/>
            <p:nvPr/>
          </p:nvGrpSpPr>
          <p:grpSpPr>
            <a:xfrm rot="-6277620" flipH="1">
              <a:off x="7485647" y="4463091"/>
              <a:ext cx="304040" cy="290839"/>
              <a:chOff x="1651300" y="653225"/>
              <a:chExt cx="702450" cy="671950"/>
            </a:xfrm>
          </p:grpSpPr>
          <p:sp>
            <p:nvSpPr>
              <p:cNvPr id="13478" name="Google Shape;13478;p23"/>
              <p:cNvSpPr/>
              <p:nvPr/>
            </p:nvSpPr>
            <p:spPr>
              <a:xfrm>
                <a:off x="1651300" y="653225"/>
                <a:ext cx="702450" cy="671950"/>
              </a:xfrm>
              <a:custGeom>
                <a:avLst/>
                <a:gdLst/>
                <a:ahLst/>
                <a:cxnLst/>
                <a:rect l="l" t="t" r="r" b="b"/>
                <a:pathLst>
                  <a:path w="28097" h="26878" extrusionOk="0">
                    <a:moveTo>
                      <a:pt x="11050" y="0"/>
                    </a:moveTo>
                    <a:cubicBezTo>
                      <a:pt x="10675" y="0"/>
                      <a:pt x="10317" y="31"/>
                      <a:pt x="9985" y="89"/>
                    </a:cubicBezTo>
                    <a:cubicBezTo>
                      <a:pt x="5620" y="847"/>
                      <a:pt x="0" y="8341"/>
                      <a:pt x="7122" y="18927"/>
                    </a:cubicBezTo>
                    <a:cubicBezTo>
                      <a:pt x="11655" y="25666"/>
                      <a:pt x="19139" y="26878"/>
                      <a:pt x="23079" y="26878"/>
                    </a:cubicBezTo>
                    <a:cubicBezTo>
                      <a:pt x="24015" y="26878"/>
                      <a:pt x="24751" y="26810"/>
                      <a:pt x="25200" y="26731"/>
                    </a:cubicBezTo>
                    <a:cubicBezTo>
                      <a:pt x="27542" y="26320"/>
                      <a:pt x="28098" y="24910"/>
                      <a:pt x="25037" y="22755"/>
                    </a:cubicBezTo>
                    <a:cubicBezTo>
                      <a:pt x="21362" y="20167"/>
                      <a:pt x="19852" y="14921"/>
                      <a:pt x="19077" y="8094"/>
                    </a:cubicBezTo>
                    <a:cubicBezTo>
                      <a:pt x="18390" y="2044"/>
                      <a:pt x="14123" y="0"/>
                      <a:pt x="11050"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79" name="Google Shape;13479;p23"/>
              <p:cNvSpPr/>
              <p:nvPr/>
            </p:nvSpPr>
            <p:spPr>
              <a:xfrm>
                <a:off x="1660375" y="659650"/>
                <a:ext cx="655075" cy="665525"/>
              </a:xfrm>
              <a:custGeom>
                <a:avLst/>
                <a:gdLst/>
                <a:ahLst/>
                <a:cxnLst/>
                <a:rect l="l" t="t" r="r" b="b"/>
                <a:pathLst>
                  <a:path w="26202" h="26621" extrusionOk="0">
                    <a:moveTo>
                      <a:pt x="8947" y="0"/>
                    </a:moveTo>
                    <a:cubicBezTo>
                      <a:pt x="4716" y="1364"/>
                      <a:pt x="1" y="8623"/>
                      <a:pt x="6758" y="18670"/>
                    </a:cubicBezTo>
                    <a:cubicBezTo>
                      <a:pt x="11292" y="25409"/>
                      <a:pt x="18776" y="26621"/>
                      <a:pt x="22716" y="26621"/>
                    </a:cubicBezTo>
                    <a:cubicBezTo>
                      <a:pt x="23652" y="26621"/>
                      <a:pt x="24388" y="26553"/>
                      <a:pt x="24837" y="26474"/>
                    </a:cubicBezTo>
                    <a:cubicBezTo>
                      <a:pt x="25407" y="26373"/>
                      <a:pt x="25870" y="26214"/>
                      <a:pt x="26202" y="25999"/>
                    </a:cubicBezTo>
                    <a:cubicBezTo>
                      <a:pt x="24310" y="25264"/>
                      <a:pt x="22488" y="24359"/>
                      <a:pt x="20780" y="23248"/>
                    </a:cubicBezTo>
                    <a:cubicBezTo>
                      <a:pt x="15397" y="19744"/>
                      <a:pt x="12137" y="14278"/>
                      <a:pt x="10336" y="8205"/>
                    </a:cubicBezTo>
                    <a:cubicBezTo>
                      <a:pt x="9543" y="5536"/>
                      <a:pt x="9076" y="2781"/>
                      <a:pt x="8947"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80" name="Google Shape;13480;p23"/>
              <p:cNvSpPr/>
              <p:nvPr/>
            </p:nvSpPr>
            <p:spPr>
              <a:xfrm>
                <a:off x="2004734" y="1085091"/>
                <a:ext cx="120175" cy="228525"/>
              </a:xfrm>
              <a:custGeom>
                <a:avLst/>
                <a:gdLst/>
                <a:ahLst/>
                <a:cxnLst/>
                <a:rect l="l" t="t" r="r" b="b"/>
                <a:pathLst>
                  <a:path w="4807" h="9141" extrusionOk="0">
                    <a:moveTo>
                      <a:pt x="748" y="1"/>
                    </a:moveTo>
                    <a:cubicBezTo>
                      <a:pt x="131" y="2531"/>
                      <a:pt x="1" y="5089"/>
                      <a:pt x="183" y="7660"/>
                    </a:cubicBezTo>
                    <a:cubicBezTo>
                      <a:pt x="1758" y="8386"/>
                      <a:pt x="3341" y="8853"/>
                      <a:pt x="4807" y="9141"/>
                    </a:cubicBezTo>
                    <a:cubicBezTo>
                      <a:pt x="4477" y="7455"/>
                      <a:pt x="4274" y="5749"/>
                      <a:pt x="4265" y="4032"/>
                    </a:cubicBezTo>
                    <a:cubicBezTo>
                      <a:pt x="2930" y="2820"/>
                      <a:pt x="1765" y="1465"/>
                      <a:pt x="7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81" name="Google Shape;13481;p23"/>
              <p:cNvSpPr/>
              <p:nvPr/>
            </p:nvSpPr>
            <p:spPr>
              <a:xfrm>
                <a:off x="1747959" y="657916"/>
                <a:ext cx="140950" cy="176325"/>
              </a:xfrm>
              <a:custGeom>
                <a:avLst/>
                <a:gdLst/>
                <a:ahLst/>
                <a:cxnLst/>
                <a:rect l="l" t="t" r="r" b="b"/>
                <a:pathLst>
                  <a:path w="5638" h="7053" extrusionOk="0">
                    <a:moveTo>
                      <a:pt x="5422" y="0"/>
                    </a:moveTo>
                    <a:cubicBezTo>
                      <a:pt x="3102" y="748"/>
                      <a:pt x="640" y="3271"/>
                      <a:pt x="0" y="7052"/>
                    </a:cubicBezTo>
                    <a:cubicBezTo>
                      <a:pt x="1697" y="5332"/>
                      <a:pt x="3589" y="3814"/>
                      <a:pt x="5638" y="2533"/>
                    </a:cubicBezTo>
                    <a:cubicBezTo>
                      <a:pt x="5536" y="1692"/>
                      <a:pt x="5461" y="847"/>
                      <a:pt x="54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82" name="Google Shape;13482;p23"/>
              <p:cNvSpPr/>
              <p:nvPr/>
            </p:nvSpPr>
            <p:spPr>
              <a:xfrm>
                <a:off x="1746059" y="774466"/>
                <a:ext cx="179925" cy="279175"/>
              </a:xfrm>
              <a:custGeom>
                <a:avLst/>
                <a:gdLst/>
                <a:ahLst/>
                <a:cxnLst/>
                <a:rect l="l" t="t" r="r" b="b"/>
                <a:pathLst>
                  <a:path w="7196" h="11167" extrusionOk="0">
                    <a:moveTo>
                      <a:pt x="6044" y="0"/>
                    </a:moveTo>
                    <a:cubicBezTo>
                      <a:pt x="3750" y="1507"/>
                      <a:pt x="1737" y="3275"/>
                      <a:pt x="0" y="5284"/>
                    </a:cubicBezTo>
                    <a:cubicBezTo>
                      <a:pt x="89" y="7060"/>
                      <a:pt x="560" y="9032"/>
                      <a:pt x="1556" y="11167"/>
                    </a:cubicBezTo>
                    <a:cubicBezTo>
                      <a:pt x="2896" y="8771"/>
                      <a:pt x="4647" y="6664"/>
                      <a:pt x="6866" y="4838"/>
                    </a:cubicBezTo>
                    <a:cubicBezTo>
                      <a:pt x="6962" y="4757"/>
                      <a:pt x="7074" y="4699"/>
                      <a:pt x="7196" y="4669"/>
                    </a:cubicBezTo>
                    <a:cubicBezTo>
                      <a:pt x="7114" y="4413"/>
                      <a:pt x="7033" y="4156"/>
                      <a:pt x="6956" y="3897"/>
                    </a:cubicBezTo>
                    <a:cubicBezTo>
                      <a:pt x="6577" y="2617"/>
                      <a:pt x="6273" y="1316"/>
                      <a:pt x="60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83" name="Google Shape;13483;p23"/>
              <p:cNvSpPr/>
              <p:nvPr/>
            </p:nvSpPr>
            <p:spPr>
              <a:xfrm>
                <a:off x="1809809" y="924941"/>
                <a:ext cx="185775" cy="332150"/>
              </a:xfrm>
              <a:custGeom>
                <a:avLst/>
                <a:gdLst/>
                <a:ahLst/>
                <a:cxnLst/>
                <a:rect l="l" t="t" r="r" b="b"/>
                <a:pathLst>
                  <a:path w="7431" h="13286" extrusionOk="0">
                    <a:moveTo>
                      <a:pt x="5260" y="0"/>
                    </a:moveTo>
                    <a:cubicBezTo>
                      <a:pt x="2981" y="1917"/>
                      <a:pt x="1264" y="4129"/>
                      <a:pt x="0" y="6689"/>
                    </a:cubicBezTo>
                    <a:cubicBezTo>
                      <a:pt x="273" y="7158"/>
                      <a:pt x="571" y="7634"/>
                      <a:pt x="896" y="8117"/>
                    </a:cubicBezTo>
                    <a:cubicBezTo>
                      <a:pt x="2457" y="10437"/>
                      <a:pt x="4367" y="12100"/>
                      <a:pt x="6363" y="13285"/>
                    </a:cubicBezTo>
                    <a:cubicBezTo>
                      <a:pt x="6252" y="10388"/>
                      <a:pt x="6539" y="7505"/>
                      <a:pt x="7425" y="4666"/>
                    </a:cubicBezTo>
                    <a:cubicBezTo>
                      <a:pt x="7427" y="4661"/>
                      <a:pt x="7429" y="4658"/>
                      <a:pt x="7431" y="4653"/>
                    </a:cubicBezTo>
                    <a:cubicBezTo>
                      <a:pt x="6581" y="3181"/>
                      <a:pt x="5864" y="1619"/>
                      <a:pt x="52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84" name="Google Shape;13484;p23"/>
              <p:cNvSpPr/>
              <p:nvPr/>
            </p:nvSpPr>
            <p:spPr>
              <a:xfrm>
                <a:off x="2153484" y="1220466"/>
                <a:ext cx="163125" cy="103575"/>
              </a:xfrm>
              <a:custGeom>
                <a:avLst/>
                <a:gdLst/>
                <a:ahLst/>
                <a:cxnLst/>
                <a:rect l="l" t="t" r="r" b="b"/>
                <a:pathLst>
                  <a:path w="6525" h="4143" extrusionOk="0">
                    <a:moveTo>
                      <a:pt x="1" y="1"/>
                    </a:moveTo>
                    <a:cubicBezTo>
                      <a:pt x="91" y="1343"/>
                      <a:pt x="300" y="2676"/>
                      <a:pt x="581" y="3996"/>
                    </a:cubicBezTo>
                    <a:cubicBezTo>
                      <a:pt x="1494" y="4102"/>
                      <a:pt x="2328" y="4142"/>
                      <a:pt x="3045" y="4142"/>
                    </a:cubicBezTo>
                    <a:cubicBezTo>
                      <a:pt x="3978" y="4142"/>
                      <a:pt x="4712" y="4074"/>
                      <a:pt x="5159" y="3996"/>
                    </a:cubicBezTo>
                    <a:cubicBezTo>
                      <a:pt x="5730" y="3896"/>
                      <a:pt x="6192" y="3735"/>
                      <a:pt x="6524" y="3521"/>
                    </a:cubicBezTo>
                    <a:cubicBezTo>
                      <a:pt x="4632" y="2786"/>
                      <a:pt x="2810" y="1882"/>
                      <a:pt x="1102" y="769"/>
                    </a:cubicBezTo>
                    <a:cubicBezTo>
                      <a:pt x="725" y="522"/>
                      <a:pt x="357" y="266"/>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85" name="Google Shape;13485;p23"/>
              <p:cNvSpPr/>
              <p:nvPr/>
            </p:nvSpPr>
            <p:spPr>
              <a:xfrm>
                <a:off x="1884050" y="653225"/>
                <a:ext cx="221725" cy="117925"/>
              </a:xfrm>
              <a:custGeom>
                <a:avLst/>
                <a:gdLst/>
                <a:ahLst/>
                <a:cxnLst/>
                <a:rect l="l" t="t" r="r" b="b"/>
                <a:pathLst>
                  <a:path w="8869" h="4717" extrusionOk="0">
                    <a:moveTo>
                      <a:pt x="1739" y="1"/>
                    </a:moveTo>
                    <a:cubicBezTo>
                      <a:pt x="1364" y="1"/>
                      <a:pt x="1006" y="31"/>
                      <a:pt x="675" y="89"/>
                    </a:cubicBezTo>
                    <a:cubicBezTo>
                      <a:pt x="446" y="130"/>
                      <a:pt x="221" y="186"/>
                      <a:pt x="0" y="257"/>
                    </a:cubicBezTo>
                    <a:cubicBezTo>
                      <a:pt x="43" y="1181"/>
                      <a:pt x="127" y="2103"/>
                      <a:pt x="243" y="3019"/>
                    </a:cubicBezTo>
                    <a:cubicBezTo>
                      <a:pt x="3161" y="3417"/>
                      <a:pt x="6055" y="3931"/>
                      <a:pt x="8869" y="4716"/>
                    </a:cubicBezTo>
                    <a:cubicBezTo>
                      <a:pt x="7291" y="1258"/>
                      <a:pt x="4148" y="1"/>
                      <a:pt x="173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86" name="Google Shape;13486;p23"/>
              <p:cNvSpPr/>
              <p:nvPr/>
            </p:nvSpPr>
            <p:spPr>
              <a:xfrm>
                <a:off x="1896625" y="770950"/>
                <a:ext cx="242350" cy="162525"/>
              </a:xfrm>
              <a:custGeom>
                <a:avLst/>
                <a:gdLst/>
                <a:ahLst/>
                <a:cxnLst/>
                <a:rect l="l" t="t" r="r" b="b"/>
                <a:pathLst>
                  <a:path w="9694" h="6501" extrusionOk="0">
                    <a:moveTo>
                      <a:pt x="1" y="0"/>
                    </a:moveTo>
                    <a:lnTo>
                      <a:pt x="1" y="0"/>
                    </a:lnTo>
                    <a:cubicBezTo>
                      <a:pt x="226" y="1267"/>
                      <a:pt x="522" y="2519"/>
                      <a:pt x="887" y="3753"/>
                    </a:cubicBezTo>
                    <a:cubicBezTo>
                      <a:pt x="932" y="3906"/>
                      <a:pt x="980" y="4060"/>
                      <a:pt x="1027" y="4214"/>
                    </a:cubicBezTo>
                    <a:cubicBezTo>
                      <a:pt x="3974" y="4724"/>
                      <a:pt x="6850" y="5553"/>
                      <a:pt x="9694" y="6501"/>
                    </a:cubicBezTo>
                    <a:cubicBezTo>
                      <a:pt x="9530" y="5503"/>
                      <a:pt x="9388" y="4465"/>
                      <a:pt x="9264" y="3386"/>
                    </a:cubicBezTo>
                    <a:cubicBezTo>
                      <a:pt x="9207" y="2877"/>
                      <a:pt x="9117" y="2374"/>
                      <a:pt x="8999" y="1877"/>
                    </a:cubicBezTo>
                    <a:cubicBezTo>
                      <a:pt x="6074" y="981"/>
                      <a:pt x="3044" y="423"/>
                      <a:pt x="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87" name="Google Shape;13487;p23"/>
              <p:cNvSpPr/>
              <p:nvPr/>
            </p:nvSpPr>
            <p:spPr>
              <a:xfrm>
                <a:off x="1937350" y="920775"/>
                <a:ext cx="238100" cy="157375"/>
              </a:xfrm>
              <a:custGeom>
                <a:avLst/>
                <a:gdLst/>
                <a:ahLst/>
                <a:cxnLst/>
                <a:rect l="l" t="t" r="r" b="b"/>
                <a:pathLst>
                  <a:path w="9524" h="6295" extrusionOk="0">
                    <a:moveTo>
                      <a:pt x="0" y="0"/>
                    </a:moveTo>
                    <a:lnTo>
                      <a:pt x="0" y="0"/>
                    </a:lnTo>
                    <a:cubicBezTo>
                      <a:pt x="592" y="1603"/>
                      <a:pt x="1295" y="3146"/>
                      <a:pt x="2127" y="4607"/>
                    </a:cubicBezTo>
                    <a:cubicBezTo>
                      <a:pt x="4599" y="5141"/>
                      <a:pt x="7069" y="5692"/>
                      <a:pt x="9523" y="6295"/>
                    </a:cubicBezTo>
                    <a:cubicBezTo>
                      <a:pt x="9076" y="5098"/>
                      <a:pt x="8711" y="3780"/>
                      <a:pt x="8410" y="2354"/>
                    </a:cubicBezTo>
                    <a:cubicBezTo>
                      <a:pt x="5647" y="1408"/>
                      <a:pt x="2857" y="558"/>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88" name="Google Shape;13488;p23"/>
              <p:cNvSpPr/>
              <p:nvPr/>
            </p:nvSpPr>
            <p:spPr>
              <a:xfrm>
                <a:off x="2149150" y="1218350"/>
                <a:ext cx="192100" cy="91275"/>
              </a:xfrm>
              <a:custGeom>
                <a:avLst/>
                <a:gdLst/>
                <a:ahLst/>
                <a:cxnLst/>
                <a:rect l="l" t="t" r="r" b="b"/>
                <a:pathLst>
                  <a:path w="7684" h="3651" extrusionOk="0">
                    <a:moveTo>
                      <a:pt x="1783" y="0"/>
                    </a:moveTo>
                    <a:cubicBezTo>
                      <a:pt x="1189" y="0"/>
                      <a:pt x="595" y="10"/>
                      <a:pt x="0" y="29"/>
                    </a:cubicBezTo>
                    <a:cubicBezTo>
                      <a:pt x="398" y="329"/>
                      <a:pt x="805" y="622"/>
                      <a:pt x="1231" y="899"/>
                    </a:cubicBezTo>
                    <a:cubicBezTo>
                      <a:pt x="2937" y="2010"/>
                      <a:pt x="4761" y="2914"/>
                      <a:pt x="6653" y="3651"/>
                    </a:cubicBezTo>
                    <a:cubicBezTo>
                      <a:pt x="7683" y="2983"/>
                      <a:pt x="7437" y="1778"/>
                      <a:pt x="5123" y="150"/>
                    </a:cubicBezTo>
                    <a:cubicBezTo>
                      <a:pt x="5100" y="133"/>
                      <a:pt x="5078" y="115"/>
                      <a:pt x="5054" y="98"/>
                    </a:cubicBezTo>
                    <a:cubicBezTo>
                      <a:pt x="3966" y="33"/>
                      <a:pt x="2876" y="0"/>
                      <a:pt x="178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89" name="Google Shape;13489;p23"/>
              <p:cNvSpPr/>
              <p:nvPr/>
            </p:nvSpPr>
            <p:spPr>
              <a:xfrm>
                <a:off x="2020875" y="1084275"/>
                <a:ext cx="209625" cy="96150"/>
              </a:xfrm>
              <a:custGeom>
                <a:avLst/>
                <a:gdLst/>
                <a:ahLst/>
                <a:cxnLst/>
                <a:rect l="l" t="t" r="r" b="b"/>
                <a:pathLst>
                  <a:path w="8385" h="3846" extrusionOk="0">
                    <a:moveTo>
                      <a:pt x="0" y="0"/>
                    </a:moveTo>
                    <a:lnTo>
                      <a:pt x="0" y="0"/>
                    </a:lnTo>
                    <a:cubicBezTo>
                      <a:pt x="959" y="1397"/>
                      <a:pt x="2063" y="2685"/>
                      <a:pt x="3297" y="3846"/>
                    </a:cubicBezTo>
                    <a:cubicBezTo>
                      <a:pt x="4500" y="3772"/>
                      <a:pt x="5701" y="3735"/>
                      <a:pt x="6900" y="3735"/>
                    </a:cubicBezTo>
                    <a:cubicBezTo>
                      <a:pt x="7395" y="3735"/>
                      <a:pt x="7890" y="3741"/>
                      <a:pt x="8384" y="3754"/>
                    </a:cubicBezTo>
                    <a:cubicBezTo>
                      <a:pt x="7874" y="3123"/>
                      <a:pt x="7417" y="2420"/>
                      <a:pt x="7015" y="1644"/>
                    </a:cubicBezTo>
                    <a:cubicBezTo>
                      <a:pt x="4688" y="1052"/>
                      <a:pt x="2346" y="515"/>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90" name="Google Shape;13490;p23"/>
              <p:cNvSpPr/>
              <p:nvPr/>
            </p:nvSpPr>
            <p:spPr>
              <a:xfrm>
                <a:off x="2055375" y="786600"/>
                <a:ext cx="57325" cy="132300"/>
              </a:xfrm>
              <a:custGeom>
                <a:avLst/>
                <a:gdLst/>
                <a:ahLst/>
                <a:cxnLst/>
                <a:rect l="l" t="t" r="r" b="b"/>
                <a:pathLst>
                  <a:path w="2293" h="5292" extrusionOk="0">
                    <a:moveTo>
                      <a:pt x="474" y="1"/>
                    </a:moveTo>
                    <a:cubicBezTo>
                      <a:pt x="246" y="1"/>
                      <a:pt x="0" y="257"/>
                      <a:pt x="131" y="538"/>
                    </a:cubicBezTo>
                    <a:cubicBezTo>
                      <a:pt x="475" y="1280"/>
                      <a:pt x="767" y="2037"/>
                      <a:pt x="996" y="2825"/>
                    </a:cubicBezTo>
                    <a:cubicBezTo>
                      <a:pt x="1118" y="3243"/>
                      <a:pt x="1507" y="4220"/>
                      <a:pt x="1466" y="4732"/>
                    </a:cubicBezTo>
                    <a:lnTo>
                      <a:pt x="1466" y="4732"/>
                    </a:lnTo>
                    <a:cubicBezTo>
                      <a:pt x="1466" y="4733"/>
                      <a:pt x="1466" y="4733"/>
                      <a:pt x="1465" y="4733"/>
                    </a:cubicBezTo>
                    <a:lnTo>
                      <a:pt x="1465" y="4735"/>
                    </a:lnTo>
                    <a:lnTo>
                      <a:pt x="1457" y="4754"/>
                    </a:lnTo>
                    <a:cubicBezTo>
                      <a:pt x="1379" y="4923"/>
                      <a:pt x="1405" y="5135"/>
                      <a:pt x="1583" y="5234"/>
                    </a:cubicBezTo>
                    <a:lnTo>
                      <a:pt x="1608" y="5246"/>
                    </a:lnTo>
                    <a:cubicBezTo>
                      <a:pt x="1664" y="5277"/>
                      <a:pt x="1724" y="5292"/>
                      <a:pt x="1783" y="5292"/>
                    </a:cubicBezTo>
                    <a:cubicBezTo>
                      <a:pt x="1935" y="5292"/>
                      <a:pt x="2080" y="5197"/>
                      <a:pt x="2124" y="5036"/>
                    </a:cubicBezTo>
                    <a:cubicBezTo>
                      <a:pt x="2293" y="4422"/>
                      <a:pt x="1888" y="3396"/>
                      <a:pt x="1722" y="2800"/>
                    </a:cubicBezTo>
                    <a:cubicBezTo>
                      <a:pt x="1470" y="1899"/>
                      <a:pt x="1131" y="1030"/>
                      <a:pt x="737" y="182"/>
                    </a:cubicBezTo>
                    <a:cubicBezTo>
                      <a:pt x="678" y="54"/>
                      <a:pt x="577" y="1"/>
                      <a:pt x="474" y="1"/>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91" name="Google Shape;13491;p23"/>
              <p:cNvSpPr/>
              <p:nvPr/>
            </p:nvSpPr>
            <p:spPr>
              <a:xfrm>
                <a:off x="1967750" y="693050"/>
                <a:ext cx="84675" cy="72225"/>
              </a:xfrm>
              <a:custGeom>
                <a:avLst/>
                <a:gdLst/>
                <a:ahLst/>
                <a:cxnLst/>
                <a:rect l="l" t="t" r="r" b="b"/>
                <a:pathLst>
                  <a:path w="3387" h="2889" extrusionOk="0">
                    <a:moveTo>
                      <a:pt x="499" y="0"/>
                    </a:moveTo>
                    <a:cubicBezTo>
                      <a:pt x="199" y="0"/>
                      <a:pt x="1" y="462"/>
                      <a:pt x="324" y="663"/>
                    </a:cubicBezTo>
                    <a:cubicBezTo>
                      <a:pt x="1202" y="1207"/>
                      <a:pt x="1970" y="1910"/>
                      <a:pt x="2589" y="2738"/>
                    </a:cubicBezTo>
                    <a:cubicBezTo>
                      <a:pt x="2668" y="2844"/>
                      <a:pt x="2777" y="2888"/>
                      <a:pt x="2884" y="2888"/>
                    </a:cubicBezTo>
                    <a:cubicBezTo>
                      <a:pt x="3140" y="2888"/>
                      <a:pt x="3386" y="2639"/>
                      <a:pt x="3195" y="2382"/>
                    </a:cubicBezTo>
                    <a:lnTo>
                      <a:pt x="3195" y="2382"/>
                    </a:lnTo>
                    <a:lnTo>
                      <a:pt x="3195" y="2384"/>
                    </a:lnTo>
                    <a:cubicBezTo>
                      <a:pt x="2502" y="1451"/>
                      <a:pt x="1665" y="670"/>
                      <a:pt x="679" y="56"/>
                    </a:cubicBezTo>
                    <a:cubicBezTo>
                      <a:pt x="617" y="17"/>
                      <a:pt x="556" y="0"/>
                      <a:pt x="499" y="0"/>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3492" name="Google Shape;13492;p23"/>
            <p:cNvGrpSpPr/>
            <p:nvPr/>
          </p:nvGrpSpPr>
          <p:grpSpPr>
            <a:xfrm rot="551361">
              <a:off x="8329178" y="3655027"/>
              <a:ext cx="550904" cy="534214"/>
              <a:chOff x="1640584" y="2123500"/>
              <a:chExt cx="1148539" cy="1113743"/>
            </a:xfrm>
          </p:grpSpPr>
          <p:sp>
            <p:nvSpPr>
              <p:cNvPr id="13493" name="Google Shape;13493;p23"/>
              <p:cNvSpPr/>
              <p:nvPr/>
            </p:nvSpPr>
            <p:spPr>
              <a:xfrm rot="1271479">
                <a:off x="1762549" y="2258456"/>
                <a:ext cx="904609" cy="843831"/>
              </a:xfrm>
              <a:custGeom>
                <a:avLst/>
                <a:gdLst/>
                <a:ahLst/>
                <a:cxnLst/>
                <a:rect l="l" t="t" r="r" b="b"/>
                <a:pathLst>
                  <a:path w="56845" h="53015" extrusionOk="0">
                    <a:moveTo>
                      <a:pt x="35396" y="1"/>
                    </a:moveTo>
                    <a:cubicBezTo>
                      <a:pt x="35352" y="1"/>
                      <a:pt x="35310" y="7"/>
                      <a:pt x="35268" y="20"/>
                    </a:cubicBezTo>
                    <a:cubicBezTo>
                      <a:pt x="29606" y="1731"/>
                      <a:pt x="27381" y="5963"/>
                      <a:pt x="27381" y="5963"/>
                    </a:cubicBezTo>
                    <a:cubicBezTo>
                      <a:pt x="25115" y="2600"/>
                      <a:pt x="21471" y="509"/>
                      <a:pt x="19933" y="509"/>
                    </a:cubicBezTo>
                    <a:cubicBezTo>
                      <a:pt x="19662" y="509"/>
                      <a:pt x="19457" y="573"/>
                      <a:pt x="19336" y="707"/>
                    </a:cubicBezTo>
                    <a:cubicBezTo>
                      <a:pt x="16611" y="3709"/>
                      <a:pt x="17272" y="9556"/>
                      <a:pt x="17272" y="9556"/>
                    </a:cubicBezTo>
                    <a:cubicBezTo>
                      <a:pt x="14925" y="7571"/>
                      <a:pt x="11354" y="6722"/>
                      <a:pt x="9240" y="6722"/>
                    </a:cubicBezTo>
                    <a:cubicBezTo>
                      <a:pt x="8235" y="6722"/>
                      <a:pt x="7559" y="6914"/>
                      <a:pt x="7502" y="7268"/>
                    </a:cubicBezTo>
                    <a:cubicBezTo>
                      <a:pt x="6788" y="11712"/>
                      <a:pt x="9820" y="16427"/>
                      <a:pt x="9820" y="16427"/>
                    </a:cubicBezTo>
                    <a:cubicBezTo>
                      <a:pt x="9719" y="16424"/>
                      <a:pt x="9619" y="16422"/>
                      <a:pt x="9518" y="16422"/>
                    </a:cubicBezTo>
                    <a:cubicBezTo>
                      <a:pt x="5513" y="16422"/>
                      <a:pt x="1643" y="18911"/>
                      <a:pt x="1936" y="19982"/>
                    </a:cubicBezTo>
                    <a:cubicBezTo>
                      <a:pt x="2920" y="23572"/>
                      <a:pt x="7626" y="25662"/>
                      <a:pt x="7626" y="25662"/>
                    </a:cubicBezTo>
                    <a:cubicBezTo>
                      <a:pt x="3989" y="27243"/>
                      <a:pt x="1" y="32676"/>
                      <a:pt x="1290" y="33550"/>
                    </a:cubicBezTo>
                    <a:cubicBezTo>
                      <a:pt x="4116" y="35461"/>
                      <a:pt x="9044" y="35902"/>
                      <a:pt x="9044" y="35902"/>
                    </a:cubicBezTo>
                    <a:cubicBezTo>
                      <a:pt x="7268" y="39093"/>
                      <a:pt x="7224" y="45603"/>
                      <a:pt x="8726" y="45699"/>
                    </a:cubicBezTo>
                    <a:cubicBezTo>
                      <a:pt x="8993" y="45716"/>
                      <a:pt x="9260" y="45724"/>
                      <a:pt x="9526" y="45724"/>
                    </a:cubicBezTo>
                    <a:cubicBezTo>
                      <a:pt x="13221" y="45724"/>
                      <a:pt x="16726" y="44215"/>
                      <a:pt x="16726" y="44215"/>
                    </a:cubicBezTo>
                    <a:cubicBezTo>
                      <a:pt x="16898" y="48226"/>
                      <a:pt x="19702" y="52226"/>
                      <a:pt x="20688" y="52226"/>
                    </a:cubicBezTo>
                    <a:cubicBezTo>
                      <a:pt x="20714" y="52226"/>
                      <a:pt x="20740" y="52223"/>
                      <a:pt x="20764" y="52217"/>
                    </a:cubicBezTo>
                    <a:cubicBezTo>
                      <a:pt x="24220" y="51360"/>
                      <a:pt x="28005" y="47880"/>
                      <a:pt x="28005" y="47880"/>
                    </a:cubicBezTo>
                    <a:cubicBezTo>
                      <a:pt x="29652" y="50276"/>
                      <a:pt x="34128" y="53015"/>
                      <a:pt x="35913" y="53015"/>
                    </a:cubicBezTo>
                    <a:cubicBezTo>
                      <a:pt x="36221" y="53015"/>
                      <a:pt x="36449" y="52933"/>
                      <a:pt x="36569" y="52754"/>
                    </a:cubicBezTo>
                    <a:cubicBezTo>
                      <a:pt x="38444" y="49941"/>
                      <a:pt x="38370" y="45144"/>
                      <a:pt x="38370" y="45143"/>
                    </a:cubicBezTo>
                    <a:lnTo>
                      <a:pt x="38370" y="45143"/>
                    </a:lnTo>
                    <a:cubicBezTo>
                      <a:pt x="39785" y="46033"/>
                      <a:pt x="43750" y="47047"/>
                      <a:pt x="45784" y="47047"/>
                    </a:cubicBezTo>
                    <a:cubicBezTo>
                      <a:pt x="46461" y="47047"/>
                      <a:pt x="46924" y="46935"/>
                      <a:pt x="47009" y="46669"/>
                    </a:cubicBezTo>
                    <a:cubicBezTo>
                      <a:pt x="48133" y="43166"/>
                      <a:pt x="46722" y="37648"/>
                      <a:pt x="46722" y="37648"/>
                    </a:cubicBezTo>
                    <a:lnTo>
                      <a:pt x="46722" y="37648"/>
                    </a:lnTo>
                    <a:cubicBezTo>
                      <a:pt x="47145" y="37687"/>
                      <a:pt x="47575" y="37706"/>
                      <a:pt x="48008" y="37706"/>
                    </a:cubicBezTo>
                    <a:cubicBezTo>
                      <a:pt x="52176" y="37706"/>
                      <a:pt x="56525" y="36007"/>
                      <a:pt x="56285" y="34888"/>
                    </a:cubicBezTo>
                    <a:cubicBezTo>
                      <a:pt x="55341" y="30484"/>
                      <a:pt x="51040" y="27949"/>
                      <a:pt x="51040" y="27949"/>
                    </a:cubicBezTo>
                    <a:cubicBezTo>
                      <a:pt x="55565" y="25201"/>
                      <a:pt x="56845" y="20013"/>
                      <a:pt x="56359" y="19309"/>
                    </a:cubicBezTo>
                    <a:cubicBezTo>
                      <a:pt x="54208" y="16192"/>
                      <a:pt x="48336" y="15495"/>
                      <a:pt x="48336" y="15495"/>
                    </a:cubicBezTo>
                    <a:cubicBezTo>
                      <a:pt x="49299" y="11742"/>
                      <a:pt x="48265" y="6225"/>
                      <a:pt x="47152" y="6125"/>
                    </a:cubicBezTo>
                    <a:cubicBezTo>
                      <a:pt x="46889" y="6101"/>
                      <a:pt x="46625" y="6090"/>
                      <a:pt x="46362" y="6090"/>
                    </a:cubicBezTo>
                    <a:cubicBezTo>
                      <a:pt x="42495" y="6090"/>
                      <a:pt x="38746" y="8476"/>
                      <a:pt x="38746" y="8476"/>
                    </a:cubicBezTo>
                    <a:cubicBezTo>
                      <a:pt x="38806" y="6123"/>
                      <a:pt x="36758" y="1"/>
                      <a:pt x="353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94" name="Google Shape;13494;p23"/>
              <p:cNvSpPr/>
              <p:nvPr/>
            </p:nvSpPr>
            <p:spPr>
              <a:xfrm rot="1271479">
                <a:off x="2043800" y="2229405"/>
                <a:ext cx="217046" cy="214591"/>
              </a:xfrm>
              <a:custGeom>
                <a:avLst/>
                <a:gdLst/>
                <a:ahLst/>
                <a:cxnLst/>
                <a:rect l="l" t="t" r="r" b="b"/>
                <a:pathLst>
                  <a:path w="13639" h="13482" extrusionOk="0">
                    <a:moveTo>
                      <a:pt x="8915" y="1"/>
                    </a:moveTo>
                    <a:cubicBezTo>
                      <a:pt x="6531" y="3083"/>
                      <a:pt x="7142" y="8501"/>
                      <a:pt x="7142" y="8501"/>
                    </a:cubicBezTo>
                    <a:cubicBezTo>
                      <a:pt x="5098" y="6774"/>
                      <a:pt x="2129" y="5905"/>
                      <a:pt x="0" y="5711"/>
                    </a:cubicBezTo>
                    <a:lnTo>
                      <a:pt x="0" y="5711"/>
                    </a:lnTo>
                    <a:cubicBezTo>
                      <a:pt x="2533" y="8718"/>
                      <a:pt x="5814" y="11123"/>
                      <a:pt x="8977" y="13481"/>
                    </a:cubicBezTo>
                    <a:cubicBezTo>
                      <a:pt x="10354" y="12249"/>
                      <a:pt x="11939" y="11246"/>
                      <a:pt x="13639" y="10497"/>
                    </a:cubicBezTo>
                    <a:cubicBezTo>
                      <a:pt x="11208" y="7496"/>
                      <a:pt x="9928" y="3750"/>
                      <a:pt x="8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95" name="Google Shape;13495;p23"/>
              <p:cNvSpPr/>
              <p:nvPr/>
            </p:nvSpPr>
            <p:spPr>
              <a:xfrm rot="1271479">
                <a:off x="1818667" y="2469776"/>
                <a:ext cx="201037" cy="165264"/>
              </a:xfrm>
              <a:custGeom>
                <a:avLst/>
                <a:gdLst/>
                <a:ahLst/>
                <a:cxnLst/>
                <a:rect l="l" t="t" r="r" b="b"/>
                <a:pathLst>
                  <a:path w="12633" h="10383" extrusionOk="0">
                    <a:moveTo>
                      <a:pt x="248" y="1"/>
                    </a:moveTo>
                    <a:lnTo>
                      <a:pt x="248" y="1"/>
                    </a:lnTo>
                    <a:cubicBezTo>
                      <a:pt x="1531" y="3250"/>
                      <a:pt x="5751" y="5125"/>
                      <a:pt x="5751" y="5125"/>
                    </a:cubicBezTo>
                    <a:cubicBezTo>
                      <a:pt x="3542" y="6087"/>
                      <a:pt x="1206" y="8466"/>
                      <a:pt x="0" y="10383"/>
                    </a:cubicBezTo>
                    <a:cubicBezTo>
                      <a:pt x="3854" y="9387"/>
                      <a:pt x="7612" y="8030"/>
                      <a:pt x="11383" y="6719"/>
                    </a:cubicBezTo>
                    <a:cubicBezTo>
                      <a:pt x="11520" y="4747"/>
                      <a:pt x="11961" y="2776"/>
                      <a:pt x="12633" y="954"/>
                    </a:cubicBezTo>
                    <a:lnTo>
                      <a:pt x="12633" y="954"/>
                    </a:lnTo>
                    <a:cubicBezTo>
                      <a:pt x="11706" y="975"/>
                      <a:pt x="10779" y="990"/>
                      <a:pt x="9853" y="990"/>
                    </a:cubicBezTo>
                    <a:cubicBezTo>
                      <a:pt x="6607" y="990"/>
                      <a:pt x="3378" y="803"/>
                      <a:pt x="2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96" name="Google Shape;13496;p23"/>
              <p:cNvSpPr/>
              <p:nvPr/>
            </p:nvSpPr>
            <p:spPr>
              <a:xfrm rot="1271479">
                <a:off x="2403186" y="2365849"/>
                <a:ext cx="194369" cy="207635"/>
              </a:xfrm>
              <a:custGeom>
                <a:avLst/>
                <a:gdLst/>
                <a:ahLst/>
                <a:cxnLst/>
                <a:rect l="l" t="t" r="r" b="b"/>
                <a:pathLst>
                  <a:path w="12214" h="13045" extrusionOk="0">
                    <a:moveTo>
                      <a:pt x="2344" y="0"/>
                    </a:moveTo>
                    <a:cubicBezTo>
                      <a:pt x="1400" y="2919"/>
                      <a:pt x="444" y="5827"/>
                      <a:pt x="49" y="8888"/>
                    </a:cubicBezTo>
                    <a:cubicBezTo>
                      <a:pt x="39" y="8957"/>
                      <a:pt x="23" y="9025"/>
                      <a:pt x="1" y="9091"/>
                    </a:cubicBezTo>
                    <a:cubicBezTo>
                      <a:pt x="2812" y="9644"/>
                      <a:pt x="5549" y="11061"/>
                      <a:pt x="7735" y="13045"/>
                    </a:cubicBezTo>
                    <a:cubicBezTo>
                      <a:pt x="9038" y="10211"/>
                      <a:pt x="10339" y="7377"/>
                      <a:pt x="12214" y="4935"/>
                    </a:cubicBezTo>
                    <a:cubicBezTo>
                      <a:pt x="12178" y="4935"/>
                      <a:pt x="12142" y="4935"/>
                      <a:pt x="12106" y="4935"/>
                    </a:cubicBezTo>
                    <a:cubicBezTo>
                      <a:pt x="8239" y="4935"/>
                      <a:pt x="4490" y="7318"/>
                      <a:pt x="4490" y="7318"/>
                    </a:cubicBezTo>
                    <a:cubicBezTo>
                      <a:pt x="4532" y="5604"/>
                      <a:pt x="3458" y="1891"/>
                      <a:pt x="2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97" name="Google Shape;13497;p23"/>
              <p:cNvSpPr/>
              <p:nvPr/>
            </p:nvSpPr>
            <p:spPr>
              <a:xfrm rot="1271479">
                <a:off x="2152760" y="2903541"/>
                <a:ext cx="184964" cy="227467"/>
              </a:xfrm>
              <a:custGeom>
                <a:avLst/>
                <a:gdLst/>
                <a:ahLst/>
                <a:cxnLst/>
                <a:rect l="l" t="t" r="r" b="b"/>
                <a:pathLst>
                  <a:path w="11623" h="14291" extrusionOk="0">
                    <a:moveTo>
                      <a:pt x="5761" y="0"/>
                    </a:moveTo>
                    <a:cubicBezTo>
                      <a:pt x="4396" y="985"/>
                      <a:pt x="2900" y="1788"/>
                      <a:pt x="1293" y="2363"/>
                    </a:cubicBezTo>
                    <a:cubicBezTo>
                      <a:pt x="870" y="2514"/>
                      <a:pt x="438" y="2648"/>
                      <a:pt x="1" y="2770"/>
                    </a:cubicBezTo>
                    <a:cubicBezTo>
                      <a:pt x="515" y="4345"/>
                      <a:pt x="1069" y="5906"/>
                      <a:pt x="1666" y="7454"/>
                    </a:cubicBezTo>
                    <a:cubicBezTo>
                      <a:pt x="2544" y="9720"/>
                      <a:pt x="3742" y="11962"/>
                      <a:pt x="4558" y="14290"/>
                    </a:cubicBezTo>
                    <a:cubicBezTo>
                      <a:pt x="6397" y="11470"/>
                      <a:pt x="6324" y="6735"/>
                      <a:pt x="6324" y="6735"/>
                    </a:cubicBezTo>
                    <a:lnTo>
                      <a:pt x="6324" y="6735"/>
                    </a:lnTo>
                    <a:cubicBezTo>
                      <a:pt x="7334" y="7372"/>
                      <a:pt x="9643" y="8070"/>
                      <a:pt x="11622" y="8417"/>
                    </a:cubicBezTo>
                    <a:cubicBezTo>
                      <a:pt x="9322" y="5887"/>
                      <a:pt x="7404" y="3005"/>
                      <a:pt x="57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98" name="Google Shape;13498;p23"/>
              <p:cNvSpPr/>
              <p:nvPr/>
            </p:nvSpPr>
            <p:spPr>
              <a:xfrm rot="1271479">
                <a:off x="2431535" y="2719191"/>
                <a:ext cx="194591" cy="211280"/>
              </a:xfrm>
              <a:custGeom>
                <a:avLst/>
                <a:gdLst/>
                <a:ahLst/>
                <a:cxnLst/>
                <a:rect l="l" t="t" r="r" b="b"/>
                <a:pathLst>
                  <a:path w="12228" h="13274" extrusionOk="0">
                    <a:moveTo>
                      <a:pt x="12228" y="1"/>
                    </a:moveTo>
                    <a:lnTo>
                      <a:pt x="12228" y="1"/>
                    </a:lnTo>
                    <a:cubicBezTo>
                      <a:pt x="8942" y="1214"/>
                      <a:pt x="5626" y="2337"/>
                      <a:pt x="2266" y="3318"/>
                    </a:cubicBezTo>
                    <a:cubicBezTo>
                      <a:pt x="2060" y="3479"/>
                      <a:pt x="1797" y="3561"/>
                      <a:pt x="1534" y="3561"/>
                    </a:cubicBezTo>
                    <a:cubicBezTo>
                      <a:pt x="1499" y="3561"/>
                      <a:pt x="1464" y="3560"/>
                      <a:pt x="1429" y="3557"/>
                    </a:cubicBezTo>
                    <a:cubicBezTo>
                      <a:pt x="1381" y="3571"/>
                      <a:pt x="1333" y="3583"/>
                      <a:pt x="1285" y="3597"/>
                    </a:cubicBezTo>
                    <a:cubicBezTo>
                      <a:pt x="1245" y="4586"/>
                      <a:pt x="1175" y="5572"/>
                      <a:pt x="1012" y="6549"/>
                    </a:cubicBezTo>
                    <a:cubicBezTo>
                      <a:pt x="821" y="7686"/>
                      <a:pt x="470" y="8759"/>
                      <a:pt x="1" y="9781"/>
                    </a:cubicBezTo>
                    <a:cubicBezTo>
                      <a:pt x="3986" y="11247"/>
                      <a:pt x="8029" y="12508"/>
                      <a:pt x="12199" y="13273"/>
                    </a:cubicBezTo>
                    <a:cubicBezTo>
                      <a:pt x="11088" y="9124"/>
                      <a:pt x="7054" y="6747"/>
                      <a:pt x="7054" y="6747"/>
                    </a:cubicBezTo>
                    <a:cubicBezTo>
                      <a:pt x="10097" y="4899"/>
                      <a:pt x="11671" y="1949"/>
                      <a:pt x="12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499" name="Google Shape;13499;p23"/>
              <p:cNvSpPr/>
              <p:nvPr/>
            </p:nvSpPr>
            <p:spPr>
              <a:xfrm rot="1271479">
                <a:off x="1803822" y="2773451"/>
                <a:ext cx="226880" cy="197926"/>
              </a:xfrm>
              <a:custGeom>
                <a:avLst/>
                <a:gdLst/>
                <a:ahLst/>
                <a:cxnLst/>
                <a:rect l="l" t="t" r="r" b="b"/>
                <a:pathLst>
                  <a:path w="14257" h="12435" extrusionOk="0">
                    <a:moveTo>
                      <a:pt x="8763" y="1"/>
                    </a:moveTo>
                    <a:cubicBezTo>
                      <a:pt x="5793" y="2292"/>
                      <a:pt x="2871" y="4645"/>
                      <a:pt x="1" y="7062"/>
                    </a:cubicBezTo>
                    <a:cubicBezTo>
                      <a:pt x="142" y="7267"/>
                      <a:pt x="309" y="7387"/>
                      <a:pt x="504" y="7400"/>
                    </a:cubicBezTo>
                    <a:cubicBezTo>
                      <a:pt x="772" y="7417"/>
                      <a:pt x="1040" y="7425"/>
                      <a:pt x="1308" y="7425"/>
                    </a:cubicBezTo>
                    <a:cubicBezTo>
                      <a:pt x="5000" y="7425"/>
                      <a:pt x="8504" y="5917"/>
                      <a:pt x="8504" y="5917"/>
                    </a:cubicBezTo>
                    <a:cubicBezTo>
                      <a:pt x="8611" y="8416"/>
                      <a:pt x="9740" y="10909"/>
                      <a:pt x="10814" y="12435"/>
                    </a:cubicBezTo>
                    <a:cubicBezTo>
                      <a:pt x="11902" y="9272"/>
                      <a:pt x="13051" y="6131"/>
                      <a:pt x="14257" y="3011"/>
                    </a:cubicBezTo>
                    <a:cubicBezTo>
                      <a:pt x="12207" y="2454"/>
                      <a:pt x="10307" y="1474"/>
                      <a:pt x="8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00" name="Google Shape;13500;p23"/>
              <p:cNvSpPr/>
              <p:nvPr/>
            </p:nvSpPr>
            <p:spPr>
              <a:xfrm rot="1271479">
                <a:off x="1846296" y="2382750"/>
                <a:ext cx="740221" cy="616284"/>
              </a:xfrm>
              <a:custGeom>
                <a:avLst/>
                <a:gdLst/>
                <a:ahLst/>
                <a:cxnLst/>
                <a:rect l="l" t="t" r="r" b="b"/>
                <a:pathLst>
                  <a:path w="46515" h="38719" extrusionOk="0">
                    <a:moveTo>
                      <a:pt x="24350" y="1"/>
                    </a:moveTo>
                    <a:cubicBezTo>
                      <a:pt x="19289" y="1"/>
                      <a:pt x="14009" y="2098"/>
                      <a:pt x="9261" y="6881"/>
                    </a:cubicBezTo>
                    <a:cubicBezTo>
                      <a:pt x="0" y="16215"/>
                      <a:pt x="4277" y="29356"/>
                      <a:pt x="12174" y="34990"/>
                    </a:cubicBezTo>
                    <a:cubicBezTo>
                      <a:pt x="15757" y="37546"/>
                      <a:pt x="19622" y="38719"/>
                      <a:pt x="23394" y="38719"/>
                    </a:cubicBezTo>
                    <a:cubicBezTo>
                      <a:pt x="28681" y="38719"/>
                      <a:pt x="33785" y="36414"/>
                      <a:pt x="37670" y="32383"/>
                    </a:cubicBezTo>
                    <a:cubicBezTo>
                      <a:pt x="43969" y="25850"/>
                      <a:pt x="46515" y="14053"/>
                      <a:pt x="38766" y="6309"/>
                    </a:cubicBezTo>
                    <a:cubicBezTo>
                      <a:pt x="34788" y="2334"/>
                      <a:pt x="29690" y="1"/>
                      <a:pt x="24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01" name="Google Shape;13501;p23"/>
              <p:cNvSpPr/>
              <p:nvPr/>
            </p:nvSpPr>
            <p:spPr>
              <a:xfrm rot="1271479">
                <a:off x="1909215" y="2386231"/>
                <a:ext cx="631770" cy="616029"/>
              </a:xfrm>
              <a:custGeom>
                <a:avLst/>
                <a:gdLst/>
                <a:ahLst/>
                <a:cxnLst/>
                <a:rect l="l" t="t" r="r" b="b"/>
                <a:pathLst>
                  <a:path w="39700" h="38703" extrusionOk="0">
                    <a:moveTo>
                      <a:pt x="20355" y="0"/>
                    </a:moveTo>
                    <a:cubicBezTo>
                      <a:pt x="19641" y="0"/>
                      <a:pt x="18927" y="42"/>
                      <a:pt x="18216" y="124"/>
                    </a:cubicBezTo>
                    <a:cubicBezTo>
                      <a:pt x="18772" y="2543"/>
                      <a:pt x="19121" y="5005"/>
                      <a:pt x="19485" y="7467"/>
                    </a:cubicBezTo>
                    <a:cubicBezTo>
                      <a:pt x="19592" y="8182"/>
                      <a:pt x="19069" y="8546"/>
                      <a:pt x="18505" y="8546"/>
                    </a:cubicBezTo>
                    <a:cubicBezTo>
                      <a:pt x="17966" y="8546"/>
                      <a:pt x="17388" y="8213"/>
                      <a:pt x="17288" y="7537"/>
                    </a:cubicBezTo>
                    <a:cubicBezTo>
                      <a:pt x="16936" y="5173"/>
                      <a:pt x="16593" y="2820"/>
                      <a:pt x="16050" y="510"/>
                    </a:cubicBezTo>
                    <a:cubicBezTo>
                      <a:pt x="14899" y="787"/>
                      <a:pt x="13774" y="1167"/>
                      <a:pt x="12692" y="1646"/>
                    </a:cubicBezTo>
                    <a:cubicBezTo>
                      <a:pt x="14261" y="4362"/>
                      <a:pt x="15689" y="7156"/>
                      <a:pt x="17065" y="9979"/>
                    </a:cubicBezTo>
                    <a:cubicBezTo>
                      <a:pt x="17494" y="10858"/>
                      <a:pt x="16724" y="11696"/>
                      <a:pt x="16007" y="11696"/>
                    </a:cubicBezTo>
                    <a:cubicBezTo>
                      <a:pt x="15694" y="11696"/>
                      <a:pt x="15391" y="11536"/>
                      <a:pt x="15202" y="11150"/>
                    </a:cubicBezTo>
                    <a:cubicBezTo>
                      <a:pt x="13796" y="8264"/>
                      <a:pt x="12336" y="5409"/>
                      <a:pt x="10727" y="2638"/>
                    </a:cubicBezTo>
                    <a:cubicBezTo>
                      <a:pt x="10018" y="3043"/>
                      <a:pt x="9332" y="3484"/>
                      <a:pt x="8669" y="3960"/>
                    </a:cubicBezTo>
                    <a:cubicBezTo>
                      <a:pt x="10418" y="6440"/>
                      <a:pt x="12214" y="8883"/>
                      <a:pt x="14117" y="11248"/>
                    </a:cubicBezTo>
                    <a:cubicBezTo>
                      <a:pt x="14753" y="12039"/>
                      <a:pt x="13971" y="12856"/>
                      <a:pt x="13155" y="12856"/>
                    </a:cubicBezTo>
                    <a:cubicBezTo>
                      <a:pt x="12831" y="12856"/>
                      <a:pt x="12501" y="12728"/>
                      <a:pt x="12253" y="12419"/>
                    </a:cubicBezTo>
                    <a:cubicBezTo>
                      <a:pt x="10400" y="10114"/>
                      <a:pt x="8647" y="7736"/>
                      <a:pt x="6940" y="5324"/>
                    </a:cubicBezTo>
                    <a:cubicBezTo>
                      <a:pt x="6378" y="5806"/>
                      <a:pt x="5819" y="6319"/>
                      <a:pt x="5269" y="6873"/>
                    </a:cubicBezTo>
                    <a:cubicBezTo>
                      <a:pt x="4733" y="7414"/>
                      <a:pt x="4228" y="7986"/>
                      <a:pt x="3756" y="8584"/>
                    </a:cubicBezTo>
                    <a:cubicBezTo>
                      <a:pt x="5645" y="9775"/>
                      <a:pt x="7551" y="10937"/>
                      <a:pt x="9476" y="12069"/>
                    </a:cubicBezTo>
                    <a:cubicBezTo>
                      <a:pt x="10507" y="12677"/>
                      <a:pt x="9914" y="14161"/>
                      <a:pt x="8966" y="14161"/>
                    </a:cubicBezTo>
                    <a:cubicBezTo>
                      <a:pt x="8795" y="14161"/>
                      <a:pt x="8613" y="14113"/>
                      <a:pt x="8426" y="14003"/>
                    </a:cubicBezTo>
                    <a:cubicBezTo>
                      <a:pt x="6433" y="12829"/>
                      <a:pt x="4457" y="11624"/>
                      <a:pt x="2501" y="10389"/>
                    </a:cubicBezTo>
                    <a:cubicBezTo>
                      <a:pt x="1824" y="11499"/>
                      <a:pt x="1277" y="12682"/>
                      <a:pt x="869" y="13915"/>
                    </a:cubicBezTo>
                    <a:cubicBezTo>
                      <a:pt x="2705" y="14530"/>
                      <a:pt x="4581" y="15032"/>
                      <a:pt x="6440" y="15580"/>
                    </a:cubicBezTo>
                    <a:cubicBezTo>
                      <a:pt x="7678" y="15945"/>
                      <a:pt x="7358" y="17768"/>
                      <a:pt x="6251" y="17768"/>
                    </a:cubicBezTo>
                    <a:cubicBezTo>
                      <a:pt x="6148" y="17768"/>
                      <a:pt x="6038" y="17753"/>
                      <a:pt x="5922" y="17718"/>
                    </a:cubicBezTo>
                    <a:cubicBezTo>
                      <a:pt x="4051" y="17167"/>
                      <a:pt x="2171" y="16650"/>
                      <a:pt x="323" y="16036"/>
                    </a:cubicBezTo>
                    <a:cubicBezTo>
                      <a:pt x="97" y="17244"/>
                      <a:pt x="1" y="18472"/>
                      <a:pt x="38" y="19700"/>
                    </a:cubicBezTo>
                    <a:cubicBezTo>
                      <a:pt x="860" y="19779"/>
                      <a:pt x="1686" y="19805"/>
                      <a:pt x="2515" y="19805"/>
                    </a:cubicBezTo>
                    <a:cubicBezTo>
                      <a:pt x="3198" y="19805"/>
                      <a:pt x="3883" y="19787"/>
                      <a:pt x="4571" y="19765"/>
                    </a:cubicBezTo>
                    <a:cubicBezTo>
                      <a:pt x="4585" y="19765"/>
                      <a:pt x="4599" y="19765"/>
                      <a:pt x="4613" y="19765"/>
                    </a:cubicBezTo>
                    <a:cubicBezTo>
                      <a:pt x="5989" y="19765"/>
                      <a:pt x="6043" y="21921"/>
                      <a:pt x="4641" y="21965"/>
                    </a:cubicBezTo>
                    <a:cubicBezTo>
                      <a:pt x="3953" y="21986"/>
                      <a:pt x="3266" y="22002"/>
                      <a:pt x="2581" y="22002"/>
                    </a:cubicBezTo>
                    <a:cubicBezTo>
                      <a:pt x="1797" y="22002"/>
                      <a:pt x="1016" y="21981"/>
                      <a:pt x="238" y="21921"/>
                    </a:cubicBezTo>
                    <a:lnTo>
                      <a:pt x="238" y="21921"/>
                    </a:lnTo>
                    <a:cubicBezTo>
                      <a:pt x="433" y="23190"/>
                      <a:pt x="754" y="24434"/>
                      <a:pt x="1196" y="25639"/>
                    </a:cubicBezTo>
                    <a:cubicBezTo>
                      <a:pt x="2801" y="25164"/>
                      <a:pt x="4371" y="24224"/>
                      <a:pt x="5791" y="23611"/>
                    </a:cubicBezTo>
                    <a:cubicBezTo>
                      <a:pt x="5941" y="23546"/>
                      <a:pt x="6083" y="23517"/>
                      <a:pt x="6214" y="23517"/>
                    </a:cubicBezTo>
                    <a:cubicBezTo>
                      <a:pt x="7215" y="23517"/>
                      <a:pt x="7579" y="25223"/>
                      <a:pt x="6442" y="25713"/>
                    </a:cubicBezTo>
                    <a:cubicBezTo>
                      <a:pt x="4988" y="26340"/>
                      <a:pt x="3535" y="27109"/>
                      <a:pt x="2029" y="27605"/>
                    </a:cubicBezTo>
                    <a:cubicBezTo>
                      <a:pt x="2620" y="28812"/>
                      <a:pt x="3329" y="29958"/>
                      <a:pt x="4146" y="31025"/>
                    </a:cubicBezTo>
                    <a:cubicBezTo>
                      <a:pt x="5524" y="29617"/>
                      <a:pt x="6984" y="28292"/>
                      <a:pt x="8519" y="27056"/>
                    </a:cubicBezTo>
                    <a:cubicBezTo>
                      <a:pt x="8722" y="26892"/>
                      <a:pt x="8927" y="26822"/>
                      <a:pt x="9119" y="26822"/>
                    </a:cubicBezTo>
                    <a:cubicBezTo>
                      <a:pt x="9972" y="26822"/>
                      <a:pt x="10578" y="28203"/>
                      <a:pt x="9690" y="28919"/>
                    </a:cubicBezTo>
                    <a:cubicBezTo>
                      <a:pt x="8235" y="30092"/>
                      <a:pt x="6869" y="31365"/>
                      <a:pt x="5574" y="32710"/>
                    </a:cubicBezTo>
                    <a:cubicBezTo>
                      <a:pt x="6383" y="33558"/>
                      <a:pt x="7256" y="34322"/>
                      <a:pt x="8181" y="34982"/>
                    </a:cubicBezTo>
                    <a:cubicBezTo>
                      <a:pt x="8481" y="35196"/>
                      <a:pt x="8783" y="35397"/>
                      <a:pt x="9086" y="35592"/>
                    </a:cubicBezTo>
                    <a:lnTo>
                      <a:pt x="10909" y="30734"/>
                    </a:lnTo>
                    <a:cubicBezTo>
                      <a:pt x="11108" y="30202"/>
                      <a:pt x="11581" y="29969"/>
                      <a:pt x="12038" y="29969"/>
                    </a:cubicBezTo>
                    <a:cubicBezTo>
                      <a:pt x="12706" y="29969"/>
                      <a:pt x="13342" y="30466"/>
                      <a:pt x="13047" y="31251"/>
                    </a:cubicBezTo>
                    <a:lnTo>
                      <a:pt x="11010" y="36684"/>
                    </a:lnTo>
                    <a:cubicBezTo>
                      <a:pt x="12215" y="37291"/>
                      <a:pt x="13482" y="37770"/>
                      <a:pt x="14787" y="38111"/>
                    </a:cubicBezTo>
                    <a:cubicBezTo>
                      <a:pt x="15007" y="36170"/>
                      <a:pt x="15156" y="34223"/>
                      <a:pt x="15298" y="32276"/>
                    </a:cubicBezTo>
                    <a:cubicBezTo>
                      <a:pt x="15351" y="31557"/>
                      <a:pt x="15956" y="31186"/>
                      <a:pt x="16519" y="31186"/>
                    </a:cubicBezTo>
                    <a:cubicBezTo>
                      <a:pt x="17052" y="31186"/>
                      <a:pt x="17547" y="31520"/>
                      <a:pt x="17496" y="32206"/>
                    </a:cubicBezTo>
                    <a:cubicBezTo>
                      <a:pt x="17342" y="34319"/>
                      <a:pt x="17172" y="36431"/>
                      <a:pt x="16935" y="38537"/>
                    </a:cubicBezTo>
                    <a:cubicBezTo>
                      <a:pt x="17749" y="38647"/>
                      <a:pt x="18569" y="38703"/>
                      <a:pt x="19389" y="38703"/>
                    </a:cubicBezTo>
                    <a:cubicBezTo>
                      <a:pt x="20042" y="38703"/>
                      <a:pt x="20695" y="38667"/>
                      <a:pt x="21346" y="38597"/>
                    </a:cubicBezTo>
                    <a:cubicBezTo>
                      <a:pt x="20845" y="36495"/>
                      <a:pt x="20248" y="34418"/>
                      <a:pt x="19717" y="32320"/>
                    </a:cubicBezTo>
                    <a:cubicBezTo>
                      <a:pt x="19505" y="31480"/>
                      <a:pt x="20211" y="30909"/>
                      <a:pt x="20870" y="30909"/>
                    </a:cubicBezTo>
                    <a:cubicBezTo>
                      <a:pt x="21287" y="30909"/>
                      <a:pt x="21685" y="31137"/>
                      <a:pt x="21819" y="31668"/>
                    </a:cubicBezTo>
                    <a:cubicBezTo>
                      <a:pt x="22372" y="33862"/>
                      <a:pt x="23002" y="36033"/>
                      <a:pt x="23516" y="38233"/>
                    </a:cubicBezTo>
                    <a:cubicBezTo>
                      <a:pt x="25233" y="37841"/>
                      <a:pt x="26898" y="37204"/>
                      <a:pt x="28473" y="36352"/>
                    </a:cubicBezTo>
                    <a:cubicBezTo>
                      <a:pt x="27108" y="34366"/>
                      <a:pt x="25825" y="32323"/>
                      <a:pt x="24360" y="30406"/>
                    </a:cubicBezTo>
                    <a:cubicBezTo>
                      <a:pt x="23746" y="29602"/>
                      <a:pt x="24521" y="28783"/>
                      <a:pt x="25326" y="28783"/>
                    </a:cubicBezTo>
                    <a:cubicBezTo>
                      <a:pt x="25651" y="28783"/>
                      <a:pt x="25980" y="28916"/>
                      <a:pt x="26225" y="29236"/>
                    </a:cubicBezTo>
                    <a:cubicBezTo>
                      <a:pt x="27694" y="31160"/>
                      <a:pt x="28979" y="33209"/>
                      <a:pt x="30350" y="35201"/>
                    </a:cubicBezTo>
                    <a:cubicBezTo>
                      <a:pt x="31550" y="34374"/>
                      <a:pt x="32666" y="33427"/>
                      <a:pt x="33678" y="32376"/>
                    </a:cubicBezTo>
                    <a:cubicBezTo>
                      <a:pt x="33811" y="32238"/>
                      <a:pt x="33940" y="32094"/>
                      <a:pt x="34071" y="31951"/>
                    </a:cubicBezTo>
                    <a:cubicBezTo>
                      <a:pt x="31705" y="30379"/>
                      <a:pt x="29396" y="28723"/>
                      <a:pt x="27002" y="27192"/>
                    </a:cubicBezTo>
                    <a:cubicBezTo>
                      <a:pt x="26006" y="26554"/>
                      <a:pt x="26581" y="25083"/>
                      <a:pt x="27499" y="25083"/>
                    </a:cubicBezTo>
                    <a:cubicBezTo>
                      <a:pt x="27674" y="25083"/>
                      <a:pt x="27861" y="25136"/>
                      <a:pt x="28052" y="25259"/>
                    </a:cubicBezTo>
                    <a:cubicBezTo>
                      <a:pt x="30561" y="26863"/>
                      <a:pt x="32977" y="28604"/>
                      <a:pt x="35463" y="30240"/>
                    </a:cubicBezTo>
                    <a:cubicBezTo>
                      <a:pt x="36640" y="28621"/>
                      <a:pt x="37590" y="26847"/>
                      <a:pt x="38285" y="24971"/>
                    </a:cubicBezTo>
                    <a:cubicBezTo>
                      <a:pt x="35152" y="24492"/>
                      <a:pt x="32025" y="23990"/>
                      <a:pt x="28955" y="23183"/>
                    </a:cubicBezTo>
                    <a:cubicBezTo>
                      <a:pt x="27691" y="22850"/>
                      <a:pt x="28031" y="21002"/>
                      <a:pt x="29169" y="21002"/>
                    </a:cubicBezTo>
                    <a:cubicBezTo>
                      <a:pt x="29264" y="21002"/>
                      <a:pt x="29365" y="21015"/>
                      <a:pt x="29471" y="21043"/>
                    </a:cubicBezTo>
                    <a:cubicBezTo>
                      <a:pt x="32589" y="21863"/>
                      <a:pt x="35766" y="22369"/>
                      <a:pt x="38948" y="22854"/>
                    </a:cubicBezTo>
                    <a:cubicBezTo>
                      <a:pt x="39489" y="20746"/>
                      <a:pt x="39700" y="18555"/>
                      <a:pt x="39504" y="16392"/>
                    </a:cubicBezTo>
                    <a:lnTo>
                      <a:pt x="39504" y="16392"/>
                    </a:lnTo>
                    <a:cubicBezTo>
                      <a:pt x="37122" y="16873"/>
                      <a:pt x="34742" y="17356"/>
                      <a:pt x="32360" y="17839"/>
                    </a:cubicBezTo>
                    <a:cubicBezTo>
                      <a:pt x="32273" y="17857"/>
                      <a:pt x="32190" y="17865"/>
                      <a:pt x="32109" y="17865"/>
                    </a:cubicBezTo>
                    <a:cubicBezTo>
                      <a:pt x="30907" y="17865"/>
                      <a:pt x="30411" y="16004"/>
                      <a:pt x="31708" y="15739"/>
                    </a:cubicBezTo>
                    <a:cubicBezTo>
                      <a:pt x="34194" y="15231"/>
                      <a:pt x="36680" y="14726"/>
                      <a:pt x="39168" y="14225"/>
                    </a:cubicBezTo>
                    <a:cubicBezTo>
                      <a:pt x="38812" y="12627"/>
                      <a:pt x="38211" y="11093"/>
                      <a:pt x="37387" y="9677"/>
                    </a:cubicBezTo>
                    <a:cubicBezTo>
                      <a:pt x="35750" y="10529"/>
                      <a:pt x="34102" y="11361"/>
                      <a:pt x="32444" y="12172"/>
                    </a:cubicBezTo>
                    <a:cubicBezTo>
                      <a:pt x="32267" y="12258"/>
                      <a:pt x="32093" y="12296"/>
                      <a:pt x="31926" y="12296"/>
                    </a:cubicBezTo>
                    <a:cubicBezTo>
                      <a:pt x="30900" y="12296"/>
                      <a:pt x="30182" y="10846"/>
                      <a:pt x="31273" y="10308"/>
                    </a:cubicBezTo>
                    <a:cubicBezTo>
                      <a:pt x="32906" y="9506"/>
                      <a:pt x="34533" y="8691"/>
                      <a:pt x="36146" y="7851"/>
                    </a:cubicBezTo>
                    <a:cubicBezTo>
                      <a:pt x="35720" y="7308"/>
                      <a:pt x="35262" y="6791"/>
                      <a:pt x="34775" y="6302"/>
                    </a:cubicBezTo>
                    <a:cubicBezTo>
                      <a:pt x="34008" y="5537"/>
                      <a:pt x="33190" y="4826"/>
                      <a:pt x="32326" y="4174"/>
                    </a:cubicBezTo>
                    <a:cubicBezTo>
                      <a:pt x="32319" y="4184"/>
                      <a:pt x="32313" y="4196"/>
                      <a:pt x="32305" y="4206"/>
                    </a:cubicBezTo>
                    <a:cubicBezTo>
                      <a:pt x="30841" y="6110"/>
                      <a:pt x="29418" y="8045"/>
                      <a:pt x="27894" y="9901"/>
                    </a:cubicBezTo>
                    <a:cubicBezTo>
                      <a:pt x="27673" y="10170"/>
                      <a:pt x="27410" y="10282"/>
                      <a:pt x="27152" y="10282"/>
                    </a:cubicBezTo>
                    <a:cubicBezTo>
                      <a:pt x="26359" y="10282"/>
                      <a:pt x="25614" y="9219"/>
                      <a:pt x="26289" y="8396"/>
                    </a:cubicBezTo>
                    <a:cubicBezTo>
                      <a:pt x="27750" y="6618"/>
                      <a:pt x="29117" y="4770"/>
                      <a:pt x="30516" y="2944"/>
                    </a:cubicBezTo>
                    <a:cubicBezTo>
                      <a:pt x="28682" y="1823"/>
                      <a:pt x="26717" y="1000"/>
                      <a:pt x="24677" y="513"/>
                    </a:cubicBezTo>
                    <a:cubicBezTo>
                      <a:pt x="24545" y="2678"/>
                      <a:pt x="24300" y="4832"/>
                      <a:pt x="23917" y="6977"/>
                    </a:cubicBezTo>
                    <a:cubicBezTo>
                      <a:pt x="23815" y="7549"/>
                      <a:pt x="23396" y="7799"/>
                      <a:pt x="22954" y="7799"/>
                    </a:cubicBezTo>
                    <a:cubicBezTo>
                      <a:pt x="22317" y="7799"/>
                      <a:pt x="21631" y="7281"/>
                      <a:pt x="21778" y="6460"/>
                    </a:cubicBezTo>
                    <a:cubicBezTo>
                      <a:pt x="22154" y="4354"/>
                      <a:pt x="22382" y="2247"/>
                      <a:pt x="22501" y="126"/>
                    </a:cubicBezTo>
                    <a:cubicBezTo>
                      <a:pt x="21788" y="42"/>
                      <a:pt x="21072" y="0"/>
                      <a:pt x="20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02" name="Google Shape;13502;p23"/>
              <p:cNvSpPr/>
              <p:nvPr/>
            </p:nvSpPr>
            <p:spPr>
              <a:xfrm rot="1271479">
                <a:off x="1916348" y="2440404"/>
                <a:ext cx="603173" cy="502160"/>
              </a:xfrm>
              <a:custGeom>
                <a:avLst/>
                <a:gdLst/>
                <a:ahLst/>
                <a:cxnLst/>
                <a:rect l="l" t="t" r="r" b="b"/>
                <a:pathLst>
                  <a:path w="37903" h="31549" extrusionOk="0">
                    <a:moveTo>
                      <a:pt x="19841" y="1"/>
                    </a:moveTo>
                    <a:cubicBezTo>
                      <a:pt x="15717" y="1"/>
                      <a:pt x="11416" y="1710"/>
                      <a:pt x="7548" y="5608"/>
                    </a:cubicBezTo>
                    <a:cubicBezTo>
                      <a:pt x="1" y="13212"/>
                      <a:pt x="3485" y="23920"/>
                      <a:pt x="9920" y="28510"/>
                    </a:cubicBezTo>
                    <a:cubicBezTo>
                      <a:pt x="12840" y="30593"/>
                      <a:pt x="15990" y="31549"/>
                      <a:pt x="19063" y="31549"/>
                    </a:cubicBezTo>
                    <a:cubicBezTo>
                      <a:pt x="23372" y="31549"/>
                      <a:pt x="27530" y="29670"/>
                      <a:pt x="30695" y="26387"/>
                    </a:cubicBezTo>
                    <a:cubicBezTo>
                      <a:pt x="35828" y="21063"/>
                      <a:pt x="37902" y="11450"/>
                      <a:pt x="31587" y="5142"/>
                    </a:cubicBezTo>
                    <a:cubicBezTo>
                      <a:pt x="28346" y="1903"/>
                      <a:pt x="24192" y="1"/>
                      <a:pt x="198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03" name="Google Shape;13503;p23"/>
              <p:cNvSpPr/>
              <p:nvPr/>
            </p:nvSpPr>
            <p:spPr>
              <a:xfrm rot="1271479">
                <a:off x="2192259" y="2260208"/>
                <a:ext cx="22995" cy="89039"/>
              </a:xfrm>
              <a:custGeom>
                <a:avLst/>
                <a:gdLst/>
                <a:ahLst/>
                <a:cxnLst/>
                <a:rect l="l" t="t" r="r" b="b"/>
                <a:pathLst>
                  <a:path w="1445" h="5594" extrusionOk="0">
                    <a:moveTo>
                      <a:pt x="274" y="1"/>
                    </a:moveTo>
                    <a:cubicBezTo>
                      <a:pt x="137" y="1"/>
                      <a:pt x="0" y="89"/>
                      <a:pt x="1" y="266"/>
                    </a:cubicBezTo>
                    <a:lnTo>
                      <a:pt x="1" y="268"/>
                    </a:lnTo>
                    <a:cubicBezTo>
                      <a:pt x="15" y="2013"/>
                      <a:pt x="301" y="3746"/>
                      <a:pt x="847" y="5403"/>
                    </a:cubicBezTo>
                    <a:cubicBezTo>
                      <a:pt x="891" y="5536"/>
                      <a:pt x="1001" y="5594"/>
                      <a:pt x="1111" y="5594"/>
                    </a:cubicBezTo>
                    <a:cubicBezTo>
                      <a:pt x="1278" y="5594"/>
                      <a:pt x="1444" y="5461"/>
                      <a:pt x="1378" y="5258"/>
                    </a:cubicBezTo>
                    <a:cubicBezTo>
                      <a:pt x="845" y="3647"/>
                      <a:pt x="567" y="1964"/>
                      <a:pt x="552" y="266"/>
                    </a:cubicBezTo>
                    <a:cubicBezTo>
                      <a:pt x="550" y="89"/>
                      <a:pt x="411" y="1"/>
                      <a:pt x="27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04" name="Google Shape;13504;p23"/>
              <p:cNvSpPr/>
              <p:nvPr/>
            </p:nvSpPr>
            <p:spPr>
              <a:xfrm rot="1271479">
                <a:off x="2233777" y="2265017"/>
                <a:ext cx="29106" cy="19084"/>
              </a:xfrm>
              <a:custGeom>
                <a:avLst/>
                <a:gdLst/>
                <a:ahLst/>
                <a:cxnLst/>
                <a:rect l="l" t="t" r="r" b="b"/>
                <a:pathLst>
                  <a:path w="1829" h="1199" extrusionOk="0">
                    <a:moveTo>
                      <a:pt x="440" y="0"/>
                    </a:moveTo>
                    <a:cubicBezTo>
                      <a:pt x="177" y="0"/>
                      <a:pt x="0" y="377"/>
                      <a:pt x="281" y="501"/>
                    </a:cubicBezTo>
                    <a:cubicBezTo>
                      <a:pt x="633" y="654"/>
                      <a:pt x="955" y="864"/>
                      <a:pt x="1236" y="1123"/>
                    </a:cubicBezTo>
                    <a:cubicBezTo>
                      <a:pt x="1294" y="1176"/>
                      <a:pt x="1358" y="1198"/>
                      <a:pt x="1420" y="1198"/>
                    </a:cubicBezTo>
                    <a:cubicBezTo>
                      <a:pt x="1637" y="1198"/>
                      <a:pt x="1829" y="923"/>
                      <a:pt x="1626" y="735"/>
                    </a:cubicBezTo>
                    <a:cubicBezTo>
                      <a:pt x="1312" y="441"/>
                      <a:pt x="952" y="201"/>
                      <a:pt x="560" y="27"/>
                    </a:cubicBezTo>
                    <a:cubicBezTo>
                      <a:pt x="519" y="8"/>
                      <a:pt x="478" y="0"/>
                      <a:pt x="4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05" name="Google Shape;13505;p23"/>
              <p:cNvSpPr/>
              <p:nvPr/>
            </p:nvSpPr>
            <p:spPr>
              <a:xfrm rot="1271479">
                <a:off x="2250767" y="2296258"/>
                <a:ext cx="46754" cy="46748"/>
              </a:xfrm>
              <a:custGeom>
                <a:avLst/>
                <a:gdLst/>
                <a:ahLst/>
                <a:cxnLst/>
                <a:rect l="l" t="t" r="r" b="b"/>
                <a:pathLst>
                  <a:path w="2938" h="2937" extrusionOk="0">
                    <a:moveTo>
                      <a:pt x="362" y="0"/>
                    </a:moveTo>
                    <a:cubicBezTo>
                      <a:pt x="146" y="0"/>
                      <a:pt x="0" y="355"/>
                      <a:pt x="230" y="529"/>
                    </a:cubicBezTo>
                    <a:cubicBezTo>
                      <a:pt x="1057" y="1162"/>
                      <a:pt x="1766" y="1933"/>
                      <a:pt x="2329" y="2809"/>
                    </a:cubicBezTo>
                    <a:cubicBezTo>
                      <a:pt x="2387" y="2899"/>
                      <a:pt x="2471" y="2936"/>
                      <a:pt x="2554" y="2936"/>
                    </a:cubicBezTo>
                    <a:cubicBezTo>
                      <a:pt x="2747" y="2936"/>
                      <a:pt x="2937" y="2739"/>
                      <a:pt x="2804" y="2531"/>
                    </a:cubicBezTo>
                    <a:cubicBezTo>
                      <a:pt x="2189" y="1577"/>
                      <a:pt x="1411" y="739"/>
                      <a:pt x="507" y="54"/>
                    </a:cubicBezTo>
                    <a:cubicBezTo>
                      <a:pt x="457" y="17"/>
                      <a:pt x="408" y="0"/>
                      <a:pt x="36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06" name="Google Shape;13506;p23"/>
              <p:cNvSpPr/>
              <p:nvPr/>
            </p:nvSpPr>
            <p:spPr>
              <a:xfrm rot="1271479">
                <a:off x="2357906" y="2330914"/>
                <a:ext cx="62047" cy="49215"/>
              </a:xfrm>
              <a:custGeom>
                <a:avLst/>
                <a:gdLst/>
                <a:ahLst/>
                <a:cxnLst/>
                <a:rect l="l" t="t" r="r" b="b"/>
                <a:pathLst>
                  <a:path w="3899" h="3092" extrusionOk="0">
                    <a:moveTo>
                      <a:pt x="3507" y="0"/>
                    </a:moveTo>
                    <a:cubicBezTo>
                      <a:pt x="3463" y="0"/>
                      <a:pt x="3415" y="13"/>
                      <a:pt x="3368" y="42"/>
                    </a:cubicBezTo>
                    <a:cubicBezTo>
                      <a:pt x="2197" y="754"/>
                      <a:pt x="1127" y="1622"/>
                      <a:pt x="187" y="2619"/>
                    </a:cubicBezTo>
                    <a:cubicBezTo>
                      <a:pt x="1" y="2816"/>
                      <a:pt x="187" y="3092"/>
                      <a:pt x="394" y="3092"/>
                    </a:cubicBezTo>
                    <a:cubicBezTo>
                      <a:pt x="456" y="3092"/>
                      <a:pt x="520" y="3067"/>
                      <a:pt x="577" y="3007"/>
                    </a:cubicBezTo>
                    <a:cubicBezTo>
                      <a:pt x="1482" y="2044"/>
                      <a:pt x="2516" y="1206"/>
                      <a:pt x="3645" y="517"/>
                    </a:cubicBezTo>
                    <a:cubicBezTo>
                      <a:pt x="3899" y="362"/>
                      <a:pt x="3743" y="0"/>
                      <a:pt x="350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07" name="Google Shape;13507;p23"/>
              <p:cNvSpPr/>
              <p:nvPr/>
            </p:nvSpPr>
            <p:spPr>
              <a:xfrm rot="1271479">
                <a:off x="2429287" y="2335305"/>
                <a:ext cx="26608" cy="14612"/>
              </a:xfrm>
              <a:custGeom>
                <a:avLst/>
                <a:gdLst/>
                <a:ahLst/>
                <a:cxnLst/>
                <a:rect l="l" t="t" r="r" b="b"/>
                <a:pathLst>
                  <a:path w="1672" h="918" extrusionOk="0">
                    <a:moveTo>
                      <a:pt x="1321" y="1"/>
                    </a:moveTo>
                    <a:cubicBezTo>
                      <a:pt x="1292" y="1"/>
                      <a:pt x="1260" y="6"/>
                      <a:pt x="1227" y="18"/>
                    </a:cubicBezTo>
                    <a:cubicBezTo>
                      <a:pt x="904" y="135"/>
                      <a:pt x="588" y="266"/>
                      <a:pt x="277" y="413"/>
                    </a:cubicBezTo>
                    <a:cubicBezTo>
                      <a:pt x="1" y="544"/>
                      <a:pt x="172" y="917"/>
                      <a:pt x="430" y="917"/>
                    </a:cubicBezTo>
                    <a:cubicBezTo>
                      <a:pt x="470" y="917"/>
                      <a:pt x="512" y="908"/>
                      <a:pt x="555" y="888"/>
                    </a:cubicBezTo>
                    <a:lnTo>
                      <a:pt x="555" y="889"/>
                    </a:lnTo>
                    <a:cubicBezTo>
                      <a:pt x="822" y="762"/>
                      <a:pt x="1095" y="649"/>
                      <a:pt x="1374" y="549"/>
                    </a:cubicBezTo>
                    <a:cubicBezTo>
                      <a:pt x="1671" y="442"/>
                      <a:pt x="1585" y="1"/>
                      <a:pt x="1321"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08" name="Google Shape;13508;p23"/>
              <p:cNvSpPr/>
              <p:nvPr/>
            </p:nvSpPr>
            <p:spPr>
              <a:xfrm rot="1271479">
                <a:off x="2012045" y="2298725"/>
                <a:ext cx="11617" cy="26549"/>
              </a:xfrm>
              <a:custGeom>
                <a:avLst/>
                <a:gdLst/>
                <a:ahLst/>
                <a:cxnLst/>
                <a:rect l="l" t="t" r="r" b="b"/>
                <a:pathLst>
                  <a:path w="730" h="1668" extrusionOk="0">
                    <a:moveTo>
                      <a:pt x="337" y="0"/>
                    </a:moveTo>
                    <a:cubicBezTo>
                      <a:pt x="177" y="0"/>
                      <a:pt x="1" y="137"/>
                      <a:pt x="37" y="345"/>
                    </a:cubicBezTo>
                    <a:cubicBezTo>
                      <a:pt x="97" y="696"/>
                      <a:pt x="140" y="1049"/>
                      <a:pt x="166" y="1403"/>
                    </a:cubicBezTo>
                    <a:cubicBezTo>
                      <a:pt x="179" y="1579"/>
                      <a:pt x="324" y="1667"/>
                      <a:pt x="461" y="1667"/>
                    </a:cubicBezTo>
                    <a:cubicBezTo>
                      <a:pt x="599" y="1667"/>
                      <a:pt x="729" y="1580"/>
                      <a:pt x="716" y="1403"/>
                    </a:cubicBezTo>
                    <a:cubicBezTo>
                      <a:pt x="686" y="1000"/>
                      <a:pt x="636" y="598"/>
                      <a:pt x="566" y="200"/>
                    </a:cubicBezTo>
                    <a:cubicBezTo>
                      <a:pt x="542" y="61"/>
                      <a:pt x="443" y="0"/>
                      <a:pt x="33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09" name="Google Shape;13509;p23"/>
              <p:cNvSpPr/>
              <p:nvPr/>
            </p:nvSpPr>
            <p:spPr>
              <a:xfrm rot="1271479">
                <a:off x="1995530" y="2336899"/>
                <a:ext cx="34485" cy="68697"/>
              </a:xfrm>
              <a:custGeom>
                <a:avLst/>
                <a:gdLst/>
                <a:ahLst/>
                <a:cxnLst/>
                <a:rect l="l" t="t" r="r" b="b"/>
                <a:pathLst>
                  <a:path w="2167" h="4316" extrusionOk="0">
                    <a:moveTo>
                      <a:pt x="335" y="0"/>
                    </a:moveTo>
                    <a:cubicBezTo>
                      <a:pt x="172" y="0"/>
                      <a:pt x="1" y="135"/>
                      <a:pt x="55" y="343"/>
                    </a:cubicBezTo>
                    <a:lnTo>
                      <a:pt x="54" y="341"/>
                    </a:lnTo>
                    <a:lnTo>
                      <a:pt x="54" y="341"/>
                    </a:lnTo>
                    <a:cubicBezTo>
                      <a:pt x="402" y="1678"/>
                      <a:pt x="913" y="2967"/>
                      <a:pt x="1574" y="4179"/>
                    </a:cubicBezTo>
                    <a:cubicBezTo>
                      <a:pt x="1627" y="4275"/>
                      <a:pt x="1709" y="4315"/>
                      <a:pt x="1792" y="4315"/>
                    </a:cubicBezTo>
                    <a:cubicBezTo>
                      <a:pt x="1977" y="4315"/>
                      <a:pt x="2167" y="4117"/>
                      <a:pt x="2050" y="3902"/>
                    </a:cubicBezTo>
                    <a:cubicBezTo>
                      <a:pt x="1412" y="2730"/>
                      <a:pt x="920" y="1486"/>
                      <a:pt x="585" y="196"/>
                    </a:cubicBezTo>
                    <a:cubicBezTo>
                      <a:pt x="549" y="59"/>
                      <a:pt x="444" y="0"/>
                      <a:pt x="335"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10" name="Google Shape;13510;p23"/>
              <p:cNvSpPr/>
              <p:nvPr/>
            </p:nvSpPr>
            <p:spPr>
              <a:xfrm rot="1271479">
                <a:off x="1887115" y="2422182"/>
                <a:ext cx="30045" cy="16124"/>
              </a:xfrm>
              <a:custGeom>
                <a:avLst/>
                <a:gdLst/>
                <a:ahLst/>
                <a:cxnLst/>
                <a:rect l="l" t="t" r="r" b="b"/>
                <a:pathLst>
                  <a:path w="1888" h="1013" extrusionOk="0">
                    <a:moveTo>
                      <a:pt x="1453" y="1"/>
                    </a:moveTo>
                    <a:cubicBezTo>
                      <a:pt x="1413" y="1"/>
                      <a:pt x="1372" y="9"/>
                      <a:pt x="1330" y="28"/>
                    </a:cubicBezTo>
                    <a:lnTo>
                      <a:pt x="280" y="510"/>
                    </a:lnTo>
                    <a:cubicBezTo>
                      <a:pt x="0" y="637"/>
                      <a:pt x="175" y="1012"/>
                      <a:pt x="435" y="1012"/>
                    </a:cubicBezTo>
                    <a:cubicBezTo>
                      <a:pt x="474" y="1012"/>
                      <a:pt x="515" y="1004"/>
                      <a:pt x="557" y="985"/>
                    </a:cubicBezTo>
                    <a:lnTo>
                      <a:pt x="1608" y="503"/>
                    </a:lnTo>
                    <a:cubicBezTo>
                      <a:pt x="1887" y="374"/>
                      <a:pt x="1713" y="1"/>
                      <a:pt x="145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11" name="Google Shape;13511;p23"/>
              <p:cNvSpPr/>
              <p:nvPr/>
            </p:nvSpPr>
            <p:spPr>
              <a:xfrm rot="1271479">
                <a:off x="1928509" y="2424160"/>
                <a:ext cx="53104" cy="18925"/>
              </a:xfrm>
              <a:custGeom>
                <a:avLst/>
                <a:gdLst/>
                <a:ahLst/>
                <a:cxnLst/>
                <a:rect l="l" t="t" r="r" b="b"/>
                <a:pathLst>
                  <a:path w="3337" h="1189" extrusionOk="0">
                    <a:moveTo>
                      <a:pt x="2924" y="1"/>
                    </a:moveTo>
                    <a:cubicBezTo>
                      <a:pt x="2905" y="1"/>
                      <a:pt x="2886" y="2"/>
                      <a:pt x="2865" y="6"/>
                    </a:cubicBezTo>
                    <a:cubicBezTo>
                      <a:pt x="2001" y="171"/>
                      <a:pt x="1147" y="384"/>
                      <a:pt x="306" y="644"/>
                    </a:cubicBezTo>
                    <a:cubicBezTo>
                      <a:pt x="0" y="739"/>
                      <a:pt x="93" y="1189"/>
                      <a:pt x="368" y="1189"/>
                    </a:cubicBezTo>
                    <a:cubicBezTo>
                      <a:pt x="395" y="1189"/>
                      <a:pt x="423" y="1185"/>
                      <a:pt x="453" y="1175"/>
                    </a:cubicBezTo>
                    <a:cubicBezTo>
                      <a:pt x="1293" y="915"/>
                      <a:pt x="2148" y="701"/>
                      <a:pt x="3010" y="536"/>
                    </a:cubicBezTo>
                    <a:cubicBezTo>
                      <a:pt x="3337" y="474"/>
                      <a:pt x="3226" y="1"/>
                      <a:pt x="292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12" name="Google Shape;13512;p23"/>
              <p:cNvSpPr/>
              <p:nvPr/>
            </p:nvSpPr>
            <p:spPr>
              <a:xfrm rot="1271479">
                <a:off x="1817190" y="2657809"/>
                <a:ext cx="56255" cy="17079"/>
              </a:xfrm>
              <a:custGeom>
                <a:avLst/>
                <a:gdLst/>
                <a:ahLst/>
                <a:cxnLst/>
                <a:rect l="l" t="t" r="r" b="b"/>
                <a:pathLst>
                  <a:path w="3535" h="1073" extrusionOk="0">
                    <a:moveTo>
                      <a:pt x="400" y="1"/>
                    </a:moveTo>
                    <a:cubicBezTo>
                      <a:pt x="105" y="1"/>
                      <a:pt x="0" y="465"/>
                      <a:pt x="322" y="539"/>
                    </a:cubicBezTo>
                    <a:cubicBezTo>
                      <a:pt x="1228" y="748"/>
                      <a:pt x="2139" y="923"/>
                      <a:pt x="3057" y="1069"/>
                    </a:cubicBezTo>
                    <a:cubicBezTo>
                      <a:pt x="3073" y="1071"/>
                      <a:pt x="3089" y="1073"/>
                      <a:pt x="3105" y="1073"/>
                    </a:cubicBezTo>
                    <a:cubicBezTo>
                      <a:pt x="3415" y="1073"/>
                      <a:pt x="3535" y="590"/>
                      <a:pt x="3202" y="538"/>
                    </a:cubicBezTo>
                    <a:cubicBezTo>
                      <a:pt x="2284" y="394"/>
                      <a:pt x="1373" y="217"/>
                      <a:pt x="468" y="8"/>
                    </a:cubicBezTo>
                    <a:cubicBezTo>
                      <a:pt x="444" y="3"/>
                      <a:pt x="421" y="1"/>
                      <a:pt x="40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13" name="Google Shape;13513;p23"/>
              <p:cNvSpPr/>
              <p:nvPr/>
            </p:nvSpPr>
            <p:spPr>
              <a:xfrm rot="1271479">
                <a:off x="1847598" y="2723567"/>
                <a:ext cx="23457" cy="62649"/>
              </a:xfrm>
              <a:custGeom>
                <a:avLst/>
                <a:gdLst/>
                <a:ahLst/>
                <a:cxnLst/>
                <a:rect l="l" t="t" r="r" b="b"/>
                <a:pathLst>
                  <a:path w="1474" h="3936" extrusionOk="0">
                    <a:moveTo>
                      <a:pt x="1140" y="0"/>
                    </a:moveTo>
                    <a:cubicBezTo>
                      <a:pt x="1030" y="0"/>
                      <a:pt x="919" y="58"/>
                      <a:pt x="874" y="191"/>
                    </a:cubicBezTo>
                    <a:cubicBezTo>
                      <a:pt x="498" y="1298"/>
                      <a:pt x="216" y="2435"/>
                      <a:pt x="33" y="3590"/>
                    </a:cubicBezTo>
                    <a:cubicBezTo>
                      <a:pt x="0" y="3799"/>
                      <a:pt x="179" y="3936"/>
                      <a:pt x="338" y="3936"/>
                    </a:cubicBezTo>
                    <a:cubicBezTo>
                      <a:pt x="444" y="3936"/>
                      <a:pt x="542" y="3876"/>
                      <a:pt x="564" y="3737"/>
                    </a:cubicBezTo>
                    <a:cubicBezTo>
                      <a:pt x="747" y="2582"/>
                      <a:pt x="1028" y="1443"/>
                      <a:pt x="1405" y="336"/>
                    </a:cubicBezTo>
                    <a:cubicBezTo>
                      <a:pt x="1474" y="133"/>
                      <a:pt x="1308" y="0"/>
                      <a:pt x="11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14" name="Google Shape;13514;p23"/>
              <p:cNvSpPr/>
              <p:nvPr/>
            </p:nvSpPr>
            <p:spPr>
              <a:xfrm rot="1271479">
                <a:off x="1967241" y="2993002"/>
                <a:ext cx="25796" cy="15694"/>
              </a:xfrm>
              <a:custGeom>
                <a:avLst/>
                <a:gdLst/>
                <a:ahLst/>
                <a:cxnLst/>
                <a:rect l="l" t="t" r="r" b="b"/>
                <a:pathLst>
                  <a:path w="1621" h="985" extrusionOk="0">
                    <a:moveTo>
                      <a:pt x="1210" y="1"/>
                    </a:moveTo>
                    <a:cubicBezTo>
                      <a:pt x="1168" y="1"/>
                      <a:pt x="1123" y="11"/>
                      <a:pt x="1077" y="36"/>
                    </a:cubicBezTo>
                    <a:lnTo>
                      <a:pt x="267" y="475"/>
                    </a:lnTo>
                    <a:cubicBezTo>
                      <a:pt x="1" y="619"/>
                      <a:pt x="163" y="985"/>
                      <a:pt x="410" y="985"/>
                    </a:cubicBezTo>
                    <a:cubicBezTo>
                      <a:pt x="453" y="985"/>
                      <a:pt x="498" y="974"/>
                      <a:pt x="544" y="950"/>
                    </a:cubicBezTo>
                    <a:lnTo>
                      <a:pt x="1354" y="512"/>
                    </a:lnTo>
                    <a:cubicBezTo>
                      <a:pt x="1620" y="368"/>
                      <a:pt x="1457" y="1"/>
                      <a:pt x="121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15" name="Google Shape;13515;p23"/>
              <p:cNvSpPr/>
              <p:nvPr/>
            </p:nvSpPr>
            <p:spPr>
              <a:xfrm rot="1271479">
                <a:off x="2005101" y="2980168"/>
                <a:ext cx="33228" cy="22761"/>
              </a:xfrm>
              <a:custGeom>
                <a:avLst/>
                <a:gdLst/>
                <a:ahLst/>
                <a:cxnLst/>
                <a:rect l="l" t="t" r="r" b="b"/>
                <a:pathLst>
                  <a:path w="2088" h="1430" extrusionOk="0">
                    <a:moveTo>
                      <a:pt x="1723" y="0"/>
                    </a:moveTo>
                    <a:cubicBezTo>
                      <a:pt x="1677" y="0"/>
                      <a:pt x="1628" y="16"/>
                      <a:pt x="1578" y="54"/>
                    </a:cubicBezTo>
                    <a:cubicBezTo>
                      <a:pt x="1158" y="368"/>
                      <a:pt x="719" y="656"/>
                      <a:pt x="262" y="915"/>
                    </a:cubicBezTo>
                    <a:cubicBezTo>
                      <a:pt x="0" y="1064"/>
                      <a:pt x="160" y="1430"/>
                      <a:pt x="403" y="1430"/>
                    </a:cubicBezTo>
                    <a:cubicBezTo>
                      <a:pt x="446" y="1430"/>
                      <a:pt x="492" y="1418"/>
                      <a:pt x="539" y="1391"/>
                    </a:cubicBezTo>
                    <a:cubicBezTo>
                      <a:pt x="996" y="1131"/>
                      <a:pt x="1435" y="843"/>
                      <a:pt x="1856" y="528"/>
                    </a:cubicBezTo>
                    <a:cubicBezTo>
                      <a:pt x="2087" y="355"/>
                      <a:pt x="1941" y="0"/>
                      <a:pt x="1723"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16" name="Google Shape;13516;p23"/>
              <p:cNvSpPr/>
              <p:nvPr/>
            </p:nvSpPr>
            <p:spPr>
              <a:xfrm rot="1271479">
                <a:off x="2102491" y="3008428"/>
                <a:ext cx="41184" cy="35606"/>
              </a:xfrm>
              <a:custGeom>
                <a:avLst/>
                <a:gdLst/>
                <a:ahLst/>
                <a:cxnLst/>
                <a:rect l="l" t="t" r="r" b="b"/>
                <a:pathLst>
                  <a:path w="2588" h="2237" extrusionOk="0">
                    <a:moveTo>
                      <a:pt x="389" y="1"/>
                    </a:moveTo>
                    <a:cubicBezTo>
                      <a:pt x="186" y="1"/>
                      <a:pt x="1" y="276"/>
                      <a:pt x="183" y="477"/>
                    </a:cubicBezTo>
                    <a:cubicBezTo>
                      <a:pt x="756" y="1108"/>
                      <a:pt x="1390" y="1680"/>
                      <a:pt x="2077" y="2185"/>
                    </a:cubicBezTo>
                    <a:cubicBezTo>
                      <a:pt x="2127" y="2221"/>
                      <a:pt x="2176" y="2237"/>
                      <a:pt x="2222" y="2237"/>
                    </a:cubicBezTo>
                    <a:cubicBezTo>
                      <a:pt x="2441" y="2237"/>
                      <a:pt x="2588" y="1881"/>
                      <a:pt x="2354" y="1709"/>
                    </a:cubicBezTo>
                    <a:cubicBezTo>
                      <a:pt x="1708" y="1230"/>
                      <a:pt x="1110" y="687"/>
                      <a:pt x="571" y="88"/>
                    </a:cubicBezTo>
                    <a:cubicBezTo>
                      <a:pt x="515" y="27"/>
                      <a:pt x="451" y="1"/>
                      <a:pt x="38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17" name="Google Shape;13517;p23"/>
              <p:cNvSpPr/>
              <p:nvPr/>
            </p:nvSpPr>
            <p:spPr>
              <a:xfrm rot="1271479">
                <a:off x="2135834" y="3057571"/>
                <a:ext cx="23059" cy="18304"/>
              </a:xfrm>
              <a:custGeom>
                <a:avLst/>
                <a:gdLst/>
                <a:ahLst/>
                <a:cxnLst/>
                <a:rect l="l" t="t" r="r" b="b"/>
                <a:pathLst>
                  <a:path w="1449" h="1150" extrusionOk="0">
                    <a:moveTo>
                      <a:pt x="330" y="0"/>
                    </a:moveTo>
                    <a:cubicBezTo>
                      <a:pt x="232" y="0"/>
                      <a:pt x="129" y="58"/>
                      <a:pt x="82" y="139"/>
                    </a:cubicBezTo>
                    <a:cubicBezTo>
                      <a:pt x="1" y="279"/>
                      <a:pt x="61" y="427"/>
                      <a:pt x="180" y="515"/>
                    </a:cubicBezTo>
                    <a:lnTo>
                      <a:pt x="990" y="1109"/>
                    </a:lnTo>
                    <a:cubicBezTo>
                      <a:pt x="1028" y="1137"/>
                      <a:pt x="1073" y="1149"/>
                      <a:pt x="1118" y="1149"/>
                    </a:cubicBezTo>
                    <a:cubicBezTo>
                      <a:pt x="1217" y="1149"/>
                      <a:pt x="1319" y="1092"/>
                      <a:pt x="1366" y="1010"/>
                    </a:cubicBezTo>
                    <a:cubicBezTo>
                      <a:pt x="1448" y="872"/>
                      <a:pt x="1388" y="722"/>
                      <a:pt x="1267" y="634"/>
                    </a:cubicBezTo>
                    <a:lnTo>
                      <a:pt x="458" y="40"/>
                    </a:lnTo>
                    <a:cubicBezTo>
                      <a:pt x="420" y="13"/>
                      <a:pt x="375" y="0"/>
                      <a:pt x="33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18" name="Google Shape;13518;p23"/>
              <p:cNvSpPr/>
              <p:nvPr/>
            </p:nvSpPr>
            <p:spPr>
              <a:xfrm rot="1271479">
                <a:off x="2388136" y="2983942"/>
                <a:ext cx="11060" cy="36306"/>
              </a:xfrm>
              <a:custGeom>
                <a:avLst/>
                <a:gdLst/>
                <a:ahLst/>
                <a:cxnLst/>
                <a:rect l="l" t="t" r="r" b="b"/>
                <a:pathLst>
                  <a:path w="695" h="2281" extrusionOk="0">
                    <a:moveTo>
                      <a:pt x="269" y="1"/>
                    </a:moveTo>
                    <a:cubicBezTo>
                      <a:pt x="132" y="1"/>
                      <a:pt x="1" y="88"/>
                      <a:pt x="12" y="265"/>
                    </a:cubicBezTo>
                    <a:cubicBezTo>
                      <a:pt x="53" y="848"/>
                      <a:pt x="93" y="1431"/>
                      <a:pt x="133" y="2016"/>
                    </a:cubicBezTo>
                    <a:cubicBezTo>
                      <a:pt x="145" y="2192"/>
                      <a:pt x="289" y="2280"/>
                      <a:pt x="426" y="2280"/>
                    </a:cubicBezTo>
                    <a:cubicBezTo>
                      <a:pt x="564" y="2280"/>
                      <a:pt x="695" y="2192"/>
                      <a:pt x="683" y="2016"/>
                    </a:cubicBezTo>
                    <a:cubicBezTo>
                      <a:pt x="642" y="1433"/>
                      <a:pt x="602" y="849"/>
                      <a:pt x="562" y="265"/>
                    </a:cubicBezTo>
                    <a:cubicBezTo>
                      <a:pt x="551" y="89"/>
                      <a:pt x="407" y="1"/>
                      <a:pt x="26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19" name="Google Shape;13519;p23"/>
              <p:cNvSpPr/>
              <p:nvPr/>
            </p:nvSpPr>
            <p:spPr>
              <a:xfrm rot="1271479">
                <a:off x="2374577" y="3032498"/>
                <a:ext cx="10073" cy="23812"/>
              </a:xfrm>
              <a:custGeom>
                <a:avLst/>
                <a:gdLst/>
                <a:ahLst/>
                <a:cxnLst/>
                <a:rect l="l" t="t" r="r" b="b"/>
                <a:pathLst>
                  <a:path w="633" h="1496" extrusionOk="0">
                    <a:moveTo>
                      <a:pt x="363" y="1"/>
                    </a:moveTo>
                    <a:cubicBezTo>
                      <a:pt x="225" y="1"/>
                      <a:pt x="82" y="89"/>
                      <a:pt x="71" y="265"/>
                    </a:cubicBezTo>
                    <a:lnTo>
                      <a:pt x="12" y="1232"/>
                    </a:lnTo>
                    <a:cubicBezTo>
                      <a:pt x="1" y="1408"/>
                      <a:pt x="133" y="1496"/>
                      <a:pt x="270" y="1496"/>
                    </a:cubicBezTo>
                    <a:cubicBezTo>
                      <a:pt x="408" y="1496"/>
                      <a:pt x="551" y="1408"/>
                      <a:pt x="562" y="1232"/>
                    </a:cubicBezTo>
                    <a:lnTo>
                      <a:pt x="621" y="265"/>
                    </a:lnTo>
                    <a:cubicBezTo>
                      <a:pt x="632" y="89"/>
                      <a:pt x="500" y="1"/>
                      <a:pt x="36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20" name="Google Shape;13520;p23"/>
              <p:cNvSpPr/>
              <p:nvPr/>
            </p:nvSpPr>
            <p:spPr>
              <a:xfrm rot="1271479">
                <a:off x="2454247" y="2944644"/>
                <a:ext cx="39657" cy="10808"/>
              </a:xfrm>
              <a:custGeom>
                <a:avLst/>
                <a:gdLst/>
                <a:ahLst/>
                <a:cxnLst/>
                <a:rect l="l" t="t" r="r" b="b"/>
                <a:pathLst>
                  <a:path w="2492" h="679" extrusionOk="0">
                    <a:moveTo>
                      <a:pt x="2160" y="0"/>
                    </a:moveTo>
                    <a:cubicBezTo>
                      <a:pt x="2153" y="0"/>
                      <a:pt x="2145" y="0"/>
                      <a:pt x="2137" y="1"/>
                    </a:cubicBezTo>
                    <a:lnTo>
                      <a:pt x="354" y="127"/>
                    </a:lnTo>
                    <a:cubicBezTo>
                      <a:pt x="10" y="151"/>
                      <a:pt x="0" y="678"/>
                      <a:pt x="331" y="678"/>
                    </a:cubicBezTo>
                    <a:cubicBezTo>
                      <a:pt x="338" y="678"/>
                      <a:pt x="346" y="678"/>
                      <a:pt x="354" y="677"/>
                    </a:cubicBezTo>
                    <a:lnTo>
                      <a:pt x="2137" y="551"/>
                    </a:lnTo>
                    <a:cubicBezTo>
                      <a:pt x="2481" y="527"/>
                      <a:pt x="2491" y="0"/>
                      <a:pt x="216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21" name="Google Shape;13521;p23"/>
              <p:cNvSpPr/>
              <p:nvPr/>
            </p:nvSpPr>
            <p:spPr>
              <a:xfrm rot="1271479">
                <a:off x="2506293" y="2952809"/>
                <a:ext cx="21611" cy="10441"/>
              </a:xfrm>
              <a:custGeom>
                <a:avLst/>
                <a:gdLst/>
                <a:ahLst/>
                <a:cxnLst/>
                <a:rect l="l" t="t" r="r" b="b"/>
                <a:pathLst>
                  <a:path w="1358" h="656" extrusionOk="0">
                    <a:moveTo>
                      <a:pt x="1042" y="0"/>
                    </a:moveTo>
                    <a:cubicBezTo>
                      <a:pt x="1022" y="0"/>
                      <a:pt x="1002" y="2"/>
                      <a:pt x="983" y="5"/>
                    </a:cubicBezTo>
                    <a:lnTo>
                      <a:pt x="228" y="120"/>
                    </a:lnTo>
                    <a:cubicBezTo>
                      <a:pt x="81" y="144"/>
                      <a:pt x="0" y="327"/>
                      <a:pt x="36" y="459"/>
                    </a:cubicBezTo>
                    <a:cubicBezTo>
                      <a:pt x="74" y="594"/>
                      <a:pt x="189" y="656"/>
                      <a:pt x="315" y="656"/>
                    </a:cubicBezTo>
                    <a:cubicBezTo>
                      <a:pt x="335" y="656"/>
                      <a:pt x="355" y="654"/>
                      <a:pt x="375" y="651"/>
                    </a:cubicBezTo>
                    <a:lnTo>
                      <a:pt x="1129" y="536"/>
                    </a:lnTo>
                    <a:cubicBezTo>
                      <a:pt x="1276" y="514"/>
                      <a:pt x="1357" y="329"/>
                      <a:pt x="1320" y="197"/>
                    </a:cubicBezTo>
                    <a:cubicBezTo>
                      <a:pt x="1283" y="62"/>
                      <a:pt x="1168" y="0"/>
                      <a:pt x="104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22" name="Google Shape;13522;p23"/>
              <p:cNvSpPr/>
              <p:nvPr/>
            </p:nvSpPr>
            <p:spPr>
              <a:xfrm rot="1271479">
                <a:off x="2571126" y="2667051"/>
                <a:ext cx="55443" cy="19960"/>
              </a:xfrm>
              <a:custGeom>
                <a:avLst/>
                <a:gdLst/>
                <a:ahLst/>
                <a:cxnLst/>
                <a:rect l="l" t="t" r="r" b="b"/>
                <a:pathLst>
                  <a:path w="3484" h="1254" extrusionOk="0">
                    <a:moveTo>
                      <a:pt x="418" y="1"/>
                    </a:moveTo>
                    <a:cubicBezTo>
                      <a:pt x="113" y="1"/>
                      <a:pt x="0" y="475"/>
                      <a:pt x="329" y="537"/>
                    </a:cubicBezTo>
                    <a:cubicBezTo>
                      <a:pt x="1245" y="709"/>
                      <a:pt x="2149" y="943"/>
                      <a:pt x="3034" y="1238"/>
                    </a:cubicBezTo>
                    <a:cubicBezTo>
                      <a:pt x="3066" y="1249"/>
                      <a:pt x="3096" y="1253"/>
                      <a:pt x="3124" y="1253"/>
                    </a:cubicBezTo>
                    <a:cubicBezTo>
                      <a:pt x="3394" y="1253"/>
                      <a:pt x="3483" y="808"/>
                      <a:pt x="3181" y="707"/>
                    </a:cubicBezTo>
                    <a:cubicBezTo>
                      <a:pt x="2296" y="412"/>
                      <a:pt x="1392" y="178"/>
                      <a:pt x="475" y="6"/>
                    </a:cubicBezTo>
                    <a:cubicBezTo>
                      <a:pt x="456" y="3"/>
                      <a:pt x="436" y="1"/>
                      <a:pt x="418"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23" name="Google Shape;13523;p23"/>
              <p:cNvSpPr/>
              <p:nvPr/>
            </p:nvSpPr>
            <p:spPr>
              <a:xfrm rot="1271479">
                <a:off x="2623109" y="2701546"/>
                <a:ext cx="23743" cy="15758"/>
              </a:xfrm>
              <a:custGeom>
                <a:avLst/>
                <a:gdLst/>
                <a:ahLst/>
                <a:cxnLst/>
                <a:rect l="l" t="t" r="r" b="b"/>
                <a:pathLst>
                  <a:path w="1492" h="990" extrusionOk="0">
                    <a:moveTo>
                      <a:pt x="306" y="0"/>
                    </a:moveTo>
                    <a:cubicBezTo>
                      <a:pt x="189" y="0"/>
                      <a:pt x="72" y="98"/>
                      <a:pt x="43" y="206"/>
                    </a:cubicBezTo>
                    <a:cubicBezTo>
                      <a:pt x="0" y="363"/>
                      <a:pt x="96" y="490"/>
                      <a:pt x="235" y="545"/>
                    </a:cubicBezTo>
                    <a:cubicBezTo>
                      <a:pt x="494" y="649"/>
                      <a:pt x="741" y="782"/>
                      <a:pt x="971" y="942"/>
                    </a:cubicBezTo>
                    <a:cubicBezTo>
                      <a:pt x="1020" y="975"/>
                      <a:pt x="1069" y="989"/>
                      <a:pt x="1115" y="989"/>
                    </a:cubicBezTo>
                    <a:cubicBezTo>
                      <a:pt x="1341" y="989"/>
                      <a:pt x="1492" y="631"/>
                      <a:pt x="1249" y="467"/>
                    </a:cubicBezTo>
                    <a:cubicBezTo>
                      <a:pt x="977" y="284"/>
                      <a:pt x="686" y="132"/>
                      <a:pt x="380" y="14"/>
                    </a:cubicBezTo>
                    <a:cubicBezTo>
                      <a:pt x="356" y="5"/>
                      <a:pt x="331" y="0"/>
                      <a:pt x="30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24" name="Google Shape;13524;p23"/>
              <p:cNvSpPr/>
              <p:nvPr/>
            </p:nvSpPr>
            <p:spPr>
              <a:xfrm rot="1271479">
                <a:off x="2573208" y="2549709"/>
                <a:ext cx="9103" cy="51173"/>
              </a:xfrm>
              <a:custGeom>
                <a:avLst/>
                <a:gdLst/>
                <a:ahLst/>
                <a:cxnLst/>
                <a:rect l="l" t="t" r="r" b="b"/>
                <a:pathLst>
                  <a:path w="572" h="3215" extrusionOk="0">
                    <a:moveTo>
                      <a:pt x="297" y="0"/>
                    </a:moveTo>
                    <a:cubicBezTo>
                      <a:pt x="159" y="0"/>
                      <a:pt x="21" y="89"/>
                      <a:pt x="20" y="266"/>
                    </a:cubicBezTo>
                    <a:cubicBezTo>
                      <a:pt x="13" y="1161"/>
                      <a:pt x="8" y="2054"/>
                      <a:pt x="2" y="2948"/>
                    </a:cubicBezTo>
                    <a:cubicBezTo>
                      <a:pt x="1" y="3125"/>
                      <a:pt x="138" y="3214"/>
                      <a:pt x="276" y="3214"/>
                    </a:cubicBezTo>
                    <a:cubicBezTo>
                      <a:pt x="413" y="3214"/>
                      <a:pt x="550" y="3126"/>
                      <a:pt x="551" y="2948"/>
                    </a:cubicBezTo>
                    <a:cubicBezTo>
                      <a:pt x="558" y="2054"/>
                      <a:pt x="563" y="1161"/>
                      <a:pt x="570" y="266"/>
                    </a:cubicBezTo>
                    <a:cubicBezTo>
                      <a:pt x="572" y="89"/>
                      <a:pt x="435" y="0"/>
                      <a:pt x="29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25" name="Google Shape;13525;p23"/>
              <p:cNvSpPr/>
              <p:nvPr/>
            </p:nvSpPr>
            <p:spPr>
              <a:xfrm rot="1271479">
                <a:off x="2586574" y="2520381"/>
                <a:ext cx="12047" cy="20580"/>
              </a:xfrm>
              <a:custGeom>
                <a:avLst/>
                <a:gdLst/>
                <a:ahLst/>
                <a:cxnLst/>
                <a:rect l="l" t="t" r="r" b="b"/>
                <a:pathLst>
                  <a:path w="757" h="1293" extrusionOk="0">
                    <a:moveTo>
                      <a:pt x="336" y="0"/>
                    </a:moveTo>
                    <a:cubicBezTo>
                      <a:pt x="172" y="0"/>
                      <a:pt x="0" y="135"/>
                      <a:pt x="54" y="342"/>
                    </a:cubicBezTo>
                    <a:cubicBezTo>
                      <a:pt x="113" y="564"/>
                      <a:pt x="157" y="789"/>
                      <a:pt x="189" y="1019"/>
                    </a:cubicBezTo>
                    <a:cubicBezTo>
                      <a:pt x="206" y="1165"/>
                      <a:pt x="301" y="1293"/>
                      <a:pt x="463" y="1293"/>
                    </a:cubicBezTo>
                    <a:cubicBezTo>
                      <a:pt x="596" y="1293"/>
                      <a:pt x="757" y="1165"/>
                      <a:pt x="737" y="1019"/>
                    </a:cubicBezTo>
                    <a:lnTo>
                      <a:pt x="739" y="1019"/>
                    </a:lnTo>
                    <a:cubicBezTo>
                      <a:pt x="704" y="741"/>
                      <a:pt x="652" y="467"/>
                      <a:pt x="584" y="195"/>
                    </a:cubicBezTo>
                    <a:cubicBezTo>
                      <a:pt x="549" y="59"/>
                      <a:pt x="444" y="0"/>
                      <a:pt x="33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26" name="Google Shape;13526;p23"/>
              <p:cNvSpPr/>
              <p:nvPr/>
            </p:nvSpPr>
            <p:spPr>
              <a:xfrm rot="1271479">
                <a:off x="2235681" y="2496759"/>
                <a:ext cx="42282" cy="37054"/>
              </a:xfrm>
              <a:custGeom>
                <a:avLst/>
                <a:gdLst/>
                <a:ahLst/>
                <a:cxnLst/>
                <a:rect l="l" t="t" r="r" b="b"/>
                <a:pathLst>
                  <a:path w="2657" h="2328" extrusionOk="0">
                    <a:moveTo>
                      <a:pt x="1328" y="0"/>
                    </a:moveTo>
                    <a:cubicBezTo>
                      <a:pt x="1124" y="0"/>
                      <a:pt x="917" y="54"/>
                      <a:pt x="729" y="166"/>
                    </a:cubicBezTo>
                    <a:cubicBezTo>
                      <a:pt x="179" y="498"/>
                      <a:pt x="1" y="1212"/>
                      <a:pt x="332" y="1763"/>
                    </a:cubicBezTo>
                    <a:cubicBezTo>
                      <a:pt x="550" y="2126"/>
                      <a:pt x="935" y="2327"/>
                      <a:pt x="1330" y="2327"/>
                    </a:cubicBezTo>
                    <a:cubicBezTo>
                      <a:pt x="1534" y="2327"/>
                      <a:pt x="1741" y="2274"/>
                      <a:pt x="1928" y="2161"/>
                    </a:cubicBezTo>
                    <a:cubicBezTo>
                      <a:pt x="2479" y="1830"/>
                      <a:pt x="2657" y="1116"/>
                      <a:pt x="2326" y="564"/>
                    </a:cubicBezTo>
                    <a:cubicBezTo>
                      <a:pt x="2108" y="201"/>
                      <a:pt x="1723" y="0"/>
                      <a:pt x="132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27" name="Google Shape;13527;p23"/>
              <p:cNvSpPr/>
              <p:nvPr/>
            </p:nvSpPr>
            <p:spPr>
              <a:xfrm rot="1271479">
                <a:off x="2152774" y="2767913"/>
                <a:ext cx="38718" cy="37054"/>
              </a:xfrm>
              <a:custGeom>
                <a:avLst/>
                <a:gdLst/>
                <a:ahLst/>
                <a:cxnLst/>
                <a:rect l="l" t="t" r="r" b="b"/>
                <a:pathLst>
                  <a:path w="2433" h="2328" extrusionOk="0">
                    <a:moveTo>
                      <a:pt x="1255" y="1"/>
                    </a:moveTo>
                    <a:cubicBezTo>
                      <a:pt x="1242" y="1"/>
                      <a:pt x="1230" y="1"/>
                      <a:pt x="1217" y="1"/>
                    </a:cubicBezTo>
                    <a:cubicBezTo>
                      <a:pt x="746" y="16"/>
                      <a:pt x="332" y="313"/>
                      <a:pt x="166" y="753"/>
                    </a:cubicBezTo>
                    <a:cubicBezTo>
                      <a:pt x="0" y="1193"/>
                      <a:pt x="115" y="1690"/>
                      <a:pt x="458" y="2013"/>
                    </a:cubicBezTo>
                    <a:cubicBezTo>
                      <a:pt x="678" y="2219"/>
                      <a:pt x="964" y="2327"/>
                      <a:pt x="1253" y="2327"/>
                    </a:cubicBezTo>
                    <a:cubicBezTo>
                      <a:pt x="1416" y="2327"/>
                      <a:pt x="1579" y="2293"/>
                      <a:pt x="1733" y="2224"/>
                    </a:cubicBezTo>
                    <a:cubicBezTo>
                      <a:pt x="2162" y="2030"/>
                      <a:pt x="2433" y="1597"/>
                      <a:pt x="2417" y="1128"/>
                    </a:cubicBezTo>
                    <a:cubicBezTo>
                      <a:pt x="2397"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28" name="Google Shape;13528;p23"/>
              <p:cNvSpPr/>
              <p:nvPr/>
            </p:nvSpPr>
            <p:spPr>
              <a:xfrm rot="1271479">
                <a:off x="2316450" y="2741714"/>
                <a:ext cx="38734" cy="37038"/>
              </a:xfrm>
              <a:custGeom>
                <a:avLst/>
                <a:gdLst/>
                <a:ahLst/>
                <a:cxnLst/>
                <a:rect l="l" t="t" r="r" b="b"/>
                <a:pathLst>
                  <a:path w="2434" h="2327" extrusionOk="0">
                    <a:moveTo>
                      <a:pt x="1258" y="1"/>
                    </a:moveTo>
                    <a:cubicBezTo>
                      <a:pt x="1244" y="1"/>
                      <a:pt x="1231" y="1"/>
                      <a:pt x="1218" y="1"/>
                    </a:cubicBezTo>
                    <a:cubicBezTo>
                      <a:pt x="747" y="16"/>
                      <a:pt x="333" y="313"/>
                      <a:pt x="167" y="753"/>
                    </a:cubicBezTo>
                    <a:cubicBezTo>
                      <a:pt x="1" y="1194"/>
                      <a:pt x="116" y="1690"/>
                      <a:pt x="459" y="2013"/>
                    </a:cubicBezTo>
                    <a:cubicBezTo>
                      <a:pt x="679" y="2219"/>
                      <a:pt x="965" y="2327"/>
                      <a:pt x="1255" y="2327"/>
                    </a:cubicBezTo>
                    <a:cubicBezTo>
                      <a:pt x="1417" y="2327"/>
                      <a:pt x="1580" y="2293"/>
                      <a:pt x="1733" y="2224"/>
                    </a:cubicBezTo>
                    <a:cubicBezTo>
                      <a:pt x="2163" y="2029"/>
                      <a:pt x="2433" y="1597"/>
                      <a:pt x="2418" y="1126"/>
                    </a:cubicBezTo>
                    <a:cubicBezTo>
                      <a:pt x="2398" y="498"/>
                      <a:pt x="1882" y="1"/>
                      <a:pt x="1258"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29" name="Google Shape;13529;p23"/>
              <p:cNvSpPr/>
              <p:nvPr/>
            </p:nvSpPr>
            <p:spPr>
              <a:xfrm rot="1271479">
                <a:off x="2373529" y="2579386"/>
                <a:ext cx="38718" cy="37038"/>
              </a:xfrm>
              <a:custGeom>
                <a:avLst/>
                <a:gdLst/>
                <a:ahLst/>
                <a:cxnLst/>
                <a:rect l="l" t="t" r="r" b="b"/>
                <a:pathLst>
                  <a:path w="2433" h="2327" extrusionOk="0">
                    <a:moveTo>
                      <a:pt x="1257" y="0"/>
                    </a:moveTo>
                    <a:cubicBezTo>
                      <a:pt x="1244" y="0"/>
                      <a:pt x="1231" y="0"/>
                      <a:pt x="1217" y="1"/>
                    </a:cubicBezTo>
                    <a:cubicBezTo>
                      <a:pt x="747" y="16"/>
                      <a:pt x="332" y="312"/>
                      <a:pt x="166" y="753"/>
                    </a:cubicBezTo>
                    <a:cubicBezTo>
                      <a:pt x="0" y="1193"/>
                      <a:pt x="116" y="1690"/>
                      <a:pt x="458" y="2012"/>
                    </a:cubicBezTo>
                    <a:cubicBezTo>
                      <a:pt x="680" y="2218"/>
                      <a:pt x="965" y="2326"/>
                      <a:pt x="1256" y="2326"/>
                    </a:cubicBezTo>
                    <a:cubicBezTo>
                      <a:pt x="1417" y="2326"/>
                      <a:pt x="1581" y="2293"/>
                      <a:pt x="1734" y="2223"/>
                    </a:cubicBezTo>
                    <a:cubicBezTo>
                      <a:pt x="2162" y="2029"/>
                      <a:pt x="2433" y="1596"/>
                      <a:pt x="2418" y="1126"/>
                    </a:cubicBezTo>
                    <a:cubicBezTo>
                      <a:pt x="2398" y="497"/>
                      <a:pt x="1882" y="0"/>
                      <a:pt x="125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30" name="Google Shape;13530;p23"/>
              <p:cNvSpPr/>
              <p:nvPr/>
            </p:nvSpPr>
            <p:spPr>
              <a:xfrm rot="1271479">
                <a:off x="2156854" y="2862980"/>
                <a:ext cx="38734" cy="37054"/>
              </a:xfrm>
              <a:custGeom>
                <a:avLst/>
                <a:gdLst/>
                <a:ahLst/>
                <a:cxnLst/>
                <a:rect l="l" t="t" r="r" b="b"/>
                <a:pathLst>
                  <a:path w="2434" h="2328" extrusionOk="0">
                    <a:moveTo>
                      <a:pt x="1255" y="0"/>
                    </a:moveTo>
                    <a:cubicBezTo>
                      <a:pt x="1243" y="0"/>
                      <a:pt x="1230" y="0"/>
                      <a:pt x="1218" y="1"/>
                    </a:cubicBezTo>
                    <a:cubicBezTo>
                      <a:pt x="747" y="16"/>
                      <a:pt x="333" y="314"/>
                      <a:pt x="167" y="754"/>
                    </a:cubicBezTo>
                    <a:cubicBezTo>
                      <a:pt x="1" y="1194"/>
                      <a:pt x="116" y="1691"/>
                      <a:pt x="459" y="2012"/>
                    </a:cubicBezTo>
                    <a:cubicBezTo>
                      <a:pt x="680" y="2219"/>
                      <a:pt x="966" y="2328"/>
                      <a:pt x="1256" y="2328"/>
                    </a:cubicBezTo>
                    <a:cubicBezTo>
                      <a:pt x="1418" y="2328"/>
                      <a:pt x="1581" y="2294"/>
                      <a:pt x="1735" y="2225"/>
                    </a:cubicBezTo>
                    <a:cubicBezTo>
                      <a:pt x="2163" y="2030"/>
                      <a:pt x="2433" y="1598"/>
                      <a:pt x="2418" y="1127"/>
                    </a:cubicBezTo>
                    <a:cubicBezTo>
                      <a:pt x="2398" y="498"/>
                      <a:pt x="1881" y="0"/>
                      <a:pt x="1255"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31" name="Google Shape;13531;p23"/>
              <p:cNvSpPr/>
              <p:nvPr/>
            </p:nvSpPr>
            <p:spPr>
              <a:xfrm rot="1271479">
                <a:off x="2077499" y="2570393"/>
                <a:ext cx="38734" cy="37054"/>
              </a:xfrm>
              <a:custGeom>
                <a:avLst/>
                <a:gdLst/>
                <a:ahLst/>
                <a:cxnLst/>
                <a:rect l="l" t="t" r="r" b="b"/>
                <a:pathLst>
                  <a:path w="2434" h="2328" extrusionOk="0">
                    <a:moveTo>
                      <a:pt x="1256" y="0"/>
                    </a:moveTo>
                    <a:cubicBezTo>
                      <a:pt x="1243" y="0"/>
                      <a:pt x="1231"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32" name="Google Shape;13532;p23"/>
              <p:cNvSpPr/>
              <p:nvPr/>
            </p:nvSpPr>
            <p:spPr>
              <a:xfrm rot="1271479">
                <a:off x="2139709" y="2491398"/>
                <a:ext cx="38718" cy="37054"/>
              </a:xfrm>
              <a:custGeom>
                <a:avLst/>
                <a:gdLst/>
                <a:ahLst/>
                <a:cxnLst/>
                <a:rect l="l" t="t" r="r" b="b"/>
                <a:pathLst>
                  <a:path w="2433" h="2328" extrusionOk="0">
                    <a:moveTo>
                      <a:pt x="1255" y="1"/>
                    </a:moveTo>
                    <a:cubicBezTo>
                      <a:pt x="1243" y="1"/>
                      <a:pt x="1230" y="1"/>
                      <a:pt x="1217" y="1"/>
                    </a:cubicBezTo>
                    <a:cubicBezTo>
                      <a:pt x="747" y="16"/>
                      <a:pt x="332" y="314"/>
                      <a:pt x="166" y="754"/>
                    </a:cubicBezTo>
                    <a:cubicBezTo>
                      <a:pt x="0" y="1193"/>
                      <a:pt x="116" y="1692"/>
                      <a:pt x="459" y="2013"/>
                    </a:cubicBezTo>
                    <a:cubicBezTo>
                      <a:pt x="679" y="2219"/>
                      <a:pt x="965" y="2328"/>
                      <a:pt x="1255" y="2328"/>
                    </a:cubicBezTo>
                    <a:cubicBezTo>
                      <a:pt x="1417" y="2328"/>
                      <a:pt x="1580" y="2294"/>
                      <a:pt x="1735" y="2224"/>
                    </a:cubicBezTo>
                    <a:cubicBezTo>
                      <a:pt x="2163" y="2030"/>
                      <a:pt x="2433" y="1598"/>
                      <a:pt x="2418" y="1128"/>
                    </a:cubicBezTo>
                    <a:cubicBezTo>
                      <a:pt x="2398"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33" name="Google Shape;13533;p23"/>
              <p:cNvSpPr/>
              <p:nvPr/>
            </p:nvSpPr>
            <p:spPr>
              <a:xfrm rot="1271479">
                <a:off x="2208346" y="2689321"/>
                <a:ext cx="38734" cy="37038"/>
              </a:xfrm>
              <a:custGeom>
                <a:avLst/>
                <a:gdLst/>
                <a:ahLst/>
                <a:cxnLst/>
                <a:rect l="l" t="t" r="r" b="b"/>
                <a:pathLst>
                  <a:path w="2434" h="2327" extrusionOk="0">
                    <a:moveTo>
                      <a:pt x="1256" y="0"/>
                    </a:moveTo>
                    <a:cubicBezTo>
                      <a:pt x="1243" y="0"/>
                      <a:pt x="1230" y="0"/>
                      <a:pt x="1218" y="1"/>
                    </a:cubicBezTo>
                    <a:cubicBezTo>
                      <a:pt x="747" y="16"/>
                      <a:pt x="333" y="312"/>
                      <a:pt x="167" y="753"/>
                    </a:cubicBezTo>
                    <a:cubicBezTo>
                      <a:pt x="1" y="1193"/>
                      <a:pt x="116" y="1690"/>
                      <a:pt x="459" y="2012"/>
                    </a:cubicBezTo>
                    <a:cubicBezTo>
                      <a:pt x="680" y="2219"/>
                      <a:pt x="965" y="2327"/>
                      <a:pt x="1255" y="2327"/>
                    </a:cubicBezTo>
                    <a:cubicBezTo>
                      <a:pt x="1417" y="2327"/>
                      <a:pt x="1581" y="2293"/>
                      <a:pt x="1735" y="2223"/>
                    </a:cubicBezTo>
                    <a:cubicBezTo>
                      <a:pt x="2163" y="2030"/>
                      <a:pt x="2433" y="1596"/>
                      <a:pt x="2418" y="1127"/>
                    </a:cubicBezTo>
                    <a:cubicBezTo>
                      <a:pt x="2398" y="496"/>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34" name="Google Shape;13534;p23"/>
              <p:cNvSpPr/>
              <p:nvPr/>
            </p:nvSpPr>
            <p:spPr>
              <a:xfrm rot="1271479">
                <a:off x="2364166" y="2820626"/>
                <a:ext cx="18332" cy="17509"/>
              </a:xfrm>
              <a:custGeom>
                <a:avLst/>
                <a:gdLst/>
                <a:ahLst/>
                <a:cxnLst/>
                <a:rect l="l" t="t" r="r" b="b"/>
                <a:pathLst>
                  <a:path w="1152" h="1100" extrusionOk="0">
                    <a:moveTo>
                      <a:pt x="596" y="0"/>
                    </a:moveTo>
                    <a:cubicBezTo>
                      <a:pt x="590" y="0"/>
                      <a:pt x="583" y="0"/>
                      <a:pt x="576" y="1"/>
                    </a:cubicBezTo>
                    <a:cubicBezTo>
                      <a:pt x="354" y="8"/>
                      <a:pt x="158" y="147"/>
                      <a:pt x="78" y="356"/>
                    </a:cubicBezTo>
                    <a:cubicBezTo>
                      <a:pt x="0" y="565"/>
                      <a:pt x="55" y="799"/>
                      <a:pt x="217" y="951"/>
                    </a:cubicBezTo>
                    <a:cubicBezTo>
                      <a:pt x="321" y="1049"/>
                      <a:pt x="456" y="1100"/>
                      <a:pt x="592" y="1100"/>
                    </a:cubicBezTo>
                    <a:cubicBezTo>
                      <a:pt x="670" y="1100"/>
                      <a:pt x="747" y="1083"/>
                      <a:pt x="821" y="1050"/>
                    </a:cubicBezTo>
                    <a:cubicBezTo>
                      <a:pt x="1024" y="958"/>
                      <a:pt x="1151" y="754"/>
                      <a:pt x="1143" y="532"/>
                    </a:cubicBezTo>
                    <a:cubicBezTo>
                      <a:pt x="1134" y="235"/>
                      <a:pt x="891" y="0"/>
                      <a:pt x="59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35" name="Google Shape;13535;p23"/>
              <p:cNvSpPr/>
              <p:nvPr/>
            </p:nvSpPr>
            <p:spPr>
              <a:xfrm rot="1271479">
                <a:off x="2173222" y="2648078"/>
                <a:ext cx="18317" cy="17540"/>
              </a:xfrm>
              <a:custGeom>
                <a:avLst/>
                <a:gdLst/>
                <a:ahLst/>
                <a:cxnLst/>
                <a:rect l="l" t="t" r="r" b="b"/>
                <a:pathLst>
                  <a:path w="1151" h="1102" extrusionOk="0">
                    <a:moveTo>
                      <a:pt x="594" y="1"/>
                    </a:moveTo>
                    <a:cubicBezTo>
                      <a:pt x="589" y="1"/>
                      <a:pt x="583" y="1"/>
                      <a:pt x="577" y="1"/>
                    </a:cubicBezTo>
                    <a:cubicBezTo>
                      <a:pt x="353" y="9"/>
                      <a:pt x="157" y="149"/>
                      <a:pt x="79" y="358"/>
                    </a:cubicBezTo>
                    <a:cubicBezTo>
                      <a:pt x="1" y="565"/>
                      <a:pt x="55" y="801"/>
                      <a:pt x="217" y="953"/>
                    </a:cubicBezTo>
                    <a:cubicBezTo>
                      <a:pt x="322" y="1050"/>
                      <a:pt x="457" y="1101"/>
                      <a:pt x="594" y="1101"/>
                    </a:cubicBezTo>
                    <a:cubicBezTo>
                      <a:pt x="671" y="1101"/>
                      <a:pt x="748" y="1085"/>
                      <a:pt x="821" y="1052"/>
                    </a:cubicBezTo>
                    <a:cubicBezTo>
                      <a:pt x="1023" y="960"/>
                      <a:pt x="1150" y="756"/>
                      <a:pt x="1143" y="534"/>
                    </a:cubicBezTo>
                    <a:cubicBezTo>
                      <a:pt x="1134" y="236"/>
                      <a:pt x="890" y="1"/>
                      <a:pt x="594"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36" name="Google Shape;13536;p23"/>
              <p:cNvSpPr/>
              <p:nvPr/>
            </p:nvSpPr>
            <p:spPr>
              <a:xfrm rot="1271479">
                <a:off x="2240570" y="2767905"/>
                <a:ext cx="18301" cy="17509"/>
              </a:xfrm>
              <a:custGeom>
                <a:avLst/>
                <a:gdLst/>
                <a:ahLst/>
                <a:cxnLst/>
                <a:rect l="l" t="t" r="r" b="b"/>
                <a:pathLst>
                  <a:path w="1150" h="1100" extrusionOk="0">
                    <a:moveTo>
                      <a:pt x="597" y="0"/>
                    </a:moveTo>
                    <a:cubicBezTo>
                      <a:pt x="590" y="0"/>
                      <a:pt x="583" y="0"/>
                      <a:pt x="576" y="0"/>
                    </a:cubicBezTo>
                    <a:cubicBezTo>
                      <a:pt x="353" y="7"/>
                      <a:pt x="157" y="147"/>
                      <a:pt x="78" y="356"/>
                    </a:cubicBezTo>
                    <a:cubicBezTo>
                      <a:pt x="0" y="564"/>
                      <a:pt x="55" y="799"/>
                      <a:pt x="217" y="951"/>
                    </a:cubicBezTo>
                    <a:cubicBezTo>
                      <a:pt x="321" y="1049"/>
                      <a:pt x="456" y="1099"/>
                      <a:pt x="593" y="1099"/>
                    </a:cubicBezTo>
                    <a:cubicBezTo>
                      <a:pt x="670" y="1099"/>
                      <a:pt x="747" y="1083"/>
                      <a:pt x="821" y="1050"/>
                    </a:cubicBezTo>
                    <a:cubicBezTo>
                      <a:pt x="1022" y="958"/>
                      <a:pt x="1150" y="754"/>
                      <a:pt x="1143" y="531"/>
                    </a:cubicBezTo>
                    <a:cubicBezTo>
                      <a:pt x="1134" y="235"/>
                      <a:pt x="891" y="0"/>
                      <a:pt x="59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37" name="Google Shape;13537;p23"/>
              <p:cNvSpPr/>
              <p:nvPr/>
            </p:nvSpPr>
            <p:spPr>
              <a:xfrm rot="1271479">
                <a:off x="2096246" y="2527400"/>
                <a:ext cx="18332" cy="17524"/>
              </a:xfrm>
              <a:custGeom>
                <a:avLst/>
                <a:gdLst/>
                <a:ahLst/>
                <a:cxnLst/>
                <a:rect l="l" t="t" r="r" b="b"/>
                <a:pathLst>
                  <a:path w="1152" h="1101" extrusionOk="0">
                    <a:moveTo>
                      <a:pt x="594" y="0"/>
                    </a:moveTo>
                    <a:cubicBezTo>
                      <a:pt x="588" y="0"/>
                      <a:pt x="582" y="0"/>
                      <a:pt x="577" y="0"/>
                    </a:cubicBezTo>
                    <a:cubicBezTo>
                      <a:pt x="354" y="9"/>
                      <a:pt x="158" y="149"/>
                      <a:pt x="80" y="357"/>
                    </a:cubicBezTo>
                    <a:cubicBezTo>
                      <a:pt x="0" y="564"/>
                      <a:pt x="55" y="800"/>
                      <a:pt x="219" y="953"/>
                    </a:cubicBezTo>
                    <a:cubicBezTo>
                      <a:pt x="322" y="1049"/>
                      <a:pt x="457" y="1100"/>
                      <a:pt x="594" y="1100"/>
                    </a:cubicBezTo>
                    <a:cubicBezTo>
                      <a:pt x="671" y="1100"/>
                      <a:pt x="748" y="1084"/>
                      <a:pt x="821" y="1051"/>
                    </a:cubicBezTo>
                    <a:cubicBezTo>
                      <a:pt x="1024" y="959"/>
                      <a:pt x="1151" y="755"/>
                      <a:pt x="1143" y="533"/>
                    </a:cubicBezTo>
                    <a:cubicBezTo>
                      <a:pt x="1134" y="235"/>
                      <a:pt x="890" y="0"/>
                      <a:pt x="594"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38" name="Google Shape;13538;p23"/>
              <p:cNvSpPr/>
              <p:nvPr/>
            </p:nvSpPr>
            <p:spPr>
              <a:xfrm rot="1271479">
                <a:off x="2131919" y="2834819"/>
                <a:ext cx="18317" cy="17540"/>
              </a:xfrm>
              <a:custGeom>
                <a:avLst/>
                <a:gdLst/>
                <a:ahLst/>
                <a:cxnLst/>
                <a:rect l="l" t="t" r="r" b="b"/>
                <a:pathLst>
                  <a:path w="1151" h="1102" extrusionOk="0">
                    <a:moveTo>
                      <a:pt x="593" y="1"/>
                    </a:moveTo>
                    <a:cubicBezTo>
                      <a:pt x="588" y="1"/>
                      <a:pt x="582" y="1"/>
                      <a:pt x="576" y="1"/>
                    </a:cubicBezTo>
                    <a:cubicBezTo>
                      <a:pt x="353" y="8"/>
                      <a:pt x="157" y="148"/>
                      <a:pt x="79" y="357"/>
                    </a:cubicBezTo>
                    <a:cubicBezTo>
                      <a:pt x="1" y="565"/>
                      <a:pt x="54" y="800"/>
                      <a:pt x="218" y="952"/>
                    </a:cubicBezTo>
                    <a:cubicBezTo>
                      <a:pt x="321" y="1050"/>
                      <a:pt x="457" y="1101"/>
                      <a:pt x="594" y="1101"/>
                    </a:cubicBezTo>
                    <a:cubicBezTo>
                      <a:pt x="671" y="1101"/>
                      <a:pt x="748" y="1085"/>
                      <a:pt x="820" y="1052"/>
                    </a:cubicBezTo>
                    <a:cubicBezTo>
                      <a:pt x="1023" y="960"/>
                      <a:pt x="1151" y="756"/>
                      <a:pt x="1144" y="534"/>
                    </a:cubicBezTo>
                    <a:cubicBezTo>
                      <a:pt x="1133" y="235"/>
                      <a:pt x="889" y="1"/>
                      <a:pt x="593"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39" name="Google Shape;13539;p23"/>
              <p:cNvSpPr/>
              <p:nvPr/>
            </p:nvSpPr>
            <p:spPr>
              <a:xfrm rot="1271479">
                <a:off x="2020256" y="2717150"/>
                <a:ext cx="18332" cy="17509"/>
              </a:xfrm>
              <a:custGeom>
                <a:avLst/>
                <a:gdLst/>
                <a:ahLst/>
                <a:cxnLst/>
                <a:rect l="l" t="t" r="r" b="b"/>
                <a:pathLst>
                  <a:path w="1152" h="1100" extrusionOk="0">
                    <a:moveTo>
                      <a:pt x="596" y="1"/>
                    </a:moveTo>
                    <a:cubicBezTo>
                      <a:pt x="590" y="1"/>
                      <a:pt x="583" y="1"/>
                      <a:pt x="576" y="1"/>
                    </a:cubicBezTo>
                    <a:cubicBezTo>
                      <a:pt x="354" y="8"/>
                      <a:pt x="158" y="148"/>
                      <a:pt x="80" y="356"/>
                    </a:cubicBezTo>
                    <a:cubicBezTo>
                      <a:pt x="0" y="563"/>
                      <a:pt x="55" y="799"/>
                      <a:pt x="217" y="952"/>
                    </a:cubicBezTo>
                    <a:cubicBezTo>
                      <a:pt x="321" y="1049"/>
                      <a:pt x="456" y="1100"/>
                      <a:pt x="592" y="1100"/>
                    </a:cubicBezTo>
                    <a:cubicBezTo>
                      <a:pt x="669" y="1100"/>
                      <a:pt x="747" y="1084"/>
                      <a:pt x="820" y="1050"/>
                    </a:cubicBezTo>
                    <a:cubicBezTo>
                      <a:pt x="1024" y="959"/>
                      <a:pt x="1151" y="754"/>
                      <a:pt x="1143" y="532"/>
                    </a:cubicBezTo>
                    <a:cubicBezTo>
                      <a:pt x="1134" y="235"/>
                      <a:pt x="891" y="1"/>
                      <a:pt x="59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40" name="Google Shape;13540;p23"/>
              <p:cNvSpPr/>
              <p:nvPr/>
            </p:nvSpPr>
            <p:spPr>
              <a:xfrm rot="1271479">
                <a:off x="2311958" y="2538525"/>
                <a:ext cx="18301" cy="17524"/>
              </a:xfrm>
              <a:custGeom>
                <a:avLst/>
                <a:gdLst/>
                <a:ahLst/>
                <a:cxnLst/>
                <a:rect l="l" t="t" r="r" b="b"/>
                <a:pathLst>
                  <a:path w="1150" h="1101" extrusionOk="0">
                    <a:moveTo>
                      <a:pt x="595" y="1"/>
                    </a:moveTo>
                    <a:cubicBezTo>
                      <a:pt x="588" y="1"/>
                      <a:pt x="582" y="1"/>
                      <a:pt x="575" y="1"/>
                    </a:cubicBezTo>
                    <a:cubicBezTo>
                      <a:pt x="353" y="8"/>
                      <a:pt x="157" y="148"/>
                      <a:pt x="78" y="357"/>
                    </a:cubicBezTo>
                    <a:cubicBezTo>
                      <a:pt x="0" y="564"/>
                      <a:pt x="54" y="800"/>
                      <a:pt x="217" y="952"/>
                    </a:cubicBezTo>
                    <a:cubicBezTo>
                      <a:pt x="320" y="1049"/>
                      <a:pt x="455" y="1100"/>
                      <a:pt x="592" y="1100"/>
                    </a:cubicBezTo>
                    <a:cubicBezTo>
                      <a:pt x="669" y="1100"/>
                      <a:pt x="747" y="1084"/>
                      <a:pt x="819" y="1051"/>
                    </a:cubicBezTo>
                    <a:cubicBezTo>
                      <a:pt x="1022" y="959"/>
                      <a:pt x="1150" y="754"/>
                      <a:pt x="1143" y="532"/>
                    </a:cubicBezTo>
                    <a:cubicBezTo>
                      <a:pt x="1132" y="236"/>
                      <a:pt x="889" y="1"/>
                      <a:pt x="59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41" name="Google Shape;13541;p23"/>
              <p:cNvSpPr/>
              <p:nvPr/>
            </p:nvSpPr>
            <p:spPr>
              <a:xfrm rot="1271479">
                <a:off x="1998716" y="2630018"/>
                <a:ext cx="38734" cy="37054"/>
              </a:xfrm>
              <a:custGeom>
                <a:avLst/>
                <a:gdLst/>
                <a:ahLst/>
                <a:cxnLst/>
                <a:rect l="l" t="t" r="r" b="b"/>
                <a:pathLst>
                  <a:path w="2434" h="2328" extrusionOk="0">
                    <a:moveTo>
                      <a:pt x="1256" y="0"/>
                    </a:moveTo>
                    <a:cubicBezTo>
                      <a:pt x="1243" y="0"/>
                      <a:pt x="1230"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42" name="Google Shape;13542;p23"/>
              <p:cNvSpPr/>
              <p:nvPr/>
            </p:nvSpPr>
            <p:spPr>
              <a:xfrm rot="1271479">
                <a:off x="2279970" y="2611212"/>
                <a:ext cx="67108" cy="64209"/>
              </a:xfrm>
              <a:custGeom>
                <a:avLst/>
                <a:gdLst/>
                <a:ahLst/>
                <a:cxnLst/>
                <a:rect l="l" t="t" r="r" b="b"/>
                <a:pathLst>
                  <a:path w="4217" h="4034" extrusionOk="0">
                    <a:moveTo>
                      <a:pt x="2178" y="0"/>
                    </a:moveTo>
                    <a:cubicBezTo>
                      <a:pt x="2156" y="0"/>
                      <a:pt x="2134" y="1"/>
                      <a:pt x="2112" y="1"/>
                    </a:cubicBezTo>
                    <a:cubicBezTo>
                      <a:pt x="1296" y="28"/>
                      <a:pt x="577" y="542"/>
                      <a:pt x="289" y="1305"/>
                    </a:cubicBezTo>
                    <a:cubicBezTo>
                      <a:pt x="1" y="2068"/>
                      <a:pt x="201" y="2929"/>
                      <a:pt x="796" y="3488"/>
                    </a:cubicBezTo>
                    <a:cubicBezTo>
                      <a:pt x="1177" y="3846"/>
                      <a:pt x="1673" y="4033"/>
                      <a:pt x="2175" y="4033"/>
                    </a:cubicBezTo>
                    <a:cubicBezTo>
                      <a:pt x="2456" y="4033"/>
                      <a:pt x="2740" y="3975"/>
                      <a:pt x="3007" y="3854"/>
                    </a:cubicBezTo>
                    <a:cubicBezTo>
                      <a:pt x="3749" y="3519"/>
                      <a:pt x="4217" y="2769"/>
                      <a:pt x="4191" y="1954"/>
                    </a:cubicBezTo>
                    <a:cubicBezTo>
                      <a:pt x="4157" y="862"/>
                      <a:pt x="3261" y="0"/>
                      <a:pt x="217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43" name="Google Shape;13543;p23"/>
              <p:cNvSpPr/>
              <p:nvPr/>
            </p:nvSpPr>
            <p:spPr>
              <a:xfrm rot="1271479">
                <a:off x="2374691" y="2673335"/>
                <a:ext cx="67092" cy="64209"/>
              </a:xfrm>
              <a:custGeom>
                <a:avLst/>
                <a:gdLst/>
                <a:ahLst/>
                <a:cxnLst/>
                <a:rect l="l" t="t" r="r" b="b"/>
                <a:pathLst>
                  <a:path w="4216" h="4034" extrusionOk="0">
                    <a:moveTo>
                      <a:pt x="2177" y="1"/>
                    </a:moveTo>
                    <a:cubicBezTo>
                      <a:pt x="2155" y="1"/>
                      <a:pt x="2133" y="1"/>
                      <a:pt x="2111" y="2"/>
                    </a:cubicBezTo>
                    <a:cubicBezTo>
                      <a:pt x="1295" y="28"/>
                      <a:pt x="576" y="543"/>
                      <a:pt x="288" y="1305"/>
                    </a:cubicBezTo>
                    <a:cubicBezTo>
                      <a:pt x="1" y="2068"/>
                      <a:pt x="200" y="2930"/>
                      <a:pt x="795" y="3488"/>
                    </a:cubicBezTo>
                    <a:cubicBezTo>
                      <a:pt x="1176" y="3846"/>
                      <a:pt x="1672" y="4034"/>
                      <a:pt x="2174" y="4034"/>
                    </a:cubicBezTo>
                    <a:cubicBezTo>
                      <a:pt x="2455" y="4034"/>
                      <a:pt x="2739" y="3975"/>
                      <a:pt x="3006" y="3855"/>
                    </a:cubicBezTo>
                    <a:cubicBezTo>
                      <a:pt x="3748" y="3518"/>
                      <a:pt x="4216" y="2769"/>
                      <a:pt x="4191" y="1953"/>
                    </a:cubicBezTo>
                    <a:cubicBezTo>
                      <a:pt x="4156" y="862"/>
                      <a:pt x="3260"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44" name="Google Shape;13544;p23"/>
              <p:cNvSpPr/>
              <p:nvPr/>
            </p:nvSpPr>
            <p:spPr>
              <a:xfrm rot="1271479">
                <a:off x="2164111" y="2552588"/>
                <a:ext cx="67124" cy="64209"/>
              </a:xfrm>
              <a:custGeom>
                <a:avLst/>
                <a:gdLst/>
                <a:ahLst/>
                <a:cxnLst/>
                <a:rect l="l" t="t" r="r" b="b"/>
                <a:pathLst>
                  <a:path w="4218" h="4034" extrusionOk="0">
                    <a:moveTo>
                      <a:pt x="2177" y="1"/>
                    </a:moveTo>
                    <a:cubicBezTo>
                      <a:pt x="2155" y="1"/>
                      <a:pt x="2133" y="1"/>
                      <a:pt x="2112" y="2"/>
                    </a:cubicBezTo>
                    <a:cubicBezTo>
                      <a:pt x="1297" y="28"/>
                      <a:pt x="576" y="542"/>
                      <a:pt x="288" y="1305"/>
                    </a:cubicBezTo>
                    <a:cubicBezTo>
                      <a:pt x="0" y="2068"/>
                      <a:pt x="200" y="2930"/>
                      <a:pt x="796" y="3488"/>
                    </a:cubicBezTo>
                    <a:cubicBezTo>
                      <a:pt x="1177" y="3845"/>
                      <a:pt x="1673" y="4033"/>
                      <a:pt x="2176" y="4033"/>
                    </a:cubicBezTo>
                    <a:cubicBezTo>
                      <a:pt x="2457" y="4033"/>
                      <a:pt x="2740" y="3975"/>
                      <a:pt x="3006" y="3854"/>
                    </a:cubicBezTo>
                    <a:cubicBezTo>
                      <a:pt x="3750" y="3518"/>
                      <a:pt x="4217" y="2768"/>
                      <a:pt x="4191" y="1953"/>
                    </a:cubicBezTo>
                    <a:cubicBezTo>
                      <a:pt x="4156" y="862"/>
                      <a:pt x="3261"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45" name="Google Shape;13545;p23"/>
              <p:cNvSpPr/>
              <p:nvPr/>
            </p:nvSpPr>
            <p:spPr>
              <a:xfrm rot="1271479">
                <a:off x="2235798" y="2822517"/>
                <a:ext cx="67108" cy="64209"/>
              </a:xfrm>
              <a:custGeom>
                <a:avLst/>
                <a:gdLst/>
                <a:ahLst/>
                <a:cxnLst/>
                <a:rect l="l" t="t" r="r" b="b"/>
                <a:pathLst>
                  <a:path w="4217" h="4034" extrusionOk="0">
                    <a:moveTo>
                      <a:pt x="2176" y="0"/>
                    </a:moveTo>
                    <a:cubicBezTo>
                      <a:pt x="2155" y="0"/>
                      <a:pt x="2133" y="0"/>
                      <a:pt x="2111" y="1"/>
                    </a:cubicBezTo>
                    <a:cubicBezTo>
                      <a:pt x="1296" y="27"/>
                      <a:pt x="575" y="542"/>
                      <a:pt x="289" y="1305"/>
                    </a:cubicBezTo>
                    <a:cubicBezTo>
                      <a:pt x="1" y="2067"/>
                      <a:pt x="200" y="2929"/>
                      <a:pt x="795" y="3487"/>
                    </a:cubicBezTo>
                    <a:cubicBezTo>
                      <a:pt x="1177" y="3846"/>
                      <a:pt x="1673" y="4034"/>
                      <a:pt x="2176" y="4034"/>
                    </a:cubicBezTo>
                    <a:cubicBezTo>
                      <a:pt x="2456" y="4034"/>
                      <a:pt x="2739" y="3975"/>
                      <a:pt x="3005" y="3855"/>
                    </a:cubicBezTo>
                    <a:cubicBezTo>
                      <a:pt x="3749" y="3519"/>
                      <a:pt x="4217" y="2768"/>
                      <a:pt x="4191" y="1953"/>
                    </a:cubicBezTo>
                    <a:cubicBezTo>
                      <a:pt x="4156" y="861"/>
                      <a:pt x="3260"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46" name="Google Shape;13546;p23"/>
              <p:cNvSpPr/>
              <p:nvPr/>
            </p:nvSpPr>
            <p:spPr>
              <a:xfrm rot="1271479">
                <a:off x="2066212" y="2645139"/>
                <a:ext cx="67108" cy="64193"/>
              </a:xfrm>
              <a:custGeom>
                <a:avLst/>
                <a:gdLst/>
                <a:ahLst/>
                <a:cxnLst/>
                <a:rect l="l" t="t" r="r" b="b"/>
                <a:pathLst>
                  <a:path w="4217" h="4033" extrusionOk="0">
                    <a:moveTo>
                      <a:pt x="2176" y="0"/>
                    </a:moveTo>
                    <a:cubicBezTo>
                      <a:pt x="2154" y="0"/>
                      <a:pt x="2132" y="1"/>
                      <a:pt x="2110" y="1"/>
                    </a:cubicBezTo>
                    <a:cubicBezTo>
                      <a:pt x="1295" y="27"/>
                      <a:pt x="576" y="542"/>
                      <a:pt x="288" y="1305"/>
                    </a:cubicBezTo>
                    <a:cubicBezTo>
                      <a:pt x="0" y="2068"/>
                      <a:pt x="200" y="2929"/>
                      <a:pt x="796" y="3488"/>
                    </a:cubicBezTo>
                    <a:cubicBezTo>
                      <a:pt x="1177" y="3845"/>
                      <a:pt x="1673" y="4033"/>
                      <a:pt x="2176" y="4033"/>
                    </a:cubicBezTo>
                    <a:cubicBezTo>
                      <a:pt x="2457" y="4033"/>
                      <a:pt x="2740" y="3974"/>
                      <a:pt x="3006" y="3854"/>
                    </a:cubicBezTo>
                    <a:cubicBezTo>
                      <a:pt x="3748" y="3518"/>
                      <a:pt x="4216" y="2767"/>
                      <a:pt x="4190" y="1952"/>
                    </a:cubicBezTo>
                    <a:cubicBezTo>
                      <a:pt x="4155" y="862"/>
                      <a:pt x="3261"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47" name="Google Shape;13547;p23"/>
              <p:cNvSpPr/>
              <p:nvPr/>
            </p:nvSpPr>
            <p:spPr>
              <a:xfrm rot="1271479">
                <a:off x="2040075" y="2777141"/>
                <a:ext cx="67108" cy="64209"/>
              </a:xfrm>
              <a:custGeom>
                <a:avLst/>
                <a:gdLst/>
                <a:ahLst/>
                <a:cxnLst/>
                <a:rect l="l" t="t" r="r" b="b"/>
                <a:pathLst>
                  <a:path w="4217" h="4034" extrusionOk="0">
                    <a:moveTo>
                      <a:pt x="2176" y="1"/>
                    </a:moveTo>
                    <a:cubicBezTo>
                      <a:pt x="2154" y="1"/>
                      <a:pt x="2132" y="1"/>
                      <a:pt x="2110" y="2"/>
                    </a:cubicBezTo>
                    <a:cubicBezTo>
                      <a:pt x="1295" y="27"/>
                      <a:pt x="576" y="541"/>
                      <a:pt x="288" y="1304"/>
                    </a:cubicBezTo>
                    <a:cubicBezTo>
                      <a:pt x="0" y="2068"/>
                      <a:pt x="200" y="2928"/>
                      <a:pt x="794" y="3487"/>
                    </a:cubicBezTo>
                    <a:cubicBezTo>
                      <a:pt x="1177" y="3845"/>
                      <a:pt x="1672" y="4033"/>
                      <a:pt x="2175" y="4033"/>
                    </a:cubicBezTo>
                    <a:cubicBezTo>
                      <a:pt x="2456" y="4033"/>
                      <a:pt x="2738" y="3975"/>
                      <a:pt x="3005" y="3854"/>
                    </a:cubicBezTo>
                    <a:cubicBezTo>
                      <a:pt x="3748" y="3518"/>
                      <a:pt x="4216" y="2768"/>
                      <a:pt x="4190" y="1953"/>
                    </a:cubicBezTo>
                    <a:cubicBezTo>
                      <a:pt x="4155" y="862"/>
                      <a:pt x="3259" y="1"/>
                      <a:pt x="217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sp>
          <p:nvSpPr>
            <p:cNvPr id="13548" name="Google Shape;13548;p23"/>
            <p:cNvSpPr/>
            <p:nvPr/>
          </p:nvSpPr>
          <p:spPr>
            <a:xfrm>
              <a:off x="8938900" y="3531300"/>
              <a:ext cx="71275" cy="57975"/>
            </a:xfrm>
            <a:custGeom>
              <a:avLst/>
              <a:gdLst/>
              <a:ahLst/>
              <a:cxnLst/>
              <a:rect l="l" t="t" r="r" b="b"/>
              <a:pathLst>
                <a:path w="2851" h="2319" extrusionOk="0">
                  <a:moveTo>
                    <a:pt x="1570" y="0"/>
                  </a:moveTo>
                  <a:cubicBezTo>
                    <a:pt x="1302" y="0"/>
                    <a:pt x="1009" y="120"/>
                    <a:pt x="740" y="401"/>
                  </a:cubicBezTo>
                  <a:cubicBezTo>
                    <a:pt x="0" y="1174"/>
                    <a:pt x="799" y="2319"/>
                    <a:pt x="1569" y="2319"/>
                  </a:cubicBezTo>
                  <a:cubicBezTo>
                    <a:pt x="1837" y="2319"/>
                    <a:pt x="2101" y="2181"/>
                    <a:pt x="2296" y="1841"/>
                  </a:cubicBezTo>
                  <a:cubicBezTo>
                    <a:pt x="2850" y="881"/>
                    <a:pt x="2297" y="0"/>
                    <a:pt x="15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49" name="Google Shape;13549;p23"/>
            <p:cNvSpPr/>
            <p:nvPr/>
          </p:nvSpPr>
          <p:spPr>
            <a:xfrm>
              <a:off x="8938900" y="3893138"/>
              <a:ext cx="71300" cy="57975"/>
            </a:xfrm>
            <a:custGeom>
              <a:avLst/>
              <a:gdLst/>
              <a:ahLst/>
              <a:cxnLst/>
              <a:rect l="l" t="t" r="r" b="b"/>
              <a:pathLst>
                <a:path w="2852" h="2319" extrusionOk="0">
                  <a:moveTo>
                    <a:pt x="1572" y="1"/>
                  </a:moveTo>
                  <a:cubicBezTo>
                    <a:pt x="1303" y="1"/>
                    <a:pt x="1011" y="121"/>
                    <a:pt x="741" y="401"/>
                  </a:cubicBezTo>
                  <a:cubicBezTo>
                    <a:pt x="1" y="1174"/>
                    <a:pt x="800" y="2319"/>
                    <a:pt x="1571" y="2319"/>
                  </a:cubicBezTo>
                  <a:cubicBezTo>
                    <a:pt x="1839" y="2319"/>
                    <a:pt x="2103" y="2181"/>
                    <a:pt x="2298" y="1842"/>
                  </a:cubicBezTo>
                  <a:cubicBezTo>
                    <a:pt x="2851" y="881"/>
                    <a:pt x="2299" y="1"/>
                    <a:pt x="15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nvGrpSpPr>
            <p:cNvPr id="13550" name="Google Shape;13550;p23"/>
            <p:cNvGrpSpPr/>
            <p:nvPr/>
          </p:nvGrpSpPr>
          <p:grpSpPr>
            <a:xfrm rot="-7824032">
              <a:off x="7854044" y="4003276"/>
              <a:ext cx="1779274" cy="1440791"/>
              <a:chOff x="242251" y="1040712"/>
              <a:chExt cx="1779349" cy="1440852"/>
            </a:xfrm>
          </p:grpSpPr>
          <p:grpSp>
            <p:nvGrpSpPr>
              <p:cNvPr id="13551" name="Google Shape;13551;p23"/>
              <p:cNvGrpSpPr/>
              <p:nvPr/>
            </p:nvGrpSpPr>
            <p:grpSpPr>
              <a:xfrm>
                <a:off x="1097200" y="1338375"/>
                <a:ext cx="924400" cy="494250"/>
                <a:chOff x="1097200" y="1338375"/>
                <a:chExt cx="924400" cy="494250"/>
              </a:xfrm>
            </p:grpSpPr>
            <p:sp>
              <p:nvSpPr>
                <p:cNvPr id="13552" name="Google Shape;13552;p23"/>
                <p:cNvSpPr/>
                <p:nvPr/>
              </p:nvSpPr>
              <p:spPr>
                <a:xfrm>
                  <a:off x="1097200" y="1338375"/>
                  <a:ext cx="924400" cy="494250"/>
                </a:xfrm>
                <a:custGeom>
                  <a:avLst/>
                  <a:gdLst/>
                  <a:ahLst/>
                  <a:cxnLst/>
                  <a:rect l="l" t="t" r="r" b="b"/>
                  <a:pathLst>
                    <a:path w="36976" h="19770" extrusionOk="0">
                      <a:moveTo>
                        <a:pt x="18333" y="1"/>
                      </a:moveTo>
                      <a:cubicBezTo>
                        <a:pt x="5826" y="1"/>
                        <a:pt x="1" y="10329"/>
                        <a:pt x="1607" y="14208"/>
                      </a:cubicBezTo>
                      <a:cubicBezTo>
                        <a:pt x="2432" y="16199"/>
                        <a:pt x="7631" y="19769"/>
                        <a:pt x="13880" y="19769"/>
                      </a:cubicBezTo>
                      <a:cubicBezTo>
                        <a:pt x="15182" y="19769"/>
                        <a:pt x="16530" y="19614"/>
                        <a:pt x="17893" y="19258"/>
                      </a:cubicBezTo>
                      <a:cubicBezTo>
                        <a:pt x="25214" y="17342"/>
                        <a:pt x="28736" y="10967"/>
                        <a:pt x="33910" y="10967"/>
                      </a:cubicBezTo>
                      <a:cubicBezTo>
                        <a:pt x="34323" y="10967"/>
                        <a:pt x="34746" y="11008"/>
                        <a:pt x="35183" y="11095"/>
                      </a:cubicBezTo>
                      <a:cubicBezTo>
                        <a:pt x="35219" y="11102"/>
                        <a:pt x="35253" y="11105"/>
                        <a:pt x="35284" y="11105"/>
                      </a:cubicBezTo>
                      <a:cubicBezTo>
                        <a:pt x="36975" y="11105"/>
                        <a:pt x="31036" y="713"/>
                        <a:pt x="19714" y="42"/>
                      </a:cubicBezTo>
                      <a:cubicBezTo>
                        <a:pt x="19245" y="14"/>
                        <a:pt x="18784" y="1"/>
                        <a:pt x="18333" y="1"/>
                      </a:cubicBezTo>
                      <a:close/>
                    </a:path>
                  </a:pathLst>
                </a:custGeom>
                <a:solidFill>
                  <a:srgbClr val="9FCAB8">
                    <a:alpha val="5642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53" name="Google Shape;13553;p23"/>
                <p:cNvSpPr/>
                <p:nvPr/>
              </p:nvSpPr>
              <p:spPr>
                <a:xfrm>
                  <a:off x="1101350" y="1338375"/>
                  <a:ext cx="880925" cy="351025"/>
                </a:xfrm>
                <a:custGeom>
                  <a:avLst/>
                  <a:gdLst/>
                  <a:ahLst/>
                  <a:cxnLst/>
                  <a:rect l="l" t="t" r="r" b="b"/>
                  <a:pathLst>
                    <a:path w="35237" h="14041" extrusionOk="0">
                      <a:moveTo>
                        <a:pt x="18166" y="1"/>
                      </a:moveTo>
                      <a:cubicBezTo>
                        <a:pt x="5832" y="1"/>
                        <a:pt x="0" y="10043"/>
                        <a:pt x="1385" y="14040"/>
                      </a:cubicBezTo>
                      <a:cubicBezTo>
                        <a:pt x="4397" y="11884"/>
                        <a:pt x="7693" y="10136"/>
                        <a:pt x="11294" y="8970"/>
                      </a:cubicBezTo>
                      <a:cubicBezTo>
                        <a:pt x="14648" y="7883"/>
                        <a:pt x="18076" y="7429"/>
                        <a:pt x="21538" y="7429"/>
                      </a:cubicBezTo>
                      <a:cubicBezTo>
                        <a:pt x="23052" y="7429"/>
                        <a:pt x="24572" y="7516"/>
                        <a:pt x="26096" y="7674"/>
                      </a:cubicBezTo>
                      <a:cubicBezTo>
                        <a:pt x="29086" y="7986"/>
                        <a:pt x="32592" y="8380"/>
                        <a:pt x="35236" y="10027"/>
                      </a:cubicBezTo>
                      <a:cubicBezTo>
                        <a:pt x="34229" y="7352"/>
                        <a:pt x="28618" y="580"/>
                        <a:pt x="19547" y="42"/>
                      </a:cubicBezTo>
                      <a:cubicBezTo>
                        <a:pt x="19078" y="14"/>
                        <a:pt x="18617" y="1"/>
                        <a:pt x="18166" y="1"/>
                      </a:cubicBezTo>
                      <a:close/>
                    </a:path>
                  </a:pathLst>
                </a:custGeom>
                <a:solidFill>
                  <a:srgbClr val="9FCAB8">
                    <a:alpha val="5642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54" name="Google Shape;13554;p23"/>
                <p:cNvSpPr/>
                <p:nvPr/>
              </p:nvSpPr>
              <p:spPr>
                <a:xfrm>
                  <a:off x="1259625" y="1358175"/>
                  <a:ext cx="153275" cy="255925"/>
                </a:xfrm>
                <a:custGeom>
                  <a:avLst/>
                  <a:gdLst/>
                  <a:ahLst/>
                  <a:cxnLst/>
                  <a:rect l="l" t="t" r="r" b="b"/>
                  <a:pathLst>
                    <a:path w="6131" h="10237" extrusionOk="0">
                      <a:moveTo>
                        <a:pt x="6131" y="1"/>
                      </a:moveTo>
                      <a:lnTo>
                        <a:pt x="6131" y="1"/>
                      </a:lnTo>
                      <a:cubicBezTo>
                        <a:pt x="4382" y="511"/>
                        <a:pt x="2828" y="1238"/>
                        <a:pt x="1480" y="2102"/>
                      </a:cubicBezTo>
                      <a:cubicBezTo>
                        <a:pt x="765" y="4765"/>
                        <a:pt x="281" y="7478"/>
                        <a:pt x="1" y="10237"/>
                      </a:cubicBezTo>
                      <a:cubicBezTo>
                        <a:pt x="972" y="9743"/>
                        <a:pt x="1971" y="9294"/>
                        <a:pt x="2996" y="8891"/>
                      </a:cubicBezTo>
                      <a:cubicBezTo>
                        <a:pt x="3587" y="5731"/>
                        <a:pt x="4655" y="2794"/>
                        <a:pt x="6131" y="1"/>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55" name="Google Shape;13555;p23"/>
                <p:cNvSpPr/>
                <p:nvPr/>
              </p:nvSpPr>
              <p:spPr>
                <a:xfrm>
                  <a:off x="1398000" y="1338400"/>
                  <a:ext cx="292350" cy="219825"/>
                </a:xfrm>
                <a:custGeom>
                  <a:avLst/>
                  <a:gdLst/>
                  <a:ahLst/>
                  <a:cxnLst/>
                  <a:rect l="l" t="t" r="r" b="b"/>
                  <a:pathLst>
                    <a:path w="11694" h="8793" extrusionOk="0">
                      <a:moveTo>
                        <a:pt x="6342" y="0"/>
                      </a:moveTo>
                      <a:cubicBezTo>
                        <a:pt x="5434" y="0"/>
                        <a:pt x="4526" y="57"/>
                        <a:pt x="3624" y="169"/>
                      </a:cubicBezTo>
                      <a:cubicBezTo>
                        <a:pt x="1987" y="2874"/>
                        <a:pt x="727" y="5720"/>
                        <a:pt x="0" y="8793"/>
                      </a:cubicBezTo>
                      <a:cubicBezTo>
                        <a:pt x="2313" y="8095"/>
                        <a:pt x="4661" y="7690"/>
                        <a:pt x="7029" y="7521"/>
                      </a:cubicBezTo>
                      <a:cubicBezTo>
                        <a:pt x="8356" y="5043"/>
                        <a:pt x="9888" y="2769"/>
                        <a:pt x="11694" y="716"/>
                      </a:cubicBezTo>
                      <a:cubicBezTo>
                        <a:pt x="10383" y="347"/>
                        <a:pt x="9039" y="121"/>
                        <a:pt x="7681" y="41"/>
                      </a:cubicBezTo>
                      <a:cubicBezTo>
                        <a:pt x="7235" y="14"/>
                        <a:pt x="6788" y="0"/>
                        <a:pt x="6342" y="0"/>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56" name="Google Shape;13556;p23"/>
                <p:cNvSpPr/>
                <p:nvPr/>
              </p:nvSpPr>
              <p:spPr>
                <a:xfrm>
                  <a:off x="1641650" y="1377325"/>
                  <a:ext cx="209975" cy="152200"/>
                </a:xfrm>
                <a:custGeom>
                  <a:avLst/>
                  <a:gdLst/>
                  <a:ahLst/>
                  <a:cxnLst/>
                  <a:rect l="l" t="t" r="r" b="b"/>
                  <a:pathLst>
                    <a:path w="8399" h="6088" extrusionOk="0">
                      <a:moveTo>
                        <a:pt x="4313" y="0"/>
                      </a:moveTo>
                      <a:cubicBezTo>
                        <a:pt x="2655" y="1776"/>
                        <a:pt x="1240" y="3742"/>
                        <a:pt x="1" y="5872"/>
                      </a:cubicBezTo>
                      <a:cubicBezTo>
                        <a:pt x="1385" y="5875"/>
                        <a:pt x="2775" y="5952"/>
                        <a:pt x="4167" y="6088"/>
                      </a:cubicBezTo>
                      <a:cubicBezTo>
                        <a:pt x="5472" y="4733"/>
                        <a:pt x="6887" y="3492"/>
                        <a:pt x="8398" y="2374"/>
                      </a:cubicBezTo>
                      <a:cubicBezTo>
                        <a:pt x="7214" y="1489"/>
                        <a:pt x="5852" y="663"/>
                        <a:pt x="4313" y="0"/>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57" name="Google Shape;13557;p23"/>
                <p:cNvSpPr/>
                <p:nvPr/>
              </p:nvSpPr>
              <p:spPr>
                <a:xfrm>
                  <a:off x="1820275" y="1475150"/>
                  <a:ext cx="162000" cy="113925"/>
                </a:xfrm>
                <a:custGeom>
                  <a:avLst/>
                  <a:gdLst/>
                  <a:ahLst/>
                  <a:cxnLst/>
                  <a:rect l="l" t="t" r="r" b="b"/>
                  <a:pathLst>
                    <a:path w="6480" h="4557" extrusionOk="0">
                      <a:moveTo>
                        <a:pt x="3082" y="0"/>
                      </a:moveTo>
                      <a:cubicBezTo>
                        <a:pt x="2005" y="777"/>
                        <a:pt x="976" y="1618"/>
                        <a:pt x="1" y="2519"/>
                      </a:cubicBezTo>
                      <a:cubicBezTo>
                        <a:pt x="2265" y="2844"/>
                        <a:pt x="4591" y="3381"/>
                        <a:pt x="6479" y="4556"/>
                      </a:cubicBezTo>
                      <a:cubicBezTo>
                        <a:pt x="6073" y="3477"/>
                        <a:pt x="4912" y="1733"/>
                        <a:pt x="3082" y="0"/>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58" name="Google Shape;13558;p23"/>
                <p:cNvSpPr/>
                <p:nvPr/>
              </p:nvSpPr>
              <p:spPr>
                <a:xfrm>
                  <a:off x="1255275" y="1578625"/>
                  <a:ext cx="307300" cy="253900"/>
                </a:xfrm>
                <a:custGeom>
                  <a:avLst/>
                  <a:gdLst/>
                  <a:ahLst/>
                  <a:cxnLst/>
                  <a:rect l="l" t="t" r="r" b="b"/>
                  <a:pathLst>
                    <a:path w="12292" h="10156" extrusionOk="0">
                      <a:moveTo>
                        <a:pt x="3355" y="0"/>
                      </a:moveTo>
                      <a:cubicBezTo>
                        <a:pt x="2211" y="442"/>
                        <a:pt x="1091" y="944"/>
                        <a:pt x="1" y="1504"/>
                      </a:cubicBezTo>
                      <a:cubicBezTo>
                        <a:pt x="2355" y="4535"/>
                        <a:pt x="4861" y="7443"/>
                        <a:pt x="7566" y="10155"/>
                      </a:cubicBezTo>
                      <a:cubicBezTo>
                        <a:pt x="7576" y="10155"/>
                        <a:pt x="7587" y="10155"/>
                        <a:pt x="7598" y="10155"/>
                      </a:cubicBezTo>
                      <a:cubicBezTo>
                        <a:pt x="8937" y="10155"/>
                        <a:pt x="10272" y="9985"/>
                        <a:pt x="11570" y="9648"/>
                      </a:cubicBezTo>
                      <a:cubicBezTo>
                        <a:pt x="11815" y="9583"/>
                        <a:pt x="12055" y="9515"/>
                        <a:pt x="12292" y="9441"/>
                      </a:cubicBezTo>
                      <a:cubicBezTo>
                        <a:pt x="9117" y="6502"/>
                        <a:pt x="6159" y="3329"/>
                        <a:pt x="335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59" name="Google Shape;13559;p23"/>
                <p:cNvSpPr/>
                <p:nvPr/>
              </p:nvSpPr>
              <p:spPr>
                <a:xfrm>
                  <a:off x="1632875" y="1524150"/>
                  <a:ext cx="215050" cy="152750"/>
                </a:xfrm>
                <a:custGeom>
                  <a:avLst/>
                  <a:gdLst/>
                  <a:ahLst/>
                  <a:cxnLst/>
                  <a:rect l="l" t="t" r="r" b="b"/>
                  <a:pathLst>
                    <a:path w="8602" h="6110" extrusionOk="0">
                      <a:moveTo>
                        <a:pt x="283" y="1"/>
                      </a:moveTo>
                      <a:cubicBezTo>
                        <a:pt x="189" y="1"/>
                        <a:pt x="95" y="1"/>
                        <a:pt x="0" y="2"/>
                      </a:cubicBezTo>
                      <a:cubicBezTo>
                        <a:pt x="2086" y="2100"/>
                        <a:pt x="4229" y="4136"/>
                        <a:pt x="6429" y="6110"/>
                      </a:cubicBezTo>
                      <a:cubicBezTo>
                        <a:pt x="7162" y="5578"/>
                        <a:pt x="7878" y="5092"/>
                        <a:pt x="8601" y="4686"/>
                      </a:cubicBezTo>
                      <a:cubicBezTo>
                        <a:pt x="8213" y="4278"/>
                        <a:pt x="7819" y="3874"/>
                        <a:pt x="7438" y="3459"/>
                      </a:cubicBezTo>
                      <a:cubicBezTo>
                        <a:pt x="6469" y="2408"/>
                        <a:pt x="5551" y="1324"/>
                        <a:pt x="4650" y="227"/>
                      </a:cubicBezTo>
                      <a:cubicBezTo>
                        <a:pt x="3190" y="80"/>
                        <a:pt x="1734" y="1"/>
                        <a:pt x="2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60" name="Google Shape;13560;p23"/>
                <p:cNvSpPr/>
                <p:nvPr/>
              </p:nvSpPr>
              <p:spPr>
                <a:xfrm>
                  <a:off x="1833800" y="1540175"/>
                  <a:ext cx="154675" cy="77375"/>
                </a:xfrm>
                <a:custGeom>
                  <a:avLst/>
                  <a:gdLst/>
                  <a:ahLst/>
                  <a:cxnLst/>
                  <a:rect l="l" t="t" r="r" b="b"/>
                  <a:pathLst>
                    <a:path w="6187" h="3095" extrusionOk="0">
                      <a:moveTo>
                        <a:pt x="0" y="0"/>
                      </a:moveTo>
                      <a:lnTo>
                        <a:pt x="0" y="0"/>
                      </a:lnTo>
                      <a:cubicBezTo>
                        <a:pt x="345" y="394"/>
                        <a:pt x="693" y="784"/>
                        <a:pt x="1049" y="1169"/>
                      </a:cubicBezTo>
                      <a:cubicBezTo>
                        <a:pt x="1647" y="1819"/>
                        <a:pt x="2259" y="2456"/>
                        <a:pt x="2871" y="3094"/>
                      </a:cubicBezTo>
                      <a:cubicBezTo>
                        <a:pt x="3383" y="2966"/>
                        <a:pt x="3908" y="2896"/>
                        <a:pt x="4450" y="2896"/>
                      </a:cubicBezTo>
                      <a:cubicBezTo>
                        <a:pt x="4861" y="2896"/>
                        <a:pt x="5283" y="2936"/>
                        <a:pt x="5717" y="3023"/>
                      </a:cubicBezTo>
                      <a:cubicBezTo>
                        <a:pt x="5754" y="3030"/>
                        <a:pt x="5787" y="3033"/>
                        <a:pt x="5818" y="3033"/>
                      </a:cubicBezTo>
                      <a:cubicBezTo>
                        <a:pt x="6155" y="3033"/>
                        <a:pt x="6187" y="2620"/>
                        <a:pt x="5937" y="1955"/>
                      </a:cubicBezTo>
                      <a:cubicBezTo>
                        <a:pt x="4200" y="873"/>
                        <a:pt x="2091" y="332"/>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61" name="Google Shape;13561;p23"/>
                <p:cNvSpPr/>
                <p:nvPr/>
              </p:nvSpPr>
              <p:spPr>
                <a:xfrm>
                  <a:off x="1397850" y="1528000"/>
                  <a:ext cx="348175" cy="262775"/>
                </a:xfrm>
                <a:custGeom>
                  <a:avLst/>
                  <a:gdLst/>
                  <a:ahLst/>
                  <a:cxnLst/>
                  <a:rect l="l" t="t" r="r" b="b"/>
                  <a:pathLst>
                    <a:path w="13927" h="10511" extrusionOk="0">
                      <a:moveTo>
                        <a:pt x="6284" y="0"/>
                      </a:moveTo>
                      <a:cubicBezTo>
                        <a:pt x="4169" y="196"/>
                        <a:pt x="2071" y="585"/>
                        <a:pt x="1" y="1210"/>
                      </a:cubicBezTo>
                      <a:cubicBezTo>
                        <a:pt x="2816" y="4499"/>
                        <a:pt x="5793" y="7624"/>
                        <a:pt x="8991" y="10511"/>
                      </a:cubicBezTo>
                      <a:cubicBezTo>
                        <a:pt x="10849" y="9615"/>
                        <a:pt x="12446" y="8475"/>
                        <a:pt x="13926" y="7372"/>
                      </a:cubicBezTo>
                      <a:cubicBezTo>
                        <a:pt x="11292" y="5006"/>
                        <a:pt x="8746" y="2549"/>
                        <a:pt x="62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62" name="Google Shape;13562;p23"/>
                <p:cNvSpPr/>
                <p:nvPr/>
              </p:nvSpPr>
              <p:spPr>
                <a:xfrm>
                  <a:off x="1559675" y="1654175"/>
                  <a:ext cx="195050" cy="117900"/>
                </a:xfrm>
                <a:custGeom>
                  <a:avLst/>
                  <a:gdLst/>
                  <a:ahLst/>
                  <a:cxnLst/>
                  <a:rect l="l" t="t" r="r" b="b"/>
                  <a:pathLst>
                    <a:path w="7802" h="4716" extrusionOk="0">
                      <a:moveTo>
                        <a:pt x="7132" y="1"/>
                      </a:moveTo>
                      <a:cubicBezTo>
                        <a:pt x="7035" y="1"/>
                        <a:pt x="6935" y="33"/>
                        <a:pt x="6844" y="109"/>
                      </a:cubicBezTo>
                      <a:cubicBezTo>
                        <a:pt x="4940" y="1699"/>
                        <a:pt x="2784" y="2960"/>
                        <a:pt x="466" y="3842"/>
                      </a:cubicBezTo>
                      <a:cubicBezTo>
                        <a:pt x="1" y="4020"/>
                        <a:pt x="132" y="4715"/>
                        <a:pt x="542" y="4715"/>
                      </a:cubicBezTo>
                      <a:cubicBezTo>
                        <a:pt x="590" y="4715"/>
                        <a:pt x="642" y="4706"/>
                        <a:pt x="698" y="4684"/>
                      </a:cubicBezTo>
                      <a:cubicBezTo>
                        <a:pt x="3156" y="3750"/>
                        <a:pt x="5442" y="2413"/>
                        <a:pt x="7461" y="726"/>
                      </a:cubicBezTo>
                      <a:cubicBezTo>
                        <a:pt x="7802" y="442"/>
                        <a:pt x="7490" y="1"/>
                        <a:pt x="7132" y="1"/>
                      </a:cubicBezTo>
                      <a:close/>
                    </a:path>
                  </a:pathLst>
                </a:custGeom>
                <a:solidFill>
                  <a:srgbClr val="9FCAB8">
                    <a:alpha val="2067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63" name="Google Shape;13563;p23"/>
                <p:cNvSpPr/>
                <p:nvPr/>
              </p:nvSpPr>
              <p:spPr>
                <a:xfrm>
                  <a:off x="1756075" y="1600875"/>
                  <a:ext cx="81850" cy="44075"/>
                </a:xfrm>
                <a:custGeom>
                  <a:avLst/>
                  <a:gdLst/>
                  <a:ahLst/>
                  <a:cxnLst/>
                  <a:rect l="l" t="t" r="r" b="b"/>
                  <a:pathLst>
                    <a:path w="3273" h="1763" extrusionOk="0">
                      <a:moveTo>
                        <a:pt x="2671" y="0"/>
                      </a:moveTo>
                      <a:cubicBezTo>
                        <a:pt x="2631" y="0"/>
                        <a:pt x="2589" y="6"/>
                        <a:pt x="2544" y="18"/>
                      </a:cubicBezTo>
                      <a:cubicBezTo>
                        <a:pt x="1792" y="227"/>
                        <a:pt x="1073" y="538"/>
                        <a:pt x="405" y="942"/>
                      </a:cubicBezTo>
                      <a:cubicBezTo>
                        <a:pt x="1" y="1188"/>
                        <a:pt x="248" y="1763"/>
                        <a:pt x="625" y="1763"/>
                      </a:cubicBezTo>
                      <a:cubicBezTo>
                        <a:pt x="696" y="1763"/>
                        <a:pt x="771" y="1743"/>
                        <a:pt x="847" y="1696"/>
                      </a:cubicBezTo>
                      <a:cubicBezTo>
                        <a:pt x="1448" y="1330"/>
                        <a:pt x="2098" y="1049"/>
                        <a:pt x="2777" y="861"/>
                      </a:cubicBezTo>
                      <a:cubicBezTo>
                        <a:pt x="3274" y="722"/>
                        <a:pt x="3120" y="0"/>
                        <a:pt x="2671" y="0"/>
                      </a:cubicBezTo>
                      <a:close/>
                    </a:path>
                  </a:pathLst>
                </a:custGeom>
                <a:solidFill>
                  <a:srgbClr val="9FCAB8">
                    <a:alpha val="2067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3564" name="Google Shape;13564;p23"/>
              <p:cNvGrpSpPr/>
              <p:nvPr/>
            </p:nvGrpSpPr>
            <p:grpSpPr>
              <a:xfrm rot="551135">
                <a:off x="333827" y="1135658"/>
                <a:ext cx="1290043" cy="1250960"/>
                <a:chOff x="1640584" y="2123500"/>
                <a:chExt cx="1148539" cy="1113743"/>
              </a:xfrm>
            </p:grpSpPr>
            <p:sp>
              <p:nvSpPr>
                <p:cNvPr id="13565" name="Google Shape;13565;p23"/>
                <p:cNvSpPr/>
                <p:nvPr/>
              </p:nvSpPr>
              <p:spPr>
                <a:xfrm rot="1271479">
                  <a:off x="1762549" y="2258456"/>
                  <a:ext cx="904609" cy="843831"/>
                </a:xfrm>
                <a:custGeom>
                  <a:avLst/>
                  <a:gdLst/>
                  <a:ahLst/>
                  <a:cxnLst/>
                  <a:rect l="l" t="t" r="r" b="b"/>
                  <a:pathLst>
                    <a:path w="56845" h="53015" extrusionOk="0">
                      <a:moveTo>
                        <a:pt x="35396" y="1"/>
                      </a:moveTo>
                      <a:cubicBezTo>
                        <a:pt x="35352" y="1"/>
                        <a:pt x="35310" y="7"/>
                        <a:pt x="35268" y="20"/>
                      </a:cubicBezTo>
                      <a:cubicBezTo>
                        <a:pt x="29606" y="1731"/>
                        <a:pt x="27381" y="5963"/>
                        <a:pt x="27381" y="5963"/>
                      </a:cubicBezTo>
                      <a:cubicBezTo>
                        <a:pt x="25115" y="2600"/>
                        <a:pt x="21471" y="509"/>
                        <a:pt x="19933" y="509"/>
                      </a:cubicBezTo>
                      <a:cubicBezTo>
                        <a:pt x="19662" y="509"/>
                        <a:pt x="19457" y="573"/>
                        <a:pt x="19336" y="707"/>
                      </a:cubicBezTo>
                      <a:cubicBezTo>
                        <a:pt x="16611" y="3709"/>
                        <a:pt x="17272" y="9556"/>
                        <a:pt x="17272" y="9556"/>
                      </a:cubicBezTo>
                      <a:cubicBezTo>
                        <a:pt x="14925" y="7571"/>
                        <a:pt x="11354" y="6722"/>
                        <a:pt x="9240" y="6722"/>
                      </a:cubicBezTo>
                      <a:cubicBezTo>
                        <a:pt x="8235" y="6722"/>
                        <a:pt x="7559" y="6914"/>
                        <a:pt x="7502" y="7268"/>
                      </a:cubicBezTo>
                      <a:cubicBezTo>
                        <a:pt x="6788" y="11712"/>
                        <a:pt x="9820" y="16427"/>
                        <a:pt x="9820" y="16427"/>
                      </a:cubicBezTo>
                      <a:cubicBezTo>
                        <a:pt x="9719" y="16424"/>
                        <a:pt x="9619" y="16422"/>
                        <a:pt x="9518" y="16422"/>
                      </a:cubicBezTo>
                      <a:cubicBezTo>
                        <a:pt x="5513" y="16422"/>
                        <a:pt x="1643" y="18911"/>
                        <a:pt x="1936" y="19982"/>
                      </a:cubicBezTo>
                      <a:cubicBezTo>
                        <a:pt x="2920" y="23572"/>
                        <a:pt x="7626" y="25662"/>
                        <a:pt x="7626" y="25662"/>
                      </a:cubicBezTo>
                      <a:cubicBezTo>
                        <a:pt x="3989" y="27243"/>
                        <a:pt x="1" y="32676"/>
                        <a:pt x="1290" y="33550"/>
                      </a:cubicBezTo>
                      <a:cubicBezTo>
                        <a:pt x="4116" y="35461"/>
                        <a:pt x="9044" y="35902"/>
                        <a:pt x="9044" y="35902"/>
                      </a:cubicBezTo>
                      <a:cubicBezTo>
                        <a:pt x="7268" y="39093"/>
                        <a:pt x="7224" y="45603"/>
                        <a:pt x="8726" y="45699"/>
                      </a:cubicBezTo>
                      <a:cubicBezTo>
                        <a:pt x="8993" y="45716"/>
                        <a:pt x="9260" y="45724"/>
                        <a:pt x="9526" y="45724"/>
                      </a:cubicBezTo>
                      <a:cubicBezTo>
                        <a:pt x="13221" y="45724"/>
                        <a:pt x="16726" y="44215"/>
                        <a:pt x="16726" y="44215"/>
                      </a:cubicBezTo>
                      <a:cubicBezTo>
                        <a:pt x="16898" y="48226"/>
                        <a:pt x="19702" y="52226"/>
                        <a:pt x="20688" y="52226"/>
                      </a:cubicBezTo>
                      <a:cubicBezTo>
                        <a:pt x="20714" y="52226"/>
                        <a:pt x="20740" y="52223"/>
                        <a:pt x="20764" y="52217"/>
                      </a:cubicBezTo>
                      <a:cubicBezTo>
                        <a:pt x="24220" y="51360"/>
                        <a:pt x="28005" y="47880"/>
                        <a:pt x="28005" y="47880"/>
                      </a:cubicBezTo>
                      <a:cubicBezTo>
                        <a:pt x="29652" y="50276"/>
                        <a:pt x="34128" y="53015"/>
                        <a:pt x="35913" y="53015"/>
                      </a:cubicBezTo>
                      <a:cubicBezTo>
                        <a:pt x="36221" y="53015"/>
                        <a:pt x="36449" y="52933"/>
                        <a:pt x="36569" y="52754"/>
                      </a:cubicBezTo>
                      <a:cubicBezTo>
                        <a:pt x="38444" y="49941"/>
                        <a:pt x="38370" y="45144"/>
                        <a:pt x="38370" y="45143"/>
                      </a:cubicBezTo>
                      <a:lnTo>
                        <a:pt x="38370" y="45143"/>
                      </a:lnTo>
                      <a:cubicBezTo>
                        <a:pt x="39785" y="46033"/>
                        <a:pt x="43750" y="47047"/>
                        <a:pt x="45784" y="47047"/>
                      </a:cubicBezTo>
                      <a:cubicBezTo>
                        <a:pt x="46461" y="47047"/>
                        <a:pt x="46924" y="46935"/>
                        <a:pt x="47009" y="46669"/>
                      </a:cubicBezTo>
                      <a:cubicBezTo>
                        <a:pt x="48133" y="43166"/>
                        <a:pt x="46722" y="37648"/>
                        <a:pt x="46722" y="37648"/>
                      </a:cubicBezTo>
                      <a:lnTo>
                        <a:pt x="46722" y="37648"/>
                      </a:lnTo>
                      <a:cubicBezTo>
                        <a:pt x="47145" y="37687"/>
                        <a:pt x="47575" y="37706"/>
                        <a:pt x="48008" y="37706"/>
                      </a:cubicBezTo>
                      <a:cubicBezTo>
                        <a:pt x="52176" y="37706"/>
                        <a:pt x="56525" y="36007"/>
                        <a:pt x="56285" y="34888"/>
                      </a:cubicBezTo>
                      <a:cubicBezTo>
                        <a:pt x="55341" y="30484"/>
                        <a:pt x="51040" y="27949"/>
                        <a:pt x="51040" y="27949"/>
                      </a:cubicBezTo>
                      <a:cubicBezTo>
                        <a:pt x="55565" y="25201"/>
                        <a:pt x="56845" y="20013"/>
                        <a:pt x="56359" y="19309"/>
                      </a:cubicBezTo>
                      <a:cubicBezTo>
                        <a:pt x="54208" y="16192"/>
                        <a:pt x="48336" y="15495"/>
                        <a:pt x="48336" y="15495"/>
                      </a:cubicBezTo>
                      <a:cubicBezTo>
                        <a:pt x="49299" y="11742"/>
                        <a:pt x="48265" y="6225"/>
                        <a:pt x="47152" y="6125"/>
                      </a:cubicBezTo>
                      <a:cubicBezTo>
                        <a:pt x="46889" y="6101"/>
                        <a:pt x="46625" y="6090"/>
                        <a:pt x="46362" y="6090"/>
                      </a:cubicBezTo>
                      <a:cubicBezTo>
                        <a:pt x="42495" y="6090"/>
                        <a:pt x="38746" y="8476"/>
                        <a:pt x="38746" y="8476"/>
                      </a:cubicBezTo>
                      <a:cubicBezTo>
                        <a:pt x="38806" y="6123"/>
                        <a:pt x="36758" y="1"/>
                        <a:pt x="353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66" name="Google Shape;13566;p23"/>
                <p:cNvSpPr/>
                <p:nvPr/>
              </p:nvSpPr>
              <p:spPr>
                <a:xfrm rot="1271479">
                  <a:off x="2043800" y="2229405"/>
                  <a:ext cx="217046" cy="214591"/>
                </a:xfrm>
                <a:custGeom>
                  <a:avLst/>
                  <a:gdLst/>
                  <a:ahLst/>
                  <a:cxnLst/>
                  <a:rect l="l" t="t" r="r" b="b"/>
                  <a:pathLst>
                    <a:path w="13639" h="13482" extrusionOk="0">
                      <a:moveTo>
                        <a:pt x="8915" y="1"/>
                      </a:moveTo>
                      <a:cubicBezTo>
                        <a:pt x="6531" y="3083"/>
                        <a:pt x="7142" y="8501"/>
                        <a:pt x="7142" y="8501"/>
                      </a:cubicBezTo>
                      <a:cubicBezTo>
                        <a:pt x="5098" y="6774"/>
                        <a:pt x="2129" y="5905"/>
                        <a:pt x="0" y="5711"/>
                      </a:cubicBezTo>
                      <a:lnTo>
                        <a:pt x="0" y="5711"/>
                      </a:lnTo>
                      <a:cubicBezTo>
                        <a:pt x="2533" y="8718"/>
                        <a:pt x="5814" y="11123"/>
                        <a:pt x="8977" y="13481"/>
                      </a:cubicBezTo>
                      <a:cubicBezTo>
                        <a:pt x="10354" y="12249"/>
                        <a:pt x="11939" y="11246"/>
                        <a:pt x="13639" y="10497"/>
                      </a:cubicBezTo>
                      <a:cubicBezTo>
                        <a:pt x="11208" y="7496"/>
                        <a:pt x="9928" y="3750"/>
                        <a:pt x="8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67" name="Google Shape;13567;p23"/>
                <p:cNvSpPr/>
                <p:nvPr/>
              </p:nvSpPr>
              <p:spPr>
                <a:xfrm rot="1271479">
                  <a:off x="1818667" y="2469776"/>
                  <a:ext cx="201037" cy="165264"/>
                </a:xfrm>
                <a:custGeom>
                  <a:avLst/>
                  <a:gdLst/>
                  <a:ahLst/>
                  <a:cxnLst/>
                  <a:rect l="l" t="t" r="r" b="b"/>
                  <a:pathLst>
                    <a:path w="12633" h="10383" extrusionOk="0">
                      <a:moveTo>
                        <a:pt x="248" y="1"/>
                      </a:moveTo>
                      <a:lnTo>
                        <a:pt x="248" y="1"/>
                      </a:lnTo>
                      <a:cubicBezTo>
                        <a:pt x="1531" y="3250"/>
                        <a:pt x="5751" y="5125"/>
                        <a:pt x="5751" y="5125"/>
                      </a:cubicBezTo>
                      <a:cubicBezTo>
                        <a:pt x="3542" y="6087"/>
                        <a:pt x="1206" y="8466"/>
                        <a:pt x="0" y="10383"/>
                      </a:cubicBezTo>
                      <a:cubicBezTo>
                        <a:pt x="3854" y="9387"/>
                        <a:pt x="7612" y="8030"/>
                        <a:pt x="11383" y="6719"/>
                      </a:cubicBezTo>
                      <a:cubicBezTo>
                        <a:pt x="11520" y="4747"/>
                        <a:pt x="11961" y="2776"/>
                        <a:pt x="12633" y="954"/>
                      </a:cubicBezTo>
                      <a:lnTo>
                        <a:pt x="12633" y="954"/>
                      </a:lnTo>
                      <a:cubicBezTo>
                        <a:pt x="11706" y="975"/>
                        <a:pt x="10779" y="990"/>
                        <a:pt x="9853" y="990"/>
                      </a:cubicBezTo>
                      <a:cubicBezTo>
                        <a:pt x="6607" y="990"/>
                        <a:pt x="3378" y="803"/>
                        <a:pt x="2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68" name="Google Shape;13568;p23"/>
                <p:cNvSpPr/>
                <p:nvPr/>
              </p:nvSpPr>
              <p:spPr>
                <a:xfrm rot="1271479">
                  <a:off x="2403186" y="2365849"/>
                  <a:ext cx="194369" cy="207635"/>
                </a:xfrm>
                <a:custGeom>
                  <a:avLst/>
                  <a:gdLst/>
                  <a:ahLst/>
                  <a:cxnLst/>
                  <a:rect l="l" t="t" r="r" b="b"/>
                  <a:pathLst>
                    <a:path w="12214" h="13045" extrusionOk="0">
                      <a:moveTo>
                        <a:pt x="2344" y="0"/>
                      </a:moveTo>
                      <a:cubicBezTo>
                        <a:pt x="1400" y="2919"/>
                        <a:pt x="444" y="5827"/>
                        <a:pt x="49" y="8888"/>
                      </a:cubicBezTo>
                      <a:cubicBezTo>
                        <a:pt x="39" y="8957"/>
                        <a:pt x="23" y="9025"/>
                        <a:pt x="1" y="9091"/>
                      </a:cubicBezTo>
                      <a:cubicBezTo>
                        <a:pt x="2812" y="9644"/>
                        <a:pt x="5549" y="11061"/>
                        <a:pt x="7735" y="13045"/>
                      </a:cubicBezTo>
                      <a:cubicBezTo>
                        <a:pt x="9038" y="10211"/>
                        <a:pt x="10339" y="7377"/>
                        <a:pt x="12214" y="4935"/>
                      </a:cubicBezTo>
                      <a:cubicBezTo>
                        <a:pt x="12178" y="4935"/>
                        <a:pt x="12142" y="4935"/>
                        <a:pt x="12106" y="4935"/>
                      </a:cubicBezTo>
                      <a:cubicBezTo>
                        <a:pt x="8239" y="4935"/>
                        <a:pt x="4490" y="7318"/>
                        <a:pt x="4490" y="7318"/>
                      </a:cubicBezTo>
                      <a:cubicBezTo>
                        <a:pt x="4532" y="5604"/>
                        <a:pt x="3458" y="1891"/>
                        <a:pt x="2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69" name="Google Shape;13569;p23"/>
                <p:cNvSpPr/>
                <p:nvPr/>
              </p:nvSpPr>
              <p:spPr>
                <a:xfrm rot="1271479">
                  <a:off x="2152760" y="2903541"/>
                  <a:ext cx="184964" cy="227467"/>
                </a:xfrm>
                <a:custGeom>
                  <a:avLst/>
                  <a:gdLst/>
                  <a:ahLst/>
                  <a:cxnLst/>
                  <a:rect l="l" t="t" r="r" b="b"/>
                  <a:pathLst>
                    <a:path w="11623" h="14291" extrusionOk="0">
                      <a:moveTo>
                        <a:pt x="5761" y="0"/>
                      </a:moveTo>
                      <a:cubicBezTo>
                        <a:pt x="4396" y="985"/>
                        <a:pt x="2900" y="1788"/>
                        <a:pt x="1293" y="2363"/>
                      </a:cubicBezTo>
                      <a:cubicBezTo>
                        <a:pt x="870" y="2514"/>
                        <a:pt x="438" y="2648"/>
                        <a:pt x="1" y="2770"/>
                      </a:cubicBezTo>
                      <a:cubicBezTo>
                        <a:pt x="515" y="4345"/>
                        <a:pt x="1069" y="5906"/>
                        <a:pt x="1666" y="7454"/>
                      </a:cubicBezTo>
                      <a:cubicBezTo>
                        <a:pt x="2544" y="9720"/>
                        <a:pt x="3742" y="11962"/>
                        <a:pt x="4558" y="14290"/>
                      </a:cubicBezTo>
                      <a:cubicBezTo>
                        <a:pt x="6397" y="11470"/>
                        <a:pt x="6324" y="6735"/>
                        <a:pt x="6324" y="6735"/>
                      </a:cubicBezTo>
                      <a:lnTo>
                        <a:pt x="6324" y="6735"/>
                      </a:lnTo>
                      <a:cubicBezTo>
                        <a:pt x="7334" y="7372"/>
                        <a:pt x="9643" y="8070"/>
                        <a:pt x="11622" y="8417"/>
                      </a:cubicBezTo>
                      <a:cubicBezTo>
                        <a:pt x="9322" y="5887"/>
                        <a:pt x="7404" y="3005"/>
                        <a:pt x="57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70" name="Google Shape;13570;p23"/>
                <p:cNvSpPr/>
                <p:nvPr/>
              </p:nvSpPr>
              <p:spPr>
                <a:xfrm rot="1271479">
                  <a:off x="2431535" y="2719191"/>
                  <a:ext cx="194591" cy="211280"/>
                </a:xfrm>
                <a:custGeom>
                  <a:avLst/>
                  <a:gdLst/>
                  <a:ahLst/>
                  <a:cxnLst/>
                  <a:rect l="l" t="t" r="r" b="b"/>
                  <a:pathLst>
                    <a:path w="12228" h="13274" extrusionOk="0">
                      <a:moveTo>
                        <a:pt x="12228" y="1"/>
                      </a:moveTo>
                      <a:lnTo>
                        <a:pt x="12228" y="1"/>
                      </a:lnTo>
                      <a:cubicBezTo>
                        <a:pt x="8942" y="1214"/>
                        <a:pt x="5626" y="2337"/>
                        <a:pt x="2266" y="3318"/>
                      </a:cubicBezTo>
                      <a:cubicBezTo>
                        <a:pt x="2060" y="3479"/>
                        <a:pt x="1797" y="3561"/>
                        <a:pt x="1534" y="3561"/>
                      </a:cubicBezTo>
                      <a:cubicBezTo>
                        <a:pt x="1499" y="3561"/>
                        <a:pt x="1464" y="3560"/>
                        <a:pt x="1429" y="3557"/>
                      </a:cubicBezTo>
                      <a:cubicBezTo>
                        <a:pt x="1381" y="3571"/>
                        <a:pt x="1333" y="3583"/>
                        <a:pt x="1285" y="3597"/>
                      </a:cubicBezTo>
                      <a:cubicBezTo>
                        <a:pt x="1245" y="4586"/>
                        <a:pt x="1175" y="5572"/>
                        <a:pt x="1012" y="6549"/>
                      </a:cubicBezTo>
                      <a:cubicBezTo>
                        <a:pt x="821" y="7686"/>
                        <a:pt x="470" y="8759"/>
                        <a:pt x="1" y="9781"/>
                      </a:cubicBezTo>
                      <a:cubicBezTo>
                        <a:pt x="3986" y="11247"/>
                        <a:pt x="8029" y="12508"/>
                        <a:pt x="12199" y="13273"/>
                      </a:cubicBezTo>
                      <a:cubicBezTo>
                        <a:pt x="11088" y="9124"/>
                        <a:pt x="7054" y="6747"/>
                        <a:pt x="7054" y="6747"/>
                      </a:cubicBezTo>
                      <a:cubicBezTo>
                        <a:pt x="10097" y="4899"/>
                        <a:pt x="11671" y="1949"/>
                        <a:pt x="12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71" name="Google Shape;13571;p23"/>
                <p:cNvSpPr/>
                <p:nvPr/>
              </p:nvSpPr>
              <p:spPr>
                <a:xfrm rot="1271479">
                  <a:off x="1803822" y="2773451"/>
                  <a:ext cx="226880" cy="197926"/>
                </a:xfrm>
                <a:custGeom>
                  <a:avLst/>
                  <a:gdLst/>
                  <a:ahLst/>
                  <a:cxnLst/>
                  <a:rect l="l" t="t" r="r" b="b"/>
                  <a:pathLst>
                    <a:path w="14257" h="12435" extrusionOk="0">
                      <a:moveTo>
                        <a:pt x="8763" y="1"/>
                      </a:moveTo>
                      <a:cubicBezTo>
                        <a:pt x="5793" y="2292"/>
                        <a:pt x="2871" y="4645"/>
                        <a:pt x="1" y="7062"/>
                      </a:cubicBezTo>
                      <a:cubicBezTo>
                        <a:pt x="142" y="7267"/>
                        <a:pt x="309" y="7387"/>
                        <a:pt x="504" y="7400"/>
                      </a:cubicBezTo>
                      <a:cubicBezTo>
                        <a:pt x="772" y="7417"/>
                        <a:pt x="1040" y="7425"/>
                        <a:pt x="1308" y="7425"/>
                      </a:cubicBezTo>
                      <a:cubicBezTo>
                        <a:pt x="5000" y="7425"/>
                        <a:pt x="8504" y="5917"/>
                        <a:pt x="8504" y="5917"/>
                      </a:cubicBezTo>
                      <a:cubicBezTo>
                        <a:pt x="8611" y="8416"/>
                        <a:pt x="9740" y="10909"/>
                        <a:pt x="10814" y="12435"/>
                      </a:cubicBezTo>
                      <a:cubicBezTo>
                        <a:pt x="11902" y="9272"/>
                        <a:pt x="13051" y="6131"/>
                        <a:pt x="14257" y="3011"/>
                      </a:cubicBezTo>
                      <a:cubicBezTo>
                        <a:pt x="12207" y="2454"/>
                        <a:pt x="10307" y="1474"/>
                        <a:pt x="8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72" name="Google Shape;13572;p23"/>
                <p:cNvSpPr/>
                <p:nvPr/>
              </p:nvSpPr>
              <p:spPr>
                <a:xfrm rot="1271479">
                  <a:off x="1846296" y="2382750"/>
                  <a:ext cx="740221" cy="616284"/>
                </a:xfrm>
                <a:custGeom>
                  <a:avLst/>
                  <a:gdLst/>
                  <a:ahLst/>
                  <a:cxnLst/>
                  <a:rect l="l" t="t" r="r" b="b"/>
                  <a:pathLst>
                    <a:path w="46515" h="38719" extrusionOk="0">
                      <a:moveTo>
                        <a:pt x="24350" y="1"/>
                      </a:moveTo>
                      <a:cubicBezTo>
                        <a:pt x="19289" y="1"/>
                        <a:pt x="14009" y="2098"/>
                        <a:pt x="9261" y="6881"/>
                      </a:cubicBezTo>
                      <a:cubicBezTo>
                        <a:pt x="0" y="16215"/>
                        <a:pt x="4277" y="29356"/>
                        <a:pt x="12174" y="34990"/>
                      </a:cubicBezTo>
                      <a:cubicBezTo>
                        <a:pt x="15757" y="37546"/>
                        <a:pt x="19622" y="38719"/>
                        <a:pt x="23394" y="38719"/>
                      </a:cubicBezTo>
                      <a:cubicBezTo>
                        <a:pt x="28681" y="38719"/>
                        <a:pt x="33785" y="36414"/>
                        <a:pt x="37670" y="32383"/>
                      </a:cubicBezTo>
                      <a:cubicBezTo>
                        <a:pt x="43969" y="25850"/>
                        <a:pt x="46515" y="14053"/>
                        <a:pt x="38766" y="6309"/>
                      </a:cubicBezTo>
                      <a:cubicBezTo>
                        <a:pt x="34788" y="2334"/>
                        <a:pt x="29690" y="1"/>
                        <a:pt x="24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73" name="Google Shape;13573;p23"/>
                <p:cNvSpPr/>
                <p:nvPr/>
              </p:nvSpPr>
              <p:spPr>
                <a:xfrm rot="1271479">
                  <a:off x="1909215" y="2386231"/>
                  <a:ext cx="631770" cy="616029"/>
                </a:xfrm>
                <a:custGeom>
                  <a:avLst/>
                  <a:gdLst/>
                  <a:ahLst/>
                  <a:cxnLst/>
                  <a:rect l="l" t="t" r="r" b="b"/>
                  <a:pathLst>
                    <a:path w="39700" h="38703" extrusionOk="0">
                      <a:moveTo>
                        <a:pt x="20355" y="0"/>
                      </a:moveTo>
                      <a:cubicBezTo>
                        <a:pt x="19641" y="0"/>
                        <a:pt x="18927" y="42"/>
                        <a:pt x="18216" y="124"/>
                      </a:cubicBezTo>
                      <a:cubicBezTo>
                        <a:pt x="18772" y="2543"/>
                        <a:pt x="19121" y="5005"/>
                        <a:pt x="19485" y="7467"/>
                      </a:cubicBezTo>
                      <a:cubicBezTo>
                        <a:pt x="19592" y="8182"/>
                        <a:pt x="19069" y="8546"/>
                        <a:pt x="18505" y="8546"/>
                      </a:cubicBezTo>
                      <a:cubicBezTo>
                        <a:pt x="17966" y="8546"/>
                        <a:pt x="17388" y="8213"/>
                        <a:pt x="17288" y="7537"/>
                      </a:cubicBezTo>
                      <a:cubicBezTo>
                        <a:pt x="16936" y="5173"/>
                        <a:pt x="16593" y="2820"/>
                        <a:pt x="16050" y="510"/>
                      </a:cubicBezTo>
                      <a:cubicBezTo>
                        <a:pt x="14899" y="787"/>
                        <a:pt x="13774" y="1167"/>
                        <a:pt x="12692" y="1646"/>
                      </a:cubicBezTo>
                      <a:cubicBezTo>
                        <a:pt x="14261" y="4362"/>
                        <a:pt x="15689" y="7156"/>
                        <a:pt x="17065" y="9979"/>
                      </a:cubicBezTo>
                      <a:cubicBezTo>
                        <a:pt x="17494" y="10858"/>
                        <a:pt x="16724" y="11696"/>
                        <a:pt x="16007" y="11696"/>
                      </a:cubicBezTo>
                      <a:cubicBezTo>
                        <a:pt x="15694" y="11696"/>
                        <a:pt x="15391" y="11536"/>
                        <a:pt x="15202" y="11150"/>
                      </a:cubicBezTo>
                      <a:cubicBezTo>
                        <a:pt x="13796" y="8264"/>
                        <a:pt x="12336" y="5409"/>
                        <a:pt x="10727" y="2638"/>
                      </a:cubicBezTo>
                      <a:cubicBezTo>
                        <a:pt x="10018" y="3043"/>
                        <a:pt x="9332" y="3484"/>
                        <a:pt x="8669" y="3960"/>
                      </a:cubicBezTo>
                      <a:cubicBezTo>
                        <a:pt x="10418" y="6440"/>
                        <a:pt x="12214" y="8883"/>
                        <a:pt x="14117" y="11248"/>
                      </a:cubicBezTo>
                      <a:cubicBezTo>
                        <a:pt x="14753" y="12039"/>
                        <a:pt x="13971" y="12856"/>
                        <a:pt x="13155" y="12856"/>
                      </a:cubicBezTo>
                      <a:cubicBezTo>
                        <a:pt x="12831" y="12856"/>
                        <a:pt x="12501" y="12728"/>
                        <a:pt x="12253" y="12419"/>
                      </a:cubicBezTo>
                      <a:cubicBezTo>
                        <a:pt x="10400" y="10114"/>
                        <a:pt x="8647" y="7736"/>
                        <a:pt x="6940" y="5324"/>
                      </a:cubicBezTo>
                      <a:cubicBezTo>
                        <a:pt x="6378" y="5806"/>
                        <a:pt x="5819" y="6319"/>
                        <a:pt x="5269" y="6873"/>
                      </a:cubicBezTo>
                      <a:cubicBezTo>
                        <a:pt x="4733" y="7414"/>
                        <a:pt x="4228" y="7986"/>
                        <a:pt x="3756" y="8584"/>
                      </a:cubicBezTo>
                      <a:cubicBezTo>
                        <a:pt x="5645" y="9775"/>
                        <a:pt x="7551" y="10937"/>
                        <a:pt x="9476" y="12069"/>
                      </a:cubicBezTo>
                      <a:cubicBezTo>
                        <a:pt x="10507" y="12677"/>
                        <a:pt x="9914" y="14161"/>
                        <a:pt x="8966" y="14161"/>
                      </a:cubicBezTo>
                      <a:cubicBezTo>
                        <a:pt x="8795" y="14161"/>
                        <a:pt x="8613" y="14113"/>
                        <a:pt x="8426" y="14003"/>
                      </a:cubicBezTo>
                      <a:cubicBezTo>
                        <a:pt x="6433" y="12829"/>
                        <a:pt x="4457" y="11624"/>
                        <a:pt x="2501" y="10389"/>
                      </a:cubicBezTo>
                      <a:cubicBezTo>
                        <a:pt x="1824" y="11499"/>
                        <a:pt x="1277" y="12682"/>
                        <a:pt x="869" y="13915"/>
                      </a:cubicBezTo>
                      <a:cubicBezTo>
                        <a:pt x="2705" y="14530"/>
                        <a:pt x="4581" y="15032"/>
                        <a:pt x="6440" y="15580"/>
                      </a:cubicBezTo>
                      <a:cubicBezTo>
                        <a:pt x="7678" y="15945"/>
                        <a:pt x="7358" y="17768"/>
                        <a:pt x="6251" y="17768"/>
                      </a:cubicBezTo>
                      <a:cubicBezTo>
                        <a:pt x="6148" y="17768"/>
                        <a:pt x="6038" y="17753"/>
                        <a:pt x="5922" y="17718"/>
                      </a:cubicBezTo>
                      <a:cubicBezTo>
                        <a:pt x="4051" y="17167"/>
                        <a:pt x="2171" y="16650"/>
                        <a:pt x="323" y="16036"/>
                      </a:cubicBezTo>
                      <a:cubicBezTo>
                        <a:pt x="97" y="17244"/>
                        <a:pt x="1" y="18472"/>
                        <a:pt x="38" y="19700"/>
                      </a:cubicBezTo>
                      <a:cubicBezTo>
                        <a:pt x="860" y="19779"/>
                        <a:pt x="1686" y="19805"/>
                        <a:pt x="2515" y="19805"/>
                      </a:cubicBezTo>
                      <a:cubicBezTo>
                        <a:pt x="3198" y="19805"/>
                        <a:pt x="3883" y="19787"/>
                        <a:pt x="4571" y="19765"/>
                      </a:cubicBezTo>
                      <a:cubicBezTo>
                        <a:pt x="4585" y="19765"/>
                        <a:pt x="4599" y="19765"/>
                        <a:pt x="4613" y="19765"/>
                      </a:cubicBezTo>
                      <a:cubicBezTo>
                        <a:pt x="5989" y="19765"/>
                        <a:pt x="6043" y="21921"/>
                        <a:pt x="4641" y="21965"/>
                      </a:cubicBezTo>
                      <a:cubicBezTo>
                        <a:pt x="3953" y="21986"/>
                        <a:pt x="3266" y="22002"/>
                        <a:pt x="2581" y="22002"/>
                      </a:cubicBezTo>
                      <a:cubicBezTo>
                        <a:pt x="1797" y="22002"/>
                        <a:pt x="1016" y="21981"/>
                        <a:pt x="238" y="21921"/>
                      </a:cubicBezTo>
                      <a:lnTo>
                        <a:pt x="238" y="21921"/>
                      </a:lnTo>
                      <a:cubicBezTo>
                        <a:pt x="433" y="23190"/>
                        <a:pt x="754" y="24434"/>
                        <a:pt x="1196" y="25639"/>
                      </a:cubicBezTo>
                      <a:cubicBezTo>
                        <a:pt x="2801" y="25164"/>
                        <a:pt x="4371" y="24224"/>
                        <a:pt x="5791" y="23611"/>
                      </a:cubicBezTo>
                      <a:cubicBezTo>
                        <a:pt x="5941" y="23546"/>
                        <a:pt x="6083" y="23517"/>
                        <a:pt x="6214" y="23517"/>
                      </a:cubicBezTo>
                      <a:cubicBezTo>
                        <a:pt x="7215" y="23517"/>
                        <a:pt x="7579" y="25223"/>
                        <a:pt x="6442" y="25713"/>
                      </a:cubicBezTo>
                      <a:cubicBezTo>
                        <a:pt x="4988" y="26340"/>
                        <a:pt x="3535" y="27109"/>
                        <a:pt x="2029" y="27605"/>
                      </a:cubicBezTo>
                      <a:cubicBezTo>
                        <a:pt x="2620" y="28812"/>
                        <a:pt x="3329" y="29958"/>
                        <a:pt x="4146" y="31025"/>
                      </a:cubicBezTo>
                      <a:cubicBezTo>
                        <a:pt x="5524" y="29617"/>
                        <a:pt x="6984" y="28292"/>
                        <a:pt x="8519" y="27056"/>
                      </a:cubicBezTo>
                      <a:cubicBezTo>
                        <a:pt x="8722" y="26892"/>
                        <a:pt x="8927" y="26822"/>
                        <a:pt x="9119" y="26822"/>
                      </a:cubicBezTo>
                      <a:cubicBezTo>
                        <a:pt x="9972" y="26822"/>
                        <a:pt x="10578" y="28203"/>
                        <a:pt x="9690" y="28919"/>
                      </a:cubicBezTo>
                      <a:cubicBezTo>
                        <a:pt x="8235" y="30092"/>
                        <a:pt x="6869" y="31365"/>
                        <a:pt x="5574" y="32710"/>
                      </a:cubicBezTo>
                      <a:cubicBezTo>
                        <a:pt x="6383" y="33558"/>
                        <a:pt x="7256" y="34322"/>
                        <a:pt x="8181" y="34982"/>
                      </a:cubicBezTo>
                      <a:cubicBezTo>
                        <a:pt x="8481" y="35196"/>
                        <a:pt x="8783" y="35397"/>
                        <a:pt x="9086" y="35592"/>
                      </a:cubicBezTo>
                      <a:lnTo>
                        <a:pt x="10909" y="30734"/>
                      </a:lnTo>
                      <a:cubicBezTo>
                        <a:pt x="11108" y="30202"/>
                        <a:pt x="11581" y="29969"/>
                        <a:pt x="12038" y="29969"/>
                      </a:cubicBezTo>
                      <a:cubicBezTo>
                        <a:pt x="12706" y="29969"/>
                        <a:pt x="13342" y="30466"/>
                        <a:pt x="13047" y="31251"/>
                      </a:cubicBezTo>
                      <a:lnTo>
                        <a:pt x="11010" y="36684"/>
                      </a:lnTo>
                      <a:cubicBezTo>
                        <a:pt x="12215" y="37291"/>
                        <a:pt x="13482" y="37770"/>
                        <a:pt x="14787" y="38111"/>
                      </a:cubicBezTo>
                      <a:cubicBezTo>
                        <a:pt x="15007" y="36170"/>
                        <a:pt x="15156" y="34223"/>
                        <a:pt x="15298" y="32276"/>
                      </a:cubicBezTo>
                      <a:cubicBezTo>
                        <a:pt x="15351" y="31557"/>
                        <a:pt x="15956" y="31186"/>
                        <a:pt x="16519" y="31186"/>
                      </a:cubicBezTo>
                      <a:cubicBezTo>
                        <a:pt x="17052" y="31186"/>
                        <a:pt x="17547" y="31520"/>
                        <a:pt x="17496" y="32206"/>
                      </a:cubicBezTo>
                      <a:cubicBezTo>
                        <a:pt x="17342" y="34319"/>
                        <a:pt x="17172" y="36431"/>
                        <a:pt x="16935" y="38537"/>
                      </a:cubicBezTo>
                      <a:cubicBezTo>
                        <a:pt x="17749" y="38647"/>
                        <a:pt x="18569" y="38703"/>
                        <a:pt x="19389" y="38703"/>
                      </a:cubicBezTo>
                      <a:cubicBezTo>
                        <a:pt x="20042" y="38703"/>
                        <a:pt x="20695" y="38667"/>
                        <a:pt x="21346" y="38597"/>
                      </a:cubicBezTo>
                      <a:cubicBezTo>
                        <a:pt x="20845" y="36495"/>
                        <a:pt x="20248" y="34418"/>
                        <a:pt x="19717" y="32320"/>
                      </a:cubicBezTo>
                      <a:cubicBezTo>
                        <a:pt x="19505" y="31480"/>
                        <a:pt x="20211" y="30909"/>
                        <a:pt x="20870" y="30909"/>
                      </a:cubicBezTo>
                      <a:cubicBezTo>
                        <a:pt x="21287" y="30909"/>
                        <a:pt x="21685" y="31137"/>
                        <a:pt x="21819" y="31668"/>
                      </a:cubicBezTo>
                      <a:cubicBezTo>
                        <a:pt x="22372" y="33862"/>
                        <a:pt x="23002" y="36033"/>
                        <a:pt x="23516" y="38233"/>
                      </a:cubicBezTo>
                      <a:cubicBezTo>
                        <a:pt x="25233" y="37841"/>
                        <a:pt x="26898" y="37204"/>
                        <a:pt x="28473" y="36352"/>
                      </a:cubicBezTo>
                      <a:cubicBezTo>
                        <a:pt x="27108" y="34366"/>
                        <a:pt x="25825" y="32323"/>
                        <a:pt x="24360" y="30406"/>
                      </a:cubicBezTo>
                      <a:cubicBezTo>
                        <a:pt x="23746" y="29602"/>
                        <a:pt x="24521" y="28783"/>
                        <a:pt x="25326" y="28783"/>
                      </a:cubicBezTo>
                      <a:cubicBezTo>
                        <a:pt x="25651" y="28783"/>
                        <a:pt x="25980" y="28916"/>
                        <a:pt x="26225" y="29236"/>
                      </a:cubicBezTo>
                      <a:cubicBezTo>
                        <a:pt x="27694" y="31160"/>
                        <a:pt x="28979" y="33209"/>
                        <a:pt x="30350" y="35201"/>
                      </a:cubicBezTo>
                      <a:cubicBezTo>
                        <a:pt x="31550" y="34374"/>
                        <a:pt x="32666" y="33427"/>
                        <a:pt x="33678" y="32376"/>
                      </a:cubicBezTo>
                      <a:cubicBezTo>
                        <a:pt x="33811" y="32238"/>
                        <a:pt x="33940" y="32094"/>
                        <a:pt x="34071" y="31951"/>
                      </a:cubicBezTo>
                      <a:cubicBezTo>
                        <a:pt x="31705" y="30379"/>
                        <a:pt x="29396" y="28723"/>
                        <a:pt x="27002" y="27192"/>
                      </a:cubicBezTo>
                      <a:cubicBezTo>
                        <a:pt x="26006" y="26554"/>
                        <a:pt x="26581" y="25083"/>
                        <a:pt x="27499" y="25083"/>
                      </a:cubicBezTo>
                      <a:cubicBezTo>
                        <a:pt x="27674" y="25083"/>
                        <a:pt x="27861" y="25136"/>
                        <a:pt x="28052" y="25259"/>
                      </a:cubicBezTo>
                      <a:cubicBezTo>
                        <a:pt x="30561" y="26863"/>
                        <a:pt x="32977" y="28604"/>
                        <a:pt x="35463" y="30240"/>
                      </a:cubicBezTo>
                      <a:cubicBezTo>
                        <a:pt x="36640" y="28621"/>
                        <a:pt x="37590" y="26847"/>
                        <a:pt x="38285" y="24971"/>
                      </a:cubicBezTo>
                      <a:cubicBezTo>
                        <a:pt x="35152" y="24492"/>
                        <a:pt x="32025" y="23990"/>
                        <a:pt x="28955" y="23183"/>
                      </a:cubicBezTo>
                      <a:cubicBezTo>
                        <a:pt x="27691" y="22850"/>
                        <a:pt x="28031" y="21002"/>
                        <a:pt x="29169" y="21002"/>
                      </a:cubicBezTo>
                      <a:cubicBezTo>
                        <a:pt x="29264" y="21002"/>
                        <a:pt x="29365" y="21015"/>
                        <a:pt x="29471" y="21043"/>
                      </a:cubicBezTo>
                      <a:cubicBezTo>
                        <a:pt x="32589" y="21863"/>
                        <a:pt x="35766" y="22369"/>
                        <a:pt x="38948" y="22854"/>
                      </a:cubicBezTo>
                      <a:cubicBezTo>
                        <a:pt x="39489" y="20746"/>
                        <a:pt x="39700" y="18555"/>
                        <a:pt x="39504" y="16392"/>
                      </a:cubicBezTo>
                      <a:lnTo>
                        <a:pt x="39504" y="16392"/>
                      </a:lnTo>
                      <a:cubicBezTo>
                        <a:pt x="37122" y="16873"/>
                        <a:pt x="34742" y="17356"/>
                        <a:pt x="32360" y="17839"/>
                      </a:cubicBezTo>
                      <a:cubicBezTo>
                        <a:pt x="32273" y="17857"/>
                        <a:pt x="32190" y="17865"/>
                        <a:pt x="32109" y="17865"/>
                      </a:cubicBezTo>
                      <a:cubicBezTo>
                        <a:pt x="30907" y="17865"/>
                        <a:pt x="30411" y="16004"/>
                        <a:pt x="31708" y="15739"/>
                      </a:cubicBezTo>
                      <a:cubicBezTo>
                        <a:pt x="34194" y="15231"/>
                        <a:pt x="36680" y="14726"/>
                        <a:pt x="39168" y="14225"/>
                      </a:cubicBezTo>
                      <a:cubicBezTo>
                        <a:pt x="38812" y="12627"/>
                        <a:pt x="38211" y="11093"/>
                        <a:pt x="37387" y="9677"/>
                      </a:cubicBezTo>
                      <a:cubicBezTo>
                        <a:pt x="35750" y="10529"/>
                        <a:pt x="34102" y="11361"/>
                        <a:pt x="32444" y="12172"/>
                      </a:cubicBezTo>
                      <a:cubicBezTo>
                        <a:pt x="32267" y="12258"/>
                        <a:pt x="32093" y="12296"/>
                        <a:pt x="31926" y="12296"/>
                      </a:cubicBezTo>
                      <a:cubicBezTo>
                        <a:pt x="30900" y="12296"/>
                        <a:pt x="30182" y="10846"/>
                        <a:pt x="31273" y="10308"/>
                      </a:cubicBezTo>
                      <a:cubicBezTo>
                        <a:pt x="32906" y="9506"/>
                        <a:pt x="34533" y="8691"/>
                        <a:pt x="36146" y="7851"/>
                      </a:cubicBezTo>
                      <a:cubicBezTo>
                        <a:pt x="35720" y="7308"/>
                        <a:pt x="35262" y="6791"/>
                        <a:pt x="34775" y="6302"/>
                      </a:cubicBezTo>
                      <a:cubicBezTo>
                        <a:pt x="34008" y="5537"/>
                        <a:pt x="33190" y="4826"/>
                        <a:pt x="32326" y="4174"/>
                      </a:cubicBezTo>
                      <a:cubicBezTo>
                        <a:pt x="32319" y="4184"/>
                        <a:pt x="32313" y="4196"/>
                        <a:pt x="32305" y="4206"/>
                      </a:cubicBezTo>
                      <a:cubicBezTo>
                        <a:pt x="30841" y="6110"/>
                        <a:pt x="29418" y="8045"/>
                        <a:pt x="27894" y="9901"/>
                      </a:cubicBezTo>
                      <a:cubicBezTo>
                        <a:pt x="27673" y="10170"/>
                        <a:pt x="27410" y="10282"/>
                        <a:pt x="27152" y="10282"/>
                      </a:cubicBezTo>
                      <a:cubicBezTo>
                        <a:pt x="26359" y="10282"/>
                        <a:pt x="25614" y="9219"/>
                        <a:pt x="26289" y="8396"/>
                      </a:cubicBezTo>
                      <a:cubicBezTo>
                        <a:pt x="27750" y="6618"/>
                        <a:pt x="29117" y="4770"/>
                        <a:pt x="30516" y="2944"/>
                      </a:cubicBezTo>
                      <a:cubicBezTo>
                        <a:pt x="28682" y="1823"/>
                        <a:pt x="26717" y="1000"/>
                        <a:pt x="24677" y="513"/>
                      </a:cubicBezTo>
                      <a:cubicBezTo>
                        <a:pt x="24545" y="2678"/>
                        <a:pt x="24300" y="4832"/>
                        <a:pt x="23917" y="6977"/>
                      </a:cubicBezTo>
                      <a:cubicBezTo>
                        <a:pt x="23815" y="7549"/>
                        <a:pt x="23396" y="7799"/>
                        <a:pt x="22954" y="7799"/>
                      </a:cubicBezTo>
                      <a:cubicBezTo>
                        <a:pt x="22317" y="7799"/>
                        <a:pt x="21631" y="7281"/>
                        <a:pt x="21778" y="6460"/>
                      </a:cubicBezTo>
                      <a:cubicBezTo>
                        <a:pt x="22154" y="4354"/>
                        <a:pt x="22382" y="2247"/>
                        <a:pt x="22501" y="126"/>
                      </a:cubicBezTo>
                      <a:cubicBezTo>
                        <a:pt x="21788" y="42"/>
                        <a:pt x="21072" y="0"/>
                        <a:pt x="20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74" name="Google Shape;13574;p23"/>
                <p:cNvSpPr/>
                <p:nvPr/>
              </p:nvSpPr>
              <p:spPr>
                <a:xfrm rot="1271479">
                  <a:off x="1916348" y="2440404"/>
                  <a:ext cx="603173" cy="502160"/>
                </a:xfrm>
                <a:custGeom>
                  <a:avLst/>
                  <a:gdLst/>
                  <a:ahLst/>
                  <a:cxnLst/>
                  <a:rect l="l" t="t" r="r" b="b"/>
                  <a:pathLst>
                    <a:path w="37903" h="31549" extrusionOk="0">
                      <a:moveTo>
                        <a:pt x="19841" y="1"/>
                      </a:moveTo>
                      <a:cubicBezTo>
                        <a:pt x="15717" y="1"/>
                        <a:pt x="11416" y="1710"/>
                        <a:pt x="7548" y="5608"/>
                      </a:cubicBezTo>
                      <a:cubicBezTo>
                        <a:pt x="1" y="13212"/>
                        <a:pt x="3485" y="23920"/>
                        <a:pt x="9920" y="28510"/>
                      </a:cubicBezTo>
                      <a:cubicBezTo>
                        <a:pt x="12840" y="30593"/>
                        <a:pt x="15990" y="31549"/>
                        <a:pt x="19063" y="31549"/>
                      </a:cubicBezTo>
                      <a:cubicBezTo>
                        <a:pt x="23372" y="31549"/>
                        <a:pt x="27530" y="29670"/>
                        <a:pt x="30695" y="26387"/>
                      </a:cubicBezTo>
                      <a:cubicBezTo>
                        <a:pt x="35828" y="21063"/>
                        <a:pt x="37902" y="11450"/>
                        <a:pt x="31587" y="5142"/>
                      </a:cubicBezTo>
                      <a:cubicBezTo>
                        <a:pt x="28346" y="1903"/>
                        <a:pt x="24192" y="1"/>
                        <a:pt x="198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75" name="Google Shape;13575;p23"/>
                <p:cNvSpPr/>
                <p:nvPr/>
              </p:nvSpPr>
              <p:spPr>
                <a:xfrm rot="1271479">
                  <a:off x="2192259" y="2260208"/>
                  <a:ext cx="22995" cy="89039"/>
                </a:xfrm>
                <a:custGeom>
                  <a:avLst/>
                  <a:gdLst/>
                  <a:ahLst/>
                  <a:cxnLst/>
                  <a:rect l="l" t="t" r="r" b="b"/>
                  <a:pathLst>
                    <a:path w="1445" h="5594" extrusionOk="0">
                      <a:moveTo>
                        <a:pt x="274" y="1"/>
                      </a:moveTo>
                      <a:cubicBezTo>
                        <a:pt x="137" y="1"/>
                        <a:pt x="0" y="89"/>
                        <a:pt x="1" y="266"/>
                      </a:cubicBezTo>
                      <a:lnTo>
                        <a:pt x="1" y="268"/>
                      </a:lnTo>
                      <a:cubicBezTo>
                        <a:pt x="15" y="2013"/>
                        <a:pt x="301" y="3746"/>
                        <a:pt x="847" y="5403"/>
                      </a:cubicBezTo>
                      <a:cubicBezTo>
                        <a:pt x="891" y="5536"/>
                        <a:pt x="1001" y="5594"/>
                        <a:pt x="1111" y="5594"/>
                      </a:cubicBezTo>
                      <a:cubicBezTo>
                        <a:pt x="1278" y="5594"/>
                        <a:pt x="1444" y="5461"/>
                        <a:pt x="1378" y="5258"/>
                      </a:cubicBezTo>
                      <a:cubicBezTo>
                        <a:pt x="845" y="3647"/>
                        <a:pt x="567" y="1964"/>
                        <a:pt x="552" y="266"/>
                      </a:cubicBezTo>
                      <a:cubicBezTo>
                        <a:pt x="550" y="89"/>
                        <a:pt x="411" y="1"/>
                        <a:pt x="27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76" name="Google Shape;13576;p23"/>
                <p:cNvSpPr/>
                <p:nvPr/>
              </p:nvSpPr>
              <p:spPr>
                <a:xfrm rot="1271479">
                  <a:off x="2233777" y="2265017"/>
                  <a:ext cx="29106" cy="19084"/>
                </a:xfrm>
                <a:custGeom>
                  <a:avLst/>
                  <a:gdLst/>
                  <a:ahLst/>
                  <a:cxnLst/>
                  <a:rect l="l" t="t" r="r" b="b"/>
                  <a:pathLst>
                    <a:path w="1829" h="1199" extrusionOk="0">
                      <a:moveTo>
                        <a:pt x="440" y="0"/>
                      </a:moveTo>
                      <a:cubicBezTo>
                        <a:pt x="177" y="0"/>
                        <a:pt x="0" y="377"/>
                        <a:pt x="281" y="501"/>
                      </a:cubicBezTo>
                      <a:cubicBezTo>
                        <a:pt x="633" y="654"/>
                        <a:pt x="955" y="864"/>
                        <a:pt x="1236" y="1123"/>
                      </a:cubicBezTo>
                      <a:cubicBezTo>
                        <a:pt x="1294" y="1176"/>
                        <a:pt x="1358" y="1198"/>
                        <a:pt x="1420" y="1198"/>
                      </a:cubicBezTo>
                      <a:cubicBezTo>
                        <a:pt x="1637" y="1198"/>
                        <a:pt x="1829" y="923"/>
                        <a:pt x="1626" y="735"/>
                      </a:cubicBezTo>
                      <a:cubicBezTo>
                        <a:pt x="1312" y="441"/>
                        <a:pt x="952" y="201"/>
                        <a:pt x="560" y="27"/>
                      </a:cubicBezTo>
                      <a:cubicBezTo>
                        <a:pt x="519" y="8"/>
                        <a:pt x="478" y="0"/>
                        <a:pt x="4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77" name="Google Shape;13577;p23"/>
                <p:cNvSpPr/>
                <p:nvPr/>
              </p:nvSpPr>
              <p:spPr>
                <a:xfrm rot="1271479">
                  <a:off x="2250767" y="2296258"/>
                  <a:ext cx="46754" cy="46748"/>
                </a:xfrm>
                <a:custGeom>
                  <a:avLst/>
                  <a:gdLst/>
                  <a:ahLst/>
                  <a:cxnLst/>
                  <a:rect l="l" t="t" r="r" b="b"/>
                  <a:pathLst>
                    <a:path w="2938" h="2937" extrusionOk="0">
                      <a:moveTo>
                        <a:pt x="362" y="0"/>
                      </a:moveTo>
                      <a:cubicBezTo>
                        <a:pt x="146" y="0"/>
                        <a:pt x="0" y="355"/>
                        <a:pt x="230" y="529"/>
                      </a:cubicBezTo>
                      <a:cubicBezTo>
                        <a:pt x="1057" y="1162"/>
                        <a:pt x="1766" y="1933"/>
                        <a:pt x="2329" y="2809"/>
                      </a:cubicBezTo>
                      <a:cubicBezTo>
                        <a:pt x="2387" y="2899"/>
                        <a:pt x="2471" y="2936"/>
                        <a:pt x="2554" y="2936"/>
                      </a:cubicBezTo>
                      <a:cubicBezTo>
                        <a:pt x="2747" y="2936"/>
                        <a:pt x="2937" y="2739"/>
                        <a:pt x="2804" y="2531"/>
                      </a:cubicBezTo>
                      <a:cubicBezTo>
                        <a:pt x="2189" y="1577"/>
                        <a:pt x="1411" y="739"/>
                        <a:pt x="507" y="54"/>
                      </a:cubicBezTo>
                      <a:cubicBezTo>
                        <a:pt x="457" y="17"/>
                        <a:pt x="408" y="0"/>
                        <a:pt x="36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78" name="Google Shape;13578;p23"/>
                <p:cNvSpPr/>
                <p:nvPr/>
              </p:nvSpPr>
              <p:spPr>
                <a:xfrm rot="1271479">
                  <a:off x="2357906" y="2330914"/>
                  <a:ext cx="62047" cy="49215"/>
                </a:xfrm>
                <a:custGeom>
                  <a:avLst/>
                  <a:gdLst/>
                  <a:ahLst/>
                  <a:cxnLst/>
                  <a:rect l="l" t="t" r="r" b="b"/>
                  <a:pathLst>
                    <a:path w="3899" h="3092" extrusionOk="0">
                      <a:moveTo>
                        <a:pt x="3507" y="0"/>
                      </a:moveTo>
                      <a:cubicBezTo>
                        <a:pt x="3463" y="0"/>
                        <a:pt x="3415" y="13"/>
                        <a:pt x="3368" y="42"/>
                      </a:cubicBezTo>
                      <a:cubicBezTo>
                        <a:pt x="2197" y="754"/>
                        <a:pt x="1127" y="1622"/>
                        <a:pt x="187" y="2619"/>
                      </a:cubicBezTo>
                      <a:cubicBezTo>
                        <a:pt x="1" y="2816"/>
                        <a:pt x="187" y="3092"/>
                        <a:pt x="394" y="3092"/>
                      </a:cubicBezTo>
                      <a:cubicBezTo>
                        <a:pt x="456" y="3092"/>
                        <a:pt x="520" y="3067"/>
                        <a:pt x="577" y="3007"/>
                      </a:cubicBezTo>
                      <a:cubicBezTo>
                        <a:pt x="1482" y="2044"/>
                        <a:pt x="2516" y="1206"/>
                        <a:pt x="3645" y="517"/>
                      </a:cubicBezTo>
                      <a:cubicBezTo>
                        <a:pt x="3899" y="362"/>
                        <a:pt x="3743" y="0"/>
                        <a:pt x="350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79" name="Google Shape;13579;p23"/>
                <p:cNvSpPr/>
                <p:nvPr/>
              </p:nvSpPr>
              <p:spPr>
                <a:xfrm rot="1271479">
                  <a:off x="2429287" y="2335305"/>
                  <a:ext cx="26608" cy="14612"/>
                </a:xfrm>
                <a:custGeom>
                  <a:avLst/>
                  <a:gdLst/>
                  <a:ahLst/>
                  <a:cxnLst/>
                  <a:rect l="l" t="t" r="r" b="b"/>
                  <a:pathLst>
                    <a:path w="1672" h="918" extrusionOk="0">
                      <a:moveTo>
                        <a:pt x="1321" y="1"/>
                      </a:moveTo>
                      <a:cubicBezTo>
                        <a:pt x="1292" y="1"/>
                        <a:pt x="1260" y="6"/>
                        <a:pt x="1227" y="18"/>
                      </a:cubicBezTo>
                      <a:cubicBezTo>
                        <a:pt x="904" y="135"/>
                        <a:pt x="588" y="266"/>
                        <a:pt x="277" y="413"/>
                      </a:cubicBezTo>
                      <a:cubicBezTo>
                        <a:pt x="1" y="544"/>
                        <a:pt x="172" y="917"/>
                        <a:pt x="430" y="917"/>
                      </a:cubicBezTo>
                      <a:cubicBezTo>
                        <a:pt x="470" y="917"/>
                        <a:pt x="512" y="908"/>
                        <a:pt x="555" y="888"/>
                      </a:cubicBezTo>
                      <a:lnTo>
                        <a:pt x="555" y="889"/>
                      </a:lnTo>
                      <a:cubicBezTo>
                        <a:pt x="822" y="762"/>
                        <a:pt x="1095" y="649"/>
                        <a:pt x="1374" y="549"/>
                      </a:cubicBezTo>
                      <a:cubicBezTo>
                        <a:pt x="1671" y="442"/>
                        <a:pt x="1585" y="1"/>
                        <a:pt x="1321"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80" name="Google Shape;13580;p23"/>
                <p:cNvSpPr/>
                <p:nvPr/>
              </p:nvSpPr>
              <p:spPr>
                <a:xfrm rot="1271479">
                  <a:off x="2012045" y="2298725"/>
                  <a:ext cx="11617" cy="26549"/>
                </a:xfrm>
                <a:custGeom>
                  <a:avLst/>
                  <a:gdLst/>
                  <a:ahLst/>
                  <a:cxnLst/>
                  <a:rect l="l" t="t" r="r" b="b"/>
                  <a:pathLst>
                    <a:path w="730" h="1668" extrusionOk="0">
                      <a:moveTo>
                        <a:pt x="337" y="0"/>
                      </a:moveTo>
                      <a:cubicBezTo>
                        <a:pt x="177" y="0"/>
                        <a:pt x="1" y="137"/>
                        <a:pt x="37" y="345"/>
                      </a:cubicBezTo>
                      <a:cubicBezTo>
                        <a:pt x="97" y="696"/>
                        <a:pt x="140" y="1049"/>
                        <a:pt x="166" y="1403"/>
                      </a:cubicBezTo>
                      <a:cubicBezTo>
                        <a:pt x="179" y="1579"/>
                        <a:pt x="324" y="1667"/>
                        <a:pt x="461" y="1667"/>
                      </a:cubicBezTo>
                      <a:cubicBezTo>
                        <a:pt x="599" y="1667"/>
                        <a:pt x="729" y="1580"/>
                        <a:pt x="716" y="1403"/>
                      </a:cubicBezTo>
                      <a:cubicBezTo>
                        <a:pt x="686" y="1000"/>
                        <a:pt x="636" y="598"/>
                        <a:pt x="566" y="200"/>
                      </a:cubicBezTo>
                      <a:cubicBezTo>
                        <a:pt x="542" y="61"/>
                        <a:pt x="443" y="0"/>
                        <a:pt x="33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81" name="Google Shape;13581;p23"/>
                <p:cNvSpPr/>
                <p:nvPr/>
              </p:nvSpPr>
              <p:spPr>
                <a:xfrm rot="1271479">
                  <a:off x="1995530" y="2336899"/>
                  <a:ext cx="34485" cy="68697"/>
                </a:xfrm>
                <a:custGeom>
                  <a:avLst/>
                  <a:gdLst/>
                  <a:ahLst/>
                  <a:cxnLst/>
                  <a:rect l="l" t="t" r="r" b="b"/>
                  <a:pathLst>
                    <a:path w="2167" h="4316" extrusionOk="0">
                      <a:moveTo>
                        <a:pt x="335" y="0"/>
                      </a:moveTo>
                      <a:cubicBezTo>
                        <a:pt x="172" y="0"/>
                        <a:pt x="1" y="135"/>
                        <a:pt x="55" y="343"/>
                      </a:cubicBezTo>
                      <a:lnTo>
                        <a:pt x="54" y="341"/>
                      </a:lnTo>
                      <a:lnTo>
                        <a:pt x="54" y="341"/>
                      </a:lnTo>
                      <a:cubicBezTo>
                        <a:pt x="402" y="1678"/>
                        <a:pt x="913" y="2967"/>
                        <a:pt x="1574" y="4179"/>
                      </a:cubicBezTo>
                      <a:cubicBezTo>
                        <a:pt x="1627" y="4275"/>
                        <a:pt x="1709" y="4315"/>
                        <a:pt x="1792" y="4315"/>
                      </a:cubicBezTo>
                      <a:cubicBezTo>
                        <a:pt x="1977" y="4315"/>
                        <a:pt x="2167" y="4117"/>
                        <a:pt x="2050" y="3902"/>
                      </a:cubicBezTo>
                      <a:cubicBezTo>
                        <a:pt x="1412" y="2730"/>
                        <a:pt x="920" y="1486"/>
                        <a:pt x="585" y="196"/>
                      </a:cubicBezTo>
                      <a:cubicBezTo>
                        <a:pt x="549" y="59"/>
                        <a:pt x="444" y="0"/>
                        <a:pt x="335"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82" name="Google Shape;13582;p23"/>
                <p:cNvSpPr/>
                <p:nvPr/>
              </p:nvSpPr>
              <p:spPr>
                <a:xfrm rot="1271479">
                  <a:off x="1887115" y="2422182"/>
                  <a:ext cx="30045" cy="16124"/>
                </a:xfrm>
                <a:custGeom>
                  <a:avLst/>
                  <a:gdLst/>
                  <a:ahLst/>
                  <a:cxnLst/>
                  <a:rect l="l" t="t" r="r" b="b"/>
                  <a:pathLst>
                    <a:path w="1888" h="1013" extrusionOk="0">
                      <a:moveTo>
                        <a:pt x="1453" y="1"/>
                      </a:moveTo>
                      <a:cubicBezTo>
                        <a:pt x="1413" y="1"/>
                        <a:pt x="1372" y="9"/>
                        <a:pt x="1330" y="28"/>
                      </a:cubicBezTo>
                      <a:lnTo>
                        <a:pt x="280" y="510"/>
                      </a:lnTo>
                      <a:cubicBezTo>
                        <a:pt x="0" y="637"/>
                        <a:pt x="175" y="1012"/>
                        <a:pt x="435" y="1012"/>
                      </a:cubicBezTo>
                      <a:cubicBezTo>
                        <a:pt x="474" y="1012"/>
                        <a:pt x="515" y="1004"/>
                        <a:pt x="557" y="985"/>
                      </a:cubicBezTo>
                      <a:lnTo>
                        <a:pt x="1608" y="503"/>
                      </a:lnTo>
                      <a:cubicBezTo>
                        <a:pt x="1887" y="374"/>
                        <a:pt x="1713" y="1"/>
                        <a:pt x="145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83" name="Google Shape;13583;p23"/>
                <p:cNvSpPr/>
                <p:nvPr/>
              </p:nvSpPr>
              <p:spPr>
                <a:xfrm rot="1271479">
                  <a:off x="1928509" y="2424160"/>
                  <a:ext cx="53104" cy="18925"/>
                </a:xfrm>
                <a:custGeom>
                  <a:avLst/>
                  <a:gdLst/>
                  <a:ahLst/>
                  <a:cxnLst/>
                  <a:rect l="l" t="t" r="r" b="b"/>
                  <a:pathLst>
                    <a:path w="3337" h="1189" extrusionOk="0">
                      <a:moveTo>
                        <a:pt x="2924" y="1"/>
                      </a:moveTo>
                      <a:cubicBezTo>
                        <a:pt x="2905" y="1"/>
                        <a:pt x="2886" y="2"/>
                        <a:pt x="2865" y="6"/>
                      </a:cubicBezTo>
                      <a:cubicBezTo>
                        <a:pt x="2001" y="171"/>
                        <a:pt x="1147" y="384"/>
                        <a:pt x="306" y="644"/>
                      </a:cubicBezTo>
                      <a:cubicBezTo>
                        <a:pt x="0" y="739"/>
                        <a:pt x="93" y="1189"/>
                        <a:pt x="368" y="1189"/>
                      </a:cubicBezTo>
                      <a:cubicBezTo>
                        <a:pt x="395" y="1189"/>
                        <a:pt x="423" y="1185"/>
                        <a:pt x="453" y="1175"/>
                      </a:cubicBezTo>
                      <a:cubicBezTo>
                        <a:pt x="1293" y="915"/>
                        <a:pt x="2148" y="701"/>
                        <a:pt x="3010" y="536"/>
                      </a:cubicBezTo>
                      <a:cubicBezTo>
                        <a:pt x="3337" y="474"/>
                        <a:pt x="3226" y="1"/>
                        <a:pt x="292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84" name="Google Shape;13584;p23"/>
                <p:cNvSpPr/>
                <p:nvPr/>
              </p:nvSpPr>
              <p:spPr>
                <a:xfrm rot="1271479">
                  <a:off x="1817190" y="2657809"/>
                  <a:ext cx="56255" cy="17079"/>
                </a:xfrm>
                <a:custGeom>
                  <a:avLst/>
                  <a:gdLst/>
                  <a:ahLst/>
                  <a:cxnLst/>
                  <a:rect l="l" t="t" r="r" b="b"/>
                  <a:pathLst>
                    <a:path w="3535" h="1073" extrusionOk="0">
                      <a:moveTo>
                        <a:pt x="400" y="1"/>
                      </a:moveTo>
                      <a:cubicBezTo>
                        <a:pt x="105" y="1"/>
                        <a:pt x="0" y="465"/>
                        <a:pt x="322" y="539"/>
                      </a:cubicBezTo>
                      <a:cubicBezTo>
                        <a:pt x="1228" y="748"/>
                        <a:pt x="2139" y="923"/>
                        <a:pt x="3057" y="1069"/>
                      </a:cubicBezTo>
                      <a:cubicBezTo>
                        <a:pt x="3073" y="1071"/>
                        <a:pt x="3089" y="1073"/>
                        <a:pt x="3105" y="1073"/>
                      </a:cubicBezTo>
                      <a:cubicBezTo>
                        <a:pt x="3415" y="1073"/>
                        <a:pt x="3535" y="590"/>
                        <a:pt x="3202" y="538"/>
                      </a:cubicBezTo>
                      <a:cubicBezTo>
                        <a:pt x="2284" y="394"/>
                        <a:pt x="1373" y="217"/>
                        <a:pt x="468" y="8"/>
                      </a:cubicBezTo>
                      <a:cubicBezTo>
                        <a:pt x="444" y="3"/>
                        <a:pt x="421" y="1"/>
                        <a:pt x="40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85" name="Google Shape;13585;p23"/>
                <p:cNvSpPr/>
                <p:nvPr/>
              </p:nvSpPr>
              <p:spPr>
                <a:xfrm rot="1271479">
                  <a:off x="1847598" y="2723567"/>
                  <a:ext cx="23457" cy="62649"/>
                </a:xfrm>
                <a:custGeom>
                  <a:avLst/>
                  <a:gdLst/>
                  <a:ahLst/>
                  <a:cxnLst/>
                  <a:rect l="l" t="t" r="r" b="b"/>
                  <a:pathLst>
                    <a:path w="1474" h="3936" extrusionOk="0">
                      <a:moveTo>
                        <a:pt x="1140" y="0"/>
                      </a:moveTo>
                      <a:cubicBezTo>
                        <a:pt x="1030" y="0"/>
                        <a:pt x="919" y="58"/>
                        <a:pt x="874" y="191"/>
                      </a:cubicBezTo>
                      <a:cubicBezTo>
                        <a:pt x="498" y="1298"/>
                        <a:pt x="216" y="2435"/>
                        <a:pt x="33" y="3590"/>
                      </a:cubicBezTo>
                      <a:cubicBezTo>
                        <a:pt x="0" y="3799"/>
                        <a:pt x="179" y="3936"/>
                        <a:pt x="338" y="3936"/>
                      </a:cubicBezTo>
                      <a:cubicBezTo>
                        <a:pt x="444" y="3936"/>
                        <a:pt x="542" y="3876"/>
                        <a:pt x="564" y="3737"/>
                      </a:cubicBezTo>
                      <a:cubicBezTo>
                        <a:pt x="747" y="2582"/>
                        <a:pt x="1028" y="1443"/>
                        <a:pt x="1405" y="336"/>
                      </a:cubicBezTo>
                      <a:cubicBezTo>
                        <a:pt x="1474" y="133"/>
                        <a:pt x="1308" y="0"/>
                        <a:pt x="11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86" name="Google Shape;13586;p23"/>
                <p:cNvSpPr/>
                <p:nvPr/>
              </p:nvSpPr>
              <p:spPr>
                <a:xfrm rot="1271479">
                  <a:off x="1967241" y="2993002"/>
                  <a:ext cx="25796" cy="15694"/>
                </a:xfrm>
                <a:custGeom>
                  <a:avLst/>
                  <a:gdLst/>
                  <a:ahLst/>
                  <a:cxnLst/>
                  <a:rect l="l" t="t" r="r" b="b"/>
                  <a:pathLst>
                    <a:path w="1621" h="985" extrusionOk="0">
                      <a:moveTo>
                        <a:pt x="1210" y="1"/>
                      </a:moveTo>
                      <a:cubicBezTo>
                        <a:pt x="1168" y="1"/>
                        <a:pt x="1123" y="11"/>
                        <a:pt x="1077" y="36"/>
                      </a:cubicBezTo>
                      <a:lnTo>
                        <a:pt x="267" y="475"/>
                      </a:lnTo>
                      <a:cubicBezTo>
                        <a:pt x="1" y="619"/>
                        <a:pt x="163" y="985"/>
                        <a:pt x="410" y="985"/>
                      </a:cubicBezTo>
                      <a:cubicBezTo>
                        <a:pt x="453" y="985"/>
                        <a:pt x="498" y="974"/>
                        <a:pt x="544" y="950"/>
                      </a:cubicBezTo>
                      <a:lnTo>
                        <a:pt x="1354" y="512"/>
                      </a:lnTo>
                      <a:cubicBezTo>
                        <a:pt x="1620" y="368"/>
                        <a:pt x="1457" y="1"/>
                        <a:pt x="121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87" name="Google Shape;13587;p23"/>
                <p:cNvSpPr/>
                <p:nvPr/>
              </p:nvSpPr>
              <p:spPr>
                <a:xfrm rot="1271479">
                  <a:off x="2005101" y="2980168"/>
                  <a:ext cx="33228" cy="22761"/>
                </a:xfrm>
                <a:custGeom>
                  <a:avLst/>
                  <a:gdLst/>
                  <a:ahLst/>
                  <a:cxnLst/>
                  <a:rect l="l" t="t" r="r" b="b"/>
                  <a:pathLst>
                    <a:path w="2088" h="1430" extrusionOk="0">
                      <a:moveTo>
                        <a:pt x="1723" y="0"/>
                      </a:moveTo>
                      <a:cubicBezTo>
                        <a:pt x="1677" y="0"/>
                        <a:pt x="1628" y="16"/>
                        <a:pt x="1578" y="54"/>
                      </a:cubicBezTo>
                      <a:cubicBezTo>
                        <a:pt x="1158" y="368"/>
                        <a:pt x="719" y="656"/>
                        <a:pt x="262" y="915"/>
                      </a:cubicBezTo>
                      <a:cubicBezTo>
                        <a:pt x="0" y="1064"/>
                        <a:pt x="160" y="1430"/>
                        <a:pt x="403" y="1430"/>
                      </a:cubicBezTo>
                      <a:cubicBezTo>
                        <a:pt x="446" y="1430"/>
                        <a:pt x="492" y="1418"/>
                        <a:pt x="539" y="1391"/>
                      </a:cubicBezTo>
                      <a:cubicBezTo>
                        <a:pt x="996" y="1131"/>
                        <a:pt x="1435" y="843"/>
                        <a:pt x="1856" y="528"/>
                      </a:cubicBezTo>
                      <a:cubicBezTo>
                        <a:pt x="2087" y="355"/>
                        <a:pt x="1941" y="0"/>
                        <a:pt x="1723"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88" name="Google Shape;13588;p23"/>
                <p:cNvSpPr/>
                <p:nvPr/>
              </p:nvSpPr>
              <p:spPr>
                <a:xfrm rot="1271479">
                  <a:off x="2102491" y="3008428"/>
                  <a:ext cx="41184" cy="35606"/>
                </a:xfrm>
                <a:custGeom>
                  <a:avLst/>
                  <a:gdLst/>
                  <a:ahLst/>
                  <a:cxnLst/>
                  <a:rect l="l" t="t" r="r" b="b"/>
                  <a:pathLst>
                    <a:path w="2588" h="2237" extrusionOk="0">
                      <a:moveTo>
                        <a:pt x="389" y="1"/>
                      </a:moveTo>
                      <a:cubicBezTo>
                        <a:pt x="186" y="1"/>
                        <a:pt x="1" y="276"/>
                        <a:pt x="183" y="477"/>
                      </a:cubicBezTo>
                      <a:cubicBezTo>
                        <a:pt x="756" y="1108"/>
                        <a:pt x="1390" y="1680"/>
                        <a:pt x="2077" y="2185"/>
                      </a:cubicBezTo>
                      <a:cubicBezTo>
                        <a:pt x="2127" y="2221"/>
                        <a:pt x="2176" y="2237"/>
                        <a:pt x="2222" y="2237"/>
                      </a:cubicBezTo>
                      <a:cubicBezTo>
                        <a:pt x="2441" y="2237"/>
                        <a:pt x="2588" y="1881"/>
                        <a:pt x="2354" y="1709"/>
                      </a:cubicBezTo>
                      <a:cubicBezTo>
                        <a:pt x="1708" y="1230"/>
                        <a:pt x="1110" y="687"/>
                        <a:pt x="571" y="88"/>
                      </a:cubicBezTo>
                      <a:cubicBezTo>
                        <a:pt x="515" y="27"/>
                        <a:pt x="451" y="1"/>
                        <a:pt x="38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89" name="Google Shape;13589;p23"/>
                <p:cNvSpPr/>
                <p:nvPr/>
              </p:nvSpPr>
              <p:spPr>
                <a:xfrm rot="1271479">
                  <a:off x="2135834" y="3057571"/>
                  <a:ext cx="23059" cy="18304"/>
                </a:xfrm>
                <a:custGeom>
                  <a:avLst/>
                  <a:gdLst/>
                  <a:ahLst/>
                  <a:cxnLst/>
                  <a:rect l="l" t="t" r="r" b="b"/>
                  <a:pathLst>
                    <a:path w="1449" h="1150" extrusionOk="0">
                      <a:moveTo>
                        <a:pt x="330" y="0"/>
                      </a:moveTo>
                      <a:cubicBezTo>
                        <a:pt x="232" y="0"/>
                        <a:pt x="129" y="58"/>
                        <a:pt x="82" y="139"/>
                      </a:cubicBezTo>
                      <a:cubicBezTo>
                        <a:pt x="1" y="279"/>
                        <a:pt x="61" y="427"/>
                        <a:pt x="180" y="515"/>
                      </a:cubicBezTo>
                      <a:lnTo>
                        <a:pt x="990" y="1109"/>
                      </a:lnTo>
                      <a:cubicBezTo>
                        <a:pt x="1028" y="1137"/>
                        <a:pt x="1073" y="1149"/>
                        <a:pt x="1118" y="1149"/>
                      </a:cubicBezTo>
                      <a:cubicBezTo>
                        <a:pt x="1217" y="1149"/>
                        <a:pt x="1319" y="1092"/>
                        <a:pt x="1366" y="1010"/>
                      </a:cubicBezTo>
                      <a:cubicBezTo>
                        <a:pt x="1448" y="872"/>
                        <a:pt x="1388" y="722"/>
                        <a:pt x="1267" y="634"/>
                      </a:cubicBezTo>
                      <a:lnTo>
                        <a:pt x="458" y="40"/>
                      </a:lnTo>
                      <a:cubicBezTo>
                        <a:pt x="420" y="13"/>
                        <a:pt x="375" y="0"/>
                        <a:pt x="33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90" name="Google Shape;13590;p23"/>
                <p:cNvSpPr/>
                <p:nvPr/>
              </p:nvSpPr>
              <p:spPr>
                <a:xfrm rot="1271479">
                  <a:off x="2388136" y="2983942"/>
                  <a:ext cx="11060" cy="36306"/>
                </a:xfrm>
                <a:custGeom>
                  <a:avLst/>
                  <a:gdLst/>
                  <a:ahLst/>
                  <a:cxnLst/>
                  <a:rect l="l" t="t" r="r" b="b"/>
                  <a:pathLst>
                    <a:path w="695" h="2281" extrusionOk="0">
                      <a:moveTo>
                        <a:pt x="269" y="1"/>
                      </a:moveTo>
                      <a:cubicBezTo>
                        <a:pt x="132" y="1"/>
                        <a:pt x="1" y="88"/>
                        <a:pt x="12" y="265"/>
                      </a:cubicBezTo>
                      <a:cubicBezTo>
                        <a:pt x="53" y="848"/>
                        <a:pt x="93" y="1431"/>
                        <a:pt x="133" y="2016"/>
                      </a:cubicBezTo>
                      <a:cubicBezTo>
                        <a:pt x="145" y="2192"/>
                        <a:pt x="289" y="2280"/>
                        <a:pt x="426" y="2280"/>
                      </a:cubicBezTo>
                      <a:cubicBezTo>
                        <a:pt x="564" y="2280"/>
                        <a:pt x="695" y="2192"/>
                        <a:pt x="683" y="2016"/>
                      </a:cubicBezTo>
                      <a:cubicBezTo>
                        <a:pt x="642" y="1433"/>
                        <a:pt x="602" y="849"/>
                        <a:pt x="562" y="265"/>
                      </a:cubicBezTo>
                      <a:cubicBezTo>
                        <a:pt x="551" y="89"/>
                        <a:pt x="407" y="1"/>
                        <a:pt x="26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91" name="Google Shape;13591;p23"/>
                <p:cNvSpPr/>
                <p:nvPr/>
              </p:nvSpPr>
              <p:spPr>
                <a:xfrm rot="1271479">
                  <a:off x="2374577" y="3032498"/>
                  <a:ext cx="10073" cy="23812"/>
                </a:xfrm>
                <a:custGeom>
                  <a:avLst/>
                  <a:gdLst/>
                  <a:ahLst/>
                  <a:cxnLst/>
                  <a:rect l="l" t="t" r="r" b="b"/>
                  <a:pathLst>
                    <a:path w="633" h="1496" extrusionOk="0">
                      <a:moveTo>
                        <a:pt x="363" y="1"/>
                      </a:moveTo>
                      <a:cubicBezTo>
                        <a:pt x="225" y="1"/>
                        <a:pt x="82" y="89"/>
                        <a:pt x="71" y="265"/>
                      </a:cubicBezTo>
                      <a:lnTo>
                        <a:pt x="12" y="1232"/>
                      </a:lnTo>
                      <a:cubicBezTo>
                        <a:pt x="1" y="1408"/>
                        <a:pt x="133" y="1496"/>
                        <a:pt x="270" y="1496"/>
                      </a:cubicBezTo>
                      <a:cubicBezTo>
                        <a:pt x="408" y="1496"/>
                        <a:pt x="551" y="1408"/>
                        <a:pt x="562" y="1232"/>
                      </a:cubicBezTo>
                      <a:lnTo>
                        <a:pt x="621" y="265"/>
                      </a:lnTo>
                      <a:cubicBezTo>
                        <a:pt x="632" y="89"/>
                        <a:pt x="500" y="1"/>
                        <a:pt x="36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92" name="Google Shape;13592;p23"/>
                <p:cNvSpPr/>
                <p:nvPr/>
              </p:nvSpPr>
              <p:spPr>
                <a:xfrm rot="1271479">
                  <a:off x="2454247" y="2944644"/>
                  <a:ext cx="39657" cy="10808"/>
                </a:xfrm>
                <a:custGeom>
                  <a:avLst/>
                  <a:gdLst/>
                  <a:ahLst/>
                  <a:cxnLst/>
                  <a:rect l="l" t="t" r="r" b="b"/>
                  <a:pathLst>
                    <a:path w="2492" h="679" extrusionOk="0">
                      <a:moveTo>
                        <a:pt x="2160" y="0"/>
                      </a:moveTo>
                      <a:cubicBezTo>
                        <a:pt x="2153" y="0"/>
                        <a:pt x="2145" y="0"/>
                        <a:pt x="2137" y="1"/>
                      </a:cubicBezTo>
                      <a:lnTo>
                        <a:pt x="354" y="127"/>
                      </a:lnTo>
                      <a:cubicBezTo>
                        <a:pt x="10" y="151"/>
                        <a:pt x="0" y="678"/>
                        <a:pt x="331" y="678"/>
                      </a:cubicBezTo>
                      <a:cubicBezTo>
                        <a:pt x="338" y="678"/>
                        <a:pt x="346" y="678"/>
                        <a:pt x="354" y="677"/>
                      </a:cubicBezTo>
                      <a:lnTo>
                        <a:pt x="2137" y="551"/>
                      </a:lnTo>
                      <a:cubicBezTo>
                        <a:pt x="2481" y="527"/>
                        <a:pt x="2491" y="0"/>
                        <a:pt x="216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93" name="Google Shape;13593;p23"/>
                <p:cNvSpPr/>
                <p:nvPr/>
              </p:nvSpPr>
              <p:spPr>
                <a:xfrm rot="1271479">
                  <a:off x="2506293" y="2952809"/>
                  <a:ext cx="21611" cy="10441"/>
                </a:xfrm>
                <a:custGeom>
                  <a:avLst/>
                  <a:gdLst/>
                  <a:ahLst/>
                  <a:cxnLst/>
                  <a:rect l="l" t="t" r="r" b="b"/>
                  <a:pathLst>
                    <a:path w="1358" h="656" extrusionOk="0">
                      <a:moveTo>
                        <a:pt x="1042" y="0"/>
                      </a:moveTo>
                      <a:cubicBezTo>
                        <a:pt x="1022" y="0"/>
                        <a:pt x="1002" y="2"/>
                        <a:pt x="983" y="5"/>
                      </a:cubicBezTo>
                      <a:lnTo>
                        <a:pt x="228" y="120"/>
                      </a:lnTo>
                      <a:cubicBezTo>
                        <a:pt x="81" y="144"/>
                        <a:pt x="0" y="327"/>
                        <a:pt x="36" y="459"/>
                      </a:cubicBezTo>
                      <a:cubicBezTo>
                        <a:pt x="74" y="594"/>
                        <a:pt x="189" y="656"/>
                        <a:pt x="315" y="656"/>
                      </a:cubicBezTo>
                      <a:cubicBezTo>
                        <a:pt x="335" y="656"/>
                        <a:pt x="355" y="654"/>
                        <a:pt x="375" y="651"/>
                      </a:cubicBezTo>
                      <a:lnTo>
                        <a:pt x="1129" y="536"/>
                      </a:lnTo>
                      <a:cubicBezTo>
                        <a:pt x="1276" y="514"/>
                        <a:pt x="1357" y="329"/>
                        <a:pt x="1320" y="197"/>
                      </a:cubicBezTo>
                      <a:cubicBezTo>
                        <a:pt x="1283" y="62"/>
                        <a:pt x="1168" y="0"/>
                        <a:pt x="104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94" name="Google Shape;13594;p23"/>
                <p:cNvSpPr/>
                <p:nvPr/>
              </p:nvSpPr>
              <p:spPr>
                <a:xfrm rot="1271479">
                  <a:off x="2571126" y="2667051"/>
                  <a:ext cx="55443" cy="19960"/>
                </a:xfrm>
                <a:custGeom>
                  <a:avLst/>
                  <a:gdLst/>
                  <a:ahLst/>
                  <a:cxnLst/>
                  <a:rect l="l" t="t" r="r" b="b"/>
                  <a:pathLst>
                    <a:path w="3484" h="1254" extrusionOk="0">
                      <a:moveTo>
                        <a:pt x="418" y="1"/>
                      </a:moveTo>
                      <a:cubicBezTo>
                        <a:pt x="113" y="1"/>
                        <a:pt x="0" y="475"/>
                        <a:pt x="329" y="537"/>
                      </a:cubicBezTo>
                      <a:cubicBezTo>
                        <a:pt x="1245" y="709"/>
                        <a:pt x="2149" y="943"/>
                        <a:pt x="3034" y="1238"/>
                      </a:cubicBezTo>
                      <a:cubicBezTo>
                        <a:pt x="3066" y="1249"/>
                        <a:pt x="3096" y="1253"/>
                        <a:pt x="3124" y="1253"/>
                      </a:cubicBezTo>
                      <a:cubicBezTo>
                        <a:pt x="3394" y="1253"/>
                        <a:pt x="3483" y="808"/>
                        <a:pt x="3181" y="707"/>
                      </a:cubicBezTo>
                      <a:cubicBezTo>
                        <a:pt x="2296" y="412"/>
                        <a:pt x="1392" y="178"/>
                        <a:pt x="475" y="6"/>
                      </a:cubicBezTo>
                      <a:cubicBezTo>
                        <a:pt x="456" y="3"/>
                        <a:pt x="436" y="1"/>
                        <a:pt x="418"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95" name="Google Shape;13595;p23"/>
                <p:cNvSpPr/>
                <p:nvPr/>
              </p:nvSpPr>
              <p:spPr>
                <a:xfrm rot="1271479">
                  <a:off x="2623109" y="2701546"/>
                  <a:ext cx="23743" cy="15758"/>
                </a:xfrm>
                <a:custGeom>
                  <a:avLst/>
                  <a:gdLst/>
                  <a:ahLst/>
                  <a:cxnLst/>
                  <a:rect l="l" t="t" r="r" b="b"/>
                  <a:pathLst>
                    <a:path w="1492" h="990" extrusionOk="0">
                      <a:moveTo>
                        <a:pt x="306" y="0"/>
                      </a:moveTo>
                      <a:cubicBezTo>
                        <a:pt x="189" y="0"/>
                        <a:pt x="72" y="98"/>
                        <a:pt x="43" y="206"/>
                      </a:cubicBezTo>
                      <a:cubicBezTo>
                        <a:pt x="0" y="363"/>
                        <a:pt x="96" y="490"/>
                        <a:pt x="235" y="545"/>
                      </a:cubicBezTo>
                      <a:cubicBezTo>
                        <a:pt x="494" y="649"/>
                        <a:pt x="741" y="782"/>
                        <a:pt x="971" y="942"/>
                      </a:cubicBezTo>
                      <a:cubicBezTo>
                        <a:pt x="1020" y="975"/>
                        <a:pt x="1069" y="989"/>
                        <a:pt x="1115" y="989"/>
                      </a:cubicBezTo>
                      <a:cubicBezTo>
                        <a:pt x="1341" y="989"/>
                        <a:pt x="1492" y="631"/>
                        <a:pt x="1249" y="467"/>
                      </a:cubicBezTo>
                      <a:cubicBezTo>
                        <a:pt x="977" y="284"/>
                        <a:pt x="686" y="132"/>
                        <a:pt x="380" y="14"/>
                      </a:cubicBezTo>
                      <a:cubicBezTo>
                        <a:pt x="356" y="5"/>
                        <a:pt x="331" y="0"/>
                        <a:pt x="30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96" name="Google Shape;13596;p23"/>
                <p:cNvSpPr/>
                <p:nvPr/>
              </p:nvSpPr>
              <p:spPr>
                <a:xfrm rot="1271479">
                  <a:off x="2573208" y="2549709"/>
                  <a:ext cx="9103" cy="51173"/>
                </a:xfrm>
                <a:custGeom>
                  <a:avLst/>
                  <a:gdLst/>
                  <a:ahLst/>
                  <a:cxnLst/>
                  <a:rect l="l" t="t" r="r" b="b"/>
                  <a:pathLst>
                    <a:path w="572" h="3215" extrusionOk="0">
                      <a:moveTo>
                        <a:pt x="297" y="0"/>
                      </a:moveTo>
                      <a:cubicBezTo>
                        <a:pt x="159" y="0"/>
                        <a:pt x="21" y="89"/>
                        <a:pt x="20" y="266"/>
                      </a:cubicBezTo>
                      <a:cubicBezTo>
                        <a:pt x="13" y="1161"/>
                        <a:pt x="8" y="2054"/>
                        <a:pt x="2" y="2948"/>
                      </a:cubicBezTo>
                      <a:cubicBezTo>
                        <a:pt x="1" y="3125"/>
                        <a:pt x="138" y="3214"/>
                        <a:pt x="276" y="3214"/>
                      </a:cubicBezTo>
                      <a:cubicBezTo>
                        <a:pt x="413" y="3214"/>
                        <a:pt x="550" y="3126"/>
                        <a:pt x="551" y="2948"/>
                      </a:cubicBezTo>
                      <a:cubicBezTo>
                        <a:pt x="558" y="2054"/>
                        <a:pt x="563" y="1161"/>
                        <a:pt x="570" y="266"/>
                      </a:cubicBezTo>
                      <a:cubicBezTo>
                        <a:pt x="572" y="89"/>
                        <a:pt x="435" y="0"/>
                        <a:pt x="29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97" name="Google Shape;13597;p23"/>
                <p:cNvSpPr/>
                <p:nvPr/>
              </p:nvSpPr>
              <p:spPr>
                <a:xfrm rot="1271479">
                  <a:off x="2586574" y="2520381"/>
                  <a:ext cx="12047" cy="20580"/>
                </a:xfrm>
                <a:custGeom>
                  <a:avLst/>
                  <a:gdLst/>
                  <a:ahLst/>
                  <a:cxnLst/>
                  <a:rect l="l" t="t" r="r" b="b"/>
                  <a:pathLst>
                    <a:path w="757" h="1293" extrusionOk="0">
                      <a:moveTo>
                        <a:pt x="336" y="0"/>
                      </a:moveTo>
                      <a:cubicBezTo>
                        <a:pt x="172" y="0"/>
                        <a:pt x="0" y="135"/>
                        <a:pt x="54" y="342"/>
                      </a:cubicBezTo>
                      <a:cubicBezTo>
                        <a:pt x="113" y="564"/>
                        <a:pt x="157" y="789"/>
                        <a:pt x="189" y="1019"/>
                      </a:cubicBezTo>
                      <a:cubicBezTo>
                        <a:pt x="206" y="1165"/>
                        <a:pt x="301" y="1293"/>
                        <a:pt x="463" y="1293"/>
                      </a:cubicBezTo>
                      <a:cubicBezTo>
                        <a:pt x="596" y="1293"/>
                        <a:pt x="757" y="1165"/>
                        <a:pt x="737" y="1019"/>
                      </a:cubicBezTo>
                      <a:lnTo>
                        <a:pt x="739" y="1019"/>
                      </a:lnTo>
                      <a:cubicBezTo>
                        <a:pt x="704" y="741"/>
                        <a:pt x="652" y="467"/>
                        <a:pt x="584" y="195"/>
                      </a:cubicBezTo>
                      <a:cubicBezTo>
                        <a:pt x="549" y="59"/>
                        <a:pt x="444" y="0"/>
                        <a:pt x="33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98" name="Google Shape;13598;p23"/>
                <p:cNvSpPr/>
                <p:nvPr/>
              </p:nvSpPr>
              <p:spPr>
                <a:xfrm rot="1271479">
                  <a:off x="2235681" y="2496759"/>
                  <a:ext cx="42282" cy="37054"/>
                </a:xfrm>
                <a:custGeom>
                  <a:avLst/>
                  <a:gdLst/>
                  <a:ahLst/>
                  <a:cxnLst/>
                  <a:rect l="l" t="t" r="r" b="b"/>
                  <a:pathLst>
                    <a:path w="2657" h="2328" extrusionOk="0">
                      <a:moveTo>
                        <a:pt x="1328" y="0"/>
                      </a:moveTo>
                      <a:cubicBezTo>
                        <a:pt x="1124" y="0"/>
                        <a:pt x="917" y="54"/>
                        <a:pt x="729" y="166"/>
                      </a:cubicBezTo>
                      <a:cubicBezTo>
                        <a:pt x="179" y="498"/>
                        <a:pt x="1" y="1212"/>
                        <a:pt x="332" y="1763"/>
                      </a:cubicBezTo>
                      <a:cubicBezTo>
                        <a:pt x="550" y="2126"/>
                        <a:pt x="935" y="2327"/>
                        <a:pt x="1330" y="2327"/>
                      </a:cubicBezTo>
                      <a:cubicBezTo>
                        <a:pt x="1534" y="2327"/>
                        <a:pt x="1741" y="2274"/>
                        <a:pt x="1928" y="2161"/>
                      </a:cubicBezTo>
                      <a:cubicBezTo>
                        <a:pt x="2479" y="1830"/>
                        <a:pt x="2657" y="1116"/>
                        <a:pt x="2326" y="564"/>
                      </a:cubicBezTo>
                      <a:cubicBezTo>
                        <a:pt x="2108" y="201"/>
                        <a:pt x="1723" y="0"/>
                        <a:pt x="132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599" name="Google Shape;13599;p23"/>
                <p:cNvSpPr/>
                <p:nvPr/>
              </p:nvSpPr>
              <p:spPr>
                <a:xfrm rot="1271479">
                  <a:off x="2152774" y="2767913"/>
                  <a:ext cx="38718" cy="37054"/>
                </a:xfrm>
                <a:custGeom>
                  <a:avLst/>
                  <a:gdLst/>
                  <a:ahLst/>
                  <a:cxnLst/>
                  <a:rect l="l" t="t" r="r" b="b"/>
                  <a:pathLst>
                    <a:path w="2433" h="2328" extrusionOk="0">
                      <a:moveTo>
                        <a:pt x="1255" y="1"/>
                      </a:moveTo>
                      <a:cubicBezTo>
                        <a:pt x="1242" y="1"/>
                        <a:pt x="1230" y="1"/>
                        <a:pt x="1217" y="1"/>
                      </a:cubicBezTo>
                      <a:cubicBezTo>
                        <a:pt x="746" y="16"/>
                        <a:pt x="332" y="313"/>
                        <a:pt x="166" y="753"/>
                      </a:cubicBezTo>
                      <a:cubicBezTo>
                        <a:pt x="0" y="1193"/>
                        <a:pt x="115" y="1690"/>
                        <a:pt x="458" y="2013"/>
                      </a:cubicBezTo>
                      <a:cubicBezTo>
                        <a:pt x="678" y="2219"/>
                        <a:pt x="964" y="2327"/>
                        <a:pt x="1253" y="2327"/>
                      </a:cubicBezTo>
                      <a:cubicBezTo>
                        <a:pt x="1416" y="2327"/>
                        <a:pt x="1579" y="2293"/>
                        <a:pt x="1733" y="2224"/>
                      </a:cubicBezTo>
                      <a:cubicBezTo>
                        <a:pt x="2162" y="2030"/>
                        <a:pt x="2433" y="1597"/>
                        <a:pt x="2417" y="1128"/>
                      </a:cubicBezTo>
                      <a:cubicBezTo>
                        <a:pt x="2397"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00" name="Google Shape;13600;p23"/>
                <p:cNvSpPr/>
                <p:nvPr/>
              </p:nvSpPr>
              <p:spPr>
                <a:xfrm rot="1271479">
                  <a:off x="2316450" y="2741714"/>
                  <a:ext cx="38734" cy="37038"/>
                </a:xfrm>
                <a:custGeom>
                  <a:avLst/>
                  <a:gdLst/>
                  <a:ahLst/>
                  <a:cxnLst/>
                  <a:rect l="l" t="t" r="r" b="b"/>
                  <a:pathLst>
                    <a:path w="2434" h="2327" extrusionOk="0">
                      <a:moveTo>
                        <a:pt x="1258" y="1"/>
                      </a:moveTo>
                      <a:cubicBezTo>
                        <a:pt x="1244" y="1"/>
                        <a:pt x="1231" y="1"/>
                        <a:pt x="1218" y="1"/>
                      </a:cubicBezTo>
                      <a:cubicBezTo>
                        <a:pt x="747" y="16"/>
                        <a:pt x="333" y="313"/>
                        <a:pt x="167" y="753"/>
                      </a:cubicBezTo>
                      <a:cubicBezTo>
                        <a:pt x="1" y="1194"/>
                        <a:pt x="116" y="1690"/>
                        <a:pt x="459" y="2013"/>
                      </a:cubicBezTo>
                      <a:cubicBezTo>
                        <a:pt x="679" y="2219"/>
                        <a:pt x="965" y="2327"/>
                        <a:pt x="1255" y="2327"/>
                      </a:cubicBezTo>
                      <a:cubicBezTo>
                        <a:pt x="1417" y="2327"/>
                        <a:pt x="1580" y="2293"/>
                        <a:pt x="1733" y="2224"/>
                      </a:cubicBezTo>
                      <a:cubicBezTo>
                        <a:pt x="2163" y="2029"/>
                        <a:pt x="2433" y="1597"/>
                        <a:pt x="2418" y="1126"/>
                      </a:cubicBezTo>
                      <a:cubicBezTo>
                        <a:pt x="2398" y="498"/>
                        <a:pt x="1882" y="1"/>
                        <a:pt x="1258"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01" name="Google Shape;13601;p23"/>
                <p:cNvSpPr/>
                <p:nvPr/>
              </p:nvSpPr>
              <p:spPr>
                <a:xfrm rot="1271479">
                  <a:off x="2373529" y="2579386"/>
                  <a:ext cx="38718" cy="37038"/>
                </a:xfrm>
                <a:custGeom>
                  <a:avLst/>
                  <a:gdLst/>
                  <a:ahLst/>
                  <a:cxnLst/>
                  <a:rect l="l" t="t" r="r" b="b"/>
                  <a:pathLst>
                    <a:path w="2433" h="2327" extrusionOk="0">
                      <a:moveTo>
                        <a:pt x="1257" y="0"/>
                      </a:moveTo>
                      <a:cubicBezTo>
                        <a:pt x="1244" y="0"/>
                        <a:pt x="1231" y="0"/>
                        <a:pt x="1217" y="1"/>
                      </a:cubicBezTo>
                      <a:cubicBezTo>
                        <a:pt x="747" y="16"/>
                        <a:pt x="332" y="312"/>
                        <a:pt x="166" y="753"/>
                      </a:cubicBezTo>
                      <a:cubicBezTo>
                        <a:pt x="0" y="1193"/>
                        <a:pt x="116" y="1690"/>
                        <a:pt x="458" y="2012"/>
                      </a:cubicBezTo>
                      <a:cubicBezTo>
                        <a:pt x="680" y="2218"/>
                        <a:pt x="965" y="2326"/>
                        <a:pt x="1256" y="2326"/>
                      </a:cubicBezTo>
                      <a:cubicBezTo>
                        <a:pt x="1417" y="2326"/>
                        <a:pt x="1581" y="2293"/>
                        <a:pt x="1734" y="2223"/>
                      </a:cubicBezTo>
                      <a:cubicBezTo>
                        <a:pt x="2162" y="2029"/>
                        <a:pt x="2433" y="1596"/>
                        <a:pt x="2418" y="1126"/>
                      </a:cubicBezTo>
                      <a:cubicBezTo>
                        <a:pt x="2398" y="497"/>
                        <a:pt x="1882" y="0"/>
                        <a:pt x="125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02" name="Google Shape;13602;p23"/>
                <p:cNvSpPr/>
                <p:nvPr/>
              </p:nvSpPr>
              <p:spPr>
                <a:xfrm rot="1271479">
                  <a:off x="2156854" y="2862980"/>
                  <a:ext cx="38734" cy="37054"/>
                </a:xfrm>
                <a:custGeom>
                  <a:avLst/>
                  <a:gdLst/>
                  <a:ahLst/>
                  <a:cxnLst/>
                  <a:rect l="l" t="t" r="r" b="b"/>
                  <a:pathLst>
                    <a:path w="2434" h="2328" extrusionOk="0">
                      <a:moveTo>
                        <a:pt x="1255" y="0"/>
                      </a:moveTo>
                      <a:cubicBezTo>
                        <a:pt x="1243" y="0"/>
                        <a:pt x="1230" y="0"/>
                        <a:pt x="1218" y="1"/>
                      </a:cubicBezTo>
                      <a:cubicBezTo>
                        <a:pt x="747" y="16"/>
                        <a:pt x="333" y="314"/>
                        <a:pt x="167" y="754"/>
                      </a:cubicBezTo>
                      <a:cubicBezTo>
                        <a:pt x="1" y="1194"/>
                        <a:pt x="116" y="1691"/>
                        <a:pt x="459" y="2012"/>
                      </a:cubicBezTo>
                      <a:cubicBezTo>
                        <a:pt x="680" y="2219"/>
                        <a:pt x="966" y="2328"/>
                        <a:pt x="1256" y="2328"/>
                      </a:cubicBezTo>
                      <a:cubicBezTo>
                        <a:pt x="1418" y="2328"/>
                        <a:pt x="1581" y="2294"/>
                        <a:pt x="1735" y="2225"/>
                      </a:cubicBezTo>
                      <a:cubicBezTo>
                        <a:pt x="2163" y="2030"/>
                        <a:pt x="2433" y="1598"/>
                        <a:pt x="2418" y="1127"/>
                      </a:cubicBezTo>
                      <a:cubicBezTo>
                        <a:pt x="2398" y="498"/>
                        <a:pt x="1881" y="0"/>
                        <a:pt x="1255"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03" name="Google Shape;13603;p23"/>
                <p:cNvSpPr/>
                <p:nvPr/>
              </p:nvSpPr>
              <p:spPr>
                <a:xfrm rot="1271479">
                  <a:off x="2077499" y="2570393"/>
                  <a:ext cx="38734" cy="37054"/>
                </a:xfrm>
                <a:custGeom>
                  <a:avLst/>
                  <a:gdLst/>
                  <a:ahLst/>
                  <a:cxnLst/>
                  <a:rect l="l" t="t" r="r" b="b"/>
                  <a:pathLst>
                    <a:path w="2434" h="2328" extrusionOk="0">
                      <a:moveTo>
                        <a:pt x="1256" y="0"/>
                      </a:moveTo>
                      <a:cubicBezTo>
                        <a:pt x="1243" y="0"/>
                        <a:pt x="1231"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04" name="Google Shape;13604;p23"/>
                <p:cNvSpPr/>
                <p:nvPr/>
              </p:nvSpPr>
              <p:spPr>
                <a:xfrm rot="1271479">
                  <a:off x="2139709" y="2491398"/>
                  <a:ext cx="38718" cy="37054"/>
                </a:xfrm>
                <a:custGeom>
                  <a:avLst/>
                  <a:gdLst/>
                  <a:ahLst/>
                  <a:cxnLst/>
                  <a:rect l="l" t="t" r="r" b="b"/>
                  <a:pathLst>
                    <a:path w="2433" h="2328" extrusionOk="0">
                      <a:moveTo>
                        <a:pt x="1255" y="1"/>
                      </a:moveTo>
                      <a:cubicBezTo>
                        <a:pt x="1243" y="1"/>
                        <a:pt x="1230" y="1"/>
                        <a:pt x="1217" y="1"/>
                      </a:cubicBezTo>
                      <a:cubicBezTo>
                        <a:pt x="747" y="16"/>
                        <a:pt x="332" y="314"/>
                        <a:pt x="166" y="754"/>
                      </a:cubicBezTo>
                      <a:cubicBezTo>
                        <a:pt x="0" y="1193"/>
                        <a:pt x="116" y="1692"/>
                        <a:pt x="459" y="2013"/>
                      </a:cubicBezTo>
                      <a:cubicBezTo>
                        <a:pt x="679" y="2219"/>
                        <a:pt x="965" y="2328"/>
                        <a:pt x="1255" y="2328"/>
                      </a:cubicBezTo>
                      <a:cubicBezTo>
                        <a:pt x="1417" y="2328"/>
                        <a:pt x="1580" y="2294"/>
                        <a:pt x="1735" y="2224"/>
                      </a:cubicBezTo>
                      <a:cubicBezTo>
                        <a:pt x="2163" y="2030"/>
                        <a:pt x="2433" y="1598"/>
                        <a:pt x="2418" y="1128"/>
                      </a:cubicBezTo>
                      <a:cubicBezTo>
                        <a:pt x="2398"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05" name="Google Shape;13605;p23"/>
                <p:cNvSpPr/>
                <p:nvPr/>
              </p:nvSpPr>
              <p:spPr>
                <a:xfrm rot="1271479">
                  <a:off x="2208346" y="2689321"/>
                  <a:ext cx="38734" cy="37038"/>
                </a:xfrm>
                <a:custGeom>
                  <a:avLst/>
                  <a:gdLst/>
                  <a:ahLst/>
                  <a:cxnLst/>
                  <a:rect l="l" t="t" r="r" b="b"/>
                  <a:pathLst>
                    <a:path w="2434" h="2327" extrusionOk="0">
                      <a:moveTo>
                        <a:pt x="1256" y="0"/>
                      </a:moveTo>
                      <a:cubicBezTo>
                        <a:pt x="1243" y="0"/>
                        <a:pt x="1230" y="0"/>
                        <a:pt x="1218" y="1"/>
                      </a:cubicBezTo>
                      <a:cubicBezTo>
                        <a:pt x="747" y="16"/>
                        <a:pt x="333" y="312"/>
                        <a:pt x="167" y="753"/>
                      </a:cubicBezTo>
                      <a:cubicBezTo>
                        <a:pt x="1" y="1193"/>
                        <a:pt x="116" y="1690"/>
                        <a:pt x="459" y="2012"/>
                      </a:cubicBezTo>
                      <a:cubicBezTo>
                        <a:pt x="680" y="2219"/>
                        <a:pt x="965" y="2327"/>
                        <a:pt x="1255" y="2327"/>
                      </a:cubicBezTo>
                      <a:cubicBezTo>
                        <a:pt x="1417" y="2327"/>
                        <a:pt x="1581" y="2293"/>
                        <a:pt x="1735" y="2223"/>
                      </a:cubicBezTo>
                      <a:cubicBezTo>
                        <a:pt x="2163" y="2030"/>
                        <a:pt x="2433" y="1596"/>
                        <a:pt x="2418" y="1127"/>
                      </a:cubicBezTo>
                      <a:cubicBezTo>
                        <a:pt x="2398" y="496"/>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06" name="Google Shape;13606;p23"/>
                <p:cNvSpPr/>
                <p:nvPr/>
              </p:nvSpPr>
              <p:spPr>
                <a:xfrm rot="1271479">
                  <a:off x="2364166" y="2820626"/>
                  <a:ext cx="18332" cy="17509"/>
                </a:xfrm>
                <a:custGeom>
                  <a:avLst/>
                  <a:gdLst/>
                  <a:ahLst/>
                  <a:cxnLst/>
                  <a:rect l="l" t="t" r="r" b="b"/>
                  <a:pathLst>
                    <a:path w="1152" h="1100" extrusionOk="0">
                      <a:moveTo>
                        <a:pt x="596" y="0"/>
                      </a:moveTo>
                      <a:cubicBezTo>
                        <a:pt x="590" y="0"/>
                        <a:pt x="583" y="0"/>
                        <a:pt x="576" y="1"/>
                      </a:cubicBezTo>
                      <a:cubicBezTo>
                        <a:pt x="354" y="8"/>
                        <a:pt x="158" y="147"/>
                        <a:pt x="78" y="356"/>
                      </a:cubicBezTo>
                      <a:cubicBezTo>
                        <a:pt x="0" y="565"/>
                        <a:pt x="55" y="799"/>
                        <a:pt x="217" y="951"/>
                      </a:cubicBezTo>
                      <a:cubicBezTo>
                        <a:pt x="321" y="1049"/>
                        <a:pt x="456" y="1100"/>
                        <a:pt x="592" y="1100"/>
                      </a:cubicBezTo>
                      <a:cubicBezTo>
                        <a:pt x="670" y="1100"/>
                        <a:pt x="747" y="1083"/>
                        <a:pt x="821" y="1050"/>
                      </a:cubicBezTo>
                      <a:cubicBezTo>
                        <a:pt x="1024" y="958"/>
                        <a:pt x="1151" y="754"/>
                        <a:pt x="1143" y="532"/>
                      </a:cubicBezTo>
                      <a:cubicBezTo>
                        <a:pt x="1134" y="235"/>
                        <a:pt x="891" y="0"/>
                        <a:pt x="59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07" name="Google Shape;13607;p23"/>
                <p:cNvSpPr/>
                <p:nvPr/>
              </p:nvSpPr>
              <p:spPr>
                <a:xfrm rot="1271479">
                  <a:off x="2173222" y="2648078"/>
                  <a:ext cx="18317" cy="17540"/>
                </a:xfrm>
                <a:custGeom>
                  <a:avLst/>
                  <a:gdLst/>
                  <a:ahLst/>
                  <a:cxnLst/>
                  <a:rect l="l" t="t" r="r" b="b"/>
                  <a:pathLst>
                    <a:path w="1151" h="1102" extrusionOk="0">
                      <a:moveTo>
                        <a:pt x="594" y="1"/>
                      </a:moveTo>
                      <a:cubicBezTo>
                        <a:pt x="589" y="1"/>
                        <a:pt x="583" y="1"/>
                        <a:pt x="577" y="1"/>
                      </a:cubicBezTo>
                      <a:cubicBezTo>
                        <a:pt x="353" y="9"/>
                        <a:pt x="157" y="149"/>
                        <a:pt x="79" y="358"/>
                      </a:cubicBezTo>
                      <a:cubicBezTo>
                        <a:pt x="1" y="565"/>
                        <a:pt x="55" y="801"/>
                        <a:pt x="217" y="953"/>
                      </a:cubicBezTo>
                      <a:cubicBezTo>
                        <a:pt x="322" y="1050"/>
                        <a:pt x="457" y="1101"/>
                        <a:pt x="594" y="1101"/>
                      </a:cubicBezTo>
                      <a:cubicBezTo>
                        <a:pt x="671" y="1101"/>
                        <a:pt x="748" y="1085"/>
                        <a:pt x="821" y="1052"/>
                      </a:cubicBezTo>
                      <a:cubicBezTo>
                        <a:pt x="1023" y="960"/>
                        <a:pt x="1150" y="756"/>
                        <a:pt x="1143" y="534"/>
                      </a:cubicBezTo>
                      <a:cubicBezTo>
                        <a:pt x="1134" y="236"/>
                        <a:pt x="890" y="1"/>
                        <a:pt x="594"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08" name="Google Shape;13608;p23"/>
                <p:cNvSpPr/>
                <p:nvPr/>
              </p:nvSpPr>
              <p:spPr>
                <a:xfrm rot="1271479">
                  <a:off x="2240570" y="2767905"/>
                  <a:ext cx="18301" cy="17509"/>
                </a:xfrm>
                <a:custGeom>
                  <a:avLst/>
                  <a:gdLst/>
                  <a:ahLst/>
                  <a:cxnLst/>
                  <a:rect l="l" t="t" r="r" b="b"/>
                  <a:pathLst>
                    <a:path w="1150" h="1100" extrusionOk="0">
                      <a:moveTo>
                        <a:pt x="597" y="0"/>
                      </a:moveTo>
                      <a:cubicBezTo>
                        <a:pt x="590" y="0"/>
                        <a:pt x="583" y="0"/>
                        <a:pt x="576" y="0"/>
                      </a:cubicBezTo>
                      <a:cubicBezTo>
                        <a:pt x="353" y="7"/>
                        <a:pt x="157" y="147"/>
                        <a:pt x="78" y="356"/>
                      </a:cubicBezTo>
                      <a:cubicBezTo>
                        <a:pt x="0" y="564"/>
                        <a:pt x="55" y="799"/>
                        <a:pt x="217" y="951"/>
                      </a:cubicBezTo>
                      <a:cubicBezTo>
                        <a:pt x="321" y="1049"/>
                        <a:pt x="456" y="1099"/>
                        <a:pt x="593" y="1099"/>
                      </a:cubicBezTo>
                      <a:cubicBezTo>
                        <a:pt x="670" y="1099"/>
                        <a:pt x="747" y="1083"/>
                        <a:pt x="821" y="1050"/>
                      </a:cubicBezTo>
                      <a:cubicBezTo>
                        <a:pt x="1022" y="958"/>
                        <a:pt x="1150" y="754"/>
                        <a:pt x="1143" y="531"/>
                      </a:cubicBezTo>
                      <a:cubicBezTo>
                        <a:pt x="1134" y="235"/>
                        <a:pt x="891" y="0"/>
                        <a:pt x="59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09" name="Google Shape;13609;p23"/>
                <p:cNvSpPr/>
                <p:nvPr/>
              </p:nvSpPr>
              <p:spPr>
                <a:xfrm rot="1271479">
                  <a:off x="2096246" y="2527400"/>
                  <a:ext cx="18332" cy="17524"/>
                </a:xfrm>
                <a:custGeom>
                  <a:avLst/>
                  <a:gdLst/>
                  <a:ahLst/>
                  <a:cxnLst/>
                  <a:rect l="l" t="t" r="r" b="b"/>
                  <a:pathLst>
                    <a:path w="1152" h="1101" extrusionOk="0">
                      <a:moveTo>
                        <a:pt x="594" y="0"/>
                      </a:moveTo>
                      <a:cubicBezTo>
                        <a:pt x="588" y="0"/>
                        <a:pt x="582" y="0"/>
                        <a:pt x="577" y="0"/>
                      </a:cubicBezTo>
                      <a:cubicBezTo>
                        <a:pt x="354" y="9"/>
                        <a:pt x="158" y="149"/>
                        <a:pt x="80" y="357"/>
                      </a:cubicBezTo>
                      <a:cubicBezTo>
                        <a:pt x="0" y="564"/>
                        <a:pt x="55" y="800"/>
                        <a:pt x="219" y="953"/>
                      </a:cubicBezTo>
                      <a:cubicBezTo>
                        <a:pt x="322" y="1049"/>
                        <a:pt x="457" y="1100"/>
                        <a:pt x="594" y="1100"/>
                      </a:cubicBezTo>
                      <a:cubicBezTo>
                        <a:pt x="671" y="1100"/>
                        <a:pt x="748" y="1084"/>
                        <a:pt x="821" y="1051"/>
                      </a:cubicBezTo>
                      <a:cubicBezTo>
                        <a:pt x="1024" y="959"/>
                        <a:pt x="1151" y="755"/>
                        <a:pt x="1143" y="533"/>
                      </a:cubicBezTo>
                      <a:cubicBezTo>
                        <a:pt x="1134" y="235"/>
                        <a:pt x="890" y="0"/>
                        <a:pt x="594"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10" name="Google Shape;13610;p23"/>
                <p:cNvSpPr/>
                <p:nvPr/>
              </p:nvSpPr>
              <p:spPr>
                <a:xfrm rot="1271479">
                  <a:off x="2131919" y="2834819"/>
                  <a:ext cx="18317" cy="17540"/>
                </a:xfrm>
                <a:custGeom>
                  <a:avLst/>
                  <a:gdLst/>
                  <a:ahLst/>
                  <a:cxnLst/>
                  <a:rect l="l" t="t" r="r" b="b"/>
                  <a:pathLst>
                    <a:path w="1151" h="1102" extrusionOk="0">
                      <a:moveTo>
                        <a:pt x="593" y="1"/>
                      </a:moveTo>
                      <a:cubicBezTo>
                        <a:pt x="588" y="1"/>
                        <a:pt x="582" y="1"/>
                        <a:pt x="576" y="1"/>
                      </a:cubicBezTo>
                      <a:cubicBezTo>
                        <a:pt x="353" y="8"/>
                        <a:pt x="157" y="148"/>
                        <a:pt x="79" y="357"/>
                      </a:cubicBezTo>
                      <a:cubicBezTo>
                        <a:pt x="1" y="565"/>
                        <a:pt x="54" y="800"/>
                        <a:pt x="218" y="952"/>
                      </a:cubicBezTo>
                      <a:cubicBezTo>
                        <a:pt x="321" y="1050"/>
                        <a:pt x="457" y="1101"/>
                        <a:pt x="594" y="1101"/>
                      </a:cubicBezTo>
                      <a:cubicBezTo>
                        <a:pt x="671" y="1101"/>
                        <a:pt x="748" y="1085"/>
                        <a:pt x="820" y="1052"/>
                      </a:cubicBezTo>
                      <a:cubicBezTo>
                        <a:pt x="1023" y="960"/>
                        <a:pt x="1151" y="756"/>
                        <a:pt x="1144" y="534"/>
                      </a:cubicBezTo>
                      <a:cubicBezTo>
                        <a:pt x="1133" y="235"/>
                        <a:pt x="889" y="1"/>
                        <a:pt x="593"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11" name="Google Shape;13611;p23"/>
                <p:cNvSpPr/>
                <p:nvPr/>
              </p:nvSpPr>
              <p:spPr>
                <a:xfrm rot="1271479">
                  <a:off x="2020256" y="2717150"/>
                  <a:ext cx="18332" cy="17509"/>
                </a:xfrm>
                <a:custGeom>
                  <a:avLst/>
                  <a:gdLst/>
                  <a:ahLst/>
                  <a:cxnLst/>
                  <a:rect l="l" t="t" r="r" b="b"/>
                  <a:pathLst>
                    <a:path w="1152" h="1100" extrusionOk="0">
                      <a:moveTo>
                        <a:pt x="596" y="1"/>
                      </a:moveTo>
                      <a:cubicBezTo>
                        <a:pt x="590" y="1"/>
                        <a:pt x="583" y="1"/>
                        <a:pt x="576" y="1"/>
                      </a:cubicBezTo>
                      <a:cubicBezTo>
                        <a:pt x="354" y="8"/>
                        <a:pt x="158" y="148"/>
                        <a:pt x="80" y="356"/>
                      </a:cubicBezTo>
                      <a:cubicBezTo>
                        <a:pt x="0" y="563"/>
                        <a:pt x="55" y="799"/>
                        <a:pt x="217" y="952"/>
                      </a:cubicBezTo>
                      <a:cubicBezTo>
                        <a:pt x="321" y="1049"/>
                        <a:pt x="456" y="1100"/>
                        <a:pt x="592" y="1100"/>
                      </a:cubicBezTo>
                      <a:cubicBezTo>
                        <a:pt x="669" y="1100"/>
                        <a:pt x="747" y="1084"/>
                        <a:pt x="820" y="1050"/>
                      </a:cubicBezTo>
                      <a:cubicBezTo>
                        <a:pt x="1024" y="959"/>
                        <a:pt x="1151" y="754"/>
                        <a:pt x="1143" y="532"/>
                      </a:cubicBezTo>
                      <a:cubicBezTo>
                        <a:pt x="1134" y="235"/>
                        <a:pt x="891" y="1"/>
                        <a:pt x="59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12" name="Google Shape;13612;p23"/>
                <p:cNvSpPr/>
                <p:nvPr/>
              </p:nvSpPr>
              <p:spPr>
                <a:xfrm rot="1271479">
                  <a:off x="2311958" y="2538525"/>
                  <a:ext cx="18301" cy="17524"/>
                </a:xfrm>
                <a:custGeom>
                  <a:avLst/>
                  <a:gdLst/>
                  <a:ahLst/>
                  <a:cxnLst/>
                  <a:rect l="l" t="t" r="r" b="b"/>
                  <a:pathLst>
                    <a:path w="1150" h="1101" extrusionOk="0">
                      <a:moveTo>
                        <a:pt x="595" y="1"/>
                      </a:moveTo>
                      <a:cubicBezTo>
                        <a:pt x="588" y="1"/>
                        <a:pt x="582" y="1"/>
                        <a:pt x="575" y="1"/>
                      </a:cubicBezTo>
                      <a:cubicBezTo>
                        <a:pt x="353" y="8"/>
                        <a:pt x="157" y="148"/>
                        <a:pt x="78" y="357"/>
                      </a:cubicBezTo>
                      <a:cubicBezTo>
                        <a:pt x="0" y="564"/>
                        <a:pt x="54" y="800"/>
                        <a:pt x="217" y="952"/>
                      </a:cubicBezTo>
                      <a:cubicBezTo>
                        <a:pt x="320" y="1049"/>
                        <a:pt x="455" y="1100"/>
                        <a:pt x="592" y="1100"/>
                      </a:cubicBezTo>
                      <a:cubicBezTo>
                        <a:pt x="669" y="1100"/>
                        <a:pt x="747" y="1084"/>
                        <a:pt x="819" y="1051"/>
                      </a:cubicBezTo>
                      <a:cubicBezTo>
                        <a:pt x="1022" y="959"/>
                        <a:pt x="1150" y="754"/>
                        <a:pt x="1143" y="532"/>
                      </a:cubicBezTo>
                      <a:cubicBezTo>
                        <a:pt x="1132" y="236"/>
                        <a:pt x="889" y="1"/>
                        <a:pt x="59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13" name="Google Shape;13613;p23"/>
                <p:cNvSpPr/>
                <p:nvPr/>
              </p:nvSpPr>
              <p:spPr>
                <a:xfrm rot="1271479">
                  <a:off x="1998716" y="2630018"/>
                  <a:ext cx="38734" cy="37054"/>
                </a:xfrm>
                <a:custGeom>
                  <a:avLst/>
                  <a:gdLst/>
                  <a:ahLst/>
                  <a:cxnLst/>
                  <a:rect l="l" t="t" r="r" b="b"/>
                  <a:pathLst>
                    <a:path w="2434" h="2328" extrusionOk="0">
                      <a:moveTo>
                        <a:pt x="1256" y="0"/>
                      </a:moveTo>
                      <a:cubicBezTo>
                        <a:pt x="1243" y="0"/>
                        <a:pt x="1230"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14" name="Google Shape;13614;p23"/>
                <p:cNvSpPr/>
                <p:nvPr/>
              </p:nvSpPr>
              <p:spPr>
                <a:xfrm rot="1271479">
                  <a:off x="2279970" y="2611212"/>
                  <a:ext cx="67108" cy="64209"/>
                </a:xfrm>
                <a:custGeom>
                  <a:avLst/>
                  <a:gdLst/>
                  <a:ahLst/>
                  <a:cxnLst/>
                  <a:rect l="l" t="t" r="r" b="b"/>
                  <a:pathLst>
                    <a:path w="4217" h="4034" extrusionOk="0">
                      <a:moveTo>
                        <a:pt x="2178" y="0"/>
                      </a:moveTo>
                      <a:cubicBezTo>
                        <a:pt x="2156" y="0"/>
                        <a:pt x="2134" y="1"/>
                        <a:pt x="2112" y="1"/>
                      </a:cubicBezTo>
                      <a:cubicBezTo>
                        <a:pt x="1296" y="28"/>
                        <a:pt x="577" y="542"/>
                        <a:pt x="289" y="1305"/>
                      </a:cubicBezTo>
                      <a:cubicBezTo>
                        <a:pt x="1" y="2068"/>
                        <a:pt x="201" y="2929"/>
                        <a:pt x="796" y="3488"/>
                      </a:cubicBezTo>
                      <a:cubicBezTo>
                        <a:pt x="1177" y="3846"/>
                        <a:pt x="1673" y="4033"/>
                        <a:pt x="2175" y="4033"/>
                      </a:cubicBezTo>
                      <a:cubicBezTo>
                        <a:pt x="2456" y="4033"/>
                        <a:pt x="2740" y="3975"/>
                        <a:pt x="3007" y="3854"/>
                      </a:cubicBezTo>
                      <a:cubicBezTo>
                        <a:pt x="3749" y="3519"/>
                        <a:pt x="4217" y="2769"/>
                        <a:pt x="4191" y="1954"/>
                      </a:cubicBezTo>
                      <a:cubicBezTo>
                        <a:pt x="4157" y="862"/>
                        <a:pt x="3261" y="0"/>
                        <a:pt x="217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15" name="Google Shape;13615;p23"/>
                <p:cNvSpPr/>
                <p:nvPr/>
              </p:nvSpPr>
              <p:spPr>
                <a:xfrm rot="1271479">
                  <a:off x="2374691" y="2673335"/>
                  <a:ext cx="67092" cy="64209"/>
                </a:xfrm>
                <a:custGeom>
                  <a:avLst/>
                  <a:gdLst/>
                  <a:ahLst/>
                  <a:cxnLst/>
                  <a:rect l="l" t="t" r="r" b="b"/>
                  <a:pathLst>
                    <a:path w="4216" h="4034" extrusionOk="0">
                      <a:moveTo>
                        <a:pt x="2177" y="1"/>
                      </a:moveTo>
                      <a:cubicBezTo>
                        <a:pt x="2155" y="1"/>
                        <a:pt x="2133" y="1"/>
                        <a:pt x="2111" y="2"/>
                      </a:cubicBezTo>
                      <a:cubicBezTo>
                        <a:pt x="1295" y="28"/>
                        <a:pt x="576" y="543"/>
                        <a:pt x="288" y="1305"/>
                      </a:cubicBezTo>
                      <a:cubicBezTo>
                        <a:pt x="1" y="2068"/>
                        <a:pt x="200" y="2930"/>
                        <a:pt x="795" y="3488"/>
                      </a:cubicBezTo>
                      <a:cubicBezTo>
                        <a:pt x="1176" y="3846"/>
                        <a:pt x="1672" y="4034"/>
                        <a:pt x="2174" y="4034"/>
                      </a:cubicBezTo>
                      <a:cubicBezTo>
                        <a:pt x="2455" y="4034"/>
                        <a:pt x="2739" y="3975"/>
                        <a:pt x="3006" y="3855"/>
                      </a:cubicBezTo>
                      <a:cubicBezTo>
                        <a:pt x="3748" y="3518"/>
                        <a:pt x="4216" y="2769"/>
                        <a:pt x="4191" y="1953"/>
                      </a:cubicBezTo>
                      <a:cubicBezTo>
                        <a:pt x="4156" y="862"/>
                        <a:pt x="3260"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16" name="Google Shape;13616;p23"/>
                <p:cNvSpPr/>
                <p:nvPr/>
              </p:nvSpPr>
              <p:spPr>
                <a:xfrm rot="1271479">
                  <a:off x="2164111" y="2552588"/>
                  <a:ext cx="67124" cy="64209"/>
                </a:xfrm>
                <a:custGeom>
                  <a:avLst/>
                  <a:gdLst/>
                  <a:ahLst/>
                  <a:cxnLst/>
                  <a:rect l="l" t="t" r="r" b="b"/>
                  <a:pathLst>
                    <a:path w="4218" h="4034" extrusionOk="0">
                      <a:moveTo>
                        <a:pt x="2177" y="1"/>
                      </a:moveTo>
                      <a:cubicBezTo>
                        <a:pt x="2155" y="1"/>
                        <a:pt x="2133" y="1"/>
                        <a:pt x="2112" y="2"/>
                      </a:cubicBezTo>
                      <a:cubicBezTo>
                        <a:pt x="1297" y="28"/>
                        <a:pt x="576" y="542"/>
                        <a:pt x="288" y="1305"/>
                      </a:cubicBezTo>
                      <a:cubicBezTo>
                        <a:pt x="0" y="2068"/>
                        <a:pt x="200" y="2930"/>
                        <a:pt x="796" y="3488"/>
                      </a:cubicBezTo>
                      <a:cubicBezTo>
                        <a:pt x="1177" y="3845"/>
                        <a:pt x="1673" y="4033"/>
                        <a:pt x="2176" y="4033"/>
                      </a:cubicBezTo>
                      <a:cubicBezTo>
                        <a:pt x="2457" y="4033"/>
                        <a:pt x="2740" y="3975"/>
                        <a:pt x="3006" y="3854"/>
                      </a:cubicBezTo>
                      <a:cubicBezTo>
                        <a:pt x="3750" y="3518"/>
                        <a:pt x="4217" y="2768"/>
                        <a:pt x="4191" y="1953"/>
                      </a:cubicBezTo>
                      <a:cubicBezTo>
                        <a:pt x="4156" y="862"/>
                        <a:pt x="3261"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17" name="Google Shape;13617;p23"/>
                <p:cNvSpPr/>
                <p:nvPr/>
              </p:nvSpPr>
              <p:spPr>
                <a:xfrm rot="1271479">
                  <a:off x="2235798" y="2822517"/>
                  <a:ext cx="67108" cy="64209"/>
                </a:xfrm>
                <a:custGeom>
                  <a:avLst/>
                  <a:gdLst/>
                  <a:ahLst/>
                  <a:cxnLst/>
                  <a:rect l="l" t="t" r="r" b="b"/>
                  <a:pathLst>
                    <a:path w="4217" h="4034" extrusionOk="0">
                      <a:moveTo>
                        <a:pt x="2176" y="0"/>
                      </a:moveTo>
                      <a:cubicBezTo>
                        <a:pt x="2155" y="0"/>
                        <a:pt x="2133" y="0"/>
                        <a:pt x="2111" y="1"/>
                      </a:cubicBezTo>
                      <a:cubicBezTo>
                        <a:pt x="1296" y="27"/>
                        <a:pt x="575" y="542"/>
                        <a:pt x="289" y="1305"/>
                      </a:cubicBezTo>
                      <a:cubicBezTo>
                        <a:pt x="1" y="2067"/>
                        <a:pt x="200" y="2929"/>
                        <a:pt x="795" y="3487"/>
                      </a:cubicBezTo>
                      <a:cubicBezTo>
                        <a:pt x="1177" y="3846"/>
                        <a:pt x="1673" y="4034"/>
                        <a:pt x="2176" y="4034"/>
                      </a:cubicBezTo>
                      <a:cubicBezTo>
                        <a:pt x="2456" y="4034"/>
                        <a:pt x="2739" y="3975"/>
                        <a:pt x="3005" y="3855"/>
                      </a:cubicBezTo>
                      <a:cubicBezTo>
                        <a:pt x="3749" y="3519"/>
                        <a:pt x="4217" y="2768"/>
                        <a:pt x="4191" y="1953"/>
                      </a:cubicBezTo>
                      <a:cubicBezTo>
                        <a:pt x="4156" y="861"/>
                        <a:pt x="3260"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18" name="Google Shape;13618;p23"/>
                <p:cNvSpPr/>
                <p:nvPr/>
              </p:nvSpPr>
              <p:spPr>
                <a:xfrm rot="1271479">
                  <a:off x="2066212" y="2645139"/>
                  <a:ext cx="67108" cy="64193"/>
                </a:xfrm>
                <a:custGeom>
                  <a:avLst/>
                  <a:gdLst/>
                  <a:ahLst/>
                  <a:cxnLst/>
                  <a:rect l="l" t="t" r="r" b="b"/>
                  <a:pathLst>
                    <a:path w="4217" h="4033" extrusionOk="0">
                      <a:moveTo>
                        <a:pt x="2176" y="0"/>
                      </a:moveTo>
                      <a:cubicBezTo>
                        <a:pt x="2154" y="0"/>
                        <a:pt x="2132" y="1"/>
                        <a:pt x="2110" y="1"/>
                      </a:cubicBezTo>
                      <a:cubicBezTo>
                        <a:pt x="1295" y="27"/>
                        <a:pt x="576" y="542"/>
                        <a:pt x="288" y="1305"/>
                      </a:cubicBezTo>
                      <a:cubicBezTo>
                        <a:pt x="0" y="2068"/>
                        <a:pt x="200" y="2929"/>
                        <a:pt x="796" y="3488"/>
                      </a:cubicBezTo>
                      <a:cubicBezTo>
                        <a:pt x="1177" y="3845"/>
                        <a:pt x="1673" y="4033"/>
                        <a:pt x="2176" y="4033"/>
                      </a:cubicBezTo>
                      <a:cubicBezTo>
                        <a:pt x="2457" y="4033"/>
                        <a:pt x="2740" y="3974"/>
                        <a:pt x="3006" y="3854"/>
                      </a:cubicBezTo>
                      <a:cubicBezTo>
                        <a:pt x="3748" y="3518"/>
                        <a:pt x="4216" y="2767"/>
                        <a:pt x="4190" y="1952"/>
                      </a:cubicBezTo>
                      <a:cubicBezTo>
                        <a:pt x="4155" y="862"/>
                        <a:pt x="3261"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19" name="Google Shape;13619;p23"/>
                <p:cNvSpPr/>
                <p:nvPr/>
              </p:nvSpPr>
              <p:spPr>
                <a:xfrm rot="1271479">
                  <a:off x="2040075" y="2777141"/>
                  <a:ext cx="67108" cy="64209"/>
                </a:xfrm>
                <a:custGeom>
                  <a:avLst/>
                  <a:gdLst/>
                  <a:ahLst/>
                  <a:cxnLst/>
                  <a:rect l="l" t="t" r="r" b="b"/>
                  <a:pathLst>
                    <a:path w="4217" h="4034" extrusionOk="0">
                      <a:moveTo>
                        <a:pt x="2176" y="1"/>
                      </a:moveTo>
                      <a:cubicBezTo>
                        <a:pt x="2154" y="1"/>
                        <a:pt x="2132" y="1"/>
                        <a:pt x="2110" y="2"/>
                      </a:cubicBezTo>
                      <a:cubicBezTo>
                        <a:pt x="1295" y="27"/>
                        <a:pt x="576" y="541"/>
                        <a:pt x="288" y="1304"/>
                      </a:cubicBezTo>
                      <a:cubicBezTo>
                        <a:pt x="0" y="2068"/>
                        <a:pt x="200" y="2928"/>
                        <a:pt x="794" y="3487"/>
                      </a:cubicBezTo>
                      <a:cubicBezTo>
                        <a:pt x="1177" y="3845"/>
                        <a:pt x="1672" y="4033"/>
                        <a:pt x="2175" y="4033"/>
                      </a:cubicBezTo>
                      <a:cubicBezTo>
                        <a:pt x="2456" y="4033"/>
                        <a:pt x="2738" y="3975"/>
                        <a:pt x="3005" y="3854"/>
                      </a:cubicBezTo>
                      <a:cubicBezTo>
                        <a:pt x="3748" y="3518"/>
                        <a:pt x="4216" y="2768"/>
                        <a:pt x="4190" y="1953"/>
                      </a:cubicBezTo>
                      <a:cubicBezTo>
                        <a:pt x="4155" y="862"/>
                        <a:pt x="3259" y="1"/>
                        <a:pt x="217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grpSp>
          <p:nvGrpSpPr>
            <p:cNvPr id="13620" name="Google Shape;13620;p23"/>
            <p:cNvGrpSpPr/>
            <p:nvPr/>
          </p:nvGrpSpPr>
          <p:grpSpPr>
            <a:xfrm rot="-10248816">
              <a:off x="338584" y="2166023"/>
              <a:ext cx="313669" cy="304166"/>
              <a:chOff x="1640584" y="2123500"/>
              <a:chExt cx="1148539" cy="1113743"/>
            </a:xfrm>
          </p:grpSpPr>
          <p:sp>
            <p:nvSpPr>
              <p:cNvPr id="13621" name="Google Shape;13621;p23"/>
              <p:cNvSpPr/>
              <p:nvPr/>
            </p:nvSpPr>
            <p:spPr>
              <a:xfrm rot="1271479">
                <a:off x="1762549" y="2258456"/>
                <a:ext cx="904609" cy="843831"/>
              </a:xfrm>
              <a:custGeom>
                <a:avLst/>
                <a:gdLst/>
                <a:ahLst/>
                <a:cxnLst/>
                <a:rect l="l" t="t" r="r" b="b"/>
                <a:pathLst>
                  <a:path w="56845" h="53015" extrusionOk="0">
                    <a:moveTo>
                      <a:pt x="35396" y="1"/>
                    </a:moveTo>
                    <a:cubicBezTo>
                      <a:pt x="35352" y="1"/>
                      <a:pt x="35310" y="7"/>
                      <a:pt x="35268" y="20"/>
                    </a:cubicBezTo>
                    <a:cubicBezTo>
                      <a:pt x="29606" y="1731"/>
                      <a:pt x="27381" y="5963"/>
                      <a:pt x="27381" y="5963"/>
                    </a:cubicBezTo>
                    <a:cubicBezTo>
                      <a:pt x="25115" y="2600"/>
                      <a:pt x="21471" y="509"/>
                      <a:pt x="19933" y="509"/>
                    </a:cubicBezTo>
                    <a:cubicBezTo>
                      <a:pt x="19662" y="509"/>
                      <a:pt x="19457" y="573"/>
                      <a:pt x="19336" y="707"/>
                    </a:cubicBezTo>
                    <a:cubicBezTo>
                      <a:pt x="16611" y="3709"/>
                      <a:pt x="17272" y="9556"/>
                      <a:pt x="17272" y="9556"/>
                    </a:cubicBezTo>
                    <a:cubicBezTo>
                      <a:pt x="14925" y="7571"/>
                      <a:pt x="11354" y="6722"/>
                      <a:pt x="9240" y="6722"/>
                    </a:cubicBezTo>
                    <a:cubicBezTo>
                      <a:pt x="8235" y="6722"/>
                      <a:pt x="7559" y="6914"/>
                      <a:pt x="7502" y="7268"/>
                    </a:cubicBezTo>
                    <a:cubicBezTo>
                      <a:pt x="6788" y="11712"/>
                      <a:pt x="9820" y="16427"/>
                      <a:pt x="9820" y="16427"/>
                    </a:cubicBezTo>
                    <a:cubicBezTo>
                      <a:pt x="9719" y="16424"/>
                      <a:pt x="9619" y="16422"/>
                      <a:pt x="9518" y="16422"/>
                    </a:cubicBezTo>
                    <a:cubicBezTo>
                      <a:pt x="5513" y="16422"/>
                      <a:pt x="1643" y="18911"/>
                      <a:pt x="1936" y="19982"/>
                    </a:cubicBezTo>
                    <a:cubicBezTo>
                      <a:pt x="2920" y="23572"/>
                      <a:pt x="7626" y="25662"/>
                      <a:pt x="7626" y="25662"/>
                    </a:cubicBezTo>
                    <a:cubicBezTo>
                      <a:pt x="3989" y="27243"/>
                      <a:pt x="1" y="32676"/>
                      <a:pt x="1290" y="33550"/>
                    </a:cubicBezTo>
                    <a:cubicBezTo>
                      <a:pt x="4116" y="35461"/>
                      <a:pt x="9044" y="35902"/>
                      <a:pt x="9044" y="35902"/>
                    </a:cubicBezTo>
                    <a:cubicBezTo>
                      <a:pt x="7268" y="39093"/>
                      <a:pt x="7224" y="45603"/>
                      <a:pt x="8726" y="45699"/>
                    </a:cubicBezTo>
                    <a:cubicBezTo>
                      <a:pt x="8993" y="45716"/>
                      <a:pt x="9260" y="45724"/>
                      <a:pt x="9526" y="45724"/>
                    </a:cubicBezTo>
                    <a:cubicBezTo>
                      <a:pt x="13221" y="45724"/>
                      <a:pt x="16726" y="44215"/>
                      <a:pt x="16726" y="44215"/>
                    </a:cubicBezTo>
                    <a:cubicBezTo>
                      <a:pt x="16898" y="48226"/>
                      <a:pt x="19702" y="52226"/>
                      <a:pt x="20688" y="52226"/>
                    </a:cubicBezTo>
                    <a:cubicBezTo>
                      <a:pt x="20714" y="52226"/>
                      <a:pt x="20740" y="52223"/>
                      <a:pt x="20764" y="52217"/>
                    </a:cubicBezTo>
                    <a:cubicBezTo>
                      <a:pt x="24220" y="51360"/>
                      <a:pt x="28005" y="47880"/>
                      <a:pt x="28005" y="47880"/>
                    </a:cubicBezTo>
                    <a:cubicBezTo>
                      <a:pt x="29652" y="50276"/>
                      <a:pt x="34128" y="53015"/>
                      <a:pt x="35913" y="53015"/>
                    </a:cubicBezTo>
                    <a:cubicBezTo>
                      <a:pt x="36221" y="53015"/>
                      <a:pt x="36449" y="52933"/>
                      <a:pt x="36569" y="52754"/>
                    </a:cubicBezTo>
                    <a:cubicBezTo>
                      <a:pt x="38444" y="49941"/>
                      <a:pt x="38370" y="45144"/>
                      <a:pt x="38370" y="45143"/>
                    </a:cubicBezTo>
                    <a:lnTo>
                      <a:pt x="38370" y="45143"/>
                    </a:lnTo>
                    <a:cubicBezTo>
                      <a:pt x="39785" y="46033"/>
                      <a:pt x="43750" y="47047"/>
                      <a:pt x="45784" y="47047"/>
                    </a:cubicBezTo>
                    <a:cubicBezTo>
                      <a:pt x="46461" y="47047"/>
                      <a:pt x="46924" y="46935"/>
                      <a:pt x="47009" y="46669"/>
                    </a:cubicBezTo>
                    <a:cubicBezTo>
                      <a:pt x="48133" y="43166"/>
                      <a:pt x="46722" y="37648"/>
                      <a:pt x="46722" y="37648"/>
                    </a:cubicBezTo>
                    <a:lnTo>
                      <a:pt x="46722" y="37648"/>
                    </a:lnTo>
                    <a:cubicBezTo>
                      <a:pt x="47145" y="37687"/>
                      <a:pt x="47575" y="37706"/>
                      <a:pt x="48008" y="37706"/>
                    </a:cubicBezTo>
                    <a:cubicBezTo>
                      <a:pt x="52176" y="37706"/>
                      <a:pt x="56525" y="36007"/>
                      <a:pt x="56285" y="34888"/>
                    </a:cubicBezTo>
                    <a:cubicBezTo>
                      <a:pt x="55341" y="30484"/>
                      <a:pt x="51040" y="27949"/>
                      <a:pt x="51040" y="27949"/>
                    </a:cubicBezTo>
                    <a:cubicBezTo>
                      <a:pt x="55565" y="25201"/>
                      <a:pt x="56845" y="20013"/>
                      <a:pt x="56359" y="19309"/>
                    </a:cubicBezTo>
                    <a:cubicBezTo>
                      <a:pt x="54208" y="16192"/>
                      <a:pt x="48336" y="15495"/>
                      <a:pt x="48336" y="15495"/>
                    </a:cubicBezTo>
                    <a:cubicBezTo>
                      <a:pt x="49299" y="11742"/>
                      <a:pt x="48265" y="6225"/>
                      <a:pt x="47152" y="6125"/>
                    </a:cubicBezTo>
                    <a:cubicBezTo>
                      <a:pt x="46889" y="6101"/>
                      <a:pt x="46625" y="6090"/>
                      <a:pt x="46362" y="6090"/>
                    </a:cubicBezTo>
                    <a:cubicBezTo>
                      <a:pt x="42495" y="6090"/>
                      <a:pt x="38746" y="8476"/>
                      <a:pt x="38746" y="8476"/>
                    </a:cubicBezTo>
                    <a:cubicBezTo>
                      <a:pt x="38806" y="6123"/>
                      <a:pt x="36758" y="1"/>
                      <a:pt x="353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22" name="Google Shape;13622;p23"/>
              <p:cNvSpPr/>
              <p:nvPr/>
            </p:nvSpPr>
            <p:spPr>
              <a:xfrm rot="1271479">
                <a:off x="2043800" y="2229405"/>
                <a:ext cx="217046" cy="214591"/>
              </a:xfrm>
              <a:custGeom>
                <a:avLst/>
                <a:gdLst/>
                <a:ahLst/>
                <a:cxnLst/>
                <a:rect l="l" t="t" r="r" b="b"/>
                <a:pathLst>
                  <a:path w="13639" h="13482" extrusionOk="0">
                    <a:moveTo>
                      <a:pt x="8915" y="1"/>
                    </a:moveTo>
                    <a:cubicBezTo>
                      <a:pt x="6531" y="3083"/>
                      <a:pt x="7142" y="8501"/>
                      <a:pt x="7142" y="8501"/>
                    </a:cubicBezTo>
                    <a:cubicBezTo>
                      <a:pt x="5098" y="6774"/>
                      <a:pt x="2129" y="5905"/>
                      <a:pt x="0" y="5711"/>
                    </a:cubicBezTo>
                    <a:lnTo>
                      <a:pt x="0" y="5711"/>
                    </a:lnTo>
                    <a:cubicBezTo>
                      <a:pt x="2533" y="8718"/>
                      <a:pt x="5814" y="11123"/>
                      <a:pt x="8977" y="13481"/>
                    </a:cubicBezTo>
                    <a:cubicBezTo>
                      <a:pt x="10354" y="12249"/>
                      <a:pt x="11939" y="11246"/>
                      <a:pt x="13639" y="10497"/>
                    </a:cubicBezTo>
                    <a:cubicBezTo>
                      <a:pt x="11208" y="7496"/>
                      <a:pt x="9928" y="3750"/>
                      <a:pt x="8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23" name="Google Shape;13623;p23"/>
              <p:cNvSpPr/>
              <p:nvPr/>
            </p:nvSpPr>
            <p:spPr>
              <a:xfrm rot="1271479">
                <a:off x="1818667" y="2469776"/>
                <a:ext cx="201037" cy="165264"/>
              </a:xfrm>
              <a:custGeom>
                <a:avLst/>
                <a:gdLst/>
                <a:ahLst/>
                <a:cxnLst/>
                <a:rect l="l" t="t" r="r" b="b"/>
                <a:pathLst>
                  <a:path w="12633" h="10383" extrusionOk="0">
                    <a:moveTo>
                      <a:pt x="248" y="1"/>
                    </a:moveTo>
                    <a:lnTo>
                      <a:pt x="248" y="1"/>
                    </a:lnTo>
                    <a:cubicBezTo>
                      <a:pt x="1531" y="3250"/>
                      <a:pt x="5751" y="5125"/>
                      <a:pt x="5751" y="5125"/>
                    </a:cubicBezTo>
                    <a:cubicBezTo>
                      <a:pt x="3542" y="6087"/>
                      <a:pt x="1206" y="8466"/>
                      <a:pt x="0" y="10383"/>
                    </a:cubicBezTo>
                    <a:cubicBezTo>
                      <a:pt x="3854" y="9387"/>
                      <a:pt x="7612" y="8030"/>
                      <a:pt x="11383" y="6719"/>
                    </a:cubicBezTo>
                    <a:cubicBezTo>
                      <a:pt x="11520" y="4747"/>
                      <a:pt x="11961" y="2776"/>
                      <a:pt x="12633" y="954"/>
                    </a:cubicBezTo>
                    <a:lnTo>
                      <a:pt x="12633" y="954"/>
                    </a:lnTo>
                    <a:cubicBezTo>
                      <a:pt x="11706" y="975"/>
                      <a:pt x="10779" y="990"/>
                      <a:pt x="9853" y="990"/>
                    </a:cubicBezTo>
                    <a:cubicBezTo>
                      <a:pt x="6607" y="990"/>
                      <a:pt x="3378" y="803"/>
                      <a:pt x="2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24" name="Google Shape;13624;p23"/>
              <p:cNvSpPr/>
              <p:nvPr/>
            </p:nvSpPr>
            <p:spPr>
              <a:xfrm rot="1271479">
                <a:off x="2403186" y="2365849"/>
                <a:ext cx="194369" cy="207635"/>
              </a:xfrm>
              <a:custGeom>
                <a:avLst/>
                <a:gdLst/>
                <a:ahLst/>
                <a:cxnLst/>
                <a:rect l="l" t="t" r="r" b="b"/>
                <a:pathLst>
                  <a:path w="12214" h="13045" extrusionOk="0">
                    <a:moveTo>
                      <a:pt x="2344" y="0"/>
                    </a:moveTo>
                    <a:cubicBezTo>
                      <a:pt x="1400" y="2919"/>
                      <a:pt x="444" y="5827"/>
                      <a:pt x="49" y="8888"/>
                    </a:cubicBezTo>
                    <a:cubicBezTo>
                      <a:pt x="39" y="8957"/>
                      <a:pt x="23" y="9025"/>
                      <a:pt x="1" y="9091"/>
                    </a:cubicBezTo>
                    <a:cubicBezTo>
                      <a:pt x="2812" y="9644"/>
                      <a:pt x="5549" y="11061"/>
                      <a:pt x="7735" y="13045"/>
                    </a:cubicBezTo>
                    <a:cubicBezTo>
                      <a:pt x="9038" y="10211"/>
                      <a:pt x="10339" y="7377"/>
                      <a:pt x="12214" y="4935"/>
                    </a:cubicBezTo>
                    <a:cubicBezTo>
                      <a:pt x="12178" y="4935"/>
                      <a:pt x="12142" y="4935"/>
                      <a:pt x="12106" y="4935"/>
                    </a:cubicBezTo>
                    <a:cubicBezTo>
                      <a:pt x="8239" y="4935"/>
                      <a:pt x="4490" y="7318"/>
                      <a:pt x="4490" y="7318"/>
                    </a:cubicBezTo>
                    <a:cubicBezTo>
                      <a:pt x="4532" y="5604"/>
                      <a:pt x="3458" y="1891"/>
                      <a:pt x="2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25" name="Google Shape;13625;p23"/>
              <p:cNvSpPr/>
              <p:nvPr/>
            </p:nvSpPr>
            <p:spPr>
              <a:xfrm rot="1271479">
                <a:off x="2152760" y="2903541"/>
                <a:ext cx="184964" cy="227467"/>
              </a:xfrm>
              <a:custGeom>
                <a:avLst/>
                <a:gdLst/>
                <a:ahLst/>
                <a:cxnLst/>
                <a:rect l="l" t="t" r="r" b="b"/>
                <a:pathLst>
                  <a:path w="11623" h="14291" extrusionOk="0">
                    <a:moveTo>
                      <a:pt x="5761" y="0"/>
                    </a:moveTo>
                    <a:cubicBezTo>
                      <a:pt x="4396" y="985"/>
                      <a:pt x="2900" y="1788"/>
                      <a:pt x="1293" y="2363"/>
                    </a:cubicBezTo>
                    <a:cubicBezTo>
                      <a:pt x="870" y="2514"/>
                      <a:pt x="438" y="2648"/>
                      <a:pt x="1" y="2770"/>
                    </a:cubicBezTo>
                    <a:cubicBezTo>
                      <a:pt x="515" y="4345"/>
                      <a:pt x="1069" y="5906"/>
                      <a:pt x="1666" y="7454"/>
                    </a:cubicBezTo>
                    <a:cubicBezTo>
                      <a:pt x="2544" y="9720"/>
                      <a:pt x="3742" y="11962"/>
                      <a:pt x="4558" y="14290"/>
                    </a:cubicBezTo>
                    <a:cubicBezTo>
                      <a:pt x="6397" y="11470"/>
                      <a:pt x="6324" y="6735"/>
                      <a:pt x="6324" y="6735"/>
                    </a:cubicBezTo>
                    <a:lnTo>
                      <a:pt x="6324" y="6735"/>
                    </a:lnTo>
                    <a:cubicBezTo>
                      <a:pt x="7334" y="7372"/>
                      <a:pt x="9643" y="8070"/>
                      <a:pt x="11622" y="8417"/>
                    </a:cubicBezTo>
                    <a:cubicBezTo>
                      <a:pt x="9322" y="5887"/>
                      <a:pt x="7404" y="3005"/>
                      <a:pt x="57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26" name="Google Shape;13626;p23"/>
              <p:cNvSpPr/>
              <p:nvPr/>
            </p:nvSpPr>
            <p:spPr>
              <a:xfrm rot="1271479">
                <a:off x="2431535" y="2719191"/>
                <a:ext cx="194591" cy="211280"/>
              </a:xfrm>
              <a:custGeom>
                <a:avLst/>
                <a:gdLst/>
                <a:ahLst/>
                <a:cxnLst/>
                <a:rect l="l" t="t" r="r" b="b"/>
                <a:pathLst>
                  <a:path w="12228" h="13274" extrusionOk="0">
                    <a:moveTo>
                      <a:pt x="12228" y="1"/>
                    </a:moveTo>
                    <a:lnTo>
                      <a:pt x="12228" y="1"/>
                    </a:lnTo>
                    <a:cubicBezTo>
                      <a:pt x="8942" y="1214"/>
                      <a:pt x="5626" y="2337"/>
                      <a:pt x="2266" y="3318"/>
                    </a:cubicBezTo>
                    <a:cubicBezTo>
                      <a:pt x="2060" y="3479"/>
                      <a:pt x="1797" y="3561"/>
                      <a:pt x="1534" y="3561"/>
                    </a:cubicBezTo>
                    <a:cubicBezTo>
                      <a:pt x="1499" y="3561"/>
                      <a:pt x="1464" y="3560"/>
                      <a:pt x="1429" y="3557"/>
                    </a:cubicBezTo>
                    <a:cubicBezTo>
                      <a:pt x="1381" y="3571"/>
                      <a:pt x="1333" y="3583"/>
                      <a:pt x="1285" y="3597"/>
                    </a:cubicBezTo>
                    <a:cubicBezTo>
                      <a:pt x="1245" y="4586"/>
                      <a:pt x="1175" y="5572"/>
                      <a:pt x="1012" y="6549"/>
                    </a:cubicBezTo>
                    <a:cubicBezTo>
                      <a:pt x="821" y="7686"/>
                      <a:pt x="470" y="8759"/>
                      <a:pt x="1" y="9781"/>
                    </a:cubicBezTo>
                    <a:cubicBezTo>
                      <a:pt x="3986" y="11247"/>
                      <a:pt x="8029" y="12508"/>
                      <a:pt x="12199" y="13273"/>
                    </a:cubicBezTo>
                    <a:cubicBezTo>
                      <a:pt x="11088" y="9124"/>
                      <a:pt x="7054" y="6747"/>
                      <a:pt x="7054" y="6747"/>
                    </a:cubicBezTo>
                    <a:cubicBezTo>
                      <a:pt x="10097" y="4899"/>
                      <a:pt x="11671" y="1949"/>
                      <a:pt x="12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27" name="Google Shape;13627;p23"/>
              <p:cNvSpPr/>
              <p:nvPr/>
            </p:nvSpPr>
            <p:spPr>
              <a:xfrm rot="1271479">
                <a:off x="1803822" y="2773451"/>
                <a:ext cx="226880" cy="197926"/>
              </a:xfrm>
              <a:custGeom>
                <a:avLst/>
                <a:gdLst/>
                <a:ahLst/>
                <a:cxnLst/>
                <a:rect l="l" t="t" r="r" b="b"/>
                <a:pathLst>
                  <a:path w="14257" h="12435" extrusionOk="0">
                    <a:moveTo>
                      <a:pt x="8763" y="1"/>
                    </a:moveTo>
                    <a:cubicBezTo>
                      <a:pt x="5793" y="2292"/>
                      <a:pt x="2871" y="4645"/>
                      <a:pt x="1" y="7062"/>
                    </a:cubicBezTo>
                    <a:cubicBezTo>
                      <a:pt x="142" y="7267"/>
                      <a:pt x="309" y="7387"/>
                      <a:pt x="504" y="7400"/>
                    </a:cubicBezTo>
                    <a:cubicBezTo>
                      <a:pt x="772" y="7417"/>
                      <a:pt x="1040" y="7425"/>
                      <a:pt x="1308" y="7425"/>
                    </a:cubicBezTo>
                    <a:cubicBezTo>
                      <a:pt x="5000" y="7425"/>
                      <a:pt x="8504" y="5917"/>
                      <a:pt x="8504" y="5917"/>
                    </a:cubicBezTo>
                    <a:cubicBezTo>
                      <a:pt x="8611" y="8416"/>
                      <a:pt x="9740" y="10909"/>
                      <a:pt x="10814" y="12435"/>
                    </a:cubicBezTo>
                    <a:cubicBezTo>
                      <a:pt x="11902" y="9272"/>
                      <a:pt x="13051" y="6131"/>
                      <a:pt x="14257" y="3011"/>
                    </a:cubicBezTo>
                    <a:cubicBezTo>
                      <a:pt x="12207" y="2454"/>
                      <a:pt x="10307" y="1474"/>
                      <a:pt x="8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28" name="Google Shape;13628;p23"/>
              <p:cNvSpPr/>
              <p:nvPr/>
            </p:nvSpPr>
            <p:spPr>
              <a:xfrm rot="1271479">
                <a:off x="1846296" y="2382750"/>
                <a:ext cx="740221" cy="616284"/>
              </a:xfrm>
              <a:custGeom>
                <a:avLst/>
                <a:gdLst/>
                <a:ahLst/>
                <a:cxnLst/>
                <a:rect l="l" t="t" r="r" b="b"/>
                <a:pathLst>
                  <a:path w="46515" h="38719" extrusionOk="0">
                    <a:moveTo>
                      <a:pt x="24350" y="1"/>
                    </a:moveTo>
                    <a:cubicBezTo>
                      <a:pt x="19289" y="1"/>
                      <a:pt x="14009" y="2098"/>
                      <a:pt x="9261" y="6881"/>
                    </a:cubicBezTo>
                    <a:cubicBezTo>
                      <a:pt x="0" y="16215"/>
                      <a:pt x="4277" y="29356"/>
                      <a:pt x="12174" y="34990"/>
                    </a:cubicBezTo>
                    <a:cubicBezTo>
                      <a:pt x="15757" y="37546"/>
                      <a:pt x="19622" y="38719"/>
                      <a:pt x="23394" y="38719"/>
                    </a:cubicBezTo>
                    <a:cubicBezTo>
                      <a:pt x="28681" y="38719"/>
                      <a:pt x="33785" y="36414"/>
                      <a:pt x="37670" y="32383"/>
                    </a:cubicBezTo>
                    <a:cubicBezTo>
                      <a:pt x="43969" y="25850"/>
                      <a:pt x="46515" y="14053"/>
                      <a:pt x="38766" y="6309"/>
                    </a:cubicBezTo>
                    <a:cubicBezTo>
                      <a:pt x="34788" y="2334"/>
                      <a:pt x="29690" y="1"/>
                      <a:pt x="24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29" name="Google Shape;13629;p23"/>
              <p:cNvSpPr/>
              <p:nvPr/>
            </p:nvSpPr>
            <p:spPr>
              <a:xfrm rot="1271479">
                <a:off x="1909215" y="2386231"/>
                <a:ext cx="631770" cy="616029"/>
              </a:xfrm>
              <a:custGeom>
                <a:avLst/>
                <a:gdLst/>
                <a:ahLst/>
                <a:cxnLst/>
                <a:rect l="l" t="t" r="r" b="b"/>
                <a:pathLst>
                  <a:path w="39700" h="38703" extrusionOk="0">
                    <a:moveTo>
                      <a:pt x="20355" y="0"/>
                    </a:moveTo>
                    <a:cubicBezTo>
                      <a:pt x="19641" y="0"/>
                      <a:pt x="18927" y="42"/>
                      <a:pt x="18216" y="124"/>
                    </a:cubicBezTo>
                    <a:cubicBezTo>
                      <a:pt x="18772" y="2543"/>
                      <a:pt x="19121" y="5005"/>
                      <a:pt x="19485" y="7467"/>
                    </a:cubicBezTo>
                    <a:cubicBezTo>
                      <a:pt x="19592" y="8182"/>
                      <a:pt x="19069" y="8546"/>
                      <a:pt x="18505" y="8546"/>
                    </a:cubicBezTo>
                    <a:cubicBezTo>
                      <a:pt x="17966" y="8546"/>
                      <a:pt x="17388" y="8213"/>
                      <a:pt x="17288" y="7537"/>
                    </a:cubicBezTo>
                    <a:cubicBezTo>
                      <a:pt x="16936" y="5173"/>
                      <a:pt x="16593" y="2820"/>
                      <a:pt x="16050" y="510"/>
                    </a:cubicBezTo>
                    <a:cubicBezTo>
                      <a:pt x="14899" y="787"/>
                      <a:pt x="13774" y="1167"/>
                      <a:pt x="12692" y="1646"/>
                    </a:cubicBezTo>
                    <a:cubicBezTo>
                      <a:pt x="14261" y="4362"/>
                      <a:pt x="15689" y="7156"/>
                      <a:pt x="17065" y="9979"/>
                    </a:cubicBezTo>
                    <a:cubicBezTo>
                      <a:pt x="17494" y="10858"/>
                      <a:pt x="16724" y="11696"/>
                      <a:pt x="16007" y="11696"/>
                    </a:cubicBezTo>
                    <a:cubicBezTo>
                      <a:pt x="15694" y="11696"/>
                      <a:pt x="15391" y="11536"/>
                      <a:pt x="15202" y="11150"/>
                    </a:cubicBezTo>
                    <a:cubicBezTo>
                      <a:pt x="13796" y="8264"/>
                      <a:pt x="12336" y="5409"/>
                      <a:pt x="10727" y="2638"/>
                    </a:cubicBezTo>
                    <a:cubicBezTo>
                      <a:pt x="10018" y="3043"/>
                      <a:pt x="9332" y="3484"/>
                      <a:pt x="8669" y="3960"/>
                    </a:cubicBezTo>
                    <a:cubicBezTo>
                      <a:pt x="10418" y="6440"/>
                      <a:pt x="12214" y="8883"/>
                      <a:pt x="14117" y="11248"/>
                    </a:cubicBezTo>
                    <a:cubicBezTo>
                      <a:pt x="14753" y="12039"/>
                      <a:pt x="13971" y="12856"/>
                      <a:pt x="13155" y="12856"/>
                    </a:cubicBezTo>
                    <a:cubicBezTo>
                      <a:pt x="12831" y="12856"/>
                      <a:pt x="12501" y="12728"/>
                      <a:pt x="12253" y="12419"/>
                    </a:cubicBezTo>
                    <a:cubicBezTo>
                      <a:pt x="10400" y="10114"/>
                      <a:pt x="8647" y="7736"/>
                      <a:pt x="6940" y="5324"/>
                    </a:cubicBezTo>
                    <a:cubicBezTo>
                      <a:pt x="6378" y="5806"/>
                      <a:pt x="5819" y="6319"/>
                      <a:pt x="5269" y="6873"/>
                    </a:cubicBezTo>
                    <a:cubicBezTo>
                      <a:pt x="4733" y="7414"/>
                      <a:pt x="4228" y="7986"/>
                      <a:pt x="3756" y="8584"/>
                    </a:cubicBezTo>
                    <a:cubicBezTo>
                      <a:pt x="5645" y="9775"/>
                      <a:pt x="7551" y="10937"/>
                      <a:pt x="9476" y="12069"/>
                    </a:cubicBezTo>
                    <a:cubicBezTo>
                      <a:pt x="10507" y="12677"/>
                      <a:pt x="9914" y="14161"/>
                      <a:pt x="8966" y="14161"/>
                    </a:cubicBezTo>
                    <a:cubicBezTo>
                      <a:pt x="8795" y="14161"/>
                      <a:pt x="8613" y="14113"/>
                      <a:pt x="8426" y="14003"/>
                    </a:cubicBezTo>
                    <a:cubicBezTo>
                      <a:pt x="6433" y="12829"/>
                      <a:pt x="4457" y="11624"/>
                      <a:pt x="2501" y="10389"/>
                    </a:cubicBezTo>
                    <a:cubicBezTo>
                      <a:pt x="1824" y="11499"/>
                      <a:pt x="1277" y="12682"/>
                      <a:pt x="869" y="13915"/>
                    </a:cubicBezTo>
                    <a:cubicBezTo>
                      <a:pt x="2705" y="14530"/>
                      <a:pt x="4581" y="15032"/>
                      <a:pt x="6440" y="15580"/>
                    </a:cubicBezTo>
                    <a:cubicBezTo>
                      <a:pt x="7678" y="15945"/>
                      <a:pt x="7358" y="17768"/>
                      <a:pt x="6251" y="17768"/>
                    </a:cubicBezTo>
                    <a:cubicBezTo>
                      <a:pt x="6148" y="17768"/>
                      <a:pt x="6038" y="17753"/>
                      <a:pt x="5922" y="17718"/>
                    </a:cubicBezTo>
                    <a:cubicBezTo>
                      <a:pt x="4051" y="17167"/>
                      <a:pt x="2171" y="16650"/>
                      <a:pt x="323" y="16036"/>
                    </a:cubicBezTo>
                    <a:cubicBezTo>
                      <a:pt x="97" y="17244"/>
                      <a:pt x="1" y="18472"/>
                      <a:pt x="38" y="19700"/>
                    </a:cubicBezTo>
                    <a:cubicBezTo>
                      <a:pt x="860" y="19779"/>
                      <a:pt x="1686" y="19805"/>
                      <a:pt x="2515" y="19805"/>
                    </a:cubicBezTo>
                    <a:cubicBezTo>
                      <a:pt x="3198" y="19805"/>
                      <a:pt x="3883" y="19787"/>
                      <a:pt x="4571" y="19765"/>
                    </a:cubicBezTo>
                    <a:cubicBezTo>
                      <a:pt x="4585" y="19765"/>
                      <a:pt x="4599" y="19765"/>
                      <a:pt x="4613" y="19765"/>
                    </a:cubicBezTo>
                    <a:cubicBezTo>
                      <a:pt x="5989" y="19765"/>
                      <a:pt x="6043" y="21921"/>
                      <a:pt x="4641" y="21965"/>
                    </a:cubicBezTo>
                    <a:cubicBezTo>
                      <a:pt x="3953" y="21986"/>
                      <a:pt x="3266" y="22002"/>
                      <a:pt x="2581" y="22002"/>
                    </a:cubicBezTo>
                    <a:cubicBezTo>
                      <a:pt x="1797" y="22002"/>
                      <a:pt x="1016" y="21981"/>
                      <a:pt x="238" y="21921"/>
                    </a:cubicBezTo>
                    <a:lnTo>
                      <a:pt x="238" y="21921"/>
                    </a:lnTo>
                    <a:cubicBezTo>
                      <a:pt x="433" y="23190"/>
                      <a:pt x="754" y="24434"/>
                      <a:pt x="1196" y="25639"/>
                    </a:cubicBezTo>
                    <a:cubicBezTo>
                      <a:pt x="2801" y="25164"/>
                      <a:pt x="4371" y="24224"/>
                      <a:pt x="5791" y="23611"/>
                    </a:cubicBezTo>
                    <a:cubicBezTo>
                      <a:pt x="5941" y="23546"/>
                      <a:pt x="6083" y="23517"/>
                      <a:pt x="6214" y="23517"/>
                    </a:cubicBezTo>
                    <a:cubicBezTo>
                      <a:pt x="7215" y="23517"/>
                      <a:pt x="7579" y="25223"/>
                      <a:pt x="6442" y="25713"/>
                    </a:cubicBezTo>
                    <a:cubicBezTo>
                      <a:pt x="4988" y="26340"/>
                      <a:pt x="3535" y="27109"/>
                      <a:pt x="2029" y="27605"/>
                    </a:cubicBezTo>
                    <a:cubicBezTo>
                      <a:pt x="2620" y="28812"/>
                      <a:pt x="3329" y="29958"/>
                      <a:pt x="4146" y="31025"/>
                    </a:cubicBezTo>
                    <a:cubicBezTo>
                      <a:pt x="5524" y="29617"/>
                      <a:pt x="6984" y="28292"/>
                      <a:pt x="8519" y="27056"/>
                    </a:cubicBezTo>
                    <a:cubicBezTo>
                      <a:pt x="8722" y="26892"/>
                      <a:pt x="8927" y="26822"/>
                      <a:pt x="9119" y="26822"/>
                    </a:cubicBezTo>
                    <a:cubicBezTo>
                      <a:pt x="9972" y="26822"/>
                      <a:pt x="10578" y="28203"/>
                      <a:pt x="9690" y="28919"/>
                    </a:cubicBezTo>
                    <a:cubicBezTo>
                      <a:pt x="8235" y="30092"/>
                      <a:pt x="6869" y="31365"/>
                      <a:pt x="5574" y="32710"/>
                    </a:cubicBezTo>
                    <a:cubicBezTo>
                      <a:pt x="6383" y="33558"/>
                      <a:pt x="7256" y="34322"/>
                      <a:pt x="8181" y="34982"/>
                    </a:cubicBezTo>
                    <a:cubicBezTo>
                      <a:pt x="8481" y="35196"/>
                      <a:pt x="8783" y="35397"/>
                      <a:pt x="9086" y="35592"/>
                    </a:cubicBezTo>
                    <a:lnTo>
                      <a:pt x="10909" y="30734"/>
                    </a:lnTo>
                    <a:cubicBezTo>
                      <a:pt x="11108" y="30202"/>
                      <a:pt x="11581" y="29969"/>
                      <a:pt x="12038" y="29969"/>
                    </a:cubicBezTo>
                    <a:cubicBezTo>
                      <a:pt x="12706" y="29969"/>
                      <a:pt x="13342" y="30466"/>
                      <a:pt x="13047" y="31251"/>
                    </a:cubicBezTo>
                    <a:lnTo>
                      <a:pt x="11010" y="36684"/>
                    </a:lnTo>
                    <a:cubicBezTo>
                      <a:pt x="12215" y="37291"/>
                      <a:pt x="13482" y="37770"/>
                      <a:pt x="14787" y="38111"/>
                    </a:cubicBezTo>
                    <a:cubicBezTo>
                      <a:pt x="15007" y="36170"/>
                      <a:pt x="15156" y="34223"/>
                      <a:pt x="15298" y="32276"/>
                    </a:cubicBezTo>
                    <a:cubicBezTo>
                      <a:pt x="15351" y="31557"/>
                      <a:pt x="15956" y="31186"/>
                      <a:pt x="16519" y="31186"/>
                    </a:cubicBezTo>
                    <a:cubicBezTo>
                      <a:pt x="17052" y="31186"/>
                      <a:pt x="17547" y="31520"/>
                      <a:pt x="17496" y="32206"/>
                    </a:cubicBezTo>
                    <a:cubicBezTo>
                      <a:pt x="17342" y="34319"/>
                      <a:pt x="17172" y="36431"/>
                      <a:pt x="16935" y="38537"/>
                    </a:cubicBezTo>
                    <a:cubicBezTo>
                      <a:pt x="17749" y="38647"/>
                      <a:pt x="18569" y="38703"/>
                      <a:pt x="19389" y="38703"/>
                    </a:cubicBezTo>
                    <a:cubicBezTo>
                      <a:pt x="20042" y="38703"/>
                      <a:pt x="20695" y="38667"/>
                      <a:pt x="21346" y="38597"/>
                    </a:cubicBezTo>
                    <a:cubicBezTo>
                      <a:pt x="20845" y="36495"/>
                      <a:pt x="20248" y="34418"/>
                      <a:pt x="19717" y="32320"/>
                    </a:cubicBezTo>
                    <a:cubicBezTo>
                      <a:pt x="19505" y="31480"/>
                      <a:pt x="20211" y="30909"/>
                      <a:pt x="20870" y="30909"/>
                    </a:cubicBezTo>
                    <a:cubicBezTo>
                      <a:pt x="21287" y="30909"/>
                      <a:pt x="21685" y="31137"/>
                      <a:pt x="21819" y="31668"/>
                    </a:cubicBezTo>
                    <a:cubicBezTo>
                      <a:pt x="22372" y="33862"/>
                      <a:pt x="23002" y="36033"/>
                      <a:pt x="23516" y="38233"/>
                    </a:cubicBezTo>
                    <a:cubicBezTo>
                      <a:pt x="25233" y="37841"/>
                      <a:pt x="26898" y="37204"/>
                      <a:pt x="28473" y="36352"/>
                    </a:cubicBezTo>
                    <a:cubicBezTo>
                      <a:pt x="27108" y="34366"/>
                      <a:pt x="25825" y="32323"/>
                      <a:pt x="24360" y="30406"/>
                    </a:cubicBezTo>
                    <a:cubicBezTo>
                      <a:pt x="23746" y="29602"/>
                      <a:pt x="24521" y="28783"/>
                      <a:pt x="25326" y="28783"/>
                    </a:cubicBezTo>
                    <a:cubicBezTo>
                      <a:pt x="25651" y="28783"/>
                      <a:pt x="25980" y="28916"/>
                      <a:pt x="26225" y="29236"/>
                    </a:cubicBezTo>
                    <a:cubicBezTo>
                      <a:pt x="27694" y="31160"/>
                      <a:pt x="28979" y="33209"/>
                      <a:pt x="30350" y="35201"/>
                    </a:cubicBezTo>
                    <a:cubicBezTo>
                      <a:pt x="31550" y="34374"/>
                      <a:pt x="32666" y="33427"/>
                      <a:pt x="33678" y="32376"/>
                    </a:cubicBezTo>
                    <a:cubicBezTo>
                      <a:pt x="33811" y="32238"/>
                      <a:pt x="33940" y="32094"/>
                      <a:pt x="34071" y="31951"/>
                    </a:cubicBezTo>
                    <a:cubicBezTo>
                      <a:pt x="31705" y="30379"/>
                      <a:pt x="29396" y="28723"/>
                      <a:pt x="27002" y="27192"/>
                    </a:cubicBezTo>
                    <a:cubicBezTo>
                      <a:pt x="26006" y="26554"/>
                      <a:pt x="26581" y="25083"/>
                      <a:pt x="27499" y="25083"/>
                    </a:cubicBezTo>
                    <a:cubicBezTo>
                      <a:pt x="27674" y="25083"/>
                      <a:pt x="27861" y="25136"/>
                      <a:pt x="28052" y="25259"/>
                    </a:cubicBezTo>
                    <a:cubicBezTo>
                      <a:pt x="30561" y="26863"/>
                      <a:pt x="32977" y="28604"/>
                      <a:pt x="35463" y="30240"/>
                    </a:cubicBezTo>
                    <a:cubicBezTo>
                      <a:pt x="36640" y="28621"/>
                      <a:pt x="37590" y="26847"/>
                      <a:pt x="38285" y="24971"/>
                    </a:cubicBezTo>
                    <a:cubicBezTo>
                      <a:pt x="35152" y="24492"/>
                      <a:pt x="32025" y="23990"/>
                      <a:pt x="28955" y="23183"/>
                    </a:cubicBezTo>
                    <a:cubicBezTo>
                      <a:pt x="27691" y="22850"/>
                      <a:pt x="28031" y="21002"/>
                      <a:pt x="29169" y="21002"/>
                    </a:cubicBezTo>
                    <a:cubicBezTo>
                      <a:pt x="29264" y="21002"/>
                      <a:pt x="29365" y="21015"/>
                      <a:pt x="29471" y="21043"/>
                    </a:cubicBezTo>
                    <a:cubicBezTo>
                      <a:pt x="32589" y="21863"/>
                      <a:pt x="35766" y="22369"/>
                      <a:pt x="38948" y="22854"/>
                    </a:cubicBezTo>
                    <a:cubicBezTo>
                      <a:pt x="39489" y="20746"/>
                      <a:pt x="39700" y="18555"/>
                      <a:pt x="39504" y="16392"/>
                    </a:cubicBezTo>
                    <a:lnTo>
                      <a:pt x="39504" y="16392"/>
                    </a:lnTo>
                    <a:cubicBezTo>
                      <a:pt x="37122" y="16873"/>
                      <a:pt x="34742" y="17356"/>
                      <a:pt x="32360" y="17839"/>
                    </a:cubicBezTo>
                    <a:cubicBezTo>
                      <a:pt x="32273" y="17857"/>
                      <a:pt x="32190" y="17865"/>
                      <a:pt x="32109" y="17865"/>
                    </a:cubicBezTo>
                    <a:cubicBezTo>
                      <a:pt x="30907" y="17865"/>
                      <a:pt x="30411" y="16004"/>
                      <a:pt x="31708" y="15739"/>
                    </a:cubicBezTo>
                    <a:cubicBezTo>
                      <a:pt x="34194" y="15231"/>
                      <a:pt x="36680" y="14726"/>
                      <a:pt x="39168" y="14225"/>
                    </a:cubicBezTo>
                    <a:cubicBezTo>
                      <a:pt x="38812" y="12627"/>
                      <a:pt x="38211" y="11093"/>
                      <a:pt x="37387" y="9677"/>
                    </a:cubicBezTo>
                    <a:cubicBezTo>
                      <a:pt x="35750" y="10529"/>
                      <a:pt x="34102" y="11361"/>
                      <a:pt x="32444" y="12172"/>
                    </a:cubicBezTo>
                    <a:cubicBezTo>
                      <a:pt x="32267" y="12258"/>
                      <a:pt x="32093" y="12296"/>
                      <a:pt x="31926" y="12296"/>
                    </a:cubicBezTo>
                    <a:cubicBezTo>
                      <a:pt x="30900" y="12296"/>
                      <a:pt x="30182" y="10846"/>
                      <a:pt x="31273" y="10308"/>
                    </a:cubicBezTo>
                    <a:cubicBezTo>
                      <a:pt x="32906" y="9506"/>
                      <a:pt x="34533" y="8691"/>
                      <a:pt x="36146" y="7851"/>
                    </a:cubicBezTo>
                    <a:cubicBezTo>
                      <a:pt x="35720" y="7308"/>
                      <a:pt x="35262" y="6791"/>
                      <a:pt x="34775" y="6302"/>
                    </a:cubicBezTo>
                    <a:cubicBezTo>
                      <a:pt x="34008" y="5537"/>
                      <a:pt x="33190" y="4826"/>
                      <a:pt x="32326" y="4174"/>
                    </a:cubicBezTo>
                    <a:cubicBezTo>
                      <a:pt x="32319" y="4184"/>
                      <a:pt x="32313" y="4196"/>
                      <a:pt x="32305" y="4206"/>
                    </a:cubicBezTo>
                    <a:cubicBezTo>
                      <a:pt x="30841" y="6110"/>
                      <a:pt x="29418" y="8045"/>
                      <a:pt x="27894" y="9901"/>
                    </a:cubicBezTo>
                    <a:cubicBezTo>
                      <a:pt x="27673" y="10170"/>
                      <a:pt x="27410" y="10282"/>
                      <a:pt x="27152" y="10282"/>
                    </a:cubicBezTo>
                    <a:cubicBezTo>
                      <a:pt x="26359" y="10282"/>
                      <a:pt x="25614" y="9219"/>
                      <a:pt x="26289" y="8396"/>
                    </a:cubicBezTo>
                    <a:cubicBezTo>
                      <a:pt x="27750" y="6618"/>
                      <a:pt x="29117" y="4770"/>
                      <a:pt x="30516" y="2944"/>
                    </a:cubicBezTo>
                    <a:cubicBezTo>
                      <a:pt x="28682" y="1823"/>
                      <a:pt x="26717" y="1000"/>
                      <a:pt x="24677" y="513"/>
                    </a:cubicBezTo>
                    <a:cubicBezTo>
                      <a:pt x="24545" y="2678"/>
                      <a:pt x="24300" y="4832"/>
                      <a:pt x="23917" y="6977"/>
                    </a:cubicBezTo>
                    <a:cubicBezTo>
                      <a:pt x="23815" y="7549"/>
                      <a:pt x="23396" y="7799"/>
                      <a:pt x="22954" y="7799"/>
                    </a:cubicBezTo>
                    <a:cubicBezTo>
                      <a:pt x="22317" y="7799"/>
                      <a:pt x="21631" y="7281"/>
                      <a:pt x="21778" y="6460"/>
                    </a:cubicBezTo>
                    <a:cubicBezTo>
                      <a:pt x="22154" y="4354"/>
                      <a:pt x="22382" y="2247"/>
                      <a:pt x="22501" y="126"/>
                    </a:cubicBezTo>
                    <a:cubicBezTo>
                      <a:pt x="21788" y="42"/>
                      <a:pt x="21072" y="0"/>
                      <a:pt x="20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30" name="Google Shape;13630;p23"/>
              <p:cNvSpPr/>
              <p:nvPr/>
            </p:nvSpPr>
            <p:spPr>
              <a:xfrm rot="1271479">
                <a:off x="1916348" y="2440404"/>
                <a:ext cx="603173" cy="502160"/>
              </a:xfrm>
              <a:custGeom>
                <a:avLst/>
                <a:gdLst/>
                <a:ahLst/>
                <a:cxnLst/>
                <a:rect l="l" t="t" r="r" b="b"/>
                <a:pathLst>
                  <a:path w="37903" h="31549" extrusionOk="0">
                    <a:moveTo>
                      <a:pt x="19841" y="1"/>
                    </a:moveTo>
                    <a:cubicBezTo>
                      <a:pt x="15717" y="1"/>
                      <a:pt x="11416" y="1710"/>
                      <a:pt x="7548" y="5608"/>
                    </a:cubicBezTo>
                    <a:cubicBezTo>
                      <a:pt x="1" y="13212"/>
                      <a:pt x="3485" y="23920"/>
                      <a:pt x="9920" y="28510"/>
                    </a:cubicBezTo>
                    <a:cubicBezTo>
                      <a:pt x="12840" y="30593"/>
                      <a:pt x="15990" y="31549"/>
                      <a:pt x="19063" y="31549"/>
                    </a:cubicBezTo>
                    <a:cubicBezTo>
                      <a:pt x="23372" y="31549"/>
                      <a:pt x="27530" y="29670"/>
                      <a:pt x="30695" y="26387"/>
                    </a:cubicBezTo>
                    <a:cubicBezTo>
                      <a:pt x="35828" y="21063"/>
                      <a:pt x="37902" y="11450"/>
                      <a:pt x="31587" y="5142"/>
                    </a:cubicBezTo>
                    <a:cubicBezTo>
                      <a:pt x="28346" y="1903"/>
                      <a:pt x="24192" y="1"/>
                      <a:pt x="198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31" name="Google Shape;13631;p23"/>
              <p:cNvSpPr/>
              <p:nvPr/>
            </p:nvSpPr>
            <p:spPr>
              <a:xfrm rot="1271479">
                <a:off x="2192259" y="2260208"/>
                <a:ext cx="22995" cy="89039"/>
              </a:xfrm>
              <a:custGeom>
                <a:avLst/>
                <a:gdLst/>
                <a:ahLst/>
                <a:cxnLst/>
                <a:rect l="l" t="t" r="r" b="b"/>
                <a:pathLst>
                  <a:path w="1445" h="5594" extrusionOk="0">
                    <a:moveTo>
                      <a:pt x="274" y="1"/>
                    </a:moveTo>
                    <a:cubicBezTo>
                      <a:pt x="137" y="1"/>
                      <a:pt x="0" y="89"/>
                      <a:pt x="1" y="266"/>
                    </a:cubicBezTo>
                    <a:lnTo>
                      <a:pt x="1" y="268"/>
                    </a:lnTo>
                    <a:cubicBezTo>
                      <a:pt x="15" y="2013"/>
                      <a:pt x="301" y="3746"/>
                      <a:pt x="847" y="5403"/>
                    </a:cubicBezTo>
                    <a:cubicBezTo>
                      <a:pt x="891" y="5536"/>
                      <a:pt x="1001" y="5594"/>
                      <a:pt x="1111" y="5594"/>
                    </a:cubicBezTo>
                    <a:cubicBezTo>
                      <a:pt x="1278" y="5594"/>
                      <a:pt x="1444" y="5461"/>
                      <a:pt x="1378" y="5258"/>
                    </a:cubicBezTo>
                    <a:cubicBezTo>
                      <a:pt x="845" y="3647"/>
                      <a:pt x="567" y="1964"/>
                      <a:pt x="552" y="266"/>
                    </a:cubicBezTo>
                    <a:cubicBezTo>
                      <a:pt x="550" y="89"/>
                      <a:pt x="411" y="1"/>
                      <a:pt x="27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32" name="Google Shape;13632;p23"/>
              <p:cNvSpPr/>
              <p:nvPr/>
            </p:nvSpPr>
            <p:spPr>
              <a:xfrm rot="1271479">
                <a:off x="2233777" y="2265017"/>
                <a:ext cx="29106" cy="19084"/>
              </a:xfrm>
              <a:custGeom>
                <a:avLst/>
                <a:gdLst/>
                <a:ahLst/>
                <a:cxnLst/>
                <a:rect l="l" t="t" r="r" b="b"/>
                <a:pathLst>
                  <a:path w="1829" h="1199" extrusionOk="0">
                    <a:moveTo>
                      <a:pt x="440" y="0"/>
                    </a:moveTo>
                    <a:cubicBezTo>
                      <a:pt x="177" y="0"/>
                      <a:pt x="0" y="377"/>
                      <a:pt x="281" y="501"/>
                    </a:cubicBezTo>
                    <a:cubicBezTo>
                      <a:pt x="633" y="654"/>
                      <a:pt x="955" y="864"/>
                      <a:pt x="1236" y="1123"/>
                    </a:cubicBezTo>
                    <a:cubicBezTo>
                      <a:pt x="1294" y="1176"/>
                      <a:pt x="1358" y="1198"/>
                      <a:pt x="1420" y="1198"/>
                    </a:cubicBezTo>
                    <a:cubicBezTo>
                      <a:pt x="1637" y="1198"/>
                      <a:pt x="1829" y="923"/>
                      <a:pt x="1626" y="735"/>
                    </a:cubicBezTo>
                    <a:cubicBezTo>
                      <a:pt x="1312" y="441"/>
                      <a:pt x="952" y="201"/>
                      <a:pt x="560" y="27"/>
                    </a:cubicBezTo>
                    <a:cubicBezTo>
                      <a:pt x="519" y="8"/>
                      <a:pt x="478" y="0"/>
                      <a:pt x="4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33" name="Google Shape;13633;p23"/>
              <p:cNvSpPr/>
              <p:nvPr/>
            </p:nvSpPr>
            <p:spPr>
              <a:xfrm rot="1271479">
                <a:off x="2250767" y="2296258"/>
                <a:ext cx="46754" cy="46748"/>
              </a:xfrm>
              <a:custGeom>
                <a:avLst/>
                <a:gdLst/>
                <a:ahLst/>
                <a:cxnLst/>
                <a:rect l="l" t="t" r="r" b="b"/>
                <a:pathLst>
                  <a:path w="2938" h="2937" extrusionOk="0">
                    <a:moveTo>
                      <a:pt x="362" y="0"/>
                    </a:moveTo>
                    <a:cubicBezTo>
                      <a:pt x="146" y="0"/>
                      <a:pt x="0" y="355"/>
                      <a:pt x="230" y="529"/>
                    </a:cubicBezTo>
                    <a:cubicBezTo>
                      <a:pt x="1057" y="1162"/>
                      <a:pt x="1766" y="1933"/>
                      <a:pt x="2329" y="2809"/>
                    </a:cubicBezTo>
                    <a:cubicBezTo>
                      <a:pt x="2387" y="2899"/>
                      <a:pt x="2471" y="2936"/>
                      <a:pt x="2554" y="2936"/>
                    </a:cubicBezTo>
                    <a:cubicBezTo>
                      <a:pt x="2747" y="2936"/>
                      <a:pt x="2937" y="2739"/>
                      <a:pt x="2804" y="2531"/>
                    </a:cubicBezTo>
                    <a:cubicBezTo>
                      <a:pt x="2189" y="1577"/>
                      <a:pt x="1411" y="739"/>
                      <a:pt x="507" y="54"/>
                    </a:cubicBezTo>
                    <a:cubicBezTo>
                      <a:pt x="457" y="17"/>
                      <a:pt x="408" y="0"/>
                      <a:pt x="36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34" name="Google Shape;13634;p23"/>
              <p:cNvSpPr/>
              <p:nvPr/>
            </p:nvSpPr>
            <p:spPr>
              <a:xfrm rot="1271479">
                <a:off x="2357906" y="2330914"/>
                <a:ext cx="62047" cy="49215"/>
              </a:xfrm>
              <a:custGeom>
                <a:avLst/>
                <a:gdLst/>
                <a:ahLst/>
                <a:cxnLst/>
                <a:rect l="l" t="t" r="r" b="b"/>
                <a:pathLst>
                  <a:path w="3899" h="3092" extrusionOk="0">
                    <a:moveTo>
                      <a:pt x="3507" y="0"/>
                    </a:moveTo>
                    <a:cubicBezTo>
                      <a:pt x="3463" y="0"/>
                      <a:pt x="3415" y="13"/>
                      <a:pt x="3368" y="42"/>
                    </a:cubicBezTo>
                    <a:cubicBezTo>
                      <a:pt x="2197" y="754"/>
                      <a:pt x="1127" y="1622"/>
                      <a:pt x="187" y="2619"/>
                    </a:cubicBezTo>
                    <a:cubicBezTo>
                      <a:pt x="1" y="2816"/>
                      <a:pt x="187" y="3092"/>
                      <a:pt x="394" y="3092"/>
                    </a:cubicBezTo>
                    <a:cubicBezTo>
                      <a:pt x="456" y="3092"/>
                      <a:pt x="520" y="3067"/>
                      <a:pt x="577" y="3007"/>
                    </a:cubicBezTo>
                    <a:cubicBezTo>
                      <a:pt x="1482" y="2044"/>
                      <a:pt x="2516" y="1206"/>
                      <a:pt x="3645" y="517"/>
                    </a:cubicBezTo>
                    <a:cubicBezTo>
                      <a:pt x="3899" y="362"/>
                      <a:pt x="3743" y="0"/>
                      <a:pt x="350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35" name="Google Shape;13635;p23"/>
              <p:cNvSpPr/>
              <p:nvPr/>
            </p:nvSpPr>
            <p:spPr>
              <a:xfrm rot="1271479">
                <a:off x="2429287" y="2335305"/>
                <a:ext cx="26608" cy="14612"/>
              </a:xfrm>
              <a:custGeom>
                <a:avLst/>
                <a:gdLst/>
                <a:ahLst/>
                <a:cxnLst/>
                <a:rect l="l" t="t" r="r" b="b"/>
                <a:pathLst>
                  <a:path w="1672" h="918" extrusionOk="0">
                    <a:moveTo>
                      <a:pt x="1321" y="1"/>
                    </a:moveTo>
                    <a:cubicBezTo>
                      <a:pt x="1292" y="1"/>
                      <a:pt x="1260" y="6"/>
                      <a:pt x="1227" y="18"/>
                    </a:cubicBezTo>
                    <a:cubicBezTo>
                      <a:pt x="904" y="135"/>
                      <a:pt x="588" y="266"/>
                      <a:pt x="277" y="413"/>
                    </a:cubicBezTo>
                    <a:cubicBezTo>
                      <a:pt x="1" y="544"/>
                      <a:pt x="172" y="917"/>
                      <a:pt x="430" y="917"/>
                    </a:cubicBezTo>
                    <a:cubicBezTo>
                      <a:pt x="470" y="917"/>
                      <a:pt x="512" y="908"/>
                      <a:pt x="555" y="888"/>
                    </a:cubicBezTo>
                    <a:lnTo>
                      <a:pt x="555" y="889"/>
                    </a:lnTo>
                    <a:cubicBezTo>
                      <a:pt x="822" y="762"/>
                      <a:pt x="1095" y="649"/>
                      <a:pt x="1374" y="549"/>
                    </a:cubicBezTo>
                    <a:cubicBezTo>
                      <a:pt x="1671" y="442"/>
                      <a:pt x="1585" y="1"/>
                      <a:pt x="1321"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36" name="Google Shape;13636;p23"/>
              <p:cNvSpPr/>
              <p:nvPr/>
            </p:nvSpPr>
            <p:spPr>
              <a:xfrm rot="1271479">
                <a:off x="2012045" y="2298725"/>
                <a:ext cx="11617" cy="26549"/>
              </a:xfrm>
              <a:custGeom>
                <a:avLst/>
                <a:gdLst/>
                <a:ahLst/>
                <a:cxnLst/>
                <a:rect l="l" t="t" r="r" b="b"/>
                <a:pathLst>
                  <a:path w="730" h="1668" extrusionOk="0">
                    <a:moveTo>
                      <a:pt x="337" y="0"/>
                    </a:moveTo>
                    <a:cubicBezTo>
                      <a:pt x="177" y="0"/>
                      <a:pt x="1" y="137"/>
                      <a:pt x="37" y="345"/>
                    </a:cubicBezTo>
                    <a:cubicBezTo>
                      <a:pt x="97" y="696"/>
                      <a:pt x="140" y="1049"/>
                      <a:pt x="166" y="1403"/>
                    </a:cubicBezTo>
                    <a:cubicBezTo>
                      <a:pt x="179" y="1579"/>
                      <a:pt x="324" y="1667"/>
                      <a:pt x="461" y="1667"/>
                    </a:cubicBezTo>
                    <a:cubicBezTo>
                      <a:pt x="599" y="1667"/>
                      <a:pt x="729" y="1580"/>
                      <a:pt x="716" y="1403"/>
                    </a:cubicBezTo>
                    <a:cubicBezTo>
                      <a:pt x="686" y="1000"/>
                      <a:pt x="636" y="598"/>
                      <a:pt x="566" y="200"/>
                    </a:cubicBezTo>
                    <a:cubicBezTo>
                      <a:pt x="542" y="61"/>
                      <a:pt x="443" y="0"/>
                      <a:pt x="33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37" name="Google Shape;13637;p23"/>
              <p:cNvSpPr/>
              <p:nvPr/>
            </p:nvSpPr>
            <p:spPr>
              <a:xfrm rot="1271479">
                <a:off x="1995530" y="2336899"/>
                <a:ext cx="34485" cy="68697"/>
              </a:xfrm>
              <a:custGeom>
                <a:avLst/>
                <a:gdLst/>
                <a:ahLst/>
                <a:cxnLst/>
                <a:rect l="l" t="t" r="r" b="b"/>
                <a:pathLst>
                  <a:path w="2167" h="4316" extrusionOk="0">
                    <a:moveTo>
                      <a:pt x="335" y="0"/>
                    </a:moveTo>
                    <a:cubicBezTo>
                      <a:pt x="172" y="0"/>
                      <a:pt x="1" y="135"/>
                      <a:pt x="55" y="343"/>
                    </a:cubicBezTo>
                    <a:lnTo>
                      <a:pt x="54" y="341"/>
                    </a:lnTo>
                    <a:lnTo>
                      <a:pt x="54" y="341"/>
                    </a:lnTo>
                    <a:cubicBezTo>
                      <a:pt x="402" y="1678"/>
                      <a:pt x="913" y="2967"/>
                      <a:pt x="1574" y="4179"/>
                    </a:cubicBezTo>
                    <a:cubicBezTo>
                      <a:pt x="1627" y="4275"/>
                      <a:pt x="1709" y="4315"/>
                      <a:pt x="1792" y="4315"/>
                    </a:cubicBezTo>
                    <a:cubicBezTo>
                      <a:pt x="1977" y="4315"/>
                      <a:pt x="2167" y="4117"/>
                      <a:pt x="2050" y="3902"/>
                    </a:cubicBezTo>
                    <a:cubicBezTo>
                      <a:pt x="1412" y="2730"/>
                      <a:pt x="920" y="1486"/>
                      <a:pt x="585" y="196"/>
                    </a:cubicBezTo>
                    <a:cubicBezTo>
                      <a:pt x="549" y="59"/>
                      <a:pt x="444" y="0"/>
                      <a:pt x="335"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38" name="Google Shape;13638;p23"/>
              <p:cNvSpPr/>
              <p:nvPr/>
            </p:nvSpPr>
            <p:spPr>
              <a:xfrm rot="1271479">
                <a:off x="1887115" y="2422182"/>
                <a:ext cx="30045" cy="16124"/>
              </a:xfrm>
              <a:custGeom>
                <a:avLst/>
                <a:gdLst/>
                <a:ahLst/>
                <a:cxnLst/>
                <a:rect l="l" t="t" r="r" b="b"/>
                <a:pathLst>
                  <a:path w="1888" h="1013" extrusionOk="0">
                    <a:moveTo>
                      <a:pt x="1453" y="1"/>
                    </a:moveTo>
                    <a:cubicBezTo>
                      <a:pt x="1413" y="1"/>
                      <a:pt x="1372" y="9"/>
                      <a:pt x="1330" y="28"/>
                    </a:cubicBezTo>
                    <a:lnTo>
                      <a:pt x="280" y="510"/>
                    </a:lnTo>
                    <a:cubicBezTo>
                      <a:pt x="0" y="637"/>
                      <a:pt x="175" y="1012"/>
                      <a:pt x="435" y="1012"/>
                    </a:cubicBezTo>
                    <a:cubicBezTo>
                      <a:pt x="474" y="1012"/>
                      <a:pt x="515" y="1004"/>
                      <a:pt x="557" y="985"/>
                    </a:cubicBezTo>
                    <a:lnTo>
                      <a:pt x="1608" y="503"/>
                    </a:lnTo>
                    <a:cubicBezTo>
                      <a:pt x="1887" y="374"/>
                      <a:pt x="1713" y="1"/>
                      <a:pt x="145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39" name="Google Shape;13639;p23"/>
              <p:cNvSpPr/>
              <p:nvPr/>
            </p:nvSpPr>
            <p:spPr>
              <a:xfrm rot="1271479">
                <a:off x="1928509" y="2424160"/>
                <a:ext cx="53104" cy="18925"/>
              </a:xfrm>
              <a:custGeom>
                <a:avLst/>
                <a:gdLst/>
                <a:ahLst/>
                <a:cxnLst/>
                <a:rect l="l" t="t" r="r" b="b"/>
                <a:pathLst>
                  <a:path w="3337" h="1189" extrusionOk="0">
                    <a:moveTo>
                      <a:pt x="2924" y="1"/>
                    </a:moveTo>
                    <a:cubicBezTo>
                      <a:pt x="2905" y="1"/>
                      <a:pt x="2886" y="2"/>
                      <a:pt x="2865" y="6"/>
                    </a:cubicBezTo>
                    <a:cubicBezTo>
                      <a:pt x="2001" y="171"/>
                      <a:pt x="1147" y="384"/>
                      <a:pt x="306" y="644"/>
                    </a:cubicBezTo>
                    <a:cubicBezTo>
                      <a:pt x="0" y="739"/>
                      <a:pt x="93" y="1189"/>
                      <a:pt x="368" y="1189"/>
                    </a:cubicBezTo>
                    <a:cubicBezTo>
                      <a:pt x="395" y="1189"/>
                      <a:pt x="423" y="1185"/>
                      <a:pt x="453" y="1175"/>
                    </a:cubicBezTo>
                    <a:cubicBezTo>
                      <a:pt x="1293" y="915"/>
                      <a:pt x="2148" y="701"/>
                      <a:pt x="3010" y="536"/>
                    </a:cubicBezTo>
                    <a:cubicBezTo>
                      <a:pt x="3337" y="474"/>
                      <a:pt x="3226" y="1"/>
                      <a:pt x="292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40" name="Google Shape;13640;p23"/>
              <p:cNvSpPr/>
              <p:nvPr/>
            </p:nvSpPr>
            <p:spPr>
              <a:xfrm rot="1271479">
                <a:off x="1817190" y="2657809"/>
                <a:ext cx="56255" cy="17079"/>
              </a:xfrm>
              <a:custGeom>
                <a:avLst/>
                <a:gdLst/>
                <a:ahLst/>
                <a:cxnLst/>
                <a:rect l="l" t="t" r="r" b="b"/>
                <a:pathLst>
                  <a:path w="3535" h="1073" extrusionOk="0">
                    <a:moveTo>
                      <a:pt x="400" y="1"/>
                    </a:moveTo>
                    <a:cubicBezTo>
                      <a:pt x="105" y="1"/>
                      <a:pt x="0" y="465"/>
                      <a:pt x="322" y="539"/>
                    </a:cubicBezTo>
                    <a:cubicBezTo>
                      <a:pt x="1228" y="748"/>
                      <a:pt x="2139" y="923"/>
                      <a:pt x="3057" y="1069"/>
                    </a:cubicBezTo>
                    <a:cubicBezTo>
                      <a:pt x="3073" y="1071"/>
                      <a:pt x="3089" y="1073"/>
                      <a:pt x="3105" y="1073"/>
                    </a:cubicBezTo>
                    <a:cubicBezTo>
                      <a:pt x="3415" y="1073"/>
                      <a:pt x="3535" y="590"/>
                      <a:pt x="3202" y="538"/>
                    </a:cubicBezTo>
                    <a:cubicBezTo>
                      <a:pt x="2284" y="394"/>
                      <a:pt x="1373" y="217"/>
                      <a:pt x="468" y="8"/>
                    </a:cubicBezTo>
                    <a:cubicBezTo>
                      <a:pt x="444" y="3"/>
                      <a:pt x="421" y="1"/>
                      <a:pt x="40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41" name="Google Shape;13641;p23"/>
              <p:cNvSpPr/>
              <p:nvPr/>
            </p:nvSpPr>
            <p:spPr>
              <a:xfrm rot="1271479">
                <a:off x="1847598" y="2723567"/>
                <a:ext cx="23457" cy="62649"/>
              </a:xfrm>
              <a:custGeom>
                <a:avLst/>
                <a:gdLst/>
                <a:ahLst/>
                <a:cxnLst/>
                <a:rect l="l" t="t" r="r" b="b"/>
                <a:pathLst>
                  <a:path w="1474" h="3936" extrusionOk="0">
                    <a:moveTo>
                      <a:pt x="1140" y="0"/>
                    </a:moveTo>
                    <a:cubicBezTo>
                      <a:pt x="1030" y="0"/>
                      <a:pt x="919" y="58"/>
                      <a:pt x="874" y="191"/>
                    </a:cubicBezTo>
                    <a:cubicBezTo>
                      <a:pt x="498" y="1298"/>
                      <a:pt x="216" y="2435"/>
                      <a:pt x="33" y="3590"/>
                    </a:cubicBezTo>
                    <a:cubicBezTo>
                      <a:pt x="0" y="3799"/>
                      <a:pt x="179" y="3936"/>
                      <a:pt x="338" y="3936"/>
                    </a:cubicBezTo>
                    <a:cubicBezTo>
                      <a:pt x="444" y="3936"/>
                      <a:pt x="542" y="3876"/>
                      <a:pt x="564" y="3737"/>
                    </a:cubicBezTo>
                    <a:cubicBezTo>
                      <a:pt x="747" y="2582"/>
                      <a:pt x="1028" y="1443"/>
                      <a:pt x="1405" y="336"/>
                    </a:cubicBezTo>
                    <a:cubicBezTo>
                      <a:pt x="1474" y="133"/>
                      <a:pt x="1308" y="0"/>
                      <a:pt x="11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42" name="Google Shape;13642;p23"/>
              <p:cNvSpPr/>
              <p:nvPr/>
            </p:nvSpPr>
            <p:spPr>
              <a:xfrm rot="1271479">
                <a:off x="1967241" y="2993002"/>
                <a:ext cx="25796" cy="15694"/>
              </a:xfrm>
              <a:custGeom>
                <a:avLst/>
                <a:gdLst/>
                <a:ahLst/>
                <a:cxnLst/>
                <a:rect l="l" t="t" r="r" b="b"/>
                <a:pathLst>
                  <a:path w="1621" h="985" extrusionOk="0">
                    <a:moveTo>
                      <a:pt x="1210" y="1"/>
                    </a:moveTo>
                    <a:cubicBezTo>
                      <a:pt x="1168" y="1"/>
                      <a:pt x="1123" y="11"/>
                      <a:pt x="1077" y="36"/>
                    </a:cubicBezTo>
                    <a:lnTo>
                      <a:pt x="267" y="475"/>
                    </a:lnTo>
                    <a:cubicBezTo>
                      <a:pt x="1" y="619"/>
                      <a:pt x="163" y="985"/>
                      <a:pt x="410" y="985"/>
                    </a:cubicBezTo>
                    <a:cubicBezTo>
                      <a:pt x="453" y="985"/>
                      <a:pt x="498" y="974"/>
                      <a:pt x="544" y="950"/>
                    </a:cubicBezTo>
                    <a:lnTo>
                      <a:pt x="1354" y="512"/>
                    </a:lnTo>
                    <a:cubicBezTo>
                      <a:pt x="1620" y="368"/>
                      <a:pt x="1457" y="1"/>
                      <a:pt x="121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43" name="Google Shape;13643;p23"/>
              <p:cNvSpPr/>
              <p:nvPr/>
            </p:nvSpPr>
            <p:spPr>
              <a:xfrm rot="1271479">
                <a:off x="2005101" y="2980168"/>
                <a:ext cx="33228" cy="22761"/>
              </a:xfrm>
              <a:custGeom>
                <a:avLst/>
                <a:gdLst/>
                <a:ahLst/>
                <a:cxnLst/>
                <a:rect l="l" t="t" r="r" b="b"/>
                <a:pathLst>
                  <a:path w="2088" h="1430" extrusionOk="0">
                    <a:moveTo>
                      <a:pt x="1723" y="0"/>
                    </a:moveTo>
                    <a:cubicBezTo>
                      <a:pt x="1677" y="0"/>
                      <a:pt x="1628" y="16"/>
                      <a:pt x="1578" y="54"/>
                    </a:cubicBezTo>
                    <a:cubicBezTo>
                      <a:pt x="1158" y="368"/>
                      <a:pt x="719" y="656"/>
                      <a:pt x="262" y="915"/>
                    </a:cubicBezTo>
                    <a:cubicBezTo>
                      <a:pt x="0" y="1064"/>
                      <a:pt x="160" y="1430"/>
                      <a:pt x="403" y="1430"/>
                    </a:cubicBezTo>
                    <a:cubicBezTo>
                      <a:pt x="446" y="1430"/>
                      <a:pt x="492" y="1418"/>
                      <a:pt x="539" y="1391"/>
                    </a:cubicBezTo>
                    <a:cubicBezTo>
                      <a:pt x="996" y="1131"/>
                      <a:pt x="1435" y="843"/>
                      <a:pt x="1856" y="528"/>
                    </a:cubicBezTo>
                    <a:cubicBezTo>
                      <a:pt x="2087" y="355"/>
                      <a:pt x="1941" y="0"/>
                      <a:pt x="1723"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44" name="Google Shape;13644;p23"/>
              <p:cNvSpPr/>
              <p:nvPr/>
            </p:nvSpPr>
            <p:spPr>
              <a:xfrm rot="1271479">
                <a:off x="2102491" y="3008428"/>
                <a:ext cx="41184" cy="35606"/>
              </a:xfrm>
              <a:custGeom>
                <a:avLst/>
                <a:gdLst/>
                <a:ahLst/>
                <a:cxnLst/>
                <a:rect l="l" t="t" r="r" b="b"/>
                <a:pathLst>
                  <a:path w="2588" h="2237" extrusionOk="0">
                    <a:moveTo>
                      <a:pt x="389" y="1"/>
                    </a:moveTo>
                    <a:cubicBezTo>
                      <a:pt x="186" y="1"/>
                      <a:pt x="1" y="276"/>
                      <a:pt x="183" y="477"/>
                    </a:cubicBezTo>
                    <a:cubicBezTo>
                      <a:pt x="756" y="1108"/>
                      <a:pt x="1390" y="1680"/>
                      <a:pt x="2077" y="2185"/>
                    </a:cubicBezTo>
                    <a:cubicBezTo>
                      <a:pt x="2127" y="2221"/>
                      <a:pt x="2176" y="2237"/>
                      <a:pt x="2222" y="2237"/>
                    </a:cubicBezTo>
                    <a:cubicBezTo>
                      <a:pt x="2441" y="2237"/>
                      <a:pt x="2588" y="1881"/>
                      <a:pt x="2354" y="1709"/>
                    </a:cubicBezTo>
                    <a:cubicBezTo>
                      <a:pt x="1708" y="1230"/>
                      <a:pt x="1110" y="687"/>
                      <a:pt x="571" y="88"/>
                    </a:cubicBezTo>
                    <a:cubicBezTo>
                      <a:pt x="515" y="27"/>
                      <a:pt x="451" y="1"/>
                      <a:pt x="38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45" name="Google Shape;13645;p23"/>
              <p:cNvSpPr/>
              <p:nvPr/>
            </p:nvSpPr>
            <p:spPr>
              <a:xfrm rot="1271479">
                <a:off x="2135834" y="3057571"/>
                <a:ext cx="23059" cy="18304"/>
              </a:xfrm>
              <a:custGeom>
                <a:avLst/>
                <a:gdLst/>
                <a:ahLst/>
                <a:cxnLst/>
                <a:rect l="l" t="t" r="r" b="b"/>
                <a:pathLst>
                  <a:path w="1449" h="1150" extrusionOk="0">
                    <a:moveTo>
                      <a:pt x="330" y="0"/>
                    </a:moveTo>
                    <a:cubicBezTo>
                      <a:pt x="232" y="0"/>
                      <a:pt x="129" y="58"/>
                      <a:pt x="82" y="139"/>
                    </a:cubicBezTo>
                    <a:cubicBezTo>
                      <a:pt x="1" y="279"/>
                      <a:pt x="61" y="427"/>
                      <a:pt x="180" y="515"/>
                    </a:cubicBezTo>
                    <a:lnTo>
                      <a:pt x="990" y="1109"/>
                    </a:lnTo>
                    <a:cubicBezTo>
                      <a:pt x="1028" y="1137"/>
                      <a:pt x="1073" y="1149"/>
                      <a:pt x="1118" y="1149"/>
                    </a:cubicBezTo>
                    <a:cubicBezTo>
                      <a:pt x="1217" y="1149"/>
                      <a:pt x="1319" y="1092"/>
                      <a:pt x="1366" y="1010"/>
                    </a:cubicBezTo>
                    <a:cubicBezTo>
                      <a:pt x="1448" y="872"/>
                      <a:pt x="1388" y="722"/>
                      <a:pt x="1267" y="634"/>
                    </a:cubicBezTo>
                    <a:lnTo>
                      <a:pt x="458" y="40"/>
                    </a:lnTo>
                    <a:cubicBezTo>
                      <a:pt x="420" y="13"/>
                      <a:pt x="375" y="0"/>
                      <a:pt x="33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46" name="Google Shape;13646;p23"/>
              <p:cNvSpPr/>
              <p:nvPr/>
            </p:nvSpPr>
            <p:spPr>
              <a:xfrm rot="1271479">
                <a:off x="2388136" y="2983942"/>
                <a:ext cx="11060" cy="36306"/>
              </a:xfrm>
              <a:custGeom>
                <a:avLst/>
                <a:gdLst/>
                <a:ahLst/>
                <a:cxnLst/>
                <a:rect l="l" t="t" r="r" b="b"/>
                <a:pathLst>
                  <a:path w="695" h="2281" extrusionOk="0">
                    <a:moveTo>
                      <a:pt x="269" y="1"/>
                    </a:moveTo>
                    <a:cubicBezTo>
                      <a:pt x="132" y="1"/>
                      <a:pt x="1" y="88"/>
                      <a:pt x="12" y="265"/>
                    </a:cubicBezTo>
                    <a:cubicBezTo>
                      <a:pt x="53" y="848"/>
                      <a:pt x="93" y="1431"/>
                      <a:pt x="133" y="2016"/>
                    </a:cubicBezTo>
                    <a:cubicBezTo>
                      <a:pt x="145" y="2192"/>
                      <a:pt x="289" y="2280"/>
                      <a:pt x="426" y="2280"/>
                    </a:cubicBezTo>
                    <a:cubicBezTo>
                      <a:pt x="564" y="2280"/>
                      <a:pt x="695" y="2192"/>
                      <a:pt x="683" y="2016"/>
                    </a:cubicBezTo>
                    <a:cubicBezTo>
                      <a:pt x="642" y="1433"/>
                      <a:pt x="602" y="849"/>
                      <a:pt x="562" y="265"/>
                    </a:cubicBezTo>
                    <a:cubicBezTo>
                      <a:pt x="551" y="89"/>
                      <a:pt x="407" y="1"/>
                      <a:pt x="26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47" name="Google Shape;13647;p23"/>
              <p:cNvSpPr/>
              <p:nvPr/>
            </p:nvSpPr>
            <p:spPr>
              <a:xfrm rot="1271479">
                <a:off x="2374577" y="3032498"/>
                <a:ext cx="10073" cy="23812"/>
              </a:xfrm>
              <a:custGeom>
                <a:avLst/>
                <a:gdLst/>
                <a:ahLst/>
                <a:cxnLst/>
                <a:rect l="l" t="t" r="r" b="b"/>
                <a:pathLst>
                  <a:path w="633" h="1496" extrusionOk="0">
                    <a:moveTo>
                      <a:pt x="363" y="1"/>
                    </a:moveTo>
                    <a:cubicBezTo>
                      <a:pt x="225" y="1"/>
                      <a:pt x="82" y="89"/>
                      <a:pt x="71" y="265"/>
                    </a:cubicBezTo>
                    <a:lnTo>
                      <a:pt x="12" y="1232"/>
                    </a:lnTo>
                    <a:cubicBezTo>
                      <a:pt x="1" y="1408"/>
                      <a:pt x="133" y="1496"/>
                      <a:pt x="270" y="1496"/>
                    </a:cubicBezTo>
                    <a:cubicBezTo>
                      <a:pt x="408" y="1496"/>
                      <a:pt x="551" y="1408"/>
                      <a:pt x="562" y="1232"/>
                    </a:cubicBezTo>
                    <a:lnTo>
                      <a:pt x="621" y="265"/>
                    </a:lnTo>
                    <a:cubicBezTo>
                      <a:pt x="632" y="89"/>
                      <a:pt x="500" y="1"/>
                      <a:pt x="36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48" name="Google Shape;13648;p23"/>
              <p:cNvSpPr/>
              <p:nvPr/>
            </p:nvSpPr>
            <p:spPr>
              <a:xfrm rot="1271479">
                <a:off x="2454247" y="2944644"/>
                <a:ext cx="39657" cy="10808"/>
              </a:xfrm>
              <a:custGeom>
                <a:avLst/>
                <a:gdLst/>
                <a:ahLst/>
                <a:cxnLst/>
                <a:rect l="l" t="t" r="r" b="b"/>
                <a:pathLst>
                  <a:path w="2492" h="679" extrusionOk="0">
                    <a:moveTo>
                      <a:pt x="2160" y="0"/>
                    </a:moveTo>
                    <a:cubicBezTo>
                      <a:pt x="2153" y="0"/>
                      <a:pt x="2145" y="0"/>
                      <a:pt x="2137" y="1"/>
                    </a:cubicBezTo>
                    <a:lnTo>
                      <a:pt x="354" y="127"/>
                    </a:lnTo>
                    <a:cubicBezTo>
                      <a:pt x="10" y="151"/>
                      <a:pt x="0" y="678"/>
                      <a:pt x="331" y="678"/>
                    </a:cubicBezTo>
                    <a:cubicBezTo>
                      <a:pt x="338" y="678"/>
                      <a:pt x="346" y="678"/>
                      <a:pt x="354" y="677"/>
                    </a:cubicBezTo>
                    <a:lnTo>
                      <a:pt x="2137" y="551"/>
                    </a:lnTo>
                    <a:cubicBezTo>
                      <a:pt x="2481" y="527"/>
                      <a:pt x="2491" y="0"/>
                      <a:pt x="216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49" name="Google Shape;13649;p23"/>
              <p:cNvSpPr/>
              <p:nvPr/>
            </p:nvSpPr>
            <p:spPr>
              <a:xfrm rot="1271479">
                <a:off x="2506293" y="2952809"/>
                <a:ext cx="21611" cy="10441"/>
              </a:xfrm>
              <a:custGeom>
                <a:avLst/>
                <a:gdLst/>
                <a:ahLst/>
                <a:cxnLst/>
                <a:rect l="l" t="t" r="r" b="b"/>
                <a:pathLst>
                  <a:path w="1358" h="656" extrusionOk="0">
                    <a:moveTo>
                      <a:pt x="1042" y="0"/>
                    </a:moveTo>
                    <a:cubicBezTo>
                      <a:pt x="1022" y="0"/>
                      <a:pt x="1002" y="2"/>
                      <a:pt x="983" y="5"/>
                    </a:cubicBezTo>
                    <a:lnTo>
                      <a:pt x="228" y="120"/>
                    </a:lnTo>
                    <a:cubicBezTo>
                      <a:pt x="81" y="144"/>
                      <a:pt x="0" y="327"/>
                      <a:pt x="36" y="459"/>
                    </a:cubicBezTo>
                    <a:cubicBezTo>
                      <a:pt x="74" y="594"/>
                      <a:pt x="189" y="656"/>
                      <a:pt x="315" y="656"/>
                    </a:cubicBezTo>
                    <a:cubicBezTo>
                      <a:pt x="335" y="656"/>
                      <a:pt x="355" y="654"/>
                      <a:pt x="375" y="651"/>
                    </a:cubicBezTo>
                    <a:lnTo>
                      <a:pt x="1129" y="536"/>
                    </a:lnTo>
                    <a:cubicBezTo>
                      <a:pt x="1276" y="514"/>
                      <a:pt x="1357" y="329"/>
                      <a:pt x="1320" y="197"/>
                    </a:cubicBezTo>
                    <a:cubicBezTo>
                      <a:pt x="1283" y="62"/>
                      <a:pt x="1168" y="0"/>
                      <a:pt x="104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50" name="Google Shape;13650;p23"/>
              <p:cNvSpPr/>
              <p:nvPr/>
            </p:nvSpPr>
            <p:spPr>
              <a:xfrm rot="1271479">
                <a:off x="2571126" y="2667051"/>
                <a:ext cx="55443" cy="19960"/>
              </a:xfrm>
              <a:custGeom>
                <a:avLst/>
                <a:gdLst/>
                <a:ahLst/>
                <a:cxnLst/>
                <a:rect l="l" t="t" r="r" b="b"/>
                <a:pathLst>
                  <a:path w="3484" h="1254" extrusionOk="0">
                    <a:moveTo>
                      <a:pt x="418" y="1"/>
                    </a:moveTo>
                    <a:cubicBezTo>
                      <a:pt x="113" y="1"/>
                      <a:pt x="0" y="475"/>
                      <a:pt x="329" y="537"/>
                    </a:cubicBezTo>
                    <a:cubicBezTo>
                      <a:pt x="1245" y="709"/>
                      <a:pt x="2149" y="943"/>
                      <a:pt x="3034" y="1238"/>
                    </a:cubicBezTo>
                    <a:cubicBezTo>
                      <a:pt x="3066" y="1249"/>
                      <a:pt x="3096" y="1253"/>
                      <a:pt x="3124" y="1253"/>
                    </a:cubicBezTo>
                    <a:cubicBezTo>
                      <a:pt x="3394" y="1253"/>
                      <a:pt x="3483" y="808"/>
                      <a:pt x="3181" y="707"/>
                    </a:cubicBezTo>
                    <a:cubicBezTo>
                      <a:pt x="2296" y="412"/>
                      <a:pt x="1392" y="178"/>
                      <a:pt x="475" y="6"/>
                    </a:cubicBezTo>
                    <a:cubicBezTo>
                      <a:pt x="456" y="3"/>
                      <a:pt x="436" y="1"/>
                      <a:pt x="418"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51" name="Google Shape;13651;p23"/>
              <p:cNvSpPr/>
              <p:nvPr/>
            </p:nvSpPr>
            <p:spPr>
              <a:xfrm rot="1271479">
                <a:off x="2623109" y="2701546"/>
                <a:ext cx="23743" cy="15758"/>
              </a:xfrm>
              <a:custGeom>
                <a:avLst/>
                <a:gdLst/>
                <a:ahLst/>
                <a:cxnLst/>
                <a:rect l="l" t="t" r="r" b="b"/>
                <a:pathLst>
                  <a:path w="1492" h="990" extrusionOk="0">
                    <a:moveTo>
                      <a:pt x="306" y="0"/>
                    </a:moveTo>
                    <a:cubicBezTo>
                      <a:pt x="189" y="0"/>
                      <a:pt x="72" y="98"/>
                      <a:pt x="43" y="206"/>
                    </a:cubicBezTo>
                    <a:cubicBezTo>
                      <a:pt x="0" y="363"/>
                      <a:pt x="96" y="490"/>
                      <a:pt x="235" y="545"/>
                    </a:cubicBezTo>
                    <a:cubicBezTo>
                      <a:pt x="494" y="649"/>
                      <a:pt x="741" y="782"/>
                      <a:pt x="971" y="942"/>
                    </a:cubicBezTo>
                    <a:cubicBezTo>
                      <a:pt x="1020" y="975"/>
                      <a:pt x="1069" y="989"/>
                      <a:pt x="1115" y="989"/>
                    </a:cubicBezTo>
                    <a:cubicBezTo>
                      <a:pt x="1341" y="989"/>
                      <a:pt x="1492" y="631"/>
                      <a:pt x="1249" y="467"/>
                    </a:cubicBezTo>
                    <a:cubicBezTo>
                      <a:pt x="977" y="284"/>
                      <a:pt x="686" y="132"/>
                      <a:pt x="380" y="14"/>
                    </a:cubicBezTo>
                    <a:cubicBezTo>
                      <a:pt x="356" y="5"/>
                      <a:pt x="331" y="0"/>
                      <a:pt x="30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52" name="Google Shape;13652;p23"/>
              <p:cNvSpPr/>
              <p:nvPr/>
            </p:nvSpPr>
            <p:spPr>
              <a:xfrm rot="1271479">
                <a:off x="2573208" y="2549709"/>
                <a:ext cx="9103" cy="51173"/>
              </a:xfrm>
              <a:custGeom>
                <a:avLst/>
                <a:gdLst/>
                <a:ahLst/>
                <a:cxnLst/>
                <a:rect l="l" t="t" r="r" b="b"/>
                <a:pathLst>
                  <a:path w="572" h="3215" extrusionOk="0">
                    <a:moveTo>
                      <a:pt x="297" y="0"/>
                    </a:moveTo>
                    <a:cubicBezTo>
                      <a:pt x="159" y="0"/>
                      <a:pt x="21" y="89"/>
                      <a:pt x="20" y="266"/>
                    </a:cubicBezTo>
                    <a:cubicBezTo>
                      <a:pt x="13" y="1161"/>
                      <a:pt x="8" y="2054"/>
                      <a:pt x="2" y="2948"/>
                    </a:cubicBezTo>
                    <a:cubicBezTo>
                      <a:pt x="1" y="3125"/>
                      <a:pt x="138" y="3214"/>
                      <a:pt x="276" y="3214"/>
                    </a:cubicBezTo>
                    <a:cubicBezTo>
                      <a:pt x="413" y="3214"/>
                      <a:pt x="550" y="3126"/>
                      <a:pt x="551" y="2948"/>
                    </a:cubicBezTo>
                    <a:cubicBezTo>
                      <a:pt x="558" y="2054"/>
                      <a:pt x="563" y="1161"/>
                      <a:pt x="570" y="266"/>
                    </a:cubicBezTo>
                    <a:cubicBezTo>
                      <a:pt x="572" y="89"/>
                      <a:pt x="435" y="0"/>
                      <a:pt x="29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53" name="Google Shape;13653;p23"/>
              <p:cNvSpPr/>
              <p:nvPr/>
            </p:nvSpPr>
            <p:spPr>
              <a:xfrm rot="1271479">
                <a:off x="2586574" y="2520381"/>
                <a:ext cx="12047" cy="20580"/>
              </a:xfrm>
              <a:custGeom>
                <a:avLst/>
                <a:gdLst/>
                <a:ahLst/>
                <a:cxnLst/>
                <a:rect l="l" t="t" r="r" b="b"/>
                <a:pathLst>
                  <a:path w="757" h="1293" extrusionOk="0">
                    <a:moveTo>
                      <a:pt x="336" y="0"/>
                    </a:moveTo>
                    <a:cubicBezTo>
                      <a:pt x="172" y="0"/>
                      <a:pt x="0" y="135"/>
                      <a:pt x="54" y="342"/>
                    </a:cubicBezTo>
                    <a:cubicBezTo>
                      <a:pt x="113" y="564"/>
                      <a:pt x="157" y="789"/>
                      <a:pt x="189" y="1019"/>
                    </a:cubicBezTo>
                    <a:cubicBezTo>
                      <a:pt x="206" y="1165"/>
                      <a:pt x="301" y="1293"/>
                      <a:pt x="463" y="1293"/>
                    </a:cubicBezTo>
                    <a:cubicBezTo>
                      <a:pt x="596" y="1293"/>
                      <a:pt x="757" y="1165"/>
                      <a:pt x="737" y="1019"/>
                    </a:cubicBezTo>
                    <a:lnTo>
                      <a:pt x="739" y="1019"/>
                    </a:lnTo>
                    <a:cubicBezTo>
                      <a:pt x="704" y="741"/>
                      <a:pt x="652" y="467"/>
                      <a:pt x="584" y="195"/>
                    </a:cubicBezTo>
                    <a:cubicBezTo>
                      <a:pt x="549" y="59"/>
                      <a:pt x="444" y="0"/>
                      <a:pt x="33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54" name="Google Shape;13654;p23"/>
              <p:cNvSpPr/>
              <p:nvPr/>
            </p:nvSpPr>
            <p:spPr>
              <a:xfrm rot="1271479">
                <a:off x="2235681" y="2496759"/>
                <a:ext cx="42282" cy="37054"/>
              </a:xfrm>
              <a:custGeom>
                <a:avLst/>
                <a:gdLst/>
                <a:ahLst/>
                <a:cxnLst/>
                <a:rect l="l" t="t" r="r" b="b"/>
                <a:pathLst>
                  <a:path w="2657" h="2328" extrusionOk="0">
                    <a:moveTo>
                      <a:pt x="1328" y="0"/>
                    </a:moveTo>
                    <a:cubicBezTo>
                      <a:pt x="1124" y="0"/>
                      <a:pt x="917" y="54"/>
                      <a:pt x="729" y="166"/>
                    </a:cubicBezTo>
                    <a:cubicBezTo>
                      <a:pt x="179" y="498"/>
                      <a:pt x="1" y="1212"/>
                      <a:pt x="332" y="1763"/>
                    </a:cubicBezTo>
                    <a:cubicBezTo>
                      <a:pt x="550" y="2126"/>
                      <a:pt x="935" y="2327"/>
                      <a:pt x="1330" y="2327"/>
                    </a:cubicBezTo>
                    <a:cubicBezTo>
                      <a:pt x="1534" y="2327"/>
                      <a:pt x="1741" y="2274"/>
                      <a:pt x="1928" y="2161"/>
                    </a:cubicBezTo>
                    <a:cubicBezTo>
                      <a:pt x="2479" y="1830"/>
                      <a:pt x="2657" y="1116"/>
                      <a:pt x="2326" y="564"/>
                    </a:cubicBezTo>
                    <a:cubicBezTo>
                      <a:pt x="2108" y="201"/>
                      <a:pt x="1723" y="0"/>
                      <a:pt x="132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55" name="Google Shape;13655;p23"/>
              <p:cNvSpPr/>
              <p:nvPr/>
            </p:nvSpPr>
            <p:spPr>
              <a:xfrm rot="1271479">
                <a:off x="2152774" y="2767913"/>
                <a:ext cx="38718" cy="37054"/>
              </a:xfrm>
              <a:custGeom>
                <a:avLst/>
                <a:gdLst/>
                <a:ahLst/>
                <a:cxnLst/>
                <a:rect l="l" t="t" r="r" b="b"/>
                <a:pathLst>
                  <a:path w="2433" h="2328" extrusionOk="0">
                    <a:moveTo>
                      <a:pt x="1255" y="1"/>
                    </a:moveTo>
                    <a:cubicBezTo>
                      <a:pt x="1242" y="1"/>
                      <a:pt x="1230" y="1"/>
                      <a:pt x="1217" y="1"/>
                    </a:cubicBezTo>
                    <a:cubicBezTo>
                      <a:pt x="746" y="16"/>
                      <a:pt x="332" y="313"/>
                      <a:pt x="166" y="753"/>
                    </a:cubicBezTo>
                    <a:cubicBezTo>
                      <a:pt x="0" y="1193"/>
                      <a:pt x="115" y="1690"/>
                      <a:pt x="458" y="2013"/>
                    </a:cubicBezTo>
                    <a:cubicBezTo>
                      <a:pt x="678" y="2219"/>
                      <a:pt x="964" y="2327"/>
                      <a:pt x="1253" y="2327"/>
                    </a:cubicBezTo>
                    <a:cubicBezTo>
                      <a:pt x="1416" y="2327"/>
                      <a:pt x="1579" y="2293"/>
                      <a:pt x="1733" y="2224"/>
                    </a:cubicBezTo>
                    <a:cubicBezTo>
                      <a:pt x="2162" y="2030"/>
                      <a:pt x="2433" y="1597"/>
                      <a:pt x="2417" y="1128"/>
                    </a:cubicBezTo>
                    <a:cubicBezTo>
                      <a:pt x="2397"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56" name="Google Shape;13656;p23"/>
              <p:cNvSpPr/>
              <p:nvPr/>
            </p:nvSpPr>
            <p:spPr>
              <a:xfrm rot="1271479">
                <a:off x="2316450" y="2741714"/>
                <a:ext cx="38734" cy="37038"/>
              </a:xfrm>
              <a:custGeom>
                <a:avLst/>
                <a:gdLst/>
                <a:ahLst/>
                <a:cxnLst/>
                <a:rect l="l" t="t" r="r" b="b"/>
                <a:pathLst>
                  <a:path w="2434" h="2327" extrusionOk="0">
                    <a:moveTo>
                      <a:pt x="1258" y="1"/>
                    </a:moveTo>
                    <a:cubicBezTo>
                      <a:pt x="1244" y="1"/>
                      <a:pt x="1231" y="1"/>
                      <a:pt x="1218" y="1"/>
                    </a:cubicBezTo>
                    <a:cubicBezTo>
                      <a:pt x="747" y="16"/>
                      <a:pt x="333" y="313"/>
                      <a:pt x="167" y="753"/>
                    </a:cubicBezTo>
                    <a:cubicBezTo>
                      <a:pt x="1" y="1194"/>
                      <a:pt x="116" y="1690"/>
                      <a:pt x="459" y="2013"/>
                    </a:cubicBezTo>
                    <a:cubicBezTo>
                      <a:pt x="679" y="2219"/>
                      <a:pt x="965" y="2327"/>
                      <a:pt x="1255" y="2327"/>
                    </a:cubicBezTo>
                    <a:cubicBezTo>
                      <a:pt x="1417" y="2327"/>
                      <a:pt x="1580" y="2293"/>
                      <a:pt x="1733" y="2224"/>
                    </a:cubicBezTo>
                    <a:cubicBezTo>
                      <a:pt x="2163" y="2029"/>
                      <a:pt x="2433" y="1597"/>
                      <a:pt x="2418" y="1126"/>
                    </a:cubicBezTo>
                    <a:cubicBezTo>
                      <a:pt x="2398" y="498"/>
                      <a:pt x="1882" y="1"/>
                      <a:pt x="1258"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57" name="Google Shape;13657;p23"/>
              <p:cNvSpPr/>
              <p:nvPr/>
            </p:nvSpPr>
            <p:spPr>
              <a:xfrm rot="1271479">
                <a:off x="2373529" y="2579386"/>
                <a:ext cx="38718" cy="37038"/>
              </a:xfrm>
              <a:custGeom>
                <a:avLst/>
                <a:gdLst/>
                <a:ahLst/>
                <a:cxnLst/>
                <a:rect l="l" t="t" r="r" b="b"/>
                <a:pathLst>
                  <a:path w="2433" h="2327" extrusionOk="0">
                    <a:moveTo>
                      <a:pt x="1257" y="0"/>
                    </a:moveTo>
                    <a:cubicBezTo>
                      <a:pt x="1244" y="0"/>
                      <a:pt x="1231" y="0"/>
                      <a:pt x="1217" y="1"/>
                    </a:cubicBezTo>
                    <a:cubicBezTo>
                      <a:pt x="747" y="16"/>
                      <a:pt x="332" y="312"/>
                      <a:pt x="166" y="753"/>
                    </a:cubicBezTo>
                    <a:cubicBezTo>
                      <a:pt x="0" y="1193"/>
                      <a:pt x="116" y="1690"/>
                      <a:pt x="458" y="2012"/>
                    </a:cubicBezTo>
                    <a:cubicBezTo>
                      <a:pt x="680" y="2218"/>
                      <a:pt x="965" y="2326"/>
                      <a:pt x="1256" y="2326"/>
                    </a:cubicBezTo>
                    <a:cubicBezTo>
                      <a:pt x="1417" y="2326"/>
                      <a:pt x="1581" y="2293"/>
                      <a:pt x="1734" y="2223"/>
                    </a:cubicBezTo>
                    <a:cubicBezTo>
                      <a:pt x="2162" y="2029"/>
                      <a:pt x="2433" y="1596"/>
                      <a:pt x="2418" y="1126"/>
                    </a:cubicBezTo>
                    <a:cubicBezTo>
                      <a:pt x="2398" y="497"/>
                      <a:pt x="1882" y="0"/>
                      <a:pt x="125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58" name="Google Shape;13658;p23"/>
              <p:cNvSpPr/>
              <p:nvPr/>
            </p:nvSpPr>
            <p:spPr>
              <a:xfrm rot="1271479">
                <a:off x="2156854" y="2862980"/>
                <a:ext cx="38734" cy="37054"/>
              </a:xfrm>
              <a:custGeom>
                <a:avLst/>
                <a:gdLst/>
                <a:ahLst/>
                <a:cxnLst/>
                <a:rect l="l" t="t" r="r" b="b"/>
                <a:pathLst>
                  <a:path w="2434" h="2328" extrusionOk="0">
                    <a:moveTo>
                      <a:pt x="1255" y="0"/>
                    </a:moveTo>
                    <a:cubicBezTo>
                      <a:pt x="1243" y="0"/>
                      <a:pt x="1230" y="0"/>
                      <a:pt x="1218" y="1"/>
                    </a:cubicBezTo>
                    <a:cubicBezTo>
                      <a:pt x="747" y="16"/>
                      <a:pt x="333" y="314"/>
                      <a:pt x="167" y="754"/>
                    </a:cubicBezTo>
                    <a:cubicBezTo>
                      <a:pt x="1" y="1194"/>
                      <a:pt x="116" y="1691"/>
                      <a:pt x="459" y="2012"/>
                    </a:cubicBezTo>
                    <a:cubicBezTo>
                      <a:pt x="680" y="2219"/>
                      <a:pt x="966" y="2328"/>
                      <a:pt x="1256" y="2328"/>
                    </a:cubicBezTo>
                    <a:cubicBezTo>
                      <a:pt x="1418" y="2328"/>
                      <a:pt x="1581" y="2294"/>
                      <a:pt x="1735" y="2225"/>
                    </a:cubicBezTo>
                    <a:cubicBezTo>
                      <a:pt x="2163" y="2030"/>
                      <a:pt x="2433" y="1598"/>
                      <a:pt x="2418" y="1127"/>
                    </a:cubicBezTo>
                    <a:cubicBezTo>
                      <a:pt x="2398" y="498"/>
                      <a:pt x="1881" y="0"/>
                      <a:pt x="1255"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59" name="Google Shape;13659;p23"/>
              <p:cNvSpPr/>
              <p:nvPr/>
            </p:nvSpPr>
            <p:spPr>
              <a:xfrm rot="1271479">
                <a:off x="2077499" y="2570393"/>
                <a:ext cx="38734" cy="37054"/>
              </a:xfrm>
              <a:custGeom>
                <a:avLst/>
                <a:gdLst/>
                <a:ahLst/>
                <a:cxnLst/>
                <a:rect l="l" t="t" r="r" b="b"/>
                <a:pathLst>
                  <a:path w="2434" h="2328" extrusionOk="0">
                    <a:moveTo>
                      <a:pt x="1256" y="0"/>
                    </a:moveTo>
                    <a:cubicBezTo>
                      <a:pt x="1243" y="0"/>
                      <a:pt x="1231"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60" name="Google Shape;13660;p23"/>
              <p:cNvSpPr/>
              <p:nvPr/>
            </p:nvSpPr>
            <p:spPr>
              <a:xfrm rot="1271479">
                <a:off x="2139709" y="2491398"/>
                <a:ext cx="38718" cy="37054"/>
              </a:xfrm>
              <a:custGeom>
                <a:avLst/>
                <a:gdLst/>
                <a:ahLst/>
                <a:cxnLst/>
                <a:rect l="l" t="t" r="r" b="b"/>
                <a:pathLst>
                  <a:path w="2433" h="2328" extrusionOk="0">
                    <a:moveTo>
                      <a:pt x="1255" y="1"/>
                    </a:moveTo>
                    <a:cubicBezTo>
                      <a:pt x="1243" y="1"/>
                      <a:pt x="1230" y="1"/>
                      <a:pt x="1217" y="1"/>
                    </a:cubicBezTo>
                    <a:cubicBezTo>
                      <a:pt x="747" y="16"/>
                      <a:pt x="332" y="314"/>
                      <a:pt x="166" y="754"/>
                    </a:cubicBezTo>
                    <a:cubicBezTo>
                      <a:pt x="0" y="1193"/>
                      <a:pt x="116" y="1692"/>
                      <a:pt x="459" y="2013"/>
                    </a:cubicBezTo>
                    <a:cubicBezTo>
                      <a:pt x="679" y="2219"/>
                      <a:pt x="965" y="2328"/>
                      <a:pt x="1255" y="2328"/>
                    </a:cubicBezTo>
                    <a:cubicBezTo>
                      <a:pt x="1417" y="2328"/>
                      <a:pt x="1580" y="2294"/>
                      <a:pt x="1735" y="2224"/>
                    </a:cubicBezTo>
                    <a:cubicBezTo>
                      <a:pt x="2163" y="2030"/>
                      <a:pt x="2433" y="1598"/>
                      <a:pt x="2418" y="1128"/>
                    </a:cubicBezTo>
                    <a:cubicBezTo>
                      <a:pt x="2398"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61" name="Google Shape;13661;p23"/>
              <p:cNvSpPr/>
              <p:nvPr/>
            </p:nvSpPr>
            <p:spPr>
              <a:xfrm rot="1271479">
                <a:off x="2208346" y="2689321"/>
                <a:ext cx="38734" cy="37038"/>
              </a:xfrm>
              <a:custGeom>
                <a:avLst/>
                <a:gdLst/>
                <a:ahLst/>
                <a:cxnLst/>
                <a:rect l="l" t="t" r="r" b="b"/>
                <a:pathLst>
                  <a:path w="2434" h="2327" extrusionOk="0">
                    <a:moveTo>
                      <a:pt x="1256" y="0"/>
                    </a:moveTo>
                    <a:cubicBezTo>
                      <a:pt x="1243" y="0"/>
                      <a:pt x="1230" y="0"/>
                      <a:pt x="1218" y="1"/>
                    </a:cubicBezTo>
                    <a:cubicBezTo>
                      <a:pt x="747" y="16"/>
                      <a:pt x="333" y="312"/>
                      <a:pt x="167" y="753"/>
                    </a:cubicBezTo>
                    <a:cubicBezTo>
                      <a:pt x="1" y="1193"/>
                      <a:pt x="116" y="1690"/>
                      <a:pt x="459" y="2012"/>
                    </a:cubicBezTo>
                    <a:cubicBezTo>
                      <a:pt x="680" y="2219"/>
                      <a:pt x="965" y="2327"/>
                      <a:pt x="1255" y="2327"/>
                    </a:cubicBezTo>
                    <a:cubicBezTo>
                      <a:pt x="1417" y="2327"/>
                      <a:pt x="1581" y="2293"/>
                      <a:pt x="1735" y="2223"/>
                    </a:cubicBezTo>
                    <a:cubicBezTo>
                      <a:pt x="2163" y="2030"/>
                      <a:pt x="2433" y="1596"/>
                      <a:pt x="2418" y="1127"/>
                    </a:cubicBezTo>
                    <a:cubicBezTo>
                      <a:pt x="2398" y="496"/>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62" name="Google Shape;13662;p23"/>
              <p:cNvSpPr/>
              <p:nvPr/>
            </p:nvSpPr>
            <p:spPr>
              <a:xfrm rot="1271479">
                <a:off x="2364166" y="2820626"/>
                <a:ext cx="18332" cy="17509"/>
              </a:xfrm>
              <a:custGeom>
                <a:avLst/>
                <a:gdLst/>
                <a:ahLst/>
                <a:cxnLst/>
                <a:rect l="l" t="t" r="r" b="b"/>
                <a:pathLst>
                  <a:path w="1152" h="1100" extrusionOk="0">
                    <a:moveTo>
                      <a:pt x="596" y="0"/>
                    </a:moveTo>
                    <a:cubicBezTo>
                      <a:pt x="590" y="0"/>
                      <a:pt x="583" y="0"/>
                      <a:pt x="576" y="1"/>
                    </a:cubicBezTo>
                    <a:cubicBezTo>
                      <a:pt x="354" y="8"/>
                      <a:pt x="158" y="147"/>
                      <a:pt x="78" y="356"/>
                    </a:cubicBezTo>
                    <a:cubicBezTo>
                      <a:pt x="0" y="565"/>
                      <a:pt x="55" y="799"/>
                      <a:pt x="217" y="951"/>
                    </a:cubicBezTo>
                    <a:cubicBezTo>
                      <a:pt x="321" y="1049"/>
                      <a:pt x="456" y="1100"/>
                      <a:pt x="592" y="1100"/>
                    </a:cubicBezTo>
                    <a:cubicBezTo>
                      <a:pt x="670" y="1100"/>
                      <a:pt x="747" y="1083"/>
                      <a:pt x="821" y="1050"/>
                    </a:cubicBezTo>
                    <a:cubicBezTo>
                      <a:pt x="1024" y="958"/>
                      <a:pt x="1151" y="754"/>
                      <a:pt x="1143" y="532"/>
                    </a:cubicBezTo>
                    <a:cubicBezTo>
                      <a:pt x="1134" y="235"/>
                      <a:pt x="891" y="0"/>
                      <a:pt x="59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63" name="Google Shape;13663;p23"/>
              <p:cNvSpPr/>
              <p:nvPr/>
            </p:nvSpPr>
            <p:spPr>
              <a:xfrm rot="1271479">
                <a:off x="2173222" y="2648078"/>
                <a:ext cx="18317" cy="17540"/>
              </a:xfrm>
              <a:custGeom>
                <a:avLst/>
                <a:gdLst/>
                <a:ahLst/>
                <a:cxnLst/>
                <a:rect l="l" t="t" r="r" b="b"/>
                <a:pathLst>
                  <a:path w="1151" h="1102" extrusionOk="0">
                    <a:moveTo>
                      <a:pt x="594" y="1"/>
                    </a:moveTo>
                    <a:cubicBezTo>
                      <a:pt x="589" y="1"/>
                      <a:pt x="583" y="1"/>
                      <a:pt x="577" y="1"/>
                    </a:cubicBezTo>
                    <a:cubicBezTo>
                      <a:pt x="353" y="9"/>
                      <a:pt x="157" y="149"/>
                      <a:pt x="79" y="358"/>
                    </a:cubicBezTo>
                    <a:cubicBezTo>
                      <a:pt x="1" y="565"/>
                      <a:pt x="55" y="801"/>
                      <a:pt x="217" y="953"/>
                    </a:cubicBezTo>
                    <a:cubicBezTo>
                      <a:pt x="322" y="1050"/>
                      <a:pt x="457" y="1101"/>
                      <a:pt x="594" y="1101"/>
                    </a:cubicBezTo>
                    <a:cubicBezTo>
                      <a:pt x="671" y="1101"/>
                      <a:pt x="748" y="1085"/>
                      <a:pt x="821" y="1052"/>
                    </a:cubicBezTo>
                    <a:cubicBezTo>
                      <a:pt x="1023" y="960"/>
                      <a:pt x="1150" y="756"/>
                      <a:pt x="1143" y="534"/>
                    </a:cubicBezTo>
                    <a:cubicBezTo>
                      <a:pt x="1134" y="236"/>
                      <a:pt x="890" y="1"/>
                      <a:pt x="594"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64" name="Google Shape;13664;p23"/>
              <p:cNvSpPr/>
              <p:nvPr/>
            </p:nvSpPr>
            <p:spPr>
              <a:xfrm rot="1271479">
                <a:off x="2240570" y="2767905"/>
                <a:ext cx="18301" cy="17509"/>
              </a:xfrm>
              <a:custGeom>
                <a:avLst/>
                <a:gdLst/>
                <a:ahLst/>
                <a:cxnLst/>
                <a:rect l="l" t="t" r="r" b="b"/>
                <a:pathLst>
                  <a:path w="1150" h="1100" extrusionOk="0">
                    <a:moveTo>
                      <a:pt x="597" y="0"/>
                    </a:moveTo>
                    <a:cubicBezTo>
                      <a:pt x="590" y="0"/>
                      <a:pt x="583" y="0"/>
                      <a:pt x="576" y="0"/>
                    </a:cubicBezTo>
                    <a:cubicBezTo>
                      <a:pt x="353" y="7"/>
                      <a:pt x="157" y="147"/>
                      <a:pt x="78" y="356"/>
                    </a:cubicBezTo>
                    <a:cubicBezTo>
                      <a:pt x="0" y="564"/>
                      <a:pt x="55" y="799"/>
                      <a:pt x="217" y="951"/>
                    </a:cubicBezTo>
                    <a:cubicBezTo>
                      <a:pt x="321" y="1049"/>
                      <a:pt x="456" y="1099"/>
                      <a:pt x="593" y="1099"/>
                    </a:cubicBezTo>
                    <a:cubicBezTo>
                      <a:pt x="670" y="1099"/>
                      <a:pt x="747" y="1083"/>
                      <a:pt x="821" y="1050"/>
                    </a:cubicBezTo>
                    <a:cubicBezTo>
                      <a:pt x="1022" y="958"/>
                      <a:pt x="1150" y="754"/>
                      <a:pt x="1143" y="531"/>
                    </a:cubicBezTo>
                    <a:cubicBezTo>
                      <a:pt x="1134" y="235"/>
                      <a:pt x="891" y="0"/>
                      <a:pt x="59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65" name="Google Shape;13665;p23"/>
              <p:cNvSpPr/>
              <p:nvPr/>
            </p:nvSpPr>
            <p:spPr>
              <a:xfrm rot="1271479">
                <a:off x="2096246" y="2527400"/>
                <a:ext cx="18332" cy="17524"/>
              </a:xfrm>
              <a:custGeom>
                <a:avLst/>
                <a:gdLst/>
                <a:ahLst/>
                <a:cxnLst/>
                <a:rect l="l" t="t" r="r" b="b"/>
                <a:pathLst>
                  <a:path w="1152" h="1101" extrusionOk="0">
                    <a:moveTo>
                      <a:pt x="594" y="0"/>
                    </a:moveTo>
                    <a:cubicBezTo>
                      <a:pt x="588" y="0"/>
                      <a:pt x="582" y="0"/>
                      <a:pt x="577" y="0"/>
                    </a:cubicBezTo>
                    <a:cubicBezTo>
                      <a:pt x="354" y="9"/>
                      <a:pt x="158" y="149"/>
                      <a:pt x="80" y="357"/>
                    </a:cubicBezTo>
                    <a:cubicBezTo>
                      <a:pt x="0" y="564"/>
                      <a:pt x="55" y="800"/>
                      <a:pt x="219" y="953"/>
                    </a:cubicBezTo>
                    <a:cubicBezTo>
                      <a:pt x="322" y="1049"/>
                      <a:pt x="457" y="1100"/>
                      <a:pt x="594" y="1100"/>
                    </a:cubicBezTo>
                    <a:cubicBezTo>
                      <a:pt x="671" y="1100"/>
                      <a:pt x="748" y="1084"/>
                      <a:pt x="821" y="1051"/>
                    </a:cubicBezTo>
                    <a:cubicBezTo>
                      <a:pt x="1024" y="959"/>
                      <a:pt x="1151" y="755"/>
                      <a:pt x="1143" y="533"/>
                    </a:cubicBezTo>
                    <a:cubicBezTo>
                      <a:pt x="1134" y="235"/>
                      <a:pt x="890" y="0"/>
                      <a:pt x="594"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66" name="Google Shape;13666;p23"/>
              <p:cNvSpPr/>
              <p:nvPr/>
            </p:nvSpPr>
            <p:spPr>
              <a:xfrm rot="1271479">
                <a:off x="2131919" y="2834819"/>
                <a:ext cx="18317" cy="17540"/>
              </a:xfrm>
              <a:custGeom>
                <a:avLst/>
                <a:gdLst/>
                <a:ahLst/>
                <a:cxnLst/>
                <a:rect l="l" t="t" r="r" b="b"/>
                <a:pathLst>
                  <a:path w="1151" h="1102" extrusionOk="0">
                    <a:moveTo>
                      <a:pt x="593" y="1"/>
                    </a:moveTo>
                    <a:cubicBezTo>
                      <a:pt x="588" y="1"/>
                      <a:pt x="582" y="1"/>
                      <a:pt x="576" y="1"/>
                    </a:cubicBezTo>
                    <a:cubicBezTo>
                      <a:pt x="353" y="8"/>
                      <a:pt x="157" y="148"/>
                      <a:pt x="79" y="357"/>
                    </a:cubicBezTo>
                    <a:cubicBezTo>
                      <a:pt x="1" y="565"/>
                      <a:pt x="54" y="800"/>
                      <a:pt x="218" y="952"/>
                    </a:cubicBezTo>
                    <a:cubicBezTo>
                      <a:pt x="321" y="1050"/>
                      <a:pt x="457" y="1101"/>
                      <a:pt x="594" y="1101"/>
                    </a:cubicBezTo>
                    <a:cubicBezTo>
                      <a:pt x="671" y="1101"/>
                      <a:pt x="748" y="1085"/>
                      <a:pt x="820" y="1052"/>
                    </a:cubicBezTo>
                    <a:cubicBezTo>
                      <a:pt x="1023" y="960"/>
                      <a:pt x="1151" y="756"/>
                      <a:pt x="1144" y="534"/>
                    </a:cubicBezTo>
                    <a:cubicBezTo>
                      <a:pt x="1133" y="235"/>
                      <a:pt x="889" y="1"/>
                      <a:pt x="593"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67" name="Google Shape;13667;p23"/>
              <p:cNvSpPr/>
              <p:nvPr/>
            </p:nvSpPr>
            <p:spPr>
              <a:xfrm rot="1271479">
                <a:off x="2020256" y="2717150"/>
                <a:ext cx="18332" cy="17509"/>
              </a:xfrm>
              <a:custGeom>
                <a:avLst/>
                <a:gdLst/>
                <a:ahLst/>
                <a:cxnLst/>
                <a:rect l="l" t="t" r="r" b="b"/>
                <a:pathLst>
                  <a:path w="1152" h="1100" extrusionOk="0">
                    <a:moveTo>
                      <a:pt x="596" y="1"/>
                    </a:moveTo>
                    <a:cubicBezTo>
                      <a:pt x="590" y="1"/>
                      <a:pt x="583" y="1"/>
                      <a:pt x="576" y="1"/>
                    </a:cubicBezTo>
                    <a:cubicBezTo>
                      <a:pt x="354" y="8"/>
                      <a:pt x="158" y="148"/>
                      <a:pt x="80" y="356"/>
                    </a:cubicBezTo>
                    <a:cubicBezTo>
                      <a:pt x="0" y="563"/>
                      <a:pt x="55" y="799"/>
                      <a:pt x="217" y="952"/>
                    </a:cubicBezTo>
                    <a:cubicBezTo>
                      <a:pt x="321" y="1049"/>
                      <a:pt x="456" y="1100"/>
                      <a:pt x="592" y="1100"/>
                    </a:cubicBezTo>
                    <a:cubicBezTo>
                      <a:pt x="669" y="1100"/>
                      <a:pt x="747" y="1084"/>
                      <a:pt x="820" y="1050"/>
                    </a:cubicBezTo>
                    <a:cubicBezTo>
                      <a:pt x="1024" y="959"/>
                      <a:pt x="1151" y="754"/>
                      <a:pt x="1143" y="532"/>
                    </a:cubicBezTo>
                    <a:cubicBezTo>
                      <a:pt x="1134" y="235"/>
                      <a:pt x="891" y="1"/>
                      <a:pt x="59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68" name="Google Shape;13668;p23"/>
              <p:cNvSpPr/>
              <p:nvPr/>
            </p:nvSpPr>
            <p:spPr>
              <a:xfrm rot="1271479">
                <a:off x="2311958" y="2538525"/>
                <a:ext cx="18301" cy="17524"/>
              </a:xfrm>
              <a:custGeom>
                <a:avLst/>
                <a:gdLst/>
                <a:ahLst/>
                <a:cxnLst/>
                <a:rect l="l" t="t" r="r" b="b"/>
                <a:pathLst>
                  <a:path w="1150" h="1101" extrusionOk="0">
                    <a:moveTo>
                      <a:pt x="595" y="1"/>
                    </a:moveTo>
                    <a:cubicBezTo>
                      <a:pt x="588" y="1"/>
                      <a:pt x="582" y="1"/>
                      <a:pt x="575" y="1"/>
                    </a:cubicBezTo>
                    <a:cubicBezTo>
                      <a:pt x="353" y="8"/>
                      <a:pt x="157" y="148"/>
                      <a:pt x="78" y="357"/>
                    </a:cubicBezTo>
                    <a:cubicBezTo>
                      <a:pt x="0" y="564"/>
                      <a:pt x="54" y="800"/>
                      <a:pt x="217" y="952"/>
                    </a:cubicBezTo>
                    <a:cubicBezTo>
                      <a:pt x="320" y="1049"/>
                      <a:pt x="455" y="1100"/>
                      <a:pt x="592" y="1100"/>
                    </a:cubicBezTo>
                    <a:cubicBezTo>
                      <a:pt x="669" y="1100"/>
                      <a:pt x="747" y="1084"/>
                      <a:pt x="819" y="1051"/>
                    </a:cubicBezTo>
                    <a:cubicBezTo>
                      <a:pt x="1022" y="959"/>
                      <a:pt x="1150" y="754"/>
                      <a:pt x="1143" y="532"/>
                    </a:cubicBezTo>
                    <a:cubicBezTo>
                      <a:pt x="1132" y="236"/>
                      <a:pt x="889" y="1"/>
                      <a:pt x="59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69" name="Google Shape;13669;p23"/>
              <p:cNvSpPr/>
              <p:nvPr/>
            </p:nvSpPr>
            <p:spPr>
              <a:xfrm rot="1271479">
                <a:off x="1998716" y="2630018"/>
                <a:ext cx="38734" cy="37054"/>
              </a:xfrm>
              <a:custGeom>
                <a:avLst/>
                <a:gdLst/>
                <a:ahLst/>
                <a:cxnLst/>
                <a:rect l="l" t="t" r="r" b="b"/>
                <a:pathLst>
                  <a:path w="2434" h="2328" extrusionOk="0">
                    <a:moveTo>
                      <a:pt x="1256" y="0"/>
                    </a:moveTo>
                    <a:cubicBezTo>
                      <a:pt x="1243" y="0"/>
                      <a:pt x="1230"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70" name="Google Shape;13670;p23"/>
              <p:cNvSpPr/>
              <p:nvPr/>
            </p:nvSpPr>
            <p:spPr>
              <a:xfrm rot="1271479">
                <a:off x="2279970" y="2611212"/>
                <a:ext cx="67108" cy="64209"/>
              </a:xfrm>
              <a:custGeom>
                <a:avLst/>
                <a:gdLst/>
                <a:ahLst/>
                <a:cxnLst/>
                <a:rect l="l" t="t" r="r" b="b"/>
                <a:pathLst>
                  <a:path w="4217" h="4034" extrusionOk="0">
                    <a:moveTo>
                      <a:pt x="2178" y="0"/>
                    </a:moveTo>
                    <a:cubicBezTo>
                      <a:pt x="2156" y="0"/>
                      <a:pt x="2134" y="1"/>
                      <a:pt x="2112" y="1"/>
                    </a:cubicBezTo>
                    <a:cubicBezTo>
                      <a:pt x="1296" y="28"/>
                      <a:pt x="577" y="542"/>
                      <a:pt x="289" y="1305"/>
                    </a:cubicBezTo>
                    <a:cubicBezTo>
                      <a:pt x="1" y="2068"/>
                      <a:pt x="201" y="2929"/>
                      <a:pt x="796" y="3488"/>
                    </a:cubicBezTo>
                    <a:cubicBezTo>
                      <a:pt x="1177" y="3846"/>
                      <a:pt x="1673" y="4033"/>
                      <a:pt x="2175" y="4033"/>
                    </a:cubicBezTo>
                    <a:cubicBezTo>
                      <a:pt x="2456" y="4033"/>
                      <a:pt x="2740" y="3975"/>
                      <a:pt x="3007" y="3854"/>
                    </a:cubicBezTo>
                    <a:cubicBezTo>
                      <a:pt x="3749" y="3519"/>
                      <a:pt x="4217" y="2769"/>
                      <a:pt x="4191" y="1954"/>
                    </a:cubicBezTo>
                    <a:cubicBezTo>
                      <a:pt x="4157" y="862"/>
                      <a:pt x="3261" y="0"/>
                      <a:pt x="217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71" name="Google Shape;13671;p23"/>
              <p:cNvSpPr/>
              <p:nvPr/>
            </p:nvSpPr>
            <p:spPr>
              <a:xfrm rot="1271479">
                <a:off x="2374691" y="2673335"/>
                <a:ext cx="67092" cy="64209"/>
              </a:xfrm>
              <a:custGeom>
                <a:avLst/>
                <a:gdLst/>
                <a:ahLst/>
                <a:cxnLst/>
                <a:rect l="l" t="t" r="r" b="b"/>
                <a:pathLst>
                  <a:path w="4216" h="4034" extrusionOk="0">
                    <a:moveTo>
                      <a:pt x="2177" y="1"/>
                    </a:moveTo>
                    <a:cubicBezTo>
                      <a:pt x="2155" y="1"/>
                      <a:pt x="2133" y="1"/>
                      <a:pt x="2111" y="2"/>
                    </a:cubicBezTo>
                    <a:cubicBezTo>
                      <a:pt x="1295" y="28"/>
                      <a:pt x="576" y="543"/>
                      <a:pt x="288" y="1305"/>
                    </a:cubicBezTo>
                    <a:cubicBezTo>
                      <a:pt x="1" y="2068"/>
                      <a:pt x="200" y="2930"/>
                      <a:pt x="795" y="3488"/>
                    </a:cubicBezTo>
                    <a:cubicBezTo>
                      <a:pt x="1176" y="3846"/>
                      <a:pt x="1672" y="4034"/>
                      <a:pt x="2174" y="4034"/>
                    </a:cubicBezTo>
                    <a:cubicBezTo>
                      <a:pt x="2455" y="4034"/>
                      <a:pt x="2739" y="3975"/>
                      <a:pt x="3006" y="3855"/>
                    </a:cubicBezTo>
                    <a:cubicBezTo>
                      <a:pt x="3748" y="3518"/>
                      <a:pt x="4216" y="2769"/>
                      <a:pt x="4191" y="1953"/>
                    </a:cubicBezTo>
                    <a:cubicBezTo>
                      <a:pt x="4156" y="862"/>
                      <a:pt x="3260"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72" name="Google Shape;13672;p23"/>
              <p:cNvSpPr/>
              <p:nvPr/>
            </p:nvSpPr>
            <p:spPr>
              <a:xfrm rot="1271479">
                <a:off x="2164111" y="2552588"/>
                <a:ext cx="67124" cy="64209"/>
              </a:xfrm>
              <a:custGeom>
                <a:avLst/>
                <a:gdLst/>
                <a:ahLst/>
                <a:cxnLst/>
                <a:rect l="l" t="t" r="r" b="b"/>
                <a:pathLst>
                  <a:path w="4218" h="4034" extrusionOk="0">
                    <a:moveTo>
                      <a:pt x="2177" y="1"/>
                    </a:moveTo>
                    <a:cubicBezTo>
                      <a:pt x="2155" y="1"/>
                      <a:pt x="2133" y="1"/>
                      <a:pt x="2112" y="2"/>
                    </a:cubicBezTo>
                    <a:cubicBezTo>
                      <a:pt x="1297" y="28"/>
                      <a:pt x="576" y="542"/>
                      <a:pt x="288" y="1305"/>
                    </a:cubicBezTo>
                    <a:cubicBezTo>
                      <a:pt x="0" y="2068"/>
                      <a:pt x="200" y="2930"/>
                      <a:pt x="796" y="3488"/>
                    </a:cubicBezTo>
                    <a:cubicBezTo>
                      <a:pt x="1177" y="3845"/>
                      <a:pt x="1673" y="4033"/>
                      <a:pt x="2176" y="4033"/>
                    </a:cubicBezTo>
                    <a:cubicBezTo>
                      <a:pt x="2457" y="4033"/>
                      <a:pt x="2740" y="3975"/>
                      <a:pt x="3006" y="3854"/>
                    </a:cubicBezTo>
                    <a:cubicBezTo>
                      <a:pt x="3750" y="3518"/>
                      <a:pt x="4217" y="2768"/>
                      <a:pt x="4191" y="1953"/>
                    </a:cubicBezTo>
                    <a:cubicBezTo>
                      <a:pt x="4156" y="862"/>
                      <a:pt x="3261"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73" name="Google Shape;13673;p23"/>
              <p:cNvSpPr/>
              <p:nvPr/>
            </p:nvSpPr>
            <p:spPr>
              <a:xfrm rot="1271479">
                <a:off x="2235798" y="2822517"/>
                <a:ext cx="67108" cy="64209"/>
              </a:xfrm>
              <a:custGeom>
                <a:avLst/>
                <a:gdLst/>
                <a:ahLst/>
                <a:cxnLst/>
                <a:rect l="l" t="t" r="r" b="b"/>
                <a:pathLst>
                  <a:path w="4217" h="4034" extrusionOk="0">
                    <a:moveTo>
                      <a:pt x="2176" y="0"/>
                    </a:moveTo>
                    <a:cubicBezTo>
                      <a:pt x="2155" y="0"/>
                      <a:pt x="2133" y="0"/>
                      <a:pt x="2111" y="1"/>
                    </a:cubicBezTo>
                    <a:cubicBezTo>
                      <a:pt x="1296" y="27"/>
                      <a:pt x="575" y="542"/>
                      <a:pt x="289" y="1305"/>
                    </a:cubicBezTo>
                    <a:cubicBezTo>
                      <a:pt x="1" y="2067"/>
                      <a:pt x="200" y="2929"/>
                      <a:pt x="795" y="3487"/>
                    </a:cubicBezTo>
                    <a:cubicBezTo>
                      <a:pt x="1177" y="3846"/>
                      <a:pt x="1673" y="4034"/>
                      <a:pt x="2176" y="4034"/>
                    </a:cubicBezTo>
                    <a:cubicBezTo>
                      <a:pt x="2456" y="4034"/>
                      <a:pt x="2739" y="3975"/>
                      <a:pt x="3005" y="3855"/>
                    </a:cubicBezTo>
                    <a:cubicBezTo>
                      <a:pt x="3749" y="3519"/>
                      <a:pt x="4217" y="2768"/>
                      <a:pt x="4191" y="1953"/>
                    </a:cubicBezTo>
                    <a:cubicBezTo>
                      <a:pt x="4156" y="861"/>
                      <a:pt x="3260"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74" name="Google Shape;13674;p23"/>
              <p:cNvSpPr/>
              <p:nvPr/>
            </p:nvSpPr>
            <p:spPr>
              <a:xfrm rot="1271479">
                <a:off x="2066212" y="2645139"/>
                <a:ext cx="67108" cy="64193"/>
              </a:xfrm>
              <a:custGeom>
                <a:avLst/>
                <a:gdLst/>
                <a:ahLst/>
                <a:cxnLst/>
                <a:rect l="l" t="t" r="r" b="b"/>
                <a:pathLst>
                  <a:path w="4217" h="4033" extrusionOk="0">
                    <a:moveTo>
                      <a:pt x="2176" y="0"/>
                    </a:moveTo>
                    <a:cubicBezTo>
                      <a:pt x="2154" y="0"/>
                      <a:pt x="2132" y="1"/>
                      <a:pt x="2110" y="1"/>
                    </a:cubicBezTo>
                    <a:cubicBezTo>
                      <a:pt x="1295" y="27"/>
                      <a:pt x="576" y="542"/>
                      <a:pt x="288" y="1305"/>
                    </a:cubicBezTo>
                    <a:cubicBezTo>
                      <a:pt x="0" y="2068"/>
                      <a:pt x="200" y="2929"/>
                      <a:pt x="796" y="3488"/>
                    </a:cubicBezTo>
                    <a:cubicBezTo>
                      <a:pt x="1177" y="3845"/>
                      <a:pt x="1673" y="4033"/>
                      <a:pt x="2176" y="4033"/>
                    </a:cubicBezTo>
                    <a:cubicBezTo>
                      <a:pt x="2457" y="4033"/>
                      <a:pt x="2740" y="3974"/>
                      <a:pt x="3006" y="3854"/>
                    </a:cubicBezTo>
                    <a:cubicBezTo>
                      <a:pt x="3748" y="3518"/>
                      <a:pt x="4216" y="2767"/>
                      <a:pt x="4190" y="1952"/>
                    </a:cubicBezTo>
                    <a:cubicBezTo>
                      <a:pt x="4155" y="862"/>
                      <a:pt x="3261"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75" name="Google Shape;13675;p23"/>
              <p:cNvSpPr/>
              <p:nvPr/>
            </p:nvSpPr>
            <p:spPr>
              <a:xfrm rot="1271479">
                <a:off x="2040075" y="2777141"/>
                <a:ext cx="67108" cy="64209"/>
              </a:xfrm>
              <a:custGeom>
                <a:avLst/>
                <a:gdLst/>
                <a:ahLst/>
                <a:cxnLst/>
                <a:rect l="l" t="t" r="r" b="b"/>
                <a:pathLst>
                  <a:path w="4217" h="4034" extrusionOk="0">
                    <a:moveTo>
                      <a:pt x="2176" y="1"/>
                    </a:moveTo>
                    <a:cubicBezTo>
                      <a:pt x="2154" y="1"/>
                      <a:pt x="2132" y="1"/>
                      <a:pt x="2110" y="2"/>
                    </a:cubicBezTo>
                    <a:cubicBezTo>
                      <a:pt x="1295" y="27"/>
                      <a:pt x="576" y="541"/>
                      <a:pt x="288" y="1304"/>
                    </a:cubicBezTo>
                    <a:cubicBezTo>
                      <a:pt x="0" y="2068"/>
                      <a:pt x="200" y="2928"/>
                      <a:pt x="794" y="3487"/>
                    </a:cubicBezTo>
                    <a:cubicBezTo>
                      <a:pt x="1177" y="3845"/>
                      <a:pt x="1672" y="4033"/>
                      <a:pt x="2175" y="4033"/>
                    </a:cubicBezTo>
                    <a:cubicBezTo>
                      <a:pt x="2456" y="4033"/>
                      <a:pt x="2738" y="3975"/>
                      <a:pt x="3005" y="3854"/>
                    </a:cubicBezTo>
                    <a:cubicBezTo>
                      <a:pt x="3748" y="3518"/>
                      <a:pt x="4216" y="2768"/>
                      <a:pt x="4190" y="1953"/>
                    </a:cubicBezTo>
                    <a:cubicBezTo>
                      <a:pt x="4155" y="862"/>
                      <a:pt x="3259" y="1"/>
                      <a:pt x="217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3676" name="Google Shape;13676;p23"/>
            <p:cNvGrpSpPr/>
            <p:nvPr/>
          </p:nvGrpSpPr>
          <p:grpSpPr>
            <a:xfrm rot="-6277620" flipH="1">
              <a:off x="-48541" y="2370854"/>
              <a:ext cx="304040" cy="290839"/>
              <a:chOff x="1651300" y="653225"/>
              <a:chExt cx="702450" cy="671950"/>
            </a:xfrm>
          </p:grpSpPr>
          <p:sp>
            <p:nvSpPr>
              <p:cNvPr id="13677" name="Google Shape;13677;p23"/>
              <p:cNvSpPr/>
              <p:nvPr/>
            </p:nvSpPr>
            <p:spPr>
              <a:xfrm>
                <a:off x="1651300" y="653225"/>
                <a:ext cx="702450" cy="671950"/>
              </a:xfrm>
              <a:custGeom>
                <a:avLst/>
                <a:gdLst/>
                <a:ahLst/>
                <a:cxnLst/>
                <a:rect l="l" t="t" r="r" b="b"/>
                <a:pathLst>
                  <a:path w="28097" h="26878" extrusionOk="0">
                    <a:moveTo>
                      <a:pt x="11050" y="0"/>
                    </a:moveTo>
                    <a:cubicBezTo>
                      <a:pt x="10675" y="0"/>
                      <a:pt x="10317" y="31"/>
                      <a:pt x="9985" y="89"/>
                    </a:cubicBezTo>
                    <a:cubicBezTo>
                      <a:pt x="5620" y="847"/>
                      <a:pt x="0" y="8341"/>
                      <a:pt x="7122" y="18927"/>
                    </a:cubicBezTo>
                    <a:cubicBezTo>
                      <a:pt x="11655" y="25666"/>
                      <a:pt x="19139" y="26878"/>
                      <a:pt x="23079" y="26878"/>
                    </a:cubicBezTo>
                    <a:cubicBezTo>
                      <a:pt x="24015" y="26878"/>
                      <a:pt x="24751" y="26810"/>
                      <a:pt x="25200" y="26731"/>
                    </a:cubicBezTo>
                    <a:cubicBezTo>
                      <a:pt x="27542" y="26320"/>
                      <a:pt x="28098" y="24910"/>
                      <a:pt x="25037" y="22755"/>
                    </a:cubicBezTo>
                    <a:cubicBezTo>
                      <a:pt x="21362" y="20167"/>
                      <a:pt x="19852" y="14921"/>
                      <a:pt x="19077" y="8094"/>
                    </a:cubicBezTo>
                    <a:cubicBezTo>
                      <a:pt x="18390" y="2044"/>
                      <a:pt x="14123" y="0"/>
                      <a:pt x="11050"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78" name="Google Shape;13678;p23"/>
              <p:cNvSpPr/>
              <p:nvPr/>
            </p:nvSpPr>
            <p:spPr>
              <a:xfrm>
                <a:off x="1660375" y="659650"/>
                <a:ext cx="655075" cy="665525"/>
              </a:xfrm>
              <a:custGeom>
                <a:avLst/>
                <a:gdLst/>
                <a:ahLst/>
                <a:cxnLst/>
                <a:rect l="l" t="t" r="r" b="b"/>
                <a:pathLst>
                  <a:path w="26202" h="26621" extrusionOk="0">
                    <a:moveTo>
                      <a:pt x="8947" y="0"/>
                    </a:moveTo>
                    <a:cubicBezTo>
                      <a:pt x="4716" y="1364"/>
                      <a:pt x="1" y="8623"/>
                      <a:pt x="6758" y="18670"/>
                    </a:cubicBezTo>
                    <a:cubicBezTo>
                      <a:pt x="11292" y="25409"/>
                      <a:pt x="18776" y="26621"/>
                      <a:pt x="22716" y="26621"/>
                    </a:cubicBezTo>
                    <a:cubicBezTo>
                      <a:pt x="23652" y="26621"/>
                      <a:pt x="24388" y="26553"/>
                      <a:pt x="24837" y="26474"/>
                    </a:cubicBezTo>
                    <a:cubicBezTo>
                      <a:pt x="25407" y="26373"/>
                      <a:pt x="25870" y="26214"/>
                      <a:pt x="26202" y="25999"/>
                    </a:cubicBezTo>
                    <a:cubicBezTo>
                      <a:pt x="24310" y="25264"/>
                      <a:pt x="22488" y="24359"/>
                      <a:pt x="20780" y="23248"/>
                    </a:cubicBezTo>
                    <a:cubicBezTo>
                      <a:pt x="15397" y="19744"/>
                      <a:pt x="12137" y="14278"/>
                      <a:pt x="10336" y="8205"/>
                    </a:cubicBezTo>
                    <a:cubicBezTo>
                      <a:pt x="9543" y="5536"/>
                      <a:pt x="9076" y="2781"/>
                      <a:pt x="8947"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79" name="Google Shape;13679;p23"/>
              <p:cNvSpPr/>
              <p:nvPr/>
            </p:nvSpPr>
            <p:spPr>
              <a:xfrm>
                <a:off x="2004734" y="1085091"/>
                <a:ext cx="120175" cy="228525"/>
              </a:xfrm>
              <a:custGeom>
                <a:avLst/>
                <a:gdLst/>
                <a:ahLst/>
                <a:cxnLst/>
                <a:rect l="l" t="t" r="r" b="b"/>
                <a:pathLst>
                  <a:path w="4807" h="9141" extrusionOk="0">
                    <a:moveTo>
                      <a:pt x="748" y="1"/>
                    </a:moveTo>
                    <a:cubicBezTo>
                      <a:pt x="131" y="2531"/>
                      <a:pt x="1" y="5089"/>
                      <a:pt x="183" y="7660"/>
                    </a:cubicBezTo>
                    <a:cubicBezTo>
                      <a:pt x="1758" y="8386"/>
                      <a:pt x="3341" y="8853"/>
                      <a:pt x="4807" y="9141"/>
                    </a:cubicBezTo>
                    <a:cubicBezTo>
                      <a:pt x="4477" y="7455"/>
                      <a:pt x="4274" y="5749"/>
                      <a:pt x="4265" y="4032"/>
                    </a:cubicBezTo>
                    <a:cubicBezTo>
                      <a:pt x="2930" y="2820"/>
                      <a:pt x="1765" y="1465"/>
                      <a:pt x="7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80" name="Google Shape;13680;p23"/>
              <p:cNvSpPr/>
              <p:nvPr/>
            </p:nvSpPr>
            <p:spPr>
              <a:xfrm>
                <a:off x="1747959" y="657916"/>
                <a:ext cx="140950" cy="176325"/>
              </a:xfrm>
              <a:custGeom>
                <a:avLst/>
                <a:gdLst/>
                <a:ahLst/>
                <a:cxnLst/>
                <a:rect l="l" t="t" r="r" b="b"/>
                <a:pathLst>
                  <a:path w="5638" h="7053" extrusionOk="0">
                    <a:moveTo>
                      <a:pt x="5422" y="0"/>
                    </a:moveTo>
                    <a:cubicBezTo>
                      <a:pt x="3102" y="748"/>
                      <a:pt x="640" y="3271"/>
                      <a:pt x="0" y="7052"/>
                    </a:cubicBezTo>
                    <a:cubicBezTo>
                      <a:pt x="1697" y="5332"/>
                      <a:pt x="3589" y="3814"/>
                      <a:pt x="5638" y="2533"/>
                    </a:cubicBezTo>
                    <a:cubicBezTo>
                      <a:pt x="5536" y="1692"/>
                      <a:pt x="5461" y="847"/>
                      <a:pt x="54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81" name="Google Shape;13681;p23"/>
              <p:cNvSpPr/>
              <p:nvPr/>
            </p:nvSpPr>
            <p:spPr>
              <a:xfrm>
                <a:off x="1746059" y="774466"/>
                <a:ext cx="179925" cy="279175"/>
              </a:xfrm>
              <a:custGeom>
                <a:avLst/>
                <a:gdLst/>
                <a:ahLst/>
                <a:cxnLst/>
                <a:rect l="l" t="t" r="r" b="b"/>
                <a:pathLst>
                  <a:path w="7196" h="11167" extrusionOk="0">
                    <a:moveTo>
                      <a:pt x="6044" y="0"/>
                    </a:moveTo>
                    <a:cubicBezTo>
                      <a:pt x="3750" y="1507"/>
                      <a:pt x="1737" y="3275"/>
                      <a:pt x="0" y="5284"/>
                    </a:cubicBezTo>
                    <a:cubicBezTo>
                      <a:pt x="89" y="7060"/>
                      <a:pt x="560" y="9032"/>
                      <a:pt x="1556" y="11167"/>
                    </a:cubicBezTo>
                    <a:cubicBezTo>
                      <a:pt x="2896" y="8771"/>
                      <a:pt x="4647" y="6664"/>
                      <a:pt x="6866" y="4838"/>
                    </a:cubicBezTo>
                    <a:cubicBezTo>
                      <a:pt x="6962" y="4757"/>
                      <a:pt x="7074" y="4699"/>
                      <a:pt x="7196" y="4669"/>
                    </a:cubicBezTo>
                    <a:cubicBezTo>
                      <a:pt x="7114" y="4413"/>
                      <a:pt x="7033" y="4156"/>
                      <a:pt x="6956" y="3897"/>
                    </a:cubicBezTo>
                    <a:cubicBezTo>
                      <a:pt x="6577" y="2617"/>
                      <a:pt x="6273" y="1316"/>
                      <a:pt x="60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82" name="Google Shape;13682;p23"/>
              <p:cNvSpPr/>
              <p:nvPr/>
            </p:nvSpPr>
            <p:spPr>
              <a:xfrm>
                <a:off x="1809809" y="924941"/>
                <a:ext cx="185775" cy="332150"/>
              </a:xfrm>
              <a:custGeom>
                <a:avLst/>
                <a:gdLst/>
                <a:ahLst/>
                <a:cxnLst/>
                <a:rect l="l" t="t" r="r" b="b"/>
                <a:pathLst>
                  <a:path w="7431" h="13286" extrusionOk="0">
                    <a:moveTo>
                      <a:pt x="5260" y="0"/>
                    </a:moveTo>
                    <a:cubicBezTo>
                      <a:pt x="2981" y="1917"/>
                      <a:pt x="1264" y="4129"/>
                      <a:pt x="0" y="6689"/>
                    </a:cubicBezTo>
                    <a:cubicBezTo>
                      <a:pt x="273" y="7158"/>
                      <a:pt x="571" y="7634"/>
                      <a:pt x="896" y="8117"/>
                    </a:cubicBezTo>
                    <a:cubicBezTo>
                      <a:pt x="2457" y="10437"/>
                      <a:pt x="4367" y="12100"/>
                      <a:pt x="6363" y="13285"/>
                    </a:cubicBezTo>
                    <a:cubicBezTo>
                      <a:pt x="6252" y="10388"/>
                      <a:pt x="6539" y="7505"/>
                      <a:pt x="7425" y="4666"/>
                    </a:cubicBezTo>
                    <a:cubicBezTo>
                      <a:pt x="7427" y="4661"/>
                      <a:pt x="7429" y="4658"/>
                      <a:pt x="7431" y="4653"/>
                    </a:cubicBezTo>
                    <a:cubicBezTo>
                      <a:pt x="6581" y="3181"/>
                      <a:pt x="5864" y="1619"/>
                      <a:pt x="52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83" name="Google Shape;13683;p23"/>
              <p:cNvSpPr/>
              <p:nvPr/>
            </p:nvSpPr>
            <p:spPr>
              <a:xfrm>
                <a:off x="2153484" y="1220466"/>
                <a:ext cx="163125" cy="103575"/>
              </a:xfrm>
              <a:custGeom>
                <a:avLst/>
                <a:gdLst/>
                <a:ahLst/>
                <a:cxnLst/>
                <a:rect l="l" t="t" r="r" b="b"/>
                <a:pathLst>
                  <a:path w="6525" h="4143" extrusionOk="0">
                    <a:moveTo>
                      <a:pt x="1" y="1"/>
                    </a:moveTo>
                    <a:cubicBezTo>
                      <a:pt x="91" y="1343"/>
                      <a:pt x="300" y="2676"/>
                      <a:pt x="581" y="3996"/>
                    </a:cubicBezTo>
                    <a:cubicBezTo>
                      <a:pt x="1494" y="4102"/>
                      <a:pt x="2328" y="4142"/>
                      <a:pt x="3045" y="4142"/>
                    </a:cubicBezTo>
                    <a:cubicBezTo>
                      <a:pt x="3978" y="4142"/>
                      <a:pt x="4712" y="4074"/>
                      <a:pt x="5159" y="3996"/>
                    </a:cubicBezTo>
                    <a:cubicBezTo>
                      <a:pt x="5730" y="3896"/>
                      <a:pt x="6192" y="3735"/>
                      <a:pt x="6524" y="3521"/>
                    </a:cubicBezTo>
                    <a:cubicBezTo>
                      <a:pt x="4632" y="2786"/>
                      <a:pt x="2810" y="1882"/>
                      <a:pt x="1102" y="769"/>
                    </a:cubicBezTo>
                    <a:cubicBezTo>
                      <a:pt x="725" y="522"/>
                      <a:pt x="357" y="266"/>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84" name="Google Shape;13684;p23"/>
              <p:cNvSpPr/>
              <p:nvPr/>
            </p:nvSpPr>
            <p:spPr>
              <a:xfrm>
                <a:off x="1884050" y="653225"/>
                <a:ext cx="221725" cy="117925"/>
              </a:xfrm>
              <a:custGeom>
                <a:avLst/>
                <a:gdLst/>
                <a:ahLst/>
                <a:cxnLst/>
                <a:rect l="l" t="t" r="r" b="b"/>
                <a:pathLst>
                  <a:path w="8869" h="4717" extrusionOk="0">
                    <a:moveTo>
                      <a:pt x="1739" y="1"/>
                    </a:moveTo>
                    <a:cubicBezTo>
                      <a:pt x="1364" y="1"/>
                      <a:pt x="1006" y="31"/>
                      <a:pt x="675" y="89"/>
                    </a:cubicBezTo>
                    <a:cubicBezTo>
                      <a:pt x="446" y="130"/>
                      <a:pt x="221" y="186"/>
                      <a:pt x="0" y="257"/>
                    </a:cubicBezTo>
                    <a:cubicBezTo>
                      <a:pt x="43" y="1181"/>
                      <a:pt x="127" y="2103"/>
                      <a:pt x="243" y="3019"/>
                    </a:cubicBezTo>
                    <a:cubicBezTo>
                      <a:pt x="3161" y="3417"/>
                      <a:pt x="6055" y="3931"/>
                      <a:pt x="8869" y="4716"/>
                    </a:cubicBezTo>
                    <a:cubicBezTo>
                      <a:pt x="7291" y="1258"/>
                      <a:pt x="4148" y="1"/>
                      <a:pt x="173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85" name="Google Shape;13685;p23"/>
              <p:cNvSpPr/>
              <p:nvPr/>
            </p:nvSpPr>
            <p:spPr>
              <a:xfrm>
                <a:off x="1896625" y="770950"/>
                <a:ext cx="242350" cy="162525"/>
              </a:xfrm>
              <a:custGeom>
                <a:avLst/>
                <a:gdLst/>
                <a:ahLst/>
                <a:cxnLst/>
                <a:rect l="l" t="t" r="r" b="b"/>
                <a:pathLst>
                  <a:path w="9694" h="6501" extrusionOk="0">
                    <a:moveTo>
                      <a:pt x="1" y="0"/>
                    </a:moveTo>
                    <a:lnTo>
                      <a:pt x="1" y="0"/>
                    </a:lnTo>
                    <a:cubicBezTo>
                      <a:pt x="226" y="1267"/>
                      <a:pt x="522" y="2519"/>
                      <a:pt x="887" y="3753"/>
                    </a:cubicBezTo>
                    <a:cubicBezTo>
                      <a:pt x="932" y="3906"/>
                      <a:pt x="980" y="4060"/>
                      <a:pt x="1027" y="4214"/>
                    </a:cubicBezTo>
                    <a:cubicBezTo>
                      <a:pt x="3974" y="4724"/>
                      <a:pt x="6850" y="5553"/>
                      <a:pt x="9694" y="6501"/>
                    </a:cubicBezTo>
                    <a:cubicBezTo>
                      <a:pt x="9530" y="5503"/>
                      <a:pt x="9388" y="4465"/>
                      <a:pt x="9264" y="3386"/>
                    </a:cubicBezTo>
                    <a:cubicBezTo>
                      <a:pt x="9207" y="2877"/>
                      <a:pt x="9117" y="2374"/>
                      <a:pt x="8999" y="1877"/>
                    </a:cubicBezTo>
                    <a:cubicBezTo>
                      <a:pt x="6074" y="981"/>
                      <a:pt x="3044" y="423"/>
                      <a:pt x="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86" name="Google Shape;13686;p23"/>
              <p:cNvSpPr/>
              <p:nvPr/>
            </p:nvSpPr>
            <p:spPr>
              <a:xfrm>
                <a:off x="1937350" y="920775"/>
                <a:ext cx="238100" cy="157375"/>
              </a:xfrm>
              <a:custGeom>
                <a:avLst/>
                <a:gdLst/>
                <a:ahLst/>
                <a:cxnLst/>
                <a:rect l="l" t="t" r="r" b="b"/>
                <a:pathLst>
                  <a:path w="9524" h="6295" extrusionOk="0">
                    <a:moveTo>
                      <a:pt x="0" y="0"/>
                    </a:moveTo>
                    <a:lnTo>
                      <a:pt x="0" y="0"/>
                    </a:lnTo>
                    <a:cubicBezTo>
                      <a:pt x="592" y="1603"/>
                      <a:pt x="1295" y="3146"/>
                      <a:pt x="2127" y="4607"/>
                    </a:cubicBezTo>
                    <a:cubicBezTo>
                      <a:pt x="4599" y="5141"/>
                      <a:pt x="7069" y="5692"/>
                      <a:pt x="9523" y="6295"/>
                    </a:cubicBezTo>
                    <a:cubicBezTo>
                      <a:pt x="9076" y="5098"/>
                      <a:pt x="8711" y="3780"/>
                      <a:pt x="8410" y="2354"/>
                    </a:cubicBezTo>
                    <a:cubicBezTo>
                      <a:pt x="5647" y="1408"/>
                      <a:pt x="2857" y="558"/>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87" name="Google Shape;13687;p23"/>
              <p:cNvSpPr/>
              <p:nvPr/>
            </p:nvSpPr>
            <p:spPr>
              <a:xfrm>
                <a:off x="2149150" y="1218350"/>
                <a:ext cx="192100" cy="91275"/>
              </a:xfrm>
              <a:custGeom>
                <a:avLst/>
                <a:gdLst/>
                <a:ahLst/>
                <a:cxnLst/>
                <a:rect l="l" t="t" r="r" b="b"/>
                <a:pathLst>
                  <a:path w="7684" h="3651" extrusionOk="0">
                    <a:moveTo>
                      <a:pt x="1783" y="0"/>
                    </a:moveTo>
                    <a:cubicBezTo>
                      <a:pt x="1189" y="0"/>
                      <a:pt x="595" y="10"/>
                      <a:pt x="0" y="29"/>
                    </a:cubicBezTo>
                    <a:cubicBezTo>
                      <a:pt x="398" y="329"/>
                      <a:pt x="805" y="622"/>
                      <a:pt x="1231" y="899"/>
                    </a:cubicBezTo>
                    <a:cubicBezTo>
                      <a:pt x="2937" y="2010"/>
                      <a:pt x="4761" y="2914"/>
                      <a:pt x="6653" y="3651"/>
                    </a:cubicBezTo>
                    <a:cubicBezTo>
                      <a:pt x="7683" y="2983"/>
                      <a:pt x="7437" y="1778"/>
                      <a:pt x="5123" y="150"/>
                    </a:cubicBezTo>
                    <a:cubicBezTo>
                      <a:pt x="5100" y="133"/>
                      <a:pt x="5078" y="115"/>
                      <a:pt x="5054" y="98"/>
                    </a:cubicBezTo>
                    <a:cubicBezTo>
                      <a:pt x="3966" y="33"/>
                      <a:pt x="2876" y="0"/>
                      <a:pt x="178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88" name="Google Shape;13688;p23"/>
              <p:cNvSpPr/>
              <p:nvPr/>
            </p:nvSpPr>
            <p:spPr>
              <a:xfrm>
                <a:off x="2020875" y="1084275"/>
                <a:ext cx="209625" cy="96150"/>
              </a:xfrm>
              <a:custGeom>
                <a:avLst/>
                <a:gdLst/>
                <a:ahLst/>
                <a:cxnLst/>
                <a:rect l="l" t="t" r="r" b="b"/>
                <a:pathLst>
                  <a:path w="8385" h="3846" extrusionOk="0">
                    <a:moveTo>
                      <a:pt x="0" y="0"/>
                    </a:moveTo>
                    <a:lnTo>
                      <a:pt x="0" y="0"/>
                    </a:lnTo>
                    <a:cubicBezTo>
                      <a:pt x="959" y="1397"/>
                      <a:pt x="2063" y="2685"/>
                      <a:pt x="3297" y="3846"/>
                    </a:cubicBezTo>
                    <a:cubicBezTo>
                      <a:pt x="4500" y="3772"/>
                      <a:pt x="5701" y="3735"/>
                      <a:pt x="6900" y="3735"/>
                    </a:cubicBezTo>
                    <a:cubicBezTo>
                      <a:pt x="7395" y="3735"/>
                      <a:pt x="7890" y="3741"/>
                      <a:pt x="8384" y="3754"/>
                    </a:cubicBezTo>
                    <a:cubicBezTo>
                      <a:pt x="7874" y="3123"/>
                      <a:pt x="7417" y="2420"/>
                      <a:pt x="7015" y="1644"/>
                    </a:cubicBezTo>
                    <a:cubicBezTo>
                      <a:pt x="4688" y="1052"/>
                      <a:pt x="2346" y="515"/>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89" name="Google Shape;13689;p23"/>
              <p:cNvSpPr/>
              <p:nvPr/>
            </p:nvSpPr>
            <p:spPr>
              <a:xfrm>
                <a:off x="2055375" y="786600"/>
                <a:ext cx="57325" cy="132300"/>
              </a:xfrm>
              <a:custGeom>
                <a:avLst/>
                <a:gdLst/>
                <a:ahLst/>
                <a:cxnLst/>
                <a:rect l="l" t="t" r="r" b="b"/>
                <a:pathLst>
                  <a:path w="2293" h="5292" extrusionOk="0">
                    <a:moveTo>
                      <a:pt x="474" y="1"/>
                    </a:moveTo>
                    <a:cubicBezTo>
                      <a:pt x="246" y="1"/>
                      <a:pt x="0" y="257"/>
                      <a:pt x="131" y="538"/>
                    </a:cubicBezTo>
                    <a:cubicBezTo>
                      <a:pt x="475" y="1280"/>
                      <a:pt x="767" y="2037"/>
                      <a:pt x="996" y="2825"/>
                    </a:cubicBezTo>
                    <a:cubicBezTo>
                      <a:pt x="1118" y="3243"/>
                      <a:pt x="1507" y="4220"/>
                      <a:pt x="1466" y="4732"/>
                    </a:cubicBezTo>
                    <a:lnTo>
                      <a:pt x="1466" y="4732"/>
                    </a:lnTo>
                    <a:cubicBezTo>
                      <a:pt x="1466" y="4733"/>
                      <a:pt x="1466" y="4733"/>
                      <a:pt x="1465" y="4733"/>
                    </a:cubicBezTo>
                    <a:lnTo>
                      <a:pt x="1465" y="4735"/>
                    </a:lnTo>
                    <a:lnTo>
                      <a:pt x="1457" y="4754"/>
                    </a:lnTo>
                    <a:cubicBezTo>
                      <a:pt x="1379" y="4923"/>
                      <a:pt x="1405" y="5135"/>
                      <a:pt x="1583" y="5234"/>
                    </a:cubicBezTo>
                    <a:lnTo>
                      <a:pt x="1608" y="5246"/>
                    </a:lnTo>
                    <a:cubicBezTo>
                      <a:pt x="1664" y="5277"/>
                      <a:pt x="1724" y="5292"/>
                      <a:pt x="1783" y="5292"/>
                    </a:cubicBezTo>
                    <a:cubicBezTo>
                      <a:pt x="1935" y="5292"/>
                      <a:pt x="2080" y="5197"/>
                      <a:pt x="2124" y="5036"/>
                    </a:cubicBezTo>
                    <a:cubicBezTo>
                      <a:pt x="2293" y="4422"/>
                      <a:pt x="1888" y="3396"/>
                      <a:pt x="1722" y="2800"/>
                    </a:cubicBezTo>
                    <a:cubicBezTo>
                      <a:pt x="1470" y="1899"/>
                      <a:pt x="1131" y="1030"/>
                      <a:pt x="737" y="182"/>
                    </a:cubicBezTo>
                    <a:cubicBezTo>
                      <a:pt x="678" y="54"/>
                      <a:pt x="577" y="1"/>
                      <a:pt x="474" y="1"/>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90" name="Google Shape;13690;p23"/>
              <p:cNvSpPr/>
              <p:nvPr/>
            </p:nvSpPr>
            <p:spPr>
              <a:xfrm>
                <a:off x="1967750" y="693050"/>
                <a:ext cx="84675" cy="72225"/>
              </a:xfrm>
              <a:custGeom>
                <a:avLst/>
                <a:gdLst/>
                <a:ahLst/>
                <a:cxnLst/>
                <a:rect l="l" t="t" r="r" b="b"/>
                <a:pathLst>
                  <a:path w="3387" h="2889" extrusionOk="0">
                    <a:moveTo>
                      <a:pt x="499" y="0"/>
                    </a:moveTo>
                    <a:cubicBezTo>
                      <a:pt x="199" y="0"/>
                      <a:pt x="1" y="462"/>
                      <a:pt x="324" y="663"/>
                    </a:cubicBezTo>
                    <a:cubicBezTo>
                      <a:pt x="1202" y="1207"/>
                      <a:pt x="1970" y="1910"/>
                      <a:pt x="2589" y="2738"/>
                    </a:cubicBezTo>
                    <a:cubicBezTo>
                      <a:pt x="2668" y="2844"/>
                      <a:pt x="2777" y="2888"/>
                      <a:pt x="2884" y="2888"/>
                    </a:cubicBezTo>
                    <a:cubicBezTo>
                      <a:pt x="3140" y="2888"/>
                      <a:pt x="3386" y="2639"/>
                      <a:pt x="3195" y="2382"/>
                    </a:cubicBezTo>
                    <a:lnTo>
                      <a:pt x="3195" y="2382"/>
                    </a:lnTo>
                    <a:lnTo>
                      <a:pt x="3195" y="2384"/>
                    </a:lnTo>
                    <a:cubicBezTo>
                      <a:pt x="2502" y="1451"/>
                      <a:pt x="1665" y="670"/>
                      <a:pt x="679" y="56"/>
                    </a:cubicBezTo>
                    <a:cubicBezTo>
                      <a:pt x="617" y="17"/>
                      <a:pt x="556" y="0"/>
                      <a:pt x="499" y="0"/>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3691" name="Google Shape;13691;p23"/>
            <p:cNvGrpSpPr/>
            <p:nvPr/>
          </p:nvGrpSpPr>
          <p:grpSpPr>
            <a:xfrm rot="10800000">
              <a:off x="1779330" y="73259"/>
              <a:ext cx="265287" cy="179199"/>
              <a:chOff x="1095216" y="2778376"/>
              <a:chExt cx="346917" cy="234339"/>
            </a:xfrm>
          </p:grpSpPr>
          <p:sp>
            <p:nvSpPr>
              <p:cNvPr id="13692" name="Google Shape;13692;p23"/>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93" name="Google Shape;13693;p23"/>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94" name="Google Shape;13694;p23"/>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95" name="Google Shape;13695;p23"/>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96" name="Google Shape;13696;p23"/>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97" name="Google Shape;13697;p23"/>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98" name="Google Shape;13698;p23"/>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699" name="Google Shape;13699;p23"/>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00" name="Google Shape;13700;p23"/>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01" name="Google Shape;13701;p23"/>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3702" name="Google Shape;13702;p23"/>
            <p:cNvGrpSpPr/>
            <p:nvPr/>
          </p:nvGrpSpPr>
          <p:grpSpPr>
            <a:xfrm rot="10800000">
              <a:off x="904164" y="784048"/>
              <a:ext cx="358191" cy="241955"/>
              <a:chOff x="1095216" y="2778376"/>
              <a:chExt cx="346917" cy="234339"/>
            </a:xfrm>
          </p:grpSpPr>
          <p:sp>
            <p:nvSpPr>
              <p:cNvPr id="13703" name="Google Shape;13703;p23"/>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04" name="Google Shape;13704;p23"/>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05" name="Google Shape;13705;p23"/>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06" name="Google Shape;13706;p23"/>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07" name="Google Shape;13707;p23"/>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08" name="Google Shape;13708;p23"/>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09" name="Google Shape;13709;p23"/>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10" name="Google Shape;13710;p23"/>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11" name="Google Shape;13711;p23"/>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12" name="Google Shape;13712;p23"/>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3713" name="Google Shape;13713;p23"/>
            <p:cNvGrpSpPr/>
            <p:nvPr/>
          </p:nvGrpSpPr>
          <p:grpSpPr>
            <a:xfrm rot="10800000">
              <a:off x="67839" y="2848236"/>
              <a:ext cx="358191" cy="241955"/>
              <a:chOff x="1095216" y="2778376"/>
              <a:chExt cx="346917" cy="234339"/>
            </a:xfrm>
          </p:grpSpPr>
          <p:sp>
            <p:nvSpPr>
              <p:cNvPr id="13714" name="Google Shape;13714;p23"/>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15" name="Google Shape;13715;p23"/>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16" name="Google Shape;13716;p23"/>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17" name="Google Shape;13717;p23"/>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18" name="Google Shape;13718;p23"/>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19" name="Google Shape;13719;p23"/>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20" name="Google Shape;13720;p23"/>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21" name="Google Shape;13721;p23"/>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22" name="Google Shape;13722;p23"/>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23" name="Google Shape;13723;p23"/>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3724" name="Google Shape;13724;p23"/>
            <p:cNvGrpSpPr/>
            <p:nvPr/>
          </p:nvGrpSpPr>
          <p:grpSpPr>
            <a:xfrm rot="10800000">
              <a:off x="7337845" y="4843807"/>
              <a:ext cx="315451" cy="213155"/>
              <a:chOff x="1095216" y="2778376"/>
              <a:chExt cx="346917" cy="234339"/>
            </a:xfrm>
          </p:grpSpPr>
          <p:sp>
            <p:nvSpPr>
              <p:cNvPr id="13725" name="Google Shape;13725;p23"/>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26" name="Google Shape;13726;p23"/>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27" name="Google Shape;13727;p23"/>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28" name="Google Shape;13728;p23"/>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29" name="Google Shape;13729;p23"/>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30" name="Google Shape;13730;p23"/>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31" name="Google Shape;13731;p23"/>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32" name="Google Shape;13732;p23"/>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33" name="Google Shape;13733;p23"/>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34" name="Google Shape;13734;p23"/>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3735" name="Google Shape;13735;p23"/>
            <p:cNvGrpSpPr/>
            <p:nvPr/>
          </p:nvGrpSpPr>
          <p:grpSpPr>
            <a:xfrm rot="10800000">
              <a:off x="8647477" y="3023656"/>
              <a:ext cx="358087" cy="241955"/>
              <a:chOff x="1095216" y="2778376"/>
              <a:chExt cx="346917" cy="234339"/>
            </a:xfrm>
          </p:grpSpPr>
          <p:sp>
            <p:nvSpPr>
              <p:cNvPr id="13736" name="Google Shape;13736;p23"/>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37" name="Google Shape;13737;p23"/>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38" name="Google Shape;13738;p23"/>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39" name="Google Shape;13739;p23"/>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40" name="Google Shape;13740;p23"/>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41" name="Google Shape;13741;p23"/>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42" name="Google Shape;13742;p23"/>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43" name="Google Shape;13743;p23"/>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44" name="Google Shape;13744;p23"/>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45" name="Google Shape;13745;p23"/>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3746" name="Google Shape;13746;p23"/>
            <p:cNvGrpSpPr/>
            <p:nvPr/>
          </p:nvGrpSpPr>
          <p:grpSpPr>
            <a:xfrm rot="10800000">
              <a:off x="8718002" y="1692231"/>
              <a:ext cx="358087" cy="241955"/>
              <a:chOff x="1095216" y="2778376"/>
              <a:chExt cx="346917" cy="234339"/>
            </a:xfrm>
          </p:grpSpPr>
          <p:sp>
            <p:nvSpPr>
              <p:cNvPr id="13747" name="Google Shape;13747;p23"/>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48" name="Google Shape;13748;p23"/>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49" name="Google Shape;13749;p23"/>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50" name="Google Shape;13750;p23"/>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51" name="Google Shape;13751;p23"/>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52" name="Google Shape;13752;p23"/>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53" name="Google Shape;13753;p23"/>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54" name="Google Shape;13754;p23"/>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55" name="Google Shape;13755;p23"/>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56" name="Google Shape;13756;p23"/>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3757" name="Google Shape;13757;p23"/>
            <p:cNvGrpSpPr/>
            <p:nvPr/>
          </p:nvGrpSpPr>
          <p:grpSpPr>
            <a:xfrm rot="10800000">
              <a:off x="65913" y="4671215"/>
              <a:ext cx="318088" cy="214913"/>
              <a:chOff x="1095216" y="2778376"/>
              <a:chExt cx="346917" cy="234339"/>
            </a:xfrm>
          </p:grpSpPr>
          <p:sp>
            <p:nvSpPr>
              <p:cNvPr id="13758" name="Google Shape;13758;p23"/>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59" name="Google Shape;13759;p23"/>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60" name="Google Shape;13760;p23"/>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61" name="Google Shape;13761;p23"/>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62" name="Google Shape;13762;p23"/>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63" name="Google Shape;13763;p23"/>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64" name="Google Shape;13764;p23"/>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65" name="Google Shape;13765;p23"/>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66" name="Google Shape;13766;p23"/>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67" name="Google Shape;13767;p23"/>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3768" name="Google Shape;13768;p23"/>
            <p:cNvGrpSpPr/>
            <p:nvPr/>
          </p:nvGrpSpPr>
          <p:grpSpPr>
            <a:xfrm rot="10800000">
              <a:off x="8835788" y="55430"/>
              <a:ext cx="318088" cy="214936"/>
              <a:chOff x="1095216" y="2778376"/>
              <a:chExt cx="346917" cy="234339"/>
            </a:xfrm>
          </p:grpSpPr>
          <p:sp>
            <p:nvSpPr>
              <p:cNvPr id="13769" name="Google Shape;13769;p23"/>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70" name="Google Shape;13770;p23"/>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71" name="Google Shape;13771;p23"/>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72" name="Google Shape;13772;p23"/>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73" name="Google Shape;13773;p23"/>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74" name="Google Shape;13774;p23"/>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75" name="Google Shape;13775;p23"/>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76" name="Google Shape;13776;p23"/>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77" name="Google Shape;13777;p23"/>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778" name="Google Shape;13778;p23"/>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spTree>
  </p:cSld>
  <p:clrMapOvr>
    <a:masterClrMapping/>
  </p:clrMapOvr>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231"/>
        <p:cNvGrpSpPr/>
        <p:nvPr/>
      </p:nvGrpSpPr>
      <p:grpSpPr>
        <a:xfrm>
          <a:off x="0" y="0"/>
          <a:ext cx="0" cy="0"/>
          <a:chOff x="0" y="0"/>
          <a:chExt cx="0" cy="0"/>
        </a:xfrm>
      </p:grpSpPr>
      <p:sp>
        <p:nvSpPr>
          <p:cNvPr id="1232" name="Google Shape;1232;p3"/>
          <p:cNvSpPr txBox="1">
            <a:spLocks noGrp="1"/>
          </p:cNvSpPr>
          <p:nvPr>
            <p:ph type="title"/>
          </p:nvPr>
        </p:nvSpPr>
        <p:spPr>
          <a:xfrm>
            <a:off x="1302150" y="2179625"/>
            <a:ext cx="6539700" cy="841800"/>
          </a:xfrm>
          <a:prstGeom prst="rect">
            <a:avLst/>
          </a:prstGeom>
        </p:spPr>
        <p:txBody>
          <a:bodyPr spcFirstLastPara="1" wrap="square" lIns="91425" tIns="91425" rIns="91425" bIns="91425" anchor="ctr" anchorCtr="0">
            <a:noAutofit/>
          </a:bodyPr>
          <a:lstStyle>
            <a:lvl1pPr lvl="0" algn="ctr">
              <a:spcBef>
                <a:spcPct val="0"/>
              </a:spcBef>
              <a:spcAft>
                <a:spcPct val="0"/>
              </a:spcAft>
              <a:buSzPts val="3600"/>
              <a:buNone/>
              <a:defRPr sz="5500"/>
            </a:lvl1pPr>
            <a:lvl2pPr lvl="1" algn="ctr">
              <a:spcBef>
                <a:spcPct val="0"/>
              </a:spcBef>
              <a:spcAft>
                <a:spcPct val="0"/>
              </a:spcAft>
              <a:buSzPts val="3600"/>
              <a:buNone/>
              <a:defRPr sz="3600"/>
            </a:lvl2pPr>
            <a:lvl3pPr lvl="2" algn="ctr">
              <a:spcBef>
                <a:spcPct val="0"/>
              </a:spcBef>
              <a:spcAft>
                <a:spcPct val="0"/>
              </a:spcAft>
              <a:buSzPts val="3600"/>
              <a:buNone/>
              <a:defRPr sz="3600"/>
            </a:lvl3pPr>
            <a:lvl4pPr lvl="3" algn="ctr">
              <a:spcBef>
                <a:spcPct val="0"/>
              </a:spcBef>
              <a:spcAft>
                <a:spcPct val="0"/>
              </a:spcAft>
              <a:buSzPts val="3600"/>
              <a:buNone/>
              <a:defRPr sz="3600"/>
            </a:lvl4pPr>
            <a:lvl5pPr lvl="4" algn="ctr">
              <a:spcBef>
                <a:spcPct val="0"/>
              </a:spcBef>
              <a:spcAft>
                <a:spcPct val="0"/>
              </a:spcAft>
              <a:buSzPts val="3600"/>
              <a:buNone/>
              <a:defRPr sz="3600"/>
            </a:lvl5pPr>
            <a:lvl6pPr lvl="5" algn="ctr">
              <a:spcBef>
                <a:spcPct val="0"/>
              </a:spcBef>
              <a:spcAft>
                <a:spcPct val="0"/>
              </a:spcAft>
              <a:buSzPts val="3600"/>
              <a:buNone/>
              <a:defRPr sz="3600"/>
            </a:lvl6pPr>
            <a:lvl7pPr lvl="6" algn="ctr">
              <a:spcBef>
                <a:spcPct val="0"/>
              </a:spcBef>
              <a:spcAft>
                <a:spcPct val="0"/>
              </a:spcAft>
              <a:buSzPts val="3600"/>
              <a:buNone/>
              <a:defRPr sz="3600"/>
            </a:lvl7pPr>
            <a:lvl8pPr lvl="7" algn="ctr">
              <a:spcBef>
                <a:spcPct val="0"/>
              </a:spcBef>
              <a:spcAft>
                <a:spcPct val="0"/>
              </a:spcAft>
              <a:buSzPts val="3600"/>
              <a:buNone/>
              <a:defRPr sz="3600"/>
            </a:lvl8pPr>
            <a:lvl9pPr lvl="8" algn="ctr">
              <a:spcBef>
                <a:spcPct val="0"/>
              </a:spcBef>
              <a:spcAft>
                <a:spcPct val="0"/>
              </a:spcAft>
              <a:buSzPts val="3600"/>
              <a:buNone/>
              <a:defRPr sz="3600"/>
            </a:lvl9pPr>
          </a:lstStyle>
          <a:p>
            <a:endParaRPr/>
          </a:p>
        </p:txBody>
      </p:sp>
      <p:sp>
        <p:nvSpPr>
          <p:cNvPr id="1233" name="Google Shape;1233;p3"/>
          <p:cNvSpPr txBox="1">
            <a:spLocks noGrp="1"/>
          </p:cNvSpPr>
          <p:nvPr>
            <p:ph type="title" idx="2" hasCustomPrompt="1"/>
          </p:nvPr>
        </p:nvSpPr>
        <p:spPr>
          <a:xfrm>
            <a:off x="2996550" y="1337825"/>
            <a:ext cx="3150900" cy="841800"/>
          </a:xfrm>
          <a:prstGeom prst="rect">
            <a:avLst/>
          </a:prstGeom>
        </p:spPr>
        <p:txBody>
          <a:bodyPr spcFirstLastPara="1" wrap="square" lIns="91425" tIns="91425" rIns="91425" bIns="91425" anchor="ctr" anchorCtr="0">
            <a:noAutofit/>
          </a:bodyPr>
          <a:lstStyle>
            <a:lvl1pPr lvl="0" algn="ctr" rtl="0">
              <a:spcBef>
                <a:spcPct val="0"/>
              </a:spcBef>
              <a:spcAft>
                <a:spcPct val="0"/>
              </a:spcAft>
              <a:buSzPts val="6000"/>
              <a:buNone/>
              <a:defRPr sz="6000">
                <a:solidFill>
                  <a:schemeClr val="dk2"/>
                </a:solidFill>
              </a:defRPr>
            </a:lvl1pPr>
            <a:lvl2pPr lvl="1" algn="ctr" rtl="0">
              <a:spcBef>
                <a:spcPct val="0"/>
              </a:spcBef>
              <a:spcAft>
                <a:spcPct val="0"/>
              </a:spcAft>
              <a:buSzPts val="6000"/>
              <a:buNone/>
              <a:defRPr sz="6000"/>
            </a:lvl2pPr>
            <a:lvl3pPr lvl="2" algn="ctr" rtl="0">
              <a:spcBef>
                <a:spcPct val="0"/>
              </a:spcBef>
              <a:spcAft>
                <a:spcPct val="0"/>
              </a:spcAft>
              <a:buSzPts val="6000"/>
              <a:buNone/>
              <a:defRPr sz="6000"/>
            </a:lvl3pPr>
            <a:lvl4pPr lvl="3" algn="ctr" rtl="0">
              <a:spcBef>
                <a:spcPct val="0"/>
              </a:spcBef>
              <a:spcAft>
                <a:spcPct val="0"/>
              </a:spcAft>
              <a:buSzPts val="6000"/>
              <a:buNone/>
              <a:defRPr sz="6000"/>
            </a:lvl4pPr>
            <a:lvl5pPr lvl="4" algn="ctr" rtl="0">
              <a:spcBef>
                <a:spcPct val="0"/>
              </a:spcBef>
              <a:spcAft>
                <a:spcPct val="0"/>
              </a:spcAft>
              <a:buSzPts val="6000"/>
              <a:buNone/>
              <a:defRPr sz="6000"/>
            </a:lvl5pPr>
            <a:lvl6pPr lvl="5" algn="ctr" rtl="0">
              <a:spcBef>
                <a:spcPct val="0"/>
              </a:spcBef>
              <a:spcAft>
                <a:spcPct val="0"/>
              </a:spcAft>
              <a:buSzPts val="6000"/>
              <a:buNone/>
              <a:defRPr sz="6000"/>
            </a:lvl6pPr>
            <a:lvl7pPr lvl="6" algn="ctr" rtl="0">
              <a:spcBef>
                <a:spcPct val="0"/>
              </a:spcBef>
              <a:spcAft>
                <a:spcPct val="0"/>
              </a:spcAft>
              <a:buSzPts val="6000"/>
              <a:buNone/>
              <a:defRPr sz="6000"/>
            </a:lvl7pPr>
            <a:lvl8pPr lvl="7" algn="ctr" rtl="0">
              <a:spcBef>
                <a:spcPct val="0"/>
              </a:spcBef>
              <a:spcAft>
                <a:spcPct val="0"/>
              </a:spcAft>
              <a:buSzPts val="6000"/>
              <a:buNone/>
              <a:defRPr sz="6000"/>
            </a:lvl8pPr>
            <a:lvl9pPr lvl="8" algn="ctr" rtl="0">
              <a:spcBef>
                <a:spcPct val="0"/>
              </a:spcBef>
              <a:spcAft>
                <a:spcPct val="0"/>
              </a:spcAft>
              <a:buSzPts val="6000"/>
              <a:buNone/>
              <a:defRPr sz="6000"/>
            </a:lvl9pPr>
          </a:lstStyle>
          <a:p>
            <a:r>
              <a:t>xx%</a:t>
            </a:r>
          </a:p>
        </p:txBody>
      </p:sp>
      <p:sp>
        <p:nvSpPr>
          <p:cNvPr id="1234" name="Google Shape;1234;p3"/>
          <p:cNvSpPr txBox="1">
            <a:spLocks noGrp="1"/>
          </p:cNvSpPr>
          <p:nvPr>
            <p:ph type="subTitle" idx="1"/>
          </p:nvPr>
        </p:nvSpPr>
        <p:spPr>
          <a:xfrm>
            <a:off x="2001500" y="3021425"/>
            <a:ext cx="5140800" cy="604800"/>
          </a:xfrm>
          <a:prstGeom prst="rect">
            <a:avLst/>
          </a:prstGeom>
        </p:spPr>
        <p:txBody>
          <a:bodyPr spcFirstLastPara="1" wrap="square" lIns="91425" tIns="91425" rIns="91425" bIns="91425" anchor="ctr" anchorCtr="0">
            <a:noAutofit/>
          </a:bodyPr>
          <a:lstStyle>
            <a:lvl1pPr lvl="0" algn="ctr" rtl="0">
              <a:lnSpc>
                <a:spcPct val="100000"/>
              </a:lnSpc>
              <a:spcBef>
                <a:spcPct val="0"/>
              </a:spcBef>
              <a:spcAft>
                <a:spcPct val="0"/>
              </a:spcAft>
              <a:buSzPts val="1400"/>
              <a:buNone/>
              <a:defRPr sz="1600">
                <a:solidFill>
                  <a:schemeClr val="accent2"/>
                </a:solidFill>
              </a:defRPr>
            </a:lvl1pPr>
            <a:lvl2pPr lvl="1" algn="ctr" rtl="0">
              <a:lnSpc>
                <a:spcPct val="100000"/>
              </a:lnSpc>
              <a:spcBef>
                <a:spcPct val="0"/>
              </a:spcBef>
              <a:spcAft>
                <a:spcPct val="0"/>
              </a:spcAft>
              <a:buSzPts val="1400"/>
              <a:buNone/>
              <a:defRPr/>
            </a:lvl2pPr>
            <a:lvl3pPr lvl="2" algn="ctr" rtl="0">
              <a:lnSpc>
                <a:spcPct val="100000"/>
              </a:lnSpc>
              <a:spcBef>
                <a:spcPct val="0"/>
              </a:spcBef>
              <a:spcAft>
                <a:spcPct val="0"/>
              </a:spcAft>
              <a:buSzPts val="1400"/>
              <a:buNone/>
              <a:defRPr/>
            </a:lvl3pPr>
            <a:lvl4pPr lvl="3" algn="ctr" rtl="0">
              <a:lnSpc>
                <a:spcPct val="100000"/>
              </a:lnSpc>
              <a:spcBef>
                <a:spcPct val="0"/>
              </a:spcBef>
              <a:spcAft>
                <a:spcPct val="0"/>
              </a:spcAft>
              <a:buSzPts val="1400"/>
              <a:buNone/>
              <a:defRPr/>
            </a:lvl4pPr>
            <a:lvl5pPr lvl="4" algn="ctr" rtl="0">
              <a:lnSpc>
                <a:spcPct val="100000"/>
              </a:lnSpc>
              <a:spcBef>
                <a:spcPct val="0"/>
              </a:spcBef>
              <a:spcAft>
                <a:spcPct val="0"/>
              </a:spcAft>
              <a:buSzPts val="1400"/>
              <a:buNone/>
              <a:defRPr/>
            </a:lvl5pPr>
            <a:lvl6pPr lvl="5" algn="ctr" rtl="0">
              <a:lnSpc>
                <a:spcPct val="100000"/>
              </a:lnSpc>
              <a:spcBef>
                <a:spcPct val="0"/>
              </a:spcBef>
              <a:spcAft>
                <a:spcPct val="0"/>
              </a:spcAft>
              <a:buSzPts val="1400"/>
              <a:buNone/>
              <a:defRPr/>
            </a:lvl6pPr>
            <a:lvl7pPr lvl="6" algn="ctr" rtl="0">
              <a:lnSpc>
                <a:spcPct val="100000"/>
              </a:lnSpc>
              <a:spcBef>
                <a:spcPct val="0"/>
              </a:spcBef>
              <a:spcAft>
                <a:spcPct val="0"/>
              </a:spcAft>
              <a:buSzPts val="1400"/>
              <a:buNone/>
              <a:defRPr/>
            </a:lvl7pPr>
            <a:lvl8pPr lvl="7" algn="ctr" rtl="0">
              <a:lnSpc>
                <a:spcPct val="100000"/>
              </a:lnSpc>
              <a:spcBef>
                <a:spcPct val="0"/>
              </a:spcBef>
              <a:spcAft>
                <a:spcPct val="0"/>
              </a:spcAft>
              <a:buSzPts val="1400"/>
              <a:buNone/>
              <a:defRPr/>
            </a:lvl8pPr>
            <a:lvl9pPr lvl="8" algn="ctr" rtl="0">
              <a:lnSpc>
                <a:spcPct val="100000"/>
              </a:lnSpc>
              <a:spcBef>
                <a:spcPct val="0"/>
              </a:spcBef>
              <a:spcAft>
                <a:spcPct val="0"/>
              </a:spcAft>
              <a:buSzPts val="1400"/>
              <a:buNone/>
              <a:defRPr/>
            </a:lvl9pPr>
          </a:lstStyle>
          <a:p>
            <a:endParaRPr/>
          </a:p>
        </p:txBody>
      </p:sp>
    </p:spTree>
  </p:cSld>
  <p:clrMapOvr>
    <a:masterClrMapping/>
  </p:clrMapOvr>
  <p:transition/>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hanks">
  <p:cSld name="BLANK_1_1_1_1_1_1_2">
    <p:spTree>
      <p:nvGrpSpPr>
        <p:cNvPr id="1" name="Shape 13779"/>
        <p:cNvGrpSpPr/>
        <p:nvPr/>
      </p:nvGrpSpPr>
      <p:grpSpPr>
        <a:xfrm>
          <a:off x="0" y="0"/>
          <a:ext cx="0" cy="0"/>
          <a:chOff x="0" y="0"/>
          <a:chExt cx="0" cy="0"/>
        </a:xfrm>
      </p:grpSpPr>
      <p:sp>
        <p:nvSpPr>
          <p:cNvPr id="13780" name="Google Shape;13780;p24"/>
          <p:cNvSpPr txBox="1">
            <a:spLocks noGrp="1"/>
          </p:cNvSpPr>
          <p:nvPr>
            <p:ph type="ctrTitle"/>
          </p:nvPr>
        </p:nvSpPr>
        <p:spPr>
          <a:xfrm>
            <a:off x="2430000" y="689325"/>
            <a:ext cx="4284000" cy="936300"/>
          </a:xfrm>
          <a:prstGeom prst="rect">
            <a:avLst/>
          </a:prstGeom>
        </p:spPr>
        <p:txBody>
          <a:bodyPr spcFirstLastPara="1" wrap="square" lIns="91425" tIns="91425" rIns="91425" bIns="91425" anchor="ctr" anchorCtr="0">
            <a:noAutofit/>
          </a:bodyPr>
          <a:lstStyle>
            <a:lvl1pPr lvl="0" algn="ctr" rtl="0">
              <a:spcBef>
                <a:spcPct val="0"/>
              </a:spcBef>
              <a:spcAft>
                <a:spcPct val="0"/>
              </a:spcAft>
              <a:buSzPts val="5200"/>
              <a:buNone/>
              <a:defRPr sz="5200"/>
            </a:lvl1pPr>
            <a:lvl2pPr lvl="1" algn="ctr" rtl="0">
              <a:spcBef>
                <a:spcPct val="0"/>
              </a:spcBef>
              <a:spcAft>
                <a:spcPct val="0"/>
              </a:spcAft>
              <a:buSzPts val="5200"/>
              <a:buNone/>
              <a:defRPr sz="5200"/>
            </a:lvl2pPr>
            <a:lvl3pPr lvl="2" algn="ctr" rtl="0">
              <a:spcBef>
                <a:spcPct val="0"/>
              </a:spcBef>
              <a:spcAft>
                <a:spcPct val="0"/>
              </a:spcAft>
              <a:buSzPts val="5200"/>
              <a:buNone/>
              <a:defRPr sz="5200"/>
            </a:lvl3pPr>
            <a:lvl4pPr lvl="3" algn="ctr" rtl="0">
              <a:spcBef>
                <a:spcPct val="0"/>
              </a:spcBef>
              <a:spcAft>
                <a:spcPct val="0"/>
              </a:spcAft>
              <a:buSzPts val="5200"/>
              <a:buNone/>
              <a:defRPr sz="5200"/>
            </a:lvl4pPr>
            <a:lvl5pPr lvl="4" algn="ctr" rtl="0">
              <a:spcBef>
                <a:spcPct val="0"/>
              </a:spcBef>
              <a:spcAft>
                <a:spcPct val="0"/>
              </a:spcAft>
              <a:buSzPts val="5200"/>
              <a:buNone/>
              <a:defRPr sz="5200"/>
            </a:lvl5pPr>
            <a:lvl6pPr lvl="5" algn="ctr" rtl="0">
              <a:spcBef>
                <a:spcPct val="0"/>
              </a:spcBef>
              <a:spcAft>
                <a:spcPct val="0"/>
              </a:spcAft>
              <a:buSzPts val="5200"/>
              <a:buNone/>
              <a:defRPr sz="5200"/>
            </a:lvl6pPr>
            <a:lvl7pPr lvl="6" algn="ctr" rtl="0">
              <a:spcBef>
                <a:spcPct val="0"/>
              </a:spcBef>
              <a:spcAft>
                <a:spcPct val="0"/>
              </a:spcAft>
              <a:buSzPts val="5200"/>
              <a:buNone/>
              <a:defRPr sz="5200"/>
            </a:lvl7pPr>
            <a:lvl8pPr lvl="7" algn="ctr" rtl="0">
              <a:spcBef>
                <a:spcPct val="0"/>
              </a:spcBef>
              <a:spcAft>
                <a:spcPct val="0"/>
              </a:spcAft>
              <a:buSzPts val="5200"/>
              <a:buNone/>
              <a:defRPr sz="5200"/>
            </a:lvl8pPr>
            <a:lvl9pPr lvl="8" algn="ctr" rtl="0">
              <a:spcBef>
                <a:spcPct val="0"/>
              </a:spcBef>
              <a:spcAft>
                <a:spcPct val="0"/>
              </a:spcAft>
              <a:buSzPts val="5200"/>
              <a:buNone/>
              <a:defRPr sz="5200"/>
            </a:lvl9pPr>
          </a:lstStyle>
          <a:p>
            <a:endParaRPr/>
          </a:p>
        </p:txBody>
      </p:sp>
      <p:sp>
        <p:nvSpPr>
          <p:cNvPr id="13781" name="Google Shape;13781;p24"/>
          <p:cNvSpPr txBox="1">
            <a:spLocks noGrp="1"/>
          </p:cNvSpPr>
          <p:nvPr>
            <p:ph type="subTitle" idx="1"/>
          </p:nvPr>
        </p:nvSpPr>
        <p:spPr>
          <a:xfrm>
            <a:off x="2425050" y="1625750"/>
            <a:ext cx="4293900" cy="1134300"/>
          </a:xfrm>
          <a:prstGeom prst="rect">
            <a:avLst/>
          </a:prstGeom>
        </p:spPr>
        <p:txBody>
          <a:bodyPr spcFirstLastPara="1" wrap="square" lIns="91425" tIns="91425" rIns="91425" bIns="91425" anchor="ctr" anchorCtr="0">
            <a:noAutofit/>
          </a:bodyPr>
          <a:lstStyle>
            <a:lvl1pPr lvl="0" algn="ctr" rtl="0">
              <a:lnSpc>
                <a:spcPct val="100000"/>
              </a:lnSpc>
              <a:spcBef>
                <a:spcPct val="0"/>
              </a:spcBef>
              <a:spcAft>
                <a:spcPct val="0"/>
              </a:spcAft>
              <a:buSzPts val="1400"/>
              <a:buNone/>
              <a:defRPr/>
            </a:lvl1pPr>
            <a:lvl2pPr lvl="1" algn="ctr" rtl="0">
              <a:lnSpc>
                <a:spcPct val="100000"/>
              </a:lnSpc>
              <a:spcBef>
                <a:spcPct val="0"/>
              </a:spcBef>
              <a:spcAft>
                <a:spcPct val="0"/>
              </a:spcAft>
              <a:buSzPts val="1800"/>
              <a:buNone/>
              <a:defRPr sz="1800"/>
            </a:lvl2pPr>
            <a:lvl3pPr lvl="2" algn="ctr" rtl="0">
              <a:lnSpc>
                <a:spcPct val="100000"/>
              </a:lnSpc>
              <a:spcBef>
                <a:spcPct val="0"/>
              </a:spcBef>
              <a:spcAft>
                <a:spcPct val="0"/>
              </a:spcAft>
              <a:buSzPts val="1800"/>
              <a:buNone/>
              <a:defRPr sz="1800"/>
            </a:lvl3pPr>
            <a:lvl4pPr lvl="3" algn="ctr" rtl="0">
              <a:lnSpc>
                <a:spcPct val="100000"/>
              </a:lnSpc>
              <a:spcBef>
                <a:spcPct val="0"/>
              </a:spcBef>
              <a:spcAft>
                <a:spcPct val="0"/>
              </a:spcAft>
              <a:buSzPts val="1800"/>
              <a:buNone/>
              <a:defRPr sz="1800"/>
            </a:lvl4pPr>
            <a:lvl5pPr lvl="4" algn="ctr" rtl="0">
              <a:lnSpc>
                <a:spcPct val="100000"/>
              </a:lnSpc>
              <a:spcBef>
                <a:spcPct val="0"/>
              </a:spcBef>
              <a:spcAft>
                <a:spcPct val="0"/>
              </a:spcAft>
              <a:buSzPts val="1800"/>
              <a:buNone/>
              <a:defRPr sz="1800"/>
            </a:lvl5pPr>
            <a:lvl6pPr lvl="5" algn="ctr" rtl="0">
              <a:lnSpc>
                <a:spcPct val="100000"/>
              </a:lnSpc>
              <a:spcBef>
                <a:spcPct val="0"/>
              </a:spcBef>
              <a:spcAft>
                <a:spcPct val="0"/>
              </a:spcAft>
              <a:buSzPts val="1800"/>
              <a:buNone/>
              <a:defRPr sz="1800"/>
            </a:lvl6pPr>
            <a:lvl7pPr lvl="6" algn="ctr" rtl="0">
              <a:lnSpc>
                <a:spcPct val="100000"/>
              </a:lnSpc>
              <a:spcBef>
                <a:spcPct val="0"/>
              </a:spcBef>
              <a:spcAft>
                <a:spcPct val="0"/>
              </a:spcAft>
              <a:buSzPts val="1800"/>
              <a:buNone/>
              <a:defRPr sz="1800"/>
            </a:lvl7pPr>
            <a:lvl8pPr lvl="7" algn="ctr" rtl="0">
              <a:lnSpc>
                <a:spcPct val="100000"/>
              </a:lnSpc>
              <a:spcBef>
                <a:spcPct val="0"/>
              </a:spcBef>
              <a:spcAft>
                <a:spcPct val="0"/>
              </a:spcAft>
              <a:buSzPts val="1800"/>
              <a:buNone/>
              <a:defRPr sz="1800"/>
            </a:lvl8pPr>
            <a:lvl9pPr lvl="8" algn="ctr" rtl="0">
              <a:lnSpc>
                <a:spcPct val="100000"/>
              </a:lnSpc>
              <a:spcBef>
                <a:spcPct val="0"/>
              </a:spcBef>
              <a:spcAft>
                <a:spcPct val="0"/>
              </a:spcAft>
              <a:buSzPts val="1800"/>
              <a:buNone/>
              <a:defRPr sz="1800"/>
            </a:lvl9pPr>
          </a:lstStyle>
          <a:p>
            <a:endParaRPr/>
          </a:p>
        </p:txBody>
      </p:sp>
    </p:spTree>
  </p:cSld>
  <p:clrMapOvr>
    <a:masterClrMapping/>
  </p:clrMapOvr>
  <p:transition/>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Background">
  <p:cSld name="BLANK_1_1_1_1_1_1_1">
    <p:spTree>
      <p:nvGrpSpPr>
        <p:cNvPr id="1" name="Shape 15003"/>
        <p:cNvGrpSpPr/>
        <p:nvPr/>
      </p:nvGrpSpPr>
      <p:grpSpPr>
        <a:xfrm>
          <a:off x="0" y="0"/>
          <a:ext cx="0" cy="0"/>
          <a:chOff x="0" y="0"/>
          <a:chExt cx="0" cy="0"/>
        </a:xfrm>
      </p:grpSpPr>
    </p:spTree>
  </p:cSld>
  <p:clrMapOvr>
    <a:masterClrMapping/>
  </p:clrMapOvr>
  <p:transition/>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ackground 1">
  <p:cSld name="BLANK_1_1_1_1_1_1_1_1">
    <p:spTree>
      <p:nvGrpSpPr>
        <p:cNvPr id="1" name="Shape 15004"/>
        <p:cNvGrpSpPr/>
        <p:nvPr/>
      </p:nvGrpSpPr>
      <p:grpSpPr>
        <a:xfrm>
          <a:off x="0" y="0"/>
          <a:ext cx="0" cy="0"/>
          <a:chOff x="0" y="0"/>
          <a:chExt cx="0" cy="0"/>
        </a:xfrm>
      </p:grpSpPr>
      <p:grpSp>
        <p:nvGrpSpPr>
          <p:cNvPr id="585" name="Google Shape;13196;p23">
            <a:extLst>
              <a:ext uri="{FF2B5EF4-FFF2-40B4-BE49-F238E27FC236}">
                <a16:creationId xmlns:a16="http://schemas.microsoft.com/office/drawing/2014/main" id="{B040F7FE-C642-43B4-9743-0E447EADAC6D}"/>
              </a:ext>
            </a:extLst>
          </p:cNvPr>
          <p:cNvGrpSpPr/>
          <p:nvPr userDrawn="1"/>
        </p:nvGrpSpPr>
        <p:grpSpPr>
          <a:xfrm>
            <a:off x="-197065" y="-183604"/>
            <a:ext cx="9824391" cy="5787570"/>
            <a:chOff x="-575888" y="-678259"/>
            <a:chExt cx="10444771" cy="6546326"/>
          </a:xfrm>
        </p:grpSpPr>
        <p:grpSp>
          <p:nvGrpSpPr>
            <p:cNvPr id="586" name="Google Shape;13197;p23">
              <a:extLst>
                <a:ext uri="{FF2B5EF4-FFF2-40B4-BE49-F238E27FC236}">
                  <a16:creationId xmlns:a16="http://schemas.microsoft.com/office/drawing/2014/main" id="{5EDDBE60-F166-40D1-91B5-9CC1ECA940A6}"/>
                </a:ext>
              </a:extLst>
            </p:cNvPr>
            <p:cNvGrpSpPr/>
            <p:nvPr/>
          </p:nvGrpSpPr>
          <p:grpSpPr>
            <a:xfrm rot="-6450343">
              <a:off x="138300" y="3804719"/>
              <a:ext cx="427354" cy="408798"/>
              <a:chOff x="1651300" y="653225"/>
              <a:chExt cx="702450" cy="671950"/>
            </a:xfrm>
          </p:grpSpPr>
          <p:sp>
            <p:nvSpPr>
              <p:cNvPr id="1154" name="Google Shape;13198;p23">
                <a:extLst>
                  <a:ext uri="{FF2B5EF4-FFF2-40B4-BE49-F238E27FC236}">
                    <a16:creationId xmlns:a16="http://schemas.microsoft.com/office/drawing/2014/main" id="{A6BA2712-5144-4731-838C-2F0618416808}"/>
                  </a:ext>
                </a:extLst>
              </p:cNvPr>
              <p:cNvSpPr/>
              <p:nvPr/>
            </p:nvSpPr>
            <p:spPr>
              <a:xfrm>
                <a:off x="1651300" y="653225"/>
                <a:ext cx="702450" cy="671950"/>
              </a:xfrm>
              <a:custGeom>
                <a:avLst/>
                <a:gdLst/>
                <a:ahLst/>
                <a:cxnLst/>
                <a:rect l="l" t="t" r="r" b="b"/>
                <a:pathLst>
                  <a:path w="28097" h="26878" extrusionOk="0">
                    <a:moveTo>
                      <a:pt x="11050" y="0"/>
                    </a:moveTo>
                    <a:cubicBezTo>
                      <a:pt x="10675" y="0"/>
                      <a:pt x="10317" y="31"/>
                      <a:pt x="9985" y="89"/>
                    </a:cubicBezTo>
                    <a:cubicBezTo>
                      <a:pt x="5620" y="847"/>
                      <a:pt x="0" y="8341"/>
                      <a:pt x="7122" y="18927"/>
                    </a:cubicBezTo>
                    <a:cubicBezTo>
                      <a:pt x="11655" y="25666"/>
                      <a:pt x="19139" y="26878"/>
                      <a:pt x="23079" y="26878"/>
                    </a:cubicBezTo>
                    <a:cubicBezTo>
                      <a:pt x="24015" y="26878"/>
                      <a:pt x="24751" y="26810"/>
                      <a:pt x="25200" y="26731"/>
                    </a:cubicBezTo>
                    <a:cubicBezTo>
                      <a:pt x="27542" y="26320"/>
                      <a:pt x="28098" y="24910"/>
                      <a:pt x="25037" y="22755"/>
                    </a:cubicBezTo>
                    <a:cubicBezTo>
                      <a:pt x="21362" y="20167"/>
                      <a:pt x="19852" y="14921"/>
                      <a:pt x="19077" y="8094"/>
                    </a:cubicBezTo>
                    <a:cubicBezTo>
                      <a:pt x="18390" y="2044"/>
                      <a:pt x="14123" y="0"/>
                      <a:pt x="11050"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55" name="Google Shape;13199;p23">
                <a:extLst>
                  <a:ext uri="{FF2B5EF4-FFF2-40B4-BE49-F238E27FC236}">
                    <a16:creationId xmlns:a16="http://schemas.microsoft.com/office/drawing/2014/main" id="{0F2BF60B-7D53-489C-BB3C-D8D039CE3F21}"/>
                  </a:ext>
                </a:extLst>
              </p:cNvPr>
              <p:cNvSpPr/>
              <p:nvPr/>
            </p:nvSpPr>
            <p:spPr>
              <a:xfrm>
                <a:off x="1660375" y="659650"/>
                <a:ext cx="655075" cy="665525"/>
              </a:xfrm>
              <a:custGeom>
                <a:avLst/>
                <a:gdLst/>
                <a:ahLst/>
                <a:cxnLst/>
                <a:rect l="l" t="t" r="r" b="b"/>
                <a:pathLst>
                  <a:path w="26202" h="26621" extrusionOk="0">
                    <a:moveTo>
                      <a:pt x="8947" y="0"/>
                    </a:moveTo>
                    <a:cubicBezTo>
                      <a:pt x="4716" y="1364"/>
                      <a:pt x="1" y="8623"/>
                      <a:pt x="6758" y="18670"/>
                    </a:cubicBezTo>
                    <a:cubicBezTo>
                      <a:pt x="11292" y="25409"/>
                      <a:pt x="18776" y="26621"/>
                      <a:pt x="22716" y="26621"/>
                    </a:cubicBezTo>
                    <a:cubicBezTo>
                      <a:pt x="23652" y="26621"/>
                      <a:pt x="24388" y="26553"/>
                      <a:pt x="24837" y="26474"/>
                    </a:cubicBezTo>
                    <a:cubicBezTo>
                      <a:pt x="25407" y="26373"/>
                      <a:pt x="25870" y="26214"/>
                      <a:pt x="26202" y="25999"/>
                    </a:cubicBezTo>
                    <a:cubicBezTo>
                      <a:pt x="24310" y="25264"/>
                      <a:pt x="22488" y="24359"/>
                      <a:pt x="20780" y="23248"/>
                    </a:cubicBezTo>
                    <a:cubicBezTo>
                      <a:pt x="15397" y="19744"/>
                      <a:pt x="12137" y="14278"/>
                      <a:pt x="10336" y="8205"/>
                    </a:cubicBezTo>
                    <a:cubicBezTo>
                      <a:pt x="9543" y="5536"/>
                      <a:pt x="9076" y="2781"/>
                      <a:pt x="8947"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56" name="Google Shape;13200;p23">
                <a:extLst>
                  <a:ext uri="{FF2B5EF4-FFF2-40B4-BE49-F238E27FC236}">
                    <a16:creationId xmlns:a16="http://schemas.microsoft.com/office/drawing/2014/main" id="{F0B60BB3-E26F-41FD-8C2D-1FDA06088123}"/>
                  </a:ext>
                </a:extLst>
              </p:cNvPr>
              <p:cNvSpPr/>
              <p:nvPr/>
            </p:nvSpPr>
            <p:spPr>
              <a:xfrm>
                <a:off x="2004734" y="1085091"/>
                <a:ext cx="120175" cy="228525"/>
              </a:xfrm>
              <a:custGeom>
                <a:avLst/>
                <a:gdLst/>
                <a:ahLst/>
                <a:cxnLst/>
                <a:rect l="l" t="t" r="r" b="b"/>
                <a:pathLst>
                  <a:path w="4807" h="9141" extrusionOk="0">
                    <a:moveTo>
                      <a:pt x="748" y="1"/>
                    </a:moveTo>
                    <a:cubicBezTo>
                      <a:pt x="131" y="2531"/>
                      <a:pt x="1" y="5089"/>
                      <a:pt x="183" y="7660"/>
                    </a:cubicBezTo>
                    <a:cubicBezTo>
                      <a:pt x="1758" y="8386"/>
                      <a:pt x="3341" y="8853"/>
                      <a:pt x="4807" y="9141"/>
                    </a:cubicBezTo>
                    <a:cubicBezTo>
                      <a:pt x="4477" y="7455"/>
                      <a:pt x="4274" y="5749"/>
                      <a:pt x="4265" y="4032"/>
                    </a:cubicBezTo>
                    <a:cubicBezTo>
                      <a:pt x="2930" y="2820"/>
                      <a:pt x="1765" y="1465"/>
                      <a:pt x="7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57" name="Google Shape;13201;p23">
                <a:extLst>
                  <a:ext uri="{FF2B5EF4-FFF2-40B4-BE49-F238E27FC236}">
                    <a16:creationId xmlns:a16="http://schemas.microsoft.com/office/drawing/2014/main" id="{364B95E6-4AE1-4534-BC37-78926113291E}"/>
                  </a:ext>
                </a:extLst>
              </p:cNvPr>
              <p:cNvSpPr/>
              <p:nvPr/>
            </p:nvSpPr>
            <p:spPr>
              <a:xfrm>
                <a:off x="1747959" y="657916"/>
                <a:ext cx="140950" cy="176325"/>
              </a:xfrm>
              <a:custGeom>
                <a:avLst/>
                <a:gdLst/>
                <a:ahLst/>
                <a:cxnLst/>
                <a:rect l="l" t="t" r="r" b="b"/>
                <a:pathLst>
                  <a:path w="5638" h="7053" extrusionOk="0">
                    <a:moveTo>
                      <a:pt x="5422" y="0"/>
                    </a:moveTo>
                    <a:cubicBezTo>
                      <a:pt x="3102" y="748"/>
                      <a:pt x="640" y="3271"/>
                      <a:pt x="0" y="7052"/>
                    </a:cubicBezTo>
                    <a:cubicBezTo>
                      <a:pt x="1697" y="5332"/>
                      <a:pt x="3589" y="3814"/>
                      <a:pt x="5638" y="2533"/>
                    </a:cubicBezTo>
                    <a:cubicBezTo>
                      <a:pt x="5536" y="1692"/>
                      <a:pt x="5461" y="847"/>
                      <a:pt x="54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58" name="Google Shape;13202;p23">
                <a:extLst>
                  <a:ext uri="{FF2B5EF4-FFF2-40B4-BE49-F238E27FC236}">
                    <a16:creationId xmlns:a16="http://schemas.microsoft.com/office/drawing/2014/main" id="{40282712-497F-4E30-A60E-E272E8DD2A61}"/>
                  </a:ext>
                </a:extLst>
              </p:cNvPr>
              <p:cNvSpPr/>
              <p:nvPr/>
            </p:nvSpPr>
            <p:spPr>
              <a:xfrm>
                <a:off x="1746059" y="774466"/>
                <a:ext cx="179925" cy="279175"/>
              </a:xfrm>
              <a:custGeom>
                <a:avLst/>
                <a:gdLst/>
                <a:ahLst/>
                <a:cxnLst/>
                <a:rect l="l" t="t" r="r" b="b"/>
                <a:pathLst>
                  <a:path w="7196" h="11167" extrusionOk="0">
                    <a:moveTo>
                      <a:pt x="6044" y="0"/>
                    </a:moveTo>
                    <a:cubicBezTo>
                      <a:pt x="3750" y="1507"/>
                      <a:pt x="1737" y="3275"/>
                      <a:pt x="0" y="5284"/>
                    </a:cubicBezTo>
                    <a:cubicBezTo>
                      <a:pt x="89" y="7060"/>
                      <a:pt x="560" y="9032"/>
                      <a:pt x="1556" y="11167"/>
                    </a:cubicBezTo>
                    <a:cubicBezTo>
                      <a:pt x="2896" y="8771"/>
                      <a:pt x="4647" y="6664"/>
                      <a:pt x="6866" y="4838"/>
                    </a:cubicBezTo>
                    <a:cubicBezTo>
                      <a:pt x="6962" y="4757"/>
                      <a:pt x="7074" y="4699"/>
                      <a:pt x="7196" y="4669"/>
                    </a:cubicBezTo>
                    <a:cubicBezTo>
                      <a:pt x="7114" y="4413"/>
                      <a:pt x="7033" y="4156"/>
                      <a:pt x="6956" y="3897"/>
                    </a:cubicBezTo>
                    <a:cubicBezTo>
                      <a:pt x="6577" y="2617"/>
                      <a:pt x="6273" y="1316"/>
                      <a:pt x="60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59" name="Google Shape;13203;p23">
                <a:extLst>
                  <a:ext uri="{FF2B5EF4-FFF2-40B4-BE49-F238E27FC236}">
                    <a16:creationId xmlns:a16="http://schemas.microsoft.com/office/drawing/2014/main" id="{7EC72936-C8F6-43E0-BD0D-4015B851F1B8}"/>
                  </a:ext>
                </a:extLst>
              </p:cNvPr>
              <p:cNvSpPr/>
              <p:nvPr/>
            </p:nvSpPr>
            <p:spPr>
              <a:xfrm>
                <a:off x="1809809" y="924941"/>
                <a:ext cx="185775" cy="332150"/>
              </a:xfrm>
              <a:custGeom>
                <a:avLst/>
                <a:gdLst/>
                <a:ahLst/>
                <a:cxnLst/>
                <a:rect l="l" t="t" r="r" b="b"/>
                <a:pathLst>
                  <a:path w="7431" h="13286" extrusionOk="0">
                    <a:moveTo>
                      <a:pt x="5260" y="0"/>
                    </a:moveTo>
                    <a:cubicBezTo>
                      <a:pt x="2981" y="1917"/>
                      <a:pt x="1264" y="4129"/>
                      <a:pt x="0" y="6689"/>
                    </a:cubicBezTo>
                    <a:cubicBezTo>
                      <a:pt x="273" y="7158"/>
                      <a:pt x="571" y="7634"/>
                      <a:pt x="896" y="8117"/>
                    </a:cubicBezTo>
                    <a:cubicBezTo>
                      <a:pt x="2457" y="10437"/>
                      <a:pt x="4367" y="12100"/>
                      <a:pt x="6363" y="13285"/>
                    </a:cubicBezTo>
                    <a:cubicBezTo>
                      <a:pt x="6252" y="10388"/>
                      <a:pt x="6539" y="7505"/>
                      <a:pt x="7425" y="4666"/>
                    </a:cubicBezTo>
                    <a:cubicBezTo>
                      <a:pt x="7427" y="4661"/>
                      <a:pt x="7429" y="4658"/>
                      <a:pt x="7431" y="4653"/>
                    </a:cubicBezTo>
                    <a:cubicBezTo>
                      <a:pt x="6581" y="3181"/>
                      <a:pt x="5864" y="1619"/>
                      <a:pt x="52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60" name="Google Shape;13204;p23">
                <a:extLst>
                  <a:ext uri="{FF2B5EF4-FFF2-40B4-BE49-F238E27FC236}">
                    <a16:creationId xmlns:a16="http://schemas.microsoft.com/office/drawing/2014/main" id="{1D4613B9-EFCE-46E4-84C6-2B9A20D56217}"/>
                  </a:ext>
                </a:extLst>
              </p:cNvPr>
              <p:cNvSpPr/>
              <p:nvPr/>
            </p:nvSpPr>
            <p:spPr>
              <a:xfrm>
                <a:off x="2153484" y="1220466"/>
                <a:ext cx="163125" cy="103575"/>
              </a:xfrm>
              <a:custGeom>
                <a:avLst/>
                <a:gdLst/>
                <a:ahLst/>
                <a:cxnLst/>
                <a:rect l="l" t="t" r="r" b="b"/>
                <a:pathLst>
                  <a:path w="6525" h="4143" extrusionOk="0">
                    <a:moveTo>
                      <a:pt x="1" y="1"/>
                    </a:moveTo>
                    <a:cubicBezTo>
                      <a:pt x="91" y="1343"/>
                      <a:pt x="300" y="2676"/>
                      <a:pt x="581" y="3996"/>
                    </a:cubicBezTo>
                    <a:cubicBezTo>
                      <a:pt x="1494" y="4102"/>
                      <a:pt x="2328" y="4142"/>
                      <a:pt x="3045" y="4142"/>
                    </a:cubicBezTo>
                    <a:cubicBezTo>
                      <a:pt x="3978" y="4142"/>
                      <a:pt x="4712" y="4074"/>
                      <a:pt x="5159" y="3996"/>
                    </a:cubicBezTo>
                    <a:cubicBezTo>
                      <a:pt x="5730" y="3896"/>
                      <a:pt x="6192" y="3735"/>
                      <a:pt x="6524" y="3521"/>
                    </a:cubicBezTo>
                    <a:cubicBezTo>
                      <a:pt x="4632" y="2786"/>
                      <a:pt x="2810" y="1882"/>
                      <a:pt x="1102" y="769"/>
                    </a:cubicBezTo>
                    <a:cubicBezTo>
                      <a:pt x="725" y="522"/>
                      <a:pt x="357" y="266"/>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61" name="Google Shape;13205;p23">
                <a:extLst>
                  <a:ext uri="{FF2B5EF4-FFF2-40B4-BE49-F238E27FC236}">
                    <a16:creationId xmlns:a16="http://schemas.microsoft.com/office/drawing/2014/main" id="{BA4A8848-1F71-4A1A-9549-2F0EE5DEB3BC}"/>
                  </a:ext>
                </a:extLst>
              </p:cNvPr>
              <p:cNvSpPr/>
              <p:nvPr/>
            </p:nvSpPr>
            <p:spPr>
              <a:xfrm>
                <a:off x="1884050" y="653225"/>
                <a:ext cx="221725" cy="117925"/>
              </a:xfrm>
              <a:custGeom>
                <a:avLst/>
                <a:gdLst/>
                <a:ahLst/>
                <a:cxnLst/>
                <a:rect l="l" t="t" r="r" b="b"/>
                <a:pathLst>
                  <a:path w="8869" h="4717" extrusionOk="0">
                    <a:moveTo>
                      <a:pt x="1739" y="1"/>
                    </a:moveTo>
                    <a:cubicBezTo>
                      <a:pt x="1364" y="1"/>
                      <a:pt x="1006" y="31"/>
                      <a:pt x="675" y="89"/>
                    </a:cubicBezTo>
                    <a:cubicBezTo>
                      <a:pt x="446" y="130"/>
                      <a:pt x="221" y="186"/>
                      <a:pt x="0" y="257"/>
                    </a:cubicBezTo>
                    <a:cubicBezTo>
                      <a:pt x="43" y="1181"/>
                      <a:pt x="127" y="2103"/>
                      <a:pt x="243" y="3019"/>
                    </a:cubicBezTo>
                    <a:cubicBezTo>
                      <a:pt x="3161" y="3417"/>
                      <a:pt x="6055" y="3931"/>
                      <a:pt x="8869" y="4716"/>
                    </a:cubicBezTo>
                    <a:cubicBezTo>
                      <a:pt x="7291" y="1258"/>
                      <a:pt x="4148" y="1"/>
                      <a:pt x="173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62" name="Google Shape;13206;p23">
                <a:extLst>
                  <a:ext uri="{FF2B5EF4-FFF2-40B4-BE49-F238E27FC236}">
                    <a16:creationId xmlns:a16="http://schemas.microsoft.com/office/drawing/2014/main" id="{E7F1DDDD-EAA0-4E61-B003-04D6143232F2}"/>
                  </a:ext>
                </a:extLst>
              </p:cNvPr>
              <p:cNvSpPr/>
              <p:nvPr/>
            </p:nvSpPr>
            <p:spPr>
              <a:xfrm>
                <a:off x="1896625" y="770950"/>
                <a:ext cx="242350" cy="162525"/>
              </a:xfrm>
              <a:custGeom>
                <a:avLst/>
                <a:gdLst/>
                <a:ahLst/>
                <a:cxnLst/>
                <a:rect l="l" t="t" r="r" b="b"/>
                <a:pathLst>
                  <a:path w="9694" h="6501" extrusionOk="0">
                    <a:moveTo>
                      <a:pt x="1" y="0"/>
                    </a:moveTo>
                    <a:lnTo>
                      <a:pt x="1" y="0"/>
                    </a:lnTo>
                    <a:cubicBezTo>
                      <a:pt x="226" y="1267"/>
                      <a:pt x="522" y="2519"/>
                      <a:pt x="887" y="3753"/>
                    </a:cubicBezTo>
                    <a:cubicBezTo>
                      <a:pt x="932" y="3906"/>
                      <a:pt x="980" y="4060"/>
                      <a:pt x="1027" y="4214"/>
                    </a:cubicBezTo>
                    <a:cubicBezTo>
                      <a:pt x="3974" y="4724"/>
                      <a:pt x="6850" y="5553"/>
                      <a:pt x="9694" y="6501"/>
                    </a:cubicBezTo>
                    <a:cubicBezTo>
                      <a:pt x="9530" y="5503"/>
                      <a:pt x="9388" y="4465"/>
                      <a:pt x="9264" y="3386"/>
                    </a:cubicBezTo>
                    <a:cubicBezTo>
                      <a:pt x="9207" y="2877"/>
                      <a:pt x="9117" y="2374"/>
                      <a:pt x="8999" y="1877"/>
                    </a:cubicBezTo>
                    <a:cubicBezTo>
                      <a:pt x="6074" y="981"/>
                      <a:pt x="3044" y="423"/>
                      <a:pt x="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63" name="Google Shape;13207;p23">
                <a:extLst>
                  <a:ext uri="{FF2B5EF4-FFF2-40B4-BE49-F238E27FC236}">
                    <a16:creationId xmlns:a16="http://schemas.microsoft.com/office/drawing/2014/main" id="{D1226302-3C8B-4EC0-8DE2-6B3CEA2BDC24}"/>
                  </a:ext>
                </a:extLst>
              </p:cNvPr>
              <p:cNvSpPr/>
              <p:nvPr/>
            </p:nvSpPr>
            <p:spPr>
              <a:xfrm>
                <a:off x="1937350" y="920775"/>
                <a:ext cx="238100" cy="157375"/>
              </a:xfrm>
              <a:custGeom>
                <a:avLst/>
                <a:gdLst/>
                <a:ahLst/>
                <a:cxnLst/>
                <a:rect l="l" t="t" r="r" b="b"/>
                <a:pathLst>
                  <a:path w="9524" h="6295" extrusionOk="0">
                    <a:moveTo>
                      <a:pt x="0" y="0"/>
                    </a:moveTo>
                    <a:lnTo>
                      <a:pt x="0" y="0"/>
                    </a:lnTo>
                    <a:cubicBezTo>
                      <a:pt x="592" y="1603"/>
                      <a:pt x="1295" y="3146"/>
                      <a:pt x="2127" y="4607"/>
                    </a:cubicBezTo>
                    <a:cubicBezTo>
                      <a:pt x="4599" y="5141"/>
                      <a:pt x="7069" y="5692"/>
                      <a:pt x="9523" y="6295"/>
                    </a:cubicBezTo>
                    <a:cubicBezTo>
                      <a:pt x="9076" y="5098"/>
                      <a:pt x="8711" y="3780"/>
                      <a:pt x="8410" y="2354"/>
                    </a:cubicBezTo>
                    <a:cubicBezTo>
                      <a:pt x="5647" y="1408"/>
                      <a:pt x="2857" y="558"/>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64" name="Google Shape;13208;p23">
                <a:extLst>
                  <a:ext uri="{FF2B5EF4-FFF2-40B4-BE49-F238E27FC236}">
                    <a16:creationId xmlns:a16="http://schemas.microsoft.com/office/drawing/2014/main" id="{C9F4BA4D-32EF-4518-8E47-52695CF2DA3B}"/>
                  </a:ext>
                </a:extLst>
              </p:cNvPr>
              <p:cNvSpPr/>
              <p:nvPr/>
            </p:nvSpPr>
            <p:spPr>
              <a:xfrm>
                <a:off x="2149150" y="1218350"/>
                <a:ext cx="192100" cy="91275"/>
              </a:xfrm>
              <a:custGeom>
                <a:avLst/>
                <a:gdLst/>
                <a:ahLst/>
                <a:cxnLst/>
                <a:rect l="l" t="t" r="r" b="b"/>
                <a:pathLst>
                  <a:path w="7684" h="3651" extrusionOk="0">
                    <a:moveTo>
                      <a:pt x="1783" y="0"/>
                    </a:moveTo>
                    <a:cubicBezTo>
                      <a:pt x="1189" y="0"/>
                      <a:pt x="595" y="10"/>
                      <a:pt x="0" y="29"/>
                    </a:cubicBezTo>
                    <a:cubicBezTo>
                      <a:pt x="398" y="329"/>
                      <a:pt x="805" y="622"/>
                      <a:pt x="1231" y="899"/>
                    </a:cubicBezTo>
                    <a:cubicBezTo>
                      <a:pt x="2937" y="2010"/>
                      <a:pt x="4761" y="2914"/>
                      <a:pt x="6653" y="3651"/>
                    </a:cubicBezTo>
                    <a:cubicBezTo>
                      <a:pt x="7683" y="2983"/>
                      <a:pt x="7437" y="1778"/>
                      <a:pt x="5123" y="150"/>
                    </a:cubicBezTo>
                    <a:cubicBezTo>
                      <a:pt x="5100" y="133"/>
                      <a:pt x="5078" y="115"/>
                      <a:pt x="5054" y="98"/>
                    </a:cubicBezTo>
                    <a:cubicBezTo>
                      <a:pt x="3966" y="33"/>
                      <a:pt x="2876" y="0"/>
                      <a:pt x="178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65" name="Google Shape;13209;p23">
                <a:extLst>
                  <a:ext uri="{FF2B5EF4-FFF2-40B4-BE49-F238E27FC236}">
                    <a16:creationId xmlns:a16="http://schemas.microsoft.com/office/drawing/2014/main" id="{CBAA80BA-9BDC-43E0-862D-3FF741EE50A2}"/>
                  </a:ext>
                </a:extLst>
              </p:cNvPr>
              <p:cNvSpPr/>
              <p:nvPr/>
            </p:nvSpPr>
            <p:spPr>
              <a:xfrm>
                <a:off x="2020875" y="1084275"/>
                <a:ext cx="209625" cy="96150"/>
              </a:xfrm>
              <a:custGeom>
                <a:avLst/>
                <a:gdLst/>
                <a:ahLst/>
                <a:cxnLst/>
                <a:rect l="l" t="t" r="r" b="b"/>
                <a:pathLst>
                  <a:path w="8385" h="3846" extrusionOk="0">
                    <a:moveTo>
                      <a:pt x="0" y="0"/>
                    </a:moveTo>
                    <a:lnTo>
                      <a:pt x="0" y="0"/>
                    </a:lnTo>
                    <a:cubicBezTo>
                      <a:pt x="959" y="1397"/>
                      <a:pt x="2063" y="2685"/>
                      <a:pt x="3297" y="3846"/>
                    </a:cubicBezTo>
                    <a:cubicBezTo>
                      <a:pt x="4500" y="3772"/>
                      <a:pt x="5701" y="3735"/>
                      <a:pt x="6900" y="3735"/>
                    </a:cubicBezTo>
                    <a:cubicBezTo>
                      <a:pt x="7395" y="3735"/>
                      <a:pt x="7890" y="3741"/>
                      <a:pt x="8384" y="3754"/>
                    </a:cubicBezTo>
                    <a:cubicBezTo>
                      <a:pt x="7874" y="3123"/>
                      <a:pt x="7417" y="2420"/>
                      <a:pt x="7015" y="1644"/>
                    </a:cubicBezTo>
                    <a:cubicBezTo>
                      <a:pt x="4688" y="1052"/>
                      <a:pt x="2346" y="515"/>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66" name="Google Shape;13210;p23">
                <a:extLst>
                  <a:ext uri="{FF2B5EF4-FFF2-40B4-BE49-F238E27FC236}">
                    <a16:creationId xmlns:a16="http://schemas.microsoft.com/office/drawing/2014/main" id="{14CDBA8A-8511-45F8-8F7A-F9584D297F41}"/>
                  </a:ext>
                </a:extLst>
              </p:cNvPr>
              <p:cNvSpPr/>
              <p:nvPr/>
            </p:nvSpPr>
            <p:spPr>
              <a:xfrm>
                <a:off x="2055375" y="786600"/>
                <a:ext cx="57325" cy="132300"/>
              </a:xfrm>
              <a:custGeom>
                <a:avLst/>
                <a:gdLst/>
                <a:ahLst/>
                <a:cxnLst/>
                <a:rect l="l" t="t" r="r" b="b"/>
                <a:pathLst>
                  <a:path w="2293" h="5292" extrusionOk="0">
                    <a:moveTo>
                      <a:pt x="474" y="1"/>
                    </a:moveTo>
                    <a:cubicBezTo>
                      <a:pt x="246" y="1"/>
                      <a:pt x="0" y="257"/>
                      <a:pt x="131" y="538"/>
                    </a:cubicBezTo>
                    <a:cubicBezTo>
                      <a:pt x="475" y="1280"/>
                      <a:pt x="767" y="2037"/>
                      <a:pt x="996" y="2825"/>
                    </a:cubicBezTo>
                    <a:cubicBezTo>
                      <a:pt x="1118" y="3243"/>
                      <a:pt x="1507" y="4220"/>
                      <a:pt x="1466" y="4732"/>
                    </a:cubicBezTo>
                    <a:lnTo>
                      <a:pt x="1466" y="4732"/>
                    </a:lnTo>
                    <a:cubicBezTo>
                      <a:pt x="1466" y="4733"/>
                      <a:pt x="1466" y="4733"/>
                      <a:pt x="1465" y="4733"/>
                    </a:cubicBezTo>
                    <a:lnTo>
                      <a:pt x="1465" y="4735"/>
                    </a:lnTo>
                    <a:lnTo>
                      <a:pt x="1457" y="4754"/>
                    </a:lnTo>
                    <a:cubicBezTo>
                      <a:pt x="1379" y="4923"/>
                      <a:pt x="1405" y="5135"/>
                      <a:pt x="1583" y="5234"/>
                    </a:cubicBezTo>
                    <a:lnTo>
                      <a:pt x="1608" y="5246"/>
                    </a:lnTo>
                    <a:cubicBezTo>
                      <a:pt x="1664" y="5277"/>
                      <a:pt x="1724" y="5292"/>
                      <a:pt x="1783" y="5292"/>
                    </a:cubicBezTo>
                    <a:cubicBezTo>
                      <a:pt x="1935" y="5292"/>
                      <a:pt x="2080" y="5197"/>
                      <a:pt x="2124" y="5036"/>
                    </a:cubicBezTo>
                    <a:cubicBezTo>
                      <a:pt x="2293" y="4422"/>
                      <a:pt x="1888" y="3396"/>
                      <a:pt x="1722" y="2800"/>
                    </a:cubicBezTo>
                    <a:cubicBezTo>
                      <a:pt x="1470" y="1899"/>
                      <a:pt x="1131" y="1030"/>
                      <a:pt x="737" y="182"/>
                    </a:cubicBezTo>
                    <a:cubicBezTo>
                      <a:pt x="678" y="54"/>
                      <a:pt x="577" y="1"/>
                      <a:pt x="474" y="1"/>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67" name="Google Shape;13211;p23">
                <a:extLst>
                  <a:ext uri="{FF2B5EF4-FFF2-40B4-BE49-F238E27FC236}">
                    <a16:creationId xmlns:a16="http://schemas.microsoft.com/office/drawing/2014/main" id="{A0EEDAF1-4C5B-4F77-9841-761791D665FA}"/>
                  </a:ext>
                </a:extLst>
              </p:cNvPr>
              <p:cNvSpPr/>
              <p:nvPr/>
            </p:nvSpPr>
            <p:spPr>
              <a:xfrm>
                <a:off x="1967750" y="693050"/>
                <a:ext cx="84675" cy="72225"/>
              </a:xfrm>
              <a:custGeom>
                <a:avLst/>
                <a:gdLst/>
                <a:ahLst/>
                <a:cxnLst/>
                <a:rect l="l" t="t" r="r" b="b"/>
                <a:pathLst>
                  <a:path w="3387" h="2889" extrusionOk="0">
                    <a:moveTo>
                      <a:pt x="499" y="0"/>
                    </a:moveTo>
                    <a:cubicBezTo>
                      <a:pt x="199" y="0"/>
                      <a:pt x="1" y="462"/>
                      <a:pt x="324" y="663"/>
                    </a:cubicBezTo>
                    <a:cubicBezTo>
                      <a:pt x="1202" y="1207"/>
                      <a:pt x="1970" y="1910"/>
                      <a:pt x="2589" y="2738"/>
                    </a:cubicBezTo>
                    <a:cubicBezTo>
                      <a:pt x="2668" y="2844"/>
                      <a:pt x="2777" y="2888"/>
                      <a:pt x="2884" y="2888"/>
                    </a:cubicBezTo>
                    <a:cubicBezTo>
                      <a:pt x="3140" y="2888"/>
                      <a:pt x="3386" y="2639"/>
                      <a:pt x="3195" y="2382"/>
                    </a:cubicBezTo>
                    <a:lnTo>
                      <a:pt x="3195" y="2382"/>
                    </a:lnTo>
                    <a:lnTo>
                      <a:pt x="3195" y="2384"/>
                    </a:lnTo>
                    <a:cubicBezTo>
                      <a:pt x="2502" y="1451"/>
                      <a:pt x="1665" y="670"/>
                      <a:pt x="679" y="56"/>
                    </a:cubicBezTo>
                    <a:cubicBezTo>
                      <a:pt x="617" y="17"/>
                      <a:pt x="556" y="0"/>
                      <a:pt x="499" y="0"/>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587" name="Google Shape;13212;p23">
              <a:extLst>
                <a:ext uri="{FF2B5EF4-FFF2-40B4-BE49-F238E27FC236}">
                  <a16:creationId xmlns:a16="http://schemas.microsoft.com/office/drawing/2014/main" id="{E90FEE75-E28A-48F2-8FAC-9B56CF9E0794}"/>
                </a:ext>
              </a:extLst>
            </p:cNvPr>
            <p:cNvGrpSpPr/>
            <p:nvPr/>
          </p:nvGrpSpPr>
          <p:grpSpPr>
            <a:xfrm rot="551242">
              <a:off x="-460514" y="-558639"/>
              <a:ext cx="1625011" cy="1575780"/>
              <a:chOff x="1640584" y="2123500"/>
              <a:chExt cx="1148539" cy="1113743"/>
            </a:xfrm>
          </p:grpSpPr>
          <p:sp>
            <p:nvSpPr>
              <p:cNvPr id="1099" name="Google Shape;13213;p23">
                <a:extLst>
                  <a:ext uri="{FF2B5EF4-FFF2-40B4-BE49-F238E27FC236}">
                    <a16:creationId xmlns:a16="http://schemas.microsoft.com/office/drawing/2014/main" id="{4E31D6CD-7CA9-443E-91CD-663795C2CF8A}"/>
                  </a:ext>
                </a:extLst>
              </p:cNvPr>
              <p:cNvSpPr/>
              <p:nvPr/>
            </p:nvSpPr>
            <p:spPr>
              <a:xfrm rot="1271479">
                <a:off x="1762549" y="2258456"/>
                <a:ext cx="904609" cy="843831"/>
              </a:xfrm>
              <a:custGeom>
                <a:avLst/>
                <a:gdLst/>
                <a:ahLst/>
                <a:cxnLst/>
                <a:rect l="l" t="t" r="r" b="b"/>
                <a:pathLst>
                  <a:path w="56845" h="53015" extrusionOk="0">
                    <a:moveTo>
                      <a:pt x="35396" y="1"/>
                    </a:moveTo>
                    <a:cubicBezTo>
                      <a:pt x="35352" y="1"/>
                      <a:pt x="35310" y="7"/>
                      <a:pt x="35268" y="20"/>
                    </a:cubicBezTo>
                    <a:cubicBezTo>
                      <a:pt x="29606" y="1731"/>
                      <a:pt x="27381" y="5963"/>
                      <a:pt x="27381" y="5963"/>
                    </a:cubicBezTo>
                    <a:cubicBezTo>
                      <a:pt x="25115" y="2600"/>
                      <a:pt x="21471" y="509"/>
                      <a:pt x="19933" y="509"/>
                    </a:cubicBezTo>
                    <a:cubicBezTo>
                      <a:pt x="19662" y="509"/>
                      <a:pt x="19457" y="573"/>
                      <a:pt x="19336" y="707"/>
                    </a:cubicBezTo>
                    <a:cubicBezTo>
                      <a:pt x="16611" y="3709"/>
                      <a:pt x="17272" y="9556"/>
                      <a:pt x="17272" y="9556"/>
                    </a:cubicBezTo>
                    <a:cubicBezTo>
                      <a:pt x="14925" y="7571"/>
                      <a:pt x="11354" y="6722"/>
                      <a:pt x="9240" y="6722"/>
                    </a:cubicBezTo>
                    <a:cubicBezTo>
                      <a:pt x="8235" y="6722"/>
                      <a:pt x="7559" y="6914"/>
                      <a:pt x="7502" y="7268"/>
                    </a:cubicBezTo>
                    <a:cubicBezTo>
                      <a:pt x="6788" y="11712"/>
                      <a:pt x="9820" y="16427"/>
                      <a:pt x="9820" y="16427"/>
                    </a:cubicBezTo>
                    <a:cubicBezTo>
                      <a:pt x="9719" y="16424"/>
                      <a:pt x="9619" y="16422"/>
                      <a:pt x="9518" y="16422"/>
                    </a:cubicBezTo>
                    <a:cubicBezTo>
                      <a:pt x="5513" y="16422"/>
                      <a:pt x="1643" y="18911"/>
                      <a:pt x="1936" y="19982"/>
                    </a:cubicBezTo>
                    <a:cubicBezTo>
                      <a:pt x="2920" y="23572"/>
                      <a:pt x="7626" y="25662"/>
                      <a:pt x="7626" y="25662"/>
                    </a:cubicBezTo>
                    <a:cubicBezTo>
                      <a:pt x="3989" y="27243"/>
                      <a:pt x="1" y="32676"/>
                      <a:pt x="1290" y="33550"/>
                    </a:cubicBezTo>
                    <a:cubicBezTo>
                      <a:pt x="4116" y="35461"/>
                      <a:pt x="9044" y="35902"/>
                      <a:pt x="9044" y="35902"/>
                    </a:cubicBezTo>
                    <a:cubicBezTo>
                      <a:pt x="7268" y="39093"/>
                      <a:pt x="7224" y="45603"/>
                      <a:pt x="8726" y="45699"/>
                    </a:cubicBezTo>
                    <a:cubicBezTo>
                      <a:pt x="8993" y="45716"/>
                      <a:pt x="9260" y="45724"/>
                      <a:pt x="9526" y="45724"/>
                    </a:cubicBezTo>
                    <a:cubicBezTo>
                      <a:pt x="13221" y="45724"/>
                      <a:pt x="16726" y="44215"/>
                      <a:pt x="16726" y="44215"/>
                    </a:cubicBezTo>
                    <a:cubicBezTo>
                      <a:pt x="16898" y="48226"/>
                      <a:pt x="19702" y="52226"/>
                      <a:pt x="20688" y="52226"/>
                    </a:cubicBezTo>
                    <a:cubicBezTo>
                      <a:pt x="20714" y="52226"/>
                      <a:pt x="20740" y="52223"/>
                      <a:pt x="20764" y="52217"/>
                    </a:cubicBezTo>
                    <a:cubicBezTo>
                      <a:pt x="24220" y="51360"/>
                      <a:pt x="28005" y="47880"/>
                      <a:pt x="28005" y="47880"/>
                    </a:cubicBezTo>
                    <a:cubicBezTo>
                      <a:pt x="29652" y="50276"/>
                      <a:pt x="34128" y="53015"/>
                      <a:pt x="35913" y="53015"/>
                    </a:cubicBezTo>
                    <a:cubicBezTo>
                      <a:pt x="36221" y="53015"/>
                      <a:pt x="36449" y="52933"/>
                      <a:pt x="36569" y="52754"/>
                    </a:cubicBezTo>
                    <a:cubicBezTo>
                      <a:pt x="38444" y="49941"/>
                      <a:pt x="38370" y="45144"/>
                      <a:pt x="38370" y="45143"/>
                    </a:cubicBezTo>
                    <a:lnTo>
                      <a:pt x="38370" y="45143"/>
                    </a:lnTo>
                    <a:cubicBezTo>
                      <a:pt x="39785" y="46033"/>
                      <a:pt x="43750" y="47047"/>
                      <a:pt x="45784" y="47047"/>
                    </a:cubicBezTo>
                    <a:cubicBezTo>
                      <a:pt x="46461" y="47047"/>
                      <a:pt x="46924" y="46935"/>
                      <a:pt x="47009" y="46669"/>
                    </a:cubicBezTo>
                    <a:cubicBezTo>
                      <a:pt x="48133" y="43166"/>
                      <a:pt x="46722" y="37648"/>
                      <a:pt x="46722" y="37648"/>
                    </a:cubicBezTo>
                    <a:lnTo>
                      <a:pt x="46722" y="37648"/>
                    </a:lnTo>
                    <a:cubicBezTo>
                      <a:pt x="47145" y="37687"/>
                      <a:pt x="47575" y="37706"/>
                      <a:pt x="48008" y="37706"/>
                    </a:cubicBezTo>
                    <a:cubicBezTo>
                      <a:pt x="52176" y="37706"/>
                      <a:pt x="56525" y="36007"/>
                      <a:pt x="56285" y="34888"/>
                    </a:cubicBezTo>
                    <a:cubicBezTo>
                      <a:pt x="55341" y="30484"/>
                      <a:pt x="51040" y="27949"/>
                      <a:pt x="51040" y="27949"/>
                    </a:cubicBezTo>
                    <a:cubicBezTo>
                      <a:pt x="55565" y="25201"/>
                      <a:pt x="56845" y="20013"/>
                      <a:pt x="56359" y="19309"/>
                    </a:cubicBezTo>
                    <a:cubicBezTo>
                      <a:pt x="54208" y="16192"/>
                      <a:pt x="48336" y="15495"/>
                      <a:pt x="48336" y="15495"/>
                    </a:cubicBezTo>
                    <a:cubicBezTo>
                      <a:pt x="49299" y="11742"/>
                      <a:pt x="48265" y="6225"/>
                      <a:pt x="47152" y="6125"/>
                    </a:cubicBezTo>
                    <a:cubicBezTo>
                      <a:pt x="46889" y="6101"/>
                      <a:pt x="46625" y="6090"/>
                      <a:pt x="46362" y="6090"/>
                    </a:cubicBezTo>
                    <a:cubicBezTo>
                      <a:pt x="42495" y="6090"/>
                      <a:pt x="38746" y="8476"/>
                      <a:pt x="38746" y="8476"/>
                    </a:cubicBezTo>
                    <a:cubicBezTo>
                      <a:pt x="38806" y="6123"/>
                      <a:pt x="36758" y="1"/>
                      <a:pt x="353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0" name="Google Shape;13214;p23">
                <a:extLst>
                  <a:ext uri="{FF2B5EF4-FFF2-40B4-BE49-F238E27FC236}">
                    <a16:creationId xmlns:a16="http://schemas.microsoft.com/office/drawing/2014/main" id="{B64BA044-5A48-400A-902B-3940450C888A}"/>
                  </a:ext>
                </a:extLst>
              </p:cNvPr>
              <p:cNvSpPr/>
              <p:nvPr/>
            </p:nvSpPr>
            <p:spPr>
              <a:xfrm rot="1271479">
                <a:off x="2043800" y="2229405"/>
                <a:ext cx="217046" cy="214591"/>
              </a:xfrm>
              <a:custGeom>
                <a:avLst/>
                <a:gdLst/>
                <a:ahLst/>
                <a:cxnLst/>
                <a:rect l="l" t="t" r="r" b="b"/>
                <a:pathLst>
                  <a:path w="13639" h="13482" extrusionOk="0">
                    <a:moveTo>
                      <a:pt x="8915" y="1"/>
                    </a:moveTo>
                    <a:cubicBezTo>
                      <a:pt x="6531" y="3083"/>
                      <a:pt x="7142" y="8501"/>
                      <a:pt x="7142" y="8501"/>
                    </a:cubicBezTo>
                    <a:cubicBezTo>
                      <a:pt x="5098" y="6774"/>
                      <a:pt x="2129" y="5905"/>
                      <a:pt x="0" y="5711"/>
                    </a:cubicBezTo>
                    <a:lnTo>
                      <a:pt x="0" y="5711"/>
                    </a:lnTo>
                    <a:cubicBezTo>
                      <a:pt x="2533" y="8718"/>
                      <a:pt x="5814" y="11123"/>
                      <a:pt x="8977" y="13481"/>
                    </a:cubicBezTo>
                    <a:cubicBezTo>
                      <a:pt x="10354" y="12249"/>
                      <a:pt x="11939" y="11246"/>
                      <a:pt x="13639" y="10497"/>
                    </a:cubicBezTo>
                    <a:cubicBezTo>
                      <a:pt x="11208" y="7496"/>
                      <a:pt x="9928" y="3750"/>
                      <a:pt x="8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1" name="Google Shape;13215;p23">
                <a:extLst>
                  <a:ext uri="{FF2B5EF4-FFF2-40B4-BE49-F238E27FC236}">
                    <a16:creationId xmlns:a16="http://schemas.microsoft.com/office/drawing/2014/main" id="{9D376608-A684-4EC3-9B76-5B8D885532EC}"/>
                  </a:ext>
                </a:extLst>
              </p:cNvPr>
              <p:cNvSpPr/>
              <p:nvPr/>
            </p:nvSpPr>
            <p:spPr>
              <a:xfrm rot="1271479">
                <a:off x="1818667" y="2469776"/>
                <a:ext cx="201037" cy="165264"/>
              </a:xfrm>
              <a:custGeom>
                <a:avLst/>
                <a:gdLst/>
                <a:ahLst/>
                <a:cxnLst/>
                <a:rect l="l" t="t" r="r" b="b"/>
                <a:pathLst>
                  <a:path w="12633" h="10383" extrusionOk="0">
                    <a:moveTo>
                      <a:pt x="248" y="1"/>
                    </a:moveTo>
                    <a:lnTo>
                      <a:pt x="248" y="1"/>
                    </a:lnTo>
                    <a:cubicBezTo>
                      <a:pt x="1531" y="3250"/>
                      <a:pt x="5751" y="5125"/>
                      <a:pt x="5751" y="5125"/>
                    </a:cubicBezTo>
                    <a:cubicBezTo>
                      <a:pt x="3542" y="6087"/>
                      <a:pt x="1206" y="8466"/>
                      <a:pt x="0" y="10383"/>
                    </a:cubicBezTo>
                    <a:cubicBezTo>
                      <a:pt x="3854" y="9387"/>
                      <a:pt x="7612" y="8030"/>
                      <a:pt x="11383" y="6719"/>
                    </a:cubicBezTo>
                    <a:cubicBezTo>
                      <a:pt x="11520" y="4747"/>
                      <a:pt x="11961" y="2776"/>
                      <a:pt x="12633" y="954"/>
                    </a:cubicBezTo>
                    <a:lnTo>
                      <a:pt x="12633" y="954"/>
                    </a:lnTo>
                    <a:cubicBezTo>
                      <a:pt x="11706" y="975"/>
                      <a:pt x="10779" y="990"/>
                      <a:pt x="9853" y="990"/>
                    </a:cubicBezTo>
                    <a:cubicBezTo>
                      <a:pt x="6607" y="990"/>
                      <a:pt x="3378" y="803"/>
                      <a:pt x="2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2" name="Google Shape;13216;p23">
                <a:extLst>
                  <a:ext uri="{FF2B5EF4-FFF2-40B4-BE49-F238E27FC236}">
                    <a16:creationId xmlns:a16="http://schemas.microsoft.com/office/drawing/2014/main" id="{5797694D-84F2-424D-8BD8-B2800D2C1792}"/>
                  </a:ext>
                </a:extLst>
              </p:cNvPr>
              <p:cNvSpPr/>
              <p:nvPr/>
            </p:nvSpPr>
            <p:spPr>
              <a:xfrm rot="1271479">
                <a:off x="2403186" y="2365849"/>
                <a:ext cx="194369" cy="207635"/>
              </a:xfrm>
              <a:custGeom>
                <a:avLst/>
                <a:gdLst/>
                <a:ahLst/>
                <a:cxnLst/>
                <a:rect l="l" t="t" r="r" b="b"/>
                <a:pathLst>
                  <a:path w="12214" h="13045" extrusionOk="0">
                    <a:moveTo>
                      <a:pt x="2344" y="0"/>
                    </a:moveTo>
                    <a:cubicBezTo>
                      <a:pt x="1400" y="2919"/>
                      <a:pt x="444" y="5827"/>
                      <a:pt x="49" y="8888"/>
                    </a:cubicBezTo>
                    <a:cubicBezTo>
                      <a:pt x="39" y="8957"/>
                      <a:pt x="23" y="9025"/>
                      <a:pt x="1" y="9091"/>
                    </a:cubicBezTo>
                    <a:cubicBezTo>
                      <a:pt x="2812" y="9644"/>
                      <a:pt x="5549" y="11061"/>
                      <a:pt x="7735" y="13045"/>
                    </a:cubicBezTo>
                    <a:cubicBezTo>
                      <a:pt x="9038" y="10211"/>
                      <a:pt x="10339" y="7377"/>
                      <a:pt x="12214" y="4935"/>
                    </a:cubicBezTo>
                    <a:cubicBezTo>
                      <a:pt x="12178" y="4935"/>
                      <a:pt x="12142" y="4935"/>
                      <a:pt x="12106" y="4935"/>
                    </a:cubicBezTo>
                    <a:cubicBezTo>
                      <a:pt x="8239" y="4935"/>
                      <a:pt x="4490" y="7318"/>
                      <a:pt x="4490" y="7318"/>
                    </a:cubicBezTo>
                    <a:cubicBezTo>
                      <a:pt x="4532" y="5604"/>
                      <a:pt x="3458" y="1891"/>
                      <a:pt x="2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3" name="Google Shape;13217;p23">
                <a:extLst>
                  <a:ext uri="{FF2B5EF4-FFF2-40B4-BE49-F238E27FC236}">
                    <a16:creationId xmlns:a16="http://schemas.microsoft.com/office/drawing/2014/main" id="{90CB4816-EF03-4ED0-A249-CD14628B8D2F}"/>
                  </a:ext>
                </a:extLst>
              </p:cNvPr>
              <p:cNvSpPr/>
              <p:nvPr/>
            </p:nvSpPr>
            <p:spPr>
              <a:xfrm rot="1271479">
                <a:off x="2152760" y="2903541"/>
                <a:ext cx="184964" cy="227467"/>
              </a:xfrm>
              <a:custGeom>
                <a:avLst/>
                <a:gdLst/>
                <a:ahLst/>
                <a:cxnLst/>
                <a:rect l="l" t="t" r="r" b="b"/>
                <a:pathLst>
                  <a:path w="11623" h="14291" extrusionOk="0">
                    <a:moveTo>
                      <a:pt x="5761" y="0"/>
                    </a:moveTo>
                    <a:cubicBezTo>
                      <a:pt x="4396" y="985"/>
                      <a:pt x="2900" y="1788"/>
                      <a:pt x="1293" y="2363"/>
                    </a:cubicBezTo>
                    <a:cubicBezTo>
                      <a:pt x="870" y="2514"/>
                      <a:pt x="438" y="2648"/>
                      <a:pt x="1" y="2770"/>
                    </a:cubicBezTo>
                    <a:cubicBezTo>
                      <a:pt x="515" y="4345"/>
                      <a:pt x="1069" y="5906"/>
                      <a:pt x="1666" y="7454"/>
                    </a:cubicBezTo>
                    <a:cubicBezTo>
                      <a:pt x="2544" y="9720"/>
                      <a:pt x="3742" y="11962"/>
                      <a:pt x="4558" y="14290"/>
                    </a:cubicBezTo>
                    <a:cubicBezTo>
                      <a:pt x="6397" y="11470"/>
                      <a:pt x="6324" y="6735"/>
                      <a:pt x="6324" y="6735"/>
                    </a:cubicBezTo>
                    <a:lnTo>
                      <a:pt x="6324" y="6735"/>
                    </a:lnTo>
                    <a:cubicBezTo>
                      <a:pt x="7334" y="7372"/>
                      <a:pt x="9643" y="8070"/>
                      <a:pt x="11622" y="8417"/>
                    </a:cubicBezTo>
                    <a:cubicBezTo>
                      <a:pt x="9322" y="5887"/>
                      <a:pt x="7404" y="3005"/>
                      <a:pt x="57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4" name="Google Shape;13218;p23">
                <a:extLst>
                  <a:ext uri="{FF2B5EF4-FFF2-40B4-BE49-F238E27FC236}">
                    <a16:creationId xmlns:a16="http://schemas.microsoft.com/office/drawing/2014/main" id="{10864345-5855-447C-9A6A-49B10A36E13B}"/>
                  </a:ext>
                </a:extLst>
              </p:cNvPr>
              <p:cNvSpPr/>
              <p:nvPr/>
            </p:nvSpPr>
            <p:spPr>
              <a:xfrm rot="1271479">
                <a:off x="2431535" y="2719191"/>
                <a:ext cx="194591" cy="211280"/>
              </a:xfrm>
              <a:custGeom>
                <a:avLst/>
                <a:gdLst/>
                <a:ahLst/>
                <a:cxnLst/>
                <a:rect l="l" t="t" r="r" b="b"/>
                <a:pathLst>
                  <a:path w="12228" h="13274" extrusionOk="0">
                    <a:moveTo>
                      <a:pt x="12228" y="1"/>
                    </a:moveTo>
                    <a:lnTo>
                      <a:pt x="12228" y="1"/>
                    </a:lnTo>
                    <a:cubicBezTo>
                      <a:pt x="8942" y="1214"/>
                      <a:pt x="5626" y="2337"/>
                      <a:pt x="2266" y="3318"/>
                    </a:cubicBezTo>
                    <a:cubicBezTo>
                      <a:pt x="2060" y="3479"/>
                      <a:pt x="1797" y="3561"/>
                      <a:pt x="1534" y="3561"/>
                    </a:cubicBezTo>
                    <a:cubicBezTo>
                      <a:pt x="1499" y="3561"/>
                      <a:pt x="1464" y="3560"/>
                      <a:pt x="1429" y="3557"/>
                    </a:cubicBezTo>
                    <a:cubicBezTo>
                      <a:pt x="1381" y="3571"/>
                      <a:pt x="1333" y="3583"/>
                      <a:pt x="1285" y="3597"/>
                    </a:cubicBezTo>
                    <a:cubicBezTo>
                      <a:pt x="1245" y="4586"/>
                      <a:pt x="1175" y="5572"/>
                      <a:pt x="1012" y="6549"/>
                    </a:cubicBezTo>
                    <a:cubicBezTo>
                      <a:pt x="821" y="7686"/>
                      <a:pt x="470" y="8759"/>
                      <a:pt x="1" y="9781"/>
                    </a:cubicBezTo>
                    <a:cubicBezTo>
                      <a:pt x="3986" y="11247"/>
                      <a:pt x="8029" y="12508"/>
                      <a:pt x="12199" y="13273"/>
                    </a:cubicBezTo>
                    <a:cubicBezTo>
                      <a:pt x="11088" y="9124"/>
                      <a:pt x="7054" y="6747"/>
                      <a:pt x="7054" y="6747"/>
                    </a:cubicBezTo>
                    <a:cubicBezTo>
                      <a:pt x="10097" y="4899"/>
                      <a:pt x="11671" y="1949"/>
                      <a:pt x="12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5" name="Google Shape;13219;p23">
                <a:extLst>
                  <a:ext uri="{FF2B5EF4-FFF2-40B4-BE49-F238E27FC236}">
                    <a16:creationId xmlns:a16="http://schemas.microsoft.com/office/drawing/2014/main" id="{EDCF03E8-B4C6-4875-824E-1B606230F14D}"/>
                  </a:ext>
                </a:extLst>
              </p:cNvPr>
              <p:cNvSpPr/>
              <p:nvPr/>
            </p:nvSpPr>
            <p:spPr>
              <a:xfrm rot="1271479">
                <a:off x="1803822" y="2773451"/>
                <a:ext cx="226880" cy="197926"/>
              </a:xfrm>
              <a:custGeom>
                <a:avLst/>
                <a:gdLst/>
                <a:ahLst/>
                <a:cxnLst/>
                <a:rect l="l" t="t" r="r" b="b"/>
                <a:pathLst>
                  <a:path w="14257" h="12435" extrusionOk="0">
                    <a:moveTo>
                      <a:pt x="8763" y="1"/>
                    </a:moveTo>
                    <a:cubicBezTo>
                      <a:pt x="5793" y="2292"/>
                      <a:pt x="2871" y="4645"/>
                      <a:pt x="1" y="7062"/>
                    </a:cubicBezTo>
                    <a:cubicBezTo>
                      <a:pt x="142" y="7267"/>
                      <a:pt x="309" y="7387"/>
                      <a:pt x="504" y="7400"/>
                    </a:cubicBezTo>
                    <a:cubicBezTo>
                      <a:pt x="772" y="7417"/>
                      <a:pt x="1040" y="7425"/>
                      <a:pt x="1308" y="7425"/>
                    </a:cubicBezTo>
                    <a:cubicBezTo>
                      <a:pt x="5000" y="7425"/>
                      <a:pt x="8504" y="5917"/>
                      <a:pt x="8504" y="5917"/>
                    </a:cubicBezTo>
                    <a:cubicBezTo>
                      <a:pt x="8611" y="8416"/>
                      <a:pt x="9740" y="10909"/>
                      <a:pt x="10814" y="12435"/>
                    </a:cubicBezTo>
                    <a:cubicBezTo>
                      <a:pt x="11902" y="9272"/>
                      <a:pt x="13051" y="6131"/>
                      <a:pt x="14257" y="3011"/>
                    </a:cubicBezTo>
                    <a:cubicBezTo>
                      <a:pt x="12207" y="2454"/>
                      <a:pt x="10307" y="1474"/>
                      <a:pt x="8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6" name="Google Shape;13220;p23">
                <a:extLst>
                  <a:ext uri="{FF2B5EF4-FFF2-40B4-BE49-F238E27FC236}">
                    <a16:creationId xmlns:a16="http://schemas.microsoft.com/office/drawing/2014/main" id="{77A164B8-7C49-4A9A-B556-0C7E03C38EC4}"/>
                  </a:ext>
                </a:extLst>
              </p:cNvPr>
              <p:cNvSpPr/>
              <p:nvPr/>
            </p:nvSpPr>
            <p:spPr>
              <a:xfrm rot="1271479">
                <a:off x="1846296" y="2382750"/>
                <a:ext cx="740221" cy="616284"/>
              </a:xfrm>
              <a:custGeom>
                <a:avLst/>
                <a:gdLst/>
                <a:ahLst/>
                <a:cxnLst/>
                <a:rect l="l" t="t" r="r" b="b"/>
                <a:pathLst>
                  <a:path w="46515" h="38719" extrusionOk="0">
                    <a:moveTo>
                      <a:pt x="24350" y="1"/>
                    </a:moveTo>
                    <a:cubicBezTo>
                      <a:pt x="19289" y="1"/>
                      <a:pt x="14009" y="2098"/>
                      <a:pt x="9261" y="6881"/>
                    </a:cubicBezTo>
                    <a:cubicBezTo>
                      <a:pt x="0" y="16215"/>
                      <a:pt x="4277" y="29356"/>
                      <a:pt x="12174" y="34990"/>
                    </a:cubicBezTo>
                    <a:cubicBezTo>
                      <a:pt x="15757" y="37546"/>
                      <a:pt x="19622" y="38719"/>
                      <a:pt x="23394" y="38719"/>
                    </a:cubicBezTo>
                    <a:cubicBezTo>
                      <a:pt x="28681" y="38719"/>
                      <a:pt x="33785" y="36414"/>
                      <a:pt x="37670" y="32383"/>
                    </a:cubicBezTo>
                    <a:cubicBezTo>
                      <a:pt x="43969" y="25850"/>
                      <a:pt x="46515" y="14053"/>
                      <a:pt x="38766" y="6309"/>
                    </a:cubicBezTo>
                    <a:cubicBezTo>
                      <a:pt x="34788" y="2334"/>
                      <a:pt x="29690" y="1"/>
                      <a:pt x="24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7" name="Google Shape;13221;p23">
                <a:extLst>
                  <a:ext uri="{FF2B5EF4-FFF2-40B4-BE49-F238E27FC236}">
                    <a16:creationId xmlns:a16="http://schemas.microsoft.com/office/drawing/2014/main" id="{0D98AA6D-52B4-4FE8-9575-F30D45F57D28}"/>
                  </a:ext>
                </a:extLst>
              </p:cNvPr>
              <p:cNvSpPr/>
              <p:nvPr/>
            </p:nvSpPr>
            <p:spPr>
              <a:xfrm rot="1271479">
                <a:off x="1909215" y="2386231"/>
                <a:ext cx="631770" cy="616029"/>
              </a:xfrm>
              <a:custGeom>
                <a:avLst/>
                <a:gdLst/>
                <a:ahLst/>
                <a:cxnLst/>
                <a:rect l="l" t="t" r="r" b="b"/>
                <a:pathLst>
                  <a:path w="39700" h="38703" extrusionOk="0">
                    <a:moveTo>
                      <a:pt x="20355" y="0"/>
                    </a:moveTo>
                    <a:cubicBezTo>
                      <a:pt x="19641" y="0"/>
                      <a:pt x="18927" y="42"/>
                      <a:pt x="18216" y="124"/>
                    </a:cubicBezTo>
                    <a:cubicBezTo>
                      <a:pt x="18772" y="2543"/>
                      <a:pt x="19121" y="5005"/>
                      <a:pt x="19485" y="7467"/>
                    </a:cubicBezTo>
                    <a:cubicBezTo>
                      <a:pt x="19592" y="8182"/>
                      <a:pt x="19069" y="8546"/>
                      <a:pt x="18505" y="8546"/>
                    </a:cubicBezTo>
                    <a:cubicBezTo>
                      <a:pt x="17966" y="8546"/>
                      <a:pt x="17388" y="8213"/>
                      <a:pt x="17288" y="7537"/>
                    </a:cubicBezTo>
                    <a:cubicBezTo>
                      <a:pt x="16936" y="5173"/>
                      <a:pt x="16593" y="2820"/>
                      <a:pt x="16050" y="510"/>
                    </a:cubicBezTo>
                    <a:cubicBezTo>
                      <a:pt x="14899" y="787"/>
                      <a:pt x="13774" y="1167"/>
                      <a:pt x="12692" y="1646"/>
                    </a:cubicBezTo>
                    <a:cubicBezTo>
                      <a:pt x="14261" y="4362"/>
                      <a:pt x="15689" y="7156"/>
                      <a:pt x="17065" y="9979"/>
                    </a:cubicBezTo>
                    <a:cubicBezTo>
                      <a:pt x="17494" y="10858"/>
                      <a:pt x="16724" y="11696"/>
                      <a:pt x="16007" y="11696"/>
                    </a:cubicBezTo>
                    <a:cubicBezTo>
                      <a:pt x="15694" y="11696"/>
                      <a:pt x="15391" y="11536"/>
                      <a:pt x="15202" y="11150"/>
                    </a:cubicBezTo>
                    <a:cubicBezTo>
                      <a:pt x="13796" y="8264"/>
                      <a:pt x="12336" y="5409"/>
                      <a:pt x="10727" y="2638"/>
                    </a:cubicBezTo>
                    <a:cubicBezTo>
                      <a:pt x="10018" y="3043"/>
                      <a:pt x="9332" y="3484"/>
                      <a:pt x="8669" y="3960"/>
                    </a:cubicBezTo>
                    <a:cubicBezTo>
                      <a:pt x="10418" y="6440"/>
                      <a:pt x="12214" y="8883"/>
                      <a:pt x="14117" y="11248"/>
                    </a:cubicBezTo>
                    <a:cubicBezTo>
                      <a:pt x="14753" y="12039"/>
                      <a:pt x="13971" y="12856"/>
                      <a:pt x="13155" y="12856"/>
                    </a:cubicBezTo>
                    <a:cubicBezTo>
                      <a:pt x="12831" y="12856"/>
                      <a:pt x="12501" y="12728"/>
                      <a:pt x="12253" y="12419"/>
                    </a:cubicBezTo>
                    <a:cubicBezTo>
                      <a:pt x="10400" y="10114"/>
                      <a:pt x="8647" y="7736"/>
                      <a:pt x="6940" y="5324"/>
                    </a:cubicBezTo>
                    <a:cubicBezTo>
                      <a:pt x="6378" y="5806"/>
                      <a:pt x="5819" y="6319"/>
                      <a:pt x="5269" y="6873"/>
                    </a:cubicBezTo>
                    <a:cubicBezTo>
                      <a:pt x="4733" y="7414"/>
                      <a:pt x="4228" y="7986"/>
                      <a:pt x="3756" y="8584"/>
                    </a:cubicBezTo>
                    <a:cubicBezTo>
                      <a:pt x="5645" y="9775"/>
                      <a:pt x="7551" y="10937"/>
                      <a:pt x="9476" y="12069"/>
                    </a:cubicBezTo>
                    <a:cubicBezTo>
                      <a:pt x="10507" y="12677"/>
                      <a:pt x="9914" y="14161"/>
                      <a:pt x="8966" y="14161"/>
                    </a:cubicBezTo>
                    <a:cubicBezTo>
                      <a:pt x="8795" y="14161"/>
                      <a:pt x="8613" y="14113"/>
                      <a:pt x="8426" y="14003"/>
                    </a:cubicBezTo>
                    <a:cubicBezTo>
                      <a:pt x="6433" y="12829"/>
                      <a:pt x="4457" y="11624"/>
                      <a:pt x="2501" y="10389"/>
                    </a:cubicBezTo>
                    <a:cubicBezTo>
                      <a:pt x="1824" y="11499"/>
                      <a:pt x="1277" y="12682"/>
                      <a:pt x="869" y="13915"/>
                    </a:cubicBezTo>
                    <a:cubicBezTo>
                      <a:pt x="2705" y="14530"/>
                      <a:pt x="4581" y="15032"/>
                      <a:pt x="6440" y="15580"/>
                    </a:cubicBezTo>
                    <a:cubicBezTo>
                      <a:pt x="7678" y="15945"/>
                      <a:pt x="7358" y="17768"/>
                      <a:pt x="6251" y="17768"/>
                    </a:cubicBezTo>
                    <a:cubicBezTo>
                      <a:pt x="6148" y="17768"/>
                      <a:pt x="6038" y="17753"/>
                      <a:pt x="5922" y="17718"/>
                    </a:cubicBezTo>
                    <a:cubicBezTo>
                      <a:pt x="4051" y="17167"/>
                      <a:pt x="2171" y="16650"/>
                      <a:pt x="323" y="16036"/>
                    </a:cubicBezTo>
                    <a:cubicBezTo>
                      <a:pt x="97" y="17244"/>
                      <a:pt x="1" y="18472"/>
                      <a:pt x="38" y="19700"/>
                    </a:cubicBezTo>
                    <a:cubicBezTo>
                      <a:pt x="860" y="19779"/>
                      <a:pt x="1686" y="19805"/>
                      <a:pt x="2515" y="19805"/>
                    </a:cubicBezTo>
                    <a:cubicBezTo>
                      <a:pt x="3198" y="19805"/>
                      <a:pt x="3883" y="19787"/>
                      <a:pt x="4571" y="19765"/>
                    </a:cubicBezTo>
                    <a:cubicBezTo>
                      <a:pt x="4585" y="19765"/>
                      <a:pt x="4599" y="19765"/>
                      <a:pt x="4613" y="19765"/>
                    </a:cubicBezTo>
                    <a:cubicBezTo>
                      <a:pt x="5989" y="19765"/>
                      <a:pt x="6043" y="21921"/>
                      <a:pt x="4641" y="21965"/>
                    </a:cubicBezTo>
                    <a:cubicBezTo>
                      <a:pt x="3953" y="21986"/>
                      <a:pt x="3266" y="22002"/>
                      <a:pt x="2581" y="22002"/>
                    </a:cubicBezTo>
                    <a:cubicBezTo>
                      <a:pt x="1797" y="22002"/>
                      <a:pt x="1016" y="21981"/>
                      <a:pt x="238" y="21921"/>
                    </a:cubicBezTo>
                    <a:lnTo>
                      <a:pt x="238" y="21921"/>
                    </a:lnTo>
                    <a:cubicBezTo>
                      <a:pt x="433" y="23190"/>
                      <a:pt x="754" y="24434"/>
                      <a:pt x="1196" y="25639"/>
                    </a:cubicBezTo>
                    <a:cubicBezTo>
                      <a:pt x="2801" y="25164"/>
                      <a:pt x="4371" y="24224"/>
                      <a:pt x="5791" y="23611"/>
                    </a:cubicBezTo>
                    <a:cubicBezTo>
                      <a:pt x="5941" y="23546"/>
                      <a:pt x="6083" y="23517"/>
                      <a:pt x="6214" y="23517"/>
                    </a:cubicBezTo>
                    <a:cubicBezTo>
                      <a:pt x="7215" y="23517"/>
                      <a:pt x="7579" y="25223"/>
                      <a:pt x="6442" y="25713"/>
                    </a:cubicBezTo>
                    <a:cubicBezTo>
                      <a:pt x="4988" y="26340"/>
                      <a:pt x="3535" y="27109"/>
                      <a:pt x="2029" y="27605"/>
                    </a:cubicBezTo>
                    <a:cubicBezTo>
                      <a:pt x="2620" y="28812"/>
                      <a:pt x="3329" y="29958"/>
                      <a:pt x="4146" y="31025"/>
                    </a:cubicBezTo>
                    <a:cubicBezTo>
                      <a:pt x="5524" y="29617"/>
                      <a:pt x="6984" y="28292"/>
                      <a:pt x="8519" y="27056"/>
                    </a:cubicBezTo>
                    <a:cubicBezTo>
                      <a:pt x="8722" y="26892"/>
                      <a:pt x="8927" y="26822"/>
                      <a:pt x="9119" y="26822"/>
                    </a:cubicBezTo>
                    <a:cubicBezTo>
                      <a:pt x="9972" y="26822"/>
                      <a:pt x="10578" y="28203"/>
                      <a:pt x="9690" y="28919"/>
                    </a:cubicBezTo>
                    <a:cubicBezTo>
                      <a:pt x="8235" y="30092"/>
                      <a:pt x="6869" y="31365"/>
                      <a:pt x="5574" y="32710"/>
                    </a:cubicBezTo>
                    <a:cubicBezTo>
                      <a:pt x="6383" y="33558"/>
                      <a:pt x="7256" y="34322"/>
                      <a:pt x="8181" y="34982"/>
                    </a:cubicBezTo>
                    <a:cubicBezTo>
                      <a:pt x="8481" y="35196"/>
                      <a:pt x="8783" y="35397"/>
                      <a:pt x="9086" y="35592"/>
                    </a:cubicBezTo>
                    <a:lnTo>
                      <a:pt x="10909" y="30734"/>
                    </a:lnTo>
                    <a:cubicBezTo>
                      <a:pt x="11108" y="30202"/>
                      <a:pt x="11581" y="29969"/>
                      <a:pt x="12038" y="29969"/>
                    </a:cubicBezTo>
                    <a:cubicBezTo>
                      <a:pt x="12706" y="29969"/>
                      <a:pt x="13342" y="30466"/>
                      <a:pt x="13047" y="31251"/>
                    </a:cubicBezTo>
                    <a:lnTo>
                      <a:pt x="11010" y="36684"/>
                    </a:lnTo>
                    <a:cubicBezTo>
                      <a:pt x="12215" y="37291"/>
                      <a:pt x="13482" y="37770"/>
                      <a:pt x="14787" y="38111"/>
                    </a:cubicBezTo>
                    <a:cubicBezTo>
                      <a:pt x="15007" y="36170"/>
                      <a:pt x="15156" y="34223"/>
                      <a:pt x="15298" y="32276"/>
                    </a:cubicBezTo>
                    <a:cubicBezTo>
                      <a:pt x="15351" y="31557"/>
                      <a:pt x="15956" y="31186"/>
                      <a:pt x="16519" y="31186"/>
                    </a:cubicBezTo>
                    <a:cubicBezTo>
                      <a:pt x="17052" y="31186"/>
                      <a:pt x="17547" y="31520"/>
                      <a:pt x="17496" y="32206"/>
                    </a:cubicBezTo>
                    <a:cubicBezTo>
                      <a:pt x="17342" y="34319"/>
                      <a:pt x="17172" y="36431"/>
                      <a:pt x="16935" y="38537"/>
                    </a:cubicBezTo>
                    <a:cubicBezTo>
                      <a:pt x="17749" y="38647"/>
                      <a:pt x="18569" y="38703"/>
                      <a:pt x="19389" y="38703"/>
                    </a:cubicBezTo>
                    <a:cubicBezTo>
                      <a:pt x="20042" y="38703"/>
                      <a:pt x="20695" y="38667"/>
                      <a:pt x="21346" y="38597"/>
                    </a:cubicBezTo>
                    <a:cubicBezTo>
                      <a:pt x="20845" y="36495"/>
                      <a:pt x="20248" y="34418"/>
                      <a:pt x="19717" y="32320"/>
                    </a:cubicBezTo>
                    <a:cubicBezTo>
                      <a:pt x="19505" y="31480"/>
                      <a:pt x="20211" y="30909"/>
                      <a:pt x="20870" y="30909"/>
                    </a:cubicBezTo>
                    <a:cubicBezTo>
                      <a:pt x="21287" y="30909"/>
                      <a:pt x="21685" y="31137"/>
                      <a:pt x="21819" y="31668"/>
                    </a:cubicBezTo>
                    <a:cubicBezTo>
                      <a:pt x="22372" y="33862"/>
                      <a:pt x="23002" y="36033"/>
                      <a:pt x="23516" y="38233"/>
                    </a:cubicBezTo>
                    <a:cubicBezTo>
                      <a:pt x="25233" y="37841"/>
                      <a:pt x="26898" y="37204"/>
                      <a:pt x="28473" y="36352"/>
                    </a:cubicBezTo>
                    <a:cubicBezTo>
                      <a:pt x="27108" y="34366"/>
                      <a:pt x="25825" y="32323"/>
                      <a:pt x="24360" y="30406"/>
                    </a:cubicBezTo>
                    <a:cubicBezTo>
                      <a:pt x="23746" y="29602"/>
                      <a:pt x="24521" y="28783"/>
                      <a:pt x="25326" y="28783"/>
                    </a:cubicBezTo>
                    <a:cubicBezTo>
                      <a:pt x="25651" y="28783"/>
                      <a:pt x="25980" y="28916"/>
                      <a:pt x="26225" y="29236"/>
                    </a:cubicBezTo>
                    <a:cubicBezTo>
                      <a:pt x="27694" y="31160"/>
                      <a:pt x="28979" y="33209"/>
                      <a:pt x="30350" y="35201"/>
                    </a:cubicBezTo>
                    <a:cubicBezTo>
                      <a:pt x="31550" y="34374"/>
                      <a:pt x="32666" y="33427"/>
                      <a:pt x="33678" y="32376"/>
                    </a:cubicBezTo>
                    <a:cubicBezTo>
                      <a:pt x="33811" y="32238"/>
                      <a:pt x="33940" y="32094"/>
                      <a:pt x="34071" y="31951"/>
                    </a:cubicBezTo>
                    <a:cubicBezTo>
                      <a:pt x="31705" y="30379"/>
                      <a:pt x="29396" y="28723"/>
                      <a:pt x="27002" y="27192"/>
                    </a:cubicBezTo>
                    <a:cubicBezTo>
                      <a:pt x="26006" y="26554"/>
                      <a:pt x="26581" y="25083"/>
                      <a:pt x="27499" y="25083"/>
                    </a:cubicBezTo>
                    <a:cubicBezTo>
                      <a:pt x="27674" y="25083"/>
                      <a:pt x="27861" y="25136"/>
                      <a:pt x="28052" y="25259"/>
                    </a:cubicBezTo>
                    <a:cubicBezTo>
                      <a:pt x="30561" y="26863"/>
                      <a:pt x="32977" y="28604"/>
                      <a:pt x="35463" y="30240"/>
                    </a:cubicBezTo>
                    <a:cubicBezTo>
                      <a:pt x="36640" y="28621"/>
                      <a:pt x="37590" y="26847"/>
                      <a:pt x="38285" y="24971"/>
                    </a:cubicBezTo>
                    <a:cubicBezTo>
                      <a:pt x="35152" y="24492"/>
                      <a:pt x="32025" y="23990"/>
                      <a:pt x="28955" y="23183"/>
                    </a:cubicBezTo>
                    <a:cubicBezTo>
                      <a:pt x="27691" y="22850"/>
                      <a:pt x="28031" y="21002"/>
                      <a:pt x="29169" y="21002"/>
                    </a:cubicBezTo>
                    <a:cubicBezTo>
                      <a:pt x="29264" y="21002"/>
                      <a:pt x="29365" y="21015"/>
                      <a:pt x="29471" y="21043"/>
                    </a:cubicBezTo>
                    <a:cubicBezTo>
                      <a:pt x="32589" y="21863"/>
                      <a:pt x="35766" y="22369"/>
                      <a:pt x="38948" y="22854"/>
                    </a:cubicBezTo>
                    <a:cubicBezTo>
                      <a:pt x="39489" y="20746"/>
                      <a:pt x="39700" y="18555"/>
                      <a:pt x="39504" y="16392"/>
                    </a:cubicBezTo>
                    <a:lnTo>
                      <a:pt x="39504" y="16392"/>
                    </a:lnTo>
                    <a:cubicBezTo>
                      <a:pt x="37122" y="16873"/>
                      <a:pt x="34742" y="17356"/>
                      <a:pt x="32360" y="17839"/>
                    </a:cubicBezTo>
                    <a:cubicBezTo>
                      <a:pt x="32273" y="17857"/>
                      <a:pt x="32190" y="17865"/>
                      <a:pt x="32109" y="17865"/>
                    </a:cubicBezTo>
                    <a:cubicBezTo>
                      <a:pt x="30907" y="17865"/>
                      <a:pt x="30411" y="16004"/>
                      <a:pt x="31708" y="15739"/>
                    </a:cubicBezTo>
                    <a:cubicBezTo>
                      <a:pt x="34194" y="15231"/>
                      <a:pt x="36680" y="14726"/>
                      <a:pt x="39168" y="14225"/>
                    </a:cubicBezTo>
                    <a:cubicBezTo>
                      <a:pt x="38812" y="12627"/>
                      <a:pt x="38211" y="11093"/>
                      <a:pt x="37387" y="9677"/>
                    </a:cubicBezTo>
                    <a:cubicBezTo>
                      <a:pt x="35750" y="10529"/>
                      <a:pt x="34102" y="11361"/>
                      <a:pt x="32444" y="12172"/>
                    </a:cubicBezTo>
                    <a:cubicBezTo>
                      <a:pt x="32267" y="12258"/>
                      <a:pt x="32093" y="12296"/>
                      <a:pt x="31926" y="12296"/>
                    </a:cubicBezTo>
                    <a:cubicBezTo>
                      <a:pt x="30900" y="12296"/>
                      <a:pt x="30182" y="10846"/>
                      <a:pt x="31273" y="10308"/>
                    </a:cubicBezTo>
                    <a:cubicBezTo>
                      <a:pt x="32906" y="9506"/>
                      <a:pt x="34533" y="8691"/>
                      <a:pt x="36146" y="7851"/>
                    </a:cubicBezTo>
                    <a:cubicBezTo>
                      <a:pt x="35720" y="7308"/>
                      <a:pt x="35262" y="6791"/>
                      <a:pt x="34775" y="6302"/>
                    </a:cubicBezTo>
                    <a:cubicBezTo>
                      <a:pt x="34008" y="5537"/>
                      <a:pt x="33190" y="4826"/>
                      <a:pt x="32326" y="4174"/>
                    </a:cubicBezTo>
                    <a:cubicBezTo>
                      <a:pt x="32319" y="4184"/>
                      <a:pt x="32313" y="4196"/>
                      <a:pt x="32305" y="4206"/>
                    </a:cubicBezTo>
                    <a:cubicBezTo>
                      <a:pt x="30841" y="6110"/>
                      <a:pt x="29418" y="8045"/>
                      <a:pt x="27894" y="9901"/>
                    </a:cubicBezTo>
                    <a:cubicBezTo>
                      <a:pt x="27673" y="10170"/>
                      <a:pt x="27410" y="10282"/>
                      <a:pt x="27152" y="10282"/>
                    </a:cubicBezTo>
                    <a:cubicBezTo>
                      <a:pt x="26359" y="10282"/>
                      <a:pt x="25614" y="9219"/>
                      <a:pt x="26289" y="8396"/>
                    </a:cubicBezTo>
                    <a:cubicBezTo>
                      <a:pt x="27750" y="6618"/>
                      <a:pt x="29117" y="4770"/>
                      <a:pt x="30516" y="2944"/>
                    </a:cubicBezTo>
                    <a:cubicBezTo>
                      <a:pt x="28682" y="1823"/>
                      <a:pt x="26717" y="1000"/>
                      <a:pt x="24677" y="513"/>
                    </a:cubicBezTo>
                    <a:cubicBezTo>
                      <a:pt x="24545" y="2678"/>
                      <a:pt x="24300" y="4832"/>
                      <a:pt x="23917" y="6977"/>
                    </a:cubicBezTo>
                    <a:cubicBezTo>
                      <a:pt x="23815" y="7549"/>
                      <a:pt x="23396" y="7799"/>
                      <a:pt x="22954" y="7799"/>
                    </a:cubicBezTo>
                    <a:cubicBezTo>
                      <a:pt x="22317" y="7799"/>
                      <a:pt x="21631" y="7281"/>
                      <a:pt x="21778" y="6460"/>
                    </a:cubicBezTo>
                    <a:cubicBezTo>
                      <a:pt x="22154" y="4354"/>
                      <a:pt x="22382" y="2247"/>
                      <a:pt x="22501" y="126"/>
                    </a:cubicBezTo>
                    <a:cubicBezTo>
                      <a:pt x="21788" y="42"/>
                      <a:pt x="21072" y="0"/>
                      <a:pt x="20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8" name="Google Shape;13222;p23">
                <a:extLst>
                  <a:ext uri="{FF2B5EF4-FFF2-40B4-BE49-F238E27FC236}">
                    <a16:creationId xmlns:a16="http://schemas.microsoft.com/office/drawing/2014/main" id="{9AFFBE84-5187-4376-B78A-C0EE1813C452}"/>
                  </a:ext>
                </a:extLst>
              </p:cNvPr>
              <p:cNvSpPr/>
              <p:nvPr/>
            </p:nvSpPr>
            <p:spPr>
              <a:xfrm rot="1271479">
                <a:off x="1916348" y="2440404"/>
                <a:ext cx="603173" cy="502160"/>
              </a:xfrm>
              <a:custGeom>
                <a:avLst/>
                <a:gdLst/>
                <a:ahLst/>
                <a:cxnLst/>
                <a:rect l="l" t="t" r="r" b="b"/>
                <a:pathLst>
                  <a:path w="37903" h="31549" extrusionOk="0">
                    <a:moveTo>
                      <a:pt x="19841" y="1"/>
                    </a:moveTo>
                    <a:cubicBezTo>
                      <a:pt x="15717" y="1"/>
                      <a:pt x="11416" y="1710"/>
                      <a:pt x="7548" y="5608"/>
                    </a:cubicBezTo>
                    <a:cubicBezTo>
                      <a:pt x="1" y="13212"/>
                      <a:pt x="3485" y="23920"/>
                      <a:pt x="9920" y="28510"/>
                    </a:cubicBezTo>
                    <a:cubicBezTo>
                      <a:pt x="12840" y="30593"/>
                      <a:pt x="15990" y="31549"/>
                      <a:pt x="19063" y="31549"/>
                    </a:cubicBezTo>
                    <a:cubicBezTo>
                      <a:pt x="23372" y="31549"/>
                      <a:pt x="27530" y="29670"/>
                      <a:pt x="30695" y="26387"/>
                    </a:cubicBezTo>
                    <a:cubicBezTo>
                      <a:pt x="35828" y="21063"/>
                      <a:pt x="37902" y="11450"/>
                      <a:pt x="31587" y="5142"/>
                    </a:cubicBezTo>
                    <a:cubicBezTo>
                      <a:pt x="28346" y="1903"/>
                      <a:pt x="24192" y="1"/>
                      <a:pt x="198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09" name="Google Shape;13223;p23">
                <a:extLst>
                  <a:ext uri="{FF2B5EF4-FFF2-40B4-BE49-F238E27FC236}">
                    <a16:creationId xmlns:a16="http://schemas.microsoft.com/office/drawing/2014/main" id="{7950804C-503F-47F8-AA1B-DE10C087761D}"/>
                  </a:ext>
                </a:extLst>
              </p:cNvPr>
              <p:cNvSpPr/>
              <p:nvPr/>
            </p:nvSpPr>
            <p:spPr>
              <a:xfrm rot="1271479">
                <a:off x="2192259" y="2260208"/>
                <a:ext cx="22995" cy="89039"/>
              </a:xfrm>
              <a:custGeom>
                <a:avLst/>
                <a:gdLst/>
                <a:ahLst/>
                <a:cxnLst/>
                <a:rect l="l" t="t" r="r" b="b"/>
                <a:pathLst>
                  <a:path w="1445" h="5594" extrusionOk="0">
                    <a:moveTo>
                      <a:pt x="274" y="1"/>
                    </a:moveTo>
                    <a:cubicBezTo>
                      <a:pt x="137" y="1"/>
                      <a:pt x="0" y="89"/>
                      <a:pt x="1" y="266"/>
                    </a:cubicBezTo>
                    <a:lnTo>
                      <a:pt x="1" y="268"/>
                    </a:lnTo>
                    <a:cubicBezTo>
                      <a:pt x="15" y="2013"/>
                      <a:pt x="301" y="3746"/>
                      <a:pt x="847" y="5403"/>
                    </a:cubicBezTo>
                    <a:cubicBezTo>
                      <a:pt x="891" y="5536"/>
                      <a:pt x="1001" y="5594"/>
                      <a:pt x="1111" y="5594"/>
                    </a:cubicBezTo>
                    <a:cubicBezTo>
                      <a:pt x="1278" y="5594"/>
                      <a:pt x="1444" y="5461"/>
                      <a:pt x="1378" y="5258"/>
                    </a:cubicBezTo>
                    <a:cubicBezTo>
                      <a:pt x="845" y="3647"/>
                      <a:pt x="567" y="1964"/>
                      <a:pt x="552" y="266"/>
                    </a:cubicBezTo>
                    <a:cubicBezTo>
                      <a:pt x="550" y="89"/>
                      <a:pt x="411" y="1"/>
                      <a:pt x="27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0" name="Google Shape;13224;p23">
                <a:extLst>
                  <a:ext uri="{FF2B5EF4-FFF2-40B4-BE49-F238E27FC236}">
                    <a16:creationId xmlns:a16="http://schemas.microsoft.com/office/drawing/2014/main" id="{14F25C57-38B8-48B9-9F75-908E7CFFDCA0}"/>
                  </a:ext>
                </a:extLst>
              </p:cNvPr>
              <p:cNvSpPr/>
              <p:nvPr/>
            </p:nvSpPr>
            <p:spPr>
              <a:xfrm rot="1271479">
                <a:off x="2233777" y="2265017"/>
                <a:ext cx="29106" cy="19084"/>
              </a:xfrm>
              <a:custGeom>
                <a:avLst/>
                <a:gdLst/>
                <a:ahLst/>
                <a:cxnLst/>
                <a:rect l="l" t="t" r="r" b="b"/>
                <a:pathLst>
                  <a:path w="1829" h="1199" extrusionOk="0">
                    <a:moveTo>
                      <a:pt x="440" y="0"/>
                    </a:moveTo>
                    <a:cubicBezTo>
                      <a:pt x="177" y="0"/>
                      <a:pt x="0" y="377"/>
                      <a:pt x="281" y="501"/>
                    </a:cubicBezTo>
                    <a:cubicBezTo>
                      <a:pt x="633" y="654"/>
                      <a:pt x="955" y="864"/>
                      <a:pt x="1236" y="1123"/>
                    </a:cubicBezTo>
                    <a:cubicBezTo>
                      <a:pt x="1294" y="1176"/>
                      <a:pt x="1358" y="1198"/>
                      <a:pt x="1420" y="1198"/>
                    </a:cubicBezTo>
                    <a:cubicBezTo>
                      <a:pt x="1637" y="1198"/>
                      <a:pt x="1829" y="923"/>
                      <a:pt x="1626" y="735"/>
                    </a:cubicBezTo>
                    <a:cubicBezTo>
                      <a:pt x="1312" y="441"/>
                      <a:pt x="952" y="201"/>
                      <a:pt x="560" y="27"/>
                    </a:cubicBezTo>
                    <a:cubicBezTo>
                      <a:pt x="519" y="8"/>
                      <a:pt x="478" y="0"/>
                      <a:pt x="4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1" name="Google Shape;13225;p23">
                <a:extLst>
                  <a:ext uri="{FF2B5EF4-FFF2-40B4-BE49-F238E27FC236}">
                    <a16:creationId xmlns:a16="http://schemas.microsoft.com/office/drawing/2014/main" id="{849B6743-F901-4669-BDAC-751B6A40F87B}"/>
                  </a:ext>
                </a:extLst>
              </p:cNvPr>
              <p:cNvSpPr/>
              <p:nvPr/>
            </p:nvSpPr>
            <p:spPr>
              <a:xfrm rot="1271479">
                <a:off x="2250767" y="2296258"/>
                <a:ext cx="46754" cy="46748"/>
              </a:xfrm>
              <a:custGeom>
                <a:avLst/>
                <a:gdLst/>
                <a:ahLst/>
                <a:cxnLst/>
                <a:rect l="l" t="t" r="r" b="b"/>
                <a:pathLst>
                  <a:path w="2938" h="2937" extrusionOk="0">
                    <a:moveTo>
                      <a:pt x="362" y="0"/>
                    </a:moveTo>
                    <a:cubicBezTo>
                      <a:pt x="146" y="0"/>
                      <a:pt x="0" y="355"/>
                      <a:pt x="230" y="529"/>
                    </a:cubicBezTo>
                    <a:cubicBezTo>
                      <a:pt x="1057" y="1162"/>
                      <a:pt x="1766" y="1933"/>
                      <a:pt x="2329" y="2809"/>
                    </a:cubicBezTo>
                    <a:cubicBezTo>
                      <a:pt x="2387" y="2899"/>
                      <a:pt x="2471" y="2936"/>
                      <a:pt x="2554" y="2936"/>
                    </a:cubicBezTo>
                    <a:cubicBezTo>
                      <a:pt x="2747" y="2936"/>
                      <a:pt x="2937" y="2739"/>
                      <a:pt x="2804" y="2531"/>
                    </a:cubicBezTo>
                    <a:cubicBezTo>
                      <a:pt x="2189" y="1577"/>
                      <a:pt x="1411" y="739"/>
                      <a:pt x="507" y="54"/>
                    </a:cubicBezTo>
                    <a:cubicBezTo>
                      <a:pt x="457" y="17"/>
                      <a:pt x="408" y="0"/>
                      <a:pt x="36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2" name="Google Shape;13226;p23">
                <a:extLst>
                  <a:ext uri="{FF2B5EF4-FFF2-40B4-BE49-F238E27FC236}">
                    <a16:creationId xmlns:a16="http://schemas.microsoft.com/office/drawing/2014/main" id="{C85B939E-9E1E-492D-A4AB-C62D0E3828F0}"/>
                  </a:ext>
                </a:extLst>
              </p:cNvPr>
              <p:cNvSpPr/>
              <p:nvPr/>
            </p:nvSpPr>
            <p:spPr>
              <a:xfrm rot="1271479">
                <a:off x="2357906" y="2330914"/>
                <a:ext cx="62047" cy="49215"/>
              </a:xfrm>
              <a:custGeom>
                <a:avLst/>
                <a:gdLst/>
                <a:ahLst/>
                <a:cxnLst/>
                <a:rect l="l" t="t" r="r" b="b"/>
                <a:pathLst>
                  <a:path w="3899" h="3092" extrusionOk="0">
                    <a:moveTo>
                      <a:pt x="3507" y="0"/>
                    </a:moveTo>
                    <a:cubicBezTo>
                      <a:pt x="3463" y="0"/>
                      <a:pt x="3415" y="13"/>
                      <a:pt x="3368" y="42"/>
                    </a:cubicBezTo>
                    <a:cubicBezTo>
                      <a:pt x="2197" y="754"/>
                      <a:pt x="1127" y="1622"/>
                      <a:pt x="187" y="2619"/>
                    </a:cubicBezTo>
                    <a:cubicBezTo>
                      <a:pt x="1" y="2816"/>
                      <a:pt x="187" y="3092"/>
                      <a:pt x="394" y="3092"/>
                    </a:cubicBezTo>
                    <a:cubicBezTo>
                      <a:pt x="456" y="3092"/>
                      <a:pt x="520" y="3067"/>
                      <a:pt x="577" y="3007"/>
                    </a:cubicBezTo>
                    <a:cubicBezTo>
                      <a:pt x="1482" y="2044"/>
                      <a:pt x="2516" y="1206"/>
                      <a:pt x="3645" y="517"/>
                    </a:cubicBezTo>
                    <a:cubicBezTo>
                      <a:pt x="3899" y="362"/>
                      <a:pt x="3743" y="0"/>
                      <a:pt x="350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3" name="Google Shape;13227;p23">
                <a:extLst>
                  <a:ext uri="{FF2B5EF4-FFF2-40B4-BE49-F238E27FC236}">
                    <a16:creationId xmlns:a16="http://schemas.microsoft.com/office/drawing/2014/main" id="{145D099A-6D8B-4BB3-848B-410D7970F152}"/>
                  </a:ext>
                </a:extLst>
              </p:cNvPr>
              <p:cNvSpPr/>
              <p:nvPr/>
            </p:nvSpPr>
            <p:spPr>
              <a:xfrm rot="1271479">
                <a:off x="2429287" y="2335305"/>
                <a:ext cx="26608" cy="14612"/>
              </a:xfrm>
              <a:custGeom>
                <a:avLst/>
                <a:gdLst/>
                <a:ahLst/>
                <a:cxnLst/>
                <a:rect l="l" t="t" r="r" b="b"/>
                <a:pathLst>
                  <a:path w="1672" h="918" extrusionOk="0">
                    <a:moveTo>
                      <a:pt x="1321" y="1"/>
                    </a:moveTo>
                    <a:cubicBezTo>
                      <a:pt x="1292" y="1"/>
                      <a:pt x="1260" y="6"/>
                      <a:pt x="1227" y="18"/>
                    </a:cubicBezTo>
                    <a:cubicBezTo>
                      <a:pt x="904" y="135"/>
                      <a:pt x="588" y="266"/>
                      <a:pt x="277" y="413"/>
                    </a:cubicBezTo>
                    <a:cubicBezTo>
                      <a:pt x="1" y="544"/>
                      <a:pt x="172" y="917"/>
                      <a:pt x="430" y="917"/>
                    </a:cubicBezTo>
                    <a:cubicBezTo>
                      <a:pt x="470" y="917"/>
                      <a:pt x="512" y="908"/>
                      <a:pt x="555" y="888"/>
                    </a:cubicBezTo>
                    <a:lnTo>
                      <a:pt x="555" y="889"/>
                    </a:lnTo>
                    <a:cubicBezTo>
                      <a:pt x="822" y="762"/>
                      <a:pt x="1095" y="649"/>
                      <a:pt x="1374" y="549"/>
                    </a:cubicBezTo>
                    <a:cubicBezTo>
                      <a:pt x="1671" y="442"/>
                      <a:pt x="1585" y="1"/>
                      <a:pt x="1321"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4" name="Google Shape;13228;p23">
                <a:extLst>
                  <a:ext uri="{FF2B5EF4-FFF2-40B4-BE49-F238E27FC236}">
                    <a16:creationId xmlns:a16="http://schemas.microsoft.com/office/drawing/2014/main" id="{E0E18C3A-734C-445A-A8D4-476367E965BC}"/>
                  </a:ext>
                </a:extLst>
              </p:cNvPr>
              <p:cNvSpPr/>
              <p:nvPr/>
            </p:nvSpPr>
            <p:spPr>
              <a:xfrm rot="1271479">
                <a:off x="2012045" y="2298725"/>
                <a:ext cx="11617" cy="26549"/>
              </a:xfrm>
              <a:custGeom>
                <a:avLst/>
                <a:gdLst/>
                <a:ahLst/>
                <a:cxnLst/>
                <a:rect l="l" t="t" r="r" b="b"/>
                <a:pathLst>
                  <a:path w="730" h="1668" extrusionOk="0">
                    <a:moveTo>
                      <a:pt x="337" y="0"/>
                    </a:moveTo>
                    <a:cubicBezTo>
                      <a:pt x="177" y="0"/>
                      <a:pt x="1" y="137"/>
                      <a:pt x="37" y="345"/>
                    </a:cubicBezTo>
                    <a:cubicBezTo>
                      <a:pt x="97" y="696"/>
                      <a:pt x="140" y="1049"/>
                      <a:pt x="166" y="1403"/>
                    </a:cubicBezTo>
                    <a:cubicBezTo>
                      <a:pt x="179" y="1579"/>
                      <a:pt x="324" y="1667"/>
                      <a:pt x="461" y="1667"/>
                    </a:cubicBezTo>
                    <a:cubicBezTo>
                      <a:pt x="599" y="1667"/>
                      <a:pt x="729" y="1580"/>
                      <a:pt x="716" y="1403"/>
                    </a:cubicBezTo>
                    <a:cubicBezTo>
                      <a:pt x="686" y="1000"/>
                      <a:pt x="636" y="598"/>
                      <a:pt x="566" y="200"/>
                    </a:cubicBezTo>
                    <a:cubicBezTo>
                      <a:pt x="542" y="61"/>
                      <a:pt x="443" y="0"/>
                      <a:pt x="33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5" name="Google Shape;13229;p23">
                <a:extLst>
                  <a:ext uri="{FF2B5EF4-FFF2-40B4-BE49-F238E27FC236}">
                    <a16:creationId xmlns:a16="http://schemas.microsoft.com/office/drawing/2014/main" id="{58C8953B-D19A-49E8-80F9-0BE42554E2EB}"/>
                  </a:ext>
                </a:extLst>
              </p:cNvPr>
              <p:cNvSpPr/>
              <p:nvPr/>
            </p:nvSpPr>
            <p:spPr>
              <a:xfrm rot="1271479">
                <a:off x="1995530" y="2336899"/>
                <a:ext cx="34485" cy="68697"/>
              </a:xfrm>
              <a:custGeom>
                <a:avLst/>
                <a:gdLst/>
                <a:ahLst/>
                <a:cxnLst/>
                <a:rect l="l" t="t" r="r" b="b"/>
                <a:pathLst>
                  <a:path w="2167" h="4316" extrusionOk="0">
                    <a:moveTo>
                      <a:pt x="335" y="0"/>
                    </a:moveTo>
                    <a:cubicBezTo>
                      <a:pt x="172" y="0"/>
                      <a:pt x="1" y="135"/>
                      <a:pt x="55" y="343"/>
                    </a:cubicBezTo>
                    <a:lnTo>
                      <a:pt x="54" y="341"/>
                    </a:lnTo>
                    <a:lnTo>
                      <a:pt x="54" y="341"/>
                    </a:lnTo>
                    <a:cubicBezTo>
                      <a:pt x="402" y="1678"/>
                      <a:pt x="913" y="2967"/>
                      <a:pt x="1574" y="4179"/>
                    </a:cubicBezTo>
                    <a:cubicBezTo>
                      <a:pt x="1627" y="4275"/>
                      <a:pt x="1709" y="4315"/>
                      <a:pt x="1792" y="4315"/>
                    </a:cubicBezTo>
                    <a:cubicBezTo>
                      <a:pt x="1977" y="4315"/>
                      <a:pt x="2167" y="4117"/>
                      <a:pt x="2050" y="3902"/>
                    </a:cubicBezTo>
                    <a:cubicBezTo>
                      <a:pt x="1412" y="2730"/>
                      <a:pt x="920" y="1486"/>
                      <a:pt x="585" y="196"/>
                    </a:cubicBezTo>
                    <a:cubicBezTo>
                      <a:pt x="549" y="59"/>
                      <a:pt x="444" y="0"/>
                      <a:pt x="335"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6" name="Google Shape;13230;p23">
                <a:extLst>
                  <a:ext uri="{FF2B5EF4-FFF2-40B4-BE49-F238E27FC236}">
                    <a16:creationId xmlns:a16="http://schemas.microsoft.com/office/drawing/2014/main" id="{71B55697-B5D2-4A20-BB2B-2F3B0159F0F1}"/>
                  </a:ext>
                </a:extLst>
              </p:cNvPr>
              <p:cNvSpPr/>
              <p:nvPr/>
            </p:nvSpPr>
            <p:spPr>
              <a:xfrm rot="1271479">
                <a:off x="1887115" y="2422182"/>
                <a:ext cx="30045" cy="16124"/>
              </a:xfrm>
              <a:custGeom>
                <a:avLst/>
                <a:gdLst/>
                <a:ahLst/>
                <a:cxnLst/>
                <a:rect l="l" t="t" r="r" b="b"/>
                <a:pathLst>
                  <a:path w="1888" h="1013" extrusionOk="0">
                    <a:moveTo>
                      <a:pt x="1453" y="1"/>
                    </a:moveTo>
                    <a:cubicBezTo>
                      <a:pt x="1413" y="1"/>
                      <a:pt x="1372" y="9"/>
                      <a:pt x="1330" y="28"/>
                    </a:cubicBezTo>
                    <a:lnTo>
                      <a:pt x="280" y="510"/>
                    </a:lnTo>
                    <a:cubicBezTo>
                      <a:pt x="0" y="637"/>
                      <a:pt x="175" y="1012"/>
                      <a:pt x="435" y="1012"/>
                    </a:cubicBezTo>
                    <a:cubicBezTo>
                      <a:pt x="474" y="1012"/>
                      <a:pt x="515" y="1004"/>
                      <a:pt x="557" y="985"/>
                    </a:cubicBezTo>
                    <a:lnTo>
                      <a:pt x="1608" y="503"/>
                    </a:lnTo>
                    <a:cubicBezTo>
                      <a:pt x="1887" y="374"/>
                      <a:pt x="1713" y="1"/>
                      <a:pt x="145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7" name="Google Shape;13231;p23">
                <a:extLst>
                  <a:ext uri="{FF2B5EF4-FFF2-40B4-BE49-F238E27FC236}">
                    <a16:creationId xmlns:a16="http://schemas.microsoft.com/office/drawing/2014/main" id="{23E24435-9C3F-4C3F-9516-3D93F07541DB}"/>
                  </a:ext>
                </a:extLst>
              </p:cNvPr>
              <p:cNvSpPr/>
              <p:nvPr/>
            </p:nvSpPr>
            <p:spPr>
              <a:xfrm rot="1271479">
                <a:off x="1928509" y="2424160"/>
                <a:ext cx="53104" cy="18925"/>
              </a:xfrm>
              <a:custGeom>
                <a:avLst/>
                <a:gdLst/>
                <a:ahLst/>
                <a:cxnLst/>
                <a:rect l="l" t="t" r="r" b="b"/>
                <a:pathLst>
                  <a:path w="3337" h="1189" extrusionOk="0">
                    <a:moveTo>
                      <a:pt x="2924" y="1"/>
                    </a:moveTo>
                    <a:cubicBezTo>
                      <a:pt x="2905" y="1"/>
                      <a:pt x="2886" y="2"/>
                      <a:pt x="2865" y="6"/>
                    </a:cubicBezTo>
                    <a:cubicBezTo>
                      <a:pt x="2001" y="171"/>
                      <a:pt x="1147" y="384"/>
                      <a:pt x="306" y="644"/>
                    </a:cubicBezTo>
                    <a:cubicBezTo>
                      <a:pt x="0" y="739"/>
                      <a:pt x="93" y="1189"/>
                      <a:pt x="368" y="1189"/>
                    </a:cubicBezTo>
                    <a:cubicBezTo>
                      <a:pt x="395" y="1189"/>
                      <a:pt x="423" y="1185"/>
                      <a:pt x="453" y="1175"/>
                    </a:cubicBezTo>
                    <a:cubicBezTo>
                      <a:pt x="1293" y="915"/>
                      <a:pt x="2148" y="701"/>
                      <a:pt x="3010" y="536"/>
                    </a:cubicBezTo>
                    <a:cubicBezTo>
                      <a:pt x="3337" y="474"/>
                      <a:pt x="3226" y="1"/>
                      <a:pt x="292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8" name="Google Shape;13232;p23">
                <a:extLst>
                  <a:ext uri="{FF2B5EF4-FFF2-40B4-BE49-F238E27FC236}">
                    <a16:creationId xmlns:a16="http://schemas.microsoft.com/office/drawing/2014/main" id="{1A22741E-BEA6-4DF8-92EC-74791599C602}"/>
                  </a:ext>
                </a:extLst>
              </p:cNvPr>
              <p:cNvSpPr/>
              <p:nvPr/>
            </p:nvSpPr>
            <p:spPr>
              <a:xfrm rot="1271479">
                <a:off x="1817190" y="2657809"/>
                <a:ext cx="56255" cy="17079"/>
              </a:xfrm>
              <a:custGeom>
                <a:avLst/>
                <a:gdLst/>
                <a:ahLst/>
                <a:cxnLst/>
                <a:rect l="l" t="t" r="r" b="b"/>
                <a:pathLst>
                  <a:path w="3535" h="1073" extrusionOk="0">
                    <a:moveTo>
                      <a:pt x="400" y="1"/>
                    </a:moveTo>
                    <a:cubicBezTo>
                      <a:pt x="105" y="1"/>
                      <a:pt x="0" y="465"/>
                      <a:pt x="322" y="539"/>
                    </a:cubicBezTo>
                    <a:cubicBezTo>
                      <a:pt x="1228" y="748"/>
                      <a:pt x="2139" y="923"/>
                      <a:pt x="3057" y="1069"/>
                    </a:cubicBezTo>
                    <a:cubicBezTo>
                      <a:pt x="3073" y="1071"/>
                      <a:pt x="3089" y="1073"/>
                      <a:pt x="3105" y="1073"/>
                    </a:cubicBezTo>
                    <a:cubicBezTo>
                      <a:pt x="3415" y="1073"/>
                      <a:pt x="3535" y="590"/>
                      <a:pt x="3202" y="538"/>
                    </a:cubicBezTo>
                    <a:cubicBezTo>
                      <a:pt x="2284" y="394"/>
                      <a:pt x="1373" y="217"/>
                      <a:pt x="468" y="8"/>
                    </a:cubicBezTo>
                    <a:cubicBezTo>
                      <a:pt x="444" y="3"/>
                      <a:pt x="421" y="1"/>
                      <a:pt x="40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19" name="Google Shape;13233;p23">
                <a:extLst>
                  <a:ext uri="{FF2B5EF4-FFF2-40B4-BE49-F238E27FC236}">
                    <a16:creationId xmlns:a16="http://schemas.microsoft.com/office/drawing/2014/main" id="{0CAFED2D-33B0-4BAA-9CA5-BDB9D9080F7B}"/>
                  </a:ext>
                </a:extLst>
              </p:cNvPr>
              <p:cNvSpPr/>
              <p:nvPr/>
            </p:nvSpPr>
            <p:spPr>
              <a:xfrm rot="1271479">
                <a:off x="1847598" y="2723567"/>
                <a:ext cx="23457" cy="62649"/>
              </a:xfrm>
              <a:custGeom>
                <a:avLst/>
                <a:gdLst/>
                <a:ahLst/>
                <a:cxnLst/>
                <a:rect l="l" t="t" r="r" b="b"/>
                <a:pathLst>
                  <a:path w="1474" h="3936" extrusionOk="0">
                    <a:moveTo>
                      <a:pt x="1140" y="0"/>
                    </a:moveTo>
                    <a:cubicBezTo>
                      <a:pt x="1030" y="0"/>
                      <a:pt x="919" y="58"/>
                      <a:pt x="874" y="191"/>
                    </a:cubicBezTo>
                    <a:cubicBezTo>
                      <a:pt x="498" y="1298"/>
                      <a:pt x="216" y="2435"/>
                      <a:pt x="33" y="3590"/>
                    </a:cubicBezTo>
                    <a:cubicBezTo>
                      <a:pt x="0" y="3799"/>
                      <a:pt x="179" y="3936"/>
                      <a:pt x="338" y="3936"/>
                    </a:cubicBezTo>
                    <a:cubicBezTo>
                      <a:pt x="444" y="3936"/>
                      <a:pt x="542" y="3876"/>
                      <a:pt x="564" y="3737"/>
                    </a:cubicBezTo>
                    <a:cubicBezTo>
                      <a:pt x="747" y="2582"/>
                      <a:pt x="1028" y="1443"/>
                      <a:pt x="1405" y="336"/>
                    </a:cubicBezTo>
                    <a:cubicBezTo>
                      <a:pt x="1474" y="133"/>
                      <a:pt x="1308" y="0"/>
                      <a:pt x="11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20" name="Google Shape;13234;p23">
                <a:extLst>
                  <a:ext uri="{FF2B5EF4-FFF2-40B4-BE49-F238E27FC236}">
                    <a16:creationId xmlns:a16="http://schemas.microsoft.com/office/drawing/2014/main" id="{04EB40D0-D7C6-4FBF-B318-AB385DF77652}"/>
                  </a:ext>
                </a:extLst>
              </p:cNvPr>
              <p:cNvSpPr/>
              <p:nvPr/>
            </p:nvSpPr>
            <p:spPr>
              <a:xfrm rot="1271479">
                <a:off x="1967241" y="2993002"/>
                <a:ext cx="25796" cy="15694"/>
              </a:xfrm>
              <a:custGeom>
                <a:avLst/>
                <a:gdLst/>
                <a:ahLst/>
                <a:cxnLst/>
                <a:rect l="l" t="t" r="r" b="b"/>
                <a:pathLst>
                  <a:path w="1621" h="985" extrusionOk="0">
                    <a:moveTo>
                      <a:pt x="1210" y="1"/>
                    </a:moveTo>
                    <a:cubicBezTo>
                      <a:pt x="1168" y="1"/>
                      <a:pt x="1123" y="11"/>
                      <a:pt x="1077" y="36"/>
                    </a:cubicBezTo>
                    <a:lnTo>
                      <a:pt x="267" y="475"/>
                    </a:lnTo>
                    <a:cubicBezTo>
                      <a:pt x="1" y="619"/>
                      <a:pt x="163" y="985"/>
                      <a:pt x="410" y="985"/>
                    </a:cubicBezTo>
                    <a:cubicBezTo>
                      <a:pt x="453" y="985"/>
                      <a:pt x="498" y="974"/>
                      <a:pt x="544" y="950"/>
                    </a:cubicBezTo>
                    <a:lnTo>
                      <a:pt x="1354" y="512"/>
                    </a:lnTo>
                    <a:cubicBezTo>
                      <a:pt x="1620" y="368"/>
                      <a:pt x="1457" y="1"/>
                      <a:pt x="121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21" name="Google Shape;13235;p23">
                <a:extLst>
                  <a:ext uri="{FF2B5EF4-FFF2-40B4-BE49-F238E27FC236}">
                    <a16:creationId xmlns:a16="http://schemas.microsoft.com/office/drawing/2014/main" id="{0FD248E8-B4C9-482E-948A-916612F0604E}"/>
                  </a:ext>
                </a:extLst>
              </p:cNvPr>
              <p:cNvSpPr/>
              <p:nvPr/>
            </p:nvSpPr>
            <p:spPr>
              <a:xfrm rot="1271479">
                <a:off x="2005101" y="2980168"/>
                <a:ext cx="33228" cy="22761"/>
              </a:xfrm>
              <a:custGeom>
                <a:avLst/>
                <a:gdLst/>
                <a:ahLst/>
                <a:cxnLst/>
                <a:rect l="l" t="t" r="r" b="b"/>
                <a:pathLst>
                  <a:path w="2088" h="1430" extrusionOk="0">
                    <a:moveTo>
                      <a:pt x="1723" y="0"/>
                    </a:moveTo>
                    <a:cubicBezTo>
                      <a:pt x="1677" y="0"/>
                      <a:pt x="1628" y="16"/>
                      <a:pt x="1578" y="54"/>
                    </a:cubicBezTo>
                    <a:cubicBezTo>
                      <a:pt x="1158" y="368"/>
                      <a:pt x="719" y="656"/>
                      <a:pt x="262" y="915"/>
                    </a:cubicBezTo>
                    <a:cubicBezTo>
                      <a:pt x="0" y="1064"/>
                      <a:pt x="160" y="1430"/>
                      <a:pt x="403" y="1430"/>
                    </a:cubicBezTo>
                    <a:cubicBezTo>
                      <a:pt x="446" y="1430"/>
                      <a:pt x="492" y="1418"/>
                      <a:pt x="539" y="1391"/>
                    </a:cubicBezTo>
                    <a:cubicBezTo>
                      <a:pt x="996" y="1131"/>
                      <a:pt x="1435" y="843"/>
                      <a:pt x="1856" y="528"/>
                    </a:cubicBezTo>
                    <a:cubicBezTo>
                      <a:pt x="2087" y="355"/>
                      <a:pt x="1941" y="0"/>
                      <a:pt x="1723"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22" name="Google Shape;13236;p23">
                <a:extLst>
                  <a:ext uri="{FF2B5EF4-FFF2-40B4-BE49-F238E27FC236}">
                    <a16:creationId xmlns:a16="http://schemas.microsoft.com/office/drawing/2014/main" id="{9DF66B67-BBDE-4CBA-AD8A-E5B96937B91F}"/>
                  </a:ext>
                </a:extLst>
              </p:cNvPr>
              <p:cNvSpPr/>
              <p:nvPr/>
            </p:nvSpPr>
            <p:spPr>
              <a:xfrm rot="1271479">
                <a:off x="2102491" y="3008428"/>
                <a:ext cx="41184" cy="35606"/>
              </a:xfrm>
              <a:custGeom>
                <a:avLst/>
                <a:gdLst/>
                <a:ahLst/>
                <a:cxnLst/>
                <a:rect l="l" t="t" r="r" b="b"/>
                <a:pathLst>
                  <a:path w="2588" h="2237" extrusionOk="0">
                    <a:moveTo>
                      <a:pt x="389" y="1"/>
                    </a:moveTo>
                    <a:cubicBezTo>
                      <a:pt x="186" y="1"/>
                      <a:pt x="1" y="276"/>
                      <a:pt x="183" y="477"/>
                    </a:cubicBezTo>
                    <a:cubicBezTo>
                      <a:pt x="756" y="1108"/>
                      <a:pt x="1390" y="1680"/>
                      <a:pt x="2077" y="2185"/>
                    </a:cubicBezTo>
                    <a:cubicBezTo>
                      <a:pt x="2127" y="2221"/>
                      <a:pt x="2176" y="2237"/>
                      <a:pt x="2222" y="2237"/>
                    </a:cubicBezTo>
                    <a:cubicBezTo>
                      <a:pt x="2441" y="2237"/>
                      <a:pt x="2588" y="1881"/>
                      <a:pt x="2354" y="1709"/>
                    </a:cubicBezTo>
                    <a:cubicBezTo>
                      <a:pt x="1708" y="1230"/>
                      <a:pt x="1110" y="687"/>
                      <a:pt x="571" y="88"/>
                    </a:cubicBezTo>
                    <a:cubicBezTo>
                      <a:pt x="515" y="27"/>
                      <a:pt x="451" y="1"/>
                      <a:pt x="38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23" name="Google Shape;13237;p23">
                <a:extLst>
                  <a:ext uri="{FF2B5EF4-FFF2-40B4-BE49-F238E27FC236}">
                    <a16:creationId xmlns:a16="http://schemas.microsoft.com/office/drawing/2014/main" id="{8130515D-AF91-4957-84C1-75C9B72E082F}"/>
                  </a:ext>
                </a:extLst>
              </p:cNvPr>
              <p:cNvSpPr/>
              <p:nvPr/>
            </p:nvSpPr>
            <p:spPr>
              <a:xfrm rot="1271479">
                <a:off x="2135834" y="3057571"/>
                <a:ext cx="23059" cy="18304"/>
              </a:xfrm>
              <a:custGeom>
                <a:avLst/>
                <a:gdLst/>
                <a:ahLst/>
                <a:cxnLst/>
                <a:rect l="l" t="t" r="r" b="b"/>
                <a:pathLst>
                  <a:path w="1449" h="1150" extrusionOk="0">
                    <a:moveTo>
                      <a:pt x="330" y="0"/>
                    </a:moveTo>
                    <a:cubicBezTo>
                      <a:pt x="232" y="0"/>
                      <a:pt x="129" y="58"/>
                      <a:pt x="82" y="139"/>
                    </a:cubicBezTo>
                    <a:cubicBezTo>
                      <a:pt x="1" y="279"/>
                      <a:pt x="61" y="427"/>
                      <a:pt x="180" y="515"/>
                    </a:cubicBezTo>
                    <a:lnTo>
                      <a:pt x="990" y="1109"/>
                    </a:lnTo>
                    <a:cubicBezTo>
                      <a:pt x="1028" y="1137"/>
                      <a:pt x="1073" y="1149"/>
                      <a:pt x="1118" y="1149"/>
                    </a:cubicBezTo>
                    <a:cubicBezTo>
                      <a:pt x="1217" y="1149"/>
                      <a:pt x="1319" y="1092"/>
                      <a:pt x="1366" y="1010"/>
                    </a:cubicBezTo>
                    <a:cubicBezTo>
                      <a:pt x="1448" y="872"/>
                      <a:pt x="1388" y="722"/>
                      <a:pt x="1267" y="634"/>
                    </a:cubicBezTo>
                    <a:lnTo>
                      <a:pt x="458" y="40"/>
                    </a:lnTo>
                    <a:cubicBezTo>
                      <a:pt x="420" y="13"/>
                      <a:pt x="375" y="0"/>
                      <a:pt x="33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24" name="Google Shape;13238;p23">
                <a:extLst>
                  <a:ext uri="{FF2B5EF4-FFF2-40B4-BE49-F238E27FC236}">
                    <a16:creationId xmlns:a16="http://schemas.microsoft.com/office/drawing/2014/main" id="{32D82485-95FF-4BDD-9D0B-07351FA65B90}"/>
                  </a:ext>
                </a:extLst>
              </p:cNvPr>
              <p:cNvSpPr/>
              <p:nvPr/>
            </p:nvSpPr>
            <p:spPr>
              <a:xfrm rot="1271479">
                <a:off x="2388136" y="2983942"/>
                <a:ext cx="11060" cy="36306"/>
              </a:xfrm>
              <a:custGeom>
                <a:avLst/>
                <a:gdLst/>
                <a:ahLst/>
                <a:cxnLst/>
                <a:rect l="l" t="t" r="r" b="b"/>
                <a:pathLst>
                  <a:path w="695" h="2281" extrusionOk="0">
                    <a:moveTo>
                      <a:pt x="269" y="1"/>
                    </a:moveTo>
                    <a:cubicBezTo>
                      <a:pt x="132" y="1"/>
                      <a:pt x="1" y="88"/>
                      <a:pt x="12" y="265"/>
                    </a:cubicBezTo>
                    <a:cubicBezTo>
                      <a:pt x="53" y="848"/>
                      <a:pt x="93" y="1431"/>
                      <a:pt x="133" y="2016"/>
                    </a:cubicBezTo>
                    <a:cubicBezTo>
                      <a:pt x="145" y="2192"/>
                      <a:pt x="289" y="2280"/>
                      <a:pt x="426" y="2280"/>
                    </a:cubicBezTo>
                    <a:cubicBezTo>
                      <a:pt x="564" y="2280"/>
                      <a:pt x="695" y="2192"/>
                      <a:pt x="683" y="2016"/>
                    </a:cubicBezTo>
                    <a:cubicBezTo>
                      <a:pt x="642" y="1433"/>
                      <a:pt x="602" y="849"/>
                      <a:pt x="562" y="265"/>
                    </a:cubicBezTo>
                    <a:cubicBezTo>
                      <a:pt x="551" y="89"/>
                      <a:pt x="407" y="1"/>
                      <a:pt x="26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25" name="Google Shape;13239;p23">
                <a:extLst>
                  <a:ext uri="{FF2B5EF4-FFF2-40B4-BE49-F238E27FC236}">
                    <a16:creationId xmlns:a16="http://schemas.microsoft.com/office/drawing/2014/main" id="{845F7990-261C-4683-941F-87FACDF799C1}"/>
                  </a:ext>
                </a:extLst>
              </p:cNvPr>
              <p:cNvSpPr/>
              <p:nvPr/>
            </p:nvSpPr>
            <p:spPr>
              <a:xfrm rot="1271479">
                <a:off x="2374577" y="3032498"/>
                <a:ext cx="10073" cy="23812"/>
              </a:xfrm>
              <a:custGeom>
                <a:avLst/>
                <a:gdLst/>
                <a:ahLst/>
                <a:cxnLst/>
                <a:rect l="l" t="t" r="r" b="b"/>
                <a:pathLst>
                  <a:path w="633" h="1496" extrusionOk="0">
                    <a:moveTo>
                      <a:pt x="363" y="1"/>
                    </a:moveTo>
                    <a:cubicBezTo>
                      <a:pt x="225" y="1"/>
                      <a:pt x="82" y="89"/>
                      <a:pt x="71" y="265"/>
                    </a:cubicBezTo>
                    <a:lnTo>
                      <a:pt x="12" y="1232"/>
                    </a:lnTo>
                    <a:cubicBezTo>
                      <a:pt x="1" y="1408"/>
                      <a:pt x="133" y="1496"/>
                      <a:pt x="270" y="1496"/>
                    </a:cubicBezTo>
                    <a:cubicBezTo>
                      <a:pt x="408" y="1496"/>
                      <a:pt x="551" y="1408"/>
                      <a:pt x="562" y="1232"/>
                    </a:cubicBezTo>
                    <a:lnTo>
                      <a:pt x="621" y="265"/>
                    </a:lnTo>
                    <a:cubicBezTo>
                      <a:pt x="632" y="89"/>
                      <a:pt x="500" y="1"/>
                      <a:pt x="36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26" name="Google Shape;13240;p23">
                <a:extLst>
                  <a:ext uri="{FF2B5EF4-FFF2-40B4-BE49-F238E27FC236}">
                    <a16:creationId xmlns:a16="http://schemas.microsoft.com/office/drawing/2014/main" id="{2A162062-0085-4DDD-B202-8A5D3586E44B}"/>
                  </a:ext>
                </a:extLst>
              </p:cNvPr>
              <p:cNvSpPr/>
              <p:nvPr/>
            </p:nvSpPr>
            <p:spPr>
              <a:xfrm rot="1271479">
                <a:off x="2454247" y="2944644"/>
                <a:ext cx="39657" cy="10808"/>
              </a:xfrm>
              <a:custGeom>
                <a:avLst/>
                <a:gdLst/>
                <a:ahLst/>
                <a:cxnLst/>
                <a:rect l="l" t="t" r="r" b="b"/>
                <a:pathLst>
                  <a:path w="2492" h="679" extrusionOk="0">
                    <a:moveTo>
                      <a:pt x="2160" y="0"/>
                    </a:moveTo>
                    <a:cubicBezTo>
                      <a:pt x="2153" y="0"/>
                      <a:pt x="2145" y="0"/>
                      <a:pt x="2137" y="1"/>
                    </a:cubicBezTo>
                    <a:lnTo>
                      <a:pt x="354" y="127"/>
                    </a:lnTo>
                    <a:cubicBezTo>
                      <a:pt x="10" y="151"/>
                      <a:pt x="0" y="678"/>
                      <a:pt x="331" y="678"/>
                    </a:cubicBezTo>
                    <a:cubicBezTo>
                      <a:pt x="338" y="678"/>
                      <a:pt x="346" y="678"/>
                      <a:pt x="354" y="677"/>
                    </a:cubicBezTo>
                    <a:lnTo>
                      <a:pt x="2137" y="551"/>
                    </a:lnTo>
                    <a:cubicBezTo>
                      <a:pt x="2481" y="527"/>
                      <a:pt x="2491" y="0"/>
                      <a:pt x="216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27" name="Google Shape;13241;p23">
                <a:extLst>
                  <a:ext uri="{FF2B5EF4-FFF2-40B4-BE49-F238E27FC236}">
                    <a16:creationId xmlns:a16="http://schemas.microsoft.com/office/drawing/2014/main" id="{A80E0C2C-1522-4EDD-8BA3-407BF6AA841B}"/>
                  </a:ext>
                </a:extLst>
              </p:cNvPr>
              <p:cNvSpPr/>
              <p:nvPr/>
            </p:nvSpPr>
            <p:spPr>
              <a:xfrm rot="1271479">
                <a:off x="2506293" y="2952809"/>
                <a:ext cx="21611" cy="10441"/>
              </a:xfrm>
              <a:custGeom>
                <a:avLst/>
                <a:gdLst/>
                <a:ahLst/>
                <a:cxnLst/>
                <a:rect l="l" t="t" r="r" b="b"/>
                <a:pathLst>
                  <a:path w="1358" h="656" extrusionOk="0">
                    <a:moveTo>
                      <a:pt x="1042" y="0"/>
                    </a:moveTo>
                    <a:cubicBezTo>
                      <a:pt x="1022" y="0"/>
                      <a:pt x="1002" y="2"/>
                      <a:pt x="983" y="5"/>
                    </a:cubicBezTo>
                    <a:lnTo>
                      <a:pt x="228" y="120"/>
                    </a:lnTo>
                    <a:cubicBezTo>
                      <a:pt x="81" y="144"/>
                      <a:pt x="0" y="327"/>
                      <a:pt x="36" y="459"/>
                    </a:cubicBezTo>
                    <a:cubicBezTo>
                      <a:pt x="74" y="594"/>
                      <a:pt x="189" y="656"/>
                      <a:pt x="315" y="656"/>
                    </a:cubicBezTo>
                    <a:cubicBezTo>
                      <a:pt x="335" y="656"/>
                      <a:pt x="355" y="654"/>
                      <a:pt x="375" y="651"/>
                    </a:cubicBezTo>
                    <a:lnTo>
                      <a:pt x="1129" y="536"/>
                    </a:lnTo>
                    <a:cubicBezTo>
                      <a:pt x="1276" y="514"/>
                      <a:pt x="1357" y="329"/>
                      <a:pt x="1320" y="197"/>
                    </a:cubicBezTo>
                    <a:cubicBezTo>
                      <a:pt x="1283" y="62"/>
                      <a:pt x="1168" y="0"/>
                      <a:pt x="104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28" name="Google Shape;13242;p23">
                <a:extLst>
                  <a:ext uri="{FF2B5EF4-FFF2-40B4-BE49-F238E27FC236}">
                    <a16:creationId xmlns:a16="http://schemas.microsoft.com/office/drawing/2014/main" id="{17994C90-BA4D-40DA-822E-13705C34B2C8}"/>
                  </a:ext>
                </a:extLst>
              </p:cNvPr>
              <p:cNvSpPr/>
              <p:nvPr/>
            </p:nvSpPr>
            <p:spPr>
              <a:xfrm rot="1271479">
                <a:off x="2571126" y="2667051"/>
                <a:ext cx="55443" cy="19960"/>
              </a:xfrm>
              <a:custGeom>
                <a:avLst/>
                <a:gdLst/>
                <a:ahLst/>
                <a:cxnLst/>
                <a:rect l="l" t="t" r="r" b="b"/>
                <a:pathLst>
                  <a:path w="3484" h="1254" extrusionOk="0">
                    <a:moveTo>
                      <a:pt x="418" y="1"/>
                    </a:moveTo>
                    <a:cubicBezTo>
                      <a:pt x="113" y="1"/>
                      <a:pt x="0" y="475"/>
                      <a:pt x="329" y="537"/>
                    </a:cubicBezTo>
                    <a:cubicBezTo>
                      <a:pt x="1245" y="709"/>
                      <a:pt x="2149" y="943"/>
                      <a:pt x="3034" y="1238"/>
                    </a:cubicBezTo>
                    <a:cubicBezTo>
                      <a:pt x="3066" y="1249"/>
                      <a:pt x="3096" y="1253"/>
                      <a:pt x="3124" y="1253"/>
                    </a:cubicBezTo>
                    <a:cubicBezTo>
                      <a:pt x="3394" y="1253"/>
                      <a:pt x="3483" y="808"/>
                      <a:pt x="3181" y="707"/>
                    </a:cubicBezTo>
                    <a:cubicBezTo>
                      <a:pt x="2296" y="412"/>
                      <a:pt x="1392" y="178"/>
                      <a:pt x="475" y="6"/>
                    </a:cubicBezTo>
                    <a:cubicBezTo>
                      <a:pt x="456" y="3"/>
                      <a:pt x="436" y="1"/>
                      <a:pt x="418"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29" name="Google Shape;13243;p23">
                <a:extLst>
                  <a:ext uri="{FF2B5EF4-FFF2-40B4-BE49-F238E27FC236}">
                    <a16:creationId xmlns:a16="http://schemas.microsoft.com/office/drawing/2014/main" id="{ADB56549-8AE8-4D27-BD97-F91451860674}"/>
                  </a:ext>
                </a:extLst>
              </p:cNvPr>
              <p:cNvSpPr/>
              <p:nvPr/>
            </p:nvSpPr>
            <p:spPr>
              <a:xfrm rot="1271479">
                <a:off x="2623109" y="2701546"/>
                <a:ext cx="23743" cy="15758"/>
              </a:xfrm>
              <a:custGeom>
                <a:avLst/>
                <a:gdLst/>
                <a:ahLst/>
                <a:cxnLst/>
                <a:rect l="l" t="t" r="r" b="b"/>
                <a:pathLst>
                  <a:path w="1492" h="990" extrusionOk="0">
                    <a:moveTo>
                      <a:pt x="306" y="0"/>
                    </a:moveTo>
                    <a:cubicBezTo>
                      <a:pt x="189" y="0"/>
                      <a:pt x="72" y="98"/>
                      <a:pt x="43" y="206"/>
                    </a:cubicBezTo>
                    <a:cubicBezTo>
                      <a:pt x="0" y="363"/>
                      <a:pt x="96" y="490"/>
                      <a:pt x="235" y="545"/>
                    </a:cubicBezTo>
                    <a:cubicBezTo>
                      <a:pt x="494" y="649"/>
                      <a:pt x="741" y="782"/>
                      <a:pt x="971" y="942"/>
                    </a:cubicBezTo>
                    <a:cubicBezTo>
                      <a:pt x="1020" y="975"/>
                      <a:pt x="1069" y="989"/>
                      <a:pt x="1115" y="989"/>
                    </a:cubicBezTo>
                    <a:cubicBezTo>
                      <a:pt x="1341" y="989"/>
                      <a:pt x="1492" y="631"/>
                      <a:pt x="1249" y="467"/>
                    </a:cubicBezTo>
                    <a:cubicBezTo>
                      <a:pt x="977" y="284"/>
                      <a:pt x="686" y="132"/>
                      <a:pt x="380" y="14"/>
                    </a:cubicBezTo>
                    <a:cubicBezTo>
                      <a:pt x="356" y="5"/>
                      <a:pt x="331" y="0"/>
                      <a:pt x="30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30" name="Google Shape;13244;p23">
                <a:extLst>
                  <a:ext uri="{FF2B5EF4-FFF2-40B4-BE49-F238E27FC236}">
                    <a16:creationId xmlns:a16="http://schemas.microsoft.com/office/drawing/2014/main" id="{8C3DB56D-E008-4A5D-9079-305E5810BFF9}"/>
                  </a:ext>
                </a:extLst>
              </p:cNvPr>
              <p:cNvSpPr/>
              <p:nvPr/>
            </p:nvSpPr>
            <p:spPr>
              <a:xfrm rot="1271479">
                <a:off x="2573208" y="2549709"/>
                <a:ext cx="9103" cy="51173"/>
              </a:xfrm>
              <a:custGeom>
                <a:avLst/>
                <a:gdLst/>
                <a:ahLst/>
                <a:cxnLst/>
                <a:rect l="l" t="t" r="r" b="b"/>
                <a:pathLst>
                  <a:path w="572" h="3215" extrusionOk="0">
                    <a:moveTo>
                      <a:pt x="297" y="0"/>
                    </a:moveTo>
                    <a:cubicBezTo>
                      <a:pt x="159" y="0"/>
                      <a:pt x="21" y="89"/>
                      <a:pt x="20" y="266"/>
                    </a:cubicBezTo>
                    <a:cubicBezTo>
                      <a:pt x="13" y="1161"/>
                      <a:pt x="8" y="2054"/>
                      <a:pt x="2" y="2948"/>
                    </a:cubicBezTo>
                    <a:cubicBezTo>
                      <a:pt x="1" y="3125"/>
                      <a:pt x="138" y="3214"/>
                      <a:pt x="276" y="3214"/>
                    </a:cubicBezTo>
                    <a:cubicBezTo>
                      <a:pt x="413" y="3214"/>
                      <a:pt x="550" y="3126"/>
                      <a:pt x="551" y="2948"/>
                    </a:cubicBezTo>
                    <a:cubicBezTo>
                      <a:pt x="558" y="2054"/>
                      <a:pt x="563" y="1161"/>
                      <a:pt x="570" y="266"/>
                    </a:cubicBezTo>
                    <a:cubicBezTo>
                      <a:pt x="572" y="89"/>
                      <a:pt x="435" y="0"/>
                      <a:pt x="29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31" name="Google Shape;13245;p23">
                <a:extLst>
                  <a:ext uri="{FF2B5EF4-FFF2-40B4-BE49-F238E27FC236}">
                    <a16:creationId xmlns:a16="http://schemas.microsoft.com/office/drawing/2014/main" id="{A69497F2-5A0F-4EC8-9362-89564A7E5ED9}"/>
                  </a:ext>
                </a:extLst>
              </p:cNvPr>
              <p:cNvSpPr/>
              <p:nvPr/>
            </p:nvSpPr>
            <p:spPr>
              <a:xfrm rot="1271479">
                <a:off x="2586574" y="2520381"/>
                <a:ext cx="12047" cy="20580"/>
              </a:xfrm>
              <a:custGeom>
                <a:avLst/>
                <a:gdLst/>
                <a:ahLst/>
                <a:cxnLst/>
                <a:rect l="l" t="t" r="r" b="b"/>
                <a:pathLst>
                  <a:path w="757" h="1293" extrusionOk="0">
                    <a:moveTo>
                      <a:pt x="336" y="0"/>
                    </a:moveTo>
                    <a:cubicBezTo>
                      <a:pt x="172" y="0"/>
                      <a:pt x="0" y="135"/>
                      <a:pt x="54" y="342"/>
                    </a:cubicBezTo>
                    <a:cubicBezTo>
                      <a:pt x="113" y="564"/>
                      <a:pt x="157" y="789"/>
                      <a:pt x="189" y="1019"/>
                    </a:cubicBezTo>
                    <a:cubicBezTo>
                      <a:pt x="206" y="1165"/>
                      <a:pt x="301" y="1293"/>
                      <a:pt x="463" y="1293"/>
                    </a:cubicBezTo>
                    <a:cubicBezTo>
                      <a:pt x="596" y="1293"/>
                      <a:pt x="757" y="1165"/>
                      <a:pt x="737" y="1019"/>
                    </a:cubicBezTo>
                    <a:lnTo>
                      <a:pt x="739" y="1019"/>
                    </a:lnTo>
                    <a:cubicBezTo>
                      <a:pt x="704" y="741"/>
                      <a:pt x="652" y="467"/>
                      <a:pt x="584" y="195"/>
                    </a:cubicBezTo>
                    <a:cubicBezTo>
                      <a:pt x="549" y="59"/>
                      <a:pt x="444" y="0"/>
                      <a:pt x="33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32" name="Google Shape;13246;p23">
                <a:extLst>
                  <a:ext uri="{FF2B5EF4-FFF2-40B4-BE49-F238E27FC236}">
                    <a16:creationId xmlns:a16="http://schemas.microsoft.com/office/drawing/2014/main" id="{F4CD793A-72C2-4CFB-B954-5C433A967332}"/>
                  </a:ext>
                </a:extLst>
              </p:cNvPr>
              <p:cNvSpPr/>
              <p:nvPr/>
            </p:nvSpPr>
            <p:spPr>
              <a:xfrm rot="1271479">
                <a:off x="2235681" y="2496759"/>
                <a:ext cx="42282" cy="37054"/>
              </a:xfrm>
              <a:custGeom>
                <a:avLst/>
                <a:gdLst/>
                <a:ahLst/>
                <a:cxnLst/>
                <a:rect l="l" t="t" r="r" b="b"/>
                <a:pathLst>
                  <a:path w="2657" h="2328" extrusionOk="0">
                    <a:moveTo>
                      <a:pt x="1328" y="0"/>
                    </a:moveTo>
                    <a:cubicBezTo>
                      <a:pt x="1124" y="0"/>
                      <a:pt x="917" y="54"/>
                      <a:pt x="729" y="166"/>
                    </a:cubicBezTo>
                    <a:cubicBezTo>
                      <a:pt x="179" y="498"/>
                      <a:pt x="1" y="1212"/>
                      <a:pt x="332" y="1763"/>
                    </a:cubicBezTo>
                    <a:cubicBezTo>
                      <a:pt x="550" y="2126"/>
                      <a:pt x="935" y="2327"/>
                      <a:pt x="1330" y="2327"/>
                    </a:cubicBezTo>
                    <a:cubicBezTo>
                      <a:pt x="1534" y="2327"/>
                      <a:pt x="1741" y="2274"/>
                      <a:pt x="1928" y="2161"/>
                    </a:cubicBezTo>
                    <a:cubicBezTo>
                      <a:pt x="2479" y="1830"/>
                      <a:pt x="2657" y="1116"/>
                      <a:pt x="2326" y="564"/>
                    </a:cubicBezTo>
                    <a:cubicBezTo>
                      <a:pt x="2108" y="201"/>
                      <a:pt x="1723" y="0"/>
                      <a:pt x="132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33" name="Google Shape;13247;p23">
                <a:extLst>
                  <a:ext uri="{FF2B5EF4-FFF2-40B4-BE49-F238E27FC236}">
                    <a16:creationId xmlns:a16="http://schemas.microsoft.com/office/drawing/2014/main" id="{90779BFD-C9A0-4BFC-8C6B-BF3F32C2C1BB}"/>
                  </a:ext>
                </a:extLst>
              </p:cNvPr>
              <p:cNvSpPr/>
              <p:nvPr/>
            </p:nvSpPr>
            <p:spPr>
              <a:xfrm rot="1271479">
                <a:off x="2152774" y="2767913"/>
                <a:ext cx="38718" cy="37054"/>
              </a:xfrm>
              <a:custGeom>
                <a:avLst/>
                <a:gdLst/>
                <a:ahLst/>
                <a:cxnLst/>
                <a:rect l="l" t="t" r="r" b="b"/>
                <a:pathLst>
                  <a:path w="2433" h="2328" extrusionOk="0">
                    <a:moveTo>
                      <a:pt x="1255" y="1"/>
                    </a:moveTo>
                    <a:cubicBezTo>
                      <a:pt x="1242" y="1"/>
                      <a:pt x="1230" y="1"/>
                      <a:pt x="1217" y="1"/>
                    </a:cubicBezTo>
                    <a:cubicBezTo>
                      <a:pt x="746" y="16"/>
                      <a:pt x="332" y="313"/>
                      <a:pt x="166" y="753"/>
                    </a:cubicBezTo>
                    <a:cubicBezTo>
                      <a:pt x="0" y="1193"/>
                      <a:pt x="115" y="1690"/>
                      <a:pt x="458" y="2013"/>
                    </a:cubicBezTo>
                    <a:cubicBezTo>
                      <a:pt x="678" y="2219"/>
                      <a:pt x="964" y="2327"/>
                      <a:pt x="1253" y="2327"/>
                    </a:cubicBezTo>
                    <a:cubicBezTo>
                      <a:pt x="1416" y="2327"/>
                      <a:pt x="1579" y="2293"/>
                      <a:pt x="1733" y="2224"/>
                    </a:cubicBezTo>
                    <a:cubicBezTo>
                      <a:pt x="2162" y="2030"/>
                      <a:pt x="2433" y="1597"/>
                      <a:pt x="2417" y="1128"/>
                    </a:cubicBezTo>
                    <a:cubicBezTo>
                      <a:pt x="2397"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34" name="Google Shape;13248;p23">
                <a:extLst>
                  <a:ext uri="{FF2B5EF4-FFF2-40B4-BE49-F238E27FC236}">
                    <a16:creationId xmlns:a16="http://schemas.microsoft.com/office/drawing/2014/main" id="{592949C7-5B2D-483E-B2B8-2786A2C939FC}"/>
                  </a:ext>
                </a:extLst>
              </p:cNvPr>
              <p:cNvSpPr/>
              <p:nvPr/>
            </p:nvSpPr>
            <p:spPr>
              <a:xfrm rot="1271479">
                <a:off x="2316450" y="2741714"/>
                <a:ext cx="38734" cy="37038"/>
              </a:xfrm>
              <a:custGeom>
                <a:avLst/>
                <a:gdLst/>
                <a:ahLst/>
                <a:cxnLst/>
                <a:rect l="l" t="t" r="r" b="b"/>
                <a:pathLst>
                  <a:path w="2434" h="2327" extrusionOk="0">
                    <a:moveTo>
                      <a:pt x="1258" y="1"/>
                    </a:moveTo>
                    <a:cubicBezTo>
                      <a:pt x="1244" y="1"/>
                      <a:pt x="1231" y="1"/>
                      <a:pt x="1218" y="1"/>
                    </a:cubicBezTo>
                    <a:cubicBezTo>
                      <a:pt x="747" y="16"/>
                      <a:pt x="333" y="313"/>
                      <a:pt x="167" y="753"/>
                    </a:cubicBezTo>
                    <a:cubicBezTo>
                      <a:pt x="1" y="1194"/>
                      <a:pt x="116" y="1690"/>
                      <a:pt x="459" y="2013"/>
                    </a:cubicBezTo>
                    <a:cubicBezTo>
                      <a:pt x="679" y="2219"/>
                      <a:pt x="965" y="2327"/>
                      <a:pt x="1255" y="2327"/>
                    </a:cubicBezTo>
                    <a:cubicBezTo>
                      <a:pt x="1417" y="2327"/>
                      <a:pt x="1580" y="2293"/>
                      <a:pt x="1733" y="2224"/>
                    </a:cubicBezTo>
                    <a:cubicBezTo>
                      <a:pt x="2163" y="2029"/>
                      <a:pt x="2433" y="1597"/>
                      <a:pt x="2418" y="1126"/>
                    </a:cubicBezTo>
                    <a:cubicBezTo>
                      <a:pt x="2398" y="498"/>
                      <a:pt x="1882" y="1"/>
                      <a:pt x="1258"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35" name="Google Shape;13249;p23">
                <a:extLst>
                  <a:ext uri="{FF2B5EF4-FFF2-40B4-BE49-F238E27FC236}">
                    <a16:creationId xmlns:a16="http://schemas.microsoft.com/office/drawing/2014/main" id="{14312A43-8A4A-4A8A-8432-4624F9EE3B94}"/>
                  </a:ext>
                </a:extLst>
              </p:cNvPr>
              <p:cNvSpPr/>
              <p:nvPr/>
            </p:nvSpPr>
            <p:spPr>
              <a:xfrm rot="1271479">
                <a:off x="2373529" y="2579386"/>
                <a:ext cx="38718" cy="37038"/>
              </a:xfrm>
              <a:custGeom>
                <a:avLst/>
                <a:gdLst/>
                <a:ahLst/>
                <a:cxnLst/>
                <a:rect l="l" t="t" r="r" b="b"/>
                <a:pathLst>
                  <a:path w="2433" h="2327" extrusionOk="0">
                    <a:moveTo>
                      <a:pt x="1257" y="0"/>
                    </a:moveTo>
                    <a:cubicBezTo>
                      <a:pt x="1244" y="0"/>
                      <a:pt x="1231" y="0"/>
                      <a:pt x="1217" y="1"/>
                    </a:cubicBezTo>
                    <a:cubicBezTo>
                      <a:pt x="747" y="16"/>
                      <a:pt x="332" y="312"/>
                      <a:pt x="166" y="753"/>
                    </a:cubicBezTo>
                    <a:cubicBezTo>
                      <a:pt x="0" y="1193"/>
                      <a:pt x="116" y="1690"/>
                      <a:pt x="458" y="2012"/>
                    </a:cubicBezTo>
                    <a:cubicBezTo>
                      <a:pt x="680" y="2218"/>
                      <a:pt x="965" y="2326"/>
                      <a:pt x="1256" y="2326"/>
                    </a:cubicBezTo>
                    <a:cubicBezTo>
                      <a:pt x="1417" y="2326"/>
                      <a:pt x="1581" y="2293"/>
                      <a:pt x="1734" y="2223"/>
                    </a:cubicBezTo>
                    <a:cubicBezTo>
                      <a:pt x="2162" y="2029"/>
                      <a:pt x="2433" y="1596"/>
                      <a:pt x="2418" y="1126"/>
                    </a:cubicBezTo>
                    <a:cubicBezTo>
                      <a:pt x="2398" y="497"/>
                      <a:pt x="1882" y="0"/>
                      <a:pt x="125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36" name="Google Shape;13250;p23">
                <a:extLst>
                  <a:ext uri="{FF2B5EF4-FFF2-40B4-BE49-F238E27FC236}">
                    <a16:creationId xmlns:a16="http://schemas.microsoft.com/office/drawing/2014/main" id="{2AAE1525-280B-4A0E-8108-6885E6D1FECB}"/>
                  </a:ext>
                </a:extLst>
              </p:cNvPr>
              <p:cNvSpPr/>
              <p:nvPr/>
            </p:nvSpPr>
            <p:spPr>
              <a:xfrm rot="1271479">
                <a:off x="2156854" y="2862980"/>
                <a:ext cx="38734" cy="37054"/>
              </a:xfrm>
              <a:custGeom>
                <a:avLst/>
                <a:gdLst/>
                <a:ahLst/>
                <a:cxnLst/>
                <a:rect l="l" t="t" r="r" b="b"/>
                <a:pathLst>
                  <a:path w="2434" h="2328" extrusionOk="0">
                    <a:moveTo>
                      <a:pt x="1255" y="0"/>
                    </a:moveTo>
                    <a:cubicBezTo>
                      <a:pt x="1243" y="0"/>
                      <a:pt x="1230" y="0"/>
                      <a:pt x="1218" y="1"/>
                    </a:cubicBezTo>
                    <a:cubicBezTo>
                      <a:pt x="747" y="16"/>
                      <a:pt x="333" y="314"/>
                      <a:pt x="167" y="754"/>
                    </a:cubicBezTo>
                    <a:cubicBezTo>
                      <a:pt x="1" y="1194"/>
                      <a:pt x="116" y="1691"/>
                      <a:pt x="459" y="2012"/>
                    </a:cubicBezTo>
                    <a:cubicBezTo>
                      <a:pt x="680" y="2219"/>
                      <a:pt x="966" y="2328"/>
                      <a:pt x="1256" y="2328"/>
                    </a:cubicBezTo>
                    <a:cubicBezTo>
                      <a:pt x="1418" y="2328"/>
                      <a:pt x="1581" y="2294"/>
                      <a:pt x="1735" y="2225"/>
                    </a:cubicBezTo>
                    <a:cubicBezTo>
                      <a:pt x="2163" y="2030"/>
                      <a:pt x="2433" y="1598"/>
                      <a:pt x="2418" y="1127"/>
                    </a:cubicBezTo>
                    <a:cubicBezTo>
                      <a:pt x="2398" y="498"/>
                      <a:pt x="1881" y="0"/>
                      <a:pt x="1255"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37" name="Google Shape;13251;p23">
                <a:extLst>
                  <a:ext uri="{FF2B5EF4-FFF2-40B4-BE49-F238E27FC236}">
                    <a16:creationId xmlns:a16="http://schemas.microsoft.com/office/drawing/2014/main" id="{F639FDDF-3D40-4C23-BA99-F3F084FC5AAD}"/>
                  </a:ext>
                </a:extLst>
              </p:cNvPr>
              <p:cNvSpPr/>
              <p:nvPr/>
            </p:nvSpPr>
            <p:spPr>
              <a:xfrm rot="1271479">
                <a:off x="2077499" y="2570393"/>
                <a:ext cx="38734" cy="37054"/>
              </a:xfrm>
              <a:custGeom>
                <a:avLst/>
                <a:gdLst/>
                <a:ahLst/>
                <a:cxnLst/>
                <a:rect l="l" t="t" r="r" b="b"/>
                <a:pathLst>
                  <a:path w="2434" h="2328" extrusionOk="0">
                    <a:moveTo>
                      <a:pt x="1256" y="0"/>
                    </a:moveTo>
                    <a:cubicBezTo>
                      <a:pt x="1243" y="0"/>
                      <a:pt x="1231"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38" name="Google Shape;13252;p23">
                <a:extLst>
                  <a:ext uri="{FF2B5EF4-FFF2-40B4-BE49-F238E27FC236}">
                    <a16:creationId xmlns:a16="http://schemas.microsoft.com/office/drawing/2014/main" id="{8D0C4251-9740-4CFF-AF3D-13E0940DC50F}"/>
                  </a:ext>
                </a:extLst>
              </p:cNvPr>
              <p:cNvSpPr/>
              <p:nvPr/>
            </p:nvSpPr>
            <p:spPr>
              <a:xfrm rot="1271479">
                <a:off x="2139709" y="2491398"/>
                <a:ext cx="38718" cy="37054"/>
              </a:xfrm>
              <a:custGeom>
                <a:avLst/>
                <a:gdLst/>
                <a:ahLst/>
                <a:cxnLst/>
                <a:rect l="l" t="t" r="r" b="b"/>
                <a:pathLst>
                  <a:path w="2433" h="2328" extrusionOk="0">
                    <a:moveTo>
                      <a:pt x="1255" y="1"/>
                    </a:moveTo>
                    <a:cubicBezTo>
                      <a:pt x="1243" y="1"/>
                      <a:pt x="1230" y="1"/>
                      <a:pt x="1217" y="1"/>
                    </a:cubicBezTo>
                    <a:cubicBezTo>
                      <a:pt x="747" y="16"/>
                      <a:pt x="332" y="314"/>
                      <a:pt x="166" y="754"/>
                    </a:cubicBezTo>
                    <a:cubicBezTo>
                      <a:pt x="0" y="1193"/>
                      <a:pt x="116" y="1692"/>
                      <a:pt x="459" y="2013"/>
                    </a:cubicBezTo>
                    <a:cubicBezTo>
                      <a:pt x="679" y="2219"/>
                      <a:pt x="965" y="2328"/>
                      <a:pt x="1255" y="2328"/>
                    </a:cubicBezTo>
                    <a:cubicBezTo>
                      <a:pt x="1417" y="2328"/>
                      <a:pt x="1580" y="2294"/>
                      <a:pt x="1735" y="2224"/>
                    </a:cubicBezTo>
                    <a:cubicBezTo>
                      <a:pt x="2163" y="2030"/>
                      <a:pt x="2433" y="1598"/>
                      <a:pt x="2418" y="1128"/>
                    </a:cubicBezTo>
                    <a:cubicBezTo>
                      <a:pt x="2398"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39" name="Google Shape;13253;p23">
                <a:extLst>
                  <a:ext uri="{FF2B5EF4-FFF2-40B4-BE49-F238E27FC236}">
                    <a16:creationId xmlns:a16="http://schemas.microsoft.com/office/drawing/2014/main" id="{E384C068-F346-4C4C-8B63-AA5F8B6F0405}"/>
                  </a:ext>
                </a:extLst>
              </p:cNvPr>
              <p:cNvSpPr/>
              <p:nvPr/>
            </p:nvSpPr>
            <p:spPr>
              <a:xfrm rot="1271479">
                <a:off x="2208346" y="2689321"/>
                <a:ext cx="38734" cy="37038"/>
              </a:xfrm>
              <a:custGeom>
                <a:avLst/>
                <a:gdLst/>
                <a:ahLst/>
                <a:cxnLst/>
                <a:rect l="l" t="t" r="r" b="b"/>
                <a:pathLst>
                  <a:path w="2434" h="2327" extrusionOk="0">
                    <a:moveTo>
                      <a:pt x="1256" y="0"/>
                    </a:moveTo>
                    <a:cubicBezTo>
                      <a:pt x="1243" y="0"/>
                      <a:pt x="1230" y="0"/>
                      <a:pt x="1218" y="1"/>
                    </a:cubicBezTo>
                    <a:cubicBezTo>
                      <a:pt x="747" y="16"/>
                      <a:pt x="333" y="312"/>
                      <a:pt x="167" y="753"/>
                    </a:cubicBezTo>
                    <a:cubicBezTo>
                      <a:pt x="1" y="1193"/>
                      <a:pt x="116" y="1690"/>
                      <a:pt x="459" y="2012"/>
                    </a:cubicBezTo>
                    <a:cubicBezTo>
                      <a:pt x="680" y="2219"/>
                      <a:pt x="965" y="2327"/>
                      <a:pt x="1255" y="2327"/>
                    </a:cubicBezTo>
                    <a:cubicBezTo>
                      <a:pt x="1417" y="2327"/>
                      <a:pt x="1581" y="2293"/>
                      <a:pt x="1735" y="2223"/>
                    </a:cubicBezTo>
                    <a:cubicBezTo>
                      <a:pt x="2163" y="2030"/>
                      <a:pt x="2433" y="1596"/>
                      <a:pt x="2418" y="1127"/>
                    </a:cubicBezTo>
                    <a:cubicBezTo>
                      <a:pt x="2398" y="496"/>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40" name="Google Shape;13254;p23">
                <a:extLst>
                  <a:ext uri="{FF2B5EF4-FFF2-40B4-BE49-F238E27FC236}">
                    <a16:creationId xmlns:a16="http://schemas.microsoft.com/office/drawing/2014/main" id="{1BE1FC9C-4119-4CA4-8C02-BF5281BF0CFB}"/>
                  </a:ext>
                </a:extLst>
              </p:cNvPr>
              <p:cNvSpPr/>
              <p:nvPr/>
            </p:nvSpPr>
            <p:spPr>
              <a:xfrm rot="1271479">
                <a:off x="2364166" y="2820626"/>
                <a:ext cx="18332" cy="17509"/>
              </a:xfrm>
              <a:custGeom>
                <a:avLst/>
                <a:gdLst/>
                <a:ahLst/>
                <a:cxnLst/>
                <a:rect l="l" t="t" r="r" b="b"/>
                <a:pathLst>
                  <a:path w="1152" h="1100" extrusionOk="0">
                    <a:moveTo>
                      <a:pt x="596" y="0"/>
                    </a:moveTo>
                    <a:cubicBezTo>
                      <a:pt x="590" y="0"/>
                      <a:pt x="583" y="0"/>
                      <a:pt x="576" y="1"/>
                    </a:cubicBezTo>
                    <a:cubicBezTo>
                      <a:pt x="354" y="8"/>
                      <a:pt x="158" y="147"/>
                      <a:pt x="78" y="356"/>
                    </a:cubicBezTo>
                    <a:cubicBezTo>
                      <a:pt x="0" y="565"/>
                      <a:pt x="55" y="799"/>
                      <a:pt x="217" y="951"/>
                    </a:cubicBezTo>
                    <a:cubicBezTo>
                      <a:pt x="321" y="1049"/>
                      <a:pt x="456" y="1100"/>
                      <a:pt x="592" y="1100"/>
                    </a:cubicBezTo>
                    <a:cubicBezTo>
                      <a:pt x="670" y="1100"/>
                      <a:pt x="747" y="1083"/>
                      <a:pt x="821" y="1050"/>
                    </a:cubicBezTo>
                    <a:cubicBezTo>
                      <a:pt x="1024" y="958"/>
                      <a:pt x="1151" y="754"/>
                      <a:pt x="1143" y="532"/>
                    </a:cubicBezTo>
                    <a:cubicBezTo>
                      <a:pt x="1134" y="235"/>
                      <a:pt x="891" y="0"/>
                      <a:pt x="59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41" name="Google Shape;13255;p23">
                <a:extLst>
                  <a:ext uri="{FF2B5EF4-FFF2-40B4-BE49-F238E27FC236}">
                    <a16:creationId xmlns:a16="http://schemas.microsoft.com/office/drawing/2014/main" id="{350BE3E8-E558-42DE-ABAA-5F4A0079DF67}"/>
                  </a:ext>
                </a:extLst>
              </p:cNvPr>
              <p:cNvSpPr/>
              <p:nvPr/>
            </p:nvSpPr>
            <p:spPr>
              <a:xfrm rot="1271479">
                <a:off x="2173222" y="2648078"/>
                <a:ext cx="18317" cy="17540"/>
              </a:xfrm>
              <a:custGeom>
                <a:avLst/>
                <a:gdLst/>
                <a:ahLst/>
                <a:cxnLst/>
                <a:rect l="l" t="t" r="r" b="b"/>
                <a:pathLst>
                  <a:path w="1151" h="1102" extrusionOk="0">
                    <a:moveTo>
                      <a:pt x="594" y="1"/>
                    </a:moveTo>
                    <a:cubicBezTo>
                      <a:pt x="589" y="1"/>
                      <a:pt x="583" y="1"/>
                      <a:pt x="577" y="1"/>
                    </a:cubicBezTo>
                    <a:cubicBezTo>
                      <a:pt x="353" y="9"/>
                      <a:pt x="157" y="149"/>
                      <a:pt x="79" y="358"/>
                    </a:cubicBezTo>
                    <a:cubicBezTo>
                      <a:pt x="1" y="565"/>
                      <a:pt x="55" y="801"/>
                      <a:pt x="217" y="953"/>
                    </a:cubicBezTo>
                    <a:cubicBezTo>
                      <a:pt x="322" y="1050"/>
                      <a:pt x="457" y="1101"/>
                      <a:pt x="594" y="1101"/>
                    </a:cubicBezTo>
                    <a:cubicBezTo>
                      <a:pt x="671" y="1101"/>
                      <a:pt x="748" y="1085"/>
                      <a:pt x="821" y="1052"/>
                    </a:cubicBezTo>
                    <a:cubicBezTo>
                      <a:pt x="1023" y="960"/>
                      <a:pt x="1150" y="756"/>
                      <a:pt x="1143" y="534"/>
                    </a:cubicBezTo>
                    <a:cubicBezTo>
                      <a:pt x="1134" y="236"/>
                      <a:pt x="890" y="1"/>
                      <a:pt x="594"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42" name="Google Shape;13256;p23">
                <a:extLst>
                  <a:ext uri="{FF2B5EF4-FFF2-40B4-BE49-F238E27FC236}">
                    <a16:creationId xmlns:a16="http://schemas.microsoft.com/office/drawing/2014/main" id="{4C0CF852-016B-48C3-81C0-8ED74011C75F}"/>
                  </a:ext>
                </a:extLst>
              </p:cNvPr>
              <p:cNvSpPr/>
              <p:nvPr/>
            </p:nvSpPr>
            <p:spPr>
              <a:xfrm rot="1271479">
                <a:off x="2240570" y="2767905"/>
                <a:ext cx="18301" cy="17509"/>
              </a:xfrm>
              <a:custGeom>
                <a:avLst/>
                <a:gdLst/>
                <a:ahLst/>
                <a:cxnLst/>
                <a:rect l="l" t="t" r="r" b="b"/>
                <a:pathLst>
                  <a:path w="1150" h="1100" extrusionOk="0">
                    <a:moveTo>
                      <a:pt x="597" y="0"/>
                    </a:moveTo>
                    <a:cubicBezTo>
                      <a:pt x="590" y="0"/>
                      <a:pt x="583" y="0"/>
                      <a:pt x="576" y="0"/>
                    </a:cubicBezTo>
                    <a:cubicBezTo>
                      <a:pt x="353" y="7"/>
                      <a:pt x="157" y="147"/>
                      <a:pt x="78" y="356"/>
                    </a:cubicBezTo>
                    <a:cubicBezTo>
                      <a:pt x="0" y="564"/>
                      <a:pt x="55" y="799"/>
                      <a:pt x="217" y="951"/>
                    </a:cubicBezTo>
                    <a:cubicBezTo>
                      <a:pt x="321" y="1049"/>
                      <a:pt x="456" y="1099"/>
                      <a:pt x="593" y="1099"/>
                    </a:cubicBezTo>
                    <a:cubicBezTo>
                      <a:pt x="670" y="1099"/>
                      <a:pt x="747" y="1083"/>
                      <a:pt x="821" y="1050"/>
                    </a:cubicBezTo>
                    <a:cubicBezTo>
                      <a:pt x="1022" y="958"/>
                      <a:pt x="1150" y="754"/>
                      <a:pt x="1143" y="531"/>
                    </a:cubicBezTo>
                    <a:cubicBezTo>
                      <a:pt x="1134" y="235"/>
                      <a:pt x="891" y="0"/>
                      <a:pt x="59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43" name="Google Shape;13257;p23">
                <a:extLst>
                  <a:ext uri="{FF2B5EF4-FFF2-40B4-BE49-F238E27FC236}">
                    <a16:creationId xmlns:a16="http://schemas.microsoft.com/office/drawing/2014/main" id="{9EB6BA14-161A-4CA1-9914-DA9ECB214FA3}"/>
                  </a:ext>
                </a:extLst>
              </p:cNvPr>
              <p:cNvSpPr/>
              <p:nvPr/>
            </p:nvSpPr>
            <p:spPr>
              <a:xfrm rot="1271479">
                <a:off x="2096246" y="2527400"/>
                <a:ext cx="18332" cy="17524"/>
              </a:xfrm>
              <a:custGeom>
                <a:avLst/>
                <a:gdLst/>
                <a:ahLst/>
                <a:cxnLst/>
                <a:rect l="l" t="t" r="r" b="b"/>
                <a:pathLst>
                  <a:path w="1152" h="1101" extrusionOk="0">
                    <a:moveTo>
                      <a:pt x="594" y="0"/>
                    </a:moveTo>
                    <a:cubicBezTo>
                      <a:pt x="588" y="0"/>
                      <a:pt x="582" y="0"/>
                      <a:pt x="577" y="0"/>
                    </a:cubicBezTo>
                    <a:cubicBezTo>
                      <a:pt x="354" y="9"/>
                      <a:pt x="158" y="149"/>
                      <a:pt x="80" y="357"/>
                    </a:cubicBezTo>
                    <a:cubicBezTo>
                      <a:pt x="0" y="564"/>
                      <a:pt x="55" y="800"/>
                      <a:pt x="219" y="953"/>
                    </a:cubicBezTo>
                    <a:cubicBezTo>
                      <a:pt x="322" y="1049"/>
                      <a:pt x="457" y="1100"/>
                      <a:pt x="594" y="1100"/>
                    </a:cubicBezTo>
                    <a:cubicBezTo>
                      <a:pt x="671" y="1100"/>
                      <a:pt x="748" y="1084"/>
                      <a:pt x="821" y="1051"/>
                    </a:cubicBezTo>
                    <a:cubicBezTo>
                      <a:pt x="1024" y="959"/>
                      <a:pt x="1151" y="755"/>
                      <a:pt x="1143" y="533"/>
                    </a:cubicBezTo>
                    <a:cubicBezTo>
                      <a:pt x="1134" y="235"/>
                      <a:pt x="890" y="0"/>
                      <a:pt x="594"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44" name="Google Shape;13258;p23">
                <a:extLst>
                  <a:ext uri="{FF2B5EF4-FFF2-40B4-BE49-F238E27FC236}">
                    <a16:creationId xmlns:a16="http://schemas.microsoft.com/office/drawing/2014/main" id="{4C837947-059F-4C54-95F9-8724F4698EB7}"/>
                  </a:ext>
                </a:extLst>
              </p:cNvPr>
              <p:cNvSpPr/>
              <p:nvPr/>
            </p:nvSpPr>
            <p:spPr>
              <a:xfrm rot="1271479">
                <a:off x="2131919" y="2834819"/>
                <a:ext cx="18317" cy="17540"/>
              </a:xfrm>
              <a:custGeom>
                <a:avLst/>
                <a:gdLst/>
                <a:ahLst/>
                <a:cxnLst/>
                <a:rect l="l" t="t" r="r" b="b"/>
                <a:pathLst>
                  <a:path w="1151" h="1102" extrusionOk="0">
                    <a:moveTo>
                      <a:pt x="593" y="1"/>
                    </a:moveTo>
                    <a:cubicBezTo>
                      <a:pt x="588" y="1"/>
                      <a:pt x="582" y="1"/>
                      <a:pt x="576" y="1"/>
                    </a:cubicBezTo>
                    <a:cubicBezTo>
                      <a:pt x="353" y="8"/>
                      <a:pt x="157" y="148"/>
                      <a:pt x="79" y="357"/>
                    </a:cubicBezTo>
                    <a:cubicBezTo>
                      <a:pt x="1" y="565"/>
                      <a:pt x="54" y="800"/>
                      <a:pt x="218" y="952"/>
                    </a:cubicBezTo>
                    <a:cubicBezTo>
                      <a:pt x="321" y="1050"/>
                      <a:pt x="457" y="1101"/>
                      <a:pt x="594" y="1101"/>
                    </a:cubicBezTo>
                    <a:cubicBezTo>
                      <a:pt x="671" y="1101"/>
                      <a:pt x="748" y="1085"/>
                      <a:pt x="820" y="1052"/>
                    </a:cubicBezTo>
                    <a:cubicBezTo>
                      <a:pt x="1023" y="960"/>
                      <a:pt x="1151" y="756"/>
                      <a:pt x="1144" y="534"/>
                    </a:cubicBezTo>
                    <a:cubicBezTo>
                      <a:pt x="1133" y="235"/>
                      <a:pt x="889" y="1"/>
                      <a:pt x="593"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45" name="Google Shape;13259;p23">
                <a:extLst>
                  <a:ext uri="{FF2B5EF4-FFF2-40B4-BE49-F238E27FC236}">
                    <a16:creationId xmlns:a16="http://schemas.microsoft.com/office/drawing/2014/main" id="{DDCB821E-2CBA-45F6-B459-8B0ECD6E44EF}"/>
                  </a:ext>
                </a:extLst>
              </p:cNvPr>
              <p:cNvSpPr/>
              <p:nvPr/>
            </p:nvSpPr>
            <p:spPr>
              <a:xfrm rot="1271479">
                <a:off x="2020256" y="2717150"/>
                <a:ext cx="18332" cy="17509"/>
              </a:xfrm>
              <a:custGeom>
                <a:avLst/>
                <a:gdLst/>
                <a:ahLst/>
                <a:cxnLst/>
                <a:rect l="l" t="t" r="r" b="b"/>
                <a:pathLst>
                  <a:path w="1152" h="1100" extrusionOk="0">
                    <a:moveTo>
                      <a:pt x="596" y="1"/>
                    </a:moveTo>
                    <a:cubicBezTo>
                      <a:pt x="590" y="1"/>
                      <a:pt x="583" y="1"/>
                      <a:pt x="576" y="1"/>
                    </a:cubicBezTo>
                    <a:cubicBezTo>
                      <a:pt x="354" y="8"/>
                      <a:pt x="158" y="148"/>
                      <a:pt x="80" y="356"/>
                    </a:cubicBezTo>
                    <a:cubicBezTo>
                      <a:pt x="0" y="563"/>
                      <a:pt x="55" y="799"/>
                      <a:pt x="217" y="952"/>
                    </a:cubicBezTo>
                    <a:cubicBezTo>
                      <a:pt x="321" y="1049"/>
                      <a:pt x="456" y="1100"/>
                      <a:pt x="592" y="1100"/>
                    </a:cubicBezTo>
                    <a:cubicBezTo>
                      <a:pt x="669" y="1100"/>
                      <a:pt x="747" y="1084"/>
                      <a:pt x="820" y="1050"/>
                    </a:cubicBezTo>
                    <a:cubicBezTo>
                      <a:pt x="1024" y="959"/>
                      <a:pt x="1151" y="754"/>
                      <a:pt x="1143" y="532"/>
                    </a:cubicBezTo>
                    <a:cubicBezTo>
                      <a:pt x="1134" y="235"/>
                      <a:pt x="891" y="1"/>
                      <a:pt x="59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46" name="Google Shape;13260;p23">
                <a:extLst>
                  <a:ext uri="{FF2B5EF4-FFF2-40B4-BE49-F238E27FC236}">
                    <a16:creationId xmlns:a16="http://schemas.microsoft.com/office/drawing/2014/main" id="{3BE25B1C-BF7F-401D-B30A-C8F4D221D166}"/>
                  </a:ext>
                </a:extLst>
              </p:cNvPr>
              <p:cNvSpPr/>
              <p:nvPr/>
            </p:nvSpPr>
            <p:spPr>
              <a:xfrm rot="1271479">
                <a:off x="2311958" y="2538525"/>
                <a:ext cx="18301" cy="17524"/>
              </a:xfrm>
              <a:custGeom>
                <a:avLst/>
                <a:gdLst/>
                <a:ahLst/>
                <a:cxnLst/>
                <a:rect l="l" t="t" r="r" b="b"/>
                <a:pathLst>
                  <a:path w="1150" h="1101" extrusionOk="0">
                    <a:moveTo>
                      <a:pt x="595" y="1"/>
                    </a:moveTo>
                    <a:cubicBezTo>
                      <a:pt x="588" y="1"/>
                      <a:pt x="582" y="1"/>
                      <a:pt x="575" y="1"/>
                    </a:cubicBezTo>
                    <a:cubicBezTo>
                      <a:pt x="353" y="8"/>
                      <a:pt x="157" y="148"/>
                      <a:pt x="78" y="357"/>
                    </a:cubicBezTo>
                    <a:cubicBezTo>
                      <a:pt x="0" y="564"/>
                      <a:pt x="54" y="800"/>
                      <a:pt x="217" y="952"/>
                    </a:cubicBezTo>
                    <a:cubicBezTo>
                      <a:pt x="320" y="1049"/>
                      <a:pt x="455" y="1100"/>
                      <a:pt x="592" y="1100"/>
                    </a:cubicBezTo>
                    <a:cubicBezTo>
                      <a:pt x="669" y="1100"/>
                      <a:pt x="747" y="1084"/>
                      <a:pt x="819" y="1051"/>
                    </a:cubicBezTo>
                    <a:cubicBezTo>
                      <a:pt x="1022" y="959"/>
                      <a:pt x="1150" y="754"/>
                      <a:pt x="1143" y="532"/>
                    </a:cubicBezTo>
                    <a:cubicBezTo>
                      <a:pt x="1132" y="236"/>
                      <a:pt x="889" y="1"/>
                      <a:pt x="59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47" name="Google Shape;13261;p23">
                <a:extLst>
                  <a:ext uri="{FF2B5EF4-FFF2-40B4-BE49-F238E27FC236}">
                    <a16:creationId xmlns:a16="http://schemas.microsoft.com/office/drawing/2014/main" id="{1F1E56B5-2963-4CD5-BEB8-A5E4A768E6D9}"/>
                  </a:ext>
                </a:extLst>
              </p:cNvPr>
              <p:cNvSpPr/>
              <p:nvPr/>
            </p:nvSpPr>
            <p:spPr>
              <a:xfrm rot="1271479">
                <a:off x="1998716" y="2630018"/>
                <a:ext cx="38734" cy="37054"/>
              </a:xfrm>
              <a:custGeom>
                <a:avLst/>
                <a:gdLst/>
                <a:ahLst/>
                <a:cxnLst/>
                <a:rect l="l" t="t" r="r" b="b"/>
                <a:pathLst>
                  <a:path w="2434" h="2328" extrusionOk="0">
                    <a:moveTo>
                      <a:pt x="1256" y="0"/>
                    </a:moveTo>
                    <a:cubicBezTo>
                      <a:pt x="1243" y="0"/>
                      <a:pt x="1230"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48" name="Google Shape;13262;p23">
                <a:extLst>
                  <a:ext uri="{FF2B5EF4-FFF2-40B4-BE49-F238E27FC236}">
                    <a16:creationId xmlns:a16="http://schemas.microsoft.com/office/drawing/2014/main" id="{F0269310-58FE-4CB3-A659-0657133F5A46}"/>
                  </a:ext>
                </a:extLst>
              </p:cNvPr>
              <p:cNvSpPr/>
              <p:nvPr/>
            </p:nvSpPr>
            <p:spPr>
              <a:xfrm rot="1271479">
                <a:off x="2279970" y="2611212"/>
                <a:ext cx="67108" cy="64209"/>
              </a:xfrm>
              <a:custGeom>
                <a:avLst/>
                <a:gdLst/>
                <a:ahLst/>
                <a:cxnLst/>
                <a:rect l="l" t="t" r="r" b="b"/>
                <a:pathLst>
                  <a:path w="4217" h="4034" extrusionOk="0">
                    <a:moveTo>
                      <a:pt x="2178" y="0"/>
                    </a:moveTo>
                    <a:cubicBezTo>
                      <a:pt x="2156" y="0"/>
                      <a:pt x="2134" y="1"/>
                      <a:pt x="2112" y="1"/>
                    </a:cubicBezTo>
                    <a:cubicBezTo>
                      <a:pt x="1296" y="28"/>
                      <a:pt x="577" y="542"/>
                      <a:pt x="289" y="1305"/>
                    </a:cubicBezTo>
                    <a:cubicBezTo>
                      <a:pt x="1" y="2068"/>
                      <a:pt x="201" y="2929"/>
                      <a:pt x="796" y="3488"/>
                    </a:cubicBezTo>
                    <a:cubicBezTo>
                      <a:pt x="1177" y="3846"/>
                      <a:pt x="1673" y="4033"/>
                      <a:pt x="2175" y="4033"/>
                    </a:cubicBezTo>
                    <a:cubicBezTo>
                      <a:pt x="2456" y="4033"/>
                      <a:pt x="2740" y="3975"/>
                      <a:pt x="3007" y="3854"/>
                    </a:cubicBezTo>
                    <a:cubicBezTo>
                      <a:pt x="3749" y="3519"/>
                      <a:pt x="4217" y="2769"/>
                      <a:pt x="4191" y="1954"/>
                    </a:cubicBezTo>
                    <a:cubicBezTo>
                      <a:pt x="4157" y="862"/>
                      <a:pt x="3261" y="0"/>
                      <a:pt x="217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49" name="Google Shape;13263;p23">
                <a:extLst>
                  <a:ext uri="{FF2B5EF4-FFF2-40B4-BE49-F238E27FC236}">
                    <a16:creationId xmlns:a16="http://schemas.microsoft.com/office/drawing/2014/main" id="{D9586F0E-2490-4E34-BACA-83EFC5F047C3}"/>
                  </a:ext>
                </a:extLst>
              </p:cNvPr>
              <p:cNvSpPr/>
              <p:nvPr/>
            </p:nvSpPr>
            <p:spPr>
              <a:xfrm rot="1271479">
                <a:off x="2374691" y="2673335"/>
                <a:ext cx="67092" cy="64209"/>
              </a:xfrm>
              <a:custGeom>
                <a:avLst/>
                <a:gdLst/>
                <a:ahLst/>
                <a:cxnLst/>
                <a:rect l="l" t="t" r="r" b="b"/>
                <a:pathLst>
                  <a:path w="4216" h="4034" extrusionOk="0">
                    <a:moveTo>
                      <a:pt x="2177" y="1"/>
                    </a:moveTo>
                    <a:cubicBezTo>
                      <a:pt x="2155" y="1"/>
                      <a:pt x="2133" y="1"/>
                      <a:pt x="2111" y="2"/>
                    </a:cubicBezTo>
                    <a:cubicBezTo>
                      <a:pt x="1295" y="28"/>
                      <a:pt x="576" y="543"/>
                      <a:pt x="288" y="1305"/>
                    </a:cubicBezTo>
                    <a:cubicBezTo>
                      <a:pt x="1" y="2068"/>
                      <a:pt x="200" y="2930"/>
                      <a:pt x="795" y="3488"/>
                    </a:cubicBezTo>
                    <a:cubicBezTo>
                      <a:pt x="1176" y="3846"/>
                      <a:pt x="1672" y="4034"/>
                      <a:pt x="2174" y="4034"/>
                    </a:cubicBezTo>
                    <a:cubicBezTo>
                      <a:pt x="2455" y="4034"/>
                      <a:pt x="2739" y="3975"/>
                      <a:pt x="3006" y="3855"/>
                    </a:cubicBezTo>
                    <a:cubicBezTo>
                      <a:pt x="3748" y="3518"/>
                      <a:pt x="4216" y="2769"/>
                      <a:pt x="4191" y="1953"/>
                    </a:cubicBezTo>
                    <a:cubicBezTo>
                      <a:pt x="4156" y="862"/>
                      <a:pt x="3260"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50" name="Google Shape;13264;p23">
                <a:extLst>
                  <a:ext uri="{FF2B5EF4-FFF2-40B4-BE49-F238E27FC236}">
                    <a16:creationId xmlns:a16="http://schemas.microsoft.com/office/drawing/2014/main" id="{2C8B6F40-01D8-4F7E-8247-7870D60A4F86}"/>
                  </a:ext>
                </a:extLst>
              </p:cNvPr>
              <p:cNvSpPr/>
              <p:nvPr/>
            </p:nvSpPr>
            <p:spPr>
              <a:xfrm rot="1271479">
                <a:off x="2164111" y="2552588"/>
                <a:ext cx="67124" cy="64209"/>
              </a:xfrm>
              <a:custGeom>
                <a:avLst/>
                <a:gdLst/>
                <a:ahLst/>
                <a:cxnLst/>
                <a:rect l="l" t="t" r="r" b="b"/>
                <a:pathLst>
                  <a:path w="4218" h="4034" extrusionOk="0">
                    <a:moveTo>
                      <a:pt x="2177" y="1"/>
                    </a:moveTo>
                    <a:cubicBezTo>
                      <a:pt x="2155" y="1"/>
                      <a:pt x="2133" y="1"/>
                      <a:pt x="2112" y="2"/>
                    </a:cubicBezTo>
                    <a:cubicBezTo>
                      <a:pt x="1297" y="28"/>
                      <a:pt x="576" y="542"/>
                      <a:pt x="288" y="1305"/>
                    </a:cubicBezTo>
                    <a:cubicBezTo>
                      <a:pt x="0" y="2068"/>
                      <a:pt x="200" y="2930"/>
                      <a:pt x="796" y="3488"/>
                    </a:cubicBezTo>
                    <a:cubicBezTo>
                      <a:pt x="1177" y="3845"/>
                      <a:pt x="1673" y="4033"/>
                      <a:pt x="2176" y="4033"/>
                    </a:cubicBezTo>
                    <a:cubicBezTo>
                      <a:pt x="2457" y="4033"/>
                      <a:pt x="2740" y="3975"/>
                      <a:pt x="3006" y="3854"/>
                    </a:cubicBezTo>
                    <a:cubicBezTo>
                      <a:pt x="3750" y="3518"/>
                      <a:pt x="4217" y="2768"/>
                      <a:pt x="4191" y="1953"/>
                    </a:cubicBezTo>
                    <a:cubicBezTo>
                      <a:pt x="4156" y="862"/>
                      <a:pt x="3261"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51" name="Google Shape;13265;p23">
                <a:extLst>
                  <a:ext uri="{FF2B5EF4-FFF2-40B4-BE49-F238E27FC236}">
                    <a16:creationId xmlns:a16="http://schemas.microsoft.com/office/drawing/2014/main" id="{6D241929-5520-4100-AD8B-6B21766CA56E}"/>
                  </a:ext>
                </a:extLst>
              </p:cNvPr>
              <p:cNvSpPr/>
              <p:nvPr/>
            </p:nvSpPr>
            <p:spPr>
              <a:xfrm rot="1271479">
                <a:off x="2235798" y="2822517"/>
                <a:ext cx="67108" cy="64209"/>
              </a:xfrm>
              <a:custGeom>
                <a:avLst/>
                <a:gdLst/>
                <a:ahLst/>
                <a:cxnLst/>
                <a:rect l="l" t="t" r="r" b="b"/>
                <a:pathLst>
                  <a:path w="4217" h="4034" extrusionOk="0">
                    <a:moveTo>
                      <a:pt x="2176" y="0"/>
                    </a:moveTo>
                    <a:cubicBezTo>
                      <a:pt x="2155" y="0"/>
                      <a:pt x="2133" y="0"/>
                      <a:pt x="2111" y="1"/>
                    </a:cubicBezTo>
                    <a:cubicBezTo>
                      <a:pt x="1296" y="27"/>
                      <a:pt x="575" y="542"/>
                      <a:pt x="289" y="1305"/>
                    </a:cubicBezTo>
                    <a:cubicBezTo>
                      <a:pt x="1" y="2067"/>
                      <a:pt x="200" y="2929"/>
                      <a:pt x="795" y="3487"/>
                    </a:cubicBezTo>
                    <a:cubicBezTo>
                      <a:pt x="1177" y="3846"/>
                      <a:pt x="1673" y="4034"/>
                      <a:pt x="2176" y="4034"/>
                    </a:cubicBezTo>
                    <a:cubicBezTo>
                      <a:pt x="2456" y="4034"/>
                      <a:pt x="2739" y="3975"/>
                      <a:pt x="3005" y="3855"/>
                    </a:cubicBezTo>
                    <a:cubicBezTo>
                      <a:pt x="3749" y="3519"/>
                      <a:pt x="4217" y="2768"/>
                      <a:pt x="4191" y="1953"/>
                    </a:cubicBezTo>
                    <a:cubicBezTo>
                      <a:pt x="4156" y="861"/>
                      <a:pt x="3260"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52" name="Google Shape;13266;p23">
                <a:extLst>
                  <a:ext uri="{FF2B5EF4-FFF2-40B4-BE49-F238E27FC236}">
                    <a16:creationId xmlns:a16="http://schemas.microsoft.com/office/drawing/2014/main" id="{E439707B-1ECD-4C11-B0E0-8791F9878EA3}"/>
                  </a:ext>
                </a:extLst>
              </p:cNvPr>
              <p:cNvSpPr/>
              <p:nvPr/>
            </p:nvSpPr>
            <p:spPr>
              <a:xfrm rot="1271479">
                <a:off x="2066212" y="2645139"/>
                <a:ext cx="67108" cy="64193"/>
              </a:xfrm>
              <a:custGeom>
                <a:avLst/>
                <a:gdLst/>
                <a:ahLst/>
                <a:cxnLst/>
                <a:rect l="l" t="t" r="r" b="b"/>
                <a:pathLst>
                  <a:path w="4217" h="4033" extrusionOk="0">
                    <a:moveTo>
                      <a:pt x="2176" y="0"/>
                    </a:moveTo>
                    <a:cubicBezTo>
                      <a:pt x="2154" y="0"/>
                      <a:pt x="2132" y="1"/>
                      <a:pt x="2110" y="1"/>
                    </a:cubicBezTo>
                    <a:cubicBezTo>
                      <a:pt x="1295" y="27"/>
                      <a:pt x="576" y="542"/>
                      <a:pt x="288" y="1305"/>
                    </a:cubicBezTo>
                    <a:cubicBezTo>
                      <a:pt x="0" y="2068"/>
                      <a:pt x="200" y="2929"/>
                      <a:pt x="796" y="3488"/>
                    </a:cubicBezTo>
                    <a:cubicBezTo>
                      <a:pt x="1177" y="3845"/>
                      <a:pt x="1673" y="4033"/>
                      <a:pt x="2176" y="4033"/>
                    </a:cubicBezTo>
                    <a:cubicBezTo>
                      <a:pt x="2457" y="4033"/>
                      <a:pt x="2740" y="3974"/>
                      <a:pt x="3006" y="3854"/>
                    </a:cubicBezTo>
                    <a:cubicBezTo>
                      <a:pt x="3748" y="3518"/>
                      <a:pt x="4216" y="2767"/>
                      <a:pt x="4190" y="1952"/>
                    </a:cubicBezTo>
                    <a:cubicBezTo>
                      <a:pt x="4155" y="862"/>
                      <a:pt x="3261"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153" name="Google Shape;13267;p23">
                <a:extLst>
                  <a:ext uri="{FF2B5EF4-FFF2-40B4-BE49-F238E27FC236}">
                    <a16:creationId xmlns:a16="http://schemas.microsoft.com/office/drawing/2014/main" id="{3E187097-FF85-4E96-B72A-801DC82FC007}"/>
                  </a:ext>
                </a:extLst>
              </p:cNvPr>
              <p:cNvSpPr/>
              <p:nvPr/>
            </p:nvSpPr>
            <p:spPr>
              <a:xfrm rot="1271479">
                <a:off x="2040075" y="2777141"/>
                <a:ext cx="67108" cy="64209"/>
              </a:xfrm>
              <a:custGeom>
                <a:avLst/>
                <a:gdLst/>
                <a:ahLst/>
                <a:cxnLst/>
                <a:rect l="l" t="t" r="r" b="b"/>
                <a:pathLst>
                  <a:path w="4217" h="4034" extrusionOk="0">
                    <a:moveTo>
                      <a:pt x="2176" y="1"/>
                    </a:moveTo>
                    <a:cubicBezTo>
                      <a:pt x="2154" y="1"/>
                      <a:pt x="2132" y="1"/>
                      <a:pt x="2110" y="2"/>
                    </a:cubicBezTo>
                    <a:cubicBezTo>
                      <a:pt x="1295" y="27"/>
                      <a:pt x="576" y="541"/>
                      <a:pt x="288" y="1304"/>
                    </a:cubicBezTo>
                    <a:cubicBezTo>
                      <a:pt x="0" y="2068"/>
                      <a:pt x="200" y="2928"/>
                      <a:pt x="794" y="3487"/>
                    </a:cubicBezTo>
                    <a:cubicBezTo>
                      <a:pt x="1177" y="3845"/>
                      <a:pt x="1672" y="4033"/>
                      <a:pt x="2175" y="4033"/>
                    </a:cubicBezTo>
                    <a:cubicBezTo>
                      <a:pt x="2456" y="4033"/>
                      <a:pt x="2738" y="3975"/>
                      <a:pt x="3005" y="3854"/>
                    </a:cubicBezTo>
                    <a:cubicBezTo>
                      <a:pt x="3748" y="3518"/>
                      <a:pt x="4216" y="2768"/>
                      <a:pt x="4190" y="1953"/>
                    </a:cubicBezTo>
                    <a:cubicBezTo>
                      <a:pt x="4155" y="862"/>
                      <a:pt x="3259" y="1"/>
                      <a:pt x="217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588" name="Google Shape;13268;p23">
              <a:extLst>
                <a:ext uri="{FF2B5EF4-FFF2-40B4-BE49-F238E27FC236}">
                  <a16:creationId xmlns:a16="http://schemas.microsoft.com/office/drawing/2014/main" id="{7972E887-D87F-490C-BB95-4005347FAAA3}"/>
                </a:ext>
              </a:extLst>
            </p:cNvPr>
            <p:cNvGrpSpPr/>
            <p:nvPr/>
          </p:nvGrpSpPr>
          <p:grpSpPr>
            <a:xfrm>
              <a:off x="-575099" y="969800"/>
              <a:ext cx="1779349" cy="1440852"/>
              <a:chOff x="242251" y="1040712"/>
              <a:chExt cx="1779349" cy="1440852"/>
            </a:xfrm>
          </p:grpSpPr>
          <p:grpSp>
            <p:nvGrpSpPr>
              <p:cNvPr id="1030" name="Google Shape;13269;p23">
                <a:extLst>
                  <a:ext uri="{FF2B5EF4-FFF2-40B4-BE49-F238E27FC236}">
                    <a16:creationId xmlns:a16="http://schemas.microsoft.com/office/drawing/2014/main" id="{082842B9-7BDF-42B2-BB34-A94C8489DE1E}"/>
                  </a:ext>
                </a:extLst>
              </p:cNvPr>
              <p:cNvGrpSpPr/>
              <p:nvPr/>
            </p:nvGrpSpPr>
            <p:grpSpPr>
              <a:xfrm>
                <a:off x="1097200" y="1338375"/>
                <a:ext cx="924400" cy="494250"/>
                <a:chOff x="1097200" y="1338375"/>
                <a:chExt cx="924400" cy="494250"/>
              </a:xfrm>
            </p:grpSpPr>
            <p:sp>
              <p:nvSpPr>
                <p:cNvPr id="1087" name="Google Shape;13270;p23">
                  <a:extLst>
                    <a:ext uri="{FF2B5EF4-FFF2-40B4-BE49-F238E27FC236}">
                      <a16:creationId xmlns:a16="http://schemas.microsoft.com/office/drawing/2014/main" id="{F4691814-8CC6-4670-8ED6-F66B55D35D60}"/>
                    </a:ext>
                  </a:extLst>
                </p:cNvPr>
                <p:cNvSpPr/>
                <p:nvPr/>
              </p:nvSpPr>
              <p:spPr>
                <a:xfrm>
                  <a:off x="1097200" y="1338375"/>
                  <a:ext cx="924400" cy="494250"/>
                </a:xfrm>
                <a:custGeom>
                  <a:avLst/>
                  <a:gdLst/>
                  <a:ahLst/>
                  <a:cxnLst/>
                  <a:rect l="l" t="t" r="r" b="b"/>
                  <a:pathLst>
                    <a:path w="36976" h="19770" extrusionOk="0">
                      <a:moveTo>
                        <a:pt x="18333" y="1"/>
                      </a:moveTo>
                      <a:cubicBezTo>
                        <a:pt x="5826" y="1"/>
                        <a:pt x="1" y="10329"/>
                        <a:pt x="1607" y="14208"/>
                      </a:cubicBezTo>
                      <a:cubicBezTo>
                        <a:pt x="2432" y="16199"/>
                        <a:pt x="7631" y="19769"/>
                        <a:pt x="13880" y="19769"/>
                      </a:cubicBezTo>
                      <a:cubicBezTo>
                        <a:pt x="15182" y="19769"/>
                        <a:pt x="16530" y="19614"/>
                        <a:pt x="17893" y="19258"/>
                      </a:cubicBezTo>
                      <a:cubicBezTo>
                        <a:pt x="25214" y="17342"/>
                        <a:pt x="28736" y="10967"/>
                        <a:pt x="33910" y="10967"/>
                      </a:cubicBezTo>
                      <a:cubicBezTo>
                        <a:pt x="34323" y="10967"/>
                        <a:pt x="34746" y="11008"/>
                        <a:pt x="35183" y="11095"/>
                      </a:cubicBezTo>
                      <a:cubicBezTo>
                        <a:pt x="35219" y="11102"/>
                        <a:pt x="35253" y="11105"/>
                        <a:pt x="35284" y="11105"/>
                      </a:cubicBezTo>
                      <a:cubicBezTo>
                        <a:pt x="36975" y="11105"/>
                        <a:pt x="31036" y="713"/>
                        <a:pt x="19714" y="42"/>
                      </a:cubicBezTo>
                      <a:cubicBezTo>
                        <a:pt x="19245" y="14"/>
                        <a:pt x="18784" y="1"/>
                        <a:pt x="18333" y="1"/>
                      </a:cubicBezTo>
                      <a:close/>
                    </a:path>
                  </a:pathLst>
                </a:custGeom>
                <a:solidFill>
                  <a:srgbClr val="9FCAB8">
                    <a:alpha val="5642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8" name="Google Shape;13271;p23">
                  <a:extLst>
                    <a:ext uri="{FF2B5EF4-FFF2-40B4-BE49-F238E27FC236}">
                      <a16:creationId xmlns:a16="http://schemas.microsoft.com/office/drawing/2014/main" id="{C8B0B0E1-6EBB-44AB-9D28-E849262A680D}"/>
                    </a:ext>
                  </a:extLst>
                </p:cNvPr>
                <p:cNvSpPr/>
                <p:nvPr/>
              </p:nvSpPr>
              <p:spPr>
                <a:xfrm>
                  <a:off x="1101350" y="1338375"/>
                  <a:ext cx="880925" cy="351025"/>
                </a:xfrm>
                <a:custGeom>
                  <a:avLst/>
                  <a:gdLst/>
                  <a:ahLst/>
                  <a:cxnLst/>
                  <a:rect l="l" t="t" r="r" b="b"/>
                  <a:pathLst>
                    <a:path w="35237" h="14041" extrusionOk="0">
                      <a:moveTo>
                        <a:pt x="18166" y="1"/>
                      </a:moveTo>
                      <a:cubicBezTo>
                        <a:pt x="5832" y="1"/>
                        <a:pt x="0" y="10043"/>
                        <a:pt x="1385" y="14040"/>
                      </a:cubicBezTo>
                      <a:cubicBezTo>
                        <a:pt x="4397" y="11884"/>
                        <a:pt x="7693" y="10136"/>
                        <a:pt x="11294" y="8970"/>
                      </a:cubicBezTo>
                      <a:cubicBezTo>
                        <a:pt x="14648" y="7883"/>
                        <a:pt x="18076" y="7429"/>
                        <a:pt x="21538" y="7429"/>
                      </a:cubicBezTo>
                      <a:cubicBezTo>
                        <a:pt x="23052" y="7429"/>
                        <a:pt x="24572" y="7516"/>
                        <a:pt x="26096" y="7674"/>
                      </a:cubicBezTo>
                      <a:cubicBezTo>
                        <a:pt x="29086" y="7986"/>
                        <a:pt x="32592" y="8380"/>
                        <a:pt x="35236" y="10027"/>
                      </a:cubicBezTo>
                      <a:cubicBezTo>
                        <a:pt x="34229" y="7352"/>
                        <a:pt x="28618" y="580"/>
                        <a:pt x="19547" y="42"/>
                      </a:cubicBezTo>
                      <a:cubicBezTo>
                        <a:pt x="19078" y="14"/>
                        <a:pt x="18617" y="1"/>
                        <a:pt x="18166" y="1"/>
                      </a:cubicBezTo>
                      <a:close/>
                    </a:path>
                  </a:pathLst>
                </a:custGeom>
                <a:solidFill>
                  <a:srgbClr val="9FCAB8">
                    <a:alpha val="5642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9" name="Google Shape;13272;p23">
                  <a:extLst>
                    <a:ext uri="{FF2B5EF4-FFF2-40B4-BE49-F238E27FC236}">
                      <a16:creationId xmlns:a16="http://schemas.microsoft.com/office/drawing/2014/main" id="{B3FBC2F0-7F96-4C3F-A4F4-472AE9805B37}"/>
                    </a:ext>
                  </a:extLst>
                </p:cNvPr>
                <p:cNvSpPr/>
                <p:nvPr/>
              </p:nvSpPr>
              <p:spPr>
                <a:xfrm>
                  <a:off x="1259625" y="1358175"/>
                  <a:ext cx="153275" cy="255925"/>
                </a:xfrm>
                <a:custGeom>
                  <a:avLst/>
                  <a:gdLst/>
                  <a:ahLst/>
                  <a:cxnLst/>
                  <a:rect l="l" t="t" r="r" b="b"/>
                  <a:pathLst>
                    <a:path w="6131" h="10237" extrusionOk="0">
                      <a:moveTo>
                        <a:pt x="6131" y="1"/>
                      </a:moveTo>
                      <a:lnTo>
                        <a:pt x="6131" y="1"/>
                      </a:lnTo>
                      <a:cubicBezTo>
                        <a:pt x="4382" y="511"/>
                        <a:pt x="2828" y="1238"/>
                        <a:pt x="1480" y="2102"/>
                      </a:cubicBezTo>
                      <a:cubicBezTo>
                        <a:pt x="765" y="4765"/>
                        <a:pt x="281" y="7478"/>
                        <a:pt x="1" y="10237"/>
                      </a:cubicBezTo>
                      <a:cubicBezTo>
                        <a:pt x="972" y="9743"/>
                        <a:pt x="1971" y="9294"/>
                        <a:pt x="2996" y="8891"/>
                      </a:cubicBezTo>
                      <a:cubicBezTo>
                        <a:pt x="3587" y="5731"/>
                        <a:pt x="4655" y="2794"/>
                        <a:pt x="6131" y="1"/>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0" name="Google Shape;13273;p23">
                  <a:extLst>
                    <a:ext uri="{FF2B5EF4-FFF2-40B4-BE49-F238E27FC236}">
                      <a16:creationId xmlns:a16="http://schemas.microsoft.com/office/drawing/2014/main" id="{44436A4D-0FBC-4CB3-8F74-63180984FFA5}"/>
                    </a:ext>
                  </a:extLst>
                </p:cNvPr>
                <p:cNvSpPr/>
                <p:nvPr/>
              </p:nvSpPr>
              <p:spPr>
                <a:xfrm>
                  <a:off x="1398000" y="1338400"/>
                  <a:ext cx="292350" cy="219825"/>
                </a:xfrm>
                <a:custGeom>
                  <a:avLst/>
                  <a:gdLst/>
                  <a:ahLst/>
                  <a:cxnLst/>
                  <a:rect l="l" t="t" r="r" b="b"/>
                  <a:pathLst>
                    <a:path w="11694" h="8793" extrusionOk="0">
                      <a:moveTo>
                        <a:pt x="6342" y="0"/>
                      </a:moveTo>
                      <a:cubicBezTo>
                        <a:pt x="5434" y="0"/>
                        <a:pt x="4526" y="57"/>
                        <a:pt x="3624" y="169"/>
                      </a:cubicBezTo>
                      <a:cubicBezTo>
                        <a:pt x="1987" y="2874"/>
                        <a:pt x="727" y="5720"/>
                        <a:pt x="0" y="8793"/>
                      </a:cubicBezTo>
                      <a:cubicBezTo>
                        <a:pt x="2313" y="8095"/>
                        <a:pt x="4661" y="7690"/>
                        <a:pt x="7029" y="7521"/>
                      </a:cubicBezTo>
                      <a:cubicBezTo>
                        <a:pt x="8356" y="5043"/>
                        <a:pt x="9888" y="2769"/>
                        <a:pt x="11694" y="716"/>
                      </a:cubicBezTo>
                      <a:cubicBezTo>
                        <a:pt x="10383" y="347"/>
                        <a:pt x="9039" y="121"/>
                        <a:pt x="7681" y="41"/>
                      </a:cubicBezTo>
                      <a:cubicBezTo>
                        <a:pt x="7235" y="14"/>
                        <a:pt x="6788" y="0"/>
                        <a:pt x="6342" y="0"/>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1" name="Google Shape;13274;p23">
                  <a:extLst>
                    <a:ext uri="{FF2B5EF4-FFF2-40B4-BE49-F238E27FC236}">
                      <a16:creationId xmlns:a16="http://schemas.microsoft.com/office/drawing/2014/main" id="{E4D24188-B488-46E7-BFEA-CF1A2F22BBA4}"/>
                    </a:ext>
                  </a:extLst>
                </p:cNvPr>
                <p:cNvSpPr/>
                <p:nvPr/>
              </p:nvSpPr>
              <p:spPr>
                <a:xfrm>
                  <a:off x="1641650" y="1377325"/>
                  <a:ext cx="209975" cy="152200"/>
                </a:xfrm>
                <a:custGeom>
                  <a:avLst/>
                  <a:gdLst/>
                  <a:ahLst/>
                  <a:cxnLst/>
                  <a:rect l="l" t="t" r="r" b="b"/>
                  <a:pathLst>
                    <a:path w="8399" h="6088" extrusionOk="0">
                      <a:moveTo>
                        <a:pt x="4313" y="0"/>
                      </a:moveTo>
                      <a:cubicBezTo>
                        <a:pt x="2655" y="1776"/>
                        <a:pt x="1240" y="3742"/>
                        <a:pt x="1" y="5872"/>
                      </a:cubicBezTo>
                      <a:cubicBezTo>
                        <a:pt x="1385" y="5875"/>
                        <a:pt x="2775" y="5952"/>
                        <a:pt x="4167" y="6088"/>
                      </a:cubicBezTo>
                      <a:cubicBezTo>
                        <a:pt x="5472" y="4733"/>
                        <a:pt x="6887" y="3492"/>
                        <a:pt x="8398" y="2374"/>
                      </a:cubicBezTo>
                      <a:cubicBezTo>
                        <a:pt x="7214" y="1489"/>
                        <a:pt x="5852" y="663"/>
                        <a:pt x="4313" y="0"/>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2" name="Google Shape;13275;p23">
                  <a:extLst>
                    <a:ext uri="{FF2B5EF4-FFF2-40B4-BE49-F238E27FC236}">
                      <a16:creationId xmlns:a16="http://schemas.microsoft.com/office/drawing/2014/main" id="{C5DB4361-D402-45B7-8044-8509A3498E52}"/>
                    </a:ext>
                  </a:extLst>
                </p:cNvPr>
                <p:cNvSpPr/>
                <p:nvPr/>
              </p:nvSpPr>
              <p:spPr>
                <a:xfrm>
                  <a:off x="1820275" y="1475150"/>
                  <a:ext cx="162000" cy="113925"/>
                </a:xfrm>
                <a:custGeom>
                  <a:avLst/>
                  <a:gdLst/>
                  <a:ahLst/>
                  <a:cxnLst/>
                  <a:rect l="l" t="t" r="r" b="b"/>
                  <a:pathLst>
                    <a:path w="6480" h="4557" extrusionOk="0">
                      <a:moveTo>
                        <a:pt x="3082" y="0"/>
                      </a:moveTo>
                      <a:cubicBezTo>
                        <a:pt x="2005" y="777"/>
                        <a:pt x="976" y="1618"/>
                        <a:pt x="1" y="2519"/>
                      </a:cubicBezTo>
                      <a:cubicBezTo>
                        <a:pt x="2265" y="2844"/>
                        <a:pt x="4591" y="3381"/>
                        <a:pt x="6479" y="4556"/>
                      </a:cubicBezTo>
                      <a:cubicBezTo>
                        <a:pt x="6073" y="3477"/>
                        <a:pt x="4912" y="1733"/>
                        <a:pt x="3082" y="0"/>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3" name="Google Shape;13276;p23">
                  <a:extLst>
                    <a:ext uri="{FF2B5EF4-FFF2-40B4-BE49-F238E27FC236}">
                      <a16:creationId xmlns:a16="http://schemas.microsoft.com/office/drawing/2014/main" id="{261585C6-8B12-4A86-8686-9532C86880E8}"/>
                    </a:ext>
                  </a:extLst>
                </p:cNvPr>
                <p:cNvSpPr/>
                <p:nvPr/>
              </p:nvSpPr>
              <p:spPr>
                <a:xfrm>
                  <a:off x="1255275" y="1578625"/>
                  <a:ext cx="307300" cy="253900"/>
                </a:xfrm>
                <a:custGeom>
                  <a:avLst/>
                  <a:gdLst/>
                  <a:ahLst/>
                  <a:cxnLst/>
                  <a:rect l="l" t="t" r="r" b="b"/>
                  <a:pathLst>
                    <a:path w="12292" h="10156" extrusionOk="0">
                      <a:moveTo>
                        <a:pt x="3355" y="0"/>
                      </a:moveTo>
                      <a:cubicBezTo>
                        <a:pt x="2211" y="442"/>
                        <a:pt x="1091" y="944"/>
                        <a:pt x="1" y="1504"/>
                      </a:cubicBezTo>
                      <a:cubicBezTo>
                        <a:pt x="2355" y="4535"/>
                        <a:pt x="4861" y="7443"/>
                        <a:pt x="7566" y="10155"/>
                      </a:cubicBezTo>
                      <a:cubicBezTo>
                        <a:pt x="7576" y="10155"/>
                        <a:pt x="7587" y="10155"/>
                        <a:pt x="7598" y="10155"/>
                      </a:cubicBezTo>
                      <a:cubicBezTo>
                        <a:pt x="8937" y="10155"/>
                        <a:pt x="10272" y="9985"/>
                        <a:pt x="11570" y="9648"/>
                      </a:cubicBezTo>
                      <a:cubicBezTo>
                        <a:pt x="11815" y="9583"/>
                        <a:pt x="12055" y="9515"/>
                        <a:pt x="12292" y="9441"/>
                      </a:cubicBezTo>
                      <a:cubicBezTo>
                        <a:pt x="9117" y="6502"/>
                        <a:pt x="6159" y="3329"/>
                        <a:pt x="335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4" name="Google Shape;13277;p23">
                  <a:extLst>
                    <a:ext uri="{FF2B5EF4-FFF2-40B4-BE49-F238E27FC236}">
                      <a16:creationId xmlns:a16="http://schemas.microsoft.com/office/drawing/2014/main" id="{A4773EA5-C9FC-40EE-962F-8C48349A2DD4}"/>
                    </a:ext>
                  </a:extLst>
                </p:cNvPr>
                <p:cNvSpPr/>
                <p:nvPr/>
              </p:nvSpPr>
              <p:spPr>
                <a:xfrm>
                  <a:off x="1632875" y="1524150"/>
                  <a:ext cx="215050" cy="152750"/>
                </a:xfrm>
                <a:custGeom>
                  <a:avLst/>
                  <a:gdLst/>
                  <a:ahLst/>
                  <a:cxnLst/>
                  <a:rect l="l" t="t" r="r" b="b"/>
                  <a:pathLst>
                    <a:path w="8602" h="6110" extrusionOk="0">
                      <a:moveTo>
                        <a:pt x="283" y="1"/>
                      </a:moveTo>
                      <a:cubicBezTo>
                        <a:pt x="189" y="1"/>
                        <a:pt x="95" y="1"/>
                        <a:pt x="0" y="2"/>
                      </a:cubicBezTo>
                      <a:cubicBezTo>
                        <a:pt x="2086" y="2100"/>
                        <a:pt x="4229" y="4136"/>
                        <a:pt x="6429" y="6110"/>
                      </a:cubicBezTo>
                      <a:cubicBezTo>
                        <a:pt x="7162" y="5578"/>
                        <a:pt x="7878" y="5092"/>
                        <a:pt x="8601" y="4686"/>
                      </a:cubicBezTo>
                      <a:cubicBezTo>
                        <a:pt x="8213" y="4278"/>
                        <a:pt x="7819" y="3874"/>
                        <a:pt x="7438" y="3459"/>
                      </a:cubicBezTo>
                      <a:cubicBezTo>
                        <a:pt x="6469" y="2408"/>
                        <a:pt x="5551" y="1324"/>
                        <a:pt x="4650" y="227"/>
                      </a:cubicBezTo>
                      <a:cubicBezTo>
                        <a:pt x="3190" y="80"/>
                        <a:pt x="1734" y="1"/>
                        <a:pt x="2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5" name="Google Shape;13278;p23">
                  <a:extLst>
                    <a:ext uri="{FF2B5EF4-FFF2-40B4-BE49-F238E27FC236}">
                      <a16:creationId xmlns:a16="http://schemas.microsoft.com/office/drawing/2014/main" id="{E6D1C811-BC6E-4414-80E1-F47CF74A2EE9}"/>
                    </a:ext>
                  </a:extLst>
                </p:cNvPr>
                <p:cNvSpPr/>
                <p:nvPr/>
              </p:nvSpPr>
              <p:spPr>
                <a:xfrm>
                  <a:off x="1833800" y="1540175"/>
                  <a:ext cx="154675" cy="77375"/>
                </a:xfrm>
                <a:custGeom>
                  <a:avLst/>
                  <a:gdLst/>
                  <a:ahLst/>
                  <a:cxnLst/>
                  <a:rect l="l" t="t" r="r" b="b"/>
                  <a:pathLst>
                    <a:path w="6187" h="3095" extrusionOk="0">
                      <a:moveTo>
                        <a:pt x="0" y="0"/>
                      </a:moveTo>
                      <a:lnTo>
                        <a:pt x="0" y="0"/>
                      </a:lnTo>
                      <a:cubicBezTo>
                        <a:pt x="345" y="394"/>
                        <a:pt x="693" y="784"/>
                        <a:pt x="1049" y="1169"/>
                      </a:cubicBezTo>
                      <a:cubicBezTo>
                        <a:pt x="1647" y="1819"/>
                        <a:pt x="2259" y="2456"/>
                        <a:pt x="2871" y="3094"/>
                      </a:cubicBezTo>
                      <a:cubicBezTo>
                        <a:pt x="3383" y="2966"/>
                        <a:pt x="3908" y="2896"/>
                        <a:pt x="4450" y="2896"/>
                      </a:cubicBezTo>
                      <a:cubicBezTo>
                        <a:pt x="4861" y="2896"/>
                        <a:pt x="5283" y="2936"/>
                        <a:pt x="5717" y="3023"/>
                      </a:cubicBezTo>
                      <a:cubicBezTo>
                        <a:pt x="5754" y="3030"/>
                        <a:pt x="5787" y="3033"/>
                        <a:pt x="5818" y="3033"/>
                      </a:cubicBezTo>
                      <a:cubicBezTo>
                        <a:pt x="6155" y="3033"/>
                        <a:pt x="6187" y="2620"/>
                        <a:pt x="5937" y="1955"/>
                      </a:cubicBezTo>
                      <a:cubicBezTo>
                        <a:pt x="4200" y="873"/>
                        <a:pt x="2091" y="332"/>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6" name="Google Shape;13279;p23">
                  <a:extLst>
                    <a:ext uri="{FF2B5EF4-FFF2-40B4-BE49-F238E27FC236}">
                      <a16:creationId xmlns:a16="http://schemas.microsoft.com/office/drawing/2014/main" id="{EB5248D6-E3C7-4C7E-AC8D-E3BDE9912D50}"/>
                    </a:ext>
                  </a:extLst>
                </p:cNvPr>
                <p:cNvSpPr/>
                <p:nvPr/>
              </p:nvSpPr>
              <p:spPr>
                <a:xfrm>
                  <a:off x="1397850" y="1528000"/>
                  <a:ext cx="348175" cy="262775"/>
                </a:xfrm>
                <a:custGeom>
                  <a:avLst/>
                  <a:gdLst/>
                  <a:ahLst/>
                  <a:cxnLst/>
                  <a:rect l="l" t="t" r="r" b="b"/>
                  <a:pathLst>
                    <a:path w="13927" h="10511" extrusionOk="0">
                      <a:moveTo>
                        <a:pt x="6284" y="0"/>
                      </a:moveTo>
                      <a:cubicBezTo>
                        <a:pt x="4169" y="196"/>
                        <a:pt x="2071" y="585"/>
                        <a:pt x="1" y="1210"/>
                      </a:cubicBezTo>
                      <a:cubicBezTo>
                        <a:pt x="2816" y="4499"/>
                        <a:pt x="5793" y="7624"/>
                        <a:pt x="8991" y="10511"/>
                      </a:cubicBezTo>
                      <a:cubicBezTo>
                        <a:pt x="10849" y="9615"/>
                        <a:pt x="12446" y="8475"/>
                        <a:pt x="13926" y="7372"/>
                      </a:cubicBezTo>
                      <a:cubicBezTo>
                        <a:pt x="11292" y="5006"/>
                        <a:pt x="8746" y="2549"/>
                        <a:pt x="62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7" name="Google Shape;13280;p23">
                  <a:extLst>
                    <a:ext uri="{FF2B5EF4-FFF2-40B4-BE49-F238E27FC236}">
                      <a16:creationId xmlns:a16="http://schemas.microsoft.com/office/drawing/2014/main" id="{B61DABA3-8F1A-4DDE-9083-5FB7C7548799}"/>
                    </a:ext>
                  </a:extLst>
                </p:cNvPr>
                <p:cNvSpPr/>
                <p:nvPr/>
              </p:nvSpPr>
              <p:spPr>
                <a:xfrm>
                  <a:off x="1559675" y="1654175"/>
                  <a:ext cx="195050" cy="117900"/>
                </a:xfrm>
                <a:custGeom>
                  <a:avLst/>
                  <a:gdLst/>
                  <a:ahLst/>
                  <a:cxnLst/>
                  <a:rect l="l" t="t" r="r" b="b"/>
                  <a:pathLst>
                    <a:path w="7802" h="4716" extrusionOk="0">
                      <a:moveTo>
                        <a:pt x="7132" y="1"/>
                      </a:moveTo>
                      <a:cubicBezTo>
                        <a:pt x="7035" y="1"/>
                        <a:pt x="6935" y="33"/>
                        <a:pt x="6844" y="109"/>
                      </a:cubicBezTo>
                      <a:cubicBezTo>
                        <a:pt x="4940" y="1699"/>
                        <a:pt x="2784" y="2960"/>
                        <a:pt x="466" y="3842"/>
                      </a:cubicBezTo>
                      <a:cubicBezTo>
                        <a:pt x="1" y="4020"/>
                        <a:pt x="132" y="4715"/>
                        <a:pt x="542" y="4715"/>
                      </a:cubicBezTo>
                      <a:cubicBezTo>
                        <a:pt x="590" y="4715"/>
                        <a:pt x="642" y="4706"/>
                        <a:pt x="698" y="4684"/>
                      </a:cubicBezTo>
                      <a:cubicBezTo>
                        <a:pt x="3156" y="3750"/>
                        <a:pt x="5442" y="2413"/>
                        <a:pt x="7461" y="726"/>
                      </a:cubicBezTo>
                      <a:cubicBezTo>
                        <a:pt x="7802" y="442"/>
                        <a:pt x="7490" y="1"/>
                        <a:pt x="7132" y="1"/>
                      </a:cubicBezTo>
                      <a:close/>
                    </a:path>
                  </a:pathLst>
                </a:custGeom>
                <a:solidFill>
                  <a:srgbClr val="9FCAB8">
                    <a:alpha val="2067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98" name="Google Shape;13281;p23">
                  <a:extLst>
                    <a:ext uri="{FF2B5EF4-FFF2-40B4-BE49-F238E27FC236}">
                      <a16:creationId xmlns:a16="http://schemas.microsoft.com/office/drawing/2014/main" id="{376A67C7-7A02-4270-9C66-066EB8797AAC}"/>
                    </a:ext>
                  </a:extLst>
                </p:cNvPr>
                <p:cNvSpPr/>
                <p:nvPr/>
              </p:nvSpPr>
              <p:spPr>
                <a:xfrm>
                  <a:off x="1756075" y="1600875"/>
                  <a:ext cx="81850" cy="44075"/>
                </a:xfrm>
                <a:custGeom>
                  <a:avLst/>
                  <a:gdLst/>
                  <a:ahLst/>
                  <a:cxnLst/>
                  <a:rect l="l" t="t" r="r" b="b"/>
                  <a:pathLst>
                    <a:path w="3273" h="1763" extrusionOk="0">
                      <a:moveTo>
                        <a:pt x="2671" y="0"/>
                      </a:moveTo>
                      <a:cubicBezTo>
                        <a:pt x="2631" y="0"/>
                        <a:pt x="2589" y="6"/>
                        <a:pt x="2544" y="18"/>
                      </a:cubicBezTo>
                      <a:cubicBezTo>
                        <a:pt x="1792" y="227"/>
                        <a:pt x="1073" y="538"/>
                        <a:pt x="405" y="942"/>
                      </a:cubicBezTo>
                      <a:cubicBezTo>
                        <a:pt x="1" y="1188"/>
                        <a:pt x="248" y="1763"/>
                        <a:pt x="625" y="1763"/>
                      </a:cubicBezTo>
                      <a:cubicBezTo>
                        <a:pt x="696" y="1763"/>
                        <a:pt x="771" y="1743"/>
                        <a:pt x="847" y="1696"/>
                      </a:cubicBezTo>
                      <a:cubicBezTo>
                        <a:pt x="1448" y="1330"/>
                        <a:pt x="2098" y="1049"/>
                        <a:pt x="2777" y="861"/>
                      </a:cubicBezTo>
                      <a:cubicBezTo>
                        <a:pt x="3274" y="722"/>
                        <a:pt x="3120" y="0"/>
                        <a:pt x="2671" y="0"/>
                      </a:cubicBezTo>
                      <a:close/>
                    </a:path>
                  </a:pathLst>
                </a:custGeom>
                <a:solidFill>
                  <a:srgbClr val="9FCAB8">
                    <a:alpha val="2067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031" name="Google Shape;13282;p23">
                <a:extLst>
                  <a:ext uri="{FF2B5EF4-FFF2-40B4-BE49-F238E27FC236}">
                    <a16:creationId xmlns:a16="http://schemas.microsoft.com/office/drawing/2014/main" id="{E0B95587-B063-4814-B7F5-C5B61EA282A9}"/>
                  </a:ext>
                </a:extLst>
              </p:cNvPr>
              <p:cNvGrpSpPr/>
              <p:nvPr/>
            </p:nvGrpSpPr>
            <p:grpSpPr>
              <a:xfrm rot="551135">
                <a:off x="333827" y="1135658"/>
                <a:ext cx="1290043" cy="1250960"/>
                <a:chOff x="1640584" y="2123500"/>
                <a:chExt cx="1148539" cy="1113743"/>
              </a:xfrm>
            </p:grpSpPr>
            <p:sp>
              <p:nvSpPr>
                <p:cNvPr id="1032" name="Google Shape;13283;p23">
                  <a:extLst>
                    <a:ext uri="{FF2B5EF4-FFF2-40B4-BE49-F238E27FC236}">
                      <a16:creationId xmlns:a16="http://schemas.microsoft.com/office/drawing/2014/main" id="{2CD1CB91-921D-4C17-A117-D32CE01B4E3C}"/>
                    </a:ext>
                  </a:extLst>
                </p:cNvPr>
                <p:cNvSpPr/>
                <p:nvPr/>
              </p:nvSpPr>
              <p:spPr>
                <a:xfrm rot="1271479">
                  <a:off x="1762549" y="2258456"/>
                  <a:ext cx="904609" cy="843831"/>
                </a:xfrm>
                <a:custGeom>
                  <a:avLst/>
                  <a:gdLst/>
                  <a:ahLst/>
                  <a:cxnLst/>
                  <a:rect l="l" t="t" r="r" b="b"/>
                  <a:pathLst>
                    <a:path w="56845" h="53015" extrusionOk="0">
                      <a:moveTo>
                        <a:pt x="35396" y="1"/>
                      </a:moveTo>
                      <a:cubicBezTo>
                        <a:pt x="35352" y="1"/>
                        <a:pt x="35310" y="7"/>
                        <a:pt x="35268" y="20"/>
                      </a:cubicBezTo>
                      <a:cubicBezTo>
                        <a:pt x="29606" y="1731"/>
                        <a:pt x="27381" y="5963"/>
                        <a:pt x="27381" y="5963"/>
                      </a:cubicBezTo>
                      <a:cubicBezTo>
                        <a:pt x="25115" y="2600"/>
                        <a:pt x="21471" y="509"/>
                        <a:pt x="19933" y="509"/>
                      </a:cubicBezTo>
                      <a:cubicBezTo>
                        <a:pt x="19662" y="509"/>
                        <a:pt x="19457" y="573"/>
                        <a:pt x="19336" y="707"/>
                      </a:cubicBezTo>
                      <a:cubicBezTo>
                        <a:pt x="16611" y="3709"/>
                        <a:pt x="17272" y="9556"/>
                        <a:pt x="17272" y="9556"/>
                      </a:cubicBezTo>
                      <a:cubicBezTo>
                        <a:pt x="14925" y="7571"/>
                        <a:pt x="11354" y="6722"/>
                        <a:pt x="9240" y="6722"/>
                      </a:cubicBezTo>
                      <a:cubicBezTo>
                        <a:pt x="8235" y="6722"/>
                        <a:pt x="7559" y="6914"/>
                        <a:pt x="7502" y="7268"/>
                      </a:cubicBezTo>
                      <a:cubicBezTo>
                        <a:pt x="6788" y="11712"/>
                        <a:pt x="9820" y="16427"/>
                        <a:pt x="9820" y="16427"/>
                      </a:cubicBezTo>
                      <a:cubicBezTo>
                        <a:pt x="9719" y="16424"/>
                        <a:pt x="9619" y="16422"/>
                        <a:pt x="9518" y="16422"/>
                      </a:cubicBezTo>
                      <a:cubicBezTo>
                        <a:pt x="5513" y="16422"/>
                        <a:pt x="1643" y="18911"/>
                        <a:pt x="1936" y="19982"/>
                      </a:cubicBezTo>
                      <a:cubicBezTo>
                        <a:pt x="2920" y="23572"/>
                        <a:pt x="7626" y="25662"/>
                        <a:pt x="7626" y="25662"/>
                      </a:cubicBezTo>
                      <a:cubicBezTo>
                        <a:pt x="3989" y="27243"/>
                        <a:pt x="1" y="32676"/>
                        <a:pt x="1290" y="33550"/>
                      </a:cubicBezTo>
                      <a:cubicBezTo>
                        <a:pt x="4116" y="35461"/>
                        <a:pt x="9044" y="35902"/>
                        <a:pt x="9044" y="35902"/>
                      </a:cubicBezTo>
                      <a:cubicBezTo>
                        <a:pt x="7268" y="39093"/>
                        <a:pt x="7224" y="45603"/>
                        <a:pt x="8726" y="45699"/>
                      </a:cubicBezTo>
                      <a:cubicBezTo>
                        <a:pt x="8993" y="45716"/>
                        <a:pt x="9260" y="45724"/>
                        <a:pt x="9526" y="45724"/>
                      </a:cubicBezTo>
                      <a:cubicBezTo>
                        <a:pt x="13221" y="45724"/>
                        <a:pt x="16726" y="44215"/>
                        <a:pt x="16726" y="44215"/>
                      </a:cubicBezTo>
                      <a:cubicBezTo>
                        <a:pt x="16898" y="48226"/>
                        <a:pt x="19702" y="52226"/>
                        <a:pt x="20688" y="52226"/>
                      </a:cubicBezTo>
                      <a:cubicBezTo>
                        <a:pt x="20714" y="52226"/>
                        <a:pt x="20740" y="52223"/>
                        <a:pt x="20764" y="52217"/>
                      </a:cubicBezTo>
                      <a:cubicBezTo>
                        <a:pt x="24220" y="51360"/>
                        <a:pt x="28005" y="47880"/>
                        <a:pt x="28005" y="47880"/>
                      </a:cubicBezTo>
                      <a:cubicBezTo>
                        <a:pt x="29652" y="50276"/>
                        <a:pt x="34128" y="53015"/>
                        <a:pt x="35913" y="53015"/>
                      </a:cubicBezTo>
                      <a:cubicBezTo>
                        <a:pt x="36221" y="53015"/>
                        <a:pt x="36449" y="52933"/>
                        <a:pt x="36569" y="52754"/>
                      </a:cubicBezTo>
                      <a:cubicBezTo>
                        <a:pt x="38444" y="49941"/>
                        <a:pt x="38370" y="45144"/>
                        <a:pt x="38370" y="45143"/>
                      </a:cubicBezTo>
                      <a:lnTo>
                        <a:pt x="38370" y="45143"/>
                      </a:lnTo>
                      <a:cubicBezTo>
                        <a:pt x="39785" y="46033"/>
                        <a:pt x="43750" y="47047"/>
                        <a:pt x="45784" y="47047"/>
                      </a:cubicBezTo>
                      <a:cubicBezTo>
                        <a:pt x="46461" y="47047"/>
                        <a:pt x="46924" y="46935"/>
                        <a:pt x="47009" y="46669"/>
                      </a:cubicBezTo>
                      <a:cubicBezTo>
                        <a:pt x="48133" y="43166"/>
                        <a:pt x="46722" y="37648"/>
                        <a:pt x="46722" y="37648"/>
                      </a:cubicBezTo>
                      <a:lnTo>
                        <a:pt x="46722" y="37648"/>
                      </a:lnTo>
                      <a:cubicBezTo>
                        <a:pt x="47145" y="37687"/>
                        <a:pt x="47575" y="37706"/>
                        <a:pt x="48008" y="37706"/>
                      </a:cubicBezTo>
                      <a:cubicBezTo>
                        <a:pt x="52176" y="37706"/>
                        <a:pt x="56525" y="36007"/>
                        <a:pt x="56285" y="34888"/>
                      </a:cubicBezTo>
                      <a:cubicBezTo>
                        <a:pt x="55341" y="30484"/>
                        <a:pt x="51040" y="27949"/>
                        <a:pt x="51040" y="27949"/>
                      </a:cubicBezTo>
                      <a:cubicBezTo>
                        <a:pt x="55565" y="25201"/>
                        <a:pt x="56845" y="20013"/>
                        <a:pt x="56359" y="19309"/>
                      </a:cubicBezTo>
                      <a:cubicBezTo>
                        <a:pt x="54208" y="16192"/>
                        <a:pt x="48336" y="15495"/>
                        <a:pt x="48336" y="15495"/>
                      </a:cubicBezTo>
                      <a:cubicBezTo>
                        <a:pt x="49299" y="11742"/>
                        <a:pt x="48265" y="6225"/>
                        <a:pt x="47152" y="6125"/>
                      </a:cubicBezTo>
                      <a:cubicBezTo>
                        <a:pt x="46889" y="6101"/>
                        <a:pt x="46625" y="6090"/>
                        <a:pt x="46362" y="6090"/>
                      </a:cubicBezTo>
                      <a:cubicBezTo>
                        <a:pt x="42495" y="6090"/>
                        <a:pt x="38746" y="8476"/>
                        <a:pt x="38746" y="8476"/>
                      </a:cubicBezTo>
                      <a:cubicBezTo>
                        <a:pt x="38806" y="6123"/>
                        <a:pt x="36758" y="1"/>
                        <a:pt x="353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33" name="Google Shape;13284;p23">
                  <a:extLst>
                    <a:ext uri="{FF2B5EF4-FFF2-40B4-BE49-F238E27FC236}">
                      <a16:creationId xmlns:a16="http://schemas.microsoft.com/office/drawing/2014/main" id="{629C38CB-B357-4185-8925-BC20BBAB8E72}"/>
                    </a:ext>
                  </a:extLst>
                </p:cNvPr>
                <p:cNvSpPr/>
                <p:nvPr/>
              </p:nvSpPr>
              <p:spPr>
                <a:xfrm rot="1271479">
                  <a:off x="2043800" y="2229405"/>
                  <a:ext cx="217046" cy="214591"/>
                </a:xfrm>
                <a:custGeom>
                  <a:avLst/>
                  <a:gdLst/>
                  <a:ahLst/>
                  <a:cxnLst/>
                  <a:rect l="l" t="t" r="r" b="b"/>
                  <a:pathLst>
                    <a:path w="13639" h="13482" extrusionOk="0">
                      <a:moveTo>
                        <a:pt x="8915" y="1"/>
                      </a:moveTo>
                      <a:cubicBezTo>
                        <a:pt x="6531" y="3083"/>
                        <a:pt x="7142" y="8501"/>
                        <a:pt x="7142" y="8501"/>
                      </a:cubicBezTo>
                      <a:cubicBezTo>
                        <a:pt x="5098" y="6774"/>
                        <a:pt x="2129" y="5905"/>
                        <a:pt x="0" y="5711"/>
                      </a:cubicBezTo>
                      <a:lnTo>
                        <a:pt x="0" y="5711"/>
                      </a:lnTo>
                      <a:cubicBezTo>
                        <a:pt x="2533" y="8718"/>
                        <a:pt x="5814" y="11123"/>
                        <a:pt x="8977" y="13481"/>
                      </a:cubicBezTo>
                      <a:cubicBezTo>
                        <a:pt x="10354" y="12249"/>
                        <a:pt x="11939" y="11246"/>
                        <a:pt x="13639" y="10497"/>
                      </a:cubicBezTo>
                      <a:cubicBezTo>
                        <a:pt x="11208" y="7496"/>
                        <a:pt x="9928" y="3750"/>
                        <a:pt x="8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34" name="Google Shape;13285;p23">
                  <a:extLst>
                    <a:ext uri="{FF2B5EF4-FFF2-40B4-BE49-F238E27FC236}">
                      <a16:creationId xmlns:a16="http://schemas.microsoft.com/office/drawing/2014/main" id="{9C89036A-09DA-4BF8-966E-E414F55CF606}"/>
                    </a:ext>
                  </a:extLst>
                </p:cNvPr>
                <p:cNvSpPr/>
                <p:nvPr/>
              </p:nvSpPr>
              <p:spPr>
                <a:xfrm rot="1271479">
                  <a:off x="1818667" y="2469776"/>
                  <a:ext cx="201037" cy="165264"/>
                </a:xfrm>
                <a:custGeom>
                  <a:avLst/>
                  <a:gdLst/>
                  <a:ahLst/>
                  <a:cxnLst/>
                  <a:rect l="l" t="t" r="r" b="b"/>
                  <a:pathLst>
                    <a:path w="12633" h="10383" extrusionOk="0">
                      <a:moveTo>
                        <a:pt x="248" y="1"/>
                      </a:moveTo>
                      <a:lnTo>
                        <a:pt x="248" y="1"/>
                      </a:lnTo>
                      <a:cubicBezTo>
                        <a:pt x="1531" y="3250"/>
                        <a:pt x="5751" y="5125"/>
                        <a:pt x="5751" y="5125"/>
                      </a:cubicBezTo>
                      <a:cubicBezTo>
                        <a:pt x="3542" y="6087"/>
                        <a:pt x="1206" y="8466"/>
                        <a:pt x="0" y="10383"/>
                      </a:cubicBezTo>
                      <a:cubicBezTo>
                        <a:pt x="3854" y="9387"/>
                        <a:pt x="7612" y="8030"/>
                        <a:pt x="11383" y="6719"/>
                      </a:cubicBezTo>
                      <a:cubicBezTo>
                        <a:pt x="11520" y="4747"/>
                        <a:pt x="11961" y="2776"/>
                        <a:pt x="12633" y="954"/>
                      </a:cubicBezTo>
                      <a:lnTo>
                        <a:pt x="12633" y="954"/>
                      </a:lnTo>
                      <a:cubicBezTo>
                        <a:pt x="11706" y="975"/>
                        <a:pt x="10779" y="990"/>
                        <a:pt x="9853" y="990"/>
                      </a:cubicBezTo>
                      <a:cubicBezTo>
                        <a:pt x="6607" y="990"/>
                        <a:pt x="3378" y="803"/>
                        <a:pt x="2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35" name="Google Shape;13286;p23">
                  <a:extLst>
                    <a:ext uri="{FF2B5EF4-FFF2-40B4-BE49-F238E27FC236}">
                      <a16:creationId xmlns:a16="http://schemas.microsoft.com/office/drawing/2014/main" id="{1BDEE473-3456-45B2-946E-BB0841FACF4A}"/>
                    </a:ext>
                  </a:extLst>
                </p:cNvPr>
                <p:cNvSpPr/>
                <p:nvPr/>
              </p:nvSpPr>
              <p:spPr>
                <a:xfrm rot="1271479">
                  <a:off x="2403186" y="2365849"/>
                  <a:ext cx="194369" cy="207635"/>
                </a:xfrm>
                <a:custGeom>
                  <a:avLst/>
                  <a:gdLst/>
                  <a:ahLst/>
                  <a:cxnLst/>
                  <a:rect l="l" t="t" r="r" b="b"/>
                  <a:pathLst>
                    <a:path w="12214" h="13045" extrusionOk="0">
                      <a:moveTo>
                        <a:pt x="2344" y="0"/>
                      </a:moveTo>
                      <a:cubicBezTo>
                        <a:pt x="1400" y="2919"/>
                        <a:pt x="444" y="5827"/>
                        <a:pt x="49" y="8888"/>
                      </a:cubicBezTo>
                      <a:cubicBezTo>
                        <a:pt x="39" y="8957"/>
                        <a:pt x="23" y="9025"/>
                        <a:pt x="1" y="9091"/>
                      </a:cubicBezTo>
                      <a:cubicBezTo>
                        <a:pt x="2812" y="9644"/>
                        <a:pt x="5549" y="11061"/>
                        <a:pt x="7735" y="13045"/>
                      </a:cubicBezTo>
                      <a:cubicBezTo>
                        <a:pt x="9038" y="10211"/>
                        <a:pt x="10339" y="7377"/>
                        <a:pt x="12214" y="4935"/>
                      </a:cubicBezTo>
                      <a:cubicBezTo>
                        <a:pt x="12178" y="4935"/>
                        <a:pt x="12142" y="4935"/>
                        <a:pt x="12106" y="4935"/>
                      </a:cubicBezTo>
                      <a:cubicBezTo>
                        <a:pt x="8239" y="4935"/>
                        <a:pt x="4490" y="7318"/>
                        <a:pt x="4490" y="7318"/>
                      </a:cubicBezTo>
                      <a:cubicBezTo>
                        <a:pt x="4532" y="5604"/>
                        <a:pt x="3458" y="1891"/>
                        <a:pt x="2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36" name="Google Shape;13287;p23">
                  <a:extLst>
                    <a:ext uri="{FF2B5EF4-FFF2-40B4-BE49-F238E27FC236}">
                      <a16:creationId xmlns:a16="http://schemas.microsoft.com/office/drawing/2014/main" id="{3DA3BB25-53EC-43C8-B453-CB6C68FF788E}"/>
                    </a:ext>
                  </a:extLst>
                </p:cNvPr>
                <p:cNvSpPr/>
                <p:nvPr/>
              </p:nvSpPr>
              <p:spPr>
                <a:xfrm rot="1271479">
                  <a:off x="2152760" y="2903541"/>
                  <a:ext cx="184964" cy="227467"/>
                </a:xfrm>
                <a:custGeom>
                  <a:avLst/>
                  <a:gdLst/>
                  <a:ahLst/>
                  <a:cxnLst/>
                  <a:rect l="l" t="t" r="r" b="b"/>
                  <a:pathLst>
                    <a:path w="11623" h="14291" extrusionOk="0">
                      <a:moveTo>
                        <a:pt x="5761" y="0"/>
                      </a:moveTo>
                      <a:cubicBezTo>
                        <a:pt x="4396" y="985"/>
                        <a:pt x="2900" y="1788"/>
                        <a:pt x="1293" y="2363"/>
                      </a:cubicBezTo>
                      <a:cubicBezTo>
                        <a:pt x="870" y="2514"/>
                        <a:pt x="438" y="2648"/>
                        <a:pt x="1" y="2770"/>
                      </a:cubicBezTo>
                      <a:cubicBezTo>
                        <a:pt x="515" y="4345"/>
                        <a:pt x="1069" y="5906"/>
                        <a:pt x="1666" y="7454"/>
                      </a:cubicBezTo>
                      <a:cubicBezTo>
                        <a:pt x="2544" y="9720"/>
                        <a:pt x="3742" y="11962"/>
                        <a:pt x="4558" y="14290"/>
                      </a:cubicBezTo>
                      <a:cubicBezTo>
                        <a:pt x="6397" y="11470"/>
                        <a:pt x="6324" y="6735"/>
                        <a:pt x="6324" y="6735"/>
                      </a:cubicBezTo>
                      <a:lnTo>
                        <a:pt x="6324" y="6735"/>
                      </a:lnTo>
                      <a:cubicBezTo>
                        <a:pt x="7334" y="7372"/>
                        <a:pt x="9643" y="8070"/>
                        <a:pt x="11622" y="8417"/>
                      </a:cubicBezTo>
                      <a:cubicBezTo>
                        <a:pt x="9322" y="5887"/>
                        <a:pt x="7404" y="3005"/>
                        <a:pt x="57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37" name="Google Shape;13288;p23">
                  <a:extLst>
                    <a:ext uri="{FF2B5EF4-FFF2-40B4-BE49-F238E27FC236}">
                      <a16:creationId xmlns:a16="http://schemas.microsoft.com/office/drawing/2014/main" id="{8C800292-6E87-49CF-94A0-A0FB30A86A5A}"/>
                    </a:ext>
                  </a:extLst>
                </p:cNvPr>
                <p:cNvSpPr/>
                <p:nvPr/>
              </p:nvSpPr>
              <p:spPr>
                <a:xfrm rot="1271479">
                  <a:off x="2431535" y="2719191"/>
                  <a:ext cx="194591" cy="211280"/>
                </a:xfrm>
                <a:custGeom>
                  <a:avLst/>
                  <a:gdLst/>
                  <a:ahLst/>
                  <a:cxnLst/>
                  <a:rect l="l" t="t" r="r" b="b"/>
                  <a:pathLst>
                    <a:path w="12228" h="13274" extrusionOk="0">
                      <a:moveTo>
                        <a:pt x="12228" y="1"/>
                      </a:moveTo>
                      <a:lnTo>
                        <a:pt x="12228" y="1"/>
                      </a:lnTo>
                      <a:cubicBezTo>
                        <a:pt x="8942" y="1214"/>
                        <a:pt x="5626" y="2337"/>
                        <a:pt x="2266" y="3318"/>
                      </a:cubicBezTo>
                      <a:cubicBezTo>
                        <a:pt x="2060" y="3479"/>
                        <a:pt x="1797" y="3561"/>
                        <a:pt x="1534" y="3561"/>
                      </a:cubicBezTo>
                      <a:cubicBezTo>
                        <a:pt x="1499" y="3561"/>
                        <a:pt x="1464" y="3560"/>
                        <a:pt x="1429" y="3557"/>
                      </a:cubicBezTo>
                      <a:cubicBezTo>
                        <a:pt x="1381" y="3571"/>
                        <a:pt x="1333" y="3583"/>
                        <a:pt x="1285" y="3597"/>
                      </a:cubicBezTo>
                      <a:cubicBezTo>
                        <a:pt x="1245" y="4586"/>
                        <a:pt x="1175" y="5572"/>
                        <a:pt x="1012" y="6549"/>
                      </a:cubicBezTo>
                      <a:cubicBezTo>
                        <a:pt x="821" y="7686"/>
                        <a:pt x="470" y="8759"/>
                        <a:pt x="1" y="9781"/>
                      </a:cubicBezTo>
                      <a:cubicBezTo>
                        <a:pt x="3986" y="11247"/>
                        <a:pt x="8029" y="12508"/>
                        <a:pt x="12199" y="13273"/>
                      </a:cubicBezTo>
                      <a:cubicBezTo>
                        <a:pt x="11088" y="9124"/>
                        <a:pt x="7054" y="6747"/>
                        <a:pt x="7054" y="6747"/>
                      </a:cubicBezTo>
                      <a:cubicBezTo>
                        <a:pt x="10097" y="4899"/>
                        <a:pt x="11671" y="1949"/>
                        <a:pt x="12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38" name="Google Shape;13289;p23">
                  <a:extLst>
                    <a:ext uri="{FF2B5EF4-FFF2-40B4-BE49-F238E27FC236}">
                      <a16:creationId xmlns:a16="http://schemas.microsoft.com/office/drawing/2014/main" id="{83D63367-570D-4D96-B92A-C54DEFCA27E2}"/>
                    </a:ext>
                  </a:extLst>
                </p:cNvPr>
                <p:cNvSpPr/>
                <p:nvPr/>
              </p:nvSpPr>
              <p:spPr>
                <a:xfrm rot="1271479">
                  <a:off x="1803822" y="2773451"/>
                  <a:ext cx="226880" cy="197926"/>
                </a:xfrm>
                <a:custGeom>
                  <a:avLst/>
                  <a:gdLst/>
                  <a:ahLst/>
                  <a:cxnLst/>
                  <a:rect l="l" t="t" r="r" b="b"/>
                  <a:pathLst>
                    <a:path w="14257" h="12435" extrusionOk="0">
                      <a:moveTo>
                        <a:pt x="8763" y="1"/>
                      </a:moveTo>
                      <a:cubicBezTo>
                        <a:pt x="5793" y="2292"/>
                        <a:pt x="2871" y="4645"/>
                        <a:pt x="1" y="7062"/>
                      </a:cubicBezTo>
                      <a:cubicBezTo>
                        <a:pt x="142" y="7267"/>
                        <a:pt x="309" y="7387"/>
                        <a:pt x="504" y="7400"/>
                      </a:cubicBezTo>
                      <a:cubicBezTo>
                        <a:pt x="772" y="7417"/>
                        <a:pt x="1040" y="7425"/>
                        <a:pt x="1308" y="7425"/>
                      </a:cubicBezTo>
                      <a:cubicBezTo>
                        <a:pt x="5000" y="7425"/>
                        <a:pt x="8504" y="5917"/>
                        <a:pt x="8504" y="5917"/>
                      </a:cubicBezTo>
                      <a:cubicBezTo>
                        <a:pt x="8611" y="8416"/>
                        <a:pt x="9740" y="10909"/>
                        <a:pt x="10814" y="12435"/>
                      </a:cubicBezTo>
                      <a:cubicBezTo>
                        <a:pt x="11902" y="9272"/>
                        <a:pt x="13051" y="6131"/>
                        <a:pt x="14257" y="3011"/>
                      </a:cubicBezTo>
                      <a:cubicBezTo>
                        <a:pt x="12207" y="2454"/>
                        <a:pt x="10307" y="1474"/>
                        <a:pt x="8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39" name="Google Shape;13290;p23">
                  <a:extLst>
                    <a:ext uri="{FF2B5EF4-FFF2-40B4-BE49-F238E27FC236}">
                      <a16:creationId xmlns:a16="http://schemas.microsoft.com/office/drawing/2014/main" id="{78628411-E371-4314-ABA3-34DB3B180524}"/>
                    </a:ext>
                  </a:extLst>
                </p:cNvPr>
                <p:cNvSpPr/>
                <p:nvPr/>
              </p:nvSpPr>
              <p:spPr>
                <a:xfrm rot="1271479">
                  <a:off x="1846296" y="2382750"/>
                  <a:ext cx="740221" cy="616284"/>
                </a:xfrm>
                <a:custGeom>
                  <a:avLst/>
                  <a:gdLst/>
                  <a:ahLst/>
                  <a:cxnLst/>
                  <a:rect l="l" t="t" r="r" b="b"/>
                  <a:pathLst>
                    <a:path w="46515" h="38719" extrusionOk="0">
                      <a:moveTo>
                        <a:pt x="24350" y="1"/>
                      </a:moveTo>
                      <a:cubicBezTo>
                        <a:pt x="19289" y="1"/>
                        <a:pt x="14009" y="2098"/>
                        <a:pt x="9261" y="6881"/>
                      </a:cubicBezTo>
                      <a:cubicBezTo>
                        <a:pt x="0" y="16215"/>
                        <a:pt x="4277" y="29356"/>
                        <a:pt x="12174" y="34990"/>
                      </a:cubicBezTo>
                      <a:cubicBezTo>
                        <a:pt x="15757" y="37546"/>
                        <a:pt x="19622" y="38719"/>
                        <a:pt x="23394" y="38719"/>
                      </a:cubicBezTo>
                      <a:cubicBezTo>
                        <a:pt x="28681" y="38719"/>
                        <a:pt x="33785" y="36414"/>
                        <a:pt x="37670" y="32383"/>
                      </a:cubicBezTo>
                      <a:cubicBezTo>
                        <a:pt x="43969" y="25850"/>
                        <a:pt x="46515" y="14053"/>
                        <a:pt x="38766" y="6309"/>
                      </a:cubicBezTo>
                      <a:cubicBezTo>
                        <a:pt x="34788" y="2334"/>
                        <a:pt x="29690" y="1"/>
                        <a:pt x="24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40" name="Google Shape;13291;p23">
                  <a:extLst>
                    <a:ext uri="{FF2B5EF4-FFF2-40B4-BE49-F238E27FC236}">
                      <a16:creationId xmlns:a16="http://schemas.microsoft.com/office/drawing/2014/main" id="{D36346F6-38F2-4A79-93A2-36AE87CB7A3E}"/>
                    </a:ext>
                  </a:extLst>
                </p:cNvPr>
                <p:cNvSpPr/>
                <p:nvPr/>
              </p:nvSpPr>
              <p:spPr>
                <a:xfrm rot="1271479">
                  <a:off x="1909215" y="2386231"/>
                  <a:ext cx="631770" cy="616029"/>
                </a:xfrm>
                <a:custGeom>
                  <a:avLst/>
                  <a:gdLst/>
                  <a:ahLst/>
                  <a:cxnLst/>
                  <a:rect l="l" t="t" r="r" b="b"/>
                  <a:pathLst>
                    <a:path w="39700" h="38703" extrusionOk="0">
                      <a:moveTo>
                        <a:pt x="20355" y="0"/>
                      </a:moveTo>
                      <a:cubicBezTo>
                        <a:pt x="19641" y="0"/>
                        <a:pt x="18927" y="42"/>
                        <a:pt x="18216" y="124"/>
                      </a:cubicBezTo>
                      <a:cubicBezTo>
                        <a:pt x="18772" y="2543"/>
                        <a:pt x="19121" y="5005"/>
                        <a:pt x="19485" y="7467"/>
                      </a:cubicBezTo>
                      <a:cubicBezTo>
                        <a:pt x="19592" y="8182"/>
                        <a:pt x="19069" y="8546"/>
                        <a:pt x="18505" y="8546"/>
                      </a:cubicBezTo>
                      <a:cubicBezTo>
                        <a:pt x="17966" y="8546"/>
                        <a:pt x="17388" y="8213"/>
                        <a:pt x="17288" y="7537"/>
                      </a:cubicBezTo>
                      <a:cubicBezTo>
                        <a:pt x="16936" y="5173"/>
                        <a:pt x="16593" y="2820"/>
                        <a:pt x="16050" y="510"/>
                      </a:cubicBezTo>
                      <a:cubicBezTo>
                        <a:pt x="14899" y="787"/>
                        <a:pt x="13774" y="1167"/>
                        <a:pt x="12692" y="1646"/>
                      </a:cubicBezTo>
                      <a:cubicBezTo>
                        <a:pt x="14261" y="4362"/>
                        <a:pt x="15689" y="7156"/>
                        <a:pt x="17065" y="9979"/>
                      </a:cubicBezTo>
                      <a:cubicBezTo>
                        <a:pt x="17494" y="10858"/>
                        <a:pt x="16724" y="11696"/>
                        <a:pt x="16007" y="11696"/>
                      </a:cubicBezTo>
                      <a:cubicBezTo>
                        <a:pt x="15694" y="11696"/>
                        <a:pt x="15391" y="11536"/>
                        <a:pt x="15202" y="11150"/>
                      </a:cubicBezTo>
                      <a:cubicBezTo>
                        <a:pt x="13796" y="8264"/>
                        <a:pt x="12336" y="5409"/>
                        <a:pt x="10727" y="2638"/>
                      </a:cubicBezTo>
                      <a:cubicBezTo>
                        <a:pt x="10018" y="3043"/>
                        <a:pt x="9332" y="3484"/>
                        <a:pt x="8669" y="3960"/>
                      </a:cubicBezTo>
                      <a:cubicBezTo>
                        <a:pt x="10418" y="6440"/>
                        <a:pt x="12214" y="8883"/>
                        <a:pt x="14117" y="11248"/>
                      </a:cubicBezTo>
                      <a:cubicBezTo>
                        <a:pt x="14753" y="12039"/>
                        <a:pt x="13971" y="12856"/>
                        <a:pt x="13155" y="12856"/>
                      </a:cubicBezTo>
                      <a:cubicBezTo>
                        <a:pt x="12831" y="12856"/>
                        <a:pt x="12501" y="12728"/>
                        <a:pt x="12253" y="12419"/>
                      </a:cubicBezTo>
                      <a:cubicBezTo>
                        <a:pt x="10400" y="10114"/>
                        <a:pt x="8647" y="7736"/>
                        <a:pt x="6940" y="5324"/>
                      </a:cubicBezTo>
                      <a:cubicBezTo>
                        <a:pt x="6378" y="5806"/>
                        <a:pt x="5819" y="6319"/>
                        <a:pt x="5269" y="6873"/>
                      </a:cubicBezTo>
                      <a:cubicBezTo>
                        <a:pt x="4733" y="7414"/>
                        <a:pt x="4228" y="7986"/>
                        <a:pt x="3756" y="8584"/>
                      </a:cubicBezTo>
                      <a:cubicBezTo>
                        <a:pt x="5645" y="9775"/>
                        <a:pt x="7551" y="10937"/>
                        <a:pt x="9476" y="12069"/>
                      </a:cubicBezTo>
                      <a:cubicBezTo>
                        <a:pt x="10507" y="12677"/>
                        <a:pt x="9914" y="14161"/>
                        <a:pt x="8966" y="14161"/>
                      </a:cubicBezTo>
                      <a:cubicBezTo>
                        <a:pt x="8795" y="14161"/>
                        <a:pt x="8613" y="14113"/>
                        <a:pt x="8426" y="14003"/>
                      </a:cubicBezTo>
                      <a:cubicBezTo>
                        <a:pt x="6433" y="12829"/>
                        <a:pt x="4457" y="11624"/>
                        <a:pt x="2501" y="10389"/>
                      </a:cubicBezTo>
                      <a:cubicBezTo>
                        <a:pt x="1824" y="11499"/>
                        <a:pt x="1277" y="12682"/>
                        <a:pt x="869" y="13915"/>
                      </a:cubicBezTo>
                      <a:cubicBezTo>
                        <a:pt x="2705" y="14530"/>
                        <a:pt x="4581" y="15032"/>
                        <a:pt x="6440" y="15580"/>
                      </a:cubicBezTo>
                      <a:cubicBezTo>
                        <a:pt x="7678" y="15945"/>
                        <a:pt x="7358" y="17768"/>
                        <a:pt x="6251" y="17768"/>
                      </a:cubicBezTo>
                      <a:cubicBezTo>
                        <a:pt x="6148" y="17768"/>
                        <a:pt x="6038" y="17753"/>
                        <a:pt x="5922" y="17718"/>
                      </a:cubicBezTo>
                      <a:cubicBezTo>
                        <a:pt x="4051" y="17167"/>
                        <a:pt x="2171" y="16650"/>
                        <a:pt x="323" y="16036"/>
                      </a:cubicBezTo>
                      <a:cubicBezTo>
                        <a:pt x="97" y="17244"/>
                        <a:pt x="1" y="18472"/>
                        <a:pt x="38" y="19700"/>
                      </a:cubicBezTo>
                      <a:cubicBezTo>
                        <a:pt x="860" y="19779"/>
                        <a:pt x="1686" y="19805"/>
                        <a:pt x="2515" y="19805"/>
                      </a:cubicBezTo>
                      <a:cubicBezTo>
                        <a:pt x="3198" y="19805"/>
                        <a:pt x="3883" y="19787"/>
                        <a:pt x="4571" y="19765"/>
                      </a:cubicBezTo>
                      <a:cubicBezTo>
                        <a:pt x="4585" y="19765"/>
                        <a:pt x="4599" y="19765"/>
                        <a:pt x="4613" y="19765"/>
                      </a:cubicBezTo>
                      <a:cubicBezTo>
                        <a:pt x="5989" y="19765"/>
                        <a:pt x="6043" y="21921"/>
                        <a:pt x="4641" y="21965"/>
                      </a:cubicBezTo>
                      <a:cubicBezTo>
                        <a:pt x="3953" y="21986"/>
                        <a:pt x="3266" y="22002"/>
                        <a:pt x="2581" y="22002"/>
                      </a:cubicBezTo>
                      <a:cubicBezTo>
                        <a:pt x="1797" y="22002"/>
                        <a:pt x="1016" y="21981"/>
                        <a:pt x="238" y="21921"/>
                      </a:cubicBezTo>
                      <a:lnTo>
                        <a:pt x="238" y="21921"/>
                      </a:lnTo>
                      <a:cubicBezTo>
                        <a:pt x="433" y="23190"/>
                        <a:pt x="754" y="24434"/>
                        <a:pt x="1196" y="25639"/>
                      </a:cubicBezTo>
                      <a:cubicBezTo>
                        <a:pt x="2801" y="25164"/>
                        <a:pt x="4371" y="24224"/>
                        <a:pt x="5791" y="23611"/>
                      </a:cubicBezTo>
                      <a:cubicBezTo>
                        <a:pt x="5941" y="23546"/>
                        <a:pt x="6083" y="23517"/>
                        <a:pt x="6214" y="23517"/>
                      </a:cubicBezTo>
                      <a:cubicBezTo>
                        <a:pt x="7215" y="23517"/>
                        <a:pt x="7579" y="25223"/>
                        <a:pt x="6442" y="25713"/>
                      </a:cubicBezTo>
                      <a:cubicBezTo>
                        <a:pt x="4988" y="26340"/>
                        <a:pt x="3535" y="27109"/>
                        <a:pt x="2029" y="27605"/>
                      </a:cubicBezTo>
                      <a:cubicBezTo>
                        <a:pt x="2620" y="28812"/>
                        <a:pt x="3329" y="29958"/>
                        <a:pt x="4146" y="31025"/>
                      </a:cubicBezTo>
                      <a:cubicBezTo>
                        <a:pt x="5524" y="29617"/>
                        <a:pt x="6984" y="28292"/>
                        <a:pt x="8519" y="27056"/>
                      </a:cubicBezTo>
                      <a:cubicBezTo>
                        <a:pt x="8722" y="26892"/>
                        <a:pt x="8927" y="26822"/>
                        <a:pt x="9119" y="26822"/>
                      </a:cubicBezTo>
                      <a:cubicBezTo>
                        <a:pt x="9972" y="26822"/>
                        <a:pt x="10578" y="28203"/>
                        <a:pt x="9690" y="28919"/>
                      </a:cubicBezTo>
                      <a:cubicBezTo>
                        <a:pt x="8235" y="30092"/>
                        <a:pt x="6869" y="31365"/>
                        <a:pt x="5574" y="32710"/>
                      </a:cubicBezTo>
                      <a:cubicBezTo>
                        <a:pt x="6383" y="33558"/>
                        <a:pt x="7256" y="34322"/>
                        <a:pt x="8181" y="34982"/>
                      </a:cubicBezTo>
                      <a:cubicBezTo>
                        <a:pt x="8481" y="35196"/>
                        <a:pt x="8783" y="35397"/>
                        <a:pt x="9086" y="35592"/>
                      </a:cubicBezTo>
                      <a:lnTo>
                        <a:pt x="10909" y="30734"/>
                      </a:lnTo>
                      <a:cubicBezTo>
                        <a:pt x="11108" y="30202"/>
                        <a:pt x="11581" y="29969"/>
                        <a:pt x="12038" y="29969"/>
                      </a:cubicBezTo>
                      <a:cubicBezTo>
                        <a:pt x="12706" y="29969"/>
                        <a:pt x="13342" y="30466"/>
                        <a:pt x="13047" y="31251"/>
                      </a:cubicBezTo>
                      <a:lnTo>
                        <a:pt x="11010" y="36684"/>
                      </a:lnTo>
                      <a:cubicBezTo>
                        <a:pt x="12215" y="37291"/>
                        <a:pt x="13482" y="37770"/>
                        <a:pt x="14787" y="38111"/>
                      </a:cubicBezTo>
                      <a:cubicBezTo>
                        <a:pt x="15007" y="36170"/>
                        <a:pt x="15156" y="34223"/>
                        <a:pt x="15298" y="32276"/>
                      </a:cubicBezTo>
                      <a:cubicBezTo>
                        <a:pt x="15351" y="31557"/>
                        <a:pt x="15956" y="31186"/>
                        <a:pt x="16519" y="31186"/>
                      </a:cubicBezTo>
                      <a:cubicBezTo>
                        <a:pt x="17052" y="31186"/>
                        <a:pt x="17547" y="31520"/>
                        <a:pt x="17496" y="32206"/>
                      </a:cubicBezTo>
                      <a:cubicBezTo>
                        <a:pt x="17342" y="34319"/>
                        <a:pt x="17172" y="36431"/>
                        <a:pt x="16935" y="38537"/>
                      </a:cubicBezTo>
                      <a:cubicBezTo>
                        <a:pt x="17749" y="38647"/>
                        <a:pt x="18569" y="38703"/>
                        <a:pt x="19389" y="38703"/>
                      </a:cubicBezTo>
                      <a:cubicBezTo>
                        <a:pt x="20042" y="38703"/>
                        <a:pt x="20695" y="38667"/>
                        <a:pt x="21346" y="38597"/>
                      </a:cubicBezTo>
                      <a:cubicBezTo>
                        <a:pt x="20845" y="36495"/>
                        <a:pt x="20248" y="34418"/>
                        <a:pt x="19717" y="32320"/>
                      </a:cubicBezTo>
                      <a:cubicBezTo>
                        <a:pt x="19505" y="31480"/>
                        <a:pt x="20211" y="30909"/>
                        <a:pt x="20870" y="30909"/>
                      </a:cubicBezTo>
                      <a:cubicBezTo>
                        <a:pt x="21287" y="30909"/>
                        <a:pt x="21685" y="31137"/>
                        <a:pt x="21819" y="31668"/>
                      </a:cubicBezTo>
                      <a:cubicBezTo>
                        <a:pt x="22372" y="33862"/>
                        <a:pt x="23002" y="36033"/>
                        <a:pt x="23516" y="38233"/>
                      </a:cubicBezTo>
                      <a:cubicBezTo>
                        <a:pt x="25233" y="37841"/>
                        <a:pt x="26898" y="37204"/>
                        <a:pt x="28473" y="36352"/>
                      </a:cubicBezTo>
                      <a:cubicBezTo>
                        <a:pt x="27108" y="34366"/>
                        <a:pt x="25825" y="32323"/>
                        <a:pt x="24360" y="30406"/>
                      </a:cubicBezTo>
                      <a:cubicBezTo>
                        <a:pt x="23746" y="29602"/>
                        <a:pt x="24521" y="28783"/>
                        <a:pt x="25326" y="28783"/>
                      </a:cubicBezTo>
                      <a:cubicBezTo>
                        <a:pt x="25651" y="28783"/>
                        <a:pt x="25980" y="28916"/>
                        <a:pt x="26225" y="29236"/>
                      </a:cubicBezTo>
                      <a:cubicBezTo>
                        <a:pt x="27694" y="31160"/>
                        <a:pt x="28979" y="33209"/>
                        <a:pt x="30350" y="35201"/>
                      </a:cubicBezTo>
                      <a:cubicBezTo>
                        <a:pt x="31550" y="34374"/>
                        <a:pt x="32666" y="33427"/>
                        <a:pt x="33678" y="32376"/>
                      </a:cubicBezTo>
                      <a:cubicBezTo>
                        <a:pt x="33811" y="32238"/>
                        <a:pt x="33940" y="32094"/>
                        <a:pt x="34071" y="31951"/>
                      </a:cubicBezTo>
                      <a:cubicBezTo>
                        <a:pt x="31705" y="30379"/>
                        <a:pt x="29396" y="28723"/>
                        <a:pt x="27002" y="27192"/>
                      </a:cubicBezTo>
                      <a:cubicBezTo>
                        <a:pt x="26006" y="26554"/>
                        <a:pt x="26581" y="25083"/>
                        <a:pt x="27499" y="25083"/>
                      </a:cubicBezTo>
                      <a:cubicBezTo>
                        <a:pt x="27674" y="25083"/>
                        <a:pt x="27861" y="25136"/>
                        <a:pt x="28052" y="25259"/>
                      </a:cubicBezTo>
                      <a:cubicBezTo>
                        <a:pt x="30561" y="26863"/>
                        <a:pt x="32977" y="28604"/>
                        <a:pt x="35463" y="30240"/>
                      </a:cubicBezTo>
                      <a:cubicBezTo>
                        <a:pt x="36640" y="28621"/>
                        <a:pt x="37590" y="26847"/>
                        <a:pt x="38285" y="24971"/>
                      </a:cubicBezTo>
                      <a:cubicBezTo>
                        <a:pt x="35152" y="24492"/>
                        <a:pt x="32025" y="23990"/>
                        <a:pt x="28955" y="23183"/>
                      </a:cubicBezTo>
                      <a:cubicBezTo>
                        <a:pt x="27691" y="22850"/>
                        <a:pt x="28031" y="21002"/>
                        <a:pt x="29169" y="21002"/>
                      </a:cubicBezTo>
                      <a:cubicBezTo>
                        <a:pt x="29264" y="21002"/>
                        <a:pt x="29365" y="21015"/>
                        <a:pt x="29471" y="21043"/>
                      </a:cubicBezTo>
                      <a:cubicBezTo>
                        <a:pt x="32589" y="21863"/>
                        <a:pt x="35766" y="22369"/>
                        <a:pt x="38948" y="22854"/>
                      </a:cubicBezTo>
                      <a:cubicBezTo>
                        <a:pt x="39489" y="20746"/>
                        <a:pt x="39700" y="18555"/>
                        <a:pt x="39504" y="16392"/>
                      </a:cubicBezTo>
                      <a:lnTo>
                        <a:pt x="39504" y="16392"/>
                      </a:lnTo>
                      <a:cubicBezTo>
                        <a:pt x="37122" y="16873"/>
                        <a:pt x="34742" y="17356"/>
                        <a:pt x="32360" y="17839"/>
                      </a:cubicBezTo>
                      <a:cubicBezTo>
                        <a:pt x="32273" y="17857"/>
                        <a:pt x="32190" y="17865"/>
                        <a:pt x="32109" y="17865"/>
                      </a:cubicBezTo>
                      <a:cubicBezTo>
                        <a:pt x="30907" y="17865"/>
                        <a:pt x="30411" y="16004"/>
                        <a:pt x="31708" y="15739"/>
                      </a:cubicBezTo>
                      <a:cubicBezTo>
                        <a:pt x="34194" y="15231"/>
                        <a:pt x="36680" y="14726"/>
                        <a:pt x="39168" y="14225"/>
                      </a:cubicBezTo>
                      <a:cubicBezTo>
                        <a:pt x="38812" y="12627"/>
                        <a:pt x="38211" y="11093"/>
                        <a:pt x="37387" y="9677"/>
                      </a:cubicBezTo>
                      <a:cubicBezTo>
                        <a:pt x="35750" y="10529"/>
                        <a:pt x="34102" y="11361"/>
                        <a:pt x="32444" y="12172"/>
                      </a:cubicBezTo>
                      <a:cubicBezTo>
                        <a:pt x="32267" y="12258"/>
                        <a:pt x="32093" y="12296"/>
                        <a:pt x="31926" y="12296"/>
                      </a:cubicBezTo>
                      <a:cubicBezTo>
                        <a:pt x="30900" y="12296"/>
                        <a:pt x="30182" y="10846"/>
                        <a:pt x="31273" y="10308"/>
                      </a:cubicBezTo>
                      <a:cubicBezTo>
                        <a:pt x="32906" y="9506"/>
                        <a:pt x="34533" y="8691"/>
                        <a:pt x="36146" y="7851"/>
                      </a:cubicBezTo>
                      <a:cubicBezTo>
                        <a:pt x="35720" y="7308"/>
                        <a:pt x="35262" y="6791"/>
                        <a:pt x="34775" y="6302"/>
                      </a:cubicBezTo>
                      <a:cubicBezTo>
                        <a:pt x="34008" y="5537"/>
                        <a:pt x="33190" y="4826"/>
                        <a:pt x="32326" y="4174"/>
                      </a:cubicBezTo>
                      <a:cubicBezTo>
                        <a:pt x="32319" y="4184"/>
                        <a:pt x="32313" y="4196"/>
                        <a:pt x="32305" y="4206"/>
                      </a:cubicBezTo>
                      <a:cubicBezTo>
                        <a:pt x="30841" y="6110"/>
                        <a:pt x="29418" y="8045"/>
                        <a:pt x="27894" y="9901"/>
                      </a:cubicBezTo>
                      <a:cubicBezTo>
                        <a:pt x="27673" y="10170"/>
                        <a:pt x="27410" y="10282"/>
                        <a:pt x="27152" y="10282"/>
                      </a:cubicBezTo>
                      <a:cubicBezTo>
                        <a:pt x="26359" y="10282"/>
                        <a:pt x="25614" y="9219"/>
                        <a:pt x="26289" y="8396"/>
                      </a:cubicBezTo>
                      <a:cubicBezTo>
                        <a:pt x="27750" y="6618"/>
                        <a:pt x="29117" y="4770"/>
                        <a:pt x="30516" y="2944"/>
                      </a:cubicBezTo>
                      <a:cubicBezTo>
                        <a:pt x="28682" y="1823"/>
                        <a:pt x="26717" y="1000"/>
                        <a:pt x="24677" y="513"/>
                      </a:cubicBezTo>
                      <a:cubicBezTo>
                        <a:pt x="24545" y="2678"/>
                        <a:pt x="24300" y="4832"/>
                        <a:pt x="23917" y="6977"/>
                      </a:cubicBezTo>
                      <a:cubicBezTo>
                        <a:pt x="23815" y="7549"/>
                        <a:pt x="23396" y="7799"/>
                        <a:pt x="22954" y="7799"/>
                      </a:cubicBezTo>
                      <a:cubicBezTo>
                        <a:pt x="22317" y="7799"/>
                        <a:pt x="21631" y="7281"/>
                        <a:pt x="21778" y="6460"/>
                      </a:cubicBezTo>
                      <a:cubicBezTo>
                        <a:pt x="22154" y="4354"/>
                        <a:pt x="22382" y="2247"/>
                        <a:pt x="22501" y="126"/>
                      </a:cubicBezTo>
                      <a:cubicBezTo>
                        <a:pt x="21788" y="42"/>
                        <a:pt x="21072" y="0"/>
                        <a:pt x="20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41" name="Google Shape;13292;p23">
                  <a:extLst>
                    <a:ext uri="{FF2B5EF4-FFF2-40B4-BE49-F238E27FC236}">
                      <a16:creationId xmlns:a16="http://schemas.microsoft.com/office/drawing/2014/main" id="{4D4D3F54-3F80-4A17-85F9-0E59423C9A92}"/>
                    </a:ext>
                  </a:extLst>
                </p:cNvPr>
                <p:cNvSpPr/>
                <p:nvPr/>
              </p:nvSpPr>
              <p:spPr>
                <a:xfrm rot="1271479">
                  <a:off x="1916348" y="2440404"/>
                  <a:ext cx="603173" cy="502160"/>
                </a:xfrm>
                <a:custGeom>
                  <a:avLst/>
                  <a:gdLst/>
                  <a:ahLst/>
                  <a:cxnLst/>
                  <a:rect l="l" t="t" r="r" b="b"/>
                  <a:pathLst>
                    <a:path w="37903" h="31549" extrusionOk="0">
                      <a:moveTo>
                        <a:pt x="19841" y="1"/>
                      </a:moveTo>
                      <a:cubicBezTo>
                        <a:pt x="15717" y="1"/>
                        <a:pt x="11416" y="1710"/>
                        <a:pt x="7548" y="5608"/>
                      </a:cubicBezTo>
                      <a:cubicBezTo>
                        <a:pt x="1" y="13212"/>
                        <a:pt x="3485" y="23920"/>
                        <a:pt x="9920" y="28510"/>
                      </a:cubicBezTo>
                      <a:cubicBezTo>
                        <a:pt x="12840" y="30593"/>
                        <a:pt x="15990" y="31549"/>
                        <a:pt x="19063" y="31549"/>
                      </a:cubicBezTo>
                      <a:cubicBezTo>
                        <a:pt x="23372" y="31549"/>
                        <a:pt x="27530" y="29670"/>
                        <a:pt x="30695" y="26387"/>
                      </a:cubicBezTo>
                      <a:cubicBezTo>
                        <a:pt x="35828" y="21063"/>
                        <a:pt x="37902" y="11450"/>
                        <a:pt x="31587" y="5142"/>
                      </a:cubicBezTo>
                      <a:cubicBezTo>
                        <a:pt x="28346" y="1903"/>
                        <a:pt x="24192" y="1"/>
                        <a:pt x="198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42" name="Google Shape;13293;p23">
                  <a:extLst>
                    <a:ext uri="{FF2B5EF4-FFF2-40B4-BE49-F238E27FC236}">
                      <a16:creationId xmlns:a16="http://schemas.microsoft.com/office/drawing/2014/main" id="{F437A267-779A-4B76-82C8-CB8109E34F24}"/>
                    </a:ext>
                  </a:extLst>
                </p:cNvPr>
                <p:cNvSpPr/>
                <p:nvPr/>
              </p:nvSpPr>
              <p:spPr>
                <a:xfrm rot="1271479">
                  <a:off x="2192259" y="2260208"/>
                  <a:ext cx="22995" cy="89039"/>
                </a:xfrm>
                <a:custGeom>
                  <a:avLst/>
                  <a:gdLst/>
                  <a:ahLst/>
                  <a:cxnLst/>
                  <a:rect l="l" t="t" r="r" b="b"/>
                  <a:pathLst>
                    <a:path w="1445" h="5594" extrusionOk="0">
                      <a:moveTo>
                        <a:pt x="274" y="1"/>
                      </a:moveTo>
                      <a:cubicBezTo>
                        <a:pt x="137" y="1"/>
                        <a:pt x="0" y="89"/>
                        <a:pt x="1" y="266"/>
                      </a:cubicBezTo>
                      <a:lnTo>
                        <a:pt x="1" y="268"/>
                      </a:lnTo>
                      <a:cubicBezTo>
                        <a:pt x="15" y="2013"/>
                        <a:pt x="301" y="3746"/>
                        <a:pt x="847" y="5403"/>
                      </a:cubicBezTo>
                      <a:cubicBezTo>
                        <a:pt x="891" y="5536"/>
                        <a:pt x="1001" y="5594"/>
                        <a:pt x="1111" y="5594"/>
                      </a:cubicBezTo>
                      <a:cubicBezTo>
                        <a:pt x="1278" y="5594"/>
                        <a:pt x="1444" y="5461"/>
                        <a:pt x="1378" y="5258"/>
                      </a:cubicBezTo>
                      <a:cubicBezTo>
                        <a:pt x="845" y="3647"/>
                        <a:pt x="567" y="1964"/>
                        <a:pt x="552" y="266"/>
                      </a:cubicBezTo>
                      <a:cubicBezTo>
                        <a:pt x="550" y="89"/>
                        <a:pt x="411" y="1"/>
                        <a:pt x="27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43" name="Google Shape;13294;p23">
                  <a:extLst>
                    <a:ext uri="{FF2B5EF4-FFF2-40B4-BE49-F238E27FC236}">
                      <a16:creationId xmlns:a16="http://schemas.microsoft.com/office/drawing/2014/main" id="{BB2A6138-F704-4BF9-9F0B-2B3F0CD79FEC}"/>
                    </a:ext>
                  </a:extLst>
                </p:cNvPr>
                <p:cNvSpPr/>
                <p:nvPr/>
              </p:nvSpPr>
              <p:spPr>
                <a:xfrm rot="1271479">
                  <a:off x="2233777" y="2265017"/>
                  <a:ext cx="29106" cy="19084"/>
                </a:xfrm>
                <a:custGeom>
                  <a:avLst/>
                  <a:gdLst/>
                  <a:ahLst/>
                  <a:cxnLst/>
                  <a:rect l="l" t="t" r="r" b="b"/>
                  <a:pathLst>
                    <a:path w="1829" h="1199" extrusionOk="0">
                      <a:moveTo>
                        <a:pt x="440" y="0"/>
                      </a:moveTo>
                      <a:cubicBezTo>
                        <a:pt x="177" y="0"/>
                        <a:pt x="0" y="377"/>
                        <a:pt x="281" y="501"/>
                      </a:cubicBezTo>
                      <a:cubicBezTo>
                        <a:pt x="633" y="654"/>
                        <a:pt x="955" y="864"/>
                        <a:pt x="1236" y="1123"/>
                      </a:cubicBezTo>
                      <a:cubicBezTo>
                        <a:pt x="1294" y="1176"/>
                        <a:pt x="1358" y="1198"/>
                        <a:pt x="1420" y="1198"/>
                      </a:cubicBezTo>
                      <a:cubicBezTo>
                        <a:pt x="1637" y="1198"/>
                        <a:pt x="1829" y="923"/>
                        <a:pt x="1626" y="735"/>
                      </a:cubicBezTo>
                      <a:cubicBezTo>
                        <a:pt x="1312" y="441"/>
                        <a:pt x="952" y="201"/>
                        <a:pt x="560" y="27"/>
                      </a:cubicBezTo>
                      <a:cubicBezTo>
                        <a:pt x="519" y="8"/>
                        <a:pt x="478" y="0"/>
                        <a:pt x="4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44" name="Google Shape;13295;p23">
                  <a:extLst>
                    <a:ext uri="{FF2B5EF4-FFF2-40B4-BE49-F238E27FC236}">
                      <a16:creationId xmlns:a16="http://schemas.microsoft.com/office/drawing/2014/main" id="{50D11956-E945-4363-A383-E9CD833FAF97}"/>
                    </a:ext>
                  </a:extLst>
                </p:cNvPr>
                <p:cNvSpPr/>
                <p:nvPr/>
              </p:nvSpPr>
              <p:spPr>
                <a:xfrm rot="1271479">
                  <a:off x="2250767" y="2296258"/>
                  <a:ext cx="46754" cy="46748"/>
                </a:xfrm>
                <a:custGeom>
                  <a:avLst/>
                  <a:gdLst/>
                  <a:ahLst/>
                  <a:cxnLst/>
                  <a:rect l="l" t="t" r="r" b="b"/>
                  <a:pathLst>
                    <a:path w="2938" h="2937" extrusionOk="0">
                      <a:moveTo>
                        <a:pt x="362" y="0"/>
                      </a:moveTo>
                      <a:cubicBezTo>
                        <a:pt x="146" y="0"/>
                        <a:pt x="0" y="355"/>
                        <a:pt x="230" y="529"/>
                      </a:cubicBezTo>
                      <a:cubicBezTo>
                        <a:pt x="1057" y="1162"/>
                        <a:pt x="1766" y="1933"/>
                        <a:pt x="2329" y="2809"/>
                      </a:cubicBezTo>
                      <a:cubicBezTo>
                        <a:pt x="2387" y="2899"/>
                        <a:pt x="2471" y="2936"/>
                        <a:pt x="2554" y="2936"/>
                      </a:cubicBezTo>
                      <a:cubicBezTo>
                        <a:pt x="2747" y="2936"/>
                        <a:pt x="2937" y="2739"/>
                        <a:pt x="2804" y="2531"/>
                      </a:cubicBezTo>
                      <a:cubicBezTo>
                        <a:pt x="2189" y="1577"/>
                        <a:pt x="1411" y="739"/>
                        <a:pt x="507" y="54"/>
                      </a:cubicBezTo>
                      <a:cubicBezTo>
                        <a:pt x="457" y="17"/>
                        <a:pt x="408" y="0"/>
                        <a:pt x="36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45" name="Google Shape;13296;p23">
                  <a:extLst>
                    <a:ext uri="{FF2B5EF4-FFF2-40B4-BE49-F238E27FC236}">
                      <a16:creationId xmlns:a16="http://schemas.microsoft.com/office/drawing/2014/main" id="{188C2853-236E-491D-970C-DAC6B1E5B51C}"/>
                    </a:ext>
                  </a:extLst>
                </p:cNvPr>
                <p:cNvSpPr/>
                <p:nvPr/>
              </p:nvSpPr>
              <p:spPr>
                <a:xfrm rot="1271479">
                  <a:off x="2357906" y="2330914"/>
                  <a:ext cx="62047" cy="49215"/>
                </a:xfrm>
                <a:custGeom>
                  <a:avLst/>
                  <a:gdLst/>
                  <a:ahLst/>
                  <a:cxnLst/>
                  <a:rect l="l" t="t" r="r" b="b"/>
                  <a:pathLst>
                    <a:path w="3899" h="3092" extrusionOk="0">
                      <a:moveTo>
                        <a:pt x="3507" y="0"/>
                      </a:moveTo>
                      <a:cubicBezTo>
                        <a:pt x="3463" y="0"/>
                        <a:pt x="3415" y="13"/>
                        <a:pt x="3368" y="42"/>
                      </a:cubicBezTo>
                      <a:cubicBezTo>
                        <a:pt x="2197" y="754"/>
                        <a:pt x="1127" y="1622"/>
                        <a:pt x="187" y="2619"/>
                      </a:cubicBezTo>
                      <a:cubicBezTo>
                        <a:pt x="1" y="2816"/>
                        <a:pt x="187" y="3092"/>
                        <a:pt x="394" y="3092"/>
                      </a:cubicBezTo>
                      <a:cubicBezTo>
                        <a:pt x="456" y="3092"/>
                        <a:pt x="520" y="3067"/>
                        <a:pt x="577" y="3007"/>
                      </a:cubicBezTo>
                      <a:cubicBezTo>
                        <a:pt x="1482" y="2044"/>
                        <a:pt x="2516" y="1206"/>
                        <a:pt x="3645" y="517"/>
                      </a:cubicBezTo>
                      <a:cubicBezTo>
                        <a:pt x="3899" y="362"/>
                        <a:pt x="3743" y="0"/>
                        <a:pt x="350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46" name="Google Shape;13297;p23">
                  <a:extLst>
                    <a:ext uri="{FF2B5EF4-FFF2-40B4-BE49-F238E27FC236}">
                      <a16:creationId xmlns:a16="http://schemas.microsoft.com/office/drawing/2014/main" id="{41BD74E9-16C1-4617-8C62-C0C5C4233510}"/>
                    </a:ext>
                  </a:extLst>
                </p:cNvPr>
                <p:cNvSpPr/>
                <p:nvPr/>
              </p:nvSpPr>
              <p:spPr>
                <a:xfrm rot="1271479">
                  <a:off x="2429287" y="2335305"/>
                  <a:ext cx="26608" cy="14612"/>
                </a:xfrm>
                <a:custGeom>
                  <a:avLst/>
                  <a:gdLst/>
                  <a:ahLst/>
                  <a:cxnLst/>
                  <a:rect l="l" t="t" r="r" b="b"/>
                  <a:pathLst>
                    <a:path w="1672" h="918" extrusionOk="0">
                      <a:moveTo>
                        <a:pt x="1321" y="1"/>
                      </a:moveTo>
                      <a:cubicBezTo>
                        <a:pt x="1292" y="1"/>
                        <a:pt x="1260" y="6"/>
                        <a:pt x="1227" y="18"/>
                      </a:cubicBezTo>
                      <a:cubicBezTo>
                        <a:pt x="904" y="135"/>
                        <a:pt x="588" y="266"/>
                        <a:pt x="277" y="413"/>
                      </a:cubicBezTo>
                      <a:cubicBezTo>
                        <a:pt x="1" y="544"/>
                        <a:pt x="172" y="917"/>
                        <a:pt x="430" y="917"/>
                      </a:cubicBezTo>
                      <a:cubicBezTo>
                        <a:pt x="470" y="917"/>
                        <a:pt x="512" y="908"/>
                        <a:pt x="555" y="888"/>
                      </a:cubicBezTo>
                      <a:lnTo>
                        <a:pt x="555" y="889"/>
                      </a:lnTo>
                      <a:cubicBezTo>
                        <a:pt x="822" y="762"/>
                        <a:pt x="1095" y="649"/>
                        <a:pt x="1374" y="549"/>
                      </a:cubicBezTo>
                      <a:cubicBezTo>
                        <a:pt x="1671" y="442"/>
                        <a:pt x="1585" y="1"/>
                        <a:pt x="1321"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47" name="Google Shape;13298;p23">
                  <a:extLst>
                    <a:ext uri="{FF2B5EF4-FFF2-40B4-BE49-F238E27FC236}">
                      <a16:creationId xmlns:a16="http://schemas.microsoft.com/office/drawing/2014/main" id="{6B2AD160-505C-409F-BEB3-A2E099AF65A4}"/>
                    </a:ext>
                  </a:extLst>
                </p:cNvPr>
                <p:cNvSpPr/>
                <p:nvPr/>
              </p:nvSpPr>
              <p:spPr>
                <a:xfrm rot="1271479">
                  <a:off x="2012045" y="2298725"/>
                  <a:ext cx="11617" cy="26549"/>
                </a:xfrm>
                <a:custGeom>
                  <a:avLst/>
                  <a:gdLst/>
                  <a:ahLst/>
                  <a:cxnLst/>
                  <a:rect l="l" t="t" r="r" b="b"/>
                  <a:pathLst>
                    <a:path w="730" h="1668" extrusionOk="0">
                      <a:moveTo>
                        <a:pt x="337" y="0"/>
                      </a:moveTo>
                      <a:cubicBezTo>
                        <a:pt x="177" y="0"/>
                        <a:pt x="1" y="137"/>
                        <a:pt x="37" y="345"/>
                      </a:cubicBezTo>
                      <a:cubicBezTo>
                        <a:pt x="97" y="696"/>
                        <a:pt x="140" y="1049"/>
                        <a:pt x="166" y="1403"/>
                      </a:cubicBezTo>
                      <a:cubicBezTo>
                        <a:pt x="179" y="1579"/>
                        <a:pt x="324" y="1667"/>
                        <a:pt x="461" y="1667"/>
                      </a:cubicBezTo>
                      <a:cubicBezTo>
                        <a:pt x="599" y="1667"/>
                        <a:pt x="729" y="1580"/>
                        <a:pt x="716" y="1403"/>
                      </a:cubicBezTo>
                      <a:cubicBezTo>
                        <a:pt x="686" y="1000"/>
                        <a:pt x="636" y="598"/>
                        <a:pt x="566" y="200"/>
                      </a:cubicBezTo>
                      <a:cubicBezTo>
                        <a:pt x="542" y="61"/>
                        <a:pt x="443" y="0"/>
                        <a:pt x="33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48" name="Google Shape;13299;p23">
                  <a:extLst>
                    <a:ext uri="{FF2B5EF4-FFF2-40B4-BE49-F238E27FC236}">
                      <a16:creationId xmlns:a16="http://schemas.microsoft.com/office/drawing/2014/main" id="{EB41DE09-149A-4D9D-9FBE-1A4BFC563B7E}"/>
                    </a:ext>
                  </a:extLst>
                </p:cNvPr>
                <p:cNvSpPr/>
                <p:nvPr/>
              </p:nvSpPr>
              <p:spPr>
                <a:xfrm rot="1271479">
                  <a:off x="1995530" y="2336899"/>
                  <a:ext cx="34485" cy="68697"/>
                </a:xfrm>
                <a:custGeom>
                  <a:avLst/>
                  <a:gdLst/>
                  <a:ahLst/>
                  <a:cxnLst/>
                  <a:rect l="l" t="t" r="r" b="b"/>
                  <a:pathLst>
                    <a:path w="2167" h="4316" extrusionOk="0">
                      <a:moveTo>
                        <a:pt x="335" y="0"/>
                      </a:moveTo>
                      <a:cubicBezTo>
                        <a:pt x="172" y="0"/>
                        <a:pt x="1" y="135"/>
                        <a:pt x="55" y="343"/>
                      </a:cubicBezTo>
                      <a:lnTo>
                        <a:pt x="54" y="341"/>
                      </a:lnTo>
                      <a:lnTo>
                        <a:pt x="54" y="341"/>
                      </a:lnTo>
                      <a:cubicBezTo>
                        <a:pt x="402" y="1678"/>
                        <a:pt x="913" y="2967"/>
                        <a:pt x="1574" y="4179"/>
                      </a:cubicBezTo>
                      <a:cubicBezTo>
                        <a:pt x="1627" y="4275"/>
                        <a:pt x="1709" y="4315"/>
                        <a:pt x="1792" y="4315"/>
                      </a:cubicBezTo>
                      <a:cubicBezTo>
                        <a:pt x="1977" y="4315"/>
                        <a:pt x="2167" y="4117"/>
                        <a:pt x="2050" y="3902"/>
                      </a:cubicBezTo>
                      <a:cubicBezTo>
                        <a:pt x="1412" y="2730"/>
                        <a:pt x="920" y="1486"/>
                        <a:pt x="585" y="196"/>
                      </a:cubicBezTo>
                      <a:cubicBezTo>
                        <a:pt x="549" y="59"/>
                        <a:pt x="444" y="0"/>
                        <a:pt x="335"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49" name="Google Shape;13300;p23">
                  <a:extLst>
                    <a:ext uri="{FF2B5EF4-FFF2-40B4-BE49-F238E27FC236}">
                      <a16:creationId xmlns:a16="http://schemas.microsoft.com/office/drawing/2014/main" id="{AE0BCA5C-CABE-4192-B355-DFC4B8B0ACDF}"/>
                    </a:ext>
                  </a:extLst>
                </p:cNvPr>
                <p:cNvSpPr/>
                <p:nvPr/>
              </p:nvSpPr>
              <p:spPr>
                <a:xfrm rot="1271479">
                  <a:off x="1887115" y="2422182"/>
                  <a:ext cx="30045" cy="16124"/>
                </a:xfrm>
                <a:custGeom>
                  <a:avLst/>
                  <a:gdLst/>
                  <a:ahLst/>
                  <a:cxnLst/>
                  <a:rect l="l" t="t" r="r" b="b"/>
                  <a:pathLst>
                    <a:path w="1888" h="1013" extrusionOk="0">
                      <a:moveTo>
                        <a:pt x="1453" y="1"/>
                      </a:moveTo>
                      <a:cubicBezTo>
                        <a:pt x="1413" y="1"/>
                        <a:pt x="1372" y="9"/>
                        <a:pt x="1330" y="28"/>
                      </a:cubicBezTo>
                      <a:lnTo>
                        <a:pt x="280" y="510"/>
                      </a:lnTo>
                      <a:cubicBezTo>
                        <a:pt x="0" y="637"/>
                        <a:pt x="175" y="1012"/>
                        <a:pt x="435" y="1012"/>
                      </a:cubicBezTo>
                      <a:cubicBezTo>
                        <a:pt x="474" y="1012"/>
                        <a:pt x="515" y="1004"/>
                        <a:pt x="557" y="985"/>
                      </a:cubicBezTo>
                      <a:lnTo>
                        <a:pt x="1608" y="503"/>
                      </a:lnTo>
                      <a:cubicBezTo>
                        <a:pt x="1887" y="374"/>
                        <a:pt x="1713" y="1"/>
                        <a:pt x="145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50" name="Google Shape;13301;p23">
                  <a:extLst>
                    <a:ext uri="{FF2B5EF4-FFF2-40B4-BE49-F238E27FC236}">
                      <a16:creationId xmlns:a16="http://schemas.microsoft.com/office/drawing/2014/main" id="{0DA9F02B-8821-4EFB-9DA8-9104B8ABB757}"/>
                    </a:ext>
                  </a:extLst>
                </p:cNvPr>
                <p:cNvSpPr/>
                <p:nvPr/>
              </p:nvSpPr>
              <p:spPr>
                <a:xfrm rot="1271479">
                  <a:off x="1928509" y="2424160"/>
                  <a:ext cx="53104" cy="18925"/>
                </a:xfrm>
                <a:custGeom>
                  <a:avLst/>
                  <a:gdLst/>
                  <a:ahLst/>
                  <a:cxnLst/>
                  <a:rect l="l" t="t" r="r" b="b"/>
                  <a:pathLst>
                    <a:path w="3337" h="1189" extrusionOk="0">
                      <a:moveTo>
                        <a:pt x="2924" y="1"/>
                      </a:moveTo>
                      <a:cubicBezTo>
                        <a:pt x="2905" y="1"/>
                        <a:pt x="2886" y="2"/>
                        <a:pt x="2865" y="6"/>
                      </a:cubicBezTo>
                      <a:cubicBezTo>
                        <a:pt x="2001" y="171"/>
                        <a:pt x="1147" y="384"/>
                        <a:pt x="306" y="644"/>
                      </a:cubicBezTo>
                      <a:cubicBezTo>
                        <a:pt x="0" y="739"/>
                        <a:pt x="93" y="1189"/>
                        <a:pt x="368" y="1189"/>
                      </a:cubicBezTo>
                      <a:cubicBezTo>
                        <a:pt x="395" y="1189"/>
                        <a:pt x="423" y="1185"/>
                        <a:pt x="453" y="1175"/>
                      </a:cubicBezTo>
                      <a:cubicBezTo>
                        <a:pt x="1293" y="915"/>
                        <a:pt x="2148" y="701"/>
                        <a:pt x="3010" y="536"/>
                      </a:cubicBezTo>
                      <a:cubicBezTo>
                        <a:pt x="3337" y="474"/>
                        <a:pt x="3226" y="1"/>
                        <a:pt x="292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51" name="Google Shape;13302;p23">
                  <a:extLst>
                    <a:ext uri="{FF2B5EF4-FFF2-40B4-BE49-F238E27FC236}">
                      <a16:creationId xmlns:a16="http://schemas.microsoft.com/office/drawing/2014/main" id="{B00BF5BD-343B-46BC-BE7D-8F7182867DA3}"/>
                    </a:ext>
                  </a:extLst>
                </p:cNvPr>
                <p:cNvSpPr/>
                <p:nvPr/>
              </p:nvSpPr>
              <p:spPr>
                <a:xfrm rot="1271479">
                  <a:off x="1817190" y="2657809"/>
                  <a:ext cx="56255" cy="17079"/>
                </a:xfrm>
                <a:custGeom>
                  <a:avLst/>
                  <a:gdLst/>
                  <a:ahLst/>
                  <a:cxnLst/>
                  <a:rect l="l" t="t" r="r" b="b"/>
                  <a:pathLst>
                    <a:path w="3535" h="1073" extrusionOk="0">
                      <a:moveTo>
                        <a:pt x="400" y="1"/>
                      </a:moveTo>
                      <a:cubicBezTo>
                        <a:pt x="105" y="1"/>
                        <a:pt x="0" y="465"/>
                        <a:pt x="322" y="539"/>
                      </a:cubicBezTo>
                      <a:cubicBezTo>
                        <a:pt x="1228" y="748"/>
                        <a:pt x="2139" y="923"/>
                        <a:pt x="3057" y="1069"/>
                      </a:cubicBezTo>
                      <a:cubicBezTo>
                        <a:pt x="3073" y="1071"/>
                        <a:pt x="3089" y="1073"/>
                        <a:pt x="3105" y="1073"/>
                      </a:cubicBezTo>
                      <a:cubicBezTo>
                        <a:pt x="3415" y="1073"/>
                        <a:pt x="3535" y="590"/>
                        <a:pt x="3202" y="538"/>
                      </a:cubicBezTo>
                      <a:cubicBezTo>
                        <a:pt x="2284" y="394"/>
                        <a:pt x="1373" y="217"/>
                        <a:pt x="468" y="8"/>
                      </a:cubicBezTo>
                      <a:cubicBezTo>
                        <a:pt x="444" y="3"/>
                        <a:pt x="421" y="1"/>
                        <a:pt x="40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52" name="Google Shape;13303;p23">
                  <a:extLst>
                    <a:ext uri="{FF2B5EF4-FFF2-40B4-BE49-F238E27FC236}">
                      <a16:creationId xmlns:a16="http://schemas.microsoft.com/office/drawing/2014/main" id="{08C3A15A-9E40-4E71-9A01-B0177AA1FC6B}"/>
                    </a:ext>
                  </a:extLst>
                </p:cNvPr>
                <p:cNvSpPr/>
                <p:nvPr/>
              </p:nvSpPr>
              <p:spPr>
                <a:xfrm rot="1271479">
                  <a:off x="1847598" y="2723567"/>
                  <a:ext cx="23457" cy="62649"/>
                </a:xfrm>
                <a:custGeom>
                  <a:avLst/>
                  <a:gdLst/>
                  <a:ahLst/>
                  <a:cxnLst/>
                  <a:rect l="l" t="t" r="r" b="b"/>
                  <a:pathLst>
                    <a:path w="1474" h="3936" extrusionOk="0">
                      <a:moveTo>
                        <a:pt x="1140" y="0"/>
                      </a:moveTo>
                      <a:cubicBezTo>
                        <a:pt x="1030" y="0"/>
                        <a:pt x="919" y="58"/>
                        <a:pt x="874" y="191"/>
                      </a:cubicBezTo>
                      <a:cubicBezTo>
                        <a:pt x="498" y="1298"/>
                        <a:pt x="216" y="2435"/>
                        <a:pt x="33" y="3590"/>
                      </a:cubicBezTo>
                      <a:cubicBezTo>
                        <a:pt x="0" y="3799"/>
                        <a:pt x="179" y="3936"/>
                        <a:pt x="338" y="3936"/>
                      </a:cubicBezTo>
                      <a:cubicBezTo>
                        <a:pt x="444" y="3936"/>
                        <a:pt x="542" y="3876"/>
                        <a:pt x="564" y="3737"/>
                      </a:cubicBezTo>
                      <a:cubicBezTo>
                        <a:pt x="747" y="2582"/>
                        <a:pt x="1028" y="1443"/>
                        <a:pt x="1405" y="336"/>
                      </a:cubicBezTo>
                      <a:cubicBezTo>
                        <a:pt x="1474" y="133"/>
                        <a:pt x="1308" y="0"/>
                        <a:pt x="11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53" name="Google Shape;13304;p23">
                  <a:extLst>
                    <a:ext uri="{FF2B5EF4-FFF2-40B4-BE49-F238E27FC236}">
                      <a16:creationId xmlns:a16="http://schemas.microsoft.com/office/drawing/2014/main" id="{5CA3652B-14B7-4108-B661-B510E673ABD2}"/>
                    </a:ext>
                  </a:extLst>
                </p:cNvPr>
                <p:cNvSpPr/>
                <p:nvPr/>
              </p:nvSpPr>
              <p:spPr>
                <a:xfrm rot="1271479">
                  <a:off x="1967241" y="2993002"/>
                  <a:ext cx="25796" cy="15694"/>
                </a:xfrm>
                <a:custGeom>
                  <a:avLst/>
                  <a:gdLst/>
                  <a:ahLst/>
                  <a:cxnLst/>
                  <a:rect l="l" t="t" r="r" b="b"/>
                  <a:pathLst>
                    <a:path w="1621" h="985" extrusionOk="0">
                      <a:moveTo>
                        <a:pt x="1210" y="1"/>
                      </a:moveTo>
                      <a:cubicBezTo>
                        <a:pt x="1168" y="1"/>
                        <a:pt x="1123" y="11"/>
                        <a:pt x="1077" y="36"/>
                      </a:cubicBezTo>
                      <a:lnTo>
                        <a:pt x="267" y="475"/>
                      </a:lnTo>
                      <a:cubicBezTo>
                        <a:pt x="1" y="619"/>
                        <a:pt x="163" y="985"/>
                        <a:pt x="410" y="985"/>
                      </a:cubicBezTo>
                      <a:cubicBezTo>
                        <a:pt x="453" y="985"/>
                        <a:pt x="498" y="974"/>
                        <a:pt x="544" y="950"/>
                      </a:cubicBezTo>
                      <a:lnTo>
                        <a:pt x="1354" y="512"/>
                      </a:lnTo>
                      <a:cubicBezTo>
                        <a:pt x="1620" y="368"/>
                        <a:pt x="1457" y="1"/>
                        <a:pt x="121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54" name="Google Shape;13305;p23">
                  <a:extLst>
                    <a:ext uri="{FF2B5EF4-FFF2-40B4-BE49-F238E27FC236}">
                      <a16:creationId xmlns:a16="http://schemas.microsoft.com/office/drawing/2014/main" id="{7085D96D-1B68-4F23-B7D6-34D9FDB3CB0B}"/>
                    </a:ext>
                  </a:extLst>
                </p:cNvPr>
                <p:cNvSpPr/>
                <p:nvPr/>
              </p:nvSpPr>
              <p:spPr>
                <a:xfrm rot="1271479">
                  <a:off x="2005101" y="2980168"/>
                  <a:ext cx="33228" cy="22761"/>
                </a:xfrm>
                <a:custGeom>
                  <a:avLst/>
                  <a:gdLst/>
                  <a:ahLst/>
                  <a:cxnLst/>
                  <a:rect l="l" t="t" r="r" b="b"/>
                  <a:pathLst>
                    <a:path w="2088" h="1430" extrusionOk="0">
                      <a:moveTo>
                        <a:pt x="1723" y="0"/>
                      </a:moveTo>
                      <a:cubicBezTo>
                        <a:pt x="1677" y="0"/>
                        <a:pt x="1628" y="16"/>
                        <a:pt x="1578" y="54"/>
                      </a:cubicBezTo>
                      <a:cubicBezTo>
                        <a:pt x="1158" y="368"/>
                        <a:pt x="719" y="656"/>
                        <a:pt x="262" y="915"/>
                      </a:cubicBezTo>
                      <a:cubicBezTo>
                        <a:pt x="0" y="1064"/>
                        <a:pt x="160" y="1430"/>
                        <a:pt x="403" y="1430"/>
                      </a:cubicBezTo>
                      <a:cubicBezTo>
                        <a:pt x="446" y="1430"/>
                        <a:pt x="492" y="1418"/>
                        <a:pt x="539" y="1391"/>
                      </a:cubicBezTo>
                      <a:cubicBezTo>
                        <a:pt x="996" y="1131"/>
                        <a:pt x="1435" y="843"/>
                        <a:pt x="1856" y="528"/>
                      </a:cubicBezTo>
                      <a:cubicBezTo>
                        <a:pt x="2087" y="355"/>
                        <a:pt x="1941" y="0"/>
                        <a:pt x="1723"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55" name="Google Shape;13306;p23">
                  <a:extLst>
                    <a:ext uri="{FF2B5EF4-FFF2-40B4-BE49-F238E27FC236}">
                      <a16:creationId xmlns:a16="http://schemas.microsoft.com/office/drawing/2014/main" id="{ACAAA72D-9D6A-4719-B8ED-02ED86AA3F81}"/>
                    </a:ext>
                  </a:extLst>
                </p:cNvPr>
                <p:cNvSpPr/>
                <p:nvPr/>
              </p:nvSpPr>
              <p:spPr>
                <a:xfrm rot="1271479">
                  <a:off x="2102491" y="3008428"/>
                  <a:ext cx="41184" cy="35606"/>
                </a:xfrm>
                <a:custGeom>
                  <a:avLst/>
                  <a:gdLst/>
                  <a:ahLst/>
                  <a:cxnLst/>
                  <a:rect l="l" t="t" r="r" b="b"/>
                  <a:pathLst>
                    <a:path w="2588" h="2237" extrusionOk="0">
                      <a:moveTo>
                        <a:pt x="389" y="1"/>
                      </a:moveTo>
                      <a:cubicBezTo>
                        <a:pt x="186" y="1"/>
                        <a:pt x="1" y="276"/>
                        <a:pt x="183" y="477"/>
                      </a:cubicBezTo>
                      <a:cubicBezTo>
                        <a:pt x="756" y="1108"/>
                        <a:pt x="1390" y="1680"/>
                        <a:pt x="2077" y="2185"/>
                      </a:cubicBezTo>
                      <a:cubicBezTo>
                        <a:pt x="2127" y="2221"/>
                        <a:pt x="2176" y="2237"/>
                        <a:pt x="2222" y="2237"/>
                      </a:cubicBezTo>
                      <a:cubicBezTo>
                        <a:pt x="2441" y="2237"/>
                        <a:pt x="2588" y="1881"/>
                        <a:pt x="2354" y="1709"/>
                      </a:cubicBezTo>
                      <a:cubicBezTo>
                        <a:pt x="1708" y="1230"/>
                        <a:pt x="1110" y="687"/>
                        <a:pt x="571" y="88"/>
                      </a:cubicBezTo>
                      <a:cubicBezTo>
                        <a:pt x="515" y="27"/>
                        <a:pt x="451" y="1"/>
                        <a:pt x="38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56" name="Google Shape;13307;p23">
                  <a:extLst>
                    <a:ext uri="{FF2B5EF4-FFF2-40B4-BE49-F238E27FC236}">
                      <a16:creationId xmlns:a16="http://schemas.microsoft.com/office/drawing/2014/main" id="{CFF9DD7C-3C02-4775-98FB-0271249AFCF5}"/>
                    </a:ext>
                  </a:extLst>
                </p:cNvPr>
                <p:cNvSpPr/>
                <p:nvPr/>
              </p:nvSpPr>
              <p:spPr>
                <a:xfrm rot="1271479">
                  <a:off x="2135834" y="3057571"/>
                  <a:ext cx="23059" cy="18304"/>
                </a:xfrm>
                <a:custGeom>
                  <a:avLst/>
                  <a:gdLst/>
                  <a:ahLst/>
                  <a:cxnLst/>
                  <a:rect l="l" t="t" r="r" b="b"/>
                  <a:pathLst>
                    <a:path w="1449" h="1150" extrusionOk="0">
                      <a:moveTo>
                        <a:pt x="330" y="0"/>
                      </a:moveTo>
                      <a:cubicBezTo>
                        <a:pt x="232" y="0"/>
                        <a:pt x="129" y="58"/>
                        <a:pt x="82" y="139"/>
                      </a:cubicBezTo>
                      <a:cubicBezTo>
                        <a:pt x="1" y="279"/>
                        <a:pt x="61" y="427"/>
                        <a:pt x="180" y="515"/>
                      </a:cubicBezTo>
                      <a:lnTo>
                        <a:pt x="990" y="1109"/>
                      </a:lnTo>
                      <a:cubicBezTo>
                        <a:pt x="1028" y="1137"/>
                        <a:pt x="1073" y="1149"/>
                        <a:pt x="1118" y="1149"/>
                      </a:cubicBezTo>
                      <a:cubicBezTo>
                        <a:pt x="1217" y="1149"/>
                        <a:pt x="1319" y="1092"/>
                        <a:pt x="1366" y="1010"/>
                      </a:cubicBezTo>
                      <a:cubicBezTo>
                        <a:pt x="1448" y="872"/>
                        <a:pt x="1388" y="722"/>
                        <a:pt x="1267" y="634"/>
                      </a:cubicBezTo>
                      <a:lnTo>
                        <a:pt x="458" y="40"/>
                      </a:lnTo>
                      <a:cubicBezTo>
                        <a:pt x="420" y="13"/>
                        <a:pt x="375" y="0"/>
                        <a:pt x="33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57" name="Google Shape;13308;p23">
                  <a:extLst>
                    <a:ext uri="{FF2B5EF4-FFF2-40B4-BE49-F238E27FC236}">
                      <a16:creationId xmlns:a16="http://schemas.microsoft.com/office/drawing/2014/main" id="{300F7FC9-C914-4315-8434-342D1B14EA9C}"/>
                    </a:ext>
                  </a:extLst>
                </p:cNvPr>
                <p:cNvSpPr/>
                <p:nvPr/>
              </p:nvSpPr>
              <p:spPr>
                <a:xfrm rot="1271479">
                  <a:off x="2388136" y="2983942"/>
                  <a:ext cx="11060" cy="36306"/>
                </a:xfrm>
                <a:custGeom>
                  <a:avLst/>
                  <a:gdLst/>
                  <a:ahLst/>
                  <a:cxnLst/>
                  <a:rect l="l" t="t" r="r" b="b"/>
                  <a:pathLst>
                    <a:path w="695" h="2281" extrusionOk="0">
                      <a:moveTo>
                        <a:pt x="269" y="1"/>
                      </a:moveTo>
                      <a:cubicBezTo>
                        <a:pt x="132" y="1"/>
                        <a:pt x="1" y="88"/>
                        <a:pt x="12" y="265"/>
                      </a:cubicBezTo>
                      <a:cubicBezTo>
                        <a:pt x="53" y="848"/>
                        <a:pt x="93" y="1431"/>
                        <a:pt x="133" y="2016"/>
                      </a:cubicBezTo>
                      <a:cubicBezTo>
                        <a:pt x="145" y="2192"/>
                        <a:pt x="289" y="2280"/>
                        <a:pt x="426" y="2280"/>
                      </a:cubicBezTo>
                      <a:cubicBezTo>
                        <a:pt x="564" y="2280"/>
                        <a:pt x="695" y="2192"/>
                        <a:pt x="683" y="2016"/>
                      </a:cubicBezTo>
                      <a:cubicBezTo>
                        <a:pt x="642" y="1433"/>
                        <a:pt x="602" y="849"/>
                        <a:pt x="562" y="265"/>
                      </a:cubicBezTo>
                      <a:cubicBezTo>
                        <a:pt x="551" y="89"/>
                        <a:pt x="407" y="1"/>
                        <a:pt x="26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58" name="Google Shape;13309;p23">
                  <a:extLst>
                    <a:ext uri="{FF2B5EF4-FFF2-40B4-BE49-F238E27FC236}">
                      <a16:creationId xmlns:a16="http://schemas.microsoft.com/office/drawing/2014/main" id="{29E2038D-1E7A-4704-A5A0-D7A3E9F99EF7}"/>
                    </a:ext>
                  </a:extLst>
                </p:cNvPr>
                <p:cNvSpPr/>
                <p:nvPr/>
              </p:nvSpPr>
              <p:spPr>
                <a:xfrm rot="1271479">
                  <a:off x="2374577" y="3032498"/>
                  <a:ext cx="10073" cy="23812"/>
                </a:xfrm>
                <a:custGeom>
                  <a:avLst/>
                  <a:gdLst/>
                  <a:ahLst/>
                  <a:cxnLst/>
                  <a:rect l="l" t="t" r="r" b="b"/>
                  <a:pathLst>
                    <a:path w="633" h="1496" extrusionOk="0">
                      <a:moveTo>
                        <a:pt x="363" y="1"/>
                      </a:moveTo>
                      <a:cubicBezTo>
                        <a:pt x="225" y="1"/>
                        <a:pt x="82" y="89"/>
                        <a:pt x="71" y="265"/>
                      </a:cubicBezTo>
                      <a:lnTo>
                        <a:pt x="12" y="1232"/>
                      </a:lnTo>
                      <a:cubicBezTo>
                        <a:pt x="1" y="1408"/>
                        <a:pt x="133" y="1496"/>
                        <a:pt x="270" y="1496"/>
                      </a:cubicBezTo>
                      <a:cubicBezTo>
                        <a:pt x="408" y="1496"/>
                        <a:pt x="551" y="1408"/>
                        <a:pt x="562" y="1232"/>
                      </a:cubicBezTo>
                      <a:lnTo>
                        <a:pt x="621" y="265"/>
                      </a:lnTo>
                      <a:cubicBezTo>
                        <a:pt x="632" y="89"/>
                        <a:pt x="500" y="1"/>
                        <a:pt x="36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59" name="Google Shape;13310;p23">
                  <a:extLst>
                    <a:ext uri="{FF2B5EF4-FFF2-40B4-BE49-F238E27FC236}">
                      <a16:creationId xmlns:a16="http://schemas.microsoft.com/office/drawing/2014/main" id="{6BC8DEAB-D6C5-4B88-B8E5-ABC9562C7829}"/>
                    </a:ext>
                  </a:extLst>
                </p:cNvPr>
                <p:cNvSpPr/>
                <p:nvPr/>
              </p:nvSpPr>
              <p:spPr>
                <a:xfrm rot="1271479">
                  <a:off x="2454247" y="2944644"/>
                  <a:ext cx="39657" cy="10808"/>
                </a:xfrm>
                <a:custGeom>
                  <a:avLst/>
                  <a:gdLst/>
                  <a:ahLst/>
                  <a:cxnLst/>
                  <a:rect l="l" t="t" r="r" b="b"/>
                  <a:pathLst>
                    <a:path w="2492" h="679" extrusionOk="0">
                      <a:moveTo>
                        <a:pt x="2160" y="0"/>
                      </a:moveTo>
                      <a:cubicBezTo>
                        <a:pt x="2153" y="0"/>
                        <a:pt x="2145" y="0"/>
                        <a:pt x="2137" y="1"/>
                      </a:cubicBezTo>
                      <a:lnTo>
                        <a:pt x="354" y="127"/>
                      </a:lnTo>
                      <a:cubicBezTo>
                        <a:pt x="10" y="151"/>
                        <a:pt x="0" y="678"/>
                        <a:pt x="331" y="678"/>
                      </a:cubicBezTo>
                      <a:cubicBezTo>
                        <a:pt x="338" y="678"/>
                        <a:pt x="346" y="678"/>
                        <a:pt x="354" y="677"/>
                      </a:cubicBezTo>
                      <a:lnTo>
                        <a:pt x="2137" y="551"/>
                      </a:lnTo>
                      <a:cubicBezTo>
                        <a:pt x="2481" y="527"/>
                        <a:pt x="2491" y="0"/>
                        <a:pt x="216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0" name="Google Shape;13311;p23">
                  <a:extLst>
                    <a:ext uri="{FF2B5EF4-FFF2-40B4-BE49-F238E27FC236}">
                      <a16:creationId xmlns:a16="http://schemas.microsoft.com/office/drawing/2014/main" id="{22A98442-73DD-4ED4-B471-22E2E187D119}"/>
                    </a:ext>
                  </a:extLst>
                </p:cNvPr>
                <p:cNvSpPr/>
                <p:nvPr/>
              </p:nvSpPr>
              <p:spPr>
                <a:xfrm rot="1271479">
                  <a:off x="2506293" y="2952809"/>
                  <a:ext cx="21611" cy="10441"/>
                </a:xfrm>
                <a:custGeom>
                  <a:avLst/>
                  <a:gdLst/>
                  <a:ahLst/>
                  <a:cxnLst/>
                  <a:rect l="l" t="t" r="r" b="b"/>
                  <a:pathLst>
                    <a:path w="1358" h="656" extrusionOk="0">
                      <a:moveTo>
                        <a:pt x="1042" y="0"/>
                      </a:moveTo>
                      <a:cubicBezTo>
                        <a:pt x="1022" y="0"/>
                        <a:pt x="1002" y="2"/>
                        <a:pt x="983" y="5"/>
                      </a:cubicBezTo>
                      <a:lnTo>
                        <a:pt x="228" y="120"/>
                      </a:lnTo>
                      <a:cubicBezTo>
                        <a:pt x="81" y="144"/>
                        <a:pt x="0" y="327"/>
                        <a:pt x="36" y="459"/>
                      </a:cubicBezTo>
                      <a:cubicBezTo>
                        <a:pt x="74" y="594"/>
                        <a:pt x="189" y="656"/>
                        <a:pt x="315" y="656"/>
                      </a:cubicBezTo>
                      <a:cubicBezTo>
                        <a:pt x="335" y="656"/>
                        <a:pt x="355" y="654"/>
                        <a:pt x="375" y="651"/>
                      </a:cubicBezTo>
                      <a:lnTo>
                        <a:pt x="1129" y="536"/>
                      </a:lnTo>
                      <a:cubicBezTo>
                        <a:pt x="1276" y="514"/>
                        <a:pt x="1357" y="329"/>
                        <a:pt x="1320" y="197"/>
                      </a:cubicBezTo>
                      <a:cubicBezTo>
                        <a:pt x="1283" y="62"/>
                        <a:pt x="1168" y="0"/>
                        <a:pt x="104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1" name="Google Shape;13312;p23">
                  <a:extLst>
                    <a:ext uri="{FF2B5EF4-FFF2-40B4-BE49-F238E27FC236}">
                      <a16:creationId xmlns:a16="http://schemas.microsoft.com/office/drawing/2014/main" id="{B683111C-CEEC-4ED6-BE80-630F4C70BCAC}"/>
                    </a:ext>
                  </a:extLst>
                </p:cNvPr>
                <p:cNvSpPr/>
                <p:nvPr/>
              </p:nvSpPr>
              <p:spPr>
                <a:xfrm rot="1271479">
                  <a:off x="2571126" y="2667051"/>
                  <a:ext cx="55443" cy="19960"/>
                </a:xfrm>
                <a:custGeom>
                  <a:avLst/>
                  <a:gdLst/>
                  <a:ahLst/>
                  <a:cxnLst/>
                  <a:rect l="l" t="t" r="r" b="b"/>
                  <a:pathLst>
                    <a:path w="3484" h="1254" extrusionOk="0">
                      <a:moveTo>
                        <a:pt x="418" y="1"/>
                      </a:moveTo>
                      <a:cubicBezTo>
                        <a:pt x="113" y="1"/>
                        <a:pt x="0" y="475"/>
                        <a:pt x="329" y="537"/>
                      </a:cubicBezTo>
                      <a:cubicBezTo>
                        <a:pt x="1245" y="709"/>
                        <a:pt x="2149" y="943"/>
                        <a:pt x="3034" y="1238"/>
                      </a:cubicBezTo>
                      <a:cubicBezTo>
                        <a:pt x="3066" y="1249"/>
                        <a:pt x="3096" y="1253"/>
                        <a:pt x="3124" y="1253"/>
                      </a:cubicBezTo>
                      <a:cubicBezTo>
                        <a:pt x="3394" y="1253"/>
                        <a:pt x="3483" y="808"/>
                        <a:pt x="3181" y="707"/>
                      </a:cubicBezTo>
                      <a:cubicBezTo>
                        <a:pt x="2296" y="412"/>
                        <a:pt x="1392" y="178"/>
                        <a:pt x="475" y="6"/>
                      </a:cubicBezTo>
                      <a:cubicBezTo>
                        <a:pt x="456" y="3"/>
                        <a:pt x="436" y="1"/>
                        <a:pt x="418"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2" name="Google Shape;13313;p23">
                  <a:extLst>
                    <a:ext uri="{FF2B5EF4-FFF2-40B4-BE49-F238E27FC236}">
                      <a16:creationId xmlns:a16="http://schemas.microsoft.com/office/drawing/2014/main" id="{589099E0-2966-4159-9B4A-9D3CDBE0286B}"/>
                    </a:ext>
                  </a:extLst>
                </p:cNvPr>
                <p:cNvSpPr/>
                <p:nvPr/>
              </p:nvSpPr>
              <p:spPr>
                <a:xfrm rot="1271479">
                  <a:off x="2623109" y="2701546"/>
                  <a:ext cx="23743" cy="15758"/>
                </a:xfrm>
                <a:custGeom>
                  <a:avLst/>
                  <a:gdLst/>
                  <a:ahLst/>
                  <a:cxnLst/>
                  <a:rect l="l" t="t" r="r" b="b"/>
                  <a:pathLst>
                    <a:path w="1492" h="990" extrusionOk="0">
                      <a:moveTo>
                        <a:pt x="306" y="0"/>
                      </a:moveTo>
                      <a:cubicBezTo>
                        <a:pt x="189" y="0"/>
                        <a:pt x="72" y="98"/>
                        <a:pt x="43" y="206"/>
                      </a:cubicBezTo>
                      <a:cubicBezTo>
                        <a:pt x="0" y="363"/>
                        <a:pt x="96" y="490"/>
                        <a:pt x="235" y="545"/>
                      </a:cubicBezTo>
                      <a:cubicBezTo>
                        <a:pt x="494" y="649"/>
                        <a:pt x="741" y="782"/>
                        <a:pt x="971" y="942"/>
                      </a:cubicBezTo>
                      <a:cubicBezTo>
                        <a:pt x="1020" y="975"/>
                        <a:pt x="1069" y="989"/>
                        <a:pt x="1115" y="989"/>
                      </a:cubicBezTo>
                      <a:cubicBezTo>
                        <a:pt x="1341" y="989"/>
                        <a:pt x="1492" y="631"/>
                        <a:pt x="1249" y="467"/>
                      </a:cubicBezTo>
                      <a:cubicBezTo>
                        <a:pt x="977" y="284"/>
                        <a:pt x="686" y="132"/>
                        <a:pt x="380" y="14"/>
                      </a:cubicBezTo>
                      <a:cubicBezTo>
                        <a:pt x="356" y="5"/>
                        <a:pt x="331" y="0"/>
                        <a:pt x="30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3" name="Google Shape;13314;p23">
                  <a:extLst>
                    <a:ext uri="{FF2B5EF4-FFF2-40B4-BE49-F238E27FC236}">
                      <a16:creationId xmlns:a16="http://schemas.microsoft.com/office/drawing/2014/main" id="{50051E04-07C4-4C35-ADC2-C367EF291221}"/>
                    </a:ext>
                  </a:extLst>
                </p:cNvPr>
                <p:cNvSpPr/>
                <p:nvPr/>
              </p:nvSpPr>
              <p:spPr>
                <a:xfrm rot="1271479">
                  <a:off x="2573208" y="2549709"/>
                  <a:ext cx="9103" cy="51173"/>
                </a:xfrm>
                <a:custGeom>
                  <a:avLst/>
                  <a:gdLst/>
                  <a:ahLst/>
                  <a:cxnLst/>
                  <a:rect l="l" t="t" r="r" b="b"/>
                  <a:pathLst>
                    <a:path w="572" h="3215" extrusionOk="0">
                      <a:moveTo>
                        <a:pt x="297" y="0"/>
                      </a:moveTo>
                      <a:cubicBezTo>
                        <a:pt x="159" y="0"/>
                        <a:pt x="21" y="89"/>
                        <a:pt x="20" y="266"/>
                      </a:cubicBezTo>
                      <a:cubicBezTo>
                        <a:pt x="13" y="1161"/>
                        <a:pt x="8" y="2054"/>
                        <a:pt x="2" y="2948"/>
                      </a:cubicBezTo>
                      <a:cubicBezTo>
                        <a:pt x="1" y="3125"/>
                        <a:pt x="138" y="3214"/>
                        <a:pt x="276" y="3214"/>
                      </a:cubicBezTo>
                      <a:cubicBezTo>
                        <a:pt x="413" y="3214"/>
                        <a:pt x="550" y="3126"/>
                        <a:pt x="551" y="2948"/>
                      </a:cubicBezTo>
                      <a:cubicBezTo>
                        <a:pt x="558" y="2054"/>
                        <a:pt x="563" y="1161"/>
                        <a:pt x="570" y="266"/>
                      </a:cubicBezTo>
                      <a:cubicBezTo>
                        <a:pt x="572" y="89"/>
                        <a:pt x="435" y="0"/>
                        <a:pt x="29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4" name="Google Shape;13315;p23">
                  <a:extLst>
                    <a:ext uri="{FF2B5EF4-FFF2-40B4-BE49-F238E27FC236}">
                      <a16:creationId xmlns:a16="http://schemas.microsoft.com/office/drawing/2014/main" id="{CBE8E1E3-2798-4BDA-A441-D5D2A2D81D6C}"/>
                    </a:ext>
                  </a:extLst>
                </p:cNvPr>
                <p:cNvSpPr/>
                <p:nvPr/>
              </p:nvSpPr>
              <p:spPr>
                <a:xfrm rot="1271479">
                  <a:off x="2586574" y="2520381"/>
                  <a:ext cx="12047" cy="20580"/>
                </a:xfrm>
                <a:custGeom>
                  <a:avLst/>
                  <a:gdLst/>
                  <a:ahLst/>
                  <a:cxnLst/>
                  <a:rect l="l" t="t" r="r" b="b"/>
                  <a:pathLst>
                    <a:path w="757" h="1293" extrusionOk="0">
                      <a:moveTo>
                        <a:pt x="336" y="0"/>
                      </a:moveTo>
                      <a:cubicBezTo>
                        <a:pt x="172" y="0"/>
                        <a:pt x="0" y="135"/>
                        <a:pt x="54" y="342"/>
                      </a:cubicBezTo>
                      <a:cubicBezTo>
                        <a:pt x="113" y="564"/>
                        <a:pt x="157" y="789"/>
                        <a:pt x="189" y="1019"/>
                      </a:cubicBezTo>
                      <a:cubicBezTo>
                        <a:pt x="206" y="1165"/>
                        <a:pt x="301" y="1293"/>
                        <a:pt x="463" y="1293"/>
                      </a:cubicBezTo>
                      <a:cubicBezTo>
                        <a:pt x="596" y="1293"/>
                        <a:pt x="757" y="1165"/>
                        <a:pt x="737" y="1019"/>
                      </a:cubicBezTo>
                      <a:lnTo>
                        <a:pt x="739" y="1019"/>
                      </a:lnTo>
                      <a:cubicBezTo>
                        <a:pt x="704" y="741"/>
                        <a:pt x="652" y="467"/>
                        <a:pt x="584" y="195"/>
                      </a:cubicBezTo>
                      <a:cubicBezTo>
                        <a:pt x="549" y="59"/>
                        <a:pt x="444" y="0"/>
                        <a:pt x="33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5" name="Google Shape;13316;p23">
                  <a:extLst>
                    <a:ext uri="{FF2B5EF4-FFF2-40B4-BE49-F238E27FC236}">
                      <a16:creationId xmlns:a16="http://schemas.microsoft.com/office/drawing/2014/main" id="{AA51EC18-9AE6-4EA1-A9B2-2A7580FC7B6D}"/>
                    </a:ext>
                  </a:extLst>
                </p:cNvPr>
                <p:cNvSpPr/>
                <p:nvPr/>
              </p:nvSpPr>
              <p:spPr>
                <a:xfrm rot="1271479">
                  <a:off x="2235681" y="2496759"/>
                  <a:ext cx="42282" cy="37054"/>
                </a:xfrm>
                <a:custGeom>
                  <a:avLst/>
                  <a:gdLst/>
                  <a:ahLst/>
                  <a:cxnLst/>
                  <a:rect l="l" t="t" r="r" b="b"/>
                  <a:pathLst>
                    <a:path w="2657" h="2328" extrusionOk="0">
                      <a:moveTo>
                        <a:pt x="1328" y="0"/>
                      </a:moveTo>
                      <a:cubicBezTo>
                        <a:pt x="1124" y="0"/>
                        <a:pt x="917" y="54"/>
                        <a:pt x="729" y="166"/>
                      </a:cubicBezTo>
                      <a:cubicBezTo>
                        <a:pt x="179" y="498"/>
                        <a:pt x="1" y="1212"/>
                        <a:pt x="332" y="1763"/>
                      </a:cubicBezTo>
                      <a:cubicBezTo>
                        <a:pt x="550" y="2126"/>
                        <a:pt x="935" y="2327"/>
                        <a:pt x="1330" y="2327"/>
                      </a:cubicBezTo>
                      <a:cubicBezTo>
                        <a:pt x="1534" y="2327"/>
                        <a:pt x="1741" y="2274"/>
                        <a:pt x="1928" y="2161"/>
                      </a:cubicBezTo>
                      <a:cubicBezTo>
                        <a:pt x="2479" y="1830"/>
                        <a:pt x="2657" y="1116"/>
                        <a:pt x="2326" y="564"/>
                      </a:cubicBezTo>
                      <a:cubicBezTo>
                        <a:pt x="2108" y="201"/>
                        <a:pt x="1723" y="0"/>
                        <a:pt x="132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6" name="Google Shape;13317;p23">
                  <a:extLst>
                    <a:ext uri="{FF2B5EF4-FFF2-40B4-BE49-F238E27FC236}">
                      <a16:creationId xmlns:a16="http://schemas.microsoft.com/office/drawing/2014/main" id="{5A388501-F6ED-4A4E-AA7E-FE74F1BD9D60}"/>
                    </a:ext>
                  </a:extLst>
                </p:cNvPr>
                <p:cNvSpPr/>
                <p:nvPr/>
              </p:nvSpPr>
              <p:spPr>
                <a:xfrm rot="1271479">
                  <a:off x="2152774" y="2767913"/>
                  <a:ext cx="38718" cy="37054"/>
                </a:xfrm>
                <a:custGeom>
                  <a:avLst/>
                  <a:gdLst/>
                  <a:ahLst/>
                  <a:cxnLst/>
                  <a:rect l="l" t="t" r="r" b="b"/>
                  <a:pathLst>
                    <a:path w="2433" h="2328" extrusionOk="0">
                      <a:moveTo>
                        <a:pt x="1255" y="1"/>
                      </a:moveTo>
                      <a:cubicBezTo>
                        <a:pt x="1242" y="1"/>
                        <a:pt x="1230" y="1"/>
                        <a:pt x="1217" y="1"/>
                      </a:cubicBezTo>
                      <a:cubicBezTo>
                        <a:pt x="746" y="16"/>
                        <a:pt x="332" y="313"/>
                        <a:pt x="166" y="753"/>
                      </a:cubicBezTo>
                      <a:cubicBezTo>
                        <a:pt x="0" y="1193"/>
                        <a:pt x="115" y="1690"/>
                        <a:pt x="458" y="2013"/>
                      </a:cubicBezTo>
                      <a:cubicBezTo>
                        <a:pt x="678" y="2219"/>
                        <a:pt x="964" y="2327"/>
                        <a:pt x="1253" y="2327"/>
                      </a:cubicBezTo>
                      <a:cubicBezTo>
                        <a:pt x="1416" y="2327"/>
                        <a:pt x="1579" y="2293"/>
                        <a:pt x="1733" y="2224"/>
                      </a:cubicBezTo>
                      <a:cubicBezTo>
                        <a:pt x="2162" y="2030"/>
                        <a:pt x="2433" y="1597"/>
                        <a:pt x="2417" y="1128"/>
                      </a:cubicBezTo>
                      <a:cubicBezTo>
                        <a:pt x="2397"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7" name="Google Shape;13318;p23">
                  <a:extLst>
                    <a:ext uri="{FF2B5EF4-FFF2-40B4-BE49-F238E27FC236}">
                      <a16:creationId xmlns:a16="http://schemas.microsoft.com/office/drawing/2014/main" id="{F0CE9C08-D6D2-4F15-AFA5-C7B93DFCE262}"/>
                    </a:ext>
                  </a:extLst>
                </p:cNvPr>
                <p:cNvSpPr/>
                <p:nvPr/>
              </p:nvSpPr>
              <p:spPr>
                <a:xfrm rot="1271479">
                  <a:off x="2316450" y="2741714"/>
                  <a:ext cx="38734" cy="37038"/>
                </a:xfrm>
                <a:custGeom>
                  <a:avLst/>
                  <a:gdLst/>
                  <a:ahLst/>
                  <a:cxnLst/>
                  <a:rect l="l" t="t" r="r" b="b"/>
                  <a:pathLst>
                    <a:path w="2434" h="2327" extrusionOk="0">
                      <a:moveTo>
                        <a:pt x="1258" y="1"/>
                      </a:moveTo>
                      <a:cubicBezTo>
                        <a:pt x="1244" y="1"/>
                        <a:pt x="1231" y="1"/>
                        <a:pt x="1218" y="1"/>
                      </a:cubicBezTo>
                      <a:cubicBezTo>
                        <a:pt x="747" y="16"/>
                        <a:pt x="333" y="313"/>
                        <a:pt x="167" y="753"/>
                      </a:cubicBezTo>
                      <a:cubicBezTo>
                        <a:pt x="1" y="1194"/>
                        <a:pt x="116" y="1690"/>
                        <a:pt x="459" y="2013"/>
                      </a:cubicBezTo>
                      <a:cubicBezTo>
                        <a:pt x="679" y="2219"/>
                        <a:pt x="965" y="2327"/>
                        <a:pt x="1255" y="2327"/>
                      </a:cubicBezTo>
                      <a:cubicBezTo>
                        <a:pt x="1417" y="2327"/>
                        <a:pt x="1580" y="2293"/>
                        <a:pt x="1733" y="2224"/>
                      </a:cubicBezTo>
                      <a:cubicBezTo>
                        <a:pt x="2163" y="2029"/>
                        <a:pt x="2433" y="1597"/>
                        <a:pt x="2418" y="1126"/>
                      </a:cubicBezTo>
                      <a:cubicBezTo>
                        <a:pt x="2398" y="498"/>
                        <a:pt x="1882" y="1"/>
                        <a:pt x="1258"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8" name="Google Shape;13319;p23">
                  <a:extLst>
                    <a:ext uri="{FF2B5EF4-FFF2-40B4-BE49-F238E27FC236}">
                      <a16:creationId xmlns:a16="http://schemas.microsoft.com/office/drawing/2014/main" id="{A81460F8-11EC-4D48-8BB9-C4C04CE77FE2}"/>
                    </a:ext>
                  </a:extLst>
                </p:cNvPr>
                <p:cNvSpPr/>
                <p:nvPr/>
              </p:nvSpPr>
              <p:spPr>
                <a:xfrm rot="1271479">
                  <a:off x="2373529" y="2579386"/>
                  <a:ext cx="38718" cy="37038"/>
                </a:xfrm>
                <a:custGeom>
                  <a:avLst/>
                  <a:gdLst/>
                  <a:ahLst/>
                  <a:cxnLst/>
                  <a:rect l="l" t="t" r="r" b="b"/>
                  <a:pathLst>
                    <a:path w="2433" h="2327" extrusionOk="0">
                      <a:moveTo>
                        <a:pt x="1257" y="0"/>
                      </a:moveTo>
                      <a:cubicBezTo>
                        <a:pt x="1244" y="0"/>
                        <a:pt x="1231" y="0"/>
                        <a:pt x="1217" y="1"/>
                      </a:cubicBezTo>
                      <a:cubicBezTo>
                        <a:pt x="747" y="16"/>
                        <a:pt x="332" y="312"/>
                        <a:pt x="166" y="753"/>
                      </a:cubicBezTo>
                      <a:cubicBezTo>
                        <a:pt x="0" y="1193"/>
                        <a:pt x="116" y="1690"/>
                        <a:pt x="458" y="2012"/>
                      </a:cubicBezTo>
                      <a:cubicBezTo>
                        <a:pt x="680" y="2218"/>
                        <a:pt x="965" y="2326"/>
                        <a:pt x="1256" y="2326"/>
                      </a:cubicBezTo>
                      <a:cubicBezTo>
                        <a:pt x="1417" y="2326"/>
                        <a:pt x="1581" y="2293"/>
                        <a:pt x="1734" y="2223"/>
                      </a:cubicBezTo>
                      <a:cubicBezTo>
                        <a:pt x="2162" y="2029"/>
                        <a:pt x="2433" y="1596"/>
                        <a:pt x="2418" y="1126"/>
                      </a:cubicBezTo>
                      <a:cubicBezTo>
                        <a:pt x="2398" y="497"/>
                        <a:pt x="1882" y="0"/>
                        <a:pt x="125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69" name="Google Shape;13320;p23">
                  <a:extLst>
                    <a:ext uri="{FF2B5EF4-FFF2-40B4-BE49-F238E27FC236}">
                      <a16:creationId xmlns:a16="http://schemas.microsoft.com/office/drawing/2014/main" id="{0FF963B3-3FB3-44F4-BD64-F62AE923C3AD}"/>
                    </a:ext>
                  </a:extLst>
                </p:cNvPr>
                <p:cNvSpPr/>
                <p:nvPr/>
              </p:nvSpPr>
              <p:spPr>
                <a:xfrm rot="1271479">
                  <a:off x="2156854" y="2862980"/>
                  <a:ext cx="38734" cy="37054"/>
                </a:xfrm>
                <a:custGeom>
                  <a:avLst/>
                  <a:gdLst/>
                  <a:ahLst/>
                  <a:cxnLst/>
                  <a:rect l="l" t="t" r="r" b="b"/>
                  <a:pathLst>
                    <a:path w="2434" h="2328" extrusionOk="0">
                      <a:moveTo>
                        <a:pt x="1255" y="0"/>
                      </a:moveTo>
                      <a:cubicBezTo>
                        <a:pt x="1243" y="0"/>
                        <a:pt x="1230" y="0"/>
                        <a:pt x="1218" y="1"/>
                      </a:cubicBezTo>
                      <a:cubicBezTo>
                        <a:pt x="747" y="16"/>
                        <a:pt x="333" y="314"/>
                        <a:pt x="167" y="754"/>
                      </a:cubicBezTo>
                      <a:cubicBezTo>
                        <a:pt x="1" y="1194"/>
                        <a:pt x="116" y="1691"/>
                        <a:pt x="459" y="2012"/>
                      </a:cubicBezTo>
                      <a:cubicBezTo>
                        <a:pt x="680" y="2219"/>
                        <a:pt x="966" y="2328"/>
                        <a:pt x="1256" y="2328"/>
                      </a:cubicBezTo>
                      <a:cubicBezTo>
                        <a:pt x="1418" y="2328"/>
                        <a:pt x="1581" y="2294"/>
                        <a:pt x="1735" y="2225"/>
                      </a:cubicBezTo>
                      <a:cubicBezTo>
                        <a:pt x="2163" y="2030"/>
                        <a:pt x="2433" y="1598"/>
                        <a:pt x="2418" y="1127"/>
                      </a:cubicBezTo>
                      <a:cubicBezTo>
                        <a:pt x="2398" y="498"/>
                        <a:pt x="1881" y="0"/>
                        <a:pt x="1255"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0" name="Google Shape;13321;p23">
                  <a:extLst>
                    <a:ext uri="{FF2B5EF4-FFF2-40B4-BE49-F238E27FC236}">
                      <a16:creationId xmlns:a16="http://schemas.microsoft.com/office/drawing/2014/main" id="{5E9AD837-4E4D-49EC-A263-2A41D2A82B69}"/>
                    </a:ext>
                  </a:extLst>
                </p:cNvPr>
                <p:cNvSpPr/>
                <p:nvPr/>
              </p:nvSpPr>
              <p:spPr>
                <a:xfrm rot="1271479">
                  <a:off x="2077499" y="2570393"/>
                  <a:ext cx="38734" cy="37054"/>
                </a:xfrm>
                <a:custGeom>
                  <a:avLst/>
                  <a:gdLst/>
                  <a:ahLst/>
                  <a:cxnLst/>
                  <a:rect l="l" t="t" r="r" b="b"/>
                  <a:pathLst>
                    <a:path w="2434" h="2328" extrusionOk="0">
                      <a:moveTo>
                        <a:pt x="1256" y="0"/>
                      </a:moveTo>
                      <a:cubicBezTo>
                        <a:pt x="1243" y="0"/>
                        <a:pt x="1231"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1" name="Google Shape;13322;p23">
                  <a:extLst>
                    <a:ext uri="{FF2B5EF4-FFF2-40B4-BE49-F238E27FC236}">
                      <a16:creationId xmlns:a16="http://schemas.microsoft.com/office/drawing/2014/main" id="{1FCF9A65-4F40-4BDD-9A26-08E052346652}"/>
                    </a:ext>
                  </a:extLst>
                </p:cNvPr>
                <p:cNvSpPr/>
                <p:nvPr/>
              </p:nvSpPr>
              <p:spPr>
                <a:xfrm rot="1271479">
                  <a:off x="2139709" y="2491398"/>
                  <a:ext cx="38718" cy="37054"/>
                </a:xfrm>
                <a:custGeom>
                  <a:avLst/>
                  <a:gdLst/>
                  <a:ahLst/>
                  <a:cxnLst/>
                  <a:rect l="l" t="t" r="r" b="b"/>
                  <a:pathLst>
                    <a:path w="2433" h="2328" extrusionOk="0">
                      <a:moveTo>
                        <a:pt x="1255" y="1"/>
                      </a:moveTo>
                      <a:cubicBezTo>
                        <a:pt x="1243" y="1"/>
                        <a:pt x="1230" y="1"/>
                        <a:pt x="1217" y="1"/>
                      </a:cubicBezTo>
                      <a:cubicBezTo>
                        <a:pt x="747" y="16"/>
                        <a:pt x="332" y="314"/>
                        <a:pt x="166" y="754"/>
                      </a:cubicBezTo>
                      <a:cubicBezTo>
                        <a:pt x="0" y="1193"/>
                        <a:pt x="116" y="1692"/>
                        <a:pt x="459" y="2013"/>
                      </a:cubicBezTo>
                      <a:cubicBezTo>
                        <a:pt x="679" y="2219"/>
                        <a:pt x="965" y="2328"/>
                        <a:pt x="1255" y="2328"/>
                      </a:cubicBezTo>
                      <a:cubicBezTo>
                        <a:pt x="1417" y="2328"/>
                        <a:pt x="1580" y="2294"/>
                        <a:pt x="1735" y="2224"/>
                      </a:cubicBezTo>
                      <a:cubicBezTo>
                        <a:pt x="2163" y="2030"/>
                        <a:pt x="2433" y="1598"/>
                        <a:pt x="2418" y="1128"/>
                      </a:cubicBezTo>
                      <a:cubicBezTo>
                        <a:pt x="2398"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2" name="Google Shape;13323;p23">
                  <a:extLst>
                    <a:ext uri="{FF2B5EF4-FFF2-40B4-BE49-F238E27FC236}">
                      <a16:creationId xmlns:a16="http://schemas.microsoft.com/office/drawing/2014/main" id="{7AA41432-BD38-466B-A1EF-62818864598D}"/>
                    </a:ext>
                  </a:extLst>
                </p:cNvPr>
                <p:cNvSpPr/>
                <p:nvPr/>
              </p:nvSpPr>
              <p:spPr>
                <a:xfrm rot="1271479">
                  <a:off x="2208346" y="2689321"/>
                  <a:ext cx="38734" cy="37038"/>
                </a:xfrm>
                <a:custGeom>
                  <a:avLst/>
                  <a:gdLst/>
                  <a:ahLst/>
                  <a:cxnLst/>
                  <a:rect l="l" t="t" r="r" b="b"/>
                  <a:pathLst>
                    <a:path w="2434" h="2327" extrusionOk="0">
                      <a:moveTo>
                        <a:pt x="1256" y="0"/>
                      </a:moveTo>
                      <a:cubicBezTo>
                        <a:pt x="1243" y="0"/>
                        <a:pt x="1230" y="0"/>
                        <a:pt x="1218" y="1"/>
                      </a:cubicBezTo>
                      <a:cubicBezTo>
                        <a:pt x="747" y="16"/>
                        <a:pt x="333" y="312"/>
                        <a:pt x="167" y="753"/>
                      </a:cubicBezTo>
                      <a:cubicBezTo>
                        <a:pt x="1" y="1193"/>
                        <a:pt x="116" y="1690"/>
                        <a:pt x="459" y="2012"/>
                      </a:cubicBezTo>
                      <a:cubicBezTo>
                        <a:pt x="680" y="2219"/>
                        <a:pt x="965" y="2327"/>
                        <a:pt x="1255" y="2327"/>
                      </a:cubicBezTo>
                      <a:cubicBezTo>
                        <a:pt x="1417" y="2327"/>
                        <a:pt x="1581" y="2293"/>
                        <a:pt x="1735" y="2223"/>
                      </a:cubicBezTo>
                      <a:cubicBezTo>
                        <a:pt x="2163" y="2030"/>
                        <a:pt x="2433" y="1596"/>
                        <a:pt x="2418" y="1127"/>
                      </a:cubicBezTo>
                      <a:cubicBezTo>
                        <a:pt x="2398" y="496"/>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3" name="Google Shape;13324;p23">
                  <a:extLst>
                    <a:ext uri="{FF2B5EF4-FFF2-40B4-BE49-F238E27FC236}">
                      <a16:creationId xmlns:a16="http://schemas.microsoft.com/office/drawing/2014/main" id="{D8FD28F0-7553-47D8-AA1A-CA243AF20AF0}"/>
                    </a:ext>
                  </a:extLst>
                </p:cNvPr>
                <p:cNvSpPr/>
                <p:nvPr/>
              </p:nvSpPr>
              <p:spPr>
                <a:xfrm rot="1271479">
                  <a:off x="2364166" y="2820626"/>
                  <a:ext cx="18332" cy="17509"/>
                </a:xfrm>
                <a:custGeom>
                  <a:avLst/>
                  <a:gdLst/>
                  <a:ahLst/>
                  <a:cxnLst/>
                  <a:rect l="l" t="t" r="r" b="b"/>
                  <a:pathLst>
                    <a:path w="1152" h="1100" extrusionOk="0">
                      <a:moveTo>
                        <a:pt x="596" y="0"/>
                      </a:moveTo>
                      <a:cubicBezTo>
                        <a:pt x="590" y="0"/>
                        <a:pt x="583" y="0"/>
                        <a:pt x="576" y="1"/>
                      </a:cubicBezTo>
                      <a:cubicBezTo>
                        <a:pt x="354" y="8"/>
                        <a:pt x="158" y="147"/>
                        <a:pt x="78" y="356"/>
                      </a:cubicBezTo>
                      <a:cubicBezTo>
                        <a:pt x="0" y="565"/>
                        <a:pt x="55" y="799"/>
                        <a:pt x="217" y="951"/>
                      </a:cubicBezTo>
                      <a:cubicBezTo>
                        <a:pt x="321" y="1049"/>
                        <a:pt x="456" y="1100"/>
                        <a:pt x="592" y="1100"/>
                      </a:cubicBezTo>
                      <a:cubicBezTo>
                        <a:pt x="670" y="1100"/>
                        <a:pt x="747" y="1083"/>
                        <a:pt x="821" y="1050"/>
                      </a:cubicBezTo>
                      <a:cubicBezTo>
                        <a:pt x="1024" y="958"/>
                        <a:pt x="1151" y="754"/>
                        <a:pt x="1143" y="532"/>
                      </a:cubicBezTo>
                      <a:cubicBezTo>
                        <a:pt x="1134" y="235"/>
                        <a:pt x="891" y="0"/>
                        <a:pt x="59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4" name="Google Shape;13325;p23">
                  <a:extLst>
                    <a:ext uri="{FF2B5EF4-FFF2-40B4-BE49-F238E27FC236}">
                      <a16:creationId xmlns:a16="http://schemas.microsoft.com/office/drawing/2014/main" id="{955E949F-D87E-4225-AC64-2E547DDBCBBE}"/>
                    </a:ext>
                  </a:extLst>
                </p:cNvPr>
                <p:cNvSpPr/>
                <p:nvPr/>
              </p:nvSpPr>
              <p:spPr>
                <a:xfrm rot="1271479">
                  <a:off x="2173222" y="2648078"/>
                  <a:ext cx="18317" cy="17540"/>
                </a:xfrm>
                <a:custGeom>
                  <a:avLst/>
                  <a:gdLst/>
                  <a:ahLst/>
                  <a:cxnLst/>
                  <a:rect l="l" t="t" r="r" b="b"/>
                  <a:pathLst>
                    <a:path w="1151" h="1102" extrusionOk="0">
                      <a:moveTo>
                        <a:pt x="594" y="1"/>
                      </a:moveTo>
                      <a:cubicBezTo>
                        <a:pt x="589" y="1"/>
                        <a:pt x="583" y="1"/>
                        <a:pt x="577" y="1"/>
                      </a:cubicBezTo>
                      <a:cubicBezTo>
                        <a:pt x="353" y="9"/>
                        <a:pt x="157" y="149"/>
                        <a:pt x="79" y="358"/>
                      </a:cubicBezTo>
                      <a:cubicBezTo>
                        <a:pt x="1" y="565"/>
                        <a:pt x="55" y="801"/>
                        <a:pt x="217" y="953"/>
                      </a:cubicBezTo>
                      <a:cubicBezTo>
                        <a:pt x="322" y="1050"/>
                        <a:pt x="457" y="1101"/>
                        <a:pt x="594" y="1101"/>
                      </a:cubicBezTo>
                      <a:cubicBezTo>
                        <a:pt x="671" y="1101"/>
                        <a:pt x="748" y="1085"/>
                        <a:pt x="821" y="1052"/>
                      </a:cubicBezTo>
                      <a:cubicBezTo>
                        <a:pt x="1023" y="960"/>
                        <a:pt x="1150" y="756"/>
                        <a:pt x="1143" y="534"/>
                      </a:cubicBezTo>
                      <a:cubicBezTo>
                        <a:pt x="1134" y="236"/>
                        <a:pt x="890" y="1"/>
                        <a:pt x="594"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5" name="Google Shape;13326;p23">
                  <a:extLst>
                    <a:ext uri="{FF2B5EF4-FFF2-40B4-BE49-F238E27FC236}">
                      <a16:creationId xmlns:a16="http://schemas.microsoft.com/office/drawing/2014/main" id="{28D58DB0-6CFD-4C2B-941D-EF5350BA6DE2}"/>
                    </a:ext>
                  </a:extLst>
                </p:cNvPr>
                <p:cNvSpPr/>
                <p:nvPr/>
              </p:nvSpPr>
              <p:spPr>
                <a:xfrm rot="1271479">
                  <a:off x="2240570" y="2767905"/>
                  <a:ext cx="18301" cy="17509"/>
                </a:xfrm>
                <a:custGeom>
                  <a:avLst/>
                  <a:gdLst/>
                  <a:ahLst/>
                  <a:cxnLst/>
                  <a:rect l="l" t="t" r="r" b="b"/>
                  <a:pathLst>
                    <a:path w="1150" h="1100" extrusionOk="0">
                      <a:moveTo>
                        <a:pt x="597" y="0"/>
                      </a:moveTo>
                      <a:cubicBezTo>
                        <a:pt x="590" y="0"/>
                        <a:pt x="583" y="0"/>
                        <a:pt x="576" y="0"/>
                      </a:cubicBezTo>
                      <a:cubicBezTo>
                        <a:pt x="353" y="7"/>
                        <a:pt x="157" y="147"/>
                        <a:pt x="78" y="356"/>
                      </a:cubicBezTo>
                      <a:cubicBezTo>
                        <a:pt x="0" y="564"/>
                        <a:pt x="55" y="799"/>
                        <a:pt x="217" y="951"/>
                      </a:cubicBezTo>
                      <a:cubicBezTo>
                        <a:pt x="321" y="1049"/>
                        <a:pt x="456" y="1099"/>
                        <a:pt x="593" y="1099"/>
                      </a:cubicBezTo>
                      <a:cubicBezTo>
                        <a:pt x="670" y="1099"/>
                        <a:pt x="747" y="1083"/>
                        <a:pt x="821" y="1050"/>
                      </a:cubicBezTo>
                      <a:cubicBezTo>
                        <a:pt x="1022" y="958"/>
                        <a:pt x="1150" y="754"/>
                        <a:pt x="1143" y="531"/>
                      </a:cubicBezTo>
                      <a:cubicBezTo>
                        <a:pt x="1134" y="235"/>
                        <a:pt x="891" y="0"/>
                        <a:pt x="59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6" name="Google Shape;13327;p23">
                  <a:extLst>
                    <a:ext uri="{FF2B5EF4-FFF2-40B4-BE49-F238E27FC236}">
                      <a16:creationId xmlns:a16="http://schemas.microsoft.com/office/drawing/2014/main" id="{1AE68E68-AC40-4370-AFED-426349383FBC}"/>
                    </a:ext>
                  </a:extLst>
                </p:cNvPr>
                <p:cNvSpPr/>
                <p:nvPr/>
              </p:nvSpPr>
              <p:spPr>
                <a:xfrm rot="1271479">
                  <a:off x="2096246" y="2527400"/>
                  <a:ext cx="18332" cy="17524"/>
                </a:xfrm>
                <a:custGeom>
                  <a:avLst/>
                  <a:gdLst/>
                  <a:ahLst/>
                  <a:cxnLst/>
                  <a:rect l="l" t="t" r="r" b="b"/>
                  <a:pathLst>
                    <a:path w="1152" h="1101" extrusionOk="0">
                      <a:moveTo>
                        <a:pt x="594" y="0"/>
                      </a:moveTo>
                      <a:cubicBezTo>
                        <a:pt x="588" y="0"/>
                        <a:pt x="582" y="0"/>
                        <a:pt x="577" y="0"/>
                      </a:cubicBezTo>
                      <a:cubicBezTo>
                        <a:pt x="354" y="9"/>
                        <a:pt x="158" y="149"/>
                        <a:pt x="80" y="357"/>
                      </a:cubicBezTo>
                      <a:cubicBezTo>
                        <a:pt x="0" y="564"/>
                        <a:pt x="55" y="800"/>
                        <a:pt x="219" y="953"/>
                      </a:cubicBezTo>
                      <a:cubicBezTo>
                        <a:pt x="322" y="1049"/>
                        <a:pt x="457" y="1100"/>
                        <a:pt x="594" y="1100"/>
                      </a:cubicBezTo>
                      <a:cubicBezTo>
                        <a:pt x="671" y="1100"/>
                        <a:pt x="748" y="1084"/>
                        <a:pt x="821" y="1051"/>
                      </a:cubicBezTo>
                      <a:cubicBezTo>
                        <a:pt x="1024" y="959"/>
                        <a:pt x="1151" y="755"/>
                        <a:pt x="1143" y="533"/>
                      </a:cubicBezTo>
                      <a:cubicBezTo>
                        <a:pt x="1134" y="235"/>
                        <a:pt x="890" y="0"/>
                        <a:pt x="594"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7" name="Google Shape;13328;p23">
                  <a:extLst>
                    <a:ext uri="{FF2B5EF4-FFF2-40B4-BE49-F238E27FC236}">
                      <a16:creationId xmlns:a16="http://schemas.microsoft.com/office/drawing/2014/main" id="{11E60C22-A950-4906-AE4B-52E7D22F05FA}"/>
                    </a:ext>
                  </a:extLst>
                </p:cNvPr>
                <p:cNvSpPr/>
                <p:nvPr/>
              </p:nvSpPr>
              <p:spPr>
                <a:xfrm rot="1271479">
                  <a:off x="2131919" y="2834819"/>
                  <a:ext cx="18317" cy="17540"/>
                </a:xfrm>
                <a:custGeom>
                  <a:avLst/>
                  <a:gdLst/>
                  <a:ahLst/>
                  <a:cxnLst/>
                  <a:rect l="l" t="t" r="r" b="b"/>
                  <a:pathLst>
                    <a:path w="1151" h="1102" extrusionOk="0">
                      <a:moveTo>
                        <a:pt x="593" y="1"/>
                      </a:moveTo>
                      <a:cubicBezTo>
                        <a:pt x="588" y="1"/>
                        <a:pt x="582" y="1"/>
                        <a:pt x="576" y="1"/>
                      </a:cubicBezTo>
                      <a:cubicBezTo>
                        <a:pt x="353" y="8"/>
                        <a:pt x="157" y="148"/>
                        <a:pt x="79" y="357"/>
                      </a:cubicBezTo>
                      <a:cubicBezTo>
                        <a:pt x="1" y="565"/>
                        <a:pt x="54" y="800"/>
                        <a:pt x="218" y="952"/>
                      </a:cubicBezTo>
                      <a:cubicBezTo>
                        <a:pt x="321" y="1050"/>
                        <a:pt x="457" y="1101"/>
                        <a:pt x="594" y="1101"/>
                      </a:cubicBezTo>
                      <a:cubicBezTo>
                        <a:pt x="671" y="1101"/>
                        <a:pt x="748" y="1085"/>
                        <a:pt x="820" y="1052"/>
                      </a:cubicBezTo>
                      <a:cubicBezTo>
                        <a:pt x="1023" y="960"/>
                        <a:pt x="1151" y="756"/>
                        <a:pt x="1144" y="534"/>
                      </a:cubicBezTo>
                      <a:cubicBezTo>
                        <a:pt x="1133" y="235"/>
                        <a:pt x="889" y="1"/>
                        <a:pt x="593"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8" name="Google Shape;13329;p23">
                  <a:extLst>
                    <a:ext uri="{FF2B5EF4-FFF2-40B4-BE49-F238E27FC236}">
                      <a16:creationId xmlns:a16="http://schemas.microsoft.com/office/drawing/2014/main" id="{3BD626B4-652F-489B-8FCD-D4274B90FE73}"/>
                    </a:ext>
                  </a:extLst>
                </p:cNvPr>
                <p:cNvSpPr/>
                <p:nvPr/>
              </p:nvSpPr>
              <p:spPr>
                <a:xfrm rot="1271479">
                  <a:off x="2020256" y="2717150"/>
                  <a:ext cx="18332" cy="17509"/>
                </a:xfrm>
                <a:custGeom>
                  <a:avLst/>
                  <a:gdLst/>
                  <a:ahLst/>
                  <a:cxnLst/>
                  <a:rect l="l" t="t" r="r" b="b"/>
                  <a:pathLst>
                    <a:path w="1152" h="1100" extrusionOk="0">
                      <a:moveTo>
                        <a:pt x="596" y="1"/>
                      </a:moveTo>
                      <a:cubicBezTo>
                        <a:pt x="590" y="1"/>
                        <a:pt x="583" y="1"/>
                        <a:pt x="576" y="1"/>
                      </a:cubicBezTo>
                      <a:cubicBezTo>
                        <a:pt x="354" y="8"/>
                        <a:pt x="158" y="148"/>
                        <a:pt x="80" y="356"/>
                      </a:cubicBezTo>
                      <a:cubicBezTo>
                        <a:pt x="0" y="563"/>
                        <a:pt x="55" y="799"/>
                        <a:pt x="217" y="952"/>
                      </a:cubicBezTo>
                      <a:cubicBezTo>
                        <a:pt x="321" y="1049"/>
                        <a:pt x="456" y="1100"/>
                        <a:pt x="592" y="1100"/>
                      </a:cubicBezTo>
                      <a:cubicBezTo>
                        <a:pt x="669" y="1100"/>
                        <a:pt x="747" y="1084"/>
                        <a:pt x="820" y="1050"/>
                      </a:cubicBezTo>
                      <a:cubicBezTo>
                        <a:pt x="1024" y="959"/>
                        <a:pt x="1151" y="754"/>
                        <a:pt x="1143" y="532"/>
                      </a:cubicBezTo>
                      <a:cubicBezTo>
                        <a:pt x="1134" y="235"/>
                        <a:pt x="891" y="1"/>
                        <a:pt x="59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79" name="Google Shape;13330;p23">
                  <a:extLst>
                    <a:ext uri="{FF2B5EF4-FFF2-40B4-BE49-F238E27FC236}">
                      <a16:creationId xmlns:a16="http://schemas.microsoft.com/office/drawing/2014/main" id="{637F6466-63B5-451D-A6C9-B4083564E7CE}"/>
                    </a:ext>
                  </a:extLst>
                </p:cNvPr>
                <p:cNvSpPr/>
                <p:nvPr/>
              </p:nvSpPr>
              <p:spPr>
                <a:xfrm rot="1271479">
                  <a:off x="2311958" y="2538525"/>
                  <a:ext cx="18301" cy="17524"/>
                </a:xfrm>
                <a:custGeom>
                  <a:avLst/>
                  <a:gdLst/>
                  <a:ahLst/>
                  <a:cxnLst/>
                  <a:rect l="l" t="t" r="r" b="b"/>
                  <a:pathLst>
                    <a:path w="1150" h="1101" extrusionOk="0">
                      <a:moveTo>
                        <a:pt x="595" y="1"/>
                      </a:moveTo>
                      <a:cubicBezTo>
                        <a:pt x="588" y="1"/>
                        <a:pt x="582" y="1"/>
                        <a:pt x="575" y="1"/>
                      </a:cubicBezTo>
                      <a:cubicBezTo>
                        <a:pt x="353" y="8"/>
                        <a:pt x="157" y="148"/>
                        <a:pt x="78" y="357"/>
                      </a:cubicBezTo>
                      <a:cubicBezTo>
                        <a:pt x="0" y="564"/>
                        <a:pt x="54" y="800"/>
                        <a:pt x="217" y="952"/>
                      </a:cubicBezTo>
                      <a:cubicBezTo>
                        <a:pt x="320" y="1049"/>
                        <a:pt x="455" y="1100"/>
                        <a:pt x="592" y="1100"/>
                      </a:cubicBezTo>
                      <a:cubicBezTo>
                        <a:pt x="669" y="1100"/>
                        <a:pt x="747" y="1084"/>
                        <a:pt x="819" y="1051"/>
                      </a:cubicBezTo>
                      <a:cubicBezTo>
                        <a:pt x="1022" y="959"/>
                        <a:pt x="1150" y="754"/>
                        <a:pt x="1143" y="532"/>
                      </a:cubicBezTo>
                      <a:cubicBezTo>
                        <a:pt x="1132" y="236"/>
                        <a:pt x="889" y="1"/>
                        <a:pt x="59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0" name="Google Shape;13331;p23">
                  <a:extLst>
                    <a:ext uri="{FF2B5EF4-FFF2-40B4-BE49-F238E27FC236}">
                      <a16:creationId xmlns:a16="http://schemas.microsoft.com/office/drawing/2014/main" id="{4EFB6AA1-3679-42E7-AC6F-B71CD97C133E}"/>
                    </a:ext>
                  </a:extLst>
                </p:cNvPr>
                <p:cNvSpPr/>
                <p:nvPr/>
              </p:nvSpPr>
              <p:spPr>
                <a:xfrm rot="1271479">
                  <a:off x="1998716" y="2630018"/>
                  <a:ext cx="38734" cy="37054"/>
                </a:xfrm>
                <a:custGeom>
                  <a:avLst/>
                  <a:gdLst/>
                  <a:ahLst/>
                  <a:cxnLst/>
                  <a:rect l="l" t="t" r="r" b="b"/>
                  <a:pathLst>
                    <a:path w="2434" h="2328" extrusionOk="0">
                      <a:moveTo>
                        <a:pt x="1256" y="0"/>
                      </a:moveTo>
                      <a:cubicBezTo>
                        <a:pt x="1243" y="0"/>
                        <a:pt x="1230"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1" name="Google Shape;13332;p23">
                  <a:extLst>
                    <a:ext uri="{FF2B5EF4-FFF2-40B4-BE49-F238E27FC236}">
                      <a16:creationId xmlns:a16="http://schemas.microsoft.com/office/drawing/2014/main" id="{48EC3D75-3059-4B10-9BA1-9938F27983F3}"/>
                    </a:ext>
                  </a:extLst>
                </p:cNvPr>
                <p:cNvSpPr/>
                <p:nvPr/>
              </p:nvSpPr>
              <p:spPr>
                <a:xfrm rot="1271479">
                  <a:off x="2279970" y="2611212"/>
                  <a:ext cx="67108" cy="64209"/>
                </a:xfrm>
                <a:custGeom>
                  <a:avLst/>
                  <a:gdLst/>
                  <a:ahLst/>
                  <a:cxnLst/>
                  <a:rect l="l" t="t" r="r" b="b"/>
                  <a:pathLst>
                    <a:path w="4217" h="4034" extrusionOk="0">
                      <a:moveTo>
                        <a:pt x="2178" y="0"/>
                      </a:moveTo>
                      <a:cubicBezTo>
                        <a:pt x="2156" y="0"/>
                        <a:pt x="2134" y="1"/>
                        <a:pt x="2112" y="1"/>
                      </a:cubicBezTo>
                      <a:cubicBezTo>
                        <a:pt x="1296" y="28"/>
                        <a:pt x="577" y="542"/>
                        <a:pt x="289" y="1305"/>
                      </a:cubicBezTo>
                      <a:cubicBezTo>
                        <a:pt x="1" y="2068"/>
                        <a:pt x="201" y="2929"/>
                        <a:pt x="796" y="3488"/>
                      </a:cubicBezTo>
                      <a:cubicBezTo>
                        <a:pt x="1177" y="3846"/>
                        <a:pt x="1673" y="4033"/>
                        <a:pt x="2175" y="4033"/>
                      </a:cubicBezTo>
                      <a:cubicBezTo>
                        <a:pt x="2456" y="4033"/>
                        <a:pt x="2740" y="3975"/>
                        <a:pt x="3007" y="3854"/>
                      </a:cubicBezTo>
                      <a:cubicBezTo>
                        <a:pt x="3749" y="3519"/>
                        <a:pt x="4217" y="2769"/>
                        <a:pt x="4191" y="1954"/>
                      </a:cubicBezTo>
                      <a:cubicBezTo>
                        <a:pt x="4157" y="862"/>
                        <a:pt x="3261" y="0"/>
                        <a:pt x="217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2" name="Google Shape;13333;p23">
                  <a:extLst>
                    <a:ext uri="{FF2B5EF4-FFF2-40B4-BE49-F238E27FC236}">
                      <a16:creationId xmlns:a16="http://schemas.microsoft.com/office/drawing/2014/main" id="{173EBDDC-6FE7-4C28-A5BF-A615B55B8EB5}"/>
                    </a:ext>
                  </a:extLst>
                </p:cNvPr>
                <p:cNvSpPr/>
                <p:nvPr/>
              </p:nvSpPr>
              <p:spPr>
                <a:xfrm rot="1271479">
                  <a:off x="2374691" y="2673335"/>
                  <a:ext cx="67092" cy="64209"/>
                </a:xfrm>
                <a:custGeom>
                  <a:avLst/>
                  <a:gdLst/>
                  <a:ahLst/>
                  <a:cxnLst/>
                  <a:rect l="l" t="t" r="r" b="b"/>
                  <a:pathLst>
                    <a:path w="4216" h="4034" extrusionOk="0">
                      <a:moveTo>
                        <a:pt x="2177" y="1"/>
                      </a:moveTo>
                      <a:cubicBezTo>
                        <a:pt x="2155" y="1"/>
                        <a:pt x="2133" y="1"/>
                        <a:pt x="2111" y="2"/>
                      </a:cubicBezTo>
                      <a:cubicBezTo>
                        <a:pt x="1295" y="28"/>
                        <a:pt x="576" y="543"/>
                        <a:pt x="288" y="1305"/>
                      </a:cubicBezTo>
                      <a:cubicBezTo>
                        <a:pt x="1" y="2068"/>
                        <a:pt x="200" y="2930"/>
                        <a:pt x="795" y="3488"/>
                      </a:cubicBezTo>
                      <a:cubicBezTo>
                        <a:pt x="1176" y="3846"/>
                        <a:pt x="1672" y="4034"/>
                        <a:pt x="2174" y="4034"/>
                      </a:cubicBezTo>
                      <a:cubicBezTo>
                        <a:pt x="2455" y="4034"/>
                        <a:pt x="2739" y="3975"/>
                        <a:pt x="3006" y="3855"/>
                      </a:cubicBezTo>
                      <a:cubicBezTo>
                        <a:pt x="3748" y="3518"/>
                        <a:pt x="4216" y="2769"/>
                        <a:pt x="4191" y="1953"/>
                      </a:cubicBezTo>
                      <a:cubicBezTo>
                        <a:pt x="4156" y="862"/>
                        <a:pt x="3260"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3" name="Google Shape;13334;p23">
                  <a:extLst>
                    <a:ext uri="{FF2B5EF4-FFF2-40B4-BE49-F238E27FC236}">
                      <a16:creationId xmlns:a16="http://schemas.microsoft.com/office/drawing/2014/main" id="{88DAD955-AC0C-4B20-83DB-C3865191C5B2}"/>
                    </a:ext>
                  </a:extLst>
                </p:cNvPr>
                <p:cNvSpPr/>
                <p:nvPr/>
              </p:nvSpPr>
              <p:spPr>
                <a:xfrm rot="1271479">
                  <a:off x="2164111" y="2552588"/>
                  <a:ext cx="67124" cy="64209"/>
                </a:xfrm>
                <a:custGeom>
                  <a:avLst/>
                  <a:gdLst/>
                  <a:ahLst/>
                  <a:cxnLst/>
                  <a:rect l="l" t="t" r="r" b="b"/>
                  <a:pathLst>
                    <a:path w="4218" h="4034" extrusionOk="0">
                      <a:moveTo>
                        <a:pt x="2177" y="1"/>
                      </a:moveTo>
                      <a:cubicBezTo>
                        <a:pt x="2155" y="1"/>
                        <a:pt x="2133" y="1"/>
                        <a:pt x="2112" y="2"/>
                      </a:cubicBezTo>
                      <a:cubicBezTo>
                        <a:pt x="1297" y="28"/>
                        <a:pt x="576" y="542"/>
                        <a:pt x="288" y="1305"/>
                      </a:cubicBezTo>
                      <a:cubicBezTo>
                        <a:pt x="0" y="2068"/>
                        <a:pt x="200" y="2930"/>
                        <a:pt x="796" y="3488"/>
                      </a:cubicBezTo>
                      <a:cubicBezTo>
                        <a:pt x="1177" y="3845"/>
                        <a:pt x="1673" y="4033"/>
                        <a:pt x="2176" y="4033"/>
                      </a:cubicBezTo>
                      <a:cubicBezTo>
                        <a:pt x="2457" y="4033"/>
                        <a:pt x="2740" y="3975"/>
                        <a:pt x="3006" y="3854"/>
                      </a:cubicBezTo>
                      <a:cubicBezTo>
                        <a:pt x="3750" y="3518"/>
                        <a:pt x="4217" y="2768"/>
                        <a:pt x="4191" y="1953"/>
                      </a:cubicBezTo>
                      <a:cubicBezTo>
                        <a:pt x="4156" y="862"/>
                        <a:pt x="3261"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4" name="Google Shape;13335;p23">
                  <a:extLst>
                    <a:ext uri="{FF2B5EF4-FFF2-40B4-BE49-F238E27FC236}">
                      <a16:creationId xmlns:a16="http://schemas.microsoft.com/office/drawing/2014/main" id="{6896B56E-4B37-46B4-86C8-17912B587E15}"/>
                    </a:ext>
                  </a:extLst>
                </p:cNvPr>
                <p:cNvSpPr/>
                <p:nvPr/>
              </p:nvSpPr>
              <p:spPr>
                <a:xfrm rot="1271479">
                  <a:off x="2235798" y="2822517"/>
                  <a:ext cx="67108" cy="64209"/>
                </a:xfrm>
                <a:custGeom>
                  <a:avLst/>
                  <a:gdLst/>
                  <a:ahLst/>
                  <a:cxnLst/>
                  <a:rect l="l" t="t" r="r" b="b"/>
                  <a:pathLst>
                    <a:path w="4217" h="4034" extrusionOk="0">
                      <a:moveTo>
                        <a:pt x="2176" y="0"/>
                      </a:moveTo>
                      <a:cubicBezTo>
                        <a:pt x="2155" y="0"/>
                        <a:pt x="2133" y="0"/>
                        <a:pt x="2111" y="1"/>
                      </a:cubicBezTo>
                      <a:cubicBezTo>
                        <a:pt x="1296" y="27"/>
                        <a:pt x="575" y="542"/>
                        <a:pt x="289" y="1305"/>
                      </a:cubicBezTo>
                      <a:cubicBezTo>
                        <a:pt x="1" y="2067"/>
                        <a:pt x="200" y="2929"/>
                        <a:pt x="795" y="3487"/>
                      </a:cubicBezTo>
                      <a:cubicBezTo>
                        <a:pt x="1177" y="3846"/>
                        <a:pt x="1673" y="4034"/>
                        <a:pt x="2176" y="4034"/>
                      </a:cubicBezTo>
                      <a:cubicBezTo>
                        <a:pt x="2456" y="4034"/>
                        <a:pt x="2739" y="3975"/>
                        <a:pt x="3005" y="3855"/>
                      </a:cubicBezTo>
                      <a:cubicBezTo>
                        <a:pt x="3749" y="3519"/>
                        <a:pt x="4217" y="2768"/>
                        <a:pt x="4191" y="1953"/>
                      </a:cubicBezTo>
                      <a:cubicBezTo>
                        <a:pt x="4156" y="861"/>
                        <a:pt x="3260"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5" name="Google Shape;13336;p23">
                  <a:extLst>
                    <a:ext uri="{FF2B5EF4-FFF2-40B4-BE49-F238E27FC236}">
                      <a16:creationId xmlns:a16="http://schemas.microsoft.com/office/drawing/2014/main" id="{ECFC74DD-E191-4A39-B440-E6909419AA9F}"/>
                    </a:ext>
                  </a:extLst>
                </p:cNvPr>
                <p:cNvSpPr/>
                <p:nvPr/>
              </p:nvSpPr>
              <p:spPr>
                <a:xfrm rot="1271479">
                  <a:off x="2066212" y="2645139"/>
                  <a:ext cx="67108" cy="64193"/>
                </a:xfrm>
                <a:custGeom>
                  <a:avLst/>
                  <a:gdLst/>
                  <a:ahLst/>
                  <a:cxnLst/>
                  <a:rect l="l" t="t" r="r" b="b"/>
                  <a:pathLst>
                    <a:path w="4217" h="4033" extrusionOk="0">
                      <a:moveTo>
                        <a:pt x="2176" y="0"/>
                      </a:moveTo>
                      <a:cubicBezTo>
                        <a:pt x="2154" y="0"/>
                        <a:pt x="2132" y="1"/>
                        <a:pt x="2110" y="1"/>
                      </a:cubicBezTo>
                      <a:cubicBezTo>
                        <a:pt x="1295" y="27"/>
                        <a:pt x="576" y="542"/>
                        <a:pt x="288" y="1305"/>
                      </a:cubicBezTo>
                      <a:cubicBezTo>
                        <a:pt x="0" y="2068"/>
                        <a:pt x="200" y="2929"/>
                        <a:pt x="796" y="3488"/>
                      </a:cubicBezTo>
                      <a:cubicBezTo>
                        <a:pt x="1177" y="3845"/>
                        <a:pt x="1673" y="4033"/>
                        <a:pt x="2176" y="4033"/>
                      </a:cubicBezTo>
                      <a:cubicBezTo>
                        <a:pt x="2457" y="4033"/>
                        <a:pt x="2740" y="3974"/>
                        <a:pt x="3006" y="3854"/>
                      </a:cubicBezTo>
                      <a:cubicBezTo>
                        <a:pt x="3748" y="3518"/>
                        <a:pt x="4216" y="2767"/>
                        <a:pt x="4190" y="1952"/>
                      </a:cubicBezTo>
                      <a:cubicBezTo>
                        <a:pt x="4155" y="862"/>
                        <a:pt x="3261"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86" name="Google Shape;13337;p23">
                  <a:extLst>
                    <a:ext uri="{FF2B5EF4-FFF2-40B4-BE49-F238E27FC236}">
                      <a16:creationId xmlns:a16="http://schemas.microsoft.com/office/drawing/2014/main" id="{E71BDBC6-9EDE-48E5-8A2F-B585DE6E324F}"/>
                    </a:ext>
                  </a:extLst>
                </p:cNvPr>
                <p:cNvSpPr/>
                <p:nvPr/>
              </p:nvSpPr>
              <p:spPr>
                <a:xfrm rot="1271479">
                  <a:off x="2040075" y="2777141"/>
                  <a:ext cx="67108" cy="64209"/>
                </a:xfrm>
                <a:custGeom>
                  <a:avLst/>
                  <a:gdLst/>
                  <a:ahLst/>
                  <a:cxnLst/>
                  <a:rect l="l" t="t" r="r" b="b"/>
                  <a:pathLst>
                    <a:path w="4217" h="4034" extrusionOk="0">
                      <a:moveTo>
                        <a:pt x="2176" y="1"/>
                      </a:moveTo>
                      <a:cubicBezTo>
                        <a:pt x="2154" y="1"/>
                        <a:pt x="2132" y="1"/>
                        <a:pt x="2110" y="2"/>
                      </a:cubicBezTo>
                      <a:cubicBezTo>
                        <a:pt x="1295" y="27"/>
                        <a:pt x="576" y="541"/>
                        <a:pt x="288" y="1304"/>
                      </a:cubicBezTo>
                      <a:cubicBezTo>
                        <a:pt x="0" y="2068"/>
                        <a:pt x="200" y="2928"/>
                        <a:pt x="794" y="3487"/>
                      </a:cubicBezTo>
                      <a:cubicBezTo>
                        <a:pt x="1177" y="3845"/>
                        <a:pt x="1672" y="4033"/>
                        <a:pt x="2175" y="4033"/>
                      </a:cubicBezTo>
                      <a:cubicBezTo>
                        <a:pt x="2456" y="4033"/>
                        <a:pt x="2738" y="3975"/>
                        <a:pt x="3005" y="3854"/>
                      </a:cubicBezTo>
                      <a:cubicBezTo>
                        <a:pt x="3748" y="3518"/>
                        <a:pt x="4216" y="2768"/>
                        <a:pt x="4190" y="1953"/>
                      </a:cubicBezTo>
                      <a:cubicBezTo>
                        <a:pt x="4155" y="862"/>
                        <a:pt x="3259" y="1"/>
                        <a:pt x="217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grpSp>
          <p:nvGrpSpPr>
            <p:cNvPr id="589" name="Google Shape;13338;p23">
              <a:extLst>
                <a:ext uri="{FF2B5EF4-FFF2-40B4-BE49-F238E27FC236}">
                  <a16:creationId xmlns:a16="http://schemas.microsoft.com/office/drawing/2014/main" id="{4D168BB1-935E-46B8-B95D-D583A41553E1}"/>
                </a:ext>
              </a:extLst>
            </p:cNvPr>
            <p:cNvGrpSpPr/>
            <p:nvPr/>
          </p:nvGrpSpPr>
          <p:grpSpPr>
            <a:xfrm rot="551361">
              <a:off x="131890" y="3183315"/>
              <a:ext cx="550904" cy="534214"/>
              <a:chOff x="1640584" y="2123500"/>
              <a:chExt cx="1148539" cy="1113743"/>
            </a:xfrm>
          </p:grpSpPr>
          <p:sp>
            <p:nvSpPr>
              <p:cNvPr id="975" name="Google Shape;13339;p23">
                <a:extLst>
                  <a:ext uri="{FF2B5EF4-FFF2-40B4-BE49-F238E27FC236}">
                    <a16:creationId xmlns:a16="http://schemas.microsoft.com/office/drawing/2014/main" id="{6FB07431-0D9C-4831-B239-07A4166B5D96}"/>
                  </a:ext>
                </a:extLst>
              </p:cNvPr>
              <p:cNvSpPr/>
              <p:nvPr/>
            </p:nvSpPr>
            <p:spPr>
              <a:xfrm rot="1271479">
                <a:off x="1762549" y="2258456"/>
                <a:ext cx="904609" cy="843831"/>
              </a:xfrm>
              <a:custGeom>
                <a:avLst/>
                <a:gdLst/>
                <a:ahLst/>
                <a:cxnLst/>
                <a:rect l="l" t="t" r="r" b="b"/>
                <a:pathLst>
                  <a:path w="56845" h="53015" extrusionOk="0">
                    <a:moveTo>
                      <a:pt x="35396" y="1"/>
                    </a:moveTo>
                    <a:cubicBezTo>
                      <a:pt x="35352" y="1"/>
                      <a:pt x="35310" y="7"/>
                      <a:pt x="35268" y="20"/>
                    </a:cubicBezTo>
                    <a:cubicBezTo>
                      <a:pt x="29606" y="1731"/>
                      <a:pt x="27381" y="5963"/>
                      <a:pt x="27381" y="5963"/>
                    </a:cubicBezTo>
                    <a:cubicBezTo>
                      <a:pt x="25115" y="2600"/>
                      <a:pt x="21471" y="509"/>
                      <a:pt x="19933" y="509"/>
                    </a:cubicBezTo>
                    <a:cubicBezTo>
                      <a:pt x="19662" y="509"/>
                      <a:pt x="19457" y="573"/>
                      <a:pt x="19336" y="707"/>
                    </a:cubicBezTo>
                    <a:cubicBezTo>
                      <a:pt x="16611" y="3709"/>
                      <a:pt x="17272" y="9556"/>
                      <a:pt x="17272" y="9556"/>
                    </a:cubicBezTo>
                    <a:cubicBezTo>
                      <a:pt x="14925" y="7571"/>
                      <a:pt x="11354" y="6722"/>
                      <a:pt x="9240" y="6722"/>
                    </a:cubicBezTo>
                    <a:cubicBezTo>
                      <a:pt x="8235" y="6722"/>
                      <a:pt x="7559" y="6914"/>
                      <a:pt x="7502" y="7268"/>
                    </a:cubicBezTo>
                    <a:cubicBezTo>
                      <a:pt x="6788" y="11712"/>
                      <a:pt x="9820" y="16427"/>
                      <a:pt x="9820" y="16427"/>
                    </a:cubicBezTo>
                    <a:cubicBezTo>
                      <a:pt x="9719" y="16424"/>
                      <a:pt x="9619" y="16422"/>
                      <a:pt x="9518" y="16422"/>
                    </a:cubicBezTo>
                    <a:cubicBezTo>
                      <a:pt x="5513" y="16422"/>
                      <a:pt x="1643" y="18911"/>
                      <a:pt x="1936" y="19982"/>
                    </a:cubicBezTo>
                    <a:cubicBezTo>
                      <a:pt x="2920" y="23572"/>
                      <a:pt x="7626" y="25662"/>
                      <a:pt x="7626" y="25662"/>
                    </a:cubicBezTo>
                    <a:cubicBezTo>
                      <a:pt x="3989" y="27243"/>
                      <a:pt x="1" y="32676"/>
                      <a:pt x="1290" y="33550"/>
                    </a:cubicBezTo>
                    <a:cubicBezTo>
                      <a:pt x="4116" y="35461"/>
                      <a:pt x="9044" y="35902"/>
                      <a:pt x="9044" y="35902"/>
                    </a:cubicBezTo>
                    <a:cubicBezTo>
                      <a:pt x="7268" y="39093"/>
                      <a:pt x="7224" y="45603"/>
                      <a:pt x="8726" y="45699"/>
                    </a:cubicBezTo>
                    <a:cubicBezTo>
                      <a:pt x="8993" y="45716"/>
                      <a:pt x="9260" y="45724"/>
                      <a:pt x="9526" y="45724"/>
                    </a:cubicBezTo>
                    <a:cubicBezTo>
                      <a:pt x="13221" y="45724"/>
                      <a:pt x="16726" y="44215"/>
                      <a:pt x="16726" y="44215"/>
                    </a:cubicBezTo>
                    <a:cubicBezTo>
                      <a:pt x="16898" y="48226"/>
                      <a:pt x="19702" y="52226"/>
                      <a:pt x="20688" y="52226"/>
                    </a:cubicBezTo>
                    <a:cubicBezTo>
                      <a:pt x="20714" y="52226"/>
                      <a:pt x="20740" y="52223"/>
                      <a:pt x="20764" y="52217"/>
                    </a:cubicBezTo>
                    <a:cubicBezTo>
                      <a:pt x="24220" y="51360"/>
                      <a:pt x="28005" y="47880"/>
                      <a:pt x="28005" y="47880"/>
                    </a:cubicBezTo>
                    <a:cubicBezTo>
                      <a:pt x="29652" y="50276"/>
                      <a:pt x="34128" y="53015"/>
                      <a:pt x="35913" y="53015"/>
                    </a:cubicBezTo>
                    <a:cubicBezTo>
                      <a:pt x="36221" y="53015"/>
                      <a:pt x="36449" y="52933"/>
                      <a:pt x="36569" y="52754"/>
                    </a:cubicBezTo>
                    <a:cubicBezTo>
                      <a:pt x="38444" y="49941"/>
                      <a:pt x="38370" y="45144"/>
                      <a:pt x="38370" y="45143"/>
                    </a:cubicBezTo>
                    <a:lnTo>
                      <a:pt x="38370" y="45143"/>
                    </a:lnTo>
                    <a:cubicBezTo>
                      <a:pt x="39785" y="46033"/>
                      <a:pt x="43750" y="47047"/>
                      <a:pt x="45784" y="47047"/>
                    </a:cubicBezTo>
                    <a:cubicBezTo>
                      <a:pt x="46461" y="47047"/>
                      <a:pt x="46924" y="46935"/>
                      <a:pt x="47009" y="46669"/>
                    </a:cubicBezTo>
                    <a:cubicBezTo>
                      <a:pt x="48133" y="43166"/>
                      <a:pt x="46722" y="37648"/>
                      <a:pt x="46722" y="37648"/>
                    </a:cubicBezTo>
                    <a:lnTo>
                      <a:pt x="46722" y="37648"/>
                    </a:lnTo>
                    <a:cubicBezTo>
                      <a:pt x="47145" y="37687"/>
                      <a:pt x="47575" y="37706"/>
                      <a:pt x="48008" y="37706"/>
                    </a:cubicBezTo>
                    <a:cubicBezTo>
                      <a:pt x="52176" y="37706"/>
                      <a:pt x="56525" y="36007"/>
                      <a:pt x="56285" y="34888"/>
                    </a:cubicBezTo>
                    <a:cubicBezTo>
                      <a:pt x="55341" y="30484"/>
                      <a:pt x="51040" y="27949"/>
                      <a:pt x="51040" y="27949"/>
                    </a:cubicBezTo>
                    <a:cubicBezTo>
                      <a:pt x="55565" y="25201"/>
                      <a:pt x="56845" y="20013"/>
                      <a:pt x="56359" y="19309"/>
                    </a:cubicBezTo>
                    <a:cubicBezTo>
                      <a:pt x="54208" y="16192"/>
                      <a:pt x="48336" y="15495"/>
                      <a:pt x="48336" y="15495"/>
                    </a:cubicBezTo>
                    <a:cubicBezTo>
                      <a:pt x="49299" y="11742"/>
                      <a:pt x="48265" y="6225"/>
                      <a:pt x="47152" y="6125"/>
                    </a:cubicBezTo>
                    <a:cubicBezTo>
                      <a:pt x="46889" y="6101"/>
                      <a:pt x="46625" y="6090"/>
                      <a:pt x="46362" y="6090"/>
                    </a:cubicBezTo>
                    <a:cubicBezTo>
                      <a:pt x="42495" y="6090"/>
                      <a:pt x="38746" y="8476"/>
                      <a:pt x="38746" y="8476"/>
                    </a:cubicBezTo>
                    <a:cubicBezTo>
                      <a:pt x="38806" y="6123"/>
                      <a:pt x="36758" y="1"/>
                      <a:pt x="353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76" name="Google Shape;13340;p23">
                <a:extLst>
                  <a:ext uri="{FF2B5EF4-FFF2-40B4-BE49-F238E27FC236}">
                    <a16:creationId xmlns:a16="http://schemas.microsoft.com/office/drawing/2014/main" id="{C80C4A1F-1AA8-453E-BF46-538A5CAFEDB2}"/>
                  </a:ext>
                </a:extLst>
              </p:cNvPr>
              <p:cNvSpPr/>
              <p:nvPr/>
            </p:nvSpPr>
            <p:spPr>
              <a:xfrm rot="1271479">
                <a:off x="2043800" y="2229405"/>
                <a:ext cx="217046" cy="214591"/>
              </a:xfrm>
              <a:custGeom>
                <a:avLst/>
                <a:gdLst/>
                <a:ahLst/>
                <a:cxnLst/>
                <a:rect l="l" t="t" r="r" b="b"/>
                <a:pathLst>
                  <a:path w="13639" h="13482" extrusionOk="0">
                    <a:moveTo>
                      <a:pt x="8915" y="1"/>
                    </a:moveTo>
                    <a:cubicBezTo>
                      <a:pt x="6531" y="3083"/>
                      <a:pt x="7142" y="8501"/>
                      <a:pt x="7142" y="8501"/>
                    </a:cubicBezTo>
                    <a:cubicBezTo>
                      <a:pt x="5098" y="6774"/>
                      <a:pt x="2129" y="5905"/>
                      <a:pt x="0" y="5711"/>
                    </a:cubicBezTo>
                    <a:lnTo>
                      <a:pt x="0" y="5711"/>
                    </a:lnTo>
                    <a:cubicBezTo>
                      <a:pt x="2533" y="8718"/>
                      <a:pt x="5814" y="11123"/>
                      <a:pt x="8977" y="13481"/>
                    </a:cubicBezTo>
                    <a:cubicBezTo>
                      <a:pt x="10354" y="12249"/>
                      <a:pt x="11939" y="11246"/>
                      <a:pt x="13639" y="10497"/>
                    </a:cubicBezTo>
                    <a:cubicBezTo>
                      <a:pt x="11208" y="7496"/>
                      <a:pt x="9928" y="3750"/>
                      <a:pt x="8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77" name="Google Shape;13341;p23">
                <a:extLst>
                  <a:ext uri="{FF2B5EF4-FFF2-40B4-BE49-F238E27FC236}">
                    <a16:creationId xmlns:a16="http://schemas.microsoft.com/office/drawing/2014/main" id="{B2F4E39A-965C-43BE-BBE1-6C202F64C9A6}"/>
                  </a:ext>
                </a:extLst>
              </p:cNvPr>
              <p:cNvSpPr/>
              <p:nvPr/>
            </p:nvSpPr>
            <p:spPr>
              <a:xfrm rot="1271479">
                <a:off x="1818667" y="2469776"/>
                <a:ext cx="201037" cy="165264"/>
              </a:xfrm>
              <a:custGeom>
                <a:avLst/>
                <a:gdLst/>
                <a:ahLst/>
                <a:cxnLst/>
                <a:rect l="l" t="t" r="r" b="b"/>
                <a:pathLst>
                  <a:path w="12633" h="10383" extrusionOk="0">
                    <a:moveTo>
                      <a:pt x="248" y="1"/>
                    </a:moveTo>
                    <a:lnTo>
                      <a:pt x="248" y="1"/>
                    </a:lnTo>
                    <a:cubicBezTo>
                      <a:pt x="1531" y="3250"/>
                      <a:pt x="5751" y="5125"/>
                      <a:pt x="5751" y="5125"/>
                    </a:cubicBezTo>
                    <a:cubicBezTo>
                      <a:pt x="3542" y="6087"/>
                      <a:pt x="1206" y="8466"/>
                      <a:pt x="0" y="10383"/>
                    </a:cubicBezTo>
                    <a:cubicBezTo>
                      <a:pt x="3854" y="9387"/>
                      <a:pt x="7612" y="8030"/>
                      <a:pt x="11383" y="6719"/>
                    </a:cubicBezTo>
                    <a:cubicBezTo>
                      <a:pt x="11520" y="4747"/>
                      <a:pt x="11961" y="2776"/>
                      <a:pt x="12633" y="954"/>
                    </a:cubicBezTo>
                    <a:lnTo>
                      <a:pt x="12633" y="954"/>
                    </a:lnTo>
                    <a:cubicBezTo>
                      <a:pt x="11706" y="975"/>
                      <a:pt x="10779" y="990"/>
                      <a:pt x="9853" y="990"/>
                    </a:cubicBezTo>
                    <a:cubicBezTo>
                      <a:pt x="6607" y="990"/>
                      <a:pt x="3378" y="803"/>
                      <a:pt x="2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78" name="Google Shape;13342;p23">
                <a:extLst>
                  <a:ext uri="{FF2B5EF4-FFF2-40B4-BE49-F238E27FC236}">
                    <a16:creationId xmlns:a16="http://schemas.microsoft.com/office/drawing/2014/main" id="{B3A17EF2-26AD-434A-8F44-69A5003F6691}"/>
                  </a:ext>
                </a:extLst>
              </p:cNvPr>
              <p:cNvSpPr/>
              <p:nvPr/>
            </p:nvSpPr>
            <p:spPr>
              <a:xfrm rot="1271479">
                <a:off x="2403186" y="2365849"/>
                <a:ext cx="194369" cy="207635"/>
              </a:xfrm>
              <a:custGeom>
                <a:avLst/>
                <a:gdLst/>
                <a:ahLst/>
                <a:cxnLst/>
                <a:rect l="l" t="t" r="r" b="b"/>
                <a:pathLst>
                  <a:path w="12214" h="13045" extrusionOk="0">
                    <a:moveTo>
                      <a:pt x="2344" y="0"/>
                    </a:moveTo>
                    <a:cubicBezTo>
                      <a:pt x="1400" y="2919"/>
                      <a:pt x="444" y="5827"/>
                      <a:pt x="49" y="8888"/>
                    </a:cubicBezTo>
                    <a:cubicBezTo>
                      <a:pt x="39" y="8957"/>
                      <a:pt x="23" y="9025"/>
                      <a:pt x="1" y="9091"/>
                    </a:cubicBezTo>
                    <a:cubicBezTo>
                      <a:pt x="2812" y="9644"/>
                      <a:pt x="5549" y="11061"/>
                      <a:pt x="7735" y="13045"/>
                    </a:cubicBezTo>
                    <a:cubicBezTo>
                      <a:pt x="9038" y="10211"/>
                      <a:pt x="10339" y="7377"/>
                      <a:pt x="12214" y="4935"/>
                    </a:cubicBezTo>
                    <a:cubicBezTo>
                      <a:pt x="12178" y="4935"/>
                      <a:pt x="12142" y="4935"/>
                      <a:pt x="12106" y="4935"/>
                    </a:cubicBezTo>
                    <a:cubicBezTo>
                      <a:pt x="8239" y="4935"/>
                      <a:pt x="4490" y="7318"/>
                      <a:pt x="4490" y="7318"/>
                    </a:cubicBezTo>
                    <a:cubicBezTo>
                      <a:pt x="4532" y="5604"/>
                      <a:pt x="3458" y="1891"/>
                      <a:pt x="2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79" name="Google Shape;13343;p23">
                <a:extLst>
                  <a:ext uri="{FF2B5EF4-FFF2-40B4-BE49-F238E27FC236}">
                    <a16:creationId xmlns:a16="http://schemas.microsoft.com/office/drawing/2014/main" id="{3C5CE435-9342-4267-BABE-68EF9D34A709}"/>
                  </a:ext>
                </a:extLst>
              </p:cNvPr>
              <p:cNvSpPr/>
              <p:nvPr/>
            </p:nvSpPr>
            <p:spPr>
              <a:xfrm rot="1271479">
                <a:off x="2152760" y="2903541"/>
                <a:ext cx="184964" cy="227467"/>
              </a:xfrm>
              <a:custGeom>
                <a:avLst/>
                <a:gdLst/>
                <a:ahLst/>
                <a:cxnLst/>
                <a:rect l="l" t="t" r="r" b="b"/>
                <a:pathLst>
                  <a:path w="11623" h="14291" extrusionOk="0">
                    <a:moveTo>
                      <a:pt x="5761" y="0"/>
                    </a:moveTo>
                    <a:cubicBezTo>
                      <a:pt x="4396" y="985"/>
                      <a:pt x="2900" y="1788"/>
                      <a:pt x="1293" y="2363"/>
                    </a:cubicBezTo>
                    <a:cubicBezTo>
                      <a:pt x="870" y="2514"/>
                      <a:pt x="438" y="2648"/>
                      <a:pt x="1" y="2770"/>
                    </a:cubicBezTo>
                    <a:cubicBezTo>
                      <a:pt x="515" y="4345"/>
                      <a:pt x="1069" y="5906"/>
                      <a:pt x="1666" y="7454"/>
                    </a:cubicBezTo>
                    <a:cubicBezTo>
                      <a:pt x="2544" y="9720"/>
                      <a:pt x="3742" y="11962"/>
                      <a:pt x="4558" y="14290"/>
                    </a:cubicBezTo>
                    <a:cubicBezTo>
                      <a:pt x="6397" y="11470"/>
                      <a:pt x="6324" y="6735"/>
                      <a:pt x="6324" y="6735"/>
                    </a:cubicBezTo>
                    <a:lnTo>
                      <a:pt x="6324" y="6735"/>
                    </a:lnTo>
                    <a:cubicBezTo>
                      <a:pt x="7334" y="7372"/>
                      <a:pt x="9643" y="8070"/>
                      <a:pt x="11622" y="8417"/>
                    </a:cubicBezTo>
                    <a:cubicBezTo>
                      <a:pt x="9322" y="5887"/>
                      <a:pt x="7404" y="3005"/>
                      <a:pt x="57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80" name="Google Shape;13344;p23">
                <a:extLst>
                  <a:ext uri="{FF2B5EF4-FFF2-40B4-BE49-F238E27FC236}">
                    <a16:creationId xmlns:a16="http://schemas.microsoft.com/office/drawing/2014/main" id="{7017BB37-7926-4C5A-A4B8-789935C6BFB1}"/>
                  </a:ext>
                </a:extLst>
              </p:cNvPr>
              <p:cNvSpPr/>
              <p:nvPr/>
            </p:nvSpPr>
            <p:spPr>
              <a:xfrm rot="1271479">
                <a:off x="2431535" y="2719191"/>
                <a:ext cx="194591" cy="211280"/>
              </a:xfrm>
              <a:custGeom>
                <a:avLst/>
                <a:gdLst/>
                <a:ahLst/>
                <a:cxnLst/>
                <a:rect l="l" t="t" r="r" b="b"/>
                <a:pathLst>
                  <a:path w="12228" h="13274" extrusionOk="0">
                    <a:moveTo>
                      <a:pt x="12228" y="1"/>
                    </a:moveTo>
                    <a:lnTo>
                      <a:pt x="12228" y="1"/>
                    </a:lnTo>
                    <a:cubicBezTo>
                      <a:pt x="8942" y="1214"/>
                      <a:pt x="5626" y="2337"/>
                      <a:pt x="2266" y="3318"/>
                    </a:cubicBezTo>
                    <a:cubicBezTo>
                      <a:pt x="2060" y="3479"/>
                      <a:pt x="1797" y="3561"/>
                      <a:pt x="1534" y="3561"/>
                    </a:cubicBezTo>
                    <a:cubicBezTo>
                      <a:pt x="1499" y="3561"/>
                      <a:pt x="1464" y="3560"/>
                      <a:pt x="1429" y="3557"/>
                    </a:cubicBezTo>
                    <a:cubicBezTo>
                      <a:pt x="1381" y="3571"/>
                      <a:pt x="1333" y="3583"/>
                      <a:pt x="1285" y="3597"/>
                    </a:cubicBezTo>
                    <a:cubicBezTo>
                      <a:pt x="1245" y="4586"/>
                      <a:pt x="1175" y="5572"/>
                      <a:pt x="1012" y="6549"/>
                    </a:cubicBezTo>
                    <a:cubicBezTo>
                      <a:pt x="821" y="7686"/>
                      <a:pt x="470" y="8759"/>
                      <a:pt x="1" y="9781"/>
                    </a:cubicBezTo>
                    <a:cubicBezTo>
                      <a:pt x="3986" y="11247"/>
                      <a:pt x="8029" y="12508"/>
                      <a:pt x="12199" y="13273"/>
                    </a:cubicBezTo>
                    <a:cubicBezTo>
                      <a:pt x="11088" y="9124"/>
                      <a:pt x="7054" y="6747"/>
                      <a:pt x="7054" y="6747"/>
                    </a:cubicBezTo>
                    <a:cubicBezTo>
                      <a:pt x="10097" y="4899"/>
                      <a:pt x="11671" y="1949"/>
                      <a:pt x="12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81" name="Google Shape;13345;p23">
                <a:extLst>
                  <a:ext uri="{FF2B5EF4-FFF2-40B4-BE49-F238E27FC236}">
                    <a16:creationId xmlns:a16="http://schemas.microsoft.com/office/drawing/2014/main" id="{B9A0EA8F-0AD5-40F0-BD0D-DA8EE2D6B54F}"/>
                  </a:ext>
                </a:extLst>
              </p:cNvPr>
              <p:cNvSpPr/>
              <p:nvPr/>
            </p:nvSpPr>
            <p:spPr>
              <a:xfrm rot="1271479">
                <a:off x="1803822" y="2773451"/>
                <a:ext cx="226880" cy="197926"/>
              </a:xfrm>
              <a:custGeom>
                <a:avLst/>
                <a:gdLst/>
                <a:ahLst/>
                <a:cxnLst/>
                <a:rect l="l" t="t" r="r" b="b"/>
                <a:pathLst>
                  <a:path w="14257" h="12435" extrusionOk="0">
                    <a:moveTo>
                      <a:pt x="8763" y="1"/>
                    </a:moveTo>
                    <a:cubicBezTo>
                      <a:pt x="5793" y="2292"/>
                      <a:pt x="2871" y="4645"/>
                      <a:pt x="1" y="7062"/>
                    </a:cubicBezTo>
                    <a:cubicBezTo>
                      <a:pt x="142" y="7267"/>
                      <a:pt x="309" y="7387"/>
                      <a:pt x="504" y="7400"/>
                    </a:cubicBezTo>
                    <a:cubicBezTo>
                      <a:pt x="772" y="7417"/>
                      <a:pt x="1040" y="7425"/>
                      <a:pt x="1308" y="7425"/>
                    </a:cubicBezTo>
                    <a:cubicBezTo>
                      <a:pt x="5000" y="7425"/>
                      <a:pt x="8504" y="5917"/>
                      <a:pt x="8504" y="5917"/>
                    </a:cubicBezTo>
                    <a:cubicBezTo>
                      <a:pt x="8611" y="8416"/>
                      <a:pt x="9740" y="10909"/>
                      <a:pt x="10814" y="12435"/>
                    </a:cubicBezTo>
                    <a:cubicBezTo>
                      <a:pt x="11902" y="9272"/>
                      <a:pt x="13051" y="6131"/>
                      <a:pt x="14257" y="3011"/>
                    </a:cubicBezTo>
                    <a:cubicBezTo>
                      <a:pt x="12207" y="2454"/>
                      <a:pt x="10307" y="1474"/>
                      <a:pt x="8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82" name="Google Shape;13346;p23">
                <a:extLst>
                  <a:ext uri="{FF2B5EF4-FFF2-40B4-BE49-F238E27FC236}">
                    <a16:creationId xmlns:a16="http://schemas.microsoft.com/office/drawing/2014/main" id="{DEC22DD6-A647-407D-A6B7-E785210DE77C}"/>
                  </a:ext>
                </a:extLst>
              </p:cNvPr>
              <p:cNvSpPr/>
              <p:nvPr/>
            </p:nvSpPr>
            <p:spPr>
              <a:xfrm rot="1271479">
                <a:off x="1846296" y="2382750"/>
                <a:ext cx="740221" cy="616284"/>
              </a:xfrm>
              <a:custGeom>
                <a:avLst/>
                <a:gdLst/>
                <a:ahLst/>
                <a:cxnLst/>
                <a:rect l="l" t="t" r="r" b="b"/>
                <a:pathLst>
                  <a:path w="46515" h="38719" extrusionOk="0">
                    <a:moveTo>
                      <a:pt x="24350" y="1"/>
                    </a:moveTo>
                    <a:cubicBezTo>
                      <a:pt x="19289" y="1"/>
                      <a:pt x="14009" y="2098"/>
                      <a:pt x="9261" y="6881"/>
                    </a:cubicBezTo>
                    <a:cubicBezTo>
                      <a:pt x="0" y="16215"/>
                      <a:pt x="4277" y="29356"/>
                      <a:pt x="12174" y="34990"/>
                    </a:cubicBezTo>
                    <a:cubicBezTo>
                      <a:pt x="15757" y="37546"/>
                      <a:pt x="19622" y="38719"/>
                      <a:pt x="23394" y="38719"/>
                    </a:cubicBezTo>
                    <a:cubicBezTo>
                      <a:pt x="28681" y="38719"/>
                      <a:pt x="33785" y="36414"/>
                      <a:pt x="37670" y="32383"/>
                    </a:cubicBezTo>
                    <a:cubicBezTo>
                      <a:pt x="43969" y="25850"/>
                      <a:pt x="46515" y="14053"/>
                      <a:pt x="38766" y="6309"/>
                    </a:cubicBezTo>
                    <a:cubicBezTo>
                      <a:pt x="34788" y="2334"/>
                      <a:pt x="29690" y="1"/>
                      <a:pt x="24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83" name="Google Shape;13347;p23">
                <a:extLst>
                  <a:ext uri="{FF2B5EF4-FFF2-40B4-BE49-F238E27FC236}">
                    <a16:creationId xmlns:a16="http://schemas.microsoft.com/office/drawing/2014/main" id="{970E2912-C2AE-4D07-905F-5209003FC1A7}"/>
                  </a:ext>
                </a:extLst>
              </p:cNvPr>
              <p:cNvSpPr/>
              <p:nvPr/>
            </p:nvSpPr>
            <p:spPr>
              <a:xfrm rot="1271479">
                <a:off x="1909215" y="2386231"/>
                <a:ext cx="631770" cy="616029"/>
              </a:xfrm>
              <a:custGeom>
                <a:avLst/>
                <a:gdLst/>
                <a:ahLst/>
                <a:cxnLst/>
                <a:rect l="l" t="t" r="r" b="b"/>
                <a:pathLst>
                  <a:path w="39700" h="38703" extrusionOk="0">
                    <a:moveTo>
                      <a:pt x="20355" y="0"/>
                    </a:moveTo>
                    <a:cubicBezTo>
                      <a:pt x="19641" y="0"/>
                      <a:pt x="18927" y="42"/>
                      <a:pt x="18216" y="124"/>
                    </a:cubicBezTo>
                    <a:cubicBezTo>
                      <a:pt x="18772" y="2543"/>
                      <a:pt x="19121" y="5005"/>
                      <a:pt x="19485" y="7467"/>
                    </a:cubicBezTo>
                    <a:cubicBezTo>
                      <a:pt x="19592" y="8182"/>
                      <a:pt x="19069" y="8546"/>
                      <a:pt x="18505" y="8546"/>
                    </a:cubicBezTo>
                    <a:cubicBezTo>
                      <a:pt x="17966" y="8546"/>
                      <a:pt x="17388" y="8213"/>
                      <a:pt x="17288" y="7537"/>
                    </a:cubicBezTo>
                    <a:cubicBezTo>
                      <a:pt x="16936" y="5173"/>
                      <a:pt x="16593" y="2820"/>
                      <a:pt x="16050" y="510"/>
                    </a:cubicBezTo>
                    <a:cubicBezTo>
                      <a:pt x="14899" y="787"/>
                      <a:pt x="13774" y="1167"/>
                      <a:pt x="12692" y="1646"/>
                    </a:cubicBezTo>
                    <a:cubicBezTo>
                      <a:pt x="14261" y="4362"/>
                      <a:pt x="15689" y="7156"/>
                      <a:pt x="17065" y="9979"/>
                    </a:cubicBezTo>
                    <a:cubicBezTo>
                      <a:pt x="17494" y="10858"/>
                      <a:pt x="16724" y="11696"/>
                      <a:pt x="16007" y="11696"/>
                    </a:cubicBezTo>
                    <a:cubicBezTo>
                      <a:pt x="15694" y="11696"/>
                      <a:pt x="15391" y="11536"/>
                      <a:pt x="15202" y="11150"/>
                    </a:cubicBezTo>
                    <a:cubicBezTo>
                      <a:pt x="13796" y="8264"/>
                      <a:pt x="12336" y="5409"/>
                      <a:pt x="10727" y="2638"/>
                    </a:cubicBezTo>
                    <a:cubicBezTo>
                      <a:pt x="10018" y="3043"/>
                      <a:pt x="9332" y="3484"/>
                      <a:pt x="8669" y="3960"/>
                    </a:cubicBezTo>
                    <a:cubicBezTo>
                      <a:pt x="10418" y="6440"/>
                      <a:pt x="12214" y="8883"/>
                      <a:pt x="14117" y="11248"/>
                    </a:cubicBezTo>
                    <a:cubicBezTo>
                      <a:pt x="14753" y="12039"/>
                      <a:pt x="13971" y="12856"/>
                      <a:pt x="13155" y="12856"/>
                    </a:cubicBezTo>
                    <a:cubicBezTo>
                      <a:pt x="12831" y="12856"/>
                      <a:pt x="12501" y="12728"/>
                      <a:pt x="12253" y="12419"/>
                    </a:cubicBezTo>
                    <a:cubicBezTo>
                      <a:pt x="10400" y="10114"/>
                      <a:pt x="8647" y="7736"/>
                      <a:pt x="6940" y="5324"/>
                    </a:cubicBezTo>
                    <a:cubicBezTo>
                      <a:pt x="6378" y="5806"/>
                      <a:pt x="5819" y="6319"/>
                      <a:pt x="5269" y="6873"/>
                    </a:cubicBezTo>
                    <a:cubicBezTo>
                      <a:pt x="4733" y="7414"/>
                      <a:pt x="4228" y="7986"/>
                      <a:pt x="3756" y="8584"/>
                    </a:cubicBezTo>
                    <a:cubicBezTo>
                      <a:pt x="5645" y="9775"/>
                      <a:pt x="7551" y="10937"/>
                      <a:pt x="9476" y="12069"/>
                    </a:cubicBezTo>
                    <a:cubicBezTo>
                      <a:pt x="10507" y="12677"/>
                      <a:pt x="9914" y="14161"/>
                      <a:pt x="8966" y="14161"/>
                    </a:cubicBezTo>
                    <a:cubicBezTo>
                      <a:pt x="8795" y="14161"/>
                      <a:pt x="8613" y="14113"/>
                      <a:pt x="8426" y="14003"/>
                    </a:cubicBezTo>
                    <a:cubicBezTo>
                      <a:pt x="6433" y="12829"/>
                      <a:pt x="4457" y="11624"/>
                      <a:pt x="2501" y="10389"/>
                    </a:cubicBezTo>
                    <a:cubicBezTo>
                      <a:pt x="1824" y="11499"/>
                      <a:pt x="1277" y="12682"/>
                      <a:pt x="869" y="13915"/>
                    </a:cubicBezTo>
                    <a:cubicBezTo>
                      <a:pt x="2705" y="14530"/>
                      <a:pt x="4581" y="15032"/>
                      <a:pt x="6440" y="15580"/>
                    </a:cubicBezTo>
                    <a:cubicBezTo>
                      <a:pt x="7678" y="15945"/>
                      <a:pt x="7358" y="17768"/>
                      <a:pt x="6251" y="17768"/>
                    </a:cubicBezTo>
                    <a:cubicBezTo>
                      <a:pt x="6148" y="17768"/>
                      <a:pt x="6038" y="17753"/>
                      <a:pt x="5922" y="17718"/>
                    </a:cubicBezTo>
                    <a:cubicBezTo>
                      <a:pt x="4051" y="17167"/>
                      <a:pt x="2171" y="16650"/>
                      <a:pt x="323" y="16036"/>
                    </a:cubicBezTo>
                    <a:cubicBezTo>
                      <a:pt x="97" y="17244"/>
                      <a:pt x="1" y="18472"/>
                      <a:pt x="38" y="19700"/>
                    </a:cubicBezTo>
                    <a:cubicBezTo>
                      <a:pt x="860" y="19779"/>
                      <a:pt x="1686" y="19805"/>
                      <a:pt x="2515" y="19805"/>
                    </a:cubicBezTo>
                    <a:cubicBezTo>
                      <a:pt x="3198" y="19805"/>
                      <a:pt x="3883" y="19787"/>
                      <a:pt x="4571" y="19765"/>
                    </a:cubicBezTo>
                    <a:cubicBezTo>
                      <a:pt x="4585" y="19765"/>
                      <a:pt x="4599" y="19765"/>
                      <a:pt x="4613" y="19765"/>
                    </a:cubicBezTo>
                    <a:cubicBezTo>
                      <a:pt x="5989" y="19765"/>
                      <a:pt x="6043" y="21921"/>
                      <a:pt x="4641" y="21965"/>
                    </a:cubicBezTo>
                    <a:cubicBezTo>
                      <a:pt x="3953" y="21986"/>
                      <a:pt x="3266" y="22002"/>
                      <a:pt x="2581" y="22002"/>
                    </a:cubicBezTo>
                    <a:cubicBezTo>
                      <a:pt x="1797" y="22002"/>
                      <a:pt x="1016" y="21981"/>
                      <a:pt x="238" y="21921"/>
                    </a:cubicBezTo>
                    <a:lnTo>
                      <a:pt x="238" y="21921"/>
                    </a:lnTo>
                    <a:cubicBezTo>
                      <a:pt x="433" y="23190"/>
                      <a:pt x="754" y="24434"/>
                      <a:pt x="1196" y="25639"/>
                    </a:cubicBezTo>
                    <a:cubicBezTo>
                      <a:pt x="2801" y="25164"/>
                      <a:pt x="4371" y="24224"/>
                      <a:pt x="5791" y="23611"/>
                    </a:cubicBezTo>
                    <a:cubicBezTo>
                      <a:pt x="5941" y="23546"/>
                      <a:pt x="6083" y="23517"/>
                      <a:pt x="6214" y="23517"/>
                    </a:cubicBezTo>
                    <a:cubicBezTo>
                      <a:pt x="7215" y="23517"/>
                      <a:pt x="7579" y="25223"/>
                      <a:pt x="6442" y="25713"/>
                    </a:cubicBezTo>
                    <a:cubicBezTo>
                      <a:pt x="4988" y="26340"/>
                      <a:pt x="3535" y="27109"/>
                      <a:pt x="2029" y="27605"/>
                    </a:cubicBezTo>
                    <a:cubicBezTo>
                      <a:pt x="2620" y="28812"/>
                      <a:pt x="3329" y="29958"/>
                      <a:pt x="4146" y="31025"/>
                    </a:cubicBezTo>
                    <a:cubicBezTo>
                      <a:pt x="5524" y="29617"/>
                      <a:pt x="6984" y="28292"/>
                      <a:pt x="8519" y="27056"/>
                    </a:cubicBezTo>
                    <a:cubicBezTo>
                      <a:pt x="8722" y="26892"/>
                      <a:pt x="8927" y="26822"/>
                      <a:pt x="9119" y="26822"/>
                    </a:cubicBezTo>
                    <a:cubicBezTo>
                      <a:pt x="9972" y="26822"/>
                      <a:pt x="10578" y="28203"/>
                      <a:pt x="9690" y="28919"/>
                    </a:cubicBezTo>
                    <a:cubicBezTo>
                      <a:pt x="8235" y="30092"/>
                      <a:pt x="6869" y="31365"/>
                      <a:pt x="5574" y="32710"/>
                    </a:cubicBezTo>
                    <a:cubicBezTo>
                      <a:pt x="6383" y="33558"/>
                      <a:pt x="7256" y="34322"/>
                      <a:pt x="8181" y="34982"/>
                    </a:cubicBezTo>
                    <a:cubicBezTo>
                      <a:pt x="8481" y="35196"/>
                      <a:pt x="8783" y="35397"/>
                      <a:pt x="9086" y="35592"/>
                    </a:cubicBezTo>
                    <a:lnTo>
                      <a:pt x="10909" y="30734"/>
                    </a:lnTo>
                    <a:cubicBezTo>
                      <a:pt x="11108" y="30202"/>
                      <a:pt x="11581" y="29969"/>
                      <a:pt x="12038" y="29969"/>
                    </a:cubicBezTo>
                    <a:cubicBezTo>
                      <a:pt x="12706" y="29969"/>
                      <a:pt x="13342" y="30466"/>
                      <a:pt x="13047" y="31251"/>
                    </a:cubicBezTo>
                    <a:lnTo>
                      <a:pt x="11010" y="36684"/>
                    </a:lnTo>
                    <a:cubicBezTo>
                      <a:pt x="12215" y="37291"/>
                      <a:pt x="13482" y="37770"/>
                      <a:pt x="14787" y="38111"/>
                    </a:cubicBezTo>
                    <a:cubicBezTo>
                      <a:pt x="15007" y="36170"/>
                      <a:pt x="15156" y="34223"/>
                      <a:pt x="15298" y="32276"/>
                    </a:cubicBezTo>
                    <a:cubicBezTo>
                      <a:pt x="15351" y="31557"/>
                      <a:pt x="15956" y="31186"/>
                      <a:pt x="16519" y="31186"/>
                    </a:cubicBezTo>
                    <a:cubicBezTo>
                      <a:pt x="17052" y="31186"/>
                      <a:pt x="17547" y="31520"/>
                      <a:pt x="17496" y="32206"/>
                    </a:cubicBezTo>
                    <a:cubicBezTo>
                      <a:pt x="17342" y="34319"/>
                      <a:pt x="17172" y="36431"/>
                      <a:pt x="16935" y="38537"/>
                    </a:cubicBezTo>
                    <a:cubicBezTo>
                      <a:pt x="17749" y="38647"/>
                      <a:pt x="18569" y="38703"/>
                      <a:pt x="19389" y="38703"/>
                    </a:cubicBezTo>
                    <a:cubicBezTo>
                      <a:pt x="20042" y="38703"/>
                      <a:pt x="20695" y="38667"/>
                      <a:pt x="21346" y="38597"/>
                    </a:cubicBezTo>
                    <a:cubicBezTo>
                      <a:pt x="20845" y="36495"/>
                      <a:pt x="20248" y="34418"/>
                      <a:pt x="19717" y="32320"/>
                    </a:cubicBezTo>
                    <a:cubicBezTo>
                      <a:pt x="19505" y="31480"/>
                      <a:pt x="20211" y="30909"/>
                      <a:pt x="20870" y="30909"/>
                    </a:cubicBezTo>
                    <a:cubicBezTo>
                      <a:pt x="21287" y="30909"/>
                      <a:pt x="21685" y="31137"/>
                      <a:pt x="21819" y="31668"/>
                    </a:cubicBezTo>
                    <a:cubicBezTo>
                      <a:pt x="22372" y="33862"/>
                      <a:pt x="23002" y="36033"/>
                      <a:pt x="23516" y="38233"/>
                    </a:cubicBezTo>
                    <a:cubicBezTo>
                      <a:pt x="25233" y="37841"/>
                      <a:pt x="26898" y="37204"/>
                      <a:pt x="28473" y="36352"/>
                    </a:cubicBezTo>
                    <a:cubicBezTo>
                      <a:pt x="27108" y="34366"/>
                      <a:pt x="25825" y="32323"/>
                      <a:pt x="24360" y="30406"/>
                    </a:cubicBezTo>
                    <a:cubicBezTo>
                      <a:pt x="23746" y="29602"/>
                      <a:pt x="24521" y="28783"/>
                      <a:pt x="25326" y="28783"/>
                    </a:cubicBezTo>
                    <a:cubicBezTo>
                      <a:pt x="25651" y="28783"/>
                      <a:pt x="25980" y="28916"/>
                      <a:pt x="26225" y="29236"/>
                    </a:cubicBezTo>
                    <a:cubicBezTo>
                      <a:pt x="27694" y="31160"/>
                      <a:pt x="28979" y="33209"/>
                      <a:pt x="30350" y="35201"/>
                    </a:cubicBezTo>
                    <a:cubicBezTo>
                      <a:pt x="31550" y="34374"/>
                      <a:pt x="32666" y="33427"/>
                      <a:pt x="33678" y="32376"/>
                    </a:cubicBezTo>
                    <a:cubicBezTo>
                      <a:pt x="33811" y="32238"/>
                      <a:pt x="33940" y="32094"/>
                      <a:pt x="34071" y="31951"/>
                    </a:cubicBezTo>
                    <a:cubicBezTo>
                      <a:pt x="31705" y="30379"/>
                      <a:pt x="29396" y="28723"/>
                      <a:pt x="27002" y="27192"/>
                    </a:cubicBezTo>
                    <a:cubicBezTo>
                      <a:pt x="26006" y="26554"/>
                      <a:pt x="26581" y="25083"/>
                      <a:pt x="27499" y="25083"/>
                    </a:cubicBezTo>
                    <a:cubicBezTo>
                      <a:pt x="27674" y="25083"/>
                      <a:pt x="27861" y="25136"/>
                      <a:pt x="28052" y="25259"/>
                    </a:cubicBezTo>
                    <a:cubicBezTo>
                      <a:pt x="30561" y="26863"/>
                      <a:pt x="32977" y="28604"/>
                      <a:pt x="35463" y="30240"/>
                    </a:cubicBezTo>
                    <a:cubicBezTo>
                      <a:pt x="36640" y="28621"/>
                      <a:pt x="37590" y="26847"/>
                      <a:pt x="38285" y="24971"/>
                    </a:cubicBezTo>
                    <a:cubicBezTo>
                      <a:pt x="35152" y="24492"/>
                      <a:pt x="32025" y="23990"/>
                      <a:pt x="28955" y="23183"/>
                    </a:cubicBezTo>
                    <a:cubicBezTo>
                      <a:pt x="27691" y="22850"/>
                      <a:pt x="28031" y="21002"/>
                      <a:pt x="29169" y="21002"/>
                    </a:cubicBezTo>
                    <a:cubicBezTo>
                      <a:pt x="29264" y="21002"/>
                      <a:pt x="29365" y="21015"/>
                      <a:pt x="29471" y="21043"/>
                    </a:cubicBezTo>
                    <a:cubicBezTo>
                      <a:pt x="32589" y="21863"/>
                      <a:pt x="35766" y="22369"/>
                      <a:pt x="38948" y="22854"/>
                    </a:cubicBezTo>
                    <a:cubicBezTo>
                      <a:pt x="39489" y="20746"/>
                      <a:pt x="39700" y="18555"/>
                      <a:pt x="39504" y="16392"/>
                    </a:cubicBezTo>
                    <a:lnTo>
                      <a:pt x="39504" y="16392"/>
                    </a:lnTo>
                    <a:cubicBezTo>
                      <a:pt x="37122" y="16873"/>
                      <a:pt x="34742" y="17356"/>
                      <a:pt x="32360" y="17839"/>
                    </a:cubicBezTo>
                    <a:cubicBezTo>
                      <a:pt x="32273" y="17857"/>
                      <a:pt x="32190" y="17865"/>
                      <a:pt x="32109" y="17865"/>
                    </a:cubicBezTo>
                    <a:cubicBezTo>
                      <a:pt x="30907" y="17865"/>
                      <a:pt x="30411" y="16004"/>
                      <a:pt x="31708" y="15739"/>
                    </a:cubicBezTo>
                    <a:cubicBezTo>
                      <a:pt x="34194" y="15231"/>
                      <a:pt x="36680" y="14726"/>
                      <a:pt x="39168" y="14225"/>
                    </a:cubicBezTo>
                    <a:cubicBezTo>
                      <a:pt x="38812" y="12627"/>
                      <a:pt x="38211" y="11093"/>
                      <a:pt x="37387" y="9677"/>
                    </a:cubicBezTo>
                    <a:cubicBezTo>
                      <a:pt x="35750" y="10529"/>
                      <a:pt x="34102" y="11361"/>
                      <a:pt x="32444" y="12172"/>
                    </a:cubicBezTo>
                    <a:cubicBezTo>
                      <a:pt x="32267" y="12258"/>
                      <a:pt x="32093" y="12296"/>
                      <a:pt x="31926" y="12296"/>
                    </a:cubicBezTo>
                    <a:cubicBezTo>
                      <a:pt x="30900" y="12296"/>
                      <a:pt x="30182" y="10846"/>
                      <a:pt x="31273" y="10308"/>
                    </a:cubicBezTo>
                    <a:cubicBezTo>
                      <a:pt x="32906" y="9506"/>
                      <a:pt x="34533" y="8691"/>
                      <a:pt x="36146" y="7851"/>
                    </a:cubicBezTo>
                    <a:cubicBezTo>
                      <a:pt x="35720" y="7308"/>
                      <a:pt x="35262" y="6791"/>
                      <a:pt x="34775" y="6302"/>
                    </a:cubicBezTo>
                    <a:cubicBezTo>
                      <a:pt x="34008" y="5537"/>
                      <a:pt x="33190" y="4826"/>
                      <a:pt x="32326" y="4174"/>
                    </a:cubicBezTo>
                    <a:cubicBezTo>
                      <a:pt x="32319" y="4184"/>
                      <a:pt x="32313" y="4196"/>
                      <a:pt x="32305" y="4206"/>
                    </a:cubicBezTo>
                    <a:cubicBezTo>
                      <a:pt x="30841" y="6110"/>
                      <a:pt x="29418" y="8045"/>
                      <a:pt x="27894" y="9901"/>
                    </a:cubicBezTo>
                    <a:cubicBezTo>
                      <a:pt x="27673" y="10170"/>
                      <a:pt x="27410" y="10282"/>
                      <a:pt x="27152" y="10282"/>
                    </a:cubicBezTo>
                    <a:cubicBezTo>
                      <a:pt x="26359" y="10282"/>
                      <a:pt x="25614" y="9219"/>
                      <a:pt x="26289" y="8396"/>
                    </a:cubicBezTo>
                    <a:cubicBezTo>
                      <a:pt x="27750" y="6618"/>
                      <a:pt x="29117" y="4770"/>
                      <a:pt x="30516" y="2944"/>
                    </a:cubicBezTo>
                    <a:cubicBezTo>
                      <a:pt x="28682" y="1823"/>
                      <a:pt x="26717" y="1000"/>
                      <a:pt x="24677" y="513"/>
                    </a:cubicBezTo>
                    <a:cubicBezTo>
                      <a:pt x="24545" y="2678"/>
                      <a:pt x="24300" y="4832"/>
                      <a:pt x="23917" y="6977"/>
                    </a:cubicBezTo>
                    <a:cubicBezTo>
                      <a:pt x="23815" y="7549"/>
                      <a:pt x="23396" y="7799"/>
                      <a:pt x="22954" y="7799"/>
                    </a:cubicBezTo>
                    <a:cubicBezTo>
                      <a:pt x="22317" y="7799"/>
                      <a:pt x="21631" y="7281"/>
                      <a:pt x="21778" y="6460"/>
                    </a:cubicBezTo>
                    <a:cubicBezTo>
                      <a:pt x="22154" y="4354"/>
                      <a:pt x="22382" y="2247"/>
                      <a:pt x="22501" y="126"/>
                    </a:cubicBezTo>
                    <a:cubicBezTo>
                      <a:pt x="21788" y="42"/>
                      <a:pt x="21072" y="0"/>
                      <a:pt x="20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84" name="Google Shape;13348;p23">
                <a:extLst>
                  <a:ext uri="{FF2B5EF4-FFF2-40B4-BE49-F238E27FC236}">
                    <a16:creationId xmlns:a16="http://schemas.microsoft.com/office/drawing/2014/main" id="{2A3CE68F-9BBA-48D2-BB31-C50DB3AF982B}"/>
                  </a:ext>
                </a:extLst>
              </p:cNvPr>
              <p:cNvSpPr/>
              <p:nvPr/>
            </p:nvSpPr>
            <p:spPr>
              <a:xfrm rot="1271479">
                <a:off x="1916348" y="2440404"/>
                <a:ext cx="603173" cy="502160"/>
              </a:xfrm>
              <a:custGeom>
                <a:avLst/>
                <a:gdLst/>
                <a:ahLst/>
                <a:cxnLst/>
                <a:rect l="l" t="t" r="r" b="b"/>
                <a:pathLst>
                  <a:path w="37903" h="31549" extrusionOk="0">
                    <a:moveTo>
                      <a:pt x="19841" y="1"/>
                    </a:moveTo>
                    <a:cubicBezTo>
                      <a:pt x="15717" y="1"/>
                      <a:pt x="11416" y="1710"/>
                      <a:pt x="7548" y="5608"/>
                    </a:cubicBezTo>
                    <a:cubicBezTo>
                      <a:pt x="1" y="13212"/>
                      <a:pt x="3485" y="23920"/>
                      <a:pt x="9920" y="28510"/>
                    </a:cubicBezTo>
                    <a:cubicBezTo>
                      <a:pt x="12840" y="30593"/>
                      <a:pt x="15990" y="31549"/>
                      <a:pt x="19063" y="31549"/>
                    </a:cubicBezTo>
                    <a:cubicBezTo>
                      <a:pt x="23372" y="31549"/>
                      <a:pt x="27530" y="29670"/>
                      <a:pt x="30695" y="26387"/>
                    </a:cubicBezTo>
                    <a:cubicBezTo>
                      <a:pt x="35828" y="21063"/>
                      <a:pt x="37902" y="11450"/>
                      <a:pt x="31587" y="5142"/>
                    </a:cubicBezTo>
                    <a:cubicBezTo>
                      <a:pt x="28346" y="1903"/>
                      <a:pt x="24192" y="1"/>
                      <a:pt x="198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85" name="Google Shape;13349;p23">
                <a:extLst>
                  <a:ext uri="{FF2B5EF4-FFF2-40B4-BE49-F238E27FC236}">
                    <a16:creationId xmlns:a16="http://schemas.microsoft.com/office/drawing/2014/main" id="{E5823ADE-D258-467C-BAC4-2BF12BEA3D25}"/>
                  </a:ext>
                </a:extLst>
              </p:cNvPr>
              <p:cNvSpPr/>
              <p:nvPr/>
            </p:nvSpPr>
            <p:spPr>
              <a:xfrm rot="1271479">
                <a:off x="2192259" y="2260208"/>
                <a:ext cx="22995" cy="89039"/>
              </a:xfrm>
              <a:custGeom>
                <a:avLst/>
                <a:gdLst/>
                <a:ahLst/>
                <a:cxnLst/>
                <a:rect l="l" t="t" r="r" b="b"/>
                <a:pathLst>
                  <a:path w="1445" h="5594" extrusionOk="0">
                    <a:moveTo>
                      <a:pt x="274" y="1"/>
                    </a:moveTo>
                    <a:cubicBezTo>
                      <a:pt x="137" y="1"/>
                      <a:pt x="0" y="89"/>
                      <a:pt x="1" y="266"/>
                    </a:cubicBezTo>
                    <a:lnTo>
                      <a:pt x="1" y="268"/>
                    </a:lnTo>
                    <a:cubicBezTo>
                      <a:pt x="15" y="2013"/>
                      <a:pt x="301" y="3746"/>
                      <a:pt x="847" y="5403"/>
                    </a:cubicBezTo>
                    <a:cubicBezTo>
                      <a:pt x="891" y="5536"/>
                      <a:pt x="1001" y="5594"/>
                      <a:pt x="1111" y="5594"/>
                    </a:cubicBezTo>
                    <a:cubicBezTo>
                      <a:pt x="1278" y="5594"/>
                      <a:pt x="1444" y="5461"/>
                      <a:pt x="1378" y="5258"/>
                    </a:cubicBezTo>
                    <a:cubicBezTo>
                      <a:pt x="845" y="3647"/>
                      <a:pt x="567" y="1964"/>
                      <a:pt x="552" y="266"/>
                    </a:cubicBezTo>
                    <a:cubicBezTo>
                      <a:pt x="550" y="89"/>
                      <a:pt x="411" y="1"/>
                      <a:pt x="27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86" name="Google Shape;13350;p23">
                <a:extLst>
                  <a:ext uri="{FF2B5EF4-FFF2-40B4-BE49-F238E27FC236}">
                    <a16:creationId xmlns:a16="http://schemas.microsoft.com/office/drawing/2014/main" id="{AB1E812A-9AAD-47F7-8620-AF2EF8FE2DD9}"/>
                  </a:ext>
                </a:extLst>
              </p:cNvPr>
              <p:cNvSpPr/>
              <p:nvPr/>
            </p:nvSpPr>
            <p:spPr>
              <a:xfrm rot="1271479">
                <a:off x="2233777" y="2265017"/>
                <a:ext cx="29106" cy="19084"/>
              </a:xfrm>
              <a:custGeom>
                <a:avLst/>
                <a:gdLst/>
                <a:ahLst/>
                <a:cxnLst/>
                <a:rect l="l" t="t" r="r" b="b"/>
                <a:pathLst>
                  <a:path w="1829" h="1199" extrusionOk="0">
                    <a:moveTo>
                      <a:pt x="440" y="0"/>
                    </a:moveTo>
                    <a:cubicBezTo>
                      <a:pt x="177" y="0"/>
                      <a:pt x="0" y="377"/>
                      <a:pt x="281" y="501"/>
                    </a:cubicBezTo>
                    <a:cubicBezTo>
                      <a:pt x="633" y="654"/>
                      <a:pt x="955" y="864"/>
                      <a:pt x="1236" y="1123"/>
                    </a:cubicBezTo>
                    <a:cubicBezTo>
                      <a:pt x="1294" y="1176"/>
                      <a:pt x="1358" y="1198"/>
                      <a:pt x="1420" y="1198"/>
                    </a:cubicBezTo>
                    <a:cubicBezTo>
                      <a:pt x="1637" y="1198"/>
                      <a:pt x="1829" y="923"/>
                      <a:pt x="1626" y="735"/>
                    </a:cubicBezTo>
                    <a:cubicBezTo>
                      <a:pt x="1312" y="441"/>
                      <a:pt x="952" y="201"/>
                      <a:pt x="560" y="27"/>
                    </a:cubicBezTo>
                    <a:cubicBezTo>
                      <a:pt x="519" y="8"/>
                      <a:pt x="478" y="0"/>
                      <a:pt x="4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87" name="Google Shape;13351;p23">
                <a:extLst>
                  <a:ext uri="{FF2B5EF4-FFF2-40B4-BE49-F238E27FC236}">
                    <a16:creationId xmlns:a16="http://schemas.microsoft.com/office/drawing/2014/main" id="{9BBC5F35-DFC6-423E-BD33-FDAD7445B6CC}"/>
                  </a:ext>
                </a:extLst>
              </p:cNvPr>
              <p:cNvSpPr/>
              <p:nvPr/>
            </p:nvSpPr>
            <p:spPr>
              <a:xfrm rot="1271479">
                <a:off x="2250767" y="2296258"/>
                <a:ext cx="46754" cy="46748"/>
              </a:xfrm>
              <a:custGeom>
                <a:avLst/>
                <a:gdLst/>
                <a:ahLst/>
                <a:cxnLst/>
                <a:rect l="l" t="t" r="r" b="b"/>
                <a:pathLst>
                  <a:path w="2938" h="2937" extrusionOk="0">
                    <a:moveTo>
                      <a:pt x="362" y="0"/>
                    </a:moveTo>
                    <a:cubicBezTo>
                      <a:pt x="146" y="0"/>
                      <a:pt x="0" y="355"/>
                      <a:pt x="230" y="529"/>
                    </a:cubicBezTo>
                    <a:cubicBezTo>
                      <a:pt x="1057" y="1162"/>
                      <a:pt x="1766" y="1933"/>
                      <a:pt x="2329" y="2809"/>
                    </a:cubicBezTo>
                    <a:cubicBezTo>
                      <a:pt x="2387" y="2899"/>
                      <a:pt x="2471" y="2936"/>
                      <a:pt x="2554" y="2936"/>
                    </a:cubicBezTo>
                    <a:cubicBezTo>
                      <a:pt x="2747" y="2936"/>
                      <a:pt x="2937" y="2739"/>
                      <a:pt x="2804" y="2531"/>
                    </a:cubicBezTo>
                    <a:cubicBezTo>
                      <a:pt x="2189" y="1577"/>
                      <a:pt x="1411" y="739"/>
                      <a:pt x="507" y="54"/>
                    </a:cubicBezTo>
                    <a:cubicBezTo>
                      <a:pt x="457" y="17"/>
                      <a:pt x="408" y="0"/>
                      <a:pt x="36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88" name="Google Shape;13352;p23">
                <a:extLst>
                  <a:ext uri="{FF2B5EF4-FFF2-40B4-BE49-F238E27FC236}">
                    <a16:creationId xmlns:a16="http://schemas.microsoft.com/office/drawing/2014/main" id="{21F0CB47-2857-4888-9C7B-220C577ADDF3}"/>
                  </a:ext>
                </a:extLst>
              </p:cNvPr>
              <p:cNvSpPr/>
              <p:nvPr/>
            </p:nvSpPr>
            <p:spPr>
              <a:xfrm rot="1271479">
                <a:off x="2357906" y="2330914"/>
                <a:ext cx="62047" cy="49215"/>
              </a:xfrm>
              <a:custGeom>
                <a:avLst/>
                <a:gdLst/>
                <a:ahLst/>
                <a:cxnLst/>
                <a:rect l="l" t="t" r="r" b="b"/>
                <a:pathLst>
                  <a:path w="3899" h="3092" extrusionOk="0">
                    <a:moveTo>
                      <a:pt x="3507" y="0"/>
                    </a:moveTo>
                    <a:cubicBezTo>
                      <a:pt x="3463" y="0"/>
                      <a:pt x="3415" y="13"/>
                      <a:pt x="3368" y="42"/>
                    </a:cubicBezTo>
                    <a:cubicBezTo>
                      <a:pt x="2197" y="754"/>
                      <a:pt x="1127" y="1622"/>
                      <a:pt x="187" y="2619"/>
                    </a:cubicBezTo>
                    <a:cubicBezTo>
                      <a:pt x="1" y="2816"/>
                      <a:pt x="187" y="3092"/>
                      <a:pt x="394" y="3092"/>
                    </a:cubicBezTo>
                    <a:cubicBezTo>
                      <a:pt x="456" y="3092"/>
                      <a:pt x="520" y="3067"/>
                      <a:pt x="577" y="3007"/>
                    </a:cubicBezTo>
                    <a:cubicBezTo>
                      <a:pt x="1482" y="2044"/>
                      <a:pt x="2516" y="1206"/>
                      <a:pt x="3645" y="517"/>
                    </a:cubicBezTo>
                    <a:cubicBezTo>
                      <a:pt x="3899" y="362"/>
                      <a:pt x="3743" y="0"/>
                      <a:pt x="350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89" name="Google Shape;13353;p23">
                <a:extLst>
                  <a:ext uri="{FF2B5EF4-FFF2-40B4-BE49-F238E27FC236}">
                    <a16:creationId xmlns:a16="http://schemas.microsoft.com/office/drawing/2014/main" id="{BFA9C665-5BAB-4280-BC52-6847CD1EDA32}"/>
                  </a:ext>
                </a:extLst>
              </p:cNvPr>
              <p:cNvSpPr/>
              <p:nvPr/>
            </p:nvSpPr>
            <p:spPr>
              <a:xfrm rot="1271479">
                <a:off x="2429287" y="2335305"/>
                <a:ext cx="26608" cy="14612"/>
              </a:xfrm>
              <a:custGeom>
                <a:avLst/>
                <a:gdLst/>
                <a:ahLst/>
                <a:cxnLst/>
                <a:rect l="l" t="t" r="r" b="b"/>
                <a:pathLst>
                  <a:path w="1672" h="918" extrusionOk="0">
                    <a:moveTo>
                      <a:pt x="1321" y="1"/>
                    </a:moveTo>
                    <a:cubicBezTo>
                      <a:pt x="1292" y="1"/>
                      <a:pt x="1260" y="6"/>
                      <a:pt x="1227" y="18"/>
                    </a:cubicBezTo>
                    <a:cubicBezTo>
                      <a:pt x="904" y="135"/>
                      <a:pt x="588" y="266"/>
                      <a:pt x="277" y="413"/>
                    </a:cubicBezTo>
                    <a:cubicBezTo>
                      <a:pt x="1" y="544"/>
                      <a:pt x="172" y="917"/>
                      <a:pt x="430" y="917"/>
                    </a:cubicBezTo>
                    <a:cubicBezTo>
                      <a:pt x="470" y="917"/>
                      <a:pt x="512" y="908"/>
                      <a:pt x="555" y="888"/>
                    </a:cubicBezTo>
                    <a:lnTo>
                      <a:pt x="555" y="889"/>
                    </a:lnTo>
                    <a:cubicBezTo>
                      <a:pt x="822" y="762"/>
                      <a:pt x="1095" y="649"/>
                      <a:pt x="1374" y="549"/>
                    </a:cubicBezTo>
                    <a:cubicBezTo>
                      <a:pt x="1671" y="442"/>
                      <a:pt x="1585" y="1"/>
                      <a:pt x="1321"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90" name="Google Shape;13354;p23">
                <a:extLst>
                  <a:ext uri="{FF2B5EF4-FFF2-40B4-BE49-F238E27FC236}">
                    <a16:creationId xmlns:a16="http://schemas.microsoft.com/office/drawing/2014/main" id="{979E0B34-16FD-4B61-8CD2-5ED66CE27DAA}"/>
                  </a:ext>
                </a:extLst>
              </p:cNvPr>
              <p:cNvSpPr/>
              <p:nvPr/>
            </p:nvSpPr>
            <p:spPr>
              <a:xfrm rot="1271479">
                <a:off x="2012045" y="2298725"/>
                <a:ext cx="11617" cy="26549"/>
              </a:xfrm>
              <a:custGeom>
                <a:avLst/>
                <a:gdLst/>
                <a:ahLst/>
                <a:cxnLst/>
                <a:rect l="l" t="t" r="r" b="b"/>
                <a:pathLst>
                  <a:path w="730" h="1668" extrusionOk="0">
                    <a:moveTo>
                      <a:pt x="337" y="0"/>
                    </a:moveTo>
                    <a:cubicBezTo>
                      <a:pt x="177" y="0"/>
                      <a:pt x="1" y="137"/>
                      <a:pt x="37" y="345"/>
                    </a:cubicBezTo>
                    <a:cubicBezTo>
                      <a:pt x="97" y="696"/>
                      <a:pt x="140" y="1049"/>
                      <a:pt x="166" y="1403"/>
                    </a:cubicBezTo>
                    <a:cubicBezTo>
                      <a:pt x="179" y="1579"/>
                      <a:pt x="324" y="1667"/>
                      <a:pt x="461" y="1667"/>
                    </a:cubicBezTo>
                    <a:cubicBezTo>
                      <a:pt x="599" y="1667"/>
                      <a:pt x="729" y="1580"/>
                      <a:pt x="716" y="1403"/>
                    </a:cubicBezTo>
                    <a:cubicBezTo>
                      <a:pt x="686" y="1000"/>
                      <a:pt x="636" y="598"/>
                      <a:pt x="566" y="200"/>
                    </a:cubicBezTo>
                    <a:cubicBezTo>
                      <a:pt x="542" y="61"/>
                      <a:pt x="443" y="0"/>
                      <a:pt x="33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91" name="Google Shape;13355;p23">
                <a:extLst>
                  <a:ext uri="{FF2B5EF4-FFF2-40B4-BE49-F238E27FC236}">
                    <a16:creationId xmlns:a16="http://schemas.microsoft.com/office/drawing/2014/main" id="{DB178E3E-57A8-4662-9C7C-2592B8573C81}"/>
                  </a:ext>
                </a:extLst>
              </p:cNvPr>
              <p:cNvSpPr/>
              <p:nvPr/>
            </p:nvSpPr>
            <p:spPr>
              <a:xfrm rot="1271479">
                <a:off x="1995530" y="2336899"/>
                <a:ext cx="34485" cy="68697"/>
              </a:xfrm>
              <a:custGeom>
                <a:avLst/>
                <a:gdLst/>
                <a:ahLst/>
                <a:cxnLst/>
                <a:rect l="l" t="t" r="r" b="b"/>
                <a:pathLst>
                  <a:path w="2167" h="4316" extrusionOk="0">
                    <a:moveTo>
                      <a:pt x="335" y="0"/>
                    </a:moveTo>
                    <a:cubicBezTo>
                      <a:pt x="172" y="0"/>
                      <a:pt x="1" y="135"/>
                      <a:pt x="55" y="343"/>
                    </a:cubicBezTo>
                    <a:lnTo>
                      <a:pt x="54" y="341"/>
                    </a:lnTo>
                    <a:lnTo>
                      <a:pt x="54" y="341"/>
                    </a:lnTo>
                    <a:cubicBezTo>
                      <a:pt x="402" y="1678"/>
                      <a:pt x="913" y="2967"/>
                      <a:pt x="1574" y="4179"/>
                    </a:cubicBezTo>
                    <a:cubicBezTo>
                      <a:pt x="1627" y="4275"/>
                      <a:pt x="1709" y="4315"/>
                      <a:pt x="1792" y="4315"/>
                    </a:cubicBezTo>
                    <a:cubicBezTo>
                      <a:pt x="1977" y="4315"/>
                      <a:pt x="2167" y="4117"/>
                      <a:pt x="2050" y="3902"/>
                    </a:cubicBezTo>
                    <a:cubicBezTo>
                      <a:pt x="1412" y="2730"/>
                      <a:pt x="920" y="1486"/>
                      <a:pt x="585" y="196"/>
                    </a:cubicBezTo>
                    <a:cubicBezTo>
                      <a:pt x="549" y="59"/>
                      <a:pt x="444" y="0"/>
                      <a:pt x="335"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92" name="Google Shape;13356;p23">
                <a:extLst>
                  <a:ext uri="{FF2B5EF4-FFF2-40B4-BE49-F238E27FC236}">
                    <a16:creationId xmlns:a16="http://schemas.microsoft.com/office/drawing/2014/main" id="{00F040D0-1B16-4358-898F-C7FD96160C2C}"/>
                  </a:ext>
                </a:extLst>
              </p:cNvPr>
              <p:cNvSpPr/>
              <p:nvPr/>
            </p:nvSpPr>
            <p:spPr>
              <a:xfrm rot="1271479">
                <a:off x="1887115" y="2422182"/>
                <a:ext cx="30045" cy="16124"/>
              </a:xfrm>
              <a:custGeom>
                <a:avLst/>
                <a:gdLst/>
                <a:ahLst/>
                <a:cxnLst/>
                <a:rect l="l" t="t" r="r" b="b"/>
                <a:pathLst>
                  <a:path w="1888" h="1013" extrusionOk="0">
                    <a:moveTo>
                      <a:pt x="1453" y="1"/>
                    </a:moveTo>
                    <a:cubicBezTo>
                      <a:pt x="1413" y="1"/>
                      <a:pt x="1372" y="9"/>
                      <a:pt x="1330" y="28"/>
                    </a:cubicBezTo>
                    <a:lnTo>
                      <a:pt x="280" y="510"/>
                    </a:lnTo>
                    <a:cubicBezTo>
                      <a:pt x="0" y="637"/>
                      <a:pt x="175" y="1012"/>
                      <a:pt x="435" y="1012"/>
                    </a:cubicBezTo>
                    <a:cubicBezTo>
                      <a:pt x="474" y="1012"/>
                      <a:pt x="515" y="1004"/>
                      <a:pt x="557" y="985"/>
                    </a:cubicBezTo>
                    <a:lnTo>
                      <a:pt x="1608" y="503"/>
                    </a:lnTo>
                    <a:cubicBezTo>
                      <a:pt x="1887" y="374"/>
                      <a:pt x="1713" y="1"/>
                      <a:pt x="145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93" name="Google Shape;13357;p23">
                <a:extLst>
                  <a:ext uri="{FF2B5EF4-FFF2-40B4-BE49-F238E27FC236}">
                    <a16:creationId xmlns:a16="http://schemas.microsoft.com/office/drawing/2014/main" id="{B11AFBE3-8538-4129-804C-40D29C770CC4}"/>
                  </a:ext>
                </a:extLst>
              </p:cNvPr>
              <p:cNvSpPr/>
              <p:nvPr/>
            </p:nvSpPr>
            <p:spPr>
              <a:xfrm rot="1271479">
                <a:off x="1928509" y="2424160"/>
                <a:ext cx="53104" cy="18925"/>
              </a:xfrm>
              <a:custGeom>
                <a:avLst/>
                <a:gdLst/>
                <a:ahLst/>
                <a:cxnLst/>
                <a:rect l="l" t="t" r="r" b="b"/>
                <a:pathLst>
                  <a:path w="3337" h="1189" extrusionOk="0">
                    <a:moveTo>
                      <a:pt x="2924" y="1"/>
                    </a:moveTo>
                    <a:cubicBezTo>
                      <a:pt x="2905" y="1"/>
                      <a:pt x="2886" y="2"/>
                      <a:pt x="2865" y="6"/>
                    </a:cubicBezTo>
                    <a:cubicBezTo>
                      <a:pt x="2001" y="171"/>
                      <a:pt x="1147" y="384"/>
                      <a:pt x="306" y="644"/>
                    </a:cubicBezTo>
                    <a:cubicBezTo>
                      <a:pt x="0" y="739"/>
                      <a:pt x="93" y="1189"/>
                      <a:pt x="368" y="1189"/>
                    </a:cubicBezTo>
                    <a:cubicBezTo>
                      <a:pt x="395" y="1189"/>
                      <a:pt x="423" y="1185"/>
                      <a:pt x="453" y="1175"/>
                    </a:cubicBezTo>
                    <a:cubicBezTo>
                      <a:pt x="1293" y="915"/>
                      <a:pt x="2148" y="701"/>
                      <a:pt x="3010" y="536"/>
                    </a:cubicBezTo>
                    <a:cubicBezTo>
                      <a:pt x="3337" y="474"/>
                      <a:pt x="3226" y="1"/>
                      <a:pt x="292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94" name="Google Shape;13358;p23">
                <a:extLst>
                  <a:ext uri="{FF2B5EF4-FFF2-40B4-BE49-F238E27FC236}">
                    <a16:creationId xmlns:a16="http://schemas.microsoft.com/office/drawing/2014/main" id="{146DCBA0-18C7-4369-9BC0-1B062D1154CF}"/>
                  </a:ext>
                </a:extLst>
              </p:cNvPr>
              <p:cNvSpPr/>
              <p:nvPr/>
            </p:nvSpPr>
            <p:spPr>
              <a:xfrm rot="1271479">
                <a:off x="1817190" y="2657809"/>
                <a:ext cx="56255" cy="17079"/>
              </a:xfrm>
              <a:custGeom>
                <a:avLst/>
                <a:gdLst/>
                <a:ahLst/>
                <a:cxnLst/>
                <a:rect l="l" t="t" r="r" b="b"/>
                <a:pathLst>
                  <a:path w="3535" h="1073" extrusionOk="0">
                    <a:moveTo>
                      <a:pt x="400" y="1"/>
                    </a:moveTo>
                    <a:cubicBezTo>
                      <a:pt x="105" y="1"/>
                      <a:pt x="0" y="465"/>
                      <a:pt x="322" y="539"/>
                    </a:cubicBezTo>
                    <a:cubicBezTo>
                      <a:pt x="1228" y="748"/>
                      <a:pt x="2139" y="923"/>
                      <a:pt x="3057" y="1069"/>
                    </a:cubicBezTo>
                    <a:cubicBezTo>
                      <a:pt x="3073" y="1071"/>
                      <a:pt x="3089" y="1073"/>
                      <a:pt x="3105" y="1073"/>
                    </a:cubicBezTo>
                    <a:cubicBezTo>
                      <a:pt x="3415" y="1073"/>
                      <a:pt x="3535" y="590"/>
                      <a:pt x="3202" y="538"/>
                    </a:cubicBezTo>
                    <a:cubicBezTo>
                      <a:pt x="2284" y="394"/>
                      <a:pt x="1373" y="217"/>
                      <a:pt x="468" y="8"/>
                    </a:cubicBezTo>
                    <a:cubicBezTo>
                      <a:pt x="444" y="3"/>
                      <a:pt x="421" y="1"/>
                      <a:pt x="40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95" name="Google Shape;13359;p23">
                <a:extLst>
                  <a:ext uri="{FF2B5EF4-FFF2-40B4-BE49-F238E27FC236}">
                    <a16:creationId xmlns:a16="http://schemas.microsoft.com/office/drawing/2014/main" id="{EB494FE3-479A-4294-9DC6-395058A841D8}"/>
                  </a:ext>
                </a:extLst>
              </p:cNvPr>
              <p:cNvSpPr/>
              <p:nvPr/>
            </p:nvSpPr>
            <p:spPr>
              <a:xfrm rot="1271479">
                <a:off x="1847598" y="2723567"/>
                <a:ext cx="23457" cy="62649"/>
              </a:xfrm>
              <a:custGeom>
                <a:avLst/>
                <a:gdLst/>
                <a:ahLst/>
                <a:cxnLst/>
                <a:rect l="l" t="t" r="r" b="b"/>
                <a:pathLst>
                  <a:path w="1474" h="3936" extrusionOk="0">
                    <a:moveTo>
                      <a:pt x="1140" y="0"/>
                    </a:moveTo>
                    <a:cubicBezTo>
                      <a:pt x="1030" y="0"/>
                      <a:pt x="919" y="58"/>
                      <a:pt x="874" y="191"/>
                    </a:cubicBezTo>
                    <a:cubicBezTo>
                      <a:pt x="498" y="1298"/>
                      <a:pt x="216" y="2435"/>
                      <a:pt x="33" y="3590"/>
                    </a:cubicBezTo>
                    <a:cubicBezTo>
                      <a:pt x="0" y="3799"/>
                      <a:pt x="179" y="3936"/>
                      <a:pt x="338" y="3936"/>
                    </a:cubicBezTo>
                    <a:cubicBezTo>
                      <a:pt x="444" y="3936"/>
                      <a:pt x="542" y="3876"/>
                      <a:pt x="564" y="3737"/>
                    </a:cubicBezTo>
                    <a:cubicBezTo>
                      <a:pt x="747" y="2582"/>
                      <a:pt x="1028" y="1443"/>
                      <a:pt x="1405" y="336"/>
                    </a:cubicBezTo>
                    <a:cubicBezTo>
                      <a:pt x="1474" y="133"/>
                      <a:pt x="1308" y="0"/>
                      <a:pt x="11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96" name="Google Shape;13360;p23">
                <a:extLst>
                  <a:ext uri="{FF2B5EF4-FFF2-40B4-BE49-F238E27FC236}">
                    <a16:creationId xmlns:a16="http://schemas.microsoft.com/office/drawing/2014/main" id="{4B2AB443-7E01-46D9-90F4-C6E67BF97A44}"/>
                  </a:ext>
                </a:extLst>
              </p:cNvPr>
              <p:cNvSpPr/>
              <p:nvPr/>
            </p:nvSpPr>
            <p:spPr>
              <a:xfrm rot="1271479">
                <a:off x="1967241" y="2993002"/>
                <a:ext cx="25796" cy="15694"/>
              </a:xfrm>
              <a:custGeom>
                <a:avLst/>
                <a:gdLst/>
                <a:ahLst/>
                <a:cxnLst/>
                <a:rect l="l" t="t" r="r" b="b"/>
                <a:pathLst>
                  <a:path w="1621" h="985" extrusionOk="0">
                    <a:moveTo>
                      <a:pt x="1210" y="1"/>
                    </a:moveTo>
                    <a:cubicBezTo>
                      <a:pt x="1168" y="1"/>
                      <a:pt x="1123" y="11"/>
                      <a:pt x="1077" y="36"/>
                    </a:cubicBezTo>
                    <a:lnTo>
                      <a:pt x="267" y="475"/>
                    </a:lnTo>
                    <a:cubicBezTo>
                      <a:pt x="1" y="619"/>
                      <a:pt x="163" y="985"/>
                      <a:pt x="410" y="985"/>
                    </a:cubicBezTo>
                    <a:cubicBezTo>
                      <a:pt x="453" y="985"/>
                      <a:pt x="498" y="974"/>
                      <a:pt x="544" y="950"/>
                    </a:cubicBezTo>
                    <a:lnTo>
                      <a:pt x="1354" y="512"/>
                    </a:lnTo>
                    <a:cubicBezTo>
                      <a:pt x="1620" y="368"/>
                      <a:pt x="1457" y="1"/>
                      <a:pt x="121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97" name="Google Shape;13361;p23">
                <a:extLst>
                  <a:ext uri="{FF2B5EF4-FFF2-40B4-BE49-F238E27FC236}">
                    <a16:creationId xmlns:a16="http://schemas.microsoft.com/office/drawing/2014/main" id="{7C6C82F4-D63C-4C1F-B12A-469F24118D47}"/>
                  </a:ext>
                </a:extLst>
              </p:cNvPr>
              <p:cNvSpPr/>
              <p:nvPr/>
            </p:nvSpPr>
            <p:spPr>
              <a:xfrm rot="1271479">
                <a:off x="2005101" y="2980168"/>
                <a:ext cx="33228" cy="22761"/>
              </a:xfrm>
              <a:custGeom>
                <a:avLst/>
                <a:gdLst/>
                <a:ahLst/>
                <a:cxnLst/>
                <a:rect l="l" t="t" r="r" b="b"/>
                <a:pathLst>
                  <a:path w="2088" h="1430" extrusionOk="0">
                    <a:moveTo>
                      <a:pt x="1723" y="0"/>
                    </a:moveTo>
                    <a:cubicBezTo>
                      <a:pt x="1677" y="0"/>
                      <a:pt x="1628" y="16"/>
                      <a:pt x="1578" y="54"/>
                    </a:cubicBezTo>
                    <a:cubicBezTo>
                      <a:pt x="1158" y="368"/>
                      <a:pt x="719" y="656"/>
                      <a:pt x="262" y="915"/>
                    </a:cubicBezTo>
                    <a:cubicBezTo>
                      <a:pt x="0" y="1064"/>
                      <a:pt x="160" y="1430"/>
                      <a:pt x="403" y="1430"/>
                    </a:cubicBezTo>
                    <a:cubicBezTo>
                      <a:pt x="446" y="1430"/>
                      <a:pt x="492" y="1418"/>
                      <a:pt x="539" y="1391"/>
                    </a:cubicBezTo>
                    <a:cubicBezTo>
                      <a:pt x="996" y="1131"/>
                      <a:pt x="1435" y="843"/>
                      <a:pt x="1856" y="528"/>
                    </a:cubicBezTo>
                    <a:cubicBezTo>
                      <a:pt x="2087" y="355"/>
                      <a:pt x="1941" y="0"/>
                      <a:pt x="1723"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98" name="Google Shape;13362;p23">
                <a:extLst>
                  <a:ext uri="{FF2B5EF4-FFF2-40B4-BE49-F238E27FC236}">
                    <a16:creationId xmlns:a16="http://schemas.microsoft.com/office/drawing/2014/main" id="{37ED0A1E-A7F9-449B-8DBC-8A7936D0675A}"/>
                  </a:ext>
                </a:extLst>
              </p:cNvPr>
              <p:cNvSpPr/>
              <p:nvPr/>
            </p:nvSpPr>
            <p:spPr>
              <a:xfrm rot="1271479">
                <a:off x="2102491" y="3008428"/>
                <a:ext cx="41184" cy="35606"/>
              </a:xfrm>
              <a:custGeom>
                <a:avLst/>
                <a:gdLst/>
                <a:ahLst/>
                <a:cxnLst/>
                <a:rect l="l" t="t" r="r" b="b"/>
                <a:pathLst>
                  <a:path w="2588" h="2237" extrusionOk="0">
                    <a:moveTo>
                      <a:pt x="389" y="1"/>
                    </a:moveTo>
                    <a:cubicBezTo>
                      <a:pt x="186" y="1"/>
                      <a:pt x="1" y="276"/>
                      <a:pt x="183" y="477"/>
                    </a:cubicBezTo>
                    <a:cubicBezTo>
                      <a:pt x="756" y="1108"/>
                      <a:pt x="1390" y="1680"/>
                      <a:pt x="2077" y="2185"/>
                    </a:cubicBezTo>
                    <a:cubicBezTo>
                      <a:pt x="2127" y="2221"/>
                      <a:pt x="2176" y="2237"/>
                      <a:pt x="2222" y="2237"/>
                    </a:cubicBezTo>
                    <a:cubicBezTo>
                      <a:pt x="2441" y="2237"/>
                      <a:pt x="2588" y="1881"/>
                      <a:pt x="2354" y="1709"/>
                    </a:cubicBezTo>
                    <a:cubicBezTo>
                      <a:pt x="1708" y="1230"/>
                      <a:pt x="1110" y="687"/>
                      <a:pt x="571" y="88"/>
                    </a:cubicBezTo>
                    <a:cubicBezTo>
                      <a:pt x="515" y="27"/>
                      <a:pt x="451" y="1"/>
                      <a:pt x="38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99" name="Google Shape;13363;p23">
                <a:extLst>
                  <a:ext uri="{FF2B5EF4-FFF2-40B4-BE49-F238E27FC236}">
                    <a16:creationId xmlns:a16="http://schemas.microsoft.com/office/drawing/2014/main" id="{916F0C03-3913-4612-B70F-BC0D609A8063}"/>
                  </a:ext>
                </a:extLst>
              </p:cNvPr>
              <p:cNvSpPr/>
              <p:nvPr/>
            </p:nvSpPr>
            <p:spPr>
              <a:xfrm rot="1271479">
                <a:off x="2135834" y="3057571"/>
                <a:ext cx="23059" cy="18304"/>
              </a:xfrm>
              <a:custGeom>
                <a:avLst/>
                <a:gdLst/>
                <a:ahLst/>
                <a:cxnLst/>
                <a:rect l="l" t="t" r="r" b="b"/>
                <a:pathLst>
                  <a:path w="1449" h="1150" extrusionOk="0">
                    <a:moveTo>
                      <a:pt x="330" y="0"/>
                    </a:moveTo>
                    <a:cubicBezTo>
                      <a:pt x="232" y="0"/>
                      <a:pt x="129" y="58"/>
                      <a:pt x="82" y="139"/>
                    </a:cubicBezTo>
                    <a:cubicBezTo>
                      <a:pt x="1" y="279"/>
                      <a:pt x="61" y="427"/>
                      <a:pt x="180" y="515"/>
                    </a:cubicBezTo>
                    <a:lnTo>
                      <a:pt x="990" y="1109"/>
                    </a:lnTo>
                    <a:cubicBezTo>
                      <a:pt x="1028" y="1137"/>
                      <a:pt x="1073" y="1149"/>
                      <a:pt x="1118" y="1149"/>
                    </a:cubicBezTo>
                    <a:cubicBezTo>
                      <a:pt x="1217" y="1149"/>
                      <a:pt x="1319" y="1092"/>
                      <a:pt x="1366" y="1010"/>
                    </a:cubicBezTo>
                    <a:cubicBezTo>
                      <a:pt x="1448" y="872"/>
                      <a:pt x="1388" y="722"/>
                      <a:pt x="1267" y="634"/>
                    </a:cubicBezTo>
                    <a:lnTo>
                      <a:pt x="458" y="40"/>
                    </a:lnTo>
                    <a:cubicBezTo>
                      <a:pt x="420" y="13"/>
                      <a:pt x="375" y="0"/>
                      <a:pt x="33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00" name="Google Shape;13364;p23">
                <a:extLst>
                  <a:ext uri="{FF2B5EF4-FFF2-40B4-BE49-F238E27FC236}">
                    <a16:creationId xmlns:a16="http://schemas.microsoft.com/office/drawing/2014/main" id="{28BA781D-0C46-4D10-B42E-6B23393E8C71}"/>
                  </a:ext>
                </a:extLst>
              </p:cNvPr>
              <p:cNvSpPr/>
              <p:nvPr/>
            </p:nvSpPr>
            <p:spPr>
              <a:xfrm rot="1271479">
                <a:off x="2388136" y="2983942"/>
                <a:ext cx="11060" cy="36306"/>
              </a:xfrm>
              <a:custGeom>
                <a:avLst/>
                <a:gdLst/>
                <a:ahLst/>
                <a:cxnLst/>
                <a:rect l="l" t="t" r="r" b="b"/>
                <a:pathLst>
                  <a:path w="695" h="2281" extrusionOk="0">
                    <a:moveTo>
                      <a:pt x="269" y="1"/>
                    </a:moveTo>
                    <a:cubicBezTo>
                      <a:pt x="132" y="1"/>
                      <a:pt x="1" y="88"/>
                      <a:pt x="12" y="265"/>
                    </a:cubicBezTo>
                    <a:cubicBezTo>
                      <a:pt x="53" y="848"/>
                      <a:pt x="93" y="1431"/>
                      <a:pt x="133" y="2016"/>
                    </a:cubicBezTo>
                    <a:cubicBezTo>
                      <a:pt x="145" y="2192"/>
                      <a:pt x="289" y="2280"/>
                      <a:pt x="426" y="2280"/>
                    </a:cubicBezTo>
                    <a:cubicBezTo>
                      <a:pt x="564" y="2280"/>
                      <a:pt x="695" y="2192"/>
                      <a:pt x="683" y="2016"/>
                    </a:cubicBezTo>
                    <a:cubicBezTo>
                      <a:pt x="642" y="1433"/>
                      <a:pt x="602" y="849"/>
                      <a:pt x="562" y="265"/>
                    </a:cubicBezTo>
                    <a:cubicBezTo>
                      <a:pt x="551" y="89"/>
                      <a:pt x="407" y="1"/>
                      <a:pt x="26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01" name="Google Shape;13365;p23">
                <a:extLst>
                  <a:ext uri="{FF2B5EF4-FFF2-40B4-BE49-F238E27FC236}">
                    <a16:creationId xmlns:a16="http://schemas.microsoft.com/office/drawing/2014/main" id="{76C2DF57-E428-4494-AC50-B56DBCB64291}"/>
                  </a:ext>
                </a:extLst>
              </p:cNvPr>
              <p:cNvSpPr/>
              <p:nvPr/>
            </p:nvSpPr>
            <p:spPr>
              <a:xfrm rot="1271479">
                <a:off x="2374577" y="3032498"/>
                <a:ext cx="10073" cy="23812"/>
              </a:xfrm>
              <a:custGeom>
                <a:avLst/>
                <a:gdLst/>
                <a:ahLst/>
                <a:cxnLst/>
                <a:rect l="l" t="t" r="r" b="b"/>
                <a:pathLst>
                  <a:path w="633" h="1496" extrusionOk="0">
                    <a:moveTo>
                      <a:pt x="363" y="1"/>
                    </a:moveTo>
                    <a:cubicBezTo>
                      <a:pt x="225" y="1"/>
                      <a:pt x="82" y="89"/>
                      <a:pt x="71" y="265"/>
                    </a:cubicBezTo>
                    <a:lnTo>
                      <a:pt x="12" y="1232"/>
                    </a:lnTo>
                    <a:cubicBezTo>
                      <a:pt x="1" y="1408"/>
                      <a:pt x="133" y="1496"/>
                      <a:pt x="270" y="1496"/>
                    </a:cubicBezTo>
                    <a:cubicBezTo>
                      <a:pt x="408" y="1496"/>
                      <a:pt x="551" y="1408"/>
                      <a:pt x="562" y="1232"/>
                    </a:cubicBezTo>
                    <a:lnTo>
                      <a:pt x="621" y="265"/>
                    </a:lnTo>
                    <a:cubicBezTo>
                      <a:pt x="632" y="89"/>
                      <a:pt x="500" y="1"/>
                      <a:pt x="36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02" name="Google Shape;13366;p23">
                <a:extLst>
                  <a:ext uri="{FF2B5EF4-FFF2-40B4-BE49-F238E27FC236}">
                    <a16:creationId xmlns:a16="http://schemas.microsoft.com/office/drawing/2014/main" id="{A06A24C0-FB0E-40FC-AE1D-3F4AF8F56DCE}"/>
                  </a:ext>
                </a:extLst>
              </p:cNvPr>
              <p:cNvSpPr/>
              <p:nvPr/>
            </p:nvSpPr>
            <p:spPr>
              <a:xfrm rot="1271479">
                <a:off x="2454247" y="2944644"/>
                <a:ext cx="39657" cy="10808"/>
              </a:xfrm>
              <a:custGeom>
                <a:avLst/>
                <a:gdLst/>
                <a:ahLst/>
                <a:cxnLst/>
                <a:rect l="l" t="t" r="r" b="b"/>
                <a:pathLst>
                  <a:path w="2492" h="679" extrusionOk="0">
                    <a:moveTo>
                      <a:pt x="2160" y="0"/>
                    </a:moveTo>
                    <a:cubicBezTo>
                      <a:pt x="2153" y="0"/>
                      <a:pt x="2145" y="0"/>
                      <a:pt x="2137" y="1"/>
                    </a:cubicBezTo>
                    <a:lnTo>
                      <a:pt x="354" y="127"/>
                    </a:lnTo>
                    <a:cubicBezTo>
                      <a:pt x="10" y="151"/>
                      <a:pt x="0" y="678"/>
                      <a:pt x="331" y="678"/>
                    </a:cubicBezTo>
                    <a:cubicBezTo>
                      <a:pt x="338" y="678"/>
                      <a:pt x="346" y="678"/>
                      <a:pt x="354" y="677"/>
                    </a:cubicBezTo>
                    <a:lnTo>
                      <a:pt x="2137" y="551"/>
                    </a:lnTo>
                    <a:cubicBezTo>
                      <a:pt x="2481" y="527"/>
                      <a:pt x="2491" y="0"/>
                      <a:pt x="216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03" name="Google Shape;13367;p23">
                <a:extLst>
                  <a:ext uri="{FF2B5EF4-FFF2-40B4-BE49-F238E27FC236}">
                    <a16:creationId xmlns:a16="http://schemas.microsoft.com/office/drawing/2014/main" id="{5321860B-F9EC-4C1E-9FE5-B28C762C5CCA}"/>
                  </a:ext>
                </a:extLst>
              </p:cNvPr>
              <p:cNvSpPr/>
              <p:nvPr/>
            </p:nvSpPr>
            <p:spPr>
              <a:xfrm rot="1271479">
                <a:off x="2506293" y="2952809"/>
                <a:ext cx="21611" cy="10441"/>
              </a:xfrm>
              <a:custGeom>
                <a:avLst/>
                <a:gdLst/>
                <a:ahLst/>
                <a:cxnLst/>
                <a:rect l="l" t="t" r="r" b="b"/>
                <a:pathLst>
                  <a:path w="1358" h="656" extrusionOk="0">
                    <a:moveTo>
                      <a:pt x="1042" y="0"/>
                    </a:moveTo>
                    <a:cubicBezTo>
                      <a:pt x="1022" y="0"/>
                      <a:pt x="1002" y="2"/>
                      <a:pt x="983" y="5"/>
                    </a:cubicBezTo>
                    <a:lnTo>
                      <a:pt x="228" y="120"/>
                    </a:lnTo>
                    <a:cubicBezTo>
                      <a:pt x="81" y="144"/>
                      <a:pt x="0" y="327"/>
                      <a:pt x="36" y="459"/>
                    </a:cubicBezTo>
                    <a:cubicBezTo>
                      <a:pt x="74" y="594"/>
                      <a:pt x="189" y="656"/>
                      <a:pt x="315" y="656"/>
                    </a:cubicBezTo>
                    <a:cubicBezTo>
                      <a:pt x="335" y="656"/>
                      <a:pt x="355" y="654"/>
                      <a:pt x="375" y="651"/>
                    </a:cubicBezTo>
                    <a:lnTo>
                      <a:pt x="1129" y="536"/>
                    </a:lnTo>
                    <a:cubicBezTo>
                      <a:pt x="1276" y="514"/>
                      <a:pt x="1357" y="329"/>
                      <a:pt x="1320" y="197"/>
                    </a:cubicBezTo>
                    <a:cubicBezTo>
                      <a:pt x="1283" y="62"/>
                      <a:pt x="1168" y="0"/>
                      <a:pt x="104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04" name="Google Shape;13368;p23">
                <a:extLst>
                  <a:ext uri="{FF2B5EF4-FFF2-40B4-BE49-F238E27FC236}">
                    <a16:creationId xmlns:a16="http://schemas.microsoft.com/office/drawing/2014/main" id="{8FD09EC6-7E2A-4074-8CE6-E167EF0355DC}"/>
                  </a:ext>
                </a:extLst>
              </p:cNvPr>
              <p:cNvSpPr/>
              <p:nvPr/>
            </p:nvSpPr>
            <p:spPr>
              <a:xfrm rot="1271479">
                <a:off x="2571126" y="2667051"/>
                <a:ext cx="55443" cy="19960"/>
              </a:xfrm>
              <a:custGeom>
                <a:avLst/>
                <a:gdLst/>
                <a:ahLst/>
                <a:cxnLst/>
                <a:rect l="l" t="t" r="r" b="b"/>
                <a:pathLst>
                  <a:path w="3484" h="1254" extrusionOk="0">
                    <a:moveTo>
                      <a:pt x="418" y="1"/>
                    </a:moveTo>
                    <a:cubicBezTo>
                      <a:pt x="113" y="1"/>
                      <a:pt x="0" y="475"/>
                      <a:pt x="329" y="537"/>
                    </a:cubicBezTo>
                    <a:cubicBezTo>
                      <a:pt x="1245" y="709"/>
                      <a:pt x="2149" y="943"/>
                      <a:pt x="3034" y="1238"/>
                    </a:cubicBezTo>
                    <a:cubicBezTo>
                      <a:pt x="3066" y="1249"/>
                      <a:pt x="3096" y="1253"/>
                      <a:pt x="3124" y="1253"/>
                    </a:cubicBezTo>
                    <a:cubicBezTo>
                      <a:pt x="3394" y="1253"/>
                      <a:pt x="3483" y="808"/>
                      <a:pt x="3181" y="707"/>
                    </a:cubicBezTo>
                    <a:cubicBezTo>
                      <a:pt x="2296" y="412"/>
                      <a:pt x="1392" y="178"/>
                      <a:pt x="475" y="6"/>
                    </a:cubicBezTo>
                    <a:cubicBezTo>
                      <a:pt x="456" y="3"/>
                      <a:pt x="436" y="1"/>
                      <a:pt x="418"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05" name="Google Shape;13369;p23">
                <a:extLst>
                  <a:ext uri="{FF2B5EF4-FFF2-40B4-BE49-F238E27FC236}">
                    <a16:creationId xmlns:a16="http://schemas.microsoft.com/office/drawing/2014/main" id="{96B984E2-BA07-43F9-B776-E99EC7385233}"/>
                  </a:ext>
                </a:extLst>
              </p:cNvPr>
              <p:cNvSpPr/>
              <p:nvPr/>
            </p:nvSpPr>
            <p:spPr>
              <a:xfrm rot="1271479">
                <a:off x="2623109" y="2701546"/>
                <a:ext cx="23743" cy="15758"/>
              </a:xfrm>
              <a:custGeom>
                <a:avLst/>
                <a:gdLst/>
                <a:ahLst/>
                <a:cxnLst/>
                <a:rect l="l" t="t" r="r" b="b"/>
                <a:pathLst>
                  <a:path w="1492" h="990" extrusionOk="0">
                    <a:moveTo>
                      <a:pt x="306" y="0"/>
                    </a:moveTo>
                    <a:cubicBezTo>
                      <a:pt x="189" y="0"/>
                      <a:pt x="72" y="98"/>
                      <a:pt x="43" y="206"/>
                    </a:cubicBezTo>
                    <a:cubicBezTo>
                      <a:pt x="0" y="363"/>
                      <a:pt x="96" y="490"/>
                      <a:pt x="235" y="545"/>
                    </a:cubicBezTo>
                    <a:cubicBezTo>
                      <a:pt x="494" y="649"/>
                      <a:pt x="741" y="782"/>
                      <a:pt x="971" y="942"/>
                    </a:cubicBezTo>
                    <a:cubicBezTo>
                      <a:pt x="1020" y="975"/>
                      <a:pt x="1069" y="989"/>
                      <a:pt x="1115" y="989"/>
                    </a:cubicBezTo>
                    <a:cubicBezTo>
                      <a:pt x="1341" y="989"/>
                      <a:pt x="1492" y="631"/>
                      <a:pt x="1249" y="467"/>
                    </a:cubicBezTo>
                    <a:cubicBezTo>
                      <a:pt x="977" y="284"/>
                      <a:pt x="686" y="132"/>
                      <a:pt x="380" y="14"/>
                    </a:cubicBezTo>
                    <a:cubicBezTo>
                      <a:pt x="356" y="5"/>
                      <a:pt x="331" y="0"/>
                      <a:pt x="30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06" name="Google Shape;13370;p23">
                <a:extLst>
                  <a:ext uri="{FF2B5EF4-FFF2-40B4-BE49-F238E27FC236}">
                    <a16:creationId xmlns:a16="http://schemas.microsoft.com/office/drawing/2014/main" id="{28078F8A-4233-4C6F-90B0-97295410B79B}"/>
                  </a:ext>
                </a:extLst>
              </p:cNvPr>
              <p:cNvSpPr/>
              <p:nvPr/>
            </p:nvSpPr>
            <p:spPr>
              <a:xfrm rot="1271479">
                <a:off x="2573208" y="2549709"/>
                <a:ext cx="9103" cy="51173"/>
              </a:xfrm>
              <a:custGeom>
                <a:avLst/>
                <a:gdLst/>
                <a:ahLst/>
                <a:cxnLst/>
                <a:rect l="l" t="t" r="r" b="b"/>
                <a:pathLst>
                  <a:path w="572" h="3215" extrusionOk="0">
                    <a:moveTo>
                      <a:pt x="297" y="0"/>
                    </a:moveTo>
                    <a:cubicBezTo>
                      <a:pt x="159" y="0"/>
                      <a:pt x="21" y="89"/>
                      <a:pt x="20" y="266"/>
                    </a:cubicBezTo>
                    <a:cubicBezTo>
                      <a:pt x="13" y="1161"/>
                      <a:pt x="8" y="2054"/>
                      <a:pt x="2" y="2948"/>
                    </a:cubicBezTo>
                    <a:cubicBezTo>
                      <a:pt x="1" y="3125"/>
                      <a:pt x="138" y="3214"/>
                      <a:pt x="276" y="3214"/>
                    </a:cubicBezTo>
                    <a:cubicBezTo>
                      <a:pt x="413" y="3214"/>
                      <a:pt x="550" y="3126"/>
                      <a:pt x="551" y="2948"/>
                    </a:cubicBezTo>
                    <a:cubicBezTo>
                      <a:pt x="558" y="2054"/>
                      <a:pt x="563" y="1161"/>
                      <a:pt x="570" y="266"/>
                    </a:cubicBezTo>
                    <a:cubicBezTo>
                      <a:pt x="572" y="89"/>
                      <a:pt x="435" y="0"/>
                      <a:pt x="29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07" name="Google Shape;13371;p23">
                <a:extLst>
                  <a:ext uri="{FF2B5EF4-FFF2-40B4-BE49-F238E27FC236}">
                    <a16:creationId xmlns:a16="http://schemas.microsoft.com/office/drawing/2014/main" id="{5AA1E81C-4B34-4862-989E-D69C5020910E}"/>
                  </a:ext>
                </a:extLst>
              </p:cNvPr>
              <p:cNvSpPr/>
              <p:nvPr/>
            </p:nvSpPr>
            <p:spPr>
              <a:xfrm rot="1271479">
                <a:off x="2586574" y="2520381"/>
                <a:ext cx="12047" cy="20580"/>
              </a:xfrm>
              <a:custGeom>
                <a:avLst/>
                <a:gdLst/>
                <a:ahLst/>
                <a:cxnLst/>
                <a:rect l="l" t="t" r="r" b="b"/>
                <a:pathLst>
                  <a:path w="757" h="1293" extrusionOk="0">
                    <a:moveTo>
                      <a:pt x="336" y="0"/>
                    </a:moveTo>
                    <a:cubicBezTo>
                      <a:pt x="172" y="0"/>
                      <a:pt x="0" y="135"/>
                      <a:pt x="54" y="342"/>
                    </a:cubicBezTo>
                    <a:cubicBezTo>
                      <a:pt x="113" y="564"/>
                      <a:pt x="157" y="789"/>
                      <a:pt x="189" y="1019"/>
                    </a:cubicBezTo>
                    <a:cubicBezTo>
                      <a:pt x="206" y="1165"/>
                      <a:pt x="301" y="1293"/>
                      <a:pt x="463" y="1293"/>
                    </a:cubicBezTo>
                    <a:cubicBezTo>
                      <a:pt x="596" y="1293"/>
                      <a:pt x="757" y="1165"/>
                      <a:pt x="737" y="1019"/>
                    </a:cubicBezTo>
                    <a:lnTo>
                      <a:pt x="739" y="1019"/>
                    </a:lnTo>
                    <a:cubicBezTo>
                      <a:pt x="704" y="741"/>
                      <a:pt x="652" y="467"/>
                      <a:pt x="584" y="195"/>
                    </a:cubicBezTo>
                    <a:cubicBezTo>
                      <a:pt x="549" y="59"/>
                      <a:pt x="444" y="0"/>
                      <a:pt x="33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08" name="Google Shape;13372;p23">
                <a:extLst>
                  <a:ext uri="{FF2B5EF4-FFF2-40B4-BE49-F238E27FC236}">
                    <a16:creationId xmlns:a16="http://schemas.microsoft.com/office/drawing/2014/main" id="{BBBC2C62-36DF-435C-82FB-41A27F0598FF}"/>
                  </a:ext>
                </a:extLst>
              </p:cNvPr>
              <p:cNvSpPr/>
              <p:nvPr/>
            </p:nvSpPr>
            <p:spPr>
              <a:xfrm rot="1271479">
                <a:off x="2235681" y="2496759"/>
                <a:ext cx="42282" cy="37054"/>
              </a:xfrm>
              <a:custGeom>
                <a:avLst/>
                <a:gdLst/>
                <a:ahLst/>
                <a:cxnLst/>
                <a:rect l="l" t="t" r="r" b="b"/>
                <a:pathLst>
                  <a:path w="2657" h="2328" extrusionOk="0">
                    <a:moveTo>
                      <a:pt x="1328" y="0"/>
                    </a:moveTo>
                    <a:cubicBezTo>
                      <a:pt x="1124" y="0"/>
                      <a:pt x="917" y="54"/>
                      <a:pt x="729" y="166"/>
                    </a:cubicBezTo>
                    <a:cubicBezTo>
                      <a:pt x="179" y="498"/>
                      <a:pt x="1" y="1212"/>
                      <a:pt x="332" y="1763"/>
                    </a:cubicBezTo>
                    <a:cubicBezTo>
                      <a:pt x="550" y="2126"/>
                      <a:pt x="935" y="2327"/>
                      <a:pt x="1330" y="2327"/>
                    </a:cubicBezTo>
                    <a:cubicBezTo>
                      <a:pt x="1534" y="2327"/>
                      <a:pt x="1741" y="2274"/>
                      <a:pt x="1928" y="2161"/>
                    </a:cubicBezTo>
                    <a:cubicBezTo>
                      <a:pt x="2479" y="1830"/>
                      <a:pt x="2657" y="1116"/>
                      <a:pt x="2326" y="564"/>
                    </a:cubicBezTo>
                    <a:cubicBezTo>
                      <a:pt x="2108" y="201"/>
                      <a:pt x="1723" y="0"/>
                      <a:pt x="132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09" name="Google Shape;13373;p23">
                <a:extLst>
                  <a:ext uri="{FF2B5EF4-FFF2-40B4-BE49-F238E27FC236}">
                    <a16:creationId xmlns:a16="http://schemas.microsoft.com/office/drawing/2014/main" id="{651B4EDB-8FFE-46E6-A2C4-651FF43D88A6}"/>
                  </a:ext>
                </a:extLst>
              </p:cNvPr>
              <p:cNvSpPr/>
              <p:nvPr/>
            </p:nvSpPr>
            <p:spPr>
              <a:xfrm rot="1271479">
                <a:off x="2152774" y="2767913"/>
                <a:ext cx="38718" cy="37054"/>
              </a:xfrm>
              <a:custGeom>
                <a:avLst/>
                <a:gdLst/>
                <a:ahLst/>
                <a:cxnLst/>
                <a:rect l="l" t="t" r="r" b="b"/>
                <a:pathLst>
                  <a:path w="2433" h="2328" extrusionOk="0">
                    <a:moveTo>
                      <a:pt x="1255" y="1"/>
                    </a:moveTo>
                    <a:cubicBezTo>
                      <a:pt x="1242" y="1"/>
                      <a:pt x="1230" y="1"/>
                      <a:pt x="1217" y="1"/>
                    </a:cubicBezTo>
                    <a:cubicBezTo>
                      <a:pt x="746" y="16"/>
                      <a:pt x="332" y="313"/>
                      <a:pt x="166" y="753"/>
                    </a:cubicBezTo>
                    <a:cubicBezTo>
                      <a:pt x="0" y="1193"/>
                      <a:pt x="115" y="1690"/>
                      <a:pt x="458" y="2013"/>
                    </a:cubicBezTo>
                    <a:cubicBezTo>
                      <a:pt x="678" y="2219"/>
                      <a:pt x="964" y="2327"/>
                      <a:pt x="1253" y="2327"/>
                    </a:cubicBezTo>
                    <a:cubicBezTo>
                      <a:pt x="1416" y="2327"/>
                      <a:pt x="1579" y="2293"/>
                      <a:pt x="1733" y="2224"/>
                    </a:cubicBezTo>
                    <a:cubicBezTo>
                      <a:pt x="2162" y="2030"/>
                      <a:pt x="2433" y="1597"/>
                      <a:pt x="2417" y="1128"/>
                    </a:cubicBezTo>
                    <a:cubicBezTo>
                      <a:pt x="2397"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10" name="Google Shape;13374;p23">
                <a:extLst>
                  <a:ext uri="{FF2B5EF4-FFF2-40B4-BE49-F238E27FC236}">
                    <a16:creationId xmlns:a16="http://schemas.microsoft.com/office/drawing/2014/main" id="{5B4FE2AC-47DC-48E7-ADE1-2C6FFE96CDA0}"/>
                  </a:ext>
                </a:extLst>
              </p:cNvPr>
              <p:cNvSpPr/>
              <p:nvPr/>
            </p:nvSpPr>
            <p:spPr>
              <a:xfrm rot="1271479">
                <a:off x="2316450" y="2741714"/>
                <a:ext cx="38734" cy="37038"/>
              </a:xfrm>
              <a:custGeom>
                <a:avLst/>
                <a:gdLst/>
                <a:ahLst/>
                <a:cxnLst/>
                <a:rect l="l" t="t" r="r" b="b"/>
                <a:pathLst>
                  <a:path w="2434" h="2327" extrusionOk="0">
                    <a:moveTo>
                      <a:pt x="1258" y="1"/>
                    </a:moveTo>
                    <a:cubicBezTo>
                      <a:pt x="1244" y="1"/>
                      <a:pt x="1231" y="1"/>
                      <a:pt x="1218" y="1"/>
                    </a:cubicBezTo>
                    <a:cubicBezTo>
                      <a:pt x="747" y="16"/>
                      <a:pt x="333" y="313"/>
                      <a:pt x="167" y="753"/>
                    </a:cubicBezTo>
                    <a:cubicBezTo>
                      <a:pt x="1" y="1194"/>
                      <a:pt x="116" y="1690"/>
                      <a:pt x="459" y="2013"/>
                    </a:cubicBezTo>
                    <a:cubicBezTo>
                      <a:pt x="679" y="2219"/>
                      <a:pt x="965" y="2327"/>
                      <a:pt x="1255" y="2327"/>
                    </a:cubicBezTo>
                    <a:cubicBezTo>
                      <a:pt x="1417" y="2327"/>
                      <a:pt x="1580" y="2293"/>
                      <a:pt x="1733" y="2224"/>
                    </a:cubicBezTo>
                    <a:cubicBezTo>
                      <a:pt x="2163" y="2029"/>
                      <a:pt x="2433" y="1597"/>
                      <a:pt x="2418" y="1126"/>
                    </a:cubicBezTo>
                    <a:cubicBezTo>
                      <a:pt x="2398" y="498"/>
                      <a:pt x="1882" y="1"/>
                      <a:pt x="1258"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11" name="Google Shape;13375;p23">
                <a:extLst>
                  <a:ext uri="{FF2B5EF4-FFF2-40B4-BE49-F238E27FC236}">
                    <a16:creationId xmlns:a16="http://schemas.microsoft.com/office/drawing/2014/main" id="{137D4ED5-C0F7-4513-8A11-4FC3AF9BDA10}"/>
                  </a:ext>
                </a:extLst>
              </p:cNvPr>
              <p:cNvSpPr/>
              <p:nvPr/>
            </p:nvSpPr>
            <p:spPr>
              <a:xfrm rot="1271479">
                <a:off x="2373529" y="2579386"/>
                <a:ext cx="38718" cy="37038"/>
              </a:xfrm>
              <a:custGeom>
                <a:avLst/>
                <a:gdLst/>
                <a:ahLst/>
                <a:cxnLst/>
                <a:rect l="l" t="t" r="r" b="b"/>
                <a:pathLst>
                  <a:path w="2433" h="2327" extrusionOk="0">
                    <a:moveTo>
                      <a:pt x="1257" y="0"/>
                    </a:moveTo>
                    <a:cubicBezTo>
                      <a:pt x="1244" y="0"/>
                      <a:pt x="1231" y="0"/>
                      <a:pt x="1217" y="1"/>
                    </a:cubicBezTo>
                    <a:cubicBezTo>
                      <a:pt x="747" y="16"/>
                      <a:pt x="332" y="312"/>
                      <a:pt x="166" y="753"/>
                    </a:cubicBezTo>
                    <a:cubicBezTo>
                      <a:pt x="0" y="1193"/>
                      <a:pt x="116" y="1690"/>
                      <a:pt x="458" y="2012"/>
                    </a:cubicBezTo>
                    <a:cubicBezTo>
                      <a:pt x="680" y="2218"/>
                      <a:pt x="965" y="2326"/>
                      <a:pt x="1256" y="2326"/>
                    </a:cubicBezTo>
                    <a:cubicBezTo>
                      <a:pt x="1417" y="2326"/>
                      <a:pt x="1581" y="2293"/>
                      <a:pt x="1734" y="2223"/>
                    </a:cubicBezTo>
                    <a:cubicBezTo>
                      <a:pt x="2162" y="2029"/>
                      <a:pt x="2433" y="1596"/>
                      <a:pt x="2418" y="1126"/>
                    </a:cubicBezTo>
                    <a:cubicBezTo>
                      <a:pt x="2398" y="497"/>
                      <a:pt x="1882" y="0"/>
                      <a:pt x="125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12" name="Google Shape;13376;p23">
                <a:extLst>
                  <a:ext uri="{FF2B5EF4-FFF2-40B4-BE49-F238E27FC236}">
                    <a16:creationId xmlns:a16="http://schemas.microsoft.com/office/drawing/2014/main" id="{31715691-384D-4A46-B2B7-4288E38D5153}"/>
                  </a:ext>
                </a:extLst>
              </p:cNvPr>
              <p:cNvSpPr/>
              <p:nvPr/>
            </p:nvSpPr>
            <p:spPr>
              <a:xfrm rot="1271479">
                <a:off x="2156854" y="2862980"/>
                <a:ext cx="38734" cy="37054"/>
              </a:xfrm>
              <a:custGeom>
                <a:avLst/>
                <a:gdLst/>
                <a:ahLst/>
                <a:cxnLst/>
                <a:rect l="l" t="t" r="r" b="b"/>
                <a:pathLst>
                  <a:path w="2434" h="2328" extrusionOk="0">
                    <a:moveTo>
                      <a:pt x="1255" y="0"/>
                    </a:moveTo>
                    <a:cubicBezTo>
                      <a:pt x="1243" y="0"/>
                      <a:pt x="1230" y="0"/>
                      <a:pt x="1218" y="1"/>
                    </a:cubicBezTo>
                    <a:cubicBezTo>
                      <a:pt x="747" y="16"/>
                      <a:pt x="333" y="314"/>
                      <a:pt x="167" y="754"/>
                    </a:cubicBezTo>
                    <a:cubicBezTo>
                      <a:pt x="1" y="1194"/>
                      <a:pt x="116" y="1691"/>
                      <a:pt x="459" y="2012"/>
                    </a:cubicBezTo>
                    <a:cubicBezTo>
                      <a:pt x="680" y="2219"/>
                      <a:pt x="966" y="2328"/>
                      <a:pt x="1256" y="2328"/>
                    </a:cubicBezTo>
                    <a:cubicBezTo>
                      <a:pt x="1418" y="2328"/>
                      <a:pt x="1581" y="2294"/>
                      <a:pt x="1735" y="2225"/>
                    </a:cubicBezTo>
                    <a:cubicBezTo>
                      <a:pt x="2163" y="2030"/>
                      <a:pt x="2433" y="1598"/>
                      <a:pt x="2418" y="1127"/>
                    </a:cubicBezTo>
                    <a:cubicBezTo>
                      <a:pt x="2398" y="498"/>
                      <a:pt x="1881" y="0"/>
                      <a:pt x="1255"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13" name="Google Shape;13377;p23">
                <a:extLst>
                  <a:ext uri="{FF2B5EF4-FFF2-40B4-BE49-F238E27FC236}">
                    <a16:creationId xmlns:a16="http://schemas.microsoft.com/office/drawing/2014/main" id="{ECE1293D-3549-4096-98C4-132F2DAB192D}"/>
                  </a:ext>
                </a:extLst>
              </p:cNvPr>
              <p:cNvSpPr/>
              <p:nvPr/>
            </p:nvSpPr>
            <p:spPr>
              <a:xfrm rot="1271479">
                <a:off x="2077499" y="2570393"/>
                <a:ext cx="38734" cy="37054"/>
              </a:xfrm>
              <a:custGeom>
                <a:avLst/>
                <a:gdLst/>
                <a:ahLst/>
                <a:cxnLst/>
                <a:rect l="l" t="t" r="r" b="b"/>
                <a:pathLst>
                  <a:path w="2434" h="2328" extrusionOk="0">
                    <a:moveTo>
                      <a:pt x="1256" y="0"/>
                    </a:moveTo>
                    <a:cubicBezTo>
                      <a:pt x="1243" y="0"/>
                      <a:pt x="1231"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14" name="Google Shape;13378;p23">
                <a:extLst>
                  <a:ext uri="{FF2B5EF4-FFF2-40B4-BE49-F238E27FC236}">
                    <a16:creationId xmlns:a16="http://schemas.microsoft.com/office/drawing/2014/main" id="{0EE909B8-9D06-4BD4-AC6D-A376077AC845}"/>
                  </a:ext>
                </a:extLst>
              </p:cNvPr>
              <p:cNvSpPr/>
              <p:nvPr/>
            </p:nvSpPr>
            <p:spPr>
              <a:xfrm rot="1271479">
                <a:off x="2139709" y="2491398"/>
                <a:ext cx="38718" cy="37054"/>
              </a:xfrm>
              <a:custGeom>
                <a:avLst/>
                <a:gdLst/>
                <a:ahLst/>
                <a:cxnLst/>
                <a:rect l="l" t="t" r="r" b="b"/>
                <a:pathLst>
                  <a:path w="2433" h="2328" extrusionOk="0">
                    <a:moveTo>
                      <a:pt x="1255" y="1"/>
                    </a:moveTo>
                    <a:cubicBezTo>
                      <a:pt x="1243" y="1"/>
                      <a:pt x="1230" y="1"/>
                      <a:pt x="1217" y="1"/>
                    </a:cubicBezTo>
                    <a:cubicBezTo>
                      <a:pt x="747" y="16"/>
                      <a:pt x="332" y="314"/>
                      <a:pt x="166" y="754"/>
                    </a:cubicBezTo>
                    <a:cubicBezTo>
                      <a:pt x="0" y="1193"/>
                      <a:pt x="116" y="1692"/>
                      <a:pt x="459" y="2013"/>
                    </a:cubicBezTo>
                    <a:cubicBezTo>
                      <a:pt x="679" y="2219"/>
                      <a:pt x="965" y="2328"/>
                      <a:pt x="1255" y="2328"/>
                    </a:cubicBezTo>
                    <a:cubicBezTo>
                      <a:pt x="1417" y="2328"/>
                      <a:pt x="1580" y="2294"/>
                      <a:pt x="1735" y="2224"/>
                    </a:cubicBezTo>
                    <a:cubicBezTo>
                      <a:pt x="2163" y="2030"/>
                      <a:pt x="2433" y="1598"/>
                      <a:pt x="2418" y="1128"/>
                    </a:cubicBezTo>
                    <a:cubicBezTo>
                      <a:pt x="2398"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15" name="Google Shape;13379;p23">
                <a:extLst>
                  <a:ext uri="{FF2B5EF4-FFF2-40B4-BE49-F238E27FC236}">
                    <a16:creationId xmlns:a16="http://schemas.microsoft.com/office/drawing/2014/main" id="{42115D71-D532-439B-B0EF-71BF2EE80C97}"/>
                  </a:ext>
                </a:extLst>
              </p:cNvPr>
              <p:cNvSpPr/>
              <p:nvPr/>
            </p:nvSpPr>
            <p:spPr>
              <a:xfrm rot="1271479">
                <a:off x="2208346" y="2689321"/>
                <a:ext cx="38734" cy="37038"/>
              </a:xfrm>
              <a:custGeom>
                <a:avLst/>
                <a:gdLst/>
                <a:ahLst/>
                <a:cxnLst/>
                <a:rect l="l" t="t" r="r" b="b"/>
                <a:pathLst>
                  <a:path w="2434" h="2327" extrusionOk="0">
                    <a:moveTo>
                      <a:pt x="1256" y="0"/>
                    </a:moveTo>
                    <a:cubicBezTo>
                      <a:pt x="1243" y="0"/>
                      <a:pt x="1230" y="0"/>
                      <a:pt x="1218" y="1"/>
                    </a:cubicBezTo>
                    <a:cubicBezTo>
                      <a:pt x="747" y="16"/>
                      <a:pt x="333" y="312"/>
                      <a:pt x="167" y="753"/>
                    </a:cubicBezTo>
                    <a:cubicBezTo>
                      <a:pt x="1" y="1193"/>
                      <a:pt x="116" y="1690"/>
                      <a:pt x="459" y="2012"/>
                    </a:cubicBezTo>
                    <a:cubicBezTo>
                      <a:pt x="680" y="2219"/>
                      <a:pt x="965" y="2327"/>
                      <a:pt x="1255" y="2327"/>
                    </a:cubicBezTo>
                    <a:cubicBezTo>
                      <a:pt x="1417" y="2327"/>
                      <a:pt x="1581" y="2293"/>
                      <a:pt x="1735" y="2223"/>
                    </a:cubicBezTo>
                    <a:cubicBezTo>
                      <a:pt x="2163" y="2030"/>
                      <a:pt x="2433" y="1596"/>
                      <a:pt x="2418" y="1127"/>
                    </a:cubicBezTo>
                    <a:cubicBezTo>
                      <a:pt x="2398" y="496"/>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16" name="Google Shape;13380;p23">
                <a:extLst>
                  <a:ext uri="{FF2B5EF4-FFF2-40B4-BE49-F238E27FC236}">
                    <a16:creationId xmlns:a16="http://schemas.microsoft.com/office/drawing/2014/main" id="{07FC9681-C747-4115-889C-2738FF70EFCD}"/>
                  </a:ext>
                </a:extLst>
              </p:cNvPr>
              <p:cNvSpPr/>
              <p:nvPr/>
            </p:nvSpPr>
            <p:spPr>
              <a:xfrm rot="1271479">
                <a:off x="2364166" y="2820626"/>
                <a:ext cx="18332" cy="17509"/>
              </a:xfrm>
              <a:custGeom>
                <a:avLst/>
                <a:gdLst/>
                <a:ahLst/>
                <a:cxnLst/>
                <a:rect l="l" t="t" r="r" b="b"/>
                <a:pathLst>
                  <a:path w="1152" h="1100" extrusionOk="0">
                    <a:moveTo>
                      <a:pt x="596" y="0"/>
                    </a:moveTo>
                    <a:cubicBezTo>
                      <a:pt x="590" y="0"/>
                      <a:pt x="583" y="0"/>
                      <a:pt x="576" y="1"/>
                    </a:cubicBezTo>
                    <a:cubicBezTo>
                      <a:pt x="354" y="8"/>
                      <a:pt x="158" y="147"/>
                      <a:pt x="78" y="356"/>
                    </a:cubicBezTo>
                    <a:cubicBezTo>
                      <a:pt x="0" y="565"/>
                      <a:pt x="55" y="799"/>
                      <a:pt x="217" y="951"/>
                    </a:cubicBezTo>
                    <a:cubicBezTo>
                      <a:pt x="321" y="1049"/>
                      <a:pt x="456" y="1100"/>
                      <a:pt x="592" y="1100"/>
                    </a:cubicBezTo>
                    <a:cubicBezTo>
                      <a:pt x="670" y="1100"/>
                      <a:pt x="747" y="1083"/>
                      <a:pt x="821" y="1050"/>
                    </a:cubicBezTo>
                    <a:cubicBezTo>
                      <a:pt x="1024" y="958"/>
                      <a:pt x="1151" y="754"/>
                      <a:pt x="1143" y="532"/>
                    </a:cubicBezTo>
                    <a:cubicBezTo>
                      <a:pt x="1134" y="235"/>
                      <a:pt x="891" y="0"/>
                      <a:pt x="59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17" name="Google Shape;13381;p23">
                <a:extLst>
                  <a:ext uri="{FF2B5EF4-FFF2-40B4-BE49-F238E27FC236}">
                    <a16:creationId xmlns:a16="http://schemas.microsoft.com/office/drawing/2014/main" id="{AAD4CB7A-55E1-4A68-A79B-A9941B9C9921}"/>
                  </a:ext>
                </a:extLst>
              </p:cNvPr>
              <p:cNvSpPr/>
              <p:nvPr/>
            </p:nvSpPr>
            <p:spPr>
              <a:xfrm rot="1271479">
                <a:off x="2173222" y="2648078"/>
                <a:ext cx="18317" cy="17540"/>
              </a:xfrm>
              <a:custGeom>
                <a:avLst/>
                <a:gdLst/>
                <a:ahLst/>
                <a:cxnLst/>
                <a:rect l="l" t="t" r="r" b="b"/>
                <a:pathLst>
                  <a:path w="1151" h="1102" extrusionOk="0">
                    <a:moveTo>
                      <a:pt x="594" y="1"/>
                    </a:moveTo>
                    <a:cubicBezTo>
                      <a:pt x="589" y="1"/>
                      <a:pt x="583" y="1"/>
                      <a:pt x="577" y="1"/>
                    </a:cubicBezTo>
                    <a:cubicBezTo>
                      <a:pt x="353" y="9"/>
                      <a:pt x="157" y="149"/>
                      <a:pt x="79" y="358"/>
                    </a:cubicBezTo>
                    <a:cubicBezTo>
                      <a:pt x="1" y="565"/>
                      <a:pt x="55" y="801"/>
                      <a:pt x="217" y="953"/>
                    </a:cubicBezTo>
                    <a:cubicBezTo>
                      <a:pt x="322" y="1050"/>
                      <a:pt x="457" y="1101"/>
                      <a:pt x="594" y="1101"/>
                    </a:cubicBezTo>
                    <a:cubicBezTo>
                      <a:pt x="671" y="1101"/>
                      <a:pt x="748" y="1085"/>
                      <a:pt x="821" y="1052"/>
                    </a:cubicBezTo>
                    <a:cubicBezTo>
                      <a:pt x="1023" y="960"/>
                      <a:pt x="1150" y="756"/>
                      <a:pt x="1143" y="534"/>
                    </a:cubicBezTo>
                    <a:cubicBezTo>
                      <a:pt x="1134" y="236"/>
                      <a:pt x="890" y="1"/>
                      <a:pt x="594"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18" name="Google Shape;13382;p23">
                <a:extLst>
                  <a:ext uri="{FF2B5EF4-FFF2-40B4-BE49-F238E27FC236}">
                    <a16:creationId xmlns:a16="http://schemas.microsoft.com/office/drawing/2014/main" id="{5B43E543-0F1B-43E5-9A25-EF48AC064270}"/>
                  </a:ext>
                </a:extLst>
              </p:cNvPr>
              <p:cNvSpPr/>
              <p:nvPr/>
            </p:nvSpPr>
            <p:spPr>
              <a:xfrm rot="1271479">
                <a:off x="2240570" y="2767905"/>
                <a:ext cx="18301" cy="17509"/>
              </a:xfrm>
              <a:custGeom>
                <a:avLst/>
                <a:gdLst/>
                <a:ahLst/>
                <a:cxnLst/>
                <a:rect l="l" t="t" r="r" b="b"/>
                <a:pathLst>
                  <a:path w="1150" h="1100" extrusionOk="0">
                    <a:moveTo>
                      <a:pt x="597" y="0"/>
                    </a:moveTo>
                    <a:cubicBezTo>
                      <a:pt x="590" y="0"/>
                      <a:pt x="583" y="0"/>
                      <a:pt x="576" y="0"/>
                    </a:cubicBezTo>
                    <a:cubicBezTo>
                      <a:pt x="353" y="7"/>
                      <a:pt x="157" y="147"/>
                      <a:pt x="78" y="356"/>
                    </a:cubicBezTo>
                    <a:cubicBezTo>
                      <a:pt x="0" y="564"/>
                      <a:pt x="55" y="799"/>
                      <a:pt x="217" y="951"/>
                    </a:cubicBezTo>
                    <a:cubicBezTo>
                      <a:pt x="321" y="1049"/>
                      <a:pt x="456" y="1099"/>
                      <a:pt x="593" y="1099"/>
                    </a:cubicBezTo>
                    <a:cubicBezTo>
                      <a:pt x="670" y="1099"/>
                      <a:pt x="747" y="1083"/>
                      <a:pt x="821" y="1050"/>
                    </a:cubicBezTo>
                    <a:cubicBezTo>
                      <a:pt x="1022" y="958"/>
                      <a:pt x="1150" y="754"/>
                      <a:pt x="1143" y="531"/>
                    </a:cubicBezTo>
                    <a:cubicBezTo>
                      <a:pt x="1134" y="235"/>
                      <a:pt x="891" y="0"/>
                      <a:pt x="59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19" name="Google Shape;13383;p23">
                <a:extLst>
                  <a:ext uri="{FF2B5EF4-FFF2-40B4-BE49-F238E27FC236}">
                    <a16:creationId xmlns:a16="http://schemas.microsoft.com/office/drawing/2014/main" id="{21DA1C55-51F6-4803-8F5B-4F8328D6A06F}"/>
                  </a:ext>
                </a:extLst>
              </p:cNvPr>
              <p:cNvSpPr/>
              <p:nvPr/>
            </p:nvSpPr>
            <p:spPr>
              <a:xfrm rot="1271479">
                <a:off x="2096246" y="2527400"/>
                <a:ext cx="18332" cy="17524"/>
              </a:xfrm>
              <a:custGeom>
                <a:avLst/>
                <a:gdLst/>
                <a:ahLst/>
                <a:cxnLst/>
                <a:rect l="l" t="t" r="r" b="b"/>
                <a:pathLst>
                  <a:path w="1152" h="1101" extrusionOk="0">
                    <a:moveTo>
                      <a:pt x="594" y="0"/>
                    </a:moveTo>
                    <a:cubicBezTo>
                      <a:pt x="588" y="0"/>
                      <a:pt x="582" y="0"/>
                      <a:pt x="577" y="0"/>
                    </a:cubicBezTo>
                    <a:cubicBezTo>
                      <a:pt x="354" y="9"/>
                      <a:pt x="158" y="149"/>
                      <a:pt x="80" y="357"/>
                    </a:cubicBezTo>
                    <a:cubicBezTo>
                      <a:pt x="0" y="564"/>
                      <a:pt x="55" y="800"/>
                      <a:pt x="219" y="953"/>
                    </a:cubicBezTo>
                    <a:cubicBezTo>
                      <a:pt x="322" y="1049"/>
                      <a:pt x="457" y="1100"/>
                      <a:pt x="594" y="1100"/>
                    </a:cubicBezTo>
                    <a:cubicBezTo>
                      <a:pt x="671" y="1100"/>
                      <a:pt x="748" y="1084"/>
                      <a:pt x="821" y="1051"/>
                    </a:cubicBezTo>
                    <a:cubicBezTo>
                      <a:pt x="1024" y="959"/>
                      <a:pt x="1151" y="755"/>
                      <a:pt x="1143" y="533"/>
                    </a:cubicBezTo>
                    <a:cubicBezTo>
                      <a:pt x="1134" y="235"/>
                      <a:pt x="890" y="0"/>
                      <a:pt x="594"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20" name="Google Shape;13384;p23">
                <a:extLst>
                  <a:ext uri="{FF2B5EF4-FFF2-40B4-BE49-F238E27FC236}">
                    <a16:creationId xmlns:a16="http://schemas.microsoft.com/office/drawing/2014/main" id="{152114D5-3A67-42C9-A66F-F39AB7A408B9}"/>
                  </a:ext>
                </a:extLst>
              </p:cNvPr>
              <p:cNvSpPr/>
              <p:nvPr/>
            </p:nvSpPr>
            <p:spPr>
              <a:xfrm rot="1271479">
                <a:off x="2131919" y="2834819"/>
                <a:ext cx="18317" cy="17540"/>
              </a:xfrm>
              <a:custGeom>
                <a:avLst/>
                <a:gdLst/>
                <a:ahLst/>
                <a:cxnLst/>
                <a:rect l="l" t="t" r="r" b="b"/>
                <a:pathLst>
                  <a:path w="1151" h="1102" extrusionOk="0">
                    <a:moveTo>
                      <a:pt x="593" y="1"/>
                    </a:moveTo>
                    <a:cubicBezTo>
                      <a:pt x="588" y="1"/>
                      <a:pt x="582" y="1"/>
                      <a:pt x="576" y="1"/>
                    </a:cubicBezTo>
                    <a:cubicBezTo>
                      <a:pt x="353" y="8"/>
                      <a:pt x="157" y="148"/>
                      <a:pt x="79" y="357"/>
                    </a:cubicBezTo>
                    <a:cubicBezTo>
                      <a:pt x="1" y="565"/>
                      <a:pt x="54" y="800"/>
                      <a:pt x="218" y="952"/>
                    </a:cubicBezTo>
                    <a:cubicBezTo>
                      <a:pt x="321" y="1050"/>
                      <a:pt x="457" y="1101"/>
                      <a:pt x="594" y="1101"/>
                    </a:cubicBezTo>
                    <a:cubicBezTo>
                      <a:pt x="671" y="1101"/>
                      <a:pt x="748" y="1085"/>
                      <a:pt x="820" y="1052"/>
                    </a:cubicBezTo>
                    <a:cubicBezTo>
                      <a:pt x="1023" y="960"/>
                      <a:pt x="1151" y="756"/>
                      <a:pt x="1144" y="534"/>
                    </a:cubicBezTo>
                    <a:cubicBezTo>
                      <a:pt x="1133" y="235"/>
                      <a:pt x="889" y="1"/>
                      <a:pt x="593"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21" name="Google Shape;13385;p23">
                <a:extLst>
                  <a:ext uri="{FF2B5EF4-FFF2-40B4-BE49-F238E27FC236}">
                    <a16:creationId xmlns:a16="http://schemas.microsoft.com/office/drawing/2014/main" id="{DD728086-8243-4109-BE3F-A2616B3BA97B}"/>
                  </a:ext>
                </a:extLst>
              </p:cNvPr>
              <p:cNvSpPr/>
              <p:nvPr/>
            </p:nvSpPr>
            <p:spPr>
              <a:xfrm rot="1271479">
                <a:off x="2020256" y="2717150"/>
                <a:ext cx="18332" cy="17509"/>
              </a:xfrm>
              <a:custGeom>
                <a:avLst/>
                <a:gdLst/>
                <a:ahLst/>
                <a:cxnLst/>
                <a:rect l="l" t="t" r="r" b="b"/>
                <a:pathLst>
                  <a:path w="1152" h="1100" extrusionOk="0">
                    <a:moveTo>
                      <a:pt x="596" y="1"/>
                    </a:moveTo>
                    <a:cubicBezTo>
                      <a:pt x="590" y="1"/>
                      <a:pt x="583" y="1"/>
                      <a:pt x="576" y="1"/>
                    </a:cubicBezTo>
                    <a:cubicBezTo>
                      <a:pt x="354" y="8"/>
                      <a:pt x="158" y="148"/>
                      <a:pt x="80" y="356"/>
                    </a:cubicBezTo>
                    <a:cubicBezTo>
                      <a:pt x="0" y="563"/>
                      <a:pt x="55" y="799"/>
                      <a:pt x="217" y="952"/>
                    </a:cubicBezTo>
                    <a:cubicBezTo>
                      <a:pt x="321" y="1049"/>
                      <a:pt x="456" y="1100"/>
                      <a:pt x="592" y="1100"/>
                    </a:cubicBezTo>
                    <a:cubicBezTo>
                      <a:pt x="669" y="1100"/>
                      <a:pt x="747" y="1084"/>
                      <a:pt x="820" y="1050"/>
                    </a:cubicBezTo>
                    <a:cubicBezTo>
                      <a:pt x="1024" y="959"/>
                      <a:pt x="1151" y="754"/>
                      <a:pt x="1143" y="532"/>
                    </a:cubicBezTo>
                    <a:cubicBezTo>
                      <a:pt x="1134" y="235"/>
                      <a:pt x="891" y="1"/>
                      <a:pt x="59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22" name="Google Shape;13386;p23">
                <a:extLst>
                  <a:ext uri="{FF2B5EF4-FFF2-40B4-BE49-F238E27FC236}">
                    <a16:creationId xmlns:a16="http://schemas.microsoft.com/office/drawing/2014/main" id="{2939CADF-B4AA-4E3C-BE2F-F2DE05E91AB4}"/>
                  </a:ext>
                </a:extLst>
              </p:cNvPr>
              <p:cNvSpPr/>
              <p:nvPr/>
            </p:nvSpPr>
            <p:spPr>
              <a:xfrm rot="1271479">
                <a:off x="2311958" y="2538525"/>
                <a:ext cx="18301" cy="17524"/>
              </a:xfrm>
              <a:custGeom>
                <a:avLst/>
                <a:gdLst/>
                <a:ahLst/>
                <a:cxnLst/>
                <a:rect l="l" t="t" r="r" b="b"/>
                <a:pathLst>
                  <a:path w="1150" h="1101" extrusionOk="0">
                    <a:moveTo>
                      <a:pt x="595" y="1"/>
                    </a:moveTo>
                    <a:cubicBezTo>
                      <a:pt x="588" y="1"/>
                      <a:pt x="582" y="1"/>
                      <a:pt x="575" y="1"/>
                    </a:cubicBezTo>
                    <a:cubicBezTo>
                      <a:pt x="353" y="8"/>
                      <a:pt x="157" y="148"/>
                      <a:pt x="78" y="357"/>
                    </a:cubicBezTo>
                    <a:cubicBezTo>
                      <a:pt x="0" y="564"/>
                      <a:pt x="54" y="800"/>
                      <a:pt x="217" y="952"/>
                    </a:cubicBezTo>
                    <a:cubicBezTo>
                      <a:pt x="320" y="1049"/>
                      <a:pt x="455" y="1100"/>
                      <a:pt x="592" y="1100"/>
                    </a:cubicBezTo>
                    <a:cubicBezTo>
                      <a:pt x="669" y="1100"/>
                      <a:pt x="747" y="1084"/>
                      <a:pt x="819" y="1051"/>
                    </a:cubicBezTo>
                    <a:cubicBezTo>
                      <a:pt x="1022" y="959"/>
                      <a:pt x="1150" y="754"/>
                      <a:pt x="1143" y="532"/>
                    </a:cubicBezTo>
                    <a:cubicBezTo>
                      <a:pt x="1132" y="236"/>
                      <a:pt x="889" y="1"/>
                      <a:pt x="59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23" name="Google Shape;13387;p23">
                <a:extLst>
                  <a:ext uri="{FF2B5EF4-FFF2-40B4-BE49-F238E27FC236}">
                    <a16:creationId xmlns:a16="http://schemas.microsoft.com/office/drawing/2014/main" id="{C166EDDE-4BCB-4BBB-98FF-4C1099076D00}"/>
                  </a:ext>
                </a:extLst>
              </p:cNvPr>
              <p:cNvSpPr/>
              <p:nvPr/>
            </p:nvSpPr>
            <p:spPr>
              <a:xfrm rot="1271479">
                <a:off x="1998716" y="2630018"/>
                <a:ext cx="38734" cy="37054"/>
              </a:xfrm>
              <a:custGeom>
                <a:avLst/>
                <a:gdLst/>
                <a:ahLst/>
                <a:cxnLst/>
                <a:rect l="l" t="t" r="r" b="b"/>
                <a:pathLst>
                  <a:path w="2434" h="2328" extrusionOk="0">
                    <a:moveTo>
                      <a:pt x="1256" y="0"/>
                    </a:moveTo>
                    <a:cubicBezTo>
                      <a:pt x="1243" y="0"/>
                      <a:pt x="1230"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24" name="Google Shape;13388;p23">
                <a:extLst>
                  <a:ext uri="{FF2B5EF4-FFF2-40B4-BE49-F238E27FC236}">
                    <a16:creationId xmlns:a16="http://schemas.microsoft.com/office/drawing/2014/main" id="{982993D3-B768-41F4-B152-AAD84C0DDD9C}"/>
                  </a:ext>
                </a:extLst>
              </p:cNvPr>
              <p:cNvSpPr/>
              <p:nvPr/>
            </p:nvSpPr>
            <p:spPr>
              <a:xfrm rot="1271479">
                <a:off x="2279970" y="2611212"/>
                <a:ext cx="67108" cy="64209"/>
              </a:xfrm>
              <a:custGeom>
                <a:avLst/>
                <a:gdLst/>
                <a:ahLst/>
                <a:cxnLst/>
                <a:rect l="l" t="t" r="r" b="b"/>
                <a:pathLst>
                  <a:path w="4217" h="4034" extrusionOk="0">
                    <a:moveTo>
                      <a:pt x="2178" y="0"/>
                    </a:moveTo>
                    <a:cubicBezTo>
                      <a:pt x="2156" y="0"/>
                      <a:pt x="2134" y="1"/>
                      <a:pt x="2112" y="1"/>
                    </a:cubicBezTo>
                    <a:cubicBezTo>
                      <a:pt x="1296" y="28"/>
                      <a:pt x="577" y="542"/>
                      <a:pt x="289" y="1305"/>
                    </a:cubicBezTo>
                    <a:cubicBezTo>
                      <a:pt x="1" y="2068"/>
                      <a:pt x="201" y="2929"/>
                      <a:pt x="796" y="3488"/>
                    </a:cubicBezTo>
                    <a:cubicBezTo>
                      <a:pt x="1177" y="3846"/>
                      <a:pt x="1673" y="4033"/>
                      <a:pt x="2175" y="4033"/>
                    </a:cubicBezTo>
                    <a:cubicBezTo>
                      <a:pt x="2456" y="4033"/>
                      <a:pt x="2740" y="3975"/>
                      <a:pt x="3007" y="3854"/>
                    </a:cubicBezTo>
                    <a:cubicBezTo>
                      <a:pt x="3749" y="3519"/>
                      <a:pt x="4217" y="2769"/>
                      <a:pt x="4191" y="1954"/>
                    </a:cubicBezTo>
                    <a:cubicBezTo>
                      <a:pt x="4157" y="862"/>
                      <a:pt x="3261" y="0"/>
                      <a:pt x="217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25" name="Google Shape;13389;p23">
                <a:extLst>
                  <a:ext uri="{FF2B5EF4-FFF2-40B4-BE49-F238E27FC236}">
                    <a16:creationId xmlns:a16="http://schemas.microsoft.com/office/drawing/2014/main" id="{1FF55933-4AB5-4577-8211-ACD2A15177C4}"/>
                  </a:ext>
                </a:extLst>
              </p:cNvPr>
              <p:cNvSpPr/>
              <p:nvPr/>
            </p:nvSpPr>
            <p:spPr>
              <a:xfrm rot="1271479">
                <a:off x="2374691" y="2673335"/>
                <a:ext cx="67092" cy="64209"/>
              </a:xfrm>
              <a:custGeom>
                <a:avLst/>
                <a:gdLst/>
                <a:ahLst/>
                <a:cxnLst/>
                <a:rect l="l" t="t" r="r" b="b"/>
                <a:pathLst>
                  <a:path w="4216" h="4034" extrusionOk="0">
                    <a:moveTo>
                      <a:pt x="2177" y="1"/>
                    </a:moveTo>
                    <a:cubicBezTo>
                      <a:pt x="2155" y="1"/>
                      <a:pt x="2133" y="1"/>
                      <a:pt x="2111" y="2"/>
                    </a:cubicBezTo>
                    <a:cubicBezTo>
                      <a:pt x="1295" y="28"/>
                      <a:pt x="576" y="543"/>
                      <a:pt x="288" y="1305"/>
                    </a:cubicBezTo>
                    <a:cubicBezTo>
                      <a:pt x="1" y="2068"/>
                      <a:pt x="200" y="2930"/>
                      <a:pt x="795" y="3488"/>
                    </a:cubicBezTo>
                    <a:cubicBezTo>
                      <a:pt x="1176" y="3846"/>
                      <a:pt x="1672" y="4034"/>
                      <a:pt x="2174" y="4034"/>
                    </a:cubicBezTo>
                    <a:cubicBezTo>
                      <a:pt x="2455" y="4034"/>
                      <a:pt x="2739" y="3975"/>
                      <a:pt x="3006" y="3855"/>
                    </a:cubicBezTo>
                    <a:cubicBezTo>
                      <a:pt x="3748" y="3518"/>
                      <a:pt x="4216" y="2769"/>
                      <a:pt x="4191" y="1953"/>
                    </a:cubicBezTo>
                    <a:cubicBezTo>
                      <a:pt x="4156" y="862"/>
                      <a:pt x="3260"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26" name="Google Shape;13390;p23">
                <a:extLst>
                  <a:ext uri="{FF2B5EF4-FFF2-40B4-BE49-F238E27FC236}">
                    <a16:creationId xmlns:a16="http://schemas.microsoft.com/office/drawing/2014/main" id="{C98BEDDC-191C-46BE-9DE2-227201685570}"/>
                  </a:ext>
                </a:extLst>
              </p:cNvPr>
              <p:cNvSpPr/>
              <p:nvPr/>
            </p:nvSpPr>
            <p:spPr>
              <a:xfrm rot="1271479">
                <a:off x="2164111" y="2552588"/>
                <a:ext cx="67124" cy="64209"/>
              </a:xfrm>
              <a:custGeom>
                <a:avLst/>
                <a:gdLst/>
                <a:ahLst/>
                <a:cxnLst/>
                <a:rect l="l" t="t" r="r" b="b"/>
                <a:pathLst>
                  <a:path w="4218" h="4034" extrusionOk="0">
                    <a:moveTo>
                      <a:pt x="2177" y="1"/>
                    </a:moveTo>
                    <a:cubicBezTo>
                      <a:pt x="2155" y="1"/>
                      <a:pt x="2133" y="1"/>
                      <a:pt x="2112" y="2"/>
                    </a:cubicBezTo>
                    <a:cubicBezTo>
                      <a:pt x="1297" y="28"/>
                      <a:pt x="576" y="542"/>
                      <a:pt x="288" y="1305"/>
                    </a:cubicBezTo>
                    <a:cubicBezTo>
                      <a:pt x="0" y="2068"/>
                      <a:pt x="200" y="2930"/>
                      <a:pt x="796" y="3488"/>
                    </a:cubicBezTo>
                    <a:cubicBezTo>
                      <a:pt x="1177" y="3845"/>
                      <a:pt x="1673" y="4033"/>
                      <a:pt x="2176" y="4033"/>
                    </a:cubicBezTo>
                    <a:cubicBezTo>
                      <a:pt x="2457" y="4033"/>
                      <a:pt x="2740" y="3975"/>
                      <a:pt x="3006" y="3854"/>
                    </a:cubicBezTo>
                    <a:cubicBezTo>
                      <a:pt x="3750" y="3518"/>
                      <a:pt x="4217" y="2768"/>
                      <a:pt x="4191" y="1953"/>
                    </a:cubicBezTo>
                    <a:cubicBezTo>
                      <a:pt x="4156" y="862"/>
                      <a:pt x="3261"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27" name="Google Shape;13391;p23">
                <a:extLst>
                  <a:ext uri="{FF2B5EF4-FFF2-40B4-BE49-F238E27FC236}">
                    <a16:creationId xmlns:a16="http://schemas.microsoft.com/office/drawing/2014/main" id="{99900FDC-CA65-40EB-A282-FA1D4195517E}"/>
                  </a:ext>
                </a:extLst>
              </p:cNvPr>
              <p:cNvSpPr/>
              <p:nvPr/>
            </p:nvSpPr>
            <p:spPr>
              <a:xfrm rot="1271479">
                <a:off x="2235798" y="2822517"/>
                <a:ext cx="67108" cy="64209"/>
              </a:xfrm>
              <a:custGeom>
                <a:avLst/>
                <a:gdLst/>
                <a:ahLst/>
                <a:cxnLst/>
                <a:rect l="l" t="t" r="r" b="b"/>
                <a:pathLst>
                  <a:path w="4217" h="4034" extrusionOk="0">
                    <a:moveTo>
                      <a:pt x="2176" y="0"/>
                    </a:moveTo>
                    <a:cubicBezTo>
                      <a:pt x="2155" y="0"/>
                      <a:pt x="2133" y="0"/>
                      <a:pt x="2111" y="1"/>
                    </a:cubicBezTo>
                    <a:cubicBezTo>
                      <a:pt x="1296" y="27"/>
                      <a:pt x="575" y="542"/>
                      <a:pt x="289" y="1305"/>
                    </a:cubicBezTo>
                    <a:cubicBezTo>
                      <a:pt x="1" y="2067"/>
                      <a:pt x="200" y="2929"/>
                      <a:pt x="795" y="3487"/>
                    </a:cubicBezTo>
                    <a:cubicBezTo>
                      <a:pt x="1177" y="3846"/>
                      <a:pt x="1673" y="4034"/>
                      <a:pt x="2176" y="4034"/>
                    </a:cubicBezTo>
                    <a:cubicBezTo>
                      <a:pt x="2456" y="4034"/>
                      <a:pt x="2739" y="3975"/>
                      <a:pt x="3005" y="3855"/>
                    </a:cubicBezTo>
                    <a:cubicBezTo>
                      <a:pt x="3749" y="3519"/>
                      <a:pt x="4217" y="2768"/>
                      <a:pt x="4191" y="1953"/>
                    </a:cubicBezTo>
                    <a:cubicBezTo>
                      <a:pt x="4156" y="861"/>
                      <a:pt x="3260"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28" name="Google Shape;13392;p23">
                <a:extLst>
                  <a:ext uri="{FF2B5EF4-FFF2-40B4-BE49-F238E27FC236}">
                    <a16:creationId xmlns:a16="http://schemas.microsoft.com/office/drawing/2014/main" id="{16AEFCD9-C065-44FF-A16E-7E4C787F61D2}"/>
                  </a:ext>
                </a:extLst>
              </p:cNvPr>
              <p:cNvSpPr/>
              <p:nvPr/>
            </p:nvSpPr>
            <p:spPr>
              <a:xfrm rot="1271479">
                <a:off x="2066212" y="2645139"/>
                <a:ext cx="67108" cy="64193"/>
              </a:xfrm>
              <a:custGeom>
                <a:avLst/>
                <a:gdLst/>
                <a:ahLst/>
                <a:cxnLst/>
                <a:rect l="l" t="t" r="r" b="b"/>
                <a:pathLst>
                  <a:path w="4217" h="4033" extrusionOk="0">
                    <a:moveTo>
                      <a:pt x="2176" y="0"/>
                    </a:moveTo>
                    <a:cubicBezTo>
                      <a:pt x="2154" y="0"/>
                      <a:pt x="2132" y="1"/>
                      <a:pt x="2110" y="1"/>
                    </a:cubicBezTo>
                    <a:cubicBezTo>
                      <a:pt x="1295" y="27"/>
                      <a:pt x="576" y="542"/>
                      <a:pt x="288" y="1305"/>
                    </a:cubicBezTo>
                    <a:cubicBezTo>
                      <a:pt x="0" y="2068"/>
                      <a:pt x="200" y="2929"/>
                      <a:pt x="796" y="3488"/>
                    </a:cubicBezTo>
                    <a:cubicBezTo>
                      <a:pt x="1177" y="3845"/>
                      <a:pt x="1673" y="4033"/>
                      <a:pt x="2176" y="4033"/>
                    </a:cubicBezTo>
                    <a:cubicBezTo>
                      <a:pt x="2457" y="4033"/>
                      <a:pt x="2740" y="3974"/>
                      <a:pt x="3006" y="3854"/>
                    </a:cubicBezTo>
                    <a:cubicBezTo>
                      <a:pt x="3748" y="3518"/>
                      <a:pt x="4216" y="2767"/>
                      <a:pt x="4190" y="1952"/>
                    </a:cubicBezTo>
                    <a:cubicBezTo>
                      <a:pt x="4155" y="862"/>
                      <a:pt x="3261"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029" name="Google Shape;13393;p23">
                <a:extLst>
                  <a:ext uri="{FF2B5EF4-FFF2-40B4-BE49-F238E27FC236}">
                    <a16:creationId xmlns:a16="http://schemas.microsoft.com/office/drawing/2014/main" id="{38D26C03-228E-4407-9549-F8A6E18CDAC6}"/>
                  </a:ext>
                </a:extLst>
              </p:cNvPr>
              <p:cNvSpPr/>
              <p:nvPr/>
            </p:nvSpPr>
            <p:spPr>
              <a:xfrm rot="1271479">
                <a:off x="2040075" y="2777141"/>
                <a:ext cx="67108" cy="64209"/>
              </a:xfrm>
              <a:custGeom>
                <a:avLst/>
                <a:gdLst/>
                <a:ahLst/>
                <a:cxnLst/>
                <a:rect l="l" t="t" r="r" b="b"/>
                <a:pathLst>
                  <a:path w="4217" h="4034" extrusionOk="0">
                    <a:moveTo>
                      <a:pt x="2176" y="1"/>
                    </a:moveTo>
                    <a:cubicBezTo>
                      <a:pt x="2154" y="1"/>
                      <a:pt x="2132" y="1"/>
                      <a:pt x="2110" y="2"/>
                    </a:cubicBezTo>
                    <a:cubicBezTo>
                      <a:pt x="1295" y="27"/>
                      <a:pt x="576" y="541"/>
                      <a:pt x="288" y="1304"/>
                    </a:cubicBezTo>
                    <a:cubicBezTo>
                      <a:pt x="0" y="2068"/>
                      <a:pt x="200" y="2928"/>
                      <a:pt x="794" y="3487"/>
                    </a:cubicBezTo>
                    <a:cubicBezTo>
                      <a:pt x="1177" y="3845"/>
                      <a:pt x="1672" y="4033"/>
                      <a:pt x="2175" y="4033"/>
                    </a:cubicBezTo>
                    <a:cubicBezTo>
                      <a:pt x="2456" y="4033"/>
                      <a:pt x="2738" y="3975"/>
                      <a:pt x="3005" y="3854"/>
                    </a:cubicBezTo>
                    <a:cubicBezTo>
                      <a:pt x="3748" y="3518"/>
                      <a:pt x="4216" y="2768"/>
                      <a:pt x="4190" y="1953"/>
                    </a:cubicBezTo>
                    <a:cubicBezTo>
                      <a:pt x="4155" y="862"/>
                      <a:pt x="3259" y="1"/>
                      <a:pt x="217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sp>
          <p:nvSpPr>
            <p:cNvPr id="590" name="Google Shape;13394;p23">
              <a:extLst>
                <a:ext uri="{FF2B5EF4-FFF2-40B4-BE49-F238E27FC236}">
                  <a16:creationId xmlns:a16="http://schemas.microsoft.com/office/drawing/2014/main" id="{D3A02AA0-1E0C-4520-9293-0243616CE595}"/>
                </a:ext>
              </a:extLst>
            </p:cNvPr>
            <p:cNvSpPr/>
            <p:nvPr/>
          </p:nvSpPr>
          <p:spPr>
            <a:xfrm>
              <a:off x="316325" y="4309275"/>
              <a:ext cx="71300" cy="58000"/>
            </a:xfrm>
            <a:custGeom>
              <a:avLst/>
              <a:gdLst/>
              <a:ahLst/>
              <a:cxnLst/>
              <a:rect l="l" t="t" r="r" b="b"/>
              <a:pathLst>
                <a:path w="2852" h="2320" extrusionOk="0">
                  <a:moveTo>
                    <a:pt x="1571" y="1"/>
                  </a:moveTo>
                  <a:cubicBezTo>
                    <a:pt x="1303" y="1"/>
                    <a:pt x="1010" y="121"/>
                    <a:pt x="741" y="401"/>
                  </a:cubicBezTo>
                  <a:cubicBezTo>
                    <a:pt x="0" y="1174"/>
                    <a:pt x="799" y="2319"/>
                    <a:pt x="1570" y="2319"/>
                  </a:cubicBezTo>
                  <a:cubicBezTo>
                    <a:pt x="1838" y="2319"/>
                    <a:pt x="2103" y="2181"/>
                    <a:pt x="2298" y="1842"/>
                  </a:cubicBezTo>
                  <a:cubicBezTo>
                    <a:pt x="2851" y="881"/>
                    <a:pt x="2299" y="1"/>
                    <a:pt x="15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591" name="Google Shape;13395;p23">
              <a:extLst>
                <a:ext uri="{FF2B5EF4-FFF2-40B4-BE49-F238E27FC236}">
                  <a16:creationId xmlns:a16="http://schemas.microsoft.com/office/drawing/2014/main" id="{4EC54E41-3033-429B-BBF3-B04A1E9D2BB7}"/>
                </a:ext>
              </a:extLst>
            </p:cNvPr>
            <p:cNvSpPr/>
            <p:nvPr/>
          </p:nvSpPr>
          <p:spPr>
            <a:xfrm>
              <a:off x="782763" y="3742625"/>
              <a:ext cx="71275" cy="57975"/>
            </a:xfrm>
            <a:custGeom>
              <a:avLst/>
              <a:gdLst/>
              <a:ahLst/>
              <a:cxnLst/>
              <a:rect l="l" t="t" r="r" b="b"/>
              <a:pathLst>
                <a:path w="2851" h="2319" extrusionOk="0">
                  <a:moveTo>
                    <a:pt x="1570" y="0"/>
                  </a:moveTo>
                  <a:cubicBezTo>
                    <a:pt x="1302" y="0"/>
                    <a:pt x="1009" y="120"/>
                    <a:pt x="740" y="401"/>
                  </a:cubicBezTo>
                  <a:cubicBezTo>
                    <a:pt x="0" y="1174"/>
                    <a:pt x="799" y="2319"/>
                    <a:pt x="1569" y="2319"/>
                  </a:cubicBezTo>
                  <a:cubicBezTo>
                    <a:pt x="1837" y="2319"/>
                    <a:pt x="2101" y="2181"/>
                    <a:pt x="2296" y="1841"/>
                  </a:cubicBezTo>
                  <a:cubicBezTo>
                    <a:pt x="2850" y="881"/>
                    <a:pt x="2297" y="0"/>
                    <a:pt x="15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592" name="Google Shape;13396;p23">
              <a:extLst>
                <a:ext uri="{FF2B5EF4-FFF2-40B4-BE49-F238E27FC236}">
                  <a16:creationId xmlns:a16="http://schemas.microsoft.com/office/drawing/2014/main" id="{AD806457-26E4-4A2D-B4BE-3555A369898D}"/>
                </a:ext>
              </a:extLst>
            </p:cNvPr>
            <p:cNvSpPr/>
            <p:nvPr/>
          </p:nvSpPr>
          <p:spPr>
            <a:xfrm>
              <a:off x="782763" y="3269275"/>
              <a:ext cx="71300" cy="57975"/>
            </a:xfrm>
            <a:custGeom>
              <a:avLst/>
              <a:gdLst/>
              <a:ahLst/>
              <a:cxnLst/>
              <a:rect l="l" t="t" r="r" b="b"/>
              <a:pathLst>
                <a:path w="2852" h="2319" extrusionOk="0">
                  <a:moveTo>
                    <a:pt x="1572" y="1"/>
                  </a:moveTo>
                  <a:cubicBezTo>
                    <a:pt x="1303" y="1"/>
                    <a:pt x="1011" y="121"/>
                    <a:pt x="741" y="401"/>
                  </a:cubicBezTo>
                  <a:cubicBezTo>
                    <a:pt x="1" y="1174"/>
                    <a:pt x="800" y="2319"/>
                    <a:pt x="1571" y="2319"/>
                  </a:cubicBezTo>
                  <a:cubicBezTo>
                    <a:pt x="1839" y="2319"/>
                    <a:pt x="2103" y="2181"/>
                    <a:pt x="2298" y="1842"/>
                  </a:cubicBezTo>
                  <a:cubicBezTo>
                    <a:pt x="2851" y="881"/>
                    <a:pt x="2299" y="1"/>
                    <a:pt x="15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593" name="Google Shape;13397;p23">
              <a:extLst>
                <a:ext uri="{FF2B5EF4-FFF2-40B4-BE49-F238E27FC236}">
                  <a16:creationId xmlns:a16="http://schemas.microsoft.com/office/drawing/2014/main" id="{E89B832C-C0E5-417D-A35A-34FA1037AB6C}"/>
                </a:ext>
              </a:extLst>
            </p:cNvPr>
            <p:cNvSpPr/>
            <p:nvPr/>
          </p:nvSpPr>
          <p:spPr>
            <a:xfrm>
              <a:off x="551513" y="969800"/>
              <a:ext cx="33600" cy="30575"/>
            </a:xfrm>
            <a:custGeom>
              <a:avLst/>
              <a:gdLst/>
              <a:ahLst/>
              <a:cxnLst/>
              <a:rect l="l" t="t" r="r" b="b"/>
              <a:pathLst>
                <a:path w="1344" h="1223" extrusionOk="0">
                  <a:moveTo>
                    <a:pt x="703" y="0"/>
                  </a:moveTo>
                  <a:cubicBezTo>
                    <a:pt x="352" y="0"/>
                    <a:pt x="0" y="204"/>
                    <a:pt x="63" y="654"/>
                  </a:cubicBezTo>
                  <a:cubicBezTo>
                    <a:pt x="117" y="1042"/>
                    <a:pt x="384" y="1223"/>
                    <a:pt x="661" y="1223"/>
                  </a:cubicBezTo>
                  <a:cubicBezTo>
                    <a:pt x="995" y="1223"/>
                    <a:pt x="1344" y="958"/>
                    <a:pt x="1342" y="477"/>
                  </a:cubicBezTo>
                  <a:cubicBezTo>
                    <a:pt x="1341" y="170"/>
                    <a:pt x="1023" y="0"/>
                    <a:pt x="7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594" name="Google Shape;13398;p23">
              <a:extLst>
                <a:ext uri="{FF2B5EF4-FFF2-40B4-BE49-F238E27FC236}">
                  <a16:creationId xmlns:a16="http://schemas.microsoft.com/office/drawing/2014/main" id="{F3E67C71-5221-4FA2-8627-3FA4D23FCA58}"/>
                </a:ext>
              </a:extLst>
            </p:cNvPr>
            <p:cNvSpPr/>
            <p:nvPr/>
          </p:nvSpPr>
          <p:spPr>
            <a:xfrm>
              <a:off x="113025" y="2171500"/>
              <a:ext cx="71250" cy="57975"/>
            </a:xfrm>
            <a:custGeom>
              <a:avLst/>
              <a:gdLst/>
              <a:ahLst/>
              <a:cxnLst/>
              <a:rect l="l" t="t" r="r" b="b"/>
              <a:pathLst>
                <a:path w="2850" h="2319" extrusionOk="0">
                  <a:moveTo>
                    <a:pt x="1571" y="1"/>
                  </a:moveTo>
                  <a:cubicBezTo>
                    <a:pt x="1302" y="1"/>
                    <a:pt x="1010" y="121"/>
                    <a:pt x="741" y="401"/>
                  </a:cubicBezTo>
                  <a:cubicBezTo>
                    <a:pt x="1" y="1174"/>
                    <a:pt x="799" y="2318"/>
                    <a:pt x="1570" y="2318"/>
                  </a:cubicBezTo>
                  <a:cubicBezTo>
                    <a:pt x="1837" y="2318"/>
                    <a:pt x="2101" y="2181"/>
                    <a:pt x="2297" y="1842"/>
                  </a:cubicBezTo>
                  <a:cubicBezTo>
                    <a:pt x="2850" y="881"/>
                    <a:pt x="2297" y="1"/>
                    <a:pt x="15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nvGrpSpPr>
            <p:cNvPr id="595" name="Google Shape;13399;p23">
              <a:extLst>
                <a:ext uri="{FF2B5EF4-FFF2-40B4-BE49-F238E27FC236}">
                  <a16:creationId xmlns:a16="http://schemas.microsoft.com/office/drawing/2014/main" id="{FF8A89F4-3C45-4678-BC89-D31676A8B5A7}"/>
                </a:ext>
              </a:extLst>
            </p:cNvPr>
            <p:cNvGrpSpPr/>
            <p:nvPr/>
          </p:nvGrpSpPr>
          <p:grpSpPr>
            <a:xfrm rot="4349657">
              <a:off x="8781112" y="2112744"/>
              <a:ext cx="427354" cy="408798"/>
              <a:chOff x="1651300" y="653225"/>
              <a:chExt cx="702450" cy="671950"/>
            </a:xfrm>
          </p:grpSpPr>
          <p:sp>
            <p:nvSpPr>
              <p:cNvPr id="961" name="Google Shape;13400;p23">
                <a:extLst>
                  <a:ext uri="{FF2B5EF4-FFF2-40B4-BE49-F238E27FC236}">
                    <a16:creationId xmlns:a16="http://schemas.microsoft.com/office/drawing/2014/main" id="{E5B762E6-2B1B-4D80-AB41-8EFFAAEF552E}"/>
                  </a:ext>
                </a:extLst>
              </p:cNvPr>
              <p:cNvSpPr/>
              <p:nvPr/>
            </p:nvSpPr>
            <p:spPr>
              <a:xfrm>
                <a:off x="1651300" y="653225"/>
                <a:ext cx="702450" cy="671950"/>
              </a:xfrm>
              <a:custGeom>
                <a:avLst/>
                <a:gdLst/>
                <a:ahLst/>
                <a:cxnLst/>
                <a:rect l="l" t="t" r="r" b="b"/>
                <a:pathLst>
                  <a:path w="28097" h="26878" extrusionOk="0">
                    <a:moveTo>
                      <a:pt x="11050" y="0"/>
                    </a:moveTo>
                    <a:cubicBezTo>
                      <a:pt x="10675" y="0"/>
                      <a:pt x="10317" y="31"/>
                      <a:pt x="9985" y="89"/>
                    </a:cubicBezTo>
                    <a:cubicBezTo>
                      <a:pt x="5620" y="847"/>
                      <a:pt x="0" y="8341"/>
                      <a:pt x="7122" y="18927"/>
                    </a:cubicBezTo>
                    <a:cubicBezTo>
                      <a:pt x="11655" y="25666"/>
                      <a:pt x="19139" y="26878"/>
                      <a:pt x="23079" y="26878"/>
                    </a:cubicBezTo>
                    <a:cubicBezTo>
                      <a:pt x="24015" y="26878"/>
                      <a:pt x="24751" y="26810"/>
                      <a:pt x="25200" y="26731"/>
                    </a:cubicBezTo>
                    <a:cubicBezTo>
                      <a:pt x="27542" y="26320"/>
                      <a:pt x="28098" y="24910"/>
                      <a:pt x="25037" y="22755"/>
                    </a:cubicBezTo>
                    <a:cubicBezTo>
                      <a:pt x="21362" y="20167"/>
                      <a:pt x="19852" y="14921"/>
                      <a:pt x="19077" y="8094"/>
                    </a:cubicBezTo>
                    <a:cubicBezTo>
                      <a:pt x="18390" y="2044"/>
                      <a:pt x="14123" y="0"/>
                      <a:pt x="11050"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62" name="Google Shape;13401;p23">
                <a:extLst>
                  <a:ext uri="{FF2B5EF4-FFF2-40B4-BE49-F238E27FC236}">
                    <a16:creationId xmlns:a16="http://schemas.microsoft.com/office/drawing/2014/main" id="{4423B6D6-C511-4191-B727-5EA46B3C2CBE}"/>
                  </a:ext>
                </a:extLst>
              </p:cNvPr>
              <p:cNvSpPr/>
              <p:nvPr/>
            </p:nvSpPr>
            <p:spPr>
              <a:xfrm>
                <a:off x="1660375" y="659650"/>
                <a:ext cx="655075" cy="665525"/>
              </a:xfrm>
              <a:custGeom>
                <a:avLst/>
                <a:gdLst/>
                <a:ahLst/>
                <a:cxnLst/>
                <a:rect l="l" t="t" r="r" b="b"/>
                <a:pathLst>
                  <a:path w="26202" h="26621" extrusionOk="0">
                    <a:moveTo>
                      <a:pt x="8947" y="0"/>
                    </a:moveTo>
                    <a:cubicBezTo>
                      <a:pt x="4716" y="1364"/>
                      <a:pt x="1" y="8623"/>
                      <a:pt x="6758" y="18670"/>
                    </a:cubicBezTo>
                    <a:cubicBezTo>
                      <a:pt x="11292" y="25409"/>
                      <a:pt x="18776" y="26621"/>
                      <a:pt x="22716" y="26621"/>
                    </a:cubicBezTo>
                    <a:cubicBezTo>
                      <a:pt x="23652" y="26621"/>
                      <a:pt x="24388" y="26553"/>
                      <a:pt x="24837" y="26474"/>
                    </a:cubicBezTo>
                    <a:cubicBezTo>
                      <a:pt x="25407" y="26373"/>
                      <a:pt x="25870" y="26214"/>
                      <a:pt x="26202" y="25999"/>
                    </a:cubicBezTo>
                    <a:cubicBezTo>
                      <a:pt x="24310" y="25264"/>
                      <a:pt x="22488" y="24359"/>
                      <a:pt x="20780" y="23248"/>
                    </a:cubicBezTo>
                    <a:cubicBezTo>
                      <a:pt x="15397" y="19744"/>
                      <a:pt x="12137" y="14278"/>
                      <a:pt x="10336" y="8205"/>
                    </a:cubicBezTo>
                    <a:cubicBezTo>
                      <a:pt x="9543" y="5536"/>
                      <a:pt x="9076" y="2781"/>
                      <a:pt x="8947"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63" name="Google Shape;13402;p23">
                <a:extLst>
                  <a:ext uri="{FF2B5EF4-FFF2-40B4-BE49-F238E27FC236}">
                    <a16:creationId xmlns:a16="http://schemas.microsoft.com/office/drawing/2014/main" id="{CF081FBD-7C56-434E-AB40-E55DAC19A460}"/>
                  </a:ext>
                </a:extLst>
              </p:cNvPr>
              <p:cNvSpPr/>
              <p:nvPr/>
            </p:nvSpPr>
            <p:spPr>
              <a:xfrm>
                <a:off x="2004734" y="1085091"/>
                <a:ext cx="120175" cy="228525"/>
              </a:xfrm>
              <a:custGeom>
                <a:avLst/>
                <a:gdLst/>
                <a:ahLst/>
                <a:cxnLst/>
                <a:rect l="l" t="t" r="r" b="b"/>
                <a:pathLst>
                  <a:path w="4807" h="9141" extrusionOk="0">
                    <a:moveTo>
                      <a:pt x="748" y="1"/>
                    </a:moveTo>
                    <a:cubicBezTo>
                      <a:pt x="131" y="2531"/>
                      <a:pt x="1" y="5089"/>
                      <a:pt x="183" y="7660"/>
                    </a:cubicBezTo>
                    <a:cubicBezTo>
                      <a:pt x="1758" y="8386"/>
                      <a:pt x="3341" y="8853"/>
                      <a:pt x="4807" y="9141"/>
                    </a:cubicBezTo>
                    <a:cubicBezTo>
                      <a:pt x="4477" y="7455"/>
                      <a:pt x="4274" y="5749"/>
                      <a:pt x="4265" y="4032"/>
                    </a:cubicBezTo>
                    <a:cubicBezTo>
                      <a:pt x="2930" y="2820"/>
                      <a:pt x="1765" y="1465"/>
                      <a:pt x="7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64" name="Google Shape;13403;p23">
                <a:extLst>
                  <a:ext uri="{FF2B5EF4-FFF2-40B4-BE49-F238E27FC236}">
                    <a16:creationId xmlns:a16="http://schemas.microsoft.com/office/drawing/2014/main" id="{1ADE3C8C-BE6D-4276-B874-5B653C09EEDB}"/>
                  </a:ext>
                </a:extLst>
              </p:cNvPr>
              <p:cNvSpPr/>
              <p:nvPr/>
            </p:nvSpPr>
            <p:spPr>
              <a:xfrm>
                <a:off x="1747959" y="657916"/>
                <a:ext cx="140950" cy="176325"/>
              </a:xfrm>
              <a:custGeom>
                <a:avLst/>
                <a:gdLst/>
                <a:ahLst/>
                <a:cxnLst/>
                <a:rect l="l" t="t" r="r" b="b"/>
                <a:pathLst>
                  <a:path w="5638" h="7053" extrusionOk="0">
                    <a:moveTo>
                      <a:pt x="5422" y="0"/>
                    </a:moveTo>
                    <a:cubicBezTo>
                      <a:pt x="3102" y="748"/>
                      <a:pt x="640" y="3271"/>
                      <a:pt x="0" y="7052"/>
                    </a:cubicBezTo>
                    <a:cubicBezTo>
                      <a:pt x="1697" y="5332"/>
                      <a:pt x="3589" y="3814"/>
                      <a:pt x="5638" y="2533"/>
                    </a:cubicBezTo>
                    <a:cubicBezTo>
                      <a:pt x="5536" y="1692"/>
                      <a:pt x="5461" y="847"/>
                      <a:pt x="54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65" name="Google Shape;13404;p23">
                <a:extLst>
                  <a:ext uri="{FF2B5EF4-FFF2-40B4-BE49-F238E27FC236}">
                    <a16:creationId xmlns:a16="http://schemas.microsoft.com/office/drawing/2014/main" id="{32D2A068-C4C9-4340-8541-BAE32F68B091}"/>
                  </a:ext>
                </a:extLst>
              </p:cNvPr>
              <p:cNvSpPr/>
              <p:nvPr/>
            </p:nvSpPr>
            <p:spPr>
              <a:xfrm>
                <a:off x="1746059" y="774466"/>
                <a:ext cx="179925" cy="279175"/>
              </a:xfrm>
              <a:custGeom>
                <a:avLst/>
                <a:gdLst/>
                <a:ahLst/>
                <a:cxnLst/>
                <a:rect l="l" t="t" r="r" b="b"/>
                <a:pathLst>
                  <a:path w="7196" h="11167" extrusionOk="0">
                    <a:moveTo>
                      <a:pt x="6044" y="0"/>
                    </a:moveTo>
                    <a:cubicBezTo>
                      <a:pt x="3750" y="1507"/>
                      <a:pt x="1737" y="3275"/>
                      <a:pt x="0" y="5284"/>
                    </a:cubicBezTo>
                    <a:cubicBezTo>
                      <a:pt x="89" y="7060"/>
                      <a:pt x="560" y="9032"/>
                      <a:pt x="1556" y="11167"/>
                    </a:cubicBezTo>
                    <a:cubicBezTo>
                      <a:pt x="2896" y="8771"/>
                      <a:pt x="4647" y="6664"/>
                      <a:pt x="6866" y="4838"/>
                    </a:cubicBezTo>
                    <a:cubicBezTo>
                      <a:pt x="6962" y="4757"/>
                      <a:pt x="7074" y="4699"/>
                      <a:pt x="7196" y="4669"/>
                    </a:cubicBezTo>
                    <a:cubicBezTo>
                      <a:pt x="7114" y="4413"/>
                      <a:pt x="7033" y="4156"/>
                      <a:pt x="6956" y="3897"/>
                    </a:cubicBezTo>
                    <a:cubicBezTo>
                      <a:pt x="6577" y="2617"/>
                      <a:pt x="6273" y="1316"/>
                      <a:pt x="60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66" name="Google Shape;13405;p23">
                <a:extLst>
                  <a:ext uri="{FF2B5EF4-FFF2-40B4-BE49-F238E27FC236}">
                    <a16:creationId xmlns:a16="http://schemas.microsoft.com/office/drawing/2014/main" id="{4ECFD78F-8493-4C61-9BDE-1113DF8CDA97}"/>
                  </a:ext>
                </a:extLst>
              </p:cNvPr>
              <p:cNvSpPr/>
              <p:nvPr/>
            </p:nvSpPr>
            <p:spPr>
              <a:xfrm>
                <a:off x="1809809" y="924941"/>
                <a:ext cx="185775" cy="332150"/>
              </a:xfrm>
              <a:custGeom>
                <a:avLst/>
                <a:gdLst/>
                <a:ahLst/>
                <a:cxnLst/>
                <a:rect l="l" t="t" r="r" b="b"/>
                <a:pathLst>
                  <a:path w="7431" h="13286" extrusionOk="0">
                    <a:moveTo>
                      <a:pt x="5260" y="0"/>
                    </a:moveTo>
                    <a:cubicBezTo>
                      <a:pt x="2981" y="1917"/>
                      <a:pt x="1264" y="4129"/>
                      <a:pt x="0" y="6689"/>
                    </a:cubicBezTo>
                    <a:cubicBezTo>
                      <a:pt x="273" y="7158"/>
                      <a:pt x="571" y="7634"/>
                      <a:pt x="896" y="8117"/>
                    </a:cubicBezTo>
                    <a:cubicBezTo>
                      <a:pt x="2457" y="10437"/>
                      <a:pt x="4367" y="12100"/>
                      <a:pt x="6363" y="13285"/>
                    </a:cubicBezTo>
                    <a:cubicBezTo>
                      <a:pt x="6252" y="10388"/>
                      <a:pt x="6539" y="7505"/>
                      <a:pt x="7425" y="4666"/>
                    </a:cubicBezTo>
                    <a:cubicBezTo>
                      <a:pt x="7427" y="4661"/>
                      <a:pt x="7429" y="4658"/>
                      <a:pt x="7431" y="4653"/>
                    </a:cubicBezTo>
                    <a:cubicBezTo>
                      <a:pt x="6581" y="3181"/>
                      <a:pt x="5864" y="1619"/>
                      <a:pt x="52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67" name="Google Shape;13406;p23">
                <a:extLst>
                  <a:ext uri="{FF2B5EF4-FFF2-40B4-BE49-F238E27FC236}">
                    <a16:creationId xmlns:a16="http://schemas.microsoft.com/office/drawing/2014/main" id="{633BD9A7-4A3B-477B-A2C5-AD59F01D5B25}"/>
                  </a:ext>
                </a:extLst>
              </p:cNvPr>
              <p:cNvSpPr/>
              <p:nvPr/>
            </p:nvSpPr>
            <p:spPr>
              <a:xfrm>
                <a:off x="2153484" y="1220466"/>
                <a:ext cx="163125" cy="103575"/>
              </a:xfrm>
              <a:custGeom>
                <a:avLst/>
                <a:gdLst/>
                <a:ahLst/>
                <a:cxnLst/>
                <a:rect l="l" t="t" r="r" b="b"/>
                <a:pathLst>
                  <a:path w="6525" h="4143" extrusionOk="0">
                    <a:moveTo>
                      <a:pt x="1" y="1"/>
                    </a:moveTo>
                    <a:cubicBezTo>
                      <a:pt x="91" y="1343"/>
                      <a:pt x="300" y="2676"/>
                      <a:pt x="581" y="3996"/>
                    </a:cubicBezTo>
                    <a:cubicBezTo>
                      <a:pt x="1494" y="4102"/>
                      <a:pt x="2328" y="4142"/>
                      <a:pt x="3045" y="4142"/>
                    </a:cubicBezTo>
                    <a:cubicBezTo>
                      <a:pt x="3978" y="4142"/>
                      <a:pt x="4712" y="4074"/>
                      <a:pt x="5159" y="3996"/>
                    </a:cubicBezTo>
                    <a:cubicBezTo>
                      <a:pt x="5730" y="3896"/>
                      <a:pt x="6192" y="3735"/>
                      <a:pt x="6524" y="3521"/>
                    </a:cubicBezTo>
                    <a:cubicBezTo>
                      <a:pt x="4632" y="2786"/>
                      <a:pt x="2810" y="1882"/>
                      <a:pt x="1102" y="769"/>
                    </a:cubicBezTo>
                    <a:cubicBezTo>
                      <a:pt x="725" y="522"/>
                      <a:pt x="357" y="266"/>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68" name="Google Shape;13407;p23">
                <a:extLst>
                  <a:ext uri="{FF2B5EF4-FFF2-40B4-BE49-F238E27FC236}">
                    <a16:creationId xmlns:a16="http://schemas.microsoft.com/office/drawing/2014/main" id="{53883A46-E756-4DEA-856B-EAF16487359F}"/>
                  </a:ext>
                </a:extLst>
              </p:cNvPr>
              <p:cNvSpPr/>
              <p:nvPr/>
            </p:nvSpPr>
            <p:spPr>
              <a:xfrm>
                <a:off x="1884050" y="653225"/>
                <a:ext cx="221725" cy="117925"/>
              </a:xfrm>
              <a:custGeom>
                <a:avLst/>
                <a:gdLst/>
                <a:ahLst/>
                <a:cxnLst/>
                <a:rect l="l" t="t" r="r" b="b"/>
                <a:pathLst>
                  <a:path w="8869" h="4717" extrusionOk="0">
                    <a:moveTo>
                      <a:pt x="1739" y="1"/>
                    </a:moveTo>
                    <a:cubicBezTo>
                      <a:pt x="1364" y="1"/>
                      <a:pt x="1006" y="31"/>
                      <a:pt x="675" y="89"/>
                    </a:cubicBezTo>
                    <a:cubicBezTo>
                      <a:pt x="446" y="130"/>
                      <a:pt x="221" y="186"/>
                      <a:pt x="0" y="257"/>
                    </a:cubicBezTo>
                    <a:cubicBezTo>
                      <a:pt x="43" y="1181"/>
                      <a:pt x="127" y="2103"/>
                      <a:pt x="243" y="3019"/>
                    </a:cubicBezTo>
                    <a:cubicBezTo>
                      <a:pt x="3161" y="3417"/>
                      <a:pt x="6055" y="3931"/>
                      <a:pt x="8869" y="4716"/>
                    </a:cubicBezTo>
                    <a:cubicBezTo>
                      <a:pt x="7291" y="1258"/>
                      <a:pt x="4148" y="1"/>
                      <a:pt x="173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69" name="Google Shape;13408;p23">
                <a:extLst>
                  <a:ext uri="{FF2B5EF4-FFF2-40B4-BE49-F238E27FC236}">
                    <a16:creationId xmlns:a16="http://schemas.microsoft.com/office/drawing/2014/main" id="{DC21D84B-604A-4909-8B43-FF880A0C56DF}"/>
                  </a:ext>
                </a:extLst>
              </p:cNvPr>
              <p:cNvSpPr/>
              <p:nvPr/>
            </p:nvSpPr>
            <p:spPr>
              <a:xfrm>
                <a:off x="1896625" y="770950"/>
                <a:ext cx="242350" cy="162525"/>
              </a:xfrm>
              <a:custGeom>
                <a:avLst/>
                <a:gdLst/>
                <a:ahLst/>
                <a:cxnLst/>
                <a:rect l="l" t="t" r="r" b="b"/>
                <a:pathLst>
                  <a:path w="9694" h="6501" extrusionOk="0">
                    <a:moveTo>
                      <a:pt x="1" y="0"/>
                    </a:moveTo>
                    <a:lnTo>
                      <a:pt x="1" y="0"/>
                    </a:lnTo>
                    <a:cubicBezTo>
                      <a:pt x="226" y="1267"/>
                      <a:pt x="522" y="2519"/>
                      <a:pt x="887" y="3753"/>
                    </a:cubicBezTo>
                    <a:cubicBezTo>
                      <a:pt x="932" y="3906"/>
                      <a:pt x="980" y="4060"/>
                      <a:pt x="1027" y="4214"/>
                    </a:cubicBezTo>
                    <a:cubicBezTo>
                      <a:pt x="3974" y="4724"/>
                      <a:pt x="6850" y="5553"/>
                      <a:pt x="9694" y="6501"/>
                    </a:cubicBezTo>
                    <a:cubicBezTo>
                      <a:pt x="9530" y="5503"/>
                      <a:pt x="9388" y="4465"/>
                      <a:pt x="9264" y="3386"/>
                    </a:cubicBezTo>
                    <a:cubicBezTo>
                      <a:pt x="9207" y="2877"/>
                      <a:pt x="9117" y="2374"/>
                      <a:pt x="8999" y="1877"/>
                    </a:cubicBezTo>
                    <a:cubicBezTo>
                      <a:pt x="6074" y="981"/>
                      <a:pt x="3044" y="423"/>
                      <a:pt x="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70" name="Google Shape;13409;p23">
                <a:extLst>
                  <a:ext uri="{FF2B5EF4-FFF2-40B4-BE49-F238E27FC236}">
                    <a16:creationId xmlns:a16="http://schemas.microsoft.com/office/drawing/2014/main" id="{7CE437CA-12A7-45F0-9074-5CD156B147B6}"/>
                  </a:ext>
                </a:extLst>
              </p:cNvPr>
              <p:cNvSpPr/>
              <p:nvPr/>
            </p:nvSpPr>
            <p:spPr>
              <a:xfrm>
                <a:off x="1937350" y="920775"/>
                <a:ext cx="238100" cy="157375"/>
              </a:xfrm>
              <a:custGeom>
                <a:avLst/>
                <a:gdLst/>
                <a:ahLst/>
                <a:cxnLst/>
                <a:rect l="l" t="t" r="r" b="b"/>
                <a:pathLst>
                  <a:path w="9524" h="6295" extrusionOk="0">
                    <a:moveTo>
                      <a:pt x="0" y="0"/>
                    </a:moveTo>
                    <a:lnTo>
                      <a:pt x="0" y="0"/>
                    </a:lnTo>
                    <a:cubicBezTo>
                      <a:pt x="592" y="1603"/>
                      <a:pt x="1295" y="3146"/>
                      <a:pt x="2127" y="4607"/>
                    </a:cubicBezTo>
                    <a:cubicBezTo>
                      <a:pt x="4599" y="5141"/>
                      <a:pt x="7069" y="5692"/>
                      <a:pt x="9523" y="6295"/>
                    </a:cubicBezTo>
                    <a:cubicBezTo>
                      <a:pt x="9076" y="5098"/>
                      <a:pt x="8711" y="3780"/>
                      <a:pt x="8410" y="2354"/>
                    </a:cubicBezTo>
                    <a:cubicBezTo>
                      <a:pt x="5647" y="1408"/>
                      <a:pt x="2857" y="558"/>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71" name="Google Shape;13410;p23">
                <a:extLst>
                  <a:ext uri="{FF2B5EF4-FFF2-40B4-BE49-F238E27FC236}">
                    <a16:creationId xmlns:a16="http://schemas.microsoft.com/office/drawing/2014/main" id="{12F1949D-B9D1-4238-88E1-8B6CED6D016A}"/>
                  </a:ext>
                </a:extLst>
              </p:cNvPr>
              <p:cNvSpPr/>
              <p:nvPr/>
            </p:nvSpPr>
            <p:spPr>
              <a:xfrm>
                <a:off x="2149150" y="1218350"/>
                <a:ext cx="192100" cy="91275"/>
              </a:xfrm>
              <a:custGeom>
                <a:avLst/>
                <a:gdLst/>
                <a:ahLst/>
                <a:cxnLst/>
                <a:rect l="l" t="t" r="r" b="b"/>
                <a:pathLst>
                  <a:path w="7684" h="3651" extrusionOk="0">
                    <a:moveTo>
                      <a:pt x="1783" y="0"/>
                    </a:moveTo>
                    <a:cubicBezTo>
                      <a:pt x="1189" y="0"/>
                      <a:pt x="595" y="10"/>
                      <a:pt x="0" y="29"/>
                    </a:cubicBezTo>
                    <a:cubicBezTo>
                      <a:pt x="398" y="329"/>
                      <a:pt x="805" y="622"/>
                      <a:pt x="1231" y="899"/>
                    </a:cubicBezTo>
                    <a:cubicBezTo>
                      <a:pt x="2937" y="2010"/>
                      <a:pt x="4761" y="2914"/>
                      <a:pt x="6653" y="3651"/>
                    </a:cubicBezTo>
                    <a:cubicBezTo>
                      <a:pt x="7683" y="2983"/>
                      <a:pt x="7437" y="1778"/>
                      <a:pt x="5123" y="150"/>
                    </a:cubicBezTo>
                    <a:cubicBezTo>
                      <a:pt x="5100" y="133"/>
                      <a:pt x="5078" y="115"/>
                      <a:pt x="5054" y="98"/>
                    </a:cubicBezTo>
                    <a:cubicBezTo>
                      <a:pt x="3966" y="33"/>
                      <a:pt x="2876" y="0"/>
                      <a:pt x="178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72" name="Google Shape;13411;p23">
                <a:extLst>
                  <a:ext uri="{FF2B5EF4-FFF2-40B4-BE49-F238E27FC236}">
                    <a16:creationId xmlns:a16="http://schemas.microsoft.com/office/drawing/2014/main" id="{68A133AE-6588-442E-8DD5-77A03A72EBD4}"/>
                  </a:ext>
                </a:extLst>
              </p:cNvPr>
              <p:cNvSpPr/>
              <p:nvPr/>
            </p:nvSpPr>
            <p:spPr>
              <a:xfrm>
                <a:off x="2020875" y="1084275"/>
                <a:ext cx="209625" cy="96150"/>
              </a:xfrm>
              <a:custGeom>
                <a:avLst/>
                <a:gdLst/>
                <a:ahLst/>
                <a:cxnLst/>
                <a:rect l="l" t="t" r="r" b="b"/>
                <a:pathLst>
                  <a:path w="8385" h="3846" extrusionOk="0">
                    <a:moveTo>
                      <a:pt x="0" y="0"/>
                    </a:moveTo>
                    <a:lnTo>
                      <a:pt x="0" y="0"/>
                    </a:lnTo>
                    <a:cubicBezTo>
                      <a:pt x="959" y="1397"/>
                      <a:pt x="2063" y="2685"/>
                      <a:pt x="3297" y="3846"/>
                    </a:cubicBezTo>
                    <a:cubicBezTo>
                      <a:pt x="4500" y="3772"/>
                      <a:pt x="5701" y="3735"/>
                      <a:pt x="6900" y="3735"/>
                    </a:cubicBezTo>
                    <a:cubicBezTo>
                      <a:pt x="7395" y="3735"/>
                      <a:pt x="7890" y="3741"/>
                      <a:pt x="8384" y="3754"/>
                    </a:cubicBezTo>
                    <a:cubicBezTo>
                      <a:pt x="7874" y="3123"/>
                      <a:pt x="7417" y="2420"/>
                      <a:pt x="7015" y="1644"/>
                    </a:cubicBezTo>
                    <a:cubicBezTo>
                      <a:pt x="4688" y="1052"/>
                      <a:pt x="2346" y="515"/>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73" name="Google Shape;13412;p23">
                <a:extLst>
                  <a:ext uri="{FF2B5EF4-FFF2-40B4-BE49-F238E27FC236}">
                    <a16:creationId xmlns:a16="http://schemas.microsoft.com/office/drawing/2014/main" id="{662D3BBA-00F0-40F4-B663-BE412AF784A2}"/>
                  </a:ext>
                </a:extLst>
              </p:cNvPr>
              <p:cNvSpPr/>
              <p:nvPr/>
            </p:nvSpPr>
            <p:spPr>
              <a:xfrm>
                <a:off x="2055375" y="786600"/>
                <a:ext cx="57325" cy="132300"/>
              </a:xfrm>
              <a:custGeom>
                <a:avLst/>
                <a:gdLst/>
                <a:ahLst/>
                <a:cxnLst/>
                <a:rect l="l" t="t" r="r" b="b"/>
                <a:pathLst>
                  <a:path w="2293" h="5292" extrusionOk="0">
                    <a:moveTo>
                      <a:pt x="474" y="1"/>
                    </a:moveTo>
                    <a:cubicBezTo>
                      <a:pt x="246" y="1"/>
                      <a:pt x="0" y="257"/>
                      <a:pt x="131" y="538"/>
                    </a:cubicBezTo>
                    <a:cubicBezTo>
                      <a:pt x="475" y="1280"/>
                      <a:pt x="767" y="2037"/>
                      <a:pt x="996" y="2825"/>
                    </a:cubicBezTo>
                    <a:cubicBezTo>
                      <a:pt x="1118" y="3243"/>
                      <a:pt x="1507" y="4220"/>
                      <a:pt x="1466" y="4732"/>
                    </a:cubicBezTo>
                    <a:lnTo>
                      <a:pt x="1466" y="4732"/>
                    </a:lnTo>
                    <a:cubicBezTo>
                      <a:pt x="1466" y="4733"/>
                      <a:pt x="1466" y="4733"/>
                      <a:pt x="1465" y="4733"/>
                    </a:cubicBezTo>
                    <a:lnTo>
                      <a:pt x="1465" y="4735"/>
                    </a:lnTo>
                    <a:lnTo>
                      <a:pt x="1457" y="4754"/>
                    </a:lnTo>
                    <a:cubicBezTo>
                      <a:pt x="1379" y="4923"/>
                      <a:pt x="1405" y="5135"/>
                      <a:pt x="1583" y="5234"/>
                    </a:cubicBezTo>
                    <a:lnTo>
                      <a:pt x="1608" y="5246"/>
                    </a:lnTo>
                    <a:cubicBezTo>
                      <a:pt x="1664" y="5277"/>
                      <a:pt x="1724" y="5292"/>
                      <a:pt x="1783" y="5292"/>
                    </a:cubicBezTo>
                    <a:cubicBezTo>
                      <a:pt x="1935" y="5292"/>
                      <a:pt x="2080" y="5197"/>
                      <a:pt x="2124" y="5036"/>
                    </a:cubicBezTo>
                    <a:cubicBezTo>
                      <a:pt x="2293" y="4422"/>
                      <a:pt x="1888" y="3396"/>
                      <a:pt x="1722" y="2800"/>
                    </a:cubicBezTo>
                    <a:cubicBezTo>
                      <a:pt x="1470" y="1899"/>
                      <a:pt x="1131" y="1030"/>
                      <a:pt x="737" y="182"/>
                    </a:cubicBezTo>
                    <a:cubicBezTo>
                      <a:pt x="678" y="54"/>
                      <a:pt x="577" y="1"/>
                      <a:pt x="474" y="1"/>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74" name="Google Shape;13413;p23">
                <a:extLst>
                  <a:ext uri="{FF2B5EF4-FFF2-40B4-BE49-F238E27FC236}">
                    <a16:creationId xmlns:a16="http://schemas.microsoft.com/office/drawing/2014/main" id="{0B88C3A4-F978-43EA-8888-347806F79D2F}"/>
                  </a:ext>
                </a:extLst>
              </p:cNvPr>
              <p:cNvSpPr/>
              <p:nvPr/>
            </p:nvSpPr>
            <p:spPr>
              <a:xfrm>
                <a:off x="1967750" y="693050"/>
                <a:ext cx="84675" cy="72225"/>
              </a:xfrm>
              <a:custGeom>
                <a:avLst/>
                <a:gdLst/>
                <a:ahLst/>
                <a:cxnLst/>
                <a:rect l="l" t="t" r="r" b="b"/>
                <a:pathLst>
                  <a:path w="3387" h="2889" extrusionOk="0">
                    <a:moveTo>
                      <a:pt x="499" y="0"/>
                    </a:moveTo>
                    <a:cubicBezTo>
                      <a:pt x="199" y="0"/>
                      <a:pt x="1" y="462"/>
                      <a:pt x="324" y="663"/>
                    </a:cubicBezTo>
                    <a:cubicBezTo>
                      <a:pt x="1202" y="1207"/>
                      <a:pt x="1970" y="1910"/>
                      <a:pt x="2589" y="2738"/>
                    </a:cubicBezTo>
                    <a:cubicBezTo>
                      <a:pt x="2668" y="2844"/>
                      <a:pt x="2777" y="2888"/>
                      <a:pt x="2884" y="2888"/>
                    </a:cubicBezTo>
                    <a:cubicBezTo>
                      <a:pt x="3140" y="2888"/>
                      <a:pt x="3386" y="2639"/>
                      <a:pt x="3195" y="2382"/>
                    </a:cubicBezTo>
                    <a:lnTo>
                      <a:pt x="3195" y="2382"/>
                    </a:lnTo>
                    <a:lnTo>
                      <a:pt x="3195" y="2384"/>
                    </a:lnTo>
                    <a:cubicBezTo>
                      <a:pt x="2502" y="1451"/>
                      <a:pt x="1665" y="670"/>
                      <a:pt x="679" y="56"/>
                    </a:cubicBezTo>
                    <a:cubicBezTo>
                      <a:pt x="617" y="17"/>
                      <a:pt x="556" y="0"/>
                      <a:pt x="499" y="0"/>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596" name="Google Shape;13414;p23">
              <a:extLst>
                <a:ext uri="{FF2B5EF4-FFF2-40B4-BE49-F238E27FC236}">
                  <a16:creationId xmlns:a16="http://schemas.microsoft.com/office/drawing/2014/main" id="{BFBA37E9-6E2D-4B4B-A4D2-D16E0669DE51}"/>
                </a:ext>
              </a:extLst>
            </p:cNvPr>
            <p:cNvGrpSpPr/>
            <p:nvPr/>
          </p:nvGrpSpPr>
          <p:grpSpPr>
            <a:xfrm rot="-10248639">
              <a:off x="8551122" y="915033"/>
              <a:ext cx="550904" cy="534214"/>
              <a:chOff x="1640584" y="2123500"/>
              <a:chExt cx="1148539" cy="1113743"/>
            </a:xfrm>
          </p:grpSpPr>
          <p:sp>
            <p:nvSpPr>
              <p:cNvPr id="906" name="Google Shape;13415;p23">
                <a:extLst>
                  <a:ext uri="{FF2B5EF4-FFF2-40B4-BE49-F238E27FC236}">
                    <a16:creationId xmlns:a16="http://schemas.microsoft.com/office/drawing/2014/main" id="{3603981E-0D92-412A-9CB4-2EC236CB77D9}"/>
                  </a:ext>
                </a:extLst>
              </p:cNvPr>
              <p:cNvSpPr/>
              <p:nvPr/>
            </p:nvSpPr>
            <p:spPr>
              <a:xfrm rot="1271479">
                <a:off x="1762549" y="2258456"/>
                <a:ext cx="904609" cy="843831"/>
              </a:xfrm>
              <a:custGeom>
                <a:avLst/>
                <a:gdLst/>
                <a:ahLst/>
                <a:cxnLst/>
                <a:rect l="l" t="t" r="r" b="b"/>
                <a:pathLst>
                  <a:path w="56845" h="53015" extrusionOk="0">
                    <a:moveTo>
                      <a:pt x="35396" y="1"/>
                    </a:moveTo>
                    <a:cubicBezTo>
                      <a:pt x="35352" y="1"/>
                      <a:pt x="35310" y="7"/>
                      <a:pt x="35268" y="20"/>
                    </a:cubicBezTo>
                    <a:cubicBezTo>
                      <a:pt x="29606" y="1731"/>
                      <a:pt x="27381" y="5963"/>
                      <a:pt x="27381" y="5963"/>
                    </a:cubicBezTo>
                    <a:cubicBezTo>
                      <a:pt x="25115" y="2600"/>
                      <a:pt x="21471" y="509"/>
                      <a:pt x="19933" y="509"/>
                    </a:cubicBezTo>
                    <a:cubicBezTo>
                      <a:pt x="19662" y="509"/>
                      <a:pt x="19457" y="573"/>
                      <a:pt x="19336" y="707"/>
                    </a:cubicBezTo>
                    <a:cubicBezTo>
                      <a:pt x="16611" y="3709"/>
                      <a:pt x="17272" y="9556"/>
                      <a:pt x="17272" y="9556"/>
                    </a:cubicBezTo>
                    <a:cubicBezTo>
                      <a:pt x="14925" y="7571"/>
                      <a:pt x="11354" y="6722"/>
                      <a:pt x="9240" y="6722"/>
                    </a:cubicBezTo>
                    <a:cubicBezTo>
                      <a:pt x="8235" y="6722"/>
                      <a:pt x="7559" y="6914"/>
                      <a:pt x="7502" y="7268"/>
                    </a:cubicBezTo>
                    <a:cubicBezTo>
                      <a:pt x="6788" y="11712"/>
                      <a:pt x="9820" y="16427"/>
                      <a:pt x="9820" y="16427"/>
                    </a:cubicBezTo>
                    <a:cubicBezTo>
                      <a:pt x="9719" y="16424"/>
                      <a:pt x="9619" y="16422"/>
                      <a:pt x="9518" y="16422"/>
                    </a:cubicBezTo>
                    <a:cubicBezTo>
                      <a:pt x="5513" y="16422"/>
                      <a:pt x="1643" y="18911"/>
                      <a:pt x="1936" y="19982"/>
                    </a:cubicBezTo>
                    <a:cubicBezTo>
                      <a:pt x="2920" y="23572"/>
                      <a:pt x="7626" y="25662"/>
                      <a:pt x="7626" y="25662"/>
                    </a:cubicBezTo>
                    <a:cubicBezTo>
                      <a:pt x="3989" y="27243"/>
                      <a:pt x="1" y="32676"/>
                      <a:pt x="1290" y="33550"/>
                    </a:cubicBezTo>
                    <a:cubicBezTo>
                      <a:pt x="4116" y="35461"/>
                      <a:pt x="9044" y="35902"/>
                      <a:pt x="9044" y="35902"/>
                    </a:cubicBezTo>
                    <a:cubicBezTo>
                      <a:pt x="7268" y="39093"/>
                      <a:pt x="7224" y="45603"/>
                      <a:pt x="8726" y="45699"/>
                    </a:cubicBezTo>
                    <a:cubicBezTo>
                      <a:pt x="8993" y="45716"/>
                      <a:pt x="9260" y="45724"/>
                      <a:pt x="9526" y="45724"/>
                    </a:cubicBezTo>
                    <a:cubicBezTo>
                      <a:pt x="13221" y="45724"/>
                      <a:pt x="16726" y="44215"/>
                      <a:pt x="16726" y="44215"/>
                    </a:cubicBezTo>
                    <a:cubicBezTo>
                      <a:pt x="16898" y="48226"/>
                      <a:pt x="19702" y="52226"/>
                      <a:pt x="20688" y="52226"/>
                    </a:cubicBezTo>
                    <a:cubicBezTo>
                      <a:pt x="20714" y="52226"/>
                      <a:pt x="20740" y="52223"/>
                      <a:pt x="20764" y="52217"/>
                    </a:cubicBezTo>
                    <a:cubicBezTo>
                      <a:pt x="24220" y="51360"/>
                      <a:pt x="28005" y="47880"/>
                      <a:pt x="28005" y="47880"/>
                    </a:cubicBezTo>
                    <a:cubicBezTo>
                      <a:pt x="29652" y="50276"/>
                      <a:pt x="34128" y="53015"/>
                      <a:pt x="35913" y="53015"/>
                    </a:cubicBezTo>
                    <a:cubicBezTo>
                      <a:pt x="36221" y="53015"/>
                      <a:pt x="36449" y="52933"/>
                      <a:pt x="36569" y="52754"/>
                    </a:cubicBezTo>
                    <a:cubicBezTo>
                      <a:pt x="38444" y="49941"/>
                      <a:pt x="38370" y="45144"/>
                      <a:pt x="38370" y="45143"/>
                    </a:cubicBezTo>
                    <a:lnTo>
                      <a:pt x="38370" y="45143"/>
                    </a:lnTo>
                    <a:cubicBezTo>
                      <a:pt x="39785" y="46033"/>
                      <a:pt x="43750" y="47047"/>
                      <a:pt x="45784" y="47047"/>
                    </a:cubicBezTo>
                    <a:cubicBezTo>
                      <a:pt x="46461" y="47047"/>
                      <a:pt x="46924" y="46935"/>
                      <a:pt x="47009" y="46669"/>
                    </a:cubicBezTo>
                    <a:cubicBezTo>
                      <a:pt x="48133" y="43166"/>
                      <a:pt x="46722" y="37648"/>
                      <a:pt x="46722" y="37648"/>
                    </a:cubicBezTo>
                    <a:lnTo>
                      <a:pt x="46722" y="37648"/>
                    </a:lnTo>
                    <a:cubicBezTo>
                      <a:pt x="47145" y="37687"/>
                      <a:pt x="47575" y="37706"/>
                      <a:pt x="48008" y="37706"/>
                    </a:cubicBezTo>
                    <a:cubicBezTo>
                      <a:pt x="52176" y="37706"/>
                      <a:pt x="56525" y="36007"/>
                      <a:pt x="56285" y="34888"/>
                    </a:cubicBezTo>
                    <a:cubicBezTo>
                      <a:pt x="55341" y="30484"/>
                      <a:pt x="51040" y="27949"/>
                      <a:pt x="51040" y="27949"/>
                    </a:cubicBezTo>
                    <a:cubicBezTo>
                      <a:pt x="55565" y="25201"/>
                      <a:pt x="56845" y="20013"/>
                      <a:pt x="56359" y="19309"/>
                    </a:cubicBezTo>
                    <a:cubicBezTo>
                      <a:pt x="54208" y="16192"/>
                      <a:pt x="48336" y="15495"/>
                      <a:pt x="48336" y="15495"/>
                    </a:cubicBezTo>
                    <a:cubicBezTo>
                      <a:pt x="49299" y="11742"/>
                      <a:pt x="48265" y="6225"/>
                      <a:pt x="47152" y="6125"/>
                    </a:cubicBezTo>
                    <a:cubicBezTo>
                      <a:pt x="46889" y="6101"/>
                      <a:pt x="46625" y="6090"/>
                      <a:pt x="46362" y="6090"/>
                    </a:cubicBezTo>
                    <a:cubicBezTo>
                      <a:pt x="42495" y="6090"/>
                      <a:pt x="38746" y="8476"/>
                      <a:pt x="38746" y="8476"/>
                    </a:cubicBezTo>
                    <a:cubicBezTo>
                      <a:pt x="38806" y="6123"/>
                      <a:pt x="36758" y="1"/>
                      <a:pt x="353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07" name="Google Shape;13416;p23">
                <a:extLst>
                  <a:ext uri="{FF2B5EF4-FFF2-40B4-BE49-F238E27FC236}">
                    <a16:creationId xmlns:a16="http://schemas.microsoft.com/office/drawing/2014/main" id="{1D5DB673-BE0D-443E-9409-7F4228C0C6A7}"/>
                  </a:ext>
                </a:extLst>
              </p:cNvPr>
              <p:cNvSpPr/>
              <p:nvPr/>
            </p:nvSpPr>
            <p:spPr>
              <a:xfrm rot="1271479">
                <a:off x="2043800" y="2229405"/>
                <a:ext cx="217046" cy="214591"/>
              </a:xfrm>
              <a:custGeom>
                <a:avLst/>
                <a:gdLst/>
                <a:ahLst/>
                <a:cxnLst/>
                <a:rect l="l" t="t" r="r" b="b"/>
                <a:pathLst>
                  <a:path w="13639" h="13482" extrusionOk="0">
                    <a:moveTo>
                      <a:pt x="8915" y="1"/>
                    </a:moveTo>
                    <a:cubicBezTo>
                      <a:pt x="6531" y="3083"/>
                      <a:pt x="7142" y="8501"/>
                      <a:pt x="7142" y="8501"/>
                    </a:cubicBezTo>
                    <a:cubicBezTo>
                      <a:pt x="5098" y="6774"/>
                      <a:pt x="2129" y="5905"/>
                      <a:pt x="0" y="5711"/>
                    </a:cubicBezTo>
                    <a:lnTo>
                      <a:pt x="0" y="5711"/>
                    </a:lnTo>
                    <a:cubicBezTo>
                      <a:pt x="2533" y="8718"/>
                      <a:pt x="5814" y="11123"/>
                      <a:pt x="8977" y="13481"/>
                    </a:cubicBezTo>
                    <a:cubicBezTo>
                      <a:pt x="10354" y="12249"/>
                      <a:pt x="11939" y="11246"/>
                      <a:pt x="13639" y="10497"/>
                    </a:cubicBezTo>
                    <a:cubicBezTo>
                      <a:pt x="11208" y="7496"/>
                      <a:pt x="9928" y="3750"/>
                      <a:pt x="8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08" name="Google Shape;13417;p23">
                <a:extLst>
                  <a:ext uri="{FF2B5EF4-FFF2-40B4-BE49-F238E27FC236}">
                    <a16:creationId xmlns:a16="http://schemas.microsoft.com/office/drawing/2014/main" id="{23DD0DDA-B6DD-4CF4-87FF-DA098649271A}"/>
                  </a:ext>
                </a:extLst>
              </p:cNvPr>
              <p:cNvSpPr/>
              <p:nvPr/>
            </p:nvSpPr>
            <p:spPr>
              <a:xfrm rot="1271479">
                <a:off x="1818667" y="2469776"/>
                <a:ext cx="201037" cy="165264"/>
              </a:xfrm>
              <a:custGeom>
                <a:avLst/>
                <a:gdLst/>
                <a:ahLst/>
                <a:cxnLst/>
                <a:rect l="l" t="t" r="r" b="b"/>
                <a:pathLst>
                  <a:path w="12633" h="10383" extrusionOk="0">
                    <a:moveTo>
                      <a:pt x="248" y="1"/>
                    </a:moveTo>
                    <a:lnTo>
                      <a:pt x="248" y="1"/>
                    </a:lnTo>
                    <a:cubicBezTo>
                      <a:pt x="1531" y="3250"/>
                      <a:pt x="5751" y="5125"/>
                      <a:pt x="5751" y="5125"/>
                    </a:cubicBezTo>
                    <a:cubicBezTo>
                      <a:pt x="3542" y="6087"/>
                      <a:pt x="1206" y="8466"/>
                      <a:pt x="0" y="10383"/>
                    </a:cubicBezTo>
                    <a:cubicBezTo>
                      <a:pt x="3854" y="9387"/>
                      <a:pt x="7612" y="8030"/>
                      <a:pt x="11383" y="6719"/>
                    </a:cubicBezTo>
                    <a:cubicBezTo>
                      <a:pt x="11520" y="4747"/>
                      <a:pt x="11961" y="2776"/>
                      <a:pt x="12633" y="954"/>
                    </a:cubicBezTo>
                    <a:lnTo>
                      <a:pt x="12633" y="954"/>
                    </a:lnTo>
                    <a:cubicBezTo>
                      <a:pt x="11706" y="975"/>
                      <a:pt x="10779" y="990"/>
                      <a:pt x="9853" y="990"/>
                    </a:cubicBezTo>
                    <a:cubicBezTo>
                      <a:pt x="6607" y="990"/>
                      <a:pt x="3378" y="803"/>
                      <a:pt x="2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09" name="Google Shape;13418;p23">
                <a:extLst>
                  <a:ext uri="{FF2B5EF4-FFF2-40B4-BE49-F238E27FC236}">
                    <a16:creationId xmlns:a16="http://schemas.microsoft.com/office/drawing/2014/main" id="{A212AB97-BF83-4880-997A-C1893D209416}"/>
                  </a:ext>
                </a:extLst>
              </p:cNvPr>
              <p:cNvSpPr/>
              <p:nvPr/>
            </p:nvSpPr>
            <p:spPr>
              <a:xfrm rot="1271479">
                <a:off x="2403186" y="2365849"/>
                <a:ext cx="194369" cy="207635"/>
              </a:xfrm>
              <a:custGeom>
                <a:avLst/>
                <a:gdLst/>
                <a:ahLst/>
                <a:cxnLst/>
                <a:rect l="l" t="t" r="r" b="b"/>
                <a:pathLst>
                  <a:path w="12214" h="13045" extrusionOk="0">
                    <a:moveTo>
                      <a:pt x="2344" y="0"/>
                    </a:moveTo>
                    <a:cubicBezTo>
                      <a:pt x="1400" y="2919"/>
                      <a:pt x="444" y="5827"/>
                      <a:pt x="49" y="8888"/>
                    </a:cubicBezTo>
                    <a:cubicBezTo>
                      <a:pt x="39" y="8957"/>
                      <a:pt x="23" y="9025"/>
                      <a:pt x="1" y="9091"/>
                    </a:cubicBezTo>
                    <a:cubicBezTo>
                      <a:pt x="2812" y="9644"/>
                      <a:pt x="5549" y="11061"/>
                      <a:pt x="7735" y="13045"/>
                    </a:cubicBezTo>
                    <a:cubicBezTo>
                      <a:pt x="9038" y="10211"/>
                      <a:pt x="10339" y="7377"/>
                      <a:pt x="12214" y="4935"/>
                    </a:cubicBezTo>
                    <a:cubicBezTo>
                      <a:pt x="12178" y="4935"/>
                      <a:pt x="12142" y="4935"/>
                      <a:pt x="12106" y="4935"/>
                    </a:cubicBezTo>
                    <a:cubicBezTo>
                      <a:pt x="8239" y="4935"/>
                      <a:pt x="4490" y="7318"/>
                      <a:pt x="4490" y="7318"/>
                    </a:cubicBezTo>
                    <a:cubicBezTo>
                      <a:pt x="4532" y="5604"/>
                      <a:pt x="3458" y="1891"/>
                      <a:pt x="2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10" name="Google Shape;13419;p23">
                <a:extLst>
                  <a:ext uri="{FF2B5EF4-FFF2-40B4-BE49-F238E27FC236}">
                    <a16:creationId xmlns:a16="http://schemas.microsoft.com/office/drawing/2014/main" id="{F4968B92-6D24-49E8-A5DA-5A631F3B99A8}"/>
                  </a:ext>
                </a:extLst>
              </p:cNvPr>
              <p:cNvSpPr/>
              <p:nvPr/>
            </p:nvSpPr>
            <p:spPr>
              <a:xfrm rot="1271479">
                <a:off x="2152760" y="2903541"/>
                <a:ext cx="184964" cy="227467"/>
              </a:xfrm>
              <a:custGeom>
                <a:avLst/>
                <a:gdLst/>
                <a:ahLst/>
                <a:cxnLst/>
                <a:rect l="l" t="t" r="r" b="b"/>
                <a:pathLst>
                  <a:path w="11623" h="14291" extrusionOk="0">
                    <a:moveTo>
                      <a:pt x="5761" y="0"/>
                    </a:moveTo>
                    <a:cubicBezTo>
                      <a:pt x="4396" y="985"/>
                      <a:pt x="2900" y="1788"/>
                      <a:pt x="1293" y="2363"/>
                    </a:cubicBezTo>
                    <a:cubicBezTo>
                      <a:pt x="870" y="2514"/>
                      <a:pt x="438" y="2648"/>
                      <a:pt x="1" y="2770"/>
                    </a:cubicBezTo>
                    <a:cubicBezTo>
                      <a:pt x="515" y="4345"/>
                      <a:pt x="1069" y="5906"/>
                      <a:pt x="1666" y="7454"/>
                    </a:cubicBezTo>
                    <a:cubicBezTo>
                      <a:pt x="2544" y="9720"/>
                      <a:pt x="3742" y="11962"/>
                      <a:pt x="4558" y="14290"/>
                    </a:cubicBezTo>
                    <a:cubicBezTo>
                      <a:pt x="6397" y="11470"/>
                      <a:pt x="6324" y="6735"/>
                      <a:pt x="6324" y="6735"/>
                    </a:cubicBezTo>
                    <a:lnTo>
                      <a:pt x="6324" y="6735"/>
                    </a:lnTo>
                    <a:cubicBezTo>
                      <a:pt x="7334" y="7372"/>
                      <a:pt x="9643" y="8070"/>
                      <a:pt x="11622" y="8417"/>
                    </a:cubicBezTo>
                    <a:cubicBezTo>
                      <a:pt x="9322" y="5887"/>
                      <a:pt x="7404" y="3005"/>
                      <a:pt x="57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11" name="Google Shape;13420;p23">
                <a:extLst>
                  <a:ext uri="{FF2B5EF4-FFF2-40B4-BE49-F238E27FC236}">
                    <a16:creationId xmlns:a16="http://schemas.microsoft.com/office/drawing/2014/main" id="{33E8C347-353B-4B34-9E42-3A40620005D5}"/>
                  </a:ext>
                </a:extLst>
              </p:cNvPr>
              <p:cNvSpPr/>
              <p:nvPr/>
            </p:nvSpPr>
            <p:spPr>
              <a:xfrm rot="1271479">
                <a:off x="2431535" y="2719191"/>
                <a:ext cx="194591" cy="211280"/>
              </a:xfrm>
              <a:custGeom>
                <a:avLst/>
                <a:gdLst/>
                <a:ahLst/>
                <a:cxnLst/>
                <a:rect l="l" t="t" r="r" b="b"/>
                <a:pathLst>
                  <a:path w="12228" h="13274" extrusionOk="0">
                    <a:moveTo>
                      <a:pt x="12228" y="1"/>
                    </a:moveTo>
                    <a:lnTo>
                      <a:pt x="12228" y="1"/>
                    </a:lnTo>
                    <a:cubicBezTo>
                      <a:pt x="8942" y="1214"/>
                      <a:pt x="5626" y="2337"/>
                      <a:pt x="2266" y="3318"/>
                    </a:cubicBezTo>
                    <a:cubicBezTo>
                      <a:pt x="2060" y="3479"/>
                      <a:pt x="1797" y="3561"/>
                      <a:pt x="1534" y="3561"/>
                    </a:cubicBezTo>
                    <a:cubicBezTo>
                      <a:pt x="1499" y="3561"/>
                      <a:pt x="1464" y="3560"/>
                      <a:pt x="1429" y="3557"/>
                    </a:cubicBezTo>
                    <a:cubicBezTo>
                      <a:pt x="1381" y="3571"/>
                      <a:pt x="1333" y="3583"/>
                      <a:pt x="1285" y="3597"/>
                    </a:cubicBezTo>
                    <a:cubicBezTo>
                      <a:pt x="1245" y="4586"/>
                      <a:pt x="1175" y="5572"/>
                      <a:pt x="1012" y="6549"/>
                    </a:cubicBezTo>
                    <a:cubicBezTo>
                      <a:pt x="821" y="7686"/>
                      <a:pt x="470" y="8759"/>
                      <a:pt x="1" y="9781"/>
                    </a:cubicBezTo>
                    <a:cubicBezTo>
                      <a:pt x="3986" y="11247"/>
                      <a:pt x="8029" y="12508"/>
                      <a:pt x="12199" y="13273"/>
                    </a:cubicBezTo>
                    <a:cubicBezTo>
                      <a:pt x="11088" y="9124"/>
                      <a:pt x="7054" y="6747"/>
                      <a:pt x="7054" y="6747"/>
                    </a:cubicBezTo>
                    <a:cubicBezTo>
                      <a:pt x="10097" y="4899"/>
                      <a:pt x="11671" y="1949"/>
                      <a:pt x="12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12" name="Google Shape;13421;p23">
                <a:extLst>
                  <a:ext uri="{FF2B5EF4-FFF2-40B4-BE49-F238E27FC236}">
                    <a16:creationId xmlns:a16="http://schemas.microsoft.com/office/drawing/2014/main" id="{C052DACB-EAED-49BB-9A01-913C2A83170F}"/>
                  </a:ext>
                </a:extLst>
              </p:cNvPr>
              <p:cNvSpPr/>
              <p:nvPr/>
            </p:nvSpPr>
            <p:spPr>
              <a:xfrm rot="1271479">
                <a:off x="1803822" y="2773451"/>
                <a:ext cx="226880" cy="197926"/>
              </a:xfrm>
              <a:custGeom>
                <a:avLst/>
                <a:gdLst/>
                <a:ahLst/>
                <a:cxnLst/>
                <a:rect l="l" t="t" r="r" b="b"/>
                <a:pathLst>
                  <a:path w="14257" h="12435" extrusionOk="0">
                    <a:moveTo>
                      <a:pt x="8763" y="1"/>
                    </a:moveTo>
                    <a:cubicBezTo>
                      <a:pt x="5793" y="2292"/>
                      <a:pt x="2871" y="4645"/>
                      <a:pt x="1" y="7062"/>
                    </a:cubicBezTo>
                    <a:cubicBezTo>
                      <a:pt x="142" y="7267"/>
                      <a:pt x="309" y="7387"/>
                      <a:pt x="504" y="7400"/>
                    </a:cubicBezTo>
                    <a:cubicBezTo>
                      <a:pt x="772" y="7417"/>
                      <a:pt x="1040" y="7425"/>
                      <a:pt x="1308" y="7425"/>
                    </a:cubicBezTo>
                    <a:cubicBezTo>
                      <a:pt x="5000" y="7425"/>
                      <a:pt x="8504" y="5917"/>
                      <a:pt x="8504" y="5917"/>
                    </a:cubicBezTo>
                    <a:cubicBezTo>
                      <a:pt x="8611" y="8416"/>
                      <a:pt x="9740" y="10909"/>
                      <a:pt x="10814" y="12435"/>
                    </a:cubicBezTo>
                    <a:cubicBezTo>
                      <a:pt x="11902" y="9272"/>
                      <a:pt x="13051" y="6131"/>
                      <a:pt x="14257" y="3011"/>
                    </a:cubicBezTo>
                    <a:cubicBezTo>
                      <a:pt x="12207" y="2454"/>
                      <a:pt x="10307" y="1474"/>
                      <a:pt x="8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13" name="Google Shape;13422;p23">
                <a:extLst>
                  <a:ext uri="{FF2B5EF4-FFF2-40B4-BE49-F238E27FC236}">
                    <a16:creationId xmlns:a16="http://schemas.microsoft.com/office/drawing/2014/main" id="{BD04EC57-781A-4B4E-9F0D-EDE0229D0156}"/>
                  </a:ext>
                </a:extLst>
              </p:cNvPr>
              <p:cNvSpPr/>
              <p:nvPr/>
            </p:nvSpPr>
            <p:spPr>
              <a:xfrm rot="1271479">
                <a:off x="1846296" y="2382750"/>
                <a:ext cx="740221" cy="616284"/>
              </a:xfrm>
              <a:custGeom>
                <a:avLst/>
                <a:gdLst/>
                <a:ahLst/>
                <a:cxnLst/>
                <a:rect l="l" t="t" r="r" b="b"/>
                <a:pathLst>
                  <a:path w="46515" h="38719" extrusionOk="0">
                    <a:moveTo>
                      <a:pt x="24350" y="1"/>
                    </a:moveTo>
                    <a:cubicBezTo>
                      <a:pt x="19289" y="1"/>
                      <a:pt x="14009" y="2098"/>
                      <a:pt x="9261" y="6881"/>
                    </a:cubicBezTo>
                    <a:cubicBezTo>
                      <a:pt x="0" y="16215"/>
                      <a:pt x="4277" y="29356"/>
                      <a:pt x="12174" y="34990"/>
                    </a:cubicBezTo>
                    <a:cubicBezTo>
                      <a:pt x="15757" y="37546"/>
                      <a:pt x="19622" y="38719"/>
                      <a:pt x="23394" y="38719"/>
                    </a:cubicBezTo>
                    <a:cubicBezTo>
                      <a:pt x="28681" y="38719"/>
                      <a:pt x="33785" y="36414"/>
                      <a:pt x="37670" y="32383"/>
                    </a:cubicBezTo>
                    <a:cubicBezTo>
                      <a:pt x="43969" y="25850"/>
                      <a:pt x="46515" y="14053"/>
                      <a:pt x="38766" y="6309"/>
                    </a:cubicBezTo>
                    <a:cubicBezTo>
                      <a:pt x="34788" y="2334"/>
                      <a:pt x="29690" y="1"/>
                      <a:pt x="24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14" name="Google Shape;13423;p23">
                <a:extLst>
                  <a:ext uri="{FF2B5EF4-FFF2-40B4-BE49-F238E27FC236}">
                    <a16:creationId xmlns:a16="http://schemas.microsoft.com/office/drawing/2014/main" id="{7568EB1E-E26D-4815-82CD-BB8A56408F30}"/>
                  </a:ext>
                </a:extLst>
              </p:cNvPr>
              <p:cNvSpPr/>
              <p:nvPr/>
            </p:nvSpPr>
            <p:spPr>
              <a:xfrm rot="1271479">
                <a:off x="1909215" y="2386231"/>
                <a:ext cx="631770" cy="616029"/>
              </a:xfrm>
              <a:custGeom>
                <a:avLst/>
                <a:gdLst/>
                <a:ahLst/>
                <a:cxnLst/>
                <a:rect l="l" t="t" r="r" b="b"/>
                <a:pathLst>
                  <a:path w="39700" h="38703" extrusionOk="0">
                    <a:moveTo>
                      <a:pt x="20355" y="0"/>
                    </a:moveTo>
                    <a:cubicBezTo>
                      <a:pt x="19641" y="0"/>
                      <a:pt x="18927" y="42"/>
                      <a:pt x="18216" y="124"/>
                    </a:cubicBezTo>
                    <a:cubicBezTo>
                      <a:pt x="18772" y="2543"/>
                      <a:pt x="19121" y="5005"/>
                      <a:pt x="19485" y="7467"/>
                    </a:cubicBezTo>
                    <a:cubicBezTo>
                      <a:pt x="19592" y="8182"/>
                      <a:pt x="19069" y="8546"/>
                      <a:pt x="18505" y="8546"/>
                    </a:cubicBezTo>
                    <a:cubicBezTo>
                      <a:pt x="17966" y="8546"/>
                      <a:pt x="17388" y="8213"/>
                      <a:pt x="17288" y="7537"/>
                    </a:cubicBezTo>
                    <a:cubicBezTo>
                      <a:pt x="16936" y="5173"/>
                      <a:pt x="16593" y="2820"/>
                      <a:pt x="16050" y="510"/>
                    </a:cubicBezTo>
                    <a:cubicBezTo>
                      <a:pt x="14899" y="787"/>
                      <a:pt x="13774" y="1167"/>
                      <a:pt x="12692" y="1646"/>
                    </a:cubicBezTo>
                    <a:cubicBezTo>
                      <a:pt x="14261" y="4362"/>
                      <a:pt x="15689" y="7156"/>
                      <a:pt x="17065" y="9979"/>
                    </a:cubicBezTo>
                    <a:cubicBezTo>
                      <a:pt x="17494" y="10858"/>
                      <a:pt x="16724" y="11696"/>
                      <a:pt x="16007" y="11696"/>
                    </a:cubicBezTo>
                    <a:cubicBezTo>
                      <a:pt x="15694" y="11696"/>
                      <a:pt x="15391" y="11536"/>
                      <a:pt x="15202" y="11150"/>
                    </a:cubicBezTo>
                    <a:cubicBezTo>
                      <a:pt x="13796" y="8264"/>
                      <a:pt x="12336" y="5409"/>
                      <a:pt x="10727" y="2638"/>
                    </a:cubicBezTo>
                    <a:cubicBezTo>
                      <a:pt x="10018" y="3043"/>
                      <a:pt x="9332" y="3484"/>
                      <a:pt x="8669" y="3960"/>
                    </a:cubicBezTo>
                    <a:cubicBezTo>
                      <a:pt x="10418" y="6440"/>
                      <a:pt x="12214" y="8883"/>
                      <a:pt x="14117" y="11248"/>
                    </a:cubicBezTo>
                    <a:cubicBezTo>
                      <a:pt x="14753" y="12039"/>
                      <a:pt x="13971" y="12856"/>
                      <a:pt x="13155" y="12856"/>
                    </a:cubicBezTo>
                    <a:cubicBezTo>
                      <a:pt x="12831" y="12856"/>
                      <a:pt x="12501" y="12728"/>
                      <a:pt x="12253" y="12419"/>
                    </a:cubicBezTo>
                    <a:cubicBezTo>
                      <a:pt x="10400" y="10114"/>
                      <a:pt x="8647" y="7736"/>
                      <a:pt x="6940" y="5324"/>
                    </a:cubicBezTo>
                    <a:cubicBezTo>
                      <a:pt x="6378" y="5806"/>
                      <a:pt x="5819" y="6319"/>
                      <a:pt x="5269" y="6873"/>
                    </a:cubicBezTo>
                    <a:cubicBezTo>
                      <a:pt x="4733" y="7414"/>
                      <a:pt x="4228" y="7986"/>
                      <a:pt x="3756" y="8584"/>
                    </a:cubicBezTo>
                    <a:cubicBezTo>
                      <a:pt x="5645" y="9775"/>
                      <a:pt x="7551" y="10937"/>
                      <a:pt x="9476" y="12069"/>
                    </a:cubicBezTo>
                    <a:cubicBezTo>
                      <a:pt x="10507" y="12677"/>
                      <a:pt x="9914" y="14161"/>
                      <a:pt x="8966" y="14161"/>
                    </a:cubicBezTo>
                    <a:cubicBezTo>
                      <a:pt x="8795" y="14161"/>
                      <a:pt x="8613" y="14113"/>
                      <a:pt x="8426" y="14003"/>
                    </a:cubicBezTo>
                    <a:cubicBezTo>
                      <a:pt x="6433" y="12829"/>
                      <a:pt x="4457" y="11624"/>
                      <a:pt x="2501" y="10389"/>
                    </a:cubicBezTo>
                    <a:cubicBezTo>
                      <a:pt x="1824" y="11499"/>
                      <a:pt x="1277" y="12682"/>
                      <a:pt x="869" y="13915"/>
                    </a:cubicBezTo>
                    <a:cubicBezTo>
                      <a:pt x="2705" y="14530"/>
                      <a:pt x="4581" y="15032"/>
                      <a:pt x="6440" y="15580"/>
                    </a:cubicBezTo>
                    <a:cubicBezTo>
                      <a:pt x="7678" y="15945"/>
                      <a:pt x="7358" y="17768"/>
                      <a:pt x="6251" y="17768"/>
                    </a:cubicBezTo>
                    <a:cubicBezTo>
                      <a:pt x="6148" y="17768"/>
                      <a:pt x="6038" y="17753"/>
                      <a:pt x="5922" y="17718"/>
                    </a:cubicBezTo>
                    <a:cubicBezTo>
                      <a:pt x="4051" y="17167"/>
                      <a:pt x="2171" y="16650"/>
                      <a:pt x="323" y="16036"/>
                    </a:cubicBezTo>
                    <a:cubicBezTo>
                      <a:pt x="97" y="17244"/>
                      <a:pt x="1" y="18472"/>
                      <a:pt x="38" y="19700"/>
                    </a:cubicBezTo>
                    <a:cubicBezTo>
                      <a:pt x="860" y="19779"/>
                      <a:pt x="1686" y="19805"/>
                      <a:pt x="2515" y="19805"/>
                    </a:cubicBezTo>
                    <a:cubicBezTo>
                      <a:pt x="3198" y="19805"/>
                      <a:pt x="3883" y="19787"/>
                      <a:pt x="4571" y="19765"/>
                    </a:cubicBezTo>
                    <a:cubicBezTo>
                      <a:pt x="4585" y="19765"/>
                      <a:pt x="4599" y="19765"/>
                      <a:pt x="4613" y="19765"/>
                    </a:cubicBezTo>
                    <a:cubicBezTo>
                      <a:pt x="5989" y="19765"/>
                      <a:pt x="6043" y="21921"/>
                      <a:pt x="4641" y="21965"/>
                    </a:cubicBezTo>
                    <a:cubicBezTo>
                      <a:pt x="3953" y="21986"/>
                      <a:pt x="3266" y="22002"/>
                      <a:pt x="2581" y="22002"/>
                    </a:cubicBezTo>
                    <a:cubicBezTo>
                      <a:pt x="1797" y="22002"/>
                      <a:pt x="1016" y="21981"/>
                      <a:pt x="238" y="21921"/>
                    </a:cubicBezTo>
                    <a:lnTo>
                      <a:pt x="238" y="21921"/>
                    </a:lnTo>
                    <a:cubicBezTo>
                      <a:pt x="433" y="23190"/>
                      <a:pt x="754" y="24434"/>
                      <a:pt x="1196" y="25639"/>
                    </a:cubicBezTo>
                    <a:cubicBezTo>
                      <a:pt x="2801" y="25164"/>
                      <a:pt x="4371" y="24224"/>
                      <a:pt x="5791" y="23611"/>
                    </a:cubicBezTo>
                    <a:cubicBezTo>
                      <a:pt x="5941" y="23546"/>
                      <a:pt x="6083" y="23517"/>
                      <a:pt x="6214" y="23517"/>
                    </a:cubicBezTo>
                    <a:cubicBezTo>
                      <a:pt x="7215" y="23517"/>
                      <a:pt x="7579" y="25223"/>
                      <a:pt x="6442" y="25713"/>
                    </a:cubicBezTo>
                    <a:cubicBezTo>
                      <a:pt x="4988" y="26340"/>
                      <a:pt x="3535" y="27109"/>
                      <a:pt x="2029" y="27605"/>
                    </a:cubicBezTo>
                    <a:cubicBezTo>
                      <a:pt x="2620" y="28812"/>
                      <a:pt x="3329" y="29958"/>
                      <a:pt x="4146" y="31025"/>
                    </a:cubicBezTo>
                    <a:cubicBezTo>
                      <a:pt x="5524" y="29617"/>
                      <a:pt x="6984" y="28292"/>
                      <a:pt x="8519" y="27056"/>
                    </a:cubicBezTo>
                    <a:cubicBezTo>
                      <a:pt x="8722" y="26892"/>
                      <a:pt x="8927" y="26822"/>
                      <a:pt x="9119" y="26822"/>
                    </a:cubicBezTo>
                    <a:cubicBezTo>
                      <a:pt x="9972" y="26822"/>
                      <a:pt x="10578" y="28203"/>
                      <a:pt x="9690" y="28919"/>
                    </a:cubicBezTo>
                    <a:cubicBezTo>
                      <a:pt x="8235" y="30092"/>
                      <a:pt x="6869" y="31365"/>
                      <a:pt x="5574" y="32710"/>
                    </a:cubicBezTo>
                    <a:cubicBezTo>
                      <a:pt x="6383" y="33558"/>
                      <a:pt x="7256" y="34322"/>
                      <a:pt x="8181" y="34982"/>
                    </a:cubicBezTo>
                    <a:cubicBezTo>
                      <a:pt x="8481" y="35196"/>
                      <a:pt x="8783" y="35397"/>
                      <a:pt x="9086" y="35592"/>
                    </a:cubicBezTo>
                    <a:lnTo>
                      <a:pt x="10909" y="30734"/>
                    </a:lnTo>
                    <a:cubicBezTo>
                      <a:pt x="11108" y="30202"/>
                      <a:pt x="11581" y="29969"/>
                      <a:pt x="12038" y="29969"/>
                    </a:cubicBezTo>
                    <a:cubicBezTo>
                      <a:pt x="12706" y="29969"/>
                      <a:pt x="13342" y="30466"/>
                      <a:pt x="13047" y="31251"/>
                    </a:cubicBezTo>
                    <a:lnTo>
                      <a:pt x="11010" y="36684"/>
                    </a:lnTo>
                    <a:cubicBezTo>
                      <a:pt x="12215" y="37291"/>
                      <a:pt x="13482" y="37770"/>
                      <a:pt x="14787" y="38111"/>
                    </a:cubicBezTo>
                    <a:cubicBezTo>
                      <a:pt x="15007" y="36170"/>
                      <a:pt x="15156" y="34223"/>
                      <a:pt x="15298" y="32276"/>
                    </a:cubicBezTo>
                    <a:cubicBezTo>
                      <a:pt x="15351" y="31557"/>
                      <a:pt x="15956" y="31186"/>
                      <a:pt x="16519" y="31186"/>
                    </a:cubicBezTo>
                    <a:cubicBezTo>
                      <a:pt x="17052" y="31186"/>
                      <a:pt x="17547" y="31520"/>
                      <a:pt x="17496" y="32206"/>
                    </a:cubicBezTo>
                    <a:cubicBezTo>
                      <a:pt x="17342" y="34319"/>
                      <a:pt x="17172" y="36431"/>
                      <a:pt x="16935" y="38537"/>
                    </a:cubicBezTo>
                    <a:cubicBezTo>
                      <a:pt x="17749" y="38647"/>
                      <a:pt x="18569" y="38703"/>
                      <a:pt x="19389" y="38703"/>
                    </a:cubicBezTo>
                    <a:cubicBezTo>
                      <a:pt x="20042" y="38703"/>
                      <a:pt x="20695" y="38667"/>
                      <a:pt x="21346" y="38597"/>
                    </a:cubicBezTo>
                    <a:cubicBezTo>
                      <a:pt x="20845" y="36495"/>
                      <a:pt x="20248" y="34418"/>
                      <a:pt x="19717" y="32320"/>
                    </a:cubicBezTo>
                    <a:cubicBezTo>
                      <a:pt x="19505" y="31480"/>
                      <a:pt x="20211" y="30909"/>
                      <a:pt x="20870" y="30909"/>
                    </a:cubicBezTo>
                    <a:cubicBezTo>
                      <a:pt x="21287" y="30909"/>
                      <a:pt x="21685" y="31137"/>
                      <a:pt x="21819" y="31668"/>
                    </a:cubicBezTo>
                    <a:cubicBezTo>
                      <a:pt x="22372" y="33862"/>
                      <a:pt x="23002" y="36033"/>
                      <a:pt x="23516" y="38233"/>
                    </a:cubicBezTo>
                    <a:cubicBezTo>
                      <a:pt x="25233" y="37841"/>
                      <a:pt x="26898" y="37204"/>
                      <a:pt x="28473" y="36352"/>
                    </a:cubicBezTo>
                    <a:cubicBezTo>
                      <a:pt x="27108" y="34366"/>
                      <a:pt x="25825" y="32323"/>
                      <a:pt x="24360" y="30406"/>
                    </a:cubicBezTo>
                    <a:cubicBezTo>
                      <a:pt x="23746" y="29602"/>
                      <a:pt x="24521" y="28783"/>
                      <a:pt x="25326" y="28783"/>
                    </a:cubicBezTo>
                    <a:cubicBezTo>
                      <a:pt x="25651" y="28783"/>
                      <a:pt x="25980" y="28916"/>
                      <a:pt x="26225" y="29236"/>
                    </a:cubicBezTo>
                    <a:cubicBezTo>
                      <a:pt x="27694" y="31160"/>
                      <a:pt x="28979" y="33209"/>
                      <a:pt x="30350" y="35201"/>
                    </a:cubicBezTo>
                    <a:cubicBezTo>
                      <a:pt x="31550" y="34374"/>
                      <a:pt x="32666" y="33427"/>
                      <a:pt x="33678" y="32376"/>
                    </a:cubicBezTo>
                    <a:cubicBezTo>
                      <a:pt x="33811" y="32238"/>
                      <a:pt x="33940" y="32094"/>
                      <a:pt x="34071" y="31951"/>
                    </a:cubicBezTo>
                    <a:cubicBezTo>
                      <a:pt x="31705" y="30379"/>
                      <a:pt x="29396" y="28723"/>
                      <a:pt x="27002" y="27192"/>
                    </a:cubicBezTo>
                    <a:cubicBezTo>
                      <a:pt x="26006" y="26554"/>
                      <a:pt x="26581" y="25083"/>
                      <a:pt x="27499" y="25083"/>
                    </a:cubicBezTo>
                    <a:cubicBezTo>
                      <a:pt x="27674" y="25083"/>
                      <a:pt x="27861" y="25136"/>
                      <a:pt x="28052" y="25259"/>
                    </a:cubicBezTo>
                    <a:cubicBezTo>
                      <a:pt x="30561" y="26863"/>
                      <a:pt x="32977" y="28604"/>
                      <a:pt x="35463" y="30240"/>
                    </a:cubicBezTo>
                    <a:cubicBezTo>
                      <a:pt x="36640" y="28621"/>
                      <a:pt x="37590" y="26847"/>
                      <a:pt x="38285" y="24971"/>
                    </a:cubicBezTo>
                    <a:cubicBezTo>
                      <a:pt x="35152" y="24492"/>
                      <a:pt x="32025" y="23990"/>
                      <a:pt x="28955" y="23183"/>
                    </a:cubicBezTo>
                    <a:cubicBezTo>
                      <a:pt x="27691" y="22850"/>
                      <a:pt x="28031" y="21002"/>
                      <a:pt x="29169" y="21002"/>
                    </a:cubicBezTo>
                    <a:cubicBezTo>
                      <a:pt x="29264" y="21002"/>
                      <a:pt x="29365" y="21015"/>
                      <a:pt x="29471" y="21043"/>
                    </a:cubicBezTo>
                    <a:cubicBezTo>
                      <a:pt x="32589" y="21863"/>
                      <a:pt x="35766" y="22369"/>
                      <a:pt x="38948" y="22854"/>
                    </a:cubicBezTo>
                    <a:cubicBezTo>
                      <a:pt x="39489" y="20746"/>
                      <a:pt x="39700" y="18555"/>
                      <a:pt x="39504" y="16392"/>
                    </a:cubicBezTo>
                    <a:lnTo>
                      <a:pt x="39504" y="16392"/>
                    </a:lnTo>
                    <a:cubicBezTo>
                      <a:pt x="37122" y="16873"/>
                      <a:pt x="34742" y="17356"/>
                      <a:pt x="32360" y="17839"/>
                    </a:cubicBezTo>
                    <a:cubicBezTo>
                      <a:pt x="32273" y="17857"/>
                      <a:pt x="32190" y="17865"/>
                      <a:pt x="32109" y="17865"/>
                    </a:cubicBezTo>
                    <a:cubicBezTo>
                      <a:pt x="30907" y="17865"/>
                      <a:pt x="30411" y="16004"/>
                      <a:pt x="31708" y="15739"/>
                    </a:cubicBezTo>
                    <a:cubicBezTo>
                      <a:pt x="34194" y="15231"/>
                      <a:pt x="36680" y="14726"/>
                      <a:pt x="39168" y="14225"/>
                    </a:cubicBezTo>
                    <a:cubicBezTo>
                      <a:pt x="38812" y="12627"/>
                      <a:pt x="38211" y="11093"/>
                      <a:pt x="37387" y="9677"/>
                    </a:cubicBezTo>
                    <a:cubicBezTo>
                      <a:pt x="35750" y="10529"/>
                      <a:pt x="34102" y="11361"/>
                      <a:pt x="32444" y="12172"/>
                    </a:cubicBezTo>
                    <a:cubicBezTo>
                      <a:pt x="32267" y="12258"/>
                      <a:pt x="32093" y="12296"/>
                      <a:pt x="31926" y="12296"/>
                    </a:cubicBezTo>
                    <a:cubicBezTo>
                      <a:pt x="30900" y="12296"/>
                      <a:pt x="30182" y="10846"/>
                      <a:pt x="31273" y="10308"/>
                    </a:cubicBezTo>
                    <a:cubicBezTo>
                      <a:pt x="32906" y="9506"/>
                      <a:pt x="34533" y="8691"/>
                      <a:pt x="36146" y="7851"/>
                    </a:cubicBezTo>
                    <a:cubicBezTo>
                      <a:pt x="35720" y="7308"/>
                      <a:pt x="35262" y="6791"/>
                      <a:pt x="34775" y="6302"/>
                    </a:cubicBezTo>
                    <a:cubicBezTo>
                      <a:pt x="34008" y="5537"/>
                      <a:pt x="33190" y="4826"/>
                      <a:pt x="32326" y="4174"/>
                    </a:cubicBezTo>
                    <a:cubicBezTo>
                      <a:pt x="32319" y="4184"/>
                      <a:pt x="32313" y="4196"/>
                      <a:pt x="32305" y="4206"/>
                    </a:cubicBezTo>
                    <a:cubicBezTo>
                      <a:pt x="30841" y="6110"/>
                      <a:pt x="29418" y="8045"/>
                      <a:pt x="27894" y="9901"/>
                    </a:cubicBezTo>
                    <a:cubicBezTo>
                      <a:pt x="27673" y="10170"/>
                      <a:pt x="27410" y="10282"/>
                      <a:pt x="27152" y="10282"/>
                    </a:cubicBezTo>
                    <a:cubicBezTo>
                      <a:pt x="26359" y="10282"/>
                      <a:pt x="25614" y="9219"/>
                      <a:pt x="26289" y="8396"/>
                    </a:cubicBezTo>
                    <a:cubicBezTo>
                      <a:pt x="27750" y="6618"/>
                      <a:pt x="29117" y="4770"/>
                      <a:pt x="30516" y="2944"/>
                    </a:cubicBezTo>
                    <a:cubicBezTo>
                      <a:pt x="28682" y="1823"/>
                      <a:pt x="26717" y="1000"/>
                      <a:pt x="24677" y="513"/>
                    </a:cubicBezTo>
                    <a:cubicBezTo>
                      <a:pt x="24545" y="2678"/>
                      <a:pt x="24300" y="4832"/>
                      <a:pt x="23917" y="6977"/>
                    </a:cubicBezTo>
                    <a:cubicBezTo>
                      <a:pt x="23815" y="7549"/>
                      <a:pt x="23396" y="7799"/>
                      <a:pt x="22954" y="7799"/>
                    </a:cubicBezTo>
                    <a:cubicBezTo>
                      <a:pt x="22317" y="7799"/>
                      <a:pt x="21631" y="7281"/>
                      <a:pt x="21778" y="6460"/>
                    </a:cubicBezTo>
                    <a:cubicBezTo>
                      <a:pt x="22154" y="4354"/>
                      <a:pt x="22382" y="2247"/>
                      <a:pt x="22501" y="126"/>
                    </a:cubicBezTo>
                    <a:cubicBezTo>
                      <a:pt x="21788" y="42"/>
                      <a:pt x="21072" y="0"/>
                      <a:pt x="20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15" name="Google Shape;13424;p23">
                <a:extLst>
                  <a:ext uri="{FF2B5EF4-FFF2-40B4-BE49-F238E27FC236}">
                    <a16:creationId xmlns:a16="http://schemas.microsoft.com/office/drawing/2014/main" id="{1C6F1BCB-7454-41B3-BDD9-543B8A2696C1}"/>
                  </a:ext>
                </a:extLst>
              </p:cNvPr>
              <p:cNvSpPr/>
              <p:nvPr/>
            </p:nvSpPr>
            <p:spPr>
              <a:xfrm rot="1271479">
                <a:off x="1916348" y="2440404"/>
                <a:ext cx="603173" cy="502160"/>
              </a:xfrm>
              <a:custGeom>
                <a:avLst/>
                <a:gdLst/>
                <a:ahLst/>
                <a:cxnLst/>
                <a:rect l="l" t="t" r="r" b="b"/>
                <a:pathLst>
                  <a:path w="37903" h="31549" extrusionOk="0">
                    <a:moveTo>
                      <a:pt x="19841" y="1"/>
                    </a:moveTo>
                    <a:cubicBezTo>
                      <a:pt x="15717" y="1"/>
                      <a:pt x="11416" y="1710"/>
                      <a:pt x="7548" y="5608"/>
                    </a:cubicBezTo>
                    <a:cubicBezTo>
                      <a:pt x="1" y="13212"/>
                      <a:pt x="3485" y="23920"/>
                      <a:pt x="9920" y="28510"/>
                    </a:cubicBezTo>
                    <a:cubicBezTo>
                      <a:pt x="12840" y="30593"/>
                      <a:pt x="15990" y="31549"/>
                      <a:pt x="19063" y="31549"/>
                    </a:cubicBezTo>
                    <a:cubicBezTo>
                      <a:pt x="23372" y="31549"/>
                      <a:pt x="27530" y="29670"/>
                      <a:pt x="30695" y="26387"/>
                    </a:cubicBezTo>
                    <a:cubicBezTo>
                      <a:pt x="35828" y="21063"/>
                      <a:pt x="37902" y="11450"/>
                      <a:pt x="31587" y="5142"/>
                    </a:cubicBezTo>
                    <a:cubicBezTo>
                      <a:pt x="28346" y="1903"/>
                      <a:pt x="24192" y="1"/>
                      <a:pt x="198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16" name="Google Shape;13425;p23">
                <a:extLst>
                  <a:ext uri="{FF2B5EF4-FFF2-40B4-BE49-F238E27FC236}">
                    <a16:creationId xmlns:a16="http://schemas.microsoft.com/office/drawing/2014/main" id="{873D85A7-B500-4123-B05C-90B1C0F04D0D}"/>
                  </a:ext>
                </a:extLst>
              </p:cNvPr>
              <p:cNvSpPr/>
              <p:nvPr/>
            </p:nvSpPr>
            <p:spPr>
              <a:xfrm rot="1271479">
                <a:off x="2192259" y="2260208"/>
                <a:ext cx="22995" cy="89039"/>
              </a:xfrm>
              <a:custGeom>
                <a:avLst/>
                <a:gdLst/>
                <a:ahLst/>
                <a:cxnLst/>
                <a:rect l="l" t="t" r="r" b="b"/>
                <a:pathLst>
                  <a:path w="1445" h="5594" extrusionOk="0">
                    <a:moveTo>
                      <a:pt x="274" y="1"/>
                    </a:moveTo>
                    <a:cubicBezTo>
                      <a:pt x="137" y="1"/>
                      <a:pt x="0" y="89"/>
                      <a:pt x="1" y="266"/>
                    </a:cubicBezTo>
                    <a:lnTo>
                      <a:pt x="1" y="268"/>
                    </a:lnTo>
                    <a:cubicBezTo>
                      <a:pt x="15" y="2013"/>
                      <a:pt x="301" y="3746"/>
                      <a:pt x="847" y="5403"/>
                    </a:cubicBezTo>
                    <a:cubicBezTo>
                      <a:pt x="891" y="5536"/>
                      <a:pt x="1001" y="5594"/>
                      <a:pt x="1111" y="5594"/>
                    </a:cubicBezTo>
                    <a:cubicBezTo>
                      <a:pt x="1278" y="5594"/>
                      <a:pt x="1444" y="5461"/>
                      <a:pt x="1378" y="5258"/>
                    </a:cubicBezTo>
                    <a:cubicBezTo>
                      <a:pt x="845" y="3647"/>
                      <a:pt x="567" y="1964"/>
                      <a:pt x="552" y="266"/>
                    </a:cubicBezTo>
                    <a:cubicBezTo>
                      <a:pt x="550" y="89"/>
                      <a:pt x="411" y="1"/>
                      <a:pt x="27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17" name="Google Shape;13426;p23">
                <a:extLst>
                  <a:ext uri="{FF2B5EF4-FFF2-40B4-BE49-F238E27FC236}">
                    <a16:creationId xmlns:a16="http://schemas.microsoft.com/office/drawing/2014/main" id="{57239253-B932-4F48-A0E2-EABE09C0ACCD}"/>
                  </a:ext>
                </a:extLst>
              </p:cNvPr>
              <p:cNvSpPr/>
              <p:nvPr/>
            </p:nvSpPr>
            <p:spPr>
              <a:xfrm rot="1271479">
                <a:off x="2233777" y="2265017"/>
                <a:ext cx="29106" cy="19084"/>
              </a:xfrm>
              <a:custGeom>
                <a:avLst/>
                <a:gdLst/>
                <a:ahLst/>
                <a:cxnLst/>
                <a:rect l="l" t="t" r="r" b="b"/>
                <a:pathLst>
                  <a:path w="1829" h="1199" extrusionOk="0">
                    <a:moveTo>
                      <a:pt x="440" y="0"/>
                    </a:moveTo>
                    <a:cubicBezTo>
                      <a:pt x="177" y="0"/>
                      <a:pt x="0" y="377"/>
                      <a:pt x="281" y="501"/>
                    </a:cubicBezTo>
                    <a:cubicBezTo>
                      <a:pt x="633" y="654"/>
                      <a:pt x="955" y="864"/>
                      <a:pt x="1236" y="1123"/>
                    </a:cubicBezTo>
                    <a:cubicBezTo>
                      <a:pt x="1294" y="1176"/>
                      <a:pt x="1358" y="1198"/>
                      <a:pt x="1420" y="1198"/>
                    </a:cubicBezTo>
                    <a:cubicBezTo>
                      <a:pt x="1637" y="1198"/>
                      <a:pt x="1829" y="923"/>
                      <a:pt x="1626" y="735"/>
                    </a:cubicBezTo>
                    <a:cubicBezTo>
                      <a:pt x="1312" y="441"/>
                      <a:pt x="952" y="201"/>
                      <a:pt x="560" y="27"/>
                    </a:cubicBezTo>
                    <a:cubicBezTo>
                      <a:pt x="519" y="8"/>
                      <a:pt x="478" y="0"/>
                      <a:pt x="4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18" name="Google Shape;13427;p23">
                <a:extLst>
                  <a:ext uri="{FF2B5EF4-FFF2-40B4-BE49-F238E27FC236}">
                    <a16:creationId xmlns:a16="http://schemas.microsoft.com/office/drawing/2014/main" id="{86B9AFD0-1185-458F-A5A9-3F964471EABB}"/>
                  </a:ext>
                </a:extLst>
              </p:cNvPr>
              <p:cNvSpPr/>
              <p:nvPr/>
            </p:nvSpPr>
            <p:spPr>
              <a:xfrm rot="1271479">
                <a:off x="2250767" y="2296258"/>
                <a:ext cx="46754" cy="46748"/>
              </a:xfrm>
              <a:custGeom>
                <a:avLst/>
                <a:gdLst/>
                <a:ahLst/>
                <a:cxnLst/>
                <a:rect l="l" t="t" r="r" b="b"/>
                <a:pathLst>
                  <a:path w="2938" h="2937" extrusionOk="0">
                    <a:moveTo>
                      <a:pt x="362" y="0"/>
                    </a:moveTo>
                    <a:cubicBezTo>
                      <a:pt x="146" y="0"/>
                      <a:pt x="0" y="355"/>
                      <a:pt x="230" y="529"/>
                    </a:cubicBezTo>
                    <a:cubicBezTo>
                      <a:pt x="1057" y="1162"/>
                      <a:pt x="1766" y="1933"/>
                      <a:pt x="2329" y="2809"/>
                    </a:cubicBezTo>
                    <a:cubicBezTo>
                      <a:pt x="2387" y="2899"/>
                      <a:pt x="2471" y="2936"/>
                      <a:pt x="2554" y="2936"/>
                    </a:cubicBezTo>
                    <a:cubicBezTo>
                      <a:pt x="2747" y="2936"/>
                      <a:pt x="2937" y="2739"/>
                      <a:pt x="2804" y="2531"/>
                    </a:cubicBezTo>
                    <a:cubicBezTo>
                      <a:pt x="2189" y="1577"/>
                      <a:pt x="1411" y="739"/>
                      <a:pt x="507" y="54"/>
                    </a:cubicBezTo>
                    <a:cubicBezTo>
                      <a:pt x="457" y="17"/>
                      <a:pt x="408" y="0"/>
                      <a:pt x="36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19" name="Google Shape;13428;p23">
                <a:extLst>
                  <a:ext uri="{FF2B5EF4-FFF2-40B4-BE49-F238E27FC236}">
                    <a16:creationId xmlns:a16="http://schemas.microsoft.com/office/drawing/2014/main" id="{57D6F366-084F-458A-A06A-315A01634495}"/>
                  </a:ext>
                </a:extLst>
              </p:cNvPr>
              <p:cNvSpPr/>
              <p:nvPr/>
            </p:nvSpPr>
            <p:spPr>
              <a:xfrm rot="1271479">
                <a:off x="2357906" y="2330914"/>
                <a:ext cx="62047" cy="49215"/>
              </a:xfrm>
              <a:custGeom>
                <a:avLst/>
                <a:gdLst/>
                <a:ahLst/>
                <a:cxnLst/>
                <a:rect l="l" t="t" r="r" b="b"/>
                <a:pathLst>
                  <a:path w="3899" h="3092" extrusionOk="0">
                    <a:moveTo>
                      <a:pt x="3507" y="0"/>
                    </a:moveTo>
                    <a:cubicBezTo>
                      <a:pt x="3463" y="0"/>
                      <a:pt x="3415" y="13"/>
                      <a:pt x="3368" y="42"/>
                    </a:cubicBezTo>
                    <a:cubicBezTo>
                      <a:pt x="2197" y="754"/>
                      <a:pt x="1127" y="1622"/>
                      <a:pt x="187" y="2619"/>
                    </a:cubicBezTo>
                    <a:cubicBezTo>
                      <a:pt x="1" y="2816"/>
                      <a:pt x="187" y="3092"/>
                      <a:pt x="394" y="3092"/>
                    </a:cubicBezTo>
                    <a:cubicBezTo>
                      <a:pt x="456" y="3092"/>
                      <a:pt x="520" y="3067"/>
                      <a:pt x="577" y="3007"/>
                    </a:cubicBezTo>
                    <a:cubicBezTo>
                      <a:pt x="1482" y="2044"/>
                      <a:pt x="2516" y="1206"/>
                      <a:pt x="3645" y="517"/>
                    </a:cubicBezTo>
                    <a:cubicBezTo>
                      <a:pt x="3899" y="362"/>
                      <a:pt x="3743" y="0"/>
                      <a:pt x="350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20" name="Google Shape;13429;p23">
                <a:extLst>
                  <a:ext uri="{FF2B5EF4-FFF2-40B4-BE49-F238E27FC236}">
                    <a16:creationId xmlns:a16="http://schemas.microsoft.com/office/drawing/2014/main" id="{FE65A58F-3B40-4041-A3C8-547D44A6B336}"/>
                  </a:ext>
                </a:extLst>
              </p:cNvPr>
              <p:cNvSpPr/>
              <p:nvPr/>
            </p:nvSpPr>
            <p:spPr>
              <a:xfrm rot="1271479">
                <a:off x="2429287" y="2335305"/>
                <a:ext cx="26608" cy="14612"/>
              </a:xfrm>
              <a:custGeom>
                <a:avLst/>
                <a:gdLst/>
                <a:ahLst/>
                <a:cxnLst/>
                <a:rect l="l" t="t" r="r" b="b"/>
                <a:pathLst>
                  <a:path w="1672" h="918" extrusionOk="0">
                    <a:moveTo>
                      <a:pt x="1321" y="1"/>
                    </a:moveTo>
                    <a:cubicBezTo>
                      <a:pt x="1292" y="1"/>
                      <a:pt x="1260" y="6"/>
                      <a:pt x="1227" y="18"/>
                    </a:cubicBezTo>
                    <a:cubicBezTo>
                      <a:pt x="904" y="135"/>
                      <a:pt x="588" y="266"/>
                      <a:pt x="277" y="413"/>
                    </a:cubicBezTo>
                    <a:cubicBezTo>
                      <a:pt x="1" y="544"/>
                      <a:pt x="172" y="917"/>
                      <a:pt x="430" y="917"/>
                    </a:cubicBezTo>
                    <a:cubicBezTo>
                      <a:pt x="470" y="917"/>
                      <a:pt x="512" y="908"/>
                      <a:pt x="555" y="888"/>
                    </a:cubicBezTo>
                    <a:lnTo>
                      <a:pt x="555" y="889"/>
                    </a:lnTo>
                    <a:cubicBezTo>
                      <a:pt x="822" y="762"/>
                      <a:pt x="1095" y="649"/>
                      <a:pt x="1374" y="549"/>
                    </a:cubicBezTo>
                    <a:cubicBezTo>
                      <a:pt x="1671" y="442"/>
                      <a:pt x="1585" y="1"/>
                      <a:pt x="1321"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21" name="Google Shape;13430;p23">
                <a:extLst>
                  <a:ext uri="{FF2B5EF4-FFF2-40B4-BE49-F238E27FC236}">
                    <a16:creationId xmlns:a16="http://schemas.microsoft.com/office/drawing/2014/main" id="{16610E1E-BB26-4901-9079-E38BB2BDD73D}"/>
                  </a:ext>
                </a:extLst>
              </p:cNvPr>
              <p:cNvSpPr/>
              <p:nvPr/>
            </p:nvSpPr>
            <p:spPr>
              <a:xfrm rot="1271479">
                <a:off x="2012045" y="2298725"/>
                <a:ext cx="11617" cy="26549"/>
              </a:xfrm>
              <a:custGeom>
                <a:avLst/>
                <a:gdLst/>
                <a:ahLst/>
                <a:cxnLst/>
                <a:rect l="l" t="t" r="r" b="b"/>
                <a:pathLst>
                  <a:path w="730" h="1668" extrusionOk="0">
                    <a:moveTo>
                      <a:pt x="337" y="0"/>
                    </a:moveTo>
                    <a:cubicBezTo>
                      <a:pt x="177" y="0"/>
                      <a:pt x="1" y="137"/>
                      <a:pt x="37" y="345"/>
                    </a:cubicBezTo>
                    <a:cubicBezTo>
                      <a:pt x="97" y="696"/>
                      <a:pt x="140" y="1049"/>
                      <a:pt x="166" y="1403"/>
                    </a:cubicBezTo>
                    <a:cubicBezTo>
                      <a:pt x="179" y="1579"/>
                      <a:pt x="324" y="1667"/>
                      <a:pt x="461" y="1667"/>
                    </a:cubicBezTo>
                    <a:cubicBezTo>
                      <a:pt x="599" y="1667"/>
                      <a:pt x="729" y="1580"/>
                      <a:pt x="716" y="1403"/>
                    </a:cubicBezTo>
                    <a:cubicBezTo>
                      <a:pt x="686" y="1000"/>
                      <a:pt x="636" y="598"/>
                      <a:pt x="566" y="200"/>
                    </a:cubicBezTo>
                    <a:cubicBezTo>
                      <a:pt x="542" y="61"/>
                      <a:pt x="443" y="0"/>
                      <a:pt x="33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22" name="Google Shape;13431;p23">
                <a:extLst>
                  <a:ext uri="{FF2B5EF4-FFF2-40B4-BE49-F238E27FC236}">
                    <a16:creationId xmlns:a16="http://schemas.microsoft.com/office/drawing/2014/main" id="{1F0F56A8-1C6C-48C1-AABF-200BBB2685B7}"/>
                  </a:ext>
                </a:extLst>
              </p:cNvPr>
              <p:cNvSpPr/>
              <p:nvPr/>
            </p:nvSpPr>
            <p:spPr>
              <a:xfrm rot="1271479">
                <a:off x="1995530" y="2336899"/>
                <a:ext cx="34485" cy="68697"/>
              </a:xfrm>
              <a:custGeom>
                <a:avLst/>
                <a:gdLst/>
                <a:ahLst/>
                <a:cxnLst/>
                <a:rect l="l" t="t" r="r" b="b"/>
                <a:pathLst>
                  <a:path w="2167" h="4316" extrusionOk="0">
                    <a:moveTo>
                      <a:pt x="335" y="0"/>
                    </a:moveTo>
                    <a:cubicBezTo>
                      <a:pt x="172" y="0"/>
                      <a:pt x="1" y="135"/>
                      <a:pt x="55" y="343"/>
                    </a:cubicBezTo>
                    <a:lnTo>
                      <a:pt x="54" y="341"/>
                    </a:lnTo>
                    <a:lnTo>
                      <a:pt x="54" y="341"/>
                    </a:lnTo>
                    <a:cubicBezTo>
                      <a:pt x="402" y="1678"/>
                      <a:pt x="913" y="2967"/>
                      <a:pt x="1574" y="4179"/>
                    </a:cubicBezTo>
                    <a:cubicBezTo>
                      <a:pt x="1627" y="4275"/>
                      <a:pt x="1709" y="4315"/>
                      <a:pt x="1792" y="4315"/>
                    </a:cubicBezTo>
                    <a:cubicBezTo>
                      <a:pt x="1977" y="4315"/>
                      <a:pt x="2167" y="4117"/>
                      <a:pt x="2050" y="3902"/>
                    </a:cubicBezTo>
                    <a:cubicBezTo>
                      <a:pt x="1412" y="2730"/>
                      <a:pt x="920" y="1486"/>
                      <a:pt x="585" y="196"/>
                    </a:cubicBezTo>
                    <a:cubicBezTo>
                      <a:pt x="549" y="59"/>
                      <a:pt x="444" y="0"/>
                      <a:pt x="335"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23" name="Google Shape;13432;p23">
                <a:extLst>
                  <a:ext uri="{FF2B5EF4-FFF2-40B4-BE49-F238E27FC236}">
                    <a16:creationId xmlns:a16="http://schemas.microsoft.com/office/drawing/2014/main" id="{E26F2CAE-EAB2-4522-9665-E39859809C13}"/>
                  </a:ext>
                </a:extLst>
              </p:cNvPr>
              <p:cNvSpPr/>
              <p:nvPr/>
            </p:nvSpPr>
            <p:spPr>
              <a:xfrm rot="1271479">
                <a:off x="1887115" y="2422182"/>
                <a:ext cx="30045" cy="16124"/>
              </a:xfrm>
              <a:custGeom>
                <a:avLst/>
                <a:gdLst/>
                <a:ahLst/>
                <a:cxnLst/>
                <a:rect l="l" t="t" r="r" b="b"/>
                <a:pathLst>
                  <a:path w="1888" h="1013" extrusionOk="0">
                    <a:moveTo>
                      <a:pt x="1453" y="1"/>
                    </a:moveTo>
                    <a:cubicBezTo>
                      <a:pt x="1413" y="1"/>
                      <a:pt x="1372" y="9"/>
                      <a:pt x="1330" y="28"/>
                    </a:cubicBezTo>
                    <a:lnTo>
                      <a:pt x="280" y="510"/>
                    </a:lnTo>
                    <a:cubicBezTo>
                      <a:pt x="0" y="637"/>
                      <a:pt x="175" y="1012"/>
                      <a:pt x="435" y="1012"/>
                    </a:cubicBezTo>
                    <a:cubicBezTo>
                      <a:pt x="474" y="1012"/>
                      <a:pt x="515" y="1004"/>
                      <a:pt x="557" y="985"/>
                    </a:cubicBezTo>
                    <a:lnTo>
                      <a:pt x="1608" y="503"/>
                    </a:lnTo>
                    <a:cubicBezTo>
                      <a:pt x="1887" y="374"/>
                      <a:pt x="1713" y="1"/>
                      <a:pt x="145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24" name="Google Shape;13433;p23">
                <a:extLst>
                  <a:ext uri="{FF2B5EF4-FFF2-40B4-BE49-F238E27FC236}">
                    <a16:creationId xmlns:a16="http://schemas.microsoft.com/office/drawing/2014/main" id="{936F46EB-3E71-457B-88CC-63E3F1A4AB50}"/>
                  </a:ext>
                </a:extLst>
              </p:cNvPr>
              <p:cNvSpPr/>
              <p:nvPr/>
            </p:nvSpPr>
            <p:spPr>
              <a:xfrm rot="1271479">
                <a:off x="1928509" y="2424160"/>
                <a:ext cx="53104" cy="18925"/>
              </a:xfrm>
              <a:custGeom>
                <a:avLst/>
                <a:gdLst/>
                <a:ahLst/>
                <a:cxnLst/>
                <a:rect l="l" t="t" r="r" b="b"/>
                <a:pathLst>
                  <a:path w="3337" h="1189" extrusionOk="0">
                    <a:moveTo>
                      <a:pt x="2924" y="1"/>
                    </a:moveTo>
                    <a:cubicBezTo>
                      <a:pt x="2905" y="1"/>
                      <a:pt x="2886" y="2"/>
                      <a:pt x="2865" y="6"/>
                    </a:cubicBezTo>
                    <a:cubicBezTo>
                      <a:pt x="2001" y="171"/>
                      <a:pt x="1147" y="384"/>
                      <a:pt x="306" y="644"/>
                    </a:cubicBezTo>
                    <a:cubicBezTo>
                      <a:pt x="0" y="739"/>
                      <a:pt x="93" y="1189"/>
                      <a:pt x="368" y="1189"/>
                    </a:cubicBezTo>
                    <a:cubicBezTo>
                      <a:pt x="395" y="1189"/>
                      <a:pt x="423" y="1185"/>
                      <a:pt x="453" y="1175"/>
                    </a:cubicBezTo>
                    <a:cubicBezTo>
                      <a:pt x="1293" y="915"/>
                      <a:pt x="2148" y="701"/>
                      <a:pt x="3010" y="536"/>
                    </a:cubicBezTo>
                    <a:cubicBezTo>
                      <a:pt x="3337" y="474"/>
                      <a:pt x="3226" y="1"/>
                      <a:pt x="292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25" name="Google Shape;13434;p23">
                <a:extLst>
                  <a:ext uri="{FF2B5EF4-FFF2-40B4-BE49-F238E27FC236}">
                    <a16:creationId xmlns:a16="http://schemas.microsoft.com/office/drawing/2014/main" id="{1D78B595-68B2-4913-94B2-0CF06A791D1C}"/>
                  </a:ext>
                </a:extLst>
              </p:cNvPr>
              <p:cNvSpPr/>
              <p:nvPr/>
            </p:nvSpPr>
            <p:spPr>
              <a:xfrm rot="1271479">
                <a:off x="1817190" y="2657809"/>
                <a:ext cx="56255" cy="17079"/>
              </a:xfrm>
              <a:custGeom>
                <a:avLst/>
                <a:gdLst/>
                <a:ahLst/>
                <a:cxnLst/>
                <a:rect l="l" t="t" r="r" b="b"/>
                <a:pathLst>
                  <a:path w="3535" h="1073" extrusionOk="0">
                    <a:moveTo>
                      <a:pt x="400" y="1"/>
                    </a:moveTo>
                    <a:cubicBezTo>
                      <a:pt x="105" y="1"/>
                      <a:pt x="0" y="465"/>
                      <a:pt x="322" y="539"/>
                    </a:cubicBezTo>
                    <a:cubicBezTo>
                      <a:pt x="1228" y="748"/>
                      <a:pt x="2139" y="923"/>
                      <a:pt x="3057" y="1069"/>
                    </a:cubicBezTo>
                    <a:cubicBezTo>
                      <a:pt x="3073" y="1071"/>
                      <a:pt x="3089" y="1073"/>
                      <a:pt x="3105" y="1073"/>
                    </a:cubicBezTo>
                    <a:cubicBezTo>
                      <a:pt x="3415" y="1073"/>
                      <a:pt x="3535" y="590"/>
                      <a:pt x="3202" y="538"/>
                    </a:cubicBezTo>
                    <a:cubicBezTo>
                      <a:pt x="2284" y="394"/>
                      <a:pt x="1373" y="217"/>
                      <a:pt x="468" y="8"/>
                    </a:cubicBezTo>
                    <a:cubicBezTo>
                      <a:pt x="444" y="3"/>
                      <a:pt x="421" y="1"/>
                      <a:pt x="40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26" name="Google Shape;13435;p23">
                <a:extLst>
                  <a:ext uri="{FF2B5EF4-FFF2-40B4-BE49-F238E27FC236}">
                    <a16:creationId xmlns:a16="http://schemas.microsoft.com/office/drawing/2014/main" id="{DF92B226-8F00-4889-8A65-697CEEBEA0EE}"/>
                  </a:ext>
                </a:extLst>
              </p:cNvPr>
              <p:cNvSpPr/>
              <p:nvPr/>
            </p:nvSpPr>
            <p:spPr>
              <a:xfrm rot="1271479">
                <a:off x="1847598" y="2723567"/>
                <a:ext cx="23457" cy="62649"/>
              </a:xfrm>
              <a:custGeom>
                <a:avLst/>
                <a:gdLst/>
                <a:ahLst/>
                <a:cxnLst/>
                <a:rect l="l" t="t" r="r" b="b"/>
                <a:pathLst>
                  <a:path w="1474" h="3936" extrusionOk="0">
                    <a:moveTo>
                      <a:pt x="1140" y="0"/>
                    </a:moveTo>
                    <a:cubicBezTo>
                      <a:pt x="1030" y="0"/>
                      <a:pt x="919" y="58"/>
                      <a:pt x="874" y="191"/>
                    </a:cubicBezTo>
                    <a:cubicBezTo>
                      <a:pt x="498" y="1298"/>
                      <a:pt x="216" y="2435"/>
                      <a:pt x="33" y="3590"/>
                    </a:cubicBezTo>
                    <a:cubicBezTo>
                      <a:pt x="0" y="3799"/>
                      <a:pt x="179" y="3936"/>
                      <a:pt x="338" y="3936"/>
                    </a:cubicBezTo>
                    <a:cubicBezTo>
                      <a:pt x="444" y="3936"/>
                      <a:pt x="542" y="3876"/>
                      <a:pt x="564" y="3737"/>
                    </a:cubicBezTo>
                    <a:cubicBezTo>
                      <a:pt x="747" y="2582"/>
                      <a:pt x="1028" y="1443"/>
                      <a:pt x="1405" y="336"/>
                    </a:cubicBezTo>
                    <a:cubicBezTo>
                      <a:pt x="1474" y="133"/>
                      <a:pt x="1308" y="0"/>
                      <a:pt x="11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27" name="Google Shape;13436;p23">
                <a:extLst>
                  <a:ext uri="{FF2B5EF4-FFF2-40B4-BE49-F238E27FC236}">
                    <a16:creationId xmlns:a16="http://schemas.microsoft.com/office/drawing/2014/main" id="{9168E320-CF98-4A38-AC4A-C14DFC18B82D}"/>
                  </a:ext>
                </a:extLst>
              </p:cNvPr>
              <p:cNvSpPr/>
              <p:nvPr/>
            </p:nvSpPr>
            <p:spPr>
              <a:xfrm rot="1271479">
                <a:off x="1967241" y="2993002"/>
                <a:ext cx="25796" cy="15694"/>
              </a:xfrm>
              <a:custGeom>
                <a:avLst/>
                <a:gdLst/>
                <a:ahLst/>
                <a:cxnLst/>
                <a:rect l="l" t="t" r="r" b="b"/>
                <a:pathLst>
                  <a:path w="1621" h="985" extrusionOk="0">
                    <a:moveTo>
                      <a:pt x="1210" y="1"/>
                    </a:moveTo>
                    <a:cubicBezTo>
                      <a:pt x="1168" y="1"/>
                      <a:pt x="1123" y="11"/>
                      <a:pt x="1077" y="36"/>
                    </a:cubicBezTo>
                    <a:lnTo>
                      <a:pt x="267" y="475"/>
                    </a:lnTo>
                    <a:cubicBezTo>
                      <a:pt x="1" y="619"/>
                      <a:pt x="163" y="985"/>
                      <a:pt x="410" y="985"/>
                    </a:cubicBezTo>
                    <a:cubicBezTo>
                      <a:pt x="453" y="985"/>
                      <a:pt x="498" y="974"/>
                      <a:pt x="544" y="950"/>
                    </a:cubicBezTo>
                    <a:lnTo>
                      <a:pt x="1354" y="512"/>
                    </a:lnTo>
                    <a:cubicBezTo>
                      <a:pt x="1620" y="368"/>
                      <a:pt x="1457" y="1"/>
                      <a:pt x="121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28" name="Google Shape;13437;p23">
                <a:extLst>
                  <a:ext uri="{FF2B5EF4-FFF2-40B4-BE49-F238E27FC236}">
                    <a16:creationId xmlns:a16="http://schemas.microsoft.com/office/drawing/2014/main" id="{50FEBAE5-4BF5-4024-9CE2-CB5CF17B92F4}"/>
                  </a:ext>
                </a:extLst>
              </p:cNvPr>
              <p:cNvSpPr/>
              <p:nvPr/>
            </p:nvSpPr>
            <p:spPr>
              <a:xfrm rot="1271479">
                <a:off x="2005101" y="2980168"/>
                <a:ext cx="33228" cy="22761"/>
              </a:xfrm>
              <a:custGeom>
                <a:avLst/>
                <a:gdLst/>
                <a:ahLst/>
                <a:cxnLst/>
                <a:rect l="l" t="t" r="r" b="b"/>
                <a:pathLst>
                  <a:path w="2088" h="1430" extrusionOk="0">
                    <a:moveTo>
                      <a:pt x="1723" y="0"/>
                    </a:moveTo>
                    <a:cubicBezTo>
                      <a:pt x="1677" y="0"/>
                      <a:pt x="1628" y="16"/>
                      <a:pt x="1578" y="54"/>
                    </a:cubicBezTo>
                    <a:cubicBezTo>
                      <a:pt x="1158" y="368"/>
                      <a:pt x="719" y="656"/>
                      <a:pt x="262" y="915"/>
                    </a:cubicBezTo>
                    <a:cubicBezTo>
                      <a:pt x="0" y="1064"/>
                      <a:pt x="160" y="1430"/>
                      <a:pt x="403" y="1430"/>
                    </a:cubicBezTo>
                    <a:cubicBezTo>
                      <a:pt x="446" y="1430"/>
                      <a:pt x="492" y="1418"/>
                      <a:pt x="539" y="1391"/>
                    </a:cubicBezTo>
                    <a:cubicBezTo>
                      <a:pt x="996" y="1131"/>
                      <a:pt x="1435" y="843"/>
                      <a:pt x="1856" y="528"/>
                    </a:cubicBezTo>
                    <a:cubicBezTo>
                      <a:pt x="2087" y="355"/>
                      <a:pt x="1941" y="0"/>
                      <a:pt x="1723"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29" name="Google Shape;13438;p23">
                <a:extLst>
                  <a:ext uri="{FF2B5EF4-FFF2-40B4-BE49-F238E27FC236}">
                    <a16:creationId xmlns:a16="http://schemas.microsoft.com/office/drawing/2014/main" id="{5E53FABA-69CB-441F-AA92-2A4FE2CFCC96}"/>
                  </a:ext>
                </a:extLst>
              </p:cNvPr>
              <p:cNvSpPr/>
              <p:nvPr/>
            </p:nvSpPr>
            <p:spPr>
              <a:xfrm rot="1271479">
                <a:off x="2102491" y="3008428"/>
                <a:ext cx="41184" cy="35606"/>
              </a:xfrm>
              <a:custGeom>
                <a:avLst/>
                <a:gdLst/>
                <a:ahLst/>
                <a:cxnLst/>
                <a:rect l="l" t="t" r="r" b="b"/>
                <a:pathLst>
                  <a:path w="2588" h="2237" extrusionOk="0">
                    <a:moveTo>
                      <a:pt x="389" y="1"/>
                    </a:moveTo>
                    <a:cubicBezTo>
                      <a:pt x="186" y="1"/>
                      <a:pt x="1" y="276"/>
                      <a:pt x="183" y="477"/>
                    </a:cubicBezTo>
                    <a:cubicBezTo>
                      <a:pt x="756" y="1108"/>
                      <a:pt x="1390" y="1680"/>
                      <a:pt x="2077" y="2185"/>
                    </a:cubicBezTo>
                    <a:cubicBezTo>
                      <a:pt x="2127" y="2221"/>
                      <a:pt x="2176" y="2237"/>
                      <a:pt x="2222" y="2237"/>
                    </a:cubicBezTo>
                    <a:cubicBezTo>
                      <a:pt x="2441" y="2237"/>
                      <a:pt x="2588" y="1881"/>
                      <a:pt x="2354" y="1709"/>
                    </a:cubicBezTo>
                    <a:cubicBezTo>
                      <a:pt x="1708" y="1230"/>
                      <a:pt x="1110" y="687"/>
                      <a:pt x="571" y="88"/>
                    </a:cubicBezTo>
                    <a:cubicBezTo>
                      <a:pt x="515" y="27"/>
                      <a:pt x="451" y="1"/>
                      <a:pt x="38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30" name="Google Shape;13439;p23">
                <a:extLst>
                  <a:ext uri="{FF2B5EF4-FFF2-40B4-BE49-F238E27FC236}">
                    <a16:creationId xmlns:a16="http://schemas.microsoft.com/office/drawing/2014/main" id="{D526AB95-D284-4012-934F-9C28A2CACCA9}"/>
                  </a:ext>
                </a:extLst>
              </p:cNvPr>
              <p:cNvSpPr/>
              <p:nvPr/>
            </p:nvSpPr>
            <p:spPr>
              <a:xfrm rot="1271479">
                <a:off x="2135834" y="3057571"/>
                <a:ext cx="23059" cy="18304"/>
              </a:xfrm>
              <a:custGeom>
                <a:avLst/>
                <a:gdLst/>
                <a:ahLst/>
                <a:cxnLst/>
                <a:rect l="l" t="t" r="r" b="b"/>
                <a:pathLst>
                  <a:path w="1449" h="1150" extrusionOk="0">
                    <a:moveTo>
                      <a:pt x="330" y="0"/>
                    </a:moveTo>
                    <a:cubicBezTo>
                      <a:pt x="232" y="0"/>
                      <a:pt x="129" y="58"/>
                      <a:pt x="82" y="139"/>
                    </a:cubicBezTo>
                    <a:cubicBezTo>
                      <a:pt x="1" y="279"/>
                      <a:pt x="61" y="427"/>
                      <a:pt x="180" y="515"/>
                    </a:cubicBezTo>
                    <a:lnTo>
                      <a:pt x="990" y="1109"/>
                    </a:lnTo>
                    <a:cubicBezTo>
                      <a:pt x="1028" y="1137"/>
                      <a:pt x="1073" y="1149"/>
                      <a:pt x="1118" y="1149"/>
                    </a:cubicBezTo>
                    <a:cubicBezTo>
                      <a:pt x="1217" y="1149"/>
                      <a:pt x="1319" y="1092"/>
                      <a:pt x="1366" y="1010"/>
                    </a:cubicBezTo>
                    <a:cubicBezTo>
                      <a:pt x="1448" y="872"/>
                      <a:pt x="1388" y="722"/>
                      <a:pt x="1267" y="634"/>
                    </a:cubicBezTo>
                    <a:lnTo>
                      <a:pt x="458" y="40"/>
                    </a:lnTo>
                    <a:cubicBezTo>
                      <a:pt x="420" y="13"/>
                      <a:pt x="375" y="0"/>
                      <a:pt x="33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31" name="Google Shape;13440;p23">
                <a:extLst>
                  <a:ext uri="{FF2B5EF4-FFF2-40B4-BE49-F238E27FC236}">
                    <a16:creationId xmlns:a16="http://schemas.microsoft.com/office/drawing/2014/main" id="{BF68E53D-E494-4F21-A6FF-9D93080F3BBD}"/>
                  </a:ext>
                </a:extLst>
              </p:cNvPr>
              <p:cNvSpPr/>
              <p:nvPr/>
            </p:nvSpPr>
            <p:spPr>
              <a:xfrm rot="1271479">
                <a:off x="2388136" y="2983942"/>
                <a:ext cx="11060" cy="36306"/>
              </a:xfrm>
              <a:custGeom>
                <a:avLst/>
                <a:gdLst/>
                <a:ahLst/>
                <a:cxnLst/>
                <a:rect l="l" t="t" r="r" b="b"/>
                <a:pathLst>
                  <a:path w="695" h="2281" extrusionOk="0">
                    <a:moveTo>
                      <a:pt x="269" y="1"/>
                    </a:moveTo>
                    <a:cubicBezTo>
                      <a:pt x="132" y="1"/>
                      <a:pt x="1" y="88"/>
                      <a:pt x="12" y="265"/>
                    </a:cubicBezTo>
                    <a:cubicBezTo>
                      <a:pt x="53" y="848"/>
                      <a:pt x="93" y="1431"/>
                      <a:pt x="133" y="2016"/>
                    </a:cubicBezTo>
                    <a:cubicBezTo>
                      <a:pt x="145" y="2192"/>
                      <a:pt x="289" y="2280"/>
                      <a:pt x="426" y="2280"/>
                    </a:cubicBezTo>
                    <a:cubicBezTo>
                      <a:pt x="564" y="2280"/>
                      <a:pt x="695" y="2192"/>
                      <a:pt x="683" y="2016"/>
                    </a:cubicBezTo>
                    <a:cubicBezTo>
                      <a:pt x="642" y="1433"/>
                      <a:pt x="602" y="849"/>
                      <a:pt x="562" y="265"/>
                    </a:cubicBezTo>
                    <a:cubicBezTo>
                      <a:pt x="551" y="89"/>
                      <a:pt x="407" y="1"/>
                      <a:pt x="26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32" name="Google Shape;13441;p23">
                <a:extLst>
                  <a:ext uri="{FF2B5EF4-FFF2-40B4-BE49-F238E27FC236}">
                    <a16:creationId xmlns:a16="http://schemas.microsoft.com/office/drawing/2014/main" id="{102BD3A6-791D-4E66-8FCB-879F03B70C16}"/>
                  </a:ext>
                </a:extLst>
              </p:cNvPr>
              <p:cNvSpPr/>
              <p:nvPr/>
            </p:nvSpPr>
            <p:spPr>
              <a:xfrm rot="1271479">
                <a:off x="2374577" y="3032498"/>
                <a:ext cx="10073" cy="23812"/>
              </a:xfrm>
              <a:custGeom>
                <a:avLst/>
                <a:gdLst/>
                <a:ahLst/>
                <a:cxnLst/>
                <a:rect l="l" t="t" r="r" b="b"/>
                <a:pathLst>
                  <a:path w="633" h="1496" extrusionOk="0">
                    <a:moveTo>
                      <a:pt x="363" y="1"/>
                    </a:moveTo>
                    <a:cubicBezTo>
                      <a:pt x="225" y="1"/>
                      <a:pt x="82" y="89"/>
                      <a:pt x="71" y="265"/>
                    </a:cubicBezTo>
                    <a:lnTo>
                      <a:pt x="12" y="1232"/>
                    </a:lnTo>
                    <a:cubicBezTo>
                      <a:pt x="1" y="1408"/>
                      <a:pt x="133" y="1496"/>
                      <a:pt x="270" y="1496"/>
                    </a:cubicBezTo>
                    <a:cubicBezTo>
                      <a:pt x="408" y="1496"/>
                      <a:pt x="551" y="1408"/>
                      <a:pt x="562" y="1232"/>
                    </a:cubicBezTo>
                    <a:lnTo>
                      <a:pt x="621" y="265"/>
                    </a:lnTo>
                    <a:cubicBezTo>
                      <a:pt x="632" y="89"/>
                      <a:pt x="500" y="1"/>
                      <a:pt x="36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33" name="Google Shape;13442;p23">
                <a:extLst>
                  <a:ext uri="{FF2B5EF4-FFF2-40B4-BE49-F238E27FC236}">
                    <a16:creationId xmlns:a16="http://schemas.microsoft.com/office/drawing/2014/main" id="{8386ED7B-396E-4758-A7E1-DFA1F2B369CC}"/>
                  </a:ext>
                </a:extLst>
              </p:cNvPr>
              <p:cNvSpPr/>
              <p:nvPr/>
            </p:nvSpPr>
            <p:spPr>
              <a:xfrm rot="1271479">
                <a:off x="2454247" y="2944644"/>
                <a:ext cx="39657" cy="10808"/>
              </a:xfrm>
              <a:custGeom>
                <a:avLst/>
                <a:gdLst/>
                <a:ahLst/>
                <a:cxnLst/>
                <a:rect l="l" t="t" r="r" b="b"/>
                <a:pathLst>
                  <a:path w="2492" h="679" extrusionOk="0">
                    <a:moveTo>
                      <a:pt x="2160" y="0"/>
                    </a:moveTo>
                    <a:cubicBezTo>
                      <a:pt x="2153" y="0"/>
                      <a:pt x="2145" y="0"/>
                      <a:pt x="2137" y="1"/>
                    </a:cubicBezTo>
                    <a:lnTo>
                      <a:pt x="354" y="127"/>
                    </a:lnTo>
                    <a:cubicBezTo>
                      <a:pt x="10" y="151"/>
                      <a:pt x="0" y="678"/>
                      <a:pt x="331" y="678"/>
                    </a:cubicBezTo>
                    <a:cubicBezTo>
                      <a:pt x="338" y="678"/>
                      <a:pt x="346" y="678"/>
                      <a:pt x="354" y="677"/>
                    </a:cubicBezTo>
                    <a:lnTo>
                      <a:pt x="2137" y="551"/>
                    </a:lnTo>
                    <a:cubicBezTo>
                      <a:pt x="2481" y="527"/>
                      <a:pt x="2491" y="0"/>
                      <a:pt x="216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34" name="Google Shape;13443;p23">
                <a:extLst>
                  <a:ext uri="{FF2B5EF4-FFF2-40B4-BE49-F238E27FC236}">
                    <a16:creationId xmlns:a16="http://schemas.microsoft.com/office/drawing/2014/main" id="{780B3718-A71F-451F-A0CE-5054C10E00B1}"/>
                  </a:ext>
                </a:extLst>
              </p:cNvPr>
              <p:cNvSpPr/>
              <p:nvPr/>
            </p:nvSpPr>
            <p:spPr>
              <a:xfrm rot="1271479">
                <a:off x="2506293" y="2952809"/>
                <a:ext cx="21611" cy="10441"/>
              </a:xfrm>
              <a:custGeom>
                <a:avLst/>
                <a:gdLst/>
                <a:ahLst/>
                <a:cxnLst/>
                <a:rect l="l" t="t" r="r" b="b"/>
                <a:pathLst>
                  <a:path w="1358" h="656" extrusionOk="0">
                    <a:moveTo>
                      <a:pt x="1042" y="0"/>
                    </a:moveTo>
                    <a:cubicBezTo>
                      <a:pt x="1022" y="0"/>
                      <a:pt x="1002" y="2"/>
                      <a:pt x="983" y="5"/>
                    </a:cubicBezTo>
                    <a:lnTo>
                      <a:pt x="228" y="120"/>
                    </a:lnTo>
                    <a:cubicBezTo>
                      <a:pt x="81" y="144"/>
                      <a:pt x="0" y="327"/>
                      <a:pt x="36" y="459"/>
                    </a:cubicBezTo>
                    <a:cubicBezTo>
                      <a:pt x="74" y="594"/>
                      <a:pt x="189" y="656"/>
                      <a:pt x="315" y="656"/>
                    </a:cubicBezTo>
                    <a:cubicBezTo>
                      <a:pt x="335" y="656"/>
                      <a:pt x="355" y="654"/>
                      <a:pt x="375" y="651"/>
                    </a:cubicBezTo>
                    <a:lnTo>
                      <a:pt x="1129" y="536"/>
                    </a:lnTo>
                    <a:cubicBezTo>
                      <a:pt x="1276" y="514"/>
                      <a:pt x="1357" y="329"/>
                      <a:pt x="1320" y="197"/>
                    </a:cubicBezTo>
                    <a:cubicBezTo>
                      <a:pt x="1283" y="62"/>
                      <a:pt x="1168" y="0"/>
                      <a:pt x="104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35" name="Google Shape;13444;p23">
                <a:extLst>
                  <a:ext uri="{FF2B5EF4-FFF2-40B4-BE49-F238E27FC236}">
                    <a16:creationId xmlns:a16="http://schemas.microsoft.com/office/drawing/2014/main" id="{DE7AECAF-939C-46EC-9E6C-1D8835755DE5}"/>
                  </a:ext>
                </a:extLst>
              </p:cNvPr>
              <p:cNvSpPr/>
              <p:nvPr/>
            </p:nvSpPr>
            <p:spPr>
              <a:xfrm rot="1271479">
                <a:off x="2571126" y="2667051"/>
                <a:ext cx="55443" cy="19960"/>
              </a:xfrm>
              <a:custGeom>
                <a:avLst/>
                <a:gdLst/>
                <a:ahLst/>
                <a:cxnLst/>
                <a:rect l="l" t="t" r="r" b="b"/>
                <a:pathLst>
                  <a:path w="3484" h="1254" extrusionOk="0">
                    <a:moveTo>
                      <a:pt x="418" y="1"/>
                    </a:moveTo>
                    <a:cubicBezTo>
                      <a:pt x="113" y="1"/>
                      <a:pt x="0" y="475"/>
                      <a:pt x="329" y="537"/>
                    </a:cubicBezTo>
                    <a:cubicBezTo>
                      <a:pt x="1245" y="709"/>
                      <a:pt x="2149" y="943"/>
                      <a:pt x="3034" y="1238"/>
                    </a:cubicBezTo>
                    <a:cubicBezTo>
                      <a:pt x="3066" y="1249"/>
                      <a:pt x="3096" y="1253"/>
                      <a:pt x="3124" y="1253"/>
                    </a:cubicBezTo>
                    <a:cubicBezTo>
                      <a:pt x="3394" y="1253"/>
                      <a:pt x="3483" y="808"/>
                      <a:pt x="3181" y="707"/>
                    </a:cubicBezTo>
                    <a:cubicBezTo>
                      <a:pt x="2296" y="412"/>
                      <a:pt x="1392" y="178"/>
                      <a:pt x="475" y="6"/>
                    </a:cubicBezTo>
                    <a:cubicBezTo>
                      <a:pt x="456" y="3"/>
                      <a:pt x="436" y="1"/>
                      <a:pt x="418"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36" name="Google Shape;13445;p23">
                <a:extLst>
                  <a:ext uri="{FF2B5EF4-FFF2-40B4-BE49-F238E27FC236}">
                    <a16:creationId xmlns:a16="http://schemas.microsoft.com/office/drawing/2014/main" id="{2FBCF09F-D747-4EBC-93A2-30F08F54026C}"/>
                  </a:ext>
                </a:extLst>
              </p:cNvPr>
              <p:cNvSpPr/>
              <p:nvPr/>
            </p:nvSpPr>
            <p:spPr>
              <a:xfrm rot="1271479">
                <a:off x="2623109" y="2701546"/>
                <a:ext cx="23743" cy="15758"/>
              </a:xfrm>
              <a:custGeom>
                <a:avLst/>
                <a:gdLst/>
                <a:ahLst/>
                <a:cxnLst/>
                <a:rect l="l" t="t" r="r" b="b"/>
                <a:pathLst>
                  <a:path w="1492" h="990" extrusionOk="0">
                    <a:moveTo>
                      <a:pt x="306" y="0"/>
                    </a:moveTo>
                    <a:cubicBezTo>
                      <a:pt x="189" y="0"/>
                      <a:pt x="72" y="98"/>
                      <a:pt x="43" y="206"/>
                    </a:cubicBezTo>
                    <a:cubicBezTo>
                      <a:pt x="0" y="363"/>
                      <a:pt x="96" y="490"/>
                      <a:pt x="235" y="545"/>
                    </a:cubicBezTo>
                    <a:cubicBezTo>
                      <a:pt x="494" y="649"/>
                      <a:pt x="741" y="782"/>
                      <a:pt x="971" y="942"/>
                    </a:cubicBezTo>
                    <a:cubicBezTo>
                      <a:pt x="1020" y="975"/>
                      <a:pt x="1069" y="989"/>
                      <a:pt x="1115" y="989"/>
                    </a:cubicBezTo>
                    <a:cubicBezTo>
                      <a:pt x="1341" y="989"/>
                      <a:pt x="1492" y="631"/>
                      <a:pt x="1249" y="467"/>
                    </a:cubicBezTo>
                    <a:cubicBezTo>
                      <a:pt x="977" y="284"/>
                      <a:pt x="686" y="132"/>
                      <a:pt x="380" y="14"/>
                    </a:cubicBezTo>
                    <a:cubicBezTo>
                      <a:pt x="356" y="5"/>
                      <a:pt x="331" y="0"/>
                      <a:pt x="30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37" name="Google Shape;13446;p23">
                <a:extLst>
                  <a:ext uri="{FF2B5EF4-FFF2-40B4-BE49-F238E27FC236}">
                    <a16:creationId xmlns:a16="http://schemas.microsoft.com/office/drawing/2014/main" id="{4D58EB4E-291A-41BE-B754-2D262C4B849A}"/>
                  </a:ext>
                </a:extLst>
              </p:cNvPr>
              <p:cNvSpPr/>
              <p:nvPr/>
            </p:nvSpPr>
            <p:spPr>
              <a:xfrm rot="1271479">
                <a:off x="2573208" y="2549709"/>
                <a:ext cx="9103" cy="51173"/>
              </a:xfrm>
              <a:custGeom>
                <a:avLst/>
                <a:gdLst/>
                <a:ahLst/>
                <a:cxnLst/>
                <a:rect l="l" t="t" r="r" b="b"/>
                <a:pathLst>
                  <a:path w="572" h="3215" extrusionOk="0">
                    <a:moveTo>
                      <a:pt x="297" y="0"/>
                    </a:moveTo>
                    <a:cubicBezTo>
                      <a:pt x="159" y="0"/>
                      <a:pt x="21" y="89"/>
                      <a:pt x="20" y="266"/>
                    </a:cubicBezTo>
                    <a:cubicBezTo>
                      <a:pt x="13" y="1161"/>
                      <a:pt x="8" y="2054"/>
                      <a:pt x="2" y="2948"/>
                    </a:cubicBezTo>
                    <a:cubicBezTo>
                      <a:pt x="1" y="3125"/>
                      <a:pt x="138" y="3214"/>
                      <a:pt x="276" y="3214"/>
                    </a:cubicBezTo>
                    <a:cubicBezTo>
                      <a:pt x="413" y="3214"/>
                      <a:pt x="550" y="3126"/>
                      <a:pt x="551" y="2948"/>
                    </a:cubicBezTo>
                    <a:cubicBezTo>
                      <a:pt x="558" y="2054"/>
                      <a:pt x="563" y="1161"/>
                      <a:pt x="570" y="266"/>
                    </a:cubicBezTo>
                    <a:cubicBezTo>
                      <a:pt x="572" y="89"/>
                      <a:pt x="435" y="0"/>
                      <a:pt x="29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38" name="Google Shape;13447;p23">
                <a:extLst>
                  <a:ext uri="{FF2B5EF4-FFF2-40B4-BE49-F238E27FC236}">
                    <a16:creationId xmlns:a16="http://schemas.microsoft.com/office/drawing/2014/main" id="{C120869F-CCE0-4A60-B7EE-BD2701381B41}"/>
                  </a:ext>
                </a:extLst>
              </p:cNvPr>
              <p:cNvSpPr/>
              <p:nvPr/>
            </p:nvSpPr>
            <p:spPr>
              <a:xfrm rot="1271479">
                <a:off x="2586574" y="2520381"/>
                <a:ext cx="12047" cy="20580"/>
              </a:xfrm>
              <a:custGeom>
                <a:avLst/>
                <a:gdLst/>
                <a:ahLst/>
                <a:cxnLst/>
                <a:rect l="l" t="t" r="r" b="b"/>
                <a:pathLst>
                  <a:path w="757" h="1293" extrusionOk="0">
                    <a:moveTo>
                      <a:pt x="336" y="0"/>
                    </a:moveTo>
                    <a:cubicBezTo>
                      <a:pt x="172" y="0"/>
                      <a:pt x="0" y="135"/>
                      <a:pt x="54" y="342"/>
                    </a:cubicBezTo>
                    <a:cubicBezTo>
                      <a:pt x="113" y="564"/>
                      <a:pt x="157" y="789"/>
                      <a:pt x="189" y="1019"/>
                    </a:cubicBezTo>
                    <a:cubicBezTo>
                      <a:pt x="206" y="1165"/>
                      <a:pt x="301" y="1293"/>
                      <a:pt x="463" y="1293"/>
                    </a:cubicBezTo>
                    <a:cubicBezTo>
                      <a:pt x="596" y="1293"/>
                      <a:pt x="757" y="1165"/>
                      <a:pt x="737" y="1019"/>
                    </a:cubicBezTo>
                    <a:lnTo>
                      <a:pt x="739" y="1019"/>
                    </a:lnTo>
                    <a:cubicBezTo>
                      <a:pt x="704" y="741"/>
                      <a:pt x="652" y="467"/>
                      <a:pt x="584" y="195"/>
                    </a:cubicBezTo>
                    <a:cubicBezTo>
                      <a:pt x="549" y="59"/>
                      <a:pt x="444" y="0"/>
                      <a:pt x="33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39" name="Google Shape;13448;p23">
                <a:extLst>
                  <a:ext uri="{FF2B5EF4-FFF2-40B4-BE49-F238E27FC236}">
                    <a16:creationId xmlns:a16="http://schemas.microsoft.com/office/drawing/2014/main" id="{531B0F78-83A1-4860-8159-AEA0EFC353CE}"/>
                  </a:ext>
                </a:extLst>
              </p:cNvPr>
              <p:cNvSpPr/>
              <p:nvPr/>
            </p:nvSpPr>
            <p:spPr>
              <a:xfrm rot="1271479">
                <a:off x="2235681" y="2496759"/>
                <a:ext cx="42282" cy="37054"/>
              </a:xfrm>
              <a:custGeom>
                <a:avLst/>
                <a:gdLst/>
                <a:ahLst/>
                <a:cxnLst/>
                <a:rect l="l" t="t" r="r" b="b"/>
                <a:pathLst>
                  <a:path w="2657" h="2328" extrusionOk="0">
                    <a:moveTo>
                      <a:pt x="1328" y="0"/>
                    </a:moveTo>
                    <a:cubicBezTo>
                      <a:pt x="1124" y="0"/>
                      <a:pt x="917" y="54"/>
                      <a:pt x="729" y="166"/>
                    </a:cubicBezTo>
                    <a:cubicBezTo>
                      <a:pt x="179" y="498"/>
                      <a:pt x="1" y="1212"/>
                      <a:pt x="332" y="1763"/>
                    </a:cubicBezTo>
                    <a:cubicBezTo>
                      <a:pt x="550" y="2126"/>
                      <a:pt x="935" y="2327"/>
                      <a:pt x="1330" y="2327"/>
                    </a:cubicBezTo>
                    <a:cubicBezTo>
                      <a:pt x="1534" y="2327"/>
                      <a:pt x="1741" y="2274"/>
                      <a:pt x="1928" y="2161"/>
                    </a:cubicBezTo>
                    <a:cubicBezTo>
                      <a:pt x="2479" y="1830"/>
                      <a:pt x="2657" y="1116"/>
                      <a:pt x="2326" y="564"/>
                    </a:cubicBezTo>
                    <a:cubicBezTo>
                      <a:pt x="2108" y="201"/>
                      <a:pt x="1723" y="0"/>
                      <a:pt x="132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40" name="Google Shape;13449;p23">
                <a:extLst>
                  <a:ext uri="{FF2B5EF4-FFF2-40B4-BE49-F238E27FC236}">
                    <a16:creationId xmlns:a16="http://schemas.microsoft.com/office/drawing/2014/main" id="{168F52D1-7159-455A-9713-901E86A43B65}"/>
                  </a:ext>
                </a:extLst>
              </p:cNvPr>
              <p:cNvSpPr/>
              <p:nvPr/>
            </p:nvSpPr>
            <p:spPr>
              <a:xfrm rot="1271479">
                <a:off x="2152774" y="2767913"/>
                <a:ext cx="38718" cy="37054"/>
              </a:xfrm>
              <a:custGeom>
                <a:avLst/>
                <a:gdLst/>
                <a:ahLst/>
                <a:cxnLst/>
                <a:rect l="l" t="t" r="r" b="b"/>
                <a:pathLst>
                  <a:path w="2433" h="2328" extrusionOk="0">
                    <a:moveTo>
                      <a:pt x="1255" y="1"/>
                    </a:moveTo>
                    <a:cubicBezTo>
                      <a:pt x="1242" y="1"/>
                      <a:pt x="1230" y="1"/>
                      <a:pt x="1217" y="1"/>
                    </a:cubicBezTo>
                    <a:cubicBezTo>
                      <a:pt x="746" y="16"/>
                      <a:pt x="332" y="313"/>
                      <a:pt x="166" y="753"/>
                    </a:cubicBezTo>
                    <a:cubicBezTo>
                      <a:pt x="0" y="1193"/>
                      <a:pt x="115" y="1690"/>
                      <a:pt x="458" y="2013"/>
                    </a:cubicBezTo>
                    <a:cubicBezTo>
                      <a:pt x="678" y="2219"/>
                      <a:pt x="964" y="2327"/>
                      <a:pt x="1253" y="2327"/>
                    </a:cubicBezTo>
                    <a:cubicBezTo>
                      <a:pt x="1416" y="2327"/>
                      <a:pt x="1579" y="2293"/>
                      <a:pt x="1733" y="2224"/>
                    </a:cubicBezTo>
                    <a:cubicBezTo>
                      <a:pt x="2162" y="2030"/>
                      <a:pt x="2433" y="1597"/>
                      <a:pt x="2417" y="1128"/>
                    </a:cubicBezTo>
                    <a:cubicBezTo>
                      <a:pt x="2397"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41" name="Google Shape;13450;p23">
                <a:extLst>
                  <a:ext uri="{FF2B5EF4-FFF2-40B4-BE49-F238E27FC236}">
                    <a16:creationId xmlns:a16="http://schemas.microsoft.com/office/drawing/2014/main" id="{668F6F74-266C-4179-B7B6-895A4AB85206}"/>
                  </a:ext>
                </a:extLst>
              </p:cNvPr>
              <p:cNvSpPr/>
              <p:nvPr/>
            </p:nvSpPr>
            <p:spPr>
              <a:xfrm rot="1271479">
                <a:off x="2316450" y="2741714"/>
                <a:ext cx="38734" cy="37038"/>
              </a:xfrm>
              <a:custGeom>
                <a:avLst/>
                <a:gdLst/>
                <a:ahLst/>
                <a:cxnLst/>
                <a:rect l="l" t="t" r="r" b="b"/>
                <a:pathLst>
                  <a:path w="2434" h="2327" extrusionOk="0">
                    <a:moveTo>
                      <a:pt x="1258" y="1"/>
                    </a:moveTo>
                    <a:cubicBezTo>
                      <a:pt x="1244" y="1"/>
                      <a:pt x="1231" y="1"/>
                      <a:pt x="1218" y="1"/>
                    </a:cubicBezTo>
                    <a:cubicBezTo>
                      <a:pt x="747" y="16"/>
                      <a:pt x="333" y="313"/>
                      <a:pt x="167" y="753"/>
                    </a:cubicBezTo>
                    <a:cubicBezTo>
                      <a:pt x="1" y="1194"/>
                      <a:pt x="116" y="1690"/>
                      <a:pt x="459" y="2013"/>
                    </a:cubicBezTo>
                    <a:cubicBezTo>
                      <a:pt x="679" y="2219"/>
                      <a:pt x="965" y="2327"/>
                      <a:pt x="1255" y="2327"/>
                    </a:cubicBezTo>
                    <a:cubicBezTo>
                      <a:pt x="1417" y="2327"/>
                      <a:pt x="1580" y="2293"/>
                      <a:pt x="1733" y="2224"/>
                    </a:cubicBezTo>
                    <a:cubicBezTo>
                      <a:pt x="2163" y="2029"/>
                      <a:pt x="2433" y="1597"/>
                      <a:pt x="2418" y="1126"/>
                    </a:cubicBezTo>
                    <a:cubicBezTo>
                      <a:pt x="2398" y="498"/>
                      <a:pt x="1882" y="1"/>
                      <a:pt x="1258"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42" name="Google Shape;13451;p23">
                <a:extLst>
                  <a:ext uri="{FF2B5EF4-FFF2-40B4-BE49-F238E27FC236}">
                    <a16:creationId xmlns:a16="http://schemas.microsoft.com/office/drawing/2014/main" id="{B0387796-CEB9-4583-9E89-8633F260E416}"/>
                  </a:ext>
                </a:extLst>
              </p:cNvPr>
              <p:cNvSpPr/>
              <p:nvPr/>
            </p:nvSpPr>
            <p:spPr>
              <a:xfrm rot="1271479">
                <a:off x="2373529" y="2579386"/>
                <a:ext cx="38718" cy="37038"/>
              </a:xfrm>
              <a:custGeom>
                <a:avLst/>
                <a:gdLst/>
                <a:ahLst/>
                <a:cxnLst/>
                <a:rect l="l" t="t" r="r" b="b"/>
                <a:pathLst>
                  <a:path w="2433" h="2327" extrusionOk="0">
                    <a:moveTo>
                      <a:pt x="1257" y="0"/>
                    </a:moveTo>
                    <a:cubicBezTo>
                      <a:pt x="1244" y="0"/>
                      <a:pt x="1231" y="0"/>
                      <a:pt x="1217" y="1"/>
                    </a:cubicBezTo>
                    <a:cubicBezTo>
                      <a:pt x="747" y="16"/>
                      <a:pt x="332" y="312"/>
                      <a:pt x="166" y="753"/>
                    </a:cubicBezTo>
                    <a:cubicBezTo>
                      <a:pt x="0" y="1193"/>
                      <a:pt x="116" y="1690"/>
                      <a:pt x="458" y="2012"/>
                    </a:cubicBezTo>
                    <a:cubicBezTo>
                      <a:pt x="680" y="2218"/>
                      <a:pt x="965" y="2326"/>
                      <a:pt x="1256" y="2326"/>
                    </a:cubicBezTo>
                    <a:cubicBezTo>
                      <a:pt x="1417" y="2326"/>
                      <a:pt x="1581" y="2293"/>
                      <a:pt x="1734" y="2223"/>
                    </a:cubicBezTo>
                    <a:cubicBezTo>
                      <a:pt x="2162" y="2029"/>
                      <a:pt x="2433" y="1596"/>
                      <a:pt x="2418" y="1126"/>
                    </a:cubicBezTo>
                    <a:cubicBezTo>
                      <a:pt x="2398" y="497"/>
                      <a:pt x="1882" y="0"/>
                      <a:pt x="125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43" name="Google Shape;13452;p23">
                <a:extLst>
                  <a:ext uri="{FF2B5EF4-FFF2-40B4-BE49-F238E27FC236}">
                    <a16:creationId xmlns:a16="http://schemas.microsoft.com/office/drawing/2014/main" id="{4B09CDDC-C848-4A9A-9259-FEEFE077F8FE}"/>
                  </a:ext>
                </a:extLst>
              </p:cNvPr>
              <p:cNvSpPr/>
              <p:nvPr/>
            </p:nvSpPr>
            <p:spPr>
              <a:xfrm rot="1271479">
                <a:off x="2156854" y="2862980"/>
                <a:ext cx="38734" cy="37054"/>
              </a:xfrm>
              <a:custGeom>
                <a:avLst/>
                <a:gdLst/>
                <a:ahLst/>
                <a:cxnLst/>
                <a:rect l="l" t="t" r="r" b="b"/>
                <a:pathLst>
                  <a:path w="2434" h="2328" extrusionOk="0">
                    <a:moveTo>
                      <a:pt x="1255" y="0"/>
                    </a:moveTo>
                    <a:cubicBezTo>
                      <a:pt x="1243" y="0"/>
                      <a:pt x="1230" y="0"/>
                      <a:pt x="1218" y="1"/>
                    </a:cubicBezTo>
                    <a:cubicBezTo>
                      <a:pt x="747" y="16"/>
                      <a:pt x="333" y="314"/>
                      <a:pt x="167" y="754"/>
                    </a:cubicBezTo>
                    <a:cubicBezTo>
                      <a:pt x="1" y="1194"/>
                      <a:pt x="116" y="1691"/>
                      <a:pt x="459" y="2012"/>
                    </a:cubicBezTo>
                    <a:cubicBezTo>
                      <a:pt x="680" y="2219"/>
                      <a:pt x="966" y="2328"/>
                      <a:pt x="1256" y="2328"/>
                    </a:cubicBezTo>
                    <a:cubicBezTo>
                      <a:pt x="1418" y="2328"/>
                      <a:pt x="1581" y="2294"/>
                      <a:pt x="1735" y="2225"/>
                    </a:cubicBezTo>
                    <a:cubicBezTo>
                      <a:pt x="2163" y="2030"/>
                      <a:pt x="2433" y="1598"/>
                      <a:pt x="2418" y="1127"/>
                    </a:cubicBezTo>
                    <a:cubicBezTo>
                      <a:pt x="2398" y="498"/>
                      <a:pt x="1881" y="0"/>
                      <a:pt x="1255"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44" name="Google Shape;13453;p23">
                <a:extLst>
                  <a:ext uri="{FF2B5EF4-FFF2-40B4-BE49-F238E27FC236}">
                    <a16:creationId xmlns:a16="http://schemas.microsoft.com/office/drawing/2014/main" id="{E851B92C-49A1-4EB8-9E57-DAB6A8CE0329}"/>
                  </a:ext>
                </a:extLst>
              </p:cNvPr>
              <p:cNvSpPr/>
              <p:nvPr/>
            </p:nvSpPr>
            <p:spPr>
              <a:xfrm rot="1271479">
                <a:off x="2077499" y="2570393"/>
                <a:ext cx="38734" cy="37054"/>
              </a:xfrm>
              <a:custGeom>
                <a:avLst/>
                <a:gdLst/>
                <a:ahLst/>
                <a:cxnLst/>
                <a:rect l="l" t="t" r="r" b="b"/>
                <a:pathLst>
                  <a:path w="2434" h="2328" extrusionOk="0">
                    <a:moveTo>
                      <a:pt x="1256" y="0"/>
                    </a:moveTo>
                    <a:cubicBezTo>
                      <a:pt x="1243" y="0"/>
                      <a:pt x="1231"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45" name="Google Shape;13454;p23">
                <a:extLst>
                  <a:ext uri="{FF2B5EF4-FFF2-40B4-BE49-F238E27FC236}">
                    <a16:creationId xmlns:a16="http://schemas.microsoft.com/office/drawing/2014/main" id="{7C7BF1B9-2DC4-4E58-A45B-E162DB7566AE}"/>
                  </a:ext>
                </a:extLst>
              </p:cNvPr>
              <p:cNvSpPr/>
              <p:nvPr/>
            </p:nvSpPr>
            <p:spPr>
              <a:xfrm rot="1271479">
                <a:off x="2139709" y="2491398"/>
                <a:ext cx="38718" cy="37054"/>
              </a:xfrm>
              <a:custGeom>
                <a:avLst/>
                <a:gdLst/>
                <a:ahLst/>
                <a:cxnLst/>
                <a:rect l="l" t="t" r="r" b="b"/>
                <a:pathLst>
                  <a:path w="2433" h="2328" extrusionOk="0">
                    <a:moveTo>
                      <a:pt x="1255" y="1"/>
                    </a:moveTo>
                    <a:cubicBezTo>
                      <a:pt x="1243" y="1"/>
                      <a:pt x="1230" y="1"/>
                      <a:pt x="1217" y="1"/>
                    </a:cubicBezTo>
                    <a:cubicBezTo>
                      <a:pt x="747" y="16"/>
                      <a:pt x="332" y="314"/>
                      <a:pt x="166" y="754"/>
                    </a:cubicBezTo>
                    <a:cubicBezTo>
                      <a:pt x="0" y="1193"/>
                      <a:pt x="116" y="1692"/>
                      <a:pt x="459" y="2013"/>
                    </a:cubicBezTo>
                    <a:cubicBezTo>
                      <a:pt x="679" y="2219"/>
                      <a:pt x="965" y="2328"/>
                      <a:pt x="1255" y="2328"/>
                    </a:cubicBezTo>
                    <a:cubicBezTo>
                      <a:pt x="1417" y="2328"/>
                      <a:pt x="1580" y="2294"/>
                      <a:pt x="1735" y="2224"/>
                    </a:cubicBezTo>
                    <a:cubicBezTo>
                      <a:pt x="2163" y="2030"/>
                      <a:pt x="2433" y="1598"/>
                      <a:pt x="2418" y="1128"/>
                    </a:cubicBezTo>
                    <a:cubicBezTo>
                      <a:pt x="2398"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46" name="Google Shape;13455;p23">
                <a:extLst>
                  <a:ext uri="{FF2B5EF4-FFF2-40B4-BE49-F238E27FC236}">
                    <a16:creationId xmlns:a16="http://schemas.microsoft.com/office/drawing/2014/main" id="{9ED76C39-F202-4E0B-80AD-94EE2F5A582A}"/>
                  </a:ext>
                </a:extLst>
              </p:cNvPr>
              <p:cNvSpPr/>
              <p:nvPr/>
            </p:nvSpPr>
            <p:spPr>
              <a:xfrm rot="1271479">
                <a:off x="2208346" y="2689321"/>
                <a:ext cx="38734" cy="37038"/>
              </a:xfrm>
              <a:custGeom>
                <a:avLst/>
                <a:gdLst/>
                <a:ahLst/>
                <a:cxnLst/>
                <a:rect l="l" t="t" r="r" b="b"/>
                <a:pathLst>
                  <a:path w="2434" h="2327" extrusionOk="0">
                    <a:moveTo>
                      <a:pt x="1256" y="0"/>
                    </a:moveTo>
                    <a:cubicBezTo>
                      <a:pt x="1243" y="0"/>
                      <a:pt x="1230" y="0"/>
                      <a:pt x="1218" y="1"/>
                    </a:cubicBezTo>
                    <a:cubicBezTo>
                      <a:pt x="747" y="16"/>
                      <a:pt x="333" y="312"/>
                      <a:pt x="167" y="753"/>
                    </a:cubicBezTo>
                    <a:cubicBezTo>
                      <a:pt x="1" y="1193"/>
                      <a:pt x="116" y="1690"/>
                      <a:pt x="459" y="2012"/>
                    </a:cubicBezTo>
                    <a:cubicBezTo>
                      <a:pt x="680" y="2219"/>
                      <a:pt x="965" y="2327"/>
                      <a:pt x="1255" y="2327"/>
                    </a:cubicBezTo>
                    <a:cubicBezTo>
                      <a:pt x="1417" y="2327"/>
                      <a:pt x="1581" y="2293"/>
                      <a:pt x="1735" y="2223"/>
                    </a:cubicBezTo>
                    <a:cubicBezTo>
                      <a:pt x="2163" y="2030"/>
                      <a:pt x="2433" y="1596"/>
                      <a:pt x="2418" y="1127"/>
                    </a:cubicBezTo>
                    <a:cubicBezTo>
                      <a:pt x="2398" y="496"/>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47" name="Google Shape;13456;p23">
                <a:extLst>
                  <a:ext uri="{FF2B5EF4-FFF2-40B4-BE49-F238E27FC236}">
                    <a16:creationId xmlns:a16="http://schemas.microsoft.com/office/drawing/2014/main" id="{CEC1B8AF-7832-47C0-99EA-82AF6A11B4C2}"/>
                  </a:ext>
                </a:extLst>
              </p:cNvPr>
              <p:cNvSpPr/>
              <p:nvPr/>
            </p:nvSpPr>
            <p:spPr>
              <a:xfrm rot="1271479">
                <a:off x="2364166" y="2820626"/>
                <a:ext cx="18332" cy="17509"/>
              </a:xfrm>
              <a:custGeom>
                <a:avLst/>
                <a:gdLst/>
                <a:ahLst/>
                <a:cxnLst/>
                <a:rect l="l" t="t" r="r" b="b"/>
                <a:pathLst>
                  <a:path w="1152" h="1100" extrusionOk="0">
                    <a:moveTo>
                      <a:pt x="596" y="0"/>
                    </a:moveTo>
                    <a:cubicBezTo>
                      <a:pt x="590" y="0"/>
                      <a:pt x="583" y="0"/>
                      <a:pt x="576" y="1"/>
                    </a:cubicBezTo>
                    <a:cubicBezTo>
                      <a:pt x="354" y="8"/>
                      <a:pt x="158" y="147"/>
                      <a:pt x="78" y="356"/>
                    </a:cubicBezTo>
                    <a:cubicBezTo>
                      <a:pt x="0" y="565"/>
                      <a:pt x="55" y="799"/>
                      <a:pt x="217" y="951"/>
                    </a:cubicBezTo>
                    <a:cubicBezTo>
                      <a:pt x="321" y="1049"/>
                      <a:pt x="456" y="1100"/>
                      <a:pt x="592" y="1100"/>
                    </a:cubicBezTo>
                    <a:cubicBezTo>
                      <a:pt x="670" y="1100"/>
                      <a:pt x="747" y="1083"/>
                      <a:pt x="821" y="1050"/>
                    </a:cubicBezTo>
                    <a:cubicBezTo>
                      <a:pt x="1024" y="958"/>
                      <a:pt x="1151" y="754"/>
                      <a:pt x="1143" y="532"/>
                    </a:cubicBezTo>
                    <a:cubicBezTo>
                      <a:pt x="1134" y="235"/>
                      <a:pt x="891" y="0"/>
                      <a:pt x="59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48" name="Google Shape;13457;p23">
                <a:extLst>
                  <a:ext uri="{FF2B5EF4-FFF2-40B4-BE49-F238E27FC236}">
                    <a16:creationId xmlns:a16="http://schemas.microsoft.com/office/drawing/2014/main" id="{178B1813-2912-4C22-8091-8CE2D351198F}"/>
                  </a:ext>
                </a:extLst>
              </p:cNvPr>
              <p:cNvSpPr/>
              <p:nvPr/>
            </p:nvSpPr>
            <p:spPr>
              <a:xfrm rot="1271479">
                <a:off x="2173222" y="2648078"/>
                <a:ext cx="18317" cy="17540"/>
              </a:xfrm>
              <a:custGeom>
                <a:avLst/>
                <a:gdLst/>
                <a:ahLst/>
                <a:cxnLst/>
                <a:rect l="l" t="t" r="r" b="b"/>
                <a:pathLst>
                  <a:path w="1151" h="1102" extrusionOk="0">
                    <a:moveTo>
                      <a:pt x="594" y="1"/>
                    </a:moveTo>
                    <a:cubicBezTo>
                      <a:pt x="589" y="1"/>
                      <a:pt x="583" y="1"/>
                      <a:pt x="577" y="1"/>
                    </a:cubicBezTo>
                    <a:cubicBezTo>
                      <a:pt x="353" y="9"/>
                      <a:pt x="157" y="149"/>
                      <a:pt x="79" y="358"/>
                    </a:cubicBezTo>
                    <a:cubicBezTo>
                      <a:pt x="1" y="565"/>
                      <a:pt x="55" y="801"/>
                      <a:pt x="217" y="953"/>
                    </a:cubicBezTo>
                    <a:cubicBezTo>
                      <a:pt x="322" y="1050"/>
                      <a:pt x="457" y="1101"/>
                      <a:pt x="594" y="1101"/>
                    </a:cubicBezTo>
                    <a:cubicBezTo>
                      <a:pt x="671" y="1101"/>
                      <a:pt x="748" y="1085"/>
                      <a:pt x="821" y="1052"/>
                    </a:cubicBezTo>
                    <a:cubicBezTo>
                      <a:pt x="1023" y="960"/>
                      <a:pt x="1150" y="756"/>
                      <a:pt x="1143" y="534"/>
                    </a:cubicBezTo>
                    <a:cubicBezTo>
                      <a:pt x="1134" y="236"/>
                      <a:pt x="890" y="1"/>
                      <a:pt x="594"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49" name="Google Shape;13458;p23">
                <a:extLst>
                  <a:ext uri="{FF2B5EF4-FFF2-40B4-BE49-F238E27FC236}">
                    <a16:creationId xmlns:a16="http://schemas.microsoft.com/office/drawing/2014/main" id="{1BE0E7A9-C983-4718-9EA9-85833A10B79B}"/>
                  </a:ext>
                </a:extLst>
              </p:cNvPr>
              <p:cNvSpPr/>
              <p:nvPr/>
            </p:nvSpPr>
            <p:spPr>
              <a:xfrm rot="1271479">
                <a:off x="2240570" y="2767905"/>
                <a:ext cx="18301" cy="17509"/>
              </a:xfrm>
              <a:custGeom>
                <a:avLst/>
                <a:gdLst/>
                <a:ahLst/>
                <a:cxnLst/>
                <a:rect l="l" t="t" r="r" b="b"/>
                <a:pathLst>
                  <a:path w="1150" h="1100" extrusionOk="0">
                    <a:moveTo>
                      <a:pt x="597" y="0"/>
                    </a:moveTo>
                    <a:cubicBezTo>
                      <a:pt x="590" y="0"/>
                      <a:pt x="583" y="0"/>
                      <a:pt x="576" y="0"/>
                    </a:cubicBezTo>
                    <a:cubicBezTo>
                      <a:pt x="353" y="7"/>
                      <a:pt x="157" y="147"/>
                      <a:pt x="78" y="356"/>
                    </a:cubicBezTo>
                    <a:cubicBezTo>
                      <a:pt x="0" y="564"/>
                      <a:pt x="55" y="799"/>
                      <a:pt x="217" y="951"/>
                    </a:cubicBezTo>
                    <a:cubicBezTo>
                      <a:pt x="321" y="1049"/>
                      <a:pt x="456" y="1099"/>
                      <a:pt x="593" y="1099"/>
                    </a:cubicBezTo>
                    <a:cubicBezTo>
                      <a:pt x="670" y="1099"/>
                      <a:pt x="747" y="1083"/>
                      <a:pt x="821" y="1050"/>
                    </a:cubicBezTo>
                    <a:cubicBezTo>
                      <a:pt x="1022" y="958"/>
                      <a:pt x="1150" y="754"/>
                      <a:pt x="1143" y="531"/>
                    </a:cubicBezTo>
                    <a:cubicBezTo>
                      <a:pt x="1134" y="235"/>
                      <a:pt x="891" y="0"/>
                      <a:pt x="59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50" name="Google Shape;13459;p23">
                <a:extLst>
                  <a:ext uri="{FF2B5EF4-FFF2-40B4-BE49-F238E27FC236}">
                    <a16:creationId xmlns:a16="http://schemas.microsoft.com/office/drawing/2014/main" id="{F841B98B-7377-4467-B1D1-9ECD5A319757}"/>
                  </a:ext>
                </a:extLst>
              </p:cNvPr>
              <p:cNvSpPr/>
              <p:nvPr/>
            </p:nvSpPr>
            <p:spPr>
              <a:xfrm rot="1271479">
                <a:off x="2096246" y="2527400"/>
                <a:ext cx="18332" cy="17524"/>
              </a:xfrm>
              <a:custGeom>
                <a:avLst/>
                <a:gdLst/>
                <a:ahLst/>
                <a:cxnLst/>
                <a:rect l="l" t="t" r="r" b="b"/>
                <a:pathLst>
                  <a:path w="1152" h="1101" extrusionOk="0">
                    <a:moveTo>
                      <a:pt x="594" y="0"/>
                    </a:moveTo>
                    <a:cubicBezTo>
                      <a:pt x="588" y="0"/>
                      <a:pt x="582" y="0"/>
                      <a:pt x="577" y="0"/>
                    </a:cubicBezTo>
                    <a:cubicBezTo>
                      <a:pt x="354" y="9"/>
                      <a:pt x="158" y="149"/>
                      <a:pt x="80" y="357"/>
                    </a:cubicBezTo>
                    <a:cubicBezTo>
                      <a:pt x="0" y="564"/>
                      <a:pt x="55" y="800"/>
                      <a:pt x="219" y="953"/>
                    </a:cubicBezTo>
                    <a:cubicBezTo>
                      <a:pt x="322" y="1049"/>
                      <a:pt x="457" y="1100"/>
                      <a:pt x="594" y="1100"/>
                    </a:cubicBezTo>
                    <a:cubicBezTo>
                      <a:pt x="671" y="1100"/>
                      <a:pt x="748" y="1084"/>
                      <a:pt x="821" y="1051"/>
                    </a:cubicBezTo>
                    <a:cubicBezTo>
                      <a:pt x="1024" y="959"/>
                      <a:pt x="1151" y="755"/>
                      <a:pt x="1143" y="533"/>
                    </a:cubicBezTo>
                    <a:cubicBezTo>
                      <a:pt x="1134" y="235"/>
                      <a:pt x="890" y="0"/>
                      <a:pt x="594"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51" name="Google Shape;13460;p23">
                <a:extLst>
                  <a:ext uri="{FF2B5EF4-FFF2-40B4-BE49-F238E27FC236}">
                    <a16:creationId xmlns:a16="http://schemas.microsoft.com/office/drawing/2014/main" id="{6C2D5564-9B80-4E72-8B83-A787CCF3D352}"/>
                  </a:ext>
                </a:extLst>
              </p:cNvPr>
              <p:cNvSpPr/>
              <p:nvPr/>
            </p:nvSpPr>
            <p:spPr>
              <a:xfrm rot="1271479">
                <a:off x="2131919" y="2834819"/>
                <a:ext cx="18317" cy="17540"/>
              </a:xfrm>
              <a:custGeom>
                <a:avLst/>
                <a:gdLst/>
                <a:ahLst/>
                <a:cxnLst/>
                <a:rect l="l" t="t" r="r" b="b"/>
                <a:pathLst>
                  <a:path w="1151" h="1102" extrusionOk="0">
                    <a:moveTo>
                      <a:pt x="593" y="1"/>
                    </a:moveTo>
                    <a:cubicBezTo>
                      <a:pt x="588" y="1"/>
                      <a:pt x="582" y="1"/>
                      <a:pt x="576" y="1"/>
                    </a:cubicBezTo>
                    <a:cubicBezTo>
                      <a:pt x="353" y="8"/>
                      <a:pt x="157" y="148"/>
                      <a:pt x="79" y="357"/>
                    </a:cubicBezTo>
                    <a:cubicBezTo>
                      <a:pt x="1" y="565"/>
                      <a:pt x="54" y="800"/>
                      <a:pt x="218" y="952"/>
                    </a:cubicBezTo>
                    <a:cubicBezTo>
                      <a:pt x="321" y="1050"/>
                      <a:pt x="457" y="1101"/>
                      <a:pt x="594" y="1101"/>
                    </a:cubicBezTo>
                    <a:cubicBezTo>
                      <a:pt x="671" y="1101"/>
                      <a:pt x="748" y="1085"/>
                      <a:pt x="820" y="1052"/>
                    </a:cubicBezTo>
                    <a:cubicBezTo>
                      <a:pt x="1023" y="960"/>
                      <a:pt x="1151" y="756"/>
                      <a:pt x="1144" y="534"/>
                    </a:cubicBezTo>
                    <a:cubicBezTo>
                      <a:pt x="1133" y="235"/>
                      <a:pt x="889" y="1"/>
                      <a:pt x="593"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52" name="Google Shape;13461;p23">
                <a:extLst>
                  <a:ext uri="{FF2B5EF4-FFF2-40B4-BE49-F238E27FC236}">
                    <a16:creationId xmlns:a16="http://schemas.microsoft.com/office/drawing/2014/main" id="{6FB3E4C1-6F61-48A8-B35B-248962980762}"/>
                  </a:ext>
                </a:extLst>
              </p:cNvPr>
              <p:cNvSpPr/>
              <p:nvPr/>
            </p:nvSpPr>
            <p:spPr>
              <a:xfrm rot="1271479">
                <a:off x="2020256" y="2717150"/>
                <a:ext cx="18332" cy="17509"/>
              </a:xfrm>
              <a:custGeom>
                <a:avLst/>
                <a:gdLst/>
                <a:ahLst/>
                <a:cxnLst/>
                <a:rect l="l" t="t" r="r" b="b"/>
                <a:pathLst>
                  <a:path w="1152" h="1100" extrusionOk="0">
                    <a:moveTo>
                      <a:pt x="596" y="1"/>
                    </a:moveTo>
                    <a:cubicBezTo>
                      <a:pt x="590" y="1"/>
                      <a:pt x="583" y="1"/>
                      <a:pt x="576" y="1"/>
                    </a:cubicBezTo>
                    <a:cubicBezTo>
                      <a:pt x="354" y="8"/>
                      <a:pt x="158" y="148"/>
                      <a:pt x="80" y="356"/>
                    </a:cubicBezTo>
                    <a:cubicBezTo>
                      <a:pt x="0" y="563"/>
                      <a:pt x="55" y="799"/>
                      <a:pt x="217" y="952"/>
                    </a:cubicBezTo>
                    <a:cubicBezTo>
                      <a:pt x="321" y="1049"/>
                      <a:pt x="456" y="1100"/>
                      <a:pt x="592" y="1100"/>
                    </a:cubicBezTo>
                    <a:cubicBezTo>
                      <a:pt x="669" y="1100"/>
                      <a:pt x="747" y="1084"/>
                      <a:pt x="820" y="1050"/>
                    </a:cubicBezTo>
                    <a:cubicBezTo>
                      <a:pt x="1024" y="959"/>
                      <a:pt x="1151" y="754"/>
                      <a:pt x="1143" y="532"/>
                    </a:cubicBezTo>
                    <a:cubicBezTo>
                      <a:pt x="1134" y="235"/>
                      <a:pt x="891" y="1"/>
                      <a:pt x="59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53" name="Google Shape;13462;p23">
                <a:extLst>
                  <a:ext uri="{FF2B5EF4-FFF2-40B4-BE49-F238E27FC236}">
                    <a16:creationId xmlns:a16="http://schemas.microsoft.com/office/drawing/2014/main" id="{C1D43E43-3891-41A3-982B-E6103DDE16BB}"/>
                  </a:ext>
                </a:extLst>
              </p:cNvPr>
              <p:cNvSpPr/>
              <p:nvPr/>
            </p:nvSpPr>
            <p:spPr>
              <a:xfrm rot="1271479">
                <a:off x="2311958" y="2538525"/>
                <a:ext cx="18301" cy="17524"/>
              </a:xfrm>
              <a:custGeom>
                <a:avLst/>
                <a:gdLst/>
                <a:ahLst/>
                <a:cxnLst/>
                <a:rect l="l" t="t" r="r" b="b"/>
                <a:pathLst>
                  <a:path w="1150" h="1101" extrusionOk="0">
                    <a:moveTo>
                      <a:pt x="595" y="1"/>
                    </a:moveTo>
                    <a:cubicBezTo>
                      <a:pt x="588" y="1"/>
                      <a:pt x="582" y="1"/>
                      <a:pt x="575" y="1"/>
                    </a:cubicBezTo>
                    <a:cubicBezTo>
                      <a:pt x="353" y="8"/>
                      <a:pt x="157" y="148"/>
                      <a:pt x="78" y="357"/>
                    </a:cubicBezTo>
                    <a:cubicBezTo>
                      <a:pt x="0" y="564"/>
                      <a:pt x="54" y="800"/>
                      <a:pt x="217" y="952"/>
                    </a:cubicBezTo>
                    <a:cubicBezTo>
                      <a:pt x="320" y="1049"/>
                      <a:pt x="455" y="1100"/>
                      <a:pt x="592" y="1100"/>
                    </a:cubicBezTo>
                    <a:cubicBezTo>
                      <a:pt x="669" y="1100"/>
                      <a:pt x="747" y="1084"/>
                      <a:pt x="819" y="1051"/>
                    </a:cubicBezTo>
                    <a:cubicBezTo>
                      <a:pt x="1022" y="959"/>
                      <a:pt x="1150" y="754"/>
                      <a:pt x="1143" y="532"/>
                    </a:cubicBezTo>
                    <a:cubicBezTo>
                      <a:pt x="1132" y="236"/>
                      <a:pt x="889" y="1"/>
                      <a:pt x="59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54" name="Google Shape;13463;p23">
                <a:extLst>
                  <a:ext uri="{FF2B5EF4-FFF2-40B4-BE49-F238E27FC236}">
                    <a16:creationId xmlns:a16="http://schemas.microsoft.com/office/drawing/2014/main" id="{B421624B-059E-4FCE-9221-1F1D963B57CF}"/>
                  </a:ext>
                </a:extLst>
              </p:cNvPr>
              <p:cNvSpPr/>
              <p:nvPr/>
            </p:nvSpPr>
            <p:spPr>
              <a:xfrm rot="1271479">
                <a:off x="1998716" y="2630018"/>
                <a:ext cx="38734" cy="37054"/>
              </a:xfrm>
              <a:custGeom>
                <a:avLst/>
                <a:gdLst/>
                <a:ahLst/>
                <a:cxnLst/>
                <a:rect l="l" t="t" r="r" b="b"/>
                <a:pathLst>
                  <a:path w="2434" h="2328" extrusionOk="0">
                    <a:moveTo>
                      <a:pt x="1256" y="0"/>
                    </a:moveTo>
                    <a:cubicBezTo>
                      <a:pt x="1243" y="0"/>
                      <a:pt x="1230"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55" name="Google Shape;13464;p23">
                <a:extLst>
                  <a:ext uri="{FF2B5EF4-FFF2-40B4-BE49-F238E27FC236}">
                    <a16:creationId xmlns:a16="http://schemas.microsoft.com/office/drawing/2014/main" id="{6752D1DF-CBB7-4FAD-8038-2D7617FD9CAF}"/>
                  </a:ext>
                </a:extLst>
              </p:cNvPr>
              <p:cNvSpPr/>
              <p:nvPr/>
            </p:nvSpPr>
            <p:spPr>
              <a:xfrm rot="1271479">
                <a:off x="2279970" y="2611212"/>
                <a:ext cx="67108" cy="64209"/>
              </a:xfrm>
              <a:custGeom>
                <a:avLst/>
                <a:gdLst/>
                <a:ahLst/>
                <a:cxnLst/>
                <a:rect l="l" t="t" r="r" b="b"/>
                <a:pathLst>
                  <a:path w="4217" h="4034" extrusionOk="0">
                    <a:moveTo>
                      <a:pt x="2178" y="0"/>
                    </a:moveTo>
                    <a:cubicBezTo>
                      <a:pt x="2156" y="0"/>
                      <a:pt x="2134" y="1"/>
                      <a:pt x="2112" y="1"/>
                    </a:cubicBezTo>
                    <a:cubicBezTo>
                      <a:pt x="1296" y="28"/>
                      <a:pt x="577" y="542"/>
                      <a:pt x="289" y="1305"/>
                    </a:cubicBezTo>
                    <a:cubicBezTo>
                      <a:pt x="1" y="2068"/>
                      <a:pt x="201" y="2929"/>
                      <a:pt x="796" y="3488"/>
                    </a:cubicBezTo>
                    <a:cubicBezTo>
                      <a:pt x="1177" y="3846"/>
                      <a:pt x="1673" y="4033"/>
                      <a:pt x="2175" y="4033"/>
                    </a:cubicBezTo>
                    <a:cubicBezTo>
                      <a:pt x="2456" y="4033"/>
                      <a:pt x="2740" y="3975"/>
                      <a:pt x="3007" y="3854"/>
                    </a:cubicBezTo>
                    <a:cubicBezTo>
                      <a:pt x="3749" y="3519"/>
                      <a:pt x="4217" y="2769"/>
                      <a:pt x="4191" y="1954"/>
                    </a:cubicBezTo>
                    <a:cubicBezTo>
                      <a:pt x="4157" y="862"/>
                      <a:pt x="3261" y="0"/>
                      <a:pt x="217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56" name="Google Shape;13465;p23">
                <a:extLst>
                  <a:ext uri="{FF2B5EF4-FFF2-40B4-BE49-F238E27FC236}">
                    <a16:creationId xmlns:a16="http://schemas.microsoft.com/office/drawing/2014/main" id="{45E71626-62BF-484D-8EF5-5C7F058134FD}"/>
                  </a:ext>
                </a:extLst>
              </p:cNvPr>
              <p:cNvSpPr/>
              <p:nvPr/>
            </p:nvSpPr>
            <p:spPr>
              <a:xfrm rot="1271479">
                <a:off x="2374691" y="2673335"/>
                <a:ext cx="67092" cy="64209"/>
              </a:xfrm>
              <a:custGeom>
                <a:avLst/>
                <a:gdLst/>
                <a:ahLst/>
                <a:cxnLst/>
                <a:rect l="l" t="t" r="r" b="b"/>
                <a:pathLst>
                  <a:path w="4216" h="4034" extrusionOk="0">
                    <a:moveTo>
                      <a:pt x="2177" y="1"/>
                    </a:moveTo>
                    <a:cubicBezTo>
                      <a:pt x="2155" y="1"/>
                      <a:pt x="2133" y="1"/>
                      <a:pt x="2111" y="2"/>
                    </a:cubicBezTo>
                    <a:cubicBezTo>
                      <a:pt x="1295" y="28"/>
                      <a:pt x="576" y="543"/>
                      <a:pt x="288" y="1305"/>
                    </a:cubicBezTo>
                    <a:cubicBezTo>
                      <a:pt x="1" y="2068"/>
                      <a:pt x="200" y="2930"/>
                      <a:pt x="795" y="3488"/>
                    </a:cubicBezTo>
                    <a:cubicBezTo>
                      <a:pt x="1176" y="3846"/>
                      <a:pt x="1672" y="4034"/>
                      <a:pt x="2174" y="4034"/>
                    </a:cubicBezTo>
                    <a:cubicBezTo>
                      <a:pt x="2455" y="4034"/>
                      <a:pt x="2739" y="3975"/>
                      <a:pt x="3006" y="3855"/>
                    </a:cubicBezTo>
                    <a:cubicBezTo>
                      <a:pt x="3748" y="3518"/>
                      <a:pt x="4216" y="2769"/>
                      <a:pt x="4191" y="1953"/>
                    </a:cubicBezTo>
                    <a:cubicBezTo>
                      <a:pt x="4156" y="862"/>
                      <a:pt x="3260"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57" name="Google Shape;13466;p23">
                <a:extLst>
                  <a:ext uri="{FF2B5EF4-FFF2-40B4-BE49-F238E27FC236}">
                    <a16:creationId xmlns:a16="http://schemas.microsoft.com/office/drawing/2014/main" id="{EF73CBD2-2FB8-414B-90AD-4F76180CEDD6}"/>
                  </a:ext>
                </a:extLst>
              </p:cNvPr>
              <p:cNvSpPr/>
              <p:nvPr/>
            </p:nvSpPr>
            <p:spPr>
              <a:xfrm rot="1271479">
                <a:off x="2164111" y="2552588"/>
                <a:ext cx="67124" cy="64209"/>
              </a:xfrm>
              <a:custGeom>
                <a:avLst/>
                <a:gdLst/>
                <a:ahLst/>
                <a:cxnLst/>
                <a:rect l="l" t="t" r="r" b="b"/>
                <a:pathLst>
                  <a:path w="4218" h="4034" extrusionOk="0">
                    <a:moveTo>
                      <a:pt x="2177" y="1"/>
                    </a:moveTo>
                    <a:cubicBezTo>
                      <a:pt x="2155" y="1"/>
                      <a:pt x="2133" y="1"/>
                      <a:pt x="2112" y="2"/>
                    </a:cubicBezTo>
                    <a:cubicBezTo>
                      <a:pt x="1297" y="28"/>
                      <a:pt x="576" y="542"/>
                      <a:pt x="288" y="1305"/>
                    </a:cubicBezTo>
                    <a:cubicBezTo>
                      <a:pt x="0" y="2068"/>
                      <a:pt x="200" y="2930"/>
                      <a:pt x="796" y="3488"/>
                    </a:cubicBezTo>
                    <a:cubicBezTo>
                      <a:pt x="1177" y="3845"/>
                      <a:pt x="1673" y="4033"/>
                      <a:pt x="2176" y="4033"/>
                    </a:cubicBezTo>
                    <a:cubicBezTo>
                      <a:pt x="2457" y="4033"/>
                      <a:pt x="2740" y="3975"/>
                      <a:pt x="3006" y="3854"/>
                    </a:cubicBezTo>
                    <a:cubicBezTo>
                      <a:pt x="3750" y="3518"/>
                      <a:pt x="4217" y="2768"/>
                      <a:pt x="4191" y="1953"/>
                    </a:cubicBezTo>
                    <a:cubicBezTo>
                      <a:pt x="4156" y="862"/>
                      <a:pt x="3261"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58" name="Google Shape;13467;p23">
                <a:extLst>
                  <a:ext uri="{FF2B5EF4-FFF2-40B4-BE49-F238E27FC236}">
                    <a16:creationId xmlns:a16="http://schemas.microsoft.com/office/drawing/2014/main" id="{E96C0E41-4A15-4550-9F40-C42C1E56A008}"/>
                  </a:ext>
                </a:extLst>
              </p:cNvPr>
              <p:cNvSpPr/>
              <p:nvPr/>
            </p:nvSpPr>
            <p:spPr>
              <a:xfrm rot="1271479">
                <a:off x="2235798" y="2822517"/>
                <a:ext cx="67108" cy="64209"/>
              </a:xfrm>
              <a:custGeom>
                <a:avLst/>
                <a:gdLst/>
                <a:ahLst/>
                <a:cxnLst/>
                <a:rect l="l" t="t" r="r" b="b"/>
                <a:pathLst>
                  <a:path w="4217" h="4034" extrusionOk="0">
                    <a:moveTo>
                      <a:pt x="2176" y="0"/>
                    </a:moveTo>
                    <a:cubicBezTo>
                      <a:pt x="2155" y="0"/>
                      <a:pt x="2133" y="0"/>
                      <a:pt x="2111" y="1"/>
                    </a:cubicBezTo>
                    <a:cubicBezTo>
                      <a:pt x="1296" y="27"/>
                      <a:pt x="575" y="542"/>
                      <a:pt x="289" y="1305"/>
                    </a:cubicBezTo>
                    <a:cubicBezTo>
                      <a:pt x="1" y="2067"/>
                      <a:pt x="200" y="2929"/>
                      <a:pt x="795" y="3487"/>
                    </a:cubicBezTo>
                    <a:cubicBezTo>
                      <a:pt x="1177" y="3846"/>
                      <a:pt x="1673" y="4034"/>
                      <a:pt x="2176" y="4034"/>
                    </a:cubicBezTo>
                    <a:cubicBezTo>
                      <a:pt x="2456" y="4034"/>
                      <a:pt x="2739" y="3975"/>
                      <a:pt x="3005" y="3855"/>
                    </a:cubicBezTo>
                    <a:cubicBezTo>
                      <a:pt x="3749" y="3519"/>
                      <a:pt x="4217" y="2768"/>
                      <a:pt x="4191" y="1953"/>
                    </a:cubicBezTo>
                    <a:cubicBezTo>
                      <a:pt x="4156" y="861"/>
                      <a:pt x="3260"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59" name="Google Shape;13468;p23">
                <a:extLst>
                  <a:ext uri="{FF2B5EF4-FFF2-40B4-BE49-F238E27FC236}">
                    <a16:creationId xmlns:a16="http://schemas.microsoft.com/office/drawing/2014/main" id="{173EA6A4-9309-44C8-851B-0B2A6E782CF0}"/>
                  </a:ext>
                </a:extLst>
              </p:cNvPr>
              <p:cNvSpPr/>
              <p:nvPr/>
            </p:nvSpPr>
            <p:spPr>
              <a:xfrm rot="1271479">
                <a:off x="2066212" y="2645139"/>
                <a:ext cx="67108" cy="64193"/>
              </a:xfrm>
              <a:custGeom>
                <a:avLst/>
                <a:gdLst/>
                <a:ahLst/>
                <a:cxnLst/>
                <a:rect l="l" t="t" r="r" b="b"/>
                <a:pathLst>
                  <a:path w="4217" h="4033" extrusionOk="0">
                    <a:moveTo>
                      <a:pt x="2176" y="0"/>
                    </a:moveTo>
                    <a:cubicBezTo>
                      <a:pt x="2154" y="0"/>
                      <a:pt x="2132" y="1"/>
                      <a:pt x="2110" y="1"/>
                    </a:cubicBezTo>
                    <a:cubicBezTo>
                      <a:pt x="1295" y="27"/>
                      <a:pt x="576" y="542"/>
                      <a:pt x="288" y="1305"/>
                    </a:cubicBezTo>
                    <a:cubicBezTo>
                      <a:pt x="0" y="2068"/>
                      <a:pt x="200" y="2929"/>
                      <a:pt x="796" y="3488"/>
                    </a:cubicBezTo>
                    <a:cubicBezTo>
                      <a:pt x="1177" y="3845"/>
                      <a:pt x="1673" y="4033"/>
                      <a:pt x="2176" y="4033"/>
                    </a:cubicBezTo>
                    <a:cubicBezTo>
                      <a:pt x="2457" y="4033"/>
                      <a:pt x="2740" y="3974"/>
                      <a:pt x="3006" y="3854"/>
                    </a:cubicBezTo>
                    <a:cubicBezTo>
                      <a:pt x="3748" y="3518"/>
                      <a:pt x="4216" y="2767"/>
                      <a:pt x="4190" y="1952"/>
                    </a:cubicBezTo>
                    <a:cubicBezTo>
                      <a:pt x="4155" y="862"/>
                      <a:pt x="3261"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60" name="Google Shape;13469;p23">
                <a:extLst>
                  <a:ext uri="{FF2B5EF4-FFF2-40B4-BE49-F238E27FC236}">
                    <a16:creationId xmlns:a16="http://schemas.microsoft.com/office/drawing/2014/main" id="{6E4225BE-21B0-4E49-894D-542FEAECD615}"/>
                  </a:ext>
                </a:extLst>
              </p:cNvPr>
              <p:cNvSpPr/>
              <p:nvPr/>
            </p:nvSpPr>
            <p:spPr>
              <a:xfrm rot="1271479">
                <a:off x="2040075" y="2777141"/>
                <a:ext cx="67108" cy="64209"/>
              </a:xfrm>
              <a:custGeom>
                <a:avLst/>
                <a:gdLst/>
                <a:ahLst/>
                <a:cxnLst/>
                <a:rect l="l" t="t" r="r" b="b"/>
                <a:pathLst>
                  <a:path w="4217" h="4034" extrusionOk="0">
                    <a:moveTo>
                      <a:pt x="2176" y="1"/>
                    </a:moveTo>
                    <a:cubicBezTo>
                      <a:pt x="2154" y="1"/>
                      <a:pt x="2132" y="1"/>
                      <a:pt x="2110" y="2"/>
                    </a:cubicBezTo>
                    <a:cubicBezTo>
                      <a:pt x="1295" y="27"/>
                      <a:pt x="576" y="541"/>
                      <a:pt x="288" y="1304"/>
                    </a:cubicBezTo>
                    <a:cubicBezTo>
                      <a:pt x="0" y="2068"/>
                      <a:pt x="200" y="2928"/>
                      <a:pt x="794" y="3487"/>
                    </a:cubicBezTo>
                    <a:cubicBezTo>
                      <a:pt x="1177" y="3845"/>
                      <a:pt x="1672" y="4033"/>
                      <a:pt x="2175" y="4033"/>
                    </a:cubicBezTo>
                    <a:cubicBezTo>
                      <a:pt x="2456" y="4033"/>
                      <a:pt x="2738" y="3975"/>
                      <a:pt x="3005" y="3854"/>
                    </a:cubicBezTo>
                    <a:cubicBezTo>
                      <a:pt x="3748" y="3518"/>
                      <a:pt x="4216" y="2768"/>
                      <a:pt x="4190" y="1953"/>
                    </a:cubicBezTo>
                    <a:cubicBezTo>
                      <a:pt x="4155" y="862"/>
                      <a:pt x="3259" y="1"/>
                      <a:pt x="217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sp>
          <p:nvSpPr>
            <p:cNvPr id="597" name="Google Shape;13470;p23">
              <a:extLst>
                <a:ext uri="{FF2B5EF4-FFF2-40B4-BE49-F238E27FC236}">
                  <a16:creationId xmlns:a16="http://schemas.microsoft.com/office/drawing/2014/main" id="{1B883F92-61A0-4B63-BC52-3F06ED4D1DD5}"/>
                </a:ext>
              </a:extLst>
            </p:cNvPr>
            <p:cNvSpPr/>
            <p:nvPr/>
          </p:nvSpPr>
          <p:spPr>
            <a:xfrm rot="10800000">
              <a:off x="8938891" y="650537"/>
              <a:ext cx="71300" cy="58000"/>
            </a:xfrm>
            <a:custGeom>
              <a:avLst/>
              <a:gdLst/>
              <a:ahLst/>
              <a:cxnLst/>
              <a:rect l="l" t="t" r="r" b="b"/>
              <a:pathLst>
                <a:path w="2852" h="2320" extrusionOk="0">
                  <a:moveTo>
                    <a:pt x="1571" y="1"/>
                  </a:moveTo>
                  <a:cubicBezTo>
                    <a:pt x="1303" y="1"/>
                    <a:pt x="1010" y="121"/>
                    <a:pt x="741" y="401"/>
                  </a:cubicBezTo>
                  <a:cubicBezTo>
                    <a:pt x="0" y="1174"/>
                    <a:pt x="799" y="2319"/>
                    <a:pt x="1570" y="2319"/>
                  </a:cubicBezTo>
                  <a:cubicBezTo>
                    <a:pt x="1838" y="2319"/>
                    <a:pt x="2103" y="2181"/>
                    <a:pt x="2298" y="1842"/>
                  </a:cubicBezTo>
                  <a:cubicBezTo>
                    <a:pt x="2851" y="881"/>
                    <a:pt x="2299" y="1"/>
                    <a:pt x="15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598" name="Google Shape;13471;p23">
              <a:extLst>
                <a:ext uri="{FF2B5EF4-FFF2-40B4-BE49-F238E27FC236}">
                  <a16:creationId xmlns:a16="http://schemas.microsoft.com/office/drawing/2014/main" id="{7CDF2FE1-3332-4C50-93EE-8604A2C16E60}"/>
                </a:ext>
              </a:extLst>
            </p:cNvPr>
            <p:cNvSpPr/>
            <p:nvPr/>
          </p:nvSpPr>
          <p:spPr>
            <a:xfrm rot="10800000">
              <a:off x="7948066" y="4921349"/>
              <a:ext cx="71300" cy="57975"/>
            </a:xfrm>
            <a:custGeom>
              <a:avLst/>
              <a:gdLst/>
              <a:ahLst/>
              <a:cxnLst/>
              <a:rect l="l" t="t" r="r" b="b"/>
              <a:pathLst>
                <a:path w="2852" h="2319" extrusionOk="0">
                  <a:moveTo>
                    <a:pt x="1572" y="0"/>
                  </a:moveTo>
                  <a:cubicBezTo>
                    <a:pt x="1303" y="0"/>
                    <a:pt x="1011" y="120"/>
                    <a:pt x="741" y="401"/>
                  </a:cubicBezTo>
                  <a:cubicBezTo>
                    <a:pt x="1" y="1174"/>
                    <a:pt x="800" y="2319"/>
                    <a:pt x="1571" y="2319"/>
                  </a:cubicBezTo>
                  <a:cubicBezTo>
                    <a:pt x="1839" y="2319"/>
                    <a:pt x="2103" y="2181"/>
                    <a:pt x="2298" y="1842"/>
                  </a:cubicBezTo>
                  <a:cubicBezTo>
                    <a:pt x="2851" y="881"/>
                    <a:pt x="2299" y="0"/>
                    <a:pt x="157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599" name="Google Shape;13472;p23">
              <a:extLst>
                <a:ext uri="{FF2B5EF4-FFF2-40B4-BE49-F238E27FC236}">
                  <a16:creationId xmlns:a16="http://schemas.microsoft.com/office/drawing/2014/main" id="{E63B758D-6185-4BFE-ACA1-A105AFE4D440}"/>
                </a:ext>
              </a:extLst>
            </p:cNvPr>
            <p:cNvSpPr/>
            <p:nvPr/>
          </p:nvSpPr>
          <p:spPr>
            <a:xfrm rot="10800000">
              <a:off x="8407404" y="1398287"/>
              <a:ext cx="71275" cy="57975"/>
            </a:xfrm>
            <a:custGeom>
              <a:avLst/>
              <a:gdLst/>
              <a:ahLst/>
              <a:cxnLst/>
              <a:rect l="l" t="t" r="r" b="b"/>
              <a:pathLst>
                <a:path w="2851" h="2319" extrusionOk="0">
                  <a:moveTo>
                    <a:pt x="1570" y="0"/>
                  </a:moveTo>
                  <a:cubicBezTo>
                    <a:pt x="1302" y="0"/>
                    <a:pt x="1009" y="120"/>
                    <a:pt x="740" y="401"/>
                  </a:cubicBezTo>
                  <a:cubicBezTo>
                    <a:pt x="0" y="1174"/>
                    <a:pt x="799" y="2319"/>
                    <a:pt x="1569" y="2319"/>
                  </a:cubicBezTo>
                  <a:cubicBezTo>
                    <a:pt x="1837" y="2319"/>
                    <a:pt x="2101" y="2181"/>
                    <a:pt x="2296" y="1841"/>
                  </a:cubicBezTo>
                  <a:cubicBezTo>
                    <a:pt x="2850" y="881"/>
                    <a:pt x="2297" y="0"/>
                    <a:pt x="15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00" name="Google Shape;13473;p23">
              <a:extLst>
                <a:ext uri="{FF2B5EF4-FFF2-40B4-BE49-F238E27FC236}">
                  <a16:creationId xmlns:a16="http://schemas.microsoft.com/office/drawing/2014/main" id="{92577B43-8D40-456A-8A22-E6D3943F1276}"/>
                </a:ext>
              </a:extLst>
            </p:cNvPr>
            <p:cNvSpPr/>
            <p:nvPr/>
          </p:nvSpPr>
          <p:spPr>
            <a:xfrm rot="10800000">
              <a:off x="8859479" y="4364012"/>
              <a:ext cx="33600" cy="30575"/>
            </a:xfrm>
            <a:custGeom>
              <a:avLst/>
              <a:gdLst/>
              <a:ahLst/>
              <a:cxnLst/>
              <a:rect l="l" t="t" r="r" b="b"/>
              <a:pathLst>
                <a:path w="1344" h="1223" extrusionOk="0">
                  <a:moveTo>
                    <a:pt x="703" y="0"/>
                  </a:moveTo>
                  <a:cubicBezTo>
                    <a:pt x="352" y="0"/>
                    <a:pt x="0" y="204"/>
                    <a:pt x="63" y="654"/>
                  </a:cubicBezTo>
                  <a:cubicBezTo>
                    <a:pt x="117" y="1042"/>
                    <a:pt x="384" y="1223"/>
                    <a:pt x="661" y="1223"/>
                  </a:cubicBezTo>
                  <a:cubicBezTo>
                    <a:pt x="995" y="1223"/>
                    <a:pt x="1344" y="958"/>
                    <a:pt x="1342" y="477"/>
                  </a:cubicBezTo>
                  <a:cubicBezTo>
                    <a:pt x="1341" y="170"/>
                    <a:pt x="1023" y="0"/>
                    <a:pt x="7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01" name="Google Shape;13474;p23">
              <a:extLst>
                <a:ext uri="{FF2B5EF4-FFF2-40B4-BE49-F238E27FC236}">
                  <a16:creationId xmlns:a16="http://schemas.microsoft.com/office/drawing/2014/main" id="{E4128765-F799-4473-B6CE-94B972A505BE}"/>
                </a:ext>
              </a:extLst>
            </p:cNvPr>
            <p:cNvSpPr/>
            <p:nvPr/>
          </p:nvSpPr>
          <p:spPr>
            <a:xfrm rot="10800000">
              <a:off x="8417429" y="2228362"/>
              <a:ext cx="33625" cy="30600"/>
            </a:xfrm>
            <a:custGeom>
              <a:avLst/>
              <a:gdLst/>
              <a:ahLst/>
              <a:cxnLst/>
              <a:rect l="l" t="t" r="r" b="b"/>
              <a:pathLst>
                <a:path w="1345" h="1224" extrusionOk="0">
                  <a:moveTo>
                    <a:pt x="703" y="1"/>
                  </a:moveTo>
                  <a:cubicBezTo>
                    <a:pt x="353" y="1"/>
                    <a:pt x="1" y="205"/>
                    <a:pt x="63" y="654"/>
                  </a:cubicBezTo>
                  <a:cubicBezTo>
                    <a:pt x="118" y="1043"/>
                    <a:pt x="385" y="1224"/>
                    <a:pt x="661" y="1224"/>
                  </a:cubicBezTo>
                  <a:cubicBezTo>
                    <a:pt x="996" y="1224"/>
                    <a:pt x="1344" y="959"/>
                    <a:pt x="1343" y="477"/>
                  </a:cubicBezTo>
                  <a:cubicBezTo>
                    <a:pt x="1342" y="170"/>
                    <a:pt x="1023" y="1"/>
                    <a:pt x="7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02" name="Google Shape;13475;p23">
              <a:extLst>
                <a:ext uri="{FF2B5EF4-FFF2-40B4-BE49-F238E27FC236}">
                  <a16:creationId xmlns:a16="http://schemas.microsoft.com/office/drawing/2014/main" id="{090A387E-97B5-47D0-A051-CE955F94E08E}"/>
                </a:ext>
              </a:extLst>
            </p:cNvPr>
            <p:cNvSpPr/>
            <p:nvPr/>
          </p:nvSpPr>
          <p:spPr>
            <a:xfrm rot="10800000">
              <a:off x="8938929" y="2700112"/>
              <a:ext cx="71250" cy="57975"/>
            </a:xfrm>
            <a:custGeom>
              <a:avLst/>
              <a:gdLst/>
              <a:ahLst/>
              <a:cxnLst/>
              <a:rect l="l" t="t" r="r" b="b"/>
              <a:pathLst>
                <a:path w="2850" h="2319" extrusionOk="0">
                  <a:moveTo>
                    <a:pt x="1571" y="1"/>
                  </a:moveTo>
                  <a:cubicBezTo>
                    <a:pt x="1302" y="1"/>
                    <a:pt x="1010" y="121"/>
                    <a:pt x="741" y="401"/>
                  </a:cubicBezTo>
                  <a:cubicBezTo>
                    <a:pt x="1" y="1174"/>
                    <a:pt x="799" y="2318"/>
                    <a:pt x="1570" y="2318"/>
                  </a:cubicBezTo>
                  <a:cubicBezTo>
                    <a:pt x="1837" y="2318"/>
                    <a:pt x="2101" y="2181"/>
                    <a:pt x="2297" y="1842"/>
                  </a:cubicBezTo>
                  <a:cubicBezTo>
                    <a:pt x="2850" y="881"/>
                    <a:pt x="2297" y="1"/>
                    <a:pt x="15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03" name="Google Shape;13476;p23">
              <a:extLst>
                <a:ext uri="{FF2B5EF4-FFF2-40B4-BE49-F238E27FC236}">
                  <a16:creationId xmlns:a16="http://schemas.microsoft.com/office/drawing/2014/main" id="{C33B1DAF-E623-4500-AE60-1C5F0CE1D93C}"/>
                </a:ext>
              </a:extLst>
            </p:cNvPr>
            <p:cNvSpPr/>
            <p:nvPr/>
          </p:nvSpPr>
          <p:spPr>
            <a:xfrm rot="10800000">
              <a:off x="211279" y="980337"/>
              <a:ext cx="71300" cy="58000"/>
            </a:xfrm>
            <a:custGeom>
              <a:avLst/>
              <a:gdLst/>
              <a:ahLst/>
              <a:cxnLst/>
              <a:rect l="l" t="t" r="r" b="b"/>
              <a:pathLst>
                <a:path w="2852" h="2320" extrusionOk="0">
                  <a:moveTo>
                    <a:pt x="1572" y="0"/>
                  </a:moveTo>
                  <a:cubicBezTo>
                    <a:pt x="1303" y="0"/>
                    <a:pt x="1011" y="121"/>
                    <a:pt x="741" y="402"/>
                  </a:cubicBezTo>
                  <a:cubicBezTo>
                    <a:pt x="1" y="1175"/>
                    <a:pt x="800" y="2320"/>
                    <a:pt x="1571" y="2320"/>
                  </a:cubicBezTo>
                  <a:cubicBezTo>
                    <a:pt x="1838" y="2320"/>
                    <a:pt x="2102" y="2182"/>
                    <a:pt x="2297" y="1843"/>
                  </a:cubicBezTo>
                  <a:cubicBezTo>
                    <a:pt x="2851" y="881"/>
                    <a:pt x="2299" y="0"/>
                    <a:pt x="157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nvGrpSpPr>
            <p:cNvPr id="604" name="Google Shape;13477;p23">
              <a:extLst>
                <a:ext uri="{FF2B5EF4-FFF2-40B4-BE49-F238E27FC236}">
                  <a16:creationId xmlns:a16="http://schemas.microsoft.com/office/drawing/2014/main" id="{1A7ACA81-D04B-461F-9A66-2CEC1D4C539E}"/>
                </a:ext>
              </a:extLst>
            </p:cNvPr>
            <p:cNvGrpSpPr/>
            <p:nvPr/>
          </p:nvGrpSpPr>
          <p:grpSpPr>
            <a:xfrm rot="-6277620" flipH="1">
              <a:off x="7485647" y="4463091"/>
              <a:ext cx="304040" cy="290839"/>
              <a:chOff x="1651300" y="653225"/>
              <a:chExt cx="702450" cy="671950"/>
            </a:xfrm>
          </p:grpSpPr>
          <p:sp>
            <p:nvSpPr>
              <p:cNvPr id="892" name="Google Shape;13478;p23">
                <a:extLst>
                  <a:ext uri="{FF2B5EF4-FFF2-40B4-BE49-F238E27FC236}">
                    <a16:creationId xmlns:a16="http://schemas.microsoft.com/office/drawing/2014/main" id="{6A205541-9F96-47AA-B590-EC9DCC84CBE4}"/>
                  </a:ext>
                </a:extLst>
              </p:cNvPr>
              <p:cNvSpPr/>
              <p:nvPr/>
            </p:nvSpPr>
            <p:spPr>
              <a:xfrm>
                <a:off x="1651300" y="653225"/>
                <a:ext cx="702450" cy="671950"/>
              </a:xfrm>
              <a:custGeom>
                <a:avLst/>
                <a:gdLst/>
                <a:ahLst/>
                <a:cxnLst/>
                <a:rect l="l" t="t" r="r" b="b"/>
                <a:pathLst>
                  <a:path w="28097" h="26878" extrusionOk="0">
                    <a:moveTo>
                      <a:pt x="11050" y="0"/>
                    </a:moveTo>
                    <a:cubicBezTo>
                      <a:pt x="10675" y="0"/>
                      <a:pt x="10317" y="31"/>
                      <a:pt x="9985" y="89"/>
                    </a:cubicBezTo>
                    <a:cubicBezTo>
                      <a:pt x="5620" y="847"/>
                      <a:pt x="0" y="8341"/>
                      <a:pt x="7122" y="18927"/>
                    </a:cubicBezTo>
                    <a:cubicBezTo>
                      <a:pt x="11655" y="25666"/>
                      <a:pt x="19139" y="26878"/>
                      <a:pt x="23079" y="26878"/>
                    </a:cubicBezTo>
                    <a:cubicBezTo>
                      <a:pt x="24015" y="26878"/>
                      <a:pt x="24751" y="26810"/>
                      <a:pt x="25200" y="26731"/>
                    </a:cubicBezTo>
                    <a:cubicBezTo>
                      <a:pt x="27542" y="26320"/>
                      <a:pt x="28098" y="24910"/>
                      <a:pt x="25037" y="22755"/>
                    </a:cubicBezTo>
                    <a:cubicBezTo>
                      <a:pt x="21362" y="20167"/>
                      <a:pt x="19852" y="14921"/>
                      <a:pt x="19077" y="8094"/>
                    </a:cubicBezTo>
                    <a:cubicBezTo>
                      <a:pt x="18390" y="2044"/>
                      <a:pt x="14123" y="0"/>
                      <a:pt x="11050"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93" name="Google Shape;13479;p23">
                <a:extLst>
                  <a:ext uri="{FF2B5EF4-FFF2-40B4-BE49-F238E27FC236}">
                    <a16:creationId xmlns:a16="http://schemas.microsoft.com/office/drawing/2014/main" id="{1692F490-1D72-4777-B316-CDA627A9F23D}"/>
                  </a:ext>
                </a:extLst>
              </p:cNvPr>
              <p:cNvSpPr/>
              <p:nvPr/>
            </p:nvSpPr>
            <p:spPr>
              <a:xfrm>
                <a:off x="1660375" y="659650"/>
                <a:ext cx="655075" cy="665525"/>
              </a:xfrm>
              <a:custGeom>
                <a:avLst/>
                <a:gdLst/>
                <a:ahLst/>
                <a:cxnLst/>
                <a:rect l="l" t="t" r="r" b="b"/>
                <a:pathLst>
                  <a:path w="26202" h="26621" extrusionOk="0">
                    <a:moveTo>
                      <a:pt x="8947" y="0"/>
                    </a:moveTo>
                    <a:cubicBezTo>
                      <a:pt x="4716" y="1364"/>
                      <a:pt x="1" y="8623"/>
                      <a:pt x="6758" y="18670"/>
                    </a:cubicBezTo>
                    <a:cubicBezTo>
                      <a:pt x="11292" y="25409"/>
                      <a:pt x="18776" y="26621"/>
                      <a:pt x="22716" y="26621"/>
                    </a:cubicBezTo>
                    <a:cubicBezTo>
                      <a:pt x="23652" y="26621"/>
                      <a:pt x="24388" y="26553"/>
                      <a:pt x="24837" y="26474"/>
                    </a:cubicBezTo>
                    <a:cubicBezTo>
                      <a:pt x="25407" y="26373"/>
                      <a:pt x="25870" y="26214"/>
                      <a:pt x="26202" y="25999"/>
                    </a:cubicBezTo>
                    <a:cubicBezTo>
                      <a:pt x="24310" y="25264"/>
                      <a:pt x="22488" y="24359"/>
                      <a:pt x="20780" y="23248"/>
                    </a:cubicBezTo>
                    <a:cubicBezTo>
                      <a:pt x="15397" y="19744"/>
                      <a:pt x="12137" y="14278"/>
                      <a:pt x="10336" y="8205"/>
                    </a:cubicBezTo>
                    <a:cubicBezTo>
                      <a:pt x="9543" y="5536"/>
                      <a:pt x="9076" y="2781"/>
                      <a:pt x="8947"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94" name="Google Shape;13480;p23">
                <a:extLst>
                  <a:ext uri="{FF2B5EF4-FFF2-40B4-BE49-F238E27FC236}">
                    <a16:creationId xmlns:a16="http://schemas.microsoft.com/office/drawing/2014/main" id="{F801B563-2141-42A5-ABED-9CEA5E38FC0B}"/>
                  </a:ext>
                </a:extLst>
              </p:cNvPr>
              <p:cNvSpPr/>
              <p:nvPr/>
            </p:nvSpPr>
            <p:spPr>
              <a:xfrm>
                <a:off x="2004734" y="1085091"/>
                <a:ext cx="120175" cy="228525"/>
              </a:xfrm>
              <a:custGeom>
                <a:avLst/>
                <a:gdLst/>
                <a:ahLst/>
                <a:cxnLst/>
                <a:rect l="l" t="t" r="r" b="b"/>
                <a:pathLst>
                  <a:path w="4807" h="9141" extrusionOk="0">
                    <a:moveTo>
                      <a:pt x="748" y="1"/>
                    </a:moveTo>
                    <a:cubicBezTo>
                      <a:pt x="131" y="2531"/>
                      <a:pt x="1" y="5089"/>
                      <a:pt x="183" y="7660"/>
                    </a:cubicBezTo>
                    <a:cubicBezTo>
                      <a:pt x="1758" y="8386"/>
                      <a:pt x="3341" y="8853"/>
                      <a:pt x="4807" y="9141"/>
                    </a:cubicBezTo>
                    <a:cubicBezTo>
                      <a:pt x="4477" y="7455"/>
                      <a:pt x="4274" y="5749"/>
                      <a:pt x="4265" y="4032"/>
                    </a:cubicBezTo>
                    <a:cubicBezTo>
                      <a:pt x="2930" y="2820"/>
                      <a:pt x="1765" y="1465"/>
                      <a:pt x="7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95" name="Google Shape;13481;p23">
                <a:extLst>
                  <a:ext uri="{FF2B5EF4-FFF2-40B4-BE49-F238E27FC236}">
                    <a16:creationId xmlns:a16="http://schemas.microsoft.com/office/drawing/2014/main" id="{9754BB1D-2E5E-4A7E-B22E-A095A07566F7}"/>
                  </a:ext>
                </a:extLst>
              </p:cNvPr>
              <p:cNvSpPr/>
              <p:nvPr/>
            </p:nvSpPr>
            <p:spPr>
              <a:xfrm>
                <a:off x="1747959" y="657916"/>
                <a:ext cx="140950" cy="176325"/>
              </a:xfrm>
              <a:custGeom>
                <a:avLst/>
                <a:gdLst/>
                <a:ahLst/>
                <a:cxnLst/>
                <a:rect l="l" t="t" r="r" b="b"/>
                <a:pathLst>
                  <a:path w="5638" h="7053" extrusionOk="0">
                    <a:moveTo>
                      <a:pt x="5422" y="0"/>
                    </a:moveTo>
                    <a:cubicBezTo>
                      <a:pt x="3102" y="748"/>
                      <a:pt x="640" y="3271"/>
                      <a:pt x="0" y="7052"/>
                    </a:cubicBezTo>
                    <a:cubicBezTo>
                      <a:pt x="1697" y="5332"/>
                      <a:pt x="3589" y="3814"/>
                      <a:pt x="5638" y="2533"/>
                    </a:cubicBezTo>
                    <a:cubicBezTo>
                      <a:pt x="5536" y="1692"/>
                      <a:pt x="5461" y="847"/>
                      <a:pt x="54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96" name="Google Shape;13482;p23">
                <a:extLst>
                  <a:ext uri="{FF2B5EF4-FFF2-40B4-BE49-F238E27FC236}">
                    <a16:creationId xmlns:a16="http://schemas.microsoft.com/office/drawing/2014/main" id="{74FE3342-76C8-49D6-8AEC-AF47CAE04383}"/>
                  </a:ext>
                </a:extLst>
              </p:cNvPr>
              <p:cNvSpPr/>
              <p:nvPr/>
            </p:nvSpPr>
            <p:spPr>
              <a:xfrm>
                <a:off x="1746059" y="774466"/>
                <a:ext cx="179925" cy="279175"/>
              </a:xfrm>
              <a:custGeom>
                <a:avLst/>
                <a:gdLst/>
                <a:ahLst/>
                <a:cxnLst/>
                <a:rect l="l" t="t" r="r" b="b"/>
                <a:pathLst>
                  <a:path w="7196" h="11167" extrusionOk="0">
                    <a:moveTo>
                      <a:pt x="6044" y="0"/>
                    </a:moveTo>
                    <a:cubicBezTo>
                      <a:pt x="3750" y="1507"/>
                      <a:pt x="1737" y="3275"/>
                      <a:pt x="0" y="5284"/>
                    </a:cubicBezTo>
                    <a:cubicBezTo>
                      <a:pt x="89" y="7060"/>
                      <a:pt x="560" y="9032"/>
                      <a:pt x="1556" y="11167"/>
                    </a:cubicBezTo>
                    <a:cubicBezTo>
                      <a:pt x="2896" y="8771"/>
                      <a:pt x="4647" y="6664"/>
                      <a:pt x="6866" y="4838"/>
                    </a:cubicBezTo>
                    <a:cubicBezTo>
                      <a:pt x="6962" y="4757"/>
                      <a:pt x="7074" y="4699"/>
                      <a:pt x="7196" y="4669"/>
                    </a:cubicBezTo>
                    <a:cubicBezTo>
                      <a:pt x="7114" y="4413"/>
                      <a:pt x="7033" y="4156"/>
                      <a:pt x="6956" y="3897"/>
                    </a:cubicBezTo>
                    <a:cubicBezTo>
                      <a:pt x="6577" y="2617"/>
                      <a:pt x="6273" y="1316"/>
                      <a:pt x="60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97" name="Google Shape;13483;p23">
                <a:extLst>
                  <a:ext uri="{FF2B5EF4-FFF2-40B4-BE49-F238E27FC236}">
                    <a16:creationId xmlns:a16="http://schemas.microsoft.com/office/drawing/2014/main" id="{B4882556-C00B-4534-9FAB-72072D86A347}"/>
                  </a:ext>
                </a:extLst>
              </p:cNvPr>
              <p:cNvSpPr/>
              <p:nvPr/>
            </p:nvSpPr>
            <p:spPr>
              <a:xfrm>
                <a:off x="1809809" y="924941"/>
                <a:ext cx="185775" cy="332150"/>
              </a:xfrm>
              <a:custGeom>
                <a:avLst/>
                <a:gdLst/>
                <a:ahLst/>
                <a:cxnLst/>
                <a:rect l="l" t="t" r="r" b="b"/>
                <a:pathLst>
                  <a:path w="7431" h="13286" extrusionOk="0">
                    <a:moveTo>
                      <a:pt x="5260" y="0"/>
                    </a:moveTo>
                    <a:cubicBezTo>
                      <a:pt x="2981" y="1917"/>
                      <a:pt x="1264" y="4129"/>
                      <a:pt x="0" y="6689"/>
                    </a:cubicBezTo>
                    <a:cubicBezTo>
                      <a:pt x="273" y="7158"/>
                      <a:pt x="571" y="7634"/>
                      <a:pt x="896" y="8117"/>
                    </a:cubicBezTo>
                    <a:cubicBezTo>
                      <a:pt x="2457" y="10437"/>
                      <a:pt x="4367" y="12100"/>
                      <a:pt x="6363" y="13285"/>
                    </a:cubicBezTo>
                    <a:cubicBezTo>
                      <a:pt x="6252" y="10388"/>
                      <a:pt x="6539" y="7505"/>
                      <a:pt x="7425" y="4666"/>
                    </a:cubicBezTo>
                    <a:cubicBezTo>
                      <a:pt x="7427" y="4661"/>
                      <a:pt x="7429" y="4658"/>
                      <a:pt x="7431" y="4653"/>
                    </a:cubicBezTo>
                    <a:cubicBezTo>
                      <a:pt x="6581" y="3181"/>
                      <a:pt x="5864" y="1619"/>
                      <a:pt x="52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98" name="Google Shape;13484;p23">
                <a:extLst>
                  <a:ext uri="{FF2B5EF4-FFF2-40B4-BE49-F238E27FC236}">
                    <a16:creationId xmlns:a16="http://schemas.microsoft.com/office/drawing/2014/main" id="{FE727730-5C53-4E73-BDCC-AC920F1E2F50}"/>
                  </a:ext>
                </a:extLst>
              </p:cNvPr>
              <p:cNvSpPr/>
              <p:nvPr/>
            </p:nvSpPr>
            <p:spPr>
              <a:xfrm>
                <a:off x="2153484" y="1220466"/>
                <a:ext cx="163125" cy="103575"/>
              </a:xfrm>
              <a:custGeom>
                <a:avLst/>
                <a:gdLst/>
                <a:ahLst/>
                <a:cxnLst/>
                <a:rect l="l" t="t" r="r" b="b"/>
                <a:pathLst>
                  <a:path w="6525" h="4143" extrusionOk="0">
                    <a:moveTo>
                      <a:pt x="1" y="1"/>
                    </a:moveTo>
                    <a:cubicBezTo>
                      <a:pt x="91" y="1343"/>
                      <a:pt x="300" y="2676"/>
                      <a:pt x="581" y="3996"/>
                    </a:cubicBezTo>
                    <a:cubicBezTo>
                      <a:pt x="1494" y="4102"/>
                      <a:pt x="2328" y="4142"/>
                      <a:pt x="3045" y="4142"/>
                    </a:cubicBezTo>
                    <a:cubicBezTo>
                      <a:pt x="3978" y="4142"/>
                      <a:pt x="4712" y="4074"/>
                      <a:pt x="5159" y="3996"/>
                    </a:cubicBezTo>
                    <a:cubicBezTo>
                      <a:pt x="5730" y="3896"/>
                      <a:pt x="6192" y="3735"/>
                      <a:pt x="6524" y="3521"/>
                    </a:cubicBezTo>
                    <a:cubicBezTo>
                      <a:pt x="4632" y="2786"/>
                      <a:pt x="2810" y="1882"/>
                      <a:pt x="1102" y="769"/>
                    </a:cubicBezTo>
                    <a:cubicBezTo>
                      <a:pt x="725" y="522"/>
                      <a:pt x="357" y="266"/>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99" name="Google Shape;13485;p23">
                <a:extLst>
                  <a:ext uri="{FF2B5EF4-FFF2-40B4-BE49-F238E27FC236}">
                    <a16:creationId xmlns:a16="http://schemas.microsoft.com/office/drawing/2014/main" id="{496F075B-AB2F-4A6D-8010-097B853351E3}"/>
                  </a:ext>
                </a:extLst>
              </p:cNvPr>
              <p:cNvSpPr/>
              <p:nvPr/>
            </p:nvSpPr>
            <p:spPr>
              <a:xfrm>
                <a:off x="1884050" y="653225"/>
                <a:ext cx="221725" cy="117925"/>
              </a:xfrm>
              <a:custGeom>
                <a:avLst/>
                <a:gdLst/>
                <a:ahLst/>
                <a:cxnLst/>
                <a:rect l="l" t="t" r="r" b="b"/>
                <a:pathLst>
                  <a:path w="8869" h="4717" extrusionOk="0">
                    <a:moveTo>
                      <a:pt x="1739" y="1"/>
                    </a:moveTo>
                    <a:cubicBezTo>
                      <a:pt x="1364" y="1"/>
                      <a:pt x="1006" y="31"/>
                      <a:pt x="675" y="89"/>
                    </a:cubicBezTo>
                    <a:cubicBezTo>
                      <a:pt x="446" y="130"/>
                      <a:pt x="221" y="186"/>
                      <a:pt x="0" y="257"/>
                    </a:cubicBezTo>
                    <a:cubicBezTo>
                      <a:pt x="43" y="1181"/>
                      <a:pt x="127" y="2103"/>
                      <a:pt x="243" y="3019"/>
                    </a:cubicBezTo>
                    <a:cubicBezTo>
                      <a:pt x="3161" y="3417"/>
                      <a:pt x="6055" y="3931"/>
                      <a:pt x="8869" y="4716"/>
                    </a:cubicBezTo>
                    <a:cubicBezTo>
                      <a:pt x="7291" y="1258"/>
                      <a:pt x="4148" y="1"/>
                      <a:pt x="173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00" name="Google Shape;13486;p23">
                <a:extLst>
                  <a:ext uri="{FF2B5EF4-FFF2-40B4-BE49-F238E27FC236}">
                    <a16:creationId xmlns:a16="http://schemas.microsoft.com/office/drawing/2014/main" id="{25A9E325-5C81-4E2C-9F71-15579FE4E43C}"/>
                  </a:ext>
                </a:extLst>
              </p:cNvPr>
              <p:cNvSpPr/>
              <p:nvPr/>
            </p:nvSpPr>
            <p:spPr>
              <a:xfrm>
                <a:off x="1896625" y="770950"/>
                <a:ext cx="242350" cy="162525"/>
              </a:xfrm>
              <a:custGeom>
                <a:avLst/>
                <a:gdLst/>
                <a:ahLst/>
                <a:cxnLst/>
                <a:rect l="l" t="t" r="r" b="b"/>
                <a:pathLst>
                  <a:path w="9694" h="6501" extrusionOk="0">
                    <a:moveTo>
                      <a:pt x="1" y="0"/>
                    </a:moveTo>
                    <a:lnTo>
                      <a:pt x="1" y="0"/>
                    </a:lnTo>
                    <a:cubicBezTo>
                      <a:pt x="226" y="1267"/>
                      <a:pt x="522" y="2519"/>
                      <a:pt x="887" y="3753"/>
                    </a:cubicBezTo>
                    <a:cubicBezTo>
                      <a:pt x="932" y="3906"/>
                      <a:pt x="980" y="4060"/>
                      <a:pt x="1027" y="4214"/>
                    </a:cubicBezTo>
                    <a:cubicBezTo>
                      <a:pt x="3974" y="4724"/>
                      <a:pt x="6850" y="5553"/>
                      <a:pt x="9694" y="6501"/>
                    </a:cubicBezTo>
                    <a:cubicBezTo>
                      <a:pt x="9530" y="5503"/>
                      <a:pt x="9388" y="4465"/>
                      <a:pt x="9264" y="3386"/>
                    </a:cubicBezTo>
                    <a:cubicBezTo>
                      <a:pt x="9207" y="2877"/>
                      <a:pt x="9117" y="2374"/>
                      <a:pt x="8999" y="1877"/>
                    </a:cubicBezTo>
                    <a:cubicBezTo>
                      <a:pt x="6074" y="981"/>
                      <a:pt x="3044" y="423"/>
                      <a:pt x="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01" name="Google Shape;13487;p23">
                <a:extLst>
                  <a:ext uri="{FF2B5EF4-FFF2-40B4-BE49-F238E27FC236}">
                    <a16:creationId xmlns:a16="http://schemas.microsoft.com/office/drawing/2014/main" id="{768CCF3A-F152-495D-8E69-7DC4CE35DA67}"/>
                  </a:ext>
                </a:extLst>
              </p:cNvPr>
              <p:cNvSpPr/>
              <p:nvPr/>
            </p:nvSpPr>
            <p:spPr>
              <a:xfrm>
                <a:off x="1937350" y="920775"/>
                <a:ext cx="238100" cy="157375"/>
              </a:xfrm>
              <a:custGeom>
                <a:avLst/>
                <a:gdLst/>
                <a:ahLst/>
                <a:cxnLst/>
                <a:rect l="l" t="t" r="r" b="b"/>
                <a:pathLst>
                  <a:path w="9524" h="6295" extrusionOk="0">
                    <a:moveTo>
                      <a:pt x="0" y="0"/>
                    </a:moveTo>
                    <a:lnTo>
                      <a:pt x="0" y="0"/>
                    </a:lnTo>
                    <a:cubicBezTo>
                      <a:pt x="592" y="1603"/>
                      <a:pt x="1295" y="3146"/>
                      <a:pt x="2127" y="4607"/>
                    </a:cubicBezTo>
                    <a:cubicBezTo>
                      <a:pt x="4599" y="5141"/>
                      <a:pt x="7069" y="5692"/>
                      <a:pt x="9523" y="6295"/>
                    </a:cubicBezTo>
                    <a:cubicBezTo>
                      <a:pt x="9076" y="5098"/>
                      <a:pt x="8711" y="3780"/>
                      <a:pt x="8410" y="2354"/>
                    </a:cubicBezTo>
                    <a:cubicBezTo>
                      <a:pt x="5647" y="1408"/>
                      <a:pt x="2857" y="558"/>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02" name="Google Shape;13488;p23">
                <a:extLst>
                  <a:ext uri="{FF2B5EF4-FFF2-40B4-BE49-F238E27FC236}">
                    <a16:creationId xmlns:a16="http://schemas.microsoft.com/office/drawing/2014/main" id="{C397E317-C97C-4CDE-B69A-9486295B7FEA}"/>
                  </a:ext>
                </a:extLst>
              </p:cNvPr>
              <p:cNvSpPr/>
              <p:nvPr/>
            </p:nvSpPr>
            <p:spPr>
              <a:xfrm>
                <a:off x="2149150" y="1218350"/>
                <a:ext cx="192100" cy="91275"/>
              </a:xfrm>
              <a:custGeom>
                <a:avLst/>
                <a:gdLst/>
                <a:ahLst/>
                <a:cxnLst/>
                <a:rect l="l" t="t" r="r" b="b"/>
                <a:pathLst>
                  <a:path w="7684" h="3651" extrusionOk="0">
                    <a:moveTo>
                      <a:pt x="1783" y="0"/>
                    </a:moveTo>
                    <a:cubicBezTo>
                      <a:pt x="1189" y="0"/>
                      <a:pt x="595" y="10"/>
                      <a:pt x="0" y="29"/>
                    </a:cubicBezTo>
                    <a:cubicBezTo>
                      <a:pt x="398" y="329"/>
                      <a:pt x="805" y="622"/>
                      <a:pt x="1231" y="899"/>
                    </a:cubicBezTo>
                    <a:cubicBezTo>
                      <a:pt x="2937" y="2010"/>
                      <a:pt x="4761" y="2914"/>
                      <a:pt x="6653" y="3651"/>
                    </a:cubicBezTo>
                    <a:cubicBezTo>
                      <a:pt x="7683" y="2983"/>
                      <a:pt x="7437" y="1778"/>
                      <a:pt x="5123" y="150"/>
                    </a:cubicBezTo>
                    <a:cubicBezTo>
                      <a:pt x="5100" y="133"/>
                      <a:pt x="5078" y="115"/>
                      <a:pt x="5054" y="98"/>
                    </a:cubicBezTo>
                    <a:cubicBezTo>
                      <a:pt x="3966" y="33"/>
                      <a:pt x="2876" y="0"/>
                      <a:pt x="178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03" name="Google Shape;13489;p23">
                <a:extLst>
                  <a:ext uri="{FF2B5EF4-FFF2-40B4-BE49-F238E27FC236}">
                    <a16:creationId xmlns:a16="http://schemas.microsoft.com/office/drawing/2014/main" id="{F46CE8CD-C0C9-40A6-9C17-2D5D98C215B2}"/>
                  </a:ext>
                </a:extLst>
              </p:cNvPr>
              <p:cNvSpPr/>
              <p:nvPr/>
            </p:nvSpPr>
            <p:spPr>
              <a:xfrm>
                <a:off x="2020875" y="1084275"/>
                <a:ext cx="209625" cy="96150"/>
              </a:xfrm>
              <a:custGeom>
                <a:avLst/>
                <a:gdLst/>
                <a:ahLst/>
                <a:cxnLst/>
                <a:rect l="l" t="t" r="r" b="b"/>
                <a:pathLst>
                  <a:path w="8385" h="3846" extrusionOk="0">
                    <a:moveTo>
                      <a:pt x="0" y="0"/>
                    </a:moveTo>
                    <a:lnTo>
                      <a:pt x="0" y="0"/>
                    </a:lnTo>
                    <a:cubicBezTo>
                      <a:pt x="959" y="1397"/>
                      <a:pt x="2063" y="2685"/>
                      <a:pt x="3297" y="3846"/>
                    </a:cubicBezTo>
                    <a:cubicBezTo>
                      <a:pt x="4500" y="3772"/>
                      <a:pt x="5701" y="3735"/>
                      <a:pt x="6900" y="3735"/>
                    </a:cubicBezTo>
                    <a:cubicBezTo>
                      <a:pt x="7395" y="3735"/>
                      <a:pt x="7890" y="3741"/>
                      <a:pt x="8384" y="3754"/>
                    </a:cubicBezTo>
                    <a:cubicBezTo>
                      <a:pt x="7874" y="3123"/>
                      <a:pt x="7417" y="2420"/>
                      <a:pt x="7015" y="1644"/>
                    </a:cubicBezTo>
                    <a:cubicBezTo>
                      <a:pt x="4688" y="1052"/>
                      <a:pt x="2346" y="515"/>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04" name="Google Shape;13490;p23">
                <a:extLst>
                  <a:ext uri="{FF2B5EF4-FFF2-40B4-BE49-F238E27FC236}">
                    <a16:creationId xmlns:a16="http://schemas.microsoft.com/office/drawing/2014/main" id="{9909B83F-3405-4FF9-B8E5-9293DDF195D5}"/>
                  </a:ext>
                </a:extLst>
              </p:cNvPr>
              <p:cNvSpPr/>
              <p:nvPr/>
            </p:nvSpPr>
            <p:spPr>
              <a:xfrm>
                <a:off x="2055375" y="786600"/>
                <a:ext cx="57325" cy="132300"/>
              </a:xfrm>
              <a:custGeom>
                <a:avLst/>
                <a:gdLst/>
                <a:ahLst/>
                <a:cxnLst/>
                <a:rect l="l" t="t" r="r" b="b"/>
                <a:pathLst>
                  <a:path w="2293" h="5292" extrusionOk="0">
                    <a:moveTo>
                      <a:pt x="474" y="1"/>
                    </a:moveTo>
                    <a:cubicBezTo>
                      <a:pt x="246" y="1"/>
                      <a:pt x="0" y="257"/>
                      <a:pt x="131" y="538"/>
                    </a:cubicBezTo>
                    <a:cubicBezTo>
                      <a:pt x="475" y="1280"/>
                      <a:pt x="767" y="2037"/>
                      <a:pt x="996" y="2825"/>
                    </a:cubicBezTo>
                    <a:cubicBezTo>
                      <a:pt x="1118" y="3243"/>
                      <a:pt x="1507" y="4220"/>
                      <a:pt x="1466" y="4732"/>
                    </a:cubicBezTo>
                    <a:lnTo>
                      <a:pt x="1466" y="4732"/>
                    </a:lnTo>
                    <a:cubicBezTo>
                      <a:pt x="1466" y="4733"/>
                      <a:pt x="1466" y="4733"/>
                      <a:pt x="1465" y="4733"/>
                    </a:cubicBezTo>
                    <a:lnTo>
                      <a:pt x="1465" y="4735"/>
                    </a:lnTo>
                    <a:lnTo>
                      <a:pt x="1457" y="4754"/>
                    </a:lnTo>
                    <a:cubicBezTo>
                      <a:pt x="1379" y="4923"/>
                      <a:pt x="1405" y="5135"/>
                      <a:pt x="1583" y="5234"/>
                    </a:cubicBezTo>
                    <a:lnTo>
                      <a:pt x="1608" y="5246"/>
                    </a:lnTo>
                    <a:cubicBezTo>
                      <a:pt x="1664" y="5277"/>
                      <a:pt x="1724" y="5292"/>
                      <a:pt x="1783" y="5292"/>
                    </a:cubicBezTo>
                    <a:cubicBezTo>
                      <a:pt x="1935" y="5292"/>
                      <a:pt x="2080" y="5197"/>
                      <a:pt x="2124" y="5036"/>
                    </a:cubicBezTo>
                    <a:cubicBezTo>
                      <a:pt x="2293" y="4422"/>
                      <a:pt x="1888" y="3396"/>
                      <a:pt x="1722" y="2800"/>
                    </a:cubicBezTo>
                    <a:cubicBezTo>
                      <a:pt x="1470" y="1899"/>
                      <a:pt x="1131" y="1030"/>
                      <a:pt x="737" y="182"/>
                    </a:cubicBezTo>
                    <a:cubicBezTo>
                      <a:pt x="678" y="54"/>
                      <a:pt x="577" y="1"/>
                      <a:pt x="474" y="1"/>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905" name="Google Shape;13491;p23">
                <a:extLst>
                  <a:ext uri="{FF2B5EF4-FFF2-40B4-BE49-F238E27FC236}">
                    <a16:creationId xmlns:a16="http://schemas.microsoft.com/office/drawing/2014/main" id="{50C00EB4-750C-476F-BD18-A85558860A20}"/>
                  </a:ext>
                </a:extLst>
              </p:cNvPr>
              <p:cNvSpPr/>
              <p:nvPr/>
            </p:nvSpPr>
            <p:spPr>
              <a:xfrm>
                <a:off x="1967750" y="693050"/>
                <a:ext cx="84675" cy="72225"/>
              </a:xfrm>
              <a:custGeom>
                <a:avLst/>
                <a:gdLst/>
                <a:ahLst/>
                <a:cxnLst/>
                <a:rect l="l" t="t" r="r" b="b"/>
                <a:pathLst>
                  <a:path w="3387" h="2889" extrusionOk="0">
                    <a:moveTo>
                      <a:pt x="499" y="0"/>
                    </a:moveTo>
                    <a:cubicBezTo>
                      <a:pt x="199" y="0"/>
                      <a:pt x="1" y="462"/>
                      <a:pt x="324" y="663"/>
                    </a:cubicBezTo>
                    <a:cubicBezTo>
                      <a:pt x="1202" y="1207"/>
                      <a:pt x="1970" y="1910"/>
                      <a:pt x="2589" y="2738"/>
                    </a:cubicBezTo>
                    <a:cubicBezTo>
                      <a:pt x="2668" y="2844"/>
                      <a:pt x="2777" y="2888"/>
                      <a:pt x="2884" y="2888"/>
                    </a:cubicBezTo>
                    <a:cubicBezTo>
                      <a:pt x="3140" y="2888"/>
                      <a:pt x="3386" y="2639"/>
                      <a:pt x="3195" y="2382"/>
                    </a:cubicBezTo>
                    <a:lnTo>
                      <a:pt x="3195" y="2382"/>
                    </a:lnTo>
                    <a:lnTo>
                      <a:pt x="3195" y="2384"/>
                    </a:lnTo>
                    <a:cubicBezTo>
                      <a:pt x="2502" y="1451"/>
                      <a:pt x="1665" y="670"/>
                      <a:pt x="679" y="56"/>
                    </a:cubicBezTo>
                    <a:cubicBezTo>
                      <a:pt x="617" y="17"/>
                      <a:pt x="556" y="0"/>
                      <a:pt x="499" y="0"/>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605" name="Google Shape;13492;p23">
              <a:extLst>
                <a:ext uri="{FF2B5EF4-FFF2-40B4-BE49-F238E27FC236}">
                  <a16:creationId xmlns:a16="http://schemas.microsoft.com/office/drawing/2014/main" id="{018F4FC4-C15E-437C-9409-B39A567DCCA5}"/>
                </a:ext>
              </a:extLst>
            </p:cNvPr>
            <p:cNvGrpSpPr/>
            <p:nvPr/>
          </p:nvGrpSpPr>
          <p:grpSpPr>
            <a:xfrm rot="551361">
              <a:off x="8329178" y="3655027"/>
              <a:ext cx="550904" cy="534214"/>
              <a:chOff x="1640584" y="2123500"/>
              <a:chExt cx="1148539" cy="1113743"/>
            </a:xfrm>
          </p:grpSpPr>
          <p:sp>
            <p:nvSpPr>
              <p:cNvPr id="837" name="Google Shape;13493;p23">
                <a:extLst>
                  <a:ext uri="{FF2B5EF4-FFF2-40B4-BE49-F238E27FC236}">
                    <a16:creationId xmlns:a16="http://schemas.microsoft.com/office/drawing/2014/main" id="{D2A2BAC3-F042-4B7B-B377-EBC779D1F2B9}"/>
                  </a:ext>
                </a:extLst>
              </p:cNvPr>
              <p:cNvSpPr/>
              <p:nvPr/>
            </p:nvSpPr>
            <p:spPr>
              <a:xfrm rot="1271479">
                <a:off x="1762549" y="2258456"/>
                <a:ext cx="904609" cy="843831"/>
              </a:xfrm>
              <a:custGeom>
                <a:avLst/>
                <a:gdLst/>
                <a:ahLst/>
                <a:cxnLst/>
                <a:rect l="l" t="t" r="r" b="b"/>
                <a:pathLst>
                  <a:path w="56845" h="53015" extrusionOk="0">
                    <a:moveTo>
                      <a:pt x="35396" y="1"/>
                    </a:moveTo>
                    <a:cubicBezTo>
                      <a:pt x="35352" y="1"/>
                      <a:pt x="35310" y="7"/>
                      <a:pt x="35268" y="20"/>
                    </a:cubicBezTo>
                    <a:cubicBezTo>
                      <a:pt x="29606" y="1731"/>
                      <a:pt x="27381" y="5963"/>
                      <a:pt x="27381" y="5963"/>
                    </a:cubicBezTo>
                    <a:cubicBezTo>
                      <a:pt x="25115" y="2600"/>
                      <a:pt x="21471" y="509"/>
                      <a:pt x="19933" y="509"/>
                    </a:cubicBezTo>
                    <a:cubicBezTo>
                      <a:pt x="19662" y="509"/>
                      <a:pt x="19457" y="573"/>
                      <a:pt x="19336" y="707"/>
                    </a:cubicBezTo>
                    <a:cubicBezTo>
                      <a:pt x="16611" y="3709"/>
                      <a:pt x="17272" y="9556"/>
                      <a:pt x="17272" y="9556"/>
                    </a:cubicBezTo>
                    <a:cubicBezTo>
                      <a:pt x="14925" y="7571"/>
                      <a:pt x="11354" y="6722"/>
                      <a:pt x="9240" y="6722"/>
                    </a:cubicBezTo>
                    <a:cubicBezTo>
                      <a:pt x="8235" y="6722"/>
                      <a:pt x="7559" y="6914"/>
                      <a:pt x="7502" y="7268"/>
                    </a:cubicBezTo>
                    <a:cubicBezTo>
                      <a:pt x="6788" y="11712"/>
                      <a:pt x="9820" y="16427"/>
                      <a:pt x="9820" y="16427"/>
                    </a:cubicBezTo>
                    <a:cubicBezTo>
                      <a:pt x="9719" y="16424"/>
                      <a:pt x="9619" y="16422"/>
                      <a:pt x="9518" y="16422"/>
                    </a:cubicBezTo>
                    <a:cubicBezTo>
                      <a:pt x="5513" y="16422"/>
                      <a:pt x="1643" y="18911"/>
                      <a:pt x="1936" y="19982"/>
                    </a:cubicBezTo>
                    <a:cubicBezTo>
                      <a:pt x="2920" y="23572"/>
                      <a:pt x="7626" y="25662"/>
                      <a:pt x="7626" y="25662"/>
                    </a:cubicBezTo>
                    <a:cubicBezTo>
                      <a:pt x="3989" y="27243"/>
                      <a:pt x="1" y="32676"/>
                      <a:pt x="1290" y="33550"/>
                    </a:cubicBezTo>
                    <a:cubicBezTo>
                      <a:pt x="4116" y="35461"/>
                      <a:pt x="9044" y="35902"/>
                      <a:pt x="9044" y="35902"/>
                    </a:cubicBezTo>
                    <a:cubicBezTo>
                      <a:pt x="7268" y="39093"/>
                      <a:pt x="7224" y="45603"/>
                      <a:pt x="8726" y="45699"/>
                    </a:cubicBezTo>
                    <a:cubicBezTo>
                      <a:pt x="8993" y="45716"/>
                      <a:pt x="9260" y="45724"/>
                      <a:pt x="9526" y="45724"/>
                    </a:cubicBezTo>
                    <a:cubicBezTo>
                      <a:pt x="13221" y="45724"/>
                      <a:pt x="16726" y="44215"/>
                      <a:pt x="16726" y="44215"/>
                    </a:cubicBezTo>
                    <a:cubicBezTo>
                      <a:pt x="16898" y="48226"/>
                      <a:pt x="19702" y="52226"/>
                      <a:pt x="20688" y="52226"/>
                    </a:cubicBezTo>
                    <a:cubicBezTo>
                      <a:pt x="20714" y="52226"/>
                      <a:pt x="20740" y="52223"/>
                      <a:pt x="20764" y="52217"/>
                    </a:cubicBezTo>
                    <a:cubicBezTo>
                      <a:pt x="24220" y="51360"/>
                      <a:pt x="28005" y="47880"/>
                      <a:pt x="28005" y="47880"/>
                    </a:cubicBezTo>
                    <a:cubicBezTo>
                      <a:pt x="29652" y="50276"/>
                      <a:pt x="34128" y="53015"/>
                      <a:pt x="35913" y="53015"/>
                    </a:cubicBezTo>
                    <a:cubicBezTo>
                      <a:pt x="36221" y="53015"/>
                      <a:pt x="36449" y="52933"/>
                      <a:pt x="36569" y="52754"/>
                    </a:cubicBezTo>
                    <a:cubicBezTo>
                      <a:pt x="38444" y="49941"/>
                      <a:pt x="38370" y="45144"/>
                      <a:pt x="38370" y="45143"/>
                    </a:cubicBezTo>
                    <a:lnTo>
                      <a:pt x="38370" y="45143"/>
                    </a:lnTo>
                    <a:cubicBezTo>
                      <a:pt x="39785" y="46033"/>
                      <a:pt x="43750" y="47047"/>
                      <a:pt x="45784" y="47047"/>
                    </a:cubicBezTo>
                    <a:cubicBezTo>
                      <a:pt x="46461" y="47047"/>
                      <a:pt x="46924" y="46935"/>
                      <a:pt x="47009" y="46669"/>
                    </a:cubicBezTo>
                    <a:cubicBezTo>
                      <a:pt x="48133" y="43166"/>
                      <a:pt x="46722" y="37648"/>
                      <a:pt x="46722" y="37648"/>
                    </a:cubicBezTo>
                    <a:lnTo>
                      <a:pt x="46722" y="37648"/>
                    </a:lnTo>
                    <a:cubicBezTo>
                      <a:pt x="47145" y="37687"/>
                      <a:pt x="47575" y="37706"/>
                      <a:pt x="48008" y="37706"/>
                    </a:cubicBezTo>
                    <a:cubicBezTo>
                      <a:pt x="52176" y="37706"/>
                      <a:pt x="56525" y="36007"/>
                      <a:pt x="56285" y="34888"/>
                    </a:cubicBezTo>
                    <a:cubicBezTo>
                      <a:pt x="55341" y="30484"/>
                      <a:pt x="51040" y="27949"/>
                      <a:pt x="51040" y="27949"/>
                    </a:cubicBezTo>
                    <a:cubicBezTo>
                      <a:pt x="55565" y="25201"/>
                      <a:pt x="56845" y="20013"/>
                      <a:pt x="56359" y="19309"/>
                    </a:cubicBezTo>
                    <a:cubicBezTo>
                      <a:pt x="54208" y="16192"/>
                      <a:pt x="48336" y="15495"/>
                      <a:pt x="48336" y="15495"/>
                    </a:cubicBezTo>
                    <a:cubicBezTo>
                      <a:pt x="49299" y="11742"/>
                      <a:pt x="48265" y="6225"/>
                      <a:pt x="47152" y="6125"/>
                    </a:cubicBezTo>
                    <a:cubicBezTo>
                      <a:pt x="46889" y="6101"/>
                      <a:pt x="46625" y="6090"/>
                      <a:pt x="46362" y="6090"/>
                    </a:cubicBezTo>
                    <a:cubicBezTo>
                      <a:pt x="42495" y="6090"/>
                      <a:pt x="38746" y="8476"/>
                      <a:pt x="38746" y="8476"/>
                    </a:cubicBezTo>
                    <a:cubicBezTo>
                      <a:pt x="38806" y="6123"/>
                      <a:pt x="36758" y="1"/>
                      <a:pt x="353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38" name="Google Shape;13494;p23">
                <a:extLst>
                  <a:ext uri="{FF2B5EF4-FFF2-40B4-BE49-F238E27FC236}">
                    <a16:creationId xmlns:a16="http://schemas.microsoft.com/office/drawing/2014/main" id="{8D66C93D-0F13-4E97-B210-3EE1A9C15C3D}"/>
                  </a:ext>
                </a:extLst>
              </p:cNvPr>
              <p:cNvSpPr/>
              <p:nvPr/>
            </p:nvSpPr>
            <p:spPr>
              <a:xfrm rot="1271479">
                <a:off x="2043800" y="2229405"/>
                <a:ext cx="217046" cy="214591"/>
              </a:xfrm>
              <a:custGeom>
                <a:avLst/>
                <a:gdLst/>
                <a:ahLst/>
                <a:cxnLst/>
                <a:rect l="l" t="t" r="r" b="b"/>
                <a:pathLst>
                  <a:path w="13639" h="13482" extrusionOk="0">
                    <a:moveTo>
                      <a:pt x="8915" y="1"/>
                    </a:moveTo>
                    <a:cubicBezTo>
                      <a:pt x="6531" y="3083"/>
                      <a:pt x="7142" y="8501"/>
                      <a:pt x="7142" y="8501"/>
                    </a:cubicBezTo>
                    <a:cubicBezTo>
                      <a:pt x="5098" y="6774"/>
                      <a:pt x="2129" y="5905"/>
                      <a:pt x="0" y="5711"/>
                    </a:cubicBezTo>
                    <a:lnTo>
                      <a:pt x="0" y="5711"/>
                    </a:lnTo>
                    <a:cubicBezTo>
                      <a:pt x="2533" y="8718"/>
                      <a:pt x="5814" y="11123"/>
                      <a:pt x="8977" y="13481"/>
                    </a:cubicBezTo>
                    <a:cubicBezTo>
                      <a:pt x="10354" y="12249"/>
                      <a:pt x="11939" y="11246"/>
                      <a:pt x="13639" y="10497"/>
                    </a:cubicBezTo>
                    <a:cubicBezTo>
                      <a:pt x="11208" y="7496"/>
                      <a:pt x="9928" y="3750"/>
                      <a:pt x="8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39" name="Google Shape;13495;p23">
                <a:extLst>
                  <a:ext uri="{FF2B5EF4-FFF2-40B4-BE49-F238E27FC236}">
                    <a16:creationId xmlns:a16="http://schemas.microsoft.com/office/drawing/2014/main" id="{5002FF20-0425-4023-98C8-1FF088997629}"/>
                  </a:ext>
                </a:extLst>
              </p:cNvPr>
              <p:cNvSpPr/>
              <p:nvPr/>
            </p:nvSpPr>
            <p:spPr>
              <a:xfrm rot="1271479">
                <a:off x="1818667" y="2469776"/>
                <a:ext cx="201037" cy="165264"/>
              </a:xfrm>
              <a:custGeom>
                <a:avLst/>
                <a:gdLst/>
                <a:ahLst/>
                <a:cxnLst/>
                <a:rect l="l" t="t" r="r" b="b"/>
                <a:pathLst>
                  <a:path w="12633" h="10383" extrusionOk="0">
                    <a:moveTo>
                      <a:pt x="248" y="1"/>
                    </a:moveTo>
                    <a:lnTo>
                      <a:pt x="248" y="1"/>
                    </a:lnTo>
                    <a:cubicBezTo>
                      <a:pt x="1531" y="3250"/>
                      <a:pt x="5751" y="5125"/>
                      <a:pt x="5751" y="5125"/>
                    </a:cubicBezTo>
                    <a:cubicBezTo>
                      <a:pt x="3542" y="6087"/>
                      <a:pt x="1206" y="8466"/>
                      <a:pt x="0" y="10383"/>
                    </a:cubicBezTo>
                    <a:cubicBezTo>
                      <a:pt x="3854" y="9387"/>
                      <a:pt x="7612" y="8030"/>
                      <a:pt x="11383" y="6719"/>
                    </a:cubicBezTo>
                    <a:cubicBezTo>
                      <a:pt x="11520" y="4747"/>
                      <a:pt x="11961" y="2776"/>
                      <a:pt x="12633" y="954"/>
                    </a:cubicBezTo>
                    <a:lnTo>
                      <a:pt x="12633" y="954"/>
                    </a:lnTo>
                    <a:cubicBezTo>
                      <a:pt x="11706" y="975"/>
                      <a:pt x="10779" y="990"/>
                      <a:pt x="9853" y="990"/>
                    </a:cubicBezTo>
                    <a:cubicBezTo>
                      <a:pt x="6607" y="990"/>
                      <a:pt x="3378" y="803"/>
                      <a:pt x="2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40" name="Google Shape;13496;p23">
                <a:extLst>
                  <a:ext uri="{FF2B5EF4-FFF2-40B4-BE49-F238E27FC236}">
                    <a16:creationId xmlns:a16="http://schemas.microsoft.com/office/drawing/2014/main" id="{75E676E3-B75C-4FDF-8CD3-564050178978}"/>
                  </a:ext>
                </a:extLst>
              </p:cNvPr>
              <p:cNvSpPr/>
              <p:nvPr/>
            </p:nvSpPr>
            <p:spPr>
              <a:xfrm rot="1271479">
                <a:off x="2403186" y="2365849"/>
                <a:ext cx="194369" cy="207635"/>
              </a:xfrm>
              <a:custGeom>
                <a:avLst/>
                <a:gdLst/>
                <a:ahLst/>
                <a:cxnLst/>
                <a:rect l="l" t="t" r="r" b="b"/>
                <a:pathLst>
                  <a:path w="12214" h="13045" extrusionOk="0">
                    <a:moveTo>
                      <a:pt x="2344" y="0"/>
                    </a:moveTo>
                    <a:cubicBezTo>
                      <a:pt x="1400" y="2919"/>
                      <a:pt x="444" y="5827"/>
                      <a:pt x="49" y="8888"/>
                    </a:cubicBezTo>
                    <a:cubicBezTo>
                      <a:pt x="39" y="8957"/>
                      <a:pt x="23" y="9025"/>
                      <a:pt x="1" y="9091"/>
                    </a:cubicBezTo>
                    <a:cubicBezTo>
                      <a:pt x="2812" y="9644"/>
                      <a:pt x="5549" y="11061"/>
                      <a:pt x="7735" y="13045"/>
                    </a:cubicBezTo>
                    <a:cubicBezTo>
                      <a:pt x="9038" y="10211"/>
                      <a:pt x="10339" y="7377"/>
                      <a:pt x="12214" y="4935"/>
                    </a:cubicBezTo>
                    <a:cubicBezTo>
                      <a:pt x="12178" y="4935"/>
                      <a:pt x="12142" y="4935"/>
                      <a:pt x="12106" y="4935"/>
                    </a:cubicBezTo>
                    <a:cubicBezTo>
                      <a:pt x="8239" y="4935"/>
                      <a:pt x="4490" y="7318"/>
                      <a:pt x="4490" y="7318"/>
                    </a:cubicBezTo>
                    <a:cubicBezTo>
                      <a:pt x="4532" y="5604"/>
                      <a:pt x="3458" y="1891"/>
                      <a:pt x="2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41" name="Google Shape;13497;p23">
                <a:extLst>
                  <a:ext uri="{FF2B5EF4-FFF2-40B4-BE49-F238E27FC236}">
                    <a16:creationId xmlns:a16="http://schemas.microsoft.com/office/drawing/2014/main" id="{96C7C2A9-109D-4963-AA5D-D7854A9804BA}"/>
                  </a:ext>
                </a:extLst>
              </p:cNvPr>
              <p:cNvSpPr/>
              <p:nvPr/>
            </p:nvSpPr>
            <p:spPr>
              <a:xfrm rot="1271479">
                <a:off x="2152760" y="2903541"/>
                <a:ext cx="184964" cy="227467"/>
              </a:xfrm>
              <a:custGeom>
                <a:avLst/>
                <a:gdLst/>
                <a:ahLst/>
                <a:cxnLst/>
                <a:rect l="l" t="t" r="r" b="b"/>
                <a:pathLst>
                  <a:path w="11623" h="14291" extrusionOk="0">
                    <a:moveTo>
                      <a:pt x="5761" y="0"/>
                    </a:moveTo>
                    <a:cubicBezTo>
                      <a:pt x="4396" y="985"/>
                      <a:pt x="2900" y="1788"/>
                      <a:pt x="1293" y="2363"/>
                    </a:cubicBezTo>
                    <a:cubicBezTo>
                      <a:pt x="870" y="2514"/>
                      <a:pt x="438" y="2648"/>
                      <a:pt x="1" y="2770"/>
                    </a:cubicBezTo>
                    <a:cubicBezTo>
                      <a:pt x="515" y="4345"/>
                      <a:pt x="1069" y="5906"/>
                      <a:pt x="1666" y="7454"/>
                    </a:cubicBezTo>
                    <a:cubicBezTo>
                      <a:pt x="2544" y="9720"/>
                      <a:pt x="3742" y="11962"/>
                      <a:pt x="4558" y="14290"/>
                    </a:cubicBezTo>
                    <a:cubicBezTo>
                      <a:pt x="6397" y="11470"/>
                      <a:pt x="6324" y="6735"/>
                      <a:pt x="6324" y="6735"/>
                    </a:cubicBezTo>
                    <a:lnTo>
                      <a:pt x="6324" y="6735"/>
                    </a:lnTo>
                    <a:cubicBezTo>
                      <a:pt x="7334" y="7372"/>
                      <a:pt x="9643" y="8070"/>
                      <a:pt x="11622" y="8417"/>
                    </a:cubicBezTo>
                    <a:cubicBezTo>
                      <a:pt x="9322" y="5887"/>
                      <a:pt x="7404" y="3005"/>
                      <a:pt x="57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42" name="Google Shape;13498;p23">
                <a:extLst>
                  <a:ext uri="{FF2B5EF4-FFF2-40B4-BE49-F238E27FC236}">
                    <a16:creationId xmlns:a16="http://schemas.microsoft.com/office/drawing/2014/main" id="{35E93FC0-32BB-44D6-9210-708F0F800F9D}"/>
                  </a:ext>
                </a:extLst>
              </p:cNvPr>
              <p:cNvSpPr/>
              <p:nvPr/>
            </p:nvSpPr>
            <p:spPr>
              <a:xfrm rot="1271479">
                <a:off x="2431535" y="2719191"/>
                <a:ext cx="194591" cy="211280"/>
              </a:xfrm>
              <a:custGeom>
                <a:avLst/>
                <a:gdLst/>
                <a:ahLst/>
                <a:cxnLst/>
                <a:rect l="l" t="t" r="r" b="b"/>
                <a:pathLst>
                  <a:path w="12228" h="13274" extrusionOk="0">
                    <a:moveTo>
                      <a:pt x="12228" y="1"/>
                    </a:moveTo>
                    <a:lnTo>
                      <a:pt x="12228" y="1"/>
                    </a:lnTo>
                    <a:cubicBezTo>
                      <a:pt x="8942" y="1214"/>
                      <a:pt x="5626" y="2337"/>
                      <a:pt x="2266" y="3318"/>
                    </a:cubicBezTo>
                    <a:cubicBezTo>
                      <a:pt x="2060" y="3479"/>
                      <a:pt x="1797" y="3561"/>
                      <a:pt x="1534" y="3561"/>
                    </a:cubicBezTo>
                    <a:cubicBezTo>
                      <a:pt x="1499" y="3561"/>
                      <a:pt x="1464" y="3560"/>
                      <a:pt x="1429" y="3557"/>
                    </a:cubicBezTo>
                    <a:cubicBezTo>
                      <a:pt x="1381" y="3571"/>
                      <a:pt x="1333" y="3583"/>
                      <a:pt x="1285" y="3597"/>
                    </a:cubicBezTo>
                    <a:cubicBezTo>
                      <a:pt x="1245" y="4586"/>
                      <a:pt x="1175" y="5572"/>
                      <a:pt x="1012" y="6549"/>
                    </a:cubicBezTo>
                    <a:cubicBezTo>
                      <a:pt x="821" y="7686"/>
                      <a:pt x="470" y="8759"/>
                      <a:pt x="1" y="9781"/>
                    </a:cubicBezTo>
                    <a:cubicBezTo>
                      <a:pt x="3986" y="11247"/>
                      <a:pt x="8029" y="12508"/>
                      <a:pt x="12199" y="13273"/>
                    </a:cubicBezTo>
                    <a:cubicBezTo>
                      <a:pt x="11088" y="9124"/>
                      <a:pt x="7054" y="6747"/>
                      <a:pt x="7054" y="6747"/>
                    </a:cubicBezTo>
                    <a:cubicBezTo>
                      <a:pt x="10097" y="4899"/>
                      <a:pt x="11671" y="1949"/>
                      <a:pt x="12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43" name="Google Shape;13499;p23">
                <a:extLst>
                  <a:ext uri="{FF2B5EF4-FFF2-40B4-BE49-F238E27FC236}">
                    <a16:creationId xmlns:a16="http://schemas.microsoft.com/office/drawing/2014/main" id="{48FC0194-031D-40E0-8214-8C925A0069D2}"/>
                  </a:ext>
                </a:extLst>
              </p:cNvPr>
              <p:cNvSpPr/>
              <p:nvPr/>
            </p:nvSpPr>
            <p:spPr>
              <a:xfrm rot="1271479">
                <a:off x="1803822" y="2773451"/>
                <a:ext cx="226880" cy="197926"/>
              </a:xfrm>
              <a:custGeom>
                <a:avLst/>
                <a:gdLst/>
                <a:ahLst/>
                <a:cxnLst/>
                <a:rect l="l" t="t" r="r" b="b"/>
                <a:pathLst>
                  <a:path w="14257" h="12435" extrusionOk="0">
                    <a:moveTo>
                      <a:pt x="8763" y="1"/>
                    </a:moveTo>
                    <a:cubicBezTo>
                      <a:pt x="5793" y="2292"/>
                      <a:pt x="2871" y="4645"/>
                      <a:pt x="1" y="7062"/>
                    </a:cubicBezTo>
                    <a:cubicBezTo>
                      <a:pt x="142" y="7267"/>
                      <a:pt x="309" y="7387"/>
                      <a:pt x="504" y="7400"/>
                    </a:cubicBezTo>
                    <a:cubicBezTo>
                      <a:pt x="772" y="7417"/>
                      <a:pt x="1040" y="7425"/>
                      <a:pt x="1308" y="7425"/>
                    </a:cubicBezTo>
                    <a:cubicBezTo>
                      <a:pt x="5000" y="7425"/>
                      <a:pt x="8504" y="5917"/>
                      <a:pt x="8504" y="5917"/>
                    </a:cubicBezTo>
                    <a:cubicBezTo>
                      <a:pt x="8611" y="8416"/>
                      <a:pt x="9740" y="10909"/>
                      <a:pt x="10814" y="12435"/>
                    </a:cubicBezTo>
                    <a:cubicBezTo>
                      <a:pt x="11902" y="9272"/>
                      <a:pt x="13051" y="6131"/>
                      <a:pt x="14257" y="3011"/>
                    </a:cubicBezTo>
                    <a:cubicBezTo>
                      <a:pt x="12207" y="2454"/>
                      <a:pt x="10307" y="1474"/>
                      <a:pt x="8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44" name="Google Shape;13500;p23">
                <a:extLst>
                  <a:ext uri="{FF2B5EF4-FFF2-40B4-BE49-F238E27FC236}">
                    <a16:creationId xmlns:a16="http://schemas.microsoft.com/office/drawing/2014/main" id="{5DC4EB63-0A61-4B74-AEE8-79978838B236}"/>
                  </a:ext>
                </a:extLst>
              </p:cNvPr>
              <p:cNvSpPr/>
              <p:nvPr/>
            </p:nvSpPr>
            <p:spPr>
              <a:xfrm rot="1271479">
                <a:off x="1846296" y="2382750"/>
                <a:ext cx="740221" cy="616284"/>
              </a:xfrm>
              <a:custGeom>
                <a:avLst/>
                <a:gdLst/>
                <a:ahLst/>
                <a:cxnLst/>
                <a:rect l="l" t="t" r="r" b="b"/>
                <a:pathLst>
                  <a:path w="46515" h="38719" extrusionOk="0">
                    <a:moveTo>
                      <a:pt x="24350" y="1"/>
                    </a:moveTo>
                    <a:cubicBezTo>
                      <a:pt x="19289" y="1"/>
                      <a:pt x="14009" y="2098"/>
                      <a:pt x="9261" y="6881"/>
                    </a:cubicBezTo>
                    <a:cubicBezTo>
                      <a:pt x="0" y="16215"/>
                      <a:pt x="4277" y="29356"/>
                      <a:pt x="12174" y="34990"/>
                    </a:cubicBezTo>
                    <a:cubicBezTo>
                      <a:pt x="15757" y="37546"/>
                      <a:pt x="19622" y="38719"/>
                      <a:pt x="23394" y="38719"/>
                    </a:cubicBezTo>
                    <a:cubicBezTo>
                      <a:pt x="28681" y="38719"/>
                      <a:pt x="33785" y="36414"/>
                      <a:pt x="37670" y="32383"/>
                    </a:cubicBezTo>
                    <a:cubicBezTo>
                      <a:pt x="43969" y="25850"/>
                      <a:pt x="46515" y="14053"/>
                      <a:pt x="38766" y="6309"/>
                    </a:cubicBezTo>
                    <a:cubicBezTo>
                      <a:pt x="34788" y="2334"/>
                      <a:pt x="29690" y="1"/>
                      <a:pt x="24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45" name="Google Shape;13501;p23">
                <a:extLst>
                  <a:ext uri="{FF2B5EF4-FFF2-40B4-BE49-F238E27FC236}">
                    <a16:creationId xmlns:a16="http://schemas.microsoft.com/office/drawing/2014/main" id="{A71CC653-6D22-4601-8822-C27DA3BD80FA}"/>
                  </a:ext>
                </a:extLst>
              </p:cNvPr>
              <p:cNvSpPr/>
              <p:nvPr/>
            </p:nvSpPr>
            <p:spPr>
              <a:xfrm rot="1271479">
                <a:off x="1909215" y="2386231"/>
                <a:ext cx="631770" cy="616029"/>
              </a:xfrm>
              <a:custGeom>
                <a:avLst/>
                <a:gdLst/>
                <a:ahLst/>
                <a:cxnLst/>
                <a:rect l="l" t="t" r="r" b="b"/>
                <a:pathLst>
                  <a:path w="39700" h="38703" extrusionOk="0">
                    <a:moveTo>
                      <a:pt x="20355" y="0"/>
                    </a:moveTo>
                    <a:cubicBezTo>
                      <a:pt x="19641" y="0"/>
                      <a:pt x="18927" y="42"/>
                      <a:pt x="18216" y="124"/>
                    </a:cubicBezTo>
                    <a:cubicBezTo>
                      <a:pt x="18772" y="2543"/>
                      <a:pt x="19121" y="5005"/>
                      <a:pt x="19485" y="7467"/>
                    </a:cubicBezTo>
                    <a:cubicBezTo>
                      <a:pt x="19592" y="8182"/>
                      <a:pt x="19069" y="8546"/>
                      <a:pt x="18505" y="8546"/>
                    </a:cubicBezTo>
                    <a:cubicBezTo>
                      <a:pt x="17966" y="8546"/>
                      <a:pt x="17388" y="8213"/>
                      <a:pt x="17288" y="7537"/>
                    </a:cubicBezTo>
                    <a:cubicBezTo>
                      <a:pt x="16936" y="5173"/>
                      <a:pt x="16593" y="2820"/>
                      <a:pt x="16050" y="510"/>
                    </a:cubicBezTo>
                    <a:cubicBezTo>
                      <a:pt x="14899" y="787"/>
                      <a:pt x="13774" y="1167"/>
                      <a:pt x="12692" y="1646"/>
                    </a:cubicBezTo>
                    <a:cubicBezTo>
                      <a:pt x="14261" y="4362"/>
                      <a:pt x="15689" y="7156"/>
                      <a:pt x="17065" y="9979"/>
                    </a:cubicBezTo>
                    <a:cubicBezTo>
                      <a:pt x="17494" y="10858"/>
                      <a:pt x="16724" y="11696"/>
                      <a:pt x="16007" y="11696"/>
                    </a:cubicBezTo>
                    <a:cubicBezTo>
                      <a:pt x="15694" y="11696"/>
                      <a:pt x="15391" y="11536"/>
                      <a:pt x="15202" y="11150"/>
                    </a:cubicBezTo>
                    <a:cubicBezTo>
                      <a:pt x="13796" y="8264"/>
                      <a:pt x="12336" y="5409"/>
                      <a:pt x="10727" y="2638"/>
                    </a:cubicBezTo>
                    <a:cubicBezTo>
                      <a:pt x="10018" y="3043"/>
                      <a:pt x="9332" y="3484"/>
                      <a:pt x="8669" y="3960"/>
                    </a:cubicBezTo>
                    <a:cubicBezTo>
                      <a:pt x="10418" y="6440"/>
                      <a:pt x="12214" y="8883"/>
                      <a:pt x="14117" y="11248"/>
                    </a:cubicBezTo>
                    <a:cubicBezTo>
                      <a:pt x="14753" y="12039"/>
                      <a:pt x="13971" y="12856"/>
                      <a:pt x="13155" y="12856"/>
                    </a:cubicBezTo>
                    <a:cubicBezTo>
                      <a:pt x="12831" y="12856"/>
                      <a:pt x="12501" y="12728"/>
                      <a:pt x="12253" y="12419"/>
                    </a:cubicBezTo>
                    <a:cubicBezTo>
                      <a:pt x="10400" y="10114"/>
                      <a:pt x="8647" y="7736"/>
                      <a:pt x="6940" y="5324"/>
                    </a:cubicBezTo>
                    <a:cubicBezTo>
                      <a:pt x="6378" y="5806"/>
                      <a:pt x="5819" y="6319"/>
                      <a:pt x="5269" y="6873"/>
                    </a:cubicBezTo>
                    <a:cubicBezTo>
                      <a:pt x="4733" y="7414"/>
                      <a:pt x="4228" y="7986"/>
                      <a:pt x="3756" y="8584"/>
                    </a:cubicBezTo>
                    <a:cubicBezTo>
                      <a:pt x="5645" y="9775"/>
                      <a:pt x="7551" y="10937"/>
                      <a:pt x="9476" y="12069"/>
                    </a:cubicBezTo>
                    <a:cubicBezTo>
                      <a:pt x="10507" y="12677"/>
                      <a:pt x="9914" y="14161"/>
                      <a:pt x="8966" y="14161"/>
                    </a:cubicBezTo>
                    <a:cubicBezTo>
                      <a:pt x="8795" y="14161"/>
                      <a:pt x="8613" y="14113"/>
                      <a:pt x="8426" y="14003"/>
                    </a:cubicBezTo>
                    <a:cubicBezTo>
                      <a:pt x="6433" y="12829"/>
                      <a:pt x="4457" y="11624"/>
                      <a:pt x="2501" y="10389"/>
                    </a:cubicBezTo>
                    <a:cubicBezTo>
                      <a:pt x="1824" y="11499"/>
                      <a:pt x="1277" y="12682"/>
                      <a:pt x="869" y="13915"/>
                    </a:cubicBezTo>
                    <a:cubicBezTo>
                      <a:pt x="2705" y="14530"/>
                      <a:pt x="4581" y="15032"/>
                      <a:pt x="6440" y="15580"/>
                    </a:cubicBezTo>
                    <a:cubicBezTo>
                      <a:pt x="7678" y="15945"/>
                      <a:pt x="7358" y="17768"/>
                      <a:pt x="6251" y="17768"/>
                    </a:cubicBezTo>
                    <a:cubicBezTo>
                      <a:pt x="6148" y="17768"/>
                      <a:pt x="6038" y="17753"/>
                      <a:pt x="5922" y="17718"/>
                    </a:cubicBezTo>
                    <a:cubicBezTo>
                      <a:pt x="4051" y="17167"/>
                      <a:pt x="2171" y="16650"/>
                      <a:pt x="323" y="16036"/>
                    </a:cubicBezTo>
                    <a:cubicBezTo>
                      <a:pt x="97" y="17244"/>
                      <a:pt x="1" y="18472"/>
                      <a:pt x="38" y="19700"/>
                    </a:cubicBezTo>
                    <a:cubicBezTo>
                      <a:pt x="860" y="19779"/>
                      <a:pt x="1686" y="19805"/>
                      <a:pt x="2515" y="19805"/>
                    </a:cubicBezTo>
                    <a:cubicBezTo>
                      <a:pt x="3198" y="19805"/>
                      <a:pt x="3883" y="19787"/>
                      <a:pt x="4571" y="19765"/>
                    </a:cubicBezTo>
                    <a:cubicBezTo>
                      <a:pt x="4585" y="19765"/>
                      <a:pt x="4599" y="19765"/>
                      <a:pt x="4613" y="19765"/>
                    </a:cubicBezTo>
                    <a:cubicBezTo>
                      <a:pt x="5989" y="19765"/>
                      <a:pt x="6043" y="21921"/>
                      <a:pt x="4641" y="21965"/>
                    </a:cubicBezTo>
                    <a:cubicBezTo>
                      <a:pt x="3953" y="21986"/>
                      <a:pt x="3266" y="22002"/>
                      <a:pt x="2581" y="22002"/>
                    </a:cubicBezTo>
                    <a:cubicBezTo>
                      <a:pt x="1797" y="22002"/>
                      <a:pt x="1016" y="21981"/>
                      <a:pt x="238" y="21921"/>
                    </a:cubicBezTo>
                    <a:lnTo>
                      <a:pt x="238" y="21921"/>
                    </a:lnTo>
                    <a:cubicBezTo>
                      <a:pt x="433" y="23190"/>
                      <a:pt x="754" y="24434"/>
                      <a:pt x="1196" y="25639"/>
                    </a:cubicBezTo>
                    <a:cubicBezTo>
                      <a:pt x="2801" y="25164"/>
                      <a:pt x="4371" y="24224"/>
                      <a:pt x="5791" y="23611"/>
                    </a:cubicBezTo>
                    <a:cubicBezTo>
                      <a:pt x="5941" y="23546"/>
                      <a:pt x="6083" y="23517"/>
                      <a:pt x="6214" y="23517"/>
                    </a:cubicBezTo>
                    <a:cubicBezTo>
                      <a:pt x="7215" y="23517"/>
                      <a:pt x="7579" y="25223"/>
                      <a:pt x="6442" y="25713"/>
                    </a:cubicBezTo>
                    <a:cubicBezTo>
                      <a:pt x="4988" y="26340"/>
                      <a:pt x="3535" y="27109"/>
                      <a:pt x="2029" y="27605"/>
                    </a:cubicBezTo>
                    <a:cubicBezTo>
                      <a:pt x="2620" y="28812"/>
                      <a:pt x="3329" y="29958"/>
                      <a:pt x="4146" y="31025"/>
                    </a:cubicBezTo>
                    <a:cubicBezTo>
                      <a:pt x="5524" y="29617"/>
                      <a:pt x="6984" y="28292"/>
                      <a:pt x="8519" y="27056"/>
                    </a:cubicBezTo>
                    <a:cubicBezTo>
                      <a:pt x="8722" y="26892"/>
                      <a:pt x="8927" y="26822"/>
                      <a:pt x="9119" y="26822"/>
                    </a:cubicBezTo>
                    <a:cubicBezTo>
                      <a:pt x="9972" y="26822"/>
                      <a:pt x="10578" y="28203"/>
                      <a:pt x="9690" y="28919"/>
                    </a:cubicBezTo>
                    <a:cubicBezTo>
                      <a:pt x="8235" y="30092"/>
                      <a:pt x="6869" y="31365"/>
                      <a:pt x="5574" y="32710"/>
                    </a:cubicBezTo>
                    <a:cubicBezTo>
                      <a:pt x="6383" y="33558"/>
                      <a:pt x="7256" y="34322"/>
                      <a:pt x="8181" y="34982"/>
                    </a:cubicBezTo>
                    <a:cubicBezTo>
                      <a:pt x="8481" y="35196"/>
                      <a:pt x="8783" y="35397"/>
                      <a:pt x="9086" y="35592"/>
                    </a:cubicBezTo>
                    <a:lnTo>
                      <a:pt x="10909" y="30734"/>
                    </a:lnTo>
                    <a:cubicBezTo>
                      <a:pt x="11108" y="30202"/>
                      <a:pt x="11581" y="29969"/>
                      <a:pt x="12038" y="29969"/>
                    </a:cubicBezTo>
                    <a:cubicBezTo>
                      <a:pt x="12706" y="29969"/>
                      <a:pt x="13342" y="30466"/>
                      <a:pt x="13047" y="31251"/>
                    </a:cubicBezTo>
                    <a:lnTo>
                      <a:pt x="11010" y="36684"/>
                    </a:lnTo>
                    <a:cubicBezTo>
                      <a:pt x="12215" y="37291"/>
                      <a:pt x="13482" y="37770"/>
                      <a:pt x="14787" y="38111"/>
                    </a:cubicBezTo>
                    <a:cubicBezTo>
                      <a:pt x="15007" y="36170"/>
                      <a:pt x="15156" y="34223"/>
                      <a:pt x="15298" y="32276"/>
                    </a:cubicBezTo>
                    <a:cubicBezTo>
                      <a:pt x="15351" y="31557"/>
                      <a:pt x="15956" y="31186"/>
                      <a:pt x="16519" y="31186"/>
                    </a:cubicBezTo>
                    <a:cubicBezTo>
                      <a:pt x="17052" y="31186"/>
                      <a:pt x="17547" y="31520"/>
                      <a:pt x="17496" y="32206"/>
                    </a:cubicBezTo>
                    <a:cubicBezTo>
                      <a:pt x="17342" y="34319"/>
                      <a:pt x="17172" y="36431"/>
                      <a:pt x="16935" y="38537"/>
                    </a:cubicBezTo>
                    <a:cubicBezTo>
                      <a:pt x="17749" y="38647"/>
                      <a:pt x="18569" y="38703"/>
                      <a:pt x="19389" y="38703"/>
                    </a:cubicBezTo>
                    <a:cubicBezTo>
                      <a:pt x="20042" y="38703"/>
                      <a:pt x="20695" y="38667"/>
                      <a:pt x="21346" y="38597"/>
                    </a:cubicBezTo>
                    <a:cubicBezTo>
                      <a:pt x="20845" y="36495"/>
                      <a:pt x="20248" y="34418"/>
                      <a:pt x="19717" y="32320"/>
                    </a:cubicBezTo>
                    <a:cubicBezTo>
                      <a:pt x="19505" y="31480"/>
                      <a:pt x="20211" y="30909"/>
                      <a:pt x="20870" y="30909"/>
                    </a:cubicBezTo>
                    <a:cubicBezTo>
                      <a:pt x="21287" y="30909"/>
                      <a:pt x="21685" y="31137"/>
                      <a:pt x="21819" y="31668"/>
                    </a:cubicBezTo>
                    <a:cubicBezTo>
                      <a:pt x="22372" y="33862"/>
                      <a:pt x="23002" y="36033"/>
                      <a:pt x="23516" y="38233"/>
                    </a:cubicBezTo>
                    <a:cubicBezTo>
                      <a:pt x="25233" y="37841"/>
                      <a:pt x="26898" y="37204"/>
                      <a:pt x="28473" y="36352"/>
                    </a:cubicBezTo>
                    <a:cubicBezTo>
                      <a:pt x="27108" y="34366"/>
                      <a:pt x="25825" y="32323"/>
                      <a:pt x="24360" y="30406"/>
                    </a:cubicBezTo>
                    <a:cubicBezTo>
                      <a:pt x="23746" y="29602"/>
                      <a:pt x="24521" y="28783"/>
                      <a:pt x="25326" y="28783"/>
                    </a:cubicBezTo>
                    <a:cubicBezTo>
                      <a:pt x="25651" y="28783"/>
                      <a:pt x="25980" y="28916"/>
                      <a:pt x="26225" y="29236"/>
                    </a:cubicBezTo>
                    <a:cubicBezTo>
                      <a:pt x="27694" y="31160"/>
                      <a:pt x="28979" y="33209"/>
                      <a:pt x="30350" y="35201"/>
                    </a:cubicBezTo>
                    <a:cubicBezTo>
                      <a:pt x="31550" y="34374"/>
                      <a:pt x="32666" y="33427"/>
                      <a:pt x="33678" y="32376"/>
                    </a:cubicBezTo>
                    <a:cubicBezTo>
                      <a:pt x="33811" y="32238"/>
                      <a:pt x="33940" y="32094"/>
                      <a:pt x="34071" y="31951"/>
                    </a:cubicBezTo>
                    <a:cubicBezTo>
                      <a:pt x="31705" y="30379"/>
                      <a:pt x="29396" y="28723"/>
                      <a:pt x="27002" y="27192"/>
                    </a:cubicBezTo>
                    <a:cubicBezTo>
                      <a:pt x="26006" y="26554"/>
                      <a:pt x="26581" y="25083"/>
                      <a:pt x="27499" y="25083"/>
                    </a:cubicBezTo>
                    <a:cubicBezTo>
                      <a:pt x="27674" y="25083"/>
                      <a:pt x="27861" y="25136"/>
                      <a:pt x="28052" y="25259"/>
                    </a:cubicBezTo>
                    <a:cubicBezTo>
                      <a:pt x="30561" y="26863"/>
                      <a:pt x="32977" y="28604"/>
                      <a:pt x="35463" y="30240"/>
                    </a:cubicBezTo>
                    <a:cubicBezTo>
                      <a:pt x="36640" y="28621"/>
                      <a:pt x="37590" y="26847"/>
                      <a:pt x="38285" y="24971"/>
                    </a:cubicBezTo>
                    <a:cubicBezTo>
                      <a:pt x="35152" y="24492"/>
                      <a:pt x="32025" y="23990"/>
                      <a:pt x="28955" y="23183"/>
                    </a:cubicBezTo>
                    <a:cubicBezTo>
                      <a:pt x="27691" y="22850"/>
                      <a:pt x="28031" y="21002"/>
                      <a:pt x="29169" y="21002"/>
                    </a:cubicBezTo>
                    <a:cubicBezTo>
                      <a:pt x="29264" y="21002"/>
                      <a:pt x="29365" y="21015"/>
                      <a:pt x="29471" y="21043"/>
                    </a:cubicBezTo>
                    <a:cubicBezTo>
                      <a:pt x="32589" y="21863"/>
                      <a:pt x="35766" y="22369"/>
                      <a:pt x="38948" y="22854"/>
                    </a:cubicBezTo>
                    <a:cubicBezTo>
                      <a:pt x="39489" y="20746"/>
                      <a:pt x="39700" y="18555"/>
                      <a:pt x="39504" y="16392"/>
                    </a:cubicBezTo>
                    <a:lnTo>
                      <a:pt x="39504" y="16392"/>
                    </a:lnTo>
                    <a:cubicBezTo>
                      <a:pt x="37122" y="16873"/>
                      <a:pt x="34742" y="17356"/>
                      <a:pt x="32360" y="17839"/>
                    </a:cubicBezTo>
                    <a:cubicBezTo>
                      <a:pt x="32273" y="17857"/>
                      <a:pt x="32190" y="17865"/>
                      <a:pt x="32109" y="17865"/>
                    </a:cubicBezTo>
                    <a:cubicBezTo>
                      <a:pt x="30907" y="17865"/>
                      <a:pt x="30411" y="16004"/>
                      <a:pt x="31708" y="15739"/>
                    </a:cubicBezTo>
                    <a:cubicBezTo>
                      <a:pt x="34194" y="15231"/>
                      <a:pt x="36680" y="14726"/>
                      <a:pt x="39168" y="14225"/>
                    </a:cubicBezTo>
                    <a:cubicBezTo>
                      <a:pt x="38812" y="12627"/>
                      <a:pt x="38211" y="11093"/>
                      <a:pt x="37387" y="9677"/>
                    </a:cubicBezTo>
                    <a:cubicBezTo>
                      <a:pt x="35750" y="10529"/>
                      <a:pt x="34102" y="11361"/>
                      <a:pt x="32444" y="12172"/>
                    </a:cubicBezTo>
                    <a:cubicBezTo>
                      <a:pt x="32267" y="12258"/>
                      <a:pt x="32093" y="12296"/>
                      <a:pt x="31926" y="12296"/>
                    </a:cubicBezTo>
                    <a:cubicBezTo>
                      <a:pt x="30900" y="12296"/>
                      <a:pt x="30182" y="10846"/>
                      <a:pt x="31273" y="10308"/>
                    </a:cubicBezTo>
                    <a:cubicBezTo>
                      <a:pt x="32906" y="9506"/>
                      <a:pt x="34533" y="8691"/>
                      <a:pt x="36146" y="7851"/>
                    </a:cubicBezTo>
                    <a:cubicBezTo>
                      <a:pt x="35720" y="7308"/>
                      <a:pt x="35262" y="6791"/>
                      <a:pt x="34775" y="6302"/>
                    </a:cubicBezTo>
                    <a:cubicBezTo>
                      <a:pt x="34008" y="5537"/>
                      <a:pt x="33190" y="4826"/>
                      <a:pt x="32326" y="4174"/>
                    </a:cubicBezTo>
                    <a:cubicBezTo>
                      <a:pt x="32319" y="4184"/>
                      <a:pt x="32313" y="4196"/>
                      <a:pt x="32305" y="4206"/>
                    </a:cubicBezTo>
                    <a:cubicBezTo>
                      <a:pt x="30841" y="6110"/>
                      <a:pt x="29418" y="8045"/>
                      <a:pt x="27894" y="9901"/>
                    </a:cubicBezTo>
                    <a:cubicBezTo>
                      <a:pt x="27673" y="10170"/>
                      <a:pt x="27410" y="10282"/>
                      <a:pt x="27152" y="10282"/>
                    </a:cubicBezTo>
                    <a:cubicBezTo>
                      <a:pt x="26359" y="10282"/>
                      <a:pt x="25614" y="9219"/>
                      <a:pt x="26289" y="8396"/>
                    </a:cubicBezTo>
                    <a:cubicBezTo>
                      <a:pt x="27750" y="6618"/>
                      <a:pt x="29117" y="4770"/>
                      <a:pt x="30516" y="2944"/>
                    </a:cubicBezTo>
                    <a:cubicBezTo>
                      <a:pt x="28682" y="1823"/>
                      <a:pt x="26717" y="1000"/>
                      <a:pt x="24677" y="513"/>
                    </a:cubicBezTo>
                    <a:cubicBezTo>
                      <a:pt x="24545" y="2678"/>
                      <a:pt x="24300" y="4832"/>
                      <a:pt x="23917" y="6977"/>
                    </a:cubicBezTo>
                    <a:cubicBezTo>
                      <a:pt x="23815" y="7549"/>
                      <a:pt x="23396" y="7799"/>
                      <a:pt x="22954" y="7799"/>
                    </a:cubicBezTo>
                    <a:cubicBezTo>
                      <a:pt x="22317" y="7799"/>
                      <a:pt x="21631" y="7281"/>
                      <a:pt x="21778" y="6460"/>
                    </a:cubicBezTo>
                    <a:cubicBezTo>
                      <a:pt x="22154" y="4354"/>
                      <a:pt x="22382" y="2247"/>
                      <a:pt x="22501" y="126"/>
                    </a:cubicBezTo>
                    <a:cubicBezTo>
                      <a:pt x="21788" y="42"/>
                      <a:pt x="21072" y="0"/>
                      <a:pt x="20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46" name="Google Shape;13502;p23">
                <a:extLst>
                  <a:ext uri="{FF2B5EF4-FFF2-40B4-BE49-F238E27FC236}">
                    <a16:creationId xmlns:a16="http://schemas.microsoft.com/office/drawing/2014/main" id="{CACA123F-7D30-4B03-BAC3-1168F365539D}"/>
                  </a:ext>
                </a:extLst>
              </p:cNvPr>
              <p:cNvSpPr/>
              <p:nvPr/>
            </p:nvSpPr>
            <p:spPr>
              <a:xfrm rot="1271479">
                <a:off x="1916348" y="2440404"/>
                <a:ext cx="603173" cy="502160"/>
              </a:xfrm>
              <a:custGeom>
                <a:avLst/>
                <a:gdLst/>
                <a:ahLst/>
                <a:cxnLst/>
                <a:rect l="l" t="t" r="r" b="b"/>
                <a:pathLst>
                  <a:path w="37903" h="31549" extrusionOk="0">
                    <a:moveTo>
                      <a:pt x="19841" y="1"/>
                    </a:moveTo>
                    <a:cubicBezTo>
                      <a:pt x="15717" y="1"/>
                      <a:pt x="11416" y="1710"/>
                      <a:pt x="7548" y="5608"/>
                    </a:cubicBezTo>
                    <a:cubicBezTo>
                      <a:pt x="1" y="13212"/>
                      <a:pt x="3485" y="23920"/>
                      <a:pt x="9920" y="28510"/>
                    </a:cubicBezTo>
                    <a:cubicBezTo>
                      <a:pt x="12840" y="30593"/>
                      <a:pt x="15990" y="31549"/>
                      <a:pt x="19063" y="31549"/>
                    </a:cubicBezTo>
                    <a:cubicBezTo>
                      <a:pt x="23372" y="31549"/>
                      <a:pt x="27530" y="29670"/>
                      <a:pt x="30695" y="26387"/>
                    </a:cubicBezTo>
                    <a:cubicBezTo>
                      <a:pt x="35828" y="21063"/>
                      <a:pt x="37902" y="11450"/>
                      <a:pt x="31587" y="5142"/>
                    </a:cubicBezTo>
                    <a:cubicBezTo>
                      <a:pt x="28346" y="1903"/>
                      <a:pt x="24192" y="1"/>
                      <a:pt x="198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47" name="Google Shape;13503;p23">
                <a:extLst>
                  <a:ext uri="{FF2B5EF4-FFF2-40B4-BE49-F238E27FC236}">
                    <a16:creationId xmlns:a16="http://schemas.microsoft.com/office/drawing/2014/main" id="{AABAF80F-242F-4DC9-B22B-73593A1DB731}"/>
                  </a:ext>
                </a:extLst>
              </p:cNvPr>
              <p:cNvSpPr/>
              <p:nvPr/>
            </p:nvSpPr>
            <p:spPr>
              <a:xfrm rot="1271479">
                <a:off x="2192259" y="2260208"/>
                <a:ext cx="22995" cy="89039"/>
              </a:xfrm>
              <a:custGeom>
                <a:avLst/>
                <a:gdLst/>
                <a:ahLst/>
                <a:cxnLst/>
                <a:rect l="l" t="t" r="r" b="b"/>
                <a:pathLst>
                  <a:path w="1445" h="5594" extrusionOk="0">
                    <a:moveTo>
                      <a:pt x="274" y="1"/>
                    </a:moveTo>
                    <a:cubicBezTo>
                      <a:pt x="137" y="1"/>
                      <a:pt x="0" y="89"/>
                      <a:pt x="1" y="266"/>
                    </a:cubicBezTo>
                    <a:lnTo>
                      <a:pt x="1" y="268"/>
                    </a:lnTo>
                    <a:cubicBezTo>
                      <a:pt x="15" y="2013"/>
                      <a:pt x="301" y="3746"/>
                      <a:pt x="847" y="5403"/>
                    </a:cubicBezTo>
                    <a:cubicBezTo>
                      <a:pt x="891" y="5536"/>
                      <a:pt x="1001" y="5594"/>
                      <a:pt x="1111" y="5594"/>
                    </a:cubicBezTo>
                    <a:cubicBezTo>
                      <a:pt x="1278" y="5594"/>
                      <a:pt x="1444" y="5461"/>
                      <a:pt x="1378" y="5258"/>
                    </a:cubicBezTo>
                    <a:cubicBezTo>
                      <a:pt x="845" y="3647"/>
                      <a:pt x="567" y="1964"/>
                      <a:pt x="552" y="266"/>
                    </a:cubicBezTo>
                    <a:cubicBezTo>
                      <a:pt x="550" y="89"/>
                      <a:pt x="411" y="1"/>
                      <a:pt x="27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48" name="Google Shape;13504;p23">
                <a:extLst>
                  <a:ext uri="{FF2B5EF4-FFF2-40B4-BE49-F238E27FC236}">
                    <a16:creationId xmlns:a16="http://schemas.microsoft.com/office/drawing/2014/main" id="{1B4A8A4E-4F7E-4E88-AD13-D55B5F1DA317}"/>
                  </a:ext>
                </a:extLst>
              </p:cNvPr>
              <p:cNvSpPr/>
              <p:nvPr/>
            </p:nvSpPr>
            <p:spPr>
              <a:xfrm rot="1271479">
                <a:off x="2233777" y="2265017"/>
                <a:ext cx="29106" cy="19084"/>
              </a:xfrm>
              <a:custGeom>
                <a:avLst/>
                <a:gdLst/>
                <a:ahLst/>
                <a:cxnLst/>
                <a:rect l="l" t="t" r="r" b="b"/>
                <a:pathLst>
                  <a:path w="1829" h="1199" extrusionOk="0">
                    <a:moveTo>
                      <a:pt x="440" y="0"/>
                    </a:moveTo>
                    <a:cubicBezTo>
                      <a:pt x="177" y="0"/>
                      <a:pt x="0" y="377"/>
                      <a:pt x="281" y="501"/>
                    </a:cubicBezTo>
                    <a:cubicBezTo>
                      <a:pt x="633" y="654"/>
                      <a:pt x="955" y="864"/>
                      <a:pt x="1236" y="1123"/>
                    </a:cubicBezTo>
                    <a:cubicBezTo>
                      <a:pt x="1294" y="1176"/>
                      <a:pt x="1358" y="1198"/>
                      <a:pt x="1420" y="1198"/>
                    </a:cubicBezTo>
                    <a:cubicBezTo>
                      <a:pt x="1637" y="1198"/>
                      <a:pt x="1829" y="923"/>
                      <a:pt x="1626" y="735"/>
                    </a:cubicBezTo>
                    <a:cubicBezTo>
                      <a:pt x="1312" y="441"/>
                      <a:pt x="952" y="201"/>
                      <a:pt x="560" y="27"/>
                    </a:cubicBezTo>
                    <a:cubicBezTo>
                      <a:pt x="519" y="8"/>
                      <a:pt x="478" y="0"/>
                      <a:pt x="4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49" name="Google Shape;13505;p23">
                <a:extLst>
                  <a:ext uri="{FF2B5EF4-FFF2-40B4-BE49-F238E27FC236}">
                    <a16:creationId xmlns:a16="http://schemas.microsoft.com/office/drawing/2014/main" id="{0E35DC96-1F8D-45B4-86F4-80E397DED7B9}"/>
                  </a:ext>
                </a:extLst>
              </p:cNvPr>
              <p:cNvSpPr/>
              <p:nvPr/>
            </p:nvSpPr>
            <p:spPr>
              <a:xfrm rot="1271479">
                <a:off x="2250767" y="2296258"/>
                <a:ext cx="46754" cy="46748"/>
              </a:xfrm>
              <a:custGeom>
                <a:avLst/>
                <a:gdLst/>
                <a:ahLst/>
                <a:cxnLst/>
                <a:rect l="l" t="t" r="r" b="b"/>
                <a:pathLst>
                  <a:path w="2938" h="2937" extrusionOk="0">
                    <a:moveTo>
                      <a:pt x="362" y="0"/>
                    </a:moveTo>
                    <a:cubicBezTo>
                      <a:pt x="146" y="0"/>
                      <a:pt x="0" y="355"/>
                      <a:pt x="230" y="529"/>
                    </a:cubicBezTo>
                    <a:cubicBezTo>
                      <a:pt x="1057" y="1162"/>
                      <a:pt x="1766" y="1933"/>
                      <a:pt x="2329" y="2809"/>
                    </a:cubicBezTo>
                    <a:cubicBezTo>
                      <a:pt x="2387" y="2899"/>
                      <a:pt x="2471" y="2936"/>
                      <a:pt x="2554" y="2936"/>
                    </a:cubicBezTo>
                    <a:cubicBezTo>
                      <a:pt x="2747" y="2936"/>
                      <a:pt x="2937" y="2739"/>
                      <a:pt x="2804" y="2531"/>
                    </a:cubicBezTo>
                    <a:cubicBezTo>
                      <a:pt x="2189" y="1577"/>
                      <a:pt x="1411" y="739"/>
                      <a:pt x="507" y="54"/>
                    </a:cubicBezTo>
                    <a:cubicBezTo>
                      <a:pt x="457" y="17"/>
                      <a:pt x="408" y="0"/>
                      <a:pt x="36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50" name="Google Shape;13506;p23">
                <a:extLst>
                  <a:ext uri="{FF2B5EF4-FFF2-40B4-BE49-F238E27FC236}">
                    <a16:creationId xmlns:a16="http://schemas.microsoft.com/office/drawing/2014/main" id="{9A5A3CBC-D279-4B30-9011-7A68189531D1}"/>
                  </a:ext>
                </a:extLst>
              </p:cNvPr>
              <p:cNvSpPr/>
              <p:nvPr/>
            </p:nvSpPr>
            <p:spPr>
              <a:xfrm rot="1271479">
                <a:off x="2357906" y="2330914"/>
                <a:ext cx="62047" cy="49215"/>
              </a:xfrm>
              <a:custGeom>
                <a:avLst/>
                <a:gdLst/>
                <a:ahLst/>
                <a:cxnLst/>
                <a:rect l="l" t="t" r="r" b="b"/>
                <a:pathLst>
                  <a:path w="3899" h="3092" extrusionOk="0">
                    <a:moveTo>
                      <a:pt x="3507" y="0"/>
                    </a:moveTo>
                    <a:cubicBezTo>
                      <a:pt x="3463" y="0"/>
                      <a:pt x="3415" y="13"/>
                      <a:pt x="3368" y="42"/>
                    </a:cubicBezTo>
                    <a:cubicBezTo>
                      <a:pt x="2197" y="754"/>
                      <a:pt x="1127" y="1622"/>
                      <a:pt x="187" y="2619"/>
                    </a:cubicBezTo>
                    <a:cubicBezTo>
                      <a:pt x="1" y="2816"/>
                      <a:pt x="187" y="3092"/>
                      <a:pt x="394" y="3092"/>
                    </a:cubicBezTo>
                    <a:cubicBezTo>
                      <a:pt x="456" y="3092"/>
                      <a:pt x="520" y="3067"/>
                      <a:pt x="577" y="3007"/>
                    </a:cubicBezTo>
                    <a:cubicBezTo>
                      <a:pt x="1482" y="2044"/>
                      <a:pt x="2516" y="1206"/>
                      <a:pt x="3645" y="517"/>
                    </a:cubicBezTo>
                    <a:cubicBezTo>
                      <a:pt x="3899" y="362"/>
                      <a:pt x="3743" y="0"/>
                      <a:pt x="350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51" name="Google Shape;13507;p23">
                <a:extLst>
                  <a:ext uri="{FF2B5EF4-FFF2-40B4-BE49-F238E27FC236}">
                    <a16:creationId xmlns:a16="http://schemas.microsoft.com/office/drawing/2014/main" id="{6155B6AE-65C5-4F13-ACA3-76E9FDE7C4B0}"/>
                  </a:ext>
                </a:extLst>
              </p:cNvPr>
              <p:cNvSpPr/>
              <p:nvPr/>
            </p:nvSpPr>
            <p:spPr>
              <a:xfrm rot="1271479">
                <a:off x="2429287" y="2335305"/>
                <a:ext cx="26608" cy="14612"/>
              </a:xfrm>
              <a:custGeom>
                <a:avLst/>
                <a:gdLst/>
                <a:ahLst/>
                <a:cxnLst/>
                <a:rect l="l" t="t" r="r" b="b"/>
                <a:pathLst>
                  <a:path w="1672" h="918" extrusionOk="0">
                    <a:moveTo>
                      <a:pt x="1321" y="1"/>
                    </a:moveTo>
                    <a:cubicBezTo>
                      <a:pt x="1292" y="1"/>
                      <a:pt x="1260" y="6"/>
                      <a:pt x="1227" y="18"/>
                    </a:cubicBezTo>
                    <a:cubicBezTo>
                      <a:pt x="904" y="135"/>
                      <a:pt x="588" y="266"/>
                      <a:pt x="277" y="413"/>
                    </a:cubicBezTo>
                    <a:cubicBezTo>
                      <a:pt x="1" y="544"/>
                      <a:pt x="172" y="917"/>
                      <a:pt x="430" y="917"/>
                    </a:cubicBezTo>
                    <a:cubicBezTo>
                      <a:pt x="470" y="917"/>
                      <a:pt x="512" y="908"/>
                      <a:pt x="555" y="888"/>
                    </a:cubicBezTo>
                    <a:lnTo>
                      <a:pt x="555" y="889"/>
                    </a:lnTo>
                    <a:cubicBezTo>
                      <a:pt x="822" y="762"/>
                      <a:pt x="1095" y="649"/>
                      <a:pt x="1374" y="549"/>
                    </a:cubicBezTo>
                    <a:cubicBezTo>
                      <a:pt x="1671" y="442"/>
                      <a:pt x="1585" y="1"/>
                      <a:pt x="1321"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52" name="Google Shape;13508;p23">
                <a:extLst>
                  <a:ext uri="{FF2B5EF4-FFF2-40B4-BE49-F238E27FC236}">
                    <a16:creationId xmlns:a16="http://schemas.microsoft.com/office/drawing/2014/main" id="{AADE4257-6695-4BFA-91A8-9DB2998C5083}"/>
                  </a:ext>
                </a:extLst>
              </p:cNvPr>
              <p:cNvSpPr/>
              <p:nvPr/>
            </p:nvSpPr>
            <p:spPr>
              <a:xfrm rot="1271479">
                <a:off x="2012045" y="2298725"/>
                <a:ext cx="11617" cy="26549"/>
              </a:xfrm>
              <a:custGeom>
                <a:avLst/>
                <a:gdLst/>
                <a:ahLst/>
                <a:cxnLst/>
                <a:rect l="l" t="t" r="r" b="b"/>
                <a:pathLst>
                  <a:path w="730" h="1668" extrusionOk="0">
                    <a:moveTo>
                      <a:pt x="337" y="0"/>
                    </a:moveTo>
                    <a:cubicBezTo>
                      <a:pt x="177" y="0"/>
                      <a:pt x="1" y="137"/>
                      <a:pt x="37" y="345"/>
                    </a:cubicBezTo>
                    <a:cubicBezTo>
                      <a:pt x="97" y="696"/>
                      <a:pt x="140" y="1049"/>
                      <a:pt x="166" y="1403"/>
                    </a:cubicBezTo>
                    <a:cubicBezTo>
                      <a:pt x="179" y="1579"/>
                      <a:pt x="324" y="1667"/>
                      <a:pt x="461" y="1667"/>
                    </a:cubicBezTo>
                    <a:cubicBezTo>
                      <a:pt x="599" y="1667"/>
                      <a:pt x="729" y="1580"/>
                      <a:pt x="716" y="1403"/>
                    </a:cubicBezTo>
                    <a:cubicBezTo>
                      <a:pt x="686" y="1000"/>
                      <a:pt x="636" y="598"/>
                      <a:pt x="566" y="200"/>
                    </a:cubicBezTo>
                    <a:cubicBezTo>
                      <a:pt x="542" y="61"/>
                      <a:pt x="443" y="0"/>
                      <a:pt x="33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53" name="Google Shape;13509;p23">
                <a:extLst>
                  <a:ext uri="{FF2B5EF4-FFF2-40B4-BE49-F238E27FC236}">
                    <a16:creationId xmlns:a16="http://schemas.microsoft.com/office/drawing/2014/main" id="{0398B789-21D4-403D-84C3-4DC4E69A242D}"/>
                  </a:ext>
                </a:extLst>
              </p:cNvPr>
              <p:cNvSpPr/>
              <p:nvPr/>
            </p:nvSpPr>
            <p:spPr>
              <a:xfrm rot="1271479">
                <a:off x="1995530" y="2336899"/>
                <a:ext cx="34485" cy="68697"/>
              </a:xfrm>
              <a:custGeom>
                <a:avLst/>
                <a:gdLst/>
                <a:ahLst/>
                <a:cxnLst/>
                <a:rect l="l" t="t" r="r" b="b"/>
                <a:pathLst>
                  <a:path w="2167" h="4316" extrusionOk="0">
                    <a:moveTo>
                      <a:pt x="335" y="0"/>
                    </a:moveTo>
                    <a:cubicBezTo>
                      <a:pt x="172" y="0"/>
                      <a:pt x="1" y="135"/>
                      <a:pt x="55" y="343"/>
                    </a:cubicBezTo>
                    <a:lnTo>
                      <a:pt x="54" y="341"/>
                    </a:lnTo>
                    <a:lnTo>
                      <a:pt x="54" y="341"/>
                    </a:lnTo>
                    <a:cubicBezTo>
                      <a:pt x="402" y="1678"/>
                      <a:pt x="913" y="2967"/>
                      <a:pt x="1574" y="4179"/>
                    </a:cubicBezTo>
                    <a:cubicBezTo>
                      <a:pt x="1627" y="4275"/>
                      <a:pt x="1709" y="4315"/>
                      <a:pt x="1792" y="4315"/>
                    </a:cubicBezTo>
                    <a:cubicBezTo>
                      <a:pt x="1977" y="4315"/>
                      <a:pt x="2167" y="4117"/>
                      <a:pt x="2050" y="3902"/>
                    </a:cubicBezTo>
                    <a:cubicBezTo>
                      <a:pt x="1412" y="2730"/>
                      <a:pt x="920" y="1486"/>
                      <a:pt x="585" y="196"/>
                    </a:cubicBezTo>
                    <a:cubicBezTo>
                      <a:pt x="549" y="59"/>
                      <a:pt x="444" y="0"/>
                      <a:pt x="335"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54" name="Google Shape;13510;p23">
                <a:extLst>
                  <a:ext uri="{FF2B5EF4-FFF2-40B4-BE49-F238E27FC236}">
                    <a16:creationId xmlns:a16="http://schemas.microsoft.com/office/drawing/2014/main" id="{3D313A90-B597-4E55-B9C7-B089683A8A84}"/>
                  </a:ext>
                </a:extLst>
              </p:cNvPr>
              <p:cNvSpPr/>
              <p:nvPr/>
            </p:nvSpPr>
            <p:spPr>
              <a:xfrm rot="1271479">
                <a:off x="1887115" y="2422182"/>
                <a:ext cx="30045" cy="16124"/>
              </a:xfrm>
              <a:custGeom>
                <a:avLst/>
                <a:gdLst/>
                <a:ahLst/>
                <a:cxnLst/>
                <a:rect l="l" t="t" r="r" b="b"/>
                <a:pathLst>
                  <a:path w="1888" h="1013" extrusionOk="0">
                    <a:moveTo>
                      <a:pt x="1453" y="1"/>
                    </a:moveTo>
                    <a:cubicBezTo>
                      <a:pt x="1413" y="1"/>
                      <a:pt x="1372" y="9"/>
                      <a:pt x="1330" y="28"/>
                    </a:cubicBezTo>
                    <a:lnTo>
                      <a:pt x="280" y="510"/>
                    </a:lnTo>
                    <a:cubicBezTo>
                      <a:pt x="0" y="637"/>
                      <a:pt x="175" y="1012"/>
                      <a:pt x="435" y="1012"/>
                    </a:cubicBezTo>
                    <a:cubicBezTo>
                      <a:pt x="474" y="1012"/>
                      <a:pt x="515" y="1004"/>
                      <a:pt x="557" y="985"/>
                    </a:cubicBezTo>
                    <a:lnTo>
                      <a:pt x="1608" y="503"/>
                    </a:lnTo>
                    <a:cubicBezTo>
                      <a:pt x="1887" y="374"/>
                      <a:pt x="1713" y="1"/>
                      <a:pt x="145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55" name="Google Shape;13511;p23">
                <a:extLst>
                  <a:ext uri="{FF2B5EF4-FFF2-40B4-BE49-F238E27FC236}">
                    <a16:creationId xmlns:a16="http://schemas.microsoft.com/office/drawing/2014/main" id="{5657E4B1-5168-4C66-BBE8-A801108E3CE6}"/>
                  </a:ext>
                </a:extLst>
              </p:cNvPr>
              <p:cNvSpPr/>
              <p:nvPr/>
            </p:nvSpPr>
            <p:spPr>
              <a:xfrm rot="1271479">
                <a:off x="1928509" y="2424160"/>
                <a:ext cx="53104" cy="18925"/>
              </a:xfrm>
              <a:custGeom>
                <a:avLst/>
                <a:gdLst/>
                <a:ahLst/>
                <a:cxnLst/>
                <a:rect l="l" t="t" r="r" b="b"/>
                <a:pathLst>
                  <a:path w="3337" h="1189" extrusionOk="0">
                    <a:moveTo>
                      <a:pt x="2924" y="1"/>
                    </a:moveTo>
                    <a:cubicBezTo>
                      <a:pt x="2905" y="1"/>
                      <a:pt x="2886" y="2"/>
                      <a:pt x="2865" y="6"/>
                    </a:cubicBezTo>
                    <a:cubicBezTo>
                      <a:pt x="2001" y="171"/>
                      <a:pt x="1147" y="384"/>
                      <a:pt x="306" y="644"/>
                    </a:cubicBezTo>
                    <a:cubicBezTo>
                      <a:pt x="0" y="739"/>
                      <a:pt x="93" y="1189"/>
                      <a:pt x="368" y="1189"/>
                    </a:cubicBezTo>
                    <a:cubicBezTo>
                      <a:pt x="395" y="1189"/>
                      <a:pt x="423" y="1185"/>
                      <a:pt x="453" y="1175"/>
                    </a:cubicBezTo>
                    <a:cubicBezTo>
                      <a:pt x="1293" y="915"/>
                      <a:pt x="2148" y="701"/>
                      <a:pt x="3010" y="536"/>
                    </a:cubicBezTo>
                    <a:cubicBezTo>
                      <a:pt x="3337" y="474"/>
                      <a:pt x="3226" y="1"/>
                      <a:pt x="292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56" name="Google Shape;13512;p23">
                <a:extLst>
                  <a:ext uri="{FF2B5EF4-FFF2-40B4-BE49-F238E27FC236}">
                    <a16:creationId xmlns:a16="http://schemas.microsoft.com/office/drawing/2014/main" id="{671E7D4F-DA4A-44FC-A760-DEEB67B8D752}"/>
                  </a:ext>
                </a:extLst>
              </p:cNvPr>
              <p:cNvSpPr/>
              <p:nvPr/>
            </p:nvSpPr>
            <p:spPr>
              <a:xfrm rot="1271479">
                <a:off x="1817190" y="2657809"/>
                <a:ext cx="56255" cy="17079"/>
              </a:xfrm>
              <a:custGeom>
                <a:avLst/>
                <a:gdLst/>
                <a:ahLst/>
                <a:cxnLst/>
                <a:rect l="l" t="t" r="r" b="b"/>
                <a:pathLst>
                  <a:path w="3535" h="1073" extrusionOk="0">
                    <a:moveTo>
                      <a:pt x="400" y="1"/>
                    </a:moveTo>
                    <a:cubicBezTo>
                      <a:pt x="105" y="1"/>
                      <a:pt x="0" y="465"/>
                      <a:pt x="322" y="539"/>
                    </a:cubicBezTo>
                    <a:cubicBezTo>
                      <a:pt x="1228" y="748"/>
                      <a:pt x="2139" y="923"/>
                      <a:pt x="3057" y="1069"/>
                    </a:cubicBezTo>
                    <a:cubicBezTo>
                      <a:pt x="3073" y="1071"/>
                      <a:pt x="3089" y="1073"/>
                      <a:pt x="3105" y="1073"/>
                    </a:cubicBezTo>
                    <a:cubicBezTo>
                      <a:pt x="3415" y="1073"/>
                      <a:pt x="3535" y="590"/>
                      <a:pt x="3202" y="538"/>
                    </a:cubicBezTo>
                    <a:cubicBezTo>
                      <a:pt x="2284" y="394"/>
                      <a:pt x="1373" y="217"/>
                      <a:pt x="468" y="8"/>
                    </a:cubicBezTo>
                    <a:cubicBezTo>
                      <a:pt x="444" y="3"/>
                      <a:pt x="421" y="1"/>
                      <a:pt x="40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57" name="Google Shape;13513;p23">
                <a:extLst>
                  <a:ext uri="{FF2B5EF4-FFF2-40B4-BE49-F238E27FC236}">
                    <a16:creationId xmlns:a16="http://schemas.microsoft.com/office/drawing/2014/main" id="{647C1744-FF67-4D5E-B6E8-909D2791A22F}"/>
                  </a:ext>
                </a:extLst>
              </p:cNvPr>
              <p:cNvSpPr/>
              <p:nvPr/>
            </p:nvSpPr>
            <p:spPr>
              <a:xfrm rot="1271479">
                <a:off x="1847598" y="2723567"/>
                <a:ext cx="23457" cy="62649"/>
              </a:xfrm>
              <a:custGeom>
                <a:avLst/>
                <a:gdLst/>
                <a:ahLst/>
                <a:cxnLst/>
                <a:rect l="l" t="t" r="r" b="b"/>
                <a:pathLst>
                  <a:path w="1474" h="3936" extrusionOk="0">
                    <a:moveTo>
                      <a:pt x="1140" y="0"/>
                    </a:moveTo>
                    <a:cubicBezTo>
                      <a:pt x="1030" y="0"/>
                      <a:pt x="919" y="58"/>
                      <a:pt x="874" y="191"/>
                    </a:cubicBezTo>
                    <a:cubicBezTo>
                      <a:pt x="498" y="1298"/>
                      <a:pt x="216" y="2435"/>
                      <a:pt x="33" y="3590"/>
                    </a:cubicBezTo>
                    <a:cubicBezTo>
                      <a:pt x="0" y="3799"/>
                      <a:pt x="179" y="3936"/>
                      <a:pt x="338" y="3936"/>
                    </a:cubicBezTo>
                    <a:cubicBezTo>
                      <a:pt x="444" y="3936"/>
                      <a:pt x="542" y="3876"/>
                      <a:pt x="564" y="3737"/>
                    </a:cubicBezTo>
                    <a:cubicBezTo>
                      <a:pt x="747" y="2582"/>
                      <a:pt x="1028" y="1443"/>
                      <a:pt x="1405" y="336"/>
                    </a:cubicBezTo>
                    <a:cubicBezTo>
                      <a:pt x="1474" y="133"/>
                      <a:pt x="1308" y="0"/>
                      <a:pt x="11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58" name="Google Shape;13514;p23">
                <a:extLst>
                  <a:ext uri="{FF2B5EF4-FFF2-40B4-BE49-F238E27FC236}">
                    <a16:creationId xmlns:a16="http://schemas.microsoft.com/office/drawing/2014/main" id="{9A34E19F-602A-43B9-8333-30F701BCAA44}"/>
                  </a:ext>
                </a:extLst>
              </p:cNvPr>
              <p:cNvSpPr/>
              <p:nvPr/>
            </p:nvSpPr>
            <p:spPr>
              <a:xfrm rot="1271479">
                <a:off x="1967241" y="2993002"/>
                <a:ext cx="25796" cy="15694"/>
              </a:xfrm>
              <a:custGeom>
                <a:avLst/>
                <a:gdLst/>
                <a:ahLst/>
                <a:cxnLst/>
                <a:rect l="l" t="t" r="r" b="b"/>
                <a:pathLst>
                  <a:path w="1621" h="985" extrusionOk="0">
                    <a:moveTo>
                      <a:pt x="1210" y="1"/>
                    </a:moveTo>
                    <a:cubicBezTo>
                      <a:pt x="1168" y="1"/>
                      <a:pt x="1123" y="11"/>
                      <a:pt x="1077" y="36"/>
                    </a:cubicBezTo>
                    <a:lnTo>
                      <a:pt x="267" y="475"/>
                    </a:lnTo>
                    <a:cubicBezTo>
                      <a:pt x="1" y="619"/>
                      <a:pt x="163" y="985"/>
                      <a:pt x="410" y="985"/>
                    </a:cubicBezTo>
                    <a:cubicBezTo>
                      <a:pt x="453" y="985"/>
                      <a:pt x="498" y="974"/>
                      <a:pt x="544" y="950"/>
                    </a:cubicBezTo>
                    <a:lnTo>
                      <a:pt x="1354" y="512"/>
                    </a:lnTo>
                    <a:cubicBezTo>
                      <a:pt x="1620" y="368"/>
                      <a:pt x="1457" y="1"/>
                      <a:pt x="121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59" name="Google Shape;13515;p23">
                <a:extLst>
                  <a:ext uri="{FF2B5EF4-FFF2-40B4-BE49-F238E27FC236}">
                    <a16:creationId xmlns:a16="http://schemas.microsoft.com/office/drawing/2014/main" id="{89DED754-B70A-490B-80CB-D7CF809D8B54}"/>
                  </a:ext>
                </a:extLst>
              </p:cNvPr>
              <p:cNvSpPr/>
              <p:nvPr/>
            </p:nvSpPr>
            <p:spPr>
              <a:xfrm rot="1271479">
                <a:off x="2005101" y="2980168"/>
                <a:ext cx="33228" cy="22761"/>
              </a:xfrm>
              <a:custGeom>
                <a:avLst/>
                <a:gdLst/>
                <a:ahLst/>
                <a:cxnLst/>
                <a:rect l="l" t="t" r="r" b="b"/>
                <a:pathLst>
                  <a:path w="2088" h="1430" extrusionOk="0">
                    <a:moveTo>
                      <a:pt x="1723" y="0"/>
                    </a:moveTo>
                    <a:cubicBezTo>
                      <a:pt x="1677" y="0"/>
                      <a:pt x="1628" y="16"/>
                      <a:pt x="1578" y="54"/>
                    </a:cubicBezTo>
                    <a:cubicBezTo>
                      <a:pt x="1158" y="368"/>
                      <a:pt x="719" y="656"/>
                      <a:pt x="262" y="915"/>
                    </a:cubicBezTo>
                    <a:cubicBezTo>
                      <a:pt x="0" y="1064"/>
                      <a:pt x="160" y="1430"/>
                      <a:pt x="403" y="1430"/>
                    </a:cubicBezTo>
                    <a:cubicBezTo>
                      <a:pt x="446" y="1430"/>
                      <a:pt x="492" y="1418"/>
                      <a:pt x="539" y="1391"/>
                    </a:cubicBezTo>
                    <a:cubicBezTo>
                      <a:pt x="996" y="1131"/>
                      <a:pt x="1435" y="843"/>
                      <a:pt x="1856" y="528"/>
                    </a:cubicBezTo>
                    <a:cubicBezTo>
                      <a:pt x="2087" y="355"/>
                      <a:pt x="1941" y="0"/>
                      <a:pt x="1723"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60" name="Google Shape;13516;p23">
                <a:extLst>
                  <a:ext uri="{FF2B5EF4-FFF2-40B4-BE49-F238E27FC236}">
                    <a16:creationId xmlns:a16="http://schemas.microsoft.com/office/drawing/2014/main" id="{F2053B36-47D3-43AD-BFB3-FAD62295E4A6}"/>
                  </a:ext>
                </a:extLst>
              </p:cNvPr>
              <p:cNvSpPr/>
              <p:nvPr/>
            </p:nvSpPr>
            <p:spPr>
              <a:xfrm rot="1271479">
                <a:off x="2102491" y="3008428"/>
                <a:ext cx="41184" cy="35606"/>
              </a:xfrm>
              <a:custGeom>
                <a:avLst/>
                <a:gdLst/>
                <a:ahLst/>
                <a:cxnLst/>
                <a:rect l="l" t="t" r="r" b="b"/>
                <a:pathLst>
                  <a:path w="2588" h="2237" extrusionOk="0">
                    <a:moveTo>
                      <a:pt x="389" y="1"/>
                    </a:moveTo>
                    <a:cubicBezTo>
                      <a:pt x="186" y="1"/>
                      <a:pt x="1" y="276"/>
                      <a:pt x="183" y="477"/>
                    </a:cubicBezTo>
                    <a:cubicBezTo>
                      <a:pt x="756" y="1108"/>
                      <a:pt x="1390" y="1680"/>
                      <a:pt x="2077" y="2185"/>
                    </a:cubicBezTo>
                    <a:cubicBezTo>
                      <a:pt x="2127" y="2221"/>
                      <a:pt x="2176" y="2237"/>
                      <a:pt x="2222" y="2237"/>
                    </a:cubicBezTo>
                    <a:cubicBezTo>
                      <a:pt x="2441" y="2237"/>
                      <a:pt x="2588" y="1881"/>
                      <a:pt x="2354" y="1709"/>
                    </a:cubicBezTo>
                    <a:cubicBezTo>
                      <a:pt x="1708" y="1230"/>
                      <a:pt x="1110" y="687"/>
                      <a:pt x="571" y="88"/>
                    </a:cubicBezTo>
                    <a:cubicBezTo>
                      <a:pt x="515" y="27"/>
                      <a:pt x="451" y="1"/>
                      <a:pt x="38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61" name="Google Shape;13517;p23">
                <a:extLst>
                  <a:ext uri="{FF2B5EF4-FFF2-40B4-BE49-F238E27FC236}">
                    <a16:creationId xmlns:a16="http://schemas.microsoft.com/office/drawing/2014/main" id="{81D68EE2-D4AD-47E3-B9FA-DEBA4A2E4477}"/>
                  </a:ext>
                </a:extLst>
              </p:cNvPr>
              <p:cNvSpPr/>
              <p:nvPr/>
            </p:nvSpPr>
            <p:spPr>
              <a:xfrm rot="1271479">
                <a:off x="2135834" y="3057571"/>
                <a:ext cx="23059" cy="18304"/>
              </a:xfrm>
              <a:custGeom>
                <a:avLst/>
                <a:gdLst/>
                <a:ahLst/>
                <a:cxnLst/>
                <a:rect l="l" t="t" r="r" b="b"/>
                <a:pathLst>
                  <a:path w="1449" h="1150" extrusionOk="0">
                    <a:moveTo>
                      <a:pt x="330" y="0"/>
                    </a:moveTo>
                    <a:cubicBezTo>
                      <a:pt x="232" y="0"/>
                      <a:pt x="129" y="58"/>
                      <a:pt x="82" y="139"/>
                    </a:cubicBezTo>
                    <a:cubicBezTo>
                      <a:pt x="1" y="279"/>
                      <a:pt x="61" y="427"/>
                      <a:pt x="180" y="515"/>
                    </a:cubicBezTo>
                    <a:lnTo>
                      <a:pt x="990" y="1109"/>
                    </a:lnTo>
                    <a:cubicBezTo>
                      <a:pt x="1028" y="1137"/>
                      <a:pt x="1073" y="1149"/>
                      <a:pt x="1118" y="1149"/>
                    </a:cubicBezTo>
                    <a:cubicBezTo>
                      <a:pt x="1217" y="1149"/>
                      <a:pt x="1319" y="1092"/>
                      <a:pt x="1366" y="1010"/>
                    </a:cubicBezTo>
                    <a:cubicBezTo>
                      <a:pt x="1448" y="872"/>
                      <a:pt x="1388" y="722"/>
                      <a:pt x="1267" y="634"/>
                    </a:cubicBezTo>
                    <a:lnTo>
                      <a:pt x="458" y="40"/>
                    </a:lnTo>
                    <a:cubicBezTo>
                      <a:pt x="420" y="13"/>
                      <a:pt x="375" y="0"/>
                      <a:pt x="33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62" name="Google Shape;13518;p23">
                <a:extLst>
                  <a:ext uri="{FF2B5EF4-FFF2-40B4-BE49-F238E27FC236}">
                    <a16:creationId xmlns:a16="http://schemas.microsoft.com/office/drawing/2014/main" id="{6F10C927-5B06-4D59-ACB2-FFCF65A77059}"/>
                  </a:ext>
                </a:extLst>
              </p:cNvPr>
              <p:cNvSpPr/>
              <p:nvPr/>
            </p:nvSpPr>
            <p:spPr>
              <a:xfrm rot="1271479">
                <a:off x="2388136" y="2983942"/>
                <a:ext cx="11060" cy="36306"/>
              </a:xfrm>
              <a:custGeom>
                <a:avLst/>
                <a:gdLst/>
                <a:ahLst/>
                <a:cxnLst/>
                <a:rect l="l" t="t" r="r" b="b"/>
                <a:pathLst>
                  <a:path w="695" h="2281" extrusionOk="0">
                    <a:moveTo>
                      <a:pt x="269" y="1"/>
                    </a:moveTo>
                    <a:cubicBezTo>
                      <a:pt x="132" y="1"/>
                      <a:pt x="1" y="88"/>
                      <a:pt x="12" y="265"/>
                    </a:cubicBezTo>
                    <a:cubicBezTo>
                      <a:pt x="53" y="848"/>
                      <a:pt x="93" y="1431"/>
                      <a:pt x="133" y="2016"/>
                    </a:cubicBezTo>
                    <a:cubicBezTo>
                      <a:pt x="145" y="2192"/>
                      <a:pt x="289" y="2280"/>
                      <a:pt x="426" y="2280"/>
                    </a:cubicBezTo>
                    <a:cubicBezTo>
                      <a:pt x="564" y="2280"/>
                      <a:pt x="695" y="2192"/>
                      <a:pt x="683" y="2016"/>
                    </a:cubicBezTo>
                    <a:cubicBezTo>
                      <a:pt x="642" y="1433"/>
                      <a:pt x="602" y="849"/>
                      <a:pt x="562" y="265"/>
                    </a:cubicBezTo>
                    <a:cubicBezTo>
                      <a:pt x="551" y="89"/>
                      <a:pt x="407" y="1"/>
                      <a:pt x="26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63" name="Google Shape;13519;p23">
                <a:extLst>
                  <a:ext uri="{FF2B5EF4-FFF2-40B4-BE49-F238E27FC236}">
                    <a16:creationId xmlns:a16="http://schemas.microsoft.com/office/drawing/2014/main" id="{BF68C18B-75B8-4C96-B2DD-6E436A94FB5E}"/>
                  </a:ext>
                </a:extLst>
              </p:cNvPr>
              <p:cNvSpPr/>
              <p:nvPr/>
            </p:nvSpPr>
            <p:spPr>
              <a:xfrm rot="1271479">
                <a:off x="2374577" y="3032498"/>
                <a:ext cx="10073" cy="23812"/>
              </a:xfrm>
              <a:custGeom>
                <a:avLst/>
                <a:gdLst/>
                <a:ahLst/>
                <a:cxnLst/>
                <a:rect l="l" t="t" r="r" b="b"/>
                <a:pathLst>
                  <a:path w="633" h="1496" extrusionOk="0">
                    <a:moveTo>
                      <a:pt x="363" y="1"/>
                    </a:moveTo>
                    <a:cubicBezTo>
                      <a:pt x="225" y="1"/>
                      <a:pt x="82" y="89"/>
                      <a:pt x="71" y="265"/>
                    </a:cubicBezTo>
                    <a:lnTo>
                      <a:pt x="12" y="1232"/>
                    </a:lnTo>
                    <a:cubicBezTo>
                      <a:pt x="1" y="1408"/>
                      <a:pt x="133" y="1496"/>
                      <a:pt x="270" y="1496"/>
                    </a:cubicBezTo>
                    <a:cubicBezTo>
                      <a:pt x="408" y="1496"/>
                      <a:pt x="551" y="1408"/>
                      <a:pt x="562" y="1232"/>
                    </a:cubicBezTo>
                    <a:lnTo>
                      <a:pt x="621" y="265"/>
                    </a:lnTo>
                    <a:cubicBezTo>
                      <a:pt x="632" y="89"/>
                      <a:pt x="500" y="1"/>
                      <a:pt x="36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64" name="Google Shape;13520;p23">
                <a:extLst>
                  <a:ext uri="{FF2B5EF4-FFF2-40B4-BE49-F238E27FC236}">
                    <a16:creationId xmlns:a16="http://schemas.microsoft.com/office/drawing/2014/main" id="{BDB69A1C-1288-4D16-993A-15823246E896}"/>
                  </a:ext>
                </a:extLst>
              </p:cNvPr>
              <p:cNvSpPr/>
              <p:nvPr/>
            </p:nvSpPr>
            <p:spPr>
              <a:xfrm rot="1271479">
                <a:off x="2454247" y="2944644"/>
                <a:ext cx="39657" cy="10808"/>
              </a:xfrm>
              <a:custGeom>
                <a:avLst/>
                <a:gdLst/>
                <a:ahLst/>
                <a:cxnLst/>
                <a:rect l="l" t="t" r="r" b="b"/>
                <a:pathLst>
                  <a:path w="2492" h="679" extrusionOk="0">
                    <a:moveTo>
                      <a:pt x="2160" y="0"/>
                    </a:moveTo>
                    <a:cubicBezTo>
                      <a:pt x="2153" y="0"/>
                      <a:pt x="2145" y="0"/>
                      <a:pt x="2137" y="1"/>
                    </a:cubicBezTo>
                    <a:lnTo>
                      <a:pt x="354" y="127"/>
                    </a:lnTo>
                    <a:cubicBezTo>
                      <a:pt x="10" y="151"/>
                      <a:pt x="0" y="678"/>
                      <a:pt x="331" y="678"/>
                    </a:cubicBezTo>
                    <a:cubicBezTo>
                      <a:pt x="338" y="678"/>
                      <a:pt x="346" y="678"/>
                      <a:pt x="354" y="677"/>
                    </a:cubicBezTo>
                    <a:lnTo>
                      <a:pt x="2137" y="551"/>
                    </a:lnTo>
                    <a:cubicBezTo>
                      <a:pt x="2481" y="527"/>
                      <a:pt x="2491" y="0"/>
                      <a:pt x="216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65" name="Google Shape;13521;p23">
                <a:extLst>
                  <a:ext uri="{FF2B5EF4-FFF2-40B4-BE49-F238E27FC236}">
                    <a16:creationId xmlns:a16="http://schemas.microsoft.com/office/drawing/2014/main" id="{7284633D-1683-4A79-A910-522C49D0F11B}"/>
                  </a:ext>
                </a:extLst>
              </p:cNvPr>
              <p:cNvSpPr/>
              <p:nvPr/>
            </p:nvSpPr>
            <p:spPr>
              <a:xfrm rot="1271479">
                <a:off x="2506293" y="2952809"/>
                <a:ext cx="21611" cy="10441"/>
              </a:xfrm>
              <a:custGeom>
                <a:avLst/>
                <a:gdLst/>
                <a:ahLst/>
                <a:cxnLst/>
                <a:rect l="l" t="t" r="r" b="b"/>
                <a:pathLst>
                  <a:path w="1358" h="656" extrusionOk="0">
                    <a:moveTo>
                      <a:pt x="1042" y="0"/>
                    </a:moveTo>
                    <a:cubicBezTo>
                      <a:pt x="1022" y="0"/>
                      <a:pt x="1002" y="2"/>
                      <a:pt x="983" y="5"/>
                    </a:cubicBezTo>
                    <a:lnTo>
                      <a:pt x="228" y="120"/>
                    </a:lnTo>
                    <a:cubicBezTo>
                      <a:pt x="81" y="144"/>
                      <a:pt x="0" y="327"/>
                      <a:pt x="36" y="459"/>
                    </a:cubicBezTo>
                    <a:cubicBezTo>
                      <a:pt x="74" y="594"/>
                      <a:pt x="189" y="656"/>
                      <a:pt x="315" y="656"/>
                    </a:cubicBezTo>
                    <a:cubicBezTo>
                      <a:pt x="335" y="656"/>
                      <a:pt x="355" y="654"/>
                      <a:pt x="375" y="651"/>
                    </a:cubicBezTo>
                    <a:lnTo>
                      <a:pt x="1129" y="536"/>
                    </a:lnTo>
                    <a:cubicBezTo>
                      <a:pt x="1276" y="514"/>
                      <a:pt x="1357" y="329"/>
                      <a:pt x="1320" y="197"/>
                    </a:cubicBezTo>
                    <a:cubicBezTo>
                      <a:pt x="1283" y="62"/>
                      <a:pt x="1168" y="0"/>
                      <a:pt x="104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66" name="Google Shape;13522;p23">
                <a:extLst>
                  <a:ext uri="{FF2B5EF4-FFF2-40B4-BE49-F238E27FC236}">
                    <a16:creationId xmlns:a16="http://schemas.microsoft.com/office/drawing/2014/main" id="{F890DCCE-6B44-4354-A038-CD393B41D35C}"/>
                  </a:ext>
                </a:extLst>
              </p:cNvPr>
              <p:cNvSpPr/>
              <p:nvPr/>
            </p:nvSpPr>
            <p:spPr>
              <a:xfrm rot="1271479">
                <a:off x="2571126" y="2667051"/>
                <a:ext cx="55443" cy="19960"/>
              </a:xfrm>
              <a:custGeom>
                <a:avLst/>
                <a:gdLst/>
                <a:ahLst/>
                <a:cxnLst/>
                <a:rect l="l" t="t" r="r" b="b"/>
                <a:pathLst>
                  <a:path w="3484" h="1254" extrusionOk="0">
                    <a:moveTo>
                      <a:pt x="418" y="1"/>
                    </a:moveTo>
                    <a:cubicBezTo>
                      <a:pt x="113" y="1"/>
                      <a:pt x="0" y="475"/>
                      <a:pt x="329" y="537"/>
                    </a:cubicBezTo>
                    <a:cubicBezTo>
                      <a:pt x="1245" y="709"/>
                      <a:pt x="2149" y="943"/>
                      <a:pt x="3034" y="1238"/>
                    </a:cubicBezTo>
                    <a:cubicBezTo>
                      <a:pt x="3066" y="1249"/>
                      <a:pt x="3096" y="1253"/>
                      <a:pt x="3124" y="1253"/>
                    </a:cubicBezTo>
                    <a:cubicBezTo>
                      <a:pt x="3394" y="1253"/>
                      <a:pt x="3483" y="808"/>
                      <a:pt x="3181" y="707"/>
                    </a:cubicBezTo>
                    <a:cubicBezTo>
                      <a:pt x="2296" y="412"/>
                      <a:pt x="1392" y="178"/>
                      <a:pt x="475" y="6"/>
                    </a:cubicBezTo>
                    <a:cubicBezTo>
                      <a:pt x="456" y="3"/>
                      <a:pt x="436" y="1"/>
                      <a:pt x="418"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67" name="Google Shape;13523;p23">
                <a:extLst>
                  <a:ext uri="{FF2B5EF4-FFF2-40B4-BE49-F238E27FC236}">
                    <a16:creationId xmlns:a16="http://schemas.microsoft.com/office/drawing/2014/main" id="{2710E6E8-61F8-4F7C-8466-CD9F97DFA2BD}"/>
                  </a:ext>
                </a:extLst>
              </p:cNvPr>
              <p:cNvSpPr/>
              <p:nvPr/>
            </p:nvSpPr>
            <p:spPr>
              <a:xfrm rot="1271479">
                <a:off x="2623109" y="2701546"/>
                <a:ext cx="23743" cy="15758"/>
              </a:xfrm>
              <a:custGeom>
                <a:avLst/>
                <a:gdLst/>
                <a:ahLst/>
                <a:cxnLst/>
                <a:rect l="l" t="t" r="r" b="b"/>
                <a:pathLst>
                  <a:path w="1492" h="990" extrusionOk="0">
                    <a:moveTo>
                      <a:pt x="306" y="0"/>
                    </a:moveTo>
                    <a:cubicBezTo>
                      <a:pt x="189" y="0"/>
                      <a:pt x="72" y="98"/>
                      <a:pt x="43" y="206"/>
                    </a:cubicBezTo>
                    <a:cubicBezTo>
                      <a:pt x="0" y="363"/>
                      <a:pt x="96" y="490"/>
                      <a:pt x="235" y="545"/>
                    </a:cubicBezTo>
                    <a:cubicBezTo>
                      <a:pt x="494" y="649"/>
                      <a:pt x="741" y="782"/>
                      <a:pt x="971" y="942"/>
                    </a:cubicBezTo>
                    <a:cubicBezTo>
                      <a:pt x="1020" y="975"/>
                      <a:pt x="1069" y="989"/>
                      <a:pt x="1115" y="989"/>
                    </a:cubicBezTo>
                    <a:cubicBezTo>
                      <a:pt x="1341" y="989"/>
                      <a:pt x="1492" y="631"/>
                      <a:pt x="1249" y="467"/>
                    </a:cubicBezTo>
                    <a:cubicBezTo>
                      <a:pt x="977" y="284"/>
                      <a:pt x="686" y="132"/>
                      <a:pt x="380" y="14"/>
                    </a:cubicBezTo>
                    <a:cubicBezTo>
                      <a:pt x="356" y="5"/>
                      <a:pt x="331" y="0"/>
                      <a:pt x="30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68" name="Google Shape;13524;p23">
                <a:extLst>
                  <a:ext uri="{FF2B5EF4-FFF2-40B4-BE49-F238E27FC236}">
                    <a16:creationId xmlns:a16="http://schemas.microsoft.com/office/drawing/2014/main" id="{5C38044E-C170-466E-A71B-C3E4275FB7E0}"/>
                  </a:ext>
                </a:extLst>
              </p:cNvPr>
              <p:cNvSpPr/>
              <p:nvPr/>
            </p:nvSpPr>
            <p:spPr>
              <a:xfrm rot="1271479">
                <a:off x="2573208" y="2549709"/>
                <a:ext cx="9103" cy="51173"/>
              </a:xfrm>
              <a:custGeom>
                <a:avLst/>
                <a:gdLst/>
                <a:ahLst/>
                <a:cxnLst/>
                <a:rect l="l" t="t" r="r" b="b"/>
                <a:pathLst>
                  <a:path w="572" h="3215" extrusionOk="0">
                    <a:moveTo>
                      <a:pt x="297" y="0"/>
                    </a:moveTo>
                    <a:cubicBezTo>
                      <a:pt x="159" y="0"/>
                      <a:pt x="21" y="89"/>
                      <a:pt x="20" y="266"/>
                    </a:cubicBezTo>
                    <a:cubicBezTo>
                      <a:pt x="13" y="1161"/>
                      <a:pt x="8" y="2054"/>
                      <a:pt x="2" y="2948"/>
                    </a:cubicBezTo>
                    <a:cubicBezTo>
                      <a:pt x="1" y="3125"/>
                      <a:pt x="138" y="3214"/>
                      <a:pt x="276" y="3214"/>
                    </a:cubicBezTo>
                    <a:cubicBezTo>
                      <a:pt x="413" y="3214"/>
                      <a:pt x="550" y="3126"/>
                      <a:pt x="551" y="2948"/>
                    </a:cubicBezTo>
                    <a:cubicBezTo>
                      <a:pt x="558" y="2054"/>
                      <a:pt x="563" y="1161"/>
                      <a:pt x="570" y="266"/>
                    </a:cubicBezTo>
                    <a:cubicBezTo>
                      <a:pt x="572" y="89"/>
                      <a:pt x="435" y="0"/>
                      <a:pt x="29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69" name="Google Shape;13525;p23">
                <a:extLst>
                  <a:ext uri="{FF2B5EF4-FFF2-40B4-BE49-F238E27FC236}">
                    <a16:creationId xmlns:a16="http://schemas.microsoft.com/office/drawing/2014/main" id="{3211C320-4144-4EB1-9337-A03FD680DF4D}"/>
                  </a:ext>
                </a:extLst>
              </p:cNvPr>
              <p:cNvSpPr/>
              <p:nvPr/>
            </p:nvSpPr>
            <p:spPr>
              <a:xfrm rot="1271479">
                <a:off x="2586574" y="2520381"/>
                <a:ext cx="12047" cy="20580"/>
              </a:xfrm>
              <a:custGeom>
                <a:avLst/>
                <a:gdLst/>
                <a:ahLst/>
                <a:cxnLst/>
                <a:rect l="l" t="t" r="r" b="b"/>
                <a:pathLst>
                  <a:path w="757" h="1293" extrusionOk="0">
                    <a:moveTo>
                      <a:pt x="336" y="0"/>
                    </a:moveTo>
                    <a:cubicBezTo>
                      <a:pt x="172" y="0"/>
                      <a:pt x="0" y="135"/>
                      <a:pt x="54" y="342"/>
                    </a:cubicBezTo>
                    <a:cubicBezTo>
                      <a:pt x="113" y="564"/>
                      <a:pt x="157" y="789"/>
                      <a:pt x="189" y="1019"/>
                    </a:cubicBezTo>
                    <a:cubicBezTo>
                      <a:pt x="206" y="1165"/>
                      <a:pt x="301" y="1293"/>
                      <a:pt x="463" y="1293"/>
                    </a:cubicBezTo>
                    <a:cubicBezTo>
                      <a:pt x="596" y="1293"/>
                      <a:pt x="757" y="1165"/>
                      <a:pt x="737" y="1019"/>
                    </a:cubicBezTo>
                    <a:lnTo>
                      <a:pt x="739" y="1019"/>
                    </a:lnTo>
                    <a:cubicBezTo>
                      <a:pt x="704" y="741"/>
                      <a:pt x="652" y="467"/>
                      <a:pt x="584" y="195"/>
                    </a:cubicBezTo>
                    <a:cubicBezTo>
                      <a:pt x="549" y="59"/>
                      <a:pt x="444" y="0"/>
                      <a:pt x="33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70" name="Google Shape;13526;p23">
                <a:extLst>
                  <a:ext uri="{FF2B5EF4-FFF2-40B4-BE49-F238E27FC236}">
                    <a16:creationId xmlns:a16="http://schemas.microsoft.com/office/drawing/2014/main" id="{DDD9B503-9344-4FAE-8F8E-3F5831D1B868}"/>
                  </a:ext>
                </a:extLst>
              </p:cNvPr>
              <p:cNvSpPr/>
              <p:nvPr/>
            </p:nvSpPr>
            <p:spPr>
              <a:xfrm rot="1271479">
                <a:off x="2235681" y="2496759"/>
                <a:ext cx="42282" cy="37054"/>
              </a:xfrm>
              <a:custGeom>
                <a:avLst/>
                <a:gdLst/>
                <a:ahLst/>
                <a:cxnLst/>
                <a:rect l="l" t="t" r="r" b="b"/>
                <a:pathLst>
                  <a:path w="2657" h="2328" extrusionOk="0">
                    <a:moveTo>
                      <a:pt x="1328" y="0"/>
                    </a:moveTo>
                    <a:cubicBezTo>
                      <a:pt x="1124" y="0"/>
                      <a:pt x="917" y="54"/>
                      <a:pt x="729" y="166"/>
                    </a:cubicBezTo>
                    <a:cubicBezTo>
                      <a:pt x="179" y="498"/>
                      <a:pt x="1" y="1212"/>
                      <a:pt x="332" y="1763"/>
                    </a:cubicBezTo>
                    <a:cubicBezTo>
                      <a:pt x="550" y="2126"/>
                      <a:pt x="935" y="2327"/>
                      <a:pt x="1330" y="2327"/>
                    </a:cubicBezTo>
                    <a:cubicBezTo>
                      <a:pt x="1534" y="2327"/>
                      <a:pt x="1741" y="2274"/>
                      <a:pt x="1928" y="2161"/>
                    </a:cubicBezTo>
                    <a:cubicBezTo>
                      <a:pt x="2479" y="1830"/>
                      <a:pt x="2657" y="1116"/>
                      <a:pt x="2326" y="564"/>
                    </a:cubicBezTo>
                    <a:cubicBezTo>
                      <a:pt x="2108" y="201"/>
                      <a:pt x="1723" y="0"/>
                      <a:pt x="132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71" name="Google Shape;13527;p23">
                <a:extLst>
                  <a:ext uri="{FF2B5EF4-FFF2-40B4-BE49-F238E27FC236}">
                    <a16:creationId xmlns:a16="http://schemas.microsoft.com/office/drawing/2014/main" id="{1E578D13-C52D-4C37-8FFA-7220DB425B61}"/>
                  </a:ext>
                </a:extLst>
              </p:cNvPr>
              <p:cNvSpPr/>
              <p:nvPr/>
            </p:nvSpPr>
            <p:spPr>
              <a:xfrm rot="1271479">
                <a:off x="2152774" y="2767913"/>
                <a:ext cx="38718" cy="37054"/>
              </a:xfrm>
              <a:custGeom>
                <a:avLst/>
                <a:gdLst/>
                <a:ahLst/>
                <a:cxnLst/>
                <a:rect l="l" t="t" r="r" b="b"/>
                <a:pathLst>
                  <a:path w="2433" h="2328" extrusionOk="0">
                    <a:moveTo>
                      <a:pt x="1255" y="1"/>
                    </a:moveTo>
                    <a:cubicBezTo>
                      <a:pt x="1242" y="1"/>
                      <a:pt x="1230" y="1"/>
                      <a:pt x="1217" y="1"/>
                    </a:cubicBezTo>
                    <a:cubicBezTo>
                      <a:pt x="746" y="16"/>
                      <a:pt x="332" y="313"/>
                      <a:pt x="166" y="753"/>
                    </a:cubicBezTo>
                    <a:cubicBezTo>
                      <a:pt x="0" y="1193"/>
                      <a:pt x="115" y="1690"/>
                      <a:pt x="458" y="2013"/>
                    </a:cubicBezTo>
                    <a:cubicBezTo>
                      <a:pt x="678" y="2219"/>
                      <a:pt x="964" y="2327"/>
                      <a:pt x="1253" y="2327"/>
                    </a:cubicBezTo>
                    <a:cubicBezTo>
                      <a:pt x="1416" y="2327"/>
                      <a:pt x="1579" y="2293"/>
                      <a:pt x="1733" y="2224"/>
                    </a:cubicBezTo>
                    <a:cubicBezTo>
                      <a:pt x="2162" y="2030"/>
                      <a:pt x="2433" y="1597"/>
                      <a:pt x="2417" y="1128"/>
                    </a:cubicBezTo>
                    <a:cubicBezTo>
                      <a:pt x="2397"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72" name="Google Shape;13528;p23">
                <a:extLst>
                  <a:ext uri="{FF2B5EF4-FFF2-40B4-BE49-F238E27FC236}">
                    <a16:creationId xmlns:a16="http://schemas.microsoft.com/office/drawing/2014/main" id="{043CFC43-3458-454A-8FC2-1CEC7CF90A40}"/>
                  </a:ext>
                </a:extLst>
              </p:cNvPr>
              <p:cNvSpPr/>
              <p:nvPr/>
            </p:nvSpPr>
            <p:spPr>
              <a:xfrm rot="1271479">
                <a:off x="2316450" y="2741714"/>
                <a:ext cx="38734" cy="37038"/>
              </a:xfrm>
              <a:custGeom>
                <a:avLst/>
                <a:gdLst/>
                <a:ahLst/>
                <a:cxnLst/>
                <a:rect l="l" t="t" r="r" b="b"/>
                <a:pathLst>
                  <a:path w="2434" h="2327" extrusionOk="0">
                    <a:moveTo>
                      <a:pt x="1258" y="1"/>
                    </a:moveTo>
                    <a:cubicBezTo>
                      <a:pt x="1244" y="1"/>
                      <a:pt x="1231" y="1"/>
                      <a:pt x="1218" y="1"/>
                    </a:cubicBezTo>
                    <a:cubicBezTo>
                      <a:pt x="747" y="16"/>
                      <a:pt x="333" y="313"/>
                      <a:pt x="167" y="753"/>
                    </a:cubicBezTo>
                    <a:cubicBezTo>
                      <a:pt x="1" y="1194"/>
                      <a:pt x="116" y="1690"/>
                      <a:pt x="459" y="2013"/>
                    </a:cubicBezTo>
                    <a:cubicBezTo>
                      <a:pt x="679" y="2219"/>
                      <a:pt x="965" y="2327"/>
                      <a:pt x="1255" y="2327"/>
                    </a:cubicBezTo>
                    <a:cubicBezTo>
                      <a:pt x="1417" y="2327"/>
                      <a:pt x="1580" y="2293"/>
                      <a:pt x="1733" y="2224"/>
                    </a:cubicBezTo>
                    <a:cubicBezTo>
                      <a:pt x="2163" y="2029"/>
                      <a:pt x="2433" y="1597"/>
                      <a:pt x="2418" y="1126"/>
                    </a:cubicBezTo>
                    <a:cubicBezTo>
                      <a:pt x="2398" y="498"/>
                      <a:pt x="1882" y="1"/>
                      <a:pt x="1258"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73" name="Google Shape;13529;p23">
                <a:extLst>
                  <a:ext uri="{FF2B5EF4-FFF2-40B4-BE49-F238E27FC236}">
                    <a16:creationId xmlns:a16="http://schemas.microsoft.com/office/drawing/2014/main" id="{A39556FC-1F3D-4535-8DB8-A73949827BCB}"/>
                  </a:ext>
                </a:extLst>
              </p:cNvPr>
              <p:cNvSpPr/>
              <p:nvPr/>
            </p:nvSpPr>
            <p:spPr>
              <a:xfrm rot="1271479">
                <a:off x="2373529" y="2579386"/>
                <a:ext cx="38718" cy="37038"/>
              </a:xfrm>
              <a:custGeom>
                <a:avLst/>
                <a:gdLst/>
                <a:ahLst/>
                <a:cxnLst/>
                <a:rect l="l" t="t" r="r" b="b"/>
                <a:pathLst>
                  <a:path w="2433" h="2327" extrusionOk="0">
                    <a:moveTo>
                      <a:pt x="1257" y="0"/>
                    </a:moveTo>
                    <a:cubicBezTo>
                      <a:pt x="1244" y="0"/>
                      <a:pt x="1231" y="0"/>
                      <a:pt x="1217" y="1"/>
                    </a:cubicBezTo>
                    <a:cubicBezTo>
                      <a:pt x="747" y="16"/>
                      <a:pt x="332" y="312"/>
                      <a:pt x="166" y="753"/>
                    </a:cubicBezTo>
                    <a:cubicBezTo>
                      <a:pt x="0" y="1193"/>
                      <a:pt x="116" y="1690"/>
                      <a:pt x="458" y="2012"/>
                    </a:cubicBezTo>
                    <a:cubicBezTo>
                      <a:pt x="680" y="2218"/>
                      <a:pt x="965" y="2326"/>
                      <a:pt x="1256" y="2326"/>
                    </a:cubicBezTo>
                    <a:cubicBezTo>
                      <a:pt x="1417" y="2326"/>
                      <a:pt x="1581" y="2293"/>
                      <a:pt x="1734" y="2223"/>
                    </a:cubicBezTo>
                    <a:cubicBezTo>
                      <a:pt x="2162" y="2029"/>
                      <a:pt x="2433" y="1596"/>
                      <a:pt x="2418" y="1126"/>
                    </a:cubicBezTo>
                    <a:cubicBezTo>
                      <a:pt x="2398" y="497"/>
                      <a:pt x="1882" y="0"/>
                      <a:pt x="125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74" name="Google Shape;13530;p23">
                <a:extLst>
                  <a:ext uri="{FF2B5EF4-FFF2-40B4-BE49-F238E27FC236}">
                    <a16:creationId xmlns:a16="http://schemas.microsoft.com/office/drawing/2014/main" id="{B2F25477-7A14-4F6E-BBDA-0D6A062873D6}"/>
                  </a:ext>
                </a:extLst>
              </p:cNvPr>
              <p:cNvSpPr/>
              <p:nvPr/>
            </p:nvSpPr>
            <p:spPr>
              <a:xfrm rot="1271479">
                <a:off x="2156854" y="2862980"/>
                <a:ext cx="38734" cy="37054"/>
              </a:xfrm>
              <a:custGeom>
                <a:avLst/>
                <a:gdLst/>
                <a:ahLst/>
                <a:cxnLst/>
                <a:rect l="l" t="t" r="r" b="b"/>
                <a:pathLst>
                  <a:path w="2434" h="2328" extrusionOk="0">
                    <a:moveTo>
                      <a:pt x="1255" y="0"/>
                    </a:moveTo>
                    <a:cubicBezTo>
                      <a:pt x="1243" y="0"/>
                      <a:pt x="1230" y="0"/>
                      <a:pt x="1218" y="1"/>
                    </a:cubicBezTo>
                    <a:cubicBezTo>
                      <a:pt x="747" y="16"/>
                      <a:pt x="333" y="314"/>
                      <a:pt x="167" y="754"/>
                    </a:cubicBezTo>
                    <a:cubicBezTo>
                      <a:pt x="1" y="1194"/>
                      <a:pt x="116" y="1691"/>
                      <a:pt x="459" y="2012"/>
                    </a:cubicBezTo>
                    <a:cubicBezTo>
                      <a:pt x="680" y="2219"/>
                      <a:pt x="966" y="2328"/>
                      <a:pt x="1256" y="2328"/>
                    </a:cubicBezTo>
                    <a:cubicBezTo>
                      <a:pt x="1418" y="2328"/>
                      <a:pt x="1581" y="2294"/>
                      <a:pt x="1735" y="2225"/>
                    </a:cubicBezTo>
                    <a:cubicBezTo>
                      <a:pt x="2163" y="2030"/>
                      <a:pt x="2433" y="1598"/>
                      <a:pt x="2418" y="1127"/>
                    </a:cubicBezTo>
                    <a:cubicBezTo>
                      <a:pt x="2398" y="498"/>
                      <a:pt x="1881" y="0"/>
                      <a:pt x="1255"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75" name="Google Shape;13531;p23">
                <a:extLst>
                  <a:ext uri="{FF2B5EF4-FFF2-40B4-BE49-F238E27FC236}">
                    <a16:creationId xmlns:a16="http://schemas.microsoft.com/office/drawing/2014/main" id="{984578AC-64D6-42EA-A34B-D6B2B61E0BA4}"/>
                  </a:ext>
                </a:extLst>
              </p:cNvPr>
              <p:cNvSpPr/>
              <p:nvPr/>
            </p:nvSpPr>
            <p:spPr>
              <a:xfrm rot="1271479">
                <a:off x="2077499" y="2570393"/>
                <a:ext cx="38734" cy="37054"/>
              </a:xfrm>
              <a:custGeom>
                <a:avLst/>
                <a:gdLst/>
                <a:ahLst/>
                <a:cxnLst/>
                <a:rect l="l" t="t" r="r" b="b"/>
                <a:pathLst>
                  <a:path w="2434" h="2328" extrusionOk="0">
                    <a:moveTo>
                      <a:pt x="1256" y="0"/>
                    </a:moveTo>
                    <a:cubicBezTo>
                      <a:pt x="1243" y="0"/>
                      <a:pt x="1231"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76" name="Google Shape;13532;p23">
                <a:extLst>
                  <a:ext uri="{FF2B5EF4-FFF2-40B4-BE49-F238E27FC236}">
                    <a16:creationId xmlns:a16="http://schemas.microsoft.com/office/drawing/2014/main" id="{6DD1233F-335E-4FE7-B837-FA60E42147D7}"/>
                  </a:ext>
                </a:extLst>
              </p:cNvPr>
              <p:cNvSpPr/>
              <p:nvPr/>
            </p:nvSpPr>
            <p:spPr>
              <a:xfrm rot="1271479">
                <a:off x="2139709" y="2491398"/>
                <a:ext cx="38718" cy="37054"/>
              </a:xfrm>
              <a:custGeom>
                <a:avLst/>
                <a:gdLst/>
                <a:ahLst/>
                <a:cxnLst/>
                <a:rect l="l" t="t" r="r" b="b"/>
                <a:pathLst>
                  <a:path w="2433" h="2328" extrusionOk="0">
                    <a:moveTo>
                      <a:pt x="1255" y="1"/>
                    </a:moveTo>
                    <a:cubicBezTo>
                      <a:pt x="1243" y="1"/>
                      <a:pt x="1230" y="1"/>
                      <a:pt x="1217" y="1"/>
                    </a:cubicBezTo>
                    <a:cubicBezTo>
                      <a:pt x="747" y="16"/>
                      <a:pt x="332" y="314"/>
                      <a:pt x="166" y="754"/>
                    </a:cubicBezTo>
                    <a:cubicBezTo>
                      <a:pt x="0" y="1193"/>
                      <a:pt x="116" y="1692"/>
                      <a:pt x="459" y="2013"/>
                    </a:cubicBezTo>
                    <a:cubicBezTo>
                      <a:pt x="679" y="2219"/>
                      <a:pt x="965" y="2328"/>
                      <a:pt x="1255" y="2328"/>
                    </a:cubicBezTo>
                    <a:cubicBezTo>
                      <a:pt x="1417" y="2328"/>
                      <a:pt x="1580" y="2294"/>
                      <a:pt x="1735" y="2224"/>
                    </a:cubicBezTo>
                    <a:cubicBezTo>
                      <a:pt x="2163" y="2030"/>
                      <a:pt x="2433" y="1598"/>
                      <a:pt x="2418" y="1128"/>
                    </a:cubicBezTo>
                    <a:cubicBezTo>
                      <a:pt x="2398"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77" name="Google Shape;13533;p23">
                <a:extLst>
                  <a:ext uri="{FF2B5EF4-FFF2-40B4-BE49-F238E27FC236}">
                    <a16:creationId xmlns:a16="http://schemas.microsoft.com/office/drawing/2014/main" id="{712D6E79-E198-48A7-AADF-4B77EE8867B2}"/>
                  </a:ext>
                </a:extLst>
              </p:cNvPr>
              <p:cNvSpPr/>
              <p:nvPr/>
            </p:nvSpPr>
            <p:spPr>
              <a:xfrm rot="1271479">
                <a:off x="2208346" y="2689321"/>
                <a:ext cx="38734" cy="37038"/>
              </a:xfrm>
              <a:custGeom>
                <a:avLst/>
                <a:gdLst/>
                <a:ahLst/>
                <a:cxnLst/>
                <a:rect l="l" t="t" r="r" b="b"/>
                <a:pathLst>
                  <a:path w="2434" h="2327" extrusionOk="0">
                    <a:moveTo>
                      <a:pt x="1256" y="0"/>
                    </a:moveTo>
                    <a:cubicBezTo>
                      <a:pt x="1243" y="0"/>
                      <a:pt x="1230" y="0"/>
                      <a:pt x="1218" y="1"/>
                    </a:cubicBezTo>
                    <a:cubicBezTo>
                      <a:pt x="747" y="16"/>
                      <a:pt x="333" y="312"/>
                      <a:pt x="167" y="753"/>
                    </a:cubicBezTo>
                    <a:cubicBezTo>
                      <a:pt x="1" y="1193"/>
                      <a:pt x="116" y="1690"/>
                      <a:pt x="459" y="2012"/>
                    </a:cubicBezTo>
                    <a:cubicBezTo>
                      <a:pt x="680" y="2219"/>
                      <a:pt x="965" y="2327"/>
                      <a:pt x="1255" y="2327"/>
                    </a:cubicBezTo>
                    <a:cubicBezTo>
                      <a:pt x="1417" y="2327"/>
                      <a:pt x="1581" y="2293"/>
                      <a:pt x="1735" y="2223"/>
                    </a:cubicBezTo>
                    <a:cubicBezTo>
                      <a:pt x="2163" y="2030"/>
                      <a:pt x="2433" y="1596"/>
                      <a:pt x="2418" y="1127"/>
                    </a:cubicBezTo>
                    <a:cubicBezTo>
                      <a:pt x="2398" y="496"/>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78" name="Google Shape;13534;p23">
                <a:extLst>
                  <a:ext uri="{FF2B5EF4-FFF2-40B4-BE49-F238E27FC236}">
                    <a16:creationId xmlns:a16="http://schemas.microsoft.com/office/drawing/2014/main" id="{8EBC7596-6F4B-4F77-96CB-CF42FE775710}"/>
                  </a:ext>
                </a:extLst>
              </p:cNvPr>
              <p:cNvSpPr/>
              <p:nvPr/>
            </p:nvSpPr>
            <p:spPr>
              <a:xfrm rot="1271479">
                <a:off x="2364166" y="2820626"/>
                <a:ext cx="18332" cy="17509"/>
              </a:xfrm>
              <a:custGeom>
                <a:avLst/>
                <a:gdLst/>
                <a:ahLst/>
                <a:cxnLst/>
                <a:rect l="l" t="t" r="r" b="b"/>
                <a:pathLst>
                  <a:path w="1152" h="1100" extrusionOk="0">
                    <a:moveTo>
                      <a:pt x="596" y="0"/>
                    </a:moveTo>
                    <a:cubicBezTo>
                      <a:pt x="590" y="0"/>
                      <a:pt x="583" y="0"/>
                      <a:pt x="576" y="1"/>
                    </a:cubicBezTo>
                    <a:cubicBezTo>
                      <a:pt x="354" y="8"/>
                      <a:pt x="158" y="147"/>
                      <a:pt x="78" y="356"/>
                    </a:cubicBezTo>
                    <a:cubicBezTo>
                      <a:pt x="0" y="565"/>
                      <a:pt x="55" y="799"/>
                      <a:pt x="217" y="951"/>
                    </a:cubicBezTo>
                    <a:cubicBezTo>
                      <a:pt x="321" y="1049"/>
                      <a:pt x="456" y="1100"/>
                      <a:pt x="592" y="1100"/>
                    </a:cubicBezTo>
                    <a:cubicBezTo>
                      <a:pt x="670" y="1100"/>
                      <a:pt x="747" y="1083"/>
                      <a:pt x="821" y="1050"/>
                    </a:cubicBezTo>
                    <a:cubicBezTo>
                      <a:pt x="1024" y="958"/>
                      <a:pt x="1151" y="754"/>
                      <a:pt x="1143" y="532"/>
                    </a:cubicBezTo>
                    <a:cubicBezTo>
                      <a:pt x="1134" y="235"/>
                      <a:pt x="891" y="0"/>
                      <a:pt x="59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79" name="Google Shape;13535;p23">
                <a:extLst>
                  <a:ext uri="{FF2B5EF4-FFF2-40B4-BE49-F238E27FC236}">
                    <a16:creationId xmlns:a16="http://schemas.microsoft.com/office/drawing/2014/main" id="{D2039E38-9315-4170-BEE7-4461F93F32B0}"/>
                  </a:ext>
                </a:extLst>
              </p:cNvPr>
              <p:cNvSpPr/>
              <p:nvPr/>
            </p:nvSpPr>
            <p:spPr>
              <a:xfrm rot="1271479">
                <a:off x="2173222" y="2648078"/>
                <a:ext cx="18317" cy="17540"/>
              </a:xfrm>
              <a:custGeom>
                <a:avLst/>
                <a:gdLst/>
                <a:ahLst/>
                <a:cxnLst/>
                <a:rect l="l" t="t" r="r" b="b"/>
                <a:pathLst>
                  <a:path w="1151" h="1102" extrusionOk="0">
                    <a:moveTo>
                      <a:pt x="594" y="1"/>
                    </a:moveTo>
                    <a:cubicBezTo>
                      <a:pt x="589" y="1"/>
                      <a:pt x="583" y="1"/>
                      <a:pt x="577" y="1"/>
                    </a:cubicBezTo>
                    <a:cubicBezTo>
                      <a:pt x="353" y="9"/>
                      <a:pt x="157" y="149"/>
                      <a:pt x="79" y="358"/>
                    </a:cubicBezTo>
                    <a:cubicBezTo>
                      <a:pt x="1" y="565"/>
                      <a:pt x="55" y="801"/>
                      <a:pt x="217" y="953"/>
                    </a:cubicBezTo>
                    <a:cubicBezTo>
                      <a:pt x="322" y="1050"/>
                      <a:pt x="457" y="1101"/>
                      <a:pt x="594" y="1101"/>
                    </a:cubicBezTo>
                    <a:cubicBezTo>
                      <a:pt x="671" y="1101"/>
                      <a:pt x="748" y="1085"/>
                      <a:pt x="821" y="1052"/>
                    </a:cubicBezTo>
                    <a:cubicBezTo>
                      <a:pt x="1023" y="960"/>
                      <a:pt x="1150" y="756"/>
                      <a:pt x="1143" y="534"/>
                    </a:cubicBezTo>
                    <a:cubicBezTo>
                      <a:pt x="1134" y="236"/>
                      <a:pt x="890" y="1"/>
                      <a:pt x="594"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80" name="Google Shape;13536;p23">
                <a:extLst>
                  <a:ext uri="{FF2B5EF4-FFF2-40B4-BE49-F238E27FC236}">
                    <a16:creationId xmlns:a16="http://schemas.microsoft.com/office/drawing/2014/main" id="{06F42D7E-4116-4745-85F0-93C9391611BF}"/>
                  </a:ext>
                </a:extLst>
              </p:cNvPr>
              <p:cNvSpPr/>
              <p:nvPr/>
            </p:nvSpPr>
            <p:spPr>
              <a:xfrm rot="1271479">
                <a:off x="2240570" y="2767905"/>
                <a:ext cx="18301" cy="17509"/>
              </a:xfrm>
              <a:custGeom>
                <a:avLst/>
                <a:gdLst/>
                <a:ahLst/>
                <a:cxnLst/>
                <a:rect l="l" t="t" r="r" b="b"/>
                <a:pathLst>
                  <a:path w="1150" h="1100" extrusionOk="0">
                    <a:moveTo>
                      <a:pt x="597" y="0"/>
                    </a:moveTo>
                    <a:cubicBezTo>
                      <a:pt x="590" y="0"/>
                      <a:pt x="583" y="0"/>
                      <a:pt x="576" y="0"/>
                    </a:cubicBezTo>
                    <a:cubicBezTo>
                      <a:pt x="353" y="7"/>
                      <a:pt x="157" y="147"/>
                      <a:pt x="78" y="356"/>
                    </a:cubicBezTo>
                    <a:cubicBezTo>
                      <a:pt x="0" y="564"/>
                      <a:pt x="55" y="799"/>
                      <a:pt x="217" y="951"/>
                    </a:cubicBezTo>
                    <a:cubicBezTo>
                      <a:pt x="321" y="1049"/>
                      <a:pt x="456" y="1099"/>
                      <a:pt x="593" y="1099"/>
                    </a:cubicBezTo>
                    <a:cubicBezTo>
                      <a:pt x="670" y="1099"/>
                      <a:pt x="747" y="1083"/>
                      <a:pt x="821" y="1050"/>
                    </a:cubicBezTo>
                    <a:cubicBezTo>
                      <a:pt x="1022" y="958"/>
                      <a:pt x="1150" y="754"/>
                      <a:pt x="1143" y="531"/>
                    </a:cubicBezTo>
                    <a:cubicBezTo>
                      <a:pt x="1134" y="235"/>
                      <a:pt x="891" y="0"/>
                      <a:pt x="59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81" name="Google Shape;13537;p23">
                <a:extLst>
                  <a:ext uri="{FF2B5EF4-FFF2-40B4-BE49-F238E27FC236}">
                    <a16:creationId xmlns:a16="http://schemas.microsoft.com/office/drawing/2014/main" id="{F02488DC-9A25-463A-A800-9242D331EA65}"/>
                  </a:ext>
                </a:extLst>
              </p:cNvPr>
              <p:cNvSpPr/>
              <p:nvPr/>
            </p:nvSpPr>
            <p:spPr>
              <a:xfrm rot="1271479">
                <a:off x="2096246" y="2527400"/>
                <a:ext cx="18332" cy="17524"/>
              </a:xfrm>
              <a:custGeom>
                <a:avLst/>
                <a:gdLst/>
                <a:ahLst/>
                <a:cxnLst/>
                <a:rect l="l" t="t" r="r" b="b"/>
                <a:pathLst>
                  <a:path w="1152" h="1101" extrusionOk="0">
                    <a:moveTo>
                      <a:pt x="594" y="0"/>
                    </a:moveTo>
                    <a:cubicBezTo>
                      <a:pt x="588" y="0"/>
                      <a:pt x="582" y="0"/>
                      <a:pt x="577" y="0"/>
                    </a:cubicBezTo>
                    <a:cubicBezTo>
                      <a:pt x="354" y="9"/>
                      <a:pt x="158" y="149"/>
                      <a:pt x="80" y="357"/>
                    </a:cubicBezTo>
                    <a:cubicBezTo>
                      <a:pt x="0" y="564"/>
                      <a:pt x="55" y="800"/>
                      <a:pt x="219" y="953"/>
                    </a:cubicBezTo>
                    <a:cubicBezTo>
                      <a:pt x="322" y="1049"/>
                      <a:pt x="457" y="1100"/>
                      <a:pt x="594" y="1100"/>
                    </a:cubicBezTo>
                    <a:cubicBezTo>
                      <a:pt x="671" y="1100"/>
                      <a:pt x="748" y="1084"/>
                      <a:pt x="821" y="1051"/>
                    </a:cubicBezTo>
                    <a:cubicBezTo>
                      <a:pt x="1024" y="959"/>
                      <a:pt x="1151" y="755"/>
                      <a:pt x="1143" y="533"/>
                    </a:cubicBezTo>
                    <a:cubicBezTo>
                      <a:pt x="1134" y="235"/>
                      <a:pt x="890" y="0"/>
                      <a:pt x="594"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82" name="Google Shape;13538;p23">
                <a:extLst>
                  <a:ext uri="{FF2B5EF4-FFF2-40B4-BE49-F238E27FC236}">
                    <a16:creationId xmlns:a16="http://schemas.microsoft.com/office/drawing/2014/main" id="{19E5F7FB-CDFF-4D31-90ED-5BA91F557CE4}"/>
                  </a:ext>
                </a:extLst>
              </p:cNvPr>
              <p:cNvSpPr/>
              <p:nvPr/>
            </p:nvSpPr>
            <p:spPr>
              <a:xfrm rot="1271479">
                <a:off x="2131919" y="2834819"/>
                <a:ext cx="18317" cy="17540"/>
              </a:xfrm>
              <a:custGeom>
                <a:avLst/>
                <a:gdLst/>
                <a:ahLst/>
                <a:cxnLst/>
                <a:rect l="l" t="t" r="r" b="b"/>
                <a:pathLst>
                  <a:path w="1151" h="1102" extrusionOk="0">
                    <a:moveTo>
                      <a:pt x="593" y="1"/>
                    </a:moveTo>
                    <a:cubicBezTo>
                      <a:pt x="588" y="1"/>
                      <a:pt x="582" y="1"/>
                      <a:pt x="576" y="1"/>
                    </a:cubicBezTo>
                    <a:cubicBezTo>
                      <a:pt x="353" y="8"/>
                      <a:pt x="157" y="148"/>
                      <a:pt x="79" y="357"/>
                    </a:cubicBezTo>
                    <a:cubicBezTo>
                      <a:pt x="1" y="565"/>
                      <a:pt x="54" y="800"/>
                      <a:pt x="218" y="952"/>
                    </a:cubicBezTo>
                    <a:cubicBezTo>
                      <a:pt x="321" y="1050"/>
                      <a:pt x="457" y="1101"/>
                      <a:pt x="594" y="1101"/>
                    </a:cubicBezTo>
                    <a:cubicBezTo>
                      <a:pt x="671" y="1101"/>
                      <a:pt x="748" y="1085"/>
                      <a:pt x="820" y="1052"/>
                    </a:cubicBezTo>
                    <a:cubicBezTo>
                      <a:pt x="1023" y="960"/>
                      <a:pt x="1151" y="756"/>
                      <a:pt x="1144" y="534"/>
                    </a:cubicBezTo>
                    <a:cubicBezTo>
                      <a:pt x="1133" y="235"/>
                      <a:pt x="889" y="1"/>
                      <a:pt x="593"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83" name="Google Shape;13539;p23">
                <a:extLst>
                  <a:ext uri="{FF2B5EF4-FFF2-40B4-BE49-F238E27FC236}">
                    <a16:creationId xmlns:a16="http://schemas.microsoft.com/office/drawing/2014/main" id="{C82EF6A6-5E88-40E6-8F95-FCE2A165AA55}"/>
                  </a:ext>
                </a:extLst>
              </p:cNvPr>
              <p:cNvSpPr/>
              <p:nvPr/>
            </p:nvSpPr>
            <p:spPr>
              <a:xfrm rot="1271479">
                <a:off x="2020256" y="2717150"/>
                <a:ext cx="18332" cy="17509"/>
              </a:xfrm>
              <a:custGeom>
                <a:avLst/>
                <a:gdLst/>
                <a:ahLst/>
                <a:cxnLst/>
                <a:rect l="l" t="t" r="r" b="b"/>
                <a:pathLst>
                  <a:path w="1152" h="1100" extrusionOk="0">
                    <a:moveTo>
                      <a:pt x="596" y="1"/>
                    </a:moveTo>
                    <a:cubicBezTo>
                      <a:pt x="590" y="1"/>
                      <a:pt x="583" y="1"/>
                      <a:pt x="576" y="1"/>
                    </a:cubicBezTo>
                    <a:cubicBezTo>
                      <a:pt x="354" y="8"/>
                      <a:pt x="158" y="148"/>
                      <a:pt x="80" y="356"/>
                    </a:cubicBezTo>
                    <a:cubicBezTo>
                      <a:pt x="0" y="563"/>
                      <a:pt x="55" y="799"/>
                      <a:pt x="217" y="952"/>
                    </a:cubicBezTo>
                    <a:cubicBezTo>
                      <a:pt x="321" y="1049"/>
                      <a:pt x="456" y="1100"/>
                      <a:pt x="592" y="1100"/>
                    </a:cubicBezTo>
                    <a:cubicBezTo>
                      <a:pt x="669" y="1100"/>
                      <a:pt x="747" y="1084"/>
                      <a:pt x="820" y="1050"/>
                    </a:cubicBezTo>
                    <a:cubicBezTo>
                      <a:pt x="1024" y="959"/>
                      <a:pt x="1151" y="754"/>
                      <a:pt x="1143" y="532"/>
                    </a:cubicBezTo>
                    <a:cubicBezTo>
                      <a:pt x="1134" y="235"/>
                      <a:pt x="891" y="1"/>
                      <a:pt x="59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84" name="Google Shape;13540;p23">
                <a:extLst>
                  <a:ext uri="{FF2B5EF4-FFF2-40B4-BE49-F238E27FC236}">
                    <a16:creationId xmlns:a16="http://schemas.microsoft.com/office/drawing/2014/main" id="{657CC103-3EA5-4564-B107-F93C78FCD1CB}"/>
                  </a:ext>
                </a:extLst>
              </p:cNvPr>
              <p:cNvSpPr/>
              <p:nvPr/>
            </p:nvSpPr>
            <p:spPr>
              <a:xfrm rot="1271479">
                <a:off x="2311958" y="2538525"/>
                <a:ext cx="18301" cy="17524"/>
              </a:xfrm>
              <a:custGeom>
                <a:avLst/>
                <a:gdLst/>
                <a:ahLst/>
                <a:cxnLst/>
                <a:rect l="l" t="t" r="r" b="b"/>
                <a:pathLst>
                  <a:path w="1150" h="1101" extrusionOk="0">
                    <a:moveTo>
                      <a:pt x="595" y="1"/>
                    </a:moveTo>
                    <a:cubicBezTo>
                      <a:pt x="588" y="1"/>
                      <a:pt x="582" y="1"/>
                      <a:pt x="575" y="1"/>
                    </a:cubicBezTo>
                    <a:cubicBezTo>
                      <a:pt x="353" y="8"/>
                      <a:pt x="157" y="148"/>
                      <a:pt x="78" y="357"/>
                    </a:cubicBezTo>
                    <a:cubicBezTo>
                      <a:pt x="0" y="564"/>
                      <a:pt x="54" y="800"/>
                      <a:pt x="217" y="952"/>
                    </a:cubicBezTo>
                    <a:cubicBezTo>
                      <a:pt x="320" y="1049"/>
                      <a:pt x="455" y="1100"/>
                      <a:pt x="592" y="1100"/>
                    </a:cubicBezTo>
                    <a:cubicBezTo>
                      <a:pt x="669" y="1100"/>
                      <a:pt x="747" y="1084"/>
                      <a:pt x="819" y="1051"/>
                    </a:cubicBezTo>
                    <a:cubicBezTo>
                      <a:pt x="1022" y="959"/>
                      <a:pt x="1150" y="754"/>
                      <a:pt x="1143" y="532"/>
                    </a:cubicBezTo>
                    <a:cubicBezTo>
                      <a:pt x="1132" y="236"/>
                      <a:pt x="889" y="1"/>
                      <a:pt x="59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85" name="Google Shape;13541;p23">
                <a:extLst>
                  <a:ext uri="{FF2B5EF4-FFF2-40B4-BE49-F238E27FC236}">
                    <a16:creationId xmlns:a16="http://schemas.microsoft.com/office/drawing/2014/main" id="{B08BA09B-B0D9-457D-BF22-9C73070219DC}"/>
                  </a:ext>
                </a:extLst>
              </p:cNvPr>
              <p:cNvSpPr/>
              <p:nvPr/>
            </p:nvSpPr>
            <p:spPr>
              <a:xfrm rot="1271479">
                <a:off x="1998716" y="2630018"/>
                <a:ext cx="38734" cy="37054"/>
              </a:xfrm>
              <a:custGeom>
                <a:avLst/>
                <a:gdLst/>
                <a:ahLst/>
                <a:cxnLst/>
                <a:rect l="l" t="t" r="r" b="b"/>
                <a:pathLst>
                  <a:path w="2434" h="2328" extrusionOk="0">
                    <a:moveTo>
                      <a:pt x="1256" y="0"/>
                    </a:moveTo>
                    <a:cubicBezTo>
                      <a:pt x="1243" y="0"/>
                      <a:pt x="1230"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86" name="Google Shape;13542;p23">
                <a:extLst>
                  <a:ext uri="{FF2B5EF4-FFF2-40B4-BE49-F238E27FC236}">
                    <a16:creationId xmlns:a16="http://schemas.microsoft.com/office/drawing/2014/main" id="{4489C4D3-CF37-4A75-BB3B-AAE94B918155}"/>
                  </a:ext>
                </a:extLst>
              </p:cNvPr>
              <p:cNvSpPr/>
              <p:nvPr/>
            </p:nvSpPr>
            <p:spPr>
              <a:xfrm rot="1271479">
                <a:off x="2279970" y="2611212"/>
                <a:ext cx="67108" cy="64209"/>
              </a:xfrm>
              <a:custGeom>
                <a:avLst/>
                <a:gdLst/>
                <a:ahLst/>
                <a:cxnLst/>
                <a:rect l="l" t="t" r="r" b="b"/>
                <a:pathLst>
                  <a:path w="4217" h="4034" extrusionOk="0">
                    <a:moveTo>
                      <a:pt x="2178" y="0"/>
                    </a:moveTo>
                    <a:cubicBezTo>
                      <a:pt x="2156" y="0"/>
                      <a:pt x="2134" y="1"/>
                      <a:pt x="2112" y="1"/>
                    </a:cubicBezTo>
                    <a:cubicBezTo>
                      <a:pt x="1296" y="28"/>
                      <a:pt x="577" y="542"/>
                      <a:pt x="289" y="1305"/>
                    </a:cubicBezTo>
                    <a:cubicBezTo>
                      <a:pt x="1" y="2068"/>
                      <a:pt x="201" y="2929"/>
                      <a:pt x="796" y="3488"/>
                    </a:cubicBezTo>
                    <a:cubicBezTo>
                      <a:pt x="1177" y="3846"/>
                      <a:pt x="1673" y="4033"/>
                      <a:pt x="2175" y="4033"/>
                    </a:cubicBezTo>
                    <a:cubicBezTo>
                      <a:pt x="2456" y="4033"/>
                      <a:pt x="2740" y="3975"/>
                      <a:pt x="3007" y="3854"/>
                    </a:cubicBezTo>
                    <a:cubicBezTo>
                      <a:pt x="3749" y="3519"/>
                      <a:pt x="4217" y="2769"/>
                      <a:pt x="4191" y="1954"/>
                    </a:cubicBezTo>
                    <a:cubicBezTo>
                      <a:pt x="4157" y="862"/>
                      <a:pt x="3261" y="0"/>
                      <a:pt x="217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87" name="Google Shape;13543;p23">
                <a:extLst>
                  <a:ext uri="{FF2B5EF4-FFF2-40B4-BE49-F238E27FC236}">
                    <a16:creationId xmlns:a16="http://schemas.microsoft.com/office/drawing/2014/main" id="{18969721-D69E-4071-92F0-A16334EE2717}"/>
                  </a:ext>
                </a:extLst>
              </p:cNvPr>
              <p:cNvSpPr/>
              <p:nvPr/>
            </p:nvSpPr>
            <p:spPr>
              <a:xfrm rot="1271479">
                <a:off x="2374691" y="2673335"/>
                <a:ext cx="67092" cy="64209"/>
              </a:xfrm>
              <a:custGeom>
                <a:avLst/>
                <a:gdLst/>
                <a:ahLst/>
                <a:cxnLst/>
                <a:rect l="l" t="t" r="r" b="b"/>
                <a:pathLst>
                  <a:path w="4216" h="4034" extrusionOk="0">
                    <a:moveTo>
                      <a:pt x="2177" y="1"/>
                    </a:moveTo>
                    <a:cubicBezTo>
                      <a:pt x="2155" y="1"/>
                      <a:pt x="2133" y="1"/>
                      <a:pt x="2111" y="2"/>
                    </a:cubicBezTo>
                    <a:cubicBezTo>
                      <a:pt x="1295" y="28"/>
                      <a:pt x="576" y="543"/>
                      <a:pt x="288" y="1305"/>
                    </a:cubicBezTo>
                    <a:cubicBezTo>
                      <a:pt x="1" y="2068"/>
                      <a:pt x="200" y="2930"/>
                      <a:pt x="795" y="3488"/>
                    </a:cubicBezTo>
                    <a:cubicBezTo>
                      <a:pt x="1176" y="3846"/>
                      <a:pt x="1672" y="4034"/>
                      <a:pt x="2174" y="4034"/>
                    </a:cubicBezTo>
                    <a:cubicBezTo>
                      <a:pt x="2455" y="4034"/>
                      <a:pt x="2739" y="3975"/>
                      <a:pt x="3006" y="3855"/>
                    </a:cubicBezTo>
                    <a:cubicBezTo>
                      <a:pt x="3748" y="3518"/>
                      <a:pt x="4216" y="2769"/>
                      <a:pt x="4191" y="1953"/>
                    </a:cubicBezTo>
                    <a:cubicBezTo>
                      <a:pt x="4156" y="862"/>
                      <a:pt x="3260"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88" name="Google Shape;13544;p23">
                <a:extLst>
                  <a:ext uri="{FF2B5EF4-FFF2-40B4-BE49-F238E27FC236}">
                    <a16:creationId xmlns:a16="http://schemas.microsoft.com/office/drawing/2014/main" id="{928C3AA2-59F8-429E-96F8-F3AEBA914AA8}"/>
                  </a:ext>
                </a:extLst>
              </p:cNvPr>
              <p:cNvSpPr/>
              <p:nvPr/>
            </p:nvSpPr>
            <p:spPr>
              <a:xfrm rot="1271479">
                <a:off x="2164111" y="2552588"/>
                <a:ext cx="67124" cy="64209"/>
              </a:xfrm>
              <a:custGeom>
                <a:avLst/>
                <a:gdLst/>
                <a:ahLst/>
                <a:cxnLst/>
                <a:rect l="l" t="t" r="r" b="b"/>
                <a:pathLst>
                  <a:path w="4218" h="4034" extrusionOk="0">
                    <a:moveTo>
                      <a:pt x="2177" y="1"/>
                    </a:moveTo>
                    <a:cubicBezTo>
                      <a:pt x="2155" y="1"/>
                      <a:pt x="2133" y="1"/>
                      <a:pt x="2112" y="2"/>
                    </a:cubicBezTo>
                    <a:cubicBezTo>
                      <a:pt x="1297" y="28"/>
                      <a:pt x="576" y="542"/>
                      <a:pt x="288" y="1305"/>
                    </a:cubicBezTo>
                    <a:cubicBezTo>
                      <a:pt x="0" y="2068"/>
                      <a:pt x="200" y="2930"/>
                      <a:pt x="796" y="3488"/>
                    </a:cubicBezTo>
                    <a:cubicBezTo>
                      <a:pt x="1177" y="3845"/>
                      <a:pt x="1673" y="4033"/>
                      <a:pt x="2176" y="4033"/>
                    </a:cubicBezTo>
                    <a:cubicBezTo>
                      <a:pt x="2457" y="4033"/>
                      <a:pt x="2740" y="3975"/>
                      <a:pt x="3006" y="3854"/>
                    </a:cubicBezTo>
                    <a:cubicBezTo>
                      <a:pt x="3750" y="3518"/>
                      <a:pt x="4217" y="2768"/>
                      <a:pt x="4191" y="1953"/>
                    </a:cubicBezTo>
                    <a:cubicBezTo>
                      <a:pt x="4156" y="862"/>
                      <a:pt x="3261"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89" name="Google Shape;13545;p23">
                <a:extLst>
                  <a:ext uri="{FF2B5EF4-FFF2-40B4-BE49-F238E27FC236}">
                    <a16:creationId xmlns:a16="http://schemas.microsoft.com/office/drawing/2014/main" id="{A53A9625-77FF-4AB3-86EF-F2D71F0B9DBD}"/>
                  </a:ext>
                </a:extLst>
              </p:cNvPr>
              <p:cNvSpPr/>
              <p:nvPr/>
            </p:nvSpPr>
            <p:spPr>
              <a:xfrm rot="1271479">
                <a:off x="2235798" y="2822517"/>
                <a:ext cx="67108" cy="64209"/>
              </a:xfrm>
              <a:custGeom>
                <a:avLst/>
                <a:gdLst/>
                <a:ahLst/>
                <a:cxnLst/>
                <a:rect l="l" t="t" r="r" b="b"/>
                <a:pathLst>
                  <a:path w="4217" h="4034" extrusionOk="0">
                    <a:moveTo>
                      <a:pt x="2176" y="0"/>
                    </a:moveTo>
                    <a:cubicBezTo>
                      <a:pt x="2155" y="0"/>
                      <a:pt x="2133" y="0"/>
                      <a:pt x="2111" y="1"/>
                    </a:cubicBezTo>
                    <a:cubicBezTo>
                      <a:pt x="1296" y="27"/>
                      <a:pt x="575" y="542"/>
                      <a:pt x="289" y="1305"/>
                    </a:cubicBezTo>
                    <a:cubicBezTo>
                      <a:pt x="1" y="2067"/>
                      <a:pt x="200" y="2929"/>
                      <a:pt x="795" y="3487"/>
                    </a:cubicBezTo>
                    <a:cubicBezTo>
                      <a:pt x="1177" y="3846"/>
                      <a:pt x="1673" y="4034"/>
                      <a:pt x="2176" y="4034"/>
                    </a:cubicBezTo>
                    <a:cubicBezTo>
                      <a:pt x="2456" y="4034"/>
                      <a:pt x="2739" y="3975"/>
                      <a:pt x="3005" y="3855"/>
                    </a:cubicBezTo>
                    <a:cubicBezTo>
                      <a:pt x="3749" y="3519"/>
                      <a:pt x="4217" y="2768"/>
                      <a:pt x="4191" y="1953"/>
                    </a:cubicBezTo>
                    <a:cubicBezTo>
                      <a:pt x="4156" y="861"/>
                      <a:pt x="3260"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90" name="Google Shape;13546;p23">
                <a:extLst>
                  <a:ext uri="{FF2B5EF4-FFF2-40B4-BE49-F238E27FC236}">
                    <a16:creationId xmlns:a16="http://schemas.microsoft.com/office/drawing/2014/main" id="{48593565-3715-436C-B2C1-017F072A07EE}"/>
                  </a:ext>
                </a:extLst>
              </p:cNvPr>
              <p:cNvSpPr/>
              <p:nvPr/>
            </p:nvSpPr>
            <p:spPr>
              <a:xfrm rot="1271479">
                <a:off x="2066212" y="2645139"/>
                <a:ext cx="67108" cy="64193"/>
              </a:xfrm>
              <a:custGeom>
                <a:avLst/>
                <a:gdLst/>
                <a:ahLst/>
                <a:cxnLst/>
                <a:rect l="l" t="t" r="r" b="b"/>
                <a:pathLst>
                  <a:path w="4217" h="4033" extrusionOk="0">
                    <a:moveTo>
                      <a:pt x="2176" y="0"/>
                    </a:moveTo>
                    <a:cubicBezTo>
                      <a:pt x="2154" y="0"/>
                      <a:pt x="2132" y="1"/>
                      <a:pt x="2110" y="1"/>
                    </a:cubicBezTo>
                    <a:cubicBezTo>
                      <a:pt x="1295" y="27"/>
                      <a:pt x="576" y="542"/>
                      <a:pt x="288" y="1305"/>
                    </a:cubicBezTo>
                    <a:cubicBezTo>
                      <a:pt x="0" y="2068"/>
                      <a:pt x="200" y="2929"/>
                      <a:pt x="796" y="3488"/>
                    </a:cubicBezTo>
                    <a:cubicBezTo>
                      <a:pt x="1177" y="3845"/>
                      <a:pt x="1673" y="4033"/>
                      <a:pt x="2176" y="4033"/>
                    </a:cubicBezTo>
                    <a:cubicBezTo>
                      <a:pt x="2457" y="4033"/>
                      <a:pt x="2740" y="3974"/>
                      <a:pt x="3006" y="3854"/>
                    </a:cubicBezTo>
                    <a:cubicBezTo>
                      <a:pt x="3748" y="3518"/>
                      <a:pt x="4216" y="2767"/>
                      <a:pt x="4190" y="1952"/>
                    </a:cubicBezTo>
                    <a:cubicBezTo>
                      <a:pt x="4155" y="862"/>
                      <a:pt x="3261"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91" name="Google Shape;13547;p23">
                <a:extLst>
                  <a:ext uri="{FF2B5EF4-FFF2-40B4-BE49-F238E27FC236}">
                    <a16:creationId xmlns:a16="http://schemas.microsoft.com/office/drawing/2014/main" id="{F0031045-2F69-47B0-9234-0D6DEAA7AA4B}"/>
                  </a:ext>
                </a:extLst>
              </p:cNvPr>
              <p:cNvSpPr/>
              <p:nvPr/>
            </p:nvSpPr>
            <p:spPr>
              <a:xfrm rot="1271479">
                <a:off x="2040075" y="2777141"/>
                <a:ext cx="67108" cy="64209"/>
              </a:xfrm>
              <a:custGeom>
                <a:avLst/>
                <a:gdLst/>
                <a:ahLst/>
                <a:cxnLst/>
                <a:rect l="l" t="t" r="r" b="b"/>
                <a:pathLst>
                  <a:path w="4217" h="4034" extrusionOk="0">
                    <a:moveTo>
                      <a:pt x="2176" y="1"/>
                    </a:moveTo>
                    <a:cubicBezTo>
                      <a:pt x="2154" y="1"/>
                      <a:pt x="2132" y="1"/>
                      <a:pt x="2110" y="2"/>
                    </a:cubicBezTo>
                    <a:cubicBezTo>
                      <a:pt x="1295" y="27"/>
                      <a:pt x="576" y="541"/>
                      <a:pt x="288" y="1304"/>
                    </a:cubicBezTo>
                    <a:cubicBezTo>
                      <a:pt x="0" y="2068"/>
                      <a:pt x="200" y="2928"/>
                      <a:pt x="794" y="3487"/>
                    </a:cubicBezTo>
                    <a:cubicBezTo>
                      <a:pt x="1177" y="3845"/>
                      <a:pt x="1672" y="4033"/>
                      <a:pt x="2175" y="4033"/>
                    </a:cubicBezTo>
                    <a:cubicBezTo>
                      <a:pt x="2456" y="4033"/>
                      <a:pt x="2738" y="3975"/>
                      <a:pt x="3005" y="3854"/>
                    </a:cubicBezTo>
                    <a:cubicBezTo>
                      <a:pt x="3748" y="3518"/>
                      <a:pt x="4216" y="2768"/>
                      <a:pt x="4190" y="1953"/>
                    </a:cubicBezTo>
                    <a:cubicBezTo>
                      <a:pt x="4155" y="862"/>
                      <a:pt x="3259" y="1"/>
                      <a:pt x="217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sp>
          <p:nvSpPr>
            <p:cNvPr id="606" name="Google Shape;13548;p23">
              <a:extLst>
                <a:ext uri="{FF2B5EF4-FFF2-40B4-BE49-F238E27FC236}">
                  <a16:creationId xmlns:a16="http://schemas.microsoft.com/office/drawing/2014/main" id="{95ABEDBE-27A6-4633-A05F-28A3D87257A6}"/>
                </a:ext>
              </a:extLst>
            </p:cNvPr>
            <p:cNvSpPr/>
            <p:nvPr/>
          </p:nvSpPr>
          <p:spPr>
            <a:xfrm>
              <a:off x="8938900" y="3531300"/>
              <a:ext cx="71275" cy="57975"/>
            </a:xfrm>
            <a:custGeom>
              <a:avLst/>
              <a:gdLst/>
              <a:ahLst/>
              <a:cxnLst/>
              <a:rect l="l" t="t" r="r" b="b"/>
              <a:pathLst>
                <a:path w="2851" h="2319" extrusionOk="0">
                  <a:moveTo>
                    <a:pt x="1570" y="0"/>
                  </a:moveTo>
                  <a:cubicBezTo>
                    <a:pt x="1302" y="0"/>
                    <a:pt x="1009" y="120"/>
                    <a:pt x="740" y="401"/>
                  </a:cubicBezTo>
                  <a:cubicBezTo>
                    <a:pt x="0" y="1174"/>
                    <a:pt x="799" y="2319"/>
                    <a:pt x="1569" y="2319"/>
                  </a:cubicBezTo>
                  <a:cubicBezTo>
                    <a:pt x="1837" y="2319"/>
                    <a:pt x="2101" y="2181"/>
                    <a:pt x="2296" y="1841"/>
                  </a:cubicBezTo>
                  <a:cubicBezTo>
                    <a:pt x="2850" y="881"/>
                    <a:pt x="2297" y="0"/>
                    <a:pt x="15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07" name="Google Shape;13549;p23">
              <a:extLst>
                <a:ext uri="{FF2B5EF4-FFF2-40B4-BE49-F238E27FC236}">
                  <a16:creationId xmlns:a16="http://schemas.microsoft.com/office/drawing/2014/main" id="{380036D0-B600-4F54-919C-37D149460C35}"/>
                </a:ext>
              </a:extLst>
            </p:cNvPr>
            <p:cNvSpPr/>
            <p:nvPr/>
          </p:nvSpPr>
          <p:spPr>
            <a:xfrm>
              <a:off x="8938900" y="3893138"/>
              <a:ext cx="71300" cy="57975"/>
            </a:xfrm>
            <a:custGeom>
              <a:avLst/>
              <a:gdLst/>
              <a:ahLst/>
              <a:cxnLst/>
              <a:rect l="l" t="t" r="r" b="b"/>
              <a:pathLst>
                <a:path w="2852" h="2319" extrusionOk="0">
                  <a:moveTo>
                    <a:pt x="1572" y="1"/>
                  </a:moveTo>
                  <a:cubicBezTo>
                    <a:pt x="1303" y="1"/>
                    <a:pt x="1011" y="121"/>
                    <a:pt x="741" y="401"/>
                  </a:cubicBezTo>
                  <a:cubicBezTo>
                    <a:pt x="1" y="1174"/>
                    <a:pt x="800" y="2319"/>
                    <a:pt x="1571" y="2319"/>
                  </a:cubicBezTo>
                  <a:cubicBezTo>
                    <a:pt x="1839" y="2319"/>
                    <a:pt x="2103" y="2181"/>
                    <a:pt x="2298" y="1842"/>
                  </a:cubicBezTo>
                  <a:cubicBezTo>
                    <a:pt x="2851" y="881"/>
                    <a:pt x="2299" y="1"/>
                    <a:pt x="15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nvGrpSpPr>
            <p:cNvPr id="608" name="Google Shape;13550;p23">
              <a:extLst>
                <a:ext uri="{FF2B5EF4-FFF2-40B4-BE49-F238E27FC236}">
                  <a16:creationId xmlns:a16="http://schemas.microsoft.com/office/drawing/2014/main" id="{EB3C918C-3AE4-4D87-B1AB-D9789C747F16}"/>
                </a:ext>
              </a:extLst>
            </p:cNvPr>
            <p:cNvGrpSpPr/>
            <p:nvPr/>
          </p:nvGrpSpPr>
          <p:grpSpPr>
            <a:xfrm rot="-7824032">
              <a:off x="7854044" y="4003276"/>
              <a:ext cx="1779274" cy="1440791"/>
              <a:chOff x="242251" y="1040712"/>
              <a:chExt cx="1779349" cy="1440852"/>
            </a:xfrm>
          </p:grpSpPr>
          <p:grpSp>
            <p:nvGrpSpPr>
              <p:cNvPr id="768" name="Google Shape;13551;p23">
                <a:extLst>
                  <a:ext uri="{FF2B5EF4-FFF2-40B4-BE49-F238E27FC236}">
                    <a16:creationId xmlns:a16="http://schemas.microsoft.com/office/drawing/2014/main" id="{A92B3E25-ED53-4675-B20D-3F2F78FD4073}"/>
                  </a:ext>
                </a:extLst>
              </p:cNvPr>
              <p:cNvGrpSpPr/>
              <p:nvPr/>
            </p:nvGrpSpPr>
            <p:grpSpPr>
              <a:xfrm>
                <a:off x="1097200" y="1338375"/>
                <a:ext cx="924400" cy="494250"/>
                <a:chOff x="1097200" y="1338375"/>
                <a:chExt cx="924400" cy="494250"/>
              </a:xfrm>
            </p:grpSpPr>
            <p:sp>
              <p:nvSpPr>
                <p:cNvPr id="825" name="Google Shape;13552;p23">
                  <a:extLst>
                    <a:ext uri="{FF2B5EF4-FFF2-40B4-BE49-F238E27FC236}">
                      <a16:creationId xmlns:a16="http://schemas.microsoft.com/office/drawing/2014/main" id="{2DBC5941-5AAF-4BBE-8A49-37A2484E2E00}"/>
                    </a:ext>
                  </a:extLst>
                </p:cNvPr>
                <p:cNvSpPr/>
                <p:nvPr/>
              </p:nvSpPr>
              <p:spPr>
                <a:xfrm>
                  <a:off x="1097200" y="1338375"/>
                  <a:ext cx="924400" cy="494250"/>
                </a:xfrm>
                <a:custGeom>
                  <a:avLst/>
                  <a:gdLst/>
                  <a:ahLst/>
                  <a:cxnLst/>
                  <a:rect l="l" t="t" r="r" b="b"/>
                  <a:pathLst>
                    <a:path w="36976" h="19770" extrusionOk="0">
                      <a:moveTo>
                        <a:pt x="18333" y="1"/>
                      </a:moveTo>
                      <a:cubicBezTo>
                        <a:pt x="5826" y="1"/>
                        <a:pt x="1" y="10329"/>
                        <a:pt x="1607" y="14208"/>
                      </a:cubicBezTo>
                      <a:cubicBezTo>
                        <a:pt x="2432" y="16199"/>
                        <a:pt x="7631" y="19769"/>
                        <a:pt x="13880" y="19769"/>
                      </a:cubicBezTo>
                      <a:cubicBezTo>
                        <a:pt x="15182" y="19769"/>
                        <a:pt x="16530" y="19614"/>
                        <a:pt x="17893" y="19258"/>
                      </a:cubicBezTo>
                      <a:cubicBezTo>
                        <a:pt x="25214" y="17342"/>
                        <a:pt x="28736" y="10967"/>
                        <a:pt x="33910" y="10967"/>
                      </a:cubicBezTo>
                      <a:cubicBezTo>
                        <a:pt x="34323" y="10967"/>
                        <a:pt x="34746" y="11008"/>
                        <a:pt x="35183" y="11095"/>
                      </a:cubicBezTo>
                      <a:cubicBezTo>
                        <a:pt x="35219" y="11102"/>
                        <a:pt x="35253" y="11105"/>
                        <a:pt x="35284" y="11105"/>
                      </a:cubicBezTo>
                      <a:cubicBezTo>
                        <a:pt x="36975" y="11105"/>
                        <a:pt x="31036" y="713"/>
                        <a:pt x="19714" y="42"/>
                      </a:cubicBezTo>
                      <a:cubicBezTo>
                        <a:pt x="19245" y="14"/>
                        <a:pt x="18784" y="1"/>
                        <a:pt x="18333" y="1"/>
                      </a:cubicBezTo>
                      <a:close/>
                    </a:path>
                  </a:pathLst>
                </a:custGeom>
                <a:solidFill>
                  <a:srgbClr val="9FCAB8">
                    <a:alpha val="5642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26" name="Google Shape;13553;p23">
                  <a:extLst>
                    <a:ext uri="{FF2B5EF4-FFF2-40B4-BE49-F238E27FC236}">
                      <a16:creationId xmlns:a16="http://schemas.microsoft.com/office/drawing/2014/main" id="{FEE2E189-B7F8-4F10-A7FB-F8AB99B2688B}"/>
                    </a:ext>
                  </a:extLst>
                </p:cNvPr>
                <p:cNvSpPr/>
                <p:nvPr/>
              </p:nvSpPr>
              <p:spPr>
                <a:xfrm>
                  <a:off x="1101350" y="1338375"/>
                  <a:ext cx="880925" cy="351025"/>
                </a:xfrm>
                <a:custGeom>
                  <a:avLst/>
                  <a:gdLst/>
                  <a:ahLst/>
                  <a:cxnLst/>
                  <a:rect l="l" t="t" r="r" b="b"/>
                  <a:pathLst>
                    <a:path w="35237" h="14041" extrusionOk="0">
                      <a:moveTo>
                        <a:pt x="18166" y="1"/>
                      </a:moveTo>
                      <a:cubicBezTo>
                        <a:pt x="5832" y="1"/>
                        <a:pt x="0" y="10043"/>
                        <a:pt x="1385" y="14040"/>
                      </a:cubicBezTo>
                      <a:cubicBezTo>
                        <a:pt x="4397" y="11884"/>
                        <a:pt x="7693" y="10136"/>
                        <a:pt x="11294" y="8970"/>
                      </a:cubicBezTo>
                      <a:cubicBezTo>
                        <a:pt x="14648" y="7883"/>
                        <a:pt x="18076" y="7429"/>
                        <a:pt x="21538" y="7429"/>
                      </a:cubicBezTo>
                      <a:cubicBezTo>
                        <a:pt x="23052" y="7429"/>
                        <a:pt x="24572" y="7516"/>
                        <a:pt x="26096" y="7674"/>
                      </a:cubicBezTo>
                      <a:cubicBezTo>
                        <a:pt x="29086" y="7986"/>
                        <a:pt x="32592" y="8380"/>
                        <a:pt x="35236" y="10027"/>
                      </a:cubicBezTo>
                      <a:cubicBezTo>
                        <a:pt x="34229" y="7352"/>
                        <a:pt x="28618" y="580"/>
                        <a:pt x="19547" y="42"/>
                      </a:cubicBezTo>
                      <a:cubicBezTo>
                        <a:pt x="19078" y="14"/>
                        <a:pt x="18617" y="1"/>
                        <a:pt x="18166" y="1"/>
                      </a:cubicBezTo>
                      <a:close/>
                    </a:path>
                  </a:pathLst>
                </a:custGeom>
                <a:solidFill>
                  <a:srgbClr val="9FCAB8">
                    <a:alpha val="5642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27" name="Google Shape;13554;p23">
                  <a:extLst>
                    <a:ext uri="{FF2B5EF4-FFF2-40B4-BE49-F238E27FC236}">
                      <a16:creationId xmlns:a16="http://schemas.microsoft.com/office/drawing/2014/main" id="{E4CEE326-9604-4766-8FDB-17F1ECE2BC86}"/>
                    </a:ext>
                  </a:extLst>
                </p:cNvPr>
                <p:cNvSpPr/>
                <p:nvPr/>
              </p:nvSpPr>
              <p:spPr>
                <a:xfrm>
                  <a:off x="1259625" y="1358175"/>
                  <a:ext cx="153275" cy="255925"/>
                </a:xfrm>
                <a:custGeom>
                  <a:avLst/>
                  <a:gdLst/>
                  <a:ahLst/>
                  <a:cxnLst/>
                  <a:rect l="l" t="t" r="r" b="b"/>
                  <a:pathLst>
                    <a:path w="6131" h="10237" extrusionOk="0">
                      <a:moveTo>
                        <a:pt x="6131" y="1"/>
                      </a:moveTo>
                      <a:lnTo>
                        <a:pt x="6131" y="1"/>
                      </a:lnTo>
                      <a:cubicBezTo>
                        <a:pt x="4382" y="511"/>
                        <a:pt x="2828" y="1238"/>
                        <a:pt x="1480" y="2102"/>
                      </a:cubicBezTo>
                      <a:cubicBezTo>
                        <a:pt x="765" y="4765"/>
                        <a:pt x="281" y="7478"/>
                        <a:pt x="1" y="10237"/>
                      </a:cubicBezTo>
                      <a:cubicBezTo>
                        <a:pt x="972" y="9743"/>
                        <a:pt x="1971" y="9294"/>
                        <a:pt x="2996" y="8891"/>
                      </a:cubicBezTo>
                      <a:cubicBezTo>
                        <a:pt x="3587" y="5731"/>
                        <a:pt x="4655" y="2794"/>
                        <a:pt x="6131" y="1"/>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28" name="Google Shape;13555;p23">
                  <a:extLst>
                    <a:ext uri="{FF2B5EF4-FFF2-40B4-BE49-F238E27FC236}">
                      <a16:creationId xmlns:a16="http://schemas.microsoft.com/office/drawing/2014/main" id="{82451546-F4D0-420E-B66B-7F11B8AD1A30}"/>
                    </a:ext>
                  </a:extLst>
                </p:cNvPr>
                <p:cNvSpPr/>
                <p:nvPr/>
              </p:nvSpPr>
              <p:spPr>
                <a:xfrm>
                  <a:off x="1398000" y="1338400"/>
                  <a:ext cx="292350" cy="219825"/>
                </a:xfrm>
                <a:custGeom>
                  <a:avLst/>
                  <a:gdLst/>
                  <a:ahLst/>
                  <a:cxnLst/>
                  <a:rect l="l" t="t" r="r" b="b"/>
                  <a:pathLst>
                    <a:path w="11694" h="8793" extrusionOk="0">
                      <a:moveTo>
                        <a:pt x="6342" y="0"/>
                      </a:moveTo>
                      <a:cubicBezTo>
                        <a:pt x="5434" y="0"/>
                        <a:pt x="4526" y="57"/>
                        <a:pt x="3624" y="169"/>
                      </a:cubicBezTo>
                      <a:cubicBezTo>
                        <a:pt x="1987" y="2874"/>
                        <a:pt x="727" y="5720"/>
                        <a:pt x="0" y="8793"/>
                      </a:cubicBezTo>
                      <a:cubicBezTo>
                        <a:pt x="2313" y="8095"/>
                        <a:pt x="4661" y="7690"/>
                        <a:pt x="7029" y="7521"/>
                      </a:cubicBezTo>
                      <a:cubicBezTo>
                        <a:pt x="8356" y="5043"/>
                        <a:pt x="9888" y="2769"/>
                        <a:pt x="11694" y="716"/>
                      </a:cubicBezTo>
                      <a:cubicBezTo>
                        <a:pt x="10383" y="347"/>
                        <a:pt x="9039" y="121"/>
                        <a:pt x="7681" y="41"/>
                      </a:cubicBezTo>
                      <a:cubicBezTo>
                        <a:pt x="7235" y="14"/>
                        <a:pt x="6788" y="0"/>
                        <a:pt x="6342" y="0"/>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29" name="Google Shape;13556;p23">
                  <a:extLst>
                    <a:ext uri="{FF2B5EF4-FFF2-40B4-BE49-F238E27FC236}">
                      <a16:creationId xmlns:a16="http://schemas.microsoft.com/office/drawing/2014/main" id="{AA87B34A-854D-4822-B291-E895C064CE83}"/>
                    </a:ext>
                  </a:extLst>
                </p:cNvPr>
                <p:cNvSpPr/>
                <p:nvPr/>
              </p:nvSpPr>
              <p:spPr>
                <a:xfrm>
                  <a:off x="1641650" y="1377325"/>
                  <a:ext cx="209975" cy="152200"/>
                </a:xfrm>
                <a:custGeom>
                  <a:avLst/>
                  <a:gdLst/>
                  <a:ahLst/>
                  <a:cxnLst/>
                  <a:rect l="l" t="t" r="r" b="b"/>
                  <a:pathLst>
                    <a:path w="8399" h="6088" extrusionOk="0">
                      <a:moveTo>
                        <a:pt x="4313" y="0"/>
                      </a:moveTo>
                      <a:cubicBezTo>
                        <a:pt x="2655" y="1776"/>
                        <a:pt x="1240" y="3742"/>
                        <a:pt x="1" y="5872"/>
                      </a:cubicBezTo>
                      <a:cubicBezTo>
                        <a:pt x="1385" y="5875"/>
                        <a:pt x="2775" y="5952"/>
                        <a:pt x="4167" y="6088"/>
                      </a:cubicBezTo>
                      <a:cubicBezTo>
                        <a:pt x="5472" y="4733"/>
                        <a:pt x="6887" y="3492"/>
                        <a:pt x="8398" y="2374"/>
                      </a:cubicBezTo>
                      <a:cubicBezTo>
                        <a:pt x="7214" y="1489"/>
                        <a:pt x="5852" y="663"/>
                        <a:pt x="4313" y="0"/>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30" name="Google Shape;13557;p23">
                  <a:extLst>
                    <a:ext uri="{FF2B5EF4-FFF2-40B4-BE49-F238E27FC236}">
                      <a16:creationId xmlns:a16="http://schemas.microsoft.com/office/drawing/2014/main" id="{6453C748-3F2B-4CB6-AB7C-42423252E7DC}"/>
                    </a:ext>
                  </a:extLst>
                </p:cNvPr>
                <p:cNvSpPr/>
                <p:nvPr/>
              </p:nvSpPr>
              <p:spPr>
                <a:xfrm>
                  <a:off x="1820275" y="1475150"/>
                  <a:ext cx="162000" cy="113925"/>
                </a:xfrm>
                <a:custGeom>
                  <a:avLst/>
                  <a:gdLst/>
                  <a:ahLst/>
                  <a:cxnLst/>
                  <a:rect l="l" t="t" r="r" b="b"/>
                  <a:pathLst>
                    <a:path w="6480" h="4557" extrusionOk="0">
                      <a:moveTo>
                        <a:pt x="3082" y="0"/>
                      </a:moveTo>
                      <a:cubicBezTo>
                        <a:pt x="2005" y="777"/>
                        <a:pt x="976" y="1618"/>
                        <a:pt x="1" y="2519"/>
                      </a:cubicBezTo>
                      <a:cubicBezTo>
                        <a:pt x="2265" y="2844"/>
                        <a:pt x="4591" y="3381"/>
                        <a:pt x="6479" y="4556"/>
                      </a:cubicBezTo>
                      <a:cubicBezTo>
                        <a:pt x="6073" y="3477"/>
                        <a:pt x="4912" y="1733"/>
                        <a:pt x="3082" y="0"/>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31" name="Google Shape;13558;p23">
                  <a:extLst>
                    <a:ext uri="{FF2B5EF4-FFF2-40B4-BE49-F238E27FC236}">
                      <a16:creationId xmlns:a16="http://schemas.microsoft.com/office/drawing/2014/main" id="{22331EDE-E760-4363-9007-7F043A9ABB0C}"/>
                    </a:ext>
                  </a:extLst>
                </p:cNvPr>
                <p:cNvSpPr/>
                <p:nvPr/>
              </p:nvSpPr>
              <p:spPr>
                <a:xfrm>
                  <a:off x="1255275" y="1578625"/>
                  <a:ext cx="307300" cy="253900"/>
                </a:xfrm>
                <a:custGeom>
                  <a:avLst/>
                  <a:gdLst/>
                  <a:ahLst/>
                  <a:cxnLst/>
                  <a:rect l="l" t="t" r="r" b="b"/>
                  <a:pathLst>
                    <a:path w="12292" h="10156" extrusionOk="0">
                      <a:moveTo>
                        <a:pt x="3355" y="0"/>
                      </a:moveTo>
                      <a:cubicBezTo>
                        <a:pt x="2211" y="442"/>
                        <a:pt x="1091" y="944"/>
                        <a:pt x="1" y="1504"/>
                      </a:cubicBezTo>
                      <a:cubicBezTo>
                        <a:pt x="2355" y="4535"/>
                        <a:pt x="4861" y="7443"/>
                        <a:pt x="7566" y="10155"/>
                      </a:cubicBezTo>
                      <a:cubicBezTo>
                        <a:pt x="7576" y="10155"/>
                        <a:pt x="7587" y="10155"/>
                        <a:pt x="7598" y="10155"/>
                      </a:cubicBezTo>
                      <a:cubicBezTo>
                        <a:pt x="8937" y="10155"/>
                        <a:pt x="10272" y="9985"/>
                        <a:pt x="11570" y="9648"/>
                      </a:cubicBezTo>
                      <a:cubicBezTo>
                        <a:pt x="11815" y="9583"/>
                        <a:pt x="12055" y="9515"/>
                        <a:pt x="12292" y="9441"/>
                      </a:cubicBezTo>
                      <a:cubicBezTo>
                        <a:pt x="9117" y="6502"/>
                        <a:pt x="6159" y="3329"/>
                        <a:pt x="335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32" name="Google Shape;13559;p23">
                  <a:extLst>
                    <a:ext uri="{FF2B5EF4-FFF2-40B4-BE49-F238E27FC236}">
                      <a16:creationId xmlns:a16="http://schemas.microsoft.com/office/drawing/2014/main" id="{D231432B-027B-46AB-87E3-4B85AB373FC2}"/>
                    </a:ext>
                  </a:extLst>
                </p:cNvPr>
                <p:cNvSpPr/>
                <p:nvPr/>
              </p:nvSpPr>
              <p:spPr>
                <a:xfrm>
                  <a:off x="1632875" y="1524150"/>
                  <a:ext cx="215050" cy="152750"/>
                </a:xfrm>
                <a:custGeom>
                  <a:avLst/>
                  <a:gdLst/>
                  <a:ahLst/>
                  <a:cxnLst/>
                  <a:rect l="l" t="t" r="r" b="b"/>
                  <a:pathLst>
                    <a:path w="8602" h="6110" extrusionOk="0">
                      <a:moveTo>
                        <a:pt x="283" y="1"/>
                      </a:moveTo>
                      <a:cubicBezTo>
                        <a:pt x="189" y="1"/>
                        <a:pt x="95" y="1"/>
                        <a:pt x="0" y="2"/>
                      </a:cubicBezTo>
                      <a:cubicBezTo>
                        <a:pt x="2086" y="2100"/>
                        <a:pt x="4229" y="4136"/>
                        <a:pt x="6429" y="6110"/>
                      </a:cubicBezTo>
                      <a:cubicBezTo>
                        <a:pt x="7162" y="5578"/>
                        <a:pt x="7878" y="5092"/>
                        <a:pt x="8601" y="4686"/>
                      </a:cubicBezTo>
                      <a:cubicBezTo>
                        <a:pt x="8213" y="4278"/>
                        <a:pt x="7819" y="3874"/>
                        <a:pt x="7438" y="3459"/>
                      </a:cubicBezTo>
                      <a:cubicBezTo>
                        <a:pt x="6469" y="2408"/>
                        <a:pt x="5551" y="1324"/>
                        <a:pt x="4650" y="227"/>
                      </a:cubicBezTo>
                      <a:cubicBezTo>
                        <a:pt x="3190" y="80"/>
                        <a:pt x="1734" y="1"/>
                        <a:pt x="2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33" name="Google Shape;13560;p23">
                  <a:extLst>
                    <a:ext uri="{FF2B5EF4-FFF2-40B4-BE49-F238E27FC236}">
                      <a16:creationId xmlns:a16="http://schemas.microsoft.com/office/drawing/2014/main" id="{1D06140A-0AAD-4FE4-ACD3-36C7DBD3ED78}"/>
                    </a:ext>
                  </a:extLst>
                </p:cNvPr>
                <p:cNvSpPr/>
                <p:nvPr/>
              </p:nvSpPr>
              <p:spPr>
                <a:xfrm>
                  <a:off x="1833800" y="1540175"/>
                  <a:ext cx="154675" cy="77375"/>
                </a:xfrm>
                <a:custGeom>
                  <a:avLst/>
                  <a:gdLst/>
                  <a:ahLst/>
                  <a:cxnLst/>
                  <a:rect l="l" t="t" r="r" b="b"/>
                  <a:pathLst>
                    <a:path w="6187" h="3095" extrusionOk="0">
                      <a:moveTo>
                        <a:pt x="0" y="0"/>
                      </a:moveTo>
                      <a:lnTo>
                        <a:pt x="0" y="0"/>
                      </a:lnTo>
                      <a:cubicBezTo>
                        <a:pt x="345" y="394"/>
                        <a:pt x="693" y="784"/>
                        <a:pt x="1049" y="1169"/>
                      </a:cubicBezTo>
                      <a:cubicBezTo>
                        <a:pt x="1647" y="1819"/>
                        <a:pt x="2259" y="2456"/>
                        <a:pt x="2871" y="3094"/>
                      </a:cubicBezTo>
                      <a:cubicBezTo>
                        <a:pt x="3383" y="2966"/>
                        <a:pt x="3908" y="2896"/>
                        <a:pt x="4450" y="2896"/>
                      </a:cubicBezTo>
                      <a:cubicBezTo>
                        <a:pt x="4861" y="2896"/>
                        <a:pt x="5283" y="2936"/>
                        <a:pt x="5717" y="3023"/>
                      </a:cubicBezTo>
                      <a:cubicBezTo>
                        <a:pt x="5754" y="3030"/>
                        <a:pt x="5787" y="3033"/>
                        <a:pt x="5818" y="3033"/>
                      </a:cubicBezTo>
                      <a:cubicBezTo>
                        <a:pt x="6155" y="3033"/>
                        <a:pt x="6187" y="2620"/>
                        <a:pt x="5937" y="1955"/>
                      </a:cubicBezTo>
                      <a:cubicBezTo>
                        <a:pt x="4200" y="873"/>
                        <a:pt x="2091" y="332"/>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34" name="Google Shape;13561;p23">
                  <a:extLst>
                    <a:ext uri="{FF2B5EF4-FFF2-40B4-BE49-F238E27FC236}">
                      <a16:creationId xmlns:a16="http://schemas.microsoft.com/office/drawing/2014/main" id="{D68F34CB-B441-4E32-88A3-829CB03FE5F7}"/>
                    </a:ext>
                  </a:extLst>
                </p:cNvPr>
                <p:cNvSpPr/>
                <p:nvPr/>
              </p:nvSpPr>
              <p:spPr>
                <a:xfrm>
                  <a:off x="1397850" y="1528000"/>
                  <a:ext cx="348175" cy="262775"/>
                </a:xfrm>
                <a:custGeom>
                  <a:avLst/>
                  <a:gdLst/>
                  <a:ahLst/>
                  <a:cxnLst/>
                  <a:rect l="l" t="t" r="r" b="b"/>
                  <a:pathLst>
                    <a:path w="13927" h="10511" extrusionOk="0">
                      <a:moveTo>
                        <a:pt x="6284" y="0"/>
                      </a:moveTo>
                      <a:cubicBezTo>
                        <a:pt x="4169" y="196"/>
                        <a:pt x="2071" y="585"/>
                        <a:pt x="1" y="1210"/>
                      </a:cubicBezTo>
                      <a:cubicBezTo>
                        <a:pt x="2816" y="4499"/>
                        <a:pt x="5793" y="7624"/>
                        <a:pt x="8991" y="10511"/>
                      </a:cubicBezTo>
                      <a:cubicBezTo>
                        <a:pt x="10849" y="9615"/>
                        <a:pt x="12446" y="8475"/>
                        <a:pt x="13926" y="7372"/>
                      </a:cubicBezTo>
                      <a:cubicBezTo>
                        <a:pt x="11292" y="5006"/>
                        <a:pt x="8746" y="2549"/>
                        <a:pt x="62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35" name="Google Shape;13562;p23">
                  <a:extLst>
                    <a:ext uri="{FF2B5EF4-FFF2-40B4-BE49-F238E27FC236}">
                      <a16:creationId xmlns:a16="http://schemas.microsoft.com/office/drawing/2014/main" id="{9BCE56DC-087E-44B3-B23B-D868635DF5A8}"/>
                    </a:ext>
                  </a:extLst>
                </p:cNvPr>
                <p:cNvSpPr/>
                <p:nvPr/>
              </p:nvSpPr>
              <p:spPr>
                <a:xfrm>
                  <a:off x="1559675" y="1654175"/>
                  <a:ext cx="195050" cy="117900"/>
                </a:xfrm>
                <a:custGeom>
                  <a:avLst/>
                  <a:gdLst/>
                  <a:ahLst/>
                  <a:cxnLst/>
                  <a:rect l="l" t="t" r="r" b="b"/>
                  <a:pathLst>
                    <a:path w="7802" h="4716" extrusionOk="0">
                      <a:moveTo>
                        <a:pt x="7132" y="1"/>
                      </a:moveTo>
                      <a:cubicBezTo>
                        <a:pt x="7035" y="1"/>
                        <a:pt x="6935" y="33"/>
                        <a:pt x="6844" y="109"/>
                      </a:cubicBezTo>
                      <a:cubicBezTo>
                        <a:pt x="4940" y="1699"/>
                        <a:pt x="2784" y="2960"/>
                        <a:pt x="466" y="3842"/>
                      </a:cubicBezTo>
                      <a:cubicBezTo>
                        <a:pt x="1" y="4020"/>
                        <a:pt x="132" y="4715"/>
                        <a:pt x="542" y="4715"/>
                      </a:cubicBezTo>
                      <a:cubicBezTo>
                        <a:pt x="590" y="4715"/>
                        <a:pt x="642" y="4706"/>
                        <a:pt x="698" y="4684"/>
                      </a:cubicBezTo>
                      <a:cubicBezTo>
                        <a:pt x="3156" y="3750"/>
                        <a:pt x="5442" y="2413"/>
                        <a:pt x="7461" y="726"/>
                      </a:cubicBezTo>
                      <a:cubicBezTo>
                        <a:pt x="7802" y="442"/>
                        <a:pt x="7490" y="1"/>
                        <a:pt x="7132" y="1"/>
                      </a:cubicBezTo>
                      <a:close/>
                    </a:path>
                  </a:pathLst>
                </a:custGeom>
                <a:solidFill>
                  <a:srgbClr val="9FCAB8">
                    <a:alpha val="2067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36" name="Google Shape;13563;p23">
                  <a:extLst>
                    <a:ext uri="{FF2B5EF4-FFF2-40B4-BE49-F238E27FC236}">
                      <a16:creationId xmlns:a16="http://schemas.microsoft.com/office/drawing/2014/main" id="{A34B691A-0388-43B1-8C98-A75EA4C8AF62}"/>
                    </a:ext>
                  </a:extLst>
                </p:cNvPr>
                <p:cNvSpPr/>
                <p:nvPr/>
              </p:nvSpPr>
              <p:spPr>
                <a:xfrm>
                  <a:off x="1756075" y="1600875"/>
                  <a:ext cx="81850" cy="44075"/>
                </a:xfrm>
                <a:custGeom>
                  <a:avLst/>
                  <a:gdLst/>
                  <a:ahLst/>
                  <a:cxnLst/>
                  <a:rect l="l" t="t" r="r" b="b"/>
                  <a:pathLst>
                    <a:path w="3273" h="1763" extrusionOk="0">
                      <a:moveTo>
                        <a:pt x="2671" y="0"/>
                      </a:moveTo>
                      <a:cubicBezTo>
                        <a:pt x="2631" y="0"/>
                        <a:pt x="2589" y="6"/>
                        <a:pt x="2544" y="18"/>
                      </a:cubicBezTo>
                      <a:cubicBezTo>
                        <a:pt x="1792" y="227"/>
                        <a:pt x="1073" y="538"/>
                        <a:pt x="405" y="942"/>
                      </a:cubicBezTo>
                      <a:cubicBezTo>
                        <a:pt x="1" y="1188"/>
                        <a:pt x="248" y="1763"/>
                        <a:pt x="625" y="1763"/>
                      </a:cubicBezTo>
                      <a:cubicBezTo>
                        <a:pt x="696" y="1763"/>
                        <a:pt x="771" y="1743"/>
                        <a:pt x="847" y="1696"/>
                      </a:cubicBezTo>
                      <a:cubicBezTo>
                        <a:pt x="1448" y="1330"/>
                        <a:pt x="2098" y="1049"/>
                        <a:pt x="2777" y="861"/>
                      </a:cubicBezTo>
                      <a:cubicBezTo>
                        <a:pt x="3274" y="722"/>
                        <a:pt x="3120" y="0"/>
                        <a:pt x="2671" y="0"/>
                      </a:cubicBezTo>
                      <a:close/>
                    </a:path>
                  </a:pathLst>
                </a:custGeom>
                <a:solidFill>
                  <a:srgbClr val="9FCAB8">
                    <a:alpha val="2067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769" name="Google Shape;13564;p23">
                <a:extLst>
                  <a:ext uri="{FF2B5EF4-FFF2-40B4-BE49-F238E27FC236}">
                    <a16:creationId xmlns:a16="http://schemas.microsoft.com/office/drawing/2014/main" id="{6F183A5D-C5E8-4A06-BF0E-4E23CF841CB4}"/>
                  </a:ext>
                </a:extLst>
              </p:cNvPr>
              <p:cNvGrpSpPr/>
              <p:nvPr/>
            </p:nvGrpSpPr>
            <p:grpSpPr>
              <a:xfrm rot="551135">
                <a:off x="333827" y="1135658"/>
                <a:ext cx="1290043" cy="1250960"/>
                <a:chOff x="1640584" y="2123500"/>
                <a:chExt cx="1148539" cy="1113743"/>
              </a:xfrm>
            </p:grpSpPr>
            <p:sp>
              <p:nvSpPr>
                <p:cNvPr id="770" name="Google Shape;13565;p23">
                  <a:extLst>
                    <a:ext uri="{FF2B5EF4-FFF2-40B4-BE49-F238E27FC236}">
                      <a16:creationId xmlns:a16="http://schemas.microsoft.com/office/drawing/2014/main" id="{DC5A11E5-C049-4EAE-912A-3DC766023B66}"/>
                    </a:ext>
                  </a:extLst>
                </p:cNvPr>
                <p:cNvSpPr/>
                <p:nvPr/>
              </p:nvSpPr>
              <p:spPr>
                <a:xfrm rot="1271479">
                  <a:off x="1762549" y="2258456"/>
                  <a:ext cx="904609" cy="843831"/>
                </a:xfrm>
                <a:custGeom>
                  <a:avLst/>
                  <a:gdLst/>
                  <a:ahLst/>
                  <a:cxnLst/>
                  <a:rect l="l" t="t" r="r" b="b"/>
                  <a:pathLst>
                    <a:path w="56845" h="53015" extrusionOk="0">
                      <a:moveTo>
                        <a:pt x="35396" y="1"/>
                      </a:moveTo>
                      <a:cubicBezTo>
                        <a:pt x="35352" y="1"/>
                        <a:pt x="35310" y="7"/>
                        <a:pt x="35268" y="20"/>
                      </a:cubicBezTo>
                      <a:cubicBezTo>
                        <a:pt x="29606" y="1731"/>
                        <a:pt x="27381" y="5963"/>
                        <a:pt x="27381" y="5963"/>
                      </a:cubicBezTo>
                      <a:cubicBezTo>
                        <a:pt x="25115" y="2600"/>
                        <a:pt x="21471" y="509"/>
                        <a:pt x="19933" y="509"/>
                      </a:cubicBezTo>
                      <a:cubicBezTo>
                        <a:pt x="19662" y="509"/>
                        <a:pt x="19457" y="573"/>
                        <a:pt x="19336" y="707"/>
                      </a:cubicBezTo>
                      <a:cubicBezTo>
                        <a:pt x="16611" y="3709"/>
                        <a:pt x="17272" y="9556"/>
                        <a:pt x="17272" y="9556"/>
                      </a:cubicBezTo>
                      <a:cubicBezTo>
                        <a:pt x="14925" y="7571"/>
                        <a:pt x="11354" y="6722"/>
                        <a:pt x="9240" y="6722"/>
                      </a:cubicBezTo>
                      <a:cubicBezTo>
                        <a:pt x="8235" y="6722"/>
                        <a:pt x="7559" y="6914"/>
                        <a:pt x="7502" y="7268"/>
                      </a:cubicBezTo>
                      <a:cubicBezTo>
                        <a:pt x="6788" y="11712"/>
                        <a:pt x="9820" y="16427"/>
                        <a:pt x="9820" y="16427"/>
                      </a:cubicBezTo>
                      <a:cubicBezTo>
                        <a:pt x="9719" y="16424"/>
                        <a:pt x="9619" y="16422"/>
                        <a:pt x="9518" y="16422"/>
                      </a:cubicBezTo>
                      <a:cubicBezTo>
                        <a:pt x="5513" y="16422"/>
                        <a:pt x="1643" y="18911"/>
                        <a:pt x="1936" y="19982"/>
                      </a:cubicBezTo>
                      <a:cubicBezTo>
                        <a:pt x="2920" y="23572"/>
                        <a:pt x="7626" y="25662"/>
                        <a:pt x="7626" y="25662"/>
                      </a:cubicBezTo>
                      <a:cubicBezTo>
                        <a:pt x="3989" y="27243"/>
                        <a:pt x="1" y="32676"/>
                        <a:pt x="1290" y="33550"/>
                      </a:cubicBezTo>
                      <a:cubicBezTo>
                        <a:pt x="4116" y="35461"/>
                        <a:pt x="9044" y="35902"/>
                        <a:pt x="9044" y="35902"/>
                      </a:cubicBezTo>
                      <a:cubicBezTo>
                        <a:pt x="7268" y="39093"/>
                        <a:pt x="7224" y="45603"/>
                        <a:pt x="8726" y="45699"/>
                      </a:cubicBezTo>
                      <a:cubicBezTo>
                        <a:pt x="8993" y="45716"/>
                        <a:pt x="9260" y="45724"/>
                        <a:pt x="9526" y="45724"/>
                      </a:cubicBezTo>
                      <a:cubicBezTo>
                        <a:pt x="13221" y="45724"/>
                        <a:pt x="16726" y="44215"/>
                        <a:pt x="16726" y="44215"/>
                      </a:cubicBezTo>
                      <a:cubicBezTo>
                        <a:pt x="16898" y="48226"/>
                        <a:pt x="19702" y="52226"/>
                        <a:pt x="20688" y="52226"/>
                      </a:cubicBezTo>
                      <a:cubicBezTo>
                        <a:pt x="20714" y="52226"/>
                        <a:pt x="20740" y="52223"/>
                        <a:pt x="20764" y="52217"/>
                      </a:cubicBezTo>
                      <a:cubicBezTo>
                        <a:pt x="24220" y="51360"/>
                        <a:pt x="28005" y="47880"/>
                        <a:pt x="28005" y="47880"/>
                      </a:cubicBezTo>
                      <a:cubicBezTo>
                        <a:pt x="29652" y="50276"/>
                        <a:pt x="34128" y="53015"/>
                        <a:pt x="35913" y="53015"/>
                      </a:cubicBezTo>
                      <a:cubicBezTo>
                        <a:pt x="36221" y="53015"/>
                        <a:pt x="36449" y="52933"/>
                        <a:pt x="36569" y="52754"/>
                      </a:cubicBezTo>
                      <a:cubicBezTo>
                        <a:pt x="38444" y="49941"/>
                        <a:pt x="38370" y="45144"/>
                        <a:pt x="38370" y="45143"/>
                      </a:cubicBezTo>
                      <a:lnTo>
                        <a:pt x="38370" y="45143"/>
                      </a:lnTo>
                      <a:cubicBezTo>
                        <a:pt x="39785" y="46033"/>
                        <a:pt x="43750" y="47047"/>
                        <a:pt x="45784" y="47047"/>
                      </a:cubicBezTo>
                      <a:cubicBezTo>
                        <a:pt x="46461" y="47047"/>
                        <a:pt x="46924" y="46935"/>
                        <a:pt x="47009" y="46669"/>
                      </a:cubicBezTo>
                      <a:cubicBezTo>
                        <a:pt x="48133" y="43166"/>
                        <a:pt x="46722" y="37648"/>
                        <a:pt x="46722" y="37648"/>
                      </a:cubicBezTo>
                      <a:lnTo>
                        <a:pt x="46722" y="37648"/>
                      </a:lnTo>
                      <a:cubicBezTo>
                        <a:pt x="47145" y="37687"/>
                        <a:pt x="47575" y="37706"/>
                        <a:pt x="48008" y="37706"/>
                      </a:cubicBezTo>
                      <a:cubicBezTo>
                        <a:pt x="52176" y="37706"/>
                        <a:pt x="56525" y="36007"/>
                        <a:pt x="56285" y="34888"/>
                      </a:cubicBezTo>
                      <a:cubicBezTo>
                        <a:pt x="55341" y="30484"/>
                        <a:pt x="51040" y="27949"/>
                        <a:pt x="51040" y="27949"/>
                      </a:cubicBezTo>
                      <a:cubicBezTo>
                        <a:pt x="55565" y="25201"/>
                        <a:pt x="56845" y="20013"/>
                        <a:pt x="56359" y="19309"/>
                      </a:cubicBezTo>
                      <a:cubicBezTo>
                        <a:pt x="54208" y="16192"/>
                        <a:pt x="48336" y="15495"/>
                        <a:pt x="48336" y="15495"/>
                      </a:cubicBezTo>
                      <a:cubicBezTo>
                        <a:pt x="49299" y="11742"/>
                        <a:pt x="48265" y="6225"/>
                        <a:pt x="47152" y="6125"/>
                      </a:cubicBezTo>
                      <a:cubicBezTo>
                        <a:pt x="46889" y="6101"/>
                        <a:pt x="46625" y="6090"/>
                        <a:pt x="46362" y="6090"/>
                      </a:cubicBezTo>
                      <a:cubicBezTo>
                        <a:pt x="42495" y="6090"/>
                        <a:pt x="38746" y="8476"/>
                        <a:pt x="38746" y="8476"/>
                      </a:cubicBezTo>
                      <a:cubicBezTo>
                        <a:pt x="38806" y="6123"/>
                        <a:pt x="36758" y="1"/>
                        <a:pt x="353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1" name="Google Shape;13566;p23">
                  <a:extLst>
                    <a:ext uri="{FF2B5EF4-FFF2-40B4-BE49-F238E27FC236}">
                      <a16:creationId xmlns:a16="http://schemas.microsoft.com/office/drawing/2014/main" id="{19DE5928-9951-45D8-9E34-5960EA2E6F5D}"/>
                    </a:ext>
                  </a:extLst>
                </p:cNvPr>
                <p:cNvSpPr/>
                <p:nvPr/>
              </p:nvSpPr>
              <p:spPr>
                <a:xfrm rot="1271479">
                  <a:off x="2043800" y="2229405"/>
                  <a:ext cx="217046" cy="214591"/>
                </a:xfrm>
                <a:custGeom>
                  <a:avLst/>
                  <a:gdLst/>
                  <a:ahLst/>
                  <a:cxnLst/>
                  <a:rect l="l" t="t" r="r" b="b"/>
                  <a:pathLst>
                    <a:path w="13639" h="13482" extrusionOk="0">
                      <a:moveTo>
                        <a:pt x="8915" y="1"/>
                      </a:moveTo>
                      <a:cubicBezTo>
                        <a:pt x="6531" y="3083"/>
                        <a:pt x="7142" y="8501"/>
                        <a:pt x="7142" y="8501"/>
                      </a:cubicBezTo>
                      <a:cubicBezTo>
                        <a:pt x="5098" y="6774"/>
                        <a:pt x="2129" y="5905"/>
                        <a:pt x="0" y="5711"/>
                      </a:cubicBezTo>
                      <a:lnTo>
                        <a:pt x="0" y="5711"/>
                      </a:lnTo>
                      <a:cubicBezTo>
                        <a:pt x="2533" y="8718"/>
                        <a:pt x="5814" y="11123"/>
                        <a:pt x="8977" y="13481"/>
                      </a:cubicBezTo>
                      <a:cubicBezTo>
                        <a:pt x="10354" y="12249"/>
                        <a:pt x="11939" y="11246"/>
                        <a:pt x="13639" y="10497"/>
                      </a:cubicBezTo>
                      <a:cubicBezTo>
                        <a:pt x="11208" y="7496"/>
                        <a:pt x="9928" y="3750"/>
                        <a:pt x="8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2" name="Google Shape;13567;p23">
                  <a:extLst>
                    <a:ext uri="{FF2B5EF4-FFF2-40B4-BE49-F238E27FC236}">
                      <a16:creationId xmlns:a16="http://schemas.microsoft.com/office/drawing/2014/main" id="{07B5B4B5-8F91-419E-9B62-9F8B61AB1509}"/>
                    </a:ext>
                  </a:extLst>
                </p:cNvPr>
                <p:cNvSpPr/>
                <p:nvPr/>
              </p:nvSpPr>
              <p:spPr>
                <a:xfrm rot="1271479">
                  <a:off x="1818667" y="2469776"/>
                  <a:ext cx="201037" cy="165264"/>
                </a:xfrm>
                <a:custGeom>
                  <a:avLst/>
                  <a:gdLst/>
                  <a:ahLst/>
                  <a:cxnLst/>
                  <a:rect l="l" t="t" r="r" b="b"/>
                  <a:pathLst>
                    <a:path w="12633" h="10383" extrusionOk="0">
                      <a:moveTo>
                        <a:pt x="248" y="1"/>
                      </a:moveTo>
                      <a:lnTo>
                        <a:pt x="248" y="1"/>
                      </a:lnTo>
                      <a:cubicBezTo>
                        <a:pt x="1531" y="3250"/>
                        <a:pt x="5751" y="5125"/>
                        <a:pt x="5751" y="5125"/>
                      </a:cubicBezTo>
                      <a:cubicBezTo>
                        <a:pt x="3542" y="6087"/>
                        <a:pt x="1206" y="8466"/>
                        <a:pt x="0" y="10383"/>
                      </a:cubicBezTo>
                      <a:cubicBezTo>
                        <a:pt x="3854" y="9387"/>
                        <a:pt x="7612" y="8030"/>
                        <a:pt x="11383" y="6719"/>
                      </a:cubicBezTo>
                      <a:cubicBezTo>
                        <a:pt x="11520" y="4747"/>
                        <a:pt x="11961" y="2776"/>
                        <a:pt x="12633" y="954"/>
                      </a:cubicBezTo>
                      <a:lnTo>
                        <a:pt x="12633" y="954"/>
                      </a:lnTo>
                      <a:cubicBezTo>
                        <a:pt x="11706" y="975"/>
                        <a:pt x="10779" y="990"/>
                        <a:pt x="9853" y="990"/>
                      </a:cubicBezTo>
                      <a:cubicBezTo>
                        <a:pt x="6607" y="990"/>
                        <a:pt x="3378" y="803"/>
                        <a:pt x="2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3" name="Google Shape;13568;p23">
                  <a:extLst>
                    <a:ext uri="{FF2B5EF4-FFF2-40B4-BE49-F238E27FC236}">
                      <a16:creationId xmlns:a16="http://schemas.microsoft.com/office/drawing/2014/main" id="{CB4BF0FA-BDED-4A2F-8338-599EEA96184A}"/>
                    </a:ext>
                  </a:extLst>
                </p:cNvPr>
                <p:cNvSpPr/>
                <p:nvPr/>
              </p:nvSpPr>
              <p:spPr>
                <a:xfrm rot="1271479">
                  <a:off x="2403186" y="2365849"/>
                  <a:ext cx="194369" cy="207635"/>
                </a:xfrm>
                <a:custGeom>
                  <a:avLst/>
                  <a:gdLst/>
                  <a:ahLst/>
                  <a:cxnLst/>
                  <a:rect l="l" t="t" r="r" b="b"/>
                  <a:pathLst>
                    <a:path w="12214" h="13045" extrusionOk="0">
                      <a:moveTo>
                        <a:pt x="2344" y="0"/>
                      </a:moveTo>
                      <a:cubicBezTo>
                        <a:pt x="1400" y="2919"/>
                        <a:pt x="444" y="5827"/>
                        <a:pt x="49" y="8888"/>
                      </a:cubicBezTo>
                      <a:cubicBezTo>
                        <a:pt x="39" y="8957"/>
                        <a:pt x="23" y="9025"/>
                        <a:pt x="1" y="9091"/>
                      </a:cubicBezTo>
                      <a:cubicBezTo>
                        <a:pt x="2812" y="9644"/>
                        <a:pt x="5549" y="11061"/>
                        <a:pt x="7735" y="13045"/>
                      </a:cubicBezTo>
                      <a:cubicBezTo>
                        <a:pt x="9038" y="10211"/>
                        <a:pt x="10339" y="7377"/>
                        <a:pt x="12214" y="4935"/>
                      </a:cubicBezTo>
                      <a:cubicBezTo>
                        <a:pt x="12178" y="4935"/>
                        <a:pt x="12142" y="4935"/>
                        <a:pt x="12106" y="4935"/>
                      </a:cubicBezTo>
                      <a:cubicBezTo>
                        <a:pt x="8239" y="4935"/>
                        <a:pt x="4490" y="7318"/>
                        <a:pt x="4490" y="7318"/>
                      </a:cubicBezTo>
                      <a:cubicBezTo>
                        <a:pt x="4532" y="5604"/>
                        <a:pt x="3458" y="1891"/>
                        <a:pt x="2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4" name="Google Shape;13569;p23">
                  <a:extLst>
                    <a:ext uri="{FF2B5EF4-FFF2-40B4-BE49-F238E27FC236}">
                      <a16:creationId xmlns:a16="http://schemas.microsoft.com/office/drawing/2014/main" id="{4F9FDBD7-AE18-4E4C-8097-F704CD043DA0}"/>
                    </a:ext>
                  </a:extLst>
                </p:cNvPr>
                <p:cNvSpPr/>
                <p:nvPr/>
              </p:nvSpPr>
              <p:spPr>
                <a:xfrm rot="1271479">
                  <a:off x="2152760" y="2903541"/>
                  <a:ext cx="184964" cy="227467"/>
                </a:xfrm>
                <a:custGeom>
                  <a:avLst/>
                  <a:gdLst/>
                  <a:ahLst/>
                  <a:cxnLst/>
                  <a:rect l="l" t="t" r="r" b="b"/>
                  <a:pathLst>
                    <a:path w="11623" h="14291" extrusionOk="0">
                      <a:moveTo>
                        <a:pt x="5761" y="0"/>
                      </a:moveTo>
                      <a:cubicBezTo>
                        <a:pt x="4396" y="985"/>
                        <a:pt x="2900" y="1788"/>
                        <a:pt x="1293" y="2363"/>
                      </a:cubicBezTo>
                      <a:cubicBezTo>
                        <a:pt x="870" y="2514"/>
                        <a:pt x="438" y="2648"/>
                        <a:pt x="1" y="2770"/>
                      </a:cubicBezTo>
                      <a:cubicBezTo>
                        <a:pt x="515" y="4345"/>
                        <a:pt x="1069" y="5906"/>
                        <a:pt x="1666" y="7454"/>
                      </a:cubicBezTo>
                      <a:cubicBezTo>
                        <a:pt x="2544" y="9720"/>
                        <a:pt x="3742" y="11962"/>
                        <a:pt x="4558" y="14290"/>
                      </a:cubicBezTo>
                      <a:cubicBezTo>
                        <a:pt x="6397" y="11470"/>
                        <a:pt x="6324" y="6735"/>
                        <a:pt x="6324" y="6735"/>
                      </a:cubicBezTo>
                      <a:lnTo>
                        <a:pt x="6324" y="6735"/>
                      </a:lnTo>
                      <a:cubicBezTo>
                        <a:pt x="7334" y="7372"/>
                        <a:pt x="9643" y="8070"/>
                        <a:pt x="11622" y="8417"/>
                      </a:cubicBezTo>
                      <a:cubicBezTo>
                        <a:pt x="9322" y="5887"/>
                        <a:pt x="7404" y="3005"/>
                        <a:pt x="57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5" name="Google Shape;13570;p23">
                  <a:extLst>
                    <a:ext uri="{FF2B5EF4-FFF2-40B4-BE49-F238E27FC236}">
                      <a16:creationId xmlns:a16="http://schemas.microsoft.com/office/drawing/2014/main" id="{1EB96593-87E5-420E-994F-E69BCBCBACF9}"/>
                    </a:ext>
                  </a:extLst>
                </p:cNvPr>
                <p:cNvSpPr/>
                <p:nvPr/>
              </p:nvSpPr>
              <p:spPr>
                <a:xfrm rot="1271479">
                  <a:off x="2431535" y="2719191"/>
                  <a:ext cx="194591" cy="211280"/>
                </a:xfrm>
                <a:custGeom>
                  <a:avLst/>
                  <a:gdLst/>
                  <a:ahLst/>
                  <a:cxnLst/>
                  <a:rect l="l" t="t" r="r" b="b"/>
                  <a:pathLst>
                    <a:path w="12228" h="13274" extrusionOk="0">
                      <a:moveTo>
                        <a:pt x="12228" y="1"/>
                      </a:moveTo>
                      <a:lnTo>
                        <a:pt x="12228" y="1"/>
                      </a:lnTo>
                      <a:cubicBezTo>
                        <a:pt x="8942" y="1214"/>
                        <a:pt x="5626" y="2337"/>
                        <a:pt x="2266" y="3318"/>
                      </a:cubicBezTo>
                      <a:cubicBezTo>
                        <a:pt x="2060" y="3479"/>
                        <a:pt x="1797" y="3561"/>
                        <a:pt x="1534" y="3561"/>
                      </a:cubicBezTo>
                      <a:cubicBezTo>
                        <a:pt x="1499" y="3561"/>
                        <a:pt x="1464" y="3560"/>
                        <a:pt x="1429" y="3557"/>
                      </a:cubicBezTo>
                      <a:cubicBezTo>
                        <a:pt x="1381" y="3571"/>
                        <a:pt x="1333" y="3583"/>
                        <a:pt x="1285" y="3597"/>
                      </a:cubicBezTo>
                      <a:cubicBezTo>
                        <a:pt x="1245" y="4586"/>
                        <a:pt x="1175" y="5572"/>
                        <a:pt x="1012" y="6549"/>
                      </a:cubicBezTo>
                      <a:cubicBezTo>
                        <a:pt x="821" y="7686"/>
                        <a:pt x="470" y="8759"/>
                        <a:pt x="1" y="9781"/>
                      </a:cubicBezTo>
                      <a:cubicBezTo>
                        <a:pt x="3986" y="11247"/>
                        <a:pt x="8029" y="12508"/>
                        <a:pt x="12199" y="13273"/>
                      </a:cubicBezTo>
                      <a:cubicBezTo>
                        <a:pt x="11088" y="9124"/>
                        <a:pt x="7054" y="6747"/>
                        <a:pt x="7054" y="6747"/>
                      </a:cubicBezTo>
                      <a:cubicBezTo>
                        <a:pt x="10097" y="4899"/>
                        <a:pt x="11671" y="1949"/>
                        <a:pt x="12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6" name="Google Shape;13571;p23">
                  <a:extLst>
                    <a:ext uri="{FF2B5EF4-FFF2-40B4-BE49-F238E27FC236}">
                      <a16:creationId xmlns:a16="http://schemas.microsoft.com/office/drawing/2014/main" id="{2A5CF59B-53AD-4F4B-93B5-2A139EDF4451}"/>
                    </a:ext>
                  </a:extLst>
                </p:cNvPr>
                <p:cNvSpPr/>
                <p:nvPr/>
              </p:nvSpPr>
              <p:spPr>
                <a:xfrm rot="1271479">
                  <a:off x="1803822" y="2773451"/>
                  <a:ext cx="226880" cy="197926"/>
                </a:xfrm>
                <a:custGeom>
                  <a:avLst/>
                  <a:gdLst/>
                  <a:ahLst/>
                  <a:cxnLst/>
                  <a:rect l="l" t="t" r="r" b="b"/>
                  <a:pathLst>
                    <a:path w="14257" h="12435" extrusionOk="0">
                      <a:moveTo>
                        <a:pt x="8763" y="1"/>
                      </a:moveTo>
                      <a:cubicBezTo>
                        <a:pt x="5793" y="2292"/>
                        <a:pt x="2871" y="4645"/>
                        <a:pt x="1" y="7062"/>
                      </a:cubicBezTo>
                      <a:cubicBezTo>
                        <a:pt x="142" y="7267"/>
                        <a:pt x="309" y="7387"/>
                        <a:pt x="504" y="7400"/>
                      </a:cubicBezTo>
                      <a:cubicBezTo>
                        <a:pt x="772" y="7417"/>
                        <a:pt x="1040" y="7425"/>
                        <a:pt x="1308" y="7425"/>
                      </a:cubicBezTo>
                      <a:cubicBezTo>
                        <a:pt x="5000" y="7425"/>
                        <a:pt x="8504" y="5917"/>
                        <a:pt x="8504" y="5917"/>
                      </a:cubicBezTo>
                      <a:cubicBezTo>
                        <a:pt x="8611" y="8416"/>
                        <a:pt x="9740" y="10909"/>
                        <a:pt x="10814" y="12435"/>
                      </a:cubicBezTo>
                      <a:cubicBezTo>
                        <a:pt x="11902" y="9272"/>
                        <a:pt x="13051" y="6131"/>
                        <a:pt x="14257" y="3011"/>
                      </a:cubicBezTo>
                      <a:cubicBezTo>
                        <a:pt x="12207" y="2454"/>
                        <a:pt x="10307" y="1474"/>
                        <a:pt x="8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7" name="Google Shape;13572;p23">
                  <a:extLst>
                    <a:ext uri="{FF2B5EF4-FFF2-40B4-BE49-F238E27FC236}">
                      <a16:creationId xmlns:a16="http://schemas.microsoft.com/office/drawing/2014/main" id="{ED6E30B9-2AA1-4B19-A5BF-C3F41A1BC70C}"/>
                    </a:ext>
                  </a:extLst>
                </p:cNvPr>
                <p:cNvSpPr/>
                <p:nvPr/>
              </p:nvSpPr>
              <p:spPr>
                <a:xfrm rot="1271479">
                  <a:off x="1846296" y="2382750"/>
                  <a:ext cx="740221" cy="616284"/>
                </a:xfrm>
                <a:custGeom>
                  <a:avLst/>
                  <a:gdLst/>
                  <a:ahLst/>
                  <a:cxnLst/>
                  <a:rect l="l" t="t" r="r" b="b"/>
                  <a:pathLst>
                    <a:path w="46515" h="38719" extrusionOk="0">
                      <a:moveTo>
                        <a:pt x="24350" y="1"/>
                      </a:moveTo>
                      <a:cubicBezTo>
                        <a:pt x="19289" y="1"/>
                        <a:pt x="14009" y="2098"/>
                        <a:pt x="9261" y="6881"/>
                      </a:cubicBezTo>
                      <a:cubicBezTo>
                        <a:pt x="0" y="16215"/>
                        <a:pt x="4277" y="29356"/>
                        <a:pt x="12174" y="34990"/>
                      </a:cubicBezTo>
                      <a:cubicBezTo>
                        <a:pt x="15757" y="37546"/>
                        <a:pt x="19622" y="38719"/>
                        <a:pt x="23394" y="38719"/>
                      </a:cubicBezTo>
                      <a:cubicBezTo>
                        <a:pt x="28681" y="38719"/>
                        <a:pt x="33785" y="36414"/>
                        <a:pt x="37670" y="32383"/>
                      </a:cubicBezTo>
                      <a:cubicBezTo>
                        <a:pt x="43969" y="25850"/>
                        <a:pt x="46515" y="14053"/>
                        <a:pt x="38766" y="6309"/>
                      </a:cubicBezTo>
                      <a:cubicBezTo>
                        <a:pt x="34788" y="2334"/>
                        <a:pt x="29690" y="1"/>
                        <a:pt x="24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8" name="Google Shape;13573;p23">
                  <a:extLst>
                    <a:ext uri="{FF2B5EF4-FFF2-40B4-BE49-F238E27FC236}">
                      <a16:creationId xmlns:a16="http://schemas.microsoft.com/office/drawing/2014/main" id="{E093365D-CEB4-4C95-AA73-824D6B355FDA}"/>
                    </a:ext>
                  </a:extLst>
                </p:cNvPr>
                <p:cNvSpPr/>
                <p:nvPr/>
              </p:nvSpPr>
              <p:spPr>
                <a:xfrm rot="1271479">
                  <a:off x="1909215" y="2386231"/>
                  <a:ext cx="631770" cy="616029"/>
                </a:xfrm>
                <a:custGeom>
                  <a:avLst/>
                  <a:gdLst/>
                  <a:ahLst/>
                  <a:cxnLst/>
                  <a:rect l="l" t="t" r="r" b="b"/>
                  <a:pathLst>
                    <a:path w="39700" h="38703" extrusionOk="0">
                      <a:moveTo>
                        <a:pt x="20355" y="0"/>
                      </a:moveTo>
                      <a:cubicBezTo>
                        <a:pt x="19641" y="0"/>
                        <a:pt x="18927" y="42"/>
                        <a:pt x="18216" y="124"/>
                      </a:cubicBezTo>
                      <a:cubicBezTo>
                        <a:pt x="18772" y="2543"/>
                        <a:pt x="19121" y="5005"/>
                        <a:pt x="19485" y="7467"/>
                      </a:cubicBezTo>
                      <a:cubicBezTo>
                        <a:pt x="19592" y="8182"/>
                        <a:pt x="19069" y="8546"/>
                        <a:pt x="18505" y="8546"/>
                      </a:cubicBezTo>
                      <a:cubicBezTo>
                        <a:pt x="17966" y="8546"/>
                        <a:pt x="17388" y="8213"/>
                        <a:pt x="17288" y="7537"/>
                      </a:cubicBezTo>
                      <a:cubicBezTo>
                        <a:pt x="16936" y="5173"/>
                        <a:pt x="16593" y="2820"/>
                        <a:pt x="16050" y="510"/>
                      </a:cubicBezTo>
                      <a:cubicBezTo>
                        <a:pt x="14899" y="787"/>
                        <a:pt x="13774" y="1167"/>
                        <a:pt x="12692" y="1646"/>
                      </a:cubicBezTo>
                      <a:cubicBezTo>
                        <a:pt x="14261" y="4362"/>
                        <a:pt x="15689" y="7156"/>
                        <a:pt x="17065" y="9979"/>
                      </a:cubicBezTo>
                      <a:cubicBezTo>
                        <a:pt x="17494" y="10858"/>
                        <a:pt x="16724" y="11696"/>
                        <a:pt x="16007" y="11696"/>
                      </a:cubicBezTo>
                      <a:cubicBezTo>
                        <a:pt x="15694" y="11696"/>
                        <a:pt x="15391" y="11536"/>
                        <a:pt x="15202" y="11150"/>
                      </a:cubicBezTo>
                      <a:cubicBezTo>
                        <a:pt x="13796" y="8264"/>
                        <a:pt x="12336" y="5409"/>
                        <a:pt x="10727" y="2638"/>
                      </a:cubicBezTo>
                      <a:cubicBezTo>
                        <a:pt x="10018" y="3043"/>
                        <a:pt x="9332" y="3484"/>
                        <a:pt x="8669" y="3960"/>
                      </a:cubicBezTo>
                      <a:cubicBezTo>
                        <a:pt x="10418" y="6440"/>
                        <a:pt x="12214" y="8883"/>
                        <a:pt x="14117" y="11248"/>
                      </a:cubicBezTo>
                      <a:cubicBezTo>
                        <a:pt x="14753" y="12039"/>
                        <a:pt x="13971" y="12856"/>
                        <a:pt x="13155" y="12856"/>
                      </a:cubicBezTo>
                      <a:cubicBezTo>
                        <a:pt x="12831" y="12856"/>
                        <a:pt x="12501" y="12728"/>
                        <a:pt x="12253" y="12419"/>
                      </a:cubicBezTo>
                      <a:cubicBezTo>
                        <a:pt x="10400" y="10114"/>
                        <a:pt x="8647" y="7736"/>
                        <a:pt x="6940" y="5324"/>
                      </a:cubicBezTo>
                      <a:cubicBezTo>
                        <a:pt x="6378" y="5806"/>
                        <a:pt x="5819" y="6319"/>
                        <a:pt x="5269" y="6873"/>
                      </a:cubicBezTo>
                      <a:cubicBezTo>
                        <a:pt x="4733" y="7414"/>
                        <a:pt x="4228" y="7986"/>
                        <a:pt x="3756" y="8584"/>
                      </a:cubicBezTo>
                      <a:cubicBezTo>
                        <a:pt x="5645" y="9775"/>
                        <a:pt x="7551" y="10937"/>
                        <a:pt x="9476" y="12069"/>
                      </a:cubicBezTo>
                      <a:cubicBezTo>
                        <a:pt x="10507" y="12677"/>
                        <a:pt x="9914" y="14161"/>
                        <a:pt x="8966" y="14161"/>
                      </a:cubicBezTo>
                      <a:cubicBezTo>
                        <a:pt x="8795" y="14161"/>
                        <a:pt x="8613" y="14113"/>
                        <a:pt x="8426" y="14003"/>
                      </a:cubicBezTo>
                      <a:cubicBezTo>
                        <a:pt x="6433" y="12829"/>
                        <a:pt x="4457" y="11624"/>
                        <a:pt x="2501" y="10389"/>
                      </a:cubicBezTo>
                      <a:cubicBezTo>
                        <a:pt x="1824" y="11499"/>
                        <a:pt x="1277" y="12682"/>
                        <a:pt x="869" y="13915"/>
                      </a:cubicBezTo>
                      <a:cubicBezTo>
                        <a:pt x="2705" y="14530"/>
                        <a:pt x="4581" y="15032"/>
                        <a:pt x="6440" y="15580"/>
                      </a:cubicBezTo>
                      <a:cubicBezTo>
                        <a:pt x="7678" y="15945"/>
                        <a:pt x="7358" y="17768"/>
                        <a:pt x="6251" y="17768"/>
                      </a:cubicBezTo>
                      <a:cubicBezTo>
                        <a:pt x="6148" y="17768"/>
                        <a:pt x="6038" y="17753"/>
                        <a:pt x="5922" y="17718"/>
                      </a:cubicBezTo>
                      <a:cubicBezTo>
                        <a:pt x="4051" y="17167"/>
                        <a:pt x="2171" y="16650"/>
                        <a:pt x="323" y="16036"/>
                      </a:cubicBezTo>
                      <a:cubicBezTo>
                        <a:pt x="97" y="17244"/>
                        <a:pt x="1" y="18472"/>
                        <a:pt x="38" y="19700"/>
                      </a:cubicBezTo>
                      <a:cubicBezTo>
                        <a:pt x="860" y="19779"/>
                        <a:pt x="1686" y="19805"/>
                        <a:pt x="2515" y="19805"/>
                      </a:cubicBezTo>
                      <a:cubicBezTo>
                        <a:pt x="3198" y="19805"/>
                        <a:pt x="3883" y="19787"/>
                        <a:pt x="4571" y="19765"/>
                      </a:cubicBezTo>
                      <a:cubicBezTo>
                        <a:pt x="4585" y="19765"/>
                        <a:pt x="4599" y="19765"/>
                        <a:pt x="4613" y="19765"/>
                      </a:cubicBezTo>
                      <a:cubicBezTo>
                        <a:pt x="5989" y="19765"/>
                        <a:pt x="6043" y="21921"/>
                        <a:pt x="4641" y="21965"/>
                      </a:cubicBezTo>
                      <a:cubicBezTo>
                        <a:pt x="3953" y="21986"/>
                        <a:pt x="3266" y="22002"/>
                        <a:pt x="2581" y="22002"/>
                      </a:cubicBezTo>
                      <a:cubicBezTo>
                        <a:pt x="1797" y="22002"/>
                        <a:pt x="1016" y="21981"/>
                        <a:pt x="238" y="21921"/>
                      </a:cubicBezTo>
                      <a:lnTo>
                        <a:pt x="238" y="21921"/>
                      </a:lnTo>
                      <a:cubicBezTo>
                        <a:pt x="433" y="23190"/>
                        <a:pt x="754" y="24434"/>
                        <a:pt x="1196" y="25639"/>
                      </a:cubicBezTo>
                      <a:cubicBezTo>
                        <a:pt x="2801" y="25164"/>
                        <a:pt x="4371" y="24224"/>
                        <a:pt x="5791" y="23611"/>
                      </a:cubicBezTo>
                      <a:cubicBezTo>
                        <a:pt x="5941" y="23546"/>
                        <a:pt x="6083" y="23517"/>
                        <a:pt x="6214" y="23517"/>
                      </a:cubicBezTo>
                      <a:cubicBezTo>
                        <a:pt x="7215" y="23517"/>
                        <a:pt x="7579" y="25223"/>
                        <a:pt x="6442" y="25713"/>
                      </a:cubicBezTo>
                      <a:cubicBezTo>
                        <a:pt x="4988" y="26340"/>
                        <a:pt x="3535" y="27109"/>
                        <a:pt x="2029" y="27605"/>
                      </a:cubicBezTo>
                      <a:cubicBezTo>
                        <a:pt x="2620" y="28812"/>
                        <a:pt x="3329" y="29958"/>
                        <a:pt x="4146" y="31025"/>
                      </a:cubicBezTo>
                      <a:cubicBezTo>
                        <a:pt x="5524" y="29617"/>
                        <a:pt x="6984" y="28292"/>
                        <a:pt x="8519" y="27056"/>
                      </a:cubicBezTo>
                      <a:cubicBezTo>
                        <a:pt x="8722" y="26892"/>
                        <a:pt x="8927" y="26822"/>
                        <a:pt x="9119" y="26822"/>
                      </a:cubicBezTo>
                      <a:cubicBezTo>
                        <a:pt x="9972" y="26822"/>
                        <a:pt x="10578" y="28203"/>
                        <a:pt x="9690" y="28919"/>
                      </a:cubicBezTo>
                      <a:cubicBezTo>
                        <a:pt x="8235" y="30092"/>
                        <a:pt x="6869" y="31365"/>
                        <a:pt x="5574" y="32710"/>
                      </a:cubicBezTo>
                      <a:cubicBezTo>
                        <a:pt x="6383" y="33558"/>
                        <a:pt x="7256" y="34322"/>
                        <a:pt x="8181" y="34982"/>
                      </a:cubicBezTo>
                      <a:cubicBezTo>
                        <a:pt x="8481" y="35196"/>
                        <a:pt x="8783" y="35397"/>
                        <a:pt x="9086" y="35592"/>
                      </a:cubicBezTo>
                      <a:lnTo>
                        <a:pt x="10909" y="30734"/>
                      </a:lnTo>
                      <a:cubicBezTo>
                        <a:pt x="11108" y="30202"/>
                        <a:pt x="11581" y="29969"/>
                        <a:pt x="12038" y="29969"/>
                      </a:cubicBezTo>
                      <a:cubicBezTo>
                        <a:pt x="12706" y="29969"/>
                        <a:pt x="13342" y="30466"/>
                        <a:pt x="13047" y="31251"/>
                      </a:cubicBezTo>
                      <a:lnTo>
                        <a:pt x="11010" y="36684"/>
                      </a:lnTo>
                      <a:cubicBezTo>
                        <a:pt x="12215" y="37291"/>
                        <a:pt x="13482" y="37770"/>
                        <a:pt x="14787" y="38111"/>
                      </a:cubicBezTo>
                      <a:cubicBezTo>
                        <a:pt x="15007" y="36170"/>
                        <a:pt x="15156" y="34223"/>
                        <a:pt x="15298" y="32276"/>
                      </a:cubicBezTo>
                      <a:cubicBezTo>
                        <a:pt x="15351" y="31557"/>
                        <a:pt x="15956" y="31186"/>
                        <a:pt x="16519" y="31186"/>
                      </a:cubicBezTo>
                      <a:cubicBezTo>
                        <a:pt x="17052" y="31186"/>
                        <a:pt x="17547" y="31520"/>
                        <a:pt x="17496" y="32206"/>
                      </a:cubicBezTo>
                      <a:cubicBezTo>
                        <a:pt x="17342" y="34319"/>
                        <a:pt x="17172" y="36431"/>
                        <a:pt x="16935" y="38537"/>
                      </a:cubicBezTo>
                      <a:cubicBezTo>
                        <a:pt x="17749" y="38647"/>
                        <a:pt x="18569" y="38703"/>
                        <a:pt x="19389" y="38703"/>
                      </a:cubicBezTo>
                      <a:cubicBezTo>
                        <a:pt x="20042" y="38703"/>
                        <a:pt x="20695" y="38667"/>
                        <a:pt x="21346" y="38597"/>
                      </a:cubicBezTo>
                      <a:cubicBezTo>
                        <a:pt x="20845" y="36495"/>
                        <a:pt x="20248" y="34418"/>
                        <a:pt x="19717" y="32320"/>
                      </a:cubicBezTo>
                      <a:cubicBezTo>
                        <a:pt x="19505" y="31480"/>
                        <a:pt x="20211" y="30909"/>
                        <a:pt x="20870" y="30909"/>
                      </a:cubicBezTo>
                      <a:cubicBezTo>
                        <a:pt x="21287" y="30909"/>
                        <a:pt x="21685" y="31137"/>
                        <a:pt x="21819" y="31668"/>
                      </a:cubicBezTo>
                      <a:cubicBezTo>
                        <a:pt x="22372" y="33862"/>
                        <a:pt x="23002" y="36033"/>
                        <a:pt x="23516" y="38233"/>
                      </a:cubicBezTo>
                      <a:cubicBezTo>
                        <a:pt x="25233" y="37841"/>
                        <a:pt x="26898" y="37204"/>
                        <a:pt x="28473" y="36352"/>
                      </a:cubicBezTo>
                      <a:cubicBezTo>
                        <a:pt x="27108" y="34366"/>
                        <a:pt x="25825" y="32323"/>
                        <a:pt x="24360" y="30406"/>
                      </a:cubicBezTo>
                      <a:cubicBezTo>
                        <a:pt x="23746" y="29602"/>
                        <a:pt x="24521" y="28783"/>
                        <a:pt x="25326" y="28783"/>
                      </a:cubicBezTo>
                      <a:cubicBezTo>
                        <a:pt x="25651" y="28783"/>
                        <a:pt x="25980" y="28916"/>
                        <a:pt x="26225" y="29236"/>
                      </a:cubicBezTo>
                      <a:cubicBezTo>
                        <a:pt x="27694" y="31160"/>
                        <a:pt x="28979" y="33209"/>
                        <a:pt x="30350" y="35201"/>
                      </a:cubicBezTo>
                      <a:cubicBezTo>
                        <a:pt x="31550" y="34374"/>
                        <a:pt x="32666" y="33427"/>
                        <a:pt x="33678" y="32376"/>
                      </a:cubicBezTo>
                      <a:cubicBezTo>
                        <a:pt x="33811" y="32238"/>
                        <a:pt x="33940" y="32094"/>
                        <a:pt x="34071" y="31951"/>
                      </a:cubicBezTo>
                      <a:cubicBezTo>
                        <a:pt x="31705" y="30379"/>
                        <a:pt x="29396" y="28723"/>
                        <a:pt x="27002" y="27192"/>
                      </a:cubicBezTo>
                      <a:cubicBezTo>
                        <a:pt x="26006" y="26554"/>
                        <a:pt x="26581" y="25083"/>
                        <a:pt x="27499" y="25083"/>
                      </a:cubicBezTo>
                      <a:cubicBezTo>
                        <a:pt x="27674" y="25083"/>
                        <a:pt x="27861" y="25136"/>
                        <a:pt x="28052" y="25259"/>
                      </a:cubicBezTo>
                      <a:cubicBezTo>
                        <a:pt x="30561" y="26863"/>
                        <a:pt x="32977" y="28604"/>
                        <a:pt x="35463" y="30240"/>
                      </a:cubicBezTo>
                      <a:cubicBezTo>
                        <a:pt x="36640" y="28621"/>
                        <a:pt x="37590" y="26847"/>
                        <a:pt x="38285" y="24971"/>
                      </a:cubicBezTo>
                      <a:cubicBezTo>
                        <a:pt x="35152" y="24492"/>
                        <a:pt x="32025" y="23990"/>
                        <a:pt x="28955" y="23183"/>
                      </a:cubicBezTo>
                      <a:cubicBezTo>
                        <a:pt x="27691" y="22850"/>
                        <a:pt x="28031" y="21002"/>
                        <a:pt x="29169" y="21002"/>
                      </a:cubicBezTo>
                      <a:cubicBezTo>
                        <a:pt x="29264" y="21002"/>
                        <a:pt x="29365" y="21015"/>
                        <a:pt x="29471" y="21043"/>
                      </a:cubicBezTo>
                      <a:cubicBezTo>
                        <a:pt x="32589" y="21863"/>
                        <a:pt x="35766" y="22369"/>
                        <a:pt x="38948" y="22854"/>
                      </a:cubicBezTo>
                      <a:cubicBezTo>
                        <a:pt x="39489" y="20746"/>
                        <a:pt x="39700" y="18555"/>
                        <a:pt x="39504" y="16392"/>
                      </a:cubicBezTo>
                      <a:lnTo>
                        <a:pt x="39504" y="16392"/>
                      </a:lnTo>
                      <a:cubicBezTo>
                        <a:pt x="37122" y="16873"/>
                        <a:pt x="34742" y="17356"/>
                        <a:pt x="32360" y="17839"/>
                      </a:cubicBezTo>
                      <a:cubicBezTo>
                        <a:pt x="32273" y="17857"/>
                        <a:pt x="32190" y="17865"/>
                        <a:pt x="32109" y="17865"/>
                      </a:cubicBezTo>
                      <a:cubicBezTo>
                        <a:pt x="30907" y="17865"/>
                        <a:pt x="30411" y="16004"/>
                        <a:pt x="31708" y="15739"/>
                      </a:cubicBezTo>
                      <a:cubicBezTo>
                        <a:pt x="34194" y="15231"/>
                        <a:pt x="36680" y="14726"/>
                        <a:pt x="39168" y="14225"/>
                      </a:cubicBezTo>
                      <a:cubicBezTo>
                        <a:pt x="38812" y="12627"/>
                        <a:pt x="38211" y="11093"/>
                        <a:pt x="37387" y="9677"/>
                      </a:cubicBezTo>
                      <a:cubicBezTo>
                        <a:pt x="35750" y="10529"/>
                        <a:pt x="34102" y="11361"/>
                        <a:pt x="32444" y="12172"/>
                      </a:cubicBezTo>
                      <a:cubicBezTo>
                        <a:pt x="32267" y="12258"/>
                        <a:pt x="32093" y="12296"/>
                        <a:pt x="31926" y="12296"/>
                      </a:cubicBezTo>
                      <a:cubicBezTo>
                        <a:pt x="30900" y="12296"/>
                        <a:pt x="30182" y="10846"/>
                        <a:pt x="31273" y="10308"/>
                      </a:cubicBezTo>
                      <a:cubicBezTo>
                        <a:pt x="32906" y="9506"/>
                        <a:pt x="34533" y="8691"/>
                        <a:pt x="36146" y="7851"/>
                      </a:cubicBezTo>
                      <a:cubicBezTo>
                        <a:pt x="35720" y="7308"/>
                        <a:pt x="35262" y="6791"/>
                        <a:pt x="34775" y="6302"/>
                      </a:cubicBezTo>
                      <a:cubicBezTo>
                        <a:pt x="34008" y="5537"/>
                        <a:pt x="33190" y="4826"/>
                        <a:pt x="32326" y="4174"/>
                      </a:cubicBezTo>
                      <a:cubicBezTo>
                        <a:pt x="32319" y="4184"/>
                        <a:pt x="32313" y="4196"/>
                        <a:pt x="32305" y="4206"/>
                      </a:cubicBezTo>
                      <a:cubicBezTo>
                        <a:pt x="30841" y="6110"/>
                        <a:pt x="29418" y="8045"/>
                        <a:pt x="27894" y="9901"/>
                      </a:cubicBezTo>
                      <a:cubicBezTo>
                        <a:pt x="27673" y="10170"/>
                        <a:pt x="27410" y="10282"/>
                        <a:pt x="27152" y="10282"/>
                      </a:cubicBezTo>
                      <a:cubicBezTo>
                        <a:pt x="26359" y="10282"/>
                        <a:pt x="25614" y="9219"/>
                        <a:pt x="26289" y="8396"/>
                      </a:cubicBezTo>
                      <a:cubicBezTo>
                        <a:pt x="27750" y="6618"/>
                        <a:pt x="29117" y="4770"/>
                        <a:pt x="30516" y="2944"/>
                      </a:cubicBezTo>
                      <a:cubicBezTo>
                        <a:pt x="28682" y="1823"/>
                        <a:pt x="26717" y="1000"/>
                        <a:pt x="24677" y="513"/>
                      </a:cubicBezTo>
                      <a:cubicBezTo>
                        <a:pt x="24545" y="2678"/>
                        <a:pt x="24300" y="4832"/>
                        <a:pt x="23917" y="6977"/>
                      </a:cubicBezTo>
                      <a:cubicBezTo>
                        <a:pt x="23815" y="7549"/>
                        <a:pt x="23396" y="7799"/>
                        <a:pt x="22954" y="7799"/>
                      </a:cubicBezTo>
                      <a:cubicBezTo>
                        <a:pt x="22317" y="7799"/>
                        <a:pt x="21631" y="7281"/>
                        <a:pt x="21778" y="6460"/>
                      </a:cubicBezTo>
                      <a:cubicBezTo>
                        <a:pt x="22154" y="4354"/>
                        <a:pt x="22382" y="2247"/>
                        <a:pt x="22501" y="126"/>
                      </a:cubicBezTo>
                      <a:cubicBezTo>
                        <a:pt x="21788" y="42"/>
                        <a:pt x="21072" y="0"/>
                        <a:pt x="20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79" name="Google Shape;13574;p23">
                  <a:extLst>
                    <a:ext uri="{FF2B5EF4-FFF2-40B4-BE49-F238E27FC236}">
                      <a16:creationId xmlns:a16="http://schemas.microsoft.com/office/drawing/2014/main" id="{9E0A7592-2AB3-4084-91D5-CE6B0F59587D}"/>
                    </a:ext>
                  </a:extLst>
                </p:cNvPr>
                <p:cNvSpPr/>
                <p:nvPr/>
              </p:nvSpPr>
              <p:spPr>
                <a:xfrm rot="1271479">
                  <a:off x="1916348" y="2440404"/>
                  <a:ext cx="603173" cy="502160"/>
                </a:xfrm>
                <a:custGeom>
                  <a:avLst/>
                  <a:gdLst/>
                  <a:ahLst/>
                  <a:cxnLst/>
                  <a:rect l="l" t="t" r="r" b="b"/>
                  <a:pathLst>
                    <a:path w="37903" h="31549" extrusionOk="0">
                      <a:moveTo>
                        <a:pt x="19841" y="1"/>
                      </a:moveTo>
                      <a:cubicBezTo>
                        <a:pt x="15717" y="1"/>
                        <a:pt x="11416" y="1710"/>
                        <a:pt x="7548" y="5608"/>
                      </a:cubicBezTo>
                      <a:cubicBezTo>
                        <a:pt x="1" y="13212"/>
                        <a:pt x="3485" y="23920"/>
                        <a:pt x="9920" y="28510"/>
                      </a:cubicBezTo>
                      <a:cubicBezTo>
                        <a:pt x="12840" y="30593"/>
                        <a:pt x="15990" y="31549"/>
                        <a:pt x="19063" y="31549"/>
                      </a:cubicBezTo>
                      <a:cubicBezTo>
                        <a:pt x="23372" y="31549"/>
                        <a:pt x="27530" y="29670"/>
                        <a:pt x="30695" y="26387"/>
                      </a:cubicBezTo>
                      <a:cubicBezTo>
                        <a:pt x="35828" y="21063"/>
                        <a:pt x="37902" y="11450"/>
                        <a:pt x="31587" y="5142"/>
                      </a:cubicBezTo>
                      <a:cubicBezTo>
                        <a:pt x="28346" y="1903"/>
                        <a:pt x="24192" y="1"/>
                        <a:pt x="198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0" name="Google Shape;13575;p23">
                  <a:extLst>
                    <a:ext uri="{FF2B5EF4-FFF2-40B4-BE49-F238E27FC236}">
                      <a16:creationId xmlns:a16="http://schemas.microsoft.com/office/drawing/2014/main" id="{0F2185ED-4AE0-48A2-84B4-829682C35E7D}"/>
                    </a:ext>
                  </a:extLst>
                </p:cNvPr>
                <p:cNvSpPr/>
                <p:nvPr/>
              </p:nvSpPr>
              <p:spPr>
                <a:xfrm rot="1271479">
                  <a:off x="2192259" y="2260208"/>
                  <a:ext cx="22995" cy="89039"/>
                </a:xfrm>
                <a:custGeom>
                  <a:avLst/>
                  <a:gdLst/>
                  <a:ahLst/>
                  <a:cxnLst/>
                  <a:rect l="l" t="t" r="r" b="b"/>
                  <a:pathLst>
                    <a:path w="1445" h="5594" extrusionOk="0">
                      <a:moveTo>
                        <a:pt x="274" y="1"/>
                      </a:moveTo>
                      <a:cubicBezTo>
                        <a:pt x="137" y="1"/>
                        <a:pt x="0" y="89"/>
                        <a:pt x="1" y="266"/>
                      </a:cubicBezTo>
                      <a:lnTo>
                        <a:pt x="1" y="268"/>
                      </a:lnTo>
                      <a:cubicBezTo>
                        <a:pt x="15" y="2013"/>
                        <a:pt x="301" y="3746"/>
                        <a:pt x="847" y="5403"/>
                      </a:cubicBezTo>
                      <a:cubicBezTo>
                        <a:pt x="891" y="5536"/>
                        <a:pt x="1001" y="5594"/>
                        <a:pt x="1111" y="5594"/>
                      </a:cubicBezTo>
                      <a:cubicBezTo>
                        <a:pt x="1278" y="5594"/>
                        <a:pt x="1444" y="5461"/>
                        <a:pt x="1378" y="5258"/>
                      </a:cubicBezTo>
                      <a:cubicBezTo>
                        <a:pt x="845" y="3647"/>
                        <a:pt x="567" y="1964"/>
                        <a:pt x="552" y="266"/>
                      </a:cubicBezTo>
                      <a:cubicBezTo>
                        <a:pt x="550" y="89"/>
                        <a:pt x="411" y="1"/>
                        <a:pt x="27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1" name="Google Shape;13576;p23">
                  <a:extLst>
                    <a:ext uri="{FF2B5EF4-FFF2-40B4-BE49-F238E27FC236}">
                      <a16:creationId xmlns:a16="http://schemas.microsoft.com/office/drawing/2014/main" id="{2C6B4E6F-E8DE-4679-AE4B-E204FC24B3D8}"/>
                    </a:ext>
                  </a:extLst>
                </p:cNvPr>
                <p:cNvSpPr/>
                <p:nvPr/>
              </p:nvSpPr>
              <p:spPr>
                <a:xfrm rot="1271479">
                  <a:off x="2233777" y="2265017"/>
                  <a:ext cx="29106" cy="19084"/>
                </a:xfrm>
                <a:custGeom>
                  <a:avLst/>
                  <a:gdLst/>
                  <a:ahLst/>
                  <a:cxnLst/>
                  <a:rect l="l" t="t" r="r" b="b"/>
                  <a:pathLst>
                    <a:path w="1829" h="1199" extrusionOk="0">
                      <a:moveTo>
                        <a:pt x="440" y="0"/>
                      </a:moveTo>
                      <a:cubicBezTo>
                        <a:pt x="177" y="0"/>
                        <a:pt x="0" y="377"/>
                        <a:pt x="281" y="501"/>
                      </a:cubicBezTo>
                      <a:cubicBezTo>
                        <a:pt x="633" y="654"/>
                        <a:pt x="955" y="864"/>
                        <a:pt x="1236" y="1123"/>
                      </a:cubicBezTo>
                      <a:cubicBezTo>
                        <a:pt x="1294" y="1176"/>
                        <a:pt x="1358" y="1198"/>
                        <a:pt x="1420" y="1198"/>
                      </a:cubicBezTo>
                      <a:cubicBezTo>
                        <a:pt x="1637" y="1198"/>
                        <a:pt x="1829" y="923"/>
                        <a:pt x="1626" y="735"/>
                      </a:cubicBezTo>
                      <a:cubicBezTo>
                        <a:pt x="1312" y="441"/>
                        <a:pt x="952" y="201"/>
                        <a:pt x="560" y="27"/>
                      </a:cubicBezTo>
                      <a:cubicBezTo>
                        <a:pt x="519" y="8"/>
                        <a:pt x="478" y="0"/>
                        <a:pt x="4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2" name="Google Shape;13577;p23">
                  <a:extLst>
                    <a:ext uri="{FF2B5EF4-FFF2-40B4-BE49-F238E27FC236}">
                      <a16:creationId xmlns:a16="http://schemas.microsoft.com/office/drawing/2014/main" id="{3440EF66-6E71-4A1F-BC28-75938E2F2C42}"/>
                    </a:ext>
                  </a:extLst>
                </p:cNvPr>
                <p:cNvSpPr/>
                <p:nvPr/>
              </p:nvSpPr>
              <p:spPr>
                <a:xfrm rot="1271479">
                  <a:off x="2250767" y="2296258"/>
                  <a:ext cx="46754" cy="46748"/>
                </a:xfrm>
                <a:custGeom>
                  <a:avLst/>
                  <a:gdLst/>
                  <a:ahLst/>
                  <a:cxnLst/>
                  <a:rect l="l" t="t" r="r" b="b"/>
                  <a:pathLst>
                    <a:path w="2938" h="2937" extrusionOk="0">
                      <a:moveTo>
                        <a:pt x="362" y="0"/>
                      </a:moveTo>
                      <a:cubicBezTo>
                        <a:pt x="146" y="0"/>
                        <a:pt x="0" y="355"/>
                        <a:pt x="230" y="529"/>
                      </a:cubicBezTo>
                      <a:cubicBezTo>
                        <a:pt x="1057" y="1162"/>
                        <a:pt x="1766" y="1933"/>
                        <a:pt x="2329" y="2809"/>
                      </a:cubicBezTo>
                      <a:cubicBezTo>
                        <a:pt x="2387" y="2899"/>
                        <a:pt x="2471" y="2936"/>
                        <a:pt x="2554" y="2936"/>
                      </a:cubicBezTo>
                      <a:cubicBezTo>
                        <a:pt x="2747" y="2936"/>
                        <a:pt x="2937" y="2739"/>
                        <a:pt x="2804" y="2531"/>
                      </a:cubicBezTo>
                      <a:cubicBezTo>
                        <a:pt x="2189" y="1577"/>
                        <a:pt x="1411" y="739"/>
                        <a:pt x="507" y="54"/>
                      </a:cubicBezTo>
                      <a:cubicBezTo>
                        <a:pt x="457" y="17"/>
                        <a:pt x="408" y="0"/>
                        <a:pt x="36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3" name="Google Shape;13578;p23">
                  <a:extLst>
                    <a:ext uri="{FF2B5EF4-FFF2-40B4-BE49-F238E27FC236}">
                      <a16:creationId xmlns:a16="http://schemas.microsoft.com/office/drawing/2014/main" id="{37AD58DB-06D4-4593-B0A8-E18F6209C068}"/>
                    </a:ext>
                  </a:extLst>
                </p:cNvPr>
                <p:cNvSpPr/>
                <p:nvPr/>
              </p:nvSpPr>
              <p:spPr>
                <a:xfrm rot="1271479">
                  <a:off x="2357906" y="2330914"/>
                  <a:ext cx="62047" cy="49215"/>
                </a:xfrm>
                <a:custGeom>
                  <a:avLst/>
                  <a:gdLst/>
                  <a:ahLst/>
                  <a:cxnLst/>
                  <a:rect l="l" t="t" r="r" b="b"/>
                  <a:pathLst>
                    <a:path w="3899" h="3092" extrusionOk="0">
                      <a:moveTo>
                        <a:pt x="3507" y="0"/>
                      </a:moveTo>
                      <a:cubicBezTo>
                        <a:pt x="3463" y="0"/>
                        <a:pt x="3415" y="13"/>
                        <a:pt x="3368" y="42"/>
                      </a:cubicBezTo>
                      <a:cubicBezTo>
                        <a:pt x="2197" y="754"/>
                        <a:pt x="1127" y="1622"/>
                        <a:pt x="187" y="2619"/>
                      </a:cubicBezTo>
                      <a:cubicBezTo>
                        <a:pt x="1" y="2816"/>
                        <a:pt x="187" y="3092"/>
                        <a:pt x="394" y="3092"/>
                      </a:cubicBezTo>
                      <a:cubicBezTo>
                        <a:pt x="456" y="3092"/>
                        <a:pt x="520" y="3067"/>
                        <a:pt x="577" y="3007"/>
                      </a:cubicBezTo>
                      <a:cubicBezTo>
                        <a:pt x="1482" y="2044"/>
                        <a:pt x="2516" y="1206"/>
                        <a:pt x="3645" y="517"/>
                      </a:cubicBezTo>
                      <a:cubicBezTo>
                        <a:pt x="3899" y="362"/>
                        <a:pt x="3743" y="0"/>
                        <a:pt x="350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4" name="Google Shape;13579;p23">
                  <a:extLst>
                    <a:ext uri="{FF2B5EF4-FFF2-40B4-BE49-F238E27FC236}">
                      <a16:creationId xmlns:a16="http://schemas.microsoft.com/office/drawing/2014/main" id="{0E328A48-AE50-4325-BB5F-B010CD285875}"/>
                    </a:ext>
                  </a:extLst>
                </p:cNvPr>
                <p:cNvSpPr/>
                <p:nvPr/>
              </p:nvSpPr>
              <p:spPr>
                <a:xfrm rot="1271479">
                  <a:off x="2429287" y="2335305"/>
                  <a:ext cx="26608" cy="14612"/>
                </a:xfrm>
                <a:custGeom>
                  <a:avLst/>
                  <a:gdLst/>
                  <a:ahLst/>
                  <a:cxnLst/>
                  <a:rect l="l" t="t" r="r" b="b"/>
                  <a:pathLst>
                    <a:path w="1672" h="918" extrusionOk="0">
                      <a:moveTo>
                        <a:pt x="1321" y="1"/>
                      </a:moveTo>
                      <a:cubicBezTo>
                        <a:pt x="1292" y="1"/>
                        <a:pt x="1260" y="6"/>
                        <a:pt x="1227" y="18"/>
                      </a:cubicBezTo>
                      <a:cubicBezTo>
                        <a:pt x="904" y="135"/>
                        <a:pt x="588" y="266"/>
                        <a:pt x="277" y="413"/>
                      </a:cubicBezTo>
                      <a:cubicBezTo>
                        <a:pt x="1" y="544"/>
                        <a:pt x="172" y="917"/>
                        <a:pt x="430" y="917"/>
                      </a:cubicBezTo>
                      <a:cubicBezTo>
                        <a:pt x="470" y="917"/>
                        <a:pt x="512" y="908"/>
                        <a:pt x="555" y="888"/>
                      </a:cubicBezTo>
                      <a:lnTo>
                        <a:pt x="555" y="889"/>
                      </a:lnTo>
                      <a:cubicBezTo>
                        <a:pt x="822" y="762"/>
                        <a:pt x="1095" y="649"/>
                        <a:pt x="1374" y="549"/>
                      </a:cubicBezTo>
                      <a:cubicBezTo>
                        <a:pt x="1671" y="442"/>
                        <a:pt x="1585" y="1"/>
                        <a:pt x="1321"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5" name="Google Shape;13580;p23">
                  <a:extLst>
                    <a:ext uri="{FF2B5EF4-FFF2-40B4-BE49-F238E27FC236}">
                      <a16:creationId xmlns:a16="http://schemas.microsoft.com/office/drawing/2014/main" id="{8B4190BA-93DD-455D-BBE6-0F82E7136B11}"/>
                    </a:ext>
                  </a:extLst>
                </p:cNvPr>
                <p:cNvSpPr/>
                <p:nvPr/>
              </p:nvSpPr>
              <p:spPr>
                <a:xfrm rot="1271479">
                  <a:off x="2012045" y="2298725"/>
                  <a:ext cx="11617" cy="26549"/>
                </a:xfrm>
                <a:custGeom>
                  <a:avLst/>
                  <a:gdLst/>
                  <a:ahLst/>
                  <a:cxnLst/>
                  <a:rect l="l" t="t" r="r" b="b"/>
                  <a:pathLst>
                    <a:path w="730" h="1668" extrusionOk="0">
                      <a:moveTo>
                        <a:pt x="337" y="0"/>
                      </a:moveTo>
                      <a:cubicBezTo>
                        <a:pt x="177" y="0"/>
                        <a:pt x="1" y="137"/>
                        <a:pt x="37" y="345"/>
                      </a:cubicBezTo>
                      <a:cubicBezTo>
                        <a:pt x="97" y="696"/>
                        <a:pt x="140" y="1049"/>
                        <a:pt x="166" y="1403"/>
                      </a:cubicBezTo>
                      <a:cubicBezTo>
                        <a:pt x="179" y="1579"/>
                        <a:pt x="324" y="1667"/>
                        <a:pt x="461" y="1667"/>
                      </a:cubicBezTo>
                      <a:cubicBezTo>
                        <a:pt x="599" y="1667"/>
                        <a:pt x="729" y="1580"/>
                        <a:pt x="716" y="1403"/>
                      </a:cubicBezTo>
                      <a:cubicBezTo>
                        <a:pt x="686" y="1000"/>
                        <a:pt x="636" y="598"/>
                        <a:pt x="566" y="200"/>
                      </a:cubicBezTo>
                      <a:cubicBezTo>
                        <a:pt x="542" y="61"/>
                        <a:pt x="443" y="0"/>
                        <a:pt x="33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6" name="Google Shape;13581;p23">
                  <a:extLst>
                    <a:ext uri="{FF2B5EF4-FFF2-40B4-BE49-F238E27FC236}">
                      <a16:creationId xmlns:a16="http://schemas.microsoft.com/office/drawing/2014/main" id="{8E6FC73E-19A3-43CA-BB3D-7E7331876451}"/>
                    </a:ext>
                  </a:extLst>
                </p:cNvPr>
                <p:cNvSpPr/>
                <p:nvPr/>
              </p:nvSpPr>
              <p:spPr>
                <a:xfrm rot="1271479">
                  <a:off x="1995530" y="2336899"/>
                  <a:ext cx="34485" cy="68697"/>
                </a:xfrm>
                <a:custGeom>
                  <a:avLst/>
                  <a:gdLst/>
                  <a:ahLst/>
                  <a:cxnLst/>
                  <a:rect l="l" t="t" r="r" b="b"/>
                  <a:pathLst>
                    <a:path w="2167" h="4316" extrusionOk="0">
                      <a:moveTo>
                        <a:pt x="335" y="0"/>
                      </a:moveTo>
                      <a:cubicBezTo>
                        <a:pt x="172" y="0"/>
                        <a:pt x="1" y="135"/>
                        <a:pt x="55" y="343"/>
                      </a:cubicBezTo>
                      <a:lnTo>
                        <a:pt x="54" y="341"/>
                      </a:lnTo>
                      <a:lnTo>
                        <a:pt x="54" y="341"/>
                      </a:lnTo>
                      <a:cubicBezTo>
                        <a:pt x="402" y="1678"/>
                        <a:pt x="913" y="2967"/>
                        <a:pt x="1574" y="4179"/>
                      </a:cubicBezTo>
                      <a:cubicBezTo>
                        <a:pt x="1627" y="4275"/>
                        <a:pt x="1709" y="4315"/>
                        <a:pt x="1792" y="4315"/>
                      </a:cubicBezTo>
                      <a:cubicBezTo>
                        <a:pt x="1977" y="4315"/>
                        <a:pt x="2167" y="4117"/>
                        <a:pt x="2050" y="3902"/>
                      </a:cubicBezTo>
                      <a:cubicBezTo>
                        <a:pt x="1412" y="2730"/>
                        <a:pt x="920" y="1486"/>
                        <a:pt x="585" y="196"/>
                      </a:cubicBezTo>
                      <a:cubicBezTo>
                        <a:pt x="549" y="59"/>
                        <a:pt x="444" y="0"/>
                        <a:pt x="335"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7" name="Google Shape;13582;p23">
                  <a:extLst>
                    <a:ext uri="{FF2B5EF4-FFF2-40B4-BE49-F238E27FC236}">
                      <a16:creationId xmlns:a16="http://schemas.microsoft.com/office/drawing/2014/main" id="{16E151EF-D79D-46B7-BF5F-A306AE5DE034}"/>
                    </a:ext>
                  </a:extLst>
                </p:cNvPr>
                <p:cNvSpPr/>
                <p:nvPr/>
              </p:nvSpPr>
              <p:spPr>
                <a:xfrm rot="1271479">
                  <a:off x="1887115" y="2422182"/>
                  <a:ext cx="30045" cy="16124"/>
                </a:xfrm>
                <a:custGeom>
                  <a:avLst/>
                  <a:gdLst/>
                  <a:ahLst/>
                  <a:cxnLst/>
                  <a:rect l="l" t="t" r="r" b="b"/>
                  <a:pathLst>
                    <a:path w="1888" h="1013" extrusionOk="0">
                      <a:moveTo>
                        <a:pt x="1453" y="1"/>
                      </a:moveTo>
                      <a:cubicBezTo>
                        <a:pt x="1413" y="1"/>
                        <a:pt x="1372" y="9"/>
                        <a:pt x="1330" y="28"/>
                      </a:cubicBezTo>
                      <a:lnTo>
                        <a:pt x="280" y="510"/>
                      </a:lnTo>
                      <a:cubicBezTo>
                        <a:pt x="0" y="637"/>
                        <a:pt x="175" y="1012"/>
                        <a:pt x="435" y="1012"/>
                      </a:cubicBezTo>
                      <a:cubicBezTo>
                        <a:pt x="474" y="1012"/>
                        <a:pt x="515" y="1004"/>
                        <a:pt x="557" y="985"/>
                      </a:cubicBezTo>
                      <a:lnTo>
                        <a:pt x="1608" y="503"/>
                      </a:lnTo>
                      <a:cubicBezTo>
                        <a:pt x="1887" y="374"/>
                        <a:pt x="1713" y="1"/>
                        <a:pt x="145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8" name="Google Shape;13583;p23">
                  <a:extLst>
                    <a:ext uri="{FF2B5EF4-FFF2-40B4-BE49-F238E27FC236}">
                      <a16:creationId xmlns:a16="http://schemas.microsoft.com/office/drawing/2014/main" id="{A147F1A9-5352-4D67-9C1E-8C6E00412B7D}"/>
                    </a:ext>
                  </a:extLst>
                </p:cNvPr>
                <p:cNvSpPr/>
                <p:nvPr/>
              </p:nvSpPr>
              <p:spPr>
                <a:xfrm rot="1271479">
                  <a:off x="1928509" y="2424160"/>
                  <a:ext cx="53104" cy="18925"/>
                </a:xfrm>
                <a:custGeom>
                  <a:avLst/>
                  <a:gdLst/>
                  <a:ahLst/>
                  <a:cxnLst/>
                  <a:rect l="l" t="t" r="r" b="b"/>
                  <a:pathLst>
                    <a:path w="3337" h="1189" extrusionOk="0">
                      <a:moveTo>
                        <a:pt x="2924" y="1"/>
                      </a:moveTo>
                      <a:cubicBezTo>
                        <a:pt x="2905" y="1"/>
                        <a:pt x="2886" y="2"/>
                        <a:pt x="2865" y="6"/>
                      </a:cubicBezTo>
                      <a:cubicBezTo>
                        <a:pt x="2001" y="171"/>
                        <a:pt x="1147" y="384"/>
                        <a:pt x="306" y="644"/>
                      </a:cubicBezTo>
                      <a:cubicBezTo>
                        <a:pt x="0" y="739"/>
                        <a:pt x="93" y="1189"/>
                        <a:pt x="368" y="1189"/>
                      </a:cubicBezTo>
                      <a:cubicBezTo>
                        <a:pt x="395" y="1189"/>
                        <a:pt x="423" y="1185"/>
                        <a:pt x="453" y="1175"/>
                      </a:cubicBezTo>
                      <a:cubicBezTo>
                        <a:pt x="1293" y="915"/>
                        <a:pt x="2148" y="701"/>
                        <a:pt x="3010" y="536"/>
                      </a:cubicBezTo>
                      <a:cubicBezTo>
                        <a:pt x="3337" y="474"/>
                        <a:pt x="3226" y="1"/>
                        <a:pt x="292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89" name="Google Shape;13584;p23">
                  <a:extLst>
                    <a:ext uri="{FF2B5EF4-FFF2-40B4-BE49-F238E27FC236}">
                      <a16:creationId xmlns:a16="http://schemas.microsoft.com/office/drawing/2014/main" id="{C9D82D3B-6B95-468A-9C2E-06F38AA7A088}"/>
                    </a:ext>
                  </a:extLst>
                </p:cNvPr>
                <p:cNvSpPr/>
                <p:nvPr/>
              </p:nvSpPr>
              <p:spPr>
                <a:xfrm rot="1271479">
                  <a:off x="1817190" y="2657809"/>
                  <a:ext cx="56255" cy="17079"/>
                </a:xfrm>
                <a:custGeom>
                  <a:avLst/>
                  <a:gdLst/>
                  <a:ahLst/>
                  <a:cxnLst/>
                  <a:rect l="l" t="t" r="r" b="b"/>
                  <a:pathLst>
                    <a:path w="3535" h="1073" extrusionOk="0">
                      <a:moveTo>
                        <a:pt x="400" y="1"/>
                      </a:moveTo>
                      <a:cubicBezTo>
                        <a:pt x="105" y="1"/>
                        <a:pt x="0" y="465"/>
                        <a:pt x="322" y="539"/>
                      </a:cubicBezTo>
                      <a:cubicBezTo>
                        <a:pt x="1228" y="748"/>
                        <a:pt x="2139" y="923"/>
                        <a:pt x="3057" y="1069"/>
                      </a:cubicBezTo>
                      <a:cubicBezTo>
                        <a:pt x="3073" y="1071"/>
                        <a:pt x="3089" y="1073"/>
                        <a:pt x="3105" y="1073"/>
                      </a:cubicBezTo>
                      <a:cubicBezTo>
                        <a:pt x="3415" y="1073"/>
                        <a:pt x="3535" y="590"/>
                        <a:pt x="3202" y="538"/>
                      </a:cubicBezTo>
                      <a:cubicBezTo>
                        <a:pt x="2284" y="394"/>
                        <a:pt x="1373" y="217"/>
                        <a:pt x="468" y="8"/>
                      </a:cubicBezTo>
                      <a:cubicBezTo>
                        <a:pt x="444" y="3"/>
                        <a:pt x="421" y="1"/>
                        <a:pt x="40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0" name="Google Shape;13585;p23">
                  <a:extLst>
                    <a:ext uri="{FF2B5EF4-FFF2-40B4-BE49-F238E27FC236}">
                      <a16:creationId xmlns:a16="http://schemas.microsoft.com/office/drawing/2014/main" id="{D8123E75-23FB-4E11-A20A-0EB4FCD32F0E}"/>
                    </a:ext>
                  </a:extLst>
                </p:cNvPr>
                <p:cNvSpPr/>
                <p:nvPr/>
              </p:nvSpPr>
              <p:spPr>
                <a:xfrm rot="1271479">
                  <a:off x="1847598" y="2723567"/>
                  <a:ext cx="23457" cy="62649"/>
                </a:xfrm>
                <a:custGeom>
                  <a:avLst/>
                  <a:gdLst/>
                  <a:ahLst/>
                  <a:cxnLst/>
                  <a:rect l="l" t="t" r="r" b="b"/>
                  <a:pathLst>
                    <a:path w="1474" h="3936" extrusionOk="0">
                      <a:moveTo>
                        <a:pt x="1140" y="0"/>
                      </a:moveTo>
                      <a:cubicBezTo>
                        <a:pt x="1030" y="0"/>
                        <a:pt x="919" y="58"/>
                        <a:pt x="874" y="191"/>
                      </a:cubicBezTo>
                      <a:cubicBezTo>
                        <a:pt x="498" y="1298"/>
                        <a:pt x="216" y="2435"/>
                        <a:pt x="33" y="3590"/>
                      </a:cubicBezTo>
                      <a:cubicBezTo>
                        <a:pt x="0" y="3799"/>
                        <a:pt x="179" y="3936"/>
                        <a:pt x="338" y="3936"/>
                      </a:cubicBezTo>
                      <a:cubicBezTo>
                        <a:pt x="444" y="3936"/>
                        <a:pt x="542" y="3876"/>
                        <a:pt x="564" y="3737"/>
                      </a:cubicBezTo>
                      <a:cubicBezTo>
                        <a:pt x="747" y="2582"/>
                        <a:pt x="1028" y="1443"/>
                        <a:pt x="1405" y="336"/>
                      </a:cubicBezTo>
                      <a:cubicBezTo>
                        <a:pt x="1474" y="133"/>
                        <a:pt x="1308" y="0"/>
                        <a:pt x="11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1" name="Google Shape;13586;p23">
                  <a:extLst>
                    <a:ext uri="{FF2B5EF4-FFF2-40B4-BE49-F238E27FC236}">
                      <a16:creationId xmlns:a16="http://schemas.microsoft.com/office/drawing/2014/main" id="{8F509718-9A47-41F5-9BF6-EEBD6C57AE9C}"/>
                    </a:ext>
                  </a:extLst>
                </p:cNvPr>
                <p:cNvSpPr/>
                <p:nvPr/>
              </p:nvSpPr>
              <p:spPr>
                <a:xfrm rot="1271479">
                  <a:off x="1967241" y="2993002"/>
                  <a:ext cx="25796" cy="15694"/>
                </a:xfrm>
                <a:custGeom>
                  <a:avLst/>
                  <a:gdLst/>
                  <a:ahLst/>
                  <a:cxnLst/>
                  <a:rect l="l" t="t" r="r" b="b"/>
                  <a:pathLst>
                    <a:path w="1621" h="985" extrusionOk="0">
                      <a:moveTo>
                        <a:pt x="1210" y="1"/>
                      </a:moveTo>
                      <a:cubicBezTo>
                        <a:pt x="1168" y="1"/>
                        <a:pt x="1123" y="11"/>
                        <a:pt x="1077" y="36"/>
                      </a:cubicBezTo>
                      <a:lnTo>
                        <a:pt x="267" y="475"/>
                      </a:lnTo>
                      <a:cubicBezTo>
                        <a:pt x="1" y="619"/>
                        <a:pt x="163" y="985"/>
                        <a:pt x="410" y="985"/>
                      </a:cubicBezTo>
                      <a:cubicBezTo>
                        <a:pt x="453" y="985"/>
                        <a:pt x="498" y="974"/>
                        <a:pt x="544" y="950"/>
                      </a:cubicBezTo>
                      <a:lnTo>
                        <a:pt x="1354" y="512"/>
                      </a:lnTo>
                      <a:cubicBezTo>
                        <a:pt x="1620" y="368"/>
                        <a:pt x="1457" y="1"/>
                        <a:pt x="121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2" name="Google Shape;13587;p23">
                  <a:extLst>
                    <a:ext uri="{FF2B5EF4-FFF2-40B4-BE49-F238E27FC236}">
                      <a16:creationId xmlns:a16="http://schemas.microsoft.com/office/drawing/2014/main" id="{CDB06CF7-96B0-46AE-A7FF-A479445823BB}"/>
                    </a:ext>
                  </a:extLst>
                </p:cNvPr>
                <p:cNvSpPr/>
                <p:nvPr/>
              </p:nvSpPr>
              <p:spPr>
                <a:xfrm rot="1271479">
                  <a:off x="2005101" y="2980168"/>
                  <a:ext cx="33228" cy="22761"/>
                </a:xfrm>
                <a:custGeom>
                  <a:avLst/>
                  <a:gdLst/>
                  <a:ahLst/>
                  <a:cxnLst/>
                  <a:rect l="l" t="t" r="r" b="b"/>
                  <a:pathLst>
                    <a:path w="2088" h="1430" extrusionOk="0">
                      <a:moveTo>
                        <a:pt x="1723" y="0"/>
                      </a:moveTo>
                      <a:cubicBezTo>
                        <a:pt x="1677" y="0"/>
                        <a:pt x="1628" y="16"/>
                        <a:pt x="1578" y="54"/>
                      </a:cubicBezTo>
                      <a:cubicBezTo>
                        <a:pt x="1158" y="368"/>
                        <a:pt x="719" y="656"/>
                        <a:pt x="262" y="915"/>
                      </a:cubicBezTo>
                      <a:cubicBezTo>
                        <a:pt x="0" y="1064"/>
                        <a:pt x="160" y="1430"/>
                        <a:pt x="403" y="1430"/>
                      </a:cubicBezTo>
                      <a:cubicBezTo>
                        <a:pt x="446" y="1430"/>
                        <a:pt x="492" y="1418"/>
                        <a:pt x="539" y="1391"/>
                      </a:cubicBezTo>
                      <a:cubicBezTo>
                        <a:pt x="996" y="1131"/>
                        <a:pt x="1435" y="843"/>
                        <a:pt x="1856" y="528"/>
                      </a:cubicBezTo>
                      <a:cubicBezTo>
                        <a:pt x="2087" y="355"/>
                        <a:pt x="1941" y="0"/>
                        <a:pt x="1723"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3" name="Google Shape;13588;p23">
                  <a:extLst>
                    <a:ext uri="{FF2B5EF4-FFF2-40B4-BE49-F238E27FC236}">
                      <a16:creationId xmlns:a16="http://schemas.microsoft.com/office/drawing/2014/main" id="{2418EF28-B441-4E84-85E8-38A75C3F3ABE}"/>
                    </a:ext>
                  </a:extLst>
                </p:cNvPr>
                <p:cNvSpPr/>
                <p:nvPr/>
              </p:nvSpPr>
              <p:spPr>
                <a:xfrm rot="1271479">
                  <a:off x="2102491" y="3008428"/>
                  <a:ext cx="41184" cy="35606"/>
                </a:xfrm>
                <a:custGeom>
                  <a:avLst/>
                  <a:gdLst/>
                  <a:ahLst/>
                  <a:cxnLst/>
                  <a:rect l="l" t="t" r="r" b="b"/>
                  <a:pathLst>
                    <a:path w="2588" h="2237" extrusionOk="0">
                      <a:moveTo>
                        <a:pt x="389" y="1"/>
                      </a:moveTo>
                      <a:cubicBezTo>
                        <a:pt x="186" y="1"/>
                        <a:pt x="1" y="276"/>
                        <a:pt x="183" y="477"/>
                      </a:cubicBezTo>
                      <a:cubicBezTo>
                        <a:pt x="756" y="1108"/>
                        <a:pt x="1390" y="1680"/>
                        <a:pt x="2077" y="2185"/>
                      </a:cubicBezTo>
                      <a:cubicBezTo>
                        <a:pt x="2127" y="2221"/>
                        <a:pt x="2176" y="2237"/>
                        <a:pt x="2222" y="2237"/>
                      </a:cubicBezTo>
                      <a:cubicBezTo>
                        <a:pt x="2441" y="2237"/>
                        <a:pt x="2588" y="1881"/>
                        <a:pt x="2354" y="1709"/>
                      </a:cubicBezTo>
                      <a:cubicBezTo>
                        <a:pt x="1708" y="1230"/>
                        <a:pt x="1110" y="687"/>
                        <a:pt x="571" y="88"/>
                      </a:cubicBezTo>
                      <a:cubicBezTo>
                        <a:pt x="515" y="27"/>
                        <a:pt x="451" y="1"/>
                        <a:pt x="38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4" name="Google Shape;13589;p23">
                  <a:extLst>
                    <a:ext uri="{FF2B5EF4-FFF2-40B4-BE49-F238E27FC236}">
                      <a16:creationId xmlns:a16="http://schemas.microsoft.com/office/drawing/2014/main" id="{FC3290B8-2BD6-40D5-996B-A1500DDF3E96}"/>
                    </a:ext>
                  </a:extLst>
                </p:cNvPr>
                <p:cNvSpPr/>
                <p:nvPr/>
              </p:nvSpPr>
              <p:spPr>
                <a:xfrm rot="1271479">
                  <a:off x="2135834" y="3057571"/>
                  <a:ext cx="23059" cy="18304"/>
                </a:xfrm>
                <a:custGeom>
                  <a:avLst/>
                  <a:gdLst/>
                  <a:ahLst/>
                  <a:cxnLst/>
                  <a:rect l="l" t="t" r="r" b="b"/>
                  <a:pathLst>
                    <a:path w="1449" h="1150" extrusionOk="0">
                      <a:moveTo>
                        <a:pt x="330" y="0"/>
                      </a:moveTo>
                      <a:cubicBezTo>
                        <a:pt x="232" y="0"/>
                        <a:pt x="129" y="58"/>
                        <a:pt x="82" y="139"/>
                      </a:cubicBezTo>
                      <a:cubicBezTo>
                        <a:pt x="1" y="279"/>
                        <a:pt x="61" y="427"/>
                        <a:pt x="180" y="515"/>
                      </a:cubicBezTo>
                      <a:lnTo>
                        <a:pt x="990" y="1109"/>
                      </a:lnTo>
                      <a:cubicBezTo>
                        <a:pt x="1028" y="1137"/>
                        <a:pt x="1073" y="1149"/>
                        <a:pt x="1118" y="1149"/>
                      </a:cubicBezTo>
                      <a:cubicBezTo>
                        <a:pt x="1217" y="1149"/>
                        <a:pt x="1319" y="1092"/>
                        <a:pt x="1366" y="1010"/>
                      </a:cubicBezTo>
                      <a:cubicBezTo>
                        <a:pt x="1448" y="872"/>
                        <a:pt x="1388" y="722"/>
                        <a:pt x="1267" y="634"/>
                      </a:cubicBezTo>
                      <a:lnTo>
                        <a:pt x="458" y="40"/>
                      </a:lnTo>
                      <a:cubicBezTo>
                        <a:pt x="420" y="13"/>
                        <a:pt x="375" y="0"/>
                        <a:pt x="33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5" name="Google Shape;13590;p23">
                  <a:extLst>
                    <a:ext uri="{FF2B5EF4-FFF2-40B4-BE49-F238E27FC236}">
                      <a16:creationId xmlns:a16="http://schemas.microsoft.com/office/drawing/2014/main" id="{54110088-B356-416E-A694-8D78FA3A2869}"/>
                    </a:ext>
                  </a:extLst>
                </p:cNvPr>
                <p:cNvSpPr/>
                <p:nvPr/>
              </p:nvSpPr>
              <p:spPr>
                <a:xfrm rot="1271479">
                  <a:off x="2388136" y="2983942"/>
                  <a:ext cx="11060" cy="36306"/>
                </a:xfrm>
                <a:custGeom>
                  <a:avLst/>
                  <a:gdLst/>
                  <a:ahLst/>
                  <a:cxnLst/>
                  <a:rect l="l" t="t" r="r" b="b"/>
                  <a:pathLst>
                    <a:path w="695" h="2281" extrusionOk="0">
                      <a:moveTo>
                        <a:pt x="269" y="1"/>
                      </a:moveTo>
                      <a:cubicBezTo>
                        <a:pt x="132" y="1"/>
                        <a:pt x="1" y="88"/>
                        <a:pt x="12" y="265"/>
                      </a:cubicBezTo>
                      <a:cubicBezTo>
                        <a:pt x="53" y="848"/>
                        <a:pt x="93" y="1431"/>
                        <a:pt x="133" y="2016"/>
                      </a:cubicBezTo>
                      <a:cubicBezTo>
                        <a:pt x="145" y="2192"/>
                        <a:pt x="289" y="2280"/>
                        <a:pt x="426" y="2280"/>
                      </a:cubicBezTo>
                      <a:cubicBezTo>
                        <a:pt x="564" y="2280"/>
                        <a:pt x="695" y="2192"/>
                        <a:pt x="683" y="2016"/>
                      </a:cubicBezTo>
                      <a:cubicBezTo>
                        <a:pt x="642" y="1433"/>
                        <a:pt x="602" y="849"/>
                        <a:pt x="562" y="265"/>
                      </a:cubicBezTo>
                      <a:cubicBezTo>
                        <a:pt x="551" y="89"/>
                        <a:pt x="407" y="1"/>
                        <a:pt x="26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6" name="Google Shape;13591;p23">
                  <a:extLst>
                    <a:ext uri="{FF2B5EF4-FFF2-40B4-BE49-F238E27FC236}">
                      <a16:creationId xmlns:a16="http://schemas.microsoft.com/office/drawing/2014/main" id="{27F7B9D2-E099-4048-AE46-89A8845E2A7E}"/>
                    </a:ext>
                  </a:extLst>
                </p:cNvPr>
                <p:cNvSpPr/>
                <p:nvPr/>
              </p:nvSpPr>
              <p:spPr>
                <a:xfrm rot="1271479">
                  <a:off x="2374577" y="3032498"/>
                  <a:ext cx="10073" cy="23812"/>
                </a:xfrm>
                <a:custGeom>
                  <a:avLst/>
                  <a:gdLst/>
                  <a:ahLst/>
                  <a:cxnLst/>
                  <a:rect l="l" t="t" r="r" b="b"/>
                  <a:pathLst>
                    <a:path w="633" h="1496" extrusionOk="0">
                      <a:moveTo>
                        <a:pt x="363" y="1"/>
                      </a:moveTo>
                      <a:cubicBezTo>
                        <a:pt x="225" y="1"/>
                        <a:pt x="82" y="89"/>
                        <a:pt x="71" y="265"/>
                      </a:cubicBezTo>
                      <a:lnTo>
                        <a:pt x="12" y="1232"/>
                      </a:lnTo>
                      <a:cubicBezTo>
                        <a:pt x="1" y="1408"/>
                        <a:pt x="133" y="1496"/>
                        <a:pt x="270" y="1496"/>
                      </a:cubicBezTo>
                      <a:cubicBezTo>
                        <a:pt x="408" y="1496"/>
                        <a:pt x="551" y="1408"/>
                        <a:pt x="562" y="1232"/>
                      </a:cubicBezTo>
                      <a:lnTo>
                        <a:pt x="621" y="265"/>
                      </a:lnTo>
                      <a:cubicBezTo>
                        <a:pt x="632" y="89"/>
                        <a:pt x="500" y="1"/>
                        <a:pt x="36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7" name="Google Shape;13592;p23">
                  <a:extLst>
                    <a:ext uri="{FF2B5EF4-FFF2-40B4-BE49-F238E27FC236}">
                      <a16:creationId xmlns:a16="http://schemas.microsoft.com/office/drawing/2014/main" id="{12DF2B1E-6B77-4C36-A9B2-B2EBD88440B6}"/>
                    </a:ext>
                  </a:extLst>
                </p:cNvPr>
                <p:cNvSpPr/>
                <p:nvPr/>
              </p:nvSpPr>
              <p:spPr>
                <a:xfrm rot="1271479">
                  <a:off x="2454247" y="2944644"/>
                  <a:ext cx="39657" cy="10808"/>
                </a:xfrm>
                <a:custGeom>
                  <a:avLst/>
                  <a:gdLst/>
                  <a:ahLst/>
                  <a:cxnLst/>
                  <a:rect l="l" t="t" r="r" b="b"/>
                  <a:pathLst>
                    <a:path w="2492" h="679" extrusionOk="0">
                      <a:moveTo>
                        <a:pt x="2160" y="0"/>
                      </a:moveTo>
                      <a:cubicBezTo>
                        <a:pt x="2153" y="0"/>
                        <a:pt x="2145" y="0"/>
                        <a:pt x="2137" y="1"/>
                      </a:cubicBezTo>
                      <a:lnTo>
                        <a:pt x="354" y="127"/>
                      </a:lnTo>
                      <a:cubicBezTo>
                        <a:pt x="10" y="151"/>
                        <a:pt x="0" y="678"/>
                        <a:pt x="331" y="678"/>
                      </a:cubicBezTo>
                      <a:cubicBezTo>
                        <a:pt x="338" y="678"/>
                        <a:pt x="346" y="678"/>
                        <a:pt x="354" y="677"/>
                      </a:cubicBezTo>
                      <a:lnTo>
                        <a:pt x="2137" y="551"/>
                      </a:lnTo>
                      <a:cubicBezTo>
                        <a:pt x="2481" y="527"/>
                        <a:pt x="2491" y="0"/>
                        <a:pt x="216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8" name="Google Shape;13593;p23">
                  <a:extLst>
                    <a:ext uri="{FF2B5EF4-FFF2-40B4-BE49-F238E27FC236}">
                      <a16:creationId xmlns:a16="http://schemas.microsoft.com/office/drawing/2014/main" id="{5BA6A373-4A3F-4E4F-894F-4D1DC0BF48A7}"/>
                    </a:ext>
                  </a:extLst>
                </p:cNvPr>
                <p:cNvSpPr/>
                <p:nvPr/>
              </p:nvSpPr>
              <p:spPr>
                <a:xfrm rot="1271479">
                  <a:off x="2506293" y="2952809"/>
                  <a:ext cx="21611" cy="10441"/>
                </a:xfrm>
                <a:custGeom>
                  <a:avLst/>
                  <a:gdLst/>
                  <a:ahLst/>
                  <a:cxnLst/>
                  <a:rect l="l" t="t" r="r" b="b"/>
                  <a:pathLst>
                    <a:path w="1358" h="656" extrusionOk="0">
                      <a:moveTo>
                        <a:pt x="1042" y="0"/>
                      </a:moveTo>
                      <a:cubicBezTo>
                        <a:pt x="1022" y="0"/>
                        <a:pt x="1002" y="2"/>
                        <a:pt x="983" y="5"/>
                      </a:cubicBezTo>
                      <a:lnTo>
                        <a:pt x="228" y="120"/>
                      </a:lnTo>
                      <a:cubicBezTo>
                        <a:pt x="81" y="144"/>
                        <a:pt x="0" y="327"/>
                        <a:pt x="36" y="459"/>
                      </a:cubicBezTo>
                      <a:cubicBezTo>
                        <a:pt x="74" y="594"/>
                        <a:pt x="189" y="656"/>
                        <a:pt x="315" y="656"/>
                      </a:cubicBezTo>
                      <a:cubicBezTo>
                        <a:pt x="335" y="656"/>
                        <a:pt x="355" y="654"/>
                        <a:pt x="375" y="651"/>
                      </a:cubicBezTo>
                      <a:lnTo>
                        <a:pt x="1129" y="536"/>
                      </a:lnTo>
                      <a:cubicBezTo>
                        <a:pt x="1276" y="514"/>
                        <a:pt x="1357" y="329"/>
                        <a:pt x="1320" y="197"/>
                      </a:cubicBezTo>
                      <a:cubicBezTo>
                        <a:pt x="1283" y="62"/>
                        <a:pt x="1168" y="0"/>
                        <a:pt x="104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99" name="Google Shape;13594;p23">
                  <a:extLst>
                    <a:ext uri="{FF2B5EF4-FFF2-40B4-BE49-F238E27FC236}">
                      <a16:creationId xmlns:a16="http://schemas.microsoft.com/office/drawing/2014/main" id="{DCB16967-93B9-4B7D-BE45-306DB998528F}"/>
                    </a:ext>
                  </a:extLst>
                </p:cNvPr>
                <p:cNvSpPr/>
                <p:nvPr/>
              </p:nvSpPr>
              <p:spPr>
                <a:xfrm rot="1271479">
                  <a:off x="2571126" y="2667051"/>
                  <a:ext cx="55443" cy="19960"/>
                </a:xfrm>
                <a:custGeom>
                  <a:avLst/>
                  <a:gdLst/>
                  <a:ahLst/>
                  <a:cxnLst/>
                  <a:rect l="l" t="t" r="r" b="b"/>
                  <a:pathLst>
                    <a:path w="3484" h="1254" extrusionOk="0">
                      <a:moveTo>
                        <a:pt x="418" y="1"/>
                      </a:moveTo>
                      <a:cubicBezTo>
                        <a:pt x="113" y="1"/>
                        <a:pt x="0" y="475"/>
                        <a:pt x="329" y="537"/>
                      </a:cubicBezTo>
                      <a:cubicBezTo>
                        <a:pt x="1245" y="709"/>
                        <a:pt x="2149" y="943"/>
                        <a:pt x="3034" y="1238"/>
                      </a:cubicBezTo>
                      <a:cubicBezTo>
                        <a:pt x="3066" y="1249"/>
                        <a:pt x="3096" y="1253"/>
                        <a:pt x="3124" y="1253"/>
                      </a:cubicBezTo>
                      <a:cubicBezTo>
                        <a:pt x="3394" y="1253"/>
                        <a:pt x="3483" y="808"/>
                        <a:pt x="3181" y="707"/>
                      </a:cubicBezTo>
                      <a:cubicBezTo>
                        <a:pt x="2296" y="412"/>
                        <a:pt x="1392" y="178"/>
                        <a:pt x="475" y="6"/>
                      </a:cubicBezTo>
                      <a:cubicBezTo>
                        <a:pt x="456" y="3"/>
                        <a:pt x="436" y="1"/>
                        <a:pt x="418"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0" name="Google Shape;13595;p23">
                  <a:extLst>
                    <a:ext uri="{FF2B5EF4-FFF2-40B4-BE49-F238E27FC236}">
                      <a16:creationId xmlns:a16="http://schemas.microsoft.com/office/drawing/2014/main" id="{1CC80EFE-1588-41FF-8701-BEC6540A96C8}"/>
                    </a:ext>
                  </a:extLst>
                </p:cNvPr>
                <p:cNvSpPr/>
                <p:nvPr/>
              </p:nvSpPr>
              <p:spPr>
                <a:xfrm rot="1271479">
                  <a:off x="2623109" y="2701546"/>
                  <a:ext cx="23743" cy="15758"/>
                </a:xfrm>
                <a:custGeom>
                  <a:avLst/>
                  <a:gdLst/>
                  <a:ahLst/>
                  <a:cxnLst/>
                  <a:rect l="l" t="t" r="r" b="b"/>
                  <a:pathLst>
                    <a:path w="1492" h="990" extrusionOk="0">
                      <a:moveTo>
                        <a:pt x="306" y="0"/>
                      </a:moveTo>
                      <a:cubicBezTo>
                        <a:pt x="189" y="0"/>
                        <a:pt x="72" y="98"/>
                        <a:pt x="43" y="206"/>
                      </a:cubicBezTo>
                      <a:cubicBezTo>
                        <a:pt x="0" y="363"/>
                        <a:pt x="96" y="490"/>
                        <a:pt x="235" y="545"/>
                      </a:cubicBezTo>
                      <a:cubicBezTo>
                        <a:pt x="494" y="649"/>
                        <a:pt x="741" y="782"/>
                        <a:pt x="971" y="942"/>
                      </a:cubicBezTo>
                      <a:cubicBezTo>
                        <a:pt x="1020" y="975"/>
                        <a:pt x="1069" y="989"/>
                        <a:pt x="1115" y="989"/>
                      </a:cubicBezTo>
                      <a:cubicBezTo>
                        <a:pt x="1341" y="989"/>
                        <a:pt x="1492" y="631"/>
                        <a:pt x="1249" y="467"/>
                      </a:cubicBezTo>
                      <a:cubicBezTo>
                        <a:pt x="977" y="284"/>
                        <a:pt x="686" y="132"/>
                        <a:pt x="380" y="14"/>
                      </a:cubicBezTo>
                      <a:cubicBezTo>
                        <a:pt x="356" y="5"/>
                        <a:pt x="331" y="0"/>
                        <a:pt x="30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1" name="Google Shape;13596;p23">
                  <a:extLst>
                    <a:ext uri="{FF2B5EF4-FFF2-40B4-BE49-F238E27FC236}">
                      <a16:creationId xmlns:a16="http://schemas.microsoft.com/office/drawing/2014/main" id="{25DBC199-9F34-4383-AF66-338A2CDAA1B6}"/>
                    </a:ext>
                  </a:extLst>
                </p:cNvPr>
                <p:cNvSpPr/>
                <p:nvPr/>
              </p:nvSpPr>
              <p:spPr>
                <a:xfrm rot="1271479">
                  <a:off x="2573208" y="2549709"/>
                  <a:ext cx="9103" cy="51173"/>
                </a:xfrm>
                <a:custGeom>
                  <a:avLst/>
                  <a:gdLst/>
                  <a:ahLst/>
                  <a:cxnLst/>
                  <a:rect l="l" t="t" r="r" b="b"/>
                  <a:pathLst>
                    <a:path w="572" h="3215" extrusionOk="0">
                      <a:moveTo>
                        <a:pt x="297" y="0"/>
                      </a:moveTo>
                      <a:cubicBezTo>
                        <a:pt x="159" y="0"/>
                        <a:pt x="21" y="89"/>
                        <a:pt x="20" y="266"/>
                      </a:cubicBezTo>
                      <a:cubicBezTo>
                        <a:pt x="13" y="1161"/>
                        <a:pt x="8" y="2054"/>
                        <a:pt x="2" y="2948"/>
                      </a:cubicBezTo>
                      <a:cubicBezTo>
                        <a:pt x="1" y="3125"/>
                        <a:pt x="138" y="3214"/>
                        <a:pt x="276" y="3214"/>
                      </a:cubicBezTo>
                      <a:cubicBezTo>
                        <a:pt x="413" y="3214"/>
                        <a:pt x="550" y="3126"/>
                        <a:pt x="551" y="2948"/>
                      </a:cubicBezTo>
                      <a:cubicBezTo>
                        <a:pt x="558" y="2054"/>
                        <a:pt x="563" y="1161"/>
                        <a:pt x="570" y="266"/>
                      </a:cubicBezTo>
                      <a:cubicBezTo>
                        <a:pt x="572" y="89"/>
                        <a:pt x="435" y="0"/>
                        <a:pt x="29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2" name="Google Shape;13597;p23">
                  <a:extLst>
                    <a:ext uri="{FF2B5EF4-FFF2-40B4-BE49-F238E27FC236}">
                      <a16:creationId xmlns:a16="http://schemas.microsoft.com/office/drawing/2014/main" id="{BCF4E9AB-285A-4137-BA00-94B7506B5AE2}"/>
                    </a:ext>
                  </a:extLst>
                </p:cNvPr>
                <p:cNvSpPr/>
                <p:nvPr/>
              </p:nvSpPr>
              <p:spPr>
                <a:xfrm rot="1271479">
                  <a:off x="2586574" y="2520381"/>
                  <a:ext cx="12047" cy="20580"/>
                </a:xfrm>
                <a:custGeom>
                  <a:avLst/>
                  <a:gdLst/>
                  <a:ahLst/>
                  <a:cxnLst/>
                  <a:rect l="l" t="t" r="r" b="b"/>
                  <a:pathLst>
                    <a:path w="757" h="1293" extrusionOk="0">
                      <a:moveTo>
                        <a:pt x="336" y="0"/>
                      </a:moveTo>
                      <a:cubicBezTo>
                        <a:pt x="172" y="0"/>
                        <a:pt x="0" y="135"/>
                        <a:pt x="54" y="342"/>
                      </a:cubicBezTo>
                      <a:cubicBezTo>
                        <a:pt x="113" y="564"/>
                        <a:pt x="157" y="789"/>
                        <a:pt x="189" y="1019"/>
                      </a:cubicBezTo>
                      <a:cubicBezTo>
                        <a:pt x="206" y="1165"/>
                        <a:pt x="301" y="1293"/>
                        <a:pt x="463" y="1293"/>
                      </a:cubicBezTo>
                      <a:cubicBezTo>
                        <a:pt x="596" y="1293"/>
                        <a:pt x="757" y="1165"/>
                        <a:pt x="737" y="1019"/>
                      </a:cubicBezTo>
                      <a:lnTo>
                        <a:pt x="739" y="1019"/>
                      </a:lnTo>
                      <a:cubicBezTo>
                        <a:pt x="704" y="741"/>
                        <a:pt x="652" y="467"/>
                        <a:pt x="584" y="195"/>
                      </a:cubicBezTo>
                      <a:cubicBezTo>
                        <a:pt x="549" y="59"/>
                        <a:pt x="444" y="0"/>
                        <a:pt x="33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3" name="Google Shape;13598;p23">
                  <a:extLst>
                    <a:ext uri="{FF2B5EF4-FFF2-40B4-BE49-F238E27FC236}">
                      <a16:creationId xmlns:a16="http://schemas.microsoft.com/office/drawing/2014/main" id="{814CB520-3ECA-4FF9-87D1-6CB1265CEAEF}"/>
                    </a:ext>
                  </a:extLst>
                </p:cNvPr>
                <p:cNvSpPr/>
                <p:nvPr/>
              </p:nvSpPr>
              <p:spPr>
                <a:xfrm rot="1271479">
                  <a:off x="2235681" y="2496759"/>
                  <a:ext cx="42282" cy="37054"/>
                </a:xfrm>
                <a:custGeom>
                  <a:avLst/>
                  <a:gdLst/>
                  <a:ahLst/>
                  <a:cxnLst/>
                  <a:rect l="l" t="t" r="r" b="b"/>
                  <a:pathLst>
                    <a:path w="2657" h="2328" extrusionOk="0">
                      <a:moveTo>
                        <a:pt x="1328" y="0"/>
                      </a:moveTo>
                      <a:cubicBezTo>
                        <a:pt x="1124" y="0"/>
                        <a:pt x="917" y="54"/>
                        <a:pt x="729" y="166"/>
                      </a:cubicBezTo>
                      <a:cubicBezTo>
                        <a:pt x="179" y="498"/>
                        <a:pt x="1" y="1212"/>
                        <a:pt x="332" y="1763"/>
                      </a:cubicBezTo>
                      <a:cubicBezTo>
                        <a:pt x="550" y="2126"/>
                        <a:pt x="935" y="2327"/>
                        <a:pt x="1330" y="2327"/>
                      </a:cubicBezTo>
                      <a:cubicBezTo>
                        <a:pt x="1534" y="2327"/>
                        <a:pt x="1741" y="2274"/>
                        <a:pt x="1928" y="2161"/>
                      </a:cubicBezTo>
                      <a:cubicBezTo>
                        <a:pt x="2479" y="1830"/>
                        <a:pt x="2657" y="1116"/>
                        <a:pt x="2326" y="564"/>
                      </a:cubicBezTo>
                      <a:cubicBezTo>
                        <a:pt x="2108" y="201"/>
                        <a:pt x="1723" y="0"/>
                        <a:pt x="132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4" name="Google Shape;13599;p23">
                  <a:extLst>
                    <a:ext uri="{FF2B5EF4-FFF2-40B4-BE49-F238E27FC236}">
                      <a16:creationId xmlns:a16="http://schemas.microsoft.com/office/drawing/2014/main" id="{CA13E03C-9FCB-4371-9EF0-F153F2D8380F}"/>
                    </a:ext>
                  </a:extLst>
                </p:cNvPr>
                <p:cNvSpPr/>
                <p:nvPr/>
              </p:nvSpPr>
              <p:spPr>
                <a:xfrm rot="1271479">
                  <a:off x="2152774" y="2767913"/>
                  <a:ext cx="38718" cy="37054"/>
                </a:xfrm>
                <a:custGeom>
                  <a:avLst/>
                  <a:gdLst/>
                  <a:ahLst/>
                  <a:cxnLst/>
                  <a:rect l="l" t="t" r="r" b="b"/>
                  <a:pathLst>
                    <a:path w="2433" h="2328" extrusionOk="0">
                      <a:moveTo>
                        <a:pt x="1255" y="1"/>
                      </a:moveTo>
                      <a:cubicBezTo>
                        <a:pt x="1242" y="1"/>
                        <a:pt x="1230" y="1"/>
                        <a:pt x="1217" y="1"/>
                      </a:cubicBezTo>
                      <a:cubicBezTo>
                        <a:pt x="746" y="16"/>
                        <a:pt x="332" y="313"/>
                        <a:pt x="166" y="753"/>
                      </a:cubicBezTo>
                      <a:cubicBezTo>
                        <a:pt x="0" y="1193"/>
                        <a:pt x="115" y="1690"/>
                        <a:pt x="458" y="2013"/>
                      </a:cubicBezTo>
                      <a:cubicBezTo>
                        <a:pt x="678" y="2219"/>
                        <a:pt x="964" y="2327"/>
                        <a:pt x="1253" y="2327"/>
                      </a:cubicBezTo>
                      <a:cubicBezTo>
                        <a:pt x="1416" y="2327"/>
                        <a:pt x="1579" y="2293"/>
                        <a:pt x="1733" y="2224"/>
                      </a:cubicBezTo>
                      <a:cubicBezTo>
                        <a:pt x="2162" y="2030"/>
                        <a:pt x="2433" y="1597"/>
                        <a:pt x="2417" y="1128"/>
                      </a:cubicBezTo>
                      <a:cubicBezTo>
                        <a:pt x="2397"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5" name="Google Shape;13600;p23">
                  <a:extLst>
                    <a:ext uri="{FF2B5EF4-FFF2-40B4-BE49-F238E27FC236}">
                      <a16:creationId xmlns:a16="http://schemas.microsoft.com/office/drawing/2014/main" id="{C3B5939C-BE7C-47F8-B3A9-956D01DB3FB0}"/>
                    </a:ext>
                  </a:extLst>
                </p:cNvPr>
                <p:cNvSpPr/>
                <p:nvPr/>
              </p:nvSpPr>
              <p:spPr>
                <a:xfrm rot="1271479">
                  <a:off x="2316450" y="2741714"/>
                  <a:ext cx="38734" cy="37038"/>
                </a:xfrm>
                <a:custGeom>
                  <a:avLst/>
                  <a:gdLst/>
                  <a:ahLst/>
                  <a:cxnLst/>
                  <a:rect l="l" t="t" r="r" b="b"/>
                  <a:pathLst>
                    <a:path w="2434" h="2327" extrusionOk="0">
                      <a:moveTo>
                        <a:pt x="1258" y="1"/>
                      </a:moveTo>
                      <a:cubicBezTo>
                        <a:pt x="1244" y="1"/>
                        <a:pt x="1231" y="1"/>
                        <a:pt x="1218" y="1"/>
                      </a:cubicBezTo>
                      <a:cubicBezTo>
                        <a:pt x="747" y="16"/>
                        <a:pt x="333" y="313"/>
                        <a:pt x="167" y="753"/>
                      </a:cubicBezTo>
                      <a:cubicBezTo>
                        <a:pt x="1" y="1194"/>
                        <a:pt x="116" y="1690"/>
                        <a:pt x="459" y="2013"/>
                      </a:cubicBezTo>
                      <a:cubicBezTo>
                        <a:pt x="679" y="2219"/>
                        <a:pt x="965" y="2327"/>
                        <a:pt x="1255" y="2327"/>
                      </a:cubicBezTo>
                      <a:cubicBezTo>
                        <a:pt x="1417" y="2327"/>
                        <a:pt x="1580" y="2293"/>
                        <a:pt x="1733" y="2224"/>
                      </a:cubicBezTo>
                      <a:cubicBezTo>
                        <a:pt x="2163" y="2029"/>
                        <a:pt x="2433" y="1597"/>
                        <a:pt x="2418" y="1126"/>
                      </a:cubicBezTo>
                      <a:cubicBezTo>
                        <a:pt x="2398" y="498"/>
                        <a:pt x="1882" y="1"/>
                        <a:pt x="1258"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6" name="Google Shape;13601;p23">
                  <a:extLst>
                    <a:ext uri="{FF2B5EF4-FFF2-40B4-BE49-F238E27FC236}">
                      <a16:creationId xmlns:a16="http://schemas.microsoft.com/office/drawing/2014/main" id="{D1BCEB1B-86FE-4E0B-89C0-1F5B1961AC68}"/>
                    </a:ext>
                  </a:extLst>
                </p:cNvPr>
                <p:cNvSpPr/>
                <p:nvPr/>
              </p:nvSpPr>
              <p:spPr>
                <a:xfrm rot="1271479">
                  <a:off x="2373529" y="2579386"/>
                  <a:ext cx="38718" cy="37038"/>
                </a:xfrm>
                <a:custGeom>
                  <a:avLst/>
                  <a:gdLst/>
                  <a:ahLst/>
                  <a:cxnLst/>
                  <a:rect l="l" t="t" r="r" b="b"/>
                  <a:pathLst>
                    <a:path w="2433" h="2327" extrusionOk="0">
                      <a:moveTo>
                        <a:pt x="1257" y="0"/>
                      </a:moveTo>
                      <a:cubicBezTo>
                        <a:pt x="1244" y="0"/>
                        <a:pt x="1231" y="0"/>
                        <a:pt x="1217" y="1"/>
                      </a:cubicBezTo>
                      <a:cubicBezTo>
                        <a:pt x="747" y="16"/>
                        <a:pt x="332" y="312"/>
                        <a:pt x="166" y="753"/>
                      </a:cubicBezTo>
                      <a:cubicBezTo>
                        <a:pt x="0" y="1193"/>
                        <a:pt x="116" y="1690"/>
                        <a:pt x="458" y="2012"/>
                      </a:cubicBezTo>
                      <a:cubicBezTo>
                        <a:pt x="680" y="2218"/>
                        <a:pt x="965" y="2326"/>
                        <a:pt x="1256" y="2326"/>
                      </a:cubicBezTo>
                      <a:cubicBezTo>
                        <a:pt x="1417" y="2326"/>
                        <a:pt x="1581" y="2293"/>
                        <a:pt x="1734" y="2223"/>
                      </a:cubicBezTo>
                      <a:cubicBezTo>
                        <a:pt x="2162" y="2029"/>
                        <a:pt x="2433" y="1596"/>
                        <a:pt x="2418" y="1126"/>
                      </a:cubicBezTo>
                      <a:cubicBezTo>
                        <a:pt x="2398" y="497"/>
                        <a:pt x="1882" y="0"/>
                        <a:pt x="125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7" name="Google Shape;13602;p23">
                  <a:extLst>
                    <a:ext uri="{FF2B5EF4-FFF2-40B4-BE49-F238E27FC236}">
                      <a16:creationId xmlns:a16="http://schemas.microsoft.com/office/drawing/2014/main" id="{2177B072-15B9-4C74-9612-83C1E48E1204}"/>
                    </a:ext>
                  </a:extLst>
                </p:cNvPr>
                <p:cNvSpPr/>
                <p:nvPr/>
              </p:nvSpPr>
              <p:spPr>
                <a:xfrm rot="1271479">
                  <a:off x="2156854" y="2862980"/>
                  <a:ext cx="38734" cy="37054"/>
                </a:xfrm>
                <a:custGeom>
                  <a:avLst/>
                  <a:gdLst/>
                  <a:ahLst/>
                  <a:cxnLst/>
                  <a:rect l="l" t="t" r="r" b="b"/>
                  <a:pathLst>
                    <a:path w="2434" h="2328" extrusionOk="0">
                      <a:moveTo>
                        <a:pt x="1255" y="0"/>
                      </a:moveTo>
                      <a:cubicBezTo>
                        <a:pt x="1243" y="0"/>
                        <a:pt x="1230" y="0"/>
                        <a:pt x="1218" y="1"/>
                      </a:cubicBezTo>
                      <a:cubicBezTo>
                        <a:pt x="747" y="16"/>
                        <a:pt x="333" y="314"/>
                        <a:pt x="167" y="754"/>
                      </a:cubicBezTo>
                      <a:cubicBezTo>
                        <a:pt x="1" y="1194"/>
                        <a:pt x="116" y="1691"/>
                        <a:pt x="459" y="2012"/>
                      </a:cubicBezTo>
                      <a:cubicBezTo>
                        <a:pt x="680" y="2219"/>
                        <a:pt x="966" y="2328"/>
                        <a:pt x="1256" y="2328"/>
                      </a:cubicBezTo>
                      <a:cubicBezTo>
                        <a:pt x="1418" y="2328"/>
                        <a:pt x="1581" y="2294"/>
                        <a:pt x="1735" y="2225"/>
                      </a:cubicBezTo>
                      <a:cubicBezTo>
                        <a:pt x="2163" y="2030"/>
                        <a:pt x="2433" y="1598"/>
                        <a:pt x="2418" y="1127"/>
                      </a:cubicBezTo>
                      <a:cubicBezTo>
                        <a:pt x="2398" y="498"/>
                        <a:pt x="1881" y="0"/>
                        <a:pt x="1255"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8" name="Google Shape;13603;p23">
                  <a:extLst>
                    <a:ext uri="{FF2B5EF4-FFF2-40B4-BE49-F238E27FC236}">
                      <a16:creationId xmlns:a16="http://schemas.microsoft.com/office/drawing/2014/main" id="{807D74D9-7F4D-41D9-968E-BD8B9F1878C3}"/>
                    </a:ext>
                  </a:extLst>
                </p:cNvPr>
                <p:cNvSpPr/>
                <p:nvPr/>
              </p:nvSpPr>
              <p:spPr>
                <a:xfrm rot="1271479">
                  <a:off x="2077499" y="2570393"/>
                  <a:ext cx="38734" cy="37054"/>
                </a:xfrm>
                <a:custGeom>
                  <a:avLst/>
                  <a:gdLst/>
                  <a:ahLst/>
                  <a:cxnLst/>
                  <a:rect l="l" t="t" r="r" b="b"/>
                  <a:pathLst>
                    <a:path w="2434" h="2328" extrusionOk="0">
                      <a:moveTo>
                        <a:pt x="1256" y="0"/>
                      </a:moveTo>
                      <a:cubicBezTo>
                        <a:pt x="1243" y="0"/>
                        <a:pt x="1231"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09" name="Google Shape;13604;p23">
                  <a:extLst>
                    <a:ext uri="{FF2B5EF4-FFF2-40B4-BE49-F238E27FC236}">
                      <a16:creationId xmlns:a16="http://schemas.microsoft.com/office/drawing/2014/main" id="{A1D14C21-A161-4E84-B2EF-B573E3EADAAB}"/>
                    </a:ext>
                  </a:extLst>
                </p:cNvPr>
                <p:cNvSpPr/>
                <p:nvPr/>
              </p:nvSpPr>
              <p:spPr>
                <a:xfrm rot="1271479">
                  <a:off x="2139709" y="2491398"/>
                  <a:ext cx="38718" cy="37054"/>
                </a:xfrm>
                <a:custGeom>
                  <a:avLst/>
                  <a:gdLst/>
                  <a:ahLst/>
                  <a:cxnLst/>
                  <a:rect l="l" t="t" r="r" b="b"/>
                  <a:pathLst>
                    <a:path w="2433" h="2328" extrusionOk="0">
                      <a:moveTo>
                        <a:pt x="1255" y="1"/>
                      </a:moveTo>
                      <a:cubicBezTo>
                        <a:pt x="1243" y="1"/>
                        <a:pt x="1230" y="1"/>
                        <a:pt x="1217" y="1"/>
                      </a:cubicBezTo>
                      <a:cubicBezTo>
                        <a:pt x="747" y="16"/>
                        <a:pt x="332" y="314"/>
                        <a:pt x="166" y="754"/>
                      </a:cubicBezTo>
                      <a:cubicBezTo>
                        <a:pt x="0" y="1193"/>
                        <a:pt x="116" y="1692"/>
                        <a:pt x="459" y="2013"/>
                      </a:cubicBezTo>
                      <a:cubicBezTo>
                        <a:pt x="679" y="2219"/>
                        <a:pt x="965" y="2328"/>
                        <a:pt x="1255" y="2328"/>
                      </a:cubicBezTo>
                      <a:cubicBezTo>
                        <a:pt x="1417" y="2328"/>
                        <a:pt x="1580" y="2294"/>
                        <a:pt x="1735" y="2224"/>
                      </a:cubicBezTo>
                      <a:cubicBezTo>
                        <a:pt x="2163" y="2030"/>
                        <a:pt x="2433" y="1598"/>
                        <a:pt x="2418" y="1128"/>
                      </a:cubicBezTo>
                      <a:cubicBezTo>
                        <a:pt x="2398"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10" name="Google Shape;13605;p23">
                  <a:extLst>
                    <a:ext uri="{FF2B5EF4-FFF2-40B4-BE49-F238E27FC236}">
                      <a16:creationId xmlns:a16="http://schemas.microsoft.com/office/drawing/2014/main" id="{00B5B3DB-B878-4FC4-9A9F-B8297A897325}"/>
                    </a:ext>
                  </a:extLst>
                </p:cNvPr>
                <p:cNvSpPr/>
                <p:nvPr/>
              </p:nvSpPr>
              <p:spPr>
                <a:xfrm rot="1271479">
                  <a:off x="2208346" y="2689321"/>
                  <a:ext cx="38734" cy="37038"/>
                </a:xfrm>
                <a:custGeom>
                  <a:avLst/>
                  <a:gdLst/>
                  <a:ahLst/>
                  <a:cxnLst/>
                  <a:rect l="l" t="t" r="r" b="b"/>
                  <a:pathLst>
                    <a:path w="2434" h="2327" extrusionOk="0">
                      <a:moveTo>
                        <a:pt x="1256" y="0"/>
                      </a:moveTo>
                      <a:cubicBezTo>
                        <a:pt x="1243" y="0"/>
                        <a:pt x="1230" y="0"/>
                        <a:pt x="1218" y="1"/>
                      </a:cubicBezTo>
                      <a:cubicBezTo>
                        <a:pt x="747" y="16"/>
                        <a:pt x="333" y="312"/>
                        <a:pt x="167" y="753"/>
                      </a:cubicBezTo>
                      <a:cubicBezTo>
                        <a:pt x="1" y="1193"/>
                        <a:pt x="116" y="1690"/>
                        <a:pt x="459" y="2012"/>
                      </a:cubicBezTo>
                      <a:cubicBezTo>
                        <a:pt x="680" y="2219"/>
                        <a:pt x="965" y="2327"/>
                        <a:pt x="1255" y="2327"/>
                      </a:cubicBezTo>
                      <a:cubicBezTo>
                        <a:pt x="1417" y="2327"/>
                        <a:pt x="1581" y="2293"/>
                        <a:pt x="1735" y="2223"/>
                      </a:cubicBezTo>
                      <a:cubicBezTo>
                        <a:pt x="2163" y="2030"/>
                        <a:pt x="2433" y="1596"/>
                        <a:pt x="2418" y="1127"/>
                      </a:cubicBezTo>
                      <a:cubicBezTo>
                        <a:pt x="2398" y="496"/>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11" name="Google Shape;13606;p23">
                  <a:extLst>
                    <a:ext uri="{FF2B5EF4-FFF2-40B4-BE49-F238E27FC236}">
                      <a16:creationId xmlns:a16="http://schemas.microsoft.com/office/drawing/2014/main" id="{6CEF6238-431A-4AAE-8D5D-1AD330E5D606}"/>
                    </a:ext>
                  </a:extLst>
                </p:cNvPr>
                <p:cNvSpPr/>
                <p:nvPr/>
              </p:nvSpPr>
              <p:spPr>
                <a:xfrm rot="1271479">
                  <a:off x="2364166" y="2820626"/>
                  <a:ext cx="18332" cy="17509"/>
                </a:xfrm>
                <a:custGeom>
                  <a:avLst/>
                  <a:gdLst/>
                  <a:ahLst/>
                  <a:cxnLst/>
                  <a:rect l="l" t="t" r="r" b="b"/>
                  <a:pathLst>
                    <a:path w="1152" h="1100" extrusionOk="0">
                      <a:moveTo>
                        <a:pt x="596" y="0"/>
                      </a:moveTo>
                      <a:cubicBezTo>
                        <a:pt x="590" y="0"/>
                        <a:pt x="583" y="0"/>
                        <a:pt x="576" y="1"/>
                      </a:cubicBezTo>
                      <a:cubicBezTo>
                        <a:pt x="354" y="8"/>
                        <a:pt x="158" y="147"/>
                        <a:pt x="78" y="356"/>
                      </a:cubicBezTo>
                      <a:cubicBezTo>
                        <a:pt x="0" y="565"/>
                        <a:pt x="55" y="799"/>
                        <a:pt x="217" y="951"/>
                      </a:cubicBezTo>
                      <a:cubicBezTo>
                        <a:pt x="321" y="1049"/>
                        <a:pt x="456" y="1100"/>
                        <a:pt x="592" y="1100"/>
                      </a:cubicBezTo>
                      <a:cubicBezTo>
                        <a:pt x="670" y="1100"/>
                        <a:pt x="747" y="1083"/>
                        <a:pt x="821" y="1050"/>
                      </a:cubicBezTo>
                      <a:cubicBezTo>
                        <a:pt x="1024" y="958"/>
                        <a:pt x="1151" y="754"/>
                        <a:pt x="1143" y="532"/>
                      </a:cubicBezTo>
                      <a:cubicBezTo>
                        <a:pt x="1134" y="235"/>
                        <a:pt x="891" y="0"/>
                        <a:pt x="59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12" name="Google Shape;13607;p23">
                  <a:extLst>
                    <a:ext uri="{FF2B5EF4-FFF2-40B4-BE49-F238E27FC236}">
                      <a16:creationId xmlns:a16="http://schemas.microsoft.com/office/drawing/2014/main" id="{8BCFA4E5-AC8B-425B-8F68-91F51A77113E}"/>
                    </a:ext>
                  </a:extLst>
                </p:cNvPr>
                <p:cNvSpPr/>
                <p:nvPr/>
              </p:nvSpPr>
              <p:spPr>
                <a:xfrm rot="1271479">
                  <a:off x="2173222" y="2648078"/>
                  <a:ext cx="18317" cy="17540"/>
                </a:xfrm>
                <a:custGeom>
                  <a:avLst/>
                  <a:gdLst/>
                  <a:ahLst/>
                  <a:cxnLst/>
                  <a:rect l="l" t="t" r="r" b="b"/>
                  <a:pathLst>
                    <a:path w="1151" h="1102" extrusionOk="0">
                      <a:moveTo>
                        <a:pt x="594" y="1"/>
                      </a:moveTo>
                      <a:cubicBezTo>
                        <a:pt x="589" y="1"/>
                        <a:pt x="583" y="1"/>
                        <a:pt x="577" y="1"/>
                      </a:cubicBezTo>
                      <a:cubicBezTo>
                        <a:pt x="353" y="9"/>
                        <a:pt x="157" y="149"/>
                        <a:pt x="79" y="358"/>
                      </a:cubicBezTo>
                      <a:cubicBezTo>
                        <a:pt x="1" y="565"/>
                        <a:pt x="55" y="801"/>
                        <a:pt x="217" y="953"/>
                      </a:cubicBezTo>
                      <a:cubicBezTo>
                        <a:pt x="322" y="1050"/>
                        <a:pt x="457" y="1101"/>
                        <a:pt x="594" y="1101"/>
                      </a:cubicBezTo>
                      <a:cubicBezTo>
                        <a:pt x="671" y="1101"/>
                        <a:pt x="748" y="1085"/>
                        <a:pt x="821" y="1052"/>
                      </a:cubicBezTo>
                      <a:cubicBezTo>
                        <a:pt x="1023" y="960"/>
                        <a:pt x="1150" y="756"/>
                        <a:pt x="1143" y="534"/>
                      </a:cubicBezTo>
                      <a:cubicBezTo>
                        <a:pt x="1134" y="236"/>
                        <a:pt x="890" y="1"/>
                        <a:pt x="594"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13" name="Google Shape;13608;p23">
                  <a:extLst>
                    <a:ext uri="{FF2B5EF4-FFF2-40B4-BE49-F238E27FC236}">
                      <a16:creationId xmlns:a16="http://schemas.microsoft.com/office/drawing/2014/main" id="{9C8A18A0-811B-4B16-B9D1-18216D7B3D5D}"/>
                    </a:ext>
                  </a:extLst>
                </p:cNvPr>
                <p:cNvSpPr/>
                <p:nvPr/>
              </p:nvSpPr>
              <p:spPr>
                <a:xfrm rot="1271479">
                  <a:off x="2240570" y="2767905"/>
                  <a:ext cx="18301" cy="17509"/>
                </a:xfrm>
                <a:custGeom>
                  <a:avLst/>
                  <a:gdLst/>
                  <a:ahLst/>
                  <a:cxnLst/>
                  <a:rect l="l" t="t" r="r" b="b"/>
                  <a:pathLst>
                    <a:path w="1150" h="1100" extrusionOk="0">
                      <a:moveTo>
                        <a:pt x="597" y="0"/>
                      </a:moveTo>
                      <a:cubicBezTo>
                        <a:pt x="590" y="0"/>
                        <a:pt x="583" y="0"/>
                        <a:pt x="576" y="0"/>
                      </a:cubicBezTo>
                      <a:cubicBezTo>
                        <a:pt x="353" y="7"/>
                        <a:pt x="157" y="147"/>
                        <a:pt x="78" y="356"/>
                      </a:cubicBezTo>
                      <a:cubicBezTo>
                        <a:pt x="0" y="564"/>
                        <a:pt x="55" y="799"/>
                        <a:pt x="217" y="951"/>
                      </a:cubicBezTo>
                      <a:cubicBezTo>
                        <a:pt x="321" y="1049"/>
                        <a:pt x="456" y="1099"/>
                        <a:pt x="593" y="1099"/>
                      </a:cubicBezTo>
                      <a:cubicBezTo>
                        <a:pt x="670" y="1099"/>
                        <a:pt x="747" y="1083"/>
                        <a:pt x="821" y="1050"/>
                      </a:cubicBezTo>
                      <a:cubicBezTo>
                        <a:pt x="1022" y="958"/>
                        <a:pt x="1150" y="754"/>
                        <a:pt x="1143" y="531"/>
                      </a:cubicBezTo>
                      <a:cubicBezTo>
                        <a:pt x="1134" y="235"/>
                        <a:pt x="891" y="0"/>
                        <a:pt x="59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14" name="Google Shape;13609;p23">
                  <a:extLst>
                    <a:ext uri="{FF2B5EF4-FFF2-40B4-BE49-F238E27FC236}">
                      <a16:creationId xmlns:a16="http://schemas.microsoft.com/office/drawing/2014/main" id="{046FB2AA-6D0A-4100-9B18-950D556C26E5}"/>
                    </a:ext>
                  </a:extLst>
                </p:cNvPr>
                <p:cNvSpPr/>
                <p:nvPr/>
              </p:nvSpPr>
              <p:spPr>
                <a:xfrm rot="1271479">
                  <a:off x="2096246" y="2527400"/>
                  <a:ext cx="18332" cy="17524"/>
                </a:xfrm>
                <a:custGeom>
                  <a:avLst/>
                  <a:gdLst/>
                  <a:ahLst/>
                  <a:cxnLst/>
                  <a:rect l="l" t="t" r="r" b="b"/>
                  <a:pathLst>
                    <a:path w="1152" h="1101" extrusionOk="0">
                      <a:moveTo>
                        <a:pt x="594" y="0"/>
                      </a:moveTo>
                      <a:cubicBezTo>
                        <a:pt x="588" y="0"/>
                        <a:pt x="582" y="0"/>
                        <a:pt x="577" y="0"/>
                      </a:cubicBezTo>
                      <a:cubicBezTo>
                        <a:pt x="354" y="9"/>
                        <a:pt x="158" y="149"/>
                        <a:pt x="80" y="357"/>
                      </a:cubicBezTo>
                      <a:cubicBezTo>
                        <a:pt x="0" y="564"/>
                        <a:pt x="55" y="800"/>
                        <a:pt x="219" y="953"/>
                      </a:cubicBezTo>
                      <a:cubicBezTo>
                        <a:pt x="322" y="1049"/>
                        <a:pt x="457" y="1100"/>
                        <a:pt x="594" y="1100"/>
                      </a:cubicBezTo>
                      <a:cubicBezTo>
                        <a:pt x="671" y="1100"/>
                        <a:pt x="748" y="1084"/>
                        <a:pt x="821" y="1051"/>
                      </a:cubicBezTo>
                      <a:cubicBezTo>
                        <a:pt x="1024" y="959"/>
                        <a:pt x="1151" y="755"/>
                        <a:pt x="1143" y="533"/>
                      </a:cubicBezTo>
                      <a:cubicBezTo>
                        <a:pt x="1134" y="235"/>
                        <a:pt x="890" y="0"/>
                        <a:pt x="594"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15" name="Google Shape;13610;p23">
                  <a:extLst>
                    <a:ext uri="{FF2B5EF4-FFF2-40B4-BE49-F238E27FC236}">
                      <a16:creationId xmlns:a16="http://schemas.microsoft.com/office/drawing/2014/main" id="{5835682A-F773-4420-8E3E-BE778938B446}"/>
                    </a:ext>
                  </a:extLst>
                </p:cNvPr>
                <p:cNvSpPr/>
                <p:nvPr/>
              </p:nvSpPr>
              <p:spPr>
                <a:xfrm rot="1271479">
                  <a:off x="2131919" y="2834819"/>
                  <a:ext cx="18317" cy="17540"/>
                </a:xfrm>
                <a:custGeom>
                  <a:avLst/>
                  <a:gdLst/>
                  <a:ahLst/>
                  <a:cxnLst/>
                  <a:rect l="l" t="t" r="r" b="b"/>
                  <a:pathLst>
                    <a:path w="1151" h="1102" extrusionOk="0">
                      <a:moveTo>
                        <a:pt x="593" y="1"/>
                      </a:moveTo>
                      <a:cubicBezTo>
                        <a:pt x="588" y="1"/>
                        <a:pt x="582" y="1"/>
                        <a:pt x="576" y="1"/>
                      </a:cubicBezTo>
                      <a:cubicBezTo>
                        <a:pt x="353" y="8"/>
                        <a:pt x="157" y="148"/>
                        <a:pt x="79" y="357"/>
                      </a:cubicBezTo>
                      <a:cubicBezTo>
                        <a:pt x="1" y="565"/>
                        <a:pt x="54" y="800"/>
                        <a:pt x="218" y="952"/>
                      </a:cubicBezTo>
                      <a:cubicBezTo>
                        <a:pt x="321" y="1050"/>
                        <a:pt x="457" y="1101"/>
                        <a:pt x="594" y="1101"/>
                      </a:cubicBezTo>
                      <a:cubicBezTo>
                        <a:pt x="671" y="1101"/>
                        <a:pt x="748" y="1085"/>
                        <a:pt x="820" y="1052"/>
                      </a:cubicBezTo>
                      <a:cubicBezTo>
                        <a:pt x="1023" y="960"/>
                        <a:pt x="1151" y="756"/>
                        <a:pt x="1144" y="534"/>
                      </a:cubicBezTo>
                      <a:cubicBezTo>
                        <a:pt x="1133" y="235"/>
                        <a:pt x="889" y="1"/>
                        <a:pt x="593"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16" name="Google Shape;13611;p23">
                  <a:extLst>
                    <a:ext uri="{FF2B5EF4-FFF2-40B4-BE49-F238E27FC236}">
                      <a16:creationId xmlns:a16="http://schemas.microsoft.com/office/drawing/2014/main" id="{9D1BA551-884B-4157-A5AD-9C054FF311A4}"/>
                    </a:ext>
                  </a:extLst>
                </p:cNvPr>
                <p:cNvSpPr/>
                <p:nvPr/>
              </p:nvSpPr>
              <p:spPr>
                <a:xfrm rot="1271479">
                  <a:off x="2020256" y="2717150"/>
                  <a:ext cx="18332" cy="17509"/>
                </a:xfrm>
                <a:custGeom>
                  <a:avLst/>
                  <a:gdLst/>
                  <a:ahLst/>
                  <a:cxnLst/>
                  <a:rect l="l" t="t" r="r" b="b"/>
                  <a:pathLst>
                    <a:path w="1152" h="1100" extrusionOk="0">
                      <a:moveTo>
                        <a:pt x="596" y="1"/>
                      </a:moveTo>
                      <a:cubicBezTo>
                        <a:pt x="590" y="1"/>
                        <a:pt x="583" y="1"/>
                        <a:pt x="576" y="1"/>
                      </a:cubicBezTo>
                      <a:cubicBezTo>
                        <a:pt x="354" y="8"/>
                        <a:pt x="158" y="148"/>
                        <a:pt x="80" y="356"/>
                      </a:cubicBezTo>
                      <a:cubicBezTo>
                        <a:pt x="0" y="563"/>
                        <a:pt x="55" y="799"/>
                        <a:pt x="217" y="952"/>
                      </a:cubicBezTo>
                      <a:cubicBezTo>
                        <a:pt x="321" y="1049"/>
                        <a:pt x="456" y="1100"/>
                        <a:pt x="592" y="1100"/>
                      </a:cubicBezTo>
                      <a:cubicBezTo>
                        <a:pt x="669" y="1100"/>
                        <a:pt x="747" y="1084"/>
                        <a:pt x="820" y="1050"/>
                      </a:cubicBezTo>
                      <a:cubicBezTo>
                        <a:pt x="1024" y="959"/>
                        <a:pt x="1151" y="754"/>
                        <a:pt x="1143" y="532"/>
                      </a:cubicBezTo>
                      <a:cubicBezTo>
                        <a:pt x="1134" y="235"/>
                        <a:pt x="891" y="1"/>
                        <a:pt x="59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17" name="Google Shape;13612;p23">
                  <a:extLst>
                    <a:ext uri="{FF2B5EF4-FFF2-40B4-BE49-F238E27FC236}">
                      <a16:creationId xmlns:a16="http://schemas.microsoft.com/office/drawing/2014/main" id="{D9ACEF9F-4F73-40E0-BA7B-8583A66B10EA}"/>
                    </a:ext>
                  </a:extLst>
                </p:cNvPr>
                <p:cNvSpPr/>
                <p:nvPr/>
              </p:nvSpPr>
              <p:spPr>
                <a:xfrm rot="1271479">
                  <a:off x="2311958" y="2538525"/>
                  <a:ext cx="18301" cy="17524"/>
                </a:xfrm>
                <a:custGeom>
                  <a:avLst/>
                  <a:gdLst/>
                  <a:ahLst/>
                  <a:cxnLst/>
                  <a:rect l="l" t="t" r="r" b="b"/>
                  <a:pathLst>
                    <a:path w="1150" h="1101" extrusionOk="0">
                      <a:moveTo>
                        <a:pt x="595" y="1"/>
                      </a:moveTo>
                      <a:cubicBezTo>
                        <a:pt x="588" y="1"/>
                        <a:pt x="582" y="1"/>
                        <a:pt x="575" y="1"/>
                      </a:cubicBezTo>
                      <a:cubicBezTo>
                        <a:pt x="353" y="8"/>
                        <a:pt x="157" y="148"/>
                        <a:pt x="78" y="357"/>
                      </a:cubicBezTo>
                      <a:cubicBezTo>
                        <a:pt x="0" y="564"/>
                        <a:pt x="54" y="800"/>
                        <a:pt x="217" y="952"/>
                      </a:cubicBezTo>
                      <a:cubicBezTo>
                        <a:pt x="320" y="1049"/>
                        <a:pt x="455" y="1100"/>
                        <a:pt x="592" y="1100"/>
                      </a:cubicBezTo>
                      <a:cubicBezTo>
                        <a:pt x="669" y="1100"/>
                        <a:pt x="747" y="1084"/>
                        <a:pt x="819" y="1051"/>
                      </a:cubicBezTo>
                      <a:cubicBezTo>
                        <a:pt x="1022" y="959"/>
                        <a:pt x="1150" y="754"/>
                        <a:pt x="1143" y="532"/>
                      </a:cubicBezTo>
                      <a:cubicBezTo>
                        <a:pt x="1132" y="236"/>
                        <a:pt x="889" y="1"/>
                        <a:pt x="59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18" name="Google Shape;13613;p23">
                  <a:extLst>
                    <a:ext uri="{FF2B5EF4-FFF2-40B4-BE49-F238E27FC236}">
                      <a16:creationId xmlns:a16="http://schemas.microsoft.com/office/drawing/2014/main" id="{C4371B86-DCE7-49A5-8A08-985D2590AE65}"/>
                    </a:ext>
                  </a:extLst>
                </p:cNvPr>
                <p:cNvSpPr/>
                <p:nvPr/>
              </p:nvSpPr>
              <p:spPr>
                <a:xfrm rot="1271479">
                  <a:off x="1998716" y="2630018"/>
                  <a:ext cx="38734" cy="37054"/>
                </a:xfrm>
                <a:custGeom>
                  <a:avLst/>
                  <a:gdLst/>
                  <a:ahLst/>
                  <a:cxnLst/>
                  <a:rect l="l" t="t" r="r" b="b"/>
                  <a:pathLst>
                    <a:path w="2434" h="2328" extrusionOk="0">
                      <a:moveTo>
                        <a:pt x="1256" y="0"/>
                      </a:moveTo>
                      <a:cubicBezTo>
                        <a:pt x="1243" y="0"/>
                        <a:pt x="1230"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19" name="Google Shape;13614;p23">
                  <a:extLst>
                    <a:ext uri="{FF2B5EF4-FFF2-40B4-BE49-F238E27FC236}">
                      <a16:creationId xmlns:a16="http://schemas.microsoft.com/office/drawing/2014/main" id="{30AB44E7-2EA0-4723-974C-951424F056E7}"/>
                    </a:ext>
                  </a:extLst>
                </p:cNvPr>
                <p:cNvSpPr/>
                <p:nvPr/>
              </p:nvSpPr>
              <p:spPr>
                <a:xfrm rot="1271479">
                  <a:off x="2279970" y="2611212"/>
                  <a:ext cx="67108" cy="64209"/>
                </a:xfrm>
                <a:custGeom>
                  <a:avLst/>
                  <a:gdLst/>
                  <a:ahLst/>
                  <a:cxnLst/>
                  <a:rect l="l" t="t" r="r" b="b"/>
                  <a:pathLst>
                    <a:path w="4217" h="4034" extrusionOk="0">
                      <a:moveTo>
                        <a:pt x="2178" y="0"/>
                      </a:moveTo>
                      <a:cubicBezTo>
                        <a:pt x="2156" y="0"/>
                        <a:pt x="2134" y="1"/>
                        <a:pt x="2112" y="1"/>
                      </a:cubicBezTo>
                      <a:cubicBezTo>
                        <a:pt x="1296" y="28"/>
                        <a:pt x="577" y="542"/>
                        <a:pt x="289" y="1305"/>
                      </a:cubicBezTo>
                      <a:cubicBezTo>
                        <a:pt x="1" y="2068"/>
                        <a:pt x="201" y="2929"/>
                        <a:pt x="796" y="3488"/>
                      </a:cubicBezTo>
                      <a:cubicBezTo>
                        <a:pt x="1177" y="3846"/>
                        <a:pt x="1673" y="4033"/>
                        <a:pt x="2175" y="4033"/>
                      </a:cubicBezTo>
                      <a:cubicBezTo>
                        <a:pt x="2456" y="4033"/>
                        <a:pt x="2740" y="3975"/>
                        <a:pt x="3007" y="3854"/>
                      </a:cubicBezTo>
                      <a:cubicBezTo>
                        <a:pt x="3749" y="3519"/>
                        <a:pt x="4217" y="2769"/>
                        <a:pt x="4191" y="1954"/>
                      </a:cubicBezTo>
                      <a:cubicBezTo>
                        <a:pt x="4157" y="862"/>
                        <a:pt x="3261" y="0"/>
                        <a:pt x="217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20" name="Google Shape;13615;p23">
                  <a:extLst>
                    <a:ext uri="{FF2B5EF4-FFF2-40B4-BE49-F238E27FC236}">
                      <a16:creationId xmlns:a16="http://schemas.microsoft.com/office/drawing/2014/main" id="{E0E6D8FF-53B5-48E7-9DB5-F4AD411B7EF9}"/>
                    </a:ext>
                  </a:extLst>
                </p:cNvPr>
                <p:cNvSpPr/>
                <p:nvPr/>
              </p:nvSpPr>
              <p:spPr>
                <a:xfrm rot="1271479">
                  <a:off x="2374691" y="2673335"/>
                  <a:ext cx="67092" cy="64209"/>
                </a:xfrm>
                <a:custGeom>
                  <a:avLst/>
                  <a:gdLst/>
                  <a:ahLst/>
                  <a:cxnLst/>
                  <a:rect l="l" t="t" r="r" b="b"/>
                  <a:pathLst>
                    <a:path w="4216" h="4034" extrusionOk="0">
                      <a:moveTo>
                        <a:pt x="2177" y="1"/>
                      </a:moveTo>
                      <a:cubicBezTo>
                        <a:pt x="2155" y="1"/>
                        <a:pt x="2133" y="1"/>
                        <a:pt x="2111" y="2"/>
                      </a:cubicBezTo>
                      <a:cubicBezTo>
                        <a:pt x="1295" y="28"/>
                        <a:pt x="576" y="543"/>
                        <a:pt x="288" y="1305"/>
                      </a:cubicBezTo>
                      <a:cubicBezTo>
                        <a:pt x="1" y="2068"/>
                        <a:pt x="200" y="2930"/>
                        <a:pt x="795" y="3488"/>
                      </a:cubicBezTo>
                      <a:cubicBezTo>
                        <a:pt x="1176" y="3846"/>
                        <a:pt x="1672" y="4034"/>
                        <a:pt x="2174" y="4034"/>
                      </a:cubicBezTo>
                      <a:cubicBezTo>
                        <a:pt x="2455" y="4034"/>
                        <a:pt x="2739" y="3975"/>
                        <a:pt x="3006" y="3855"/>
                      </a:cubicBezTo>
                      <a:cubicBezTo>
                        <a:pt x="3748" y="3518"/>
                        <a:pt x="4216" y="2769"/>
                        <a:pt x="4191" y="1953"/>
                      </a:cubicBezTo>
                      <a:cubicBezTo>
                        <a:pt x="4156" y="862"/>
                        <a:pt x="3260"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21" name="Google Shape;13616;p23">
                  <a:extLst>
                    <a:ext uri="{FF2B5EF4-FFF2-40B4-BE49-F238E27FC236}">
                      <a16:creationId xmlns:a16="http://schemas.microsoft.com/office/drawing/2014/main" id="{AF63FBB5-ADD3-465F-93B3-67039843B408}"/>
                    </a:ext>
                  </a:extLst>
                </p:cNvPr>
                <p:cNvSpPr/>
                <p:nvPr/>
              </p:nvSpPr>
              <p:spPr>
                <a:xfrm rot="1271479">
                  <a:off x="2164111" y="2552588"/>
                  <a:ext cx="67124" cy="64209"/>
                </a:xfrm>
                <a:custGeom>
                  <a:avLst/>
                  <a:gdLst/>
                  <a:ahLst/>
                  <a:cxnLst/>
                  <a:rect l="l" t="t" r="r" b="b"/>
                  <a:pathLst>
                    <a:path w="4218" h="4034" extrusionOk="0">
                      <a:moveTo>
                        <a:pt x="2177" y="1"/>
                      </a:moveTo>
                      <a:cubicBezTo>
                        <a:pt x="2155" y="1"/>
                        <a:pt x="2133" y="1"/>
                        <a:pt x="2112" y="2"/>
                      </a:cubicBezTo>
                      <a:cubicBezTo>
                        <a:pt x="1297" y="28"/>
                        <a:pt x="576" y="542"/>
                        <a:pt x="288" y="1305"/>
                      </a:cubicBezTo>
                      <a:cubicBezTo>
                        <a:pt x="0" y="2068"/>
                        <a:pt x="200" y="2930"/>
                        <a:pt x="796" y="3488"/>
                      </a:cubicBezTo>
                      <a:cubicBezTo>
                        <a:pt x="1177" y="3845"/>
                        <a:pt x="1673" y="4033"/>
                        <a:pt x="2176" y="4033"/>
                      </a:cubicBezTo>
                      <a:cubicBezTo>
                        <a:pt x="2457" y="4033"/>
                        <a:pt x="2740" y="3975"/>
                        <a:pt x="3006" y="3854"/>
                      </a:cubicBezTo>
                      <a:cubicBezTo>
                        <a:pt x="3750" y="3518"/>
                        <a:pt x="4217" y="2768"/>
                        <a:pt x="4191" y="1953"/>
                      </a:cubicBezTo>
                      <a:cubicBezTo>
                        <a:pt x="4156" y="862"/>
                        <a:pt x="3261"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22" name="Google Shape;13617;p23">
                  <a:extLst>
                    <a:ext uri="{FF2B5EF4-FFF2-40B4-BE49-F238E27FC236}">
                      <a16:creationId xmlns:a16="http://schemas.microsoft.com/office/drawing/2014/main" id="{70575426-4DED-4284-9283-235463E24C91}"/>
                    </a:ext>
                  </a:extLst>
                </p:cNvPr>
                <p:cNvSpPr/>
                <p:nvPr/>
              </p:nvSpPr>
              <p:spPr>
                <a:xfrm rot="1271479">
                  <a:off x="2235798" y="2822517"/>
                  <a:ext cx="67108" cy="64209"/>
                </a:xfrm>
                <a:custGeom>
                  <a:avLst/>
                  <a:gdLst/>
                  <a:ahLst/>
                  <a:cxnLst/>
                  <a:rect l="l" t="t" r="r" b="b"/>
                  <a:pathLst>
                    <a:path w="4217" h="4034" extrusionOk="0">
                      <a:moveTo>
                        <a:pt x="2176" y="0"/>
                      </a:moveTo>
                      <a:cubicBezTo>
                        <a:pt x="2155" y="0"/>
                        <a:pt x="2133" y="0"/>
                        <a:pt x="2111" y="1"/>
                      </a:cubicBezTo>
                      <a:cubicBezTo>
                        <a:pt x="1296" y="27"/>
                        <a:pt x="575" y="542"/>
                        <a:pt x="289" y="1305"/>
                      </a:cubicBezTo>
                      <a:cubicBezTo>
                        <a:pt x="1" y="2067"/>
                        <a:pt x="200" y="2929"/>
                        <a:pt x="795" y="3487"/>
                      </a:cubicBezTo>
                      <a:cubicBezTo>
                        <a:pt x="1177" y="3846"/>
                        <a:pt x="1673" y="4034"/>
                        <a:pt x="2176" y="4034"/>
                      </a:cubicBezTo>
                      <a:cubicBezTo>
                        <a:pt x="2456" y="4034"/>
                        <a:pt x="2739" y="3975"/>
                        <a:pt x="3005" y="3855"/>
                      </a:cubicBezTo>
                      <a:cubicBezTo>
                        <a:pt x="3749" y="3519"/>
                        <a:pt x="4217" y="2768"/>
                        <a:pt x="4191" y="1953"/>
                      </a:cubicBezTo>
                      <a:cubicBezTo>
                        <a:pt x="4156" y="861"/>
                        <a:pt x="3260"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23" name="Google Shape;13618;p23">
                  <a:extLst>
                    <a:ext uri="{FF2B5EF4-FFF2-40B4-BE49-F238E27FC236}">
                      <a16:creationId xmlns:a16="http://schemas.microsoft.com/office/drawing/2014/main" id="{13C8A567-815A-4BA5-98EE-B5E6758F1121}"/>
                    </a:ext>
                  </a:extLst>
                </p:cNvPr>
                <p:cNvSpPr/>
                <p:nvPr/>
              </p:nvSpPr>
              <p:spPr>
                <a:xfrm rot="1271479">
                  <a:off x="2066212" y="2645139"/>
                  <a:ext cx="67108" cy="64193"/>
                </a:xfrm>
                <a:custGeom>
                  <a:avLst/>
                  <a:gdLst/>
                  <a:ahLst/>
                  <a:cxnLst/>
                  <a:rect l="l" t="t" r="r" b="b"/>
                  <a:pathLst>
                    <a:path w="4217" h="4033" extrusionOk="0">
                      <a:moveTo>
                        <a:pt x="2176" y="0"/>
                      </a:moveTo>
                      <a:cubicBezTo>
                        <a:pt x="2154" y="0"/>
                        <a:pt x="2132" y="1"/>
                        <a:pt x="2110" y="1"/>
                      </a:cubicBezTo>
                      <a:cubicBezTo>
                        <a:pt x="1295" y="27"/>
                        <a:pt x="576" y="542"/>
                        <a:pt x="288" y="1305"/>
                      </a:cubicBezTo>
                      <a:cubicBezTo>
                        <a:pt x="0" y="2068"/>
                        <a:pt x="200" y="2929"/>
                        <a:pt x="796" y="3488"/>
                      </a:cubicBezTo>
                      <a:cubicBezTo>
                        <a:pt x="1177" y="3845"/>
                        <a:pt x="1673" y="4033"/>
                        <a:pt x="2176" y="4033"/>
                      </a:cubicBezTo>
                      <a:cubicBezTo>
                        <a:pt x="2457" y="4033"/>
                        <a:pt x="2740" y="3974"/>
                        <a:pt x="3006" y="3854"/>
                      </a:cubicBezTo>
                      <a:cubicBezTo>
                        <a:pt x="3748" y="3518"/>
                        <a:pt x="4216" y="2767"/>
                        <a:pt x="4190" y="1952"/>
                      </a:cubicBezTo>
                      <a:cubicBezTo>
                        <a:pt x="4155" y="862"/>
                        <a:pt x="3261"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824" name="Google Shape;13619;p23">
                  <a:extLst>
                    <a:ext uri="{FF2B5EF4-FFF2-40B4-BE49-F238E27FC236}">
                      <a16:creationId xmlns:a16="http://schemas.microsoft.com/office/drawing/2014/main" id="{DFFB4C80-7D72-47D9-972B-F777E6C86DD0}"/>
                    </a:ext>
                  </a:extLst>
                </p:cNvPr>
                <p:cNvSpPr/>
                <p:nvPr/>
              </p:nvSpPr>
              <p:spPr>
                <a:xfrm rot="1271479">
                  <a:off x="2040075" y="2777141"/>
                  <a:ext cx="67108" cy="64209"/>
                </a:xfrm>
                <a:custGeom>
                  <a:avLst/>
                  <a:gdLst/>
                  <a:ahLst/>
                  <a:cxnLst/>
                  <a:rect l="l" t="t" r="r" b="b"/>
                  <a:pathLst>
                    <a:path w="4217" h="4034" extrusionOk="0">
                      <a:moveTo>
                        <a:pt x="2176" y="1"/>
                      </a:moveTo>
                      <a:cubicBezTo>
                        <a:pt x="2154" y="1"/>
                        <a:pt x="2132" y="1"/>
                        <a:pt x="2110" y="2"/>
                      </a:cubicBezTo>
                      <a:cubicBezTo>
                        <a:pt x="1295" y="27"/>
                        <a:pt x="576" y="541"/>
                        <a:pt x="288" y="1304"/>
                      </a:cubicBezTo>
                      <a:cubicBezTo>
                        <a:pt x="0" y="2068"/>
                        <a:pt x="200" y="2928"/>
                        <a:pt x="794" y="3487"/>
                      </a:cubicBezTo>
                      <a:cubicBezTo>
                        <a:pt x="1177" y="3845"/>
                        <a:pt x="1672" y="4033"/>
                        <a:pt x="2175" y="4033"/>
                      </a:cubicBezTo>
                      <a:cubicBezTo>
                        <a:pt x="2456" y="4033"/>
                        <a:pt x="2738" y="3975"/>
                        <a:pt x="3005" y="3854"/>
                      </a:cubicBezTo>
                      <a:cubicBezTo>
                        <a:pt x="3748" y="3518"/>
                        <a:pt x="4216" y="2768"/>
                        <a:pt x="4190" y="1953"/>
                      </a:cubicBezTo>
                      <a:cubicBezTo>
                        <a:pt x="4155" y="862"/>
                        <a:pt x="3259" y="1"/>
                        <a:pt x="217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grpSp>
          <p:nvGrpSpPr>
            <p:cNvPr id="609" name="Google Shape;13620;p23">
              <a:extLst>
                <a:ext uri="{FF2B5EF4-FFF2-40B4-BE49-F238E27FC236}">
                  <a16:creationId xmlns:a16="http://schemas.microsoft.com/office/drawing/2014/main" id="{658376AE-52BA-47AA-94A6-F7C9FB20948A}"/>
                </a:ext>
              </a:extLst>
            </p:cNvPr>
            <p:cNvGrpSpPr/>
            <p:nvPr/>
          </p:nvGrpSpPr>
          <p:grpSpPr>
            <a:xfrm rot="-10248816">
              <a:off x="338584" y="2166023"/>
              <a:ext cx="313669" cy="304166"/>
              <a:chOff x="1640584" y="2123500"/>
              <a:chExt cx="1148539" cy="1113743"/>
            </a:xfrm>
          </p:grpSpPr>
          <p:sp>
            <p:nvSpPr>
              <p:cNvPr id="713" name="Google Shape;13621;p23">
                <a:extLst>
                  <a:ext uri="{FF2B5EF4-FFF2-40B4-BE49-F238E27FC236}">
                    <a16:creationId xmlns:a16="http://schemas.microsoft.com/office/drawing/2014/main" id="{C764C2C2-D5E1-484B-9827-436A35358E14}"/>
                  </a:ext>
                </a:extLst>
              </p:cNvPr>
              <p:cNvSpPr/>
              <p:nvPr/>
            </p:nvSpPr>
            <p:spPr>
              <a:xfrm rot="1271479">
                <a:off x="1762549" y="2258456"/>
                <a:ext cx="904609" cy="843831"/>
              </a:xfrm>
              <a:custGeom>
                <a:avLst/>
                <a:gdLst/>
                <a:ahLst/>
                <a:cxnLst/>
                <a:rect l="l" t="t" r="r" b="b"/>
                <a:pathLst>
                  <a:path w="56845" h="53015" extrusionOk="0">
                    <a:moveTo>
                      <a:pt x="35396" y="1"/>
                    </a:moveTo>
                    <a:cubicBezTo>
                      <a:pt x="35352" y="1"/>
                      <a:pt x="35310" y="7"/>
                      <a:pt x="35268" y="20"/>
                    </a:cubicBezTo>
                    <a:cubicBezTo>
                      <a:pt x="29606" y="1731"/>
                      <a:pt x="27381" y="5963"/>
                      <a:pt x="27381" y="5963"/>
                    </a:cubicBezTo>
                    <a:cubicBezTo>
                      <a:pt x="25115" y="2600"/>
                      <a:pt x="21471" y="509"/>
                      <a:pt x="19933" y="509"/>
                    </a:cubicBezTo>
                    <a:cubicBezTo>
                      <a:pt x="19662" y="509"/>
                      <a:pt x="19457" y="573"/>
                      <a:pt x="19336" y="707"/>
                    </a:cubicBezTo>
                    <a:cubicBezTo>
                      <a:pt x="16611" y="3709"/>
                      <a:pt x="17272" y="9556"/>
                      <a:pt x="17272" y="9556"/>
                    </a:cubicBezTo>
                    <a:cubicBezTo>
                      <a:pt x="14925" y="7571"/>
                      <a:pt x="11354" y="6722"/>
                      <a:pt x="9240" y="6722"/>
                    </a:cubicBezTo>
                    <a:cubicBezTo>
                      <a:pt x="8235" y="6722"/>
                      <a:pt x="7559" y="6914"/>
                      <a:pt x="7502" y="7268"/>
                    </a:cubicBezTo>
                    <a:cubicBezTo>
                      <a:pt x="6788" y="11712"/>
                      <a:pt x="9820" y="16427"/>
                      <a:pt x="9820" y="16427"/>
                    </a:cubicBezTo>
                    <a:cubicBezTo>
                      <a:pt x="9719" y="16424"/>
                      <a:pt x="9619" y="16422"/>
                      <a:pt x="9518" y="16422"/>
                    </a:cubicBezTo>
                    <a:cubicBezTo>
                      <a:pt x="5513" y="16422"/>
                      <a:pt x="1643" y="18911"/>
                      <a:pt x="1936" y="19982"/>
                    </a:cubicBezTo>
                    <a:cubicBezTo>
                      <a:pt x="2920" y="23572"/>
                      <a:pt x="7626" y="25662"/>
                      <a:pt x="7626" y="25662"/>
                    </a:cubicBezTo>
                    <a:cubicBezTo>
                      <a:pt x="3989" y="27243"/>
                      <a:pt x="1" y="32676"/>
                      <a:pt x="1290" y="33550"/>
                    </a:cubicBezTo>
                    <a:cubicBezTo>
                      <a:pt x="4116" y="35461"/>
                      <a:pt x="9044" y="35902"/>
                      <a:pt x="9044" y="35902"/>
                    </a:cubicBezTo>
                    <a:cubicBezTo>
                      <a:pt x="7268" y="39093"/>
                      <a:pt x="7224" y="45603"/>
                      <a:pt x="8726" y="45699"/>
                    </a:cubicBezTo>
                    <a:cubicBezTo>
                      <a:pt x="8993" y="45716"/>
                      <a:pt x="9260" y="45724"/>
                      <a:pt x="9526" y="45724"/>
                    </a:cubicBezTo>
                    <a:cubicBezTo>
                      <a:pt x="13221" y="45724"/>
                      <a:pt x="16726" y="44215"/>
                      <a:pt x="16726" y="44215"/>
                    </a:cubicBezTo>
                    <a:cubicBezTo>
                      <a:pt x="16898" y="48226"/>
                      <a:pt x="19702" y="52226"/>
                      <a:pt x="20688" y="52226"/>
                    </a:cubicBezTo>
                    <a:cubicBezTo>
                      <a:pt x="20714" y="52226"/>
                      <a:pt x="20740" y="52223"/>
                      <a:pt x="20764" y="52217"/>
                    </a:cubicBezTo>
                    <a:cubicBezTo>
                      <a:pt x="24220" y="51360"/>
                      <a:pt x="28005" y="47880"/>
                      <a:pt x="28005" y="47880"/>
                    </a:cubicBezTo>
                    <a:cubicBezTo>
                      <a:pt x="29652" y="50276"/>
                      <a:pt x="34128" y="53015"/>
                      <a:pt x="35913" y="53015"/>
                    </a:cubicBezTo>
                    <a:cubicBezTo>
                      <a:pt x="36221" y="53015"/>
                      <a:pt x="36449" y="52933"/>
                      <a:pt x="36569" y="52754"/>
                    </a:cubicBezTo>
                    <a:cubicBezTo>
                      <a:pt x="38444" y="49941"/>
                      <a:pt x="38370" y="45144"/>
                      <a:pt x="38370" y="45143"/>
                    </a:cubicBezTo>
                    <a:lnTo>
                      <a:pt x="38370" y="45143"/>
                    </a:lnTo>
                    <a:cubicBezTo>
                      <a:pt x="39785" y="46033"/>
                      <a:pt x="43750" y="47047"/>
                      <a:pt x="45784" y="47047"/>
                    </a:cubicBezTo>
                    <a:cubicBezTo>
                      <a:pt x="46461" y="47047"/>
                      <a:pt x="46924" y="46935"/>
                      <a:pt x="47009" y="46669"/>
                    </a:cubicBezTo>
                    <a:cubicBezTo>
                      <a:pt x="48133" y="43166"/>
                      <a:pt x="46722" y="37648"/>
                      <a:pt x="46722" y="37648"/>
                    </a:cubicBezTo>
                    <a:lnTo>
                      <a:pt x="46722" y="37648"/>
                    </a:lnTo>
                    <a:cubicBezTo>
                      <a:pt x="47145" y="37687"/>
                      <a:pt x="47575" y="37706"/>
                      <a:pt x="48008" y="37706"/>
                    </a:cubicBezTo>
                    <a:cubicBezTo>
                      <a:pt x="52176" y="37706"/>
                      <a:pt x="56525" y="36007"/>
                      <a:pt x="56285" y="34888"/>
                    </a:cubicBezTo>
                    <a:cubicBezTo>
                      <a:pt x="55341" y="30484"/>
                      <a:pt x="51040" y="27949"/>
                      <a:pt x="51040" y="27949"/>
                    </a:cubicBezTo>
                    <a:cubicBezTo>
                      <a:pt x="55565" y="25201"/>
                      <a:pt x="56845" y="20013"/>
                      <a:pt x="56359" y="19309"/>
                    </a:cubicBezTo>
                    <a:cubicBezTo>
                      <a:pt x="54208" y="16192"/>
                      <a:pt x="48336" y="15495"/>
                      <a:pt x="48336" y="15495"/>
                    </a:cubicBezTo>
                    <a:cubicBezTo>
                      <a:pt x="49299" y="11742"/>
                      <a:pt x="48265" y="6225"/>
                      <a:pt x="47152" y="6125"/>
                    </a:cubicBezTo>
                    <a:cubicBezTo>
                      <a:pt x="46889" y="6101"/>
                      <a:pt x="46625" y="6090"/>
                      <a:pt x="46362" y="6090"/>
                    </a:cubicBezTo>
                    <a:cubicBezTo>
                      <a:pt x="42495" y="6090"/>
                      <a:pt x="38746" y="8476"/>
                      <a:pt x="38746" y="8476"/>
                    </a:cubicBezTo>
                    <a:cubicBezTo>
                      <a:pt x="38806" y="6123"/>
                      <a:pt x="36758" y="1"/>
                      <a:pt x="353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14" name="Google Shape;13622;p23">
                <a:extLst>
                  <a:ext uri="{FF2B5EF4-FFF2-40B4-BE49-F238E27FC236}">
                    <a16:creationId xmlns:a16="http://schemas.microsoft.com/office/drawing/2014/main" id="{14D80A11-488C-45F0-8DDA-5A6B77A6423F}"/>
                  </a:ext>
                </a:extLst>
              </p:cNvPr>
              <p:cNvSpPr/>
              <p:nvPr/>
            </p:nvSpPr>
            <p:spPr>
              <a:xfrm rot="1271479">
                <a:off x="2043800" y="2229405"/>
                <a:ext cx="217046" cy="214591"/>
              </a:xfrm>
              <a:custGeom>
                <a:avLst/>
                <a:gdLst/>
                <a:ahLst/>
                <a:cxnLst/>
                <a:rect l="l" t="t" r="r" b="b"/>
                <a:pathLst>
                  <a:path w="13639" h="13482" extrusionOk="0">
                    <a:moveTo>
                      <a:pt x="8915" y="1"/>
                    </a:moveTo>
                    <a:cubicBezTo>
                      <a:pt x="6531" y="3083"/>
                      <a:pt x="7142" y="8501"/>
                      <a:pt x="7142" y="8501"/>
                    </a:cubicBezTo>
                    <a:cubicBezTo>
                      <a:pt x="5098" y="6774"/>
                      <a:pt x="2129" y="5905"/>
                      <a:pt x="0" y="5711"/>
                    </a:cubicBezTo>
                    <a:lnTo>
                      <a:pt x="0" y="5711"/>
                    </a:lnTo>
                    <a:cubicBezTo>
                      <a:pt x="2533" y="8718"/>
                      <a:pt x="5814" y="11123"/>
                      <a:pt x="8977" y="13481"/>
                    </a:cubicBezTo>
                    <a:cubicBezTo>
                      <a:pt x="10354" y="12249"/>
                      <a:pt x="11939" y="11246"/>
                      <a:pt x="13639" y="10497"/>
                    </a:cubicBezTo>
                    <a:cubicBezTo>
                      <a:pt x="11208" y="7496"/>
                      <a:pt x="9928" y="3750"/>
                      <a:pt x="8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15" name="Google Shape;13623;p23">
                <a:extLst>
                  <a:ext uri="{FF2B5EF4-FFF2-40B4-BE49-F238E27FC236}">
                    <a16:creationId xmlns:a16="http://schemas.microsoft.com/office/drawing/2014/main" id="{BF64382F-DB14-4EA5-A5C7-EA5BE1F025EA}"/>
                  </a:ext>
                </a:extLst>
              </p:cNvPr>
              <p:cNvSpPr/>
              <p:nvPr/>
            </p:nvSpPr>
            <p:spPr>
              <a:xfrm rot="1271479">
                <a:off x="1818667" y="2469776"/>
                <a:ext cx="201037" cy="165264"/>
              </a:xfrm>
              <a:custGeom>
                <a:avLst/>
                <a:gdLst/>
                <a:ahLst/>
                <a:cxnLst/>
                <a:rect l="l" t="t" r="r" b="b"/>
                <a:pathLst>
                  <a:path w="12633" h="10383" extrusionOk="0">
                    <a:moveTo>
                      <a:pt x="248" y="1"/>
                    </a:moveTo>
                    <a:lnTo>
                      <a:pt x="248" y="1"/>
                    </a:lnTo>
                    <a:cubicBezTo>
                      <a:pt x="1531" y="3250"/>
                      <a:pt x="5751" y="5125"/>
                      <a:pt x="5751" y="5125"/>
                    </a:cubicBezTo>
                    <a:cubicBezTo>
                      <a:pt x="3542" y="6087"/>
                      <a:pt x="1206" y="8466"/>
                      <a:pt x="0" y="10383"/>
                    </a:cubicBezTo>
                    <a:cubicBezTo>
                      <a:pt x="3854" y="9387"/>
                      <a:pt x="7612" y="8030"/>
                      <a:pt x="11383" y="6719"/>
                    </a:cubicBezTo>
                    <a:cubicBezTo>
                      <a:pt x="11520" y="4747"/>
                      <a:pt x="11961" y="2776"/>
                      <a:pt x="12633" y="954"/>
                    </a:cubicBezTo>
                    <a:lnTo>
                      <a:pt x="12633" y="954"/>
                    </a:lnTo>
                    <a:cubicBezTo>
                      <a:pt x="11706" y="975"/>
                      <a:pt x="10779" y="990"/>
                      <a:pt x="9853" y="990"/>
                    </a:cubicBezTo>
                    <a:cubicBezTo>
                      <a:pt x="6607" y="990"/>
                      <a:pt x="3378" y="803"/>
                      <a:pt x="2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16" name="Google Shape;13624;p23">
                <a:extLst>
                  <a:ext uri="{FF2B5EF4-FFF2-40B4-BE49-F238E27FC236}">
                    <a16:creationId xmlns:a16="http://schemas.microsoft.com/office/drawing/2014/main" id="{D7DD567A-8F0E-4953-9370-B848EE5CDF6A}"/>
                  </a:ext>
                </a:extLst>
              </p:cNvPr>
              <p:cNvSpPr/>
              <p:nvPr/>
            </p:nvSpPr>
            <p:spPr>
              <a:xfrm rot="1271479">
                <a:off x="2403186" y="2365849"/>
                <a:ext cx="194369" cy="207635"/>
              </a:xfrm>
              <a:custGeom>
                <a:avLst/>
                <a:gdLst/>
                <a:ahLst/>
                <a:cxnLst/>
                <a:rect l="l" t="t" r="r" b="b"/>
                <a:pathLst>
                  <a:path w="12214" h="13045" extrusionOk="0">
                    <a:moveTo>
                      <a:pt x="2344" y="0"/>
                    </a:moveTo>
                    <a:cubicBezTo>
                      <a:pt x="1400" y="2919"/>
                      <a:pt x="444" y="5827"/>
                      <a:pt x="49" y="8888"/>
                    </a:cubicBezTo>
                    <a:cubicBezTo>
                      <a:pt x="39" y="8957"/>
                      <a:pt x="23" y="9025"/>
                      <a:pt x="1" y="9091"/>
                    </a:cubicBezTo>
                    <a:cubicBezTo>
                      <a:pt x="2812" y="9644"/>
                      <a:pt x="5549" y="11061"/>
                      <a:pt x="7735" y="13045"/>
                    </a:cubicBezTo>
                    <a:cubicBezTo>
                      <a:pt x="9038" y="10211"/>
                      <a:pt x="10339" y="7377"/>
                      <a:pt x="12214" y="4935"/>
                    </a:cubicBezTo>
                    <a:cubicBezTo>
                      <a:pt x="12178" y="4935"/>
                      <a:pt x="12142" y="4935"/>
                      <a:pt x="12106" y="4935"/>
                    </a:cubicBezTo>
                    <a:cubicBezTo>
                      <a:pt x="8239" y="4935"/>
                      <a:pt x="4490" y="7318"/>
                      <a:pt x="4490" y="7318"/>
                    </a:cubicBezTo>
                    <a:cubicBezTo>
                      <a:pt x="4532" y="5604"/>
                      <a:pt x="3458" y="1891"/>
                      <a:pt x="2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17" name="Google Shape;13625;p23">
                <a:extLst>
                  <a:ext uri="{FF2B5EF4-FFF2-40B4-BE49-F238E27FC236}">
                    <a16:creationId xmlns:a16="http://schemas.microsoft.com/office/drawing/2014/main" id="{A762991C-F8A4-4D25-B157-C6C1A318E45C}"/>
                  </a:ext>
                </a:extLst>
              </p:cNvPr>
              <p:cNvSpPr/>
              <p:nvPr/>
            </p:nvSpPr>
            <p:spPr>
              <a:xfrm rot="1271479">
                <a:off x="2152760" y="2903541"/>
                <a:ext cx="184964" cy="227467"/>
              </a:xfrm>
              <a:custGeom>
                <a:avLst/>
                <a:gdLst/>
                <a:ahLst/>
                <a:cxnLst/>
                <a:rect l="l" t="t" r="r" b="b"/>
                <a:pathLst>
                  <a:path w="11623" h="14291" extrusionOk="0">
                    <a:moveTo>
                      <a:pt x="5761" y="0"/>
                    </a:moveTo>
                    <a:cubicBezTo>
                      <a:pt x="4396" y="985"/>
                      <a:pt x="2900" y="1788"/>
                      <a:pt x="1293" y="2363"/>
                    </a:cubicBezTo>
                    <a:cubicBezTo>
                      <a:pt x="870" y="2514"/>
                      <a:pt x="438" y="2648"/>
                      <a:pt x="1" y="2770"/>
                    </a:cubicBezTo>
                    <a:cubicBezTo>
                      <a:pt x="515" y="4345"/>
                      <a:pt x="1069" y="5906"/>
                      <a:pt x="1666" y="7454"/>
                    </a:cubicBezTo>
                    <a:cubicBezTo>
                      <a:pt x="2544" y="9720"/>
                      <a:pt x="3742" y="11962"/>
                      <a:pt x="4558" y="14290"/>
                    </a:cubicBezTo>
                    <a:cubicBezTo>
                      <a:pt x="6397" y="11470"/>
                      <a:pt x="6324" y="6735"/>
                      <a:pt x="6324" y="6735"/>
                    </a:cubicBezTo>
                    <a:lnTo>
                      <a:pt x="6324" y="6735"/>
                    </a:lnTo>
                    <a:cubicBezTo>
                      <a:pt x="7334" y="7372"/>
                      <a:pt x="9643" y="8070"/>
                      <a:pt x="11622" y="8417"/>
                    </a:cubicBezTo>
                    <a:cubicBezTo>
                      <a:pt x="9322" y="5887"/>
                      <a:pt x="7404" y="3005"/>
                      <a:pt x="57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18" name="Google Shape;13626;p23">
                <a:extLst>
                  <a:ext uri="{FF2B5EF4-FFF2-40B4-BE49-F238E27FC236}">
                    <a16:creationId xmlns:a16="http://schemas.microsoft.com/office/drawing/2014/main" id="{3A2F6419-89FB-4FA8-880C-017C36A678CF}"/>
                  </a:ext>
                </a:extLst>
              </p:cNvPr>
              <p:cNvSpPr/>
              <p:nvPr/>
            </p:nvSpPr>
            <p:spPr>
              <a:xfrm rot="1271479">
                <a:off x="2431535" y="2719191"/>
                <a:ext cx="194591" cy="211280"/>
              </a:xfrm>
              <a:custGeom>
                <a:avLst/>
                <a:gdLst/>
                <a:ahLst/>
                <a:cxnLst/>
                <a:rect l="l" t="t" r="r" b="b"/>
                <a:pathLst>
                  <a:path w="12228" h="13274" extrusionOk="0">
                    <a:moveTo>
                      <a:pt x="12228" y="1"/>
                    </a:moveTo>
                    <a:lnTo>
                      <a:pt x="12228" y="1"/>
                    </a:lnTo>
                    <a:cubicBezTo>
                      <a:pt x="8942" y="1214"/>
                      <a:pt x="5626" y="2337"/>
                      <a:pt x="2266" y="3318"/>
                    </a:cubicBezTo>
                    <a:cubicBezTo>
                      <a:pt x="2060" y="3479"/>
                      <a:pt x="1797" y="3561"/>
                      <a:pt x="1534" y="3561"/>
                    </a:cubicBezTo>
                    <a:cubicBezTo>
                      <a:pt x="1499" y="3561"/>
                      <a:pt x="1464" y="3560"/>
                      <a:pt x="1429" y="3557"/>
                    </a:cubicBezTo>
                    <a:cubicBezTo>
                      <a:pt x="1381" y="3571"/>
                      <a:pt x="1333" y="3583"/>
                      <a:pt x="1285" y="3597"/>
                    </a:cubicBezTo>
                    <a:cubicBezTo>
                      <a:pt x="1245" y="4586"/>
                      <a:pt x="1175" y="5572"/>
                      <a:pt x="1012" y="6549"/>
                    </a:cubicBezTo>
                    <a:cubicBezTo>
                      <a:pt x="821" y="7686"/>
                      <a:pt x="470" y="8759"/>
                      <a:pt x="1" y="9781"/>
                    </a:cubicBezTo>
                    <a:cubicBezTo>
                      <a:pt x="3986" y="11247"/>
                      <a:pt x="8029" y="12508"/>
                      <a:pt x="12199" y="13273"/>
                    </a:cubicBezTo>
                    <a:cubicBezTo>
                      <a:pt x="11088" y="9124"/>
                      <a:pt x="7054" y="6747"/>
                      <a:pt x="7054" y="6747"/>
                    </a:cubicBezTo>
                    <a:cubicBezTo>
                      <a:pt x="10097" y="4899"/>
                      <a:pt x="11671" y="1949"/>
                      <a:pt x="12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19" name="Google Shape;13627;p23">
                <a:extLst>
                  <a:ext uri="{FF2B5EF4-FFF2-40B4-BE49-F238E27FC236}">
                    <a16:creationId xmlns:a16="http://schemas.microsoft.com/office/drawing/2014/main" id="{82B992B7-AB37-4FDA-A4BF-BEBC88F5CE7D}"/>
                  </a:ext>
                </a:extLst>
              </p:cNvPr>
              <p:cNvSpPr/>
              <p:nvPr/>
            </p:nvSpPr>
            <p:spPr>
              <a:xfrm rot="1271479">
                <a:off x="1803822" y="2773451"/>
                <a:ext cx="226880" cy="197926"/>
              </a:xfrm>
              <a:custGeom>
                <a:avLst/>
                <a:gdLst/>
                <a:ahLst/>
                <a:cxnLst/>
                <a:rect l="l" t="t" r="r" b="b"/>
                <a:pathLst>
                  <a:path w="14257" h="12435" extrusionOk="0">
                    <a:moveTo>
                      <a:pt x="8763" y="1"/>
                    </a:moveTo>
                    <a:cubicBezTo>
                      <a:pt x="5793" y="2292"/>
                      <a:pt x="2871" y="4645"/>
                      <a:pt x="1" y="7062"/>
                    </a:cubicBezTo>
                    <a:cubicBezTo>
                      <a:pt x="142" y="7267"/>
                      <a:pt x="309" y="7387"/>
                      <a:pt x="504" y="7400"/>
                    </a:cubicBezTo>
                    <a:cubicBezTo>
                      <a:pt x="772" y="7417"/>
                      <a:pt x="1040" y="7425"/>
                      <a:pt x="1308" y="7425"/>
                    </a:cubicBezTo>
                    <a:cubicBezTo>
                      <a:pt x="5000" y="7425"/>
                      <a:pt x="8504" y="5917"/>
                      <a:pt x="8504" y="5917"/>
                    </a:cubicBezTo>
                    <a:cubicBezTo>
                      <a:pt x="8611" y="8416"/>
                      <a:pt x="9740" y="10909"/>
                      <a:pt x="10814" y="12435"/>
                    </a:cubicBezTo>
                    <a:cubicBezTo>
                      <a:pt x="11902" y="9272"/>
                      <a:pt x="13051" y="6131"/>
                      <a:pt x="14257" y="3011"/>
                    </a:cubicBezTo>
                    <a:cubicBezTo>
                      <a:pt x="12207" y="2454"/>
                      <a:pt x="10307" y="1474"/>
                      <a:pt x="8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20" name="Google Shape;13628;p23">
                <a:extLst>
                  <a:ext uri="{FF2B5EF4-FFF2-40B4-BE49-F238E27FC236}">
                    <a16:creationId xmlns:a16="http://schemas.microsoft.com/office/drawing/2014/main" id="{197FC7F6-A629-4C90-8236-EEB7605835F4}"/>
                  </a:ext>
                </a:extLst>
              </p:cNvPr>
              <p:cNvSpPr/>
              <p:nvPr/>
            </p:nvSpPr>
            <p:spPr>
              <a:xfrm rot="1271479">
                <a:off x="1846296" y="2382750"/>
                <a:ext cx="740221" cy="616284"/>
              </a:xfrm>
              <a:custGeom>
                <a:avLst/>
                <a:gdLst/>
                <a:ahLst/>
                <a:cxnLst/>
                <a:rect l="l" t="t" r="r" b="b"/>
                <a:pathLst>
                  <a:path w="46515" h="38719" extrusionOk="0">
                    <a:moveTo>
                      <a:pt x="24350" y="1"/>
                    </a:moveTo>
                    <a:cubicBezTo>
                      <a:pt x="19289" y="1"/>
                      <a:pt x="14009" y="2098"/>
                      <a:pt x="9261" y="6881"/>
                    </a:cubicBezTo>
                    <a:cubicBezTo>
                      <a:pt x="0" y="16215"/>
                      <a:pt x="4277" y="29356"/>
                      <a:pt x="12174" y="34990"/>
                    </a:cubicBezTo>
                    <a:cubicBezTo>
                      <a:pt x="15757" y="37546"/>
                      <a:pt x="19622" y="38719"/>
                      <a:pt x="23394" y="38719"/>
                    </a:cubicBezTo>
                    <a:cubicBezTo>
                      <a:pt x="28681" y="38719"/>
                      <a:pt x="33785" y="36414"/>
                      <a:pt x="37670" y="32383"/>
                    </a:cubicBezTo>
                    <a:cubicBezTo>
                      <a:pt x="43969" y="25850"/>
                      <a:pt x="46515" y="14053"/>
                      <a:pt x="38766" y="6309"/>
                    </a:cubicBezTo>
                    <a:cubicBezTo>
                      <a:pt x="34788" y="2334"/>
                      <a:pt x="29690" y="1"/>
                      <a:pt x="24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21" name="Google Shape;13629;p23">
                <a:extLst>
                  <a:ext uri="{FF2B5EF4-FFF2-40B4-BE49-F238E27FC236}">
                    <a16:creationId xmlns:a16="http://schemas.microsoft.com/office/drawing/2014/main" id="{352D4C95-9155-4F56-BE37-C1EA78D738C2}"/>
                  </a:ext>
                </a:extLst>
              </p:cNvPr>
              <p:cNvSpPr/>
              <p:nvPr/>
            </p:nvSpPr>
            <p:spPr>
              <a:xfrm rot="1271479">
                <a:off x="1909215" y="2386231"/>
                <a:ext cx="631770" cy="616029"/>
              </a:xfrm>
              <a:custGeom>
                <a:avLst/>
                <a:gdLst/>
                <a:ahLst/>
                <a:cxnLst/>
                <a:rect l="l" t="t" r="r" b="b"/>
                <a:pathLst>
                  <a:path w="39700" h="38703" extrusionOk="0">
                    <a:moveTo>
                      <a:pt x="20355" y="0"/>
                    </a:moveTo>
                    <a:cubicBezTo>
                      <a:pt x="19641" y="0"/>
                      <a:pt x="18927" y="42"/>
                      <a:pt x="18216" y="124"/>
                    </a:cubicBezTo>
                    <a:cubicBezTo>
                      <a:pt x="18772" y="2543"/>
                      <a:pt x="19121" y="5005"/>
                      <a:pt x="19485" y="7467"/>
                    </a:cubicBezTo>
                    <a:cubicBezTo>
                      <a:pt x="19592" y="8182"/>
                      <a:pt x="19069" y="8546"/>
                      <a:pt x="18505" y="8546"/>
                    </a:cubicBezTo>
                    <a:cubicBezTo>
                      <a:pt x="17966" y="8546"/>
                      <a:pt x="17388" y="8213"/>
                      <a:pt x="17288" y="7537"/>
                    </a:cubicBezTo>
                    <a:cubicBezTo>
                      <a:pt x="16936" y="5173"/>
                      <a:pt x="16593" y="2820"/>
                      <a:pt x="16050" y="510"/>
                    </a:cubicBezTo>
                    <a:cubicBezTo>
                      <a:pt x="14899" y="787"/>
                      <a:pt x="13774" y="1167"/>
                      <a:pt x="12692" y="1646"/>
                    </a:cubicBezTo>
                    <a:cubicBezTo>
                      <a:pt x="14261" y="4362"/>
                      <a:pt x="15689" y="7156"/>
                      <a:pt x="17065" y="9979"/>
                    </a:cubicBezTo>
                    <a:cubicBezTo>
                      <a:pt x="17494" y="10858"/>
                      <a:pt x="16724" y="11696"/>
                      <a:pt x="16007" y="11696"/>
                    </a:cubicBezTo>
                    <a:cubicBezTo>
                      <a:pt x="15694" y="11696"/>
                      <a:pt x="15391" y="11536"/>
                      <a:pt x="15202" y="11150"/>
                    </a:cubicBezTo>
                    <a:cubicBezTo>
                      <a:pt x="13796" y="8264"/>
                      <a:pt x="12336" y="5409"/>
                      <a:pt x="10727" y="2638"/>
                    </a:cubicBezTo>
                    <a:cubicBezTo>
                      <a:pt x="10018" y="3043"/>
                      <a:pt x="9332" y="3484"/>
                      <a:pt x="8669" y="3960"/>
                    </a:cubicBezTo>
                    <a:cubicBezTo>
                      <a:pt x="10418" y="6440"/>
                      <a:pt x="12214" y="8883"/>
                      <a:pt x="14117" y="11248"/>
                    </a:cubicBezTo>
                    <a:cubicBezTo>
                      <a:pt x="14753" y="12039"/>
                      <a:pt x="13971" y="12856"/>
                      <a:pt x="13155" y="12856"/>
                    </a:cubicBezTo>
                    <a:cubicBezTo>
                      <a:pt x="12831" y="12856"/>
                      <a:pt x="12501" y="12728"/>
                      <a:pt x="12253" y="12419"/>
                    </a:cubicBezTo>
                    <a:cubicBezTo>
                      <a:pt x="10400" y="10114"/>
                      <a:pt x="8647" y="7736"/>
                      <a:pt x="6940" y="5324"/>
                    </a:cubicBezTo>
                    <a:cubicBezTo>
                      <a:pt x="6378" y="5806"/>
                      <a:pt x="5819" y="6319"/>
                      <a:pt x="5269" y="6873"/>
                    </a:cubicBezTo>
                    <a:cubicBezTo>
                      <a:pt x="4733" y="7414"/>
                      <a:pt x="4228" y="7986"/>
                      <a:pt x="3756" y="8584"/>
                    </a:cubicBezTo>
                    <a:cubicBezTo>
                      <a:pt x="5645" y="9775"/>
                      <a:pt x="7551" y="10937"/>
                      <a:pt x="9476" y="12069"/>
                    </a:cubicBezTo>
                    <a:cubicBezTo>
                      <a:pt x="10507" y="12677"/>
                      <a:pt x="9914" y="14161"/>
                      <a:pt x="8966" y="14161"/>
                    </a:cubicBezTo>
                    <a:cubicBezTo>
                      <a:pt x="8795" y="14161"/>
                      <a:pt x="8613" y="14113"/>
                      <a:pt x="8426" y="14003"/>
                    </a:cubicBezTo>
                    <a:cubicBezTo>
                      <a:pt x="6433" y="12829"/>
                      <a:pt x="4457" y="11624"/>
                      <a:pt x="2501" y="10389"/>
                    </a:cubicBezTo>
                    <a:cubicBezTo>
                      <a:pt x="1824" y="11499"/>
                      <a:pt x="1277" y="12682"/>
                      <a:pt x="869" y="13915"/>
                    </a:cubicBezTo>
                    <a:cubicBezTo>
                      <a:pt x="2705" y="14530"/>
                      <a:pt x="4581" y="15032"/>
                      <a:pt x="6440" y="15580"/>
                    </a:cubicBezTo>
                    <a:cubicBezTo>
                      <a:pt x="7678" y="15945"/>
                      <a:pt x="7358" y="17768"/>
                      <a:pt x="6251" y="17768"/>
                    </a:cubicBezTo>
                    <a:cubicBezTo>
                      <a:pt x="6148" y="17768"/>
                      <a:pt x="6038" y="17753"/>
                      <a:pt x="5922" y="17718"/>
                    </a:cubicBezTo>
                    <a:cubicBezTo>
                      <a:pt x="4051" y="17167"/>
                      <a:pt x="2171" y="16650"/>
                      <a:pt x="323" y="16036"/>
                    </a:cubicBezTo>
                    <a:cubicBezTo>
                      <a:pt x="97" y="17244"/>
                      <a:pt x="1" y="18472"/>
                      <a:pt x="38" y="19700"/>
                    </a:cubicBezTo>
                    <a:cubicBezTo>
                      <a:pt x="860" y="19779"/>
                      <a:pt x="1686" y="19805"/>
                      <a:pt x="2515" y="19805"/>
                    </a:cubicBezTo>
                    <a:cubicBezTo>
                      <a:pt x="3198" y="19805"/>
                      <a:pt x="3883" y="19787"/>
                      <a:pt x="4571" y="19765"/>
                    </a:cubicBezTo>
                    <a:cubicBezTo>
                      <a:pt x="4585" y="19765"/>
                      <a:pt x="4599" y="19765"/>
                      <a:pt x="4613" y="19765"/>
                    </a:cubicBezTo>
                    <a:cubicBezTo>
                      <a:pt x="5989" y="19765"/>
                      <a:pt x="6043" y="21921"/>
                      <a:pt x="4641" y="21965"/>
                    </a:cubicBezTo>
                    <a:cubicBezTo>
                      <a:pt x="3953" y="21986"/>
                      <a:pt x="3266" y="22002"/>
                      <a:pt x="2581" y="22002"/>
                    </a:cubicBezTo>
                    <a:cubicBezTo>
                      <a:pt x="1797" y="22002"/>
                      <a:pt x="1016" y="21981"/>
                      <a:pt x="238" y="21921"/>
                    </a:cubicBezTo>
                    <a:lnTo>
                      <a:pt x="238" y="21921"/>
                    </a:lnTo>
                    <a:cubicBezTo>
                      <a:pt x="433" y="23190"/>
                      <a:pt x="754" y="24434"/>
                      <a:pt x="1196" y="25639"/>
                    </a:cubicBezTo>
                    <a:cubicBezTo>
                      <a:pt x="2801" y="25164"/>
                      <a:pt x="4371" y="24224"/>
                      <a:pt x="5791" y="23611"/>
                    </a:cubicBezTo>
                    <a:cubicBezTo>
                      <a:pt x="5941" y="23546"/>
                      <a:pt x="6083" y="23517"/>
                      <a:pt x="6214" y="23517"/>
                    </a:cubicBezTo>
                    <a:cubicBezTo>
                      <a:pt x="7215" y="23517"/>
                      <a:pt x="7579" y="25223"/>
                      <a:pt x="6442" y="25713"/>
                    </a:cubicBezTo>
                    <a:cubicBezTo>
                      <a:pt x="4988" y="26340"/>
                      <a:pt x="3535" y="27109"/>
                      <a:pt x="2029" y="27605"/>
                    </a:cubicBezTo>
                    <a:cubicBezTo>
                      <a:pt x="2620" y="28812"/>
                      <a:pt x="3329" y="29958"/>
                      <a:pt x="4146" y="31025"/>
                    </a:cubicBezTo>
                    <a:cubicBezTo>
                      <a:pt x="5524" y="29617"/>
                      <a:pt x="6984" y="28292"/>
                      <a:pt x="8519" y="27056"/>
                    </a:cubicBezTo>
                    <a:cubicBezTo>
                      <a:pt x="8722" y="26892"/>
                      <a:pt x="8927" y="26822"/>
                      <a:pt x="9119" y="26822"/>
                    </a:cubicBezTo>
                    <a:cubicBezTo>
                      <a:pt x="9972" y="26822"/>
                      <a:pt x="10578" y="28203"/>
                      <a:pt x="9690" y="28919"/>
                    </a:cubicBezTo>
                    <a:cubicBezTo>
                      <a:pt x="8235" y="30092"/>
                      <a:pt x="6869" y="31365"/>
                      <a:pt x="5574" y="32710"/>
                    </a:cubicBezTo>
                    <a:cubicBezTo>
                      <a:pt x="6383" y="33558"/>
                      <a:pt x="7256" y="34322"/>
                      <a:pt x="8181" y="34982"/>
                    </a:cubicBezTo>
                    <a:cubicBezTo>
                      <a:pt x="8481" y="35196"/>
                      <a:pt x="8783" y="35397"/>
                      <a:pt x="9086" y="35592"/>
                    </a:cubicBezTo>
                    <a:lnTo>
                      <a:pt x="10909" y="30734"/>
                    </a:lnTo>
                    <a:cubicBezTo>
                      <a:pt x="11108" y="30202"/>
                      <a:pt x="11581" y="29969"/>
                      <a:pt x="12038" y="29969"/>
                    </a:cubicBezTo>
                    <a:cubicBezTo>
                      <a:pt x="12706" y="29969"/>
                      <a:pt x="13342" y="30466"/>
                      <a:pt x="13047" y="31251"/>
                    </a:cubicBezTo>
                    <a:lnTo>
                      <a:pt x="11010" y="36684"/>
                    </a:lnTo>
                    <a:cubicBezTo>
                      <a:pt x="12215" y="37291"/>
                      <a:pt x="13482" y="37770"/>
                      <a:pt x="14787" y="38111"/>
                    </a:cubicBezTo>
                    <a:cubicBezTo>
                      <a:pt x="15007" y="36170"/>
                      <a:pt x="15156" y="34223"/>
                      <a:pt x="15298" y="32276"/>
                    </a:cubicBezTo>
                    <a:cubicBezTo>
                      <a:pt x="15351" y="31557"/>
                      <a:pt x="15956" y="31186"/>
                      <a:pt x="16519" y="31186"/>
                    </a:cubicBezTo>
                    <a:cubicBezTo>
                      <a:pt x="17052" y="31186"/>
                      <a:pt x="17547" y="31520"/>
                      <a:pt x="17496" y="32206"/>
                    </a:cubicBezTo>
                    <a:cubicBezTo>
                      <a:pt x="17342" y="34319"/>
                      <a:pt x="17172" y="36431"/>
                      <a:pt x="16935" y="38537"/>
                    </a:cubicBezTo>
                    <a:cubicBezTo>
                      <a:pt x="17749" y="38647"/>
                      <a:pt x="18569" y="38703"/>
                      <a:pt x="19389" y="38703"/>
                    </a:cubicBezTo>
                    <a:cubicBezTo>
                      <a:pt x="20042" y="38703"/>
                      <a:pt x="20695" y="38667"/>
                      <a:pt x="21346" y="38597"/>
                    </a:cubicBezTo>
                    <a:cubicBezTo>
                      <a:pt x="20845" y="36495"/>
                      <a:pt x="20248" y="34418"/>
                      <a:pt x="19717" y="32320"/>
                    </a:cubicBezTo>
                    <a:cubicBezTo>
                      <a:pt x="19505" y="31480"/>
                      <a:pt x="20211" y="30909"/>
                      <a:pt x="20870" y="30909"/>
                    </a:cubicBezTo>
                    <a:cubicBezTo>
                      <a:pt x="21287" y="30909"/>
                      <a:pt x="21685" y="31137"/>
                      <a:pt x="21819" y="31668"/>
                    </a:cubicBezTo>
                    <a:cubicBezTo>
                      <a:pt x="22372" y="33862"/>
                      <a:pt x="23002" y="36033"/>
                      <a:pt x="23516" y="38233"/>
                    </a:cubicBezTo>
                    <a:cubicBezTo>
                      <a:pt x="25233" y="37841"/>
                      <a:pt x="26898" y="37204"/>
                      <a:pt x="28473" y="36352"/>
                    </a:cubicBezTo>
                    <a:cubicBezTo>
                      <a:pt x="27108" y="34366"/>
                      <a:pt x="25825" y="32323"/>
                      <a:pt x="24360" y="30406"/>
                    </a:cubicBezTo>
                    <a:cubicBezTo>
                      <a:pt x="23746" y="29602"/>
                      <a:pt x="24521" y="28783"/>
                      <a:pt x="25326" y="28783"/>
                    </a:cubicBezTo>
                    <a:cubicBezTo>
                      <a:pt x="25651" y="28783"/>
                      <a:pt x="25980" y="28916"/>
                      <a:pt x="26225" y="29236"/>
                    </a:cubicBezTo>
                    <a:cubicBezTo>
                      <a:pt x="27694" y="31160"/>
                      <a:pt x="28979" y="33209"/>
                      <a:pt x="30350" y="35201"/>
                    </a:cubicBezTo>
                    <a:cubicBezTo>
                      <a:pt x="31550" y="34374"/>
                      <a:pt x="32666" y="33427"/>
                      <a:pt x="33678" y="32376"/>
                    </a:cubicBezTo>
                    <a:cubicBezTo>
                      <a:pt x="33811" y="32238"/>
                      <a:pt x="33940" y="32094"/>
                      <a:pt x="34071" y="31951"/>
                    </a:cubicBezTo>
                    <a:cubicBezTo>
                      <a:pt x="31705" y="30379"/>
                      <a:pt x="29396" y="28723"/>
                      <a:pt x="27002" y="27192"/>
                    </a:cubicBezTo>
                    <a:cubicBezTo>
                      <a:pt x="26006" y="26554"/>
                      <a:pt x="26581" y="25083"/>
                      <a:pt x="27499" y="25083"/>
                    </a:cubicBezTo>
                    <a:cubicBezTo>
                      <a:pt x="27674" y="25083"/>
                      <a:pt x="27861" y="25136"/>
                      <a:pt x="28052" y="25259"/>
                    </a:cubicBezTo>
                    <a:cubicBezTo>
                      <a:pt x="30561" y="26863"/>
                      <a:pt x="32977" y="28604"/>
                      <a:pt x="35463" y="30240"/>
                    </a:cubicBezTo>
                    <a:cubicBezTo>
                      <a:pt x="36640" y="28621"/>
                      <a:pt x="37590" y="26847"/>
                      <a:pt x="38285" y="24971"/>
                    </a:cubicBezTo>
                    <a:cubicBezTo>
                      <a:pt x="35152" y="24492"/>
                      <a:pt x="32025" y="23990"/>
                      <a:pt x="28955" y="23183"/>
                    </a:cubicBezTo>
                    <a:cubicBezTo>
                      <a:pt x="27691" y="22850"/>
                      <a:pt x="28031" y="21002"/>
                      <a:pt x="29169" y="21002"/>
                    </a:cubicBezTo>
                    <a:cubicBezTo>
                      <a:pt x="29264" y="21002"/>
                      <a:pt x="29365" y="21015"/>
                      <a:pt x="29471" y="21043"/>
                    </a:cubicBezTo>
                    <a:cubicBezTo>
                      <a:pt x="32589" y="21863"/>
                      <a:pt x="35766" y="22369"/>
                      <a:pt x="38948" y="22854"/>
                    </a:cubicBezTo>
                    <a:cubicBezTo>
                      <a:pt x="39489" y="20746"/>
                      <a:pt x="39700" y="18555"/>
                      <a:pt x="39504" y="16392"/>
                    </a:cubicBezTo>
                    <a:lnTo>
                      <a:pt x="39504" y="16392"/>
                    </a:lnTo>
                    <a:cubicBezTo>
                      <a:pt x="37122" y="16873"/>
                      <a:pt x="34742" y="17356"/>
                      <a:pt x="32360" y="17839"/>
                    </a:cubicBezTo>
                    <a:cubicBezTo>
                      <a:pt x="32273" y="17857"/>
                      <a:pt x="32190" y="17865"/>
                      <a:pt x="32109" y="17865"/>
                    </a:cubicBezTo>
                    <a:cubicBezTo>
                      <a:pt x="30907" y="17865"/>
                      <a:pt x="30411" y="16004"/>
                      <a:pt x="31708" y="15739"/>
                    </a:cubicBezTo>
                    <a:cubicBezTo>
                      <a:pt x="34194" y="15231"/>
                      <a:pt x="36680" y="14726"/>
                      <a:pt x="39168" y="14225"/>
                    </a:cubicBezTo>
                    <a:cubicBezTo>
                      <a:pt x="38812" y="12627"/>
                      <a:pt x="38211" y="11093"/>
                      <a:pt x="37387" y="9677"/>
                    </a:cubicBezTo>
                    <a:cubicBezTo>
                      <a:pt x="35750" y="10529"/>
                      <a:pt x="34102" y="11361"/>
                      <a:pt x="32444" y="12172"/>
                    </a:cubicBezTo>
                    <a:cubicBezTo>
                      <a:pt x="32267" y="12258"/>
                      <a:pt x="32093" y="12296"/>
                      <a:pt x="31926" y="12296"/>
                    </a:cubicBezTo>
                    <a:cubicBezTo>
                      <a:pt x="30900" y="12296"/>
                      <a:pt x="30182" y="10846"/>
                      <a:pt x="31273" y="10308"/>
                    </a:cubicBezTo>
                    <a:cubicBezTo>
                      <a:pt x="32906" y="9506"/>
                      <a:pt x="34533" y="8691"/>
                      <a:pt x="36146" y="7851"/>
                    </a:cubicBezTo>
                    <a:cubicBezTo>
                      <a:pt x="35720" y="7308"/>
                      <a:pt x="35262" y="6791"/>
                      <a:pt x="34775" y="6302"/>
                    </a:cubicBezTo>
                    <a:cubicBezTo>
                      <a:pt x="34008" y="5537"/>
                      <a:pt x="33190" y="4826"/>
                      <a:pt x="32326" y="4174"/>
                    </a:cubicBezTo>
                    <a:cubicBezTo>
                      <a:pt x="32319" y="4184"/>
                      <a:pt x="32313" y="4196"/>
                      <a:pt x="32305" y="4206"/>
                    </a:cubicBezTo>
                    <a:cubicBezTo>
                      <a:pt x="30841" y="6110"/>
                      <a:pt x="29418" y="8045"/>
                      <a:pt x="27894" y="9901"/>
                    </a:cubicBezTo>
                    <a:cubicBezTo>
                      <a:pt x="27673" y="10170"/>
                      <a:pt x="27410" y="10282"/>
                      <a:pt x="27152" y="10282"/>
                    </a:cubicBezTo>
                    <a:cubicBezTo>
                      <a:pt x="26359" y="10282"/>
                      <a:pt x="25614" y="9219"/>
                      <a:pt x="26289" y="8396"/>
                    </a:cubicBezTo>
                    <a:cubicBezTo>
                      <a:pt x="27750" y="6618"/>
                      <a:pt x="29117" y="4770"/>
                      <a:pt x="30516" y="2944"/>
                    </a:cubicBezTo>
                    <a:cubicBezTo>
                      <a:pt x="28682" y="1823"/>
                      <a:pt x="26717" y="1000"/>
                      <a:pt x="24677" y="513"/>
                    </a:cubicBezTo>
                    <a:cubicBezTo>
                      <a:pt x="24545" y="2678"/>
                      <a:pt x="24300" y="4832"/>
                      <a:pt x="23917" y="6977"/>
                    </a:cubicBezTo>
                    <a:cubicBezTo>
                      <a:pt x="23815" y="7549"/>
                      <a:pt x="23396" y="7799"/>
                      <a:pt x="22954" y="7799"/>
                    </a:cubicBezTo>
                    <a:cubicBezTo>
                      <a:pt x="22317" y="7799"/>
                      <a:pt x="21631" y="7281"/>
                      <a:pt x="21778" y="6460"/>
                    </a:cubicBezTo>
                    <a:cubicBezTo>
                      <a:pt x="22154" y="4354"/>
                      <a:pt x="22382" y="2247"/>
                      <a:pt x="22501" y="126"/>
                    </a:cubicBezTo>
                    <a:cubicBezTo>
                      <a:pt x="21788" y="42"/>
                      <a:pt x="21072" y="0"/>
                      <a:pt x="20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22" name="Google Shape;13630;p23">
                <a:extLst>
                  <a:ext uri="{FF2B5EF4-FFF2-40B4-BE49-F238E27FC236}">
                    <a16:creationId xmlns:a16="http://schemas.microsoft.com/office/drawing/2014/main" id="{513E8F20-9D22-4559-9210-FCDB1DB54FF5}"/>
                  </a:ext>
                </a:extLst>
              </p:cNvPr>
              <p:cNvSpPr/>
              <p:nvPr/>
            </p:nvSpPr>
            <p:spPr>
              <a:xfrm rot="1271479">
                <a:off x="1916348" y="2440404"/>
                <a:ext cx="603173" cy="502160"/>
              </a:xfrm>
              <a:custGeom>
                <a:avLst/>
                <a:gdLst/>
                <a:ahLst/>
                <a:cxnLst/>
                <a:rect l="l" t="t" r="r" b="b"/>
                <a:pathLst>
                  <a:path w="37903" h="31549" extrusionOk="0">
                    <a:moveTo>
                      <a:pt x="19841" y="1"/>
                    </a:moveTo>
                    <a:cubicBezTo>
                      <a:pt x="15717" y="1"/>
                      <a:pt x="11416" y="1710"/>
                      <a:pt x="7548" y="5608"/>
                    </a:cubicBezTo>
                    <a:cubicBezTo>
                      <a:pt x="1" y="13212"/>
                      <a:pt x="3485" y="23920"/>
                      <a:pt x="9920" y="28510"/>
                    </a:cubicBezTo>
                    <a:cubicBezTo>
                      <a:pt x="12840" y="30593"/>
                      <a:pt x="15990" y="31549"/>
                      <a:pt x="19063" y="31549"/>
                    </a:cubicBezTo>
                    <a:cubicBezTo>
                      <a:pt x="23372" y="31549"/>
                      <a:pt x="27530" y="29670"/>
                      <a:pt x="30695" y="26387"/>
                    </a:cubicBezTo>
                    <a:cubicBezTo>
                      <a:pt x="35828" y="21063"/>
                      <a:pt x="37902" y="11450"/>
                      <a:pt x="31587" y="5142"/>
                    </a:cubicBezTo>
                    <a:cubicBezTo>
                      <a:pt x="28346" y="1903"/>
                      <a:pt x="24192" y="1"/>
                      <a:pt x="198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23" name="Google Shape;13631;p23">
                <a:extLst>
                  <a:ext uri="{FF2B5EF4-FFF2-40B4-BE49-F238E27FC236}">
                    <a16:creationId xmlns:a16="http://schemas.microsoft.com/office/drawing/2014/main" id="{BF0D60AC-A1E4-43FE-B19E-D53261FDABBB}"/>
                  </a:ext>
                </a:extLst>
              </p:cNvPr>
              <p:cNvSpPr/>
              <p:nvPr/>
            </p:nvSpPr>
            <p:spPr>
              <a:xfrm rot="1271479">
                <a:off x="2192259" y="2260208"/>
                <a:ext cx="22995" cy="89039"/>
              </a:xfrm>
              <a:custGeom>
                <a:avLst/>
                <a:gdLst/>
                <a:ahLst/>
                <a:cxnLst/>
                <a:rect l="l" t="t" r="r" b="b"/>
                <a:pathLst>
                  <a:path w="1445" h="5594" extrusionOk="0">
                    <a:moveTo>
                      <a:pt x="274" y="1"/>
                    </a:moveTo>
                    <a:cubicBezTo>
                      <a:pt x="137" y="1"/>
                      <a:pt x="0" y="89"/>
                      <a:pt x="1" y="266"/>
                    </a:cubicBezTo>
                    <a:lnTo>
                      <a:pt x="1" y="268"/>
                    </a:lnTo>
                    <a:cubicBezTo>
                      <a:pt x="15" y="2013"/>
                      <a:pt x="301" y="3746"/>
                      <a:pt x="847" y="5403"/>
                    </a:cubicBezTo>
                    <a:cubicBezTo>
                      <a:pt x="891" y="5536"/>
                      <a:pt x="1001" y="5594"/>
                      <a:pt x="1111" y="5594"/>
                    </a:cubicBezTo>
                    <a:cubicBezTo>
                      <a:pt x="1278" y="5594"/>
                      <a:pt x="1444" y="5461"/>
                      <a:pt x="1378" y="5258"/>
                    </a:cubicBezTo>
                    <a:cubicBezTo>
                      <a:pt x="845" y="3647"/>
                      <a:pt x="567" y="1964"/>
                      <a:pt x="552" y="266"/>
                    </a:cubicBezTo>
                    <a:cubicBezTo>
                      <a:pt x="550" y="89"/>
                      <a:pt x="411" y="1"/>
                      <a:pt x="27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24" name="Google Shape;13632;p23">
                <a:extLst>
                  <a:ext uri="{FF2B5EF4-FFF2-40B4-BE49-F238E27FC236}">
                    <a16:creationId xmlns:a16="http://schemas.microsoft.com/office/drawing/2014/main" id="{26CD5289-3CAC-4824-B8C3-A6F43E106F92}"/>
                  </a:ext>
                </a:extLst>
              </p:cNvPr>
              <p:cNvSpPr/>
              <p:nvPr/>
            </p:nvSpPr>
            <p:spPr>
              <a:xfrm rot="1271479">
                <a:off x="2233777" y="2265017"/>
                <a:ext cx="29106" cy="19084"/>
              </a:xfrm>
              <a:custGeom>
                <a:avLst/>
                <a:gdLst/>
                <a:ahLst/>
                <a:cxnLst/>
                <a:rect l="l" t="t" r="r" b="b"/>
                <a:pathLst>
                  <a:path w="1829" h="1199" extrusionOk="0">
                    <a:moveTo>
                      <a:pt x="440" y="0"/>
                    </a:moveTo>
                    <a:cubicBezTo>
                      <a:pt x="177" y="0"/>
                      <a:pt x="0" y="377"/>
                      <a:pt x="281" y="501"/>
                    </a:cubicBezTo>
                    <a:cubicBezTo>
                      <a:pt x="633" y="654"/>
                      <a:pt x="955" y="864"/>
                      <a:pt x="1236" y="1123"/>
                    </a:cubicBezTo>
                    <a:cubicBezTo>
                      <a:pt x="1294" y="1176"/>
                      <a:pt x="1358" y="1198"/>
                      <a:pt x="1420" y="1198"/>
                    </a:cubicBezTo>
                    <a:cubicBezTo>
                      <a:pt x="1637" y="1198"/>
                      <a:pt x="1829" y="923"/>
                      <a:pt x="1626" y="735"/>
                    </a:cubicBezTo>
                    <a:cubicBezTo>
                      <a:pt x="1312" y="441"/>
                      <a:pt x="952" y="201"/>
                      <a:pt x="560" y="27"/>
                    </a:cubicBezTo>
                    <a:cubicBezTo>
                      <a:pt x="519" y="8"/>
                      <a:pt x="478" y="0"/>
                      <a:pt x="4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25" name="Google Shape;13633;p23">
                <a:extLst>
                  <a:ext uri="{FF2B5EF4-FFF2-40B4-BE49-F238E27FC236}">
                    <a16:creationId xmlns:a16="http://schemas.microsoft.com/office/drawing/2014/main" id="{F7E7CBB5-1F50-4E16-B4C3-1E2984B4CEAC}"/>
                  </a:ext>
                </a:extLst>
              </p:cNvPr>
              <p:cNvSpPr/>
              <p:nvPr/>
            </p:nvSpPr>
            <p:spPr>
              <a:xfrm rot="1271479">
                <a:off x="2250767" y="2296258"/>
                <a:ext cx="46754" cy="46748"/>
              </a:xfrm>
              <a:custGeom>
                <a:avLst/>
                <a:gdLst/>
                <a:ahLst/>
                <a:cxnLst/>
                <a:rect l="l" t="t" r="r" b="b"/>
                <a:pathLst>
                  <a:path w="2938" h="2937" extrusionOk="0">
                    <a:moveTo>
                      <a:pt x="362" y="0"/>
                    </a:moveTo>
                    <a:cubicBezTo>
                      <a:pt x="146" y="0"/>
                      <a:pt x="0" y="355"/>
                      <a:pt x="230" y="529"/>
                    </a:cubicBezTo>
                    <a:cubicBezTo>
                      <a:pt x="1057" y="1162"/>
                      <a:pt x="1766" y="1933"/>
                      <a:pt x="2329" y="2809"/>
                    </a:cubicBezTo>
                    <a:cubicBezTo>
                      <a:pt x="2387" y="2899"/>
                      <a:pt x="2471" y="2936"/>
                      <a:pt x="2554" y="2936"/>
                    </a:cubicBezTo>
                    <a:cubicBezTo>
                      <a:pt x="2747" y="2936"/>
                      <a:pt x="2937" y="2739"/>
                      <a:pt x="2804" y="2531"/>
                    </a:cubicBezTo>
                    <a:cubicBezTo>
                      <a:pt x="2189" y="1577"/>
                      <a:pt x="1411" y="739"/>
                      <a:pt x="507" y="54"/>
                    </a:cubicBezTo>
                    <a:cubicBezTo>
                      <a:pt x="457" y="17"/>
                      <a:pt x="408" y="0"/>
                      <a:pt x="36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26" name="Google Shape;13634;p23">
                <a:extLst>
                  <a:ext uri="{FF2B5EF4-FFF2-40B4-BE49-F238E27FC236}">
                    <a16:creationId xmlns:a16="http://schemas.microsoft.com/office/drawing/2014/main" id="{A0349D0D-AB31-4FAE-ACD8-08DE33D1BA3C}"/>
                  </a:ext>
                </a:extLst>
              </p:cNvPr>
              <p:cNvSpPr/>
              <p:nvPr/>
            </p:nvSpPr>
            <p:spPr>
              <a:xfrm rot="1271479">
                <a:off x="2357906" y="2330914"/>
                <a:ext cx="62047" cy="49215"/>
              </a:xfrm>
              <a:custGeom>
                <a:avLst/>
                <a:gdLst/>
                <a:ahLst/>
                <a:cxnLst/>
                <a:rect l="l" t="t" r="r" b="b"/>
                <a:pathLst>
                  <a:path w="3899" h="3092" extrusionOk="0">
                    <a:moveTo>
                      <a:pt x="3507" y="0"/>
                    </a:moveTo>
                    <a:cubicBezTo>
                      <a:pt x="3463" y="0"/>
                      <a:pt x="3415" y="13"/>
                      <a:pt x="3368" y="42"/>
                    </a:cubicBezTo>
                    <a:cubicBezTo>
                      <a:pt x="2197" y="754"/>
                      <a:pt x="1127" y="1622"/>
                      <a:pt x="187" y="2619"/>
                    </a:cubicBezTo>
                    <a:cubicBezTo>
                      <a:pt x="1" y="2816"/>
                      <a:pt x="187" y="3092"/>
                      <a:pt x="394" y="3092"/>
                    </a:cubicBezTo>
                    <a:cubicBezTo>
                      <a:pt x="456" y="3092"/>
                      <a:pt x="520" y="3067"/>
                      <a:pt x="577" y="3007"/>
                    </a:cubicBezTo>
                    <a:cubicBezTo>
                      <a:pt x="1482" y="2044"/>
                      <a:pt x="2516" y="1206"/>
                      <a:pt x="3645" y="517"/>
                    </a:cubicBezTo>
                    <a:cubicBezTo>
                      <a:pt x="3899" y="362"/>
                      <a:pt x="3743" y="0"/>
                      <a:pt x="350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27" name="Google Shape;13635;p23">
                <a:extLst>
                  <a:ext uri="{FF2B5EF4-FFF2-40B4-BE49-F238E27FC236}">
                    <a16:creationId xmlns:a16="http://schemas.microsoft.com/office/drawing/2014/main" id="{51FA2982-9AF0-49DD-BE87-08ADA91334BC}"/>
                  </a:ext>
                </a:extLst>
              </p:cNvPr>
              <p:cNvSpPr/>
              <p:nvPr/>
            </p:nvSpPr>
            <p:spPr>
              <a:xfrm rot="1271479">
                <a:off x="2429287" y="2335305"/>
                <a:ext cx="26608" cy="14612"/>
              </a:xfrm>
              <a:custGeom>
                <a:avLst/>
                <a:gdLst/>
                <a:ahLst/>
                <a:cxnLst/>
                <a:rect l="l" t="t" r="r" b="b"/>
                <a:pathLst>
                  <a:path w="1672" h="918" extrusionOk="0">
                    <a:moveTo>
                      <a:pt x="1321" y="1"/>
                    </a:moveTo>
                    <a:cubicBezTo>
                      <a:pt x="1292" y="1"/>
                      <a:pt x="1260" y="6"/>
                      <a:pt x="1227" y="18"/>
                    </a:cubicBezTo>
                    <a:cubicBezTo>
                      <a:pt x="904" y="135"/>
                      <a:pt x="588" y="266"/>
                      <a:pt x="277" y="413"/>
                    </a:cubicBezTo>
                    <a:cubicBezTo>
                      <a:pt x="1" y="544"/>
                      <a:pt x="172" y="917"/>
                      <a:pt x="430" y="917"/>
                    </a:cubicBezTo>
                    <a:cubicBezTo>
                      <a:pt x="470" y="917"/>
                      <a:pt x="512" y="908"/>
                      <a:pt x="555" y="888"/>
                    </a:cubicBezTo>
                    <a:lnTo>
                      <a:pt x="555" y="889"/>
                    </a:lnTo>
                    <a:cubicBezTo>
                      <a:pt x="822" y="762"/>
                      <a:pt x="1095" y="649"/>
                      <a:pt x="1374" y="549"/>
                    </a:cubicBezTo>
                    <a:cubicBezTo>
                      <a:pt x="1671" y="442"/>
                      <a:pt x="1585" y="1"/>
                      <a:pt x="1321"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28" name="Google Shape;13636;p23">
                <a:extLst>
                  <a:ext uri="{FF2B5EF4-FFF2-40B4-BE49-F238E27FC236}">
                    <a16:creationId xmlns:a16="http://schemas.microsoft.com/office/drawing/2014/main" id="{A3023260-3639-49FE-8679-E8B4B1E31D04}"/>
                  </a:ext>
                </a:extLst>
              </p:cNvPr>
              <p:cNvSpPr/>
              <p:nvPr/>
            </p:nvSpPr>
            <p:spPr>
              <a:xfrm rot="1271479">
                <a:off x="2012045" y="2298725"/>
                <a:ext cx="11617" cy="26549"/>
              </a:xfrm>
              <a:custGeom>
                <a:avLst/>
                <a:gdLst/>
                <a:ahLst/>
                <a:cxnLst/>
                <a:rect l="l" t="t" r="r" b="b"/>
                <a:pathLst>
                  <a:path w="730" h="1668" extrusionOk="0">
                    <a:moveTo>
                      <a:pt x="337" y="0"/>
                    </a:moveTo>
                    <a:cubicBezTo>
                      <a:pt x="177" y="0"/>
                      <a:pt x="1" y="137"/>
                      <a:pt x="37" y="345"/>
                    </a:cubicBezTo>
                    <a:cubicBezTo>
                      <a:pt x="97" y="696"/>
                      <a:pt x="140" y="1049"/>
                      <a:pt x="166" y="1403"/>
                    </a:cubicBezTo>
                    <a:cubicBezTo>
                      <a:pt x="179" y="1579"/>
                      <a:pt x="324" y="1667"/>
                      <a:pt x="461" y="1667"/>
                    </a:cubicBezTo>
                    <a:cubicBezTo>
                      <a:pt x="599" y="1667"/>
                      <a:pt x="729" y="1580"/>
                      <a:pt x="716" y="1403"/>
                    </a:cubicBezTo>
                    <a:cubicBezTo>
                      <a:pt x="686" y="1000"/>
                      <a:pt x="636" y="598"/>
                      <a:pt x="566" y="200"/>
                    </a:cubicBezTo>
                    <a:cubicBezTo>
                      <a:pt x="542" y="61"/>
                      <a:pt x="443" y="0"/>
                      <a:pt x="33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29" name="Google Shape;13637;p23">
                <a:extLst>
                  <a:ext uri="{FF2B5EF4-FFF2-40B4-BE49-F238E27FC236}">
                    <a16:creationId xmlns:a16="http://schemas.microsoft.com/office/drawing/2014/main" id="{11CD72CB-525D-432C-862F-B2BF797E5194}"/>
                  </a:ext>
                </a:extLst>
              </p:cNvPr>
              <p:cNvSpPr/>
              <p:nvPr/>
            </p:nvSpPr>
            <p:spPr>
              <a:xfrm rot="1271479">
                <a:off x="1995530" y="2336899"/>
                <a:ext cx="34485" cy="68697"/>
              </a:xfrm>
              <a:custGeom>
                <a:avLst/>
                <a:gdLst/>
                <a:ahLst/>
                <a:cxnLst/>
                <a:rect l="l" t="t" r="r" b="b"/>
                <a:pathLst>
                  <a:path w="2167" h="4316" extrusionOk="0">
                    <a:moveTo>
                      <a:pt x="335" y="0"/>
                    </a:moveTo>
                    <a:cubicBezTo>
                      <a:pt x="172" y="0"/>
                      <a:pt x="1" y="135"/>
                      <a:pt x="55" y="343"/>
                    </a:cubicBezTo>
                    <a:lnTo>
                      <a:pt x="54" y="341"/>
                    </a:lnTo>
                    <a:lnTo>
                      <a:pt x="54" y="341"/>
                    </a:lnTo>
                    <a:cubicBezTo>
                      <a:pt x="402" y="1678"/>
                      <a:pt x="913" y="2967"/>
                      <a:pt x="1574" y="4179"/>
                    </a:cubicBezTo>
                    <a:cubicBezTo>
                      <a:pt x="1627" y="4275"/>
                      <a:pt x="1709" y="4315"/>
                      <a:pt x="1792" y="4315"/>
                    </a:cubicBezTo>
                    <a:cubicBezTo>
                      <a:pt x="1977" y="4315"/>
                      <a:pt x="2167" y="4117"/>
                      <a:pt x="2050" y="3902"/>
                    </a:cubicBezTo>
                    <a:cubicBezTo>
                      <a:pt x="1412" y="2730"/>
                      <a:pt x="920" y="1486"/>
                      <a:pt x="585" y="196"/>
                    </a:cubicBezTo>
                    <a:cubicBezTo>
                      <a:pt x="549" y="59"/>
                      <a:pt x="444" y="0"/>
                      <a:pt x="335"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30" name="Google Shape;13638;p23">
                <a:extLst>
                  <a:ext uri="{FF2B5EF4-FFF2-40B4-BE49-F238E27FC236}">
                    <a16:creationId xmlns:a16="http://schemas.microsoft.com/office/drawing/2014/main" id="{402CAB9C-FE95-49FB-976D-60752AAC9613}"/>
                  </a:ext>
                </a:extLst>
              </p:cNvPr>
              <p:cNvSpPr/>
              <p:nvPr/>
            </p:nvSpPr>
            <p:spPr>
              <a:xfrm rot="1271479">
                <a:off x="1887115" y="2422182"/>
                <a:ext cx="30045" cy="16124"/>
              </a:xfrm>
              <a:custGeom>
                <a:avLst/>
                <a:gdLst/>
                <a:ahLst/>
                <a:cxnLst/>
                <a:rect l="l" t="t" r="r" b="b"/>
                <a:pathLst>
                  <a:path w="1888" h="1013" extrusionOk="0">
                    <a:moveTo>
                      <a:pt x="1453" y="1"/>
                    </a:moveTo>
                    <a:cubicBezTo>
                      <a:pt x="1413" y="1"/>
                      <a:pt x="1372" y="9"/>
                      <a:pt x="1330" y="28"/>
                    </a:cubicBezTo>
                    <a:lnTo>
                      <a:pt x="280" y="510"/>
                    </a:lnTo>
                    <a:cubicBezTo>
                      <a:pt x="0" y="637"/>
                      <a:pt x="175" y="1012"/>
                      <a:pt x="435" y="1012"/>
                    </a:cubicBezTo>
                    <a:cubicBezTo>
                      <a:pt x="474" y="1012"/>
                      <a:pt x="515" y="1004"/>
                      <a:pt x="557" y="985"/>
                    </a:cubicBezTo>
                    <a:lnTo>
                      <a:pt x="1608" y="503"/>
                    </a:lnTo>
                    <a:cubicBezTo>
                      <a:pt x="1887" y="374"/>
                      <a:pt x="1713" y="1"/>
                      <a:pt x="145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31" name="Google Shape;13639;p23">
                <a:extLst>
                  <a:ext uri="{FF2B5EF4-FFF2-40B4-BE49-F238E27FC236}">
                    <a16:creationId xmlns:a16="http://schemas.microsoft.com/office/drawing/2014/main" id="{0A52D65D-FABA-4C7F-9BC8-D2C82E981A7D}"/>
                  </a:ext>
                </a:extLst>
              </p:cNvPr>
              <p:cNvSpPr/>
              <p:nvPr/>
            </p:nvSpPr>
            <p:spPr>
              <a:xfrm rot="1271479">
                <a:off x="1928509" y="2424160"/>
                <a:ext cx="53104" cy="18925"/>
              </a:xfrm>
              <a:custGeom>
                <a:avLst/>
                <a:gdLst/>
                <a:ahLst/>
                <a:cxnLst/>
                <a:rect l="l" t="t" r="r" b="b"/>
                <a:pathLst>
                  <a:path w="3337" h="1189" extrusionOk="0">
                    <a:moveTo>
                      <a:pt x="2924" y="1"/>
                    </a:moveTo>
                    <a:cubicBezTo>
                      <a:pt x="2905" y="1"/>
                      <a:pt x="2886" y="2"/>
                      <a:pt x="2865" y="6"/>
                    </a:cubicBezTo>
                    <a:cubicBezTo>
                      <a:pt x="2001" y="171"/>
                      <a:pt x="1147" y="384"/>
                      <a:pt x="306" y="644"/>
                    </a:cubicBezTo>
                    <a:cubicBezTo>
                      <a:pt x="0" y="739"/>
                      <a:pt x="93" y="1189"/>
                      <a:pt x="368" y="1189"/>
                    </a:cubicBezTo>
                    <a:cubicBezTo>
                      <a:pt x="395" y="1189"/>
                      <a:pt x="423" y="1185"/>
                      <a:pt x="453" y="1175"/>
                    </a:cubicBezTo>
                    <a:cubicBezTo>
                      <a:pt x="1293" y="915"/>
                      <a:pt x="2148" y="701"/>
                      <a:pt x="3010" y="536"/>
                    </a:cubicBezTo>
                    <a:cubicBezTo>
                      <a:pt x="3337" y="474"/>
                      <a:pt x="3226" y="1"/>
                      <a:pt x="292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32" name="Google Shape;13640;p23">
                <a:extLst>
                  <a:ext uri="{FF2B5EF4-FFF2-40B4-BE49-F238E27FC236}">
                    <a16:creationId xmlns:a16="http://schemas.microsoft.com/office/drawing/2014/main" id="{D0474DC6-04BB-4A72-83E8-29CB12CADF20}"/>
                  </a:ext>
                </a:extLst>
              </p:cNvPr>
              <p:cNvSpPr/>
              <p:nvPr/>
            </p:nvSpPr>
            <p:spPr>
              <a:xfrm rot="1271479">
                <a:off x="1817190" y="2657809"/>
                <a:ext cx="56255" cy="17079"/>
              </a:xfrm>
              <a:custGeom>
                <a:avLst/>
                <a:gdLst/>
                <a:ahLst/>
                <a:cxnLst/>
                <a:rect l="l" t="t" r="r" b="b"/>
                <a:pathLst>
                  <a:path w="3535" h="1073" extrusionOk="0">
                    <a:moveTo>
                      <a:pt x="400" y="1"/>
                    </a:moveTo>
                    <a:cubicBezTo>
                      <a:pt x="105" y="1"/>
                      <a:pt x="0" y="465"/>
                      <a:pt x="322" y="539"/>
                    </a:cubicBezTo>
                    <a:cubicBezTo>
                      <a:pt x="1228" y="748"/>
                      <a:pt x="2139" y="923"/>
                      <a:pt x="3057" y="1069"/>
                    </a:cubicBezTo>
                    <a:cubicBezTo>
                      <a:pt x="3073" y="1071"/>
                      <a:pt x="3089" y="1073"/>
                      <a:pt x="3105" y="1073"/>
                    </a:cubicBezTo>
                    <a:cubicBezTo>
                      <a:pt x="3415" y="1073"/>
                      <a:pt x="3535" y="590"/>
                      <a:pt x="3202" y="538"/>
                    </a:cubicBezTo>
                    <a:cubicBezTo>
                      <a:pt x="2284" y="394"/>
                      <a:pt x="1373" y="217"/>
                      <a:pt x="468" y="8"/>
                    </a:cubicBezTo>
                    <a:cubicBezTo>
                      <a:pt x="444" y="3"/>
                      <a:pt x="421" y="1"/>
                      <a:pt x="40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33" name="Google Shape;13641;p23">
                <a:extLst>
                  <a:ext uri="{FF2B5EF4-FFF2-40B4-BE49-F238E27FC236}">
                    <a16:creationId xmlns:a16="http://schemas.microsoft.com/office/drawing/2014/main" id="{59048D6E-F01D-4977-9F70-71C39E67E783}"/>
                  </a:ext>
                </a:extLst>
              </p:cNvPr>
              <p:cNvSpPr/>
              <p:nvPr/>
            </p:nvSpPr>
            <p:spPr>
              <a:xfrm rot="1271479">
                <a:off x="1847598" y="2723567"/>
                <a:ext cx="23457" cy="62649"/>
              </a:xfrm>
              <a:custGeom>
                <a:avLst/>
                <a:gdLst/>
                <a:ahLst/>
                <a:cxnLst/>
                <a:rect l="l" t="t" r="r" b="b"/>
                <a:pathLst>
                  <a:path w="1474" h="3936" extrusionOk="0">
                    <a:moveTo>
                      <a:pt x="1140" y="0"/>
                    </a:moveTo>
                    <a:cubicBezTo>
                      <a:pt x="1030" y="0"/>
                      <a:pt x="919" y="58"/>
                      <a:pt x="874" y="191"/>
                    </a:cubicBezTo>
                    <a:cubicBezTo>
                      <a:pt x="498" y="1298"/>
                      <a:pt x="216" y="2435"/>
                      <a:pt x="33" y="3590"/>
                    </a:cubicBezTo>
                    <a:cubicBezTo>
                      <a:pt x="0" y="3799"/>
                      <a:pt x="179" y="3936"/>
                      <a:pt x="338" y="3936"/>
                    </a:cubicBezTo>
                    <a:cubicBezTo>
                      <a:pt x="444" y="3936"/>
                      <a:pt x="542" y="3876"/>
                      <a:pt x="564" y="3737"/>
                    </a:cubicBezTo>
                    <a:cubicBezTo>
                      <a:pt x="747" y="2582"/>
                      <a:pt x="1028" y="1443"/>
                      <a:pt x="1405" y="336"/>
                    </a:cubicBezTo>
                    <a:cubicBezTo>
                      <a:pt x="1474" y="133"/>
                      <a:pt x="1308" y="0"/>
                      <a:pt x="11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34" name="Google Shape;13642;p23">
                <a:extLst>
                  <a:ext uri="{FF2B5EF4-FFF2-40B4-BE49-F238E27FC236}">
                    <a16:creationId xmlns:a16="http://schemas.microsoft.com/office/drawing/2014/main" id="{588764E1-45F0-412F-9CC8-DBEA2E2914ED}"/>
                  </a:ext>
                </a:extLst>
              </p:cNvPr>
              <p:cNvSpPr/>
              <p:nvPr/>
            </p:nvSpPr>
            <p:spPr>
              <a:xfrm rot="1271479">
                <a:off x="1967241" y="2993002"/>
                <a:ext cx="25796" cy="15694"/>
              </a:xfrm>
              <a:custGeom>
                <a:avLst/>
                <a:gdLst/>
                <a:ahLst/>
                <a:cxnLst/>
                <a:rect l="l" t="t" r="r" b="b"/>
                <a:pathLst>
                  <a:path w="1621" h="985" extrusionOk="0">
                    <a:moveTo>
                      <a:pt x="1210" y="1"/>
                    </a:moveTo>
                    <a:cubicBezTo>
                      <a:pt x="1168" y="1"/>
                      <a:pt x="1123" y="11"/>
                      <a:pt x="1077" y="36"/>
                    </a:cubicBezTo>
                    <a:lnTo>
                      <a:pt x="267" y="475"/>
                    </a:lnTo>
                    <a:cubicBezTo>
                      <a:pt x="1" y="619"/>
                      <a:pt x="163" y="985"/>
                      <a:pt x="410" y="985"/>
                    </a:cubicBezTo>
                    <a:cubicBezTo>
                      <a:pt x="453" y="985"/>
                      <a:pt x="498" y="974"/>
                      <a:pt x="544" y="950"/>
                    </a:cubicBezTo>
                    <a:lnTo>
                      <a:pt x="1354" y="512"/>
                    </a:lnTo>
                    <a:cubicBezTo>
                      <a:pt x="1620" y="368"/>
                      <a:pt x="1457" y="1"/>
                      <a:pt x="121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35" name="Google Shape;13643;p23">
                <a:extLst>
                  <a:ext uri="{FF2B5EF4-FFF2-40B4-BE49-F238E27FC236}">
                    <a16:creationId xmlns:a16="http://schemas.microsoft.com/office/drawing/2014/main" id="{1792E6D0-DE2A-46D7-8318-9B70FF9AA27C}"/>
                  </a:ext>
                </a:extLst>
              </p:cNvPr>
              <p:cNvSpPr/>
              <p:nvPr/>
            </p:nvSpPr>
            <p:spPr>
              <a:xfrm rot="1271479">
                <a:off x="2005101" y="2980168"/>
                <a:ext cx="33228" cy="22761"/>
              </a:xfrm>
              <a:custGeom>
                <a:avLst/>
                <a:gdLst/>
                <a:ahLst/>
                <a:cxnLst/>
                <a:rect l="l" t="t" r="r" b="b"/>
                <a:pathLst>
                  <a:path w="2088" h="1430" extrusionOk="0">
                    <a:moveTo>
                      <a:pt x="1723" y="0"/>
                    </a:moveTo>
                    <a:cubicBezTo>
                      <a:pt x="1677" y="0"/>
                      <a:pt x="1628" y="16"/>
                      <a:pt x="1578" y="54"/>
                    </a:cubicBezTo>
                    <a:cubicBezTo>
                      <a:pt x="1158" y="368"/>
                      <a:pt x="719" y="656"/>
                      <a:pt x="262" y="915"/>
                    </a:cubicBezTo>
                    <a:cubicBezTo>
                      <a:pt x="0" y="1064"/>
                      <a:pt x="160" y="1430"/>
                      <a:pt x="403" y="1430"/>
                    </a:cubicBezTo>
                    <a:cubicBezTo>
                      <a:pt x="446" y="1430"/>
                      <a:pt x="492" y="1418"/>
                      <a:pt x="539" y="1391"/>
                    </a:cubicBezTo>
                    <a:cubicBezTo>
                      <a:pt x="996" y="1131"/>
                      <a:pt x="1435" y="843"/>
                      <a:pt x="1856" y="528"/>
                    </a:cubicBezTo>
                    <a:cubicBezTo>
                      <a:pt x="2087" y="355"/>
                      <a:pt x="1941" y="0"/>
                      <a:pt x="1723"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36" name="Google Shape;13644;p23">
                <a:extLst>
                  <a:ext uri="{FF2B5EF4-FFF2-40B4-BE49-F238E27FC236}">
                    <a16:creationId xmlns:a16="http://schemas.microsoft.com/office/drawing/2014/main" id="{45B8F22D-DD57-4E34-9403-36514F98A5E3}"/>
                  </a:ext>
                </a:extLst>
              </p:cNvPr>
              <p:cNvSpPr/>
              <p:nvPr/>
            </p:nvSpPr>
            <p:spPr>
              <a:xfrm rot="1271479">
                <a:off x="2102491" y="3008428"/>
                <a:ext cx="41184" cy="35606"/>
              </a:xfrm>
              <a:custGeom>
                <a:avLst/>
                <a:gdLst/>
                <a:ahLst/>
                <a:cxnLst/>
                <a:rect l="l" t="t" r="r" b="b"/>
                <a:pathLst>
                  <a:path w="2588" h="2237" extrusionOk="0">
                    <a:moveTo>
                      <a:pt x="389" y="1"/>
                    </a:moveTo>
                    <a:cubicBezTo>
                      <a:pt x="186" y="1"/>
                      <a:pt x="1" y="276"/>
                      <a:pt x="183" y="477"/>
                    </a:cubicBezTo>
                    <a:cubicBezTo>
                      <a:pt x="756" y="1108"/>
                      <a:pt x="1390" y="1680"/>
                      <a:pt x="2077" y="2185"/>
                    </a:cubicBezTo>
                    <a:cubicBezTo>
                      <a:pt x="2127" y="2221"/>
                      <a:pt x="2176" y="2237"/>
                      <a:pt x="2222" y="2237"/>
                    </a:cubicBezTo>
                    <a:cubicBezTo>
                      <a:pt x="2441" y="2237"/>
                      <a:pt x="2588" y="1881"/>
                      <a:pt x="2354" y="1709"/>
                    </a:cubicBezTo>
                    <a:cubicBezTo>
                      <a:pt x="1708" y="1230"/>
                      <a:pt x="1110" y="687"/>
                      <a:pt x="571" y="88"/>
                    </a:cubicBezTo>
                    <a:cubicBezTo>
                      <a:pt x="515" y="27"/>
                      <a:pt x="451" y="1"/>
                      <a:pt x="38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37" name="Google Shape;13645;p23">
                <a:extLst>
                  <a:ext uri="{FF2B5EF4-FFF2-40B4-BE49-F238E27FC236}">
                    <a16:creationId xmlns:a16="http://schemas.microsoft.com/office/drawing/2014/main" id="{83DE0D6E-0C3C-4D81-9E5E-3C383A84E821}"/>
                  </a:ext>
                </a:extLst>
              </p:cNvPr>
              <p:cNvSpPr/>
              <p:nvPr/>
            </p:nvSpPr>
            <p:spPr>
              <a:xfrm rot="1271479">
                <a:off x="2135834" y="3057571"/>
                <a:ext cx="23059" cy="18304"/>
              </a:xfrm>
              <a:custGeom>
                <a:avLst/>
                <a:gdLst/>
                <a:ahLst/>
                <a:cxnLst/>
                <a:rect l="l" t="t" r="r" b="b"/>
                <a:pathLst>
                  <a:path w="1449" h="1150" extrusionOk="0">
                    <a:moveTo>
                      <a:pt x="330" y="0"/>
                    </a:moveTo>
                    <a:cubicBezTo>
                      <a:pt x="232" y="0"/>
                      <a:pt x="129" y="58"/>
                      <a:pt x="82" y="139"/>
                    </a:cubicBezTo>
                    <a:cubicBezTo>
                      <a:pt x="1" y="279"/>
                      <a:pt x="61" y="427"/>
                      <a:pt x="180" y="515"/>
                    </a:cubicBezTo>
                    <a:lnTo>
                      <a:pt x="990" y="1109"/>
                    </a:lnTo>
                    <a:cubicBezTo>
                      <a:pt x="1028" y="1137"/>
                      <a:pt x="1073" y="1149"/>
                      <a:pt x="1118" y="1149"/>
                    </a:cubicBezTo>
                    <a:cubicBezTo>
                      <a:pt x="1217" y="1149"/>
                      <a:pt x="1319" y="1092"/>
                      <a:pt x="1366" y="1010"/>
                    </a:cubicBezTo>
                    <a:cubicBezTo>
                      <a:pt x="1448" y="872"/>
                      <a:pt x="1388" y="722"/>
                      <a:pt x="1267" y="634"/>
                    </a:cubicBezTo>
                    <a:lnTo>
                      <a:pt x="458" y="40"/>
                    </a:lnTo>
                    <a:cubicBezTo>
                      <a:pt x="420" y="13"/>
                      <a:pt x="375" y="0"/>
                      <a:pt x="33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38" name="Google Shape;13646;p23">
                <a:extLst>
                  <a:ext uri="{FF2B5EF4-FFF2-40B4-BE49-F238E27FC236}">
                    <a16:creationId xmlns:a16="http://schemas.microsoft.com/office/drawing/2014/main" id="{E50BDEC1-BDBB-409F-A57C-42751D36141B}"/>
                  </a:ext>
                </a:extLst>
              </p:cNvPr>
              <p:cNvSpPr/>
              <p:nvPr/>
            </p:nvSpPr>
            <p:spPr>
              <a:xfrm rot="1271479">
                <a:off x="2388136" y="2983942"/>
                <a:ext cx="11060" cy="36306"/>
              </a:xfrm>
              <a:custGeom>
                <a:avLst/>
                <a:gdLst/>
                <a:ahLst/>
                <a:cxnLst/>
                <a:rect l="l" t="t" r="r" b="b"/>
                <a:pathLst>
                  <a:path w="695" h="2281" extrusionOk="0">
                    <a:moveTo>
                      <a:pt x="269" y="1"/>
                    </a:moveTo>
                    <a:cubicBezTo>
                      <a:pt x="132" y="1"/>
                      <a:pt x="1" y="88"/>
                      <a:pt x="12" y="265"/>
                    </a:cubicBezTo>
                    <a:cubicBezTo>
                      <a:pt x="53" y="848"/>
                      <a:pt x="93" y="1431"/>
                      <a:pt x="133" y="2016"/>
                    </a:cubicBezTo>
                    <a:cubicBezTo>
                      <a:pt x="145" y="2192"/>
                      <a:pt x="289" y="2280"/>
                      <a:pt x="426" y="2280"/>
                    </a:cubicBezTo>
                    <a:cubicBezTo>
                      <a:pt x="564" y="2280"/>
                      <a:pt x="695" y="2192"/>
                      <a:pt x="683" y="2016"/>
                    </a:cubicBezTo>
                    <a:cubicBezTo>
                      <a:pt x="642" y="1433"/>
                      <a:pt x="602" y="849"/>
                      <a:pt x="562" y="265"/>
                    </a:cubicBezTo>
                    <a:cubicBezTo>
                      <a:pt x="551" y="89"/>
                      <a:pt x="407" y="1"/>
                      <a:pt x="26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39" name="Google Shape;13647;p23">
                <a:extLst>
                  <a:ext uri="{FF2B5EF4-FFF2-40B4-BE49-F238E27FC236}">
                    <a16:creationId xmlns:a16="http://schemas.microsoft.com/office/drawing/2014/main" id="{DA4AC9AC-F705-406D-B6BA-6B5131576DE5}"/>
                  </a:ext>
                </a:extLst>
              </p:cNvPr>
              <p:cNvSpPr/>
              <p:nvPr/>
            </p:nvSpPr>
            <p:spPr>
              <a:xfrm rot="1271479">
                <a:off x="2374577" y="3032498"/>
                <a:ext cx="10073" cy="23812"/>
              </a:xfrm>
              <a:custGeom>
                <a:avLst/>
                <a:gdLst/>
                <a:ahLst/>
                <a:cxnLst/>
                <a:rect l="l" t="t" r="r" b="b"/>
                <a:pathLst>
                  <a:path w="633" h="1496" extrusionOk="0">
                    <a:moveTo>
                      <a:pt x="363" y="1"/>
                    </a:moveTo>
                    <a:cubicBezTo>
                      <a:pt x="225" y="1"/>
                      <a:pt x="82" y="89"/>
                      <a:pt x="71" y="265"/>
                    </a:cubicBezTo>
                    <a:lnTo>
                      <a:pt x="12" y="1232"/>
                    </a:lnTo>
                    <a:cubicBezTo>
                      <a:pt x="1" y="1408"/>
                      <a:pt x="133" y="1496"/>
                      <a:pt x="270" y="1496"/>
                    </a:cubicBezTo>
                    <a:cubicBezTo>
                      <a:pt x="408" y="1496"/>
                      <a:pt x="551" y="1408"/>
                      <a:pt x="562" y="1232"/>
                    </a:cubicBezTo>
                    <a:lnTo>
                      <a:pt x="621" y="265"/>
                    </a:lnTo>
                    <a:cubicBezTo>
                      <a:pt x="632" y="89"/>
                      <a:pt x="500" y="1"/>
                      <a:pt x="36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40" name="Google Shape;13648;p23">
                <a:extLst>
                  <a:ext uri="{FF2B5EF4-FFF2-40B4-BE49-F238E27FC236}">
                    <a16:creationId xmlns:a16="http://schemas.microsoft.com/office/drawing/2014/main" id="{CBAC50DB-F934-4F30-976F-D45290AD82B8}"/>
                  </a:ext>
                </a:extLst>
              </p:cNvPr>
              <p:cNvSpPr/>
              <p:nvPr/>
            </p:nvSpPr>
            <p:spPr>
              <a:xfrm rot="1271479">
                <a:off x="2454247" y="2944644"/>
                <a:ext cx="39657" cy="10808"/>
              </a:xfrm>
              <a:custGeom>
                <a:avLst/>
                <a:gdLst/>
                <a:ahLst/>
                <a:cxnLst/>
                <a:rect l="l" t="t" r="r" b="b"/>
                <a:pathLst>
                  <a:path w="2492" h="679" extrusionOk="0">
                    <a:moveTo>
                      <a:pt x="2160" y="0"/>
                    </a:moveTo>
                    <a:cubicBezTo>
                      <a:pt x="2153" y="0"/>
                      <a:pt x="2145" y="0"/>
                      <a:pt x="2137" y="1"/>
                    </a:cubicBezTo>
                    <a:lnTo>
                      <a:pt x="354" y="127"/>
                    </a:lnTo>
                    <a:cubicBezTo>
                      <a:pt x="10" y="151"/>
                      <a:pt x="0" y="678"/>
                      <a:pt x="331" y="678"/>
                    </a:cubicBezTo>
                    <a:cubicBezTo>
                      <a:pt x="338" y="678"/>
                      <a:pt x="346" y="678"/>
                      <a:pt x="354" y="677"/>
                    </a:cubicBezTo>
                    <a:lnTo>
                      <a:pt x="2137" y="551"/>
                    </a:lnTo>
                    <a:cubicBezTo>
                      <a:pt x="2481" y="527"/>
                      <a:pt x="2491" y="0"/>
                      <a:pt x="216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41" name="Google Shape;13649;p23">
                <a:extLst>
                  <a:ext uri="{FF2B5EF4-FFF2-40B4-BE49-F238E27FC236}">
                    <a16:creationId xmlns:a16="http://schemas.microsoft.com/office/drawing/2014/main" id="{C025E55B-1F44-4377-8DA8-A43F018EC74C}"/>
                  </a:ext>
                </a:extLst>
              </p:cNvPr>
              <p:cNvSpPr/>
              <p:nvPr/>
            </p:nvSpPr>
            <p:spPr>
              <a:xfrm rot="1271479">
                <a:off x="2506293" y="2952809"/>
                <a:ext cx="21611" cy="10441"/>
              </a:xfrm>
              <a:custGeom>
                <a:avLst/>
                <a:gdLst/>
                <a:ahLst/>
                <a:cxnLst/>
                <a:rect l="l" t="t" r="r" b="b"/>
                <a:pathLst>
                  <a:path w="1358" h="656" extrusionOk="0">
                    <a:moveTo>
                      <a:pt x="1042" y="0"/>
                    </a:moveTo>
                    <a:cubicBezTo>
                      <a:pt x="1022" y="0"/>
                      <a:pt x="1002" y="2"/>
                      <a:pt x="983" y="5"/>
                    </a:cubicBezTo>
                    <a:lnTo>
                      <a:pt x="228" y="120"/>
                    </a:lnTo>
                    <a:cubicBezTo>
                      <a:pt x="81" y="144"/>
                      <a:pt x="0" y="327"/>
                      <a:pt x="36" y="459"/>
                    </a:cubicBezTo>
                    <a:cubicBezTo>
                      <a:pt x="74" y="594"/>
                      <a:pt x="189" y="656"/>
                      <a:pt x="315" y="656"/>
                    </a:cubicBezTo>
                    <a:cubicBezTo>
                      <a:pt x="335" y="656"/>
                      <a:pt x="355" y="654"/>
                      <a:pt x="375" y="651"/>
                    </a:cubicBezTo>
                    <a:lnTo>
                      <a:pt x="1129" y="536"/>
                    </a:lnTo>
                    <a:cubicBezTo>
                      <a:pt x="1276" y="514"/>
                      <a:pt x="1357" y="329"/>
                      <a:pt x="1320" y="197"/>
                    </a:cubicBezTo>
                    <a:cubicBezTo>
                      <a:pt x="1283" y="62"/>
                      <a:pt x="1168" y="0"/>
                      <a:pt x="104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42" name="Google Shape;13650;p23">
                <a:extLst>
                  <a:ext uri="{FF2B5EF4-FFF2-40B4-BE49-F238E27FC236}">
                    <a16:creationId xmlns:a16="http://schemas.microsoft.com/office/drawing/2014/main" id="{32579971-7F91-45F4-8EB4-E8A153CB7519}"/>
                  </a:ext>
                </a:extLst>
              </p:cNvPr>
              <p:cNvSpPr/>
              <p:nvPr/>
            </p:nvSpPr>
            <p:spPr>
              <a:xfrm rot="1271479">
                <a:off x="2571126" y="2667051"/>
                <a:ext cx="55443" cy="19960"/>
              </a:xfrm>
              <a:custGeom>
                <a:avLst/>
                <a:gdLst/>
                <a:ahLst/>
                <a:cxnLst/>
                <a:rect l="l" t="t" r="r" b="b"/>
                <a:pathLst>
                  <a:path w="3484" h="1254" extrusionOk="0">
                    <a:moveTo>
                      <a:pt x="418" y="1"/>
                    </a:moveTo>
                    <a:cubicBezTo>
                      <a:pt x="113" y="1"/>
                      <a:pt x="0" y="475"/>
                      <a:pt x="329" y="537"/>
                    </a:cubicBezTo>
                    <a:cubicBezTo>
                      <a:pt x="1245" y="709"/>
                      <a:pt x="2149" y="943"/>
                      <a:pt x="3034" y="1238"/>
                    </a:cubicBezTo>
                    <a:cubicBezTo>
                      <a:pt x="3066" y="1249"/>
                      <a:pt x="3096" y="1253"/>
                      <a:pt x="3124" y="1253"/>
                    </a:cubicBezTo>
                    <a:cubicBezTo>
                      <a:pt x="3394" y="1253"/>
                      <a:pt x="3483" y="808"/>
                      <a:pt x="3181" y="707"/>
                    </a:cubicBezTo>
                    <a:cubicBezTo>
                      <a:pt x="2296" y="412"/>
                      <a:pt x="1392" y="178"/>
                      <a:pt x="475" y="6"/>
                    </a:cubicBezTo>
                    <a:cubicBezTo>
                      <a:pt x="456" y="3"/>
                      <a:pt x="436" y="1"/>
                      <a:pt x="418"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43" name="Google Shape;13651;p23">
                <a:extLst>
                  <a:ext uri="{FF2B5EF4-FFF2-40B4-BE49-F238E27FC236}">
                    <a16:creationId xmlns:a16="http://schemas.microsoft.com/office/drawing/2014/main" id="{CFA910BE-3272-4B50-A76F-2FD653060E57}"/>
                  </a:ext>
                </a:extLst>
              </p:cNvPr>
              <p:cNvSpPr/>
              <p:nvPr/>
            </p:nvSpPr>
            <p:spPr>
              <a:xfrm rot="1271479">
                <a:off x="2623109" y="2701546"/>
                <a:ext cx="23743" cy="15758"/>
              </a:xfrm>
              <a:custGeom>
                <a:avLst/>
                <a:gdLst/>
                <a:ahLst/>
                <a:cxnLst/>
                <a:rect l="l" t="t" r="r" b="b"/>
                <a:pathLst>
                  <a:path w="1492" h="990" extrusionOk="0">
                    <a:moveTo>
                      <a:pt x="306" y="0"/>
                    </a:moveTo>
                    <a:cubicBezTo>
                      <a:pt x="189" y="0"/>
                      <a:pt x="72" y="98"/>
                      <a:pt x="43" y="206"/>
                    </a:cubicBezTo>
                    <a:cubicBezTo>
                      <a:pt x="0" y="363"/>
                      <a:pt x="96" y="490"/>
                      <a:pt x="235" y="545"/>
                    </a:cubicBezTo>
                    <a:cubicBezTo>
                      <a:pt x="494" y="649"/>
                      <a:pt x="741" y="782"/>
                      <a:pt x="971" y="942"/>
                    </a:cubicBezTo>
                    <a:cubicBezTo>
                      <a:pt x="1020" y="975"/>
                      <a:pt x="1069" y="989"/>
                      <a:pt x="1115" y="989"/>
                    </a:cubicBezTo>
                    <a:cubicBezTo>
                      <a:pt x="1341" y="989"/>
                      <a:pt x="1492" y="631"/>
                      <a:pt x="1249" y="467"/>
                    </a:cubicBezTo>
                    <a:cubicBezTo>
                      <a:pt x="977" y="284"/>
                      <a:pt x="686" y="132"/>
                      <a:pt x="380" y="14"/>
                    </a:cubicBezTo>
                    <a:cubicBezTo>
                      <a:pt x="356" y="5"/>
                      <a:pt x="331" y="0"/>
                      <a:pt x="30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44" name="Google Shape;13652;p23">
                <a:extLst>
                  <a:ext uri="{FF2B5EF4-FFF2-40B4-BE49-F238E27FC236}">
                    <a16:creationId xmlns:a16="http://schemas.microsoft.com/office/drawing/2014/main" id="{0862868E-E6B6-498E-993C-842E1FAD8769}"/>
                  </a:ext>
                </a:extLst>
              </p:cNvPr>
              <p:cNvSpPr/>
              <p:nvPr/>
            </p:nvSpPr>
            <p:spPr>
              <a:xfrm rot="1271479">
                <a:off x="2573208" y="2549709"/>
                <a:ext cx="9103" cy="51173"/>
              </a:xfrm>
              <a:custGeom>
                <a:avLst/>
                <a:gdLst/>
                <a:ahLst/>
                <a:cxnLst/>
                <a:rect l="l" t="t" r="r" b="b"/>
                <a:pathLst>
                  <a:path w="572" h="3215" extrusionOk="0">
                    <a:moveTo>
                      <a:pt x="297" y="0"/>
                    </a:moveTo>
                    <a:cubicBezTo>
                      <a:pt x="159" y="0"/>
                      <a:pt x="21" y="89"/>
                      <a:pt x="20" y="266"/>
                    </a:cubicBezTo>
                    <a:cubicBezTo>
                      <a:pt x="13" y="1161"/>
                      <a:pt x="8" y="2054"/>
                      <a:pt x="2" y="2948"/>
                    </a:cubicBezTo>
                    <a:cubicBezTo>
                      <a:pt x="1" y="3125"/>
                      <a:pt x="138" y="3214"/>
                      <a:pt x="276" y="3214"/>
                    </a:cubicBezTo>
                    <a:cubicBezTo>
                      <a:pt x="413" y="3214"/>
                      <a:pt x="550" y="3126"/>
                      <a:pt x="551" y="2948"/>
                    </a:cubicBezTo>
                    <a:cubicBezTo>
                      <a:pt x="558" y="2054"/>
                      <a:pt x="563" y="1161"/>
                      <a:pt x="570" y="266"/>
                    </a:cubicBezTo>
                    <a:cubicBezTo>
                      <a:pt x="572" y="89"/>
                      <a:pt x="435" y="0"/>
                      <a:pt x="29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45" name="Google Shape;13653;p23">
                <a:extLst>
                  <a:ext uri="{FF2B5EF4-FFF2-40B4-BE49-F238E27FC236}">
                    <a16:creationId xmlns:a16="http://schemas.microsoft.com/office/drawing/2014/main" id="{1CB0EDFE-8AFB-4A1B-9889-FE0C7C8F36C2}"/>
                  </a:ext>
                </a:extLst>
              </p:cNvPr>
              <p:cNvSpPr/>
              <p:nvPr/>
            </p:nvSpPr>
            <p:spPr>
              <a:xfrm rot="1271479">
                <a:off x="2586574" y="2520381"/>
                <a:ext cx="12047" cy="20580"/>
              </a:xfrm>
              <a:custGeom>
                <a:avLst/>
                <a:gdLst/>
                <a:ahLst/>
                <a:cxnLst/>
                <a:rect l="l" t="t" r="r" b="b"/>
                <a:pathLst>
                  <a:path w="757" h="1293" extrusionOk="0">
                    <a:moveTo>
                      <a:pt x="336" y="0"/>
                    </a:moveTo>
                    <a:cubicBezTo>
                      <a:pt x="172" y="0"/>
                      <a:pt x="0" y="135"/>
                      <a:pt x="54" y="342"/>
                    </a:cubicBezTo>
                    <a:cubicBezTo>
                      <a:pt x="113" y="564"/>
                      <a:pt x="157" y="789"/>
                      <a:pt x="189" y="1019"/>
                    </a:cubicBezTo>
                    <a:cubicBezTo>
                      <a:pt x="206" y="1165"/>
                      <a:pt x="301" y="1293"/>
                      <a:pt x="463" y="1293"/>
                    </a:cubicBezTo>
                    <a:cubicBezTo>
                      <a:pt x="596" y="1293"/>
                      <a:pt x="757" y="1165"/>
                      <a:pt x="737" y="1019"/>
                    </a:cubicBezTo>
                    <a:lnTo>
                      <a:pt x="739" y="1019"/>
                    </a:lnTo>
                    <a:cubicBezTo>
                      <a:pt x="704" y="741"/>
                      <a:pt x="652" y="467"/>
                      <a:pt x="584" y="195"/>
                    </a:cubicBezTo>
                    <a:cubicBezTo>
                      <a:pt x="549" y="59"/>
                      <a:pt x="444" y="0"/>
                      <a:pt x="33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46" name="Google Shape;13654;p23">
                <a:extLst>
                  <a:ext uri="{FF2B5EF4-FFF2-40B4-BE49-F238E27FC236}">
                    <a16:creationId xmlns:a16="http://schemas.microsoft.com/office/drawing/2014/main" id="{FCAFD3DD-A25A-4E7C-A953-81AEA4E63120}"/>
                  </a:ext>
                </a:extLst>
              </p:cNvPr>
              <p:cNvSpPr/>
              <p:nvPr/>
            </p:nvSpPr>
            <p:spPr>
              <a:xfrm rot="1271479">
                <a:off x="2235681" y="2496759"/>
                <a:ext cx="42282" cy="37054"/>
              </a:xfrm>
              <a:custGeom>
                <a:avLst/>
                <a:gdLst/>
                <a:ahLst/>
                <a:cxnLst/>
                <a:rect l="l" t="t" r="r" b="b"/>
                <a:pathLst>
                  <a:path w="2657" h="2328" extrusionOk="0">
                    <a:moveTo>
                      <a:pt x="1328" y="0"/>
                    </a:moveTo>
                    <a:cubicBezTo>
                      <a:pt x="1124" y="0"/>
                      <a:pt x="917" y="54"/>
                      <a:pt x="729" y="166"/>
                    </a:cubicBezTo>
                    <a:cubicBezTo>
                      <a:pt x="179" y="498"/>
                      <a:pt x="1" y="1212"/>
                      <a:pt x="332" y="1763"/>
                    </a:cubicBezTo>
                    <a:cubicBezTo>
                      <a:pt x="550" y="2126"/>
                      <a:pt x="935" y="2327"/>
                      <a:pt x="1330" y="2327"/>
                    </a:cubicBezTo>
                    <a:cubicBezTo>
                      <a:pt x="1534" y="2327"/>
                      <a:pt x="1741" y="2274"/>
                      <a:pt x="1928" y="2161"/>
                    </a:cubicBezTo>
                    <a:cubicBezTo>
                      <a:pt x="2479" y="1830"/>
                      <a:pt x="2657" y="1116"/>
                      <a:pt x="2326" y="564"/>
                    </a:cubicBezTo>
                    <a:cubicBezTo>
                      <a:pt x="2108" y="201"/>
                      <a:pt x="1723" y="0"/>
                      <a:pt x="132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47" name="Google Shape;13655;p23">
                <a:extLst>
                  <a:ext uri="{FF2B5EF4-FFF2-40B4-BE49-F238E27FC236}">
                    <a16:creationId xmlns:a16="http://schemas.microsoft.com/office/drawing/2014/main" id="{57F43142-AE53-4D12-BFA8-2EBCD7BEF03F}"/>
                  </a:ext>
                </a:extLst>
              </p:cNvPr>
              <p:cNvSpPr/>
              <p:nvPr/>
            </p:nvSpPr>
            <p:spPr>
              <a:xfrm rot="1271479">
                <a:off x="2152774" y="2767913"/>
                <a:ext cx="38718" cy="37054"/>
              </a:xfrm>
              <a:custGeom>
                <a:avLst/>
                <a:gdLst/>
                <a:ahLst/>
                <a:cxnLst/>
                <a:rect l="l" t="t" r="r" b="b"/>
                <a:pathLst>
                  <a:path w="2433" h="2328" extrusionOk="0">
                    <a:moveTo>
                      <a:pt x="1255" y="1"/>
                    </a:moveTo>
                    <a:cubicBezTo>
                      <a:pt x="1242" y="1"/>
                      <a:pt x="1230" y="1"/>
                      <a:pt x="1217" y="1"/>
                    </a:cubicBezTo>
                    <a:cubicBezTo>
                      <a:pt x="746" y="16"/>
                      <a:pt x="332" y="313"/>
                      <a:pt x="166" y="753"/>
                    </a:cubicBezTo>
                    <a:cubicBezTo>
                      <a:pt x="0" y="1193"/>
                      <a:pt x="115" y="1690"/>
                      <a:pt x="458" y="2013"/>
                    </a:cubicBezTo>
                    <a:cubicBezTo>
                      <a:pt x="678" y="2219"/>
                      <a:pt x="964" y="2327"/>
                      <a:pt x="1253" y="2327"/>
                    </a:cubicBezTo>
                    <a:cubicBezTo>
                      <a:pt x="1416" y="2327"/>
                      <a:pt x="1579" y="2293"/>
                      <a:pt x="1733" y="2224"/>
                    </a:cubicBezTo>
                    <a:cubicBezTo>
                      <a:pt x="2162" y="2030"/>
                      <a:pt x="2433" y="1597"/>
                      <a:pt x="2417" y="1128"/>
                    </a:cubicBezTo>
                    <a:cubicBezTo>
                      <a:pt x="2397"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48" name="Google Shape;13656;p23">
                <a:extLst>
                  <a:ext uri="{FF2B5EF4-FFF2-40B4-BE49-F238E27FC236}">
                    <a16:creationId xmlns:a16="http://schemas.microsoft.com/office/drawing/2014/main" id="{DB36FA52-C541-405B-BA9F-1B7627E0DD97}"/>
                  </a:ext>
                </a:extLst>
              </p:cNvPr>
              <p:cNvSpPr/>
              <p:nvPr/>
            </p:nvSpPr>
            <p:spPr>
              <a:xfrm rot="1271479">
                <a:off x="2316450" y="2741714"/>
                <a:ext cx="38734" cy="37038"/>
              </a:xfrm>
              <a:custGeom>
                <a:avLst/>
                <a:gdLst/>
                <a:ahLst/>
                <a:cxnLst/>
                <a:rect l="l" t="t" r="r" b="b"/>
                <a:pathLst>
                  <a:path w="2434" h="2327" extrusionOk="0">
                    <a:moveTo>
                      <a:pt x="1258" y="1"/>
                    </a:moveTo>
                    <a:cubicBezTo>
                      <a:pt x="1244" y="1"/>
                      <a:pt x="1231" y="1"/>
                      <a:pt x="1218" y="1"/>
                    </a:cubicBezTo>
                    <a:cubicBezTo>
                      <a:pt x="747" y="16"/>
                      <a:pt x="333" y="313"/>
                      <a:pt x="167" y="753"/>
                    </a:cubicBezTo>
                    <a:cubicBezTo>
                      <a:pt x="1" y="1194"/>
                      <a:pt x="116" y="1690"/>
                      <a:pt x="459" y="2013"/>
                    </a:cubicBezTo>
                    <a:cubicBezTo>
                      <a:pt x="679" y="2219"/>
                      <a:pt x="965" y="2327"/>
                      <a:pt x="1255" y="2327"/>
                    </a:cubicBezTo>
                    <a:cubicBezTo>
                      <a:pt x="1417" y="2327"/>
                      <a:pt x="1580" y="2293"/>
                      <a:pt x="1733" y="2224"/>
                    </a:cubicBezTo>
                    <a:cubicBezTo>
                      <a:pt x="2163" y="2029"/>
                      <a:pt x="2433" y="1597"/>
                      <a:pt x="2418" y="1126"/>
                    </a:cubicBezTo>
                    <a:cubicBezTo>
                      <a:pt x="2398" y="498"/>
                      <a:pt x="1882" y="1"/>
                      <a:pt x="1258"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49" name="Google Shape;13657;p23">
                <a:extLst>
                  <a:ext uri="{FF2B5EF4-FFF2-40B4-BE49-F238E27FC236}">
                    <a16:creationId xmlns:a16="http://schemas.microsoft.com/office/drawing/2014/main" id="{BC490AF2-B461-425E-8598-8E4D297A8381}"/>
                  </a:ext>
                </a:extLst>
              </p:cNvPr>
              <p:cNvSpPr/>
              <p:nvPr/>
            </p:nvSpPr>
            <p:spPr>
              <a:xfrm rot="1271479">
                <a:off x="2373529" y="2579386"/>
                <a:ext cx="38718" cy="37038"/>
              </a:xfrm>
              <a:custGeom>
                <a:avLst/>
                <a:gdLst/>
                <a:ahLst/>
                <a:cxnLst/>
                <a:rect l="l" t="t" r="r" b="b"/>
                <a:pathLst>
                  <a:path w="2433" h="2327" extrusionOk="0">
                    <a:moveTo>
                      <a:pt x="1257" y="0"/>
                    </a:moveTo>
                    <a:cubicBezTo>
                      <a:pt x="1244" y="0"/>
                      <a:pt x="1231" y="0"/>
                      <a:pt x="1217" y="1"/>
                    </a:cubicBezTo>
                    <a:cubicBezTo>
                      <a:pt x="747" y="16"/>
                      <a:pt x="332" y="312"/>
                      <a:pt x="166" y="753"/>
                    </a:cubicBezTo>
                    <a:cubicBezTo>
                      <a:pt x="0" y="1193"/>
                      <a:pt x="116" y="1690"/>
                      <a:pt x="458" y="2012"/>
                    </a:cubicBezTo>
                    <a:cubicBezTo>
                      <a:pt x="680" y="2218"/>
                      <a:pt x="965" y="2326"/>
                      <a:pt x="1256" y="2326"/>
                    </a:cubicBezTo>
                    <a:cubicBezTo>
                      <a:pt x="1417" y="2326"/>
                      <a:pt x="1581" y="2293"/>
                      <a:pt x="1734" y="2223"/>
                    </a:cubicBezTo>
                    <a:cubicBezTo>
                      <a:pt x="2162" y="2029"/>
                      <a:pt x="2433" y="1596"/>
                      <a:pt x="2418" y="1126"/>
                    </a:cubicBezTo>
                    <a:cubicBezTo>
                      <a:pt x="2398" y="497"/>
                      <a:pt x="1882" y="0"/>
                      <a:pt x="125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0" name="Google Shape;13658;p23">
                <a:extLst>
                  <a:ext uri="{FF2B5EF4-FFF2-40B4-BE49-F238E27FC236}">
                    <a16:creationId xmlns:a16="http://schemas.microsoft.com/office/drawing/2014/main" id="{355738C5-3DB0-4BB2-B743-E8D1D4B807E4}"/>
                  </a:ext>
                </a:extLst>
              </p:cNvPr>
              <p:cNvSpPr/>
              <p:nvPr/>
            </p:nvSpPr>
            <p:spPr>
              <a:xfrm rot="1271479">
                <a:off x="2156854" y="2862980"/>
                <a:ext cx="38734" cy="37054"/>
              </a:xfrm>
              <a:custGeom>
                <a:avLst/>
                <a:gdLst/>
                <a:ahLst/>
                <a:cxnLst/>
                <a:rect l="l" t="t" r="r" b="b"/>
                <a:pathLst>
                  <a:path w="2434" h="2328" extrusionOk="0">
                    <a:moveTo>
                      <a:pt x="1255" y="0"/>
                    </a:moveTo>
                    <a:cubicBezTo>
                      <a:pt x="1243" y="0"/>
                      <a:pt x="1230" y="0"/>
                      <a:pt x="1218" y="1"/>
                    </a:cubicBezTo>
                    <a:cubicBezTo>
                      <a:pt x="747" y="16"/>
                      <a:pt x="333" y="314"/>
                      <a:pt x="167" y="754"/>
                    </a:cubicBezTo>
                    <a:cubicBezTo>
                      <a:pt x="1" y="1194"/>
                      <a:pt x="116" y="1691"/>
                      <a:pt x="459" y="2012"/>
                    </a:cubicBezTo>
                    <a:cubicBezTo>
                      <a:pt x="680" y="2219"/>
                      <a:pt x="966" y="2328"/>
                      <a:pt x="1256" y="2328"/>
                    </a:cubicBezTo>
                    <a:cubicBezTo>
                      <a:pt x="1418" y="2328"/>
                      <a:pt x="1581" y="2294"/>
                      <a:pt x="1735" y="2225"/>
                    </a:cubicBezTo>
                    <a:cubicBezTo>
                      <a:pt x="2163" y="2030"/>
                      <a:pt x="2433" y="1598"/>
                      <a:pt x="2418" y="1127"/>
                    </a:cubicBezTo>
                    <a:cubicBezTo>
                      <a:pt x="2398" y="498"/>
                      <a:pt x="1881" y="0"/>
                      <a:pt x="1255"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1" name="Google Shape;13659;p23">
                <a:extLst>
                  <a:ext uri="{FF2B5EF4-FFF2-40B4-BE49-F238E27FC236}">
                    <a16:creationId xmlns:a16="http://schemas.microsoft.com/office/drawing/2014/main" id="{31D6F2D5-C53F-495E-B774-E544178F0D21}"/>
                  </a:ext>
                </a:extLst>
              </p:cNvPr>
              <p:cNvSpPr/>
              <p:nvPr/>
            </p:nvSpPr>
            <p:spPr>
              <a:xfrm rot="1271479">
                <a:off x="2077499" y="2570393"/>
                <a:ext cx="38734" cy="37054"/>
              </a:xfrm>
              <a:custGeom>
                <a:avLst/>
                <a:gdLst/>
                <a:ahLst/>
                <a:cxnLst/>
                <a:rect l="l" t="t" r="r" b="b"/>
                <a:pathLst>
                  <a:path w="2434" h="2328" extrusionOk="0">
                    <a:moveTo>
                      <a:pt x="1256" y="0"/>
                    </a:moveTo>
                    <a:cubicBezTo>
                      <a:pt x="1243" y="0"/>
                      <a:pt x="1231"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2" name="Google Shape;13660;p23">
                <a:extLst>
                  <a:ext uri="{FF2B5EF4-FFF2-40B4-BE49-F238E27FC236}">
                    <a16:creationId xmlns:a16="http://schemas.microsoft.com/office/drawing/2014/main" id="{6A743C3F-B320-4014-9345-F89D0734A021}"/>
                  </a:ext>
                </a:extLst>
              </p:cNvPr>
              <p:cNvSpPr/>
              <p:nvPr/>
            </p:nvSpPr>
            <p:spPr>
              <a:xfrm rot="1271479">
                <a:off x="2139709" y="2491398"/>
                <a:ext cx="38718" cy="37054"/>
              </a:xfrm>
              <a:custGeom>
                <a:avLst/>
                <a:gdLst/>
                <a:ahLst/>
                <a:cxnLst/>
                <a:rect l="l" t="t" r="r" b="b"/>
                <a:pathLst>
                  <a:path w="2433" h="2328" extrusionOk="0">
                    <a:moveTo>
                      <a:pt x="1255" y="1"/>
                    </a:moveTo>
                    <a:cubicBezTo>
                      <a:pt x="1243" y="1"/>
                      <a:pt x="1230" y="1"/>
                      <a:pt x="1217" y="1"/>
                    </a:cubicBezTo>
                    <a:cubicBezTo>
                      <a:pt x="747" y="16"/>
                      <a:pt x="332" y="314"/>
                      <a:pt x="166" y="754"/>
                    </a:cubicBezTo>
                    <a:cubicBezTo>
                      <a:pt x="0" y="1193"/>
                      <a:pt x="116" y="1692"/>
                      <a:pt x="459" y="2013"/>
                    </a:cubicBezTo>
                    <a:cubicBezTo>
                      <a:pt x="679" y="2219"/>
                      <a:pt x="965" y="2328"/>
                      <a:pt x="1255" y="2328"/>
                    </a:cubicBezTo>
                    <a:cubicBezTo>
                      <a:pt x="1417" y="2328"/>
                      <a:pt x="1580" y="2294"/>
                      <a:pt x="1735" y="2224"/>
                    </a:cubicBezTo>
                    <a:cubicBezTo>
                      <a:pt x="2163" y="2030"/>
                      <a:pt x="2433" y="1598"/>
                      <a:pt x="2418" y="1128"/>
                    </a:cubicBezTo>
                    <a:cubicBezTo>
                      <a:pt x="2398"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3" name="Google Shape;13661;p23">
                <a:extLst>
                  <a:ext uri="{FF2B5EF4-FFF2-40B4-BE49-F238E27FC236}">
                    <a16:creationId xmlns:a16="http://schemas.microsoft.com/office/drawing/2014/main" id="{F3366D37-35E1-482C-B423-AAD8E12031DC}"/>
                  </a:ext>
                </a:extLst>
              </p:cNvPr>
              <p:cNvSpPr/>
              <p:nvPr/>
            </p:nvSpPr>
            <p:spPr>
              <a:xfrm rot="1271479">
                <a:off x="2208346" y="2689321"/>
                <a:ext cx="38734" cy="37038"/>
              </a:xfrm>
              <a:custGeom>
                <a:avLst/>
                <a:gdLst/>
                <a:ahLst/>
                <a:cxnLst/>
                <a:rect l="l" t="t" r="r" b="b"/>
                <a:pathLst>
                  <a:path w="2434" h="2327" extrusionOk="0">
                    <a:moveTo>
                      <a:pt x="1256" y="0"/>
                    </a:moveTo>
                    <a:cubicBezTo>
                      <a:pt x="1243" y="0"/>
                      <a:pt x="1230" y="0"/>
                      <a:pt x="1218" y="1"/>
                    </a:cubicBezTo>
                    <a:cubicBezTo>
                      <a:pt x="747" y="16"/>
                      <a:pt x="333" y="312"/>
                      <a:pt x="167" y="753"/>
                    </a:cubicBezTo>
                    <a:cubicBezTo>
                      <a:pt x="1" y="1193"/>
                      <a:pt x="116" y="1690"/>
                      <a:pt x="459" y="2012"/>
                    </a:cubicBezTo>
                    <a:cubicBezTo>
                      <a:pt x="680" y="2219"/>
                      <a:pt x="965" y="2327"/>
                      <a:pt x="1255" y="2327"/>
                    </a:cubicBezTo>
                    <a:cubicBezTo>
                      <a:pt x="1417" y="2327"/>
                      <a:pt x="1581" y="2293"/>
                      <a:pt x="1735" y="2223"/>
                    </a:cubicBezTo>
                    <a:cubicBezTo>
                      <a:pt x="2163" y="2030"/>
                      <a:pt x="2433" y="1596"/>
                      <a:pt x="2418" y="1127"/>
                    </a:cubicBezTo>
                    <a:cubicBezTo>
                      <a:pt x="2398" y="496"/>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4" name="Google Shape;13662;p23">
                <a:extLst>
                  <a:ext uri="{FF2B5EF4-FFF2-40B4-BE49-F238E27FC236}">
                    <a16:creationId xmlns:a16="http://schemas.microsoft.com/office/drawing/2014/main" id="{7D846CC4-CF2B-46BE-93C0-7789FFA99704}"/>
                  </a:ext>
                </a:extLst>
              </p:cNvPr>
              <p:cNvSpPr/>
              <p:nvPr/>
            </p:nvSpPr>
            <p:spPr>
              <a:xfrm rot="1271479">
                <a:off x="2364166" y="2820626"/>
                <a:ext cx="18332" cy="17509"/>
              </a:xfrm>
              <a:custGeom>
                <a:avLst/>
                <a:gdLst/>
                <a:ahLst/>
                <a:cxnLst/>
                <a:rect l="l" t="t" r="r" b="b"/>
                <a:pathLst>
                  <a:path w="1152" h="1100" extrusionOk="0">
                    <a:moveTo>
                      <a:pt x="596" y="0"/>
                    </a:moveTo>
                    <a:cubicBezTo>
                      <a:pt x="590" y="0"/>
                      <a:pt x="583" y="0"/>
                      <a:pt x="576" y="1"/>
                    </a:cubicBezTo>
                    <a:cubicBezTo>
                      <a:pt x="354" y="8"/>
                      <a:pt x="158" y="147"/>
                      <a:pt x="78" y="356"/>
                    </a:cubicBezTo>
                    <a:cubicBezTo>
                      <a:pt x="0" y="565"/>
                      <a:pt x="55" y="799"/>
                      <a:pt x="217" y="951"/>
                    </a:cubicBezTo>
                    <a:cubicBezTo>
                      <a:pt x="321" y="1049"/>
                      <a:pt x="456" y="1100"/>
                      <a:pt x="592" y="1100"/>
                    </a:cubicBezTo>
                    <a:cubicBezTo>
                      <a:pt x="670" y="1100"/>
                      <a:pt x="747" y="1083"/>
                      <a:pt x="821" y="1050"/>
                    </a:cubicBezTo>
                    <a:cubicBezTo>
                      <a:pt x="1024" y="958"/>
                      <a:pt x="1151" y="754"/>
                      <a:pt x="1143" y="532"/>
                    </a:cubicBezTo>
                    <a:cubicBezTo>
                      <a:pt x="1134" y="235"/>
                      <a:pt x="891" y="0"/>
                      <a:pt x="59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5" name="Google Shape;13663;p23">
                <a:extLst>
                  <a:ext uri="{FF2B5EF4-FFF2-40B4-BE49-F238E27FC236}">
                    <a16:creationId xmlns:a16="http://schemas.microsoft.com/office/drawing/2014/main" id="{81CC3E02-11C4-46B8-9CD0-CFAA3B54D241}"/>
                  </a:ext>
                </a:extLst>
              </p:cNvPr>
              <p:cNvSpPr/>
              <p:nvPr/>
            </p:nvSpPr>
            <p:spPr>
              <a:xfrm rot="1271479">
                <a:off x="2173222" y="2648078"/>
                <a:ext cx="18317" cy="17540"/>
              </a:xfrm>
              <a:custGeom>
                <a:avLst/>
                <a:gdLst/>
                <a:ahLst/>
                <a:cxnLst/>
                <a:rect l="l" t="t" r="r" b="b"/>
                <a:pathLst>
                  <a:path w="1151" h="1102" extrusionOk="0">
                    <a:moveTo>
                      <a:pt x="594" y="1"/>
                    </a:moveTo>
                    <a:cubicBezTo>
                      <a:pt x="589" y="1"/>
                      <a:pt x="583" y="1"/>
                      <a:pt x="577" y="1"/>
                    </a:cubicBezTo>
                    <a:cubicBezTo>
                      <a:pt x="353" y="9"/>
                      <a:pt x="157" y="149"/>
                      <a:pt x="79" y="358"/>
                    </a:cubicBezTo>
                    <a:cubicBezTo>
                      <a:pt x="1" y="565"/>
                      <a:pt x="55" y="801"/>
                      <a:pt x="217" y="953"/>
                    </a:cubicBezTo>
                    <a:cubicBezTo>
                      <a:pt x="322" y="1050"/>
                      <a:pt x="457" y="1101"/>
                      <a:pt x="594" y="1101"/>
                    </a:cubicBezTo>
                    <a:cubicBezTo>
                      <a:pt x="671" y="1101"/>
                      <a:pt x="748" y="1085"/>
                      <a:pt x="821" y="1052"/>
                    </a:cubicBezTo>
                    <a:cubicBezTo>
                      <a:pt x="1023" y="960"/>
                      <a:pt x="1150" y="756"/>
                      <a:pt x="1143" y="534"/>
                    </a:cubicBezTo>
                    <a:cubicBezTo>
                      <a:pt x="1134" y="236"/>
                      <a:pt x="890" y="1"/>
                      <a:pt x="594"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6" name="Google Shape;13664;p23">
                <a:extLst>
                  <a:ext uri="{FF2B5EF4-FFF2-40B4-BE49-F238E27FC236}">
                    <a16:creationId xmlns:a16="http://schemas.microsoft.com/office/drawing/2014/main" id="{6455F22D-085A-4A22-BD42-04D2FEBF555D}"/>
                  </a:ext>
                </a:extLst>
              </p:cNvPr>
              <p:cNvSpPr/>
              <p:nvPr/>
            </p:nvSpPr>
            <p:spPr>
              <a:xfrm rot="1271479">
                <a:off x="2240570" y="2767905"/>
                <a:ext cx="18301" cy="17509"/>
              </a:xfrm>
              <a:custGeom>
                <a:avLst/>
                <a:gdLst/>
                <a:ahLst/>
                <a:cxnLst/>
                <a:rect l="l" t="t" r="r" b="b"/>
                <a:pathLst>
                  <a:path w="1150" h="1100" extrusionOk="0">
                    <a:moveTo>
                      <a:pt x="597" y="0"/>
                    </a:moveTo>
                    <a:cubicBezTo>
                      <a:pt x="590" y="0"/>
                      <a:pt x="583" y="0"/>
                      <a:pt x="576" y="0"/>
                    </a:cubicBezTo>
                    <a:cubicBezTo>
                      <a:pt x="353" y="7"/>
                      <a:pt x="157" y="147"/>
                      <a:pt x="78" y="356"/>
                    </a:cubicBezTo>
                    <a:cubicBezTo>
                      <a:pt x="0" y="564"/>
                      <a:pt x="55" y="799"/>
                      <a:pt x="217" y="951"/>
                    </a:cubicBezTo>
                    <a:cubicBezTo>
                      <a:pt x="321" y="1049"/>
                      <a:pt x="456" y="1099"/>
                      <a:pt x="593" y="1099"/>
                    </a:cubicBezTo>
                    <a:cubicBezTo>
                      <a:pt x="670" y="1099"/>
                      <a:pt x="747" y="1083"/>
                      <a:pt x="821" y="1050"/>
                    </a:cubicBezTo>
                    <a:cubicBezTo>
                      <a:pt x="1022" y="958"/>
                      <a:pt x="1150" y="754"/>
                      <a:pt x="1143" y="531"/>
                    </a:cubicBezTo>
                    <a:cubicBezTo>
                      <a:pt x="1134" y="235"/>
                      <a:pt x="891" y="0"/>
                      <a:pt x="59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7" name="Google Shape;13665;p23">
                <a:extLst>
                  <a:ext uri="{FF2B5EF4-FFF2-40B4-BE49-F238E27FC236}">
                    <a16:creationId xmlns:a16="http://schemas.microsoft.com/office/drawing/2014/main" id="{AE028DB1-967D-4701-9FB3-ACEBB5EB5927}"/>
                  </a:ext>
                </a:extLst>
              </p:cNvPr>
              <p:cNvSpPr/>
              <p:nvPr/>
            </p:nvSpPr>
            <p:spPr>
              <a:xfrm rot="1271479">
                <a:off x="2096246" y="2527400"/>
                <a:ext cx="18332" cy="17524"/>
              </a:xfrm>
              <a:custGeom>
                <a:avLst/>
                <a:gdLst/>
                <a:ahLst/>
                <a:cxnLst/>
                <a:rect l="l" t="t" r="r" b="b"/>
                <a:pathLst>
                  <a:path w="1152" h="1101" extrusionOk="0">
                    <a:moveTo>
                      <a:pt x="594" y="0"/>
                    </a:moveTo>
                    <a:cubicBezTo>
                      <a:pt x="588" y="0"/>
                      <a:pt x="582" y="0"/>
                      <a:pt x="577" y="0"/>
                    </a:cubicBezTo>
                    <a:cubicBezTo>
                      <a:pt x="354" y="9"/>
                      <a:pt x="158" y="149"/>
                      <a:pt x="80" y="357"/>
                    </a:cubicBezTo>
                    <a:cubicBezTo>
                      <a:pt x="0" y="564"/>
                      <a:pt x="55" y="800"/>
                      <a:pt x="219" y="953"/>
                    </a:cubicBezTo>
                    <a:cubicBezTo>
                      <a:pt x="322" y="1049"/>
                      <a:pt x="457" y="1100"/>
                      <a:pt x="594" y="1100"/>
                    </a:cubicBezTo>
                    <a:cubicBezTo>
                      <a:pt x="671" y="1100"/>
                      <a:pt x="748" y="1084"/>
                      <a:pt x="821" y="1051"/>
                    </a:cubicBezTo>
                    <a:cubicBezTo>
                      <a:pt x="1024" y="959"/>
                      <a:pt x="1151" y="755"/>
                      <a:pt x="1143" y="533"/>
                    </a:cubicBezTo>
                    <a:cubicBezTo>
                      <a:pt x="1134" y="235"/>
                      <a:pt x="890" y="0"/>
                      <a:pt x="594"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8" name="Google Shape;13666;p23">
                <a:extLst>
                  <a:ext uri="{FF2B5EF4-FFF2-40B4-BE49-F238E27FC236}">
                    <a16:creationId xmlns:a16="http://schemas.microsoft.com/office/drawing/2014/main" id="{3069AFB1-862C-4453-A885-5FE060E02CEC}"/>
                  </a:ext>
                </a:extLst>
              </p:cNvPr>
              <p:cNvSpPr/>
              <p:nvPr/>
            </p:nvSpPr>
            <p:spPr>
              <a:xfrm rot="1271479">
                <a:off x="2131919" y="2834819"/>
                <a:ext cx="18317" cy="17540"/>
              </a:xfrm>
              <a:custGeom>
                <a:avLst/>
                <a:gdLst/>
                <a:ahLst/>
                <a:cxnLst/>
                <a:rect l="l" t="t" r="r" b="b"/>
                <a:pathLst>
                  <a:path w="1151" h="1102" extrusionOk="0">
                    <a:moveTo>
                      <a:pt x="593" y="1"/>
                    </a:moveTo>
                    <a:cubicBezTo>
                      <a:pt x="588" y="1"/>
                      <a:pt x="582" y="1"/>
                      <a:pt x="576" y="1"/>
                    </a:cubicBezTo>
                    <a:cubicBezTo>
                      <a:pt x="353" y="8"/>
                      <a:pt x="157" y="148"/>
                      <a:pt x="79" y="357"/>
                    </a:cubicBezTo>
                    <a:cubicBezTo>
                      <a:pt x="1" y="565"/>
                      <a:pt x="54" y="800"/>
                      <a:pt x="218" y="952"/>
                    </a:cubicBezTo>
                    <a:cubicBezTo>
                      <a:pt x="321" y="1050"/>
                      <a:pt x="457" y="1101"/>
                      <a:pt x="594" y="1101"/>
                    </a:cubicBezTo>
                    <a:cubicBezTo>
                      <a:pt x="671" y="1101"/>
                      <a:pt x="748" y="1085"/>
                      <a:pt x="820" y="1052"/>
                    </a:cubicBezTo>
                    <a:cubicBezTo>
                      <a:pt x="1023" y="960"/>
                      <a:pt x="1151" y="756"/>
                      <a:pt x="1144" y="534"/>
                    </a:cubicBezTo>
                    <a:cubicBezTo>
                      <a:pt x="1133" y="235"/>
                      <a:pt x="889" y="1"/>
                      <a:pt x="593"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59" name="Google Shape;13667;p23">
                <a:extLst>
                  <a:ext uri="{FF2B5EF4-FFF2-40B4-BE49-F238E27FC236}">
                    <a16:creationId xmlns:a16="http://schemas.microsoft.com/office/drawing/2014/main" id="{F1BE7936-2596-439E-9DC8-322937C4ED77}"/>
                  </a:ext>
                </a:extLst>
              </p:cNvPr>
              <p:cNvSpPr/>
              <p:nvPr/>
            </p:nvSpPr>
            <p:spPr>
              <a:xfrm rot="1271479">
                <a:off x="2020256" y="2717150"/>
                <a:ext cx="18332" cy="17509"/>
              </a:xfrm>
              <a:custGeom>
                <a:avLst/>
                <a:gdLst/>
                <a:ahLst/>
                <a:cxnLst/>
                <a:rect l="l" t="t" r="r" b="b"/>
                <a:pathLst>
                  <a:path w="1152" h="1100" extrusionOk="0">
                    <a:moveTo>
                      <a:pt x="596" y="1"/>
                    </a:moveTo>
                    <a:cubicBezTo>
                      <a:pt x="590" y="1"/>
                      <a:pt x="583" y="1"/>
                      <a:pt x="576" y="1"/>
                    </a:cubicBezTo>
                    <a:cubicBezTo>
                      <a:pt x="354" y="8"/>
                      <a:pt x="158" y="148"/>
                      <a:pt x="80" y="356"/>
                    </a:cubicBezTo>
                    <a:cubicBezTo>
                      <a:pt x="0" y="563"/>
                      <a:pt x="55" y="799"/>
                      <a:pt x="217" y="952"/>
                    </a:cubicBezTo>
                    <a:cubicBezTo>
                      <a:pt x="321" y="1049"/>
                      <a:pt x="456" y="1100"/>
                      <a:pt x="592" y="1100"/>
                    </a:cubicBezTo>
                    <a:cubicBezTo>
                      <a:pt x="669" y="1100"/>
                      <a:pt x="747" y="1084"/>
                      <a:pt x="820" y="1050"/>
                    </a:cubicBezTo>
                    <a:cubicBezTo>
                      <a:pt x="1024" y="959"/>
                      <a:pt x="1151" y="754"/>
                      <a:pt x="1143" y="532"/>
                    </a:cubicBezTo>
                    <a:cubicBezTo>
                      <a:pt x="1134" y="235"/>
                      <a:pt x="891" y="1"/>
                      <a:pt x="59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0" name="Google Shape;13668;p23">
                <a:extLst>
                  <a:ext uri="{FF2B5EF4-FFF2-40B4-BE49-F238E27FC236}">
                    <a16:creationId xmlns:a16="http://schemas.microsoft.com/office/drawing/2014/main" id="{6E576B62-BC23-4DBF-8A72-38FA70E3CC36}"/>
                  </a:ext>
                </a:extLst>
              </p:cNvPr>
              <p:cNvSpPr/>
              <p:nvPr/>
            </p:nvSpPr>
            <p:spPr>
              <a:xfrm rot="1271479">
                <a:off x="2311958" y="2538525"/>
                <a:ext cx="18301" cy="17524"/>
              </a:xfrm>
              <a:custGeom>
                <a:avLst/>
                <a:gdLst/>
                <a:ahLst/>
                <a:cxnLst/>
                <a:rect l="l" t="t" r="r" b="b"/>
                <a:pathLst>
                  <a:path w="1150" h="1101" extrusionOk="0">
                    <a:moveTo>
                      <a:pt x="595" y="1"/>
                    </a:moveTo>
                    <a:cubicBezTo>
                      <a:pt x="588" y="1"/>
                      <a:pt x="582" y="1"/>
                      <a:pt x="575" y="1"/>
                    </a:cubicBezTo>
                    <a:cubicBezTo>
                      <a:pt x="353" y="8"/>
                      <a:pt x="157" y="148"/>
                      <a:pt x="78" y="357"/>
                    </a:cubicBezTo>
                    <a:cubicBezTo>
                      <a:pt x="0" y="564"/>
                      <a:pt x="54" y="800"/>
                      <a:pt x="217" y="952"/>
                    </a:cubicBezTo>
                    <a:cubicBezTo>
                      <a:pt x="320" y="1049"/>
                      <a:pt x="455" y="1100"/>
                      <a:pt x="592" y="1100"/>
                    </a:cubicBezTo>
                    <a:cubicBezTo>
                      <a:pt x="669" y="1100"/>
                      <a:pt x="747" y="1084"/>
                      <a:pt x="819" y="1051"/>
                    </a:cubicBezTo>
                    <a:cubicBezTo>
                      <a:pt x="1022" y="959"/>
                      <a:pt x="1150" y="754"/>
                      <a:pt x="1143" y="532"/>
                    </a:cubicBezTo>
                    <a:cubicBezTo>
                      <a:pt x="1132" y="236"/>
                      <a:pt x="889" y="1"/>
                      <a:pt x="59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1" name="Google Shape;13669;p23">
                <a:extLst>
                  <a:ext uri="{FF2B5EF4-FFF2-40B4-BE49-F238E27FC236}">
                    <a16:creationId xmlns:a16="http://schemas.microsoft.com/office/drawing/2014/main" id="{CFF31245-41F8-4BD2-89E4-FFCD121CC466}"/>
                  </a:ext>
                </a:extLst>
              </p:cNvPr>
              <p:cNvSpPr/>
              <p:nvPr/>
            </p:nvSpPr>
            <p:spPr>
              <a:xfrm rot="1271479">
                <a:off x="1998716" y="2630018"/>
                <a:ext cx="38734" cy="37054"/>
              </a:xfrm>
              <a:custGeom>
                <a:avLst/>
                <a:gdLst/>
                <a:ahLst/>
                <a:cxnLst/>
                <a:rect l="l" t="t" r="r" b="b"/>
                <a:pathLst>
                  <a:path w="2434" h="2328" extrusionOk="0">
                    <a:moveTo>
                      <a:pt x="1256" y="0"/>
                    </a:moveTo>
                    <a:cubicBezTo>
                      <a:pt x="1243" y="0"/>
                      <a:pt x="1230"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2" name="Google Shape;13670;p23">
                <a:extLst>
                  <a:ext uri="{FF2B5EF4-FFF2-40B4-BE49-F238E27FC236}">
                    <a16:creationId xmlns:a16="http://schemas.microsoft.com/office/drawing/2014/main" id="{B3DA3043-0BAD-4C1E-9CBB-2A98828253C5}"/>
                  </a:ext>
                </a:extLst>
              </p:cNvPr>
              <p:cNvSpPr/>
              <p:nvPr/>
            </p:nvSpPr>
            <p:spPr>
              <a:xfrm rot="1271479">
                <a:off x="2279970" y="2611212"/>
                <a:ext cx="67108" cy="64209"/>
              </a:xfrm>
              <a:custGeom>
                <a:avLst/>
                <a:gdLst/>
                <a:ahLst/>
                <a:cxnLst/>
                <a:rect l="l" t="t" r="r" b="b"/>
                <a:pathLst>
                  <a:path w="4217" h="4034" extrusionOk="0">
                    <a:moveTo>
                      <a:pt x="2178" y="0"/>
                    </a:moveTo>
                    <a:cubicBezTo>
                      <a:pt x="2156" y="0"/>
                      <a:pt x="2134" y="1"/>
                      <a:pt x="2112" y="1"/>
                    </a:cubicBezTo>
                    <a:cubicBezTo>
                      <a:pt x="1296" y="28"/>
                      <a:pt x="577" y="542"/>
                      <a:pt x="289" y="1305"/>
                    </a:cubicBezTo>
                    <a:cubicBezTo>
                      <a:pt x="1" y="2068"/>
                      <a:pt x="201" y="2929"/>
                      <a:pt x="796" y="3488"/>
                    </a:cubicBezTo>
                    <a:cubicBezTo>
                      <a:pt x="1177" y="3846"/>
                      <a:pt x="1673" y="4033"/>
                      <a:pt x="2175" y="4033"/>
                    </a:cubicBezTo>
                    <a:cubicBezTo>
                      <a:pt x="2456" y="4033"/>
                      <a:pt x="2740" y="3975"/>
                      <a:pt x="3007" y="3854"/>
                    </a:cubicBezTo>
                    <a:cubicBezTo>
                      <a:pt x="3749" y="3519"/>
                      <a:pt x="4217" y="2769"/>
                      <a:pt x="4191" y="1954"/>
                    </a:cubicBezTo>
                    <a:cubicBezTo>
                      <a:pt x="4157" y="862"/>
                      <a:pt x="3261" y="0"/>
                      <a:pt x="217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3" name="Google Shape;13671;p23">
                <a:extLst>
                  <a:ext uri="{FF2B5EF4-FFF2-40B4-BE49-F238E27FC236}">
                    <a16:creationId xmlns:a16="http://schemas.microsoft.com/office/drawing/2014/main" id="{68098107-402C-44CB-9DBA-23ED91210AC3}"/>
                  </a:ext>
                </a:extLst>
              </p:cNvPr>
              <p:cNvSpPr/>
              <p:nvPr/>
            </p:nvSpPr>
            <p:spPr>
              <a:xfrm rot="1271479">
                <a:off x="2374691" y="2673335"/>
                <a:ext cx="67092" cy="64209"/>
              </a:xfrm>
              <a:custGeom>
                <a:avLst/>
                <a:gdLst/>
                <a:ahLst/>
                <a:cxnLst/>
                <a:rect l="l" t="t" r="r" b="b"/>
                <a:pathLst>
                  <a:path w="4216" h="4034" extrusionOk="0">
                    <a:moveTo>
                      <a:pt x="2177" y="1"/>
                    </a:moveTo>
                    <a:cubicBezTo>
                      <a:pt x="2155" y="1"/>
                      <a:pt x="2133" y="1"/>
                      <a:pt x="2111" y="2"/>
                    </a:cubicBezTo>
                    <a:cubicBezTo>
                      <a:pt x="1295" y="28"/>
                      <a:pt x="576" y="543"/>
                      <a:pt x="288" y="1305"/>
                    </a:cubicBezTo>
                    <a:cubicBezTo>
                      <a:pt x="1" y="2068"/>
                      <a:pt x="200" y="2930"/>
                      <a:pt x="795" y="3488"/>
                    </a:cubicBezTo>
                    <a:cubicBezTo>
                      <a:pt x="1176" y="3846"/>
                      <a:pt x="1672" y="4034"/>
                      <a:pt x="2174" y="4034"/>
                    </a:cubicBezTo>
                    <a:cubicBezTo>
                      <a:pt x="2455" y="4034"/>
                      <a:pt x="2739" y="3975"/>
                      <a:pt x="3006" y="3855"/>
                    </a:cubicBezTo>
                    <a:cubicBezTo>
                      <a:pt x="3748" y="3518"/>
                      <a:pt x="4216" y="2769"/>
                      <a:pt x="4191" y="1953"/>
                    </a:cubicBezTo>
                    <a:cubicBezTo>
                      <a:pt x="4156" y="862"/>
                      <a:pt x="3260"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4" name="Google Shape;13672;p23">
                <a:extLst>
                  <a:ext uri="{FF2B5EF4-FFF2-40B4-BE49-F238E27FC236}">
                    <a16:creationId xmlns:a16="http://schemas.microsoft.com/office/drawing/2014/main" id="{E9DEF2A4-B2D6-410B-839C-7A5666EB3B2F}"/>
                  </a:ext>
                </a:extLst>
              </p:cNvPr>
              <p:cNvSpPr/>
              <p:nvPr/>
            </p:nvSpPr>
            <p:spPr>
              <a:xfrm rot="1271479">
                <a:off x="2164111" y="2552588"/>
                <a:ext cx="67124" cy="64209"/>
              </a:xfrm>
              <a:custGeom>
                <a:avLst/>
                <a:gdLst/>
                <a:ahLst/>
                <a:cxnLst/>
                <a:rect l="l" t="t" r="r" b="b"/>
                <a:pathLst>
                  <a:path w="4218" h="4034" extrusionOk="0">
                    <a:moveTo>
                      <a:pt x="2177" y="1"/>
                    </a:moveTo>
                    <a:cubicBezTo>
                      <a:pt x="2155" y="1"/>
                      <a:pt x="2133" y="1"/>
                      <a:pt x="2112" y="2"/>
                    </a:cubicBezTo>
                    <a:cubicBezTo>
                      <a:pt x="1297" y="28"/>
                      <a:pt x="576" y="542"/>
                      <a:pt x="288" y="1305"/>
                    </a:cubicBezTo>
                    <a:cubicBezTo>
                      <a:pt x="0" y="2068"/>
                      <a:pt x="200" y="2930"/>
                      <a:pt x="796" y="3488"/>
                    </a:cubicBezTo>
                    <a:cubicBezTo>
                      <a:pt x="1177" y="3845"/>
                      <a:pt x="1673" y="4033"/>
                      <a:pt x="2176" y="4033"/>
                    </a:cubicBezTo>
                    <a:cubicBezTo>
                      <a:pt x="2457" y="4033"/>
                      <a:pt x="2740" y="3975"/>
                      <a:pt x="3006" y="3854"/>
                    </a:cubicBezTo>
                    <a:cubicBezTo>
                      <a:pt x="3750" y="3518"/>
                      <a:pt x="4217" y="2768"/>
                      <a:pt x="4191" y="1953"/>
                    </a:cubicBezTo>
                    <a:cubicBezTo>
                      <a:pt x="4156" y="862"/>
                      <a:pt x="3261"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5" name="Google Shape;13673;p23">
                <a:extLst>
                  <a:ext uri="{FF2B5EF4-FFF2-40B4-BE49-F238E27FC236}">
                    <a16:creationId xmlns:a16="http://schemas.microsoft.com/office/drawing/2014/main" id="{024327ED-CAA1-4A47-9C56-1788388919D4}"/>
                  </a:ext>
                </a:extLst>
              </p:cNvPr>
              <p:cNvSpPr/>
              <p:nvPr/>
            </p:nvSpPr>
            <p:spPr>
              <a:xfrm rot="1271479">
                <a:off x="2235798" y="2822517"/>
                <a:ext cx="67108" cy="64209"/>
              </a:xfrm>
              <a:custGeom>
                <a:avLst/>
                <a:gdLst/>
                <a:ahLst/>
                <a:cxnLst/>
                <a:rect l="l" t="t" r="r" b="b"/>
                <a:pathLst>
                  <a:path w="4217" h="4034" extrusionOk="0">
                    <a:moveTo>
                      <a:pt x="2176" y="0"/>
                    </a:moveTo>
                    <a:cubicBezTo>
                      <a:pt x="2155" y="0"/>
                      <a:pt x="2133" y="0"/>
                      <a:pt x="2111" y="1"/>
                    </a:cubicBezTo>
                    <a:cubicBezTo>
                      <a:pt x="1296" y="27"/>
                      <a:pt x="575" y="542"/>
                      <a:pt x="289" y="1305"/>
                    </a:cubicBezTo>
                    <a:cubicBezTo>
                      <a:pt x="1" y="2067"/>
                      <a:pt x="200" y="2929"/>
                      <a:pt x="795" y="3487"/>
                    </a:cubicBezTo>
                    <a:cubicBezTo>
                      <a:pt x="1177" y="3846"/>
                      <a:pt x="1673" y="4034"/>
                      <a:pt x="2176" y="4034"/>
                    </a:cubicBezTo>
                    <a:cubicBezTo>
                      <a:pt x="2456" y="4034"/>
                      <a:pt x="2739" y="3975"/>
                      <a:pt x="3005" y="3855"/>
                    </a:cubicBezTo>
                    <a:cubicBezTo>
                      <a:pt x="3749" y="3519"/>
                      <a:pt x="4217" y="2768"/>
                      <a:pt x="4191" y="1953"/>
                    </a:cubicBezTo>
                    <a:cubicBezTo>
                      <a:pt x="4156" y="861"/>
                      <a:pt x="3260"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6" name="Google Shape;13674;p23">
                <a:extLst>
                  <a:ext uri="{FF2B5EF4-FFF2-40B4-BE49-F238E27FC236}">
                    <a16:creationId xmlns:a16="http://schemas.microsoft.com/office/drawing/2014/main" id="{0B8BB2FE-69D0-47C7-B5BB-A8B693A3B8AD}"/>
                  </a:ext>
                </a:extLst>
              </p:cNvPr>
              <p:cNvSpPr/>
              <p:nvPr/>
            </p:nvSpPr>
            <p:spPr>
              <a:xfrm rot="1271479">
                <a:off x="2066212" y="2645139"/>
                <a:ext cx="67108" cy="64193"/>
              </a:xfrm>
              <a:custGeom>
                <a:avLst/>
                <a:gdLst/>
                <a:ahLst/>
                <a:cxnLst/>
                <a:rect l="l" t="t" r="r" b="b"/>
                <a:pathLst>
                  <a:path w="4217" h="4033" extrusionOk="0">
                    <a:moveTo>
                      <a:pt x="2176" y="0"/>
                    </a:moveTo>
                    <a:cubicBezTo>
                      <a:pt x="2154" y="0"/>
                      <a:pt x="2132" y="1"/>
                      <a:pt x="2110" y="1"/>
                    </a:cubicBezTo>
                    <a:cubicBezTo>
                      <a:pt x="1295" y="27"/>
                      <a:pt x="576" y="542"/>
                      <a:pt x="288" y="1305"/>
                    </a:cubicBezTo>
                    <a:cubicBezTo>
                      <a:pt x="0" y="2068"/>
                      <a:pt x="200" y="2929"/>
                      <a:pt x="796" y="3488"/>
                    </a:cubicBezTo>
                    <a:cubicBezTo>
                      <a:pt x="1177" y="3845"/>
                      <a:pt x="1673" y="4033"/>
                      <a:pt x="2176" y="4033"/>
                    </a:cubicBezTo>
                    <a:cubicBezTo>
                      <a:pt x="2457" y="4033"/>
                      <a:pt x="2740" y="3974"/>
                      <a:pt x="3006" y="3854"/>
                    </a:cubicBezTo>
                    <a:cubicBezTo>
                      <a:pt x="3748" y="3518"/>
                      <a:pt x="4216" y="2767"/>
                      <a:pt x="4190" y="1952"/>
                    </a:cubicBezTo>
                    <a:cubicBezTo>
                      <a:pt x="4155" y="862"/>
                      <a:pt x="3261"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67" name="Google Shape;13675;p23">
                <a:extLst>
                  <a:ext uri="{FF2B5EF4-FFF2-40B4-BE49-F238E27FC236}">
                    <a16:creationId xmlns:a16="http://schemas.microsoft.com/office/drawing/2014/main" id="{93BE6E3C-1833-4F05-96BA-D2D7E4699C62}"/>
                  </a:ext>
                </a:extLst>
              </p:cNvPr>
              <p:cNvSpPr/>
              <p:nvPr/>
            </p:nvSpPr>
            <p:spPr>
              <a:xfrm rot="1271479">
                <a:off x="2040075" y="2777141"/>
                <a:ext cx="67108" cy="64209"/>
              </a:xfrm>
              <a:custGeom>
                <a:avLst/>
                <a:gdLst/>
                <a:ahLst/>
                <a:cxnLst/>
                <a:rect l="l" t="t" r="r" b="b"/>
                <a:pathLst>
                  <a:path w="4217" h="4034" extrusionOk="0">
                    <a:moveTo>
                      <a:pt x="2176" y="1"/>
                    </a:moveTo>
                    <a:cubicBezTo>
                      <a:pt x="2154" y="1"/>
                      <a:pt x="2132" y="1"/>
                      <a:pt x="2110" y="2"/>
                    </a:cubicBezTo>
                    <a:cubicBezTo>
                      <a:pt x="1295" y="27"/>
                      <a:pt x="576" y="541"/>
                      <a:pt x="288" y="1304"/>
                    </a:cubicBezTo>
                    <a:cubicBezTo>
                      <a:pt x="0" y="2068"/>
                      <a:pt x="200" y="2928"/>
                      <a:pt x="794" y="3487"/>
                    </a:cubicBezTo>
                    <a:cubicBezTo>
                      <a:pt x="1177" y="3845"/>
                      <a:pt x="1672" y="4033"/>
                      <a:pt x="2175" y="4033"/>
                    </a:cubicBezTo>
                    <a:cubicBezTo>
                      <a:pt x="2456" y="4033"/>
                      <a:pt x="2738" y="3975"/>
                      <a:pt x="3005" y="3854"/>
                    </a:cubicBezTo>
                    <a:cubicBezTo>
                      <a:pt x="3748" y="3518"/>
                      <a:pt x="4216" y="2768"/>
                      <a:pt x="4190" y="1953"/>
                    </a:cubicBezTo>
                    <a:cubicBezTo>
                      <a:pt x="4155" y="862"/>
                      <a:pt x="3259" y="1"/>
                      <a:pt x="217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610" name="Google Shape;13676;p23">
              <a:extLst>
                <a:ext uri="{FF2B5EF4-FFF2-40B4-BE49-F238E27FC236}">
                  <a16:creationId xmlns:a16="http://schemas.microsoft.com/office/drawing/2014/main" id="{75F4C72F-4319-4DB5-A58E-8A939ADE39E3}"/>
                </a:ext>
              </a:extLst>
            </p:cNvPr>
            <p:cNvGrpSpPr/>
            <p:nvPr/>
          </p:nvGrpSpPr>
          <p:grpSpPr>
            <a:xfrm rot="-6277620" flipH="1">
              <a:off x="-48541" y="2370854"/>
              <a:ext cx="304040" cy="290839"/>
              <a:chOff x="1651300" y="653225"/>
              <a:chExt cx="702450" cy="671950"/>
            </a:xfrm>
          </p:grpSpPr>
          <p:sp>
            <p:nvSpPr>
              <p:cNvPr id="699" name="Google Shape;13677;p23">
                <a:extLst>
                  <a:ext uri="{FF2B5EF4-FFF2-40B4-BE49-F238E27FC236}">
                    <a16:creationId xmlns:a16="http://schemas.microsoft.com/office/drawing/2014/main" id="{09BA9387-8A7B-44FE-ACA4-03307285C376}"/>
                  </a:ext>
                </a:extLst>
              </p:cNvPr>
              <p:cNvSpPr/>
              <p:nvPr/>
            </p:nvSpPr>
            <p:spPr>
              <a:xfrm>
                <a:off x="1651300" y="653225"/>
                <a:ext cx="702450" cy="671950"/>
              </a:xfrm>
              <a:custGeom>
                <a:avLst/>
                <a:gdLst/>
                <a:ahLst/>
                <a:cxnLst/>
                <a:rect l="l" t="t" r="r" b="b"/>
                <a:pathLst>
                  <a:path w="28097" h="26878" extrusionOk="0">
                    <a:moveTo>
                      <a:pt x="11050" y="0"/>
                    </a:moveTo>
                    <a:cubicBezTo>
                      <a:pt x="10675" y="0"/>
                      <a:pt x="10317" y="31"/>
                      <a:pt x="9985" y="89"/>
                    </a:cubicBezTo>
                    <a:cubicBezTo>
                      <a:pt x="5620" y="847"/>
                      <a:pt x="0" y="8341"/>
                      <a:pt x="7122" y="18927"/>
                    </a:cubicBezTo>
                    <a:cubicBezTo>
                      <a:pt x="11655" y="25666"/>
                      <a:pt x="19139" y="26878"/>
                      <a:pt x="23079" y="26878"/>
                    </a:cubicBezTo>
                    <a:cubicBezTo>
                      <a:pt x="24015" y="26878"/>
                      <a:pt x="24751" y="26810"/>
                      <a:pt x="25200" y="26731"/>
                    </a:cubicBezTo>
                    <a:cubicBezTo>
                      <a:pt x="27542" y="26320"/>
                      <a:pt x="28098" y="24910"/>
                      <a:pt x="25037" y="22755"/>
                    </a:cubicBezTo>
                    <a:cubicBezTo>
                      <a:pt x="21362" y="20167"/>
                      <a:pt x="19852" y="14921"/>
                      <a:pt x="19077" y="8094"/>
                    </a:cubicBezTo>
                    <a:cubicBezTo>
                      <a:pt x="18390" y="2044"/>
                      <a:pt x="14123" y="0"/>
                      <a:pt x="11050"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00" name="Google Shape;13678;p23">
                <a:extLst>
                  <a:ext uri="{FF2B5EF4-FFF2-40B4-BE49-F238E27FC236}">
                    <a16:creationId xmlns:a16="http://schemas.microsoft.com/office/drawing/2014/main" id="{05261F83-722D-4342-BC3F-8979964B3C85}"/>
                  </a:ext>
                </a:extLst>
              </p:cNvPr>
              <p:cNvSpPr/>
              <p:nvPr/>
            </p:nvSpPr>
            <p:spPr>
              <a:xfrm>
                <a:off x="1660375" y="659650"/>
                <a:ext cx="655075" cy="665525"/>
              </a:xfrm>
              <a:custGeom>
                <a:avLst/>
                <a:gdLst/>
                <a:ahLst/>
                <a:cxnLst/>
                <a:rect l="l" t="t" r="r" b="b"/>
                <a:pathLst>
                  <a:path w="26202" h="26621" extrusionOk="0">
                    <a:moveTo>
                      <a:pt x="8947" y="0"/>
                    </a:moveTo>
                    <a:cubicBezTo>
                      <a:pt x="4716" y="1364"/>
                      <a:pt x="1" y="8623"/>
                      <a:pt x="6758" y="18670"/>
                    </a:cubicBezTo>
                    <a:cubicBezTo>
                      <a:pt x="11292" y="25409"/>
                      <a:pt x="18776" y="26621"/>
                      <a:pt x="22716" y="26621"/>
                    </a:cubicBezTo>
                    <a:cubicBezTo>
                      <a:pt x="23652" y="26621"/>
                      <a:pt x="24388" y="26553"/>
                      <a:pt x="24837" y="26474"/>
                    </a:cubicBezTo>
                    <a:cubicBezTo>
                      <a:pt x="25407" y="26373"/>
                      <a:pt x="25870" y="26214"/>
                      <a:pt x="26202" y="25999"/>
                    </a:cubicBezTo>
                    <a:cubicBezTo>
                      <a:pt x="24310" y="25264"/>
                      <a:pt x="22488" y="24359"/>
                      <a:pt x="20780" y="23248"/>
                    </a:cubicBezTo>
                    <a:cubicBezTo>
                      <a:pt x="15397" y="19744"/>
                      <a:pt x="12137" y="14278"/>
                      <a:pt x="10336" y="8205"/>
                    </a:cubicBezTo>
                    <a:cubicBezTo>
                      <a:pt x="9543" y="5536"/>
                      <a:pt x="9076" y="2781"/>
                      <a:pt x="8947"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01" name="Google Shape;13679;p23">
                <a:extLst>
                  <a:ext uri="{FF2B5EF4-FFF2-40B4-BE49-F238E27FC236}">
                    <a16:creationId xmlns:a16="http://schemas.microsoft.com/office/drawing/2014/main" id="{406493CB-FBF6-4631-B6F6-113A33C22309}"/>
                  </a:ext>
                </a:extLst>
              </p:cNvPr>
              <p:cNvSpPr/>
              <p:nvPr/>
            </p:nvSpPr>
            <p:spPr>
              <a:xfrm>
                <a:off x="2004734" y="1085091"/>
                <a:ext cx="120175" cy="228525"/>
              </a:xfrm>
              <a:custGeom>
                <a:avLst/>
                <a:gdLst/>
                <a:ahLst/>
                <a:cxnLst/>
                <a:rect l="l" t="t" r="r" b="b"/>
                <a:pathLst>
                  <a:path w="4807" h="9141" extrusionOk="0">
                    <a:moveTo>
                      <a:pt x="748" y="1"/>
                    </a:moveTo>
                    <a:cubicBezTo>
                      <a:pt x="131" y="2531"/>
                      <a:pt x="1" y="5089"/>
                      <a:pt x="183" y="7660"/>
                    </a:cubicBezTo>
                    <a:cubicBezTo>
                      <a:pt x="1758" y="8386"/>
                      <a:pt x="3341" y="8853"/>
                      <a:pt x="4807" y="9141"/>
                    </a:cubicBezTo>
                    <a:cubicBezTo>
                      <a:pt x="4477" y="7455"/>
                      <a:pt x="4274" y="5749"/>
                      <a:pt x="4265" y="4032"/>
                    </a:cubicBezTo>
                    <a:cubicBezTo>
                      <a:pt x="2930" y="2820"/>
                      <a:pt x="1765" y="1465"/>
                      <a:pt x="7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02" name="Google Shape;13680;p23">
                <a:extLst>
                  <a:ext uri="{FF2B5EF4-FFF2-40B4-BE49-F238E27FC236}">
                    <a16:creationId xmlns:a16="http://schemas.microsoft.com/office/drawing/2014/main" id="{5BCD3BD1-B53C-4655-AE69-2FF8F5410B13}"/>
                  </a:ext>
                </a:extLst>
              </p:cNvPr>
              <p:cNvSpPr/>
              <p:nvPr/>
            </p:nvSpPr>
            <p:spPr>
              <a:xfrm>
                <a:off x="1747959" y="657916"/>
                <a:ext cx="140950" cy="176325"/>
              </a:xfrm>
              <a:custGeom>
                <a:avLst/>
                <a:gdLst/>
                <a:ahLst/>
                <a:cxnLst/>
                <a:rect l="l" t="t" r="r" b="b"/>
                <a:pathLst>
                  <a:path w="5638" h="7053" extrusionOk="0">
                    <a:moveTo>
                      <a:pt x="5422" y="0"/>
                    </a:moveTo>
                    <a:cubicBezTo>
                      <a:pt x="3102" y="748"/>
                      <a:pt x="640" y="3271"/>
                      <a:pt x="0" y="7052"/>
                    </a:cubicBezTo>
                    <a:cubicBezTo>
                      <a:pt x="1697" y="5332"/>
                      <a:pt x="3589" y="3814"/>
                      <a:pt x="5638" y="2533"/>
                    </a:cubicBezTo>
                    <a:cubicBezTo>
                      <a:pt x="5536" y="1692"/>
                      <a:pt x="5461" y="847"/>
                      <a:pt x="54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03" name="Google Shape;13681;p23">
                <a:extLst>
                  <a:ext uri="{FF2B5EF4-FFF2-40B4-BE49-F238E27FC236}">
                    <a16:creationId xmlns:a16="http://schemas.microsoft.com/office/drawing/2014/main" id="{027A066E-0CDB-4DF2-9BF3-F5342A3AFBE8}"/>
                  </a:ext>
                </a:extLst>
              </p:cNvPr>
              <p:cNvSpPr/>
              <p:nvPr/>
            </p:nvSpPr>
            <p:spPr>
              <a:xfrm>
                <a:off x="1746059" y="774466"/>
                <a:ext cx="179925" cy="279175"/>
              </a:xfrm>
              <a:custGeom>
                <a:avLst/>
                <a:gdLst/>
                <a:ahLst/>
                <a:cxnLst/>
                <a:rect l="l" t="t" r="r" b="b"/>
                <a:pathLst>
                  <a:path w="7196" h="11167" extrusionOk="0">
                    <a:moveTo>
                      <a:pt x="6044" y="0"/>
                    </a:moveTo>
                    <a:cubicBezTo>
                      <a:pt x="3750" y="1507"/>
                      <a:pt x="1737" y="3275"/>
                      <a:pt x="0" y="5284"/>
                    </a:cubicBezTo>
                    <a:cubicBezTo>
                      <a:pt x="89" y="7060"/>
                      <a:pt x="560" y="9032"/>
                      <a:pt x="1556" y="11167"/>
                    </a:cubicBezTo>
                    <a:cubicBezTo>
                      <a:pt x="2896" y="8771"/>
                      <a:pt x="4647" y="6664"/>
                      <a:pt x="6866" y="4838"/>
                    </a:cubicBezTo>
                    <a:cubicBezTo>
                      <a:pt x="6962" y="4757"/>
                      <a:pt x="7074" y="4699"/>
                      <a:pt x="7196" y="4669"/>
                    </a:cubicBezTo>
                    <a:cubicBezTo>
                      <a:pt x="7114" y="4413"/>
                      <a:pt x="7033" y="4156"/>
                      <a:pt x="6956" y="3897"/>
                    </a:cubicBezTo>
                    <a:cubicBezTo>
                      <a:pt x="6577" y="2617"/>
                      <a:pt x="6273" y="1316"/>
                      <a:pt x="60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04" name="Google Shape;13682;p23">
                <a:extLst>
                  <a:ext uri="{FF2B5EF4-FFF2-40B4-BE49-F238E27FC236}">
                    <a16:creationId xmlns:a16="http://schemas.microsoft.com/office/drawing/2014/main" id="{18A1963B-D92A-4401-B9F7-993A223B51DE}"/>
                  </a:ext>
                </a:extLst>
              </p:cNvPr>
              <p:cNvSpPr/>
              <p:nvPr/>
            </p:nvSpPr>
            <p:spPr>
              <a:xfrm>
                <a:off x="1809809" y="924941"/>
                <a:ext cx="185775" cy="332150"/>
              </a:xfrm>
              <a:custGeom>
                <a:avLst/>
                <a:gdLst/>
                <a:ahLst/>
                <a:cxnLst/>
                <a:rect l="l" t="t" r="r" b="b"/>
                <a:pathLst>
                  <a:path w="7431" h="13286" extrusionOk="0">
                    <a:moveTo>
                      <a:pt x="5260" y="0"/>
                    </a:moveTo>
                    <a:cubicBezTo>
                      <a:pt x="2981" y="1917"/>
                      <a:pt x="1264" y="4129"/>
                      <a:pt x="0" y="6689"/>
                    </a:cubicBezTo>
                    <a:cubicBezTo>
                      <a:pt x="273" y="7158"/>
                      <a:pt x="571" y="7634"/>
                      <a:pt x="896" y="8117"/>
                    </a:cubicBezTo>
                    <a:cubicBezTo>
                      <a:pt x="2457" y="10437"/>
                      <a:pt x="4367" y="12100"/>
                      <a:pt x="6363" y="13285"/>
                    </a:cubicBezTo>
                    <a:cubicBezTo>
                      <a:pt x="6252" y="10388"/>
                      <a:pt x="6539" y="7505"/>
                      <a:pt x="7425" y="4666"/>
                    </a:cubicBezTo>
                    <a:cubicBezTo>
                      <a:pt x="7427" y="4661"/>
                      <a:pt x="7429" y="4658"/>
                      <a:pt x="7431" y="4653"/>
                    </a:cubicBezTo>
                    <a:cubicBezTo>
                      <a:pt x="6581" y="3181"/>
                      <a:pt x="5864" y="1619"/>
                      <a:pt x="52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05" name="Google Shape;13683;p23">
                <a:extLst>
                  <a:ext uri="{FF2B5EF4-FFF2-40B4-BE49-F238E27FC236}">
                    <a16:creationId xmlns:a16="http://schemas.microsoft.com/office/drawing/2014/main" id="{9F6053F7-37B1-4322-904B-45A3FE732AC6}"/>
                  </a:ext>
                </a:extLst>
              </p:cNvPr>
              <p:cNvSpPr/>
              <p:nvPr/>
            </p:nvSpPr>
            <p:spPr>
              <a:xfrm>
                <a:off x="2153484" y="1220466"/>
                <a:ext cx="163125" cy="103575"/>
              </a:xfrm>
              <a:custGeom>
                <a:avLst/>
                <a:gdLst/>
                <a:ahLst/>
                <a:cxnLst/>
                <a:rect l="l" t="t" r="r" b="b"/>
                <a:pathLst>
                  <a:path w="6525" h="4143" extrusionOk="0">
                    <a:moveTo>
                      <a:pt x="1" y="1"/>
                    </a:moveTo>
                    <a:cubicBezTo>
                      <a:pt x="91" y="1343"/>
                      <a:pt x="300" y="2676"/>
                      <a:pt x="581" y="3996"/>
                    </a:cubicBezTo>
                    <a:cubicBezTo>
                      <a:pt x="1494" y="4102"/>
                      <a:pt x="2328" y="4142"/>
                      <a:pt x="3045" y="4142"/>
                    </a:cubicBezTo>
                    <a:cubicBezTo>
                      <a:pt x="3978" y="4142"/>
                      <a:pt x="4712" y="4074"/>
                      <a:pt x="5159" y="3996"/>
                    </a:cubicBezTo>
                    <a:cubicBezTo>
                      <a:pt x="5730" y="3896"/>
                      <a:pt x="6192" y="3735"/>
                      <a:pt x="6524" y="3521"/>
                    </a:cubicBezTo>
                    <a:cubicBezTo>
                      <a:pt x="4632" y="2786"/>
                      <a:pt x="2810" y="1882"/>
                      <a:pt x="1102" y="769"/>
                    </a:cubicBezTo>
                    <a:cubicBezTo>
                      <a:pt x="725" y="522"/>
                      <a:pt x="357" y="266"/>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06" name="Google Shape;13684;p23">
                <a:extLst>
                  <a:ext uri="{FF2B5EF4-FFF2-40B4-BE49-F238E27FC236}">
                    <a16:creationId xmlns:a16="http://schemas.microsoft.com/office/drawing/2014/main" id="{1A186DD8-19A3-4CC7-B1A6-DDBE51D6CE94}"/>
                  </a:ext>
                </a:extLst>
              </p:cNvPr>
              <p:cNvSpPr/>
              <p:nvPr/>
            </p:nvSpPr>
            <p:spPr>
              <a:xfrm>
                <a:off x="1884050" y="653225"/>
                <a:ext cx="221725" cy="117925"/>
              </a:xfrm>
              <a:custGeom>
                <a:avLst/>
                <a:gdLst/>
                <a:ahLst/>
                <a:cxnLst/>
                <a:rect l="l" t="t" r="r" b="b"/>
                <a:pathLst>
                  <a:path w="8869" h="4717" extrusionOk="0">
                    <a:moveTo>
                      <a:pt x="1739" y="1"/>
                    </a:moveTo>
                    <a:cubicBezTo>
                      <a:pt x="1364" y="1"/>
                      <a:pt x="1006" y="31"/>
                      <a:pt x="675" y="89"/>
                    </a:cubicBezTo>
                    <a:cubicBezTo>
                      <a:pt x="446" y="130"/>
                      <a:pt x="221" y="186"/>
                      <a:pt x="0" y="257"/>
                    </a:cubicBezTo>
                    <a:cubicBezTo>
                      <a:pt x="43" y="1181"/>
                      <a:pt x="127" y="2103"/>
                      <a:pt x="243" y="3019"/>
                    </a:cubicBezTo>
                    <a:cubicBezTo>
                      <a:pt x="3161" y="3417"/>
                      <a:pt x="6055" y="3931"/>
                      <a:pt x="8869" y="4716"/>
                    </a:cubicBezTo>
                    <a:cubicBezTo>
                      <a:pt x="7291" y="1258"/>
                      <a:pt x="4148" y="1"/>
                      <a:pt x="173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07" name="Google Shape;13685;p23">
                <a:extLst>
                  <a:ext uri="{FF2B5EF4-FFF2-40B4-BE49-F238E27FC236}">
                    <a16:creationId xmlns:a16="http://schemas.microsoft.com/office/drawing/2014/main" id="{EE8F27CE-0C0D-40BF-8681-9FAFD37AA0C5}"/>
                  </a:ext>
                </a:extLst>
              </p:cNvPr>
              <p:cNvSpPr/>
              <p:nvPr/>
            </p:nvSpPr>
            <p:spPr>
              <a:xfrm>
                <a:off x="1896625" y="770950"/>
                <a:ext cx="242350" cy="162525"/>
              </a:xfrm>
              <a:custGeom>
                <a:avLst/>
                <a:gdLst/>
                <a:ahLst/>
                <a:cxnLst/>
                <a:rect l="l" t="t" r="r" b="b"/>
                <a:pathLst>
                  <a:path w="9694" h="6501" extrusionOk="0">
                    <a:moveTo>
                      <a:pt x="1" y="0"/>
                    </a:moveTo>
                    <a:lnTo>
                      <a:pt x="1" y="0"/>
                    </a:lnTo>
                    <a:cubicBezTo>
                      <a:pt x="226" y="1267"/>
                      <a:pt x="522" y="2519"/>
                      <a:pt x="887" y="3753"/>
                    </a:cubicBezTo>
                    <a:cubicBezTo>
                      <a:pt x="932" y="3906"/>
                      <a:pt x="980" y="4060"/>
                      <a:pt x="1027" y="4214"/>
                    </a:cubicBezTo>
                    <a:cubicBezTo>
                      <a:pt x="3974" y="4724"/>
                      <a:pt x="6850" y="5553"/>
                      <a:pt x="9694" y="6501"/>
                    </a:cubicBezTo>
                    <a:cubicBezTo>
                      <a:pt x="9530" y="5503"/>
                      <a:pt x="9388" y="4465"/>
                      <a:pt x="9264" y="3386"/>
                    </a:cubicBezTo>
                    <a:cubicBezTo>
                      <a:pt x="9207" y="2877"/>
                      <a:pt x="9117" y="2374"/>
                      <a:pt x="8999" y="1877"/>
                    </a:cubicBezTo>
                    <a:cubicBezTo>
                      <a:pt x="6074" y="981"/>
                      <a:pt x="3044" y="423"/>
                      <a:pt x="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08" name="Google Shape;13686;p23">
                <a:extLst>
                  <a:ext uri="{FF2B5EF4-FFF2-40B4-BE49-F238E27FC236}">
                    <a16:creationId xmlns:a16="http://schemas.microsoft.com/office/drawing/2014/main" id="{2F701BEA-1EB1-460B-988B-530E0B517447}"/>
                  </a:ext>
                </a:extLst>
              </p:cNvPr>
              <p:cNvSpPr/>
              <p:nvPr/>
            </p:nvSpPr>
            <p:spPr>
              <a:xfrm>
                <a:off x="1937350" y="920775"/>
                <a:ext cx="238100" cy="157375"/>
              </a:xfrm>
              <a:custGeom>
                <a:avLst/>
                <a:gdLst/>
                <a:ahLst/>
                <a:cxnLst/>
                <a:rect l="l" t="t" r="r" b="b"/>
                <a:pathLst>
                  <a:path w="9524" h="6295" extrusionOk="0">
                    <a:moveTo>
                      <a:pt x="0" y="0"/>
                    </a:moveTo>
                    <a:lnTo>
                      <a:pt x="0" y="0"/>
                    </a:lnTo>
                    <a:cubicBezTo>
                      <a:pt x="592" y="1603"/>
                      <a:pt x="1295" y="3146"/>
                      <a:pt x="2127" y="4607"/>
                    </a:cubicBezTo>
                    <a:cubicBezTo>
                      <a:pt x="4599" y="5141"/>
                      <a:pt x="7069" y="5692"/>
                      <a:pt x="9523" y="6295"/>
                    </a:cubicBezTo>
                    <a:cubicBezTo>
                      <a:pt x="9076" y="5098"/>
                      <a:pt x="8711" y="3780"/>
                      <a:pt x="8410" y="2354"/>
                    </a:cubicBezTo>
                    <a:cubicBezTo>
                      <a:pt x="5647" y="1408"/>
                      <a:pt x="2857" y="558"/>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09" name="Google Shape;13687;p23">
                <a:extLst>
                  <a:ext uri="{FF2B5EF4-FFF2-40B4-BE49-F238E27FC236}">
                    <a16:creationId xmlns:a16="http://schemas.microsoft.com/office/drawing/2014/main" id="{AE011221-D24B-4968-9D50-9DE764D2FAB8}"/>
                  </a:ext>
                </a:extLst>
              </p:cNvPr>
              <p:cNvSpPr/>
              <p:nvPr/>
            </p:nvSpPr>
            <p:spPr>
              <a:xfrm>
                <a:off x="2149150" y="1218350"/>
                <a:ext cx="192100" cy="91275"/>
              </a:xfrm>
              <a:custGeom>
                <a:avLst/>
                <a:gdLst/>
                <a:ahLst/>
                <a:cxnLst/>
                <a:rect l="l" t="t" r="r" b="b"/>
                <a:pathLst>
                  <a:path w="7684" h="3651" extrusionOk="0">
                    <a:moveTo>
                      <a:pt x="1783" y="0"/>
                    </a:moveTo>
                    <a:cubicBezTo>
                      <a:pt x="1189" y="0"/>
                      <a:pt x="595" y="10"/>
                      <a:pt x="0" y="29"/>
                    </a:cubicBezTo>
                    <a:cubicBezTo>
                      <a:pt x="398" y="329"/>
                      <a:pt x="805" y="622"/>
                      <a:pt x="1231" y="899"/>
                    </a:cubicBezTo>
                    <a:cubicBezTo>
                      <a:pt x="2937" y="2010"/>
                      <a:pt x="4761" y="2914"/>
                      <a:pt x="6653" y="3651"/>
                    </a:cubicBezTo>
                    <a:cubicBezTo>
                      <a:pt x="7683" y="2983"/>
                      <a:pt x="7437" y="1778"/>
                      <a:pt x="5123" y="150"/>
                    </a:cubicBezTo>
                    <a:cubicBezTo>
                      <a:pt x="5100" y="133"/>
                      <a:pt x="5078" y="115"/>
                      <a:pt x="5054" y="98"/>
                    </a:cubicBezTo>
                    <a:cubicBezTo>
                      <a:pt x="3966" y="33"/>
                      <a:pt x="2876" y="0"/>
                      <a:pt x="178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10" name="Google Shape;13688;p23">
                <a:extLst>
                  <a:ext uri="{FF2B5EF4-FFF2-40B4-BE49-F238E27FC236}">
                    <a16:creationId xmlns:a16="http://schemas.microsoft.com/office/drawing/2014/main" id="{F3689CA5-684F-4826-B642-628FB603E2CE}"/>
                  </a:ext>
                </a:extLst>
              </p:cNvPr>
              <p:cNvSpPr/>
              <p:nvPr/>
            </p:nvSpPr>
            <p:spPr>
              <a:xfrm>
                <a:off x="2020875" y="1084275"/>
                <a:ext cx="209625" cy="96150"/>
              </a:xfrm>
              <a:custGeom>
                <a:avLst/>
                <a:gdLst/>
                <a:ahLst/>
                <a:cxnLst/>
                <a:rect l="l" t="t" r="r" b="b"/>
                <a:pathLst>
                  <a:path w="8385" h="3846" extrusionOk="0">
                    <a:moveTo>
                      <a:pt x="0" y="0"/>
                    </a:moveTo>
                    <a:lnTo>
                      <a:pt x="0" y="0"/>
                    </a:lnTo>
                    <a:cubicBezTo>
                      <a:pt x="959" y="1397"/>
                      <a:pt x="2063" y="2685"/>
                      <a:pt x="3297" y="3846"/>
                    </a:cubicBezTo>
                    <a:cubicBezTo>
                      <a:pt x="4500" y="3772"/>
                      <a:pt x="5701" y="3735"/>
                      <a:pt x="6900" y="3735"/>
                    </a:cubicBezTo>
                    <a:cubicBezTo>
                      <a:pt x="7395" y="3735"/>
                      <a:pt x="7890" y="3741"/>
                      <a:pt x="8384" y="3754"/>
                    </a:cubicBezTo>
                    <a:cubicBezTo>
                      <a:pt x="7874" y="3123"/>
                      <a:pt x="7417" y="2420"/>
                      <a:pt x="7015" y="1644"/>
                    </a:cubicBezTo>
                    <a:cubicBezTo>
                      <a:pt x="4688" y="1052"/>
                      <a:pt x="2346" y="515"/>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11" name="Google Shape;13689;p23">
                <a:extLst>
                  <a:ext uri="{FF2B5EF4-FFF2-40B4-BE49-F238E27FC236}">
                    <a16:creationId xmlns:a16="http://schemas.microsoft.com/office/drawing/2014/main" id="{166E1678-D7D1-4D5B-9877-1EC751CE90CF}"/>
                  </a:ext>
                </a:extLst>
              </p:cNvPr>
              <p:cNvSpPr/>
              <p:nvPr/>
            </p:nvSpPr>
            <p:spPr>
              <a:xfrm>
                <a:off x="2055375" y="786600"/>
                <a:ext cx="57325" cy="132300"/>
              </a:xfrm>
              <a:custGeom>
                <a:avLst/>
                <a:gdLst/>
                <a:ahLst/>
                <a:cxnLst/>
                <a:rect l="l" t="t" r="r" b="b"/>
                <a:pathLst>
                  <a:path w="2293" h="5292" extrusionOk="0">
                    <a:moveTo>
                      <a:pt x="474" y="1"/>
                    </a:moveTo>
                    <a:cubicBezTo>
                      <a:pt x="246" y="1"/>
                      <a:pt x="0" y="257"/>
                      <a:pt x="131" y="538"/>
                    </a:cubicBezTo>
                    <a:cubicBezTo>
                      <a:pt x="475" y="1280"/>
                      <a:pt x="767" y="2037"/>
                      <a:pt x="996" y="2825"/>
                    </a:cubicBezTo>
                    <a:cubicBezTo>
                      <a:pt x="1118" y="3243"/>
                      <a:pt x="1507" y="4220"/>
                      <a:pt x="1466" y="4732"/>
                    </a:cubicBezTo>
                    <a:lnTo>
                      <a:pt x="1466" y="4732"/>
                    </a:lnTo>
                    <a:cubicBezTo>
                      <a:pt x="1466" y="4733"/>
                      <a:pt x="1466" y="4733"/>
                      <a:pt x="1465" y="4733"/>
                    </a:cubicBezTo>
                    <a:lnTo>
                      <a:pt x="1465" y="4735"/>
                    </a:lnTo>
                    <a:lnTo>
                      <a:pt x="1457" y="4754"/>
                    </a:lnTo>
                    <a:cubicBezTo>
                      <a:pt x="1379" y="4923"/>
                      <a:pt x="1405" y="5135"/>
                      <a:pt x="1583" y="5234"/>
                    </a:cubicBezTo>
                    <a:lnTo>
                      <a:pt x="1608" y="5246"/>
                    </a:lnTo>
                    <a:cubicBezTo>
                      <a:pt x="1664" y="5277"/>
                      <a:pt x="1724" y="5292"/>
                      <a:pt x="1783" y="5292"/>
                    </a:cubicBezTo>
                    <a:cubicBezTo>
                      <a:pt x="1935" y="5292"/>
                      <a:pt x="2080" y="5197"/>
                      <a:pt x="2124" y="5036"/>
                    </a:cubicBezTo>
                    <a:cubicBezTo>
                      <a:pt x="2293" y="4422"/>
                      <a:pt x="1888" y="3396"/>
                      <a:pt x="1722" y="2800"/>
                    </a:cubicBezTo>
                    <a:cubicBezTo>
                      <a:pt x="1470" y="1899"/>
                      <a:pt x="1131" y="1030"/>
                      <a:pt x="737" y="182"/>
                    </a:cubicBezTo>
                    <a:cubicBezTo>
                      <a:pt x="678" y="54"/>
                      <a:pt x="577" y="1"/>
                      <a:pt x="474" y="1"/>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712" name="Google Shape;13690;p23">
                <a:extLst>
                  <a:ext uri="{FF2B5EF4-FFF2-40B4-BE49-F238E27FC236}">
                    <a16:creationId xmlns:a16="http://schemas.microsoft.com/office/drawing/2014/main" id="{467505D0-C78C-4C67-B674-C24DA66FD132}"/>
                  </a:ext>
                </a:extLst>
              </p:cNvPr>
              <p:cNvSpPr/>
              <p:nvPr/>
            </p:nvSpPr>
            <p:spPr>
              <a:xfrm>
                <a:off x="1967750" y="693050"/>
                <a:ext cx="84675" cy="72225"/>
              </a:xfrm>
              <a:custGeom>
                <a:avLst/>
                <a:gdLst/>
                <a:ahLst/>
                <a:cxnLst/>
                <a:rect l="l" t="t" r="r" b="b"/>
                <a:pathLst>
                  <a:path w="3387" h="2889" extrusionOk="0">
                    <a:moveTo>
                      <a:pt x="499" y="0"/>
                    </a:moveTo>
                    <a:cubicBezTo>
                      <a:pt x="199" y="0"/>
                      <a:pt x="1" y="462"/>
                      <a:pt x="324" y="663"/>
                    </a:cubicBezTo>
                    <a:cubicBezTo>
                      <a:pt x="1202" y="1207"/>
                      <a:pt x="1970" y="1910"/>
                      <a:pt x="2589" y="2738"/>
                    </a:cubicBezTo>
                    <a:cubicBezTo>
                      <a:pt x="2668" y="2844"/>
                      <a:pt x="2777" y="2888"/>
                      <a:pt x="2884" y="2888"/>
                    </a:cubicBezTo>
                    <a:cubicBezTo>
                      <a:pt x="3140" y="2888"/>
                      <a:pt x="3386" y="2639"/>
                      <a:pt x="3195" y="2382"/>
                    </a:cubicBezTo>
                    <a:lnTo>
                      <a:pt x="3195" y="2382"/>
                    </a:lnTo>
                    <a:lnTo>
                      <a:pt x="3195" y="2384"/>
                    </a:lnTo>
                    <a:cubicBezTo>
                      <a:pt x="2502" y="1451"/>
                      <a:pt x="1665" y="670"/>
                      <a:pt x="679" y="56"/>
                    </a:cubicBezTo>
                    <a:cubicBezTo>
                      <a:pt x="617" y="17"/>
                      <a:pt x="556" y="0"/>
                      <a:pt x="499" y="0"/>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611" name="Google Shape;13691;p23">
              <a:extLst>
                <a:ext uri="{FF2B5EF4-FFF2-40B4-BE49-F238E27FC236}">
                  <a16:creationId xmlns:a16="http://schemas.microsoft.com/office/drawing/2014/main" id="{691BFD19-3A61-42EA-B61F-D308C6143E15}"/>
                </a:ext>
              </a:extLst>
            </p:cNvPr>
            <p:cNvGrpSpPr/>
            <p:nvPr/>
          </p:nvGrpSpPr>
          <p:grpSpPr>
            <a:xfrm rot="10800000">
              <a:off x="1779330" y="73259"/>
              <a:ext cx="265287" cy="179199"/>
              <a:chOff x="1095216" y="2778376"/>
              <a:chExt cx="346917" cy="234339"/>
            </a:xfrm>
          </p:grpSpPr>
          <p:sp>
            <p:nvSpPr>
              <p:cNvPr id="689" name="Google Shape;13692;p23">
                <a:extLst>
                  <a:ext uri="{FF2B5EF4-FFF2-40B4-BE49-F238E27FC236}">
                    <a16:creationId xmlns:a16="http://schemas.microsoft.com/office/drawing/2014/main" id="{06972412-41F5-4C29-9EE0-EF4EFDA2132B}"/>
                  </a:ext>
                </a:extLst>
              </p:cNvPr>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90" name="Google Shape;13693;p23">
                <a:extLst>
                  <a:ext uri="{FF2B5EF4-FFF2-40B4-BE49-F238E27FC236}">
                    <a16:creationId xmlns:a16="http://schemas.microsoft.com/office/drawing/2014/main" id="{FA504138-3ED6-40A9-AA5A-4A9B89E25E30}"/>
                  </a:ext>
                </a:extLst>
              </p:cNvPr>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91" name="Google Shape;13694;p23">
                <a:extLst>
                  <a:ext uri="{FF2B5EF4-FFF2-40B4-BE49-F238E27FC236}">
                    <a16:creationId xmlns:a16="http://schemas.microsoft.com/office/drawing/2014/main" id="{BBA89D23-8529-4C6E-9EC6-BD0E820B3E4D}"/>
                  </a:ext>
                </a:extLst>
              </p:cNvPr>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92" name="Google Shape;13695;p23">
                <a:extLst>
                  <a:ext uri="{FF2B5EF4-FFF2-40B4-BE49-F238E27FC236}">
                    <a16:creationId xmlns:a16="http://schemas.microsoft.com/office/drawing/2014/main" id="{6A2C23AC-1DCF-44AD-826B-7A6F4D829A67}"/>
                  </a:ext>
                </a:extLst>
              </p:cNvPr>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93" name="Google Shape;13696;p23">
                <a:extLst>
                  <a:ext uri="{FF2B5EF4-FFF2-40B4-BE49-F238E27FC236}">
                    <a16:creationId xmlns:a16="http://schemas.microsoft.com/office/drawing/2014/main" id="{48F0B191-A476-4A79-9AA7-87229329C2AF}"/>
                  </a:ext>
                </a:extLst>
              </p:cNvPr>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94" name="Google Shape;13697;p23">
                <a:extLst>
                  <a:ext uri="{FF2B5EF4-FFF2-40B4-BE49-F238E27FC236}">
                    <a16:creationId xmlns:a16="http://schemas.microsoft.com/office/drawing/2014/main" id="{0BA6416A-B2E9-47B8-AB72-20B109A7B64D}"/>
                  </a:ext>
                </a:extLst>
              </p:cNvPr>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95" name="Google Shape;13698;p23">
                <a:extLst>
                  <a:ext uri="{FF2B5EF4-FFF2-40B4-BE49-F238E27FC236}">
                    <a16:creationId xmlns:a16="http://schemas.microsoft.com/office/drawing/2014/main" id="{A7315A92-8208-4A06-A78A-C62C03F21485}"/>
                  </a:ext>
                </a:extLst>
              </p:cNvPr>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96" name="Google Shape;13699;p23">
                <a:extLst>
                  <a:ext uri="{FF2B5EF4-FFF2-40B4-BE49-F238E27FC236}">
                    <a16:creationId xmlns:a16="http://schemas.microsoft.com/office/drawing/2014/main" id="{650484CC-82B6-4CF7-A566-33B90393599C}"/>
                  </a:ext>
                </a:extLst>
              </p:cNvPr>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97" name="Google Shape;13700;p23">
                <a:extLst>
                  <a:ext uri="{FF2B5EF4-FFF2-40B4-BE49-F238E27FC236}">
                    <a16:creationId xmlns:a16="http://schemas.microsoft.com/office/drawing/2014/main" id="{4D6D7033-6229-481B-A741-D2CC4C261A0B}"/>
                  </a:ext>
                </a:extLst>
              </p:cNvPr>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98" name="Google Shape;13701;p23">
                <a:extLst>
                  <a:ext uri="{FF2B5EF4-FFF2-40B4-BE49-F238E27FC236}">
                    <a16:creationId xmlns:a16="http://schemas.microsoft.com/office/drawing/2014/main" id="{C14AEF0D-F4C1-4150-B025-87F8B9B519DE}"/>
                  </a:ext>
                </a:extLst>
              </p:cNvPr>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612" name="Google Shape;13702;p23">
              <a:extLst>
                <a:ext uri="{FF2B5EF4-FFF2-40B4-BE49-F238E27FC236}">
                  <a16:creationId xmlns:a16="http://schemas.microsoft.com/office/drawing/2014/main" id="{96D925EE-C1D8-488C-A7C4-36B963E8D4BE}"/>
                </a:ext>
              </a:extLst>
            </p:cNvPr>
            <p:cNvGrpSpPr/>
            <p:nvPr/>
          </p:nvGrpSpPr>
          <p:grpSpPr>
            <a:xfrm rot="10800000">
              <a:off x="904164" y="784048"/>
              <a:ext cx="358191" cy="241955"/>
              <a:chOff x="1095216" y="2778376"/>
              <a:chExt cx="346917" cy="234339"/>
            </a:xfrm>
          </p:grpSpPr>
          <p:sp>
            <p:nvSpPr>
              <p:cNvPr id="679" name="Google Shape;13703;p23">
                <a:extLst>
                  <a:ext uri="{FF2B5EF4-FFF2-40B4-BE49-F238E27FC236}">
                    <a16:creationId xmlns:a16="http://schemas.microsoft.com/office/drawing/2014/main" id="{8858056E-7DAB-447E-99FD-C5C51671EFF6}"/>
                  </a:ext>
                </a:extLst>
              </p:cNvPr>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80" name="Google Shape;13704;p23">
                <a:extLst>
                  <a:ext uri="{FF2B5EF4-FFF2-40B4-BE49-F238E27FC236}">
                    <a16:creationId xmlns:a16="http://schemas.microsoft.com/office/drawing/2014/main" id="{429A5ACB-2188-4163-8DC2-AFAC91ACA373}"/>
                  </a:ext>
                </a:extLst>
              </p:cNvPr>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81" name="Google Shape;13705;p23">
                <a:extLst>
                  <a:ext uri="{FF2B5EF4-FFF2-40B4-BE49-F238E27FC236}">
                    <a16:creationId xmlns:a16="http://schemas.microsoft.com/office/drawing/2014/main" id="{0100A754-49DA-4EEA-8BAF-939BA42A80FC}"/>
                  </a:ext>
                </a:extLst>
              </p:cNvPr>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82" name="Google Shape;13706;p23">
                <a:extLst>
                  <a:ext uri="{FF2B5EF4-FFF2-40B4-BE49-F238E27FC236}">
                    <a16:creationId xmlns:a16="http://schemas.microsoft.com/office/drawing/2014/main" id="{70131911-5443-4228-B552-64F2BB3DCABC}"/>
                  </a:ext>
                </a:extLst>
              </p:cNvPr>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83" name="Google Shape;13707;p23">
                <a:extLst>
                  <a:ext uri="{FF2B5EF4-FFF2-40B4-BE49-F238E27FC236}">
                    <a16:creationId xmlns:a16="http://schemas.microsoft.com/office/drawing/2014/main" id="{32081D3F-D47D-4B75-AA9D-E6E2D8D66A70}"/>
                  </a:ext>
                </a:extLst>
              </p:cNvPr>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84" name="Google Shape;13708;p23">
                <a:extLst>
                  <a:ext uri="{FF2B5EF4-FFF2-40B4-BE49-F238E27FC236}">
                    <a16:creationId xmlns:a16="http://schemas.microsoft.com/office/drawing/2014/main" id="{4A000327-A41F-4110-9DDC-0807C9CDC9EB}"/>
                  </a:ext>
                </a:extLst>
              </p:cNvPr>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85" name="Google Shape;13709;p23">
                <a:extLst>
                  <a:ext uri="{FF2B5EF4-FFF2-40B4-BE49-F238E27FC236}">
                    <a16:creationId xmlns:a16="http://schemas.microsoft.com/office/drawing/2014/main" id="{4716024D-6B10-4E98-AC85-985DEBBCEABB}"/>
                  </a:ext>
                </a:extLst>
              </p:cNvPr>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86" name="Google Shape;13710;p23">
                <a:extLst>
                  <a:ext uri="{FF2B5EF4-FFF2-40B4-BE49-F238E27FC236}">
                    <a16:creationId xmlns:a16="http://schemas.microsoft.com/office/drawing/2014/main" id="{894D1599-EADC-4D7C-9AE1-CCFF27F64DA6}"/>
                  </a:ext>
                </a:extLst>
              </p:cNvPr>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87" name="Google Shape;13711;p23">
                <a:extLst>
                  <a:ext uri="{FF2B5EF4-FFF2-40B4-BE49-F238E27FC236}">
                    <a16:creationId xmlns:a16="http://schemas.microsoft.com/office/drawing/2014/main" id="{551F8263-A000-4B9E-983C-3DC22C3B50E2}"/>
                  </a:ext>
                </a:extLst>
              </p:cNvPr>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88" name="Google Shape;13712;p23">
                <a:extLst>
                  <a:ext uri="{FF2B5EF4-FFF2-40B4-BE49-F238E27FC236}">
                    <a16:creationId xmlns:a16="http://schemas.microsoft.com/office/drawing/2014/main" id="{C76E3062-8ABC-41CC-B77A-4AE477C6FB19}"/>
                  </a:ext>
                </a:extLst>
              </p:cNvPr>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613" name="Google Shape;13713;p23">
              <a:extLst>
                <a:ext uri="{FF2B5EF4-FFF2-40B4-BE49-F238E27FC236}">
                  <a16:creationId xmlns:a16="http://schemas.microsoft.com/office/drawing/2014/main" id="{D5E4AD43-9E62-458B-8AD5-E6218B1E29B2}"/>
                </a:ext>
              </a:extLst>
            </p:cNvPr>
            <p:cNvGrpSpPr/>
            <p:nvPr/>
          </p:nvGrpSpPr>
          <p:grpSpPr>
            <a:xfrm rot="10800000">
              <a:off x="67839" y="2848236"/>
              <a:ext cx="358191" cy="241955"/>
              <a:chOff x="1095216" y="2778376"/>
              <a:chExt cx="346917" cy="234339"/>
            </a:xfrm>
          </p:grpSpPr>
          <p:sp>
            <p:nvSpPr>
              <p:cNvPr id="669" name="Google Shape;13714;p23">
                <a:extLst>
                  <a:ext uri="{FF2B5EF4-FFF2-40B4-BE49-F238E27FC236}">
                    <a16:creationId xmlns:a16="http://schemas.microsoft.com/office/drawing/2014/main" id="{86C9F8B3-D0AF-4F84-B9EB-F6A34013E982}"/>
                  </a:ext>
                </a:extLst>
              </p:cNvPr>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70" name="Google Shape;13715;p23">
                <a:extLst>
                  <a:ext uri="{FF2B5EF4-FFF2-40B4-BE49-F238E27FC236}">
                    <a16:creationId xmlns:a16="http://schemas.microsoft.com/office/drawing/2014/main" id="{E3B92CDF-B11E-482F-B81A-FCA03A7DD152}"/>
                  </a:ext>
                </a:extLst>
              </p:cNvPr>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71" name="Google Shape;13716;p23">
                <a:extLst>
                  <a:ext uri="{FF2B5EF4-FFF2-40B4-BE49-F238E27FC236}">
                    <a16:creationId xmlns:a16="http://schemas.microsoft.com/office/drawing/2014/main" id="{B6AEE881-12C1-42E6-A938-F86B4F4F89CC}"/>
                  </a:ext>
                </a:extLst>
              </p:cNvPr>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72" name="Google Shape;13717;p23">
                <a:extLst>
                  <a:ext uri="{FF2B5EF4-FFF2-40B4-BE49-F238E27FC236}">
                    <a16:creationId xmlns:a16="http://schemas.microsoft.com/office/drawing/2014/main" id="{400D1E19-4C42-4744-8006-0BB6315B6147}"/>
                  </a:ext>
                </a:extLst>
              </p:cNvPr>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73" name="Google Shape;13718;p23">
                <a:extLst>
                  <a:ext uri="{FF2B5EF4-FFF2-40B4-BE49-F238E27FC236}">
                    <a16:creationId xmlns:a16="http://schemas.microsoft.com/office/drawing/2014/main" id="{14747973-5F54-4DA2-9DEA-EAA2915DA1A4}"/>
                  </a:ext>
                </a:extLst>
              </p:cNvPr>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74" name="Google Shape;13719;p23">
                <a:extLst>
                  <a:ext uri="{FF2B5EF4-FFF2-40B4-BE49-F238E27FC236}">
                    <a16:creationId xmlns:a16="http://schemas.microsoft.com/office/drawing/2014/main" id="{B75A586F-BBBB-43CF-90EC-AEDC1A821DBE}"/>
                  </a:ext>
                </a:extLst>
              </p:cNvPr>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75" name="Google Shape;13720;p23">
                <a:extLst>
                  <a:ext uri="{FF2B5EF4-FFF2-40B4-BE49-F238E27FC236}">
                    <a16:creationId xmlns:a16="http://schemas.microsoft.com/office/drawing/2014/main" id="{111350F4-4881-4204-8172-F8C19997DAE1}"/>
                  </a:ext>
                </a:extLst>
              </p:cNvPr>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76" name="Google Shape;13721;p23">
                <a:extLst>
                  <a:ext uri="{FF2B5EF4-FFF2-40B4-BE49-F238E27FC236}">
                    <a16:creationId xmlns:a16="http://schemas.microsoft.com/office/drawing/2014/main" id="{231024D3-E5E9-4F46-8259-635C98FACE86}"/>
                  </a:ext>
                </a:extLst>
              </p:cNvPr>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77" name="Google Shape;13722;p23">
                <a:extLst>
                  <a:ext uri="{FF2B5EF4-FFF2-40B4-BE49-F238E27FC236}">
                    <a16:creationId xmlns:a16="http://schemas.microsoft.com/office/drawing/2014/main" id="{DF55F2B1-43CE-40F8-BCFF-E47D798FF434}"/>
                  </a:ext>
                </a:extLst>
              </p:cNvPr>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78" name="Google Shape;13723;p23">
                <a:extLst>
                  <a:ext uri="{FF2B5EF4-FFF2-40B4-BE49-F238E27FC236}">
                    <a16:creationId xmlns:a16="http://schemas.microsoft.com/office/drawing/2014/main" id="{04155299-1379-4C9F-935E-6C9B32A68641}"/>
                  </a:ext>
                </a:extLst>
              </p:cNvPr>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614" name="Google Shape;13724;p23">
              <a:extLst>
                <a:ext uri="{FF2B5EF4-FFF2-40B4-BE49-F238E27FC236}">
                  <a16:creationId xmlns:a16="http://schemas.microsoft.com/office/drawing/2014/main" id="{CAF9BB89-DB5F-481E-A57C-BF349E07F6B7}"/>
                </a:ext>
              </a:extLst>
            </p:cNvPr>
            <p:cNvGrpSpPr/>
            <p:nvPr/>
          </p:nvGrpSpPr>
          <p:grpSpPr>
            <a:xfrm rot="10800000">
              <a:off x="7337845" y="4843807"/>
              <a:ext cx="315451" cy="213155"/>
              <a:chOff x="1095216" y="2778376"/>
              <a:chExt cx="346917" cy="234339"/>
            </a:xfrm>
          </p:grpSpPr>
          <p:sp>
            <p:nvSpPr>
              <p:cNvPr id="659" name="Google Shape;13725;p23">
                <a:extLst>
                  <a:ext uri="{FF2B5EF4-FFF2-40B4-BE49-F238E27FC236}">
                    <a16:creationId xmlns:a16="http://schemas.microsoft.com/office/drawing/2014/main" id="{3015F0AC-50C9-4B13-8CA8-1F9EA8C5226B}"/>
                  </a:ext>
                </a:extLst>
              </p:cNvPr>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60" name="Google Shape;13726;p23">
                <a:extLst>
                  <a:ext uri="{FF2B5EF4-FFF2-40B4-BE49-F238E27FC236}">
                    <a16:creationId xmlns:a16="http://schemas.microsoft.com/office/drawing/2014/main" id="{AC63490C-E052-4F3F-A8A8-92C2998E978E}"/>
                  </a:ext>
                </a:extLst>
              </p:cNvPr>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61" name="Google Shape;13727;p23">
                <a:extLst>
                  <a:ext uri="{FF2B5EF4-FFF2-40B4-BE49-F238E27FC236}">
                    <a16:creationId xmlns:a16="http://schemas.microsoft.com/office/drawing/2014/main" id="{C043734B-7517-4A84-A728-A0C787A8FC8E}"/>
                  </a:ext>
                </a:extLst>
              </p:cNvPr>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62" name="Google Shape;13728;p23">
                <a:extLst>
                  <a:ext uri="{FF2B5EF4-FFF2-40B4-BE49-F238E27FC236}">
                    <a16:creationId xmlns:a16="http://schemas.microsoft.com/office/drawing/2014/main" id="{6898EB53-43FF-4D10-8B6F-67675A90079A}"/>
                  </a:ext>
                </a:extLst>
              </p:cNvPr>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63" name="Google Shape;13729;p23">
                <a:extLst>
                  <a:ext uri="{FF2B5EF4-FFF2-40B4-BE49-F238E27FC236}">
                    <a16:creationId xmlns:a16="http://schemas.microsoft.com/office/drawing/2014/main" id="{2B81B6BE-4168-450E-A63E-9860A699C13D}"/>
                  </a:ext>
                </a:extLst>
              </p:cNvPr>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64" name="Google Shape;13730;p23">
                <a:extLst>
                  <a:ext uri="{FF2B5EF4-FFF2-40B4-BE49-F238E27FC236}">
                    <a16:creationId xmlns:a16="http://schemas.microsoft.com/office/drawing/2014/main" id="{0FF22B62-E6CD-43E6-B8C0-1E3B5DC84B89}"/>
                  </a:ext>
                </a:extLst>
              </p:cNvPr>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65" name="Google Shape;13731;p23">
                <a:extLst>
                  <a:ext uri="{FF2B5EF4-FFF2-40B4-BE49-F238E27FC236}">
                    <a16:creationId xmlns:a16="http://schemas.microsoft.com/office/drawing/2014/main" id="{C0F05898-9218-4631-9A88-3E70B6A15AF9}"/>
                  </a:ext>
                </a:extLst>
              </p:cNvPr>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66" name="Google Shape;13732;p23">
                <a:extLst>
                  <a:ext uri="{FF2B5EF4-FFF2-40B4-BE49-F238E27FC236}">
                    <a16:creationId xmlns:a16="http://schemas.microsoft.com/office/drawing/2014/main" id="{CFE75D6E-754A-4D1D-B8D8-6E265AA726A1}"/>
                  </a:ext>
                </a:extLst>
              </p:cNvPr>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67" name="Google Shape;13733;p23">
                <a:extLst>
                  <a:ext uri="{FF2B5EF4-FFF2-40B4-BE49-F238E27FC236}">
                    <a16:creationId xmlns:a16="http://schemas.microsoft.com/office/drawing/2014/main" id="{5FCE3091-BFAE-4DB8-8C84-B3EDD2AE7374}"/>
                  </a:ext>
                </a:extLst>
              </p:cNvPr>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68" name="Google Shape;13734;p23">
                <a:extLst>
                  <a:ext uri="{FF2B5EF4-FFF2-40B4-BE49-F238E27FC236}">
                    <a16:creationId xmlns:a16="http://schemas.microsoft.com/office/drawing/2014/main" id="{92E5DA51-BEF7-4FF2-BB7A-30EDC81FEFD1}"/>
                  </a:ext>
                </a:extLst>
              </p:cNvPr>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615" name="Google Shape;13735;p23">
              <a:extLst>
                <a:ext uri="{FF2B5EF4-FFF2-40B4-BE49-F238E27FC236}">
                  <a16:creationId xmlns:a16="http://schemas.microsoft.com/office/drawing/2014/main" id="{007B0155-598E-43F9-A91D-859D78309487}"/>
                </a:ext>
              </a:extLst>
            </p:cNvPr>
            <p:cNvGrpSpPr/>
            <p:nvPr/>
          </p:nvGrpSpPr>
          <p:grpSpPr>
            <a:xfrm rot="10800000">
              <a:off x="8647477" y="3023656"/>
              <a:ext cx="358087" cy="241955"/>
              <a:chOff x="1095216" y="2778376"/>
              <a:chExt cx="346917" cy="234339"/>
            </a:xfrm>
          </p:grpSpPr>
          <p:sp>
            <p:nvSpPr>
              <p:cNvPr id="649" name="Google Shape;13736;p23">
                <a:extLst>
                  <a:ext uri="{FF2B5EF4-FFF2-40B4-BE49-F238E27FC236}">
                    <a16:creationId xmlns:a16="http://schemas.microsoft.com/office/drawing/2014/main" id="{A32635DE-A348-45BB-8EE2-8D8921F42F47}"/>
                  </a:ext>
                </a:extLst>
              </p:cNvPr>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50" name="Google Shape;13737;p23">
                <a:extLst>
                  <a:ext uri="{FF2B5EF4-FFF2-40B4-BE49-F238E27FC236}">
                    <a16:creationId xmlns:a16="http://schemas.microsoft.com/office/drawing/2014/main" id="{BF463E02-16F0-4DB2-953B-8E314DDA8626}"/>
                  </a:ext>
                </a:extLst>
              </p:cNvPr>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51" name="Google Shape;13738;p23">
                <a:extLst>
                  <a:ext uri="{FF2B5EF4-FFF2-40B4-BE49-F238E27FC236}">
                    <a16:creationId xmlns:a16="http://schemas.microsoft.com/office/drawing/2014/main" id="{3CADD423-F4AC-4CAD-99E1-18E057F690D9}"/>
                  </a:ext>
                </a:extLst>
              </p:cNvPr>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52" name="Google Shape;13739;p23">
                <a:extLst>
                  <a:ext uri="{FF2B5EF4-FFF2-40B4-BE49-F238E27FC236}">
                    <a16:creationId xmlns:a16="http://schemas.microsoft.com/office/drawing/2014/main" id="{7268ED32-E106-4B06-AA0B-1A0ECE1D0202}"/>
                  </a:ext>
                </a:extLst>
              </p:cNvPr>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53" name="Google Shape;13740;p23">
                <a:extLst>
                  <a:ext uri="{FF2B5EF4-FFF2-40B4-BE49-F238E27FC236}">
                    <a16:creationId xmlns:a16="http://schemas.microsoft.com/office/drawing/2014/main" id="{EB7A73F3-CA24-45F4-AA49-077986E57E0F}"/>
                  </a:ext>
                </a:extLst>
              </p:cNvPr>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54" name="Google Shape;13741;p23">
                <a:extLst>
                  <a:ext uri="{FF2B5EF4-FFF2-40B4-BE49-F238E27FC236}">
                    <a16:creationId xmlns:a16="http://schemas.microsoft.com/office/drawing/2014/main" id="{16A6596B-0BF4-4D24-AA93-6B8FC15AEFAE}"/>
                  </a:ext>
                </a:extLst>
              </p:cNvPr>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55" name="Google Shape;13742;p23">
                <a:extLst>
                  <a:ext uri="{FF2B5EF4-FFF2-40B4-BE49-F238E27FC236}">
                    <a16:creationId xmlns:a16="http://schemas.microsoft.com/office/drawing/2014/main" id="{421AFE44-6BDF-4334-B28E-73201F8E97B5}"/>
                  </a:ext>
                </a:extLst>
              </p:cNvPr>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56" name="Google Shape;13743;p23">
                <a:extLst>
                  <a:ext uri="{FF2B5EF4-FFF2-40B4-BE49-F238E27FC236}">
                    <a16:creationId xmlns:a16="http://schemas.microsoft.com/office/drawing/2014/main" id="{5648C6FF-7C44-497C-9132-AB7306A3E876}"/>
                  </a:ext>
                </a:extLst>
              </p:cNvPr>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57" name="Google Shape;13744;p23">
                <a:extLst>
                  <a:ext uri="{FF2B5EF4-FFF2-40B4-BE49-F238E27FC236}">
                    <a16:creationId xmlns:a16="http://schemas.microsoft.com/office/drawing/2014/main" id="{10A71830-F317-48A3-ABE8-F625FCA3D0C7}"/>
                  </a:ext>
                </a:extLst>
              </p:cNvPr>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58" name="Google Shape;13745;p23">
                <a:extLst>
                  <a:ext uri="{FF2B5EF4-FFF2-40B4-BE49-F238E27FC236}">
                    <a16:creationId xmlns:a16="http://schemas.microsoft.com/office/drawing/2014/main" id="{6123089E-7591-4A08-A46A-72E1C305B2B4}"/>
                  </a:ext>
                </a:extLst>
              </p:cNvPr>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616" name="Google Shape;13746;p23">
              <a:extLst>
                <a:ext uri="{FF2B5EF4-FFF2-40B4-BE49-F238E27FC236}">
                  <a16:creationId xmlns:a16="http://schemas.microsoft.com/office/drawing/2014/main" id="{CB7F767C-B844-44B1-BF32-357D03952A5D}"/>
                </a:ext>
              </a:extLst>
            </p:cNvPr>
            <p:cNvGrpSpPr/>
            <p:nvPr/>
          </p:nvGrpSpPr>
          <p:grpSpPr>
            <a:xfrm rot="10800000">
              <a:off x="8718002" y="1692231"/>
              <a:ext cx="358087" cy="241955"/>
              <a:chOff x="1095216" y="2778376"/>
              <a:chExt cx="346917" cy="234339"/>
            </a:xfrm>
          </p:grpSpPr>
          <p:sp>
            <p:nvSpPr>
              <p:cNvPr id="639" name="Google Shape;13747;p23">
                <a:extLst>
                  <a:ext uri="{FF2B5EF4-FFF2-40B4-BE49-F238E27FC236}">
                    <a16:creationId xmlns:a16="http://schemas.microsoft.com/office/drawing/2014/main" id="{5BD78A19-6FB4-42B5-BC84-DD7D259878DC}"/>
                  </a:ext>
                </a:extLst>
              </p:cNvPr>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40" name="Google Shape;13748;p23">
                <a:extLst>
                  <a:ext uri="{FF2B5EF4-FFF2-40B4-BE49-F238E27FC236}">
                    <a16:creationId xmlns:a16="http://schemas.microsoft.com/office/drawing/2014/main" id="{A4E5DFA2-B147-4595-89D7-0E474C069811}"/>
                  </a:ext>
                </a:extLst>
              </p:cNvPr>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41" name="Google Shape;13749;p23">
                <a:extLst>
                  <a:ext uri="{FF2B5EF4-FFF2-40B4-BE49-F238E27FC236}">
                    <a16:creationId xmlns:a16="http://schemas.microsoft.com/office/drawing/2014/main" id="{D3DF45D4-8BEF-408E-A1A8-4E35588DB93F}"/>
                  </a:ext>
                </a:extLst>
              </p:cNvPr>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42" name="Google Shape;13750;p23">
                <a:extLst>
                  <a:ext uri="{FF2B5EF4-FFF2-40B4-BE49-F238E27FC236}">
                    <a16:creationId xmlns:a16="http://schemas.microsoft.com/office/drawing/2014/main" id="{B7E4E48C-B5D0-4BB8-A980-8F7B246CF2E5}"/>
                  </a:ext>
                </a:extLst>
              </p:cNvPr>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43" name="Google Shape;13751;p23">
                <a:extLst>
                  <a:ext uri="{FF2B5EF4-FFF2-40B4-BE49-F238E27FC236}">
                    <a16:creationId xmlns:a16="http://schemas.microsoft.com/office/drawing/2014/main" id="{2954C5DD-FD96-433B-AA51-75075279D9D2}"/>
                  </a:ext>
                </a:extLst>
              </p:cNvPr>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44" name="Google Shape;13752;p23">
                <a:extLst>
                  <a:ext uri="{FF2B5EF4-FFF2-40B4-BE49-F238E27FC236}">
                    <a16:creationId xmlns:a16="http://schemas.microsoft.com/office/drawing/2014/main" id="{0C02BC80-2B75-4260-A16D-CC1C4FBCC05F}"/>
                  </a:ext>
                </a:extLst>
              </p:cNvPr>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45" name="Google Shape;13753;p23">
                <a:extLst>
                  <a:ext uri="{FF2B5EF4-FFF2-40B4-BE49-F238E27FC236}">
                    <a16:creationId xmlns:a16="http://schemas.microsoft.com/office/drawing/2014/main" id="{BA69F857-2A7C-4AB3-B440-581EDD4D3B9B}"/>
                  </a:ext>
                </a:extLst>
              </p:cNvPr>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46" name="Google Shape;13754;p23">
                <a:extLst>
                  <a:ext uri="{FF2B5EF4-FFF2-40B4-BE49-F238E27FC236}">
                    <a16:creationId xmlns:a16="http://schemas.microsoft.com/office/drawing/2014/main" id="{12D4835D-5537-4529-B82B-669CE672A830}"/>
                  </a:ext>
                </a:extLst>
              </p:cNvPr>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47" name="Google Shape;13755;p23">
                <a:extLst>
                  <a:ext uri="{FF2B5EF4-FFF2-40B4-BE49-F238E27FC236}">
                    <a16:creationId xmlns:a16="http://schemas.microsoft.com/office/drawing/2014/main" id="{50744B0F-4414-4C5D-BB64-A143E5AA7573}"/>
                  </a:ext>
                </a:extLst>
              </p:cNvPr>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48" name="Google Shape;13756;p23">
                <a:extLst>
                  <a:ext uri="{FF2B5EF4-FFF2-40B4-BE49-F238E27FC236}">
                    <a16:creationId xmlns:a16="http://schemas.microsoft.com/office/drawing/2014/main" id="{9934FE2A-5EBA-46DB-A175-A8B958944D19}"/>
                  </a:ext>
                </a:extLst>
              </p:cNvPr>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617" name="Google Shape;13757;p23">
              <a:extLst>
                <a:ext uri="{FF2B5EF4-FFF2-40B4-BE49-F238E27FC236}">
                  <a16:creationId xmlns:a16="http://schemas.microsoft.com/office/drawing/2014/main" id="{424B7F80-673B-4A5A-A3F5-0F6FF2892512}"/>
                </a:ext>
              </a:extLst>
            </p:cNvPr>
            <p:cNvGrpSpPr/>
            <p:nvPr/>
          </p:nvGrpSpPr>
          <p:grpSpPr>
            <a:xfrm rot="10800000">
              <a:off x="65913" y="4671215"/>
              <a:ext cx="318088" cy="214913"/>
              <a:chOff x="1095216" y="2778376"/>
              <a:chExt cx="346917" cy="234339"/>
            </a:xfrm>
          </p:grpSpPr>
          <p:sp>
            <p:nvSpPr>
              <p:cNvPr id="629" name="Google Shape;13758;p23">
                <a:extLst>
                  <a:ext uri="{FF2B5EF4-FFF2-40B4-BE49-F238E27FC236}">
                    <a16:creationId xmlns:a16="http://schemas.microsoft.com/office/drawing/2014/main" id="{0DCB5353-18AC-490F-91A8-44419D353215}"/>
                  </a:ext>
                </a:extLst>
              </p:cNvPr>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30" name="Google Shape;13759;p23">
                <a:extLst>
                  <a:ext uri="{FF2B5EF4-FFF2-40B4-BE49-F238E27FC236}">
                    <a16:creationId xmlns:a16="http://schemas.microsoft.com/office/drawing/2014/main" id="{124C2607-F11E-4DB3-8AD4-EEE88A687F89}"/>
                  </a:ext>
                </a:extLst>
              </p:cNvPr>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31" name="Google Shape;13760;p23">
                <a:extLst>
                  <a:ext uri="{FF2B5EF4-FFF2-40B4-BE49-F238E27FC236}">
                    <a16:creationId xmlns:a16="http://schemas.microsoft.com/office/drawing/2014/main" id="{18845E24-CC85-4AA1-9C23-C68CE919BCB8}"/>
                  </a:ext>
                </a:extLst>
              </p:cNvPr>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32" name="Google Shape;13761;p23">
                <a:extLst>
                  <a:ext uri="{FF2B5EF4-FFF2-40B4-BE49-F238E27FC236}">
                    <a16:creationId xmlns:a16="http://schemas.microsoft.com/office/drawing/2014/main" id="{97B5E690-63A4-4725-8967-769D005E8D75}"/>
                  </a:ext>
                </a:extLst>
              </p:cNvPr>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33" name="Google Shape;13762;p23">
                <a:extLst>
                  <a:ext uri="{FF2B5EF4-FFF2-40B4-BE49-F238E27FC236}">
                    <a16:creationId xmlns:a16="http://schemas.microsoft.com/office/drawing/2014/main" id="{A6B028DE-C4B1-41C0-B4BC-937FCDE7F116}"/>
                  </a:ext>
                </a:extLst>
              </p:cNvPr>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34" name="Google Shape;13763;p23">
                <a:extLst>
                  <a:ext uri="{FF2B5EF4-FFF2-40B4-BE49-F238E27FC236}">
                    <a16:creationId xmlns:a16="http://schemas.microsoft.com/office/drawing/2014/main" id="{36E2D867-7E0A-4D7C-9EEA-BEF67FAB3C47}"/>
                  </a:ext>
                </a:extLst>
              </p:cNvPr>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35" name="Google Shape;13764;p23">
                <a:extLst>
                  <a:ext uri="{FF2B5EF4-FFF2-40B4-BE49-F238E27FC236}">
                    <a16:creationId xmlns:a16="http://schemas.microsoft.com/office/drawing/2014/main" id="{0FB8CB95-E18F-4606-AB98-1D087CA589F5}"/>
                  </a:ext>
                </a:extLst>
              </p:cNvPr>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36" name="Google Shape;13765;p23">
                <a:extLst>
                  <a:ext uri="{FF2B5EF4-FFF2-40B4-BE49-F238E27FC236}">
                    <a16:creationId xmlns:a16="http://schemas.microsoft.com/office/drawing/2014/main" id="{E10726DA-00CD-46ED-9F32-7AEB9D0E21A0}"/>
                  </a:ext>
                </a:extLst>
              </p:cNvPr>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37" name="Google Shape;13766;p23">
                <a:extLst>
                  <a:ext uri="{FF2B5EF4-FFF2-40B4-BE49-F238E27FC236}">
                    <a16:creationId xmlns:a16="http://schemas.microsoft.com/office/drawing/2014/main" id="{769CCBC4-A822-4F6B-988C-BB299E5BDC22}"/>
                  </a:ext>
                </a:extLst>
              </p:cNvPr>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38" name="Google Shape;13767;p23">
                <a:extLst>
                  <a:ext uri="{FF2B5EF4-FFF2-40B4-BE49-F238E27FC236}">
                    <a16:creationId xmlns:a16="http://schemas.microsoft.com/office/drawing/2014/main" id="{472D38F7-FBA4-4658-8DC7-EBCB5B406264}"/>
                  </a:ext>
                </a:extLst>
              </p:cNvPr>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618" name="Google Shape;13768;p23">
              <a:extLst>
                <a:ext uri="{FF2B5EF4-FFF2-40B4-BE49-F238E27FC236}">
                  <a16:creationId xmlns:a16="http://schemas.microsoft.com/office/drawing/2014/main" id="{85D310AC-2598-4FDD-9DFF-01E200FC4F8C}"/>
                </a:ext>
              </a:extLst>
            </p:cNvPr>
            <p:cNvGrpSpPr/>
            <p:nvPr/>
          </p:nvGrpSpPr>
          <p:grpSpPr>
            <a:xfrm rot="10800000">
              <a:off x="8835788" y="55430"/>
              <a:ext cx="318088" cy="214936"/>
              <a:chOff x="1095216" y="2778376"/>
              <a:chExt cx="346917" cy="234339"/>
            </a:xfrm>
          </p:grpSpPr>
          <p:sp>
            <p:nvSpPr>
              <p:cNvPr id="619" name="Google Shape;13769;p23">
                <a:extLst>
                  <a:ext uri="{FF2B5EF4-FFF2-40B4-BE49-F238E27FC236}">
                    <a16:creationId xmlns:a16="http://schemas.microsoft.com/office/drawing/2014/main" id="{2EDA99B4-8598-4465-9DD8-B344A461CAAB}"/>
                  </a:ext>
                </a:extLst>
              </p:cNvPr>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20" name="Google Shape;13770;p23">
                <a:extLst>
                  <a:ext uri="{FF2B5EF4-FFF2-40B4-BE49-F238E27FC236}">
                    <a16:creationId xmlns:a16="http://schemas.microsoft.com/office/drawing/2014/main" id="{2430F329-6BF4-4660-8F28-18C844184755}"/>
                  </a:ext>
                </a:extLst>
              </p:cNvPr>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21" name="Google Shape;13771;p23">
                <a:extLst>
                  <a:ext uri="{FF2B5EF4-FFF2-40B4-BE49-F238E27FC236}">
                    <a16:creationId xmlns:a16="http://schemas.microsoft.com/office/drawing/2014/main" id="{7C35641A-0C91-4B5A-9054-BDDFA7DC170B}"/>
                  </a:ext>
                </a:extLst>
              </p:cNvPr>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22" name="Google Shape;13772;p23">
                <a:extLst>
                  <a:ext uri="{FF2B5EF4-FFF2-40B4-BE49-F238E27FC236}">
                    <a16:creationId xmlns:a16="http://schemas.microsoft.com/office/drawing/2014/main" id="{75F73ED5-1B31-42F8-AB13-0FBBF210B64E}"/>
                  </a:ext>
                </a:extLst>
              </p:cNvPr>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23" name="Google Shape;13773;p23">
                <a:extLst>
                  <a:ext uri="{FF2B5EF4-FFF2-40B4-BE49-F238E27FC236}">
                    <a16:creationId xmlns:a16="http://schemas.microsoft.com/office/drawing/2014/main" id="{51D8E9CC-8145-4A21-90F2-418CE194E420}"/>
                  </a:ext>
                </a:extLst>
              </p:cNvPr>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24" name="Google Shape;13774;p23">
                <a:extLst>
                  <a:ext uri="{FF2B5EF4-FFF2-40B4-BE49-F238E27FC236}">
                    <a16:creationId xmlns:a16="http://schemas.microsoft.com/office/drawing/2014/main" id="{5D198C0F-46A7-47A1-A682-4C3A1258F8A1}"/>
                  </a:ext>
                </a:extLst>
              </p:cNvPr>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25" name="Google Shape;13775;p23">
                <a:extLst>
                  <a:ext uri="{FF2B5EF4-FFF2-40B4-BE49-F238E27FC236}">
                    <a16:creationId xmlns:a16="http://schemas.microsoft.com/office/drawing/2014/main" id="{5177673D-EE0D-4996-9CAB-6B81411091DA}"/>
                  </a:ext>
                </a:extLst>
              </p:cNvPr>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26" name="Google Shape;13776;p23">
                <a:extLst>
                  <a:ext uri="{FF2B5EF4-FFF2-40B4-BE49-F238E27FC236}">
                    <a16:creationId xmlns:a16="http://schemas.microsoft.com/office/drawing/2014/main" id="{82A675FF-641E-4DCE-A498-53F2757924DE}"/>
                  </a:ext>
                </a:extLst>
              </p:cNvPr>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27" name="Google Shape;13777;p23">
                <a:extLst>
                  <a:ext uri="{FF2B5EF4-FFF2-40B4-BE49-F238E27FC236}">
                    <a16:creationId xmlns:a16="http://schemas.microsoft.com/office/drawing/2014/main" id="{0FF1B81F-9D59-4C4F-B457-CA4FCB8C9704}"/>
                  </a:ext>
                </a:extLst>
              </p:cNvPr>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28" name="Google Shape;13778;p23">
                <a:extLst>
                  <a:ext uri="{FF2B5EF4-FFF2-40B4-BE49-F238E27FC236}">
                    <a16:creationId xmlns:a16="http://schemas.microsoft.com/office/drawing/2014/main" id="{C61A155B-C1C9-4042-B04F-60CCE809001D}"/>
                  </a:ext>
                </a:extLst>
              </p:cNvPr>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spTree>
  </p:cSld>
  <p:clrMapOvr>
    <a:masterClrMapping/>
  </p:clrMapOvr>
  <p:transition/>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ackground 2">
  <p:cSld name="BLANK_1_1_1_1_1_1_1_1_1">
    <p:spTree>
      <p:nvGrpSpPr>
        <p:cNvPr id="1" name="Shape 15588"/>
        <p:cNvGrpSpPr/>
        <p:nvPr/>
      </p:nvGrpSpPr>
      <p:grpSpPr>
        <a:xfrm>
          <a:off x="0" y="0"/>
          <a:ext cx="0" cy="0"/>
          <a:chOff x="0" y="0"/>
          <a:chExt cx="0" cy="0"/>
        </a:xfrm>
      </p:grpSpPr>
      <p:grpSp>
        <p:nvGrpSpPr>
          <p:cNvPr id="15589" name="Google Shape;15589;p27"/>
          <p:cNvGrpSpPr/>
          <p:nvPr/>
        </p:nvGrpSpPr>
        <p:grpSpPr>
          <a:xfrm>
            <a:off x="-300446" y="-235132"/>
            <a:ext cx="9914709" cy="5826035"/>
            <a:chOff x="-575888" y="-678259"/>
            <a:chExt cx="10444771" cy="6546326"/>
          </a:xfrm>
        </p:grpSpPr>
        <p:grpSp>
          <p:nvGrpSpPr>
            <p:cNvPr id="15590" name="Google Shape;15590;p27"/>
            <p:cNvGrpSpPr/>
            <p:nvPr/>
          </p:nvGrpSpPr>
          <p:grpSpPr>
            <a:xfrm>
              <a:off x="1015663" y="-99412"/>
              <a:ext cx="702450" cy="671950"/>
              <a:chOff x="1651300" y="653225"/>
              <a:chExt cx="702450" cy="671950"/>
            </a:xfrm>
          </p:grpSpPr>
          <p:sp>
            <p:nvSpPr>
              <p:cNvPr id="15591" name="Google Shape;15591;p27"/>
              <p:cNvSpPr/>
              <p:nvPr/>
            </p:nvSpPr>
            <p:spPr>
              <a:xfrm>
                <a:off x="1651300" y="653225"/>
                <a:ext cx="702450" cy="671950"/>
              </a:xfrm>
              <a:custGeom>
                <a:avLst/>
                <a:gdLst/>
                <a:ahLst/>
                <a:cxnLst/>
                <a:rect l="l" t="t" r="r" b="b"/>
                <a:pathLst>
                  <a:path w="28097" h="26878" extrusionOk="0">
                    <a:moveTo>
                      <a:pt x="11050" y="0"/>
                    </a:moveTo>
                    <a:cubicBezTo>
                      <a:pt x="10675" y="0"/>
                      <a:pt x="10317" y="31"/>
                      <a:pt x="9985" y="89"/>
                    </a:cubicBezTo>
                    <a:cubicBezTo>
                      <a:pt x="5620" y="847"/>
                      <a:pt x="0" y="8341"/>
                      <a:pt x="7122" y="18927"/>
                    </a:cubicBezTo>
                    <a:cubicBezTo>
                      <a:pt x="11655" y="25666"/>
                      <a:pt x="19139" y="26878"/>
                      <a:pt x="23079" y="26878"/>
                    </a:cubicBezTo>
                    <a:cubicBezTo>
                      <a:pt x="24015" y="26878"/>
                      <a:pt x="24751" y="26810"/>
                      <a:pt x="25200" y="26731"/>
                    </a:cubicBezTo>
                    <a:cubicBezTo>
                      <a:pt x="27542" y="26320"/>
                      <a:pt x="28098" y="24910"/>
                      <a:pt x="25037" y="22755"/>
                    </a:cubicBezTo>
                    <a:cubicBezTo>
                      <a:pt x="21362" y="20167"/>
                      <a:pt x="19852" y="14921"/>
                      <a:pt x="19077" y="8094"/>
                    </a:cubicBezTo>
                    <a:cubicBezTo>
                      <a:pt x="18390" y="2044"/>
                      <a:pt x="14123" y="0"/>
                      <a:pt x="11050"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592" name="Google Shape;15592;p27"/>
              <p:cNvSpPr/>
              <p:nvPr/>
            </p:nvSpPr>
            <p:spPr>
              <a:xfrm>
                <a:off x="1660375" y="659650"/>
                <a:ext cx="655075" cy="665525"/>
              </a:xfrm>
              <a:custGeom>
                <a:avLst/>
                <a:gdLst/>
                <a:ahLst/>
                <a:cxnLst/>
                <a:rect l="l" t="t" r="r" b="b"/>
                <a:pathLst>
                  <a:path w="26202" h="26621" extrusionOk="0">
                    <a:moveTo>
                      <a:pt x="8947" y="0"/>
                    </a:moveTo>
                    <a:cubicBezTo>
                      <a:pt x="4716" y="1364"/>
                      <a:pt x="1" y="8623"/>
                      <a:pt x="6758" y="18670"/>
                    </a:cubicBezTo>
                    <a:cubicBezTo>
                      <a:pt x="11292" y="25409"/>
                      <a:pt x="18776" y="26621"/>
                      <a:pt x="22716" y="26621"/>
                    </a:cubicBezTo>
                    <a:cubicBezTo>
                      <a:pt x="23652" y="26621"/>
                      <a:pt x="24388" y="26553"/>
                      <a:pt x="24837" y="26474"/>
                    </a:cubicBezTo>
                    <a:cubicBezTo>
                      <a:pt x="25407" y="26373"/>
                      <a:pt x="25870" y="26214"/>
                      <a:pt x="26202" y="25999"/>
                    </a:cubicBezTo>
                    <a:cubicBezTo>
                      <a:pt x="24310" y="25264"/>
                      <a:pt x="22488" y="24359"/>
                      <a:pt x="20780" y="23248"/>
                    </a:cubicBezTo>
                    <a:cubicBezTo>
                      <a:pt x="15397" y="19744"/>
                      <a:pt x="12137" y="14278"/>
                      <a:pt x="10336" y="8205"/>
                    </a:cubicBezTo>
                    <a:cubicBezTo>
                      <a:pt x="9543" y="5536"/>
                      <a:pt x="9076" y="2781"/>
                      <a:pt x="8947"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593" name="Google Shape;15593;p27"/>
              <p:cNvSpPr/>
              <p:nvPr/>
            </p:nvSpPr>
            <p:spPr>
              <a:xfrm>
                <a:off x="2004734" y="1085091"/>
                <a:ext cx="120175" cy="228525"/>
              </a:xfrm>
              <a:custGeom>
                <a:avLst/>
                <a:gdLst/>
                <a:ahLst/>
                <a:cxnLst/>
                <a:rect l="l" t="t" r="r" b="b"/>
                <a:pathLst>
                  <a:path w="4807" h="9141" extrusionOk="0">
                    <a:moveTo>
                      <a:pt x="748" y="1"/>
                    </a:moveTo>
                    <a:cubicBezTo>
                      <a:pt x="131" y="2531"/>
                      <a:pt x="1" y="5089"/>
                      <a:pt x="183" y="7660"/>
                    </a:cubicBezTo>
                    <a:cubicBezTo>
                      <a:pt x="1758" y="8386"/>
                      <a:pt x="3341" y="8853"/>
                      <a:pt x="4807" y="9141"/>
                    </a:cubicBezTo>
                    <a:cubicBezTo>
                      <a:pt x="4477" y="7455"/>
                      <a:pt x="4274" y="5749"/>
                      <a:pt x="4265" y="4032"/>
                    </a:cubicBezTo>
                    <a:cubicBezTo>
                      <a:pt x="2930" y="2820"/>
                      <a:pt x="1765" y="1465"/>
                      <a:pt x="7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594" name="Google Shape;15594;p27"/>
              <p:cNvSpPr/>
              <p:nvPr/>
            </p:nvSpPr>
            <p:spPr>
              <a:xfrm>
                <a:off x="1747959" y="657916"/>
                <a:ext cx="140950" cy="176325"/>
              </a:xfrm>
              <a:custGeom>
                <a:avLst/>
                <a:gdLst/>
                <a:ahLst/>
                <a:cxnLst/>
                <a:rect l="l" t="t" r="r" b="b"/>
                <a:pathLst>
                  <a:path w="5638" h="7053" extrusionOk="0">
                    <a:moveTo>
                      <a:pt x="5422" y="0"/>
                    </a:moveTo>
                    <a:cubicBezTo>
                      <a:pt x="3102" y="748"/>
                      <a:pt x="640" y="3271"/>
                      <a:pt x="0" y="7052"/>
                    </a:cubicBezTo>
                    <a:cubicBezTo>
                      <a:pt x="1697" y="5332"/>
                      <a:pt x="3589" y="3814"/>
                      <a:pt x="5638" y="2533"/>
                    </a:cubicBezTo>
                    <a:cubicBezTo>
                      <a:pt x="5536" y="1692"/>
                      <a:pt x="5461" y="847"/>
                      <a:pt x="54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595" name="Google Shape;15595;p27"/>
              <p:cNvSpPr/>
              <p:nvPr/>
            </p:nvSpPr>
            <p:spPr>
              <a:xfrm>
                <a:off x="1746059" y="774466"/>
                <a:ext cx="179925" cy="279175"/>
              </a:xfrm>
              <a:custGeom>
                <a:avLst/>
                <a:gdLst/>
                <a:ahLst/>
                <a:cxnLst/>
                <a:rect l="l" t="t" r="r" b="b"/>
                <a:pathLst>
                  <a:path w="7196" h="11167" extrusionOk="0">
                    <a:moveTo>
                      <a:pt x="6044" y="0"/>
                    </a:moveTo>
                    <a:cubicBezTo>
                      <a:pt x="3750" y="1507"/>
                      <a:pt x="1737" y="3275"/>
                      <a:pt x="0" y="5284"/>
                    </a:cubicBezTo>
                    <a:cubicBezTo>
                      <a:pt x="89" y="7060"/>
                      <a:pt x="560" y="9032"/>
                      <a:pt x="1556" y="11167"/>
                    </a:cubicBezTo>
                    <a:cubicBezTo>
                      <a:pt x="2896" y="8771"/>
                      <a:pt x="4647" y="6664"/>
                      <a:pt x="6866" y="4838"/>
                    </a:cubicBezTo>
                    <a:cubicBezTo>
                      <a:pt x="6962" y="4757"/>
                      <a:pt x="7074" y="4699"/>
                      <a:pt x="7196" y="4669"/>
                    </a:cubicBezTo>
                    <a:cubicBezTo>
                      <a:pt x="7114" y="4413"/>
                      <a:pt x="7033" y="4156"/>
                      <a:pt x="6956" y="3897"/>
                    </a:cubicBezTo>
                    <a:cubicBezTo>
                      <a:pt x="6577" y="2617"/>
                      <a:pt x="6273" y="1316"/>
                      <a:pt x="60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596" name="Google Shape;15596;p27"/>
              <p:cNvSpPr/>
              <p:nvPr/>
            </p:nvSpPr>
            <p:spPr>
              <a:xfrm>
                <a:off x="1809809" y="924941"/>
                <a:ext cx="185775" cy="332150"/>
              </a:xfrm>
              <a:custGeom>
                <a:avLst/>
                <a:gdLst/>
                <a:ahLst/>
                <a:cxnLst/>
                <a:rect l="l" t="t" r="r" b="b"/>
                <a:pathLst>
                  <a:path w="7431" h="13286" extrusionOk="0">
                    <a:moveTo>
                      <a:pt x="5260" y="0"/>
                    </a:moveTo>
                    <a:cubicBezTo>
                      <a:pt x="2981" y="1917"/>
                      <a:pt x="1264" y="4129"/>
                      <a:pt x="0" y="6689"/>
                    </a:cubicBezTo>
                    <a:cubicBezTo>
                      <a:pt x="273" y="7158"/>
                      <a:pt x="571" y="7634"/>
                      <a:pt x="896" y="8117"/>
                    </a:cubicBezTo>
                    <a:cubicBezTo>
                      <a:pt x="2457" y="10437"/>
                      <a:pt x="4367" y="12100"/>
                      <a:pt x="6363" y="13285"/>
                    </a:cubicBezTo>
                    <a:cubicBezTo>
                      <a:pt x="6252" y="10388"/>
                      <a:pt x="6539" y="7505"/>
                      <a:pt x="7425" y="4666"/>
                    </a:cubicBezTo>
                    <a:cubicBezTo>
                      <a:pt x="7427" y="4661"/>
                      <a:pt x="7429" y="4658"/>
                      <a:pt x="7431" y="4653"/>
                    </a:cubicBezTo>
                    <a:cubicBezTo>
                      <a:pt x="6581" y="3181"/>
                      <a:pt x="5864" y="1619"/>
                      <a:pt x="52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597" name="Google Shape;15597;p27"/>
              <p:cNvSpPr/>
              <p:nvPr/>
            </p:nvSpPr>
            <p:spPr>
              <a:xfrm>
                <a:off x="2153484" y="1220466"/>
                <a:ext cx="163125" cy="103575"/>
              </a:xfrm>
              <a:custGeom>
                <a:avLst/>
                <a:gdLst/>
                <a:ahLst/>
                <a:cxnLst/>
                <a:rect l="l" t="t" r="r" b="b"/>
                <a:pathLst>
                  <a:path w="6525" h="4143" extrusionOk="0">
                    <a:moveTo>
                      <a:pt x="1" y="1"/>
                    </a:moveTo>
                    <a:cubicBezTo>
                      <a:pt x="91" y="1343"/>
                      <a:pt x="300" y="2676"/>
                      <a:pt x="581" y="3996"/>
                    </a:cubicBezTo>
                    <a:cubicBezTo>
                      <a:pt x="1494" y="4102"/>
                      <a:pt x="2328" y="4142"/>
                      <a:pt x="3045" y="4142"/>
                    </a:cubicBezTo>
                    <a:cubicBezTo>
                      <a:pt x="3978" y="4142"/>
                      <a:pt x="4712" y="4074"/>
                      <a:pt x="5159" y="3996"/>
                    </a:cubicBezTo>
                    <a:cubicBezTo>
                      <a:pt x="5730" y="3896"/>
                      <a:pt x="6192" y="3735"/>
                      <a:pt x="6524" y="3521"/>
                    </a:cubicBezTo>
                    <a:cubicBezTo>
                      <a:pt x="4632" y="2786"/>
                      <a:pt x="2810" y="1882"/>
                      <a:pt x="1102" y="769"/>
                    </a:cubicBezTo>
                    <a:cubicBezTo>
                      <a:pt x="725" y="522"/>
                      <a:pt x="357" y="266"/>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598" name="Google Shape;15598;p27"/>
              <p:cNvSpPr/>
              <p:nvPr/>
            </p:nvSpPr>
            <p:spPr>
              <a:xfrm>
                <a:off x="1884050" y="653225"/>
                <a:ext cx="221725" cy="117925"/>
              </a:xfrm>
              <a:custGeom>
                <a:avLst/>
                <a:gdLst/>
                <a:ahLst/>
                <a:cxnLst/>
                <a:rect l="l" t="t" r="r" b="b"/>
                <a:pathLst>
                  <a:path w="8869" h="4717" extrusionOk="0">
                    <a:moveTo>
                      <a:pt x="1739" y="1"/>
                    </a:moveTo>
                    <a:cubicBezTo>
                      <a:pt x="1364" y="1"/>
                      <a:pt x="1006" y="31"/>
                      <a:pt x="675" y="89"/>
                    </a:cubicBezTo>
                    <a:cubicBezTo>
                      <a:pt x="446" y="130"/>
                      <a:pt x="221" y="186"/>
                      <a:pt x="0" y="257"/>
                    </a:cubicBezTo>
                    <a:cubicBezTo>
                      <a:pt x="43" y="1181"/>
                      <a:pt x="127" y="2103"/>
                      <a:pt x="243" y="3019"/>
                    </a:cubicBezTo>
                    <a:cubicBezTo>
                      <a:pt x="3161" y="3417"/>
                      <a:pt x="6055" y="3931"/>
                      <a:pt x="8869" y="4716"/>
                    </a:cubicBezTo>
                    <a:cubicBezTo>
                      <a:pt x="7291" y="1258"/>
                      <a:pt x="4148" y="1"/>
                      <a:pt x="173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599" name="Google Shape;15599;p27"/>
              <p:cNvSpPr/>
              <p:nvPr/>
            </p:nvSpPr>
            <p:spPr>
              <a:xfrm>
                <a:off x="1896625" y="770950"/>
                <a:ext cx="242350" cy="162525"/>
              </a:xfrm>
              <a:custGeom>
                <a:avLst/>
                <a:gdLst/>
                <a:ahLst/>
                <a:cxnLst/>
                <a:rect l="l" t="t" r="r" b="b"/>
                <a:pathLst>
                  <a:path w="9694" h="6501" extrusionOk="0">
                    <a:moveTo>
                      <a:pt x="1" y="0"/>
                    </a:moveTo>
                    <a:lnTo>
                      <a:pt x="1" y="0"/>
                    </a:lnTo>
                    <a:cubicBezTo>
                      <a:pt x="226" y="1267"/>
                      <a:pt x="522" y="2519"/>
                      <a:pt x="887" y="3753"/>
                    </a:cubicBezTo>
                    <a:cubicBezTo>
                      <a:pt x="932" y="3906"/>
                      <a:pt x="980" y="4060"/>
                      <a:pt x="1027" y="4214"/>
                    </a:cubicBezTo>
                    <a:cubicBezTo>
                      <a:pt x="3974" y="4724"/>
                      <a:pt x="6850" y="5553"/>
                      <a:pt x="9694" y="6501"/>
                    </a:cubicBezTo>
                    <a:cubicBezTo>
                      <a:pt x="9530" y="5503"/>
                      <a:pt x="9388" y="4465"/>
                      <a:pt x="9264" y="3386"/>
                    </a:cubicBezTo>
                    <a:cubicBezTo>
                      <a:pt x="9207" y="2877"/>
                      <a:pt x="9117" y="2374"/>
                      <a:pt x="8999" y="1877"/>
                    </a:cubicBezTo>
                    <a:cubicBezTo>
                      <a:pt x="6074" y="981"/>
                      <a:pt x="3044" y="423"/>
                      <a:pt x="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00" name="Google Shape;15600;p27"/>
              <p:cNvSpPr/>
              <p:nvPr/>
            </p:nvSpPr>
            <p:spPr>
              <a:xfrm>
                <a:off x="1937350" y="920775"/>
                <a:ext cx="238100" cy="157375"/>
              </a:xfrm>
              <a:custGeom>
                <a:avLst/>
                <a:gdLst/>
                <a:ahLst/>
                <a:cxnLst/>
                <a:rect l="l" t="t" r="r" b="b"/>
                <a:pathLst>
                  <a:path w="9524" h="6295" extrusionOk="0">
                    <a:moveTo>
                      <a:pt x="0" y="0"/>
                    </a:moveTo>
                    <a:lnTo>
                      <a:pt x="0" y="0"/>
                    </a:lnTo>
                    <a:cubicBezTo>
                      <a:pt x="592" y="1603"/>
                      <a:pt x="1295" y="3146"/>
                      <a:pt x="2127" y="4607"/>
                    </a:cubicBezTo>
                    <a:cubicBezTo>
                      <a:pt x="4599" y="5141"/>
                      <a:pt x="7069" y="5692"/>
                      <a:pt x="9523" y="6295"/>
                    </a:cubicBezTo>
                    <a:cubicBezTo>
                      <a:pt x="9076" y="5098"/>
                      <a:pt x="8711" y="3780"/>
                      <a:pt x="8410" y="2354"/>
                    </a:cubicBezTo>
                    <a:cubicBezTo>
                      <a:pt x="5647" y="1408"/>
                      <a:pt x="2857" y="558"/>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01" name="Google Shape;15601;p27"/>
              <p:cNvSpPr/>
              <p:nvPr/>
            </p:nvSpPr>
            <p:spPr>
              <a:xfrm>
                <a:off x="2149150" y="1218350"/>
                <a:ext cx="192100" cy="91275"/>
              </a:xfrm>
              <a:custGeom>
                <a:avLst/>
                <a:gdLst/>
                <a:ahLst/>
                <a:cxnLst/>
                <a:rect l="l" t="t" r="r" b="b"/>
                <a:pathLst>
                  <a:path w="7684" h="3651" extrusionOk="0">
                    <a:moveTo>
                      <a:pt x="1783" y="0"/>
                    </a:moveTo>
                    <a:cubicBezTo>
                      <a:pt x="1189" y="0"/>
                      <a:pt x="595" y="10"/>
                      <a:pt x="0" y="29"/>
                    </a:cubicBezTo>
                    <a:cubicBezTo>
                      <a:pt x="398" y="329"/>
                      <a:pt x="805" y="622"/>
                      <a:pt x="1231" y="899"/>
                    </a:cubicBezTo>
                    <a:cubicBezTo>
                      <a:pt x="2937" y="2010"/>
                      <a:pt x="4761" y="2914"/>
                      <a:pt x="6653" y="3651"/>
                    </a:cubicBezTo>
                    <a:cubicBezTo>
                      <a:pt x="7683" y="2983"/>
                      <a:pt x="7437" y="1778"/>
                      <a:pt x="5123" y="150"/>
                    </a:cubicBezTo>
                    <a:cubicBezTo>
                      <a:pt x="5100" y="133"/>
                      <a:pt x="5078" y="115"/>
                      <a:pt x="5054" y="98"/>
                    </a:cubicBezTo>
                    <a:cubicBezTo>
                      <a:pt x="3966" y="33"/>
                      <a:pt x="2876" y="0"/>
                      <a:pt x="178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02" name="Google Shape;15602;p27"/>
              <p:cNvSpPr/>
              <p:nvPr/>
            </p:nvSpPr>
            <p:spPr>
              <a:xfrm>
                <a:off x="2020875" y="1084275"/>
                <a:ext cx="209625" cy="96150"/>
              </a:xfrm>
              <a:custGeom>
                <a:avLst/>
                <a:gdLst/>
                <a:ahLst/>
                <a:cxnLst/>
                <a:rect l="l" t="t" r="r" b="b"/>
                <a:pathLst>
                  <a:path w="8385" h="3846" extrusionOk="0">
                    <a:moveTo>
                      <a:pt x="0" y="0"/>
                    </a:moveTo>
                    <a:lnTo>
                      <a:pt x="0" y="0"/>
                    </a:lnTo>
                    <a:cubicBezTo>
                      <a:pt x="959" y="1397"/>
                      <a:pt x="2063" y="2685"/>
                      <a:pt x="3297" y="3846"/>
                    </a:cubicBezTo>
                    <a:cubicBezTo>
                      <a:pt x="4500" y="3772"/>
                      <a:pt x="5701" y="3735"/>
                      <a:pt x="6900" y="3735"/>
                    </a:cubicBezTo>
                    <a:cubicBezTo>
                      <a:pt x="7395" y="3735"/>
                      <a:pt x="7890" y="3741"/>
                      <a:pt x="8384" y="3754"/>
                    </a:cubicBezTo>
                    <a:cubicBezTo>
                      <a:pt x="7874" y="3123"/>
                      <a:pt x="7417" y="2420"/>
                      <a:pt x="7015" y="1644"/>
                    </a:cubicBezTo>
                    <a:cubicBezTo>
                      <a:pt x="4688" y="1052"/>
                      <a:pt x="2346" y="515"/>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03" name="Google Shape;15603;p27"/>
              <p:cNvSpPr/>
              <p:nvPr/>
            </p:nvSpPr>
            <p:spPr>
              <a:xfrm>
                <a:off x="2055375" y="786600"/>
                <a:ext cx="57325" cy="132300"/>
              </a:xfrm>
              <a:custGeom>
                <a:avLst/>
                <a:gdLst/>
                <a:ahLst/>
                <a:cxnLst/>
                <a:rect l="l" t="t" r="r" b="b"/>
                <a:pathLst>
                  <a:path w="2293" h="5292" extrusionOk="0">
                    <a:moveTo>
                      <a:pt x="474" y="1"/>
                    </a:moveTo>
                    <a:cubicBezTo>
                      <a:pt x="246" y="1"/>
                      <a:pt x="0" y="257"/>
                      <a:pt x="131" y="538"/>
                    </a:cubicBezTo>
                    <a:cubicBezTo>
                      <a:pt x="475" y="1280"/>
                      <a:pt x="767" y="2037"/>
                      <a:pt x="996" y="2825"/>
                    </a:cubicBezTo>
                    <a:cubicBezTo>
                      <a:pt x="1118" y="3243"/>
                      <a:pt x="1507" y="4220"/>
                      <a:pt x="1466" y="4732"/>
                    </a:cubicBezTo>
                    <a:lnTo>
                      <a:pt x="1466" y="4732"/>
                    </a:lnTo>
                    <a:cubicBezTo>
                      <a:pt x="1466" y="4733"/>
                      <a:pt x="1466" y="4733"/>
                      <a:pt x="1465" y="4733"/>
                    </a:cubicBezTo>
                    <a:lnTo>
                      <a:pt x="1465" y="4735"/>
                    </a:lnTo>
                    <a:lnTo>
                      <a:pt x="1457" y="4754"/>
                    </a:lnTo>
                    <a:cubicBezTo>
                      <a:pt x="1379" y="4923"/>
                      <a:pt x="1405" y="5135"/>
                      <a:pt x="1583" y="5234"/>
                    </a:cubicBezTo>
                    <a:lnTo>
                      <a:pt x="1608" y="5246"/>
                    </a:lnTo>
                    <a:cubicBezTo>
                      <a:pt x="1664" y="5277"/>
                      <a:pt x="1724" y="5292"/>
                      <a:pt x="1783" y="5292"/>
                    </a:cubicBezTo>
                    <a:cubicBezTo>
                      <a:pt x="1935" y="5292"/>
                      <a:pt x="2080" y="5197"/>
                      <a:pt x="2124" y="5036"/>
                    </a:cubicBezTo>
                    <a:cubicBezTo>
                      <a:pt x="2293" y="4422"/>
                      <a:pt x="1888" y="3396"/>
                      <a:pt x="1722" y="2800"/>
                    </a:cubicBezTo>
                    <a:cubicBezTo>
                      <a:pt x="1470" y="1899"/>
                      <a:pt x="1131" y="1030"/>
                      <a:pt x="737" y="182"/>
                    </a:cubicBezTo>
                    <a:cubicBezTo>
                      <a:pt x="678" y="54"/>
                      <a:pt x="577" y="1"/>
                      <a:pt x="474" y="1"/>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04" name="Google Shape;15604;p27"/>
              <p:cNvSpPr/>
              <p:nvPr/>
            </p:nvSpPr>
            <p:spPr>
              <a:xfrm>
                <a:off x="1967750" y="693050"/>
                <a:ext cx="84675" cy="72225"/>
              </a:xfrm>
              <a:custGeom>
                <a:avLst/>
                <a:gdLst/>
                <a:ahLst/>
                <a:cxnLst/>
                <a:rect l="l" t="t" r="r" b="b"/>
                <a:pathLst>
                  <a:path w="3387" h="2889" extrusionOk="0">
                    <a:moveTo>
                      <a:pt x="499" y="0"/>
                    </a:moveTo>
                    <a:cubicBezTo>
                      <a:pt x="199" y="0"/>
                      <a:pt x="1" y="462"/>
                      <a:pt x="324" y="663"/>
                    </a:cubicBezTo>
                    <a:cubicBezTo>
                      <a:pt x="1202" y="1207"/>
                      <a:pt x="1970" y="1910"/>
                      <a:pt x="2589" y="2738"/>
                    </a:cubicBezTo>
                    <a:cubicBezTo>
                      <a:pt x="2668" y="2844"/>
                      <a:pt x="2777" y="2888"/>
                      <a:pt x="2884" y="2888"/>
                    </a:cubicBezTo>
                    <a:cubicBezTo>
                      <a:pt x="3140" y="2888"/>
                      <a:pt x="3386" y="2639"/>
                      <a:pt x="3195" y="2382"/>
                    </a:cubicBezTo>
                    <a:lnTo>
                      <a:pt x="3195" y="2382"/>
                    </a:lnTo>
                    <a:lnTo>
                      <a:pt x="3195" y="2384"/>
                    </a:lnTo>
                    <a:cubicBezTo>
                      <a:pt x="2502" y="1451"/>
                      <a:pt x="1665" y="670"/>
                      <a:pt x="679" y="56"/>
                    </a:cubicBezTo>
                    <a:cubicBezTo>
                      <a:pt x="617" y="17"/>
                      <a:pt x="556" y="0"/>
                      <a:pt x="499" y="0"/>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grpSp>
        <p:grpSp>
          <p:nvGrpSpPr>
            <p:cNvPr id="15605" name="Google Shape;15605;p27"/>
            <p:cNvGrpSpPr/>
            <p:nvPr/>
          </p:nvGrpSpPr>
          <p:grpSpPr>
            <a:xfrm rot="551242">
              <a:off x="-460514" y="-558639"/>
              <a:ext cx="1625011" cy="1575780"/>
              <a:chOff x="1640584" y="2123500"/>
              <a:chExt cx="1148539" cy="1113743"/>
            </a:xfrm>
          </p:grpSpPr>
          <p:sp>
            <p:nvSpPr>
              <p:cNvPr id="15606" name="Google Shape;15606;p27"/>
              <p:cNvSpPr/>
              <p:nvPr/>
            </p:nvSpPr>
            <p:spPr>
              <a:xfrm rot="1271479">
                <a:off x="1762549" y="2258456"/>
                <a:ext cx="904609" cy="843831"/>
              </a:xfrm>
              <a:custGeom>
                <a:avLst/>
                <a:gdLst/>
                <a:ahLst/>
                <a:cxnLst/>
                <a:rect l="l" t="t" r="r" b="b"/>
                <a:pathLst>
                  <a:path w="56845" h="53015" extrusionOk="0">
                    <a:moveTo>
                      <a:pt x="35396" y="1"/>
                    </a:moveTo>
                    <a:cubicBezTo>
                      <a:pt x="35352" y="1"/>
                      <a:pt x="35310" y="7"/>
                      <a:pt x="35268" y="20"/>
                    </a:cubicBezTo>
                    <a:cubicBezTo>
                      <a:pt x="29606" y="1731"/>
                      <a:pt x="27381" y="5963"/>
                      <a:pt x="27381" y="5963"/>
                    </a:cubicBezTo>
                    <a:cubicBezTo>
                      <a:pt x="25115" y="2600"/>
                      <a:pt x="21471" y="509"/>
                      <a:pt x="19933" y="509"/>
                    </a:cubicBezTo>
                    <a:cubicBezTo>
                      <a:pt x="19662" y="509"/>
                      <a:pt x="19457" y="573"/>
                      <a:pt x="19336" y="707"/>
                    </a:cubicBezTo>
                    <a:cubicBezTo>
                      <a:pt x="16611" y="3709"/>
                      <a:pt x="17272" y="9556"/>
                      <a:pt x="17272" y="9556"/>
                    </a:cubicBezTo>
                    <a:cubicBezTo>
                      <a:pt x="14925" y="7571"/>
                      <a:pt x="11354" y="6722"/>
                      <a:pt x="9240" y="6722"/>
                    </a:cubicBezTo>
                    <a:cubicBezTo>
                      <a:pt x="8235" y="6722"/>
                      <a:pt x="7559" y="6914"/>
                      <a:pt x="7502" y="7268"/>
                    </a:cubicBezTo>
                    <a:cubicBezTo>
                      <a:pt x="6788" y="11712"/>
                      <a:pt x="9820" y="16427"/>
                      <a:pt x="9820" y="16427"/>
                    </a:cubicBezTo>
                    <a:cubicBezTo>
                      <a:pt x="9719" y="16424"/>
                      <a:pt x="9619" y="16422"/>
                      <a:pt x="9518" y="16422"/>
                    </a:cubicBezTo>
                    <a:cubicBezTo>
                      <a:pt x="5513" y="16422"/>
                      <a:pt x="1643" y="18911"/>
                      <a:pt x="1936" y="19982"/>
                    </a:cubicBezTo>
                    <a:cubicBezTo>
                      <a:pt x="2920" y="23572"/>
                      <a:pt x="7626" y="25662"/>
                      <a:pt x="7626" y="25662"/>
                    </a:cubicBezTo>
                    <a:cubicBezTo>
                      <a:pt x="3989" y="27243"/>
                      <a:pt x="1" y="32676"/>
                      <a:pt x="1290" y="33550"/>
                    </a:cubicBezTo>
                    <a:cubicBezTo>
                      <a:pt x="4116" y="35461"/>
                      <a:pt x="9044" y="35902"/>
                      <a:pt x="9044" y="35902"/>
                    </a:cubicBezTo>
                    <a:cubicBezTo>
                      <a:pt x="7268" y="39093"/>
                      <a:pt x="7224" y="45603"/>
                      <a:pt x="8726" y="45699"/>
                    </a:cubicBezTo>
                    <a:cubicBezTo>
                      <a:pt x="8993" y="45716"/>
                      <a:pt x="9260" y="45724"/>
                      <a:pt x="9526" y="45724"/>
                    </a:cubicBezTo>
                    <a:cubicBezTo>
                      <a:pt x="13221" y="45724"/>
                      <a:pt x="16726" y="44215"/>
                      <a:pt x="16726" y="44215"/>
                    </a:cubicBezTo>
                    <a:cubicBezTo>
                      <a:pt x="16898" y="48226"/>
                      <a:pt x="19702" y="52226"/>
                      <a:pt x="20688" y="52226"/>
                    </a:cubicBezTo>
                    <a:cubicBezTo>
                      <a:pt x="20714" y="52226"/>
                      <a:pt x="20740" y="52223"/>
                      <a:pt x="20764" y="52217"/>
                    </a:cubicBezTo>
                    <a:cubicBezTo>
                      <a:pt x="24220" y="51360"/>
                      <a:pt x="28005" y="47880"/>
                      <a:pt x="28005" y="47880"/>
                    </a:cubicBezTo>
                    <a:cubicBezTo>
                      <a:pt x="29652" y="50276"/>
                      <a:pt x="34128" y="53015"/>
                      <a:pt x="35913" y="53015"/>
                    </a:cubicBezTo>
                    <a:cubicBezTo>
                      <a:pt x="36221" y="53015"/>
                      <a:pt x="36449" y="52933"/>
                      <a:pt x="36569" y="52754"/>
                    </a:cubicBezTo>
                    <a:cubicBezTo>
                      <a:pt x="38444" y="49941"/>
                      <a:pt x="38370" y="45144"/>
                      <a:pt x="38370" y="45143"/>
                    </a:cubicBezTo>
                    <a:lnTo>
                      <a:pt x="38370" y="45143"/>
                    </a:lnTo>
                    <a:cubicBezTo>
                      <a:pt x="39785" y="46033"/>
                      <a:pt x="43750" y="47047"/>
                      <a:pt x="45784" y="47047"/>
                    </a:cubicBezTo>
                    <a:cubicBezTo>
                      <a:pt x="46461" y="47047"/>
                      <a:pt x="46924" y="46935"/>
                      <a:pt x="47009" y="46669"/>
                    </a:cubicBezTo>
                    <a:cubicBezTo>
                      <a:pt x="48133" y="43166"/>
                      <a:pt x="46722" y="37648"/>
                      <a:pt x="46722" y="37648"/>
                    </a:cubicBezTo>
                    <a:lnTo>
                      <a:pt x="46722" y="37648"/>
                    </a:lnTo>
                    <a:cubicBezTo>
                      <a:pt x="47145" y="37687"/>
                      <a:pt x="47575" y="37706"/>
                      <a:pt x="48008" y="37706"/>
                    </a:cubicBezTo>
                    <a:cubicBezTo>
                      <a:pt x="52176" y="37706"/>
                      <a:pt x="56525" y="36007"/>
                      <a:pt x="56285" y="34888"/>
                    </a:cubicBezTo>
                    <a:cubicBezTo>
                      <a:pt x="55341" y="30484"/>
                      <a:pt x="51040" y="27949"/>
                      <a:pt x="51040" y="27949"/>
                    </a:cubicBezTo>
                    <a:cubicBezTo>
                      <a:pt x="55565" y="25201"/>
                      <a:pt x="56845" y="20013"/>
                      <a:pt x="56359" y="19309"/>
                    </a:cubicBezTo>
                    <a:cubicBezTo>
                      <a:pt x="54208" y="16192"/>
                      <a:pt x="48336" y="15495"/>
                      <a:pt x="48336" y="15495"/>
                    </a:cubicBezTo>
                    <a:cubicBezTo>
                      <a:pt x="49299" y="11742"/>
                      <a:pt x="48265" y="6225"/>
                      <a:pt x="47152" y="6125"/>
                    </a:cubicBezTo>
                    <a:cubicBezTo>
                      <a:pt x="46889" y="6101"/>
                      <a:pt x="46625" y="6090"/>
                      <a:pt x="46362" y="6090"/>
                    </a:cubicBezTo>
                    <a:cubicBezTo>
                      <a:pt x="42495" y="6090"/>
                      <a:pt x="38746" y="8476"/>
                      <a:pt x="38746" y="8476"/>
                    </a:cubicBezTo>
                    <a:cubicBezTo>
                      <a:pt x="38806" y="6123"/>
                      <a:pt x="36758" y="1"/>
                      <a:pt x="353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07" name="Google Shape;15607;p27"/>
              <p:cNvSpPr/>
              <p:nvPr/>
            </p:nvSpPr>
            <p:spPr>
              <a:xfrm rot="1271479">
                <a:off x="2043800" y="2229405"/>
                <a:ext cx="217046" cy="214591"/>
              </a:xfrm>
              <a:custGeom>
                <a:avLst/>
                <a:gdLst/>
                <a:ahLst/>
                <a:cxnLst/>
                <a:rect l="l" t="t" r="r" b="b"/>
                <a:pathLst>
                  <a:path w="13639" h="13482" extrusionOk="0">
                    <a:moveTo>
                      <a:pt x="8915" y="1"/>
                    </a:moveTo>
                    <a:cubicBezTo>
                      <a:pt x="6531" y="3083"/>
                      <a:pt x="7142" y="8501"/>
                      <a:pt x="7142" y="8501"/>
                    </a:cubicBezTo>
                    <a:cubicBezTo>
                      <a:pt x="5098" y="6774"/>
                      <a:pt x="2129" y="5905"/>
                      <a:pt x="0" y="5711"/>
                    </a:cubicBezTo>
                    <a:lnTo>
                      <a:pt x="0" y="5711"/>
                    </a:lnTo>
                    <a:cubicBezTo>
                      <a:pt x="2533" y="8718"/>
                      <a:pt x="5814" y="11123"/>
                      <a:pt x="8977" y="13481"/>
                    </a:cubicBezTo>
                    <a:cubicBezTo>
                      <a:pt x="10354" y="12249"/>
                      <a:pt x="11939" y="11246"/>
                      <a:pt x="13639" y="10497"/>
                    </a:cubicBezTo>
                    <a:cubicBezTo>
                      <a:pt x="11208" y="7496"/>
                      <a:pt x="9928" y="3750"/>
                      <a:pt x="8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08" name="Google Shape;15608;p27"/>
              <p:cNvSpPr/>
              <p:nvPr/>
            </p:nvSpPr>
            <p:spPr>
              <a:xfrm rot="1271479">
                <a:off x="1818667" y="2469776"/>
                <a:ext cx="201037" cy="165264"/>
              </a:xfrm>
              <a:custGeom>
                <a:avLst/>
                <a:gdLst/>
                <a:ahLst/>
                <a:cxnLst/>
                <a:rect l="l" t="t" r="r" b="b"/>
                <a:pathLst>
                  <a:path w="12633" h="10383" extrusionOk="0">
                    <a:moveTo>
                      <a:pt x="248" y="1"/>
                    </a:moveTo>
                    <a:lnTo>
                      <a:pt x="248" y="1"/>
                    </a:lnTo>
                    <a:cubicBezTo>
                      <a:pt x="1531" y="3250"/>
                      <a:pt x="5751" y="5125"/>
                      <a:pt x="5751" y="5125"/>
                    </a:cubicBezTo>
                    <a:cubicBezTo>
                      <a:pt x="3542" y="6087"/>
                      <a:pt x="1206" y="8466"/>
                      <a:pt x="0" y="10383"/>
                    </a:cubicBezTo>
                    <a:cubicBezTo>
                      <a:pt x="3854" y="9387"/>
                      <a:pt x="7612" y="8030"/>
                      <a:pt x="11383" y="6719"/>
                    </a:cubicBezTo>
                    <a:cubicBezTo>
                      <a:pt x="11520" y="4747"/>
                      <a:pt x="11961" y="2776"/>
                      <a:pt x="12633" y="954"/>
                    </a:cubicBezTo>
                    <a:lnTo>
                      <a:pt x="12633" y="954"/>
                    </a:lnTo>
                    <a:cubicBezTo>
                      <a:pt x="11706" y="975"/>
                      <a:pt x="10779" y="990"/>
                      <a:pt x="9853" y="990"/>
                    </a:cubicBezTo>
                    <a:cubicBezTo>
                      <a:pt x="6607" y="990"/>
                      <a:pt x="3378" y="803"/>
                      <a:pt x="2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09" name="Google Shape;15609;p27"/>
              <p:cNvSpPr/>
              <p:nvPr/>
            </p:nvSpPr>
            <p:spPr>
              <a:xfrm rot="1271479">
                <a:off x="2403186" y="2365849"/>
                <a:ext cx="194369" cy="207635"/>
              </a:xfrm>
              <a:custGeom>
                <a:avLst/>
                <a:gdLst/>
                <a:ahLst/>
                <a:cxnLst/>
                <a:rect l="l" t="t" r="r" b="b"/>
                <a:pathLst>
                  <a:path w="12214" h="13045" extrusionOk="0">
                    <a:moveTo>
                      <a:pt x="2344" y="0"/>
                    </a:moveTo>
                    <a:cubicBezTo>
                      <a:pt x="1400" y="2919"/>
                      <a:pt x="444" y="5827"/>
                      <a:pt x="49" y="8888"/>
                    </a:cubicBezTo>
                    <a:cubicBezTo>
                      <a:pt x="39" y="8957"/>
                      <a:pt x="23" y="9025"/>
                      <a:pt x="1" y="9091"/>
                    </a:cubicBezTo>
                    <a:cubicBezTo>
                      <a:pt x="2812" y="9644"/>
                      <a:pt x="5549" y="11061"/>
                      <a:pt x="7735" y="13045"/>
                    </a:cubicBezTo>
                    <a:cubicBezTo>
                      <a:pt x="9038" y="10211"/>
                      <a:pt x="10339" y="7377"/>
                      <a:pt x="12214" y="4935"/>
                    </a:cubicBezTo>
                    <a:cubicBezTo>
                      <a:pt x="12178" y="4935"/>
                      <a:pt x="12142" y="4935"/>
                      <a:pt x="12106" y="4935"/>
                    </a:cubicBezTo>
                    <a:cubicBezTo>
                      <a:pt x="8239" y="4935"/>
                      <a:pt x="4490" y="7318"/>
                      <a:pt x="4490" y="7318"/>
                    </a:cubicBezTo>
                    <a:cubicBezTo>
                      <a:pt x="4532" y="5604"/>
                      <a:pt x="3458" y="1891"/>
                      <a:pt x="2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10" name="Google Shape;15610;p27"/>
              <p:cNvSpPr/>
              <p:nvPr/>
            </p:nvSpPr>
            <p:spPr>
              <a:xfrm rot="1271479">
                <a:off x="2152760" y="2903541"/>
                <a:ext cx="184964" cy="227467"/>
              </a:xfrm>
              <a:custGeom>
                <a:avLst/>
                <a:gdLst/>
                <a:ahLst/>
                <a:cxnLst/>
                <a:rect l="l" t="t" r="r" b="b"/>
                <a:pathLst>
                  <a:path w="11623" h="14291" extrusionOk="0">
                    <a:moveTo>
                      <a:pt x="5761" y="0"/>
                    </a:moveTo>
                    <a:cubicBezTo>
                      <a:pt x="4396" y="985"/>
                      <a:pt x="2900" y="1788"/>
                      <a:pt x="1293" y="2363"/>
                    </a:cubicBezTo>
                    <a:cubicBezTo>
                      <a:pt x="870" y="2514"/>
                      <a:pt x="438" y="2648"/>
                      <a:pt x="1" y="2770"/>
                    </a:cubicBezTo>
                    <a:cubicBezTo>
                      <a:pt x="515" y="4345"/>
                      <a:pt x="1069" y="5906"/>
                      <a:pt x="1666" y="7454"/>
                    </a:cubicBezTo>
                    <a:cubicBezTo>
                      <a:pt x="2544" y="9720"/>
                      <a:pt x="3742" y="11962"/>
                      <a:pt x="4558" y="14290"/>
                    </a:cubicBezTo>
                    <a:cubicBezTo>
                      <a:pt x="6397" y="11470"/>
                      <a:pt x="6324" y="6735"/>
                      <a:pt x="6324" y="6735"/>
                    </a:cubicBezTo>
                    <a:lnTo>
                      <a:pt x="6324" y="6735"/>
                    </a:lnTo>
                    <a:cubicBezTo>
                      <a:pt x="7334" y="7372"/>
                      <a:pt x="9643" y="8070"/>
                      <a:pt x="11622" y="8417"/>
                    </a:cubicBezTo>
                    <a:cubicBezTo>
                      <a:pt x="9322" y="5887"/>
                      <a:pt x="7404" y="3005"/>
                      <a:pt x="57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11" name="Google Shape;15611;p27"/>
              <p:cNvSpPr/>
              <p:nvPr/>
            </p:nvSpPr>
            <p:spPr>
              <a:xfrm rot="1271479">
                <a:off x="2431535" y="2719191"/>
                <a:ext cx="194591" cy="211280"/>
              </a:xfrm>
              <a:custGeom>
                <a:avLst/>
                <a:gdLst/>
                <a:ahLst/>
                <a:cxnLst/>
                <a:rect l="l" t="t" r="r" b="b"/>
                <a:pathLst>
                  <a:path w="12228" h="13274" extrusionOk="0">
                    <a:moveTo>
                      <a:pt x="12228" y="1"/>
                    </a:moveTo>
                    <a:lnTo>
                      <a:pt x="12228" y="1"/>
                    </a:lnTo>
                    <a:cubicBezTo>
                      <a:pt x="8942" y="1214"/>
                      <a:pt x="5626" y="2337"/>
                      <a:pt x="2266" y="3318"/>
                    </a:cubicBezTo>
                    <a:cubicBezTo>
                      <a:pt x="2060" y="3479"/>
                      <a:pt x="1797" y="3561"/>
                      <a:pt x="1534" y="3561"/>
                    </a:cubicBezTo>
                    <a:cubicBezTo>
                      <a:pt x="1499" y="3561"/>
                      <a:pt x="1464" y="3560"/>
                      <a:pt x="1429" y="3557"/>
                    </a:cubicBezTo>
                    <a:cubicBezTo>
                      <a:pt x="1381" y="3571"/>
                      <a:pt x="1333" y="3583"/>
                      <a:pt x="1285" y="3597"/>
                    </a:cubicBezTo>
                    <a:cubicBezTo>
                      <a:pt x="1245" y="4586"/>
                      <a:pt x="1175" y="5572"/>
                      <a:pt x="1012" y="6549"/>
                    </a:cubicBezTo>
                    <a:cubicBezTo>
                      <a:pt x="821" y="7686"/>
                      <a:pt x="470" y="8759"/>
                      <a:pt x="1" y="9781"/>
                    </a:cubicBezTo>
                    <a:cubicBezTo>
                      <a:pt x="3986" y="11247"/>
                      <a:pt x="8029" y="12508"/>
                      <a:pt x="12199" y="13273"/>
                    </a:cubicBezTo>
                    <a:cubicBezTo>
                      <a:pt x="11088" y="9124"/>
                      <a:pt x="7054" y="6747"/>
                      <a:pt x="7054" y="6747"/>
                    </a:cubicBezTo>
                    <a:cubicBezTo>
                      <a:pt x="10097" y="4899"/>
                      <a:pt x="11671" y="1949"/>
                      <a:pt x="12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12" name="Google Shape;15612;p27"/>
              <p:cNvSpPr/>
              <p:nvPr/>
            </p:nvSpPr>
            <p:spPr>
              <a:xfrm rot="1271479">
                <a:off x="1803822" y="2773451"/>
                <a:ext cx="226880" cy="197926"/>
              </a:xfrm>
              <a:custGeom>
                <a:avLst/>
                <a:gdLst/>
                <a:ahLst/>
                <a:cxnLst/>
                <a:rect l="l" t="t" r="r" b="b"/>
                <a:pathLst>
                  <a:path w="14257" h="12435" extrusionOk="0">
                    <a:moveTo>
                      <a:pt x="8763" y="1"/>
                    </a:moveTo>
                    <a:cubicBezTo>
                      <a:pt x="5793" y="2292"/>
                      <a:pt x="2871" y="4645"/>
                      <a:pt x="1" y="7062"/>
                    </a:cubicBezTo>
                    <a:cubicBezTo>
                      <a:pt x="142" y="7267"/>
                      <a:pt x="309" y="7387"/>
                      <a:pt x="504" y="7400"/>
                    </a:cubicBezTo>
                    <a:cubicBezTo>
                      <a:pt x="772" y="7417"/>
                      <a:pt x="1040" y="7425"/>
                      <a:pt x="1308" y="7425"/>
                    </a:cubicBezTo>
                    <a:cubicBezTo>
                      <a:pt x="5000" y="7425"/>
                      <a:pt x="8504" y="5917"/>
                      <a:pt x="8504" y="5917"/>
                    </a:cubicBezTo>
                    <a:cubicBezTo>
                      <a:pt x="8611" y="8416"/>
                      <a:pt x="9740" y="10909"/>
                      <a:pt x="10814" y="12435"/>
                    </a:cubicBezTo>
                    <a:cubicBezTo>
                      <a:pt x="11902" y="9272"/>
                      <a:pt x="13051" y="6131"/>
                      <a:pt x="14257" y="3011"/>
                    </a:cubicBezTo>
                    <a:cubicBezTo>
                      <a:pt x="12207" y="2454"/>
                      <a:pt x="10307" y="1474"/>
                      <a:pt x="8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13" name="Google Shape;15613;p27"/>
              <p:cNvSpPr/>
              <p:nvPr/>
            </p:nvSpPr>
            <p:spPr>
              <a:xfrm rot="1271479">
                <a:off x="1846296" y="2382750"/>
                <a:ext cx="740221" cy="616284"/>
              </a:xfrm>
              <a:custGeom>
                <a:avLst/>
                <a:gdLst/>
                <a:ahLst/>
                <a:cxnLst/>
                <a:rect l="l" t="t" r="r" b="b"/>
                <a:pathLst>
                  <a:path w="46515" h="38719" extrusionOk="0">
                    <a:moveTo>
                      <a:pt x="24350" y="1"/>
                    </a:moveTo>
                    <a:cubicBezTo>
                      <a:pt x="19289" y="1"/>
                      <a:pt x="14009" y="2098"/>
                      <a:pt x="9261" y="6881"/>
                    </a:cubicBezTo>
                    <a:cubicBezTo>
                      <a:pt x="0" y="16215"/>
                      <a:pt x="4277" y="29356"/>
                      <a:pt x="12174" y="34990"/>
                    </a:cubicBezTo>
                    <a:cubicBezTo>
                      <a:pt x="15757" y="37546"/>
                      <a:pt x="19622" y="38719"/>
                      <a:pt x="23394" y="38719"/>
                    </a:cubicBezTo>
                    <a:cubicBezTo>
                      <a:pt x="28681" y="38719"/>
                      <a:pt x="33785" y="36414"/>
                      <a:pt x="37670" y="32383"/>
                    </a:cubicBezTo>
                    <a:cubicBezTo>
                      <a:pt x="43969" y="25850"/>
                      <a:pt x="46515" y="14053"/>
                      <a:pt x="38766" y="6309"/>
                    </a:cubicBezTo>
                    <a:cubicBezTo>
                      <a:pt x="34788" y="2334"/>
                      <a:pt x="29690" y="1"/>
                      <a:pt x="24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14" name="Google Shape;15614;p27"/>
              <p:cNvSpPr/>
              <p:nvPr/>
            </p:nvSpPr>
            <p:spPr>
              <a:xfrm rot="1271479">
                <a:off x="1909215" y="2386231"/>
                <a:ext cx="631770" cy="616029"/>
              </a:xfrm>
              <a:custGeom>
                <a:avLst/>
                <a:gdLst/>
                <a:ahLst/>
                <a:cxnLst/>
                <a:rect l="l" t="t" r="r" b="b"/>
                <a:pathLst>
                  <a:path w="39700" h="38703" extrusionOk="0">
                    <a:moveTo>
                      <a:pt x="20355" y="0"/>
                    </a:moveTo>
                    <a:cubicBezTo>
                      <a:pt x="19641" y="0"/>
                      <a:pt x="18927" y="42"/>
                      <a:pt x="18216" y="124"/>
                    </a:cubicBezTo>
                    <a:cubicBezTo>
                      <a:pt x="18772" y="2543"/>
                      <a:pt x="19121" y="5005"/>
                      <a:pt x="19485" y="7467"/>
                    </a:cubicBezTo>
                    <a:cubicBezTo>
                      <a:pt x="19592" y="8182"/>
                      <a:pt x="19069" y="8546"/>
                      <a:pt x="18505" y="8546"/>
                    </a:cubicBezTo>
                    <a:cubicBezTo>
                      <a:pt x="17966" y="8546"/>
                      <a:pt x="17388" y="8213"/>
                      <a:pt x="17288" y="7537"/>
                    </a:cubicBezTo>
                    <a:cubicBezTo>
                      <a:pt x="16936" y="5173"/>
                      <a:pt x="16593" y="2820"/>
                      <a:pt x="16050" y="510"/>
                    </a:cubicBezTo>
                    <a:cubicBezTo>
                      <a:pt x="14899" y="787"/>
                      <a:pt x="13774" y="1167"/>
                      <a:pt x="12692" y="1646"/>
                    </a:cubicBezTo>
                    <a:cubicBezTo>
                      <a:pt x="14261" y="4362"/>
                      <a:pt x="15689" y="7156"/>
                      <a:pt x="17065" y="9979"/>
                    </a:cubicBezTo>
                    <a:cubicBezTo>
                      <a:pt x="17494" y="10858"/>
                      <a:pt x="16724" y="11696"/>
                      <a:pt x="16007" y="11696"/>
                    </a:cubicBezTo>
                    <a:cubicBezTo>
                      <a:pt x="15694" y="11696"/>
                      <a:pt x="15391" y="11536"/>
                      <a:pt x="15202" y="11150"/>
                    </a:cubicBezTo>
                    <a:cubicBezTo>
                      <a:pt x="13796" y="8264"/>
                      <a:pt x="12336" y="5409"/>
                      <a:pt x="10727" y="2638"/>
                    </a:cubicBezTo>
                    <a:cubicBezTo>
                      <a:pt x="10018" y="3043"/>
                      <a:pt x="9332" y="3484"/>
                      <a:pt x="8669" y="3960"/>
                    </a:cubicBezTo>
                    <a:cubicBezTo>
                      <a:pt x="10418" y="6440"/>
                      <a:pt x="12214" y="8883"/>
                      <a:pt x="14117" y="11248"/>
                    </a:cubicBezTo>
                    <a:cubicBezTo>
                      <a:pt x="14753" y="12039"/>
                      <a:pt x="13971" y="12856"/>
                      <a:pt x="13155" y="12856"/>
                    </a:cubicBezTo>
                    <a:cubicBezTo>
                      <a:pt x="12831" y="12856"/>
                      <a:pt x="12501" y="12728"/>
                      <a:pt x="12253" y="12419"/>
                    </a:cubicBezTo>
                    <a:cubicBezTo>
                      <a:pt x="10400" y="10114"/>
                      <a:pt x="8647" y="7736"/>
                      <a:pt x="6940" y="5324"/>
                    </a:cubicBezTo>
                    <a:cubicBezTo>
                      <a:pt x="6378" y="5806"/>
                      <a:pt x="5819" y="6319"/>
                      <a:pt x="5269" y="6873"/>
                    </a:cubicBezTo>
                    <a:cubicBezTo>
                      <a:pt x="4733" y="7414"/>
                      <a:pt x="4228" y="7986"/>
                      <a:pt x="3756" y="8584"/>
                    </a:cubicBezTo>
                    <a:cubicBezTo>
                      <a:pt x="5645" y="9775"/>
                      <a:pt x="7551" y="10937"/>
                      <a:pt x="9476" y="12069"/>
                    </a:cubicBezTo>
                    <a:cubicBezTo>
                      <a:pt x="10507" y="12677"/>
                      <a:pt x="9914" y="14161"/>
                      <a:pt x="8966" y="14161"/>
                    </a:cubicBezTo>
                    <a:cubicBezTo>
                      <a:pt x="8795" y="14161"/>
                      <a:pt x="8613" y="14113"/>
                      <a:pt x="8426" y="14003"/>
                    </a:cubicBezTo>
                    <a:cubicBezTo>
                      <a:pt x="6433" y="12829"/>
                      <a:pt x="4457" y="11624"/>
                      <a:pt x="2501" y="10389"/>
                    </a:cubicBezTo>
                    <a:cubicBezTo>
                      <a:pt x="1824" y="11499"/>
                      <a:pt x="1277" y="12682"/>
                      <a:pt x="869" y="13915"/>
                    </a:cubicBezTo>
                    <a:cubicBezTo>
                      <a:pt x="2705" y="14530"/>
                      <a:pt x="4581" y="15032"/>
                      <a:pt x="6440" y="15580"/>
                    </a:cubicBezTo>
                    <a:cubicBezTo>
                      <a:pt x="7678" y="15945"/>
                      <a:pt x="7358" y="17768"/>
                      <a:pt x="6251" y="17768"/>
                    </a:cubicBezTo>
                    <a:cubicBezTo>
                      <a:pt x="6148" y="17768"/>
                      <a:pt x="6038" y="17753"/>
                      <a:pt x="5922" y="17718"/>
                    </a:cubicBezTo>
                    <a:cubicBezTo>
                      <a:pt x="4051" y="17167"/>
                      <a:pt x="2171" y="16650"/>
                      <a:pt x="323" y="16036"/>
                    </a:cubicBezTo>
                    <a:cubicBezTo>
                      <a:pt x="97" y="17244"/>
                      <a:pt x="1" y="18472"/>
                      <a:pt x="38" y="19700"/>
                    </a:cubicBezTo>
                    <a:cubicBezTo>
                      <a:pt x="860" y="19779"/>
                      <a:pt x="1686" y="19805"/>
                      <a:pt x="2515" y="19805"/>
                    </a:cubicBezTo>
                    <a:cubicBezTo>
                      <a:pt x="3198" y="19805"/>
                      <a:pt x="3883" y="19787"/>
                      <a:pt x="4571" y="19765"/>
                    </a:cubicBezTo>
                    <a:cubicBezTo>
                      <a:pt x="4585" y="19765"/>
                      <a:pt x="4599" y="19765"/>
                      <a:pt x="4613" y="19765"/>
                    </a:cubicBezTo>
                    <a:cubicBezTo>
                      <a:pt x="5989" y="19765"/>
                      <a:pt x="6043" y="21921"/>
                      <a:pt x="4641" y="21965"/>
                    </a:cubicBezTo>
                    <a:cubicBezTo>
                      <a:pt x="3953" y="21986"/>
                      <a:pt x="3266" y="22002"/>
                      <a:pt x="2581" y="22002"/>
                    </a:cubicBezTo>
                    <a:cubicBezTo>
                      <a:pt x="1797" y="22002"/>
                      <a:pt x="1016" y="21981"/>
                      <a:pt x="238" y="21921"/>
                    </a:cubicBezTo>
                    <a:lnTo>
                      <a:pt x="238" y="21921"/>
                    </a:lnTo>
                    <a:cubicBezTo>
                      <a:pt x="433" y="23190"/>
                      <a:pt x="754" y="24434"/>
                      <a:pt x="1196" y="25639"/>
                    </a:cubicBezTo>
                    <a:cubicBezTo>
                      <a:pt x="2801" y="25164"/>
                      <a:pt x="4371" y="24224"/>
                      <a:pt x="5791" y="23611"/>
                    </a:cubicBezTo>
                    <a:cubicBezTo>
                      <a:pt x="5941" y="23546"/>
                      <a:pt x="6083" y="23517"/>
                      <a:pt x="6214" y="23517"/>
                    </a:cubicBezTo>
                    <a:cubicBezTo>
                      <a:pt x="7215" y="23517"/>
                      <a:pt x="7579" y="25223"/>
                      <a:pt x="6442" y="25713"/>
                    </a:cubicBezTo>
                    <a:cubicBezTo>
                      <a:pt x="4988" y="26340"/>
                      <a:pt x="3535" y="27109"/>
                      <a:pt x="2029" y="27605"/>
                    </a:cubicBezTo>
                    <a:cubicBezTo>
                      <a:pt x="2620" y="28812"/>
                      <a:pt x="3329" y="29958"/>
                      <a:pt x="4146" y="31025"/>
                    </a:cubicBezTo>
                    <a:cubicBezTo>
                      <a:pt x="5524" y="29617"/>
                      <a:pt x="6984" y="28292"/>
                      <a:pt x="8519" y="27056"/>
                    </a:cubicBezTo>
                    <a:cubicBezTo>
                      <a:pt x="8722" y="26892"/>
                      <a:pt x="8927" y="26822"/>
                      <a:pt x="9119" y="26822"/>
                    </a:cubicBezTo>
                    <a:cubicBezTo>
                      <a:pt x="9972" y="26822"/>
                      <a:pt x="10578" y="28203"/>
                      <a:pt x="9690" y="28919"/>
                    </a:cubicBezTo>
                    <a:cubicBezTo>
                      <a:pt x="8235" y="30092"/>
                      <a:pt x="6869" y="31365"/>
                      <a:pt x="5574" y="32710"/>
                    </a:cubicBezTo>
                    <a:cubicBezTo>
                      <a:pt x="6383" y="33558"/>
                      <a:pt x="7256" y="34322"/>
                      <a:pt x="8181" y="34982"/>
                    </a:cubicBezTo>
                    <a:cubicBezTo>
                      <a:pt x="8481" y="35196"/>
                      <a:pt x="8783" y="35397"/>
                      <a:pt x="9086" y="35592"/>
                    </a:cubicBezTo>
                    <a:lnTo>
                      <a:pt x="10909" y="30734"/>
                    </a:lnTo>
                    <a:cubicBezTo>
                      <a:pt x="11108" y="30202"/>
                      <a:pt x="11581" y="29969"/>
                      <a:pt x="12038" y="29969"/>
                    </a:cubicBezTo>
                    <a:cubicBezTo>
                      <a:pt x="12706" y="29969"/>
                      <a:pt x="13342" y="30466"/>
                      <a:pt x="13047" y="31251"/>
                    </a:cubicBezTo>
                    <a:lnTo>
                      <a:pt x="11010" y="36684"/>
                    </a:lnTo>
                    <a:cubicBezTo>
                      <a:pt x="12215" y="37291"/>
                      <a:pt x="13482" y="37770"/>
                      <a:pt x="14787" y="38111"/>
                    </a:cubicBezTo>
                    <a:cubicBezTo>
                      <a:pt x="15007" y="36170"/>
                      <a:pt x="15156" y="34223"/>
                      <a:pt x="15298" y="32276"/>
                    </a:cubicBezTo>
                    <a:cubicBezTo>
                      <a:pt x="15351" y="31557"/>
                      <a:pt x="15956" y="31186"/>
                      <a:pt x="16519" y="31186"/>
                    </a:cubicBezTo>
                    <a:cubicBezTo>
                      <a:pt x="17052" y="31186"/>
                      <a:pt x="17547" y="31520"/>
                      <a:pt x="17496" y="32206"/>
                    </a:cubicBezTo>
                    <a:cubicBezTo>
                      <a:pt x="17342" y="34319"/>
                      <a:pt x="17172" y="36431"/>
                      <a:pt x="16935" y="38537"/>
                    </a:cubicBezTo>
                    <a:cubicBezTo>
                      <a:pt x="17749" y="38647"/>
                      <a:pt x="18569" y="38703"/>
                      <a:pt x="19389" y="38703"/>
                    </a:cubicBezTo>
                    <a:cubicBezTo>
                      <a:pt x="20042" y="38703"/>
                      <a:pt x="20695" y="38667"/>
                      <a:pt x="21346" y="38597"/>
                    </a:cubicBezTo>
                    <a:cubicBezTo>
                      <a:pt x="20845" y="36495"/>
                      <a:pt x="20248" y="34418"/>
                      <a:pt x="19717" y="32320"/>
                    </a:cubicBezTo>
                    <a:cubicBezTo>
                      <a:pt x="19505" y="31480"/>
                      <a:pt x="20211" y="30909"/>
                      <a:pt x="20870" y="30909"/>
                    </a:cubicBezTo>
                    <a:cubicBezTo>
                      <a:pt x="21287" y="30909"/>
                      <a:pt x="21685" y="31137"/>
                      <a:pt x="21819" y="31668"/>
                    </a:cubicBezTo>
                    <a:cubicBezTo>
                      <a:pt x="22372" y="33862"/>
                      <a:pt x="23002" y="36033"/>
                      <a:pt x="23516" y="38233"/>
                    </a:cubicBezTo>
                    <a:cubicBezTo>
                      <a:pt x="25233" y="37841"/>
                      <a:pt x="26898" y="37204"/>
                      <a:pt x="28473" y="36352"/>
                    </a:cubicBezTo>
                    <a:cubicBezTo>
                      <a:pt x="27108" y="34366"/>
                      <a:pt x="25825" y="32323"/>
                      <a:pt x="24360" y="30406"/>
                    </a:cubicBezTo>
                    <a:cubicBezTo>
                      <a:pt x="23746" y="29602"/>
                      <a:pt x="24521" y="28783"/>
                      <a:pt x="25326" y="28783"/>
                    </a:cubicBezTo>
                    <a:cubicBezTo>
                      <a:pt x="25651" y="28783"/>
                      <a:pt x="25980" y="28916"/>
                      <a:pt x="26225" y="29236"/>
                    </a:cubicBezTo>
                    <a:cubicBezTo>
                      <a:pt x="27694" y="31160"/>
                      <a:pt x="28979" y="33209"/>
                      <a:pt x="30350" y="35201"/>
                    </a:cubicBezTo>
                    <a:cubicBezTo>
                      <a:pt x="31550" y="34374"/>
                      <a:pt x="32666" y="33427"/>
                      <a:pt x="33678" y="32376"/>
                    </a:cubicBezTo>
                    <a:cubicBezTo>
                      <a:pt x="33811" y="32238"/>
                      <a:pt x="33940" y="32094"/>
                      <a:pt x="34071" y="31951"/>
                    </a:cubicBezTo>
                    <a:cubicBezTo>
                      <a:pt x="31705" y="30379"/>
                      <a:pt x="29396" y="28723"/>
                      <a:pt x="27002" y="27192"/>
                    </a:cubicBezTo>
                    <a:cubicBezTo>
                      <a:pt x="26006" y="26554"/>
                      <a:pt x="26581" y="25083"/>
                      <a:pt x="27499" y="25083"/>
                    </a:cubicBezTo>
                    <a:cubicBezTo>
                      <a:pt x="27674" y="25083"/>
                      <a:pt x="27861" y="25136"/>
                      <a:pt x="28052" y="25259"/>
                    </a:cubicBezTo>
                    <a:cubicBezTo>
                      <a:pt x="30561" y="26863"/>
                      <a:pt x="32977" y="28604"/>
                      <a:pt x="35463" y="30240"/>
                    </a:cubicBezTo>
                    <a:cubicBezTo>
                      <a:pt x="36640" y="28621"/>
                      <a:pt x="37590" y="26847"/>
                      <a:pt x="38285" y="24971"/>
                    </a:cubicBezTo>
                    <a:cubicBezTo>
                      <a:pt x="35152" y="24492"/>
                      <a:pt x="32025" y="23990"/>
                      <a:pt x="28955" y="23183"/>
                    </a:cubicBezTo>
                    <a:cubicBezTo>
                      <a:pt x="27691" y="22850"/>
                      <a:pt x="28031" y="21002"/>
                      <a:pt x="29169" y="21002"/>
                    </a:cubicBezTo>
                    <a:cubicBezTo>
                      <a:pt x="29264" y="21002"/>
                      <a:pt x="29365" y="21015"/>
                      <a:pt x="29471" y="21043"/>
                    </a:cubicBezTo>
                    <a:cubicBezTo>
                      <a:pt x="32589" y="21863"/>
                      <a:pt x="35766" y="22369"/>
                      <a:pt x="38948" y="22854"/>
                    </a:cubicBezTo>
                    <a:cubicBezTo>
                      <a:pt x="39489" y="20746"/>
                      <a:pt x="39700" y="18555"/>
                      <a:pt x="39504" y="16392"/>
                    </a:cubicBezTo>
                    <a:lnTo>
                      <a:pt x="39504" y="16392"/>
                    </a:lnTo>
                    <a:cubicBezTo>
                      <a:pt x="37122" y="16873"/>
                      <a:pt x="34742" y="17356"/>
                      <a:pt x="32360" y="17839"/>
                    </a:cubicBezTo>
                    <a:cubicBezTo>
                      <a:pt x="32273" y="17857"/>
                      <a:pt x="32190" y="17865"/>
                      <a:pt x="32109" y="17865"/>
                    </a:cubicBezTo>
                    <a:cubicBezTo>
                      <a:pt x="30907" y="17865"/>
                      <a:pt x="30411" y="16004"/>
                      <a:pt x="31708" y="15739"/>
                    </a:cubicBezTo>
                    <a:cubicBezTo>
                      <a:pt x="34194" y="15231"/>
                      <a:pt x="36680" y="14726"/>
                      <a:pt x="39168" y="14225"/>
                    </a:cubicBezTo>
                    <a:cubicBezTo>
                      <a:pt x="38812" y="12627"/>
                      <a:pt x="38211" y="11093"/>
                      <a:pt x="37387" y="9677"/>
                    </a:cubicBezTo>
                    <a:cubicBezTo>
                      <a:pt x="35750" y="10529"/>
                      <a:pt x="34102" y="11361"/>
                      <a:pt x="32444" y="12172"/>
                    </a:cubicBezTo>
                    <a:cubicBezTo>
                      <a:pt x="32267" y="12258"/>
                      <a:pt x="32093" y="12296"/>
                      <a:pt x="31926" y="12296"/>
                    </a:cubicBezTo>
                    <a:cubicBezTo>
                      <a:pt x="30900" y="12296"/>
                      <a:pt x="30182" y="10846"/>
                      <a:pt x="31273" y="10308"/>
                    </a:cubicBezTo>
                    <a:cubicBezTo>
                      <a:pt x="32906" y="9506"/>
                      <a:pt x="34533" y="8691"/>
                      <a:pt x="36146" y="7851"/>
                    </a:cubicBezTo>
                    <a:cubicBezTo>
                      <a:pt x="35720" y="7308"/>
                      <a:pt x="35262" y="6791"/>
                      <a:pt x="34775" y="6302"/>
                    </a:cubicBezTo>
                    <a:cubicBezTo>
                      <a:pt x="34008" y="5537"/>
                      <a:pt x="33190" y="4826"/>
                      <a:pt x="32326" y="4174"/>
                    </a:cubicBezTo>
                    <a:cubicBezTo>
                      <a:pt x="32319" y="4184"/>
                      <a:pt x="32313" y="4196"/>
                      <a:pt x="32305" y="4206"/>
                    </a:cubicBezTo>
                    <a:cubicBezTo>
                      <a:pt x="30841" y="6110"/>
                      <a:pt x="29418" y="8045"/>
                      <a:pt x="27894" y="9901"/>
                    </a:cubicBezTo>
                    <a:cubicBezTo>
                      <a:pt x="27673" y="10170"/>
                      <a:pt x="27410" y="10282"/>
                      <a:pt x="27152" y="10282"/>
                    </a:cubicBezTo>
                    <a:cubicBezTo>
                      <a:pt x="26359" y="10282"/>
                      <a:pt x="25614" y="9219"/>
                      <a:pt x="26289" y="8396"/>
                    </a:cubicBezTo>
                    <a:cubicBezTo>
                      <a:pt x="27750" y="6618"/>
                      <a:pt x="29117" y="4770"/>
                      <a:pt x="30516" y="2944"/>
                    </a:cubicBezTo>
                    <a:cubicBezTo>
                      <a:pt x="28682" y="1823"/>
                      <a:pt x="26717" y="1000"/>
                      <a:pt x="24677" y="513"/>
                    </a:cubicBezTo>
                    <a:cubicBezTo>
                      <a:pt x="24545" y="2678"/>
                      <a:pt x="24300" y="4832"/>
                      <a:pt x="23917" y="6977"/>
                    </a:cubicBezTo>
                    <a:cubicBezTo>
                      <a:pt x="23815" y="7549"/>
                      <a:pt x="23396" y="7799"/>
                      <a:pt x="22954" y="7799"/>
                    </a:cubicBezTo>
                    <a:cubicBezTo>
                      <a:pt x="22317" y="7799"/>
                      <a:pt x="21631" y="7281"/>
                      <a:pt x="21778" y="6460"/>
                    </a:cubicBezTo>
                    <a:cubicBezTo>
                      <a:pt x="22154" y="4354"/>
                      <a:pt x="22382" y="2247"/>
                      <a:pt x="22501" y="126"/>
                    </a:cubicBezTo>
                    <a:cubicBezTo>
                      <a:pt x="21788" y="42"/>
                      <a:pt x="21072" y="0"/>
                      <a:pt x="20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15" name="Google Shape;15615;p27"/>
              <p:cNvSpPr/>
              <p:nvPr/>
            </p:nvSpPr>
            <p:spPr>
              <a:xfrm rot="1271479">
                <a:off x="1916348" y="2440404"/>
                <a:ext cx="603173" cy="502160"/>
              </a:xfrm>
              <a:custGeom>
                <a:avLst/>
                <a:gdLst/>
                <a:ahLst/>
                <a:cxnLst/>
                <a:rect l="l" t="t" r="r" b="b"/>
                <a:pathLst>
                  <a:path w="37903" h="31549" extrusionOk="0">
                    <a:moveTo>
                      <a:pt x="19841" y="1"/>
                    </a:moveTo>
                    <a:cubicBezTo>
                      <a:pt x="15717" y="1"/>
                      <a:pt x="11416" y="1710"/>
                      <a:pt x="7548" y="5608"/>
                    </a:cubicBezTo>
                    <a:cubicBezTo>
                      <a:pt x="1" y="13212"/>
                      <a:pt x="3485" y="23920"/>
                      <a:pt x="9920" y="28510"/>
                    </a:cubicBezTo>
                    <a:cubicBezTo>
                      <a:pt x="12840" y="30593"/>
                      <a:pt x="15990" y="31549"/>
                      <a:pt x="19063" y="31549"/>
                    </a:cubicBezTo>
                    <a:cubicBezTo>
                      <a:pt x="23372" y="31549"/>
                      <a:pt x="27530" y="29670"/>
                      <a:pt x="30695" y="26387"/>
                    </a:cubicBezTo>
                    <a:cubicBezTo>
                      <a:pt x="35828" y="21063"/>
                      <a:pt x="37902" y="11450"/>
                      <a:pt x="31587" y="5142"/>
                    </a:cubicBezTo>
                    <a:cubicBezTo>
                      <a:pt x="28346" y="1903"/>
                      <a:pt x="24192" y="1"/>
                      <a:pt x="198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16" name="Google Shape;15616;p27"/>
              <p:cNvSpPr/>
              <p:nvPr/>
            </p:nvSpPr>
            <p:spPr>
              <a:xfrm rot="1271479">
                <a:off x="2192259" y="2260208"/>
                <a:ext cx="22995" cy="89039"/>
              </a:xfrm>
              <a:custGeom>
                <a:avLst/>
                <a:gdLst/>
                <a:ahLst/>
                <a:cxnLst/>
                <a:rect l="l" t="t" r="r" b="b"/>
                <a:pathLst>
                  <a:path w="1445" h="5594" extrusionOk="0">
                    <a:moveTo>
                      <a:pt x="274" y="1"/>
                    </a:moveTo>
                    <a:cubicBezTo>
                      <a:pt x="137" y="1"/>
                      <a:pt x="0" y="89"/>
                      <a:pt x="1" y="266"/>
                    </a:cubicBezTo>
                    <a:lnTo>
                      <a:pt x="1" y="268"/>
                    </a:lnTo>
                    <a:cubicBezTo>
                      <a:pt x="15" y="2013"/>
                      <a:pt x="301" y="3746"/>
                      <a:pt x="847" y="5403"/>
                    </a:cubicBezTo>
                    <a:cubicBezTo>
                      <a:pt x="891" y="5536"/>
                      <a:pt x="1001" y="5594"/>
                      <a:pt x="1111" y="5594"/>
                    </a:cubicBezTo>
                    <a:cubicBezTo>
                      <a:pt x="1278" y="5594"/>
                      <a:pt x="1444" y="5461"/>
                      <a:pt x="1378" y="5258"/>
                    </a:cubicBezTo>
                    <a:cubicBezTo>
                      <a:pt x="845" y="3647"/>
                      <a:pt x="567" y="1964"/>
                      <a:pt x="552" y="266"/>
                    </a:cubicBezTo>
                    <a:cubicBezTo>
                      <a:pt x="550" y="89"/>
                      <a:pt x="411" y="1"/>
                      <a:pt x="27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17" name="Google Shape;15617;p27"/>
              <p:cNvSpPr/>
              <p:nvPr/>
            </p:nvSpPr>
            <p:spPr>
              <a:xfrm rot="1271479">
                <a:off x="2233777" y="2265017"/>
                <a:ext cx="29106" cy="19084"/>
              </a:xfrm>
              <a:custGeom>
                <a:avLst/>
                <a:gdLst/>
                <a:ahLst/>
                <a:cxnLst/>
                <a:rect l="l" t="t" r="r" b="b"/>
                <a:pathLst>
                  <a:path w="1829" h="1199" extrusionOk="0">
                    <a:moveTo>
                      <a:pt x="440" y="0"/>
                    </a:moveTo>
                    <a:cubicBezTo>
                      <a:pt x="177" y="0"/>
                      <a:pt x="0" y="377"/>
                      <a:pt x="281" y="501"/>
                    </a:cubicBezTo>
                    <a:cubicBezTo>
                      <a:pt x="633" y="654"/>
                      <a:pt x="955" y="864"/>
                      <a:pt x="1236" y="1123"/>
                    </a:cubicBezTo>
                    <a:cubicBezTo>
                      <a:pt x="1294" y="1176"/>
                      <a:pt x="1358" y="1198"/>
                      <a:pt x="1420" y="1198"/>
                    </a:cubicBezTo>
                    <a:cubicBezTo>
                      <a:pt x="1637" y="1198"/>
                      <a:pt x="1829" y="923"/>
                      <a:pt x="1626" y="735"/>
                    </a:cubicBezTo>
                    <a:cubicBezTo>
                      <a:pt x="1312" y="441"/>
                      <a:pt x="952" y="201"/>
                      <a:pt x="560" y="27"/>
                    </a:cubicBezTo>
                    <a:cubicBezTo>
                      <a:pt x="519" y="8"/>
                      <a:pt x="478" y="0"/>
                      <a:pt x="4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18" name="Google Shape;15618;p27"/>
              <p:cNvSpPr/>
              <p:nvPr/>
            </p:nvSpPr>
            <p:spPr>
              <a:xfrm rot="1271479">
                <a:off x="2250767" y="2296258"/>
                <a:ext cx="46754" cy="46748"/>
              </a:xfrm>
              <a:custGeom>
                <a:avLst/>
                <a:gdLst/>
                <a:ahLst/>
                <a:cxnLst/>
                <a:rect l="l" t="t" r="r" b="b"/>
                <a:pathLst>
                  <a:path w="2938" h="2937" extrusionOk="0">
                    <a:moveTo>
                      <a:pt x="362" y="0"/>
                    </a:moveTo>
                    <a:cubicBezTo>
                      <a:pt x="146" y="0"/>
                      <a:pt x="0" y="355"/>
                      <a:pt x="230" y="529"/>
                    </a:cubicBezTo>
                    <a:cubicBezTo>
                      <a:pt x="1057" y="1162"/>
                      <a:pt x="1766" y="1933"/>
                      <a:pt x="2329" y="2809"/>
                    </a:cubicBezTo>
                    <a:cubicBezTo>
                      <a:pt x="2387" y="2899"/>
                      <a:pt x="2471" y="2936"/>
                      <a:pt x="2554" y="2936"/>
                    </a:cubicBezTo>
                    <a:cubicBezTo>
                      <a:pt x="2747" y="2936"/>
                      <a:pt x="2937" y="2739"/>
                      <a:pt x="2804" y="2531"/>
                    </a:cubicBezTo>
                    <a:cubicBezTo>
                      <a:pt x="2189" y="1577"/>
                      <a:pt x="1411" y="739"/>
                      <a:pt x="507" y="54"/>
                    </a:cubicBezTo>
                    <a:cubicBezTo>
                      <a:pt x="457" y="17"/>
                      <a:pt x="408" y="0"/>
                      <a:pt x="36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19" name="Google Shape;15619;p27"/>
              <p:cNvSpPr/>
              <p:nvPr/>
            </p:nvSpPr>
            <p:spPr>
              <a:xfrm rot="1271479">
                <a:off x="2357906" y="2330914"/>
                <a:ext cx="62047" cy="49215"/>
              </a:xfrm>
              <a:custGeom>
                <a:avLst/>
                <a:gdLst/>
                <a:ahLst/>
                <a:cxnLst/>
                <a:rect l="l" t="t" r="r" b="b"/>
                <a:pathLst>
                  <a:path w="3899" h="3092" extrusionOk="0">
                    <a:moveTo>
                      <a:pt x="3507" y="0"/>
                    </a:moveTo>
                    <a:cubicBezTo>
                      <a:pt x="3463" y="0"/>
                      <a:pt x="3415" y="13"/>
                      <a:pt x="3368" y="42"/>
                    </a:cubicBezTo>
                    <a:cubicBezTo>
                      <a:pt x="2197" y="754"/>
                      <a:pt x="1127" y="1622"/>
                      <a:pt x="187" y="2619"/>
                    </a:cubicBezTo>
                    <a:cubicBezTo>
                      <a:pt x="1" y="2816"/>
                      <a:pt x="187" y="3092"/>
                      <a:pt x="394" y="3092"/>
                    </a:cubicBezTo>
                    <a:cubicBezTo>
                      <a:pt x="456" y="3092"/>
                      <a:pt x="520" y="3067"/>
                      <a:pt x="577" y="3007"/>
                    </a:cubicBezTo>
                    <a:cubicBezTo>
                      <a:pt x="1482" y="2044"/>
                      <a:pt x="2516" y="1206"/>
                      <a:pt x="3645" y="517"/>
                    </a:cubicBezTo>
                    <a:cubicBezTo>
                      <a:pt x="3899" y="362"/>
                      <a:pt x="3743" y="0"/>
                      <a:pt x="350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20" name="Google Shape;15620;p27"/>
              <p:cNvSpPr/>
              <p:nvPr/>
            </p:nvSpPr>
            <p:spPr>
              <a:xfrm rot="1271479">
                <a:off x="2429287" y="2335305"/>
                <a:ext cx="26608" cy="14612"/>
              </a:xfrm>
              <a:custGeom>
                <a:avLst/>
                <a:gdLst/>
                <a:ahLst/>
                <a:cxnLst/>
                <a:rect l="l" t="t" r="r" b="b"/>
                <a:pathLst>
                  <a:path w="1672" h="918" extrusionOk="0">
                    <a:moveTo>
                      <a:pt x="1321" y="1"/>
                    </a:moveTo>
                    <a:cubicBezTo>
                      <a:pt x="1292" y="1"/>
                      <a:pt x="1260" y="6"/>
                      <a:pt x="1227" y="18"/>
                    </a:cubicBezTo>
                    <a:cubicBezTo>
                      <a:pt x="904" y="135"/>
                      <a:pt x="588" y="266"/>
                      <a:pt x="277" y="413"/>
                    </a:cubicBezTo>
                    <a:cubicBezTo>
                      <a:pt x="1" y="544"/>
                      <a:pt x="172" y="917"/>
                      <a:pt x="430" y="917"/>
                    </a:cubicBezTo>
                    <a:cubicBezTo>
                      <a:pt x="470" y="917"/>
                      <a:pt x="512" y="908"/>
                      <a:pt x="555" y="888"/>
                    </a:cubicBezTo>
                    <a:lnTo>
                      <a:pt x="555" y="889"/>
                    </a:lnTo>
                    <a:cubicBezTo>
                      <a:pt x="822" y="762"/>
                      <a:pt x="1095" y="649"/>
                      <a:pt x="1374" y="549"/>
                    </a:cubicBezTo>
                    <a:cubicBezTo>
                      <a:pt x="1671" y="442"/>
                      <a:pt x="1585" y="1"/>
                      <a:pt x="1321"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21" name="Google Shape;15621;p27"/>
              <p:cNvSpPr/>
              <p:nvPr/>
            </p:nvSpPr>
            <p:spPr>
              <a:xfrm rot="1271479">
                <a:off x="2012045" y="2298725"/>
                <a:ext cx="11617" cy="26549"/>
              </a:xfrm>
              <a:custGeom>
                <a:avLst/>
                <a:gdLst/>
                <a:ahLst/>
                <a:cxnLst/>
                <a:rect l="l" t="t" r="r" b="b"/>
                <a:pathLst>
                  <a:path w="730" h="1668" extrusionOk="0">
                    <a:moveTo>
                      <a:pt x="337" y="0"/>
                    </a:moveTo>
                    <a:cubicBezTo>
                      <a:pt x="177" y="0"/>
                      <a:pt x="1" y="137"/>
                      <a:pt x="37" y="345"/>
                    </a:cubicBezTo>
                    <a:cubicBezTo>
                      <a:pt x="97" y="696"/>
                      <a:pt x="140" y="1049"/>
                      <a:pt x="166" y="1403"/>
                    </a:cubicBezTo>
                    <a:cubicBezTo>
                      <a:pt x="179" y="1579"/>
                      <a:pt x="324" y="1667"/>
                      <a:pt x="461" y="1667"/>
                    </a:cubicBezTo>
                    <a:cubicBezTo>
                      <a:pt x="599" y="1667"/>
                      <a:pt x="729" y="1580"/>
                      <a:pt x="716" y="1403"/>
                    </a:cubicBezTo>
                    <a:cubicBezTo>
                      <a:pt x="686" y="1000"/>
                      <a:pt x="636" y="598"/>
                      <a:pt x="566" y="200"/>
                    </a:cubicBezTo>
                    <a:cubicBezTo>
                      <a:pt x="542" y="61"/>
                      <a:pt x="443" y="0"/>
                      <a:pt x="33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22" name="Google Shape;15622;p27"/>
              <p:cNvSpPr/>
              <p:nvPr/>
            </p:nvSpPr>
            <p:spPr>
              <a:xfrm rot="1271479">
                <a:off x="1995530" y="2336899"/>
                <a:ext cx="34485" cy="68697"/>
              </a:xfrm>
              <a:custGeom>
                <a:avLst/>
                <a:gdLst/>
                <a:ahLst/>
                <a:cxnLst/>
                <a:rect l="l" t="t" r="r" b="b"/>
                <a:pathLst>
                  <a:path w="2167" h="4316" extrusionOk="0">
                    <a:moveTo>
                      <a:pt x="335" y="0"/>
                    </a:moveTo>
                    <a:cubicBezTo>
                      <a:pt x="172" y="0"/>
                      <a:pt x="1" y="135"/>
                      <a:pt x="55" y="343"/>
                    </a:cubicBezTo>
                    <a:lnTo>
                      <a:pt x="54" y="341"/>
                    </a:lnTo>
                    <a:lnTo>
                      <a:pt x="54" y="341"/>
                    </a:lnTo>
                    <a:cubicBezTo>
                      <a:pt x="402" y="1678"/>
                      <a:pt x="913" y="2967"/>
                      <a:pt x="1574" y="4179"/>
                    </a:cubicBezTo>
                    <a:cubicBezTo>
                      <a:pt x="1627" y="4275"/>
                      <a:pt x="1709" y="4315"/>
                      <a:pt x="1792" y="4315"/>
                    </a:cubicBezTo>
                    <a:cubicBezTo>
                      <a:pt x="1977" y="4315"/>
                      <a:pt x="2167" y="4117"/>
                      <a:pt x="2050" y="3902"/>
                    </a:cubicBezTo>
                    <a:cubicBezTo>
                      <a:pt x="1412" y="2730"/>
                      <a:pt x="920" y="1486"/>
                      <a:pt x="585" y="196"/>
                    </a:cubicBezTo>
                    <a:cubicBezTo>
                      <a:pt x="549" y="59"/>
                      <a:pt x="444" y="0"/>
                      <a:pt x="335"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23" name="Google Shape;15623;p27"/>
              <p:cNvSpPr/>
              <p:nvPr/>
            </p:nvSpPr>
            <p:spPr>
              <a:xfrm rot="1271479">
                <a:off x="1887115" y="2422182"/>
                <a:ext cx="30045" cy="16124"/>
              </a:xfrm>
              <a:custGeom>
                <a:avLst/>
                <a:gdLst/>
                <a:ahLst/>
                <a:cxnLst/>
                <a:rect l="l" t="t" r="r" b="b"/>
                <a:pathLst>
                  <a:path w="1888" h="1013" extrusionOk="0">
                    <a:moveTo>
                      <a:pt x="1453" y="1"/>
                    </a:moveTo>
                    <a:cubicBezTo>
                      <a:pt x="1413" y="1"/>
                      <a:pt x="1372" y="9"/>
                      <a:pt x="1330" y="28"/>
                    </a:cubicBezTo>
                    <a:lnTo>
                      <a:pt x="280" y="510"/>
                    </a:lnTo>
                    <a:cubicBezTo>
                      <a:pt x="0" y="637"/>
                      <a:pt x="175" y="1012"/>
                      <a:pt x="435" y="1012"/>
                    </a:cubicBezTo>
                    <a:cubicBezTo>
                      <a:pt x="474" y="1012"/>
                      <a:pt x="515" y="1004"/>
                      <a:pt x="557" y="985"/>
                    </a:cubicBezTo>
                    <a:lnTo>
                      <a:pt x="1608" y="503"/>
                    </a:lnTo>
                    <a:cubicBezTo>
                      <a:pt x="1887" y="374"/>
                      <a:pt x="1713" y="1"/>
                      <a:pt x="145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24" name="Google Shape;15624;p27"/>
              <p:cNvSpPr/>
              <p:nvPr/>
            </p:nvSpPr>
            <p:spPr>
              <a:xfrm rot="1271479">
                <a:off x="1928509" y="2424160"/>
                <a:ext cx="53104" cy="18925"/>
              </a:xfrm>
              <a:custGeom>
                <a:avLst/>
                <a:gdLst/>
                <a:ahLst/>
                <a:cxnLst/>
                <a:rect l="l" t="t" r="r" b="b"/>
                <a:pathLst>
                  <a:path w="3337" h="1189" extrusionOk="0">
                    <a:moveTo>
                      <a:pt x="2924" y="1"/>
                    </a:moveTo>
                    <a:cubicBezTo>
                      <a:pt x="2905" y="1"/>
                      <a:pt x="2886" y="2"/>
                      <a:pt x="2865" y="6"/>
                    </a:cubicBezTo>
                    <a:cubicBezTo>
                      <a:pt x="2001" y="171"/>
                      <a:pt x="1147" y="384"/>
                      <a:pt x="306" y="644"/>
                    </a:cubicBezTo>
                    <a:cubicBezTo>
                      <a:pt x="0" y="739"/>
                      <a:pt x="93" y="1189"/>
                      <a:pt x="368" y="1189"/>
                    </a:cubicBezTo>
                    <a:cubicBezTo>
                      <a:pt x="395" y="1189"/>
                      <a:pt x="423" y="1185"/>
                      <a:pt x="453" y="1175"/>
                    </a:cubicBezTo>
                    <a:cubicBezTo>
                      <a:pt x="1293" y="915"/>
                      <a:pt x="2148" y="701"/>
                      <a:pt x="3010" y="536"/>
                    </a:cubicBezTo>
                    <a:cubicBezTo>
                      <a:pt x="3337" y="474"/>
                      <a:pt x="3226" y="1"/>
                      <a:pt x="292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25" name="Google Shape;15625;p27"/>
              <p:cNvSpPr/>
              <p:nvPr/>
            </p:nvSpPr>
            <p:spPr>
              <a:xfrm rot="1271479">
                <a:off x="1817190" y="2657809"/>
                <a:ext cx="56255" cy="17079"/>
              </a:xfrm>
              <a:custGeom>
                <a:avLst/>
                <a:gdLst/>
                <a:ahLst/>
                <a:cxnLst/>
                <a:rect l="l" t="t" r="r" b="b"/>
                <a:pathLst>
                  <a:path w="3535" h="1073" extrusionOk="0">
                    <a:moveTo>
                      <a:pt x="400" y="1"/>
                    </a:moveTo>
                    <a:cubicBezTo>
                      <a:pt x="105" y="1"/>
                      <a:pt x="0" y="465"/>
                      <a:pt x="322" y="539"/>
                    </a:cubicBezTo>
                    <a:cubicBezTo>
                      <a:pt x="1228" y="748"/>
                      <a:pt x="2139" y="923"/>
                      <a:pt x="3057" y="1069"/>
                    </a:cubicBezTo>
                    <a:cubicBezTo>
                      <a:pt x="3073" y="1071"/>
                      <a:pt x="3089" y="1073"/>
                      <a:pt x="3105" y="1073"/>
                    </a:cubicBezTo>
                    <a:cubicBezTo>
                      <a:pt x="3415" y="1073"/>
                      <a:pt x="3535" y="590"/>
                      <a:pt x="3202" y="538"/>
                    </a:cubicBezTo>
                    <a:cubicBezTo>
                      <a:pt x="2284" y="394"/>
                      <a:pt x="1373" y="217"/>
                      <a:pt x="468" y="8"/>
                    </a:cubicBezTo>
                    <a:cubicBezTo>
                      <a:pt x="444" y="3"/>
                      <a:pt x="421" y="1"/>
                      <a:pt x="40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26" name="Google Shape;15626;p27"/>
              <p:cNvSpPr/>
              <p:nvPr/>
            </p:nvSpPr>
            <p:spPr>
              <a:xfrm rot="1271479">
                <a:off x="1847598" y="2723567"/>
                <a:ext cx="23457" cy="62649"/>
              </a:xfrm>
              <a:custGeom>
                <a:avLst/>
                <a:gdLst/>
                <a:ahLst/>
                <a:cxnLst/>
                <a:rect l="l" t="t" r="r" b="b"/>
                <a:pathLst>
                  <a:path w="1474" h="3936" extrusionOk="0">
                    <a:moveTo>
                      <a:pt x="1140" y="0"/>
                    </a:moveTo>
                    <a:cubicBezTo>
                      <a:pt x="1030" y="0"/>
                      <a:pt x="919" y="58"/>
                      <a:pt x="874" y="191"/>
                    </a:cubicBezTo>
                    <a:cubicBezTo>
                      <a:pt x="498" y="1298"/>
                      <a:pt x="216" y="2435"/>
                      <a:pt x="33" y="3590"/>
                    </a:cubicBezTo>
                    <a:cubicBezTo>
                      <a:pt x="0" y="3799"/>
                      <a:pt x="179" y="3936"/>
                      <a:pt x="338" y="3936"/>
                    </a:cubicBezTo>
                    <a:cubicBezTo>
                      <a:pt x="444" y="3936"/>
                      <a:pt x="542" y="3876"/>
                      <a:pt x="564" y="3737"/>
                    </a:cubicBezTo>
                    <a:cubicBezTo>
                      <a:pt x="747" y="2582"/>
                      <a:pt x="1028" y="1443"/>
                      <a:pt x="1405" y="336"/>
                    </a:cubicBezTo>
                    <a:cubicBezTo>
                      <a:pt x="1474" y="133"/>
                      <a:pt x="1308" y="0"/>
                      <a:pt x="11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27" name="Google Shape;15627;p27"/>
              <p:cNvSpPr/>
              <p:nvPr/>
            </p:nvSpPr>
            <p:spPr>
              <a:xfrm rot="1271479">
                <a:off x="1967241" y="2993002"/>
                <a:ext cx="25796" cy="15694"/>
              </a:xfrm>
              <a:custGeom>
                <a:avLst/>
                <a:gdLst/>
                <a:ahLst/>
                <a:cxnLst/>
                <a:rect l="l" t="t" r="r" b="b"/>
                <a:pathLst>
                  <a:path w="1621" h="985" extrusionOk="0">
                    <a:moveTo>
                      <a:pt x="1210" y="1"/>
                    </a:moveTo>
                    <a:cubicBezTo>
                      <a:pt x="1168" y="1"/>
                      <a:pt x="1123" y="11"/>
                      <a:pt x="1077" y="36"/>
                    </a:cubicBezTo>
                    <a:lnTo>
                      <a:pt x="267" y="475"/>
                    </a:lnTo>
                    <a:cubicBezTo>
                      <a:pt x="1" y="619"/>
                      <a:pt x="163" y="985"/>
                      <a:pt x="410" y="985"/>
                    </a:cubicBezTo>
                    <a:cubicBezTo>
                      <a:pt x="453" y="985"/>
                      <a:pt x="498" y="974"/>
                      <a:pt x="544" y="950"/>
                    </a:cubicBezTo>
                    <a:lnTo>
                      <a:pt x="1354" y="512"/>
                    </a:lnTo>
                    <a:cubicBezTo>
                      <a:pt x="1620" y="368"/>
                      <a:pt x="1457" y="1"/>
                      <a:pt x="121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28" name="Google Shape;15628;p27"/>
              <p:cNvSpPr/>
              <p:nvPr/>
            </p:nvSpPr>
            <p:spPr>
              <a:xfrm rot="1271479">
                <a:off x="2005101" y="2980168"/>
                <a:ext cx="33228" cy="22761"/>
              </a:xfrm>
              <a:custGeom>
                <a:avLst/>
                <a:gdLst/>
                <a:ahLst/>
                <a:cxnLst/>
                <a:rect l="l" t="t" r="r" b="b"/>
                <a:pathLst>
                  <a:path w="2088" h="1430" extrusionOk="0">
                    <a:moveTo>
                      <a:pt x="1723" y="0"/>
                    </a:moveTo>
                    <a:cubicBezTo>
                      <a:pt x="1677" y="0"/>
                      <a:pt x="1628" y="16"/>
                      <a:pt x="1578" y="54"/>
                    </a:cubicBezTo>
                    <a:cubicBezTo>
                      <a:pt x="1158" y="368"/>
                      <a:pt x="719" y="656"/>
                      <a:pt x="262" y="915"/>
                    </a:cubicBezTo>
                    <a:cubicBezTo>
                      <a:pt x="0" y="1064"/>
                      <a:pt x="160" y="1430"/>
                      <a:pt x="403" y="1430"/>
                    </a:cubicBezTo>
                    <a:cubicBezTo>
                      <a:pt x="446" y="1430"/>
                      <a:pt x="492" y="1418"/>
                      <a:pt x="539" y="1391"/>
                    </a:cubicBezTo>
                    <a:cubicBezTo>
                      <a:pt x="996" y="1131"/>
                      <a:pt x="1435" y="843"/>
                      <a:pt x="1856" y="528"/>
                    </a:cubicBezTo>
                    <a:cubicBezTo>
                      <a:pt x="2087" y="355"/>
                      <a:pt x="1941" y="0"/>
                      <a:pt x="1723"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29" name="Google Shape;15629;p27"/>
              <p:cNvSpPr/>
              <p:nvPr/>
            </p:nvSpPr>
            <p:spPr>
              <a:xfrm rot="1271479">
                <a:off x="2102491" y="3008428"/>
                <a:ext cx="41184" cy="35606"/>
              </a:xfrm>
              <a:custGeom>
                <a:avLst/>
                <a:gdLst/>
                <a:ahLst/>
                <a:cxnLst/>
                <a:rect l="l" t="t" r="r" b="b"/>
                <a:pathLst>
                  <a:path w="2588" h="2237" extrusionOk="0">
                    <a:moveTo>
                      <a:pt x="389" y="1"/>
                    </a:moveTo>
                    <a:cubicBezTo>
                      <a:pt x="186" y="1"/>
                      <a:pt x="1" y="276"/>
                      <a:pt x="183" y="477"/>
                    </a:cubicBezTo>
                    <a:cubicBezTo>
                      <a:pt x="756" y="1108"/>
                      <a:pt x="1390" y="1680"/>
                      <a:pt x="2077" y="2185"/>
                    </a:cubicBezTo>
                    <a:cubicBezTo>
                      <a:pt x="2127" y="2221"/>
                      <a:pt x="2176" y="2237"/>
                      <a:pt x="2222" y="2237"/>
                    </a:cubicBezTo>
                    <a:cubicBezTo>
                      <a:pt x="2441" y="2237"/>
                      <a:pt x="2588" y="1881"/>
                      <a:pt x="2354" y="1709"/>
                    </a:cubicBezTo>
                    <a:cubicBezTo>
                      <a:pt x="1708" y="1230"/>
                      <a:pt x="1110" y="687"/>
                      <a:pt x="571" y="88"/>
                    </a:cubicBezTo>
                    <a:cubicBezTo>
                      <a:pt x="515" y="27"/>
                      <a:pt x="451" y="1"/>
                      <a:pt x="38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30" name="Google Shape;15630;p27"/>
              <p:cNvSpPr/>
              <p:nvPr/>
            </p:nvSpPr>
            <p:spPr>
              <a:xfrm rot="1271479">
                <a:off x="2135834" y="3057571"/>
                <a:ext cx="23059" cy="18304"/>
              </a:xfrm>
              <a:custGeom>
                <a:avLst/>
                <a:gdLst/>
                <a:ahLst/>
                <a:cxnLst/>
                <a:rect l="l" t="t" r="r" b="b"/>
                <a:pathLst>
                  <a:path w="1449" h="1150" extrusionOk="0">
                    <a:moveTo>
                      <a:pt x="330" y="0"/>
                    </a:moveTo>
                    <a:cubicBezTo>
                      <a:pt x="232" y="0"/>
                      <a:pt x="129" y="58"/>
                      <a:pt x="82" y="139"/>
                    </a:cubicBezTo>
                    <a:cubicBezTo>
                      <a:pt x="1" y="279"/>
                      <a:pt x="61" y="427"/>
                      <a:pt x="180" y="515"/>
                    </a:cubicBezTo>
                    <a:lnTo>
                      <a:pt x="990" y="1109"/>
                    </a:lnTo>
                    <a:cubicBezTo>
                      <a:pt x="1028" y="1137"/>
                      <a:pt x="1073" y="1149"/>
                      <a:pt x="1118" y="1149"/>
                    </a:cubicBezTo>
                    <a:cubicBezTo>
                      <a:pt x="1217" y="1149"/>
                      <a:pt x="1319" y="1092"/>
                      <a:pt x="1366" y="1010"/>
                    </a:cubicBezTo>
                    <a:cubicBezTo>
                      <a:pt x="1448" y="872"/>
                      <a:pt x="1388" y="722"/>
                      <a:pt x="1267" y="634"/>
                    </a:cubicBezTo>
                    <a:lnTo>
                      <a:pt x="458" y="40"/>
                    </a:lnTo>
                    <a:cubicBezTo>
                      <a:pt x="420" y="13"/>
                      <a:pt x="375" y="0"/>
                      <a:pt x="33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31" name="Google Shape;15631;p27"/>
              <p:cNvSpPr/>
              <p:nvPr/>
            </p:nvSpPr>
            <p:spPr>
              <a:xfrm rot="1271479">
                <a:off x="2388136" y="2983942"/>
                <a:ext cx="11060" cy="36306"/>
              </a:xfrm>
              <a:custGeom>
                <a:avLst/>
                <a:gdLst/>
                <a:ahLst/>
                <a:cxnLst/>
                <a:rect l="l" t="t" r="r" b="b"/>
                <a:pathLst>
                  <a:path w="695" h="2281" extrusionOk="0">
                    <a:moveTo>
                      <a:pt x="269" y="1"/>
                    </a:moveTo>
                    <a:cubicBezTo>
                      <a:pt x="132" y="1"/>
                      <a:pt x="1" y="88"/>
                      <a:pt x="12" y="265"/>
                    </a:cubicBezTo>
                    <a:cubicBezTo>
                      <a:pt x="53" y="848"/>
                      <a:pt x="93" y="1431"/>
                      <a:pt x="133" y="2016"/>
                    </a:cubicBezTo>
                    <a:cubicBezTo>
                      <a:pt x="145" y="2192"/>
                      <a:pt x="289" y="2280"/>
                      <a:pt x="426" y="2280"/>
                    </a:cubicBezTo>
                    <a:cubicBezTo>
                      <a:pt x="564" y="2280"/>
                      <a:pt x="695" y="2192"/>
                      <a:pt x="683" y="2016"/>
                    </a:cubicBezTo>
                    <a:cubicBezTo>
                      <a:pt x="642" y="1433"/>
                      <a:pt x="602" y="849"/>
                      <a:pt x="562" y="265"/>
                    </a:cubicBezTo>
                    <a:cubicBezTo>
                      <a:pt x="551" y="89"/>
                      <a:pt x="407" y="1"/>
                      <a:pt x="26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32" name="Google Shape;15632;p27"/>
              <p:cNvSpPr/>
              <p:nvPr/>
            </p:nvSpPr>
            <p:spPr>
              <a:xfrm rot="1271479">
                <a:off x="2374577" y="3032498"/>
                <a:ext cx="10073" cy="23812"/>
              </a:xfrm>
              <a:custGeom>
                <a:avLst/>
                <a:gdLst/>
                <a:ahLst/>
                <a:cxnLst/>
                <a:rect l="l" t="t" r="r" b="b"/>
                <a:pathLst>
                  <a:path w="633" h="1496" extrusionOk="0">
                    <a:moveTo>
                      <a:pt x="363" y="1"/>
                    </a:moveTo>
                    <a:cubicBezTo>
                      <a:pt x="225" y="1"/>
                      <a:pt x="82" y="89"/>
                      <a:pt x="71" y="265"/>
                    </a:cubicBezTo>
                    <a:lnTo>
                      <a:pt x="12" y="1232"/>
                    </a:lnTo>
                    <a:cubicBezTo>
                      <a:pt x="1" y="1408"/>
                      <a:pt x="133" y="1496"/>
                      <a:pt x="270" y="1496"/>
                    </a:cubicBezTo>
                    <a:cubicBezTo>
                      <a:pt x="408" y="1496"/>
                      <a:pt x="551" y="1408"/>
                      <a:pt x="562" y="1232"/>
                    </a:cubicBezTo>
                    <a:lnTo>
                      <a:pt x="621" y="265"/>
                    </a:lnTo>
                    <a:cubicBezTo>
                      <a:pt x="632" y="89"/>
                      <a:pt x="500" y="1"/>
                      <a:pt x="36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33" name="Google Shape;15633;p27"/>
              <p:cNvSpPr/>
              <p:nvPr/>
            </p:nvSpPr>
            <p:spPr>
              <a:xfrm rot="1271479">
                <a:off x="2454247" y="2944644"/>
                <a:ext cx="39657" cy="10808"/>
              </a:xfrm>
              <a:custGeom>
                <a:avLst/>
                <a:gdLst/>
                <a:ahLst/>
                <a:cxnLst/>
                <a:rect l="l" t="t" r="r" b="b"/>
                <a:pathLst>
                  <a:path w="2492" h="679" extrusionOk="0">
                    <a:moveTo>
                      <a:pt x="2160" y="0"/>
                    </a:moveTo>
                    <a:cubicBezTo>
                      <a:pt x="2153" y="0"/>
                      <a:pt x="2145" y="0"/>
                      <a:pt x="2137" y="1"/>
                    </a:cubicBezTo>
                    <a:lnTo>
                      <a:pt x="354" y="127"/>
                    </a:lnTo>
                    <a:cubicBezTo>
                      <a:pt x="10" y="151"/>
                      <a:pt x="0" y="678"/>
                      <a:pt x="331" y="678"/>
                    </a:cubicBezTo>
                    <a:cubicBezTo>
                      <a:pt x="338" y="678"/>
                      <a:pt x="346" y="678"/>
                      <a:pt x="354" y="677"/>
                    </a:cubicBezTo>
                    <a:lnTo>
                      <a:pt x="2137" y="551"/>
                    </a:lnTo>
                    <a:cubicBezTo>
                      <a:pt x="2481" y="527"/>
                      <a:pt x="2491" y="0"/>
                      <a:pt x="216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34" name="Google Shape;15634;p27"/>
              <p:cNvSpPr/>
              <p:nvPr/>
            </p:nvSpPr>
            <p:spPr>
              <a:xfrm rot="1271479">
                <a:off x="2506293" y="2952809"/>
                <a:ext cx="21611" cy="10441"/>
              </a:xfrm>
              <a:custGeom>
                <a:avLst/>
                <a:gdLst/>
                <a:ahLst/>
                <a:cxnLst/>
                <a:rect l="l" t="t" r="r" b="b"/>
                <a:pathLst>
                  <a:path w="1358" h="656" extrusionOk="0">
                    <a:moveTo>
                      <a:pt x="1042" y="0"/>
                    </a:moveTo>
                    <a:cubicBezTo>
                      <a:pt x="1022" y="0"/>
                      <a:pt x="1002" y="2"/>
                      <a:pt x="983" y="5"/>
                    </a:cubicBezTo>
                    <a:lnTo>
                      <a:pt x="228" y="120"/>
                    </a:lnTo>
                    <a:cubicBezTo>
                      <a:pt x="81" y="144"/>
                      <a:pt x="0" y="327"/>
                      <a:pt x="36" y="459"/>
                    </a:cubicBezTo>
                    <a:cubicBezTo>
                      <a:pt x="74" y="594"/>
                      <a:pt x="189" y="656"/>
                      <a:pt x="315" y="656"/>
                    </a:cubicBezTo>
                    <a:cubicBezTo>
                      <a:pt x="335" y="656"/>
                      <a:pt x="355" y="654"/>
                      <a:pt x="375" y="651"/>
                    </a:cubicBezTo>
                    <a:lnTo>
                      <a:pt x="1129" y="536"/>
                    </a:lnTo>
                    <a:cubicBezTo>
                      <a:pt x="1276" y="514"/>
                      <a:pt x="1357" y="329"/>
                      <a:pt x="1320" y="197"/>
                    </a:cubicBezTo>
                    <a:cubicBezTo>
                      <a:pt x="1283" y="62"/>
                      <a:pt x="1168" y="0"/>
                      <a:pt x="104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35" name="Google Shape;15635;p27"/>
              <p:cNvSpPr/>
              <p:nvPr/>
            </p:nvSpPr>
            <p:spPr>
              <a:xfrm rot="1271479">
                <a:off x="2571126" y="2667051"/>
                <a:ext cx="55443" cy="19960"/>
              </a:xfrm>
              <a:custGeom>
                <a:avLst/>
                <a:gdLst/>
                <a:ahLst/>
                <a:cxnLst/>
                <a:rect l="l" t="t" r="r" b="b"/>
                <a:pathLst>
                  <a:path w="3484" h="1254" extrusionOk="0">
                    <a:moveTo>
                      <a:pt x="418" y="1"/>
                    </a:moveTo>
                    <a:cubicBezTo>
                      <a:pt x="113" y="1"/>
                      <a:pt x="0" y="475"/>
                      <a:pt x="329" y="537"/>
                    </a:cubicBezTo>
                    <a:cubicBezTo>
                      <a:pt x="1245" y="709"/>
                      <a:pt x="2149" y="943"/>
                      <a:pt x="3034" y="1238"/>
                    </a:cubicBezTo>
                    <a:cubicBezTo>
                      <a:pt x="3066" y="1249"/>
                      <a:pt x="3096" y="1253"/>
                      <a:pt x="3124" y="1253"/>
                    </a:cubicBezTo>
                    <a:cubicBezTo>
                      <a:pt x="3394" y="1253"/>
                      <a:pt x="3483" y="808"/>
                      <a:pt x="3181" y="707"/>
                    </a:cubicBezTo>
                    <a:cubicBezTo>
                      <a:pt x="2296" y="412"/>
                      <a:pt x="1392" y="178"/>
                      <a:pt x="475" y="6"/>
                    </a:cubicBezTo>
                    <a:cubicBezTo>
                      <a:pt x="456" y="3"/>
                      <a:pt x="436" y="1"/>
                      <a:pt x="418"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36" name="Google Shape;15636;p27"/>
              <p:cNvSpPr/>
              <p:nvPr/>
            </p:nvSpPr>
            <p:spPr>
              <a:xfrm rot="1271479">
                <a:off x="2623109" y="2701546"/>
                <a:ext cx="23743" cy="15758"/>
              </a:xfrm>
              <a:custGeom>
                <a:avLst/>
                <a:gdLst/>
                <a:ahLst/>
                <a:cxnLst/>
                <a:rect l="l" t="t" r="r" b="b"/>
                <a:pathLst>
                  <a:path w="1492" h="990" extrusionOk="0">
                    <a:moveTo>
                      <a:pt x="306" y="0"/>
                    </a:moveTo>
                    <a:cubicBezTo>
                      <a:pt x="189" y="0"/>
                      <a:pt x="72" y="98"/>
                      <a:pt x="43" y="206"/>
                    </a:cubicBezTo>
                    <a:cubicBezTo>
                      <a:pt x="0" y="363"/>
                      <a:pt x="96" y="490"/>
                      <a:pt x="235" y="545"/>
                    </a:cubicBezTo>
                    <a:cubicBezTo>
                      <a:pt x="494" y="649"/>
                      <a:pt x="741" y="782"/>
                      <a:pt x="971" y="942"/>
                    </a:cubicBezTo>
                    <a:cubicBezTo>
                      <a:pt x="1020" y="975"/>
                      <a:pt x="1069" y="989"/>
                      <a:pt x="1115" y="989"/>
                    </a:cubicBezTo>
                    <a:cubicBezTo>
                      <a:pt x="1341" y="989"/>
                      <a:pt x="1492" y="631"/>
                      <a:pt x="1249" y="467"/>
                    </a:cubicBezTo>
                    <a:cubicBezTo>
                      <a:pt x="977" y="284"/>
                      <a:pt x="686" y="132"/>
                      <a:pt x="380" y="14"/>
                    </a:cubicBezTo>
                    <a:cubicBezTo>
                      <a:pt x="356" y="5"/>
                      <a:pt x="331" y="0"/>
                      <a:pt x="30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37" name="Google Shape;15637;p27"/>
              <p:cNvSpPr/>
              <p:nvPr/>
            </p:nvSpPr>
            <p:spPr>
              <a:xfrm rot="1271479">
                <a:off x="2573208" y="2549709"/>
                <a:ext cx="9103" cy="51173"/>
              </a:xfrm>
              <a:custGeom>
                <a:avLst/>
                <a:gdLst/>
                <a:ahLst/>
                <a:cxnLst/>
                <a:rect l="l" t="t" r="r" b="b"/>
                <a:pathLst>
                  <a:path w="572" h="3215" extrusionOk="0">
                    <a:moveTo>
                      <a:pt x="297" y="0"/>
                    </a:moveTo>
                    <a:cubicBezTo>
                      <a:pt x="159" y="0"/>
                      <a:pt x="21" y="89"/>
                      <a:pt x="20" y="266"/>
                    </a:cubicBezTo>
                    <a:cubicBezTo>
                      <a:pt x="13" y="1161"/>
                      <a:pt x="8" y="2054"/>
                      <a:pt x="2" y="2948"/>
                    </a:cubicBezTo>
                    <a:cubicBezTo>
                      <a:pt x="1" y="3125"/>
                      <a:pt x="138" y="3214"/>
                      <a:pt x="276" y="3214"/>
                    </a:cubicBezTo>
                    <a:cubicBezTo>
                      <a:pt x="413" y="3214"/>
                      <a:pt x="550" y="3126"/>
                      <a:pt x="551" y="2948"/>
                    </a:cubicBezTo>
                    <a:cubicBezTo>
                      <a:pt x="558" y="2054"/>
                      <a:pt x="563" y="1161"/>
                      <a:pt x="570" y="266"/>
                    </a:cubicBezTo>
                    <a:cubicBezTo>
                      <a:pt x="572" y="89"/>
                      <a:pt x="435" y="0"/>
                      <a:pt x="29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38" name="Google Shape;15638;p27"/>
              <p:cNvSpPr/>
              <p:nvPr/>
            </p:nvSpPr>
            <p:spPr>
              <a:xfrm rot="1271479">
                <a:off x="2586574" y="2520381"/>
                <a:ext cx="12047" cy="20580"/>
              </a:xfrm>
              <a:custGeom>
                <a:avLst/>
                <a:gdLst/>
                <a:ahLst/>
                <a:cxnLst/>
                <a:rect l="l" t="t" r="r" b="b"/>
                <a:pathLst>
                  <a:path w="757" h="1293" extrusionOk="0">
                    <a:moveTo>
                      <a:pt x="336" y="0"/>
                    </a:moveTo>
                    <a:cubicBezTo>
                      <a:pt x="172" y="0"/>
                      <a:pt x="0" y="135"/>
                      <a:pt x="54" y="342"/>
                    </a:cubicBezTo>
                    <a:cubicBezTo>
                      <a:pt x="113" y="564"/>
                      <a:pt x="157" y="789"/>
                      <a:pt x="189" y="1019"/>
                    </a:cubicBezTo>
                    <a:cubicBezTo>
                      <a:pt x="206" y="1165"/>
                      <a:pt x="301" y="1293"/>
                      <a:pt x="463" y="1293"/>
                    </a:cubicBezTo>
                    <a:cubicBezTo>
                      <a:pt x="596" y="1293"/>
                      <a:pt x="757" y="1165"/>
                      <a:pt x="737" y="1019"/>
                    </a:cubicBezTo>
                    <a:lnTo>
                      <a:pt x="739" y="1019"/>
                    </a:lnTo>
                    <a:cubicBezTo>
                      <a:pt x="704" y="741"/>
                      <a:pt x="652" y="467"/>
                      <a:pt x="584" y="195"/>
                    </a:cubicBezTo>
                    <a:cubicBezTo>
                      <a:pt x="549" y="59"/>
                      <a:pt x="444" y="0"/>
                      <a:pt x="33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39" name="Google Shape;15639;p27"/>
              <p:cNvSpPr/>
              <p:nvPr/>
            </p:nvSpPr>
            <p:spPr>
              <a:xfrm rot="1271479">
                <a:off x="2235681" y="2496759"/>
                <a:ext cx="42282" cy="37054"/>
              </a:xfrm>
              <a:custGeom>
                <a:avLst/>
                <a:gdLst/>
                <a:ahLst/>
                <a:cxnLst/>
                <a:rect l="l" t="t" r="r" b="b"/>
                <a:pathLst>
                  <a:path w="2657" h="2328" extrusionOk="0">
                    <a:moveTo>
                      <a:pt x="1328" y="0"/>
                    </a:moveTo>
                    <a:cubicBezTo>
                      <a:pt x="1124" y="0"/>
                      <a:pt x="917" y="54"/>
                      <a:pt x="729" y="166"/>
                    </a:cubicBezTo>
                    <a:cubicBezTo>
                      <a:pt x="179" y="498"/>
                      <a:pt x="1" y="1212"/>
                      <a:pt x="332" y="1763"/>
                    </a:cubicBezTo>
                    <a:cubicBezTo>
                      <a:pt x="550" y="2126"/>
                      <a:pt x="935" y="2327"/>
                      <a:pt x="1330" y="2327"/>
                    </a:cubicBezTo>
                    <a:cubicBezTo>
                      <a:pt x="1534" y="2327"/>
                      <a:pt x="1741" y="2274"/>
                      <a:pt x="1928" y="2161"/>
                    </a:cubicBezTo>
                    <a:cubicBezTo>
                      <a:pt x="2479" y="1830"/>
                      <a:pt x="2657" y="1116"/>
                      <a:pt x="2326" y="564"/>
                    </a:cubicBezTo>
                    <a:cubicBezTo>
                      <a:pt x="2108" y="201"/>
                      <a:pt x="1723" y="0"/>
                      <a:pt x="132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40" name="Google Shape;15640;p27"/>
              <p:cNvSpPr/>
              <p:nvPr/>
            </p:nvSpPr>
            <p:spPr>
              <a:xfrm rot="1271479">
                <a:off x="2152774" y="2767913"/>
                <a:ext cx="38718" cy="37054"/>
              </a:xfrm>
              <a:custGeom>
                <a:avLst/>
                <a:gdLst/>
                <a:ahLst/>
                <a:cxnLst/>
                <a:rect l="l" t="t" r="r" b="b"/>
                <a:pathLst>
                  <a:path w="2433" h="2328" extrusionOk="0">
                    <a:moveTo>
                      <a:pt x="1255" y="1"/>
                    </a:moveTo>
                    <a:cubicBezTo>
                      <a:pt x="1242" y="1"/>
                      <a:pt x="1230" y="1"/>
                      <a:pt x="1217" y="1"/>
                    </a:cubicBezTo>
                    <a:cubicBezTo>
                      <a:pt x="746" y="16"/>
                      <a:pt x="332" y="313"/>
                      <a:pt x="166" y="753"/>
                    </a:cubicBezTo>
                    <a:cubicBezTo>
                      <a:pt x="0" y="1193"/>
                      <a:pt x="115" y="1690"/>
                      <a:pt x="458" y="2013"/>
                    </a:cubicBezTo>
                    <a:cubicBezTo>
                      <a:pt x="678" y="2219"/>
                      <a:pt x="964" y="2327"/>
                      <a:pt x="1253" y="2327"/>
                    </a:cubicBezTo>
                    <a:cubicBezTo>
                      <a:pt x="1416" y="2327"/>
                      <a:pt x="1579" y="2293"/>
                      <a:pt x="1733" y="2224"/>
                    </a:cubicBezTo>
                    <a:cubicBezTo>
                      <a:pt x="2162" y="2030"/>
                      <a:pt x="2433" y="1597"/>
                      <a:pt x="2417" y="1128"/>
                    </a:cubicBezTo>
                    <a:cubicBezTo>
                      <a:pt x="2397"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41" name="Google Shape;15641;p27"/>
              <p:cNvSpPr/>
              <p:nvPr/>
            </p:nvSpPr>
            <p:spPr>
              <a:xfrm rot="1271479">
                <a:off x="2316450" y="2741714"/>
                <a:ext cx="38734" cy="37038"/>
              </a:xfrm>
              <a:custGeom>
                <a:avLst/>
                <a:gdLst/>
                <a:ahLst/>
                <a:cxnLst/>
                <a:rect l="l" t="t" r="r" b="b"/>
                <a:pathLst>
                  <a:path w="2434" h="2327" extrusionOk="0">
                    <a:moveTo>
                      <a:pt x="1258" y="1"/>
                    </a:moveTo>
                    <a:cubicBezTo>
                      <a:pt x="1244" y="1"/>
                      <a:pt x="1231" y="1"/>
                      <a:pt x="1218" y="1"/>
                    </a:cubicBezTo>
                    <a:cubicBezTo>
                      <a:pt x="747" y="16"/>
                      <a:pt x="333" y="313"/>
                      <a:pt x="167" y="753"/>
                    </a:cubicBezTo>
                    <a:cubicBezTo>
                      <a:pt x="1" y="1194"/>
                      <a:pt x="116" y="1690"/>
                      <a:pt x="459" y="2013"/>
                    </a:cubicBezTo>
                    <a:cubicBezTo>
                      <a:pt x="679" y="2219"/>
                      <a:pt x="965" y="2327"/>
                      <a:pt x="1255" y="2327"/>
                    </a:cubicBezTo>
                    <a:cubicBezTo>
                      <a:pt x="1417" y="2327"/>
                      <a:pt x="1580" y="2293"/>
                      <a:pt x="1733" y="2224"/>
                    </a:cubicBezTo>
                    <a:cubicBezTo>
                      <a:pt x="2163" y="2029"/>
                      <a:pt x="2433" y="1597"/>
                      <a:pt x="2418" y="1126"/>
                    </a:cubicBezTo>
                    <a:cubicBezTo>
                      <a:pt x="2398" y="498"/>
                      <a:pt x="1882" y="1"/>
                      <a:pt x="1258"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42" name="Google Shape;15642;p27"/>
              <p:cNvSpPr/>
              <p:nvPr/>
            </p:nvSpPr>
            <p:spPr>
              <a:xfrm rot="1271479">
                <a:off x="2373529" y="2579386"/>
                <a:ext cx="38718" cy="37038"/>
              </a:xfrm>
              <a:custGeom>
                <a:avLst/>
                <a:gdLst/>
                <a:ahLst/>
                <a:cxnLst/>
                <a:rect l="l" t="t" r="r" b="b"/>
                <a:pathLst>
                  <a:path w="2433" h="2327" extrusionOk="0">
                    <a:moveTo>
                      <a:pt x="1257" y="0"/>
                    </a:moveTo>
                    <a:cubicBezTo>
                      <a:pt x="1244" y="0"/>
                      <a:pt x="1231" y="0"/>
                      <a:pt x="1217" y="1"/>
                    </a:cubicBezTo>
                    <a:cubicBezTo>
                      <a:pt x="747" y="16"/>
                      <a:pt x="332" y="312"/>
                      <a:pt x="166" y="753"/>
                    </a:cubicBezTo>
                    <a:cubicBezTo>
                      <a:pt x="0" y="1193"/>
                      <a:pt x="116" y="1690"/>
                      <a:pt x="458" y="2012"/>
                    </a:cubicBezTo>
                    <a:cubicBezTo>
                      <a:pt x="680" y="2218"/>
                      <a:pt x="965" y="2326"/>
                      <a:pt x="1256" y="2326"/>
                    </a:cubicBezTo>
                    <a:cubicBezTo>
                      <a:pt x="1417" y="2326"/>
                      <a:pt x="1581" y="2293"/>
                      <a:pt x="1734" y="2223"/>
                    </a:cubicBezTo>
                    <a:cubicBezTo>
                      <a:pt x="2162" y="2029"/>
                      <a:pt x="2433" y="1596"/>
                      <a:pt x="2418" y="1126"/>
                    </a:cubicBezTo>
                    <a:cubicBezTo>
                      <a:pt x="2398" y="497"/>
                      <a:pt x="1882" y="0"/>
                      <a:pt x="125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43" name="Google Shape;15643;p27"/>
              <p:cNvSpPr/>
              <p:nvPr/>
            </p:nvSpPr>
            <p:spPr>
              <a:xfrm rot="1271479">
                <a:off x="2156854" y="2862980"/>
                <a:ext cx="38734" cy="37054"/>
              </a:xfrm>
              <a:custGeom>
                <a:avLst/>
                <a:gdLst/>
                <a:ahLst/>
                <a:cxnLst/>
                <a:rect l="l" t="t" r="r" b="b"/>
                <a:pathLst>
                  <a:path w="2434" h="2328" extrusionOk="0">
                    <a:moveTo>
                      <a:pt x="1255" y="0"/>
                    </a:moveTo>
                    <a:cubicBezTo>
                      <a:pt x="1243" y="0"/>
                      <a:pt x="1230" y="0"/>
                      <a:pt x="1218" y="1"/>
                    </a:cubicBezTo>
                    <a:cubicBezTo>
                      <a:pt x="747" y="16"/>
                      <a:pt x="333" y="314"/>
                      <a:pt x="167" y="754"/>
                    </a:cubicBezTo>
                    <a:cubicBezTo>
                      <a:pt x="1" y="1194"/>
                      <a:pt x="116" y="1691"/>
                      <a:pt x="459" y="2012"/>
                    </a:cubicBezTo>
                    <a:cubicBezTo>
                      <a:pt x="680" y="2219"/>
                      <a:pt x="966" y="2328"/>
                      <a:pt x="1256" y="2328"/>
                    </a:cubicBezTo>
                    <a:cubicBezTo>
                      <a:pt x="1418" y="2328"/>
                      <a:pt x="1581" y="2294"/>
                      <a:pt x="1735" y="2225"/>
                    </a:cubicBezTo>
                    <a:cubicBezTo>
                      <a:pt x="2163" y="2030"/>
                      <a:pt x="2433" y="1598"/>
                      <a:pt x="2418" y="1127"/>
                    </a:cubicBezTo>
                    <a:cubicBezTo>
                      <a:pt x="2398" y="498"/>
                      <a:pt x="1881" y="0"/>
                      <a:pt x="1255"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44" name="Google Shape;15644;p27"/>
              <p:cNvSpPr/>
              <p:nvPr/>
            </p:nvSpPr>
            <p:spPr>
              <a:xfrm rot="1271479">
                <a:off x="2077499" y="2570393"/>
                <a:ext cx="38734" cy="37054"/>
              </a:xfrm>
              <a:custGeom>
                <a:avLst/>
                <a:gdLst/>
                <a:ahLst/>
                <a:cxnLst/>
                <a:rect l="l" t="t" r="r" b="b"/>
                <a:pathLst>
                  <a:path w="2434" h="2328" extrusionOk="0">
                    <a:moveTo>
                      <a:pt x="1256" y="0"/>
                    </a:moveTo>
                    <a:cubicBezTo>
                      <a:pt x="1243" y="0"/>
                      <a:pt x="1231"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45" name="Google Shape;15645;p27"/>
              <p:cNvSpPr/>
              <p:nvPr/>
            </p:nvSpPr>
            <p:spPr>
              <a:xfrm rot="1271479">
                <a:off x="2139709" y="2491398"/>
                <a:ext cx="38718" cy="37054"/>
              </a:xfrm>
              <a:custGeom>
                <a:avLst/>
                <a:gdLst/>
                <a:ahLst/>
                <a:cxnLst/>
                <a:rect l="l" t="t" r="r" b="b"/>
                <a:pathLst>
                  <a:path w="2433" h="2328" extrusionOk="0">
                    <a:moveTo>
                      <a:pt x="1255" y="1"/>
                    </a:moveTo>
                    <a:cubicBezTo>
                      <a:pt x="1243" y="1"/>
                      <a:pt x="1230" y="1"/>
                      <a:pt x="1217" y="1"/>
                    </a:cubicBezTo>
                    <a:cubicBezTo>
                      <a:pt x="747" y="16"/>
                      <a:pt x="332" y="314"/>
                      <a:pt x="166" y="754"/>
                    </a:cubicBezTo>
                    <a:cubicBezTo>
                      <a:pt x="0" y="1193"/>
                      <a:pt x="116" y="1692"/>
                      <a:pt x="459" y="2013"/>
                    </a:cubicBezTo>
                    <a:cubicBezTo>
                      <a:pt x="679" y="2219"/>
                      <a:pt x="965" y="2328"/>
                      <a:pt x="1255" y="2328"/>
                    </a:cubicBezTo>
                    <a:cubicBezTo>
                      <a:pt x="1417" y="2328"/>
                      <a:pt x="1580" y="2294"/>
                      <a:pt x="1735" y="2224"/>
                    </a:cubicBezTo>
                    <a:cubicBezTo>
                      <a:pt x="2163" y="2030"/>
                      <a:pt x="2433" y="1598"/>
                      <a:pt x="2418" y="1128"/>
                    </a:cubicBezTo>
                    <a:cubicBezTo>
                      <a:pt x="2398"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46" name="Google Shape;15646;p27"/>
              <p:cNvSpPr/>
              <p:nvPr/>
            </p:nvSpPr>
            <p:spPr>
              <a:xfrm rot="1271479">
                <a:off x="2208346" y="2689321"/>
                <a:ext cx="38734" cy="37038"/>
              </a:xfrm>
              <a:custGeom>
                <a:avLst/>
                <a:gdLst/>
                <a:ahLst/>
                <a:cxnLst/>
                <a:rect l="l" t="t" r="r" b="b"/>
                <a:pathLst>
                  <a:path w="2434" h="2327" extrusionOk="0">
                    <a:moveTo>
                      <a:pt x="1256" y="0"/>
                    </a:moveTo>
                    <a:cubicBezTo>
                      <a:pt x="1243" y="0"/>
                      <a:pt x="1230" y="0"/>
                      <a:pt x="1218" y="1"/>
                    </a:cubicBezTo>
                    <a:cubicBezTo>
                      <a:pt x="747" y="16"/>
                      <a:pt x="333" y="312"/>
                      <a:pt x="167" y="753"/>
                    </a:cubicBezTo>
                    <a:cubicBezTo>
                      <a:pt x="1" y="1193"/>
                      <a:pt x="116" y="1690"/>
                      <a:pt x="459" y="2012"/>
                    </a:cubicBezTo>
                    <a:cubicBezTo>
                      <a:pt x="680" y="2219"/>
                      <a:pt x="965" y="2327"/>
                      <a:pt x="1255" y="2327"/>
                    </a:cubicBezTo>
                    <a:cubicBezTo>
                      <a:pt x="1417" y="2327"/>
                      <a:pt x="1581" y="2293"/>
                      <a:pt x="1735" y="2223"/>
                    </a:cubicBezTo>
                    <a:cubicBezTo>
                      <a:pt x="2163" y="2030"/>
                      <a:pt x="2433" y="1596"/>
                      <a:pt x="2418" y="1127"/>
                    </a:cubicBezTo>
                    <a:cubicBezTo>
                      <a:pt x="2398" y="496"/>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47" name="Google Shape;15647;p27"/>
              <p:cNvSpPr/>
              <p:nvPr/>
            </p:nvSpPr>
            <p:spPr>
              <a:xfrm rot="1271479">
                <a:off x="2364166" y="2820626"/>
                <a:ext cx="18332" cy="17509"/>
              </a:xfrm>
              <a:custGeom>
                <a:avLst/>
                <a:gdLst/>
                <a:ahLst/>
                <a:cxnLst/>
                <a:rect l="l" t="t" r="r" b="b"/>
                <a:pathLst>
                  <a:path w="1152" h="1100" extrusionOk="0">
                    <a:moveTo>
                      <a:pt x="596" y="0"/>
                    </a:moveTo>
                    <a:cubicBezTo>
                      <a:pt x="590" y="0"/>
                      <a:pt x="583" y="0"/>
                      <a:pt x="576" y="1"/>
                    </a:cubicBezTo>
                    <a:cubicBezTo>
                      <a:pt x="354" y="8"/>
                      <a:pt x="158" y="147"/>
                      <a:pt x="78" y="356"/>
                    </a:cubicBezTo>
                    <a:cubicBezTo>
                      <a:pt x="0" y="565"/>
                      <a:pt x="55" y="799"/>
                      <a:pt x="217" y="951"/>
                    </a:cubicBezTo>
                    <a:cubicBezTo>
                      <a:pt x="321" y="1049"/>
                      <a:pt x="456" y="1100"/>
                      <a:pt x="592" y="1100"/>
                    </a:cubicBezTo>
                    <a:cubicBezTo>
                      <a:pt x="670" y="1100"/>
                      <a:pt x="747" y="1083"/>
                      <a:pt x="821" y="1050"/>
                    </a:cubicBezTo>
                    <a:cubicBezTo>
                      <a:pt x="1024" y="958"/>
                      <a:pt x="1151" y="754"/>
                      <a:pt x="1143" y="532"/>
                    </a:cubicBezTo>
                    <a:cubicBezTo>
                      <a:pt x="1134" y="235"/>
                      <a:pt x="891" y="0"/>
                      <a:pt x="59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48" name="Google Shape;15648;p27"/>
              <p:cNvSpPr/>
              <p:nvPr/>
            </p:nvSpPr>
            <p:spPr>
              <a:xfrm rot="1271479">
                <a:off x="2173222" y="2648078"/>
                <a:ext cx="18317" cy="17540"/>
              </a:xfrm>
              <a:custGeom>
                <a:avLst/>
                <a:gdLst/>
                <a:ahLst/>
                <a:cxnLst/>
                <a:rect l="l" t="t" r="r" b="b"/>
                <a:pathLst>
                  <a:path w="1151" h="1102" extrusionOk="0">
                    <a:moveTo>
                      <a:pt x="594" y="1"/>
                    </a:moveTo>
                    <a:cubicBezTo>
                      <a:pt x="589" y="1"/>
                      <a:pt x="583" y="1"/>
                      <a:pt x="577" y="1"/>
                    </a:cubicBezTo>
                    <a:cubicBezTo>
                      <a:pt x="353" y="9"/>
                      <a:pt x="157" y="149"/>
                      <a:pt x="79" y="358"/>
                    </a:cubicBezTo>
                    <a:cubicBezTo>
                      <a:pt x="1" y="565"/>
                      <a:pt x="55" y="801"/>
                      <a:pt x="217" y="953"/>
                    </a:cubicBezTo>
                    <a:cubicBezTo>
                      <a:pt x="322" y="1050"/>
                      <a:pt x="457" y="1101"/>
                      <a:pt x="594" y="1101"/>
                    </a:cubicBezTo>
                    <a:cubicBezTo>
                      <a:pt x="671" y="1101"/>
                      <a:pt x="748" y="1085"/>
                      <a:pt x="821" y="1052"/>
                    </a:cubicBezTo>
                    <a:cubicBezTo>
                      <a:pt x="1023" y="960"/>
                      <a:pt x="1150" y="756"/>
                      <a:pt x="1143" y="534"/>
                    </a:cubicBezTo>
                    <a:cubicBezTo>
                      <a:pt x="1134" y="236"/>
                      <a:pt x="890" y="1"/>
                      <a:pt x="594"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49" name="Google Shape;15649;p27"/>
              <p:cNvSpPr/>
              <p:nvPr/>
            </p:nvSpPr>
            <p:spPr>
              <a:xfrm rot="1271479">
                <a:off x="2240570" y="2767905"/>
                <a:ext cx="18301" cy="17509"/>
              </a:xfrm>
              <a:custGeom>
                <a:avLst/>
                <a:gdLst/>
                <a:ahLst/>
                <a:cxnLst/>
                <a:rect l="l" t="t" r="r" b="b"/>
                <a:pathLst>
                  <a:path w="1150" h="1100" extrusionOk="0">
                    <a:moveTo>
                      <a:pt x="597" y="0"/>
                    </a:moveTo>
                    <a:cubicBezTo>
                      <a:pt x="590" y="0"/>
                      <a:pt x="583" y="0"/>
                      <a:pt x="576" y="0"/>
                    </a:cubicBezTo>
                    <a:cubicBezTo>
                      <a:pt x="353" y="7"/>
                      <a:pt x="157" y="147"/>
                      <a:pt x="78" y="356"/>
                    </a:cubicBezTo>
                    <a:cubicBezTo>
                      <a:pt x="0" y="564"/>
                      <a:pt x="55" y="799"/>
                      <a:pt x="217" y="951"/>
                    </a:cubicBezTo>
                    <a:cubicBezTo>
                      <a:pt x="321" y="1049"/>
                      <a:pt x="456" y="1099"/>
                      <a:pt x="593" y="1099"/>
                    </a:cubicBezTo>
                    <a:cubicBezTo>
                      <a:pt x="670" y="1099"/>
                      <a:pt x="747" y="1083"/>
                      <a:pt x="821" y="1050"/>
                    </a:cubicBezTo>
                    <a:cubicBezTo>
                      <a:pt x="1022" y="958"/>
                      <a:pt x="1150" y="754"/>
                      <a:pt x="1143" y="531"/>
                    </a:cubicBezTo>
                    <a:cubicBezTo>
                      <a:pt x="1134" y="235"/>
                      <a:pt x="891" y="0"/>
                      <a:pt x="59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50" name="Google Shape;15650;p27"/>
              <p:cNvSpPr/>
              <p:nvPr/>
            </p:nvSpPr>
            <p:spPr>
              <a:xfrm rot="1271479">
                <a:off x="2096246" y="2527400"/>
                <a:ext cx="18332" cy="17524"/>
              </a:xfrm>
              <a:custGeom>
                <a:avLst/>
                <a:gdLst/>
                <a:ahLst/>
                <a:cxnLst/>
                <a:rect l="l" t="t" r="r" b="b"/>
                <a:pathLst>
                  <a:path w="1152" h="1101" extrusionOk="0">
                    <a:moveTo>
                      <a:pt x="594" y="0"/>
                    </a:moveTo>
                    <a:cubicBezTo>
                      <a:pt x="588" y="0"/>
                      <a:pt x="582" y="0"/>
                      <a:pt x="577" y="0"/>
                    </a:cubicBezTo>
                    <a:cubicBezTo>
                      <a:pt x="354" y="9"/>
                      <a:pt x="158" y="149"/>
                      <a:pt x="80" y="357"/>
                    </a:cubicBezTo>
                    <a:cubicBezTo>
                      <a:pt x="0" y="564"/>
                      <a:pt x="55" y="800"/>
                      <a:pt x="219" y="953"/>
                    </a:cubicBezTo>
                    <a:cubicBezTo>
                      <a:pt x="322" y="1049"/>
                      <a:pt x="457" y="1100"/>
                      <a:pt x="594" y="1100"/>
                    </a:cubicBezTo>
                    <a:cubicBezTo>
                      <a:pt x="671" y="1100"/>
                      <a:pt x="748" y="1084"/>
                      <a:pt x="821" y="1051"/>
                    </a:cubicBezTo>
                    <a:cubicBezTo>
                      <a:pt x="1024" y="959"/>
                      <a:pt x="1151" y="755"/>
                      <a:pt x="1143" y="533"/>
                    </a:cubicBezTo>
                    <a:cubicBezTo>
                      <a:pt x="1134" y="235"/>
                      <a:pt x="890" y="0"/>
                      <a:pt x="594"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51" name="Google Shape;15651;p27"/>
              <p:cNvSpPr/>
              <p:nvPr/>
            </p:nvSpPr>
            <p:spPr>
              <a:xfrm rot="1271479">
                <a:off x="2131919" y="2834819"/>
                <a:ext cx="18317" cy="17540"/>
              </a:xfrm>
              <a:custGeom>
                <a:avLst/>
                <a:gdLst/>
                <a:ahLst/>
                <a:cxnLst/>
                <a:rect l="l" t="t" r="r" b="b"/>
                <a:pathLst>
                  <a:path w="1151" h="1102" extrusionOk="0">
                    <a:moveTo>
                      <a:pt x="593" y="1"/>
                    </a:moveTo>
                    <a:cubicBezTo>
                      <a:pt x="588" y="1"/>
                      <a:pt x="582" y="1"/>
                      <a:pt x="576" y="1"/>
                    </a:cubicBezTo>
                    <a:cubicBezTo>
                      <a:pt x="353" y="8"/>
                      <a:pt x="157" y="148"/>
                      <a:pt x="79" y="357"/>
                    </a:cubicBezTo>
                    <a:cubicBezTo>
                      <a:pt x="1" y="565"/>
                      <a:pt x="54" y="800"/>
                      <a:pt x="218" y="952"/>
                    </a:cubicBezTo>
                    <a:cubicBezTo>
                      <a:pt x="321" y="1050"/>
                      <a:pt x="457" y="1101"/>
                      <a:pt x="594" y="1101"/>
                    </a:cubicBezTo>
                    <a:cubicBezTo>
                      <a:pt x="671" y="1101"/>
                      <a:pt x="748" y="1085"/>
                      <a:pt x="820" y="1052"/>
                    </a:cubicBezTo>
                    <a:cubicBezTo>
                      <a:pt x="1023" y="960"/>
                      <a:pt x="1151" y="756"/>
                      <a:pt x="1144" y="534"/>
                    </a:cubicBezTo>
                    <a:cubicBezTo>
                      <a:pt x="1133" y="235"/>
                      <a:pt x="889" y="1"/>
                      <a:pt x="593"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52" name="Google Shape;15652;p27"/>
              <p:cNvSpPr/>
              <p:nvPr/>
            </p:nvSpPr>
            <p:spPr>
              <a:xfrm rot="1271479">
                <a:off x="2020256" y="2717150"/>
                <a:ext cx="18332" cy="17509"/>
              </a:xfrm>
              <a:custGeom>
                <a:avLst/>
                <a:gdLst/>
                <a:ahLst/>
                <a:cxnLst/>
                <a:rect l="l" t="t" r="r" b="b"/>
                <a:pathLst>
                  <a:path w="1152" h="1100" extrusionOk="0">
                    <a:moveTo>
                      <a:pt x="596" y="1"/>
                    </a:moveTo>
                    <a:cubicBezTo>
                      <a:pt x="590" y="1"/>
                      <a:pt x="583" y="1"/>
                      <a:pt x="576" y="1"/>
                    </a:cubicBezTo>
                    <a:cubicBezTo>
                      <a:pt x="354" y="8"/>
                      <a:pt x="158" y="148"/>
                      <a:pt x="80" y="356"/>
                    </a:cubicBezTo>
                    <a:cubicBezTo>
                      <a:pt x="0" y="563"/>
                      <a:pt x="55" y="799"/>
                      <a:pt x="217" y="952"/>
                    </a:cubicBezTo>
                    <a:cubicBezTo>
                      <a:pt x="321" y="1049"/>
                      <a:pt x="456" y="1100"/>
                      <a:pt x="592" y="1100"/>
                    </a:cubicBezTo>
                    <a:cubicBezTo>
                      <a:pt x="669" y="1100"/>
                      <a:pt x="747" y="1084"/>
                      <a:pt x="820" y="1050"/>
                    </a:cubicBezTo>
                    <a:cubicBezTo>
                      <a:pt x="1024" y="959"/>
                      <a:pt x="1151" y="754"/>
                      <a:pt x="1143" y="532"/>
                    </a:cubicBezTo>
                    <a:cubicBezTo>
                      <a:pt x="1134" y="235"/>
                      <a:pt x="891" y="1"/>
                      <a:pt x="59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53" name="Google Shape;15653;p27"/>
              <p:cNvSpPr/>
              <p:nvPr/>
            </p:nvSpPr>
            <p:spPr>
              <a:xfrm rot="1271479">
                <a:off x="2311958" y="2538525"/>
                <a:ext cx="18301" cy="17524"/>
              </a:xfrm>
              <a:custGeom>
                <a:avLst/>
                <a:gdLst/>
                <a:ahLst/>
                <a:cxnLst/>
                <a:rect l="l" t="t" r="r" b="b"/>
                <a:pathLst>
                  <a:path w="1150" h="1101" extrusionOk="0">
                    <a:moveTo>
                      <a:pt x="595" y="1"/>
                    </a:moveTo>
                    <a:cubicBezTo>
                      <a:pt x="588" y="1"/>
                      <a:pt x="582" y="1"/>
                      <a:pt x="575" y="1"/>
                    </a:cubicBezTo>
                    <a:cubicBezTo>
                      <a:pt x="353" y="8"/>
                      <a:pt x="157" y="148"/>
                      <a:pt x="78" y="357"/>
                    </a:cubicBezTo>
                    <a:cubicBezTo>
                      <a:pt x="0" y="564"/>
                      <a:pt x="54" y="800"/>
                      <a:pt x="217" y="952"/>
                    </a:cubicBezTo>
                    <a:cubicBezTo>
                      <a:pt x="320" y="1049"/>
                      <a:pt x="455" y="1100"/>
                      <a:pt x="592" y="1100"/>
                    </a:cubicBezTo>
                    <a:cubicBezTo>
                      <a:pt x="669" y="1100"/>
                      <a:pt x="747" y="1084"/>
                      <a:pt x="819" y="1051"/>
                    </a:cubicBezTo>
                    <a:cubicBezTo>
                      <a:pt x="1022" y="959"/>
                      <a:pt x="1150" y="754"/>
                      <a:pt x="1143" y="532"/>
                    </a:cubicBezTo>
                    <a:cubicBezTo>
                      <a:pt x="1132" y="236"/>
                      <a:pt x="889" y="1"/>
                      <a:pt x="59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54" name="Google Shape;15654;p27"/>
              <p:cNvSpPr/>
              <p:nvPr/>
            </p:nvSpPr>
            <p:spPr>
              <a:xfrm rot="1271479">
                <a:off x="1998716" y="2630018"/>
                <a:ext cx="38734" cy="37054"/>
              </a:xfrm>
              <a:custGeom>
                <a:avLst/>
                <a:gdLst/>
                <a:ahLst/>
                <a:cxnLst/>
                <a:rect l="l" t="t" r="r" b="b"/>
                <a:pathLst>
                  <a:path w="2434" h="2328" extrusionOk="0">
                    <a:moveTo>
                      <a:pt x="1256" y="0"/>
                    </a:moveTo>
                    <a:cubicBezTo>
                      <a:pt x="1243" y="0"/>
                      <a:pt x="1230"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55" name="Google Shape;15655;p27"/>
              <p:cNvSpPr/>
              <p:nvPr/>
            </p:nvSpPr>
            <p:spPr>
              <a:xfrm rot="1271479">
                <a:off x="2279970" y="2611212"/>
                <a:ext cx="67108" cy="64209"/>
              </a:xfrm>
              <a:custGeom>
                <a:avLst/>
                <a:gdLst/>
                <a:ahLst/>
                <a:cxnLst/>
                <a:rect l="l" t="t" r="r" b="b"/>
                <a:pathLst>
                  <a:path w="4217" h="4034" extrusionOk="0">
                    <a:moveTo>
                      <a:pt x="2178" y="0"/>
                    </a:moveTo>
                    <a:cubicBezTo>
                      <a:pt x="2156" y="0"/>
                      <a:pt x="2134" y="1"/>
                      <a:pt x="2112" y="1"/>
                    </a:cubicBezTo>
                    <a:cubicBezTo>
                      <a:pt x="1296" y="28"/>
                      <a:pt x="577" y="542"/>
                      <a:pt x="289" y="1305"/>
                    </a:cubicBezTo>
                    <a:cubicBezTo>
                      <a:pt x="1" y="2068"/>
                      <a:pt x="201" y="2929"/>
                      <a:pt x="796" y="3488"/>
                    </a:cubicBezTo>
                    <a:cubicBezTo>
                      <a:pt x="1177" y="3846"/>
                      <a:pt x="1673" y="4033"/>
                      <a:pt x="2175" y="4033"/>
                    </a:cubicBezTo>
                    <a:cubicBezTo>
                      <a:pt x="2456" y="4033"/>
                      <a:pt x="2740" y="3975"/>
                      <a:pt x="3007" y="3854"/>
                    </a:cubicBezTo>
                    <a:cubicBezTo>
                      <a:pt x="3749" y="3519"/>
                      <a:pt x="4217" y="2769"/>
                      <a:pt x="4191" y="1954"/>
                    </a:cubicBezTo>
                    <a:cubicBezTo>
                      <a:pt x="4157" y="862"/>
                      <a:pt x="3261" y="0"/>
                      <a:pt x="217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56" name="Google Shape;15656;p27"/>
              <p:cNvSpPr/>
              <p:nvPr/>
            </p:nvSpPr>
            <p:spPr>
              <a:xfrm rot="1271479">
                <a:off x="2374691" y="2673335"/>
                <a:ext cx="67092" cy="64209"/>
              </a:xfrm>
              <a:custGeom>
                <a:avLst/>
                <a:gdLst/>
                <a:ahLst/>
                <a:cxnLst/>
                <a:rect l="l" t="t" r="r" b="b"/>
                <a:pathLst>
                  <a:path w="4216" h="4034" extrusionOk="0">
                    <a:moveTo>
                      <a:pt x="2177" y="1"/>
                    </a:moveTo>
                    <a:cubicBezTo>
                      <a:pt x="2155" y="1"/>
                      <a:pt x="2133" y="1"/>
                      <a:pt x="2111" y="2"/>
                    </a:cubicBezTo>
                    <a:cubicBezTo>
                      <a:pt x="1295" y="28"/>
                      <a:pt x="576" y="543"/>
                      <a:pt x="288" y="1305"/>
                    </a:cubicBezTo>
                    <a:cubicBezTo>
                      <a:pt x="1" y="2068"/>
                      <a:pt x="200" y="2930"/>
                      <a:pt x="795" y="3488"/>
                    </a:cubicBezTo>
                    <a:cubicBezTo>
                      <a:pt x="1176" y="3846"/>
                      <a:pt x="1672" y="4034"/>
                      <a:pt x="2174" y="4034"/>
                    </a:cubicBezTo>
                    <a:cubicBezTo>
                      <a:pt x="2455" y="4034"/>
                      <a:pt x="2739" y="3975"/>
                      <a:pt x="3006" y="3855"/>
                    </a:cubicBezTo>
                    <a:cubicBezTo>
                      <a:pt x="3748" y="3518"/>
                      <a:pt x="4216" y="2769"/>
                      <a:pt x="4191" y="1953"/>
                    </a:cubicBezTo>
                    <a:cubicBezTo>
                      <a:pt x="4156" y="862"/>
                      <a:pt x="3260"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57" name="Google Shape;15657;p27"/>
              <p:cNvSpPr/>
              <p:nvPr/>
            </p:nvSpPr>
            <p:spPr>
              <a:xfrm rot="1271479">
                <a:off x="2164111" y="2552588"/>
                <a:ext cx="67124" cy="64209"/>
              </a:xfrm>
              <a:custGeom>
                <a:avLst/>
                <a:gdLst/>
                <a:ahLst/>
                <a:cxnLst/>
                <a:rect l="l" t="t" r="r" b="b"/>
                <a:pathLst>
                  <a:path w="4218" h="4034" extrusionOk="0">
                    <a:moveTo>
                      <a:pt x="2177" y="1"/>
                    </a:moveTo>
                    <a:cubicBezTo>
                      <a:pt x="2155" y="1"/>
                      <a:pt x="2133" y="1"/>
                      <a:pt x="2112" y="2"/>
                    </a:cubicBezTo>
                    <a:cubicBezTo>
                      <a:pt x="1297" y="28"/>
                      <a:pt x="576" y="542"/>
                      <a:pt x="288" y="1305"/>
                    </a:cubicBezTo>
                    <a:cubicBezTo>
                      <a:pt x="0" y="2068"/>
                      <a:pt x="200" y="2930"/>
                      <a:pt x="796" y="3488"/>
                    </a:cubicBezTo>
                    <a:cubicBezTo>
                      <a:pt x="1177" y="3845"/>
                      <a:pt x="1673" y="4033"/>
                      <a:pt x="2176" y="4033"/>
                    </a:cubicBezTo>
                    <a:cubicBezTo>
                      <a:pt x="2457" y="4033"/>
                      <a:pt x="2740" y="3975"/>
                      <a:pt x="3006" y="3854"/>
                    </a:cubicBezTo>
                    <a:cubicBezTo>
                      <a:pt x="3750" y="3518"/>
                      <a:pt x="4217" y="2768"/>
                      <a:pt x="4191" y="1953"/>
                    </a:cubicBezTo>
                    <a:cubicBezTo>
                      <a:pt x="4156" y="862"/>
                      <a:pt x="3261"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58" name="Google Shape;15658;p27"/>
              <p:cNvSpPr/>
              <p:nvPr/>
            </p:nvSpPr>
            <p:spPr>
              <a:xfrm rot="1271479">
                <a:off x="2235798" y="2822517"/>
                <a:ext cx="67108" cy="64209"/>
              </a:xfrm>
              <a:custGeom>
                <a:avLst/>
                <a:gdLst/>
                <a:ahLst/>
                <a:cxnLst/>
                <a:rect l="l" t="t" r="r" b="b"/>
                <a:pathLst>
                  <a:path w="4217" h="4034" extrusionOk="0">
                    <a:moveTo>
                      <a:pt x="2176" y="0"/>
                    </a:moveTo>
                    <a:cubicBezTo>
                      <a:pt x="2155" y="0"/>
                      <a:pt x="2133" y="0"/>
                      <a:pt x="2111" y="1"/>
                    </a:cubicBezTo>
                    <a:cubicBezTo>
                      <a:pt x="1296" y="27"/>
                      <a:pt x="575" y="542"/>
                      <a:pt x="289" y="1305"/>
                    </a:cubicBezTo>
                    <a:cubicBezTo>
                      <a:pt x="1" y="2067"/>
                      <a:pt x="200" y="2929"/>
                      <a:pt x="795" y="3487"/>
                    </a:cubicBezTo>
                    <a:cubicBezTo>
                      <a:pt x="1177" y="3846"/>
                      <a:pt x="1673" y="4034"/>
                      <a:pt x="2176" y="4034"/>
                    </a:cubicBezTo>
                    <a:cubicBezTo>
                      <a:pt x="2456" y="4034"/>
                      <a:pt x="2739" y="3975"/>
                      <a:pt x="3005" y="3855"/>
                    </a:cubicBezTo>
                    <a:cubicBezTo>
                      <a:pt x="3749" y="3519"/>
                      <a:pt x="4217" y="2768"/>
                      <a:pt x="4191" y="1953"/>
                    </a:cubicBezTo>
                    <a:cubicBezTo>
                      <a:pt x="4156" y="861"/>
                      <a:pt x="3260"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59" name="Google Shape;15659;p27"/>
              <p:cNvSpPr/>
              <p:nvPr/>
            </p:nvSpPr>
            <p:spPr>
              <a:xfrm rot="1271479">
                <a:off x="2066212" y="2645139"/>
                <a:ext cx="67108" cy="64193"/>
              </a:xfrm>
              <a:custGeom>
                <a:avLst/>
                <a:gdLst/>
                <a:ahLst/>
                <a:cxnLst/>
                <a:rect l="l" t="t" r="r" b="b"/>
                <a:pathLst>
                  <a:path w="4217" h="4033" extrusionOk="0">
                    <a:moveTo>
                      <a:pt x="2176" y="0"/>
                    </a:moveTo>
                    <a:cubicBezTo>
                      <a:pt x="2154" y="0"/>
                      <a:pt x="2132" y="1"/>
                      <a:pt x="2110" y="1"/>
                    </a:cubicBezTo>
                    <a:cubicBezTo>
                      <a:pt x="1295" y="27"/>
                      <a:pt x="576" y="542"/>
                      <a:pt x="288" y="1305"/>
                    </a:cubicBezTo>
                    <a:cubicBezTo>
                      <a:pt x="0" y="2068"/>
                      <a:pt x="200" y="2929"/>
                      <a:pt x="796" y="3488"/>
                    </a:cubicBezTo>
                    <a:cubicBezTo>
                      <a:pt x="1177" y="3845"/>
                      <a:pt x="1673" y="4033"/>
                      <a:pt x="2176" y="4033"/>
                    </a:cubicBezTo>
                    <a:cubicBezTo>
                      <a:pt x="2457" y="4033"/>
                      <a:pt x="2740" y="3974"/>
                      <a:pt x="3006" y="3854"/>
                    </a:cubicBezTo>
                    <a:cubicBezTo>
                      <a:pt x="3748" y="3518"/>
                      <a:pt x="4216" y="2767"/>
                      <a:pt x="4190" y="1952"/>
                    </a:cubicBezTo>
                    <a:cubicBezTo>
                      <a:pt x="4155" y="862"/>
                      <a:pt x="3261"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60" name="Google Shape;15660;p27"/>
              <p:cNvSpPr/>
              <p:nvPr/>
            </p:nvSpPr>
            <p:spPr>
              <a:xfrm rot="1271479">
                <a:off x="2040075" y="2777141"/>
                <a:ext cx="67108" cy="64209"/>
              </a:xfrm>
              <a:custGeom>
                <a:avLst/>
                <a:gdLst/>
                <a:ahLst/>
                <a:cxnLst/>
                <a:rect l="l" t="t" r="r" b="b"/>
                <a:pathLst>
                  <a:path w="4217" h="4034" extrusionOk="0">
                    <a:moveTo>
                      <a:pt x="2176" y="1"/>
                    </a:moveTo>
                    <a:cubicBezTo>
                      <a:pt x="2154" y="1"/>
                      <a:pt x="2132" y="1"/>
                      <a:pt x="2110" y="2"/>
                    </a:cubicBezTo>
                    <a:cubicBezTo>
                      <a:pt x="1295" y="27"/>
                      <a:pt x="576" y="541"/>
                      <a:pt x="288" y="1304"/>
                    </a:cubicBezTo>
                    <a:cubicBezTo>
                      <a:pt x="0" y="2068"/>
                      <a:pt x="200" y="2928"/>
                      <a:pt x="794" y="3487"/>
                    </a:cubicBezTo>
                    <a:cubicBezTo>
                      <a:pt x="1177" y="3845"/>
                      <a:pt x="1672" y="4033"/>
                      <a:pt x="2175" y="4033"/>
                    </a:cubicBezTo>
                    <a:cubicBezTo>
                      <a:pt x="2456" y="4033"/>
                      <a:pt x="2738" y="3975"/>
                      <a:pt x="3005" y="3854"/>
                    </a:cubicBezTo>
                    <a:cubicBezTo>
                      <a:pt x="3748" y="3518"/>
                      <a:pt x="4216" y="2768"/>
                      <a:pt x="4190" y="1953"/>
                    </a:cubicBezTo>
                    <a:cubicBezTo>
                      <a:pt x="4155" y="862"/>
                      <a:pt x="3259" y="1"/>
                      <a:pt x="217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grpSp>
        <p:sp>
          <p:nvSpPr>
            <p:cNvPr id="15661" name="Google Shape;15661;p27"/>
            <p:cNvSpPr/>
            <p:nvPr/>
          </p:nvSpPr>
          <p:spPr>
            <a:xfrm>
              <a:off x="1029975" y="592850"/>
              <a:ext cx="71300" cy="57975"/>
            </a:xfrm>
            <a:custGeom>
              <a:avLst/>
              <a:gdLst/>
              <a:ahLst/>
              <a:cxnLst/>
              <a:rect l="l" t="t" r="r" b="b"/>
              <a:pathLst>
                <a:path w="2852" h="2319" extrusionOk="0">
                  <a:moveTo>
                    <a:pt x="1572" y="0"/>
                  </a:moveTo>
                  <a:cubicBezTo>
                    <a:pt x="1303" y="0"/>
                    <a:pt x="1011" y="120"/>
                    <a:pt x="741" y="401"/>
                  </a:cubicBezTo>
                  <a:cubicBezTo>
                    <a:pt x="1" y="1174"/>
                    <a:pt x="800" y="2319"/>
                    <a:pt x="1571" y="2319"/>
                  </a:cubicBezTo>
                  <a:cubicBezTo>
                    <a:pt x="1839" y="2319"/>
                    <a:pt x="2103" y="2181"/>
                    <a:pt x="2298" y="1842"/>
                  </a:cubicBezTo>
                  <a:cubicBezTo>
                    <a:pt x="2851" y="881"/>
                    <a:pt x="2299" y="0"/>
                    <a:pt x="157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62" name="Google Shape;15662;p27"/>
            <p:cNvSpPr/>
            <p:nvPr/>
          </p:nvSpPr>
          <p:spPr>
            <a:xfrm rot="10800000">
              <a:off x="7948066" y="4921349"/>
              <a:ext cx="71300" cy="57975"/>
            </a:xfrm>
            <a:custGeom>
              <a:avLst/>
              <a:gdLst/>
              <a:ahLst/>
              <a:cxnLst/>
              <a:rect l="l" t="t" r="r" b="b"/>
              <a:pathLst>
                <a:path w="2852" h="2319" extrusionOk="0">
                  <a:moveTo>
                    <a:pt x="1572" y="0"/>
                  </a:moveTo>
                  <a:cubicBezTo>
                    <a:pt x="1303" y="0"/>
                    <a:pt x="1011" y="120"/>
                    <a:pt x="741" y="401"/>
                  </a:cubicBezTo>
                  <a:cubicBezTo>
                    <a:pt x="1" y="1174"/>
                    <a:pt x="800" y="2319"/>
                    <a:pt x="1571" y="2319"/>
                  </a:cubicBezTo>
                  <a:cubicBezTo>
                    <a:pt x="1839" y="2319"/>
                    <a:pt x="2103" y="2181"/>
                    <a:pt x="2298" y="1842"/>
                  </a:cubicBezTo>
                  <a:cubicBezTo>
                    <a:pt x="2851" y="881"/>
                    <a:pt x="2299" y="0"/>
                    <a:pt x="157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grpSp>
          <p:nvGrpSpPr>
            <p:cNvPr id="15663" name="Google Shape;15663;p27"/>
            <p:cNvGrpSpPr/>
            <p:nvPr/>
          </p:nvGrpSpPr>
          <p:grpSpPr>
            <a:xfrm rot="-6277620" flipH="1">
              <a:off x="7485647" y="4463091"/>
              <a:ext cx="304040" cy="290839"/>
              <a:chOff x="1651300" y="653225"/>
              <a:chExt cx="702450" cy="671950"/>
            </a:xfrm>
          </p:grpSpPr>
          <p:sp>
            <p:nvSpPr>
              <p:cNvPr id="15664" name="Google Shape;15664;p27"/>
              <p:cNvSpPr/>
              <p:nvPr/>
            </p:nvSpPr>
            <p:spPr>
              <a:xfrm>
                <a:off x="1651300" y="653225"/>
                <a:ext cx="702450" cy="671950"/>
              </a:xfrm>
              <a:custGeom>
                <a:avLst/>
                <a:gdLst/>
                <a:ahLst/>
                <a:cxnLst/>
                <a:rect l="l" t="t" r="r" b="b"/>
                <a:pathLst>
                  <a:path w="28097" h="26878" extrusionOk="0">
                    <a:moveTo>
                      <a:pt x="11050" y="0"/>
                    </a:moveTo>
                    <a:cubicBezTo>
                      <a:pt x="10675" y="0"/>
                      <a:pt x="10317" y="31"/>
                      <a:pt x="9985" y="89"/>
                    </a:cubicBezTo>
                    <a:cubicBezTo>
                      <a:pt x="5620" y="847"/>
                      <a:pt x="0" y="8341"/>
                      <a:pt x="7122" y="18927"/>
                    </a:cubicBezTo>
                    <a:cubicBezTo>
                      <a:pt x="11655" y="25666"/>
                      <a:pt x="19139" y="26878"/>
                      <a:pt x="23079" y="26878"/>
                    </a:cubicBezTo>
                    <a:cubicBezTo>
                      <a:pt x="24015" y="26878"/>
                      <a:pt x="24751" y="26810"/>
                      <a:pt x="25200" y="26731"/>
                    </a:cubicBezTo>
                    <a:cubicBezTo>
                      <a:pt x="27542" y="26320"/>
                      <a:pt x="28098" y="24910"/>
                      <a:pt x="25037" y="22755"/>
                    </a:cubicBezTo>
                    <a:cubicBezTo>
                      <a:pt x="21362" y="20167"/>
                      <a:pt x="19852" y="14921"/>
                      <a:pt x="19077" y="8094"/>
                    </a:cubicBezTo>
                    <a:cubicBezTo>
                      <a:pt x="18390" y="2044"/>
                      <a:pt x="14123" y="0"/>
                      <a:pt x="11050"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65" name="Google Shape;15665;p27"/>
              <p:cNvSpPr/>
              <p:nvPr/>
            </p:nvSpPr>
            <p:spPr>
              <a:xfrm>
                <a:off x="1660375" y="659650"/>
                <a:ext cx="655075" cy="665525"/>
              </a:xfrm>
              <a:custGeom>
                <a:avLst/>
                <a:gdLst/>
                <a:ahLst/>
                <a:cxnLst/>
                <a:rect l="l" t="t" r="r" b="b"/>
                <a:pathLst>
                  <a:path w="26202" h="26621" extrusionOk="0">
                    <a:moveTo>
                      <a:pt x="8947" y="0"/>
                    </a:moveTo>
                    <a:cubicBezTo>
                      <a:pt x="4716" y="1364"/>
                      <a:pt x="1" y="8623"/>
                      <a:pt x="6758" y="18670"/>
                    </a:cubicBezTo>
                    <a:cubicBezTo>
                      <a:pt x="11292" y="25409"/>
                      <a:pt x="18776" y="26621"/>
                      <a:pt x="22716" y="26621"/>
                    </a:cubicBezTo>
                    <a:cubicBezTo>
                      <a:pt x="23652" y="26621"/>
                      <a:pt x="24388" y="26553"/>
                      <a:pt x="24837" y="26474"/>
                    </a:cubicBezTo>
                    <a:cubicBezTo>
                      <a:pt x="25407" y="26373"/>
                      <a:pt x="25870" y="26214"/>
                      <a:pt x="26202" y="25999"/>
                    </a:cubicBezTo>
                    <a:cubicBezTo>
                      <a:pt x="24310" y="25264"/>
                      <a:pt x="22488" y="24359"/>
                      <a:pt x="20780" y="23248"/>
                    </a:cubicBezTo>
                    <a:cubicBezTo>
                      <a:pt x="15397" y="19744"/>
                      <a:pt x="12137" y="14278"/>
                      <a:pt x="10336" y="8205"/>
                    </a:cubicBezTo>
                    <a:cubicBezTo>
                      <a:pt x="9543" y="5536"/>
                      <a:pt x="9076" y="2781"/>
                      <a:pt x="8947"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66" name="Google Shape;15666;p27"/>
              <p:cNvSpPr/>
              <p:nvPr/>
            </p:nvSpPr>
            <p:spPr>
              <a:xfrm>
                <a:off x="2004734" y="1085091"/>
                <a:ext cx="120175" cy="228525"/>
              </a:xfrm>
              <a:custGeom>
                <a:avLst/>
                <a:gdLst/>
                <a:ahLst/>
                <a:cxnLst/>
                <a:rect l="l" t="t" r="r" b="b"/>
                <a:pathLst>
                  <a:path w="4807" h="9141" extrusionOk="0">
                    <a:moveTo>
                      <a:pt x="748" y="1"/>
                    </a:moveTo>
                    <a:cubicBezTo>
                      <a:pt x="131" y="2531"/>
                      <a:pt x="1" y="5089"/>
                      <a:pt x="183" y="7660"/>
                    </a:cubicBezTo>
                    <a:cubicBezTo>
                      <a:pt x="1758" y="8386"/>
                      <a:pt x="3341" y="8853"/>
                      <a:pt x="4807" y="9141"/>
                    </a:cubicBezTo>
                    <a:cubicBezTo>
                      <a:pt x="4477" y="7455"/>
                      <a:pt x="4274" y="5749"/>
                      <a:pt x="4265" y="4032"/>
                    </a:cubicBezTo>
                    <a:cubicBezTo>
                      <a:pt x="2930" y="2820"/>
                      <a:pt x="1765" y="1465"/>
                      <a:pt x="7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67" name="Google Shape;15667;p27"/>
              <p:cNvSpPr/>
              <p:nvPr/>
            </p:nvSpPr>
            <p:spPr>
              <a:xfrm>
                <a:off x="1747959" y="657916"/>
                <a:ext cx="140950" cy="176325"/>
              </a:xfrm>
              <a:custGeom>
                <a:avLst/>
                <a:gdLst/>
                <a:ahLst/>
                <a:cxnLst/>
                <a:rect l="l" t="t" r="r" b="b"/>
                <a:pathLst>
                  <a:path w="5638" h="7053" extrusionOk="0">
                    <a:moveTo>
                      <a:pt x="5422" y="0"/>
                    </a:moveTo>
                    <a:cubicBezTo>
                      <a:pt x="3102" y="748"/>
                      <a:pt x="640" y="3271"/>
                      <a:pt x="0" y="7052"/>
                    </a:cubicBezTo>
                    <a:cubicBezTo>
                      <a:pt x="1697" y="5332"/>
                      <a:pt x="3589" y="3814"/>
                      <a:pt x="5638" y="2533"/>
                    </a:cubicBezTo>
                    <a:cubicBezTo>
                      <a:pt x="5536" y="1692"/>
                      <a:pt x="5461" y="847"/>
                      <a:pt x="54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68" name="Google Shape;15668;p27"/>
              <p:cNvSpPr/>
              <p:nvPr/>
            </p:nvSpPr>
            <p:spPr>
              <a:xfrm>
                <a:off x="1746059" y="774466"/>
                <a:ext cx="179925" cy="279175"/>
              </a:xfrm>
              <a:custGeom>
                <a:avLst/>
                <a:gdLst/>
                <a:ahLst/>
                <a:cxnLst/>
                <a:rect l="l" t="t" r="r" b="b"/>
                <a:pathLst>
                  <a:path w="7196" h="11167" extrusionOk="0">
                    <a:moveTo>
                      <a:pt x="6044" y="0"/>
                    </a:moveTo>
                    <a:cubicBezTo>
                      <a:pt x="3750" y="1507"/>
                      <a:pt x="1737" y="3275"/>
                      <a:pt x="0" y="5284"/>
                    </a:cubicBezTo>
                    <a:cubicBezTo>
                      <a:pt x="89" y="7060"/>
                      <a:pt x="560" y="9032"/>
                      <a:pt x="1556" y="11167"/>
                    </a:cubicBezTo>
                    <a:cubicBezTo>
                      <a:pt x="2896" y="8771"/>
                      <a:pt x="4647" y="6664"/>
                      <a:pt x="6866" y="4838"/>
                    </a:cubicBezTo>
                    <a:cubicBezTo>
                      <a:pt x="6962" y="4757"/>
                      <a:pt x="7074" y="4699"/>
                      <a:pt x="7196" y="4669"/>
                    </a:cubicBezTo>
                    <a:cubicBezTo>
                      <a:pt x="7114" y="4413"/>
                      <a:pt x="7033" y="4156"/>
                      <a:pt x="6956" y="3897"/>
                    </a:cubicBezTo>
                    <a:cubicBezTo>
                      <a:pt x="6577" y="2617"/>
                      <a:pt x="6273" y="1316"/>
                      <a:pt x="60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69" name="Google Shape;15669;p27"/>
              <p:cNvSpPr/>
              <p:nvPr/>
            </p:nvSpPr>
            <p:spPr>
              <a:xfrm>
                <a:off x="1809809" y="924941"/>
                <a:ext cx="185775" cy="332150"/>
              </a:xfrm>
              <a:custGeom>
                <a:avLst/>
                <a:gdLst/>
                <a:ahLst/>
                <a:cxnLst/>
                <a:rect l="l" t="t" r="r" b="b"/>
                <a:pathLst>
                  <a:path w="7431" h="13286" extrusionOk="0">
                    <a:moveTo>
                      <a:pt x="5260" y="0"/>
                    </a:moveTo>
                    <a:cubicBezTo>
                      <a:pt x="2981" y="1917"/>
                      <a:pt x="1264" y="4129"/>
                      <a:pt x="0" y="6689"/>
                    </a:cubicBezTo>
                    <a:cubicBezTo>
                      <a:pt x="273" y="7158"/>
                      <a:pt x="571" y="7634"/>
                      <a:pt x="896" y="8117"/>
                    </a:cubicBezTo>
                    <a:cubicBezTo>
                      <a:pt x="2457" y="10437"/>
                      <a:pt x="4367" y="12100"/>
                      <a:pt x="6363" y="13285"/>
                    </a:cubicBezTo>
                    <a:cubicBezTo>
                      <a:pt x="6252" y="10388"/>
                      <a:pt x="6539" y="7505"/>
                      <a:pt x="7425" y="4666"/>
                    </a:cubicBezTo>
                    <a:cubicBezTo>
                      <a:pt x="7427" y="4661"/>
                      <a:pt x="7429" y="4658"/>
                      <a:pt x="7431" y="4653"/>
                    </a:cubicBezTo>
                    <a:cubicBezTo>
                      <a:pt x="6581" y="3181"/>
                      <a:pt x="5864" y="1619"/>
                      <a:pt x="52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70" name="Google Shape;15670;p27"/>
              <p:cNvSpPr/>
              <p:nvPr/>
            </p:nvSpPr>
            <p:spPr>
              <a:xfrm>
                <a:off x="2153484" y="1220466"/>
                <a:ext cx="163125" cy="103575"/>
              </a:xfrm>
              <a:custGeom>
                <a:avLst/>
                <a:gdLst/>
                <a:ahLst/>
                <a:cxnLst/>
                <a:rect l="l" t="t" r="r" b="b"/>
                <a:pathLst>
                  <a:path w="6525" h="4143" extrusionOk="0">
                    <a:moveTo>
                      <a:pt x="1" y="1"/>
                    </a:moveTo>
                    <a:cubicBezTo>
                      <a:pt x="91" y="1343"/>
                      <a:pt x="300" y="2676"/>
                      <a:pt x="581" y="3996"/>
                    </a:cubicBezTo>
                    <a:cubicBezTo>
                      <a:pt x="1494" y="4102"/>
                      <a:pt x="2328" y="4142"/>
                      <a:pt x="3045" y="4142"/>
                    </a:cubicBezTo>
                    <a:cubicBezTo>
                      <a:pt x="3978" y="4142"/>
                      <a:pt x="4712" y="4074"/>
                      <a:pt x="5159" y="3996"/>
                    </a:cubicBezTo>
                    <a:cubicBezTo>
                      <a:pt x="5730" y="3896"/>
                      <a:pt x="6192" y="3735"/>
                      <a:pt x="6524" y="3521"/>
                    </a:cubicBezTo>
                    <a:cubicBezTo>
                      <a:pt x="4632" y="2786"/>
                      <a:pt x="2810" y="1882"/>
                      <a:pt x="1102" y="769"/>
                    </a:cubicBezTo>
                    <a:cubicBezTo>
                      <a:pt x="725" y="522"/>
                      <a:pt x="357" y="266"/>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71" name="Google Shape;15671;p27"/>
              <p:cNvSpPr/>
              <p:nvPr/>
            </p:nvSpPr>
            <p:spPr>
              <a:xfrm>
                <a:off x="1884050" y="653225"/>
                <a:ext cx="221725" cy="117925"/>
              </a:xfrm>
              <a:custGeom>
                <a:avLst/>
                <a:gdLst/>
                <a:ahLst/>
                <a:cxnLst/>
                <a:rect l="l" t="t" r="r" b="b"/>
                <a:pathLst>
                  <a:path w="8869" h="4717" extrusionOk="0">
                    <a:moveTo>
                      <a:pt x="1739" y="1"/>
                    </a:moveTo>
                    <a:cubicBezTo>
                      <a:pt x="1364" y="1"/>
                      <a:pt x="1006" y="31"/>
                      <a:pt x="675" y="89"/>
                    </a:cubicBezTo>
                    <a:cubicBezTo>
                      <a:pt x="446" y="130"/>
                      <a:pt x="221" y="186"/>
                      <a:pt x="0" y="257"/>
                    </a:cubicBezTo>
                    <a:cubicBezTo>
                      <a:pt x="43" y="1181"/>
                      <a:pt x="127" y="2103"/>
                      <a:pt x="243" y="3019"/>
                    </a:cubicBezTo>
                    <a:cubicBezTo>
                      <a:pt x="3161" y="3417"/>
                      <a:pt x="6055" y="3931"/>
                      <a:pt x="8869" y="4716"/>
                    </a:cubicBezTo>
                    <a:cubicBezTo>
                      <a:pt x="7291" y="1258"/>
                      <a:pt x="4148" y="1"/>
                      <a:pt x="173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72" name="Google Shape;15672;p27"/>
              <p:cNvSpPr/>
              <p:nvPr/>
            </p:nvSpPr>
            <p:spPr>
              <a:xfrm>
                <a:off x="1896625" y="770950"/>
                <a:ext cx="242350" cy="162525"/>
              </a:xfrm>
              <a:custGeom>
                <a:avLst/>
                <a:gdLst/>
                <a:ahLst/>
                <a:cxnLst/>
                <a:rect l="l" t="t" r="r" b="b"/>
                <a:pathLst>
                  <a:path w="9694" h="6501" extrusionOk="0">
                    <a:moveTo>
                      <a:pt x="1" y="0"/>
                    </a:moveTo>
                    <a:lnTo>
                      <a:pt x="1" y="0"/>
                    </a:lnTo>
                    <a:cubicBezTo>
                      <a:pt x="226" y="1267"/>
                      <a:pt x="522" y="2519"/>
                      <a:pt x="887" y="3753"/>
                    </a:cubicBezTo>
                    <a:cubicBezTo>
                      <a:pt x="932" y="3906"/>
                      <a:pt x="980" y="4060"/>
                      <a:pt x="1027" y="4214"/>
                    </a:cubicBezTo>
                    <a:cubicBezTo>
                      <a:pt x="3974" y="4724"/>
                      <a:pt x="6850" y="5553"/>
                      <a:pt x="9694" y="6501"/>
                    </a:cubicBezTo>
                    <a:cubicBezTo>
                      <a:pt x="9530" y="5503"/>
                      <a:pt x="9388" y="4465"/>
                      <a:pt x="9264" y="3386"/>
                    </a:cubicBezTo>
                    <a:cubicBezTo>
                      <a:pt x="9207" y="2877"/>
                      <a:pt x="9117" y="2374"/>
                      <a:pt x="8999" y="1877"/>
                    </a:cubicBezTo>
                    <a:cubicBezTo>
                      <a:pt x="6074" y="981"/>
                      <a:pt x="3044" y="423"/>
                      <a:pt x="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73" name="Google Shape;15673;p27"/>
              <p:cNvSpPr/>
              <p:nvPr/>
            </p:nvSpPr>
            <p:spPr>
              <a:xfrm>
                <a:off x="1937350" y="920775"/>
                <a:ext cx="238100" cy="157375"/>
              </a:xfrm>
              <a:custGeom>
                <a:avLst/>
                <a:gdLst/>
                <a:ahLst/>
                <a:cxnLst/>
                <a:rect l="l" t="t" r="r" b="b"/>
                <a:pathLst>
                  <a:path w="9524" h="6295" extrusionOk="0">
                    <a:moveTo>
                      <a:pt x="0" y="0"/>
                    </a:moveTo>
                    <a:lnTo>
                      <a:pt x="0" y="0"/>
                    </a:lnTo>
                    <a:cubicBezTo>
                      <a:pt x="592" y="1603"/>
                      <a:pt x="1295" y="3146"/>
                      <a:pt x="2127" y="4607"/>
                    </a:cubicBezTo>
                    <a:cubicBezTo>
                      <a:pt x="4599" y="5141"/>
                      <a:pt x="7069" y="5692"/>
                      <a:pt x="9523" y="6295"/>
                    </a:cubicBezTo>
                    <a:cubicBezTo>
                      <a:pt x="9076" y="5098"/>
                      <a:pt x="8711" y="3780"/>
                      <a:pt x="8410" y="2354"/>
                    </a:cubicBezTo>
                    <a:cubicBezTo>
                      <a:pt x="5647" y="1408"/>
                      <a:pt x="2857" y="558"/>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74" name="Google Shape;15674;p27"/>
              <p:cNvSpPr/>
              <p:nvPr/>
            </p:nvSpPr>
            <p:spPr>
              <a:xfrm>
                <a:off x="2149150" y="1218350"/>
                <a:ext cx="192100" cy="91275"/>
              </a:xfrm>
              <a:custGeom>
                <a:avLst/>
                <a:gdLst/>
                <a:ahLst/>
                <a:cxnLst/>
                <a:rect l="l" t="t" r="r" b="b"/>
                <a:pathLst>
                  <a:path w="7684" h="3651" extrusionOk="0">
                    <a:moveTo>
                      <a:pt x="1783" y="0"/>
                    </a:moveTo>
                    <a:cubicBezTo>
                      <a:pt x="1189" y="0"/>
                      <a:pt x="595" y="10"/>
                      <a:pt x="0" y="29"/>
                    </a:cubicBezTo>
                    <a:cubicBezTo>
                      <a:pt x="398" y="329"/>
                      <a:pt x="805" y="622"/>
                      <a:pt x="1231" y="899"/>
                    </a:cubicBezTo>
                    <a:cubicBezTo>
                      <a:pt x="2937" y="2010"/>
                      <a:pt x="4761" y="2914"/>
                      <a:pt x="6653" y="3651"/>
                    </a:cubicBezTo>
                    <a:cubicBezTo>
                      <a:pt x="7683" y="2983"/>
                      <a:pt x="7437" y="1778"/>
                      <a:pt x="5123" y="150"/>
                    </a:cubicBezTo>
                    <a:cubicBezTo>
                      <a:pt x="5100" y="133"/>
                      <a:pt x="5078" y="115"/>
                      <a:pt x="5054" y="98"/>
                    </a:cubicBezTo>
                    <a:cubicBezTo>
                      <a:pt x="3966" y="33"/>
                      <a:pt x="2876" y="0"/>
                      <a:pt x="178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75" name="Google Shape;15675;p27"/>
              <p:cNvSpPr/>
              <p:nvPr/>
            </p:nvSpPr>
            <p:spPr>
              <a:xfrm>
                <a:off x="2020875" y="1084275"/>
                <a:ext cx="209625" cy="96150"/>
              </a:xfrm>
              <a:custGeom>
                <a:avLst/>
                <a:gdLst/>
                <a:ahLst/>
                <a:cxnLst/>
                <a:rect l="l" t="t" r="r" b="b"/>
                <a:pathLst>
                  <a:path w="8385" h="3846" extrusionOk="0">
                    <a:moveTo>
                      <a:pt x="0" y="0"/>
                    </a:moveTo>
                    <a:lnTo>
                      <a:pt x="0" y="0"/>
                    </a:lnTo>
                    <a:cubicBezTo>
                      <a:pt x="959" y="1397"/>
                      <a:pt x="2063" y="2685"/>
                      <a:pt x="3297" y="3846"/>
                    </a:cubicBezTo>
                    <a:cubicBezTo>
                      <a:pt x="4500" y="3772"/>
                      <a:pt x="5701" y="3735"/>
                      <a:pt x="6900" y="3735"/>
                    </a:cubicBezTo>
                    <a:cubicBezTo>
                      <a:pt x="7395" y="3735"/>
                      <a:pt x="7890" y="3741"/>
                      <a:pt x="8384" y="3754"/>
                    </a:cubicBezTo>
                    <a:cubicBezTo>
                      <a:pt x="7874" y="3123"/>
                      <a:pt x="7417" y="2420"/>
                      <a:pt x="7015" y="1644"/>
                    </a:cubicBezTo>
                    <a:cubicBezTo>
                      <a:pt x="4688" y="1052"/>
                      <a:pt x="2346" y="515"/>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76" name="Google Shape;15676;p27"/>
              <p:cNvSpPr/>
              <p:nvPr/>
            </p:nvSpPr>
            <p:spPr>
              <a:xfrm>
                <a:off x="2055375" y="786600"/>
                <a:ext cx="57325" cy="132300"/>
              </a:xfrm>
              <a:custGeom>
                <a:avLst/>
                <a:gdLst/>
                <a:ahLst/>
                <a:cxnLst/>
                <a:rect l="l" t="t" r="r" b="b"/>
                <a:pathLst>
                  <a:path w="2293" h="5292" extrusionOk="0">
                    <a:moveTo>
                      <a:pt x="474" y="1"/>
                    </a:moveTo>
                    <a:cubicBezTo>
                      <a:pt x="246" y="1"/>
                      <a:pt x="0" y="257"/>
                      <a:pt x="131" y="538"/>
                    </a:cubicBezTo>
                    <a:cubicBezTo>
                      <a:pt x="475" y="1280"/>
                      <a:pt x="767" y="2037"/>
                      <a:pt x="996" y="2825"/>
                    </a:cubicBezTo>
                    <a:cubicBezTo>
                      <a:pt x="1118" y="3243"/>
                      <a:pt x="1507" y="4220"/>
                      <a:pt x="1466" y="4732"/>
                    </a:cubicBezTo>
                    <a:lnTo>
                      <a:pt x="1466" y="4732"/>
                    </a:lnTo>
                    <a:cubicBezTo>
                      <a:pt x="1466" y="4733"/>
                      <a:pt x="1466" y="4733"/>
                      <a:pt x="1465" y="4733"/>
                    </a:cubicBezTo>
                    <a:lnTo>
                      <a:pt x="1465" y="4735"/>
                    </a:lnTo>
                    <a:lnTo>
                      <a:pt x="1457" y="4754"/>
                    </a:lnTo>
                    <a:cubicBezTo>
                      <a:pt x="1379" y="4923"/>
                      <a:pt x="1405" y="5135"/>
                      <a:pt x="1583" y="5234"/>
                    </a:cubicBezTo>
                    <a:lnTo>
                      <a:pt x="1608" y="5246"/>
                    </a:lnTo>
                    <a:cubicBezTo>
                      <a:pt x="1664" y="5277"/>
                      <a:pt x="1724" y="5292"/>
                      <a:pt x="1783" y="5292"/>
                    </a:cubicBezTo>
                    <a:cubicBezTo>
                      <a:pt x="1935" y="5292"/>
                      <a:pt x="2080" y="5197"/>
                      <a:pt x="2124" y="5036"/>
                    </a:cubicBezTo>
                    <a:cubicBezTo>
                      <a:pt x="2293" y="4422"/>
                      <a:pt x="1888" y="3396"/>
                      <a:pt x="1722" y="2800"/>
                    </a:cubicBezTo>
                    <a:cubicBezTo>
                      <a:pt x="1470" y="1899"/>
                      <a:pt x="1131" y="1030"/>
                      <a:pt x="737" y="182"/>
                    </a:cubicBezTo>
                    <a:cubicBezTo>
                      <a:pt x="678" y="54"/>
                      <a:pt x="577" y="1"/>
                      <a:pt x="474" y="1"/>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77" name="Google Shape;15677;p27"/>
              <p:cNvSpPr/>
              <p:nvPr/>
            </p:nvSpPr>
            <p:spPr>
              <a:xfrm>
                <a:off x="1967750" y="693050"/>
                <a:ext cx="84675" cy="72225"/>
              </a:xfrm>
              <a:custGeom>
                <a:avLst/>
                <a:gdLst/>
                <a:ahLst/>
                <a:cxnLst/>
                <a:rect l="l" t="t" r="r" b="b"/>
                <a:pathLst>
                  <a:path w="3387" h="2889" extrusionOk="0">
                    <a:moveTo>
                      <a:pt x="499" y="0"/>
                    </a:moveTo>
                    <a:cubicBezTo>
                      <a:pt x="199" y="0"/>
                      <a:pt x="1" y="462"/>
                      <a:pt x="324" y="663"/>
                    </a:cubicBezTo>
                    <a:cubicBezTo>
                      <a:pt x="1202" y="1207"/>
                      <a:pt x="1970" y="1910"/>
                      <a:pt x="2589" y="2738"/>
                    </a:cubicBezTo>
                    <a:cubicBezTo>
                      <a:pt x="2668" y="2844"/>
                      <a:pt x="2777" y="2888"/>
                      <a:pt x="2884" y="2888"/>
                    </a:cubicBezTo>
                    <a:cubicBezTo>
                      <a:pt x="3140" y="2888"/>
                      <a:pt x="3386" y="2639"/>
                      <a:pt x="3195" y="2382"/>
                    </a:cubicBezTo>
                    <a:lnTo>
                      <a:pt x="3195" y="2382"/>
                    </a:lnTo>
                    <a:lnTo>
                      <a:pt x="3195" y="2384"/>
                    </a:lnTo>
                    <a:cubicBezTo>
                      <a:pt x="2502" y="1451"/>
                      <a:pt x="1665" y="670"/>
                      <a:pt x="679" y="56"/>
                    </a:cubicBezTo>
                    <a:cubicBezTo>
                      <a:pt x="617" y="17"/>
                      <a:pt x="556" y="0"/>
                      <a:pt x="499" y="0"/>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grpSp>
        <p:sp>
          <p:nvSpPr>
            <p:cNvPr id="15678" name="Google Shape;15678;p27"/>
            <p:cNvSpPr/>
            <p:nvPr/>
          </p:nvSpPr>
          <p:spPr>
            <a:xfrm>
              <a:off x="8938900" y="3893138"/>
              <a:ext cx="71300" cy="57975"/>
            </a:xfrm>
            <a:custGeom>
              <a:avLst/>
              <a:gdLst/>
              <a:ahLst/>
              <a:cxnLst/>
              <a:rect l="l" t="t" r="r" b="b"/>
              <a:pathLst>
                <a:path w="2852" h="2319" extrusionOk="0">
                  <a:moveTo>
                    <a:pt x="1572" y="1"/>
                  </a:moveTo>
                  <a:cubicBezTo>
                    <a:pt x="1303" y="1"/>
                    <a:pt x="1011" y="121"/>
                    <a:pt x="741" y="401"/>
                  </a:cubicBezTo>
                  <a:cubicBezTo>
                    <a:pt x="1" y="1174"/>
                    <a:pt x="800" y="2319"/>
                    <a:pt x="1571" y="2319"/>
                  </a:cubicBezTo>
                  <a:cubicBezTo>
                    <a:pt x="1839" y="2319"/>
                    <a:pt x="2103" y="2181"/>
                    <a:pt x="2298" y="1842"/>
                  </a:cubicBezTo>
                  <a:cubicBezTo>
                    <a:pt x="2851" y="881"/>
                    <a:pt x="2299" y="1"/>
                    <a:pt x="15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grpSp>
          <p:nvGrpSpPr>
            <p:cNvPr id="15679" name="Google Shape;15679;p27"/>
            <p:cNvGrpSpPr/>
            <p:nvPr/>
          </p:nvGrpSpPr>
          <p:grpSpPr>
            <a:xfrm rot="-7824032">
              <a:off x="7854044" y="4003276"/>
              <a:ext cx="1779274" cy="1440791"/>
              <a:chOff x="242251" y="1040712"/>
              <a:chExt cx="1779349" cy="1440852"/>
            </a:xfrm>
          </p:grpSpPr>
          <p:grpSp>
            <p:nvGrpSpPr>
              <p:cNvPr id="15680" name="Google Shape;15680;p27"/>
              <p:cNvGrpSpPr/>
              <p:nvPr/>
            </p:nvGrpSpPr>
            <p:grpSpPr>
              <a:xfrm>
                <a:off x="1097200" y="1338375"/>
                <a:ext cx="924400" cy="494250"/>
                <a:chOff x="1097200" y="1338375"/>
                <a:chExt cx="924400" cy="494250"/>
              </a:xfrm>
            </p:grpSpPr>
            <p:sp>
              <p:nvSpPr>
                <p:cNvPr id="15681" name="Google Shape;15681;p27"/>
                <p:cNvSpPr/>
                <p:nvPr/>
              </p:nvSpPr>
              <p:spPr>
                <a:xfrm>
                  <a:off x="1097200" y="1338375"/>
                  <a:ext cx="924400" cy="494250"/>
                </a:xfrm>
                <a:custGeom>
                  <a:avLst/>
                  <a:gdLst/>
                  <a:ahLst/>
                  <a:cxnLst/>
                  <a:rect l="l" t="t" r="r" b="b"/>
                  <a:pathLst>
                    <a:path w="36976" h="19770" extrusionOk="0">
                      <a:moveTo>
                        <a:pt x="18333" y="1"/>
                      </a:moveTo>
                      <a:cubicBezTo>
                        <a:pt x="5826" y="1"/>
                        <a:pt x="1" y="10329"/>
                        <a:pt x="1607" y="14208"/>
                      </a:cubicBezTo>
                      <a:cubicBezTo>
                        <a:pt x="2432" y="16199"/>
                        <a:pt x="7631" y="19769"/>
                        <a:pt x="13880" y="19769"/>
                      </a:cubicBezTo>
                      <a:cubicBezTo>
                        <a:pt x="15182" y="19769"/>
                        <a:pt x="16530" y="19614"/>
                        <a:pt x="17893" y="19258"/>
                      </a:cubicBezTo>
                      <a:cubicBezTo>
                        <a:pt x="25214" y="17342"/>
                        <a:pt x="28736" y="10967"/>
                        <a:pt x="33910" y="10967"/>
                      </a:cubicBezTo>
                      <a:cubicBezTo>
                        <a:pt x="34323" y="10967"/>
                        <a:pt x="34746" y="11008"/>
                        <a:pt x="35183" y="11095"/>
                      </a:cubicBezTo>
                      <a:cubicBezTo>
                        <a:pt x="35219" y="11102"/>
                        <a:pt x="35253" y="11105"/>
                        <a:pt x="35284" y="11105"/>
                      </a:cubicBezTo>
                      <a:cubicBezTo>
                        <a:pt x="36975" y="11105"/>
                        <a:pt x="31036" y="713"/>
                        <a:pt x="19714" y="42"/>
                      </a:cubicBezTo>
                      <a:cubicBezTo>
                        <a:pt x="19245" y="14"/>
                        <a:pt x="18784" y="1"/>
                        <a:pt x="18333" y="1"/>
                      </a:cubicBezTo>
                      <a:close/>
                    </a:path>
                  </a:pathLst>
                </a:custGeom>
                <a:solidFill>
                  <a:srgbClr val="9FCAB8">
                    <a:alpha val="5642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82" name="Google Shape;15682;p27"/>
                <p:cNvSpPr/>
                <p:nvPr/>
              </p:nvSpPr>
              <p:spPr>
                <a:xfrm>
                  <a:off x="1101350" y="1338375"/>
                  <a:ext cx="880925" cy="351025"/>
                </a:xfrm>
                <a:custGeom>
                  <a:avLst/>
                  <a:gdLst/>
                  <a:ahLst/>
                  <a:cxnLst/>
                  <a:rect l="l" t="t" r="r" b="b"/>
                  <a:pathLst>
                    <a:path w="35237" h="14041" extrusionOk="0">
                      <a:moveTo>
                        <a:pt x="18166" y="1"/>
                      </a:moveTo>
                      <a:cubicBezTo>
                        <a:pt x="5832" y="1"/>
                        <a:pt x="0" y="10043"/>
                        <a:pt x="1385" y="14040"/>
                      </a:cubicBezTo>
                      <a:cubicBezTo>
                        <a:pt x="4397" y="11884"/>
                        <a:pt x="7693" y="10136"/>
                        <a:pt x="11294" y="8970"/>
                      </a:cubicBezTo>
                      <a:cubicBezTo>
                        <a:pt x="14648" y="7883"/>
                        <a:pt x="18076" y="7429"/>
                        <a:pt x="21538" y="7429"/>
                      </a:cubicBezTo>
                      <a:cubicBezTo>
                        <a:pt x="23052" y="7429"/>
                        <a:pt x="24572" y="7516"/>
                        <a:pt x="26096" y="7674"/>
                      </a:cubicBezTo>
                      <a:cubicBezTo>
                        <a:pt x="29086" y="7986"/>
                        <a:pt x="32592" y="8380"/>
                        <a:pt x="35236" y="10027"/>
                      </a:cubicBezTo>
                      <a:cubicBezTo>
                        <a:pt x="34229" y="7352"/>
                        <a:pt x="28618" y="580"/>
                        <a:pt x="19547" y="42"/>
                      </a:cubicBezTo>
                      <a:cubicBezTo>
                        <a:pt x="19078" y="14"/>
                        <a:pt x="18617" y="1"/>
                        <a:pt x="18166" y="1"/>
                      </a:cubicBezTo>
                      <a:close/>
                    </a:path>
                  </a:pathLst>
                </a:custGeom>
                <a:solidFill>
                  <a:srgbClr val="9FCAB8">
                    <a:alpha val="5642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83" name="Google Shape;15683;p27"/>
                <p:cNvSpPr/>
                <p:nvPr/>
              </p:nvSpPr>
              <p:spPr>
                <a:xfrm>
                  <a:off x="1259625" y="1358175"/>
                  <a:ext cx="153275" cy="255925"/>
                </a:xfrm>
                <a:custGeom>
                  <a:avLst/>
                  <a:gdLst/>
                  <a:ahLst/>
                  <a:cxnLst/>
                  <a:rect l="l" t="t" r="r" b="b"/>
                  <a:pathLst>
                    <a:path w="6131" h="10237" extrusionOk="0">
                      <a:moveTo>
                        <a:pt x="6131" y="1"/>
                      </a:moveTo>
                      <a:lnTo>
                        <a:pt x="6131" y="1"/>
                      </a:lnTo>
                      <a:cubicBezTo>
                        <a:pt x="4382" y="511"/>
                        <a:pt x="2828" y="1238"/>
                        <a:pt x="1480" y="2102"/>
                      </a:cubicBezTo>
                      <a:cubicBezTo>
                        <a:pt x="765" y="4765"/>
                        <a:pt x="281" y="7478"/>
                        <a:pt x="1" y="10237"/>
                      </a:cubicBezTo>
                      <a:cubicBezTo>
                        <a:pt x="972" y="9743"/>
                        <a:pt x="1971" y="9294"/>
                        <a:pt x="2996" y="8891"/>
                      </a:cubicBezTo>
                      <a:cubicBezTo>
                        <a:pt x="3587" y="5731"/>
                        <a:pt x="4655" y="2794"/>
                        <a:pt x="6131" y="1"/>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84" name="Google Shape;15684;p27"/>
                <p:cNvSpPr/>
                <p:nvPr/>
              </p:nvSpPr>
              <p:spPr>
                <a:xfrm>
                  <a:off x="1398000" y="1338400"/>
                  <a:ext cx="292350" cy="219825"/>
                </a:xfrm>
                <a:custGeom>
                  <a:avLst/>
                  <a:gdLst/>
                  <a:ahLst/>
                  <a:cxnLst/>
                  <a:rect l="l" t="t" r="r" b="b"/>
                  <a:pathLst>
                    <a:path w="11694" h="8793" extrusionOk="0">
                      <a:moveTo>
                        <a:pt x="6342" y="0"/>
                      </a:moveTo>
                      <a:cubicBezTo>
                        <a:pt x="5434" y="0"/>
                        <a:pt x="4526" y="57"/>
                        <a:pt x="3624" y="169"/>
                      </a:cubicBezTo>
                      <a:cubicBezTo>
                        <a:pt x="1987" y="2874"/>
                        <a:pt x="727" y="5720"/>
                        <a:pt x="0" y="8793"/>
                      </a:cubicBezTo>
                      <a:cubicBezTo>
                        <a:pt x="2313" y="8095"/>
                        <a:pt x="4661" y="7690"/>
                        <a:pt x="7029" y="7521"/>
                      </a:cubicBezTo>
                      <a:cubicBezTo>
                        <a:pt x="8356" y="5043"/>
                        <a:pt x="9888" y="2769"/>
                        <a:pt x="11694" y="716"/>
                      </a:cubicBezTo>
                      <a:cubicBezTo>
                        <a:pt x="10383" y="347"/>
                        <a:pt x="9039" y="121"/>
                        <a:pt x="7681" y="41"/>
                      </a:cubicBezTo>
                      <a:cubicBezTo>
                        <a:pt x="7235" y="14"/>
                        <a:pt x="6788" y="0"/>
                        <a:pt x="6342" y="0"/>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85" name="Google Shape;15685;p27"/>
                <p:cNvSpPr/>
                <p:nvPr/>
              </p:nvSpPr>
              <p:spPr>
                <a:xfrm>
                  <a:off x="1641650" y="1377325"/>
                  <a:ext cx="209975" cy="152200"/>
                </a:xfrm>
                <a:custGeom>
                  <a:avLst/>
                  <a:gdLst/>
                  <a:ahLst/>
                  <a:cxnLst/>
                  <a:rect l="l" t="t" r="r" b="b"/>
                  <a:pathLst>
                    <a:path w="8399" h="6088" extrusionOk="0">
                      <a:moveTo>
                        <a:pt x="4313" y="0"/>
                      </a:moveTo>
                      <a:cubicBezTo>
                        <a:pt x="2655" y="1776"/>
                        <a:pt x="1240" y="3742"/>
                        <a:pt x="1" y="5872"/>
                      </a:cubicBezTo>
                      <a:cubicBezTo>
                        <a:pt x="1385" y="5875"/>
                        <a:pt x="2775" y="5952"/>
                        <a:pt x="4167" y="6088"/>
                      </a:cubicBezTo>
                      <a:cubicBezTo>
                        <a:pt x="5472" y="4733"/>
                        <a:pt x="6887" y="3492"/>
                        <a:pt x="8398" y="2374"/>
                      </a:cubicBezTo>
                      <a:cubicBezTo>
                        <a:pt x="7214" y="1489"/>
                        <a:pt x="5852" y="663"/>
                        <a:pt x="4313" y="0"/>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86" name="Google Shape;15686;p27"/>
                <p:cNvSpPr/>
                <p:nvPr/>
              </p:nvSpPr>
              <p:spPr>
                <a:xfrm>
                  <a:off x="1820275" y="1475150"/>
                  <a:ext cx="162000" cy="113925"/>
                </a:xfrm>
                <a:custGeom>
                  <a:avLst/>
                  <a:gdLst/>
                  <a:ahLst/>
                  <a:cxnLst/>
                  <a:rect l="l" t="t" r="r" b="b"/>
                  <a:pathLst>
                    <a:path w="6480" h="4557" extrusionOk="0">
                      <a:moveTo>
                        <a:pt x="3082" y="0"/>
                      </a:moveTo>
                      <a:cubicBezTo>
                        <a:pt x="2005" y="777"/>
                        <a:pt x="976" y="1618"/>
                        <a:pt x="1" y="2519"/>
                      </a:cubicBezTo>
                      <a:cubicBezTo>
                        <a:pt x="2265" y="2844"/>
                        <a:pt x="4591" y="3381"/>
                        <a:pt x="6479" y="4556"/>
                      </a:cubicBezTo>
                      <a:cubicBezTo>
                        <a:pt x="6073" y="3477"/>
                        <a:pt x="4912" y="1733"/>
                        <a:pt x="3082" y="0"/>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87" name="Google Shape;15687;p27"/>
                <p:cNvSpPr/>
                <p:nvPr/>
              </p:nvSpPr>
              <p:spPr>
                <a:xfrm>
                  <a:off x="1255275" y="1578625"/>
                  <a:ext cx="307300" cy="253900"/>
                </a:xfrm>
                <a:custGeom>
                  <a:avLst/>
                  <a:gdLst/>
                  <a:ahLst/>
                  <a:cxnLst/>
                  <a:rect l="l" t="t" r="r" b="b"/>
                  <a:pathLst>
                    <a:path w="12292" h="10156" extrusionOk="0">
                      <a:moveTo>
                        <a:pt x="3355" y="0"/>
                      </a:moveTo>
                      <a:cubicBezTo>
                        <a:pt x="2211" y="442"/>
                        <a:pt x="1091" y="944"/>
                        <a:pt x="1" y="1504"/>
                      </a:cubicBezTo>
                      <a:cubicBezTo>
                        <a:pt x="2355" y="4535"/>
                        <a:pt x="4861" y="7443"/>
                        <a:pt x="7566" y="10155"/>
                      </a:cubicBezTo>
                      <a:cubicBezTo>
                        <a:pt x="7576" y="10155"/>
                        <a:pt x="7587" y="10155"/>
                        <a:pt x="7598" y="10155"/>
                      </a:cubicBezTo>
                      <a:cubicBezTo>
                        <a:pt x="8937" y="10155"/>
                        <a:pt x="10272" y="9985"/>
                        <a:pt x="11570" y="9648"/>
                      </a:cubicBezTo>
                      <a:cubicBezTo>
                        <a:pt x="11815" y="9583"/>
                        <a:pt x="12055" y="9515"/>
                        <a:pt x="12292" y="9441"/>
                      </a:cubicBezTo>
                      <a:cubicBezTo>
                        <a:pt x="9117" y="6502"/>
                        <a:pt x="6159" y="3329"/>
                        <a:pt x="335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88" name="Google Shape;15688;p27"/>
                <p:cNvSpPr/>
                <p:nvPr/>
              </p:nvSpPr>
              <p:spPr>
                <a:xfrm>
                  <a:off x="1632875" y="1524150"/>
                  <a:ext cx="215050" cy="152750"/>
                </a:xfrm>
                <a:custGeom>
                  <a:avLst/>
                  <a:gdLst/>
                  <a:ahLst/>
                  <a:cxnLst/>
                  <a:rect l="l" t="t" r="r" b="b"/>
                  <a:pathLst>
                    <a:path w="8602" h="6110" extrusionOk="0">
                      <a:moveTo>
                        <a:pt x="283" y="1"/>
                      </a:moveTo>
                      <a:cubicBezTo>
                        <a:pt x="189" y="1"/>
                        <a:pt x="95" y="1"/>
                        <a:pt x="0" y="2"/>
                      </a:cubicBezTo>
                      <a:cubicBezTo>
                        <a:pt x="2086" y="2100"/>
                        <a:pt x="4229" y="4136"/>
                        <a:pt x="6429" y="6110"/>
                      </a:cubicBezTo>
                      <a:cubicBezTo>
                        <a:pt x="7162" y="5578"/>
                        <a:pt x="7878" y="5092"/>
                        <a:pt x="8601" y="4686"/>
                      </a:cubicBezTo>
                      <a:cubicBezTo>
                        <a:pt x="8213" y="4278"/>
                        <a:pt x="7819" y="3874"/>
                        <a:pt x="7438" y="3459"/>
                      </a:cubicBezTo>
                      <a:cubicBezTo>
                        <a:pt x="6469" y="2408"/>
                        <a:pt x="5551" y="1324"/>
                        <a:pt x="4650" y="227"/>
                      </a:cubicBezTo>
                      <a:cubicBezTo>
                        <a:pt x="3190" y="80"/>
                        <a:pt x="1734" y="1"/>
                        <a:pt x="2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89" name="Google Shape;15689;p27"/>
                <p:cNvSpPr/>
                <p:nvPr/>
              </p:nvSpPr>
              <p:spPr>
                <a:xfrm>
                  <a:off x="1833800" y="1540175"/>
                  <a:ext cx="154675" cy="77375"/>
                </a:xfrm>
                <a:custGeom>
                  <a:avLst/>
                  <a:gdLst/>
                  <a:ahLst/>
                  <a:cxnLst/>
                  <a:rect l="l" t="t" r="r" b="b"/>
                  <a:pathLst>
                    <a:path w="6187" h="3095" extrusionOk="0">
                      <a:moveTo>
                        <a:pt x="0" y="0"/>
                      </a:moveTo>
                      <a:lnTo>
                        <a:pt x="0" y="0"/>
                      </a:lnTo>
                      <a:cubicBezTo>
                        <a:pt x="345" y="394"/>
                        <a:pt x="693" y="784"/>
                        <a:pt x="1049" y="1169"/>
                      </a:cubicBezTo>
                      <a:cubicBezTo>
                        <a:pt x="1647" y="1819"/>
                        <a:pt x="2259" y="2456"/>
                        <a:pt x="2871" y="3094"/>
                      </a:cubicBezTo>
                      <a:cubicBezTo>
                        <a:pt x="3383" y="2966"/>
                        <a:pt x="3908" y="2896"/>
                        <a:pt x="4450" y="2896"/>
                      </a:cubicBezTo>
                      <a:cubicBezTo>
                        <a:pt x="4861" y="2896"/>
                        <a:pt x="5283" y="2936"/>
                        <a:pt x="5717" y="3023"/>
                      </a:cubicBezTo>
                      <a:cubicBezTo>
                        <a:pt x="5754" y="3030"/>
                        <a:pt x="5787" y="3033"/>
                        <a:pt x="5818" y="3033"/>
                      </a:cubicBezTo>
                      <a:cubicBezTo>
                        <a:pt x="6155" y="3033"/>
                        <a:pt x="6187" y="2620"/>
                        <a:pt x="5937" y="1955"/>
                      </a:cubicBezTo>
                      <a:cubicBezTo>
                        <a:pt x="4200" y="873"/>
                        <a:pt x="2091" y="332"/>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90" name="Google Shape;15690;p27"/>
                <p:cNvSpPr/>
                <p:nvPr/>
              </p:nvSpPr>
              <p:spPr>
                <a:xfrm>
                  <a:off x="1397850" y="1528000"/>
                  <a:ext cx="348175" cy="262775"/>
                </a:xfrm>
                <a:custGeom>
                  <a:avLst/>
                  <a:gdLst/>
                  <a:ahLst/>
                  <a:cxnLst/>
                  <a:rect l="l" t="t" r="r" b="b"/>
                  <a:pathLst>
                    <a:path w="13927" h="10511" extrusionOk="0">
                      <a:moveTo>
                        <a:pt x="6284" y="0"/>
                      </a:moveTo>
                      <a:cubicBezTo>
                        <a:pt x="4169" y="196"/>
                        <a:pt x="2071" y="585"/>
                        <a:pt x="1" y="1210"/>
                      </a:cubicBezTo>
                      <a:cubicBezTo>
                        <a:pt x="2816" y="4499"/>
                        <a:pt x="5793" y="7624"/>
                        <a:pt x="8991" y="10511"/>
                      </a:cubicBezTo>
                      <a:cubicBezTo>
                        <a:pt x="10849" y="9615"/>
                        <a:pt x="12446" y="8475"/>
                        <a:pt x="13926" y="7372"/>
                      </a:cubicBezTo>
                      <a:cubicBezTo>
                        <a:pt x="11292" y="5006"/>
                        <a:pt x="8746" y="2549"/>
                        <a:pt x="62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91" name="Google Shape;15691;p27"/>
                <p:cNvSpPr/>
                <p:nvPr/>
              </p:nvSpPr>
              <p:spPr>
                <a:xfrm>
                  <a:off x="1559675" y="1654175"/>
                  <a:ext cx="195050" cy="117900"/>
                </a:xfrm>
                <a:custGeom>
                  <a:avLst/>
                  <a:gdLst/>
                  <a:ahLst/>
                  <a:cxnLst/>
                  <a:rect l="l" t="t" r="r" b="b"/>
                  <a:pathLst>
                    <a:path w="7802" h="4716" extrusionOk="0">
                      <a:moveTo>
                        <a:pt x="7132" y="1"/>
                      </a:moveTo>
                      <a:cubicBezTo>
                        <a:pt x="7035" y="1"/>
                        <a:pt x="6935" y="33"/>
                        <a:pt x="6844" y="109"/>
                      </a:cubicBezTo>
                      <a:cubicBezTo>
                        <a:pt x="4940" y="1699"/>
                        <a:pt x="2784" y="2960"/>
                        <a:pt x="466" y="3842"/>
                      </a:cubicBezTo>
                      <a:cubicBezTo>
                        <a:pt x="1" y="4020"/>
                        <a:pt x="132" y="4715"/>
                        <a:pt x="542" y="4715"/>
                      </a:cubicBezTo>
                      <a:cubicBezTo>
                        <a:pt x="590" y="4715"/>
                        <a:pt x="642" y="4706"/>
                        <a:pt x="698" y="4684"/>
                      </a:cubicBezTo>
                      <a:cubicBezTo>
                        <a:pt x="3156" y="3750"/>
                        <a:pt x="5442" y="2413"/>
                        <a:pt x="7461" y="726"/>
                      </a:cubicBezTo>
                      <a:cubicBezTo>
                        <a:pt x="7802" y="442"/>
                        <a:pt x="7490" y="1"/>
                        <a:pt x="7132" y="1"/>
                      </a:cubicBezTo>
                      <a:close/>
                    </a:path>
                  </a:pathLst>
                </a:custGeom>
                <a:solidFill>
                  <a:srgbClr val="9FCAB8">
                    <a:alpha val="2067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92" name="Google Shape;15692;p27"/>
                <p:cNvSpPr/>
                <p:nvPr/>
              </p:nvSpPr>
              <p:spPr>
                <a:xfrm>
                  <a:off x="1756075" y="1600875"/>
                  <a:ext cx="81850" cy="44075"/>
                </a:xfrm>
                <a:custGeom>
                  <a:avLst/>
                  <a:gdLst/>
                  <a:ahLst/>
                  <a:cxnLst/>
                  <a:rect l="l" t="t" r="r" b="b"/>
                  <a:pathLst>
                    <a:path w="3273" h="1763" extrusionOk="0">
                      <a:moveTo>
                        <a:pt x="2671" y="0"/>
                      </a:moveTo>
                      <a:cubicBezTo>
                        <a:pt x="2631" y="0"/>
                        <a:pt x="2589" y="6"/>
                        <a:pt x="2544" y="18"/>
                      </a:cubicBezTo>
                      <a:cubicBezTo>
                        <a:pt x="1792" y="227"/>
                        <a:pt x="1073" y="538"/>
                        <a:pt x="405" y="942"/>
                      </a:cubicBezTo>
                      <a:cubicBezTo>
                        <a:pt x="1" y="1188"/>
                        <a:pt x="248" y="1763"/>
                        <a:pt x="625" y="1763"/>
                      </a:cubicBezTo>
                      <a:cubicBezTo>
                        <a:pt x="696" y="1763"/>
                        <a:pt x="771" y="1743"/>
                        <a:pt x="847" y="1696"/>
                      </a:cubicBezTo>
                      <a:cubicBezTo>
                        <a:pt x="1448" y="1330"/>
                        <a:pt x="2098" y="1049"/>
                        <a:pt x="2777" y="861"/>
                      </a:cubicBezTo>
                      <a:cubicBezTo>
                        <a:pt x="3274" y="722"/>
                        <a:pt x="3120" y="0"/>
                        <a:pt x="2671" y="0"/>
                      </a:cubicBezTo>
                      <a:close/>
                    </a:path>
                  </a:pathLst>
                </a:custGeom>
                <a:solidFill>
                  <a:srgbClr val="9FCAB8">
                    <a:alpha val="2067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grpSp>
          <p:grpSp>
            <p:nvGrpSpPr>
              <p:cNvPr id="15693" name="Google Shape;15693;p27"/>
              <p:cNvGrpSpPr/>
              <p:nvPr/>
            </p:nvGrpSpPr>
            <p:grpSpPr>
              <a:xfrm rot="551135">
                <a:off x="333827" y="1135658"/>
                <a:ext cx="1290043" cy="1250960"/>
                <a:chOff x="1640584" y="2123500"/>
                <a:chExt cx="1148539" cy="1113743"/>
              </a:xfrm>
            </p:grpSpPr>
            <p:sp>
              <p:nvSpPr>
                <p:cNvPr id="15694" name="Google Shape;15694;p27"/>
                <p:cNvSpPr/>
                <p:nvPr/>
              </p:nvSpPr>
              <p:spPr>
                <a:xfrm rot="1271479">
                  <a:off x="1762549" y="2258456"/>
                  <a:ext cx="904609" cy="843831"/>
                </a:xfrm>
                <a:custGeom>
                  <a:avLst/>
                  <a:gdLst/>
                  <a:ahLst/>
                  <a:cxnLst/>
                  <a:rect l="l" t="t" r="r" b="b"/>
                  <a:pathLst>
                    <a:path w="56845" h="53015" extrusionOk="0">
                      <a:moveTo>
                        <a:pt x="35396" y="1"/>
                      </a:moveTo>
                      <a:cubicBezTo>
                        <a:pt x="35352" y="1"/>
                        <a:pt x="35310" y="7"/>
                        <a:pt x="35268" y="20"/>
                      </a:cubicBezTo>
                      <a:cubicBezTo>
                        <a:pt x="29606" y="1731"/>
                        <a:pt x="27381" y="5963"/>
                        <a:pt x="27381" y="5963"/>
                      </a:cubicBezTo>
                      <a:cubicBezTo>
                        <a:pt x="25115" y="2600"/>
                        <a:pt x="21471" y="509"/>
                        <a:pt x="19933" y="509"/>
                      </a:cubicBezTo>
                      <a:cubicBezTo>
                        <a:pt x="19662" y="509"/>
                        <a:pt x="19457" y="573"/>
                        <a:pt x="19336" y="707"/>
                      </a:cubicBezTo>
                      <a:cubicBezTo>
                        <a:pt x="16611" y="3709"/>
                        <a:pt x="17272" y="9556"/>
                        <a:pt x="17272" y="9556"/>
                      </a:cubicBezTo>
                      <a:cubicBezTo>
                        <a:pt x="14925" y="7571"/>
                        <a:pt x="11354" y="6722"/>
                        <a:pt x="9240" y="6722"/>
                      </a:cubicBezTo>
                      <a:cubicBezTo>
                        <a:pt x="8235" y="6722"/>
                        <a:pt x="7559" y="6914"/>
                        <a:pt x="7502" y="7268"/>
                      </a:cubicBezTo>
                      <a:cubicBezTo>
                        <a:pt x="6788" y="11712"/>
                        <a:pt x="9820" y="16427"/>
                        <a:pt x="9820" y="16427"/>
                      </a:cubicBezTo>
                      <a:cubicBezTo>
                        <a:pt x="9719" y="16424"/>
                        <a:pt x="9619" y="16422"/>
                        <a:pt x="9518" y="16422"/>
                      </a:cubicBezTo>
                      <a:cubicBezTo>
                        <a:pt x="5513" y="16422"/>
                        <a:pt x="1643" y="18911"/>
                        <a:pt x="1936" y="19982"/>
                      </a:cubicBezTo>
                      <a:cubicBezTo>
                        <a:pt x="2920" y="23572"/>
                        <a:pt x="7626" y="25662"/>
                        <a:pt x="7626" y="25662"/>
                      </a:cubicBezTo>
                      <a:cubicBezTo>
                        <a:pt x="3989" y="27243"/>
                        <a:pt x="1" y="32676"/>
                        <a:pt x="1290" y="33550"/>
                      </a:cubicBezTo>
                      <a:cubicBezTo>
                        <a:pt x="4116" y="35461"/>
                        <a:pt x="9044" y="35902"/>
                        <a:pt x="9044" y="35902"/>
                      </a:cubicBezTo>
                      <a:cubicBezTo>
                        <a:pt x="7268" y="39093"/>
                        <a:pt x="7224" y="45603"/>
                        <a:pt x="8726" y="45699"/>
                      </a:cubicBezTo>
                      <a:cubicBezTo>
                        <a:pt x="8993" y="45716"/>
                        <a:pt x="9260" y="45724"/>
                        <a:pt x="9526" y="45724"/>
                      </a:cubicBezTo>
                      <a:cubicBezTo>
                        <a:pt x="13221" y="45724"/>
                        <a:pt x="16726" y="44215"/>
                        <a:pt x="16726" y="44215"/>
                      </a:cubicBezTo>
                      <a:cubicBezTo>
                        <a:pt x="16898" y="48226"/>
                        <a:pt x="19702" y="52226"/>
                        <a:pt x="20688" y="52226"/>
                      </a:cubicBezTo>
                      <a:cubicBezTo>
                        <a:pt x="20714" y="52226"/>
                        <a:pt x="20740" y="52223"/>
                        <a:pt x="20764" y="52217"/>
                      </a:cubicBezTo>
                      <a:cubicBezTo>
                        <a:pt x="24220" y="51360"/>
                        <a:pt x="28005" y="47880"/>
                        <a:pt x="28005" y="47880"/>
                      </a:cubicBezTo>
                      <a:cubicBezTo>
                        <a:pt x="29652" y="50276"/>
                        <a:pt x="34128" y="53015"/>
                        <a:pt x="35913" y="53015"/>
                      </a:cubicBezTo>
                      <a:cubicBezTo>
                        <a:pt x="36221" y="53015"/>
                        <a:pt x="36449" y="52933"/>
                        <a:pt x="36569" y="52754"/>
                      </a:cubicBezTo>
                      <a:cubicBezTo>
                        <a:pt x="38444" y="49941"/>
                        <a:pt x="38370" y="45144"/>
                        <a:pt x="38370" y="45143"/>
                      </a:cubicBezTo>
                      <a:lnTo>
                        <a:pt x="38370" y="45143"/>
                      </a:lnTo>
                      <a:cubicBezTo>
                        <a:pt x="39785" y="46033"/>
                        <a:pt x="43750" y="47047"/>
                        <a:pt x="45784" y="47047"/>
                      </a:cubicBezTo>
                      <a:cubicBezTo>
                        <a:pt x="46461" y="47047"/>
                        <a:pt x="46924" y="46935"/>
                        <a:pt x="47009" y="46669"/>
                      </a:cubicBezTo>
                      <a:cubicBezTo>
                        <a:pt x="48133" y="43166"/>
                        <a:pt x="46722" y="37648"/>
                        <a:pt x="46722" y="37648"/>
                      </a:cubicBezTo>
                      <a:lnTo>
                        <a:pt x="46722" y="37648"/>
                      </a:lnTo>
                      <a:cubicBezTo>
                        <a:pt x="47145" y="37687"/>
                        <a:pt x="47575" y="37706"/>
                        <a:pt x="48008" y="37706"/>
                      </a:cubicBezTo>
                      <a:cubicBezTo>
                        <a:pt x="52176" y="37706"/>
                        <a:pt x="56525" y="36007"/>
                        <a:pt x="56285" y="34888"/>
                      </a:cubicBezTo>
                      <a:cubicBezTo>
                        <a:pt x="55341" y="30484"/>
                        <a:pt x="51040" y="27949"/>
                        <a:pt x="51040" y="27949"/>
                      </a:cubicBezTo>
                      <a:cubicBezTo>
                        <a:pt x="55565" y="25201"/>
                        <a:pt x="56845" y="20013"/>
                        <a:pt x="56359" y="19309"/>
                      </a:cubicBezTo>
                      <a:cubicBezTo>
                        <a:pt x="54208" y="16192"/>
                        <a:pt x="48336" y="15495"/>
                        <a:pt x="48336" y="15495"/>
                      </a:cubicBezTo>
                      <a:cubicBezTo>
                        <a:pt x="49299" y="11742"/>
                        <a:pt x="48265" y="6225"/>
                        <a:pt x="47152" y="6125"/>
                      </a:cubicBezTo>
                      <a:cubicBezTo>
                        <a:pt x="46889" y="6101"/>
                        <a:pt x="46625" y="6090"/>
                        <a:pt x="46362" y="6090"/>
                      </a:cubicBezTo>
                      <a:cubicBezTo>
                        <a:pt x="42495" y="6090"/>
                        <a:pt x="38746" y="8476"/>
                        <a:pt x="38746" y="8476"/>
                      </a:cubicBezTo>
                      <a:cubicBezTo>
                        <a:pt x="38806" y="6123"/>
                        <a:pt x="36758" y="1"/>
                        <a:pt x="353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95" name="Google Shape;15695;p27"/>
                <p:cNvSpPr/>
                <p:nvPr/>
              </p:nvSpPr>
              <p:spPr>
                <a:xfrm rot="1271479">
                  <a:off x="2043800" y="2229405"/>
                  <a:ext cx="217046" cy="214591"/>
                </a:xfrm>
                <a:custGeom>
                  <a:avLst/>
                  <a:gdLst/>
                  <a:ahLst/>
                  <a:cxnLst/>
                  <a:rect l="l" t="t" r="r" b="b"/>
                  <a:pathLst>
                    <a:path w="13639" h="13482" extrusionOk="0">
                      <a:moveTo>
                        <a:pt x="8915" y="1"/>
                      </a:moveTo>
                      <a:cubicBezTo>
                        <a:pt x="6531" y="3083"/>
                        <a:pt x="7142" y="8501"/>
                        <a:pt x="7142" y="8501"/>
                      </a:cubicBezTo>
                      <a:cubicBezTo>
                        <a:pt x="5098" y="6774"/>
                        <a:pt x="2129" y="5905"/>
                        <a:pt x="0" y="5711"/>
                      </a:cubicBezTo>
                      <a:lnTo>
                        <a:pt x="0" y="5711"/>
                      </a:lnTo>
                      <a:cubicBezTo>
                        <a:pt x="2533" y="8718"/>
                        <a:pt x="5814" y="11123"/>
                        <a:pt x="8977" y="13481"/>
                      </a:cubicBezTo>
                      <a:cubicBezTo>
                        <a:pt x="10354" y="12249"/>
                        <a:pt x="11939" y="11246"/>
                        <a:pt x="13639" y="10497"/>
                      </a:cubicBezTo>
                      <a:cubicBezTo>
                        <a:pt x="11208" y="7496"/>
                        <a:pt x="9928" y="3750"/>
                        <a:pt x="8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96" name="Google Shape;15696;p27"/>
                <p:cNvSpPr/>
                <p:nvPr/>
              </p:nvSpPr>
              <p:spPr>
                <a:xfrm rot="1271479">
                  <a:off x="1818667" y="2469776"/>
                  <a:ext cx="201037" cy="165264"/>
                </a:xfrm>
                <a:custGeom>
                  <a:avLst/>
                  <a:gdLst/>
                  <a:ahLst/>
                  <a:cxnLst/>
                  <a:rect l="l" t="t" r="r" b="b"/>
                  <a:pathLst>
                    <a:path w="12633" h="10383" extrusionOk="0">
                      <a:moveTo>
                        <a:pt x="248" y="1"/>
                      </a:moveTo>
                      <a:lnTo>
                        <a:pt x="248" y="1"/>
                      </a:lnTo>
                      <a:cubicBezTo>
                        <a:pt x="1531" y="3250"/>
                        <a:pt x="5751" y="5125"/>
                        <a:pt x="5751" y="5125"/>
                      </a:cubicBezTo>
                      <a:cubicBezTo>
                        <a:pt x="3542" y="6087"/>
                        <a:pt x="1206" y="8466"/>
                        <a:pt x="0" y="10383"/>
                      </a:cubicBezTo>
                      <a:cubicBezTo>
                        <a:pt x="3854" y="9387"/>
                        <a:pt x="7612" y="8030"/>
                        <a:pt x="11383" y="6719"/>
                      </a:cubicBezTo>
                      <a:cubicBezTo>
                        <a:pt x="11520" y="4747"/>
                        <a:pt x="11961" y="2776"/>
                        <a:pt x="12633" y="954"/>
                      </a:cubicBezTo>
                      <a:lnTo>
                        <a:pt x="12633" y="954"/>
                      </a:lnTo>
                      <a:cubicBezTo>
                        <a:pt x="11706" y="975"/>
                        <a:pt x="10779" y="990"/>
                        <a:pt x="9853" y="990"/>
                      </a:cubicBezTo>
                      <a:cubicBezTo>
                        <a:pt x="6607" y="990"/>
                        <a:pt x="3378" y="803"/>
                        <a:pt x="2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97" name="Google Shape;15697;p27"/>
                <p:cNvSpPr/>
                <p:nvPr/>
              </p:nvSpPr>
              <p:spPr>
                <a:xfrm rot="1271479">
                  <a:off x="2403186" y="2365849"/>
                  <a:ext cx="194369" cy="207635"/>
                </a:xfrm>
                <a:custGeom>
                  <a:avLst/>
                  <a:gdLst/>
                  <a:ahLst/>
                  <a:cxnLst/>
                  <a:rect l="l" t="t" r="r" b="b"/>
                  <a:pathLst>
                    <a:path w="12214" h="13045" extrusionOk="0">
                      <a:moveTo>
                        <a:pt x="2344" y="0"/>
                      </a:moveTo>
                      <a:cubicBezTo>
                        <a:pt x="1400" y="2919"/>
                        <a:pt x="444" y="5827"/>
                        <a:pt x="49" y="8888"/>
                      </a:cubicBezTo>
                      <a:cubicBezTo>
                        <a:pt x="39" y="8957"/>
                        <a:pt x="23" y="9025"/>
                        <a:pt x="1" y="9091"/>
                      </a:cubicBezTo>
                      <a:cubicBezTo>
                        <a:pt x="2812" y="9644"/>
                        <a:pt x="5549" y="11061"/>
                        <a:pt x="7735" y="13045"/>
                      </a:cubicBezTo>
                      <a:cubicBezTo>
                        <a:pt x="9038" y="10211"/>
                        <a:pt x="10339" y="7377"/>
                        <a:pt x="12214" y="4935"/>
                      </a:cubicBezTo>
                      <a:cubicBezTo>
                        <a:pt x="12178" y="4935"/>
                        <a:pt x="12142" y="4935"/>
                        <a:pt x="12106" y="4935"/>
                      </a:cubicBezTo>
                      <a:cubicBezTo>
                        <a:pt x="8239" y="4935"/>
                        <a:pt x="4490" y="7318"/>
                        <a:pt x="4490" y="7318"/>
                      </a:cubicBezTo>
                      <a:cubicBezTo>
                        <a:pt x="4532" y="5604"/>
                        <a:pt x="3458" y="1891"/>
                        <a:pt x="2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98" name="Google Shape;15698;p27"/>
                <p:cNvSpPr/>
                <p:nvPr/>
              </p:nvSpPr>
              <p:spPr>
                <a:xfrm rot="1271479">
                  <a:off x="2152760" y="2903541"/>
                  <a:ext cx="184964" cy="227467"/>
                </a:xfrm>
                <a:custGeom>
                  <a:avLst/>
                  <a:gdLst/>
                  <a:ahLst/>
                  <a:cxnLst/>
                  <a:rect l="l" t="t" r="r" b="b"/>
                  <a:pathLst>
                    <a:path w="11623" h="14291" extrusionOk="0">
                      <a:moveTo>
                        <a:pt x="5761" y="0"/>
                      </a:moveTo>
                      <a:cubicBezTo>
                        <a:pt x="4396" y="985"/>
                        <a:pt x="2900" y="1788"/>
                        <a:pt x="1293" y="2363"/>
                      </a:cubicBezTo>
                      <a:cubicBezTo>
                        <a:pt x="870" y="2514"/>
                        <a:pt x="438" y="2648"/>
                        <a:pt x="1" y="2770"/>
                      </a:cubicBezTo>
                      <a:cubicBezTo>
                        <a:pt x="515" y="4345"/>
                        <a:pt x="1069" y="5906"/>
                        <a:pt x="1666" y="7454"/>
                      </a:cubicBezTo>
                      <a:cubicBezTo>
                        <a:pt x="2544" y="9720"/>
                        <a:pt x="3742" y="11962"/>
                        <a:pt x="4558" y="14290"/>
                      </a:cubicBezTo>
                      <a:cubicBezTo>
                        <a:pt x="6397" y="11470"/>
                        <a:pt x="6324" y="6735"/>
                        <a:pt x="6324" y="6735"/>
                      </a:cubicBezTo>
                      <a:lnTo>
                        <a:pt x="6324" y="6735"/>
                      </a:lnTo>
                      <a:cubicBezTo>
                        <a:pt x="7334" y="7372"/>
                        <a:pt x="9643" y="8070"/>
                        <a:pt x="11622" y="8417"/>
                      </a:cubicBezTo>
                      <a:cubicBezTo>
                        <a:pt x="9322" y="5887"/>
                        <a:pt x="7404" y="3005"/>
                        <a:pt x="57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699" name="Google Shape;15699;p27"/>
                <p:cNvSpPr/>
                <p:nvPr/>
              </p:nvSpPr>
              <p:spPr>
                <a:xfrm rot="1271479">
                  <a:off x="2431535" y="2719191"/>
                  <a:ext cx="194591" cy="211280"/>
                </a:xfrm>
                <a:custGeom>
                  <a:avLst/>
                  <a:gdLst/>
                  <a:ahLst/>
                  <a:cxnLst/>
                  <a:rect l="l" t="t" r="r" b="b"/>
                  <a:pathLst>
                    <a:path w="12228" h="13274" extrusionOk="0">
                      <a:moveTo>
                        <a:pt x="12228" y="1"/>
                      </a:moveTo>
                      <a:lnTo>
                        <a:pt x="12228" y="1"/>
                      </a:lnTo>
                      <a:cubicBezTo>
                        <a:pt x="8942" y="1214"/>
                        <a:pt x="5626" y="2337"/>
                        <a:pt x="2266" y="3318"/>
                      </a:cubicBezTo>
                      <a:cubicBezTo>
                        <a:pt x="2060" y="3479"/>
                        <a:pt x="1797" y="3561"/>
                        <a:pt x="1534" y="3561"/>
                      </a:cubicBezTo>
                      <a:cubicBezTo>
                        <a:pt x="1499" y="3561"/>
                        <a:pt x="1464" y="3560"/>
                        <a:pt x="1429" y="3557"/>
                      </a:cubicBezTo>
                      <a:cubicBezTo>
                        <a:pt x="1381" y="3571"/>
                        <a:pt x="1333" y="3583"/>
                        <a:pt x="1285" y="3597"/>
                      </a:cubicBezTo>
                      <a:cubicBezTo>
                        <a:pt x="1245" y="4586"/>
                        <a:pt x="1175" y="5572"/>
                        <a:pt x="1012" y="6549"/>
                      </a:cubicBezTo>
                      <a:cubicBezTo>
                        <a:pt x="821" y="7686"/>
                        <a:pt x="470" y="8759"/>
                        <a:pt x="1" y="9781"/>
                      </a:cubicBezTo>
                      <a:cubicBezTo>
                        <a:pt x="3986" y="11247"/>
                        <a:pt x="8029" y="12508"/>
                        <a:pt x="12199" y="13273"/>
                      </a:cubicBezTo>
                      <a:cubicBezTo>
                        <a:pt x="11088" y="9124"/>
                        <a:pt x="7054" y="6747"/>
                        <a:pt x="7054" y="6747"/>
                      </a:cubicBezTo>
                      <a:cubicBezTo>
                        <a:pt x="10097" y="4899"/>
                        <a:pt x="11671" y="1949"/>
                        <a:pt x="12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00" name="Google Shape;15700;p27"/>
                <p:cNvSpPr/>
                <p:nvPr/>
              </p:nvSpPr>
              <p:spPr>
                <a:xfrm rot="1271479">
                  <a:off x="1803822" y="2773451"/>
                  <a:ext cx="226880" cy="197926"/>
                </a:xfrm>
                <a:custGeom>
                  <a:avLst/>
                  <a:gdLst/>
                  <a:ahLst/>
                  <a:cxnLst/>
                  <a:rect l="l" t="t" r="r" b="b"/>
                  <a:pathLst>
                    <a:path w="14257" h="12435" extrusionOk="0">
                      <a:moveTo>
                        <a:pt x="8763" y="1"/>
                      </a:moveTo>
                      <a:cubicBezTo>
                        <a:pt x="5793" y="2292"/>
                        <a:pt x="2871" y="4645"/>
                        <a:pt x="1" y="7062"/>
                      </a:cubicBezTo>
                      <a:cubicBezTo>
                        <a:pt x="142" y="7267"/>
                        <a:pt x="309" y="7387"/>
                        <a:pt x="504" y="7400"/>
                      </a:cubicBezTo>
                      <a:cubicBezTo>
                        <a:pt x="772" y="7417"/>
                        <a:pt x="1040" y="7425"/>
                        <a:pt x="1308" y="7425"/>
                      </a:cubicBezTo>
                      <a:cubicBezTo>
                        <a:pt x="5000" y="7425"/>
                        <a:pt x="8504" y="5917"/>
                        <a:pt x="8504" y="5917"/>
                      </a:cubicBezTo>
                      <a:cubicBezTo>
                        <a:pt x="8611" y="8416"/>
                        <a:pt x="9740" y="10909"/>
                        <a:pt x="10814" y="12435"/>
                      </a:cubicBezTo>
                      <a:cubicBezTo>
                        <a:pt x="11902" y="9272"/>
                        <a:pt x="13051" y="6131"/>
                        <a:pt x="14257" y="3011"/>
                      </a:cubicBezTo>
                      <a:cubicBezTo>
                        <a:pt x="12207" y="2454"/>
                        <a:pt x="10307" y="1474"/>
                        <a:pt x="8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01" name="Google Shape;15701;p27"/>
                <p:cNvSpPr/>
                <p:nvPr/>
              </p:nvSpPr>
              <p:spPr>
                <a:xfrm rot="1271479">
                  <a:off x="1846296" y="2382750"/>
                  <a:ext cx="740221" cy="616284"/>
                </a:xfrm>
                <a:custGeom>
                  <a:avLst/>
                  <a:gdLst/>
                  <a:ahLst/>
                  <a:cxnLst/>
                  <a:rect l="l" t="t" r="r" b="b"/>
                  <a:pathLst>
                    <a:path w="46515" h="38719" extrusionOk="0">
                      <a:moveTo>
                        <a:pt x="24350" y="1"/>
                      </a:moveTo>
                      <a:cubicBezTo>
                        <a:pt x="19289" y="1"/>
                        <a:pt x="14009" y="2098"/>
                        <a:pt x="9261" y="6881"/>
                      </a:cubicBezTo>
                      <a:cubicBezTo>
                        <a:pt x="0" y="16215"/>
                        <a:pt x="4277" y="29356"/>
                        <a:pt x="12174" y="34990"/>
                      </a:cubicBezTo>
                      <a:cubicBezTo>
                        <a:pt x="15757" y="37546"/>
                        <a:pt x="19622" y="38719"/>
                        <a:pt x="23394" y="38719"/>
                      </a:cubicBezTo>
                      <a:cubicBezTo>
                        <a:pt x="28681" y="38719"/>
                        <a:pt x="33785" y="36414"/>
                        <a:pt x="37670" y="32383"/>
                      </a:cubicBezTo>
                      <a:cubicBezTo>
                        <a:pt x="43969" y="25850"/>
                        <a:pt x="46515" y="14053"/>
                        <a:pt x="38766" y="6309"/>
                      </a:cubicBezTo>
                      <a:cubicBezTo>
                        <a:pt x="34788" y="2334"/>
                        <a:pt x="29690" y="1"/>
                        <a:pt x="24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02" name="Google Shape;15702;p27"/>
                <p:cNvSpPr/>
                <p:nvPr/>
              </p:nvSpPr>
              <p:spPr>
                <a:xfrm rot="1271479">
                  <a:off x="1909215" y="2386231"/>
                  <a:ext cx="631770" cy="616029"/>
                </a:xfrm>
                <a:custGeom>
                  <a:avLst/>
                  <a:gdLst/>
                  <a:ahLst/>
                  <a:cxnLst/>
                  <a:rect l="l" t="t" r="r" b="b"/>
                  <a:pathLst>
                    <a:path w="39700" h="38703" extrusionOk="0">
                      <a:moveTo>
                        <a:pt x="20355" y="0"/>
                      </a:moveTo>
                      <a:cubicBezTo>
                        <a:pt x="19641" y="0"/>
                        <a:pt x="18927" y="42"/>
                        <a:pt x="18216" y="124"/>
                      </a:cubicBezTo>
                      <a:cubicBezTo>
                        <a:pt x="18772" y="2543"/>
                        <a:pt x="19121" y="5005"/>
                        <a:pt x="19485" y="7467"/>
                      </a:cubicBezTo>
                      <a:cubicBezTo>
                        <a:pt x="19592" y="8182"/>
                        <a:pt x="19069" y="8546"/>
                        <a:pt x="18505" y="8546"/>
                      </a:cubicBezTo>
                      <a:cubicBezTo>
                        <a:pt x="17966" y="8546"/>
                        <a:pt x="17388" y="8213"/>
                        <a:pt x="17288" y="7537"/>
                      </a:cubicBezTo>
                      <a:cubicBezTo>
                        <a:pt x="16936" y="5173"/>
                        <a:pt x="16593" y="2820"/>
                        <a:pt x="16050" y="510"/>
                      </a:cubicBezTo>
                      <a:cubicBezTo>
                        <a:pt x="14899" y="787"/>
                        <a:pt x="13774" y="1167"/>
                        <a:pt x="12692" y="1646"/>
                      </a:cubicBezTo>
                      <a:cubicBezTo>
                        <a:pt x="14261" y="4362"/>
                        <a:pt x="15689" y="7156"/>
                        <a:pt x="17065" y="9979"/>
                      </a:cubicBezTo>
                      <a:cubicBezTo>
                        <a:pt x="17494" y="10858"/>
                        <a:pt x="16724" y="11696"/>
                        <a:pt x="16007" y="11696"/>
                      </a:cubicBezTo>
                      <a:cubicBezTo>
                        <a:pt x="15694" y="11696"/>
                        <a:pt x="15391" y="11536"/>
                        <a:pt x="15202" y="11150"/>
                      </a:cubicBezTo>
                      <a:cubicBezTo>
                        <a:pt x="13796" y="8264"/>
                        <a:pt x="12336" y="5409"/>
                        <a:pt x="10727" y="2638"/>
                      </a:cubicBezTo>
                      <a:cubicBezTo>
                        <a:pt x="10018" y="3043"/>
                        <a:pt x="9332" y="3484"/>
                        <a:pt x="8669" y="3960"/>
                      </a:cubicBezTo>
                      <a:cubicBezTo>
                        <a:pt x="10418" y="6440"/>
                        <a:pt x="12214" y="8883"/>
                        <a:pt x="14117" y="11248"/>
                      </a:cubicBezTo>
                      <a:cubicBezTo>
                        <a:pt x="14753" y="12039"/>
                        <a:pt x="13971" y="12856"/>
                        <a:pt x="13155" y="12856"/>
                      </a:cubicBezTo>
                      <a:cubicBezTo>
                        <a:pt x="12831" y="12856"/>
                        <a:pt x="12501" y="12728"/>
                        <a:pt x="12253" y="12419"/>
                      </a:cubicBezTo>
                      <a:cubicBezTo>
                        <a:pt x="10400" y="10114"/>
                        <a:pt x="8647" y="7736"/>
                        <a:pt x="6940" y="5324"/>
                      </a:cubicBezTo>
                      <a:cubicBezTo>
                        <a:pt x="6378" y="5806"/>
                        <a:pt x="5819" y="6319"/>
                        <a:pt x="5269" y="6873"/>
                      </a:cubicBezTo>
                      <a:cubicBezTo>
                        <a:pt x="4733" y="7414"/>
                        <a:pt x="4228" y="7986"/>
                        <a:pt x="3756" y="8584"/>
                      </a:cubicBezTo>
                      <a:cubicBezTo>
                        <a:pt x="5645" y="9775"/>
                        <a:pt x="7551" y="10937"/>
                        <a:pt x="9476" y="12069"/>
                      </a:cubicBezTo>
                      <a:cubicBezTo>
                        <a:pt x="10507" y="12677"/>
                        <a:pt x="9914" y="14161"/>
                        <a:pt x="8966" y="14161"/>
                      </a:cubicBezTo>
                      <a:cubicBezTo>
                        <a:pt x="8795" y="14161"/>
                        <a:pt x="8613" y="14113"/>
                        <a:pt x="8426" y="14003"/>
                      </a:cubicBezTo>
                      <a:cubicBezTo>
                        <a:pt x="6433" y="12829"/>
                        <a:pt x="4457" y="11624"/>
                        <a:pt x="2501" y="10389"/>
                      </a:cubicBezTo>
                      <a:cubicBezTo>
                        <a:pt x="1824" y="11499"/>
                        <a:pt x="1277" y="12682"/>
                        <a:pt x="869" y="13915"/>
                      </a:cubicBezTo>
                      <a:cubicBezTo>
                        <a:pt x="2705" y="14530"/>
                        <a:pt x="4581" y="15032"/>
                        <a:pt x="6440" y="15580"/>
                      </a:cubicBezTo>
                      <a:cubicBezTo>
                        <a:pt x="7678" y="15945"/>
                        <a:pt x="7358" y="17768"/>
                        <a:pt x="6251" y="17768"/>
                      </a:cubicBezTo>
                      <a:cubicBezTo>
                        <a:pt x="6148" y="17768"/>
                        <a:pt x="6038" y="17753"/>
                        <a:pt x="5922" y="17718"/>
                      </a:cubicBezTo>
                      <a:cubicBezTo>
                        <a:pt x="4051" y="17167"/>
                        <a:pt x="2171" y="16650"/>
                        <a:pt x="323" y="16036"/>
                      </a:cubicBezTo>
                      <a:cubicBezTo>
                        <a:pt x="97" y="17244"/>
                        <a:pt x="1" y="18472"/>
                        <a:pt x="38" y="19700"/>
                      </a:cubicBezTo>
                      <a:cubicBezTo>
                        <a:pt x="860" y="19779"/>
                        <a:pt x="1686" y="19805"/>
                        <a:pt x="2515" y="19805"/>
                      </a:cubicBezTo>
                      <a:cubicBezTo>
                        <a:pt x="3198" y="19805"/>
                        <a:pt x="3883" y="19787"/>
                        <a:pt x="4571" y="19765"/>
                      </a:cubicBezTo>
                      <a:cubicBezTo>
                        <a:pt x="4585" y="19765"/>
                        <a:pt x="4599" y="19765"/>
                        <a:pt x="4613" y="19765"/>
                      </a:cubicBezTo>
                      <a:cubicBezTo>
                        <a:pt x="5989" y="19765"/>
                        <a:pt x="6043" y="21921"/>
                        <a:pt x="4641" y="21965"/>
                      </a:cubicBezTo>
                      <a:cubicBezTo>
                        <a:pt x="3953" y="21986"/>
                        <a:pt x="3266" y="22002"/>
                        <a:pt x="2581" y="22002"/>
                      </a:cubicBezTo>
                      <a:cubicBezTo>
                        <a:pt x="1797" y="22002"/>
                        <a:pt x="1016" y="21981"/>
                        <a:pt x="238" y="21921"/>
                      </a:cubicBezTo>
                      <a:lnTo>
                        <a:pt x="238" y="21921"/>
                      </a:lnTo>
                      <a:cubicBezTo>
                        <a:pt x="433" y="23190"/>
                        <a:pt x="754" y="24434"/>
                        <a:pt x="1196" y="25639"/>
                      </a:cubicBezTo>
                      <a:cubicBezTo>
                        <a:pt x="2801" y="25164"/>
                        <a:pt x="4371" y="24224"/>
                        <a:pt x="5791" y="23611"/>
                      </a:cubicBezTo>
                      <a:cubicBezTo>
                        <a:pt x="5941" y="23546"/>
                        <a:pt x="6083" y="23517"/>
                        <a:pt x="6214" y="23517"/>
                      </a:cubicBezTo>
                      <a:cubicBezTo>
                        <a:pt x="7215" y="23517"/>
                        <a:pt x="7579" y="25223"/>
                        <a:pt x="6442" y="25713"/>
                      </a:cubicBezTo>
                      <a:cubicBezTo>
                        <a:pt x="4988" y="26340"/>
                        <a:pt x="3535" y="27109"/>
                        <a:pt x="2029" y="27605"/>
                      </a:cubicBezTo>
                      <a:cubicBezTo>
                        <a:pt x="2620" y="28812"/>
                        <a:pt x="3329" y="29958"/>
                        <a:pt x="4146" y="31025"/>
                      </a:cubicBezTo>
                      <a:cubicBezTo>
                        <a:pt x="5524" y="29617"/>
                        <a:pt x="6984" y="28292"/>
                        <a:pt x="8519" y="27056"/>
                      </a:cubicBezTo>
                      <a:cubicBezTo>
                        <a:pt x="8722" y="26892"/>
                        <a:pt x="8927" y="26822"/>
                        <a:pt x="9119" y="26822"/>
                      </a:cubicBezTo>
                      <a:cubicBezTo>
                        <a:pt x="9972" y="26822"/>
                        <a:pt x="10578" y="28203"/>
                        <a:pt x="9690" y="28919"/>
                      </a:cubicBezTo>
                      <a:cubicBezTo>
                        <a:pt x="8235" y="30092"/>
                        <a:pt x="6869" y="31365"/>
                        <a:pt x="5574" y="32710"/>
                      </a:cubicBezTo>
                      <a:cubicBezTo>
                        <a:pt x="6383" y="33558"/>
                        <a:pt x="7256" y="34322"/>
                        <a:pt x="8181" y="34982"/>
                      </a:cubicBezTo>
                      <a:cubicBezTo>
                        <a:pt x="8481" y="35196"/>
                        <a:pt x="8783" y="35397"/>
                        <a:pt x="9086" y="35592"/>
                      </a:cubicBezTo>
                      <a:lnTo>
                        <a:pt x="10909" y="30734"/>
                      </a:lnTo>
                      <a:cubicBezTo>
                        <a:pt x="11108" y="30202"/>
                        <a:pt x="11581" y="29969"/>
                        <a:pt x="12038" y="29969"/>
                      </a:cubicBezTo>
                      <a:cubicBezTo>
                        <a:pt x="12706" y="29969"/>
                        <a:pt x="13342" y="30466"/>
                        <a:pt x="13047" y="31251"/>
                      </a:cubicBezTo>
                      <a:lnTo>
                        <a:pt x="11010" y="36684"/>
                      </a:lnTo>
                      <a:cubicBezTo>
                        <a:pt x="12215" y="37291"/>
                        <a:pt x="13482" y="37770"/>
                        <a:pt x="14787" y="38111"/>
                      </a:cubicBezTo>
                      <a:cubicBezTo>
                        <a:pt x="15007" y="36170"/>
                        <a:pt x="15156" y="34223"/>
                        <a:pt x="15298" y="32276"/>
                      </a:cubicBezTo>
                      <a:cubicBezTo>
                        <a:pt x="15351" y="31557"/>
                        <a:pt x="15956" y="31186"/>
                        <a:pt x="16519" y="31186"/>
                      </a:cubicBezTo>
                      <a:cubicBezTo>
                        <a:pt x="17052" y="31186"/>
                        <a:pt x="17547" y="31520"/>
                        <a:pt x="17496" y="32206"/>
                      </a:cubicBezTo>
                      <a:cubicBezTo>
                        <a:pt x="17342" y="34319"/>
                        <a:pt x="17172" y="36431"/>
                        <a:pt x="16935" y="38537"/>
                      </a:cubicBezTo>
                      <a:cubicBezTo>
                        <a:pt x="17749" y="38647"/>
                        <a:pt x="18569" y="38703"/>
                        <a:pt x="19389" y="38703"/>
                      </a:cubicBezTo>
                      <a:cubicBezTo>
                        <a:pt x="20042" y="38703"/>
                        <a:pt x="20695" y="38667"/>
                        <a:pt x="21346" y="38597"/>
                      </a:cubicBezTo>
                      <a:cubicBezTo>
                        <a:pt x="20845" y="36495"/>
                        <a:pt x="20248" y="34418"/>
                        <a:pt x="19717" y="32320"/>
                      </a:cubicBezTo>
                      <a:cubicBezTo>
                        <a:pt x="19505" y="31480"/>
                        <a:pt x="20211" y="30909"/>
                        <a:pt x="20870" y="30909"/>
                      </a:cubicBezTo>
                      <a:cubicBezTo>
                        <a:pt x="21287" y="30909"/>
                        <a:pt x="21685" y="31137"/>
                        <a:pt x="21819" y="31668"/>
                      </a:cubicBezTo>
                      <a:cubicBezTo>
                        <a:pt x="22372" y="33862"/>
                        <a:pt x="23002" y="36033"/>
                        <a:pt x="23516" y="38233"/>
                      </a:cubicBezTo>
                      <a:cubicBezTo>
                        <a:pt x="25233" y="37841"/>
                        <a:pt x="26898" y="37204"/>
                        <a:pt x="28473" y="36352"/>
                      </a:cubicBezTo>
                      <a:cubicBezTo>
                        <a:pt x="27108" y="34366"/>
                        <a:pt x="25825" y="32323"/>
                        <a:pt x="24360" y="30406"/>
                      </a:cubicBezTo>
                      <a:cubicBezTo>
                        <a:pt x="23746" y="29602"/>
                        <a:pt x="24521" y="28783"/>
                        <a:pt x="25326" y="28783"/>
                      </a:cubicBezTo>
                      <a:cubicBezTo>
                        <a:pt x="25651" y="28783"/>
                        <a:pt x="25980" y="28916"/>
                        <a:pt x="26225" y="29236"/>
                      </a:cubicBezTo>
                      <a:cubicBezTo>
                        <a:pt x="27694" y="31160"/>
                        <a:pt x="28979" y="33209"/>
                        <a:pt x="30350" y="35201"/>
                      </a:cubicBezTo>
                      <a:cubicBezTo>
                        <a:pt x="31550" y="34374"/>
                        <a:pt x="32666" y="33427"/>
                        <a:pt x="33678" y="32376"/>
                      </a:cubicBezTo>
                      <a:cubicBezTo>
                        <a:pt x="33811" y="32238"/>
                        <a:pt x="33940" y="32094"/>
                        <a:pt x="34071" y="31951"/>
                      </a:cubicBezTo>
                      <a:cubicBezTo>
                        <a:pt x="31705" y="30379"/>
                        <a:pt x="29396" y="28723"/>
                        <a:pt x="27002" y="27192"/>
                      </a:cubicBezTo>
                      <a:cubicBezTo>
                        <a:pt x="26006" y="26554"/>
                        <a:pt x="26581" y="25083"/>
                        <a:pt x="27499" y="25083"/>
                      </a:cubicBezTo>
                      <a:cubicBezTo>
                        <a:pt x="27674" y="25083"/>
                        <a:pt x="27861" y="25136"/>
                        <a:pt x="28052" y="25259"/>
                      </a:cubicBezTo>
                      <a:cubicBezTo>
                        <a:pt x="30561" y="26863"/>
                        <a:pt x="32977" y="28604"/>
                        <a:pt x="35463" y="30240"/>
                      </a:cubicBezTo>
                      <a:cubicBezTo>
                        <a:pt x="36640" y="28621"/>
                        <a:pt x="37590" y="26847"/>
                        <a:pt x="38285" y="24971"/>
                      </a:cubicBezTo>
                      <a:cubicBezTo>
                        <a:pt x="35152" y="24492"/>
                        <a:pt x="32025" y="23990"/>
                        <a:pt x="28955" y="23183"/>
                      </a:cubicBezTo>
                      <a:cubicBezTo>
                        <a:pt x="27691" y="22850"/>
                        <a:pt x="28031" y="21002"/>
                        <a:pt x="29169" y="21002"/>
                      </a:cubicBezTo>
                      <a:cubicBezTo>
                        <a:pt x="29264" y="21002"/>
                        <a:pt x="29365" y="21015"/>
                        <a:pt x="29471" y="21043"/>
                      </a:cubicBezTo>
                      <a:cubicBezTo>
                        <a:pt x="32589" y="21863"/>
                        <a:pt x="35766" y="22369"/>
                        <a:pt x="38948" y="22854"/>
                      </a:cubicBezTo>
                      <a:cubicBezTo>
                        <a:pt x="39489" y="20746"/>
                        <a:pt x="39700" y="18555"/>
                        <a:pt x="39504" y="16392"/>
                      </a:cubicBezTo>
                      <a:lnTo>
                        <a:pt x="39504" y="16392"/>
                      </a:lnTo>
                      <a:cubicBezTo>
                        <a:pt x="37122" y="16873"/>
                        <a:pt x="34742" y="17356"/>
                        <a:pt x="32360" y="17839"/>
                      </a:cubicBezTo>
                      <a:cubicBezTo>
                        <a:pt x="32273" y="17857"/>
                        <a:pt x="32190" y="17865"/>
                        <a:pt x="32109" y="17865"/>
                      </a:cubicBezTo>
                      <a:cubicBezTo>
                        <a:pt x="30907" y="17865"/>
                        <a:pt x="30411" y="16004"/>
                        <a:pt x="31708" y="15739"/>
                      </a:cubicBezTo>
                      <a:cubicBezTo>
                        <a:pt x="34194" y="15231"/>
                        <a:pt x="36680" y="14726"/>
                        <a:pt x="39168" y="14225"/>
                      </a:cubicBezTo>
                      <a:cubicBezTo>
                        <a:pt x="38812" y="12627"/>
                        <a:pt x="38211" y="11093"/>
                        <a:pt x="37387" y="9677"/>
                      </a:cubicBezTo>
                      <a:cubicBezTo>
                        <a:pt x="35750" y="10529"/>
                        <a:pt x="34102" y="11361"/>
                        <a:pt x="32444" y="12172"/>
                      </a:cubicBezTo>
                      <a:cubicBezTo>
                        <a:pt x="32267" y="12258"/>
                        <a:pt x="32093" y="12296"/>
                        <a:pt x="31926" y="12296"/>
                      </a:cubicBezTo>
                      <a:cubicBezTo>
                        <a:pt x="30900" y="12296"/>
                        <a:pt x="30182" y="10846"/>
                        <a:pt x="31273" y="10308"/>
                      </a:cubicBezTo>
                      <a:cubicBezTo>
                        <a:pt x="32906" y="9506"/>
                        <a:pt x="34533" y="8691"/>
                        <a:pt x="36146" y="7851"/>
                      </a:cubicBezTo>
                      <a:cubicBezTo>
                        <a:pt x="35720" y="7308"/>
                        <a:pt x="35262" y="6791"/>
                        <a:pt x="34775" y="6302"/>
                      </a:cubicBezTo>
                      <a:cubicBezTo>
                        <a:pt x="34008" y="5537"/>
                        <a:pt x="33190" y="4826"/>
                        <a:pt x="32326" y="4174"/>
                      </a:cubicBezTo>
                      <a:cubicBezTo>
                        <a:pt x="32319" y="4184"/>
                        <a:pt x="32313" y="4196"/>
                        <a:pt x="32305" y="4206"/>
                      </a:cubicBezTo>
                      <a:cubicBezTo>
                        <a:pt x="30841" y="6110"/>
                        <a:pt x="29418" y="8045"/>
                        <a:pt x="27894" y="9901"/>
                      </a:cubicBezTo>
                      <a:cubicBezTo>
                        <a:pt x="27673" y="10170"/>
                        <a:pt x="27410" y="10282"/>
                        <a:pt x="27152" y="10282"/>
                      </a:cubicBezTo>
                      <a:cubicBezTo>
                        <a:pt x="26359" y="10282"/>
                        <a:pt x="25614" y="9219"/>
                        <a:pt x="26289" y="8396"/>
                      </a:cubicBezTo>
                      <a:cubicBezTo>
                        <a:pt x="27750" y="6618"/>
                        <a:pt x="29117" y="4770"/>
                        <a:pt x="30516" y="2944"/>
                      </a:cubicBezTo>
                      <a:cubicBezTo>
                        <a:pt x="28682" y="1823"/>
                        <a:pt x="26717" y="1000"/>
                        <a:pt x="24677" y="513"/>
                      </a:cubicBezTo>
                      <a:cubicBezTo>
                        <a:pt x="24545" y="2678"/>
                        <a:pt x="24300" y="4832"/>
                        <a:pt x="23917" y="6977"/>
                      </a:cubicBezTo>
                      <a:cubicBezTo>
                        <a:pt x="23815" y="7549"/>
                        <a:pt x="23396" y="7799"/>
                        <a:pt x="22954" y="7799"/>
                      </a:cubicBezTo>
                      <a:cubicBezTo>
                        <a:pt x="22317" y="7799"/>
                        <a:pt x="21631" y="7281"/>
                        <a:pt x="21778" y="6460"/>
                      </a:cubicBezTo>
                      <a:cubicBezTo>
                        <a:pt x="22154" y="4354"/>
                        <a:pt x="22382" y="2247"/>
                        <a:pt x="22501" y="126"/>
                      </a:cubicBezTo>
                      <a:cubicBezTo>
                        <a:pt x="21788" y="42"/>
                        <a:pt x="21072" y="0"/>
                        <a:pt x="20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03" name="Google Shape;15703;p27"/>
                <p:cNvSpPr/>
                <p:nvPr/>
              </p:nvSpPr>
              <p:spPr>
                <a:xfrm rot="1271479">
                  <a:off x="1916348" y="2440404"/>
                  <a:ext cx="603173" cy="502160"/>
                </a:xfrm>
                <a:custGeom>
                  <a:avLst/>
                  <a:gdLst/>
                  <a:ahLst/>
                  <a:cxnLst/>
                  <a:rect l="l" t="t" r="r" b="b"/>
                  <a:pathLst>
                    <a:path w="37903" h="31549" extrusionOk="0">
                      <a:moveTo>
                        <a:pt x="19841" y="1"/>
                      </a:moveTo>
                      <a:cubicBezTo>
                        <a:pt x="15717" y="1"/>
                        <a:pt x="11416" y="1710"/>
                        <a:pt x="7548" y="5608"/>
                      </a:cubicBezTo>
                      <a:cubicBezTo>
                        <a:pt x="1" y="13212"/>
                        <a:pt x="3485" y="23920"/>
                        <a:pt x="9920" y="28510"/>
                      </a:cubicBezTo>
                      <a:cubicBezTo>
                        <a:pt x="12840" y="30593"/>
                        <a:pt x="15990" y="31549"/>
                        <a:pt x="19063" y="31549"/>
                      </a:cubicBezTo>
                      <a:cubicBezTo>
                        <a:pt x="23372" y="31549"/>
                        <a:pt x="27530" y="29670"/>
                        <a:pt x="30695" y="26387"/>
                      </a:cubicBezTo>
                      <a:cubicBezTo>
                        <a:pt x="35828" y="21063"/>
                        <a:pt x="37902" y="11450"/>
                        <a:pt x="31587" y="5142"/>
                      </a:cubicBezTo>
                      <a:cubicBezTo>
                        <a:pt x="28346" y="1903"/>
                        <a:pt x="24192" y="1"/>
                        <a:pt x="198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04" name="Google Shape;15704;p27"/>
                <p:cNvSpPr/>
                <p:nvPr/>
              </p:nvSpPr>
              <p:spPr>
                <a:xfrm rot="1271479">
                  <a:off x="2192259" y="2260208"/>
                  <a:ext cx="22995" cy="89039"/>
                </a:xfrm>
                <a:custGeom>
                  <a:avLst/>
                  <a:gdLst/>
                  <a:ahLst/>
                  <a:cxnLst/>
                  <a:rect l="l" t="t" r="r" b="b"/>
                  <a:pathLst>
                    <a:path w="1445" h="5594" extrusionOk="0">
                      <a:moveTo>
                        <a:pt x="274" y="1"/>
                      </a:moveTo>
                      <a:cubicBezTo>
                        <a:pt x="137" y="1"/>
                        <a:pt x="0" y="89"/>
                        <a:pt x="1" y="266"/>
                      </a:cubicBezTo>
                      <a:lnTo>
                        <a:pt x="1" y="268"/>
                      </a:lnTo>
                      <a:cubicBezTo>
                        <a:pt x="15" y="2013"/>
                        <a:pt x="301" y="3746"/>
                        <a:pt x="847" y="5403"/>
                      </a:cubicBezTo>
                      <a:cubicBezTo>
                        <a:pt x="891" y="5536"/>
                        <a:pt x="1001" y="5594"/>
                        <a:pt x="1111" y="5594"/>
                      </a:cubicBezTo>
                      <a:cubicBezTo>
                        <a:pt x="1278" y="5594"/>
                        <a:pt x="1444" y="5461"/>
                        <a:pt x="1378" y="5258"/>
                      </a:cubicBezTo>
                      <a:cubicBezTo>
                        <a:pt x="845" y="3647"/>
                        <a:pt x="567" y="1964"/>
                        <a:pt x="552" y="266"/>
                      </a:cubicBezTo>
                      <a:cubicBezTo>
                        <a:pt x="550" y="89"/>
                        <a:pt x="411" y="1"/>
                        <a:pt x="27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05" name="Google Shape;15705;p27"/>
                <p:cNvSpPr/>
                <p:nvPr/>
              </p:nvSpPr>
              <p:spPr>
                <a:xfrm rot="1271479">
                  <a:off x="2233777" y="2265017"/>
                  <a:ext cx="29106" cy="19084"/>
                </a:xfrm>
                <a:custGeom>
                  <a:avLst/>
                  <a:gdLst/>
                  <a:ahLst/>
                  <a:cxnLst/>
                  <a:rect l="l" t="t" r="r" b="b"/>
                  <a:pathLst>
                    <a:path w="1829" h="1199" extrusionOk="0">
                      <a:moveTo>
                        <a:pt x="440" y="0"/>
                      </a:moveTo>
                      <a:cubicBezTo>
                        <a:pt x="177" y="0"/>
                        <a:pt x="0" y="377"/>
                        <a:pt x="281" y="501"/>
                      </a:cubicBezTo>
                      <a:cubicBezTo>
                        <a:pt x="633" y="654"/>
                        <a:pt x="955" y="864"/>
                        <a:pt x="1236" y="1123"/>
                      </a:cubicBezTo>
                      <a:cubicBezTo>
                        <a:pt x="1294" y="1176"/>
                        <a:pt x="1358" y="1198"/>
                        <a:pt x="1420" y="1198"/>
                      </a:cubicBezTo>
                      <a:cubicBezTo>
                        <a:pt x="1637" y="1198"/>
                        <a:pt x="1829" y="923"/>
                        <a:pt x="1626" y="735"/>
                      </a:cubicBezTo>
                      <a:cubicBezTo>
                        <a:pt x="1312" y="441"/>
                        <a:pt x="952" y="201"/>
                        <a:pt x="560" y="27"/>
                      </a:cubicBezTo>
                      <a:cubicBezTo>
                        <a:pt x="519" y="8"/>
                        <a:pt x="478" y="0"/>
                        <a:pt x="4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06" name="Google Shape;15706;p27"/>
                <p:cNvSpPr/>
                <p:nvPr/>
              </p:nvSpPr>
              <p:spPr>
                <a:xfrm rot="1271479">
                  <a:off x="2250767" y="2296258"/>
                  <a:ext cx="46754" cy="46748"/>
                </a:xfrm>
                <a:custGeom>
                  <a:avLst/>
                  <a:gdLst/>
                  <a:ahLst/>
                  <a:cxnLst/>
                  <a:rect l="l" t="t" r="r" b="b"/>
                  <a:pathLst>
                    <a:path w="2938" h="2937" extrusionOk="0">
                      <a:moveTo>
                        <a:pt x="362" y="0"/>
                      </a:moveTo>
                      <a:cubicBezTo>
                        <a:pt x="146" y="0"/>
                        <a:pt x="0" y="355"/>
                        <a:pt x="230" y="529"/>
                      </a:cubicBezTo>
                      <a:cubicBezTo>
                        <a:pt x="1057" y="1162"/>
                        <a:pt x="1766" y="1933"/>
                        <a:pt x="2329" y="2809"/>
                      </a:cubicBezTo>
                      <a:cubicBezTo>
                        <a:pt x="2387" y="2899"/>
                        <a:pt x="2471" y="2936"/>
                        <a:pt x="2554" y="2936"/>
                      </a:cubicBezTo>
                      <a:cubicBezTo>
                        <a:pt x="2747" y="2936"/>
                        <a:pt x="2937" y="2739"/>
                        <a:pt x="2804" y="2531"/>
                      </a:cubicBezTo>
                      <a:cubicBezTo>
                        <a:pt x="2189" y="1577"/>
                        <a:pt x="1411" y="739"/>
                        <a:pt x="507" y="54"/>
                      </a:cubicBezTo>
                      <a:cubicBezTo>
                        <a:pt x="457" y="17"/>
                        <a:pt x="408" y="0"/>
                        <a:pt x="36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07" name="Google Shape;15707;p27"/>
                <p:cNvSpPr/>
                <p:nvPr/>
              </p:nvSpPr>
              <p:spPr>
                <a:xfrm rot="1271479">
                  <a:off x="2357906" y="2330914"/>
                  <a:ext cx="62047" cy="49215"/>
                </a:xfrm>
                <a:custGeom>
                  <a:avLst/>
                  <a:gdLst/>
                  <a:ahLst/>
                  <a:cxnLst/>
                  <a:rect l="l" t="t" r="r" b="b"/>
                  <a:pathLst>
                    <a:path w="3899" h="3092" extrusionOk="0">
                      <a:moveTo>
                        <a:pt x="3507" y="0"/>
                      </a:moveTo>
                      <a:cubicBezTo>
                        <a:pt x="3463" y="0"/>
                        <a:pt x="3415" y="13"/>
                        <a:pt x="3368" y="42"/>
                      </a:cubicBezTo>
                      <a:cubicBezTo>
                        <a:pt x="2197" y="754"/>
                        <a:pt x="1127" y="1622"/>
                        <a:pt x="187" y="2619"/>
                      </a:cubicBezTo>
                      <a:cubicBezTo>
                        <a:pt x="1" y="2816"/>
                        <a:pt x="187" y="3092"/>
                        <a:pt x="394" y="3092"/>
                      </a:cubicBezTo>
                      <a:cubicBezTo>
                        <a:pt x="456" y="3092"/>
                        <a:pt x="520" y="3067"/>
                        <a:pt x="577" y="3007"/>
                      </a:cubicBezTo>
                      <a:cubicBezTo>
                        <a:pt x="1482" y="2044"/>
                        <a:pt x="2516" y="1206"/>
                        <a:pt x="3645" y="517"/>
                      </a:cubicBezTo>
                      <a:cubicBezTo>
                        <a:pt x="3899" y="362"/>
                        <a:pt x="3743" y="0"/>
                        <a:pt x="350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08" name="Google Shape;15708;p27"/>
                <p:cNvSpPr/>
                <p:nvPr/>
              </p:nvSpPr>
              <p:spPr>
                <a:xfrm rot="1271479">
                  <a:off x="2429287" y="2335305"/>
                  <a:ext cx="26608" cy="14612"/>
                </a:xfrm>
                <a:custGeom>
                  <a:avLst/>
                  <a:gdLst/>
                  <a:ahLst/>
                  <a:cxnLst/>
                  <a:rect l="l" t="t" r="r" b="b"/>
                  <a:pathLst>
                    <a:path w="1672" h="918" extrusionOk="0">
                      <a:moveTo>
                        <a:pt x="1321" y="1"/>
                      </a:moveTo>
                      <a:cubicBezTo>
                        <a:pt x="1292" y="1"/>
                        <a:pt x="1260" y="6"/>
                        <a:pt x="1227" y="18"/>
                      </a:cubicBezTo>
                      <a:cubicBezTo>
                        <a:pt x="904" y="135"/>
                        <a:pt x="588" y="266"/>
                        <a:pt x="277" y="413"/>
                      </a:cubicBezTo>
                      <a:cubicBezTo>
                        <a:pt x="1" y="544"/>
                        <a:pt x="172" y="917"/>
                        <a:pt x="430" y="917"/>
                      </a:cubicBezTo>
                      <a:cubicBezTo>
                        <a:pt x="470" y="917"/>
                        <a:pt x="512" y="908"/>
                        <a:pt x="555" y="888"/>
                      </a:cubicBezTo>
                      <a:lnTo>
                        <a:pt x="555" y="889"/>
                      </a:lnTo>
                      <a:cubicBezTo>
                        <a:pt x="822" y="762"/>
                        <a:pt x="1095" y="649"/>
                        <a:pt x="1374" y="549"/>
                      </a:cubicBezTo>
                      <a:cubicBezTo>
                        <a:pt x="1671" y="442"/>
                        <a:pt x="1585" y="1"/>
                        <a:pt x="1321"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09" name="Google Shape;15709;p27"/>
                <p:cNvSpPr/>
                <p:nvPr/>
              </p:nvSpPr>
              <p:spPr>
                <a:xfrm rot="1271479">
                  <a:off x="2012045" y="2298725"/>
                  <a:ext cx="11617" cy="26549"/>
                </a:xfrm>
                <a:custGeom>
                  <a:avLst/>
                  <a:gdLst/>
                  <a:ahLst/>
                  <a:cxnLst/>
                  <a:rect l="l" t="t" r="r" b="b"/>
                  <a:pathLst>
                    <a:path w="730" h="1668" extrusionOk="0">
                      <a:moveTo>
                        <a:pt x="337" y="0"/>
                      </a:moveTo>
                      <a:cubicBezTo>
                        <a:pt x="177" y="0"/>
                        <a:pt x="1" y="137"/>
                        <a:pt x="37" y="345"/>
                      </a:cubicBezTo>
                      <a:cubicBezTo>
                        <a:pt x="97" y="696"/>
                        <a:pt x="140" y="1049"/>
                        <a:pt x="166" y="1403"/>
                      </a:cubicBezTo>
                      <a:cubicBezTo>
                        <a:pt x="179" y="1579"/>
                        <a:pt x="324" y="1667"/>
                        <a:pt x="461" y="1667"/>
                      </a:cubicBezTo>
                      <a:cubicBezTo>
                        <a:pt x="599" y="1667"/>
                        <a:pt x="729" y="1580"/>
                        <a:pt x="716" y="1403"/>
                      </a:cubicBezTo>
                      <a:cubicBezTo>
                        <a:pt x="686" y="1000"/>
                        <a:pt x="636" y="598"/>
                        <a:pt x="566" y="200"/>
                      </a:cubicBezTo>
                      <a:cubicBezTo>
                        <a:pt x="542" y="61"/>
                        <a:pt x="443" y="0"/>
                        <a:pt x="33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10" name="Google Shape;15710;p27"/>
                <p:cNvSpPr/>
                <p:nvPr/>
              </p:nvSpPr>
              <p:spPr>
                <a:xfrm rot="1271479">
                  <a:off x="1995530" y="2336899"/>
                  <a:ext cx="34485" cy="68697"/>
                </a:xfrm>
                <a:custGeom>
                  <a:avLst/>
                  <a:gdLst/>
                  <a:ahLst/>
                  <a:cxnLst/>
                  <a:rect l="l" t="t" r="r" b="b"/>
                  <a:pathLst>
                    <a:path w="2167" h="4316" extrusionOk="0">
                      <a:moveTo>
                        <a:pt x="335" y="0"/>
                      </a:moveTo>
                      <a:cubicBezTo>
                        <a:pt x="172" y="0"/>
                        <a:pt x="1" y="135"/>
                        <a:pt x="55" y="343"/>
                      </a:cubicBezTo>
                      <a:lnTo>
                        <a:pt x="54" y="341"/>
                      </a:lnTo>
                      <a:lnTo>
                        <a:pt x="54" y="341"/>
                      </a:lnTo>
                      <a:cubicBezTo>
                        <a:pt x="402" y="1678"/>
                        <a:pt x="913" y="2967"/>
                        <a:pt x="1574" y="4179"/>
                      </a:cubicBezTo>
                      <a:cubicBezTo>
                        <a:pt x="1627" y="4275"/>
                        <a:pt x="1709" y="4315"/>
                        <a:pt x="1792" y="4315"/>
                      </a:cubicBezTo>
                      <a:cubicBezTo>
                        <a:pt x="1977" y="4315"/>
                        <a:pt x="2167" y="4117"/>
                        <a:pt x="2050" y="3902"/>
                      </a:cubicBezTo>
                      <a:cubicBezTo>
                        <a:pt x="1412" y="2730"/>
                        <a:pt x="920" y="1486"/>
                        <a:pt x="585" y="196"/>
                      </a:cubicBezTo>
                      <a:cubicBezTo>
                        <a:pt x="549" y="59"/>
                        <a:pt x="444" y="0"/>
                        <a:pt x="335"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11" name="Google Shape;15711;p27"/>
                <p:cNvSpPr/>
                <p:nvPr/>
              </p:nvSpPr>
              <p:spPr>
                <a:xfrm rot="1271479">
                  <a:off x="1887115" y="2422182"/>
                  <a:ext cx="30045" cy="16124"/>
                </a:xfrm>
                <a:custGeom>
                  <a:avLst/>
                  <a:gdLst/>
                  <a:ahLst/>
                  <a:cxnLst/>
                  <a:rect l="l" t="t" r="r" b="b"/>
                  <a:pathLst>
                    <a:path w="1888" h="1013" extrusionOk="0">
                      <a:moveTo>
                        <a:pt x="1453" y="1"/>
                      </a:moveTo>
                      <a:cubicBezTo>
                        <a:pt x="1413" y="1"/>
                        <a:pt x="1372" y="9"/>
                        <a:pt x="1330" y="28"/>
                      </a:cubicBezTo>
                      <a:lnTo>
                        <a:pt x="280" y="510"/>
                      </a:lnTo>
                      <a:cubicBezTo>
                        <a:pt x="0" y="637"/>
                        <a:pt x="175" y="1012"/>
                        <a:pt x="435" y="1012"/>
                      </a:cubicBezTo>
                      <a:cubicBezTo>
                        <a:pt x="474" y="1012"/>
                        <a:pt x="515" y="1004"/>
                        <a:pt x="557" y="985"/>
                      </a:cubicBezTo>
                      <a:lnTo>
                        <a:pt x="1608" y="503"/>
                      </a:lnTo>
                      <a:cubicBezTo>
                        <a:pt x="1887" y="374"/>
                        <a:pt x="1713" y="1"/>
                        <a:pt x="145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12" name="Google Shape;15712;p27"/>
                <p:cNvSpPr/>
                <p:nvPr/>
              </p:nvSpPr>
              <p:spPr>
                <a:xfrm rot="1271479">
                  <a:off x="1928509" y="2424160"/>
                  <a:ext cx="53104" cy="18925"/>
                </a:xfrm>
                <a:custGeom>
                  <a:avLst/>
                  <a:gdLst/>
                  <a:ahLst/>
                  <a:cxnLst/>
                  <a:rect l="l" t="t" r="r" b="b"/>
                  <a:pathLst>
                    <a:path w="3337" h="1189" extrusionOk="0">
                      <a:moveTo>
                        <a:pt x="2924" y="1"/>
                      </a:moveTo>
                      <a:cubicBezTo>
                        <a:pt x="2905" y="1"/>
                        <a:pt x="2886" y="2"/>
                        <a:pt x="2865" y="6"/>
                      </a:cubicBezTo>
                      <a:cubicBezTo>
                        <a:pt x="2001" y="171"/>
                        <a:pt x="1147" y="384"/>
                        <a:pt x="306" y="644"/>
                      </a:cubicBezTo>
                      <a:cubicBezTo>
                        <a:pt x="0" y="739"/>
                        <a:pt x="93" y="1189"/>
                        <a:pt x="368" y="1189"/>
                      </a:cubicBezTo>
                      <a:cubicBezTo>
                        <a:pt x="395" y="1189"/>
                        <a:pt x="423" y="1185"/>
                        <a:pt x="453" y="1175"/>
                      </a:cubicBezTo>
                      <a:cubicBezTo>
                        <a:pt x="1293" y="915"/>
                        <a:pt x="2148" y="701"/>
                        <a:pt x="3010" y="536"/>
                      </a:cubicBezTo>
                      <a:cubicBezTo>
                        <a:pt x="3337" y="474"/>
                        <a:pt x="3226" y="1"/>
                        <a:pt x="292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13" name="Google Shape;15713;p27"/>
                <p:cNvSpPr/>
                <p:nvPr/>
              </p:nvSpPr>
              <p:spPr>
                <a:xfrm rot="1271479">
                  <a:off x="1817190" y="2657809"/>
                  <a:ext cx="56255" cy="17079"/>
                </a:xfrm>
                <a:custGeom>
                  <a:avLst/>
                  <a:gdLst/>
                  <a:ahLst/>
                  <a:cxnLst/>
                  <a:rect l="l" t="t" r="r" b="b"/>
                  <a:pathLst>
                    <a:path w="3535" h="1073" extrusionOk="0">
                      <a:moveTo>
                        <a:pt x="400" y="1"/>
                      </a:moveTo>
                      <a:cubicBezTo>
                        <a:pt x="105" y="1"/>
                        <a:pt x="0" y="465"/>
                        <a:pt x="322" y="539"/>
                      </a:cubicBezTo>
                      <a:cubicBezTo>
                        <a:pt x="1228" y="748"/>
                        <a:pt x="2139" y="923"/>
                        <a:pt x="3057" y="1069"/>
                      </a:cubicBezTo>
                      <a:cubicBezTo>
                        <a:pt x="3073" y="1071"/>
                        <a:pt x="3089" y="1073"/>
                        <a:pt x="3105" y="1073"/>
                      </a:cubicBezTo>
                      <a:cubicBezTo>
                        <a:pt x="3415" y="1073"/>
                        <a:pt x="3535" y="590"/>
                        <a:pt x="3202" y="538"/>
                      </a:cubicBezTo>
                      <a:cubicBezTo>
                        <a:pt x="2284" y="394"/>
                        <a:pt x="1373" y="217"/>
                        <a:pt x="468" y="8"/>
                      </a:cubicBezTo>
                      <a:cubicBezTo>
                        <a:pt x="444" y="3"/>
                        <a:pt x="421" y="1"/>
                        <a:pt x="40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14" name="Google Shape;15714;p27"/>
                <p:cNvSpPr/>
                <p:nvPr/>
              </p:nvSpPr>
              <p:spPr>
                <a:xfrm rot="1271479">
                  <a:off x="1847598" y="2723567"/>
                  <a:ext cx="23457" cy="62649"/>
                </a:xfrm>
                <a:custGeom>
                  <a:avLst/>
                  <a:gdLst/>
                  <a:ahLst/>
                  <a:cxnLst/>
                  <a:rect l="l" t="t" r="r" b="b"/>
                  <a:pathLst>
                    <a:path w="1474" h="3936" extrusionOk="0">
                      <a:moveTo>
                        <a:pt x="1140" y="0"/>
                      </a:moveTo>
                      <a:cubicBezTo>
                        <a:pt x="1030" y="0"/>
                        <a:pt x="919" y="58"/>
                        <a:pt x="874" y="191"/>
                      </a:cubicBezTo>
                      <a:cubicBezTo>
                        <a:pt x="498" y="1298"/>
                        <a:pt x="216" y="2435"/>
                        <a:pt x="33" y="3590"/>
                      </a:cubicBezTo>
                      <a:cubicBezTo>
                        <a:pt x="0" y="3799"/>
                        <a:pt x="179" y="3936"/>
                        <a:pt x="338" y="3936"/>
                      </a:cubicBezTo>
                      <a:cubicBezTo>
                        <a:pt x="444" y="3936"/>
                        <a:pt x="542" y="3876"/>
                        <a:pt x="564" y="3737"/>
                      </a:cubicBezTo>
                      <a:cubicBezTo>
                        <a:pt x="747" y="2582"/>
                        <a:pt x="1028" y="1443"/>
                        <a:pt x="1405" y="336"/>
                      </a:cubicBezTo>
                      <a:cubicBezTo>
                        <a:pt x="1474" y="133"/>
                        <a:pt x="1308" y="0"/>
                        <a:pt x="11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15" name="Google Shape;15715;p27"/>
                <p:cNvSpPr/>
                <p:nvPr/>
              </p:nvSpPr>
              <p:spPr>
                <a:xfrm rot="1271479">
                  <a:off x="1967241" y="2993002"/>
                  <a:ext cx="25796" cy="15694"/>
                </a:xfrm>
                <a:custGeom>
                  <a:avLst/>
                  <a:gdLst/>
                  <a:ahLst/>
                  <a:cxnLst/>
                  <a:rect l="l" t="t" r="r" b="b"/>
                  <a:pathLst>
                    <a:path w="1621" h="985" extrusionOk="0">
                      <a:moveTo>
                        <a:pt x="1210" y="1"/>
                      </a:moveTo>
                      <a:cubicBezTo>
                        <a:pt x="1168" y="1"/>
                        <a:pt x="1123" y="11"/>
                        <a:pt x="1077" y="36"/>
                      </a:cubicBezTo>
                      <a:lnTo>
                        <a:pt x="267" y="475"/>
                      </a:lnTo>
                      <a:cubicBezTo>
                        <a:pt x="1" y="619"/>
                        <a:pt x="163" y="985"/>
                        <a:pt x="410" y="985"/>
                      </a:cubicBezTo>
                      <a:cubicBezTo>
                        <a:pt x="453" y="985"/>
                        <a:pt x="498" y="974"/>
                        <a:pt x="544" y="950"/>
                      </a:cubicBezTo>
                      <a:lnTo>
                        <a:pt x="1354" y="512"/>
                      </a:lnTo>
                      <a:cubicBezTo>
                        <a:pt x="1620" y="368"/>
                        <a:pt x="1457" y="1"/>
                        <a:pt x="121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16" name="Google Shape;15716;p27"/>
                <p:cNvSpPr/>
                <p:nvPr/>
              </p:nvSpPr>
              <p:spPr>
                <a:xfrm rot="1271479">
                  <a:off x="2005101" y="2980168"/>
                  <a:ext cx="33228" cy="22761"/>
                </a:xfrm>
                <a:custGeom>
                  <a:avLst/>
                  <a:gdLst/>
                  <a:ahLst/>
                  <a:cxnLst/>
                  <a:rect l="l" t="t" r="r" b="b"/>
                  <a:pathLst>
                    <a:path w="2088" h="1430" extrusionOk="0">
                      <a:moveTo>
                        <a:pt x="1723" y="0"/>
                      </a:moveTo>
                      <a:cubicBezTo>
                        <a:pt x="1677" y="0"/>
                        <a:pt x="1628" y="16"/>
                        <a:pt x="1578" y="54"/>
                      </a:cubicBezTo>
                      <a:cubicBezTo>
                        <a:pt x="1158" y="368"/>
                        <a:pt x="719" y="656"/>
                        <a:pt x="262" y="915"/>
                      </a:cubicBezTo>
                      <a:cubicBezTo>
                        <a:pt x="0" y="1064"/>
                        <a:pt x="160" y="1430"/>
                        <a:pt x="403" y="1430"/>
                      </a:cubicBezTo>
                      <a:cubicBezTo>
                        <a:pt x="446" y="1430"/>
                        <a:pt x="492" y="1418"/>
                        <a:pt x="539" y="1391"/>
                      </a:cubicBezTo>
                      <a:cubicBezTo>
                        <a:pt x="996" y="1131"/>
                        <a:pt x="1435" y="843"/>
                        <a:pt x="1856" y="528"/>
                      </a:cubicBezTo>
                      <a:cubicBezTo>
                        <a:pt x="2087" y="355"/>
                        <a:pt x="1941" y="0"/>
                        <a:pt x="1723"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17" name="Google Shape;15717;p27"/>
                <p:cNvSpPr/>
                <p:nvPr/>
              </p:nvSpPr>
              <p:spPr>
                <a:xfrm rot="1271479">
                  <a:off x="2102491" y="3008428"/>
                  <a:ext cx="41184" cy="35606"/>
                </a:xfrm>
                <a:custGeom>
                  <a:avLst/>
                  <a:gdLst/>
                  <a:ahLst/>
                  <a:cxnLst/>
                  <a:rect l="l" t="t" r="r" b="b"/>
                  <a:pathLst>
                    <a:path w="2588" h="2237" extrusionOk="0">
                      <a:moveTo>
                        <a:pt x="389" y="1"/>
                      </a:moveTo>
                      <a:cubicBezTo>
                        <a:pt x="186" y="1"/>
                        <a:pt x="1" y="276"/>
                        <a:pt x="183" y="477"/>
                      </a:cubicBezTo>
                      <a:cubicBezTo>
                        <a:pt x="756" y="1108"/>
                        <a:pt x="1390" y="1680"/>
                        <a:pt x="2077" y="2185"/>
                      </a:cubicBezTo>
                      <a:cubicBezTo>
                        <a:pt x="2127" y="2221"/>
                        <a:pt x="2176" y="2237"/>
                        <a:pt x="2222" y="2237"/>
                      </a:cubicBezTo>
                      <a:cubicBezTo>
                        <a:pt x="2441" y="2237"/>
                        <a:pt x="2588" y="1881"/>
                        <a:pt x="2354" y="1709"/>
                      </a:cubicBezTo>
                      <a:cubicBezTo>
                        <a:pt x="1708" y="1230"/>
                        <a:pt x="1110" y="687"/>
                        <a:pt x="571" y="88"/>
                      </a:cubicBezTo>
                      <a:cubicBezTo>
                        <a:pt x="515" y="27"/>
                        <a:pt x="451" y="1"/>
                        <a:pt x="38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18" name="Google Shape;15718;p27"/>
                <p:cNvSpPr/>
                <p:nvPr/>
              </p:nvSpPr>
              <p:spPr>
                <a:xfrm rot="1271479">
                  <a:off x="2135834" y="3057571"/>
                  <a:ext cx="23059" cy="18304"/>
                </a:xfrm>
                <a:custGeom>
                  <a:avLst/>
                  <a:gdLst/>
                  <a:ahLst/>
                  <a:cxnLst/>
                  <a:rect l="l" t="t" r="r" b="b"/>
                  <a:pathLst>
                    <a:path w="1449" h="1150" extrusionOk="0">
                      <a:moveTo>
                        <a:pt x="330" y="0"/>
                      </a:moveTo>
                      <a:cubicBezTo>
                        <a:pt x="232" y="0"/>
                        <a:pt x="129" y="58"/>
                        <a:pt x="82" y="139"/>
                      </a:cubicBezTo>
                      <a:cubicBezTo>
                        <a:pt x="1" y="279"/>
                        <a:pt x="61" y="427"/>
                        <a:pt x="180" y="515"/>
                      </a:cubicBezTo>
                      <a:lnTo>
                        <a:pt x="990" y="1109"/>
                      </a:lnTo>
                      <a:cubicBezTo>
                        <a:pt x="1028" y="1137"/>
                        <a:pt x="1073" y="1149"/>
                        <a:pt x="1118" y="1149"/>
                      </a:cubicBezTo>
                      <a:cubicBezTo>
                        <a:pt x="1217" y="1149"/>
                        <a:pt x="1319" y="1092"/>
                        <a:pt x="1366" y="1010"/>
                      </a:cubicBezTo>
                      <a:cubicBezTo>
                        <a:pt x="1448" y="872"/>
                        <a:pt x="1388" y="722"/>
                        <a:pt x="1267" y="634"/>
                      </a:cubicBezTo>
                      <a:lnTo>
                        <a:pt x="458" y="40"/>
                      </a:lnTo>
                      <a:cubicBezTo>
                        <a:pt x="420" y="13"/>
                        <a:pt x="375" y="0"/>
                        <a:pt x="33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19" name="Google Shape;15719;p27"/>
                <p:cNvSpPr/>
                <p:nvPr/>
              </p:nvSpPr>
              <p:spPr>
                <a:xfrm rot="1271479">
                  <a:off x="2388136" y="2983942"/>
                  <a:ext cx="11060" cy="36306"/>
                </a:xfrm>
                <a:custGeom>
                  <a:avLst/>
                  <a:gdLst/>
                  <a:ahLst/>
                  <a:cxnLst/>
                  <a:rect l="l" t="t" r="r" b="b"/>
                  <a:pathLst>
                    <a:path w="695" h="2281" extrusionOk="0">
                      <a:moveTo>
                        <a:pt x="269" y="1"/>
                      </a:moveTo>
                      <a:cubicBezTo>
                        <a:pt x="132" y="1"/>
                        <a:pt x="1" y="88"/>
                        <a:pt x="12" y="265"/>
                      </a:cubicBezTo>
                      <a:cubicBezTo>
                        <a:pt x="53" y="848"/>
                        <a:pt x="93" y="1431"/>
                        <a:pt x="133" y="2016"/>
                      </a:cubicBezTo>
                      <a:cubicBezTo>
                        <a:pt x="145" y="2192"/>
                        <a:pt x="289" y="2280"/>
                        <a:pt x="426" y="2280"/>
                      </a:cubicBezTo>
                      <a:cubicBezTo>
                        <a:pt x="564" y="2280"/>
                        <a:pt x="695" y="2192"/>
                        <a:pt x="683" y="2016"/>
                      </a:cubicBezTo>
                      <a:cubicBezTo>
                        <a:pt x="642" y="1433"/>
                        <a:pt x="602" y="849"/>
                        <a:pt x="562" y="265"/>
                      </a:cubicBezTo>
                      <a:cubicBezTo>
                        <a:pt x="551" y="89"/>
                        <a:pt x="407" y="1"/>
                        <a:pt x="26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20" name="Google Shape;15720;p27"/>
                <p:cNvSpPr/>
                <p:nvPr/>
              </p:nvSpPr>
              <p:spPr>
                <a:xfrm rot="1271479">
                  <a:off x="2374577" y="3032498"/>
                  <a:ext cx="10073" cy="23812"/>
                </a:xfrm>
                <a:custGeom>
                  <a:avLst/>
                  <a:gdLst/>
                  <a:ahLst/>
                  <a:cxnLst/>
                  <a:rect l="l" t="t" r="r" b="b"/>
                  <a:pathLst>
                    <a:path w="633" h="1496" extrusionOk="0">
                      <a:moveTo>
                        <a:pt x="363" y="1"/>
                      </a:moveTo>
                      <a:cubicBezTo>
                        <a:pt x="225" y="1"/>
                        <a:pt x="82" y="89"/>
                        <a:pt x="71" y="265"/>
                      </a:cubicBezTo>
                      <a:lnTo>
                        <a:pt x="12" y="1232"/>
                      </a:lnTo>
                      <a:cubicBezTo>
                        <a:pt x="1" y="1408"/>
                        <a:pt x="133" y="1496"/>
                        <a:pt x="270" y="1496"/>
                      </a:cubicBezTo>
                      <a:cubicBezTo>
                        <a:pt x="408" y="1496"/>
                        <a:pt x="551" y="1408"/>
                        <a:pt x="562" y="1232"/>
                      </a:cubicBezTo>
                      <a:lnTo>
                        <a:pt x="621" y="265"/>
                      </a:lnTo>
                      <a:cubicBezTo>
                        <a:pt x="632" y="89"/>
                        <a:pt x="500" y="1"/>
                        <a:pt x="36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21" name="Google Shape;15721;p27"/>
                <p:cNvSpPr/>
                <p:nvPr/>
              </p:nvSpPr>
              <p:spPr>
                <a:xfrm rot="1271479">
                  <a:off x="2454247" y="2944644"/>
                  <a:ext cx="39657" cy="10808"/>
                </a:xfrm>
                <a:custGeom>
                  <a:avLst/>
                  <a:gdLst/>
                  <a:ahLst/>
                  <a:cxnLst/>
                  <a:rect l="l" t="t" r="r" b="b"/>
                  <a:pathLst>
                    <a:path w="2492" h="679" extrusionOk="0">
                      <a:moveTo>
                        <a:pt x="2160" y="0"/>
                      </a:moveTo>
                      <a:cubicBezTo>
                        <a:pt x="2153" y="0"/>
                        <a:pt x="2145" y="0"/>
                        <a:pt x="2137" y="1"/>
                      </a:cubicBezTo>
                      <a:lnTo>
                        <a:pt x="354" y="127"/>
                      </a:lnTo>
                      <a:cubicBezTo>
                        <a:pt x="10" y="151"/>
                        <a:pt x="0" y="678"/>
                        <a:pt x="331" y="678"/>
                      </a:cubicBezTo>
                      <a:cubicBezTo>
                        <a:pt x="338" y="678"/>
                        <a:pt x="346" y="678"/>
                        <a:pt x="354" y="677"/>
                      </a:cubicBezTo>
                      <a:lnTo>
                        <a:pt x="2137" y="551"/>
                      </a:lnTo>
                      <a:cubicBezTo>
                        <a:pt x="2481" y="527"/>
                        <a:pt x="2491" y="0"/>
                        <a:pt x="216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22" name="Google Shape;15722;p27"/>
                <p:cNvSpPr/>
                <p:nvPr/>
              </p:nvSpPr>
              <p:spPr>
                <a:xfrm rot="1271479">
                  <a:off x="2506293" y="2952809"/>
                  <a:ext cx="21611" cy="10441"/>
                </a:xfrm>
                <a:custGeom>
                  <a:avLst/>
                  <a:gdLst/>
                  <a:ahLst/>
                  <a:cxnLst/>
                  <a:rect l="l" t="t" r="r" b="b"/>
                  <a:pathLst>
                    <a:path w="1358" h="656" extrusionOk="0">
                      <a:moveTo>
                        <a:pt x="1042" y="0"/>
                      </a:moveTo>
                      <a:cubicBezTo>
                        <a:pt x="1022" y="0"/>
                        <a:pt x="1002" y="2"/>
                        <a:pt x="983" y="5"/>
                      </a:cubicBezTo>
                      <a:lnTo>
                        <a:pt x="228" y="120"/>
                      </a:lnTo>
                      <a:cubicBezTo>
                        <a:pt x="81" y="144"/>
                        <a:pt x="0" y="327"/>
                        <a:pt x="36" y="459"/>
                      </a:cubicBezTo>
                      <a:cubicBezTo>
                        <a:pt x="74" y="594"/>
                        <a:pt x="189" y="656"/>
                        <a:pt x="315" y="656"/>
                      </a:cubicBezTo>
                      <a:cubicBezTo>
                        <a:pt x="335" y="656"/>
                        <a:pt x="355" y="654"/>
                        <a:pt x="375" y="651"/>
                      </a:cubicBezTo>
                      <a:lnTo>
                        <a:pt x="1129" y="536"/>
                      </a:lnTo>
                      <a:cubicBezTo>
                        <a:pt x="1276" y="514"/>
                        <a:pt x="1357" y="329"/>
                        <a:pt x="1320" y="197"/>
                      </a:cubicBezTo>
                      <a:cubicBezTo>
                        <a:pt x="1283" y="62"/>
                        <a:pt x="1168" y="0"/>
                        <a:pt x="104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23" name="Google Shape;15723;p27"/>
                <p:cNvSpPr/>
                <p:nvPr/>
              </p:nvSpPr>
              <p:spPr>
                <a:xfrm rot="1271479">
                  <a:off x="2571126" y="2667051"/>
                  <a:ext cx="55443" cy="19960"/>
                </a:xfrm>
                <a:custGeom>
                  <a:avLst/>
                  <a:gdLst/>
                  <a:ahLst/>
                  <a:cxnLst/>
                  <a:rect l="l" t="t" r="r" b="b"/>
                  <a:pathLst>
                    <a:path w="3484" h="1254" extrusionOk="0">
                      <a:moveTo>
                        <a:pt x="418" y="1"/>
                      </a:moveTo>
                      <a:cubicBezTo>
                        <a:pt x="113" y="1"/>
                        <a:pt x="0" y="475"/>
                        <a:pt x="329" y="537"/>
                      </a:cubicBezTo>
                      <a:cubicBezTo>
                        <a:pt x="1245" y="709"/>
                        <a:pt x="2149" y="943"/>
                        <a:pt x="3034" y="1238"/>
                      </a:cubicBezTo>
                      <a:cubicBezTo>
                        <a:pt x="3066" y="1249"/>
                        <a:pt x="3096" y="1253"/>
                        <a:pt x="3124" y="1253"/>
                      </a:cubicBezTo>
                      <a:cubicBezTo>
                        <a:pt x="3394" y="1253"/>
                        <a:pt x="3483" y="808"/>
                        <a:pt x="3181" y="707"/>
                      </a:cubicBezTo>
                      <a:cubicBezTo>
                        <a:pt x="2296" y="412"/>
                        <a:pt x="1392" y="178"/>
                        <a:pt x="475" y="6"/>
                      </a:cubicBezTo>
                      <a:cubicBezTo>
                        <a:pt x="456" y="3"/>
                        <a:pt x="436" y="1"/>
                        <a:pt x="418"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24" name="Google Shape;15724;p27"/>
                <p:cNvSpPr/>
                <p:nvPr/>
              </p:nvSpPr>
              <p:spPr>
                <a:xfrm rot="1271479">
                  <a:off x="2623109" y="2701546"/>
                  <a:ext cx="23743" cy="15758"/>
                </a:xfrm>
                <a:custGeom>
                  <a:avLst/>
                  <a:gdLst/>
                  <a:ahLst/>
                  <a:cxnLst/>
                  <a:rect l="l" t="t" r="r" b="b"/>
                  <a:pathLst>
                    <a:path w="1492" h="990" extrusionOk="0">
                      <a:moveTo>
                        <a:pt x="306" y="0"/>
                      </a:moveTo>
                      <a:cubicBezTo>
                        <a:pt x="189" y="0"/>
                        <a:pt x="72" y="98"/>
                        <a:pt x="43" y="206"/>
                      </a:cubicBezTo>
                      <a:cubicBezTo>
                        <a:pt x="0" y="363"/>
                        <a:pt x="96" y="490"/>
                        <a:pt x="235" y="545"/>
                      </a:cubicBezTo>
                      <a:cubicBezTo>
                        <a:pt x="494" y="649"/>
                        <a:pt x="741" y="782"/>
                        <a:pt x="971" y="942"/>
                      </a:cubicBezTo>
                      <a:cubicBezTo>
                        <a:pt x="1020" y="975"/>
                        <a:pt x="1069" y="989"/>
                        <a:pt x="1115" y="989"/>
                      </a:cubicBezTo>
                      <a:cubicBezTo>
                        <a:pt x="1341" y="989"/>
                        <a:pt x="1492" y="631"/>
                        <a:pt x="1249" y="467"/>
                      </a:cubicBezTo>
                      <a:cubicBezTo>
                        <a:pt x="977" y="284"/>
                        <a:pt x="686" y="132"/>
                        <a:pt x="380" y="14"/>
                      </a:cubicBezTo>
                      <a:cubicBezTo>
                        <a:pt x="356" y="5"/>
                        <a:pt x="331" y="0"/>
                        <a:pt x="30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25" name="Google Shape;15725;p27"/>
                <p:cNvSpPr/>
                <p:nvPr/>
              </p:nvSpPr>
              <p:spPr>
                <a:xfrm rot="1271479">
                  <a:off x="2573208" y="2549709"/>
                  <a:ext cx="9103" cy="51173"/>
                </a:xfrm>
                <a:custGeom>
                  <a:avLst/>
                  <a:gdLst/>
                  <a:ahLst/>
                  <a:cxnLst/>
                  <a:rect l="l" t="t" r="r" b="b"/>
                  <a:pathLst>
                    <a:path w="572" h="3215" extrusionOk="0">
                      <a:moveTo>
                        <a:pt x="297" y="0"/>
                      </a:moveTo>
                      <a:cubicBezTo>
                        <a:pt x="159" y="0"/>
                        <a:pt x="21" y="89"/>
                        <a:pt x="20" y="266"/>
                      </a:cubicBezTo>
                      <a:cubicBezTo>
                        <a:pt x="13" y="1161"/>
                        <a:pt x="8" y="2054"/>
                        <a:pt x="2" y="2948"/>
                      </a:cubicBezTo>
                      <a:cubicBezTo>
                        <a:pt x="1" y="3125"/>
                        <a:pt x="138" y="3214"/>
                        <a:pt x="276" y="3214"/>
                      </a:cubicBezTo>
                      <a:cubicBezTo>
                        <a:pt x="413" y="3214"/>
                        <a:pt x="550" y="3126"/>
                        <a:pt x="551" y="2948"/>
                      </a:cubicBezTo>
                      <a:cubicBezTo>
                        <a:pt x="558" y="2054"/>
                        <a:pt x="563" y="1161"/>
                        <a:pt x="570" y="266"/>
                      </a:cubicBezTo>
                      <a:cubicBezTo>
                        <a:pt x="572" y="89"/>
                        <a:pt x="435" y="0"/>
                        <a:pt x="29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26" name="Google Shape;15726;p27"/>
                <p:cNvSpPr/>
                <p:nvPr/>
              </p:nvSpPr>
              <p:spPr>
                <a:xfrm rot="1271479">
                  <a:off x="2586574" y="2520381"/>
                  <a:ext cx="12047" cy="20580"/>
                </a:xfrm>
                <a:custGeom>
                  <a:avLst/>
                  <a:gdLst/>
                  <a:ahLst/>
                  <a:cxnLst/>
                  <a:rect l="l" t="t" r="r" b="b"/>
                  <a:pathLst>
                    <a:path w="757" h="1293" extrusionOk="0">
                      <a:moveTo>
                        <a:pt x="336" y="0"/>
                      </a:moveTo>
                      <a:cubicBezTo>
                        <a:pt x="172" y="0"/>
                        <a:pt x="0" y="135"/>
                        <a:pt x="54" y="342"/>
                      </a:cubicBezTo>
                      <a:cubicBezTo>
                        <a:pt x="113" y="564"/>
                        <a:pt x="157" y="789"/>
                        <a:pt x="189" y="1019"/>
                      </a:cubicBezTo>
                      <a:cubicBezTo>
                        <a:pt x="206" y="1165"/>
                        <a:pt x="301" y="1293"/>
                        <a:pt x="463" y="1293"/>
                      </a:cubicBezTo>
                      <a:cubicBezTo>
                        <a:pt x="596" y="1293"/>
                        <a:pt x="757" y="1165"/>
                        <a:pt x="737" y="1019"/>
                      </a:cubicBezTo>
                      <a:lnTo>
                        <a:pt x="739" y="1019"/>
                      </a:lnTo>
                      <a:cubicBezTo>
                        <a:pt x="704" y="741"/>
                        <a:pt x="652" y="467"/>
                        <a:pt x="584" y="195"/>
                      </a:cubicBezTo>
                      <a:cubicBezTo>
                        <a:pt x="549" y="59"/>
                        <a:pt x="444" y="0"/>
                        <a:pt x="33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27" name="Google Shape;15727;p27"/>
                <p:cNvSpPr/>
                <p:nvPr/>
              </p:nvSpPr>
              <p:spPr>
                <a:xfrm rot="1271479">
                  <a:off x="2235681" y="2496759"/>
                  <a:ext cx="42282" cy="37054"/>
                </a:xfrm>
                <a:custGeom>
                  <a:avLst/>
                  <a:gdLst/>
                  <a:ahLst/>
                  <a:cxnLst/>
                  <a:rect l="l" t="t" r="r" b="b"/>
                  <a:pathLst>
                    <a:path w="2657" h="2328" extrusionOk="0">
                      <a:moveTo>
                        <a:pt x="1328" y="0"/>
                      </a:moveTo>
                      <a:cubicBezTo>
                        <a:pt x="1124" y="0"/>
                        <a:pt x="917" y="54"/>
                        <a:pt x="729" y="166"/>
                      </a:cubicBezTo>
                      <a:cubicBezTo>
                        <a:pt x="179" y="498"/>
                        <a:pt x="1" y="1212"/>
                        <a:pt x="332" y="1763"/>
                      </a:cubicBezTo>
                      <a:cubicBezTo>
                        <a:pt x="550" y="2126"/>
                        <a:pt x="935" y="2327"/>
                        <a:pt x="1330" y="2327"/>
                      </a:cubicBezTo>
                      <a:cubicBezTo>
                        <a:pt x="1534" y="2327"/>
                        <a:pt x="1741" y="2274"/>
                        <a:pt x="1928" y="2161"/>
                      </a:cubicBezTo>
                      <a:cubicBezTo>
                        <a:pt x="2479" y="1830"/>
                        <a:pt x="2657" y="1116"/>
                        <a:pt x="2326" y="564"/>
                      </a:cubicBezTo>
                      <a:cubicBezTo>
                        <a:pt x="2108" y="201"/>
                        <a:pt x="1723" y="0"/>
                        <a:pt x="132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28" name="Google Shape;15728;p27"/>
                <p:cNvSpPr/>
                <p:nvPr/>
              </p:nvSpPr>
              <p:spPr>
                <a:xfrm rot="1271479">
                  <a:off x="2152774" y="2767913"/>
                  <a:ext cx="38718" cy="37054"/>
                </a:xfrm>
                <a:custGeom>
                  <a:avLst/>
                  <a:gdLst/>
                  <a:ahLst/>
                  <a:cxnLst/>
                  <a:rect l="l" t="t" r="r" b="b"/>
                  <a:pathLst>
                    <a:path w="2433" h="2328" extrusionOk="0">
                      <a:moveTo>
                        <a:pt x="1255" y="1"/>
                      </a:moveTo>
                      <a:cubicBezTo>
                        <a:pt x="1242" y="1"/>
                        <a:pt x="1230" y="1"/>
                        <a:pt x="1217" y="1"/>
                      </a:cubicBezTo>
                      <a:cubicBezTo>
                        <a:pt x="746" y="16"/>
                        <a:pt x="332" y="313"/>
                        <a:pt x="166" y="753"/>
                      </a:cubicBezTo>
                      <a:cubicBezTo>
                        <a:pt x="0" y="1193"/>
                        <a:pt x="115" y="1690"/>
                        <a:pt x="458" y="2013"/>
                      </a:cubicBezTo>
                      <a:cubicBezTo>
                        <a:pt x="678" y="2219"/>
                        <a:pt x="964" y="2327"/>
                        <a:pt x="1253" y="2327"/>
                      </a:cubicBezTo>
                      <a:cubicBezTo>
                        <a:pt x="1416" y="2327"/>
                        <a:pt x="1579" y="2293"/>
                        <a:pt x="1733" y="2224"/>
                      </a:cubicBezTo>
                      <a:cubicBezTo>
                        <a:pt x="2162" y="2030"/>
                        <a:pt x="2433" y="1597"/>
                        <a:pt x="2417" y="1128"/>
                      </a:cubicBezTo>
                      <a:cubicBezTo>
                        <a:pt x="2397"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29" name="Google Shape;15729;p27"/>
                <p:cNvSpPr/>
                <p:nvPr/>
              </p:nvSpPr>
              <p:spPr>
                <a:xfrm rot="1271479">
                  <a:off x="2316450" y="2741714"/>
                  <a:ext cx="38734" cy="37038"/>
                </a:xfrm>
                <a:custGeom>
                  <a:avLst/>
                  <a:gdLst/>
                  <a:ahLst/>
                  <a:cxnLst/>
                  <a:rect l="l" t="t" r="r" b="b"/>
                  <a:pathLst>
                    <a:path w="2434" h="2327" extrusionOk="0">
                      <a:moveTo>
                        <a:pt x="1258" y="1"/>
                      </a:moveTo>
                      <a:cubicBezTo>
                        <a:pt x="1244" y="1"/>
                        <a:pt x="1231" y="1"/>
                        <a:pt x="1218" y="1"/>
                      </a:cubicBezTo>
                      <a:cubicBezTo>
                        <a:pt x="747" y="16"/>
                        <a:pt x="333" y="313"/>
                        <a:pt x="167" y="753"/>
                      </a:cubicBezTo>
                      <a:cubicBezTo>
                        <a:pt x="1" y="1194"/>
                        <a:pt x="116" y="1690"/>
                        <a:pt x="459" y="2013"/>
                      </a:cubicBezTo>
                      <a:cubicBezTo>
                        <a:pt x="679" y="2219"/>
                        <a:pt x="965" y="2327"/>
                        <a:pt x="1255" y="2327"/>
                      </a:cubicBezTo>
                      <a:cubicBezTo>
                        <a:pt x="1417" y="2327"/>
                        <a:pt x="1580" y="2293"/>
                        <a:pt x="1733" y="2224"/>
                      </a:cubicBezTo>
                      <a:cubicBezTo>
                        <a:pt x="2163" y="2029"/>
                        <a:pt x="2433" y="1597"/>
                        <a:pt x="2418" y="1126"/>
                      </a:cubicBezTo>
                      <a:cubicBezTo>
                        <a:pt x="2398" y="498"/>
                        <a:pt x="1882" y="1"/>
                        <a:pt x="1258"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30" name="Google Shape;15730;p27"/>
                <p:cNvSpPr/>
                <p:nvPr/>
              </p:nvSpPr>
              <p:spPr>
                <a:xfrm rot="1271479">
                  <a:off x="2373529" y="2579386"/>
                  <a:ext cx="38718" cy="37038"/>
                </a:xfrm>
                <a:custGeom>
                  <a:avLst/>
                  <a:gdLst/>
                  <a:ahLst/>
                  <a:cxnLst/>
                  <a:rect l="l" t="t" r="r" b="b"/>
                  <a:pathLst>
                    <a:path w="2433" h="2327" extrusionOk="0">
                      <a:moveTo>
                        <a:pt x="1257" y="0"/>
                      </a:moveTo>
                      <a:cubicBezTo>
                        <a:pt x="1244" y="0"/>
                        <a:pt x="1231" y="0"/>
                        <a:pt x="1217" y="1"/>
                      </a:cubicBezTo>
                      <a:cubicBezTo>
                        <a:pt x="747" y="16"/>
                        <a:pt x="332" y="312"/>
                        <a:pt x="166" y="753"/>
                      </a:cubicBezTo>
                      <a:cubicBezTo>
                        <a:pt x="0" y="1193"/>
                        <a:pt x="116" y="1690"/>
                        <a:pt x="458" y="2012"/>
                      </a:cubicBezTo>
                      <a:cubicBezTo>
                        <a:pt x="680" y="2218"/>
                        <a:pt x="965" y="2326"/>
                        <a:pt x="1256" y="2326"/>
                      </a:cubicBezTo>
                      <a:cubicBezTo>
                        <a:pt x="1417" y="2326"/>
                        <a:pt x="1581" y="2293"/>
                        <a:pt x="1734" y="2223"/>
                      </a:cubicBezTo>
                      <a:cubicBezTo>
                        <a:pt x="2162" y="2029"/>
                        <a:pt x="2433" y="1596"/>
                        <a:pt x="2418" y="1126"/>
                      </a:cubicBezTo>
                      <a:cubicBezTo>
                        <a:pt x="2398" y="497"/>
                        <a:pt x="1882" y="0"/>
                        <a:pt x="125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31" name="Google Shape;15731;p27"/>
                <p:cNvSpPr/>
                <p:nvPr/>
              </p:nvSpPr>
              <p:spPr>
                <a:xfrm rot="1271479">
                  <a:off x="2156854" y="2862980"/>
                  <a:ext cx="38734" cy="37054"/>
                </a:xfrm>
                <a:custGeom>
                  <a:avLst/>
                  <a:gdLst/>
                  <a:ahLst/>
                  <a:cxnLst/>
                  <a:rect l="l" t="t" r="r" b="b"/>
                  <a:pathLst>
                    <a:path w="2434" h="2328" extrusionOk="0">
                      <a:moveTo>
                        <a:pt x="1255" y="0"/>
                      </a:moveTo>
                      <a:cubicBezTo>
                        <a:pt x="1243" y="0"/>
                        <a:pt x="1230" y="0"/>
                        <a:pt x="1218" y="1"/>
                      </a:cubicBezTo>
                      <a:cubicBezTo>
                        <a:pt x="747" y="16"/>
                        <a:pt x="333" y="314"/>
                        <a:pt x="167" y="754"/>
                      </a:cubicBezTo>
                      <a:cubicBezTo>
                        <a:pt x="1" y="1194"/>
                        <a:pt x="116" y="1691"/>
                        <a:pt x="459" y="2012"/>
                      </a:cubicBezTo>
                      <a:cubicBezTo>
                        <a:pt x="680" y="2219"/>
                        <a:pt x="966" y="2328"/>
                        <a:pt x="1256" y="2328"/>
                      </a:cubicBezTo>
                      <a:cubicBezTo>
                        <a:pt x="1418" y="2328"/>
                        <a:pt x="1581" y="2294"/>
                        <a:pt x="1735" y="2225"/>
                      </a:cubicBezTo>
                      <a:cubicBezTo>
                        <a:pt x="2163" y="2030"/>
                        <a:pt x="2433" y="1598"/>
                        <a:pt x="2418" y="1127"/>
                      </a:cubicBezTo>
                      <a:cubicBezTo>
                        <a:pt x="2398" y="498"/>
                        <a:pt x="1881" y="0"/>
                        <a:pt x="1255"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32" name="Google Shape;15732;p27"/>
                <p:cNvSpPr/>
                <p:nvPr/>
              </p:nvSpPr>
              <p:spPr>
                <a:xfrm rot="1271479">
                  <a:off x="2077499" y="2570393"/>
                  <a:ext cx="38734" cy="37054"/>
                </a:xfrm>
                <a:custGeom>
                  <a:avLst/>
                  <a:gdLst/>
                  <a:ahLst/>
                  <a:cxnLst/>
                  <a:rect l="l" t="t" r="r" b="b"/>
                  <a:pathLst>
                    <a:path w="2434" h="2328" extrusionOk="0">
                      <a:moveTo>
                        <a:pt x="1256" y="0"/>
                      </a:moveTo>
                      <a:cubicBezTo>
                        <a:pt x="1243" y="0"/>
                        <a:pt x="1231"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33" name="Google Shape;15733;p27"/>
                <p:cNvSpPr/>
                <p:nvPr/>
              </p:nvSpPr>
              <p:spPr>
                <a:xfrm rot="1271479">
                  <a:off x="2139709" y="2491398"/>
                  <a:ext cx="38718" cy="37054"/>
                </a:xfrm>
                <a:custGeom>
                  <a:avLst/>
                  <a:gdLst/>
                  <a:ahLst/>
                  <a:cxnLst/>
                  <a:rect l="l" t="t" r="r" b="b"/>
                  <a:pathLst>
                    <a:path w="2433" h="2328" extrusionOk="0">
                      <a:moveTo>
                        <a:pt x="1255" y="1"/>
                      </a:moveTo>
                      <a:cubicBezTo>
                        <a:pt x="1243" y="1"/>
                        <a:pt x="1230" y="1"/>
                        <a:pt x="1217" y="1"/>
                      </a:cubicBezTo>
                      <a:cubicBezTo>
                        <a:pt x="747" y="16"/>
                        <a:pt x="332" y="314"/>
                        <a:pt x="166" y="754"/>
                      </a:cubicBezTo>
                      <a:cubicBezTo>
                        <a:pt x="0" y="1193"/>
                        <a:pt x="116" y="1692"/>
                        <a:pt x="459" y="2013"/>
                      </a:cubicBezTo>
                      <a:cubicBezTo>
                        <a:pt x="679" y="2219"/>
                        <a:pt x="965" y="2328"/>
                        <a:pt x="1255" y="2328"/>
                      </a:cubicBezTo>
                      <a:cubicBezTo>
                        <a:pt x="1417" y="2328"/>
                        <a:pt x="1580" y="2294"/>
                        <a:pt x="1735" y="2224"/>
                      </a:cubicBezTo>
                      <a:cubicBezTo>
                        <a:pt x="2163" y="2030"/>
                        <a:pt x="2433" y="1598"/>
                        <a:pt x="2418" y="1128"/>
                      </a:cubicBezTo>
                      <a:cubicBezTo>
                        <a:pt x="2398"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34" name="Google Shape;15734;p27"/>
                <p:cNvSpPr/>
                <p:nvPr/>
              </p:nvSpPr>
              <p:spPr>
                <a:xfrm rot="1271479">
                  <a:off x="2208346" y="2689321"/>
                  <a:ext cx="38734" cy="37038"/>
                </a:xfrm>
                <a:custGeom>
                  <a:avLst/>
                  <a:gdLst/>
                  <a:ahLst/>
                  <a:cxnLst/>
                  <a:rect l="l" t="t" r="r" b="b"/>
                  <a:pathLst>
                    <a:path w="2434" h="2327" extrusionOk="0">
                      <a:moveTo>
                        <a:pt x="1256" y="0"/>
                      </a:moveTo>
                      <a:cubicBezTo>
                        <a:pt x="1243" y="0"/>
                        <a:pt x="1230" y="0"/>
                        <a:pt x="1218" y="1"/>
                      </a:cubicBezTo>
                      <a:cubicBezTo>
                        <a:pt x="747" y="16"/>
                        <a:pt x="333" y="312"/>
                        <a:pt x="167" y="753"/>
                      </a:cubicBezTo>
                      <a:cubicBezTo>
                        <a:pt x="1" y="1193"/>
                        <a:pt x="116" y="1690"/>
                        <a:pt x="459" y="2012"/>
                      </a:cubicBezTo>
                      <a:cubicBezTo>
                        <a:pt x="680" y="2219"/>
                        <a:pt x="965" y="2327"/>
                        <a:pt x="1255" y="2327"/>
                      </a:cubicBezTo>
                      <a:cubicBezTo>
                        <a:pt x="1417" y="2327"/>
                        <a:pt x="1581" y="2293"/>
                        <a:pt x="1735" y="2223"/>
                      </a:cubicBezTo>
                      <a:cubicBezTo>
                        <a:pt x="2163" y="2030"/>
                        <a:pt x="2433" y="1596"/>
                        <a:pt x="2418" y="1127"/>
                      </a:cubicBezTo>
                      <a:cubicBezTo>
                        <a:pt x="2398" y="496"/>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35" name="Google Shape;15735;p27"/>
                <p:cNvSpPr/>
                <p:nvPr/>
              </p:nvSpPr>
              <p:spPr>
                <a:xfrm rot="1271479">
                  <a:off x="2364166" y="2820626"/>
                  <a:ext cx="18332" cy="17509"/>
                </a:xfrm>
                <a:custGeom>
                  <a:avLst/>
                  <a:gdLst/>
                  <a:ahLst/>
                  <a:cxnLst/>
                  <a:rect l="l" t="t" r="r" b="b"/>
                  <a:pathLst>
                    <a:path w="1152" h="1100" extrusionOk="0">
                      <a:moveTo>
                        <a:pt x="596" y="0"/>
                      </a:moveTo>
                      <a:cubicBezTo>
                        <a:pt x="590" y="0"/>
                        <a:pt x="583" y="0"/>
                        <a:pt x="576" y="1"/>
                      </a:cubicBezTo>
                      <a:cubicBezTo>
                        <a:pt x="354" y="8"/>
                        <a:pt x="158" y="147"/>
                        <a:pt x="78" y="356"/>
                      </a:cubicBezTo>
                      <a:cubicBezTo>
                        <a:pt x="0" y="565"/>
                        <a:pt x="55" y="799"/>
                        <a:pt x="217" y="951"/>
                      </a:cubicBezTo>
                      <a:cubicBezTo>
                        <a:pt x="321" y="1049"/>
                        <a:pt x="456" y="1100"/>
                        <a:pt x="592" y="1100"/>
                      </a:cubicBezTo>
                      <a:cubicBezTo>
                        <a:pt x="670" y="1100"/>
                        <a:pt x="747" y="1083"/>
                        <a:pt x="821" y="1050"/>
                      </a:cubicBezTo>
                      <a:cubicBezTo>
                        <a:pt x="1024" y="958"/>
                        <a:pt x="1151" y="754"/>
                        <a:pt x="1143" y="532"/>
                      </a:cubicBezTo>
                      <a:cubicBezTo>
                        <a:pt x="1134" y="235"/>
                        <a:pt x="891" y="0"/>
                        <a:pt x="59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36" name="Google Shape;15736;p27"/>
                <p:cNvSpPr/>
                <p:nvPr/>
              </p:nvSpPr>
              <p:spPr>
                <a:xfrm rot="1271479">
                  <a:off x="2173222" y="2648078"/>
                  <a:ext cx="18317" cy="17540"/>
                </a:xfrm>
                <a:custGeom>
                  <a:avLst/>
                  <a:gdLst/>
                  <a:ahLst/>
                  <a:cxnLst/>
                  <a:rect l="l" t="t" r="r" b="b"/>
                  <a:pathLst>
                    <a:path w="1151" h="1102" extrusionOk="0">
                      <a:moveTo>
                        <a:pt x="594" y="1"/>
                      </a:moveTo>
                      <a:cubicBezTo>
                        <a:pt x="589" y="1"/>
                        <a:pt x="583" y="1"/>
                        <a:pt x="577" y="1"/>
                      </a:cubicBezTo>
                      <a:cubicBezTo>
                        <a:pt x="353" y="9"/>
                        <a:pt x="157" y="149"/>
                        <a:pt x="79" y="358"/>
                      </a:cubicBezTo>
                      <a:cubicBezTo>
                        <a:pt x="1" y="565"/>
                        <a:pt x="55" y="801"/>
                        <a:pt x="217" y="953"/>
                      </a:cubicBezTo>
                      <a:cubicBezTo>
                        <a:pt x="322" y="1050"/>
                        <a:pt x="457" y="1101"/>
                        <a:pt x="594" y="1101"/>
                      </a:cubicBezTo>
                      <a:cubicBezTo>
                        <a:pt x="671" y="1101"/>
                        <a:pt x="748" y="1085"/>
                        <a:pt x="821" y="1052"/>
                      </a:cubicBezTo>
                      <a:cubicBezTo>
                        <a:pt x="1023" y="960"/>
                        <a:pt x="1150" y="756"/>
                        <a:pt x="1143" y="534"/>
                      </a:cubicBezTo>
                      <a:cubicBezTo>
                        <a:pt x="1134" y="236"/>
                        <a:pt x="890" y="1"/>
                        <a:pt x="594"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37" name="Google Shape;15737;p27"/>
                <p:cNvSpPr/>
                <p:nvPr/>
              </p:nvSpPr>
              <p:spPr>
                <a:xfrm rot="1271479">
                  <a:off x="2240570" y="2767905"/>
                  <a:ext cx="18301" cy="17509"/>
                </a:xfrm>
                <a:custGeom>
                  <a:avLst/>
                  <a:gdLst/>
                  <a:ahLst/>
                  <a:cxnLst/>
                  <a:rect l="l" t="t" r="r" b="b"/>
                  <a:pathLst>
                    <a:path w="1150" h="1100" extrusionOk="0">
                      <a:moveTo>
                        <a:pt x="597" y="0"/>
                      </a:moveTo>
                      <a:cubicBezTo>
                        <a:pt x="590" y="0"/>
                        <a:pt x="583" y="0"/>
                        <a:pt x="576" y="0"/>
                      </a:cubicBezTo>
                      <a:cubicBezTo>
                        <a:pt x="353" y="7"/>
                        <a:pt x="157" y="147"/>
                        <a:pt x="78" y="356"/>
                      </a:cubicBezTo>
                      <a:cubicBezTo>
                        <a:pt x="0" y="564"/>
                        <a:pt x="55" y="799"/>
                        <a:pt x="217" y="951"/>
                      </a:cubicBezTo>
                      <a:cubicBezTo>
                        <a:pt x="321" y="1049"/>
                        <a:pt x="456" y="1099"/>
                        <a:pt x="593" y="1099"/>
                      </a:cubicBezTo>
                      <a:cubicBezTo>
                        <a:pt x="670" y="1099"/>
                        <a:pt x="747" y="1083"/>
                        <a:pt x="821" y="1050"/>
                      </a:cubicBezTo>
                      <a:cubicBezTo>
                        <a:pt x="1022" y="958"/>
                        <a:pt x="1150" y="754"/>
                        <a:pt x="1143" y="531"/>
                      </a:cubicBezTo>
                      <a:cubicBezTo>
                        <a:pt x="1134" y="235"/>
                        <a:pt x="891" y="0"/>
                        <a:pt x="59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38" name="Google Shape;15738;p27"/>
                <p:cNvSpPr/>
                <p:nvPr/>
              </p:nvSpPr>
              <p:spPr>
                <a:xfrm rot="1271479">
                  <a:off x="2096246" y="2527400"/>
                  <a:ext cx="18332" cy="17524"/>
                </a:xfrm>
                <a:custGeom>
                  <a:avLst/>
                  <a:gdLst/>
                  <a:ahLst/>
                  <a:cxnLst/>
                  <a:rect l="l" t="t" r="r" b="b"/>
                  <a:pathLst>
                    <a:path w="1152" h="1101" extrusionOk="0">
                      <a:moveTo>
                        <a:pt x="594" y="0"/>
                      </a:moveTo>
                      <a:cubicBezTo>
                        <a:pt x="588" y="0"/>
                        <a:pt x="582" y="0"/>
                        <a:pt x="577" y="0"/>
                      </a:cubicBezTo>
                      <a:cubicBezTo>
                        <a:pt x="354" y="9"/>
                        <a:pt x="158" y="149"/>
                        <a:pt x="80" y="357"/>
                      </a:cubicBezTo>
                      <a:cubicBezTo>
                        <a:pt x="0" y="564"/>
                        <a:pt x="55" y="800"/>
                        <a:pt x="219" y="953"/>
                      </a:cubicBezTo>
                      <a:cubicBezTo>
                        <a:pt x="322" y="1049"/>
                        <a:pt x="457" y="1100"/>
                        <a:pt x="594" y="1100"/>
                      </a:cubicBezTo>
                      <a:cubicBezTo>
                        <a:pt x="671" y="1100"/>
                        <a:pt x="748" y="1084"/>
                        <a:pt x="821" y="1051"/>
                      </a:cubicBezTo>
                      <a:cubicBezTo>
                        <a:pt x="1024" y="959"/>
                        <a:pt x="1151" y="755"/>
                        <a:pt x="1143" y="533"/>
                      </a:cubicBezTo>
                      <a:cubicBezTo>
                        <a:pt x="1134" y="235"/>
                        <a:pt x="890" y="0"/>
                        <a:pt x="594"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39" name="Google Shape;15739;p27"/>
                <p:cNvSpPr/>
                <p:nvPr/>
              </p:nvSpPr>
              <p:spPr>
                <a:xfrm rot="1271479">
                  <a:off x="2131919" y="2834819"/>
                  <a:ext cx="18317" cy="17540"/>
                </a:xfrm>
                <a:custGeom>
                  <a:avLst/>
                  <a:gdLst/>
                  <a:ahLst/>
                  <a:cxnLst/>
                  <a:rect l="l" t="t" r="r" b="b"/>
                  <a:pathLst>
                    <a:path w="1151" h="1102" extrusionOk="0">
                      <a:moveTo>
                        <a:pt x="593" y="1"/>
                      </a:moveTo>
                      <a:cubicBezTo>
                        <a:pt x="588" y="1"/>
                        <a:pt x="582" y="1"/>
                        <a:pt x="576" y="1"/>
                      </a:cubicBezTo>
                      <a:cubicBezTo>
                        <a:pt x="353" y="8"/>
                        <a:pt x="157" y="148"/>
                        <a:pt x="79" y="357"/>
                      </a:cubicBezTo>
                      <a:cubicBezTo>
                        <a:pt x="1" y="565"/>
                        <a:pt x="54" y="800"/>
                        <a:pt x="218" y="952"/>
                      </a:cubicBezTo>
                      <a:cubicBezTo>
                        <a:pt x="321" y="1050"/>
                        <a:pt x="457" y="1101"/>
                        <a:pt x="594" y="1101"/>
                      </a:cubicBezTo>
                      <a:cubicBezTo>
                        <a:pt x="671" y="1101"/>
                        <a:pt x="748" y="1085"/>
                        <a:pt x="820" y="1052"/>
                      </a:cubicBezTo>
                      <a:cubicBezTo>
                        <a:pt x="1023" y="960"/>
                        <a:pt x="1151" y="756"/>
                        <a:pt x="1144" y="534"/>
                      </a:cubicBezTo>
                      <a:cubicBezTo>
                        <a:pt x="1133" y="235"/>
                        <a:pt x="889" y="1"/>
                        <a:pt x="593"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40" name="Google Shape;15740;p27"/>
                <p:cNvSpPr/>
                <p:nvPr/>
              </p:nvSpPr>
              <p:spPr>
                <a:xfrm rot="1271479">
                  <a:off x="2020256" y="2717150"/>
                  <a:ext cx="18332" cy="17509"/>
                </a:xfrm>
                <a:custGeom>
                  <a:avLst/>
                  <a:gdLst/>
                  <a:ahLst/>
                  <a:cxnLst/>
                  <a:rect l="l" t="t" r="r" b="b"/>
                  <a:pathLst>
                    <a:path w="1152" h="1100" extrusionOk="0">
                      <a:moveTo>
                        <a:pt x="596" y="1"/>
                      </a:moveTo>
                      <a:cubicBezTo>
                        <a:pt x="590" y="1"/>
                        <a:pt x="583" y="1"/>
                        <a:pt x="576" y="1"/>
                      </a:cubicBezTo>
                      <a:cubicBezTo>
                        <a:pt x="354" y="8"/>
                        <a:pt x="158" y="148"/>
                        <a:pt x="80" y="356"/>
                      </a:cubicBezTo>
                      <a:cubicBezTo>
                        <a:pt x="0" y="563"/>
                        <a:pt x="55" y="799"/>
                        <a:pt x="217" y="952"/>
                      </a:cubicBezTo>
                      <a:cubicBezTo>
                        <a:pt x="321" y="1049"/>
                        <a:pt x="456" y="1100"/>
                        <a:pt x="592" y="1100"/>
                      </a:cubicBezTo>
                      <a:cubicBezTo>
                        <a:pt x="669" y="1100"/>
                        <a:pt x="747" y="1084"/>
                        <a:pt x="820" y="1050"/>
                      </a:cubicBezTo>
                      <a:cubicBezTo>
                        <a:pt x="1024" y="959"/>
                        <a:pt x="1151" y="754"/>
                        <a:pt x="1143" y="532"/>
                      </a:cubicBezTo>
                      <a:cubicBezTo>
                        <a:pt x="1134" y="235"/>
                        <a:pt x="891" y="1"/>
                        <a:pt x="59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41" name="Google Shape;15741;p27"/>
                <p:cNvSpPr/>
                <p:nvPr/>
              </p:nvSpPr>
              <p:spPr>
                <a:xfrm rot="1271479">
                  <a:off x="2311958" y="2538525"/>
                  <a:ext cx="18301" cy="17524"/>
                </a:xfrm>
                <a:custGeom>
                  <a:avLst/>
                  <a:gdLst/>
                  <a:ahLst/>
                  <a:cxnLst/>
                  <a:rect l="l" t="t" r="r" b="b"/>
                  <a:pathLst>
                    <a:path w="1150" h="1101" extrusionOk="0">
                      <a:moveTo>
                        <a:pt x="595" y="1"/>
                      </a:moveTo>
                      <a:cubicBezTo>
                        <a:pt x="588" y="1"/>
                        <a:pt x="582" y="1"/>
                        <a:pt x="575" y="1"/>
                      </a:cubicBezTo>
                      <a:cubicBezTo>
                        <a:pt x="353" y="8"/>
                        <a:pt x="157" y="148"/>
                        <a:pt x="78" y="357"/>
                      </a:cubicBezTo>
                      <a:cubicBezTo>
                        <a:pt x="0" y="564"/>
                        <a:pt x="54" y="800"/>
                        <a:pt x="217" y="952"/>
                      </a:cubicBezTo>
                      <a:cubicBezTo>
                        <a:pt x="320" y="1049"/>
                        <a:pt x="455" y="1100"/>
                        <a:pt x="592" y="1100"/>
                      </a:cubicBezTo>
                      <a:cubicBezTo>
                        <a:pt x="669" y="1100"/>
                        <a:pt x="747" y="1084"/>
                        <a:pt x="819" y="1051"/>
                      </a:cubicBezTo>
                      <a:cubicBezTo>
                        <a:pt x="1022" y="959"/>
                        <a:pt x="1150" y="754"/>
                        <a:pt x="1143" y="532"/>
                      </a:cubicBezTo>
                      <a:cubicBezTo>
                        <a:pt x="1132" y="236"/>
                        <a:pt x="889" y="1"/>
                        <a:pt x="59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42" name="Google Shape;15742;p27"/>
                <p:cNvSpPr/>
                <p:nvPr/>
              </p:nvSpPr>
              <p:spPr>
                <a:xfrm rot="1271479">
                  <a:off x="1998716" y="2630018"/>
                  <a:ext cx="38734" cy="37054"/>
                </a:xfrm>
                <a:custGeom>
                  <a:avLst/>
                  <a:gdLst/>
                  <a:ahLst/>
                  <a:cxnLst/>
                  <a:rect l="l" t="t" r="r" b="b"/>
                  <a:pathLst>
                    <a:path w="2434" h="2328" extrusionOk="0">
                      <a:moveTo>
                        <a:pt x="1256" y="0"/>
                      </a:moveTo>
                      <a:cubicBezTo>
                        <a:pt x="1243" y="0"/>
                        <a:pt x="1230"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43" name="Google Shape;15743;p27"/>
                <p:cNvSpPr/>
                <p:nvPr/>
              </p:nvSpPr>
              <p:spPr>
                <a:xfrm rot="1271479">
                  <a:off x="2279970" y="2611212"/>
                  <a:ext cx="67108" cy="64209"/>
                </a:xfrm>
                <a:custGeom>
                  <a:avLst/>
                  <a:gdLst/>
                  <a:ahLst/>
                  <a:cxnLst/>
                  <a:rect l="l" t="t" r="r" b="b"/>
                  <a:pathLst>
                    <a:path w="4217" h="4034" extrusionOk="0">
                      <a:moveTo>
                        <a:pt x="2178" y="0"/>
                      </a:moveTo>
                      <a:cubicBezTo>
                        <a:pt x="2156" y="0"/>
                        <a:pt x="2134" y="1"/>
                        <a:pt x="2112" y="1"/>
                      </a:cubicBezTo>
                      <a:cubicBezTo>
                        <a:pt x="1296" y="28"/>
                        <a:pt x="577" y="542"/>
                        <a:pt x="289" y="1305"/>
                      </a:cubicBezTo>
                      <a:cubicBezTo>
                        <a:pt x="1" y="2068"/>
                        <a:pt x="201" y="2929"/>
                        <a:pt x="796" y="3488"/>
                      </a:cubicBezTo>
                      <a:cubicBezTo>
                        <a:pt x="1177" y="3846"/>
                        <a:pt x="1673" y="4033"/>
                        <a:pt x="2175" y="4033"/>
                      </a:cubicBezTo>
                      <a:cubicBezTo>
                        <a:pt x="2456" y="4033"/>
                        <a:pt x="2740" y="3975"/>
                        <a:pt x="3007" y="3854"/>
                      </a:cubicBezTo>
                      <a:cubicBezTo>
                        <a:pt x="3749" y="3519"/>
                        <a:pt x="4217" y="2769"/>
                        <a:pt x="4191" y="1954"/>
                      </a:cubicBezTo>
                      <a:cubicBezTo>
                        <a:pt x="4157" y="862"/>
                        <a:pt x="3261" y="0"/>
                        <a:pt x="217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44" name="Google Shape;15744;p27"/>
                <p:cNvSpPr/>
                <p:nvPr/>
              </p:nvSpPr>
              <p:spPr>
                <a:xfrm rot="1271479">
                  <a:off x="2374691" y="2673335"/>
                  <a:ext cx="67092" cy="64209"/>
                </a:xfrm>
                <a:custGeom>
                  <a:avLst/>
                  <a:gdLst/>
                  <a:ahLst/>
                  <a:cxnLst/>
                  <a:rect l="l" t="t" r="r" b="b"/>
                  <a:pathLst>
                    <a:path w="4216" h="4034" extrusionOk="0">
                      <a:moveTo>
                        <a:pt x="2177" y="1"/>
                      </a:moveTo>
                      <a:cubicBezTo>
                        <a:pt x="2155" y="1"/>
                        <a:pt x="2133" y="1"/>
                        <a:pt x="2111" y="2"/>
                      </a:cubicBezTo>
                      <a:cubicBezTo>
                        <a:pt x="1295" y="28"/>
                        <a:pt x="576" y="543"/>
                        <a:pt x="288" y="1305"/>
                      </a:cubicBezTo>
                      <a:cubicBezTo>
                        <a:pt x="1" y="2068"/>
                        <a:pt x="200" y="2930"/>
                        <a:pt x="795" y="3488"/>
                      </a:cubicBezTo>
                      <a:cubicBezTo>
                        <a:pt x="1176" y="3846"/>
                        <a:pt x="1672" y="4034"/>
                        <a:pt x="2174" y="4034"/>
                      </a:cubicBezTo>
                      <a:cubicBezTo>
                        <a:pt x="2455" y="4034"/>
                        <a:pt x="2739" y="3975"/>
                        <a:pt x="3006" y="3855"/>
                      </a:cubicBezTo>
                      <a:cubicBezTo>
                        <a:pt x="3748" y="3518"/>
                        <a:pt x="4216" y="2769"/>
                        <a:pt x="4191" y="1953"/>
                      </a:cubicBezTo>
                      <a:cubicBezTo>
                        <a:pt x="4156" y="862"/>
                        <a:pt x="3260"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45" name="Google Shape;15745;p27"/>
                <p:cNvSpPr/>
                <p:nvPr/>
              </p:nvSpPr>
              <p:spPr>
                <a:xfrm rot="1271479">
                  <a:off x="2164111" y="2552588"/>
                  <a:ext cx="67124" cy="64209"/>
                </a:xfrm>
                <a:custGeom>
                  <a:avLst/>
                  <a:gdLst/>
                  <a:ahLst/>
                  <a:cxnLst/>
                  <a:rect l="l" t="t" r="r" b="b"/>
                  <a:pathLst>
                    <a:path w="4218" h="4034" extrusionOk="0">
                      <a:moveTo>
                        <a:pt x="2177" y="1"/>
                      </a:moveTo>
                      <a:cubicBezTo>
                        <a:pt x="2155" y="1"/>
                        <a:pt x="2133" y="1"/>
                        <a:pt x="2112" y="2"/>
                      </a:cubicBezTo>
                      <a:cubicBezTo>
                        <a:pt x="1297" y="28"/>
                        <a:pt x="576" y="542"/>
                        <a:pt x="288" y="1305"/>
                      </a:cubicBezTo>
                      <a:cubicBezTo>
                        <a:pt x="0" y="2068"/>
                        <a:pt x="200" y="2930"/>
                        <a:pt x="796" y="3488"/>
                      </a:cubicBezTo>
                      <a:cubicBezTo>
                        <a:pt x="1177" y="3845"/>
                        <a:pt x="1673" y="4033"/>
                        <a:pt x="2176" y="4033"/>
                      </a:cubicBezTo>
                      <a:cubicBezTo>
                        <a:pt x="2457" y="4033"/>
                        <a:pt x="2740" y="3975"/>
                        <a:pt x="3006" y="3854"/>
                      </a:cubicBezTo>
                      <a:cubicBezTo>
                        <a:pt x="3750" y="3518"/>
                        <a:pt x="4217" y="2768"/>
                        <a:pt x="4191" y="1953"/>
                      </a:cubicBezTo>
                      <a:cubicBezTo>
                        <a:pt x="4156" y="862"/>
                        <a:pt x="3261"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46" name="Google Shape;15746;p27"/>
                <p:cNvSpPr/>
                <p:nvPr/>
              </p:nvSpPr>
              <p:spPr>
                <a:xfrm rot="1271479">
                  <a:off x="2235798" y="2822517"/>
                  <a:ext cx="67108" cy="64209"/>
                </a:xfrm>
                <a:custGeom>
                  <a:avLst/>
                  <a:gdLst/>
                  <a:ahLst/>
                  <a:cxnLst/>
                  <a:rect l="l" t="t" r="r" b="b"/>
                  <a:pathLst>
                    <a:path w="4217" h="4034" extrusionOk="0">
                      <a:moveTo>
                        <a:pt x="2176" y="0"/>
                      </a:moveTo>
                      <a:cubicBezTo>
                        <a:pt x="2155" y="0"/>
                        <a:pt x="2133" y="0"/>
                        <a:pt x="2111" y="1"/>
                      </a:cubicBezTo>
                      <a:cubicBezTo>
                        <a:pt x="1296" y="27"/>
                        <a:pt x="575" y="542"/>
                        <a:pt x="289" y="1305"/>
                      </a:cubicBezTo>
                      <a:cubicBezTo>
                        <a:pt x="1" y="2067"/>
                        <a:pt x="200" y="2929"/>
                        <a:pt x="795" y="3487"/>
                      </a:cubicBezTo>
                      <a:cubicBezTo>
                        <a:pt x="1177" y="3846"/>
                        <a:pt x="1673" y="4034"/>
                        <a:pt x="2176" y="4034"/>
                      </a:cubicBezTo>
                      <a:cubicBezTo>
                        <a:pt x="2456" y="4034"/>
                        <a:pt x="2739" y="3975"/>
                        <a:pt x="3005" y="3855"/>
                      </a:cubicBezTo>
                      <a:cubicBezTo>
                        <a:pt x="3749" y="3519"/>
                        <a:pt x="4217" y="2768"/>
                        <a:pt x="4191" y="1953"/>
                      </a:cubicBezTo>
                      <a:cubicBezTo>
                        <a:pt x="4156" y="861"/>
                        <a:pt x="3260"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47" name="Google Shape;15747;p27"/>
                <p:cNvSpPr/>
                <p:nvPr/>
              </p:nvSpPr>
              <p:spPr>
                <a:xfrm rot="1271479">
                  <a:off x="2066212" y="2645139"/>
                  <a:ext cx="67108" cy="64193"/>
                </a:xfrm>
                <a:custGeom>
                  <a:avLst/>
                  <a:gdLst/>
                  <a:ahLst/>
                  <a:cxnLst/>
                  <a:rect l="l" t="t" r="r" b="b"/>
                  <a:pathLst>
                    <a:path w="4217" h="4033" extrusionOk="0">
                      <a:moveTo>
                        <a:pt x="2176" y="0"/>
                      </a:moveTo>
                      <a:cubicBezTo>
                        <a:pt x="2154" y="0"/>
                        <a:pt x="2132" y="1"/>
                        <a:pt x="2110" y="1"/>
                      </a:cubicBezTo>
                      <a:cubicBezTo>
                        <a:pt x="1295" y="27"/>
                        <a:pt x="576" y="542"/>
                        <a:pt x="288" y="1305"/>
                      </a:cubicBezTo>
                      <a:cubicBezTo>
                        <a:pt x="0" y="2068"/>
                        <a:pt x="200" y="2929"/>
                        <a:pt x="796" y="3488"/>
                      </a:cubicBezTo>
                      <a:cubicBezTo>
                        <a:pt x="1177" y="3845"/>
                        <a:pt x="1673" y="4033"/>
                        <a:pt x="2176" y="4033"/>
                      </a:cubicBezTo>
                      <a:cubicBezTo>
                        <a:pt x="2457" y="4033"/>
                        <a:pt x="2740" y="3974"/>
                        <a:pt x="3006" y="3854"/>
                      </a:cubicBezTo>
                      <a:cubicBezTo>
                        <a:pt x="3748" y="3518"/>
                        <a:pt x="4216" y="2767"/>
                        <a:pt x="4190" y="1952"/>
                      </a:cubicBezTo>
                      <a:cubicBezTo>
                        <a:pt x="4155" y="862"/>
                        <a:pt x="3261"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15748" name="Google Shape;15748;p27"/>
                <p:cNvSpPr/>
                <p:nvPr/>
              </p:nvSpPr>
              <p:spPr>
                <a:xfrm rot="1271479">
                  <a:off x="2040075" y="2777141"/>
                  <a:ext cx="67108" cy="64209"/>
                </a:xfrm>
                <a:custGeom>
                  <a:avLst/>
                  <a:gdLst/>
                  <a:ahLst/>
                  <a:cxnLst/>
                  <a:rect l="l" t="t" r="r" b="b"/>
                  <a:pathLst>
                    <a:path w="4217" h="4034" extrusionOk="0">
                      <a:moveTo>
                        <a:pt x="2176" y="1"/>
                      </a:moveTo>
                      <a:cubicBezTo>
                        <a:pt x="2154" y="1"/>
                        <a:pt x="2132" y="1"/>
                        <a:pt x="2110" y="2"/>
                      </a:cubicBezTo>
                      <a:cubicBezTo>
                        <a:pt x="1295" y="27"/>
                        <a:pt x="576" y="541"/>
                        <a:pt x="288" y="1304"/>
                      </a:cubicBezTo>
                      <a:cubicBezTo>
                        <a:pt x="0" y="2068"/>
                        <a:pt x="200" y="2928"/>
                        <a:pt x="794" y="3487"/>
                      </a:cubicBezTo>
                      <a:cubicBezTo>
                        <a:pt x="1177" y="3845"/>
                        <a:pt x="1672" y="4033"/>
                        <a:pt x="2175" y="4033"/>
                      </a:cubicBezTo>
                      <a:cubicBezTo>
                        <a:pt x="2456" y="4033"/>
                        <a:pt x="2738" y="3975"/>
                        <a:pt x="3005" y="3854"/>
                      </a:cubicBezTo>
                      <a:cubicBezTo>
                        <a:pt x="3748" y="3518"/>
                        <a:pt x="4216" y="2768"/>
                        <a:pt x="4190" y="1953"/>
                      </a:cubicBezTo>
                      <a:cubicBezTo>
                        <a:pt x="4155" y="862"/>
                        <a:pt x="3259" y="1"/>
                        <a:pt x="217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grpSp>
        </p:grpSp>
        <p:grpSp>
          <p:nvGrpSpPr>
            <p:cNvPr id="15749" name="Google Shape;15749;p27"/>
            <p:cNvGrpSpPr/>
            <p:nvPr/>
          </p:nvGrpSpPr>
          <p:grpSpPr>
            <a:xfrm rot="10800000">
              <a:off x="904164" y="784048"/>
              <a:ext cx="358191" cy="241955"/>
              <a:chOff x="1095216" y="2778376"/>
              <a:chExt cx="346917" cy="234339"/>
            </a:xfrm>
          </p:grpSpPr>
          <p:sp>
            <p:nvSpPr>
              <p:cNvPr id="15750" name="Google Shape;15750;p27"/>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5751" name="Google Shape;15751;p27"/>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5752" name="Google Shape;15752;p27"/>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5753" name="Google Shape;15753;p27"/>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5754" name="Google Shape;15754;p27"/>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5755" name="Google Shape;15755;p27"/>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5756" name="Google Shape;15756;p27"/>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5757" name="Google Shape;15757;p27"/>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5758" name="Google Shape;15758;p27"/>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5759" name="Google Shape;15759;p27"/>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5760" name="Google Shape;15760;p27"/>
            <p:cNvGrpSpPr/>
            <p:nvPr/>
          </p:nvGrpSpPr>
          <p:grpSpPr>
            <a:xfrm rot="10800000">
              <a:off x="7337845" y="4843807"/>
              <a:ext cx="315451" cy="213155"/>
              <a:chOff x="1095216" y="2778376"/>
              <a:chExt cx="346917" cy="234339"/>
            </a:xfrm>
          </p:grpSpPr>
          <p:sp>
            <p:nvSpPr>
              <p:cNvPr id="15761" name="Google Shape;15761;p27"/>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5762" name="Google Shape;15762;p27"/>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5763" name="Google Shape;15763;p27"/>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5764" name="Google Shape;15764;p27"/>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5765" name="Google Shape;15765;p27"/>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5766" name="Google Shape;15766;p27"/>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5767" name="Google Shape;15767;p27"/>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5768" name="Google Shape;15768;p27"/>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5769" name="Google Shape;15769;p27"/>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5770" name="Google Shape;15770;p27"/>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spTree>
  </p:cSld>
  <p:clrMapOvr>
    <a:masterClrMapping/>
  </p:clrMapOvr>
  <p:transition/>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ackground 3">
  <p:cSld name="BLANK_1_1_1_1_1_1_1_1_1_1">
    <p:spTree>
      <p:nvGrpSpPr>
        <p:cNvPr id="1" name="Shape 15771"/>
        <p:cNvGrpSpPr/>
        <p:nvPr/>
      </p:nvGrpSpPr>
      <p:grpSpPr>
        <a:xfrm>
          <a:off x="0" y="0"/>
          <a:ext cx="0" cy="0"/>
          <a:chOff x="0" y="0"/>
          <a:chExt cx="0" cy="0"/>
        </a:xfrm>
      </p:grpSpPr>
    </p:spTree>
  </p:cSld>
  <p:clrMapOvr>
    <a:masterClrMapping/>
  </p:clrMapOvr>
  <p:transition/>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Big title and text">
  <p:cSld name="Big title and text">
    <p:spTree>
      <p:nvGrpSpPr>
        <p:cNvPr id="1" name="Shape 286"/>
        <p:cNvGrpSpPr/>
        <p:nvPr/>
      </p:nvGrpSpPr>
      <p:grpSpPr>
        <a:xfrm>
          <a:off x="0" y="0"/>
          <a:ext cx="0" cy="0"/>
          <a:chOff x="0" y="0"/>
          <a:chExt cx="0" cy="0"/>
        </a:xfrm>
      </p:grpSpPr>
      <p:sp>
        <p:nvSpPr>
          <p:cNvPr id="287" name="Google Shape;287;p27"/>
          <p:cNvSpPr txBox="1">
            <a:spLocks noGrp="1"/>
          </p:cNvSpPr>
          <p:nvPr>
            <p:ph type="title"/>
          </p:nvPr>
        </p:nvSpPr>
        <p:spPr>
          <a:xfrm>
            <a:off x="2764061" y="1993257"/>
            <a:ext cx="3615900" cy="841800"/>
          </a:xfrm>
          <a:prstGeom prst="rect">
            <a:avLst/>
          </a:prstGeom>
        </p:spPr>
        <p:txBody>
          <a:bodyPr spcFirstLastPara="1" wrap="square" lIns="91425" tIns="91425" rIns="91425" bIns="91425" anchor="b" anchorCtr="0">
            <a:noAutofit/>
          </a:bodyPr>
          <a:lstStyle>
            <a:lvl1pPr lvl="0" algn="ctr" rtl="0">
              <a:spcBef>
                <a:spcPct val="0"/>
              </a:spcBef>
              <a:spcAft>
                <a:spcPct val="0"/>
              </a:spcAft>
              <a:buSzPts val="3600"/>
              <a:buNone/>
              <a:defRPr sz="7200">
                <a:solidFill>
                  <a:schemeClr val="accent3"/>
                </a:solidFill>
              </a:defRPr>
            </a:lvl1pPr>
            <a:lvl2pPr lvl="1" algn="ctr" rtl="0">
              <a:spcBef>
                <a:spcPct val="0"/>
              </a:spcBef>
              <a:spcAft>
                <a:spcPct val="0"/>
              </a:spcAft>
              <a:buSzPts val="3600"/>
              <a:buNone/>
              <a:defRPr sz="3600"/>
            </a:lvl2pPr>
            <a:lvl3pPr lvl="2" algn="ctr" rtl="0">
              <a:spcBef>
                <a:spcPct val="0"/>
              </a:spcBef>
              <a:spcAft>
                <a:spcPct val="0"/>
              </a:spcAft>
              <a:buSzPts val="3600"/>
              <a:buNone/>
              <a:defRPr sz="3600"/>
            </a:lvl3pPr>
            <a:lvl4pPr lvl="3" algn="ctr" rtl="0">
              <a:spcBef>
                <a:spcPct val="0"/>
              </a:spcBef>
              <a:spcAft>
                <a:spcPct val="0"/>
              </a:spcAft>
              <a:buSzPts val="3600"/>
              <a:buNone/>
              <a:defRPr sz="3600"/>
            </a:lvl4pPr>
            <a:lvl5pPr lvl="4" algn="ctr" rtl="0">
              <a:spcBef>
                <a:spcPct val="0"/>
              </a:spcBef>
              <a:spcAft>
                <a:spcPct val="0"/>
              </a:spcAft>
              <a:buSzPts val="3600"/>
              <a:buNone/>
              <a:defRPr sz="3600"/>
            </a:lvl5pPr>
            <a:lvl6pPr lvl="5" algn="ctr" rtl="0">
              <a:spcBef>
                <a:spcPct val="0"/>
              </a:spcBef>
              <a:spcAft>
                <a:spcPct val="0"/>
              </a:spcAft>
              <a:buSzPts val="3600"/>
              <a:buNone/>
              <a:defRPr sz="3600"/>
            </a:lvl6pPr>
            <a:lvl7pPr lvl="6" algn="ctr" rtl="0">
              <a:spcBef>
                <a:spcPct val="0"/>
              </a:spcBef>
              <a:spcAft>
                <a:spcPct val="0"/>
              </a:spcAft>
              <a:buSzPts val="3600"/>
              <a:buNone/>
              <a:defRPr sz="3600"/>
            </a:lvl7pPr>
            <a:lvl8pPr lvl="7" algn="ctr" rtl="0">
              <a:spcBef>
                <a:spcPct val="0"/>
              </a:spcBef>
              <a:spcAft>
                <a:spcPct val="0"/>
              </a:spcAft>
              <a:buSzPts val="3600"/>
              <a:buNone/>
              <a:defRPr sz="3600"/>
            </a:lvl8pPr>
            <a:lvl9pPr lvl="8" algn="ctr" rtl="0">
              <a:spcBef>
                <a:spcPct val="0"/>
              </a:spcBef>
              <a:spcAft>
                <a:spcPct val="0"/>
              </a:spcAft>
              <a:buSzPts val="3600"/>
              <a:buNone/>
              <a:defRPr sz="3600"/>
            </a:lvl9pPr>
          </a:lstStyle>
          <a:p>
            <a:endParaRPr/>
          </a:p>
        </p:txBody>
      </p:sp>
      <p:sp>
        <p:nvSpPr>
          <p:cNvPr id="288" name="Google Shape;288;p27"/>
          <p:cNvSpPr txBox="1">
            <a:spLocks noGrp="1"/>
          </p:cNvSpPr>
          <p:nvPr>
            <p:ph type="subTitle" idx="1"/>
          </p:nvPr>
        </p:nvSpPr>
        <p:spPr>
          <a:xfrm flipH="1">
            <a:off x="1855361" y="824625"/>
            <a:ext cx="5433300" cy="752700"/>
          </a:xfrm>
          <a:prstGeom prst="rect">
            <a:avLst/>
          </a:prstGeom>
        </p:spPr>
        <p:txBody>
          <a:bodyPr spcFirstLastPara="1" wrap="square" lIns="91425" tIns="91425" rIns="91425" bIns="91425" anchor="b" anchorCtr="0">
            <a:noAutofit/>
          </a:bodyPr>
          <a:lstStyle>
            <a:lvl1pPr lvl="0" algn="ctr" rtl="0">
              <a:lnSpc>
                <a:spcPct val="100000"/>
              </a:lnSpc>
              <a:spcBef>
                <a:spcPct val="0"/>
              </a:spcBef>
              <a:spcAft>
                <a:spcPct val="0"/>
              </a:spcAft>
              <a:buSzPts val="1400"/>
              <a:buNone/>
              <a:defRPr sz="1600"/>
            </a:lvl1pPr>
            <a:lvl2pPr lvl="1" algn="ctr" rtl="0">
              <a:lnSpc>
                <a:spcPct val="100000"/>
              </a:lnSpc>
              <a:spcBef>
                <a:spcPct val="0"/>
              </a:spcBef>
              <a:spcAft>
                <a:spcPct val="0"/>
              </a:spcAft>
              <a:buSzPts val="1400"/>
              <a:buNone/>
              <a:defRPr sz="1400"/>
            </a:lvl2pPr>
            <a:lvl3pPr lvl="2" algn="ctr" rtl="0">
              <a:lnSpc>
                <a:spcPct val="100000"/>
              </a:lnSpc>
              <a:spcBef>
                <a:spcPct val="0"/>
              </a:spcBef>
              <a:spcAft>
                <a:spcPct val="0"/>
              </a:spcAft>
              <a:buSzPts val="1400"/>
              <a:buNone/>
              <a:defRPr sz="1400"/>
            </a:lvl3pPr>
            <a:lvl4pPr lvl="3" algn="ctr" rtl="0">
              <a:lnSpc>
                <a:spcPct val="100000"/>
              </a:lnSpc>
              <a:spcBef>
                <a:spcPct val="0"/>
              </a:spcBef>
              <a:spcAft>
                <a:spcPct val="0"/>
              </a:spcAft>
              <a:buSzPts val="1400"/>
              <a:buNone/>
              <a:defRPr sz="1400"/>
            </a:lvl4pPr>
            <a:lvl5pPr lvl="4" algn="ctr" rtl="0">
              <a:lnSpc>
                <a:spcPct val="100000"/>
              </a:lnSpc>
              <a:spcBef>
                <a:spcPct val="0"/>
              </a:spcBef>
              <a:spcAft>
                <a:spcPct val="0"/>
              </a:spcAft>
              <a:buSzPts val="1400"/>
              <a:buNone/>
              <a:defRPr sz="1400"/>
            </a:lvl5pPr>
            <a:lvl6pPr lvl="5" algn="ctr" rtl="0">
              <a:lnSpc>
                <a:spcPct val="100000"/>
              </a:lnSpc>
              <a:spcBef>
                <a:spcPct val="0"/>
              </a:spcBef>
              <a:spcAft>
                <a:spcPct val="0"/>
              </a:spcAft>
              <a:buSzPts val="1400"/>
              <a:buNone/>
              <a:defRPr sz="1400"/>
            </a:lvl6pPr>
            <a:lvl7pPr lvl="6" algn="ctr" rtl="0">
              <a:lnSpc>
                <a:spcPct val="100000"/>
              </a:lnSpc>
              <a:spcBef>
                <a:spcPct val="0"/>
              </a:spcBef>
              <a:spcAft>
                <a:spcPct val="0"/>
              </a:spcAft>
              <a:buSzPts val="1400"/>
              <a:buNone/>
              <a:defRPr sz="1400"/>
            </a:lvl7pPr>
            <a:lvl8pPr lvl="7" algn="ctr" rtl="0">
              <a:lnSpc>
                <a:spcPct val="100000"/>
              </a:lnSpc>
              <a:spcBef>
                <a:spcPct val="0"/>
              </a:spcBef>
              <a:spcAft>
                <a:spcPct val="0"/>
              </a:spcAft>
              <a:buSzPts val="1400"/>
              <a:buNone/>
              <a:defRPr sz="1400"/>
            </a:lvl8pPr>
            <a:lvl9pPr lvl="8" algn="ctr" rtl="0">
              <a:lnSpc>
                <a:spcPct val="100000"/>
              </a:lnSpc>
              <a:spcBef>
                <a:spcPct val="0"/>
              </a:spcBef>
              <a:spcAft>
                <a:spcPct val="0"/>
              </a:spcAft>
              <a:buSzPts val="1400"/>
              <a:buNone/>
              <a:defRPr sz="1400"/>
            </a:lvl9pPr>
          </a:lstStyle>
          <a:p>
            <a:endParaRPr/>
          </a:p>
        </p:txBody>
      </p:sp>
    </p:spTree>
    <p:extLst>
      <p:ext uri="{BB962C8B-B14F-4D97-AF65-F5344CB8AC3E}">
        <p14:creationId xmlns:p14="http://schemas.microsoft.com/office/powerpoint/2010/main" val="1137700579"/>
      </p:ext>
    </p:extLst>
  </p:cSld>
  <p:clrMapOvr>
    <a:masterClrMapping/>
  </p:clrMapOvr>
  <p:transition/>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 1 column" userDrawn="1">
  <p:cSld name="Title + 1 column">
    <p:spTree>
      <p:nvGrpSpPr>
        <p:cNvPr id="1" name="Shape 24"/>
        <p:cNvGrpSpPr/>
        <p:nvPr/>
      </p:nvGrpSpPr>
      <p:grpSpPr>
        <a:xfrm>
          <a:off x="0" y="0"/>
          <a:ext cx="0" cy="0"/>
          <a:chOff x="0" y="0"/>
          <a:chExt cx="0" cy="0"/>
        </a:xfrm>
      </p:grpSpPr>
      <p:sp>
        <p:nvSpPr>
          <p:cNvPr id="2" name="Google Shape;12;p2"/>
          <p:cNvSpPr txBox="1">
            <a:spLocks noGrp="1"/>
          </p:cNvSpPr>
          <p:nvPr>
            <p:ph type="ctrTitle"/>
          </p:nvPr>
        </p:nvSpPr>
        <p:spPr>
          <a:xfrm>
            <a:off x="988068" y="98856"/>
            <a:ext cx="7169308" cy="649291"/>
          </a:xfrm>
          <a:prstGeom prst="rect">
            <a:avLst/>
          </a:prstGeom>
        </p:spPr>
        <p:txBody>
          <a:bodyPr spcFirstLastPara="1" wrap="square" lIns="0" tIns="0" rIns="0" bIns="0" anchor="ctr" anchorCtr="0">
            <a:noAutofit/>
          </a:bodyPr>
          <a:lstStyle>
            <a:lvl1pPr lvl="0" algn="ctr">
              <a:lnSpc>
                <a:spcPct val="80000"/>
              </a:lnSpc>
              <a:spcBef>
                <a:spcPct val="0"/>
              </a:spcBef>
              <a:spcAft>
                <a:spcPct val="0"/>
              </a:spcAft>
              <a:buSzPts val="4800"/>
              <a:buNone/>
              <a:defRPr sz="3600">
                <a:solidFill>
                  <a:srgbClr val="27348B"/>
                </a:solidFill>
              </a:defRPr>
            </a:lvl1pPr>
            <a:lvl2pPr lvl="1">
              <a:lnSpc>
                <a:spcPct val="80000"/>
              </a:lnSpc>
              <a:spcBef>
                <a:spcPct val="0"/>
              </a:spcBef>
              <a:spcAft>
                <a:spcPct val="0"/>
              </a:spcAft>
              <a:buSzPts val="4800"/>
              <a:buNone/>
              <a:defRPr sz="4800"/>
            </a:lvl2pPr>
            <a:lvl3pPr lvl="2">
              <a:lnSpc>
                <a:spcPct val="80000"/>
              </a:lnSpc>
              <a:spcBef>
                <a:spcPct val="0"/>
              </a:spcBef>
              <a:spcAft>
                <a:spcPct val="0"/>
              </a:spcAft>
              <a:buSzPts val="4800"/>
              <a:buNone/>
              <a:defRPr sz="4800"/>
            </a:lvl3pPr>
            <a:lvl4pPr lvl="3">
              <a:lnSpc>
                <a:spcPct val="80000"/>
              </a:lnSpc>
              <a:spcBef>
                <a:spcPct val="0"/>
              </a:spcBef>
              <a:spcAft>
                <a:spcPct val="0"/>
              </a:spcAft>
              <a:buSzPts val="4800"/>
              <a:buNone/>
              <a:defRPr sz="4800"/>
            </a:lvl4pPr>
            <a:lvl5pPr lvl="4">
              <a:lnSpc>
                <a:spcPct val="80000"/>
              </a:lnSpc>
              <a:spcBef>
                <a:spcPct val="0"/>
              </a:spcBef>
              <a:spcAft>
                <a:spcPct val="0"/>
              </a:spcAft>
              <a:buSzPts val="4800"/>
              <a:buNone/>
              <a:defRPr sz="4800"/>
            </a:lvl5pPr>
            <a:lvl6pPr lvl="5">
              <a:lnSpc>
                <a:spcPct val="80000"/>
              </a:lnSpc>
              <a:spcBef>
                <a:spcPct val="0"/>
              </a:spcBef>
              <a:spcAft>
                <a:spcPct val="0"/>
              </a:spcAft>
              <a:buSzPts val="4800"/>
              <a:buNone/>
              <a:defRPr sz="4800"/>
            </a:lvl6pPr>
            <a:lvl7pPr lvl="6">
              <a:lnSpc>
                <a:spcPct val="80000"/>
              </a:lnSpc>
              <a:spcBef>
                <a:spcPct val="0"/>
              </a:spcBef>
              <a:spcAft>
                <a:spcPct val="0"/>
              </a:spcAft>
              <a:buSzPts val="4800"/>
              <a:buNone/>
              <a:defRPr sz="4800"/>
            </a:lvl7pPr>
            <a:lvl8pPr lvl="7">
              <a:lnSpc>
                <a:spcPct val="80000"/>
              </a:lnSpc>
              <a:spcBef>
                <a:spcPct val="0"/>
              </a:spcBef>
              <a:spcAft>
                <a:spcPct val="0"/>
              </a:spcAft>
              <a:buSzPts val="4800"/>
              <a:buNone/>
              <a:defRPr sz="4800"/>
            </a:lvl8pPr>
            <a:lvl9pPr lvl="8">
              <a:lnSpc>
                <a:spcPct val="80000"/>
              </a:lnSpc>
              <a:spcBef>
                <a:spcPct val="0"/>
              </a:spcBef>
              <a:spcAft>
                <a:spcPct val="0"/>
              </a:spcAft>
              <a:buSzPts val="4800"/>
              <a:buNone/>
              <a:defRPr sz="4800"/>
            </a:lvl9pPr>
          </a:lstStyle>
          <a:p>
            <a:endParaRPr/>
          </a:p>
        </p:txBody>
      </p:sp>
    </p:spTree>
    <p:extLst>
      <p:ext uri="{BB962C8B-B14F-4D97-AF65-F5344CB8AC3E}">
        <p14:creationId xmlns:p14="http://schemas.microsoft.com/office/powerpoint/2010/main" val="1753257939"/>
      </p:ext>
    </p:extLst>
  </p:cSld>
  <p:clrMapOvr>
    <a:masterClrMapping/>
  </p:clrMapOvr>
  <p:transition/>
</p:sldLayout>
</file>

<file path=ppt/slideLayouts/slideLayout27.xml><?xml version="1.0" encoding="utf-8"?>
<p:sldLayout xmlns:a="http://schemas.openxmlformats.org/drawingml/2006/main" xmlns:r="http://schemas.openxmlformats.org/officeDocument/2006/relationships" xmlns:p="http://schemas.openxmlformats.org/presentationml/2006/main" userDrawn="1">
  <p:cSld name="9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6" y="92610"/>
            <a:ext cx="8679898" cy="543185"/>
          </a:xfrm>
          <a:prstGeom prst="rect">
            <a:avLst/>
          </a:prstGeom>
        </p:spPr>
        <p:txBody>
          <a:bodyPr anchor="ctr"/>
          <a:lstStyle>
            <a:lvl1pPr marL="0" indent="0" algn="ctr">
              <a:buNone/>
              <a:defRPr sz="4050" b="0" baseline="0">
                <a:solidFill>
                  <a:srgbClr val="000000"/>
                </a:solidFill>
                <a:latin typeface="+mj-lt"/>
                <a:cs typeface="Arial" pitchFamily="34" charset="0"/>
              </a:defRPr>
            </a:lvl1pPr>
          </a:lstStyle>
          <a:p>
            <a:pPr lvl="0"/>
            <a:r>
              <a:rPr lang="en-US" altLang="ko-KR"/>
              <a:t>BASIC LAYOUT</a:t>
            </a:r>
          </a:p>
        </p:txBody>
      </p:sp>
      <p:sp>
        <p:nvSpPr>
          <p:cNvPr id="3" name="Rounded Rectangle 2"/>
          <p:cNvSpPr/>
          <p:nvPr userDrawn="1"/>
        </p:nvSpPr>
        <p:spPr>
          <a:xfrm>
            <a:off x="265508" y="848694"/>
            <a:ext cx="2670575" cy="4051921"/>
          </a:xfrm>
          <a:prstGeom prst="roundRect">
            <a:avLst>
              <a:gd name="adj" fmla="val 3968"/>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13">
              <a:solidFill>
                <a:srgbClr val="5E4028"/>
              </a:solidFill>
            </a:endParaRPr>
          </a:p>
        </p:txBody>
      </p:sp>
      <p:sp>
        <p:nvSpPr>
          <p:cNvPr id="4" name="Rounded Rectangle 3"/>
          <p:cNvSpPr/>
          <p:nvPr userDrawn="1"/>
        </p:nvSpPr>
        <p:spPr>
          <a:xfrm>
            <a:off x="342358" y="972505"/>
            <a:ext cx="98156" cy="3199323"/>
          </a:xfrm>
          <a:prstGeom prst="roundRect">
            <a:avLst>
              <a:gd name="adj" fmla="val 50000"/>
            </a:avLst>
          </a:prstGeom>
          <a:solidFill>
            <a:srgbClr val="FFFFFF">
              <a:alpha val="7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13">
              <a:solidFill>
                <a:schemeClr val="bg1"/>
              </a:solidFill>
            </a:endParaRPr>
          </a:p>
        </p:txBody>
      </p:sp>
      <p:grpSp>
        <p:nvGrpSpPr>
          <p:cNvPr id="6" name="Grupo 5"/>
          <p:cNvGrpSpPr/>
          <p:nvPr userDrawn="1"/>
        </p:nvGrpSpPr>
        <p:grpSpPr>
          <a:xfrm>
            <a:off x="1047037" y="1366628"/>
            <a:ext cx="1674186" cy="1419105"/>
            <a:chOff x="1476865" y="1865995"/>
            <a:chExt cx="2232248" cy="1337880"/>
          </a:xfrm>
        </p:grpSpPr>
        <p:sp>
          <p:nvSpPr>
            <p:cNvPr id="58" name="TextBox 57">
              <a:extLst>
                <a:ext uri="{FF2B5EF4-FFF2-40B4-BE49-F238E27FC236}">
                  <a16:creationId xmlns:a16="http://schemas.microsoft.com/office/drawing/2014/main" id="{5644E8BB-F13A-4AE0-889E-633DE4143787}"/>
                </a:ext>
              </a:extLst>
            </p:cNvPr>
            <p:cNvSpPr txBox="1"/>
            <p:nvPr userDrawn="1"/>
          </p:nvSpPr>
          <p:spPr>
            <a:xfrm>
              <a:off x="1476865" y="1865995"/>
              <a:ext cx="2232248" cy="739909"/>
            </a:xfrm>
            <a:prstGeom prst="rect">
              <a:avLst/>
            </a:prstGeom>
            <a:noFill/>
          </p:spPr>
          <p:txBody>
            <a:bodyPr wrap="square" rtlCol="0" anchor="ctr">
              <a:spAutoFit/>
            </a:bodyPr>
            <a:lstStyle/>
            <a:p>
              <a:pPr algn="r"/>
              <a:r>
                <a:rPr lang="en-US" altLang="ko-KR" sz="1500" b="1">
                  <a:solidFill>
                    <a:srgbClr val="FFFFFF"/>
                  </a:solidFill>
                  <a:latin typeface="Arial" pitchFamily="34" charset="0"/>
                  <a:cs typeface="Arial" pitchFamily="34" charset="0"/>
                </a:rPr>
                <a:t>You can Resize without losing quality</a:t>
              </a:r>
              <a:endParaRPr lang="ko-KR" altLang="en-US" sz="1500" b="1">
                <a:solidFill>
                  <a:srgbClr val="FFFFFF"/>
                </a:solidFill>
                <a:latin typeface="Arial" pitchFamily="34" charset="0"/>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1476865" y="2463966"/>
              <a:ext cx="2232248" cy="739909"/>
            </a:xfrm>
            <a:prstGeom prst="rect">
              <a:avLst/>
            </a:prstGeom>
            <a:noFill/>
          </p:spPr>
          <p:txBody>
            <a:bodyPr wrap="square" rtlCol="0" anchor="ctr">
              <a:spAutoFit/>
            </a:bodyPr>
            <a:lstStyle/>
            <a:p>
              <a:pPr algn="r"/>
              <a:r>
                <a:rPr lang="en-US" altLang="ko-KR" sz="1500" b="1">
                  <a:solidFill>
                    <a:srgbClr val="FFFFFF"/>
                  </a:solidFill>
                  <a:latin typeface="Arial" pitchFamily="34" charset="0"/>
                  <a:cs typeface="Arial" pitchFamily="34" charset="0"/>
                </a:rPr>
                <a:t>You can Change Fill Color &amp;</a:t>
              </a:r>
            </a:p>
            <a:p>
              <a:pPr algn="r"/>
              <a:r>
                <a:rPr lang="en-US" altLang="ko-KR" sz="1500" b="1">
                  <a:solidFill>
                    <a:srgbClr val="FFFFFF"/>
                  </a:solidFill>
                  <a:latin typeface="Arial" pitchFamily="34" charset="0"/>
                  <a:cs typeface="Arial" pitchFamily="34" charset="0"/>
                </a:rPr>
                <a:t>Line Color</a:t>
              </a:r>
              <a:endParaRPr lang="ko-KR" altLang="en-US" sz="1500" b="1">
                <a:solidFill>
                  <a:srgbClr val="FFFFFF"/>
                </a:solidFill>
                <a:latin typeface="Arial" pitchFamily="34" charset="0"/>
                <a:cs typeface="Arial" pitchFamily="34" charset="0"/>
              </a:endParaRPr>
            </a:p>
          </p:txBody>
        </p:sp>
      </p:grpSp>
      <p:sp>
        <p:nvSpPr>
          <p:cNvPr id="61" name="TextBox 60">
            <a:extLst>
              <a:ext uri="{FF2B5EF4-FFF2-40B4-BE49-F238E27FC236}">
                <a16:creationId xmlns:a16="http://schemas.microsoft.com/office/drawing/2014/main" id="{BAAC314F-E96A-4408-95DE-A70E9ED054AF}"/>
              </a:ext>
            </a:extLst>
          </p:cNvPr>
          <p:cNvSpPr txBox="1"/>
          <p:nvPr userDrawn="1"/>
        </p:nvSpPr>
        <p:spPr>
          <a:xfrm>
            <a:off x="683251" y="3016435"/>
            <a:ext cx="2037972" cy="1477328"/>
          </a:xfrm>
          <a:prstGeom prst="rect">
            <a:avLst/>
          </a:prstGeom>
          <a:noFill/>
        </p:spPr>
        <p:txBody>
          <a:bodyPr wrap="square" rtlCol="0" anchor="ctr">
            <a:spAutoFit/>
          </a:bodyPr>
          <a:lstStyle/>
          <a:p>
            <a:pPr algn="r"/>
            <a:r>
              <a:rPr lang="en-US" altLang="ko-KR" sz="1800" b="1" dirty="0">
                <a:solidFill>
                  <a:srgbClr val="FFFFFF"/>
                </a:solidFill>
                <a:latin typeface="+mn-lt"/>
                <a:ea typeface="+mn-ea"/>
                <a:cs typeface="Arial" pitchFamily="34" charset="0"/>
              </a:rPr>
              <a:t>GOOGLE </a:t>
            </a:r>
            <a:r>
              <a:rPr lang="en-US" altLang="ko-KR" sz="1800" b="1" baseline="0" dirty="0">
                <a:solidFill>
                  <a:srgbClr val="FFFFFF"/>
                </a:solidFill>
                <a:latin typeface="+mn-lt"/>
                <a:ea typeface="+mn-ea"/>
                <a:cs typeface="Arial" pitchFamily="34" charset="0"/>
              </a:rPr>
              <a:t>SLIDES AND </a:t>
            </a:r>
            <a:r>
              <a:rPr lang="en-US" altLang="ko-KR" sz="1800" b="1" dirty="0">
                <a:solidFill>
                  <a:srgbClr val="FFFFFF"/>
                </a:solidFill>
                <a:latin typeface="+mn-lt"/>
                <a:ea typeface="+mn-ea"/>
                <a:cs typeface="Arial" pitchFamily="34" charset="0"/>
              </a:rPr>
              <a:t>FREE </a:t>
            </a:r>
          </a:p>
          <a:p>
            <a:pPr algn="r"/>
            <a:r>
              <a:rPr lang="en-US" altLang="ko-KR" sz="1800" b="1" dirty="0">
                <a:solidFill>
                  <a:srgbClr val="FFFFFF"/>
                </a:solidFill>
                <a:latin typeface="+mn-lt"/>
                <a:ea typeface="+mn-ea"/>
                <a:cs typeface="Arial" pitchFamily="34" charset="0"/>
              </a:rPr>
              <a:t>PPT </a:t>
            </a:r>
          </a:p>
          <a:p>
            <a:pPr algn="r"/>
            <a:r>
              <a:rPr lang="en-US" altLang="ko-KR" sz="1800" b="1" dirty="0">
                <a:solidFill>
                  <a:srgbClr val="FFFFFF"/>
                </a:solidFill>
                <a:latin typeface="+mn-lt"/>
                <a:ea typeface="+mn-ea"/>
                <a:cs typeface="Arial" pitchFamily="34" charset="0"/>
              </a:rPr>
              <a:t>TEMPLATES  </a:t>
            </a:r>
          </a:p>
        </p:txBody>
      </p:sp>
      <p:sp>
        <p:nvSpPr>
          <p:cNvPr id="25" name="Rounded Rectangle 3"/>
          <p:cNvSpPr/>
          <p:nvPr userDrawn="1"/>
        </p:nvSpPr>
        <p:spPr>
          <a:xfrm rot="5400000">
            <a:off x="1948930" y="3912558"/>
            <a:ext cx="76235" cy="1668469"/>
          </a:xfrm>
          <a:prstGeom prst="roundRect">
            <a:avLst>
              <a:gd name="adj" fmla="val 50000"/>
            </a:avLst>
          </a:prstGeom>
          <a:solidFill>
            <a:srgbClr val="FFFFFF">
              <a:alpha val="7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13">
              <a:solidFill>
                <a:schemeClr val="bg1"/>
              </a:solidFill>
            </a:endParaRPr>
          </a:p>
        </p:txBody>
      </p:sp>
      <p:grpSp>
        <p:nvGrpSpPr>
          <p:cNvPr id="15" name="Grupo 14">
            <a:extLst>
              <a:ext uri="{FF2B5EF4-FFF2-40B4-BE49-F238E27FC236}">
                <a16:creationId xmlns:a16="http://schemas.microsoft.com/office/drawing/2014/main" id="{7EDC76E3-3725-C0E3-A193-518C5F245457}"/>
              </a:ext>
            </a:extLst>
          </p:cNvPr>
          <p:cNvGrpSpPr/>
          <p:nvPr userDrawn="1"/>
        </p:nvGrpSpPr>
        <p:grpSpPr>
          <a:xfrm>
            <a:off x="2141950" y="972505"/>
            <a:ext cx="679333" cy="682777"/>
            <a:chOff x="2844390" y="1337313"/>
            <a:chExt cx="905777" cy="910369"/>
          </a:xfrm>
          <a:solidFill>
            <a:srgbClr val="FFFFFF">
              <a:alpha val="78000"/>
            </a:srgbClr>
          </a:solidFill>
        </p:grpSpPr>
        <p:sp>
          <p:nvSpPr>
            <p:cNvPr id="34" name="Rounded Rectangle 3"/>
            <p:cNvSpPr/>
            <p:nvPr userDrawn="1"/>
          </p:nvSpPr>
          <p:spPr>
            <a:xfrm rot="10800000">
              <a:off x="3620828" y="1341905"/>
              <a:ext cx="129339" cy="905777"/>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13">
                <a:solidFill>
                  <a:schemeClr val="bg1"/>
                </a:solidFill>
              </a:endParaRPr>
            </a:p>
          </p:txBody>
        </p:sp>
        <p:sp>
          <p:nvSpPr>
            <p:cNvPr id="35" name="Rounded Rectangle 3"/>
            <p:cNvSpPr/>
            <p:nvPr userDrawn="1"/>
          </p:nvSpPr>
          <p:spPr>
            <a:xfrm rot="5400000">
              <a:off x="3232609" y="949094"/>
              <a:ext cx="129339" cy="905777"/>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13">
                <a:solidFill>
                  <a:schemeClr val="bg1"/>
                </a:solidFill>
              </a:endParaRPr>
            </a:p>
          </p:txBody>
        </p:sp>
      </p:grpSp>
    </p:spTree>
    <p:extLst>
      <p:ext uri="{BB962C8B-B14F-4D97-AF65-F5344CB8AC3E}">
        <p14:creationId xmlns:p14="http://schemas.microsoft.com/office/powerpoint/2010/main" val="284826847"/>
      </p:ext>
    </p:extLst>
  </p:cSld>
  <p:clrMapOvr>
    <a:masterClrMapping/>
  </p:clrMapOvr>
  <p:transition/>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itle only 3">
  <p:cSld name="Title only 3">
    <p:spTree>
      <p:nvGrpSpPr>
        <p:cNvPr id="1" name="Shape 827"/>
        <p:cNvGrpSpPr/>
        <p:nvPr/>
      </p:nvGrpSpPr>
      <p:grpSpPr>
        <a:xfrm>
          <a:off x="0" y="0"/>
          <a:ext cx="0" cy="0"/>
          <a:chOff x="0" y="0"/>
          <a:chExt cx="0" cy="0"/>
        </a:xfrm>
      </p:grpSpPr>
      <p:sp>
        <p:nvSpPr>
          <p:cNvPr id="840" name="Google Shape;840;p29"/>
          <p:cNvSpPr txBox="1">
            <a:spLocks noGrp="1"/>
          </p:cNvSpPr>
          <p:nvPr>
            <p:ph type="title"/>
          </p:nvPr>
        </p:nvSpPr>
        <p:spPr>
          <a:xfrm>
            <a:off x="713225" y="372390"/>
            <a:ext cx="7699200" cy="478200"/>
          </a:xfrm>
          <a:prstGeom prst="rect">
            <a:avLst/>
          </a:prstGeom>
        </p:spPr>
        <p:txBody>
          <a:bodyPr spcFirstLastPara="1" wrap="square" lIns="91425" tIns="91425" rIns="91425" bIns="91425" anchor="t" anchorCtr="0">
            <a:noAutofit/>
          </a:bodyPr>
          <a:lstStyle>
            <a:lvl1pPr lvl="0" algn="ctr" rtl="0">
              <a:spcBef>
                <a:spcPct val="0"/>
              </a:spcBef>
              <a:spcAft>
                <a:spcPct val="0"/>
              </a:spcAft>
              <a:buNone/>
              <a:defRPr/>
            </a:lvl1pPr>
            <a:lvl2pPr lvl="1" algn="ctr" rtl="0">
              <a:spcBef>
                <a:spcPct val="0"/>
              </a:spcBef>
              <a:spcAft>
                <a:spcPct val="0"/>
              </a:spcAft>
              <a:buNone/>
              <a:defRPr/>
            </a:lvl2pPr>
            <a:lvl3pPr lvl="2" algn="ctr" rtl="0">
              <a:spcBef>
                <a:spcPct val="0"/>
              </a:spcBef>
              <a:spcAft>
                <a:spcPct val="0"/>
              </a:spcAft>
              <a:buNone/>
              <a:defRPr/>
            </a:lvl3pPr>
            <a:lvl4pPr lvl="3" algn="ctr" rtl="0">
              <a:spcBef>
                <a:spcPct val="0"/>
              </a:spcBef>
              <a:spcAft>
                <a:spcPct val="0"/>
              </a:spcAft>
              <a:buNone/>
              <a:defRPr/>
            </a:lvl4pPr>
            <a:lvl5pPr lvl="4" algn="ctr" rtl="0">
              <a:spcBef>
                <a:spcPct val="0"/>
              </a:spcBef>
              <a:spcAft>
                <a:spcPct val="0"/>
              </a:spcAft>
              <a:buNone/>
              <a:defRPr/>
            </a:lvl5pPr>
            <a:lvl6pPr lvl="5" algn="ctr" rtl="0">
              <a:spcBef>
                <a:spcPct val="0"/>
              </a:spcBef>
              <a:spcAft>
                <a:spcPct val="0"/>
              </a:spcAft>
              <a:buNone/>
              <a:defRPr/>
            </a:lvl6pPr>
            <a:lvl7pPr lvl="6" algn="ctr" rtl="0">
              <a:spcBef>
                <a:spcPct val="0"/>
              </a:spcBef>
              <a:spcAft>
                <a:spcPct val="0"/>
              </a:spcAft>
              <a:buNone/>
              <a:defRPr/>
            </a:lvl7pPr>
            <a:lvl8pPr lvl="7" algn="ctr" rtl="0">
              <a:spcBef>
                <a:spcPct val="0"/>
              </a:spcBef>
              <a:spcAft>
                <a:spcPct val="0"/>
              </a:spcAft>
              <a:buNone/>
              <a:defRPr/>
            </a:lvl8pPr>
            <a:lvl9pPr lvl="8" algn="ctr" rtl="0">
              <a:spcBef>
                <a:spcPct val="0"/>
              </a:spcBef>
              <a:spcAft>
                <a:spcPct val="0"/>
              </a:spcAft>
              <a:buNone/>
              <a:defRPr/>
            </a:lvl9pPr>
          </a:lstStyle>
          <a:p>
            <a:endParaRPr/>
          </a:p>
        </p:txBody>
      </p:sp>
    </p:spTree>
    <p:extLst>
      <p:ext uri="{BB962C8B-B14F-4D97-AF65-F5344CB8AC3E}">
        <p14:creationId xmlns:p14="http://schemas.microsoft.com/office/powerpoint/2010/main" val="323211046"/>
      </p:ext>
    </p:extLst>
  </p:cSld>
  <p:clrMapOvr>
    <a:masterClrMapping/>
  </p:clrMapOvr>
  <p:transition/>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Big picture">
  <p:cSld name="Big picture">
    <p:spTree>
      <p:nvGrpSpPr>
        <p:cNvPr id="1" name="Shape 75"/>
        <p:cNvGrpSpPr/>
        <p:nvPr/>
      </p:nvGrpSpPr>
      <p:grpSpPr>
        <a:xfrm>
          <a:off x="0" y="0"/>
          <a:ext cx="0" cy="0"/>
          <a:chOff x="0" y="0"/>
          <a:chExt cx="0" cy="0"/>
        </a:xfrm>
      </p:grpSpPr>
      <p:sp>
        <p:nvSpPr>
          <p:cNvPr id="76" name="Google Shape;76;p11"/>
          <p:cNvSpPr txBox="1">
            <a:spLocks noGrp="1"/>
          </p:cNvSpPr>
          <p:nvPr>
            <p:ph type="title"/>
          </p:nvPr>
        </p:nvSpPr>
        <p:spPr>
          <a:xfrm>
            <a:off x="624825" y="484623"/>
            <a:ext cx="4186500" cy="797700"/>
          </a:xfrm>
          <a:prstGeom prst="rect">
            <a:avLst/>
          </a:prstGeom>
        </p:spPr>
        <p:txBody>
          <a:bodyPr spcFirstLastPara="1" wrap="square" lIns="91425" tIns="91425" rIns="91425" bIns="91425" anchor="ctr" anchorCtr="0">
            <a:noAutofit/>
          </a:bodyPr>
          <a:lstStyle>
            <a:lvl1pPr lvl="0" rtl="0">
              <a:spcBef>
                <a:spcPct val="0"/>
              </a:spcBef>
              <a:spcAft>
                <a:spcPct val="0"/>
              </a:spcAft>
              <a:buNone/>
              <a:defRPr sz="3000">
                <a:solidFill>
                  <a:schemeClr val="lt1"/>
                </a:solidFill>
              </a:defRPr>
            </a:lvl1pPr>
            <a:lvl2pPr lvl="1" rtl="0">
              <a:spcBef>
                <a:spcPct val="0"/>
              </a:spcBef>
              <a:spcAft>
                <a:spcPct val="0"/>
              </a:spcAft>
              <a:buNone/>
              <a:defRPr sz="3000">
                <a:solidFill>
                  <a:schemeClr val="lt1"/>
                </a:solidFill>
              </a:defRPr>
            </a:lvl2pPr>
            <a:lvl3pPr lvl="2" rtl="0">
              <a:spcBef>
                <a:spcPct val="0"/>
              </a:spcBef>
              <a:spcAft>
                <a:spcPct val="0"/>
              </a:spcAft>
              <a:buNone/>
              <a:defRPr sz="3000">
                <a:solidFill>
                  <a:schemeClr val="lt1"/>
                </a:solidFill>
              </a:defRPr>
            </a:lvl3pPr>
            <a:lvl4pPr lvl="3" rtl="0">
              <a:spcBef>
                <a:spcPct val="0"/>
              </a:spcBef>
              <a:spcAft>
                <a:spcPct val="0"/>
              </a:spcAft>
              <a:buNone/>
              <a:defRPr sz="3000">
                <a:solidFill>
                  <a:schemeClr val="lt1"/>
                </a:solidFill>
              </a:defRPr>
            </a:lvl4pPr>
            <a:lvl5pPr lvl="4" rtl="0">
              <a:spcBef>
                <a:spcPct val="0"/>
              </a:spcBef>
              <a:spcAft>
                <a:spcPct val="0"/>
              </a:spcAft>
              <a:buNone/>
              <a:defRPr sz="3000">
                <a:solidFill>
                  <a:schemeClr val="lt1"/>
                </a:solidFill>
              </a:defRPr>
            </a:lvl5pPr>
            <a:lvl6pPr lvl="5" rtl="0">
              <a:spcBef>
                <a:spcPct val="0"/>
              </a:spcBef>
              <a:spcAft>
                <a:spcPct val="0"/>
              </a:spcAft>
              <a:buNone/>
              <a:defRPr sz="3000">
                <a:solidFill>
                  <a:schemeClr val="lt1"/>
                </a:solidFill>
              </a:defRPr>
            </a:lvl6pPr>
            <a:lvl7pPr lvl="6" rtl="0">
              <a:spcBef>
                <a:spcPct val="0"/>
              </a:spcBef>
              <a:spcAft>
                <a:spcPct val="0"/>
              </a:spcAft>
              <a:buNone/>
              <a:defRPr sz="3000">
                <a:solidFill>
                  <a:schemeClr val="lt1"/>
                </a:solidFill>
              </a:defRPr>
            </a:lvl7pPr>
            <a:lvl8pPr lvl="7" rtl="0">
              <a:spcBef>
                <a:spcPct val="0"/>
              </a:spcBef>
              <a:spcAft>
                <a:spcPct val="0"/>
              </a:spcAft>
              <a:buNone/>
              <a:defRPr sz="3000">
                <a:solidFill>
                  <a:schemeClr val="lt1"/>
                </a:solidFill>
              </a:defRPr>
            </a:lvl8pPr>
            <a:lvl9pPr lvl="8" rtl="0">
              <a:spcBef>
                <a:spcPct val="0"/>
              </a:spcBef>
              <a:spcAft>
                <a:spcPct val="0"/>
              </a:spcAft>
              <a:buNone/>
              <a:defRPr sz="3000">
                <a:solidFill>
                  <a:schemeClr val="lt1"/>
                </a:solidFill>
              </a:defRPr>
            </a:lvl9pPr>
          </a:lstStyle>
          <a:p>
            <a:endParaRPr/>
          </a:p>
        </p:txBody>
      </p:sp>
    </p:spTree>
    <p:extLst>
      <p:ext uri="{BB962C8B-B14F-4D97-AF65-F5344CB8AC3E}">
        <p14:creationId xmlns:p14="http://schemas.microsoft.com/office/powerpoint/2010/main" val="1653177836"/>
      </p:ext>
    </p:extLst>
  </p:cSld>
  <p:clrMapOvr>
    <a:masterClrMapping/>
  </p:clrMapOvr>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2641"/>
        <p:cNvGrpSpPr/>
        <p:nvPr/>
      </p:nvGrpSpPr>
      <p:grpSpPr>
        <a:xfrm>
          <a:off x="0" y="0"/>
          <a:ext cx="0" cy="0"/>
          <a:chOff x="0" y="0"/>
          <a:chExt cx="0" cy="0"/>
        </a:xfrm>
      </p:grpSpPr>
      <p:sp>
        <p:nvSpPr>
          <p:cNvPr id="2642" name="Google Shape;2642;p5"/>
          <p:cNvSpPr txBox="1">
            <a:spLocks noGrp="1"/>
          </p:cNvSpPr>
          <p:nvPr>
            <p:ph type="subTitle" idx="1"/>
          </p:nvPr>
        </p:nvSpPr>
        <p:spPr>
          <a:xfrm>
            <a:off x="2527044" y="853460"/>
            <a:ext cx="4089900" cy="544500"/>
          </a:xfrm>
          <a:prstGeom prst="rect">
            <a:avLst/>
          </a:prstGeom>
        </p:spPr>
        <p:txBody>
          <a:bodyPr spcFirstLastPara="1" wrap="square" lIns="91425" tIns="91425" rIns="91425" bIns="91425" anchor="ctr" anchorCtr="0">
            <a:noAutofit/>
          </a:bodyPr>
          <a:lstStyle>
            <a:lvl1pPr lvl="0" algn="ctr">
              <a:lnSpc>
                <a:spcPct val="100000"/>
              </a:lnSpc>
              <a:spcBef>
                <a:spcPct val="0"/>
              </a:spcBef>
              <a:spcAft>
                <a:spcPct val="0"/>
              </a:spcAft>
              <a:buSzPts val="2500"/>
              <a:buFont typeface="Bebas Neue"/>
              <a:buNone/>
              <a:defRPr sz="2500">
                <a:solidFill>
                  <a:schemeClr val="dk2"/>
                </a:solidFill>
                <a:latin typeface="Chewy"/>
                <a:ea typeface="Chewy"/>
                <a:cs typeface="Chewy"/>
                <a:sym typeface="Chewy"/>
              </a:defRPr>
            </a:lvl1pPr>
            <a:lvl2pPr lvl="1" algn="ctr">
              <a:lnSpc>
                <a:spcPct val="100000"/>
              </a:lnSpc>
              <a:spcBef>
                <a:spcPct val="0"/>
              </a:spcBef>
              <a:spcAft>
                <a:spcPct val="0"/>
              </a:spcAft>
              <a:buSzPts val="2500"/>
              <a:buFont typeface="Bebas Neue"/>
              <a:buNone/>
              <a:defRPr sz="2500">
                <a:latin typeface="Bebas Neue"/>
                <a:ea typeface="Bebas Neue"/>
                <a:cs typeface="Bebas Neue"/>
                <a:sym typeface="Bebas Neue"/>
              </a:defRPr>
            </a:lvl2pPr>
            <a:lvl3pPr lvl="2" algn="ctr">
              <a:lnSpc>
                <a:spcPct val="100000"/>
              </a:lnSpc>
              <a:spcBef>
                <a:spcPct val="0"/>
              </a:spcBef>
              <a:spcAft>
                <a:spcPct val="0"/>
              </a:spcAft>
              <a:buSzPts val="2500"/>
              <a:buFont typeface="Bebas Neue"/>
              <a:buNone/>
              <a:defRPr sz="2500">
                <a:latin typeface="Bebas Neue"/>
                <a:ea typeface="Bebas Neue"/>
                <a:cs typeface="Bebas Neue"/>
                <a:sym typeface="Bebas Neue"/>
              </a:defRPr>
            </a:lvl3pPr>
            <a:lvl4pPr lvl="3" algn="ctr">
              <a:lnSpc>
                <a:spcPct val="100000"/>
              </a:lnSpc>
              <a:spcBef>
                <a:spcPct val="0"/>
              </a:spcBef>
              <a:spcAft>
                <a:spcPct val="0"/>
              </a:spcAft>
              <a:buSzPts val="2500"/>
              <a:buFont typeface="Bebas Neue"/>
              <a:buNone/>
              <a:defRPr sz="2500">
                <a:latin typeface="Bebas Neue"/>
                <a:ea typeface="Bebas Neue"/>
                <a:cs typeface="Bebas Neue"/>
                <a:sym typeface="Bebas Neue"/>
              </a:defRPr>
            </a:lvl4pPr>
            <a:lvl5pPr lvl="4" algn="ctr">
              <a:lnSpc>
                <a:spcPct val="100000"/>
              </a:lnSpc>
              <a:spcBef>
                <a:spcPct val="0"/>
              </a:spcBef>
              <a:spcAft>
                <a:spcPct val="0"/>
              </a:spcAft>
              <a:buSzPts val="2500"/>
              <a:buFont typeface="Bebas Neue"/>
              <a:buNone/>
              <a:defRPr sz="2500">
                <a:latin typeface="Bebas Neue"/>
                <a:ea typeface="Bebas Neue"/>
                <a:cs typeface="Bebas Neue"/>
                <a:sym typeface="Bebas Neue"/>
              </a:defRPr>
            </a:lvl5pPr>
            <a:lvl6pPr lvl="5" algn="ctr">
              <a:lnSpc>
                <a:spcPct val="100000"/>
              </a:lnSpc>
              <a:spcBef>
                <a:spcPct val="0"/>
              </a:spcBef>
              <a:spcAft>
                <a:spcPct val="0"/>
              </a:spcAft>
              <a:buSzPts val="2500"/>
              <a:buFont typeface="Bebas Neue"/>
              <a:buNone/>
              <a:defRPr sz="2500">
                <a:latin typeface="Bebas Neue"/>
                <a:ea typeface="Bebas Neue"/>
                <a:cs typeface="Bebas Neue"/>
                <a:sym typeface="Bebas Neue"/>
              </a:defRPr>
            </a:lvl6pPr>
            <a:lvl7pPr lvl="6" algn="ctr">
              <a:lnSpc>
                <a:spcPct val="100000"/>
              </a:lnSpc>
              <a:spcBef>
                <a:spcPct val="0"/>
              </a:spcBef>
              <a:spcAft>
                <a:spcPct val="0"/>
              </a:spcAft>
              <a:buSzPts val="2500"/>
              <a:buFont typeface="Bebas Neue"/>
              <a:buNone/>
              <a:defRPr sz="2500">
                <a:latin typeface="Bebas Neue"/>
                <a:ea typeface="Bebas Neue"/>
                <a:cs typeface="Bebas Neue"/>
                <a:sym typeface="Bebas Neue"/>
              </a:defRPr>
            </a:lvl7pPr>
            <a:lvl8pPr lvl="7" algn="ctr">
              <a:lnSpc>
                <a:spcPct val="100000"/>
              </a:lnSpc>
              <a:spcBef>
                <a:spcPct val="0"/>
              </a:spcBef>
              <a:spcAft>
                <a:spcPct val="0"/>
              </a:spcAft>
              <a:buSzPts val="2500"/>
              <a:buFont typeface="Bebas Neue"/>
              <a:buNone/>
              <a:defRPr sz="2500">
                <a:latin typeface="Bebas Neue"/>
                <a:ea typeface="Bebas Neue"/>
                <a:cs typeface="Bebas Neue"/>
                <a:sym typeface="Bebas Neue"/>
              </a:defRPr>
            </a:lvl8pPr>
            <a:lvl9pPr lvl="8" algn="ctr">
              <a:lnSpc>
                <a:spcPct val="100000"/>
              </a:lnSpc>
              <a:spcBef>
                <a:spcPct val="0"/>
              </a:spcBef>
              <a:spcAft>
                <a:spcPct val="0"/>
              </a:spcAft>
              <a:buSzPts val="2500"/>
              <a:buFont typeface="Bebas Neue"/>
              <a:buNone/>
              <a:defRPr sz="2500">
                <a:latin typeface="Bebas Neue"/>
                <a:ea typeface="Bebas Neue"/>
                <a:cs typeface="Bebas Neue"/>
                <a:sym typeface="Bebas Neue"/>
              </a:defRPr>
            </a:lvl9pPr>
          </a:lstStyle>
          <a:p>
            <a:endParaRPr/>
          </a:p>
        </p:txBody>
      </p:sp>
      <p:sp>
        <p:nvSpPr>
          <p:cNvPr id="2643" name="Google Shape;2643;p5"/>
          <p:cNvSpPr txBox="1">
            <a:spLocks noGrp="1"/>
          </p:cNvSpPr>
          <p:nvPr>
            <p:ph type="subTitle" idx="2"/>
          </p:nvPr>
        </p:nvSpPr>
        <p:spPr>
          <a:xfrm>
            <a:off x="2527044" y="2798535"/>
            <a:ext cx="4089900" cy="544500"/>
          </a:xfrm>
          <a:prstGeom prst="rect">
            <a:avLst/>
          </a:prstGeom>
        </p:spPr>
        <p:txBody>
          <a:bodyPr spcFirstLastPara="1" wrap="square" lIns="91425" tIns="91425" rIns="91425" bIns="91425" anchor="ctr" anchorCtr="0">
            <a:noAutofit/>
          </a:bodyPr>
          <a:lstStyle>
            <a:lvl1pPr lvl="0" algn="ctr" rtl="0">
              <a:lnSpc>
                <a:spcPct val="100000"/>
              </a:lnSpc>
              <a:spcBef>
                <a:spcPct val="0"/>
              </a:spcBef>
              <a:spcAft>
                <a:spcPct val="0"/>
              </a:spcAft>
              <a:buSzPts val="2500"/>
              <a:buFont typeface="Bebas Neue"/>
              <a:buNone/>
              <a:defRPr sz="2500">
                <a:solidFill>
                  <a:schemeClr val="accent3"/>
                </a:solidFill>
                <a:latin typeface="Chewy"/>
                <a:ea typeface="Chewy"/>
                <a:cs typeface="Chewy"/>
                <a:sym typeface="Chewy"/>
              </a:defRPr>
            </a:lvl1pPr>
            <a:lvl2pPr lvl="1" algn="ctr" rtl="0">
              <a:lnSpc>
                <a:spcPct val="100000"/>
              </a:lnSpc>
              <a:spcBef>
                <a:spcPct val="0"/>
              </a:spcBef>
              <a:spcAft>
                <a:spcPct val="0"/>
              </a:spcAft>
              <a:buSzPts val="2500"/>
              <a:buFont typeface="Bebas Neue"/>
              <a:buNone/>
              <a:defRPr sz="2500">
                <a:latin typeface="Bebas Neue"/>
                <a:ea typeface="Bebas Neue"/>
                <a:cs typeface="Bebas Neue"/>
                <a:sym typeface="Bebas Neue"/>
              </a:defRPr>
            </a:lvl2pPr>
            <a:lvl3pPr lvl="2" algn="ctr" rtl="0">
              <a:lnSpc>
                <a:spcPct val="100000"/>
              </a:lnSpc>
              <a:spcBef>
                <a:spcPct val="0"/>
              </a:spcBef>
              <a:spcAft>
                <a:spcPct val="0"/>
              </a:spcAft>
              <a:buSzPts val="2500"/>
              <a:buFont typeface="Bebas Neue"/>
              <a:buNone/>
              <a:defRPr sz="2500">
                <a:latin typeface="Bebas Neue"/>
                <a:ea typeface="Bebas Neue"/>
                <a:cs typeface="Bebas Neue"/>
                <a:sym typeface="Bebas Neue"/>
              </a:defRPr>
            </a:lvl3pPr>
            <a:lvl4pPr lvl="3" algn="ctr" rtl="0">
              <a:lnSpc>
                <a:spcPct val="100000"/>
              </a:lnSpc>
              <a:spcBef>
                <a:spcPct val="0"/>
              </a:spcBef>
              <a:spcAft>
                <a:spcPct val="0"/>
              </a:spcAft>
              <a:buSzPts val="2500"/>
              <a:buFont typeface="Bebas Neue"/>
              <a:buNone/>
              <a:defRPr sz="2500">
                <a:latin typeface="Bebas Neue"/>
                <a:ea typeface="Bebas Neue"/>
                <a:cs typeface="Bebas Neue"/>
                <a:sym typeface="Bebas Neue"/>
              </a:defRPr>
            </a:lvl4pPr>
            <a:lvl5pPr lvl="4" algn="ctr" rtl="0">
              <a:lnSpc>
                <a:spcPct val="100000"/>
              </a:lnSpc>
              <a:spcBef>
                <a:spcPct val="0"/>
              </a:spcBef>
              <a:spcAft>
                <a:spcPct val="0"/>
              </a:spcAft>
              <a:buSzPts val="2500"/>
              <a:buFont typeface="Bebas Neue"/>
              <a:buNone/>
              <a:defRPr sz="2500">
                <a:latin typeface="Bebas Neue"/>
                <a:ea typeface="Bebas Neue"/>
                <a:cs typeface="Bebas Neue"/>
                <a:sym typeface="Bebas Neue"/>
              </a:defRPr>
            </a:lvl5pPr>
            <a:lvl6pPr lvl="5" algn="ctr" rtl="0">
              <a:lnSpc>
                <a:spcPct val="100000"/>
              </a:lnSpc>
              <a:spcBef>
                <a:spcPct val="0"/>
              </a:spcBef>
              <a:spcAft>
                <a:spcPct val="0"/>
              </a:spcAft>
              <a:buSzPts val="2500"/>
              <a:buFont typeface="Bebas Neue"/>
              <a:buNone/>
              <a:defRPr sz="2500">
                <a:latin typeface="Bebas Neue"/>
                <a:ea typeface="Bebas Neue"/>
                <a:cs typeface="Bebas Neue"/>
                <a:sym typeface="Bebas Neue"/>
              </a:defRPr>
            </a:lvl6pPr>
            <a:lvl7pPr lvl="6" algn="ctr" rtl="0">
              <a:lnSpc>
                <a:spcPct val="100000"/>
              </a:lnSpc>
              <a:spcBef>
                <a:spcPct val="0"/>
              </a:spcBef>
              <a:spcAft>
                <a:spcPct val="0"/>
              </a:spcAft>
              <a:buSzPts val="2500"/>
              <a:buFont typeface="Bebas Neue"/>
              <a:buNone/>
              <a:defRPr sz="2500">
                <a:latin typeface="Bebas Neue"/>
                <a:ea typeface="Bebas Neue"/>
                <a:cs typeface="Bebas Neue"/>
                <a:sym typeface="Bebas Neue"/>
              </a:defRPr>
            </a:lvl7pPr>
            <a:lvl8pPr lvl="7" algn="ctr" rtl="0">
              <a:lnSpc>
                <a:spcPct val="100000"/>
              </a:lnSpc>
              <a:spcBef>
                <a:spcPct val="0"/>
              </a:spcBef>
              <a:spcAft>
                <a:spcPct val="0"/>
              </a:spcAft>
              <a:buSzPts val="2500"/>
              <a:buFont typeface="Bebas Neue"/>
              <a:buNone/>
              <a:defRPr sz="2500">
                <a:latin typeface="Bebas Neue"/>
                <a:ea typeface="Bebas Neue"/>
                <a:cs typeface="Bebas Neue"/>
                <a:sym typeface="Bebas Neue"/>
              </a:defRPr>
            </a:lvl8pPr>
            <a:lvl9pPr lvl="8" algn="ctr" rtl="0">
              <a:lnSpc>
                <a:spcPct val="100000"/>
              </a:lnSpc>
              <a:spcBef>
                <a:spcPct val="0"/>
              </a:spcBef>
              <a:spcAft>
                <a:spcPct val="0"/>
              </a:spcAft>
              <a:buSzPts val="2500"/>
              <a:buFont typeface="Bebas Neue"/>
              <a:buNone/>
              <a:defRPr sz="2500">
                <a:latin typeface="Bebas Neue"/>
                <a:ea typeface="Bebas Neue"/>
                <a:cs typeface="Bebas Neue"/>
                <a:sym typeface="Bebas Neue"/>
              </a:defRPr>
            </a:lvl9pPr>
          </a:lstStyle>
          <a:p>
            <a:endParaRPr/>
          </a:p>
        </p:txBody>
      </p:sp>
      <p:sp>
        <p:nvSpPr>
          <p:cNvPr id="2644" name="Google Shape;2644;p5"/>
          <p:cNvSpPr txBox="1">
            <a:spLocks noGrp="1"/>
          </p:cNvSpPr>
          <p:nvPr>
            <p:ph type="subTitle" idx="3"/>
          </p:nvPr>
        </p:nvSpPr>
        <p:spPr>
          <a:xfrm>
            <a:off x="2527044" y="1298700"/>
            <a:ext cx="4089900" cy="1046400"/>
          </a:xfrm>
          <a:prstGeom prst="rect">
            <a:avLst/>
          </a:prstGeom>
        </p:spPr>
        <p:txBody>
          <a:bodyPr spcFirstLastPara="1" wrap="square" lIns="91425" tIns="91425" rIns="91425" bIns="91425" anchor="ctr" anchorCtr="0">
            <a:noAutofit/>
          </a:bodyPr>
          <a:lstStyle>
            <a:lvl1pPr lvl="0" algn="ctr" rtl="0">
              <a:lnSpc>
                <a:spcPct val="100000"/>
              </a:lnSpc>
              <a:spcBef>
                <a:spcPct val="0"/>
              </a:spcBef>
              <a:spcAft>
                <a:spcPct val="0"/>
              </a:spcAft>
              <a:buSzPts val="1400"/>
              <a:buNone/>
              <a:defRPr>
                <a:solidFill>
                  <a:schemeClr val="accent2"/>
                </a:solidFill>
              </a:defRPr>
            </a:lvl1pPr>
            <a:lvl2pPr lvl="1" algn="ctr" rtl="0">
              <a:lnSpc>
                <a:spcPct val="100000"/>
              </a:lnSpc>
              <a:spcBef>
                <a:spcPct val="0"/>
              </a:spcBef>
              <a:spcAft>
                <a:spcPct val="0"/>
              </a:spcAft>
              <a:buSzPts val="1400"/>
              <a:buNone/>
              <a:defRPr/>
            </a:lvl2pPr>
            <a:lvl3pPr lvl="2" algn="ctr" rtl="0">
              <a:lnSpc>
                <a:spcPct val="100000"/>
              </a:lnSpc>
              <a:spcBef>
                <a:spcPct val="0"/>
              </a:spcBef>
              <a:spcAft>
                <a:spcPct val="0"/>
              </a:spcAft>
              <a:buSzPts val="1400"/>
              <a:buNone/>
              <a:defRPr/>
            </a:lvl3pPr>
            <a:lvl4pPr lvl="3" algn="ctr" rtl="0">
              <a:lnSpc>
                <a:spcPct val="100000"/>
              </a:lnSpc>
              <a:spcBef>
                <a:spcPct val="0"/>
              </a:spcBef>
              <a:spcAft>
                <a:spcPct val="0"/>
              </a:spcAft>
              <a:buSzPts val="1400"/>
              <a:buNone/>
              <a:defRPr/>
            </a:lvl4pPr>
            <a:lvl5pPr lvl="4" algn="ctr" rtl="0">
              <a:lnSpc>
                <a:spcPct val="100000"/>
              </a:lnSpc>
              <a:spcBef>
                <a:spcPct val="0"/>
              </a:spcBef>
              <a:spcAft>
                <a:spcPct val="0"/>
              </a:spcAft>
              <a:buSzPts val="1400"/>
              <a:buNone/>
              <a:defRPr/>
            </a:lvl5pPr>
            <a:lvl6pPr lvl="5" algn="ctr" rtl="0">
              <a:lnSpc>
                <a:spcPct val="100000"/>
              </a:lnSpc>
              <a:spcBef>
                <a:spcPct val="0"/>
              </a:spcBef>
              <a:spcAft>
                <a:spcPct val="0"/>
              </a:spcAft>
              <a:buSzPts val="1400"/>
              <a:buNone/>
              <a:defRPr/>
            </a:lvl6pPr>
            <a:lvl7pPr lvl="6" algn="ctr" rtl="0">
              <a:lnSpc>
                <a:spcPct val="100000"/>
              </a:lnSpc>
              <a:spcBef>
                <a:spcPct val="0"/>
              </a:spcBef>
              <a:spcAft>
                <a:spcPct val="0"/>
              </a:spcAft>
              <a:buSzPts val="1400"/>
              <a:buNone/>
              <a:defRPr/>
            </a:lvl7pPr>
            <a:lvl8pPr lvl="7" algn="ctr" rtl="0">
              <a:lnSpc>
                <a:spcPct val="100000"/>
              </a:lnSpc>
              <a:spcBef>
                <a:spcPct val="0"/>
              </a:spcBef>
              <a:spcAft>
                <a:spcPct val="0"/>
              </a:spcAft>
              <a:buSzPts val="1400"/>
              <a:buNone/>
              <a:defRPr/>
            </a:lvl8pPr>
            <a:lvl9pPr lvl="8" algn="ctr" rtl="0">
              <a:lnSpc>
                <a:spcPct val="100000"/>
              </a:lnSpc>
              <a:spcBef>
                <a:spcPct val="0"/>
              </a:spcBef>
              <a:spcAft>
                <a:spcPct val="0"/>
              </a:spcAft>
              <a:buSzPts val="1400"/>
              <a:buNone/>
              <a:defRPr/>
            </a:lvl9pPr>
          </a:lstStyle>
          <a:p>
            <a:endParaRPr/>
          </a:p>
        </p:txBody>
      </p:sp>
      <p:sp>
        <p:nvSpPr>
          <p:cNvPr id="2645" name="Google Shape;2645;p5"/>
          <p:cNvSpPr txBox="1">
            <a:spLocks noGrp="1"/>
          </p:cNvSpPr>
          <p:nvPr>
            <p:ph type="subTitle" idx="4"/>
          </p:nvPr>
        </p:nvSpPr>
        <p:spPr>
          <a:xfrm>
            <a:off x="2527044" y="3243650"/>
            <a:ext cx="4089900" cy="1046400"/>
          </a:xfrm>
          <a:prstGeom prst="rect">
            <a:avLst/>
          </a:prstGeom>
        </p:spPr>
        <p:txBody>
          <a:bodyPr spcFirstLastPara="1" wrap="square" lIns="91425" tIns="91425" rIns="91425" bIns="91425" anchor="ctr" anchorCtr="0">
            <a:noAutofit/>
          </a:bodyPr>
          <a:lstStyle>
            <a:lvl1pPr lvl="0" algn="ctr" rtl="0">
              <a:lnSpc>
                <a:spcPct val="100000"/>
              </a:lnSpc>
              <a:spcBef>
                <a:spcPct val="0"/>
              </a:spcBef>
              <a:spcAft>
                <a:spcPct val="0"/>
              </a:spcAft>
              <a:buSzPts val="1400"/>
              <a:buNone/>
              <a:defRPr>
                <a:solidFill>
                  <a:schemeClr val="accent2"/>
                </a:solidFill>
              </a:defRPr>
            </a:lvl1pPr>
            <a:lvl2pPr lvl="1" algn="ctr" rtl="0">
              <a:lnSpc>
                <a:spcPct val="100000"/>
              </a:lnSpc>
              <a:spcBef>
                <a:spcPct val="0"/>
              </a:spcBef>
              <a:spcAft>
                <a:spcPct val="0"/>
              </a:spcAft>
              <a:buSzPts val="1400"/>
              <a:buNone/>
              <a:defRPr/>
            </a:lvl2pPr>
            <a:lvl3pPr lvl="2" algn="ctr" rtl="0">
              <a:lnSpc>
                <a:spcPct val="100000"/>
              </a:lnSpc>
              <a:spcBef>
                <a:spcPct val="0"/>
              </a:spcBef>
              <a:spcAft>
                <a:spcPct val="0"/>
              </a:spcAft>
              <a:buSzPts val="1400"/>
              <a:buNone/>
              <a:defRPr/>
            </a:lvl3pPr>
            <a:lvl4pPr lvl="3" algn="ctr" rtl="0">
              <a:lnSpc>
                <a:spcPct val="100000"/>
              </a:lnSpc>
              <a:spcBef>
                <a:spcPct val="0"/>
              </a:spcBef>
              <a:spcAft>
                <a:spcPct val="0"/>
              </a:spcAft>
              <a:buSzPts val="1400"/>
              <a:buNone/>
              <a:defRPr/>
            </a:lvl4pPr>
            <a:lvl5pPr lvl="4" algn="ctr" rtl="0">
              <a:lnSpc>
                <a:spcPct val="100000"/>
              </a:lnSpc>
              <a:spcBef>
                <a:spcPct val="0"/>
              </a:spcBef>
              <a:spcAft>
                <a:spcPct val="0"/>
              </a:spcAft>
              <a:buSzPts val="1400"/>
              <a:buNone/>
              <a:defRPr/>
            </a:lvl5pPr>
            <a:lvl6pPr lvl="5" algn="ctr" rtl="0">
              <a:lnSpc>
                <a:spcPct val="100000"/>
              </a:lnSpc>
              <a:spcBef>
                <a:spcPct val="0"/>
              </a:spcBef>
              <a:spcAft>
                <a:spcPct val="0"/>
              </a:spcAft>
              <a:buSzPts val="1400"/>
              <a:buNone/>
              <a:defRPr/>
            </a:lvl6pPr>
            <a:lvl7pPr lvl="6" algn="ctr" rtl="0">
              <a:lnSpc>
                <a:spcPct val="100000"/>
              </a:lnSpc>
              <a:spcBef>
                <a:spcPct val="0"/>
              </a:spcBef>
              <a:spcAft>
                <a:spcPct val="0"/>
              </a:spcAft>
              <a:buSzPts val="1400"/>
              <a:buNone/>
              <a:defRPr/>
            </a:lvl7pPr>
            <a:lvl8pPr lvl="7" algn="ctr" rtl="0">
              <a:lnSpc>
                <a:spcPct val="100000"/>
              </a:lnSpc>
              <a:spcBef>
                <a:spcPct val="0"/>
              </a:spcBef>
              <a:spcAft>
                <a:spcPct val="0"/>
              </a:spcAft>
              <a:buSzPts val="1400"/>
              <a:buNone/>
              <a:defRPr/>
            </a:lvl8pPr>
            <a:lvl9pPr lvl="8" algn="ctr" rtl="0">
              <a:lnSpc>
                <a:spcPct val="100000"/>
              </a:lnSpc>
              <a:spcBef>
                <a:spcPct val="0"/>
              </a:spcBef>
              <a:spcAft>
                <a:spcPct val="0"/>
              </a:spcAft>
              <a:buSzPts val="1400"/>
              <a:buNone/>
              <a:defRPr/>
            </a:lvl9pPr>
          </a:lstStyle>
          <a:p>
            <a:endParaRPr/>
          </a:p>
        </p:txBody>
      </p:sp>
      <p:grpSp>
        <p:nvGrpSpPr>
          <p:cNvPr id="2646" name="Google Shape;2646;p5"/>
          <p:cNvGrpSpPr/>
          <p:nvPr/>
        </p:nvGrpSpPr>
        <p:grpSpPr>
          <a:xfrm>
            <a:off x="-575888" y="-678259"/>
            <a:ext cx="10444771" cy="6546326"/>
            <a:chOff x="-575888" y="-678259"/>
            <a:chExt cx="10444771" cy="6546326"/>
          </a:xfrm>
        </p:grpSpPr>
        <p:grpSp>
          <p:nvGrpSpPr>
            <p:cNvPr id="2647" name="Google Shape;2647;p5"/>
            <p:cNvGrpSpPr/>
            <p:nvPr/>
          </p:nvGrpSpPr>
          <p:grpSpPr>
            <a:xfrm rot="-6450343">
              <a:off x="138300" y="3804719"/>
              <a:ext cx="427354" cy="408798"/>
              <a:chOff x="1651300" y="653225"/>
              <a:chExt cx="702450" cy="671950"/>
            </a:xfrm>
          </p:grpSpPr>
          <p:sp>
            <p:nvSpPr>
              <p:cNvPr id="2648" name="Google Shape;2648;p5"/>
              <p:cNvSpPr/>
              <p:nvPr/>
            </p:nvSpPr>
            <p:spPr>
              <a:xfrm>
                <a:off x="1651300" y="653225"/>
                <a:ext cx="702450" cy="671950"/>
              </a:xfrm>
              <a:custGeom>
                <a:avLst/>
                <a:gdLst/>
                <a:ahLst/>
                <a:cxnLst/>
                <a:rect l="l" t="t" r="r" b="b"/>
                <a:pathLst>
                  <a:path w="28097" h="26878" extrusionOk="0">
                    <a:moveTo>
                      <a:pt x="11050" y="0"/>
                    </a:moveTo>
                    <a:cubicBezTo>
                      <a:pt x="10675" y="0"/>
                      <a:pt x="10317" y="31"/>
                      <a:pt x="9985" y="89"/>
                    </a:cubicBezTo>
                    <a:cubicBezTo>
                      <a:pt x="5620" y="847"/>
                      <a:pt x="0" y="8341"/>
                      <a:pt x="7122" y="18927"/>
                    </a:cubicBezTo>
                    <a:cubicBezTo>
                      <a:pt x="11655" y="25666"/>
                      <a:pt x="19139" y="26878"/>
                      <a:pt x="23079" y="26878"/>
                    </a:cubicBezTo>
                    <a:cubicBezTo>
                      <a:pt x="24015" y="26878"/>
                      <a:pt x="24751" y="26810"/>
                      <a:pt x="25200" y="26731"/>
                    </a:cubicBezTo>
                    <a:cubicBezTo>
                      <a:pt x="27542" y="26320"/>
                      <a:pt x="28098" y="24910"/>
                      <a:pt x="25037" y="22755"/>
                    </a:cubicBezTo>
                    <a:cubicBezTo>
                      <a:pt x="21362" y="20167"/>
                      <a:pt x="19852" y="14921"/>
                      <a:pt x="19077" y="8094"/>
                    </a:cubicBezTo>
                    <a:cubicBezTo>
                      <a:pt x="18390" y="2044"/>
                      <a:pt x="14123" y="0"/>
                      <a:pt x="11050"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49" name="Google Shape;2649;p5"/>
              <p:cNvSpPr/>
              <p:nvPr/>
            </p:nvSpPr>
            <p:spPr>
              <a:xfrm>
                <a:off x="1660375" y="659650"/>
                <a:ext cx="655075" cy="665525"/>
              </a:xfrm>
              <a:custGeom>
                <a:avLst/>
                <a:gdLst/>
                <a:ahLst/>
                <a:cxnLst/>
                <a:rect l="l" t="t" r="r" b="b"/>
                <a:pathLst>
                  <a:path w="26202" h="26621" extrusionOk="0">
                    <a:moveTo>
                      <a:pt x="8947" y="0"/>
                    </a:moveTo>
                    <a:cubicBezTo>
                      <a:pt x="4716" y="1364"/>
                      <a:pt x="1" y="8623"/>
                      <a:pt x="6758" y="18670"/>
                    </a:cubicBezTo>
                    <a:cubicBezTo>
                      <a:pt x="11292" y="25409"/>
                      <a:pt x="18776" y="26621"/>
                      <a:pt x="22716" y="26621"/>
                    </a:cubicBezTo>
                    <a:cubicBezTo>
                      <a:pt x="23652" y="26621"/>
                      <a:pt x="24388" y="26553"/>
                      <a:pt x="24837" y="26474"/>
                    </a:cubicBezTo>
                    <a:cubicBezTo>
                      <a:pt x="25407" y="26373"/>
                      <a:pt x="25870" y="26214"/>
                      <a:pt x="26202" y="25999"/>
                    </a:cubicBezTo>
                    <a:cubicBezTo>
                      <a:pt x="24310" y="25264"/>
                      <a:pt x="22488" y="24359"/>
                      <a:pt x="20780" y="23248"/>
                    </a:cubicBezTo>
                    <a:cubicBezTo>
                      <a:pt x="15397" y="19744"/>
                      <a:pt x="12137" y="14278"/>
                      <a:pt x="10336" y="8205"/>
                    </a:cubicBezTo>
                    <a:cubicBezTo>
                      <a:pt x="9543" y="5536"/>
                      <a:pt x="9076" y="2781"/>
                      <a:pt x="8947"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50" name="Google Shape;2650;p5"/>
              <p:cNvSpPr/>
              <p:nvPr/>
            </p:nvSpPr>
            <p:spPr>
              <a:xfrm>
                <a:off x="2004734" y="1085091"/>
                <a:ext cx="120175" cy="228525"/>
              </a:xfrm>
              <a:custGeom>
                <a:avLst/>
                <a:gdLst/>
                <a:ahLst/>
                <a:cxnLst/>
                <a:rect l="l" t="t" r="r" b="b"/>
                <a:pathLst>
                  <a:path w="4807" h="9141" extrusionOk="0">
                    <a:moveTo>
                      <a:pt x="748" y="1"/>
                    </a:moveTo>
                    <a:cubicBezTo>
                      <a:pt x="131" y="2531"/>
                      <a:pt x="1" y="5089"/>
                      <a:pt x="183" y="7660"/>
                    </a:cubicBezTo>
                    <a:cubicBezTo>
                      <a:pt x="1758" y="8386"/>
                      <a:pt x="3341" y="8853"/>
                      <a:pt x="4807" y="9141"/>
                    </a:cubicBezTo>
                    <a:cubicBezTo>
                      <a:pt x="4477" y="7455"/>
                      <a:pt x="4274" y="5749"/>
                      <a:pt x="4265" y="4032"/>
                    </a:cubicBezTo>
                    <a:cubicBezTo>
                      <a:pt x="2930" y="2820"/>
                      <a:pt x="1765" y="1465"/>
                      <a:pt x="7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51" name="Google Shape;2651;p5"/>
              <p:cNvSpPr/>
              <p:nvPr/>
            </p:nvSpPr>
            <p:spPr>
              <a:xfrm>
                <a:off x="1747959" y="657916"/>
                <a:ext cx="140950" cy="176325"/>
              </a:xfrm>
              <a:custGeom>
                <a:avLst/>
                <a:gdLst/>
                <a:ahLst/>
                <a:cxnLst/>
                <a:rect l="l" t="t" r="r" b="b"/>
                <a:pathLst>
                  <a:path w="5638" h="7053" extrusionOk="0">
                    <a:moveTo>
                      <a:pt x="5422" y="0"/>
                    </a:moveTo>
                    <a:cubicBezTo>
                      <a:pt x="3102" y="748"/>
                      <a:pt x="640" y="3271"/>
                      <a:pt x="0" y="7052"/>
                    </a:cubicBezTo>
                    <a:cubicBezTo>
                      <a:pt x="1697" y="5332"/>
                      <a:pt x="3589" y="3814"/>
                      <a:pt x="5638" y="2533"/>
                    </a:cubicBezTo>
                    <a:cubicBezTo>
                      <a:pt x="5536" y="1692"/>
                      <a:pt x="5461" y="847"/>
                      <a:pt x="54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52" name="Google Shape;2652;p5"/>
              <p:cNvSpPr/>
              <p:nvPr/>
            </p:nvSpPr>
            <p:spPr>
              <a:xfrm>
                <a:off x="1746059" y="774466"/>
                <a:ext cx="179925" cy="279175"/>
              </a:xfrm>
              <a:custGeom>
                <a:avLst/>
                <a:gdLst/>
                <a:ahLst/>
                <a:cxnLst/>
                <a:rect l="l" t="t" r="r" b="b"/>
                <a:pathLst>
                  <a:path w="7196" h="11167" extrusionOk="0">
                    <a:moveTo>
                      <a:pt x="6044" y="0"/>
                    </a:moveTo>
                    <a:cubicBezTo>
                      <a:pt x="3750" y="1507"/>
                      <a:pt x="1737" y="3275"/>
                      <a:pt x="0" y="5284"/>
                    </a:cubicBezTo>
                    <a:cubicBezTo>
                      <a:pt x="89" y="7060"/>
                      <a:pt x="560" y="9032"/>
                      <a:pt x="1556" y="11167"/>
                    </a:cubicBezTo>
                    <a:cubicBezTo>
                      <a:pt x="2896" y="8771"/>
                      <a:pt x="4647" y="6664"/>
                      <a:pt x="6866" y="4838"/>
                    </a:cubicBezTo>
                    <a:cubicBezTo>
                      <a:pt x="6962" y="4757"/>
                      <a:pt x="7074" y="4699"/>
                      <a:pt x="7196" y="4669"/>
                    </a:cubicBezTo>
                    <a:cubicBezTo>
                      <a:pt x="7114" y="4413"/>
                      <a:pt x="7033" y="4156"/>
                      <a:pt x="6956" y="3897"/>
                    </a:cubicBezTo>
                    <a:cubicBezTo>
                      <a:pt x="6577" y="2617"/>
                      <a:pt x="6273" y="1316"/>
                      <a:pt x="60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53" name="Google Shape;2653;p5"/>
              <p:cNvSpPr/>
              <p:nvPr/>
            </p:nvSpPr>
            <p:spPr>
              <a:xfrm>
                <a:off x="1809809" y="924941"/>
                <a:ext cx="185775" cy="332150"/>
              </a:xfrm>
              <a:custGeom>
                <a:avLst/>
                <a:gdLst/>
                <a:ahLst/>
                <a:cxnLst/>
                <a:rect l="l" t="t" r="r" b="b"/>
                <a:pathLst>
                  <a:path w="7431" h="13286" extrusionOk="0">
                    <a:moveTo>
                      <a:pt x="5260" y="0"/>
                    </a:moveTo>
                    <a:cubicBezTo>
                      <a:pt x="2981" y="1917"/>
                      <a:pt x="1264" y="4129"/>
                      <a:pt x="0" y="6689"/>
                    </a:cubicBezTo>
                    <a:cubicBezTo>
                      <a:pt x="273" y="7158"/>
                      <a:pt x="571" y="7634"/>
                      <a:pt x="896" y="8117"/>
                    </a:cubicBezTo>
                    <a:cubicBezTo>
                      <a:pt x="2457" y="10437"/>
                      <a:pt x="4367" y="12100"/>
                      <a:pt x="6363" y="13285"/>
                    </a:cubicBezTo>
                    <a:cubicBezTo>
                      <a:pt x="6252" y="10388"/>
                      <a:pt x="6539" y="7505"/>
                      <a:pt x="7425" y="4666"/>
                    </a:cubicBezTo>
                    <a:cubicBezTo>
                      <a:pt x="7427" y="4661"/>
                      <a:pt x="7429" y="4658"/>
                      <a:pt x="7431" y="4653"/>
                    </a:cubicBezTo>
                    <a:cubicBezTo>
                      <a:pt x="6581" y="3181"/>
                      <a:pt x="5864" y="1619"/>
                      <a:pt x="52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54" name="Google Shape;2654;p5"/>
              <p:cNvSpPr/>
              <p:nvPr/>
            </p:nvSpPr>
            <p:spPr>
              <a:xfrm>
                <a:off x="2153484" y="1220466"/>
                <a:ext cx="163125" cy="103575"/>
              </a:xfrm>
              <a:custGeom>
                <a:avLst/>
                <a:gdLst/>
                <a:ahLst/>
                <a:cxnLst/>
                <a:rect l="l" t="t" r="r" b="b"/>
                <a:pathLst>
                  <a:path w="6525" h="4143" extrusionOk="0">
                    <a:moveTo>
                      <a:pt x="1" y="1"/>
                    </a:moveTo>
                    <a:cubicBezTo>
                      <a:pt x="91" y="1343"/>
                      <a:pt x="300" y="2676"/>
                      <a:pt x="581" y="3996"/>
                    </a:cubicBezTo>
                    <a:cubicBezTo>
                      <a:pt x="1494" y="4102"/>
                      <a:pt x="2328" y="4142"/>
                      <a:pt x="3045" y="4142"/>
                    </a:cubicBezTo>
                    <a:cubicBezTo>
                      <a:pt x="3978" y="4142"/>
                      <a:pt x="4712" y="4074"/>
                      <a:pt x="5159" y="3996"/>
                    </a:cubicBezTo>
                    <a:cubicBezTo>
                      <a:pt x="5730" y="3896"/>
                      <a:pt x="6192" y="3735"/>
                      <a:pt x="6524" y="3521"/>
                    </a:cubicBezTo>
                    <a:cubicBezTo>
                      <a:pt x="4632" y="2786"/>
                      <a:pt x="2810" y="1882"/>
                      <a:pt x="1102" y="769"/>
                    </a:cubicBezTo>
                    <a:cubicBezTo>
                      <a:pt x="725" y="522"/>
                      <a:pt x="357" y="266"/>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55" name="Google Shape;2655;p5"/>
              <p:cNvSpPr/>
              <p:nvPr/>
            </p:nvSpPr>
            <p:spPr>
              <a:xfrm>
                <a:off x="1884050" y="653225"/>
                <a:ext cx="221725" cy="117925"/>
              </a:xfrm>
              <a:custGeom>
                <a:avLst/>
                <a:gdLst/>
                <a:ahLst/>
                <a:cxnLst/>
                <a:rect l="l" t="t" r="r" b="b"/>
                <a:pathLst>
                  <a:path w="8869" h="4717" extrusionOk="0">
                    <a:moveTo>
                      <a:pt x="1739" y="1"/>
                    </a:moveTo>
                    <a:cubicBezTo>
                      <a:pt x="1364" y="1"/>
                      <a:pt x="1006" y="31"/>
                      <a:pt x="675" y="89"/>
                    </a:cubicBezTo>
                    <a:cubicBezTo>
                      <a:pt x="446" y="130"/>
                      <a:pt x="221" y="186"/>
                      <a:pt x="0" y="257"/>
                    </a:cubicBezTo>
                    <a:cubicBezTo>
                      <a:pt x="43" y="1181"/>
                      <a:pt x="127" y="2103"/>
                      <a:pt x="243" y="3019"/>
                    </a:cubicBezTo>
                    <a:cubicBezTo>
                      <a:pt x="3161" y="3417"/>
                      <a:pt x="6055" y="3931"/>
                      <a:pt x="8869" y="4716"/>
                    </a:cubicBezTo>
                    <a:cubicBezTo>
                      <a:pt x="7291" y="1258"/>
                      <a:pt x="4148" y="1"/>
                      <a:pt x="173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56" name="Google Shape;2656;p5"/>
              <p:cNvSpPr/>
              <p:nvPr/>
            </p:nvSpPr>
            <p:spPr>
              <a:xfrm>
                <a:off x="1896625" y="770950"/>
                <a:ext cx="242350" cy="162525"/>
              </a:xfrm>
              <a:custGeom>
                <a:avLst/>
                <a:gdLst/>
                <a:ahLst/>
                <a:cxnLst/>
                <a:rect l="l" t="t" r="r" b="b"/>
                <a:pathLst>
                  <a:path w="9694" h="6501" extrusionOk="0">
                    <a:moveTo>
                      <a:pt x="1" y="0"/>
                    </a:moveTo>
                    <a:lnTo>
                      <a:pt x="1" y="0"/>
                    </a:lnTo>
                    <a:cubicBezTo>
                      <a:pt x="226" y="1267"/>
                      <a:pt x="522" y="2519"/>
                      <a:pt x="887" y="3753"/>
                    </a:cubicBezTo>
                    <a:cubicBezTo>
                      <a:pt x="932" y="3906"/>
                      <a:pt x="980" y="4060"/>
                      <a:pt x="1027" y="4214"/>
                    </a:cubicBezTo>
                    <a:cubicBezTo>
                      <a:pt x="3974" y="4724"/>
                      <a:pt x="6850" y="5553"/>
                      <a:pt x="9694" y="6501"/>
                    </a:cubicBezTo>
                    <a:cubicBezTo>
                      <a:pt x="9530" y="5503"/>
                      <a:pt x="9388" y="4465"/>
                      <a:pt x="9264" y="3386"/>
                    </a:cubicBezTo>
                    <a:cubicBezTo>
                      <a:pt x="9207" y="2877"/>
                      <a:pt x="9117" y="2374"/>
                      <a:pt x="8999" y="1877"/>
                    </a:cubicBezTo>
                    <a:cubicBezTo>
                      <a:pt x="6074" y="981"/>
                      <a:pt x="3044" y="423"/>
                      <a:pt x="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57" name="Google Shape;2657;p5"/>
              <p:cNvSpPr/>
              <p:nvPr/>
            </p:nvSpPr>
            <p:spPr>
              <a:xfrm>
                <a:off x="1937350" y="920775"/>
                <a:ext cx="238100" cy="157375"/>
              </a:xfrm>
              <a:custGeom>
                <a:avLst/>
                <a:gdLst/>
                <a:ahLst/>
                <a:cxnLst/>
                <a:rect l="l" t="t" r="r" b="b"/>
                <a:pathLst>
                  <a:path w="9524" h="6295" extrusionOk="0">
                    <a:moveTo>
                      <a:pt x="0" y="0"/>
                    </a:moveTo>
                    <a:lnTo>
                      <a:pt x="0" y="0"/>
                    </a:lnTo>
                    <a:cubicBezTo>
                      <a:pt x="592" y="1603"/>
                      <a:pt x="1295" y="3146"/>
                      <a:pt x="2127" y="4607"/>
                    </a:cubicBezTo>
                    <a:cubicBezTo>
                      <a:pt x="4599" y="5141"/>
                      <a:pt x="7069" y="5692"/>
                      <a:pt x="9523" y="6295"/>
                    </a:cubicBezTo>
                    <a:cubicBezTo>
                      <a:pt x="9076" y="5098"/>
                      <a:pt x="8711" y="3780"/>
                      <a:pt x="8410" y="2354"/>
                    </a:cubicBezTo>
                    <a:cubicBezTo>
                      <a:pt x="5647" y="1408"/>
                      <a:pt x="2857" y="558"/>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58" name="Google Shape;2658;p5"/>
              <p:cNvSpPr/>
              <p:nvPr/>
            </p:nvSpPr>
            <p:spPr>
              <a:xfrm>
                <a:off x="2149150" y="1218350"/>
                <a:ext cx="192100" cy="91275"/>
              </a:xfrm>
              <a:custGeom>
                <a:avLst/>
                <a:gdLst/>
                <a:ahLst/>
                <a:cxnLst/>
                <a:rect l="l" t="t" r="r" b="b"/>
                <a:pathLst>
                  <a:path w="7684" h="3651" extrusionOk="0">
                    <a:moveTo>
                      <a:pt x="1783" y="0"/>
                    </a:moveTo>
                    <a:cubicBezTo>
                      <a:pt x="1189" y="0"/>
                      <a:pt x="595" y="10"/>
                      <a:pt x="0" y="29"/>
                    </a:cubicBezTo>
                    <a:cubicBezTo>
                      <a:pt x="398" y="329"/>
                      <a:pt x="805" y="622"/>
                      <a:pt x="1231" y="899"/>
                    </a:cubicBezTo>
                    <a:cubicBezTo>
                      <a:pt x="2937" y="2010"/>
                      <a:pt x="4761" y="2914"/>
                      <a:pt x="6653" y="3651"/>
                    </a:cubicBezTo>
                    <a:cubicBezTo>
                      <a:pt x="7683" y="2983"/>
                      <a:pt x="7437" y="1778"/>
                      <a:pt x="5123" y="150"/>
                    </a:cubicBezTo>
                    <a:cubicBezTo>
                      <a:pt x="5100" y="133"/>
                      <a:pt x="5078" y="115"/>
                      <a:pt x="5054" y="98"/>
                    </a:cubicBezTo>
                    <a:cubicBezTo>
                      <a:pt x="3966" y="33"/>
                      <a:pt x="2876" y="0"/>
                      <a:pt x="178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59" name="Google Shape;2659;p5"/>
              <p:cNvSpPr/>
              <p:nvPr/>
            </p:nvSpPr>
            <p:spPr>
              <a:xfrm>
                <a:off x="2020875" y="1084275"/>
                <a:ext cx="209625" cy="96150"/>
              </a:xfrm>
              <a:custGeom>
                <a:avLst/>
                <a:gdLst/>
                <a:ahLst/>
                <a:cxnLst/>
                <a:rect l="l" t="t" r="r" b="b"/>
                <a:pathLst>
                  <a:path w="8385" h="3846" extrusionOk="0">
                    <a:moveTo>
                      <a:pt x="0" y="0"/>
                    </a:moveTo>
                    <a:lnTo>
                      <a:pt x="0" y="0"/>
                    </a:lnTo>
                    <a:cubicBezTo>
                      <a:pt x="959" y="1397"/>
                      <a:pt x="2063" y="2685"/>
                      <a:pt x="3297" y="3846"/>
                    </a:cubicBezTo>
                    <a:cubicBezTo>
                      <a:pt x="4500" y="3772"/>
                      <a:pt x="5701" y="3735"/>
                      <a:pt x="6900" y="3735"/>
                    </a:cubicBezTo>
                    <a:cubicBezTo>
                      <a:pt x="7395" y="3735"/>
                      <a:pt x="7890" y="3741"/>
                      <a:pt x="8384" y="3754"/>
                    </a:cubicBezTo>
                    <a:cubicBezTo>
                      <a:pt x="7874" y="3123"/>
                      <a:pt x="7417" y="2420"/>
                      <a:pt x="7015" y="1644"/>
                    </a:cubicBezTo>
                    <a:cubicBezTo>
                      <a:pt x="4688" y="1052"/>
                      <a:pt x="2346" y="515"/>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60" name="Google Shape;2660;p5"/>
              <p:cNvSpPr/>
              <p:nvPr/>
            </p:nvSpPr>
            <p:spPr>
              <a:xfrm>
                <a:off x="2055375" y="786600"/>
                <a:ext cx="57325" cy="132300"/>
              </a:xfrm>
              <a:custGeom>
                <a:avLst/>
                <a:gdLst/>
                <a:ahLst/>
                <a:cxnLst/>
                <a:rect l="l" t="t" r="r" b="b"/>
                <a:pathLst>
                  <a:path w="2293" h="5292" extrusionOk="0">
                    <a:moveTo>
                      <a:pt x="474" y="1"/>
                    </a:moveTo>
                    <a:cubicBezTo>
                      <a:pt x="246" y="1"/>
                      <a:pt x="0" y="257"/>
                      <a:pt x="131" y="538"/>
                    </a:cubicBezTo>
                    <a:cubicBezTo>
                      <a:pt x="475" y="1280"/>
                      <a:pt x="767" y="2037"/>
                      <a:pt x="996" y="2825"/>
                    </a:cubicBezTo>
                    <a:cubicBezTo>
                      <a:pt x="1118" y="3243"/>
                      <a:pt x="1507" y="4220"/>
                      <a:pt x="1466" y="4732"/>
                    </a:cubicBezTo>
                    <a:lnTo>
                      <a:pt x="1466" y="4732"/>
                    </a:lnTo>
                    <a:cubicBezTo>
                      <a:pt x="1466" y="4733"/>
                      <a:pt x="1466" y="4733"/>
                      <a:pt x="1465" y="4733"/>
                    </a:cubicBezTo>
                    <a:lnTo>
                      <a:pt x="1465" y="4735"/>
                    </a:lnTo>
                    <a:lnTo>
                      <a:pt x="1457" y="4754"/>
                    </a:lnTo>
                    <a:cubicBezTo>
                      <a:pt x="1379" y="4923"/>
                      <a:pt x="1405" y="5135"/>
                      <a:pt x="1583" y="5234"/>
                    </a:cubicBezTo>
                    <a:lnTo>
                      <a:pt x="1608" y="5246"/>
                    </a:lnTo>
                    <a:cubicBezTo>
                      <a:pt x="1664" y="5277"/>
                      <a:pt x="1724" y="5292"/>
                      <a:pt x="1783" y="5292"/>
                    </a:cubicBezTo>
                    <a:cubicBezTo>
                      <a:pt x="1935" y="5292"/>
                      <a:pt x="2080" y="5197"/>
                      <a:pt x="2124" y="5036"/>
                    </a:cubicBezTo>
                    <a:cubicBezTo>
                      <a:pt x="2293" y="4422"/>
                      <a:pt x="1888" y="3396"/>
                      <a:pt x="1722" y="2800"/>
                    </a:cubicBezTo>
                    <a:cubicBezTo>
                      <a:pt x="1470" y="1899"/>
                      <a:pt x="1131" y="1030"/>
                      <a:pt x="737" y="182"/>
                    </a:cubicBezTo>
                    <a:cubicBezTo>
                      <a:pt x="678" y="54"/>
                      <a:pt x="577" y="1"/>
                      <a:pt x="474" y="1"/>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61" name="Google Shape;2661;p5"/>
              <p:cNvSpPr/>
              <p:nvPr/>
            </p:nvSpPr>
            <p:spPr>
              <a:xfrm>
                <a:off x="1967750" y="693050"/>
                <a:ext cx="84675" cy="72225"/>
              </a:xfrm>
              <a:custGeom>
                <a:avLst/>
                <a:gdLst/>
                <a:ahLst/>
                <a:cxnLst/>
                <a:rect l="l" t="t" r="r" b="b"/>
                <a:pathLst>
                  <a:path w="3387" h="2889" extrusionOk="0">
                    <a:moveTo>
                      <a:pt x="499" y="0"/>
                    </a:moveTo>
                    <a:cubicBezTo>
                      <a:pt x="199" y="0"/>
                      <a:pt x="1" y="462"/>
                      <a:pt x="324" y="663"/>
                    </a:cubicBezTo>
                    <a:cubicBezTo>
                      <a:pt x="1202" y="1207"/>
                      <a:pt x="1970" y="1910"/>
                      <a:pt x="2589" y="2738"/>
                    </a:cubicBezTo>
                    <a:cubicBezTo>
                      <a:pt x="2668" y="2844"/>
                      <a:pt x="2777" y="2888"/>
                      <a:pt x="2884" y="2888"/>
                    </a:cubicBezTo>
                    <a:cubicBezTo>
                      <a:pt x="3140" y="2888"/>
                      <a:pt x="3386" y="2639"/>
                      <a:pt x="3195" y="2382"/>
                    </a:cubicBezTo>
                    <a:lnTo>
                      <a:pt x="3195" y="2382"/>
                    </a:lnTo>
                    <a:lnTo>
                      <a:pt x="3195" y="2384"/>
                    </a:lnTo>
                    <a:cubicBezTo>
                      <a:pt x="2502" y="1451"/>
                      <a:pt x="1665" y="670"/>
                      <a:pt x="679" y="56"/>
                    </a:cubicBezTo>
                    <a:cubicBezTo>
                      <a:pt x="617" y="17"/>
                      <a:pt x="556" y="0"/>
                      <a:pt x="499" y="0"/>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2662" name="Google Shape;2662;p5"/>
            <p:cNvGrpSpPr/>
            <p:nvPr/>
          </p:nvGrpSpPr>
          <p:grpSpPr>
            <a:xfrm rot="551242">
              <a:off x="-460514" y="-558639"/>
              <a:ext cx="1625011" cy="1575780"/>
              <a:chOff x="1640584" y="2123500"/>
              <a:chExt cx="1148539" cy="1113743"/>
            </a:xfrm>
          </p:grpSpPr>
          <p:sp>
            <p:nvSpPr>
              <p:cNvPr id="2663" name="Google Shape;2663;p5"/>
              <p:cNvSpPr/>
              <p:nvPr/>
            </p:nvSpPr>
            <p:spPr>
              <a:xfrm rot="1271479">
                <a:off x="1762549" y="2258456"/>
                <a:ext cx="904609" cy="843831"/>
              </a:xfrm>
              <a:custGeom>
                <a:avLst/>
                <a:gdLst/>
                <a:ahLst/>
                <a:cxnLst/>
                <a:rect l="l" t="t" r="r" b="b"/>
                <a:pathLst>
                  <a:path w="56845" h="53015" extrusionOk="0">
                    <a:moveTo>
                      <a:pt x="35396" y="1"/>
                    </a:moveTo>
                    <a:cubicBezTo>
                      <a:pt x="35352" y="1"/>
                      <a:pt x="35310" y="7"/>
                      <a:pt x="35268" y="20"/>
                    </a:cubicBezTo>
                    <a:cubicBezTo>
                      <a:pt x="29606" y="1731"/>
                      <a:pt x="27381" y="5963"/>
                      <a:pt x="27381" y="5963"/>
                    </a:cubicBezTo>
                    <a:cubicBezTo>
                      <a:pt x="25115" y="2600"/>
                      <a:pt x="21471" y="509"/>
                      <a:pt x="19933" y="509"/>
                    </a:cubicBezTo>
                    <a:cubicBezTo>
                      <a:pt x="19662" y="509"/>
                      <a:pt x="19457" y="573"/>
                      <a:pt x="19336" y="707"/>
                    </a:cubicBezTo>
                    <a:cubicBezTo>
                      <a:pt x="16611" y="3709"/>
                      <a:pt x="17272" y="9556"/>
                      <a:pt x="17272" y="9556"/>
                    </a:cubicBezTo>
                    <a:cubicBezTo>
                      <a:pt x="14925" y="7571"/>
                      <a:pt x="11354" y="6722"/>
                      <a:pt x="9240" y="6722"/>
                    </a:cubicBezTo>
                    <a:cubicBezTo>
                      <a:pt x="8235" y="6722"/>
                      <a:pt x="7559" y="6914"/>
                      <a:pt x="7502" y="7268"/>
                    </a:cubicBezTo>
                    <a:cubicBezTo>
                      <a:pt x="6788" y="11712"/>
                      <a:pt x="9820" y="16427"/>
                      <a:pt x="9820" y="16427"/>
                    </a:cubicBezTo>
                    <a:cubicBezTo>
                      <a:pt x="9719" y="16424"/>
                      <a:pt x="9619" y="16422"/>
                      <a:pt x="9518" y="16422"/>
                    </a:cubicBezTo>
                    <a:cubicBezTo>
                      <a:pt x="5513" y="16422"/>
                      <a:pt x="1643" y="18911"/>
                      <a:pt x="1936" y="19982"/>
                    </a:cubicBezTo>
                    <a:cubicBezTo>
                      <a:pt x="2920" y="23572"/>
                      <a:pt x="7626" y="25662"/>
                      <a:pt x="7626" y="25662"/>
                    </a:cubicBezTo>
                    <a:cubicBezTo>
                      <a:pt x="3989" y="27243"/>
                      <a:pt x="1" y="32676"/>
                      <a:pt x="1290" y="33550"/>
                    </a:cubicBezTo>
                    <a:cubicBezTo>
                      <a:pt x="4116" y="35461"/>
                      <a:pt x="9044" y="35902"/>
                      <a:pt x="9044" y="35902"/>
                    </a:cubicBezTo>
                    <a:cubicBezTo>
                      <a:pt x="7268" y="39093"/>
                      <a:pt x="7224" y="45603"/>
                      <a:pt x="8726" y="45699"/>
                    </a:cubicBezTo>
                    <a:cubicBezTo>
                      <a:pt x="8993" y="45716"/>
                      <a:pt x="9260" y="45724"/>
                      <a:pt x="9526" y="45724"/>
                    </a:cubicBezTo>
                    <a:cubicBezTo>
                      <a:pt x="13221" y="45724"/>
                      <a:pt x="16726" y="44215"/>
                      <a:pt x="16726" y="44215"/>
                    </a:cubicBezTo>
                    <a:cubicBezTo>
                      <a:pt x="16898" y="48226"/>
                      <a:pt x="19702" y="52226"/>
                      <a:pt x="20688" y="52226"/>
                    </a:cubicBezTo>
                    <a:cubicBezTo>
                      <a:pt x="20714" y="52226"/>
                      <a:pt x="20740" y="52223"/>
                      <a:pt x="20764" y="52217"/>
                    </a:cubicBezTo>
                    <a:cubicBezTo>
                      <a:pt x="24220" y="51360"/>
                      <a:pt x="28005" y="47880"/>
                      <a:pt x="28005" y="47880"/>
                    </a:cubicBezTo>
                    <a:cubicBezTo>
                      <a:pt x="29652" y="50276"/>
                      <a:pt x="34128" y="53015"/>
                      <a:pt x="35913" y="53015"/>
                    </a:cubicBezTo>
                    <a:cubicBezTo>
                      <a:pt x="36221" y="53015"/>
                      <a:pt x="36449" y="52933"/>
                      <a:pt x="36569" y="52754"/>
                    </a:cubicBezTo>
                    <a:cubicBezTo>
                      <a:pt x="38444" y="49941"/>
                      <a:pt x="38370" y="45144"/>
                      <a:pt x="38370" y="45143"/>
                    </a:cubicBezTo>
                    <a:lnTo>
                      <a:pt x="38370" y="45143"/>
                    </a:lnTo>
                    <a:cubicBezTo>
                      <a:pt x="39785" y="46033"/>
                      <a:pt x="43750" y="47047"/>
                      <a:pt x="45784" y="47047"/>
                    </a:cubicBezTo>
                    <a:cubicBezTo>
                      <a:pt x="46461" y="47047"/>
                      <a:pt x="46924" y="46935"/>
                      <a:pt x="47009" y="46669"/>
                    </a:cubicBezTo>
                    <a:cubicBezTo>
                      <a:pt x="48133" y="43166"/>
                      <a:pt x="46722" y="37648"/>
                      <a:pt x="46722" y="37648"/>
                    </a:cubicBezTo>
                    <a:lnTo>
                      <a:pt x="46722" y="37648"/>
                    </a:lnTo>
                    <a:cubicBezTo>
                      <a:pt x="47145" y="37687"/>
                      <a:pt x="47575" y="37706"/>
                      <a:pt x="48008" y="37706"/>
                    </a:cubicBezTo>
                    <a:cubicBezTo>
                      <a:pt x="52176" y="37706"/>
                      <a:pt x="56525" y="36007"/>
                      <a:pt x="56285" y="34888"/>
                    </a:cubicBezTo>
                    <a:cubicBezTo>
                      <a:pt x="55341" y="30484"/>
                      <a:pt x="51040" y="27949"/>
                      <a:pt x="51040" y="27949"/>
                    </a:cubicBezTo>
                    <a:cubicBezTo>
                      <a:pt x="55565" y="25201"/>
                      <a:pt x="56845" y="20013"/>
                      <a:pt x="56359" y="19309"/>
                    </a:cubicBezTo>
                    <a:cubicBezTo>
                      <a:pt x="54208" y="16192"/>
                      <a:pt x="48336" y="15495"/>
                      <a:pt x="48336" y="15495"/>
                    </a:cubicBezTo>
                    <a:cubicBezTo>
                      <a:pt x="49299" y="11742"/>
                      <a:pt x="48265" y="6225"/>
                      <a:pt x="47152" y="6125"/>
                    </a:cubicBezTo>
                    <a:cubicBezTo>
                      <a:pt x="46889" y="6101"/>
                      <a:pt x="46625" y="6090"/>
                      <a:pt x="46362" y="6090"/>
                    </a:cubicBezTo>
                    <a:cubicBezTo>
                      <a:pt x="42495" y="6090"/>
                      <a:pt x="38746" y="8476"/>
                      <a:pt x="38746" y="8476"/>
                    </a:cubicBezTo>
                    <a:cubicBezTo>
                      <a:pt x="38806" y="6123"/>
                      <a:pt x="36758" y="1"/>
                      <a:pt x="353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64" name="Google Shape;2664;p5"/>
              <p:cNvSpPr/>
              <p:nvPr/>
            </p:nvSpPr>
            <p:spPr>
              <a:xfrm rot="1271479">
                <a:off x="2043800" y="2229405"/>
                <a:ext cx="217046" cy="214591"/>
              </a:xfrm>
              <a:custGeom>
                <a:avLst/>
                <a:gdLst/>
                <a:ahLst/>
                <a:cxnLst/>
                <a:rect l="l" t="t" r="r" b="b"/>
                <a:pathLst>
                  <a:path w="13639" h="13482" extrusionOk="0">
                    <a:moveTo>
                      <a:pt x="8915" y="1"/>
                    </a:moveTo>
                    <a:cubicBezTo>
                      <a:pt x="6531" y="3083"/>
                      <a:pt x="7142" y="8501"/>
                      <a:pt x="7142" y="8501"/>
                    </a:cubicBezTo>
                    <a:cubicBezTo>
                      <a:pt x="5098" y="6774"/>
                      <a:pt x="2129" y="5905"/>
                      <a:pt x="0" y="5711"/>
                    </a:cubicBezTo>
                    <a:lnTo>
                      <a:pt x="0" y="5711"/>
                    </a:lnTo>
                    <a:cubicBezTo>
                      <a:pt x="2533" y="8718"/>
                      <a:pt x="5814" y="11123"/>
                      <a:pt x="8977" y="13481"/>
                    </a:cubicBezTo>
                    <a:cubicBezTo>
                      <a:pt x="10354" y="12249"/>
                      <a:pt x="11939" y="11246"/>
                      <a:pt x="13639" y="10497"/>
                    </a:cubicBezTo>
                    <a:cubicBezTo>
                      <a:pt x="11208" y="7496"/>
                      <a:pt x="9928" y="3750"/>
                      <a:pt x="8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65" name="Google Shape;2665;p5"/>
              <p:cNvSpPr/>
              <p:nvPr/>
            </p:nvSpPr>
            <p:spPr>
              <a:xfrm rot="1271479">
                <a:off x="1818667" y="2469776"/>
                <a:ext cx="201037" cy="165264"/>
              </a:xfrm>
              <a:custGeom>
                <a:avLst/>
                <a:gdLst/>
                <a:ahLst/>
                <a:cxnLst/>
                <a:rect l="l" t="t" r="r" b="b"/>
                <a:pathLst>
                  <a:path w="12633" h="10383" extrusionOk="0">
                    <a:moveTo>
                      <a:pt x="248" y="1"/>
                    </a:moveTo>
                    <a:lnTo>
                      <a:pt x="248" y="1"/>
                    </a:lnTo>
                    <a:cubicBezTo>
                      <a:pt x="1531" y="3250"/>
                      <a:pt x="5751" y="5125"/>
                      <a:pt x="5751" y="5125"/>
                    </a:cubicBezTo>
                    <a:cubicBezTo>
                      <a:pt x="3542" y="6087"/>
                      <a:pt x="1206" y="8466"/>
                      <a:pt x="0" y="10383"/>
                    </a:cubicBezTo>
                    <a:cubicBezTo>
                      <a:pt x="3854" y="9387"/>
                      <a:pt x="7612" y="8030"/>
                      <a:pt x="11383" y="6719"/>
                    </a:cubicBezTo>
                    <a:cubicBezTo>
                      <a:pt x="11520" y="4747"/>
                      <a:pt x="11961" y="2776"/>
                      <a:pt x="12633" y="954"/>
                    </a:cubicBezTo>
                    <a:lnTo>
                      <a:pt x="12633" y="954"/>
                    </a:lnTo>
                    <a:cubicBezTo>
                      <a:pt x="11706" y="975"/>
                      <a:pt x="10779" y="990"/>
                      <a:pt x="9853" y="990"/>
                    </a:cubicBezTo>
                    <a:cubicBezTo>
                      <a:pt x="6607" y="990"/>
                      <a:pt x="3378" y="803"/>
                      <a:pt x="2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66" name="Google Shape;2666;p5"/>
              <p:cNvSpPr/>
              <p:nvPr/>
            </p:nvSpPr>
            <p:spPr>
              <a:xfrm rot="1271479">
                <a:off x="2403186" y="2365849"/>
                <a:ext cx="194369" cy="207635"/>
              </a:xfrm>
              <a:custGeom>
                <a:avLst/>
                <a:gdLst/>
                <a:ahLst/>
                <a:cxnLst/>
                <a:rect l="l" t="t" r="r" b="b"/>
                <a:pathLst>
                  <a:path w="12214" h="13045" extrusionOk="0">
                    <a:moveTo>
                      <a:pt x="2344" y="0"/>
                    </a:moveTo>
                    <a:cubicBezTo>
                      <a:pt x="1400" y="2919"/>
                      <a:pt x="444" y="5827"/>
                      <a:pt x="49" y="8888"/>
                    </a:cubicBezTo>
                    <a:cubicBezTo>
                      <a:pt x="39" y="8957"/>
                      <a:pt x="23" y="9025"/>
                      <a:pt x="1" y="9091"/>
                    </a:cubicBezTo>
                    <a:cubicBezTo>
                      <a:pt x="2812" y="9644"/>
                      <a:pt x="5549" y="11061"/>
                      <a:pt x="7735" y="13045"/>
                    </a:cubicBezTo>
                    <a:cubicBezTo>
                      <a:pt x="9038" y="10211"/>
                      <a:pt x="10339" y="7377"/>
                      <a:pt x="12214" y="4935"/>
                    </a:cubicBezTo>
                    <a:cubicBezTo>
                      <a:pt x="12178" y="4935"/>
                      <a:pt x="12142" y="4935"/>
                      <a:pt x="12106" y="4935"/>
                    </a:cubicBezTo>
                    <a:cubicBezTo>
                      <a:pt x="8239" y="4935"/>
                      <a:pt x="4490" y="7318"/>
                      <a:pt x="4490" y="7318"/>
                    </a:cubicBezTo>
                    <a:cubicBezTo>
                      <a:pt x="4532" y="5604"/>
                      <a:pt x="3458" y="1891"/>
                      <a:pt x="2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67" name="Google Shape;2667;p5"/>
              <p:cNvSpPr/>
              <p:nvPr/>
            </p:nvSpPr>
            <p:spPr>
              <a:xfrm rot="1271479">
                <a:off x="2152760" y="2903541"/>
                <a:ext cx="184964" cy="227467"/>
              </a:xfrm>
              <a:custGeom>
                <a:avLst/>
                <a:gdLst/>
                <a:ahLst/>
                <a:cxnLst/>
                <a:rect l="l" t="t" r="r" b="b"/>
                <a:pathLst>
                  <a:path w="11623" h="14291" extrusionOk="0">
                    <a:moveTo>
                      <a:pt x="5761" y="0"/>
                    </a:moveTo>
                    <a:cubicBezTo>
                      <a:pt x="4396" y="985"/>
                      <a:pt x="2900" y="1788"/>
                      <a:pt x="1293" y="2363"/>
                    </a:cubicBezTo>
                    <a:cubicBezTo>
                      <a:pt x="870" y="2514"/>
                      <a:pt x="438" y="2648"/>
                      <a:pt x="1" y="2770"/>
                    </a:cubicBezTo>
                    <a:cubicBezTo>
                      <a:pt x="515" y="4345"/>
                      <a:pt x="1069" y="5906"/>
                      <a:pt x="1666" y="7454"/>
                    </a:cubicBezTo>
                    <a:cubicBezTo>
                      <a:pt x="2544" y="9720"/>
                      <a:pt x="3742" y="11962"/>
                      <a:pt x="4558" y="14290"/>
                    </a:cubicBezTo>
                    <a:cubicBezTo>
                      <a:pt x="6397" y="11470"/>
                      <a:pt x="6324" y="6735"/>
                      <a:pt x="6324" y="6735"/>
                    </a:cubicBezTo>
                    <a:lnTo>
                      <a:pt x="6324" y="6735"/>
                    </a:lnTo>
                    <a:cubicBezTo>
                      <a:pt x="7334" y="7372"/>
                      <a:pt x="9643" y="8070"/>
                      <a:pt x="11622" y="8417"/>
                    </a:cubicBezTo>
                    <a:cubicBezTo>
                      <a:pt x="9322" y="5887"/>
                      <a:pt x="7404" y="3005"/>
                      <a:pt x="57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68" name="Google Shape;2668;p5"/>
              <p:cNvSpPr/>
              <p:nvPr/>
            </p:nvSpPr>
            <p:spPr>
              <a:xfrm rot="1271479">
                <a:off x="2431535" y="2719191"/>
                <a:ext cx="194591" cy="211280"/>
              </a:xfrm>
              <a:custGeom>
                <a:avLst/>
                <a:gdLst/>
                <a:ahLst/>
                <a:cxnLst/>
                <a:rect l="l" t="t" r="r" b="b"/>
                <a:pathLst>
                  <a:path w="12228" h="13274" extrusionOk="0">
                    <a:moveTo>
                      <a:pt x="12228" y="1"/>
                    </a:moveTo>
                    <a:lnTo>
                      <a:pt x="12228" y="1"/>
                    </a:lnTo>
                    <a:cubicBezTo>
                      <a:pt x="8942" y="1214"/>
                      <a:pt x="5626" y="2337"/>
                      <a:pt x="2266" y="3318"/>
                    </a:cubicBezTo>
                    <a:cubicBezTo>
                      <a:pt x="2060" y="3479"/>
                      <a:pt x="1797" y="3561"/>
                      <a:pt x="1534" y="3561"/>
                    </a:cubicBezTo>
                    <a:cubicBezTo>
                      <a:pt x="1499" y="3561"/>
                      <a:pt x="1464" y="3560"/>
                      <a:pt x="1429" y="3557"/>
                    </a:cubicBezTo>
                    <a:cubicBezTo>
                      <a:pt x="1381" y="3571"/>
                      <a:pt x="1333" y="3583"/>
                      <a:pt x="1285" y="3597"/>
                    </a:cubicBezTo>
                    <a:cubicBezTo>
                      <a:pt x="1245" y="4586"/>
                      <a:pt x="1175" y="5572"/>
                      <a:pt x="1012" y="6549"/>
                    </a:cubicBezTo>
                    <a:cubicBezTo>
                      <a:pt x="821" y="7686"/>
                      <a:pt x="470" y="8759"/>
                      <a:pt x="1" y="9781"/>
                    </a:cubicBezTo>
                    <a:cubicBezTo>
                      <a:pt x="3986" y="11247"/>
                      <a:pt x="8029" y="12508"/>
                      <a:pt x="12199" y="13273"/>
                    </a:cubicBezTo>
                    <a:cubicBezTo>
                      <a:pt x="11088" y="9124"/>
                      <a:pt x="7054" y="6747"/>
                      <a:pt x="7054" y="6747"/>
                    </a:cubicBezTo>
                    <a:cubicBezTo>
                      <a:pt x="10097" y="4899"/>
                      <a:pt x="11671" y="1949"/>
                      <a:pt x="12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69" name="Google Shape;2669;p5"/>
              <p:cNvSpPr/>
              <p:nvPr/>
            </p:nvSpPr>
            <p:spPr>
              <a:xfrm rot="1271479">
                <a:off x="1803822" y="2773451"/>
                <a:ext cx="226880" cy="197926"/>
              </a:xfrm>
              <a:custGeom>
                <a:avLst/>
                <a:gdLst/>
                <a:ahLst/>
                <a:cxnLst/>
                <a:rect l="l" t="t" r="r" b="b"/>
                <a:pathLst>
                  <a:path w="14257" h="12435" extrusionOk="0">
                    <a:moveTo>
                      <a:pt x="8763" y="1"/>
                    </a:moveTo>
                    <a:cubicBezTo>
                      <a:pt x="5793" y="2292"/>
                      <a:pt x="2871" y="4645"/>
                      <a:pt x="1" y="7062"/>
                    </a:cubicBezTo>
                    <a:cubicBezTo>
                      <a:pt x="142" y="7267"/>
                      <a:pt x="309" y="7387"/>
                      <a:pt x="504" y="7400"/>
                    </a:cubicBezTo>
                    <a:cubicBezTo>
                      <a:pt x="772" y="7417"/>
                      <a:pt x="1040" y="7425"/>
                      <a:pt x="1308" y="7425"/>
                    </a:cubicBezTo>
                    <a:cubicBezTo>
                      <a:pt x="5000" y="7425"/>
                      <a:pt x="8504" y="5917"/>
                      <a:pt x="8504" y="5917"/>
                    </a:cubicBezTo>
                    <a:cubicBezTo>
                      <a:pt x="8611" y="8416"/>
                      <a:pt x="9740" y="10909"/>
                      <a:pt x="10814" y="12435"/>
                    </a:cubicBezTo>
                    <a:cubicBezTo>
                      <a:pt x="11902" y="9272"/>
                      <a:pt x="13051" y="6131"/>
                      <a:pt x="14257" y="3011"/>
                    </a:cubicBezTo>
                    <a:cubicBezTo>
                      <a:pt x="12207" y="2454"/>
                      <a:pt x="10307" y="1474"/>
                      <a:pt x="8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70" name="Google Shape;2670;p5"/>
              <p:cNvSpPr/>
              <p:nvPr/>
            </p:nvSpPr>
            <p:spPr>
              <a:xfrm rot="1271479">
                <a:off x="1846296" y="2382750"/>
                <a:ext cx="740221" cy="616284"/>
              </a:xfrm>
              <a:custGeom>
                <a:avLst/>
                <a:gdLst/>
                <a:ahLst/>
                <a:cxnLst/>
                <a:rect l="l" t="t" r="r" b="b"/>
                <a:pathLst>
                  <a:path w="46515" h="38719" extrusionOk="0">
                    <a:moveTo>
                      <a:pt x="24350" y="1"/>
                    </a:moveTo>
                    <a:cubicBezTo>
                      <a:pt x="19289" y="1"/>
                      <a:pt x="14009" y="2098"/>
                      <a:pt x="9261" y="6881"/>
                    </a:cubicBezTo>
                    <a:cubicBezTo>
                      <a:pt x="0" y="16215"/>
                      <a:pt x="4277" y="29356"/>
                      <a:pt x="12174" y="34990"/>
                    </a:cubicBezTo>
                    <a:cubicBezTo>
                      <a:pt x="15757" y="37546"/>
                      <a:pt x="19622" y="38719"/>
                      <a:pt x="23394" y="38719"/>
                    </a:cubicBezTo>
                    <a:cubicBezTo>
                      <a:pt x="28681" y="38719"/>
                      <a:pt x="33785" y="36414"/>
                      <a:pt x="37670" y="32383"/>
                    </a:cubicBezTo>
                    <a:cubicBezTo>
                      <a:pt x="43969" y="25850"/>
                      <a:pt x="46515" y="14053"/>
                      <a:pt x="38766" y="6309"/>
                    </a:cubicBezTo>
                    <a:cubicBezTo>
                      <a:pt x="34788" y="2334"/>
                      <a:pt x="29690" y="1"/>
                      <a:pt x="24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71" name="Google Shape;2671;p5"/>
              <p:cNvSpPr/>
              <p:nvPr/>
            </p:nvSpPr>
            <p:spPr>
              <a:xfrm rot="1271479">
                <a:off x="1909215" y="2386231"/>
                <a:ext cx="631770" cy="616029"/>
              </a:xfrm>
              <a:custGeom>
                <a:avLst/>
                <a:gdLst/>
                <a:ahLst/>
                <a:cxnLst/>
                <a:rect l="l" t="t" r="r" b="b"/>
                <a:pathLst>
                  <a:path w="39700" h="38703" extrusionOk="0">
                    <a:moveTo>
                      <a:pt x="20355" y="0"/>
                    </a:moveTo>
                    <a:cubicBezTo>
                      <a:pt x="19641" y="0"/>
                      <a:pt x="18927" y="42"/>
                      <a:pt x="18216" y="124"/>
                    </a:cubicBezTo>
                    <a:cubicBezTo>
                      <a:pt x="18772" y="2543"/>
                      <a:pt x="19121" y="5005"/>
                      <a:pt x="19485" y="7467"/>
                    </a:cubicBezTo>
                    <a:cubicBezTo>
                      <a:pt x="19592" y="8182"/>
                      <a:pt x="19069" y="8546"/>
                      <a:pt x="18505" y="8546"/>
                    </a:cubicBezTo>
                    <a:cubicBezTo>
                      <a:pt x="17966" y="8546"/>
                      <a:pt x="17388" y="8213"/>
                      <a:pt x="17288" y="7537"/>
                    </a:cubicBezTo>
                    <a:cubicBezTo>
                      <a:pt x="16936" y="5173"/>
                      <a:pt x="16593" y="2820"/>
                      <a:pt x="16050" y="510"/>
                    </a:cubicBezTo>
                    <a:cubicBezTo>
                      <a:pt x="14899" y="787"/>
                      <a:pt x="13774" y="1167"/>
                      <a:pt x="12692" y="1646"/>
                    </a:cubicBezTo>
                    <a:cubicBezTo>
                      <a:pt x="14261" y="4362"/>
                      <a:pt x="15689" y="7156"/>
                      <a:pt x="17065" y="9979"/>
                    </a:cubicBezTo>
                    <a:cubicBezTo>
                      <a:pt x="17494" y="10858"/>
                      <a:pt x="16724" y="11696"/>
                      <a:pt x="16007" y="11696"/>
                    </a:cubicBezTo>
                    <a:cubicBezTo>
                      <a:pt x="15694" y="11696"/>
                      <a:pt x="15391" y="11536"/>
                      <a:pt x="15202" y="11150"/>
                    </a:cubicBezTo>
                    <a:cubicBezTo>
                      <a:pt x="13796" y="8264"/>
                      <a:pt x="12336" y="5409"/>
                      <a:pt x="10727" y="2638"/>
                    </a:cubicBezTo>
                    <a:cubicBezTo>
                      <a:pt x="10018" y="3043"/>
                      <a:pt x="9332" y="3484"/>
                      <a:pt x="8669" y="3960"/>
                    </a:cubicBezTo>
                    <a:cubicBezTo>
                      <a:pt x="10418" y="6440"/>
                      <a:pt x="12214" y="8883"/>
                      <a:pt x="14117" y="11248"/>
                    </a:cubicBezTo>
                    <a:cubicBezTo>
                      <a:pt x="14753" y="12039"/>
                      <a:pt x="13971" y="12856"/>
                      <a:pt x="13155" y="12856"/>
                    </a:cubicBezTo>
                    <a:cubicBezTo>
                      <a:pt x="12831" y="12856"/>
                      <a:pt x="12501" y="12728"/>
                      <a:pt x="12253" y="12419"/>
                    </a:cubicBezTo>
                    <a:cubicBezTo>
                      <a:pt x="10400" y="10114"/>
                      <a:pt x="8647" y="7736"/>
                      <a:pt x="6940" y="5324"/>
                    </a:cubicBezTo>
                    <a:cubicBezTo>
                      <a:pt x="6378" y="5806"/>
                      <a:pt x="5819" y="6319"/>
                      <a:pt x="5269" y="6873"/>
                    </a:cubicBezTo>
                    <a:cubicBezTo>
                      <a:pt x="4733" y="7414"/>
                      <a:pt x="4228" y="7986"/>
                      <a:pt x="3756" y="8584"/>
                    </a:cubicBezTo>
                    <a:cubicBezTo>
                      <a:pt x="5645" y="9775"/>
                      <a:pt x="7551" y="10937"/>
                      <a:pt x="9476" y="12069"/>
                    </a:cubicBezTo>
                    <a:cubicBezTo>
                      <a:pt x="10507" y="12677"/>
                      <a:pt x="9914" y="14161"/>
                      <a:pt x="8966" y="14161"/>
                    </a:cubicBezTo>
                    <a:cubicBezTo>
                      <a:pt x="8795" y="14161"/>
                      <a:pt x="8613" y="14113"/>
                      <a:pt x="8426" y="14003"/>
                    </a:cubicBezTo>
                    <a:cubicBezTo>
                      <a:pt x="6433" y="12829"/>
                      <a:pt x="4457" y="11624"/>
                      <a:pt x="2501" y="10389"/>
                    </a:cubicBezTo>
                    <a:cubicBezTo>
                      <a:pt x="1824" y="11499"/>
                      <a:pt x="1277" y="12682"/>
                      <a:pt x="869" y="13915"/>
                    </a:cubicBezTo>
                    <a:cubicBezTo>
                      <a:pt x="2705" y="14530"/>
                      <a:pt x="4581" y="15032"/>
                      <a:pt x="6440" y="15580"/>
                    </a:cubicBezTo>
                    <a:cubicBezTo>
                      <a:pt x="7678" y="15945"/>
                      <a:pt x="7358" y="17768"/>
                      <a:pt x="6251" y="17768"/>
                    </a:cubicBezTo>
                    <a:cubicBezTo>
                      <a:pt x="6148" y="17768"/>
                      <a:pt x="6038" y="17753"/>
                      <a:pt x="5922" y="17718"/>
                    </a:cubicBezTo>
                    <a:cubicBezTo>
                      <a:pt x="4051" y="17167"/>
                      <a:pt x="2171" y="16650"/>
                      <a:pt x="323" y="16036"/>
                    </a:cubicBezTo>
                    <a:cubicBezTo>
                      <a:pt x="97" y="17244"/>
                      <a:pt x="1" y="18472"/>
                      <a:pt x="38" y="19700"/>
                    </a:cubicBezTo>
                    <a:cubicBezTo>
                      <a:pt x="860" y="19779"/>
                      <a:pt x="1686" y="19805"/>
                      <a:pt x="2515" y="19805"/>
                    </a:cubicBezTo>
                    <a:cubicBezTo>
                      <a:pt x="3198" y="19805"/>
                      <a:pt x="3883" y="19787"/>
                      <a:pt x="4571" y="19765"/>
                    </a:cubicBezTo>
                    <a:cubicBezTo>
                      <a:pt x="4585" y="19765"/>
                      <a:pt x="4599" y="19765"/>
                      <a:pt x="4613" y="19765"/>
                    </a:cubicBezTo>
                    <a:cubicBezTo>
                      <a:pt x="5989" y="19765"/>
                      <a:pt x="6043" y="21921"/>
                      <a:pt x="4641" y="21965"/>
                    </a:cubicBezTo>
                    <a:cubicBezTo>
                      <a:pt x="3953" y="21986"/>
                      <a:pt x="3266" y="22002"/>
                      <a:pt x="2581" y="22002"/>
                    </a:cubicBezTo>
                    <a:cubicBezTo>
                      <a:pt x="1797" y="22002"/>
                      <a:pt x="1016" y="21981"/>
                      <a:pt x="238" y="21921"/>
                    </a:cubicBezTo>
                    <a:lnTo>
                      <a:pt x="238" y="21921"/>
                    </a:lnTo>
                    <a:cubicBezTo>
                      <a:pt x="433" y="23190"/>
                      <a:pt x="754" y="24434"/>
                      <a:pt x="1196" y="25639"/>
                    </a:cubicBezTo>
                    <a:cubicBezTo>
                      <a:pt x="2801" y="25164"/>
                      <a:pt x="4371" y="24224"/>
                      <a:pt x="5791" y="23611"/>
                    </a:cubicBezTo>
                    <a:cubicBezTo>
                      <a:pt x="5941" y="23546"/>
                      <a:pt x="6083" y="23517"/>
                      <a:pt x="6214" y="23517"/>
                    </a:cubicBezTo>
                    <a:cubicBezTo>
                      <a:pt x="7215" y="23517"/>
                      <a:pt x="7579" y="25223"/>
                      <a:pt x="6442" y="25713"/>
                    </a:cubicBezTo>
                    <a:cubicBezTo>
                      <a:pt x="4988" y="26340"/>
                      <a:pt x="3535" y="27109"/>
                      <a:pt x="2029" y="27605"/>
                    </a:cubicBezTo>
                    <a:cubicBezTo>
                      <a:pt x="2620" y="28812"/>
                      <a:pt x="3329" y="29958"/>
                      <a:pt x="4146" y="31025"/>
                    </a:cubicBezTo>
                    <a:cubicBezTo>
                      <a:pt x="5524" y="29617"/>
                      <a:pt x="6984" y="28292"/>
                      <a:pt x="8519" y="27056"/>
                    </a:cubicBezTo>
                    <a:cubicBezTo>
                      <a:pt x="8722" y="26892"/>
                      <a:pt x="8927" y="26822"/>
                      <a:pt x="9119" y="26822"/>
                    </a:cubicBezTo>
                    <a:cubicBezTo>
                      <a:pt x="9972" y="26822"/>
                      <a:pt x="10578" y="28203"/>
                      <a:pt x="9690" y="28919"/>
                    </a:cubicBezTo>
                    <a:cubicBezTo>
                      <a:pt x="8235" y="30092"/>
                      <a:pt x="6869" y="31365"/>
                      <a:pt x="5574" y="32710"/>
                    </a:cubicBezTo>
                    <a:cubicBezTo>
                      <a:pt x="6383" y="33558"/>
                      <a:pt x="7256" y="34322"/>
                      <a:pt x="8181" y="34982"/>
                    </a:cubicBezTo>
                    <a:cubicBezTo>
                      <a:pt x="8481" y="35196"/>
                      <a:pt x="8783" y="35397"/>
                      <a:pt x="9086" y="35592"/>
                    </a:cubicBezTo>
                    <a:lnTo>
                      <a:pt x="10909" y="30734"/>
                    </a:lnTo>
                    <a:cubicBezTo>
                      <a:pt x="11108" y="30202"/>
                      <a:pt x="11581" y="29969"/>
                      <a:pt x="12038" y="29969"/>
                    </a:cubicBezTo>
                    <a:cubicBezTo>
                      <a:pt x="12706" y="29969"/>
                      <a:pt x="13342" y="30466"/>
                      <a:pt x="13047" y="31251"/>
                    </a:cubicBezTo>
                    <a:lnTo>
                      <a:pt x="11010" y="36684"/>
                    </a:lnTo>
                    <a:cubicBezTo>
                      <a:pt x="12215" y="37291"/>
                      <a:pt x="13482" y="37770"/>
                      <a:pt x="14787" y="38111"/>
                    </a:cubicBezTo>
                    <a:cubicBezTo>
                      <a:pt x="15007" y="36170"/>
                      <a:pt x="15156" y="34223"/>
                      <a:pt x="15298" y="32276"/>
                    </a:cubicBezTo>
                    <a:cubicBezTo>
                      <a:pt x="15351" y="31557"/>
                      <a:pt x="15956" y="31186"/>
                      <a:pt x="16519" y="31186"/>
                    </a:cubicBezTo>
                    <a:cubicBezTo>
                      <a:pt x="17052" y="31186"/>
                      <a:pt x="17547" y="31520"/>
                      <a:pt x="17496" y="32206"/>
                    </a:cubicBezTo>
                    <a:cubicBezTo>
                      <a:pt x="17342" y="34319"/>
                      <a:pt x="17172" y="36431"/>
                      <a:pt x="16935" y="38537"/>
                    </a:cubicBezTo>
                    <a:cubicBezTo>
                      <a:pt x="17749" y="38647"/>
                      <a:pt x="18569" y="38703"/>
                      <a:pt x="19389" y="38703"/>
                    </a:cubicBezTo>
                    <a:cubicBezTo>
                      <a:pt x="20042" y="38703"/>
                      <a:pt x="20695" y="38667"/>
                      <a:pt x="21346" y="38597"/>
                    </a:cubicBezTo>
                    <a:cubicBezTo>
                      <a:pt x="20845" y="36495"/>
                      <a:pt x="20248" y="34418"/>
                      <a:pt x="19717" y="32320"/>
                    </a:cubicBezTo>
                    <a:cubicBezTo>
                      <a:pt x="19505" y="31480"/>
                      <a:pt x="20211" y="30909"/>
                      <a:pt x="20870" y="30909"/>
                    </a:cubicBezTo>
                    <a:cubicBezTo>
                      <a:pt x="21287" y="30909"/>
                      <a:pt x="21685" y="31137"/>
                      <a:pt x="21819" y="31668"/>
                    </a:cubicBezTo>
                    <a:cubicBezTo>
                      <a:pt x="22372" y="33862"/>
                      <a:pt x="23002" y="36033"/>
                      <a:pt x="23516" y="38233"/>
                    </a:cubicBezTo>
                    <a:cubicBezTo>
                      <a:pt x="25233" y="37841"/>
                      <a:pt x="26898" y="37204"/>
                      <a:pt x="28473" y="36352"/>
                    </a:cubicBezTo>
                    <a:cubicBezTo>
                      <a:pt x="27108" y="34366"/>
                      <a:pt x="25825" y="32323"/>
                      <a:pt x="24360" y="30406"/>
                    </a:cubicBezTo>
                    <a:cubicBezTo>
                      <a:pt x="23746" y="29602"/>
                      <a:pt x="24521" y="28783"/>
                      <a:pt x="25326" y="28783"/>
                    </a:cubicBezTo>
                    <a:cubicBezTo>
                      <a:pt x="25651" y="28783"/>
                      <a:pt x="25980" y="28916"/>
                      <a:pt x="26225" y="29236"/>
                    </a:cubicBezTo>
                    <a:cubicBezTo>
                      <a:pt x="27694" y="31160"/>
                      <a:pt x="28979" y="33209"/>
                      <a:pt x="30350" y="35201"/>
                    </a:cubicBezTo>
                    <a:cubicBezTo>
                      <a:pt x="31550" y="34374"/>
                      <a:pt x="32666" y="33427"/>
                      <a:pt x="33678" y="32376"/>
                    </a:cubicBezTo>
                    <a:cubicBezTo>
                      <a:pt x="33811" y="32238"/>
                      <a:pt x="33940" y="32094"/>
                      <a:pt x="34071" y="31951"/>
                    </a:cubicBezTo>
                    <a:cubicBezTo>
                      <a:pt x="31705" y="30379"/>
                      <a:pt x="29396" y="28723"/>
                      <a:pt x="27002" y="27192"/>
                    </a:cubicBezTo>
                    <a:cubicBezTo>
                      <a:pt x="26006" y="26554"/>
                      <a:pt x="26581" y="25083"/>
                      <a:pt x="27499" y="25083"/>
                    </a:cubicBezTo>
                    <a:cubicBezTo>
                      <a:pt x="27674" y="25083"/>
                      <a:pt x="27861" y="25136"/>
                      <a:pt x="28052" y="25259"/>
                    </a:cubicBezTo>
                    <a:cubicBezTo>
                      <a:pt x="30561" y="26863"/>
                      <a:pt x="32977" y="28604"/>
                      <a:pt x="35463" y="30240"/>
                    </a:cubicBezTo>
                    <a:cubicBezTo>
                      <a:pt x="36640" y="28621"/>
                      <a:pt x="37590" y="26847"/>
                      <a:pt x="38285" y="24971"/>
                    </a:cubicBezTo>
                    <a:cubicBezTo>
                      <a:pt x="35152" y="24492"/>
                      <a:pt x="32025" y="23990"/>
                      <a:pt x="28955" y="23183"/>
                    </a:cubicBezTo>
                    <a:cubicBezTo>
                      <a:pt x="27691" y="22850"/>
                      <a:pt x="28031" y="21002"/>
                      <a:pt x="29169" y="21002"/>
                    </a:cubicBezTo>
                    <a:cubicBezTo>
                      <a:pt x="29264" y="21002"/>
                      <a:pt x="29365" y="21015"/>
                      <a:pt x="29471" y="21043"/>
                    </a:cubicBezTo>
                    <a:cubicBezTo>
                      <a:pt x="32589" y="21863"/>
                      <a:pt x="35766" y="22369"/>
                      <a:pt x="38948" y="22854"/>
                    </a:cubicBezTo>
                    <a:cubicBezTo>
                      <a:pt x="39489" y="20746"/>
                      <a:pt x="39700" y="18555"/>
                      <a:pt x="39504" y="16392"/>
                    </a:cubicBezTo>
                    <a:lnTo>
                      <a:pt x="39504" y="16392"/>
                    </a:lnTo>
                    <a:cubicBezTo>
                      <a:pt x="37122" y="16873"/>
                      <a:pt x="34742" y="17356"/>
                      <a:pt x="32360" y="17839"/>
                    </a:cubicBezTo>
                    <a:cubicBezTo>
                      <a:pt x="32273" y="17857"/>
                      <a:pt x="32190" y="17865"/>
                      <a:pt x="32109" y="17865"/>
                    </a:cubicBezTo>
                    <a:cubicBezTo>
                      <a:pt x="30907" y="17865"/>
                      <a:pt x="30411" y="16004"/>
                      <a:pt x="31708" y="15739"/>
                    </a:cubicBezTo>
                    <a:cubicBezTo>
                      <a:pt x="34194" y="15231"/>
                      <a:pt x="36680" y="14726"/>
                      <a:pt x="39168" y="14225"/>
                    </a:cubicBezTo>
                    <a:cubicBezTo>
                      <a:pt x="38812" y="12627"/>
                      <a:pt x="38211" y="11093"/>
                      <a:pt x="37387" y="9677"/>
                    </a:cubicBezTo>
                    <a:cubicBezTo>
                      <a:pt x="35750" y="10529"/>
                      <a:pt x="34102" y="11361"/>
                      <a:pt x="32444" y="12172"/>
                    </a:cubicBezTo>
                    <a:cubicBezTo>
                      <a:pt x="32267" y="12258"/>
                      <a:pt x="32093" y="12296"/>
                      <a:pt x="31926" y="12296"/>
                    </a:cubicBezTo>
                    <a:cubicBezTo>
                      <a:pt x="30900" y="12296"/>
                      <a:pt x="30182" y="10846"/>
                      <a:pt x="31273" y="10308"/>
                    </a:cubicBezTo>
                    <a:cubicBezTo>
                      <a:pt x="32906" y="9506"/>
                      <a:pt x="34533" y="8691"/>
                      <a:pt x="36146" y="7851"/>
                    </a:cubicBezTo>
                    <a:cubicBezTo>
                      <a:pt x="35720" y="7308"/>
                      <a:pt x="35262" y="6791"/>
                      <a:pt x="34775" y="6302"/>
                    </a:cubicBezTo>
                    <a:cubicBezTo>
                      <a:pt x="34008" y="5537"/>
                      <a:pt x="33190" y="4826"/>
                      <a:pt x="32326" y="4174"/>
                    </a:cubicBezTo>
                    <a:cubicBezTo>
                      <a:pt x="32319" y="4184"/>
                      <a:pt x="32313" y="4196"/>
                      <a:pt x="32305" y="4206"/>
                    </a:cubicBezTo>
                    <a:cubicBezTo>
                      <a:pt x="30841" y="6110"/>
                      <a:pt x="29418" y="8045"/>
                      <a:pt x="27894" y="9901"/>
                    </a:cubicBezTo>
                    <a:cubicBezTo>
                      <a:pt x="27673" y="10170"/>
                      <a:pt x="27410" y="10282"/>
                      <a:pt x="27152" y="10282"/>
                    </a:cubicBezTo>
                    <a:cubicBezTo>
                      <a:pt x="26359" y="10282"/>
                      <a:pt x="25614" y="9219"/>
                      <a:pt x="26289" y="8396"/>
                    </a:cubicBezTo>
                    <a:cubicBezTo>
                      <a:pt x="27750" y="6618"/>
                      <a:pt x="29117" y="4770"/>
                      <a:pt x="30516" y="2944"/>
                    </a:cubicBezTo>
                    <a:cubicBezTo>
                      <a:pt x="28682" y="1823"/>
                      <a:pt x="26717" y="1000"/>
                      <a:pt x="24677" y="513"/>
                    </a:cubicBezTo>
                    <a:cubicBezTo>
                      <a:pt x="24545" y="2678"/>
                      <a:pt x="24300" y="4832"/>
                      <a:pt x="23917" y="6977"/>
                    </a:cubicBezTo>
                    <a:cubicBezTo>
                      <a:pt x="23815" y="7549"/>
                      <a:pt x="23396" y="7799"/>
                      <a:pt x="22954" y="7799"/>
                    </a:cubicBezTo>
                    <a:cubicBezTo>
                      <a:pt x="22317" y="7799"/>
                      <a:pt x="21631" y="7281"/>
                      <a:pt x="21778" y="6460"/>
                    </a:cubicBezTo>
                    <a:cubicBezTo>
                      <a:pt x="22154" y="4354"/>
                      <a:pt x="22382" y="2247"/>
                      <a:pt x="22501" y="126"/>
                    </a:cubicBezTo>
                    <a:cubicBezTo>
                      <a:pt x="21788" y="42"/>
                      <a:pt x="21072" y="0"/>
                      <a:pt x="20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72" name="Google Shape;2672;p5"/>
              <p:cNvSpPr/>
              <p:nvPr/>
            </p:nvSpPr>
            <p:spPr>
              <a:xfrm rot="1271479">
                <a:off x="1916348" y="2440404"/>
                <a:ext cx="603173" cy="502160"/>
              </a:xfrm>
              <a:custGeom>
                <a:avLst/>
                <a:gdLst/>
                <a:ahLst/>
                <a:cxnLst/>
                <a:rect l="l" t="t" r="r" b="b"/>
                <a:pathLst>
                  <a:path w="37903" h="31549" extrusionOk="0">
                    <a:moveTo>
                      <a:pt x="19841" y="1"/>
                    </a:moveTo>
                    <a:cubicBezTo>
                      <a:pt x="15717" y="1"/>
                      <a:pt x="11416" y="1710"/>
                      <a:pt x="7548" y="5608"/>
                    </a:cubicBezTo>
                    <a:cubicBezTo>
                      <a:pt x="1" y="13212"/>
                      <a:pt x="3485" y="23920"/>
                      <a:pt x="9920" y="28510"/>
                    </a:cubicBezTo>
                    <a:cubicBezTo>
                      <a:pt x="12840" y="30593"/>
                      <a:pt x="15990" y="31549"/>
                      <a:pt x="19063" y="31549"/>
                    </a:cubicBezTo>
                    <a:cubicBezTo>
                      <a:pt x="23372" y="31549"/>
                      <a:pt x="27530" y="29670"/>
                      <a:pt x="30695" y="26387"/>
                    </a:cubicBezTo>
                    <a:cubicBezTo>
                      <a:pt x="35828" y="21063"/>
                      <a:pt x="37902" y="11450"/>
                      <a:pt x="31587" y="5142"/>
                    </a:cubicBezTo>
                    <a:cubicBezTo>
                      <a:pt x="28346" y="1903"/>
                      <a:pt x="24192" y="1"/>
                      <a:pt x="198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73" name="Google Shape;2673;p5"/>
              <p:cNvSpPr/>
              <p:nvPr/>
            </p:nvSpPr>
            <p:spPr>
              <a:xfrm rot="1271479">
                <a:off x="2192259" y="2260208"/>
                <a:ext cx="22995" cy="89039"/>
              </a:xfrm>
              <a:custGeom>
                <a:avLst/>
                <a:gdLst/>
                <a:ahLst/>
                <a:cxnLst/>
                <a:rect l="l" t="t" r="r" b="b"/>
                <a:pathLst>
                  <a:path w="1445" h="5594" extrusionOk="0">
                    <a:moveTo>
                      <a:pt x="274" y="1"/>
                    </a:moveTo>
                    <a:cubicBezTo>
                      <a:pt x="137" y="1"/>
                      <a:pt x="0" y="89"/>
                      <a:pt x="1" y="266"/>
                    </a:cubicBezTo>
                    <a:lnTo>
                      <a:pt x="1" y="268"/>
                    </a:lnTo>
                    <a:cubicBezTo>
                      <a:pt x="15" y="2013"/>
                      <a:pt x="301" y="3746"/>
                      <a:pt x="847" y="5403"/>
                    </a:cubicBezTo>
                    <a:cubicBezTo>
                      <a:pt x="891" y="5536"/>
                      <a:pt x="1001" y="5594"/>
                      <a:pt x="1111" y="5594"/>
                    </a:cubicBezTo>
                    <a:cubicBezTo>
                      <a:pt x="1278" y="5594"/>
                      <a:pt x="1444" y="5461"/>
                      <a:pt x="1378" y="5258"/>
                    </a:cubicBezTo>
                    <a:cubicBezTo>
                      <a:pt x="845" y="3647"/>
                      <a:pt x="567" y="1964"/>
                      <a:pt x="552" y="266"/>
                    </a:cubicBezTo>
                    <a:cubicBezTo>
                      <a:pt x="550" y="89"/>
                      <a:pt x="411" y="1"/>
                      <a:pt x="27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74" name="Google Shape;2674;p5"/>
              <p:cNvSpPr/>
              <p:nvPr/>
            </p:nvSpPr>
            <p:spPr>
              <a:xfrm rot="1271479">
                <a:off x="2233777" y="2265017"/>
                <a:ext cx="29106" cy="19084"/>
              </a:xfrm>
              <a:custGeom>
                <a:avLst/>
                <a:gdLst/>
                <a:ahLst/>
                <a:cxnLst/>
                <a:rect l="l" t="t" r="r" b="b"/>
                <a:pathLst>
                  <a:path w="1829" h="1199" extrusionOk="0">
                    <a:moveTo>
                      <a:pt x="440" y="0"/>
                    </a:moveTo>
                    <a:cubicBezTo>
                      <a:pt x="177" y="0"/>
                      <a:pt x="0" y="377"/>
                      <a:pt x="281" y="501"/>
                    </a:cubicBezTo>
                    <a:cubicBezTo>
                      <a:pt x="633" y="654"/>
                      <a:pt x="955" y="864"/>
                      <a:pt x="1236" y="1123"/>
                    </a:cubicBezTo>
                    <a:cubicBezTo>
                      <a:pt x="1294" y="1176"/>
                      <a:pt x="1358" y="1198"/>
                      <a:pt x="1420" y="1198"/>
                    </a:cubicBezTo>
                    <a:cubicBezTo>
                      <a:pt x="1637" y="1198"/>
                      <a:pt x="1829" y="923"/>
                      <a:pt x="1626" y="735"/>
                    </a:cubicBezTo>
                    <a:cubicBezTo>
                      <a:pt x="1312" y="441"/>
                      <a:pt x="952" y="201"/>
                      <a:pt x="560" y="27"/>
                    </a:cubicBezTo>
                    <a:cubicBezTo>
                      <a:pt x="519" y="8"/>
                      <a:pt x="478" y="0"/>
                      <a:pt x="4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75" name="Google Shape;2675;p5"/>
              <p:cNvSpPr/>
              <p:nvPr/>
            </p:nvSpPr>
            <p:spPr>
              <a:xfrm rot="1271479">
                <a:off x="2250767" y="2296258"/>
                <a:ext cx="46754" cy="46748"/>
              </a:xfrm>
              <a:custGeom>
                <a:avLst/>
                <a:gdLst/>
                <a:ahLst/>
                <a:cxnLst/>
                <a:rect l="l" t="t" r="r" b="b"/>
                <a:pathLst>
                  <a:path w="2938" h="2937" extrusionOk="0">
                    <a:moveTo>
                      <a:pt x="362" y="0"/>
                    </a:moveTo>
                    <a:cubicBezTo>
                      <a:pt x="146" y="0"/>
                      <a:pt x="0" y="355"/>
                      <a:pt x="230" y="529"/>
                    </a:cubicBezTo>
                    <a:cubicBezTo>
                      <a:pt x="1057" y="1162"/>
                      <a:pt x="1766" y="1933"/>
                      <a:pt x="2329" y="2809"/>
                    </a:cubicBezTo>
                    <a:cubicBezTo>
                      <a:pt x="2387" y="2899"/>
                      <a:pt x="2471" y="2936"/>
                      <a:pt x="2554" y="2936"/>
                    </a:cubicBezTo>
                    <a:cubicBezTo>
                      <a:pt x="2747" y="2936"/>
                      <a:pt x="2937" y="2739"/>
                      <a:pt x="2804" y="2531"/>
                    </a:cubicBezTo>
                    <a:cubicBezTo>
                      <a:pt x="2189" y="1577"/>
                      <a:pt x="1411" y="739"/>
                      <a:pt x="507" y="54"/>
                    </a:cubicBezTo>
                    <a:cubicBezTo>
                      <a:pt x="457" y="17"/>
                      <a:pt x="408" y="0"/>
                      <a:pt x="36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76" name="Google Shape;2676;p5"/>
              <p:cNvSpPr/>
              <p:nvPr/>
            </p:nvSpPr>
            <p:spPr>
              <a:xfrm rot="1271479">
                <a:off x="2357906" y="2330914"/>
                <a:ext cx="62047" cy="49215"/>
              </a:xfrm>
              <a:custGeom>
                <a:avLst/>
                <a:gdLst/>
                <a:ahLst/>
                <a:cxnLst/>
                <a:rect l="l" t="t" r="r" b="b"/>
                <a:pathLst>
                  <a:path w="3899" h="3092" extrusionOk="0">
                    <a:moveTo>
                      <a:pt x="3507" y="0"/>
                    </a:moveTo>
                    <a:cubicBezTo>
                      <a:pt x="3463" y="0"/>
                      <a:pt x="3415" y="13"/>
                      <a:pt x="3368" y="42"/>
                    </a:cubicBezTo>
                    <a:cubicBezTo>
                      <a:pt x="2197" y="754"/>
                      <a:pt x="1127" y="1622"/>
                      <a:pt x="187" y="2619"/>
                    </a:cubicBezTo>
                    <a:cubicBezTo>
                      <a:pt x="1" y="2816"/>
                      <a:pt x="187" y="3092"/>
                      <a:pt x="394" y="3092"/>
                    </a:cubicBezTo>
                    <a:cubicBezTo>
                      <a:pt x="456" y="3092"/>
                      <a:pt x="520" y="3067"/>
                      <a:pt x="577" y="3007"/>
                    </a:cubicBezTo>
                    <a:cubicBezTo>
                      <a:pt x="1482" y="2044"/>
                      <a:pt x="2516" y="1206"/>
                      <a:pt x="3645" y="517"/>
                    </a:cubicBezTo>
                    <a:cubicBezTo>
                      <a:pt x="3899" y="362"/>
                      <a:pt x="3743" y="0"/>
                      <a:pt x="350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77" name="Google Shape;2677;p5"/>
              <p:cNvSpPr/>
              <p:nvPr/>
            </p:nvSpPr>
            <p:spPr>
              <a:xfrm rot="1271479">
                <a:off x="2429287" y="2335305"/>
                <a:ext cx="26608" cy="14612"/>
              </a:xfrm>
              <a:custGeom>
                <a:avLst/>
                <a:gdLst/>
                <a:ahLst/>
                <a:cxnLst/>
                <a:rect l="l" t="t" r="r" b="b"/>
                <a:pathLst>
                  <a:path w="1672" h="918" extrusionOk="0">
                    <a:moveTo>
                      <a:pt x="1321" y="1"/>
                    </a:moveTo>
                    <a:cubicBezTo>
                      <a:pt x="1292" y="1"/>
                      <a:pt x="1260" y="6"/>
                      <a:pt x="1227" y="18"/>
                    </a:cubicBezTo>
                    <a:cubicBezTo>
                      <a:pt x="904" y="135"/>
                      <a:pt x="588" y="266"/>
                      <a:pt x="277" y="413"/>
                    </a:cubicBezTo>
                    <a:cubicBezTo>
                      <a:pt x="1" y="544"/>
                      <a:pt x="172" y="917"/>
                      <a:pt x="430" y="917"/>
                    </a:cubicBezTo>
                    <a:cubicBezTo>
                      <a:pt x="470" y="917"/>
                      <a:pt x="512" y="908"/>
                      <a:pt x="555" y="888"/>
                    </a:cubicBezTo>
                    <a:lnTo>
                      <a:pt x="555" y="889"/>
                    </a:lnTo>
                    <a:cubicBezTo>
                      <a:pt x="822" y="762"/>
                      <a:pt x="1095" y="649"/>
                      <a:pt x="1374" y="549"/>
                    </a:cubicBezTo>
                    <a:cubicBezTo>
                      <a:pt x="1671" y="442"/>
                      <a:pt x="1585" y="1"/>
                      <a:pt x="1321"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78" name="Google Shape;2678;p5"/>
              <p:cNvSpPr/>
              <p:nvPr/>
            </p:nvSpPr>
            <p:spPr>
              <a:xfrm rot="1271479">
                <a:off x="2012045" y="2298725"/>
                <a:ext cx="11617" cy="26549"/>
              </a:xfrm>
              <a:custGeom>
                <a:avLst/>
                <a:gdLst/>
                <a:ahLst/>
                <a:cxnLst/>
                <a:rect l="l" t="t" r="r" b="b"/>
                <a:pathLst>
                  <a:path w="730" h="1668" extrusionOk="0">
                    <a:moveTo>
                      <a:pt x="337" y="0"/>
                    </a:moveTo>
                    <a:cubicBezTo>
                      <a:pt x="177" y="0"/>
                      <a:pt x="1" y="137"/>
                      <a:pt x="37" y="345"/>
                    </a:cubicBezTo>
                    <a:cubicBezTo>
                      <a:pt x="97" y="696"/>
                      <a:pt x="140" y="1049"/>
                      <a:pt x="166" y="1403"/>
                    </a:cubicBezTo>
                    <a:cubicBezTo>
                      <a:pt x="179" y="1579"/>
                      <a:pt x="324" y="1667"/>
                      <a:pt x="461" y="1667"/>
                    </a:cubicBezTo>
                    <a:cubicBezTo>
                      <a:pt x="599" y="1667"/>
                      <a:pt x="729" y="1580"/>
                      <a:pt x="716" y="1403"/>
                    </a:cubicBezTo>
                    <a:cubicBezTo>
                      <a:pt x="686" y="1000"/>
                      <a:pt x="636" y="598"/>
                      <a:pt x="566" y="200"/>
                    </a:cubicBezTo>
                    <a:cubicBezTo>
                      <a:pt x="542" y="61"/>
                      <a:pt x="443" y="0"/>
                      <a:pt x="33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79" name="Google Shape;2679;p5"/>
              <p:cNvSpPr/>
              <p:nvPr/>
            </p:nvSpPr>
            <p:spPr>
              <a:xfrm rot="1271479">
                <a:off x="1995530" y="2336899"/>
                <a:ext cx="34485" cy="68697"/>
              </a:xfrm>
              <a:custGeom>
                <a:avLst/>
                <a:gdLst/>
                <a:ahLst/>
                <a:cxnLst/>
                <a:rect l="l" t="t" r="r" b="b"/>
                <a:pathLst>
                  <a:path w="2167" h="4316" extrusionOk="0">
                    <a:moveTo>
                      <a:pt x="335" y="0"/>
                    </a:moveTo>
                    <a:cubicBezTo>
                      <a:pt x="172" y="0"/>
                      <a:pt x="1" y="135"/>
                      <a:pt x="55" y="343"/>
                    </a:cubicBezTo>
                    <a:lnTo>
                      <a:pt x="54" y="341"/>
                    </a:lnTo>
                    <a:lnTo>
                      <a:pt x="54" y="341"/>
                    </a:lnTo>
                    <a:cubicBezTo>
                      <a:pt x="402" y="1678"/>
                      <a:pt x="913" y="2967"/>
                      <a:pt x="1574" y="4179"/>
                    </a:cubicBezTo>
                    <a:cubicBezTo>
                      <a:pt x="1627" y="4275"/>
                      <a:pt x="1709" y="4315"/>
                      <a:pt x="1792" y="4315"/>
                    </a:cubicBezTo>
                    <a:cubicBezTo>
                      <a:pt x="1977" y="4315"/>
                      <a:pt x="2167" y="4117"/>
                      <a:pt x="2050" y="3902"/>
                    </a:cubicBezTo>
                    <a:cubicBezTo>
                      <a:pt x="1412" y="2730"/>
                      <a:pt x="920" y="1486"/>
                      <a:pt x="585" y="196"/>
                    </a:cubicBezTo>
                    <a:cubicBezTo>
                      <a:pt x="549" y="59"/>
                      <a:pt x="444" y="0"/>
                      <a:pt x="335"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80" name="Google Shape;2680;p5"/>
              <p:cNvSpPr/>
              <p:nvPr/>
            </p:nvSpPr>
            <p:spPr>
              <a:xfrm rot="1271479">
                <a:off x="1887115" y="2422182"/>
                <a:ext cx="30045" cy="16124"/>
              </a:xfrm>
              <a:custGeom>
                <a:avLst/>
                <a:gdLst/>
                <a:ahLst/>
                <a:cxnLst/>
                <a:rect l="l" t="t" r="r" b="b"/>
                <a:pathLst>
                  <a:path w="1888" h="1013" extrusionOk="0">
                    <a:moveTo>
                      <a:pt x="1453" y="1"/>
                    </a:moveTo>
                    <a:cubicBezTo>
                      <a:pt x="1413" y="1"/>
                      <a:pt x="1372" y="9"/>
                      <a:pt x="1330" y="28"/>
                    </a:cubicBezTo>
                    <a:lnTo>
                      <a:pt x="280" y="510"/>
                    </a:lnTo>
                    <a:cubicBezTo>
                      <a:pt x="0" y="637"/>
                      <a:pt x="175" y="1012"/>
                      <a:pt x="435" y="1012"/>
                    </a:cubicBezTo>
                    <a:cubicBezTo>
                      <a:pt x="474" y="1012"/>
                      <a:pt x="515" y="1004"/>
                      <a:pt x="557" y="985"/>
                    </a:cubicBezTo>
                    <a:lnTo>
                      <a:pt x="1608" y="503"/>
                    </a:lnTo>
                    <a:cubicBezTo>
                      <a:pt x="1887" y="374"/>
                      <a:pt x="1713" y="1"/>
                      <a:pt x="145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81" name="Google Shape;2681;p5"/>
              <p:cNvSpPr/>
              <p:nvPr/>
            </p:nvSpPr>
            <p:spPr>
              <a:xfrm rot="1271479">
                <a:off x="1928509" y="2424160"/>
                <a:ext cx="53104" cy="18925"/>
              </a:xfrm>
              <a:custGeom>
                <a:avLst/>
                <a:gdLst/>
                <a:ahLst/>
                <a:cxnLst/>
                <a:rect l="l" t="t" r="r" b="b"/>
                <a:pathLst>
                  <a:path w="3337" h="1189" extrusionOk="0">
                    <a:moveTo>
                      <a:pt x="2924" y="1"/>
                    </a:moveTo>
                    <a:cubicBezTo>
                      <a:pt x="2905" y="1"/>
                      <a:pt x="2886" y="2"/>
                      <a:pt x="2865" y="6"/>
                    </a:cubicBezTo>
                    <a:cubicBezTo>
                      <a:pt x="2001" y="171"/>
                      <a:pt x="1147" y="384"/>
                      <a:pt x="306" y="644"/>
                    </a:cubicBezTo>
                    <a:cubicBezTo>
                      <a:pt x="0" y="739"/>
                      <a:pt x="93" y="1189"/>
                      <a:pt x="368" y="1189"/>
                    </a:cubicBezTo>
                    <a:cubicBezTo>
                      <a:pt x="395" y="1189"/>
                      <a:pt x="423" y="1185"/>
                      <a:pt x="453" y="1175"/>
                    </a:cubicBezTo>
                    <a:cubicBezTo>
                      <a:pt x="1293" y="915"/>
                      <a:pt x="2148" y="701"/>
                      <a:pt x="3010" y="536"/>
                    </a:cubicBezTo>
                    <a:cubicBezTo>
                      <a:pt x="3337" y="474"/>
                      <a:pt x="3226" y="1"/>
                      <a:pt x="292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82" name="Google Shape;2682;p5"/>
              <p:cNvSpPr/>
              <p:nvPr/>
            </p:nvSpPr>
            <p:spPr>
              <a:xfrm rot="1271479">
                <a:off x="1817190" y="2657809"/>
                <a:ext cx="56255" cy="17079"/>
              </a:xfrm>
              <a:custGeom>
                <a:avLst/>
                <a:gdLst/>
                <a:ahLst/>
                <a:cxnLst/>
                <a:rect l="l" t="t" r="r" b="b"/>
                <a:pathLst>
                  <a:path w="3535" h="1073" extrusionOk="0">
                    <a:moveTo>
                      <a:pt x="400" y="1"/>
                    </a:moveTo>
                    <a:cubicBezTo>
                      <a:pt x="105" y="1"/>
                      <a:pt x="0" y="465"/>
                      <a:pt x="322" y="539"/>
                    </a:cubicBezTo>
                    <a:cubicBezTo>
                      <a:pt x="1228" y="748"/>
                      <a:pt x="2139" y="923"/>
                      <a:pt x="3057" y="1069"/>
                    </a:cubicBezTo>
                    <a:cubicBezTo>
                      <a:pt x="3073" y="1071"/>
                      <a:pt x="3089" y="1073"/>
                      <a:pt x="3105" y="1073"/>
                    </a:cubicBezTo>
                    <a:cubicBezTo>
                      <a:pt x="3415" y="1073"/>
                      <a:pt x="3535" y="590"/>
                      <a:pt x="3202" y="538"/>
                    </a:cubicBezTo>
                    <a:cubicBezTo>
                      <a:pt x="2284" y="394"/>
                      <a:pt x="1373" y="217"/>
                      <a:pt x="468" y="8"/>
                    </a:cubicBezTo>
                    <a:cubicBezTo>
                      <a:pt x="444" y="3"/>
                      <a:pt x="421" y="1"/>
                      <a:pt x="40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83" name="Google Shape;2683;p5"/>
              <p:cNvSpPr/>
              <p:nvPr/>
            </p:nvSpPr>
            <p:spPr>
              <a:xfrm rot="1271479">
                <a:off x="1847598" y="2723567"/>
                <a:ext cx="23457" cy="62649"/>
              </a:xfrm>
              <a:custGeom>
                <a:avLst/>
                <a:gdLst/>
                <a:ahLst/>
                <a:cxnLst/>
                <a:rect l="l" t="t" r="r" b="b"/>
                <a:pathLst>
                  <a:path w="1474" h="3936" extrusionOk="0">
                    <a:moveTo>
                      <a:pt x="1140" y="0"/>
                    </a:moveTo>
                    <a:cubicBezTo>
                      <a:pt x="1030" y="0"/>
                      <a:pt x="919" y="58"/>
                      <a:pt x="874" y="191"/>
                    </a:cubicBezTo>
                    <a:cubicBezTo>
                      <a:pt x="498" y="1298"/>
                      <a:pt x="216" y="2435"/>
                      <a:pt x="33" y="3590"/>
                    </a:cubicBezTo>
                    <a:cubicBezTo>
                      <a:pt x="0" y="3799"/>
                      <a:pt x="179" y="3936"/>
                      <a:pt x="338" y="3936"/>
                    </a:cubicBezTo>
                    <a:cubicBezTo>
                      <a:pt x="444" y="3936"/>
                      <a:pt x="542" y="3876"/>
                      <a:pt x="564" y="3737"/>
                    </a:cubicBezTo>
                    <a:cubicBezTo>
                      <a:pt x="747" y="2582"/>
                      <a:pt x="1028" y="1443"/>
                      <a:pt x="1405" y="336"/>
                    </a:cubicBezTo>
                    <a:cubicBezTo>
                      <a:pt x="1474" y="133"/>
                      <a:pt x="1308" y="0"/>
                      <a:pt x="11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84" name="Google Shape;2684;p5"/>
              <p:cNvSpPr/>
              <p:nvPr/>
            </p:nvSpPr>
            <p:spPr>
              <a:xfrm rot="1271479">
                <a:off x="1967241" y="2993002"/>
                <a:ext cx="25796" cy="15694"/>
              </a:xfrm>
              <a:custGeom>
                <a:avLst/>
                <a:gdLst/>
                <a:ahLst/>
                <a:cxnLst/>
                <a:rect l="l" t="t" r="r" b="b"/>
                <a:pathLst>
                  <a:path w="1621" h="985" extrusionOk="0">
                    <a:moveTo>
                      <a:pt x="1210" y="1"/>
                    </a:moveTo>
                    <a:cubicBezTo>
                      <a:pt x="1168" y="1"/>
                      <a:pt x="1123" y="11"/>
                      <a:pt x="1077" y="36"/>
                    </a:cubicBezTo>
                    <a:lnTo>
                      <a:pt x="267" y="475"/>
                    </a:lnTo>
                    <a:cubicBezTo>
                      <a:pt x="1" y="619"/>
                      <a:pt x="163" y="985"/>
                      <a:pt x="410" y="985"/>
                    </a:cubicBezTo>
                    <a:cubicBezTo>
                      <a:pt x="453" y="985"/>
                      <a:pt x="498" y="974"/>
                      <a:pt x="544" y="950"/>
                    </a:cubicBezTo>
                    <a:lnTo>
                      <a:pt x="1354" y="512"/>
                    </a:lnTo>
                    <a:cubicBezTo>
                      <a:pt x="1620" y="368"/>
                      <a:pt x="1457" y="1"/>
                      <a:pt x="121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85" name="Google Shape;2685;p5"/>
              <p:cNvSpPr/>
              <p:nvPr/>
            </p:nvSpPr>
            <p:spPr>
              <a:xfrm rot="1271479">
                <a:off x="2005101" y="2980168"/>
                <a:ext cx="33228" cy="22761"/>
              </a:xfrm>
              <a:custGeom>
                <a:avLst/>
                <a:gdLst/>
                <a:ahLst/>
                <a:cxnLst/>
                <a:rect l="l" t="t" r="r" b="b"/>
                <a:pathLst>
                  <a:path w="2088" h="1430" extrusionOk="0">
                    <a:moveTo>
                      <a:pt x="1723" y="0"/>
                    </a:moveTo>
                    <a:cubicBezTo>
                      <a:pt x="1677" y="0"/>
                      <a:pt x="1628" y="16"/>
                      <a:pt x="1578" y="54"/>
                    </a:cubicBezTo>
                    <a:cubicBezTo>
                      <a:pt x="1158" y="368"/>
                      <a:pt x="719" y="656"/>
                      <a:pt x="262" y="915"/>
                    </a:cubicBezTo>
                    <a:cubicBezTo>
                      <a:pt x="0" y="1064"/>
                      <a:pt x="160" y="1430"/>
                      <a:pt x="403" y="1430"/>
                    </a:cubicBezTo>
                    <a:cubicBezTo>
                      <a:pt x="446" y="1430"/>
                      <a:pt x="492" y="1418"/>
                      <a:pt x="539" y="1391"/>
                    </a:cubicBezTo>
                    <a:cubicBezTo>
                      <a:pt x="996" y="1131"/>
                      <a:pt x="1435" y="843"/>
                      <a:pt x="1856" y="528"/>
                    </a:cubicBezTo>
                    <a:cubicBezTo>
                      <a:pt x="2087" y="355"/>
                      <a:pt x="1941" y="0"/>
                      <a:pt x="1723"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86" name="Google Shape;2686;p5"/>
              <p:cNvSpPr/>
              <p:nvPr/>
            </p:nvSpPr>
            <p:spPr>
              <a:xfrm rot="1271479">
                <a:off x="2102491" y="3008428"/>
                <a:ext cx="41184" cy="35606"/>
              </a:xfrm>
              <a:custGeom>
                <a:avLst/>
                <a:gdLst/>
                <a:ahLst/>
                <a:cxnLst/>
                <a:rect l="l" t="t" r="r" b="b"/>
                <a:pathLst>
                  <a:path w="2588" h="2237" extrusionOk="0">
                    <a:moveTo>
                      <a:pt x="389" y="1"/>
                    </a:moveTo>
                    <a:cubicBezTo>
                      <a:pt x="186" y="1"/>
                      <a:pt x="1" y="276"/>
                      <a:pt x="183" y="477"/>
                    </a:cubicBezTo>
                    <a:cubicBezTo>
                      <a:pt x="756" y="1108"/>
                      <a:pt x="1390" y="1680"/>
                      <a:pt x="2077" y="2185"/>
                    </a:cubicBezTo>
                    <a:cubicBezTo>
                      <a:pt x="2127" y="2221"/>
                      <a:pt x="2176" y="2237"/>
                      <a:pt x="2222" y="2237"/>
                    </a:cubicBezTo>
                    <a:cubicBezTo>
                      <a:pt x="2441" y="2237"/>
                      <a:pt x="2588" y="1881"/>
                      <a:pt x="2354" y="1709"/>
                    </a:cubicBezTo>
                    <a:cubicBezTo>
                      <a:pt x="1708" y="1230"/>
                      <a:pt x="1110" y="687"/>
                      <a:pt x="571" y="88"/>
                    </a:cubicBezTo>
                    <a:cubicBezTo>
                      <a:pt x="515" y="27"/>
                      <a:pt x="451" y="1"/>
                      <a:pt x="38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87" name="Google Shape;2687;p5"/>
              <p:cNvSpPr/>
              <p:nvPr/>
            </p:nvSpPr>
            <p:spPr>
              <a:xfrm rot="1271479">
                <a:off x="2135834" y="3057571"/>
                <a:ext cx="23059" cy="18304"/>
              </a:xfrm>
              <a:custGeom>
                <a:avLst/>
                <a:gdLst/>
                <a:ahLst/>
                <a:cxnLst/>
                <a:rect l="l" t="t" r="r" b="b"/>
                <a:pathLst>
                  <a:path w="1449" h="1150" extrusionOk="0">
                    <a:moveTo>
                      <a:pt x="330" y="0"/>
                    </a:moveTo>
                    <a:cubicBezTo>
                      <a:pt x="232" y="0"/>
                      <a:pt x="129" y="58"/>
                      <a:pt x="82" y="139"/>
                    </a:cubicBezTo>
                    <a:cubicBezTo>
                      <a:pt x="1" y="279"/>
                      <a:pt x="61" y="427"/>
                      <a:pt x="180" y="515"/>
                    </a:cubicBezTo>
                    <a:lnTo>
                      <a:pt x="990" y="1109"/>
                    </a:lnTo>
                    <a:cubicBezTo>
                      <a:pt x="1028" y="1137"/>
                      <a:pt x="1073" y="1149"/>
                      <a:pt x="1118" y="1149"/>
                    </a:cubicBezTo>
                    <a:cubicBezTo>
                      <a:pt x="1217" y="1149"/>
                      <a:pt x="1319" y="1092"/>
                      <a:pt x="1366" y="1010"/>
                    </a:cubicBezTo>
                    <a:cubicBezTo>
                      <a:pt x="1448" y="872"/>
                      <a:pt x="1388" y="722"/>
                      <a:pt x="1267" y="634"/>
                    </a:cubicBezTo>
                    <a:lnTo>
                      <a:pt x="458" y="40"/>
                    </a:lnTo>
                    <a:cubicBezTo>
                      <a:pt x="420" y="13"/>
                      <a:pt x="375" y="0"/>
                      <a:pt x="33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88" name="Google Shape;2688;p5"/>
              <p:cNvSpPr/>
              <p:nvPr/>
            </p:nvSpPr>
            <p:spPr>
              <a:xfrm rot="1271479">
                <a:off x="2388136" y="2983942"/>
                <a:ext cx="11060" cy="36306"/>
              </a:xfrm>
              <a:custGeom>
                <a:avLst/>
                <a:gdLst/>
                <a:ahLst/>
                <a:cxnLst/>
                <a:rect l="l" t="t" r="r" b="b"/>
                <a:pathLst>
                  <a:path w="695" h="2281" extrusionOk="0">
                    <a:moveTo>
                      <a:pt x="269" y="1"/>
                    </a:moveTo>
                    <a:cubicBezTo>
                      <a:pt x="132" y="1"/>
                      <a:pt x="1" y="88"/>
                      <a:pt x="12" y="265"/>
                    </a:cubicBezTo>
                    <a:cubicBezTo>
                      <a:pt x="53" y="848"/>
                      <a:pt x="93" y="1431"/>
                      <a:pt x="133" y="2016"/>
                    </a:cubicBezTo>
                    <a:cubicBezTo>
                      <a:pt x="145" y="2192"/>
                      <a:pt x="289" y="2280"/>
                      <a:pt x="426" y="2280"/>
                    </a:cubicBezTo>
                    <a:cubicBezTo>
                      <a:pt x="564" y="2280"/>
                      <a:pt x="695" y="2192"/>
                      <a:pt x="683" y="2016"/>
                    </a:cubicBezTo>
                    <a:cubicBezTo>
                      <a:pt x="642" y="1433"/>
                      <a:pt x="602" y="849"/>
                      <a:pt x="562" y="265"/>
                    </a:cubicBezTo>
                    <a:cubicBezTo>
                      <a:pt x="551" y="89"/>
                      <a:pt x="407" y="1"/>
                      <a:pt x="26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89" name="Google Shape;2689;p5"/>
              <p:cNvSpPr/>
              <p:nvPr/>
            </p:nvSpPr>
            <p:spPr>
              <a:xfrm rot="1271479">
                <a:off x="2374577" y="3032498"/>
                <a:ext cx="10073" cy="23812"/>
              </a:xfrm>
              <a:custGeom>
                <a:avLst/>
                <a:gdLst/>
                <a:ahLst/>
                <a:cxnLst/>
                <a:rect l="l" t="t" r="r" b="b"/>
                <a:pathLst>
                  <a:path w="633" h="1496" extrusionOk="0">
                    <a:moveTo>
                      <a:pt x="363" y="1"/>
                    </a:moveTo>
                    <a:cubicBezTo>
                      <a:pt x="225" y="1"/>
                      <a:pt x="82" y="89"/>
                      <a:pt x="71" y="265"/>
                    </a:cubicBezTo>
                    <a:lnTo>
                      <a:pt x="12" y="1232"/>
                    </a:lnTo>
                    <a:cubicBezTo>
                      <a:pt x="1" y="1408"/>
                      <a:pt x="133" y="1496"/>
                      <a:pt x="270" y="1496"/>
                    </a:cubicBezTo>
                    <a:cubicBezTo>
                      <a:pt x="408" y="1496"/>
                      <a:pt x="551" y="1408"/>
                      <a:pt x="562" y="1232"/>
                    </a:cubicBezTo>
                    <a:lnTo>
                      <a:pt x="621" y="265"/>
                    </a:lnTo>
                    <a:cubicBezTo>
                      <a:pt x="632" y="89"/>
                      <a:pt x="500" y="1"/>
                      <a:pt x="36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90" name="Google Shape;2690;p5"/>
              <p:cNvSpPr/>
              <p:nvPr/>
            </p:nvSpPr>
            <p:spPr>
              <a:xfrm rot="1271479">
                <a:off x="2454247" y="2944644"/>
                <a:ext cx="39657" cy="10808"/>
              </a:xfrm>
              <a:custGeom>
                <a:avLst/>
                <a:gdLst/>
                <a:ahLst/>
                <a:cxnLst/>
                <a:rect l="l" t="t" r="r" b="b"/>
                <a:pathLst>
                  <a:path w="2492" h="679" extrusionOk="0">
                    <a:moveTo>
                      <a:pt x="2160" y="0"/>
                    </a:moveTo>
                    <a:cubicBezTo>
                      <a:pt x="2153" y="0"/>
                      <a:pt x="2145" y="0"/>
                      <a:pt x="2137" y="1"/>
                    </a:cubicBezTo>
                    <a:lnTo>
                      <a:pt x="354" y="127"/>
                    </a:lnTo>
                    <a:cubicBezTo>
                      <a:pt x="10" y="151"/>
                      <a:pt x="0" y="678"/>
                      <a:pt x="331" y="678"/>
                    </a:cubicBezTo>
                    <a:cubicBezTo>
                      <a:pt x="338" y="678"/>
                      <a:pt x="346" y="678"/>
                      <a:pt x="354" y="677"/>
                    </a:cubicBezTo>
                    <a:lnTo>
                      <a:pt x="2137" y="551"/>
                    </a:lnTo>
                    <a:cubicBezTo>
                      <a:pt x="2481" y="527"/>
                      <a:pt x="2491" y="0"/>
                      <a:pt x="216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91" name="Google Shape;2691;p5"/>
              <p:cNvSpPr/>
              <p:nvPr/>
            </p:nvSpPr>
            <p:spPr>
              <a:xfrm rot="1271479">
                <a:off x="2506293" y="2952809"/>
                <a:ext cx="21611" cy="10441"/>
              </a:xfrm>
              <a:custGeom>
                <a:avLst/>
                <a:gdLst/>
                <a:ahLst/>
                <a:cxnLst/>
                <a:rect l="l" t="t" r="r" b="b"/>
                <a:pathLst>
                  <a:path w="1358" h="656" extrusionOk="0">
                    <a:moveTo>
                      <a:pt x="1042" y="0"/>
                    </a:moveTo>
                    <a:cubicBezTo>
                      <a:pt x="1022" y="0"/>
                      <a:pt x="1002" y="2"/>
                      <a:pt x="983" y="5"/>
                    </a:cubicBezTo>
                    <a:lnTo>
                      <a:pt x="228" y="120"/>
                    </a:lnTo>
                    <a:cubicBezTo>
                      <a:pt x="81" y="144"/>
                      <a:pt x="0" y="327"/>
                      <a:pt x="36" y="459"/>
                    </a:cubicBezTo>
                    <a:cubicBezTo>
                      <a:pt x="74" y="594"/>
                      <a:pt x="189" y="656"/>
                      <a:pt x="315" y="656"/>
                    </a:cubicBezTo>
                    <a:cubicBezTo>
                      <a:pt x="335" y="656"/>
                      <a:pt x="355" y="654"/>
                      <a:pt x="375" y="651"/>
                    </a:cubicBezTo>
                    <a:lnTo>
                      <a:pt x="1129" y="536"/>
                    </a:lnTo>
                    <a:cubicBezTo>
                      <a:pt x="1276" y="514"/>
                      <a:pt x="1357" y="329"/>
                      <a:pt x="1320" y="197"/>
                    </a:cubicBezTo>
                    <a:cubicBezTo>
                      <a:pt x="1283" y="62"/>
                      <a:pt x="1168" y="0"/>
                      <a:pt x="104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92" name="Google Shape;2692;p5"/>
              <p:cNvSpPr/>
              <p:nvPr/>
            </p:nvSpPr>
            <p:spPr>
              <a:xfrm rot="1271479">
                <a:off x="2571126" y="2667051"/>
                <a:ext cx="55443" cy="19960"/>
              </a:xfrm>
              <a:custGeom>
                <a:avLst/>
                <a:gdLst/>
                <a:ahLst/>
                <a:cxnLst/>
                <a:rect l="l" t="t" r="r" b="b"/>
                <a:pathLst>
                  <a:path w="3484" h="1254" extrusionOk="0">
                    <a:moveTo>
                      <a:pt x="418" y="1"/>
                    </a:moveTo>
                    <a:cubicBezTo>
                      <a:pt x="113" y="1"/>
                      <a:pt x="0" y="475"/>
                      <a:pt x="329" y="537"/>
                    </a:cubicBezTo>
                    <a:cubicBezTo>
                      <a:pt x="1245" y="709"/>
                      <a:pt x="2149" y="943"/>
                      <a:pt x="3034" y="1238"/>
                    </a:cubicBezTo>
                    <a:cubicBezTo>
                      <a:pt x="3066" y="1249"/>
                      <a:pt x="3096" y="1253"/>
                      <a:pt x="3124" y="1253"/>
                    </a:cubicBezTo>
                    <a:cubicBezTo>
                      <a:pt x="3394" y="1253"/>
                      <a:pt x="3483" y="808"/>
                      <a:pt x="3181" y="707"/>
                    </a:cubicBezTo>
                    <a:cubicBezTo>
                      <a:pt x="2296" y="412"/>
                      <a:pt x="1392" y="178"/>
                      <a:pt x="475" y="6"/>
                    </a:cubicBezTo>
                    <a:cubicBezTo>
                      <a:pt x="456" y="3"/>
                      <a:pt x="436" y="1"/>
                      <a:pt x="418"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93" name="Google Shape;2693;p5"/>
              <p:cNvSpPr/>
              <p:nvPr/>
            </p:nvSpPr>
            <p:spPr>
              <a:xfrm rot="1271479">
                <a:off x="2623109" y="2701546"/>
                <a:ext cx="23743" cy="15758"/>
              </a:xfrm>
              <a:custGeom>
                <a:avLst/>
                <a:gdLst/>
                <a:ahLst/>
                <a:cxnLst/>
                <a:rect l="l" t="t" r="r" b="b"/>
                <a:pathLst>
                  <a:path w="1492" h="990" extrusionOk="0">
                    <a:moveTo>
                      <a:pt x="306" y="0"/>
                    </a:moveTo>
                    <a:cubicBezTo>
                      <a:pt x="189" y="0"/>
                      <a:pt x="72" y="98"/>
                      <a:pt x="43" y="206"/>
                    </a:cubicBezTo>
                    <a:cubicBezTo>
                      <a:pt x="0" y="363"/>
                      <a:pt x="96" y="490"/>
                      <a:pt x="235" y="545"/>
                    </a:cubicBezTo>
                    <a:cubicBezTo>
                      <a:pt x="494" y="649"/>
                      <a:pt x="741" y="782"/>
                      <a:pt x="971" y="942"/>
                    </a:cubicBezTo>
                    <a:cubicBezTo>
                      <a:pt x="1020" y="975"/>
                      <a:pt x="1069" y="989"/>
                      <a:pt x="1115" y="989"/>
                    </a:cubicBezTo>
                    <a:cubicBezTo>
                      <a:pt x="1341" y="989"/>
                      <a:pt x="1492" y="631"/>
                      <a:pt x="1249" y="467"/>
                    </a:cubicBezTo>
                    <a:cubicBezTo>
                      <a:pt x="977" y="284"/>
                      <a:pt x="686" y="132"/>
                      <a:pt x="380" y="14"/>
                    </a:cubicBezTo>
                    <a:cubicBezTo>
                      <a:pt x="356" y="5"/>
                      <a:pt x="331" y="0"/>
                      <a:pt x="30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94" name="Google Shape;2694;p5"/>
              <p:cNvSpPr/>
              <p:nvPr/>
            </p:nvSpPr>
            <p:spPr>
              <a:xfrm rot="1271479">
                <a:off x="2573208" y="2549709"/>
                <a:ext cx="9103" cy="51173"/>
              </a:xfrm>
              <a:custGeom>
                <a:avLst/>
                <a:gdLst/>
                <a:ahLst/>
                <a:cxnLst/>
                <a:rect l="l" t="t" r="r" b="b"/>
                <a:pathLst>
                  <a:path w="572" h="3215" extrusionOk="0">
                    <a:moveTo>
                      <a:pt x="297" y="0"/>
                    </a:moveTo>
                    <a:cubicBezTo>
                      <a:pt x="159" y="0"/>
                      <a:pt x="21" y="89"/>
                      <a:pt x="20" y="266"/>
                    </a:cubicBezTo>
                    <a:cubicBezTo>
                      <a:pt x="13" y="1161"/>
                      <a:pt x="8" y="2054"/>
                      <a:pt x="2" y="2948"/>
                    </a:cubicBezTo>
                    <a:cubicBezTo>
                      <a:pt x="1" y="3125"/>
                      <a:pt x="138" y="3214"/>
                      <a:pt x="276" y="3214"/>
                    </a:cubicBezTo>
                    <a:cubicBezTo>
                      <a:pt x="413" y="3214"/>
                      <a:pt x="550" y="3126"/>
                      <a:pt x="551" y="2948"/>
                    </a:cubicBezTo>
                    <a:cubicBezTo>
                      <a:pt x="558" y="2054"/>
                      <a:pt x="563" y="1161"/>
                      <a:pt x="570" y="266"/>
                    </a:cubicBezTo>
                    <a:cubicBezTo>
                      <a:pt x="572" y="89"/>
                      <a:pt x="435" y="0"/>
                      <a:pt x="29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95" name="Google Shape;2695;p5"/>
              <p:cNvSpPr/>
              <p:nvPr/>
            </p:nvSpPr>
            <p:spPr>
              <a:xfrm rot="1271479">
                <a:off x="2586574" y="2520381"/>
                <a:ext cx="12047" cy="20580"/>
              </a:xfrm>
              <a:custGeom>
                <a:avLst/>
                <a:gdLst/>
                <a:ahLst/>
                <a:cxnLst/>
                <a:rect l="l" t="t" r="r" b="b"/>
                <a:pathLst>
                  <a:path w="757" h="1293" extrusionOk="0">
                    <a:moveTo>
                      <a:pt x="336" y="0"/>
                    </a:moveTo>
                    <a:cubicBezTo>
                      <a:pt x="172" y="0"/>
                      <a:pt x="0" y="135"/>
                      <a:pt x="54" y="342"/>
                    </a:cubicBezTo>
                    <a:cubicBezTo>
                      <a:pt x="113" y="564"/>
                      <a:pt x="157" y="789"/>
                      <a:pt x="189" y="1019"/>
                    </a:cubicBezTo>
                    <a:cubicBezTo>
                      <a:pt x="206" y="1165"/>
                      <a:pt x="301" y="1293"/>
                      <a:pt x="463" y="1293"/>
                    </a:cubicBezTo>
                    <a:cubicBezTo>
                      <a:pt x="596" y="1293"/>
                      <a:pt x="757" y="1165"/>
                      <a:pt x="737" y="1019"/>
                    </a:cubicBezTo>
                    <a:lnTo>
                      <a:pt x="739" y="1019"/>
                    </a:lnTo>
                    <a:cubicBezTo>
                      <a:pt x="704" y="741"/>
                      <a:pt x="652" y="467"/>
                      <a:pt x="584" y="195"/>
                    </a:cubicBezTo>
                    <a:cubicBezTo>
                      <a:pt x="549" y="59"/>
                      <a:pt x="444" y="0"/>
                      <a:pt x="33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96" name="Google Shape;2696;p5"/>
              <p:cNvSpPr/>
              <p:nvPr/>
            </p:nvSpPr>
            <p:spPr>
              <a:xfrm rot="1271479">
                <a:off x="2235681" y="2496759"/>
                <a:ext cx="42282" cy="37054"/>
              </a:xfrm>
              <a:custGeom>
                <a:avLst/>
                <a:gdLst/>
                <a:ahLst/>
                <a:cxnLst/>
                <a:rect l="l" t="t" r="r" b="b"/>
                <a:pathLst>
                  <a:path w="2657" h="2328" extrusionOk="0">
                    <a:moveTo>
                      <a:pt x="1328" y="0"/>
                    </a:moveTo>
                    <a:cubicBezTo>
                      <a:pt x="1124" y="0"/>
                      <a:pt x="917" y="54"/>
                      <a:pt x="729" y="166"/>
                    </a:cubicBezTo>
                    <a:cubicBezTo>
                      <a:pt x="179" y="498"/>
                      <a:pt x="1" y="1212"/>
                      <a:pt x="332" y="1763"/>
                    </a:cubicBezTo>
                    <a:cubicBezTo>
                      <a:pt x="550" y="2126"/>
                      <a:pt x="935" y="2327"/>
                      <a:pt x="1330" y="2327"/>
                    </a:cubicBezTo>
                    <a:cubicBezTo>
                      <a:pt x="1534" y="2327"/>
                      <a:pt x="1741" y="2274"/>
                      <a:pt x="1928" y="2161"/>
                    </a:cubicBezTo>
                    <a:cubicBezTo>
                      <a:pt x="2479" y="1830"/>
                      <a:pt x="2657" y="1116"/>
                      <a:pt x="2326" y="564"/>
                    </a:cubicBezTo>
                    <a:cubicBezTo>
                      <a:pt x="2108" y="201"/>
                      <a:pt x="1723" y="0"/>
                      <a:pt x="132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97" name="Google Shape;2697;p5"/>
              <p:cNvSpPr/>
              <p:nvPr/>
            </p:nvSpPr>
            <p:spPr>
              <a:xfrm rot="1271479">
                <a:off x="2152774" y="2767913"/>
                <a:ext cx="38718" cy="37054"/>
              </a:xfrm>
              <a:custGeom>
                <a:avLst/>
                <a:gdLst/>
                <a:ahLst/>
                <a:cxnLst/>
                <a:rect l="l" t="t" r="r" b="b"/>
                <a:pathLst>
                  <a:path w="2433" h="2328" extrusionOk="0">
                    <a:moveTo>
                      <a:pt x="1255" y="1"/>
                    </a:moveTo>
                    <a:cubicBezTo>
                      <a:pt x="1242" y="1"/>
                      <a:pt x="1230" y="1"/>
                      <a:pt x="1217" y="1"/>
                    </a:cubicBezTo>
                    <a:cubicBezTo>
                      <a:pt x="746" y="16"/>
                      <a:pt x="332" y="313"/>
                      <a:pt x="166" y="753"/>
                    </a:cubicBezTo>
                    <a:cubicBezTo>
                      <a:pt x="0" y="1193"/>
                      <a:pt x="115" y="1690"/>
                      <a:pt x="458" y="2013"/>
                    </a:cubicBezTo>
                    <a:cubicBezTo>
                      <a:pt x="678" y="2219"/>
                      <a:pt x="964" y="2327"/>
                      <a:pt x="1253" y="2327"/>
                    </a:cubicBezTo>
                    <a:cubicBezTo>
                      <a:pt x="1416" y="2327"/>
                      <a:pt x="1579" y="2293"/>
                      <a:pt x="1733" y="2224"/>
                    </a:cubicBezTo>
                    <a:cubicBezTo>
                      <a:pt x="2162" y="2030"/>
                      <a:pt x="2433" y="1597"/>
                      <a:pt x="2417" y="1128"/>
                    </a:cubicBezTo>
                    <a:cubicBezTo>
                      <a:pt x="2397"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98" name="Google Shape;2698;p5"/>
              <p:cNvSpPr/>
              <p:nvPr/>
            </p:nvSpPr>
            <p:spPr>
              <a:xfrm rot="1271479">
                <a:off x="2316450" y="2741714"/>
                <a:ext cx="38734" cy="37038"/>
              </a:xfrm>
              <a:custGeom>
                <a:avLst/>
                <a:gdLst/>
                <a:ahLst/>
                <a:cxnLst/>
                <a:rect l="l" t="t" r="r" b="b"/>
                <a:pathLst>
                  <a:path w="2434" h="2327" extrusionOk="0">
                    <a:moveTo>
                      <a:pt x="1258" y="1"/>
                    </a:moveTo>
                    <a:cubicBezTo>
                      <a:pt x="1244" y="1"/>
                      <a:pt x="1231" y="1"/>
                      <a:pt x="1218" y="1"/>
                    </a:cubicBezTo>
                    <a:cubicBezTo>
                      <a:pt x="747" y="16"/>
                      <a:pt x="333" y="313"/>
                      <a:pt x="167" y="753"/>
                    </a:cubicBezTo>
                    <a:cubicBezTo>
                      <a:pt x="1" y="1194"/>
                      <a:pt x="116" y="1690"/>
                      <a:pt x="459" y="2013"/>
                    </a:cubicBezTo>
                    <a:cubicBezTo>
                      <a:pt x="679" y="2219"/>
                      <a:pt x="965" y="2327"/>
                      <a:pt x="1255" y="2327"/>
                    </a:cubicBezTo>
                    <a:cubicBezTo>
                      <a:pt x="1417" y="2327"/>
                      <a:pt x="1580" y="2293"/>
                      <a:pt x="1733" y="2224"/>
                    </a:cubicBezTo>
                    <a:cubicBezTo>
                      <a:pt x="2163" y="2029"/>
                      <a:pt x="2433" y="1597"/>
                      <a:pt x="2418" y="1126"/>
                    </a:cubicBezTo>
                    <a:cubicBezTo>
                      <a:pt x="2398" y="498"/>
                      <a:pt x="1882" y="1"/>
                      <a:pt x="1258"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699" name="Google Shape;2699;p5"/>
              <p:cNvSpPr/>
              <p:nvPr/>
            </p:nvSpPr>
            <p:spPr>
              <a:xfrm rot="1271479">
                <a:off x="2373529" y="2579386"/>
                <a:ext cx="38718" cy="37038"/>
              </a:xfrm>
              <a:custGeom>
                <a:avLst/>
                <a:gdLst/>
                <a:ahLst/>
                <a:cxnLst/>
                <a:rect l="l" t="t" r="r" b="b"/>
                <a:pathLst>
                  <a:path w="2433" h="2327" extrusionOk="0">
                    <a:moveTo>
                      <a:pt x="1257" y="0"/>
                    </a:moveTo>
                    <a:cubicBezTo>
                      <a:pt x="1244" y="0"/>
                      <a:pt x="1231" y="0"/>
                      <a:pt x="1217" y="1"/>
                    </a:cubicBezTo>
                    <a:cubicBezTo>
                      <a:pt x="747" y="16"/>
                      <a:pt x="332" y="312"/>
                      <a:pt x="166" y="753"/>
                    </a:cubicBezTo>
                    <a:cubicBezTo>
                      <a:pt x="0" y="1193"/>
                      <a:pt x="116" y="1690"/>
                      <a:pt x="458" y="2012"/>
                    </a:cubicBezTo>
                    <a:cubicBezTo>
                      <a:pt x="680" y="2218"/>
                      <a:pt x="965" y="2326"/>
                      <a:pt x="1256" y="2326"/>
                    </a:cubicBezTo>
                    <a:cubicBezTo>
                      <a:pt x="1417" y="2326"/>
                      <a:pt x="1581" y="2293"/>
                      <a:pt x="1734" y="2223"/>
                    </a:cubicBezTo>
                    <a:cubicBezTo>
                      <a:pt x="2162" y="2029"/>
                      <a:pt x="2433" y="1596"/>
                      <a:pt x="2418" y="1126"/>
                    </a:cubicBezTo>
                    <a:cubicBezTo>
                      <a:pt x="2398" y="497"/>
                      <a:pt x="1882" y="0"/>
                      <a:pt x="125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00" name="Google Shape;2700;p5"/>
              <p:cNvSpPr/>
              <p:nvPr/>
            </p:nvSpPr>
            <p:spPr>
              <a:xfrm rot="1271479">
                <a:off x="2156854" y="2862980"/>
                <a:ext cx="38734" cy="37054"/>
              </a:xfrm>
              <a:custGeom>
                <a:avLst/>
                <a:gdLst/>
                <a:ahLst/>
                <a:cxnLst/>
                <a:rect l="l" t="t" r="r" b="b"/>
                <a:pathLst>
                  <a:path w="2434" h="2328" extrusionOk="0">
                    <a:moveTo>
                      <a:pt x="1255" y="0"/>
                    </a:moveTo>
                    <a:cubicBezTo>
                      <a:pt x="1243" y="0"/>
                      <a:pt x="1230" y="0"/>
                      <a:pt x="1218" y="1"/>
                    </a:cubicBezTo>
                    <a:cubicBezTo>
                      <a:pt x="747" y="16"/>
                      <a:pt x="333" y="314"/>
                      <a:pt x="167" y="754"/>
                    </a:cubicBezTo>
                    <a:cubicBezTo>
                      <a:pt x="1" y="1194"/>
                      <a:pt x="116" y="1691"/>
                      <a:pt x="459" y="2012"/>
                    </a:cubicBezTo>
                    <a:cubicBezTo>
                      <a:pt x="680" y="2219"/>
                      <a:pt x="966" y="2328"/>
                      <a:pt x="1256" y="2328"/>
                    </a:cubicBezTo>
                    <a:cubicBezTo>
                      <a:pt x="1418" y="2328"/>
                      <a:pt x="1581" y="2294"/>
                      <a:pt x="1735" y="2225"/>
                    </a:cubicBezTo>
                    <a:cubicBezTo>
                      <a:pt x="2163" y="2030"/>
                      <a:pt x="2433" y="1598"/>
                      <a:pt x="2418" y="1127"/>
                    </a:cubicBezTo>
                    <a:cubicBezTo>
                      <a:pt x="2398" y="498"/>
                      <a:pt x="1881" y="0"/>
                      <a:pt x="1255"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01" name="Google Shape;2701;p5"/>
              <p:cNvSpPr/>
              <p:nvPr/>
            </p:nvSpPr>
            <p:spPr>
              <a:xfrm rot="1271479">
                <a:off x="2077499" y="2570393"/>
                <a:ext cx="38734" cy="37054"/>
              </a:xfrm>
              <a:custGeom>
                <a:avLst/>
                <a:gdLst/>
                <a:ahLst/>
                <a:cxnLst/>
                <a:rect l="l" t="t" r="r" b="b"/>
                <a:pathLst>
                  <a:path w="2434" h="2328" extrusionOk="0">
                    <a:moveTo>
                      <a:pt x="1256" y="0"/>
                    </a:moveTo>
                    <a:cubicBezTo>
                      <a:pt x="1243" y="0"/>
                      <a:pt x="1231"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02" name="Google Shape;2702;p5"/>
              <p:cNvSpPr/>
              <p:nvPr/>
            </p:nvSpPr>
            <p:spPr>
              <a:xfrm rot="1271479">
                <a:off x="2139709" y="2491398"/>
                <a:ext cx="38718" cy="37054"/>
              </a:xfrm>
              <a:custGeom>
                <a:avLst/>
                <a:gdLst/>
                <a:ahLst/>
                <a:cxnLst/>
                <a:rect l="l" t="t" r="r" b="b"/>
                <a:pathLst>
                  <a:path w="2433" h="2328" extrusionOk="0">
                    <a:moveTo>
                      <a:pt x="1255" y="1"/>
                    </a:moveTo>
                    <a:cubicBezTo>
                      <a:pt x="1243" y="1"/>
                      <a:pt x="1230" y="1"/>
                      <a:pt x="1217" y="1"/>
                    </a:cubicBezTo>
                    <a:cubicBezTo>
                      <a:pt x="747" y="16"/>
                      <a:pt x="332" y="314"/>
                      <a:pt x="166" y="754"/>
                    </a:cubicBezTo>
                    <a:cubicBezTo>
                      <a:pt x="0" y="1193"/>
                      <a:pt x="116" y="1692"/>
                      <a:pt x="459" y="2013"/>
                    </a:cubicBezTo>
                    <a:cubicBezTo>
                      <a:pt x="679" y="2219"/>
                      <a:pt x="965" y="2328"/>
                      <a:pt x="1255" y="2328"/>
                    </a:cubicBezTo>
                    <a:cubicBezTo>
                      <a:pt x="1417" y="2328"/>
                      <a:pt x="1580" y="2294"/>
                      <a:pt x="1735" y="2224"/>
                    </a:cubicBezTo>
                    <a:cubicBezTo>
                      <a:pt x="2163" y="2030"/>
                      <a:pt x="2433" y="1598"/>
                      <a:pt x="2418" y="1128"/>
                    </a:cubicBezTo>
                    <a:cubicBezTo>
                      <a:pt x="2398"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03" name="Google Shape;2703;p5"/>
              <p:cNvSpPr/>
              <p:nvPr/>
            </p:nvSpPr>
            <p:spPr>
              <a:xfrm rot="1271479">
                <a:off x="2208346" y="2689321"/>
                <a:ext cx="38734" cy="37038"/>
              </a:xfrm>
              <a:custGeom>
                <a:avLst/>
                <a:gdLst/>
                <a:ahLst/>
                <a:cxnLst/>
                <a:rect l="l" t="t" r="r" b="b"/>
                <a:pathLst>
                  <a:path w="2434" h="2327" extrusionOk="0">
                    <a:moveTo>
                      <a:pt x="1256" y="0"/>
                    </a:moveTo>
                    <a:cubicBezTo>
                      <a:pt x="1243" y="0"/>
                      <a:pt x="1230" y="0"/>
                      <a:pt x="1218" y="1"/>
                    </a:cubicBezTo>
                    <a:cubicBezTo>
                      <a:pt x="747" y="16"/>
                      <a:pt x="333" y="312"/>
                      <a:pt x="167" y="753"/>
                    </a:cubicBezTo>
                    <a:cubicBezTo>
                      <a:pt x="1" y="1193"/>
                      <a:pt x="116" y="1690"/>
                      <a:pt x="459" y="2012"/>
                    </a:cubicBezTo>
                    <a:cubicBezTo>
                      <a:pt x="680" y="2219"/>
                      <a:pt x="965" y="2327"/>
                      <a:pt x="1255" y="2327"/>
                    </a:cubicBezTo>
                    <a:cubicBezTo>
                      <a:pt x="1417" y="2327"/>
                      <a:pt x="1581" y="2293"/>
                      <a:pt x="1735" y="2223"/>
                    </a:cubicBezTo>
                    <a:cubicBezTo>
                      <a:pt x="2163" y="2030"/>
                      <a:pt x="2433" y="1596"/>
                      <a:pt x="2418" y="1127"/>
                    </a:cubicBezTo>
                    <a:cubicBezTo>
                      <a:pt x="2398" y="496"/>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04" name="Google Shape;2704;p5"/>
              <p:cNvSpPr/>
              <p:nvPr/>
            </p:nvSpPr>
            <p:spPr>
              <a:xfrm rot="1271479">
                <a:off x="2364166" y="2820626"/>
                <a:ext cx="18332" cy="17509"/>
              </a:xfrm>
              <a:custGeom>
                <a:avLst/>
                <a:gdLst/>
                <a:ahLst/>
                <a:cxnLst/>
                <a:rect l="l" t="t" r="r" b="b"/>
                <a:pathLst>
                  <a:path w="1152" h="1100" extrusionOk="0">
                    <a:moveTo>
                      <a:pt x="596" y="0"/>
                    </a:moveTo>
                    <a:cubicBezTo>
                      <a:pt x="590" y="0"/>
                      <a:pt x="583" y="0"/>
                      <a:pt x="576" y="1"/>
                    </a:cubicBezTo>
                    <a:cubicBezTo>
                      <a:pt x="354" y="8"/>
                      <a:pt x="158" y="147"/>
                      <a:pt x="78" y="356"/>
                    </a:cubicBezTo>
                    <a:cubicBezTo>
                      <a:pt x="0" y="565"/>
                      <a:pt x="55" y="799"/>
                      <a:pt x="217" y="951"/>
                    </a:cubicBezTo>
                    <a:cubicBezTo>
                      <a:pt x="321" y="1049"/>
                      <a:pt x="456" y="1100"/>
                      <a:pt x="592" y="1100"/>
                    </a:cubicBezTo>
                    <a:cubicBezTo>
                      <a:pt x="670" y="1100"/>
                      <a:pt x="747" y="1083"/>
                      <a:pt x="821" y="1050"/>
                    </a:cubicBezTo>
                    <a:cubicBezTo>
                      <a:pt x="1024" y="958"/>
                      <a:pt x="1151" y="754"/>
                      <a:pt x="1143" y="532"/>
                    </a:cubicBezTo>
                    <a:cubicBezTo>
                      <a:pt x="1134" y="235"/>
                      <a:pt x="891" y="0"/>
                      <a:pt x="59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05" name="Google Shape;2705;p5"/>
              <p:cNvSpPr/>
              <p:nvPr/>
            </p:nvSpPr>
            <p:spPr>
              <a:xfrm rot="1271479">
                <a:off x="2173222" y="2648078"/>
                <a:ext cx="18317" cy="17540"/>
              </a:xfrm>
              <a:custGeom>
                <a:avLst/>
                <a:gdLst/>
                <a:ahLst/>
                <a:cxnLst/>
                <a:rect l="l" t="t" r="r" b="b"/>
                <a:pathLst>
                  <a:path w="1151" h="1102" extrusionOk="0">
                    <a:moveTo>
                      <a:pt x="594" y="1"/>
                    </a:moveTo>
                    <a:cubicBezTo>
                      <a:pt x="589" y="1"/>
                      <a:pt x="583" y="1"/>
                      <a:pt x="577" y="1"/>
                    </a:cubicBezTo>
                    <a:cubicBezTo>
                      <a:pt x="353" y="9"/>
                      <a:pt x="157" y="149"/>
                      <a:pt x="79" y="358"/>
                    </a:cubicBezTo>
                    <a:cubicBezTo>
                      <a:pt x="1" y="565"/>
                      <a:pt x="55" y="801"/>
                      <a:pt x="217" y="953"/>
                    </a:cubicBezTo>
                    <a:cubicBezTo>
                      <a:pt x="322" y="1050"/>
                      <a:pt x="457" y="1101"/>
                      <a:pt x="594" y="1101"/>
                    </a:cubicBezTo>
                    <a:cubicBezTo>
                      <a:pt x="671" y="1101"/>
                      <a:pt x="748" y="1085"/>
                      <a:pt x="821" y="1052"/>
                    </a:cubicBezTo>
                    <a:cubicBezTo>
                      <a:pt x="1023" y="960"/>
                      <a:pt x="1150" y="756"/>
                      <a:pt x="1143" y="534"/>
                    </a:cubicBezTo>
                    <a:cubicBezTo>
                      <a:pt x="1134" y="236"/>
                      <a:pt x="890" y="1"/>
                      <a:pt x="594"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06" name="Google Shape;2706;p5"/>
              <p:cNvSpPr/>
              <p:nvPr/>
            </p:nvSpPr>
            <p:spPr>
              <a:xfrm rot="1271479">
                <a:off x="2240570" y="2767905"/>
                <a:ext cx="18301" cy="17509"/>
              </a:xfrm>
              <a:custGeom>
                <a:avLst/>
                <a:gdLst/>
                <a:ahLst/>
                <a:cxnLst/>
                <a:rect l="l" t="t" r="r" b="b"/>
                <a:pathLst>
                  <a:path w="1150" h="1100" extrusionOk="0">
                    <a:moveTo>
                      <a:pt x="597" y="0"/>
                    </a:moveTo>
                    <a:cubicBezTo>
                      <a:pt x="590" y="0"/>
                      <a:pt x="583" y="0"/>
                      <a:pt x="576" y="0"/>
                    </a:cubicBezTo>
                    <a:cubicBezTo>
                      <a:pt x="353" y="7"/>
                      <a:pt x="157" y="147"/>
                      <a:pt x="78" y="356"/>
                    </a:cubicBezTo>
                    <a:cubicBezTo>
                      <a:pt x="0" y="564"/>
                      <a:pt x="55" y="799"/>
                      <a:pt x="217" y="951"/>
                    </a:cubicBezTo>
                    <a:cubicBezTo>
                      <a:pt x="321" y="1049"/>
                      <a:pt x="456" y="1099"/>
                      <a:pt x="593" y="1099"/>
                    </a:cubicBezTo>
                    <a:cubicBezTo>
                      <a:pt x="670" y="1099"/>
                      <a:pt x="747" y="1083"/>
                      <a:pt x="821" y="1050"/>
                    </a:cubicBezTo>
                    <a:cubicBezTo>
                      <a:pt x="1022" y="958"/>
                      <a:pt x="1150" y="754"/>
                      <a:pt x="1143" y="531"/>
                    </a:cubicBezTo>
                    <a:cubicBezTo>
                      <a:pt x="1134" y="235"/>
                      <a:pt x="891" y="0"/>
                      <a:pt x="59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07" name="Google Shape;2707;p5"/>
              <p:cNvSpPr/>
              <p:nvPr/>
            </p:nvSpPr>
            <p:spPr>
              <a:xfrm rot="1271479">
                <a:off x="2096246" y="2527400"/>
                <a:ext cx="18332" cy="17524"/>
              </a:xfrm>
              <a:custGeom>
                <a:avLst/>
                <a:gdLst/>
                <a:ahLst/>
                <a:cxnLst/>
                <a:rect l="l" t="t" r="r" b="b"/>
                <a:pathLst>
                  <a:path w="1152" h="1101" extrusionOk="0">
                    <a:moveTo>
                      <a:pt x="594" y="0"/>
                    </a:moveTo>
                    <a:cubicBezTo>
                      <a:pt x="588" y="0"/>
                      <a:pt x="582" y="0"/>
                      <a:pt x="577" y="0"/>
                    </a:cubicBezTo>
                    <a:cubicBezTo>
                      <a:pt x="354" y="9"/>
                      <a:pt x="158" y="149"/>
                      <a:pt x="80" y="357"/>
                    </a:cubicBezTo>
                    <a:cubicBezTo>
                      <a:pt x="0" y="564"/>
                      <a:pt x="55" y="800"/>
                      <a:pt x="219" y="953"/>
                    </a:cubicBezTo>
                    <a:cubicBezTo>
                      <a:pt x="322" y="1049"/>
                      <a:pt x="457" y="1100"/>
                      <a:pt x="594" y="1100"/>
                    </a:cubicBezTo>
                    <a:cubicBezTo>
                      <a:pt x="671" y="1100"/>
                      <a:pt x="748" y="1084"/>
                      <a:pt x="821" y="1051"/>
                    </a:cubicBezTo>
                    <a:cubicBezTo>
                      <a:pt x="1024" y="959"/>
                      <a:pt x="1151" y="755"/>
                      <a:pt x="1143" y="533"/>
                    </a:cubicBezTo>
                    <a:cubicBezTo>
                      <a:pt x="1134" y="235"/>
                      <a:pt x="890" y="0"/>
                      <a:pt x="594"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08" name="Google Shape;2708;p5"/>
              <p:cNvSpPr/>
              <p:nvPr/>
            </p:nvSpPr>
            <p:spPr>
              <a:xfrm rot="1271479">
                <a:off x="2131919" y="2834819"/>
                <a:ext cx="18317" cy="17540"/>
              </a:xfrm>
              <a:custGeom>
                <a:avLst/>
                <a:gdLst/>
                <a:ahLst/>
                <a:cxnLst/>
                <a:rect l="l" t="t" r="r" b="b"/>
                <a:pathLst>
                  <a:path w="1151" h="1102" extrusionOk="0">
                    <a:moveTo>
                      <a:pt x="593" y="1"/>
                    </a:moveTo>
                    <a:cubicBezTo>
                      <a:pt x="588" y="1"/>
                      <a:pt x="582" y="1"/>
                      <a:pt x="576" y="1"/>
                    </a:cubicBezTo>
                    <a:cubicBezTo>
                      <a:pt x="353" y="8"/>
                      <a:pt x="157" y="148"/>
                      <a:pt x="79" y="357"/>
                    </a:cubicBezTo>
                    <a:cubicBezTo>
                      <a:pt x="1" y="565"/>
                      <a:pt x="54" y="800"/>
                      <a:pt x="218" y="952"/>
                    </a:cubicBezTo>
                    <a:cubicBezTo>
                      <a:pt x="321" y="1050"/>
                      <a:pt x="457" y="1101"/>
                      <a:pt x="594" y="1101"/>
                    </a:cubicBezTo>
                    <a:cubicBezTo>
                      <a:pt x="671" y="1101"/>
                      <a:pt x="748" y="1085"/>
                      <a:pt x="820" y="1052"/>
                    </a:cubicBezTo>
                    <a:cubicBezTo>
                      <a:pt x="1023" y="960"/>
                      <a:pt x="1151" y="756"/>
                      <a:pt x="1144" y="534"/>
                    </a:cubicBezTo>
                    <a:cubicBezTo>
                      <a:pt x="1133" y="235"/>
                      <a:pt x="889" y="1"/>
                      <a:pt x="593"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09" name="Google Shape;2709;p5"/>
              <p:cNvSpPr/>
              <p:nvPr/>
            </p:nvSpPr>
            <p:spPr>
              <a:xfrm rot="1271479">
                <a:off x="2020256" y="2717150"/>
                <a:ext cx="18332" cy="17509"/>
              </a:xfrm>
              <a:custGeom>
                <a:avLst/>
                <a:gdLst/>
                <a:ahLst/>
                <a:cxnLst/>
                <a:rect l="l" t="t" r="r" b="b"/>
                <a:pathLst>
                  <a:path w="1152" h="1100" extrusionOk="0">
                    <a:moveTo>
                      <a:pt x="596" y="1"/>
                    </a:moveTo>
                    <a:cubicBezTo>
                      <a:pt x="590" y="1"/>
                      <a:pt x="583" y="1"/>
                      <a:pt x="576" y="1"/>
                    </a:cubicBezTo>
                    <a:cubicBezTo>
                      <a:pt x="354" y="8"/>
                      <a:pt x="158" y="148"/>
                      <a:pt x="80" y="356"/>
                    </a:cubicBezTo>
                    <a:cubicBezTo>
                      <a:pt x="0" y="563"/>
                      <a:pt x="55" y="799"/>
                      <a:pt x="217" y="952"/>
                    </a:cubicBezTo>
                    <a:cubicBezTo>
                      <a:pt x="321" y="1049"/>
                      <a:pt x="456" y="1100"/>
                      <a:pt x="592" y="1100"/>
                    </a:cubicBezTo>
                    <a:cubicBezTo>
                      <a:pt x="669" y="1100"/>
                      <a:pt x="747" y="1084"/>
                      <a:pt x="820" y="1050"/>
                    </a:cubicBezTo>
                    <a:cubicBezTo>
                      <a:pt x="1024" y="959"/>
                      <a:pt x="1151" y="754"/>
                      <a:pt x="1143" y="532"/>
                    </a:cubicBezTo>
                    <a:cubicBezTo>
                      <a:pt x="1134" y="235"/>
                      <a:pt x="891" y="1"/>
                      <a:pt x="59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10" name="Google Shape;2710;p5"/>
              <p:cNvSpPr/>
              <p:nvPr/>
            </p:nvSpPr>
            <p:spPr>
              <a:xfrm rot="1271479">
                <a:off x="2311958" y="2538525"/>
                <a:ext cx="18301" cy="17524"/>
              </a:xfrm>
              <a:custGeom>
                <a:avLst/>
                <a:gdLst/>
                <a:ahLst/>
                <a:cxnLst/>
                <a:rect l="l" t="t" r="r" b="b"/>
                <a:pathLst>
                  <a:path w="1150" h="1101" extrusionOk="0">
                    <a:moveTo>
                      <a:pt x="595" y="1"/>
                    </a:moveTo>
                    <a:cubicBezTo>
                      <a:pt x="588" y="1"/>
                      <a:pt x="582" y="1"/>
                      <a:pt x="575" y="1"/>
                    </a:cubicBezTo>
                    <a:cubicBezTo>
                      <a:pt x="353" y="8"/>
                      <a:pt x="157" y="148"/>
                      <a:pt x="78" y="357"/>
                    </a:cubicBezTo>
                    <a:cubicBezTo>
                      <a:pt x="0" y="564"/>
                      <a:pt x="54" y="800"/>
                      <a:pt x="217" y="952"/>
                    </a:cubicBezTo>
                    <a:cubicBezTo>
                      <a:pt x="320" y="1049"/>
                      <a:pt x="455" y="1100"/>
                      <a:pt x="592" y="1100"/>
                    </a:cubicBezTo>
                    <a:cubicBezTo>
                      <a:pt x="669" y="1100"/>
                      <a:pt x="747" y="1084"/>
                      <a:pt x="819" y="1051"/>
                    </a:cubicBezTo>
                    <a:cubicBezTo>
                      <a:pt x="1022" y="959"/>
                      <a:pt x="1150" y="754"/>
                      <a:pt x="1143" y="532"/>
                    </a:cubicBezTo>
                    <a:cubicBezTo>
                      <a:pt x="1132" y="236"/>
                      <a:pt x="889" y="1"/>
                      <a:pt x="59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11" name="Google Shape;2711;p5"/>
              <p:cNvSpPr/>
              <p:nvPr/>
            </p:nvSpPr>
            <p:spPr>
              <a:xfrm rot="1271479">
                <a:off x="1998716" y="2630018"/>
                <a:ext cx="38734" cy="37054"/>
              </a:xfrm>
              <a:custGeom>
                <a:avLst/>
                <a:gdLst/>
                <a:ahLst/>
                <a:cxnLst/>
                <a:rect l="l" t="t" r="r" b="b"/>
                <a:pathLst>
                  <a:path w="2434" h="2328" extrusionOk="0">
                    <a:moveTo>
                      <a:pt x="1256" y="0"/>
                    </a:moveTo>
                    <a:cubicBezTo>
                      <a:pt x="1243" y="0"/>
                      <a:pt x="1230"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12" name="Google Shape;2712;p5"/>
              <p:cNvSpPr/>
              <p:nvPr/>
            </p:nvSpPr>
            <p:spPr>
              <a:xfrm rot="1271479">
                <a:off x="2279970" y="2611212"/>
                <a:ext cx="67108" cy="64209"/>
              </a:xfrm>
              <a:custGeom>
                <a:avLst/>
                <a:gdLst/>
                <a:ahLst/>
                <a:cxnLst/>
                <a:rect l="l" t="t" r="r" b="b"/>
                <a:pathLst>
                  <a:path w="4217" h="4034" extrusionOk="0">
                    <a:moveTo>
                      <a:pt x="2178" y="0"/>
                    </a:moveTo>
                    <a:cubicBezTo>
                      <a:pt x="2156" y="0"/>
                      <a:pt x="2134" y="1"/>
                      <a:pt x="2112" y="1"/>
                    </a:cubicBezTo>
                    <a:cubicBezTo>
                      <a:pt x="1296" y="28"/>
                      <a:pt x="577" y="542"/>
                      <a:pt x="289" y="1305"/>
                    </a:cubicBezTo>
                    <a:cubicBezTo>
                      <a:pt x="1" y="2068"/>
                      <a:pt x="201" y="2929"/>
                      <a:pt x="796" y="3488"/>
                    </a:cubicBezTo>
                    <a:cubicBezTo>
                      <a:pt x="1177" y="3846"/>
                      <a:pt x="1673" y="4033"/>
                      <a:pt x="2175" y="4033"/>
                    </a:cubicBezTo>
                    <a:cubicBezTo>
                      <a:pt x="2456" y="4033"/>
                      <a:pt x="2740" y="3975"/>
                      <a:pt x="3007" y="3854"/>
                    </a:cubicBezTo>
                    <a:cubicBezTo>
                      <a:pt x="3749" y="3519"/>
                      <a:pt x="4217" y="2769"/>
                      <a:pt x="4191" y="1954"/>
                    </a:cubicBezTo>
                    <a:cubicBezTo>
                      <a:pt x="4157" y="862"/>
                      <a:pt x="3261" y="0"/>
                      <a:pt x="217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13" name="Google Shape;2713;p5"/>
              <p:cNvSpPr/>
              <p:nvPr/>
            </p:nvSpPr>
            <p:spPr>
              <a:xfrm rot="1271479">
                <a:off x="2374691" y="2673335"/>
                <a:ext cx="67092" cy="64209"/>
              </a:xfrm>
              <a:custGeom>
                <a:avLst/>
                <a:gdLst/>
                <a:ahLst/>
                <a:cxnLst/>
                <a:rect l="l" t="t" r="r" b="b"/>
                <a:pathLst>
                  <a:path w="4216" h="4034" extrusionOk="0">
                    <a:moveTo>
                      <a:pt x="2177" y="1"/>
                    </a:moveTo>
                    <a:cubicBezTo>
                      <a:pt x="2155" y="1"/>
                      <a:pt x="2133" y="1"/>
                      <a:pt x="2111" y="2"/>
                    </a:cubicBezTo>
                    <a:cubicBezTo>
                      <a:pt x="1295" y="28"/>
                      <a:pt x="576" y="543"/>
                      <a:pt x="288" y="1305"/>
                    </a:cubicBezTo>
                    <a:cubicBezTo>
                      <a:pt x="1" y="2068"/>
                      <a:pt x="200" y="2930"/>
                      <a:pt x="795" y="3488"/>
                    </a:cubicBezTo>
                    <a:cubicBezTo>
                      <a:pt x="1176" y="3846"/>
                      <a:pt x="1672" y="4034"/>
                      <a:pt x="2174" y="4034"/>
                    </a:cubicBezTo>
                    <a:cubicBezTo>
                      <a:pt x="2455" y="4034"/>
                      <a:pt x="2739" y="3975"/>
                      <a:pt x="3006" y="3855"/>
                    </a:cubicBezTo>
                    <a:cubicBezTo>
                      <a:pt x="3748" y="3518"/>
                      <a:pt x="4216" y="2769"/>
                      <a:pt x="4191" y="1953"/>
                    </a:cubicBezTo>
                    <a:cubicBezTo>
                      <a:pt x="4156" y="862"/>
                      <a:pt x="3260"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14" name="Google Shape;2714;p5"/>
              <p:cNvSpPr/>
              <p:nvPr/>
            </p:nvSpPr>
            <p:spPr>
              <a:xfrm rot="1271479">
                <a:off x="2164111" y="2552588"/>
                <a:ext cx="67124" cy="64209"/>
              </a:xfrm>
              <a:custGeom>
                <a:avLst/>
                <a:gdLst/>
                <a:ahLst/>
                <a:cxnLst/>
                <a:rect l="l" t="t" r="r" b="b"/>
                <a:pathLst>
                  <a:path w="4218" h="4034" extrusionOk="0">
                    <a:moveTo>
                      <a:pt x="2177" y="1"/>
                    </a:moveTo>
                    <a:cubicBezTo>
                      <a:pt x="2155" y="1"/>
                      <a:pt x="2133" y="1"/>
                      <a:pt x="2112" y="2"/>
                    </a:cubicBezTo>
                    <a:cubicBezTo>
                      <a:pt x="1297" y="28"/>
                      <a:pt x="576" y="542"/>
                      <a:pt x="288" y="1305"/>
                    </a:cubicBezTo>
                    <a:cubicBezTo>
                      <a:pt x="0" y="2068"/>
                      <a:pt x="200" y="2930"/>
                      <a:pt x="796" y="3488"/>
                    </a:cubicBezTo>
                    <a:cubicBezTo>
                      <a:pt x="1177" y="3845"/>
                      <a:pt x="1673" y="4033"/>
                      <a:pt x="2176" y="4033"/>
                    </a:cubicBezTo>
                    <a:cubicBezTo>
                      <a:pt x="2457" y="4033"/>
                      <a:pt x="2740" y="3975"/>
                      <a:pt x="3006" y="3854"/>
                    </a:cubicBezTo>
                    <a:cubicBezTo>
                      <a:pt x="3750" y="3518"/>
                      <a:pt x="4217" y="2768"/>
                      <a:pt x="4191" y="1953"/>
                    </a:cubicBezTo>
                    <a:cubicBezTo>
                      <a:pt x="4156" y="862"/>
                      <a:pt x="3261"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15" name="Google Shape;2715;p5"/>
              <p:cNvSpPr/>
              <p:nvPr/>
            </p:nvSpPr>
            <p:spPr>
              <a:xfrm rot="1271479">
                <a:off x="2235798" y="2822517"/>
                <a:ext cx="67108" cy="64209"/>
              </a:xfrm>
              <a:custGeom>
                <a:avLst/>
                <a:gdLst/>
                <a:ahLst/>
                <a:cxnLst/>
                <a:rect l="l" t="t" r="r" b="b"/>
                <a:pathLst>
                  <a:path w="4217" h="4034" extrusionOk="0">
                    <a:moveTo>
                      <a:pt x="2176" y="0"/>
                    </a:moveTo>
                    <a:cubicBezTo>
                      <a:pt x="2155" y="0"/>
                      <a:pt x="2133" y="0"/>
                      <a:pt x="2111" y="1"/>
                    </a:cubicBezTo>
                    <a:cubicBezTo>
                      <a:pt x="1296" y="27"/>
                      <a:pt x="575" y="542"/>
                      <a:pt x="289" y="1305"/>
                    </a:cubicBezTo>
                    <a:cubicBezTo>
                      <a:pt x="1" y="2067"/>
                      <a:pt x="200" y="2929"/>
                      <a:pt x="795" y="3487"/>
                    </a:cubicBezTo>
                    <a:cubicBezTo>
                      <a:pt x="1177" y="3846"/>
                      <a:pt x="1673" y="4034"/>
                      <a:pt x="2176" y="4034"/>
                    </a:cubicBezTo>
                    <a:cubicBezTo>
                      <a:pt x="2456" y="4034"/>
                      <a:pt x="2739" y="3975"/>
                      <a:pt x="3005" y="3855"/>
                    </a:cubicBezTo>
                    <a:cubicBezTo>
                      <a:pt x="3749" y="3519"/>
                      <a:pt x="4217" y="2768"/>
                      <a:pt x="4191" y="1953"/>
                    </a:cubicBezTo>
                    <a:cubicBezTo>
                      <a:pt x="4156" y="861"/>
                      <a:pt x="3260"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16" name="Google Shape;2716;p5"/>
              <p:cNvSpPr/>
              <p:nvPr/>
            </p:nvSpPr>
            <p:spPr>
              <a:xfrm rot="1271479">
                <a:off x="2066212" y="2645139"/>
                <a:ext cx="67108" cy="64193"/>
              </a:xfrm>
              <a:custGeom>
                <a:avLst/>
                <a:gdLst/>
                <a:ahLst/>
                <a:cxnLst/>
                <a:rect l="l" t="t" r="r" b="b"/>
                <a:pathLst>
                  <a:path w="4217" h="4033" extrusionOk="0">
                    <a:moveTo>
                      <a:pt x="2176" y="0"/>
                    </a:moveTo>
                    <a:cubicBezTo>
                      <a:pt x="2154" y="0"/>
                      <a:pt x="2132" y="1"/>
                      <a:pt x="2110" y="1"/>
                    </a:cubicBezTo>
                    <a:cubicBezTo>
                      <a:pt x="1295" y="27"/>
                      <a:pt x="576" y="542"/>
                      <a:pt x="288" y="1305"/>
                    </a:cubicBezTo>
                    <a:cubicBezTo>
                      <a:pt x="0" y="2068"/>
                      <a:pt x="200" y="2929"/>
                      <a:pt x="796" y="3488"/>
                    </a:cubicBezTo>
                    <a:cubicBezTo>
                      <a:pt x="1177" y="3845"/>
                      <a:pt x="1673" y="4033"/>
                      <a:pt x="2176" y="4033"/>
                    </a:cubicBezTo>
                    <a:cubicBezTo>
                      <a:pt x="2457" y="4033"/>
                      <a:pt x="2740" y="3974"/>
                      <a:pt x="3006" y="3854"/>
                    </a:cubicBezTo>
                    <a:cubicBezTo>
                      <a:pt x="3748" y="3518"/>
                      <a:pt x="4216" y="2767"/>
                      <a:pt x="4190" y="1952"/>
                    </a:cubicBezTo>
                    <a:cubicBezTo>
                      <a:pt x="4155" y="862"/>
                      <a:pt x="3261"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17" name="Google Shape;2717;p5"/>
              <p:cNvSpPr/>
              <p:nvPr/>
            </p:nvSpPr>
            <p:spPr>
              <a:xfrm rot="1271479">
                <a:off x="2040075" y="2777141"/>
                <a:ext cx="67108" cy="64209"/>
              </a:xfrm>
              <a:custGeom>
                <a:avLst/>
                <a:gdLst/>
                <a:ahLst/>
                <a:cxnLst/>
                <a:rect l="l" t="t" r="r" b="b"/>
                <a:pathLst>
                  <a:path w="4217" h="4034" extrusionOk="0">
                    <a:moveTo>
                      <a:pt x="2176" y="1"/>
                    </a:moveTo>
                    <a:cubicBezTo>
                      <a:pt x="2154" y="1"/>
                      <a:pt x="2132" y="1"/>
                      <a:pt x="2110" y="2"/>
                    </a:cubicBezTo>
                    <a:cubicBezTo>
                      <a:pt x="1295" y="27"/>
                      <a:pt x="576" y="541"/>
                      <a:pt x="288" y="1304"/>
                    </a:cubicBezTo>
                    <a:cubicBezTo>
                      <a:pt x="0" y="2068"/>
                      <a:pt x="200" y="2928"/>
                      <a:pt x="794" y="3487"/>
                    </a:cubicBezTo>
                    <a:cubicBezTo>
                      <a:pt x="1177" y="3845"/>
                      <a:pt x="1672" y="4033"/>
                      <a:pt x="2175" y="4033"/>
                    </a:cubicBezTo>
                    <a:cubicBezTo>
                      <a:pt x="2456" y="4033"/>
                      <a:pt x="2738" y="3975"/>
                      <a:pt x="3005" y="3854"/>
                    </a:cubicBezTo>
                    <a:cubicBezTo>
                      <a:pt x="3748" y="3518"/>
                      <a:pt x="4216" y="2768"/>
                      <a:pt x="4190" y="1953"/>
                    </a:cubicBezTo>
                    <a:cubicBezTo>
                      <a:pt x="4155" y="862"/>
                      <a:pt x="3259" y="1"/>
                      <a:pt x="217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2718" name="Google Shape;2718;p5"/>
            <p:cNvGrpSpPr/>
            <p:nvPr/>
          </p:nvGrpSpPr>
          <p:grpSpPr>
            <a:xfrm>
              <a:off x="-575099" y="969800"/>
              <a:ext cx="1779349" cy="1440852"/>
              <a:chOff x="242251" y="1040712"/>
              <a:chExt cx="1779349" cy="1440852"/>
            </a:xfrm>
          </p:grpSpPr>
          <p:grpSp>
            <p:nvGrpSpPr>
              <p:cNvPr id="2719" name="Google Shape;2719;p5"/>
              <p:cNvGrpSpPr/>
              <p:nvPr/>
            </p:nvGrpSpPr>
            <p:grpSpPr>
              <a:xfrm>
                <a:off x="1097200" y="1338375"/>
                <a:ext cx="924400" cy="494250"/>
                <a:chOff x="1097200" y="1338375"/>
                <a:chExt cx="924400" cy="494250"/>
              </a:xfrm>
            </p:grpSpPr>
            <p:sp>
              <p:nvSpPr>
                <p:cNvPr id="2720" name="Google Shape;2720;p5"/>
                <p:cNvSpPr/>
                <p:nvPr/>
              </p:nvSpPr>
              <p:spPr>
                <a:xfrm>
                  <a:off x="1097200" y="1338375"/>
                  <a:ext cx="924400" cy="494250"/>
                </a:xfrm>
                <a:custGeom>
                  <a:avLst/>
                  <a:gdLst/>
                  <a:ahLst/>
                  <a:cxnLst/>
                  <a:rect l="l" t="t" r="r" b="b"/>
                  <a:pathLst>
                    <a:path w="36976" h="19770" extrusionOk="0">
                      <a:moveTo>
                        <a:pt x="18333" y="1"/>
                      </a:moveTo>
                      <a:cubicBezTo>
                        <a:pt x="5826" y="1"/>
                        <a:pt x="1" y="10329"/>
                        <a:pt x="1607" y="14208"/>
                      </a:cubicBezTo>
                      <a:cubicBezTo>
                        <a:pt x="2432" y="16199"/>
                        <a:pt x="7631" y="19769"/>
                        <a:pt x="13880" y="19769"/>
                      </a:cubicBezTo>
                      <a:cubicBezTo>
                        <a:pt x="15182" y="19769"/>
                        <a:pt x="16530" y="19614"/>
                        <a:pt x="17893" y="19258"/>
                      </a:cubicBezTo>
                      <a:cubicBezTo>
                        <a:pt x="25214" y="17342"/>
                        <a:pt x="28736" y="10967"/>
                        <a:pt x="33910" y="10967"/>
                      </a:cubicBezTo>
                      <a:cubicBezTo>
                        <a:pt x="34323" y="10967"/>
                        <a:pt x="34746" y="11008"/>
                        <a:pt x="35183" y="11095"/>
                      </a:cubicBezTo>
                      <a:cubicBezTo>
                        <a:pt x="35219" y="11102"/>
                        <a:pt x="35253" y="11105"/>
                        <a:pt x="35284" y="11105"/>
                      </a:cubicBezTo>
                      <a:cubicBezTo>
                        <a:pt x="36975" y="11105"/>
                        <a:pt x="31036" y="713"/>
                        <a:pt x="19714" y="42"/>
                      </a:cubicBezTo>
                      <a:cubicBezTo>
                        <a:pt x="19245" y="14"/>
                        <a:pt x="18784" y="1"/>
                        <a:pt x="18333" y="1"/>
                      </a:cubicBezTo>
                      <a:close/>
                    </a:path>
                  </a:pathLst>
                </a:custGeom>
                <a:solidFill>
                  <a:srgbClr val="9FCAB8">
                    <a:alpha val="5642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21" name="Google Shape;2721;p5"/>
                <p:cNvSpPr/>
                <p:nvPr/>
              </p:nvSpPr>
              <p:spPr>
                <a:xfrm>
                  <a:off x="1101350" y="1338375"/>
                  <a:ext cx="880925" cy="351025"/>
                </a:xfrm>
                <a:custGeom>
                  <a:avLst/>
                  <a:gdLst/>
                  <a:ahLst/>
                  <a:cxnLst/>
                  <a:rect l="l" t="t" r="r" b="b"/>
                  <a:pathLst>
                    <a:path w="35237" h="14041" extrusionOk="0">
                      <a:moveTo>
                        <a:pt x="18166" y="1"/>
                      </a:moveTo>
                      <a:cubicBezTo>
                        <a:pt x="5832" y="1"/>
                        <a:pt x="0" y="10043"/>
                        <a:pt x="1385" y="14040"/>
                      </a:cubicBezTo>
                      <a:cubicBezTo>
                        <a:pt x="4397" y="11884"/>
                        <a:pt x="7693" y="10136"/>
                        <a:pt x="11294" y="8970"/>
                      </a:cubicBezTo>
                      <a:cubicBezTo>
                        <a:pt x="14648" y="7883"/>
                        <a:pt x="18076" y="7429"/>
                        <a:pt x="21538" y="7429"/>
                      </a:cubicBezTo>
                      <a:cubicBezTo>
                        <a:pt x="23052" y="7429"/>
                        <a:pt x="24572" y="7516"/>
                        <a:pt x="26096" y="7674"/>
                      </a:cubicBezTo>
                      <a:cubicBezTo>
                        <a:pt x="29086" y="7986"/>
                        <a:pt x="32592" y="8380"/>
                        <a:pt x="35236" y="10027"/>
                      </a:cubicBezTo>
                      <a:cubicBezTo>
                        <a:pt x="34229" y="7352"/>
                        <a:pt x="28618" y="580"/>
                        <a:pt x="19547" y="42"/>
                      </a:cubicBezTo>
                      <a:cubicBezTo>
                        <a:pt x="19078" y="14"/>
                        <a:pt x="18617" y="1"/>
                        <a:pt x="18166" y="1"/>
                      </a:cubicBezTo>
                      <a:close/>
                    </a:path>
                  </a:pathLst>
                </a:custGeom>
                <a:solidFill>
                  <a:srgbClr val="9FCAB8">
                    <a:alpha val="5642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22" name="Google Shape;2722;p5"/>
                <p:cNvSpPr/>
                <p:nvPr/>
              </p:nvSpPr>
              <p:spPr>
                <a:xfrm>
                  <a:off x="1259625" y="1358175"/>
                  <a:ext cx="153275" cy="255925"/>
                </a:xfrm>
                <a:custGeom>
                  <a:avLst/>
                  <a:gdLst/>
                  <a:ahLst/>
                  <a:cxnLst/>
                  <a:rect l="l" t="t" r="r" b="b"/>
                  <a:pathLst>
                    <a:path w="6131" h="10237" extrusionOk="0">
                      <a:moveTo>
                        <a:pt x="6131" y="1"/>
                      </a:moveTo>
                      <a:lnTo>
                        <a:pt x="6131" y="1"/>
                      </a:lnTo>
                      <a:cubicBezTo>
                        <a:pt x="4382" y="511"/>
                        <a:pt x="2828" y="1238"/>
                        <a:pt x="1480" y="2102"/>
                      </a:cubicBezTo>
                      <a:cubicBezTo>
                        <a:pt x="765" y="4765"/>
                        <a:pt x="281" y="7478"/>
                        <a:pt x="1" y="10237"/>
                      </a:cubicBezTo>
                      <a:cubicBezTo>
                        <a:pt x="972" y="9743"/>
                        <a:pt x="1971" y="9294"/>
                        <a:pt x="2996" y="8891"/>
                      </a:cubicBezTo>
                      <a:cubicBezTo>
                        <a:pt x="3587" y="5731"/>
                        <a:pt x="4655" y="2794"/>
                        <a:pt x="6131" y="1"/>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23" name="Google Shape;2723;p5"/>
                <p:cNvSpPr/>
                <p:nvPr/>
              </p:nvSpPr>
              <p:spPr>
                <a:xfrm>
                  <a:off x="1398000" y="1338400"/>
                  <a:ext cx="292350" cy="219825"/>
                </a:xfrm>
                <a:custGeom>
                  <a:avLst/>
                  <a:gdLst/>
                  <a:ahLst/>
                  <a:cxnLst/>
                  <a:rect l="l" t="t" r="r" b="b"/>
                  <a:pathLst>
                    <a:path w="11694" h="8793" extrusionOk="0">
                      <a:moveTo>
                        <a:pt x="6342" y="0"/>
                      </a:moveTo>
                      <a:cubicBezTo>
                        <a:pt x="5434" y="0"/>
                        <a:pt x="4526" y="57"/>
                        <a:pt x="3624" y="169"/>
                      </a:cubicBezTo>
                      <a:cubicBezTo>
                        <a:pt x="1987" y="2874"/>
                        <a:pt x="727" y="5720"/>
                        <a:pt x="0" y="8793"/>
                      </a:cubicBezTo>
                      <a:cubicBezTo>
                        <a:pt x="2313" y="8095"/>
                        <a:pt x="4661" y="7690"/>
                        <a:pt x="7029" y="7521"/>
                      </a:cubicBezTo>
                      <a:cubicBezTo>
                        <a:pt x="8356" y="5043"/>
                        <a:pt x="9888" y="2769"/>
                        <a:pt x="11694" y="716"/>
                      </a:cubicBezTo>
                      <a:cubicBezTo>
                        <a:pt x="10383" y="347"/>
                        <a:pt x="9039" y="121"/>
                        <a:pt x="7681" y="41"/>
                      </a:cubicBezTo>
                      <a:cubicBezTo>
                        <a:pt x="7235" y="14"/>
                        <a:pt x="6788" y="0"/>
                        <a:pt x="6342" y="0"/>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24" name="Google Shape;2724;p5"/>
                <p:cNvSpPr/>
                <p:nvPr/>
              </p:nvSpPr>
              <p:spPr>
                <a:xfrm>
                  <a:off x="1641650" y="1377325"/>
                  <a:ext cx="209975" cy="152200"/>
                </a:xfrm>
                <a:custGeom>
                  <a:avLst/>
                  <a:gdLst/>
                  <a:ahLst/>
                  <a:cxnLst/>
                  <a:rect l="l" t="t" r="r" b="b"/>
                  <a:pathLst>
                    <a:path w="8399" h="6088" extrusionOk="0">
                      <a:moveTo>
                        <a:pt x="4313" y="0"/>
                      </a:moveTo>
                      <a:cubicBezTo>
                        <a:pt x="2655" y="1776"/>
                        <a:pt x="1240" y="3742"/>
                        <a:pt x="1" y="5872"/>
                      </a:cubicBezTo>
                      <a:cubicBezTo>
                        <a:pt x="1385" y="5875"/>
                        <a:pt x="2775" y="5952"/>
                        <a:pt x="4167" y="6088"/>
                      </a:cubicBezTo>
                      <a:cubicBezTo>
                        <a:pt x="5472" y="4733"/>
                        <a:pt x="6887" y="3492"/>
                        <a:pt x="8398" y="2374"/>
                      </a:cubicBezTo>
                      <a:cubicBezTo>
                        <a:pt x="7214" y="1489"/>
                        <a:pt x="5852" y="663"/>
                        <a:pt x="4313" y="0"/>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25" name="Google Shape;2725;p5"/>
                <p:cNvSpPr/>
                <p:nvPr/>
              </p:nvSpPr>
              <p:spPr>
                <a:xfrm>
                  <a:off x="1820275" y="1475150"/>
                  <a:ext cx="162000" cy="113925"/>
                </a:xfrm>
                <a:custGeom>
                  <a:avLst/>
                  <a:gdLst/>
                  <a:ahLst/>
                  <a:cxnLst/>
                  <a:rect l="l" t="t" r="r" b="b"/>
                  <a:pathLst>
                    <a:path w="6480" h="4557" extrusionOk="0">
                      <a:moveTo>
                        <a:pt x="3082" y="0"/>
                      </a:moveTo>
                      <a:cubicBezTo>
                        <a:pt x="2005" y="777"/>
                        <a:pt x="976" y="1618"/>
                        <a:pt x="1" y="2519"/>
                      </a:cubicBezTo>
                      <a:cubicBezTo>
                        <a:pt x="2265" y="2844"/>
                        <a:pt x="4591" y="3381"/>
                        <a:pt x="6479" y="4556"/>
                      </a:cubicBezTo>
                      <a:cubicBezTo>
                        <a:pt x="6073" y="3477"/>
                        <a:pt x="4912" y="1733"/>
                        <a:pt x="3082" y="0"/>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26" name="Google Shape;2726;p5"/>
                <p:cNvSpPr/>
                <p:nvPr/>
              </p:nvSpPr>
              <p:spPr>
                <a:xfrm>
                  <a:off x="1255275" y="1578625"/>
                  <a:ext cx="307300" cy="253900"/>
                </a:xfrm>
                <a:custGeom>
                  <a:avLst/>
                  <a:gdLst/>
                  <a:ahLst/>
                  <a:cxnLst/>
                  <a:rect l="l" t="t" r="r" b="b"/>
                  <a:pathLst>
                    <a:path w="12292" h="10156" extrusionOk="0">
                      <a:moveTo>
                        <a:pt x="3355" y="0"/>
                      </a:moveTo>
                      <a:cubicBezTo>
                        <a:pt x="2211" y="442"/>
                        <a:pt x="1091" y="944"/>
                        <a:pt x="1" y="1504"/>
                      </a:cubicBezTo>
                      <a:cubicBezTo>
                        <a:pt x="2355" y="4535"/>
                        <a:pt x="4861" y="7443"/>
                        <a:pt x="7566" y="10155"/>
                      </a:cubicBezTo>
                      <a:cubicBezTo>
                        <a:pt x="7576" y="10155"/>
                        <a:pt x="7587" y="10155"/>
                        <a:pt x="7598" y="10155"/>
                      </a:cubicBezTo>
                      <a:cubicBezTo>
                        <a:pt x="8937" y="10155"/>
                        <a:pt x="10272" y="9985"/>
                        <a:pt x="11570" y="9648"/>
                      </a:cubicBezTo>
                      <a:cubicBezTo>
                        <a:pt x="11815" y="9583"/>
                        <a:pt x="12055" y="9515"/>
                        <a:pt x="12292" y="9441"/>
                      </a:cubicBezTo>
                      <a:cubicBezTo>
                        <a:pt x="9117" y="6502"/>
                        <a:pt x="6159" y="3329"/>
                        <a:pt x="335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27" name="Google Shape;2727;p5"/>
                <p:cNvSpPr/>
                <p:nvPr/>
              </p:nvSpPr>
              <p:spPr>
                <a:xfrm>
                  <a:off x="1632875" y="1524150"/>
                  <a:ext cx="215050" cy="152750"/>
                </a:xfrm>
                <a:custGeom>
                  <a:avLst/>
                  <a:gdLst/>
                  <a:ahLst/>
                  <a:cxnLst/>
                  <a:rect l="l" t="t" r="r" b="b"/>
                  <a:pathLst>
                    <a:path w="8602" h="6110" extrusionOk="0">
                      <a:moveTo>
                        <a:pt x="283" y="1"/>
                      </a:moveTo>
                      <a:cubicBezTo>
                        <a:pt x="189" y="1"/>
                        <a:pt x="95" y="1"/>
                        <a:pt x="0" y="2"/>
                      </a:cubicBezTo>
                      <a:cubicBezTo>
                        <a:pt x="2086" y="2100"/>
                        <a:pt x="4229" y="4136"/>
                        <a:pt x="6429" y="6110"/>
                      </a:cubicBezTo>
                      <a:cubicBezTo>
                        <a:pt x="7162" y="5578"/>
                        <a:pt x="7878" y="5092"/>
                        <a:pt x="8601" y="4686"/>
                      </a:cubicBezTo>
                      <a:cubicBezTo>
                        <a:pt x="8213" y="4278"/>
                        <a:pt x="7819" y="3874"/>
                        <a:pt x="7438" y="3459"/>
                      </a:cubicBezTo>
                      <a:cubicBezTo>
                        <a:pt x="6469" y="2408"/>
                        <a:pt x="5551" y="1324"/>
                        <a:pt x="4650" y="227"/>
                      </a:cubicBezTo>
                      <a:cubicBezTo>
                        <a:pt x="3190" y="80"/>
                        <a:pt x="1734" y="1"/>
                        <a:pt x="2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28" name="Google Shape;2728;p5"/>
                <p:cNvSpPr/>
                <p:nvPr/>
              </p:nvSpPr>
              <p:spPr>
                <a:xfrm>
                  <a:off x="1833800" y="1540175"/>
                  <a:ext cx="154675" cy="77375"/>
                </a:xfrm>
                <a:custGeom>
                  <a:avLst/>
                  <a:gdLst/>
                  <a:ahLst/>
                  <a:cxnLst/>
                  <a:rect l="l" t="t" r="r" b="b"/>
                  <a:pathLst>
                    <a:path w="6187" h="3095" extrusionOk="0">
                      <a:moveTo>
                        <a:pt x="0" y="0"/>
                      </a:moveTo>
                      <a:lnTo>
                        <a:pt x="0" y="0"/>
                      </a:lnTo>
                      <a:cubicBezTo>
                        <a:pt x="345" y="394"/>
                        <a:pt x="693" y="784"/>
                        <a:pt x="1049" y="1169"/>
                      </a:cubicBezTo>
                      <a:cubicBezTo>
                        <a:pt x="1647" y="1819"/>
                        <a:pt x="2259" y="2456"/>
                        <a:pt x="2871" y="3094"/>
                      </a:cubicBezTo>
                      <a:cubicBezTo>
                        <a:pt x="3383" y="2966"/>
                        <a:pt x="3908" y="2896"/>
                        <a:pt x="4450" y="2896"/>
                      </a:cubicBezTo>
                      <a:cubicBezTo>
                        <a:pt x="4861" y="2896"/>
                        <a:pt x="5283" y="2936"/>
                        <a:pt x="5717" y="3023"/>
                      </a:cubicBezTo>
                      <a:cubicBezTo>
                        <a:pt x="5754" y="3030"/>
                        <a:pt x="5787" y="3033"/>
                        <a:pt x="5818" y="3033"/>
                      </a:cubicBezTo>
                      <a:cubicBezTo>
                        <a:pt x="6155" y="3033"/>
                        <a:pt x="6187" y="2620"/>
                        <a:pt x="5937" y="1955"/>
                      </a:cubicBezTo>
                      <a:cubicBezTo>
                        <a:pt x="4200" y="873"/>
                        <a:pt x="2091" y="332"/>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29" name="Google Shape;2729;p5"/>
                <p:cNvSpPr/>
                <p:nvPr/>
              </p:nvSpPr>
              <p:spPr>
                <a:xfrm>
                  <a:off x="1397850" y="1528000"/>
                  <a:ext cx="348175" cy="262775"/>
                </a:xfrm>
                <a:custGeom>
                  <a:avLst/>
                  <a:gdLst/>
                  <a:ahLst/>
                  <a:cxnLst/>
                  <a:rect l="l" t="t" r="r" b="b"/>
                  <a:pathLst>
                    <a:path w="13927" h="10511" extrusionOk="0">
                      <a:moveTo>
                        <a:pt x="6284" y="0"/>
                      </a:moveTo>
                      <a:cubicBezTo>
                        <a:pt x="4169" y="196"/>
                        <a:pt x="2071" y="585"/>
                        <a:pt x="1" y="1210"/>
                      </a:cubicBezTo>
                      <a:cubicBezTo>
                        <a:pt x="2816" y="4499"/>
                        <a:pt x="5793" y="7624"/>
                        <a:pt x="8991" y="10511"/>
                      </a:cubicBezTo>
                      <a:cubicBezTo>
                        <a:pt x="10849" y="9615"/>
                        <a:pt x="12446" y="8475"/>
                        <a:pt x="13926" y="7372"/>
                      </a:cubicBezTo>
                      <a:cubicBezTo>
                        <a:pt x="11292" y="5006"/>
                        <a:pt x="8746" y="2549"/>
                        <a:pt x="62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30" name="Google Shape;2730;p5"/>
                <p:cNvSpPr/>
                <p:nvPr/>
              </p:nvSpPr>
              <p:spPr>
                <a:xfrm>
                  <a:off x="1559675" y="1654175"/>
                  <a:ext cx="195050" cy="117900"/>
                </a:xfrm>
                <a:custGeom>
                  <a:avLst/>
                  <a:gdLst/>
                  <a:ahLst/>
                  <a:cxnLst/>
                  <a:rect l="l" t="t" r="r" b="b"/>
                  <a:pathLst>
                    <a:path w="7802" h="4716" extrusionOk="0">
                      <a:moveTo>
                        <a:pt x="7132" y="1"/>
                      </a:moveTo>
                      <a:cubicBezTo>
                        <a:pt x="7035" y="1"/>
                        <a:pt x="6935" y="33"/>
                        <a:pt x="6844" y="109"/>
                      </a:cubicBezTo>
                      <a:cubicBezTo>
                        <a:pt x="4940" y="1699"/>
                        <a:pt x="2784" y="2960"/>
                        <a:pt x="466" y="3842"/>
                      </a:cubicBezTo>
                      <a:cubicBezTo>
                        <a:pt x="1" y="4020"/>
                        <a:pt x="132" y="4715"/>
                        <a:pt x="542" y="4715"/>
                      </a:cubicBezTo>
                      <a:cubicBezTo>
                        <a:pt x="590" y="4715"/>
                        <a:pt x="642" y="4706"/>
                        <a:pt x="698" y="4684"/>
                      </a:cubicBezTo>
                      <a:cubicBezTo>
                        <a:pt x="3156" y="3750"/>
                        <a:pt x="5442" y="2413"/>
                        <a:pt x="7461" y="726"/>
                      </a:cubicBezTo>
                      <a:cubicBezTo>
                        <a:pt x="7802" y="442"/>
                        <a:pt x="7490" y="1"/>
                        <a:pt x="7132" y="1"/>
                      </a:cubicBezTo>
                      <a:close/>
                    </a:path>
                  </a:pathLst>
                </a:custGeom>
                <a:solidFill>
                  <a:srgbClr val="9FCAB8">
                    <a:alpha val="2067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31" name="Google Shape;2731;p5"/>
                <p:cNvSpPr/>
                <p:nvPr/>
              </p:nvSpPr>
              <p:spPr>
                <a:xfrm>
                  <a:off x="1756075" y="1600875"/>
                  <a:ext cx="81850" cy="44075"/>
                </a:xfrm>
                <a:custGeom>
                  <a:avLst/>
                  <a:gdLst/>
                  <a:ahLst/>
                  <a:cxnLst/>
                  <a:rect l="l" t="t" r="r" b="b"/>
                  <a:pathLst>
                    <a:path w="3273" h="1763" extrusionOk="0">
                      <a:moveTo>
                        <a:pt x="2671" y="0"/>
                      </a:moveTo>
                      <a:cubicBezTo>
                        <a:pt x="2631" y="0"/>
                        <a:pt x="2589" y="6"/>
                        <a:pt x="2544" y="18"/>
                      </a:cubicBezTo>
                      <a:cubicBezTo>
                        <a:pt x="1792" y="227"/>
                        <a:pt x="1073" y="538"/>
                        <a:pt x="405" y="942"/>
                      </a:cubicBezTo>
                      <a:cubicBezTo>
                        <a:pt x="1" y="1188"/>
                        <a:pt x="248" y="1763"/>
                        <a:pt x="625" y="1763"/>
                      </a:cubicBezTo>
                      <a:cubicBezTo>
                        <a:pt x="696" y="1763"/>
                        <a:pt x="771" y="1743"/>
                        <a:pt x="847" y="1696"/>
                      </a:cubicBezTo>
                      <a:cubicBezTo>
                        <a:pt x="1448" y="1330"/>
                        <a:pt x="2098" y="1049"/>
                        <a:pt x="2777" y="861"/>
                      </a:cubicBezTo>
                      <a:cubicBezTo>
                        <a:pt x="3274" y="722"/>
                        <a:pt x="3120" y="0"/>
                        <a:pt x="2671" y="0"/>
                      </a:cubicBezTo>
                      <a:close/>
                    </a:path>
                  </a:pathLst>
                </a:custGeom>
                <a:solidFill>
                  <a:srgbClr val="9FCAB8">
                    <a:alpha val="2067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2732" name="Google Shape;2732;p5"/>
              <p:cNvGrpSpPr/>
              <p:nvPr/>
            </p:nvGrpSpPr>
            <p:grpSpPr>
              <a:xfrm rot="551135">
                <a:off x="333827" y="1135658"/>
                <a:ext cx="1290043" cy="1250960"/>
                <a:chOff x="1640584" y="2123500"/>
                <a:chExt cx="1148539" cy="1113743"/>
              </a:xfrm>
            </p:grpSpPr>
            <p:sp>
              <p:nvSpPr>
                <p:cNvPr id="2733" name="Google Shape;2733;p5"/>
                <p:cNvSpPr/>
                <p:nvPr/>
              </p:nvSpPr>
              <p:spPr>
                <a:xfrm rot="1271479">
                  <a:off x="1762549" y="2258456"/>
                  <a:ext cx="904609" cy="843831"/>
                </a:xfrm>
                <a:custGeom>
                  <a:avLst/>
                  <a:gdLst/>
                  <a:ahLst/>
                  <a:cxnLst/>
                  <a:rect l="l" t="t" r="r" b="b"/>
                  <a:pathLst>
                    <a:path w="56845" h="53015" extrusionOk="0">
                      <a:moveTo>
                        <a:pt x="35396" y="1"/>
                      </a:moveTo>
                      <a:cubicBezTo>
                        <a:pt x="35352" y="1"/>
                        <a:pt x="35310" y="7"/>
                        <a:pt x="35268" y="20"/>
                      </a:cubicBezTo>
                      <a:cubicBezTo>
                        <a:pt x="29606" y="1731"/>
                        <a:pt x="27381" y="5963"/>
                        <a:pt x="27381" y="5963"/>
                      </a:cubicBezTo>
                      <a:cubicBezTo>
                        <a:pt x="25115" y="2600"/>
                        <a:pt x="21471" y="509"/>
                        <a:pt x="19933" y="509"/>
                      </a:cubicBezTo>
                      <a:cubicBezTo>
                        <a:pt x="19662" y="509"/>
                        <a:pt x="19457" y="573"/>
                        <a:pt x="19336" y="707"/>
                      </a:cubicBezTo>
                      <a:cubicBezTo>
                        <a:pt x="16611" y="3709"/>
                        <a:pt x="17272" y="9556"/>
                        <a:pt x="17272" y="9556"/>
                      </a:cubicBezTo>
                      <a:cubicBezTo>
                        <a:pt x="14925" y="7571"/>
                        <a:pt x="11354" y="6722"/>
                        <a:pt x="9240" y="6722"/>
                      </a:cubicBezTo>
                      <a:cubicBezTo>
                        <a:pt x="8235" y="6722"/>
                        <a:pt x="7559" y="6914"/>
                        <a:pt x="7502" y="7268"/>
                      </a:cubicBezTo>
                      <a:cubicBezTo>
                        <a:pt x="6788" y="11712"/>
                        <a:pt x="9820" y="16427"/>
                        <a:pt x="9820" y="16427"/>
                      </a:cubicBezTo>
                      <a:cubicBezTo>
                        <a:pt x="9719" y="16424"/>
                        <a:pt x="9619" y="16422"/>
                        <a:pt x="9518" y="16422"/>
                      </a:cubicBezTo>
                      <a:cubicBezTo>
                        <a:pt x="5513" y="16422"/>
                        <a:pt x="1643" y="18911"/>
                        <a:pt x="1936" y="19982"/>
                      </a:cubicBezTo>
                      <a:cubicBezTo>
                        <a:pt x="2920" y="23572"/>
                        <a:pt x="7626" y="25662"/>
                        <a:pt x="7626" y="25662"/>
                      </a:cubicBezTo>
                      <a:cubicBezTo>
                        <a:pt x="3989" y="27243"/>
                        <a:pt x="1" y="32676"/>
                        <a:pt x="1290" y="33550"/>
                      </a:cubicBezTo>
                      <a:cubicBezTo>
                        <a:pt x="4116" y="35461"/>
                        <a:pt x="9044" y="35902"/>
                        <a:pt x="9044" y="35902"/>
                      </a:cubicBezTo>
                      <a:cubicBezTo>
                        <a:pt x="7268" y="39093"/>
                        <a:pt x="7224" y="45603"/>
                        <a:pt x="8726" y="45699"/>
                      </a:cubicBezTo>
                      <a:cubicBezTo>
                        <a:pt x="8993" y="45716"/>
                        <a:pt x="9260" y="45724"/>
                        <a:pt x="9526" y="45724"/>
                      </a:cubicBezTo>
                      <a:cubicBezTo>
                        <a:pt x="13221" y="45724"/>
                        <a:pt x="16726" y="44215"/>
                        <a:pt x="16726" y="44215"/>
                      </a:cubicBezTo>
                      <a:cubicBezTo>
                        <a:pt x="16898" y="48226"/>
                        <a:pt x="19702" y="52226"/>
                        <a:pt x="20688" y="52226"/>
                      </a:cubicBezTo>
                      <a:cubicBezTo>
                        <a:pt x="20714" y="52226"/>
                        <a:pt x="20740" y="52223"/>
                        <a:pt x="20764" y="52217"/>
                      </a:cubicBezTo>
                      <a:cubicBezTo>
                        <a:pt x="24220" y="51360"/>
                        <a:pt x="28005" y="47880"/>
                        <a:pt x="28005" y="47880"/>
                      </a:cubicBezTo>
                      <a:cubicBezTo>
                        <a:pt x="29652" y="50276"/>
                        <a:pt x="34128" y="53015"/>
                        <a:pt x="35913" y="53015"/>
                      </a:cubicBezTo>
                      <a:cubicBezTo>
                        <a:pt x="36221" y="53015"/>
                        <a:pt x="36449" y="52933"/>
                        <a:pt x="36569" y="52754"/>
                      </a:cubicBezTo>
                      <a:cubicBezTo>
                        <a:pt x="38444" y="49941"/>
                        <a:pt x="38370" y="45144"/>
                        <a:pt x="38370" y="45143"/>
                      </a:cubicBezTo>
                      <a:lnTo>
                        <a:pt x="38370" y="45143"/>
                      </a:lnTo>
                      <a:cubicBezTo>
                        <a:pt x="39785" y="46033"/>
                        <a:pt x="43750" y="47047"/>
                        <a:pt x="45784" y="47047"/>
                      </a:cubicBezTo>
                      <a:cubicBezTo>
                        <a:pt x="46461" y="47047"/>
                        <a:pt x="46924" y="46935"/>
                        <a:pt x="47009" y="46669"/>
                      </a:cubicBezTo>
                      <a:cubicBezTo>
                        <a:pt x="48133" y="43166"/>
                        <a:pt x="46722" y="37648"/>
                        <a:pt x="46722" y="37648"/>
                      </a:cubicBezTo>
                      <a:lnTo>
                        <a:pt x="46722" y="37648"/>
                      </a:lnTo>
                      <a:cubicBezTo>
                        <a:pt x="47145" y="37687"/>
                        <a:pt x="47575" y="37706"/>
                        <a:pt x="48008" y="37706"/>
                      </a:cubicBezTo>
                      <a:cubicBezTo>
                        <a:pt x="52176" y="37706"/>
                        <a:pt x="56525" y="36007"/>
                        <a:pt x="56285" y="34888"/>
                      </a:cubicBezTo>
                      <a:cubicBezTo>
                        <a:pt x="55341" y="30484"/>
                        <a:pt x="51040" y="27949"/>
                        <a:pt x="51040" y="27949"/>
                      </a:cubicBezTo>
                      <a:cubicBezTo>
                        <a:pt x="55565" y="25201"/>
                        <a:pt x="56845" y="20013"/>
                        <a:pt x="56359" y="19309"/>
                      </a:cubicBezTo>
                      <a:cubicBezTo>
                        <a:pt x="54208" y="16192"/>
                        <a:pt x="48336" y="15495"/>
                        <a:pt x="48336" y="15495"/>
                      </a:cubicBezTo>
                      <a:cubicBezTo>
                        <a:pt x="49299" y="11742"/>
                        <a:pt x="48265" y="6225"/>
                        <a:pt x="47152" y="6125"/>
                      </a:cubicBezTo>
                      <a:cubicBezTo>
                        <a:pt x="46889" y="6101"/>
                        <a:pt x="46625" y="6090"/>
                        <a:pt x="46362" y="6090"/>
                      </a:cubicBezTo>
                      <a:cubicBezTo>
                        <a:pt x="42495" y="6090"/>
                        <a:pt x="38746" y="8476"/>
                        <a:pt x="38746" y="8476"/>
                      </a:cubicBezTo>
                      <a:cubicBezTo>
                        <a:pt x="38806" y="6123"/>
                        <a:pt x="36758" y="1"/>
                        <a:pt x="353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34" name="Google Shape;2734;p5"/>
                <p:cNvSpPr/>
                <p:nvPr/>
              </p:nvSpPr>
              <p:spPr>
                <a:xfrm rot="1271479">
                  <a:off x="2043800" y="2229405"/>
                  <a:ext cx="217046" cy="214591"/>
                </a:xfrm>
                <a:custGeom>
                  <a:avLst/>
                  <a:gdLst/>
                  <a:ahLst/>
                  <a:cxnLst/>
                  <a:rect l="l" t="t" r="r" b="b"/>
                  <a:pathLst>
                    <a:path w="13639" h="13482" extrusionOk="0">
                      <a:moveTo>
                        <a:pt x="8915" y="1"/>
                      </a:moveTo>
                      <a:cubicBezTo>
                        <a:pt x="6531" y="3083"/>
                        <a:pt x="7142" y="8501"/>
                        <a:pt x="7142" y="8501"/>
                      </a:cubicBezTo>
                      <a:cubicBezTo>
                        <a:pt x="5098" y="6774"/>
                        <a:pt x="2129" y="5905"/>
                        <a:pt x="0" y="5711"/>
                      </a:cubicBezTo>
                      <a:lnTo>
                        <a:pt x="0" y="5711"/>
                      </a:lnTo>
                      <a:cubicBezTo>
                        <a:pt x="2533" y="8718"/>
                        <a:pt x="5814" y="11123"/>
                        <a:pt x="8977" y="13481"/>
                      </a:cubicBezTo>
                      <a:cubicBezTo>
                        <a:pt x="10354" y="12249"/>
                        <a:pt x="11939" y="11246"/>
                        <a:pt x="13639" y="10497"/>
                      </a:cubicBezTo>
                      <a:cubicBezTo>
                        <a:pt x="11208" y="7496"/>
                        <a:pt x="9928" y="3750"/>
                        <a:pt x="8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35" name="Google Shape;2735;p5"/>
                <p:cNvSpPr/>
                <p:nvPr/>
              </p:nvSpPr>
              <p:spPr>
                <a:xfrm rot="1271479">
                  <a:off x="1818667" y="2469776"/>
                  <a:ext cx="201037" cy="165264"/>
                </a:xfrm>
                <a:custGeom>
                  <a:avLst/>
                  <a:gdLst/>
                  <a:ahLst/>
                  <a:cxnLst/>
                  <a:rect l="l" t="t" r="r" b="b"/>
                  <a:pathLst>
                    <a:path w="12633" h="10383" extrusionOk="0">
                      <a:moveTo>
                        <a:pt x="248" y="1"/>
                      </a:moveTo>
                      <a:lnTo>
                        <a:pt x="248" y="1"/>
                      </a:lnTo>
                      <a:cubicBezTo>
                        <a:pt x="1531" y="3250"/>
                        <a:pt x="5751" y="5125"/>
                        <a:pt x="5751" y="5125"/>
                      </a:cubicBezTo>
                      <a:cubicBezTo>
                        <a:pt x="3542" y="6087"/>
                        <a:pt x="1206" y="8466"/>
                        <a:pt x="0" y="10383"/>
                      </a:cubicBezTo>
                      <a:cubicBezTo>
                        <a:pt x="3854" y="9387"/>
                        <a:pt x="7612" y="8030"/>
                        <a:pt x="11383" y="6719"/>
                      </a:cubicBezTo>
                      <a:cubicBezTo>
                        <a:pt x="11520" y="4747"/>
                        <a:pt x="11961" y="2776"/>
                        <a:pt x="12633" y="954"/>
                      </a:cubicBezTo>
                      <a:lnTo>
                        <a:pt x="12633" y="954"/>
                      </a:lnTo>
                      <a:cubicBezTo>
                        <a:pt x="11706" y="975"/>
                        <a:pt x="10779" y="990"/>
                        <a:pt x="9853" y="990"/>
                      </a:cubicBezTo>
                      <a:cubicBezTo>
                        <a:pt x="6607" y="990"/>
                        <a:pt x="3378" y="803"/>
                        <a:pt x="2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36" name="Google Shape;2736;p5"/>
                <p:cNvSpPr/>
                <p:nvPr/>
              </p:nvSpPr>
              <p:spPr>
                <a:xfrm rot="1271479">
                  <a:off x="2403186" y="2365849"/>
                  <a:ext cx="194369" cy="207635"/>
                </a:xfrm>
                <a:custGeom>
                  <a:avLst/>
                  <a:gdLst/>
                  <a:ahLst/>
                  <a:cxnLst/>
                  <a:rect l="l" t="t" r="r" b="b"/>
                  <a:pathLst>
                    <a:path w="12214" h="13045" extrusionOk="0">
                      <a:moveTo>
                        <a:pt x="2344" y="0"/>
                      </a:moveTo>
                      <a:cubicBezTo>
                        <a:pt x="1400" y="2919"/>
                        <a:pt x="444" y="5827"/>
                        <a:pt x="49" y="8888"/>
                      </a:cubicBezTo>
                      <a:cubicBezTo>
                        <a:pt x="39" y="8957"/>
                        <a:pt x="23" y="9025"/>
                        <a:pt x="1" y="9091"/>
                      </a:cubicBezTo>
                      <a:cubicBezTo>
                        <a:pt x="2812" y="9644"/>
                        <a:pt x="5549" y="11061"/>
                        <a:pt x="7735" y="13045"/>
                      </a:cubicBezTo>
                      <a:cubicBezTo>
                        <a:pt x="9038" y="10211"/>
                        <a:pt x="10339" y="7377"/>
                        <a:pt x="12214" y="4935"/>
                      </a:cubicBezTo>
                      <a:cubicBezTo>
                        <a:pt x="12178" y="4935"/>
                        <a:pt x="12142" y="4935"/>
                        <a:pt x="12106" y="4935"/>
                      </a:cubicBezTo>
                      <a:cubicBezTo>
                        <a:pt x="8239" y="4935"/>
                        <a:pt x="4490" y="7318"/>
                        <a:pt x="4490" y="7318"/>
                      </a:cubicBezTo>
                      <a:cubicBezTo>
                        <a:pt x="4532" y="5604"/>
                        <a:pt x="3458" y="1891"/>
                        <a:pt x="2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37" name="Google Shape;2737;p5"/>
                <p:cNvSpPr/>
                <p:nvPr/>
              </p:nvSpPr>
              <p:spPr>
                <a:xfrm rot="1271479">
                  <a:off x="2152760" y="2903541"/>
                  <a:ext cx="184964" cy="227467"/>
                </a:xfrm>
                <a:custGeom>
                  <a:avLst/>
                  <a:gdLst/>
                  <a:ahLst/>
                  <a:cxnLst/>
                  <a:rect l="l" t="t" r="r" b="b"/>
                  <a:pathLst>
                    <a:path w="11623" h="14291" extrusionOk="0">
                      <a:moveTo>
                        <a:pt x="5761" y="0"/>
                      </a:moveTo>
                      <a:cubicBezTo>
                        <a:pt x="4396" y="985"/>
                        <a:pt x="2900" y="1788"/>
                        <a:pt x="1293" y="2363"/>
                      </a:cubicBezTo>
                      <a:cubicBezTo>
                        <a:pt x="870" y="2514"/>
                        <a:pt x="438" y="2648"/>
                        <a:pt x="1" y="2770"/>
                      </a:cubicBezTo>
                      <a:cubicBezTo>
                        <a:pt x="515" y="4345"/>
                        <a:pt x="1069" y="5906"/>
                        <a:pt x="1666" y="7454"/>
                      </a:cubicBezTo>
                      <a:cubicBezTo>
                        <a:pt x="2544" y="9720"/>
                        <a:pt x="3742" y="11962"/>
                        <a:pt x="4558" y="14290"/>
                      </a:cubicBezTo>
                      <a:cubicBezTo>
                        <a:pt x="6397" y="11470"/>
                        <a:pt x="6324" y="6735"/>
                        <a:pt x="6324" y="6735"/>
                      </a:cubicBezTo>
                      <a:lnTo>
                        <a:pt x="6324" y="6735"/>
                      </a:lnTo>
                      <a:cubicBezTo>
                        <a:pt x="7334" y="7372"/>
                        <a:pt x="9643" y="8070"/>
                        <a:pt x="11622" y="8417"/>
                      </a:cubicBezTo>
                      <a:cubicBezTo>
                        <a:pt x="9322" y="5887"/>
                        <a:pt x="7404" y="3005"/>
                        <a:pt x="57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38" name="Google Shape;2738;p5"/>
                <p:cNvSpPr/>
                <p:nvPr/>
              </p:nvSpPr>
              <p:spPr>
                <a:xfrm rot="1271479">
                  <a:off x="2431535" y="2719191"/>
                  <a:ext cx="194591" cy="211280"/>
                </a:xfrm>
                <a:custGeom>
                  <a:avLst/>
                  <a:gdLst/>
                  <a:ahLst/>
                  <a:cxnLst/>
                  <a:rect l="l" t="t" r="r" b="b"/>
                  <a:pathLst>
                    <a:path w="12228" h="13274" extrusionOk="0">
                      <a:moveTo>
                        <a:pt x="12228" y="1"/>
                      </a:moveTo>
                      <a:lnTo>
                        <a:pt x="12228" y="1"/>
                      </a:lnTo>
                      <a:cubicBezTo>
                        <a:pt x="8942" y="1214"/>
                        <a:pt x="5626" y="2337"/>
                        <a:pt x="2266" y="3318"/>
                      </a:cubicBezTo>
                      <a:cubicBezTo>
                        <a:pt x="2060" y="3479"/>
                        <a:pt x="1797" y="3561"/>
                        <a:pt x="1534" y="3561"/>
                      </a:cubicBezTo>
                      <a:cubicBezTo>
                        <a:pt x="1499" y="3561"/>
                        <a:pt x="1464" y="3560"/>
                        <a:pt x="1429" y="3557"/>
                      </a:cubicBezTo>
                      <a:cubicBezTo>
                        <a:pt x="1381" y="3571"/>
                        <a:pt x="1333" y="3583"/>
                        <a:pt x="1285" y="3597"/>
                      </a:cubicBezTo>
                      <a:cubicBezTo>
                        <a:pt x="1245" y="4586"/>
                        <a:pt x="1175" y="5572"/>
                        <a:pt x="1012" y="6549"/>
                      </a:cubicBezTo>
                      <a:cubicBezTo>
                        <a:pt x="821" y="7686"/>
                        <a:pt x="470" y="8759"/>
                        <a:pt x="1" y="9781"/>
                      </a:cubicBezTo>
                      <a:cubicBezTo>
                        <a:pt x="3986" y="11247"/>
                        <a:pt x="8029" y="12508"/>
                        <a:pt x="12199" y="13273"/>
                      </a:cubicBezTo>
                      <a:cubicBezTo>
                        <a:pt x="11088" y="9124"/>
                        <a:pt x="7054" y="6747"/>
                        <a:pt x="7054" y="6747"/>
                      </a:cubicBezTo>
                      <a:cubicBezTo>
                        <a:pt x="10097" y="4899"/>
                        <a:pt x="11671" y="1949"/>
                        <a:pt x="12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39" name="Google Shape;2739;p5"/>
                <p:cNvSpPr/>
                <p:nvPr/>
              </p:nvSpPr>
              <p:spPr>
                <a:xfrm rot="1271479">
                  <a:off x="1803822" y="2773451"/>
                  <a:ext cx="226880" cy="197926"/>
                </a:xfrm>
                <a:custGeom>
                  <a:avLst/>
                  <a:gdLst/>
                  <a:ahLst/>
                  <a:cxnLst/>
                  <a:rect l="l" t="t" r="r" b="b"/>
                  <a:pathLst>
                    <a:path w="14257" h="12435" extrusionOk="0">
                      <a:moveTo>
                        <a:pt x="8763" y="1"/>
                      </a:moveTo>
                      <a:cubicBezTo>
                        <a:pt x="5793" y="2292"/>
                        <a:pt x="2871" y="4645"/>
                        <a:pt x="1" y="7062"/>
                      </a:cubicBezTo>
                      <a:cubicBezTo>
                        <a:pt x="142" y="7267"/>
                        <a:pt x="309" y="7387"/>
                        <a:pt x="504" y="7400"/>
                      </a:cubicBezTo>
                      <a:cubicBezTo>
                        <a:pt x="772" y="7417"/>
                        <a:pt x="1040" y="7425"/>
                        <a:pt x="1308" y="7425"/>
                      </a:cubicBezTo>
                      <a:cubicBezTo>
                        <a:pt x="5000" y="7425"/>
                        <a:pt x="8504" y="5917"/>
                        <a:pt x="8504" y="5917"/>
                      </a:cubicBezTo>
                      <a:cubicBezTo>
                        <a:pt x="8611" y="8416"/>
                        <a:pt x="9740" y="10909"/>
                        <a:pt x="10814" y="12435"/>
                      </a:cubicBezTo>
                      <a:cubicBezTo>
                        <a:pt x="11902" y="9272"/>
                        <a:pt x="13051" y="6131"/>
                        <a:pt x="14257" y="3011"/>
                      </a:cubicBezTo>
                      <a:cubicBezTo>
                        <a:pt x="12207" y="2454"/>
                        <a:pt x="10307" y="1474"/>
                        <a:pt x="8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40" name="Google Shape;2740;p5"/>
                <p:cNvSpPr/>
                <p:nvPr/>
              </p:nvSpPr>
              <p:spPr>
                <a:xfrm rot="1271479">
                  <a:off x="1846296" y="2382750"/>
                  <a:ext cx="740221" cy="616284"/>
                </a:xfrm>
                <a:custGeom>
                  <a:avLst/>
                  <a:gdLst/>
                  <a:ahLst/>
                  <a:cxnLst/>
                  <a:rect l="l" t="t" r="r" b="b"/>
                  <a:pathLst>
                    <a:path w="46515" h="38719" extrusionOk="0">
                      <a:moveTo>
                        <a:pt x="24350" y="1"/>
                      </a:moveTo>
                      <a:cubicBezTo>
                        <a:pt x="19289" y="1"/>
                        <a:pt x="14009" y="2098"/>
                        <a:pt x="9261" y="6881"/>
                      </a:cubicBezTo>
                      <a:cubicBezTo>
                        <a:pt x="0" y="16215"/>
                        <a:pt x="4277" y="29356"/>
                        <a:pt x="12174" y="34990"/>
                      </a:cubicBezTo>
                      <a:cubicBezTo>
                        <a:pt x="15757" y="37546"/>
                        <a:pt x="19622" y="38719"/>
                        <a:pt x="23394" y="38719"/>
                      </a:cubicBezTo>
                      <a:cubicBezTo>
                        <a:pt x="28681" y="38719"/>
                        <a:pt x="33785" y="36414"/>
                        <a:pt x="37670" y="32383"/>
                      </a:cubicBezTo>
                      <a:cubicBezTo>
                        <a:pt x="43969" y="25850"/>
                        <a:pt x="46515" y="14053"/>
                        <a:pt x="38766" y="6309"/>
                      </a:cubicBezTo>
                      <a:cubicBezTo>
                        <a:pt x="34788" y="2334"/>
                        <a:pt x="29690" y="1"/>
                        <a:pt x="24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41" name="Google Shape;2741;p5"/>
                <p:cNvSpPr/>
                <p:nvPr/>
              </p:nvSpPr>
              <p:spPr>
                <a:xfrm rot="1271479">
                  <a:off x="1909215" y="2386231"/>
                  <a:ext cx="631770" cy="616029"/>
                </a:xfrm>
                <a:custGeom>
                  <a:avLst/>
                  <a:gdLst/>
                  <a:ahLst/>
                  <a:cxnLst/>
                  <a:rect l="l" t="t" r="r" b="b"/>
                  <a:pathLst>
                    <a:path w="39700" h="38703" extrusionOk="0">
                      <a:moveTo>
                        <a:pt x="20355" y="0"/>
                      </a:moveTo>
                      <a:cubicBezTo>
                        <a:pt x="19641" y="0"/>
                        <a:pt x="18927" y="42"/>
                        <a:pt x="18216" y="124"/>
                      </a:cubicBezTo>
                      <a:cubicBezTo>
                        <a:pt x="18772" y="2543"/>
                        <a:pt x="19121" y="5005"/>
                        <a:pt x="19485" y="7467"/>
                      </a:cubicBezTo>
                      <a:cubicBezTo>
                        <a:pt x="19592" y="8182"/>
                        <a:pt x="19069" y="8546"/>
                        <a:pt x="18505" y="8546"/>
                      </a:cubicBezTo>
                      <a:cubicBezTo>
                        <a:pt x="17966" y="8546"/>
                        <a:pt x="17388" y="8213"/>
                        <a:pt x="17288" y="7537"/>
                      </a:cubicBezTo>
                      <a:cubicBezTo>
                        <a:pt x="16936" y="5173"/>
                        <a:pt x="16593" y="2820"/>
                        <a:pt x="16050" y="510"/>
                      </a:cubicBezTo>
                      <a:cubicBezTo>
                        <a:pt x="14899" y="787"/>
                        <a:pt x="13774" y="1167"/>
                        <a:pt x="12692" y="1646"/>
                      </a:cubicBezTo>
                      <a:cubicBezTo>
                        <a:pt x="14261" y="4362"/>
                        <a:pt x="15689" y="7156"/>
                        <a:pt x="17065" y="9979"/>
                      </a:cubicBezTo>
                      <a:cubicBezTo>
                        <a:pt x="17494" y="10858"/>
                        <a:pt x="16724" y="11696"/>
                        <a:pt x="16007" y="11696"/>
                      </a:cubicBezTo>
                      <a:cubicBezTo>
                        <a:pt x="15694" y="11696"/>
                        <a:pt x="15391" y="11536"/>
                        <a:pt x="15202" y="11150"/>
                      </a:cubicBezTo>
                      <a:cubicBezTo>
                        <a:pt x="13796" y="8264"/>
                        <a:pt x="12336" y="5409"/>
                        <a:pt x="10727" y="2638"/>
                      </a:cubicBezTo>
                      <a:cubicBezTo>
                        <a:pt x="10018" y="3043"/>
                        <a:pt x="9332" y="3484"/>
                        <a:pt x="8669" y="3960"/>
                      </a:cubicBezTo>
                      <a:cubicBezTo>
                        <a:pt x="10418" y="6440"/>
                        <a:pt x="12214" y="8883"/>
                        <a:pt x="14117" y="11248"/>
                      </a:cubicBezTo>
                      <a:cubicBezTo>
                        <a:pt x="14753" y="12039"/>
                        <a:pt x="13971" y="12856"/>
                        <a:pt x="13155" y="12856"/>
                      </a:cubicBezTo>
                      <a:cubicBezTo>
                        <a:pt x="12831" y="12856"/>
                        <a:pt x="12501" y="12728"/>
                        <a:pt x="12253" y="12419"/>
                      </a:cubicBezTo>
                      <a:cubicBezTo>
                        <a:pt x="10400" y="10114"/>
                        <a:pt x="8647" y="7736"/>
                        <a:pt x="6940" y="5324"/>
                      </a:cubicBezTo>
                      <a:cubicBezTo>
                        <a:pt x="6378" y="5806"/>
                        <a:pt x="5819" y="6319"/>
                        <a:pt x="5269" y="6873"/>
                      </a:cubicBezTo>
                      <a:cubicBezTo>
                        <a:pt x="4733" y="7414"/>
                        <a:pt x="4228" y="7986"/>
                        <a:pt x="3756" y="8584"/>
                      </a:cubicBezTo>
                      <a:cubicBezTo>
                        <a:pt x="5645" y="9775"/>
                        <a:pt x="7551" y="10937"/>
                        <a:pt x="9476" y="12069"/>
                      </a:cubicBezTo>
                      <a:cubicBezTo>
                        <a:pt x="10507" y="12677"/>
                        <a:pt x="9914" y="14161"/>
                        <a:pt x="8966" y="14161"/>
                      </a:cubicBezTo>
                      <a:cubicBezTo>
                        <a:pt x="8795" y="14161"/>
                        <a:pt x="8613" y="14113"/>
                        <a:pt x="8426" y="14003"/>
                      </a:cubicBezTo>
                      <a:cubicBezTo>
                        <a:pt x="6433" y="12829"/>
                        <a:pt x="4457" y="11624"/>
                        <a:pt x="2501" y="10389"/>
                      </a:cubicBezTo>
                      <a:cubicBezTo>
                        <a:pt x="1824" y="11499"/>
                        <a:pt x="1277" y="12682"/>
                        <a:pt x="869" y="13915"/>
                      </a:cubicBezTo>
                      <a:cubicBezTo>
                        <a:pt x="2705" y="14530"/>
                        <a:pt x="4581" y="15032"/>
                        <a:pt x="6440" y="15580"/>
                      </a:cubicBezTo>
                      <a:cubicBezTo>
                        <a:pt x="7678" y="15945"/>
                        <a:pt x="7358" y="17768"/>
                        <a:pt x="6251" y="17768"/>
                      </a:cubicBezTo>
                      <a:cubicBezTo>
                        <a:pt x="6148" y="17768"/>
                        <a:pt x="6038" y="17753"/>
                        <a:pt x="5922" y="17718"/>
                      </a:cubicBezTo>
                      <a:cubicBezTo>
                        <a:pt x="4051" y="17167"/>
                        <a:pt x="2171" y="16650"/>
                        <a:pt x="323" y="16036"/>
                      </a:cubicBezTo>
                      <a:cubicBezTo>
                        <a:pt x="97" y="17244"/>
                        <a:pt x="1" y="18472"/>
                        <a:pt x="38" y="19700"/>
                      </a:cubicBezTo>
                      <a:cubicBezTo>
                        <a:pt x="860" y="19779"/>
                        <a:pt x="1686" y="19805"/>
                        <a:pt x="2515" y="19805"/>
                      </a:cubicBezTo>
                      <a:cubicBezTo>
                        <a:pt x="3198" y="19805"/>
                        <a:pt x="3883" y="19787"/>
                        <a:pt x="4571" y="19765"/>
                      </a:cubicBezTo>
                      <a:cubicBezTo>
                        <a:pt x="4585" y="19765"/>
                        <a:pt x="4599" y="19765"/>
                        <a:pt x="4613" y="19765"/>
                      </a:cubicBezTo>
                      <a:cubicBezTo>
                        <a:pt x="5989" y="19765"/>
                        <a:pt x="6043" y="21921"/>
                        <a:pt x="4641" y="21965"/>
                      </a:cubicBezTo>
                      <a:cubicBezTo>
                        <a:pt x="3953" y="21986"/>
                        <a:pt x="3266" y="22002"/>
                        <a:pt x="2581" y="22002"/>
                      </a:cubicBezTo>
                      <a:cubicBezTo>
                        <a:pt x="1797" y="22002"/>
                        <a:pt x="1016" y="21981"/>
                        <a:pt x="238" y="21921"/>
                      </a:cubicBezTo>
                      <a:lnTo>
                        <a:pt x="238" y="21921"/>
                      </a:lnTo>
                      <a:cubicBezTo>
                        <a:pt x="433" y="23190"/>
                        <a:pt x="754" y="24434"/>
                        <a:pt x="1196" y="25639"/>
                      </a:cubicBezTo>
                      <a:cubicBezTo>
                        <a:pt x="2801" y="25164"/>
                        <a:pt x="4371" y="24224"/>
                        <a:pt x="5791" y="23611"/>
                      </a:cubicBezTo>
                      <a:cubicBezTo>
                        <a:pt x="5941" y="23546"/>
                        <a:pt x="6083" y="23517"/>
                        <a:pt x="6214" y="23517"/>
                      </a:cubicBezTo>
                      <a:cubicBezTo>
                        <a:pt x="7215" y="23517"/>
                        <a:pt x="7579" y="25223"/>
                        <a:pt x="6442" y="25713"/>
                      </a:cubicBezTo>
                      <a:cubicBezTo>
                        <a:pt x="4988" y="26340"/>
                        <a:pt x="3535" y="27109"/>
                        <a:pt x="2029" y="27605"/>
                      </a:cubicBezTo>
                      <a:cubicBezTo>
                        <a:pt x="2620" y="28812"/>
                        <a:pt x="3329" y="29958"/>
                        <a:pt x="4146" y="31025"/>
                      </a:cubicBezTo>
                      <a:cubicBezTo>
                        <a:pt x="5524" y="29617"/>
                        <a:pt x="6984" y="28292"/>
                        <a:pt x="8519" y="27056"/>
                      </a:cubicBezTo>
                      <a:cubicBezTo>
                        <a:pt x="8722" y="26892"/>
                        <a:pt x="8927" y="26822"/>
                        <a:pt x="9119" y="26822"/>
                      </a:cubicBezTo>
                      <a:cubicBezTo>
                        <a:pt x="9972" y="26822"/>
                        <a:pt x="10578" y="28203"/>
                        <a:pt x="9690" y="28919"/>
                      </a:cubicBezTo>
                      <a:cubicBezTo>
                        <a:pt x="8235" y="30092"/>
                        <a:pt x="6869" y="31365"/>
                        <a:pt x="5574" y="32710"/>
                      </a:cubicBezTo>
                      <a:cubicBezTo>
                        <a:pt x="6383" y="33558"/>
                        <a:pt x="7256" y="34322"/>
                        <a:pt x="8181" y="34982"/>
                      </a:cubicBezTo>
                      <a:cubicBezTo>
                        <a:pt x="8481" y="35196"/>
                        <a:pt x="8783" y="35397"/>
                        <a:pt x="9086" y="35592"/>
                      </a:cubicBezTo>
                      <a:lnTo>
                        <a:pt x="10909" y="30734"/>
                      </a:lnTo>
                      <a:cubicBezTo>
                        <a:pt x="11108" y="30202"/>
                        <a:pt x="11581" y="29969"/>
                        <a:pt x="12038" y="29969"/>
                      </a:cubicBezTo>
                      <a:cubicBezTo>
                        <a:pt x="12706" y="29969"/>
                        <a:pt x="13342" y="30466"/>
                        <a:pt x="13047" y="31251"/>
                      </a:cubicBezTo>
                      <a:lnTo>
                        <a:pt x="11010" y="36684"/>
                      </a:lnTo>
                      <a:cubicBezTo>
                        <a:pt x="12215" y="37291"/>
                        <a:pt x="13482" y="37770"/>
                        <a:pt x="14787" y="38111"/>
                      </a:cubicBezTo>
                      <a:cubicBezTo>
                        <a:pt x="15007" y="36170"/>
                        <a:pt x="15156" y="34223"/>
                        <a:pt x="15298" y="32276"/>
                      </a:cubicBezTo>
                      <a:cubicBezTo>
                        <a:pt x="15351" y="31557"/>
                        <a:pt x="15956" y="31186"/>
                        <a:pt x="16519" y="31186"/>
                      </a:cubicBezTo>
                      <a:cubicBezTo>
                        <a:pt x="17052" y="31186"/>
                        <a:pt x="17547" y="31520"/>
                        <a:pt x="17496" y="32206"/>
                      </a:cubicBezTo>
                      <a:cubicBezTo>
                        <a:pt x="17342" y="34319"/>
                        <a:pt x="17172" y="36431"/>
                        <a:pt x="16935" y="38537"/>
                      </a:cubicBezTo>
                      <a:cubicBezTo>
                        <a:pt x="17749" y="38647"/>
                        <a:pt x="18569" y="38703"/>
                        <a:pt x="19389" y="38703"/>
                      </a:cubicBezTo>
                      <a:cubicBezTo>
                        <a:pt x="20042" y="38703"/>
                        <a:pt x="20695" y="38667"/>
                        <a:pt x="21346" y="38597"/>
                      </a:cubicBezTo>
                      <a:cubicBezTo>
                        <a:pt x="20845" y="36495"/>
                        <a:pt x="20248" y="34418"/>
                        <a:pt x="19717" y="32320"/>
                      </a:cubicBezTo>
                      <a:cubicBezTo>
                        <a:pt x="19505" y="31480"/>
                        <a:pt x="20211" y="30909"/>
                        <a:pt x="20870" y="30909"/>
                      </a:cubicBezTo>
                      <a:cubicBezTo>
                        <a:pt x="21287" y="30909"/>
                        <a:pt x="21685" y="31137"/>
                        <a:pt x="21819" y="31668"/>
                      </a:cubicBezTo>
                      <a:cubicBezTo>
                        <a:pt x="22372" y="33862"/>
                        <a:pt x="23002" y="36033"/>
                        <a:pt x="23516" y="38233"/>
                      </a:cubicBezTo>
                      <a:cubicBezTo>
                        <a:pt x="25233" y="37841"/>
                        <a:pt x="26898" y="37204"/>
                        <a:pt x="28473" y="36352"/>
                      </a:cubicBezTo>
                      <a:cubicBezTo>
                        <a:pt x="27108" y="34366"/>
                        <a:pt x="25825" y="32323"/>
                        <a:pt x="24360" y="30406"/>
                      </a:cubicBezTo>
                      <a:cubicBezTo>
                        <a:pt x="23746" y="29602"/>
                        <a:pt x="24521" y="28783"/>
                        <a:pt x="25326" y="28783"/>
                      </a:cubicBezTo>
                      <a:cubicBezTo>
                        <a:pt x="25651" y="28783"/>
                        <a:pt x="25980" y="28916"/>
                        <a:pt x="26225" y="29236"/>
                      </a:cubicBezTo>
                      <a:cubicBezTo>
                        <a:pt x="27694" y="31160"/>
                        <a:pt x="28979" y="33209"/>
                        <a:pt x="30350" y="35201"/>
                      </a:cubicBezTo>
                      <a:cubicBezTo>
                        <a:pt x="31550" y="34374"/>
                        <a:pt x="32666" y="33427"/>
                        <a:pt x="33678" y="32376"/>
                      </a:cubicBezTo>
                      <a:cubicBezTo>
                        <a:pt x="33811" y="32238"/>
                        <a:pt x="33940" y="32094"/>
                        <a:pt x="34071" y="31951"/>
                      </a:cubicBezTo>
                      <a:cubicBezTo>
                        <a:pt x="31705" y="30379"/>
                        <a:pt x="29396" y="28723"/>
                        <a:pt x="27002" y="27192"/>
                      </a:cubicBezTo>
                      <a:cubicBezTo>
                        <a:pt x="26006" y="26554"/>
                        <a:pt x="26581" y="25083"/>
                        <a:pt x="27499" y="25083"/>
                      </a:cubicBezTo>
                      <a:cubicBezTo>
                        <a:pt x="27674" y="25083"/>
                        <a:pt x="27861" y="25136"/>
                        <a:pt x="28052" y="25259"/>
                      </a:cubicBezTo>
                      <a:cubicBezTo>
                        <a:pt x="30561" y="26863"/>
                        <a:pt x="32977" y="28604"/>
                        <a:pt x="35463" y="30240"/>
                      </a:cubicBezTo>
                      <a:cubicBezTo>
                        <a:pt x="36640" y="28621"/>
                        <a:pt x="37590" y="26847"/>
                        <a:pt x="38285" y="24971"/>
                      </a:cubicBezTo>
                      <a:cubicBezTo>
                        <a:pt x="35152" y="24492"/>
                        <a:pt x="32025" y="23990"/>
                        <a:pt x="28955" y="23183"/>
                      </a:cubicBezTo>
                      <a:cubicBezTo>
                        <a:pt x="27691" y="22850"/>
                        <a:pt x="28031" y="21002"/>
                        <a:pt x="29169" y="21002"/>
                      </a:cubicBezTo>
                      <a:cubicBezTo>
                        <a:pt x="29264" y="21002"/>
                        <a:pt x="29365" y="21015"/>
                        <a:pt x="29471" y="21043"/>
                      </a:cubicBezTo>
                      <a:cubicBezTo>
                        <a:pt x="32589" y="21863"/>
                        <a:pt x="35766" y="22369"/>
                        <a:pt x="38948" y="22854"/>
                      </a:cubicBezTo>
                      <a:cubicBezTo>
                        <a:pt x="39489" y="20746"/>
                        <a:pt x="39700" y="18555"/>
                        <a:pt x="39504" y="16392"/>
                      </a:cubicBezTo>
                      <a:lnTo>
                        <a:pt x="39504" y="16392"/>
                      </a:lnTo>
                      <a:cubicBezTo>
                        <a:pt x="37122" y="16873"/>
                        <a:pt x="34742" y="17356"/>
                        <a:pt x="32360" y="17839"/>
                      </a:cubicBezTo>
                      <a:cubicBezTo>
                        <a:pt x="32273" y="17857"/>
                        <a:pt x="32190" y="17865"/>
                        <a:pt x="32109" y="17865"/>
                      </a:cubicBezTo>
                      <a:cubicBezTo>
                        <a:pt x="30907" y="17865"/>
                        <a:pt x="30411" y="16004"/>
                        <a:pt x="31708" y="15739"/>
                      </a:cubicBezTo>
                      <a:cubicBezTo>
                        <a:pt x="34194" y="15231"/>
                        <a:pt x="36680" y="14726"/>
                        <a:pt x="39168" y="14225"/>
                      </a:cubicBezTo>
                      <a:cubicBezTo>
                        <a:pt x="38812" y="12627"/>
                        <a:pt x="38211" y="11093"/>
                        <a:pt x="37387" y="9677"/>
                      </a:cubicBezTo>
                      <a:cubicBezTo>
                        <a:pt x="35750" y="10529"/>
                        <a:pt x="34102" y="11361"/>
                        <a:pt x="32444" y="12172"/>
                      </a:cubicBezTo>
                      <a:cubicBezTo>
                        <a:pt x="32267" y="12258"/>
                        <a:pt x="32093" y="12296"/>
                        <a:pt x="31926" y="12296"/>
                      </a:cubicBezTo>
                      <a:cubicBezTo>
                        <a:pt x="30900" y="12296"/>
                        <a:pt x="30182" y="10846"/>
                        <a:pt x="31273" y="10308"/>
                      </a:cubicBezTo>
                      <a:cubicBezTo>
                        <a:pt x="32906" y="9506"/>
                        <a:pt x="34533" y="8691"/>
                        <a:pt x="36146" y="7851"/>
                      </a:cubicBezTo>
                      <a:cubicBezTo>
                        <a:pt x="35720" y="7308"/>
                        <a:pt x="35262" y="6791"/>
                        <a:pt x="34775" y="6302"/>
                      </a:cubicBezTo>
                      <a:cubicBezTo>
                        <a:pt x="34008" y="5537"/>
                        <a:pt x="33190" y="4826"/>
                        <a:pt x="32326" y="4174"/>
                      </a:cubicBezTo>
                      <a:cubicBezTo>
                        <a:pt x="32319" y="4184"/>
                        <a:pt x="32313" y="4196"/>
                        <a:pt x="32305" y="4206"/>
                      </a:cubicBezTo>
                      <a:cubicBezTo>
                        <a:pt x="30841" y="6110"/>
                        <a:pt x="29418" y="8045"/>
                        <a:pt x="27894" y="9901"/>
                      </a:cubicBezTo>
                      <a:cubicBezTo>
                        <a:pt x="27673" y="10170"/>
                        <a:pt x="27410" y="10282"/>
                        <a:pt x="27152" y="10282"/>
                      </a:cubicBezTo>
                      <a:cubicBezTo>
                        <a:pt x="26359" y="10282"/>
                        <a:pt x="25614" y="9219"/>
                        <a:pt x="26289" y="8396"/>
                      </a:cubicBezTo>
                      <a:cubicBezTo>
                        <a:pt x="27750" y="6618"/>
                        <a:pt x="29117" y="4770"/>
                        <a:pt x="30516" y="2944"/>
                      </a:cubicBezTo>
                      <a:cubicBezTo>
                        <a:pt x="28682" y="1823"/>
                        <a:pt x="26717" y="1000"/>
                        <a:pt x="24677" y="513"/>
                      </a:cubicBezTo>
                      <a:cubicBezTo>
                        <a:pt x="24545" y="2678"/>
                        <a:pt x="24300" y="4832"/>
                        <a:pt x="23917" y="6977"/>
                      </a:cubicBezTo>
                      <a:cubicBezTo>
                        <a:pt x="23815" y="7549"/>
                        <a:pt x="23396" y="7799"/>
                        <a:pt x="22954" y="7799"/>
                      </a:cubicBezTo>
                      <a:cubicBezTo>
                        <a:pt x="22317" y="7799"/>
                        <a:pt x="21631" y="7281"/>
                        <a:pt x="21778" y="6460"/>
                      </a:cubicBezTo>
                      <a:cubicBezTo>
                        <a:pt x="22154" y="4354"/>
                        <a:pt x="22382" y="2247"/>
                        <a:pt x="22501" y="126"/>
                      </a:cubicBezTo>
                      <a:cubicBezTo>
                        <a:pt x="21788" y="42"/>
                        <a:pt x="21072" y="0"/>
                        <a:pt x="20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42" name="Google Shape;2742;p5"/>
                <p:cNvSpPr/>
                <p:nvPr/>
              </p:nvSpPr>
              <p:spPr>
                <a:xfrm rot="1271479">
                  <a:off x="1916348" y="2440404"/>
                  <a:ext cx="603173" cy="502160"/>
                </a:xfrm>
                <a:custGeom>
                  <a:avLst/>
                  <a:gdLst/>
                  <a:ahLst/>
                  <a:cxnLst/>
                  <a:rect l="l" t="t" r="r" b="b"/>
                  <a:pathLst>
                    <a:path w="37903" h="31549" extrusionOk="0">
                      <a:moveTo>
                        <a:pt x="19841" y="1"/>
                      </a:moveTo>
                      <a:cubicBezTo>
                        <a:pt x="15717" y="1"/>
                        <a:pt x="11416" y="1710"/>
                        <a:pt x="7548" y="5608"/>
                      </a:cubicBezTo>
                      <a:cubicBezTo>
                        <a:pt x="1" y="13212"/>
                        <a:pt x="3485" y="23920"/>
                        <a:pt x="9920" y="28510"/>
                      </a:cubicBezTo>
                      <a:cubicBezTo>
                        <a:pt x="12840" y="30593"/>
                        <a:pt x="15990" y="31549"/>
                        <a:pt x="19063" y="31549"/>
                      </a:cubicBezTo>
                      <a:cubicBezTo>
                        <a:pt x="23372" y="31549"/>
                        <a:pt x="27530" y="29670"/>
                        <a:pt x="30695" y="26387"/>
                      </a:cubicBezTo>
                      <a:cubicBezTo>
                        <a:pt x="35828" y="21063"/>
                        <a:pt x="37902" y="11450"/>
                        <a:pt x="31587" y="5142"/>
                      </a:cubicBezTo>
                      <a:cubicBezTo>
                        <a:pt x="28346" y="1903"/>
                        <a:pt x="24192" y="1"/>
                        <a:pt x="198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43" name="Google Shape;2743;p5"/>
                <p:cNvSpPr/>
                <p:nvPr/>
              </p:nvSpPr>
              <p:spPr>
                <a:xfrm rot="1271479">
                  <a:off x="2192259" y="2260208"/>
                  <a:ext cx="22995" cy="89039"/>
                </a:xfrm>
                <a:custGeom>
                  <a:avLst/>
                  <a:gdLst/>
                  <a:ahLst/>
                  <a:cxnLst/>
                  <a:rect l="l" t="t" r="r" b="b"/>
                  <a:pathLst>
                    <a:path w="1445" h="5594" extrusionOk="0">
                      <a:moveTo>
                        <a:pt x="274" y="1"/>
                      </a:moveTo>
                      <a:cubicBezTo>
                        <a:pt x="137" y="1"/>
                        <a:pt x="0" y="89"/>
                        <a:pt x="1" y="266"/>
                      </a:cubicBezTo>
                      <a:lnTo>
                        <a:pt x="1" y="268"/>
                      </a:lnTo>
                      <a:cubicBezTo>
                        <a:pt x="15" y="2013"/>
                        <a:pt x="301" y="3746"/>
                        <a:pt x="847" y="5403"/>
                      </a:cubicBezTo>
                      <a:cubicBezTo>
                        <a:pt x="891" y="5536"/>
                        <a:pt x="1001" y="5594"/>
                        <a:pt x="1111" y="5594"/>
                      </a:cubicBezTo>
                      <a:cubicBezTo>
                        <a:pt x="1278" y="5594"/>
                        <a:pt x="1444" y="5461"/>
                        <a:pt x="1378" y="5258"/>
                      </a:cubicBezTo>
                      <a:cubicBezTo>
                        <a:pt x="845" y="3647"/>
                        <a:pt x="567" y="1964"/>
                        <a:pt x="552" y="266"/>
                      </a:cubicBezTo>
                      <a:cubicBezTo>
                        <a:pt x="550" y="89"/>
                        <a:pt x="411" y="1"/>
                        <a:pt x="27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44" name="Google Shape;2744;p5"/>
                <p:cNvSpPr/>
                <p:nvPr/>
              </p:nvSpPr>
              <p:spPr>
                <a:xfrm rot="1271479">
                  <a:off x="2233777" y="2265017"/>
                  <a:ext cx="29106" cy="19084"/>
                </a:xfrm>
                <a:custGeom>
                  <a:avLst/>
                  <a:gdLst/>
                  <a:ahLst/>
                  <a:cxnLst/>
                  <a:rect l="l" t="t" r="r" b="b"/>
                  <a:pathLst>
                    <a:path w="1829" h="1199" extrusionOk="0">
                      <a:moveTo>
                        <a:pt x="440" y="0"/>
                      </a:moveTo>
                      <a:cubicBezTo>
                        <a:pt x="177" y="0"/>
                        <a:pt x="0" y="377"/>
                        <a:pt x="281" y="501"/>
                      </a:cubicBezTo>
                      <a:cubicBezTo>
                        <a:pt x="633" y="654"/>
                        <a:pt x="955" y="864"/>
                        <a:pt x="1236" y="1123"/>
                      </a:cubicBezTo>
                      <a:cubicBezTo>
                        <a:pt x="1294" y="1176"/>
                        <a:pt x="1358" y="1198"/>
                        <a:pt x="1420" y="1198"/>
                      </a:cubicBezTo>
                      <a:cubicBezTo>
                        <a:pt x="1637" y="1198"/>
                        <a:pt x="1829" y="923"/>
                        <a:pt x="1626" y="735"/>
                      </a:cubicBezTo>
                      <a:cubicBezTo>
                        <a:pt x="1312" y="441"/>
                        <a:pt x="952" y="201"/>
                        <a:pt x="560" y="27"/>
                      </a:cubicBezTo>
                      <a:cubicBezTo>
                        <a:pt x="519" y="8"/>
                        <a:pt x="478" y="0"/>
                        <a:pt x="4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45" name="Google Shape;2745;p5"/>
                <p:cNvSpPr/>
                <p:nvPr/>
              </p:nvSpPr>
              <p:spPr>
                <a:xfrm rot="1271479">
                  <a:off x="2250767" y="2296258"/>
                  <a:ext cx="46754" cy="46748"/>
                </a:xfrm>
                <a:custGeom>
                  <a:avLst/>
                  <a:gdLst/>
                  <a:ahLst/>
                  <a:cxnLst/>
                  <a:rect l="l" t="t" r="r" b="b"/>
                  <a:pathLst>
                    <a:path w="2938" h="2937" extrusionOk="0">
                      <a:moveTo>
                        <a:pt x="362" y="0"/>
                      </a:moveTo>
                      <a:cubicBezTo>
                        <a:pt x="146" y="0"/>
                        <a:pt x="0" y="355"/>
                        <a:pt x="230" y="529"/>
                      </a:cubicBezTo>
                      <a:cubicBezTo>
                        <a:pt x="1057" y="1162"/>
                        <a:pt x="1766" y="1933"/>
                        <a:pt x="2329" y="2809"/>
                      </a:cubicBezTo>
                      <a:cubicBezTo>
                        <a:pt x="2387" y="2899"/>
                        <a:pt x="2471" y="2936"/>
                        <a:pt x="2554" y="2936"/>
                      </a:cubicBezTo>
                      <a:cubicBezTo>
                        <a:pt x="2747" y="2936"/>
                        <a:pt x="2937" y="2739"/>
                        <a:pt x="2804" y="2531"/>
                      </a:cubicBezTo>
                      <a:cubicBezTo>
                        <a:pt x="2189" y="1577"/>
                        <a:pt x="1411" y="739"/>
                        <a:pt x="507" y="54"/>
                      </a:cubicBezTo>
                      <a:cubicBezTo>
                        <a:pt x="457" y="17"/>
                        <a:pt x="408" y="0"/>
                        <a:pt x="36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46" name="Google Shape;2746;p5"/>
                <p:cNvSpPr/>
                <p:nvPr/>
              </p:nvSpPr>
              <p:spPr>
                <a:xfrm rot="1271479">
                  <a:off x="2357906" y="2330914"/>
                  <a:ext cx="62047" cy="49215"/>
                </a:xfrm>
                <a:custGeom>
                  <a:avLst/>
                  <a:gdLst/>
                  <a:ahLst/>
                  <a:cxnLst/>
                  <a:rect l="l" t="t" r="r" b="b"/>
                  <a:pathLst>
                    <a:path w="3899" h="3092" extrusionOk="0">
                      <a:moveTo>
                        <a:pt x="3507" y="0"/>
                      </a:moveTo>
                      <a:cubicBezTo>
                        <a:pt x="3463" y="0"/>
                        <a:pt x="3415" y="13"/>
                        <a:pt x="3368" y="42"/>
                      </a:cubicBezTo>
                      <a:cubicBezTo>
                        <a:pt x="2197" y="754"/>
                        <a:pt x="1127" y="1622"/>
                        <a:pt x="187" y="2619"/>
                      </a:cubicBezTo>
                      <a:cubicBezTo>
                        <a:pt x="1" y="2816"/>
                        <a:pt x="187" y="3092"/>
                        <a:pt x="394" y="3092"/>
                      </a:cubicBezTo>
                      <a:cubicBezTo>
                        <a:pt x="456" y="3092"/>
                        <a:pt x="520" y="3067"/>
                        <a:pt x="577" y="3007"/>
                      </a:cubicBezTo>
                      <a:cubicBezTo>
                        <a:pt x="1482" y="2044"/>
                        <a:pt x="2516" y="1206"/>
                        <a:pt x="3645" y="517"/>
                      </a:cubicBezTo>
                      <a:cubicBezTo>
                        <a:pt x="3899" y="362"/>
                        <a:pt x="3743" y="0"/>
                        <a:pt x="350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47" name="Google Shape;2747;p5"/>
                <p:cNvSpPr/>
                <p:nvPr/>
              </p:nvSpPr>
              <p:spPr>
                <a:xfrm rot="1271479">
                  <a:off x="2429287" y="2335305"/>
                  <a:ext cx="26608" cy="14612"/>
                </a:xfrm>
                <a:custGeom>
                  <a:avLst/>
                  <a:gdLst/>
                  <a:ahLst/>
                  <a:cxnLst/>
                  <a:rect l="l" t="t" r="r" b="b"/>
                  <a:pathLst>
                    <a:path w="1672" h="918" extrusionOk="0">
                      <a:moveTo>
                        <a:pt x="1321" y="1"/>
                      </a:moveTo>
                      <a:cubicBezTo>
                        <a:pt x="1292" y="1"/>
                        <a:pt x="1260" y="6"/>
                        <a:pt x="1227" y="18"/>
                      </a:cubicBezTo>
                      <a:cubicBezTo>
                        <a:pt x="904" y="135"/>
                        <a:pt x="588" y="266"/>
                        <a:pt x="277" y="413"/>
                      </a:cubicBezTo>
                      <a:cubicBezTo>
                        <a:pt x="1" y="544"/>
                        <a:pt x="172" y="917"/>
                        <a:pt x="430" y="917"/>
                      </a:cubicBezTo>
                      <a:cubicBezTo>
                        <a:pt x="470" y="917"/>
                        <a:pt x="512" y="908"/>
                        <a:pt x="555" y="888"/>
                      </a:cubicBezTo>
                      <a:lnTo>
                        <a:pt x="555" y="889"/>
                      </a:lnTo>
                      <a:cubicBezTo>
                        <a:pt x="822" y="762"/>
                        <a:pt x="1095" y="649"/>
                        <a:pt x="1374" y="549"/>
                      </a:cubicBezTo>
                      <a:cubicBezTo>
                        <a:pt x="1671" y="442"/>
                        <a:pt x="1585" y="1"/>
                        <a:pt x="1321"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48" name="Google Shape;2748;p5"/>
                <p:cNvSpPr/>
                <p:nvPr/>
              </p:nvSpPr>
              <p:spPr>
                <a:xfrm rot="1271479">
                  <a:off x="2012045" y="2298725"/>
                  <a:ext cx="11617" cy="26549"/>
                </a:xfrm>
                <a:custGeom>
                  <a:avLst/>
                  <a:gdLst/>
                  <a:ahLst/>
                  <a:cxnLst/>
                  <a:rect l="l" t="t" r="r" b="b"/>
                  <a:pathLst>
                    <a:path w="730" h="1668" extrusionOk="0">
                      <a:moveTo>
                        <a:pt x="337" y="0"/>
                      </a:moveTo>
                      <a:cubicBezTo>
                        <a:pt x="177" y="0"/>
                        <a:pt x="1" y="137"/>
                        <a:pt x="37" y="345"/>
                      </a:cubicBezTo>
                      <a:cubicBezTo>
                        <a:pt x="97" y="696"/>
                        <a:pt x="140" y="1049"/>
                        <a:pt x="166" y="1403"/>
                      </a:cubicBezTo>
                      <a:cubicBezTo>
                        <a:pt x="179" y="1579"/>
                        <a:pt x="324" y="1667"/>
                        <a:pt x="461" y="1667"/>
                      </a:cubicBezTo>
                      <a:cubicBezTo>
                        <a:pt x="599" y="1667"/>
                        <a:pt x="729" y="1580"/>
                        <a:pt x="716" y="1403"/>
                      </a:cubicBezTo>
                      <a:cubicBezTo>
                        <a:pt x="686" y="1000"/>
                        <a:pt x="636" y="598"/>
                        <a:pt x="566" y="200"/>
                      </a:cubicBezTo>
                      <a:cubicBezTo>
                        <a:pt x="542" y="61"/>
                        <a:pt x="443" y="0"/>
                        <a:pt x="33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49" name="Google Shape;2749;p5"/>
                <p:cNvSpPr/>
                <p:nvPr/>
              </p:nvSpPr>
              <p:spPr>
                <a:xfrm rot="1271479">
                  <a:off x="1995530" y="2336899"/>
                  <a:ext cx="34485" cy="68697"/>
                </a:xfrm>
                <a:custGeom>
                  <a:avLst/>
                  <a:gdLst/>
                  <a:ahLst/>
                  <a:cxnLst/>
                  <a:rect l="l" t="t" r="r" b="b"/>
                  <a:pathLst>
                    <a:path w="2167" h="4316" extrusionOk="0">
                      <a:moveTo>
                        <a:pt x="335" y="0"/>
                      </a:moveTo>
                      <a:cubicBezTo>
                        <a:pt x="172" y="0"/>
                        <a:pt x="1" y="135"/>
                        <a:pt x="55" y="343"/>
                      </a:cubicBezTo>
                      <a:lnTo>
                        <a:pt x="54" y="341"/>
                      </a:lnTo>
                      <a:lnTo>
                        <a:pt x="54" y="341"/>
                      </a:lnTo>
                      <a:cubicBezTo>
                        <a:pt x="402" y="1678"/>
                        <a:pt x="913" y="2967"/>
                        <a:pt x="1574" y="4179"/>
                      </a:cubicBezTo>
                      <a:cubicBezTo>
                        <a:pt x="1627" y="4275"/>
                        <a:pt x="1709" y="4315"/>
                        <a:pt x="1792" y="4315"/>
                      </a:cubicBezTo>
                      <a:cubicBezTo>
                        <a:pt x="1977" y="4315"/>
                        <a:pt x="2167" y="4117"/>
                        <a:pt x="2050" y="3902"/>
                      </a:cubicBezTo>
                      <a:cubicBezTo>
                        <a:pt x="1412" y="2730"/>
                        <a:pt x="920" y="1486"/>
                        <a:pt x="585" y="196"/>
                      </a:cubicBezTo>
                      <a:cubicBezTo>
                        <a:pt x="549" y="59"/>
                        <a:pt x="444" y="0"/>
                        <a:pt x="335"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50" name="Google Shape;2750;p5"/>
                <p:cNvSpPr/>
                <p:nvPr/>
              </p:nvSpPr>
              <p:spPr>
                <a:xfrm rot="1271479">
                  <a:off x="1887115" y="2422182"/>
                  <a:ext cx="30045" cy="16124"/>
                </a:xfrm>
                <a:custGeom>
                  <a:avLst/>
                  <a:gdLst/>
                  <a:ahLst/>
                  <a:cxnLst/>
                  <a:rect l="l" t="t" r="r" b="b"/>
                  <a:pathLst>
                    <a:path w="1888" h="1013" extrusionOk="0">
                      <a:moveTo>
                        <a:pt x="1453" y="1"/>
                      </a:moveTo>
                      <a:cubicBezTo>
                        <a:pt x="1413" y="1"/>
                        <a:pt x="1372" y="9"/>
                        <a:pt x="1330" y="28"/>
                      </a:cubicBezTo>
                      <a:lnTo>
                        <a:pt x="280" y="510"/>
                      </a:lnTo>
                      <a:cubicBezTo>
                        <a:pt x="0" y="637"/>
                        <a:pt x="175" y="1012"/>
                        <a:pt x="435" y="1012"/>
                      </a:cubicBezTo>
                      <a:cubicBezTo>
                        <a:pt x="474" y="1012"/>
                        <a:pt x="515" y="1004"/>
                        <a:pt x="557" y="985"/>
                      </a:cubicBezTo>
                      <a:lnTo>
                        <a:pt x="1608" y="503"/>
                      </a:lnTo>
                      <a:cubicBezTo>
                        <a:pt x="1887" y="374"/>
                        <a:pt x="1713" y="1"/>
                        <a:pt x="145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51" name="Google Shape;2751;p5"/>
                <p:cNvSpPr/>
                <p:nvPr/>
              </p:nvSpPr>
              <p:spPr>
                <a:xfrm rot="1271479">
                  <a:off x="1928509" y="2424160"/>
                  <a:ext cx="53104" cy="18925"/>
                </a:xfrm>
                <a:custGeom>
                  <a:avLst/>
                  <a:gdLst/>
                  <a:ahLst/>
                  <a:cxnLst/>
                  <a:rect l="l" t="t" r="r" b="b"/>
                  <a:pathLst>
                    <a:path w="3337" h="1189" extrusionOk="0">
                      <a:moveTo>
                        <a:pt x="2924" y="1"/>
                      </a:moveTo>
                      <a:cubicBezTo>
                        <a:pt x="2905" y="1"/>
                        <a:pt x="2886" y="2"/>
                        <a:pt x="2865" y="6"/>
                      </a:cubicBezTo>
                      <a:cubicBezTo>
                        <a:pt x="2001" y="171"/>
                        <a:pt x="1147" y="384"/>
                        <a:pt x="306" y="644"/>
                      </a:cubicBezTo>
                      <a:cubicBezTo>
                        <a:pt x="0" y="739"/>
                        <a:pt x="93" y="1189"/>
                        <a:pt x="368" y="1189"/>
                      </a:cubicBezTo>
                      <a:cubicBezTo>
                        <a:pt x="395" y="1189"/>
                        <a:pt x="423" y="1185"/>
                        <a:pt x="453" y="1175"/>
                      </a:cubicBezTo>
                      <a:cubicBezTo>
                        <a:pt x="1293" y="915"/>
                        <a:pt x="2148" y="701"/>
                        <a:pt x="3010" y="536"/>
                      </a:cubicBezTo>
                      <a:cubicBezTo>
                        <a:pt x="3337" y="474"/>
                        <a:pt x="3226" y="1"/>
                        <a:pt x="292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52" name="Google Shape;2752;p5"/>
                <p:cNvSpPr/>
                <p:nvPr/>
              </p:nvSpPr>
              <p:spPr>
                <a:xfrm rot="1271479">
                  <a:off x="1817190" y="2657809"/>
                  <a:ext cx="56255" cy="17079"/>
                </a:xfrm>
                <a:custGeom>
                  <a:avLst/>
                  <a:gdLst/>
                  <a:ahLst/>
                  <a:cxnLst/>
                  <a:rect l="l" t="t" r="r" b="b"/>
                  <a:pathLst>
                    <a:path w="3535" h="1073" extrusionOk="0">
                      <a:moveTo>
                        <a:pt x="400" y="1"/>
                      </a:moveTo>
                      <a:cubicBezTo>
                        <a:pt x="105" y="1"/>
                        <a:pt x="0" y="465"/>
                        <a:pt x="322" y="539"/>
                      </a:cubicBezTo>
                      <a:cubicBezTo>
                        <a:pt x="1228" y="748"/>
                        <a:pt x="2139" y="923"/>
                        <a:pt x="3057" y="1069"/>
                      </a:cubicBezTo>
                      <a:cubicBezTo>
                        <a:pt x="3073" y="1071"/>
                        <a:pt x="3089" y="1073"/>
                        <a:pt x="3105" y="1073"/>
                      </a:cubicBezTo>
                      <a:cubicBezTo>
                        <a:pt x="3415" y="1073"/>
                        <a:pt x="3535" y="590"/>
                        <a:pt x="3202" y="538"/>
                      </a:cubicBezTo>
                      <a:cubicBezTo>
                        <a:pt x="2284" y="394"/>
                        <a:pt x="1373" y="217"/>
                        <a:pt x="468" y="8"/>
                      </a:cubicBezTo>
                      <a:cubicBezTo>
                        <a:pt x="444" y="3"/>
                        <a:pt x="421" y="1"/>
                        <a:pt x="40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53" name="Google Shape;2753;p5"/>
                <p:cNvSpPr/>
                <p:nvPr/>
              </p:nvSpPr>
              <p:spPr>
                <a:xfrm rot="1271479">
                  <a:off x="1847598" y="2723567"/>
                  <a:ext cx="23457" cy="62649"/>
                </a:xfrm>
                <a:custGeom>
                  <a:avLst/>
                  <a:gdLst/>
                  <a:ahLst/>
                  <a:cxnLst/>
                  <a:rect l="l" t="t" r="r" b="b"/>
                  <a:pathLst>
                    <a:path w="1474" h="3936" extrusionOk="0">
                      <a:moveTo>
                        <a:pt x="1140" y="0"/>
                      </a:moveTo>
                      <a:cubicBezTo>
                        <a:pt x="1030" y="0"/>
                        <a:pt x="919" y="58"/>
                        <a:pt x="874" y="191"/>
                      </a:cubicBezTo>
                      <a:cubicBezTo>
                        <a:pt x="498" y="1298"/>
                        <a:pt x="216" y="2435"/>
                        <a:pt x="33" y="3590"/>
                      </a:cubicBezTo>
                      <a:cubicBezTo>
                        <a:pt x="0" y="3799"/>
                        <a:pt x="179" y="3936"/>
                        <a:pt x="338" y="3936"/>
                      </a:cubicBezTo>
                      <a:cubicBezTo>
                        <a:pt x="444" y="3936"/>
                        <a:pt x="542" y="3876"/>
                        <a:pt x="564" y="3737"/>
                      </a:cubicBezTo>
                      <a:cubicBezTo>
                        <a:pt x="747" y="2582"/>
                        <a:pt x="1028" y="1443"/>
                        <a:pt x="1405" y="336"/>
                      </a:cubicBezTo>
                      <a:cubicBezTo>
                        <a:pt x="1474" y="133"/>
                        <a:pt x="1308" y="0"/>
                        <a:pt x="11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54" name="Google Shape;2754;p5"/>
                <p:cNvSpPr/>
                <p:nvPr/>
              </p:nvSpPr>
              <p:spPr>
                <a:xfrm rot="1271479">
                  <a:off x="1967241" y="2993002"/>
                  <a:ext cx="25796" cy="15694"/>
                </a:xfrm>
                <a:custGeom>
                  <a:avLst/>
                  <a:gdLst/>
                  <a:ahLst/>
                  <a:cxnLst/>
                  <a:rect l="l" t="t" r="r" b="b"/>
                  <a:pathLst>
                    <a:path w="1621" h="985" extrusionOk="0">
                      <a:moveTo>
                        <a:pt x="1210" y="1"/>
                      </a:moveTo>
                      <a:cubicBezTo>
                        <a:pt x="1168" y="1"/>
                        <a:pt x="1123" y="11"/>
                        <a:pt x="1077" y="36"/>
                      </a:cubicBezTo>
                      <a:lnTo>
                        <a:pt x="267" y="475"/>
                      </a:lnTo>
                      <a:cubicBezTo>
                        <a:pt x="1" y="619"/>
                        <a:pt x="163" y="985"/>
                        <a:pt x="410" y="985"/>
                      </a:cubicBezTo>
                      <a:cubicBezTo>
                        <a:pt x="453" y="985"/>
                        <a:pt x="498" y="974"/>
                        <a:pt x="544" y="950"/>
                      </a:cubicBezTo>
                      <a:lnTo>
                        <a:pt x="1354" y="512"/>
                      </a:lnTo>
                      <a:cubicBezTo>
                        <a:pt x="1620" y="368"/>
                        <a:pt x="1457" y="1"/>
                        <a:pt x="121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55" name="Google Shape;2755;p5"/>
                <p:cNvSpPr/>
                <p:nvPr/>
              </p:nvSpPr>
              <p:spPr>
                <a:xfrm rot="1271479">
                  <a:off x="2005101" y="2980168"/>
                  <a:ext cx="33228" cy="22761"/>
                </a:xfrm>
                <a:custGeom>
                  <a:avLst/>
                  <a:gdLst/>
                  <a:ahLst/>
                  <a:cxnLst/>
                  <a:rect l="l" t="t" r="r" b="b"/>
                  <a:pathLst>
                    <a:path w="2088" h="1430" extrusionOk="0">
                      <a:moveTo>
                        <a:pt x="1723" y="0"/>
                      </a:moveTo>
                      <a:cubicBezTo>
                        <a:pt x="1677" y="0"/>
                        <a:pt x="1628" y="16"/>
                        <a:pt x="1578" y="54"/>
                      </a:cubicBezTo>
                      <a:cubicBezTo>
                        <a:pt x="1158" y="368"/>
                        <a:pt x="719" y="656"/>
                        <a:pt x="262" y="915"/>
                      </a:cubicBezTo>
                      <a:cubicBezTo>
                        <a:pt x="0" y="1064"/>
                        <a:pt x="160" y="1430"/>
                        <a:pt x="403" y="1430"/>
                      </a:cubicBezTo>
                      <a:cubicBezTo>
                        <a:pt x="446" y="1430"/>
                        <a:pt x="492" y="1418"/>
                        <a:pt x="539" y="1391"/>
                      </a:cubicBezTo>
                      <a:cubicBezTo>
                        <a:pt x="996" y="1131"/>
                        <a:pt x="1435" y="843"/>
                        <a:pt x="1856" y="528"/>
                      </a:cubicBezTo>
                      <a:cubicBezTo>
                        <a:pt x="2087" y="355"/>
                        <a:pt x="1941" y="0"/>
                        <a:pt x="1723"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56" name="Google Shape;2756;p5"/>
                <p:cNvSpPr/>
                <p:nvPr/>
              </p:nvSpPr>
              <p:spPr>
                <a:xfrm rot="1271479">
                  <a:off x="2102491" y="3008428"/>
                  <a:ext cx="41184" cy="35606"/>
                </a:xfrm>
                <a:custGeom>
                  <a:avLst/>
                  <a:gdLst/>
                  <a:ahLst/>
                  <a:cxnLst/>
                  <a:rect l="l" t="t" r="r" b="b"/>
                  <a:pathLst>
                    <a:path w="2588" h="2237" extrusionOk="0">
                      <a:moveTo>
                        <a:pt x="389" y="1"/>
                      </a:moveTo>
                      <a:cubicBezTo>
                        <a:pt x="186" y="1"/>
                        <a:pt x="1" y="276"/>
                        <a:pt x="183" y="477"/>
                      </a:cubicBezTo>
                      <a:cubicBezTo>
                        <a:pt x="756" y="1108"/>
                        <a:pt x="1390" y="1680"/>
                        <a:pt x="2077" y="2185"/>
                      </a:cubicBezTo>
                      <a:cubicBezTo>
                        <a:pt x="2127" y="2221"/>
                        <a:pt x="2176" y="2237"/>
                        <a:pt x="2222" y="2237"/>
                      </a:cubicBezTo>
                      <a:cubicBezTo>
                        <a:pt x="2441" y="2237"/>
                        <a:pt x="2588" y="1881"/>
                        <a:pt x="2354" y="1709"/>
                      </a:cubicBezTo>
                      <a:cubicBezTo>
                        <a:pt x="1708" y="1230"/>
                        <a:pt x="1110" y="687"/>
                        <a:pt x="571" y="88"/>
                      </a:cubicBezTo>
                      <a:cubicBezTo>
                        <a:pt x="515" y="27"/>
                        <a:pt x="451" y="1"/>
                        <a:pt x="38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57" name="Google Shape;2757;p5"/>
                <p:cNvSpPr/>
                <p:nvPr/>
              </p:nvSpPr>
              <p:spPr>
                <a:xfrm rot="1271479">
                  <a:off x="2135834" y="3057571"/>
                  <a:ext cx="23059" cy="18304"/>
                </a:xfrm>
                <a:custGeom>
                  <a:avLst/>
                  <a:gdLst/>
                  <a:ahLst/>
                  <a:cxnLst/>
                  <a:rect l="l" t="t" r="r" b="b"/>
                  <a:pathLst>
                    <a:path w="1449" h="1150" extrusionOk="0">
                      <a:moveTo>
                        <a:pt x="330" y="0"/>
                      </a:moveTo>
                      <a:cubicBezTo>
                        <a:pt x="232" y="0"/>
                        <a:pt x="129" y="58"/>
                        <a:pt x="82" y="139"/>
                      </a:cubicBezTo>
                      <a:cubicBezTo>
                        <a:pt x="1" y="279"/>
                        <a:pt x="61" y="427"/>
                        <a:pt x="180" y="515"/>
                      </a:cubicBezTo>
                      <a:lnTo>
                        <a:pt x="990" y="1109"/>
                      </a:lnTo>
                      <a:cubicBezTo>
                        <a:pt x="1028" y="1137"/>
                        <a:pt x="1073" y="1149"/>
                        <a:pt x="1118" y="1149"/>
                      </a:cubicBezTo>
                      <a:cubicBezTo>
                        <a:pt x="1217" y="1149"/>
                        <a:pt x="1319" y="1092"/>
                        <a:pt x="1366" y="1010"/>
                      </a:cubicBezTo>
                      <a:cubicBezTo>
                        <a:pt x="1448" y="872"/>
                        <a:pt x="1388" y="722"/>
                        <a:pt x="1267" y="634"/>
                      </a:cubicBezTo>
                      <a:lnTo>
                        <a:pt x="458" y="40"/>
                      </a:lnTo>
                      <a:cubicBezTo>
                        <a:pt x="420" y="13"/>
                        <a:pt x="375" y="0"/>
                        <a:pt x="33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58" name="Google Shape;2758;p5"/>
                <p:cNvSpPr/>
                <p:nvPr/>
              </p:nvSpPr>
              <p:spPr>
                <a:xfrm rot="1271479">
                  <a:off x="2388136" y="2983942"/>
                  <a:ext cx="11060" cy="36306"/>
                </a:xfrm>
                <a:custGeom>
                  <a:avLst/>
                  <a:gdLst/>
                  <a:ahLst/>
                  <a:cxnLst/>
                  <a:rect l="l" t="t" r="r" b="b"/>
                  <a:pathLst>
                    <a:path w="695" h="2281" extrusionOk="0">
                      <a:moveTo>
                        <a:pt x="269" y="1"/>
                      </a:moveTo>
                      <a:cubicBezTo>
                        <a:pt x="132" y="1"/>
                        <a:pt x="1" y="88"/>
                        <a:pt x="12" y="265"/>
                      </a:cubicBezTo>
                      <a:cubicBezTo>
                        <a:pt x="53" y="848"/>
                        <a:pt x="93" y="1431"/>
                        <a:pt x="133" y="2016"/>
                      </a:cubicBezTo>
                      <a:cubicBezTo>
                        <a:pt x="145" y="2192"/>
                        <a:pt x="289" y="2280"/>
                        <a:pt x="426" y="2280"/>
                      </a:cubicBezTo>
                      <a:cubicBezTo>
                        <a:pt x="564" y="2280"/>
                        <a:pt x="695" y="2192"/>
                        <a:pt x="683" y="2016"/>
                      </a:cubicBezTo>
                      <a:cubicBezTo>
                        <a:pt x="642" y="1433"/>
                        <a:pt x="602" y="849"/>
                        <a:pt x="562" y="265"/>
                      </a:cubicBezTo>
                      <a:cubicBezTo>
                        <a:pt x="551" y="89"/>
                        <a:pt x="407" y="1"/>
                        <a:pt x="26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59" name="Google Shape;2759;p5"/>
                <p:cNvSpPr/>
                <p:nvPr/>
              </p:nvSpPr>
              <p:spPr>
                <a:xfrm rot="1271479">
                  <a:off x="2374577" y="3032498"/>
                  <a:ext cx="10073" cy="23812"/>
                </a:xfrm>
                <a:custGeom>
                  <a:avLst/>
                  <a:gdLst/>
                  <a:ahLst/>
                  <a:cxnLst/>
                  <a:rect l="l" t="t" r="r" b="b"/>
                  <a:pathLst>
                    <a:path w="633" h="1496" extrusionOk="0">
                      <a:moveTo>
                        <a:pt x="363" y="1"/>
                      </a:moveTo>
                      <a:cubicBezTo>
                        <a:pt x="225" y="1"/>
                        <a:pt x="82" y="89"/>
                        <a:pt x="71" y="265"/>
                      </a:cubicBezTo>
                      <a:lnTo>
                        <a:pt x="12" y="1232"/>
                      </a:lnTo>
                      <a:cubicBezTo>
                        <a:pt x="1" y="1408"/>
                        <a:pt x="133" y="1496"/>
                        <a:pt x="270" y="1496"/>
                      </a:cubicBezTo>
                      <a:cubicBezTo>
                        <a:pt x="408" y="1496"/>
                        <a:pt x="551" y="1408"/>
                        <a:pt x="562" y="1232"/>
                      </a:cubicBezTo>
                      <a:lnTo>
                        <a:pt x="621" y="265"/>
                      </a:lnTo>
                      <a:cubicBezTo>
                        <a:pt x="632" y="89"/>
                        <a:pt x="500" y="1"/>
                        <a:pt x="36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60" name="Google Shape;2760;p5"/>
                <p:cNvSpPr/>
                <p:nvPr/>
              </p:nvSpPr>
              <p:spPr>
                <a:xfrm rot="1271479">
                  <a:off x="2454247" y="2944644"/>
                  <a:ext cx="39657" cy="10808"/>
                </a:xfrm>
                <a:custGeom>
                  <a:avLst/>
                  <a:gdLst/>
                  <a:ahLst/>
                  <a:cxnLst/>
                  <a:rect l="l" t="t" r="r" b="b"/>
                  <a:pathLst>
                    <a:path w="2492" h="679" extrusionOk="0">
                      <a:moveTo>
                        <a:pt x="2160" y="0"/>
                      </a:moveTo>
                      <a:cubicBezTo>
                        <a:pt x="2153" y="0"/>
                        <a:pt x="2145" y="0"/>
                        <a:pt x="2137" y="1"/>
                      </a:cubicBezTo>
                      <a:lnTo>
                        <a:pt x="354" y="127"/>
                      </a:lnTo>
                      <a:cubicBezTo>
                        <a:pt x="10" y="151"/>
                        <a:pt x="0" y="678"/>
                        <a:pt x="331" y="678"/>
                      </a:cubicBezTo>
                      <a:cubicBezTo>
                        <a:pt x="338" y="678"/>
                        <a:pt x="346" y="678"/>
                        <a:pt x="354" y="677"/>
                      </a:cubicBezTo>
                      <a:lnTo>
                        <a:pt x="2137" y="551"/>
                      </a:lnTo>
                      <a:cubicBezTo>
                        <a:pt x="2481" y="527"/>
                        <a:pt x="2491" y="0"/>
                        <a:pt x="216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61" name="Google Shape;2761;p5"/>
                <p:cNvSpPr/>
                <p:nvPr/>
              </p:nvSpPr>
              <p:spPr>
                <a:xfrm rot="1271479">
                  <a:off x="2506293" y="2952809"/>
                  <a:ext cx="21611" cy="10441"/>
                </a:xfrm>
                <a:custGeom>
                  <a:avLst/>
                  <a:gdLst/>
                  <a:ahLst/>
                  <a:cxnLst/>
                  <a:rect l="l" t="t" r="r" b="b"/>
                  <a:pathLst>
                    <a:path w="1358" h="656" extrusionOk="0">
                      <a:moveTo>
                        <a:pt x="1042" y="0"/>
                      </a:moveTo>
                      <a:cubicBezTo>
                        <a:pt x="1022" y="0"/>
                        <a:pt x="1002" y="2"/>
                        <a:pt x="983" y="5"/>
                      </a:cubicBezTo>
                      <a:lnTo>
                        <a:pt x="228" y="120"/>
                      </a:lnTo>
                      <a:cubicBezTo>
                        <a:pt x="81" y="144"/>
                        <a:pt x="0" y="327"/>
                        <a:pt x="36" y="459"/>
                      </a:cubicBezTo>
                      <a:cubicBezTo>
                        <a:pt x="74" y="594"/>
                        <a:pt x="189" y="656"/>
                        <a:pt x="315" y="656"/>
                      </a:cubicBezTo>
                      <a:cubicBezTo>
                        <a:pt x="335" y="656"/>
                        <a:pt x="355" y="654"/>
                        <a:pt x="375" y="651"/>
                      </a:cubicBezTo>
                      <a:lnTo>
                        <a:pt x="1129" y="536"/>
                      </a:lnTo>
                      <a:cubicBezTo>
                        <a:pt x="1276" y="514"/>
                        <a:pt x="1357" y="329"/>
                        <a:pt x="1320" y="197"/>
                      </a:cubicBezTo>
                      <a:cubicBezTo>
                        <a:pt x="1283" y="62"/>
                        <a:pt x="1168" y="0"/>
                        <a:pt x="104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62" name="Google Shape;2762;p5"/>
                <p:cNvSpPr/>
                <p:nvPr/>
              </p:nvSpPr>
              <p:spPr>
                <a:xfrm rot="1271479">
                  <a:off x="2571126" y="2667051"/>
                  <a:ext cx="55443" cy="19960"/>
                </a:xfrm>
                <a:custGeom>
                  <a:avLst/>
                  <a:gdLst/>
                  <a:ahLst/>
                  <a:cxnLst/>
                  <a:rect l="l" t="t" r="r" b="b"/>
                  <a:pathLst>
                    <a:path w="3484" h="1254" extrusionOk="0">
                      <a:moveTo>
                        <a:pt x="418" y="1"/>
                      </a:moveTo>
                      <a:cubicBezTo>
                        <a:pt x="113" y="1"/>
                        <a:pt x="0" y="475"/>
                        <a:pt x="329" y="537"/>
                      </a:cubicBezTo>
                      <a:cubicBezTo>
                        <a:pt x="1245" y="709"/>
                        <a:pt x="2149" y="943"/>
                        <a:pt x="3034" y="1238"/>
                      </a:cubicBezTo>
                      <a:cubicBezTo>
                        <a:pt x="3066" y="1249"/>
                        <a:pt x="3096" y="1253"/>
                        <a:pt x="3124" y="1253"/>
                      </a:cubicBezTo>
                      <a:cubicBezTo>
                        <a:pt x="3394" y="1253"/>
                        <a:pt x="3483" y="808"/>
                        <a:pt x="3181" y="707"/>
                      </a:cubicBezTo>
                      <a:cubicBezTo>
                        <a:pt x="2296" y="412"/>
                        <a:pt x="1392" y="178"/>
                        <a:pt x="475" y="6"/>
                      </a:cubicBezTo>
                      <a:cubicBezTo>
                        <a:pt x="456" y="3"/>
                        <a:pt x="436" y="1"/>
                        <a:pt x="418"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63" name="Google Shape;2763;p5"/>
                <p:cNvSpPr/>
                <p:nvPr/>
              </p:nvSpPr>
              <p:spPr>
                <a:xfrm rot="1271479">
                  <a:off x="2623109" y="2701546"/>
                  <a:ext cx="23743" cy="15758"/>
                </a:xfrm>
                <a:custGeom>
                  <a:avLst/>
                  <a:gdLst/>
                  <a:ahLst/>
                  <a:cxnLst/>
                  <a:rect l="l" t="t" r="r" b="b"/>
                  <a:pathLst>
                    <a:path w="1492" h="990" extrusionOk="0">
                      <a:moveTo>
                        <a:pt x="306" y="0"/>
                      </a:moveTo>
                      <a:cubicBezTo>
                        <a:pt x="189" y="0"/>
                        <a:pt x="72" y="98"/>
                        <a:pt x="43" y="206"/>
                      </a:cubicBezTo>
                      <a:cubicBezTo>
                        <a:pt x="0" y="363"/>
                        <a:pt x="96" y="490"/>
                        <a:pt x="235" y="545"/>
                      </a:cubicBezTo>
                      <a:cubicBezTo>
                        <a:pt x="494" y="649"/>
                        <a:pt x="741" y="782"/>
                        <a:pt x="971" y="942"/>
                      </a:cubicBezTo>
                      <a:cubicBezTo>
                        <a:pt x="1020" y="975"/>
                        <a:pt x="1069" y="989"/>
                        <a:pt x="1115" y="989"/>
                      </a:cubicBezTo>
                      <a:cubicBezTo>
                        <a:pt x="1341" y="989"/>
                        <a:pt x="1492" y="631"/>
                        <a:pt x="1249" y="467"/>
                      </a:cubicBezTo>
                      <a:cubicBezTo>
                        <a:pt x="977" y="284"/>
                        <a:pt x="686" y="132"/>
                        <a:pt x="380" y="14"/>
                      </a:cubicBezTo>
                      <a:cubicBezTo>
                        <a:pt x="356" y="5"/>
                        <a:pt x="331" y="0"/>
                        <a:pt x="30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64" name="Google Shape;2764;p5"/>
                <p:cNvSpPr/>
                <p:nvPr/>
              </p:nvSpPr>
              <p:spPr>
                <a:xfrm rot="1271479">
                  <a:off x="2573208" y="2549709"/>
                  <a:ext cx="9103" cy="51173"/>
                </a:xfrm>
                <a:custGeom>
                  <a:avLst/>
                  <a:gdLst/>
                  <a:ahLst/>
                  <a:cxnLst/>
                  <a:rect l="l" t="t" r="r" b="b"/>
                  <a:pathLst>
                    <a:path w="572" h="3215" extrusionOk="0">
                      <a:moveTo>
                        <a:pt x="297" y="0"/>
                      </a:moveTo>
                      <a:cubicBezTo>
                        <a:pt x="159" y="0"/>
                        <a:pt x="21" y="89"/>
                        <a:pt x="20" y="266"/>
                      </a:cubicBezTo>
                      <a:cubicBezTo>
                        <a:pt x="13" y="1161"/>
                        <a:pt x="8" y="2054"/>
                        <a:pt x="2" y="2948"/>
                      </a:cubicBezTo>
                      <a:cubicBezTo>
                        <a:pt x="1" y="3125"/>
                        <a:pt x="138" y="3214"/>
                        <a:pt x="276" y="3214"/>
                      </a:cubicBezTo>
                      <a:cubicBezTo>
                        <a:pt x="413" y="3214"/>
                        <a:pt x="550" y="3126"/>
                        <a:pt x="551" y="2948"/>
                      </a:cubicBezTo>
                      <a:cubicBezTo>
                        <a:pt x="558" y="2054"/>
                        <a:pt x="563" y="1161"/>
                        <a:pt x="570" y="266"/>
                      </a:cubicBezTo>
                      <a:cubicBezTo>
                        <a:pt x="572" y="89"/>
                        <a:pt x="435" y="0"/>
                        <a:pt x="29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65" name="Google Shape;2765;p5"/>
                <p:cNvSpPr/>
                <p:nvPr/>
              </p:nvSpPr>
              <p:spPr>
                <a:xfrm rot="1271479">
                  <a:off x="2586574" y="2520381"/>
                  <a:ext cx="12047" cy="20580"/>
                </a:xfrm>
                <a:custGeom>
                  <a:avLst/>
                  <a:gdLst/>
                  <a:ahLst/>
                  <a:cxnLst/>
                  <a:rect l="l" t="t" r="r" b="b"/>
                  <a:pathLst>
                    <a:path w="757" h="1293" extrusionOk="0">
                      <a:moveTo>
                        <a:pt x="336" y="0"/>
                      </a:moveTo>
                      <a:cubicBezTo>
                        <a:pt x="172" y="0"/>
                        <a:pt x="0" y="135"/>
                        <a:pt x="54" y="342"/>
                      </a:cubicBezTo>
                      <a:cubicBezTo>
                        <a:pt x="113" y="564"/>
                        <a:pt x="157" y="789"/>
                        <a:pt x="189" y="1019"/>
                      </a:cubicBezTo>
                      <a:cubicBezTo>
                        <a:pt x="206" y="1165"/>
                        <a:pt x="301" y="1293"/>
                        <a:pt x="463" y="1293"/>
                      </a:cubicBezTo>
                      <a:cubicBezTo>
                        <a:pt x="596" y="1293"/>
                        <a:pt x="757" y="1165"/>
                        <a:pt x="737" y="1019"/>
                      </a:cubicBezTo>
                      <a:lnTo>
                        <a:pt x="739" y="1019"/>
                      </a:lnTo>
                      <a:cubicBezTo>
                        <a:pt x="704" y="741"/>
                        <a:pt x="652" y="467"/>
                        <a:pt x="584" y="195"/>
                      </a:cubicBezTo>
                      <a:cubicBezTo>
                        <a:pt x="549" y="59"/>
                        <a:pt x="444" y="0"/>
                        <a:pt x="33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66" name="Google Shape;2766;p5"/>
                <p:cNvSpPr/>
                <p:nvPr/>
              </p:nvSpPr>
              <p:spPr>
                <a:xfrm rot="1271479">
                  <a:off x="2235681" y="2496759"/>
                  <a:ext cx="42282" cy="37054"/>
                </a:xfrm>
                <a:custGeom>
                  <a:avLst/>
                  <a:gdLst/>
                  <a:ahLst/>
                  <a:cxnLst/>
                  <a:rect l="l" t="t" r="r" b="b"/>
                  <a:pathLst>
                    <a:path w="2657" h="2328" extrusionOk="0">
                      <a:moveTo>
                        <a:pt x="1328" y="0"/>
                      </a:moveTo>
                      <a:cubicBezTo>
                        <a:pt x="1124" y="0"/>
                        <a:pt x="917" y="54"/>
                        <a:pt x="729" y="166"/>
                      </a:cubicBezTo>
                      <a:cubicBezTo>
                        <a:pt x="179" y="498"/>
                        <a:pt x="1" y="1212"/>
                        <a:pt x="332" y="1763"/>
                      </a:cubicBezTo>
                      <a:cubicBezTo>
                        <a:pt x="550" y="2126"/>
                        <a:pt x="935" y="2327"/>
                        <a:pt x="1330" y="2327"/>
                      </a:cubicBezTo>
                      <a:cubicBezTo>
                        <a:pt x="1534" y="2327"/>
                        <a:pt x="1741" y="2274"/>
                        <a:pt x="1928" y="2161"/>
                      </a:cubicBezTo>
                      <a:cubicBezTo>
                        <a:pt x="2479" y="1830"/>
                        <a:pt x="2657" y="1116"/>
                        <a:pt x="2326" y="564"/>
                      </a:cubicBezTo>
                      <a:cubicBezTo>
                        <a:pt x="2108" y="201"/>
                        <a:pt x="1723" y="0"/>
                        <a:pt x="132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67" name="Google Shape;2767;p5"/>
                <p:cNvSpPr/>
                <p:nvPr/>
              </p:nvSpPr>
              <p:spPr>
                <a:xfrm rot="1271479">
                  <a:off x="2152774" y="2767913"/>
                  <a:ext cx="38718" cy="37054"/>
                </a:xfrm>
                <a:custGeom>
                  <a:avLst/>
                  <a:gdLst/>
                  <a:ahLst/>
                  <a:cxnLst/>
                  <a:rect l="l" t="t" r="r" b="b"/>
                  <a:pathLst>
                    <a:path w="2433" h="2328" extrusionOk="0">
                      <a:moveTo>
                        <a:pt x="1255" y="1"/>
                      </a:moveTo>
                      <a:cubicBezTo>
                        <a:pt x="1242" y="1"/>
                        <a:pt x="1230" y="1"/>
                        <a:pt x="1217" y="1"/>
                      </a:cubicBezTo>
                      <a:cubicBezTo>
                        <a:pt x="746" y="16"/>
                        <a:pt x="332" y="313"/>
                        <a:pt x="166" y="753"/>
                      </a:cubicBezTo>
                      <a:cubicBezTo>
                        <a:pt x="0" y="1193"/>
                        <a:pt x="115" y="1690"/>
                        <a:pt x="458" y="2013"/>
                      </a:cubicBezTo>
                      <a:cubicBezTo>
                        <a:pt x="678" y="2219"/>
                        <a:pt x="964" y="2327"/>
                        <a:pt x="1253" y="2327"/>
                      </a:cubicBezTo>
                      <a:cubicBezTo>
                        <a:pt x="1416" y="2327"/>
                        <a:pt x="1579" y="2293"/>
                        <a:pt x="1733" y="2224"/>
                      </a:cubicBezTo>
                      <a:cubicBezTo>
                        <a:pt x="2162" y="2030"/>
                        <a:pt x="2433" y="1597"/>
                        <a:pt x="2417" y="1128"/>
                      </a:cubicBezTo>
                      <a:cubicBezTo>
                        <a:pt x="2397"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68" name="Google Shape;2768;p5"/>
                <p:cNvSpPr/>
                <p:nvPr/>
              </p:nvSpPr>
              <p:spPr>
                <a:xfrm rot="1271479">
                  <a:off x="2316450" y="2741714"/>
                  <a:ext cx="38734" cy="37038"/>
                </a:xfrm>
                <a:custGeom>
                  <a:avLst/>
                  <a:gdLst/>
                  <a:ahLst/>
                  <a:cxnLst/>
                  <a:rect l="l" t="t" r="r" b="b"/>
                  <a:pathLst>
                    <a:path w="2434" h="2327" extrusionOk="0">
                      <a:moveTo>
                        <a:pt x="1258" y="1"/>
                      </a:moveTo>
                      <a:cubicBezTo>
                        <a:pt x="1244" y="1"/>
                        <a:pt x="1231" y="1"/>
                        <a:pt x="1218" y="1"/>
                      </a:cubicBezTo>
                      <a:cubicBezTo>
                        <a:pt x="747" y="16"/>
                        <a:pt x="333" y="313"/>
                        <a:pt x="167" y="753"/>
                      </a:cubicBezTo>
                      <a:cubicBezTo>
                        <a:pt x="1" y="1194"/>
                        <a:pt x="116" y="1690"/>
                        <a:pt x="459" y="2013"/>
                      </a:cubicBezTo>
                      <a:cubicBezTo>
                        <a:pt x="679" y="2219"/>
                        <a:pt x="965" y="2327"/>
                        <a:pt x="1255" y="2327"/>
                      </a:cubicBezTo>
                      <a:cubicBezTo>
                        <a:pt x="1417" y="2327"/>
                        <a:pt x="1580" y="2293"/>
                        <a:pt x="1733" y="2224"/>
                      </a:cubicBezTo>
                      <a:cubicBezTo>
                        <a:pt x="2163" y="2029"/>
                        <a:pt x="2433" y="1597"/>
                        <a:pt x="2418" y="1126"/>
                      </a:cubicBezTo>
                      <a:cubicBezTo>
                        <a:pt x="2398" y="498"/>
                        <a:pt x="1882" y="1"/>
                        <a:pt x="1258"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69" name="Google Shape;2769;p5"/>
                <p:cNvSpPr/>
                <p:nvPr/>
              </p:nvSpPr>
              <p:spPr>
                <a:xfrm rot="1271479">
                  <a:off x="2373529" y="2579386"/>
                  <a:ext cx="38718" cy="37038"/>
                </a:xfrm>
                <a:custGeom>
                  <a:avLst/>
                  <a:gdLst/>
                  <a:ahLst/>
                  <a:cxnLst/>
                  <a:rect l="l" t="t" r="r" b="b"/>
                  <a:pathLst>
                    <a:path w="2433" h="2327" extrusionOk="0">
                      <a:moveTo>
                        <a:pt x="1257" y="0"/>
                      </a:moveTo>
                      <a:cubicBezTo>
                        <a:pt x="1244" y="0"/>
                        <a:pt x="1231" y="0"/>
                        <a:pt x="1217" y="1"/>
                      </a:cubicBezTo>
                      <a:cubicBezTo>
                        <a:pt x="747" y="16"/>
                        <a:pt x="332" y="312"/>
                        <a:pt x="166" y="753"/>
                      </a:cubicBezTo>
                      <a:cubicBezTo>
                        <a:pt x="0" y="1193"/>
                        <a:pt x="116" y="1690"/>
                        <a:pt x="458" y="2012"/>
                      </a:cubicBezTo>
                      <a:cubicBezTo>
                        <a:pt x="680" y="2218"/>
                        <a:pt x="965" y="2326"/>
                        <a:pt x="1256" y="2326"/>
                      </a:cubicBezTo>
                      <a:cubicBezTo>
                        <a:pt x="1417" y="2326"/>
                        <a:pt x="1581" y="2293"/>
                        <a:pt x="1734" y="2223"/>
                      </a:cubicBezTo>
                      <a:cubicBezTo>
                        <a:pt x="2162" y="2029"/>
                        <a:pt x="2433" y="1596"/>
                        <a:pt x="2418" y="1126"/>
                      </a:cubicBezTo>
                      <a:cubicBezTo>
                        <a:pt x="2398" y="497"/>
                        <a:pt x="1882" y="0"/>
                        <a:pt x="125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70" name="Google Shape;2770;p5"/>
                <p:cNvSpPr/>
                <p:nvPr/>
              </p:nvSpPr>
              <p:spPr>
                <a:xfrm rot="1271479">
                  <a:off x="2156854" y="2862980"/>
                  <a:ext cx="38734" cy="37054"/>
                </a:xfrm>
                <a:custGeom>
                  <a:avLst/>
                  <a:gdLst/>
                  <a:ahLst/>
                  <a:cxnLst/>
                  <a:rect l="l" t="t" r="r" b="b"/>
                  <a:pathLst>
                    <a:path w="2434" h="2328" extrusionOk="0">
                      <a:moveTo>
                        <a:pt x="1255" y="0"/>
                      </a:moveTo>
                      <a:cubicBezTo>
                        <a:pt x="1243" y="0"/>
                        <a:pt x="1230" y="0"/>
                        <a:pt x="1218" y="1"/>
                      </a:cubicBezTo>
                      <a:cubicBezTo>
                        <a:pt x="747" y="16"/>
                        <a:pt x="333" y="314"/>
                        <a:pt x="167" y="754"/>
                      </a:cubicBezTo>
                      <a:cubicBezTo>
                        <a:pt x="1" y="1194"/>
                        <a:pt x="116" y="1691"/>
                        <a:pt x="459" y="2012"/>
                      </a:cubicBezTo>
                      <a:cubicBezTo>
                        <a:pt x="680" y="2219"/>
                        <a:pt x="966" y="2328"/>
                        <a:pt x="1256" y="2328"/>
                      </a:cubicBezTo>
                      <a:cubicBezTo>
                        <a:pt x="1418" y="2328"/>
                        <a:pt x="1581" y="2294"/>
                        <a:pt x="1735" y="2225"/>
                      </a:cubicBezTo>
                      <a:cubicBezTo>
                        <a:pt x="2163" y="2030"/>
                        <a:pt x="2433" y="1598"/>
                        <a:pt x="2418" y="1127"/>
                      </a:cubicBezTo>
                      <a:cubicBezTo>
                        <a:pt x="2398" y="498"/>
                        <a:pt x="1881" y="0"/>
                        <a:pt x="1255"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71" name="Google Shape;2771;p5"/>
                <p:cNvSpPr/>
                <p:nvPr/>
              </p:nvSpPr>
              <p:spPr>
                <a:xfrm rot="1271479">
                  <a:off x="2077499" y="2570393"/>
                  <a:ext cx="38734" cy="37054"/>
                </a:xfrm>
                <a:custGeom>
                  <a:avLst/>
                  <a:gdLst/>
                  <a:ahLst/>
                  <a:cxnLst/>
                  <a:rect l="l" t="t" r="r" b="b"/>
                  <a:pathLst>
                    <a:path w="2434" h="2328" extrusionOk="0">
                      <a:moveTo>
                        <a:pt x="1256" y="0"/>
                      </a:moveTo>
                      <a:cubicBezTo>
                        <a:pt x="1243" y="0"/>
                        <a:pt x="1231"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72" name="Google Shape;2772;p5"/>
                <p:cNvSpPr/>
                <p:nvPr/>
              </p:nvSpPr>
              <p:spPr>
                <a:xfrm rot="1271479">
                  <a:off x="2139709" y="2491398"/>
                  <a:ext cx="38718" cy="37054"/>
                </a:xfrm>
                <a:custGeom>
                  <a:avLst/>
                  <a:gdLst/>
                  <a:ahLst/>
                  <a:cxnLst/>
                  <a:rect l="l" t="t" r="r" b="b"/>
                  <a:pathLst>
                    <a:path w="2433" h="2328" extrusionOk="0">
                      <a:moveTo>
                        <a:pt x="1255" y="1"/>
                      </a:moveTo>
                      <a:cubicBezTo>
                        <a:pt x="1243" y="1"/>
                        <a:pt x="1230" y="1"/>
                        <a:pt x="1217" y="1"/>
                      </a:cubicBezTo>
                      <a:cubicBezTo>
                        <a:pt x="747" y="16"/>
                        <a:pt x="332" y="314"/>
                        <a:pt x="166" y="754"/>
                      </a:cubicBezTo>
                      <a:cubicBezTo>
                        <a:pt x="0" y="1193"/>
                        <a:pt x="116" y="1692"/>
                        <a:pt x="459" y="2013"/>
                      </a:cubicBezTo>
                      <a:cubicBezTo>
                        <a:pt x="679" y="2219"/>
                        <a:pt x="965" y="2328"/>
                        <a:pt x="1255" y="2328"/>
                      </a:cubicBezTo>
                      <a:cubicBezTo>
                        <a:pt x="1417" y="2328"/>
                        <a:pt x="1580" y="2294"/>
                        <a:pt x="1735" y="2224"/>
                      </a:cubicBezTo>
                      <a:cubicBezTo>
                        <a:pt x="2163" y="2030"/>
                        <a:pt x="2433" y="1598"/>
                        <a:pt x="2418" y="1128"/>
                      </a:cubicBezTo>
                      <a:cubicBezTo>
                        <a:pt x="2398"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73" name="Google Shape;2773;p5"/>
                <p:cNvSpPr/>
                <p:nvPr/>
              </p:nvSpPr>
              <p:spPr>
                <a:xfrm rot="1271479">
                  <a:off x="2208346" y="2689321"/>
                  <a:ext cx="38734" cy="37038"/>
                </a:xfrm>
                <a:custGeom>
                  <a:avLst/>
                  <a:gdLst/>
                  <a:ahLst/>
                  <a:cxnLst/>
                  <a:rect l="l" t="t" r="r" b="b"/>
                  <a:pathLst>
                    <a:path w="2434" h="2327" extrusionOk="0">
                      <a:moveTo>
                        <a:pt x="1256" y="0"/>
                      </a:moveTo>
                      <a:cubicBezTo>
                        <a:pt x="1243" y="0"/>
                        <a:pt x="1230" y="0"/>
                        <a:pt x="1218" y="1"/>
                      </a:cubicBezTo>
                      <a:cubicBezTo>
                        <a:pt x="747" y="16"/>
                        <a:pt x="333" y="312"/>
                        <a:pt x="167" y="753"/>
                      </a:cubicBezTo>
                      <a:cubicBezTo>
                        <a:pt x="1" y="1193"/>
                        <a:pt x="116" y="1690"/>
                        <a:pt x="459" y="2012"/>
                      </a:cubicBezTo>
                      <a:cubicBezTo>
                        <a:pt x="680" y="2219"/>
                        <a:pt x="965" y="2327"/>
                        <a:pt x="1255" y="2327"/>
                      </a:cubicBezTo>
                      <a:cubicBezTo>
                        <a:pt x="1417" y="2327"/>
                        <a:pt x="1581" y="2293"/>
                        <a:pt x="1735" y="2223"/>
                      </a:cubicBezTo>
                      <a:cubicBezTo>
                        <a:pt x="2163" y="2030"/>
                        <a:pt x="2433" y="1596"/>
                        <a:pt x="2418" y="1127"/>
                      </a:cubicBezTo>
                      <a:cubicBezTo>
                        <a:pt x="2398" y="496"/>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74" name="Google Shape;2774;p5"/>
                <p:cNvSpPr/>
                <p:nvPr/>
              </p:nvSpPr>
              <p:spPr>
                <a:xfrm rot="1271479">
                  <a:off x="2364166" y="2820626"/>
                  <a:ext cx="18332" cy="17509"/>
                </a:xfrm>
                <a:custGeom>
                  <a:avLst/>
                  <a:gdLst/>
                  <a:ahLst/>
                  <a:cxnLst/>
                  <a:rect l="l" t="t" r="r" b="b"/>
                  <a:pathLst>
                    <a:path w="1152" h="1100" extrusionOk="0">
                      <a:moveTo>
                        <a:pt x="596" y="0"/>
                      </a:moveTo>
                      <a:cubicBezTo>
                        <a:pt x="590" y="0"/>
                        <a:pt x="583" y="0"/>
                        <a:pt x="576" y="1"/>
                      </a:cubicBezTo>
                      <a:cubicBezTo>
                        <a:pt x="354" y="8"/>
                        <a:pt x="158" y="147"/>
                        <a:pt x="78" y="356"/>
                      </a:cubicBezTo>
                      <a:cubicBezTo>
                        <a:pt x="0" y="565"/>
                        <a:pt x="55" y="799"/>
                        <a:pt x="217" y="951"/>
                      </a:cubicBezTo>
                      <a:cubicBezTo>
                        <a:pt x="321" y="1049"/>
                        <a:pt x="456" y="1100"/>
                        <a:pt x="592" y="1100"/>
                      </a:cubicBezTo>
                      <a:cubicBezTo>
                        <a:pt x="670" y="1100"/>
                        <a:pt x="747" y="1083"/>
                        <a:pt x="821" y="1050"/>
                      </a:cubicBezTo>
                      <a:cubicBezTo>
                        <a:pt x="1024" y="958"/>
                        <a:pt x="1151" y="754"/>
                        <a:pt x="1143" y="532"/>
                      </a:cubicBezTo>
                      <a:cubicBezTo>
                        <a:pt x="1134" y="235"/>
                        <a:pt x="891" y="0"/>
                        <a:pt x="59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75" name="Google Shape;2775;p5"/>
                <p:cNvSpPr/>
                <p:nvPr/>
              </p:nvSpPr>
              <p:spPr>
                <a:xfrm rot="1271479">
                  <a:off x="2173222" y="2648078"/>
                  <a:ext cx="18317" cy="17540"/>
                </a:xfrm>
                <a:custGeom>
                  <a:avLst/>
                  <a:gdLst/>
                  <a:ahLst/>
                  <a:cxnLst/>
                  <a:rect l="l" t="t" r="r" b="b"/>
                  <a:pathLst>
                    <a:path w="1151" h="1102" extrusionOk="0">
                      <a:moveTo>
                        <a:pt x="594" y="1"/>
                      </a:moveTo>
                      <a:cubicBezTo>
                        <a:pt x="589" y="1"/>
                        <a:pt x="583" y="1"/>
                        <a:pt x="577" y="1"/>
                      </a:cubicBezTo>
                      <a:cubicBezTo>
                        <a:pt x="353" y="9"/>
                        <a:pt x="157" y="149"/>
                        <a:pt x="79" y="358"/>
                      </a:cubicBezTo>
                      <a:cubicBezTo>
                        <a:pt x="1" y="565"/>
                        <a:pt x="55" y="801"/>
                        <a:pt x="217" y="953"/>
                      </a:cubicBezTo>
                      <a:cubicBezTo>
                        <a:pt x="322" y="1050"/>
                        <a:pt x="457" y="1101"/>
                        <a:pt x="594" y="1101"/>
                      </a:cubicBezTo>
                      <a:cubicBezTo>
                        <a:pt x="671" y="1101"/>
                        <a:pt x="748" y="1085"/>
                        <a:pt x="821" y="1052"/>
                      </a:cubicBezTo>
                      <a:cubicBezTo>
                        <a:pt x="1023" y="960"/>
                        <a:pt x="1150" y="756"/>
                        <a:pt x="1143" y="534"/>
                      </a:cubicBezTo>
                      <a:cubicBezTo>
                        <a:pt x="1134" y="236"/>
                        <a:pt x="890" y="1"/>
                        <a:pt x="594"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76" name="Google Shape;2776;p5"/>
                <p:cNvSpPr/>
                <p:nvPr/>
              </p:nvSpPr>
              <p:spPr>
                <a:xfrm rot="1271479">
                  <a:off x="2240570" y="2767905"/>
                  <a:ext cx="18301" cy="17509"/>
                </a:xfrm>
                <a:custGeom>
                  <a:avLst/>
                  <a:gdLst/>
                  <a:ahLst/>
                  <a:cxnLst/>
                  <a:rect l="l" t="t" r="r" b="b"/>
                  <a:pathLst>
                    <a:path w="1150" h="1100" extrusionOk="0">
                      <a:moveTo>
                        <a:pt x="597" y="0"/>
                      </a:moveTo>
                      <a:cubicBezTo>
                        <a:pt x="590" y="0"/>
                        <a:pt x="583" y="0"/>
                        <a:pt x="576" y="0"/>
                      </a:cubicBezTo>
                      <a:cubicBezTo>
                        <a:pt x="353" y="7"/>
                        <a:pt x="157" y="147"/>
                        <a:pt x="78" y="356"/>
                      </a:cubicBezTo>
                      <a:cubicBezTo>
                        <a:pt x="0" y="564"/>
                        <a:pt x="55" y="799"/>
                        <a:pt x="217" y="951"/>
                      </a:cubicBezTo>
                      <a:cubicBezTo>
                        <a:pt x="321" y="1049"/>
                        <a:pt x="456" y="1099"/>
                        <a:pt x="593" y="1099"/>
                      </a:cubicBezTo>
                      <a:cubicBezTo>
                        <a:pt x="670" y="1099"/>
                        <a:pt x="747" y="1083"/>
                        <a:pt x="821" y="1050"/>
                      </a:cubicBezTo>
                      <a:cubicBezTo>
                        <a:pt x="1022" y="958"/>
                        <a:pt x="1150" y="754"/>
                        <a:pt x="1143" y="531"/>
                      </a:cubicBezTo>
                      <a:cubicBezTo>
                        <a:pt x="1134" y="235"/>
                        <a:pt x="891" y="0"/>
                        <a:pt x="59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77" name="Google Shape;2777;p5"/>
                <p:cNvSpPr/>
                <p:nvPr/>
              </p:nvSpPr>
              <p:spPr>
                <a:xfrm rot="1271479">
                  <a:off x="2096246" y="2527400"/>
                  <a:ext cx="18332" cy="17524"/>
                </a:xfrm>
                <a:custGeom>
                  <a:avLst/>
                  <a:gdLst/>
                  <a:ahLst/>
                  <a:cxnLst/>
                  <a:rect l="l" t="t" r="r" b="b"/>
                  <a:pathLst>
                    <a:path w="1152" h="1101" extrusionOk="0">
                      <a:moveTo>
                        <a:pt x="594" y="0"/>
                      </a:moveTo>
                      <a:cubicBezTo>
                        <a:pt x="588" y="0"/>
                        <a:pt x="582" y="0"/>
                        <a:pt x="577" y="0"/>
                      </a:cubicBezTo>
                      <a:cubicBezTo>
                        <a:pt x="354" y="9"/>
                        <a:pt x="158" y="149"/>
                        <a:pt x="80" y="357"/>
                      </a:cubicBezTo>
                      <a:cubicBezTo>
                        <a:pt x="0" y="564"/>
                        <a:pt x="55" y="800"/>
                        <a:pt x="219" y="953"/>
                      </a:cubicBezTo>
                      <a:cubicBezTo>
                        <a:pt x="322" y="1049"/>
                        <a:pt x="457" y="1100"/>
                        <a:pt x="594" y="1100"/>
                      </a:cubicBezTo>
                      <a:cubicBezTo>
                        <a:pt x="671" y="1100"/>
                        <a:pt x="748" y="1084"/>
                        <a:pt x="821" y="1051"/>
                      </a:cubicBezTo>
                      <a:cubicBezTo>
                        <a:pt x="1024" y="959"/>
                        <a:pt x="1151" y="755"/>
                        <a:pt x="1143" y="533"/>
                      </a:cubicBezTo>
                      <a:cubicBezTo>
                        <a:pt x="1134" y="235"/>
                        <a:pt x="890" y="0"/>
                        <a:pt x="594"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78" name="Google Shape;2778;p5"/>
                <p:cNvSpPr/>
                <p:nvPr/>
              </p:nvSpPr>
              <p:spPr>
                <a:xfrm rot="1271479">
                  <a:off x="2131919" y="2834819"/>
                  <a:ext cx="18317" cy="17540"/>
                </a:xfrm>
                <a:custGeom>
                  <a:avLst/>
                  <a:gdLst/>
                  <a:ahLst/>
                  <a:cxnLst/>
                  <a:rect l="l" t="t" r="r" b="b"/>
                  <a:pathLst>
                    <a:path w="1151" h="1102" extrusionOk="0">
                      <a:moveTo>
                        <a:pt x="593" y="1"/>
                      </a:moveTo>
                      <a:cubicBezTo>
                        <a:pt x="588" y="1"/>
                        <a:pt x="582" y="1"/>
                        <a:pt x="576" y="1"/>
                      </a:cubicBezTo>
                      <a:cubicBezTo>
                        <a:pt x="353" y="8"/>
                        <a:pt x="157" y="148"/>
                        <a:pt x="79" y="357"/>
                      </a:cubicBezTo>
                      <a:cubicBezTo>
                        <a:pt x="1" y="565"/>
                        <a:pt x="54" y="800"/>
                        <a:pt x="218" y="952"/>
                      </a:cubicBezTo>
                      <a:cubicBezTo>
                        <a:pt x="321" y="1050"/>
                        <a:pt x="457" y="1101"/>
                        <a:pt x="594" y="1101"/>
                      </a:cubicBezTo>
                      <a:cubicBezTo>
                        <a:pt x="671" y="1101"/>
                        <a:pt x="748" y="1085"/>
                        <a:pt x="820" y="1052"/>
                      </a:cubicBezTo>
                      <a:cubicBezTo>
                        <a:pt x="1023" y="960"/>
                        <a:pt x="1151" y="756"/>
                        <a:pt x="1144" y="534"/>
                      </a:cubicBezTo>
                      <a:cubicBezTo>
                        <a:pt x="1133" y="235"/>
                        <a:pt x="889" y="1"/>
                        <a:pt x="593"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79" name="Google Shape;2779;p5"/>
                <p:cNvSpPr/>
                <p:nvPr/>
              </p:nvSpPr>
              <p:spPr>
                <a:xfrm rot="1271479">
                  <a:off x="2020256" y="2717150"/>
                  <a:ext cx="18332" cy="17509"/>
                </a:xfrm>
                <a:custGeom>
                  <a:avLst/>
                  <a:gdLst/>
                  <a:ahLst/>
                  <a:cxnLst/>
                  <a:rect l="l" t="t" r="r" b="b"/>
                  <a:pathLst>
                    <a:path w="1152" h="1100" extrusionOk="0">
                      <a:moveTo>
                        <a:pt x="596" y="1"/>
                      </a:moveTo>
                      <a:cubicBezTo>
                        <a:pt x="590" y="1"/>
                        <a:pt x="583" y="1"/>
                        <a:pt x="576" y="1"/>
                      </a:cubicBezTo>
                      <a:cubicBezTo>
                        <a:pt x="354" y="8"/>
                        <a:pt x="158" y="148"/>
                        <a:pt x="80" y="356"/>
                      </a:cubicBezTo>
                      <a:cubicBezTo>
                        <a:pt x="0" y="563"/>
                        <a:pt x="55" y="799"/>
                        <a:pt x="217" y="952"/>
                      </a:cubicBezTo>
                      <a:cubicBezTo>
                        <a:pt x="321" y="1049"/>
                        <a:pt x="456" y="1100"/>
                        <a:pt x="592" y="1100"/>
                      </a:cubicBezTo>
                      <a:cubicBezTo>
                        <a:pt x="669" y="1100"/>
                        <a:pt x="747" y="1084"/>
                        <a:pt x="820" y="1050"/>
                      </a:cubicBezTo>
                      <a:cubicBezTo>
                        <a:pt x="1024" y="959"/>
                        <a:pt x="1151" y="754"/>
                        <a:pt x="1143" y="532"/>
                      </a:cubicBezTo>
                      <a:cubicBezTo>
                        <a:pt x="1134" y="235"/>
                        <a:pt x="891" y="1"/>
                        <a:pt x="59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80" name="Google Shape;2780;p5"/>
                <p:cNvSpPr/>
                <p:nvPr/>
              </p:nvSpPr>
              <p:spPr>
                <a:xfrm rot="1271479">
                  <a:off x="2311958" y="2538525"/>
                  <a:ext cx="18301" cy="17524"/>
                </a:xfrm>
                <a:custGeom>
                  <a:avLst/>
                  <a:gdLst/>
                  <a:ahLst/>
                  <a:cxnLst/>
                  <a:rect l="l" t="t" r="r" b="b"/>
                  <a:pathLst>
                    <a:path w="1150" h="1101" extrusionOk="0">
                      <a:moveTo>
                        <a:pt x="595" y="1"/>
                      </a:moveTo>
                      <a:cubicBezTo>
                        <a:pt x="588" y="1"/>
                        <a:pt x="582" y="1"/>
                        <a:pt x="575" y="1"/>
                      </a:cubicBezTo>
                      <a:cubicBezTo>
                        <a:pt x="353" y="8"/>
                        <a:pt x="157" y="148"/>
                        <a:pt x="78" y="357"/>
                      </a:cubicBezTo>
                      <a:cubicBezTo>
                        <a:pt x="0" y="564"/>
                        <a:pt x="54" y="800"/>
                        <a:pt x="217" y="952"/>
                      </a:cubicBezTo>
                      <a:cubicBezTo>
                        <a:pt x="320" y="1049"/>
                        <a:pt x="455" y="1100"/>
                        <a:pt x="592" y="1100"/>
                      </a:cubicBezTo>
                      <a:cubicBezTo>
                        <a:pt x="669" y="1100"/>
                        <a:pt x="747" y="1084"/>
                        <a:pt x="819" y="1051"/>
                      </a:cubicBezTo>
                      <a:cubicBezTo>
                        <a:pt x="1022" y="959"/>
                        <a:pt x="1150" y="754"/>
                        <a:pt x="1143" y="532"/>
                      </a:cubicBezTo>
                      <a:cubicBezTo>
                        <a:pt x="1132" y="236"/>
                        <a:pt x="889" y="1"/>
                        <a:pt x="59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81" name="Google Shape;2781;p5"/>
                <p:cNvSpPr/>
                <p:nvPr/>
              </p:nvSpPr>
              <p:spPr>
                <a:xfrm rot="1271479">
                  <a:off x="1998716" y="2630018"/>
                  <a:ext cx="38734" cy="37054"/>
                </a:xfrm>
                <a:custGeom>
                  <a:avLst/>
                  <a:gdLst/>
                  <a:ahLst/>
                  <a:cxnLst/>
                  <a:rect l="l" t="t" r="r" b="b"/>
                  <a:pathLst>
                    <a:path w="2434" h="2328" extrusionOk="0">
                      <a:moveTo>
                        <a:pt x="1256" y="0"/>
                      </a:moveTo>
                      <a:cubicBezTo>
                        <a:pt x="1243" y="0"/>
                        <a:pt x="1230"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82" name="Google Shape;2782;p5"/>
                <p:cNvSpPr/>
                <p:nvPr/>
              </p:nvSpPr>
              <p:spPr>
                <a:xfrm rot="1271479">
                  <a:off x="2279970" y="2611212"/>
                  <a:ext cx="67108" cy="64209"/>
                </a:xfrm>
                <a:custGeom>
                  <a:avLst/>
                  <a:gdLst/>
                  <a:ahLst/>
                  <a:cxnLst/>
                  <a:rect l="l" t="t" r="r" b="b"/>
                  <a:pathLst>
                    <a:path w="4217" h="4034" extrusionOk="0">
                      <a:moveTo>
                        <a:pt x="2178" y="0"/>
                      </a:moveTo>
                      <a:cubicBezTo>
                        <a:pt x="2156" y="0"/>
                        <a:pt x="2134" y="1"/>
                        <a:pt x="2112" y="1"/>
                      </a:cubicBezTo>
                      <a:cubicBezTo>
                        <a:pt x="1296" y="28"/>
                        <a:pt x="577" y="542"/>
                        <a:pt x="289" y="1305"/>
                      </a:cubicBezTo>
                      <a:cubicBezTo>
                        <a:pt x="1" y="2068"/>
                        <a:pt x="201" y="2929"/>
                        <a:pt x="796" y="3488"/>
                      </a:cubicBezTo>
                      <a:cubicBezTo>
                        <a:pt x="1177" y="3846"/>
                        <a:pt x="1673" y="4033"/>
                        <a:pt x="2175" y="4033"/>
                      </a:cubicBezTo>
                      <a:cubicBezTo>
                        <a:pt x="2456" y="4033"/>
                        <a:pt x="2740" y="3975"/>
                        <a:pt x="3007" y="3854"/>
                      </a:cubicBezTo>
                      <a:cubicBezTo>
                        <a:pt x="3749" y="3519"/>
                        <a:pt x="4217" y="2769"/>
                        <a:pt x="4191" y="1954"/>
                      </a:cubicBezTo>
                      <a:cubicBezTo>
                        <a:pt x="4157" y="862"/>
                        <a:pt x="3261" y="0"/>
                        <a:pt x="217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83" name="Google Shape;2783;p5"/>
                <p:cNvSpPr/>
                <p:nvPr/>
              </p:nvSpPr>
              <p:spPr>
                <a:xfrm rot="1271479">
                  <a:off x="2374691" y="2673335"/>
                  <a:ext cx="67092" cy="64209"/>
                </a:xfrm>
                <a:custGeom>
                  <a:avLst/>
                  <a:gdLst/>
                  <a:ahLst/>
                  <a:cxnLst/>
                  <a:rect l="l" t="t" r="r" b="b"/>
                  <a:pathLst>
                    <a:path w="4216" h="4034" extrusionOk="0">
                      <a:moveTo>
                        <a:pt x="2177" y="1"/>
                      </a:moveTo>
                      <a:cubicBezTo>
                        <a:pt x="2155" y="1"/>
                        <a:pt x="2133" y="1"/>
                        <a:pt x="2111" y="2"/>
                      </a:cubicBezTo>
                      <a:cubicBezTo>
                        <a:pt x="1295" y="28"/>
                        <a:pt x="576" y="543"/>
                        <a:pt x="288" y="1305"/>
                      </a:cubicBezTo>
                      <a:cubicBezTo>
                        <a:pt x="1" y="2068"/>
                        <a:pt x="200" y="2930"/>
                        <a:pt x="795" y="3488"/>
                      </a:cubicBezTo>
                      <a:cubicBezTo>
                        <a:pt x="1176" y="3846"/>
                        <a:pt x="1672" y="4034"/>
                        <a:pt x="2174" y="4034"/>
                      </a:cubicBezTo>
                      <a:cubicBezTo>
                        <a:pt x="2455" y="4034"/>
                        <a:pt x="2739" y="3975"/>
                        <a:pt x="3006" y="3855"/>
                      </a:cubicBezTo>
                      <a:cubicBezTo>
                        <a:pt x="3748" y="3518"/>
                        <a:pt x="4216" y="2769"/>
                        <a:pt x="4191" y="1953"/>
                      </a:cubicBezTo>
                      <a:cubicBezTo>
                        <a:pt x="4156" y="862"/>
                        <a:pt x="3260"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84" name="Google Shape;2784;p5"/>
                <p:cNvSpPr/>
                <p:nvPr/>
              </p:nvSpPr>
              <p:spPr>
                <a:xfrm rot="1271479">
                  <a:off x="2164111" y="2552588"/>
                  <a:ext cx="67124" cy="64209"/>
                </a:xfrm>
                <a:custGeom>
                  <a:avLst/>
                  <a:gdLst/>
                  <a:ahLst/>
                  <a:cxnLst/>
                  <a:rect l="l" t="t" r="r" b="b"/>
                  <a:pathLst>
                    <a:path w="4218" h="4034" extrusionOk="0">
                      <a:moveTo>
                        <a:pt x="2177" y="1"/>
                      </a:moveTo>
                      <a:cubicBezTo>
                        <a:pt x="2155" y="1"/>
                        <a:pt x="2133" y="1"/>
                        <a:pt x="2112" y="2"/>
                      </a:cubicBezTo>
                      <a:cubicBezTo>
                        <a:pt x="1297" y="28"/>
                        <a:pt x="576" y="542"/>
                        <a:pt x="288" y="1305"/>
                      </a:cubicBezTo>
                      <a:cubicBezTo>
                        <a:pt x="0" y="2068"/>
                        <a:pt x="200" y="2930"/>
                        <a:pt x="796" y="3488"/>
                      </a:cubicBezTo>
                      <a:cubicBezTo>
                        <a:pt x="1177" y="3845"/>
                        <a:pt x="1673" y="4033"/>
                        <a:pt x="2176" y="4033"/>
                      </a:cubicBezTo>
                      <a:cubicBezTo>
                        <a:pt x="2457" y="4033"/>
                        <a:pt x="2740" y="3975"/>
                        <a:pt x="3006" y="3854"/>
                      </a:cubicBezTo>
                      <a:cubicBezTo>
                        <a:pt x="3750" y="3518"/>
                        <a:pt x="4217" y="2768"/>
                        <a:pt x="4191" y="1953"/>
                      </a:cubicBezTo>
                      <a:cubicBezTo>
                        <a:pt x="4156" y="862"/>
                        <a:pt x="3261"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85" name="Google Shape;2785;p5"/>
                <p:cNvSpPr/>
                <p:nvPr/>
              </p:nvSpPr>
              <p:spPr>
                <a:xfrm rot="1271479">
                  <a:off x="2235798" y="2822517"/>
                  <a:ext cx="67108" cy="64209"/>
                </a:xfrm>
                <a:custGeom>
                  <a:avLst/>
                  <a:gdLst/>
                  <a:ahLst/>
                  <a:cxnLst/>
                  <a:rect l="l" t="t" r="r" b="b"/>
                  <a:pathLst>
                    <a:path w="4217" h="4034" extrusionOk="0">
                      <a:moveTo>
                        <a:pt x="2176" y="0"/>
                      </a:moveTo>
                      <a:cubicBezTo>
                        <a:pt x="2155" y="0"/>
                        <a:pt x="2133" y="0"/>
                        <a:pt x="2111" y="1"/>
                      </a:cubicBezTo>
                      <a:cubicBezTo>
                        <a:pt x="1296" y="27"/>
                        <a:pt x="575" y="542"/>
                        <a:pt x="289" y="1305"/>
                      </a:cubicBezTo>
                      <a:cubicBezTo>
                        <a:pt x="1" y="2067"/>
                        <a:pt x="200" y="2929"/>
                        <a:pt x="795" y="3487"/>
                      </a:cubicBezTo>
                      <a:cubicBezTo>
                        <a:pt x="1177" y="3846"/>
                        <a:pt x="1673" y="4034"/>
                        <a:pt x="2176" y="4034"/>
                      </a:cubicBezTo>
                      <a:cubicBezTo>
                        <a:pt x="2456" y="4034"/>
                        <a:pt x="2739" y="3975"/>
                        <a:pt x="3005" y="3855"/>
                      </a:cubicBezTo>
                      <a:cubicBezTo>
                        <a:pt x="3749" y="3519"/>
                        <a:pt x="4217" y="2768"/>
                        <a:pt x="4191" y="1953"/>
                      </a:cubicBezTo>
                      <a:cubicBezTo>
                        <a:pt x="4156" y="861"/>
                        <a:pt x="3260"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86" name="Google Shape;2786;p5"/>
                <p:cNvSpPr/>
                <p:nvPr/>
              </p:nvSpPr>
              <p:spPr>
                <a:xfrm rot="1271479">
                  <a:off x="2066212" y="2645139"/>
                  <a:ext cx="67108" cy="64193"/>
                </a:xfrm>
                <a:custGeom>
                  <a:avLst/>
                  <a:gdLst/>
                  <a:ahLst/>
                  <a:cxnLst/>
                  <a:rect l="l" t="t" r="r" b="b"/>
                  <a:pathLst>
                    <a:path w="4217" h="4033" extrusionOk="0">
                      <a:moveTo>
                        <a:pt x="2176" y="0"/>
                      </a:moveTo>
                      <a:cubicBezTo>
                        <a:pt x="2154" y="0"/>
                        <a:pt x="2132" y="1"/>
                        <a:pt x="2110" y="1"/>
                      </a:cubicBezTo>
                      <a:cubicBezTo>
                        <a:pt x="1295" y="27"/>
                        <a:pt x="576" y="542"/>
                        <a:pt x="288" y="1305"/>
                      </a:cubicBezTo>
                      <a:cubicBezTo>
                        <a:pt x="0" y="2068"/>
                        <a:pt x="200" y="2929"/>
                        <a:pt x="796" y="3488"/>
                      </a:cubicBezTo>
                      <a:cubicBezTo>
                        <a:pt x="1177" y="3845"/>
                        <a:pt x="1673" y="4033"/>
                        <a:pt x="2176" y="4033"/>
                      </a:cubicBezTo>
                      <a:cubicBezTo>
                        <a:pt x="2457" y="4033"/>
                        <a:pt x="2740" y="3974"/>
                        <a:pt x="3006" y="3854"/>
                      </a:cubicBezTo>
                      <a:cubicBezTo>
                        <a:pt x="3748" y="3518"/>
                        <a:pt x="4216" y="2767"/>
                        <a:pt x="4190" y="1952"/>
                      </a:cubicBezTo>
                      <a:cubicBezTo>
                        <a:pt x="4155" y="862"/>
                        <a:pt x="3261"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87" name="Google Shape;2787;p5"/>
                <p:cNvSpPr/>
                <p:nvPr/>
              </p:nvSpPr>
              <p:spPr>
                <a:xfrm rot="1271479">
                  <a:off x="2040075" y="2777141"/>
                  <a:ext cx="67108" cy="64209"/>
                </a:xfrm>
                <a:custGeom>
                  <a:avLst/>
                  <a:gdLst/>
                  <a:ahLst/>
                  <a:cxnLst/>
                  <a:rect l="l" t="t" r="r" b="b"/>
                  <a:pathLst>
                    <a:path w="4217" h="4034" extrusionOk="0">
                      <a:moveTo>
                        <a:pt x="2176" y="1"/>
                      </a:moveTo>
                      <a:cubicBezTo>
                        <a:pt x="2154" y="1"/>
                        <a:pt x="2132" y="1"/>
                        <a:pt x="2110" y="2"/>
                      </a:cubicBezTo>
                      <a:cubicBezTo>
                        <a:pt x="1295" y="27"/>
                        <a:pt x="576" y="541"/>
                        <a:pt x="288" y="1304"/>
                      </a:cubicBezTo>
                      <a:cubicBezTo>
                        <a:pt x="0" y="2068"/>
                        <a:pt x="200" y="2928"/>
                        <a:pt x="794" y="3487"/>
                      </a:cubicBezTo>
                      <a:cubicBezTo>
                        <a:pt x="1177" y="3845"/>
                        <a:pt x="1672" y="4033"/>
                        <a:pt x="2175" y="4033"/>
                      </a:cubicBezTo>
                      <a:cubicBezTo>
                        <a:pt x="2456" y="4033"/>
                        <a:pt x="2738" y="3975"/>
                        <a:pt x="3005" y="3854"/>
                      </a:cubicBezTo>
                      <a:cubicBezTo>
                        <a:pt x="3748" y="3518"/>
                        <a:pt x="4216" y="2768"/>
                        <a:pt x="4190" y="1953"/>
                      </a:cubicBezTo>
                      <a:cubicBezTo>
                        <a:pt x="4155" y="862"/>
                        <a:pt x="3259" y="1"/>
                        <a:pt x="217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grpSp>
          <p:nvGrpSpPr>
            <p:cNvPr id="2788" name="Google Shape;2788;p5"/>
            <p:cNvGrpSpPr/>
            <p:nvPr/>
          </p:nvGrpSpPr>
          <p:grpSpPr>
            <a:xfrm rot="551361">
              <a:off x="131890" y="3183315"/>
              <a:ext cx="550904" cy="534214"/>
              <a:chOff x="1640584" y="2123500"/>
              <a:chExt cx="1148539" cy="1113743"/>
            </a:xfrm>
          </p:grpSpPr>
          <p:sp>
            <p:nvSpPr>
              <p:cNvPr id="2789" name="Google Shape;2789;p5"/>
              <p:cNvSpPr/>
              <p:nvPr/>
            </p:nvSpPr>
            <p:spPr>
              <a:xfrm rot="1271479">
                <a:off x="1762549" y="2258456"/>
                <a:ext cx="904609" cy="843831"/>
              </a:xfrm>
              <a:custGeom>
                <a:avLst/>
                <a:gdLst/>
                <a:ahLst/>
                <a:cxnLst/>
                <a:rect l="l" t="t" r="r" b="b"/>
                <a:pathLst>
                  <a:path w="56845" h="53015" extrusionOk="0">
                    <a:moveTo>
                      <a:pt x="35396" y="1"/>
                    </a:moveTo>
                    <a:cubicBezTo>
                      <a:pt x="35352" y="1"/>
                      <a:pt x="35310" y="7"/>
                      <a:pt x="35268" y="20"/>
                    </a:cubicBezTo>
                    <a:cubicBezTo>
                      <a:pt x="29606" y="1731"/>
                      <a:pt x="27381" y="5963"/>
                      <a:pt x="27381" y="5963"/>
                    </a:cubicBezTo>
                    <a:cubicBezTo>
                      <a:pt x="25115" y="2600"/>
                      <a:pt x="21471" y="509"/>
                      <a:pt x="19933" y="509"/>
                    </a:cubicBezTo>
                    <a:cubicBezTo>
                      <a:pt x="19662" y="509"/>
                      <a:pt x="19457" y="573"/>
                      <a:pt x="19336" y="707"/>
                    </a:cubicBezTo>
                    <a:cubicBezTo>
                      <a:pt x="16611" y="3709"/>
                      <a:pt x="17272" y="9556"/>
                      <a:pt x="17272" y="9556"/>
                    </a:cubicBezTo>
                    <a:cubicBezTo>
                      <a:pt x="14925" y="7571"/>
                      <a:pt x="11354" y="6722"/>
                      <a:pt x="9240" y="6722"/>
                    </a:cubicBezTo>
                    <a:cubicBezTo>
                      <a:pt x="8235" y="6722"/>
                      <a:pt x="7559" y="6914"/>
                      <a:pt x="7502" y="7268"/>
                    </a:cubicBezTo>
                    <a:cubicBezTo>
                      <a:pt x="6788" y="11712"/>
                      <a:pt x="9820" y="16427"/>
                      <a:pt x="9820" y="16427"/>
                    </a:cubicBezTo>
                    <a:cubicBezTo>
                      <a:pt x="9719" y="16424"/>
                      <a:pt x="9619" y="16422"/>
                      <a:pt x="9518" y="16422"/>
                    </a:cubicBezTo>
                    <a:cubicBezTo>
                      <a:pt x="5513" y="16422"/>
                      <a:pt x="1643" y="18911"/>
                      <a:pt x="1936" y="19982"/>
                    </a:cubicBezTo>
                    <a:cubicBezTo>
                      <a:pt x="2920" y="23572"/>
                      <a:pt x="7626" y="25662"/>
                      <a:pt x="7626" y="25662"/>
                    </a:cubicBezTo>
                    <a:cubicBezTo>
                      <a:pt x="3989" y="27243"/>
                      <a:pt x="1" y="32676"/>
                      <a:pt x="1290" y="33550"/>
                    </a:cubicBezTo>
                    <a:cubicBezTo>
                      <a:pt x="4116" y="35461"/>
                      <a:pt x="9044" y="35902"/>
                      <a:pt x="9044" y="35902"/>
                    </a:cubicBezTo>
                    <a:cubicBezTo>
                      <a:pt x="7268" y="39093"/>
                      <a:pt x="7224" y="45603"/>
                      <a:pt x="8726" y="45699"/>
                    </a:cubicBezTo>
                    <a:cubicBezTo>
                      <a:pt x="8993" y="45716"/>
                      <a:pt x="9260" y="45724"/>
                      <a:pt x="9526" y="45724"/>
                    </a:cubicBezTo>
                    <a:cubicBezTo>
                      <a:pt x="13221" y="45724"/>
                      <a:pt x="16726" y="44215"/>
                      <a:pt x="16726" y="44215"/>
                    </a:cubicBezTo>
                    <a:cubicBezTo>
                      <a:pt x="16898" y="48226"/>
                      <a:pt x="19702" y="52226"/>
                      <a:pt x="20688" y="52226"/>
                    </a:cubicBezTo>
                    <a:cubicBezTo>
                      <a:pt x="20714" y="52226"/>
                      <a:pt x="20740" y="52223"/>
                      <a:pt x="20764" y="52217"/>
                    </a:cubicBezTo>
                    <a:cubicBezTo>
                      <a:pt x="24220" y="51360"/>
                      <a:pt x="28005" y="47880"/>
                      <a:pt x="28005" y="47880"/>
                    </a:cubicBezTo>
                    <a:cubicBezTo>
                      <a:pt x="29652" y="50276"/>
                      <a:pt x="34128" y="53015"/>
                      <a:pt x="35913" y="53015"/>
                    </a:cubicBezTo>
                    <a:cubicBezTo>
                      <a:pt x="36221" y="53015"/>
                      <a:pt x="36449" y="52933"/>
                      <a:pt x="36569" y="52754"/>
                    </a:cubicBezTo>
                    <a:cubicBezTo>
                      <a:pt x="38444" y="49941"/>
                      <a:pt x="38370" y="45144"/>
                      <a:pt x="38370" y="45143"/>
                    </a:cubicBezTo>
                    <a:lnTo>
                      <a:pt x="38370" y="45143"/>
                    </a:lnTo>
                    <a:cubicBezTo>
                      <a:pt x="39785" y="46033"/>
                      <a:pt x="43750" y="47047"/>
                      <a:pt x="45784" y="47047"/>
                    </a:cubicBezTo>
                    <a:cubicBezTo>
                      <a:pt x="46461" y="47047"/>
                      <a:pt x="46924" y="46935"/>
                      <a:pt x="47009" y="46669"/>
                    </a:cubicBezTo>
                    <a:cubicBezTo>
                      <a:pt x="48133" y="43166"/>
                      <a:pt x="46722" y="37648"/>
                      <a:pt x="46722" y="37648"/>
                    </a:cubicBezTo>
                    <a:lnTo>
                      <a:pt x="46722" y="37648"/>
                    </a:lnTo>
                    <a:cubicBezTo>
                      <a:pt x="47145" y="37687"/>
                      <a:pt x="47575" y="37706"/>
                      <a:pt x="48008" y="37706"/>
                    </a:cubicBezTo>
                    <a:cubicBezTo>
                      <a:pt x="52176" y="37706"/>
                      <a:pt x="56525" y="36007"/>
                      <a:pt x="56285" y="34888"/>
                    </a:cubicBezTo>
                    <a:cubicBezTo>
                      <a:pt x="55341" y="30484"/>
                      <a:pt x="51040" y="27949"/>
                      <a:pt x="51040" y="27949"/>
                    </a:cubicBezTo>
                    <a:cubicBezTo>
                      <a:pt x="55565" y="25201"/>
                      <a:pt x="56845" y="20013"/>
                      <a:pt x="56359" y="19309"/>
                    </a:cubicBezTo>
                    <a:cubicBezTo>
                      <a:pt x="54208" y="16192"/>
                      <a:pt x="48336" y="15495"/>
                      <a:pt x="48336" y="15495"/>
                    </a:cubicBezTo>
                    <a:cubicBezTo>
                      <a:pt x="49299" y="11742"/>
                      <a:pt x="48265" y="6225"/>
                      <a:pt x="47152" y="6125"/>
                    </a:cubicBezTo>
                    <a:cubicBezTo>
                      <a:pt x="46889" y="6101"/>
                      <a:pt x="46625" y="6090"/>
                      <a:pt x="46362" y="6090"/>
                    </a:cubicBezTo>
                    <a:cubicBezTo>
                      <a:pt x="42495" y="6090"/>
                      <a:pt x="38746" y="8476"/>
                      <a:pt x="38746" y="8476"/>
                    </a:cubicBezTo>
                    <a:cubicBezTo>
                      <a:pt x="38806" y="6123"/>
                      <a:pt x="36758" y="1"/>
                      <a:pt x="353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90" name="Google Shape;2790;p5"/>
              <p:cNvSpPr/>
              <p:nvPr/>
            </p:nvSpPr>
            <p:spPr>
              <a:xfrm rot="1271479">
                <a:off x="2043800" y="2229405"/>
                <a:ext cx="217046" cy="214591"/>
              </a:xfrm>
              <a:custGeom>
                <a:avLst/>
                <a:gdLst/>
                <a:ahLst/>
                <a:cxnLst/>
                <a:rect l="l" t="t" r="r" b="b"/>
                <a:pathLst>
                  <a:path w="13639" h="13482" extrusionOk="0">
                    <a:moveTo>
                      <a:pt x="8915" y="1"/>
                    </a:moveTo>
                    <a:cubicBezTo>
                      <a:pt x="6531" y="3083"/>
                      <a:pt x="7142" y="8501"/>
                      <a:pt x="7142" y="8501"/>
                    </a:cubicBezTo>
                    <a:cubicBezTo>
                      <a:pt x="5098" y="6774"/>
                      <a:pt x="2129" y="5905"/>
                      <a:pt x="0" y="5711"/>
                    </a:cubicBezTo>
                    <a:lnTo>
                      <a:pt x="0" y="5711"/>
                    </a:lnTo>
                    <a:cubicBezTo>
                      <a:pt x="2533" y="8718"/>
                      <a:pt x="5814" y="11123"/>
                      <a:pt x="8977" y="13481"/>
                    </a:cubicBezTo>
                    <a:cubicBezTo>
                      <a:pt x="10354" y="12249"/>
                      <a:pt x="11939" y="11246"/>
                      <a:pt x="13639" y="10497"/>
                    </a:cubicBezTo>
                    <a:cubicBezTo>
                      <a:pt x="11208" y="7496"/>
                      <a:pt x="9928" y="3750"/>
                      <a:pt x="8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91" name="Google Shape;2791;p5"/>
              <p:cNvSpPr/>
              <p:nvPr/>
            </p:nvSpPr>
            <p:spPr>
              <a:xfrm rot="1271479">
                <a:off x="1818667" y="2469776"/>
                <a:ext cx="201037" cy="165264"/>
              </a:xfrm>
              <a:custGeom>
                <a:avLst/>
                <a:gdLst/>
                <a:ahLst/>
                <a:cxnLst/>
                <a:rect l="l" t="t" r="r" b="b"/>
                <a:pathLst>
                  <a:path w="12633" h="10383" extrusionOk="0">
                    <a:moveTo>
                      <a:pt x="248" y="1"/>
                    </a:moveTo>
                    <a:lnTo>
                      <a:pt x="248" y="1"/>
                    </a:lnTo>
                    <a:cubicBezTo>
                      <a:pt x="1531" y="3250"/>
                      <a:pt x="5751" y="5125"/>
                      <a:pt x="5751" y="5125"/>
                    </a:cubicBezTo>
                    <a:cubicBezTo>
                      <a:pt x="3542" y="6087"/>
                      <a:pt x="1206" y="8466"/>
                      <a:pt x="0" y="10383"/>
                    </a:cubicBezTo>
                    <a:cubicBezTo>
                      <a:pt x="3854" y="9387"/>
                      <a:pt x="7612" y="8030"/>
                      <a:pt x="11383" y="6719"/>
                    </a:cubicBezTo>
                    <a:cubicBezTo>
                      <a:pt x="11520" y="4747"/>
                      <a:pt x="11961" y="2776"/>
                      <a:pt x="12633" y="954"/>
                    </a:cubicBezTo>
                    <a:lnTo>
                      <a:pt x="12633" y="954"/>
                    </a:lnTo>
                    <a:cubicBezTo>
                      <a:pt x="11706" y="975"/>
                      <a:pt x="10779" y="990"/>
                      <a:pt x="9853" y="990"/>
                    </a:cubicBezTo>
                    <a:cubicBezTo>
                      <a:pt x="6607" y="990"/>
                      <a:pt x="3378" y="803"/>
                      <a:pt x="2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92" name="Google Shape;2792;p5"/>
              <p:cNvSpPr/>
              <p:nvPr/>
            </p:nvSpPr>
            <p:spPr>
              <a:xfrm rot="1271479">
                <a:off x="2403186" y="2365849"/>
                <a:ext cx="194369" cy="207635"/>
              </a:xfrm>
              <a:custGeom>
                <a:avLst/>
                <a:gdLst/>
                <a:ahLst/>
                <a:cxnLst/>
                <a:rect l="l" t="t" r="r" b="b"/>
                <a:pathLst>
                  <a:path w="12214" h="13045" extrusionOk="0">
                    <a:moveTo>
                      <a:pt x="2344" y="0"/>
                    </a:moveTo>
                    <a:cubicBezTo>
                      <a:pt x="1400" y="2919"/>
                      <a:pt x="444" y="5827"/>
                      <a:pt x="49" y="8888"/>
                    </a:cubicBezTo>
                    <a:cubicBezTo>
                      <a:pt x="39" y="8957"/>
                      <a:pt x="23" y="9025"/>
                      <a:pt x="1" y="9091"/>
                    </a:cubicBezTo>
                    <a:cubicBezTo>
                      <a:pt x="2812" y="9644"/>
                      <a:pt x="5549" y="11061"/>
                      <a:pt x="7735" y="13045"/>
                    </a:cubicBezTo>
                    <a:cubicBezTo>
                      <a:pt x="9038" y="10211"/>
                      <a:pt x="10339" y="7377"/>
                      <a:pt x="12214" y="4935"/>
                    </a:cubicBezTo>
                    <a:cubicBezTo>
                      <a:pt x="12178" y="4935"/>
                      <a:pt x="12142" y="4935"/>
                      <a:pt x="12106" y="4935"/>
                    </a:cubicBezTo>
                    <a:cubicBezTo>
                      <a:pt x="8239" y="4935"/>
                      <a:pt x="4490" y="7318"/>
                      <a:pt x="4490" y="7318"/>
                    </a:cubicBezTo>
                    <a:cubicBezTo>
                      <a:pt x="4532" y="5604"/>
                      <a:pt x="3458" y="1891"/>
                      <a:pt x="2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93" name="Google Shape;2793;p5"/>
              <p:cNvSpPr/>
              <p:nvPr/>
            </p:nvSpPr>
            <p:spPr>
              <a:xfrm rot="1271479">
                <a:off x="2152760" y="2903541"/>
                <a:ext cx="184964" cy="227467"/>
              </a:xfrm>
              <a:custGeom>
                <a:avLst/>
                <a:gdLst/>
                <a:ahLst/>
                <a:cxnLst/>
                <a:rect l="l" t="t" r="r" b="b"/>
                <a:pathLst>
                  <a:path w="11623" h="14291" extrusionOk="0">
                    <a:moveTo>
                      <a:pt x="5761" y="0"/>
                    </a:moveTo>
                    <a:cubicBezTo>
                      <a:pt x="4396" y="985"/>
                      <a:pt x="2900" y="1788"/>
                      <a:pt x="1293" y="2363"/>
                    </a:cubicBezTo>
                    <a:cubicBezTo>
                      <a:pt x="870" y="2514"/>
                      <a:pt x="438" y="2648"/>
                      <a:pt x="1" y="2770"/>
                    </a:cubicBezTo>
                    <a:cubicBezTo>
                      <a:pt x="515" y="4345"/>
                      <a:pt x="1069" y="5906"/>
                      <a:pt x="1666" y="7454"/>
                    </a:cubicBezTo>
                    <a:cubicBezTo>
                      <a:pt x="2544" y="9720"/>
                      <a:pt x="3742" y="11962"/>
                      <a:pt x="4558" y="14290"/>
                    </a:cubicBezTo>
                    <a:cubicBezTo>
                      <a:pt x="6397" y="11470"/>
                      <a:pt x="6324" y="6735"/>
                      <a:pt x="6324" y="6735"/>
                    </a:cubicBezTo>
                    <a:lnTo>
                      <a:pt x="6324" y="6735"/>
                    </a:lnTo>
                    <a:cubicBezTo>
                      <a:pt x="7334" y="7372"/>
                      <a:pt x="9643" y="8070"/>
                      <a:pt x="11622" y="8417"/>
                    </a:cubicBezTo>
                    <a:cubicBezTo>
                      <a:pt x="9322" y="5887"/>
                      <a:pt x="7404" y="3005"/>
                      <a:pt x="57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94" name="Google Shape;2794;p5"/>
              <p:cNvSpPr/>
              <p:nvPr/>
            </p:nvSpPr>
            <p:spPr>
              <a:xfrm rot="1271479">
                <a:off x="2431535" y="2719191"/>
                <a:ext cx="194591" cy="211280"/>
              </a:xfrm>
              <a:custGeom>
                <a:avLst/>
                <a:gdLst/>
                <a:ahLst/>
                <a:cxnLst/>
                <a:rect l="l" t="t" r="r" b="b"/>
                <a:pathLst>
                  <a:path w="12228" h="13274" extrusionOk="0">
                    <a:moveTo>
                      <a:pt x="12228" y="1"/>
                    </a:moveTo>
                    <a:lnTo>
                      <a:pt x="12228" y="1"/>
                    </a:lnTo>
                    <a:cubicBezTo>
                      <a:pt x="8942" y="1214"/>
                      <a:pt x="5626" y="2337"/>
                      <a:pt x="2266" y="3318"/>
                    </a:cubicBezTo>
                    <a:cubicBezTo>
                      <a:pt x="2060" y="3479"/>
                      <a:pt x="1797" y="3561"/>
                      <a:pt x="1534" y="3561"/>
                    </a:cubicBezTo>
                    <a:cubicBezTo>
                      <a:pt x="1499" y="3561"/>
                      <a:pt x="1464" y="3560"/>
                      <a:pt x="1429" y="3557"/>
                    </a:cubicBezTo>
                    <a:cubicBezTo>
                      <a:pt x="1381" y="3571"/>
                      <a:pt x="1333" y="3583"/>
                      <a:pt x="1285" y="3597"/>
                    </a:cubicBezTo>
                    <a:cubicBezTo>
                      <a:pt x="1245" y="4586"/>
                      <a:pt x="1175" y="5572"/>
                      <a:pt x="1012" y="6549"/>
                    </a:cubicBezTo>
                    <a:cubicBezTo>
                      <a:pt x="821" y="7686"/>
                      <a:pt x="470" y="8759"/>
                      <a:pt x="1" y="9781"/>
                    </a:cubicBezTo>
                    <a:cubicBezTo>
                      <a:pt x="3986" y="11247"/>
                      <a:pt x="8029" y="12508"/>
                      <a:pt x="12199" y="13273"/>
                    </a:cubicBezTo>
                    <a:cubicBezTo>
                      <a:pt x="11088" y="9124"/>
                      <a:pt x="7054" y="6747"/>
                      <a:pt x="7054" y="6747"/>
                    </a:cubicBezTo>
                    <a:cubicBezTo>
                      <a:pt x="10097" y="4899"/>
                      <a:pt x="11671" y="1949"/>
                      <a:pt x="12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95" name="Google Shape;2795;p5"/>
              <p:cNvSpPr/>
              <p:nvPr/>
            </p:nvSpPr>
            <p:spPr>
              <a:xfrm rot="1271479">
                <a:off x="1803822" y="2773451"/>
                <a:ext cx="226880" cy="197926"/>
              </a:xfrm>
              <a:custGeom>
                <a:avLst/>
                <a:gdLst/>
                <a:ahLst/>
                <a:cxnLst/>
                <a:rect l="l" t="t" r="r" b="b"/>
                <a:pathLst>
                  <a:path w="14257" h="12435" extrusionOk="0">
                    <a:moveTo>
                      <a:pt x="8763" y="1"/>
                    </a:moveTo>
                    <a:cubicBezTo>
                      <a:pt x="5793" y="2292"/>
                      <a:pt x="2871" y="4645"/>
                      <a:pt x="1" y="7062"/>
                    </a:cubicBezTo>
                    <a:cubicBezTo>
                      <a:pt x="142" y="7267"/>
                      <a:pt x="309" y="7387"/>
                      <a:pt x="504" y="7400"/>
                    </a:cubicBezTo>
                    <a:cubicBezTo>
                      <a:pt x="772" y="7417"/>
                      <a:pt x="1040" y="7425"/>
                      <a:pt x="1308" y="7425"/>
                    </a:cubicBezTo>
                    <a:cubicBezTo>
                      <a:pt x="5000" y="7425"/>
                      <a:pt x="8504" y="5917"/>
                      <a:pt x="8504" y="5917"/>
                    </a:cubicBezTo>
                    <a:cubicBezTo>
                      <a:pt x="8611" y="8416"/>
                      <a:pt x="9740" y="10909"/>
                      <a:pt x="10814" y="12435"/>
                    </a:cubicBezTo>
                    <a:cubicBezTo>
                      <a:pt x="11902" y="9272"/>
                      <a:pt x="13051" y="6131"/>
                      <a:pt x="14257" y="3011"/>
                    </a:cubicBezTo>
                    <a:cubicBezTo>
                      <a:pt x="12207" y="2454"/>
                      <a:pt x="10307" y="1474"/>
                      <a:pt x="8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96" name="Google Shape;2796;p5"/>
              <p:cNvSpPr/>
              <p:nvPr/>
            </p:nvSpPr>
            <p:spPr>
              <a:xfrm rot="1271479">
                <a:off x="1846296" y="2382750"/>
                <a:ext cx="740221" cy="616284"/>
              </a:xfrm>
              <a:custGeom>
                <a:avLst/>
                <a:gdLst/>
                <a:ahLst/>
                <a:cxnLst/>
                <a:rect l="l" t="t" r="r" b="b"/>
                <a:pathLst>
                  <a:path w="46515" h="38719" extrusionOk="0">
                    <a:moveTo>
                      <a:pt x="24350" y="1"/>
                    </a:moveTo>
                    <a:cubicBezTo>
                      <a:pt x="19289" y="1"/>
                      <a:pt x="14009" y="2098"/>
                      <a:pt x="9261" y="6881"/>
                    </a:cubicBezTo>
                    <a:cubicBezTo>
                      <a:pt x="0" y="16215"/>
                      <a:pt x="4277" y="29356"/>
                      <a:pt x="12174" y="34990"/>
                    </a:cubicBezTo>
                    <a:cubicBezTo>
                      <a:pt x="15757" y="37546"/>
                      <a:pt x="19622" y="38719"/>
                      <a:pt x="23394" y="38719"/>
                    </a:cubicBezTo>
                    <a:cubicBezTo>
                      <a:pt x="28681" y="38719"/>
                      <a:pt x="33785" y="36414"/>
                      <a:pt x="37670" y="32383"/>
                    </a:cubicBezTo>
                    <a:cubicBezTo>
                      <a:pt x="43969" y="25850"/>
                      <a:pt x="46515" y="14053"/>
                      <a:pt x="38766" y="6309"/>
                    </a:cubicBezTo>
                    <a:cubicBezTo>
                      <a:pt x="34788" y="2334"/>
                      <a:pt x="29690" y="1"/>
                      <a:pt x="24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97" name="Google Shape;2797;p5"/>
              <p:cNvSpPr/>
              <p:nvPr/>
            </p:nvSpPr>
            <p:spPr>
              <a:xfrm rot="1271479">
                <a:off x="1909215" y="2386231"/>
                <a:ext cx="631770" cy="616029"/>
              </a:xfrm>
              <a:custGeom>
                <a:avLst/>
                <a:gdLst/>
                <a:ahLst/>
                <a:cxnLst/>
                <a:rect l="l" t="t" r="r" b="b"/>
                <a:pathLst>
                  <a:path w="39700" h="38703" extrusionOk="0">
                    <a:moveTo>
                      <a:pt x="20355" y="0"/>
                    </a:moveTo>
                    <a:cubicBezTo>
                      <a:pt x="19641" y="0"/>
                      <a:pt x="18927" y="42"/>
                      <a:pt x="18216" y="124"/>
                    </a:cubicBezTo>
                    <a:cubicBezTo>
                      <a:pt x="18772" y="2543"/>
                      <a:pt x="19121" y="5005"/>
                      <a:pt x="19485" y="7467"/>
                    </a:cubicBezTo>
                    <a:cubicBezTo>
                      <a:pt x="19592" y="8182"/>
                      <a:pt x="19069" y="8546"/>
                      <a:pt x="18505" y="8546"/>
                    </a:cubicBezTo>
                    <a:cubicBezTo>
                      <a:pt x="17966" y="8546"/>
                      <a:pt x="17388" y="8213"/>
                      <a:pt x="17288" y="7537"/>
                    </a:cubicBezTo>
                    <a:cubicBezTo>
                      <a:pt x="16936" y="5173"/>
                      <a:pt x="16593" y="2820"/>
                      <a:pt x="16050" y="510"/>
                    </a:cubicBezTo>
                    <a:cubicBezTo>
                      <a:pt x="14899" y="787"/>
                      <a:pt x="13774" y="1167"/>
                      <a:pt x="12692" y="1646"/>
                    </a:cubicBezTo>
                    <a:cubicBezTo>
                      <a:pt x="14261" y="4362"/>
                      <a:pt x="15689" y="7156"/>
                      <a:pt x="17065" y="9979"/>
                    </a:cubicBezTo>
                    <a:cubicBezTo>
                      <a:pt x="17494" y="10858"/>
                      <a:pt x="16724" y="11696"/>
                      <a:pt x="16007" y="11696"/>
                    </a:cubicBezTo>
                    <a:cubicBezTo>
                      <a:pt x="15694" y="11696"/>
                      <a:pt x="15391" y="11536"/>
                      <a:pt x="15202" y="11150"/>
                    </a:cubicBezTo>
                    <a:cubicBezTo>
                      <a:pt x="13796" y="8264"/>
                      <a:pt x="12336" y="5409"/>
                      <a:pt x="10727" y="2638"/>
                    </a:cubicBezTo>
                    <a:cubicBezTo>
                      <a:pt x="10018" y="3043"/>
                      <a:pt x="9332" y="3484"/>
                      <a:pt x="8669" y="3960"/>
                    </a:cubicBezTo>
                    <a:cubicBezTo>
                      <a:pt x="10418" y="6440"/>
                      <a:pt x="12214" y="8883"/>
                      <a:pt x="14117" y="11248"/>
                    </a:cubicBezTo>
                    <a:cubicBezTo>
                      <a:pt x="14753" y="12039"/>
                      <a:pt x="13971" y="12856"/>
                      <a:pt x="13155" y="12856"/>
                    </a:cubicBezTo>
                    <a:cubicBezTo>
                      <a:pt x="12831" y="12856"/>
                      <a:pt x="12501" y="12728"/>
                      <a:pt x="12253" y="12419"/>
                    </a:cubicBezTo>
                    <a:cubicBezTo>
                      <a:pt x="10400" y="10114"/>
                      <a:pt x="8647" y="7736"/>
                      <a:pt x="6940" y="5324"/>
                    </a:cubicBezTo>
                    <a:cubicBezTo>
                      <a:pt x="6378" y="5806"/>
                      <a:pt x="5819" y="6319"/>
                      <a:pt x="5269" y="6873"/>
                    </a:cubicBezTo>
                    <a:cubicBezTo>
                      <a:pt x="4733" y="7414"/>
                      <a:pt x="4228" y="7986"/>
                      <a:pt x="3756" y="8584"/>
                    </a:cubicBezTo>
                    <a:cubicBezTo>
                      <a:pt x="5645" y="9775"/>
                      <a:pt x="7551" y="10937"/>
                      <a:pt x="9476" y="12069"/>
                    </a:cubicBezTo>
                    <a:cubicBezTo>
                      <a:pt x="10507" y="12677"/>
                      <a:pt x="9914" y="14161"/>
                      <a:pt x="8966" y="14161"/>
                    </a:cubicBezTo>
                    <a:cubicBezTo>
                      <a:pt x="8795" y="14161"/>
                      <a:pt x="8613" y="14113"/>
                      <a:pt x="8426" y="14003"/>
                    </a:cubicBezTo>
                    <a:cubicBezTo>
                      <a:pt x="6433" y="12829"/>
                      <a:pt x="4457" y="11624"/>
                      <a:pt x="2501" y="10389"/>
                    </a:cubicBezTo>
                    <a:cubicBezTo>
                      <a:pt x="1824" y="11499"/>
                      <a:pt x="1277" y="12682"/>
                      <a:pt x="869" y="13915"/>
                    </a:cubicBezTo>
                    <a:cubicBezTo>
                      <a:pt x="2705" y="14530"/>
                      <a:pt x="4581" y="15032"/>
                      <a:pt x="6440" y="15580"/>
                    </a:cubicBezTo>
                    <a:cubicBezTo>
                      <a:pt x="7678" y="15945"/>
                      <a:pt x="7358" y="17768"/>
                      <a:pt x="6251" y="17768"/>
                    </a:cubicBezTo>
                    <a:cubicBezTo>
                      <a:pt x="6148" y="17768"/>
                      <a:pt x="6038" y="17753"/>
                      <a:pt x="5922" y="17718"/>
                    </a:cubicBezTo>
                    <a:cubicBezTo>
                      <a:pt x="4051" y="17167"/>
                      <a:pt x="2171" y="16650"/>
                      <a:pt x="323" y="16036"/>
                    </a:cubicBezTo>
                    <a:cubicBezTo>
                      <a:pt x="97" y="17244"/>
                      <a:pt x="1" y="18472"/>
                      <a:pt x="38" y="19700"/>
                    </a:cubicBezTo>
                    <a:cubicBezTo>
                      <a:pt x="860" y="19779"/>
                      <a:pt x="1686" y="19805"/>
                      <a:pt x="2515" y="19805"/>
                    </a:cubicBezTo>
                    <a:cubicBezTo>
                      <a:pt x="3198" y="19805"/>
                      <a:pt x="3883" y="19787"/>
                      <a:pt x="4571" y="19765"/>
                    </a:cubicBezTo>
                    <a:cubicBezTo>
                      <a:pt x="4585" y="19765"/>
                      <a:pt x="4599" y="19765"/>
                      <a:pt x="4613" y="19765"/>
                    </a:cubicBezTo>
                    <a:cubicBezTo>
                      <a:pt x="5989" y="19765"/>
                      <a:pt x="6043" y="21921"/>
                      <a:pt x="4641" y="21965"/>
                    </a:cubicBezTo>
                    <a:cubicBezTo>
                      <a:pt x="3953" y="21986"/>
                      <a:pt x="3266" y="22002"/>
                      <a:pt x="2581" y="22002"/>
                    </a:cubicBezTo>
                    <a:cubicBezTo>
                      <a:pt x="1797" y="22002"/>
                      <a:pt x="1016" y="21981"/>
                      <a:pt x="238" y="21921"/>
                    </a:cubicBezTo>
                    <a:lnTo>
                      <a:pt x="238" y="21921"/>
                    </a:lnTo>
                    <a:cubicBezTo>
                      <a:pt x="433" y="23190"/>
                      <a:pt x="754" y="24434"/>
                      <a:pt x="1196" y="25639"/>
                    </a:cubicBezTo>
                    <a:cubicBezTo>
                      <a:pt x="2801" y="25164"/>
                      <a:pt x="4371" y="24224"/>
                      <a:pt x="5791" y="23611"/>
                    </a:cubicBezTo>
                    <a:cubicBezTo>
                      <a:pt x="5941" y="23546"/>
                      <a:pt x="6083" y="23517"/>
                      <a:pt x="6214" y="23517"/>
                    </a:cubicBezTo>
                    <a:cubicBezTo>
                      <a:pt x="7215" y="23517"/>
                      <a:pt x="7579" y="25223"/>
                      <a:pt x="6442" y="25713"/>
                    </a:cubicBezTo>
                    <a:cubicBezTo>
                      <a:pt x="4988" y="26340"/>
                      <a:pt x="3535" y="27109"/>
                      <a:pt x="2029" y="27605"/>
                    </a:cubicBezTo>
                    <a:cubicBezTo>
                      <a:pt x="2620" y="28812"/>
                      <a:pt x="3329" y="29958"/>
                      <a:pt x="4146" y="31025"/>
                    </a:cubicBezTo>
                    <a:cubicBezTo>
                      <a:pt x="5524" y="29617"/>
                      <a:pt x="6984" y="28292"/>
                      <a:pt x="8519" y="27056"/>
                    </a:cubicBezTo>
                    <a:cubicBezTo>
                      <a:pt x="8722" y="26892"/>
                      <a:pt x="8927" y="26822"/>
                      <a:pt x="9119" y="26822"/>
                    </a:cubicBezTo>
                    <a:cubicBezTo>
                      <a:pt x="9972" y="26822"/>
                      <a:pt x="10578" y="28203"/>
                      <a:pt x="9690" y="28919"/>
                    </a:cubicBezTo>
                    <a:cubicBezTo>
                      <a:pt x="8235" y="30092"/>
                      <a:pt x="6869" y="31365"/>
                      <a:pt x="5574" y="32710"/>
                    </a:cubicBezTo>
                    <a:cubicBezTo>
                      <a:pt x="6383" y="33558"/>
                      <a:pt x="7256" y="34322"/>
                      <a:pt x="8181" y="34982"/>
                    </a:cubicBezTo>
                    <a:cubicBezTo>
                      <a:pt x="8481" y="35196"/>
                      <a:pt x="8783" y="35397"/>
                      <a:pt x="9086" y="35592"/>
                    </a:cubicBezTo>
                    <a:lnTo>
                      <a:pt x="10909" y="30734"/>
                    </a:lnTo>
                    <a:cubicBezTo>
                      <a:pt x="11108" y="30202"/>
                      <a:pt x="11581" y="29969"/>
                      <a:pt x="12038" y="29969"/>
                    </a:cubicBezTo>
                    <a:cubicBezTo>
                      <a:pt x="12706" y="29969"/>
                      <a:pt x="13342" y="30466"/>
                      <a:pt x="13047" y="31251"/>
                    </a:cubicBezTo>
                    <a:lnTo>
                      <a:pt x="11010" y="36684"/>
                    </a:lnTo>
                    <a:cubicBezTo>
                      <a:pt x="12215" y="37291"/>
                      <a:pt x="13482" y="37770"/>
                      <a:pt x="14787" y="38111"/>
                    </a:cubicBezTo>
                    <a:cubicBezTo>
                      <a:pt x="15007" y="36170"/>
                      <a:pt x="15156" y="34223"/>
                      <a:pt x="15298" y="32276"/>
                    </a:cubicBezTo>
                    <a:cubicBezTo>
                      <a:pt x="15351" y="31557"/>
                      <a:pt x="15956" y="31186"/>
                      <a:pt x="16519" y="31186"/>
                    </a:cubicBezTo>
                    <a:cubicBezTo>
                      <a:pt x="17052" y="31186"/>
                      <a:pt x="17547" y="31520"/>
                      <a:pt x="17496" y="32206"/>
                    </a:cubicBezTo>
                    <a:cubicBezTo>
                      <a:pt x="17342" y="34319"/>
                      <a:pt x="17172" y="36431"/>
                      <a:pt x="16935" y="38537"/>
                    </a:cubicBezTo>
                    <a:cubicBezTo>
                      <a:pt x="17749" y="38647"/>
                      <a:pt x="18569" y="38703"/>
                      <a:pt x="19389" y="38703"/>
                    </a:cubicBezTo>
                    <a:cubicBezTo>
                      <a:pt x="20042" y="38703"/>
                      <a:pt x="20695" y="38667"/>
                      <a:pt x="21346" y="38597"/>
                    </a:cubicBezTo>
                    <a:cubicBezTo>
                      <a:pt x="20845" y="36495"/>
                      <a:pt x="20248" y="34418"/>
                      <a:pt x="19717" y="32320"/>
                    </a:cubicBezTo>
                    <a:cubicBezTo>
                      <a:pt x="19505" y="31480"/>
                      <a:pt x="20211" y="30909"/>
                      <a:pt x="20870" y="30909"/>
                    </a:cubicBezTo>
                    <a:cubicBezTo>
                      <a:pt x="21287" y="30909"/>
                      <a:pt x="21685" y="31137"/>
                      <a:pt x="21819" y="31668"/>
                    </a:cubicBezTo>
                    <a:cubicBezTo>
                      <a:pt x="22372" y="33862"/>
                      <a:pt x="23002" y="36033"/>
                      <a:pt x="23516" y="38233"/>
                    </a:cubicBezTo>
                    <a:cubicBezTo>
                      <a:pt x="25233" y="37841"/>
                      <a:pt x="26898" y="37204"/>
                      <a:pt x="28473" y="36352"/>
                    </a:cubicBezTo>
                    <a:cubicBezTo>
                      <a:pt x="27108" y="34366"/>
                      <a:pt x="25825" y="32323"/>
                      <a:pt x="24360" y="30406"/>
                    </a:cubicBezTo>
                    <a:cubicBezTo>
                      <a:pt x="23746" y="29602"/>
                      <a:pt x="24521" y="28783"/>
                      <a:pt x="25326" y="28783"/>
                    </a:cubicBezTo>
                    <a:cubicBezTo>
                      <a:pt x="25651" y="28783"/>
                      <a:pt x="25980" y="28916"/>
                      <a:pt x="26225" y="29236"/>
                    </a:cubicBezTo>
                    <a:cubicBezTo>
                      <a:pt x="27694" y="31160"/>
                      <a:pt x="28979" y="33209"/>
                      <a:pt x="30350" y="35201"/>
                    </a:cubicBezTo>
                    <a:cubicBezTo>
                      <a:pt x="31550" y="34374"/>
                      <a:pt x="32666" y="33427"/>
                      <a:pt x="33678" y="32376"/>
                    </a:cubicBezTo>
                    <a:cubicBezTo>
                      <a:pt x="33811" y="32238"/>
                      <a:pt x="33940" y="32094"/>
                      <a:pt x="34071" y="31951"/>
                    </a:cubicBezTo>
                    <a:cubicBezTo>
                      <a:pt x="31705" y="30379"/>
                      <a:pt x="29396" y="28723"/>
                      <a:pt x="27002" y="27192"/>
                    </a:cubicBezTo>
                    <a:cubicBezTo>
                      <a:pt x="26006" y="26554"/>
                      <a:pt x="26581" y="25083"/>
                      <a:pt x="27499" y="25083"/>
                    </a:cubicBezTo>
                    <a:cubicBezTo>
                      <a:pt x="27674" y="25083"/>
                      <a:pt x="27861" y="25136"/>
                      <a:pt x="28052" y="25259"/>
                    </a:cubicBezTo>
                    <a:cubicBezTo>
                      <a:pt x="30561" y="26863"/>
                      <a:pt x="32977" y="28604"/>
                      <a:pt x="35463" y="30240"/>
                    </a:cubicBezTo>
                    <a:cubicBezTo>
                      <a:pt x="36640" y="28621"/>
                      <a:pt x="37590" y="26847"/>
                      <a:pt x="38285" y="24971"/>
                    </a:cubicBezTo>
                    <a:cubicBezTo>
                      <a:pt x="35152" y="24492"/>
                      <a:pt x="32025" y="23990"/>
                      <a:pt x="28955" y="23183"/>
                    </a:cubicBezTo>
                    <a:cubicBezTo>
                      <a:pt x="27691" y="22850"/>
                      <a:pt x="28031" y="21002"/>
                      <a:pt x="29169" y="21002"/>
                    </a:cubicBezTo>
                    <a:cubicBezTo>
                      <a:pt x="29264" y="21002"/>
                      <a:pt x="29365" y="21015"/>
                      <a:pt x="29471" y="21043"/>
                    </a:cubicBezTo>
                    <a:cubicBezTo>
                      <a:pt x="32589" y="21863"/>
                      <a:pt x="35766" y="22369"/>
                      <a:pt x="38948" y="22854"/>
                    </a:cubicBezTo>
                    <a:cubicBezTo>
                      <a:pt x="39489" y="20746"/>
                      <a:pt x="39700" y="18555"/>
                      <a:pt x="39504" y="16392"/>
                    </a:cubicBezTo>
                    <a:lnTo>
                      <a:pt x="39504" y="16392"/>
                    </a:lnTo>
                    <a:cubicBezTo>
                      <a:pt x="37122" y="16873"/>
                      <a:pt x="34742" y="17356"/>
                      <a:pt x="32360" y="17839"/>
                    </a:cubicBezTo>
                    <a:cubicBezTo>
                      <a:pt x="32273" y="17857"/>
                      <a:pt x="32190" y="17865"/>
                      <a:pt x="32109" y="17865"/>
                    </a:cubicBezTo>
                    <a:cubicBezTo>
                      <a:pt x="30907" y="17865"/>
                      <a:pt x="30411" y="16004"/>
                      <a:pt x="31708" y="15739"/>
                    </a:cubicBezTo>
                    <a:cubicBezTo>
                      <a:pt x="34194" y="15231"/>
                      <a:pt x="36680" y="14726"/>
                      <a:pt x="39168" y="14225"/>
                    </a:cubicBezTo>
                    <a:cubicBezTo>
                      <a:pt x="38812" y="12627"/>
                      <a:pt x="38211" y="11093"/>
                      <a:pt x="37387" y="9677"/>
                    </a:cubicBezTo>
                    <a:cubicBezTo>
                      <a:pt x="35750" y="10529"/>
                      <a:pt x="34102" y="11361"/>
                      <a:pt x="32444" y="12172"/>
                    </a:cubicBezTo>
                    <a:cubicBezTo>
                      <a:pt x="32267" y="12258"/>
                      <a:pt x="32093" y="12296"/>
                      <a:pt x="31926" y="12296"/>
                    </a:cubicBezTo>
                    <a:cubicBezTo>
                      <a:pt x="30900" y="12296"/>
                      <a:pt x="30182" y="10846"/>
                      <a:pt x="31273" y="10308"/>
                    </a:cubicBezTo>
                    <a:cubicBezTo>
                      <a:pt x="32906" y="9506"/>
                      <a:pt x="34533" y="8691"/>
                      <a:pt x="36146" y="7851"/>
                    </a:cubicBezTo>
                    <a:cubicBezTo>
                      <a:pt x="35720" y="7308"/>
                      <a:pt x="35262" y="6791"/>
                      <a:pt x="34775" y="6302"/>
                    </a:cubicBezTo>
                    <a:cubicBezTo>
                      <a:pt x="34008" y="5537"/>
                      <a:pt x="33190" y="4826"/>
                      <a:pt x="32326" y="4174"/>
                    </a:cubicBezTo>
                    <a:cubicBezTo>
                      <a:pt x="32319" y="4184"/>
                      <a:pt x="32313" y="4196"/>
                      <a:pt x="32305" y="4206"/>
                    </a:cubicBezTo>
                    <a:cubicBezTo>
                      <a:pt x="30841" y="6110"/>
                      <a:pt x="29418" y="8045"/>
                      <a:pt x="27894" y="9901"/>
                    </a:cubicBezTo>
                    <a:cubicBezTo>
                      <a:pt x="27673" y="10170"/>
                      <a:pt x="27410" y="10282"/>
                      <a:pt x="27152" y="10282"/>
                    </a:cubicBezTo>
                    <a:cubicBezTo>
                      <a:pt x="26359" y="10282"/>
                      <a:pt x="25614" y="9219"/>
                      <a:pt x="26289" y="8396"/>
                    </a:cubicBezTo>
                    <a:cubicBezTo>
                      <a:pt x="27750" y="6618"/>
                      <a:pt x="29117" y="4770"/>
                      <a:pt x="30516" y="2944"/>
                    </a:cubicBezTo>
                    <a:cubicBezTo>
                      <a:pt x="28682" y="1823"/>
                      <a:pt x="26717" y="1000"/>
                      <a:pt x="24677" y="513"/>
                    </a:cubicBezTo>
                    <a:cubicBezTo>
                      <a:pt x="24545" y="2678"/>
                      <a:pt x="24300" y="4832"/>
                      <a:pt x="23917" y="6977"/>
                    </a:cubicBezTo>
                    <a:cubicBezTo>
                      <a:pt x="23815" y="7549"/>
                      <a:pt x="23396" y="7799"/>
                      <a:pt x="22954" y="7799"/>
                    </a:cubicBezTo>
                    <a:cubicBezTo>
                      <a:pt x="22317" y="7799"/>
                      <a:pt x="21631" y="7281"/>
                      <a:pt x="21778" y="6460"/>
                    </a:cubicBezTo>
                    <a:cubicBezTo>
                      <a:pt x="22154" y="4354"/>
                      <a:pt x="22382" y="2247"/>
                      <a:pt x="22501" y="126"/>
                    </a:cubicBezTo>
                    <a:cubicBezTo>
                      <a:pt x="21788" y="42"/>
                      <a:pt x="21072" y="0"/>
                      <a:pt x="20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98" name="Google Shape;2798;p5"/>
              <p:cNvSpPr/>
              <p:nvPr/>
            </p:nvSpPr>
            <p:spPr>
              <a:xfrm rot="1271479">
                <a:off x="1916348" y="2440404"/>
                <a:ext cx="603173" cy="502160"/>
              </a:xfrm>
              <a:custGeom>
                <a:avLst/>
                <a:gdLst/>
                <a:ahLst/>
                <a:cxnLst/>
                <a:rect l="l" t="t" r="r" b="b"/>
                <a:pathLst>
                  <a:path w="37903" h="31549" extrusionOk="0">
                    <a:moveTo>
                      <a:pt x="19841" y="1"/>
                    </a:moveTo>
                    <a:cubicBezTo>
                      <a:pt x="15717" y="1"/>
                      <a:pt x="11416" y="1710"/>
                      <a:pt x="7548" y="5608"/>
                    </a:cubicBezTo>
                    <a:cubicBezTo>
                      <a:pt x="1" y="13212"/>
                      <a:pt x="3485" y="23920"/>
                      <a:pt x="9920" y="28510"/>
                    </a:cubicBezTo>
                    <a:cubicBezTo>
                      <a:pt x="12840" y="30593"/>
                      <a:pt x="15990" y="31549"/>
                      <a:pt x="19063" y="31549"/>
                    </a:cubicBezTo>
                    <a:cubicBezTo>
                      <a:pt x="23372" y="31549"/>
                      <a:pt x="27530" y="29670"/>
                      <a:pt x="30695" y="26387"/>
                    </a:cubicBezTo>
                    <a:cubicBezTo>
                      <a:pt x="35828" y="21063"/>
                      <a:pt x="37902" y="11450"/>
                      <a:pt x="31587" y="5142"/>
                    </a:cubicBezTo>
                    <a:cubicBezTo>
                      <a:pt x="28346" y="1903"/>
                      <a:pt x="24192" y="1"/>
                      <a:pt x="198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799" name="Google Shape;2799;p5"/>
              <p:cNvSpPr/>
              <p:nvPr/>
            </p:nvSpPr>
            <p:spPr>
              <a:xfrm rot="1271479">
                <a:off x="2192259" y="2260208"/>
                <a:ext cx="22995" cy="89039"/>
              </a:xfrm>
              <a:custGeom>
                <a:avLst/>
                <a:gdLst/>
                <a:ahLst/>
                <a:cxnLst/>
                <a:rect l="l" t="t" r="r" b="b"/>
                <a:pathLst>
                  <a:path w="1445" h="5594" extrusionOk="0">
                    <a:moveTo>
                      <a:pt x="274" y="1"/>
                    </a:moveTo>
                    <a:cubicBezTo>
                      <a:pt x="137" y="1"/>
                      <a:pt x="0" y="89"/>
                      <a:pt x="1" y="266"/>
                    </a:cubicBezTo>
                    <a:lnTo>
                      <a:pt x="1" y="268"/>
                    </a:lnTo>
                    <a:cubicBezTo>
                      <a:pt x="15" y="2013"/>
                      <a:pt x="301" y="3746"/>
                      <a:pt x="847" y="5403"/>
                    </a:cubicBezTo>
                    <a:cubicBezTo>
                      <a:pt x="891" y="5536"/>
                      <a:pt x="1001" y="5594"/>
                      <a:pt x="1111" y="5594"/>
                    </a:cubicBezTo>
                    <a:cubicBezTo>
                      <a:pt x="1278" y="5594"/>
                      <a:pt x="1444" y="5461"/>
                      <a:pt x="1378" y="5258"/>
                    </a:cubicBezTo>
                    <a:cubicBezTo>
                      <a:pt x="845" y="3647"/>
                      <a:pt x="567" y="1964"/>
                      <a:pt x="552" y="266"/>
                    </a:cubicBezTo>
                    <a:cubicBezTo>
                      <a:pt x="550" y="89"/>
                      <a:pt x="411" y="1"/>
                      <a:pt x="27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00" name="Google Shape;2800;p5"/>
              <p:cNvSpPr/>
              <p:nvPr/>
            </p:nvSpPr>
            <p:spPr>
              <a:xfrm rot="1271479">
                <a:off x="2233777" y="2265017"/>
                <a:ext cx="29106" cy="19084"/>
              </a:xfrm>
              <a:custGeom>
                <a:avLst/>
                <a:gdLst/>
                <a:ahLst/>
                <a:cxnLst/>
                <a:rect l="l" t="t" r="r" b="b"/>
                <a:pathLst>
                  <a:path w="1829" h="1199" extrusionOk="0">
                    <a:moveTo>
                      <a:pt x="440" y="0"/>
                    </a:moveTo>
                    <a:cubicBezTo>
                      <a:pt x="177" y="0"/>
                      <a:pt x="0" y="377"/>
                      <a:pt x="281" y="501"/>
                    </a:cubicBezTo>
                    <a:cubicBezTo>
                      <a:pt x="633" y="654"/>
                      <a:pt x="955" y="864"/>
                      <a:pt x="1236" y="1123"/>
                    </a:cubicBezTo>
                    <a:cubicBezTo>
                      <a:pt x="1294" y="1176"/>
                      <a:pt x="1358" y="1198"/>
                      <a:pt x="1420" y="1198"/>
                    </a:cubicBezTo>
                    <a:cubicBezTo>
                      <a:pt x="1637" y="1198"/>
                      <a:pt x="1829" y="923"/>
                      <a:pt x="1626" y="735"/>
                    </a:cubicBezTo>
                    <a:cubicBezTo>
                      <a:pt x="1312" y="441"/>
                      <a:pt x="952" y="201"/>
                      <a:pt x="560" y="27"/>
                    </a:cubicBezTo>
                    <a:cubicBezTo>
                      <a:pt x="519" y="8"/>
                      <a:pt x="478" y="0"/>
                      <a:pt x="4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01" name="Google Shape;2801;p5"/>
              <p:cNvSpPr/>
              <p:nvPr/>
            </p:nvSpPr>
            <p:spPr>
              <a:xfrm rot="1271479">
                <a:off x="2250767" y="2296258"/>
                <a:ext cx="46754" cy="46748"/>
              </a:xfrm>
              <a:custGeom>
                <a:avLst/>
                <a:gdLst/>
                <a:ahLst/>
                <a:cxnLst/>
                <a:rect l="l" t="t" r="r" b="b"/>
                <a:pathLst>
                  <a:path w="2938" h="2937" extrusionOk="0">
                    <a:moveTo>
                      <a:pt x="362" y="0"/>
                    </a:moveTo>
                    <a:cubicBezTo>
                      <a:pt x="146" y="0"/>
                      <a:pt x="0" y="355"/>
                      <a:pt x="230" y="529"/>
                    </a:cubicBezTo>
                    <a:cubicBezTo>
                      <a:pt x="1057" y="1162"/>
                      <a:pt x="1766" y="1933"/>
                      <a:pt x="2329" y="2809"/>
                    </a:cubicBezTo>
                    <a:cubicBezTo>
                      <a:pt x="2387" y="2899"/>
                      <a:pt x="2471" y="2936"/>
                      <a:pt x="2554" y="2936"/>
                    </a:cubicBezTo>
                    <a:cubicBezTo>
                      <a:pt x="2747" y="2936"/>
                      <a:pt x="2937" y="2739"/>
                      <a:pt x="2804" y="2531"/>
                    </a:cubicBezTo>
                    <a:cubicBezTo>
                      <a:pt x="2189" y="1577"/>
                      <a:pt x="1411" y="739"/>
                      <a:pt x="507" y="54"/>
                    </a:cubicBezTo>
                    <a:cubicBezTo>
                      <a:pt x="457" y="17"/>
                      <a:pt x="408" y="0"/>
                      <a:pt x="36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02" name="Google Shape;2802;p5"/>
              <p:cNvSpPr/>
              <p:nvPr/>
            </p:nvSpPr>
            <p:spPr>
              <a:xfrm rot="1271479">
                <a:off x="2357906" y="2330914"/>
                <a:ext cx="62047" cy="49215"/>
              </a:xfrm>
              <a:custGeom>
                <a:avLst/>
                <a:gdLst/>
                <a:ahLst/>
                <a:cxnLst/>
                <a:rect l="l" t="t" r="r" b="b"/>
                <a:pathLst>
                  <a:path w="3899" h="3092" extrusionOk="0">
                    <a:moveTo>
                      <a:pt x="3507" y="0"/>
                    </a:moveTo>
                    <a:cubicBezTo>
                      <a:pt x="3463" y="0"/>
                      <a:pt x="3415" y="13"/>
                      <a:pt x="3368" y="42"/>
                    </a:cubicBezTo>
                    <a:cubicBezTo>
                      <a:pt x="2197" y="754"/>
                      <a:pt x="1127" y="1622"/>
                      <a:pt x="187" y="2619"/>
                    </a:cubicBezTo>
                    <a:cubicBezTo>
                      <a:pt x="1" y="2816"/>
                      <a:pt x="187" y="3092"/>
                      <a:pt x="394" y="3092"/>
                    </a:cubicBezTo>
                    <a:cubicBezTo>
                      <a:pt x="456" y="3092"/>
                      <a:pt x="520" y="3067"/>
                      <a:pt x="577" y="3007"/>
                    </a:cubicBezTo>
                    <a:cubicBezTo>
                      <a:pt x="1482" y="2044"/>
                      <a:pt x="2516" y="1206"/>
                      <a:pt x="3645" y="517"/>
                    </a:cubicBezTo>
                    <a:cubicBezTo>
                      <a:pt x="3899" y="362"/>
                      <a:pt x="3743" y="0"/>
                      <a:pt x="350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03" name="Google Shape;2803;p5"/>
              <p:cNvSpPr/>
              <p:nvPr/>
            </p:nvSpPr>
            <p:spPr>
              <a:xfrm rot="1271479">
                <a:off x="2429287" y="2335305"/>
                <a:ext cx="26608" cy="14612"/>
              </a:xfrm>
              <a:custGeom>
                <a:avLst/>
                <a:gdLst/>
                <a:ahLst/>
                <a:cxnLst/>
                <a:rect l="l" t="t" r="r" b="b"/>
                <a:pathLst>
                  <a:path w="1672" h="918" extrusionOk="0">
                    <a:moveTo>
                      <a:pt x="1321" y="1"/>
                    </a:moveTo>
                    <a:cubicBezTo>
                      <a:pt x="1292" y="1"/>
                      <a:pt x="1260" y="6"/>
                      <a:pt x="1227" y="18"/>
                    </a:cubicBezTo>
                    <a:cubicBezTo>
                      <a:pt x="904" y="135"/>
                      <a:pt x="588" y="266"/>
                      <a:pt x="277" y="413"/>
                    </a:cubicBezTo>
                    <a:cubicBezTo>
                      <a:pt x="1" y="544"/>
                      <a:pt x="172" y="917"/>
                      <a:pt x="430" y="917"/>
                    </a:cubicBezTo>
                    <a:cubicBezTo>
                      <a:pt x="470" y="917"/>
                      <a:pt x="512" y="908"/>
                      <a:pt x="555" y="888"/>
                    </a:cubicBezTo>
                    <a:lnTo>
                      <a:pt x="555" y="889"/>
                    </a:lnTo>
                    <a:cubicBezTo>
                      <a:pt x="822" y="762"/>
                      <a:pt x="1095" y="649"/>
                      <a:pt x="1374" y="549"/>
                    </a:cubicBezTo>
                    <a:cubicBezTo>
                      <a:pt x="1671" y="442"/>
                      <a:pt x="1585" y="1"/>
                      <a:pt x="1321"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04" name="Google Shape;2804;p5"/>
              <p:cNvSpPr/>
              <p:nvPr/>
            </p:nvSpPr>
            <p:spPr>
              <a:xfrm rot="1271479">
                <a:off x="2012045" y="2298725"/>
                <a:ext cx="11617" cy="26549"/>
              </a:xfrm>
              <a:custGeom>
                <a:avLst/>
                <a:gdLst/>
                <a:ahLst/>
                <a:cxnLst/>
                <a:rect l="l" t="t" r="r" b="b"/>
                <a:pathLst>
                  <a:path w="730" h="1668" extrusionOk="0">
                    <a:moveTo>
                      <a:pt x="337" y="0"/>
                    </a:moveTo>
                    <a:cubicBezTo>
                      <a:pt x="177" y="0"/>
                      <a:pt x="1" y="137"/>
                      <a:pt x="37" y="345"/>
                    </a:cubicBezTo>
                    <a:cubicBezTo>
                      <a:pt x="97" y="696"/>
                      <a:pt x="140" y="1049"/>
                      <a:pt x="166" y="1403"/>
                    </a:cubicBezTo>
                    <a:cubicBezTo>
                      <a:pt x="179" y="1579"/>
                      <a:pt x="324" y="1667"/>
                      <a:pt x="461" y="1667"/>
                    </a:cubicBezTo>
                    <a:cubicBezTo>
                      <a:pt x="599" y="1667"/>
                      <a:pt x="729" y="1580"/>
                      <a:pt x="716" y="1403"/>
                    </a:cubicBezTo>
                    <a:cubicBezTo>
                      <a:pt x="686" y="1000"/>
                      <a:pt x="636" y="598"/>
                      <a:pt x="566" y="200"/>
                    </a:cubicBezTo>
                    <a:cubicBezTo>
                      <a:pt x="542" y="61"/>
                      <a:pt x="443" y="0"/>
                      <a:pt x="33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05" name="Google Shape;2805;p5"/>
              <p:cNvSpPr/>
              <p:nvPr/>
            </p:nvSpPr>
            <p:spPr>
              <a:xfrm rot="1271479">
                <a:off x="1995530" y="2336899"/>
                <a:ext cx="34485" cy="68697"/>
              </a:xfrm>
              <a:custGeom>
                <a:avLst/>
                <a:gdLst/>
                <a:ahLst/>
                <a:cxnLst/>
                <a:rect l="l" t="t" r="r" b="b"/>
                <a:pathLst>
                  <a:path w="2167" h="4316" extrusionOk="0">
                    <a:moveTo>
                      <a:pt x="335" y="0"/>
                    </a:moveTo>
                    <a:cubicBezTo>
                      <a:pt x="172" y="0"/>
                      <a:pt x="1" y="135"/>
                      <a:pt x="55" y="343"/>
                    </a:cubicBezTo>
                    <a:lnTo>
                      <a:pt x="54" y="341"/>
                    </a:lnTo>
                    <a:lnTo>
                      <a:pt x="54" y="341"/>
                    </a:lnTo>
                    <a:cubicBezTo>
                      <a:pt x="402" y="1678"/>
                      <a:pt x="913" y="2967"/>
                      <a:pt x="1574" y="4179"/>
                    </a:cubicBezTo>
                    <a:cubicBezTo>
                      <a:pt x="1627" y="4275"/>
                      <a:pt x="1709" y="4315"/>
                      <a:pt x="1792" y="4315"/>
                    </a:cubicBezTo>
                    <a:cubicBezTo>
                      <a:pt x="1977" y="4315"/>
                      <a:pt x="2167" y="4117"/>
                      <a:pt x="2050" y="3902"/>
                    </a:cubicBezTo>
                    <a:cubicBezTo>
                      <a:pt x="1412" y="2730"/>
                      <a:pt x="920" y="1486"/>
                      <a:pt x="585" y="196"/>
                    </a:cubicBezTo>
                    <a:cubicBezTo>
                      <a:pt x="549" y="59"/>
                      <a:pt x="444" y="0"/>
                      <a:pt x="335"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06" name="Google Shape;2806;p5"/>
              <p:cNvSpPr/>
              <p:nvPr/>
            </p:nvSpPr>
            <p:spPr>
              <a:xfrm rot="1271479">
                <a:off x="1887115" y="2422182"/>
                <a:ext cx="30045" cy="16124"/>
              </a:xfrm>
              <a:custGeom>
                <a:avLst/>
                <a:gdLst/>
                <a:ahLst/>
                <a:cxnLst/>
                <a:rect l="l" t="t" r="r" b="b"/>
                <a:pathLst>
                  <a:path w="1888" h="1013" extrusionOk="0">
                    <a:moveTo>
                      <a:pt x="1453" y="1"/>
                    </a:moveTo>
                    <a:cubicBezTo>
                      <a:pt x="1413" y="1"/>
                      <a:pt x="1372" y="9"/>
                      <a:pt x="1330" y="28"/>
                    </a:cubicBezTo>
                    <a:lnTo>
                      <a:pt x="280" y="510"/>
                    </a:lnTo>
                    <a:cubicBezTo>
                      <a:pt x="0" y="637"/>
                      <a:pt x="175" y="1012"/>
                      <a:pt x="435" y="1012"/>
                    </a:cubicBezTo>
                    <a:cubicBezTo>
                      <a:pt x="474" y="1012"/>
                      <a:pt x="515" y="1004"/>
                      <a:pt x="557" y="985"/>
                    </a:cubicBezTo>
                    <a:lnTo>
                      <a:pt x="1608" y="503"/>
                    </a:lnTo>
                    <a:cubicBezTo>
                      <a:pt x="1887" y="374"/>
                      <a:pt x="1713" y="1"/>
                      <a:pt x="145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07" name="Google Shape;2807;p5"/>
              <p:cNvSpPr/>
              <p:nvPr/>
            </p:nvSpPr>
            <p:spPr>
              <a:xfrm rot="1271479">
                <a:off x="1928509" y="2424160"/>
                <a:ext cx="53104" cy="18925"/>
              </a:xfrm>
              <a:custGeom>
                <a:avLst/>
                <a:gdLst/>
                <a:ahLst/>
                <a:cxnLst/>
                <a:rect l="l" t="t" r="r" b="b"/>
                <a:pathLst>
                  <a:path w="3337" h="1189" extrusionOk="0">
                    <a:moveTo>
                      <a:pt x="2924" y="1"/>
                    </a:moveTo>
                    <a:cubicBezTo>
                      <a:pt x="2905" y="1"/>
                      <a:pt x="2886" y="2"/>
                      <a:pt x="2865" y="6"/>
                    </a:cubicBezTo>
                    <a:cubicBezTo>
                      <a:pt x="2001" y="171"/>
                      <a:pt x="1147" y="384"/>
                      <a:pt x="306" y="644"/>
                    </a:cubicBezTo>
                    <a:cubicBezTo>
                      <a:pt x="0" y="739"/>
                      <a:pt x="93" y="1189"/>
                      <a:pt x="368" y="1189"/>
                    </a:cubicBezTo>
                    <a:cubicBezTo>
                      <a:pt x="395" y="1189"/>
                      <a:pt x="423" y="1185"/>
                      <a:pt x="453" y="1175"/>
                    </a:cubicBezTo>
                    <a:cubicBezTo>
                      <a:pt x="1293" y="915"/>
                      <a:pt x="2148" y="701"/>
                      <a:pt x="3010" y="536"/>
                    </a:cubicBezTo>
                    <a:cubicBezTo>
                      <a:pt x="3337" y="474"/>
                      <a:pt x="3226" y="1"/>
                      <a:pt x="292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08" name="Google Shape;2808;p5"/>
              <p:cNvSpPr/>
              <p:nvPr/>
            </p:nvSpPr>
            <p:spPr>
              <a:xfrm rot="1271479">
                <a:off x="1817190" y="2657809"/>
                <a:ext cx="56255" cy="17079"/>
              </a:xfrm>
              <a:custGeom>
                <a:avLst/>
                <a:gdLst/>
                <a:ahLst/>
                <a:cxnLst/>
                <a:rect l="l" t="t" r="r" b="b"/>
                <a:pathLst>
                  <a:path w="3535" h="1073" extrusionOk="0">
                    <a:moveTo>
                      <a:pt x="400" y="1"/>
                    </a:moveTo>
                    <a:cubicBezTo>
                      <a:pt x="105" y="1"/>
                      <a:pt x="0" y="465"/>
                      <a:pt x="322" y="539"/>
                    </a:cubicBezTo>
                    <a:cubicBezTo>
                      <a:pt x="1228" y="748"/>
                      <a:pt x="2139" y="923"/>
                      <a:pt x="3057" y="1069"/>
                    </a:cubicBezTo>
                    <a:cubicBezTo>
                      <a:pt x="3073" y="1071"/>
                      <a:pt x="3089" y="1073"/>
                      <a:pt x="3105" y="1073"/>
                    </a:cubicBezTo>
                    <a:cubicBezTo>
                      <a:pt x="3415" y="1073"/>
                      <a:pt x="3535" y="590"/>
                      <a:pt x="3202" y="538"/>
                    </a:cubicBezTo>
                    <a:cubicBezTo>
                      <a:pt x="2284" y="394"/>
                      <a:pt x="1373" y="217"/>
                      <a:pt x="468" y="8"/>
                    </a:cubicBezTo>
                    <a:cubicBezTo>
                      <a:pt x="444" y="3"/>
                      <a:pt x="421" y="1"/>
                      <a:pt x="40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09" name="Google Shape;2809;p5"/>
              <p:cNvSpPr/>
              <p:nvPr/>
            </p:nvSpPr>
            <p:spPr>
              <a:xfrm rot="1271479">
                <a:off x="1847598" y="2723567"/>
                <a:ext cx="23457" cy="62649"/>
              </a:xfrm>
              <a:custGeom>
                <a:avLst/>
                <a:gdLst/>
                <a:ahLst/>
                <a:cxnLst/>
                <a:rect l="l" t="t" r="r" b="b"/>
                <a:pathLst>
                  <a:path w="1474" h="3936" extrusionOk="0">
                    <a:moveTo>
                      <a:pt x="1140" y="0"/>
                    </a:moveTo>
                    <a:cubicBezTo>
                      <a:pt x="1030" y="0"/>
                      <a:pt x="919" y="58"/>
                      <a:pt x="874" y="191"/>
                    </a:cubicBezTo>
                    <a:cubicBezTo>
                      <a:pt x="498" y="1298"/>
                      <a:pt x="216" y="2435"/>
                      <a:pt x="33" y="3590"/>
                    </a:cubicBezTo>
                    <a:cubicBezTo>
                      <a:pt x="0" y="3799"/>
                      <a:pt x="179" y="3936"/>
                      <a:pt x="338" y="3936"/>
                    </a:cubicBezTo>
                    <a:cubicBezTo>
                      <a:pt x="444" y="3936"/>
                      <a:pt x="542" y="3876"/>
                      <a:pt x="564" y="3737"/>
                    </a:cubicBezTo>
                    <a:cubicBezTo>
                      <a:pt x="747" y="2582"/>
                      <a:pt x="1028" y="1443"/>
                      <a:pt x="1405" y="336"/>
                    </a:cubicBezTo>
                    <a:cubicBezTo>
                      <a:pt x="1474" y="133"/>
                      <a:pt x="1308" y="0"/>
                      <a:pt x="11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10" name="Google Shape;2810;p5"/>
              <p:cNvSpPr/>
              <p:nvPr/>
            </p:nvSpPr>
            <p:spPr>
              <a:xfrm rot="1271479">
                <a:off x="1967241" y="2993002"/>
                <a:ext cx="25796" cy="15694"/>
              </a:xfrm>
              <a:custGeom>
                <a:avLst/>
                <a:gdLst/>
                <a:ahLst/>
                <a:cxnLst/>
                <a:rect l="l" t="t" r="r" b="b"/>
                <a:pathLst>
                  <a:path w="1621" h="985" extrusionOk="0">
                    <a:moveTo>
                      <a:pt x="1210" y="1"/>
                    </a:moveTo>
                    <a:cubicBezTo>
                      <a:pt x="1168" y="1"/>
                      <a:pt x="1123" y="11"/>
                      <a:pt x="1077" y="36"/>
                    </a:cubicBezTo>
                    <a:lnTo>
                      <a:pt x="267" y="475"/>
                    </a:lnTo>
                    <a:cubicBezTo>
                      <a:pt x="1" y="619"/>
                      <a:pt x="163" y="985"/>
                      <a:pt x="410" y="985"/>
                    </a:cubicBezTo>
                    <a:cubicBezTo>
                      <a:pt x="453" y="985"/>
                      <a:pt x="498" y="974"/>
                      <a:pt x="544" y="950"/>
                    </a:cubicBezTo>
                    <a:lnTo>
                      <a:pt x="1354" y="512"/>
                    </a:lnTo>
                    <a:cubicBezTo>
                      <a:pt x="1620" y="368"/>
                      <a:pt x="1457" y="1"/>
                      <a:pt x="121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11" name="Google Shape;2811;p5"/>
              <p:cNvSpPr/>
              <p:nvPr/>
            </p:nvSpPr>
            <p:spPr>
              <a:xfrm rot="1271479">
                <a:off x="2005101" y="2980168"/>
                <a:ext cx="33228" cy="22761"/>
              </a:xfrm>
              <a:custGeom>
                <a:avLst/>
                <a:gdLst/>
                <a:ahLst/>
                <a:cxnLst/>
                <a:rect l="l" t="t" r="r" b="b"/>
                <a:pathLst>
                  <a:path w="2088" h="1430" extrusionOk="0">
                    <a:moveTo>
                      <a:pt x="1723" y="0"/>
                    </a:moveTo>
                    <a:cubicBezTo>
                      <a:pt x="1677" y="0"/>
                      <a:pt x="1628" y="16"/>
                      <a:pt x="1578" y="54"/>
                    </a:cubicBezTo>
                    <a:cubicBezTo>
                      <a:pt x="1158" y="368"/>
                      <a:pt x="719" y="656"/>
                      <a:pt x="262" y="915"/>
                    </a:cubicBezTo>
                    <a:cubicBezTo>
                      <a:pt x="0" y="1064"/>
                      <a:pt x="160" y="1430"/>
                      <a:pt x="403" y="1430"/>
                    </a:cubicBezTo>
                    <a:cubicBezTo>
                      <a:pt x="446" y="1430"/>
                      <a:pt x="492" y="1418"/>
                      <a:pt x="539" y="1391"/>
                    </a:cubicBezTo>
                    <a:cubicBezTo>
                      <a:pt x="996" y="1131"/>
                      <a:pt x="1435" y="843"/>
                      <a:pt x="1856" y="528"/>
                    </a:cubicBezTo>
                    <a:cubicBezTo>
                      <a:pt x="2087" y="355"/>
                      <a:pt x="1941" y="0"/>
                      <a:pt x="1723"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12" name="Google Shape;2812;p5"/>
              <p:cNvSpPr/>
              <p:nvPr/>
            </p:nvSpPr>
            <p:spPr>
              <a:xfrm rot="1271479">
                <a:off x="2102491" y="3008428"/>
                <a:ext cx="41184" cy="35606"/>
              </a:xfrm>
              <a:custGeom>
                <a:avLst/>
                <a:gdLst/>
                <a:ahLst/>
                <a:cxnLst/>
                <a:rect l="l" t="t" r="r" b="b"/>
                <a:pathLst>
                  <a:path w="2588" h="2237" extrusionOk="0">
                    <a:moveTo>
                      <a:pt x="389" y="1"/>
                    </a:moveTo>
                    <a:cubicBezTo>
                      <a:pt x="186" y="1"/>
                      <a:pt x="1" y="276"/>
                      <a:pt x="183" y="477"/>
                    </a:cubicBezTo>
                    <a:cubicBezTo>
                      <a:pt x="756" y="1108"/>
                      <a:pt x="1390" y="1680"/>
                      <a:pt x="2077" y="2185"/>
                    </a:cubicBezTo>
                    <a:cubicBezTo>
                      <a:pt x="2127" y="2221"/>
                      <a:pt x="2176" y="2237"/>
                      <a:pt x="2222" y="2237"/>
                    </a:cubicBezTo>
                    <a:cubicBezTo>
                      <a:pt x="2441" y="2237"/>
                      <a:pt x="2588" y="1881"/>
                      <a:pt x="2354" y="1709"/>
                    </a:cubicBezTo>
                    <a:cubicBezTo>
                      <a:pt x="1708" y="1230"/>
                      <a:pt x="1110" y="687"/>
                      <a:pt x="571" y="88"/>
                    </a:cubicBezTo>
                    <a:cubicBezTo>
                      <a:pt x="515" y="27"/>
                      <a:pt x="451" y="1"/>
                      <a:pt x="38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13" name="Google Shape;2813;p5"/>
              <p:cNvSpPr/>
              <p:nvPr/>
            </p:nvSpPr>
            <p:spPr>
              <a:xfrm rot="1271479">
                <a:off x="2135834" y="3057571"/>
                <a:ext cx="23059" cy="18304"/>
              </a:xfrm>
              <a:custGeom>
                <a:avLst/>
                <a:gdLst/>
                <a:ahLst/>
                <a:cxnLst/>
                <a:rect l="l" t="t" r="r" b="b"/>
                <a:pathLst>
                  <a:path w="1449" h="1150" extrusionOk="0">
                    <a:moveTo>
                      <a:pt x="330" y="0"/>
                    </a:moveTo>
                    <a:cubicBezTo>
                      <a:pt x="232" y="0"/>
                      <a:pt x="129" y="58"/>
                      <a:pt x="82" y="139"/>
                    </a:cubicBezTo>
                    <a:cubicBezTo>
                      <a:pt x="1" y="279"/>
                      <a:pt x="61" y="427"/>
                      <a:pt x="180" y="515"/>
                    </a:cubicBezTo>
                    <a:lnTo>
                      <a:pt x="990" y="1109"/>
                    </a:lnTo>
                    <a:cubicBezTo>
                      <a:pt x="1028" y="1137"/>
                      <a:pt x="1073" y="1149"/>
                      <a:pt x="1118" y="1149"/>
                    </a:cubicBezTo>
                    <a:cubicBezTo>
                      <a:pt x="1217" y="1149"/>
                      <a:pt x="1319" y="1092"/>
                      <a:pt x="1366" y="1010"/>
                    </a:cubicBezTo>
                    <a:cubicBezTo>
                      <a:pt x="1448" y="872"/>
                      <a:pt x="1388" y="722"/>
                      <a:pt x="1267" y="634"/>
                    </a:cubicBezTo>
                    <a:lnTo>
                      <a:pt x="458" y="40"/>
                    </a:lnTo>
                    <a:cubicBezTo>
                      <a:pt x="420" y="13"/>
                      <a:pt x="375" y="0"/>
                      <a:pt x="33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14" name="Google Shape;2814;p5"/>
              <p:cNvSpPr/>
              <p:nvPr/>
            </p:nvSpPr>
            <p:spPr>
              <a:xfrm rot="1271479">
                <a:off x="2388136" y="2983942"/>
                <a:ext cx="11060" cy="36306"/>
              </a:xfrm>
              <a:custGeom>
                <a:avLst/>
                <a:gdLst/>
                <a:ahLst/>
                <a:cxnLst/>
                <a:rect l="l" t="t" r="r" b="b"/>
                <a:pathLst>
                  <a:path w="695" h="2281" extrusionOk="0">
                    <a:moveTo>
                      <a:pt x="269" y="1"/>
                    </a:moveTo>
                    <a:cubicBezTo>
                      <a:pt x="132" y="1"/>
                      <a:pt x="1" y="88"/>
                      <a:pt x="12" y="265"/>
                    </a:cubicBezTo>
                    <a:cubicBezTo>
                      <a:pt x="53" y="848"/>
                      <a:pt x="93" y="1431"/>
                      <a:pt x="133" y="2016"/>
                    </a:cubicBezTo>
                    <a:cubicBezTo>
                      <a:pt x="145" y="2192"/>
                      <a:pt x="289" y="2280"/>
                      <a:pt x="426" y="2280"/>
                    </a:cubicBezTo>
                    <a:cubicBezTo>
                      <a:pt x="564" y="2280"/>
                      <a:pt x="695" y="2192"/>
                      <a:pt x="683" y="2016"/>
                    </a:cubicBezTo>
                    <a:cubicBezTo>
                      <a:pt x="642" y="1433"/>
                      <a:pt x="602" y="849"/>
                      <a:pt x="562" y="265"/>
                    </a:cubicBezTo>
                    <a:cubicBezTo>
                      <a:pt x="551" y="89"/>
                      <a:pt x="407" y="1"/>
                      <a:pt x="26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15" name="Google Shape;2815;p5"/>
              <p:cNvSpPr/>
              <p:nvPr/>
            </p:nvSpPr>
            <p:spPr>
              <a:xfrm rot="1271479">
                <a:off x="2374577" y="3032498"/>
                <a:ext cx="10073" cy="23812"/>
              </a:xfrm>
              <a:custGeom>
                <a:avLst/>
                <a:gdLst/>
                <a:ahLst/>
                <a:cxnLst/>
                <a:rect l="l" t="t" r="r" b="b"/>
                <a:pathLst>
                  <a:path w="633" h="1496" extrusionOk="0">
                    <a:moveTo>
                      <a:pt x="363" y="1"/>
                    </a:moveTo>
                    <a:cubicBezTo>
                      <a:pt x="225" y="1"/>
                      <a:pt x="82" y="89"/>
                      <a:pt x="71" y="265"/>
                    </a:cubicBezTo>
                    <a:lnTo>
                      <a:pt x="12" y="1232"/>
                    </a:lnTo>
                    <a:cubicBezTo>
                      <a:pt x="1" y="1408"/>
                      <a:pt x="133" y="1496"/>
                      <a:pt x="270" y="1496"/>
                    </a:cubicBezTo>
                    <a:cubicBezTo>
                      <a:pt x="408" y="1496"/>
                      <a:pt x="551" y="1408"/>
                      <a:pt x="562" y="1232"/>
                    </a:cubicBezTo>
                    <a:lnTo>
                      <a:pt x="621" y="265"/>
                    </a:lnTo>
                    <a:cubicBezTo>
                      <a:pt x="632" y="89"/>
                      <a:pt x="500" y="1"/>
                      <a:pt x="36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16" name="Google Shape;2816;p5"/>
              <p:cNvSpPr/>
              <p:nvPr/>
            </p:nvSpPr>
            <p:spPr>
              <a:xfrm rot="1271479">
                <a:off x="2454247" y="2944644"/>
                <a:ext cx="39657" cy="10808"/>
              </a:xfrm>
              <a:custGeom>
                <a:avLst/>
                <a:gdLst/>
                <a:ahLst/>
                <a:cxnLst/>
                <a:rect l="l" t="t" r="r" b="b"/>
                <a:pathLst>
                  <a:path w="2492" h="679" extrusionOk="0">
                    <a:moveTo>
                      <a:pt x="2160" y="0"/>
                    </a:moveTo>
                    <a:cubicBezTo>
                      <a:pt x="2153" y="0"/>
                      <a:pt x="2145" y="0"/>
                      <a:pt x="2137" y="1"/>
                    </a:cubicBezTo>
                    <a:lnTo>
                      <a:pt x="354" y="127"/>
                    </a:lnTo>
                    <a:cubicBezTo>
                      <a:pt x="10" y="151"/>
                      <a:pt x="0" y="678"/>
                      <a:pt x="331" y="678"/>
                    </a:cubicBezTo>
                    <a:cubicBezTo>
                      <a:pt x="338" y="678"/>
                      <a:pt x="346" y="678"/>
                      <a:pt x="354" y="677"/>
                    </a:cubicBezTo>
                    <a:lnTo>
                      <a:pt x="2137" y="551"/>
                    </a:lnTo>
                    <a:cubicBezTo>
                      <a:pt x="2481" y="527"/>
                      <a:pt x="2491" y="0"/>
                      <a:pt x="216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17" name="Google Shape;2817;p5"/>
              <p:cNvSpPr/>
              <p:nvPr/>
            </p:nvSpPr>
            <p:spPr>
              <a:xfrm rot="1271479">
                <a:off x="2506293" y="2952809"/>
                <a:ext cx="21611" cy="10441"/>
              </a:xfrm>
              <a:custGeom>
                <a:avLst/>
                <a:gdLst/>
                <a:ahLst/>
                <a:cxnLst/>
                <a:rect l="l" t="t" r="r" b="b"/>
                <a:pathLst>
                  <a:path w="1358" h="656" extrusionOk="0">
                    <a:moveTo>
                      <a:pt x="1042" y="0"/>
                    </a:moveTo>
                    <a:cubicBezTo>
                      <a:pt x="1022" y="0"/>
                      <a:pt x="1002" y="2"/>
                      <a:pt x="983" y="5"/>
                    </a:cubicBezTo>
                    <a:lnTo>
                      <a:pt x="228" y="120"/>
                    </a:lnTo>
                    <a:cubicBezTo>
                      <a:pt x="81" y="144"/>
                      <a:pt x="0" y="327"/>
                      <a:pt x="36" y="459"/>
                    </a:cubicBezTo>
                    <a:cubicBezTo>
                      <a:pt x="74" y="594"/>
                      <a:pt x="189" y="656"/>
                      <a:pt x="315" y="656"/>
                    </a:cubicBezTo>
                    <a:cubicBezTo>
                      <a:pt x="335" y="656"/>
                      <a:pt x="355" y="654"/>
                      <a:pt x="375" y="651"/>
                    </a:cubicBezTo>
                    <a:lnTo>
                      <a:pt x="1129" y="536"/>
                    </a:lnTo>
                    <a:cubicBezTo>
                      <a:pt x="1276" y="514"/>
                      <a:pt x="1357" y="329"/>
                      <a:pt x="1320" y="197"/>
                    </a:cubicBezTo>
                    <a:cubicBezTo>
                      <a:pt x="1283" y="62"/>
                      <a:pt x="1168" y="0"/>
                      <a:pt x="104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18" name="Google Shape;2818;p5"/>
              <p:cNvSpPr/>
              <p:nvPr/>
            </p:nvSpPr>
            <p:spPr>
              <a:xfrm rot="1271479">
                <a:off x="2571126" y="2667051"/>
                <a:ext cx="55443" cy="19960"/>
              </a:xfrm>
              <a:custGeom>
                <a:avLst/>
                <a:gdLst/>
                <a:ahLst/>
                <a:cxnLst/>
                <a:rect l="l" t="t" r="r" b="b"/>
                <a:pathLst>
                  <a:path w="3484" h="1254" extrusionOk="0">
                    <a:moveTo>
                      <a:pt x="418" y="1"/>
                    </a:moveTo>
                    <a:cubicBezTo>
                      <a:pt x="113" y="1"/>
                      <a:pt x="0" y="475"/>
                      <a:pt x="329" y="537"/>
                    </a:cubicBezTo>
                    <a:cubicBezTo>
                      <a:pt x="1245" y="709"/>
                      <a:pt x="2149" y="943"/>
                      <a:pt x="3034" y="1238"/>
                    </a:cubicBezTo>
                    <a:cubicBezTo>
                      <a:pt x="3066" y="1249"/>
                      <a:pt x="3096" y="1253"/>
                      <a:pt x="3124" y="1253"/>
                    </a:cubicBezTo>
                    <a:cubicBezTo>
                      <a:pt x="3394" y="1253"/>
                      <a:pt x="3483" y="808"/>
                      <a:pt x="3181" y="707"/>
                    </a:cubicBezTo>
                    <a:cubicBezTo>
                      <a:pt x="2296" y="412"/>
                      <a:pt x="1392" y="178"/>
                      <a:pt x="475" y="6"/>
                    </a:cubicBezTo>
                    <a:cubicBezTo>
                      <a:pt x="456" y="3"/>
                      <a:pt x="436" y="1"/>
                      <a:pt x="418"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19" name="Google Shape;2819;p5"/>
              <p:cNvSpPr/>
              <p:nvPr/>
            </p:nvSpPr>
            <p:spPr>
              <a:xfrm rot="1271479">
                <a:off x="2623109" y="2701546"/>
                <a:ext cx="23743" cy="15758"/>
              </a:xfrm>
              <a:custGeom>
                <a:avLst/>
                <a:gdLst/>
                <a:ahLst/>
                <a:cxnLst/>
                <a:rect l="l" t="t" r="r" b="b"/>
                <a:pathLst>
                  <a:path w="1492" h="990" extrusionOk="0">
                    <a:moveTo>
                      <a:pt x="306" y="0"/>
                    </a:moveTo>
                    <a:cubicBezTo>
                      <a:pt x="189" y="0"/>
                      <a:pt x="72" y="98"/>
                      <a:pt x="43" y="206"/>
                    </a:cubicBezTo>
                    <a:cubicBezTo>
                      <a:pt x="0" y="363"/>
                      <a:pt x="96" y="490"/>
                      <a:pt x="235" y="545"/>
                    </a:cubicBezTo>
                    <a:cubicBezTo>
                      <a:pt x="494" y="649"/>
                      <a:pt x="741" y="782"/>
                      <a:pt x="971" y="942"/>
                    </a:cubicBezTo>
                    <a:cubicBezTo>
                      <a:pt x="1020" y="975"/>
                      <a:pt x="1069" y="989"/>
                      <a:pt x="1115" y="989"/>
                    </a:cubicBezTo>
                    <a:cubicBezTo>
                      <a:pt x="1341" y="989"/>
                      <a:pt x="1492" y="631"/>
                      <a:pt x="1249" y="467"/>
                    </a:cubicBezTo>
                    <a:cubicBezTo>
                      <a:pt x="977" y="284"/>
                      <a:pt x="686" y="132"/>
                      <a:pt x="380" y="14"/>
                    </a:cubicBezTo>
                    <a:cubicBezTo>
                      <a:pt x="356" y="5"/>
                      <a:pt x="331" y="0"/>
                      <a:pt x="30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20" name="Google Shape;2820;p5"/>
              <p:cNvSpPr/>
              <p:nvPr/>
            </p:nvSpPr>
            <p:spPr>
              <a:xfrm rot="1271479">
                <a:off x="2573208" y="2549709"/>
                <a:ext cx="9103" cy="51173"/>
              </a:xfrm>
              <a:custGeom>
                <a:avLst/>
                <a:gdLst/>
                <a:ahLst/>
                <a:cxnLst/>
                <a:rect l="l" t="t" r="r" b="b"/>
                <a:pathLst>
                  <a:path w="572" h="3215" extrusionOk="0">
                    <a:moveTo>
                      <a:pt x="297" y="0"/>
                    </a:moveTo>
                    <a:cubicBezTo>
                      <a:pt x="159" y="0"/>
                      <a:pt x="21" y="89"/>
                      <a:pt x="20" y="266"/>
                    </a:cubicBezTo>
                    <a:cubicBezTo>
                      <a:pt x="13" y="1161"/>
                      <a:pt x="8" y="2054"/>
                      <a:pt x="2" y="2948"/>
                    </a:cubicBezTo>
                    <a:cubicBezTo>
                      <a:pt x="1" y="3125"/>
                      <a:pt x="138" y="3214"/>
                      <a:pt x="276" y="3214"/>
                    </a:cubicBezTo>
                    <a:cubicBezTo>
                      <a:pt x="413" y="3214"/>
                      <a:pt x="550" y="3126"/>
                      <a:pt x="551" y="2948"/>
                    </a:cubicBezTo>
                    <a:cubicBezTo>
                      <a:pt x="558" y="2054"/>
                      <a:pt x="563" y="1161"/>
                      <a:pt x="570" y="266"/>
                    </a:cubicBezTo>
                    <a:cubicBezTo>
                      <a:pt x="572" y="89"/>
                      <a:pt x="435" y="0"/>
                      <a:pt x="29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21" name="Google Shape;2821;p5"/>
              <p:cNvSpPr/>
              <p:nvPr/>
            </p:nvSpPr>
            <p:spPr>
              <a:xfrm rot="1271479">
                <a:off x="2586574" y="2520381"/>
                <a:ext cx="12047" cy="20580"/>
              </a:xfrm>
              <a:custGeom>
                <a:avLst/>
                <a:gdLst/>
                <a:ahLst/>
                <a:cxnLst/>
                <a:rect l="l" t="t" r="r" b="b"/>
                <a:pathLst>
                  <a:path w="757" h="1293" extrusionOk="0">
                    <a:moveTo>
                      <a:pt x="336" y="0"/>
                    </a:moveTo>
                    <a:cubicBezTo>
                      <a:pt x="172" y="0"/>
                      <a:pt x="0" y="135"/>
                      <a:pt x="54" y="342"/>
                    </a:cubicBezTo>
                    <a:cubicBezTo>
                      <a:pt x="113" y="564"/>
                      <a:pt x="157" y="789"/>
                      <a:pt x="189" y="1019"/>
                    </a:cubicBezTo>
                    <a:cubicBezTo>
                      <a:pt x="206" y="1165"/>
                      <a:pt x="301" y="1293"/>
                      <a:pt x="463" y="1293"/>
                    </a:cubicBezTo>
                    <a:cubicBezTo>
                      <a:pt x="596" y="1293"/>
                      <a:pt x="757" y="1165"/>
                      <a:pt x="737" y="1019"/>
                    </a:cubicBezTo>
                    <a:lnTo>
                      <a:pt x="739" y="1019"/>
                    </a:lnTo>
                    <a:cubicBezTo>
                      <a:pt x="704" y="741"/>
                      <a:pt x="652" y="467"/>
                      <a:pt x="584" y="195"/>
                    </a:cubicBezTo>
                    <a:cubicBezTo>
                      <a:pt x="549" y="59"/>
                      <a:pt x="444" y="0"/>
                      <a:pt x="33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22" name="Google Shape;2822;p5"/>
              <p:cNvSpPr/>
              <p:nvPr/>
            </p:nvSpPr>
            <p:spPr>
              <a:xfrm rot="1271479">
                <a:off x="2235681" y="2496759"/>
                <a:ext cx="42282" cy="37054"/>
              </a:xfrm>
              <a:custGeom>
                <a:avLst/>
                <a:gdLst/>
                <a:ahLst/>
                <a:cxnLst/>
                <a:rect l="l" t="t" r="r" b="b"/>
                <a:pathLst>
                  <a:path w="2657" h="2328" extrusionOk="0">
                    <a:moveTo>
                      <a:pt x="1328" y="0"/>
                    </a:moveTo>
                    <a:cubicBezTo>
                      <a:pt x="1124" y="0"/>
                      <a:pt x="917" y="54"/>
                      <a:pt x="729" y="166"/>
                    </a:cubicBezTo>
                    <a:cubicBezTo>
                      <a:pt x="179" y="498"/>
                      <a:pt x="1" y="1212"/>
                      <a:pt x="332" y="1763"/>
                    </a:cubicBezTo>
                    <a:cubicBezTo>
                      <a:pt x="550" y="2126"/>
                      <a:pt x="935" y="2327"/>
                      <a:pt x="1330" y="2327"/>
                    </a:cubicBezTo>
                    <a:cubicBezTo>
                      <a:pt x="1534" y="2327"/>
                      <a:pt x="1741" y="2274"/>
                      <a:pt x="1928" y="2161"/>
                    </a:cubicBezTo>
                    <a:cubicBezTo>
                      <a:pt x="2479" y="1830"/>
                      <a:pt x="2657" y="1116"/>
                      <a:pt x="2326" y="564"/>
                    </a:cubicBezTo>
                    <a:cubicBezTo>
                      <a:pt x="2108" y="201"/>
                      <a:pt x="1723" y="0"/>
                      <a:pt x="132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23" name="Google Shape;2823;p5"/>
              <p:cNvSpPr/>
              <p:nvPr/>
            </p:nvSpPr>
            <p:spPr>
              <a:xfrm rot="1271479">
                <a:off x="2152774" y="2767913"/>
                <a:ext cx="38718" cy="37054"/>
              </a:xfrm>
              <a:custGeom>
                <a:avLst/>
                <a:gdLst/>
                <a:ahLst/>
                <a:cxnLst/>
                <a:rect l="l" t="t" r="r" b="b"/>
                <a:pathLst>
                  <a:path w="2433" h="2328" extrusionOk="0">
                    <a:moveTo>
                      <a:pt x="1255" y="1"/>
                    </a:moveTo>
                    <a:cubicBezTo>
                      <a:pt x="1242" y="1"/>
                      <a:pt x="1230" y="1"/>
                      <a:pt x="1217" y="1"/>
                    </a:cubicBezTo>
                    <a:cubicBezTo>
                      <a:pt x="746" y="16"/>
                      <a:pt x="332" y="313"/>
                      <a:pt x="166" y="753"/>
                    </a:cubicBezTo>
                    <a:cubicBezTo>
                      <a:pt x="0" y="1193"/>
                      <a:pt x="115" y="1690"/>
                      <a:pt x="458" y="2013"/>
                    </a:cubicBezTo>
                    <a:cubicBezTo>
                      <a:pt x="678" y="2219"/>
                      <a:pt x="964" y="2327"/>
                      <a:pt x="1253" y="2327"/>
                    </a:cubicBezTo>
                    <a:cubicBezTo>
                      <a:pt x="1416" y="2327"/>
                      <a:pt x="1579" y="2293"/>
                      <a:pt x="1733" y="2224"/>
                    </a:cubicBezTo>
                    <a:cubicBezTo>
                      <a:pt x="2162" y="2030"/>
                      <a:pt x="2433" y="1597"/>
                      <a:pt x="2417" y="1128"/>
                    </a:cubicBezTo>
                    <a:cubicBezTo>
                      <a:pt x="2397"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24" name="Google Shape;2824;p5"/>
              <p:cNvSpPr/>
              <p:nvPr/>
            </p:nvSpPr>
            <p:spPr>
              <a:xfrm rot="1271479">
                <a:off x="2316450" y="2741714"/>
                <a:ext cx="38734" cy="37038"/>
              </a:xfrm>
              <a:custGeom>
                <a:avLst/>
                <a:gdLst/>
                <a:ahLst/>
                <a:cxnLst/>
                <a:rect l="l" t="t" r="r" b="b"/>
                <a:pathLst>
                  <a:path w="2434" h="2327" extrusionOk="0">
                    <a:moveTo>
                      <a:pt x="1258" y="1"/>
                    </a:moveTo>
                    <a:cubicBezTo>
                      <a:pt x="1244" y="1"/>
                      <a:pt x="1231" y="1"/>
                      <a:pt x="1218" y="1"/>
                    </a:cubicBezTo>
                    <a:cubicBezTo>
                      <a:pt x="747" y="16"/>
                      <a:pt x="333" y="313"/>
                      <a:pt x="167" y="753"/>
                    </a:cubicBezTo>
                    <a:cubicBezTo>
                      <a:pt x="1" y="1194"/>
                      <a:pt x="116" y="1690"/>
                      <a:pt x="459" y="2013"/>
                    </a:cubicBezTo>
                    <a:cubicBezTo>
                      <a:pt x="679" y="2219"/>
                      <a:pt x="965" y="2327"/>
                      <a:pt x="1255" y="2327"/>
                    </a:cubicBezTo>
                    <a:cubicBezTo>
                      <a:pt x="1417" y="2327"/>
                      <a:pt x="1580" y="2293"/>
                      <a:pt x="1733" y="2224"/>
                    </a:cubicBezTo>
                    <a:cubicBezTo>
                      <a:pt x="2163" y="2029"/>
                      <a:pt x="2433" y="1597"/>
                      <a:pt x="2418" y="1126"/>
                    </a:cubicBezTo>
                    <a:cubicBezTo>
                      <a:pt x="2398" y="498"/>
                      <a:pt x="1882" y="1"/>
                      <a:pt x="1258"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25" name="Google Shape;2825;p5"/>
              <p:cNvSpPr/>
              <p:nvPr/>
            </p:nvSpPr>
            <p:spPr>
              <a:xfrm rot="1271479">
                <a:off x="2373529" y="2579386"/>
                <a:ext cx="38718" cy="37038"/>
              </a:xfrm>
              <a:custGeom>
                <a:avLst/>
                <a:gdLst/>
                <a:ahLst/>
                <a:cxnLst/>
                <a:rect l="l" t="t" r="r" b="b"/>
                <a:pathLst>
                  <a:path w="2433" h="2327" extrusionOk="0">
                    <a:moveTo>
                      <a:pt x="1257" y="0"/>
                    </a:moveTo>
                    <a:cubicBezTo>
                      <a:pt x="1244" y="0"/>
                      <a:pt x="1231" y="0"/>
                      <a:pt x="1217" y="1"/>
                    </a:cubicBezTo>
                    <a:cubicBezTo>
                      <a:pt x="747" y="16"/>
                      <a:pt x="332" y="312"/>
                      <a:pt x="166" y="753"/>
                    </a:cubicBezTo>
                    <a:cubicBezTo>
                      <a:pt x="0" y="1193"/>
                      <a:pt x="116" y="1690"/>
                      <a:pt x="458" y="2012"/>
                    </a:cubicBezTo>
                    <a:cubicBezTo>
                      <a:pt x="680" y="2218"/>
                      <a:pt x="965" y="2326"/>
                      <a:pt x="1256" y="2326"/>
                    </a:cubicBezTo>
                    <a:cubicBezTo>
                      <a:pt x="1417" y="2326"/>
                      <a:pt x="1581" y="2293"/>
                      <a:pt x="1734" y="2223"/>
                    </a:cubicBezTo>
                    <a:cubicBezTo>
                      <a:pt x="2162" y="2029"/>
                      <a:pt x="2433" y="1596"/>
                      <a:pt x="2418" y="1126"/>
                    </a:cubicBezTo>
                    <a:cubicBezTo>
                      <a:pt x="2398" y="497"/>
                      <a:pt x="1882" y="0"/>
                      <a:pt x="125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26" name="Google Shape;2826;p5"/>
              <p:cNvSpPr/>
              <p:nvPr/>
            </p:nvSpPr>
            <p:spPr>
              <a:xfrm rot="1271479">
                <a:off x="2156854" y="2862980"/>
                <a:ext cx="38734" cy="37054"/>
              </a:xfrm>
              <a:custGeom>
                <a:avLst/>
                <a:gdLst/>
                <a:ahLst/>
                <a:cxnLst/>
                <a:rect l="l" t="t" r="r" b="b"/>
                <a:pathLst>
                  <a:path w="2434" h="2328" extrusionOk="0">
                    <a:moveTo>
                      <a:pt x="1255" y="0"/>
                    </a:moveTo>
                    <a:cubicBezTo>
                      <a:pt x="1243" y="0"/>
                      <a:pt x="1230" y="0"/>
                      <a:pt x="1218" y="1"/>
                    </a:cubicBezTo>
                    <a:cubicBezTo>
                      <a:pt x="747" y="16"/>
                      <a:pt x="333" y="314"/>
                      <a:pt x="167" y="754"/>
                    </a:cubicBezTo>
                    <a:cubicBezTo>
                      <a:pt x="1" y="1194"/>
                      <a:pt x="116" y="1691"/>
                      <a:pt x="459" y="2012"/>
                    </a:cubicBezTo>
                    <a:cubicBezTo>
                      <a:pt x="680" y="2219"/>
                      <a:pt x="966" y="2328"/>
                      <a:pt x="1256" y="2328"/>
                    </a:cubicBezTo>
                    <a:cubicBezTo>
                      <a:pt x="1418" y="2328"/>
                      <a:pt x="1581" y="2294"/>
                      <a:pt x="1735" y="2225"/>
                    </a:cubicBezTo>
                    <a:cubicBezTo>
                      <a:pt x="2163" y="2030"/>
                      <a:pt x="2433" y="1598"/>
                      <a:pt x="2418" y="1127"/>
                    </a:cubicBezTo>
                    <a:cubicBezTo>
                      <a:pt x="2398" y="498"/>
                      <a:pt x="1881" y="0"/>
                      <a:pt x="1255"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27" name="Google Shape;2827;p5"/>
              <p:cNvSpPr/>
              <p:nvPr/>
            </p:nvSpPr>
            <p:spPr>
              <a:xfrm rot="1271479">
                <a:off x="2077499" y="2570393"/>
                <a:ext cx="38734" cy="37054"/>
              </a:xfrm>
              <a:custGeom>
                <a:avLst/>
                <a:gdLst/>
                <a:ahLst/>
                <a:cxnLst/>
                <a:rect l="l" t="t" r="r" b="b"/>
                <a:pathLst>
                  <a:path w="2434" h="2328" extrusionOk="0">
                    <a:moveTo>
                      <a:pt x="1256" y="0"/>
                    </a:moveTo>
                    <a:cubicBezTo>
                      <a:pt x="1243" y="0"/>
                      <a:pt x="1231"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28" name="Google Shape;2828;p5"/>
              <p:cNvSpPr/>
              <p:nvPr/>
            </p:nvSpPr>
            <p:spPr>
              <a:xfrm rot="1271479">
                <a:off x="2139709" y="2491398"/>
                <a:ext cx="38718" cy="37054"/>
              </a:xfrm>
              <a:custGeom>
                <a:avLst/>
                <a:gdLst/>
                <a:ahLst/>
                <a:cxnLst/>
                <a:rect l="l" t="t" r="r" b="b"/>
                <a:pathLst>
                  <a:path w="2433" h="2328" extrusionOk="0">
                    <a:moveTo>
                      <a:pt x="1255" y="1"/>
                    </a:moveTo>
                    <a:cubicBezTo>
                      <a:pt x="1243" y="1"/>
                      <a:pt x="1230" y="1"/>
                      <a:pt x="1217" y="1"/>
                    </a:cubicBezTo>
                    <a:cubicBezTo>
                      <a:pt x="747" y="16"/>
                      <a:pt x="332" y="314"/>
                      <a:pt x="166" y="754"/>
                    </a:cubicBezTo>
                    <a:cubicBezTo>
                      <a:pt x="0" y="1193"/>
                      <a:pt x="116" y="1692"/>
                      <a:pt x="459" y="2013"/>
                    </a:cubicBezTo>
                    <a:cubicBezTo>
                      <a:pt x="679" y="2219"/>
                      <a:pt x="965" y="2328"/>
                      <a:pt x="1255" y="2328"/>
                    </a:cubicBezTo>
                    <a:cubicBezTo>
                      <a:pt x="1417" y="2328"/>
                      <a:pt x="1580" y="2294"/>
                      <a:pt x="1735" y="2224"/>
                    </a:cubicBezTo>
                    <a:cubicBezTo>
                      <a:pt x="2163" y="2030"/>
                      <a:pt x="2433" y="1598"/>
                      <a:pt x="2418" y="1128"/>
                    </a:cubicBezTo>
                    <a:cubicBezTo>
                      <a:pt x="2398"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29" name="Google Shape;2829;p5"/>
              <p:cNvSpPr/>
              <p:nvPr/>
            </p:nvSpPr>
            <p:spPr>
              <a:xfrm rot="1271479">
                <a:off x="2208346" y="2689321"/>
                <a:ext cx="38734" cy="37038"/>
              </a:xfrm>
              <a:custGeom>
                <a:avLst/>
                <a:gdLst/>
                <a:ahLst/>
                <a:cxnLst/>
                <a:rect l="l" t="t" r="r" b="b"/>
                <a:pathLst>
                  <a:path w="2434" h="2327" extrusionOk="0">
                    <a:moveTo>
                      <a:pt x="1256" y="0"/>
                    </a:moveTo>
                    <a:cubicBezTo>
                      <a:pt x="1243" y="0"/>
                      <a:pt x="1230" y="0"/>
                      <a:pt x="1218" y="1"/>
                    </a:cubicBezTo>
                    <a:cubicBezTo>
                      <a:pt x="747" y="16"/>
                      <a:pt x="333" y="312"/>
                      <a:pt x="167" y="753"/>
                    </a:cubicBezTo>
                    <a:cubicBezTo>
                      <a:pt x="1" y="1193"/>
                      <a:pt x="116" y="1690"/>
                      <a:pt x="459" y="2012"/>
                    </a:cubicBezTo>
                    <a:cubicBezTo>
                      <a:pt x="680" y="2219"/>
                      <a:pt x="965" y="2327"/>
                      <a:pt x="1255" y="2327"/>
                    </a:cubicBezTo>
                    <a:cubicBezTo>
                      <a:pt x="1417" y="2327"/>
                      <a:pt x="1581" y="2293"/>
                      <a:pt x="1735" y="2223"/>
                    </a:cubicBezTo>
                    <a:cubicBezTo>
                      <a:pt x="2163" y="2030"/>
                      <a:pt x="2433" y="1596"/>
                      <a:pt x="2418" y="1127"/>
                    </a:cubicBezTo>
                    <a:cubicBezTo>
                      <a:pt x="2398" y="496"/>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30" name="Google Shape;2830;p5"/>
              <p:cNvSpPr/>
              <p:nvPr/>
            </p:nvSpPr>
            <p:spPr>
              <a:xfrm rot="1271479">
                <a:off x="2364166" y="2820626"/>
                <a:ext cx="18332" cy="17509"/>
              </a:xfrm>
              <a:custGeom>
                <a:avLst/>
                <a:gdLst/>
                <a:ahLst/>
                <a:cxnLst/>
                <a:rect l="l" t="t" r="r" b="b"/>
                <a:pathLst>
                  <a:path w="1152" h="1100" extrusionOk="0">
                    <a:moveTo>
                      <a:pt x="596" y="0"/>
                    </a:moveTo>
                    <a:cubicBezTo>
                      <a:pt x="590" y="0"/>
                      <a:pt x="583" y="0"/>
                      <a:pt x="576" y="1"/>
                    </a:cubicBezTo>
                    <a:cubicBezTo>
                      <a:pt x="354" y="8"/>
                      <a:pt x="158" y="147"/>
                      <a:pt x="78" y="356"/>
                    </a:cubicBezTo>
                    <a:cubicBezTo>
                      <a:pt x="0" y="565"/>
                      <a:pt x="55" y="799"/>
                      <a:pt x="217" y="951"/>
                    </a:cubicBezTo>
                    <a:cubicBezTo>
                      <a:pt x="321" y="1049"/>
                      <a:pt x="456" y="1100"/>
                      <a:pt x="592" y="1100"/>
                    </a:cubicBezTo>
                    <a:cubicBezTo>
                      <a:pt x="670" y="1100"/>
                      <a:pt x="747" y="1083"/>
                      <a:pt x="821" y="1050"/>
                    </a:cubicBezTo>
                    <a:cubicBezTo>
                      <a:pt x="1024" y="958"/>
                      <a:pt x="1151" y="754"/>
                      <a:pt x="1143" y="532"/>
                    </a:cubicBezTo>
                    <a:cubicBezTo>
                      <a:pt x="1134" y="235"/>
                      <a:pt x="891" y="0"/>
                      <a:pt x="59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31" name="Google Shape;2831;p5"/>
              <p:cNvSpPr/>
              <p:nvPr/>
            </p:nvSpPr>
            <p:spPr>
              <a:xfrm rot="1271479">
                <a:off x="2173222" y="2648078"/>
                <a:ext cx="18317" cy="17540"/>
              </a:xfrm>
              <a:custGeom>
                <a:avLst/>
                <a:gdLst/>
                <a:ahLst/>
                <a:cxnLst/>
                <a:rect l="l" t="t" r="r" b="b"/>
                <a:pathLst>
                  <a:path w="1151" h="1102" extrusionOk="0">
                    <a:moveTo>
                      <a:pt x="594" y="1"/>
                    </a:moveTo>
                    <a:cubicBezTo>
                      <a:pt x="589" y="1"/>
                      <a:pt x="583" y="1"/>
                      <a:pt x="577" y="1"/>
                    </a:cubicBezTo>
                    <a:cubicBezTo>
                      <a:pt x="353" y="9"/>
                      <a:pt x="157" y="149"/>
                      <a:pt x="79" y="358"/>
                    </a:cubicBezTo>
                    <a:cubicBezTo>
                      <a:pt x="1" y="565"/>
                      <a:pt x="55" y="801"/>
                      <a:pt x="217" y="953"/>
                    </a:cubicBezTo>
                    <a:cubicBezTo>
                      <a:pt x="322" y="1050"/>
                      <a:pt x="457" y="1101"/>
                      <a:pt x="594" y="1101"/>
                    </a:cubicBezTo>
                    <a:cubicBezTo>
                      <a:pt x="671" y="1101"/>
                      <a:pt x="748" y="1085"/>
                      <a:pt x="821" y="1052"/>
                    </a:cubicBezTo>
                    <a:cubicBezTo>
                      <a:pt x="1023" y="960"/>
                      <a:pt x="1150" y="756"/>
                      <a:pt x="1143" y="534"/>
                    </a:cubicBezTo>
                    <a:cubicBezTo>
                      <a:pt x="1134" y="236"/>
                      <a:pt x="890" y="1"/>
                      <a:pt x="594"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32" name="Google Shape;2832;p5"/>
              <p:cNvSpPr/>
              <p:nvPr/>
            </p:nvSpPr>
            <p:spPr>
              <a:xfrm rot="1271479">
                <a:off x="2240570" y="2767905"/>
                <a:ext cx="18301" cy="17509"/>
              </a:xfrm>
              <a:custGeom>
                <a:avLst/>
                <a:gdLst/>
                <a:ahLst/>
                <a:cxnLst/>
                <a:rect l="l" t="t" r="r" b="b"/>
                <a:pathLst>
                  <a:path w="1150" h="1100" extrusionOk="0">
                    <a:moveTo>
                      <a:pt x="597" y="0"/>
                    </a:moveTo>
                    <a:cubicBezTo>
                      <a:pt x="590" y="0"/>
                      <a:pt x="583" y="0"/>
                      <a:pt x="576" y="0"/>
                    </a:cubicBezTo>
                    <a:cubicBezTo>
                      <a:pt x="353" y="7"/>
                      <a:pt x="157" y="147"/>
                      <a:pt x="78" y="356"/>
                    </a:cubicBezTo>
                    <a:cubicBezTo>
                      <a:pt x="0" y="564"/>
                      <a:pt x="55" y="799"/>
                      <a:pt x="217" y="951"/>
                    </a:cubicBezTo>
                    <a:cubicBezTo>
                      <a:pt x="321" y="1049"/>
                      <a:pt x="456" y="1099"/>
                      <a:pt x="593" y="1099"/>
                    </a:cubicBezTo>
                    <a:cubicBezTo>
                      <a:pt x="670" y="1099"/>
                      <a:pt x="747" y="1083"/>
                      <a:pt x="821" y="1050"/>
                    </a:cubicBezTo>
                    <a:cubicBezTo>
                      <a:pt x="1022" y="958"/>
                      <a:pt x="1150" y="754"/>
                      <a:pt x="1143" y="531"/>
                    </a:cubicBezTo>
                    <a:cubicBezTo>
                      <a:pt x="1134" y="235"/>
                      <a:pt x="891" y="0"/>
                      <a:pt x="59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33" name="Google Shape;2833;p5"/>
              <p:cNvSpPr/>
              <p:nvPr/>
            </p:nvSpPr>
            <p:spPr>
              <a:xfrm rot="1271479">
                <a:off x="2096246" y="2527400"/>
                <a:ext cx="18332" cy="17524"/>
              </a:xfrm>
              <a:custGeom>
                <a:avLst/>
                <a:gdLst/>
                <a:ahLst/>
                <a:cxnLst/>
                <a:rect l="l" t="t" r="r" b="b"/>
                <a:pathLst>
                  <a:path w="1152" h="1101" extrusionOk="0">
                    <a:moveTo>
                      <a:pt x="594" y="0"/>
                    </a:moveTo>
                    <a:cubicBezTo>
                      <a:pt x="588" y="0"/>
                      <a:pt x="582" y="0"/>
                      <a:pt x="577" y="0"/>
                    </a:cubicBezTo>
                    <a:cubicBezTo>
                      <a:pt x="354" y="9"/>
                      <a:pt x="158" y="149"/>
                      <a:pt x="80" y="357"/>
                    </a:cubicBezTo>
                    <a:cubicBezTo>
                      <a:pt x="0" y="564"/>
                      <a:pt x="55" y="800"/>
                      <a:pt x="219" y="953"/>
                    </a:cubicBezTo>
                    <a:cubicBezTo>
                      <a:pt x="322" y="1049"/>
                      <a:pt x="457" y="1100"/>
                      <a:pt x="594" y="1100"/>
                    </a:cubicBezTo>
                    <a:cubicBezTo>
                      <a:pt x="671" y="1100"/>
                      <a:pt x="748" y="1084"/>
                      <a:pt x="821" y="1051"/>
                    </a:cubicBezTo>
                    <a:cubicBezTo>
                      <a:pt x="1024" y="959"/>
                      <a:pt x="1151" y="755"/>
                      <a:pt x="1143" y="533"/>
                    </a:cubicBezTo>
                    <a:cubicBezTo>
                      <a:pt x="1134" y="235"/>
                      <a:pt x="890" y="0"/>
                      <a:pt x="594"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34" name="Google Shape;2834;p5"/>
              <p:cNvSpPr/>
              <p:nvPr/>
            </p:nvSpPr>
            <p:spPr>
              <a:xfrm rot="1271479">
                <a:off x="2131919" y="2834819"/>
                <a:ext cx="18317" cy="17540"/>
              </a:xfrm>
              <a:custGeom>
                <a:avLst/>
                <a:gdLst/>
                <a:ahLst/>
                <a:cxnLst/>
                <a:rect l="l" t="t" r="r" b="b"/>
                <a:pathLst>
                  <a:path w="1151" h="1102" extrusionOk="0">
                    <a:moveTo>
                      <a:pt x="593" y="1"/>
                    </a:moveTo>
                    <a:cubicBezTo>
                      <a:pt x="588" y="1"/>
                      <a:pt x="582" y="1"/>
                      <a:pt x="576" y="1"/>
                    </a:cubicBezTo>
                    <a:cubicBezTo>
                      <a:pt x="353" y="8"/>
                      <a:pt x="157" y="148"/>
                      <a:pt x="79" y="357"/>
                    </a:cubicBezTo>
                    <a:cubicBezTo>
                      <a:pt x="1" y="565"/>
                      <a:pt x="54" y="800"/>
                      <a:pt x="218" y="952"/>
                    </a:cubicBezTo>
                    <a:cubicBezTo>
                      <a:pt x="321" y="1050"/>
                      <a:pt x="457" y="1101"/>
                      <a:pt x="594" y="1101"/>
                    </a:cubicBezTo>
                    <a:cubicBezTo>
                      <a:pt x="671" y="1101"/>
                      <a:pt x="748" y="1085"/>
                      <a:pt x="820" y="1052"/>
                    </a:cubicBezTo>
                    <a:cubicBezTo>
                      <a:pt x="1023" y="960"/>
                      <a:pt x="1151" y="756"/>
                      <a:pt x="1144" y="534"/>
                    </a:cubicBezTo>
                    <a:cubicBezTo>
                      <a:pt x="1133" y="235"/>
                      <a:pt x="889" y="1"/>
                      <a:pt x="593"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35" name="Google Shape;2835;p5"/>
              <p:cNvSpPr/>
              <p:nvPr/>
            </p:nvSpPr>
            <p:spPr>
              <a:xfrm rot="1271479">
                <a:off x="2020256" y="2717150"/>
                <a:ext cx="18332" cy="17509"/>
              </a:xfrm>
              <a:custGeom>
                <a:avLst/>
                <a:gdLst/>
                <a:ahLst/>
                <a:cxnLst/>
                <a:rect l="l" t="t" r="r" b="b"/>
                <a:pathLst>
                  <a:path w="1152" h="1100" extrusionOk="0">
                    <a:moveTo>
                      <a:pt x="596" y="1"/>
                    </a:moveTo>
                    <a:cubicBezTo>
                      <a:pt x="590" y="1"/>
                      <a:pt x="583" y="1"/>
                      <a:pt x="576" y="1"/>
                    </a:cubicBezTo>
                    <a:cubicBezTo>
                      <a:pt x="354" y="8"/>
                      <a:pt x="158" y="148"/>
                      <a:pt x="80" y="356"/>
                    </a:cubicBezTo>
                    <a:cubicBezTo>
                      <a:pt x="0" y="563"/>
                      <a:pt x="55" y="799"/>
                      <a:pt x="217" y="952"/>
                    </a:cubicBezTo>
                    <a:cubicBezTo>
                      <a:pt x="321" y="1049"/>
                      <a:pt x="456" y="1100"/>
                      <a:pt x="592" y="1100"/>
                    </a:cubicBezTo>
                    <a:cubicBezTo>
                      <a:pt x="669" y="1100"/>
                      <a:pt x="747" y="1084"/>
                      <a:pt x="820" y="1050"/>
                    </a:cubicBezTo>
                    <a:cubicBezTo>
                      <a:pt x="1024" y="959"/>
                      <a:pt x="1151" y="754"/>
                      <a:pt x="1143" y="532"/>
                    </a:cubicBezTo>
                    <a:cubicBezTo>
                      <a:pt x="1134" y="235"/>
                      <a:pt x="891" y="1"/>
                      <a:pt x="59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36" name="Google Shape;2836;p5"/>
              <p:cNvSpPr/>
              <p:nvPr/>
            </p:nvSpPr>
            <p:spPr>
              <a:xfrm rot="1271479">
                <a:off x="2311958" y="2538525"/>
                <a:ext cx="18301" cy="17524"/>
              </a:xfrm>
              <a:custGeom>
                <a:avLst/>
                <a:gdLst/>
                <a:ahLst/>
                <a:cxnLst/>
                <a:rect l="l" t="t" r="r" b="b"/>
                <a:pathLst>
                  <a:path w="1150" h="1101" extrusionOk="0">
                    <a:moveTo>
                      <a:pt x="595" y="1"/>
                    </a:moveTo>
                    <a:cubicBezTo>
                      <a:pt x="588" y="1"/>
                      <a:pt x="582" y="1"/>
                      <a:pt x="575" y="1"/>
                    </a:cubicBezTo>
                    <a:cubicBezTo>
                      <a:pt x="353" y="8"/>
                      <a:pt x="157" y="148"/>
                      <a:pt x="78" y="357"/>
                    </a:cubicBezTo>
                    <a:cubicBezTo>
                      <a:pt x="0" y="564"/>
                      <a:pt x="54" y="800"/>
                      <a:pt x="217" y="952"/>
                    </a:cubicBezTo>
                    <a:cubicBezTo>
                      <a:pt x="320" y="1049"/>
                      <a:pt x="455" y="1100"/>
                      <a:pt x="592" y="1100"/>
                    </a:cubicBezTo>
                    <a:cubicBezTo>
                      <a:pt x="669" y="1100"/>
                      <a:pt x="747" y="1084"/>
                      <a:pt x="819" y="1051"/>
                    </a:cubicBezTo>
                    <a:cubicBezTo>
                      <a:pt x="1022" y="959"/>
                      <a:pt x="1150" y="754"/>
                      <a:pt x="1143" y="532"/>
                    </a:cubicBezTo>
                    <a:cubicBezTo>
                      <a:pt x="1132" y="236"/>
                      <a:pt x="889" y="1"/>
                      <a:pt x="59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37" name="Google Shape;2837;p5"/>
              <p:cNvSpPr/>
              <p:nvPr/>
            </p:nvSpPr>
            <p:spPr>
              <a:xfrm rot="1271479">
                <a:off x="1998716" y="2630018"/>
                <a:ext cx="38734" cy="37054"/>
              </a:xfrm>
              <a:custGeom>
                <a:avLst/>
                <a:gdLst/>
                <a:ahLst/>
                <a:cxnLst/>
                <a:rect l="l" t="t" r="r" b="b"/>
                <a:pathLst>
                  <a:path w="2434" h="2328" extrusionOk="0">
                    <a:moveTo>
                      <a:pt x="1256" y="0"/>
                    </a:moveTo>
                    <a:cubicBezTo>
                      <a:pt x="1243" y="0"/>
                      <a:pt x="1230"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38" name="Google Shape;2838;p5"/>
              <p:cNvSpPr/>
              <p:nvPr/>
            </p:nvSpPr>
            <p:spPr>
              <a:xfrm rot="1271479">
                <a:off x="2279970" y="2611212"/>
                <a:ext cx="67108" cy="64209"/>
              </a:xfrm>
              <a:custGeom>
                <a:avLst/>
                <a:gdLst/>
                <a:ahLst/>
                <a:cxnLst/>
                <a:rect l="l" t="t" r="r" b="b"/>
                <a:pathLst>
                  <a:path w="4217" h="4034" extrusionOk="0">
                    <a:moveTo>
                      <a:pt x="2178" y="0"/>
                    </a:moveTo>
                    <a:cubicBezTo>
                      <a:pt x="2156" y="0"/>
                      <a:pt x="2134" y="1"/>
                      <a:pt x="2112" y="1"/>
                    </a:cubicBezTo>
                    <a:cubicBezTo>
                      <a:pt x="1296" y="28"/>
                      <a:pt x="577" y="542"/>
                      <a:pt x="289" y="1305"/>
                    </a:cubicBezTo>
                    <a:cubicBezTo>
                      <a:pt x="1" y="2068"/>
                      <a:pt x="201" y="2929"/>
                      <a:pt x="796" y="3488"/>
                    </a:cubicBezTo>
                    <a:cubicBezTo>
                      <a:pt x="1177" y="3846"/>
                      <a:pt x="1673" y="4033"/>
                      <a:pt x="2175" y="4033"/>
                    </a:cubicBezTo>
                    <a:cubicBezTo>
                      <a:pt x="2456" y="4033"/>
                      <a:pt x="2740" y="3975"/>
                      <a:pt x="3007" y="3854"/>
                    </a:cubicBezTo>
                    <a:cubicBezTo>
                      <a:pt x="3749" y="3519"/>
                      <a:pt x="4217" y="2769"/>
                      <a:pt x="4191" y="1954"/>
                    </a:cubicBezTo>
                    <a:cubicBezTo>
                      <a:pt x="4157" y="862"/>
                      <a:pt x="3261" y="0"/>
                      <a:pt x="217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39" name="Google Shape;2839;p5"/>
              <p:cNvSpPr/>
              <p:nvPr/>
            </p:nvSpPr>
            <p:spPr>
              <a:xfrm rot="1271479">
                <a:off x="2374691" y="2673335"/>
                <a:ext cx="67092" cy="64209"/>
              </a:xfrm>
              <a:custGeom>
                <a:avLst/>
                <a:gdLst/>
                <a:ahLst/>
                <a:cxnLst/>
                <a:rect l="l" t="t" r="r" b="b"/>
                <a:pathLst>
                  <a:path w="4216" h="4034" extrusionOk="0">
                    <a:moveTo>
                      <a:pt x="2177" y="1"/>
                    </a:moveTo>
                    <a:cubicBezTo>
                      <a:pt x="2155" y="1"/>
                      <a:pt x="2133" y="1"/>
                      <a:pt x="2111" y="2"/>
                    </a:cubicBezTo>
                    <a:cubicBezTo>
                      <a:pt x="1295" y="28"/>
                      <a:pt x="576" y="543"/>
                      <a:pt x="288" y="1305"/>
                    </a:cubicBezTo>
                    <a:cubicBezTo>
                      <a:pt x="1" y="2068"/>
                      <a:pt x="200" y="2930"/>
                      <a:pt x="795" y="3488"/>
                    </a:cubicBezTo>
                    <a:cubicBezTo>
                      <a:pt x="1176" y="3846"/>
                      <a:pt x="1672" y="4034"/>
                      <a:pt x="2174" y="4034"/>
                    </a:cubicBezTo>
                    <a:cubicBezTo>
                      <a:pt x="2455" y="4034"/>
                      <a:pt x="2739" y="3975"/>
                      <a:pt x="3006" y="3855"/>
                    </a:cubicBezTo>
                    <a:cubicBezTo>
                      <a:pt x="3748" y="3518"/>
                      <a:pt x="4216" y="2769"/>
                      <a:pt x="4191" y="1953"/>
                    </a:cubicBezTo>
                    <a:cubicBezTo>
                      <a:pt x="4156" y="862"/>
                      <a:pt x="3260"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40" name="Google Shape;2840;p5"/>
              <p:cNvSpPr/>
              <p:nvPr/>
            </p:nvSpPr>
            <p:spPr>
              <a:xfrm rot="1271479">
                <a:off x="2164111" y="2552588"/>
                <a:ext cx="67124" cy="64209"/>
              </a:xfrm>
              <a:custGeom>
                <a:avLst/>
                <a:gdLst/>
                <a:ahLst/>
                <a:cxnLst/>
                <a:rect l="l" t="t" r="r" b="b"/>
                <a:pathLst>
                  <a:path w="4218" h="4034" extrusionOk="0">
                    <a:moveTo>
                      <a:pt x="2177" y="1"/>
                    </a:moveTo>
                    <a:cubicBezTo>
                      <a:pt x="2155" y="1"/>
                      <a:pt x="2133" y="1"/>
                      <a:pt x="2112" y="2"/>
                    </a:cubicBezTo>
                    <a:cubicBezTo>
                      <a:pt x="1297" y="28"/>
                      <a:pt x="576" y="542"/>
                      <a:pt x="288" y="1305"/>
                    </a:cubicBezTo>
                    <a:cubicBezTo>
                      <a:pt x="0" y="2068"/>
                      <a:pt x="200" y="2930"/>
                      <a:pt x="796" y="3488"/>
                    </a:cubicBezTo>
                    <a:cubicBezTo>
                      <a:pt x="1177" y="3845"/>
                      <a:pt x="1673" y="4033"/>
                      <a:pt x="2176" y="4033"/>
                    </a:cubicBezTo>
                    <a:cubicBezTo>
                      <a:pt x="2457" y="4033"/>
                      <a:pt x="2740" y="3975"/>
                      <a:pt x="3006" y="3854"/>
                    </a:cubicBezTo>
                    <a:cubicBezTo>
                      <a:pt x="3750" y="3518"/>
                      <a:pt x="4217" y="2768"/>
                      <a:pt x="4191" y="1953"/>
                    </a:cubicBezTo>
                    <a:cubicBezTo>
                      <a:pt x="4156" y="862"/>
                      <a:pt x="3261"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41" name="Google Shape;2841;p5"/>
              <p:cNvSpPr/>
              <p:nvPr/>
            </p:nvSpPr>
            <p:spPr>
              <a:xfrm rot="1271479">
                <a:off x="2235798" y="2822517"/>
                <a:ext cx="67108" cy="64209"/>
              </a:xfrm>
              <a:custGeom>
                <a:avLst/>
                <a:gdLst/>
                <a:ahLst/>
                <a:cxnLst/>
                <a:rect l="l" t="t" r="r" b="b"/>
                <a:pathLst>
                  <a:path w="4217" h="4034" extrusionOk="0">
                    <a:moveTo>
                      <a:pt x="2176" y="0"/>
                    </a:moveTo>
                    <a:cubicBezTo>
                      <a:pt x="2155" y="0"/>
                      <a:pt x="2133" y="0"/>
                      <a:pt x="2111" y="1"/>
                    </a:cubicBezTo>
                    <a:cubicBezTo>
                      <a:pt x="1296" y="27"/>
                      <a:pt x="575" y="542"/>
                      <a:pt x="289" y="1305"/>
                    </a:cubicBezTo>
                    <a:cubicBezTo>
                      <a:pt x="1" y="2067"/>
                      <a:pt x="200" y="2929"/>
                      <a:pt x="795" y="3487"/>
                    </a:cubicBezTo>
                    <a:cubicBezTo>
                      <a:pt x="1177" y="3846"/>
                      <a:pt x="1673" y="4034"/>
                      <a:pt x="2176" y="4034"/>
                    </a:cubicBezTo>
                    <a:cubicBezTo>
                      <a:pt x="2456" y="4034"/>
                      <a:pt x="2739" y="3975"/>
                      <a:pt x="3005" y="3855"/>
                    </a:cubicBezTo>
                    <a:cubicBezTo>
                      <a:pt x="3749" y="3519"/>
                      <a:pt x="4217" y="2768"/>
                      <a:pt x="4191" y="1953"/>
                    </a:cubicBezTo>
                    <a:cubicBezTo>
                      <a:pt x="4156" y="861"/>
                      <a:pt x="3260"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42" name="Google Shape;2842;p5"/>
              <p:cNvSpPr/>
              <p:nvPr/>
            </p:nvSpPr>
            <p:spPr>
              <a:xfrm rot="1271479">
                <a:off x="2066212" y="2645139"/>
                <a:ext cx="67108" cy="64193"/>
              </a:xfrm>
              <a:custGeom>
                <a:avLst/>
                <a:gdLst/>
                <a:ahLst/>
                <a:cxnLst/>
                <a:rect l="l" t="t" r="r" b="b"/>
                <a:pathLst>
                  <a:path w="4217" h="4033" extrusionOk="0">
                    <a:moveTo>
                      <a:pt x="2176" y="0"/>
                    </a:moveTo>
                    <a:cubicBezTo>
                      <a:pt x="2154" y="0"/>
                      <a:pt x="2132" y="1"/>
                      <a:pt x="2110" y="1"/>
                    </a:cubicBezTo>
                    <a:cubicBezTo>
                      <a:pt x="1295" y="27"/>
                      <a:pt x="576" y="542"/>
                      <a:pt x="288" y="1305"/>
                    </a:cubicBezTo>
                    <a:cubicBezTo>
                      <a:pt x="0" y="2068"/>
                      <a:pt x="200" y="2929"/>
                      <a:pt x="796" y="3488"/>
                    </a:cubicBezTo>
                    <a:cubicBezTo>
                      <a:pt x="1177" y="3845"/>
                      <a:pt x="1673" y="4033"/>
                      <a:pt x="2176" y="4033"/>
                    </a:cubicBezTo>
                    <a:cubicBezTo>
                      <a:pt x="2457" y="4033"/>
                      <a:pt x="2740" y="3974"/>
                      <a:pt x="3006" y="3854"/>
                    </a:cubicBezTo>
                    <a:cubicBezTo>
                      <a:pt x="3748" y="3518"/>
                      <a:pt x="4216" y="2767"/>
                      <a:pt x="4190" y="1952"/>
                    </a:cubicBezTo>
                    <a:cubicBezTo>
                      <a:pt x="4155" y="862"/>
                      <a:pt x="3261"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43" name="Google Shape;2843;p5"/>
              <p:cNvSpPr/>
              <p:nvPr/>
            </p:nvSpPr>
            <p:spPr>
              <a:xfrm rot="1271479">
                <a:off x="2040075" y="2777141"/>
                <a:ext cx="67108" cy="64209"/>
              </a:xfrm>
              <a:custGeom>
                <a:avLst/>
                <a:gdLst/>
                <a:ahLst/>
                <a:cxnLst/>
                <a:rect l="l" t="t" r="r" b="b"/>
                <a:pathLst>
                  <a:path w="4217" h="4034" extrusionOk="0">
                    <a:moveTo>
                      <a:pt x="2176" y="1"/>
                    </a:moveTo>
                    <a:cubicBezTo>
                      <a:pt x="2154" y="1"/>
                      <a:pt x="2132" y="1"/>
                      <a:pt x="2110" y="2"/>
                    </a:cubicBezTo>
                    <a:cubicBezTo>
                      <a:pt x="1295" y="27"/>
                      <a:pt x="576" y="541"/>
                      <a:pt x="288" y="1304"/>
                    </a:cubicBezTo>
                    <a:cubicBezTo>
                      <a:pt x="0" y="2068"/>
                      <a:pt x="200" y="2928"/>
                      <a:pt x="794" y="3487"/>
                    </a:cubicBezTo>
                    <a:cubicBezTo>
                      <a:pt x="1177" y="3845"/>
                      <a:pt x="1672" y="4033"/>
                      <a:pt x="2175" y="4033"/>
                    </a:cubicBezTo>
                    <a:cubicBezTo>
                      <a:pt x="2456" y="4033"/>
                      <a:pt x="2738" y="3975"/>
                      <a:pt x="3005" y="3854"/>
                    </a:cubicBezTo>
                    <a:cubicBezTo>
                      <a:pt x="3748" y="3518"/>
                      <a:pt x="4216" y="2768"/>
                      <a:pt x="4190" y="1953"/>
                    </a:cubicBezTo>
                    <a:cubicBezTo>
                      <a:pt x="4155" y="862"/>
                      <a:pt x="3259" y="1"/>
                      <a:pt x="217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sp>
          <p:nvSpPr>
            <p:cNvPr id="2844" name="Google Shape;2844;p5"/>
            <p:cNvSpPr/>
            <p:nvPr/>
          </p:nvSpPr>
          <p:spPr>
            <a:xfrm>
              <a:off x="316325" y="4309275"/>
              <a:ext cx="71300" cy="58000"/>
            </a:xfrm>
            <a:custGeom>
              <a:avLst/>
              <a:gdLst/>
              <a:ahLst/>
              <a:cxnLst/>
              <a:rect l="l" t="t" r="r" b="b"/>
              <a:pathLst>
                <a:path w="2852" h="2320" extrusionOk="0">
                  <a:moveTo>
                    <a:pt x="1571" y="1"/>
                  </a:moveTo>
                  <a:cubicBezTo>
                    <a:pt x="1303" y="1"/>
                    <a:pt x="1010" y="121"/>
                    <a:pt x="741" y="401"/>
                  </a:cubicBezTo>
                  <a:cubicBezTo>
                    <a:pt x="0" y="1174"/>
                    <a:pt x="799" y="2319"/>
                    <a:pt x="1570" y="2319"/>
                  </a:cubicBezTo>
                  <a:cubicBezTo>
                    <a:pt x="1838" y="2319"/>
                    <a:pt x="2103" y="2181"/>
                    <a:pt x="2298" y="1842"/>
                  </a:cubicBezTo>
                  <a:cubicBezTo>
                    <a:pt x="2851" y="881"/>
                    <a:pt x="2299" y="1"/>
                    <a:pt x="15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45" name="Google Shape;2845;p5"/>
            <p:cNvSpPr/>
            <p:nvPr/>
          </p:nvSpPr>
          <p:spPr>
            <a:xfrm>
              <a:off x="782763" y="3742625"/>
              <a:ext cx="71275" cy="57975"/>
            </a:xfrm>
            <a:custGeom>
              <a:avLst/>
              <a:gdLst/>
              <a:ahLst/>
              <a:cxnLst/>
              <a:rect l="l" t="t" r="r" b="b"/>
              <a:pathLst>
                <a:path w="2851" h="2319" extrusionOk="0">
                  <a:moveTo>
                    <a:pt x="1570" y="0"/>
                  </a:moveTo>
                  <a:cubicBezTo>
                    <a:pt x="1302" y="0"/>
                    <a:pt x="1009" y="120"/>
                    <a:pt x="740" y="401"/>
                  </a:cubicBezTo>
                  <a:cubicBezTo>
                    <a:pt x="0" y="1174"/>
                    <a:pt x="799" y="2319"/>
                    <a:pt x="1569" y="2319"/>
                  </a:cubicBezTo>
                  <a:cubicBezTo>
                    <a:pt x="1837" y="2319"/>
                    <a:pt x="2101" y="2181"/>
                    <a:pt x="2296" y="1841"/>
                  </a:cubicBezTo>
                  <a:cubicBezTo>
                    <a:pt x="2850" y="881"/>
                    <a:pt x="2297" y="0"/>
                    <a:pt x="15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46" name="Google Shape;2846;p5"/>
            <p:cNvSpPr/>
            <p:nvPr/>
          </p:nvSpPr>
          <p:spPr>
            <a:xfrm>
              <a:off x="782763" y="3269275"/>
              <a:ext cx="71300" cy="57975"/>
            </a:xfrm>
            <a:custGeom>
              <a:avLst/>
              <a:gdLst/>
              <a:ahLst/>
              <a:cxnLst/>
              <a:rect l="l" t="t" r="r" b="b"/>
              <a:pathLst>
                <a:path w="2852" h="2319" extrusionOk="0">
                  <a:moveTo>
                    <a:pt x="1572" y="1"/>
                  </a:moveTo>
                  <a:cubicBezTo>
                    <a:pt x="1303" y="1"/>
                    <a:pt x="1011" y="121"/>
                    <a:pt x="741" y="401"/>
                  </a:cubicBezTo>
                  <a:cubicBezTo>
                    <a:pt x="1" y="1174"/>
                    <a:pt x="800" y="2319"/>
                    <a:pt x="1571" y="2319"/>
                  </a:cubicBezTo>
                  <a:cubicBezTo>
                    <a:pt x="1839" y="2319"/>
                    <a:pt x="2103" y="2181"/>
                    <a:pt x="2298" y="1842"/>
                  </a:cubicBezTo>
                  <a:cubicBezTo>
                    <a:pt x="2851" y="881"/>
                    <a:pt x="2299" y="1"/>
                    <a:pt x="15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47" name="Google Shape;2847;p5"/>
            <p:cNvSpPr/>
            <p:nvPr/>
          </p:nvSpPr>
          <p:spPr>
            <a:xfrm>
              <a:off x="551513" y="969800"/>
              <a:ext cx="33600" cy="30575"/>
            </a:xfrm>
            <a:custGeom>
              <a:avLst/>
              <a:gdLst/>
              <a:ahLst/>
              <a:cxnLst/>
              <a:rect l="l" t="t" r="r" b="b"/>
              <a:pathLst>
                <a:path w="1344" h="1223" extrusionOk="0">
                  <a:moveTo>
                    <a:pt x="703" y="0"/>
                  </a:moveTo>
                  <a:cubicBezTo>
                    <a:pt x="352" y="0"/>
                    <a:pt x="0" y="204"/>
                    <a:pt x="63" y="654"/>
                  </a:cubicBezTo>
                  <a:cubicBezTo>
                    <a:pt x="117" y="1042"/>
                    <a:pt x="384" y="1223"/>
                    <a:pt x="661" y="1223"/>
                  </a:cubicBezTo>
                  <a:cubicBezTo>
                    <a:pt x="995" y="1223"/>
                    <a:pt x="1344" y="958"/>
                    <a:pt x="1342" y="477"/>
                  </a:cubicBezTo>
                  <a:cubicBezTo>
                    <a:pt x="1341" y="170"/>
                    <a:pt x="1023" y="0"/>
                    <a:pt x="7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48" name="Google Shape;2848;p5"/>
            <p:cNvSpPr/>
            <p:nvPr/>
          </p:nvSpPr>
          <p:spPr>
            <a:xfrm>
              <a:off x="113025" y="2171500"/>
              <a:ext cx="71250" cy="57975"/>
            </a:xfrm>
            <a:custGeom>
              <a:avLst/>
              <a:gdLst/>
              <a:ahLst/>
              <a:cxnLst/>
              <a:rect l="l" t="t" r="r" b="b"/>
              <a:pathLst>
                <a:path w="2850" h="2319" extrusionOk="0">
                  <a:moveTo>
                    <a:pt x="1571" y="1"/>
                  </a:moveTo>
                  <a:cubicBezTo>
                    <a:pt x="1302" y="1"/>
                    <a:pt x="1010" y="121"/>
                    <a:pt x="741" y="401"/>
                  </a:cubicBezTo>
                  <a:cubicBezTo>
                    <a:pt x="1" y="1174"/>
                    <a:pt x="799" y="2318"/>
                    <a:pt x="1570" y="2318"/>
                  </a:cubicBezTo>
                  <a:cubicBezTo>
                    <a:pt x="1837" y="2318"/>
                    <a:pt x="2101" y="2181"/>
                    <a:pt x="2297" y="1842"/>
                  </a:cubicBezTo>
                  <a:cubicBezTo>
                    <a:pt x="2850" y="881"/>
                    <a:pt x="2297" y="1"/>
                    <a:pt x="15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nvGrpSpPr>
            <p:cNvPr id="2849" name="Google Shape;2849;p5"/>
            <p:cNvGrpSpPr/>
            <p:nvPr/>
          </p:nvGrpSpPr>
          <p:grpSpPr>
            <a:xfrm rot="4349657">
              <a:off x="8781112" y="2112744"/>
              <a:ext cx="427354" cy="408798"/>
              <a:chOff x="1651300" y="653225"/>
              <a:chExt cx="702450" cy="671950"/>
            </a:xfrm>
          </p:grpSpPr>
          <p:sp>
            <p:nvSpPr>
              <p:cNvPr id="2850" name="Google Shape;2850;p5"/>
              <p:cNvSpPr/>
              <p:nvPr/>
            </p:nvSpPr>
            <p:spPr>
              <a:xfrm>
                <a:off x="1651300" y="653225"/>
                <a:ext cx="702450" cy="671950"/>
              </a:xfrm>
              <a:custGeom>
                <a:avLst/>
                <a:gdLst/>
                <a:ahLst/>
                <a:cxnLst/>
                <a:rect l="l" t="t" r="r" b="b"/>
                <a:pathLst>
                  <a:path w="28097" h="26878" extrusionOk="0">
                    <a:moveTo>
                      <a:pt x="11050" y="0"/>
                    </a:moveTo>
                    <a:cubicBezTo>
                      <a:pt x="10675" y="0"/>
                      <a:pt x="10317" y="31"/>
                      <a:pt x="9985" y="89"/>
                    </a:cubicBezTo>
                    <a:cubicBezTo>
                      <a:pt x="5620" y="847"/>
                      <a:pt x="0" y="8341"/>
                      <a:pt x="7122" y="18927"/>
                    </a:cubicBezTo>
                    <a:cubicBezTo>
                      <a:pt x="11655" y="25666"/>
                      <a:pt x="19139" y="26878"/>
                      <a:pt x="23079" y="26878"/>
                    </a:cubicBezTo>
                    <a:cubicBezTo>
                      <a:pt x="24015" y="26878"/>
                      <a:pt x="24751" y="26810"/>
                      <a:pt x="25200" y="26731"/>
                    </a:cubicBezTo>
                    <a:cubicBezTo>
                      <a:pt x="27542" y="26320"/>
                      <a:pt x="28098" y="24910"/>
                      <a:pt x="25037" y="22755"/>
                    </a:cubicBezTo>
                    <a:cubicBezTo>
                      <a:pt x="21362" y="20167"/>
                      <a:pt x="19852" y="14921"/>
                      <a:pt x="19077" y="8094"/>
                    </a:cubicBezTo>
                    <a:cubicBezTo>
                      <a:pt x="18390" y="2044"/>
                      <a:pt x="14123" y="0"/>
                      <a:pt x="11050"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51" name="Google Shape;2851;p5"/>
              <p:cNvSpPr/>
              <p:nvPr/>
            </p:nvSpPr>
            <p:spPr>
              <a:xfrm>
                <a:off x="1660375" y="659650"/>
                <a:ext cx="655075" cy="665525"/>
              </a:xfrm>
              <a:custGeom>
                <a:avLst/>
                <a:gdLst/>
                <a:ahLst/>
                <a:cxnLst/>
                <a:rect l="l" t="t" r="r" b="b"/>
                <a:pathLst>
                  <a:path w="26202" h="26621" extrusionOk="0">
                    <a:moveTo>
                      <a:pt x="8947" y="0"/>
                    </a:moveTo>
                    <a:cubicBezTo>
                      <a:pt x="4716" y="1364"/>
                      <a:pt x="1" y="8623"/>
                      <a:pt x="6758" y="18670"/>
                    </a:cubicBezTo>
                    <a:cubicBezTo>
                      <a:pt x="11292" y="25409"/>
                      <a:pt x="18776" y="26621"/>
                      <a:pt x="22716" y="26621"/>
                    </a:cubicBezTo>
                    <a:cubicBezTo>
                      <a:pt x="23652" y="26621"/>
                      <a:pt x="24388" y="26553"/>
                      <a:pt x="24837" y="26474"/>
                    </a:cubicBezTo>
                    <a:cubicBezTo>
                      <a:pt x="25407" y="26373"/>
                      <a:pt x="25870" y="26214"/>
                      <a:pt x="26202" y="25999"/>
                    </a:cubicBezTo>
                    <a:cubicBezTo>
                      <a:pt x="24310" y="25264"/>
                      <a:pt x="22488" y="24359"/>
                      <a:pt x="20780" y="23248"/>
                    </a:cubicBezTo>
                    <a:cubicBezTo>
                      <a:pt x="15397" y="19744"/>
                      <a:pt x="12137" y="14278"/>
                      <a:pt x="10336" y="8205"/>
                    </a:cubicBezTo>
                    <a:cubicBezTo>
                      <a:pt x="9543" y="5536"/>
                      <a:pt x="9076" y="2781"/>
                      <a:pt x="8947"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52" name="Google Shape;2852;p5"/>
              <p:cNvSpPr/>
              <p:nvPr/>
            </p:nvSpPr>
            <p:spPr>
              <a:xfrm>
                <a:off x="2004734" y="1085091"/>
                <a:ext cx="120175" cy="228525"/>
              </a:xfrm>
              <a:custGeom>
                <a:avLst/>
                <a:gdLst/>
                <a:ahLst/>
                <a:cxnLst/>
                <a:rect l="l" t="t" r="r" b="b"/>
                <a:pathLst>
                  <a:path w="4807" h="9141" extrusionOk="0">
                    <a:moveTo>
                      <a:pt x="748" y="1"/>
                    </a:moveTo>
                    <a:cubicBezTo>
                      <a:pt x="131" y="2531"/>
                      <a:pt x="1" y="5089"/>
                      <a:pt x="183" y="7660"/>
                    </a:cubicBezTo>
                    <a:cubicBezTo>
                      <a:pt x="1758" y="8386"/>
                      <a:pt x="3341" y="8853"/>
                      <a:pt x="4807" y="9141"/>
                    </a:cubicBezTo>
                    <a:cubicBezTo>
                      <a:pt x="4477" y="7455"/>
                      <a:pt x="4274" y="5749"/>
                      <a:pt x="4265" y="4032"/>
                    </a:cubicBezTo>
                    <a:cubicBezTo>
                      <a:pt x="2930" y="2820"/>
                      <a:pt x="1765" y="1465"/>
                      <a:pt x="7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53" name="Google Shape;2853;p5"/>
              <p:cNvSpPr/>
              <p:nvPr/>
            </p:nvSpPr>
            <p:spPr>
              <a:xfrm>
                <a:off x="1747959" y="657916"/>
                <a:ext cx="140950" cy="176325"/>
              </a:xfrm>
              <a:custGeom>
                <a:avLst/>
                <a:gdLst/>
                <a:ahLst/>
                <a:cxnLst/>
                <a:rect l="l" t="t" r="r" b="b"/>
                <a:pathLst>
                  <a:path w="5638" h="7053" extrusionOk="0">
                    <a:moveTo>
                      <a:pt x="5422" y="0"/>
                    </a:moveTo>
                    <a:cubicBezTo>
                      <a:pt x="3102" y="748"/>
                      <a:pt x="640" y="3271"/>
                      <a:pt x="0" y="7052"/>
                    </a:cubicBezTo>
                    <a:cubicBezTo>
                      <a:pt x="1697" y="5332"/>
                      <a:pt x="3589" y="3814"/>
                      <a:pt x="5638" y="2533"/>
                    </a:cubicBezTo>
                    <a:cubicBezTo>
                      <a:pt x="5536" y="1692"/>
                      <a:pt x="5461" y="847"/>
                      <a:pt x="54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54" name="Google Shape;2854;p5"/>
              <p:cNvSpPr/>
              <p:nvPr/>
            </p:nvSpPr>
            <p:spPr>
              <a:xfrm>
                <a:off x="1746059" y="774466"/>
                <a:ext cx="179925" cy="279175"/>
              </a:xfrm>
              <a:custGeom>
                <a:avLst/>
                <a:gdLst/>
                <a:ahLst/>
                <a:cxnLst/>
                <a:rect l="l" t="t" r="r" b="b"/>
                <a:pathLst>
                  <a:path w="7196" h="11167" extrusionOk="0">
                    <a:moveTo>
                      <a:pt x="6044" y="0"/>
                    </a:moveTo>
                    <a:cubicBezTo>
                      <a:pt x="3750" y="1507"/>
                      <a:pt x="1737" y="3275"/>
                      <a:pt x="0" y="5284"/>
                    </a:cubicBezTo>
                    <a:cubicBezTo>
                      <a:pt x="89" y="7060"/>
                      <a:pt x="560" y="9032"/>
                      <a:pt x="1556" y="11167"/>
                    </a:cubicBezTo>
                    <a:cubicBezTo>
                      <a:pt x="2896" y="8771"/>
                      <a:pt x="4647" y="6664"/>
                      <a:pt x="6866" y="4838"/>
                    </a:cubicBezTo>
                    <a:cubicBezTo>
                      <a:pt x="6962" y="4757"/>
                      <a:pt x="7074" y="4699"/>
                      <a:pt x="7196" y="4669"/>
                    </a:cubicBezTo>
                    <a:cubicBezTo>
                      <a:pt x="7114" y="4413"/>
                      <a:pt x="7033" y="4156"/>
                      <a:pt x="6956" y="3897"/>
                    </a:cubicBezTo>
                    <a:cubicBezTo>
                      <a:pt x="6577" y="2617"/>
                      <a:pt x="6273" y="1316"/>
                      <a:pt x="60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55" name="Google Shape;2855;p5"/>
              <p:cNvSpPr/>
              <p:nvPr/>
            </p:nvSpPr>
            <p:spPr>
              <a:xfrm>
                <a:off x="1809809" y="924941"/>
                <a:ext cx="185775" cy="332150"/>
              </a:xfrm>
              <a:custGeom>
                <a:avLst/>
                <a:gdLst/>
                <a:ahLst/>
                <a:cxnLst/>
                <a:rect l="l" t="t" r="r" b="b"/>
                <a:pathLst>
                  <a:path w="7431" h="13286" extrusionOk="0">
                    <a:moveTo>
                      <a:pt x="5260" y="0"/>
                    </a:moveTo>
                    <a:cubicBezTo>
                      <a:pt x="2981" y="1917"/>
                      <a:pt x="1264" y="4129"/>
                      <a:pt x="0" y="6689"/>
                    </a:cubicBezTo>
                    <a:cubicBezTo>
                      <a:pt x="273" y="7158"/>
                      <a:pt x="571" y="7634"/>
                      <a:pt x="896" y="8117"/>
                    </a:cubicBezTo>
                    <a:cubicBezTo>
                      <a:pt x="2457" y="10437"/>
                      <a:pt x="4367" y="12100"/>
                      <a:pt x="6363" y="13285"/>
                    </a:cubicBezTo>
                    <a:cubicBezTo>
                      <a:pt x="6252" y="10388"/>
                      <a:pt x="6539" y="7505"/>
                      <a:pt x="7425" y="4666"/>
                    </a:cubicBezTo>
                    <a:cubicBezTo>
                      <a:pt x="7427" y="4661"/>
                      <a:pt x="7429" y="4658"/>
                      <a:pt x="7431" y="4653"/>
                    </a:cubicBezTo>
                    <a:cubicBezTo>
                      <a:pt x="6581" y="3181"/>
                      <a:pt x="5864" y="1619"/>
                      <a:pt x="52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56" name="Google Shape;2856;p5"/>
              <p:cNvSpPr/>
              <p:nvPr/>
            </p:nvSpPr>
            <p:spPr>
              <a:xfrm>
                <a:off x="2153484" y="1220466"/>
                <a:ext cx="163125" cy="103575"/>
              </a:xfrm>
              <a:custGeom>
                <a:avLst/>
                <a:gdLst/>
                <a:ahLst/>
                <a:cxnLst/>
                <a:rect l="l" t="t" r="r" b="b"/>
                <a:pathLst>
                  <a:path w="6525" h="4143" extrusionOk="0">
                    <a:moveTo>
                      <a:pt x="1" y="1"/>
                    </a:moveTo>
                    <a:cubicBezTo>
                      <a:pt x="91" y="1343"/>
                      <a:pt x="300" y="2676"/>
                      <a:pt x="581" y="3996"/>
                    </a:cubicBezTo>
                    <a:cubicBezTo>
                      <a:pt x="1494" y="4102"/>
                      <a:pt x="2328" y="4142"/>
                      <a:pt x="3045" y="4142"/>
                    </a:cubicBezTo>
                    <a:cubicBezTo>
                      <a:pt x="3978" y="4142"/>
                      <a:pt x="4712" y="4074"/>
                      <a:pt x="5159" y="3996"/>
                    </a:cubicBezTo>
                    <a:cubicBezTo>
                      <a:pt x="5730" y="3896"/>
                      <a:pt x="6192" y="3735"/>
                      <a:pt x="6524" y="3521"/>
                    </a:cubicBezTo>
                    <a:cubicBezTo>
                      <a:pt x="4632" y="2786"/>
                      <a:pt x="2810" y="1882"/>
                      <a:pt x="1102" y="769"/>
                    </a:cubicBezTo>
                    <a:cubicBezTo>
                      <a:pt x="725" y="522"/>
                      <a:pt x="357" y="266"/>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57" name="Google Shape;2857;p5"/>
              <p:cNvSpPr/>
              <p:nvPr/>
            </p:nvSpPr>
            <p:spPr>
              <a:xfrm>
                <a:off x="1884050" y="653225"/>
                <a:ext cx="221725" cy="117925"/>
              </a:xfrm>
              <a:custGeom>
                <a:avLst/>
                <a:gdLst/>
                <a:ahLst/>
                <a:cxnLst/>
                <a:rect l="l" t="t" r="r" b="b"/>
                <a:pathLst>
                  <a:path w="8869" h="4717" extrusionOk="0">
                    <a:moveTo>
                      <a:pt x="1739" y="1"/>
                    </a:moveTo>
                    <a:cubicBezTo>
                      <a:pt x="1364" y="1"/>
                      <a:pt x="1006" y="31"/>
                      <a:pt x="675" y="89"/>
                    </a:cubicBezTo>
                    <a:cubicBezTo>
                      <a:pt x="446" y="130"/>
                      <a:pt x="221" y="186"/>
                      <a:pt x="0" y="257"/>
                    </a:cubicBezTo>
                    <a:cubicBezTo>
                      <a:pt x="43" y="1181"/>
                      <a:pt x="127" y="2103"/>
                      <a:pt x="243" y="3019"/>
                    </a:cubicBezTo>
                    <a:cubicBezTo>
                      <a:pt x="3161" y="3417"/>
                      <a:pt x="6055" y="3931"/>
                      <a:pt x="8869" y="4716"/>
                    </a:cubicBezTo>
                    <a:cubicBezTo>
                      <a:pt x="7291" y="1258"/>
                      <a:pt x="4148" y="1"/>
                      <a:pt x="173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58" name="Google Shape;2858;p5"/>
              <p:cNvSpPr/>
              <p:nvPr/>
            </p:nvSpPr>
            <p:spPr>
              <a:xfrm>
                <a:off x="1896625" y="770950"/>
                <a:ext cx="242350" cy="162525"/>
              </a:xfrm>
              <a:custGeom>
                <a:avLst/>
                <a:gdLst/>
                <a:ahLst/>
                <a:cxnLst/>
                <a:rect l="l" t="t" r="r" b="b"/>
                <a:pathLst>
                  <a:path w="9694" h="6501" extrusionOk="0">
                    <a:moveTo>
                      <a:pt x="1" y="0"/>
                    </a:moveTo>
                    <a:lnTo>
                      <a:pt x="1" y="0"/>
                    </a:lnTo>
                    <a:cubicBezTo>
                      <a:pt x="226" y="1267"/>
                      <a:pt x="522" y="2519"/>
                      <a:pt x="887" y="3753"/>
                    </a:cubicBezTo>
                    <a:cubicBezTo>
                      <a:pt x="932" y="3906"/>
                      <a:pt x="980" y="4060"/>
                      <a:pt x="1027" y="4214"/>
                    </a:cubicBezTo>
                    <a:cubicBezTo>
                      <a:pt x="3974" y="4724"/>
                      <a:pt x="6850" y="5553"/>
                      <a:pt x="9694" y="6501"/>
                    </a:cubicBezTo>
                    <a:cubicBezTo>
                      <a:pt x="9530" y="5503"/>
                      <a:pt x="9388" y="4465"/>
                      <a:pt x="9264" y="3386"/>
                    </a:cubicBezTo>
                    <a:cubicBezTo>
                      <a:pt x="9207" y="2877"/>
                      <a:pt x="9117" y="2374"/>
                      <a:pt x="8999" y="1877"/>
                    </a:cubicBezTo>
                    <a:cubicBezTo>
                      <a:pt x="6074" y="981"/>
                      <a:pt x="3044" y="423"/>
                      <a:pt x="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59" name="Google Shape;2859;p5"/>
              <p:cNvSpPr/>
              <p:nvPr/>
            </p:nvSpPr>
            <p:spPr>
              <a:xfrm>
                <a:off x="1937350" y="920775"/>
                <a:ext cx="238100" cy="157375"/>
              </a:xfrm>
              <a:custGeom>
                <a:avLst/>
                <a:gdLst/>
                <a:ahLst/>
                <a:cxnLst/>
                <a:rect l="l" t="t" r="r" b="b"/>
                <a:pathLst>
                  <a:path w="9524" h="6295" extrusionOk="0">
                    <a:moveTo>
                      <a:pt x="0" y="0"/>
                    </a:moveTo>
                    <a:lnTo>
                      <a:pt x="0" y="0"/>
                    </a:lnTo>
                    <a:cubicBezTo>
                      <a:pt x="592" y="1603"/>
                      <a:pt x="1295" y="3146"/>
                      <a:pt x="2127" y="4607"/>
                    </a:cubicBezTo>
                    <a:cubicBezTo>
                      <a:pt x="4599" y="5141"/>
                      <a:pt x="7069" y="5692"/>
                      <a:pt x="9523" y="6295"/>
                    </a:cubicBezTo>
                    <a:cubicBezTo>
                      <a:pt x="9076" y="5098"/>
                      <a:pt x="8711" y="3780"/>
                      <a:pt x="8410" y="2354"/>
                    </a:cubicBezTo>
                    <a:cubicBezTo>
                      <a:pt x="5647" y="1408"/>
                      <a:pt x="2857" y="558"/>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60" name="Google Shape;2860;p5"/>
              <p:cNvSpPr/>
              <p:nvPr/>
            </p:nvSpPr>
            <p:spPr>
              <a:xfrm>
                <a:off x="2149150" y="1218350"/>
                <a:ext cx="192100" cy="91275"/>
              </a:xfrm>
              <a:custGeom>
                <a:avLst/>
                <a:gdLst/>
                <a:ahLst/>
                <a:cxnLst/>
                <a:rect l="l" t="t" r="r" b="b"/>
                <a:pathLst>
                  <a:path w="7684" h="3651" extrusionOk="0">
                    <a:moveTo>
                      <a:pt x="1783" y="0"/>
                    </a:moveTo>
                    <a:cubicBezTo>
                      <a:pt x="1189" y="0"/>
                      <a:pt x="595" y="10"/>
                      <a:pt x="0" y="29"/>
                    </a:cubicBezTo>
                    <a:cubicBezTo>
                      <a:pt x="398" y="329"/>
                      <a:pt x="805" y="622"/>
                      <a:pt x="1231" y="899"/>
                    </a:cubicBezTo>
                    <a:cubicBezTo>
                      <a:pt x="2937" y="2010"/>
                      <a:pt x="4761" y="2914"/>
                      <a:pt x="6653" y="3651"/>
                    </a:cubicBezTo>
                    <a:cubicBezTo>
                      <a:pt x="7683" y="2983"/>
                      <a:pt x="7437" y="1778"/>
                      <a:pt x="5123" y="150"/>
                    </a:cubicBezTo>
                    <a:cubicBezTo>
                      <a:pt x="5100" y="133"/>
                      <a:pt x="5078" y="115"/>
                      <a:pt x="5054" y="98"/>
                    </a:cubicBezTo>
                    <a:cubicBezTo>
                      <a:pt x="3966" y="33"/>
                      <a:pt x="2876" y="0"/>
                      <a:pt x="178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61" name="Google Shape;2861;p5"/>
              <p:cNvSpPr/>
              <p:nvPr/>
            </p:nvSpPr>
            <p:spPr>
              <a:xfrm>
                <a:off x="2020875" y="1084275"/>
                <a:ext cx="209625" cy="96150"/>
              </a:xfrm>
              <a:custGeom>
                <a:avLst/>
                <a:gdLst/>
                <a:ahLst/>
                <a:cxnLst/>
                <a:rect l="l" t="t" r="r" b="b"/>
                <a:pathLst>
                  <a:path w="8385" h="3846" extrusionOk="0">
                    <a:moveTo>
                      <a:pt x="0" y="0"/>
                    </a:moveTo>
                    <a:lnTo>
                      <a:pt x="0" y="0"/>
                    </a:lnTo>
                    <a:cubicBezTo>
                      <a:pt x="959" y="1397"/>
                      <a:pt x="2063" y="2685"/>
                      <a:pt x="3297" y="3846"/>
                    </a:cubicBezTo>
                    <a:cubicBezTo>
                      <a:pt x="4500" y="3772"/>
                      <a:pt x="5701" y="3735"/>
                      <a:pt x="6900" y="3735"/>
                    </a:cubicBezTo>
                    <a:cubicBezTo>
                      <a:pt x="7395" y="3735"/>
                      <a:pt x="7890" y="3741"/>
                      <a:pt x="8384" y="3754"/>
                    </a:cubicBezTo>
                    <a:cubicBezTo>
                      <a:pt x="7874" y="3123"/>
                      <a:pt x="7417" y="2420"/>
                      <a:pt x="7015" y="1644"/>
                    </a:cubicBezTo>
                    <a:cubicBezTo>
                      <a:pt x="4688" y="1052"/>
                      <a:pt x="2346" y="515"/>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62" name="Google Shape;2862;p5"/>
              <p:cNvSpPr/>
              <p:nvPr/>
            </p:nvSpPr>
            <p:spPr>
              <a:xfrm>
                <a:off x="2055375" y="786600"/>
                <a:ext cx="57325" cy="132300"/>
              </a:xfrm>
              <a:custGeom>
                <a:avLst/>
                <a:gdLst/>
                <a:ahLst/>
                <a:cxnLst/>
                <a:rect l="l" t="t" r="r" b="b"/>
                <a:pathLst>
                  <a:path w="2293" h="5292" extrusionOk="0">
                    <a:moveTo>
                      <a:pt x="474" y="1"/>
                    </a:moveTo>
                    <a:cubicBezTo>
                      <a:pt x="246" y="1"/>
                      <a:pt x="0" y="257"/>
                      <a:pt x="131" y="538"/>
                    </a:cubicBezTo>
                    <a:cubicBezTo>
                      <a:pt x="475" y="1280"/>
                      <a:pt x="767" y="2037"/>
                      <a:pt x="996" y="2825"/>
                    </a:cubicBezTo>
                    <a:cubicBezTo>
                      <a:pt x="1118" y="3243"/>
                      <a:pt x="1507" y="4220"/>
                      <a:pt x="1466" y="4732"/>
                    </a:cubicBezTo>
                    <a:lnTo>
                      <a:pt x="1466" y="4732"/>
                    </a:lnTo>
                    <a:cubicBezTo>
                      <a:pt x="1466" y="4733"/>
                      <a:pt x="1466" y="4733"/>
                      <a:pt x="1465" y="4733"/>
                    </a:cubicBezTo>
                    <a:lnTo>
                      <a:pt x="1465" y="4735"/>
                    </a:lnTo>
                    <a:lnTo>
                      <a:pt x="1457" y="4754"/>
                    </a:lnTo>
                    <a:cubicBezTo>
                      <a:pt x="1379" y="4923"/>
                      <a:pt x="1405" y="5135"/>
                      <a:pt x="1583" y="5234"/>
                    </a:cubicBezTo>
                    <a:lnTo>
                      <a:pt x="1608" y="5246"/>
                    </a:lnTo>
                    <a:cubicBezTo>
                      <a:pt x="1664" y="5277"/>
                      <a:pt x="1724" y="5292"/>
                      <a:pt x="1783" y="5292"/>
                    </a:cubicBezTo>
                    <a:cubicBezTo>
                      <a:pt x="1935" y="5292"/>
                      <a:pt x="2080" y="5197"/>
                      <a:pt x="2124" y="5036"/>
                    </a:cubicBezTo>
                    <a:cubicBezTo>
                      <a:pt x="2293" y="4422"/>
                      <a:pt x="1888" y="3396"/>
                      <a:pt x="1722" y="2800"/>
                    </a:cubicBezTo>
                    <a:cubicBezTo>
                      <a:pt x="1470" y="1899"/>
                      <a:pt x="1131" y="1030"/>
                      <a:pt x="737" y="182"/>
                    </a:cubicBezTo>
                    <a:cubicBezTo>
                      <a:pt x="678" y="54"/>
                      <a:pt x="577" y="1"/>
                      <a:pt x="474" y="1"/>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63" name="Google Shape;2863;p5"/>
              <p:cNvSpPr/>
              <p:nvPr/>
            </p:nvSpPr>
            <p:spPr>
              <a:xfrm>
                <a:off x="1967750" y="693050"/>
                <a:ext cx="84675" cy="72225"/>
              </a:xfrm>
              <a:custGeom>
                <a:avLst/>
                <a:gdLst/>
                <a:ahLst/>
                <a:cxnLst/>
                <a:rect l="l" t="t" r="r" b="b"/>
                <a:pathLst>
                  <a:path w="3387" h="2889" extrusionOk="0">
                    <a:moveTo>
                      <a:pt x="499" y="0"/>
                    </a:moveTo>
                    <a:cubicBezTo>
                      <a:pt x="199" y="0"/>
                      <a:pt x="1" y="462"/>
                      <a:pt x="324" y="663"/>
                    </a:cubicBezTo>
                    <a:cubicBezTo>
                      <a:pt x="1202" y="1207"/>
                      <a:pt x="1970" y="1910"/>
                      <a:pt x="2589" y="2738"/>
                    </a:cubicBezTo>
                    <a:cubicBezTo>
                      <a:pt x="2668" y="2844"/>
                      <a:pt x="2777" y="2888"/>
                      <a:pt x="2884" y="2888"/>
                    </a:cubicBezTo>
                    <a:cubicBezTo>
                      <a:pt x="3140" y="2888"/>
                      <a:pt x="3386" y="2639"/>
                      <a:pt x="3195" y="2382"/>
                    </a:cubicBezTo>
                    <a:lnTo>
                      <a:pt x="3195" y="2382"/>
                    </a:lnTo>
                    <a:lnTo>
                      <a:pt x="3195" y="2384"/>
                    </a:lnTo>
                    <a:cubicBezTo>
                      <a:pt x="2502" y="1451"/>
                      <a:pt x="1665" y="670"/>
                      <a:pt x="679" y="56"/>
                    </a:cubicBezTo>
                    <a:cubicBezTo>
                      <a:pt x="617" y="17"/>
                      <a:pt x="556" y="0"/>
                      <a:pt x="499" y="0"/>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2864" name="Google Shape;2864;p5"/>
            <p:cNvGrpSpPr/>
            <p:nvPr/>
          </p:nvGrpSpPr>
          <p:grpSpPr>
            <a:xfrm rot="-10248639">
              <a:off x="8551122" y="915033"/>
              <a:ext cx="550904" cy="534214"/>
              <a:chOff x="1640584" y="2123500"/>
              <a:chExt cx="1148539" cy="1113743"/>
            </a:xfrm>
          </p:grpSpPr>
          <p:sp>
            <p:nvSpPr>
              <p:cNvPr id="2865" name="Google Shape;2865;p5"/>
              <p:cNvSpPr/>
              <p:nvPr/>
            </p:nvSpPr>
            <p:spPr>
              <a:xfrm rot="1271479">
                <a:off x="1762549" y="2258456"/>
                <a:ext cx="904609" cy="843831"/>
              </a:xfrm>
              <a:custGeom>
                <a:avLst/>
                <a:gdLst/>
                <a:ahLst/>
                <a:cxnLst/>
                <a:rect l="l" t="t" r="r" b="b"/>
                <a:pathLst>
                  <a:path w="56845" h="53015" extrusionOk="0">
                    <a:moveTo>
                      <a:pt x="35396" y="1"/>
                    </a:moveTo>
                    <a:cubicBezTo>
                      <a:pt x="35352" y="1"/>
                      <a:pt x="35310" y="7"/>
                      <a:pt x="35268" y="20"/>
                    </a:cubicBezTo>
                    <a:cubicBezTo>
                      <a:pt x="29606" y="1731"/>
                      <a:pt x="27381" y="5963"/>
                      <a:pt x="27381" y="5963"/>
                    </a:cubicBezTo>
                    <a:cubicBezTo>
                      <a:pt x="25115" y="2600"/>
                      <a:pt x="21471" y="509"/>
                      <a:pt x="19933" y="509"/>
                    </a:cubicBezTo>
                    <a:cubicBezTo>
                      <a:pt x="19662" y="509"/>
                      <a:pt x="19457" y="573"/>
                      <a:pt x="19336" y="707"/>
                    </a:cubicBezTo>
                    <a:cubicBezTo>
                      <a:pt x="16611" y="3709"/>
                      <a:pt x="17272" y="9556"/>
                      <a:pt x="17272" y="9556"/>
                    </a:cubicBezTo>
                    <a:cubicBezTo>
                      <a:pt x="14925" y="7571"/>
                      <a:pt x="11354" y="6722"/>
                      <a:pt x="9240" y="6722"/>
                    </a:cubicBezTo>
                    <a:cubicBezTo>
                      <a:pt x="8235" y="6722"/>
                      <a:pt x="7559" y="6914"/>
                      <a:pt x="7502" y="7268"/>
                    </a:cubicBezTo>
                    <a:cubicBezTo>
                      <a:pt x="6788" y="11712"/>
                      <a:pt x="9820" y="16427"/>
                      <a:pt x="9820" y="16427"/>
                    </a:cubicBezTo>
                    <a:cubicBezTo>
                      <a:pt x="9719" y="16424"/>
                      <a:pt x="9619" y="16422"/>
                      <a:pt x="9518" y="16422"/>
                    </a:cubicBezTo>
                    <a:cubicBezTo>
                      <a:pt x="5513" y="16422"/>
                      <a:pt x="1643" y="18911"/>
                      <a:pt x="1936" y="19982"/>
                    </a:cubicBezTo>
                    <a:cubicBezTo>
                      <a:pt x="2920" y="23572"/>
                      <a:pt x="7626" y="25662"/>
                      <a:pt x="7626" y="25662"/>
                    </a:cubicBezTo>
                    <a:cubicBezTo>
                      <a:pt x="3989" y="27243"/>
                      <a:pt x="1" y="32676"/>
                      <a:pt x="1290" y="33550"/>
                    </a:cubicBezTo>
                    <a:cubicBezTo>
                      <a:pt x="4116" y="35461"/>
                      <a:pt x="9044" y="35902"/>
                      <a:pt x="9044" y="35902"/>
                    </a:cubicBezTo>
                    <a:cubicBezTo>
                      <a:pt x="7268" y="39093"/>
                      <a:pt x="7224" y="45603"/>
                      <a:pt x="8726" y="45699"/>
                    </a:cubicBezTo>
                    <a:cubicBezTo>
                      <a:pt x="8993" y="45716"/>
                      <a:pt x="9260" y="45724"/>
                      <a:pt x="9526" y="45724"/>
                    </a:cubicBezTo>
                    <a:cubicBezTo>
                      <a:pt x="13221" y="45724"/>
                      <a:pt x="16726" y="44215"/>
                      <a:pt x="16726" y="44215"/>
                    </a:cubicBezTo>
                    <a:cubicBezTo>
                      <a:pt x="16898" y="48226"/>
                      <a:pt x="19702" y="52226"/>
                      <a:pt x="20688" y="52226"/>
                    </a:cubicBezTo>
                    <a:cubicBezTo>
                      <a:pt x="20714" y="52226"/>
                      <a:pt x="20740" y="52223"/>
                      <a:pt x="20764" y="52217"/>
                    </a:cubicBezTo>
                    <a:cubicBezTo>
                      <a:pt x="24220" y="51360"/>
                      <a:pt x="28005" y="47880"/>
                      <a:pt x="28005" y="47880"/>
                    </a:cubicBezTo>
                    <a:cubicBezTo>
                      <a:pt x="29652" y="50276"/>
                      <a:pt x="34128" y="53015"/>
                      <a:pt x="35913" y="53015"/>
                    </a:cubicBezTo>
                    <a:cubicBezTo>
                      <a:pt x="36221" y="53015"/>
                      <a:pt x="36449" y="52933"/>
                      <a:pt x="36569" y="52754"/>
                    </a:cubicBezTo>
                    <a:cubicBezTo>
                      <a:pt x="38444" y="49941"/>
                      <a:pt x="38370" y="45144"/>
                      <a:pt x="38370" y="45143"/>
                    </a:cubicBezTo>
                    <a:lnTo>
                      <a:pt x="38370" y="45143"/>
                    </a:lnTo>
                    <a:cubicBezTo>
                      <a:pt x="39785" y="46033"/>
                      <a:pt x="43750" y="47047"/>
                      <a:pt x="45784" y="47047"/>
                    </a:cubicBezTo>
                    <a:cubicBezTo>
                      <a:pt x="46461" y="47047"/>
                      <a:pt x="46924" y="46935"/>
                      <a:pt x="47009" y="46669"/>
                    </a:cubicBezTo>
                    <a:cubicBezTo>
                      <a:pt x="48133" y="43166"/>
                      <a:pt x="46722" y="37648"/>
                      <a:pt x="46722" y="37648"/>
                    </a:cubicBezTo>
                    <a:lnTo>
                      <a:pt x="46722" y="37648"/>
                    </a:lnTo>
                    <a:cubicBezTo>
                      <a:pt x="47145" y="37687"/>
                      <a:pt x="47575" y="37706"/>
                      <a:pt x="48008" y="37706"/>
                    </a:cubicBezTo>
                    <a:cubicBezTo>
                      <a:pt x="52176" y="37706"/>
                      <a:pt x="56525" y="36007"/>
                      <a:pt x="56285" y="34888"/>
                    </a:cubicBezTo>
                    <a:cubicBezTo>
                      <a:pt x="55341" y="30484"/>
                      <a:pt x="51040" y="27949"/>
                      <a:pt x="51040" y="27949"/>
                    </a:cubicBezTo>
                    <a:cubicBezTo>
                      <a:pt x="55565" y="25201"/>
                      <a:pt x="56845" y="20013"/>
                      <a:pt x="56359" y="19309"/>
                    </a:cubicBezTo>
                    <a:cubicBezTo>
                      <a:pt x="54208" y="16192"/>
                      <a:pt x="48336" y="15495"/>
                      <a:pt x="48336" y="15495"/>
                    </a:cubicBezTo>
                    <a:cubicBezTo>
                      <a:pt x="49299" y="11742"/>
                      <a:pt x="48265" y="6225"/>
                      <a:pt x="47152" y="6125"/>
                    </a:cubicBezTo>
                    <a:cubicBezTo>
                      <a:pt x="46889" y="6101"/>
                      <a:pt x="46625" y="6090"/>
                      <a:pt x="46362" y="6090"/>
                    </a:cubicBezTo>
                    <a:cubicBezTo>
                      <a:pt x="42495" y="6090"/>
                      <a:pt x="38746" y="8476"/>
                      <a:pt x="38746" y="8476"/>
                    </a:cubicBezTo>
                    <a:cubicBezTo>
                      <a:pt x="38806" y="6123"/>
                      <a:pt x="36758" y="1"/>
                      <a:pt x="353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66" name="Google Shape;2866;p5"/>
              <p:cNvSpPr/>
              <p:nvPr/>
            </p:nvSpPr>
            <p:spPr>
              <a:xfrm rot="1271479">
                <a:off x="2043800" y="2229405"/>
                <a:ext cx="217046" cy="214591"/>
              </a:xfrm>
              <a:custGeom>
                <a:avLst/>
                <a:gdLst/>
                <a:ahLst/>
                <a:cxnLst/>
                <a:rect l="l" t="t" r="r" b="b"/>
                <a:pathLst>
                  <a:path w="13639" h="13482" extrusionOk="0">
                    <a:moveTo>
                      <a:pt x="8915" y="1"/>
                    </a:moveTo>
                    <a:cubicBezTo>
                      <a:pt x="6531" y="3083"/>
                      <a:pt x="7142" y="8501"/>
                      <a:pt x="7142" y="8501"/>
                    </a:cubicBezTo>
                    <a:cubicBezTo>
                      <a:pt x="5098" y="6774"/>
                      <a:pt x="2129" y="5905"/>
                      <a:pt x="0" y="5711"/>
                    </a:cubicBezTo>
                    <a:lnTo>
                      <a:pt x="0" y="5711"/>
                    </a:lnTo>
                    <a:cubicBezTo>
                      <a:pt x="2533" y="8718"/>
                      <a:pt x="5814" y="11123"/>
                      <a:pt x="8977" y="13481"/>
                    </a:cubicBezTo>
                    <a:cubicBezTo>
                      <a:pt x="10354" y="12249"/>
                      <a:pt x="11939" y="11246"/>
                      <a:pt x="13639" y="10497"/>
                    </a:cubicBezTo>
                    <a:cubicBezTo>
                      <a:pt x="11208" y="7496"/>
                      <a:pt x="9928" y="3750"/>
                      <a:pt x="8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67" name="Google Shape;2867;p5"/>
              <p:cNvSpPr/>
              <p:nvPr/>
            </p:nvSpPr>
            <p:spPr>
              <a:xfrm rot="1271479">
                <a:off x="1818667" y="2469776"/>
                <a:ext cx="201037" cy="165264"/>
              </a:xfrm>
              <a:custGeom>
                <a:avLst/>
                <a:gdLst/>
                <a:ahLst/>
                <a:cxnLst/>
                <a:rect l="l" t="t" r="r" b="b"/>
                <a:pathLst>
                  <a:path w="12633" h="10383" extrusionOk="0">
                    <a:moveTo>
                      <a:pt x="248" y="1"/>
                    </a:moveTo>
                    <a:lnTo>
                      <a:pt x="248" y="1"/>
                    </a:lnTo>
                    <a:cubicBezTo>
                      <a:pt x="1531" y="3250"/>
                      <a:pt x="5751" y="5125"/>
                      <a:pt x="5751" y="5125"/>
                    </a:cubicBezTo>
                    <a:cubicBezTo>
                      <a:pt x="3542" y="6087"/>
                      <a:pt x="1206" y="8466"/>
                      <a:pt x="0" y="10383"/>
                    </a:cubicBezTo>
                    <a:cubicBezTo>
                      <a:pt x="3854" y="9387"/>
                      <a:pt x="7612" y="8030"/>
                      <a:pt x="11383" y="6719"/>
                    </a:cubicBezTo>
                    <a:cubicBezTo>
                      <a:pt x="11520" y="4747"/>
                      <a:pt x="11961" y="2776"/>
                      <a:pt x="12633" y="954"/>
                    </a:cubicBezTo>
                    <a:lnTo>
                      <a:pt x="12633" y="954"/>
                    </a:lnTo>
                    <a:cubicBezTo>
                      <a:pt x="11706" y="975"/>
                      <a:pt x="10779" y="990"/>
                      <a:pt x="9853" y="990"/>
                    </a:cubicBezTo>
                    <a:cubicBezTo>
                      <a:pt x="6607" y="990"/>
                      <a:pt x="3378" y="803"/>
                      <a:pt x="2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68" name="Google Shape;2868;p5"/>
              <p:cNvSpPr/>
              <p:nvPr/>
            </p:nvSpPr>
            <p:spPr>
              <a:xfrm rot="1271479">
                <a:off x="2403186" y="2365849"/>
                <a:ext cx="194369" cy="207635"/>
              </a:xfrm>
              <a:custGeom>
                <a:avLst/>
                <a:gdLst/>
                <a:ahLst/>
                <a:cxnLst/>
                <a:rect l="l" t="t" r="r" b="b"/>
                <a:pathLst>
                  <a:path w="12214" h="13045" extrusionOk="0">
                    <a:moveTo>
                      <a:pt x="2344" y="0"/>
                    </a:moveTo>
                    <a:cubicBezTo>
                      <a:pt x="1400" y="2919"/>
                      <a:pt x="444" y="5827"/>
                      <a:pt x="49" y="8888"/>
                    </a:cubicBezTo>
                    <a:cubicBezTo>
                      <a:pt x="39" y="8957"/>
                      <a:pt x="23" y="9025"/>
                      <a:pt x="1" y="9091"/>
                    </a:cubicBezTo>
                    <a:cubicBezTo>
                      <a:pt x="2812" y="9644"/>
                      <a:pt x="5549" y="11061"/>
                      <a:pt x="7735" y="13045"/>
                    </a:cubicBezTo>
                    <a:cubicBezTo>
                      <a:pt x="9038" y="10211"/>
                      <a:pt x="10339" y="7377"/>
                      <a:pt x="12214" y="4935"/>
                    </a:cubicBezTo>
                    <a:cubicBezTo>
                      <a:pt x="12178" y="4935"/>
                      <a:pt x="12142" y="4935"/>
                      <a:pt x="12106" y="4935"/>
                    </a:cubicBezTo>
                    <a:cubicBezTo>
                      <a:pt x="8239" y="4935"/>
                      <a:pt x="4490" y="7318"/>
                      <a:pt x="4490" y="7318"/>
                    </a:cubicBezTo>
                    <a:cubicBezTo>
                      <a:pt x="4532" y="5604"/>
                      <a:pt x="3458" y="1891"/>
                      <a:pt x="2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69" name="Google Shape;2869;p5"/>
              <p:cNvSpPr/>
              <p:nvPr/>
            </p:nvSpPr>
            <p:spPr>
              <a:xfrm rot="1271479">
                <a:off x="2152760" y="2903541"/>
                <a:ext cx="184964" cy="227467"/>
              </a:xfrm>
              <a:custGeom>
                <a:avLst/>
                <a:gdLst/>
                <a:ahLst/>
                <a:cxnLst/>
                <a:rect l="l" t="t" r="r" b="b"/>
                <a:pathLst>
                  <a:path w="11623" h="14291" extrusionOk="0">
                    <a:moveTo>
                      <a:pt x="5761" y="0"/>
                    </a:moveTo>
                    <a:cubicBezTo>
                      <a:pt x="4396" y="985"/>
                      <a:pt x="2900" y="1788"/>
                      <a:pt x="1293" y="2363"/>
                    </a:cubicBezTo>
                    <a:cubicBezTo>
                      <a:pt x="870" y="2514"/>
                      <a:pt x="438" y="2648"/>
                      <a:pt x="1" y="2770"/>
                    </a:cubicBezTo>
                    <a:cubicBezTo>
                      <a:pt x="515" y="4345"/>
                      <a:pt x="1069" y="5906"/>
                      <a:pt x="1666" y="7454"/>
                    </a:cubicBezTo>
                    <a:cubicBezTo>
                      <a:pt x="2544" y="9720"/>
                      <a:pt x="3742" y="11962"/>
                      <a:pt x="4558" y="14290"/>
                    </a:cubicBezTo>
                    <a:cubicBezTo>
                      <a:pt x="6397" y="11470"/>
                      <a:pt x="6324" y="6735"/>
                      <a:pt x="6324" y="6735"/>
                    </a:cubicBezTo>
                    <a:lnTo>
                      <a:pt x="6324" y="6735"/>
                    </a:lnTo>
                    <a:cubicBezTo>
                      <a:pt x="7334" y="7372"/>
                      <a:pt x="9643" y="8070"/>
                      <a:pt x="11622" y="8417"/>
                    </a:cubicBezTo>
                    <a:cubicBezTo>
                      <a:pt x="9322" y="5887"/>
                      <a:pt x="7404" y="3005"/>
                      <a:pt x="57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70" name="Google Shape;2870;p5"/>
              <p:cNvSpPr/>
              <p:nvPr/>
            </p:nvSpPr>
            <p:spPr>
              <a:xfrm rot="1271479">
                <a:off x="2431535" y="2719191"/>
                <a:ext cx="194591" cy="211280"/>
              </a:xfrm>
              <a:custGeom>
                <a:avLst/>
                <a:gdLst/>
                <a:ahLst/>
                <a:cxnLst/>
                <a:rect l="l" t="t" r="r" b="b"/>
                <a:pathLst>
                  <a:path w="12228" h="13274" extrusionOk="0">
                    <a:moveTo>
                      <a:pt x="12228" y="1"/>
                    </a:moveTo>
                    <a:lnTo>
                      <a:pt x="12228" y="1"/>
                    </a:lnTo>
                    <a:cubicBezTo>
                      <a:pt x="8942" y="1214"/>
                      <a:pt x="5626" y="2337"/>
                      <a:pt x="2266" y="3318"/>
                    </a:cubicBezTo>
                    <a:cubicBezTo>
                      <a:pt x="2060" y="3479"/>
                      <a:pt x="1797" y="3561"/>
                      <a:pt x="1534" y="3561"/>
                    </a:cubicBezTo>
                    <a:cubicBezTo>
                      <a:pt x="1499" y="3561"/>
                      <a:pt x="1464" y="3560"/>
                      <a:pt x="1429" y="3557"/>
                    </a:cubicBezTo>
                    <a:cubicBezTo>
                      <a:pt x="1381" y="3571"/>
                      <a:pt x="1333" y="3583"/>
                      <a:pt x="1285" y="3597"/>
                    </a:cubicBezTo>
                    <a:cubicBezTo>
                      <a:pt x="1245" y="4586"/>
                      <a:pt x="1175" y="5572"/>
                      <a:pt x="1012" y="6549"/>
                    </a:cubicBezTo>
                    <a:cubicBezTo>
                      <a:pt x="821" y="7686"/>
                      <a:pt x="470" y="8759"/>
                      <a:pt x="1" y="9781"/>
                    </a:cubicBezTo>
                    <a:cubicBezTo>
                      <a:pt x="3986" y="11247"/>
                      <a:pt x="8029" y="12508"/>
                      <a:pt x="12199" y="13273"/>
                    </a:cubicBezTo>
                    <a:cubicBezTo>
                      <a:pt x="11088" y="9124"/>
                      <a:pt x="7054" y="6747"/>
                      <a:pt x="7054" y="6747"/>
                    </a:cubicBezTo>
                    <a:cubicBezTo>
                      <a:pt x="10097" y="4899"/>
                      <a:pt x="11671" y="1949"/>
                      <a:pt x="12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71" name="Google Shape;2871;p5"/>
              <p:cNvSpPr/>
              <p:nvPr/>
            </p:nvSpPr>
            <p:spPr>
              <a:xfrm rot="1271479">
                <a:off x="1803822" y="2773451"/>
                <a:ext cx="226880" cy="197926"/>
              </a:xfrm>
              <a:custGeom>
                <a:avLst/>
                <a:gdLst/>
                <a:ahLst/>
                <a:cxnLst/>
                <a:rect l="l" t="t" r="r" b="b"/>
                <a:pathLst>
                  <a:path w="14257" h="12435" extrusionOk="0">
                    <a:moveTo>
                      <a:pt x="8763" y="1"/>
                    </a:moveTo>
                    <a:cubicBezTo>
                      <a:pt x="5793" y="2292"/>
                      <a:pt x="2871" y="4645"/>
                      <a:pt x="1" y="7062"/>
                    </a:cubicBezTo>
                    <a:cubicBezTo>
                      <a:pt x="142" y="7267"/>
                      <a:pt x="309" y="7387"/>
                      <a:pt x="504" y="7400"/>
                    </a:cubicBezTo>
                    <a:cubicBezTo>
                      <a:pt x="772" y="7417"/>
                      <a:pt x="1040" y="7425"/>
                      <a:pt x="1308" y="7425"/>
                    </a:cubicBezTo>
                    <a:cubicBezTo>
                      <a:pt x="5000" y="7425"/>
                      <a:pt x="8504" y="5917"/>
                      <a:pt x="8504" y="5917"/>
                    </a:cubicBezTo>
                    <a:cubicBezTo>
                      <a:pt x="8611" y="8416"/>
                      <a:pt x="9740" y="10909"/>
                      <a:pt x="10814" y="12435"/>
                    </a:cubicBezTo>
                    <a:cubicBezTo>
                      <a:pt x="11902" y="9272"/>
                      <a:pt x="13051" y="6131"/>
                      <a:pt x="14257" y="3011"/>
                    </a:cubicBezTo>
                    <a:cubicBezTo>
                      <a:pt x="12207" y="2454"/>
                      <a:pt x="10307" y="1474"/>
                      <a:pt x="8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72" name="Google Shape;2872;p5"/>
              <p:cNvSpPr/>
              <p:nvPr/>
            </p:nvSpPr>
            <p:spPr>
              <a:xfrm rot="1271479">
                <a:off x="1846296" y="2382750"/>
                <a:ext cx="740221" cy="616284"/>
              </a:xfrm>
              <a:custGeom>
                <a:avLst/>
                <a:gdLst/>
                <a:ahLst/>
                <a:cxnLst/>
                <a:rect l="l" t="t" r="r" b="b"/>
                <a:pathLst>
                  <a:path w="46515" h="38719" extrusionOk="0">
                    <a:moveTo>
                      <a:pt x="24350" y="1"/>
                    </a:moveTo>
                    <a:cubicBezTo>
                      <a:pt x="19289" y="1"/>
                      <a:pt x="14009" y="2098"/>
                      <a:pt x="9261" y="6881"/>
                    </a:cubicBezTo>
                    <a:cubicBezTo>
                      <a:pt x="0" y="16215"/>
                      <a:pt x="4277" y="29356"/>
                      <a:pt x="12174" y="34990"/>
                    </a:cubicBezTo>
                    <a:cubicBezTo>
                      <a:pt x="15757" y="37546"/>
                      <a:pt x="19622" y="38719"/>
                      <a:pt x="23394" y="38719"/>
                    </a:cubicBezTo>
                    <a:cubicBezTo>
                      <a:pt x="28681" y="38719"/>
                      <a:pt x="33785" y="36414"/>
                      <a:pt x="37670" y="32383"/>
                    </a:cubicBezTo>
                    <a:cubicBezTo>
                      <a:pt x="43969" y="25850"/>
                      <a:pt x="46515" y="14053"/>
                      <a:pt x="38766" y="6309"/>
                    </a:cubicBezTo>
                    <a:cubicBezTo>
                      <a:pt x="34788" y="2334"/>
                      <a:pt x="29690" y="1"/>
                      <a:pt x="24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73" name="Google Shape;2873;p5"/>
              <p:cNvSpPr/>
              <p:nvPr/>
            </p:nvSpPr>
            <p:spPr>
              <a:xfrm rot="1271479">
                <a:off x="1909215" y="2386231"/>
                <a:ext cx="631770" cy="616029"/>
              </a:xfrm>
              <a:custGeom>
                <a:avLst/>
                <a:gdLst/>
                <a:ahLst/>
                <a:cxnLst/>
                <a:rect l="l" t="t" r="r" b="b"/>
                <a:pathLst>
                  <a:path w="39700" h="38703" extrusionOk="0">
                    <a:moveTo>
                      <a:pt x="20355" y="0"/>
                    </a:moveTo>
                    <a:cubicBezTo>
                      <a:pt x="19641" y="0"/>
                      <a:pt x="18927" y="42"/>
                      <a:pt x="18216" y="124"/>
                    </a:cubicBezTo>
                    <a:cubicBezTo>
                      <a:pt x="18772" y="2543"/>
                      <a:pt x="19121" y="5005"/>
                      <a:pt x="19485" y="7467"/>
                    </a:cubicBezTo>
                    <a:cubicBezTo>
                      <a:pt x="19592" y="8182"/>
                      <a:pt x="19069" y="8546"/>
                      <a:pt x="18505" y="8546"/>
                    </a:cubicBezTo>
                    <a:cubicBezTo>
                      <a:pt x="17966" y="8546"/>
                      <a:pt x="17388" y="8213"/>
                      <a:pt x="17288" y="7537"/>
                    </a:cubicBezTo>
                    <a:cubicBezTo>
                      <a:pt x="16936" y="5173"/>
                      <a:pt x="16593" y="2820"/>
                      <a:pt x="16050" y="510"/>
                    </a:cubicBezTo>
                    <a:cubicBezTo>
                      <a:pt x="14899" y="787"/>
                      <a:pt x="13774" y="1167"/>
                      <a:pt x="12692" y="1646"/>
                    </a:cubicBezTo>
                    <a:cubicBezTo>
                      <a:pt x="14261" y="4362"/>
                      <a:pt x="15689" y="7156"/>
                      <a:pt x="17065" y="9979"/>
                    </a:cubicBezTo>
                    <a:cubicBezTo>
                      <a:pt x="17494" y="10858"/>
                      <a:pt x="16724" y="11696"/>
                      <a:pt x="16007" y="11696"/>
                    </a:cubicBezTo>
                    <a:cubicBezTo>
                      <a:pt x="15694" y="11696"/>
                      <a:pt x="15391" y="11536"/>
                      <a:pt x="15202" y="11150"/>
                    </a:cubicBezTo>
                    <a:cubicBezTo>
                      <a:pt x="13796" y="8264"/>
                      <a:pt x="12336" y="5409"/>
                      <a:pt x="10727" y="2638"/>
                    </a:cubicBezTo>
                    <a:cubicBezTo>
                      <a:pt x="10018" y="3043"/>
                      <a:pt x="9332" y="3484"/>
                      <a:pt x="8669" y="3960"/>
                    </a:cubicBezTo>
                    <a:cubicBezTo>
                      <a:pt x="10418" y="6440"/>
                      <a:pt x="12214" y="8883"/>
                      <a:pt x="14117" y="11248"/>
                    </a:cubicBezTo>
                    <a:cubicBezTo>
                      <a:pt x="14753" y="12039"/>
                      <a:pt x="13971" y="12856"/>
                      <a:pt x="13155" y="12856"/>
                    </a:cubicBezTo>
                    <a:cubicBezTo>
                      <a:pt x="12831" y="12856"/>
                      <a:pt x="12501" y="12728"/>
                      <a:pt x="12253" y="12419"/>
                    </a:cubicBezTo>
                    <a:cubicBezTo>
                      <a:pt x="10400" y="10114"/>
                      <a:pt x="8647" y="7736"/>
                      <a:pt x="6940" y="5324"/>
                    </a:cubicBezTo>
                    <a:cubicBezTo>
                      <a:pt x="6378" y="5806"/>
                      <a:pt x="5819" y="6319"/>
                      <a:pt x="5269" y="6873"/>
                    </a:cubicBezTo>
                    <a:cubicBezTo>
                      <a:pt x="4733" y="7414"/>
                      <a:pt x="4228" y="7986"/>
                      <a:pt x="3756" y="8584"/>
                    </a:cubicBezTo>
                    <a:cubicBezTo>
                      <a:pt x="5645" y="9775"/>
                      <a:pt x="7551" y="10937"/>
                      <a:pt x="9476" y="12069"/>
                    </a:cubicBezTo>
                    <a:cubicBezTo>
                      <a:pt x="10507" y="12677"/>
                      <a:pt x="9914" y="14161"/>
                      <a:pt x="8966" y="14161"/>
                    </a:cubicBezTo>
                    <a:cubicBezTo>
                      <a:pt x="8795" y="14161"/>
                      <a:pt x="8613" y="14113"/>
                      <a:pt x="8426" y="14003"/>
                    </a:cubicBezTo>
                    <a:cubicBezTo>
                      <a:pt x="6433" y="12829"/>
                      <a:pt x="4457" y="11624"/>
                      <a:pt x="2501" y="10389"/>
                    </a:cubicBezTo>
                    <a:cubicBezTo>
                      <a:pt x="1824" y="11499"/>
                      <a:pt x="1277" y="12682"/>
                      <a:pt x="869" y="13915"/>
                    </a:cubicBezTo>
                    <a:cubicBezTo>
                      <a:pt x="2705" y="14530"/>
                      <a:pt x="4581" y="15032"/>
                      <a:pt x="6440" y="15580"/>
                    </a:cubicBezTo>
                    <a:cubicBezTo>
                      <a:pt x="7678" y="15945"/>
                      <a:pt x="7358" y="17768"/>
                      <a:pt x="6251" y="17768"/>
                    </a:cubicBezTo>
                    <a:cubicBezTo>
                      <a:pt x="6148" y="17768"/>
                      <a:pt x="6038" y="17753"/>
                      <a:pt x="5922" y="17718"/>
                    </a:cubicBezTo>
                    <a:cubicBezTo>
                      <a:pt x="4051" y="17167"/>
                      <a:pt x="2171" y="16650"/>
                      <a:pt x="323" y="16036"/>
                    </a:cubicBezTo>
                    <a:cubicBezTo>
                      <a:pt x="97" y="17244"/>
                      <a:pt x="1" y="18472"/>
                      <a:pt x="38" y="19700"/>
                    </a:cubicBezTo>
                    <a:cubicBezTo>
                      <a:pt x="860" y="19779"/>
                      <a:pt x="1686" y="19805"/>
                      <a:pt x="2515" y="19805"/>
                    </a:cubicBezTo>
                    <a:cubicBezTo>
                      <a:pt x="3198" y="19805"/>
                      <a:pt x="3883" y="19787"/>
                      <a:pt x="4571" y="19765"/>
                    </a:cubicBezTo>
                    <a:cubicBezTo>
                      <a:pt x="4585" y="19765"/>
                      <a:pt x="4599" y="19765"/>
                      <a:pt x="4613" y="19765"/>
                    </a:cubicBezTo>
                    <a:cubicBezTo>
                      <a:pt x="5989" y="19765"/>
                      <a:pt x="6043" y="21921"/>
                      <a:pt x="4641" y="21965"/>
                    </a:cubicBezTo>
                    <a:cubicBezTo>
                      <a:pt x="3953" y="21986"/>
                      <a:pt x="3266" y="22002"/>
                      <a:pt x="2581" y="22002"/>
                    </a:cubicBezTo>
                    <a:cubicBezTo>
                      <a:pt x="1797" y="22002"/>
                      <a:pt x="1016" y="21981"/>
                      <a:pt x="238" y="21921"/>
                    </a:cubicBezTo>
                    <a:lnTo>
                      <a:pt x="238" y="21921"/>
                    </a:lnTo>
                    <a:cubicBezTo>
                      <a:pt x="433" y="23190"/>
                      <a:pt x="754" y="24434"/>
                      <a:pt x="1196" y="25639"/>
                    </a:cubicBezTo>
                    <a:cubicBezTo>
                      <a:pt x="2801" y="25164"/>
                      <a:pt x="4371" y="24224"/>
                      <a:pt x="5791" y="23611"/>
                    </a:cubicBezTo>
                    <a:cubicBezTo>
                      <a:pt x="5941" y="23546"/>
                      <a:pt x="6083" y="23517"/>
                      <a:pt x="6214" y="23517"/>
                    </a:cubicBezTo>
                    <a:cubicBezTo>
                      <a:pt x="7215" y="23517"/>
                      <a:pt x="7579" y="25223"/>
                      <a:pt x="6442" y="25713"/>
                    </a:cubicBezTo>
                    <a:cubicBezTo>
                      <a:pt x="4988" y="26340"/>
                      <a:pt x="3535" y="27109"/>
                      <a:pt x="2029" y="27605"/>
                    </a:cubicBezTo>
                    <a:cubicBezTo>
                      <a:pt x="2620" y="28812"/>
                      <a:pt x="3329" y="29958"/>
                      <a:pt x="4146" y="31025"/>
                    </a:cubicBezTo>
                    <a:cubicBezTo>
                      <a:pt x="5524" y="29617"/>
                      <a:pt x="6984" y="28292"/>
                      <a:pt x="8519" y="27056"/>
                    </a:cubicBezTo>
                    <a:cubicBezTo>
                      <a:pt x="8722" y="26892"/>
                      <a:pt x="8927" y="26822"/>
                      <a:pt x="9119" y="26822"/>
                    </a:cubicBezTo>
                    <a:cubicBezTo>
                      <a:pt x="9972" y="26822"/>
                      <a:pt x="10578" y="28203"/>
                      <a:pt x="9690" y="28919"/>
                    </a:cubicBezTo>
                    <a:cubicBezTo>
                      <a:pt x="8235" y="30092"/>
                      <a:pt x="6869" y="31365"/>
                      <a:pt x="5574" y="32710"/>
                    </a:cubicBezTo>
                    <a:cubicBezTo>
                      <a:pt x="6383" y="33558"/>
                      <a:pt x="7256" y="34322"/>
                      <a:pt x="8181" y="34982"/>
                    </a:cubicBezTo>
                    <a:cubicBezTo>
                      <a:pt x="8481" y="35196"/>
                      <a:pt x="8783" y="35397"/>
                      <a:pt x="9086" y="35592"/>
                    </a:cubicBezTo>
                    <a:lnTo>
                      <a:pt x="10909" y="30734"/>
                    </a:lnTo>
                    <a:cubicBezTo>
                      <a:pt x="11108" y="30202"/>
                      <a:pt x="11581" y="29969"/>
                      <a:pt x="12038" y="29969"/>
                    </a:cubicBezTo>
                    <a:cubicBezTo>
                      <a:pt x="12706" y="29969"/>
                      <a:pt x="13342" y="30466"/>
                      <a:pt x="13047" y="31251"/>
                    </a:cubicBezTo>
                    <a:lnTo>
                      <a:pt x="11010" y="36684"/>
                    </a:lnTo>
                    <a:cubicBezTo>
                      <a:pt x="12215" y="37291"/>
                      <a:pt x="13482" y="37770"/>
                      <a:pt x="14787" y="38111"/>
                    </a:cubicBezTo>
                    <a:cubicBezTo>
                      <a:pt x="15007" y="36170"/>
                      <a:pt x="15156" y="34223"/>
                      <a:pt x="15298" y="32276"/>
                    </a:cubicBezTo>
                    <a:cubicBezTo>
                      <a:pt x="15351" y="31557"/>
                      <a:pt x="15956" y="31186"/>
                      <a:pt x="16519" y="31186"/>
                    </a:cubicBezTo>
                    <a:cubicBezTo>
                      <a:pt x="17052" y="31186"/>
                      <a:pt x="17547" y="31520"/>
                      <a:pt x="17496" y="32206"/>
                    </a:cubicBezTo>
                    <a:cubicBezTo>
                      <a:pt x="17342" y="34319"/>
                      <a:pt x="17172" y="36431"/>
                      <a:pt x="16935" y="38537"/>
                    </a:cubicBezTo>
                    <a:cubicBezTo>
                      <a:pt x="17749" y="38647"/>
                      <a:pt x="18569" y="38703"/>
                      <a:pt x="19389" y="38703"/>
                    </a:cubicBezTo>
                    <a:cubicBezTo>
                      <a:pt x="20042" y="38703"/>
                      <a:pt x="20695" y="38667"/>
                      <a:pt x="21346" y="38597"/>
                    </a:cubicBezTo>
                    <a:cubicBezTo>
                      <a:pt x="20845" y="36495"/>
                      <a:pt x="20248" y="34418"/>
                      <a:pt x="19717" y="32320"/>
                    </a:cubicBezTo>
                    <a:cubicBezTo>
                      <a:pt x="19505" y="31480"/>
                      <a:pt x="20211" y="30909"/>
                      <a:pt x="20870" y="30909"/>
                    </a:cubicBezTo>
                    <a:cubicBezTo>
                      <a:pt x="21287" y="30909"/>
                      <a:pt x="21685" y="31137"/>
                      <a:pt x="21819" y="31668"/>
                    </a:cubicBezTo>
                    <a:cubicBezTo>
                      <a:pt x="22372" y="33862"/>
                      <a:pt x="23002" y="36033"/>
                      <a:pt x="23516" y="38233"/>
                    </a:cubicBezTo>
                    <a:cubicBezTo>
                      <a:pt x="25233" y="37841"/>
                      <a:pt x="26898" y="37204"/>
                      <a:pt x="28473" y="36352"/>
                    </a:cubicBezTo>
                    <a:cubicBezTo>
                      <a:pt x="27108" y="34366"/>
                      <a:pt x="25825" y="32323"/>
                      <a:pt x="24360" y="30406"/>
                    </a:cubicBezTo>
                    <a:cubicBezTo>
                      <a:pt x="23746" y="29602"/>
                      <a:pt x="24521" y="28783"/>
                      <a:pt x="25326" y="28783"/>
                    </a:cubicBezTo>
                    <a:cubicBezTo>
                      <a:pt x="25651" y="28783"/>
                      <a:pt x="25980" y="28916"/>
                      <a:pt x="26225" y="29236"/>
                    </a:cubicBezTo>
                    <a:cubicBezTo>
                      <a:pt x="27694" y="31160"/>
                      <a:pt x="28979" y="33209"/>
                      <a:pt x="30350" y="35201"/>
                    </a:cubicBezTo>
                    <a:cubicBezTo>
                      <a:pt x="31550" y="34374"/>
                      <a:pt x="32666" y="33427"/>
                      <a:pt x="33678" y="32376"/>
                    </a:cubicBezTo>
                    <a:cubicBezTo>
                      <a:pt x="33811" y="32238"/>
                      <a:pt x="33940" y="32094"/>
                      <a:pt x="34071" y="31951"/>
                    </a:cubicBezTo>
                    <a:cubicBezTo>
                      <a:pt x="31705" y="30379"/>
                      <a:pt x="29396" y="28723"/>
                      <a:pt x="27002" y="27192"/>
                    </a:cubicBezTo>
                    <a:cubicBezTo>
                      <a:pt x="26006" y="26554"/>
                      <a:pt x="26581" y="25083"/>
                      <a:pt x="27499" y="25083"/>
                    </a:cubicBezTo>
                    <a:cubicBezTo>
                      <a:pt x="27674" y="25083"/>
                      <a:pt x="27861" y="25136"/>
                      <a:pt x="28052" y="25259"/>
                    </a:cubicBezTo>
                    <a:cubicBezTo>
                      <a:pt x="30561" y="26863"/>
                      <a:pt x="32977" y="28604"/>
                      <a:pt x="35463" y="30240"/>
                    </a:cubicBezTo>
                    <a:cubicBezTo>
                      <a:pt x="36640" y="28621"/>
                      <a:pt x="37590" y="26847"/>
                      <a:pt x="38285" y="24971"/>
                    </a:cubicBezTo>
                    <a:cubicBezTo>
                      <a:pt x="35152" y="24492"/>
                      <a:pt x="32025" y="23990"/>
                      <a:pt x="28955" y="23183"/>
                    </a:cubicBezTo>
                    <a:cubicBezTo>
                      <a:pt x="27691" y="22850"/>
                      <a:pt x="28031" y="21002"/>
                      <a:pt x="29169" y="21002"/>
                    </a:cubicBezTo>
                    <a:cubicBezTo>
                      <a:pt x="29264" y="21002"/>
                      <a:pt x="29365" y="21015"/>
                      <a:pt x="29471" y="21043"/>
                    </a:cubicBezTo>
                    <a:cubicBezTo>
                      <a:pt x="32589" y="21863"/>
                      <a:pt x="35766" y="22369"/>
                      <a:pt x="38948" y="22854"/>
                    </a:cubicBezTo>
                    <a:cubicBezTo>
                      <a:pt x="39489" y="20746"/>
                      <a:pt x="39700" y="18555"/>
                      <a:pt x="39504" y="16392"/>
                    </a:cubicBezTo>
                    <a:lnTo>
                      <a:pt x="39504" y="16392"/>
                    </a:lnTo>
                    <a:cubicBezTo>
                      <a:pt x="37122" y="16873"/>
                      <a:pt x="34742" y="17356"/>
                      <a:pt x="32360" y="17839"/>
                    </a:cubicBezTo>
                    <a:cubicBezTo>
                      <a:pt x="32273" y="17857"/>
                      <a:pt x="32190" y="17865"/>
                      <a:pt x="32109" y="17865"/>
                    </a:cubicBezTo>
                    <a:cubicBezTo>
                      <a:pt x="30907" y="17865"/>
                      <a:pt x="30411" y="16004"/>
                      <a:pt x="31708" y="15739"/>
                    </a:cubicBezTo>
                    <a:cubicBezTo>
                      <a:pt x="34194" y="15231"/>
                      <a:pt x="36680" y="14726"/>
                      <a:pt x="39168" y="14225"/>
                    </a:cubicBezTo>
                    <a:cubicBezTo>
                      <a:pt x="38812" y="12627"/>
                      <a:pt x="38211" y="11093"/>
                      <a:pt x="37387" y="9677"/>
                    </a:cubicBezTo>
                    <a:cubicBezTo>
                      <a:pt x="35750" y="10529"/>
                      <a:pt x="34102" y="11361"/>
                      <a:pt x="32444" y="12172"/>
                    </a:cubicBezTo>
                    <a:cubicBezTo>
                      <a:pt x="32267" y="12258"/>
                      <a:pt x="32093" y="12296"/>
                      <a:pt x="31926" y="12296"/>
                    </a:cubicBezTo>
                    <a:cubicBezTo>
                      <a:pt x="30900" y="12296"/>
                      <a:pt x="30182" y="10846"/>
                      <a:pt x="31273" y="10308"/>
                    </a:cubicBezTo>
                    <a:cubicBezTo>
                      <a:pt x="32906" y="9506"/>
                      <a:pt x="34533" y="8691"/>
                      <a:pt x="36146" y="7851"/>
                    </a:cubicBezTo>
                    <a:cubicBezTo>
                      <a:pt x="35720" y="7308"/>
                      <a:pt x="35262" y="6791"/>
                      <a:pt x="34775" y="6302"/>
                    </a:cubicBezTo>
                    <a:cubicBezTo>
                      <a:pt x="34008" y="5537"/>
                      <a:pt x="33190" y="4826"/>
                      <a:pt x="32326" y="4174"/>
                    </a:cubicBezTo>
                    <a:cubicBezTo>
                      <a:pt x="32319" y="4184"/>
                      <a:pt x="32313" y="4196"/>
                      <a:pt x="32305" y="4206"/>
                    </a:cubicBezTo>
                    <a:cubicBezTo>
                      <a:pt x="30841" y="6110"/>
                      <a:pt x="29418" y="8045"/>
                      <a:pt x="27894" y="9901"/>
                    </a:cubicBezTo>
                    <a:cubicBezTo>
                      <a:pt x="27673" y="10170"/>
                      <a:pt x="27410" y="10282"/>
                      <a:pt x="27152" y="10282"/>
                    </a:cubicBezTo>
                    <a:cubicBezTo>
                      <a:pt x="26359" y="10282"/>
                      <a:pt x="25614" y="9219"/>
                      <a:pt x="26289" y="8396"/>
                    </a:cubicBezTo>
                    <a:cubicBezTo>
                      <a:pt x="27750" y="6618"/>
                      <a:pt x="29117" y="4770"/>
                      <a:pt x="30516" y="2944"/>
                    </a:cubicBezTo>
                    <a:cubicBezTo>
                      <a:pt x="28682" y="1823"/>
                      <a:pt x="26717" y="1000"/>
                      <a:pt x="24677" y="513"/>
                    </a:cubicBezTo>
                    <a:cubicBezTo>
                      <a:pt x="24545" y="2678"/>
                      <a:pt x="24300" y="4832"/>
                      <a:pt x="23917" y="6977"/>
                    </a:cubicBezTo>
                    <a:cubicBezTo>
                      <a:pt x="23815" y="7549"/>
                      <a:pt x="23396" y="7799"/>
                      <a:pt x="22954" y="7799"/>
                    </a:cubicBezTo>
                    <a:cubicBezTo>
                      <a:pt x="22317" y="7799"/>
                      <a:pt x="21631" y="7281"/>
                      <a:pt x="21778" y="6460"/>
                    </a:cubicBezTo>
                    <a:cubicBezTo>
                      <a:pt x="22154" y="4354"/>
                      <a:pt x="22382" y="2247"/>
                      <a:pt x="22501" y="126"/>
                    </a:cubicBezTo>
                    <a:cubicBezTo>
                      <a:pt x="21788" y="42"/>
                      <a:pt x="21072" y="0"/>
                      <a:pt x="20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74" name="Google Shape;2874;p5"/>
              <p:cNvSpPr/>
              <p:nvPr/>
            </p:nvSpPr>
            <p:spPr>
              <a:xfrm rot="1271479">
                <a:off x="1916348" y="2440404"/>
                <a:ext cx="603173" cy="502160"/>
              </a:xfrm>
              <a:custGeom>
                <a:avLst/>
                <a:gdLst/>
                <a:ahLst/>
                <a:cxnLst/>
                <a:rect l="l" t="t" r="r" b="b"/>
                <a:pathLst>
                  <a:path w="37903" h="31549" extrusionOk="0">
                    <a:moveTo>
                      <a:pt x="19841" y="1"/>
                    </a:moveTo>
                    <a:cubicBezTo>
                      <a:pt x="15717" y="1"/>
                      <a:pt x="11416" y="1710"/>
                      <a:pt x="7548" y="5608"/>
                    </a:cubicBezTo>
                    <a:cubicBezTo>
                      <a:pt x="1" y="13212"/>
                      <a:pt x="3485" y="23920"/>
                      <a:pt x="9920" y="28510"/>
                    </a:cubicBezTo>
                    <a:cubicBezTo>
                      <a:pt x="12840" y="30593"/>
                      <a:pt x="15990" y="31549"/>
                      <a:pt x="19063" y="31549"/>
                    </a:cubicBezTo>
                    <a:cubicBezTo>
                      <a:pt x="23372" y="31549"/>
                      <a:pt x="27530" y="29670"/>
                      <a:pt x="30695" y="26387"/>
                    </a:cubicBezTo>
                    <a:cubicBezTo>
                      <a:pt x="35828" y="21063"/>
                      <a:pt x="37902" y="11450"/>
                      <a:pt x="31587" y="5142"/>
                    </a:cubicBezTo>
                    <a:cubicBezTo>
                      <a:pt x="28346" y="1903"/>
                      <a:pt x="24192" y="1"/>
                      <a:pt x="198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75" name="Google Shape;2875;p5"/>
              <p:cNvSpPr/>
              <p:nvPr/>
            </p:nvSpPr>
            <p:spPr>
              <a:xfrm rot="1271479">
                <a:off x="2192259" y="2260208"/>
                <a:ext cx="22995" cy="89039"/>
              </a:xfrm>
              <a:custGeom>
                <a:avLst/>
                <a:gdLst/>
                <a:ahLst/>
                <a:cxnLst/>
                <a:rect l="l" t="t" r="r" b="b"/>
                <a:pathLst>
                  <a:path w="1445" h="5594" extrusionOk="0">
                    <a:moveTo>
                      <a:pt x="274" y="1"/>
                    </a:moveTo>
                    <a:cubicBezTo>
                      <a:pt x="137" y="1"/>
                      <a:pt x="0" y="89"/>
                      <a:pt x="1" y="266"/>
                    </a:cubicBezTo>
                    <a:lnTo>
                      <a:pt x="1" y="268"/>
                    </a:lnTo>
                    <a:cubicBezTo>
                      <a:pt x="15" y="2013"/>
                      <a:pt x="301" y="3746"/>
                      <a:pt x="847" y="5403"/>
                    </a:cubicBezTo>
                    <a:cubicBezTo>
                      <a:pt x="891" y="5536"/>
                      <a:pt x="1001" y="5594"/>
                      <a:pt x="1111" y="5594"/>
                    </a:cubicBezTo>
                    <a:cubicBezTo>
                      <a:pt x="1278" y="5594"/>
                      <a:pt x="1444" y="5461"/>
                      <a:pt x="1378" y="5258"/>
                    </a:cubicBezTo>
                    <a:cubicBezTo>
                      <a:pt x="845" y="3647"/>
                      <a:pt x="567" y="1964"/>
                      <a:pt x="552" y="266"/>
                    </a:cubicBezTo>
                    <a:cubicBezTo>
                      <a:pt x="550" y="89"/>
                      <a:pt x="411" y="1"/>
                      <a:pt x="27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76" name="Google Shape;2876;p5"/>
              <p:cNvSpPr/>
              <p:nvPr/>
            </p:nvSpPr>
            <p:spPr>
              <a:xfrm rot="1271479">
                <a:off x="2233777" y="2265017"/>
                <a:ext cx="29106" cy="19084"/>
              </a:xfrm>
              <a:custGeom>
                <a:avLst/>
                <a:gdLst/>
                <a:ahLst/>
                <a:cxnLst/>
                <a:rect l="l" t="t" r="r" b="b"/>
                <a:pathLst>
                  <a:path w="1829" h="1199" extrusionOk="0">
                    <a:moveTo>
                      <a:pt x="440" y="0"/>
                    </a:moveTo>
                    <a:cubicBezTo>
                      <a:pt x="177" y="0"/>
                      <a:pt x="0" y="377"/>
                      <a:pt x="281" y="501"/>
                    </a:cubicBezTo>
                    <a:cubicBezTo>
                      <a:pt x="633" y="654"/>
                      <a:pt x="955" y="864"/>
                      <a:pt x="1236" y="1123"/>
                    </a:cubicBezTo>
                    <a:cubicBezTo>
                      <a:pt x="1294" y="1176"/>
                      <a:pt x="1358" y="1198"/>
                      <a:pt x="1420" y="1198"/>
                    </a:cubicBezTo>
                    <a:cubicBezTo>
                      <a:pt x="1637" y="1198"/>
                      <a:pt x="1829" y="923"/>
                      <a:pt x="1626" y="735"/>
                    </a:cubicBezTo>
                    <a:cubicBezTo>
                      <a:pt x="1312" y="441"/>
                      <a:pt x="952" y="201"/>
                      <a:pt x="560" y="27"/>
                    </a:cubicBezTo>
                    <a:cubicBezTo>
                      <a:pt x="519" y="8"/>
                      <a:pt x="478" y="0"/>
                      <a:pt x="4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77" name="Google Shape;2877;p5"/>
              <p:cNvSpPr/>
              <p:nvPr/>
            </p:nvSpPr>
            <p:spPr>
              <a:xfrm rot="1271479">
                <a:off x="2250767" y="2296258"/>
                <a:ext cx="46754" cy="46748"/>
              </a:xfrm>
              <a:custGeom>
                <a:avLst/>
                <a:gdLst/>
                <a:ahLst/>
                <a:cxnLst/>
                <a:rect l="l" t="t" r="r" b="b"/>
                <a:pathLst>
                  <a:path w="2938" h="2937" extrusionOk="0">
                    <a:moveTo>
                      <a:pt x="362" y="0"/>
                    </a:moveTo>
                    <a:cubicBezTo>
                      <a:pt x="146" y="0"/>
                      <a:pt x="0" y="355"/>
                      <a:pt x="230" y="529"/>
                    </a:cubicBezTo>
                    <a:cubicBezTo>
                      <a:pt x="1057" y="1162"/>
                      <a:pt x="1766" y="1933"/>
                      <a:pt x="2329" y="2809"/>
                    </a:cubicBezTo>
                    <a:cubicBezTo>
                      <a:pt x="2387" y="2899"/>
                      <a:pt x="2471" y="2936"/>
                      <a:pt x="2554" y="2936"/>
                    </a:cubicBezTo>
                    <a:cubicBezTo>
                      <a:pt x="2747" y="2936"/>
                      <a:pt x="2937" y="2739"/>
                      <a:pt x="2804" y="2531"/>
                    </a:cubicBezTo>
                    <a:cubicBezTo>
                      <a:pt x="2189" y="1577"/>
                      <a:pt x="1411" y="739"/>
                      <a:pt x="507" y="54"/>
                    </a:cubicBezTo>
                    <a:cubicBezTo>
                      <a:pt x="457" y="17"/>
                      <a:pt x="408" y="0"/>
                      <a:pt x="36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78" name="Google Shape;2878;p5"/>
              <p:cNvSpPr/>
              <p:nvPr/>
            </p:nvSpPr>
            <p:spPr>
              <a:xfrm rot="1271479">
                <a:off x="2357906" y="2330914"/>
                <a:ext cx="62047" cy="49215"/>
              </a:xfrm>
              <a:custGeom>
                <a:avLst/>
                <a:gdLst/>
                <a:ahLst/>
                <a:cxnLst/>
                <a:rect l="l" t="t" r="r" b="b"/>
                <a:pathLst>
                  <a:path w="3899" h="3092" extrusionOk="0">
                    <a:moveTo>
                      <a:pt x="3507" y="0"/>
                    </a:moveTo>
                    <a:cubicBezTo>
                      <a:pt x="3463" y="0"/>
                      <a:pt x="3415" y="13"/>
                      <a:pt x="3368" y="42"/>
                    </a:cubicBezTo>
                    <a:cubicBezTo>
                      <a:pt x="2197" y="754"/>
                      <a:pt x="1127" y="1622"/>
                      <a:pt x="187" y="2619"/>
                    </a:cubicBezTo>
                    <a:cubicBezTo>
                      <a:pt x="1" y="2816"/>
                      <a:pt x="187" y="3092"/>
                      <a:pt x="394" y="3092"/>
                    </a:cubicBezTo>
                    <a:cubicBezTo>
                      <a:pt x="456" y="3092"/>
                      <a:pt x="520" y="3067"/>
                      <a:pt x="577" y="3007"/>
                    </a:cubicBezTo>
                    <a:cubicBezTo>
                      <a:pt x="1482" y="2044"/>
                      <a:pt x="2516" y="1206"/>
                      <a:pt x="3645" y="517"/>
                    </a:cubicBezTo>
                    <a:cubicBezTo>
                      <a:pt x="3899" y="362"/>
                      <a:pt x="3743" y="0"/>
                      <a:pt x="350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79" name="Google Shape;2879;p5"/>
              <p:cNvSpPr/>
              <p:nvPr/>
            </p:nvSpPr>
            <p:spPr>
              <a:xfrm rot="1271479">
                <a:off x="2429287" y="2335305"/>
                <a:ext cx="26608" cy="14612"/>
              </a:xfrm>
              <a:custGeom>
                <a:avLst/>
                <a:gdLst/>
                <a:ahLst/>
                <a:cxnLst/>
                <a:rect l="l" t="t" r="r" b="b"/>
                <a:pathLst>
                  <a:path w="1672" h="918" extrusionOk="0">
                    <a:moveTo>
                      <a:pt x="1321" y="1"/>
                    </a:moveTo>
                    <a:cubicBezTo>
                      <a:pt x="1292" y="1"/>
                      <a:pt x="1260" y="6"/>
                      <a:pt x="1227" y="18"/>
                    </a:cubicBezTo>
                    <a:cubicBezTo>
                      <a:pt x="904" y="135"/>
                      <a:pt x="588" y="266"/>
                      <a:pt x="277" y="413"/>
                    </a:cubicBezTo>
                    <a:cubicBezTo>
                      <a:pt x="1" y="544"/>
                      <a:pt x="172" y="917"/>
                      <a:pt x="430" y="917"/>
                    </a:cubicBezTo>
                    <a:cubicBezTo>
                      <a:pt x="470" y="917"/>
                      <a:pt x="512" y="908"/>
                      <a:pt x="555" y="888"/>
                    </a:cubicBezTo>
                    <a:lnTo>
                      <a:pt x="555" y="889"/>
                    </a:lnTo>
                    <a:cubicBezTo>
                      <a:pt x="822" y="762"/>
                      <a:pt x="1095" y="649"/>
                      <a:pt x="1374" y="549"/>
                    </a:cubicBezTo>
                    <a:cubicBezTo>
                      <a:pt x="1671" y="442"/>
                      <a:pt x="1585" y="1"/>
                      <a:pt x="1321"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80" name="Google Shape;2880;p5"/>
              <p:cNvSpPr/>
              <p:nvPr/>
            </p:nvSpPr>
            <p:spPr>
              <a:xfrm rot="1271479">
                <a:off x="2012045" y="2298725"/>
                <a:ext cx="11617" cy="26549"/>
              </a:xfrm>
              <a:custGeom>
                <a:avLst/>
                <a:gdLst/>
                <a:ahLst/>
                <a:cxnLst/>
                <a:rect l="l" t="t" r="r" b="b"/>
                <a:pathLst>
                  <a:path w="730" h="1668" extrusionOk="0">
                    <a:moveTo>
                      <a:pt x="337" y="0"/>
                    </a:moveTo>
                    <a:cubicBezTo>
                      <a:pt x="177" y="0"/>
                      <a:pt x="1" y="137"/>
                      <a:pt x="37" y="345"/>
                    </a:cubicBezTo>
                    <a:cubicBezTo>
                      <a:pt x="97" y="696"/>
                      <a:pt x="140" y="1049"/>
                      <a:pt x="166" y="1403"/>
                    </a:cubicBezTo>
                    <a:cubicBezTo>
                      <a:pt x="179" y="1579"/>
                      <a:pt x="324" y="1667"/>
                      <a:pt x="461" y="1667"/>
                    </a:cubicBezTo>
                    <a:cubicBezTo>
                      <a:pt x="599" y="1667"/>
                      <a:pt x="729" y="1580"/>
                      <a:pt x="716" y="1403"/>
                    </a:cubicBezTo>
                    <a:cubicBezTo>
                      <a:pt x="686" y="1000"/>
                      <a:pt x="636" y="598"/>
                      <a:pt x="566" y="200"/>
                    </a:cubicBezTo>
                    <a:cubicBezTo>
                      <a:pt x="542" y="61"/>
                      <a:pt x="443" y="0"/>
                      <a:pt x="33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81" name="Google Shape;2881;p5"/>
              <p:cNvSpPr/>
              <p:nvPr/>
            </p:nvSpPr>
            <p:spPr>
              <a:xfrm rot="1271479">
                <a:off x="1995530" y="2336899"/>
                <a:ext cx="34485" cy="68697"/>
              </a:xfrm>
              <a:custGeom>
                <a:avLst/>
                <a:gdLst/>
                <a:ahLst/>
                <a:cxnLst/>
                <a:rect l="l" t="t" r="r" b="b"/>
                <a:pathLst>
                  <a:path w="2167" h="4316" extrusionOk="0">
                    <a:moveTo>
                      <a:pt x="335" y="0"/>
                    </a:moveTo>
                    <a:cubicBezTo>
                      <a:pt x="172" y="0"/>
                      <a:pt x="1" y="135"/>
                      <a:pt x="55" y="343"/>
                    </a:cubicBezTo>
                    <a:lnTo>
                      <a:pt x="54" y="341"/>
                    </a:lnTo>
                    <a:lnTo>
                      <a:pt x="54" y="341"/>
                    </a:lnTo>
                    <a:cubicBezTo>
                      <a:pt x="402" y="1678"/>
                      <a:pt x="913" y="2967"/>
                      <a:pt x="1574" y="4179"/>
                    </a:cubicBezTo>
                    <a:cubicBezTo>
                      <a:pt x="1627" y="4275"/>
                      <a:pt x="1709" y="4315"/>
                      <a:pt x="1792" y="4315"/>
                    </a:cubicBezTo>
                    <a:cubicBezTo>
                      <a:pt x="1977" y="4315"/>
                      <a:pt x="2167" y="4117"/>
                      <a:pt x="2050" y="3902"/>
                    </a:cubicBezTo>
                    <a:cubicBezTo>
                      <a:pt x="1412" y="2730"/>
                      <a:pt x="920" y="1486"/>
                      <a:pt x="585" y="196"/>
                    </a:cubicBezTo>
                    <a:cubicBezTo>
                      <a:pt x="549" y="59"/>
                      <a:pt x="444" y="0"/>
                      <a:pt x="335"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82" name="Google Shape;2882;p5"/>
              <p:cNvSpPr/>
              <p:nvPr/>
            </p:nvSpPr>
            <p:spPr>
              <a:xfrm rot="1271479">
                <a:off x="1887115" y="2422182"/>
                <a:ext cx="30045" cy="16124"/>
              </a:xfrm>
              <a:custGeom>
                <a:avLst/>
                <a:gdLst/>
                <a:ahLst/>
                <a:cxnLst/>
                <a:rect l="l" t="t" r="r" b="b"/>
                <a:pathLst>
                  <a:path w="1888" h="1013" extrusionOk="0">
                    <a:moveTo>
                      <a:pt x="1453" y="1"/>
                    </a:moveTo>
                    <a:cubicBezTo>
                      <a:pt x="1413" y="1"/>
                      <a:pt x="1372" y="9"/>
                      <a:pt x="1330" y="28"/>
                    </a:cubicBezTo>
                    <a:lnTo>
                      <a:pt x="280" y="510"/>
                    </a:lnTo>
                    <a:cubicBezTo>
                      <a:pt x="0" y="637"/>
                      <a:pt x="175" y="1012"/>
                      <a:pt x="435" y="1012"/>
                    </a:cubicBezTo>
                    <a:cubicBezTo>
                      <a:pt x="474" y="1012"/>
                      <a:pt x="515" y="1004"/>
                      <a:pt x="557" y="985"/>
                    </a:cubicBezTo>
                    <a:lnTo>
                      <a:pt x="1608" y="503"/>
                    </a:lnTo>
                    <a:cubicBezTo>
                      <a:pt x="1887" y="374"/>
                      <a:pt x="1713" y="1"/>
                      <a:pt x="145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83" name="Google Shape;2883;p5"/>
              <p:cNvSpPr/>
              <p:nvPr/>
            </p:nvSpPr>
            <p:spPr>
              <a:xfrm rot="1271479">
                <a:off x="1928509" y="2424160"/>
                <a:ext cx="53104" cy="18925"/>
              </a:xfrm>
              <a:custGeom>
                <a:avLst/>
                <a:gdLst/>
                <a:ahLst/>
                <a:cxnLst/>
                <a:rect l="l" t="t" r="r" b="b"/>
                <a:pathLst>
                  <a:path w="3337" h="1189" extrusionOk="0">
                    <a:moveTo>
                      <a:pt x="2924" y="1"/>
                    </a:moveTo>
                    <a:cubicBezTo>
                      <a:pt x="2905" y="1"/>
                      <a:pt x="2886" y="2"/>
                      <a:pt x="2865" y="6"/>
                    </a:cubicBezTo>
                    <a:cubicBezTo>
                      <a:pt x="2001" y="171"/>
                      <a:pt x="1147" y="384"/>
                      <a:pt x="306" y="644"/>
                    </a:cubicBezTo>
                    <a:cubicBezTo>
                      <a:pt x="0" y="739"/>
                      <a:pt x="93" y="1189"/>
                      <a:pt x="368" y="1189"/>
                    </a:cubicBezTo>
                    <a:cubicBezTo>
                      <a:pt x="395" y="1189"/>
                      <a:pt x="423" y="1185"/>
                      <a:pt x="453" y="1175"/>
                    </a:cubicBezTo>
                    <a:cubicBezTo>
                      <a:pt x="1293" y="915"/>
                      <a:pt x="2148" y="701"/>
                      <a:pt x="3010" y="536"/>
                    </a:cubicBezTo>
                    <a:cubicBezTo>
                      <a:pt x="3337" y="474"/>
                      <a:pt x="3226" y="1"/>
                      <a:pt x="292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84" name="Google Shape;2884;p5"/>
              <p:cNvSpPr/>
              <p:nvPr/>
            </p:nvSpPr>
            <p:spPr>
              <a:xfrm rot="1271479">
                <a:off x="1817190" y="2657809"/>
                <a:ext cx="56255" cy="17079"/>
              </a:xfrm>
              <a:custGeom>
                <a:avLst/>
                <a:gdLst/>
                <a:ahLst/>
                <a:cxnLst/>
                <a:rect l="l" t="t" r="r" b="b"/>
                <a:pathLst>
                  <a:path w="3535" h="1073" extrusionOk="0">
                    <a:moveTo>
                      <a:pt x="400" y="1"/>
                    </a:moveTo>
                    <a:cubicBezTo>
                      <a:pt x="105" y="1"/>
                      <a:pt x="0" y="465"/>
                      <a:pt x="322" y="539"/>
                    </a:cubicBezTo>
                    <a:cubicBezTo>
                      <a:pt x="1228" y="748"/>
                      <a:pt x="2139" y="923"/>
                      <a:pt x="3057" y="1069"/>
                    </a:cubicBezTo>
                    <a:cubicBezTo>
                      <a:pt x="3073" y="1071"/>
                      <a:pt x="3089" y="1073"/>
                      <a:pt x="3105" y="1073"/>
                    </a:cubicBezTo>
                    <a:cubicBezTo>
                      <a:pt x="3415" y="1073"/>
                      <a:pt x="3535" y="590"/>
                      <a:pt x="3202" y="538"/>
                    </a:cubicBezTo>
                    <a:cubicBezTo>
                      <a:pt x="2284" y="394"/>
                      <a:pt x="1373" y="217"/>
                      <a:pt x="468" y="8"/>
                    </a:cubicBezTo>
                    <a:cubicBezTo>
                      <a:pt x="444" y="3"/>
                      <a:pt x="421" y="1"/>
                      <a:pt x="40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85" name="Google Shape;2885;p5"/>
              <p:cNvSpPr/>
              <p:nvPr/>
            </p:nvSpPr>
            <p:spPr>
              <a:xfrm rot="1271479">
                <a:off x="1847598" y="2723567"/>
                <a:ext cx="23457" cy="62649"/>
              </a:xfrm>
              <a:custGeom>
                <a:avLst/>
                <a:gdLst/>
                <a:ahLst/>
                <a:cxnLst/>
                <a:rect l="l" t="t" r="r" b="b"/>
                <a:pathLst>
                  <a:path w="1474" h="3936" extrusionOk="0">
                    <a:moveTo>
                      <a:pt x="1140" y="0"/>
                    </a:moveTo>
                    <a:cubicBezTo>
                      <a:pt x="1030" y="0"/>
                      <a:pt x="919" y="58"/>
                      <a:pt x="874" y="191"/>
                    </a:cubicBezTo>
                    <a:cubicBezTo>
                      <a:pt x="498" y="1298"/>
                      <a:pt x="216" y="2435"/>
                      <a:pt x="33" y="3590"/>
                    </a:cubicBezTo>
                    <a:cubicBezTo>
                      <a:pt x="0" y="3799"/>
                      <a:pt x="179" y="3936"/>
                      <a:pt x="338" y="3936"/>
                    </a:cubicBezTo>
                    <a:cubicBezTo>
                      <a:pt x="444" y="3936"/>
                      <a:pt x="542" y="3876"/>
                      <a:pt x="564" y="3737"/>
                    </a:cubicBezTo>
                    <a:cubicBezTo>
                      <a:pt x="747" y="2582"/>
                      <a:pt x="1028" y="1443"/>
                      <a:pt x="1405" y="336"/>
                    </a:cubicBezTo>
                    <a:cubicBezTo>
                      <a:pt x="1474" y="133"/>
                      <a:pt x="1308" y="0"/>
                      <a:pt x="11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86" name="Google Shape;2886;p5"/>
              <p:cNvSpPr/>
              <p:nvPr/>
            </p:nvSpPr>
            <p:spPr>
              <a:xfrm rot="1271479">
                <a:off x="1967241" y="2993002"/>
                <a:ext cx="25796" cy="15694"/>
              </a:xfrm>
              <a:custGeom>
                <a:avLst/>
                <a:gdLst/>
                <a:ahLst/>
                <a:cxnLst/>
                <a:rect l="l" t="t" r="r" b="b"/>
                <a:pathLst>
                  <a:path w="1621" h="985" extrusionOk="0">
                    <a:moveTo>
                      <a:pt x="1210" y="1"/>
                    </a:moveTo>
                    <a:cubicBezTo>
                      <a:pt x="1168" y="1"/>
                      <a:pt x="1123" y="11"/>
                      <a:pt x="1077" y="36"/>
                    </a:cubicBezTo>
                    <a:lnTo>
                      <a:pt x="267" y="475"/>
                    </a:lnTo>
                    <a:cubicBezTo>
                      <a:pt x="1" y="619"/>
                      <a:pt x="163" y="985"/>
                      <a:pt x="410" y="985"/>
                    </a:cubicBezTo>
                    <a:cubicBezTo>
                      <a:pt x="453" y="985"/>
                      <a:pt x="498" y="974"/>
                      <a:pt x="544" y="950"/>
                    </a:cubicBezTo>
                    <a:lnTo>
                      <a:pt x="1354" y="512"/>
                    </a:lnTo>
                    <a:cubicBezTo>
                      <a:pt x="1620" y="368"/>
                      <a:pt x="1457" y="1"/>
                      <a:pt x="121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87" name="Google Shape;2887;p5"/>
              <p:cNvSpPr/>
              <p:nvPr/>
            </p:nvSpPr>
            <p:spPr>
              <a:xfrm rot="1271479">
                <a:off x="2005101" y="2980168"/>
                <a:ext cx="33228" cy="22761"/>
              </a:xfrm>
              <a:custGeom>
                <a:avLst/>
                <a:gdLst/>
                <a:ahLst/>
                <a:cxnLst/>
                <a:rect l="l" t="t" r="r" b="b"/>
                <a:pathLst>
                  <a:path w="2088" h="1430" extrusionOk="0">
                    <a:moveTo>
                      <a:pt x="1723" y="0"/>
                    </a:moveTo>
                    <a:cubicBezTo>
                      <a:pt x="1677" y="0"/>
                      <a:pt x="1628" y="16"/>
                      <a:pt x="1578" y="54"/>
                    </a:cubicBezTo>
                    <a:cubicBezTo>
                      <a:pt x="1158" y="368"/>
                      <a:pt x="719" y="656"/>
                      <a:pt x="262" y="915"/>
                    </a:cubicBezTo>
                    <a:cubicBezTo>
                      <a:pt x="0" y="1064"/>
                      <a:pt x="160" y="1430"/>
                      <a:pt x="403" y="1430"/>
                    </a:cubicBezTo>
                    <a:cubicBezTo>
                      <a:pt x="446" y="1430"/>
                      <a:pt x="492" y="1418"/>
                      <a:pt x="539" y="1391"/>
                    </a:cubicBezTo>
                    <a:cubicBezTo>
                      <a:pt x="996" y="1131"/>
                      <a:pt x="1435" y="843"/>
                      <a:pt x="1856" y="528"/>
                    </a:cubicBezTo>
                    <a:cubicBezTo>
                      <a:pt x="2087" y="355"/>
                      <a:pt x="1941" y="0"/>
                      <a:pt x="1723"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88" name="Google Shape;2888;p5"/>
              <p:cNvSpPr/>
              <p:nvPr/>
            </p:nvSpPr>
            <p:spPr>
              <a:xfrm rot="1271479">
                <a:off x="2102491" y="3008428"/>
                <a:ext cx="41184" cy="35606"/>
              </a:xfrm>
              <a:custGeom>
                <a:avLst/>
                <a:gdLst/>
                <a:ahLst/>
                <a:cxnLst/>
                <a:rect l="l" t="t" r="r" b="b"/>
                <a:pathLst>
                  <a:path w="2588" h="2237" extrusionOk="0">
                    <a:moveTo>
                      <a:pt x="389" y="1"/>
                    </a:moveTo>
                    <a:cubicBezTo>
                      <a:pt x="186" y="1"/>
                      <a:pt x="1" y="276"/>
                      <a:pt x="183" y="477"/>
                    </a:cubicBezTo>
                    <a:cubicBezTo>
                      <a:pt x="756" y="1108"/>
                      <a:pt x="1390" y="1680"/>
                      <a:pt x="2077" y="2185"/>
                    </a:cubicBezTo>
                    <a:cubicBezTo>
                      <a:pt x="2127" y="2221"/>
                      <a:pt x="2176" y="2237"/>
                      <a:pt x="2222" y="2237"/>
                    </a:cubicBezTo>
                    <a:cubicBezTo>
                      <a:pt x="2441" y="2237"/>
                      <a:pt x="2588" y="1881"/>
                      <a:pt x="2354" y="1709"/>
                    </a:cubicBezTo>
                    <a:cubicBezTo>
                      <a:pt x="1708" y="1230"/>
                      <a:pt x="1110" y="687"/>
                      <a:pt x="571" y="88"/>
                    </a:cubicBezTo>
                    <a:cubicBezTo>
                      <a:pt x="515" y="27"/>
                      <a:pt x="451" y="1"/>
                      <a:pt x="38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89" name="Google Shape;2889;p5"/>
              <p:cNvSpPr/>
              <p:nvPr/>
            </p:nvSpPr>
            <p:spPr>
              <a:xfrm rot="1271479">
                <a:off x="2135834" y="3057571"/>
                <a:ext cx="23059" cy="18304"/>
              </a:xfrm>
              <a:custGeom>
                <a:avLst/>
                <a:gdLst/>
                <a:ahLst/>
                <a:cxnLst/>
                <a:rect l="l" t="t" r="r" b="b"/>
                <a:pathLst>
                  <a:path w="1449" h="1150" extrusionOk="0">
                    <a:moveTo>
                      <a:pt x="330" y="0"/>
                    </a:moveTo>
                    <a:cubicBezTo>
                      <a:pt x="232" y="0"/>
                      <a:pt x="129" y="58"/>
                      <a:pt x="82" y="139"/>
                    </a:cubicBezTo>
                    <a:cubicBezTo>
                      <a:pt x="1" y="279"/>
                      <a:pt x="61" y="427"/>
                      <a:pt x="180" y="515"/>
                    </a:cubicBezTo>
                    <a:lnTo>
                      <a:pt x="990" y="1109"/>
                    </a:lnTo>
                    <a:cubicBezTo>
                      <a:pt x="1028" y="1137"/>
                      <a:pt x="1073" y="1149"/>
                      <a:pt x="1118" y="1149"/>
                    </a:cubicBezTo>
                    <a:cubicBezTo>
                      <a:pt x="1217" y="1149"/>
                      <a:pt x="1319" y="1092"/>
                      <a:pt x="1366" y="1010"/>
                    </a:cubicBezTo>
                    <a:cubicBezTo>
                      <a:pt x="1448" y="872"/>
                      <a:pt x="1388" y="722"/>
                      <a:pt x="1267" y="634"/>
                    </a:cubicBezTo>
                    <a:lnTo>
                      <a:pt x="458" y="40"/>
                    </a:lnTo>
                    <a:cubicBezTo>
                      <a:pt x="420" y="13"/>
                      <a:pt x="375" y="0"/>
                      <a:pt x="33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90" name="Google Shape;2890;p5"/>
              <p:cNvSpPr/>
              <p:nvPr/>
            </p:nvSpPr>
            <p:spPr>
              <a:xfrm rot="1271479">
                <a:off x="2388136" y="2983942"/>
                <a:ext cx="11060" cy="36306"/>
              </a:xfrm>
              <a:custGeom>
                <a:avLst/>
                <a:gdLst/>
                <a:ahLst/>
                <a:cxnLst/>
                <a:rect l="l" t="t" r="r" b="b"/>
                <a:pathLst>
                  <a:path w="695" h="2281" extrusionOk="0">
                    <a:moveTo>
                      <a:pt x="269" y="1"/>
                    </a:moveTo>
                    <a:cubicBezTo>
                      <a:pt x="132" y="1"/>
                      <a:pt x="1" y="88"/>
                      <a:pt x="12" y="265"/>
                    </a:cubicBezTo>
                    <a:cubicBezTo>
                      <a:pt x="53" y="848"/>
                      <a:pt x="93" y="1431"/>
                      <a:pt x="133" y="2016"/>
                    </a:cubicBezTo>
                    <a:cubicBezTo>
                      <a:pt x="145" y="2192"/>
                      <a:pt x="289" y="2280"/>
                      <a:pt x="426" y="2280"/>
                    </a:cubicBezTo>
                    <a:cubicBezTo>
                      <a:pt x="564" y="2280"/>
                      <a:pt x="695" y="2192"/>
                      <a:pt x="683" y="2016"/>
                    </a:cubicBezTo>
                    <a:cubicBezTo>
                      <a:pt x="642" y="1433"/>
                      <a:pt x="602" y="849"/>
                      <a:pt x="562" y="265"/>
                    </a:cubicBezTo>
                    <a:cubicBezTo>
                      <a:pt x="551" y="89"/>
                      <a:pt x="407" y="1"/>
                      <a:pt x="26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91" name="Google Shape;2891;p5"/>
              <p:cNvSpPr/>
              <p:nvPr/>
            </p:nvSpPr>
            <p:spPr>
              <a:xfrm rot="1271479">
                <a:off x="2374577" y="3032498"/>
                <a:ext cx="10073" cy="23812"/>
              </a:xfrm>
              <a:custGeom>
                <a:avLst/>
                <a:gdLst/>
                <a:ahLst/>
                <a:cxnLst/>
                <a:rect l="l" t="t" r="r" b="b"/>
                <a:pathLst>
                  <a:path w="633" h="1496" extrusionOk="0">
                    <a:moveTo>
                      <a:pt x="363" y="1"/>
                    </a:moveTo>
                    <a:cubicBezTo>
                      <a:pt x="225" y="1"/>
                      <a:pt x="82" y="89"/>
                      <a:pt x="71" y="265"/>
                    </a:cubicBezTo>
                    <a:lnTo>
                      <a:pt x="12" y="1232"/>
                    </a:lnTo>
                    <a:cubicBezTo>
                      <a:pt x="1" y="1408"/>
                      <a:pt x="133" y="1496"/>
                      <a:pt x="270" y="1496"/>
                    </a:cubicBezTo>
                    <a:cubicBezTo>
                      <a:pt x="408" y="1496"/>
                      <a:pt x="551" y="1408"/>
                      <a:pt x="562" y="1232"/>
                    </a:cubicBezTo>
                    <a:lnTo>
                      <a:pt x="621" y="265"/>
                    </a:lnTo>
                    <a:cubicBezTo>
                      <a:pt x="632" y="89"/>
                      <a:pt x="500" y="1"/>
                      <a:pt x="36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92" name="Google Shape;2892;p5"/>
              <p:cNvSpPr/>
              <p:nvPr/>
            </p:nvSpPr>
            <p:spPr>
              <a:xfrm rot="1271479">
                <a:off x="2454247" y="2944644"/>
                <a:ext cx="39657" cy="10808"/>
              </a:xfrm>
              <a:custGeom>
                <a:avLst/>
                <a:gdLst/>
                <a:ahLst/>
                <a:cxnLst/>
                <a:rect l="l" t="t" r="r" b="b"/>
                <a:pathLst>
                  <a:path w="2492" h="679" extrusionOk="0">
                    <a:moveTo>
                      <a:pt x="2160" y="0"/>
                    </a:moveTo>
                    <a:cubicBezTo>
                      <a:pt x="2153" y="0"/>
                      <a:pt x="2145" y="0"/>
                      <a:pt x="2137" y="1"/>
                    </a:cubicBezTo>
                    <a:lnTo>
                      <a:pt x="354" y="127"/>
                    </a:lnTo>
                    <a:cubicBezTo>
                      <a:pt x="10" y="151"/>
                      <a:pt x="0" y="678"/>
                      <a:pt x="331" y="678"/>
                    </a:cubicBezTo>
                    <a:cubicBezTo>
                      <a:pt x="338" y="678"/>
                      <a:pt x="346" y="678"/>
                      <a:pt x="354" y="677"/>
                    </a:cubicBezTo>
                    <a:lnTo>
                      <a:pt x="2137" y="551"/>
                    </a:lnTo>
                    <a:cubicBezTo>
                      <a:pt x="2481" y="527"/>
                      <a:pt x="2491" y="0"/>
                      <a:pt x="216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93" name="Google Shape;2893;p5"/>
              <p:cNvSpPr/>
              <p:nvPr/>
            </p:nvSpPr>
            <p:spPr>
              <a:xfrm rot="1271479">
                <a:off x="2506293" y="2952809"/>
                <a:ext cx="21611" cy="10441"/>
              </a:xfrm>
              <a:custGeom>
                <a:avLst/>
                <a:gdLst/>
                <a:ahLst/>
                <a:cxnLst/>
                <a:rect l="l" t="t" r="r" b="b"/>
                <a:pathLst>
                  <a:path w="1358" h="656" extrusionOk="0">
                    <a:moveTo>
                      <a:pt x="1042" y="0"/>
                    </a:moveTo>
                    <a:cubicBezTo>
                      <a:pt x="1022" y="0"/>
                      <a:pt x="1002" y="2"/>
                      <a:pt x="983" y="5"/>
                    </a:cubicBezTo>
                    <a:lnTo>
                      <a:pt x="228" y="120"/>
                    </a:lnTo>
                    <a:cubicBezTo>
                      <a:pt x="81" y="144"/>
                      <a:pt x="0" y="327"/>
                      <a:pt x="36" y="459"/>
                    </a:cubicBezTo>
                    <a:cubicBezTo>
                      <a:pt x="74" y="594"/>
                      <a:pt x="189" y="656"/>
                      <a:pt x="315" y="656"/>
                    </a:cubicBezTo>
                    <a:cubicBezTo>
                      <a:pt x="335" y="656"/>
                      <a:pt x="355" y="654"/>
                      <a:pt x="375" y="651"/>
                    </a:cubicBezTo>
                    <a:lnTo>
                      <a:pt x="1129" y="536"/>
                    </a:lnTo>
                    <a:cubicBezTo>
                      <a:pt x="1276" y="514"/>
                      <a:pt x="1357" y="329"/>
                      <a:pt x="1320" y="197"/>
                    </a:cubicBezTo>
                    <a:cubicBezTo>
                      <a:pt x="1283" y="62"/>
                      <a:pt x="1168" y="0"/>
                      <a:pt x="104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94" name="Google Shape;2894;p5"/>
              <p:cNvSpPr/>
              <p:nvPr/>
            </p:nvSpPr>
            <p:spPr>
              <a:xfrm rot="1271479">
                <a:off x="2571126" y="2667051"/>
                <a:ext cx="55443" cy="19960"/>
              </a:xfrm>
              <a:custGeom>
                <a:avLst/>
                <a:gdLst/>
                <a:ahLst/>
                <a:cxnLst/>
                <a:rect l="l" t="t" r="r" b="b"/>
                <a:pathLst>
                  <a:path w="3484" h="1254" extrusionOk="0">
                    <a:moveTo>
                      <a:pt x="418" y="1"/>
                    </a:moveTo>
                    <a:cubicBezTo>
                      <a:pt x="113" y="1"/>
                      <a:pt x="0" y="475"/>
                      <a:pt x="329" y="537"/>
                    </a:cubicBezTo>
                    <a:cubicBezTo>
                      <a:pt x="1245" y="709"/>
                      <a:pt x="2149" y="943"/>
                      <a:pt x="3034" y="1238"/>
                    </a:cubicBezTo>
                    <a:cubicBezTo>
                      <a:pt x="3066" y="1249"/>
                      <a:pt x="3096" y="1253"/>
                      <a:pt x="3124" y="1253"/>
                    </a:cubicBezTo>
                    <a:cubicBezTo>
                      <a:pt x="3394" y="1253"/>
                      <a:pt x="3483" y="808"/>
                      <a:pt x="3181" y="707"/>
                    </a:cubicBezTo>
                    <a:cubicBezTo>
                      <a:pt x="2296" y="412"/>
                      <a:pt x="1392" y="178"/>
                      <a:pt x="475" y="6"/>
                    </a:cubicBezTo>
                    <a:cubicBezTo>
                      <a:pt x="456" y="3"/>
                      <a:pt x="436" y="1"/>
                      <a:pt x="418"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95" name="Google Shape;2895;p5"/>
              <p:cNvSpPr/>
              <p:nvPr/>
            </p:nvSpPr>
            <p:spPr>
              <a:xfrm rot="1271479">
                <a:off x="2623109" y="2701546"/>
                <a:ext cx="23743" cy="15758"/>
              </a:xfrm>
              <a:custGeom>
                <a:avLst/>
                <a:gdLst/>
                <a:ahLst/>
                <a:cxnLst/>
                <a:rect l="l" t="t" r="r" b="b"/>
                <a:pathLst>
                  <a:path w="1492" h="990" extrusionOk="0">
                    <a:moveTo>
                      <a:pt x="306" y="0"/>
                    </a:moveTo>
                    <a:cubicBezTo>
                      <a:pt x="189" y="0"/>
                      <a:pt x="72" y="98"/>
                      <a:pt x="43" y="206"/>
                    </a:cubicBezTo>
                    <a:cubicBezTo>
                      <a:pt x="0" y="363"/>
                      <a:pt x="96" y="490"/>
                      <a:pt x="235" y="545"/>
                    </a:cubicBezTo>
                    <a:cubicBezTo>
                      <a:pt x="494" y="649"/>
                      <a:pt x="741" y="782"/>
                      <a:pt x="971" y="942"/>
                    </a:cubicBezTo>
                    <a:cubicBezTo>
                      <a:pt x="1020" y="975"/>
                      <a:pt x="1069" y="989"/>
                      <a:pt x="1115" y="989"/>
                    </a:cubicBezTo>
                    <a:cubicBezTo>
                      <a:pt x="1341" y="989"/>
                      <a:pt x="1492" y="631"/>
                      <a:pt x="1249" y="467"/>
                    </a:cubicBezTo>
                    <a:cubicBezTo>
                      <a:pt x="977" y="284"/>
                      <a:pt x="686" y="132"/>
                      <a:pt x="380" y="14"/>
                    </a:cubicBezTo>
                    <a:cubicBezTo>
                      <a:pt x="356" y="5"/>
                      <a:pt x="331" y="0"/>
                      <a:pt x="30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96" name="Google Shape;2896;p5"/>
              <p:cNvSpPr/>
              <p:nvPr/>
            </p:nvSpPr>
            <p:spPr>
              <a:xfrm rot="1271479">
                <a:off x="2573208" y="2549709"/>
                <a:ext cx="9103" cy="51173"/>
              </a:xfrm>
              <a:custGeom>
                <a:avLst/>
                <a:gdLst/>
                <a:ahLst/>
                <a:cxnLst/>
                <a:rect l="l" t="t" r="r" b="b"/>
                <a:pathLst>
                  <a:path w="572" h="3215" extrusionOk="0">
                    <a:moveTo>
                      <a:pt x="297" y="0"/>
                    </a:moveTo>
                    <a:cubicBezTo>
                      <a:pt x="159" y="0"/>
                      <a:pt x="21" y="89"/>
                      <a:pt x="20" y="266"/>
                    </a:cubicBezTo>
                    <a:cubicBezTo>
                      <a:pt x="13" y="1161"/>
                      <a:pt x="8" y="2054"/>
                      <a:pt x="2" y="2948"/>
                    </a:cubicBezTo>
                    <a:cubicBezTo>
                      <a:pt x="1" y="3125"/>
                      <a:pt x="138" y="3214"/>
                      <a:pt x="276" y="3214"/>
                    </a:cubicBezTo>
                    <a:cubicBezTo>
                      <a:pt x="413" y="3214"/>
                      <a:pt x="550" y="3126"/>
                      <a:pt x="551" y="2948"/>
                    </a:cubicBezTo>
                    <a:cubicBezTo>
                      <a:pt x="558" y="2054"/>
                      <a:pt x="563" y="1161"/>
                      <a:pt x="570" y="266"/>
                    </a:cubicBezTo>
                    <a:cubicBezTo>
                      <a:pt x="572" y="89"/>
                      <a:pt x="435" y="0"/>
                      <a:pt x="29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97" name="Google Shape;2897;p5"/>
              <p:cNvSpPr/>
              <p:nvPr/>
            </p:nvSpPr>
            <p:spPr>
              <a:xfrm rot="1271479">
                <a:off x="2586574" y="2520381"/>
                <a:ext cx="12047" cy="20580"/>
              </a:xfrm>
              <a:custGeom>
                <a:avLst/>
                <a:gdLst/>
                <a:ahLst/>
                <a:cxnLst/>
                <a:rect l="l" t="t" r="r" b="b"/>
                <a:pathLst>
                  <a:path w="757" h="1293" extrusionOk="0">
                    <a:moveTo>
                      <a:pt x="336" y="0"/>
                    </a:moveTo>
                    <a:cubicBezTo>
                      <a:pt x="172" y="0"/>
                      <a:pt x="0" y="135"/>
                      <a:pt x="54" y="342"/>
                    </a:cubicBezTo>
                    <a:cubicBezTo>
                      <a:pt x="113" y="564"/>
                      <a:pt x="157" y="789"/>
                      <a:pt x="189" y="1019"/>
                    </a:cubicBezTo>
                    <a:cubicBezTo>
                      <a:pt x="206" y="1165"/>
                      <a:pt x="301" y="1293"/>
                      <a:pt x="463" y="1293"/>
                    </a:cubicBezTo>
                    <a:cubicBezTo>
                      <a:pt x="596" y="1293"/>
                      <a:pt x="757" y="1165"/>
                      <a:pt x="737" y="1019"/>
                    </a:cubicBezTo>
                    <a:lnTo>
                      <a:pt x="739" y="1019"/>
                    </a:lnTo>
                    <a:cubicBezTo>
                      <a:pt x="704" y="741"/>
                      <a:pt x="652" y="467"/>
                      <a:pt x="584" y="195"/>
                    </a:cubicBezTo>
                    <a:cubicBezTo>
                      <a:pt x="549" y="59"/>
                      <a:pt x="444" y="0"/>
                      <a:pt x="33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98" name="Google Shape;2898;p5"/>
              <p:cNvSpPr/>
              <p:nvPr/>
            </p:nvSpPr>
            <p:spPr>
              <a:xfrm rot="1271479">
                <a:off x="2235681" y="2496759"/>
                <a:ext cx="42282" cy="37054"/>
              </a:xfrm>
              <a:custGeom>
                <a:avLst/>
                <a:gdLst/>
                <a:ahLst/>
                <a:cxnLst/>
                <a:rect l="l" t="t" r="r" b="b"/>
                <a:pathLst>
                  <a:path w="2657" h="2328" extrusionOk="0">
                    <a:moveTo>
                      <a:pt x="1328" y="0"/>
                    </a:moveTo>
                    <a:cubicBezTo>
                      <a:pt x="1124" y="0"/>
                      <a:pt x="917" y="54"/>
                      <a:pt x="729" y="166"/>
                    </a:cubicBezTo>
                    <a:cubicBezTo>
                      <a:pt x="179" y="498"/>
                      <a:pt x="1" y="1212"/>
                      <a:pt x="332" y="1763"/>
                    </a:cubicBezTo>
                    <a:cubicBezTo>
                      <a:pt x="550" y="2126"/>
                      <a:pt x="935" y="2327"/>
                      <a:pt x="1330" y="2327"/>
                    </a:cubicBezTo>
                    <a:cubicBezTo>
                      <a:pt x="1534" y="2327"/>
                      <a:pt x="1741" y="2274"/>
                      <a:pt x="1928" y="2161"/>
                    </a:cubicBezTo>
                    <a:cubicBezTo>
                      <a:pt x="2479" y="1830"/>
                      <a:pt x="2657" y="1116"/>
                      <a:pt x="2326" y="564"/>
                    </a:cubicBezTo>
                    <a:cubicBezTo>
                      <a:pt x="2108" y="201"/>
                      <a:pt x="1723" y="0"/>
                      <a:pt x="132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899" name="Google Shape;2899;p5"/>
              <p:cNvSpPr/>
              <p:nvPr/>
            </p:nvSpPr>
            <p:spPr>
              <a:xfrm rot="1271479">
                <a:off x="2152774" y="2767913"/>
                <a:ext cx="38718" cy="37054"/>
              </a:xfrm>
              <a:custGeom>
                <a:avLst/>
                <a:gdLst/>
                <a:ahLst/>
                <a:cxnLst/>
                <a:rect l="l" t="t" r="r" b="b"/>
                <a:pathLst>
                  <a:path w="2433" h="2328" extrusionOk="0">
                    <a:moveTo>
                      <a:pt x="1255" y="1"/>
                    </a:moveTo>
                    <a:cubicBezTo>
                      <a:pt x="1242" y="1"/>
                      <a:pt x="1230" y="1"/>
                      <a:pt x="1217" y="1"/>
                    </a:cubicBezTo>
                    <a:cubicBezTo>
                      <a:pt x="746" y="16"/>
                      <a:pt x="332" y="313"/>
                      <a:pt x="166" y="753"/>
                    </a:cubicBezTo>
                    <a:cubicBezTo>
                      <a:pt x="0" y="1193"/>
                      <a:pt x="115" y="1690"/>
                      <a:pt x="458" y="2013"/>
                    </a:cubicBezTo>
                    <a:cubicBezTo>
                      <a:pt x="678" y="2219"/>
                      <a:pt x="964" y="2327"/>
                      <a:pt x="1253" y="2327"/>
                    </a:cubicBezTo>
                    <a:cubicBezTo>
                      <a:pt x="1416" y="2327"/>
                      <a:pt x="1579" y="2293"/>
                      <a:pt x="1733" y="2224"/>
                    </a:cubicBezTo>
                    <a:cubicBezTo>
                      <a:pt x="2162" y="2030"/>
                      <a:pt x="2433" y="1597"/>
                      <a:pt x="2417" y="1128"/>
                    </a:cubicBezTo>
                    <a:cubicBezTo>
                      <a:pt x="2397"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00" name="Google Shape;2900;p5"/>
              <p:cNvSpPr/>
              <p:nvPr/>
            </p:nvSpPr>
            <p:spPr>
              <a:xfrm rot="1271479">
                <a:off x="2316450" y="2741714"/>
                <a:ext cx="38734" cy="37038"/>
              </a:xfrm>
              <a:custGeom>
                <a:avLst/>
                <a:gdLst/>
                <a:ahLst/>
                <a:cxnLst/>
                <a:rect l="l" t="t" r="r" b="b"/>
                <a:pathLst>
                  <a:path w="2434" h="2327" extrusionOk="0">
                    <a:moveTo>
                      <a:pt x="1258" y="1"/>
                    </a:moveTo>
                    <a:cubicBezTo>
                      <a:pt x="1244" y="1"/>
                      <a:pt x="1231" y="1"/>
                      <a:pt x="1218" y="1"/>
                    </a:cubicBezTo>
                    <a:cubicBezTo>
                      <a:pt x="747" y="16"/>
                      <a:pt x="333" y="313"/>
                      <a:pt x="167" y="753"/>
                    </a:cubicBezTo>
                    <a:cubicBezTo>
                      <a:pt x="1" y="1194"/>
                      <a:pt x="116" y="1690"/>
                      <a:pt x="459" y="2013"/>
                    </a:cubicBezTo>
                    <a:cubicBezTo>
                      <a:pt x="679" y="2219"/>
                      <a:pt x="965" y="2327"/>
                      <a:pt x="1255" y="2327"/>
                    </a:cubicBezTo>
                    <a:cubicBezTo>
                      <a:pt x="1417" y="2327"/>
                      <a:pt x="1580" y="2293"/>
                      <a:pt x="1733" y="2224"/>
                    </a:cubicBezTo>
                    <a:cubicBezTo>
                      <a:pt x="2163" y="2029"/>
                      <a:pt x="2433" y="1597"/>
                      <a:pt x="2418" y="1126"/>
                    </a:cubicBezTo>
                    <a:cubicBezTo>
                      <a:pt x="2398" y="498"/>
                      <a:pt x="1882" y="1"/>
                      <a:pt x="1258"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01" name="Google Shape;2901;p5"/>
              <p:cNvSpPr/>
              <p:nvPr/>
            </p:nvSpPr>
            <p:spPr>
              <a:xfrm rot="1271479">
                <a:off x="2373529" y="2579386"/>
                <a:ext cx="38718" cy="37038"/>
              </a:xfrm>
              <a:custGeom>
                <a:avLst/>
                <a:gdLst/>
                <a:ahLst/>
                <a:cxnLst/>
                <a:rect l="l" t="t" r="r" b="b"/>
                <a:pathLst>
                  <a:path w="2433" h="2327" extrusionOk="0">
                    <a:moveTo>
                      <a:pt x="1257" y="0"/>
                    </a:moveTo>
                    <a:cubicBezTo>
                      <a:pt x="1244" y="0"/>
                      <a:pt x="1231" y="0"/>
                      <a:pt x="1217" y="1"/>
                    </a:cubicBezTo>
                    <a:cubicBezTo>
                      <a:pt x="747" y="16"/>
                      <a:pt x="332" y="312"/>
                      <a:pt x="166" y="753"/>
                    </a:cubicBezTo>
                    <a:cubicBezTo>
                      <a:pt x="0" y="1193"/>
                      <a:pt x="116" y="1690"/>
                      <a:pt x="458" y="2012"/>
                    </a:cubicBezTo>
                    <a:cubicBezTo>
                      <a:pt x="680" y="2218"/>
                      <a:pt x="965" y="2326"/>
                      <a:pt x="1256" y="2326"/>
                    </a:cubicBezTo>
                    <a:cubicBezTo>
                      <a:pt x="1417" y="2326"/>
                      <a:pt x="1581" y="2293"/>
                      <a:pt x="1734" y="2223"/>
                    </a:cubicBezTo>
                    <a:cubicBezTo>
                      <a:pt x="2162" y="2029"/>
                      <a:pt x="2433" y="1596"/>
                      <a:pt x="2418" y="1126"/>
                    </a:cubicBezTo>
                    <a:cubicBezTo>
                      <a:pt x="2398" y="497"/>
                      <a:pt x="1882" y="0"/>
                      <a:pt x="125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02" name="Google Shape;2902;p5"/>
              <p:cNvSpPr/>
              <p:nvPr/>
            </p:nvSpPr>
            <p:spPr>
              <a:xfrm rot="1271479">
                <a:off x="2156854" y="2862980"/>
                <a:ext cx="38734" cy="37054"/>
              </a:xfrm>
              <a:custGeom>
                <a:avLst/>
                <a:gdLst/>
                <a:ahLst/>
                <a:cxnLst/>
                <a:rect l="l" t="t" r="r" b="b"/>
                <a:pathLst>
                  <a:path w="2434" h="2328" extrusionOk="0">
                    <a:moveTo>
                      <a:pt x="1255" y="0"/>
                    </a:moveTo>
                    <a:cubicBezTo>
                      <a:pt x="1243" y="0"/>
                      <a:pt x="1230" y="0"/>
                      <a:pt x="1218" y="1"/>
                    </a:cubicBezTo>
                    <a:cubicBezTo>
                      <a:pt x="747" y="16"/>
                      <a:pt x="333" y="314"/>
                      <a:pt x="167" y="754"/>
                    </a:cubicBezTo>
                    <a:cubicBezTo>
                      <a:pt x="1" y="1194"/>
                      <a:pt x="116" y="1691"/>
                      <a:pt x="459" y="2012"/>
                    </a:cubicBezTo>
                    <a:cubicBezTo>
                      <a:pt x="680" y="2219"/>
                      <a:pt x="966" y="2328"/>
                      <a:pt x="1256" y="2328"/>
                    </a:cubicBezTo>
                    <a:cubicBezTo>
                      <a:pt x="1418" y="2328"/>
                      <a:pt x="1581" y="2294"/>
                      <a:pt x="1735" y="2225"/>
                    </a:cubicBezTo>
                    <a:cubicBezTo>
                      <a:pt x="2163" y="2030"/>
                      <a:pt x="2433" y="1598"/>
                      <a:pt x="2418" y="1127"/>
                    </a:cubicBezTo>
                    <a:cubicBezTo>
                      <a:pt x="2398" y="498"/>
                      <a:pt x="1881" y="0"/>
                      <a:pt x="1255"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03" name="Google Shape;2903;p5"/>
              <p:cNvSpPr/>
              <p:nvPr/>
            </p:nvSpPr>
            <p:spPr>
              <a:xfrm rot="1271479">
                <a:off x="2077499" y="2570393"/>
                <a:ext cx="38734" cy="37054"/>
              </a:xfrm>
              <a:custGeom>
                <a:avLst/>
                <a:gdLst/>
                <a:ahLst/>
                <a:cxnLst/>
                <a:rect l="l" t="t" r="r" b="b"/>
                <a:pathLst>
                  <a:path w="2434" h="2328" extrusionOk="0">
                    <a:moveTo>
                      <a:pt x="1256" y="0"/>
                    </a:moveTo>
                    <a:cubicBezTo>
                      <a:pt x="1243" y="0"/>
                      <a:pt x="1231"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04" name="Google Shape;2904;p5"/>
              <p:cNvSpPr/>
              <p:nvPr/>
            </p:nvSpPr>
            <p:spPr>
              <a:xfrm rot="1271479">
                <a:off x="2139709" y="2491398"/>
                <a:ext cx="38718" cy="37054"/>
              </a:xfrm>
              <a:custGeom>
                <a:avLst/>
                <a:gdLst/>
                <a:ahLst/>
                <a:cxnLst/>
                <a:rect l="l" t="t" r="r" b="b"/>
                <a:pathLst>
                  <a:path w="2433" h="2328" extrusionOk="0">
                    <a:moveTo>
                      <a:pt x="1255" y="1"/>
                    </a:moveTo>
                    <a:cubicBezTo>
                      <a:pt x="1243" y="1"/>
                      <a:pt x="1230" y="1"/>
                      <a:pt x="1217" y="1"/>
                    </a:cubicBezTo>
                    <a:cubicBezTo>
                      <a:pt x="747" y="16"/>
                      <a:pt x="332" y="314"/>
                      <a:pt x="166" y="754"/>
                    </a:cubicBezTo>
                    <a:cubicBezTo>
                      <a:pt x="0" y="1193"/>
                      <a:pt x="116" y="1692"/>
                      <a:pt x="459" y="2013"/>
                    </a:cubicBezTo>
                    <a:cubicBezTo>
                      <a:pt x="679" y="2219"/>
                      <a:pt x="965" y="2328"/>
                      <a:pt x="1255" y="2328"/>
                    </a:cubicBezTo>
                    <a:cubicBezTo>
                      <a:pt x="1417" y="2328"/>
                      <a:pt x="1580" y="2294"/>
                      <a:pt x="1735" y="2224"/>
                    </a:cubicBezTo>
                    <a:cubicBezTo>
                      <a:pt x="2163" y="2030"/>
                      <a:pt x="2433" y="1598"/>
                      <a:pt x="2418" y="1128"/>
                    </a:cubicBezTo>
                    <a:cubicBezTo>
                      <a:pt x="2398"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05" name="Google Shape;2905;p5"/>
              <p:cNvSpPr/>
              <p:nvPr/>
            </p:nvSpPr>
            <p:spPr>
              <a:xfrm rot="1271479">
                <a:off x="2208346" y="2689321"/>
                <a:ext cx="38734" cy="37038"/>
              </a:xfrm>
              <a:custGeom>
                <a:avLst/>
                <a:gdLst/>
                <a:ahLst/>
                <a:cxnLst/>
                <a:rect l="l" t="t" r="r" b="b"/>
                <a:pathLst>
                  <a:path w="2434" h="2327" extrusionOk="0">
                    <a:moveTo>
                      <a:pt x="1256" y="0"/>
                    </a:moveTo>
                    <a:cubicBezTo>
                      <a:pt x="1243" y="0"/>
                      <a:pt x="1230" y="0"/>
                      <a:pt x="1218" y="1"/>
                    </a:cubicBezTo>
                    <a:cubicBezTo>
                      <a:pt x="747" y="16"/>
                      <a:pt x="333" y="312"/>
                      <a:pt x="167" y="753"/>
                    </a:cubicBezTo>
                    <a:cubicBezTo>
                      <a:pt x="1" y="1193"/>
                      <a:pt x="116" y="1690"/>
                      <a:pt x="459" y="2012"/>
                    </a:cubicBezTo>
                    <a:cubicBezTo>
                      <a:pt x="680" y="2219"/>
                      <a:pt x="965" y="2327"/>
                      <a:pt x="1255" y="2327"/>
                    </a:cubicBezTo>
                    <a:cubicBezTo>
                      <a:pt x="1417" y="2327"/>
                      <a:pt x="1581" y="2293"/>
                      <a:pt x="1735" y="2223"/>
                    </a:cubicBezTo>
                    <a:cubicBezTo>
                      <a:pt x="2163" y="2030"/>
                      <a:pt x="2433" y="1596"/>
                      <a:pt x="2418" y="1127"/>
                    </a:cubicBezTo>
                    <a:cubicBezTo>
                      <a:pt x="2398" y="496"/>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06" name="Google Shape;2906;p5"/>
              <p:cNvSpPr/>
              <p:nvPr/>
            </p:nvSpPr>
            <p:spPr>
              <a:xfrm rot="1271479">
                <a:off x="2364166" y="2820626"/>
                <a:ext cx="18332" cy="17509"/>
              </a:xfrm>
              <a:custGeom>
                <a:avLst/>
                <a:gdLst/>
                <a:ahLst/>
                <a:cxnLst/>
                <a:rect l="l" t="t" r="r" b="b"/>
                <a:pathLst>
                  <a:path w="1152" h="1100" extrusionOk="0">
                    <a:moveTo>
                      <a:pt x="596" y="0"/>
                    </a:moveTo>
                    <a:cubicBezTo>
                      <a:pt x="590" y="0"/>
                      <a:pt x="583" y="0"/>
                      <a:pt x="576" y="1"/>
                    </a:cubicBezTo>
                    <a:cubicBezTo>
                      <a:pt x="354" y="8"/>
                      <a:pt x="158" y="147"/>
                      <a:pt x="78" y="356"/>
                    </a:cubicBezTo>
                    <a:cubicBezTo>
                      <a:pt x="0" y="565"/>
                      <a:pt x="55" y="799"/>
                      <a:pt x="217" y="951"/>
                    </a:cubicBezTo>
                    <a:cubicBezTo>
                      <a:pt x="321" y="1049"/>
                      <a:pt x="456" y="1100"/>
                      <a:pt x="592" y="1100"/>
                    </a:cubicBezTo>
                    <a:cubicBezTo>
                      <a:pt x="670" y="1100"/>
                      <a:pt x="747" y="1083"/>
                      <a:pt x="821" y="1050"/>
                    </a:cubicBezTo>
                    <a:cubicBezTo>
                      <a:pt x="1024" y="958"/>
                      <a:pt x="1151" y="754"/>
                      <a:pt x="1143" y="532"/>
                    </a:cubicBezTo>
                    <a:cubicBezTo>
                      <a:pt x="1134" y="235"/>
                      <a:pt x="891" y="0"/>
                      <a:pt x="59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07" name="Google Shape;2907;p5"/>
              <p:cNvSpPr/>
              <p:nvPr/>
            </p:nvSpPr>
            <p:spPr>
              <a:xfrm rot="1271479">
                <a:off x="2173222" y="2648078"/>
                <a:ext cx="18317" cy="17540"/>
              </a:xfrm>
              <a:custGeom>
                <a:avLst/>
                <a:gdLst/>
                <a:ahLst/>
                <a:cxnLst/>
                <a:rect l="l" t="t" r="r" b="b"/>
                <a:pathLst>
                  <a:path w="1151" h="1102" extrusionOk="0">
                    <a:moveTo>
                      <a:pt x="594" y="1"/>
                    </a:moveTo>
                    <a:cubicBezTo>
                      <a:pt x="589" y="1"/>
                      <a:pt x="583" y="1"/>
                      <a:pt x="577" y="1"/>
                    </a:cubicBezTo>
                    <a:cubicBezTo>
                      <a:pt x="353" y="9"/>
                      <a:pt x="157" y="149"/>
                      <a:pt x="79" y="358"/>
                    </a:cubicBezTo>
                    <a:cubicBezTo>
                      <a:pt x="1" y="565"/>
                      <a:pt x="55" y="801"/>
                      <a:pt x="217" y="953"/>
                    </a:cubicBezTo>
                    <a:cubicBezTo>
                      <a:pt x="322" y="1050"/>
                      <a:pt x="457" y="1101"/>
                      <a:pt x="594" y="1101"/>
                    </a:cubicBezTo>
                    <a:cubicBezTo>
                      <a:pt x="671" y="1101"/>
                      <a:pt x="748" y="1085"/>
                      <a:pt x="821" y="1052"/>
                    </a:cubicBezTo>
                    <a:cubicBezTo>
                      <a:pt x="1023" y="960"/>
                      <a:pt x="1150" y="756"/>
                      <a:pt x="1143" y="534"/>
                    </a:cubicBezTo>
                    <a:cubicBezTo>
                      <a:pt x="1134" y="236"/>
                      <a:pt x="890" y="1"/>
                      <a:pt x="594"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08" name="Google Shape;2908;p5"/>
              <p:cNvSpPr/>
              <p:nvPr/>
            </p:nvSpPr>
            <p:spPr>
              <a:xfrm rot="1271479">
                <a:off x="2240570" y="2767905"/>
                <a:ext cx="18301" cy="17509"/>
              </a:xfrm>
              <a:custGeom>
                <a:avLst/>
                <a:gdLst/>
                <a:ahLst/>
                <a:cxnLst/>
                <a:rect l="l" t="t" r="r" b="b"/>
                <a:pathLst>
                  <a:path w="1150" h="1100" extrusionOk="0">
                    <a:moveTo>
                      <a:pt x="597" y="0"/>
                    </a:moveTo>
                    <a:cubicBezTo>
                      <a:pt x="590" y="0"/>
                      <a:pt x="583" y="0"/>
                      <a:pt x="576" y="0"/>
                    </a:cubicBezTo>
                    <a:cubicBezTo>
                      <a:pt x="353" y="7"/>
                      <a:pt x="157" y="147"/>
                      <a:pt x="78" y="356"/>
                    </a:cubicBezTo>
                    <a:cubicBezTo>
                      <a:pt x="0" y="564"/>
                      <a:pt x="55" y="799"/>
                      <a:pt x="217" y="951"/>
                    </a:cubicBezTo>
                    <a:cubicBezTo>
                      <a:pt x="321" y="1049"/>
                      <a:pt x="456" y="1099"/>
                      <a:pt x="593" y="1099"/>
                    </a:cubicBezTo>
                    <a:cubicBezTo>
                      <a:pt x="670" y="1099"/>
                      <a:pt x="747" y="1083"/>
                      <a:pt x="821" y="1050"/>
                    </a:cubicBezTo>
                    <a:cubicBezTo>
                      <a:pt x="1022" y="958"/>
                      <a:pt x="1150" y="754"/>
                      <a:pt x="1143" y="531"/>
                    </a:cubicBezTo>
                    <a:cubicBezTo>
                      <a:pt x="1134" y="235"/>
                      <a:pt x="891" y="0"/>
                      <a:pt x="59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09" name="Google Shape;2909;p5"/>
              <p:cNvSpPr/>
              <p:nvPr/>
            </p:nvSpPr>
            <p:spPr>
              <a:xfrm rot="1271479">
                <a:off x="2096246" y="2527400"/>
                <a:ext cx="18332" cy="17524"/>
              </a:xfrm>
              <a:custGeom>
                <a:avLst/>
                <a:gdLst/>
                <a:ahLst/>
                <a:cxnLst/>
                <a:rect l="l" t="t" r="r" b="b"/>
                <a:pathLst>
                  <a:path w="1152" h="1101" extrusionOk="0">
                    <a:moveTo>
                      <a:pt x="594" y="0"/>
                    </a:moveTo>
                    <a:cubicBezTo>
                      <a:pt x="588" y="0"/>
                      <a:pt x="582" y="0"/>
                      <a:pt x="577" y="0"/>
                    </a:cubicBezTo>
                    <a:cubicBezTo>
                      <a:pt x="354" y="9"/>
                      <a:pt x="158" y="149"/>
                      <a:pt x="80" y="357"/>
                    </a:cubicBezTo>
                    <a:cubicBezTo>
                      <a:pt x="0" y="564"/>
                      <a:pt x="55" y="800"/>
                      <a:pt x="219" y="953"/>
                    </a:cubicBezTo>
                    <a:cubicBezTo>
                      <a:pt x="322" y="1049"/>
                      <a:pt x="457" y="1100"/>
                      <a:pt x="594" y="1100"/>
                    </a:cubicBezTo>
                    <a:cubicBezTo>
                      <a:pt x="671" y="1100"/>
                      <a:pt x="748" y="1084"/>
                      <a:pt x="821" y="1051"/>
                    </a:cubicBezTo>
                    <a:cubicBezTo>
                      <a:pt x="1024" y="959"/>
                      <a:pt x="1151" y="755"/>
                      <a:pt x="1143" y="533"/>
                    </a:cubicBezTo>
                    <a:cubicBezTo>
                      <a:pt x="1134" y="235"/>
                      <a:pt x="890" y="0"/>
                      <a:pt x="594"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10" name="Google Shape;2910;p5"/>
              <p:cNvSpPr/>
              <p:nvPr/>
            </p:nvSpPr>
            <p:spPr>
              <a:xfrm rot="1271479">
                <a:off x="2131919" y="2834819"/>
                <a:ext cx="18317" cy="17540"/>
              </a:xfrm>
              <a:custGeom>
                <a:avLst/>
                <a:gdLst/>
                <a:ahLst/>
                <a:cxnLst/>
                <a:rect l="l" t="t" r="r" b="b"/>
                <a:pathLst>
                  <a:path w="1151" h="1102" extrusionOk="0">
                    <a:moveTo>
                      <a:pt x="593" y="1"/>
                    </a:moveTo>
                    <a:cubicBezTo>
                      <a:pt x="588" y="1"/>
                      <a:pt x="582" y="1"/>
                      <a:pt x="576" y="1"/>
                    </a:cubicBezTo>
                    <a:cubicBezTo>
                      <a:pt x="353" y="8"/>
                      <a:pt x="157" y="148"/>
                      <a:pt x="79" y="357"/>
                    </a:cubicBezTo>
                    <a:cubicBezTo>
                      <a:pt x="1" y="565"/>
                      <a:pt x="54" y="800"/>
                      <a:pt x="218" y="952"/>
                    </a:cubicBezTo>
                    <a:cubicBezTo>
                      <a:pt x="321" y="1050"/>
                      <a:pt x="457" y="1101"/>
                      <a:pt x="594" y="1101"/>
                    </a:cubicBezTo>
                    <a:cubicBezTo>
                      <a:pt x="671" y="1101"/>
                      <a:pt x="748" y="1085"/>
                      <a:pt x="820" y="1052"/>
                    </a:cubicBezTo>
                    <a:cubicBezTo>
                      <a:pt x="1023" y="960"/>
                      <a:pt x="1151" y="756"/>
                      <a:pt x="1144" y="534"/>
                    </a:cubicBezTo>
                    <a:cubicBezTo>
                      <a:pt x="1133" y="235"/>
                      <a:pt x="889" y="1"/>
                      <a:pt x="593"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11" name="Google Shape;2911;p5"/>
              <p:cNvSpPr/>
              <p:nvPr/>
            </p:nvSpPr>
            <p:spPr>
              <a:xfrm rot="1271479">
                <a:off x="2020256" y="2717150"/>
                <a:ext cx="18332" cy="17509"/>
              </a:xfrm>
              <a:custGeom>
                <a:avLst/>
                <a:gdLst/>
                <a:ahLst/>
                <a:cxnLst/>
                <a:rect l="l" t="t" r="r" b="b"/>
                <a:pathLst>
                  <a:path w="1152" h="1100" extrusionOk="0">
                    <a:moveTo>
                      <a:pt x="596" y="1"/>
                    </a:moveTo>
                    <a:cubicBezTo>
                      <a:pt x="590" y="1"/>
                      <a:pt x="583" y="1"/>
                      <a:pt x="576" y="1"/>
                    </a:cubicBezTo>
                    <a:cubicBezTo>
                      <a:pt x="354" y="8"/>
                      <a:pt x="158" y="148"/>
                      <a:pt x="80" y="356"/>
                    </a:cubicBezTo>
                    <a:cubicBezTo>
                      <a:pt x="0" y="563"/>
                      <a:pt x="55" y="799"/>
                      <a:pt x="217" y="952"/>
                    </a:cubicBezTo>
                    <a:cubicBezTo>
                      <a:pt x="321" y="1049"/>
                      <a:pt x="456" y="1100"/>
                      <a:pt x="592" y="1100"/>
                    </a:cubicBezTo>
                    <a:cubicBezTo>
                      <a:pt x="669" y="1100"/>
                      <a:pt x="747" y="1084"/>
                      <a:pt x="820" y="1050"/>
                    </a:cubicBezTo>
                    <a:cubicBezTo>
                      <a:pt x="1024" y="959"/>
                      <a:pt x="1151" y="754"/>
                      <a:pt x="1143" y="532"/>
                    </a:cubicBezTo>
                    <a:cubicBezTo>
                      <a:pt x="1134" y="235"/>
                      <a:pt x="891" y="1"/>
                      <a:pt x="59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12" name="Google Shape;2912;p5"/>
              <p:cNvSpPr/>
              <p:nvPr/>
            </p:nvSpPr>
            <p:spPr>
              <a:xfrm rot="1271479">
                <a:off x="2311958" y="2538525"/>
                <a:ext cx="18301" cy="17524"/>
              </a:xfrm>
              <a:custGeom>
                <a:avLst/>
                <a:gdLst/>
                <a:ahLst/>
                <a:cxnLst/>
                <a:rect l="l" t="t" r="r" b="b"/>
                <a:pathLst>
                  <a:path w="1150" h="1101" extrusionOk="0">
                    <a:moveTo>
                      <a:pt x="595" y="1"/>
                    </a:moveTo>
                    <a:cubicBezTo>
                      <a:pt x="588" y="1"/>
                      <a:pt x="582" y="1"/>
                      <a:pt x="575" y="1"/>
                    </a:cubicBezTo>
                    <a:cubicBezTo>
                      <a:pt x="353" y="8"/>
                      <a:pt x="157" y="148"/>
                      <a:pt x="78" y="357"/>
                    </a:cubicBezTo>
                    <a:cubicBezTo>
                      <a:pt x="0" y="564"/>
                      <a:pt x="54" y="800"/>
                      <a:pt x="217" y="952"/>
                    </a:cubicBezTo>
                    <a:cubicBezTo>
                      <a:pt x="320" y="1049"/>
                      <a:pt x="455" y="1100"/>
                      <a:pt x="592" y="1100"/>
                    </a:cubicBezTo>
                    <a:cubicBezTo>
                      <a:pt x="669" y="1100"/>
                      <a:pt x="747" y="1084"/>
                      <a:pt x="819" y="1051"/>
                    </a:cubicBezTo>
                    <a:cubicBezTo>
                      <a:pt x="1022" y="959"/>
                      <a:pt x="1150" y="754"/>
                      <a:pt x="1143" y="532"/>
                    </a:cubicBezTo>
                    <a:cubicBezTo>
                      <a:pt x="1132" y="236"/>
                      <a:pt x="889" y="1"/>
                      <a:pt x="59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13" name="Google Shape;2913;p5"/>
              <p:cNvSpPr/>
              <p:nvPr/>
            </p:nvSpPr>
            <p:spPr>
              <a:xfrm rot="1271479">
                <a:off x="1998716" y="2630018"/>
                <a:ext cx="38734" cy="37054"/>
              </a:xfrm>
              <a:custGeom>
                <a:avLst/>
                <a:gdLst/>
                <a:ahLst/>
                <a:cxnLst/>
                <a:rect l="l" t="t" r="r" b="b"/>
                <a:pathLst>
                  <a:path w="2434" h="2328" extrusionOk="0">
                    <a:moveTo>
                      <a:pt x="1256" y="0"/>
                    </a:moveTo>
                    <a:cubicBezTo>
                      <a:pt x="1243" y="0"/>
                      <a:pt x="1230"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14" name="Google Shape;2914;p5"/>
              <p:cNvSpPr/>
              <p:nvPr/>
            </p:nvSpPr>
            <p:spPr>
              <a:xfrm rot="1271479">
                <a:off x="2279970" y="2611212"/>
                <a:ext cx="67108" cy="64209"/>
              </a:xfrm>
              <a:custGeom>
                <a:avLst/>
                <a:gdLst/>
                <a:ahLst/>
                <a:cxnLst/>
                <a:rect l="l" t="t" r="r" b="b"/>
                <a:pathLst>
                  <a:path w="4217" h="4034" extrusionOk="0">
                    <a:moveTo>
                      <a:pt x="2178" y="0"/>
                    </a:moveTo>
                    <a:cubicBezTo>
                      <a:pt x="2156" y="0"/>
                      <a:pt x="2134" y="1"/>
                      <a:pt x="2112" y="1"/>
                    </a:cubicBezTo>
                    <a:cubicBezTo>
                      <a:pt x="1296" y="28"/>
                      <a:pt x="577" y="542"/>
                      <a:pt x="289" y="1305"/>
                    </a:cubicBezTo>
                    <a:cubicBezTo>
                      <a:pt x="1" y="2068"/>
                      <a:pt x="201" y="2929"/>
                      <a:pt x="796" y="3488"/>
                    </a:cubicBezTo>
                    <a:cubicBezTo>
                      <a:pt x="1177" y="3846"/>
                      <a:pt x="1673" y="4033"/>
                      <a:pt x="2175" y="4033"/>
                    </a:cubicBezTo>
                    <a:cubicBezTo>
                      <a:pt x="2456" y="4033"/>
                      <a:pt x="2740" y="3975"/>
                      <a:pt x="3007" y="3854"/>
                    </a:cubicBezTo>
                    <a:cubicBezTo>
                      <a:pt x="3749" y="3519"/>
                      <a:pt x="4217" y="2769"/>
                      <a:pt x="4191" y="1954"/>
                    </a:cubicBezTo>
                    <a:cubicBezTo>
                      <a:pt x="4157" y="862"/>
                      <a:pt x="3261" y="0"/>
                      <a:pt x="217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15" name="Google Shape;2915;p5"/>
              <p:cNvSpPr/>
              <p:nvPr/>
            </p:nvSpPr>
            <p:spPr>
              <a:xfrm rot="1271479">
                <a:off x="2374691" y="2673335"/>
                <a:ext cx="67092" cy="64209"/>
              </a:xfrm>
              <a:custGeom>
                <a:avLst/>
                <a:gdLst/>
                <a:ahLst/>
                <a:cxnLst/>
                <a:rect l="l" t="t" r="r" b="b"/>
                <a:pathLst>
                  <a:path w="4216" h="4034" extrusionOk="0">
                    <a:moveTo>
                      <a:pt x="2177" y="1"/>
                    </a:moveTo>
                    <a:cubicBezTo>
                      <a:pt x="2155" y="1"/>
                      <a:pt x="2133" y="1"/>
                      <a:pt x="2111" y="2"/>
                    </a:cubicBezTo>
                    <a:cubicBezTo>
                      <a:pt x="1295" y="28"/>
                      <a:pt x="576" y="543"/>
                      <a:pt x="288" y="1305"/>
                    </a:cubicBezTo>
                    <a:cubicBezTo>
                      <a:pt x="1" y="2068"/>
                      <a:pt x="200" y="2930"/>
                      <a:pt x="795" y="3488"/>
                    </a:cubicBezTo>
                    <a:cubicBezTo>
                      <a:pt x="1176" y="3846"/>
                      <a:pt x="1672" y="4034"/>
                      <a:pt x="2174" y="4034"/>
                    </a:cubicBezTo>
                    <a:cubicBezTo>
                      <a:pt x="2455" y="4034"/>
                      <a:pt x="2739" y="3975"/>
                      <a:pt x="3006" y="3855"/>
                    </a:cubicBezTo>
                    <a:cubicBezTo>
                      <a:pt x="3748" y="3518"/>
                      <a:pt x="4216" y="2769"/>
                      <a:pt x="4191" y="1953"/>
                    </a:cubicBezTo>
                    <a:cubicBezTo>
                      <a:pt x="4156" y="862"/>
                      <a:pt x="3260"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16" name="Google Shape;2916;p5"/>
              <p:cNvSpPr/>
              <p:nvPr/>
            </p:nvSpPr>
            <p:spPr>
              <a:xfrm rot="1271479">
                <a:off x="2164111" y="2552588"/>
                <a:ext cx="67124" cy="64209"/>
              </a:xfrm>
              <a:custGeom>
                <a:avLst/>
                <a:gdLst/>
                <a:ahLst/>
                <a:cxnLst/>
                <a:rect l="l" t="t" r="r" b="b"/>
                <a:pathLst>
                  <a:path w="4218" h="4034" extrusionOk="0">
                    <a:moveTo>
                      <a:pt x="2177" y="1"/>
                    </a:moveTo>
                    <a:cubicBezTo>
                      <a:pt x="2155" y="1"/>
                      <a:pt x="2133" y="1"/>
                      <a:pt x="2112" y="2"/>
                    </a:cubicBezTo>
                    <a:cubicBezTo>
                      <a:pt x="1297" y="28"/>
                      <a:pt x="576" y="542"/>
                      <a:pt x="288" y="1305"/>
                    </a:cubicBezTo>
                    <a:cubicBezTo>
                      <a:pt x="0" y="2068"/>
                      <a:pt x="200" y="2930"/>
                      <a:pt x="796" y="3488"/>
                    </a:cubicBezTo>
                    <a:cubicBezTo>
                      <a:pt x="1177" y="3845"/>
                      <a:pt x="1673" y="4033"/>
                      <a:pt x="2176" y="4033"/>
                    </a:cubicBezTo>
                    <a:cubicBezTo>
                      <a:pt x="2457" y="4033"/>
                      <a:pt x="2740" y="3975"/>
                      <a:pt x="3006" y="3854"/>
                    </a:cubicBezTo>
                    <a:cubicBezTo>
                      <a:pt x="3750" y="3518"/>
                      <a:pt x="4217" y="2768"/>
                      <a:pt x="4191" y="1953"/>
                    </a:cubicBezTo>
                    <a:cubicBezTo>
                      <a:pt x="4156" y="862"/>
                      <a:pt x="3261"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17" name="Google Shape;2917;p5"/>
              <p:cNvSpPr/>
              <p:nvPr/>
            </p:nvSpPr>
            <p:spPr>
              <a:xfrm rot="1271479">
                <a:off x="2235798" y="2822517"/>
                <a:ext cx="67108" cy="64209"/>
              </a:xfrm>
              <a:custGeom>
                <a:avLst/>
                <a:gdLst/>
                <a:ahLst/>
                <a:cxnLst/>
                <a:rect l="l" t="t" r="r" b="b"/>
                <a:pathLst>
                  <a:path w="4217" h="4034" extrusionOk="0">
                    <a:moveTo>
                      <a:pt x="2176" y="0"/>
                    </a:moveTo>
                    <a:cubicBezTo>
                      <a:pt x="2155" y="0"/>
                      <a:pt x="2133" y="0"/>
                      <a:pt x="2111" y="1"/>
                    </a:cubicBezTo>
                    <a:cubicBezTo>
                      <a:pt x="1296" y="27"/>
                      <a:pt x="575" y="542"/>
                      <a:pt x="289" y="1305"/>
                    </a:cubicBezTo>
                    <a:cubicBezTo>
                      <a:pt x="1" y="2067"/>
                      <a:pt x="200" y="2929"/>
                      <a:pt x="795" y="3487"/>
                    </a:cubicBezTo>
                    <a:cubicBezTo>
                      <a:pt x="1177" y="3846"/>
                      <a:pt x="1673" y="4034"/>
                      <a:pt x="2176" y="4034"/>
                    </a:cubicBezTo>
                    <a:cubicBezTo>
                      <a:pt x="2456" y="4034"/>
                      <a:pt x="2739" y="3975"/>
                      <a:pt x="3005" y="3855"/>
                    </a:cubicBezTo>
                    <a:cubicBezTo>
                      <a:pt x="3749" y="3519"/>
                      <a:pt x="4217" y="2768"/>
                      <a:pt x="4191" y="1953"/>
                    </a:cubicBezTo>
                    <a:cubicBezTo>
                      <a:pt x="4156" y="861"/>
                      <a:pt x="3260"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18" name="Google Shape;2918;p5"/>
              <p:cNvSpPr/>
              <p:nvPr/>
            </p:nvSpPr>
            <p:spPr>
              <a:xfrm rot="1271479">
                <a:off x="2066212" y="2645139"/>
                <a:ext cx="67108" cy="64193"/>
              </a:xfrm>
              <a:custGeom>
                <a:avLst/>
                <a:gdLst/>
                <a:ahLst/>
                <a:cxnLst/>
                <a:rect l="l" t="t" r="r" b="b"/>
                <a:pathLst>
                  <a:path w="4217" h="4033" extrusionOk="0">
                    <a:moveTo>
                      <a:pt x="2176" y="0"/>
                    </a:moveTo>
                    <a:cubicBezTo>
                      <a:pt x="2154" y="0"/>
                      <a:pt x="2132" y="1"/>
                      <a:pt x="2110" y="1"/>
                    </a:cubicBezTo>
                    <a:cubicBezTo>
                      <a:pt x="1295" y="27"/>
                      <a:pt x="576" y="542"/>
                      <a:pt x="288" y="1305"/>
                    </a:cubicBezTo>
                    <a:cubicBezTo>
                      <a:pt x="0" y="2068"/>
                      <a:pt x="200" y="2929"/>
                      <a:pt x="796" y="3488"/>
                    </a:cubicBezTo>
                    <a:cubicBezTo>
                      <a:pt x="1177" y="3845"/>
                      <a:pt x="1673" y="4033"/>
                      <a:pt x="2176" y="4033"/>
                    </a:cubicBezTo>
                    <a:cubicBezTo>
                      <a:pt x="2457" y="4033"/>
                      <a:pt x="2740" y="3974"/>
                      <a:pt x="3006" y="3854"/>
                    </a:cubicBezTo>
                    <a:cubicBezTo>
                      <a:pt x="3748" y="3518"/>
                      <a:pt x="4216" y="2767"/>
                      <a:pt x="4190" y="1952"/>
                    </a:cubicBezTo>
                    <a:cubicBezTo>
                      <a:pt x="4155" y="862"/>
                      <a:pt x="3261"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19" name="Google Shape;2919;p5"/>
              <p:cNvSpPr/>
              <p:nvPr/>
            </p:nvSpPr>
            <p:spPr>
              <a:xfrm rot="1271479">
                <a:off x="2040075" y="2777141"/>
                <a:ext cx="67108" cy="64209"/>
              </a:xfrm>
              <a:custGeom>
                <a:avLst/>
                <a:gdLst/>
                <a:ahLst/>
                <a:cxnLst/>
                <a:rect l="l" t="t" r="r" b="b"/>
                <a:pathLst>
                  <a:path w="4217" h="4034" extrusionOk="0">
                    <a:moveTo>
                      <a:pt x="2176" y="1"/>
                    </a:moveTo>
                    <a:cubicBezTo>
                      <a:pt x="2154" y="1"/>
                      <a:pt x="2132" y="1"/>
                      <a:pt x="2110" y="2"/>
                    </a:cubicBezTo>
                    <a:cubicBezTo>
                      <a:pt x="1295" y="27"/>
                      <a:pt x="576" y="541"/>
                      <a:pt x="288" y="1304"/>
                    </a:cubicBezTo>
                    <a:cubicBezTo>
                      <a:pt x="0" y="2068"/>
                      <a:pt x="200" y="2928"/>
                      <a:pt x="794" y="3487"/>
                    </a:cubicBezTo>
                    <a:cubicBezTo>
                      <a:pt x="1177" y="3845"/>
                      <a:pt x="1672" y="4033"/>
                      <a:pt x="2175" y="4033"/>
                    </a:cubicBezTo>
                    <a:cubicBezTo>
                      <a:pt x="2456" y="4033"/>
                      <a:pt x="2738" y="3975"/>
                      <a:pt x="3005" y="3854"/>
                    </a:cubicBezTo>
                    <a:cubicBezTo>
                      <a:pt x="3748" y="3518"/>
                      <a:pt x="4216" y="2768"/>
                      <a:pt x="4190" y="1953"/>
                    </a:cubicBezTo>
                    <a:cubicBezTo>
                      <a:pt x="4155" y="862"/>
                      <a:pt x="3259" y="1"/>
                      <a:pt x="217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sp>
          <p:nvSpPr>
            <p:cNvPr id="2920" name="Google Shape;2920;p5"/>
            <p:cNvSpPr/>
            <p:nvPr/>
          </p:nvSpPr>
          <p:spPr>
            <a:xfrm rot="10800000">
              <a:off x="8938891" y="650537"/>
              <a:ext cx="71300" cy="58000"/>
            </a:xfrm>
            <a:custGeom>
              <a:avLst/>
              <a:gdLst/>
              <a:ahLst/>
              <a:cxnLst/>
              <a:rect l="l" t="t" r="r" b="b"/>
              <a:pathLst>
                <a:path w="2852" h="2320" extrusionOk="0">
                  <a:moveTo>
                    <a:pt x="1571" y="1"/>
                  </a:moveTo>
                  <a:cubicBezTo>
                    <a:pt x="1303" y="1"/>
                    <a:pt x="1010" y="121"/>
                    <a:pt x="741" y="401"/>
                  </a:cubicBezTo>
                  <a:cubicBezTo>
                    <a:pt x="0" y="1174"/>
                    <a:pt x="799" y="2319"/>
                    <a:pt x="1570" y="2319"/>
                  </a:cubicBezTo>
                  <a:cubicBezTo>
                    <a:pt x="1838" y="2319"/>
                    <a:pt x="2103" y="2181"/>
                    <a:pt x="2298" y="1842"/>
                  </a:cubicBezTo>
                  <a:cubicBezTo>
                    <a:pt x="2851" y="881"/>
                    <a:pt x="2299" y="1"/>
                    <a:pt x="15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21" name="Google Shape;2921;p5"/>
            <p:cNvSpPr/>
            <p:nvPr/>
          </p:nvSpPr>
          <p:spPr>
            <a:xfrm rot="10800000">
              <a:off x="7948066" y="4921349"/>
              <a:ext cx="71300" cy="57975"/>
            </a:xfrm>
            <a:custGeom>
              <a:avLst/>
              <a:gdLst/>
              <a:ahLst/>
              <a:cxnLst/>
              <a:rect l="l" t="t" r="r" b="b"/>
              <a:pathLst>
                <a:path w="2852" h="2319" extrusionOk="0">
                  <a:moveTo>
                    <a:pt x="1572" y="0"/>
                  </a:moveTo>
                  <a:cubicBezTo>
                    <a:pt x="1303" y="0"/>
                    <a:pt x="1011" y="120"/>
                    <a:pt x="741" y="401"/>
                  </a:cubicBezTo>
                  <a:cubicBezTo>
                    <a:pt x="1" y="1174"/>
                    <a:pt x="800" y="2319"/>
                    <a:pt x="1571" y="2319"/>
                  </a:cubicBezTo>
                  <a:cubicBezTo>
                    <a:pt x="1839" y="2319"/>
                    <a:pt x="2103" y="2181"/>
                    <a:pt x="2298" y="1842"/>
                  </a:cubicBezTo>
                  <a:cubicBezTo>
                    <a:pt x="2851" y="881"/>
                    <a:pt x="2299" y="0"/>
                    <a:pt x="157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22" name="Google Shape;2922;p5"/>
            <p:cNvSpPr/>
            <p:nvPr/>
          </p:nvSpPr>
          <p:spPr>
            <a:xfrm rot="10800000">
              <a:off x="8407404" y="1398287"/>
              <a:ext cx="71275" cy="57975"/>
            </a:xfrm>
            <a:custGeom>
              <a:avLst/>
              <a:gdLst/>
              <a:ahLst/>
              <a:cxnLst/>
              <a:rect l="l" t="t" r="r" b="b"/>
              <a:pathLst>
                <a:path w="2851" h="2319" extrusionOk="0">
                  <a:moveTo>
                    <a:pt x="1570" y="0"/>
                  </a:moveTo>
                  <a:cubicBezTo>
                    <a:pt x="1302" y="0"/>
                    <a:pt x="1009" y="120"/>
                    <a:pt x="740" y="401"/>
                  </a:cubicBezTo>
                  <a:cubicBezTo>
                    <a:pt x="0" y="1174"/>
                    <a:pt x="799" y="2319"/>
                    <a:pt x="1569" y="2319"/>
                  </a:cubicBezTo>
                  <a:cubicBezTo>
                    <a:pt x="1837" y="2319"/>
                    <a:pt x="2101" y="2181"/>
                    <a:pt x="2296" y="1841"/>
                  </a:cubicBezTo>
                  <a:cubicBezTo>
                    <a:pt x="2850" y="881"/>
                    <a:pt x="2297" y="0"/>
                    <a:pt x="15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23" name="Google Shape;2923;p5"/>
            <p:cNvSpPr/>
            <p:nvPr/>
          </p:nvSpPr>
          <p:spPr>
            <a:xfrm rot="10800000">
              <a:off x="8859479" y="4364012"/>
              <a:ext cx="33600" cy="30575"/>
            </a:xfrm>
            <a:custGeom>
              <a:avLst/>
              <a:gdLst/>
              <a:ahLst/>
              <a:cxnLst/>
              <a:rect l="l" t="t" r="r" b="b"/>
              <a:pathLst>
                <a:path w="1344" h="1223" extrusionOk="0">
                  <a:moveTo>
                    <a:pt x="703" y="0"/>
                  </a:moveTo>
                  <a:cubicBezTo>
                    <a:pt x="352" y="0"/>
                    <a:pt x="0" y="204"/>
                    <a:pt x="63" y="654"/>
                  </a:cubicBezTo>
                  <a:cubicBezTo>
                    <a:pt x="117" y="1042"/>
                    <a:pt x="384" y="1223"/>
                    <a:pt x="661" y="1223"/>
                  </a:cubicBezTo>
                  <a:cubicBezTo>
                    <a:pt x="995" y="1223"/>
                    <a:pt x="1344" y="958"/>
                    <a:pt x="1342" y="477"/>
                  </a:cubicBezTo>
                  <a:cubicBezTo>
                    <a:pt x="1341" y="170"/>
                    <a:pt x="1023" y="0"/>
                    <a:pt x="7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24" name="Google Shape;2924;p5"/>
            <p:cNvSpPr/>
            <p:nvPr/>
          </p:nvSpPr>
          <p:spPr>
            <a:xfrm rot="10800000">
              <a:off x="8417429" y="2228362"/>
              <a:ext cx="33625" cy="30600"/>
            </a:xfrm>
            <a:custGeom>
              <a:avLst/>
              <a:gdLst/>
              <a:ahLst/>
              <a:cxnLst/>
              <a:rect l="l" t="t" r="r" b="b"/>
              <a:pathLst>
                <a:path w="1345" h="1224" extrusionOk="0">
                  <a:moveTo>
                    <a:pt x="703" y="1"/>
                  </a:moveTo>
                  <a:cubicBezTo>
                    <a:pt x="353" y="1"/>
                    <a:pt x="1" y="205"/>
                    <a:pt x="63" y="654"/>
                  </a:cubicBezTo>
                  <a:cubicBezTo>
                    <a:pt x="118" y="1043"/>
                    <a:pt x="385" y="1224"/>
                    <a:pt x="661" y="1224"/>
                  </a:cubicBezTo>
                  <a:cubicBezTo>
                    <a:pt x="996" y="1224"/>
                    <a:pt x="1344" y="959"/>
                    <a:pt x="1343" y="477"/>
                  </a:cubicBezTo>
                  <a:cubicBezTo>
                    <a:pt x="1342" y="170"/>
                    <a:pt x="1023" y="1"/>
                    <a:pt x="7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25" name="Google Shape;2925;p5"/>
            <p:cNvSpPr/>
            <p:nvPr/>
          </p:nvSpPr>
          <p:spPr>
            <a:xfrm rot="10800000">
              <a:off x="8938929" y="2700112"/>
              <a:ext cx="71250" cy="57975"/>
            </a:xfrm>
            <a:custGeom>
              <a:avLst/>
              <a:gdLst/>
              <a:ahLst/>
              <a:cxnLst/>
              <a:rect l="l" t="t" r="r" b="b"/>
              <a:pathLst>
                <a:path w="2850" h="2319" extrusionOk="0">
                  <a:moveTo>
                    <a:pt x="1571" y="1"/>
                  </a:moveTo>
                  <a:cubicBezTo>
                    <a:pt x="1302" y="1"/>
                    <a:pt x="1010" y="121"/>
                    <a:pt x="741" y="401"/>
                  </a:cubicBezTo>
                  <a:cubicBezTo>
                    <a:pt x="1" y="1174"/>
                    <a:pt x="799" y="2318"/>
                    <a:pt x="1570" y="2318"/>
                  </a:cubicBezTo>
                  <a:cubicBezTo>
                    <a:pt x="1837" y="2318"/>
                    <a:pt x="2101" y="2181"/>
                    <a:pt x="2297" y="1842"/>
                  </a:cubicBezTo>
                  <a:cubicBezTo>
                    <a:pt x="2850" y="881"/>
                    <a:pt x="2297" y="1"/>
                    <a:pt x="15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26" name="Google Shape;2926;p5"/>
            <p:cNvSpPr/>
            <p:nvPr/>
          </p:nvSpPr>
          <p:spPr>
            <a:xfrm rot="10800000">
              <a:off x="211279" y="980337"/>
              <a:ext cx="71300" cy="58000"/>
            </a:xfrm>
            <a:custGeom>
              <a:avLst/>
              <a:gdLst/>
              <a:ahLst/>
              <a:cxnLst/>
              <a:rect l="l" t="t" r="r" b="b"/>
              <a:pathLst>
                <a:path w="2852" h="2320" extrusionOk="0">
                  <a:moveTo>
                    <a:pt x="1572" y="0"/>
                  </a:moveTo>
                  <a:cubicBezTo>
                    <a:pt x="1303" y="0"/>
                    <a:pt x="1011" y="121"/>
                    <a:pt x="741" y="402"/>
                  </a:cubicBezTo>
                  <a:cubicBezTo>
                    <a:pt x="1" y="1175"/>
                    <a:pt x="800" y="2320"/>
                    <a:pt x="1571" y="2320"/>
                  </a:cubicBezTo>
                  <a:cubicBezTo>
                    <a:pt x="1838" y="2320"/>
                    <a:pt x="2102" y="2182"/>
                    <a:pt x="2297" y="1843"/>
                  </a:cubicBezTo>
                  <a:cubicBezTo>
                    <a:pt x="2851" y="881"/>
                    <a:pt x="2299" y="0"/>
                    <a:pt x="157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nvGrpSpPr>
            <p:cNvPr id="2927" name="Google Shape;2927;p5"/>
            <p:cNvGrpSpPr/>
            <p:nvPr/>
          </p:nvGrpSpPr>
          <p:grpSpPr>
            <a:xfrm rot="-6277620" flipH="1">
              <a:off x="7485647" y="4463091"/>
              <a:ext cx="304040" cy="290839"/>
              <a:chOff x="1651300" y="653225"/>
              <a:chExt cx="702450" cy="671950"/>
            </a:xfrm>
          </p:grpSpPr>
          <p:sp>
            <p:nvSpPr>
              <p:cNvPr id="2928" name="Google Shape;2928;p5"/>
              <p:cNvSpPr/>
              <p:nvPr/>
            </p:nvSpPr>
            <p:spPr>
              <a:xfrm>
                <a:off x="1651300" y="653225"/>
                <a:ext cx="702450" cy="671950"/>
              </a:xfrm>
              <a:custGeom>
                <a:avLst/>
                <a:gdLst/>
                <a:ahLst/>
                <a:cxnLst/>
                <a:rect l="l" t="t" r="r" b="b"/>
                <a:pathLst>
                  <a:path w="28097" h="26878" extrusionOk="0">
                    <a:moveTo>
                      <a:pt x="11050" y="0"/>
                    </a:moveTo>
                    <a:cubicBezTo>
                      <a:pt x="10675" y="0"/>
                      <a:pt x="10317" y="31"/>
                      <a:pt x="9985" y="89"/>
                    </a:cubicBezTo>
                    <a:cubicBezTo>
                      <a:pt x="5620" y="847"/>
                      <a:pt x="0" y="8341"/>
                      <a:pt x="7122" y="18927"/>
                    </a:cubicBezTo>
                    <a:cubicBezTo>
                      <a:pt x="11655" y="25666"/>
                      <a:pt x="19139" y="26878"/>
                      <a:pt x="23079" y="26878"/>
                    </a:cubicBezTo>
                    <a:cubicBezTo>
                      <a:pt x="24015" y="26878"/>
                      <a:pt x="24751" y="26810"/>
                      <a:pt x="25200" y="26731"/>
                    </a:cubicBezTo>
                    <a:cubicBezTo>
                      <a:pt x="27542" y="26320"/>
                      <a:pt x="28098" y="24910"/>
                      <a:pt x="25037" y="22755"/>
                    </a:cubicBezTo>
                    <a:cubicBezTo>
                      <a:pt x="21362" y="20167"/>
                      <a:pt x="19852" y="14921"/>
                      <a:pt x="19077" y="8094"/>
                    </a:cubicBezTo>
                    <a:cubicBezTo>
                      <a:pt x="18390" y="2044"/>
                      <a:pt x="14123" y="0"/>
                      <a:pt x="11050"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29" name="Google Shape;2929;p5"/>
              <p:cNvSpPr/>
              <p:nvPr/>
            </p:nvSpPr>
            <p:spPr>
              <a:xfrm>
                <a:off x="1660375" y="659650"/>
                <a:ext cx="655075" cy="665525"/>
              </a:xfrm>
              <a:custGeom>
                <a:avLst/>
                <a:gdLst/>
                <a:ahLst/>
                <a:cxnLst/>
                <a:rect l="l" t="t" r="r" b="b"/>
                <a:pathLst>
                  <a:path w="26202" h="26621" extrusionOk="0">
                    <a:moveTo>
                      <a:pt x="8947" y="0"/>
                    </a:moveTo>
                    <a:cubicBezTo>
                      <a:pt x="4716" y="1364"/>
                      <a:pt x="1" y="8623"/>
                      <a:pt x="6758" y="18670"/>
                    </a:cubicBezTo>
                    <a:cubicBezTo>
                      <a:pt x="11292" y="25409"/>
                      <a:pt x="18776" y="26621"/>
                      <a:pt x="22716" y="26621"/>
                    </a:cubicBezTo>
                    <a:cubicBezTo>
                      <a:pt x="23652" y="26621"/>
                      <a:pt x="24388" y="26553"/>
                      <a:pt x="24837" y="26474"/>
                    </a:cubicBezTo>
                    <a:cubicBezTo>
                      <a:pt x="25407" y="26373"/>
                      <a:pt x="25870" y="26214"/>
                      <a:pt x="26202" y="25999"/>
                    </a:cubicBezTo>
                    <a:cubicBezTo>
                      <a:pt x="24310" y="25264"/>
                      <a:pt x="22488" y="24359"/>
                      <a:pt x="20780" y="23248"/>
                    </a:cubicBezTo>
                    <a:cubicBezTo>
                      <a:pt x="15397" y="19744"/>
                      <a:pt x="12137" y="14278"/>
                      <a:pt x="10336" y="8205"/>
                    </a:cubicBezTo>
                    <a:cubicBezTo>
                      <a:pt x="9543" y="5536"/>
                      <a:pt x="9076" y="2781"/>
                      <a:pt x="8947"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30" name="Google Shape;2930;p5"/>
              <p:cNvSpPr/>
              <p:nvPr/>
            </p:nvSpPr>
            <p:spPr>
              <a:xfrm>
                <a:off x="2004734" y="1085091"/>
                <a:ext cx="120175" cy="228525"/>
              </a:xfrm>
              <a:custGeom>
                <a:avLst/>
                <a:gdLst/>
                <a:ahLst/>
                <a:cxnLst/>
                <a:rect l="l" t="t" r="r" b="b"/>
                <a:pathLst>
                  <a:path w="4807" h="9141" extrusionOk="0">
                    <a:moveTo>
                      <a:pt x="748" y="1"/>
                    </a:moveTo>
                    <a:cubicBezTo>
                      <a:pt x="131" y="2531"/>
                      <a:pt x="1" y="5089"/>
                      <a:pt x="183" y="7660"/>
                    </a:cubicBezTo>
                    <a:cubicBezTo>
                      <a:pt x="1758" y="8386"/>
                      <a:pt x="3341" y="8853"/>
                      <a:pt x="4807" y="9141"/>
                    </a:cubicBezTo>
                    <a:cubicBezTo>
                      <a:pt x="4477" y="7455"/>
                      <a:pt x="4274" y="5749"/>
                      <a:pt x="4265" y="4032"/>
                    </a:cubicBezTo>
                    <a:cubicBezTo>
                      <a:pt x="2930" y="2820"/>
                      <a:pt x="1765" y="1465"/>
                      <a:pt x="7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31" name="Google Shape;2931;p5"/>
              <p:cNvSpPr/>
              <p:nvPr/>
            </p:nvSpPr>
            <p:spPr>
              <a:xfrm>
                <a:off x="1747959" y="657916"/>
                <a:ext cx="140950" cy="176325"/>
              </a:xfrm>
              <a:custGeom>
                <a:avLst/>
                <a:gdLst/>
                <a:ahLst/>
                <a:cxnLst/>
                <a:rect l="l" t="t" r="r" b="b"/>
                <a:pathLst>
                  <a:path w="5638" h="7053" extrusionOk="0">
                    <a:moveTo>
                      <a:pt x="5422" y="0"/>
                    </a:moveTo>
                    <a:cubicBezTo>
                      <a:pt x="3102" y="748"/>
                      <a:pt x="640" y="3271"/>
                      <a:pt x="0" y="7052"/>
                    </a:cubicBezTo>
                    <a:cubicBezTo>
                      <a:pt x="1697" y="5332"/>
                      <a:pt x="3589" y="3814"/>
                      <a:pt x="5638" y="2533"/>
                    </a:cubicBezTo>
                    <a:cubicBezTo>
                      <a:pt x="5536" y="1692"/>
                      <a:pt x="5461" y="847"/>
                      <a:pt x="54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32" name="Google Shape;2932;p5"/>
              <p:cNvSpPr/>
              <p:nvPr/>
            </p:nvSpPr>
            <p:spPr>
              <a:xfrm>
                <a:off x="1746059" y="774466"/>
                <a:ext cx="179925" cy="279175"/>
              </a:xfrm>
              <a:custGeom>
                <a:avLst/>
                <a:gdLst/>
                <a:ahLst/>
                <a:cxnLst/>
                <a:rect l="l" t="t" r="r" b="b"/>
                <a:pathLst>
                  <a:path w="7196" h="11167" extrusionOk="0">
                    <a:moveTo>
                      <a:pt x="6044" y="0"/>
                    </a:moveTo>
                    <a:cubicBezTo>
                      <a:pt x="3750" y="1507"/>
                      <a:pt x="1737" y="3275"/>
                      <a:pt x="0" y="5284"/>
                    </a:cubicBezTo>
                    <a:cubicBezTo>
                      <a:pt x="89" y="7060"/>
                      <a:pt x="560" y="9032"/>
                      <a:pt x="1556" y="11167"/>
                    </a:cubicBezTo>
                    <a:cubicBezTo>
                      <a:pt x="2896" y="8771"/>
                      <a:pt x="4647" y="6664"/>
                      <a:pt x="6866" y="4838"/>
                    </a:cubicBezTo>
                    <a:cubicBezTo>
                      <a:pt x="6962" y="4757"/>
                      <a:pt x="7074" y="4699"/>
                      <a:pt x="7196" y="4669"/>
                    </a:cubicBezTo>
                    <a:cubicBezTo>
                      <a:pt x="7114" y="4413"/>
                      <a:pt x="7033" y="4156"/>
                      <a:pt x="6956" y="3897"/>
                    </a:cubicBezTo>
                    <a:cubicBezTo>
                      <a:pt x="6577" y="2617"/>
                      <a:pt x="6273" y="1316"/>
                      <a:pt x="60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33" name="Google Shape;2933;p5"/>
              <p:cNvSpPr/>
              <p:nvPr/>
            </p:nvSpPr>
            <p:spPr>
              <a:xfrm>
                <a:off x="1809809" y="924941"/>
                <a:ext cx="185775" cy="332150"/>
              </a:xfrm>
              <a:custGeom>
                <a:avLst/>
                <a:gdLst/>
                <a:ahLst/>
                <a:cxnLst/>
                <a:rect l="l" t="t" r="r" b="b"/>
                <a:pathLst>
                  <a:path w="7431" h="13286" extrusionOk="0">
                    <a:moveTo>
                      <a:pt x="5260" y="0"/>
                    </a:moveTo>
                    <a:cubicBezTo>
                      <a:pt x="2981" y="1917"/>
                      <a:pt x="1264" y="4129"/>
                      <a:pt x="0" y="6689"/>
                    </a:cubicBezTo>
                    <a:cubicBezTo>
                      <a:pt x="273" y="7158"/>
                      <a:pt x="571" y="7634"/>
                      <a:pt x="896" y="8117"/>
                    </a:cubicBezTo>
                    <a:cubicBezTo>
                      <a:pt x="2457" y="10437"/>
                      <a:pt x="4367" y="12100"/>
                      <a:pt x="6363" y="13285"/>
                    </a:cubicBezTo>
                    <a:cubicBezTo>
                      <a:pt x="6252" y="10388"/>
                      <a:pt x="6539" y="7505"/>
                      <a:pt x="7425" y="4666"/>
                    </a:cubicBezTo>
                    <a:cubicBezTo>
                      <a:pt x="7427" y="4661"/>
                      <a:pt x="7429" y="4658"/>
                      <a:pt x="7431" y="4653"/>
                    </a:cubicBezTo>
                    <a:cubicBezTo>
                      <a:pt x="6581" y="3181"/>
                      <a:pt x="5864" y="1619"/>
                      <a:pt x="52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34" name="Google Shape;2934;p5"/>
              <p:cNvSpPr/>
              <p:nvPr/>
            </p:nvSpPr>
            <p:spPr>
              <a:xfrm>
                <a:off x="2153484" y="1220466"/>
                <a:ext cx="163125" cy="103575"/>
              </a:xfrm>
              <a:custGeom>
                <a:avLst/>
                <a:gdLst/>
                <a:ahLst/>
                <a:cxnLst/>
                <a:rect l="l" t="t" r="r" b="b"/>
                <a:pathLst>
                  <a:path w="6525" h="4143" extrusionOk="0">
                    <a:moveTo>
                      <a:pt x="1" y="1"/>
                    </a:moveTo>
                    <a:cubicBezTo>
                      <a:pt x="91" y="1343"/>
                      <a:pt x="300" y="2676"/>
                      <a:pt x="581" y="3996"/>
                    </a:cubicBezTo>
                    <a:cubicBezTo>
                      <a:pt x="1494" y="4102"/>
                      <a:pt x="2328" y="4142"/>
                      <a:pt x="3045" y="4142"/>
                    </a:cubicBezTo>
                    <a:cubicBezTo>
                      <a:pt x="3978" y="4142"/>
                      <a:pt x="4712" y="4074"/>
                      <a:pt x="5159" y="3996"/>
                    </a:cubicBezTo>
                    <a:cubicBezTo>
                      <a:pt x="5730" y="3896"/>
                      <a:pt x="6192" y="3735"/>
                      <a:pt x="6524" y="3521"/>
                    </a:cubicBezTo>
                    <a:cubicBezTo>
                      <a:pt x="4632" y="2786"/>
                      <a:pt x="2810" y="1882"/>
                      <a:pt x="1102" y="769"/>
                    </a:cubicBezTo>
                    <a:cubicBezTo>
                      <a:pt x="725" y="522"/>
                      <a:pt x="357" y="266"/>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35" name="Google Shape;2935;p5"/>
              <p:cNvSpPr/>
              <p:nvPr/>
            </p:nvSpPr>
            <p:spPr>
              <a:xfrm>
                <a:off x="1884050" y="653225"/>
                <a:ext cx="221725" cy="117925"/>
              </a:xfrm>
              <a:custGeom>
                <a:avLst/>
                <a:gdLst/>
                <a:ahLst/>
                <a:cxnLst/>
                <a:rect l="l" t="t" r="r" b="b"/>
                <a:pathLst>
                  <a:path w="8869" h="4717" extrusionOk="0">
                    <a:moveTo>
                      <a:pt x="1739" y="1"/>
                    </a:moveTo>
                    <a:cubicBezTo>
                      <a:pt x="1364" y="1"/>
                      <a:pt x="1006" y="31"/>
                      <a:pt x="675" y="89"/>
                    </a:cubicBezTo>
                    <a:cubicBezTo>
                      <a:pt x="446" y="130"/>
                      <a:pt x="221" y="186"/>
                      <a:pt x="0" y="257"/>
                    </a:cubicBezTo>
                    <a:cubicBezTo>
                      <a:pt x="43" y="1181"/>
                      <a:pt x="127" y="2103"/>
                      <a:pt x="243" y="3019"/>
                    </a:cubicBezTo>
                    <a:cubicBezTo>
                      <a:pt x="3161" y="3417"/>
                      <a:pt x="6055" y="3931"/>
                      <a:pt x="8869" y="4716"/>
                    </a:cubicBezTo>
                    <a:cubicBezTo>
                      <a:pt x="7291" y="1258"/>
                      <a:pt x="4148" y="1"/>
                      <a:pt x="173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36" name="Google Shape;2936;p5"/>
              <p:cNvSpPr/>
              <p:nvPr/>
            </p:nvSpPr>
            <p:spPr>
              <a:xfrm>
                <a:off x="1896625" y="770950"/>
                <a:ext cx="242350" cy="162525"/>
              </a:xfrm>
              <a:custGeom>
                <a:avLst/>
                <a:gdLst/>
                <a:ahLst/>
                <a:cxnLst/>
                <a:rect l="l" t="t" r="r" b="b"/>
                <a:pathLst>
                  <a:path w="9694" h="6501" extrusionOk="0">
                    <a:moveTo>
                      <a:pt x="1" y="0"/>
                    </a:moveTo>
                    <a:lnTo>
                      <a:pt x="1" y="0"/>
                    </a:lnTo>
                    <a:cubicBezTo>
                      <a:pt x="226" y="1267"/>
                      <a:pt x="522" y="2519"/>
                      <a:pt x="887" y="3753"/>
                    </a:cubicBezTo>
                    <a:cubicBezTo>
                      <a:pt x="932" y="3906"/>
                      <a:pt x="980" y="4060"/>
                      <a:pt x="1027" y="4214"/>
                    </a:cubicBezTo>
                    <a:cubicBezTo>
                      <a:pt x="3974" y="4724"/>
                      <a:pt x="6850" y="5553"/>
                      <a:pt x="9694" y="6501"/>
                    </a:cubicBezTo>
                    <a:cubicBezTo>
                      <a:pt x="9530" y="5503"/>
                      <a:pt x="9388" y="4465"/>
                      <a:pt x="9264" y="3386"/>
                    </a:cubicBezTo>
                    <a:cubicBezTo>
                      <a:pt x="9207" y="2877"/>
                      <a:pt x="9117" y="2374"/>
                      <a:pt x="8999" y="1877"/>
                    </a:cubicBezTo>
                    <a:cubicBezTo>
                      <a:pt x="6074" y="981"/>
                      <a:pt x="3044" y="423"/>
                      <a:pt x="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37" name="Google Shape;2937;p5"/>
              <p:cNvSpPr/>
              <p:nvPr/>
            </p:nvSpPr>
            <p:spPr>
              <a:xfrm>
                <a:off x="1937350" y="920775"/>
                <a:ext cx="238100" cy="157375"/>
              </a:xfrm>
              <a:custGeom>
                <a:avLst/>
                <a:gdLst/>
                <a:ahLst/>
                <a:cxnLst/>
                <a:rect l="l" t="t" r="r" b="b"/>
                <a:pathLst>
                  <a:path w="9524" h="6295" extrusionOk="0">
                    <a:moveTo>
                      <a:pt x="0" y="0"/>
                    </a:moveTo>
                    <a:lnTo>
                      <a:pt x="0" y="0"/>
                    </a:lnTo>
                    <a:cubicBezTo>
                      <a:pt x="592" y="1603"/>
                      <a:pt x="1295" y="3146"/>
                      <a:pt x="2127" y="4607"/>
                    </a:cubicBezTo>
                    <a:cubicBezTo>
                      <a:pt x="4599" y="5141"/>
                      <a:pt x="7069" y="5692"/>
                      <a:pt x="9523" y="6295"/>
                    </a:cubicBezTo>
                    <a:cubicBezTo>
                      <a:pt x="9076" y="5098"/>
                      <a:pt x="8711" y="3780"/>
                      <a:pt x="8410" y="2354"/>
                    </a:cubicBezTo>
                    <a:cubicBezTo>
                      <a:pt x="5647" y="1408"/>
                      <a:pt x="2857" y="558"/>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38" name="Google Shape;2938;p5"/>
              <p:cNvSpPr/>
              <p:nvPr/>
            </p:nvSpPr>
            <p:spPr>
              <a:xfrm>
                <a:off x="2149150" y="1218350"/>
                <a:ext cx="192100" cy="91275"/>
              </a:xfrm>
              <a:custGeom>
                <a:avLst/>
                <a:gdLst/>
                <a:ahLst/>
                <a:cxnLst/>
                <a:rect l="l" t="t" r="r" b="b"/>
                <a:pathLst>
                  <a:path w="7684" h="3651" extrusionOk="0">
                    <a:moveTo>
                      <a:pt x="1783" y="0"/>
                    </a:moveTo>
                    <a:cubicBezTo>
                      <a:pt x="1189" y="0"/>
                      <a:pt x="595" y="10"/>
                      <a:pt x="0" y="29"/>
                    </a:cubicBezTo>
                    <a:cubicBezTo>
                      <a:pt x="398" y="329"/>
                      <a:pt x="805" y="622"/>
                      <a:pt x="1231" y="899"/>
                    </a:cubicBezTo>
                    <a:cubicBezTo>
                      <a:pt x="2937" y="2010"/>
                      <a:pt x="4761" y="2914"/>
                      <a:pt x="6653" y="3651"/>
                    </a:cubicBezTo>
                    <a:cubicBezTo>
                      <a:pt x="7683" y="2983"/>
                      <a:pt x="7437" y="1778"/>
                      <a:pt x="5123" y="150"/>
                    </a:cubicBezTo>
                    <a:cubicBezTo>
                      <a:pt x="5100" y="133"/>
                      <a:pt x="5078" y="115"/>
                      <a:pt x="5054" y="98"/>
                    </a:cubicBezTo>
                    <a:cubicBezTo>
                      <a:pt x="3966" y="33"/>
                      <a:pt x="2876" y="0"/>
                      <a:pt x="178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39" name="Google Shape;2939;p5"/>
              <p:cNvSpPr/>
              <p:nvPr/>
            </p:nvSpPr>
            <p:spPr>
              <a:xfrm>
                <a:off x="2020875" y="1084275"/>
                <a:ext cx="209625" cy="96150"/>
              </a:xfrm>
              <a:custGeom>
                <a:avLst/>
                <a:gdLst/>
                <a:ahLst/>
                <a:cxnLst/>
                <a:rect l="l" t="t" r="r" b="b"/>
                <a:pathLst>
                  <a:path w="8385" h="3846" extrusionOk="0">
                    <a:moveTo>
                      <a:pt x="0" y="0"/>
                    </a:moveTo>
                    <a:lnTo>
                      <a:pt x="0" y="0"/>
                    </a:lnTo>
                    <a:cubicBezTo>
                      <a:pt x="959" y="1397"/>
                      <a:pt x="2063" y="2685"/>
                      <a:pt x="3297" y="3846"/>
                    </a:cubicBezTo>
                    <a:cubicBezTo>
                      <a:pt x="4500" y="3772"/>
                      <a:pt x="5701" y="3735"/>
                      <a:pt x="6900" y="3735"/>
                    </a:cubicBezTo>
                    <a:cubicBezTo>
                      <a:pt x="7395" y="3735"/>
                      <a:pt x="7890" y="3741"/>
                      <a:pt x="8384" y="3754"/>
                    </a:cubicBezTo>
                    <a:cubicBezTo>
                      <a:pt x="7874" y="3123"/>
                      <a:pt x="7417" y="2420"/>
                      <a:pt x="7015" y="1644"/>
                    </a:cubicBezTo>
                    <a:cubicBezTo>
                      <a:pt x="4688" y="1052"/>
                      <a:pt x="2346" y="515"/>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40" name="Google Shape;2940;p5"/>
              <p:cNvSpPr/>
              <p:nvPr/>
            </p:nvSpPr>
            <p:spPr>
              <a:xfrm>
                <a:off x="2055375" y="786600"/>
                <a:ext cx="57325" cy="132300"/>
              </a:xfrm>
              <a:custGeom>
                <a:avLst/>
                <a:gdLst/>
                <a:ahLst/>
                <a:cxnLst/>
                <a:rect l="l" t="t" r="r" b="b"/>
                <a:pathLst>
                  <a:path w="2293" h="5292" extrusionOk="0">
                    <a:moveTo>
                      <a:pt x="474" y="1"/>
                    </a:moveTo>
                    <a:cubicBezTo>
                      <a:pt x="246" y="1"/>
                      <a:pt x="0" y="257"/>
                      <a:pt x="131" y="538"/>
                    </a:cubicBezTo>
                    <a:cubicBezTo>
                      <a:pt x="475" y="1280"/>
                      <a:pt x="767" y="2037"/>
                      <a:pt x="996" y="2825"/>
                    </a:cubicBezTo>
                    <a:cubicBezTo>
                      <a:pt x="1118" y="3243"/>
                      <a:pt x="1507" y="4220"/>
                      <a:pt x="1466" y="4732"/>
                    </a:cubicBezTo>
                    <a:lnTo>
                      <a:pt x="1466" y="4732"/>
                    </a:lnTo>
                    <a:cubicBezTo>
                      <a:pt x="1466" y="4733"/>
                      <a:pt x="1466" y="4733"/>
                      <a:pt x="1465" y="4733"/>
                    </a:cubicBezTo>
                    <a:lnTo>
                      <a:pt x="1465" y="4735"/>
                    </a:lnTo>
                    <a:lnTo>
                      <a:pt x="1457" y="4754"/>
                    </a:lnTo>
                    <a:cubicBezTo>
                      <a:pt x="1379" y="4923"/>
                      <a:pt x="1405" y="5135"/>
                      <a:pt x="1583" y="5234"/>
                    </a:cubicBezTo>
                    <a:lnTo>
                      <a:pt x="1608" y="5246"/>
                    </a:lnTo>
                    <a:cubicBezTo>
                      <a:pt x="1664" y="5277"/>
                      <a:pt x="1724" y="5292"/>
                      <a:pt x="1783" y="5292"/>
                    </a:cubicBezTo>
                    <a:cubicBezTo>
                      <a:pt x="1935" y="5292"/>
                      <a:pt x="2080" y="5197"/>
                      <a:pt x="2124" y="5036"/>
                    </a:cubicBezTo>
                    <a:cubicBezTo>
                      <a:pt x="2293" y="4422"/>
                      <a:pt x="1888" y="3396"/>
                      <a:pt x="1722" y="2800"/>
                    </a:cubicBezTo>
                    <a:cubicBezTo>
                      <a:pt x="1470" y="1899"/>
                      <a:pt x="1131" y="1030"/>
                      <a:pt x="737" y="182"/>
                    </a:cubicBezTo>
                    <a:cubicBezTo>
                      <a:pt x="678" y="54"/>
                      <a:pt x="577" y="1"/>
                      <a:pt x="474" y="1"/>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41" name="Google Shape;2941;p5"/>
              <p:cNvSpPr/>
              <p:nvPr/>
            </p:nvSpPr>
            <p:spPr>
              <a:xfrm>
                <a:off x="1967750" y="693050"/>
                <a:ext cx="84675" cy="72225"/>
              </a:xfrm>
              <a:custGeom>
                <a:avLst/>
                <a:gdLst/>
                <a:ahLst/>
                <a:cxnLst/>
                <a:rect l="l" t="t" r="r" b="b"/>
                <a:pathLst>
                  <a:path w="3387" h="2889" extrusionOk="0">
                    <a:moveTo>
                      <a:pt x="499" y="0"/>
                    </a:moveTo>
                    <a:cubicBezTo>
                      <a:pt x="199" y="0"/>
                      <a:pt x="1" y="462"/>
                      <a:pt x="324" y="663"/>
                    </a:cubicBezTo>
                    <a:cubicBezTo>
                      <a:pt x="1202" y="1207"/>
                      <a:pt x="1970" y="1910"/>
                      <a:pt x="2589" y="2738"/>
                    </a:cubicBezTo>
                    <a:cubicBezTo>
                      <a:pt x="2668" y="2844"/>
                      <a:pt x="2777" y="2888"/>
                      <a:pt x="2884" y="2888"/>
                    </a:cubicBezTo>
                    <a:cubicBezTo>
                      <a:pt x="3140" y="2888"/>
                      <a:pt x="3386" y="2639"/>
                      <a:pt x="3195" y="2382"/>
                    </a:cubicBezTo>
                    <a:lnTo>
                      <a:pt x="3195" y="2382"/>
                    </a:lnTo>
                    <a:lnTo>
                      <a:pt x="3195" y="2384"/>
                    </a:lnTo>
                    <a:cubicBezTo>
                      <a:pt x="2502" y="1451"/>
                      <a:pt x="1665" y="670"/>
                      <a:pt x="679" y="56"/>
                    </a:cubicBezTo>
                    <a:cubicBezTo>
                      <a:pt x="617" y="17"/>
                      <a:pt x="556" y="0"/>
                      <a:pt x="499" y="0"/>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2942" name="Google Shape;2942;p5"/>
            <p:cNvGrpSpPr/>
            <p:nvPr/>
          </p:nvGrpSpPr>
          <p:grpSpPr>
            <a:xfrm rot="551361">
              <a:off x="8329178" y="3655027"/>
              <a:ext cx="550904" cy="534214"/>
              <a:chOff x="1640584" y="2123500"/>
              <a:chExt cx="1148539" cy="1113743"/>
            </a:xfrm>
          </p:grpSpPr>
          <p:sp>
            <p:nvSpPr>
              <p:cNvPr id="2943" name="Google Shape;2943;p5"/>
              <p:cNvSpPr/>
              <p:nvPr/>
            </p:nvSpPr>
            <p:spPr>
              <a:xfrm rot="1271479">
                <a:off x="1762549" y="2258456"/>
                <a:ext cx="904609" cy="843831"/>
              </a:xfrm>
              <a:custGeom>
                <a:avLst/>
                <a:gdLst/>
                <a:ahLst/>
                <a:cxnLst/>
                <a:rect l="l" t="t" r="r" b="b"/>
                <a:pathLst>
                  <a:path w="56845" h="53015" extrusionOk="0">
                    <a:moveTo>
                      <a:pt x="35396" y="1"/>
                    </a:moveTo>
                    <a:cubicBezTo>
                      <a:pt x="35352" y="1"/>
                      <a:pt x="35310" y="7"/>
                      <a:pt x="35268" y="20"/>
                    </a:cubicBezTo>
                    <a:cubicBezTo>
                      <a:pt x="29606" y="1731"/>
                      <a:pt x="27381" y="5963"/>
                      <a:pt x="27381" y="5963"/>
                    </a:cubicBezTo>
                    <a:cubicBezTo>
                      <a:pt x="25115" y="2600"/>
                      <a:pt x="21471" y="509"/>
                      <a:pt x="19933" y="509"/>
                    </a:cubicBezTo>
                    <a:cubicBezTo>
                      <a:pt x="19662" y="509"/>
                      <a:pt x="19457" y="573"/>
                      <a:pt x="19336" y="707"/>
                    </a:cubicBezTo>
                    <a:cubicBezTo>
                      <a:pt x="16611" y="3709"/>
                      <a:pt x="17272" y="9556"/>
                      <a:pt x="17272" y="9556"/>
                    </a:cubicBezTo>
                    <a:cubicBezTo>
                      <a:pt x="14925" y="7571"/>
                      <a:pt x="11354" y="6722"/>
                      <a:pt x="9240" y="6722"/>
                    </a:cubicBezTo>
                    <a:cubicBezTo>
                      <a:pt x="8235" y="6722"/>
                      <a:pt x="7559" y="6914"/>
                      <a:pt x="7502" y="7268"/>
                    </a:cubicBezTo>
                    <a:cubicBezTo>
                      <a:pt x="6788" y="11712"/>
                      <a:pt x="9820" y="16427"/>
                      <a:pt x="9820" y="16427"/>
                    </a:cubicBezTo>
                    <a:cubicBezTo>
                      <a:pt x="9719" y="16424"/>
                      <a:pt x="9619" y="16422"/>
                      <a:pt x="9518" y="16422"/>
                    </a:cubicBezTo>
                    <a:cubicBezTo>
                      <a:pt x="5513" y="16422"/>
                      <a:pt x="1643" y="18911"/>
                      <a:pt x="1936" y="19982"/>
                    </a:cubicBezTo>
                    <a:cubicBezTo>
                      <a:pt x="2920" y="23572"/>
                      <a:pt x="7626" y="25662"/>
                      <a:pt x="7626" y="25662"/>
                    </a:cubicBezTo>
                    <a:cubicBezTo>
                      <a:pt x="3989" y="27243"/>
                      <a:pt x="1" y="32676"/>
                      <a:pt x="1290" y="33550"/>
                    </a:cubicBezTo>
                    <a:cubicBezTo>
                      <a:pt x="4116" y="35461"/>
                      <a:pt x="9044" y="35902"/>
                      <a:pt x="9044" y="35902"/>
                    </a:cubicBezTo>
                    <a:cubicBezTo>
                      <a:pt x="7268" y="39093"/>
                      <a:pt x="7224" y="45603"/>
                      <a:pt x="8726" y="45699"/>
                    </a:cubicBezTo>
                    <a:cubicBezTo>
                      <a:pt x="8993" y="45716"/>
                      <a:pt x="9260" y="45724"/>
                      <a:pt x="9526" y="45724"/>
                    </a:cubicBezTo>
                    <a:cubicBezTo>
                      <a:pt x="13221" y="45724"/>
                      <a:pt x="16726" y="44215"/>
                      <a:pt x="16726" y="44215"/>
                    </a:cubicBezTo>
                    <a:cubicBezTo>
                      <a:pt x="16898" y="48226"/>
                      <a:pt x="19702" y="52226"/>
                      <a:pt x="20688" y="52226"/>
                    </a:cubicBezTo>
                    <a:cubicBezTo>
                      <a:pt x="20714" y="52226"/>
                      <a:pt x="20740" y="52223"/>
                      <a:pt x="20764" y="52217"/>
                    </a:cubicBezTo>
                    <a:cubicBezTo>
                      <a:pt x="24220" y="51360"/>
                      <a:pt x="28005" y="47880"/>
                      <a:pt x="28005" y="47880"/>
                    </a:cubicBezTo>
                    <a:cubicBezTo>
                      <a:pt x="29652" y="50276"/>
                      <a:pt x="34128" y="53015"/>
                      <a:pt x="35913" y="53015"/>
                    </a:cubicBezTo>
                    <a:cubicBezTo>
                      <a:pt x="36221" y="53015"/>
                      <a:pt x="36449" y="52933"/>
                      <a:pt x="36569" y="52754"/>
                    </a:cubicBezTo>
                    <a:cubicBezTo>
                      <a:pt x="38444" y="49941"/>
                      <a:pt x="38370" y="45144"/>
                      <a:pt x="38370" y="45143"/>
                    </a:cubicBezTo>
                    <a:lnTo>
                      <a:pt x="38370" y="45143"/>
                    </a:lnTo>
                    <a:cubicBezTo>
                      <a:pt x="39785" y="46033"/>
                      <a:pt x="43750" y="47047"/>
                      <a:pt x="45784" y="47047"/>
                    </a:cubicBezTo>
                    <a:cubicBezTo>
                      <a:pt x="46461" y="47047"/>
                      <a:pt x="46924" y="46935"/>
                      <a:pt x="47009" y="46669"/>
                    </a:cubicBezTo>
                    <a:cubicBezTo>
                      <a:pt x="48133" y="43166"/>
                      <a:pt x="46722" y="37648"/>
                      <a:pt x="46722" y="37648"/>
                    </a:cubicBezTo>
                    <a:lnTo>
                      <a:pt x="46722" y="37648"/>
                    </a:lnTo>
                    <a:cubicBezTo>
                      <a:pt x="47145" y="37687"/>
                      <a:pt x="47575" y="37706"/>
                      <a:pt x="48008" y="37706"/>
                    </a:cubicBezTo>
                    <a:cubicBezTo>
                      <a:pt x="52176" y="37706"/>
                      <a:pt x="56525" y="36007"/>
                      <a:pt x="56285" y="34888"/>
                    </a:cubicBezTo>
                    <a:cubicBezTo>
                      <a:pt x="55341" y="30484"/>
                      <a:pt x="51040" y="27949"/>
                      <a:pt x="51040" y="27949"/>
                    </a:cubicBezTo>
                    <a:cubicBezTo>
                      <a:pt x="55565" y="25201"/>
                      <a:pt x="56845" y="20013"/>
                      <a:pt x="56359" y="19309"/>
                    </a:cubicBezTo>
                    <a:cubicBezTo>
                      <a:pt x="54208" y="16192"/>
                      <a:pt x="48336" y="15495"/>
                      <a:pt x="48336" y="15495"/>
                    </a:cubicBezTo>
                    <a:cubicBezTo>
                      <a:pt x="49299" y="11742"/>
                      <a:pt x="48265" y="6225"/>
                      <a:pt x="47152" y="6125"/>
                    </a:cubicBezTo>
                    <a:cubicBezTo>
                      <a:pt x="46889" y="6101"/>
                      <a:pt x="46625" y="6090"/>
                      <a:pt x="46362" y="6090"/>
                    </a:cubicBezTo>
                    <a:cubicBezTo>
                      <a:pt x="42495" y="6090"/>
                      <a:pt x="38746" y="8476"/>
                      <a:pt x="38746" y="8476"/>
                    </a:cubicBezTo>
                    <a:cubicBezTo>
                      <a:pt x="38806" y="6123"/>
                      <a:pt x="36758" y="1"/>
                      <a:pt x="353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44" name="Google Shape;2944;p5"/>
              <p:cNvSpPr/>
              <p:nvPr/>
            </p:nvSpPr>
            <p:spPr>
              <a:xfrm rot="1271479">
                <a:off x="2043800" y="2229405"/>
                <a:ext cx="217046" cy="214591"/>
              </a:xfrm>
              <a:custGeom>
                <a:avLst/>
                <a:gdLst/>
                <a:ahLst/>
                <a:cxnLst/>
                <a:rect l="l" t="t" r="r" b="b"/>
                <a:pathLst>
                  <a:path w="13639" h="13482" extrusionOk="0">
                    <a:moveTo>
                      <a:pt x="8915" y="1"/>
                    </a:moveTo>
                    <a:cubicBezTo>
                      <a:pt x="6531" y="3083"/>
                      <a:pt x="7142" y="8501"/>
                      <a:pt x="7142" y="8501"/>
                    </a:cubicBezTo>
                    <a:cubicBezTo>
                      <a:pt x="5098" y="6774"/>
                      <a:pt x="2129" y="5905"/>
                      <a:pt x="0" y="5711"/>
                    </a:cubicBezTo>
                    <a:lnTo>
                      <a:pt x="0" y="5711"/>
                    </a:lnTo>
                    <a:cubicBezTo>
                      <a:pt x="2533" y="8718"/>
                      <a:pt x="5814" y="11123"/>
                      <a:pt x="8977" y="13481"/>
                    </a:cubicBezTo>
                    <a:cubicBezTo>
                      <a:pt x="10354" y="12249"/>
                      <a:pt x="11939" y="11246"/>
                      <a:pt x="13639" y="10497"/>
                    </a:cubicBezTo>
                    <a:cubicBezTo>
                      <a:pt x="11208" y="7496"/>
                      <a:pt x="9928" y="3750"/>
                      <a:pt x="8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45" name="Google Shape;2945;p5"/>
              <p:cNvSpPr/>
              <p:nvPr/>
            </p:nvSpPr>
            <p:spPr>
              <a:xfrm rot="1271479">
                <a:off x="1818667" y="2469776"/>
                <a:ext cx="201037" cy="165264"/>
              </a:xfrm>
              <a:custGeom>
                <a:avLst/>
                <a:gdLst/>
                <a:ahLst/>
                <a:cxnLst/>
                <a:rect l="l" t="t" r="r" b="b"/>
                <a:pathLst>
                  <a:path w="12633" h="10383" extrusionOk="0">
                    <a:moveTo>
                      <a:pt x="248" y="1"/>
                    </a:moveTo>
                    <a:lnTo>
                      <a:pt x="248" y="1"/>
                    </a:lnTo>
                    <a:cubicBezTo>
                      <a:pt x="1531" y="3250"/>
                      <a:pt x="5751" y="5125"/>
                      <a:pt x="5751" y="5125"/>
                    </a:cubicBezTo>
                    <a:cubicBezTo>
                      <a:pt x="3542" y="6087"/>
                      <a:pt x="1206" y="8466"/>
                      <a:pt x="0" y="10383"/>
                    </a:cubicBezTo>
                    <a:cubicBezTo>
                      <a:pt x="3854" y="9387"/>
                      <a:pt x="7612" y="8030"/>
                      <a:pt x="11383" y="6719"/>
                    </a:cubicBezTo>
                    <a:cubicBezTo>
                      <a:pt x="11520" y="4747"/>
                      <a:pt x="11961" y="2776"/>
                      <a:pt x="12633" y="954"/>
                    </a:cubicBezTo>
                    <a:lnTo>
                      <a:pt x="12633" y="954"/>
                    </a:lnTo>
                    <a:cubicBezTo>
                      <a:pt x="11706" y="975"/>
                      <a:pt x="10779" y="990"/>
                      <a:pt x="9853" y="990"/>
                    </a:cubicBezTo>
                    <a:cubicBezTo>
                      <a:pt x="6607" y="990"/>
                      <a:pt x="3378" y="803"/>
                      <a:pt x="2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46" name="Google Shape;2946;p5"/>
              <p:cNvSpPr/>
              <p:nvPr/>
            </p:nvSpPr>
            <p:spPr>
              <a:xfrm rot="1271479">
                <a:off x="2403186" y="2365849"/>
                <a:ext cx="194369" cy="207635"/>
              </a:xfrm>
              <a:custGeom>
                <a:avLst/>
                <a:gdLst/>
                <a:ahLst/>
                <a:cxnLst/>
                <a:rect l="l" t="t" r="r" b="b"/>
                <a:pathLst>
                  <a:path w="12214" h="13045" extrusionOk="0">
                    <a:moveTo>
                      <a:pt x="2344" y="0"/>
                    </a:moveTo>
                    <a:cubicBezTo>
                      <a:pt x="1400" y="2919"/>
                      <a:pt x="444" y="5827"/>
                      <a:pt x="49" y="8888"/>
                    </a:cubicBezTo>
                    <a:cubicBezTo>
                      <a:pt x="39" y="8957"/>
                      <a:pt x="23" y="9025"/>
                      <a:pt x="1" y="9091"/>
                    </a:cubicBezTo>
                    <a:cubicBezTo>
                      <a:pt x="2812" y="9644"/>
                      <a:pt x="5549" y="11061"/>
                      <a:pt x="7735" y="13045"/>
                    </a:cubicBezTo>
                    <a:cubicBezTo>
                      <a:pt x="9038" y="10211"/>
                      <a:pt x="10339" y="7377"/>
                      <a:pt x="12214" y="4935"/>
                    </a:cubicBezTo>
                    <a:cubicBezTo>
                      <a:pt x="12178" y="4935"/>
                      <a:pt x="12142" y="4935"/>
                      <a:pt x="12106" y="4935"/>
                    </a:cubicBezTo>
                    <a:cubicBezTo>
                      <a:pt x="8239" y="4935"/>
                      <a:pt x="4490" y="7318"/>
                      <a:pt x="4490" y="7318"/>
                    </a:cubicBezTo>
                    <a:cubicBezTo>
                      <a:pt x="4532" y="5604"/>
                      <a:pt x="3458" y="1891"/>
                      <a:pt x="2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47" name="Google Shape;2947;p5"/>
              <p:cNvSpPr/>
              <p:nvPr/>
            </p:nvSpPr>
            <p:spPr>
              <a:xfrm rot="1271479">
                <a:off x="2152760" y="2903541"/>
                <a:ext cx="184964" cy="227467"/>
              </a:xfrm>
              <a:custGeom>
                <a:avLst/>
                <a:gdLst/>
                <a:ahLst/>
                <a:cxnLst/>
                <a:rect l="l" t="t" r="r" b="b"/>
                <a:pathLst>
                  <a:path w="11623" h="14291" extrusionOk="0">
                    <a:moveTo>
                      <a:pt x="5761" y="0"/>
                    </a:moveTo>
                    <a:cubicBezTo>
                      <a:pt x="4396" y="985"/>
                      <a:pt x="2900" y="1788"/>
                      <a:pt x="1293" y="2363"/>
                    </a:cubicBezTo>
                    <a:cubicBezTo>
                      <a:pt x="870" y="2514"/>
                      <a:pt x="438" y="2648"/>
                      <a:pt x="1" y="2770"/>
                    </a:cubicBezTo>
                    <a:cubicBezTo>
                      <a:pt x="515" y="4345"/>
                      <a:pt x="1069" y="5906"/>
                      <a:pt x="1666" y="7454"/>
                    </a:cubicBezTo>
                    <a:cubicBezTo>
                      <a:pt x="2544" y="9720"/>
                      <a:pt x="3742" y="11962"/>
                      <a:pt x="4558" y="14290"/>
                    </a:cubicBezTo>
                    <a:cubicBezTo>
                      <a:pt x="6397" y="11470"/>
                      <a:pt x="6324" y="6735"/>
                      <a:pt x="6324" y="6735"/>
                    </a:cubicBezTo>
                    <a:lnTo>
                      <a:pt x="6324" y="6735"/>
                    </a:lnTo>
                    <a:cubicBezTo>
                      <a:pt x="7334" y="7372"/>
                      <a:pt x="9643" y="8070"/>
                      <a:pt x="11622" y="8417"/>
                    </a:cubicBezTo>
                    <a:cubicBezTo>
                      <a:pt x="9322" y="5887"/>
                      <a:pt x="7404" y="3005"/>
                      <a:pt x="57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48" name="Google Shape;2948;p5"/>
              <p:cNvSpPr/>
              <p:nvPr/>
            </p:nvSpPr>
            <p:spPr>
              <a:xfrm rot="1271479">
                <a:off x="2431535" y="2719191"/>
                <a:ext cx="194591" cy="211280"/>
              </a:xfrm>
              <a:custGeom>
                <a:avLst/>
                <a:gdLst/>
                <a:ahLst/>
                <a:cxnLst/>
                <a:rect l="l" t="t" r="r" b="b"/>
                <a:pathLst>
                  <a:path w="12228" h="13274" extrusionOk="0">
                    <a:moveTo>
                      <a:pt x="12228" y="1"/>
                    </a:moveTo>
                    <a:lnTo>
                      <a:pt x="12228" y="1"/>
                    </a:lnTo>
                    <a:cubicBezTo>
                      <a:pt x="8942" y="1214"/>
                      <a:pt x="5626" y="2337"/>
                      <a:pt x="2266" y="3318"/>
                    </a:cubicBezTo>
                    <a:cubicBezTo>
                      <a:pt x="2060" y="3479"/>
                      <a:pt x="1797" y="3561"/>
                      <a:pt x="1534" y="3561"/>
                    </a:cubicBezTo>
                    <a:cubicBezTo>
                      <a:pt x="1499" y="3561"/>
                      <a:pt x="1464" y="3560"/>
                      <a:pt x="1429" y="3557"/>
                    </a:cubicBezTo>
                    <a:cubicBezTo>
                      <a:pt x="1381" y="3571"/>
                      <a:pt x="1333" y="3583"/>
                      <a:pt x="1285" y="3597"/>
                    </a:cubicBezTo>
                    <a:cubicBezTo>
                      <a:pt x="1245" y="4586"/>
                      <a:pt x="1175" y="5572"/>
                      <a:pt x="1012" y="6549"/>
                    </a:cubicBezTo>
                    <a:cubicBezTo>
                      <a:pt x="821" y="7686"/>
                      <a:pt x="470" y="8759"/>
                      <a:pt x="1" y="9781"/>
                    </a:cubicBezTo>
                    <a:cubicBezTo>
                      <a:pt x="3986" y="11247"/>
                      <a:pt x="8029" y="12508"/>
                      <a:pt x="12199" y="13273"/>
                    </a:cubicBezTo>
                    <a:cubicBezTo>
                      <a:pt x="11088" y="9124"/>
                      <a:pt x="7054" y="6747"/>
                      <a:pt x="7054" y="6747"/>
                    </a:cubicBezTo>
                    <a:cubicBezTo>
                      <a:pt x="10097" y="4899"/>
                      <a:pt x="11671" y="1949"/>
                      <a:pt x="12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49" name="Google Shape;2949;p5"/>
              <p:cNvSpPr/>
              <p:nvPr/>
            </p:nvSpPr>
            <p:spPr>
              <a:xfrm rot="1271479">
                <a:off x="1803822" y="2773451"/>
                <a:ext cx="226880" cy="197926"/>
              </a:xfrm>
              <a:custGeom>
                <a:avLst/>
                <a:gdLst/>
                <a:ahLst/>
                <a:cxnLst/>
                <a:rect l="l" t="t" r="r" b="b"/>
                <a:pathLst>
                  <a:path w="14257" h="12435" extrusionOk="0">
                    <a:moveTo>
                      <a:pt x="8763" y="1"/>
                    </a:moveTo>
                    <a:cubicBezTo>
                      <a:pt x="5793" y="2292"/>
                      <a:pt x="2871" y="4645"/>
                      <a:pt x="1" y="7062"/>
                    </a:cubicBezTo>
                    <a:cubicBezTo>
                      <a:pt x="142" y="7267"/>
                      <a:pt x="309" y="7387"/>
                      <a:pt x="504" y="7400"/>
                    </a:cubicBezTo>
                    <a:cubicBezTo>
                      <a:pt x="772" y="7417"/>
                      <a:pt x="1040" y="7425"/>
                      <a:pt x="1308" y="7425"/>
                    </a:cubicBezTo>
                    <a:cubicBezTo>
                      <a:pt x="5000" y="7425"/>
                      <a:pt x="8504" y="5917"/>
                      <a:pt x="8504" y="5917"/>
                    </a:cubicBezTo>
                    <a:cubicBezTo>
                      <a:pt x="8611" y="8416"/>
                      <a:pt x="9740" y="10909"/>
                      <a:pt x="10814" y="12435"/>
                    </a:cubicBezTo>
                    <a:cubicBezTo>
                      <a:pt x="11902" y="9272"/>
                      <a:pt x="13051" y="6131"/>
                      <a:pt x="14257" y="3011"/>
                    </a:cubicBezTo>
                    <a:cubicBezTo>
                      <a:pt x="12207" y="2454"/>
                      <a:pt x="10307" y="1474"/>
                      <a:pt x="8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50" name="Google Shape;2950;p5"/>
              <p:cNvSpPr/>
              <p:nvPr/>
            </p:nvSpPr>
            <p:spPr>
              <a:xfrm rot="1271479">
                <a:off x="1846296" y="2382750"/>
                <a:ext cx="740221" cy="616284"/>
              </a:xfrm>
              <a:custGeom>
                <a:avLst/>
                <a:gdLst/>
                <a:ahLst/>
                <a:cxnLst/>
                <a:rect l="l" t="t" r="r" b="b"/>
                <a:pathLst>
                  <a:path w="46515" h="38719" extrusionOk="0">
                    <a:moveTo>
                      <a:pt x="24350" y="1"/>
                    </a:moveTo>
                    <a:cubicBezTo>
                      <a:pt x="19289" y="1"/>
                      <a:pt x="14009" y="2098"/>
                      <a:pt x="9261" y="6881"/>
                    </a:cubicBezTo>
                    <a:cubicBezTo>
                      <a:pt x="0" y="16215"/>
                      <a:pt x="4277" y="29356"/>
                      <a:pt x="12174" y="34990"/>
                    </a:cubicBezTo>
                    <a:cubicBezTo>
                      <a:pt x="15757" y="37546"/>
                      <a:pt x="19622" y="38719"/>
                      <a:pt x="23394" y="38719"/>
                    </a:cubicBezTo>
                    <a:cubicBezTo>
                      <a:pt x="28681" y="38719"/>
                      <a:pt x="33785" y="36414"/>
                      <a:pt x="37670" y="32383"/>
                    </a:cubicBezTo>
                    <a:cubicBezTo>
                      <a:pt x="43969" y="25850"/>
                      <a:pt x="46515" y="14053"/>
                      <a:pt x="38766" y="6309"/>
                    </a:cubicBezTo>
                    <a:cubicBezTo>
                      <a:pt x="34788" y="2334"/>
                      <a:pt x="29690" y="1"/>
                      <a:pt x="24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51" name="Google Shape;2951;p5"/>
              <p:cNvSpPr/>
              <p:nvPr/>
            </p:nvSpPr>
            <p:spPr>
              <a:xfrm rot="1271479">
                <a:off x="1909215" y="2386231"/>
                <a:ext cx="631770" cy="616029"/>
              </a:xfrm>
              <a:custGeom>
                <a:avLst/>
                <a:gdLst/>
                <a:ahLst/>
                <a:cxnLst/>
                <a:rect l="l" t="t" r="r" b="b"/>
                <a:pathLst>
                  <a:path w="39700" h="38703" extrusionOk="0">
                    <a:moveTo>
                      <a:pt x="20355" y="0"/>
                    </a:moveTo>
                    <a:cubicBezTo>
                      <a:pt x="19641" y="0"/>
                      <a:pt x="18927" y="42"/>
                      <a:pt x="18216" y="124"/>
                    </a:cubicBezTo>
                    <a:cubicBezTo>
                      <a:pt x="18772" y="2543"/>
                      <a:pt x="19121" y="5005"/>
                      <a:pt x="19485" y="7467"/>
                    </a:cubicBezTo>
                    <a:cubicBezTo>
                      <a:pt x="19592" y="8182"/>
                      <a:pt x="19069" y="8546"/>
                      <a:pt x="18505" y="8546"/>
                    </a:cubicBezTo>
                    <a:cubicBezTo>
                      <a:pt x="17966" y="8546"/>
                      <a:pt x="17388" y="8213"/>
                      <a:pt x="17288" y="7537"/>
                    </a:cubicBezTo>
                    <a:cubicBezTo>
                      <a:pt x="16936" y="5173"/>
                      <a:pt x="16593" y="2820"/>
                      <a:pt x="16050" y="510"/>
                    </a:cubicBezTo>
                    <a:cubicBezTo>
                      <a:pt x="14899" y="787"/>
                      <a:pt x="13774" y="1167"/>
                      <a:pt x="12692" y="1646"/>
                    </a:cubicBezTo>
                    <a:cubicBezTo>
                      <a:pt x="14261" y="4362"/>
                      <a:pt x="15689" y="7156"/>
                      <a:pt x="17065" y="9979"/>
                    </a:cubicBezTo>
                    <a:cubicBezTo>
                      <a:pt x="17494" y="10858"/>
                      <a:pt x="16724" y="11696"/>
                      <a:pt x="16007" y="11696"/>
                    </a:cubicBezTo>
                    <a:cubicBezTo>
                      <a:pt x="15694" y="11696"/>
                      <a:pt x="15391" y="11536"/>
                      <a:pt x="15202" y="11150"/>
                    </a:cubicBezTo>
                    <a:cubicBezTo>
                      <a:pt x="13796" y="8264"/>
                      <a:pt x="12336" y="5409"/>
                      <a:pt x="10727" y="2638"/>
                    </a:cubicBezTo>
                    <a:cubicBezTo>
                      <a:pt x="10018" y="3043"/>
                      <a:pt x="9332" y="3484"/>
                      <a:pt x="8669" y="3960"/>
                    </a:cubicBezTo>
                    <a:cubicBezTo>
                      <a:pt x="10418" y="6440"/>
                      <a:pt x="12214" y="8883"/>
                      <a:pt x="14117" y="11248"/>
                    </a:cubicBezTo>
                    <a:cubicBezTo>
                      <a:pt x="14753" y="12039"/>
                      <a:pt x="13971" y="12856"/>
                      <a:pt x="13155" y="12856"/>
                    </a:cubicBezTo>
                    <a:cubicBezTo>
                      <a:pt x="12831" y="12856"/>
                      <a:pt x="12501" y="12728"/>
                      <a:pt x="12253" y="12419"/>
                    </a:cubicBezTo>
                    <a:cubicBezTo>
                      <a:pt x="10400" y="10114"/>
                      <a:pt x="8647" y="7736"/>
                      <a:pt x="6940" y="5324"/>
                    </a:cubicBezTo>
                    <a:cubicBezTo>
                      <a:pt x="6378" y="5806"/>
                      <a:pt x="5819" y="6319"/>
                      <a:pt x="5269" y="6873"/>
                    </a:cubicBezTo>
                    <a:cubicBezTo>
                      <a:pt x="4733" y="7414"/>
                      <a:pt x="4228" y="7986"/>
                      <a:pt x="3756" y="8584"/>
                    </a:cubicBezTo>
                    <a:cubicBezTo>
                      <a:pt x="5645" y="9775"/>
                      <a:pt x="7551" y="10937"/>
                      <a:pt x="9476" y="12069"/>
                    </a:cubicBezTo>
                    <a:cubicBezTo>
                      <a:pt x="10507" y="12677"/>
                      <a:pt x="9914" y="14161"/>
                      <a:pt x="8966" y="14161"/>
                    </a:cubicBezTo>
                    <a:cubicBezTo>
                      <a:pt x="8795" y="14161"/>
                      <a:pt x="8613" y="14113"/>
                      <a:pt x="8426" y="14003"/>
                    </a:cubicBezTo>
                    <a:cubicBezTo>
                      <a:pt x="6433" y="12829"/>
                      <a:pt x="4457" y="11624"/>
                      <a:pt x="2501" y="10389"/>
                    </a:cubicBezTo>
                    <a:cubicBezTo>
                      <a:pt x="1824" y="11499"/>
                      <a:pt x="1277" y="12682"/>
                      <a:pt x="869" y="13915"/>
                    </a:cubicBezTo>
                    <a:cubicBezTo>
                      <a:pt x="2705" y="14530"/>
                      <a:pt x="4581" y="15032"/>
                      <a:pt x="6440" y="15580"/>
                    </a:cubicBezTo>
                    <a:cubicBezTo>
                      <a:pt x="7678" y="15945"/>
                      <a:pt x="7358" y="17768"/>
                      <a:pt x="6251" y="17768"/>
                    </a:cubicBezTo>
                    <a:cubicBezTo>
                      <a:pt x="6148" y="17768"/>
                      <a:pt x="6038" y="17753"/>
                      <a:pt x="5922" y="17718"/>
                    </a:cubicBezTo>
                    <a:cubicBezTo>
                      <a:pt x="4051" y="17167"/>
                      <a:pt x="2171" y="16650"/>
                      <a:pt x="323" y="16036"/>
                    </a:cubicBezTo>
                    <a:cubicBezTo>
                      <a:pt x="97" y="17244"/>
                      <a:pt x="1" y="18472"/>
                      <a:pt x="38" y="19700"/>
                    </a:cubicBezTo>
                    <a:cubicBezTo>
                      <a:pt x="860" y="19779"/>
                      <a:pt x="1686" y="19805"/>
                      <a:pt x="2515" y="19805"/>
                    </a:cubicBezTo>
                    <a:cubicBezTo>
                      <a:pt x="3198" y="19805"/>
                      <a:pt x="3883" y="19787"/>
                      <a:pt x="4571" y="19765"/>
                    </a:cubicBezTo>
                    <a:cubicBezTo>
                      <a:pt x="4585" y="19765"/>
                      <a:pt x="4599" y="19765"/>
                      <a:pt x="4613" y="19765"/>
                    </a:cubicBezTo>
                    <a:cubicBezTo>
                      <a:pt x="5989" y="19765"/>
                      <a:pt x="6043" y="21921"/>
                      <a:pt x="4641" y="21965"/>
                    </a:cubicBezTo>
                    <a:cubicBezTo>
                      <a:pt x="3953" y="21986"/>
                      <a:pt x="3266" y="22002"/>
                      <a:pt x="2581" y="22002"/>
                    </a:cubicBezTo>
                    <a:cubicBezTo>
                      <a:pt x="1797" y="22002"/>
                      <a:pt x="1016" y="21981"/>
                      <a:pt x="238" y="21921"/>
                    </a:cubicBezTo>
                    <a:lnTo>
                      <a:pt x="238" y="21921"/>
                    </a:lnTo>
                    <a:cubicBezTo>
                      <a:pt x="433" y="23190"/>
                      <a:pt x="754" y="24434"/>
                      <a:pt x="1196" y="25639"/>
                    </a:cubicBezTo>
                    <a:cubicBezTo>
                      <a:pt x="2801" y="25164"/>
                      <a:pt x="4371" y="24224"/>
                      <a:pt x="5791" y="23611"/>
                    </a:cubicBezTo>
                    <a:cubicBezTo>
                      <a:pt x="5941" y="23546"/>
                      <a:pt x="6083" y="23517"/>
                      <a:pt x="6214" y="23517"/>
                    </a:cubicBezTo>
                    <a:cubicBezTo>
                      <a:pt x="7215" y="23517"/>
                      <a:pt x="7579" y="25223"/>
                      <a:pt x="6442" y="25713"/>
                    </a:cubicBezTo>
                    <a:cubicBezTo>
                      <a:pt x="4988" y="26340"/>
                      <a:pt x="3535" y="27109"/>
                      <a:pt x="2029" y="27605"/>
                    </a:cubicBezTo>
                    <a:cubicBezTo>
                      <a:pt x="2620" y="28812"/>
                      <a:pt x="3329" y="29958"/>
                      <a:pt x="4146" y="31025"/>
                    </a:cubicBezTo>
                    <a:cubicBezTo>
                      <a:pt x="5524" y="29617"/>
                      <a:pt x="6984" y="28292"/>
                      <a:pt x="8519" y="27056"/>
                    </a:cubicBezTo>
                    <a:cubicBezTo>
                      <a:pt x="8722" y="26892"/>
                      <a:pt x="8927" y="26822"/>
                      <a:pt x="9119" y="26822"/>
                    </a:cubicBezTo>
                    <a:cubicBezTo>
                      <a:pt x="9972" y="26822"/>
                      <a:pt x="10578" y="28203"/>
                      <a:pt x="9690" y="28919"/>
                    </a:cubicBezTo>
                    <a:cubicBezTo>
                      <a:pt x="8235" y="30092"/>
                      <a:pt x="6869" y="31365"/>
                      <a:pt x="5574" y="32710"/>
                    </a:cubicBezTo>
                    <a:cubicBezTo>
                      <a:pt x="6383" y="33558"/>
                      <a:pt x="7256" y="34322"/>
                      <a:pt x="8181" y="34982"/>
                    </a:cubicBezTo>
                    <a:cubicBezTo>
                      <a:pt x="8481" y="35196"/>
                      <a:pt x="8783" y="35397"/>
                      <a:pt x="9086" y="35592"/>
                    </a:cubicBezTo>
                    <a:lnTo>
                      <a:pt x="10909" y="30734"/>
                    </a:lnTo>
                    <a:cubicBezTo>
                      <a:pt x="11108" y="30202"/>
                      <a:pt x="11581" y="29969"/>
                      <a:pt x="12038" y="29969"/>
                    </a:cubicBezTo>
                    <a:cubicBezTo>
                      <a:pt x="12706" y="29969"/>
                      <a:pt x="13342" y="30466"/>
                      <a:pt x="13047" y="31251"/>
                    </a:cubicBezTo>
                    <a:lnTo>
                      <a:pt x="11010" y="36684"/>
                    </a:lnTo>
                    <a:cubicBezTo>
                      <a:pt x="12215" y="37291"/>
                      <a:pt x="13482" y="37770"/>
                      <a:pt x="14787" y="38111"/>
                    </a:cubicBezTo>
                    <a:cubicBezTo>
                      <a:pt x="15007" y="36170"/>
                      <a:pt x="15156" y="34223"/>
                      <a:pt x="15298" y="32276"/>
                    </a:cubicBezTo>
                    <a:cubicBezTo>
                      <a:pt x="15351" y="31557"/>
                      <a:pt x="15956" y="31186"/>
                      <a:pt x="16519" y="31186"/>
                    </a:cubicBezTo>
                    <a:cubicBezTo>
                      <a:pt x="17052" y="31186"/>
                      <a:pt x="17547" y="31520"/>
                      <a:pt x="17496" y="32206"/>
                    </a:cubicBezTo>
                    <a:cubicBezTo>
                      <a:pt x="17342" y="34319"/>
                      <a:pt x="17172" y="36431"/>
                      <a:pt x="16935" y="38537"/>
                    </a:cubicBezTo>
                    <a:cubicBezTo>
                      <a:pt x="17749" y="38647"/>
                      <a:pt x="18569" y="38703"/>
                      <a:pt x="19389" y="38703"/>
                    </a:cubicBezTo>
                    <a:cubicBezTo>
                      <a:pt x="20042" y="38703"/>
                      <a:pt x="20695" y="38667"/>
                      <a:pt x="21346" y="38597"/>
                    </a:cubicBezTo>
                    <a:cubicBezTo>
                      <a:pt x="20845" y="36495"/>
                      <a:pt x="20248" y="34418"/>
                      <a:pt x="19717" y="32320"/>
                    </a:cubicBezTo>
                    <a:cubicBezTo>
                      <a:pt x="19505" y="31480"/>
                      <a:pt x="20211" y="30909"/>
                      <a:pt x="20870" y="30909"/>
                    </a:cubicBezTo>
                    <a:cubicBezTo>
                      <a:pt x="21287" y="30909"/>
                      <a:pt x="21685" y="31137"/>
                      <a:pt x="21819" y="31668"/>
                    </a:cubicBezTo>
                    <a:cubicBezTo>
                      <a:pt x="22372" y="33862"/>
                      <a:pt x="23002" y="36033"/>
                      <a:pt x="23516" y="38233"/>
                    </a:cubicBezTo>
                    <a:cubicBezTo>
                      <a:pt x="25233" y="37841"/>
                      <a:pt x="26898" y="37204"/>
                      <a:pt x="28473" y="36352"/>
                    </a:cubicBezTo>
                    <a:cubicBezTo>
                      <a:pt x="27108" y="34366"/>
                      <a:pt x="25825" y="32323"/>
                      <a:pt x="24360" y="30406"/>
                    </a:cubicBezTo>
                    <a:cubicBezTo>
                      <a:pt x="23746" y="29602"/>
                      <a:pt x="24521" y="28783"/>
                      <a:pt x="25326" y="28783"/>
                    </a:cubicBezTo>
                    <a:cubicBezTo>
                      <a:pt x="25651" y="28783"/>
                      <a:pt x="25980" y="28916"/>
                      <a:pt x="26225" y="29236"/>
                    </a:cubicBezTo>
                    <a:cubicBezTo>
                      <a:pt x="27694" y="31160"/>
                      <a:pt x="28979" y="33209"/>
                      <a:pt x="30350" y="35201"/>
                    </a:cubicBezTo>
                    <a:cubicBezTo>
                      <a:pt x="31550" y="34374"/>
                      <a:pt x="32666" y="33427"/>
                      <a:pt x="33678" y="32376"/>
                    </a:cubicBezTo>
                    <a:cubicBezTo>
                      <a:pt x="33811" y="32238"/>
                      <a:pt x="33940" y="32094"/>
                      <a:pt x="34071" y="31951"/>
                    </a:cubicBezTo>
                    <a:cubicBezTo>
                      <a:pt x="31705" y="30379"/>
                      <a:pt x="29396" y="28723"/>
                      <a:pt x="27002" y="27192"/>
                    </a:cubicBezTo>
                    <a:cubicBezTo>
                      <a:pt x="26006" y="26554"/>
                      <a:pt x="26581" y="25083"/>
                      <a:pt x="27499" y="25083"/>
                    </a:cubicBezTo>
                    <a:cubicBezTo>
                      <a:pt x="27674" y="25083"/>
                      <a:pt x="27861" y="25136"/>
                      <a:pt x="28052" y="25259"/>
                    </a:cubicBezTo>
                    <a:cubicBezTo>
                      <a:pt x="30561" y="26863"/>
                      <a:pt x="32977" y="28604"/>
                      <a:pt x="35463" y="30240"/>
                    </a:cubicBezTo>
                    <a:cubicBezTo>
                      <a:pt x="36640" y="28621"/>
                      <a:pt x="37590" y="26847"/>
                      <a:pt x="38285" y="24971"/>
                    </a:cubicBezTo>
                    <a:cubicBezTo>
                      <a:pt x="35152" y="24492"/>
                      <a:pt x="32025" y="23990"/>
                      <a:pt x="28955" y="23183"/>
                    </a:cubicBezTo>
                    <a:cubicBezTo>
                      <a:pt x="27691" y="22850"/>
                      <a:pt x="28031" y="21002"/>
                      <a:pt x="29169" y="21002"/>
                    </a:cubicBezTo>
                    <a:cubicBezTo>
                      <a:pt x="29264" y="21002"/>
                      <a:pt x="29365" y="21015"/>
                      <a:pt x="29471" y="21043"/>
                    </a:cubicBezTo>
                    <a:cubicBezTo>
                      <a:pt x="32589" y="21863"/>
                      <a:pt x="35766" y="22369"/>
                      <a:pt x="38948" y="22854"/>
                    </a:cubicBezTo>
                    <a:cubicBezTo>
                      <a:pt x="39489" y="20746"/>
                      <a:pt x="39700" y="18555"/>
                      <a:pt x="39504" y="16392"/>
                    </a:cubicBezTo>
                    <a:lnTo>
                      <a:pt x="39504" y="16392"/>
                    </a:lnTo>
                    <a:cubicBezTo>
                      <a:pt x="37122" y="16873"/>
                      <a:pt x="34742" y="17356"/>
                      <a:pt x="32360" y="17839"/>
                    </a:cubicBezTo>
                    <a:cubicBezTo>
                      <a:pt x="32273" y="17857"/>
                      <a:pt x="32190" y="17865"/>
                      <a:pt x="32109" y="17865"/>
                    </a:cubicBezTo>
                    <a:cubicBezTo>
                      <a:pt x="30907" y="17865"/>
                      <a:pt x="30411" y="16004"/>
                      <a:pt x="31708" y="15739"/>
                    </a:cubicBezTo>
                    <a:cubicBezTo>
                      <a:pt x="34194" y="15231"/>
                      <a:pt x="36680" y="14726"/>
                      <a:pt x="39168" y="14225"/>
                    </a:cubicBezTo>
                    <a:cubicBezTo>
                      <a:pt x="38812" y="12627"/>
                      <a:pt x="38211" y="11093"/>
                      <a:pt x="37387" y="9677"/>
                    </a:cubicBezTo>
                    <a:cubicBezTo>
                      <a:pt x="35750" y="10529"/>
                      <a:pt x="34102" y="11361"/>
                      <a:pt x="32444" y="12172"/>
                    </a:cubicBezTo>
                    <a:cubicBezTo>
                      <a:pt x="32267" y="12258"/>
                      <a:pt x="32093" y="12296"/>
                      <a:pt x="31926" y="12296"/>
                    </a:cubicBezTo>
                    <a:cubicBezTo>
                      <a:pt x="30900" y="12296"/>
                      <a:pt x="30182" y="10846"/>
                      <a:pt x="31273" y="10308"/>
                    </a:cubicBezTo>
                    <a:cubicBezTo>
                      <a:pt x="32906" y="9506"/>
                      <a:pt x="34533" y="8691"/>
                      <a:pt x="36146" y="7851"/>
                    </a:cubicBezTo>
                    <a:cubicBezTo>
                      <a:pt x="35720" y="7308"/>
                      <a:pt x="35262" y="6791"/>
                      <a:pt x="34775" y="6302"/>
                    </a:cubicBezTo>
                    <a:cubicBezTo>
                      <a:pt x="34008" y="5537"/>
                      <a:pt x="33190" y="4826"/>
                      <a:pt x="32326" y="4174"/>
                    </a:cubicBezTo>
                    <a:cubicBezTo>
                      <a:pt x="32319" y="4184"/>
                      <a:pt x="32313" y="4196"/>
                      <a:pt x="32305" y="4206"/>
                    </a:cubicBezTo>
                    <a:cubicBezTo>
                      <a:pt x="30841" y="6110"/>
                      <a:pt x="29418" y="8045"/>
                      <a:pt x="27894" y="9901"/>
                    </a:cubicBezTo>
                    <a:cubicBezTo>
                      <a:pt x="27673" y="10170"/>
                      <a:pt x="27410" y="10282"/>
                      <a:pt x="27152" y="10282"/>
                    </a:cubicBezTo>
                    <a:cubicBezTo>
                      <a:pt x="26359" y="10282"/>
                      <a:pt x="25614" y="9219"/>
                      <a:pt x="26289" y="8396"/>
                    </a:cubicBezTo>
                    <a:cubicBezTo>
                      <a:pt x="27750" y="6618"/>
                      <a:pt x="29117" y="4770"/>
                      <a:pt x="30516" y="2944"/>
                    </a:cubicBezTo>
                    <a:cubicBezTo>
                      <a:pt x="28682" y="1823"/>
                      <a:pt x="26717" y="1000"/>
                      <a:pt x="24677" y="513"/>
                    </a:cubicBezTo>
                    <a:cubicBezTo>
                      <a:pt x="24545" y="2678"/>
                      <a:pt x="24300" y="4832"/>
                      <a:pt x="23917" y="6977"/>
                    </a:cubicBezTo>
                    <a:cubicBezTo>
                      <a:pt x="23815" y="7549"/>
                      <a:pt x="23396" y="7799"/>
                      <a:pt x="22954" y="7799"/>
                    </a:cubicBezTo>
                    <a:cubicBezTo>
                      <a:pt x="22317" y="7799"/>
                      <a:pt x="21631" y="7281"/>
                      <a:pt x="21778" y="6460"/>
                    </a:cubicBezTo>
                    <a:cubicBezTo>
                      <a:pt x="22154" y="4354"/>
                      <a:pt x="22382" y="2247"/>
                      <a:pt x="22501" y="126"/>
                    </a:cubicBezTo>
                    <a:cubicBezTo>
                      <a:pt x="21788" y="42"/>
                      <a:pt x="21072" y="0"/>
                      <a:pt x="20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52" name="Google Shape;2952;p5"/>
              <p:cNvSpPr/>
              <p:nvPr/>
            </p:nvSpPr>
            <p:spPr>
              <a:xfrm rot="1271479">
                <a:off x="1916348" y="2440404"/>
                <a:ext cx="603173" cy="502160"/>
              </a:xfrm>
              <a:custGeom>
                <a:avLst/>
                <a:gdLst/>
                <a:ahLst/>
                <a:cxnLst/>
                <a:rect l="l" t="t" r="r" b="b"/>
                <a:pathLst>
                  <a:path w="37903" h="31549" extrusionOk="0">
                    <a:moveTo>
                      <a:pt x="19841" y="1"/>
                    </a:moveTo>
                    <a:cubicBezTo>
                      <a:pt x="15717" y="1"/>
                      <a:pt x="11416" y="1710"/>
                      <a:pt x="7548" y="5608"/>
                    </a:cubicBezTo>
                    <a:cubicBezTo>
                      <a:pt x="1" y="13212"/>
                      <a:pt x="3485" y="23920"/>
                      <a:pt x="9920" y="28510"/>
                    </a:cubicBezTo>
                    <a:cubicBezTo>
                      <a:pt x="12840" y="30593"/>
                      <a:pt x="15990" y="31549"/>
                      <a:pt x="19063" y="31549"/>
                    </a:cubicBezTo>
                    <a:cubicBezTo>
                      <a:pt x="23372" y="31549"/>
                      <a:pt x="27530" y="29670"/>
                      <a:pt x="30695" y="26387"/>
                    </a:cubicBezTo>
                    <a:cubicBezTo>
                      <a:pt x="35828" y="21063"/>
                      <a:pt x="37902" y="11450"/>
                      <a:pt x="31587" y="5142"/>
                    </a:cubicBezTo>
                    <a:cubicBezTo>
                      <a:pt x="28346" y="1903"/>
                      <a:pt x="24192" y="1"/>
                      <a:pt x="198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53" name="Google Shape;2953;p5"/>
              <p:cNvSpPr/>
              <p:nvPr/>
            </p:nvSpPr>
            <p:spPr>
              <a:xfrm rot="1271479">
                <a:off x="2192259" y="2260208"/>
                <a:ext cx="22995" cy="89039"/>
              </a:xfrm>
              <a:custGeom>
                <a:avLst/>
                <a:gdLst/>
                <a:ahLst/>
                <a:cxnLst/>
                <a:rect l="l" t="t" r="r" b="b"/>
                <a:pathLst>
                  <a:path w="1445" h="5594" extrusionOk="0">
                    <a:moveTo>
                      <a:pt x="274" y="1"/>
                    </a:moveTo>
                    <a:cubicBezTo>
                      <a:pt x="137" y="1"/>
                      <a:pt x="0" y="89"/>
                      <a:pt x="1" y="266"/>
                    </a:cubicBezTo>
                    <a:lnTo>
                      <a:pt x="1" y="268"/>
                    </a:lnTo>
                    <a:cubicBezTo>
                      <a:pt x="15" y="2013"/>
                      <a:pt x="301" y="3746"/>
                      <a:pt x="847" y="5403"/>
                    </a:cubicBezTo>
                    <a:cubicBezTo>
                      <a:pt x="891" y="5536"/>
                      <a:pt x="1001" y="5594"/>
                      <a:pt x="1111" y="5594"/>
                    </a:cubicBezTo>
                    <a:cubicBezTo>
                      <a:pt x="1278" y="5594"/>
                      <a:pt x="1444" y="5461"/>
                      <a:pt x="1378" y="5258"/>
                    </a:cubicBezTo>
                    <a:cubicBezTo>
                      <a:pt x="845" y="3647"/>
                      <a:pt x="567" y="1964"/>
                      <a:pt x="552" y="266"/>
                    </a:cubicBezTo>
                    <a:cubicBezTo>
                      <a:pt x="550" y="89"/>
                      <a:pt x="411" y="1"/>
                      <a:pt x="27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54" name="Google Shape;2954;p5"/>
              <p:cNvSpPr/>
              <p:nvPr/>
            </p:nvSpPr>
            <p:spPr>
              <a:xfrm rot="1271479">
                <a:off x="2233777" y="2265017"/>
                <a:ext cx="29106" cy="19084"/>
              </a:xfrm>
              <a:custGeom>
                <a:avLst/>
                <a:gdLst/>
                <a:ahLst/>
                <a:cxnLst/>
                <a:rect l="l" t="t" r="r" b="b"/>
                <a:pathLst>
                  <a:path w="1829" h="1199" extrusionOk="0">
                    <a:moveTo>
                      <a:pt x="440" y="0"/>
                    </a:moveTo>
                    <a:cubicBezTo>
                      <a:pt x="177" y="0"/>
                      <a:pt x="0" y="377"/>
                      <a:pt x="281" y="501"/>
                    </a:cubicBezTo>
                    <a:cubicBezTo>
                      <a:pt x="633" y="654"/>
                      <a:pt x="955" y="864"/>
                      <a:pt x="1236" y="1123"/>
                    </a:cubicBezTo>
                    <a:cubicBezTo>
                      <a:pt x="1294" y="1176"/>
                      <a:pt x="1358" y="1198"/>
                      <a:pt x="1420" y="1198"/>
                    </a:cubicBezTo>
                    <a:cubicBezTo>
                      <a:pt x="1637" y="1198"/>
                      <a:pt x="1829" y="923"/>
                      <a:pt x="1626" y="735"/>
                    </a:cubicBezTo>
                    <a:cubicBezTo>
                      <a:pt x="1312" y="441"/>
                      <a:pt x="952" y="201"/>
                      <a:pt x="560" y="27"/>
                    </a:cubicBezTo>
                    <a:cubicBezTo>
                      <a:pt x="519" y="8"/>
                      <a:pt x="478" y="0"/>
                      <a:pt x="4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55" name="Google Shape;2955;p5"/>
              <p:cNvSpPr/>
              <p:nvPr/>
            </p:nvSpPr>
            <p:spPr>
              <a:xfrm rot="1271479">
                <a:off x="2250767" y="2296258"/>
                <a:ext cx="46754" cy="46748"/>
              </a:xfrm>
              <a:custGeom>
                <a:avLst/>
                <a:gdLst/>
                <a:ahLst/>
                <a:cxnLst/>
                <a:rect l="l" t="t" r="r" b="b"/>
                <a:pathLst>
                  <a:path w="2938" h="2937" extrusionOk="0">
                    <a:moveTo>
                      <a:pt x="362" y="0"/>
                    </a:moveTo>
                    <a:cubicBezTo>
                      <a:pt x="146" y="0"/>
                      <a:pt x="0" y="355"/>
                      <a:pt x="230" y="529"/>
                    </a:cubicBezTo>
                    <a:cubicBezTo>
                      <a:pt x="1057" y="1162"/>
                      <a:pt x="1766" y="1933"/>
                      <a:pt x="2329" y="2809"/>
                    </a:cubicBezTo>
                    <a:cubicBezTo>
                      <a:pt x="2387" y="2899"/>
                      <a:pt x="2471" y="2936"/>
                      <a:pt x="2554" y="2936"/>
                    </a:cubicBezTo>
                    <a:cubicBezTo>
                      <a:pt x="2747" y="2936"/>
                      <a:pt x="2937" y="2739"/>
                      <a:pt x="2804" y="2531"/>
                    </a:cubicBezTo>
                    <a:cubicBezTo>
                      <a:pt x="2189" y="1577"/>
                      <a:pt x="1411" y="739"/>
                      <a:pt x="507" y="54"/>
                    </a:cubicBezTo>
                    <a:cubicBezTo>
                      <a:pt x="457" y="17"/>
                      <a:pt x="408" y="0"/>
                      <a:pt x="36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56" name="Google Shape;2956;p5"/>
              <p:cNvSpPr/>
              <p:nvPr/>
            </p:nvSpPr>
            <p:spPr>
              <a:xfrm rot="1271479">
                <a:off x="2357906" y="2330914"/>
                <a:ext cx="62047" cy="49215"/>
              </a:xfrm>
              <a:custGeom>
                <a:avLst/>
                <a:gdLst/>
                <a:ahLst/>
                <a:cxnLst/>
                <a:rect l="l" t="t" r="r" b="b"/>
                <a:pathLst>
                  <a:path w="3899" h="3092" extrusionOk="0">
                    <a:moveTo>
                      <a:pt x="3507" y="0"/>
                    </a:moveTo>
                    <a:cubicBezTo>
                      <a:pt x="3463" y="0"/>
                      <a:pt x="3415" y="13"/>
                      <a:pt x="3368" y="42"/>
                    </a:cubicBezTo>
                    <a:cubicBezTo>
                      <a:pt x="2197" y="754"/>
                      <a:pt x="1127" y="1622"/>
                      <a:pt x="187" y="2619"/>
                    </a:cubicBezTo>
                    <a:cubicBezTo>
                      <a:pt x="1" y="2816"/>
                      <a:pt x="187" y="3092"/>
                      <a:pt x="394" y="3092"/>
                    </a:cubicBezTo>
                    <a:cubicBezTo>
                      <a:pt x="456" y="3092"/>
                      <a:pt x="520" y="3067"/>
                      <a:pt x="577" y="3007"/>
                    </a:cubicBezTo>
                    <a:cubicBezTo>
                      <a:pt x="1482" y="2044"/>
                      <a:pt x="2516" y="1206"/>
                      <a:pt x="3645" y="517"/>
                    </a:cubicBezTo>
                    <a:cubicBezTo>
                      <a:pt x="3899" y="362"/>
                      <a:pt x="3743" y="0"/>
                      <a:pt x="350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57" name="Google Shape;2957;p5"/>
              <p:cNvSpPr/>
              <p:nvPr/>
            </p:nvSpPr>
            <p:spPr>
              <a:xfrm rot="1271479">
                <a:off x="2429287" y="2335305"/>
                <a:ext cx="26608" cy="14612"/>
              </a:xfrm>
              <a:custGeom>
                <a:avLst/>
                <a:gdLst/>
                <a:ahLst/>
                <a:cxnLst/>
                <a:rect l="l" t="t" r="r" b="b"/>
                <a:pathLst>
                  <a:path w="1672" h="918" extrusionOk="0">
                    <a:moveTo>
                      <a:pt x="1321" y="1"/>
                    </a:moveTo>
                    <a:cubicBezTo>
                      <a:pt x="1292" y="1"/>
                      <a:pt x="1260" y="6"/>
                      <a:pt x="1227" y="18"/>
                    </a:cubicBezTo>
                    <a:cubicBezTo>
                      <a:pt x="904" y="135"/>
                      <a:pt x="588" y="266"/>
                      <a:pt x="277" y="413"/>
                    </a:cubicBezTo>
                    <a:cubicBezTo>
                      <a:pt x="1" y="544"/>
                      <a:pt x="172" y="917"/>
                      <a:pt x="430" y="917"/>
                    </a:cubicBezTo>
                    <a:cubicBezTo>
                      <a:pt x="470" y="917"/>
                      <a:pt x="512" y="908"/>
                      <a:pt x="555" y="888"/>
                    </a:cubicBezTo>
                    <a:lnTo>
                      <a:pt x="555" y="889"/>
                    </a:lnTo>
                    <a:cubicBezTo>
                      <a:pt x="822" y="762"/>
                      <a:pt x="1095" y="649"/>
                      <a:pt x="1374" y="549"/>
                    </a:cubicBezTo>
                    <a:cubicBezTo>
                      <a:pt x="1671" y="442"/>
                      <a:pt x="1585" y="1"/>
                      <a:pt x="1321"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58" name="Google Shape;2958;p5"/>
              <p:cNvSpPr/>
              <p:nvPr/>
            </p:nvSpPr>
            <p:spPr>
              <a:xfrm rot="1271479">
                <a:off x="2012045" y="2298725"/>
                <a:ext cx="11617" cy="26549"/>
              </a:xfrm>
              <a:custGeom>
                <a:avLst/>
                <a:gdLst/>
                <a:ahLst/>
                <a:cxnLst/>
                <a:rect l="l" t="t" r="r" b="b"/>
                <a:pathLst>
                  <a:path w="730" h="1668" extrusionOk="0">
                    <a:moveTo>
                      <a:pt x="337" y="0"/>
                    </a:moveTo>
                    <a:cubicBezTo>
                      <a:pt x="177" y="0"/>
                      <a:pt x="1" y="137"/>
                      <a:pt x="37" y="345"/>
                    </a:cubicBezTo>
                    <a:cubicBezTo>
                      <a:pt x="97" y="696"/>
                      <a:pt x="140" y="1049"/>
                      <a:pt x="166" y="1403"/>
                    </a:cubicBezTo>
                    <a:cubicBezTo>
                      <a:pt x="179" y="1579"/>
                      <a:pt x="324" y="1667"/>
                      <a:pt x="461" y="1667"/>
                    </a:cubicBezTo>
                    <a:cubicBezTo>
                      <a:pt x="599" y="1667"/>
                      <a:pt x="729" y="1580"/>
                      <a:pt x="716" y="1403"/>
                    </a:cubicBezTo>
                    <a:cubicBezTo>
                      <a:pt x="686" y="1000"/>
                      <a:pt x="636" y="598"/>
                      <a:pt x="566" y="200"/>
                    </a:cubicBezTo>
                    <a:cubicBezTo>
                      <a:pt x="542" y="61"/>
                      <a:pt x="443" y="0"/>
                      <a:pt x="33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59" name="Google Shape;2959;p5"/>
              <p:cNvSpPr/>
              <p:nvPr/>
            </p:nvSpPr>
            <p:spPr>
              <a:xfrm rot="1271479">
                <a:off x="1995530" y="2336899"/>
                <a:ext cx="34485" cy="68697"/>
              </a:xfrm>
              <a:custGeom>
                <a:avLst/>
                <a:gdLst/>
                <a:ahLst/>
                <a:cxnLst/>
                <a:rect l="l" t="t" r="r" b="b"/>
                <a:pathLst>
                  <a:path w="2167" h="4316" extrusionOk="0">
                    <a:moveTo>
                      <a:pt x="335" y="0"/>
                    </a:moveTo>
                    <a:cubicBezTo>
                      <a:pt x="172" y="0"/>
                      <a:pt x="1" y="135"/>
                      <a:pt x="55" y="343"/>
                    </a:cubicBezTo>
                    <a:lnTo>
                      <a:pt x="54" y="341"/>
                    </a:lnTo>
                    <a:lnTo>
                      <a:pt x="54" y="341"/>
                    </a:lnTo>
                    <a:cubicBezTo>
                      <a:pt x="402" y="1678"/>
                      <a:pt x="913" y="2967"/>
                      <a:pt x="1574" y="4179"/>
                    </a:cubicBezTo>
                    <a:cubicBezTo>
                      <a:pt x="1627" y="4275"/>
                      <a:pt x="1709" y="4315"/>
                      <a:pt x="1792" y="4315"/>
                    </a:cubicBezTo>
                    <a:cubicBezTo>
                      <a:pt x="1977" y="4315"/>
                      <a:pt x="2167" y="4117"/>
                      <a:pt x="2050" y="3902"/>
                    </a:cubicBezTo>
                    <a:cubicBezTo>
                      <a:pt x="1412" y="2730"/>
                      <a:pt x="920" y="1486"/>
                      <a:pt x="585" y="196"/>
                    </a:cubicBezTo>
                    <a:cubicBezTo>
                      <a:pt x="549" y="59"/>
                      <a:pt x="444" y="0"/>
                      <a:pt x="335"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60" name="Google Shape;2960;p5"/>
              <p:cNvSpPr/>
              <p:nvPr/>
            </p:nvSpPr>
            <p:spPr>
              <a:xfrm rot="1271479">
                <a:off x="1887115" y="2422182"/>
                <a:ext cx="30045" cy="16124"/>
              </a:xfrm>
              <a:custGeom>
                <a:avLst/>
                <a:gdLst/>
                <a:ahLst/>
                <a:cxnLst/>
                <a:rect l="l" t="t" r="r" b="b"/>
                <a:pathLst>
                  <a:path w="1888" h="1013" extrusionOk="0">
                    <a:moveTo>
                      <a:pt x="1453" y="1"/>
                    </a:moveTo>
                    <a:cubicBezTo>
                      <a:pt x="1413" y="1"/>
                      <a:pt x="1372" y="9"/>
                      <a:pt x="1330" y="28"/>
                    </a:cubicBezTo>
                    <a:lnTo>
                      <a:pt x="280" y="510"/>
                    </a:lnTo>
                    <a:cubicBezTo>
                      <a:pt x="0" y="637"/>
                      <a:pt x="175" y="1012"/>
                      <a:pt x="435" y="1012"/>
                    </a:cubicBezTo>
                    <a:cubicBezTo>
                      <a:pt x="474" y="1012"/>
                      <a:pt x="515" y="1004"/>
                      <a:pt x="557" y="985"/>
                    </a:cubicBezTo>
                    <a:lnTo>
                      <a:pt x="1608" y="503"/>
                    </a:lnTo>
                    <a:cubicBezTo>
                      <a:pt x="1887" y="374"/>
                      <a:pt x="1713" y="1"/>
                      <a:pt x="145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61" name="Google Shape;2961;p5"/>
              <p:cNvSpPr/>
              <p:nvPr/>
            </p:nvSpPr>
            <p:spPr>
              <a:xfrm rot="1271479">
                <a:off x="1928509" y="2424160"/>
                <a:ext cx="53104" cy="18925"/>
              </a:xfrm>
              <a:custGeom>
                <a:avLst/>
                <a:gdLst/>
                <a:ahLst/>
                <a:cxnLst/>
                <a:rect l="l" t="t" r="r" b="b"/>
                <a:pathLst>
                  <a:path w="3337" h="1189" extrusionOk="0">
                    <a:moveTo>
                      <a:pt x="2924" y="1"/>
                    </a:moveTo>
                    <a:cubicBezTo>
                      <a:pt x="2905" y="1"/>
                      <a:pt x="2886" y="2"/>
                      <a:pt x="2865" y="6"/>
                    </a:cubicBezTo>
                    <a:cubicBezTo>
                      <a:pt x="2001" y="171"/>
                      <a:pt x="1147" y="384"/>
                      <a:pt x="306" y="644"/>
                    </a:cubicBezTo>
                    <a:cubicBezTo>
                      <a:pt x="0" y="739"/>
                      <a:pt x="93" y="1189"/>
                      <a:pt x="368" y="1189"/>
                    </a:cubicBezTo>
                    <a:cubicBezTo>
                      <a:pt x="395" y="1189"/>
                      <a:pt x="423" y="1185"/>
                      <a:pt x="453" y="1175"/>
                    </a:cubicBezTo>
                    <a:cubicBezTo>
                      <a:pt x="1293" y="915"/>
                      <a:pt x="2148" y="701"/>
                      <a:pt x="3010" y="536"/>
                    </a:cubicBezTo>
                    <a:cubicBezTo>
                      <a:pt x="3337" y="474"/>
                      <a:pt x="3226" y="1"/>
                      <a:pt x="292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62" name="Google Shape;2962;p5"/>
              <p:cNvSpPr/>
              <p:nvPr/>
            </p:nvSpPr>
            <p:spPr>
              <a:xfrm rot="1271479">
                <a:off x="1817190" y="2657809"/>
                <a:ext cx="56255" cy="17079"/>
              </a:xfrm>
              <a:custGeom>
                <a:avLst/>
                <a:gdLst/>
                <a:ahLst/>
                <a:cxnLst/>
                <a:rect l="l" t="t" r="r" b="b"/>
                <a:pathLst>
                  <a:path w="3535" h="1073" extrusionOk="0">
                    <a:moveTo>
                      <a:pt x="400" y="1"/>
                    </a:moveTo>
                    <a:cubicBezTo>
                      <a:pt x="105" y="1"/>
                      <a:pt x="0" y="465"/>
                      <a:pt x="322" y="539"/>
                    </a:cubicBezTo>
                    <a:cubicBezTo>
                      <a:pt x="1228" y="748"/>
                      <a:pt x="2139" y="923"/>
                      <a:pt x="3057" y="1069"/>
                    </a:cubicBezTo>
                    <a:cubicBezTo>
                      <a:pt x="3073" y="1071"/>
                      <a:pt x="3089" y="1073"/>
                      <a:pt x="3105" y="1073"/>
                    </a:cubicBezTo>
                    <a:cubicBezTo>
                      <a:pt x="3415" y="1073"/>
                      <a:pt x="3535" y="590"/>
                      <a:pt x="3202" y="538"/>
                    </a:cubicBezTo>
                    <a:cubicBezTo>
                      <a:pt x="2284" y="394"/>
                      <a:pt x="1373" y="217"/>
                      <a:pt x="468" y="8"/>
                    </a:cubicBezTo>
                    <a:cubicBezTo>
                      <a:pt x="444" y="3"/>
                      <a:pt x="421" y="1"/>
                      <a:pt x="40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63" name="Google Shape;2963;p5"/>
              <p:cNvSpPr/>
              <p:nvPr/>
            </p:nvSpPr>
            <p:spPr>
              <a:xfrm rot="1271479">
                <a:off x="1847598" y="2723567"/>
                <a:ext cx="23457" cy="62649"/>
              </a:xfrm>
              <a:custGeom>
                <a:avLst/>
                <a:gdLst/>
                <a:ahLst/>
                <a:cxnLst/>
                <a:rect l="l" t="t" r="r" b="b"/>
                <a:pathLst>
                  <a:path w="1474" h="3936" extrusionOk="0">
                    <a:moveTo>
                      <a:pt x="1140" y="0"/>
                    </a:moveTo>
                    <a:cubicBezTo>
                      <a:pt x="1030" y="0"/>
                      <a:pt x="919" y="58"/>
                      <a:pt x="874" y="191"/>
                    </a:cubicBezTo>
                    <a:cubicBezTo>
                      <a:pt x="498" y="1298"/>
                      <a:pt x="216" y="2435"/>
                      <a:pt x="33" y="3590"/>
                    </a:cubicBezTo>
                    <a:cubicBezTo>
                      <a:pt x="0" y="3799"/>
                      <a:pt x="179" y="3936"/>
                      <a:pt x="338" y="3936"/>
                    </a:cubicBezTo>
                    <a:cubicBezTo>
                      <a:pt x="444" y="3936"/>
                      <a:pt x="542" y="3876"/>
                      <a:pt x="564" y="3737"/>
                    </a:cubicBezTo>
                    <a:cubicBezTo>
                      <a:pt x="747" y="2582"/>
                      <a:pt x="1028" y="1443"/>
                      <a:pt x="1405" y="336"/>
                    </a:cubicBezTo>
                    <a:cubicBezTo>
                      <a:pt x="1474" y="133"/>
                      <a:pt x="1308" y="0"/>
                      <a:pt x="11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64" name="Google Shape;2964;p5"/>
              <p:cNvSpPr/>
              <p:nvPr/>
            </p:nvSpPr>
            <p:spPr>
              <a:xfrm rot="1271479">
                <a:off x="1967241" y="2993002"/>
                <a:ext cx="25796" cy="15694"/>
              </a:xfrm>
              <a:custGeom>
                <a:avLst/>
                <a:gdLst/>
                <a:ahLst/>
                <a:cxnLst/>
                <a:rect l="l" t="t" r="r" b="b"/>
                <a:pathLst>
                  <a:path w="1621" h="985" extrusionOk="0">
                    <a:moveTo>
                      <a:pt x="1210" y="1"/>
                    </a:moveTo>
                    <a:cubicBezTo>
                      <a:pt x="1168" y="1"/>
                      <a:pt x="1123" y="11"/>
                      <a:pt x="1077" y="36"/>
                    </a:cubicBezTo>
                    <a:lnTo>
                      <a:pt x="267" y="475"/>
                    </a:lnTo>
                    <a:cubicBezTo>
                      <a:pt x="1" y="619"/>
                      <a:pt x="163" y="985"/>
                      <a:pt x="410" y="985"/>
                    </a:cubicBezTo>
                    <a:cubicBezTo>
                      <a:pt x="453" y="985"/>
                      <a:pt x="498" y="974"/>
                      <a:pt x="544" y="950"/>
                    </a:cubicBezTo>
                    <a:lnTo>
                      <a:pt x="1354" y="512"/>
                    </a:lnTo>
                    <a:cubicBezTo>
                      <a:pt x="1620" y="368"/>
                      <a:pt x="1457" y="1"/>
                      <a:pt x="121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65" name="Google Shape;2965;p5"/>
              <p:cNvSpPr/>
              <p:nvPr/>
            </p:nvSpPr>
            <p:spPr>
              <a:xfrm rot="1271479">
                <a:off x="2005101" y="2980168"/>
                <a:ext cx="33228" cy="22761"/>
              </a:xfrm>
              <a:custGeom>
                <a:avLst/>
                <a:gdLst/>
                <a:ahLst/>
                <a:cxnLst/>
                <a:rect l="l" t="t" r="r" b="b"/>
                <a:pathLst>
                  <a:path w="2088" h="1430" extrusionOk="0">
                    <a:moveTo>
                      <a:pt x="1723" y="0"/>
                    </a:moveTo>
                    <a:cubicBezTo>
                      <a:pt x="1677" y="0"/>
                      <a:pt x="1628" y="16"/>
                      <a:pt x="1578" y="54"/>
                    </a:cubicBezTo>
                    <a:cubicBezTo>
                      <a:pt x="1158" y="368"/>
                      <a:pt x="719" y="656"/>
                      <a:pt x="262" y="915"/>
                    </a:cubicBezTo>
                    <a:cubicBezTo>
                      <a:pt x="0" y="1064"/>
                      <a:pt x="160" y="1430"/>
                      <a:pt x="403" y="1430"/>
                    </a:cubicBezTo>
                    <a:cubicBezTo>
                      <a:pt x="446" y="1430"/>
                      <a:pt x="492" y="1418"/>
                      <a:pt x="539" y="1391"/>
                    </a:cubicBezTo>
                    <a:cubicBezTo>
                      <a:pt x="996" y="1131"/>
                      <a:pt x="1435" y="843"/>
                      <a:pt x="1856" y="528"/>
                    </a:cubicBezTo>
                    <a:cubicBezTo>
                      <a:pt x="2087" y="355"/>
                      <a:pt x="1941" y="0"/>
                      <a:pt x="1723"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66" name="Google Shape;2966;p5"/>
              <p:cNvSpPr/>
              <p:nvPr/>
            </p:nvSpPr>
            <p:spPr>
              <a:xfrm rot="1271479">
                <a:off x="2102491" y="3008428"/>
                <a:ext cx="41184" cy="35606"/>
              </a:xfrm>
              <a:custGeom>
                <a:avLst/>
                <a:gdLst/>
                <a:ahLst/>
                <a:cxnLst/>
                <a:rect l="l" t="t" r="r" b="b"/>
                <a:pathLst>
                  <a:path w="2588" h="2237" extrusionOk="0">
                    <a:moveTo>
                      <a:pt x="389" y="1"/>
                    </a:moveTo>
                    <a:cubicBezTo>
                      <a:pt x="186" y="1"/>
                      <a:pt x="1" y="276"/>
                      <a:pt x="183" y="477"/>
                    </a:cubicBezTo>
                    <a:cubicBezTo>
                      <a:pt x="756" y="1108"/>
                      <a:pt x="1390" y="1680"/>
                      <a:pt x="2077" y="2185"/>
                    </a:cubicBezTo>
                    <a:cubicBezTo>
                      <a:pt x="2127" y="2221"/>
                      <a:pt x="2176" y="2237"/>
                      <a:pt x="2222" y="2237"/>
                    </a:cubicBezTo>
                    <a:cubicBezTo>
                      <a:pt x="2441" y="2237"/>
                      <a:pt x="2588" y="1881"/>
                      <a:pt x="2354" y="1709"/>
                    </a:cubicBezTo>
                    <a:cubicBezTo>
                      <a:pt x="1708" y="1230"/>
                      <a:pt x="1110" y="687"/>
                      <a:pt x="571" y="88"/>
                    </a:cubicBezTo>
                    <a:cubicBezTo>
                      <a:pt x="515" y="27"/>
                      <a:pt x="451" y="1"/>
                      <a:pt x="38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67" name="Google Shape;2967;p5"/>
              <p:cNvSpPr/>
              <p:nvPr/>
            </p:nvSpPr>
            <p:spPr>
              <a:xfrm rot="1271479">
                <a:off x="2135834" y="3057571"/>
                <a:ext cx="23059" cy="18304"/>
              </a:xfrm>
              <a:custGeom>
                <a:avLst/>
                <a:gdLst/>
                <a:ahLst/>
                <a:cxnLst/>
                <a:rect l="l" t="t" r="r" b="b"/>
                <a:pathLst>
                  <a:path w="1449" h="1150" extrusionOk="0">
                    <a:moveTo>
                      <a:pt x="330" y="0"/>
                    </a:moveTo>
                    <a:cubicBezTo>
                      <a:pt x="232" y="0"/>
                      <a:pt x="129" y="58"/>
                      <a:pt x="82" y="139"/>
                    </a:cubicBezTo>
                    <a:cubicBezTo>
                      <a:pt x="1" y="279"/>
                      <a:pt x="61" y="427"/>
                      <a:pt x="180" y="515"/>
                    </a:cubicBezTo>
                    <a:lnTo>
                      <a:pt x="990" y="1109"/>
                    </a:lnTo>
                    <a:cubicBezTo>
                      <a:pt x="1028" y="1137"/>
                      <a:pt x="1073" y="1149"/>
                      <a:pt x="1118" y="1149"/>
                    </a:cubicBezTo>
                    <a:cubicBezTo>
                      <a:pt x="1217" y="1149"/>
                      <a:pt x="1319" y="1092"/>
                      <a:pt x="1366" y="1010"/>
                    </a:cubicBezTo>
                    <a:cubicBezTo>
                      <a:pt x="1448" y="872"/>
                      <a:pt x="1388" y="722"/>
                      <a:pt x="1267" y="634"/>
                    </a:cubicBezTo>
                    <a:lnTo>
                      <a:pt x="458" y="40"/>
                    </a:lnTo>
                    <a:cubicBezTo>
                      <a:pt x="420" y="13"/>
                      <a:pt x="375" y="0"/>
                      <a:pt x="33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68" name="Google Shape;2968;p5"/>
              <p:cNvSpPr/>
              <p:nvPr/>
            </p:nvSpPr>
            <p:spPr>
              <a:xfrm rot="1271479">
                <a:off x="2388136" y="2983942"/>
                <a:ext cx="11060" cy="36306"/>
              </a:xfrm>
              <a:custGeom>
                <a:avLst/>
                <a:gdLst/>
                <a:ahLst/>
                <a:cxnLst/>
                <a:rect l="l" t="t" r="r" b="b"/>
                <a:pathLst>
                  <a:path w="695" h="2281" extrusionOk="0">
                    <a:moveTo>
                      <a:pt x="269" y="1"/>
                    </a:moveTo>
                    <a:cubicBezTo>
                      <a:pt x="132" y="1"/>
                      <a:pt x="1" y="88"/>
                      <a:pt x="12" y="265"/>
                    </a:cubicBezTo>
                    <a:cubicBezTo>
                      <a:pt x="53" y="848"/>
                      <a:pt x="93" y="1431"/>
                      <a:pt x="133" y="2016"/>
                    </a:cubicBezTo>
                    <a:cubicBezTo>
                      <a:pt x="145" y="2192"/>
                      <a:pt x="289" y="2280"/>
                      <a:pt x="426" y="2280"/>
                    </a:cubicBezTo>
                    <a:cubicBezTo>
                      <a:pt x="564" y="2280"/>
                      <a:pt x="695" y="2192"/>
                      <a:pt x="683" y="2016"/>
                    </a:cubicBezTo>
                    <a:cubicBezTo>
                      <a:pt x="642" y="1433"/>
                      <a:pt x="602" y="849"/>
                      <a:pt x="562" y="265"/>
                    </a:cubicBezTo>
                    <a:cubicBezTo>
                      <a:pt x="551" y="89"/>
                      <a:pt x="407" y="1"/>
                      <a:pt x="26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69" name="Google Shape;2969;p5"/>
              <p:cNvSpPr/>
              <p:nvPr/>
            </p:nvSpPr>
            <p:spPr>
              <a:xfrm rot="1271479">
                <a:off x="2374577" y="3032498"/>
                <a:ext cx="10073" cy="23812"/>
              </a:xfrm>
              <a:custGeom>
                <a:avLst/>
                <a:gdLst/>
                <a:ahLst/>
                <a:cxnLst/>
                <a:rect l="l" t="t" r="r" b="b"/>
                <a:pathLst>
                  <a:path w="633" h="1496" extrusionOk="0">
                    <a:moveTo>
                      <a:pt x="363" y="1"/>
                    </a:moveTo>
                    <a:cubicBezTo>
                      <a:pt x="225" y="1"/>
                      <a:pt x="82" y="89"/>
                      <a:pt x="71" y="265"/>
                    </a:cubicBezTo>
                    <a:lnTo>
                      <a:pt x="12" y="1232"/>
                    </a:lnTo>
                    <a:cubicBezTo>
                      <a:pt x="1" y="1408"/>
                      <a:pt x="133" y="1496"/>
                      <a:pt x="270" y="1496"/>
                    </a:cubicBezTo>
                    <a:cubicBezTo>
                      <a:pt x="408" y="1496"/>
                      <a:pt x="551" y="1408"/>
                      <a:pt x="562" y="1232"/>
                    </a:cubicBezTo>
                    <a:lnTo>
                      <a:pt x="621" y="265"/>
                    </a:lnTo>
                    <a:cubicBezTo>
                      <a:pt x="632" y="89"/>
                      <a:pt x="500" y="1"/>
                      <a:pt x="36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70" name="Google Shape;2970;p5"/>
              <p:cNvSpPr/>
              <p:nvPr/>
            </p:nvSpPr>
            <p:spPr>
              <a:xfrm rot="1271479">
                <a:off x="2454247" y="2944644"/>
                <a:ext cx="39657" cy="10808"/>
              </a:xfrm>
              <a:custGeom>
                <a:avLst/>
                <a:gdLst/>
                <a:ahLst/>
                <a:cxnLst/>
                <a:rect l="l" t="t" r="r" b="b"/>
                <a:pathLst>
                  <a:path w="2492" h="679" extrusionOk="0">
                    <a:moveTo>
                      <a:pt x="2160" y="0"/>
                    </a:moveTo>
                    <a:cubicBezTo>
                      <a:pt x="2153" y="0"/>
                      <a:pt x="2145" y="0"/>
                      <a:pt x="2137" y="1"/>
                    </a:cubicBezTo>
                    <a:lnTo>
                      <a:pt x="354" y="127"/>
                    </a:lnTo>
                    <a:cubicBezTo>
                      <a:pt x="10" y="151"/>
                      <a:pt x="0" y="678"/>
                      <a:pt x="331" y="678"/>
                    </a:cubicBezTo>
                    <a:cubicBezTo>
                      <a:pt x="338" y="678"/>
                      <a:pt x="346" y="678"/>
                      <a:pt x="354" y="677"/>
                    </a:cubicBezTo>
                    <a:lnTo>
                      <a:pt x="2137" y="551"/>
                    </a:lnTo>
                    <a:cubicBezTo>
                      <a:pt x="2481" y="527"/>
                      <a:pt x="2491" y="0"/>
                      <a:pt x="216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71" name="Google Shape;2971;p5"/>
              <p:cNvSpPr/>
              <p:nvPr/>
            </p:nvSpPr>
            <p:spPr>
              <a:xfrm rot="1271479">
                <a:off x="2506293" y="2952809"/>
                <a:ext cx="21611" cy="10441"/>
              </a:xfrm>
              <a:custGeom>
                <a:avLst/>
                <a:gdLst/>
                <a:ahLst/>
                <a:cxnLst/>
                <a:rect l="l" t="t" r="r" b="b"/>
                <a:pathLst>
                  <a:path w="1358" h="656" extrusionOk="0">
                    <a:moveTo>
                      <a:pt x="1042" y="0"/>
                    </a:moveTo>
                    <a:cubicBezTo>
                      <a:pt x="1022" y="0"/>
                      <a:pt x="1002" y="2"/>
                      <a:pt x="983" y="5"/>
                    </a:cubicBezTo>
                    <a:lnTo>
                      <a:pt x="228" y="120"/>
                    </a:lnTo>
                    <a:cubicBezTo>
                      <a:pt x="81" y="144"/>
                      <a:pt x="0" y="327"/>
                      <a:pt x="36" y="459"/>
                    </a:cubicBezTo>
                    <a:cubicBezTo>
                      <a:pt x="74" y="594"/>
                      <a:pt x="189" y="656"/>
                      <a:pt x="315" y="656"/>
                    </a:cubicBezTo>
                    <a:cubicBezTo>
                      <a:pt x="335" y="656"/>
                      <a:pt x="355" y="654"/>
                      <a:pt x="375" y="651"/>
                    </a:cubicBezTo>
                    <a:lnTo>
                      <a:pt x="1129" y="536"/>
                    </a:lnTo>
                    <a:cubicBezTo>
                      <a:pt x="1276" y="514"/>
                      <a:pt x="1357" y="329"/>
                      <a:pt x="1320" y="197"/>
                    </a:cubicBezTo>
                    <a:cubicBezTo>
                      <a:pt x="1283" y="62"/>
                      <a:pt x="1168" y="0"/>
                      <a:pt x="104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72" name="Google Shape;2972;p5"/>
              <p:cNvSpPr/>
              <p:nvPr/>
            </p:nvSpPr>
            <p:spPr>
              <a:xfrm rot="1271479">
                <a:off x="2571126" y="2667051"/>
                <a:ext cx="55443" cy="19960"/>
              </a:xfrm>
              <a:custGeom>
                <a:avLst/>
                <a:gdLst/>
                <a:ahLst/>
                <a:cxnLst/>
                <a:rect l="l" t="t" r="r" b="b"/>
                <a:pathLst>
                  <a:path w="3484" h="1254" extrusionOk="0">
                    <a:moveTo>
                      <a:pt x="418" y="1"/>
                    </a:moveTo>
                    <a:cubicBezTo>
                      <a:pt x="113" y="1"/>
                      <a:pt x="0" y="475"/>
                      <a:pt x="329" y="537"/>
                    </a:cubicBezTo>
                    <a:cubicBezTo>
                      <a:pt x="1245" y="709"/>
                      <a:pt x="2149" y="943"/>
                      <a:pt x="3034" y="1238"/>
                    </a:cubicBezTo>
                    <a:cubicBezTo>
                      <a:pt x="3066" y="1249"/>
                      <a:pt x="3096" y="1253"/>
                      <a:pt x="3124" y="1253"/>
                    </a:cubicBezTo>
                    <a:cubicBezTo>
                      <a:pt x="3394" y="1253"/>
                      <a:pt x="3483" y="808"/>
                      <a:pt x="3181" y="707"/>
                    </a:cubicBezTo>
                    <a:cubicBezTo>
                      <a:pt x="2296" y="412"/>
                      <a:pt x="1392" y="178"/>
                      <a:pt x="475" y="6"/>
                    </a:cubicBezTo>
                    <a:cubicBezTo>
                      <a:pt x="456" y="3"/>
                      <a:pt x="436" y="1"/>
                      <a:pt x="418"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73" name="Google Shape;2973;p5"/>
              <p:cNvSpPr/>
              <p:nvPr/>
            </p:nvSpPr>
            <p:spPr>
              <a:xfrm rot="1271479">
                <a:off x="2623109" y="2701546"/>
                <a:ext cx="23743" cy="15758"/>
              </a:xfrm>
              <a:custGeom>
                <a:avLst/>
                <a:gdLst/>
                <a:ahLst/>
                <a:cxnLst/>
                <a:rect l="l" t="t" r="r" b="b"/>
                <a:pathLst>
                  <a:path w="1492" h="990" extrusionOk="0">
                    <a:moveTo>
                      <a:pt x="306" y="0"/>
                    </a:moveTo>
                    <a:cubicBezTo>
                      <a:pt x="189" y="0"/>
                      <a:pt x="72" y="98"/>
                      <a:pt x="43" y="206"/>
                    </a:cubicBezTo>
                    <a:cubicBezTo>
                      <a:pt x="0" y="363"/>
                      <a:pt x="96" y="490"/>
                      <a:pt x="235" y="545"/>
                    </a:cubicBezTo>
                    <a:cubicBezTo>
                      <a:pt x="494" y="649"/>
                      <a:pt x="741" y="782"/>
                      <a:pt x="971" y="942"/>
                    </a:cubicBezTo>
                    <a:cubicBezTo>
                      <a:pt x="1020" y="975"/>
                      <a:pt x="1069" y="989"/>
                      <a:pt x="1115" y="989"/>
                    </a:cubicBezTo>
                    <a:cubicBezTo>
                      <a:pt x="1341" y="989"/>
                      <a:pt x="1492" y="631"/>
                      <a:pt x="1249" y="467"/>
                    </a:cubicBezTo>
                    <a:cubicBezTo>
                      <a:pt x="977" y="284"/>
                      <a:pt x="686" y="132"/>
                      <a:pt x="380" y="14"/>
                    </a:cubicBezTo>
                    <a:cubicBezTo>
                      <a:pt x="356" y="5"/>
                      <a:pt x="331" y="0"/>
                      <a:pt x="30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74" name="Google Shape;2974;p5"/>
              <p:cNvSpPr/>
              <p:nvPr/>
            </p:nvSpPr>
            <p:spPr>
              <a:xfrm rot="1271479">
                <a:off x="2573208" y="2549709"/>
                <a:ext cx="9103" cy="51173"/>
              </a:xfrm>
              <a:custGeom>
                <a:avLst/>
                <a:gdLst/>
                <a:ahLst/>
                <a:cxnLst/>
                <a:rect l="l" t="t" r="r" b="b"/>
                <a:pathLst>
                  <a:path w="572" h="3215" extrusionOk="0">
                    <a:moveTo>
                      <a:pt x="297" y="0"/>
                    </a:moveTo>
                    <a:cubicBezTo>
                      <a:pt x="159" y="0"/>
                      <a:pt x="21" y="89"/>
                      <a:pt x="20" y="266"/>
                    </a:cubicBezTo>
                    <a:cubicBezTo>
                      <a:pt x="13" y="1161"/>
                      <a:pt x="8" y="2054"/>
                      <a:pt x="2" y="2948"/>
                    </a:cubicBezTo>
                    <a:cubicBezTo>
                      <a:pt x="1" y="3125"/>
                      <a:pt x="138" y="3214"/>
                      <a:pt x="276" y="3214"/>
                    </a:cubicBezTo>
                    <a:cubicBezTo>
                      <a:pt x="413" y="3214"/>
                      <a:pt x="550" y="3126"/>
                      <a:pt x="551" y="2948"/>
                    </a:cubicBezTo>
                    <a:cubicBezTo>
                      <a:pt x="558" y="2054"/>
                      <a:pt x="563" y="1161"/>
                      <a:pt x="570" y="266"/>
                    </a:cubicBezTo>
                    <a:cubicBezTo>
                      <a:pt x="572" y="89"/>
                      <a:pt x="435" y="0"/>
                      <a:pt x="29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75" name="Google Shape;2975;p5"/>
              <p:cNvSpPr/>
              <p:nvPr/>
            </p:nvSpPr>
            <p:spPr>
              <a:xfrm rot="1271479">
                <a:off x="2586574" y="2520381"/>
                <a:ext cx="12047" cy="20580"/>
              </a:xfrm>
              <a:custGeom>
                <a:avLst/>
                <a:gdLst/>
                <a:ahLst/>
                <a:cxnLst/>
                <a:rect l="l" t="t" r="r" b="b"/>
                <a:pathLst>
                  <a:path w="757" h="1293" extrusionOk="0">
                    <a:moveTo>
                      <a:pt x="336" y="0"/>
                    </a:moveTo>
                    <a:cubicBezTo>
                      <a:pt x="172" y="0"/>
                      <a:pt x="0" y="135"/>
                      <a:pt x="54" y="342"/>
                    </a:cubicBezTo>
                    <a:cubicBezTo>
                      <a:pt x="113" y="564"/>
                      <a:pt x="157" y="789"/>
                      <a:pt x="189" y="1019"/>
                    </a:cubicBezTo>
                    <a:cubicBezTo>
                      <a:pt x="206" y="1165"/>
                      <a:pt x="301" y="1293"/>
                      <a:pt x="463" y="1293"/>
                    </a:cubicBezTo>
                    <a:cubicBezTo>
                      <a:pt x="596" y="1293"/>
                      <a:pt x="757" y="1165"/>
                      <a:pt x="737" y="1019"/>
                    </a:cubicBezTo>
                    <a:lnTo>
                      <a:pt x="739" y="1019"/>
                    </a:lnTo>
                    <a:cubicBezTo>
                      <a:pt x="704" y="741"/>
                      <a:pt x="652" y="467"/>
                      <a:pt x="584" y="195"/>
                    </a:cubicBezTo>
                    <a:cubicBezTo>
                      <a:pt x="549" y="59"/>
                      <a:pt x="444" y="0"/>
                      <a:pt x="33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76" name="Google Shape;2976;p5"/>
              <p:cNvSpPr/>
              <p:nvPr/>
            </p:nvSpPr>
            <p:spPr>
              <a:xfrm rot="1271479">
                <a:off x="2235681" y="2496759"/>
                <a:ext cx="42282" cy="37054"/>
              </a:xfrm>
              <a:custGeom>
                <a:avLst/>
                <a:gdLst/>
                <a:ahLst/>
                <a:cxnLst/>
                <a:rect l="l" t="t" r="r" b="b"/>
                <a:pathLst>
                  <a:path w="2657" h="2328" extrusionOk="0">
                    <a:moveTo>
                      <a:pt x="1328" y="0"/>
                    </a:moveTo>
                    <a:cubicBezTo>
                      <a:pt x="1124" y="0"/>
                      <a:pt x="917" y="54"/>
                      <a:pt x="729" y="166"/>
                    </a:cubicBezTo>
                    <a:cubicBezTo>
                      <a:pt x="179" y="498"/>
                      <a:pt x="1" y="1212"/>
                      <a:pt x="332" y="1763"/>
                    </a:cubicBezTo>
                    <a:cubicBezTo>
                      <a:pt x="550" y="2126"/>
                      <a:pt x="935" y="2327"/>
                      <a:pt x="1330" y="2327"/>
                    </a:cubicBezTo>
                    <a:cubicBezTo>
                      <a:pt x="1534" y="2327"/>
                      <a:pt x="1741" y="2274"/>
                      <a:pt x="1928" y="2161"/>
                    </a:cubicBezTo>
                    <a:cubicBezTo>
                      <a:pt x="2479" y="1830"/>
                      <a:pt x="2657" y="1116"/>
                      <a:pt x="2326" y="564"/>
                    </a:cubicBezTo>
                    <a:cubicBezTo>
                      <a:pt x="2108" y="201"/>
                      <a:pt x="1723" y="0"/>
                      <a:pt x="132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77" name="Google Shape;2977;p5"/>
              <p:cNvSpPr/>
              <p:nvPr/>
            </p:nvSpPr>
            <p:spPr>
              <a:xfrm rot="1271479">
                <a:off x="2152774" y="2767913"/>
                <a:ext cx="38718" cy="37054"/>
              </a:xfrm>
              <a:custGeom>
                <a:avLst/>
                <a:gdLst/>
                <a:ahLst/>
                <a:cxnLst/>
                <a:rect l="l" t="t" r="r" b="b"/>
                <a:pathLst>
                  <a:path w="2433" h="2328" extrusionOk="0">
                    <a:moveTo>
                      <a:pt x="1255" y="1"/>
                    </a:moveTo>
                    <a:cubicBezTo>
                      <a:pt x="1242" y="1"/>
                      <a:pt x="1230" y="1"/>
                      <a:pt x="1217" y="1"/>
                    </a:cubicBezTo>
                    <a:cubicBezTo>
                      <a:pt x="746" y="16"/>
                      <a:pt x="332" y="313"/>
                      <a:pt x="166" y="753"/>
                    </a:cubicBezTo>
                    <a:cubicBezTo>
                      <a:pt x="0" y="1193"/>
                      <a:pt x="115" y="1690"/>
                      <a:pt x="458" y="2013"/>
                    </a:cubicBezTo>
                    <a:cubicBezTo>
                      <a:pt x="678" y="2219"/>
                      <a:pt x="964" y="2327"/>
                      <a:pt x="1253" y="2327"/>
                    </a:cubicBezTo>
                    <a:cubicBezTo>
                      <a:pt x="1416" y="2327"/>
                      <a:pt x="1579" y="2293"/>
                      <a:pt x="1733" y="2224"/>
                    </a:cubicBezTo>
                    <a:cubicBezTo>
                      <a:pt x="2162" y="2030"/>
                      <a:pt x="2433" y="1597"/>
                      <a:pt x="2417" y="1128"/>
                    </a:cubicBezTo>
                    <a:cubicBezTo>
                      <a:pt x="2397"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78" name="Google Shape;2978;p5"/>
              <p:cNvSpPr/>
              <p:nvPr/>
            </p:nvSpPr>
            <p:spPr>
              <a:xfrm rot="1271479">
                <a:off x="2316450" y="2741714"/>
                <a:ext cx="38734" cy="37038"/>
              </a:xfrm>
              <a:custGeom>
                <a:avLst/>
                <a:gdLst/>
                <a:ahLst/>
                <a:cxnLst/>
                <a:rect l="l" t="t" r="r" b="b"/>
                <a:pathLst>
                  <a:path w="2434" h="2327" extrusionOk="0">
                    <a:moveTo>
                      <a:pt x="1258" y="1"/>
                    </a:moveTo>
                    <a:cubicBezTo>
                      <a:pt x="1244" y="1"/>
                      <a:pt x="1231" y="1"/>
                      <a:pt x="1218" y="1"/>
                    </a:cubicBezTo>
                    <a:cubicBezTo>
                      <a:pt x="747" y="16"/>
                      <a:pt x="333" y="313"/>
                      <a:pt x="167" y="753"/>
                    </a:cubicBezTo>
                    <a:cubicBezTo>
                      <a:pt x="1" y="1194"/>
                      <a:pt x="116" y="1690"/>
                      <a:pt x="459" y="2013"/>
                    </a:cubicBezTo>
                    <a:cubicBezTo>
                      <a:pt x="679" y="2219"/>
                      <a:pt x="965" y="2327"/>
                      <a:pt x="1255" y="2327"/>
                    </a:cubicBezTo>
                    <a:cubicBezTo>
                      <a:pt x="1417" y="2327"/>
                      <a:pt x="1580" y="2293"/>
                      <a:pt x="1733" y="2224"/>
                    </a:cubicBezTo>
                    <a:cubicBezTo>
                      <a:pt x="2163" y="2029"/>
                      <a:pt x="2433" y="1597"/>
                      <a:pt x="2418" y="1126"/>
                    </a:cubicBezTo>
                    <a:cubicBezTo>
                      <a:pt x="2398" y="498"/>
                      <a:pt x="1882" y="1"/>
                      <a:pt x="1258"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79" name="Google Shape;2979;p5"/>
              <p:cNvSpPr/>
              <p:nvPr/>
            </p:nvSpPr>
            <p:spPr>
              <a:xfrm rot="1271479">
                <a:off x="2373529" y="2579386"/>
                <a:ext cx="38718" cy="37038"/>
              </a:xfrm>
              <a:custGeom>
                <a:avLst/>
                <a:gdLst/>
                <a:ahLst/>
                <a:cxnLst/>
                <a:rect l="l" t="t" r="r" b="b"/>
                <a:pathLst>
                  <a:path w="2433" h="2327" extrusionOk="0">
                    <a:moveTo>
                      <a:pt x="1257" y="0"/>
                    </a:moveTo>
                    <a:cubicBezTo>
                      <a:pt x="1244" y="0"/>
                      <a:pt x="1231" y="0"/>
                      <a:pt x="1217" y="1"/>
                    </a:cubicBezTo>
                    <a:cubicBezTo>
                      <a:pt x="747" y="16"/>
                      <a:pt x="332" y="312"/>
                      <a:pt x="166" y="753"/>
                    </a:cubicBezTo>
                    <a:cubicBezTo>
                      <a:pt x="0" y="1193"/>
                      <a:pt x="116" y="1690"/>
                      <a:pt x="458" y="2012"/>
                    </a:cubicBezTo>
                    <a:cubicBezTo>
                      <a:pt x="680" y="2218"/>
                      <a:pt x="965" y="2326"/>
                      <a:pt x="1256" y="2326"/>
                    </a:cubicBezTo>
                    <a:cubicBezTo>
                      <a:pt x="1417" y="2326"/>
                      <a:pt x="1581" y="2293"/>
                      <a:pt x="1734" y="2223"/>
                    </a:cubicBezTo>
                    <a:cubicBezTo>
                      <a:pt x="2162" y="2029"/>
                      <a:pt x="2433" y="1596"/>
                      <a:pt x="2418" y="1126"/>
                    </a:cubicBezTo>
                    <a:cubicBezTo>
                      <a:pt x="2398" y="497"/>
                      <a:pt x="1882" y="0"/>
                      <a:pt x="125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80" name="Google Shape;2980;p5"/>
              <p:cNvSpPr/>
              <p:nvPr/>
            </p:nvSpPr>
            <p:spPr>
              <a:xfrm rot="1271479">
                <a:off x="2156854" y="2862980"/>
                <a:ext cx="38734" cy="37054"/>
              </a:xfrm>
              <a:custGeom>
                <a:avLst/>
                <a:gdLst/>
                <a:ahLst/>
                <a:cxnLst/>
                <a:rect l="l" t="t" r="r" b="b"/>
                <a:pathLst>
                  <a:path w="2434" h="2328" extrusionOk="0">
                    <a:moveTo>
                      <a:pt x="1255" y="0"/>
                    </a:moveTo>
                    <a:cubicBezTo>
                      <a:pt x="1243" y="0"/>
                      <a:pt x="1230" y="0"/>
                      <a:pt x="1218" y="1"/>
                    </a:cubicBezTo>
                    <a:cubicBezTo>
                      <a:pt x="747" y="16"/>
                      <a:pt x="333" y="314"/>
                      <a:pt x="167" y="754"/>
                    </a:cubicBezTo>
                    <a:cubicBezTo>
                      <a:pt x="1" y="1194"/>
                      <a:pt x="116" y="1691"/>
                      <a:pt x="459" y="2012"/>
                    </a:cubicBezTo>
                    <a:cubicBezTo>
                      <a:pt x="680" y="2219"/>
                      <a:pt x="966" y="2328"/>
                      <a:pt x="1256" y="2328"/>
                    </a:cubicBezTo>
                    <a:cubicBezTo>
                      <a:pt x="1418" y="2328"/>
                      <a:pt x="1581" y="2294"/>
                      <a:pt x="1735" y="2225"/>
                    </a:cubicBezTo>
                    <a:cubicBezTo>
                      <a:pt x="2163" y="2030"/>
                      <a:pt x="2433" y="1598"/>
                      <a:pt x="2418" y="1127"/>
                    </a:cubicBezTo>
                    <a:cubicBezTo>
                      <a:pt x="2398" y="498"/>
                      <a:pt x="1881" y="0"/>
                      <a:pt x="1255"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81" name="Google Shape;2981;p5"/>
              <p:cNvSpPr/>
              <p:nvPr/>
            </p:nvSpPr>
            <p:spPr>
              <a:xfrm rot="1271479">
                <a:off x="2077499" y="2570393"/>
                <a:ext cx="38734" cy="37054"/>
              </a:xfrm>
              <a:custGeom>
                <a:avLst/>
                <a:gdLst/>
                <a:ahLst/>
                <a:cxnLst/>
                <a:rect l="l" t="t" r="r" b="b"/>
                <a:pathLst>
                  <a:path w="2434" h="2328" extrusionOk="0">
                    <a:moveTo>
                      <a:pt x="1256" y="0"/>
                    </a:moveTo>
                    <a:cubicBezTo>
                      <a:pt x="1243" y="0"/>
                      <a:pt x="1231"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82" name="Google Shape;2982;p5"/>
              <p:cNvSpPr/>
              <p:nvPr/>
            </p:nvSpPr>
            <p:spPr>
              <a:xfrm rot="1271479">
                <a:off x="2139709" y="2491398"/>
                <a:ext cx="38718" cy="37054"/>
              </a:xfrm>
              <a:custGeom>
                <a:avLst/>
                <a:gdLst/>
                <a:ahLst/>
                <a:cxnLst/>
                <a:rect l="l" t="t" r="r" b="b"/>
                <a:pathLst>
                  <a:path w="2433" h="2328" extrusionOk="0">
                    <a:moveTo>
                      <a:pt x="1255" y="1"/>
                    </a:moveTo>
                    <a:cubicBezTo>
                      <a:pt x="1243" y="1"/>
                      <a:pt x="1230" y="1"/>
                      <a:pt x="1217" y="1"/>
                    </a:cubicBezTo>
                    <a:cubicBezTo>
                      <a:pt x="747" y="16"/>
                      <a:pt x="332" y="314"/>
                      <a:pt x="166" y="754"/>
                    </a:cubicBezTo>
                    <a:cubicBezTo>
                      <a:pt x="0" y="1193"/>
                      <a:pt x="116" y="1692"/>
                      <a:pt x="459" y="2013"/>
                    </a:cubicBezTo>
                    <a:cubicBezTo>
                      <a:pt x="679" y="2219"/>
                      <a:pt x="965" y="2328"/>
                      <a:pt x="1255" y="2328"/>
                    </a:cubicBezTo>
                    <a:cubicBezTo>
                      <a:pt x="1417" y="2328"/>
                      <a:pt x="1580" y="2294"/>
                      <a:pt x="1735" y="2224"/>
                    </a:cubicBezTo>
                    <a:cubicBezTo>
                      <a:pt x="2163" y="2030"/>
                      <a:pt x="2433" y="1598"/>
                      <a:pt x="2418" y="1128"/>
                    </a:cubicBezTo>
                    <a:cubicBezTo>
                      <a:pt x="2398"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83" name="Google Shape;2983;p5"/>
              <p:cNvSpPr/>
              <p:nvPr/>
            </p:nvSpPr>
            <p:spPr>
              <a:xfrm rot="1271479">
                <a:off x="2208346" y="2689321"/>
                <a:ext cx="38734" cy="37038"/>
              </a:xfrm>
              <a:custGeom>
                <a:avLst/>
                <a:gdLst/>
                <a:ahLst/>
                <a:cxnLst/>
                <a:rect l="l" t="t" r="r" b="b"/>
                <a:pathLst>
                  <a:path w="2434" h="2327" extrusionOk="0">
                    <a:moveTo>
                      <a:pt x="1256" y="0"/>
                    </a:moveTo>
                    <a:cubicBezTo>
                      <a:pt x="1243" y="0"/>
                      <a:pt x="1230" y="0"/>
                      <a:pt x="1218" y="1"/>
                    </a:cubicBezTo>
                    <a:cubicBezTo>
                      <a:pt x="747" y="16"/>
                      <a:pt x="333" y="312"/>
                      <a:pt x="167" y="753"/>
                    </a:cubicBezTo>
                    <a:cubicBezTo>
                      <a:pt x="1" y="1193"/>
                      <a:pt x="116" y="1690"/>
                      <a:pt x="459" y="2012"/>
                    </a:cubicBezTo>
                    <a:cubicBezTo>
                      <a:pt x="680" y="2219"/>
                      <a:pt x="965" y="2327"/>
                      <a:pt x="1255" y="2327"/>
                    </a:cubicBezTo>
                    <a:cubicBezTo>
                      <a:pt x="1417" y="2327"/>
                      <a:pt x="1581" y="2293"/>
                      <a:pt x="1735" y="2223"/>
                    </a:cubicBezTo>
                    <a:cubicBezTo>
                      <a:pt x="2163" y="2030"/>
                      <a:pt x="2433" y="1596"/>
                      <a:pt x="2418" y="1127"/>
                    </a:cubicBezTo>
                    <a:cubicBezTo>
                      <a:pt x="2398" y="496"/>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84" name="Google Shape;2984;p5"/>
              <p:cNvSpPr/>
              <p:nvPr/>
            </p:nvSpPr>
            <p:spPr>
              <a:xfrm rot="1271479">
                <a:off x="2364166" y="2820626"/>
                <a:ext cx="18332" cy="17509"/>
              </a:xfrm>
              <a:custGeom>
                <a:avLst/>
                <a:gdLst/>
                <a:ahLst/>
                <a:cxnLst/>
                <a:rect l="l" t="t" r="r" b="b"/>
                <a:pathLst>
                  <a:path w="1152" h="1100" extrusionOk="0">
                    <a:moveTo>
                      <a:pt x="596" y="0"/>
                    </a:moveTo>
                    <a:cubicBezTo>
                      <a:pt x="590" y="0"/>
                      <a:pt x="583" y="0"/>
                      <a:pt x="576" y="1"/>
                    </a:cubicBezTo>
                    <a:cubicBezTo>
                      <a:pt x="354" y="8"/>
                      <a:pt x="158" y="147"/>
                      <a:pt x="78" y="356"/>
                    </a:cubicBezTo>
                    <a:cubicBezTo>
                      <a:pt x="0" y="565"/>
                      <a:pt x="55" y="799"/>
                      <a:pt x="217" y="951"/>
                    </a:cubicBezTo>
                    <a:cubicBezTo>
                      <a:pt x="321" y="1049"/>
                      <a:pt x="456" y="1100"/>
                      <a:pt x="592" y="1100"/>
                    </a:cubicBezTo>
                    <a:cubicBezTo>
                      <a:pt x="670" y="1100"/>
                      <a:pt x="747" y="1083"/>
                      <a:pt x="821" y="1050"/>
                    </a:cubicBezTo>
                    <a:cubicBezTo>
                      <a:pt x="1024" y="958"/>
                      <a:pt x="1151" y="754"/>
                      <a:pt x="1143" y="532"/>
                    </a:cubicBezTo>
                    <a:cubicBezTo>
                      <a:pt x="1134" y="235"/>
                      <a:pt x="891" y="0"/>
                      <a:pt x="59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85" name="Google Shape;2985;p5"/>
              <p:cNvSpPr/>
              <p:nvPr/>
            </p:nvSpPr>
            <p:spPr>
              <a:xfrm rot="1271479">
                <a:off x="2173222" y="2648078"/>
                <a:ext cx="18317" cy="17540"/>
              </a:xfrm>
              <a:custGeom>
                <a:avLst/>
                <a:gdLst/>
                <a:ahLst/>
                <a:cxnLst/>
                <a:rect l="l" t="t" r="r" b="b"/>
                <a:pathLst>
                  <a:path w="1151" h="1102" extrusionOk="0">
                    <a:moveTo>
                      <a:pt x="594" y="1"/>
                    </a:moveTo>
                    <a:cubicBezTo>
                      <a:pt x="589" y="1"/>
                      <a:pt x="583" y="1"/>
                      <a:pt x="577" y="1"/>
                    </a:cubicBezTo>
                    <a:cubicBezTo>
                      <a:pt x="353" y="9"/>
                      <a:pt x="157" y="149"/>
                      <a:pt x="79" y="358"/>
                    </a:cubicBezTo>
                    <a:cubicBezTo>
                      <a:pt x="1" y="565"/>
                      <a:pt x="55" y="801"/>
                      <a:pt x="217" y="953"/>
                    </a:cubicBezTo>
                    <a:cubicBezTo>
                      <a:pt x="322" y="1050"/>
                      <a:pt x="457" y="1101"/>
                      <a:pt x="594" y="1101"/>
                    </a:cubicBezTo>
                    <a:cubicBezTo>
                      <a:pt x="671" y="1101"/>
                      <a:pt x="748" y="1085"/>
                      <a:pt x="821" y="1052"/>
                    </a:cubicBezTo>
                    <a:cubicBezTo>
                      <a:pt x="1023" y="960"/>
                      <a:pt x="1150" y="756"/>
                      <a:pt x="1143" y="534"/>
                    </a:cubicBezTo>
                    <a:cubicBezTo>
                      <a:pt x="1134" y="236"/>
                      <a:pt x="890" y="1"/>
                      <a:pt x="594"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86" name="Google Shape;2986;p5"/>
              <p:cNvSpPr/>
              <p:nvPr/>
            </p:nvSpPr>
            <p:spPr>
              <a:xfrm rot="1271479">
                <a:off x="2240570" y="2767905"/>
                <a:ext cx="18301" cy="17509"/>
              </a:xfrm>
              <a:custGeom>
                <a:avLst/>
                <a:gdLst/>
                <a:ahLst/>
                <a:cxnLst/>
                <a:rect l="l" t="t" r="r" b="b"/>
                <a:pathLst>
                  <a:path w="1150" h="1100" extrusionOk="0">
                    <a:moveTo>
                      <a:pt x="597" y="0"/>
                    </a:moveTo>
                    <a:cubicBezTo>
                      <a:pt x="590" y="0"/>
                      <a:pt x="583" y="0"/>
                      <a:pt x="576" y="0"/>
                    </a:cubicBezTo>
                    <a:cubicBezTo>
                      <a:pt x="353" y="7"/>
                      <a:pt x="157" y="147"/>
                      <a:pt x="78" y="356"/>
                    </a:cubicBezTo>
                    <a:cubicBezTo>
                      <a:pt x="0" y="564"/>
                      <a:pt x="55" y="799"/>
                      <a:pt x="217" y="951"/>
                    </a:cubicBezTo>
                    <a:cubicBezTo>
                      <a:pt x="321" y="1049"/>
                      <a:pt x="456" y="1099"/>
                      <a:pt x="593" y="1099"/>
                    </a:cubicBezTo>
                    <a:cubicBezTo>
                      <a:pt x="670" y="1099"/>
                      <a:pt x="747" y="1083"/>
                      <a:pt x="821" y="1050"/>
                    </a:cubicBezTo>
                    <a:cubicBezTo>
                      <a:pt x="1022" y="958"/>
                      <a:pt x="1150" y="754"/>
                      <a:pt x="1143" y="531"/>
                    </a:cubicBezTo>
                    <a:cubicBezTo>
                      <a:pt x="1134" y="235"/>
                      <a:pt x="891" y="0"/>
                      <a:pt x="59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87" name="Google Shape;2987;p5"/>
              <p:cNvSpPr/>
              <p:nvPr/>
            </p:nvSpPr>
            <p:spPr>
              <a:xfrm rot="1271479">
                <a:off x="2096246" y="2527400"/>
                <a:ext cx="18332" cy="17524"/>
              </a:xfrm>
              <a:custGeom>
                <a:avLst/>
                <a:gdLst/>
                <a:ahLst/>
                <a:cxnLst/>
                <a:rect l="l" t="t" r="r" b="b"/>
                <a:pathLst>
                  <a:path w="1152" h="1101" extrusionOk="0">
                    <a:moveTo>
                      <a:pt x="594" y="0"/>
                    </a:moveTo>
                    <a:cubicBezTo>
                      <a:pt x="588" y="0"/>
                      <a:pt x="582" y="0"/>
                      <a:pt x="577" y="0"/>
                    </a:cubicBezTo>
                    <a:cubicBezTo>
                      <a:pt x="354" y="9"/>
                      <a:pt x="158" y="149"/>
                      <a:pt x="80" y="357"/>
                    </a:cubicBezTo>
                    <a:cubicBezTo>
                      <a:pt x="0" y="564"/>
                      <a:pt x="55" y="800"/>
                      <a:pt x="219" y="953"/>
                    </a:cubicBezTo>
                    <a:cubicBezTo>
                      <a:pt x="322" y="1049"/>
                      <a:pt x="457" y="1100"/>
                      <a:pt x="594" y="1100"/>
                    </a:cubicBezTo>
                    <a:cubicBezTo>
                      <a:pt x="671" y="1100"/>
                      <a:pt x="748" y="1084"/>
                      <a:pt x="821" y="1051"/>
                    </a:cubicBezTo>
                    <a:cubicBezTo>
                      <a:pt x="1024" y="959"/>
                      <a:pt x="1151" y="755"/>
                      <a:pt x="1143" y="533"/>
                    </a:cubicBezTo>
                    <a:cubicBezTo>
                      <a:pt x="1134" y="235"/>
                      <a:pt x="890" y="0"/>
                      <a:pt x="594"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88" name="Google Shape;2988;p5"/>
              <p:cNvSpPr/>
              <p:nvPr/>
            </p:nvSpPr>
            <p:spPr>
              <a:xfrm rot="1271479">
                <a:off x="2131919" y="2834819"/>
                <a:ext cx="18317" cy="17540"/>
              </a:xfrm>
              <a:custGeom>
                <a:avLst/>
                <a:gdLst/>
                <a:ahLst/>
                <a:cxnLst/>
                <a:rect l="l" t="t" r="r" b="b"/>
                <a:pathLst>
                  <a:path w="1151" h="1102" extrusionOk="0">
                    <a:moveTo>
                      <a:pt x="593" y="1"/>
                    </a:moveTo>
                    <a:cubicBezTo>
                      <a:pt x="588" y="1"/>
                      <a:pt x="582" y="1"/>
                      <a:pt x="576" y="1"/>
                    </a:cubicBezTo>
                    <a:cubicBezTo>
                      <a:pt x="353" y="8"/>
                      <a:pt x="157" y="148"/>
                      <a:pt x="79" y="357"/>
                    </a:cubicBezTo>
                    <a:cubicBezTo>
                      <a:pt x="1" y="565"/>
                      <a:pt x="54" y="800"/>
                      <a:pt x="218" y="952"/>
                    </a:cubicBezTo>
                    <a:cubicBezTo>
                      <a:pt x="321" y="1050"/>
                      <a:pt x="457" y="1101"/>
                      <a:pt x="594" y="1101"/>
                    </a:cubicBezTo>
                    <a:cubicBezTo>
                      <a:pt x="671" y="1101"/>
                      <a:pt x="748" y="1085"/>
                      <a:pt x="820" y="1052"/>
                    </a:cubicBezTo>
                    <a:cubicBezTo>
                      <a:pt x="1023" y="960"/>
                      <a:pt x="1151" y="756"/>
                      <a:pt x="1144" y="534"/>
                    </a:cubicBezTo>
                    <a:cubicBezTo>
                      <a:pt x="1133" y="235"/>
                      <a:pt x="889" y="1"/>
                      <a:pt x="593"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89" name="Google Shape;2989;p5"/>
              <p:cNvSpPr/>
              <p:nvPr/>
            </p:nvSpPr>
            <p:spPr>
              <a:xfrm rot="1271479">
                <a:off x="2020256" y="2717150"/>
                <a:ext cx="18332" cy="17509"/>
              </a:xfrm>
              <a:custGeom>
                <a:avLst/>
                <a:gdLst/>
                <a:ahLst/>
                <a:cxnLst/>
                <a:rect l="l" t="t" r="r" b="b"/>
                <a:pathLst>
                  <a:path w="1152" h="1100" extrusionOk="0">
                    <a:moveTo>
                      <a:pt x="596" y="1"/>
                    </a:moveTo>
                    <a:cubicBezTo>
                      <a:pt x="590" y="1"/>
                      <a:pt x="583" y="1"/>
                      <a:pt x="576" y="1"/>
                    </a:cubicBezTo>
                    <a:cubicBezTo>
                      <a:pt x="354" y="8"/>
                      <a:pt x="158" y="148"/>
                      <a:pt x="80" y="356"/>
                    </a:cubicBezTo>
                    <a:cubicBezTo>
                      <a:pt x="0" y="563"/>
                      <a:pt x="55" y="799"/>
                      <a:pt x="217" y="952"/>
                    </a:cubicBezTo>
                    <a:cubicBezTo>
                      <a:pt x="321" y="1049"/>
                      <a:pt x="456" y="1100"/>
                      <a:pt x="592" y="1100"/>
                    </a:cubicBezTo>
                    <a:cubicBezTo>
                      <a:pt x="669" y="1100"/>
                      <a:pt x="747" y="1084"/>
                      <a:pt x="820" y="1050"/>
                    </a:cubicBezTo>
                    <a:cubicBezTo>
                      <a:pt x="1024" y="959"/>
                      <a:pt x="1151" y="754"/>
                      <a:pt x="1143" y="532"/>
                    </a:cubicBezTo>
                    <a:cubicBezTo>
                      <a:pt x="1134" y="235"/>
                      <a:pt x="891" y="1"/>
                      <a:pt x="59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90" name="Google Shape;2990;p5"/>
              <p:cNvSpPr/>
              <p:nvPr/>
            </p:nvSpPr>
            <p:spPr>
              <a:xfrm rot="1271479">
                <a:off x="2311958" y="2538525"/>
                <a:ext cx="18301" cy="17524"/>
              </a:xfrm>
              <a:custGeom>
                <a:avLst/>
                <a:gdLst/>
                <a:ahLst/>
                <a:cxnLst/>
                <a:rect l="l" t="t" r="r" b="b"/>
                <a:pathLst>
                  <a:path w="1150" h="1101" extrusionOk="0">
                    <a:moveTo>
                      <a:pt x="595" y="1"/>
                    </a:moveTo>
                    <a:cubicBezTo>
                      <a:pt x="588" y="1"/>
                      <a:pt x="582" y="1"/>
                      <a:pt x="575" y="1"/>
                    </a:cubicBezTo>
                    <a:cubicBezTo>
                      <a:pt x="353" y="8"/>
                      <a:pt x="157" y="148"/>
                      <a:pt x="78" y="357"/>
                    </a:cubicBezTo>
                    <a:cubicBezTo>
                      <a:pt x="0" y="564"/>
                      <a:pt x="54" y="800"/>
                      <a:pt x="217" y="952"/>
                    </a:cubicBezTo>
                    <a:cubicBezTo>
                      <a:pt x="320" y="1049"/>
                      <a:pt x="455" y="1100"/>
                      <a:pt x="592" y="1100"/>
                    </a:cubicBezTo>
                    <a:cubicBezTo>
                      <a:pt x="669" y="1100"/>
                      <a:pt x="747" y="1084"/>
                      <a:pt x="819" y="1051"/>
                    </a:cubicBezTo>
                    <a:cubicBezTo>
                      <a:pt x="1022" y="959"/>
                      <a:pt x="1150" y="754"/>
                      <a:pt x="1143" y="532"/>
                    </a:cubicBezTo>
                    <a:cubicBezTo>
                      <a:pt x="1132" y="236"/>
                      <a:pt x="889" y="1"/>
                      <a:pt x="59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91" name="Google Shape;2991;p5"/>
              <p:cNvSpPr/>
              <p:nvPr/>
            </p:nvSpPr>
            <p:spPr>
              <a:xfrm rot="1271479">
                <a:off x="1998716" y="2630018"/>
                <a:ext cx="38734" cy="37054"/>
              </a:xfrm>
              <a:custGeom>
                <a:avLst/>
                <a:gdLst/>
                <a:ahLst/>
                <a:cxnLst/>
                <a:rect l="l" t="t" r="r" b="b"/>
                <a:pathLst>
                  <a:path w="2434" h="2328" extrusionOk="0">
                    <a:moveTo>
                      <a:pt x="1256" y="0"/>
                    </a:moveTo>
                    <a:cubicBezTo>
                      <a:pt x="1243" y="0"/>
                      <a:pt x="1230"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92" name="Google Shape;2992;p5"/>
              <p:cNvSpPr/>
              <p:nvPr/>
            </p:nvSpPr>
            <p:spPr>
              <a:xfrm rot="1271479">
                <a:off x="2279970" y="2611212"/>
                <a:ext cx="67108" cy="64209"/>
              </a:xfrm>
              <a:custGeom>
                <a:avLst/>
                <a:gdLst/>
                <a:ahLst/>
                <a:cxnLst/>
                <a:rect l="l" t="t" r="r" b="b"/>
                <a:pathLst>
                  <a:path w="4217" h="4034" extrusionOk="0">
                    <a:moveTo>
                      <a:pt x="2178" y="0"/>
                    </a:moveTo>
                    <a:cubicBezTo>
                      <a:pt x="2156" y="0"/>
                      <a:pt x="2134" y="1"/>
                      <a:pt x="2112" y="1"/>
                    </a:cubicBezTo>
                    <a:cubicBezTo>
                      <a:pt x="1296" y="28"/>
                      <a:pt x="577" y="542"/>
                      <a:pt x="289" y="1305"/>
                    </a:cubicBezTo>
                    <a:cubicBezTo>
                      <a:pt x="1" y="2068"/>
                      <a:pt x="201" y="2929"/>
                      <a:pt x="796" y="3488"/>
                    </a:cubicBezTo>
                    <a:cubicBezTo>
                      <a:pt x="1177" y="3846"/>
                      <a:pt x="1673" y="4033"/>
                      <a:pt x="2175" y="4033"/>
                    </a:cubicBezTo>
                    <a:cubicBezTo>
                      <a:pt x="2456" y="4033"/>
                      <a:pt x="2740" y="3975"/>
                      <a:pt x="3007" y="3854"/>
                    </a:cubicBezTo>
                    <a:cubicBezTo>
                      <a:pt x="3749" y="3519"/>
                      <a:pt x="4217" y="2769"/>
                      <a:pt x="4191" y="1954"/>
                    </a:cubicBezTo>
                    <a:cubicBezTo>
                      <a:pt x="4157" y="862"/>
                      <a:pt x="3261" y="0"/>
                      <a:pt x="217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93" name="Google Shape;2993;p5"/>
              <p:cNvSpPr/>
              <p:nvPr/>
            </p:nvSpPr>
            <p:spPr>
              <a:xfrm rot="1271479">
                <a:off x="2374691" y="2673335"/>
                <a:ext cx="67092" cy="64209"/>
              </a:xfrm>
              <a:custGeom>
                <a:avLst/>
                <a:gdLst/>
                <a:ahLst/>
                <a:cxnLst/>
                <a:rect l="l" t="t" r="r" b="b"/>
                <a:pathLst>
                  <a:path w="4216" h="4034" extrusionOk="0">
                    <a:moveTo>
                      <a:pt x="2177" y="1"/>
                    </a:moveTo>
                    <a:cubicBezTo>
                      <a:pt x="2155" y="1"/>
                      <a:pt x="2133" y="1"/>
                      <a:pt x="2111" y="2"/>
                    </a:cubicBezTo>
                    <a:cubicBezTo>
                      <a:pt x="1295" y="28"/>
                      <a:pt x="576" y="543"/>
                      <a:pt x="288" y="1305"/>
                    </a:cubicBezTo>
                    <a:cubicBezTo>
                      <a:pt x="1" y="2068"/>
                      <a:pt x="200" y="2930"/>
                      <a:pt x="795" y="3488"/>
                    </a:cubicBezTo>
                    <a:cubicBezTo>
                      <a:pt x="1176" y="3846"/>
                      <a:pt x="1672" y="4034"/>
                      <a:pt x="2174" y="4034"/>
                    </a:cubicBezTo>
                    <a:cubicBezTo>
                      <a:pt x="2455" y="4034"/>
                      <a:pt x="2739" y="3975"/>
                      <a:pt x="3006" y="3855"/>
                    </a:cubicBezTo>
                    <a:cubicBezTo>
                      <a:pt x="3748" y="3518"/>
                      <a:pt x="4216" y="2769"/>
                      <a:pt x="4191" y="1953"/>
                    </a:cubicBezTo>
                    <a:cubicBezTo>
                      <a:pt x="4156" y="862"/>
                      <a:pt x="3260"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94" name="Google Shape;2994;p5"/>
              <p:cNvSpPr/>
              <p:nvPr/>
            </p:nvSpPr>
            <p:spPr>
              <a:xfrm rot="1271479">
                <a:off x="2164111" y="2552588"/>
                <a:ext cx="67124" cy="64209"/>
              </a:xfrm>
              <a:custGeom>
                <a:avLst/>
                <a:gdLst/>
                <a:ahLst/>
                <a:cxnLst/>
                <a:rect l="l" t="t" r="r" b="b"/>
                <a:pathLst>
                  <a:path w="4218" h="4034" extrusionOk="0">
                    <a:moveTo>
                      <a:pt x="2177" y="1"/>
                    </a:moveTo>
                    <a:cubicBezTo>
                      <a:pt x="2155" y="1"/>
                      <a:pt x="2133" y="1"/>
                      <a:pt x="2112" y="2"/>
                    </a:cubicBezTo>
                    <a:cubicBezTo>
                      <a:pt x="1297" y="28"/>
                      <a:pt x="576" y="542"/>
                      <a:pt x="288" y="1305"/>
                    </a:cubicBezTo>
                    <a:cubicBezTo>
                      <a:pt x="0" y="2068"/>
                      <a:pt x="200" y="2930"/>
                      <a:pt x="796" y="3488"/>
                    </a:cubicBezTo>
                    <a:cubicBezTo>
                      <a:pt x="1177" y="3845"/>
                      <a:pt x="1673" y="4033"/>
                      <a:pt x="2176" y="4033"/>
                    </a:cubicBezTo>
                    <a:cubicBezTo>
                      <a:pt x="2457" y="4033"/>
                      <a:pt x="2740" y="3975"/>
                      <a:pt x="3006" y="3854"/>
                    </a:cubicBezTo>
                    <a:cubicBezTo>
                      <a:pt x="3750" y="3518"/>
                      <a:pt x="4217" y="2768"/>
                      <a:pt x="4191" y="1953"/>
                    </a:cubicBezTo>
                    <a:cubicBezTo>
                      <a:pt x="4156" y="862"/>
                      <a:pt x="3261"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95" name="Google Shape;2995;p5"/>
              <p:cNvSpPr/>
              <p:nvPr/>
            </p:nvSpPr>
            <p:spPr>
              <a:xfrm rot="1271479">
                <a:off x="2235798" y="2822517"/>
                <a:ext cx="67108" cy="64209"/>
              </a:xfrm>
              <a:custGeom>
                <a:avLst/>
                <a:gdLst/>
                <a:ahLst/>
                <a:cxnLst/>
                <a:rect l="l" t="t" r="r" b="b"/>
                <a:pathLst>
                  <a:path w="4217" h="4034" extrusionOk="0">
                    <a:moveTo>
                      <a:pt x="2176" y="0"/>
                    </a:moveTo>
                    <a:cubicBezTo>
                      <a:pt x="2155" y="0"/>
                      <a:pt x="2133" y="0"/>
                      <a:pt x="2111" y="1"/>
                    </a:cubicBezTo>
                    <a:cubicBezTo>
                      <a:pt x="1296" y="27"/>
                      <a:pt x="575" y="542"/>
                      <a:pt x="289" y="1305"/>
                    </a:cubicBezTo>
                    <a:cubicBezTo>
                      <a:pt x="1" y="2067"/>
                      <a:pt x="200" y="2929"/>
                      <a:pt x="795" y="3487"/>
                    </a:cubicBezTo>
                    <a:cubicBezTo>
                      <a:pt x="1177" y="3846"/>
                      <a:pt x="1673" y="4034"/>
                      <a:pt x="2176" y="4034"/>
                    </a:cubicBezTo>
                    <a:cubicBezTo>
                      <a:pt x="2456" y="4034"/>
                      <a:pt x="2739" y="3975"/>
                      <a:pt x="3005" y="3855"/>
                    </a:cubicBezTo>
                    <a:cubicBezTo>
                      <a:pt x="3749" y="3519"/>
                      <a:pt x="4217" y="2768"/>
                      <a:pt x="4191" y="1953"/>
                    </a:cubicBezTo>
                    <a:cubicBezTo>
                      <a:pt x="4156" y="861"/>
                      <a:pt x="3260"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96" name="Google Shape;2996;p5"/>
              <p:cNvSpPr/>
              <p:nvPr/>
            </p:nvSpPr>
            <p:spPr>
              <a:xfrm rot="1271479">
                <a:off x="2066212" y="2645139"/>
                <a:ext cx="67108" cy="64193"/>
              </a:xfrm>
              <a:custGeom>
                <a:avLst/>
                <a:gdLst/>
                <a:ahLst/>
                <a:cxnLst/>
                <a:rect l="l" t="t" r="r" b="b"/>
                <a:pathLst>
                  <a:path w="4217" h="4033" extrusionOk="0">
                    <a:moveTo>
                      <a:pt x="2176" y="0"/>
                    </a:moveTo>
                    <a:cubicBezTo>
                      <a:pt x="2154" y="0"/>
                      <a:pt x="2132" y="1"/>
                      <a:pt x="2110" y="1"/>
                    </a:cubicBezTo>
                    <a:cubicBezTo>
                      <a:pt x="1295" y="27"/>
                      <a:pt x="576" y="542"/>
                      <a:pt x="288" y="1305"/>
                    </a:cubicBezTo>
                    <a:cubicBezTo>
                      <a:pt x="0" y="2068"/>
                      <a:pt x="200" y="2929"/>
                      <a:pt x="796" y="3488"/>
                    </a:cubicBezTo>
                    <a:cubicBezTo>
                      <a:pt x="1177" y="3845"/>
                      <a:pt x="1673" y="4033"/>
                      <a:pt x="2176" y="4033"/>
                    </a:cubicBezTo>
                    <a:cubicBezTo>
                      <a:pt x="2457" y="4033"/>
                      <a:pt x="2740" y="3974"/>
                      <a:pt x="3006" y="3854"/>
                    </a:cubicBezTo>
                    <a:cubicBezTo>
                      <a:pt x="3748" y="3518"/>
                      <a:pt x="4216" y="2767"/>
                      <a:pt x="4190" y="1952"/>
                    </a:cubicBezTo>
                    <a:cubicBezTo>
                      <a:pt x="4155" y="862"/>
                      <a:pt x="3261"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97" name="Google Shape;2997;p5"/>
              <p:cNvSpPr/>
              <p:nvPr/>
            </p:nvSpPr>
            <p:spPr>
              <a:xfrm rot="1271479">
                <a:off x="2040075" y="2777141"/>
                <a:ext cx="67108" cy="64209"/>
              </a:xfrm>
              <a:custGeom>
                <a:avLst/>
                <a:gdLst/>
                <a:ahLst/>
                <a:cxnLst/>
                <a:rect l="l" t="t" r="r" b="b"/>
                <a:pathLst>
                  <a:path w="4217" h="4034" extrusionOk="0">
                    <a:moveTo>
                      <a:pt x="2176" y="1"/>
                    </a:moveTo>
                    <a:cubicBezTo>
                      <a:pt x="2154" y="1"/>
                      <a:pt x="2132" y="1"/>
                      <a:pt x="2110" y="2"/>
                    </a:cubicBezTo>
                    <a:cubicBezTo>
                      <a:pt x="1295" y="27"/>
                      <a:pt x="576" y="541"/>
                      <a:pt x="288" y="1304"/>
                    </a:cubicBezTo>
                    <a:cubicBezTo>
                      <a:pt x="0" y="2068"/>
                      <a:pt x="200" y="2928"/>
                      <a:pt x="794" y="3487"/>
                    </a:cubicBezTo>
                    <a:cubicBezTo>
                      <a:pt x="1177" y="3845"/>
                      <a:pt x="1672" y="4033"/>
                      <a:pt x="2175" y="4033"/>
                    </a:cubicBezTo>
                    <a:cubicBezTo>
                      <a:pt x="2456" y="4033"/>
                      <a:pt x="2738" y="3975"/>
                      <a:pt x="3005" y="3854"/>
                    </a:cubicBezTo>
                    <a:cubicBezTo>
                      <a:pt x="3748" y="3518"/>
                      <a:pt x="4216" y="2768"/>
                      <a:pt x="4190" y="1953"/>
                    </a:cubicBezTo>
                    <a:cubicBezTo>
                      <a:pt x="4155" y="862"/>
                      <a:pt x="3259" y="1"/>
                      <a:pt x="217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sp>
          <p:nvSpPr>
            <p:cNvPr id="2998" name="Google Shape;2998;p5"/>
            <p:cNvSpPr/>
            <p:nvPr/>
          </p:nvSpPr>
          <p:spPr>
            <a:xfrm>
              <a:off x="8938900" y="3531300"/>
              <a:ext cx="71275" cy="57975"/>
            </a:xfrm>
            <a:custGeom>
              <a:avLst/>
              <a:gdLst/>
              <a:ahLst/>
              <a:cxnLst/>
              <a:rect l="l" t="t" r="r" b="b"/>
              <a:pathLst>
                <a:path w="2851" h="2319" extrusionOk="0">
                  <a:moveTo>
                    <a:pt x="1570" y="0"/>
                  </a:moveTo>
                  <a:cubicBezTo>
                    <a:pt x="1302" y="0"/>
                    <a:pt x="1009" y="120"/>
                    <a:pt x="740" y="401"/>
                  </a:cubicBezTo>
                  <a:cubicBezTo>
                    <a:pt x="0" y="1174"/>
                    <a:pt x="799" y="2319"/>
                    <a:pt x="1569" y="2319"/>
                  </a:cubicBezTo>
                  <a:cubicBezTo>
                    <a:pt x="1837" y="2319"/>
                    <a:pt x="2101" y="2181"/>
                    <a:pt x="2296" y="1841"/>
                  </a:cubicBezTo>
                  <a:cubicBezTo>
                    <a:pt x="2850" y="881"/>
                    <a:pt x="2297" y="0"/>
                    <a:pt x="15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2999" name="Google Shape;2999;p5"/>
            <p:cNvSpPr/>
            <p:nvPr/>
          </p:nvSpPr>
          <p:spPr>
            <a:xfrm>
              <a:off x="8938900" y="3893138"/>
              <a:ext cx="71300" cy="57975"/>
            </a:xfrm>
            <a:custGeom>
              <a:avLst/>
              <a:gdLst/>
              <a:ahLst/>
              <a:cxnLst/>
              <a:rect l="l" t="t" r="r" b="b"/>
              <a:pathLst>
                <a:path w="2852" h="2319" extrusionOk="0">
                  <a:moveTo>
                    <a:pt x="1572" y="1"/>
                  </a:moveTo>
                  <a:cubicBezTo>
                    <a:pt x="1303" y="1"/>
                    <a:pt x="1011" y="121"/>
                    <a:pt x="741" y="401"/>
                  </a:cubicBezTo>
                  <a:cubicBezTo>
                    <a:pt x="1" y="1174"/>
                    <a:pt x="800" y="2319"/>
                    <a:pt x="1571" y="2319"/>
                  </a:cubicBezTo>
                  <a:cubicBezTo>
                    <a:pt x="1839" y="2319"/>
                    <a:pt x="2103" y="2181"/>
                    <a:pt x="2298" y="1842"/>
                  </a:cubicBezTo>
                  <a:cubicBezTo>
                    <a:pt x="2851" y="881"/>
                    <a:pt x="2299" y="1"/>
                    <a:pt x="15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nvGrpSpPr>
            <p:cNvPr id="3000" name="Google Shape;3000;p5"/>
            <p:cNvGrpSpPr/>
            <p:nvPr/>
          </p:nvGrpSpPr>
          <p:grpSpPr>
            <a:xfrm rot="-7824032">
              <a:off x="7854044" y="4003276"/>
              <a:ext cx="1779274" cy="1440791"/>
              <a:chOff x="242251" y="1040712"/>
              <a:chExt cx="1779349" cy="1440852"/>
            </a:xfrm>
          </p:grpSpPr>
          <p:grpSp>
            <p:nvGrpSpPr>
              <p:cNvPr id="3001" name="Google Shape;3001;p5"/>
              <p:cNvGrpSpPr/>
              <p:nvPr/>
            </p:nvGrpSpPr>
            <p:grpSpPr>
              <a:xfrm>
                <a:off x="1097200" y="1338375"/>
                <a:ext cx="924400" cy="494250"/>
                <a:chOff x="1097200" y="1338375"/>
                <a:chExt cx="924400" cy="494250"/>
              </a:xfrm>
            </p:grpSpPr>
            <p:sp>
              <p:nvSpPr>
                <p:cNvPr id="3002" name="Google Shape;3002;p5"/>
                <p:cNvSpPr/>
                <p:nvPr/>
              </p:nvSpPr>
              <p:spPr>
                <a:xfrm>
                  <a:off x="1097200" y="1338375"/>
                  <a:ext cx="924400" cy="494250"/>
                </a:xfrm>
                <a:custGeom>
                  <a:avLst/>
                  <a:gdLst/>
                  <a:ahLst/>
                  <a:cxnLst/>
                  <a:rect l="l" t="t" r="r" b="b"/>
                  <a:pathLst>
                    <a:path w="36976" h="19770" extrusionOk="0">
                      <a:moveTo>
                        <a:pt x="18333" y="1"/>
                      </a:moveTo>
                      <a:cubicBezTo>
                        <a:pt x="5826" y="1"/>
                        <a:pt x="1" y="10329"/>
                        <a:pt x="1607" y="14208"/>
                      </a:cubicBezTo>
                      <a:cubicBezTo>
                        <a:pt x="2432" y="16199"/>
                        <a:pt x="7631" y="19769"/>
                        <a:pt x="13880" y="19769"/>
                      </a:cubicBezTo>
                      <a:cubicBezTo>
                        <a:pt x="15182" y="19769"/>
                        <a:pt x="16530" y="19614"/>
                        <a:pt x="17893" y="19258"/>
                      </a:cubicBezTo>
                      <a:cubicBezTo>
                        <a:pt x="25214" y="17342"/>
                        <a:pt x="28736" y="10967"/>
                        <a:pt x="33910" y="10967"/>
                      </a:cubicBezTo>
                      <a:cubicBezTo>
                        <a:pt x="34323" y="10967"/>
                        <a:pt x="34746" y="11008"/>
                        <a:pt x="35183" y="11095"/>
                      </a:cubicBezTo>
                      <a:cubicBezTo>
                        <a:pt x="35219" y="11102"/>
                        <a:pt x="35253" y="11105"/>
                        <a:pt x="35284" y="11105"/>
                      </a:cubicBezTo>
                      <a:cubicBezTo>
                        <a:pt x="36975" y="11105"/>
                        <a:pt x="31036" y="713"/>
                        <a:pt x="19714" y="42"/>
                      </a:cubicBezTo>
                      <a:cubicBezTo>
                        <a:pt x="19245" y="14"/>
                        <a:pt x="18784" y="1"/>
                        <a:pt x="18333" y="1"/>
                      </a:cubicBezTo>
                      <a:close/>
                    </a:path>
                  </a:pathLst>
                </a:custGeom>
                <a:solidFill>
                  <a:srgbClr val="9FCAB8">
                    <a:alpha val="5642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03" name="Google Shape;3003;p5"/>
                <p:cNvSpPr/>
                <p:nvPr/>
              </p:nvSpPr>
              <p:spPr>
                <a:xfrm>
                  <a:off x="1101350" y="1338375"/>
                  <a:ext cx="880925" cy="351025"/>
                </a:xfrm>
                <a:custGeom>
                  <a:avLst/>
                  <a:gdLst/>
                  <a:ahLst/>
                  <a:cxnLst/>
                  <a:rect l="l" t="t" r="r" b="b"/>
                  <a:pathLst>
                    <a:path w="35237" h="14041" extrusionOk="0">
                      <a:moveTo>
                        <a:pt x="18166" y="1"/>
                      </a:moveTo>
                      <a:cubicBezTo>
                        <a:pt x="5832" y="1"/>
                        <a:pt x="0" y="10043"/>
                        <a:pt x="1385" y="14040"/>
                      </a:cubicBezTo>
                      <a:cubicBezTo>
                        <a:pt x="4397" y="11884"/>
                        <a:pt x="7693" y="10136"/>
                        <a:pt x="11294" y="8970"/>
                      </a:cubicBezTo>
                      <a:cubicBezTo>
                        <a:pt x="14648" y="7883"/>
                        <a:pt x="18076" y="7429"/>
                        <a:pt x="21538" y="7429"/>
                      </a:cubicBezTo>
                      <a:cubicBezTo>
                        <a:pt x="23052" y="7429"/>
                        <a:pt x="24572" y="7516"/>
                        <a:pt x="26096" y="7674"/>
                      </a:cubicBezTo>
                      <a:cubicBezTo>
                        <a:pt x="29086" y="7986"/>
                        <a:pt x="32592" y="8380"/>
                        <a:pt x="35236" y="10027"/>
                      </a:cubicBezTo>
                      <a:cubicBezTo>
                        <a:pt x="34229" y="7352"/>
                        <a:pt x="28618" y="580"/>
                        <a:pt x="19547" y="42"/>
                      </a:cubicBezTo>
                      <a:cubicBezTo>
                        <a:pt x="19078" y="14"/>
                        <a:pt x="18617" y="1"/>
                        <a:pt x="18166" y="1"/>
                      </a:cubicBezTo>
                      <a:close/>
                    </a:path>
                  </a:pathLst>
                </a:custGeom>
                <a:solidFill>
                  <a:srgbClr val="9FCAB8">
                    <a:alpha val="5642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04" name="Google Shape;3004;p5"/>
                <p:cNvSpPr/>
                <p:nvPr/>
              </p:nvSpPr>
              <p:spPr>
                <a:xfrm>
                  <a:off x="1259625" y="1358175"/>
                  <a:ext cx="153275" cy="255925"/>
                </a:xfrm>
                <a:custGeom>
                  <a:avLst/>
                  <a:gdLst/>
                  <a:ahLst/>
                  <a:cxnLst/>
                  <a:rect l="l" t="t" r="r" b="b"/>
                  <a:pathLst>
                    <a:path w="6131" h="10237" extrusionOk="0">
                      <a:moveTo>
                        <a:pt x="6131" y="1"/>
                      </a:moveTo>
                      <a:lnTo>
                        <a:pt x="6131" y="1"/>
                      </a:lnTo>
                      <a:cubicBezTo>
                        <a:pt x="4382" y="511"/>
                        <a:pt x="2828" y="1238"/>
                        <a:pt x="1480" y="2102"/>
                      </a:cubicBezTo>
                      <a:cubicBezTo>
                        <a:pt x="765" y="4765"/>
                        <a:pt x="281" y="7478"/>
                        <a:pt x="1" y="10237"/>
                      </a:cubicBezTo>
                      <a:cubicBezTo>
                        <a:pt x="972" y="9743"/>
                        <a:pt x="1971" y="9294"/>
                        <a:pt x="2996" y="8891"/>
                      </a:cubicBezTo>
                      <a:cubicBezTo>
                        <a:pt x="3587" y="5731"/>
                        <a:pt x="4655" y="2794"/>
                        <a:pt x="6131" y="1"/>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05" name="Google Shape;3005;p5"/>
                <p:cNvSpPr/>
                <p:nvPr/>
              </p:nvSpPr>
              <p:spPr>
                <a:xfrm>
                  <a:off x="1398000" y="1338400"/>
                  <a:ext cx="292350" cy="219825"/>
                </a:xfrm>
                <a:custGeom>
                  <a:avLst/>
                  <a:gdLst/>
                  <a:ahLst/>
                  <a:cxnLst/>
                  <a:rect l="l" t="t" r="r" b="b"/>
                  <a:pathLst>
                    <a:path w="11694" h="8793" extrusionOk="0">
                      <a:moveTo>
                        <a:pt x="6342" y="0"/>
                      </a:moveTo>
                      <a:cubicBezTo>
                        <a:pt x="5434" y="0"/>
                        <a:pt x="4526" y="57"/>
                        <a:pt x="3624" y="169"/>
                      </a:cubicBezTo>
                      <a:cubicBezTo>
                        <a:pt x="1987" y="2874"/>
                        <a:pt x="727" y="5720"/>
                        <a:pt x="0" y="8793"/>
                      </a:cubicBezTo>
                      <a:cubicBezTo>
                        <a:pt x="2313" y="8095"/>
                        <a:pt x="4661" y="7690"/>
                        <a:pt x="7029" y="7521"/>
                      </a:cubicBezTo>
                      <a:cubicBezTo>
                        <a:pt x="8356" y="5043"/>
                        <a:pt x="9888" y="2769"/>
                        <a:pt x="11694" y="716"/>
                      </a:cubicBezTo>
                      <a:cubicBezTo>
                        <a:pt x="10383" y="347"/>
                        <a:pt x="9039" y="121"/>
                        <a:pt x="7681" y="41"/>
                      </a:cubicBezTo>
                      <a:cubicBezTo>
                        <a:pt x="7235" y="14"/>
                        <a:pt x="6788" y="0"/>
                        <a:pt x="6342" y="0"/>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06" name="Google Shape;3006;p5"/>
                <p:cNvSpPr/>
                <p:nvPr/>
              </p:nvSpPr>
              <p:spPr>
                <a:xfrm>
                  <a:off x="1641650" y="1377325"/>
                  <a:ext cx="209975" cy="152200"/>
                </a:xfrm>
                <a:custGeom>
                  <a:avLst/>
                  <a:gdLst/>
                  <a:ahLst/>
                  <a:cxnLst/>
                  <a:rect l="l" t="t" r="r" b="b"/>
                  <a:pathLst>
                    <a:path w="8399" h="6088" extrusionOk="0">
                      <a:moveTo>
                        <a:pt x="4313" y="0"/>
                      </a:moveTo>
                      <a:cubicBezTo>
                        <a:pt x="2655" y="1776"/>
                        <a:pt x="1240" y="3742"/>
                        <a:pt x="1" y="5872"/>
                      </a:cubicBezTo>
                      <a:cubicBezTo>
                        <a:pt x="1385" y="5875"/>
                        <a:pt x="2775" y="5952"/>
                        <a:pt x="4167" y="6088"/>
                      </a:cubicBezTo>
                      <a:cubicBezTo>
                        <a:pt x="5472" y="4733"/>
                        <a:pt x="6887" y="3492"/>
                        <a:pt x="8398" y="2374"/>
                      </a:cubicBezTo>
                      <a:cubicBezTo>
                        <a:pt x="7214" y="1489"/>
                        <a:pt x="5852" y="663"/>
                        <a:pt x="4313" y="0"/>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07" name="Google Shape;3007;p5"/>
                <p:cNvSpPr/>
                <p:nvPr/>
              </p:nvSpPr>
              <p:spPr>
                <a:xfrm>
                  <a:off x="1820275" y="1475150"/>
                  <a:ext cx="162000" cy="113925"/>
                </a:xfrm>
                <a:custGeom>
                  <a:avLst/>
                  <a:gdLst/>
                  <a:ahLst/>
                  <a:cxnLst/>
                  <a:rect l="l" t="t" r="r" b="b"/>
                  <a:pathLst>
                    <a:path w="6480" h="4557" extrusionOk="0">
                      <a:moveTo>
                        <a:pt x="3082" y="0"/>
                      </a:moveTo>
                      <a:cubicBezTo>
                        <a:pt x="2005" y="777"/>
                        <a:pt x="976" y="1618"/>
                        <a:pt x="1" y="2519"/>
                      </a:cubicBezTo>
                      <a:cubicBezTo>
                        <a:pt x="2265" y="2844"/>
                        <a:pt x="4591" y="3381"/>
                        <a:pt x="6479" y="4556"/>
                      </a:cubicBezTo>
                      <a:cubicBezTo>
                        <a:pt x="6073" y="3477"/>
                        <a:pt x="4912" y="1733"/>
                        <a:pt x="3082" y="0"/>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08" name="Google Shape;3008;p5"/>
                <p:cNvSpPr/>
                <p:nvPr/>
              </p:nvSpPr>
              <p:spPr>
                <a:xfrm>
                  <a:off x="1255275" y="1578625"/>
                  <a:ext cx="307300" cy="253900"/>
                </a:xfrm>
                <a:custGeom>
                  <a:avLst/>
                  <a:gdLst/>
                  <a:ahLst/>
                  <a:cxnLst/>
                  <a:rect l="l" t="t" r="r" b="b"/>
                  <a:pathLst>
                    <a:path w="12292" h="10156" extrusionOk="0">
                      <a:moveTo>
                        <a:pt x="3355" y="0"/>
                      </a:moveTo>
                      <a:cubicBezTo>
                        <a:pt x="2211" y="442"/>
                        <a:pt x="1091" y="944"/>
                        <a:pt x="1" y="1504"/>
                      </a:cubicBezTo>
                      <a:cubicBezTo>
                        <a:pt x="2355" y="4535"/>
                        <a:pt x="4861" y="7443"/>
                        <a:pt x="7566" y="10155"/>
                      </a:cubicBezTo>
                      <a:cubicBezTo>
                        <a:pt x="7576" y="10155"/>
                        <a:pt x="7587" y="10155"/>
                        <a:pt x="7598" y="10155"/>
                      </a:cubicBezTo>
                      <a:cubicBezTo>
                        <a:pt x="8937" y="10155"/>
                        <a:pt x="10272" y="9985"/>
                        <a:pt x="11570" y="9648"/>
                      </a:cubicBezTo>
                      <a:cubicBezTo>
                        <a:pt x="11815" y="9583"/>
                        <a:pt x="12055" y="9515"/>
                        <a:pt x="12292" y="9441"/>
                      </a:cubicBezTo>
                      <a:cubicBezTo>
                        <a:pt x="9117" y="6502"/>
                        <a:pt x="6159" y="3329"/>
                        <a:pt x="335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09" name="Google Shape;3009;p5"/>
                <p:cNvSpPr/>
                <p:nvPr/>
              </p:nvSpPr>
              <p:spPr>
                <a:xfrm>
                  <a:off x="1632875" y="1524150"/>
                  <a:ext cx="215050" cy="152750"/>
                </a:xfrm>
                <a:custGeom>
                  <a:avLst/>
                  <a:gdLst/>
                  <a:ahLst/>
                  <a:cxnLst/>
                  <a:rect l="l" t="t" r="r" b="b"/>
                  <a:pathLst>
                    <a:path w="8602" h="6110" extrusionOk="0">
                      <a:moveTo>
                        <a:pt x="283" y="1"/>
                      </a:moveTo>
                      <a:cubicBezTo>
                        <a:pt x="189" y="1"/>
                        <a:pt x="95" y="1"/>
                        <a:pt x="0" y="2"/>
                      </a:cubicBezTo>
                      <a:cubicBezTo>
                        <a:pt x="2086" y="2100"/>
                        <a:pt x="4229" y="4136"/>
                        <a:pt x="6429" y="6110"/>
                      </a:cubicBezTo>
                      <a:cubicBezTo>
                        <a:pt x="7162" y="5578"/>
                        <a:pt x="7878" y="5092"/>
                        <a:pt x="8601" y="4686"/>
                      </a:cubicBezTo>
                      <a:cubicBezTo>
                        <a:pt x="8213" y="4278"/>
                        <a:pt x="7819" y="3874"/>
                        <a:pt x="7438" y="3459"/>
                      </a:cubicBezTo>
                      <a:cubicBezTo>
                        <a:pt x="6469" y="2408"/>
                        <a:pt x="5551" y="1324"/>
                        <a:pt x="4650" y="227"/>
                      </a:cubicBezTo>
                      <a:cubicBezTo>
                        <a:pt x="3190" y="80"/>
                        <a:pt x="1734" y="1"/>
                        <a:pt x="2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10" name="Google Shape;3010;p5"/>
                <p:cNvSpPr/>
                <p:nvPr/>
              </p:nvSpPr>
              <p:spPr>
                <a:xfrm>
                  <a:off x="1833800" y="1540175"/>
                  <a:ext cx="154675" cy="77375"/>
                </a:xfrm>
                <a:custGeom>
                  <a:avLst/>
                  <a:gdLst/>
                  <a:ahLst/>
                  <a:cxnLst/>
                  <a:rect l="l" t="t" r="r" b="b"/>
                  <a:pathLst>
                    <a:path w="6187" h="3095" extrusionOk="0">
                      <a:moveTo>
                        <a:pt x="0" y="0"/>
                      </a:moveTo>
                      <a:lnTo>
                        <a:pt x="0" y="0"/>
                      </a:lnTo>
                      <a:cubicBezTo>
                        <a:pt x="345" y="394"/>
                        <a:pt x="693" y="784"/>
                        <a:pt x="1049" y="1169"/>
                      </a:cubicBezTo>
                      <a:cubicBezTo>
                        <a:pt x="1647" y="1819"/>
                        <a:pt x="2259" y="2456"/>
                        <a:pt x="2871" y="3094"/>
                      </a:cubicBezTo>
                      <a:cubicBezTo>
                        <a:pt x="3383" y="2966"/>
                        <a:pt x="3908" y="2896"/>
                        <a:pt x="4450" y="2896"/>
                      </a:cubicBezTo>
                      <a:cubicBezTo>
                        <a:pt x="4861" y="2896"/>
                        <a:pt x="5283" y="2936"/>
                        <a:pt x="5717" y="3023"/>
                      </a:cubicBezTo>
                      <a:cubicBezTo>
                        <a:pt x="5754" y="3030"/>
                        <a:pt x="5787" y="3033"/>
                        <a:pt x="5818" y="3033"/>
                      </a:cubicBezTo>
                      <a:cubicBezTo>
                        <a:pt x="6155" y="3033"/>
                        <a:pt x="6187" y="2620"/>
                        <a:pt x="5937" y="1955"/>
                      </a:cubicBezTo>
                      <a:cubicBezTo>
                        <a:pt x="4200" y="873"/>
                        <a:pt x="2091" y="332"/>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11" name="Google Shape;3011;p5"/>
                <p:cNvSpPr/>
                <p:nvPr/>
              </p:nvSpPr>
              <p:spPr>
                <a:xfrm>
                  <a:off x="1397850" y="1528000"/>
                  <a:ext cx="348175" cy="262775"/>
                </a:xfrm>
                <a:custGeom>
                  <a:avLst/>
                  <a:gdLst/>
                  <a:ahLst/>
                  <a:cxnLst/>
                  <a:rect l="l" t="t" r="r" b="b"/>
                  <a:pathLst>
                    <a:path w="13927" h="10511" extrusionOk="0">
                      <a:moveTo>
                        <a:pt x="6284" y="0"/>
                      </a:moveTo>
                      <a:cubicBezTo>
                        <a:pt x="4169" y="196"/>
                        <a:pt x="2071" y="585"/>
                        <a:pt x="1" y="1210"/>
                      </a:cubicBezTo>
                      <a:cubicBezTo>
                        <a:pt x="2816" y="4499"/>
                        <a:pt x="5793" y="7624"/>
                        <a:pt x="8991" y="10511"/>
                      </a:cubicBezTo>
                      <a:cubicBezTo>
                        <a:pt x="10849" y="9615"/>
                        <a:pt x="12446" y="8475"/>
                        <a:pt x="13926" y="7372"/>
                      </a:cubicBezTo>
                      <a:cubicBezTo>
                        <a:pt x="11292" y="5006"/>
                        <a:pt x="8746" y="2549"/>
                        <a:pt x="62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12" name="Google Shape;3012;p5"/>
                <p:cNvSpPr/>
                <p:nvPr/>
              </p:nvSpPr>
              <p:spPr>
                <a:xfrm>
                  <a:off x="1559675" y="1654175"/>
                  <a:ext cx="195050" cy="117900"/>
                </a:xfrm>
                <a:custGeom>
                  <a:avLst/>
                  <a:gdLst/>
                  <a:ahLst/>
                  <a:cxnLst/>
                  <a:rect l="l" t="t" r="r" b="b"/>
                  <a:pathLst>
                    <a:path w="7802" h="4716" extrusionOk="0">
                      <a:moveTo>
                        <a:pt x="7132" y="1"/>
                      </a:moveTo>
                      <a:cubicBezTo>
                        <a:pt x="7035" y="1"/>
                        <a:pt x="6935" y="33"/>
                        <a:pt x="6844" y="109"/>
                      </a:cubicBezTo>
                      <a:cubicBezTo>
                        <a:pt x="4940" y="1699"/>
                        <a:pt x="2784" y="2960"/>
                        <a:pt x="466" y="3842"/>
                      </a:cubicBezTo>
                      <a:cubicBezTo>
                        <a:pt x="1" y="4020"/>
                        <a:pt x="132" y="4715"/>
                        <a:pt x="542" y="4715"/>
                      </a:cubicBezTo>
                      <a:cubicBezTo>
                        <a:pt x="590" y="4715"/>
                        <a:pt x="642" y="4706"/>
                        <a:pt x="698" y="4684"/>
                      </a:cubicBezTo>
                      <a:cubicBezTo>
                        <a:pt x="3156" y="3750"/>
                        <a:pt x="5442" y="2413"/>
                        <a:pt x="7461" y="726"/>
                      </a:cubicBezTo>
                      <a:cubicBezTo>
                        <a:pt x="7802" y="442"/>
                        <a:pt x="7490" y="1"/>
                        <a:pt x="7132" y="1"/>
                      </a:cubicBezTo>
                      <a:close/>
                    </a:path>
                  </a:pathLst>
                </a:custGeom>
                <a:solidFill>
                  <a:srgbClr val="9FCAB8">
                    <a:alpha val="2067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13" name="Google Shape;3013;p5"/>
                <p:cNvSpPr/>
                <p:nvPr/>
              </p:nvSpPr>
              <p:spPr>
                <a:xfrm>
                  <a:off x="1756075" y="1600875"/>
                  <a:ext cx="81850" cy="44075"/>
                </a:xfrm>
                <a:custGeom>
                  <a:avLst/>
                  <a:gdLst/>
                  <a:ahLst/>
                  <a:cxnLst/>
                  <a:rect l="l" t="t" r="r" b="b"/>
                  <a:pathLst>
                    <a:path w="3273" h="1763" extrusionOk="0">
                      <a:moveTo>
                        <a:pt x="2671" y="0"/>
                      </a:moveTo>
                      <a:cubicBezTo>
                        <a:pt x="2631" y="0"/>
                        <a:pt x="2589" y="6"/>
                        <a:pt x="2544" y="18"/>
                      </a:cubicBezTo>
                      <a:cubicBezTo>
                        <a:pt x="1792" y="227"/>
                        <a:pt x="1073" y="538"/>
                        <a:pt x="405" y="942"/>
                      </a:cubicBezTo>
                      <a:cubicBezTo>
                        <a:pt x="1" y="1188"/>
                        <a:pt x="248" y="1763"/>
                        <a:pt x="625" y="1763"/>
                      </a:cubicBezTo>
                      <a:cubicBezTo>
                        <a:pt x="696" y="1763"/>
                        <a:pt x="771" y="1743"/>
                        <a:pt x="847" y="1696"/>
                      </a:cubicBezTo>
                      <a:cubicBezTo>
                        <a:pt x="1448" y="1330"/>
                        <a:pt x="2098" y="1049"/>
                        <a:pt x="2777" y="861"/>
                      </a:cubicBezTo>
                      <a:cubicBezTo>
                        <a:pt x="3274" y="722"/>
                        <a:pt x="3120" y="0"/>
                        <a:pt x="2671" y="0"/>
                      </a:cubicBezTo>
                      <a:close/>
                    </a:path>
                  </a:pathLst>
                </a:custGeom>
                <a:solidFill>
                  <a:srgbClr val="9FCAB8">
                    <a:alpha val="2067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3014" name="Google Shape;3014;p5"/>
              <p:cNvGrpSpPr/>
              <p:nvPr/>
            </p:nvGrpSpPr>
            <p:grpSpPr>
              <a:xfrm rot="551135">
                <a:off x="333827" y="1135658"/>
                <a:ext cx="1290043" cy="1250960"/>
                <a:chOff x="1640584" y="2123500"/>
                <a:chExt cx="1148539" cy="1113743"/>
              </a:xfrm>
            </p:grpSpPr>
            <p:sp>
              <p:nvSpPr>
                <p:cNvPr id="3015" name="Google Shape;3015;p5"/>
                <p:cNvSpPr/>
                <p:nvPr/>
              </p:nvSpPr>
              <p:spPr>
                <a:xfrm rot="1271479">
                  <a:off x="1762549" y="2258456"/>
                  <a:ext cx="904609" cy="843831"/>
                </a:xfrm>
                <a:custGeom>
                  <a:avLst/>
                  <a:gdLst/>
                  <a:ahLst/>
                  <a:cxnLst/>
                  <a:rect l="l" t="t" r="r" b="b"/>
                  <a:pathLst>
                    <a:path w="56845" h="53015" extrusionOk="0">
                      <a:moveTo>
                        <a:pt x="35396" y="1"/>
                      </a:moveTo>
                      <a:cubicBezTo>
                        <a:pt x="35352" y="1"/>
                        <a:pt x="35310" y="7"/>
                        <a:pt x="35268" y="20"/>
                      </a:cubicBezTo>
                      <a:cubicBezTo>
                        <a:pt x="29606" y="1731"/>
                        <a:pt x="27381" y="5963"/>
                        <a:pt x="27381" y="5963"/>
                      </a:cubicBezTo>
                      <a:cubicBezTo>
                        <a:pt x="25115" y="2600"/>
                        <a:pt x="21471" y="509"/>
                        <a:pt x="19933" y="509"/>
                      </a:cubicBezTo>
                      <a:cubicBezTo>
                        <a:pt x="19662" y="509"/>
                        <a:pt x="19457" y="573"/>
                        <a:pt x="19336" y="707"/>
                      </a:cubicBezTo>
                      <a:cubicBezTo>
                        <a:pt x="16611" y="3709"/>
                        <a:pt x="17272" y="9556"/>
                        <a:pt x="17272" y="9556"/>
                      </a:cubicBezTo>
                      <a:cubicBezTo>
                        <a:pt x="14925" y="7571"/>
                        <a:pt x="11354" y="6722"/>
                        <a:pt x="9240" y="6722"/>
                      </a:cubicBezTo>
                      <a:cubicBezTo>
                        <a:pt x="8235" y="6722"/>
                        <a:pt x="7559" y="6914"/>
                        <a:pt x="7502" y="7268"/>
                      </a:cubicBezTo>
                      <a:cubicBezTo>
                        <a:pt x="6788" y="11712"/>
                        <a:pt x="9820" y="16427"/>
                        <a:pt x="9820" y="16427"/>
                      </a:cubicBezTo>
                      <a:cubicBezTo>
                        <a:pt x="9719" y="16424"/>
                        <a:pt x="9619" y="16422"/>
                        <a:pt x="9518" y="16422"/>
                      </a:cubicBezTo>
                      <a:cubicBezTo>
                        <a:pt x="5513" y="16422"/>
                        <a:pt x="1643" y="18911"/>
                        <a:pt x="1936" y="19982"/>
                      </a:cubicBezTo>
                      <a:cubicBezTo>
                        <a:pt x="2920" y="23572"/>
                        <a:pt x="7626" y="25662"/>
                        <a:pt x="7626" y="25662"/>
                      </a:cubicBezTo>
                      <a:cubicBezTo>
                        <a:pt x="3989" y="27243"/>
                        <a:pt x="1" y="32676"/>
                        <a:pt x="1290" y="33550"/>
                      </a:cubicBezTo>
                      <a:cubicBezTo>
                        <a:pt x="4116" y="35461"/>
                        <a:pt x="9044" y="35902"/>
                        <a:pt x="9044" y="35902"/>
                      </a:cubicBezTo>
                      <a:cubicBezTo>
                        <a:pt x="7268" y="39093"/>
                        <a:pt x="7224" y="45603"/>
                        <a:pt x="8726" y="45699"/>
                      </a:cubicBezTo>
                      <a:cubicBezTo>
                        <a:pt x="8993" y="45716"/>
                        <a:pt x="9260" y="45724"/>
                        <a:pt x="9526" y="45724"/>
                      </a:cubicBezTo>
                      <a:cubicBezTo>
                        <a:pt x="13221" y="45724"/>
                        <a:pt x="16726" y="44215"/>
                        <a:pt x="16726" y="44215"/>
                      </a:cubicBezTo>
                      <a:cubicBezTo>
                        <a:pt x="16898" y="48226"/>
                        <a:pt x="19702" y="52226"/>
                        <a:pt x="20688" y="52226"/>
                      </a:cubicBezTo>
                      <a:cubicBezTo>
                        <a:pt x="20714" y="52226"/>
                        <a:pt x="20740" y="52223"/>
                        <a:pt x="20764" y="52217"/>
                      </a:cubicBezTo>
                      <a:cubicBezTo>
                        <a:pt x="24220" y="51360"/>
                        <a:pt x="28005" y="47880"/>
                        <a:pt x="28005" y="47880"/>
                      </a:cubicBezTo>
                      <a:cubicBezTo>
                        <a:pt x="29652" y="50276"/>
                        <a:pt x="34128" y="53015"/>
                        <a:pt x="35913" y="53015"/>
                      </a:cubicBezTo>
                      <a:cubicBezTo>
                        <a:pt x="36221" y="53015"/>
                        <a:pt x="36449" y="52933"/>
                        <a:pt x="36569" y="52754"/>
                      </a:cubicBezTo>
                      <a:cubicBezTo>
                        <a:pt x="38444" y="49941"/>
                        <a:pt x="38370" y="45144"/>
                        <a:pt x="38370" y="45143"/>
                      </a:cubicBezTo>
                      <a:lnTo>
                        <a:pt x="38370" y="45143"/>
                      </a:lnTo>
                      <a:cubicBezTo>
                        <a:pt x="39785" y="46033"/>
                        <a:pt x="43750" y="47047"/>
                        <a:pt x="45784" y="47047"/>
                      </a:cubicBezTo>
                      <a:cubicBezTo>
                        <a:pt x="46461" y="47047"/>
                        <a:pt x="46924" y="46935"/>
                        <a:pt x="47009" y="46669"/>
                      </a:cubicBezTo>
                      <a:cubicBezTo>
                        <a:pt x="48133" y="43166"/>
                        <a:pt x="46722" y="37648"/>
                        <a:pt x="46722" y="37648"/>
                      </a:cubicBezTo>
                      <a:lnTo>
                        <a:pt x="46722" y="37648"/>
                      </a:lnTo>
                      <a:cubicBezTo>
                        <a:pt x="47145" y="37687"/>
                        <a:pt x="47575" y="37706"/>
                        <a:pt x="48008" y="37706"/>
                      </a:cubicBezTo>
                      <a:cubicBezTo>
                        <a:pt x="52176" y="37706"/>
                        <a:pt x="56525" y="36007"/>
                        <a:pt x="56285" y="34888"/>
                      </a:cubicBezTo>
                      <a:cubicBezTo>
                        <a:pt x="55341" y="30484"/>
                        <a:pt x="51040" y="27949"/>
                        <a:pt x="51040" y="27949"/>
                      </a:cubicBezTo>
                      <a:cubicBezTo>
                        <a:pt x="55565" y="25201"/>
                        <a:pt x="56845" y="20013"/>
                        <a:pt x="56359" y="19309"/>
                      </a:cubicBezTo>
                      <a:cubicBezTo>
                        <a:pt x="54208" y="16192"/>
                        <a:pt x="48336" y="15495"/>
                        <a:pt x="48336" y="15495"/>
                      </a:cubicBezTo>
                      <a:cubicBezTo>
                        <a:pt x="49299" y="11742"/>
                        <a:pt x="48265" y="6225"/>
                        <a:pt x="47152" y="6125"/>
                      </a:cubicBezTo>
                      <a:cubicBezTo>
                        <a:pt x="46889" y="6101"/>
                        <a:pt x="46625" y="6090"/>
                        <a:pt x="46362" y="6090"/>
                      </a:cubicBezTo>
                      <a:cubicBezTo>
                        <a:pt x="42495" y="6090"/>
                        <a:pt x="38746" y="8476"/>
                        <a:pt x="38746" y="8476"/>
                      </a:cubicBezTo>
                      <a:cubicBezTo>
                        <a:pt x="38806" y="6123"/>
                        <a:pt x="36758" y="1"/>
                        <a:pt x="353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16" name="Google Shape;3016;p5"/>
                <p:cNvSpPr/>
                <p:nvPr/>
              </p:nvSpPr>
              <p:spPr>
                <a:xfrm rot="1271479">
                  <a:off x="2043800" y="2229405"/>
                  <a:ext cx="217046" cy="214591"/>
                </a:xfrm>
                <a:custGeom>
                  <a:avLst/>
                  <a:gdLst/>
                  <a:ahLst/>
                  <a:cxnLst/>
                  <a:rect l="l" t="t" r="r" b="b"/>
                  <a:pathLst>
                    <a:path w="13639" h="13482" extrusionOk="0">
                      <a:moveTo>
                        <a:pt x="8915" y="1"/>
                      </a:moveTo>
                      <a:cubicBezTo>
                        <a:pt x="6531" y="3083"/>
                        <a:pt x="7142" y="8501"/>
                        <a:pt x="7142" y="8501"/>
                      </a:cubicBezTo>
                      <a:cubicBezTo>
                        <a:pt x="5098" y="6774"/>
                        <a:pt x="2129" y="5905"/>
                        <a:pt x="0" y="5711"/>
                      </a:cubicBezTo>
                      <a:lnTo>
                        <a:pt x="0" y="5711"/>
                      </a:lnTo>
                      <a:cubicBezTo>
                        <a:pt x="2533" y="8718"/>
                        <a:pt x="5814" y="11123"/>
                        <a:pt x="8977" y="13481"/>
                      </a:cubicBezTo>
                      <a:cubicBezTo>
                        <a:pt x="10354" y="12249"/>
                        <a:pt x="11939" y="11246"/>
                        <a:pt x="13639" y="10497"/>
                      </a:cubicBezTo>
                      <a:cubicBezTo>
                        <a:pt x="11208" y="7496"/>
                        <a:pt x="9928" y="3750"/>
                        <a:pt x="8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17" name="Google Shape;3017;p5"/>
                <p:cNvSpPr/>
                <p:nvPr/>
              </p:nvSpPr>
              <p:spPr>
                <a:xfrm rot="1271479">
                  <a:off x="1818667" y="2469776"/>
                  <a:ext cx="201037" cy="165264"/>
                </a:xfrm>
                <a:custGeom>
                  <a:avLst/>
                  <a:gdLst/>
                  <a:ahLst/>
                  <a:cxnLst/>
                  <a:rect l="l" t="t" r="r" b="b"/>
                  <a:pathLst>
                    <a:path w="12633" h="10383" extrusionOk="0">
                      <a:moveTo>
                        <a:pt x="248" y="1"/>
                      </a:moveTo>
                      <a:lnTo>
                        <a:pt x="248" y="1"/>
                      </a:lnTo>
                      <a:cubicBezTo>
                        <a:pt x="1531" y="3250"/>
                        <a:pt x="5751" y="5125"/>
                        <a:pt x="5751" y="5125"/>
                      </a:cubicBezTo>
                      <a:cubicBezTo>
                        <a:pt x="3542" y="6087"/>
                        <a:pt x="1206" y="8466"/>
                        <a:pt x="0" y="10383"/>
                      </a:cubicBezTo>
                      <a:cubicBezTo>
                        <a:pt x="3854" y="9387"/>
                        <a:pt x="7612" y="8030"/>
                        <a:pt x="11383" y="6719"/>
                      </a:cubicBezTo>
                      <a:cubicBezTo>
                        <a:pt x="11520" y="4747"/>
                        <a:pt x="11961" y="2776"/>
                        <a:pt x="12633" y="954"/>
                      </a:cubicBezTo>
                      <a:lnTo>
                        <a:pt x="12633" y="954"/>
                      </a:lnTo>
                      <a:cubicBezTo>
                        <a:pt x="11706" y="975"/>
                        <a:pt x="10779" y="990"/>
                        <a:pt x="9853" y="990"/>
                      </a:cubicBezTo>
                      <a:cubicBezTo>
                        <a:pt x="6607" y="990"/>
                        <a:pt x="3378" y="803"/>
                        <a:pt x="2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18" name="Google Shape;3018;p5"/>
                <p:cNvSpPr/>
                <p:nvPr/>
              </p:nvSpPr>
              <p:spPr>
                <a:xfrm rot="1271479">
                  <a:off x="2403186" y="2365849"/>
                  <a:ext cx="194369" cy="207635"/>
                </a:xfrm>
                <a:custGeom>
                  <a:avLst/>
                  <a:gdLst/>
                  <a:ahLst/>
                  <a:cxnLst/>
                  <a:rect l="l" t="t" r="r" b="b"/>
                  <a:pathLst>
                    <a:path w="12214" h="13045" extrusionOk="0">
                      <a:moveTo>
                        <a:pt x="2344" y="0"/>
                      </a:moveTo>
                      <a:cubicBezTo>
                        <a:pt x="1400" y="2919"/>
                        <a:pt x="444" y="5827"/>
                        <a:pt x="49" y="8888"/>
                      </a:cubicBezTo>
                      <a:cubicBezTo>
                        <a:pt x="39" y="8957"/>
                        <a:pt x="23" y="9025"/>
                        <a:pt x="1" y="9091"/>
                      </a:cubicBezTo>
                      <a:cubicBezTo>
                        <a:pt x="2812" y="9644"/>
                        <a:pt x="5549" y="11061"/>
                        <a:pt x="7735" y="13045"/>
                      </a:cubicBezTo>
                      <a:cubicBezTo>
                        <a:pt x="9038" y="10211"/>
                        <a:pt x="10339" y="7377"/>
                        <a:pt x="12214" y="4935"/>
                      </a:cubicBezTo>
                      <a:cubicBezTo>
                        <a:pt x="12178" y="4935"/>
                        <a:pt x="12142" y="4935"/>
                        <a:pt x="12106" y="4935"/>
                      </a:cubicBezTo>
                      <a:cubicBezTo>
                        <a:pt x="8239" y="4935"/>
                        <a:pt x="4490" y="7318"/>
                        <a:pt x="4490" y="7318"/>
                      </a:cubicBezTo>
                      <a:cubicBezTo>
                        <a:pt x="4532" y="5604"/>
                        <a:pt x="3458" y="1891"/>
                        <a:pt x="2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19" name="Google Shape;3019;p5"/>
                <p:cNvSpPr/>
                <p:nvPr/>
              </p:nvSpPr>
              <p:spPr>
                <a:xfrm rot="1271479">
                  <a:off x="2152760" y="2903541"/>
                  <a:ext cx="184964" cy="227467"/>
                </a:xfrm>
                <a:custGeom>
                  <a:avLst/>
                  <a:gdLst/>
                  <a:ahLst/>
                  <a:cxnLst/>
                  <a:rect l="l" t="t" r="r" b="b"/>
                  <a:pathLst>
                    <a:path w="11623" h="14291" extrusionOk="0">
                      <a:moveTo>
                        <a:pt x="5761" y="0"/>
                      </a:moveTo>
                      <a:cubicBezTo>
                        <a:pt x="4396" y="985"/>
                        <a:pt x="2900" y="1788"/>
                        <a:pt x="1293" y="2363"/>
                      </a:cubicBezTo>
                      <a:cubicBezTo>
                        <a:pt x="870" y="2514"/>
                        <a:pt x="438" y="2648"/>
                        <a:pt x="1" y="2770"/>
                      </a:cubicBezTo>
                      <a:cubicBezTo>
                        <a:pt x="515" y="4345"/>
                        <a:pt x="1069" y="5906"/>
                        <a:pt x="1666" y="7454"/>
                      </a:cubicBezTo>
                      <a:cubicBezTo>
                        <a:pt x="2544" y="9720"/>
                        <a:pt x="3742" y="11962"/>
                        <a:pt x="4558" y="14290"/>
                      </a:cubicBezTo>
                      <a:cubicBezTo>
                        <a:pt x="6397" y="11470"/>
                        <a:pt x="6324" y="6735"/>
                        <a:pt x="6324" y="6735"/>
                      </a:cubicBezTo>
                      <a:lnTo>
                        <a:pt x="6324" y="6735"/>
                      </a:lnTo>
                      <a:cubicBezTo>
                        <a:pt x="7334" y="7372"/>
                        <a:pt x="9643" y="8070"/>
                        <a:pt x="11622" y="8417"/>
                      </a:cubicBezTo>
                      <a:cubicBezTo>
                        <a:pt x="9322" y="5887"/>
                        <a:pt x="7404" y="3005"/>
                        <a:pt x="57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20" name="Google Shape;3020;p5"/>
                <p:cNvSpPr/>
                <p:nvPr/>
              </p:nvSpPr>
              <p:spPr>
                <a:xfrm rot="1271479">
                  <a:off x="2431535" y="2719191"/>
                  <a:ext cx="194591" cy="211280"/>
                </a:xfrm>
                <a:custGeom>
                  <a:avLst/>
                  <a:gdLst/>
                  <a:ahLst/>
                  <a:cxnLst/>
                  <a:rect l="l" t="t" r="r" b="b"/>
                  <a:pathLst>
                    <a:path w="12228" h="13274" extrusionOk="0">
                      <a:moveTo>
                        <a:pt x="12228" y="1"/>
                      </a:moveTo>
                      <a:lnTo>
                        <a:pt x="12228" y="1"/>
                      </a:lnTo>
                      <a:cubicBezTo>
                        <a:pt x="8942" y="1214"/>
                        <a:pt x="5626" y="2337"/>
                        <a:pt x="2266" y="3318"/>
                      </a:cubicBezTo>
                      <a:cubicBezTo>
                        <a:pt x="2060" y="3479"/>
                        <a:pt x="1797" y="3561"/>
                        <a:pt x="1534" y="3561"/>
                      </a:cubicBezTo>
                      <a:cubicBezTo>
                        <a:pt x="1499" y="3561"/>
                        <a:pt x="1464" y="3560"/>
                        <a:pt x="1429" y="3557"/>
                      </a:cubicBezTo>
                      <a:cubicBezTo>
                        <a:pt x="1381" y="3571"/>
                        <a:pt x="1333" y="3583"/>
                        <a:pt x="1285" y="3597"/>
                      </a:cubicBezTo>
                      <a:cubicBezTo>
                        <a:pt x="1245" y="4586"/>
                        <a:pt x="1175" y="5572"/>
                        <a:pt x="1012" y="6549"/>
                      </a:cubicBezTo>
                      <a:cubicBezTo>
                        <a:pt x="821" y="7686"/>
                        <a:pt x="470" y="8759"/>
                        <a:pt x="1" y="9781"/>
                      </a:cubicBezTo>
                      <a:cubicBezTo>
                        <a:pt x="3986" y="11247"/>
                        <a:pt x="8029" y="12508"/>
                        <a:pt x="12199" y="13273"/>
                      </a:cubicBezTo>
                      <a:cubicBezTo>
                        <a:pt x="11088" y="9124"/>
                        <a:pt x="7054" y="6747"/>
                        <a:pt x="7054" y="6747"/>
                      </a:cubicBezTo>
                      <a:cubicBezTo>
                        <a:pt x="10097" y="4899"/>
                        <a:pt x="11671" y="1949"/>
                        <a:pt x="12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21" name="Google Shape;3021;p5"/>
                <p:cNvSpPr/>
                <p:nvPr/>
              </p:nvSpPr>
              <p:spPr>
                <a:xfrm rot="1271479">
                  <a:off x="1803822" y="2773451"/>
                  <a:ext cx="226880" cy="197926"/>
                </a:xfrm>
                <a:custGeom>
                  <a:avLst/>
                  <a:gdLst/>
                  <a:ahLst/>
                  <a:cxnLst/>
                  <a:rect l="l" t="t" r="r" b="b"/>
                  <a:pathLst>
                    <a:path w="14257" h="12435" extrusionOk="0">
                      <a:moveTo>
                        <a:pt x="8763" y="1"/>
                      </a:moveTo>
                      <a:cubicBezTo>
                        <a:pt x="5793" y="2292"/>
                        <a:pt x="2871" y="4645"/>
                        <a:pt x="1" y="7062"/>
                      </a:cubicBezTo>
                      <a:cubicBezTo>
                        <a:pt x="142" y="7267"/>
                        <a:pt x="309" y="7387"/>
                        <a:pt x="504" y="7400"/>
                      </a:cubicBezTo>
                      <a:cubicBezTo>
                        <a:pt x="772" y="7417"/>
                        <a:pt x="1040" y="7425"/>
                        <a:pt x="1308" y="7425"/>
                      </a:cubicBezTo>
                      <a:cubicBezTo>
                        <a:pt x="5000" y="7425"/>
                        <a:pt x="8504" y="5917"/>
                        <a:pt x="8504" y="5917"/>
                      </a:cubicBezTo>
                      <a:cubicBezTo>
                        <a:pt x="8611" y="8416"/>
                        <a:pt x="9740" y="10909"/>
                        <a:pt x="10814" y="12435"/>
                      </a:cubicBezTo>
                      <a:cubicBezTo>
                        <a:pt x="11902" y="9272"/>
                        <a:pt x="13051" y="6131"/>
                        <a:pt x="14257" y="3011"/>
                      </a:cubicBezTo>
                      <a:cubicBezTo>
                        <a:pt x="12207" y="2454"/>
                        <a:pt x="10307" y="1474"/>
                        <a:pt x="8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22" name="Google Shape;3022;p5"/>
                <p:cNvSpPr/>
                <p:nvPr/>
              </p:nvSpPr>
              <p:spPr>
                <a:xfrm rot="1271479">
                  <a:off x="1846296" y="2382750"/>
                  <a:ext cx="740221" cy="616284"/>
                </a:xfrm>
                <a:custGeom>
                  <a:avLst/>
                  <a:gdLst/>
                  <a:ahLst/>
                  <a:cxnLst/>
                  <a:rect l="l" t="t" r="r" b="b"/>
                  <a:pathLst>
                    <a:path w="46515" h="38719" extrusionOk="0">
                      <a:moveTo>
                        <a:pt x="24350" y="1"/>
                      </a:moveTo>
                      <a:cubicBezTo>
                        <a:pt x="19289" y="1"/>
                        <a:pt x="14009" y="2098"/>
                        <a:pt x="9261" y="6881"/>
                      </a:cubicBezTo>
                      <a:cubicBezTo>
                        <a:pt x="0" y="16215"/>
                        <a:pt x="4277" y="29356"/>
                        <a:pt x="12174" y="34990"/>
                      </a:cubicBezTo>
                      <a:cubicBezTo>
                        <a:pt x="15757" y="37546"/>
                        <a:pt x="19622" y="38719"/>
                        <a:pt x="23394" y="38719"/>
                      </a:cubicBezTo>
                      <a:cubicBezTo>
                        <a:pt x="28681" y="38719"/>
                        <a:pt x="33785" y="36414"/>
                        <a:pt x="37670" y="32383"/>
                      </a:cubicBezTo>
                      <a:cubicBezTo>
                        <a:pt x="43969" y="25850"/>
                        <a:pt x="46515" y="14053"/>
                        <a:pt x="38766" y="6309"/>
                      </a:cubicBezTo>
                      <a:cubicBezTo>
                        <a:pt x="34788" y="2334"/>
                        <a:pt x="29690" y="1"/>
                        <a:pt x="24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23" name="Google Shape;3023;p5"/>
                <p:cNvSpPr/>
                <p:nvPr/>
              </p:nvSpPr>
              <p:spPr>
                <a:xfrm rot="1271479">
                  <a:off x="1909215" y="2386231"/>
                  <a:ext cx="631770" cy="616029"/>
                </a:xfrm>
                <a:custGeom>
                  <a:avLst/>
                  <a:gdLst/>
                  <a:ahLst/>
                  <a:cxnLst/>
                  <a:rect l="l" t="t" r="r" b="b"/>
                  <a:pathLst>
                    <a:path w="39700" h="38703" extrusionOk="0">
                      <a:moveTo>
                        <a:pt x="20355" y="0"/>
                      </a:moveTo>
                      <a:cubicBezTo>
                        <a:pt x="19641" y="0"/>
                        <a:pt x="18927" y="42"/>
                        <a:pt x="18216" y="124"/>
                      </a:cubicBezTo>
                      <a:cubicBezTo>
                        <a:pt x="18772" y="2543"/>
                        <a:pt x="19121" y="5005"/>
                        <a:pt x="19485" y="7467"/>
                      </a:cubicBezTo>
                      <a:cubicBezTo>
                        <a:pt x="19592" y="8182"/>
                        <a:pt x="19069" y="8546"/>
                        <a:pt x="18505" y="8546"/>
                      </a:cubicBezTo>
                      <a:cubicBezTo>
                        <a:pt x="17966" y="8546"/>
                        <a:pt x="17388" y="8213"/>
                        <a:pt x="17288" y="7537"/>
                      </a:cubicBezTo>
                      <a:cubicBezTo>
                        <a:pt x="16936" y="5173"/>
                        <a:pt x="16593" y="2820"/>
                        <a:pt x="16050" y="510"/>
                      </a:cubicBezTo>
                      <a:cubicBezTo>
                        <a:pt x="14899" y="787"/>
                        <a:pt x="13774" y="1167"/>
                        <a:pt x="12692" y="1646"/>
                      </a:cubicBezTo>
                      <a:cubicBezTo>
                        <a:pt x="14261" y="4362"/>
                        <a:pt x="15689" y="7156"/>
                        <a:pt x="17065" y="9979"/>
                      </a:cubicBezTo>
                      <a:cubicBezTo>
                        <a:pt x="17494" y="10858"/>
                        <a:pt x="16724" y="11696"/>
                        <a:pt x="16007" y="11696"/>
                      </a:cubicBezTo>
                      <a:cubicBezTo>
                        <a:pt x="15694" y="11696"/>
                        <a:pt x="15391" y="11536"/>
                        <a:pt x="15202" y="11150"/>
                      </a:cubicBezTo>
                      <a:cubicBezTo>
                        <a:pt x="13796" y="8264"/>
                        <a:pt x="12336" y="5409"/>
                        <a:pt x="10727" y="2638"/>
                      </a:cubicBezTo>
                      <a:cubicBezTo>
                        <a:pt x="10018" y="3043"/>
                        <a:pt x="9332" y="3484"/>
                        <a:pt x="8669" y="3960"/>
                      </a:cubicBezTo>
                      <a:cubicBezTo>
                        <a:pt x="10418" y="6440"/>
                        <a:pt x="12214" y="8883"/>
                        <a:pt x="14117" y="11248"/>
                      </a:cubicBezTo>
                      <a:cubicBezTo>
                        <a:pt x="14753" y="12039"/>
                        <a:pt x="13971" y="12856"/>
                        <a:pt x="13155" y="12856"/>
                      </a:cubicBezTo>
                      <a:cubicBezTo>
                        <a:pt x="12831" y="12856"/>
                        <a:pt x="12501" y="12728"/>
                        <a:pt x="12253" y="12419"/>
                      </a:cubicBezTo>
                      <a:cubicBezTo>
                        <a:pt x="10400" y="10114"/>
                        <a:pt x="8647" y="7736"/>
                        <a:pt x="6940" y="5324"/>
                      </a:cubicBezTo>
                      <a:cubicBezTo>
                        <a:pt x="6378" y="5806"/>
                        <a:pt x="5819" y="6319"/>
                        <a:pt x="5269" y="6873"/>
                      </a:cubicBezTo>
                      <a:cubicBezTo>
                        <a:pt x="4733" y="7414"/>
                        <a:pt x="4228" y="7986"/>
                        <a:pt x="3756" y="8584"/>
                      </a:cubicBezTo>
                      <a:cubicBezTo>
                        <a:pt x="5645" y="9775"/>
                        <a:pt x="7551" y="10937"/>
                        <a:pt x="9476" y="12069"/>
                      </a:cubicBezTo>
                      <a:cubicBezTo>
                        <a:pt x="10507" y="12677"/>
                        <a:pt x="9914" y="14161"/>
                        <a:pt x="8966" y="14161"/>
                      </a:cubicBezTo>
                      <a:cubicBezTo>
                        <a:pt x="8795" y="14161"/>
                        <a:pt x="8613" y="14113"/>
                        <a:pt x="8426" y="14003"/>
                      </a:cubicBezTo>
                      <a:cubicBezTo>
                        <a:pt x="6433" y="12829"/>
                        <a:pt x="4457" y="11624"/>
                        <a:pt x="2501" y="10389"/>
                      </a:cubicBezTo>
                      <a:cubicBezTo>
                        <a:pt x="1824" y="11499"/>
                        <a:pt x="1277" y="12682"/>
                        <a:pt x="869" y="13915"/>
                      </a:cubicBezTo>
                      <a:cubicBezTo>
                        <a:pt x="2705" y="14530"/>
                        <a:pt x="4581" y="15032"/>
                        <a:pt x="6440" y="15580"/>
                      </a:cubicBezTo>
                      <a:cubicBezTo>
                        <a:pt x="7678" y="15945"/>
                        <a:pt x="7358" y="17768"/>
                        <a:pt x="6251" y="17768"/>
                      </a:cubicBezTo>
                      <a:cubicBezTo>
                        <a:pt x="6148" y="17768"/>
                        <a:pt x="6038" y="17753"/>
                        <a:pt x="5922" y="17718"/>
                      </a:cubicBezTo>
                      <a:cubicBezTo>
                        <a:pt x="4051" y="17167"/>
                        <a:pt x="2171" y="16650"/>
                        <a:pt x="323" y="16036"/>
                      </a:cubicBezTo>
                      <a:cubicBezTo>
                        <a:pt x="97" y="17244"/>
                        <a:pt x="1" y="18472"/>
                        <a:pt x="38" y="19700"/>
                      </a:cubicBezTo>
                      <a:cubicBezTo>
                        <a:pt x="860" y="19779"/>
                        <a:pt x="1686" y="19805"/>
                        <a:pt x="2515" y="19805"/>
                      </a:cubicBezTo>
                      <a:cubicBezTo>
                        <a:pt x="3198" y="19805"/>
                        <a:pt x="3883" y="19787"/>
                        <a:pt x="4571" y="19765"/>
                      </a:cubicBezTo>
                      <a:cubicBezTo>
                        <a:pt x="4585" y="19765"/>
                        <a:pt x="4599" y="19765"/>
                        <a:pt x="4613" y="19765"/>
                      </a:cubicBezTo>
                      <a:cubicBezTo>
                        <a:pt x="5989" y="19765"/>
                        <a:pt x="6043" y="21921"/>
                        <a:pt x="4641" y="21965"/>
                      </a:cubicBezTo>
                      <a:cubicBezTo>
                        <a:pt x="3953" y="21986"/>
                        <a:pt x="3266" y="22002"/>
                        <a:pt x="2581" y="22002"/>
                      </a:cubicBezTo>
                      <a:cubicBezTo>
                        <a:pt x="1797" y="22002"/>
                        <a:pt x="1016" y="21981"/>
                        <a:pt x="238" y="21921"/>
                      </a:cubicBezTo>
                      <a:lnTo>
                        <a:pt x="238" y="21921"/>
                      </a:lnTo>
                      <a:cubicBezTo>
                        <a:pt x="433" y="23190"/>
                        <a:pt x="754" y="24434"/>
                        <a:pt x="1196" y="25639"/>
                      </a:cubicBezTo>
                      <a:cubicBezTo>
                        <a:pt x="2801" y="25164"/>
                        <a:pt x="4371" y="24224"/>
                        <a:pt x="5791" y="23611"/>
                      </a:cubicBezTo>
                      <a:cubicBezTo>
                        <a:pt x="5941" y="23546"/>
                        <a:pt x="6083" y="23517"/>
                        <a:pt x="6214" y="23517"/>
                      </a:cubicBezTo>
                      <a:cubicBezTo>
                        <a:pt x="7215" y="23517"/>
                        <a:pt x="7579" y="25223"/>
                        <a:pt x="6442" y="25713"/>
                      </a:cubicBezTo>
                      <a:cubicBezTo>
                        <a:pt x="4988" y="26340"/>
                        <a:pt x="3535" y="27109"/>
                        <a:pt x="2029" y="27605"/>
                      </a:cubicBezTo>
                      <a:cubicBezTo>
                        <a:pt x="2620" y="28812"/>
                        <a:pt x="3329" y="29958"/>
                        <a:pt x="4146" y="31025"/>
                      </a:cubicBezTo>
                      <a:cubicBezTo>
                        <a:pt x="5524" y="29617"/>
                        <a:pt x="6984" y="28292"/>
                        <a:pt x="8519" y="27056"/>
                      </a:cubicBezTo>
                      <a:cubicBezTo>
                        <a:pt x="8722" y="26892"/>
                        <a:pt x="8927" y="26822"/>
                        <a:pt x="9119" y="26822"/>
                      </a:cubicBezTo>
                      <a:cubicBezTo>
                        <a:pt x="9972" y="26822"/>
                        <a:pt x="10578" y="28203"/>
                        <a:pt x="9690" y="28919"/>
                      </a:cubicBezTo>
                      <a:cubicBezTo>
                        <a:pt x="8235" y="30092"/>
                        <a:pt x="6869" y="31365"/>
                        <a:pt x="5574" y="32710"/>
                      </a:cubicBezTo>
                      <a:cubicBezTo>
                        <a:pt x="6383" y="33558"/>
                        <a:pt x="7256" y="34322"/>
                        <a:pt x="8181" y="34982"/>
                      </a:cubicBezTo>
                      <a:cubicBezTo>
                        <a:pt x="8481" y="35196"/>
                        <a:pt x="8783" y="35397"/>
                        <a:pt x="9086" y="35592"/>
                      </a:cubicBezTo>
                      <a:lnTo>
                        <a:pt x="10909" y="30734"/>
                      </a:lnTo>
                      <a:cubicBezTo>
                        <a:pt x="11108" y="30202"/>
                        <a:pt x="11581" y="29969"/>
                        <a:pt x="12038" y="29969"/>
                      </a:cubicBezTo>
                      <a:cubicBezTo>
                        <a:pt x="12706" y="29969"/>
                        <a:pt x="13342" y="30466"/>
                        <a:pt x="13047" y="31251"/>
                      </a:cubicBezTo>
                      <a:lnTo>
                        <a:pt x="11010" y="36684"/>
                      </a:lnTo>
                      <a:cubicBezTo>
                        <a:pt x="12215" y="37291"/>
                        <a:pt x="13482" y="37770"/>
                        <a:pt x="14787" y="38111"/>
                      </a:cubicBezTo>
                      <a:cubicBezTo>
                        <a:pt x="15007" y="36170"/>
                        <a:pt x="15156" y="34223"/>
                        <a:pt x="15298" y="32276"/>
                      </a:cubicBezTo>
                      <a:cubicBezTo>
                        <a:pt x="15351" y="31557"/>
                        <a:pt x="15956" y="31186"/>
                        <a:pt x="16519" y="31186"/>
                      </a:cubicBezTo>
                      <a:cubicBezTo>
                        <a:pt x="17052" y="31186"/>
                        <a:pt x="17547" y="31520"/>
                        <a:pt x="17496" y="32206"/>
                      </a:cubicBezTo>
                      <a:cubicBezTo>
                        <a:pt x="17342" y="34319"/>
                        <a:pt x="17172" y="36431"/>
                        <a:pt x="16935" y="38537"/>
                      </a:cubicBezTo>
                      <a:cubicBezTo>
                        <a:pt x="17749" y="38647"/>
                        <a:pt x="18569" y="38703"/>
                        <a:pt x="19389" y="38703"/>
                      </a:cubicBezTo>
                      <a:cubicBezTo>
                        <a:pt x="20042" y="38703"/>
                        <a:pt x="20695" y="38667"/>
                        <a:pt x="21346" y="38597"/>
                      </a:cubicBezTo>
                      <a:cubicBezTo>
                        <a:pt x="20845" y="36495"/>
                        <a:pt x="20248" y="34418"/>
                        <a:pt x="19717" y="32320"/>
                      </a:cubicBezTo>
                      <a:cubicBezTo>
                        <a:pt x="19505" y="31480"/>
                        <a:pt x="20211" y="30909"/>
                        <a:pt x="20870" y="30909"/>
                      </a:cubicBezTo>
                      <a:cubicBezTo>
                        <a:pt x="21287" y="30909"/>
                        <a:pt x="21685" y="31137"/>
                        <a:pt x="21819" y="31668"/>
                      </a:cubicBezTo>
                      <a:cubicBezTo>
                        <a:pt x="22372" y="33862"/>
                        <a:pt x="23002" y="36033"/>
                        <a:pt x="23516" y="38233"/>
                      </a:cubicBezTo>
                      <a:cubicBezTo>
                        <a:pt x="25233" y="37841"/>
                        <a:pt x="26898" y="37204"/>
                        <a:pt x="28473" y="36352"/>
                      </a:cubicBezTo>
                      <a:cubicBezTo>
                        <a:pt x="27108" y="34366"/>
                        <a:pt x="25825" y="32323"/>
                        <a:pt x="24360" y="30406"/>
                      </a:cubicBezTo>
                      <a:cubicBezTo>
                        <a:pt x="23746" y="29602"/>
                        <a:pt x="24521" y="28783"/>
                        <a:pt x="25326" y="28783"/>
                      </a:cubicBezTo>
                      <a:cubicBezTo>
                        <a:pt x="25651" y="28783"/>
                        <a:pt x="25980" y="28916"/>
                        <a:pt x="26225" y="29236"/>
                      </a:cubicBezTo>
                      <a:cubicBezTo>
                        <a:pt x="27694" y="31160"/>
                        <a:pt x="28979" y="33209"/>
                        <a:pt x="30350" y="35201"/>
                      </a:cubicBezTo>
                      <a:cubicBezTo>
                        <a:pt x="31550" y="34374"/>
                        <a:pt x="32666" y="33427"/>
                        <a:pt x="33678" y="32376"/>
                      </a:cubicBezTo>
                      <a:cubicBezTo>
                        <a:pt x="33811" y="32238"/>
                        <a:pt x="33940" y="32094"/>
                        <a:pt x="34071" y="31951"/>
                      </a:cubicBezTo>
                      <a:cubicBezTo>
                        <a:pt x="31705" y="30379"/>
                        <a:pt x="29396" y="28723"/>
                        <a:pt x="27002" y="27192"/>
                      </a:cubicBezTo>
                      <a:cubicBezTo>
                        <a:pt x="26006" y="26554"/>
                        <a:pt x="26581" y="25083"/>
                        <a:pt x="27499" y="25083"/>
                      </a:cubicBezTo>
                      <a:cubicBezTo>
                        <a:pt x="27674" y="25083"/>
                        <a:pt x="27861" y="25136"/>
                        <a:pt x="28052" y="25259"/>
                      </a:cubicBezTo>
                      <a:cubicBezTo>
                        <a:pt x="30561" y="26863"/>
                        <a:pt x="32977" y="28604"/>
                        <a:pt x="35463" y="30240"/>
                      </a:cubicBezTo>
                      <a:cubicBezTo>
                        <a:pt x="36640" y="28621"/>
                        <a:pt x="37590" y="26847"/>
                        <a:pt x="38285" y="24971"/>
                      </a:cubicBezTo>
                      <a:cubicBezTo>
                        <a:pt x="35152" y="24492"/>
                        <a:pt x="32025" y="23990"/>
                        <a:pt x="28955" y="23183"/>
                      </a:cubicBezTo>
                      <a:cubicBezTo>
                        <a:pt x="27691" y="22850"/>
                        <a:pt x="28031" y="21002"/>
                        <a:pt x="29169" y="21002"/>
                      </a:cubicBezTo>
                      <a:cubicBezTo>
                        <a:pt x="29264" y="21002"/>
                        <a:pt x="29365" y="21015"/>
                        <a:pt x="29471" y="21043"/>
                      </a:cubicBezTo>
                      <a:cubicBezTo>
                        <a:pt x="32589" y="21863"/>
                        <a:pt x="35766" y="22369"/>
                        <a:pt x="38948" y="22854"/>
                      </a:cubicBezTo>
                      <a:cubicBezTo>
                        <a:pt x="39489" y="20746"/>
                        <a:pt x="39700" y="18555"/>
                        <a:pt x="39504" y="16392"/>
                      </a:cubicBezTo>
                      <a:lnTo>
                        <a:pt x="39504" y="16392"/>
                      </a:lnTo>
                      <a:cubicBezTo>
                        <a:pt x="37122" y="16873"/>
                        <a:pt x="34742" y="17356"/>
                        <a:pt x="32360" y="17839"/>
                      </a:cubicBezTo>
                      <a:cubicBezTo>
                        <a:pt x="32273" y="17857"/>
                        <a:pt x="32190" y="17865"/>
                        <a:pt x="32109" y="17865"/>
                      </a:cubicBezTo>
                      <a:cubicBezTo>
                        <a:pt x="30907" y="17865"/>
                        <a:pt x="30411" y="16004"/>
                        <a:pt x="31708" y="15739"/>
                      </a:cubicBezTo>
                      <a:cubicBezTo>
                        <a:pt x="34194" y="15231"/>
                        <a:pt x="36680" y="14726"/>
                        <a:pt x="39168" y="14225"/>
                      </a:cubicBezTo>
                      <a:cubicBezTo>
                        <a:pt x="38812" y="12627"/>
                        <a:pt x="38211" y="11093"/>
                        <a:pt x="37387" y="9677"/>
                      </a:cubicBezTo>
                      <a:cubicBezTo>
                        <a:pt x="35750" y="10529"/>
                        <a:pt x="34102" y="11361"/>
                        <a:pt x="32444" y="12172"/>
                      </a:cubicBezTo>
                      <a:cubicBezTo>
                        <a:pt x="32267" y="12258"/>
                        <a:pt x="32093" y="12296"/>
                        <a:pt x="31926" y="12296"/>
                      </a:cubicBezTo>
                      <a:cubicBezTo>
                        <a:pt x="30900" y="12296"/>
                        <a:pt x="30182" y="10846"/>
                        <a:pt x="31273" y="10308"/>
                      </a:cubicBezTo>
                      <a:cubicBezTo>
                        <a:pt x="32906" y="9506"/>
                        <a:pt x="34533" y="8691"/>
                        <a:pt x="36146" y="7851"/>
                      </a:cubicBezTo>
                      <a:cubicBezTo>
                        <a:pt x="35720" y="7308"/>
                        <a:pt x="35262" y="6791"/>
                        <a:pt x="34775" y="6302"/>
                      </a:cubicBezTo>
                      <a:cubicBezTo>
                        <a:pt x="34008" y="5537"/>
                        <a:pt x="33190" y="4826"/>
                        <a:pt x="32326" y="4174"/>
                      </a:cubicBezTo>
                      <a:cubicBezTo>
                        <a:pt x="32319" y="4184"/>
                        <a:pt x="32313" y="4196"/>
                        <a:pt x="32305" y="4206"/>
                      </a:cubicBezTo>
                      <a:cubicBezTo>
                        <a:pt x="30841" y="6110"/>
                        <a:pt x="29418" y="8045"/>
                        <a:pt x="27894" y="9901"/>
                      </a:cubicBezTo>
                      <a:cubicBezTo>
                        <a:pt x="27673" y="10170"/>
                        <a:pt x="27410" y="10282"/>
                        <a:pt x="27152" y="10282"/>
                      </a:cubicBezTo>
                      <a:cubicBezTo>
                        <a:pt x="26359" y="10282"/>
                        <a:pt x="25614" y="9219"/>
                        <a:pt x="26289" y="8396"/>
                      </a:cubicBezTo>
                      <a:cubicBezTo>
                        <a:pt x="27750" y="6618"/>
                        <a:pt x="29117" y="4770"/>
                        <a:pt x="30516" y="2944"/>
                      </a:cubicBezTo>
                      <a:cubicBezTo>
                        <a:pt x="28682" y="1823"/>
                        <a:pt x="26717" y="1000"/>
                        <a:pt x="24677" y="513"/>
                      </a:cubicBezTo>
                      <a:cubicBezTo>
                        <a:pt x="24545" y="2678"/>
                        <a:pt x="24300" y="4832"/>
                        <a:pt x="23917" y="6977"/>
                      </a:cubicBezTo>
                      <a:cubicBezTo>
                        <a:pt x="23815" y="7549"/>
                        <a:pt x="23396" y="7799"/>
                        <a:pt x="22954" y="7799"/>
                      </a:cubicBezTo>
                      <a:cubicBezTo>
                        <a:pt x="22317" y="7799"/>
                        <a:pt x="21631" y="7281"/>
                        <a:pt x="21778" y="6460"/>
                      </a:cubicBezTo>
                      <a:cubicBezTo>
                        <a:pt x="22154" y="4354"/>
                        <a:pt x="22382" y="2247"/>
                        <a:pt x="22501" y="126"/>
                      </a:cubicBezTo>
                      <a:cubicBezTo>
                        <a:pt x="21788" y="42"/>
                        <a:pt x="21072" y="0"/>
                        <a:pt x="20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24" name="Google Shape;3024;p5"/>
                <p:cNvSpPr/>
                <p:nvPr/>
              </p:nvSpPr>
              <p:spPr>
                <a:xfrm rot="1271479">
                  <a:off x="1916348" y="2440404"/>
                  <a:ext cx="603173" cy="502160"/>
                </a:xfrm>
                <a:custGeom>
                  <a:avLst/>
                  <a:gdLst/>
                  <a:ahLst/>
                  <a:cxnLst/>
                  <a:rect l="l" t="t" r="r" b="b"/>
                  <a:pathLst>
                    <a:path w="37903" h="31549" extrusionOk="0">
                      <a:moveTo>
                        <a:pt x="19841" y="1"/>
                      </a:moveTo>
                      <a:cubicBezTo>
                        <a:pt x="15717" y="1"/>
                        <a:pt x="11416" y="1710"/>
                        <a:pt x="7548" y="5608"/>
                      </a:cubicBezTo>
                      <a:cubicBezTo>
                        <a:pt x="1" y="13212"/>
                        <a:pt x="3485" y="23920"/>
                        <a:pt x="9920" y="28510"/>
                      </a:cubicBezTo>
                      <a:cubicBezTo>
                        <a:pt x="12840" y="30593"/>
                        <a:pt x="15990" y="31549"/>
                        <a:pt x="19063" y="31549"/>
                      </a:cubicBezTo>
                      <a:cubicBezTo>
                        <a:pt x="23372" y="31549"/>
                        <a:pt x="27530" y="29670"/>
                        <a:pt x="30695" y="26387"/>
                      </a:cubicBezTo>
                      <a:cubicBezTo>
                        <a:pt x="35828" y="21063"/>
                        <a:pt x="37902" y="11450"/>
                        <a:pt x="31587" y="5142"/>
                      </a:cubicBezTo>
                      <a:cubicBezTo>
                        <a:pt x="28346" y="1903"/>
                        <a:pt x="24192" y="1"/>
                        <a:pt x="198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25" name="Google Shape;3025;p5"/>
                <p:cNvSpPr/>
                <p:nvPr/>
              </p:nvSpPr>
              <p:spPr>
                <a:xfrm rot="1271479">
                  <a:off x="2192259" y="2260208"/>
                  <a:ext cx="22995" cy="89039"/>
                </a:xfrm>
                <a:custGeom>
                  <a:avLst/>
                  <a:gdLst/>
                  <a:ahLst/>
                  <a:cxnLst/>
                  <a:rect l="l" t="t" r="r" b="b"/>
                  <a:pathLst>
                    <a:path w="1445" h="5594" extrusionOk="0">
                      <a:moveTo>
                        <a:pt x="274" y="1"/>
                      </a:moveTo>
                      <a:cubicBezTo>
                        <a:pt x="137" y="1"/>
                        <a:pt x="0" y="89"/>
                        <a:pt x="1" y="266"/>
                      </a:cubicBezTo>
                      <a:lnTo>
                        <a:pt x="1" y="268"/>
                      </a:lnTo>
                      <a:cubicBezTo>
                        <a:pt x="15" y="2013"/>
                        <a:pt x="301" y="3746"/>
                        <a:pt x="847" y="5403"/>
                      </a:cubicBezTo>
                      <a:cubicBezTo>
                        <a:pt x="891" y="5536"/>
                        <a:pt x="1001" y="5594"/>
                        <a:pt x="1111" y="5594"/>
                      </a:cubicBezTo>
                      <a:cubicBezTo>
                        <a:pt x="1278" y="5594"/>
                        <a:pt x="1444" y="5461"/>
                        <a:pt x="1378" y="5258"/>
                      </a:cubicBezTo>
                      <a:cubicBezTo>
                        <a:pt x="845" y="3647"/>
                        <a:pt x="567" y="1964"/>
                        <a:pt x="552" y="266"/>
                      </a:cubicBezTo>
                      <a:cubicBezTo>
                        <a:pt x="550" y="89"/>
                        <a:pt x="411" y="1"/>
                        <a:pt x="27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26" name="Google Shape;3026;p5"/>
                <p:cNvSpPr/>
                <p:nvPr/>
              </p:nvSpPr>
              <p:spPr>
                <a:xfrm rot="1271479">
                  <a:off x="2233777" y="2265017"/>
                  <a:ext cx="29106" cy="19084"/>
                </a:xfrm>
                <a:custGeom>
                  <a:avLst/>
                  <a:gdLst/>
                  <a:ahLst/>
                  <a:cxnLst/>
                  <a:rect l="l" t="t" r="r" b="b"/>
                  <a:pathLst>
                    <a:path w="1829" h="1199" extrusionOk="0">
                      <a:moveTo>
                        <a:pt x="440" y="0"/>
                      </a:moveTo>
                      <a:cubicBezTo>
                        <a:pt x="177" y="0"/>
                        <a:pt x="0" y="377"/>
                        <a:pt x="281" y="501"/>
                      </a:cubicBezTo>
                      <a:cubicBezTo>
                        <a:pt x="633" y="654"/>
                        <a:pt x="955" y="864"/>
                        <a:pt x="1236" y="1123"/>
                      </a:cubicBezTo>
                      <a:cubicBezTo>
                        <a:pt x="1294" y="1176"/>
                        <a:pt x="1358" y="1198"/>
                        <a:pt x="1420" y="1198"/>
                      </a:cubicBezTo>
                      <a:cubicBezTo>
                        <a:pt x="1637" y="1198"/>
                        <a:pt x="1829" y="923"/>
                        <a:pt x="1626" y="735"/>
                      </a:cubicBezTo>
                      <a:cubicBezTo>
                        <a:pt x="1312" y="441"/>
                        <a:pt x="952" y="201"/>
                        <a:pt x="560" y="27"/>
                      </a:cubicBezTo>
                      <a:cubicBezTo>
                        <a:pt x="519" y="8"/>
                        <a:pt x="478" y="0"/>
                        <a:pt x="4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27" name="Google Shape;3027;p5"/>
                <p:cNvSpPr/>
                <p:nvPr/>
              </p:nvSpPr>
              <p:spPr>
                <a:xfrm rot="1271479">
                  <a:off x="2250767" y="2296258"/>
                  <a:ext cx="46754" cy="46748"/>
                </a:xfrm>
                <a:custGeom>
                  <a:avLst/>
                  <a:gdLst/>
                  <a:ahLst/>
                  <a:cxnLst/>
                  <a:rect l="l" t="t" r="r" b="b"/>
                  <a:pathLst>
                    <a:path w="2938" h="2937" extrusionOk="0">
                      <a:moveTo>
                        <a:pt x="362" y="0"/>
                      </a:moveTo>
                      <a:cubicBezTo>
                        <a:pt x="146" y="0"/>
                        <a:pt x="0" y="355"/>
                        <a:pt x="230" y="529"/>
                      </a:cubicBezTo>
                      <a:cubicBezTo>
                        <a:pt x="1057" y="1162"/>
                        <a:pt x="1766" y="1933"/>
                        <a:pt x="2329" y="2809"/>
                      </a:cubicBezTo>
                      <a:cubicBezTo>
                        <a:pt x="2387" y="2899"/>
                        <a:pt x="2471" y="2936"/>
                        <a:pt x="2554" y="2936"/>
                      </a:cubicBezTo>
                      <a:cubicBezTo>
                        <a:pt x="2747" y="2936"/>
                        <a:pt x="2937" y="2739"/>
                        <a:pt x="2804" y="2531"/>
                      </a:cubicBezTo>
                      <a:cubicBezTo>
                        <a:pt x="2189" y="1577"/>
                        <a:pt x="1411" y="739"/>
                        <a:pt x="507" y="54"/>
                      </a:cubicBezTo>
                      <a:cubicBezTo>
                        <a:pt x="457" y="17"/>
                        <a:pt x="408" y="0"/>
                        <a:pt x="36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28" name="Google Shape;3028;p5"/>
                <p:cNvSpPr/>
                <p:nvPr/>
              </p:nvSpPr>
              <p:spPr>
                <a:xfrm rot="1271479">
                  <a:off x="2357906" y="2330914"/>
                  <a:ext cx="62047" cy="49215"/>
                </a:xfrm>
                <a:custGeom>
                  <a:avLst/>
                  <a:gdLst/>
                  <a:ahLst/>
                  <a:cxnLst/>
                  <a:rect l="l" t="t" r="r" b="b"/>
                  <a:pathLst>
                    <a:path w="3899" h="3092" extrusionOk="0">
                      <a:moveTo>
                        <a:pt x="3507" y="0"/>
                      </a:moveTo>
                      <a:cubicBezTo>
                        <a:pt x="3463" y="0"/>
                        <a:pt x="3415" y="13"/>
                        <a:pt x="3368" y="42"/>
                      </a:cubicBezTo>
                      <a:cubicBezTo>
                        <a:pt x="2197" y="754"/>
                        <a:pt x="1127" y="1622"/>
                        <a:pt x="187" y="2619"/>
                      </a:cubicBezTo>
                      <a:cubicBezTo>
                        <a:pt x="1" y="2816"/>
                        <a:pt x="187" y="3092"/>
                        <a:pt x="394" y="3092"/>
                      </a:cubicBezTo>
                      <a:cubicBezTo>
                        <a:pt x="456" y="3092"/>
                        <a:pt x="520" y="3067"/>
                        <a:pt x="577" y="3007"/>
                      </a:cubicBezTo>
                      <a:cubicBezTo>
                        <a:pt x="1482" y="2044"/>
                        <a:pt x="2516" y="1206"/>
                        <a:pt x="3645" y="517"/>
                      </a:cubicBezTo>
                      <a:cubicBezTo>
                        <a:pt x="3899" y="362"/>
                        <a:pt x="3743" y="0"/>
                        <a:pt x="350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29" name="Google Shape;3029;p5"/>
                <p:cNvSpPr/>
                <p:nvPr/>
              </p:nvSpPr>
              <p:spPr>
                <a:xfrm rot="1271479">
                  <a:off x="2429287" y="2335305"/>
                  <a:ext cx="26608" cy="14612"/>
                </a:xfrm>
                <a:custGeom>
                  <a:avLst/>
                  <a:gdLst/>
                  <a:ahLst/>
                  <a:cxnLst/>
                  <a:rect l="l" t="t" r="r" b="b"/>
                  <a:pathLst>
                    <a:path w="1672" h="918" extrusionOk="0">
                      <a:moveTo>
                        <a:pt x="1321" y="1"/>
                      </a:moveTo>
                      <a:cubicBezTo>
                        <a:pt x="1292" y="1"/>
                        <a:pt x="1260" y="6"/>
                        <a:pt x="1227" y="18"/>
                      </a:cubicBezTo>
                      <a:cubicBezTo>
                        <a:pt x="904" y="135"/>
                        <a:pt x="588" y="266"/>
                        <a:pt x="277" y="413"/>
                      </a:cubicBezTo>
                      <a:cubicBezTo>
                        <a:pt x="1" y="544"/>
                        <a:pt x="172" y="917"/>
                        <a:pt x="430" y="917"/>
                      </a:cubicBezTo>
                      <a:cubicBezTo>
                        <a:pt x="470" y="917"/>
                        <a:pt x="512" y="908"/>
                        <a:pt x="555" y="888"/>
                      </a:cubicBezTo>
                      <a:lnTo>
                        <a:pt x="555" y="889"/>
                      </a:lnTo>
                      <a:cubicBezTo>
                        <a:pt x="822" y="762"/>
                        <a:pt x="1095" y="649"/>
                        <a:pt x="1374" y="549"/>
                      </a:cubicBezTo>
                      <a:cubicBezTo>
                        <a:pt x="1671" y="442"/>
                        <a:pt x="1585" y="1"/>
                        <a:pt x="1321"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30" name="Google Shape;3030;p5"/>
                <p:cNvSpPr/>
                <p:nvPr/>
              </p:nvSpPr>
              <p:spPr>
                <a:xfrm rot="1271479">
                  <a:off x="2012045" y="2298725"/>
                  <a:ext cx="11617" cy="26549"/>
                </a:xfrm>
                <a:custGeom>
                  <a:avLst/>
                  <a:gdLst/>
                  <a:ahLst/>
                  <a:cxnLst/>
                  <a:rect l="l" t="t" r="r" b="b"/>
                  <a:pathLst>
                    <a:path w="730" h="1668" extrusionOk="0">
                      <a:moveTo>
                        <a:pt x="337" y="0"/>
                      </a:moveTo>
                      <a:cubicBezTo>
                        <a:pt x="177" y="0"/>
                        <a:pt x="1" y="137"/>
                        <a:pt x="37" y="345"/>
                      </a:cubicBezTo>
                      <a:cubicBezTo>
                        <a:pt x="97" y="696"/>
                        <a:pt x="140" y="1049"/>
                        <a:pt x="166" y="1403"/>
                      </a:cubicBezTo>
                      <a:cubicBezTo>
                        <a:pt x="179" y="1579"/>
                        <a:pt x="324" y="1667"/>
                        <a:pt x="461" y="1667"/>
                      </a:cubicBezTo>
                      <a:cubicBezTo>
                        <a:pt x="599" y="1667"/>
                        <a:pt x="729" y="1580"/>
                        <a:pt x="716" y="1403"/>
                      </a:cubicBezTo>
                      <a:cubicBezTo>
                        <a:pt x="686" y="1000"/>
                        <a:pt x="636" y="598"/>
                        <a:pt x="566" y="200"/>
                      </a:cubicBezTo>
                      <a:cubicBezTo>
                        <a:pt x="542" y="61"/>
                        <a:pt x="443" y="0"/>
                        <a:pt x="33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31" name="Google Shape;3031;p5"/>
                <p:cNvSpPr/>
                <p:nvPr/>
              </p:nvSpPr>
              <p:spPr>
                <a:xfrm rot="1271479">
                  <a:off x="1995530" y="2336899"/>
                  <a:ext cx="34485" cy="68697"/>
                </a:xfrm>
                <a:custGeom>
                  <a:avLst/>
                  <a:gdLst/>
                  <a:ahLst/>
                  <a:cxnLst/>
                  <a:rect l="l" t="t" r="r" b="b"/>
                  <a:pathLst>
                    <a:path w="2167" h="4316" extrusionOk="0">
                      <a:moveTo>
                        <a:pt x="335" y="0"/>
                      </a:moveTo>
                      <a:cubicBezTo>
                        <a:pt x="172" y="0"/>
                        <a:pt x="1" y="135"/>
                        <a:pt x="55" y="343"/>
                      </a:cubicBezTo>
                      <a:lnTo>
                        <a:pt x="54" y="341"/>
                      </a:lnTo>
                      <a:lnTo>
                        <a:pt x="54" y="341"/>
                      </a:lnTo>
                      <a:cubicBezTo>
                        <a:pt x="402" y="1678"/>
                        <a:pt x="913" y="2967"/>
                        <a:pt x="1574" y="4179"/>
                      </a:cubicBezTo>
                      <a:cubicBezTo>
                        <a:pt x="1627" y="4275"/>
                        <a:pt x="1709" y="4315"/>
                        <a:pt x="1792" y="4315"/>
                      </a:cubicBezTo>
                      <a:cubicBezTo>
                        <a:pt x="1977" y="4315"/>
                        <a:pt x="2167" y="4117"/>
                        <a:pt x="2050" y="3902"/>
                      </a:cubicBezTo>
                      <a:cubicBezTo>
                        <a:pt x="1412" y="2730"/>
                        <a:pt x="920" y="1486"/>
                        <a:pt x="585" y="196"/>
                      </a:cubicBezTo>
                      <a:cubicBezTo>
                        <a:pt x="549" y="59"/>
                        <a:pt x="444" y="0"/>
                        <a:pt x="335"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32" name="Google Shape;3032;p5"/>
                <p:cNvSpPr/>
                <p:nvPr/>
              </p:nvSpPr>
              <p:spPr>
                <a:xfrm rot="1271479">
                  <a:off x="1887115" y="2422182"/>
                  <a:ext cx="30045" cy="16124"/>
                </a:xfrm>
                <a:custGeom>
                  <a:avLst/>
                  <a:gdLst/>
                  <a:ahLst/>
                  <a:cxnLst/>
                  <a:rect l="l" t="t" r="r" b="b"/>
                  <a:pathLst>
                    <a:path w="1888" h="1013" extrusionOk="0">
                      <a:moveTo>
                        <a:pt x="1453" y="1"/>
                      </a:moveTo>
                      <a:cubicBezTo>
                        <a:pt x="1413" y="1"/>
                        <a:pt x="1372" y="9"/>
                        <a:pt x="1330" y="28"/>
                      </a:cubicBezTo>
                      <a:lnTo>
                        <a:pt x="280" y="510"/>
                      </a:lnTo>
                      <a:cubicBezTo>
                        <a:pt x="0" y="637"/>
                        <a:pt x="175" y="1012"/>
                        <a:pt x="435" y="1012"/>
                      </a:cubicBezTo>
                      <a:cubicBezTo>
                        <a:pt x="474" y="1012"/>
                        <a:pt x="515" y="1004"/>
                        <a:pt x="557" y="985"/>
                      </a:cubicBezTo>
                      <a:lnTo>
                        <a:pt x="1608" y="503"/>
                      </a:lnTo>
                      <a:cubicBezTo>
                        <a:pt x="1887" y="374"/>
                        <a:pt x="1713" y="1"/>
                        <a:pt x="145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33" name="Google Shape;3033;p5"/>
                <p:cNvSpPr/>
                <p:nvPr/>
              </p:nvSpPr>
              <p:spPr>
                <a:xfrm rot="1271479">
                  <a:off x="1928509" y="2424160"/>
                  <a:ext cx="53104" cy="18925"/>
                </a:xfrm>
                <a:custGeom>
                  <a:avLst/>
                  <a:gdLst/>
                  <a:ahLst/>
                  <a:cxnLst/>
                  <a:rect l="l" t="t" r="r" b="b"/>
                  <a:pathLst>
                    <a:path w="3337" h="1189" extrusionOk="0">
                      <a:moveTo>
                        <a:pt x="2924" y="1"/>
                      </a:moveTo>
                      <a:cubicBezTo>
                        <a:pt x="2905" y="1"/>
                        <a:pt x="2886" y="2"/>
                        <a:pt x="2865" y="6"/>
                      </a:cubicBezTo>
                      <a:cubicBezTo>
                        <a:pt x="2001" y="171"/>
                        <a:pt x="1147" y="384"/>
                        <a:pt x="306" y="644"/>
                      </a:cubicBezTo>
                      <a:cubicBezTo>
                        <a:pt x="0" y="739"/>
                        <a:pt x="93" y="1189"/>
                        <a:pt x="368" y="1189"/>
                      </a:cubicBezTo>
                      <a:cubicBezTo>
                        <a:pt x="395" y="1189"/>
                        <a:pt x="423" y="1185"/>
                        <a:pt x="453" y="1175"/>
                      </a:cubicBezTo>
                      <a:cubicBezTo>
                        <a:pt x="1293" y="915"/>
                        <a:pt x="2148" y="701"/>
                        <a:pt x="3010" y="536"/>
                      </a:cubicBezTo>
                      <a:cubicBezTo>
                        <a:pt x="3337" y="474"/>
                        <a:pt x="3226" y="1"/>
                        <a:pt x="292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34" name="Google Shape;3034;p5"/>
                <p:cNvSpPr/>
                <p:nvPr/>
              </p:nvSpPr>
              <p:spPr>
                <a:xfrm rot="1271479">
                  <a:off x="1817190" y="2657809"/>
                  <a:ext cx="56255" cy="17079"/>
                </a:xfrm>
                <a:custGeom>
                  <a:avLst/>
                  <a:gdLst/>
                  <a:ahLst/>
                  <a:cxnLst/>
                  <a:rect l="l" t="t" r="r" b="b"/>
                  <a:pathLst>
                    <a:path w="3535" h="1073" extrusionOk="0">
                      <a:moveTo>
                        <a:pt x="400" y="1"/>
                      </a:moveTo>
                      <a:cubicBezTo>
                        <a:pt x="105" y="1"/>
                        <a:pt x="0" y="465"/>
                        <a:pt x="322" y="539"/>
                      </a:cubicBezTo>
                      <a:cubicBezTo>
                        <a:pt x="1228" y="748"/>
                        <a:pt x="2139" y="923"/>
                        <a:pt x="3057" y="1069"/>
                      </a:cubicBezTo>
                      <a:cubicBezTo>
                        <a:pt x="3073" y="1071"/>
                        <a:pt x="3089" y="1073"/>
                        <a:pt x="3105" y="1073"/>
                      </a:cubicBezTo>
                      <a:cubicBezTo>
                        <a:pt x="3415" y="1073"/>
                        <a:pt x="3535" y="590"/>
                        <a:pt x="3202" y="538"/>
                      </a:cubicBezTo>
                      <a:cubicBezTo>
                        <a:pt x="2284" y="394"/>
                        <a:pt x="1373" y="217"/>
                        <a:pt x="468" y="8"/>
                      </a:cubicBezTo>
                      <a:cubicBezTo>
                        <a:pt x="444" y="3"/>
                        <a:pt x="421" y="1"/>
                        <a:pt x="40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35" name="Google Shape;3035;p5"/>
                <p:cNvSpPr/>
                <p:nvPr/>
              </p:nvSpPr>
              <p:spPr>
                <a:xfrm rot="1271479">
                  <a:off x="1847598" y="2723567"/>
                  <a:ext cx="23457" cy="62649"/>
                </a:xfrm>
                <a:custGeom>
                  <a:avLst/>
                  <a:gdLst/>
                  <a:ahLst/>
                  <a:cxnLst/>
                  <a:rect l="l" t="t" r="r" b="b"/>
                  <a:pathLst>
                    <a:path w="1474" h="3936" extrusionOk="0">
                      <a:moveTo>
                        <a:pt x="1140" y="0"/>
                      </a:moveTo>
                      <a:cubicBezTo>
                        <a:pt x="1030" y="0"/>
                        <a:pt x="919" y="58"/>
                        <a:pt x="874" y="191"/>
                      </a:cubicBezTo>
                      <a:cubicBezTo>
                        <a:pt x="498" y="1298"/>
                        <a:pt x="216" y="2435"/>
                        <a:pt x="33" y="3590"/>
                      </a:cubicBezTo>
                      <a:cubicBezTo>
                        <a:pt x="0" y="3799"/>
                        <a:pt x="179" y="3936"/>
                        <a:pt x="338" y="3936"/>
                      </a:cubicBezTo>
                      <a:cubicBezTo>
                        <a:pt x="444" y="3936"/>
                        <a:pt x="542" y="3876"/>
                        <a:pt x="564" y="3737"/>
                      </a:cubicBezTo>
                      <a:cubicBezTo>
                        <a:pt x="747" y="2582"/>
                        <a:pt x="1028" y="1443"/>
                        <a:pt x="1405" y="336"/>
                      </a:cubicBezTo>
                      <a:cubicBezTo>
                        <a:pt x="1474" y="133"/>
                        <a:pt x="1308" y="0"/>
                        <a:pt x="11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36" name="Google Shape;3036;p5"/>
                <p:cNvSpPr/>
                <p:nvPr/>
              </p:nvSpPr>
              <p:spPr>
                <a:xfrm rot="1271479">
                  <a:off x="1967241" y="2993002"/>
                  <a:ext cx="25796" cy="15694"/>
                </a:xfrm>
                <a:custGeom>
                  <a:avLst/>
                  <a:gdLst/>
                  <a:ahLst/>
                  <a:cxnLst/>
                  <a:rect l="l" t="t" r="r" b="b"/>
                  <a:pathLst>
                    <a:path w="1621" h="985" extrusionOk="0">
                      <a:moveTo>
                        <a:pt x="1210" y="1"/>
                      </a:moveTo>
                      <a:cubicBezTo>
                        <a:pt x="1168" y="1"/>
                        <a:pt x="1123" y="11"/>
                        <a:pt x="1077" y="36"/>
                      </a:cubicBezTo>
                      <a:lnTo>
                        <a:pt x="267" y="475"/>
                      </a:lnTo>
                      <a:cubicBezTo>
                        <a:pt x="1" y="619"/>
                        <a:pt x="163" y="985"/>
                        <a:pt x="410" y="985"/>
                      </a:cubicBezTo>
                      <a:cubicBezTo>
                        <a:pt x="453" y="985"/>
                        <a:pt x="498" y="974"/>
                        <a:pt x="544" y="950"/>
                      </a:cubicBezTo>
                      <a:lnTo>
                        <a:pt x="1354" y="512"/>
                      </a:lnTo>
                      <a:cubicBezTo>
                        <a:pt x="1620" y="368"/>
                        <a:pt x="1457" y="1"/>
                        <a:pt x="121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37" name="Google Shape;3037;p5"/>
                <p:cNvSpPr/>
                <p:nvPr/>
              </p:nvSpPr>
              <p:spPr>
                <a:xfrm rot="1271479">
                  <a:off x="2005101" y="2980168"/>
                  <a:ext cx="33228" cy="22761"/>
                </a:xfrm>
                <a:custGeom>
                  <a:avLst/>
                  <a:gdLst/>
                  <a:ahLst/>
                  <a:cxnLst/>
                  <a:rect l="l" t="t" r="r" b="b"/>
                  <a:pathLst>
                    <a:path w="2088" h="1430" extrusionOk="0">
                      <a:moveTo>
                        <a:pt x="1723" y="0"/>
                      </a:moveTo>
                      <a:cubicBezTo>
                        <a:pt x="1677" y="0"/>
                        <a:pt x="1628" y="16"/>
                        <a:pt x="1578" y="54"/>
                      </a:cubicBezTo>
                      <a:cubicBezTo>
                        <a:pt x="1158" y="368"/>
                        <a:pt x="719" y="656"/>
                        <a:pt x="262" y="915"/>
                      </a:cubicBezTo>
                      <a:cubicBezTo>
                        <a:pt x="0" y="1064"/>
                        <a:pt x="160" y="1430"/>
                        <a:pt x="403" y="1430"/>
                      </a:cubicBezTo>
                      <a:cubicBezTo>
                        <a:pt x="446" y="1430"/>
                        <a:pt x="492" y="1418"/>
                        <a:pt x="539" y="1391"/>
                      </a:cubicBezTo>
                      <a:cubicBezTo>
                        <a:pt x="996" y="1131"/>
                        <a:pt x="1435" y="843"/>
                        <a:pt x="1856" y="528"/>
                      </a:cubicBezTo>
                      <a:cubicBezTo>
                        <a:pt x="2087" y="355"/>
                        <a:pt x="1941" y="0"/>
                        <a:pt x="1723"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38" name="Google Shape;3038;p5"/>
                <p:cNvSpPr/>
                <p:nvPr/>
              </p:nvSpPr>
              <p:spPr>
                <a:xfrm rot="1271479">
                  <a:off x="2102491" y="3008428"/>
                  <a:ext cx="41184" cy="35606"/>
                </a:xfrm>
                <a:custGeom>
                  <a:avLst/>
                  <a:gdLst/>
                  <a:ahLst/>
                  <a:cxnLst/>
                  <a:rect l="l" t="t" r="r" b="b"/>
                  <a:pathLst>
                    <a:path w="2588" h="2237" extrusionOk="0">
                      <a:moveTo>
                        <a:pt x="389" y="1"/>
                      </a:moveTo>
                      <a:cubicBezTo>
                        <a:pt x="186" y="1"/>
                        <a:pt x="1" y="276"/>
                        <a:pt x="183" y="477"/>
                      </a:cubicBezTo>
                      <a:cubicBezTo>
                        <a:pt x="756" y="1108"/>
                        <a:pt x="1390" y="1680"/>
                        <a:pt x="2077" y="2185"/>
                      </a:cubicBezTo>
                      <a:cubicBezTo>
                        <a:pt x="2127" y="2221"/>
                        <a:pt x="2176" y="2237"/>
                        <a:pt x="2222" y="2237"/>
                      </a:cubicBezTo>
                      <a:cubicBezTo>
                        <a:pt x="2441" y="2237"/>
                        <a:pt x="2588" y="1881"/>
                        <a:pt x="2354" y="1709"/>
                      </a:cubicBezTo>
                      <a:cubicBezTo>
                        <a:pt x="1708" y="1230"/>
                        <a:pt x="1110" y="687"/>
                        <a:pt x="571" y="88"/>
                      </a:cubicBezTo>
                      <a:cubicBezTo>
                        <a:pt x="515" y="27"/>
                        <a:pt x="451" y="1"/>
                        <a:pt x="38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39" name="Google Shape;3039;p5"/>
                <p:cNvSpPr/>
                <p:nvPr/>
              </p:nvSpPr>
              <p:spPr>
                <a:xfrm rot="1271479">
                  <a:off x="2135834" y="3057571"/>
                  <a:ext cx="23059" cy="18304"/>
                </a:xfrm>
                <a:custGeom>
                  <a:avLst/>
                  <a:gdLst/>
                  <a:ahLst/>
                  <a:cxnLst/>
                  <a:rect l="l" t="t" r="r" b="b"/>
                  <a:pathLst>
                    <a:path w="1449" h="1150" extrusionOk="0">
                      <a:moveTo>
                        <a:pt x="330" y="0"/>
                      </a:moveTo>
                      <a:cubicBezTo>
                        <a:pt x="232" y="0"/>
                        <a:pt x="129" y="58"/>
                        <a:pt x="82" y="139"/>
                      </a:cubicBezTo>
                      <a:cubicBezTo>
                        <a:pt x="1" y="279"/>
                        <a:pt x="61" y="427"/>
                        <a:pt x="180" y="515"/>
                      </a:cubicBezTo>
                      <a:lnTo>
                        <a:pt x="990" y="1109"/>
                      </a:lnTo>
                      <a:cubicBezTo>
                        <a:pt x="1028" y="1137"/>
                        <a:pt x="1073" y="1149"/>
                        <a:pt x="1118" y="1149"/>
                      </a:cubicBezTo>
                      <a:cubicBezTo>
                        <a:pt x="1217" y="1149"/>
                        <a:pt x="1319" y="1092"/>
                        <a:pt x="1366" y="1010"/>
                      </a:cubicBezTo>
                      <a:cubicBezTo>
                        <a:pt x="1448" y="872"/>
                        <a:pt x="1388" y="722"/>
                        <a:pt x="1267" y="634"/>
                      </a:cubicBezTo>
                      <a:lnTo>
                        <a:pt x="458" y="40"/>
                      </a:lnTo>
                      <a:cubicBezTo>
                        <a:pt x="420" y="13"/>
                        <a:pt x="375" y="0"/>
                        <a:pt x="33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40" name="Google Shape;3040;p5"/>
                <p:cNvSpPr/>
                <p:nvPr/>
              </p:nvSpPr>
              <p:spPr>
                <a:xfrm rot="1271479">
                  <a:off x="2388136" y="2983942"/>
                  <a:ext cx="11060" cy="36306"/>
                </a:xfrm>
                <a:custGeom>
                  <a:avLst/>
                  <a:gdLst/>
                  <a:ahLst/>
                  <a:cxnLst/>
                  <a:rect l="l" t="t" r="r" b="b"/>
                  <a:pathLst>
                    <a:path w="695" h="2281" extrusionOk="0">
                      <a:moveTo>
                        <a:pt x="269" y="1"/>
                      </a:moveTo>
                      <a:cubicBezTo>
                        <a:pt x="132" y="1"/>
                        <a:pt x="1" y="88"/>
                        <a:pt x="12" y="265"/>
                      </a:cubicBezTo>
                      <a:cubicBezTo>
                        <a:pt x="53" y="848"/>
                        <a:pt x="93" y="1431"/>
                        <a:pt x="133" y="2016"/>
                      </a:cubicBezTo>
                      <a:cubicBezTo>
                        <a:pt x="145" y="2192"/>
                        <a:pt x="289" y="2280"/>
                        <a:pt x="426" y="2280"/>
                      </a:cubicBezTo>
                      <a:cubicBezTo>
                        <a:pt x="564" y="2280"/>
                        <a:pt x="695" y="2192"/>
                        <a:pt x="683" y="2016"/>
                      </a:cubicBezTo>
                      <a:cubicBezTo>
                        <a:pt x="642" y="1433"/>
                        <a:pt x="602" y="849"/>
                        <a:pt x="562" y="265"/>
                      </a:cubicBezTo>
                      <a:cubicBezTo>
                        <a:pt x="551" y="89"/>
                        <a:pt x="407" y="1"/>
                        <a:pt x="26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41" name="Google Shape;3041;p5"/>
                <p:cNvSpPr/>
                <p:nvPr/>
              </p:nvSpPr>
              <p:spPr>
                <a:xfrm rot="1271479">
                  <a:off x="2374577" y="3032498"/>
                  <a:ext cx="10073" cy="23812"/>
                </a:xfrm>
                <a:custGeom>
                  <a:avLst/>
                  <a:gdLst/>
                  <a:ahLst/>
                  <a:cxnLst/>
                  <a:rect l="l" t="t" r="r" b="b"/>
                  <a:pathLst>
                    <a:path w="633" h="1496" extrusionOk="0">
                      <a:moveTo>
                        <a:pt x="363" y="1"/>
                      </a:moveTo>
                      <a:cubicBezTo>
                        <a:pt x="225" y="1"/>
                        <a:pt x="82" y="89"/>
                        <a:pt x="71" y="265"/>
                      </a:cubicBezTo>
                      <a:lnTo>
                        <a:pt x="12" y="1232"/>
                      </a:lnTo>
                      <a:cubicBezTo>
                        <a:pt x="1" y="1408"/>
                        <a:pt x="133" y="1496"/>
                        <a:pt x="270" y="1496"/>
                      </a:cubicBezTo>
                      <a:cubicBezTo>
                        <a:pt x="408" y="1496"/>
                        <a:pt x="551" y="1408"/>
                        <a:pt x="562" y="1232"/>
                      </a:cubicBezTo>
                      <a:lnTo>
                        <a:pt x="621" y="265"/>
                      </a:lnTo>
                      <a:cubicBezTo>
                        <a:pt x="632" y="89"/>
                        <a:pt x="500" y="1"/>
                        <a:pt x="36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42" name="Google Shape;3042;p5"/>
                <p:cNvSpPr/>
                <p:nvPr/>
              </p:nvSpPr>
              <p:spPr>
                <a:xfrm rot="1271479">
                  <a:off x="2454247" y="2944644"/>
                  <a:ext cx="39657" cy="10808"/>
                </a:xfrm>
                <a:custGeom>
                  <a:avLst/>
                  <a:gdLst/>
                  <a:ahLst/>
                  <a:cxnLst/>
                  <a:rect l="l" t="t" r="r" b="b"/>
                  <a:pathLst>
                    <a:path w="2492" h="679" extrusionOk="0">
                      <a:moveTo>
                        <a:pt x="2160" y="0"/>
                      </a:moveTo>
                      <a:cubicBezTo>
                        <a:pt x="2153" y="0"/>
                        <a:pt x="2145" y="0"/>
                        <a:pt x="2137" y="1"/>
                      </a:cubicBezTo>
                      <a:lnTo>
                        <a:pt x="354" y="127"/>
                      </a:lnTo>
                      <a:cubicBezTo>
                        <a:pt x="10" y="151"/>
                        <a:pt x="0" y="678"/>
                        <a:pt x="331" y="678"/>
                      </a:cubicBezTo>
                      <a:cubicBezTo>
                        <a:pt x="338" y="678"/>
                        <a:pt x="346" y="678"/>
                        <a:pt x="354" y="677"/>
                      </a:cubicBezTo>
                      <a:lnTo>
                        <a:pt x="2137" y="551"/>
                      </a:lnTo>
                      <a:cubicBezTo>
                        <a:pt x="2481" y="527"/>
                        <a:pt x="2491" y="0"/>
                        <a:pt x="216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43" name="Google Shape;3043;p5"/>
                <p:cNvSpPr/>
                <p:nvPr/>
              </p:nvSpPr>
              <p:spPr>
                <a:xfrm rot="1271479">
                  <a:off x="2506293" y="2952809"/>
                  <a:ext cx="21611" cy="10441"/>
                </a:xfrm>
                <a:custGeom>
                  <a:avLst/>
                  <a:gdLst/>
                  <a:ahLst/>
                  <a:cxnLst/>
                  <a:rect l="l" t="t" r="r" b="b"/>
                  <a:pathLst>
                    <a:path w="1358" h="656" extrusionOk="0">
                      <a:moveTo>
                        <a:pt x="1042" y="0"/>
                      </a:moveTo>
                      <a:cubicBezTo>
                        <a:pt x="1022" y="0"/>
                        <a:pt x="1002" y="2"/>
                        <a:pt x="983" y="5"/>
                      </a:cubicBezTo>
                      <a:lnTo>
                        <a:pt x="228" y="120"/>
                      </a:lnTo>
                      <a:cubicBezTo>
                        <a:pt x="81" y="144"/>
                        <a:pt x="0" y="327"/>
                        <a:pt x="36" y="459"/>
                      </a:cubicBezTo>
                      <a:cubicBezTo>
                        <a:pt x="74" y="594"/>
                        <a:pt x="189" y="656"/>
                        <a:pt x="315" y="656"/>
                      </a:cubicBezTo>
                      <a:cubicBezTo>
                        <a:pt x="335" y="656"/>
                        <a:pt x="355" y="654"/>
                        <a:pt x="375" y="651"/>
                      </a:cubicBezTo>
                      <a:lnTo>
                        <a:pt x="1129" y="536"/>
                      </a:lnTo>
                      <a:cubicBezTo>
                        <a:pt x="1276" y="514"/>
                        <a:pt x="1357" y="329"/>
                        <a:pt x="1320" y="197"/>
                      </a:cubicBezTo>
                      <a:cubicBezTo>
                        <a:pt x="1283" y="62"/>
                        <a:pt x="1168" y="0"/>
                        <a:pt x="104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44" name="Google Shape;3044;p5"/>
                <p:cNvSpPr/>
                <p:nvPr/>
              </p:nvSpPr>
              <p:spPr>
                <a:xfrm rot="1271479">
                  <a:off x="2571126" y="2667051"/>
                  <a:ext cx="55443" cy="19960"/>
                </a:xfrm>
                <a:custGeom>
                  <a:avLst/>
                  <a:gdLst/>
                  <a:ahLst/>
                  <a:cxnLst/>
                  <a:rect l="l" t="t" r="r" b="b"/>
                  <a:pathLst>
                    <a:path w="3484" h="1254" extrusionOk="0">
                      <a:moveTo>
                        <a:pt x="418" y="1"/>
                      </a:moveTo>
                      <a:cubicBezTo>
                        <a:pt x="113" y="1"/>
                        <a:pt x="0" y="475"/>
                        <a:pt x="329" y="537"/>
                      </a:cubicBezTo>
                      <a:cubicBezTo>
                        <a:pt x="1245" y="709"/>
                        <a:pt x="2149" y="943"/>
                        <a:pt x="3034" y="1238"/>
                      </a:cubicBezTo>
                      <a:cubicBezTo>
                        <a:pt x="3066" y="1249"/>
                        <a:pt x="3096" y="1253"/>
                        <a:pt x="3124" y="1253"/>
                      </a:cubicBezTo>
                      <a:cubicBezTo>
                        <a:pt x="3394" y="1253"/>
                        <a:pt x="3483" y="808"/>
                        <a:pt x="3181" y="707"/>
                      </a:cubicBezTo>
                      <a:cubicBezTo>
                        <a:pt x="2296" y="412"/>
                        <a:pt x="1392" y="178"/>
                        <a:pt x="475" y="6"/>
                      </a:cubicBezTo>
                      <a:cubicBezTo>
                        <a:pt x="456" y="3"/>
                        <a:pt x="436" y="1"/>
                        <a:pt x="418"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45" name="Google Shape;3045;p5"/>
                <p:cNvSpPr/>
                <p:nvPr/>
              </p:nvSpPr>
              <p:spPr>
                <a:xfrm rot="1271479">
                  <a:off x="2623109" y="2701546"/>
                  <a:ext cx="23743" cy="15758"/>
                </a:xfrm>
                <a:custGeom>
                  <a:avLst/>
                  <a:gdLst/>
                  <a:ahLst/>
                  <a:cxnLst/>
                  <a:rect l="l" t="t" r="r" b="b"/>
                  <a:pathLst>
                    <a:path w="1492" h="990" extrusionOk="0">
                      <a:moveTo>
                        <a:pt x="306" y="0"/>
                      </a:moveTo>
                      <a:cubicBezTo>
                        <a:pt x="189" y="0"/>
                        <a:pt x="72" y="98"/>
                        <a:pt x="43" y="206"/>
                      </a:cubicBezTo>
                      <a:cubicBezTo>
                        <a:pt x="0" y="363"/>
                        <a:pt x="96" y="490"/>
                        <a:pt x="235" y="545"/>
                      </a:cubicBezTo>
                      <a:cubicBezTo>
                        <a:pt x="494" y="649"/>
                        <a:pt x="741" y="782"/>
                        <a:pt x="971" y="942"/>
                      </a:cubicBezTo>
                      <a:cubicBezTo>
                        <a:pt x="1020" y="975"/>
                        <a:pt x="1069" y="989"/>
                        <a:pt x="1115" y="989"/>
                      </a:cubicBezTo>
                      <a:cubicBezTo>
                        <a:pt x="1341" y="989"/>
                        <a:pt x="1492" y="631"/>
                        <a:pt x="1249" y="467"/>
                      </a:cubicBezTo>
                      <a:cubicBezTo>
                        <a:pt x="977" y="284"/>
                        <a:pt x="686" y="132"/>
                        <a:pt x="380" y="14"/>
                      </a:cubicBezTo>
                      <a:cubicBezTo>
                        <a:pt x="356" y="5"/>
                        <a:pt x="331" y="0"/>
                        <a:pt x="30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46" name="Google Shape;3046;p5"/>
                <p:cNvSpPr/>
                <p:nvPr/>
              </p:nvSpPr>
              <p:spPr>
                <a:xfrm rot="1271479">
                  <a:off x="2573208" y="2549709"/>
                  <a:ext cx="9103" cy="51173"/>
                </a:xfrm>
                <a:custGeom>
                  <a:avLst/>
                  <a:gdLst/>
                  <a:ahLst/>
                  <a:cxnLst/>
                  <a:rect l="l" t="t" r="r" b="b"/>
                  <a:pathLst>
                    <a:path w="572" h="3215" extrusionOk="0">
                      <a:moveTo>
                        <a:pt x="297" y="0"/>
                      </a:moveTo>
                      <a:cubicBezTo>
                        <a:pt x="159" y="0"/>
                        <a:pt x="21" y="89"/>
                        <a:pt x="20" y="266"/>
                      </a:cubicBezTo>
                      <a:cubicBezTo>
                        <a:pt x="13" y="1161"/>
                        <a:pt x="8" y="2054"/>
                        <a:pt x="2" y="2948"/>
                      </a:cubicBezTo>
                      <a:cubicBezTo>
                        <a:pt x="1" y="3125"/>
                        <a:pt x="138" y="3214"/>
                        <a:pt x="276" y="3214"/>
                      </a:cubicBezTo>
                      <a:cubicBezTo>
                        <a:pt x="413" y="3214"/>
                        <a:pt x="550" y="3126"/>
                        <a:pt x="551" y="2948"/>
                      </a:cubicBezTo>
                      <a:cubicBezTo>
                        <a:pt x="558" y="2054"/>
                        <a:pt x="563" y="1161"/>
                        <a:pt x="570" y="266"/>
                      </a:cubicBezTo>
                      <a:cubicBezTo>
                        <a:pt x="572" y="89"/>
                        <a:pt x="435" y="0"/>
                        <a:pt x="29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47" name="Google Shape;3047;p5"/>
                <p:cNvSpPr/>
                <p:nvPr/>
              </p:nvSpPr>
              <p:spPr>
                <a:xfrm rot="1271479">
                  <a:off x="2586574" y="2520381"/>
                  <a:ext cx="12047" cy="20580"/>
                </a:xfrm>
                <a:custGeom>
                  <a:avLst/>
                  <a:gdLst/>
                  <a:ahLst/>
                  <a:cxnLst/>
                  <a:rect l="l" t="t" r="r" b="b"/>
                  <a:pathLst>
                    <a:path w="757" h="1293" extrusionOk="0">
                      <a:moveTo>
                        <a:pt x="336" y="0"/>
                      </a:moveTo>
                      <a:cubicBezTo>
                        <a:pt x="172" y="0"/>
                        <a:pt x="0" y="135"/>
                        <a:pt x="54" y="342"/>
                      </a:cubicBezTo>
                      <a:cubicBezTo>
                        <a:pt x="113" y="564"/>
                        <a:pt x="157" y="789"/>
                        <a:pt x="189" y="1019"/>
                      </a:cubicBezTo>
                      <a:cubicBezTo>
                        <a:pt x="206" y="1165"/>
                        <a:pt x="301" y="1293"/>
                        <a:pt x="463" y="1293"/>
                      </a:cubicBezTo>
                      <a:cubicBezTo>
                        <a:pt x="596" y="1293"/>
                        <a:pt x="757" y="1165"/>
                        <a:pt x="737" y="1019"/>
                      </a:cubicBezTo>
                      <a:lnTo>
                        <a:pt x="739" y="1019"/>
                      </a:lnTo>
                      <a:cubicBezTo>
                        <a:pt x="704" y="741"/>
                        <a:pt x="652" y="467"/>
                        <a:pt x="584" y="195"/>
                      </a:cubicBezTo>
                      <a:cubicBezTo>
                        <a:pt x="549" y="59"/>
                        <a:pt x="444" y="0"/>
                        <a:pt x="33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48" name="Google Shape;3048;p5"/>
                <p:cNvSpPr/>
                <p:nvPr/>
              </p:nvSpPr>
              <p:spPr>
                <a:xfrm rot="1271479">
                  <a:off x="2235681" y="2496759"/>
                  <a:ext cx="42282" cy="37054"/>
                </a:xfrm>
                <a:custGeom>
                  <a:avLst/>
                  <a:gdLst/>
                  <a:ahLst/>
                  <a:cxnLst/>
                  <a:rect l="l" t="t" r="r" b="b"/>
                  <a:pathLst>
                    <a:path w="2657" h="2328" extrusionOk="0">
                      <a:moveTo>
                        <a:pt x="1328" y="0"/>
                      </a:moveTo>
                      <a:cubicBezTo>
                        <a:pt x="1124" y="0"/>
                        <a:pt x="917" y="54"/>
                        <a:pt x="729" y="166"/>
                      </a:cubicBezTo>
                      <a:cubicBezTo>
                        <a:pt x="179" y="498"/>
                        <a:pt x="1" y="1212"/>
                        <a:pt x="332" y="1763"/>
                      </a:cubicBezTo>
                      <a:cubicBezTo>
                        <a:pt x="550" y="2126"/>
                        <a:pt x="935" y="2327"/>
                        <a:pt x="1330" y="2327"/>
                      </a:cubicBezTo>
                      <a:cubicBezTo>
                        <a:pt x="1534" y="2327"/>
                        <a:pt x="1741" y="2274"/>
                        <a:pt x="1928" y="2161"/>
                      </a:cubicBezTo>
                      <a:cubicBezTo>
                        <a:pt x="2479" y="1830"/>
                        <a:pt x="2657" y="1116"/>
                        <a:pt x="2326" y="564"/>
                      </a:cubicBezTo>
                      <a:cubicBezTo>
                        <a:pt x="2108" y="201"/>
                        <a:pt x="1723" y="0"/>
                        <a:pt x="132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49" name="Google Shape;3049;p5"/>
                <p:cNvSpPr/>
                <p:nvPr/>
              </p:nvSpPr>
              <p:spPr>
                <a:xfrm rot="1271479">
                  <a:off x="2152774" y="2767913"/>
                  <a:ext cx="38718" cy="37054"/>
                </a:xfrm>
                <a:custGeom>
                  <a:avLst/>
                  <a:gdLst/>
                  <a:ahLst/>
                  <a:cxnLst/>
                  <a:rect l="l" t="t" r="r" b="b"/>
                  <a:pathLst>
                    <a:path w="2433" h="2328" extrusionOk="0">
                      <a:moveTo>
                        <a:pt x="1255" y="1"/>
                      </a:moveTo>
                      <a:cubicBezTo>
                        <a:pt x="1242" y="1"/>
                        <a:pt x="1230" y="1"/>
                        <a:pt x="1217" y="1"/>
                      </a:cubicBezTo>
                      <a:cubicBezTo>
                        <a:pt x="746" y="16"/>
                        <a:pt x="332" y="313"/>
                        <a:pt x="166" y="753"/>
                      </a:cubicBezTo>
                      <a:cubicBezTo>
                        <a:pt x="0" y="1193"/>
                        <a:pt x="115" y="1690"/>
                        <a:pt x="458" y="2013"/>
                      </a:cubicBezTo>
                      <a:cubicBezTo>
                        <a:pt x="678" y="2219"/>
                        <a:pt x="964" y="2327"/>
                        <a:pt x="1253" y="2327"/>
                      </a:cubicBezTo>
                      <a:cubicBezTo>
                        <a:pt x="1416" y="2327"/>
                        <a:pt x="1579" y="2293"/>
                        <a:pt x="1733" y="2224"/>
                      </a:cubicBezTo>
                      <a:cubicBezTo>
                        <a:pt x="2162" y="2030"/>
                        <a:pt x="2433" y="1597"/>
                        <a:pt x="2417" y="1128"/>
                      </a:cubicBezTo>
                      <a:cubicBezTo>
                        <a:pt x="2397"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50" name="Google Shape;3050;p5"/>
                <p:cNvSpPr/>
                <p:nvPr/>
              </p:nvSpPr>
              <p:spPr>
                <a:xfrm rot="1271479">
                  <a:off x="2316450" y="2741714"/>
                  <a:ext cx="38734" cy="37038"/>
                </a:xfrm>
                <a:custGeom>
                  <a:avLst/>
                  <a:gdLst/>
                  <a:ahLst/>
                  <a:cxnLst/>
                  <a:rect l="l" t="t" r="r" b="b"/>
                  <a:pathLst>
                    <a:path w="2434" h="2327" extrusionOk="0">
                      <a:moveTo>
                        <a:pt x="1258" y="1"/>
                      </a:moveTo>
                      <a:cubicBezTo>
                        <a:pt x="1244" y="1"/>
                        <a:pt x="1231" y="1"/>
                        <a:pt x="1218" y="1"/>
                      </a:cubicBezTo>
                      <a:cubicBezTo>
                        <a:pt x="747" y="16"/>
                        <a:pt x="333" y="313"/>
                        <a:pt x="167" y="753"/>
                      </a:cubicBezTo>
                      <a:cubicBezTo>
                        <a:pt x="1" y="1194"/>
                        <a:pt x="116" y="1690"/>
                        <a:pt x="459" y="2013"/>
                      </a:cubicBezTo>
                      <a:cubicBezTo>
                        <a:pt x="679" y="2219"/>
                        <a:pt x="965" y="2327"/>
                        <a:pt x="1255" y="2327"/>
                      </a:cubicBezTo>
                      <a:cubicBezTo>
                        <a:pt x="1417" y="2327"/>
                        <a:pt x="1580" y="2293"/>
                        <a:pt x="1733" y="2224"/>
                      </a:cubicBezTo>
                      <a:cubicBezTo>
                        <a:pt x="2163" y="2029"/>
                        <a:pt x="2433" y="1597"/>
                        <a:pt x="2418" y="1126"/>
                      </a:cubicBezTo>
                      <a:cubicBezTo>
                        <a:pt x="2398" y="498"/>
                        <a:pt x="1882" y="1"/>
                        <a:pt x="1258"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51" name="Google Shape;3051;p5"/>
                <p:cNvSpPr/>
                <p:nvPr/>
              </p:nvSpPr>
              <p:spPr>
                <a:xfrm rot="1271479">
                  <a:off x="2373529" y="2579386"/>
                  <a:ext cx="38718" cy="37038"/>
                </a:xfrm>
                <a:custGeom>
                  <a:avLst/>
                  <a:gdLst/>
                  <a:ahLst/>
                  <a:cxnLst/>
                  <a:rect l="l" t="t" r="r" b="b"/>
                  <a:pathLst>
                    <a:path w="2433" h="2327" extrusionOk="0">
                      <a:moveTo>
                        <a:pt x="1257" y="0"/>
                      </a:moveTo>
                      <a:cubicBezTo>
                        <a:pt x="1244" y="0"/>
                        <a:pt x="1231" y="0"/>
                        <a:pt x="1217" y="1"/>
                      </a:cubicBezTo>
                      <a:cubicBezTo>
                        <a:pt x="747" y="16"/>
                        <a:pt x="332" y="312"/>
                        <a:pt x="166" y="753"/>
                      </a:cubicBezTo>
                      <a:cubicBezTo>
                        <a:pt x="0" y="1193"/>
                        <a:pt x="116" y="1690"/>
                        <a:pt x="458" y="2012"/>
                      </a:cubicBezTo>
                      <a:cubicBezTo>
                        <a:pt x="680" y="2218"/>
                        <a:pt x="965" y="2326"/>
                        <a:pt x="1256" y="2326"/>
                      </a:cubicBezTo>
                      <a:cubicBezTo>
                        <a:pt x="1417" y="2326"/>
                        <a:pt x="1581" y="2293"/>
                        <a:pt x="1734" y="2223"/>
                      </a:cubicBezTo>
                      <a:cubicBezTo>
                        <a:pt x="2162" y="2029"/>
                        <a:pt x="2433" y="1596"/>
                        <a:pt x="2418" y="1126"/>
                      </a:cubicBezTo>
                      <a:cubicBezTo>
                        <a:pt x="2398" y="497"/>
                        <a:pt x="1882" y="0"/>
                        <a:pt x="125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52" name="Google Shape;3052;p5"/>
                <p:cNvSpPr/>
                <p:nvPr/>
              </p:nvSpPr>
              <p:spPr>
                <a:xfrm rot="1271479">
                  <a:off x="2156854" y="2862980"/>
                  <a:ext cx="38734" cy="37054"/>
                </a:xfrm>
                <a:custGeom>
                  <a:avLst/>
                  <a:gdLst/>
                  <a:ahLst/>
                  <a:cxnLst/>
                  <a:rect l="l" t="t" r="r" b="b"/>
                  <a:pathLst>
                    <a:path w="2434" h="2328" extrusionOk="0">
                      <a:moveTo>
                        <a:pt x="1255" y="0"/>
                      </a:moveTo>
                      <a:cubicBezTo>
                        <a:pt x="1243" y="0"/>
                        <a:pt x="1230" y="0"/>
                        <a:pt x="1218" y="1"/>
                      </a:cubicBezTo>
                      <a:cubicBezTo>
                        <a:pt x="747" y="16"/>
                        <a:pt x="333" y="314"/>
                        <a:pt x="167" y="754"/>
                      </a:cubicBezTo>
                      <a:cubicBezTo>
                        <a:pt x="1" y="1194"/>
                        <a:pt x="116" y="1691"/>
                        <a:pt x="459" y="2012"/>
                      </a:cubicBezTo>
                      <a:cubicBezTo>
                        <a:pt x="680" y="2219"/>
                        <a:pt x="966" y="2328"/>
                        <a:pt x="1256" y="2328"/>
                      </a:cubicBezTo>
                      <a:cubicBezTo>
                        <a:pt x="1418" y="2328"/>
                        <a:pt x="1581" y="2294"/>
                        <a:pt x="1735" y="2225"/>
                      </a:cubicBezTo>
                      <a:cubicBezTo>
                        <a:pt x="2163" y="2030"/>
                        <a:pt x="2433" y="1598"/>
                        <a:pt x="2418" y="1127"/>
                      </a:cubicBezTo>
                      <a:cubicBezTo>
                        <a:pt x="2398" y="498"/>
                        <a:pt x="1881" y="0"/>
                        <a:pt x="1255"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53" name="Google Shape;3053;p5"/>
                <p:cNvSpPr/>
                <p:nvPr/>
              </p:nvSpPr>
              <p:spPr>
                <a:xfrm rot="1271479">
                  <a:off x="2077499" y="2570393"/>
                  <a:ext cx="38734" cy="37054"/>
                </a:xfrm>
                <a:custGeom>
                  <a:avLst/>
                  <a:gdLst/>
                  <a:ahLst/>
                  <a:cxnLst/>
                  <a:rect l="l" t="t" r="r" b="b"/>
                  <a:pathLst>
                    <a:path w="2434" h="2328" extrusionOk="0">
                      <a:moveTo>
                        <a:pt x="1256" y="0"/>
                      </a:moveTo>
                      <a:cubicBezTo>
                        <a:pt x="1243" y="0"/>
                        <a:pt x="1231"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54" name="Google Shape;3054;p5"/>
                <p:cNvSpPr/>
                <p:nvPr/>
              </p:nvSpPr>
              <p:spPr>
                <a:xfrm rot="1271479">
                  <a:off x="2139709" y="2491398"/>
                  <a:ext cx="38718" cy="37054"/>
                </a:xfrm>
                <a:custGeom>
                  <a:avLst/>
                  <a:gdLst/>
                  <a:ahLst/>
                  <a:cxnLst/>
                  <a:rect l="l" t="t" r="r" b="b"/>
                  <a:pathLst>
                    <a:path w="2433" h="2328" extrusionOk="0">
                      <a:moveTo>
                        <a:pt x="1255" y="1"/>
                      </a:moveTo>
                      <a:cubicBezTo>
                        <a:pt x="1243" y="1"/>
                        <a:pt x="1230" y="1"/>
                        <a:pt x="1217" y="1"/>
                      </a:cubicBezTo>
                      <a:cubicBezTo>
                        <a:pt x="747" y="16"/>
                        <a:pt x="332" y="314"/>
                        <a:pt x="166" y="754"/>
                      </a:cubicBezTo>
                      <a:cubicBezTo>
                        <a:pt x="0" y="1193"/>
                        <a:pt x="116" y="1692"/>
                        <a:pt x="459" y="2013"/>
                      </a:cubicBezTo>
                      <a:cubicBezTo>
                        <a:pt x="679" y="2219"/>
                        <a:pt x="965" y="2328"/>
                        <a:pt x="1255" y="2328"/>
                      </a:cubicBezTo>
                      <a:cubicBezTo>
                        <a:pt x="1417" y="2328"/>
                        <a:pt x="1580" y="2294"/>
                        <a:pt x="1735" y="2224"/>
                      </a:cubicBezTo>
                      <a:cubicBezTo>
                        <a:pt x="2163" y="2030"/>
                        <a:pt x="2433" y="1598"/>
                        <a:pt x="2418" y="1128"/>
                      </a:cubicBezTo>
                      <a:cubicBezTo>
                        <a:pt x="2398"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55" name="Google Shape;3055;p5"/>
                <p:cNvSpPr/>
                <p:nvPr/>
              </p:nvSpPr>
              <p:spPr>
                <a:xfrm rot="1271479">
                  <a:off x="2208346" y="2689321"/>
                  <a:ext cx="38734" cy="37038"/>
                </a:xfrm>
                <a:custGeom>
                  <a:avLst/>
                  <a:gdLst/>
                  <a:ahLst/>
                  <a:cxnLst/>
                  <a:rect l="l" t="t" r="r" b="b"/>
                  <a:pathLst>
                    <a:path w="2434" h="2327" extrusionOk="0">
                      <a:moveTo>
                        <a:pt x="1256" y="0"/>
                      </a:moveTo>
                      <a:cubicBezTo>
                        <a:pt x="1243" y="0"/>
                        <a:pt x="1230" y="0"/>
                        <a:pt x="1218" y="1"/>
                      </a:cubicBezTo>
                      <a:cubicBezTo>
                        <a:pt x="747" y="16"/>
                        <a:pt x="333" y="312"/>
                        <a:pt x="167" y="753"/>
                      </a:cubicBezTo>
                      <a:cubicBezTo>
                        <a:pt x="1" y="1193"/>
                        <a:pt x="116" y="1690"/>
                        <a:pt x="459" y="2012"/>
                      </a:cubicBezTo>
                      <a:cubicBezTo>
                        <a:pt x="680" y="2219"/>
                        <a:pt x="965" y="2327"/>
                        <a:pt x="1255" y="2327"/>
                      </a:cubicBezTo>
                      <a:cubicBezTo>
                        <a:pt x="1417" y="2327"/>
                        <a:pt x="1581" y="2293"/>
                        <a:pt x="1735" y="2223"/>
                      </a:cubicBezTo>
                      <a:cubicBezTo>
                        <a:pt x="2163" y="2030"/>
                        <a:pt x="2433" y="1596"/>
                        <a:pt x="2418" y="1127"/>
                      </a:cubicBezTo>
                      <a:cubicBezTo>
                        <a:pt x="2398" y="496"/>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56" name="Google Shape;3056;p5"/>
                <p:cNvSpPr/>
                <p:nvPr/>
              </p:nvSpPr>
              <p:spPr>
                <a:xfrm rot="1271479">
                  <a:off x="2364166" y="2820626"/>
                  <a:ext cx="18332" cy="17509"/>
                </a:xfrm>
                <a:custGeom>
                  <a:avLst/>
                  <a:gdLst/>
                  <a:ahLst/>
                  <a:cxnLst/>
                  <a:rect l="l" t="t" r="r" b="b"/>
                  <a:pathLst>
                    <a:path w="1152" h="1100" extrusionOk="0">
                      <a:moveTo>
                        <a:pt x="596" y="0"/>
                      </a:moveTo>
                      <a:cubicBezTo>
                        <a:pt x="590" y="0"/>
                        <a:pt x="583" y="0"/>
                        <a:pt x="576" y="1"/>
                      </a:cubicBezTo>
                      <a:cubicBezTo>
                        <a:pt x="354" y="8"/>
                        <a:pt x="158" y="147"/>
                        <a:pt x="78" y="356"/>
                      </a:cubicBezTo>
                      <a:cubicBezTo>
                        <a:pt x="0" y="565"/>
                        <a:pt x="55" y="799"/>
                        <a:pt x="217" y="951"/>
                      </a:cubicBezTo>
                      <a:cubicBezTo>
                        <a:pt x="321" y="1049"/>
                        <a:pt x="456" y="1100"/>
                        <a:pt x="592" y="1100"/>
                      </a:cubicBezTo>
                      <a:cubicBezTo>
                        <a:pt x="670" y="1100"/>
                        <a:pt x="747" y="1083"/>
                        <a:pt x="821" y="1050"/>
                      </a:cubicBezTo>
                      <a:cubicBezTo>
                        <a:pt x="1024" y="958"/>
                        <a:pt x="1151" y="754"/>
                        <a:pt x="1143" y="532"/>
                      </a:cubicBezTo>
                      <a:cubicBezTo>
                        <a:pt x="1134" y="235"/>
                        <a:pt x="891" y="0"/>
                        <a:pt x="59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57" name="Google Shape;3057;p5"/>
                <p:cNvSpPr/>
                <p:nvPr/>
              </p:nvSpPr>
              <p:spPr>
                <a:xfrm rot="1271479">
                  <a:off x="2173222" y="2648078"/>
                  <a:ext cx="18317" cy="17540"/>
                </a:xfrm>
                <a:custGeom>
                  <a:avLst/>
                  <a:gdLst/>
                  <a:ahLst/>
                  <a:cxnLst/>
                  <a:rect l="l" t="t" r="r" b="b"/>
                  <a:pathLst>
                    <a:path w="1151" h="1102" extrusionOk="0">
                      <a:moveTo>
                        <a:pt x="594" y="1"/>
                      </a:moveTo>
                      <a:cubicBezTo>
                        <a:pt x="589" y="1"/>
                        <a:pt x="583" y="1"/>
                        <a:pt x="577" y="1"/>
                      </a:cubicBezTo>
                      <a:cubicBezTo>
                        <a:pt x="353" y="9"/>
                        <a:pt x="157" y="149"/>
                        <a:pt x="79" y="358"/>
                      </a:cubicBezTo>
                      <a:cubicBezTo>
                        <a:pt x="1" y="565"/>
                        <a:pt x="55" y="801"/>
                        <a:pt x="217" y="953"/>
                      </a:cubicBezTo>
                      <a:cubicBezTo>
                        <a:pt x="322" y="1050"/>
                        <a:pt x="457" y="1101"/>
                        <a:pt x="594" y="1101"/>
                      </a:cubicBezTo>
                      <a:cubicBezTo>
                        <a:pt x="671" y="1101"/>
                        <a:pt x="748" y="1085"/>
                        <a:pt x="821" y="1052"/>
                      </a:cubicBezTo>
                      <a:cubicBezTo>
                        <a:pt x="1023" y="960"/>
                        <a:pt x="1150" y="756"/>
                        <a:pt x="1143" y="534"/>
                      </a:cubicBezTo>
                      <a:cubicBezTo>
                        <a:pt x="1134" y="236"/>
                        <a:pt x="890" y="1"/>
                        <a:pt x="594"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58" name="Google Shape;3058;p5"/>
                <p:cNvSpPr/>
                <p:nvPr/>
              </p:nvSpPr>
              <p:spPr>
                <a:xfrm rot="1271479">
                  <a:off x="2240570" y="2767905"/>
                  <a:ext cx="18301" cy="17509"/>
                </a:xfrm>
                <a:custGeom>
                  <a:avLst/>
                  <a:gdLst/>
                  <a:ahLst/>
                  <a:cxnLst/>
                  <a:rect l="l" t="t" r="r" b="b"/>
                  <a:pathLst>
                    <a:path w="1150" h="1100" extrusionOk="0">
                      <a:moveTo>
                        <a:pt x="597" y="0"/>
                      </a:moveTo>
                      <a:cubicBezTo>
                        <a:pt x="590" y="0"/>
                        <a:pt x="583" y="0"/>
                        <a:pt x="576" y="0"/>
                      </a:cubicBezTo>
                      <a:cubicBezTo>
                        <a:pt x="353" y="7"/>
                        <a:pt x="157" y="147"/>
                        <a:pt x="78" y="356"/>
                      </a:cubicBezTo>
                      <a:cubicBezTo>
                        <a:pt x="0" y="564"/>
                        <a:pt x="55" y="799"/>
                        <a:pt x="217" y="951"/>
                      </a:cubicBezTo>
                      <a:cubicBezTo>
                        <a:pt x="321" y="1049"/>
                        <a:pt x="456" y="1099"/>
                        <a:pt x="593" y="1099"/>
                      </a:cubicBezTo>
                      <a:cubicBezTo>
                        <a:pt x="670" y="1099"/>
                        <a:pt x="747" y="1083"/>
                        <a:pt x="821" y="1050"/>
                      </a:cubicBezTo>
                      <a:cubicBezTo>
                        <a:pt x="1022" y="958"/>
                        <a:pt x="1150" y="754"/>
                        <a:pt x="1143" y="531"/>
                      </a:cubicBezTo>
                      <a:cubicBezTo>
                        <a:pt x="1134" y="235"/>
                        <a:pt x="891" y="0"/>
                        <a:pt x="59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59" name="Google Shape;3059;p5"/>
                <p:cNvSpPr/>
                <p:nvPr/>
              </p:nvSpPr>
              <p:spPr>
                <a:xfrm rot="1271479">
                  <a:off x="2096246" y="2527400"/>
                  <a:ext cx="18332" cy="17524"/>
                </a:xfrm>
                <a:custGeom>
                  <a:avLst/>
                  <a:gdLst/>
                  <a:ahLst/>
                  <a:cxnLst/>
                  <a:rect l="l" t="t" r="r" b="b"/>
                  <a:pathLst>
                    <a:path w="1152" h="1101" extrusionOk="0">
                      <a:moveTo>
                        <a:pt x="594" y="0"/>
                      </a:moveTo>
                      <a:cubicBezTo>
                        <a:pt x="588" y="0"/>
                        <a:pt x="582" y="0"/>
                        <a:pt x="577" y="0"/>
                      </a:cubicBezTo>
                      <a:cubicBezTo>
                        <a:pt x="354" y="9"/>
                        <a:pt x="158" y="149"/>
                        <a:pt x="80" y="357"/>
                      </a:cubicBezTo>
                      <a:cubicBezTo>
                        <a:pt x="0" y="564"/>
                        <a:pt x="55" y="800"/>
                        <a:pt x="219" y="953"/>
                      </a:cubicBezTo>
                      <a:cubicBezTo>
                        <a:pt x="322" y="1049"/>
                        <a:pt x="457" y="1100"/>
                        <a:pt x="594" y="1100"/>
                      </a:cubicBezTo>
                      <a:cubicBezTo>
                        <a:pt x="671" y="1100"/>
                        <a:pt x="748" y="1084"/>
                        <a:pt x="821" y="1051"/>
                      </a:cubicBezTo>
                      <a:cubicBezTo>
                        <a:pt x="1024" y="959"/>
                        <a:pt x="1151" y="755"/>
                        <a:pt x="1143" y="533"/>
                      </a:cubicBezTo>
                      <a:cubicBezTo>
                        <a:pt x="1134" y="235"/>
                        <a:pt x="890" y="0"/>
                        <a:pt x="594"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60" name="Google Shape;3060;p5"/>
                <p:cNvSpPr/>
                <p:nvPr/>
              </p:nvSpPr>
              <p:spPr>
                <a:xfrm rot="1271479">
                  <a:off x="2131919" y="2834819"/>
                  <a:ext cx="18317" cy="17540"/>
                </a:xfrm>
                <a:custGeom>
                  <a:avLst/>
                  <a:gdLst/>
                  <a:ahLst/>
                  <a:cxnLst/>
                  <a:rect l="l" t="t" r="r" b="b"/>
                  <a:pathLst>
                    <a:path w="1151" h="1102" extrusionOk="0">
                      <a:moveTo>
                        <a:pt x="593" y="1"/>
                      </a:moveTo>
                      <a:cubicBezTo>
                        <a:pt x="588" y="1"/>
                        <a:pt x="582" y="1"/>
                        <a:pt x="576" y="1"/>
                      </a:cubicBezTo>
                      <a:cubicBezTo>
                        <a:pt x="353" y="8"/>
                        <a:pt x="157" y="148"/>
                        <a:pt x="79" y="357"/>
                      </a:cubicBezTo>
                      <a:cubicBezTo>
                        <a:pt x="1" y="565"/>
                        <a:pt x="54" y="800"/>
                        <a:pt x="218" y="952"/>
                      </a:cubicBezTo>
                      <a:cubicBezTo>
                        <a:pt x="321" y="1050"/>
                        <a:pt x="457" y="1101"/>
                        <a:pt x="594" y="1101"/>
                      </a:cubicBezTo>
                      <a:cubicBezTo>
                        <a:pt x="671" y="1101"/>
                        <a:pt x="748" y="1085"/>
                        <a:pt x="820" y="1052"/>
                      </a:cubicBezTo>
                      <a:cubicBezTo>
                        <a:pt x="1023" y="960"/>
                        <a:pt x="1151" y="756"/>
                        <a:pt x="1144" y="534"/>
                      </a:cubicBezTo>
                      <a:cubicBezTo>
                        <a:pt x="1133" y="235"/>
                        <a:pt x="889" y="1"/>
                        <a:pt x="593"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61" name="Google Shape;3061;p5"/>
                <p:cNvSpPr/>
                <p:nvPr/>
              </p:nvSpPr>
              <p:spPr>
                <a:xfrm rot="1271479">
                  <a:off x="2020256" y="2717150"/>
                  <a:ext cx="18332" cy="17509"/>
                </a:xfrm>
                <a:custGeom>
                  <a:avLst/>
                  <a:gdLst/>
                  <a:ahLst/>
                  <a:cxnLst/>
                  <a:rect l="l" t="t" r="r" b="b"/>
                  <a:pathLst>
                    <a:path w="1152" h="1100" extrusionOk="0">
                      <a:moveTo>
                        <a:pt x="596" y="1"/>
                      </a:moveTo>
                      <a:cubicBezTo>
                        <a:pt x="590" y="1"/>
                        <a:pt x="583" y="1"/>
                        <a:pt x="576" y="1"/>
                      </a:cubicBezTo>
                      <a:cubicBezTo>
                        <a:pt x="354" y="8"/>
                        <a:pt x="158" y="148"/>
                        <a:pt x="80" y="356"/>
                      </a:cubicBezTo>
                      <a:cubicBezTo>
                        <a:pt x="0" y="563"/>
                        <a:pt x="55" y="799"/>
                        <a:pt x="217" y="952"/>
                      </a:cubicBezTo>
                      <a:cubicBezTo>
                        <a:pt x="321" y="1049"/>
                        <a:pt x="456" y="1100"/>
                        <a:pt x="592" y="1100"/>
                      </a:cubicBezTo>
                      <a:cubicBezTo>
                        <a:pt x="669" y="1100"/>
                        <a:pt x="747" y="1084"/>
                        <a:pt x="820" y="1050"/>
                      </a:cubicBezTo>
                      <a:cubicBezTo>
                        <a:pt x="1024" y="959"/>
                        <a:pt x="1151" y="754"/>
                        <a:pt x="1143" y="532"/>
                      </a:cubicBezTo>
                      <a:cubicBezTo>
                        <a:pt x="1134" y="235"/>
                        <a:pt x="891" y="1"/>
                        <a:pt x="59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62" name="Google Shape;3062;p5"/>
                <p:cNvSpPr/>
                <p:nvPr/>
              </p:nvSpPr>
              <p:spPr>
                <a:xfrm rot="1271479">
                  <a:off x="2311958" y="2538525"/>
                  <a:ext cx="18301" cy="17524"/>
                </a:xfrm>
                <a:custGeom>
                  <a:avLst/>
                  <a:gdLst/>
                  <a:ahLst/>
                  <a:cxnLst/>
                  <a:rect l="l" t="t" r="r" b="b"/>
                  <a:pathLst>
                    <a:path w="1150" h="1101" extrusionOk="0">
                      <a:moveTo>
                        <a:pt x="595" y="1"/>
                      </a:moveTo>
                      <a:cubicBezTo>
                        <a:pt x="588" y="1"/>
                        <a:pt x="582" y="1"/>
                        <a:pt x="575" y="1"/>
                      </a:cubicBezTo>
                      <a:cubicBezTo>
                        <a:pt x="353" y="8"/>
                        <a:pt x="157" y="148"/>
                        <a:pt x="78" y="357"/>
                      </a:cubicBezTo>
                      <a:cubicBezTo>
                        <a:pt x="0" y="564"/>
                        <a:pt x="54" y="800"/>
                        <a:pt x="217" y="952"/>
                      </a:cubicBezTo>
                      <a:cubicBezTo>
                        <a:pt x="320" y="1049"/>
                        <a:pt x="455" y="1100"/>
                        <a:pt x="592" y="1100"/>
                      </a:cubicBezTo>
                      <a:cubicBezTo>
                        <a:pt x="669" y="1100"/>
                        <a:pt x="747" y="1084"/>
                        <a:pt x="819" y="1051"/>
                      </a:cubicBezTo>
                      <a:cubicBezTo>
                        <a:pt x="1022" y="959"/>
                        <a:pt x="1150" y="754"/>
                        <a:pt x="1143" y="532"/>
                      </a:cubicBezTo>
                      <a:cubicBezTo>
                        <a:pt x="1132" y="236"/>
                        <a:pt x="889" y="1"/>
                        <a:pt x="59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63" name="Google Shape;3063;p5"/>
                <p:cNvSpPr/>
                <p:nvPr/>
              </p:nvSpPr>
              <p:spPr>
                <a:xfrm rot="1271479">
                  <a:off x="1998716" y="2630018"/>
                  <a:ext cx="38734" cy="37054"/>
                </a:xfrm>
                <a:custGeom>
                  <a:avLst/>
                  <a:gdLst/>
                  <a:ahLst/>
                  <a:cxnLst/>
                  <a:rect l="l" t="t" r="r" b="b"/>
                  <a:pathLst>
                    <a:path w="2434" h="2328" extrusionOk="0">
                      <a:moveTo>
                        <a:pt x="1256" y="0"/>
                      </a:moveTo>
                      <a:cubicBezTo>
                        <a:pt x="1243" y="0"/>
                        <a:pt x="1230"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64" name="Google Shape;3064;p5"/>
                <p:cNvSpPr/>
                <p:nvPr/>
              </p:nvSpPr>
              <p:spPr>
                <a:xfrm rot="1271479">
                  <a:off x="2279970" y="2611212"/>
                  <a:ext cx="67108" cy="64209"/>
                </a:xfrm>
                <a:custGeom>
                  <a:avLst/>
                  <a:gdLst/>
                  <a:ahLst/>
                  <a:cxnLst/>
                  <a:rect l="l" t="t" r="r" b="b"/>
                  <a:pathLst>
                    <a:path w="4217" h="4034" extrusionOk="0">
                      <a:moveTo>
                        <a:pt x="2178" y="0"/>
                      </a:moveTo>
                      <a:cubicBezTo>
                        <a:pt x="2156" y="0"/>
                        <a:pt x="2134" y="1"/>
                        <a:pt x="2112" y="1"/>
                      </a:cubicBezTo>
                      <a:cubicBezTo>
                        <a:pt x="1296" y="28"/>
                        <a:pt x="577" y="542"/>
                        <a:pt x="289" y="1305"/>
                      </a:cubicBezTo>
                      <a:cubicBezTo>
                        <a:pt x="1" y="2068"/>
                        <a:pt x="201" y="2929"/>
                        <a:pt x="796" y="3488"/>
                      </a:cubicBezTo>
                      <a:cubicBezTo>
                        <a:pt x="1177" y="3846"/>
                        <a:pt x="1673" y="4033"/>
                        <a:pt x="2175" y="4033"/>
                      </a:cubicBezTo>
                      <a:cubicBezTo>
                        <a:pt x="2456" y="4033"/>
                        <a:pt x="2740" y="3975"/>
                        <a:pt x="3007" y="3854"/>
                      </a:cubicBezTo>
                      <a:cubicBezTo>
                        <a:pt x="3749" y="3519"/>
                        <a:pt x="4217" y="2769"/>
                        <a:pt x="4191" y="1954"/>
                      </a:cubicBezTo>
                      <a:cubicBezTo>
                        <a:pt x="4157" y="862"/>
                        <a:pt x="3261" y="0"/>
                        <a:pt x="217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65" name="Google Shape;3065;p5"/>
                <p:cNvSpPr/>
                <p:nvPr/>
              </p:nvSpPr>
              <p:spPr>
                <a:xfrm rot="1271479">
                  <a:off x="2374691" y="2673335"/>
                  <a:ext cx="67092" cy="64209"/>
                </a:xfrm>
                <a:custGeom>
                  <a:avLst/>
                  <a:gdLst/>
                  <a:ahLst/>
                  <a:cxnLst/>
                  <a:rect l="l" t="t" r="r" b="b"/>
                  <a:pathLst>
                    <a:path w="4216" h="4034" extrusionOk="0">
                      <a:moveTo>
                        <a:pt x="2177" y="1"/>
                      </a:moveTo>
                      <a:cubicBezTo>
                        <a:pt x="2155" y="1"/>
                        <a:pt x="2133" y="1"/>
                        <a:pt x="2111" y="2"/>
                      </a:cubicBezTo>
                      <a:cubicBezTo>
                        <a:pt x="1295" y="28"/>
                        <a:pt x="576" y="543"/>
                        <a:pt x="288" y="1305"/>
                      </a:cubicBezTo>
                      <a:cubicBezTo>
                        <a:pt x="1" y="2068"/>
                        <a:pt x="200" y="2930"/>
                        <a:pt x="795" y="3488"/>
                      </a:cubicBezTo>
                      <a:cubicBezTo>
                        <a:pt x="1176" y="3846"/>
                        <a:pt x="1672" y="4034"/>
                        <a:pt x="2174" y="4034"/>
                      </a:cubicBezTo>
                      <a:cubicBezTo>
                        <a:pt x="2455" y="4034"/>
                        <a:pt x="2739" y="3975"/>
                        <a:pt x="3006" y="3855"/>
                      </a:cubicBezTo>
                      <a:cubicBezTo>
                        <a:pt x="3748" y="3518"/>
                        <a:pt x="4216" y="2769"/>
                        <a:pt x="4191" y="1953"/>
                      </a:cubicBezTo>
                      <a:cubicBezTo>
                        <a:pt x="4156" y="862"/>
                        <a:pt x="3260"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66" name="Google Shape;3066;p5"/>
                <p:cNvSpPr/>
                <p:nvPr/>
              </p:nvSpPr>
              <p:spPr>
                <a:xfrm rot="1271479">
                  <a:off x="2164111" y="2552588"/>
                  <a:ext cx="67124" cy="64209"/>
                </a:xfrm>
                <a:custGeom>
                  <a:avLst/>
                  <a:gdLst/>
                  <a:ahLst/>
                  <a:cxnLst/>
                  <a:rect l="l" t="t" r="r" b="b"/>
                  <a:pathLst>
                    <a:path w="4218" h="4034" extrusionOk="0">
                      <a:moveTo>
                        <a:pt x="2177" y="1"/>
                      </a:moveTo>
                      <a:cubicBezTo>
                        <a:pt x="2155" y="1"/>
                        <a:pt x="2133" y="1"/>
                        <a:pt x="2112" y="2"/>
                      </a:cubicBezTo>
                      <a:cubicBezTo>
                        <a:pt x="1297" y="28"/>
                        <a:pt x="576" y="542"/>
                        <a:pt x="288" y="1305"/>
                      </a:cubicBezTo>
                      <a:cubicBezTo>
                        <a:pt x="0" y="2068"/>
                        <a:pt x="200" y="2930"/>
                        <a:pt x="796" y="3488"/>
                      </a:cubicBezTo>
                      <a:cubicBezTo>
                        <a:pt x="1177" y="3845"/>
                        <a:pt x="1673" y="4033"/>
                        <a:pt x="2176" y="4033"/>
                      </a:cubicBezTo>
                      <a:cubicBezTo>
                        <a:pt x="2457" y="4033"/>
                        <a:pt x="2740" y="3975"/>
                        <a:pt x="3006" y="3854"/>
                      </a:cubicBezTo>
                      <a:cubicBezTo>
                        <a:pt x="3750" y="3518"/>
                        <a:pt x="4217" y="2768"/>
                        <a:pt x="4191" y="1953"/>
                      </a:cubicBezTo>
                      <a:cubicBezTo>
                        <a:pt x="4156" y="862"/>
                        <a:pt x="3261"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67" name="Google Shape;3067;p5"/>
                <p:cNvSpPr/>
                <p:nvPr/>
              </p:nvSpPr>
              <p:spPr>
                <a:xfrm rot="1271479">
                  <a:off x="2235798" y="2822517"/>
                  <a:ext cx="67108" cy="64209"/>
                </a:xfrm>
                <a:custGeom>
                  <a:avLst/>
                  <a:gdLst/>
                  <a:ahLst/>
                  <a:cxnLst/>
                  <a:rect l="l" t="t" r="r" b="b"/>
                  <a:pathLst>
                    <a:path w="4217" h="4034" extrusionOk="0">
                      <a:moveTo>
                        <a:pt x="2176" y="0"/>
                      </a:moveTo>
                      <a:cubicBezTo>
                        <a:pt x="2155" y="0"/>
                        <a:pt x="2133" y="0"/>
                        <a:pt x="2111" y="1"/>
                      </a:cubicBezTo>
                      <a:cubicBezTo>
                        <a:pt x="1296" y="27"/>
                        <a:pt x="575" y="542"/>
                        <a:pt x="289" y="1305"/>
                      </a:cubicBezTo>
                      <a:cubicBezTo>
                        <a:pt x="1" y="2067"/>
                        <a:pt x="200" y="2929"/>
                        <a:pt x="795" y="3487"/>
                      </a:cubicBezTo>
                      <a:cubicBezTo>
                        <a:pt x="1177" y="3846"/>
                        <a:pt x="1673" y="4034"/>
                        <a:pt x="2176" y="4034"/>
                      </a:cubicBezTo>
                      <a:cubicBezTo>
                        <a:pt x="2456" y="4034"/>
                        <a:pt x="2739" y="3975"/>
                        <a:pt x="3005" y="3855"/>
                      </a:cubicBezTo>
                      <a:cubicBezTo>
                        <a:pt x="3749" y="3519"/>
                        <a:pt x="4217" y="2768"/>
                        <a:pt x="4191" y="1953"/>
                      </a:cubicBezTo>
                      <a:cubicBezTo>
                        <a:pt x="4156" y="861"/>
                        <a:pt x="3260"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68" name="Google Shape;3068;p5"/>
                <p:cNvSpPr/>
                <p:nvPr/>
              </p:nvSpPr>
              <p:spPr>
                <a:xfrm rot="1271479">
                  <a:off x="2066212" y="2645139"/>
                  <a:ext cx="67108" cy="64193"/>
                </a:xfrm>
                <a:custGeom>
                  <a:avLst/>
                  <a:gdLst/>
                  <a:ahLst/>
                  <a:cxnLst/>
                  <a:rect l="l" t="t" r="r" b="b"/>
                  <a:pathLst>
                    <a:path w="4217" h="4033" extrusionOk="0">
                      <a:moveTo>
                        <a:pt x="2176" y="0"/>
                      </a:moveTo>
                      <a:cubicBezTo>
                        <a:pt x="2154" y="0"/>
                        <a:pt x="2132" y="1"/>
                        <a:pt x="2110" y="1"/>
                      </a:cubicBezTo>
                      <a:cubicBezTo>
                        <a:pt x="1295" y="27"/>
                        <a:pt x="576" y="542"/>
                        <a:pt x="288" y="1305"/>
                      </a:cubicBezTo>
                      <a:cubicBezTo>
                        <a:pt x="0" y="2068"/>
                        <a:pt x="200" y="2929"/>
                        <a:pt x="796" y="3488"/>
                      </a:cubicBezTo>
                      <a:cubicBezTo>
                        <a:pt x="1177" y="3845"/>
                        <a:pt x="1673" y="4033"/>
                        <a:pt x="2176" y="4033"/>
                      </a:cubicBezTo>
                      <a:cubicBezTo>
                        <a:pt x="2457" y="4033"/>
                        <a:pt x="2740" y="3974"/>
                        <a:pt x="3006" y="3854"/>
                      </a:cubicBezTo>
                      <a:cubicBezTo>
                        <a:pt x="3748" y="3518"/>
                        <a:pt x="4216" y="2767"/>
                        <a:pt x="4190" y="1952"/>
                      </a:cubicBezTo>
                      <a:cubicBezTo>
                        <a:pt x="4155" y="862"/>
                        <a:pt x="3261"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69" name="Google Shape;3069;p5"/>
                <p:cNvSpPr/>
                <p:nvPr/>
              </p:nvSpPr>
              <p:spPr>
                <a:xfrm rot="1271479">
                  <a:off x="2040075" y="2777141"/>
                  <a:ext cx="67108" cy="64209"/>
                </a:xfrm>
                <a:custGeom>
                  <a:avLst/>
                  <a:gdLst/>
                  <a:ahLst/>
                  <a:cxnLst/>
                  <a:rect l="l" t="t" r="r" b="b"/>
                  <a:pathLst>
                    <a:path w="4217" h="4034" extrusionOk="0">
                      <a:moveTo>
                        <a:pt x="2176" y="1"/>
                      </a:moveTo>
                      <a:cubicBezTo>
                        <a:pt x="2154" y="1"/>
                        <a:pt x="2132" y="1"/>
                        <a:pt x="2110" y="2"/>
                      </a:cubicBezTo>
                      <a:cubicBezTo>
                        <a:pt x="1295" y="27"/>
                        <a:pt x="576" y="541"/>
                        <a:pt x="288" y="1304"/>
                      </a:cubicBezTo>
                      <a:cubicBezTo>
                        <a:pt x="0" y="2068"/>
                        <a:pt x="200" y="2928"/>
                        <a:pt x="794" y="3487"/>
                      </a:cubicBezTo>
                      <a:cubicBezTo>
                        <a:pt x="1177" y="3845"/>
                        <a:pt x="1672" y="4033"/>
                        <a:pt x="2175" y="4033"/>
                      </a:cubicBezTo>
                      <a:cubicBezTo>
                        <a:pt x="2456" y="4033"/>
                        <a:pt x="2738" y="3975"/>
                        <a:pt x="3005" y="3854"/>
                      </a:cubicBezTo>
                      <a:cubicBezTo>
                        <a:pt x="3748" y="3518"/>
                        <a:pt x="4216" y="2768"/>
                        <a:pt x="4190" y="1953"/>
                      </a:cubicBezTo>
                      <a:cubicBezTo>
                        <a:pt x="4155" y="862"/>
                        <a:pt x="3259" y="1"/>
                        <a:pt x="217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grpSp>
          <p:nvGrpSpPr>
            <p:cNvPr id="3070" name="Google Shape;3070;p5"/>
            <p:cNvGrpSpPr/>
            <p:nvPr/>
          </p:nvGrpSpPr>
          <p:grpSpPr>
            <a:xfrm rot="-10248816">
              <a:off x="338584" y="2166023"/>
              <a:ext cx="313669" cy="304166"/>
              <a:chOff x="1640584" y="2123500"/>
              <a:chExt cx="1148539" cy="1113743"/>
            </a:xfrm>
          </p:grpSpPr>
          <p:sp>
            <p:nvSpPr>
              <p:cNvPr id="3071" name="Google Shape;3071;p5"/>
              <p:cNvSpPr/>
              <p:nvPr/>
            </p:nvSpPr>
            <p:spPr>
              <a:xfrm rot="1271479">
                <a:off x="1762549" y="2258456"/>
                <a:ext cx="904609" cy="843831"/>
              </a:xfrm>
              <a:custGeom>
                <a:avLst/>
                <a:gdLst/>
                <a:ahLst/>
                <a:cxnLst/>
                <a:rect l="l" t="t" r="r" b="b"/>
                <a:pathLst>
                  <a:path w="56845" h="53015" extrusionOk="0">
                    <a:moveTo>
                      <a:pt x="35396" y="1"/>
                    </a:moveTo>
                    <a:cubicBezTo>
                      <a:pt x="35352" y="1"/>
                      <a:pt x="35310" y="7"/>
                      <a:pt x="35268" y="20"/>
                    </a:cubicBezTo>
                    <a:cubicBezTo>
                      <a:pt x="29606" y="1731"/>
                      <a:pt x="27381" y="5963"/>
                      <a:pt x="27381" y="5963"/>
                    </a:cubicBezTo>
                    <a:cubicBezTo>
                      <a:pt x="25115" y="2600"/>
                      <a:pt x="21471" y="509"/>
                      <a:pt x="19933" y="509"/>
                    </a:cubicBezTo>
                    <a:cubicBezTo>
                      <a:pt x="19662" y="509"/>
                      <a:pt x="19457" y="573"/>
                      <a:pt x="19336" y="707"/>
                    </a:cubicBezTo>
                    <a:cubicBezTo>
                      <a:pt x="16611" y="3709"/>
                      <a:pt x="17272" y="9556"/>
                      <a:pt x="17272" y="9556"/>
                    </a:cubicBezTo>
                    <a:cubicBezTo>
                      <a:pt x="14925" y="7571"/>
                      <a:pt x="11354" y="6722"/>
                      <a:pt x="9240" y="6722"/>
                    </a:cubicBezTo>
                    <a:cubicBezTo>
                      <a:pt x="8235" y="6722"/>
                      <a:pt x="7559" y="6914"/>
                      <a:pt x="7502" y="7268"/>
                    </a:cubicBezTo>
                    <a:cubicBezTo>
                      <a:pt x="6788" y="11712"/>
                      <a:pt x="9820" y="16427"/>
                      <a:pt x="9820" y="16427"/>
                    </a:cubicBezTo>
                    <a:cubicBezTo>
                      <a:pt x="9719" y="16424"/>
                      <a:pt x="9619" y="16422"/>
                      <a:pt x="9518" y="16422"/>
                    </a:cubicBezTo>
                    <a:cubicBezTo>
                      <a:pt x="5513" y="16422"/>
                      <a:pt x="1643" y="18911"/>
                      <a:pt x="1936" y="19982"/>
                    </a:cubicBezTo>
                    <a:cubicBezTo>
                      <a:pt x="2920" y="23572"/>
                      <a:pt x="7626" y="25662"/>
                      <a:pt x="7626" y="25662"/>
                    </a:cubicBezTo>
                    <a:cubicBezTo>
                      <a:pt x="3989" y="27243"/>
                      <a:pt x="1" y="32676"/>
                      <a:pt x="1290" y="33550"/>
                    </a:cubicBezTo>
                    <a:cubicBezTo>
                      <a:pt x="4116" y="35461"/>
                      <a:pt x="9044" y="35902"/>
                      <a:pt x="9044" y="35902"/>
                    </a:cubicBezTo>
                    <a:cubicBezTo>
                      <a:pt x="7268" y="39093"/>
                      <a:pt x="7224" y="45603"/>
                      <a:pt x="8726" y="45699"/>
                    </a:cubicBezTo>
                    <a:cubicBezTo>
                      <a:pt x="8993" y="45716"/>
                      <a:pt x="9260" y="45724"/>
                      <a:pt x="9526" y="45724"/>
                    </a:cubicBezTo>
                    <a:cubicBezTo>
                      <a:pt x="13221" y="45724"/>
                      <a:pt x="16726" y="44215"/>
                      <a:pt x="16726" y="44215"/>
                    </a:cubicBezTo>
                    <a:cubicBezTo>
                      <a:pt x="16898" y="48226"/>
                      <a:pt x="19702" y="52226"/>
                      <a:pt x="20688" y="52226"/>
                    </a:cubicBezTo>
                    <a:cubicBezTo>
                      <a:pt x="20714" y="52226"/>
                      <a:pt x="20740" y="52223"/>
                      <a:pt x="20764" y="52217"/>
                    </a:cubicBezTo>
                    <a:cubicBezTo>
                      <a:pt x="24220" y="51360"/>
                      <a:pt x="28005" y="47880"/>
                      <a:pt x="28005" y="47880"/>
                    </a:cubicBezTo>
                    <a:cubicBezTo>
                      <a:pt x="29652" y="50276"/>
                      <a:pt x="34128" y="53015"/>
                      <a:pt x="35913" y="53015"/>
                    </a:cubicBezTo>
                    <a:cubicBezTo>
                      <a:pt x="36221" y="53015"/>
                      <a:pt x="36449" y="52933"/>
                      <a:pt x="36569" y="52754"/>
                    </a:cubicBezTo>
                    <a:cubicBezTo>
                      <a:pt x="38444" y="49941"/>
                      <a:pt x="38370" y="45144"/>
                      <a:pt x="38370" y="45143"/>
                    </a:cubicBezTo>
                    <a:lnTo>
                      <a:pt x="38370" y="45143"/>
                    </a:lnTo>
                    <a:cubicBezTo>
                      <a:pt x="39785" y="46033"/>
                      <a:pt x="43750" y="47047"/>
                      <a:pt x="45784" y="47047"/>
                    </a:cubicBezTo>
                    <a:cubicBezTo>
                      <a:pt x="46461" y="47047"/>
                      <a:pt x="46924" y="46935"/>
                      <a:pt x="47009" y="46669"/>
                    </a:cubicBezTo>
                    <a:cubicBezTo>
                      <a:pt x="48133" y="43166"/>
                      <a:pt x="46722" y="37648"/>
                      <a:pt x="46722" y="37648"/>
                    </a:cubicBezTo>
                    <a:lnTo>
                      <a:pt x="46722" y="37648"/>
                    </a:lnTo>
                    <a:cubicBezTo>
                      <a:pt x="47145" y="37687"/>
                      <a:pt x="47575" y="37706"/>
                      <a:pt x="48008" y="37706"/>
                    </a:cubicBezTo>
                    <a:cubicBezTo>
                      <a:pt x="52176" y="37706"/>
                      <a:pt x="56525" y="36007"/>
                      <a:pt x="56285" y="34888"/>
                    </a:cubicBezTo>
                    <a:cubicBezTo>
                      <a:pt x="55341" y="30484"/>
                      <a:pt x="51040" y="27949"/>
                      <a:pt x="51040" y="27949"/>
                    </a:cubicBezTo>
                    <a:cubicBezTo>
                      <a:pt x="55565" y="25201"/>
                      <a:pt x="56845" y="20013"/>
                      <a:pt x="56359" y="19309"/>
                    </a:cubicBezTo>
                    <a:cubicBezTo>
                      <a:pt x="54208" y="16192"/>
                      <a:pt x="48336" y="15495"/>
                      <a:pt x="48336" y="15495"/>
                    </a:cubicBezTo>
                    <a:cubicBezTo>
                      <a:pt x="49299" y="11742"/>
                      <a:pt x="48265" y="6225"/>
                      <a:pt x="47152" y="6125"/>
                    </a:cubicBezTo>
                    <a:cubicBezTo>
                      <a:pt x="46889" y="6101"/>
                      <a:pt x="46625" y="6090"/>
                      <a:pt x="46362" y="6090"/>
                    </a:cubicBezTo>
                    <a:cubicBezTo>
                      <a:pt x="42495" y="6090"/>
                      <a:pt x="38746" y="8476"/>
                      <a:pt x="38746" y="8476"/>
                    </a:cubicBezTo>
                    <a:cubicBezTo>
                      <a:pt x="38806" y="6123"/>
                      <a:pt x="36758" y="1"/>
                      <a:pt x="353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72" name="Google Shape;3072;p5"/>
              <p:cNvSpPr/>
              <p:nvPr/>
            </p:nvSpPr>
            <p:spPr>
              <a:xfrm rot="1271479">
                <a:off x="2043800" y="2229405"/>
                <a:ext cx="217046" cy="214591"/>
              </a:xfrm>
              <a:custGeom>
                <a:avLst/>
                <a:gdLst/>
                <a:ahLst/>
                <a:cxnLst/>
                <a:rect l="l" t="t" r="r" b="b"/>
                <a:pathLst>
                  <a:path w="13639" h="13482" extrusionOk="0">
                    <a:moveTo>
                      <a:pt x="8915" y="1"/>
                    </a:moveTo>
                    <a:cubicBezTo>
                      <a:pt x="6531" y="3083"/>
                      <a:pt x="7142" y="8501"/>
                      <a:pt x="7142" y="8501"/>
                    </a:cubicBezTo>
                    <a:cubicBezTo>
                      <a:pt x="5098" y="6774"/>
                      <a:pt x="2129" y="5905"/>
                      <a:pt x="0" y="5711"/>
                    </a:cubicBezTo>
                    <a:lnTo>
                      <a:pt x="0" y="5711"/>
                    </a:lnTo>
                    <a:cubicBezTo>
                      <a:pt x="2533" y="8718"/>
                      <a:pt x="5814" y="11123"/>
                      <a:pt x="8977" y="13481"/>
                    </a:cubicBezTo>
                    <a:cubicBezTo>
                      <a:pt x="10354" y="12249"/>
                      <a:pt x="11939" y="11246"/>
                      <a:pt x="13639" y="10497"/>
                    </a:cubicBezTo>
                    <a:cubicBezTo>
                      <a:pt x="11208" y="7496"/>
                      <a:pt x="9928" y="3750"/>
                      <a:pt x="8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73" name="Google Shape;3073;p5"/>
              <p:cNvSpPr/>
              <p:nvPr/>
            </p:nvSpPr>
            <p:spPr>
              <a:xfrm rot="1271479">
                <a:off x="1818667" y="2469776"/>
                <a:ext cx="201037" cy="165264"/>
              </a:xfrm>
              <a:custGeom>
                <a:avLst/>
                <a:gdLst/>
                <a:ahLst/>
                <a:cxnLst/>
                <a:rect l="l" t="t" r="r" b="b"/>
                <a:pathLst>
                  <a:path w="12633" h="10383" extrusionOk="0">
                    <a:moveTo>
                      <a:pt x="248" y="1"/>
                    </a:moveTo>
                    <a:lnTo>
                      <a:pt x="248" y="1"/>
                    </a:lnTo>
                    <a:cubicBezTo>
                      <a:pt x="1531" y="3250"/>
                      <a:pt x="5751" y="5125"/>
                      <a:pt x="5751" y="5125"/>
                    </a:cubicBezTo>
                    <a:cubicBezTo>
                      <a:pt x="3542" y="6087"/>
                      <a:pt x="1206" y="8466"/>
                      <a:pt x="0" y="10383"/>
                    </a:cubicBezTo>
                    <a:cubicBezTo>
                      <a:pt x="3854" y="9387"/>
                      <a:pt x="7612" y="8030"/>
                      <a:pt x="11383" y="6719"/>
                    </a:cubicBezTo>
                    <a:cubicBezTo>
                      <a:pt x="11520" y="4747"/>
                      <a:pt x="11961" y="2776"/>
                      <a:pt x="12633" y="954"/>
                    </a:cubicBezTo>
                    <a:lnTo>
                      <a:pt x="12633" y="954"/>
                    </a:lnTo>
                    <a:cubicBezTo>
                      <a:pt x="11706" y="975"/>
                      <a:pt x="10779" y="990"/>
                      <a:pt x="9853" y="990"/>
                    </a:cubicBezTo>
                    <a:cubicBezTo>
                      <a:pt x="6607" y="990"/>
                      <a:pt x="3378" y="803"/>
                      <a:pt x="2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74" name="Google Shape;3074;p5"/>
              <p:cNvSpPr/>
              <p:nvPr/>
            </p:nvSpPr>
            <p:spPr>
              <a:xfrm rot="1271479">
                <a:off x="2403186" y="2365849"/>
                <a:ext cx="194369" cy="207635"/>
              </a:xfrm>
              <a:custGeom>
                <a:avLst/>
                <a:gdLst/>
                <a:ahLst/>
                <a:cxnLst/>
                <a:rect l="l" t="t" r="r" b="b"/>
                <a:pathLst>
                  <a:path w="12214" h="13045" extrusionOk="0">
                    <a:moveTo>
                      <a:pt x="2344" y="0"/>
                    </a:moveTo>
                    <a:cubicBezTo>
                      <a:pt x="1400" y="2919"/>
                      <a:pt x="444" y="5827"/>
                      <a:pt x="49" y="8888"/>
                    </a:cubicBezTo>
                    <a:cubicBezTo>
                      <a:pt x="39" y="8957"/>
                      <a:pt x="23" y="9025"/>
                      <a:pt x="1" y="9091"/>
                    </a:cubicBezTo>
                    <a:cubicBezTo>
                      <a:pt x="2812" y="9644"/>
                      <a:pt x="5549" y="11061"/>
                      <a:pt x="7735" y="13045"/>
                    </a:cubicBezTo>
                    <a:cubicBezTo>
                      <a:pt x="9038" y="10211"/>
                      <a:pt x="10339" y="7377"/>
                      <a:pt x="12214" y="4935"/>
                    </a:cubicBezTo>
                    <a:cubicBezTo>
                      <a:pt x="12178" y="4935"/>
                      <a:pt x="12142" y="4935"/>
                      <a:pt x="12106" y="4935"/>
                    </a:cubicBezTo>
                    <a:cubicBezTo>
                      <a:pt x="8239" y="4935"/>
                      <a:pt x="4490" y="7318"/>
                      <a:pt x="4490" y="7318"/>
                    </a:cubicBezTo>
                    <a:cubicBezTo>
                      <a:pt x="4532" y="5604"/>
                      <a:pt x="3458" y="1891"/>
                      <a:pt x="2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75" name="Google Shape;3075;p5"/>
              <p:cNvSpPr/>
              <p:nvPr/>
            </p:nvSpPr>
            <p:spPr>
              <a:xfrm rot="1271479">
                <a:off x="2152760" y="2903541"/>
                <a:ext cx="184964" cy="227467"/>
              </a:xfrm>
              <a:custGeom>
                <a:avLst/>
                <a:gdLst/>
                <a:ahLst/>
                <a:cxnLst/>
                <a:rect l="l" t="t" r="r" b="b"/>
                <a:pathLst>
                  <a:path w="11623" h="14291" extrusionOk="0">
                    <a:moveTo>
                      <a:pt x="5761" y="0"/>
                    </a:moveTo>
                    <a:cubicBezTo>
                      <a:pt x="4396" y="985"/>
                      <a:pt x="2900" y="1788"/>
                      <a:pt x="1293" y="2363"/>
                    </a:cubicBezTo>
                    <a:cubicBezTo>
                      <a:pt x="870" y="2514"/>
                      <a:pt x="438" y="2648"/>
                      <a:pt x="1" y="2770"/>
                    </a:cubicBezTo>
                    <a:cubicBezTo>
                      <a:pt x="515" y="4345"/>
                      <a:pt x="1069" y="5906"/>
                      <a:pt x="1666" y="7454"/>
                    </a:cubicBezTo>
                    <a:cubicBezTo>
                      <a:pt x="2544" y="9720"/>
                      <a:pt x="3742" y="11962"/>
                      <a:pt x="4558" y="14290"/>
                    </a:cubicBezTo>
                    <a:cubicBezTo>
                      <a:pt x="6397" y="11470"/>
                      <a:pt x="6324" y="6735"/>
                      <a:pt x="6324" y="6735"/>
                    </a:cubicBezTo>
                    <a:lnTo>
                      <a:pt x="6324" y="6735"/>
                    </a:lnTo>
                    <a:cubicBezTo>
                      <a:pt x="7334" y="7372"/>
                      <a:pt x="9643" y="8070"/>
                      <a:pt x="11622" y="8417"/>
                    </a:cubicBezTo>
                    <a:cubicBezTo>
                      <a:pt x="9322" y="5887"/>
                      <a:pt x="7404" y="3005"/>
                      <a:pt x="57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76" name="Google Shape;3076;p5"/>
              <p:cNvSpPr/>
              <p:nvPr/>
            </p:nvSpPr>
            <p:spPr>
              <a:xfrm rot="1271479">
                <a:off x="2431535" y="2719191"/>
                <a:ext cx="194591" cy="211280"/>
              </a:xfrm>
              <a:custGeom>
                <a:avLst/>
                <a:gdLst/>
                <a:ahLst/>
                <a:cxnLst/>
                <a:rect l="l" t="t" r="r" b="b"/>
                <a:pathLst>
                  <a:path w="12228" h="13274" extrusionOk="0">
                    <a:moveTo>
                      <a:pt x="12228" y="1"/>
                    </a:moveTo>
                    <a:lnTo>
                      <a:pt x="12228" y="1"/>
                    </a:lnTo>
                    <a:cubicBezTo>
                      <a:pt x="8942" y="1214"/>
                      <a:pt x="5626" y="2337"/>
                      <a:pt x="2266" y="3318"/>
                    </a:cubicBezTo>
                    <a:cubicBezTo>
                      <a:pt x="2060" y="3479"/>
                      <a:pt x="1797" y="3561"/>
                      <a:pt x="1534" y="3561"/>
                    </a:cubicBezTo>
                    <a:cubicBezTo>
                      <a:pt x="1499" y="3561"/>
                      <a:pt x="1464" y="3560"/>
                      <a:pt x="1429" y="3557"/>
                    </a:cubicBezTo>
                    <a:cubicBezTo>
                      <a:pt x="1381" y="3571"/>
                      <a:pt x="1333" y="3583"/>
                      <a:pt x="1285" y="3597"/>
                    </a:cubicBezTo>
                    <a:cubicBezTo>
                      <a:pt x="1245" y="4586"/>
                      <a:pt x="1175" y="5572"/>
                      <a:pt x="1012" y="6549"/>
                    </a:cubicBezTo>
                    <a:cubicBezTo>
                      <a:pt x="821" y="7686"/>
                      <a:pt x="470" y="8759"/>
                      <a:pt x="1" y="9781"/>
                    </a:cubicBezTo>
                    <a:cubicBezTo>
                      <a:pt x="3986" y="11247"/>
                      <a:pt x="8029" y="12508"/>
                      <a:pt x="12199" y="13273"/>
                    </a:cubicBezTo>
                    <a:cubicBezTo>
                      <a:pt x="11088" y="9124"/>
                      <a:pt x="7054" y="6747"/>
                      <a:pt x="7054" y="6747"/>
                    </a:cubicBezTo>
                    <a:cubicBezTo>
                      <a:pt x="10097" y="4899"/>
                      <a:pt x="11671" y="1949"/>
                      <a:pt x="12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77" name="Google Shape;3077;p5"/>
              <p:cNvSpPr/>
              <p:nvPr/>
            </p:nvSpPr>
            <p:spPr>
              <a:xfrm rot="1271479">
                <a:off x="1803822" y="2773451"/>
                <a:ext cx="226880" cy="197926"/>
              </a:xfrm>
              <a:custGeom>
                <a:avLst/>
                <a:gdLst/>
                <a:ahLst/>
                <a:cxnLst/>
                <a:rect l="l" t="t" r="r" b="b"/>
                <a:pathLst>
                  <a:path w="14257" h="12435" extrusionOk="0">
                    <a:moveTo>
                      <a:pt x="8763" y="1"/>
                    </a:moveTo>
                    <a:cubicBezTo>
                      <a:pt x="5793" y="2292"/>
                      <a:pt x="2871" y="4645"/>
                      <a:pt x="1" y="7062"/>
                    </a:cubicBezTo>
                    <a:cubicBezTo>
                      <a:pt x="142" y="7267"/>
                      <a:pt x="309" y="7387"/>
                      <a:pt x="504" y="7400"/>
                    </a:cubicBezTo>
                    <a:cubicBezTo>
                      <a:pt x="772" y="7417"/>
                      <a:pt x="1040" y="7425"/>
                      <a:pt x="1308" y="7425"/>
                    </a:cubicBezTo>
                    <a:cubicBezTo>
                      <a:pt x="5000" y="7425"/>
                      <a:pt x="8504" y="5917"/>
                      <a:pt x="8504" y="5917"/>
                    </a:cubicBezTo>
                    <a:cubicBezTo>
                      <a:pt x="8611" y="8416"/>
                      <a:pt x="9740" y="10909"/>
                      <a:pt x="10814" y="12435"/>
                    </a:cubicBezTo>
                    <a:cubicBezTo>
                      <a:pt x="11902" y="9272"/>
                      <a:pt x="13051" y="6131"/>
                      <a:pt x="14257" y="3011"/>
                    </a:cubicBezTo>
                    <a:cubicBezTo>
                      <a:pt x="12207" y="2454"/>
                      <a:pt x="10307" y="1474"/>
                      <a:pt x="8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78" name="Google Shape;3078;p5"/>
              <p:cNvSpPr/>
              <p:nvPr/>
            </p:nvSpPr>
            <p:spPr>
              <a:xfrm rot="1271479">
                <a:off x="1846296" y="2382750"/>
                <a:ext cx="740221" cy="616284"/>
              </a:xfrm>
              <a:custGeom>
                <a:avLst/>
                <a:gdLst/>
                <a:ahLst/>
                <a:cxnLst/>
                <a:rect l="l" t="t" r="r" b="b"/>
                <a:pathLst>
                  <a:path w="46515" h="38719" extrusionOk="0">
                    <a:moveTo>
                      <a:pt x="24350" y="1"/>
                    </a:moveTo>
                    <a:cubicBezTo>
                      <a:pt x="19289" y="1"/>
                      <a:pt x="14009" y="2098"/>
                      <a:pt x="9261" y="6881"/>
                    </a:cubicBezTo>
                    <a:cubicBezTo>
                      <a:pt x="0" y="16215"/>
                      <a:pt x="4277" y="29356"/>
                      <a:pt x="12174" y="34990"/>
                    </a:cubicBezTo>
                    <a:cubicBezTo>
                      <a:pt x="15757" y="37546"/>
                      <a:pt x="19622" y="38719"/>
                      <a:pt x="23394" y="38719"/>
                    </a:cubicBezTo>
                    <a:cubicBezTo>
                      <a:pt x="28681" y="38719"/>
                      <a:pt x="33785" y="36414"/>
                      <a:pt x="37670" y="32383"/>
                    </a:cubicBezTo>
                    <a:cubicBezTo>
                      <a:pt x="43969" y="25850"/>
                      <a:pt x="46515" y="14053"/>
                      <a:pt x="38766" y="6309"/>
                    </a:cubicBezTo>
                    <a:cubicBezTo>
                      <a:pt x="34788" y="2334"/>
                      <a:pt x="29690" y="1"/>
                      <a:pt x="24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79" name="Google Shape;3079;p5"/>
              <p:cNvSpPr/>
              <p:nvPr/>
            </p:nvSpPr>
            <p:spPr>
              <a:xfrm rot="1271479">
                <a:off x="1909215" y="2386231"/>
                <a:ext cx="631770" cy="616029"/>
              </a:xfrm>
              <a:custGeom>
                <a:avLst/>
                <a:gdLst/>
                <a:ahLst/>
                <a:cxnLst/>
                <a:rect l="l" t="t" r="r" b="b"/>
                <a:pathLst>
                  <a:path w="39700" h="38703" extrusionOk="0">
                    <a:moveTo>
                      <a:pt x="20355" y="0"/>
                    </a:moveTo>
                    <a:cubicBezTo>
                      <a:pt x="19641" y="0"/>
                      <a:pt x="18927" y="42"/>
                      <a:pt x="18216" y="124"/>
                    </a:cubicBezTo>
                    <a:cubicBezTo>
                      <a:pt x="18772" y="2543"/>
                      <a:pt x="19121" y="5005"/>
                      <a:pt x="19485" y="7467"/>
                    </a:cubicBezTo>
                    <a:cubicBezTo>
                      <a:pt x="19592" y="8182"/>
                      <a:pt x="19069" y="8546"/>
                      <a:pt x="18505" y="8546"/>
                    </a:cubicBezTo>
                    <a:cubicBezTo>
                      <a:pt x="17966" y="8546"/>
                      <a:pt x="17388" y="8213"/>
                      <a:pt x="17288" y="7537"/>
                    </a:cubicBezTo>
                    <a:cubicBezTo>
                      <a:pt x="16936" y="5173"/>
                      <a:pt x="16593" y="2820"/>
                      <a:pt x="16050" y="510"/>
                    </a:cubicBezTo>
                    <a:cubicBezTo>
                      <a:pt x="14899" y="787"/>
                      <a:pt x="13774" y="1167"/>
                      <a:pt x="12692" y="1646"/>
                    </a:cubicBezTo>
                    <a:cubicBezTo>
                      <a:pt x="14261" y="4362"/>
                      <a:pt x="15689" y="7156"/>
                      <a:pt x="17065" y="9979"/>
                    </a:cubicBezTo>
                    <a:cubicBezTo>
                      <a:pt x="17494" y="10858"/>
                      <a:pt x="16724" y="11696"/>
                      <a:pt x="16007" y="11696"/>
                    </a:cubicBezTo>
                    <a:cubicBezTo>
                      <a:pt x="15694" y="11696"/>
                      <a:pt x="15391" y="11536"/>
                      <a:pt x="15202" y="11150"/>
                    </a:cubicBezTo>
                    <a:cubicBezTo>
                      <a:pt x="13796" y="8264"/>
                      <a:pt x="12336" y="5409"/>
                      <a:pt x="10727" y="2638"/>
                    </a:cubicBezTo>
                    <a:cubicBezTo>
                      <a:pt x="10018" y="3043"/>
                      <a:pt x="9332" y="3484"/>
                      <a:pt x="8669" y="3960"/>
                    </a:cubicBezTo>
                    <a:cubicBezTo>
                      <a:pt x="10418" y="6440"/>
                      <a:pt x="12214" y="8883"/>
                      <a:pt x="14117" y="11248"/>
                    </a:cubicBezTo>
                    <a:cubicBezTo>
                      <a:pt x="14753" y="12039"/>
                      <a:pt x="13971" y="12856"/>
                      <a:pt x="13155" y="12856"/>
                    </a:cubicBezTo>
                    <a:cubicBezTo>
                      <a:pt x="12831" y="12856"/>
                      <a:pt x="12501" y="12728"/>
                      <a:pt x="12253" y="12419"/>
                    </a:cubicBezTo>
                    <a:cubicBezTo>
                      <a:pt x="10400" y="10114"/>
                      <a:pt x="8647" y="7736"/>
                      <a:pt x="6940" y="5324"/>
                    </a:cubicBezTo>
                    <a:cubicBezTo>
                      <a:pt x="6378" y="5806"/>
                      <a:pt x="5819" y="6319"/>
                      <a:pt x="5269" y="6873"/>
                    </a:cubicBezTo>
                    <a:cubicBezTo>
                      <a:pt x="4733" y="7414"/>
                      <a:pt x="4228" y="7986"/>
                      <a:pt x="3756" y="8584"/>
                    </a:cubicBezTo>
                    <a:cubicBezTo>
                      <a:pt x="5645" y="9775"/>
                      <a:pt x="7551" y="10937"/>
                      <a:pt x="9476" y="12069"/>
                    </a:cubicBezTo>
                    <a:cubicBezTo>
                      <a:pt x="10507" y="12677"/>
                      <a:pt x="9914" y="14161"/>
                      <a:pt x="8966" y="14161"/>
                    </a:cubicBezTo>
                    <a:cubicBezTo>
                      <a:pt x="8795" y="14161"/>
                      <a:pt x="8613" y="14113"/>
                      <a:pt x="8426" y="14003"/>
                    </a:cubicBezTo>
                    <a:cubicBezTo>
                      <a:pt x="6433" y="12829"/>
                      <a:pt x="4457" y="11624"/>
                      <a:pt x="2501" y="10389"/>
                    </a:cubicBezTo>
                    <a:cubicBezTo>
                      <a:pt x="1824" y="11499"/>
                      <a:pt x="1277" y="12682"/>
                      <a:pt x="869" y="13915"/>
                    </a:cubicBezTo>
                    <a:cubicBezTo>
                      <a:pt x="2705" y="14530"/>
                      <a:pt x="4581" y="15032"/>
                      <a:pt x="6440" y="15580"/>
                    </a:cubicBezTo>
                    <a:cubicBezTo>
                      <a:pt x="7678" y="15945"/>
                      <a:pt x="7358" y="17768"/>
                      <a:pt x="6251" y="17768"/>
                    </a:cubicBezTo>
                    <a:cubicBezTo>
                      <a:pt x="6148" y="17768"/>
                      <a:pt x="6038" y="17753"/>
                      <a:pt x="5922" y="17718"/>
                    </a:cubicBezTo>
                    <a:cubicBezTo>
                      <a:pt x="4051" y="17167"/>
                      <a:pt x="2171" y="16650"/>
                      <a:pt x="323" y="16036"/>
                    </a:cubicBezTo>
                    <a:cubicBezTo>
                      <a:pt x="97" y="17244"/>
                      <a:pt x="1" y="18472"/>
                      <a:pt x="38" y="19700"/>
                    </a:cubicBezTo>
                    <a:cubicBezTo>
                      <a:pt x="860" y="19779"/>
                      <a:pt x="1686" y="19805"/>
                      <a:pt x="2515" y="19805"/>
                    </a:cubicBezTo>
                    <a:cubicBezTo>
                      <a:pt x="3198" y="19805"/>
                      <a:pt x="3883" y="19787"/>
                      <a:pt x="4571" y="19765"/>
                    </a:cubicBezTo>
                    <a:cubicBezTo>
                      <a:pt x="4585" y="19765"/>
                      <a:pt x="4599" y="19765"/>
                      <a:pt x="4613" y="19765"/>
                    </a:cubicBezTo>
                    <a:cubicBezTo>
                      <a:pt x="5989" y="19765"/>
                      <a:pt x="6043" y="21921"/>
                      <a:pt x="4641" y="21965"/>
                    </a:cubicBezTo>
                    <a:cubicBezTo>
                      <a:pt x="3953" y="21986"/>
                      <a:pt x="3266" y="22002"/>
                      <a:pt x="2581" y="22002"/>
                    </a:cubicBezTo>
                    <a:cubicBezTo>
                      <a:pt x="1797" y="22002"/>
                      <a:pt x="1016" y="21981"/>
                      <a:pt x="238" y="21921"/>
                    </a:cubicBezTo>
                    <a:lnTo>
                      <a:pt x="238" y="21921"/>
                    </a:lnTo>
                    <a:cubicBezTo>
                      <a:pt x="433" y="23190"/>
                      <a:pt x="754" y="24434"/>
                      <a:pt x="1196" y="25639"/>
                    </a:cubicBezTo>
                    <a:cubicBezTo>
                      <a:pt x="2801" y="25164"/>
                      <a:pt x="4371" y="24224"/>
                      <a:pt x="5791" y="23611"/>
                    </a:cubicBezTo>
                    <a:cubicBezTo>
                      <a:pt x="5941" y="23546"/>
                      <a:pt x="6083" y="23517"/>
                      <a:pt x="6214" y="23517"/>
                    </a:cubicBezTo>
                    <a:cubicBezTo>
                      <a:pt x="7215" y="23517"/>
                      <a:pt x="7579" y="25223"/>
                      <a:pt x="6442" y="25713"/>
                    </a:cubicBezTo>
                    <a:cubicBezTo>
                      <a:pt x="4988" y="26340"/>
                      <a:pt x="3535" y="27109"/>
                      <a:pt x="2029" y="27605"/>
                    </a:cubicBezTo>
                    <a:cubicBezTo>
                      <a:pt x="2620" y="28812"/>
                      <a:pt x="3329" y="29958"/>
                      <a:pt x="4146" y="31025"/>
                    </a:cubicBezTo>
                    <a:cubicBezTo>
                      <a:pt x="5524" y="29617"/>
                      <a:pt x="6984" y="28292"/>
                      <a:pt x="8519" y="27056"/>
                    </a:cubicBezTo>
                    <a:cubicBezTo>
                      <a:pt x="8722" y="26892"/>
                      <a:pt x="8927" y="26822"/>
                      <a:pt x="9119" y="26822"/>
                    </a:cubicBezTo>
                    <a:cubicBezTo>
                      <a:pt x="9972" y="26822"/>
                      <a:pt x="10578" y="28203"/>
                      <a:pt x="9690" y="28919"/>
                    </a:cubicBezTo>
                    <a:cubicBezTo>
                      <a:pt x="8235" y="30092"/>
                      <a:pt x="6869" y="31365"/>
                      <a:pt x="5574" y="32710"/>
                    </a:cubicBezTo>
                    <a:cubicBezTo>
                      <a:pt x="6383" y="33558"/>
                      <a:pt x="7256" y="34322"/>
                      <a:pt x="8181" y="34982"/>
                    </a:cubicBezTo>
                    <a:cubicBezTo>
                      <a:pt x="8481" y="35196"/>
                      <a:pt x="8783" y="35397"/>
                      <a:pt x="9086" y="35592"/>
                    </a:cubicBezTo>
                    <a:lnTo>
                      <a:pt x="10909" y="30734"/>
                    </a:lnTo>
                    <a:cubicBezTo>
                      <a:pt x="11108" y="30202"/>
                      <a:pt x="11581" y="29969"/>
                      <a:pt x="12038" y="29969"/>
                    </a:cubicBezTo>
                    <a:cubicBezTo>
                      <a:pt x="12706" y="29969"/>
                      <a:pt x="13342" y="30466"/>
                      <a:pt x="13047" y="31251"/>
                    </a:cubicBezTo>
                    <a:lnTo>
                      <a:pt x="11010" y="36684"/>
                    </a:lnTo>
                    <a:cubicBezTo>
                      <a:pt x="12215" y="37291"/>
                      <a:pt x="13482" y="37770"/>
                      <a:pt x="14787" y="38111"/>
                    </a:cubicBezTo>
                    <a:cubicBezTo>
                      <a:pt x="15007" y="36170"/>
                      <a:pt x="15156" y="34223"/>
                      <a:pt x="15298" y="32276"/>
                    </a:cubicBezTo>
                    <a:cubicBezTo>
                      <a:pt x="15351" y="31557"/>
                      <a:pt x="15956" y="31186"/>
                      <a:pt x="16519" y="31186"/>
                    </a:cubicBezTo>
                    <a:cubicBezTo>
                      <a:pt x="17052" y="31186"/>
                      <a:pt x="17547" y="31520"/>
                      <a:pt x="17496" y="32206"/>
                    </a:cubicBezTo>
                    <a:cubicBezTo>
                      <a:pt x="17342" y="34319"/>
                      <a:pt x="17172" y="36431"/>
                      <a:pt x="16935" y="38537"/>
                    </a:cubicBezTo>
                    <a:cubicBezTo>
                      <a:pt x="17749" y="38647"/>
                      <a:pt x="18569" y="38703"/>
                      <a:pt x="19389" y="38703"/>
                    </a:cubicBezTo>
                    <a:cubicBezTo>
                      <a:pt x="20042" y="38703"/>
                      <a:pt x="20695" y="38667"/>
                      <a:pt x="21346" y="38597"/>
                    </a:cubicBezTo>
                    <a:cubicBezTo>
                      <a:pt x="20845" y="36495"/>
                      <a:pt x="20248" y="34418"/>
                      <a:pt x="19717" y="32320"/>
                    </a:cubicBezTo>
                    <a:cubicBezTo>
                      <a:pt x="19505" y="31480"/>
                      <a:pt x="20211" y="30909"/>
                      <a:pt x="20870" y="30909"/>
                    </a:cubicBezTo>
                    <a:cubicBezTo>
                      <a:pt x="21287" y="30909"/>
                      <a:pt x="21685" y="31137"/>
                      <a:pt x="21819" y="31668"/>
                    </a:cubicBezTo>
                    <a:cubicBezTo>
                      <a:pt x="22372" y="33862"/>
                      <a:pt x="23002" y="36033"/>
                      <a:pt x="23516" y="38233"/>
                    </a:cubicBezTo>
                    <a:cubicBezTo>
                      <a:pt x="25233" y="37841"/>
                      <a:pt x="26898" y="37204"/>
                      <a:pt x="28473" y="36352"/>
                    </a:cubicBezTo>
                    <a:cubicBezTo>
                      <a:pt x="27108" y="34366"/>
                      <a:pt x="25825" y="32323"/>
                      <a:pt x="24360" y="30406"/>
                    </a:cubicBezTo>
                    <a:cubicBezTo>
                      <a:pt x="23746" y="29602"/>
                      <a:pt x="24521" y="28783"/>
                      <a:pt x="25326" y="28783"/>
                    </a:cubicBezTo>
                    <a:cubicBezTo>
                      <a:pt x="25651" y="28783"/>
                      <a:pt x="25980" y="28916"/>
                      <a:pt x="26225" y="29236"/>
                    </a:cubicBezTo>
                    <a:cubicBezTo>
                      <a:pt x="27694" y="31160"/>
                      <a:pt x="28979" y="33209"/>
                      <a:pt x="30350" y="35201"/>
                    </a:cubicBezTo>
                    <a:cubicBezTo>
                      <a:pt x="31550" y="34374"/>
                      <a:pt x="32666" y="33427"/>
                      <a:pt x="33678" y="32376"/>
                    </a:cubicBezTo>
                    <a:cubicBezTo>
                      <a:pt x="33811" y="32238"/>
                      <a:pt x="33940" y="32094"/>
                      <a:pt x="34071" y="31951"/>
                    </a:cubicBezTo>
                    <a:cubicBezTo>
                      <a:pt x="31705" y="30379"/>
                      <a:pt x="29396" y="28723"/>
                      <a:pt x="27002" y="27192"/>
                    </a:cubicBezTo>
                    <a:cubicBezTo>
                      <a:pt x="26006" y="26554"/>
                      <a:pt x="26581" y="25083"/>
                      <a:pt x="27499" y="25083"/>
                    </a:cubicBezTo>
                    <a:cubicBezTo>
                      <a:pt x="27674" y="25083"/>
                      <a:pt x="27861" y="25136"/>
                      <a:pt x="28052" y="25259"/>
                    </a:cubicBezTo>
                    <a:cubicBezTo>
                      <a:pt x="30561" y="26863"/>
                      <a:pt x="32977" y="28604"/>
                      <a:pt x="35463" y="30240"/>
                    </a:cubicBezTo>
                    <a:cubicBezTo>
                      <a:pt x="36640" y="28621"/>
                      <a:pt x="37590" y="26847"/>
                      <a:pt x="38285" y="24971"/>
                    </a:cubicBezTo>
                    <a:cubicBezTo>
                      <a:pt x="35152" y="24492"/>
                      <a:pt x="32025" y="23990"/>
                      <a:pt x="28955" y="23183"/>
                    </a:cubicBezTo>
                    <a:cubicBezTo>
                      <a:pt x="27691" y="22850"/>
                      <a:pt x="28031" y="21002"/>
                      <a:pt x="29169" y="21002"/>
                    </a:cubicBezTo>
                    <a:cubicBezTo>
                      <a:pt x="29264" y="21002"/>
                      <a:pt x="29365" y="21015"/>
                      <a:pt x="29471" y="21043"/>
                    </a:cubicBezTo>
                    <a:cubicBezTo>
                      <a:pt x="32589" y="21863"/>
                      <a:pt x="35766" y="22369"/>
                      <a:pt x="38948" y="22854"/>
                    </a:cubicBezTo>
                    <a:cubicBezTo>
                      <a:pt x="39489" y="20746"/>
                      <a:pt x="39700" y="18555"/>
                      <a:pt x="39504" y="16392"/>
                    </a:cubicBezTo>
                    <a:lnTo>
                      <a:pt x="39504" y="16392"/>
                    </a:lnTo>
                    <a:cubicBezTo>
                      <a:pt x="37122" y="16873"/>
                      <a:pt x="34742" y="17356"/>
                      <a:pt x="32360" y="17839"/>
                    </a:cubicBezTo>
                    <a:cubicBezTo>
                      <a:pt x="32273" y="17857"/>
                      <a:pt x="32190" y="17865"/>
                      <a:pt x="32109" y="17865"/>
                    </a:cubicBezTo>
                    <a:cubicBezTo>
                      <a:pt x="30907" y="17865"/>
                      <a:pt x="30411" y="16004"/>
                      <a:pt x="31708" y="15739"/>
                    </a:cubicBezTo>
                    <a:cubicBezTo>
                      <a:pt x="34194" y="15231"/>
                      <a:pt x="36680" y="14726"/>
                      <a:pt x="39168" y="14225"/>
                    </a:cubicBezTo>
                    <a:cubicBezTo>
                      <a:pt x="38812" y="12627"/>
                      <a:pt x="38211" y="11093"/>
                      <a:pt x="37387" y="9677"/>
                    </a:cubicBezTo>
                    <a:cubicBezTo>
                      <a:pt x="35750" y="10529"/>
                      <a:pt x="34102" y="11361"/>
                      <a:pt x="32444" y="12172"/>
                    </a:cubicBezTo>
                    <a:cubicBezTo>
                      <a:pt x="32267" y="12258"/>
                      <a:pt x="32093" y="12296"/>
                      <a:pt x="31926" y="12296"/>
                    </a:cubicBezTo>
                    <a:cubicBezTo>
                      <a:pt x="30900" y="12296"/>
                      <a:pt x="30182" y="10846"/>
                      <a:pt x="31273" y="10308"/>
                    </a:cubicBezTo>
                    <a:cubicBezTo>
                      <a:pt x="32906" y="9506"/>
                      <a:pt x="34533" y="8691"/>
                      <a:pt x="36146" y="7851"/>
                    </a:cubicBezTo>
                    <a:cubicBezTo>
                      <a:pt x="35720" y="7308"/>
                      <a:pt x="35262" y="6791"/>
                      <a:pt x="34775" y="6302"/>
                    </a:cubicBezTo>
                    <a:cubicBezTo>
                      <a:pt x="34008" y="5537"/>
                      <a:pt x="33190" y="4826"/>
                      <a:pt x="32326" y="4174"/>
                    </a:cubicBezTo>
                    <a:cubicBezTo>
                      <a:pt x="32319" y="4184"/>
                      <a:pt x="32313" y="4196"/>
                      <a:pt x="32305" y="4206"/>
                    </a:cubicBezTo>
                    <a:cubicBezTo>
                      <a:pt x="30841" y="6110"/>
                      <a:pt x="29418" y="8045"/>
                      <a:pt x="27894" y="9901"/>
                    </a:cubicBezTo>
                    <a:cubicBezTo>
                      <a:pt x="27673" y="10170"/>
                      <a:pt x="27410" y="10282"/>
                      <a:pt x="27152" y="10282"/>
                    </a:cubicBezTo>
                    <a:cubicBezTo>
                      <a:pt x="26359" y="10282"/>
                      <a:pt x="25614" y="9219"/>
                      <a:pt x="26289" y="8396"/>
                    </a:cubicBezTo>
                    <a:cubicBezTo>
                      <a:pt x="27750" y="6618"/>
                      <a:pt x="29117" y="4770"/>
                      <a:pt x="30516" y="2944"/>
                    </a:cubicBezTo>
                    <a:cubicBezTo>
                      <a:pt x="28682" y="1823"/>
                      <a:pt x="26717" y="1000"/>
                      <a:pt x="24677" y="513"/>
                    </a:cubicBezTo>
                    <a:cubicBezTo>
                      <a:pt x="24545" y="2678"/>
                      <a:pt x="24300" y="4832"/>
                      <a:pt x="23917" y="6977"/>
                    </a:cubicBezTo>
                    <a:cubicBezTo>
                      <a:pt x="23815" y="7549"/>
                      <a:pt x="23396" y="7799"/>
                      <a:pt x="22954" y="7799"/>
                    </a:cubicBezTo>
                    <a:cubicBezTo>
                      <a:pt x="22317" y="7799"/>
                      <a:pt x="21631" y="7281"/>
                      <a:pt x="21778" y="6460"/>
                    </a:cubicBezTo>
                    <a:cubicBezTo>
                      <a:pt x="22154" y="4354"/>
                      <a:pt x="22382" y="2247"/>
                      <a:pt x="22501" y="126"/>
                    </a:cubicBezTo>
                    <a:cubicBezTo>
                      <a:pt x="21788" y="42"/>
                      <a:pt x="21072" y="0"/>
                      <a:pt x="20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80" name="Google Shape;3080;p5"/>
              <p:cNvSpPr/>
              <p:nvPr/>
            </p:nvSpPr>
            <p:spPr>
              <a:xfrm rot="1271479">
                <a:off x="1916348" y="2440404"/>
                <a:ext cx="603173" cy="502160"/>
              </a:xfrm>
              <a:custGeom>
                <a:avLst/>
                <a:gdLst/>
                <a:ahLst/>
                <a:cxnLst/>
                <a:rect l="l" t="t" r="r" b="b"/>
                <a:pathLst>
                  <a:path w="37903" h="31549" extrusionOk="0">
                    <a:moveTo>
                      <a:pt x="19841" y="1"/>
                    </a:moveTo>
                    <a:cubicBezTo>
                      <a:pt x="15717" y="1"/>
                      <a:pt x="11416" y="1710"/>
                      <a:pt x="7548" y="5608"/>
                    </a:cubicBezTo>
                    <a:cubicBezTo>
                      <a:pt x="1" y="13212"/>
                      <a:pt x="3485" y="23920"/>
                      <a:pt x="9920" y="28510"/>
                    </a:cubicBezTo>
                    <a:cubicBezTo>
                      <a:pt x="12840" y="30593"/>
                      <a:pt x="15990" y="31549"/>
                      <a:pt x="19063" y="31549"/>
                    </a:cubicBezTo>
                    <a:cubicBezTo>
                      <a:pt x="23372" y="31549"/>
                      <a:pt x="27530" y="29670"/>
                      <a:pt x="30695" y="26387"/>
                    </a:cubicBezTo>
                    <a:cubicBezTo>
                      <a:pt x="35828" y="21063"/>
                      <a:pt x="37902" y="11450"/>
                      <a:pt x="31587" y="5142"/>
                    </a:cubicBezTo>
                    <a:cubicBezTo>
                      <a:pt x="28346" y="1903"/>
                      <a:pt x="24192" y="1"/>
                      <a:pt x="198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81" name="Google Shape;3081;p5"/>
              <p:cNvSpPr/>
              <p:nvPr/>
            </p:nvSpPr>
            <p:spPr>
              <a:xfrm rot="1271479">
                <a:off x="2192259" y="2260208"/>
                <a:ext cx="22995" cy="89039"/>
              </a:xfrm>
              <a:custGeom>
                <a:avLst/>
                <a:gdLst/>
                <a:ahLst/>
                <a:cxnLst/>
                <a:rect l="l" t="t" r="r" b="b"/>
                <a:pathLst>
                  <a:path w="1445" h="5594" extrusionOk="0">
                    <a:moveTo>
                      <a:pt x="274" y="1"/>
                    </a:moveTo>
                    <a:cubicBezTo>
                      <a:pt x="137" y="1"/>
                      <a:pt x="0" y="89"/>
                      <a:pt x="1" y="266"/>
                    </a:cubicBezTo>
                    <a:lnTo>
                      <a:pt x="1" y="268"/>
                    </a:lnTo>
                    <a:cubicBezTo>
                      <a:pt x="15" y="2013"/>
                      <a:pt x="301" y="3746"/>
                      <a:pt x="847" y="5403"/>
                    </a:cubicBezTo>
                    <a:cubicBezTo>
                      <a:pt x="891" y="5536"/>
                      <a:pt x="1001" y="5594"/>
                      <a:pt x="1111" y="5594"/>
                    </a:cubicBezTo>
                    <a:cubicBezTo>
                      <a:pt x="1278" y="5594"/>
                      <a:pt x="1444" y="5461"/>
                      <a:pt x="1378" y="5258"/>
                    </a:cubicBezTo>
                    <a:cubicBezTo>
                      <a:pt x="845" y="3647"/>
                      <a:pt x="567" y="1964"/>
                      <a:pt x="552" y="266"/>
                    </a:cubicBezTo>
                    <a:cubicBezTo>
                      <a:pt x="550" y="89"/>
                      <a:pt x="411" y="1"/>
                      <a:pt x="27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82" name="Google Shape;3082;p5"/>
              <p:cNvSpPr/>
              <p:nvPr/>
            </p:nvSpPr>
            <p:spPr>
              <a:xfrm rot="1271479">
                <a:off x="2233777" y="2265017"/>
                <a:ext cx="29106" cy="19084"/>
              </a:xfrm>
              <a:custGeom>
                <a:avLst/>
                <a:gdLst/>
                <a:ahLst/>
                <a:cxnLst/>
                <a:rect l="l" t="t" r="r" b="b"/>
                <a:pathLst>
                  <a:path w="1829" h="1199" extrusionOk="0">
                    <a:moveTo>
                      <a:pt x="440" y="0"/>
                    </a:moveTo>
                    <a:cubicBezTo>
                      <a:pt x="177" y="0"/>
                      <a:pt x="0" y="377"/>
                      <a:pt x="281" y="501"/>
                    </a:cubicBezTo>
                    <a:cubicBezTo>
                      <a:pt x="633" y="654"/>
                      <a:pt x="955" y="864"/>
                      <a:pt x="1236" y="1123"/>
                    </a:cubicBezTo>
                    <a:cubicBezTo>
                      <a:pt x="1294" y="1176"/>
                      <a:pt x="1358" y="1198"/>
                      <a:pt x="1420" y="1198"/>
                    </a:cubicBezTo>
                    <a:cubicBezTo>
                      <a:pt x="1637" y="1198"/>
                      <a:pt x="1829" y="923"/>
                      <a:pt x="1626" y="735"/>
                    </a:cubicBezTo>
                    <a:cubicBezTo>
                      <a:pt x="1312" y="441"/>
                      <a:pt x="952" y="201"/>
                      <a:pt x="560" y="27"/>
                    </a:cubicBezTo>
                    <a:cubicBezTo>
                      <a:pt x="519" y="8"/>
                      <a:pt x="478" y="0"/>
                      <a:pt x="4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83" name="Google Shape;3083;p5"/>
              <p:cNvSpPr/>
              <p:nvPr/>
            </p:nvSpPr>
            <p:spPr>
              <a:xfrm rot="1271479">
                <a:off x="2250767" y="2296258"/>
                <a:ext cx="46754" cy="46748"/>
              </a:xfrm>
              <a:custGeom>
                <a:avLst/>
                <a:gdLst/>
                <a:ahLst/>
                <a:cxnLst/>
                <a:rect l="l" t="t" r="r" b="b"/>
                <a:pathLst>
                  <a:path w="2938" h="2937" extrusionOk="0">
                    <a:moveTo>
                      <a:pt x="362" y="0"/>
                    </a:moveTo>
                    <a:cubicBezTo>
                      <a:pt x="146" y="0"/>
                      <a:pt x="0" y="355"/>
                      <a:pt x="230" y="529"/>
                    </a:cubicBezTo>
                    <a:cubicBezTo>
                      <a:pt x="1057" y="1162"/>
                      <a:pt x="1766" y="1933"/>
                      <a:pt x="2329" y="2809"/>
                    </a:cubicBezTo>
                    <a:cubicBezTo>
                      <a:pt x="2387" y="2899"/>
                      <a:pt x="2471" y="2936"/>
                      <a:pt x="2554" y="2936"/>
                    </a:cubicBezTo>
                    <a:cubicBezTo>
                      <a:pt x="2747" y="2936"/>
                      <a:pt x="2937" y="2739"/>
                      <a:pt x="2804" y="2531"/>
                    </a:cubicBezTo>
                    <a:cubicBezTo>
                      <a:pt x="2189" y="1577"/>
                      <a:pt x="1411" y="739"/>
                      <a:pt x="507" y="54"/>
                    </a:cubicBezTo>
                    <a:cubicBezTo>
                      <a:pt x="457" y="17"/>
                      <a:pt x="408" y="0"/>
                      <a:pt x="36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84" name="Google Shape;3084;p5"/>
              <p:cNvSpPr/>
              <p:nvPr/>
            </p:nvSpPr>
            <p:spPr>
              <a:xfrm rot="1271479">
                <a:off x="2357906" y="2330914"/>
                <a:ext cx="62047" cy="49215"/>
              </a:xfrm>
              <a:custGeom>
                <a:avLst/>
                <a:gdLst/>
                <a:ahLst/>
                <a:cxnLst/>
                <a:rect l="l" t="t" r="r" b="b"/>
                <a:pathLst>
                  <a:path w="3899" h="3092" extrusionOk="0">
                    <a:moveTo>
                      <a:pt x="3507" y="0"/>
                    </a:moveTo>
                    <a:cubicBezTo>
                      <a:pt x="3463" y="0"/>
                      <a:pt x="3415" y="13"/>
                      <a:pt x="3368" y="42"/>
                    </a:cubicBezTo>
                    <a:cubicBezTo>
                      <a:pt x="2197" y="754"/>
                      <a:pt x="1127" y="1622"/>
                      <a:pt x="187" y="2619"/>
                    </a:cubicBezTo>
                    <a:cubicBezTo>
                      <a:pt x="1" y="2816"/>
                      <a:pt x="187" y="3092"/>
                      <a:pt x="394" y="3092"/>
                    </a:cubicBezTo>
                    <a:cubicBezTo>
                      <a:pt x="456" y="3092"/>
                      <a:pt x="520" y="3067"/>
                      <a:pt x="577" y="3007"/>
                    </a:cubicBezTo>
                    <a:cubicBezTo>
                      <a:pt x="1482" y="2044"/>
                      <a:pt x="2516" y="1206"/>
                      <a:pt x="3645" y="517"/>
                    </a:cubicBezTo>
                    <a:cubicBezTo>
                      <a:pt x="3899" y="362"/>
                      <a:pt x="3743" y="0"/>
                      <a:pt x="350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85" name="Google Shape;3085;p5"/>
              <p:cNvSpPr/>
              <p:nvPr/>
            </p:nvSpPr>
            <p:spPr>
              <a:xfrm rot="1271479">
                <a:off x="2429287" y="2335305"/>
                <a:ext cx="26608" cy="14612"/>
              </a:xfrm>
              <a:custGeom>
                <a:avLst/>
                <a:gdLst/>
                <a:ahLst/>
                <a:cxnLst/>
                <a:rect l="l" t="t" r="r" b="b"/>
                <a:pathLst>
                  <a:path w="1672" h="918" extrusionOk="0">
                    <a:moveTo>
                      <a:pt x="1321" y="1"/>
                    </a:moveTo>
                    <a:cubicBezTo>
                      <a:pt x="1292" y="1"/>
                      <a:pt x="1260" y="6"/>
                      <a:pt x="1227" y="18"/>
                    </a:cubicBezTo>
                    <a:cubicBezTo>
                      <a:pt x="904" y="135"/>
                      <a:pt x="588" y="266"/>
                      <a:pt x="277" y="413"/>
                    </a:cubicBezTo>
                    <a:cubicBezTo>
                      <a:pt x="1" y="544"/>
                      <a:pt x="172" y="917"/>
                      <a:pt x="430" y="917"/>
                    </a:cubicBezTo>
                    <a:cubicBezTo>
                      <a:pt x="470" y="917"/>
                      <a:pt x="512" y="908"/>
                      <a:pt x="555" y="888"/>
                    </a:cubicBezTo>
                    <a:lnTo>
                      <a:pt x="555" y="889"/>
                    </a:lnTo>
                    <a:cubicBezTo>
                      <a:pt x="822" y="762"/>
                      <a:pt x="1095" y="649"/>
                      <a:pt x="1374" y="549"/>
                    </a:cubicBezTo>
                    <a:cubicBezTo>
                      <a:pt x="1671" y="442"/>
                      <a:pt x="1585" y="1"/>
                      <a:pt x="1321"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86" name="Google Shape;3086;p5"/>
              <p:cNvSpPr/>
              <p:nvPr/>
            </p:nvSpPr>
            <p:spPr>
              <a:xfrm rot="1271479">
                <a:off x="2012045" y="2298725"/>
                <a:ext cx="11617" cy="26549"/>
              </a:xfrm>
              <a:custGeom>
                <a:avLst/>
                <a:gdLst/>
                <a:ahLst/>
                <a:cxnLst/>
                <a:rect l="l" t="t" r="r" b="b"/>
                <a:pathLst>
                  <a:path w="730" h="1668" extrusionOk="0">
                    <a:moveTo>
                      <a:pt x="337" y="0"/>
                    </a:moveTo>
                    <a:cubicBezTo>
                      <a:pt x="177" y="0"/>
                      <a:pt x="1" y="137"/>
                      <a:pt x="37" y="345"/>
                    </a:cubicBezTo>
                    <a:cubicBezTo>
                      <a:pt x="97" y="696"/>
                      <a:pt x="140" y="1049"/>
                      <a:pt x="166" y="1403"/>
                    </a:cubicBezTo>
                    <a:cubicBezTo>
                      <a:pt x="179" y="1579"/>
                      <a:pt x="324" y="1667"/>
                      <a:pt x="461" y="1667"/>
                    </a:cubicBezTo>
                    <a:cubicBezTo>
                      <a:pt x="599" y="1667"/>
                      <a:pt x="729" y="1580"/>
                      <a:pt x="716" y="1403"/>
                    </a:cubicBezTo>
                    <a:cubicBezTo>
                      <a:pt x="686" y="1000"/>
                      <a:pt x="636" y="598"/>
                      <a:pt x="566" y="200"/>
                    </a:cubicBezTo>
                    <a:cubicBezTo>
                      <a:pt x="542" y="61"/>
                      <a:pt x="443" y="0"/>
                      <a:pt x="33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87" name="Google Shape;3087;p5"/>
              <p:cNvSpPr/>
              <p:nvPr/>
            </p:nvSpPr>
            <p:spPr>
              <a:xfrm rot="1271479">
                <a:off x="1995530" y="2336899"/>
                <a:ext cx="34485" cy="68697"/>
              </a:xfrm>
              <a:custGeom>
                <a:avLst/>
                <a:gdLst/>
                <a:ahLst/>
                <a:cxnLst/>
                <a:rect l="l" t="t" r="r" b="b"/>
                <a:pathLst>
                  <a:path w="2167" h="4316" extrusionOk="0">
                    <a:moveTo>
                      <a:pt x="335" y="0"/>
                    </a:moveTo>
                    <a:cubicBezTo>
                      <a:pt x="172" y="0"/>
                      <a:pt x="1" y="135"/>
                      <a:pt x="55" y="343"/>
                    </a:cubicBezTo>
                    <a:lnTo>
                      <a:pt x="54" y="341"/>
                    </a:lnTo>
                    <a:lnTo>
                      <a:pt x="54" y="341"/>
                    </a:lnTo>
                    <a:cubicBezTo>
                      <a:pt x="402" y="1678"/>
                      <a:pt x="913" y="2967"/>
                      <a:pt x="1574" y="4179"/>
                    </a:cubicBezTo>
                    <a:cubicBezTo>
                      <a:pt x="1627" y="4275"/>
                      <a:pt x="1709" y="4315"/>
                      <a:pt x="1792" y="4315"/>
                    </a:cubicBezTo>
                    <a:cubicBezTo>
                      <a:pt x="1977" y="4315"/>
                      <a:pt x="2167" y="4117"/>
                      <a:pt x="2050" y="3902"/>
                    </a:cubicBezTo>
                    <a:cubicBezTo>
                      <a:pt x="1412" y="2730"/>
                      <a:pt x="920" y="1486"/>
                      <a:pt x="585" y="196"/>
                    </a:cubicBezTo>
                    <a:cubicBezTo>
                      <a:pt x="549" y="59"/>
                      <a:pt x="444" y="0"/>
                      <a:pt x="335"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88" name="Google Shape;3088;p5"/>
              <p:cNvSpPr/>
              <p:nvPr/>
            </p:nvSpPr>
            <p:spPr>
              <a:xfrm rot="1271479">
                <a:off x="1887115" y="2422182"/>
                <a:ext cx="30045" cy="16124"/>
              </a:xfrm>
              <a:custGeom>
                <a:avLst/>
                <a:gdLst/>
                <a:ahLst/>
                <a:cxnLst/>
                <a:rect l="l" t="t" r="r" b="b"/>
                <a:pathLst>
                  <a:path w="1888" h="1013" extrusionOk="0">
                    <a:moveTo>
                      <a:pt x="1453" y="1"/>
                    </a:moveTo>
                    <a:cubicBezTo>
                      <a:pt x="1413" y="1"/>
                      <a:pt x="1372" y="9"/>
                      <a:pt x="1330" y="28"/>
                    </a:cubicBezTo>
                    <a:lnTo>
                      <a:pt x="280" y="510"/>
                    </a:lnTo>
                    <a:cubicBezTo>
                      <a:pt x="0" y="637"/>
                      <a:pt x="175" y="1012"/>
                      <a:pt x="435" y="1012"/>
                    </a:cubicBezTo>
                    <a:cubicBezTo>
                      <a:pt x="474" y="1012"/>
                      <a:pt x="515" y="1004"/>
                      <a:pt x="557" y="985"/>
                    </a:cubicBezTo>
                    <a:lnTo>
                      <a:pt x="1608" y="503"/>
                    </a:lnTo>
                    <a:cubicBezTo>
                      <a:pt x="1887" y="374"/>
                      <a:pt x="1713" y="1"/>
                      <a:pt x="145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89" name="Google Shape;3089;p5"/>
              <p:cNvSpPr/>
              <p:nvPr/>
            </p:nvSpPr>
            <p:spPr>
              <a:xfrm rot="1271479">
                <a:off x="1928509" y="2424160"/>
                <a:ext cx="53104" cy="18925"/>
              </a:xfrm>
              <a:custGeom>
                <a:avLst/>
                <a:gdLst/>
                <a:ahLst/>
                <a:cxnLst/>
                <a:rect l="l" t="t" r="r" b="b"/>
                <a:pathLst>
                  <a:path w="3337" h="1189" extrusionOk="0">
                    <a:moveTo>
                      <a:pt x="2924" y="1"/>
                    </a:moveTo>
                    <a:cubicBezTo>
                      <a:pt x="2905" y="1"/>
                      <a:pt x="2886" y="2"/>
                      <a:pt x="2865" y="6"/>
                    </a:cubicBezTo>
                    <a:cubicBezTo>
                      <a:pt x="2001" y="171"/>
                      <a:pt x="1147" y="384"/>
                      <a:pt x="306" y="644"/>
                    </a:cubicBezTo>
                    <a:cubicBezTo>
                      <a:pt x="0" y="739"/>
                      <a:pt x="93" y="1189"/>
                      <a:pt x="368" y="1189"/>
                    </a:cubicBezTo>
                    <a:cubicBezTo>
                      <a:pt x="395" y="1189"/>
                      <a:pt x="423" y="1185"/>
                      <a:pt x="453" y="1175"/>
                    </a:cubicBezTo>
                    <a:cubicBezTo>
                      <a:pt x="1293" y="915"/>
                      <a:pt x="2148" y="701"/>
                      <a:pt x="3010" y="536"/>
                    </a:cubicBezTo>
                    <a:cubicBezTo>
                      <a:pt x="3337" y="474"/>
                      <a:pt x="3226" y="1"/>
                      <a:pt x="292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90" name="Google Shape;3090;p5"/>
              <p:cNvSpPr/>
              <p:nvPr/>
            </p:nvSpPr>
            <p:spPr>
              <a:xfrm rot="1271479">
                <a:off x="1817190" y="2657809"/>
                <a:ext cx="56255" cy="17079"/>
              </a:xfrm>
              <a:custGeom>
                <a:avLst/>
                <a:gdLst/>
                <a:ahLst/>
                <a:cxnLst/>
                <a:rect l="l" t="t" r="r" b="b"/>
                <a:pathLst>
                  <a:path w="3535" h="1073" extrusionOk="0">
                    <a:moveTo>
                      <a:pt x="400" y="1"/>
                    </a:moveTo>
                    <a:cubicBezTo>
                      <a:pt x="105" y="1"/>
                      <a:pt x="0" y="465"/>
                      <a:pt x="322" y="539"/>
                    </a:cubicBezTo>
                    <a:cubicBezTo>
                      <a:pt x="1228" y="748"/>
                      <a:pt x="2139" y="923"/>
                      <a:pt x="3057" y="1069"/>
                    </a:cubicBezTo>
                    <a:cubicBezTo>
                      <a:pt x="3073" y="1071"/>
                      <a:pt x="3089" y="1073"/>
                      <a:pt x="3105" y="1073"/>
                    </a:cubicBezTo>
                    <a:cubicBezTo>
                      <a:pt x="3415" y="1073"/>
                      <a:pt x="3535" y="590"/>
                      <a:pt x="3202" y="538"/>
                    </a:cubicBezTo>
                    <a:cubicBezTo>
                      <a:pt x="2284" y="394"/>
                      <a:pt x="1373" y="217"/>
                      <a:pt x="468" y="8"/>
                    </a:cubicBezTo>
                    <a:cubicBezTo>
                      <a:pt x="444" y="3"/>
                      <a:pt x="421" y="1"/>
                      <a:pt x="40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91" name="Google Shape;3091;p5"/>
              <p:cNvSpPr/>
              <p:nvPr/>
            </p:nvSpPr>
            <p:spPr>
              <a:xfrm rot="1271479">
                <a:off x="1847598" y="2723567"/>
                <a:ext cx="23457" cy="62649"/>
              </a:xfrm>
              <a:custGeom>
                <a:avLst/>
                <a:gdLst/>
                <a:ahLst/>
                <a:cxnLst/>
                <a:rect l="l" t="t" r="r" b="b"/>
                <a:pathLst>
                  <a:path w="1474" h="3936" extrusionOk="0">
                    <a:moveTo>
                      <a:pt x="1140" y="0"/>
                    </a:moveTo>
                    <a:cubicBezTo>
                      <a:pt x="1030" y="0"/>
                      <a:pt x="919" y="58"/>
                      <a:pt x="874" y="191"/>
                    </a:cubicBezTo>
                    <a:cubicBezTo>
                      <a:pt x="498" y="1298"/>
                      <a:pt x="216" y="2435"/>
                      <a:pt x="33" y="3590"/>
                    </a:cubicBezTo>
                    <a:cubicBezTo>
                      <a:pt x="0" y="3799"/>
                      <a:pt x="179" y="3936"/>
                      <a:pt x="338" y="3936"/>
                    </a:cubicBezTo>
                    <a:cubicBezTo>
                      <a:pt x="444" y="3936"/>
                      <a:pt x="542" y="3876"/>
                      <a:pt x="564" y="3737"/>
                    </a:cubicBezTo>
                    <a:cubicBezTo>
                      <a:pt x="747" y="2582"/>
                      <a:pt x="1028" y="1443"/>
                      <a:pt x="1405" y="336"/>
                    </a:cubicBezTo>
                    <a:cubicBezTo>
                      <a:pt x="1474" y="133"/>
                      <a:pt x="1308" y="0"/>
                      <a:pt x="11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92" name="Google Shape;3092;p5"/>
              <p:cNvSpPr/>
              <p:nvPr/>
            </p:nvSpPr>
            <p:spPr>
              <a:xfrm rot="1271479">
                <a:off x="1967241" y="2993002"/>
                <a:ext cx="25796" cy="15694"/>
              </a:xfrm>
              <a:custGeom>
                <a:avLst/>
                <a:gdLst/>
                <a:ahLst/>
                <a:cxnLst/>
                <a:rect l="l" t="t" r="r" b="b"/>
                <a:pathLst>
                  <a:path w="1621" h="985" extrusionOk="0">
                    <a:moveTo>
                      <a:pt x="1210" y="1"/>
                    </a:moveTo>
                    <a:cubicBezTo>
                      <a:pt x="1168" y="1"/>
                      <a:pt x="1123" y="11"/>
                      <a:pt x="1077" y="36"/>
                    </a:cubicBezTo>
                    <a:lnTo>
                      <a:pt x="267" y="475"/>
                    </a:lnTo>
                    <a:cubicBezTo>
                      <a:pt x="1" y="619"/>
                      <a:pt x="163" y="985"/>
                      <a:pt x="410" y="985"/>
                    </a:cubicBezTo>
                    <a:cubicBezTo>
                      <a:pt x="453" y="985"/>
                      <a:pt x="498" y="974"/>
                      <a:pt x="544" y="950"/>
                    </a:cubicBezTo>
                    <a:lnTo>
                      <a:pt x="1354" y="512"/>
                    </a:lnTo>
                    <a:cubicBezTo>
                      <a:pt x="1620" y="368"/>
                      <a:pt x="1457" y="1"/>
                      <a:pt x="121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93" name="Google Shape;3093;p5"/>
              <p:cNvSpPr/>
              <p:nvPr/>
            </p:nvSpPr>
            <p:spPr>
              <a:xfrm rot="1271479">
                <a:off x="2005101" y="2980168"/>
                <a:ext cx="33228" cy="22761"/>
              </a:xfrm>
              <a:custGeom>
                <a:avLst/>
                <a:gdLst/>
                <a:ahLst/>
                <a:cxnLst/>
                <a:rect l="l" t="t" r="r" b="b"/>
                <a:pathLst>
                  <a:path w="2088" h="1430" extrusionOk="0">
                    <a:moveTo>
                      <a:pt x="1723" y="0"/>
                    </a:moveTo>
                    <a:cubicBezTo>
                      <a:pt x="1677" y="0"/>
                      <a:pt x="1628" y="16"/>
                      <a:pt x="1578" y="54"/>
                    </a:cubicBezTo>
                    <a:cubicBezTo>
                      <a:pt x="1158" y="368"/>
                      <a:pt x="719" y="656"/>
                      <a:pt x="262" y="915"/>
                    </a:cubicBezTo>
                    <a:cubicBezTo>
                      <a:pt x="0" y="1064"/>
                      <a:pt x="160" y="1430"/>
                      <a:pt x="403" y="1430"/>
                    </a:cubicBezTo>
                    <a:cubicBezTo>
                      <a:pt x="446" y="1430"/>
                      <a:pt x="492" y="1418"/>
                      <a:pt x="539" y="1391"/>
                    </a:cubicBezTo>
                    <a:cubicBezTo>
                      <a:pt x="996" y="1131"/>
                      <a:pt x="1435" y="843"/>
                      <a:pt x="1856" y="528"/>
                    </a:cubicBezTo>
                    <a:cubicBezTo>
                      <a:pt x="2087" y="355"/>
                      <a:pt x="1941" y="0"/>
                      <a:pt x="1723"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94" name="Google Shape;3094;p5"/>
              <p:cNvSpPr/>
              <p:nvPr/>
            </p:nvSpPr>
            <p:spPr>
              <a:xfrm rot="1271479">
                <a:off x="2102491" y="3008428"/>
                <a:ext cx="41184" cy="35606"/>
              </a:xfrm>
              <a:custGeom>
                <a:avLst/>
                <a:gdLst/>
                <a:ahLst/>
                <a:cxnLst/>
                <a:rect l="l" t="t" r="r" b="b"/>
                <a:pathLst>
                  <a:path w="2588" h="2237" extrusionOk="0">
                    <a:moveTo>
                      <a:pt x="389" y="1"/>
                    </a:moveTo>
                    <a:cubicBezTo>
                      <a:pt x="186" y="1"/>
                      <a:pt x="1" y="276"/>
                      <a:pt x="183" y="477"/>
                    </a:cubicBezTo>
                    <a:cubicBezTo>
                      <a:pt x="756" y="1108"/>
                      <a:pt x="1390" y="1680"/>
                      <a:pt x="2077" y="2185"/>
                    </a:cubicBezTo>
                    <a:cubicBezTo>
                      <a:pt x="2127" y="2221"/>
                      <a:pt x="2176" y="2237"/>
                      <a:pt x="2222" y="2237"/>
                    </a:cubicBezTo>
                    <a:cubicBezTo>
                      <a:pt x="2441" y="2237"/>
                      <a:pt x="2588" y="1881"/>
                      <a:pt x="2354" y="1709"/>
                    </a:cubicBezTo>
                    <a:cubicBezTo>
                      <a:pt x="1708" y="1230"/>
                      <a:pt x="1110" y="687"/>
                      <a:pt x="571" y="88"/>
                    </a:cubicBezTo>
                    <a:cubicBezTo>
                      <a:pt x="515" y="27"/>
                      <a:pt x="451" y="1"/>
                      <a:pt x="38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95" name="Google Shape;3095;p5"/>
              <p:cNvSpPr/>
              <p:nvPr/>
            </p:nvSpPr>
            <p:spPr>
              <a:xfrm rot="1271479">
                <a:off x="2135834" y="3057571"/>
                <a:ext cx="23059" cy="18304"/>
              </a:xfrm>
              <a:custGeom>
                <a:avLst/>
                <a:gdLst/>
                <a:ahLst/>
                <a:cxnLst/>
                <a:rect l="l" t="t" r="r" b="b"/>
                <a:pathLst>
                  <a:path w="1449" h="1150" extrusionOk="0">
                    <a:moveTo>
                      <a:pt x="330" y="0"/>
                    </a:moveTo>
                    <a:cubicBezTo>
                      <a:pt x="232" y="0"/>
                      <a:pt x="129" y="58"/>
                      <a:pt x="82" y="139"/>
                    </a:cubicBezTo>
                    <a:cubicBezTo>
                      <a:pt x="1" y="279"/>
                      <a:pt x="61" y="427"/>
                      <a:pt x="180" y="515"/>
                    </a:cubicBezTo>
                    <a:lnTo>
                      <a:pt x="990" y="1109"/>
                    </a:lnTo>
                    <a:cubicBezTo>
                      <a:pt x="1028" y="1137"/>
                      <a:pt x="1073" y="1149"/>
                      <a:pt x="1118" y="1149"/>
                    </a:cubicBezTo>
                    <a:cubicBezTo>
                      <a:pt x="1217" y="1149"/>
                      <a:pt x="1319" y="1092"/>
                      <a:pt x="1366" y="1010"/>
                    </a:cubicBezTo>
                    <a:cubicBezTo>
                      <a:pt x="1448" y="872"/>
                      <a:pt x="1388" y="722"/>
                      <a:pt x="1267" y="634"/>
                    </a:cubicBezTo>
                    <a:lnTo>
                      <a:pt x="458" y="40"/>
                    </a:lnTo>
                    <a:cubicBezTo>
                      <a:pt x="420" y="13"/>
                      <a:pt x="375" y="0"/>
                      <a:pt x="33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96" name="Google Shape;3096;p5"/>
              <p:cNvSpPr/>
              <p:nvPr/>
            </p:nvSpPr>
            <p:spPr>
              <a:xfrm rot="1271479">
                <a:off x="2388136" y="2983942"/>
                <a:ext cx="11060" cy="36306"/>
              </a:xfrm>
              <a:custGeom>
                <a:avLst/>
                <a:gdLst/>
                <a:ahLst/>
                <a:cxnLst/>
                <a:rect l="l" t="t" r="r" b="b"/>
                <a:pathLst>
                  <a:path w="695" h="2281" extrusionOk="0">
                    <a:moveTo>
                      <a:pt x="269" y="1"/>
                    </a:moveTo>
                    <a:cubicBezTo>
                      <a:pt x="132" y="1"/>
                      <a:pt x="1" y="88"/>
                      <a:pt x="12" y="265"/>
                    </a:cubicBezTo>
                    <a:cubicBezTo>
                      <a:pt x="53" y="848"/>
                      <a:pt x="93" y="1431"/>
                      <a:pt x="133" y="2016"/>
                    </a:cubicBezTo>
                    <a:cubicBezTo>
                      <a:pt x="145" y="2192"/>
                      <a:pt x="289" y="2280"/>
                      <a:pt x="426" y="2280"/>
                    </a:cubicBezTo>
                    <a:cubicBezTo>
                      <a:pt x="564" y="2280"/>
                      <a:pt x="695" y="2192"/>
                      <a:pt x="683" y="2016"/>
                    </a:cubicBezTo>
                    <a:cubicBezTo>
                      <a:pt x="642" y="1433"/>
                      <a:pt x="602" y="849"/>
                      <a:pt x="562" y="265"/>
                    </a:cubicBezTo>
                    <a:cubicBezTo>
                      <a:pt x="551" y="89"/>
                      <a:pt x="407" y="1"/>
                      <a:pt x="26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97" name="Google Shape;3097;p5"/>
              <p:cNvSpPr/>
              <p:nvPr/>
            </p:nvSpPr>
            <p:spPr>
              <a:xfrm rot="1271479">
                <a:off x="2374577" y="3032498"/>
                <a:ext cx="10073" cy="23812"/>
              </a:xfrm>
              <a:custGeom>
                <a:avLst/>
                <a:gdLst/>
                <a:ahLst/>
                <a:cxnLst/>
                <a:rect l="l" t="t" r="r" b="b"/>
                <a:pathLst>
                  <a:path w="633" h="1496" extrusionOk="0">
                    <a:moveTo>
                      <a:pt x="363" y="1"/>
                    </a:moveTo>
                    <a:cubicBezTo>
                      <a:pt x="225" y="1"/>
                      <a:pt x="82" y="89"/>
                      <a:pt x="71" y="265"/>
                    </a:cubicBezTo>
                    <a:lnTo>
                      <a:pt x="12" y="1232"/>
                    </a:lnTo>
                    <a:cubicBezTo>
                      <a:pt x="1" y="1408"/>
                      <a:pt x="133" y="1496"/>
                      <a:pt x="270" y="1496"/>
                    </a:cubicBezTo>
                    <a:cubicBezTo>
                      <a:pt x="408" y="1496"/>
                      <a:pt x="551" y="1408"/>
                      <a:pt x="562" y="1232"/>
                    </a:cubicBezTo>
                    <a:lnTo>
                      <a:pt x="621" y="265"/>
                    </a:lnTo>
                    <a:cubicBezTo>
                      <a:pt x="632" y="89"/>
                      <a:pt x="500" y="1"/>
                      <a:pt x="36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98" name="Google Shape;3098;p5"/>
              <p:cNvSpPr/>
              <p:nvPr/>
            </p:nvSpPr>
            <p:spPr>
              <a:xfrm rot="1271479">
                <a:off x="2454247" y="2944644"/>
                <a:ext cx="39657" cy="10808"/>
              </a:xfrm>
              <a:custGeom>
                <a:avLst/>
                <a:gdLst/>
                <a:ahLst/>
                <a:cxnLst/>
                <a:rect l="l" t="t" r="r" b="b"/>
                <a:pathLst>
                  <a:path w="2492" h="679" extrusionOk="0">
                    <a:moveTo>
                      <a:pt x="2160" y="0"/>
                    </a:moveTo>
                    <a:cubicBezTo>
                      <a:pt x="2153" y="0"/>
                      <a:pt x="2145" y="0"/>
                      <a:pt x="2137" y="1"/>
                    </a:cubicBezTo>
                    <a:lnTo>
                      <a:pt x="354" y="127"/>
                    </a:lnTo>
                    <a:cubicBezTo>
                      <a:pt x="10" y="151"/>
                      <a:pt x="0" y="678"/>
                      <a:pt x="331" y="678"/>
                    </a:cubicBezTo>
                    <a:cubicBezTo>
                      <a:pt x="338" y="678"/>
                      <a:pt x="346" y="678"/>
                      <a:pt x="354" y="677"/>
                    </a:cubicBezTo>
                    <a:lnTo>
                      <a:pt x="2137" y="551"/>
                    </a:lnTo>
                    <a:cubicBezTo>
                      <a:pt x="2481" y="527"/>
                      <a:pt x="2491" y="0"/>
                      <a:pt x="216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099" name="Google Shape;3099;p5"/>
              <p:cNvSpPr/>
              <p:nvPr/>
            </p:nvSpPr>
            <p:spPr>
              <a:xfrm rot="1271479">
                <a:off x="2506293" y="2952809"/>
                <a:ext cx="21611" cy="10441"/>
              </a:xfrm>
              <a:custGeom>
                <a:avLst/>
                <a:gdLst/>
                <a:ahLst/>
                <a:cxnLst/>
                <a:rect l="l" t="t" r="r" b="b"/>
                <a:pathLst>
                  <a:path w="1358" h="656" extrusionOk="0">
                    <a:moveTo>
                      <a:pt x="1042" y="0"/>
                    </a:moveTo>
                    <a:cubicBezTo>
                      <a:pt x="1022" y="0"/>
                      <a:pt x="1002" y="2"/>
                      <a:pt x="983" y="5"/>
                    </a:cubicBezTo>
                    <a:lnTo>
                      <a:pt x="228" y="120"/>
                    </a:lnTo>
                    <a:cubicBezTo>
                      <a:pt x="81" y="144"/>
                      <a:pt x="0" y="327"/>
                      <a:pt x="36" y="459"/>
                    </a:cubicBezTo>
                    <a:cubicBezTo>
                      <a:pt x="74" y="594"/>
                      <a:pt x="189" y="656"/>
                      <a:pt x="315" y="656"/>
                    </a:cubicBezTo>
                    <a:cubicBezTo>
                      <a:pt x="335" y="656"/>
                      <a:pt x="355" y="654"/>
                      <a:pt x="375" y="651"/>
                    </a:cubicBezTo>
                    <a:lnTo>
                      <a:pt x="1129" y="536"/>
                    </a:lnTo>
                    <a:cubicBezTo>
                      <a:pt x="1276" y="514"/>
                      <a:pt x="1357" y="329"/>
                      <a:pt x="1320" y="197"/>
                    </a:cubicBezTo>
                    <a:cubicBezTo>
                      <a:pt x="1283" y="62"/>
                      <a:pt x="1168" y="0"/>
                      <a:pt x="104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00" name="Google Shape;3100;p5"/>
              <p:cNvSpPr/>
              <p:nvPr/>
            </p:nvSpPr>
            <p:spPr>
              <a:xfrm rot="1271479">
                <a:off x="2571126" y="2667051"/>
                <a:ext cx="55443" cy="19960"/>
              </a:xfrm>
              <a:custGeom>
                <a:avLst/>
                <a:gdLst/>
                <a:ahLst/>
                <a:cxnLst/>
                <a:rect l="l" t="t" r="r" b="b"/>
                <a:pathLst>
                  <a:path w="3484" h="1254" extrusionOk="0">
                    <a:moveTo>
                      <a:pt x="418" y="1"/>
                    </a:moveTo>
                    <a:cubicBezTo>
                      <a:pt x="113" y="1"/>
                      <a:pt x="0" y="475"/>
                      <a:pt x="329" y="537"/>
                    </a:cubicBezTo>
                    <a:cubicBezTo>
                      <a:pt x="1245" y="709"/>
                      <a:pt x="2149" y="943"/>
                      <a:pt x="3034" y="1238"/>
                    </a:cubicBezTo>
                    <a:cubicBezTo>
                      <a:pt x="3066" y="1249"/>
                      <a:pt x="3096" y="1253"/>
                      <a:pt x="3124" y="1253"/>
                    </a:cubicBezTo>
                    <a:cubicBezTo>
                      <a:pt x="3394" y="1253"/>
                      <a:pt x="3483" y="808"/>
                      <a:pt x="3181" y="707"/>
                    </a:cubicBezTo>
                    <a:cubicBezTo>
                      <a:pt x="2296" y="412"/>
                      <a:pt x="1392" y="178"/>
                      <a:pt x="475" y="6"/>
                    </a:cubicBezTo>
                    <a:cubicBezTo>
                      <a:pt x="456" y="3"/>
                      <a:pt x="436" y="1"/>
                      <a:pt x="418"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01" name="Google Shape;3101;p5"/>
              <p:cNvSpPr/>
              <p:nvPr/>
            </p:nvSpPr>
            <p:spPr>
              <a:xfrm rot="1271479">
                <a:off x="2623109" y="2701546"/>
                <a:ext cx="23743" cy="15758"/>
              </a:xfrm>
              <a:custGeom>
                <a:avLst/>
                <a:gdLst/>
                <a:ahLst/>
                <a:cxnLst/>
                <a:rect l="l" t="t" r="r" b="b"/>
                <a:pathLst>
                  <a:path w="1492" h="990" extrusionOk="0">
                    <a:moveTo>
                      <a:pt x="306" y="0"/>
                    </a:moveTo>
                    <a:cubicBezTo>
                      <a:pt x="189" y="0"/>
                      <a:pt x="72" y="98"/>
                      <a:pt x="43" y="206"/>
                    </a:cubicBezTo>
                    <a:cubicBezTo>
                      <a:pt x="0" y="363"/>
                      <a:pt x="96" y="490"/>
                      <a:pt x="235" y="545"/>
                    </a:cubicBezTo>
                    <a:cubicBezTo>
                      <a:pt x="494" y="649"/>
                      <a:pt x="741" y="782"/>
                      <a:pt x="971" y="942"/>
                    </a:cubicBezTo>
                    <a:cubicBezTo>
                      <a:pt x="1020" y="975"/>
                      <a:pt x="1069" y="989"/>
                      <a:pt x="1115" y="989"/>
                    </a:cubicBezTo>
                    <a:cubicBezTo>
                      <a:pt x="1341" y="989"/>
                      <a:pt x="1492" y="631"/>
                      <a:pt x="1249" y="467"/>
                    </a:cubicBezTo>
                    <a:cubicBezTo>
                      <a:pt x="977" y="284"/>
                      <a:pt x="686" y="132"/>
                      <a:pt x="380" y="14"/>
                    </a:cubicBezTo>
                    <a:cubicBezTo>
                      <a:pt x="356" y="5"/>
                      <a:pt x="331" y="0"/>
                      <a:pt x="30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02" name="Google Shape;3102;p5"/>
              <p:cNvSpPr/>
              <p:nvPr/>
            </p:nvSpPr>
            <p:spPr>
              <a:xfrm rot="1271479">
                <a:off x="2573208" y="2549709"/>
                <a:ext cx="9103" cy="51173"/>
              </a:xfrm>
              <a:custGeom>
                <a:avLst/>
                <a:gdLst/>
                <a:ahLst/>
                <a:cxnLst/>
                <a:rect l="l" t="t" r="r" b="b"/>
                <a:pathLst>
                  <a:path w="572" h="3215" extrusionOk="0">
                    <a:moveTo>
                      <a:pt x="297" y="0"/>
                    </a:moveTo>
                    <a:cubicBezTo>
                      <a:pt x="159" y="0"/>
                      <a:pt x="21" y="89"/>
                      <a:pt x="20" y="266"/>
                    </a:cubicBezTo>
                    <a:cubicBezTo>
                      <a:pt x="13" y="1161"/>
                      <a:pt x="8" y="2054"/>
                      <a:pt x="2" y="2948"/>
                    </a:cubicBezTo>
                    <a:cubicBezTo>
                      <a:pt x="1" y="3125"/>
                      <a:pt x="138" y="3214"/>
                      <a:pt x="276" y="3214"/>
                    </a:cubicBezTo>
                    <a:cubicBezTo>
                      <a:pt x="413" y="3214"/>
                      <a:pt x="550" y="3126"/>
                      <a:pt x="551" y="2948"/>
                    </a:cubicBezTo>
                    <a:cubicBezTo>
                      <a:pt x="558" y="2054"/>
                      <a:pt x="563" y="1161"/>
                      <a:pt x="570" y="266"/>
                    </a:cubicBezTo>
                    <a:cubicBezTo>
                      <a:pt x="572" y="89"/>
                      <a:pt x="435" y="0"/>
                      <a:pt x="29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03" name="Google Shape;3103;p5"/>
              <p:cNvSpPr/>
              <p:nvPr/>
            </p:nvSpPr>
            <p:spPr>
              <a:xfrm rot="1271479">
                <a:off x="2586574" y="2520381"/>
                <a:ext cx="12047" cy="20580"/>
              </a:xfrm>
              <a:custGeom>
                <a:avLst/>
                <a:gdLst/>
                <a:ahLst/>
                <a:cxnLst/>
                <a:rect l="l" t="t" r="r" b="b"/>
                <a:pathLst>
                  <a:path w="757" h="1293" extrusionOk="0">
                    <a:moveTo>
                      <a:pt x="336" y="0"/>
                    </a:moveTo>
                    <a:cubicBezTo>
                      <a:pt x="172" y="0"/>
                      <a:pt x="0" y="135"/>
                      <a:pt x="54" y="342"/>
                    </a:cubicBezTo>
                    <a:cubicBezTo>
                      <a:pt x="113" y="564"/>
                      <a:pt x="157" y="789"/>
                      <a:pt x="189" y="1019"/>
                    </a:cubicBezTo>
                    <a:cubicBezTo>
                      <a:pt x="206" y="1165"/>
                      <a:pt x="301" y="1293"/>
                      <a:pt x="463" y="1293"/>
                    </a:cubicBezTo>
                    <a:cubicBezTo>
                      <a:pt x="596" y="1293"/>
                      <a:pt x="757" y="1165"/>
                      <a:pt x="737" y="1019"/>
                    </a:cubicBezTo>
                    <a:lnTo>
                      <a:pt x="739" y="1019"/>
                    </a:lnTo>
                    <a:cubicBezTo>
                      <a:pt x="704" y="741"/>
                      <a:pt x="652" y="467"/>
                      <a:pt x="584" y="195"/>
                    </a:cubicBezTo>
                    <a:cubicBezTo>
                      <a:pt x="549" y="59"/>
                      <a:pt x="444" y="0"/>
                      <a:pt x="33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04" name="Google Shape;3104;p5"/>
              <p:cNvSpPr/>
              <p:nvPr/>
            </p:nvSpPr>
            <p:spPr>
              <a:xfrm rot="1271479">
                <a:off x="2235681" y="2496759"/>
                <a:ext cx="42282" cy="37054"/>
              </a:xfrm>
              <a:custGeom>
                <a:avLst/>
                <a:gdLst/>
                <a:ahLst/>
                <a:cxnLst/>
                <a:rect l="l" t="t" r="r" b="b"/>
                <a:pathLst>
                  <a:path w="2657" h="2328" extrusionOk="0">
                    <a:moveTo>
                      <a:pt x="1328" y="0"/>
                    </a:moveTo>
                    <a:cubicBezTo>
                      <a:pt x="1124" y="0"/>
                      <a:pt x="917" y="54"/>
                      <a:pt x="729" y="166"/>
                    </a:cubicBezTo>
                    <a:cubicBezTo>
                      <a:pt x="179" y="498"/>
                      <a:pt x="1" y="1212"/>
                      <a:pt x="332" y="1763"/>
                    </a:cubicBezTo>
                    <a:cubicBezTo>
                      <a:pt x="550" y="2126"/>
                      <a:pt x="935" y="2327"/>
                      <a:pt x="1330" y="2327"/>
                    </a:cubicBezTo>
                    <a:cubicBezTo>
                      <a:pt x="1534" y="2327"/>
                      <a:pt x="1741" y="2274"/>
                      <a:pt x="1928" y="2161"/>
                    </a:cubicBezTo>
                    <a:cubicBezTo>
                      <a:pt x="2479" y="1830"/>
                      <a:pt x="2657" y="1116"/>
                      <a:pt x="2326" y="564"/>
                    </a:cubicBezTo>
                    <a:cubicBezTo>
                      <a:pt x="2108" y="201"/>
                      <a:pt x="1723" y="0"/>
                      <a:pt x="132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05" name="Google Shape;3105;p5"/>
              <p:cNvSpPr/>
              <p:nvPr/>
            </p:nvSpPr>
            <p:spPr>
              <a:xfrm rot="1271479">
                <a:off x="2152774" y="2767913"/>
                <a:ext cx="38718" cy="37054"/>
              </a:xfrm>
              <a:custGeom>
                <a:avLst/>
                <a:gdLst/>
                <a:ahLst/>
                <a:cxnLst/>
                <a:rect l="l" t="t" r="r" b="b"/>
                <a:pathLst>
                  <a:path w="2433" h="2328" extrusionOk="0">
                    <a:moveTo>
                      <a:pt x="1255" y="1"/>
                    </a:moveTo>
                    <a:cubicBezTo>
                      <a:pt x="1242" y="1"/>
                      <a:pt x="1230" y="1"/>
                      <a:pt x="1217" y="1"/>
                    </a:cubicBezTo>
                    <a:cubicBezTo>
                      <a:pt x="746" y="16"/>
                      <a:pt x="332" y="313"/>
                      <a:pt x="166" y="753"/>
                    </a:cubicBezTo>
                    <a:cubicBezTo>
                      <a:pt x="0" y="1193"/>
                      <a:pt x="115" y="1690"/>
                      <a:pt x="458" y="2013"/>
                    </a:cubicBezTo>
                    <a:cubicBezTo>
                      <a:pt x="678" y="2219"/>
                      <a:pt x="964" y="2327"/>
                      <a:pt x="1253" y="2327"/>
                    </a:cubicBezTo>
                    <a:cubicBezTo>
                      <a:pt x="1416" y="2327"/>
                      <a:pt x="1579" y="2293"/>
                      <a:pt x="1733" y="2224"/>
                    </a:cubicBezTo>
                    <a:cubicBezTo>
                      <a:pt x="2162" y="2030"/>
                      <a:pt x="2433" y="1597"/>
                      <a:pt x="2417" y="1128"/>
                    </a:cubicBezTo>
                    <a:cubicBezTo>
                      <a:pt x="2397"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06" name="Google Shape;3106;p5"/>
              <p:cNvSpPr/>
              <p:nvPr/>
            </p:nvSpPr>
            <p:spPr>
              <a:xfrm rot="1271479">
                <a:off x="2316450" y="2741714"/>
                <a:ext cx="38734" cy="37038"/>
              </a:xfrm>
              <a:custGeom>
                <a:avLst/>
                <a:gdLst/>
                <a:ahLst/>
                <a:cxnLst/>
                <a:rect l="l" t="t" r="r" b="b"/>
                <a:pathLst>
                  <a:path w="2434" h="2327" extrusionOk="0">
                    <a:moveTo>
                      <a:pt x="1258" y="1"/>
                    </a:moveTo>
                    <a:cubicBezTo>
                      <a:pt x="1244" y="1"/>
                      <a:pt x="1231" y="1"/>
                      <a:pt x="1218" y="1"/>
                    </a:cubicBezTo>
                    <a:cubicBezTo>
                      <a:pt x="747" y="16"/>
                      <a:pt x="333" y="313"/>
                      <a:pt x="167" y="753"/>
                    </a:cubicBezTo>
                    <a:cubicBezTo>
                      <a:pt x="1" y="1194"/>
                      <a:pt x="116" y="1690"/>
                      <a:pt x="459" y="2013"/>
                    </a:cubicBezTo>
                    <a:cubicBezTo>
                      <a:pt x="679" y="2219"/>
                      <a:pt x="965" y="2327"/>
                      <a:pt x="1255" y="2327"/>
                    </a:cubicBezTo>
                    <a:cubicBezTo>
                      <a:pt x="1417" y="2327"/>
                      <a:pt x="1580" y="2293"/>
                      <a:pt x="1733" y="2224"/>
                    </a:cubicBezTo>
                    <a:cubicBezTo>
                      <a:pt x="2163" y="2029"/>
                      <a:pt x="2433" y="1597"/>
                      <a:pt x="2418" y="1126"/>
                    </a:cubicBezTo>
                    <a:cubicBezTo>
                      <a:pt x="2398" y="498"/>
                      <a:pt x="1882" y="1"/>
                      <a:pt x="1258"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07" name="Google Shape;3107;p5"/>
              <p:cNvSpPr/>
              <p:nvPr/>
            </p:nvSpPr>
            <p:spPr>
              <a:xfrm rot="1271479">
                <a:off x="2373529" y="2579386"/>
                <a:ext cx="38718" cy="37038"/>
              </a:xfrm>
              <a:custGeom>
                <a:avLst/>
                <a:gdLst/>
                <a:ahLst/>
                <a:cxnLst/>
                <a:rect l="l" t="t" r="r" b="b"/>
                <a:pathLst>
                  <a:path w="2433" h="2327" extrusionOk="0">
                    <a:moveTo>
                      <a:pt x="1257" y="0"/>
                    </a:moveTo>
                    <a:cubicBezTo>
                      <a:pt x="1244" y="0"/>
                      <a:pt x="1231" y="0"/>
                      <a:pt x="1217" y="1"/>
                    </a:cubicBezTo>
                    <a:cubicBezTo>
                      <a:pt x="747" y="16"/>
                      <a:pt x="332" y="312"/>
                      <a:pt x="166" y="753"/>
                    </a:cubicBezTo>
                    <a:cubicBezTo>
                      <a:pt x="0" y="1193"/>
                      <a:pt x="116" y="1690"/>
                      <a:pt x="458" y="2012"/>
                    </a:cubicBezTo>
                    <a:cubicBezTo>
                      <a:pt x="680" y="2218"/>
                      <a:pt x="965" y="2326"/>
                      <a:pt x="1256" y="2326"/>
                    </a:cubicBezTo>
                    <a:cubicBezTo>
                      <a:pt x="1417" y="2326"/>
                      <a:pt x="1581" y="2293"/>
                      <a:pt x="1734" y="2223"/>
                    </a:cubicBezTo>
                    <a:cubicBezTo>
                      <a:pt x="2162" y="2029"/>
                      <a:pt x="2433" y="1596"/>
                      <a:pt x="2418" y="1126"/>
                    </a:cubicBezTo>
                    <a:cubicBezTo>
                      <a:pt x="2398" y="497"/>
                      <a:pt x="1882" y="0"/>
                      <a:pt x="125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08" name="Google Shape;3108;p5"/>
              <p:cNvSpPr/>
              <p:nvPr/>
            </p:nvSpPr>
            <p:spPr>
              <a:xfrm rot="1271479">
                <a:off x="2156854" y="2862980"/>
                <a:ext cx="38734" cy="37054"/>
              </a:xfrm>
              <a:custGeom>
                <a:avLst/>
                <a:gdLst/>
                <a:ahLst/>
                <a:cxnLst/>
                <a:rect l="l" t="t" r="r" b="b"/>
                <a:pathLst>
                  <a:path w="2434" h="2328" extrusionOk="0">
                    <a:moveTo>
                      <a:pt x="1255" y="0"/>
                    </a:moveTo>
                    <a:cubicBezTo>
                      <a:pt x="1243" y="0"/>
                      <a:pt x="1230" y="0"/>
                      <a:pt x="1218" y="1"/>
                    </a:cubicBezTo>
                    <a:cubicBezTo>
                      <a:pt x="747" y="16"/>
                      <a:pt x="333" y="314"/>
                      <a:pt x="167" y="754"/>
                    </a:cubicBezTo>
                    <a:cubicBezTo>
                      <a:pt x="1" y="1194"/>
                      <a:pt x="116" y="1691"/>
                      <a:pt x="459" y="2012"/>
                    </a:cubicBezTo>
                    <a:cubicBezTo>
                      <a:pt x="680" y="2219"/>
                      <a:pt x="966" y="2328"/>
                      <a:pt x="1256" y="2328"/>
                    </a:cubicBezTo>
                    <a:cubicBezTo>
                      <a:pt x="1418" y="2328"/>
                      <a:pt x="1581" y="2294"/>
                      <a:pt x="1735" y="2225"/>
                    </a:cubicBezTo>
                    <a:cubicBezTo>
                      <a:pt x="2163" y="2030"/>
                      <a:pt x="2433" y="1598"/>
                      <a:pt x="2418" y="1127"/>
                    </a:cubicBezTo>
                    <a:cubicBezTo>
                      <a:pt x="2398" y="498"/>
                      <a:pt x="1881" y="0"/>
                      <a:pt x="1255"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09" name="Google Shape;3109;p5"/>
              <p:cNvSpPr/>
              <p:nvPr/>
            </p:nvSpPr>
            <p:spPr>
              <a:xfrm rot="1271479">
                <a:off x="2077499" y="2570393"/>
                <a:ext cx="38734" cy="37054"/>
              </a:xfrm>
              <a:custGeom>
                <a:avLst/>
                <a:gdLst/>
                <a:ahLst/>
                <a:cxnLst/>
                <a:rect l="l" t="t" r="r" b="b"/>
                <a:pathLst>
                  <a:path w="2434" h="2328" extrusionOk="0">
                    <a:moveTo>
                      <a:pt x="1256" y="0"/>
                    </a:moveTo>
                    <a:cubicBezTo>
                      <a:pt x="1243" y="0"/>
                      <a:pt x="1231"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10" name="Google Shape;3110;p5"/>
              <p:cNvSpPr/>
              <p:nvPr/>
            </p:nvSpPr>
            <p:spPr>
              <a:xfrm rot="1271479">
                <a:off x="2139709" y="2491398"/>
                <a:ext cx="38718" cy="37054"/>
              </a:xfrm>
              <a:custGeom>
                <a:avLst/>
                <a:gdLst/>
                <a:ahLst/>
                <a:cxnLst/>
                <a:rect l="l" t="t" r="r" b="b"/>
                <a:pathLst>
                  <a:path w="2433" h="2328" extrusionOk="0">
                    <a:moveTo>
                      <a:pt x="1255" y="1"/>
                    </a:moveTo>
                    <a:cubicBezTo>
                      <a:pt x="1243" y="1"/>
                      <a:pt x="1230" y="1"/>
                      <a:pt x="1217" y="1"/>
                    </a:cubicBezTo>
                    <a:cubicBezTo>
                      <a:pt x="747" y="16"/>
                      <a:pt x="332" y="314"/>
                      <a:pt x="166" y="754"/>
                    </a:cubicBezTo>
                    <a:cubicBezTo>
                      <a:pt x="0" y="1193"/>
                      <a:pt x="116" y="1692"/>
                      <a:pt x="459" y="2013"/>
                    </a:cubicBezTo>
                    <a:cubicBezTo>
                      <a:pt x="679" y="2219"/>
                      <a:pt x="965" y="2328"/>
                      <a:pt x="1255" y="2328"/>
                    </a:cubicBezTo>
                    <a:cubicBezTo>
                      <a:pt x="1417" y="2328"/>
                      <a:pt x="1580" y="2294"/>
                      <a:pt x="1735" y="2224"/>
                    </a:cubicBezTo>
                    <a:cubicBezTo>
                      <a:pt x="2163" y="2030"/>
                      <a:pt x="2433" y="1598"/>
                      <a:pt x="2418" y="1128"/>
                    </a:cubicBezTo>
                    <a:cubicBezTo>
                      <a:pt x="2398"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11" name="Google Shape;3111;p5"/>
              <p:cNvSpPr/>
              <p:nvPr/>
            </p:nvSpPr>
            <p:spPr>
              <a:xfrm rot="1271479">
                <a:off x="2208346" y="2689321"/>
                <a:ext cx="38734" cy="37038"/>
              </a:xfrm>
              <a:custGeom>
                <a:avLst/>
                <a:gdLst/>
                <a:ahLst/>
                <a:cxnLst/>
                <a:rect l="l" t="t" r="r" b="b"/>
                <a:pathLst>
                  <a:path w="2434" h="2327" extrusionOk="0">
                    <a:moveTo>
                      <a:pt x="1256" y="0"/>
                    </a:moveTo>
                    <a:cubicBezTo>
                      <a:pt x="1243" y="0"/>
                      <a:pt x="1230" y="0"/>
                      <a:pt x="1218" y="1"/>
                    </a:cubicBezTo>
                    <a:cubicBezTo>
                      <a:pt x="747" y="16"/>
                      <a:pt x="333" y="312"/>
                      <a:pt x="167" y="753"/>
                    </a:cubicBezTo>
                    <a:cubicBezTo>
                      <a:pt x="1" y="1193"/>
                      <a:pt x="116" y="1690"/>
                      <a:pt x="459" y="2012"/>
                    </a:cubicBezTo>
                    <a:cubicBezTo>
                      <a:pt x="680" y="2219"/>
                      <a:pt x="965" y="2327"/>
                      <a:pt x="1255" y="2327"/>
                    </a:cubicBezTo>
                    <a:cubicBezTo>
                      <a:pt x="1417" y="2327"/>
                      <a:pt x="1581" y="2293"/>
                      <a:pt x="1735" y="2223"/>
                    </a:cubicBezTo>
                    <a:cubicBezTo>
                      <a:pt x="2163" y="2030"/>
                      <a:pt x="2433" y="1596"/>
                      <a:pt x="2418" y="1127"/>
                    </a:cubicBezTo>
                    <a:cubicBezTo>
                      <a:pt x="2398" y="496"/>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12" name="Google Shape;3112;p5"/>
              <p:cNvSpPr/>
              <p:nvPr/>
            </p:nvSpPr>
            <p:spPr>
              <a:xfrm rot="1271479">
                <a:off x="2364166" y="2820626"/>
                <a:ext cx="18332" cy="17509"/>
              </a:xfrm>
              <a:custGeom>
                <a:avLst/>
                <a:gdLst/>
                <a:ahLst/>
                <a:cxnLst/>
                <a:rect l="l" t="t" r="r" b="b"/>
                <a:pathLst>
                  <a:path w="1152" h="1100" extrusionOk="0">
                    <a:moveTo>
                      <a:pt x="596" y="0"/>
                    </a:moveTo>
                    <a:cubicBezTo>
                      <a:pt x="590" y="0"/>
                      <a:pt x="583" y="0"/>
                      <a:pt x="576" y="1"/>
                    </a:cubicBezTo>
                    <a:cubicBezTo>
                      <a:pt x="354" y="8"/>
                      <a:pt x="158" y="147"/>
                      <a:pt x="78" y="356"/>
                    </a:cubicBezTo>
                    <a:cubicBezTo>
                      <a:pt x="0" y="565"/>
                      <a:pt x="55" y="799"/>
                      <a:pt x="217" y="951"/>
                    </a:cubicBezTo>
                    <a:cubicBezTo>
                      <a:pt x="321" y="1049"/>
                      <a:pt x="456" y="1100"/>
                      <a:pt x="592" y="1100"/>
                    </a:cubicBezTo>
                    <a:cubicBezTo>
                      <a:pt x="670" y="1100"/>
                      <a:pt x="747" y="1083"/>
                      <a:pt x="821" y="1050"/>
                    </a:cubicBezTo>
                    <a:cubicBezTo>
                      <a:pt x="1024" y="958"/>
                      <a:pt x="1151" y="754"/>
                      <a:pt x="1143" y="532"/>
                    </a:cubicBezTo>
                    <a:cubicBezTo>
                      <a:pt x="1134" y="235"/>
                      <a:pt x="891" y="0"/>
                      <a:pt x="59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13" name="Google Shape;3113;p5"/>
              <p:cNvSpPr/>
              <p:nvPr/>
            </p:nvSpPr>
            <p:spPr>
              <a:xfrm rot="1271479">
                <a:off x="2173222" y="2648078"/>
                <a:ext cx="18317" cy="17540"/>
              </a:xfrm>
              <a:custGeom>
                <a:avLst/>
                <a:gdLst/>
                <a:ahLst/>
                <a:cxnLst/>
                <a:rect l="l" t="t" r="r" b="b"/>
                <a:pathLst>
                  <a:path w="1151" h="1102" extrusionOk="0">
                    <a:moveTo>
                      <a:pt x="594" y="1"/>
                    </a:moveTo>
                    <a:cubicBezTo>
                      <a:pt x="589" y="1"/>
                      <a:pt x="583" y="1"/>
                      <a:pt x="577" y="1"/>
                    </a:cubicBezTo>
                    <a:cubicBezTo>
                      <a:pt x="353" y="9"/>
                      <a:pt x="157" y="149"/>
                      <a:pt x="79" y="358"/>
                    </a:cubicBezTo>
                    <a:cubicBezTo>
                      <a:pt x="1" y="565"/>
                      <a:pt x="55" y="801"/>
                      <a:pt x="217" y="953"/>
                    </a:cubicBezTo>
                    <a:cubicBezTo>
                      <a:pt x="322" y="1050"/>
                      <a:pt x="457" y="1101"/>
                      <a:pt x="594" y="1101"/>
                    </a:cubicBezTo>
                    <a:cubicBezTo>
                      <a:pt x="671" y="1101"/>
                      <a:pt x="748" y="1085"/>
                      <a:pt x="821" y="1052"/>
                    </a:cubicBezTo>
                    <a:cubicBezTo>
                      <a:pt x="1023" y="960"/>
                      <a:pt x="1150" y="756"/>
                      <a:pt x="1143" y="534"/>
                    </a:cubicBezTo>
                    <a:cubicBezTo>
                      <a:pt x="1134" y="236"/>
                      <a:pt x="890" y="1"/>
                      <a:pt x="594"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14" name="Google Shape;3114;p5"/>
              <p:cNvSpPr/>
              <p:nvPr/>
            </p:nvSpPr>
            <p:spPr>
              <a:xfrm rot="1271479">
                <a:off x="2240570" y="2767905"/>
                <a:ext cx="18301" cy="17509"/>
              </a:xfrm>
              <a:custGeom>
                <a:avLst/>
                <a:gdLst/>
                <a:ahLst/>
                <a:cxnLst/>
                <a:rect l="l" t="t" r="r" b="b"/>
                <a:pathLst>
                  <a:path w="1150" h="1100" extrusionOk="0">
                    <a:moveTo>
                      <a:pt x="597" y="0"/>
                    </a:moveTo>
                    <a:cubicBezTo>
                      <a:pt x="590" y="0"/>
                      <a:pt x="583" y="0"/>
                      <a:pt x="576" y="0"/>
                    </a:cubicBezTo>
                    <a:cubicBezTo>
                      <a:pt x="353" y="7"/>
                      <a:pt x="157" y="147"/>
                      <a:pt x="78" y="356"/>
                    </a:cubicBezTo>
                    <a:cubicBezTo>
                      <a:pt x="0" y="564"/>
                      <a:pt x="55" y="799"/>
                      <a:pt x="217" y="951"/>
                    </a:cubicBezTo>
                    <a:cubicBezTo>
                      <a:pt x="321" y="1049"/>
                      <a:pt x="456" y="1099"/>
                      <a:pt x="593" y="1099"/>
                    </a:cubicBezTo>
                    <a:cubicBezTo>
                      <a:pt x="670" y="1099"/>
                      <a:pt x="747" y="1083"/>
                      <a:pt x="821" y="1050"/>
                    </a:cubicBezTo>
                    <a:cubicBezTo>
                      <a:pt x="1022" y="958"/>
                      <a:pt x="1150" y="754"/>
                      <a:pt x="1143" y="531"/>
                    </a:cubicBezTo>
                    <a:cubicBezTo>
                      <a:pt x="1134" y="235"/>
                      <a:pt x="891" y="0"/>
                      <a:pt x="59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15" name="Google Shape;3115;p5"/>
              <p:cNvSpPr/>
              <p:nvPr/>
            </p:nvSpPr>
            <p:spPr>
              <a:xfrm rot="1271479">
                <a:off x="2096246" y="2527400"/>
                <a:ext cx="18332" cy="17524"/>
              </a:xfrm>
              <a:custGeom>
                <a:avLst/>
                <a:gdLst/>
                <a:ahLst/>
                <a:cxnLst/>
                <a:rect l="l" t="t" r="r" b="b"/>
                <a:pathLst>
                  <a:path w="1152" h="1101" extrusionOk="0">
                    <a:moveTo>
                      <a:pt x="594" y="0"/>
                    </a:moveTo>
                    <a:cubicBezTo>
                      <a:pt x="588" y="0"/>
                      <a:pt x="582" y="0"/>
                      <a:pt x="577" y="0"/>
                    </a:cubicBezTo>
                    <a:cubicBezTo>
                      <a:pt x="354" y="9"/>
                      <a:pt x="158" y="149"/>
                      <a:pt x="80" y="357"/>
                    </a:cubicBezTo>
                    <a:cubicBezTo>
                      <a:pt x="0" y="564"/>
                      <a:pt x="55" y="800"/>
                      <a:pt x="219" y="953"/>
                    </a:cubicBezTo>
                    <a:cubicBezTo>
                      <a:pt x="322" y="1049"/>
                      <a:pt x="457" y="1100"/>
                      <a:pt x="594" y="1100"/>
                    </a:cubicBezTo>
                    <a:cubicBezTo>
                      <a:pt x="671" y="1100"/>
                      <a:pt x="748" y="1084"/>
                      <a:pt x="821" y="1051"/>
                    </a:cubicBezTo>
                    <a:cubicBezTo>
                      <a:pt x="1024" y="959"/>
                      <a:pt x="1151" y="755"/>
                      <a:pt x="1143" y="533"/>
                    </a:cubicBezTo>
                    <a:cubicBezTo>
                      <a:pt x="1134" y="235"/>
                      <a:pt x="890" y="0"/>
                      <a:pt x="594"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16" name="Google Shape;3116;p5"/>
              <p:cNvSpPr/>
              <p:nvPr/>
            </p:nvSpPr>
            <p:spPr>
              <a:xfrm rot="1271479">
                <a:off x="2131919" y="2834819"/>
                <a:ext cx="18317" cy="17540"/>
              </a:xfrm>
              <a:custGeom>
                <a:avLst/>
                <a:gdLst/>
                <a:ahLst/>
                <a:cxnLst/>
                <a:rect l="l" t="t" r="r" b="b"/>
                <a:pathLst>
                  <a:path w="1151" h="1102" extrusionOk="0">
                    <a:moveTo>
                      <a:pt x="593" y="1"/>
                    </a:moveTo>
                    <a:cubicBezTo>
                      <a:pt x="588" y="1"/>
                      <a:pt x="582" y="1"/>
                      <a:pt x="576" y="1"/>
                    </a:cubicBezTo>
                    <a:cubicBezTo>
                      <a:pt x="353" y="8"/>
                      <a:pt x="157" y="148"/>
                      <a:pt x="79" y="357"/>
                    </a:cubicBezTo>
                    <a:cubicBezTo>
                      <a:pt x="1" y="565"/>
                      <a:pt x="54" y="800"/>
                      <a:pt x="218" y="952"/>
                    </a:cubicBezTo>
                    <a:cubicBezTo>
                      <a:pt x="321" y="1050"/>
                      <a:pt x="457" y="1101"/>
                      <a:pt x="594" y="1101"/>
                    </a:cubicBezTo>
                    <a:cubicBezTo>
                      <a:pt x="671" y="1101"/>
                      <a:pt x="748" y="1085"/>
                      <a:pt x="820" y="1052"/>
                    </a:cubicBezTo>
                    <a:cubicBezTo>
                      <a:pt x="1023" y="960"/>
                      <a:pt x="1151" y="756"/>
                      <a:pt x="1144" y="534"/>
                    </a:cubicBezTo>
                    <a:cubicBezTo>
                      <a:pt x="1133" y="235"/>
                      <a:pt x="889" y="1"/>
                      <a:pt x="593"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17" name="Google Shape;3117;p5"/>
              <p:cNvSpPr/>
              <p:nvPr/>
            </p:nvSpPr>
            <p:spPr>
              <a:xfrm rot="1271479">
                <a:off x="2020256" y="2717150"/>
                <a:ext cx="18332" cy="17509"/>
              </a:xfrm>
              <a:custGeom>
                <a:avLst/>
                <a:gdLst/>
                <a:ahLst/>
                <a:cxnLst/>
                <a:rect l="l" t="t" r="r" b="b"/>
                <a:pathLst>
                  <a:path w="1152" h="1100" extrusionOk="0">
                    <a:moveTo>
                      <a:pt x="596" y="1"/>
                    </a:moveTo>
                    <a:cubicBezTo>
                      <a:pt x="590" y="1"/>
                      <a:pt x="583" y="1"/>
                      <a:pt x="576" y="1"/>
                    </a:cubicBezTo>
                    <a:cubicBezTo>
                      <a:pt x="354" y="8"/>
                      <a:pt x="158" y="148"/>
                      <a:pt x="80" y="356"/>
                    </a:cubicBezTo>
                    <a:cubicBezTo>
                      <a:pt x="0" y="563"/>
                      <a:pt x="55" y="799"/>
                      <a:pt x="217" y="952"/>
                    </a:cubicBezTo>
                    <a:cubicBezTo>
                      <a:pt x="321" y="1049"/>
                      <a:pt x="456" y="1100"/>
                      <a:pt x="592" y="1100"/>
                    </a:cubicBezTo>
                    <a:cubicBezTo>
                      <a:pt x="669" y="1100"/>
                      <a:pt x="747" y="1084"/>
                      <a:pt x="820" y="1050"/>
                    </a:cubicBezTo>
                    <a:cubicBezTo>
                      <a:pt x="1024" y="959"/>
                      <a:pt x="1151" y="754"/>
                      <a:pt x="1143" y="532"/>
                    </a:cubicBezTo>
                    <a:cubicBezTo>
                      <a:pt x="1134" y="235"/>
                      <a:pt x="891" y="1"/>
                      <a:pt x="59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18" name="Google Shape;3118;p5"/>
              <p:cNvSpPr/>
              <p:nvPr/>
            </p:nvSpPr>
            <p:spPr>
              <a:xfrm rot="1271479">
                <a:off x="2311958" y="2538525"/>
                <a:ext cx="18301" cy="17524"/>
              </a:xfrm>
              <a:custGeom>
                <a:avLst/>
                <a:gdLst/>
                <a:ahLst/>
                <a:cxnLst/>
                <a:rect l="l" t="t" r="r" b="b"/>
                <a:pathLst>
                  <a:path w="1150" h="1101" extrusionOk="0">
                    <a:moveTo>
                      <a:pt x="595" y="1"/>
                    </a:moveTo>
                    <a:cubicBezTo>
                      <a:pt x="588" y="1"/>
                      <a:pt x="582" y="1"/>
                      <a:pt x="575" y="1"/>
                    </a:cubicBezTo>
                    <a:cubicBezTo>
                      <a:pt x="353" y="8"/>
                      <a:pt x="157" y="148"/>
                      <a:pt x="78" y="357"/>
                    </a:cubicBezTo>
                    <a:cubicBezTo>
                      <a:pt x="0" y="564"/>
                      <a:pt x="54" y="800"/>
                      <a:pt x="217" y="952"/>
                    </a:cubicBezTo>
                    <a:cubicBezTo>
                      <a:pt x="320" y="1049"/>
                      <a:pt x="455" y="1100"/>
                      <a:pt x="592" y="1100"/>
                    </a:cubicBezTo>
                    <a:cubicBezTo>
                      <a:pt x="669" y="1100"/>
                      <a:pt x="747" y="1084"/>
                      <a:pt x="819" y="1051"/>
                    </a:cubicBezTo>
                    <a:cubicBezTo>
                      <a:pt x="1022" y="959"/>
                      <a:pt x="1150" y="754"/>
                      <a:pt x="1143" y="532"/>
                    </a:cubicBezTo>
                    <a:cubicBezTo>
                      <a:pt x="1132" y="236"/>
                      <a:pt x="889" y="1"/>
                      <a:pt x="59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19" name="Google Shape;3119;p5"/>
              <p:cNvSpPr/>
              <p:nvPr/>
            </p:nvSpPr>
            <p:spPr>
              <a:xfrm rot="1271479">
                <a:off x="1998716" y="2630018"/>
                <a:ext cx="38734" cy="37054"/>
              </a:xfrm>
              <a:custGeom>
                <a:avLst/>
                <a:gdLst/>
                <a:ahLst/>
                <a:cxnLst/>
                <a:rect l="l" t="t" r="r" b="b"/>
                <a:pathLst>
                  <a:path w="2434" h="2328" extrusionOk="0">
                    <a:moveTo>
                      <a:pt x="1256" y="0"/>
                    </a:moveTo>
                    <a:cubicBezTo>
                      <a:pt x="1243" y="0"/>
                      <a:pt x="1230"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20" name="Google Shape;3120;p5"/>
              <p:cNvSpPr/>
              <p:nvPr/>
            </p:nvSpPr>
            <p:spPr>
              <a:xfrm rot="1271479">
                <a:off x="2279970" y="2611212"/>
                <a:ext cx="67108" cy="64209"/>
              </a:xfrm>
              <a:custGeom>
                <a:avLst/>
                <a:gdLst/>
                <a:ahLst/>
                <a:cxnLst/>
                <a:rect l="l" t="t" r="r" b="b"/>
                <a:pathLst>
                  <a:path w="4217" h="4034" extrusionOk="0">
                    <a:moveTo>
                      <a:pt x="2178" y="0"/>
                    </a:moveTo>
                    <a:cubicBezTo>
                      <a:pt x="2156" y="0"/>
                      <a:pt x="2134" y="1"/>
                      <a:pt x="2112" y="1"/>
                    </a:cubicBezTo>
                    <a:cubicBezTo>
                      <a:pt x="1296" y="28"/>
                      <a:pt x="577" y="542"/>
                      <a:pt x="289" y="1305"/>
                    </a:cubicBezTo>
                    <a:cubicBezTo>
                      <a:pt x="1" y="2068"/>
                      <a:pt x="201" y="2929"/>
                      <a:pt x="796" y="3488"/>
                    </a:cubicBezTo>
                    <a:cubicBezTo>
                      <a:pt x="1177" y="3846"/>
                      <a:pt x="1673" y="4033"/>
                      <a:pt x="2175" y="4033"/>
                    </a:cubicBezTo>
                    <a:cubicBezTo>
                      <a:pt x="2456" y="4033"/>
                      <a:pt x="2740" y="3975"/>
                      <a:pt x="3007" y="3854"/>
                    </a:cubicBezTo>
                    <a:cubicBezTo>
                      <a:pt x="3749" y="3519"/>
                      <a:pt x="4217" y="2769"/>
                      <a:pt x="4191" y="1954"/>
                    </a:cubicBezTo>
                    <a:cubicBezTo>
                      <a:pt x="4157" y="862"/>
                      <a:pt x="3261" y="0"/>
                      <a:pt x="217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21" name="Google Shape;3121;p5"/>
              <p:cNvSpPr/>
              <p:nvPr/>
            </p:nvSpPr>
            <p:spPr>
              <a:xfrm rot="1271479">
                <a:off x="2374691" y="2673335"/>
                <a:ext cx="67092" cy="64209"/>
              </a:xfrm>
              <a:custGeom>
                <a:avLst/>
                <a:gdLst/>
                <a:ahLst/>
                <a:cxnLst/>
                <a:rect l="l" t="t" r="r" b="b"/>
                <a:pathLst>
                  <a:path w="4216" h="4034" extrusionOk="0">
                    <a:moveTo>
                      <a:pt x="2177" y="1"/>
                    </a:moveTo>
                    <a:cubicBezTo>
                      <a:pt x="2155" y="1"/>
                      <a:pt x="2133" y="1"/>
                      <a:pt x="2111" y="2"/>
                    </a:cubicBezTo>
                    <a:cubicBezTo>
                      <a:pt x="1295" y="28"/>
                      <a:pt x="576" y="543"/>
                      <a:pt x="288" y="1305"/>
                    </a:cubicBezTo>
                    <a:cubicBezTo>
                      <a:pt x="1" y="2068"/>
                      <a:pt x="200" y="2930"/>
                      <a:pt x="795" y="3488"/>
                    </a:cubicBezTo>
                    <a:cubicBezTo>
                      <a:pt x="1176" y="3846"/>
                      <a:pt x="1672" y="4034"/>
                      <a:pt x="2174" y="4034"/>
                    </a:cubicBezTo>
                    <a:cubicBezTo>
                      <a:pt x="2455" y="4034"/>
                      <a:pt x="2739" y="3975"/>
                      <a:pt x="3006" y="3855"/>
                    </a:cubicBezTo>
                    <a:cubicBezTo>
                      <a:pt x="3748" y="3518"/>
                      <a:pt x="4216" y="2769"/>
                      <a:pt x="4191" y="1953"/>
                    </a:cubicBezTo>
                    <a:cubicBezTo>
                      <a:pt x="4156" y="862"/>
                      <a:pt x="3260"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22" name="Google Shape;3122;p5"/>
              <p:cNvSpPr/>
              <p:nvPr/>
            </p:nvSpPr>
            <p:spPr>
              <a:xfrm rot="1271479">
                <a:off x="2164111" y="2552588"/>
                <a:ext cx="67124" cy="64209"/>
              </a:xfrm>
              <a:custGeom>
                <a:avLst/>
                <a:gdLst/>
                <a:ahLst/>
                <a:cxnLst/>
                <a:rect l="l" t="t" r="r" b="b"/>
                <a:pathLst>
                  <a:path w="4218" h="4034" extrusionOk="0">
                    <a:moveTo>
                      <a:pt x="2177" y="1"/>
                    </a:moveTo>
                    <a:cubicBezTo>
                      <a:pt x="2155" y="1"/>
                      <a:pt x="2133" y="1"/>
                      <a:pt x="2112" y="2"/>
                    </a:cubicBezTo>
                    <a:cubicBezTo>
                      <a:pt x="1297" y="28"/>
                      <a:pt x="576" y="542"/>
                      <a:pt x="288" y="1305"/>
                    </a:cubicBezTo>
                    <a:cubicBezTo>
                      <a:pt x="0" y="2068"/>
                      <a:pt x="200" y="2930"/>
                      <a:pt x="796" y="3488"/>
                    </a:cubicBezTo>
                    <a:cubicBezTo>
                      <a:pt x="1177" y="3845"/>
                      <a:pt x="1673" y="4033"/>
                      <a:pt x="2176" y="4033"/>
                    </a:cubicBezTo>
                    <a:cubicBezTo>
                      <a:pt x="2457" y="4033"/>
                      <a:pt x="2740" y="3975"/>
                      <a:pt x="3006" y="3854"/>
                    </a:cubicBezTo>
                    <a:cubicBezTo>
                      <a:pt x="3750" y="3518"/>
                      <a:pt x="4217" y="2768"/>
                      <a:pt x="4191" y="1953"/>
                    </a:cubicBezTo>
                    <a:cubicBezTo>
                      <a:pt x="4156" y="862"/>
                      <a:pt x="3261"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23" name="Google Shape;3123;p5"/>
              <p:cNvSpPr/>
              <p:nvPr/>
            </p:nvSpPr>
            <p:spPr>
              <a:xfrm rot="1271479">
                <a:off x="2235798" y="2822517"/>
                <a:ext cx="67108" cy="64209"/>
              </a:xfrm>
              <a:custGeom>
                <a:avLst/>
                <a:gdLst/>
                <a:ahLst/>
                <a:cxnLst/>
                <a:rect l="l" t="t" r="r" b="b"/>
                <a:pathLst>
                  <a:path w="4217" h="4034" extrusionOk="0">
                    <a:moveTo>
                      <a:pt x="2176" y="0"/>
                    </a:moveTo>
                    <a:cubicBezTo>
                      <a:pt x="2155" y="0"/>
                      <a:pt x="2133" y="0"/>
                      <a:pt x="2111" y="1"/>
                    </a:cubicBezTo>
                    <a:cubicBezTo>
                      <a:pt x="1296" y="27"/>
                      <a:pt x="575" y="542"/>
                      <a:pt x="289" y="1305"/>
                    </a:cubicBezTo>
                    <a:cubicBezTo>
                      <a:pt x="1" y="2067"/>
                      <a:pt x="200" y="2929"/>
                      <a:pt x="795" y="3487"/>
                    </a:cubicBezTo>
                    <a:cubicBezTo>
                      <a:pt x="1177" y="3846"/>
                      <a:pt x="1673" y="4034"/>
                      <a:pt x="2176" y="4034"/>
                    </a:cubicBezTo>
                    <a:cubicBezTo>
                      <a:pt x="2456" y="4034"/>
                      <a:pt x="2739" y="3975"/>
                      <a:pt x="3005" y="3855"/>
                    </a:cubicBezTo>
                    <a:cubicBezTo>
                      <a:pt x="3749" y="3519"/>
                      <a:pt x="4217" y="2768"/>
                      <a:pt x="4191" y="1953"/>
                    </a:cubicBezTo>
                    <a:cubicBezTo>
                      <a:pt x="4156" y="861"/>
                      <a:pt x="3260"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24" name="Google Shape;3124;p5"/>
              <p:cNvSpPr/>
              <p:nvPr/>
            </p:nvSpPr>
            <p:spPr>
              <a:xfrm rot="1271479">
                <a:off x="2066212" y="2645139"/>
                <a:ext cx="67108" cy="64193"/>
              </a:xfrm>
              <a:custGeom>
                <a:avLst/>
                <a:gdLst/>
                <a:ahLst/>
                <a:cxnLst/>
                <a:rect l="l" t="t" r="r" b="b"/>
                <a:pathLst>
                  <a:path w="4217" h="4033" extrusionOk="0">
                    <a:moveTo>
                      <a:pt x="2176" y="0"/>
                    </a:moveTo>
                    <a:cubicBezTo>
                      <a:pt x="2154" y="0"/>
                      <a:pt x="2132" y="1"/>
                      <a:pt x="2110" y="1"/>
                    </a:cubicBezTo>
                    <a:cubicBezTo>
                      <a:pt x="1295" y="27"/>
                      <a:pt x="576" y="542"/>
                      <a:pt x="288" y="1305"/>
                    </a:cubicBezTo>
                    <a:cubicBezTo>
                      <a:pt x="0" y="2068"/>
                      <a:pt x="200" y="2929"/>
                      <a:pt x="796" y="3488"/>
                    </a:cubicBezTo>
                    <a:cubicBezTo>
                      <a:pt x="1177" y="3845"/>
                      <a:pt x="1673" y="4033"/>
                      <a:pt x="2176" y="4033"/>
                    </a:cubicBezTo>
                    <a:cubicBezTo>
                      <a:pt x="2457" y="4033"/>
                      <a:pt x="2740" y="3974"/>
                      <a:pt x="3006" y="3854"/>
                    </a:cubicBezTo>
                    <a:cubicBezTo>
                      <a:pt x="3748" y="3518"/>
                      <a:pt x="4216" y="2767"/>
                      <a:pt x="4190" y="1952"/>
                    </a:cubicBezTo>
                    <a:cubicBezTo>
                      <a:pt x="4155" y="862"/>
                      <a:pt x="3261"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25" name="Google Shape;3125;p5"/>
              <p:cNvSpPr/>
              <p:nvPr/>
            </p:nvSpPr>
            <p:spPr>
              <a:xfrm rot="1271479">
                <a:off x="2040075" y="2777141"/>
                <a:ext cx="67108" cy="64209"/>
              </a:xfrm>
              <a:custGeom>
                <a:avLst/>
                <a:gdLst/>
                <a:ahLst/>
                <a:cxnLst/>
                <a:rect l="l" t="t" r="r" b="b"/>
                <a:pathLst>
                  <a:path w="4217" h="4034" extrusionOk="0">
                    <a:moveTo>
                      <a:pt x="2176" y="1"/>
                    </a:moveTo>
                    <a:cubicBezTo>
                      <a:pt x="2154" y="1"/>
                      <a:pt x="2132" y="1"/>
                      <a:pt x="2110" y="2"/>
                    </a:cubicBezTo>
                    <a:cubicBezTo>
                      <a:pt x="1295" y="27"/>
                      <a:pt x="576" y="541"/>
                      <a:pt x="288" y="1304"/>
                    </a:cubicBezTo>
                    <a:cubicBezTo>
                      <a:pt x="0" y="2068"/>
                      <a:pt x="200" y="2928"/>
                      <a:pt x="794" y="3487"/>
                    </a:cubicBezTo>
                    <a:cubicBezTo>
                      <a:pt x="1177" y="3845"/>
                      <a:pt x="1672" y="4033"/>
                      <a:pt x="2175" y="4033"/>
                    </a:cubicBezTo>
                    <a:cubicBezTo>
                      <a:pt x="2456" y="4033"/>
                      <a:pt x="2738" y="3975"/>
                      <a:pt x="3005" y="3854"/>
                    </a:cubicBezTo>
                    <a:cubicBezTo>
                      <a:pt x="3748" y="3518"/>
                      <a:pt x="4216" y="2768"/>
                      <a:pt x="4190" y="1953"/>
                    </a:cubicBezTo>
                    <a:cubicBezTo>
                      <a:pt x="4155" y="862"/>
                      <a:pt x="3259" y="1"/>
                      <a:pt x="217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3126" name="Google Shape;3126;p5"/>
            <p:cNvGrpSpPr/>
            <p:nvPr/>
          </p:nvGrpSpPr>
          <p:grpSpPr>
            <a:xfrm rot="-6277620" flipH="1">
              <a:off x="-48541" y="2370854"/>
              <a:ext cx="304040" cy="290839"/>
              <a:chOff x="1651300" y="653225"/>
              <a:chExt cx="702450" cy="671950"/>
            </a:xfrm>
          </p:grpSpPr>
          <p:sp>
            <p:nvSpPr>
              <p:cNvPr id="3127" name="Google Shape;3127;p5"/>
              <p:cNvSpPr/>
              <p:nvPr/>
            </p:nvSpPr>
            <p:spPr>
              <a:xfrm>
                <a:off x="1651300" y="653225"/>
                <a:ext cx="702450" cy="671950"/>
              </a:xfrm>
              <a:custGeom>
                <a:avLst/>
                <a:gdLst/>
                <a:ahLst/>
                <a:cxnLst/>
                <a:rect l="l" t="t" r="r" b="b"/>
                <a:pathLst>
                  <a:path w="28097" h="26878" extrusionOk="0">
                    <a:moveTo>
                      <a:pt x="11050" y="0"/>
                    </a:moveTo>
                    <a:cubicBezTo>
                      <a:pt x="10675" y="0"/>
                      <a:pt x="10317" y="31"/>
                      <a:pt x="9985" y="89"/>
                    </a:cubicBezTo>
                    <a:cubicBezTo>
                      <a:pt x="5620" y="847"/>
                      <a:pt x="0" y="8341"/>
                      <a:pt x="7122" y="18927"/>
                    </a:cubicBezTo>
                    <a:cubicBezTo>
                      <a:pt x="11655" y="25666"/>
                      <a:pt x="19139" y="26878"/>
                      <a:pt x="23079" y="26878"/>
                    </a:cubicBezTo>
                    <a:cubicBezTo>
                      <a:pt x="24015" y="26878"/>
                      <a:pt x="24751" y="26810"/>
                      <a:pt x="25200" y="26731"/>
                    </a:cubicBezTo>
                    <a:cubicBezTo>
                      <a:pt x="27542" y="26320"/>
                      <a:pt x="28098" y="24910"/>
                      <a:pt x="25037" y="22755"/>
                    </a:cubicBezTo>
                    <a:cubicBezTo>
                      <a:pt x="21362" y="20167"/>
                      <a:pt x="19852" y="14921"/>
                      <a:pt x="19077" y="8094"/>
                    </a:cubicBezTo>
                    <a:cubicBezTo>
                      <a:pt x="18390" y="2044"/>
                      <a:pt x="14123" y="0"/>
                      <a:pt x="11050"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28" name="Google Shape;3128;p5"/>
              <p:cNvSpPr/>
              <p:nvPr/>
            </p:nvSpPr>
            <p:spPr>
              <a:xfrm>
                <a:off x="1660375" y="659650"/>
                <a:ext cx="655075" cy="665525"/>
              </a:xfrm>
              <a:custGeom>
                <a:avLst/>
                <a:gdLst/>
                <a:ahLst/>
                <a:cxnLst/>
                <a:rect l="l" t="t" r="r" b="b"/>
                <a:pathLst>
                  <a:path w="26202" h="26621" extrusionOk="0">
                    <a:moveTo>
                      <a:pt x="8947" y="0"/>
                    </a:moveTo>
                    <a:cubicBezTo>
                      <a:pt x="4716" y="1364"/>
                      <a:pt x="1" y="8623"/>
                      <a:pt x="6758" y="18670"/>
                    </a:cubicBezTo>
                    <a:cubicBezTo>
                      <a:pt x="11292" y="25409"/>
                      <a:pt x="18776" y="26621"/>
                      <a:pt x="22716" y="26621"/>
                    </a:cubicBezTo>
                    <a:cubicBezTo>
                      <a:pt x="23652" y="26621"/>
                      <a:pt x="24388" y="26553"/>
                      <a:pt x="24837" y="26474"/>
                    </a:cubicBezTo>
                    <a:cubicBezTo>
                      <a:pt x="25407" y="26373"/>
                      <a:pt x="25870" y="26214"/>
                      <a:pt x="26202" y="25999"/>
                    </a:cubicBezTo>
                    <a:cubicBezTo>
                      <a:pt x="24310" y="25264"/>
                      <a:pt x="22488" y="24359"/>
                      <a:pt x="20780" y="23248"/>
                    </a:cubicBezTo>
                    <a:cubicBezTo>
                      <a:pt x="15397" y="19744"/>
                      <a:pt x="12137" y="14278"/>
                      <a:pt x="10336" y="8205"/>
                    </a:cubicBezTo>
                    <a:cubicBezTo>
                      <a:pt x="9543" y="5536"/>
                      <a:pt x="9076" y="2781"/>
                      <a:pt x="8947"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29" name="Google Shape;3129;p5"/>
              <p:cNvSpPr/>
              <p:nvPr/>
            </p:nvSpPr>
            <p:spPr>
              <a:xfrm>
                <a:off x="2004734" y="1085091"/>
                <a:ext cx="120175" cy="228525"/>
              </a:xfrm>
              <a:custGeom>
                <a:avLst/>
                <a:gdLst/>
                <a:ahLst/>
                <a:cxnLst/>
                <a:rect l="l" t="t" r="r" b="b"/>
                <a:pathLst>
                  <a:path w="4807" h="9141" extrusionOk="0">
                    <a:moveTo>
                      <a:pt x="748" y="1"/>
                    </a:moveTo>
                    <a:cubicBezTo>
                      <a:pt x="131" y="2531"/>
                      <a:pt x="1" y="5089"/>
                      <a:pt x="183" y="7660"/>
                    </a:cubicBezTo>
                    <a:cubicBezTo>
                      <a:pt x="1758" y="8386"/>
                      <a:pt x="3341" y="8853"/>
                      <a:pt x="4807" y="9141"/>
                    </a:cubicBezTo>
                    <a:cubicBezTo>
                      <a:pt x="4477" y="7455"/>
                      <a:pt x="4274" y="5749"/>
                      <a:pt x="4265" y="4032"/>
                    </a:cubicBezTo>
                    <a:cubicBezTo>
                      <a:pt x="2930" y="2820"/>
                      <a:pt x="1765" y="1465"/>
                      <a:pt x="7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30" name="Google Shape;3130;p5"/>
              <p:cNvSpPr/>
              <p:nvPr/>
            </p:nvSpPr>
            <p:spPr>
              <a:xfrm>
                <a:off x="1747959" y="657916"/>
                <a:ext cx="140950" cy="176325"/>
              </a:xfrm>
              <a:custGeom>
                <a:avLst/>
                <a:gdLst/>
                <a:ahLst/>
                <a:cxnLst/>
                <a:rect l="l" t="t" r="r" b="b"/>
                <a:pathLst>
                  <a:path w="5638" h="7053" extrusionOk="0">
                    <a:moveTo>
                      <a:pt x="5422" y="0"/>
                    </a:moveTo>
                    <a:cubicBezTo>
                      <a:pt x="3102" y="748"/>
                      <a:pt x="640" y="3271"/>
                      <a:pt x="0" y="7052"/>
                    </a:cubicBezTo>
                    <a:cubicBezTo>
                      <a:pt x="1697" y="5332"/>
                      <a:pt x="3589" y="3814"/>
                      <a:pt x="5638" y="2533"/>
                    </a:cubicBezTo>
                    <a:cubicBezTo>
                      <a:pt x="5536" y="1692"/>
                      <a:pt x="5461" y="847"/>
                      <a:pt x="54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31" name="Google Shape;3131;p5"/>
              <p:cNvSpPr/>
              <p:nvPr/>
            </p:nvSpPr>
            <p:spPr>
              <a:xfrm>
                <a:off x="1746059" y="774466"/>
                <a:ext cx="179925" cy="279175"/>
              </a:xfrm>
              <a:custGeom>
                <a:avLst/>
                <a:gdLst/>
                <a:ahLst/>
                <a:cxnLst/>
                <a:rect l="l" t="t" r="r" b="b"/>
                <a:pathLst>
                  <a:path w="7196" h="11167" extrusionOk="0">
                    <a:moveTo>
                      <a:pt x="6044" y="0"/>
                    </a:moveTo>
                    <a:cubicBezTo>
                      <a:pt x="3750" y="1507"/>
                      <a:pt x="1737" y="3275"/>
                      <a:pt x="0" y="5284"/>
                    </a:cubicBezTo>
                    <a:cubicBezTo>
                      <a:pt x="89" y="7060"/>
                      <a:pt x="560" y="9032"/>
                      <a:pt x="1556" y="11167"/>
                    </a:cubicBezTo>
                    <a:cubicBezTo>
                      <a:pt x="2896" y="8771"/>
                      <a:pt x="4647" y="6664"/>
                      <a:pt x="6866" y="4838"/>
                    </a:cubicBezTo>
                    <a:cubicBezTo>
                      <a:pt x="6962" y="4757"/>
                      <a:pt x="7074" y="4699"/>
                      <a:pt x="7196" y="4669"/>
                    </a:cubicBezTo>
                    <a:cubicBezTo>
                      <a:pt x="7114" y="4413"/>
                      <a:pt x="7033" y="4156"/>
                      <a:pt x="6956" y="3897"/>
                    </a:cubicBezTo>
                    <a:cubicBezTo>
                      <a:pt x="6577" y="2617"/>
                      <a:pt x="6273" y="1316"/>
                      <a:pt x="60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32" name="Google Shape;3132;p5"/>
              <p:cNvSpPr/>
              <p:nvPr/>
            </p:nvSpPr>
            <p:spPr>
              <a:xfrm>
                <a:off x="1809809" y="924941"/>
                <a:ext cx="185775" cy="332150"/>
              </a:xfrm>
              <a:custGeom>
                <a:avLst/>
                <a:gdLst/>
                <a:ahLst/>
                <a:cxnLst/>
                <a:rect l="l" t="t" r="r" b="b"/>
                <a:pathLst>
                  <a:path w="7431" h="13286" extrusionOk="0">
                    <a:moveTo>
                      <a:pt x="5260" y="0"/>
                    </a:moveTo>
                    <a:cubicBezTo>
                      <a:pt x="2981" y="1917"/>
                      <a:pt x="1264" y="4129"/>
                      <a:pt x="0" y="6689"/>
                    </a:cubicBezTo>
                    <a:cubicBezTo>
                      <a:pt x="273" y="7158"/>
                      <a:pt x="571" y="7634"/>
                      <a:pt x="896" y="8117"/>
                    </a:cubicBezTo>
                    <a:cubicBezTo>
                      <a:pt x="2457" y="10437"/>
                      <a:pt x="4367" y="12100"/>
                      <a:pt x="6363" y="13285"/>
                    </a:cubicBezTo>
                    <a:cubicBezTo>
                      <a:pt x="6252" y="10388"/>
                      <a:pt x="6539" y="7505"/>
                      <a:pt x="7425" y="4666"/>
                    </a:cubicBezTo>
                    <a:cubicBezTo>
                      <a:pt x="7427" y="4661"/>
                      <a:pt x="7429" y="4658"/>
                      <a:pt x="7431" y="4653"/>
                    </a:cubicBezTo>
                    <a:cubicBezTo>
                      <a:pt x="6581" y="3181"/>
                      <a:pt x="5864" y="1619"/>
                      <a:pt x="52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33" name="Google Shape;3133;p5"/>
              <p:cNvSpPr/>
              <p:nvPr/>
            </p:nvSpPr>
            <p:spPr>
              <a:xfrm>
                <a:off x="2153484" y="1220466"/>
                <a:ext cx="163125" cy="103575"/>
              </a:xfrm>
              <a:custGeom>
                <a:avLst/>
                <a:gdLst/>
                <a:ahLst/>
                <a:cxnLst/>
                <a:rect l="l" t="t" r="r" b="b"/>
                <a:pathLst>
                  <a:path w="6525" h="4143" extrusionOk="0">
                    <a:moveTo>
                      <a:pt x="1" y="1"/>
                    </a:moveTo>
                    <a:cubicBezTo>
                      <a:pt x="91" y="1343"/>
                      <a:pt x="300" y="2676"/>
                      <a:pt x="581" y="3996"/>
                    </a:cubicBezTo>
                    <a:cubicBezTo>
                      <a:pt x="1494" y="4102"/>
                      <a:pt x="2328" y="4142"/>
                      <a:pt x="3045" y="4142"/>
                    </a:cubicBezTo>
                    <a:cubicBezTo>
                      <a:pt x="3978" y="4142"/>
                      <a:pt x="4712" y="4074"/>
                      <a:pt x="5159" y="3996"/>
                    </a:cubicBezTo>
                    <a:cubicBezTo>
                      <a:pt x="5730" y="3896"/>
                      <a:pt x="6192" y="3735"/>
                      <a:pt x="6524" y="3521"/>
                    </a:cubicBezTo>
                    <a:cubicBezTo>
                      <a:pt x="4632" y="2786"/>
                      <a:pt x="2810" y="1882"/>
                      <a:pt x="1102" y="769"/>
                    </a:cubicBezTo>
                    <a:cubicBezTo>
                      <a:pt x="725" y="522"/>
                      <a:pt x="357" y="266"/>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34" name="Google Shape;3134;p5"/>
              <p:cNvSpPr/>
              <p:nvPr/>
            </p:nvSpPr>
            <p:spPr>
              <a:xfrm>
                <a:off x="1884050" y="653225"/>
                <a:ext cx="221725" cy="117925"/>
              </a:xfrm>
              <a:custGeom>
                <a:avLst/>
                <a:gdLst/>
                <a:ahLst/>
                <a:cxnLst/>
                <a:rect l="l" t="t" r="r" b="b"/>
                <a:pathLst>
                  <a:path w="8869" h="4717" extrusionOk="0">
                    <a:moveTo>
                      <a:pt x="1739" y="1"/>
                    </a:moveTo>
                    <a:cubicBezTo>
                      <a:pt x="1364" y="1"/>
                      <a:pt x="1006" y="31"/>
                      <a:pt x="675" y="89"/>
                    </a:cubicBezTo>
                    <a:cubicBezTo>
                      <a:pt x="446" y="130"/>
                      <a:pt x="221" y="186"/>
                      <a:pt x="0" y="257"/>
                    </a:cubicBezTo>
                    <a:cubicBezTo>
                      <a:pt x="43" y="1181"/>
                      <a:pt x="127" y="2103"/>
                      <a:pt x="243" y="3019"/>
                    </a:cubicBezTo>
                    <a:cubicBezTo>
                      <a:pt x="3161" y="3417"/>
                      <a:pt x="6055" y="3931"/>
                      <a:pt x="8869" y="4716"/>
                    </a:cubicBezTo>
                    <a:cubicBezTo>
                      <a:pt x="7291" y="1258"/>
                      <a:pt x="4148" y="1"/>
                      <a:pt x="173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35" name="Google Shape;3135;p5"/>
              <p:cNvSpPr/>
              <p:nvPr/>
            </p:nvSpPr>
            <p:spPr>
              <a:xfrm>
                <a:off x="1896625" y="770950"/>
                <a:ext cx="242350" cy="162525"/>
              </a:xfrm>
              <a:custGeom>
                <a:avLst/>
                <a:gdLst/>
                <a:ahLst/>
                <a:cxnLst/>
                <a:rect l="l" t="t" r="r" b="b"/>
                <a:pathLst>
                  <a:path w="9694" h="6501" extrusionOk="0">
                    <a:moveTo>
                      <a:pt x="1" y="0"/>
                    </a:moveTo>
                    <a:lnTo>
                      <a:pt x="1" y="0"/>
                    </a:lnTo>
                    <a:cubicBezTo>
                      <a:pt x="226" y="1267"/>
                      <a:pt x="522" y="2519"/>
                      <a:pt x="887" y="3753"/>
                    </a:cubicBezTo>
                    <a:cubicBezTo>
                      <a:pt x="932" y="3906"/>
                      <a:pt x="980" y="4060"/>
                      <a:pt x="1027" y="4214"/>
                    </a:cubicBezTo>
                    <a:cubicBezTo>
                      <a:pt x="3974" y="4724"/>
                      <a:pt x="6850" y="5553"/>
                      <a:pt x="9694" y="6501"/>
                    </a:cubicBezTo>
                    <a:cubicBezTo>
                      <a:pt x="9530" y="5503"/>
                      <a:pt x="9388" y="4465"/>
                      <a:pt x="9264" y="3386"/>
                    </a:cubicBezTo>
                    <a:cubicBezTo>
                      <a:pt x="9207" y="2877"/>
                      <a:pt x="9117" y="2374"/>
                      <a:pt x="8999" y="1877"/>
                    </a:cubicBezTo>
                    <a:cubicBezTo>
                      <a:pt x="6074" y="981"/>
                      <a:pt x="3044" y="423"/>
                      <a:pt x="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36" name="Google Shape;3136;p5"/>
              <p:cNvSpPr/>
              <p:nvPr/>
            </p:nvSpPr>
            <p:spPr>
              <a:xfrm>
                <a:off x="1937350" y="920775"/>
                <a:ext cx="238100" cy="157375"/>
              </a:xfrm>
              <a:custGeom>
                <a:avLst/>
                <a:gdLst/>
                <a:ahLst/>
                <a:cxnLst/>
                <a:rect l="l" t="t" r="r" b="b"/>
                <a:pathLst>
                  <a:path w="9524" h="6295" extrusionOk="0">
                    <a:moveTo>
                      <a:pt x="0" y="0"/>
                    </a:moveTo>
                    <a:lnTo>
                      <a:pt x="0" y="0"/>
                    </a:lnTo>
                    <a:cubicBezTo>
                      <a:pt x="592" y="1603"/>
                      <a:pt x="1295" y="3146"/>
                      <a:pt x="2127" y="4607"/>
                    </a:cubicBezTo>
                    <a:cubicBezTo>
                      <a:pt x="4599" y="5141"/>
                      <a:pt x="7069" y="5692"/>
                      <a:pt x="9523" y="6295"/>
                    </a:cubicBezTo>
                    <a:cubicBezTo>
                      <a:pt x="9076" y="5098"/>
                      <a:pt x="8711" y="3780"/>
                      <a:pt x="8410" y="2354"/>
                    </a:cubicBezTo>
                    <a:cubicBezTo>
                      <a:pt x="5647" y="1408"/>
                      <a:pt x="2857" y="558"/>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37" name="Google Shape;3137;p5"/>
              <p:cNvSpPr/>
              <p:nvPr/>
            </p:nvSpPr>
            <p:spPr>
              <a:xfrm>
                <a:off x="2149150" y="1218350"/>
                <a:ext cx="192100" cy="91275"/>
              </a:xfrm>
              <a:custGeom>
                <a:avLst/>
                <a:gdLst/>
                <a:ahLst/>
                <a:cxnLst/>
                <a:rect l="l" t="t" r="r" b="b"/>
                <a:pathLst>
                  <a:path w="7684" h="3651" extrusionOk="0">
                    <a:moveTo>
                      <a:pt x="1783" y="0"/>
                    </a:moveTo>
                    <a:cubicBezTo>
                      <a:pt x="1189" y="0"/>
                      <a:pt x="595" y="10"/>
                      <a:pt x="0" y="29"/>
                    </a:cubicBezTo>
                    <a:cubicBezTo>
                      <a:pt x="398" y="329"/>
                      <a:pt x="805" y="622"/>
                      <a:pt x="1231" y="899"/>
                    </a:cubicBezTo>
                    <a:cubicBezTo>
                      <a:pt x="2937" y="2010"/>
                      <a:pt x="4761" y="2914"/>
                      <a:pt x="6653" y="3651"/>
                    </a:cubicBezTo>
                    <a:cubicBezTo>
                      <a:pt x="7683" y="2983"/>
                      <a:pt x="7437" y="1778"/>
                      <a:pt x="5123" y="150"/>
                    </a:cubicBezTo>
                    <a:cubicBezTo>
                      <a:pt x="5100" y="133"/>
                      <a:pt x="5078" y="115"/>
                      <a:pt x="5054" y="98"/>
                    </a:cubicBezTo>
                    <a:cubicBezTo>
                      <a:pt x="3966" y="33"/>
                      <a:pt x="2876" y="0"/>
                      <a:pt x="178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38" name="Google Shape;3138;p5"/>
              <p:cNvSpPr/>
              <p:nvPr/>
            </p:nvSpPr>
            <p:spPr>
              <a:xfrm>
                <a:off x="2020875" y="1084275"/>
                <a:ext cx="209625" cy="96150"/>
              </a:xfrm>
              <a:custGeom>
                <a:avLst/>
                <a:gdLst/>
                <a:ahLst/>
                <a:cxnLst/>
                <a:rect l="l" t="t" r="r" b="b"/>
                <a:pathLst>
                  <a:path w="8385" h="3846" extrusionOk="0">
                    <a:moveTo>
                      <a:pt x="0" y="0"/>
                    </a:moveTo>
                    <a:lnTo>
                      <a:pt x="0" y="0"/>
                    </a:lnTo>
                    <a:cubicBezTo>
                      <a:pt x="959" y="1397"/>
                      <a:pt x="2063" y="2685"/>
                      <a:pt x="3297" y="3846"/>
                    </a:cubicBezTo>
                    <a:cubicBezTo>
                      <a:pt x="4500" y="3772"/>
                      <a:pt x="5701" y="3735"/>
                      <a:pt x="6900" y="3735"/>
                    </a:cubicBezTo>
                    <a:cubicBezTo>
                      <a:pt x="7395" y="3735"/>
                      <a:pt x="7890" y="3741"/>
                      <a:pt x="8384" y="3754"/>
                    </a:cubicBezTo>
                    <a:cubicBezTo>
                      <a:pt x="7874" y="3123"/>
                      <a:pt x="7417" y="2420"/>
                      <a:pt x="7015" y="1644"/>
                    </a:cubicBezTo>
                    <a:cubicBezTo>
                      <a:pt x="4688" y="1052"/>
                      <a:pt x="2346" y="515"/>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39" name="Google Shape;3139;p5"/>
              <p:cNvSpPr/>
              <p:nvPr/>
            </p:nvSpPr>
            <p:spPr>
              <a:xfrm>
                <a:off x="2055375" y="786600"/>
                <a:ext cx="57325" cy="132300"/>
              </a:xfrm>
              <a:custGeom>
                <a:avLst/>
                <a:gdLst/>
                <a:ahLst/>
                <a:cxnLst/>
                <a:rect l="l" t="t" r="r" b="b"/>
                <a:pathLst>
                  <a:path w="2293" h="5292" extrusionOk="0">
                    <a:moveTo>
                      <a:pt x="474" y="1"/>
                    </a:moveTo>
                    <a:cubicBezTo>
                      <a:pt x="246" y="1"/>
                      <a:pt x="0" y="257"/>
                      <a:pt x="131" y="538"/>
                    </a:cubicBezTo>
                    <a:cubicBezTo>
                      <a:pt x="475" y="1280"/>
                      <a:pt x="767" y="2037"/>
                      <a:pt x="996" y="2825"/>
                    </a:cubicBezTo>
                    <a:cubicBezTo>
                      <a:pt x="1118" y="3243"/>
                      <a:pt x="1507" y="4220"/>
                      <a:pt x="1466" y="4732"/>
                    </a:cubicBezTo>
                    <a:lnTo>
                      <a:pt x="1466" y="4732"/>
                    </a:lnTo>
                    <a:cubicBezTo>
                      <a:pt x="1466" y="4733"/>
                      <a:pt x="1466" y="4733"/>
                      <a:pt x="1465" y="4733"/>
                    </a:cubicBezTo>
                    <a:lnTo>
                      <a:pt x="1465" y="4735"/>
                    </a:lnTo>
                    <a:lnTo>
                      <a:pt x="1457" y="4754"/>
                    </a:lnTo>
                    <a:cubicBezTo>
                      <a:pt x="1379" y="4923"/>
                      <a:pt x="1405" y="5135"/>
                      <a:pt x="1583" y="5234"/>
                    </a:cubicBezTo>
                    <a:lnTo>
                      <a:pt x="1608" y="5246"/>
                    </a:lnTo>
                    <a:cubicBezTo>
                      <a:pt x="1664" y="5277"/>
                      <a:pt x="1724" y="5292"/>
                      <a:pt x="1783" y="5292"/>
                    </a:cubicBezTo>
                    <a:cubicBezTo>
                      <a:pt x="1935" y="5292"/>
                      <a:pt x="2080" y="5197"/>
                      <a:pt x="2124" y="5036"/>
                    </a:cubicBezTo>
                    <a:cubicBezTo>
                      <a:pt x="2293" y="4422"/>
                      <a:pt x="1888" y="3396"/>
                      <a:pt x="1722" y="2800"/>
                    </a:cubicBezTo>
                    <a:cubicBezTo>
                      <a:pt x="1470" y="1899"/>
                      <a:pt x="1131" y="1030"/>
                      <a:pt x="737" y="182"/>
                    </a:cubicBezTo>
                    <a:cubicBezTo>
                      <a:pt x="678" y="54"/>
                      <a:pt x="577" y="1"/>
                      <a:pt x="474" y="1"/>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40" name="Google Shape;3140;p5"/>
              <p:cNvSpPr/>
              <p:nvPr/>
            </p:nvSpPr>
            <p:spPr>
              <a:xfrm>
                <a:off x="1967750" y="693050"/>
                <a:ext cx="84675" cy="72225"/>
              </a:xfrm>
              <a:custGeom>
                <a:avLst/>
                <a:gdLst/>
                <a:ahLst/>
                <a:cxnLst/>
                <a:rect l="l" t="t" r="r" b="b"/>
                <a:pathLst>
                  <a:path w="3387" h="2889" extrusionOk="0">
                    <a:moveTo>
                      <a:pt x="499" y="0"/>
                    </a:moveTo>
                    <a:cubicBezTo>
                      <a:pt x="199" y="0"/>
                      <a:pt x="1" y="462"/>
                      <a:pt x="324" y="663"/>
                    </a:cubicBezTo>
                    <a:cubicBezTo>
                      <a:pt x="1202" y="1207"/>
                      <a:pt x="1970" y="1910"/>
                      <a:pt x="2589" y="2738"/>
                    </a:cubicBezTo>
                    <a:cubicBezTo>
                      <a:pt x="2668" y="2844"/>
                      <a:pt x="2777" y="2888"/>
                      <a:pt x="2884" y="2888"/>
                    </a:cubicBezTo>
                    <a:cubicBezTo>
                      <a:pt x="3140" y="2888"/>
                      <a:pt x="3386" y="2639"/>
                      <a:pt x="3195" y="2382"/>
                    </a:cubicBezTo>
                    <a:lnTo>
                      <a:pt x="3195" y="2382"/>
                    </a:lnTo>
                    <a:lnTo>
                      <a:pt x="3195" y="2384"/>
                    </a:lnTo>
                    <a:cubicBezTo>
                      <a:pt x="2502" y="1451"/>
                      <a:pt x="1665" y="670"/>
                      <a:pt x="679" y="56"/>
                    </a:cubicBezTo>
                    <a:cubicBezTo>
                      <a:pt x="617" y="17"/>
                      <a:pt x="556" y="0"/>
                      <a:pt x="499" y="0"/>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3141" name="Google Shape;3141;p5"/>
            <p:cNvGrpSpPr/>
            <p:nvPr/>
          </p:nvGrpSpPr>
          <p:grpSpPr>
            <a:xfrm rot="10800000">
              <a:off x="1779330" y="73259"/>
              <a:ext cx="265287" cy="179199"/>
              <a:chOff x="1095216" y="2778376"/>
              <a:chExt cx="346917" cy="234339"/>
            </a:xfrm>
          </p:grpSpPr>
          <p:sp>
            <p:nvSpPr>
              <p:cNvPr id="3142" name="Google Shape;3142;p5"/>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43" name="Google Shape;3143;p5"/>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44" name="Google Shape;3144;p5"/>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45" name="Google Shape;3145;p5"/>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46" name="Google Shape;3146;p5"/>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47" name="Google Shape;3147;p5"/>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48" name="Google Shape;3148;p5"/>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49" name="Google Shape;3149;p5"/>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50" name="Google Shape;3150;p5"/>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51" name="Google Shape;3151;p5"/>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3152" name="Google Shape;3152;p5"/>
            <p:cNvGrpSpPr/>
            <p:nvPr/>
          </p:nvGrpSpPr>
          <p:grpSpPr>
            <a:xfrm rot="10800000">
              <a:off x="904164" y="784048"/>
              <a:ext cx="358191" cy="241955"/>
              <a:chOff x="1095216" y="2778376"/>
              <a:chExt cx="346917" cy="234339"/>
            </a:xfrm>
          </p:grpSpPr>
          <p:sp>
            <p:nvSpPr>
              <p:cNvPr id="3153" name="Google Shape;3153;p5"/>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54" name="Google Shape;3154;p5"/>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55" name="Google Shape;3155;p5"/>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56" name="Google Shape;3156;p5"/>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57" name="Google Shape;3157;p5"/>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58" name="Google Shape;3158;p5"/>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59" name="Google Shape;3159;p5"/>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60" name="Google Shape;3160;p5"/>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61" name="Google Shape;3161;p5"/>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62" name="Google Shape;3162;p5"/>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3163" name="Google Shape;3163;p5"/>
            <p:cNvGrpSpPr/>
            <p:nvPr/>
          </p:nvGrpSpPr>
          <p:grpSpPr>
            <a:xfrm rot="10800000">
              <a:off x="67839" y="2848236"/>
              <a:ext cx="358191" cy="241955"/>
              <a:chOff x="1095216" y="2778376"/>
              <a:chExt cx="346917" cy="234339"/>
            </a:xfrm>
          </p:grpSpPr>
          <p:sp>
            <p:nvSpPr>
              <p:cNvPr id="3164" name="Google Shape;3164;p5"/>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65" name="Google Shape;3165;p5"/>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66" name="Google Shape;3166;p5"/>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67" name="Google Shape;3167;p5"/>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68" name="Google Shape;3168;p5"/>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69" name="Google Shape;3169;p5"/>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70" name="Google Shape;3170;p5"/>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71" name="Google Shape;3171;p5"/>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72" name="Google Shape;3172;p5"/>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73" name="Google Shape;3173;p5"/>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3174" name="Google Shape;3174;p5"/>
            <p:cNvGrpSpPr/>
            <p:nvPr/>
          </p:nvGrpSpPr>
          <p:grpSpPr>
            <a:xfrm rot="10800000">
              <a:off x="7337845" y="4843807"/>
              <a:ext cx="315451" cy="213155"/>
              <a:chOff x="1095216" y="2778376"/>
              <a:chExt cx="346917" cy="234339"/>
            </a:xfrm>
          </p:grpSpPr>
          <p:sp>
            <p:nvSpPr>
              <p:cNvPr id="3175" name="Google Shape;3175;p5"/>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76" name="Google Shape;3176;p5"/>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77" name="Google Shape;3177;p5"/>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78" name="Google Shape;3178;p5"/>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79" name="Google Shape;3179;p5"/>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80" name="Google Shape;3180;p5"/>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81" name="Google Shape;3181;p5"/>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82" name="Google Shape;3182;p5"/>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83" name="Google Shape;3183;p5"/>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84" name="Google Shape;3184;p5"/>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3185" name="Google Shape;3185;p5"/>
            <p:cNvGrpSpPr/>
            <p:nvPr/>
          </p:nvGrpSpPr>
          <p:grpSpPr>
            <a:xfrm rot="10800000">
              <a:off x="8647477" y="3023656"/>
              <a:ext cx="358087" cy="241955"/>
              <a:chOff x="1095216" y="2778376"/>
              <a:chExt cx="346917" cy="234339"/>
            </a:xfrm>
          </p:grpSpPr>
          <p:sp>
            <p:nvSpPr>
              <p:cNvPr id="3186" name="Google Shape;3186;p5"/>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87" name="Google Shape;3187;p5"/>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88" name="Google Shape;3188;p5"/>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89" name="Google Shape;3189;p5"/>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90" name="Google Shape;3190;p5"/>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91" name="Google Shape;3191;p5"/>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92" name="Google Shape;3192;p5"/>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93" name="Google Shape;3193;p5"/>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94" name="Google Shape;3194;p5"/>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95" name="Google Shape;3195;p5"/>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3196" name="Google Shape;3196;p5"/>
            <p:cNvGrpSpPr/>
            <p:nvPr/>
          </p:nvGrpSpPr>
          <p:grpSpPr>
            <a:xfrm rot="10800000">
              <a:off x="8718002" y="1692231"/>
              <a:ext cx="358087" cy="241955"/>
              <a:chOff x="1095216" y="2778376"/>
              <a:chExt cx="346917" cy="234339"/>
            </a:xfrm>
          </p:grpSpPr>
          <p:sp>
            <p:nvSpPr>
              <p:cNvPr id="3197" name="Google Shape;3197;p5"/>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98" name="Google Shape;3198;p5"/>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199" name="Google Shape;3199;p5"/>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200" name="Google Shape;3200;p5"/>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201" name="Google Shape;3201;p5"/>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202" name="Google Shape;3202;p5"/>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203" name="Google Shape;3203;p5"/>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204" name="Google Shape;3204;p5"/>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205" name="Google Shape;3205;p5"/>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206" name="Google Shape;3206;p5"/>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3207" name="Google Shape;3207;p5"/>
            <p:cNvGrpSpPr/>
            <p:nvPr/>
          </p:nvGrpSpPr>
          <p:grpSpPr>
            <a:xfrm rot="10800000">
              <a:off x="65913" y="4671215"/>
              <a:ext cx="318088" cy="214913"/>
              <a:chOff x="1095216" y="2778376"/>
              <a:chExt cx="346917" cy="234339"/>
            </a:xfrm>
          </p:grpSpPr>
          <p:sp>
            <p:nvSpPr>
              <p:cNvPr id="3208" name="Google Shape;3208;p5"/>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209" name="Google Shape;3209;p5"/>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210" name="Google Shape;3210;p5"/>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211" name="Google Shape;3211;p5"/>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212" name="Google Shape;3212;p5"/>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213" name="Google Shape;3213;p5"/>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214" name="Google Shape;3214;p5"/>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215" name="Google Shape;3215;p5"/>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216" name="Google Shape;3216;p5"/>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217" name="Google Shape;3217;p5"/>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3218" name="Google Shape;3218;p5"/>
            <p:cNvGrpSpPr/>
            <p:nvPr/>
          </p:nvGrpSpPr>
          <p:grpSpPr>
            <a:xfrm rot="10800000">
              <a:off x="8835788" y="55430"/>
              <a:ext cx="318088" cy="214936"/>
              <a:chOff x="1095216" y="2778376"/>
              <a:chExt cx="346917" cy="234339"/>
            </a:xfrm>
          </p:grpSpPr>
          <p:sp>
            <p:nvSpPr>
              <p:cNvPr id="3219" name="Google Shape;3219;p5"/>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220" name="Google Shape;3220;p5"/>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221" name="Google Shape;3221;p5"/>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222" name="Google Shape;3222;p5"/>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223" name="Google Shape;3223;p5"/>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224" name="Google Shape;3224;p5"/>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225" name="Google Shape;3225;p5"/>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226" name="Google Shape;3226;p5"/>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227" name="Google Shape;3227;p5"/>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228" name="Google Shape;3228;p5"/>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spTree>
  </p:cSld>
  <p:clrMapOvr>
    <a:masterClrMapping/>
  </p:clrMapOvr>
  <p:transition/>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Caption">
  <p:cSld name="1_Caption">
    <p:spTree>
      <p:nvGrpSpPr>
        <p:cNvPr id="1" name="Shape 66"/>
        <p:cNvGrpSpPr/>
        <p:nvPr/>
      </p:nvGrpSpPr>
      <p:grpSpPr>
        <a:xfrm>
          <a:off x="0" y="0"/>
          <a:ext cx="0" cy="0"/>
          <a:chOff x="0" y="0"/>
          <a:chExt cx="0" cy="0"/>
        </a:xfrm>
      </p:grpSpPr>
      <p:sp>
        <p:nvSpPr>
          <p:cNvPr id="67" name="Google Shape;67;p10"/>
          <p:cNvSpPr txBox="1">
            <a:spLocks noGrp="1"/>
          </p:cNvSpPr>
          <p:nvPr>
            <p:ph type="ctrTitle"/>
          </p:nvPr>
        </p:nvSpPr>
        <p:spPr>
          <a:xfrm flipH="1">
            <a:off x="4760350" y="1695413"/>
            <a:ext cx="3432900" cy="1267200"/>
          </a:xfrm>
          <a:prstGeom prst="rect">
            <a:avLst/>
          </a:prstGeom>
        </p:spPr>
        <p:txBody>
          <a:bodyPr spcFirstLastPara="1" wrap="square" lIns="91425" tIns="91425" rIns="91425" bIns="91425" anchor="t" anchorCtr="0">
            <a:noAutofit/>
          </a:bodyPr>
          <a:lstStyle>
            <a:lvl1pPr lvl="0" algn="ctr" rtl="0">
              <a:spcBef>
                <a:spcPct val="0"/>
              </a:spcBef>
              <a:spcAft>
                <a:spcPct val="0"/>
              </a:spcAft>
              <a:buSzPts val="2400"/>
              <a:buNone/>
              <a:defRPr>
                <a:solidFill>
                  <a:schemeClr val="accent5"/>
                </a:solidFill>
              </a:defRPr>
            </a:lvl1pPr>
            <a:lvl2pPr lvl="1" algn="ctr" rtl="0">
              <a:spcBef>
                <a:spcPct val="0"/>
              </a:spcBef>
              <a:spcAft>
                <a:spcPct val="0"/>
              </a:spcAft>
              <a:buSzPts val="1800"/>
              <a:buNone/>
              <a:defRPr sz="1800"/>
            </a:lvl2pPr>
            <a:lvl3pPr lvl="2" algn="ctr" rtl="0">
              <a:spcBef>
                <a:spcPct val="0"/>
              </a:spcBef>
              <a:spcAft>
                <a:spcPct val="0"/>
              </a:spcAft>
              <a:buSzPts val="1800"/>
              <a:buNone/>
              <a:defRPr sz="1800"/>
            </a:lvl3pPr>
            <a:lvl4pPr lvl="3" algn="ctr" rtl="0">
              <a:spcBef>
                <a:spcPct val="0"/>
              </a:spcBef>
              <a:spcAft>
                <a:spcPct val="0"/>
              </a:spcAft>
              <a:buSzPts val="1800"/>
              <a:buNone/>
              <a:defRPr sz="1800"/>
            </a:lvl4pPr>
            <a:lvl5pPr lvl="4" algn="ctr" rtl="0">
              <a:spcBef>
                <a:spcPct val="0"/>
              </a:spcBef>
              <a:spcAft>
                <a:spcPct val="0"/>
              </a:spcAft>
              <a:buSzPts val="1800"/>
              <a:buNone/>
              <a:defRPr sz="1800"/>
            </a:lvl5pPr>
            <a:lvl6pPr lvl="5" algn="ctr" rtl="0">
              <a:spcBef>
                <a:spcPct val="0"/>
              </a:spcBef>
              <a:spcAft>
                <a:spcPct val="0"/>
              </a:spcAft>
              <a:buSzPts val="1800"/>
              <a:buNone/>
              <a:defRPr sz="1800"/>
            </a:lvl6pPr>
            <a:lvl7pPr lvl="6" algn="ctr" rtl="0">
              <a:spcBef>
                <a:spcPct val="0"/>
              </a:spcBef>
              <a:spcAft>
                <a:spcPct val="0"/>
              </a:spcAft>
              <a:buSzPts val="1800"/>
              <a:buNone/>
              <a:defRPr sz="1800"/>
            </a:lvl7pPr>
            <a:lvl8pPr lvl="7" algn="ctr" rtl="0">
              <a:spcBef>
                <a:spcPct val="0"/>
              </a:spcBef>
              <a:spcAft>
                <a:spcPct val="0"/>
              </a:spcAft>
              <a:buSzPts val="1800"/>
              <a:buNone/>
              <a:defRPr sz="1800"/>
            </a:lvl8pPr>
            <a:lvl9pPr lvl="8" algn="ctr" rtl="0">
              <a:spcBef>
                <a:spcPct val="0"/>
              </a:spcBef>
              <a:spcAft>
                <a:spcPct val="0"/>
              </a:spcAft>
              <a:buSzPts val="1800"/>
              <a:buNone/>
              <a:defRPr sz="1800"/>
            </a:lvl9pPr>
          </a:lstStyle>
          <a:p>
            <a:endParaRPr/>
          </a:p>
        </p:txBody>
      </p:sp>
      <p:sp>
        <p:nvSpPr>
          <p:cNvPr id="68" name="Google Shape;68;p10"/>
          <p:cNvSpPr txBox="1">
            <a:spLocks noGrp="1"/>
          </p:cNvSpPr>
          <p:nvPr>
            <p:ph type="subTitle" idx="1"/>
          </p:nvPr>
        </p:nvSpPr>
        <p:spPr>
          <a:xfrm flipH="1">
            <a:off x="5245738" y="2884792"/>
            <a:ext cx="2462100" cy="875400"/>
          </a:xfrm>
          <a:prstGeom prst="rect">
            <a:avLst/>
          </a:prstGeom>
        </p:spPr>
        <p:txBody>
          <a:bodyPr spcFirstLastPara="1" wrap="square" lIns="91425" tIns="91425" rIns="91425" bIns="91425" anchor="t" anchorCtr="0">
            <a:noAutofit/>
          </a:bodyPr>
          <a:lstStyle>
            <a:lvl1pPr lvl="0" algn="ctr" rtl="0">
              <a:lnSpc>
                <a:spcPct val="100000"/>
              </a:lnSpc>
              <a:spcBef>
                <a:spcPct val="0"/>
              </a:spcBef>
              <a:spcAft>
                <a:spcPct val="0"/>
              </a:spcAft>
              <a:buSzPts val="1200"/>
              <a:buNone/>
              <a:defRPr sz="1400"/>
            </a:lvl1pPr>
            <a:lvl2pPr lvl="1" algn="ctr" rtl="0">
              <a:lnSpc>
                <a:spcPct val="100000"/>
              </a:lnSpc>
              <a:spcBef>
                <a:spcPct val="0"/>
              </a:spcBef>
              <a:spcAft>
                <a:spcPct val="0"/>
              </a:spcAft>
              <a:buSzPts val="1200"/>
              <a:buNone/>
              <a:defRPr sz="1200"/>
            </a:lvl2pPr>
            <a:lvl3pPr lvl="2" algn="ctr" rtl="0">
              <a:lnSpc>
                <a:spcPct val="100000"/>
              </a:lnSpc>
              <a:spcBef>
                <a:spcPct val="0"/>
              </a:spcBef>
              <a:spcAft>
                <a:spcPct val="0"/>
              </a:spcAft>
              <a:buSzPts val="1200"/>
              <a:buNone/>
              <a:defRPr sz="1200"/>
            </a:lvl3pPr>
            <a:lvl4pPr lvl="3" algn="ctr" rtl="0">
              <a:lnSpc>
                <a:spcPct val="100000"/>
              </a:lnSpc>
              <a:spcBef>
                <a:spcPct val="0"/>
              </a:spcBef>
              <a:spcAft>
                <a:spcPct val="0"/>
              </a:spcAft>
              <a:buSzPts val="1200"/>
              <a:buNone/>
              <a:defRPr sz="1200"/>
            </a:lvl4pPr>
            <a:lvl5pPr lvl="4" algn="ctr" rtl="0">
              <a:lnSpc>
                <a:spcPct val="100000"/>
              </a:lnSpc>
              <a:spcBef>
                <a:spcPct val="0"/>
              </a:spcBef>
              <a:spcAft>
                <a:spcPct val="0"/>
              </a:spcAft>
              <a:buSzPts val="1200"/>
              <a:buNone/>
              <a:defRPr sz="1200"/>
            </a:lvl5pPr>
            <a:lvl6pPr lvl="5" algn="ctr" rtl="0">
              <a:lnSpc>
                <a:spcPct val="100000"/>
              </a:lnSpc>
              <a:spcBef>
                <a:spcPct val="0"/>
              </a:spcBef>
              <a:spcAft>
                <a:spcPct val="0"/>
              </a:spcAft>
              <a:buSzPts val="1200"/>
              <a:buNone/>
              <a:defRPr sz="1200"/>
            </a:lvl6pPr>
            <a:lvl7pPr lvl="6" algn="ctr" rtl="0">
              <a:lnSpc>
                <a:spcPct val="100000"/>
              </a:lnSpc>
              <a:spcBef>
                <a:spcPct val="0"/>
              </a:spcBef>
              <a:spcAft>
                <a:spcPct val="0"/>
              </a:spcAft>
              <a:buSzPts val="1200"/>
              <a:buNone/>
              <a:defRPr sz="1200"/>
            </a:lvl7pPr>
            <a:lvl8pPr lvl="7" algn="ctr" rtl="0">
              <a:lnSpc>
                <a:spcPct val="100000"/>
              </a:lnSpc>
              <a:spcBef>
                <a:spcPct val="0"/>
              </a:spcBef>
              <a:spcAft>
                <a:spcPct val="0"/>
              </a:spcAft>
              <a:buSzPts val="1200"/>
              <a:buNone/>
              <a:defRPr sz="1200"/>
            </a:lvl8pPr>
            <a:lvl9pPr lvl="8" algn="ctr" rtl="0">
              <a:lnSpc>
                <a:spcPct val="100000"/>
              </a:lnSpc>
              <a:spcBef>
                <a:spcPct val="0"/>
              </a:spcBef>
              <a:spcAft>
                <a:spcPct val="0"/>
              </a:spcAft>
              <a:buSzPts val="1200"/>
              <a:buNone/>
              <a:defRPr sz="1200"/>
            </a:lvl9pPr>
          </a:lstStyle>
          <a:p>
            <a:endParaRPr/>
          </a:p>
        </p:txBody>
      </p:sp>
    </p:spTree>
    <p:extLst>
      <p:ext uri="{BB962C8B-B14F-4D97-AF65-F5344CB8AC3E}">
        <p14:creationId xmlns:p14="http://schemas.microsoft.com/office/powerpoint/2010/main" val="2111811223"/>
      </p:ext>
    </p:extLst>
  </p:cSld>
  <p:clrMapOvr>
    <a:masterClrMapping/>
  </p:clrMapOvr>
  <p:transition/>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Main point">
  <p:cSld name="1_Main point">
    <p:spTree>
      <p:nvGrpSpPr>
        <p:cNvPr id="1" name="Shape 112"/>
        <p:cNvGrpSpPr/>
        <p:nvPr/>
      </p:nvGrpSpPr>
      <p:grpSpPr>
        <a:xfrm>
          <a:off x="0" y="0"/>
          <a:ext cx="0" cy="0"/>
          <a:chOff x="0" y="0"/>
          <a:chExt cx="0" cy="0"/>
        </a:xfrm>
      </p:grpSpPr>
      <p:sp>
        <p:nvSpPr>
          <p:cNvPr id="161" name="Google Shape;161;p8"/>
          <p:cNvSpPr txBox="1">
            <a:spLocks noGrp="1"/>
          </p:cNvSpPr>
          <p:nvPr>
            <p:ph type="title"/>
          </p:nvPr>
        </p:nvSpPr>
        <p:spPr>
          <a:xfrm>
            <a:off x="2098050" y="859075"/>
            <a:ext cx="4947900" cy="1712700"/>
          </a:xfrm>
          <a:prstGeom prst="rect">
            <a:avLst/>
          </a:prstGeom>
        </p:spPr>
        <p:txBody>
          <a:bodyPr spcFirstLastPara="1" wrap="square" lIns="91425" tIns="91425" rIns="91425" bIns="91425" anchor="ctr" anchorCtr="0">
            <a:noAutofit/>
          </a:bodyPr>
          <a:lstStyle>
            <a:lvl1pPr lvl="0" algn="ctr">
              <a:spcBef>
                <a:spcPct val="0"/>
              </a:spcBef>
              <a:spcAft>
                <a:spcPct val="0"/>
              </a:spcAft>
              <a:buSzPts val="6000"/>
              <a:buNone/>
              <a:defRPr sz="7200"/>
            </a:lvl1pPr>
            <a:lvl2pPr lvl="1">
              <a:spcBef>
                <a:spcPct val="0"/>
              </a:spcBef>
              <a:spcAft>
                <a:spcPct val="0"/>
              </a:spcAft>
              <a:buSzPts val="6000"/>
              <a:buNone/>
              <a:defRPr sz="6000"/>
            </a:lvl2pPr>
            <a:lvl3pPr lvl="2">
              <a:spcBef>
                <a:spcPct val="0"/>
              </a:spcBef>
              <a:spcAft>
                <a:spcPct val="0"/>
              </a:spcAft>
              <a:buSzPts val="6000"/>
              <a:buNone/>
              <a:defRPr sz="6000"/>
            </a:lvl3pPr>
            <a:lvl4pPr lvl="3">
              <a:spcBef>
                <a:spcPct val="0"/>
              </a:spcBef>
              <a:spcAft>
                <a:spcPct val="0"/>
              </a:spcAft>
              <a:buSzPts val="6000"/>
              <a:buNone/>
              <a:defRPr sz="6000"/>
            </a:lvl4pPr>
            <a:lvl5pPr lvl="4">
              <a:spcBef>
                <a:spcPct val="0"/>
              </a:spcBef>
              <a:spcAft>
                <a:spcPct val="0"/>
              </a:spcAft>
              <a:buSzPts val="6000"/>
              <a:buNone/>
              <a:defRPr sz="6000"/>
            </a:lvl5pPr>
            <a:lvl6pPr lvl="5">
              <a:spcBef>
                <a:spcPct val="0"/>
              </a:spcBef>
              <a:spcAft>
                <a:spcPct val="0"/>
              </a:spcAft>
              <a:buSzPts val="6000"/>
              <a:buNone/>
              <a:defRPr sz="6000"/>
            </a:lvl6pPr>
            <a:lvl7pPr lvl="6">
              <a:spcBef>
                <a:spcPct val="0"/>
              </a:spcBef>
              <a:spcAft>
                <a:spcPct val="0"/>
              </a:spcAft>
              <a:buSzPts val="6000"/>
              <a:buNone/>
              <a:defRPr sz="6000"/>
            </a:lvl7pPr>
            <a:lvl8pPr lvl="7">
              <a:spcBef>
                <a:spcPct val="0"/>
              </a:spcBef>
              <a:spcAft>
                <a:spcPct val="0"/>
              </a:spcAft>
              <a:buSzPts val="6000"/>
              <a:buNone/>
              <a:defRPr sz="6000"/>
            </a:lvl8pPr>
            <a:lvl9pPr lvl="8">
              <a:spcBef>
                <a:spcPct val="0"/>
              </a:spcBef>
              <a:spcAft>
                <a:spcPct val="0"/>
              </a:spcAft>
              <a:buSzPts val="6000"/>
              <a:buNone/>
              <a:defRPr sz="6000"/>
            </a:lvl9pPr>
          </a:lstStyle>
          <a:p>
            <a:endParaRPr/>
          </a:p>
        </p:txBody>
      </p:sp>
      <p:sp>
        <p:nvSpPr>
          <p:cNvPr id="162" name="Google Shape;162;p8"/>
          <p:cNvSpPr txBox="1">
            <a:spLocks noGrp="1"/>
          </p:cNvSpPr>
          <p:nvPr>
            <p:ph type="subTitle" idx="1"/>
          </p:nvPr>
        </p:nvSpPr>
        <p:spPr>
          <a:xfrm>
            <a:off x="2627550" y="2815875"/>
            <a:ext cx="3888900" cy="559500"/>
          </a:xfrm>
          <a:prstGeom prst="rect">
            <a:avLst/>
          </a:prstGeom>
        </p:spPr>
        <p:txBody>
          <a:bodyPr spcFirstLastPara="1" wrap="square" lIns="91425" tIns="91425" rIns="91425" bIns="91425" anchor="t" anchorCtr="0">
            <a:noAutofit/>
          </a:bodyPr>
          <a:lstStyle>
            <a:lvl1pPr lvl="0" algn="ctr" rtl="0">
              <a:lnSpc>
                <a:spcPct val="100000"/>
              </a:lnSpc>
              <a:spcBef>
                <a:spcPct val="0"/>
              </a:spcBef>
              <a:spcAft>
                <a:spcPct val="0"/>
              </a:spcAft>
              <a:buSzPts val="2800"/>
              <a:buNone/>
              <a:defRPr sz="1800">
                <a:latin typeface="Kanit Light"/>
                <a:ea typeface="Kanit Light"/>
                <a:cs typeface="Kanit Light"/>
                <a:sym typeface="Kanit Light"/>
              </a:defRPr>
            </a:lvl1pPr>
            <a:lvl2pPr lvl="1" algn="ctr" rtl="0">
              <a:lnSpc>
                <a:spcPct val="100000"/>
              </a:lnSpc>
              <a:spcBef>
                <a:spcPct val="0"/>
              </a:spcBef>
              <a:spcAft>
                <a:spcPct val="0"/>
              </a:spcAft>
              <a:buSzPts val="2800"/>
              <a:buNone/>
              <a:defRPr sz="2800"/>
            </a:lvl2pPr>
            <a:lvl3pPr lvl="2" algn="ctr" rtl="0">
              <a:lnSpc>
                <a:spcPct val="100000"/>
              </a:lnSpc>
              <a:spcBef>
                <a:spcPct val="0"/>
              </a:spcBef>
              <a:spcAft>
                <a:spcPct val="0"/>
              </a:spcAft>
              <a:buSzPts val="2800"/>
              <a:buNone/>
              <a:defRPr sz="2800"/>
            </a:lvl3pPr>
            <a:lvl4pPr lvl="3" algn="ctr" rtl="0">
              <a:lnSpc>
                <a:spcPct val="100000"/>
              </a:lnSpc>
              <a:spcBef>
                <a:spcPct val="0"/>
              </a:spcBef>
              <a:spcAft>
                <a:spcPct val="0"/>
              </a:spcAft>
              <a:buSzPts val="2800"/>
              <a:buNone/>
              <a:defRPr sz="2800"/>
            </a:lvl4pPr>
            <a:lvl5pPr lvl="4" algn="ctr" rtl="0">
              <a:lnSpc>
                <a:spcPct val="100000"/>
              </a:lnSpc>
              <a:spcBef>
                <a:spcPct val="0"/>
              </a:spcBef>
              <a:spcAft>
                <a:spcPct val="0"/>
              </a:spcAft>
              <a:buSzPts val="2800"/>
              <a:buNone/>
              <a:defRPr sz="2800"/>
            </a:lvl5pPr>
            <a:lvl6pPr lvl="5" algn="ctr" rtl="0">
              <a:lnSpc>
                <a:spcPct val="100000"/>
              </a:lnSpc>
              <a:spcBef>
                <a:spcPct val="0"/>
              </a:spcBef>
              <a:spcAft>
                <a:spcPct val="0"/>
              </a:spcAft>
              <a:buSzPts val="2800"/>
              <a:buNone/>
              <a:defRPr sz="2800"/>
            </a:lvl6pPr>
            <a:lvl7pPr lvl="6" algn="ctr" rtl="0">
              <a:lnSpc>
                <a:spcPct val="100000"/>
              </a:lnSpc>
              <a:spcBef>
                <a:spcPct val="0"/>
              </a:spcBef>
              <a:spcAft>
                <a:spcPct val="0"/>
              </a:spcAft>
              <a:buSzPts val="2800"/>
              <a:buNone/>
              <a:defRPr sz="2800"/>
            </a:lvl7pPr>
            <a:lvl8pPr lvl="7" algn="ctr" rtl="0">
              <a:lnSpc>
                <a:spcPct val="100000"/>
              </a:lnSpc>
              <a:spcBef>
                <a:spcPct val="0"/>
              </a:spcBef>
              <a:spcAft>
                <a:spcPct val="0"/>
              </a:spcAft>
              <a:buSzPts val="2800"/>
              <a:buNone/>
              <a:defRPr sz="2800"/>
            </a:lvl8pPr>
            <a:lvl9pPr lvl="8" algn="ctr" rtl="0">
              <a:lnSpc>
                <a:spcPct val="100000"/>
              </a:lnSpc>
              <a:spcBef>
                <a:spcPct val="0"/>
              </a:spcBef>
              <a:spcAft>
                <a:spcPct val="0"/>
              </a:spcAft>
              <a:buSzPts val="2800"/>
              <a:buNone/>
              <a:defRPr sz="2800"/>
            </a:lvl9pPr>
          </a:lstStyle>
          <a:p>
            <a:endParaRPr/>
          </a:p>
        </p:txBody>
      </p:sp>
    </p:spTree>
    <p:extLst>
      <p:ext uri="{BB962C8B-B14F-4D97-AF65-F5344CB8AC3E}">
        <p14:creationId xmlns:p14="http://schemas.microsoft.com/office/powerpoint/2010/main" val="1573509849"/>
      </p:ext>
    </p:extLst>
  </p:cSld>
  <p:clrMapOvr>
    <a:masterClrMapping/>
  </p:clrMapOvr>
  <p:transition/>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Text and five columns">
  <p:cSld name="Text and five columns">
    <p:spTree>
      <p:nvGrpSpPr>
        <p:cNvPr id="1" name="Shape 762"/>
        <p:cNvGrpSpPr/>
        <p:nvPr/>
      </p:nvGrpSpPr>
      <p:grpSpPr>
        <a:xfrm>
          <a:off x="0" y="0"/>
          <a:ext cx="0" cy="0"/>
          <a:chOff x="0" y="0"/>
          <a:chExt cx="0" cy="0"/>
        </a:xfrm>
      </p:grpSpPr>
      <p:sp>
        <p:nvSpPr>
          <p:cNvPr id="769" name="Google Shape;769;p26"/>
          <p:cNvSpPr txBox="1">
            <a:spLocks noGrp="1"/>
          </p:cNvSpPr>
          <p:nvPr>
            <p:ph type="subTitle" idx="1"/>
          </p:nvPr>
        </p:nvSpPr>
        <p:spPr>
          <a:xfrm>
            <a:off x="713340" y="1517329"/>
            <a:ext cx="2451300" cy="342300"/>
          </a:xfrm>
          <a:prstGeom prst="rect">
            <a:avLst/>
          </a:prstGeom>
        </p:spPr>
        <p:txBody>
          <a:bodyPr spcFirstLastPara="1" wrap="square" lIns="91425" tIns="91425" rIns="91425" bIns="91425" anchor="t" anchorCtr="0">
            <a:noAutofit/>
          </a:bodyPr>
          <a:lstStyle>
            <a:lvl1pPr lvl="0" algn="ctr" rtl="0">
              <a:spcBef>
                <a:spcPct val="0"/>
              </a:spcBef>
              <a:spcAft>
                <a:spcPct val="0"/>
              </a:spcAft>
              <a:buSzPts val="1800"/>
              <a:buFont typeface="Josefin Sans"/>
              <a:buNone/>
              <a:defRPr sz="2200">
                <a:solidFill>
                  <a:schemeClr val="accent2"/>
                </a:solidFill>
                <a:latin typeface="Bree Serif"/>
                <a:ea typeface="Bree Serif"/>
                <a:cs typeface="Bree Serif"/>
                <a:sym typeface="Bree Serif"/>
              </a:defRPr>
            </a:lvl1pPr>
            <a:lvl2pPr lvl="1" rtl="0">
              <a:spcBef>
                <a:spcPts val="1600"/>
              </a:spcBef>
              <a:spcAft>
                <a:spcPct val="0"/>
              </a:spcAft>
              <a:buSzPts val="1800"/>
              <a:buFont typeface="Josefin Sans"/>
              <a:buNone/>
              <a:defRPr sz="1800">
                <a:latin typeface="Josefin Sans"/>
                <a:ea typeface="Josefin Sans"/>
                <a:cs typeface="Josefin Sans"/>
                <a:sym typeface="Josefin Sans"/>
              </a:defRPr>
            </a:lvl2pPr>
            <a:lvl3pPr lvl="2" rtl="0">
              <a:spcBef>
                <a:spcPts val="1600"/>
              </a:spcBef>
              <a:spcAft>
                <a:spcPct val="0"/>
              </a:spcAft>
              <a:buSzPts val="1800"/>
              <a:buFont typeface="Josefin Sans"/>
              <a:buNone/>
              <a:defRPr sz="1800">
                <a:latin typeface="Josefin Sans"/>
                <a:ea typeface="Josefin Sans"/>
                <a:cs typeface="Josefin Sans"/>
                <a:sym typeface="Josefin Sans"/>
              </a:defRPr>
            </a:lvl3pPr>
            <a:lvl4pPr lvl="3" rtl="0">
              <a:spcBef>
                <a:spcPts val="1600"/>
              </a:spcBef>
              <a:spcAft>
                <a:spcPct val="0"/>
              </a:spcAft>
              <a:buSzPts val="1800"/>
              <a:buFont typeface="Josefin Sans"/>
              <a:buNone/>
              <a:defRPr sz="1800">
                <a:latin typeface="Josefin Sans"/>
                <a:ea typeface="Josefin Sans"/>
                <a:cs typeface="Josefin Sans"/>
                <a:sym typeface="Josefin Sans"/>
              </a:defRPr>
            </a:lvl4pPr>
            <a:lvl5pPr lvl="4" rtl="0">
              <a:spcBef>
                <a:spcPts val="1600"/>
              </a:spcBef>
              <a:spcAft>
                <a:spcPct val="0"/>
              </a:spcAft>
              <a:buSzPts val="1800"/>
              <a:buFont typeface="Josefin Sans"/>
              <a:buNone/>
              <a:defRPr sz="1800">
                <a:latin typeface="Josefin Sans"/>
                <a:ea typeface="Josefin Sans"/>
                <a:cs typeface="Josefin Sans"/>
                <a:sym typeface="Josefin Sans"/>
              </a:defRPr>
            </a:lvl5pPr>
            <a:lvl6pPr lvl="5" rtl="0">
              <a:spcBef>
                <a:spcPts val="1600"/>
              </a:spcBef>
              <a:spcAft>
                <a:spcPct val="0"/>
              </a:spcAft>
              <a:buSzPts val="1800"/>
              <a:buFont typeface="Josefin Sans"/>
              <a:buNone/>
              <a:defRPr sz="1800">
                <a:latin typeface="Josefin Sans"/>
                <a:ea typeface="Josefin Sans"/>
                <a:cs typeface="Josefin Sans"/>
                <a:sym typeface="Josefin Sans"/>
              </a:defRPr>
            </a:lvl6pPr>
            <a:lvl7pPr lvl="6" rtl="0">
              <a:spcBef>
                <a:spcPts val="1600"/>
              </a:spcBef>
              <a:spcAft>
                <a:spcPct val="0"/>
              </a:spcAft>
              <a:buSzPts val="1800"/>
              <a:buFont typeface="Josefin Sans"/>
              <a:buNone/>
              <a:defRPr sz="1800">
                <a:latin typeface="Josefin Sans"/>
                <a:ea typeface="Josefin Sans"/>
                <a:cs typeface="Josefin Sans"/>
                <a:sym typeface="Josefin Sans"/>
              </a:defRPr>
            </a:lvl7pPr>
            <a:lvl8pPr lvl="7" rtl="0">
              <a:spcBef>
                <a:spcPts val="1600"/>
              </a:spcBef>
              <a:spcAft>
                <a:spcPct val="0"/>
              </a:spcAft>
              <a:buSzPts val="1800"/>
              <a:buFont typeface="Josefin Sans"/>
              <a:buNone/>
              <a:defRPr sz="1800">
                <a:latin typeface="Josefin Sans"/>
                <a:ea typeface="Josefin Sans"/>
                <a:cs typeface="Josefin Sans"/>
                <a:sym typeface="Josefin Sans"/>
              </a:defRPr>
            </a:lvl8pPr>
            <a:lvl9pPr lvl="8" rtl="0">
              <a:spcBef>
                <a:spcPts val="1600"/>
              </a:spcBef>
              <a:spcAft>
                <a:spcPts val="1600"/>
              </a:spcAft>
              <a:buSzPts val="1800"/>
              <a:buFont typeface="Josefin Sans"/>
              <a:buNone/>
              <a:defRPr sz="1800">
                <a:latin typeface="Josefin Sans"/>
                <a:ea typeface="Josefin Sans"/>
                <a:cs typeface="Josefin Sans"/>
                <a:sym typeface="Josefin Sans"/>
              </a:defRPr>
            </a:lvl9pPr>
          </a:lstStyle>
          <a:p>
            <a:endParaRPr/>
          </a:p>
        </p:txBody>
      </p:sp>
      <p:sp>
        <p:nvSpPr>
          <p:cNvPr id="770" name="Google Shape;770;p26"/>
          <p:cNvSpPr txBox="1">
            <a:spLocks noGrp="1"/>
          </p:cNvSpPr>
          <p:nvPr>
            <p:ph type="subTitle" idx="2"/>
          </p:nvPr>
        </p:nvSpPr>
        <p:spPr>
          <a:xfrm>
            <a:off x="3340038" y="1517329"/>
            <a:ext cx="2451300" cy="342300"/>
          </a:xfrm>
          <a:prstGeom prst="rect">
            <a:avLst/>
          </a:prstGeom>
        </p:spPr>
        <p:txBody>
          <a:bodyPr spcFirstLastPara="1" wrap="square" lIns="91425" tIns="91425" rIns="91425" bIns="91425" anchor="t" anchorCtr="0">
            <a:noAutofit/>
          </a:bodyPr>
          <a:lstStyle>
            <a:lvl1pPr lvl="0" algn="ctr" rtl="0">
              <a:spcBef>
                <a:spcPct val="0"/>
              </a:spcBef>
              <a:spcAft>
                <a:spcPct val="0"/>
              </a:spcAft>
              <a:buSzPts val="1800"/>
              <a:buFont typeface="Josefin Sans"/>
              <a:buNone/>
              <a:defRPr sz="2200">
                <a:solidFill>
                  <a:schemeClr val="accent2"/>
                </a:solidFill>
                <a:latin typeface="Bree Serif"/>
                <a:ea typeface="Bree Serif"/>
                <a:cs typeface="Bree Serif"/>
                <a:sym typeface="Bree Serif"/>
              </a:defRPr>
            </a:lvl1pPr>
            <a:lvl2pPr lvl="1" rtl="0">
              <a:spcBef>
                <a:spcPts val="1600"/>
              </a:spcBef>
              <a:spcAft>
                <a:spcPct val="0"/>
              </a:spcAft>
              <a:buSzPts val="1800"/>
              <a:buFont typeface="Josefin Sans"/>
              <a:buNone/>
              <a:defRPr sz="1800">
                <a:latin typeface="Josefin Sans"/>
                <a:ea typeface="Josefin Sans"/>
                <a:cs typeface="Josefin Sans"/>
                <a:sym typeface="Josefin Sans"/>
              </a:defRPr>
            </a:lvl2pPr>
            <a:lvl3pPr lvl="2" rtl="0">
              <a:spcBef>
                <a:spcPts val="1600"/>
              </a:spcBef>
              <a:spcAft>
                <a:spcPct val="0"/>
              </a:spcAft>
              <a:buSzPts val="1800"/>
              <a:buFont typeface="Josefin Sans"/>
              <a:buNone/>
              <a:defRPr sz="1800">
                <a:latin typeface="Josefin Sans"/>
                <a:ea typeface="Josefin Sans"/>
                <a:cs typeface="Josefin Sans"/>
                <a:sym typeface="Josefin Sans"/>
              </a:defRPr>
            </a:lvl3pPr>
            <a:lvl4pPr lvl="3" rtl="0">
              <a:spcBef>
                <a:spcPts val="1600"/>
              </a:spcBef>
              <a:spcAft>
                <a:spcPct val="0"/>
              </a:spcAft>
              <a:buSzPts val="1800"/>
              <a:buFont typeface="Josefin Sans"/>
              <a:buNone/>
              <a:defRPr sz="1800">
                <a:latin typeface="Josefin Sans"/>
                <a:ea typeface="Josefin Sans"/>
                <a:cs typeface="Josefin Sans"/>
                <a:sym typeface="Josefin Sans"/>
              </a:defRPr>
            </a:lvl4pPr>
            <a:lvl5pPr lvl="4" rtl="0">
              <a:spcBef>
                <a:spcPts val="1600"/>
              </a:spcBef>
              <a:spcAft>
                <a:spcPct val="0"/>
              </a:spcAft>
              <a:buSzPts val="1800"/>
              <a:buFont typeface="Josefin Sans"/>
              <a:buNone/>
              <a:defRPr sz="1800">
                <a:latin typeface="Josefin Sans"/>
                <a:ea typeface="Josefin Sans"/>
                <a:cs typeface="Josefin Sans"/>
                <a:sym typeface="Josefin Sans"/>
              </a:defRPr>
            </a:lvl5pPr>
            <a:lvl6pPr lvl="5" rtl="0">
              <a:spcBef>
                <a:spcPts val="1600"/>
              </a:spcBef>
              <a:spcAft>
                <a:spcPct val="0"/>
              </a:spcAft>
              <a:buSzPts val="1800"/>
              <a:buFont typeface="Josefin Sans"/>
              <a:buNone/>
              <a:defRPr sz="1800">
                <a:latin typeface="Josefin Sans"/>
                <a:ea typeface="Josefin Sans"/>
                <a:cs typeface="Josefin Sans"/>
                <a:sym typeface="Josefin Sans"/>
              </a:defRPr>
            </a:lvl6pPr>
            <a:lvl7pPr lvl="6" rtl="0">
              <a:spcBef>
                <a:spcPts val="1600"/>
              </a:spcBef>
              <a:spcAft>
                <a:spcPct val="0"/>
              </a:spcAft>
              <a:buSzPts val="1800"/>
              <a:buFont typeface="Josefin Sans"/>
              <a:buNone/>
              <a:defRPr sz="1800">
                <a:latin typeface="Josefin Sans"/>
                <a:ea typeface="Josefin Sans"/>
                <a:cs typeface="Josefin Sans"/>
                <a:sym typeface="Josefin Sans"/>
              </a:defRPr>
            </a:lvl7pPr>
            <a:lvl8pPr lvl="7" rtl="0">
              <a:spcBef>
                <a:spcPts val="1600"/>
              </a:spcBef>
              <a:spcAft>
                <a:spcPct val="0"/>
              </a:spcAft>
              <a:buSzPts val="1800"/>
              <a:buFont typeface="Josefin Sans"/>
              <a:buNone/>
              <a:defRPr sz="1800">
                <a:latin typeface="Josefin Sans"/>
                <a:ea typeface="Josefin Sans"/>
                <a:cs typeface="Josefin Sans"/>
                <a:sym typeface="Josefin Sans"/>
              </a:defRPr>
            </a:lvl8pPr>
            <a:lvl9pPr lvl="8" rtl="0">
              <a:spcBef>
                <a:spcPts val="1600"/>
              </a:spcBef>
              <a:spcAft>
                <a:spcPts val="1600"/>
              </a:spcAft>
              <a:buSzPts val="1800"/>
              <a:buFont typeface="Josefin Sans"/>
              <a:buNone/>
              <a:defRPr sz="1800">
                <a:latin typeface="Josefin Sans"/>
                <a:ea typeface="Josefin Sans"/>
                <a:cs typeface="Josefin Sans"/>
                <a:sym typeface="Josefin Sans"/>
              </a:defRPr>
            </a:lvl9pPr>
          </a:lstStyle>
          <a:p>
            <a:endParaRPr/>
          </a:p>
        </p:txBody>
      </p:sp>
      <p:sp>
        <p:nvSpPr>
          <p:cNvPr id="771" name="Google Shape;771;p26"/>
          <p:cNvSpPr txBox="1">
            <a:spLocks noGrp="1"/>
          </p:cNvSpPr>
          <p:nvPr>
            <p:ph type="subTitle" idx="3"/>
          </p:nvPr>
        </p:nvSpPr>
        <p:spPr>
          <a:xfrm>
            <a:off x="5979391" y="1517329"/>
            <a:ext cx="2451300" cy="342300"/>
          </a:xfrm>
          <a:prstGeom prst="rect">
            <a:avLst/>
          </a:prstGeom>
        </p:spPr>
        <p:txBody>
          <a:bodyPr spcFirstLastPara="1" wrap="square" lIns="91425" tIns="91425" rIns="91425" bIns="91425" anchor="t" anchorCtr="0">
            <a:noAutofit/>
          </a:bodyPr>
          <a:lstStyle>
            <a:lvl1pPr lvl="0" algn="ctr" rtl="0">
              <a:spcBef>
                <a:spcPct val="0"/>
              </a:spcBef>
              <a:spcAft>
                <a:spcPct val="0"/>
              </a:spcAft>
              <a:buSzPts val="1800"/>
              <a:buFont typeface="Josefin Sans"/>
              <a:buNone/>
              <a:defRPr sz="2200">
                <a:solidFill>
                  <a:schemeClr val="accent2"/>
                </a:solidFill>
                <a:latin typeface="Bree Serif"/>
                <a:ea typeface="Bree Serif"/>
                <a:cs typeface="Bree Serif"/>
                <a:sym typeface="Bree Serif"/>
              </a:defRPr>
            </a:lvl1pPr>
            <a:lvl2pPr lvl="1" rtl="0">
              <a:spcBef>
                <a:spcPts val="1600"/>
              </a:spcBef>
              <a:spcAft>
                <a:spcPct val="0"/>
              </a:spcAft>
              <a:buSzPts val="1800"/>
              <a:buFont typeface="Josefin Sans"/>
              <a:buNone/>
              <a:defRPr sz="1800">
                <a:latin typeface="Josefin Sans"/>
                <a:ea typeface="Josefin Sans"/>
                <a:cs typeface="Josefin Sans"/>
                <a:sym typeface="Josefin Sans"/>
              </a:defRPr>
            </a:lvl2pPr>
            <a:lvl3pPr lvl="2" rtl="0">
              <a:spcBef>
                <a:spcPts val="1600"/>
              </a:spcBef>
              <a:spcAft>
                <a:spcPct val="0"/>
              </a:spcAft>
              <a:buSzPts val="1800"/>
              <a:buFont typeface="Josefin Sans"/>
              <a:buNone/>
              <a:defRPr sz="1800">
                <a:latin typeface="Josefin Sans"/>
                <a:ea typeface="Josefin Sans"/>
                <a:cs typeface="Josefin Sans"/>
                <a:sym typeface="Josefin Sans"/>
              </a:defRPr>
            </a:lvl3pPr>
            <a:lvl4pPr lvl="3" rtl="0">
              <a:spcBef>
                <a:spcPts val="1600"/>
              </a:spcBef>
              <a:spcAft>
                <a:spcPct val="0"/>
              </a:spcAft>
              <a:buSzPts val="1800"/>
              <a:buFont typeface="Josefin Sans"/>
              <a:buNone/>
              <a:defRPr sz="1800">
                <a:latin typeface="Josefin Sans"/>
                <a:ea typeface="Josefin Sans"/>
                <a:cs typeface="Josefin Sans"/>
                <a:sym typeface="Josefin Sans"/>
              </a:defRPr>
            </a:lvl4pPr>
            <a:lvl5pPr lvl="4" rtl="0">
              <a:spcBef>
                <a:spcPts val="1600"/>
              </a:spcBef>
              <a:spcAft>
                <a:spcPct val="0"/>
              </a:spcAft>
              <a:buSzPts val="1800"/>
              <a:buFont typeface="Josefin Sans"/>
              <a:buNone/>
              <a:defRPr sz="1800">
                <a:latin typeface="Josefin Sans"/>
                <a:ea typeface="Josefin Sans"/>
                <a:cs typeface="Josefin Sans"/>
                <a:sym typeface="Josefin Sans"/>
              </a:defRPr>
            </a:lvl5pPr>
            <a:lvl6pPr lvl="5" rtl="0">
              <a:spcBef>
                <a:spcPts val="1600"/>
              </a:spcBef>
              <a:spcAft>
                <a:spcPct val="0"/>
              </a:spcAft>
              <a:buSzPts val="1800"/>
              <a:buFont typeface="Josefin Sans"/>
              <a:buNone/>
              <a:defRPr sz="1800">
                <a:latin typeface="Josefin Sans"/>
                <a:ea typeface="Josefin Sans"/>
                <a:cs typeface="Josefin Sans"/>
                <a:sym typeface="Josefin Sans"/>
              </a:defRPr>
            </a:lvl6pPr>
            <a:lvl7pPr lvl="6" rtl="0">
              <a:spcBef>
                <a:spcPts val="1600"/>
              </a:spcBef>
              <a:spcAft>
                <a:spcPct val="0"/>
              </a:spcAft>
              <a:buSzPts val="1800"/>
              <a:buFont typeface="Josefin Sans"/>
              <a:buNone/>
              <a:defRPr sz="1800">
                <a:latin typeface="Josefin Sans"/>
                <a:ea typeface="Josefin Sans"/>
                <a:cs typeface="Josefin Sans"/>
                <a:sym typeface="Josefin Sans"/>
              </a:defRPr>
            </a:lvl7pPr>
            <a:lvl8pPr lvl="7" rtl="0">
              <a:spcBef>
                <a:spcPts val="1600"/>
              </a:spcBef>
              <a:spcAft>
                <a:spcPct val="0"/>
              </a:spcAft>
              <a:buSzPts val="1800"/>
              <a:buFont typeface="Josefin Sans"/>
              <a:buNone/>
              <a:defRPr sz="1800">
                <a:latin typeface="Josefin Sans"/>
                <a:ea typeface="Josefin Sans"/>
                <a:cs typeface="Josefin Sans"/>
                <a:sym typeface="Josefin Sans"/>
              </a:defRPr>
            </a:lvl8pPr>
            <a:lvl9pPr lvl="8" rtl="0">
              <a:spcBef>
                <a:spcPts val="1600"/>
              </a:spcBef>
              <a:spcAft>
                <a:spcPts val="1600"/>
              </a:spcAft>
              <a:buSzPts val="1800"/>
              <a:buFont typeface="Josefin Sans"/>
              <a:buNone/>
              <a:defRPr sz="1800">
                <a:latin typeface="Josefin Sans"/>
                <a:ea typeface="Josefin Sans"/>
                <a:cs typeface="Josefin Sans"/>
                <a:sym typeface="Josefin Sans"/>
              </a:defRPr>
            </a:lvl9pPr>
          </a:lstStyle>
          <a:p>
            <a:endParaRPr/>
          </a:p>
        </p:txBody>
      </p:sp>
      <p:sp>
        <p:nvSpPr>
          <p:cNvPr id="772" name="Google Shape;772;p26"/>
          <p:cNvSpPr txBox="1">
            <a:spLocks noGrp="1"/>
          </p:cNvSpPr>
          <p:nvPr>
            <p:ph type="subTitle" idx="4"/>
          </p:nvPr>
        </p:nvSpPr>
        <p:spPr>
          <a:xfrm>
            <a:off x="2033053" y="2905479"/>
            <a:ext cx="2451300" cy="342300"/>
          </a:xfrm>
          <a:prstGeom prst="rect">
            <a:avLst/>
          </a:prstGeom>
        </p:spPr>
        <p:txBody>
          <a:bodyPr spcFirstLastPara="1" wrap="square" lIns="91425" tIns="91425" rIns="91425" bIns="91425" anchor="t" anchorCtr="0">
            <a:noAutofit/>
          </a:bodyPr>
          <a:lstStyle>
            <a:lvl1pPr lvl="0" algn="ctr" rtl="0">
              <a:spcBef>
                <a:spcPct val="0"/>
              </a:spcBef>
              <a:spcAft>
                <a:spcPct val="0"/>
              </a:spcAft>
              <a:buSzPts val="1800"/>
              <a:buFont typeface="Josefin Sans"/>
              <a:buNone/>
              <a:defRPr sz="2200">
                <a:solidFill>
                  <a:schemeClr val="accent2"/>
                </a:solidFill>
                <a:latin typeface="Bree Serif"/>
                <a:ea typeface="Bree Serif"/>
                <a:cs typeface="Bree Serif"/>
                <a:sym typeface="Bree Serif"/>
              </a:defRPr>
            </a:lvl1pPr>
            <a:lvl2pPr lvl="1" rtl="0">
              <a:spcBef>
                <a:spcPts val="1600"/>
              </a:spcBef>
              <a:spcAft>
                <a:spcPct val="0"/>
              </a:spcAft>
              <a:buSzPts val="1800"/>
              <a:buFont typeface="Josefin Sans"/>
              <a:buNone/>
              <a:defRPr sz="1800">
                <a:latin typeface="Josefin Sans"/>
                <a:ea typeface="Josefin Sans"/>
                <a:cs typeface="Josefin Sans"/>
                <a:sym typeface="Josefin Sans"/>
              </a:defRPr>
            </a:lvl2pPr>
            <a:lvl3pPr lvl="2" rtl="0">
              <a:spcBef>
                <a:spcPts val="1600"/>
              </a:spcBef>
              <a:spcAft>
                <a:spcPct val="0"/>
              </a:spcAft>
              <a:buSzPts val="1800"/>
              <a:buFont typeface="Josefin Sans"/>
              <a:buNone/>
              <a:defRPr sz="1800">
                <a:latin typeface="Josefin Sans"/>
                <a:ea typeface="Josefin Sans"/>
                <a:cs typeface="Josefin Sans"/>
                <a:sym typeface="Josefin Sans"/>
              </a:defRPr>
            </a:lvl3pPr>
            <a:lvl4pPr lvl="3" rtl="0">
              <a:spcBef>
                <a:spcPts val="1600"/>
              </a:spcBef>
              <a:spcAft>
                <a:spcPct val="0"/>
              </a:spcAft>
              <a:buSzPts val="1800"/>
              <a:buFont typeface="Josefin Sans"/>
              <a:buNone/>
              <a:defRPr sz="1800">
                <a:latin typeface="Josefin Sans"/>
                <a:ea typeface="Josefin Sans"/>
                <a:cs typeface="Josefin Sans"/>
                <a:sym typeface="Josefin Sans"/>
              </a:defRPr>
            </a:lvl4pPr>
            <a:lvl5pPr lvl="4" rtl="0">
              <a:spcBef>
                <a:spcPts val="1600"/>
              </a:spcBef>
              <a:spcAft>
                <a:spcPct val="0"/>
              </a:spcAft>
              <a:buSzPts val="1800"/>
              <a:buFont typeface="Josefin Sans"/>
              <a:buNone/>
              <a:defRPr sz="1800">
                <a:latin typeface="Josefin Sans"/>
                <a:ea typeface="Josefin Sans"/>
                <a:cs typeface="Josefin Sans"/>
                <a:sym typeface="Josefin Sans"/>
              </a:defRPr>
            </a:lvl5pPr>
            <a:lvl6pPr lvl="5" rtl="0">
              <a:spcBef>
                <a:spcPts val="1600"/>
              </a:spcBef>
              <a:spcAft>
                <a:spcPct val="0"/>
              </a:spcAft>
              <a:buSzPts val="1800"/>
              <a:buFont typeface="Josefin Sans"/>
              <a:buNone/>
              <a:defRPr sz="1800">
                <a:latin typeface="Josefin Sans"/>
                <a:ea typeface="Josefin Sans"/>
                <a:cs typeface="Josefin Sans"/>
                <a:sym typeface="Josefin Sans"/>
              </a:defRPr>
            </a:lvl6pPr>
            <a:lvl7pPr lvl="6" rtl="0">
              <a:spcBef>
                <a:spcPts val="1600"/>
              </a:spcBef>
              <a:spcAft>
                <a:spcPct val="0"/>
              </a:spcAft>
              <a:buSzPts val="1800"/>
              <a:buFont typeface="Josefin Sans"/>
              <a:buNone/>
              <a:defRPr sz="1800">
                <a:latin typeface="Josefin Sans"/>
                <a:ea typeface="Josefin Sans"/>
                <a:cs typeface="Josefin Sans"/>
                <a:sym typeface="Josefin Sans"/>
              </a:defRPr>
            </a:lvl7pPr>
            <a:lvl8pPr lvl="7" rtl="0">
              <a:spcBef>
                <a:spcPts val="1600"/>
              </a:spcBef>
              <a:spcAft>
                <a:spcPct val="0"/>
              </a:spcAft>
              <a:buSzPts val="1800"/>
              <a:buFont typeface="Josefin Sans"/>
              <a:buNone/>
              <a:defRPr sz="1800">
                <a:latin typeface="Josefin Sans"/>
                <a:ea typeface="Josefin Sans"/>
                <a:cs typeface="Josefin Sans"/>
                <a:sym typeface="Josefin Sans"/>
              </a:defRPr>
            </a:lvl8pPr>
            <a:lvl9pPr lvl="8" rtl="0">
              <a:spcBef>
                <a:spcPts val="1600"/>
              </a:spcBef>
              <a:spcAft>
                <a:spcPts val="1600"/>
              </a:spcAft>
              <a:buSzPts val="1800"/>
              <a:buFont typeface="Josefin Sans"/>
              <a:buNone/>
              <a:defRPr sz="1800">
                <a:latin typeface="Josefin Sans"/>
                <a:ea typeface="Josefin Sans"/>
                <a:cs typeface="Josefin Sans"/>
                <a:sym typeface="Josefin Sans"/>
              </a:defRPr>
            </a:lvl9pPr>
          </a:lstStyle>
          <a:p>
            <a:endParaRPr/>
          </a:p>
        </p:txBody>
      </p:sp>
      <p:sp>
        <p:nvSpPr>
          <p:cNvPr id="773" name="Google Shape;773;p26"/>
          <p:cNvSpPr txBox="1">
            <a:spLocks noGrp="1"/>
          </p:cNvSpPr>
          <p:nvPr>
            <p:ph type="subTitle" idx="5"/>
          </p:nvPr>
        </p:nvSpPr>
        <p:spPr>
          <a:xfrm>
            <a:off x="4659751" y="2905479"/>
            <a:ext cx="2451300" cy="342300"/>
          </a:xfrm>
          <a:prstGeom prst="rect">
            <a:avLst/>
          </a:prstGeom>
        </p:spPr>
        <p:txBody>
          <a:bodyPr spcFirstLastPara="1" wrap="square" lIns="91425" tIns="91425" rIns="91425" bIns="91425" anchor="t" anchorCtr="0">
            <a:noAutofit/>
          </a:bodyPr>
          <a:lstStyle>
            <a:lvl1pPr lvl="0" algn="ctr" rtl="0">
              <a:spcBef>
                <a:spcPct val="0"/>
              </a:spcBef>
              <a:spcAft>
                <a:spcPct val="0"/>
              </a:spcAft>
              <a:buSzPts val="1800"/>
              <a:buFont typeface="Josefin Sans"/>
              <a:buNone/>
              <a:defRPr sz="2200">
                <a:solidFill>
                  <a:schemeClr val="accent2"/>
                </a:solidFill>
                <a:latin typeface="Bree Serif"/>
                <a:ea typeface="Bree Serif"/>
                <a:cs typeface="Bree Serif"/>
                <a:sym typeface="Bree Serif"/>
              </a:defRPr>
            </a:lvl1pPr>
            <a:lvl2pPr lvl="1" rtl="0">
              <a:spcBef>
                <a:spcPts val="1600"/>
              </a:spcBef>
              <a:spcAft>
                <a:spcPct val="0"/>
              </a:spcAft>
              <a:buSzPts val="1800"/>
              <a:buFont typeface="Josefin Sans"/>
              <a:buNone/>
              <a:defRPr sz="1800">
                <a:latin typeface="Josefin Sans"/>
                <a:ea typeface="Josefin Sans"/>
                <a:cs typeface="Josefin Sans"/>
                <a:sym typeface="Josefin Sans"/>
              </a:defRPr>
            </a:lvl2pPr>
            <a:lvl3pPr lvl="2" rtl="0">
              <a:spcBef>
                <a:spcPts val="1600"/>
              </a:spcBef>
              <a:spcAft>
                <a:spcPct val="0"/>
              </a:spcAft>
              <a:buSzPts val="1800"/>
              <a:buFont typeface="Josefin Sans"/>
              <a:buNone/>
              <a:defRPr sz="1800">
                <a:latin typeface="Josefin Sans"/>
                <a:ea typeface="Josefin Sans"/>
                <a:cs typeface="Josefin Sans"/>
                <a:sym typeface="Josefin Sans"/>
              </a:defRPr>
            </a:lvl3pPr>
            <a:lvl4pPr lvl="3" rtl="0">
              <a:spcBef>
                <a:spcPts val="1600"/>
              </a:spcBef>
              <a:spcAft>
                <a:spcPct val="0"/>
              </a:spcAft>
              <a:buSzPts val="1800"/>
              <a:buFont typeface="Josefin Sans"/>
              <a:buNone/>
              <a:defRPr sz="1800">
                <a:latin typeface="Josefin Sans"/>
                <a:ea typeface="Josefin Sans"/>
                <a:cs typeface="Josefin Sans"/>
                <a:sym typeface="Josefin Sans"/>
              </a:defRPr>
            </a:lvl4pPr>
            <a:lvl5pPr lvl="4" rtl="0">
              <a:spcBef>
                <a:spcPts val="1600"/>
              </a:spcBef>
              <a:spcAft>
                <a:spcPct val="0"/>
              </a:spcAft>
              <a:buSzPts val="1800"/>
              <a:buFont typeface="Josefin Sans"/>
              <a:buNone/>
              <a:defRPr sz="1800">
                <a:latin typeface="Josefin Sans"/>
                <a:ea typeface="Josefin Sans"/>
                <a:cs typeface="Josefin Sans"/>
                <a:sym typeface="Josefin Sans"/>
              </a:defRPr>
            </a:lvl5pPr>
            <a:lvl6pPr lvl="5" rtl="0">
              <a:spcBef>
                <a:spcPts val="1600"/>
              </a:spcBef>
              <a:spcAft>
                <a:spcPct val="0"/>
              </a:spcAft>
              <a:buSzPts val="1800"/>
              <a:buFont typeface="Josefin Sans"/>
              <a:buNone/>
              <a:defRPr sz="1800">
                <a:latin typeface="Josefin Sans"/>
                <a:ea typeface="Josefin Sans"/>
                <a:cs typeface="Josefin Sans"/>
                <a:sym typeface="Josefin Sans"/>
              </a:defRPr>
            </a:lvl6pPr>
            <a:lvl7pPr lvl="6" rtl="0">
              <a:spcBef>
                <a:spcPts val="1600"/>
              </a:spcBef>
              <a:spcAft>
                <a:spcPct val="0"/>
              </a:spcAft>
              <a:buSzPts val="1800"/>
              <a:buFont typeface="Josefin Sans"/>
              <a:buNone/>
              <a:defRPr sz="1800">
                <a:latin typeface="Josefin Sans"/>
                <a:ea typeface="Josefin Sans"/>
                <a:cs typeface="Josefin Sans"/>
                <a:sym typeface="Josefin Sans"/>
              </a:defRPr>
            </a:lvl7pPr>
            <a:lvl8pPr lvl="7" rtl="0">
              <a:spcBef>
                <a:spcPts val="1600"/>
              </a:spcBef>
              <a:spcAft>
                <a:spcPct val="0"/>
              </a:spcAft>
              <a:buSzPts val="1800"/>
              <a:buFont typeface="Josefin Sans"/>
              <a:buNone/>
              <a:defRPr sz="1800">
                <a:latin typeface="Josefin Sans"/>
                <a:ea typeface="Josefin Sans"/>
                <a:cs typeface="Josefin Sans"/>
                <a:sym typeface="Josefin Sans"/>
              </a:defRPr>
            </a:lvl8pPr>
            <a:lvl9pPr lvl="8" rtl="0">
              <a:spcBef>
                <a:spcPts val="1600"/>
              </a:spcBef>
              <a:spcAft>
                <a:spcPts val="1600"/>
              </a:spcAft>
              <a:buSzPts val="1800"/>
              <a:buFont typeface="Josefin Sans"/>
              <a:buNone/>
              <a:defRPr sz="1800">
                <a:latin typeface="Josefin Sans"/>
                <a:ea typeface="Josefin Sans"/>
                <a:cs typeface="Josefin Sans"/>
                <a:sym typeface="Josefin Sans"/>
              </a:defRPr>
            </a:lvl9pPr>
          </a:lstStyle>
          <a:p>
            <a:endParaRPr/>
          </a:p>
        </p:txBody>
      </p:sp>
      <p:sp>
        <p:nvSpPr>
          <p:cNvPr id="774" name="Google Shape;774;p26"/>
          <p:cNvSpPr txBox="1">
            <a:spLocks noGrp="1"/>
          </p:cNvSpPr>
          <p:nvPr>
            <p:ph type="subTitle" idx="6"/>
          </p:nvPr>
        </p:nvSpPr>
        <p:spPr>
          <a:xfrm>
            <a:off x="713232" y="2005584"/>
            <a:ext cx="2450700" cy="576000"/>
          </a:xfrm>
          <a:prstGeom prst="rect">
            <a:avLst/>
          </a:prstGeom>
        </p:spPr>
        <p:txBody>
          <a:bodyPr spcFirstLastPara="1" wrap="square" lIns="91425" tIns="91425" rIns="91425" bIns="91425" anchor="t" anchorCtr="0">
            <a:noAutofit/>
          </a:bodyPr>
          <a:lstStyle>
            <a:lvl1pPr lvl="0" algn="ctr" rtl="0">
              <a:spcBef>
                <a:spcPct val="0"/>
              </a:spcBef>
              <a:spcAft>
                <a:spcPct val="0"/>
              </a:spcAft>
              <a:buSzPts val="1600"/>
              <a:buNone/>
              <a:defRPr>
                <a:latin typeface="Kanit Light"/>
                <a:ea typeface="Kanit Light"/>
                <a:cs typeface="Kanit Light"/>
                <a:sym typeface="Kanit Light"/>
              </a:defRPr>
            </a:lvl1pPr>
            <a:lvl2pPr lvl="1" rtl="0">
              <a:spcBef>
                <a:spcPts val="1600"/>
              </a:spcBef>
              <a:spcAft>
                <a:spcPct val="0"/>
              </a:spcAft>
              <a:buSzPts val="1600"/>
              <a:buNone/>
              <a:defRPr/>
            </a:lvl2pPr>
            <a:lvl3pPr lvl="2" rtl="0">
              <a:spcBef>
                <a:spcPts val="1600"/>
              </a:spcBef>
              <a:spcAft>
                <a:spcPct val="0"/>
              </a:spcAft>
              <a:buSzPts val="1600"/>
              <a:buNone/>
              <a:defRPr/>
            </a:lvl3pPr>
            <a:lvl4pPr lvl="3" rtl="0">
              <a:spcBef>
                <a:spcPts val="1600"/>
              </a:spcBef>
              <a:spcAft>
                <a:spcPct val="0"/>
              </a:spcAft>
              <a:buSzPts val="1600"/>
              <a:buNone/>
              <a:defRPr/>
            </a:lvl4pPr>
            <a:lvl5pPr lvl="4" rtl="0">
              <a:spcBef>
                <a:spcPts val="1600"/>
              </a:spcBef>
              <a:spcAft>
                <a:spcPct val="0"/>
              </a:spcAft>
              <a:buSzPts val="1600"/>
              <a:buNone/>
              <a:defRPr/>
            </a:lvl5pPr>
            <a:lvl6pPr lvl="5" rtl="0">
              <a:spcBef>
                <a:spcPts val="1600"/>
              </a:spcBef>
              <a:spcAft>
                <a:spcPct val="0"/>
              </a:spcAft>
              <a:buSzPts val="1600"/>
              <a:buNone/>
              <a:defRPr/>
            </a:lvl6pPr>
            <a:lvl7pPr lvl="6" rtl="0">
              <a:spcBef>
                <a:spcPts val="1600"/>
              </a:spcBef>
              <a:spcAft>
                <a:spcPct val="0"/>
              </a:spcAft>
              <a:buSzPts val="1600"/>
              <a:buNone/>
              <a:defRPr/>
            </a:lvl7pPr>
            <a:lvl8pPr lvl="7" rtl="0">
              <a:spcBef>
                <a:spcPts val="1600"/>
              </a:spcBef>
              <a:spcAft>
                <a:spcPct val="0"/>
              </a:spcAft>
              <a:buSzPts val="1600"/>
              <a:buNone/>
              <a:defRPr/>
            </a:lvl8pPr>
            <a:lvl9pPr lvl="8" rtl="0">
              <a:spcBef>
                <a:spcPts val="1600"/>
              </a:spcBef>
              <a:spcAft>
                <a:spcPts val="1600"/>
              </a:spcAft>
              <a:buSzPts val="1600"/>
              <a:buNone/>
              <a:defRPr/>
            </a:lvl9pPr>
          </a:lstStyle>
          <a:p>
            <a:endParaRPr/>
          </a:p>
        </p:txBody>
      </p:sp>
      <p:sp>
        <p:nvSpPr>
          <p:cNvPr id="775" name="Google Shape;775;p26"/>
          <p:cNvSpPr txBox="1">
            <a:spLocks noGrp="1"/>
          </p:cNvSpPr>
          <p:nvPr>
            <p:ph type="subTitle" idx="7"/>
          </p:nvPr>
        </p:nvSpPr>
        <p:spPr>
          <a:xfrm>
            <a:off x="3337560" y="2005584"/>
            <a:ext cx="2450700" cy="576000"/>
          </a:xfrm>
          <a:prstGeom prst="rect">
            <a:avLst/>
          </a:prstGeom>
        </p:spPr>
        <p:txBody>
          <a:bodyPr spcFirstLastPara="1" wrap="square" lIns="91425" tIns="91425" rIns="91425" bIns="91425" anchor="t" anchorCtr="0">
            <a:noAutofit/>
          </a:bodyPr>
          <a:lstStyle>
            <a:lvl1pPr lvl="0" algn="ctr" rtl="0">
              <a:spcBef>
                <a:spcPct val="0"/>
              </a:spcBef>
              <a:spcAft>
                <a:spcPct val="0"/>
              </a:spcAft>
              <a:buSzPts val="1600"/>
              <a:buNone/>
              <a:defRPr>
                <a:latin typeface="Kanit Light"/>
                <a:ea typeface="Kanit Light"/>
                <a:cs typeface="Kanit Light"/>
                <a:sym typeface="Kanit Light"/>
              </a:defRPr>
            </a:lvl1pPr>
            <a:lvl2pPr lvl="1" rtl="0">
              <a:spcBef>
                <a:spcPts val="1600"/>
              </a:spcBef>
              <a:spcAft>
                <a:spcPct val="0"/>
              </a:spcAft>
              <a:buSzPts val="1600"/>
              <a:buNone/>
              <a:defRPr/>
            </a:lvl2pPr>
            <a:lvl3pPr lvl="2" rtl="0">
              <a:spcBef>
                <a:spcPts val="1600"/>
              </a:spcBef>
              <a:spcAft>
                <a:spcPct val="0"/>
              </a:spcAft>
              <a:buSzPts val="1600"/>
              <a:buNone/>
              <a:defRPr/>
            </a:lvl3pPr>
            <a:lvl4pPr lvl="3" rtl="0">
              <a:spcBef>
                <a:spcPts val="1600"/>
              </a:spcBef>
              <a:spcAft>
                <a:spcPct val="0"/>
              </a:spcAft>
              <a:buSzPts val="1600"/>
              <a:buNone/>
              <a:defRPr/>
            </a:lvl4pPr>
            <a:lvl5pPr lvl="4" rtl="0">
              <a:spcBef>
                <a:spcPts val="1600"/>
              </a:spcBef>
              <a:spcAft>
                <a:spcPct val="0"/>
              </a:spcAft>
              <a:buSzPts val="1600"/>
              <a:buNone/>
              <a:defRPr/>
            </a:lvl5pPr>
            <a:lvl6pPr lvl="5" rtl="0">
              <a:spcBef>
                <a:spcPts val="1600"/>
              </a:spcBef>
              <a:spcAft>
                <a:spcPct val="0"/>
              </a:spcAft>
              <a:buSzPts val="1600"/>
              <a:buNone/>
              <a:defRPr/>
            </a:lvl6pPr>
            <a:lvl7pPr lvl="6" rtl="0">
              <a:spcBef>
                <a:spcPts val="1600"/>
              </a:spcBef>
              <a:spcAft>
                <a:spcPct val="0"/>
              </a:spcAft>
              <a:buSzPts val="1600"/>
              <a:buNone/>
              <a:defRPr/>
            </a:lvl7pPr>
            <a:lvl8pPr lvl="7" rtl="0">
              <a:spcBef>
                <a:spcPts val="1600"/>
              </a:spcBef>
              <a:spcAft>
                <a:spcPct val="0"/>
              </a:spcAft>
              <a:buSzPts val="1600"/>
              <a:buNone/>
              <a:defRPr/>
            </a:lvl8pPr>
            <a:lvl9pPr lvl="8" rtl="0">
              <a:spcBef>
                <a:spcPts val="1600"/>
              </a:spcBef>
              <a:spcAft>
                <a:spcPts val="1600"/>
              </a:spcAft>
              <a:buSzPts val="1600"/>
              <a:buNone/>
              <a:defRPr/>
            </a:lvl9pPr>
          </a:lstStyle>
          <a:p>
            <a:endParaRPr/>
          </a:p>
        </p:txBody>
      </p:sp>
      <p:sp>
        <p:nvSpPr>
          <p:cNvPr id="776" name="Google Shape;776;p26"/>
          <p:cNvSpPr txBox="1">
            <a:spLocks noGrp="1"/>
          </p:cNvSpPr>
          <p:nvPr>
            <p:ph type="subTitle" idx="8"/>
          </p:nvPr>
        </p:nvSpPr>
        <p:spPr>
          <a:xfrm>
            <a:off x="5980176" y="2005584"/>
            <a:ext cx="2450700" cy="576000"/>
          </a:xfrm>
          <a:prstGeom prst="rect">
            <a:avLst/>
          </a:prstGeom>
        </p:spPr>
        <p:txBody>
          <a:bodyPr spcFirstLastPara="1" wrap="square" lIns="91425" tIns="91425" rIns="91425" bIns="91425" anchor="t" anchorCtr="0">
            <a:noAutofit/>
          </a:bodyPr>
          <a:lstStyle>
            <a:lvl1pPr lvl="0" algn="ctr" rtl="0">
              <a:spcBef>
                <a:spcPct val="0"/>
              </a:spcBef>
              <a:spcAft>
                <a:spcPct val="0"/>
              </a:spcAft>
              <a:buSzPts val="1600"/>
              <a:buNone/>
              <a:defRPr>
                <a:latin typeface="Kanit Light"/>
                <a:ea typeface="Kanit Light"/>
                <a:cs typeface="Kanit Light"/>
                <a:sym typeface="Kanit Light"/>
              </a:defRPr>
            </a:lvl1pPr>
            <a:lvl2pPr lvl="1" rtl="0">
              <a:spcBef>
                <a:spcPts val="1600"/>
              </a:spcBef>
              <a:spcAft>
                <a:spcPct val="0"/>
              </a:spcAft>
              <a:buSzPts val="1600"/>
              <a:buNone/>
              <a:defRPr/>
            </a:lvl2pPr>
            <a:lvl3pPr lvl="2" rtl="0">
              <a:spcBef>
                <a:spcPts val="1600"/>
              </a:spcBef>
              <a:spcAft>
                <a:spcPct val="0"/>
              </a:spcAft>
              <a:buSzPts val="1600"/>
              <a:buNone/>
              <a:defRPr/>
            </a:lvl3pPr>
            <a:lvl4pPr lvl="3" rtl="0">
              <a:spcBef>
                <a:spcPts val="1600"/>
              </a:spcBef>
              <a:spcAft>
                <a:spcPct val="0"/>
              </a:spcAft>
              <a:buSzPts val="1600"/>
              <a:buNone/>
              <a:defRPr/>
            </a:lvl4pPr>
            <a:lvl5pPr lvl="4" rtl="0">
              <a:spcBef>
                <a:spcPts val="1600"/>
              </a:spcBef>
              <a:spcAft>
                <a:spcPct val="0"/>
              </a:spcAft>
              <a:buSzPts val="1600"/>
              <a:buNone/>
              <a:defRPr/>
            </a:lvl5pPr>
            <a:lvl6pPr lvl="5" rtl="0">
              <a:spcBef>
                <a:spcPts val="1600"/>
              </a:spcBef>
              <a:spcAft>
                <a:spcPct val="0"/>
              </a:spcAft>
              <a:buSzPts val="1600"/>
              <a:buNone/>
              <a:defRPr/>
            </a:lvl6pPr>
            <a:lvl7pPr lvl="6" rtl="0">
              <a:spcBef>
                <a:spcPts val="1600"/>
              </a:spcBef>
              <a:spcAft>
                <a:spcPct val="0"/>
              </a:spcAft>
              <a:buSzPts val="1600"/>
              <a:buNone/>
              <a:defRPr/>
            </a:lvl7pPr>
            <a:lvl8pPr lvl="7" rtl="0">
              <a:spcBef>
                <a:spcPts val="1600"/>
              </a:spcBef>
              <a:spcAft>
                <a:spcPct val="0"/>
              </a:spcAft>
              <a:buSzPts val="1600"/>
              <a:buNone/>
              <a:defRPr/>
            </a:lvl8pPr>
            <a:lvl9pPr lvl="8" rtl="0">
              <a:spcBef>
                <a:spcPts val="1600"/>
              </a:spcBef>
              <a:spcAft>
                <a:spcPts val="1600"/>
              </a:spcAft>
              <a:buSzPts val="1600"/>
              <a:buNone/>
              <a:defRPr/>
            </a:lvl9pPr>
          </a:lstStyle>
          <a:p>
            <a:endParaRPr/>
          </a:p>
        </p:txBody>
      </p:sp>
      <p:sp>
        <p:nvSpPr>
          <p:cNvPr id="777" name="Google Shape;777;p26"/>
          <p:cNvSpPr txBox="1">
            <a:spLocks noGrp="1"/>
          </p:cNvSpPr>
          <p:nvPr>
            <p:ph type="subTitle" idx="9"/>
          </p:nvPr>
        </p:nvSpPr>
        <p:spPr>
          <a:xfrm>
            <a:off x="2032945" y="3390519"/>
            <a:ext cx="2450700" cy="576000"/>
          </a:xfrm>
          <a:prstGeom prst="rect">
            <a:avLst/>
          </a:prstGeom>
        </p:spPr>
        <p:txBody>
          <a:bodyPr spcFirstLastPara="1" wrap="square" lIns="91425" tIns="91425" rIns="91425" bIns="91425" anchor="t" anchorCtr="0">
            <a:noAutofit/>
          </a:bodyPr>
          <a:lstStyle>
            <a:lvl1pPr lvl="0" algn="ctr" rtl="0">
              <a:spcBef>
                <a:spcPct val="0"/>
              </a:spcBef>
              <a:spcAft>
                <a:spcPct val="0"/>
              </a:spcAft>
              <a:buSzPts val="1600"/>
              <a:buNone/>
              <a:defRPr>
                <a:latin typeface="Kanit Light"/>
                <a:ea typeface="Kanit Light"/>
                <a:cs typeface="Kanit Light"/>
                <a:sym typeface="Kanit Light"/>
              </a:defRPr>
            </a:lvl1pPr>
            <a:lvl2pPr lvl="1" rtl="0">
              <a:spcBef>
                <a:spcPts val="1600"/>
              </a:spcBef>
              <a:spcAft>
                <a:spcPct val="0"/>
              </a:spcAft>
              <a:buSzPts val="1600"/>
              <a:buNone/>
              <a:defRPr/>
            </a:lvl2pPr>
            <a:lvl3pPr lvl="2" rtl="0">
              <a:spcBef>
                <a:spcPts val="1600"/>
              </a:spcBef>
              <a:spcAft>
                <a:spcPct val="0"/>
              </a:spcAft>
              <a:buSzPts val="1600"/>
              <a:buNone/>
              <a:defRPr/>
            </a:lvl3pPr>
            <a:lvl4pPr lvl="3" rtl="0">
              <a:spcBef>
                <a:spcPts val="1600"/>
              </a:spcBef>
              <a:spcAft>
                <a:spcPct val="0"/>
              </a:spcAft>
              <a:buSzPts val="1600"/>
              <a:buNone/>
              <a:defRPr/>
            </a:lvl4pPr>
            <a:lvl5pPr lvl="4" rtl="0">
              <a:spcBef>
                <a:spcPts val="1600"/>
              </a:spcBef>
              <a:spcAft>
                <a:spcPct val="0"/>
              </a:spcAft>
              <a:buSzPts val="1600"/>
              <a:buNone/>
              <a:defRPr/>
            </a:lvl5pPr>
            <a:lvl6pPr lvl="5" rtl="0">
              <a:spcBef>
                <a:spcPts val="1600"/>
              </a:spcBef>
              <a:spcAft>
                <a:spcPct val="0"/>
              </a:spcAft>
              <a:buSzPts val="1600"/>
              <a:buNone/>
              <a:defRPr/>
            </a:lvl6pPr>
            <a:lvl7pPr lvl="6" rtl="0">
              <a:spcBef>
                <a:spcPts val="1600"/>
              </a:spcBef>
              <a:spcAft>
                <a:spcPct val="0"/>
              </a:spcAft>
              <a:buSzPts val="1600"/>
              <a:buNone/>
              <a:defRPr/>
            </a:lvl7pPr>
            <a:lvl8pPr lvl="7" rtl="0">
              <a:spcBef>
                <a:spcPts val="1600"/>
              </a:spcBef>
              <a:spcAft>
                <a:spcPct val="0"/>
              </a:spcAft>
              <a:buSzPts val="1600"/>
              <a:buNone/>
              <a:defRPr/>
            </a:lvl8pPr>
            <a:lvl9pPr lvl="8" rtl="0">
              <a:spcBef>
                <a:spcPts val="1600"/>
              </a:spcBef>
              <a:spcAft>
                <a:spcPts val="1600"/>
              </a:spcAft>
              <a:buSzPts val="1600"/>
              <a:buNone/>
              <a:defRPr/>
            </a:lvl9pPr>
          </a:lstStyle>
          <a:p>
            <a:endParaRPr/>
          </a:p>
        </p:txBody>
      </p:sp>
      <p:sp>
        <p:nvSpPr>
          <p:cNvPr id="778" name="Google Shape;778;p26"/>
          <p:cNvSpPr txBox="1">
            <a:spLocks noGrp="1"/>
          </p:cNvSpPr>
          <p:nvPr>
            <p:ph type="subTitle" idx="13"/>
          </p:nvPr>
        </p:nvSpPr>
        <p:spPr>
          <a:xfrm>
            <a:off x="4657272" y="3390519"/>
            <a:ext cx="2450700" cy="576000"/>
          </a:xfrm>
          <a:prstGeom prst="rect">
            <a:avLst/>
          </a:prstGeom>
        </p:spPr>
        <p:txBody>
          <a:bodyPr spcFirstLastPara="1" wrap="square" lIns="91425" tIns="91425" rIns="91425" bIns="91425" anchor="t" anchorCtr="0">
            <a:noAutofit/>
          </a:bodyPr>
          <a:lstStyle>
            <a:lvl1pPr lvl="0" algn="ctr" rtl="0">
              <a:spcBef>
                <a:spcPct val="0"/>
              </a:spcBef>
              <a:spcAft>
                <a:spcPct val="0"/>
              </a:spcAft>
              <a:buSzPts val="1600"/>
              <a:buNone/>
              <a:defRPr>
                <a:latin typeface="Kanit Light"/>
                <a:ea typeface="Kanit Light"/>
                <a:cs typeface="Kanit Light"/>
                <a:sym typeface="Kanit Light"/>
              </a:defRPr>
            </a:lvl1pPr>
            <a:lvl2pPr lvl="1" rtl="0">
              <a:spcBef>
                <a:spcPts val="1600"/>
              </a:spcBef>
              <a:spcAft>
                <a:spcPct val="0"/>
              </a:spcAft>
              <a:buSzPts val="1600"/>
              <a:buNone/>
              <a:defRPr/>
            </a:lvl2pPr>
            <a:lvl3pPr lvl="2" rtl="0">
              <a:spcBef>
                <a:spcPts val="1600"/>
              </a:spcBef>
              <a:spcAft>
                <a:spcPct val="0"/>
              </a:spcAft>
              <a:buSzPts val="1600"/>
              <a:buNone/>
              <a:defRPr/>
            </a:lvl3pPr>
            <a:lvl4pPr lvl="3" rtl="0">
              <a:spcBef>
                <a:spcPts val="1600"/>
              </a:spcBef>
              <a:spcAft>
                <a:spcPct val="0"/>
              </a:spcAft>
              <a:buSzPts val="1600"/>
              <a:buNone/>
              <a:defRPr/>
            </a:lvl4pPr>
            <a:lvl5pPr lvl="4" rtl="0">
              <a:spcBef>
                <a:spcPts val="1600"/>
              </a:spcBef>
              <a:spcAft>
                <a:spcPct val="0"/>
              </a:spcAft>
              <a:buSzPts val="1600"/>
              <a:buNone/>
              <a:defRPr/>
            </a:lvl5pPr>
            <a:lvl6pPr lvl="5" rtl="0">
              <a:spcBef>
                <a:spcPts val="1600"/>
              </a:spcBef>
              <a:spcAft>
                <a:spcPct val="0"/>
              </a:spcAft>
              <a:buSzPts val="1600"/>
              <a:buNone/>
              <a:defRPr/>
            </a:lvl6pPr>
            <a:lvl7pPr lvl="6" rtl="0">
              <a:spcBef>
                <a:spcPts val="1600"/>
              </a:spcBef>
              <a:spcAft>
                <a:spcPct val="0"/>
              </a:spcAft>
              <a:buSzPts val="1600"/>
              <a:buNone/>
              <a:defRPr/>
            </a:lvl7pPr>
            <a:lvl8pPr lvl="7" rtl="0">
              <a:spcBef>
                <a:spcPts val="1600"/>
              </a:spcBef>
              <a:spcAft>
                <a:spcPct val="0"/>
              </a:spcAft>
              <a:buSzPts val="1600"/>
              <a:buNone/>
              <a:defRPr/>
            </a:lvl8pPr>
            <a:lvl9pPr lvl="8" rtl="0">
              <a:spcBef>
                <a:spcPts val="1600"/>
              </a:spcBef>
              <a:spcAft>
                <a:spcPts val="1600"/>
              </a:spcAft>
              <a:buSzPts val="1600"/>
              <a:buNone/>
              <a:defRPr/>
            </a:lvl9pPr>
          </a:lstStyle>
          <a:p>
            <a:endParaRPr/>
          </a:p>
        </p:txBody>
      </p:sp>
      <p:sp>
        <p:nvSpPr>
          <p:cNvPr id="779" name="Google Shape;779;p26"/>
          <p:cNvSpPr txBox="1">
            <a:spLocks noGrp="1"/>
          </p:cNvSpPr>
          <p:nvPr>
            <p:ph type="title"/>
          </p:nvPr>
        </p:nvSpPr>
        <p:spPr>
          <a:xfrm>
            <a:off x="713225" y="372390"/>
            <a:ext cx="7699200" cy="478200"/>
          </a:xfrm>
          <a:prstGeom prst="rect">
            <a:avLst/>
          </a:prstGeom>
        </p:spPr>
        <p:txBody>
          <a:bodyPr spcFirstLastPara="1" wrap="square" lIns="91425" tIns="91425" rIns="91425" bIns="91425" anchor="t" anchorCtr="0">
            <a:noAutofit/>
          </a:bodyPr>
          <a:lstStyle>
            <a:lvl1pPr lvl="0" algn="ctr" rtl="0">
              <a:spcBef>
                <a:spcPct val="0"/>
              </a:spcBef>
              <a:spcAft>
                <a:spcPct val="0"/>
              </a:spcAft>
              <a:buNone/>
              <a:defRPr/>
            </a:lvl1pPr>
            <a:lvl2pPr lvl="1" algn="ctr" rtl="0">
              <a:spcBef>
                <a:spcPct val="0"/>
              </a:spcBef>
              <a:spcAft>
                <a:spcPct val="0"/>
              </a:spcAft>
              <a:buNone/>
              <a:defRPr/>
            </a:lvl2pPr>
            <a:lvl3pPr lvl="2" algn="ctr" rtl="0">
              <a:spcBef>
                <a:spcPct val="0"/>
              </a:spcBef>
              <a:spcAft>
                <a:spcPct val="0"/>
              </a:spcAft>
              <a:buNone/>
              <a:defRPr/>
            </a:lvl3pPr>
            <a:lvl4pPr lvl="3" algn="ctr" rtl="0">
              <a:spcBef>
                <a:spcPct val="0"/>
              </a:spcBef>
              <a:spcAft>
                <a:spcPct val="0"/>
              </a:spcAft>
              <a:buNone/>
              <a:defRPr/>
            </a:lvl4pPr>
            <a:lvl5pPr lvl="4" algn="ctr" rtl="0">
              <a:spcBef>
                <a:spcPct val="0"/>
              </a:spcBef>
              <a:spcAft>
                <a:spcPct val="0"/>
              </a:spcAft>
              <a:buNone/>
              <a:defRPr/>
            </a:lvl5pPr>
            <a:lvl6pPr lvl="5" algn="ctr" rtl="0">
              <a:spcBef>
                <a:spcPct val="0"/>
              </a:spcBef>
              <a:spcAft>
                <a:spcPct val="0"/>
              </a:spcAft>
              <a:buNone/>
              <a:defRPr/>
            </a:lvl6pPr>
            <a:lvl7pPr lvl="6" algn="ctr" rtl="0">
              <a:spcBef>
                <a:spcPct val="0"/>
              </a:spcBef>
              <a:spcAft>
                <a:spcPct val="0"/>
              </a:spcAft>
              <a:buNone/>
              <a:defRPr/>
            </a:lvl7pPr>
            <a:lvl8pPr lvl="7" algn="ctr" rtl="0">
              <a:spcBef>
                <a:spcPct val="0"/>
              </a:spcBef>
              <a:spcAft>
                <a:spcPct val="0"/>
              </a:spcAft>
              <a:buNone/>
              <a:defRPr/>
            </a:lvl8pPr>
            <a:lvl9pPr lvl="8" algn="ctr" rtl="0">
              <a:spcBef>
                <a:spcPct val="0"/>
              </a:spcBef>
              <a:spcAft>
                <a:spcPct val="0"/>
              </a:spcAft>
              <a:buNone/>
              <a:defRPr/>
            </a:lvl9pPr>
          </a:lstStyle>
          <a:p>
            <a:endParaRPr/>
          </a:p>
        </p:txBody>
      </p:sp>
    </p:spTree>
    <p:extLst>
      <p:ext uri="{BB962C8B-B14F-4D97-AF65-F5344CB8AC3E}">
        <p14:creationId xmlns:p14="http://schemas.microsoft.com/office/powerpoint/2010/main" val="1448668132"/>
      </p:ext>
    </p:extLst>
  </p:cSld>
  <p:clrMapOvr>
    <a:masterClrMapping/>
  </p:clrMapOvr>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3229"/>
        <p:cNvGrpSpPr/>
        <p:nvPr/>
      </p:nvGrpSpPr>
      <p:grpSpPr>
        <a:xfrm>
          <a:off x="0" y="0"/>
          <a:ext cx="0" cy="0"/>
          <a:chOff x="0" y="0"/>
          <a:chExt cx="0" cy="0"/>
        </a:xfrm>
      </p:grpSpPr>
      <p:sp>
        <p:nvSpPr>
          <p:cNvPr id="3230" name="Google Shape;3230;p6"/>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ct val="0"/>
              </a:spcBef>
              <a:spcAft>
                <a:spcPct val="0"/>
              </a:spcAft>
              <a:buSzPts val="3500"/>
              <a:buNone/>
              <a:defRPr/>
            </a:lvl1pPr>
            <a:lvl2pPr lvl="1" rtl="0">
              <a:spcBef>
                <a:spcPct val="0"/>
              </a:spcBef>
              <a:spcAft>
                <a:spcPct val="0"/>
              </a:spcAft>
              <a:buSzPts val="3500"/>
              <a:buNone/>
              <a:defRPr/>
            </a:lvl2pPr>
            <a:lvl3pPr lvl="2" rtl="0">
              <a:spcBef>
                <a:spcPct val="0"/>
              </a:spcBef>
              <a:spcAft>
                <a:spcPct val="0"/>
              </a:spcAft>
              <a:buSzPts val="3500"/>
              <a:buNone/>
              <a:defRPr/>
            </a:lvl3pPr>
            <a:lvl4pPr lvl="3" rtl="0">
              <a:spcBef>
                <a:spcPct val="0"/>
              </a:spcBef>
              <a:spcAft>
                <a:spcPct val="0"/>
              </a:spcAft>
              <a:buSzPts val="3500"/>
              <a:buNone/>
              <a:defRPr/>
            </a:lvl4pPr>
            <a:lvl5pPr lvl="4" rtl="0">
              <a:spcBef>
                <a:spcPct val="0"/>
              </a:spcBef>
              <a:spcAft>
                <a:spcPct val="0"/>
              </a:spcAft>
              <a:buSzPts val="3500"/>
              <a:buNone/>
              <a:defRPr/>
            </a:lvl5pPr>
            <a:lvl6pPr lvl="5" rtl="0">
              <a:spcBef>
                <a:spcPct val="0"/>
              </a:spcBef>
              <a:spcAft>
                <a:spcPct val="0"/>
              </a:spcAft>
              <a:buSzPts val="3500"/>
              <a:buNone/>
              <a:defRPr/>
            </a:lvl6pPr>
            <a:lvl7pPr lvl="6" rtl="0">
              <a:spcBef>
                <a:spcPct val="0"/>
              </a:spcBef>
              <a:spcAft>
                <a:spcPct val="0"/>
              </a:spcAft>
              <a:buSzPts val="3500"/>
              <a:buNone/>
              <a:defRPr/>
            </a:lvl7pPr>
            <a:lvl8pPr lvl="7" rtl="0">
              <a:spcBef>
                <a:spcPct val="0"/>
              </a:spcBef>
              <a:spcAft>
                <a:spcPct val="0"/>
              </a:spcAft>
              <a:buSzPts val="3500"/>
              <a:buNone/>
              <a:defRPr/>
            </a:lvl8pPr>
            <a:lvl9pPr lvl="8" rtl="0">
              <a:spcBef>
                <a:spcPct val="0"/>
              </a:spcBef>
              <a:spcAft>
                <a:spcPct val="0"/>
              </a:spcAft>
              <a:buSzPts val="3500"/>
              <a:buNone/>
              <a:defRPr/>
            </a:lvl9pPr>
          </a:lstStyle>
          <a:p>
            <a:endParaRPr/>
          </a:p>
        </p:txBody>
      </p:sp>
    </p:spTree>
  </p:cSld>
  <p:clrMapOvr>
    <a:masterClrMapping/>
  </p:clrMapOvr>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3413"/>
        <p:cNvGrpSpPr/>
        <p:nvPr/>
      </p:nvGrpSpPr>
      <p:grpSpPr>
        <a:xfrm>
          <a:off x="0" y="0"/>
          <a:ext cx="0" cy="0"/>
          <a:chOff x="0" y="0"/>
          <a:chExt cx="0" cy="0"/>
        </a:xfrm>
      </p:grpSpPr>
      <p:sp>
        <p:nvSpPr>
          <p:cNvPr id="3414" name="Google Shape;3414;p7"/>
          <p:cNvSpPr txBox="1">
            <a:spLocks noGrp="1"/>
          </p:cNvSpPr>
          <p:nvPr>
            <p:ph type="title"/>
          </p:nvPr>
        </p:nvSpPr>
        <p:spPr>
          <a:xfrm>
            <a:off x="715100" y="1416525"/>
            <a:ext cx="3765300" cy="1314900"/>
          </a:xfrm>
          <a:prstGeom prst="rect">
            <a:avLst/>
          </a:prstGeom>
        </p:spPr>
        <p:txBody>
          <a:bodyPr spcFirstLastPara="1" wrap="square" lIns="91425" tIns="91425" rIns="91425" bIns="91425" anchor="ctr" anchorCtr="0">
            <a:noAutofit/>
          </a:bodyPr>
          <a:lstStyle>
            <a:lvl1pPr lvl="0" rtl="0">
              <a:spcBef>
                <a:spcPct val="0"/>
              </a:spcBef>
              <a:spcAft>
                <a:spcPct val="0"/>
              </a:spcAft>
              <a:buSzPts val="3500"/>
              <a:buNone/>
              <a:defRPr/>
            </a:lvl1pPr>
            <a:lvl2pPr lvl="1" rtl="0">
              <a:spcBef>
                <a:spcPct val="0"/>
              </a:spcBef>
              <a:spcAft>
                <a:spcPct val="0"/>
              </a:spcAft>
              <a:buSzPts val="3500"/>
              <a:buNone/>
              <a:defRPr/>
            </a:lvl2pPr>
            <a:lvl3pPr lvl="2" rtl="0">
              <a:spcBef>
                <a:spcPct val="0"/>
              </a:spcBef>
              <a:spcAft>
                <a:spcPct val="0"/>
              </a:spcAft>
              <a:buSzPts val="3500"/>
              <a:buNone/>
              <a:defRPr/>
            </a:lvl3pPr>
            <a:lvl4pPr lvl="3" rtl="0">
              <a:spcBef>
                <a:spcPct val="0"/>
              </a:spcBef>
              <a:spcAft>
                <a:spcPct val="0"/>
              </a:spcAft>
              <a:buSzPts val="3500"/>
              <a:buNone/>
              <a:defRPr/>
            </a:lvl4pPr>
            <a:lvl5pPr lvl="4" rtl="0">
              <a:spcBef>
                <a:spcPct val="0"/>
              </a:spcBef>
              <a:spcAft>
                <a:spcPct val="0"/>
              </a:spcAft>
              <a:buSzPts val="3500"/>
              <a:buNone/>
              <a:defRPr/>
            </a:lvl5pPr>
            <a:lvl6pPr lvl="5" rtl="0">
              <a:spcBef>
                <a:spcPct val="0"/>
              </a:spcBef>
              <a:spcAft>
                <a:spcPct val="0"/>
              </a:spcAft>
              <a:buSzPts val="3500"/>
              <a:buNone/>
              <a:defRPr/>
            </a:lvl6pPr>
            <a:lvl7pPr lvl="6" rtl="0">
              <a:spcBef>
                <a:spcPct val="0"/>
              </a:spcBef>
              <a:spcAft>
                <a:spcPct val="0"/>
              </a:spcAft>
              <a:buSzPts val="3500"/>
              <a:buNone/>
              <a:defRPr/>
            </a:lvl7pPr>
            <a:lvl8pPr lvl="7" rtl="0">
              <a:spcBef>
                <a:spcPct val="0"/>
              </a:spcBef>
              <a:spcAft>
                <a:spcPct val="0"/>
              </a:spcAft>
              <a:buSzPts val="3500"/>
              <a:buNone/>
              <a:defRPr/>
            </a:lvl8pPr>
            <a:lvl9pPr lvl="8" rtl="0">
              <a:spcBef>
                <a:spcPct val="0"/>
              </a:spcBef>
              <a:spcAft>
                <a:spcPct val="0"/>
              </a:spcAft>
              <a:buSzPts val="3500"/>
              <a:buNone/>
              <a:defRPr/>
            </a:lvl9pPr>
          </a:lstStyle>
          <a:p>
            <a:endParaRPr/>
          </a:p>
        </p:txBody>
      </p:sp>
      <p:sp>
        <p:nvSpPr>
          <p:cNvPr id="3415" name="Google Shape;3415;p7"/>
          <p:cNvSpPr txBox="1">
            <a:spLocks noGrp="1"/>
          </p:cNvSpPr>
          <p:nvPr>
            <p:ph type="body" idx="1"/>
          </p:nvPr>
        </p:nvSpPr>
        <p:spPr>
          <a:xfrm>
            <a:off x="715100" y="2731425"/>
            <a:ext cx="3516600" cy="995700"/>
          </a:xfrm>
          <a:prstGeom prst="rect">
            <a:avLst/>
          </a:prstGeom>
        </p:spPr>
        <p:txBody>
          <a:bodyPr spcFirstLastPara="1" wrap="square" lIns="91425" tIns="91425" rIns="91425" bIns="91425" anchor="t" anchorCtr="0">
            <a:noAutofit/>
          </a:bodyPr>
          <a:lstStyle>
            <a:lvl1pPr marL="457200" lvl="0" indent="-317500" rtl="0">
              <a:lnSpc>
                <a:spcPct val="115000"/>
              </a:lnSpc>
              <a:spcBef>
                <a:spcPct val="0"/>
              </a:spcBef>
              <a:spcAft>
                <a:spcPct val="0"/>
              </a:spcAft>
              <a:buClr>
                <a:srgbClr val="434343"/>
              </a:buClr>
              <a:buSzPts val="1400"/>
              <a:buChar char="●"/>
              <a:defRPr sz="1600">
                <a:solidFill>
                  <a:schemeClr val="hlink"/>
                </a:solidFill>
              </a:defRPr>
            </a:lvl1pPr>
            <a:lvl2pPr marL="914400" lvl="1" indent="-317500" rtl="0">
              <a:lnSpc>
                <a:spcPct val="115000"/>
              </a:lnSpc>
              <a:spcBef>
                <a:spcPts val="1600"/>
              </a:spcBef>
              <a:spcAft>
                <a:spcPct val="0"/>
              </a:spcAft>
              <a:buClr>
                <a:srgbClr val="434343"/>
              </a:buClr>
              <a:buSzPts val="1400"/>
              <a:buChar char="○"/>
              <a:defRPr>
                <a:solidFill>
                  <a:srgbClr val="434343"/>
                </a:solidFill>
              </a:defRPr>
            </a:lvl2pPr>
            <a:lvl3pPr marL="1371600" lvl="2" indent="-317500" rtl="0">
              <a:lnSpc>
                <a:spcPct val="115000"/>
              </a:lnSpc>
              <a:spcBef>
                <a:spcPct val="0"/>
              </a:spcBef>
              <a:spcAft>
                <a:spcPct val="0"/>
              </a:spcAft>
              <a:buClr>
                <a:srgbClr val="434343"/>
              </a:buClr>
              <a:buSzPts val="1400"/>
              <a:buChar char="■"/>
              <a:defRPr>
                <a:solidFill>
                  <a:srgbClr val="434343"/>
                </a:solidFill>
              </a:defRPr>
            </a:lvl3pPr>
            <a:lvl4pPr marL="1828800" lvl="3" indent="-317500" rtl="0">
              <a:lnSpc>
                <a:spcPct val="115000"/>
              </a:lnSpc>
              <a:spcBef>
                <a:spcPct val="0"/>
              </a:spcBef>
              <a:spcAft>
                <a:spcPct val="0"/>
              </a:spcAft>
              <a:buClr>
                <a:srgbClr val="434343"/>
              </a:buClr>
              <a:buSzPts val="1400"/>
              <a:buChar char="●"/>
              <a:defRPr>
                <a:solidFill>
                  <a:srgbClr val="434343"/>
                </a:solidFill>
              </a:defRPr>
            </a:lvl4pPr>
            <a:lvl5pPr marL="2286000" lvl="4" indent="-317500" rtl="0">
              <a:lnSpc>
                <a:spcPct val="115000"/>
              </a:lnSpc>
              <a:spcBef>
                <a:spcPct val="0"/>
              </a:spcBef>
              <a:spcAft>
                <a:spcPct val="0"/>
              </a:spcAft>
              <a:buClr>
                <a:srgbClr val="434343"/>
              </a:buClr>
              <a:buSzPts val="1400"/>
              <a:buChar char="○"/>
              <a:defRPr>
                <a:solidFill>
                  <a:srgbClr val="434343"/>
                </a:solidFill>
              </a:defRPr>
            </a:lvl5pPr>
            <a:lvl6pPr marL="2743200" lvl="5" indent="-317500" rtl="0">
              <a:lnSpc>
                <a:spcPct val="115000"/>
              </a:lnSpc>
              <a:spcBef>
                <a:spcPct val="0"/>
              </a:spcBef>
              <a:spcAft>
                <a:spcPct val="0"/>
              </a:spcAft>
              <a:buClr>
                <a:srgbClr val="434343"/>
              </a:buClr>
              <a:buSzPts val="1400"/>
              <a:buChar char="■"/>
              <a:defRPr>
                <a:solidFill>
                  <a:srgbClr val="434343"/>
                </a:solidFill>
              </a:defRPr>
            </a:lvl6pPr>
            <a:lvl7pPr marL="3200400" lvl="6" indent="-317500" rtl="0">
              <a:lnSpc>
                <a:spcPct val="115000"/>
              </a:lnSpc>
              <a:spcBef>
                <a:spcPct val="0"/>
              </a:spcBef>
              <a:spcAft>
                <a:spcPct val="0"/>
              </a:spcAft>
              <a:buClr>
                <a:srgbClr val="434343"/>
              </a:buClr>
              <a:buSzPts val="1400"/>
              <a:buChar char="●"/>
              <a:defRPr>
                <a:solidFill>
                  <a:srgbClr val="434343"/>
                </a:solidFill>
              </a:defRPr>
            </a:lvl7pPr>
            <a:lvl8pPr marL="3657600" lvl="7" indent="-317500" rtl="0">
              <a:lnSpc>
                <a:spcPct val="115000"/>
              </a:lnSpc>
              <a:spcBef>
                <a:spcPct val="0"/>
              </a:spcBef>
              <a:spcAft>
                <a:spcPct val="0"/>
              </a:spcAft>
              <a:buClr>
                <a:srgbClr val="434343"/>
              </a:buClr>
              <a:buSzPts val="1400"/>
              <a:buChar char="○"/>
              <a:defRPr>
                <a:solidFill>
                  <a:srgbClr val="434343"/>
                </a:solidFill>
              </a:defRPr>
            </a:lvl8pPr>
            <a:lvl9pPr marL="4114800" lvl="8" indent="-317500" rtl="0">
              <a:lnSpc>
                <a:spcPct val="115000"/>
              </a:lnSpc>
              <a:spcBef>
                <a:spcPct val="0"/>
              </a:spcBef>
              <a:spcAft>
                <a:spcPct val="0"/>
              </a:spcAft>
              <a:buClr>
                <a:srgbClr val="434343"/>
              </a:buClr>
              <a:buSzPts val="1400"/>
              <a:buChar char="■"/>
              <a:defRPr>
                <a:solidFill>
                  <a:srgbClr val="434343"/>
                </a:solidFill>
              </a:defRPr>
            </a:lvl9pPr>
          </a:lstStyle>
          <a:p>
            <a:endParaRPr/>
          </a:p>
        </p:txBody>
      </p:sp>
      <p:grpSp>
        <p:nvGrpSpPr>
          <p:cNvPr id="3416" name="Google Shape;3416;p7"/>
          <p:cNvGrpSpPr/>
          <p:nvPr/>
        </p:nvGrpSpPr>
        <p:grpSpPr>
          <a:xfrm>
            <a:off x="-209006" y="-169817"/>
            <a:ext cx="9797143" cy="5747657"/>
            <a:chOff x="-575888" y="-678259"/>
            <a:chExt cx="10444771" cy="6546326"/>
          </a:xfrm>
        </p:grpSpPr>
        <p:grpSp>
          <p:nvGrpSpPr>
            <p:cNvPr id="3417" name="Google Shape;3417;p7"/>
            <p:cNvGrpSpPr/>
            <p:nvPr/>
          </p:nvGrpSpPr>
          <p:grpSpPr>
            <a:xfrm>
              <a:off x="1015663" y="-99412"/>
              <a:ext cx="702450" cy="671950"/>
              <a:chOff x="1651300" y="653225"/>
              <a:chExt cx="702450" cy="671950"/>
            </a:xfrm>
          </p:grpSpPr>
          <p:sp>
            <p:nvSpPr>
              <p:cNvPr id="3418" name="Google Shape;3418;p7"/>
              <p:cNvSpPr/>
              <p:nvPr/>
            </p:nvSpPr>
            <p:spPr>
              <a:xfrm>
                <a:off x="1651300" y="653225"/>
                <a:ext cx="702450" cy="671950"/>
              </a:xfrm>
              <a:custGeom>
                <a:avLst/>
                <a:gdLst/>
                <a:ahLst/>
                <a:cxnLst/>
                <a:rect l="l" t="t" r="r" b="b"/>
                <a:pathLst>
                  <a:path w="28097" h="26878" extrusionOk="0">
                    <a:moveTo>
                      <a:pt x="11050" y="0"/>
                    </a:moveTo>
                    <a:cubicBezTo>
                      <a:pt x="10675" y="0"/>
                      <a:pt x="10317" y="31"/>
                      <a:pt x="9985" y="89"/>
                    </a:cubicBezTo>
                    <a:cubicBezTo>
                      <a:pt x="5620" y="847"/>
                      <a:pt x="0" y="8341"/>
                      <a:pt x="7122" y="18927"/>
                    </a:cubicBezTo>
                    <a:cubicBezTo>
                      <a:pt x="11655" y="25666"/>
                      <a:pt x="19139" y="26878"/>
                      <a:pt x="23079" y="26878"/>
                    </a:cubicBezTo>
                    <a:cubicBezTo>
                      <a:pt x="24015" y="26878"/>
                      <a:pt x="24751" y="26810"/>
                      <a:pt x="25200" y="26731"/>
                    </a:cubicBezTo>
                    <a:cubicBezTo>
                      <a:pt x="27542" y="26320"/>
                      <a:pt x="28098" y="24910"/>
                      <a:pt x="25037" y="22755"/>
                    </a:cubicBezTo>
                    <a:cubicBezTo>
                      <a:pt x="21362" y="20167"/>
                      <a:pt x="19852" y="14921"/>
                      <a:pt x="19077" y="8094"/>
                    </a:cubicBezTo>
                    <a:cubicBezTo>
                      <a:pt x="18390" y="2044"/>
                      <a:pt x="14123" y="0"/>
                      <a:pt x="11050"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19" name="Google Shape;3419;p7"/>
              <p:cNvSpPr/>
              <p:nvPr/>
            </p:nvSpPr>
            <p:spPr>
              <a:xfrm>
                <a:off x="1660375" y="659650"/>
                <a:ext cx="655075" cy="665525"/>
              </a:xfrm>
              <a:custGeom>
                <a:avLst/>
                <a:gdLst/>
                <a:ahLst/>
                <a:cxnLst/>
                <a:rect l="l" t="t" r="r" b="b"/>
                <a:pathLst>
                  <a:path w="26202" h="26621" extrusionOk="0">
                    <a:moveTo>
                      <a:pt x="8947" y="0"/>
                    </a:moveTo>
                    <a:cubicBezTo>
                      <a:pt x="4716" y="1364"/>
                      <a:pt x="1" y="8623"/>
                      <a:pt x="6758" y="18670"/>
                    </a:cubicBezTo>
                    <a:cubicBezTo>
                      <a:pt x="11292" y="25409"/>
                      <a:pt x="18776" y="26621"/>
                      <a:pt x="22716" y="26621"/>
                    </a:cubicBezTo>
                    <a:cubicBezTo>
                      <a:pt x="23652" y="26621"/>
                      <a:pt x="24388" y="26553"/>
                      <a:pt x="24837" y="26474"/>
                    </a:cubicBezTo>
                    <a:cubicBezTo>
                      <a:pt x="25407" y="26373"/>
                      <a:pt x="25870" y="26214"/>
                      <a:pt x="26202" y="25999"/>
                    </a:cubicBezTo>
                    <a:cubicBezTo>
                      <a:pt x="24310" y="25264"/>
                      <a:pt x="22488" y="24359"/>
                      <a:pt x="20780" y="23248"/>
                    </a:cubicBezTo>
                    <a:cubicBezTo>
                      <a:pt x="15397" y="19744"/>
                      <a:pt x="12137" y="14278"/>
                      <a:pt x="10336" y="8205"/>
                    </a:cubicBezTo>
                    <a:cubicBezTo>
                      <a:pt x="9543" y="5536"/>
                      <a:pt x="9076" y="2781"/>
                      <a:pt x="8947"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20" name="Google Shape;3420;p7"/>
              <p:cNvSpPr/>
              <p:nvPr/>
            </p:nvSpPr>
            <p:spPr>
              <a:xfrm>
                <a:off x="2004734" y="1085091"/>
                <a:ext cx="120175" cy="228525"/>
              </a:xfrm>
              <a:custGeom>
                <a:avLst/>
                <a:gdLst/>
                <a:ahLst/>
                <a:cxnLst/>
                <a:rect l="l" t="t" r="r" b="b"/>
                <a:pathLst>
                  <a:path w="4807" h="9141" extrusionOk="0">
                    <a:moveTo>
                      <a:pt x="748" y="1"/>
                    </a:moveTo>
                    <a:cubicBezTo>
                      <a:pt x="131" y="2531"/>
                      <a:pt x="1" y="5089"/>
                      <a:pt x="183" y="7660"/>
                    </a:cubicBezTo>
                    <a:cubicBezTo>
                      <a:pt x="1758" y="8386"/>
                      <a:pt x="3341" y="8853"/>
                      <a:pt x="4807" y="9141"/>
                    </a:cubicBezTo>
                    <a:cubicBezTo>
                      <a:pt x="4477" y="7455"/>
                      <a:pt x="4274" y="5749"/>
                      <a:pt x="4265" y="4032"/>
                    </a:cubicBezTo>
                    <a:cubicBezTo>
                      <a:pt x="2930" y="2820"/>
                      <a:pt x="1765" y="1465"/>
                      <a:pt x="7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21" name="Google Shape;3421;p7"/>
              <p:cNvSpPr/>
              <p:nvPr/>
            </p:nvSpPr>
            <p:spPr>
              <a:xfrm>
                <a:off x="1747959" y="657916"/>
                <a:ext cx="140950" cy="176325"/>
              </a:xfrm>
              <a:custGeom>
                <a:avLst/>
                <a:gdLst/>
                <a:ahLst/>
                <a:cxnLst/>
                <a:rect l="l" t="t" r="r" b="b"/>
                <a:pathLst>
                  <a:path w="5638" h="7053" extrusionOk="0">
                    <a:moveTo>
                      <a:pt x="5422" y="0"/>
                    </a:moveTo>
                    <a:cubicBezTo>
                      <a:pt x="3102" y="748"/>
                      <a:pt x="640" y="3271"/>
                      <a:pt x="0" y="7052"/>
                    </a:cubicBezTo>
                    <a:cubicBezTo>
                      <a:pt x="1697" y="5332"/>
                      <a:pt x="3589" y="3814"/>
                      <a:pt x="5638" y="2533"/>
                    </a:cubicBezTo>
                    <a:cubicBezTo>
                      <a:pt x="5536" y="1692"/>
                      <a:pt x="5461" y="847"/>
                      <a:pt x="54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22" name="Google Shape;3422;p7"/>
              <p:cNvSpPr/>
              <p:nvPr/>
            </p:nvSpPr>
            <p:spPr>
              <a:xfrm>
                <a:off x="1746059" y="774466"/>
                <a:ext cx="179925" cy="279175"/>
              </a:xfrm>
              <a:custGeom>
                <a:avLst/>
                <a:gdLst/>
                <a:ahLst/>
                <a:cxnLst/>
                <a:rect l="l" t="t" r="r" b="b"/>
                <a:pathLst>
                  <a:path w="7196" h="11167" extrusionOk="0">
                    <a:moveTo>
                      <a:pt x="6044" y="0"/>
                    </a:moveTo>
                    <a:cubicBezTo>
                      <a:pt x="3750" y="1507"/>
                      <a:pt x="1737" y="3275"/>
                      <a:pt x="0" y="5284"/>
                    </a:cubicBezTo>
                    <a:cubicBezTo>
                      <a:pt x="89" y="7060"/>
                      <a:pt x="560" y="9032"/>
                      <a:pt x="1556" y="11167"/>
                    </a:cubicBezTo>
                    <a:cubicBezTo>
                      <a:pt x="2896" y="8771"/>
                      <a:pt x="4647" y="6664"/>
                      <a:pt x="6866" y="4838"/>
                    </a:cubicBezTo>
                    <a:cubicBezTo>
                      <a:pt x="6962" y="4757"/>
                      <a:pt x="7074" y="4699"/>
                      <a:pt x="7196" y="4669"/>
                    </a:cubicBezTo>
                    <a:cubicBezTo>
                      <a:pt x="7114" y="4413"/>
                      <a:pt x="7033" y="4156"/>
                      <a:pt x="6956" y="3897"/>
                    </a:cubicBezTo>
                    <a:cubicBezTo>
                      <a:pt x="6577" y="2617"/>
                      <a:pt x="6273" y="1316"/>
                      <a:pt x="60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23" name="Google Shape;3423;p7"/>
              <p:cNvSpPr/>
              <p:nvPr/>
            </p:nvSpPr>
            <p:spPr>
              <a:xfrm>
                <a:off x="1809809" y="924941"/>
                <a:ext cx="185775" cy="332150"/>
              </a:xfrm>
              <a:custGeom>
                <a:avLst/>
                <a:gdLst/>
                <a:ahLst/>
                <a:cxnLst/>
                <a:rect l="l" t="t" r="r" b="b"/>
                <a:pathLst>
                  <a:path w="7431" h="13286" extrusionOk="0">
                    <a:moveTo>
                      <a:pt x="5260" y="0"/>
                    </a:moveTo>
                    <a:cubicBezTo>
                      <a:pt x="2981" y="1917"/>
                      <a:pt x="1264" y="4129"/>
                      <a:pt x="0" y="6689"/>
                    </a:cubicBezTo>
                    <a:cubicBezTo>
                      <a:pt x="273" y="7158"/>
                      <a:pt x="571" y="7634"/>
                      <a:pt x="896" y="8117"/>
                    </a:cubicBezTo>
                    <a:cubicBezTo>
                      <a:pt x="2457" y="10437"/>
                      <a:pt x="4367" y="12100"/>
                      <a:pt x="6363" y="13285"/>
                    </a:cubicBezTo>
                    <a:cubicBezTo>
                      <a:pt x="6252" y="10388"/>
                      <a:pt x="6539" y="7505"/>
                      <a:pt x="7425" y="4666"/>
                    </a:cubicBezTo>
                    <a:cubicBezTo>
                      <a:pt x="7427" y="4661"/>
                      <a:pt x="7429" y="4658"/>
                      <a:pt x="7431" y="4653"/>
                    </a:cubicBezTo>
                    <a:cubicBezTo>
                      <a:pt x="6581" y="3181"/>
                      <a:pt x="5864" y="1619"/>
                      <a:pt x="52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24" name="Google Shape;3424;p7"/>
              <p:cNvSpPr/>
              <p:nvPr/>
            </p:nvSpPr>
            <p:spPr>
              <a:xfrm>
                <a:off x="2153484" y="1220466"/>
                <a:ext cx="163125" cy="103575"/>
              </a:xfrm>
              <a:custGeom>
                <a:avLst/>
                <a:gdLst/>
                <a:ahLst/>
                <a:cxnLst/>
                <a:rect l="l" t="t" r="r" b="b"/>
                <a:pathLst>
                  <a:path w="6525" h="4143" extrusionOk="0">
                    <a:moveTo>
                      <a:pt x="1" y="1"/>
                    </a:moveTo>
                    <a:cubicBezTo>
                      <a:pt x="91" y="1343"/>
                      <a:pt x="300" y="2676"/>
                      <a:pt x="581" y="3996"/>
                    </a:cubicBezTo>
                    <a:cubicBezTo>
                      <a:pt x="1494" y="4102"/>
                      <a:pt x="2328" y="4142"/>
                      <a:pt x="3045" y="4142"/>
                    </a:cubicBezTo>
                    <a:cubicBezTo>
                      <a:pt x="3978" y="4142"/>
                      <a:pt x="4712" y="4074"/>
                      <a:pt x="5159" y="3996"/>
                    </a:cubicBezTo>
                    <a:cubicBezTo>
                      <a:pt x="5730" y="3896"/>
                      <a:pt x="6192" y="3735"/>
                      <a:pt x="6524" y="3521"/>
                    </a:cubicBezTo>
                    <a:cubicBezTo>
                      <a:pt x="4632" y="2786"/>
                      <a:pt x="2810" y="1882"/>
                      <a:pt x="1102" y="769"/>
                    </a:cubicBezTo>
                    <a:cubicBezTo>
                      <a:pt x="725" y="522"/>
                      <a:pt x="357" y="266"/>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25" name="Google Shape;3425;p7"/>
              <p:cNvSpPr/>
              <p:nvPr/>
            </p:nvSpPr>
            <p:spPr>
              <a:xfrm>
                <a:off x="1884050" y="653225"/>
                <a:ext cx="221725" cy="117925"/>
              </a:xfrm>
              <a:custGeom>
                <a:avLst/>
                <a:gdLst/>
                <a:ahLst/>
                <a:cxnLst/>
                <a:rect l="l" t="t" r="r" b="b"/>
                <a:pathLst>
                  <a:path w="8869" h="4717" extrusionOk="0">
                    <a:moveTo>
                      <a:pt x="1739" y="1"/>
                    </a:moveTo>
                    <a:cubicBezTo>
                      <a:pt x="1364" y="1"/>
                      <a:pt x="1006" y="31"/>
                      <a:pt x="675" y="89"/>
                    </a:cubicBezTo>
                    <a:cubicBezTo>
                      <a:pt x="446" y="130"/>
                      <a:pt x="221" y="186"/>
                      <a:pt x="0" y="257"/>
                    </a:cubicBezTo>
                    <a:cubicBezTo>
                      <a:pt x="43" y="1181"/>
                      <a:pt x="127" y="2103"/>
                      <a:pt x="243" y="3019"/>
                    </a:cubicBezTo>
                    <a:cubicBezTo>
                      <a:pt x="3161" y="3417"/>
                      <a:pt x="6055" y="3931"/>
                      <a:pt x="8869" y="4716"/>
                    </a:cubicBezTo>
                    <a:cubicBezTo>
                      <a:pt x="7291" y="1258"/>
                      <a:pt x="4148" y="1"/>
                      <a:pt x="173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26" name="Google Shape;3426;p7"/>
              <p:cNvSpPr/>
              <p:nvPr/>
            </p:nvSpPr>
            <p:spPr>
              <a:xfrm>
                <a:off x="1896625" y="770950"/>
                <a:ext cx="242350" cy="162525"/>
              </a:xfrm>
              <a:custGeom>
                <a:avLst/>
                <a:gdLst/>
                <a:ahLst/>
                <a:cxnLst/>
                <a:rect l="l" t="t" r="r" b="b"/>
                <a:pathLst>
                  <a:path w="9694" h="6501" extrusionOk="0">
                    <a:moveTo>
                      <a:pt x="1" y="0"/>
                    </a:moveTo>
                    <a:lnTo>
                      <a:pt x="1" y="0"/>
                    </a:lnTo>
                    <a:cubicBezTo>
                      <a:pt x="226" y="1267"/>
                      <a:pt x="522" y="2519"/>
                      <a:pt x="887" y="3753"/>
                    </a:cubicBezTo>
                    <a:cubicBezTo>
                      <a:pt x="932" y="3906"/>
                      <a:pt x="980" y="4060"/>
                      <a:pt x="1027" y="4214"/>
                    </a:cubicBezTo>
                    <a:cubicBezTo>
                      <a:pt x="3974" y="4724"/>
                      <a:pt x="6850" y="5553"/>
                      <a:pt x="9694" y="6501"/>
                    </a:cubicBezTo>
                    <a:cubicBezTo>
                      <a:pt x="9530" y="5503"/>
                      <a:pt x="9388" y="4465"/>
                      <a:pt x="9264" y="3386"/>
                    </a:cubicBezTo>
                    <a:cubicBezTo>
                      <a:pt x="9207" y="2877"/>
                      <a:pt x="9117" y="2374"/>
                      <a:pt x="8999" y="1877"/>
                    </a:cubicBezTo>
                    <a:cubicBezTo>
                      <a:pt x="6074" y="981"/>
                      <a:pt x="3044" y="423"/>
                      <a:pt x="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27" name="Google Shape;3427;p7"/>
              <p:cNvSpPr/>
              <p:nvPr/>
            </p:nvSpPr>
            <p:spPr>
              <a:xfrm>
                <a:off x="1937350" y="920775"/>
                <a:ext cx="238100" cy="157375"/>
              </a:xfrm>
              <a:custGeom>
                <a:avLst/>
                <a:gdLst/>
                <a:ahLst/>
                <a:cxnLst/>
                <a:rect l="l" t="t" r="r" b="b"/>
                <a:pathLst>
                  <a:path w="9524" h="6295" extrusionOk="0">
                    <a:moveTo>
                      <a:pt x="0" y="0"/>
                    </a:moveTo>
                    <a:lnTo>
                      <a:pt x="0" y="0"/>
                    </a:lnTo>
                    <a:cubicBezTo>
                      <a:pt x="592" y="1603"/>
                      <a:pt x="1295" y="3146"/>
                      <a:pt x="2127" y="4607"/>
                    </a:cubicBezTo>
                    <a:cubicBezTo>
                      <a:pt x="4599" y="5141"/>
                      <a:pt x="7069" y="5692"/>
                      <a:pt x="9523" y="6295"/>
                    </a:cubicBezTo>
                    <a:cubicBezTo>
                      <a:pt x="9076" y="5098"/>
                      <a:pt x="8711" y="3780"/>
                      <a:pt x="8410" y="2354"/>
                    </a:cubicBezTo>
                    <a:cubicBezTo>
                      <a:pt x="5647" y="1408"/>
                      <a:pt x="2857" y="558"/>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28" name="Google Shape;3428;p7"/>
              <p:cNvSpPr/>
              <p:nvPr/>
            </p:nvSpPr>
            <p:spPr>
              <a:xfrm>
                <a:off x="2149150" y="1218350"/>
                <a:ext cx="192100" cy="91275"/>
              </a:xfrm>
              <a:custGeom>
                <a:avLst/>
                <a:gdLst/>
                <a:ahLst/>
                <a:cxnLst/>
                <a:rect l="l" t="t" r="r" b="b"/>
                <a:pathLst>
                  <a:path w="7684" h="3651" extrusionOk="0">
                    <a:moveTo>
                      <a:pt x="1783" y="0"/>
                    </a:moveTo>
                    <a:cubicBezTo>
                      <a:pt x="1189" y="0"/>
                      <a:pt x="595" y="10"/>
                      <a:pt x="0" y="29"/>
                    </a:cubicBezTo>
                    <a:cubicBezTo>
                      <a:pt x="398" y="329"/>
                      <a:pt x="805" y="622"/>
                      <a:pt x="1231" y="899"/>
                    </a:cubicBezTo>
                    <a:cubicBezTo>
                      <a:pt x="2937" y="2010"/>
                      <a:pt x="4761" y="2914"/>
                      <a:pt x="6653" y="3651"/>
                    </a:cubicBezTo>
                    <a:cubicBezTo>
                      <a:pt x="7683" y="2983"/>
                      <a:pt x="7437" y="1778"/>
                      <a:pt x="5123" y="150"/>
                    </a:cubicBezTo>
                    <a:cubicBezTo>
                      <a:pt x="5100" y="133"/>
                      <a:pt x="5078" y="115"/>
                      <a:pt x="5054" y="98"/>
                    </a:cubicBezTo>
                    <a:cubicBezTo>
                      <a:pt x="3966" y="33"/>
                      <a:pt x="2876" y="0"/>
                      <a:pt x="178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29" name="Google Shape;3429;p7"/>
              <p:cNvSpPr/>
              <p:nvPr/>
            </p:nvSpPr>
            <p:spPr>
              <a:xfrm>
                <a:off x="2020875" y="1084275"/>
                <a:ext cx="209625" cy="96150"/>
              </a:xfrm>
              <a:custGeom>
                <a:avLst/>
                <a:gdLst/>
                <a:ahLst/>
                <a:cxnLst/>
                <a:rect l="l" t="t" r="r" b="b"/>
                <a:pathLst>
                  <a:path w="8385" h="3846" extrusionOk="0">
                    <a:moveTo>
                      <a:pt x="0" y="0"/>
                    </a:moveTo>
                    <a:lnTo>
                      <a:pt x="0" y="0"/>
                    </a:lnTo>
                    <a:cubicBezTo>
                      <a:pt x="959" y="1397"/>
                      <a:pt x="2063" y="2685"/>
                      <a:pt x="3297" y="3846"/>
                    </a:cubicBezTo>
                    <a:cubicBezTo>
                      <a:pt x="4500" y="3772"/>
                      <a:pt x="5701" y="3735"/>
                      <a:pt x="6900" y="3735"/>
                    </a:cubicBezTo>
                    <a:cubicBezTo>
                      <a:pt x="7395" y="3735"/>
                      <a:pt x="7890" y="3741"/>
                      <a:pt x="8384" y="3754"/>
                    </a:cubicBezTo>
                    <a:cubicBezTo>
                      <a:pt x="7874" y="3123"/>
                      <a:pt x="7417" y="2420"/>
                      <a:pt x="7015" y="1644"/>
                    </a:cubicBezTo>
                    <a:cubicBezTo>
                      <a:pt x="4688" y="1052"/>
                      <a:pt x="2346" y="515"/>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30" name="Google Shape;3430;p7"/>
              <p:cNvSpPr/>
              <p:nvPr/>
            </p:nvSpPr>
            <p:spPr>
              <a:xfrm>
                <a:off x="2055375" y="786600"/>
                <a:ext cx="57325" cy="132300"/>
              </a:xfrm>
              <a:custGeom>
                <a:avLst/>
                <a:gdLst/>
                <a:ahLst/>
                <a:cxnLst/>
                <a:rect l="l" t="t" r="r" b="b"/>
                <a:pathLst>
                  <a:path w="2293" h="5292" extrusionOk="0">
                    <a:moveTo>
                      <a:pt x="474" y="1"/>
                    </a:moveTo>
                    <a:cubicBezTo>
                      <a:pt x="246" y="1"/>
                      <a:pt x="0" y="257"/>
                      <a:pt x="131" y="538"/>
                    </a:cubicBezTo>
                    <a:cubicBezTo>
                      <a:pt x="475" y="1280"/>
                      <a:pt x="767" y="2037"/>
                      <a:pt x="996" y="2825"/>
                    </a:cubicBezTo>
                    <a:cubicBezTo>
                      <a:pt x="1118" y="3243"/>
                      <a:pt x="1507" y="4220"/>
                      <a:pt x="1466" y="4732"/>
                    </a:cubicBezTo>
                    <a:lnTo>
                      <a:pt x="1466" y="4732"/>
                    </a:lnTo>
                    <a:cubicBezTo>
                      <a:pt x="1466" y="4733"/>
                      <a:pt x="1466" y="4733"/>
                      <a:pt x="1465" y="4733"/>
                    </a:cubicBezTo>
                    <a:lnTo>
                      <a:pt x="1465" y="4735"/>
                    </a:lnTo>
                    <a:lnTo>
                      <a:pt x="1457" y="4754"/>
                    </a:lnTo>
                    <a:cubicBezTo>
                      <a:pt x="1379" y="4923"/>
                      <a:pt x="1405" y="5135"/>
                      <a:pt x="1583" y="5234"/>
                    </a:cubicBezTo>
                    <a:lnTo>
                      <a:pt x="1608" y="5246"/>
                    </a:lnTo>
                    <a:cubicBezTo>
                      <a:pt x="1664" y="5277"/>
                      <a:pt x="1724" y="5292"/>
                      <a:pt x="1783" y="5292"/>
                    </a:cubicBezTo>
                    <a:cubicBezTo>
                      <a:pt x="1935" y="5292"/>
                      <a:pt x="2080" y="5197"/>
                      <a:pt x="2124" y="5036"/>
                    </a:cubicBezTo>
                    <a:cubicBezTo>
                      <a:pt x="2293" y="4422"/>
                      <a:pt x="1888" y="3396"/>
                      <a:pt x="1722" y="2800"/>
                    </a:cubicBezTo>
                    <a:cubicBezTo>
                      <a:pt x="1470" y="1899"/>
                      <a:pt x="1131" y="1030"/>
                      <a:pt x="737" y="182"/>
                    </a:cubicBezTo>
                    <a:cubicBezTo>
                      <a:pt x="678" y="54"/>
                      <a:pt x="577" y="1"/>
                      <a:pt x="474" y="1"/>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31" name="Google Shape;3431;p7"/>
              <p:cNvSpPr/>
              <p:nvPr/>
            </p:nvSpPr>
            <p:spPr>
              <a:xfrm>
                <a:off x="1967750" y="693050"/>
                <a:ext cx="84675" cy="72225"/>
              </a:xfrm>
              <a:custGeom>
                <a:avLst/>
                <a:gdLst/>
                <a:ahLst/>
                <a:cxnLst/>
                <a:rect l="l" t="t" r="r" b="b"/>
                <a:pathLst>
                  <a:path w="3387" h="2889" extrusionOk="0">
                    <a:moveTo>
                      <a:pt x="499" y="0"/>
                    </a:moveTo>
                    <a:cubicBezTo>
                      <a:pt x="199" y="0"/>
                      <a:pt x="1" y="462"/>
                      <a:pt x="324" y="663"/>
                    </a:cubicBezTo>
                    <a:cubicBezTo>
                      <a:pt x="1202" y="1207"/>
                      <a:pt x="1970" y="1910"/>
                      <a:pt x="2589" y="2738"/>
                    </a:cubicBezTo>
                    <a:cubicBezTo>
                      <a:pt x="2668" y="2844"/>
                      <a:pt x="2777" y="2888"/>
                      <a:pt x="2884" y="2888"/>
                    </a:cubicBezTo>
                    <a:cubicBezTo>
                      <a:pt x="3140" y="2888"/>
                      <a:pt x="3386" y="2639"/>
                      <a:pt x="3195" y="2382"/>
                    </a:cubicBezTo>
                    <a:lnTo>
                      <a:pt x="3195" y="2382"/>
                    </a:lnTo>
                    <a:lnTo>
                      <a:pt x="3195" y="2384"/>
                    </a:lnTo>
                    <a:cubicBezTo>
                      <a:pt x="2502" y="1451"/>
                      <a:pt x="1665" y="670"/>
                      <a:pt x="679" y="56"/>
                    </a:cubicBezTo>
                    <a:cubicBezTo>
                      <a:pt x="617" y="17"/>
                      <a:pt x="556" y="0"/>
                      <a:pt x="499" y="0"/>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grpSp>
        <p:grpSp>
          <p:nvGrpSpPr>
            <p:cNvPr id="3432" name="Google Shape;3432;p7"/>
            <p:cNvGrpSpPr/>
            <p:nvPr/>
          </p:nvGrpSpPr>
          <p:grpSpPr>
            <a:xfrm rot="551242">
              <a:off x="-460514" y="-558639"/>
              <a:ext cx="1625011" cy="1575780"/>
              <a:chOff x="1640584" y="2123500"/>
              <a:chExt cx="1148539" cy="1113743"/>
            </a:xfrm>
          </p:grpSpPr>
          <p:sp>
            <p:nvSpPr>
              <p:cNvPr id="3433" name="Google Shape;3433;p7"/>
              <p:cNvSpPr/>
              <p:nvPr/>
            </p:nvSpPr>
            <p:spPr>
              <a:xfrm rot="1271479">
                <a:off x="1762549" y="2258456"/>
                <a:ext cx="904609" cy="843831"/>
              </a:xfrm>
              <a:custGeom>
                <a:avLst/>
                <a:gdLst/>
                <a:ahLst/>
                <a:cxnLst/>
                <a:rect l="l" t="t" r="r" b="b"/>
                <a:pathLst>
                  <a:path w="56845" h="53015" extrusionOk="0">
                    <a:moveTo>
                      <a:pt x="35396" y="1"/>
                    </a:moveTo>
                    <a:cubicBezTo>
                      <a:pt x="35352" y="1"/>
                      <a:pt x="35310" y="7"/>
                      <a:pt x="35268" y="20"/>
                    </a:cubicBezTo>
                    <a:cubicBezTo>
                      <a:pt x="29606" y="1731"/>
                      <a:pt x="27381" y="5963"/>
                      <a:pt x="27381" y="5963"/>
                    </a:cubicBezTo>
                    <a:cubicBezTo>
                      <a:pt x="25115" y="2600"/>
                      <a:pt x="21471" y="509"/>
                      <a:pt x="19933" y="509"/>
                    </a:cubicBezTo>
                    <a:cubicBezTo>
                      <a:pt x="19662" y="509"/>
                      <a:pt x="19457" y="573"/>
                      <a:pt x="19336" y="707"/>
                    </a:cubicBezTo>
                    <a:cubicBezTo>
                      <a:pt x="16611" y="3709"/>
                      <a:pt x="17272" y="9556"/>
                      <a:pt x="17272" y="9556"/>
                    </a:cubicBezTo>
                    <a:cubicBezTo>
                      <a:pt x="14925" y="7571"/>
                      <a:pt x="11354" y="6722"/>
                      <a:pt x="9240" y="6722"/>
                    </a:cubicBezTo>
                    <a:cubicBezTo>
                      <a:pt x="8235" y="6722"/>
                      <a:pt x="7559" y="6914"/>
                      <a:pt x="7502" y="7268"/>
                    </a:cubicBezTo>
                    <a:cubicBezTo>
                      <a:pt x="6788" y="11712"/>
                      <a:pt x="9820" y="16427"/>
                      <a:pt x="9820" y="16427"/>
                    </a:cubicBezTo>
                    <a:cubicBezTo>
                      <a:pt x="9719" y="16424"/>
                      <a:pt x="9619" y="16422"/>
                      <a:pt x="9518" y="16422"/>
                    </a:cubicBezTo>
                    <a:cubicBezTo>
                      <a:pt x="5513" y="16422"/>
                      <a:pt x="1643" y="18911"/>
                      <a:pt x="1936" y="19982"/>
                    </a:cubicBezTo>
                    <a:cubicBezTo>
                      <a:pt x="2920" y="23572"/>
                      <a:pt x="7626" y="25662"/>
                      <a:pt x="7626" y="25662"/>
                    </a:cubicBezTo>
                    <a:cubicBezTo>
                      <a:pt x="3989" y="27243"/>
                      <a:pt x="1" y="32676"/>
                      <a:pt x="1290" y="33550"/>
                    </a:cubicBezTo>
                    <a:cubicBezTo>
                      <a:pt x="4116" y="35461"/>
                      <a:pt x="9044" y="35902"/>
                      <a:pt x="9044" y="35902"/>
                    </a:cubicBezTo>
                    <a:cubicBezTo>
                      <a:pt x="7268" y="39093"/>
                      <a:pt x="7224" y="45603"/>
                      <a:pt x="8726" y="45699"/>
                    </a:cubicBezTo>
                    <a:cubicBezTo>
                      <a:pt x="8993" y="45716"/>
                      <a:pt x="9260" y="45724"/>
                      <a:pt x="9526" y="45724"/>
                    </a:cubicBezTo>
                    <a:cubicBezTo>
                      <a:pt x="13221" y="45724"/>
                      <a:pt x="16726" y="44215"/>
                      <a:pt x="16726" y="44215"/>
                    </a:cubicBezTo>
                    <a:cubicBezTo>
                      <a:pt x="16898" y="48226"/>
                      <a:pt x="19702" y="52226"/>
                      <a:pt x="20688" y="52226"/>
                    </a:cubicBezTo>
                    <a:cubicBezTo>
                      <a:pt x="20714" y="52226"/>
                      <a:pt x="20740" y="52223"/>
                      <a:pt x="20764" y="52217"/>
                    </a:cubicBezTo>
                    <a:cubicBezTo>
                      <a:pt x="24220" y="51360"/>
                      <a:pt x="28005" y="47880"/>
                      <a:pt x="28005" y="47880"/>
                    </a:cubicBezTo>
                    <a:cubicBezTo>
                      <a:pt x="29652" y="50276"/>
                      <a:pt x="34128" y="53015"/>
                      <a:pt x="35913" y="53015"/>
                    </a:cubicBezTo>
                    <a:cubicBezTo>
                      <a:pt x="36221" y="53015"/>
                      <a:pt x="36449" y="52933"/>
                      <a:pt x="36569" y="52754"/>
                    </a:cubicBezTo>
                    <a:cubicBezTo>
                      <a:pt x="38444" y="49941"/>
                      <a:pt x="38370" y="45144"/>
                      <a:pt x="38370" y="45143"/>
                    </a:cubicBezTo>
                    <a:lnTo>
                      <a:pt x="38370" y="45143"/>
                    </a:lnTo>
                    <a:cubicBezTo>
                      <a:pt x="39785" y="46033"/>
                      <a:pt x="43750" y="47047"/>
                      <a:pt x="45784" y="47047"/>
                    </a:cubicBezTo>
                    <a:cubicBezTo>
                      <a:pt x="46461" y="47047"/>
                      <a:pt x="46924" y="46935"/>
                      <a:pt x="47009" y="46669"/>
                    </a:cubicBezTo>
                    <a:cubicBezTo>
                      <a:pt x="48133" y="43166"/>
                      <a:pt x="46722" y="37648"/>
                      <a:pt x="46722" y="37648"/>
                    </a:cubicBezTo>
                    <a:lnTo>
                      <a:pt x="46722" y="37648"/>
                    </a:lnTo>
                    <a:cubicBezTo>
                      <a:pt x="47145" y="37687"/>
                      <a:pt x="47575" y="37706"/>
                      <a:pt x="48008" y="37706"/>
                    </a:cubicBezTo>
                    <a:cubicBezTo>
                      <a:pt x="52176" y="37706"/>
                      <a:pt x="56525" y="36007"/>
                      <a:pt x="56285" y="34888"/>
                    </a:cubicBezTo>
                    <a:cubicBezTo>
                      <a:pt x="55341" y="30484"/>
                      <a:pt x="51040" y="27949"/>
                      <a:pt x="51040" y="27949"/>
                    </a:cubicBezTo>
                    <a:cubicBezTo>
                      <a:pt x="55565" y="25201"/>
                      <a:pt x="56845" y="20013"/>
                      <a:pt x="56359" y="19309"/>
                    </a:cubicBezTo>
                    <a:cubicBezTo>
                      <a:pt x="54208" y="16192"/>
                      <a:pt x="48336" y="15495"/>
                      <a:pt x="48336" y="15495"/>
                    </a:cubicBezTo>
                    <a:cubicBezTo>
                      <a:pt x="49299" y="11742"/>
                      <a:pt x="48265" y="6225"/>
                      <a:pt x="47152" y="6125"/>
                    </a:cubicBezTo>
                    <a:cubicBezTo>
                      <a:pt x="46889" y="6101"/>
                      <a:pt x="46625" y="6090"/>
                      <a:pt x="46362" y="6090"/>
                    </a:cubicBezTo>
                    <a:cubicBezTo>
                      <a:pt x="42495" y="6090"/>
                      <a:pt x="38746" y="8476"/>
                      <a:pt x="38746" y="8476"/>
                    </a:cubicBezTo>
                    <a:cubicBezTo>
                      <a:pt x="38806" y="6123"/>
                      <a:pt x="36758" y="1"/>
                      <a:pt x="353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34" name="Google Shape;3434;p7"/>
              <p:cNvSpPr/>
              <p:nvPr/>
            </p:nvSpPr>
            <p:spPr>
              <a:xfrm rot="1271479">
                <a:off x="2043800" y="2229405"/>
                <a:ext cx="217046" cy="214591"/>
              </a:xfrm>
              <a:custGeom>
                <a:avLst/>
                <a:gdLst/>
                <a:ahLst/>
                <a:cxnLst/>
                <a:rect l="l" t="t" r="r" b="b"/>
                <a:pathLst>
                  <a:path w="13639" h="13482" extrusionOk="0">
                    <a:moveTo>
                      <a:pt x="8915" y="1"/>
                    </a:moveTo>
                    <a:cubicBezTo>
                      <a:pt x="6531" y="3083"/>
                      <a:pt x="7142" y="8501"/>
                      <a:pt x="7142" y="8501"/>
                    </a:cubicBezTo>
                    <a:cubicBezTo>
                      <a:pt x="5098" y="6774"/>
                      <a:pt x="2129" y="5905"/>
                      <a:pt x="0" y="5711"/>
                    </a:cubicBezTo>
                    <a:lnTo>
                      <a:pt x="0" y="5711"/>
                    </a:lnTo>
                    <a:cubicBezTo>
                      <a:pt x="2533" y="8718"/>
                      <a:pt x="5814" y="11123"/>
                      <a:pt x="8977" y="13481"/>
                    </a:cubicBezTo>
                    <a:cubicBezTo>
                      <a:pt x="10354" y="12249"/>
                      <a:pt x="11939" y="11246"/>
                      <a:pt x="13639" y="10497"/>
                    </a:cubicBezTo>
                    <a:cubicBezTo>
                      <a:pt x="11208" y="7496"/>
                      <a:pt x="9928" y="3750"/>
                      <a:pt x="8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35" name="Google Shape;3435;p7"/>
              <p:cNvSpPr/>
              <p:nvPr/>
            </p:nvSpPr>
            <p:spPr>
              <a:xfrm rot="1271479">
                <a:off x="1818667" y="2469776"/>
                <a:ext cx="201037" cy="165264"/>
              </a:xfrm>
              <a:custGeom>
                <a:avLst/>
                <a:gdLst/>
                <a:ahLst/>
                <a:cxnLst/>
                <a:rect l="l" t="t" r="r" b="b"/>
                <a:pathLst>
                  <a:path w="12633" h="10383" extrusionOk="0">
                    <a:moveTo>
                      <a:pt x="248" y="1"/>
                    </a:moveTo>
                    <a:lnTo>
                      <a:pt x="248" y="1"/>
                    </a:lnTo>
                    <a:cubicBezTo>
                      <a:pt x="1531" y="3250"/>
                      <a:pt x="5751" y="5125"/>
                      <a:pt x="5751" y="5125"/>
                    </a:cubicBezTo>
                    <a:cubicBezTo>
                      <a:pt x="3542" y="6087"/>
                      <a:pt x="1206" y="8466"/>
                      <a:pt x="0" y="10383"/>
                    </a:cubicBezTo>
                    <a:cubicBezTo>
                      <a:pt x="3854" y="9387"/>
                      <a:pt x="7612" y="8030"/>
                      <a:pt x="11383" y="6719"/>
                    </a:cubicBezTo>
                    <a:cubicBezTo>
                      <a:pt x="11520" y="4747"/>
                      <a:pt x="11961" y="2776"/>
                      <a:pt x="12633" y="954"/>
                    </a:cubicBezTo>
                    <a:lnTo>
                      <a:pt x="12633" y="954"/>
                    </a:lnTo>
                    <a:cubicBezTo>
                      <a:pt x="11706" y="975"/>
                      <a:pt x="10779" y="990"/>
                      <a:pt x="9853" y="990"/>
                    </a:cubicBezTo>
                    <a:cubicBezTo>
                      <a:pt x="6607" y="990"/>
                      <a:pt x="3378" y="803"/>
                      <a:pt x="2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36" name="Google Shape;3436;p7"/>
              <p:cNvSpPr/>
              <p:nvPr/>
            </p:nvSpPr>
            <p:spPr>
              <a:xfrm rot="1271479">
                <a:off x="2403186" y="2365849"/>
                <a:ext cx="194369" cy="207635"/>
              </a:xfrm>
              <a:custGeom>
                <a:avLst/>
                <a:gdLst/>
                <a:ahLst/>
                <a:cxnLst/>
                <a:rect l="l" t="t" r="r" b="b"/>
                <a:pathLst>
                  <a:path w="12214" h="13045" extrusionOk="0">
                    <a:moveTo>
                      <a:pt x="2344" y="0"/>
                    </a:moveTo>
                    <a:cubicBezTo>
                      <a:pt x="1400" y="2919"/>
                      <a:pt x="444" y="5827"/>
                      <a:pt x="49" y="8888"/>
                    </a:cubicBezTo>
                    <a:cubicBezTo>
                      <a:pt x="39" y="8957"/>
                      <a:pt x="23" y="9025"/>
                      <a:pt x="1" y="9091"/>
                    </a:cubicBezTo>
                    <a:cubicBezTo>
                      <a:pt x="2812" y="9644"/>
                      <a:pt x="5549" y="11061"/>
                      <a:pt x="7735" y="13045"/>
                    </a:cubicBezTo>
                    <a:cubicBezTo>
                      <a:pt x="9038" y="10211"/>
                      <a:pt x="10339" y="7377"/>
                      <a:pt x="12214" y="4935"/>
                    </a:cubicBezTo>
                    <a:cubicBezTo>
                      <a:pt x="12178" y="4935"/>
                      <a:pt x="12142" y="4935"/>
                      <a:pt x="12106" y="4935"/>
                    </a:cubicBezTo>
                    <a:cubicBezTo>
                      <a:pt x="8239" y="4935"/>
                      <a:pt x="4490" y="7318"/>
                      <a:pt x="4490" y="7318"/>
                    </a:cubicBezTo>
                    <a:cubicBezTo>
                      <a:pt x="4532" y="5604"/>
                      <a:pt x="3458" y="1891"/>
                      <a:pt x="2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37" name="Google Shape;3437;p7"/>
              <p:cNvSpPr/>
              <p:nvPr/>
            </p:nvSpPr>
            <p:spPr>
              <a:xfrm rot="1271479">
                <a:off x="2152760" y="2903541"/>
                <a:ext cx="184964" cy="227467"/>
              </a:xfrm>
              <a:custGeom>
                <a:avLst/>
                <a:gdLst/>
                <a:ahLst/>
                <a:cxnLst/>
                <a:rect l="l" t="t" r="r" b="b"/>
                <a:pathLst>
                  <a:path w="11623" h="14291" extrusionOk="0">
                    <a:moveTo>
                      <a:pt x="5761" y="0"/>
                    </a:moveTo>
                    <a:cubicBezTo>
                      <a:pt x="4396" y="985"/>
                      <a:pt x="2900" y="1788"/>
                      <a:pt x="1293" y="2363"/>
                    </a:cubicBezTo>
                    <a:cubicBezTo>
                      <a:pt x="870" y="2514"/>
                      <a:pt x="438" y="2648"/>
                      <a:pt x="1" y="2770"/>
                    </a:cubicBezTo>
                    <a:cubicBezTo>
                      <a:pt x="515" y="4345"/>
                      <a:pt x="1069" y="5906"/>
                      <a:pt x="1666" y="7454"/>
                    </a:cubicBezTo>
                    <a:cubicBezTo>
                      <a:pt x="2544" y="9720"/>
                      <a:pt x="3742" y="11962"/>
                      <a:pt x="4558" y="14290"/>
                    </a:cubicBezTo>
                    <a:cubicBezTo>
                      <a:pt x="6397" y="11470"/>
                      <a:pt x="6324" y="6735"/>
                      <a:pt x="6324" y="6735"/>
                    </a:cubicBezTo>
                    <a:lnTo>
                      <a:pt x="6324" y="6735"/>
                    </a:lnTo>
                    <a:cubicBezTo>
                      <a:pt x="7334" y="7372"/>
                      <a:pt x="9643" y="8070"/>
                      <a:pt x="11622" y="8417"/>
                    </a:cubicBezTo>
                    <a:cubicBezTo>
                      <a:pt x="9322" y="5887"/>
                      <a:pt x="7404" y="3005"/>
                      <a:pt x="57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38" name="Google Shape;3438;p7"/>
              <p:cNvSpPr/>
              <p:nvPr/>
            </p:nvSpPr>
            <p:spPr>
              <a:xfrm rot="1271479">
                <a:off x="2431535" y="2719191"/>
                <a:ext cx="194591" cy="211280"/>
              </a:xfrm>
              <a:custGeom>
                <a:avLst/>
                <a:gdLst/>
                <a:ahLst/>
                <a:cxnLst/>
                <a:rect l="l" t="t" r="r" b="b"/>
                <a:pathLst>
                  <a:path w="12228" h="13274" extrusionOk="0">
                    <a:moveTo>
                      <a:pt x="12228" y="1"/>
                    </a:moveTo>
                    <a:lnTo>
                      <a:pt x="12228" y="1"/>
                    </a:lnTo>
                    <a:cubicBezTo>
                      <a:pt x="8942" y="1214"/>
                      <a:pt x="5626" y="2337"/>
                      <a:pt x="2266" y="3318"/>
                    </a:cubicBezTo>
                    <a:cubicBezTo>
                      <a:pt x="2060" y="3479"/>
                      <a:pt x="1797" y="3561"/>
                      <a:pt x="1534" y="3561"/>
                    </a:cubicBezTo>
                    <a:cubicBezTo>
                      <a:pt x="1499" y="3561"/>
                      <a:pt x="1464" y="3560"/>
                      <a:pt x="1429" y="3557"/>
                    </a:cubicBezTo>
                    <a:cubicBezTo>
                      <a:pt x="1381" y="3571"/>
                      <a:pt x="1333" y="3583"/>
                      <a:pt x="1285" y="3597"/>
                    </a:cubicBezTo>
                    <a:cubicBezTo>
                      <a:pt x="1245" y="4586"/>
                      <a:pt x="1175" y="5572"/>
                      <a:pt x="1012" y="6549"/>
                    </a:cubicBezTo>
                    <a:cubicBezTo>
                      <a:pt x="821" y="7686"/>
                      <a:pt x="470" y="8759"/>
                      <a:pt x="1" y="9781"/>
                    </a:cubicBezTo>
                    <a:cubicBezTo>
                      <a:pt x="3986" y="11247"/>
                      <a:pt x="8029" y="12508"/>
                      <a:pt x="12199" y="13273"/>
                    </a:cubicBezTo>
                    <a:cubicBezTo>
                      <a:pt x="11088" y="9124"/>
                      <a:pt x="7054" y="6747"/>
                      <a:pt x="7054" y="6747"/>
                    </a:cubicBezTo>
                    <a:cubicBezTo>
                      <a:pt x="10097" y="4899"/>
                      <a:pt x="11671" y="1949"/>
                      <a:pt x="12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39" name="Google Shape;3439;p7"/>
              <p:cNvSpPr/>
              <p:nvPr/>
            </p:nvSpPr>
            <p:spPr>
              <a:xfrm rot="1271479">
                <a:off x="1803822" y="2773451"/>
                <a:ext cx="226880" cy="197926"/>
              </a:xfrm>
              <a:custGeom>
                <a:avLst/>
                <a:gdLst/>
                <a:ahLst/>
                <a:cxnLst/>
                <a:rect l="l" t="t" r="r" b="b"/>
                <a:pathLst>
                  <a:path w="14257" h="12435" extrusionOk="0">
                    <a:moveTo>
                      <a:pt x="8763" y="1"/>
                    </a:moveTo>
                    <a:cubicBezTo>
                      <a:pt x="5793" y="2292"/>
                      <a:pt x="2871" y="4645"/>
                      <a:pt x="1" y="7062"/>
                    </a:cubicBezTo>
                    <a:cubicBezTo>
                      <a:pt x="142" y="7267"/>
                      <a:pt x="309" y="7387"/>
                      <a:pt x="504" y="7400"/>
                    </a:cubicBezTo>
                    <a:cubicBezTo>
                      <a:pt x="772" y="7417"/>
                      <a:pt x="1040" y="7425"/>
                      <a:pt x="1308" y="7425"/>
                    </a:cubicBezTo>
                    <a:cubicBezTo>
                      <a:pt x="5000" y="7425"/>
                      <a:pt x="8504" y="5917"/>
                      <a:pt x="8504" y="5917"/>
                    </a:cubicBezTo>
                    <a:cubicBezTo>
                      <a:pt x="8611" y="8416"/>
                      <a:pt x="9740" y="10909"/>
                      <a:pt x="10814" y="12435"/>
                    </a:cubicBezTo>
                    <a:cubicBezTo>
                      <a:pt x="11902" y="9272"/>
                      <a:pt x="13051" y="6131"/>
                      <a:pt x="14257" y="3011"/>
                    </a:cubicBezTo>
                    <a:cubicBezTo>
                      <a:pt x="12207" y="2454"/>
                      <a:pt x="10307" y="1474"/>
                      <a:pt x="8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40" name="Google Shape;3440;p7"/>
              <p:cNvSpPr/>
              <p:nvPr/>
            </p:nvSpPr>
            <p:spPr>
              <a:xfrm rot="1271479">
                <a:off x="1846296" y="2382750"/>
                <a:ext cx="740221" cy="616284"/>
              </a:xfrm>
              <a:custGeom>
                <a:avLst/>
                <a:gdLst/>
                <a:ahLst/>
                <a:cxnLst/>
                <a:rect l="l" t="t" r="r" b="b"/>
                <a:pathLst>
                  <a:path w="46515" h="38719" extrusionOk="0">
                    <a:moveTo>
                      <a:pt x="24350" y="1"/>
                    </a:moveTo>
                    <a:cubicBezTo>
                      <a:pt x="19289" y="1"/>
                      <a:pt x="14009" y="2098"/>
                      <a:pt x="9261" y="6881"/>
                    </a:cubicBezTo>
                    <a:cubicBezTo>
                      <a:pt x="0" y="16215"/>
                      <a:pt x="4277" y="29356"/>
                      <a:pt x="12174" y="34990"/>
                    </a:cubicBezTo>
                    <a:cubicBezTo>
                      <a:pt x="15757" y="37546"/>
                      <a:pt x="19622" y="38719"/>
                      <a:pt x="23394" y="38719"/>
                    </a:cubicBezTo>
                    <a:cubicBezTo>
                      <a:pt x="28681" y="38719"/>
                      <a:pt x="33785" y="36414"/>
                      <a:pt x="37670" y="32383"/>
                    </a:cubicBezTo>
                    <a:cubicBezTo>
                      <a:pt x="43969" y="25850"/>
                      <a:pt x="46515" y="14053"/>
                      <a:pt x="38766" y="6309"/>
                    </a:cubicBezTo>
                    <a:cubicBezTo>
                      <a:pt x="34788" y="2334"/>
                      <a:pt x="29690" y="1"/>
                      <a:pt x="24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41" name="Google Shape;3441;p7"/>
              <p:cNvSpPr/>
              <p:nvPr/>
            </p:nvSpPr>
            <p:spPr>
              <a:xfrm rot="1271479">
                <a:off x="1909215" y="2386231"/>
                <a:ext cx="631770" cy="616029"/>
              </a:xfrm>
              <a:custGeom>
                <a:avLst/>
                <a:gdLst/>
                <a:ahLst/>
                <a:cxnLst/>
                <a:rect l="l" t="t" r="r" b="b"/>
                <a:pathLst>
                  <a:path w="39700" h="38703" extrusionOk="0">
                    <a:moveTo>
                      <a:pt x="20355" y="0"/>
                    </a:moveTo>
                    <a:cubicBezTo>
                      <a:pt x="19641" y="0"/>
                      <a:pt x="18927" y="42"/>
                      <a:pt x="18216" y="124"/>
                    </a:cubicBezTo>
                    <a:cubicBezTo>
                      <a:pt x="18772" y="2543"/>
                      <a:pt x="19121" y="5005"/>
                      <a:pt x="19485" y="7467"/>
                    </a:cubicBezTo>
                    <a:cubicBezTo>
                      <a:pt x="19592" y="8182"/>
                      <a:pt x="19069" y="8546"/>
                      <a:pt x="18505" y="8546"/>
                    </a:cubicBezTo>
                    <a:cubicBezTo>
                      <a:pt x="17966" y="8546"/>
                      <a:pt x="17388" y="8213"/>
                      <a:pt x="17288" y="7537"/>
                    </a:cubicBezTo>
                    <a:cubicBezTo>
                      <a:pt x="16936" y="5173"/>
                      <a:pt x="16593" y="2820"/>
                      <a:pt x="16050" y="510"/>
                    </a:cubicBezTo>
                    <a:cubicBezTo>
                      <a:pt x="14899" y="787"/>
                      <a:pt x="13774" y="1167"/>
                      <a:pt x="12692" y="1646"/>
                    </a:cubicBezTo>
                    <a:cubicBezTo>
                      <a:pt x="14261" y="4362"/>
                      <a:pt x="15689" y="7156"/>
                      <a:pt x="17065" y="9979"/>
                    </a:cubicBezTo>
                    <a:cubicBezTo>
                      <a:pt x="17494" y="10858"/>
                      <a:pt x="16724" y="11696"/>
                      <a:pt x="16007" y="11696"/>
                    </a:cubicBezTo>
                    <a:cubicBezTo>
                      <a:pt x="15694" y="11696"/>
                      <a:pt x="15391" y="11536"/>
                      <a:pt x="15202" y="11150"/>
                    </a:cubicBezTo>
                    <a:cubicBezTo>
                      <a:pt x="13796" y="8264"/>
                      <a:pt x="12336" y="5409"/>
                      <a:pt x="10727" y="2638"/>
                    </a:cubicBezTo>
                    <a:cubicBezTo>
                      <a:pt x="10018" y="3043"/>
                      <a:pt x="9332" y="3484"/>
                      <a:pt x="8669" y="3960"/>
                    </a:cubicBezTo>
                    <a:cubicBezTo>
                      <a:pt x="10418" y="6440"/>
                      <a:pt x="12214" y="8883"/>
                      <a:pt x="14117" y="11248"/>
                    </a:cubicBezTo>
                    <a:cubicBezTo>
                      <a:pt x="14753" y="12039"/>
                      <a:pt x="13971" y="12856"/>
                      <a:pt x="13155" y="12856"/>
                    </a:cubicBezTo>
                    <a:cubicBezTo>
                      <a:pt x="12831" y="12856"/>
                      <a:pt x="12501" y="12728"/>
                      <a:pt x="12253" y="12419"/>
                    </a:cubicBezTo>
                    <a:cubicBezTo>
                      <a:pt x="10400" y="10114"/>
                      <a:pt x="8647" y="7736"/>
                      <a:pt x="6940" y="5324"/>
                    </a:cubicBezTo>
                    <a:cubicBezTo>
                      <a:pt x="6378" y="5806"/>
                      <a:pt x="5819" y="6319"/>
                      <a:pt x="5269" y="6873"/>
                    </a:cubicBezTo>
                    <a:cubicBezTo>
                      <a:pt x="4733" y="7414"/>
                      <a:pt x="4228" y="7986"/>
                      <a:pt x="3756" y="8584"/>
                    </a:cubicBezTo>
                    <a:cubicBezTo>
                      <a:pt x="5645" y="9775"/>
                      <a:pt x="7551" y="10937"/>
                      <a:pt x="9476" y="12069"/>
                    </a:cubicBezTo>
                    <a:cubicBezTo>
                      <a:pt x="10507" y="12677"/>
                      <a:pt x="9914" y="14161"/>
                      <a:pt x="8966" y="14161"/>
                    </a:cubicBezTo>
                    <a:cubicBezTo>
                      <a:pt x="8795" y="14161"/>
                      <a:pt x="8613" y="14113"/>
                      <a:pt x="8426" y="14003"/>
                    </a:cubicBezTo>
                    <a:cubicBezTo>
                      <a:pt x="6433" y="12829"/>
                      <a:pt x="4457" y="11624"/>
                      <a:pt x="2501" y="10389"/>
                    </a:cubicBezTo>
                    <a:cubicBezTo>
                      <a:pt x="1824" y="11499"/>
                      <a:pt x="1277" y="12682"/>
                      <a:pt x="869" y="13915"/>
                    </a:cubicBezTo>
                    <a:cubicBezTo>
                      <a:pt x="2705" y="14530"/>
                      <a:pt x="4581" y="15032"/>
                      <a:pt x="6440" y="15580"/>
                    </a:cubicBezTo>
                    <a:cubicBezTo>
                      <a:pt x="7678" y="15945"/>
                      <a:pt x="7358" y="17768"/>
                      <a:pt x="6251" y="17768"/>
                    </a:cubicBezTo>
                    <a:cubicBezTo>
                      <a:pt x="6148" y="17768"/>
                      <a:pt x="6038" y="17753"/>
                      <a:pt x="5922" y="17718"/>
                    </a:cubicBezTo>
                    <a:cubicBezTo>
                      <a:pt x="4051" y="17167"/>
                      <a:pt x="2171" y="16650"/>
                      <a:pt x="323" y="16036"/>
                    </a:cubicBezTo>
                    <a:cubicBezTo>
                      <a:pt x="97" y="17244"/>
                      <a:pt x="1" y="18472"/>
                      <a:pt x="38" y="19700"/>
                    </a:cubicBezTo>
                    <a:cubicBezTo>
                      <a:pt x="860" y="19779"/>
                      <a:pt x="1686" y="19805"/>
                      <a:pt x="2515" y="19805"/>
                    </a:cubicBezTo>
                    <a:cubicBezTo>
                      <a:pt x="3198" y="19805"/>
                      <a:pt x="3883" y="19787"/>
                      <a:pt x="4571" y="19765"/>
                    </a:cubicBezTo>
                    <a:cubicBezTo>
                      <a:pt x="4585" y="19765"/>
                      <a:pt x="4599" y="19765"/>
                      <a:pt x="4613" y="19765"/>
                    </a:cubicBezTo>
                    <a:cubicBezTo>
                      <a:pt x="5989" y="19765"/>
                      <a:pt x="6043" y="21921"/>
                      <a:pt x="4641" y="21965"/>
                    </a:cubicBezTo>
                    <a:cubicBezTo>
                      <a:pt x="3953" y="21986"/>
                      <a:pt x="3266" y="22002"/>
                      <a:pt x="2581" y="22002"/>
                    </a:cubicBezTo>
                    <a:cubicBezTo>
                      <a:pt x="1797" y="22002"/>
                      <a:pt x="1016" y="21981"/>
                      <a:pt x="238" y="21921"/>
                    </a:cubicBezTo>
                    <a:lnTo>
                      <a:pt x="238" y="21921"/>
                    </a:lnTo>
                    <a:cubicBezTo>
                      <a:pt x="433" y="23190"/>
                      <a:pt x="754" y="24434"/>
                      <a:pt x="1196" y="25639"/>
                    </a:cubicBezTo>
                    <a:cubicBezTo>
                      <a:pt x="2801" y="25164"/>
                      <a:pt x="4371" y="24224"/>
                      <a:pt x="5791" y="23611"/>
                    </a:cubicBezTo>
                    <a:cubicBezTo>
                      <a:pt x="5941" y="23546"/>
                      <a:pt x="6083" y="23517"/>
                      <a:pt x="6214" y="23517"/>
                    </a:cubicBezTo>
                    <a:cubicBezTo>
                      <a:pt x="7215" y="23517"/>
                      <a:pt x="7579" y="25223"/>
                      <a:pt x="6442" y="25713"/>
                    </a:cubicBezTo>
                    <a:cubicBezTo>
                      <a:pt x="4988" y="26340"/>
                      <a:pt x="3535" y="27109"/>
                      <a:pt x="2029" y="27605"/>
                    </a:cubicBezTo>
                    <a:cubicBezTo>
                      <a:pt x="2620" y="28812"/>
                      <a:pt x="3329" y="29958"/>
                      <a:pt x="4146" y="31025"/>
                    </a:cubicBezTo>
                    <a:cubicBezTo>
                      <a:pt x="5524" y="29617"/>
                      <a:pt x="6984" y="28292"/>
                      <a:pt x="8519" y="27056"/>
                    </a:cubicBezTo>
                    <a:cubicBezTo>
                      <a:pt x="8722" y="26892"/>
                      <a:pt x="8927" y="26822"/>
                      <a:pt x="9119" y="26822"/>
                    </a:cubicBezTo>
                    <a:cubicBezTo>
                      <a:pt x="9972" y="26822"/>
                      <a:pt x="10578" y="28203"/>
                      <a:pt x="9690" y="28919"/>
                    </a:cubicBezTo>
                    <a:cubicBezTo>
                      <a:pt x="8235" y="30092"/>
                      <a:pt x="6869" y="31365"/>
                      <a:pt x="5574" y="32710"/>
                    </a:cubicBezTo>
                    <a:cubicBezTo>
                      <a:pt x="6383" y="33558"/>
                      <a:pt x="7256" y="34322"/>
                      <a:pt x="8181" y="34982"/>
                    </a:cubicBezTo>
                    <a:cubicBezTo>
                      <a:pt x="8481" y="35196"/>
                      <a:pt x="8783" y="35397"/>
                      <a:pt x="9086" y="35592"/>
                    </a:cubicBezTo>
                    <a:lnTo>
                      <a:pt x="10909" y="30734"/>
                    </a:lnTo>
                    <a:cubicBezTo>
                      <a:pt x="11108" y="30202"/>
                      <a:pt x="11581" y="29969"/>
                      <a:pt x="12038" y="29969"/>
                    </a:cubicBezTo>
                    <a:cubicBezTo>
                      <a:pt x="12706" y="29969"/>
                      <a:pt x="13342" y="30466"/>
                      <a:pt x="13047" y="31251"/>
                    </a:cubicBezTo>
                    <a:lnTo>
                      <a:pt x="11010" y="36684"/>
                    </a:lnTo>
                    <a:cubicBezTo>
                      <a:pt x="12215" y="37291"/>
                      <a:pt x="13482" y="37770"/>
                      <a:pt x="14787" y="38111"/>
                    </a:cubicBezTo>
                    <a:cubicBezTo>
                      <a:pt x="15007" y="36170"/>
                      <a:pt x="15156" y="34223"/>
                      <a:pt x="15298" y="32276"/>
                    </a:cubicBezTo>
                    <a:cubicBezTo>
                      <a:pt x="15351" y="31557"/>
                      <a:pt x="15956" y="31186"/>
                      <a:pt x="16519" y="31186"/>
                    </a:cubicBezTo>
                    <a:cubicBezTo>
                      <a:pt x="17052" y="31186"/>
                      <a:pt x="17547" y="31520"/>
                      <a:pt x="17496" y="32206"/>
                    </a:cubicBezTo>
                    <a:cubicBezTo>
                      <a:pt x="17342" y="34319"/>
                      <a:pt x="17172" y="36431"/>
                      <a:pt x="16935" y="38537"/>
                    </a:cubicBezTo>
                    <a:cubicBezTo>
                      <a:pt x="17749" y="38647"/>
                      <a:pt x="18569" y="38703"/>
                      <a:pt x="19389" y="38703"/>
                    </a:cubicBezTo>
                    <a:cubicBezTo>
                      <a:pt x="20042" y="38703"/>
                      <a:pt x="20695" y="38667"/>
                      <a:pt x="21346" y="38597"/>
                    </a:cubicBezTo>
                    <a:cubicBezTo>
                      <a:pt x="20845" y="36495"/>
                      <a:pt x="20248" y="34418"/>
                      <a:pt x="19717" y="32320"/>
                    </a:cubicBezTo>
                    <a:cubicBezTo>
                      <a:pt x="19505" y="31480"/>
                      <a:pt x="20211" y="30909"/>
                      <a:pt x="20870" y="30909"/>
                    </a:cubicBezTo>
                    <a:cubicBezTo>
                      <a:pt x="21287" y="30909"/>
                      <a:pt x="21685" y="31137"/>
                      <a:pt x="21819" y="31668"/>
                    </a:cubicBezTo>
                    <a:cubicBezTo>
                      <a:pt x="22372" y="33862"/>
                      <a:pt x="23002" y="36033"/>
                      <a:pt x="23516" y="38233"/>
                    </a:cubicBezTo>
                    <a:cubicBezTo>
                      <a:pt x="25233" y="37841"/>
                      <a:pt x="26898" y="37204"/>
                      <a:pt x="28473" y="36352"/>
                    </a:cubicBezTo>
                    <a:cubicBezTo>
                      <a:pt x="27108" y="34366"/>
                      <a:pt x="25825" y="32323"/>
                      <a:pt x="24360" y="30406"/>
                    </a:cubicBezTo>
                    <a:cubicBezTo>
                      <a:pt x="23746" y="29602"/>
                      <a:pt x="24521" y="28783"/>
                      <a:pt x="25326" y="28783"/>
                    </a:cubicBezTo>
                    <a:cubicBezTo>
                      <a:pt x="25651" y="28783"/>
                      <a:pt x="25980" y="28916"/>
                      <a:pt x="26225" y="29236"/>
                    </a:cubicBezTo>
                    <a:cubicBezTo>
                      <a:pt x="27694" y="31160"/>
                      <a:pt x="28979" y="33209"/>
                      <a:pt x="30350" y="35201"/>
                    </a:cubicBezTo>
                    <a:cubicBezTo>
                      <a:pt x="31550" y="34374"/>
                      <a:pt x="32666" y="33427"/>
                      <a:pt x="33678" y="32376"/>
                    </a:cubicBezTo>
                    <a:cubicBezTo>
                      <a:pt x="33811" y="32238"/>
                      <a:pt x="33940" y="32094"/>
                      <a:pt x="34071" y="31951"/>
                    </a:cubicBezTo>
                    <a:cubicBezTo>
                      <a:pt x="31705" y="30379"/>
                      <a:pt x="29396" y="28723"/>
                      <a:pt x="27002" y="27192"/>
                    </a:cubicBezTo>
                    <a:cubicBezTo>
                      <a:pt x="26006" y="26554"/>
                      <a:pt x="26581" y="25083"/>
                      <a:pt x="27499" y="25083"/>
                    </a:cubicBezTo>
                    <a:cubicBezTo>
                      <a:pt x="27674" y="25083"/>
                      <a:pt x="27861" y="25136"/>
                      <a:pt x="28052" y="25259"/>
                    </a:cubicBezTo>
                    <a:cubicBezTo>
                      <a:pt x="30561" y="26863"/>
                      <a:pt x="32977" y="28604"/>
                      <a:pt x="35463" y="30240"/>
                    </a:cubicBezTo>
                    <a:cubicBezTo>
                      <a:pt x="36640" y="28621"/>
                      <a:pt x="37590" y="26847"/>
                      <a:pt x="38285" y="24971"/>
                    </a:cubicBezTo>
                    <a:cubicBezTo>
                      <a:pt x="35152" y="24492"/>
                      <a:pt x="32025" y="23990"/>
                      <a:pt x="28955" y="23183"/>
                    </a:cubicBezTo>
                    <a:cubicBezTo>
                      <a:pt x="27691" y="22850"/>
                      <a:pt x="28031" y="21002"/>
                      <a:pt x="29169" y="21002"/>
                    </a:cubicBezTo>
                    <a:cubicBezTo>
                      <a:pt x="29264" y="21002"/>
                      <a:pt x="29365" y="21015"/>
                      <a:pt x="29471" y="21043"/>
                    </a:cubicBezTo>
                    <a:cubicBezTo>
                      <a:pt x="32589" y="21863"/>
                      <a:pt x="35766" y="22369"/>
                      <a:pt x="38948" y="22854"/>
                    </a:cubicBezTo>
                    <a:cubicBezTo>
                      <a:pt x="39489" y="20746"/>
                      <a:pt x="39700" y="18555"/>
                      <a:pt x="39504" y="16392"/>
                    </a:cubicBezTo>
                    <a:lnTo>
                      <a:pt x="39504" y="16392"/>
                    </a:lnTo>
                    <a:cubicBezTo>
                      <a:pt x="37122" y="16873"/>
                      <a:pt x="34742" y="17356"/>
                      <a:pt x="32360" y="17839"/>
                    </a:cubicBezTo>
                    <a:cubicBezTo>
                      <a:pt x="32273" y="17857"/>
                      <a:pt x="32190" y="17865"/>
                      <a:pt x="32109" y="17865"/>
                    </a:cubicBezTo>
                    <a:cubicBezTo>
                      <a:pt x="30907" y="17865"/>
                      <a:pt x="30411" y="16004"/>
                      <a:pt x="31708" y="15739"/>
                    </a:cubicBezTo>
                    <a:cubicBezTo>
                      <a:pt x="34194" y="15231"/>
                      <a:pt x="36680" y="14726"/>
                      <a:pt x="39168" y="14225"/>
                    </a:cubicBezTo>
                    <a:cubicBezTo>
                      <a:pt x="38812" y="12627"/>
                      <a:pt x="38211" y="11093"/>
                      <a:pt x="37387" y="9677"/>
                    </a:cubicBezTo>
                    <a:cubicBezTo>
                      <a:pt x="35750" y="10529"/>
                      <a:pt x="34102" y="11361"/>
                      <a:pt x="32444" y="12172"/>
                    </a:cubicBezTo>
                    <a:cubicBezTo>
                      <a:pt x="32267" y="12258"/>
                      <a:pt x="32093" y="12296"/>
                      <a:pt x="31926" y="12296"/>
                    </a:cubicBezTo>
                    <a:cubicBezTo>
                      <a:pt x="30900" y="12296"/>
                      <a:pt x="30182" y="10846"/>
                      <a:pt x="31273" y="10308"/>
                    </a:cubicBezTo>
                    <a:cubicBezTo>
                      <a:pt x="32906" y="9506"/>
                      <a:pt x="34533" y="8691"/>
                      <a:pt x="36146" y="7851"/>
                    </a:cubicBezTo>
                    <a:cubicBezTo>
                      <a:pt x="35720" y="7308"/>
                      <a:pt x="35262" y="6791"/>
                      <a:pt x="34775" y="6302"/>
                    </a:cubicBezTo>
                    <a:cubicBezTo>
                      <a:pt x="34008" y="5537"/>
                      <a:pt x="33190" y="4826"/>
                      <a:pt x="32326" y="4174"/>
                    </a:cubicBezTo>
                    <a:cubicBezTo>
                      <a:pt x="32319" y="4184"/>
                      <a:pt x="32313" y="4196"/>
                      <a:pt x="32305" y="4206"/>
                    </a:cubicBezTo>
                    <a:cubicBezTo>
                      <a:pt x="30841" y="6110"/>
                      <a:pt x="29418" y="8045"/>
                      <a:pt x="27894" y="9901"/>
                    </a:cubicBezTo>
                    <a:cubicBezTo>
                      <a:pt x="27673" y="10170"/>
                      <a:pt x="27410" y="10282"/>
                      <a:pt x="27152" y="10282"/>
                    </a:cubicBezTo>
                    <a:cubicBezTo>
                      <a:pt x="26359" y="10282"/>
                      <a:pt x="25614" y="9219"/>
                      <a:pt x="26289" y="8396"/>
                    </a:cubicBezTo>
                    <a:cubicBezTo>
                      <a:pt x="27750" y="6618"/>
                      <a:pt x="29117" y="4770"/>
                      <a:pt x="30516" y="2944"/>
                    </a:cubicBezTo>
                    <a:cubicBezTo>
                      <a:pt x="28682" y="1823"/>
                      <a:pt x="26717" y="1000"/>
                      <a:pt x="24677" y="513"/>
                    </a:cubicBezTo>
                    <a:cubicBezTo>
                      <a:pt x="24545" y="2678"/>
                      <a:pt x="24300" y="4832"/>
                      <a:pt x="23917" y="6977"/>
                    </a:cubicBezTo>
                    <a:cubicBezTo>
                      <a:pt x="23815" y="7549"/>
                      <a:pt x="23396" y="7799"/>
                      <a:pt x="22954" y="7799"/>
                    </a:cubicBezTo>
                    <a:cubicBezTo>
                      <a:pt x="22317" y="7799"/>
                      <a:pt x="21631" y="7281"/>
                      <a:pt x="21778" y="6460"/>
                    </a:cubicBezTo>
                    <a:cubicBezTo>
                      <a:pt x="22154" y="4354"/>
                      <a:pt x="22382" y="2247"/>
                      <a:pt x="22501" y="126"/>
                    </a:cubicBezTo>
                    <a:cubicBezTo>
                      <a:pt x="21788" y="42"/>
                      <a:pt x="21072" y="0"/>
                      <a:pt x="20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42" name="Google Shape;3442;p7"/>
              <p:cNvSpPr/>
              <p:nvPr/>
            </p:nvSpPr>
            <p:spPr>
              <a:xfrm rot="1271479">
                <a:off x="1916348" y="2440404"/>
                <a:ext cx="603173" cy="502160"/>
              </a:xfrm>
              <a:custGeom>
                <a:avLst/>
                <a:gdLst/>
                <a:ahLst/>
                <a:cxnLst/>
                <a:rect l="l" t="t" r="r" b="b"/>
                <a:pathLst>
                  <a:path w="37903" h="31549" extrusionOk="0">
                    <a:moveTo>
                      <a:pt x="19841" y="1"/>
                    </a:moveTo>
                    <a:cubicBezTo>
                      <a:pt x="15717" y="1"/>
                      <a:pt x="11416" y="1710"/>
                      <a:pt x="7548" y="5608"/>
                    </a:cubicBezTo>
                    <a:cubicBezTo>
                      <a:pt x="1" y="13212"/>
                      <a:pt x="3485" y="23920"/>
                      <a:pt x="9920" y="28510"/>
                    </a:cubicBezTo>
                    <a:cubicBezTo>
                      <a:pt x="12840" y="30593"/>
                      <a:pt x="15990" y="31549"/>
                      <a:pt x="19063" y="31549"/>
                    </a:cubicBezTo>
                    <a:cubicBezTo>
                      <a:pt x="23372" y="31549"/>
                      <a:pt x="27530" y="29670"/>
                      <a:pt x="30695" y="26387"/>
                    </a:cubicBezTo>
                    <a:cubicBezTo>
                      <a:pt x="35828" y="21063"/>
                      <a:pt x="37902" y="11450"/>
                      <a:pt x="31587" y="5142"/>
                    </a:cubicBezTo>
                    <a:cubicBezTo>
                      <a:pt x="28346" y="1903"/>
                      <a:pt x="24192" y="1"/>
                      <a:pt x="198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43" name="Google Shape;3443;p7"/>
              <p:cNvSpPr/>
              <p:nvPr/>
            </p:nvSpPr>
            <p:spPr>
              <a:xfrm rot="1271479">
                <a:off x="2192259" y="2260208"/>
                <a:ext cx="22995" cy="89039"/>
              </a:xfrm>
              <a:custGeom>
                <a:avLst/>
                <a:gdLst/>
                <a:ahLst/>
                <a:cxnLst/>
                <a:rect l="l" t="t" r="r" b="b"/>
                <a:pathLst>
                  <a:path w="1445" h="5594" extrusionOk="0">
                    <a:moveTo>
                      <a:pt x="274" y="1"/>
                    </a:moveTo>
                    <a:cubicBezTo>
                      <a:pt x="137" y="1"/>
                      <a:pt x="0" y="89"/>
                      <a:pt x="1" y="266"/>
                    </a:cubicBezTo>
                    <a:lnTo>
                      <a:pt x="1" y="268"/>
                    </a:lnTo>
                    <a:cubicBezTo>
                      <a:pt x="15" y="2013"/>
                      <a:pt x="301" y="3746"/>
                      <a:pt x="847" y="5403"/>
                    </a:cubicBezTo>
                    <a:cubicBezTo>
                      <a:pt x="891" y="5536"/>
                      <a:pt x="1001" y="5594"/>
                      <a:pt x="1111" y="5594"/>
                    </a:cubicBezTo>
                    <a:cubicBezTo>
                      <a:pt x="1278" y="5594"/>
                      <a:pt x="1444" y="5461"/>
                      <a:pt x="1378" y="5258"/>
                    </a:cubicBezTo>
                    <a:cubicBezTo>
                      <a:pt x="845" y="3647"/>
                      <a:pt x="567" y="1964"/>
                      <a:pt x="552" y="266"/>
                    </a:cubicBezTo>
                    <a:cubicBezTo>
                      <a:pt x="550" y="89"/>
                      <a:pt x="411" y="1"/>
                      <a:pt x="27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44" name="Google Shape;3444;p7"/>
              <p:cNvSpPr/>
              <p:nvPr/>
            </p:nvSpPr>
            <p:spPr>
              <a:xfrm rot="1271479">
                <a:off x="2233777" y="2265017"/>
                <a:ext cx="29106" cy="19084"/>
              </a:xfrm>
              <a:custGeom>
                <a:avLst/>
                <a:gdLst/>
                <a:ahLst/>
                <a:cxnLst/>
                <a:rect l="l" t="t" r="r" b="b"/>
                <a:pathLst>
                  <a:path w="1829" h="1199" extrusionOk="0">
                    <a:moveTo>
                      <a:pt x="440" y="0"/>
                    </a:moveTo>
                    <a:cubicBezTo>
                      <a:pt x="177" y="0"/>
                      <a:pt x="0" y="377"/>
                      <a:pt x="281" y="501"/>
                    </a:cubicBezTo>
                    <a:cubicBezTo>
                      <a:pt x="633" y="654"/>
                      <a:pt x="955" y="864"/>
                      <a:pt x="1236" y="1123"/>
                    </a:cubicBezTo>
                    <a:cubicBezTo>
                      <a:pt x="1294" y="1176"/>
                      <a:pt x="1358" y="1198"/>
                      <a:pt x="1420" y="1198"/>
                    </a:cubicBezTo>
                    <a:cubicBezTo>
                      <a:pt x="1637" y="1198"/>
                      <a:pt x="1829" y="923"/>
                      <a:pt x="1626" y="735"/>
                    </a:cubicBezTo>
                    <a:cubicBezTo>
                      <a:pt x="1312" y="441"/>
                      <a:pt x="952" y="201"/>
                      <a:pt x="560" y="27"/>
                    </a:cubicBezTo>
                    <a:cubicBezTo>
                      <a:pt x="519" y="8"/>
                      <a:pt x="478" y="0"/>
                      <a:pt x="4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45" name="Google Shape;3445;p7"/>
              <p:cNvSpPr/>
              <p:nvPr/>
            </p:nvSpPr>
            <p:spPr>
              <a:xfrm rot="1271479">
                <a:off x="2250767" y="2296258"/>
                <a:ext cx="46754" cy="46748"/>
              </a:xfrm>
              <a:custGeom>
                <a:avLst/>
                <a:gdLst/>
                <a:ahLst/>
                <a:cxnLst/>
                <a:rect l="l" t="t" r="r" b="b"/>
                <a:pathLst>
                  <a:path w="2938" h="2937" extrusionOk="0">
                    <a:moveTo>
                      <a:pt x="362" y="0"/>
                    </a:moveTo>
                    <a:cubicBezTo>
                      <a:pt x="146" y="0"/>
                      <a:pt x="0" y="355"/>
                      <a:pt x="230" y="529"/>
                    </a:cubicBezTo>
                    <a:cubicBezTo>
                      <a:pt x="1057" y="1162"/>
                      <a:pt x="1766" y="1933"/>
                      <a:pt x="2329" y="2809"/>
                    </a:cubicBezTo>
                    <a:cubicBezTo>
                      <a:pt x="2387" y="2899"/>
                      <a:pt x="2471" y="2936"/>
                      <a:pt x="2554" y="2936"/>
                    </a:cubicBezTo>
                    <a:cubicBezTo>
                      <a:pt x="2747" y="2936"/>
                      <a:pt x="2937" y="2739"/>
                      <a:pt x="2804" y="2531"/>
                    </a:cubicBezTo>
                    <a:cubicBezTo>
                      <a:pt x="2189" y="1577"/>
                      <a:pt x="1411" y="739"/>
                      <a:pt x="507" y="54"/>
                    </a:cubicBezTo>
                    <a:cubicBezTo>
                      <a:pt x="457" y="17"/>
                      <a:pt x="408" y="0"/>
                      <a:pt x="36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46" name="Google Shape;3446;p7"/>
              <p:cNvSpPr/>
              <p:nvPr/>
            </p:nvSpPr>
            <p:spPr>
              <a:xfrm rot="1271479">
                <a:off x="2357906" y="2330914"/>
                <a:ext cx="62047" cy="49215"/>
              </a:xfrm>
              <a:custGeom>
                <a:avLst/>
                <a:gdLst/>
                <a:ahLst/>
                <a:cxnLst/>
                <a:rect l="l" t="t" r="r" b="b"/>
                <a:pathLst>
                  <a:path w="3899" h="3092" extrusionOk="0">
                    <a:moveTo>
                      <a:pt x="3507" y="0"/>
                    </a:moveTo>
                    <a:cubicBezTo>
                      <a:pt x="3463" y="0"/>
                      <a:pt x="3415" y="13"/>
                      <a:pt x="3368" y="42"/>
                    </a:cubicBezTo>
                    <a:cubicBezTo>
                      <a:pt x="2197" y="754"/>
                      <a:pt x="1127" y="1622"/>
                      <a:pt x="187" y="2619"/>
                    </a:cubicBezTo>
                    <a:cubicBezTo>
                      <a:pt x="1" y="2816"/>
                      <a:pt x="187" y="3092"/>
                      <a:pt x="394" y="3092"/>
                    </a:cubicBezTo>
                    <a:cubicBezTo>
                      <a:pt x="456" y="3092"/>
                      <a:pt x="520" y="3067"/>
                      <a:pt x="577" y="3007"/>
                    </a:cubicBezTo>
                    <a:cubicBezTo>
                      <a:pt x="1482" y="2044"/>
                      <a:pt x="2516" y="1206"/>
                      <a:pt x="3645" y="517"/>
                    </a:cubicBezTo>
                    <a:cubicBezTo>
                      <a:pt x="3899" y="362"/>
                      <a:pt x="3743" y="0"/>
                      <a:pt x="350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47" name="Google Shape;3447;p7"/>
              <p:cNvSpPr/>
              <p:nvPr/>
            </p:nvSpPr>
            <p:spPr>
              <a:xfrm rot="1271479">
                <a:off x="2429287" y="2335305"/>
                <a:ext cx="26608" cy="14612"/>
              </a:xfrm>
              <a:custGeom>
                <a:avLst/>
                <a:gdLst/>
                <a:ahLst/>
                <a:cxnLst/>
                <a:rect l="l" t="t" r="r" b="b"/>
                <a:pathLst>
                  <a:path w="1672" h="918" extrusionOk="0">
                    <a:moveTo>
                      <a:pt x="1321" y="1"/>
                    </a:moveTo>
                    <a:cubicBezTo>
                      <a:pt x="1292" y="1"/>
                      <a:pt x="1260" y="6"/>
                      <a:pt x="1227" y="18"/>
                    </a:cubicBezTo>
                    <a:cubicBezTo>
                      <a:pt x="904" y="135"/>
                      <a:pt x="588" y="266"/>
                      <a:pt x="277" y="413"/>
                    </a:cubicBezTo>
                    <a:cubicBezTo>
                      <a:pt x="1" y="544"/>
                      <a:pt x="172" y="917"/>
                      <a:pt x="430" y="917"/>
                    </a:cubicBezTo>
                    <a:cubicBezTo>
                      <a:pt x="470" y="917"/>
                      <a:pt x="512" y="908"/>
                      <a:pt x="555" y="888"/>
                    </a:cubicBezTo>
                    <a:lnTo>
                      <a:pt x="555" y="889"/>
                    </a:lnTo>
                    <a:cubicBezTo>
                      <a:pt x="822" y="762"/>
                      <a:pt x="1095" y="649"/>
                      <a:pt x="1374" y="549"/>
                    </a:cubicBezTo>
                    <a:cubicBezTo>
                      <a:pt x="1671" y="442"/>
                      <a:pt x="1585" y="1"/>
                      <a:pt x="1321"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48" name="Google Shape;3448;p7"/>
              <p:cNvSpPr/>
              <p:nvPr/>
            </p:nvSpPr>
            <p:spPr>
              <a:xfrm rot="1271479">
                <a:off x="2012045" y="2298725"/>
                <a:ext cx="11617" cy="26549"/>
              </a:xfrm>
              <a:custGeom>
                <a:avLst/>
                <a:gdLst/>
                <a:ahLst/>
                <a:cxnLst/>
                <a:rect l="l" t="t" r="r" b="b"/>
                <a:pathLst>
                  <a:path w="730" h="1668" extrusionOk="0">
                    <a:moveTo>
                      <a:pt x="337" y="0"/>
                    </a:moveTo>
                    <a:cubicBezTo>
                      <a:pt x="177" y="0"/>
                      <a:pt x="1" y="137"/>
                      <a:pt x="37" y="345"/>
                    </a:cubicBezTo>
                    <a:cubicBezTo>
                      <a:pt x="97" y="696"/>
                      <a:pt x="140" y="1049"/>
                      <a:pt x="166" y="1403"/>
                    </a:cubicBezTo>
                    <a:cubicBezTo>
                      <a:pt x="179" y="1579"/>
                      <a:pt x="324" y="1667"/>
                      <a:pt x="461" y="1667"/>
                    </a:cubicBezTo>
                    <a:cubicBezTo>
                      <a:pt x="599" y="1667"/>
                      <a:pt x="729" y="1580"/>
                      <a:pt x="716" y="1403"/>
                    </a:cubicBezTo>
                    <a:cubicBezTo>
                      <a:pt x="686" y="1000"/>
                      <a:pt x="636" y="598"/>
                      <a:pt x="566" y="200"/>
                    </a:cubicBezTo>
                    <a:cubicBezTo>
                      <a:pt x="542" y="61"/>
                      <a:pt x="443" y="0"/>
                      <a:pt x="33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49" name="Google Shape;3449;p7"/>
              <p:cNvSpPr/>
              <p:nvPr/>
            </p:nvSpPr>
            <p:spPr>
              <a:xfrm rot="1271479">
                <a:off x="1995530" y="2336899"/>
                <a:ext cx="34485" cy="68697"/>
              </a:xfrm>
              <a:custGeom>
                <a:avLst/>
                <a:gdLst/>
                <a:ahLst/>
                <a:cxnLst/>
                <a:rect l="l" t="t" r="r" b="b"/>
                <a:pathLst>
                  <a:path w="2167" h="4316" extrusionOk="0">
                    <a:moveTo>
                      <a:pt x="335" y="0"/>
                    </a:moveTo>
                    <a:cubicBezTo>
                      <a:pt x="172" y="0"/>
                      <a:pt x="1" y="135"/>
                      <a:pt x="55" y="343"/>
                    </a:cubicBezTo>
                    <a:lnTo>
                      <a:pt x="54" y="341"/>
                    </a:lnTo>
                    <a:lnTo>
                      <a:pt x="54" y="341"/>
                    </a:lnTo>
                    <a:cubicBezTo>
                      <a:pt x="402" y="1678"/>
                      <a:pt x="913" y="2967"/>
                      <a:pt x="1574" y="4179"/>
                    </a:cubicBezTo>
                    <a:cubicBezTo>
                      <a:pt x="1627" y="4275"/>
                      <a:pt x="1709" y="4315"/>
                      <a:pt x="1792" y="4315"/>
                    </a:cubicBezTo>
                    <a:cubicBezTo>
                      <a:pt x="1977" y="4315"/>
                      <a:pt x="2167" y="4117"/>
                      <a:pt x="2050" y="3902"/>
                    </a:cubicBezTo>
                    <a:cubicBezTo>
                      <a:pt x="1412" y="2730"/>
                      <a:pt x="920" y="1486"/>
                      <a:pt x="585" y="196"/>
                    </a:cubicBezTo>
                    <a:cubicBezTo>
                      <a:pt x="549" y="59"/>
                      <a:pt x="444" y="0"/>
                      <a:pt x="335"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50" name="Google Shape;3450;p7"/>
              <p:cNvSpPr/>
              <p:nvPr/>
            </p:nvSpPr>
            <p:spPr>
              <a:xfrm rot="1271479">
                <a:off x="1887115" y="2422182"/>
                <a:ext cx="30045" cy="16124"/>
              </a:xfrm>
              <a:custGeom>
                <a:avLst/>
                <a:gdLst/>
                <a:ahLst/>
                <a:cxnLst/>
                <a:rect l="l" t="t" r="r" b="b"/>
                <a:pathLst>
                  <a:path w="1888" h="1013" extrusionOk="0">
                    <a:moveTo>
                      <a:pt x="1453" y="1"/>
                    </a:moveTo>
                    <a:cubicBezTo>
                      <a:pt x="1413" y="1"/>
                      <a:pt x="1372" y="9"/>
                      <a:pt x="1330" y="28"/>
                    </a:cubicBezTo>
                    <a:lnTo>
                      <a:pt x="280" y="510"/>
                    </a:lnTo>
                    <a:cubicBezTo>
                      <a:pt x="0" y="637"/>
                      <a:pt x="175" y="1012"/>
                      <a:pt x="435" y="1012"/>
                    </a:cubicBezTo>
                    <a:cubicBezTo>
                      <a:pt x="474" y="1012"/>
                      <a:pt x="515" y="1004"/>
                      <a:pt x="557" y="985"/>
                    </a:cubicBezTo>
                    <a:lnTo>
                      <a:pt x="1608" y="503"/>
                    </a:lnTo>
                    <a:cubicBezTo>
                      <a:pt x="1887" y="374"/>
                      <a:pt x="1713" y="1"/>
                      <a:pt x="145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51" name="Google Shape;3451;p7"/>
              <p:cNvSpPr/>
              <p:nvPr/>
            </p:nvSpPr>
            <p:spPr>
              <a:xfrm rot="1271479">
                <a:off x="1928509" y="2424160"/>
                <a:ext cx="53104" cy="18925"/>
              </a:xfrm>
              <a:custGeom>
                <a:avLst/>
                <a:gdLst/>
                <a:ahLst/>
                <a:cxnLst/>
                <a:rect l="l" t="t" r="r" b="b"/>
                <a:pathLst>
                  <a:path w="3337" h="1189" extrusionOk="0">
                    <a:moveTo>
                      <a:pt x="2924" y="1"/>
                    </a:moveTo>
                    <a:cubicBezTo>
                      <a:pt x="2905" y="1"/>
                      <a:pt x="2886" y="2"/>
                      <a:pt x="2865" y="6"/>
                    </a:cubicBezTo>
                    <a:cubicBezTo>
                      <a:pt x="2001" y="171"/>
                      <a:pt x="1147" y="384"/>
                      <a:pt x="306" y="644"/>
                    </a:cubicBezTo>
                    <a:cubicBezTo>
                      <a:pt x="0" y="739"/>
                      <a:pt x="93" y="1189"/>
                      <a:pt x="368" y="1189"/>
                    </a:cubicBezTo>
                    <a:cubicBezTo>
                      <a:pt x="395" y="1189"/>
                      <a:pt x="423" y="1185"/>
                      <a:pt x="453" y="1175"/>
                    </a:cubicBezTo>
                    <a:cubicBezTo>
                      <a:pt x="1293" y="915"/>
                      <a:pt x="2148" y="701"/>
                      <a:pt x="3010" y="536"/>
                    </a:cubicBezTo>
                    <a:cubicBezTo>
                      <a:pt x="3337" y="474"/>
                      <a:pt x="3226" y="1"/>
                      <a:pt x="292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52" name="Google Shape;3452;p7"/>
              <p:cNvSpPr/>
              <p:nvPr/>
            </p:nvSpPr>
            <p:spPr>
              <a:xfrm rot="1271479">
                <a:off x="1817190" y="2657809"/>
                <a:ext cx="56255" cy="17079"/>
              </a:xfrm>
              <a:custGeom>
                <a:avLst/>
                <a:gdLst/>
                <a:ahLst/>
                <a:cxnLst/>
                <a:rect l="l" t="t" r="r" b="b"/>
                <a:pathLst>
                  <a:path w="3535" h="1073" extrusionOk="0">
                    <a:moveTo>
                      <a:pt x="400" y="1"/>
                    </a:moveTo>
                    <a:cubicBezTo>
                      <a:pt x="105" y="1"/>
                      <a:pt x="0" y="465"/>
                      <a:pt x="322" y="539"/>
                    </a:cubicBezTo>
                    <a:cubicBezTo>
                      <a:pt x="1228" y="748"/>
                      <a:pt x="2139" y="923"/>
                      <a:pt x="3057" y="1069"/>
                    </a:cubicBezTo>
                    <a:cubicBezTo>
                      <a:pt x="3073" y="1071"/>
                      <a:pt x="3089" y="1073"/>
                      <a:pt x="3105" y="1073"/>
                    </a:cubicBezTo>
                    <a:cubicBezTo>
                      <a:pt x="3415" y="1073"/>
                      <a:pt x="3535" y="590"/>
                      <a:pt x="3202" y="538"/>
                    </a:cubicBezTo>
                    <a:cubicBezTo>
                      <a:pt x="2284" y="394"/>
                      <a:pt x="1373" y="217"/>
                      <a:pt x="468" y="8"/>
                    </a:cubicBezTo>
                    <a:cubicBezTo>
                      <a:pt x="444" y="3"/>
                      <a:pt x="421" y="1"/>
                      <a:pt x="40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53" name="Google Shape;3453;p7"/>
              <p:cNvSpPr/>
              <p:nvPr/>
            </p:nvSpPr>
            <p:spPr>
              <a:xfrm rot="1271479">
                <a:off x="1847598" y="2723567"/>
                <a:ext cx="23457" cy="62649"/>
              </a:xfrm>
              <a:custGeom>
                <a:avLst/>
                <a:gdLst/>
                <a:ahLst/>
                <a:cxnLst/>
                <a:rect l="l" t="t" r="r" b="b"/>
                <a:pathLst>
                  <a:path w="1474" h="3936" extrusionOk="0">
                    <a:moveTo>
                      <a:pt x="1140" y="0"/>
                    </a:moveTo>
                    <a:cubicBezTo>
                      <a:pt x="1030" y="0"/>
                      <a:pt x="919" y="58"/>
                      <a:pt x="874" y="191"/>
                    </a:cubicBezTo>
                    <a:cubicBezTo>
                      <a:pt x="498" y="1298"/>
                      <a:pt x="216" y="2435"/>
                      <a:pt x="33" y="3590"/>
                    </a:cubicBezTo>
                    <a:cubicBezTo>
                      <a:pt x="0" y="3799"/>
                      <a:pt x="179" y="3936"/>
                      <a:pt x="338" y="3936"/>
                    </a:cubicBezTo>
                    <a:cubicBezTo>
                      <a:pt x="444" y="3936"/>
                      <a:pt x="542" y="3876"/>
                      <a:pt x="564" y="3737"/>
                    </a:cubicBezTo>
                    <a:cubicBezTo>
                      <a:pt x="747" y="2582"/>
                      <a:pt x="1028" y="1443"/>
                      <a:pt x="1405" y="336"/>
                    </a:cubicBezTo>
                    <a:cubicBezTo>
                      <a:pt x="1474" y="133"/>
                      <a:pt x="1308" y="0"/>
                      <a:pt x="11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54" name="Google Shape;3454;p7"/>
              <p:cNvSpPr/>
              <p:nvPr/>
            </p:nvSpPr>
            <p:spPr>
              <a:xfrm rot="1271479">
                <a:off x="1967241" y="2993002"/>
                <a:ext cx="25796" cy="15694"/>
              </a:xfrm>
              <a:custGeom>
                <a:avLst/>
                <a:gdLst/>
                <a:ahLst/>
                <a:cxnLst/>
                <a:rect l="l" t="t" r="r" b="b"/>
                <a:pathLst>
                  <a:path w="1621" h="985" extrusionOk="0">
                    <a:moveTo>
                      <a:pt x="1210" y="1"/>
                    </a:moveTo>
                    <a:cubicBezTo>
                      <a:pt x="1168" y="1"/>
                      <a:pt x="1123" y="11"/>
                      <a:pt x="1077" y="36"/>
                    </a:cubicBezTo>
                    <a:lnTo>
                      <a:pt x="267" y="475"/>
                    </a:lnTo>
                    <a:cubicBezTo>
                      <a:pt x="1" y="619"/>
                      <a:pt x="163" y="985"/>
                      <a:pt x="410" y="985"/>
                    </a:cubicBezTo>
                    <a:cubicBezTo>
                      <a:pt x="453" y="985"/>
                      <a:pt x="498" y="974"/>
                      <a:pt x="544" y="950"/>
                    </a:cubicBezTo>
                    <a:lnTo>
                      <a:pt x="1354" y="512"/>
                    </a:lnTo>
                    <a:cubicBezTo>
                      <a:pt x="1620" y="368"/>
                      <a:pt x="1457" y="1"/>
                      <a:pt x="121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55" name="Google Shape;3455;p7"/>
              <p:cNvSpPr/>
              <p:nvPr/>
            </p:nvSpPr>
            <p:spPr>
              <a:xfrm rot="1271479">
                <a:off x="2005101" y="2980168"/>
                <a:ext cx="33228" cy="22761"/>
              </a:xfrm>
              <a:custGeom>
                <a:avLst/>
                <a:gdLst/>
                <a:ahLst/>
                <a:cxnLst/>
                <a:rect l="l" t="t" r="r" b="b"/>
                <a:pathLst>
                  <a:path w="2088" h="1430" extrusionOk="0">
                    <a:moveTo>
                      <a:pt x="1723" y="0"/>
                    </a:moveTo>
                    <a:cubicBezTo>
                      <a:pt x="1677" y="0"/>
                      <a:pt x="1628" y="16"/>
                      <a:pt x="1578" y="54"/>
                    </a:cubicBezTo>
                    <a:cubicBezTo>
                      <a:pt x="1158" y="368"/>
                      <a:pt x="719" y="656"/>
                      <a:pt x="262" y="915"/>
                    </a:cubicBezTo>
                    <a:cubicBezTo>
                      <a:pt x="0" y="1064"/>
                      <a:pt x="160" y="1430"/>
                      <a:pt x="403" y="1430"/>
                    </a:cubicBezTo>
                    <a:cubicBezTo>
                      <a:pt x="446" y="1430"/>
                      <a:pt x="492" y="1418"/>
                      <a:pt x="539" y="1391"/>
                    </a:cubicBezTo>
                    <a:cubicBezTo>
                      <a:pt x="996" y="1131"/>
                      <a:pt x="1435" y="843"/>
                      <a:pt x="1856" y="528"/>
                    </a:cubicBezTo>
                    <a:cubicBezTo>
                      <a:pt x="2087" y="355"/>
                      <a:pt x="1941" y="0"/>
                      <a:pt x="1723"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56" name="Google Shape;3456;p7"/>
              <p:cNvSpPr/>
              <p:nvPr/>
            </p:nvSpPr>
            <p:spPr>
              <a:xfrm rot="1271479">
                <a:off x="2102491" y="3008428"/>
                <a:ext cx="41184" cy="35606"/>
              </a:xfrm>
              <a:custGeom>
                <a:avLst/>
                <a:gdLst/>
                <a:ahLst/>
                <a:cxnLst/>
                <a:rect l="l" t="t" r="r" b="b"/>
                <a:pathLst>
                  <a:path w="2588" h="2237" extrusionOk="0">
                    <a:moveTo>
                      <a:pt x="389" y="1"/>
                    </a:moveTo>
                    <a:cubicBezTo>
                      <a:pt x="186" y="1"/>
                      <a:pt x="1" y="276"/>
                      <a:pt x="183" y="477"/>
                    </a:cubicBezTo>
                    <a:cubicBezTo>
                      <a:pt x="756" y="1108"/>
                      <a:pt x="1390" y="1680"/>
                      <a:pt x="2077" y="2185"/>
                    </a:cubicBezTo>
                    <a:cubicBezTo>
                      <a:pt x="2127" y="2221"/>
                      <a:pt x="2176" y="2237"/>
                      <a:pt x="2222" y="2237"/>
                    </a:cubicBezTo>
                    <a:cubicBezTo>
                      <a:pt x="2441" y="2237"/>
                      <a:pt x="2588" y="1881"/>
                      <a:pt x="2354" y="1709"/>
                    </a:cubicBezTo>
                    <a:cubicBezTo>
                      <a:pt x="1708" y="1230"/>
                      <a:pt x="1110" y="687"/>
                      <a:pt x="571" y="88"/>
                    </a:cubicBezTo>
                    <a:cubicBezTo>
                      <a:pt x="515" y="27"/>
                      <a:pt x="451" y="1"/>
                      <a:pt x="38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57" name="Google Shape;3457;p7"/>
              <p:cNvSpPr/>
              <p:nvPr/>
            </p:nvSpPr>
            <p:spPr>
              <a:xfrm rot="1271479">
                <a:off x="2135834" y="3057571"/>
                <a:ext cx="23059" cy="18304"/>
              </a:xfrm>
              <a:custGeom>
                <a:avLst/>
                <a:gdLst/>
                <a:ahLst/>
                <a:cxnLst/>
                <a:rect l="l" t="t" r="r" b="b"/>
                <a:pathLst>
                  <a:path w="1449" h="1150" extrusionOk="0">
                    <a:moveTo>
                      <a:pt x="330" y="0"/>
                    </a:moveTo>
                    <a:cubicBezTo>
                      <a:pt x="232" y="0"/>
                      <a:pt x="129" y="58"/>
                      <a:pt x="82" y="139"/>
                    </a:cubicBezTo>
                    <a:cubicBezTo>
                      <a:pt x="1" y="279"/>
                      <a:pt x="61" y="427"/>
                      <a:pt x="180" y="515"/>
                    </a:cubicBezTo>
                    <a:lnTo>
                      <a:pt x="990" y="1109"/>
                    </a:lnTo>
                    <a:cubicBezTo>
                      <a:pt x="1028" y="1137"/>
                      <a:pt x="1073" y="1149"/>
                      <a:pt x="1118" y="1149"/>
                    </a:cubicBezTo>
                    <a:cubicBezTo>
                      <a:pt x="1217" y="1149"/>
                      <a:pt x="1319" y="1092"/>
                      <a:pt x="1366" y="1010"/>
                    </a:cubicBezTo>
                    <a:cubicBezTo>
                      <a:pt x="1448" y="872"/>
                      <a:pt x="1388" y="722"/>
                      <a:pt x="1267" y="634"/>
                    </a:cubicBezTo>
                    <a:lnTo>
                      <a:pt x="458" y="40"/>
                    </a:lnTo>
                    <a:cubicBezTo>
                      <a:pt x="420" y="13"/>
                      <a:pt x="375" y="0"/>
                      <a:pt x="33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58" name="Google Shape;3458;p7"/>
              <p:cNvSpPr/>
              <p:nvPr/>
            </p:nvSpPr>
            <p:spPr>
              <a:xfrm rot="1271479">
                <a:off x="2388136" y="2983942"/>
                <a:ext cx="11060" cy="36306"/>
              </a:xfrm>
              <a:custGeom>
                <a:avLst/>
                <a:gdLst/>
                <a:ahLst/>
                <a:cxnLst/>
                <a:rect l="l" t="t" r="r" b="b"/>
                <a:pathLst>
                  <a:path w="695" h="2281" extrusionOk="0">
                    <a:moveTo>
                      <a:pt x="269" y="1"/>
                    </a:moveTo>
                    <a:cubicBezTo>
                      <a:pt x="132" y="1"/>
                      <a:pt x="1" y="88"/>
                      <a:pt x="12" y="265"/>
                    </a:cubicBezTo>
                    <a:cubicBezTo>
                      <a:pt x="53" y="848"/>
                      <a:pt x="93" y="1431"/>
                      <a:pt x="133" y="2016"/>
                    </a:cubicBezTo>
                    <a:cubicBezTo>
                      <a:pt x="145" y="2192"/>
                      <a:pt x="289" y="2280"/>
                      <a:pt x="426" y="2280"/>
                    </a:cubicBezTo>
                    <a:cubicBezTo>
                      <a:pt x="564" y="2280"/>
                      <a:pt x="695" y="2192"/>
                      <a:pt x="683" y="2016"/>
                    </a:cubicBezTo>
                    <a:cubicBezTo>
                      <a:pt x="642" y="1433"/>
                      <a:pt x="602" y="849"/>
                      <a:pt x="562" y="265"/>
                    </a:cubicBezTo>
                    <a:cubicBezTo>
                      <a:pt x="551" y="89"/>
                      <a:pt x="407" y="1"/>
                      <a:pt x="26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59" name="Google Shape;3459;p7"/>
              <p:cNvSpPr/>
              <p:nvPr/>
            </p:nvSpPr>
            <p:spPr>
              <a:xfrm rot="1271479">
                <a:off x="2374577" y="3032498"/>
                <a:ext cx="10073" cy="23812"/>
              </a:xfrm>
              <a:custGeom>
                <a:avLst/>
                <a:gdLst/>
                <a:ahLst/>
                <a:cxnLst/>
                <a:rect l="l" t="t" r="r" b="b"/>
                <a:pathLst>
                  <a:path w="633" h="1496" extrusionOk="0">
                    <a:moveTo>
                      <a:pt x="363" y="1"/>
                    </a:moveTo>
                    <a:cubicBezTo>
                      <a:pt x="225" y="1"/>
                      <a:pt x="82" y="89"/>
                      <a:pt x="71" y="265"/>
                    </a:cubicBezTo>
                    <a:lnTo>
                      <a:pt x="12" y="1232"/>
                    </a:lnTo>
                    <a:cubicBezTo>
                      <a:pt x="1" y="1408"/>
                      <a:pt x="133" y="1496"/>
                      <a:pt x="270" y="1496"/>
                    </a:cubicBezTo>
                    <a:cubicBezTo>
                      <a:pt x="408" y="1496"/>
                      <a:pt x="551" y="1408"/>
                      <a:pt x="562" y="1232"/>
                    </a:cubicBezTo>
                    <a:lnTo>
                      <a:pt x="621" y="265"/>
                    </a:lnTo>
                    <a:cubicBezTo>
                      <a:pt x="632" y="89"/>
                      <a:pt x="500" y="1"/>
                      <a:pt x="36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60" name="Google Shape;3460;p7"/>
              <p:cNvSpPr/>
              <p:nvPr/>
            </p:nvSpPr>
            <p:spPr>
              <a:xfrm rot="1271479">
                <a:off x="2454247" y="2944644"/>
                <a:ext cx="39657" cy="10808"/>
              </a:xfrm>
              <a:custGeom>
                <a:avLst/>
                <a:gdLst/>
                <a:ahLst/>
                <a:cxnLst/>
                <a:rect l="l" t="t" r="r" b="b"/>
                <a:pathLst>
                  <a:path w="2492" h="679" extrusionOk="0">
                    <a:moveTo>
                      <a:pt x="2160" y="0"/>
                    </a:moveTo>
                    <a:cubicBezTo>
                      <a:pt x="2153" y="0"/>
                      <a:pt x="2145" y="0"/>
                      <a:pt x="2137" y="1"/>
                    </a:cubicBezTo>
                    <a:lnTo>
                      <a:pt x="354" y="127"/>
                    </a:lnTo>
                    <a:cubicBezTo>
                      <a:pt x="10" y="151"/>
                      <a:pt x="0" y="678"/>
                      <a:pt x="331" y="678"/>
                    </a:cubicBezTo>
                    <a:cubicBezTo>
                      <a:pt x="338" y="678"/>
                      <a:pt x="346" y="678"/>
                      <a:pt x="354" y="677"/>
                    </a:cubicBezTo>
                    <a:lnTo>
                      <a:pt x="2137" y="551"/>
                    </a:lnTo>
                    <a:cubicBezTo>
                      <a:pt x="2481" y="527"/>
                      <a:pt x="2491" y="0"/>
                      <a:pt x="216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61" name="Google Shape;3461;p7"/>
              <p:cNvSpPr/>
              <p:nvPr/>
            </p:nvSpPr>
            <p:spPr>
              <a:xfrm rot="1271479">
                <a:off x="2506293" y="2952809"/>
                <a:ext cx="21611" cy="10441"/>
              </a:xfrm>
              <a:custGeom>
                <a:avLst/>
                <a:gdLst/>
                <a:ahLst/>
                <a:cxnLst/>
                <a:rect l="l" t="t" r="r" b="b"/>
                <a:pathLst>
                  <a:path w="1358" h="656" extrusionOk="0">
                    <a:moveTo>
                      <a:pt x="1042" y="0"/>
                    </a:moveTo>
                    <a:cubicBezTo>
                      <a:pt x="1022" y="0"/>
                      <a:pt x="1002" y="2"/>
                      <a:pt x="983" y="5"/>
                    </a:cubicBezTo>
                    <a:lnTo>
                      <a:pt x="228" y="120"/>
                    </a:lnTo>
                    <a:cubicBezTo>
                      <a:pt x="81" y="144"/>
                      <a:pt x="0" y="327"/>
                      <a:pt x="36" y="459"/>
                    </a:cubicBezTo>
                    <a:cubicBezTo>
                      <a:pt x="74" y="594"/>
                      <a:pt x="189" y="656"/>
                      <a:pt x="315" y="656"/>
                    </a:cubicBezTo>
                    <a:cubicBezTo>
                      <a:pt x="335" y="656"/>
                      <a:pt x="355" y="654"/>
                      <a:pt x="375" y="651"/>
                    </a:cubicBezTo>
                    <a:lnTo>
                      <a:pt x="1129" y="536"/>
                    </a:lnTo>
                    <a:cubicBezTo>
                      <a:pt x="1276" y="514"/>
                      <a:pt x="1357" y="329"/>
                      <a:pt x="1320" y="197"/>
                    </a:cubicBezTo>
                    <a:cubicBezTo>
                      <a:pt x="1283" y="62"/>
                      <a:pt x="1168" y="0"/>
                      <a:pt x="104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62" name="Google Shape;3462;p7"/>
              <p:cNvSpPr/>
              <p:nvPr/>
            </p:nvSpPr>
            <p:spPr>
              <a:xfrm rot="1271479">
                <a:off x="2571126" y="2667051"/>
                <a:ext cx="55443" cy="19960"/>
              </a:xfrm>
              <a:custGeom>
                <a:avLst/>
                <a:gdLst/>
                <a:ahLst/>
                <a:cxnLst/>
                <a:rect l="l" t="t" r="r" b="b"/>
                <a:pathLst>
                  <a:path w="3484" h="1254" extrusionOk="0">
                    <a:moveTo>
                      <a:pt x="418" y="1"/>
                    </a:moveTo>
                    <a:cubicBezTo>
                      <a:pt x="113" y="1"/>
                      <a:pt x="0" y="475"/>
                      <a:pt x="329" y="537"/>
                    </a:cubicBezTo>
                    <a:cubicBezTo>
                      <a:pt x="1245" y="709"/>
                      <a:pt x="2149" y="943"/>
                      <a:pt x="3034" y="1238"/>
                    </a:cubicBezTo>
                    <a:cubicBezTo>
                      <a:pt x="3066" y="1249"/>
                      <a:pt x="3096" y="1253"/>
                      <a:pt x="3124" y="1253"/>
                    </a:cubicBezTo>
                    <a:cubicBezTo>
                      <a:pt x="3394" y="1253"/>
                      <a:pt x="3483" y="808"/>
                      <a:pt x="3181" y="707"/>
                    </a:cubicBezTo>
                    <a:cubicBezTo>
                      <a:pt x="2296" y="412"/>
                      <a:pt x="1392" y="178"/>
                      <a:pt x="475" y="6"/>
                    </a:cubicBezTo>
                    <a:cubicBezTo>
                      <a:pt x="456" y="3"/>
                      <a:pt x="436" y="1"/>
                      <a:pt x="418"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63" name="Google Shape;3463;p7"/>
              <p:cNvSpPr/>
              <p:nvPr/>
            </p:nvSpPr>
            <p:spPr>
              <a:xfrm rot="1271479">
                <a:off x="2623109" y="2701546"/>
                <a:ext cx="23743" cy="15758"/>
              </a:xfrm>
              <a:custGeom>
                <a:avLst/>
                <a:gdLst/>
                <a:ahLst/>
                <a:cxnLst/>
                <a:rect l="l" t="t" r="r" b="b"/>
                <a:pathLst>
                  <a:path w="1492" h="990" extrusionOk="0">
                    <a:moveTo>
                      <a:pt x="306" y="0"/>
                    </a:moveTo>
                    <a:cubicBezTo>
                      <a:pt x="189" y="0"/>
                      <a:pt x="72" y="98"/>
                      <a:pt x="43" y="206"/>
                    </a:cubicBezTo>
                    <a:cubicBezTo>
                      <a:pt x="0" y="363"/>
                      <a:pt x="96" y="490"/>
                      <a:pt x="235" y="545"/>
                    </a:cubicBezTo>
                    <a:cubicBezTo>
                      <a:pt x="494" y="649"/>
                      <a:pt x="741" y="782"/>
                      <a:pt x="971" y="942"/>
                    </a:cubicBezTo>
                    <a:cubicBezTo>
                      <a:pt x="1020" y="975"/>
                      <a:pt x="1069" y="989"/>
                      <a:pt x="1115" y="989"/>
                    </a:cubicBezTo>
                    <a:cubicBezTo>
                      <a:pt x="1341" y="989"/>
                      <a:pt x="1492" y="631"/>
                      <a:pt x="1249" y="467"/>
                    </a:cubicBezTo>
                    <a:cubicBezTo>
                      <a:pt x="977" y="284"/>
                      <a:pt x="686" y="132"/>
                      <a:pt x="380" y="14"/>
                    </a:cubicBezTo>
                    <a:cubicBezTo>
                      <a:pt x="356" y="5"/>
                      <a:pt x="331" y="0"/>
                      <a:pt x="30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64" name="Google Shape;3464;p7"/>
              <p:cNvSpPr/>
              <p:nvPr/>
            </p:nvSpPr>
            <p:spPr>
              <a:xfrm rot="1271479">
                <a:off x="2573208" y="2549709"/>
                <a:ext cx="9103" cy="51173"/>
              </a:xfrm>
              <a:custGeom>
                <a:avLst/>
                <a:gdLst/>
                <a:ahLst/>
                <a:cxnLst/>
                <a:rect l="l" t="t" r="r" b="b"/>
                <a:pathLst>
                  <a:path w="572" h="3215" extrusionOk="0">
                    <a:moveTo>
                      <a:pt x="297" y="0"/>
                    </a:moveTo>
                    <a:cubicBezTo>
                      <a:pt x="159" y="0"/>
                      <a:pt x="21" y="89"/>
                      <a:pt x="20" y="266"/>
                    </a:cubicBezTo>
                    <a:cubicBezTo>
                      <a:pt x="13" y="1161"/>
                      <a:pt x="8" y="2054"/>
                      <a:pt x="2" y="2948"/>
                    </a:cubicBezTo>
                    <a:cubicBezTo>
                      <a:pt x="1" y="3125"/>
                      <a:pt x="138" y="3214"/>
                      <a:pt x="276" y="3214"/>
                    </a:cubicBezTo>
                    <a:cubicBezTo>
                      <a:pt x="413" y="3214"/>
                      <a:pt x="550" y="3126"/>
                      <a:pt x="551" y="2948"/>
                    </a:cubicBezTo>
                    <a:cubicBezTo>
                      <a:pt x="558" y="2054"/>
                      <a:pt x="563" y="1161"/>
                      <a:pt x="570" y="266"/>
                    </a:cubicBezTo>
                    <a:cubicBezTo>
                      <a:pt x="572" y="89"/>
                      <a:pt x="435" y="0"/>
                      <a:pt x="29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65" name="Google Shape;3465;p7"/>
              <p:cNvSpPr/>
              <p:nvPr/>
            </p:nvSpPr>
            <p:spPr>
              <a:xfrm rot="1271479">
                <a:off x="2586574" y="2520381"/>
                <a:ext cx="12047" cy="20580"/>
              </a:xfrm>
              <a:custGeom>
                <a:avLst/>
                <a:gdLst/>
                <a:ahLst/>
                <a:cxnLst/>
                <a:rect l="l" t="t" r="r" b="b"/>
                <a:pathLst>
                  <a:path w="757" h="1293" extrusionOk="0">
                    <a:moveTo>
                      <a:pt x="336" y="0"/>
                    </a:moveTo>
                    <a:cubicBezTo>
                      <a:pt x="172" y="0"/>
                      <a:pt x="0" y="135"/>
                      <a:pt x="54" y="342"/>
                    </a:cubicBezTo>
                    <a:cubicBezTo>
                      <a:pt x="113" y="564"/>
                      <a:pt x="157" y="789"/>
                      <a:pt x="189" y="1019"/>
                    </a:cubicBezTo>
                    <a:cubicBezTo>
                      <a:pt x="206" y="1165"/>
                      <a:pt x="301" y="1293"/>
                      <a:pt x="463" y="1293"/>
                    </a:cubicBezTo>
                    <a:cubicBezTo>
                      <a:pt x="596" y="1293"/>
                      <a:pt x="757" y="1165"/>
                      <a:pt x="737" y="1019"/>
                    </a:cubicBezTo>
                    <a:lnTo>
                      <a:pt x="739" y="1019"/>
                    </a:lnTo>
                    <a:cubicBezTo>
                      <a:pt x="704" y="741"/>
                      <a:pt x="652" y="467"/>
                      <a:pt x="584" y="195"/>
                    </a:cubicBezTo>
                    <a:cubicBezTo>
                      <a:pt x="549" y="59"/>
                      <a:pt x="444" y="0"/>
                      <a:pt x="33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66" name="Google Shape;3466;p7"/>
              <p:cNvSpPr/>
              <p:nvPr/>
            </p:nvSpPr>
            <p:spPr>
              <a:xfrm rot="1271479">
                <a:off x="2235681" y="2496759"/>
                <a:ext cx="42282" cy="37054"/>
              </a:xfrm>
              <a:custGeom>
                <a:avLst/>
                <a:gdLst/>
                <a:ahLst/>
                <a:cxnLst/>
                <a:rect l="l" t="t" r="r" b="b"/>
                <a:pathLst>
                  <a:path w="2657" h="2328" extrusionOk="0">
                    <a:moveTo>
                      <a:pt x="1328" y="0"/>
                    </a:moveTo>
                    <a:cubicBezTo>
                      <a:pt x="1124" y="0"/>
                      <a:pt x="917" y="54"/>
                      <a:pt x="729" y="166"/>
                    </a:cubicBezTo>
                    <a:cubicBezTo>
                      <a:pt x="179" y="498"/>
                      <a:pt x="1" y="1212"/>
                      <a:pt x="332" y="1763"/>
                    </a:cubicBezTo>
                    <a:cubicBezTo>
                      <a:pt x="550" y="2126"/>
                      <a:pt x="935" y="2327"/>
                      <a:pt x="1330" y="2327"/>
                    </a:cubicBezTo>
                    <a:cubicBezTo>
                      <a:pt x="1534" y="2327"/>
                      <a:pt x="1741" y="2274"/>
                      <a:pt x="1928" y="2161"/>
                    </a:cubicBezTo>
                    <a:cubicBezTo>
                      <a:pt x="2479" y="1830"/>
                      <a:pt x="2657" y="1116"/>
                      <a:pt x="2326" y="564"/>
                    </a:cubicBezTo>
                    <a:cubicBezTo>
                      <a:pt x="2108" y="201"/>
                      <a:pt x="1723" y="0"/>
                      <a:pt x="132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67" name="Google Shape;3467;p7"/>
              <p:cNvSpPr/>
              <p:nvPr/>
            </p:nvSpPr>
            <p:spPr>
              <a:xfrm rot="1271479">
                <a:off x="2152774" y="2767913"/>
                <a:ext cx="38718" cy="37054"/>
              </a:xfrm>
              <a:custGeom>
                <a:avLst/>
                <a:gdLst/>
                <a:ahLst/>
                <a:cxnLst/>
                <a:rect l="l" t="t" r="r" b="b"/>
                <a:pathLst>
                  <a:path w="2433" h="2328" extrusionOk="0">
                    <a:moveTo>
                      <a:pt x="1255" y="1"/>
                    </a:moveTo>
                    <a:cubicBezTo>
                      <a:pt x="1242" y="1"/>
                      <a:pt x="1230" y="1"/>
                      <a:pt x="1217" y="1"/>
                    </a:cubicBezTo>
                    <a:cubicBezTo>
                      <a:pt x="746" y="16"/>
                      <a:pt x="332" y="313"/>
                      <a:pt x="166" y="753"/>
                    </a:cubicBezTo>
                    <a:cubicBezTo>
                      <a:pt x="0" y="1193"/>
                      <a:pt x="115" y="1690"/>
                      <a:pt x="458" y="2013"/>
                    </a:cubicBezTo>
                    <a:cubicBezTo>
                      <a:pt x="678" y="2219"/>
                      <a:pt x="964" y="2327"/>
                      <a:pt x="1253" y="2327"/>
                    </a:cubicBezTo>
                    <a:cubicBezTo>
                      <a:pt x="1416" y="2327"/>
                      <a:pt x="1579" y="2293"/>
                      <a:pt x="1733" y="2224"/>
                    </a:cubicBezTo>
                    <a:cubicBezTo>
                      <a:pt x="2162" y="2030"/>
                      <a:pt x="2433" y="1597"/>
                      <a:pt x="2417" y="1128"/>
                    </a:cubicBezTo>
                    <a:cubicBezTo>
                      <a:pt x="2397"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68" name="Google Shape;3468;p7"/>
              <p:cNvSpPr/>
              <p:nvPr/>
            </p:nvSpPr>
            <p:spPr>
              <a:xfrm rot="1271479">
                <a:off x="2316450" y="2741714"/>
                <a:ext cx="38734" cy="37038"/>
              </a:xfrm>
              <a:custGeom>
                <a:avLst/>
                <a:gdLst/>
                <a:ahLst/>
                <a:cxnLst/>
                <a:rect l="l" t="t" r="r" b="b"/>
                <a:pathLst>
                  <a:path w="2434" h="2327" extrusionOk="0">
                    <a:moveTo>
                      <a:pt x="1258" y="1"/>
                    </a:moveTo>
                    <a:cubicBezTo>
                      <a:pt x="1244" y="1"/>
                      <a:pt x="1231" y="1"/>
                      <a:pt x="1218" y="1"/>
                    </a:cubicBezTo>
                    <a:cubicBezTo>
                      <a:pt x="747" y="16"/>
                      <a:pt x="333" y="313"/>
                      <a:pt x="167" y="753"/>
                    </a:cubicBezTo>
                    <a:cubicBezTo>
                      <a:pt x="1" y="1194"/>
                      <a:pt x="116" y="1690"/>
                      <a:pt x="459" y="2013"/>
                    </a:cubicBezTo>
                    <a:cubicBezTo>
                      <a:pt x="679" y="2219"/>
                      <a:pt x="965" y="2327"/>
                      <a:pt x="1255" y="2327"/>
                    </a:cubicBezTo>
                    <a:cubicBezTo>
                      <a:pt x="1417" y="2327"/>
                      <a:pt x="1580" y="2293"/>
                      <a:pt x="1733" y="2224"/>
                    </a:cubicBezTo>
                    <a:cubicBezTo>
                      <a:pt x="2163" y="2029"/>
                      <a:pt x="2433" y="1597"/>
                      <a:pt x="2418" y="1126"/>
                    </a:cubicBezTo>
                    <a:cubicBezTo>
                      <a:pt x="2398" y="498"/>
                      <a:pt x="1882" y="1"/>
                      <a:pt x="1258"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69" name="Google Shape;3469;p7"/>
              <p:cNvSpPr/>
              <p:nvPr/>
            </p:nvSpPr>
            <p:spPr>
              <a:xfrm rot="1271479">
                <a:off x="2373529" y="2579386"/>
                <a:ext cx="38718" cy="37038"/>
              </a:xfrm>
              <a:custGeom>
                <a:avLst/>
                <a:gdLst/>
                <a:ahLst/>
                <a:cxnLst/>
                <a:rect l="l" t="t" r="r" b="b"/>
                <a:pathLst>
                  <a:path w="2433" h="2327" extrusionOk="0">
                    <a:moveTo>
                      <a:pt x="1257" y="0"/>
                    </a:moveTo>
                    <a:cubicBezTo>
                      <a:pt x="1244" y="0"/>
                      <a:pt x="1231" y="0"/>
                      <a:pt x="1217" y="1"/>
                    </a:cubicBezTo>
                    <a:cubicBezTo>
                      <a:pt x="747" y="16"/>
                      <a:pt x="332" y="312"/>
                      <a:pt x="166" y="753"/>
                    </a:cubicBezTo>
                    <a:cubicBezTo>
                      <a:pt x="0" y="1193"/>
                      <a:pt x="116" y="1690"/>
                      <a:pt x="458" y="2012"/>
                    </a:cubicBezTo>
                    <a:cubicBezTo>
                      <a:pt x="680" y="2218"/>
                      <a:pt x="965" y="2326"/>
                      <a:pt x="1256" y="2326"/>
                    </a:cubicBezTo>
                    <a:cubicBezTo>
                      <a:pt x="1417" y="2326"/>
                      <a:pt x="1581" y="2293"/>
                      <a:pt x="1734" y="2223"/>
                    </a:cubicBezTo>
                    <a:cubicBezTo>
                      <a:pt x="2162" y="2029"/>
                      <a:pt x="2433" y="1596"/>
                      <a:pt x="2418" y="1126"/>
                    </a:cubicBezTo>
                    <a:cubicBezTo>
                      <a:pt x="2398" y="497"/>
                      <a:pt x="1882" y="0"/>
                      <a:pt x="125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70" name="Google Shape;3470;p7"/>
              <p:cNvSpPr/>
              <p:nvPr/>
            </p:nvSpPr>
            <p:spPr>
              <a:xfrm rot="1271479">
                <a:off x="2156854" y="2862980"/>
                <a:ext cx="38734" cy="37054"/>
              </a:xfrm>
              <a:custGeom>
                <a:avLst/>
                <a:gdLst/>
                <a:ahLst/>
                <a:cxnLst/>
                <a:rect l="l" t="t" r="r" b="b"/>
                <a:pathLst>
                  <a:path w="2434" h="2328" extrusionOk="0">
                    <a:moveTo>
                      <a:pt x="1255" y="0"/>
                    </a:moveTo>
                    <a:cubicBezTo>
                      <a:pt x="1243" y="0"/>
                      <a:pt x="1230" y="0"/>
                      <a:pt x="1218" y="1"/>
                    </a:cubicBezTo>
                    <a:cubicBezTo>
                      <a:pt x="747" y="16"/>
                      <a:pt x="333" y="314"/>
                      <a:pt x="167" y="754"/>
                    </a:cubicBezTo>
                    <a:cubicBezTo>
                      <a:pt x="1" y="1194"/>
                      <a:pt x="116" y="1691"/>
                      <a:pt x="459" y="2012"/>
                    </a:cubicBezTo>
                    <a:cubicBezTo>
                      <a:pt x="680" y="2219"/>
                      <a:pt x="966" y="2328"/>
                      <a:pt x="1256" y="2328"/>
                    </a:cubicBezTo>
                    <a:cubicBezTo>
                      <a:pt x="1418" y="2328"/>
                      <a:pt x="1581" y="2294"/>
                      <a:pt x="1735" y="2225"/>
                    </a:cubicBezTo>
                    <a:cubicBezTo>
                      <a:pt x="2163" y="2030"/>
                      <a:pt x="2433" y="1598"/>
                      <a:pt x="2418" y="1127"/>
                    </a:cubicBezTo>
                    <a:cubicBezTo>
                      <a:pt x="2398" y="498"/>
                      <a:pt x="1881" y="0"/>
                      <a:pt x="1255"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71" name="Google Shape;3471;p7"/>
              <p:cNvSpPr/>
              <p:nvPr/>
            </p:nvSpPr>
            <p:spPr>
              <a:xfrm rot="1271479">
                <a:off x="2077499" y="2570393"/>
                <a:ext cx="38734" cy="37054"/>
              </a:xfrm>
              <a:custGeom>
                <a:avLst/>
                <a:gdLst/>
                <a:ahLst/>
                <a:cxnLst/>
                <a:rect l="l" t="t" r="r" b="b"/>
                <a:pathLst>
                  <a:path w="2434" h="2328" extrusionOk="0">
                    <a:moveTo>
                      <a:pt x="1256" y="0"/>
                    </a:moveTo>
                    <a:cubicBezTo>
                      <a:pt x="1243" y="0"/>
                      <a:pt x="1231"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72" name="Google Shape;3472;p7"/>
              <p:cNvSpPr/>
              <p:nvPr/>
            </p:nvSpPr>
            <p:spPr>
              <a:xfrm rot="1271479">
                <a:off x="2139709" y="2491398"/>
                <a:ext cx="38718" cy="37054"/>
              </a:xfrm>
              <a:custGeom>
                <a:avLst/>
                <a:gdLst/>
                <a:ahLst/>
                <a:cxnLst/>
                <a:rect l="l" t="t" r="r" b="b"/>
                <a:pathLst>
                  <a:path w="2433" h="2328" extrusionOk="0">
                    <a:moveTo>
                      <a:pt x="1255" y="1"/>
                    </a:moveTo>
                    <a:cubicBezTo>
                      <a:pt x="1243" y="1"/>
                      <a:pt x="1230" y="1"/>
                      <a:pt x="1217" y="1"/>
                    </a:cubicBezTo>
                    <a:cubicBezTo>
                      <a:pt x="747" y="16"/>
                      <a:pt x="332" y="314"/>
                      <a:pt x="166" y="754"/>
                    </a:cubicBezTo>
                    <a:cubicBezTo>
                      <a:pt x="0" y="1193"/>
                      <a:pt x="116" y="1692"/>
                      <a:pt x="459" y="2013"/>
                    </a:cubicBezTo>
                    <a:cubicBezTo>
                      <a:pt x="679" y="2219"/>
                      <a:pt x="965" y="2328"/>
                      <a:pt x="1255" y="2328"/>
                    </a:cubicBezTo>
                    <a:cubicBezTo>
                      <a:pt x="1417" y="2328"/>
                      <a:pt x="1580" y="2294"/>
                      <a:pt x="1735" y="2224"/>
                    </a:cubicBezTo>
                    <a:cubicBezTo>
                      <a:pt x="2163" y="2030"/>
                      <a:pt x="2433" y="1598"/>
                      <a:pt x="2418" y="1128"/>
                    </a:cubicBezTo>
                    <a:cubicBezTo>
                      <a:pt x="2398"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73" name="Google Shape;3473;p7"/>
              <p:cNvSpPr/>
              <p:nvPr/>
            </p:nvSpPr>
            <p:spPr>
              <a:xfrm rot="1271479">
                <a:off x="2208346" y="2689321"/>
                <a:ext cx="38734" cy="37038"/>
              </a:xfrm>
              <a:custGeom>
                <a:avLst/>
                <a:gdLst/>
                <a:ahLst/>
                <a:cxnLst/>
                <a:rect l="l" t="t" r="r" b="b"/>
                <a:pathLst>
                  <a:path w="2434" h="2327" extrusionOk="0">
                    <a:moveTo>
                      <a:pt x="1256" y="0"/>
                    </a:moveTo>
                    <a:cubicBezTo>
                      <a:pt x="1243" y="0"/>
                      <a:pt x="1230" y="0"/>
                      <a:pt x="1218" y="1"/>
                    </a:cubicBezTo>
                    <a:cubicBezTo>
                      <a:pt x="747" y="16"/>
                      <a:pt x="333" y="312"/>
                      <a:pt x="167" y="753"/>
                    </a:cubicBezTo>
                    <a:cubicBezTo>
                      <a:pt x="1" y="1193"/>
                      <a:pt x="116" y="1690"/>
                      <a:pt x="459" y="2012"/>
                    </a:cubicBezTo>
                    <a:cubicBezTo>
                      <a:pt x="680" y="2219"/>
                      <a:pt x="965" y="2327"/>
                      <a:pt x="1255" y="2327"/>
                    </a:cubicBezTo>
                    <a:cubicBezTo>
                      <a:pt x="1417" y="2327"/>
                      <a:pt x="1581" y="2293"/>
                      <a:pt x="1735" y="2223"/>
                    </a:cubicBezTo>
                    <a:cubicBezTo>
                      <a:pt x="2163" y="2030"/>
                      <a:pt x="2433" y="1596"/>
                      <a:pt x="2418" y="1127"/>
                    </a:cubicBezTo>
                    <a:cubicBezTo>
                      <a:pt x="2398" y="496"/>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74" name="Google Shape;3474;p7"/>
              <p:cNvSpPr/>
              <p:nvPr/>
            </p:nvSpPr>
            <p:spPr>
              <a:xfrm rot="1271479">
                <a:off x="2364166" y="2820626"/>
                <a:ext cx="18332" cy="17509"/>
              </a:xfrm>
              <a:custGeom>
                <a:avLst/>
                <a:gdLst/>
                <a:ahLst/>
                <a:cxnLst/>
                <a:rect l="l" t="t" r="r" b="b"/>
                <a:pathLst>
                  <a:path w="1152" h="1100" extrusionOk="0">
                    <a:moveTo>
                      <a:pt x="596" y="0"/>
                    </a:moveTo>
                    <a:cubicBezTo>
                      <a:pt x="590" y="0"/>
                      <a:pt x="583" y="0"/>
                      <a:pt x="576" y="1"/>
                    </a:cubicBezTo>
                    <a:cubicBezTo>
                      <a:pt x="354" y="8"/>
                      <a:pt x="158" y="147"/>
                      <a:pt x="78" y="356"/>
                    </a:cubicBezTo>
                    <a:cubicBezTo>
                      <a:pt x="0" y="565"/>
                      <a:pt x="55" y="799"/>
                      <a:pt x="217" y="951"/>
                    </a:cubicBezTo>
                    <a:cubicBezTo>
                      <a:pt x="321" y="1049"/>
                      <a:pt x="456" y="1100"/>
                      <a:pt x="592" y="1100"/>
                    </a:cubicBezTo>
                    <a:cubicBezTo>
                      <a:pt x="670" y="1100"/>
                      <a:pt x="747" y="1083"/>
                      <a:pt x="821" y="1050"/>
                    </a:cubicBezTo>
                    <a:cubicBezTo>
                      <a:pt x="1024" y="958"/>
                      <a:pt x="1151" y="754"/>
                      <a:pt x="1143" y="532"/>
                    </a:cubicBezTo>
                    <a:cubicBezTo>
                      <a:pt x="1134" y="235"/>
                      <a:pt x="891" y="0"/>
                      <a:pt x="59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75" name="Google Shape;3475;p7"/>
              <p:cNvSpPr/>
              <p:nvPr/>
            </p:nvSpPr>
            <p:spPr>
              <a:xfrm rot="1271479">
                <a:off x="2173222" y="2648078"/>
                <a:ext cx="18317" cy="17540"/>
              </a:xfrm>
              <a:custGeom>
                <a:avLst/>
                <a:gdLst/>
                <a:ahLst/>
                <a:cxnLst/>
                <a:rect l="l" t="t" r="r" b="b"/>
                <a:pathLst>
                  <a:path w="1151" h="1102" extrusionOk="0">
                    <a:moveTo>
                      <a:pt x="594" y="1"/>
                    </a:moveTo>
                    <a:cubicBezTo>
                      <a:pt x="589" y="1"/>
                      <a:pt x="583" y="1"/>
                      <a:pt x="577" y="1"/>
                    </a:cubicBezTo>
                    <a:cubicBezTo>
                      <a:pt x="353" y="9"/>
                      <a:pt x="157" y="149"/>
                      <a:pt x="79" y="358"/>
                    </a:cubicBezTo>
                    <a:cubicBezTo>
                      <a:pt x="1" y="565"/>
                      <a:pt x="55" y="801"/>
                      <a:pt x="217" y="953"/>
                    </a:cubicBezTo>
                    <a:cubicBezTo>
                      <a:pt x="322" y="1050"/>
                      <a:pt x="457" y="1101"/>
                      <a:pt x="594" y="1101"/>
                    </a:cubicBezTo>
                    <a:cubicBezTo>
                      <a:pt x="671" y="1101"/>
                      <a:pt x="748" y="1085"/>
                      <a:pt x="821" y="1052"/>
                    </a:cubicBezTo>
                    <a:cubicBezTo>
                      <a:pt x="1023" y="960"/>
                      <a:pt x="1150" y="756"/>
                      <a:pt x="1143" y="534"/>
                    </a:cubicBezTo>
                    <a:cubicBezTo>
                      <a:pt x="1134" y="236"/>
                      <a:pt x="890" y="1"/>
                      <a:pt x="594"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76" name="Google Shape;3476;p7"/>
              <p:cNvSpPr/>
              <p:nvPr/>
            </p:nvSpPr>
            <p:spPr>
              <a:xfrm rot="1271479">
                <a:off x="2240570" y="2767905"/>
                <a:ext cx="18301" cy="17509"/>
              </a:xfrm>
              <a:custGeom>
                <a:avLst/>
                <a:gdLst/>
                <a:ahLst/>
                <a:cxnLst/>
                <a:rect l="l" t="t" r="r" b="b"/>
                <a:pathLst>
                  <a:path w="1150" h="1100" extrusionOk="0">
                    <a:moveTo>
                      <a:pt x="597" y="0"/>
                    </a:moveTo>
                    <a:cubicBezTo>
                      <a:pt x="590" y="0"/>
                      <a:pt x="583" y="0"/>
                      <a:pt x="576" y="0"/>
                    </a:cubicBezTo>
                    <a:cubicBezTo>
                      <a:pt x="353" y="7"/>
                      <a:pt x="157" y="147"/>
                      <a:pt x="78" y="356"/>
                    </a:cubicBezTo>
                    <a:cubicBezTo>
                      <a:pt x="0" y="564"/>
                      <a:pt x="55" y="799"/>
                      <a:pt x="217" y="951"/>
                    </a:cubicBezTo>
                    <a:cubicBezTo>
                      <a:pt x="321" y="1049"/>
                      <a:pt x="456" y="1099"/>
                      <a:pt x="593" y="1099"/>
                    </a:cubicBezTo>
                    <a:cubicBezTo>
                      <a:pt x="670" y="1099"/>
                      <a:pt x="747" y="1083"/>
                      <a:pt x="821" y="1050"/>
                    </a:cubicBezTo>
                    <a:cubicBezTo>
                      <a:pt x="1022" y="958"/>
                      <a:pt x="1150" y="754"/>
                      <a:pt x="1143" y="531"/>
                    </a:cubicBezTo>
                    <a:cubicBezTo>
                      <a:pt x="1134" y="235"/>
                      <a:pt x="891" y="0"/>
                      <a:pt x="59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77" name="Google Shape;3477;p7"/>
              <p:cNvSpPr/>
              <p:nvPr/>
            </p:nvSpPr>
            <p:spPr>
              <a:xfrm rot="1271479">
                <a:off x="2096246" y="2527400"/>
                <a:ext cx="18332" cy="17524"/>
              </a:xfrm>
              <a:custGeom>
                <a:avLst/>
                <a:gdLst/>
                <a:ahLst/>
                <a:cxnLst/>
                <a:rect l="l" t="t" r="r" b="b"/>
                <a:pathLst>
                  <a:path w="1152" h="1101" extrusionOk="0">
                    <a:moveTo>
                      <a:pt x="594" y="0"/>
                    </a:moveTo>
                    <a:cubicBezTo>
                      <a:pt x="588" y="0"/>
                      <a:pt x="582" y="0"/>
                      <a:pt x="577" y="0"/>
                    </a:cubicBezTo>
                    <a:cubicBezTo>
                      <a:pt x="354" y="9"/>
                      <a:pt x="158" y="149"/>
                      <a:pt x="80" y="357"/>
                    </a:cubicBezTo>
                    <a:cubicBezTo>
                      <a:pt x="0" y="564"/>
                      <a:pt x="55" y="800"/>
                      <a:pt x="219" y="953"/>
                    </a:cubicBezTo>
                    <a:cubicBezTo>
                      <a:pt x="322" y="1049"/>
                      <a:pt x="457" y="1100"/>
                      <a:pt x="594" y="1100"/>
                    </a:cubicBezTo>
                    <a:cubicBezTo>
                      <a:pt x="671" y="1100"/>
                      <a:pt x="748" y="1084"/>
                      <a:pt x="821" y="1051"/>
                    </a:cubicBezTo>
                    <a:cubicBezTo>
                      <a:pt x="1024" y="959"/>
                      <a:pt x="1151" y="755"/>
                      <a:pt x="1143" y="533"/>
                    </a:cubicBezTo>
                    <a:cubicBezTo>
                      <a:pt x="1134" y="235"/>
                      <a:pt x="890" y="0"/>
                      <a:pt x="594"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78" name="Google Shape;3478;p7"/>
              <p:cNvSpPr/>
              <p:nvPr/>
            </p:nvSpPr>
            <p:spPr>
              <a:xfrm rot="1271479">
                <a:off x="2131919" y="2834819"/>
                <a:ext cx="18317" cy="17540"/>
              </a:xfrm>
              <a:custGeom>
                <a:avLst/>
                <a:gdLst/>
                <a:ahLst/>
                <a:cxnLst/>
                <a:rect l="l" t="t" r="r" b="b"/>
                <a:pathLst>
                  <a:path w="1151" h="1102" extrusionOk="0">
                    <a:moveTo>
                      <a:pt x="593" y="1"/>
                    </a:moveTo>
                    <a:cubicBezTo>
                      <a:pt x="588" y="1"/>
                      <a:pt x="582" y="1"/>
                      <a:pt x="576" y="1"/>
                    </a:cubicBezTo>
                    <a:cubicBezTo>
                      <a:pt x="353" y="8"/>
                      <a:pt x="157" y="148"/>
                      <a:pt x="79" y="357"/>
                    </a:cubicBezTo>
                    <a:cubicBezTo>
                      <a:pt x="1" y="565"/>
                      <a:pt x="54" y="800"/>
                      <a:pt x="218" y="952"/>
                    </a:cubicBezTo>
                    <a:cubicBezTo>
                      <a:pt x="321" y="1050"/>
                      <a:pt x="457" y="1101"/>
                      <a:pt x="594" y="1101"/>
                    </a:cubicBezTo>
                    <a:cubicBezTo>
                      <a:pt x="671" y="1101"/>
                      <a:pt x="748" y="1085"/>
                      <a:pt x="820" y="1052"/>
                    </a:cubicBezTo>
                    <a:cubicBezTo>
                      <a:pt x="1023" y="960"/>
                      <a:pt x="1151" y="756"/>
                      <a:pt x="1144" y="534"/>
                    </a:cubicBezTo>
                    <a:cubicBezTo>
                      <a:pt x="1133" y="235"/>
                      <a:pt x="889" y="1"/>
                      <a:pt x="593"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79" name="Google Shape;3479;p7"/>
              <p:cNvSpPr/>
              <p:nvPr/>
            </p:nvSpPr>
            <p:spPr>
              <a:xfrm rot="1271479">
                <a:off x="2020256" y="2717150"/>
                <a:ext cx="18332" cy="17509"/>
              </a:xfrm>
              <a:custGeom>
                <a:avLst/>
                <a:gdLst/>
                <a:ahLst/>
                <a:cxnLst/>
                <a:rect l="l" t="t" r="r" b="b"/>
                <a:pathLst>
                  <a:path w="1152" h="1100" extrusionOk="0">
                    <a:moveTo>
                      <a:pt x="596" y="1"/>
                    </a:moveTo>
                    <a:cubicBezTo>
                      <a:pt x="590" y="1"/>
                      <a:pt x="583" y="1"/>
                      <a:pt x="576" y="1"/>
                    </a:cubicBezTo>
                    <a:cubicBezTo>
                      <a:pt x="354" y="8"/>
                      <a:pt x="158" y="148"/>
                      <a:pt x="80" y="356"/>
                    </a:cubicBezTo>
                    <a:cubicBezTo>
                      <a:pt x="0" y="563"/>
                      <a:pt x="55" y="799"/>
                      <a:pt x="217" y="952"/>
                    </a:cubicBezTo>
                    <a:cubicBezTo>
                      <a:pt x="321" y="1049"/>
                      <a:pt x="456" y="1100"/>
                      <a:pt x="592" y="1100"/>
                    </a:cubicBezTo>
                    <a:cubicBezTo>
                      <a:pt x="669" y="1100"/>
                      <a:pt x="747" y="1084"/>
                      <a:pt x="820" y="1050"/>
                    </a:cubicBezTo>
                    <a:cubicBezTo>
                      <a:pt x="1024" y="959"/>
                      <a:pt x="1151" y="754"/>
                      <a:pt x="1143" y="532"/>
                    </a:cubicBezTo>
                    <a:cubicBezTo>
                      <a:pt x="1134" y="235"/>
                      <a:pt x="891" y="1"/>
                      <a:pt x="59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80" name="Google Shape;3480;p7"/>
              <p:cNvSpPr/>
              <p:nvPr/>
            </p:nvSpPr>
            <p:spPr>
              <a:xfrm rot="1271479">
                <a:off x="2311958" y="2538525"/>
                <a:ext cx="18301" cy="17524"/>
              </a:xfrm>
              <a:custGeom>
                <a:avLst/>
                <a:gdLst/>
                <a:ahLst/>
                <a:cxnLst/>
                <a:rect l="l" t="t" r="r" b="b"/>
                <a:pathLst>
                  <a:path w="1150" h="1101" extrusionOk="0">
                    <a:moveTo>
                      <a:pt x="595" y="1"/>
                    </a:moveTo>
                    <a:cubicBezTo>
                      <a:pt x="588" y="1"/>
                      <a:pt x="582" y="1"/>
                      <a:pt x="575" y="1"/>
                    </a:cubicBezTo>
                    <a:cubicBezTo>
                      <a:pt x="353" y="8"/>
                      <a:pt x="157" y="148"/>
                      <a:pt x="78" y="357"/>
                    </a:cubicBezTo>
                    <a:cubicBezTo>
                      <a:pt x="0" y="564"/>
                      <a:pt x="54" y="800"/>
                      <a:pt x="217" y="952"/>
                    </a:cubicBezTo>
                    <a:cubicBezTo>
                      <a:pt x="320" y="1049"/>
                      <a:pt x="455" y="1100"/>
                      <a:pt x="592" y="1100"/>
                    </a:cubicBezTo>
                    <a:cubicBezTo>
                      <a:pt x="669" y="1100"/>
                      <a:pt x="747" y="1084"/>
                      <a:pt x="819" y="1051"/>
                    </a:cubicBezTo>
                    <a:cubicBezTo>
                      <a:pt x="1022" y="959"/>
                      <a:pt x="1150" y="754"/>
                      <a:pt x="1143" y="532"/>
                    </a:cubicBezTo>
                    <a:cubicBezTo>
                      <a:pt x="1132" y="236"/>
                      <a:pt x="889" y="1"/>
                      <a:pt x="59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81" name="Google Shape;3481;p7"/>
              <p:cNvSpPr/>
              <p:nvPr/>
            </p:nvSpPr>
            <p:spPr>
              <a:xfrm rot="1271479">
                <a:off x="1998716" y="2630018"/>
                <a:ext cx="38734" cy="37054"/>
              </a:xfrm>
              <a:custGeom>
                <a:avLst/>
                <a:gdLst/>
                <a:ahLst/>
                <a:cxnLst/>
                <a:rect l="l" t="t" r="r" b="b"/>
                <a:pathLst>
                  <a:path w="2434" h="2328" extrusionOk="0">
                    <a:moveTo>
                      <a:pt x="1256" y="0"/>
                    </a:moveTo>
                    <a:cubicBezTo>
                      <a:pt x="1243" y="0"/>
                      <a:pt x="1230"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82" name="Google Shape;3482;p7"/>
              <p:cNvSpPr/>
              <p:nvPr/>
            </p:nvSpPr>
            <p:spPr>
              <a:xfrm rot="1271479">
                <a:off x="2279970" y="2611212"/>
                <a:ext cx="67108" cy="64209"/>
              </a:xfrm>
              <a:custGeom>
                <a:avLst/>
                <a:gdLst/>
                <a:ahLst/>
                <a:cxnLst/>
                <a:rect l="l" t="t" r="r" b="b"/>
                <a:pathLst>
                  <a:path w="4217" h="4034" extrusionOk="0">
                    <a:moveTo>
                      <a:pt x="2178" y="0"/>
                    </a:moveTo>
                    <a:cubicBezTo>
                      <a:pt x="2156" y="0"/>
                      <a:pt x="2134" y="1"/>
                      <a:pt x="2112" y="1"/>
                    </a:cubicBezTo>
                    <a:cubicBezTo>
                      <a:pt x="1296" y="28"/>
                      <a:pt x="577" y="542"/>
                      <a:pt x="289" y="1305"/>
                    </a:cubicBezTo>
                    <a:cubicBezTo>
                      <a:pt x="1" y="2068"/>
                      <a:pt x="201" y="2929"/>
                      <a:pt x="796" y="3488"/>
                    </a:cubicBezTo>
                    <a:cubicBezTo>
                      <a:pt x="1177" y="3846"/>
                      <a:pt x="1673" y="4033"/>
                      <a:pt x="2175" y="4033"/>
                    </a:cubicBezTo>
                    <a:cubicBezTo>
                      <a:pt x="2456" y="4033"/>
                      <a:pt x="2740" y="3975"/>
                      <a:pt x="3007" y="3854"/>
                    </a:cubicBezTo>
                    <a:cubicBezTo>
                      <a:pt x="3749" y="3519"/>
                      <a:pt x="4217" y="2769"/>
                      <a:pt x="4191" y="1954"/>
                    </a:cubicBezTo>
                    <a:cubicBezTo>
                      <a:pt x="4157" y="862"/>
                      <a:pt x="3261" y="0"/>
                      <a:pt x="217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83" name="Google Shape;3483;p7"/>
              <p:cNvSpPr/>
              <p:nvPr/>
            </p:nvSpPr>
            <p:spPr>
              <a:xfrm rot="1271479">
                <a:off x="2374691" y="2673335"/>
                <a:ext cx="67092" cy="64209"/>
              </a:xfrm>
              <a:custGeom>
                <a:avLst/>
                <a:gdLst/>
                <a:ahLst/>
                <a:cxnLst/>
                <a:rect l="l" t="t" r="r" b="b"/>
                <a:pathLst>
                  <a:path w="4216" h="4034" extrusionOk="0">
                    <a:moveTo>
                      <a:pt x="2177" y="1"/>
                    </a:moveTo>
                    <a:cubicBezTo>
                      <a:pt x="2155" y="1"/>
                      <a:pt x="2133" y="1"/>
                      <a:pt x="2111" y="2"/>
                    </a:cubicBezTo>
                    <a:cubicBezTo>
                      <a:pt x="1295" y="28"/>
                      <a:pt x="576" y="543"/>
                      <a:pt x="288" y="1305"/>
                    </a:cubicBezTo>
                    <a:cubicBezTo>
                      <a:pt x="1" y="2068"/>
                      <a:pt x="200" y="2930"/>
                      <a:pt x="795" y="3488"/>
                    </a:cubicBezTo>
                    <a:cubicBezTo>
                      <a:pt x="1176" y="3846"/>
                      <a:pt x="1672" y="4034"/>
                      <a:pt x="2174" y="4034"/>
                    </a:cubicBezTo>
                    <a:cubicBezTo>
                      <a:pt x="2455" y="4034"/>
                      <a:pt x="2739" y="3975"/>
                      <a:pt x="3006" y="3855"/>
                    </a:cubicBezTo>
                    <a:cubicBezTo>
                      <a:pt x="3748" y="3518"/>
                      <a:pt x="4216" y="2769"/>
                      <a:pt x="4191" y="1953"/>
                    </a:cubicBezTo>
                    <a:cubicBezTo>
                      <a:pt x="4156" y="862"/>
                      <a:pt x="3260"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84" name="Google Shape;3484;p7"/>
              <p:cNvSpPr/>
              <p:nvPr/>
            </p:nvSpPr>
            <p:spPr>
              <a:xfrm rot="1271479">
                <a:off x="2164111" y="2552588"/>
                <a:ext cx="67124" cy="64209"/>
              </a:xfrm>
              <a:custGeom>
                <a:avLst/>
                <a:gdLst/>
                <a:ahLst/>
                <a:cxnLst/>
                <a:rect l="l" t="t" r="r" b="b"/>
                <a:pathLst>
                  <a:path w="4218" h="4034" extrusionOk="0">
                    <a:moveTo>
                      <a:pt x="2177" y="1"/>
                    </a:moveTo>
                    <a:cubicBezTo>
                      <a:pt x="2155" y="1"/>
                      <a:pt x="2133" y="1"/>
                      <a:pt x="2112" y="2"/>
                    </a:cubicBezTo>
                    <a:cubicBezTo>
                      <a:pt x="1297" y="28"/>
                      <a:pt x="576" y="542"/>
                      <a:pt x="288" y="1305"/>
                    </a:cubicBezTo>
                    <a:cubicBezTo>
                      <a:pt x="0" y="2068"/>
                      <a:pt x="200" y="2930"/>
                      <a:pt x="796" y="3488"/>
                    </a:cubicBezTo>
                    <a:cubicBezTo>
                      <a:pt x="1177" y="3845"/>
                      <a:pt x="1673" y="4033"/>
                      <a:pt x="2176" y="4033"/>
                    </a:cubicBezTo>
                    <a:cubicBezTo>
                      <a:pt x="2457" y="4033"/>
                      <a:pt x="2740" y="3975"/>
                      <a:pt x="3006" y="3854"/>
                    </a:cubicBezTo>
                    <a:cubicBezTo>
                      <a:pt x="3750" y="3518"/>
                      <a:pt x="4217" y="2768"/>
                      <a:pt x="4191" y="1953"/>
                    </a:cubicBezTo>
                    <a:cubicBezTo>
                      <a:pt x="4156" y="862"/>
                      <a:pt x="3261"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85" name="Google Shape;3485;p7"/>
              <p:cNvSpPr/>
              <p:nvPr/>
            </p:nvSpPr>
            <p:spPr>
              <a:xfrm rot="1271479">
                <a:off x="2235798" y="2822517"/>
                <a:ext cx="67108" cy="64209"/>
              </a:xfrm>
              <a:custGeom>
                <a:avLst/>
                <a:gdLst/>
                <a:ahLst/>
                <a:cxnLst/>
                <a:rect l="l" t="t" r="r" b="b"/>
                <a:pathLst>
                  <a:path w="4217" h="4034" extrusionOk="0">
                    <a:moveTo>
                      <a:pt x="2176" y="0"/>
                    </a:moveTo>
                    <a:cubicBezTo>
                      <a:pt x="2155" y="0"/>
                      <a:pt x="2133" y="0"/>
                      <a:pt x="2111" y="1"/>
                    </a:cubicBezTo>
                    <a:cubicBezTo>
                      <a:pt x="1296" y="27"/>
                      <a:pt x="575" y="542"/>
                      <a:pt x="289" y="1305"/>
                    </a:cubicBezTo>
                    <a:cubicBezTo>
                      <a:pt x="1" y="2067"/>
                      <a:pt x="200" y="2929"/>
                      <a:pt x="795" y="3487"/>
                    </a:cubicBezTo>
                    <a:cubicBezTo>
                      <a:pt x="1177" y="3846"/>
                      <a:pt x="1673" y="4034"/>
                      <a:pt x="2176" y="4034"/>
                    </a:cubicBezTo>
                    <a:cubicBezTo>
                      <a:pt x="2456" y="4034"/>
                      <a:pt x="2739" y="3975"/>
                      <a:pt x="3005" y="3855"/>
                    </a:cubicBezTo>
                    <a:cubicBezTo>
                      <a:pt x="3749" y="3519"/>
                      <a:pt x="4217" y="2768"/>
                      <a:pt x="4191" y="1953"/>
                    </a:cubicBezTo>
                    <a:cubicBezTo>
                      <a:pt x="4156" y="861"/>
                      <a:pt x="3260"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86" name="Google Shape;3486;p7"/>
              <p:cNvSpPr/>
              <p:nvPr/>
            </p:nvSpPr>
            <p:spPr>
              <a:xfrm rot="1271479">
                <a:off x="2066212" y="2645139"/>
                <a:ext cx="67108" cy="64193"/>
              </a:xfrm>
              <a:custGeom>
                <a:avLst/>
                <a:gdLst/>
                <a:ahLst/>
                <a:cxnLst/>
                <a:rect l="l" t="t" r="r" b="b"/>
                <a:pathLst>
                  <a:path w="4217" h="4033" extrusionOk="0">
                    <a:moveTo>
                      <a:pt x="2176" y="0"/>
                    </a:moveTo>
                    <a:cubicBezTo>
                      <a:pt x="2154" y="0"/>
                      <a:pt x="2132" y="1"/>
                      <a:pt x="2110" y="1"/>
                    </a:cubicBezTo>
                    <a:cubicBezTo>
                      <a:pt x="1295" y="27"/>
                      <a:pt x="576" y="542"/>
                      <a:pt x="288" y="1305"/>
                    </a:cubicBezTo>
                    <a:cubicBezTo>
                      <a:pt x="0" y="2068"/>
                      <a:pt x="200" y="2929"/>
                      <a:pt x="796" y="3488"/>
                    </a:cubicBezTo>
                    <a:cubicBezTo>
                      <a:pt x="1177" y="3845"/>
                      <a:pt x="1673" y="4033"/>
                      <a:pt x="2176" y="4033"/>
                    </a:cubicBezTo>
                    <a:cubicBezTo>
                      <a:pt x="2457" y="4033"/>
                      <a:pt x="2740" y="3974"/>
                      <a:pt x="3006" y="3854"/>
                    </a:cubicBezTo>
                    <a:cubicBezTo>
                      <a:pt x="3748" y="3518"/>
                      <a:pt x="4216" y="2767"/>
                      <a:pt x="4190" y="1952"/>
                    </a:cubicBezTo>
                    <a:cubicBezTo>
                      <a:pt x="4155" y="862"/>
                      <a:pt x="3261"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87" name="Google Shape;3487;p7"/>
              <p:cNvSpPr/>
              <p:nvPr/>
            </p:nvSpPr>
            <p:spPr>
              <a:xfrm rot="1271479">
                <a:off x="2040075" y="2777141"/>
                <a:ext cx="67108" cy="64209"/>
              </a:xfrm>
              <a:custGeom>
                <a:avLst/>
                <a:gdLst/>
                <a:ahLst/>
                <a:cxnLst/>
                <a:rect l="l" t="t" r="r" b="b"/>
                <a:pathLst>
                  <a:path w="4217" h="4034" extrusionOk="0">
                    <a:moveTo>
                      <a:pt x="2176" y="1"/>
                    </a:moveTo>
                    <a:cubicBezTo>
                      <a:pt x="2154" y="1"/>
                      <a:pt x="2132" y="1"/>
                      <a:pt x="2110" y="2"/>
                    </a:cubicBezTo>
                    <a:cubicBezTo>
                      <a:pt x="1295" y="27"/>
                      <a:pt x="576" y="541"/>
                      <a:pt x="288" y="1304"/>
                    </a:cubicBezTo>
                    <a:cubicBezTo>
                      <a:pt x="0" y="2068"/>
                      <a:pt x="200" y="2928"/>
                      <a:pt x="794" y="3487"/>
                    </a:cubicBezTo>
                    <a:cubicBezTo>
                      <a:pt x="1177" y="3845"/>
                      <a:pt x="1672" y="4033"/>
                      <a:pt x="2175" y="4033"/>
                    </a:cubicBezTo>
                    <a:cubicBezTo>
                      <a:pt x="2456" y="4033"/>
                      <a:pt x="2738" y="3975"/>
                      <a:pt x="3005" y="3854"/>
                    </a:cubicBezTo>
                    <a:cubicBezTo>
                      <a:pt x="3748" y="3518"/>
                      <a:pt x="4216" y="2768"/>
                      <a:pt x="4190" y="1953"/>
                    </a:cubicBezTo>
                    <a:cubicBezTo>
                      <a:pt x="4155" y="862"/>
                      <a:pt x="3259" y="1"/>
                      <a:pt x="217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grpSp>
        <p:sp>
          <p:nvSpPr>
            <p:cNvPr id="3488" name="Google Shape;3488;p7"/>
            <p:cNvSpPr/>
            <p:nvPr/>
          </p:nvSpPr>
          <p:spPr>
            <a:xfrm>
              <a:off x="1029975" y="592850"/>
              <a:ext cx="71300" cy="57975"/>
            </a:xfrm>
            <a:custGeom>
              <a:avLst/>
              <a:gdLst/>
              <a:ahLst/>
              <a:cxnLst/>
              <a:rect l="l" t="t" r="r" b="b"/>
              <a:pathLst>
                <a:path w="2852" h="2319" extrusionOk="0">
                  <a:moveTo>
                    <a:pt x="1572" y="0"/>
                  </a:moveTo>
                  <a:cubicBezTo>
                    <a:pt x="1303" y="0"/>
                    <a:pt x="1011" y="120"/>
                    <a:pt x="741" y="401"/>
                  </a:cubicBezTo>
                  <a:cubicBezTo>
                    <a:pt x="1" y="1174"/>
                    <a:pt x="800" y="2319"/>
                    <a:pt x="1571" y="2319"/>
                  </a:cubicBezTo>
                  <a:cubicBezTo>
                    <a:pt x="1839" y="2319"/>
                    <a:pt x="2103" y="2181"/>
                    <a:pt x="2298" y="1842"/>
                  </a:cubicBezTo>
                  <a:cubicBezTo>
                    <a:pt x="2851" y="881"/>
                    <a:pt x="2299" y="0"/>
                    <a:pt x="157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89" name="Google Shape;3489;p7"/>
            <p:cNvSpPr/>
            <p:nvPr/>
          </p:nvSpPr>
          <p:spPr>
            <a:xfrm rot="10800000">
              <a:off x="7948066" y="4921349"/>
              <a:ext cx="71300" cy="57975"/>
            </a:xfrm>
            <a:custGeom>
              <a:avLst/>
              <a:gdLst/>
              <a:ahLst/>
              <a:cxnLst/>
              <a:rect l="l" t="t" r="r" b="b"/>
              <a:pathLst>
                <a:path w="2852" h="2319" extrusionOk="0">
                  <a:moveTo>
                    <a:pt x="1572" y="0"/>
                  </a:moveTo>
                  <a:cubicBezTo>
                    <a:pt x="1303" y="0"/>
                    <a:pt x="1011" y="120"/>
                    <a:pt x="741" y="401"/>
                  </a:cubicBezTo>
                  <a:cubicBezTo>
                    <a:pt x="1" y="1174"/>
                    <a:pt x="800" y="2319"/>
                    <a:pt x="1571" y="2319"/>
                  </a:cubicBezTo>
                  <a:cubicBezTo>
                    <a:pt x="1839" y="2319"/>
                    <a:pt x="2103" y="2181"/>
                    <a:pt x="2298" y="1842"/>
                  </a:cubicBezTo>
                  <a:cubicBezTo>
                    <a:pt x="2851" y="881"/>
                    <a:pt x="2299" y="0"/>
                    <a:pt x="157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grpSp>
          <p:nvGrpSpPr>
            <p:cNvPr id="3490" name="Google Shape;3490;p7"/>
            <p:cNvGrpSpPr/>
            <p:nvPr/>
          </p:nvGrpSpPr>
          <p:grpSpPr>
            <a:xfrm rot="-6277620" flipH="1">
              <a:off x="7485647" y="4463091"/>
              <a:ext cx="304040" cy="290839"/>
              <a:chOff x="1651300" y="653225"/>
              <a:chExt cx="702450" cy="671950"/>
            </a:xfrm>
          </p:grpSpPr>
          <p:sp>
            <p:nvSpPr>
              <p:cNvPr id="3491" name="Google Shape;3491;p7"/>
              <p:cNvSpPr/>
              <p:nvPr/>
            </p:nvSpPr>
            <p:spPr>
              <a:xfrm>
                <a:off x="1651300" y="653225"/>
                <a:ext cx="702450" cy="671950"/>
              </a:xfrm>
              <a:custGeom>
                <a:avLst/>
                <a:gdLst/>
                <a:ahLst/>
                <a:cxnLst/>
                <a:rect l="l" t="t" r="r" b="b"/>
                <a:pathLst>
                  <a:path w="28097" h="26878" extrusionOk="0">
                    <a:moveTo>
                      <a:pt x="11050" y="0"/>
                    </a:moveTo>
                    <a:cubicBezTo>
                      <a:pt x="10675" y="0"/>
                      <a:pt x="10317" y="31"/>
                      <a:pt x="9985" y="89"/>
                    </a:cubicBezTo>
                    <a:cubicBezTo>
                      <a:pt x="5620" y="847"/>
                      <a:pt x="0" y="8341"/>
                      <a:pt x="7122" y="18927"/>
                    </a:cubicBezTo>
                    <a:cubicBezTo>
                      <a:pt x="11655" y="25666"/>
                      <a:pt x="19139" y="26878"/>
                      <a:pt x="23079" y="26878"/>
                    </a:cubicBezTo>
                    <a:cubicBezTo>
                      <a:pt x="24015" y="26878"/>
                      <a:pt x="24751" y="26810"/>
                      <a:pt x="25200" y="26731"/>
                    </a:cubicBezTo>
                    <a:cubicBezTo>
                      <a:pt x="27542" y="26320"/>
                      <a:pt x="28098" y="24910"/>
                      <a:pt x="25037" y="22755"/>
                    </a:cubicBezTo>
                    <a:cubicBezTo>
                      <a:pt x="21362" y="20167"/>
                      <a:pt x="19852" y="14921"/>
                      <a:pt x="19077" y="8094"/>
                    </a:cubicBezTo>
                    <a:cubicBezTo>
                      <a:pt x="18390" y="2044"/>
                      <a:pt x="14123" y="0"/>
                      <a:pt x="11050"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92" name="Google Shape;3492;p7"/>
              <p:cNvSpPr/>
              <p:nvPr/>
            </p:nvSpPr>
            <p:spPr>
              <a:xfrm>
                <a:off x="1660375" y="659650"/>
                <a:ext cx="655075" cy="665525"/>
              </a:xfrm>
              <a:custGeom>
                <a:avLst/>
                <a:gdLst/>
                <a:ahLst/>
                <a:cxnLst/>
                <a:rect l="l" t="t" r="r" b="b"/>
                <a:pathLst>
                  <a:path w="26202" h="26621" extrusionOk="0">
                    <a:moveTo>
                      <a:pt x="8947" y="0"/>
                    </a:moveTo>
                    <a:cubicBezTo>
                      <a:pt x="4716" y="1364"/>
                      <a:pt x="1" y="8623"/>
                      <a:pt x="6758" y="18670"/>
                    </a:cubicBezTo>
                    <a:cubicBezTo>
                      <a:pt x="11292" y="25409"/>
                      <a:pt x="18776" y="26621"/>
                      <a:pt x="22716" y="26621"/>
                    </a:cubicBezTo>
                    <a:cubicBezTo>
                      <a:pt x="23652" y="26621"/>
                      <a:pt x="24388" y="26553"/>
                      <a:pt x="24837" y="26474"/>
                    </a:cubicBezTo>
                    <a:cubicBezTo>
                      <a:pt x="25407" y="26373"/>
                      <a:pt x="25870" y="26214"/>
                      <a:pt x="26202" y="25999"/>
                    </a:cubicBezTo>
                    <a:cubicBezTo>
                      <a:pt x="24310" y="25264"/>
                      <a:pt x="22488" y="24359"/>
                      <a:pt x="20780" y="23248"/>
                    </a:cubicBezTo>
                    <a:cubicBezTo>
                      <a:pt x="15397" y="19744"/>
                      <a:pt x="12137" y="14278"/>
                      <a:pt x="10336" y="8205"/>
                    </a:cubicBezTo>
                    <a:cubicBezTo>
                      <a:pt x="9543" y="5536"/>
                      <a:pt x="9076" y="2781"/>
                      <a:pt x="8947"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93" name="Google Shape;3493;p7"/>
              <p:cNvSpPr/>
              <p:nvPr/>
            </p:nvSpPr>
            <p:spPr>
              <a:xfrm>
                <a:off x="2004734" y="1085091"/>
                <a:ext cx="120175" cy="228525"/>
              </a:xfrm>
              <a:custGeom>
                <a:avLst/>
                <a:gdLst/>
                <a:ahLst/>
                <a:cxnLst/>
                <a:rect l="l" t="t" r="r" b="b"/>
                <a:pathLst>
                  <a:path w="4807" h="9141" extrusionOk="0">
                    <a:moveTo>
                      <a:pt x="748" y="1"/>
                    </a:moveTo>
                    <a:cubicBezTo>
                      <a:pt x="131" y="2531"/>
                      <a:pt x="1" y="5089"/>
                      <a:pt x="183" y="7660"/>
                    </a:cubicBezTo>
                    <a:cubicBezTo>
                      <a:pt x="1758" y="8386"/>
                      <a:pt x="3341" y="8853"/>
                      <a:pt x="4807" y="9141"/>
                    </a:cubicBezTo>
                    <a:cubicBezTo>
                      <a:pt x="4477" y="7455"/>
                      <a:pt x="4274" y="5749"/>
                      <a:pt x="4265" y="4032"/>
                    </a:cubicBezTo>
                    <a:cubicBezTo>
                      <a:pt x="2930" y="2820"/>
                      <a:pt x="1765" y="1465"/>
                      <a:pt x="7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94" name="Google Shape;3494;p7"/>
              <p:cNvSpPr/>
              <p:nvPr/>
            </p:nvSpPr>
            <p:spPr>
              <a:xfrm>
                <a:off x="1747959" y="657916"/>
                <a:ext cx="140950" cy="176325"/>
              </a:xfrm>
              <a:custGeom>
                <a:avLst/>
                <a:gdLst/>
                <a:ahLst/>
                <a:cxnLst/>
                <a:rect l="l" t="t" r="r" b="b"/>
                <a:pathLst>
                  <a:path w="5638" h="7053" extrusionOk="0">
                    <a:moveTo>
                      <a:pt x="5422" y="0"/>
                    </a:moveTo>
                    <a:cubicBezTo>
                      <a:pt x="3102" y="748"/>
                      <a:pt x="640" y="3271"/>
                      <a:pt x="0" y="7052"/>
                    </a:cubicBezTo>
                    <a:cubicBezTo>
                      <a:pt x="1697" y="5332"/>
                      <a:pt x="3589" y="3814"/>
                      <a:pt x="5638" y="2533"/>
                    </a:cubicBezTo>
                    <a:cubicBezTo>
                      <a:pt x="5536" y="1692"/>
                      <a:pt x="5461" y="847"/>
                      <a:pt x="54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95" name="Google Shape;3495;p7"/>
              <p:cNvSpPr/>
              <p:nvPr/>
            </p:nvSpPr>
            <p:spPr>
              <a:xfrm>
                <a:off x="1746059" y="774466"/>
                <a:ext cx="179925" cy="279175"/>
              </a:xfrm>
              <a:custGeom>
                <a:avLst/>
                <a:gdLst/>
                <a:ahLst/>
                <a:cxnLst/>
                <a:rect l="l" t="t" r="r" b="b"/>
                <a:pathLst>
                  <a:path w="7196" h="11167" extrusionOk="0">
                    <a:moveTo>
                      <a:pt x="6044" y="0"/>
                    </a:moveTo>
                    <a:cubicBezTo>
                      <a:pt x="3750" y="1507"/>
                      <a:pt x="1737" y="3275"/>
                      <a:pt x="0" y="5284"/>
                    </a:cubicBezTo>
                    <a:cubicBezTo>
                      <a:pt x="89" y="7060"/>
                      <a:pt x="560" y="9032"/>
                      <a:pt x="1556" y="11167"/>
                    </a:cubicBezTo>
                    <a:cubicBezTo>
                      <a:pt x="2896" y="8771"/>
                      <a:pt x="4647" y="6664"/>
                      <a:pt x="6866" y="4838"/>
                    </a:cubicBezTo>
                    <a:cubicBezTo>
                      <a:pt x="6962" y="4757"/>
                      <a:pt x="7074" y="4699"/>
                      <a:pt x="7196" y="4669"/>
                    </a:cubicBezTo>
                    <a:cubicBezTo>
                      <a:pt x="7114" y="4413"/>
                      <a:pt x="7033" y="4156"/>
                      <a:pt x="6956" y="3897"/>
                    </a:cubicBezTo>
                    <a:cubicBezTo>
                      <a:pt x="6577" y="2617"/>
                      <a:pt x="6273" y="1316"/>
                      <a:pt x="60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96" name="Google Shape;3496;p7"/>
              <p:cNvSpPr/>
              <p:nvPr/>
            </p:nvSpPr>
            <p:spPr>
              <a:xfrm>
                <a:off x="1809809" y="924941"/>
                <a:ext cx="185775" cy="332150"/>
              </a:xfrm>
              <a:custGeom>
                <a:avLst/>
                <a:gdLst/>
                <a:ahLst/>
                <a:cxnLst/>
                <a:rect l="l" t="t" r="r" b="b"/>
                <a:pathLst>
                  <a:path w="7431" h="13286" extrusionOk="0">
                    <a:moveTo>
                      <a:pt x="5260" y="0"/>
                    </a:moveTo>
                    <a:cubicBezTo>
                      <a:pt x="2981" y="1917"/>
                      <a:pt x="1264" y="4129"/>
                      <a:pt x="0" y="6689"/>
                    </a:cubicBezTo>
                    <a:cubicBezTo>
                      <a:pt x="273" y="7158"/>
                      <a:pt x="571" y="7634"/>
                      <a:pt x="896" y="8117"/>
                    </a:cubicBezTo>
                    <a:cubicBezTo>
                      <a:pt x="2457" y="10437"/>
                      <a:pt x="4367" y="12100"/>
                      <a:pt x="6363" y="13285"/>
                    </a:cubicBezTo>
                    <a:cubicBezTo>
                      <a:pt x="6252" y="10388"/>
                      <a:pt x="6539" y="7505"/>
                      <a:pt x="7425" y="4666"/>
                    </a:cubicBezTo>
                    <a:cubicBezTo>
                      <a:pt x="7427" y="4661"/>
                      <a:pt x="7429" y="4658"/>
                      <a:pt x="7431" y="4653"/>
                    </a:cubicBezTo>
                    <a:cubicBezTo>
                      <a:pt x="6581" y="3181"/>
                      <a:pt x="5864" y="1619"/>
                      <a:pt x="52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97" name="Google Shape;3497;p7"/>
              <p:cNvSpPr/>
              <p:nvPr/>
            </p:nvSpPr>
            <p:spPr>
              <a:xfrm>
                <a:off x="2153484" y="1220466"/>
                <a:ext cx="163125" cy="103575"/>
              </a:xfrm>
              <a:custGeom>
                <a:avLst/>
                <a:gdLst/>
                <a:ahLst/>
                <a:cxnLst/>
                <a:rect l="l" t="t" r="r" b="b"/>
                <a:pathLst>
                  <a:path w="6525" h="4143" extrusionOk="0">
                    <a:moveTo>
                      <a:pt x="1" y="1"/>
                    </a:moveTo>
                    <a:cubicBezTo>
                      <a:pt x="91" y="1343"/>
                      <a:pt x="300" y="2676"/>
                      <a:pt x="581" y="3996"/>
                    </a:cubicBezTo>
                    <a:cubicBezTo>
                      <a:pt x="1494" y="4102"/>
                      <a:pt x="2328" y="4142"/>
                      <a:pt x="3045" y="4142"/>
                    </a:cubicBezTo>
                    <a:cubicBezTo>
                      <a:pt x="3978" y="4142"/>
                      <a:pt x="4712" y="4074"/>
                      <a:pt x="5159" y="3996"/>
                    </a:cubicBezTo>
                    <a:cubicBezTo>
                      <a:pt x="5730" y="3896"/>
                      <a:pt x="6192" y="3735"/>
                      <a:pt x="6524" y="3521"/>
                    </a:cubicBezTo>
                    <a:cubicBezTo>
                      <a:pt x="4632" y="2786"/>
                      <a:pt x="2810" y="1882"/>
                      <a:pt x="1102" y="769"/>
                    </a:cubicBezTo>
                    <a:cubicBezTo>
                      <a:pt x="725" y="522"/>
                      <a:pt x="357" y="266"/>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98" name="Google Shape;3498;p7"/>
              <p:cNvSpPr/>
              <p:nvPr/>
            </p:nvSpPr>
            <p:spPr>
              <a:xfrm>
                <a:off x="1884050" y="653225"/>
                <a:ext cx="221725" cy="117925"/>
              </a:xfrm>
              <a:custGeom>
                <a:avLst/>
                <a:gdLst/>
                <a:ahLst/>
                <a:cxnLst/>
                <a:rect l="l" t="t" r="r" b="b"/>
                <a:pathLst>
                  <a:path w="8869" h="4717" extrusionOk="0">
                    <a:moveTo>
                      <a:pt x="1739" y="1"/>
                    </a:moveTo>
                    <a:cubicBezTo>
                      <a:pt x="1364" y="1"/>
                      <a:pt x="1006" y="31"/>
                      <a:pt x="675" y="89"/>
                    </a:cubicBezTo>
                    <a:cubicBezTo>
                      <a:pt x="446" y="130"/>
                      <a:pt x="221" y="186"/>
                      <a:pt x="0" y="257"/>
                    </a:cubicBezTo>
                    <a:cubicBezTo>
                      <a:pt x="43" y="1181"/>
                      <a:pt x="127" y="2103"/>
                      <a:pt x="243" y="3019"/>
                    </a:cubicBezTo>
                    <a:cubicBezTo>
                      <a:pt x="3161" y="3417"/>
                      <a:pt x="6055" y="3931"/>
                      <a:pt x="8869" y="4716"/>
                    </a:cubicBezTo>
                    <a:cubicBezTo>
                      <a:pt x="7291" y="1258"/>
                      <a:pt x="4148" y="1"/>
                      <a:pt x="173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499" name="Google Shape;3499;p7"/>
              <p:cNvSpPr/>
              <p:nvPr/>
            </p:nvSpPr>
            <p:spPr>
              <a:xfrm>
                <a:off x="1896625" y="770950"/>
                <a:ext cx="242350" cy="162525"/>
              </a:xfrm>
              <a:custGeom>
                <a:avLst/>
                <a:gdLst/>
                <a:ahLst/>
                <a:cxnLst/>
                <a:rect l="l" t="t" r="r" b="b"/>
                <a:pathLst>
                  <a:path w="9694" h="6501" extrusionOk="0">
                    <a:moveTo>
                      <a:pt x="1" y="0"/>
                    </a:moveTo>
                    <a:lnTo>
                      <a:pt x="1" y="0"/>
                    </a:lnTo>
                    <a:cubicBezTo>
                      <a:pt x="226" y="1267"/>
                      <a:pt x="522" y="2519"/>
                      <a:pt x="887" y="3753"/>
                    </a:cubicBezTo>
                    <a:cubicBezTo>
                      <a:pt x="932" y="3906"/>
                      <a:pt x="980" y="4060"/>
                      <a:pt x="1027" y="4214"/>
                    </a:cubicBezTo>
                    <a:cubicBezTo>
                      <a:pt x="3974" y="4724"/>
                      <a:pt x="6850" y="5553"/>
                      <a:pt x="9694" y="6501"/>
                    </a:cubicBezTo>
                    <a:cubicBezTo>
                      <a:pt x="9530" y="5503"/>
                      <a:pt x="9388" y="4465"/>
                      <a:pt x="9264" y="3386"/>
                    </a:cubicBezTo>
                    <a:cubicBezTo>
                      <a:pt x="9207" y="2877"/>
                      <a:pt x="9117" y="2374"/>
                      <a:pt x="8999" y="1877"/>
                    </a:cubicBezTo>
                    <a:cubicBezTo>
                      <a:pt x="6074" y="981"/>
                      <a:pt x="3044" y="423"/>
                      <a:pt x="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00" name="Google Shape;3500;p7"/>
              <p:cNvSpPr/>
              <p:nvPr/>
            </p:nvSpPr>
            <p:spPr>
              <a:xfrm>
                <a:off x="1937350" y="920775"/>
                <a:ext cx="238100" cy="157375"/>
              </a:xfrm>
              <a:custGeom>
                <a:avLst/>
                <a:gdLst/>
                <a:ahLst/>
                <a:cxnLst/>
                <a:rect l="l" t="t" r="r" b="b"/>
                <a:pathLst>
                  <a:path w="9524" h="6295" extrusionOk="0">
                    <a:moveTo>
                      <a:pt x="0" y="0"/>
                    </a:moveTo>
                    <a:lnTo>
                      <a:pt x="0" y="0"/>
                    </a:lnTo>
                    <a:cubicBezTo>
                      <a:pt x="592" y="1603"/>
                      <a:pt x="1295" y="3146"/>
                      <a:pt x="2127" y="4607"/>
                    </a:cubicBezTo>
                    <a:cubicBezTo>
                      <a:pt x="4599" y="5141"/>
                      <a:pt x="7069" y="5692"/>
                      <a:pt x="9523" y="6295"/>
                    </a:cubicBezTo>
                    <a:cubicBezTo>
                      <a:pt x="9076" y="5098"/>
                      <a:pt x="8711" y="3780"/>
                      <a:pt x="8410" y="2354"/>
                    </a:cubicBezTo>
                    <a:cubicBezTo>
                      <a:pt x="5647" y="1408"/>
                      <a:pt x="2857" y="558"/>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01" name="Google Shape;3501;p7"/>
              <p:cNvSpPr/>
              <p:nvPr/>
            </p:nvSpPr>
            <p:spPr>
              <a:xfrm>
                <a:off x="2149150" y="1218350"/>
                <a:ext cx="192100" cy="91275"/>
              </a:xfrm>
              <a:custGeom>
                <a:avLst/>
                <a:gdLst/>
                <a:ahLst/>
                <a:cxnLst/>
                <a:rect l="l" t="t" r="r" b="b"/>
                <a:pathLst>
                  <a:path w="7684" h="3651" extrusionOk="0">
                    <a:moveTo>
                      <a:pt x="1783" y="0"/>
                    </a:moveTo>
                    <a:cubicBezTo>
                      <a:pt x="1189" y="0"/>
                      <a:pt x="595" y="10"/>
                      <a:pt x="0" y="29"/>
                    </a:cubicBezTo>
                    <a:cubicBezTo>
                      <a:pt x="398" y="329"/>
                      <a:pt x="805" y="622"/>
                      <a:pt x="1231" y="899"/>
                    </a:cubicBezTo>
                    <a:cubicBezTo>
                      <a:pt x="2937" y="2010"/>
                      <a:pt x="4761" y="2914"/>
                      <a:pt x="6653" y="3651"/>
                    </a:cubicBezTo>
                    <a:cubicBezTo>
                      <a:pt x="7683" y="2983"/>
                      <a:pt x="7437" y="1778"/>
                      <a:pt x="5123" y="150"/>
                    </a:cubicBezTo>
                    <a:cubicBezTo>
                      <a:pt x="5100" y="133"/>
                      <a:pt x="5078" y="115"/>
                      <a:pt x="5054" y="98"/>
                    </a:cubicBezTo>
                    <a:cubicBezTo>
                      <a:pt x="3966" y="33"/>
                      <a:pt x="2876" y="0"/>
                      <a:pt x="178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02" name="Google Shape;3502;p7"/>
              <p:cNvSpPr/>
              <p:nvPr/>
            </p:nvSpPr>
            <p:spPr>
              <a:xfrm>
                <a:off x="2020875" y="1084275"/>
                <a:ext cx="209625" cy="96150"/>
              </a:xfrm>
              <a:custGeom>
                <a:avLst/>
                <a:gdLst/>
                <a:ahLst/>
                <a:cxnLst/>
                <a:rect l="l" t="t" r="r" b="b"/>
                <a:pathLst>
                  <a:path w="8385" h="3846" extrusionOk="0">
                    <a:moveTo>
                      <a:pt x="0" y="0"/>
                    </a:moveTo>
                    <a:lnTo>
                      <a:pt x="0" y="0"/>
                    </a:lnTo>
                    <a:cubicBezTo>
                      <a:pt x="959" y="1397"/>
                      <a:pt x="2063" y="2685"/>
                      <a:pt x="3297" y="3846"/>
                    </a:cubicBezTo>
                    <a:cubicBezTo>
                      <a:pt x="4500" y="3772"/>
                      <a:pt x="5701" y="3735"/>
                      <a:pt x="6900" y="3735"/>
                    </a:cubicBezTo>
                    <a:cubicBezTo>
                      <a:pt x="7395" y="3735"/>
                      <a:pt x="7890" y="3741"/>
                      <a:pt x="8384" y="3754"/>
                    </a:cubicBezTo>
                    <a:cubicBezTo>
                      <a:pt x="7874" y="3123"/>
                      <a:pt x="7417" y="2420"/>
                      <a:pt x="7015" y="1644"/>
                    </a:cubicBezTo>
                    <a:cubicBezTo>
                      <a:pt x="4688" y="1052"/>
                      <a:pt x="2346" y="515"/>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03" name="Google Shape;3503;p7"/>
              <p:cNvSpPr/>
              <p:nvPr/>
            </p:nvSpPr>
            <p:spPr>
              <a:xfrm>
                <a:off x="2055375" y="786600"/>
                <a:ext cx="57325" cy="132300"/>
              </a:xfrm>
              <a:custGeom>
                <a:avLst/>
                <a:gdLst/>
                <a:ahLst/>
                <a:cxnLst/>
                <a:rect l="l" t="t" r="r" b="b"/>
                <a:pathLst>
                  <a:path w="2293" h="5292" extrusionOk="0">
                    <a:moveTo>
                      <a:pt x="474" y="1"/>
                    </a:moveTo>
                    <a:cubicBezTo>
                      <a:pt x="246" y="1"/>
                      <a:pt x="0" y="257"/>
                      <a:pt x="131" y="538"/>
                    </a:cubicBezTo>
                    <a:cubicBezTo>
                      <a:pt x="475" y="1280"/>
                      <a:pt x="767" y="2037"/>
                      <a:pt x="996" y="2825"/>
                    </a:cubicBezTo>
                    <a:cubicBezTo>
                      <a:pt x="1118" y="3243"/>
                      <a:pt x="1507" y="4220"/>
                      <a:pt x="1466" y="4732"/>
                    </a:cubicBezTo>
                    <a:lnTo>
                      <a:pt x="1466" y="4732"/>
                    </a:lnTo>
                    <a:cubicBezTo>
                      <a:pt x="1466" y="4733"/>
                      <a:pt x="1466" y="4733"/>
                      <a:pt x="1465" y="4733"/>
                    </a:cubicBezTo>
                    <a:lnTo>
                      <a:pt x="1465" y="4735"/>
                    </a:lnTo>
                    <a:lnTo>
                      <a:pt x="1457" y="4754"/>
                    </a:lnTo>
                    <a:cubicBezTo>
                      <a:pt x="1379" y="4923"/>
                      <a:pt x="1405" y="5135"/>
                      <a:pt x="1583" y="5234"/>
                    </a:cubicBezTo>
                    <a:lnTo>
                      <a:pt x="1608" y="5246"/>
                    </a:lnTo>
                    <a:cubicBezTo>
                      <a:pt x="1664" y="5277"/>
                      <a:pt x="1724" y="5292"/>
                      <a:pt x="1783" y="5292"/>
                    </a:cubicBezTo>
                    <a:cubicBezTo>
                      <a:pt x="1935" y="5292"/>
                      <a:pt x="2080" y="5197"/>
                      <a:pt x="2124" y="5036"/>
                    </a:cubicBezTo>
                    <a:cubicBezTo>
                      <a:pt x="2293" y="4422"/>
                      <a:pt x="1888" y="3396"/>
                      <a:pt x="1722" y="2800"/>
                    </a:cubicBezTo>
                    <a:cubicBezTo>
                      <a:pt x="1470" y="1899"/>
                      <a:pt x="1131" y="1030"/>
                      <a:pt x="737" y="182"/>
                    </a:cubicBezTo>
                    <a:cubicBezTo>
                      <a:pt x="678" y="54"/>
                      <a:pt x="577" y="1"/>
                      <a:pt x="474" y="1"/>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04" name="Google Shape;3504;p7"/>
              <p:cNvSpPr/>
              <p:nvPr/>
            </p:nvSpPr>
            <p:spPr>
              <a:xfrm>
                <a:off x="1967750" y="693050"/>
                <a:ext cx="84675" cy="72225"/>
              </a:xfrm>
              <a:custGeom>
                <a:avLst/>
                <a:gdLst/>
                <a:ahLst/>
                <a:cxnLst/>
                <a:rect l="l" t="t" r="r" b="b"/>
                <a:pathLst>
                  <a:path w="3387" h="2889" extrusionOk="0">
                    <a:moveTo>
                      <a:pt x="499" y="0"/>
                    </a:moveTo>
                    <a:cubicBezTo>
                      <a:pt x="199" y="0"/>
                      <a:pt x="1" y="462"/>
                      <a:pt x="324" y="663"/>
                    </a:cubicBezTo>
                    <a:cubicBezTo>
                      <a:pt x="1202" y="1207"/>
                      <a:pt x="1970" y="1910"/>
                      <a:pt x="2589" y="2738"/>
                    </a:cubicBezTo>
                    <a:cubicBezTo>
                      <a:pt x="2668" y="2844"/>
                      <a:pt x="2777" y="2888"/>
                      <a:pt x="2884" y="2888"/>
                    </a:cubicBezTo>
                    <a:cubicBezTo>
                      <a:pt x="3140" y="2888"/>
                      <a:pt x="3386" y="2639"/>
                      <a:pt x="3195" y="2382"/>
                    </a:cubicBezTo>
                    <a:lnTo>
                      <a:pt x="3195" y="2382"/>
                    </a:lnTo>
                    <a:lnTo>
                      <a:pt x="3195" y="2384"/>
                    </a:lnTo>
                    <a:cubicBezTo>
                      <a:pt x="2502" y="1451"/>
                      <a:pt x="1665" y="670"/>
                      <a:pt x="679" y="56"/>
                    </a:cubicBezTo>
                    <a:cubicBezTo>
                      <a:pt x="617" y="17"/>
                      <a:pt x="556" y="0"/>
                      <a:pt x="499" y="0"/>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grpSp>
        <p:sp>
          <p:nvSpPr>
            <p:cNvPr id="3505" name="Google Shape;3505;p7"/>
            <p:cNvSpPr/>
            <p:nvPr/>
          </p:nvSpPr>
          <p:spPr>
            <a:xfrm>
              <a:off x="8938900" y="3893138"/>
              <a:ext cx="71300" cy="57975"/>
            </a:xfrm>
            <a:custGeom>
              <a:avLst/>
              <a:gdLst/>
              <a:ahLst/>
              <a:cxnLst/>
              <a:rect l="l" t="t" r="r" b="b"/>
              <a:pathLst>
                <a:path w="2852" h="2319" extrusionOk="0">
                  <a:moveTo>
                    <a:pt x="1572" y="1"/>
                  </a:moveTo>
                  <a:cubicBezTo>
                    <a:pt x="1303" y="1"/>
                    <a:pt x="1011" y="121"/>
                    <a:pt x="741" y="401"/>
                  </a:cubicBezTo>
                  <a:cubicBezTo>
                    <a:pt x="1" y="1174"/>
                    <a:pt x="800" y="2319"/>
                    <a:pt x="1571" y="2319"/>
                  </a:cubicBezTo>
                  <a:cubicBezTo>
                    <a:pt x="1839" y="2319"/>
                    <a:pt x="2103" y="2181"/>
                    <a:pt x="2298" y="1842"/>
                  </a:cubicBezTo>
                  <a:cubicBezTo>
                    <a:pt x="2851" y="881"/>
                    <a:pt x="2299" y="1"/>
                    <a:pt x="15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grpSp>
          <p:nvGrpSpPr>
            <p:cNvPr id="3506" name="Google Shape;3506;p7"/>
            <p:cNvGrpSpPr/>
            <p:nvPr/>
          </p:nvGrpSpPr>
          <p:grpSpPr>
            <a:xfrm rot="-7824032">
              <a:off x="7854044" y="4003276"/>
              <a:ext cx="1779274" cy="1440791"/>
              <a:chOff x="242251" y="1040712"/>
              <a:chExt cx="1779349" cy="1440852"/>
            </a:xfrm>
          </p:grpSpPr>
          <p:grpSp>
            <p:nvGrpSpPr>
              <p:cNvPr id="3507" name="Google Shape;3507;p7"/>
              <p:cNvGrpSpPr/>
              <p:nvPr/>
            </p:nvGrpSpPr>
            <p:grpSpPr>
              <a:xfrm>
                <a:off x="1097200" y="1338375"/>
                <a:ext cx="924400" cy="494250"/>
                <a:chOff x="1097200" y="1338375"/>
                <a:chExt cx="924400" cy="494250"/>
              </a:xfrm>
            </p:grpSpPr>
            <p:sp>
              <p:nvSpPr>
                <p:cNvPr id="3508" name="Google Shape;3508;p7"/>
                <p:cNvSpPr/>
                <p:nvPr/>
              </p:nvSpPr>
              <p:spPr>
                <a:xfrm>
                  <a:off x="1097200" y="1338375"/>
                  <a:ext cx="924400" cy="494250"/>
                </a:xfrm>
                <a:custGeom>
                  <a:avLst/>
                  <a:gdLst/>
                  <a:ahLst/>
                  <a:cxnLst/>
                  <a:rect l="l" t="t" r="r" b="b"/>
                  <a:pathLst>
                    <a:path w="36976" h="19770" extrusionOk="0">
                      <a:moveTo>
                        <a:pt x="18333" y="1"/>
                      </a:moveTo>
                      <a:cubicBezTo>
                        <a:pt x="5826" y="1"/>
                        <a:pt x="1" y="10329"/>
                        <a:pt x="1607" y="14208"/>
                      </a:cubicBezTo>
                      <a:cubicBezTo>
                        <a:pt x="2432" y="16199"/>
                        <a:pt x="7631" y="19769"/>
                        <a:pt x="13880" y="19769"/>
                      </a:cubicBezTo>
                      <a:cubicBezTo>
                        <a:pt x="15182" y="19769"/>
                        <a:pt x="16530" y="19614"/>
                        <a:pt x="17893" y="19258"/>
                      </a:cubicBezTo>
                      <a:cubicBezTo>
                        <a:pt x="25214" y="17342"/>
                        <a:pt x="28736" y="10967"/>
                        <a:pt x="33910" y="10967"/>
                      </a:cubicBezTo>
                      <a:cubicBezTo>
                        <a:pt x="34323" y="10967"/>
                        <a:pt x="34746" y="11008"/>
                        <a:pt x="35183" y="11095"/>
                      </a:cubicBezTo>
                      <a:cubicBezTo>
                        <a:pt x="35219" y="11102"/>
                        <a:pt x="35253" y="11105"/>
                        <a:pt x="35284" y="11105"/>
                      </a:cubicBezTo>
                      <a:cubicBezTo>
                        <a:pt x="36975" y="11105"/>
                        <a:pt x="31036" y="713"/>
                        <a:pt x="19714" y="42"/>
                      </a:cubicBezTo>
                      <a:cubicBezTo>
                        <a:pt x="19245" y="14"/>
                        <a:pt x="18784" y="1"/>
                        <a:pt x="18333" y="1"/>
                      </a:cubicBezTo>
                      <a:close/>
                    </a:path>
                  </a:pathLst>
                </a:custGeom>
                <a:solidFill>
                  <a:srgbClr val="9FCAB8">
                    <a:alpha val="5642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09" name="Google Shape;3509;p7"/>
                <p:cNvSpPr/>
                <p:nvPr/>
              </p:nvSpPr>
              <p:spPr>
                <a:xfrm>
                  <a:off x="1101350" y="1338375"/>
                  <a:ext cx="880925" cy="351025"/>
                </a:xfrm>
                <a:custGeom>
                  <a:avLst/>
                  <a:gdLst/>
                  <a:ahLst/>
                  <a:cxnLst/>
                  <a:rect l="l" t="t" r="r" b="b"/>
                  <a:pathLst>
                    <a:path w="35237" h="14041" extrusionOk="0">
                      <a:moveTo>
                        <a:pt x="18166" y="1"/>
                      </a:moveTo>
                      <a:cubicBezTo>
                        <a:pt x="5832" y="1"/>
                        <a:pt x="0" y="10043"/>
                        <a:pt x="1385" y="14040"/>
                      </a:cubicBezTo>
                      <a:cubicBezTo>
                        <a:pt x="4397" y="11884"/>
                        <a:pt x="7693" y="10136"/>
                        <a:pt x="11294" y="8970"/>
                      </a:cubicBezTo>
                      <a:cubicBezTo>
                        <a:pt x="14648" y="7883"/>
                        <a:pt x="18076" y="7429"/>
                        <a:pt x="21538" y="7429"/>
                      </a:cubicBezTo>
                      <a:cubicBezTo>
                        <a:pt x="23052" y="7429"/>
                        <a:pt x="24572" y="7516"/>
                        <a:pt x="26096" y="7674"/>
                      </a:cubicBezTo>
                      <a:cubicBezTo>
                        <a:pt x="29086" y="7986"/>
                        <a:pt x="32592" y="8380"/>
                        <a:pt x="35236" y="10027"/>
                      </a:cubicBezTo>
                      <a:cubicBezTo>
                        <a:pt x="34229" y="7352"/>
                        <a:pt x="28618" y="580"/>
                        <a:pt x="19547" y="42"/>
                      </a:cubicBezTo>
                      <a:cubicBezTo>
                        <a:pt x="19078" y="14"/>
                        <a:pt x="18617" y="1"/>
                        <a:pt x="18166" y="1"/>
                      </a:cubicBezTo>
                      <a:close/>
                    </a:path>
                  </a:pathLst>
                </a:custGeom>
                <a:solidFill>
                  <a:srgbClr val="9FCAB8">
                    <a:alpha val="5642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10" name="Google Shape;3510;p7"/>
                <p:cNvSpPr/>
                <p:nvPr/>
              </p:nvSpPr>
              <p:spPr>
                <a:xfrm>
                  <a:off x="1259625" y="1358175"/>
                  <a:ext cx="153275" cy="255925"/>
                </a:xfrm>
                <a:custGeom>
                  <a:avLst/>
                  <a:gdLst/>
                  <a:ahLst/>
                  <a:cxnLst/>
                  <a:rect l="l" t="t" r="r" b="b"/>
                  <a:pathLst>
                    <a:path w="6131" h="10237" extrusionOk="0">
                      <a:moveTo>
                        <a:pt x="6131" y="1"/>
                      </a:moveTo>
                      <a:lnTo>
                        <a:pt x="6131" y="1"/>
                      </a:lnTo>
                      <a:cubicBezTo>
                        <a:pt x="4382" y="511"/>
                        <a:pt x="2828" y="1238"/>
                        <a:pt x="1480" y="2102"/>
                      </a:cubicBezTo>
                      <a:cubicBezTo>
                        <a:pt x="765" y="4765"/>
                        <a:pt x="281" y="7478"/>
                        <a:pt x="1" y="10237"/>
                      </a:cubicBezTo>
                      <a:cubicBezTo>
                        <a:pt x="972" y="9743"/>
                        <a:pt x="1971" y="9294"/>
                        <a:pt x="2996" y="8891"/>
                      </a:cubicBezTo>
                      <a:cubicBezTo>
                        <a:pt x="3587" y="5731"/>
                        <a:pt x="4655" y="2794"/>
                        <a:pt x="6131" y="1"/>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11" name="Google Shape;3511;p7"/>
                <p:cNvSpPr/>
                <p:nvPr/>
              </p:nvSpPr>
              <p:spPr>
                <a:xfrm>
                  <a:off x="1398000" y="1338400"/>
                  <a:ext cx="292350" cy="219825"/>
                </a:xfrm>
                <a:custGeom>
                  <a:avLst/>
                  <a:gdLst/>
                  <a:ahLst/>
                  <a:cxnLst/>
                  <a:rect l="l" t="t" r="r" b="b"/>
                  <a:pathLst>
                    <a:path w="11694" h="8793" extrusionOk="0">
                      <a:moveTo>
                        <a:pt x="6342" y="0"/>
                      </a:moveTo>
                      <a:cubicBezTo>
                        <a:pt x="5434" y="0"/>
                        <a:pt x="4526" y="57"/>
                        <a:pt x="3624" y="169"/>
                      </a:cubicBezTo>
                      <a:cubicBezTo>
                        <a:pt x="1987" y="2874"/>
                        <a:pt x="727" y="5720"/>
                        <a:pt x="0" y="8793"/>
                      </a:cubicBezTo>
                      <a:cubicBezTo>
                        <a:pt x="2313" y="8095"/>
                        <a:pt x="4661" y="7690"/>
                        <a:pt x="7029" y="7521"/>
                      </a:cubicBezTo>
                      <a:cubicBezTo>
                        <a:pt x="8356" y="5043"/>
                        <a:pt x="9888" y="2769"/>
                        <a:pt x="11694" y="716"/>
                      </a:cubicBezTo>
                      <a:cubicBezTo>
                        <a:pt x="10383" y="347"/>
                        <a:pt x="9039" y="121"/>
                        <a:pt x="7681" y="41"/>
                      </a:cubicBezTo>
                      <a:cubicBezTo>
                        <a:pt x="7235" y="14"/>
                        <a:pt x="6788" y="0"/>
                        <a:pt x="6342" y="0"/>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12" name="Google Shape;3512;p7"/>
                <p:cNvSpPr/>
                <p:nvPr/>
              </p:nvSpPr>
              <p:spPr>
                <a:xfrm>
                  <a:off x="1641650" y="1377325"/>
                  <a:ext cx="209975" cy="152200"/>
                </a:xfrm>
                <a:custGeom>
                  <a:avLst/>
                  <a:gdLst/>
                  <a:ahLst/>
                  <a:cxnLst/>
                  <a:rect l="l" t="t" r="r" b="b"/>
                  <a:pathLst>
                    <a:path w="8399" h="6088" extrusionOk="0">
                      <a:moveTo>
                        <a:pt x="4313" y="0"/>
                      </a:moveTo>
                      <a:cubicBezTo>
                        <a:pt x="2655" y="1776"/>
                        <a:pt x="1240" y="3742"/>
                        <a:pt x="1" y="5872"/>
                      </a:cubicBezTo>
                      <a:cubicBezTo>
                        <a:pt x="1385" y="5875"/>
                        <a:pt x="2775" y="5952"/>
                        <a:pt x="4167" y="6088"/>
                      </a:cubicBezTo>
                      <a:cubicBezTo>
                        <a:pt x="5472" y="4733"/>
                        <a:pt x="6887" y="3492"/>
                        <a:pt x="8398" y="2374"/>
                      </a:cubicBezTo>
                      <a:cubicBezTo>
                        <a:pt x="7214" y="1489"/>
                        <a:pt x="5852" y="663"/>
                        <a:pt x="4313" y="0"/>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13" name="Google Shape;3513;p7"/>
                <p:cNvSpPr/>
                <p:nvPr/>
              </p:nvSpPr>
              <p:spPr>
                <a:xfrm>
                  <a:off x="1820275" y="1475150"/>
                  <a:ext cx="162000" cy="113925"/>
                </a:xfrm>
                <a:custGeom>
                  <a:avLst/>
                  <a:gdLst/>
                  <a:ahLst/>
                  <a:cxnLst/>
                  <a:rect l="l" t="t" r="r" b="b"/>
                  <a:pathLst>
                    <a:path w="6480" h="4557" extrusionOk="0">
                      <a:moveTo>
                        <a:pt x="3082" y="0"/>
                      </a:moveTo>
                      <a:cubicBezTo>
                        <a:pt x="2005" y="777"/>
                        <a:pt x="976" y="1618"/>
                        <a:pt x="1" y="2519"/>
                      </a:cubicBezTo>
                      <a:cubicBezTo>
                        <a:pt x="2265" y="2844"/>
                        <a:pt x="4591" y="3381"/>
                        <a:pt x="6479" y="4556"/>
                      </a:cubicBezTo>
                      <a:cubicBezTo>
                        <a:pt x="6073" y="3477"/>
                        <a:pt x="4912" y="1733"/>
                        <a:pt x="3082" y="0"/>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14" name="Google Shape;3514;p7"/>
                <p:cNvSpPr/>
                <p:nvPr/>
              </p:nvSpPr>
              <p:spPr>
                <a:xfrm>
                  <a:off x="1255275" y="1578625"/>
                  <a:ext cx="307300" cy="253900"/>
                </a:xfrm>
                <a:custGeom>
                  <a:avLst/>
                  <a:gdLst/>
                  <a:ahLst/>
                  <a:cxnLst/>
                  <a:rect l="l" t="t" r="r" b="b"/>
                  <a:pathLst>
                    <a:path w="12292" h="10156" extrusionOk="0">
                      <a:moveTo>
                        <a:pt x="3355" y="0"/>
                      </a:moveTo>
                      <a:cubicBezTo>
                        <a:pt x="2211" y="442"/>
                        <a:pt x="1091" y="944"/>
                        <a:pt x="1" y="1504"/>
                      </a:cubicBezTo>
                      <a:cubicBezTo>
                        <a:pt x="2355" y="4535"/>
                        <a:pt x="4861" y="7443"/>
                        <a:pt x="7566" y="10155"/>
                      </a:cubicBezTo>
                      <a:cubicBezTo>
                        <a:pt x="7576" y="10155"/>
                        <a:pt x="7587" y="10155"/>
                        <a:pt x="7598" y="10155"/>
                      </a:cubicBezTo>
                      <a:cubicBezTo>
                        <a:pt x="8937" y="10155"/>
                        <a:pt x="10272" y="9985"/>
                        <a:pt x="11570" y="9648"/>
                      </a:cubicBezTo>
                      <a:cubicBezTo>
                        <a:pt x="11815" y="9583"/>
                        <a:pt x="12055" y="9515"/>
                        <a:pt x="12292" y="9441"/>
                      </a:cubicBezTo>
                      <a:cubicBezTo>
                        <a:pt x="9117" y="6502"/>
                        <a:pt x="6159" y="3329"/>
                        <a:pt x="335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15" name="Google Shape;3515;p7"/>
                <p:cNvSpPr/>
                <p:nvPr/>
              </p:nvSpPr>
              <p:spPr>
                <a:xfrm>
                  <a:off x="1632875" y="1524150"/>
                  <a:ext cx="215050" cy="152750"/>
                </a:xfrm>
                <a:custGeom>
                  <a:avLst/>
                  <a:gdLst/>
                  <a:ahLst/>
                  <a:cxnLst/>
                  <a:rect l="l" t="t" r="r" b="b"/>
                  <a:pathLst>
                    <a:path w="8602" h="6110" extrusionOk="0">
                      <a:moveTo>
                        <a:pt x="283" y="1"/>
                      </a:moveTo>
                      <a:cubicBezTo>
                        <a:pt x="189" y="1"/>
                        <a:pt x="95" y="1"/>
                        <a:pt x="0" y="2"/>
                      </a:cubicBezTo>
                      <a:cubicBezTo>
                        <a:pt x="2086" y="2100"/>
                        <a:pt x="4229" y="4136"/>
                        <a:pt x="6429" y="6110"/>
                      </a:cubicBezTo>
                      <a:cubicBezTo>
                        <a:pt x="7162" y="5578"/>
                        <a:pt x="7878" y="5092"/>
                        <a:pt x="8601" y="4686"/>
                      </a:cubicBezTo>
                      <a:cubicBezTo>
                        <a:pt x="8213" y="4278"/>
                        <a:pt x="7819" y="3874"/>
                        <a:pt x="7438" y="3459"/>
                      </a:cubicBezTo>
                      <a:cubicBezTo>
                        <a:pt x="6469" y="2408"/>
                        <a:pt x="5551" y="1324"/>
                        <a:pt x="4650" y="227"/>
                      </a:cubicBezTo>
                      <a:cubicBezTo>
                        <a:pt x="3190" y="80"/>
                        <a:pt x="1734" y="1"/>
                        <a:pt x="2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16" name="Google Shape;3516;p7"/>
                <p:cNvSpPr/>
                <p:nvPr/>
              </p:nvSpPr>
              <p:spPr>
                <a:xfrm>
                  <a:off x="1833800" y="1540175"/>
                  <a:ext cx="154675" cy="77375"/>
                </a:xfrm>
                <a:custGeom>
                  <a:avLst/>
                  <a:gdLst/>
                  <a:ahLst/>
                  <a:cxnLst/>
                  <a:rect l="l" t="t" r="r" b="b"/>
                  <a:pathLst>
                    <a:path w="6187" h="3095" extrusionOk="0">
                      <a:moveTo>
                        <a:pt x="0" y="0"/>
                      </a:moveTo>
                      <a:lnTo>
                        <a:pt x="0" y="0"/>
                      </a:lnTo>
                      <a:cubicBezTo>
                        <a:pt x="345" y="394"/>
                        <a:pt x="693" y="784"/>
                        <a:pt x="1049" y="1169"/>
                      </a:cubicBezTo>
                      <a:cubicBezTo>
                        <a:pt x="1647" y="1819"/>
                        <a:pt x="2259" y="2456"/>
                        <a:pt x="2871" y="3094"/>
                      </a:cubicBezTo>
                      <a:cubicBezTo>
                        <a:pt x="3383" y="2966"/>
                        <a:pt x="3908" y="2896"/>
                        <a:pt x="4450" y="2896"/>
                      </a:cubicBezTo>
                      <a:cubicBezTo>
                        <a:pt x="4861" y="2896"/>
                        <a:pt x="5283" y="2936"/>
                        <a:pt x="5717" y="3023"/>
                      </a:cubicBezTo>
                      <a:cubicBezTo>
                        <a:pt x="5754" y="3030"/>
                        <a:pt x="5787" y="3033"/>
                        <a:pt x="5818" y="3033"/>
                      </a:cubicBezTo>
                      <a:cubicBezTo>
                        <a:pt x="6155" y="3033"/>
                        <a:pt x="6187" y="2620"/>
                        <a:pt x="5937" y="1955"/>
                      </a:cubicBezTo>
                      <a:cubicBezTo>
                        <a:pt x="4200" y="873"/>
                        <a:pt x="2091" y="332"/>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17" name="Google Shape;3517;p7"/>
                <p:cNvSpPr/>
                <p:nvPr/>
              </p:nvSpPr>
              <p:spPr>
                <a:xfrm>
                  <a:off x="1397850" y="1528000"/>
                  <a:ext cx="348175" cy="262775"/>
                </a:xfrm>
                <a:custGeom>
                  <a:avLst/>
                  <a:gdLst/>
                  <a:ahLst/>
                  <a:cxnLst/>
                  <a:rect l="l" t="t" r="r" b="b"/>
                  <a:pathLst>
                    <a:path w="13927" h="10511" extrusionOk="0">
                      <a:moveTo>
                        <a:pt x="6284" y="0"/>
                      </a:moveTo>
                      <a:cubicBezTo>
                        <a:pt x="4169" y="196"/>
                        <a:pt x="2071" y="585"/>
                        <a:pt x="1" y="1210"/>
                      </a:cubicBezTo>
                      <a:cubicBezTo>
                        <a:pt x="2816" y="4499"/>
                        <a:pt x="5793" y="7624"/>
                        <a:pt x="8991" y="10511"/>
                      </a:cubicBezTo>
                      <a:cubicBezTo>
                        <a:pt x="10849" y="9615"/>
                        <a:pt x="12446" y="8475"/>
                        <a:pt x="13926" y="7372"/>
                      </a:cubicBezTo>
                      <a:cubicBezTo>
                        <a:pt x="11292" y="5006"/>
                        <a:pt x="8746" y="2549"/>
                        <a:pt x="62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18" name="Google Shape;3518;p7"/>
                <p:cNvSpPr/>
                <p:nvPr/>
              </p:nvSpPr>
              <p:spPr>
                <a:xfrm>
                  <a:off x="1559675" y="1654175"/>
                  <a:ext cx="195050" cy="117900"/>
                </a:xfrm>
                <a:custGeom>
                  <a:avLst/>
                  <a:gdLst/>
                  <a:ahLst/>
                  <a:cxnLst/>
                  <a:rect l="l" t="t" r="r" b="b"/>
                  <a:pathLst>
                    <a:path w="7802" h="4716" extrusionOk="0">
                      <a:moveTo>
                        <a:pt x="7132" y="1"/>
                      </a:moveTo>
                      <a:cubicBezTo>
                        <a:pt x="7035" y="1"/>
                        <a:pt x="6935" y="33"/>
                        <a:pt x="6844" y="109"/>
                      </a:cubicBezTo>
                      <a:cubicBezTo>
                        <a:pt x="4940" y="1699"/>
                        <a:pt x="2784" y="2960"/>
                        <a:pt x="466" y="3842"/>
                      </a:cubicBezTo>
                      <a:cubicBezTo>
                        <a:pt x="1" y="4020"/>
                        <a:pt x="132" y="4715"/>
                        <a:pt x="542" y="4715"/>
                      </a:cubicBezTo>
                      <a:cubicBezTo>
                        <a:pt x="590" y="4715"/>
                        <a:pt x="642" y="4706"/>
                        <a:pt x="698" y="4684"/>
                      </a:cubicBezTo>
                      <a:cubicBezTo>
                        <a:pt x="3156" y="3750"/>
                        <a:pt x="5442" y="2413"/>
                        <a:pt x="7461" y="726"/>
                      </a:cubicBezTo>
                      <a:cubicBezTo>
                        <a:pt x="7802" y="442"/>
                        <a:pt x="7490" y="1"/>
                        <a:pt x="7132" y="1"/>
                      </a:cubicBezTo>
                      <a:close/>
                    </a:path>
                  </a:pathLst>
                </a:custGeom>
                <a:solidFill>
                  <a:srgbClr val="9FCAB8">
                    <a:alpha val="2067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19" name="Google Shape;3519;p7"/>
                <p:cNvSpPr/>
                <p:nvPr/>
              </p:nvSpPr>
              <p:spPr>
                <a:xfrm>
                  <a:off x="1756075" y="1600875"/>
                  <a:ext cx="81850" cy="44075"/>
                </a:xfrm>
                <a:custGeom>
                  <a:avLst/>
                  <a:gdLst/>
                  <a:ahLst/>
                  <a:cxnLst/>
                  <a:rect l="l" t="t" r="r" b="b"/>
                  <a:pathLst>
                    <a:path w="3273" h="1763" extrusionOk="0">
                      <a:moveTo>
                        <a:pt x="2671" y="0"/>
                      </a:moveTo>
                      <a:cubicBezTo>
                        <a:pt x="2631" y="0"/>
                        <a:pt x="2589" y="6"/>
                        <a:pt x="2544" y="18"/>
                      </a:cubicBezTo>
                      <a:cubicBezTo>
                        <a:pt x="1792" y="227"/>
                        <a:pt x="1073" y="538"/>
                        <a:pt x="405" y="942"/>
                      </a:cubicBezTo>
                      <a:cubicBezTo>
                        <a:pt x="1" y="1188"/>
                        <a:pt x="248" y="1763"/>
                        <a:pt x="625" y="1763"/>
                      </a:cubicBezTo>
                      <a:cubicBezTo>
                        <a:pt x="696" y="1763"/>
                        <a:pt x="771" y="1743"/>
                        <a:pt x="847" y="1696"/>
                      </a:cubicBezTo>
                      <a:cubicBezTo>
                        <a:pt x="1448" y="1330"/>
                        <a:pt x="2098" y="1049"/>
                        <a:pt x="2777" y="861"/>
                      </a:cubicBezTo>
                      <a:cubicBezTo>
                        <a:pt x="3274" y="722"/>
                        <a:pt x="3120" y="0"/>
                        <a:pt x="2671" y="0"/>
                      </a:cubicBezTo>
                      <a:close/>
                    </a:path>
                  </a:pathLst>
                </a:custGeom>
                <a:solidFill>
                  <a:srgbClr val="9FCAB8">
                    <a:alpha val="2067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grpSp>
          <p:grpSp>
            <p:nvGrpSpPr>
              <p:cNvPr id="3520" name="Google Shape;3520;p7"/>
              <p:cNvGrpSpPr/>
              <p:nvPr/>
            </p:nvGrpSpPr>
            <p:grpSpPr>
              <a:xfrm rot="551135">
                <a:off x="333827" y="1135658"/>
                <a:ext cx="1290043" cy="1250960"/>
                <a:chOff x="1640584" y="2123500"/>
                <a:chExt cx="1148539" cy="1113743"/>
              </a:xfrm>
            </p:grpSpPr>
            <p:sp>
              <p:nvSpPr>
                <p:cNvPr id="3521" name="Google Shape;3521;p7"/>
                <p:cNvSpPr/>
                <p:nvPr/>
              </p:nvSpPr>
              <p:spPr>
                <a:xfrm rot="1271479">
                  <a:off x="1762549" y="2258456"/>
                  <a:ext cx="904609" cy="843831"/>
                </a:xfrm>
                <a:custGeom>
                  <a:avLst/>
                  <a:gdLst/>
                  <a:ahLst/>
                  <a:cxnLst/>
                  <a:rect l="l" t="t" r="r" b="b"/>
                  <a:pathLst>
                    <a:path w="56845" h="53015" extrusionOk="0">
                      <a:moveTo>
                        <a:pt x="35396" y="1"/>
                      </a:moveTo>
                      <a:cubicBezTo>
                        <a:pt x="35352" y="1"/>
                        <a:pt x="35310" y="7"/>
                        <a:pt x="35268" y="20"/>
                      </a:cubicBezTo>
                      <a:cubicBezTo>
                        <a:pt x="29606" y="1731"/>
                        <a:pt x="27381" y="5963"/>
                        <a:pt x="27381" y="5963"/>
                      </a:cubicBezTo>
                      <a:cubicBezTo>
                        <a:pt x="25115" y="2600"/>
                        <a:pt x="21471" y="509"/>
                        <a:pt x="19933" y="509"/>
                      </a:cubicBezTo>
                      <a:cubicBezTo>
                        <a:pt x="19662" y="509"/>
                        <a:pt x="19457" y="573"/>
                        <a:pt x="19336" y="707"/>
                      </a:cubicBezTo>
                      <a:cubicBezTo>
                        <a:pt x="16611" y="3709"/>
                        <a:pt x="17272" y="9556"/>
                        <a:pt x="17272" y="9556"/>
                      </a:cubicBezTo>
                      <a:cubicBezTo>
                        <a:pt x="14925" y="7571"/>
                        <a:pt x="11354" y="6722"/>
                        <a:pt x="9240" y="6722"/>
                      </a:cubicBezTo>
                      <a:cubicBezTo>
                        <a:pt x="8235" y="6722"/>
                        <a:pt x="7559" y="6914"/>
                        <a:pt x="7502" y="7268"/>
                      </a:cubicBezTo>
                      <a:cubicBezTo>
                        <a:pt x="6788" y="11712"/>
                        <a:pt x="9820" y="16427"/>
                        <a:pt x="9820" y="16427"/>
                      </a:cubicBezTo>
                      <a:cubicBezTo>
                        <a:pt x="9719" y="16424"/>
                        <a:pt x="9619" y="16422"/>
                        <a:pt x="9518" y="16422"/>
                      </a:cubicBezTo>
                      <a:cubicBezTo>
                        <a:pt x="5513" y="16422"/>
                        <a:pt x="1643" y="18911"/>
                        <a:pt x="1936" y="19982"/>
                      </a:cubicBezTo>
                      <a:cubicBezTo>
                        <a:pt x="2920" y="23572"/>
                        <a:pt x="7626" y="25662"/>
                        <a:pt x="7626" y="25662"/>
                      </a:cubicBezTo>
                      <a:cubicBezTo>
                        <a:pt x="3989" y="27243"/>
                        <a:pt x="1" y="32676"/>
                        <a:pt x="1290" y="33550"/>
                      </a:cubicBezTo>
                      <a:cubicBezTo>
                        <a:pt x="4116" y="35461"/>
                        <a:pt x="9044" y="35902"/>
                        <a:pt x="9044" y="35902"/>
                      </a:cubicBezTo>
                      <a:cubicBezTo>
                        <a:pt x="7268" y="39093"/>
                        <a:pt x="7224" y="45603"/>
                        <a:pt x="8726" y="45699"/>
                      </a:cubicBezTo>
                      <a:cubicBezTo>
                        <a:pt x="8993" y="45716"/>
                        <a:pt x="9260" y="45724"/>
                        <a:pt x="9526" y="45724"/>
                      </a:cubicBezTo>
                      <a:cubicBezTo>
                        <a:pt x="13221" y="45724"/>
                        <a:pt x="16726" y="44215"/>
                        <a:pt x="16726" y="44215"/>
                      </a:cubicBezTo>
                      <a:cubicBezTo>
                        <a:pt x="16898" y="48226"/>
                        <a:pt x="19702" y="52226"/>
                        <a:pt x="20688" y="52226"/>
                      </a:cubicBezTo>
                      <a:cubicBezTo>
                        <a:pt x="20714" y="52226"/>
                        <a:pt x="20740" y="52223"/>
                        <a:pt x="20764" y="52217"/>
                      </a:cubicBezTo>
                      <a:cubicBezTo>
                        <a:pt x="24220" y="51360"/>
                        <a:pt x="28005" y="47880"/>
                        <a:pt x="28005" y="47880"/>
                      </a:cubicBezTo>
                      <a:cubicBezTo>
                        <a:pt x="29652" y="50276"/>
                        <a:pt x="34128" y="53015"/>
                        <a:pt x="35913" y="53015"/>
                      </a:cubicBezTo>
                      <a:cubicBezTo>
                        <a:pt x="36221" y="53015"/>
                        <a:pt x="36449" y="52933"/>
                        <a:pt x="36569" y="52754"/>
                      </a:cubicBezTo>
                      <a:cubicBezTo>
                        <a:pt x="38444" y="49941"/>
                        <a:pt x="38370" y="45144"/>
                        <a:pt x="38370" y="45143"/>
                      </a:cubicBezTo>
                      <a:lnTo>
                        <a:pt x="38370" y="45143"/>
                      </a:lnTo>
                      <a:cubicBezTo>
                        <a:pt x="39785" y="46033"/>
                        <a:pt x="43750" y="47047"/>
                        <a:pt x="45784" y="47047"/>
                      </a:cubicBezTo>
                      <a:cubicBezTo>
                        <a:pt x="46461" y="47047"/>
                        <a:pt x="46924" y="46935"/>
                        <a:pt x="47009" y="46669"/>
                      </a:cubicBezTo>
                      <a:cubicBezTo>
                        <a:pt x="48133" y="43166"/>
                        <a:pt x="46722" y="37648"/>
                        <a:pt x="46722" y="37648"/>
                      </a:cubicBezTo>
                      <a:lnTo>
                        <a:pt x="46722" y="37648"/>
                      </a:lnTo>
                      <a:cubicBezTo>
                        <a:pt x="47145" y="37687"/>
                        <a:pt x="47575" y="37706"/>
                        <a:pt x="48008" y="37706"/>
                      </a:cubicBezTo>
                      <a:cubicBezTo>
                        <a:pt x="52176" y="37706"/>
                        <a:pt x="56525" y="36007"/>
                        <a:pt x="56285" y="34888"/>
                      </a:cubicBezTo>
                      <a:cubicBezTo>
                        <a:pt x="55341" y="30484"/>
                        <a:pt x="51040" y="27949"/>
                        <a:pt x="51040" y="27949"/>
                      </a:cubicBezTo>
                      <a:cubicBezTo>
                        <a:pt x="55565" y="25201"/>
                        <a:pt x="56845" y="20013"/>
                        <a:pt x="56359" y="19309"/>
                      </a:cubicBezTo>
                      <a:cubicBezTo>
                        <a:pt x="54208" y="16192"/>
                        <a:pt x="48336" y="15495"/>
                        <a:pt x="48336" y="15495"/>
                      </a:cubicBezTo>
                      <a:cubicBezTo>
                        <a:pt x="49299" y="11742"/>
                        <a:pt x="48265" y="6225"/>
                        <a:pt x="47152" y="6125"/>
                      </a:cubicBezTo>
                      <a:cubicBezTo>
                        <a:pt x="46889" y="6101"/>
                        <a:pt x="46625" y="6090"/>
                        <a:pt x="46362" y="6090"/>
                      </a:cubicBezTo>
                      <a:cubicBezTo>
                        <a:pt x="42495" y="6090"/>
                        <a:pt x="38746" y="8476"/>
                        <a:pt x="38746" y="8476"/>
                      </a:cubicBezTo>
                      <a:cubicBezTo>
                        <a:pt x="38806" y="6123"/>
                        <a:pt x="36758" y="1"/>
                        <a:pt x="353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22" name="Google Shape;3522;p7"/>
                <p:cNvSpPr/>
                <p:nvPr/>
              </p:nvSpPr>
              <p:spPr>
                <a:xfrm rot="1271479">
                  <a:off x="2043800" y="2229405"/>
                  <a:ext cx="217046" cy="214591"/>
                </a:xfrm>
                <a:custGeom>
                  <a:avLst/>
                  <a:gdLst/>
                  <a:ahLst/>
                  <a:cxnLst/>
                  <a:rect l="l" t="t" r="r" b="b"/>
                  <a:pathLst>
                    <a:path w="13639" h="13482" extrusionOk="0">
                      <a:moveTo>
                        <a:pt x="8915" y="1"/>
                      </a:moveTo>
                      <a:cubicBezTo>
                        <a:pt x="6531" y="3083"/>
                        <a:pt x="7142" y="8501"/>
                        <a:pt x="7142" y="8501"/>
                      </a:cubicBezTo>
                      <a:cubicBezTo>
                        <a:pt x="5098" y="6774"/>
                        <a:pt x="2129" y="5905"/>
                        <a:pt x="0" y="5711"/>
                      </a:cubicBezTo>
                      <a:lnTo>
                        <a:pt x="0" y="5711"/>
                      </a:lnTo>
                      <a:cubicBezTo>
                        <a:pt x="2533" y="8718"/>
                        <a:pt x="5814" y="11123"/>
                        <a:pt x="8977" y="13481"/>
                      </a:cubicBezTo>
                      <a:cubicBezTo>
                        <a:pt x="10354" y="12249"/>
                        <a:pt x="11939" y="11246"/>
                        <a:pt x="13639" y="10497"/>
                      </a:cubicBezTo>
                      <a:cubicBezTo>
                        <a:pt x="11208" y="7496"/>
                        <a:pt x="9928" y="3750"/>
                        <a:pt x="8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23" name="Google Shape;3523;p7"/>
                <p:cNvSpPr/>
                <p:nvPr/>
              </p:nvSpPr>
              <p:spPr>
                <a:xfrm rot="1271479">
                  <a:off x="1818667" y="2469776"/>
                  <a:ext cx="201037" cy="165264"/>
                </a:xfrm>
                <a:custGeom>
                  <a:avLst/>
                  <a:gdLst/>
                  <a:ahLst/>
                  <a:cxnLst/>
                  <a:rect l="l" t="t" r="r" b="b"/>
                  <a:pathLst>
                    <a:path w="12633" h="10383" extrusionOk="0">
                      <a:moveTo>
                        <a:pt x="248" y="1"/>
                      </a:moveTo>
                      <a:lnTo>
                        <a:pt x="248" y="1"/>
                      </a:lnTo>
                      <a:cubicBezTo>
                        <a:pt x="1531" y="3250"/>
                        <a:pt x="5751" y="5125"/>
                        <a:pt x="5751" y="5125"/>
                      </a:cubicBezTo>
                      <a:cubicBezTo>
                        <a:pt x="3542" y="6087"/>
                        <a:pt x="1206" y="8466"/>
                        <a:pt x="0" y="10383"/>
                      </a:cubicBezTo>
                      <a:cubicBezTo>
                        <a:pt x="3854" y="9387"/>
                        <a:pt x="7612" y="8030"/>
                        <a:pt x="11383" y="6719"/>
                      </a:cubicBezTo>
                      <a:cubicBezTo>
                        <a:pt x="11520" y="4747"/>
                        <a:pt x="11961" y="2776"/>
                        <a:pt x="12633" y="954"/>
                      </a:cubicBezTo>
                      <a:lnTo>
                        <a:pt x="12633" y="954"/>
                      </a:lnTo>
                      <a:cubicBezTo>
                        <a:pt x="11706" y="975"/>
                        <a:pt x="10779" y="990"/>
                        <a:pt x="9853" y="990"/>
                      </a:cubicBezTo>
                      <a:cubicBezTo>
                        <a:pt x="6607" y="990"/>
                        <a:pt x="3378" y="803"/>
                        <a:pt x="2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24" name="Google Shape;3524;p7"/>
                <p:cNvSpPr/>
                <p:nvPr/>
              </p:nvSpPr>
              <p:spPr>
                <a:xfrm rot="1271479">
                  <a:off x="2403186" y="2365849"/>
                  <a:ext cx="194369" cy="207635"/>
                </a:xfrm>
                <a:custGeom>
                  <a:avLst/>
                  <a:gdLst/>
                  <a:ahLst/>
                  <a:cxnLst/>
                  <a:rect l="l" t="t" r="r" b="b"/>
                  <a:pathLst>
                    <a:path w="12214" h="13045" extrusionOk="0">
                      <a:moveTo>
                        <a:pt x="2344" y="0"/>
                      </a:moveTo>
                      <a:cubicBezTo>
                        <a:pt x="1400" y="2919"/>
                        <a:pt x="444" y="5827"/>
                        <a:pt x="49" y="8888"/>
                      </a:cubicBezTo>
                      <a:cubicBezTo>
                        <a:pt x="39" y="8957"/>
                        <a:pt x="23" y="9025"/>
                        <a:pt x="1" y="9091"/>
                      </a:cubicBezTo>
                      <a:cubicBezTo>
                        <a:pt x="2812" y="9644"/>
                        <a:pt x="5549" y="11061"/>
                        <a:pt x="7735" y="13045"/>
                      </a:cubicBezTo>
                      <a:cubicBezTo>
                        <a:pt x="9038" y="10211"/>
                        <a:pt x="10339" y="7377"/>
                        <a:pt x="12214" y="4935"/>
                      </a:cubicBezTo>
                      <a:cubicBezTo>
                        <a:pt x="12178" y="4935"/>
                        <a:pt x="12142" y="4935"/>
                        <a:pt x="12106" y="4935"/>
                      </a:cubicBezTo>
                      <a:cubicBezTo>
                        <a:pt x="8239" y="4935"/>
                        <a:pt x="4490" y="7318"/>
                        <a:pt x="4490" y="7318"/>
                      </a:cubicBezTo>
                      <a:cubicBezTo>
                        <a:pt x="4532" y="5604"/>
                        <a:pt x="3458" y="1891"/>
                        <a:pt x="2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25" name="Google Shape;3525;p7"/>
                <p:cNvSpPr/>
                <p:nvPr/>
              </p:nvSpPr>
              <p:spPr>
                <a:xfrm rot="1271479">
                  <a:off x="2152760" y="2903541"/>
                  <a:ext cx="184964" cy="227467"/>
                </a:xfrm>
                <a:custGeom>
                  <a:avLst/>
                  <a:gdLst/>
                  <a:ahLst/>
                  <a:cxnLst/>
                  <a:rect l="l" t="t" r="r" b="b"/>
                  <a:pathLst>
                    <a:path w="11623" h="14291" extrusionOk="0">
                      <a:moveTo>
                        <a:pt x="5761" y="0"/>
                      </a:moveTo>
                      <a:cubicBezTo>
                        <a:pt x="4396" y="985"/>
                        <a:pt x="2900" y="1788"/>
                        <a:pt x="1293" y="2363"/>
                      </a:cubicBezTo>
                      <a:cubicBezTo>
                        <a:pt x="870" y="2514"/>
                        <a:pt x="438" y="2648"/>
                        <a:pt x="1" y="2770"/>
                      </a:cubicBezTo>
                      <a:cubicBezTo>
                        <a:pt x="515" y="4345"/>
                        <a:pt x="1069" y="5906"/>
                        <a:pt x="1666" y="7454"/>
                      </a:cubicBezTo>
                      <a:cubicBezTo>
                        <a:pt x="2544" y="9720"/>
                        <a:pt x="3742" y="11962"/>
                        <a:pt x="4558" y="14290"/>
                      </a:cubicBezTo>
                      <a:cubicBezTo>
                        <a:pt x="6397" y="11470"/>
                        <a:pt x="6324" y="6735"/>
                        <a:pt x="6324" y="6735"/>
                      </a:cubicBezTo>
                      <a:lnTo>
                        <a:pt x="6324" y="6735"/>
                      </a:lnTo>
                      <a:cubicBezTo>
                        <a:pt x="7334" y="7372"/>
                        <a:pt x="9643" y="8070"/>
                        <a:pt x="11622" y="8417"/>
                      </a:cubicBezTo>
                      <a:cubicBezTo>
                        <a:pt x="9322" y="5887"/>
                        <a:pt x="7404" y="3005"/>
                        <a:pt x="57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26" name="Google Shape;3526;p7"/>
                <p:cNvSpPr/>
                <p:nvPr/>
              </p:nvSpPr>
              <p:spPr>
                <a:xfrm rot="1271479">
                  <a:off x="2431535" y="2719191"/>
                  <a:ext cx="194591" cy="211280"/>
                </a:xfrm>
                <a:custGeom>
                  <a:avLst/>
                  <a:gdLst/>
                  <a:ahLst/>
                  <a:cxnLst/>
                  <a:rect l="l" t="t" r="r" b="b"/>
                  <a:pathLst>
                    <a:path w="12228" h="13274" extrusionOk="0">
                      <a:moveTo>
                        <a:pt x="12228" y="1"/>
                      </a:moveTo>
                      <a:lnTo>
                        <a:pt x="12228" y="1"/>
                      </a:lnTo>
                      <a:cubicBezTo>
                        <a:pt x="8942" y="1214"/>
                        <a:pt x="5626" y="2337"/>
                        <a:pt x="2266" y="3318"/>
                      </a:cubicBezTo>
                      <a:cubicBezTo>
                        <a:pt x="2060" y="3479"/>
                        <a:pt x="1797" y="3561"/>
                        <a:pt x="1534" y="3561"/>
                      </a:cubicBezTo>
                      <a:cubicBezTo>
                        <a:pt x="1499" y="3561"/>
                        <a:pt x="1464" y="3560"/>
                        <a:pt x="1429" y="3557"/>
                      </a:cubicBezTo>
                      <a:cubicBezTo>
                        <a:pt x="1381" y="3571"/>
                        <a:pt x="1333" y="3583"/>
                        <a:pt x="1285" y="3597"/>
                      </a:cubicBezTo>
                      <a:cubicBezTo>
                        <a:pt x="1245" y="4586"/>
                        <a:pt x="1175" y="5572"/>
                        <a:pt x="1012" y="6549"/>
                      </a:cubicBezTo>
                      <a:cubicBezTo>
                        <a:pt x="821" y="7686"/>
                        <a:pt x="470" y="8759"/>
                        <a:pt x="1" y="9781"/>
                      </a:cubicBezTo>
                      <a:cubicBezTo>
                        <a:pt x="3986" y="11247"/>
                        <a:pt x="8029" y="12508"/>
                        <a:pt x="12199" y="13273"/>
                      </a:cubicBezTo>
                      <a:cubicBezTo>
                        <a:pt x="11088" y="9124"/>
                        <a:pt x="7054" y="6747"/>
                        <a:pt x="7054" y="6747"/>
                      </a:cubicBezTo>
                      <a:cubicBezTo>
                        <a:pt x="10097" y="4899"/>
                        <a:pt x="11671" y="1949"/>
                        <a:pt x="12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27" name="Google Shape;3527;p7"/>
                <p:cNvSpPr/>
                <p:nvPr/>
              </p:nvSpPr>
              <p:spPr>
                <a:xfrm rot="1271479">
                  <a:off x="1803822" y="2773451"/>
                  <a:ext cx="226880" cy="197926"/>
                </a:xfrm>
                <a:custGeom>
                  <a:avLst/>
                  <a:gdLst/>
                  <a:ahLst/>
                  <a:cxnLst/>
                  <a:rect l="l" t="t" r="r" b="b"/>
                  <a:pathLst>
                    <a:path w="14257" h="12435" extrusionOk="0">
                      <a:moveTo>
                        <a:pt x="8763" y="1"/>
                      </a:moveTo>
                      <a:cubicBezTo>
                        <a:pt x="5793" y="2292"/>
                        <a:pt x="2871" y="4645"/>
                        <a:pt x="1" y="7062"/>
                      </a:cubicBezTo>
                      <a:cubicBezTo>
                        <a:pt x="142" y="7267"/>
                        <a:pt x="309" y="7387"/>
                        <a:pt x="504" y="7400"/>
                      </a:cubicBezTo>
                      <a:cubicBezTo>
                        <a:pt x="772" y="7417"/>
                        <a:pt x="1040" y="7425"/>
                        <a:pt x="1308" y="7425"/>
                      </a:cubicBezTo>
                      <a:cubicBezTo>
                        <a:pt x="5000" y="7425"/>
                        <a:pt x="8504" y="5917"/>
                        <a:pt x="8504" y="5917"/>
                      </a:cubicBezTo>
                      <a:cubicBezTo>
                        <a:pt x="8611" y="8416"/>
                        <a:pt x="9740" y="10909"/>
                        <a:pt x="10814" y="12435"/>
                      </a:cubicBezTo>
                      <a:cubicBezTo>
                        <a:pt x="11902" y="9272"/>
                        <a:pt x="13051" y="6131"/>
                        <a:pt x="14257" y="3011"/>
                      </a:cubicBezTo>
                      <a:cubicBezTo>
                        <a:pt x="12207" y="2454"/>
                        <a:pt x="10307" y="1474"/>
                        <a:pt x="8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28" name="Google Shape;3528;p7"/>
                <p:cNvSpPr/>
                <p:nvPr/>
              </p:nvSpPr>
              <p:spPr>
                <a:xfrm rot="1271479">
                  <a:off x="1846296" y="2382750"/>
                  <a:ext cx="740221" cy="616284"/>
                </a:xfrm>
                <a:custGeom>
                  <a:avLst/>
                  <a:gdLst/>
                  <a:ahLst/>
                  <a:cxnLst/>
                  <a:rect l="l" t="t" r="r" b="b"/>
                  <a:pathLst>
                    <a:path w="46515" h="38719" extrusionOk="0">
                      <a:moveTo>
                        <a:pt x="24350" y="1"/>
                      </a:moveTo>
                      <a:cubicBezTo>
                        <a:pt x="19289" y="1"/>
                        <a:pt x="14009" y="2098"/>
                        <a:pt x="9261" y="6881"/>
                      </a:cubicBezTo>
                      <a:cubicBezTo>
                        <a:pt x="0" y="16215"/>
                        <a:pt x="4277" y="29356"/>
                        <a:pt x="12174" y="34990"/>
                      </a:cubicBezTo>
                      <a:cubicBezTo>
                        <a:pt x="15757" y="37546"/>
                        <a:pt x="19622" y="38719"/>
                        <a:pt x="23394" y="38719"/>
                      </a:cubicBezTo>
                      <a:cubicBezTo>
                        <a:pt x="28681" y="38719"/>
                        <a:pt x="33785" y="36414"/>
                        <a:pt x="37670" y="32383"/>
                      </a:cubicBezTo>
                      <a:cubicBezTo>
                        <a:pt x="43969" y="25850"/>
                        <a:pt x="46515" y="14053"/>
                        <a:pt x="38766" y="6309"/>
                      </a:cubicBezTo>
                      <a:cubicBezTo>
                        <a:pt x="34788" y="2334"/>
                        <a:pt x="29690" y="1"/>
                        <a:pt x="24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29" name="Google Shape;3529;p7"/>
                <p:cNvSpPr/>
                <p:nvPr/>
              </p:nvSpPr>
              <p:spPr>
                <a:xfrm rot="1271479">
                  <a:off x="1909215" y="2386231"/>
                  <a:ext cx="631770" cy="616029"/>
                </a:xfrm>
                <a:custGeom>
                  <a:avLst/>
                  <a:gdLst/>
                  <a:ahLst/>
                  <a:cxnLst/>
                  <a:rect l="l" t="t" r="r" b="b"/>
                  <a:pathLst>
                    <a:path w="39700" h="38703" extrusionOk="0">
                      <a:moveTo>
                        <a:pt x="20355" y="0"/>
                      </a:moveTo>
                      <a:cubicBezTo>
                        <a:pt x="19641" y="0"/>
                        <a:pt x="18927" y="42"/>
                        <a:pt x="18216" y="124"/>
                      </a:cubicBezTo>
                      <a:cubicBezTo>
                        <a:pt x="18772" y="2543"/>
                        <a:pt x="19121" y="5005"/>
                        <a:pt x="19485" y="7467"/>
                      </a:cubicBezTo>
                      <a:cubicBezTo>
                        <a:pt x="19592" y="8182"/>
                        <a:pt x="19069" y="8546"/>
                        <a:pt x="18505" y="8546"/>
                      </a:cubicBezTo>
                      <a:cubicBezTo>
                        <a:pt x="17966" y="8546"/>
                        <a:pt x="17388" y="8213"/>
                        <a:pt x="17288" y="7537"/>
                      </a:cubicBezTo>
                      <a:cubicBezTo>
                        <a:pt x="16936" y="5173"/>
                        <a:pt x="16593" y="2820"/>
                        <a:pt x="16050" y="510"/>
                      </a:cubicBezTo>
                      <a:cubicBezTo>
                        <a:pt x="14899" y="787"/>
                        <a:pt x="13774" y="1167"/>
                        <a:pt x="12692" y="1646"/>
                      </a:cubicBezTo>
                      <a:cubicBezTo>
                        <a:pt x="14261" y="4362"/>
                        <a:pt x="15689" y="7156"/>
                        <a:pt x="17065" y="9979"/>
                      </a:cubicBezTo>
                      <a:cubicBezTo>
                        <a:pt x="17494" y="10858"/>
                        <a:pt x="16724" y="11696"/>
                        <a:pt x="16007" y="11696"/>
                      </a:cubicBezTo>
                      <a:cubicBezTo>
                        <a:pt x="15694" y="11696"/>
                        <a:pt x="15391" y="11536"/>
                        <a:pt x="15202" y="11150"/>
                      </a:cubicBezTo>
                      <a:cubicBezTo>
                        <a:pt x="13796" y="8264"/>
                        <a:pt x="12336" y="5409"/>
                        <a:pt x="10727" y="2638"/>
                      </a:cubicBezTo>
                      <a:cubicBezTo>
                        <a:pt x="10018" y="3043"/>
                        <a:pt x="9332" y="3484"/>
                        <a:pt x="8669" y="3960"/>
                      </a:cubicBezTo>
                      <a:cubicBezTo>
                        <a:pt x="10418" y="6440"/>
                        <a:pt x="12214" y="8883"/>
                        <a:pt x="14117" y="11248"/>
                      </a:cubicBezTo>
                      <a:cubicBezTo>
                        <a:pt x="14753" y="12039"/>
                        <a:pt x="13971" y="12856"/>
                        <a:pt x="13155" y="12856"/>
                      </a:cubicBezTo>
                      <a:cubicBezTo>
                        <a:pt x="12831" y="12856"/>
                        <a:pt x="12501" y="12728"/>
                        <a:pt x="12253" y="12419"/>
                      </a:cubicBezTo>
                      <a:cubicBezTo>
                        <a:pt x="10400" y="10114"/>
                        <a:pt x="8647" y="7736"/>
                        <a:pt x="6940" y="5324"/>
                      </a:cubicBezTo>
                      <a:cubicBezTo>
                        <a:pt x="6378" y="5806"/>
                        <a:pt x="5819" y="6319"/>
                        <a:pt x="5269" y="6873"/>
                      </a:cubicBezTo>
                      <a:cubicBezTo>
                        <a:pt x="4733" y="7414"/>
                        <a:pt x="4228" y="7986"/>
                        <a:pt x="3756" y="8584"/>
                      </a:cubicBezTo>
                      <a:cubicBezTo>
                        <a:pt x="5645" y="9775"/>
                        <a:pt x="7551" y="10937"/>
                        <a:pt x="9476" y="12069"/>
                      </a:cubicBezTo>
                      <a:cubicBezTo>
                        <a:pt x="10507" y="12677"/>
                        <a:pt x="9914" y="14161"/>
                        <a:pt x="8966" y="14161"/>
                      </a:cubicBezTo>
                      <a:cubicBezTo>
                        <a:pt x="8795" y="14161"/>
                        <a:pt x="8613" y="14113"/>
                        <a:pt x="8426" y="14003"/>
                      </a:cubicBezTo>
                      <a:cubicBezTo>
                        <a:pt x="6433" y="12829"/>
                        <a:pt x="4457" y="11624"/>
                        <a:pt x="2501" y="10389"/>
                      </a:cubicBezTo>
                      <a:cubicBezTo>
                        <a:pt x="1824" y="11499"/>
                        <a:pt x="1277" y="12682"/>
                        <a:pt x="869" y="13915"/>
                      </a:cubicBezTo>
                      <a:cubicBezTo>
                        <a:pt x="2705" y="14530"/>
                        <a:pt x="4581" y="15032"/>
                        <a:pt x="6440" y="15580"/>
                      </a:cubicBezTo>
                      <a:cubicBezTo>
                        <a:pt x="7678" y="15945"/>
                        <a:pt x="7358" y="17768"/>
                        <a:pt x="6251" y="17768"/>
                      </a:cubicBezTo>
                      <a:cubicBezTo>
                        <a:pt x="6148" y="17768"/>
                        <a:pt x="6038" y="17753"/>
                        <a:pt x="5922" y="17718"/>
                      </a:cubicBezTo>
                      <a:cubicBezTo>
                        <a:pt x="4051" y="17167"/>
                        <a:pt x="2171" y="16650"/>
                        <a:pt x="323" y="16036"/>
                      </a:cubicBezTo>
                      <a:cubicBezTo>
                        <a:pt x="97" y="17244"/>
                        <a:pt x="1" y="18472"/>
                        <a:pt x="38" y="19700"/>
                      </a:cubicBezTo>
                      <a:cubicBezTo>
                        <a:pt x="860" y="19779"/>
                        <a:pt x="1686" y="19805"/>
                        <a:pt x="2515" y="19805"/>
                      </a:cubicBezTo>
                      <a:cubicBezTo>
                        <a:pt x="3198" y="19805"/>
                        <a:pt x="3883" y="19787"/>
                        <a:pt x="4571" y="19765"/>
                      </a:cubicBezTo>
                      <a:cubicBezTo>
                        <a:pt x="4585" y="19765"/>
                        <a:pt x="4599" y="19765"/>
                        <a:pt x="4613" y="19765"/>
                      </a:cubicBezTo>
                      <a:cubicBezTo>
                        <a:pt x="5989" y="19765"/>
                        <a:pt x="6043" y="21921"/>
                        <a:pt x="4641" y="21965"/>
                      </a:cubicBezTo>
                      <a:cubicBezTo>
                        <a:pt x="3953" y="21986"/>
                        <a:pt x="3266" y="22002"/>
                        <a:pt x="2581" y="22002"/>
                      </a:cubicBezTo>
                      <a:cubicBezTo>
                        <a:pt x="1797" y="22002"/>
                        <a:pt x="1016" y="21981"/>
                        <a:pt x="238" y="21921"/>
                      </a:cubicBezTo>
                      <a:lnTo>
                        <a:pt x="238" y="21921"/>
                      </a:lnTo>
                      <a:cubicBezTo>
                        <a:pt x="433" y="23190"/>
                        <a:pt x="754" y="24434"/>
                        <a:pt x="1196" y="25639"/>
                      </a:cubicBezTo>
                      <a:cubicBezTo>
                        <a:pt x="2801" y="25164"/>
                        <a:pt x="4371" y="24224"/>
                        <a:pt x="5791" y="23611"/>
                      </a:cubicBezTo>
                      <a:cubicBezTo>
                        <a:pt x="5941" y="23546"/>
                        <a:pt x="6083" y="23517"/>
                        <a:pt x="6214" y="23517"/>
                      </a:cubicBezTo>
                      <a:cubicBezTo>
                        <a:pt x="7215" y="23517"/>
                        <a:pt x="7579" y="25223"/>
                        <a:pt x="6442" y="25713"/>
                      </a:cubicBezTo>
                      <a:cubicBezTo>
                        <a:pt x="4988" y="26340"/>
                        <a:pt x="3535" y="27109"/>
                        <a:pt x="2029" y="27605"/>
                      </a:cubicBezTo>
                      <a:cubicBezTo>
                        <a:pt x="2620" y="28812"/>
                        <a:pt x="3329" y="29958"/>
                        <a:pt x="4146" y="31025"/>
                      </a:cubicBezTo>
                      <a:cubicBezTo>
                        <a:pt x="5524" y="29617"/>
                        <a:pt x="6984" y="28292"/>
                        <a:pt x="8519" y="27056"/>
                      </a:cubicBezTo>
                      <a:cubicBezTo>
                        <a:pt x="8722" y="26892"/>
                        <a:pt x="8927" y="26822"/>
                        <a:pt x="9119" y="26822"/>
                      </a:cubicBezTo>
                      <a:cubicBezTo>
                        <a:pt x="9972" y="26822"/>
                        <a:pt x="10578" y="28203"/>
                        <a:pt x="9690" y="28919"/>
                      </a:cubicBezTo>
                      <a:cubicBezTo>
                        <a:pt x="8235" y="30092"/>
                        <a:pt x="6869" y="31365"/>
                        <a:pt x="5574" y="32710"/>
                      </a:cubicBezTo>
                      <a:cubicBezTo>
                        <a:pt x="6383" y="33558"/>
                        <a:pt x="7256" y="34322"/>
                        <a:pt x="8181" y="34982"/>
                      </a:cubicBezTo>
                      <a:cubicBezTo>
                        <a:pt x="8481" y="35196"/>
                        <a:pt x="8783" y="35397"/>
                        <a:pt x="9086" y="35592"/>
                      </a:cubicBezTo>
                      <a:lnTo>
                        <a:pt x="10909" y="30734"/>
                      </a:lnTo>
                      <a:cubicBezTo>
                        <a:pt x="11108" y="30202"/>
                        <a:pt x="11581" y="29969"/>
                        <a:pt x="12038" y="29969"/>
                      </a:cubicBezTo>
                      <a:cubicBezTo>
                        <a:pt x="12706" y="29969"/>
                        <a:pt x="13342" y="30466"/>
                        <a:pt x="13047" y="31251"/>
                      </a:cubicBezTo>
                      <a:lnTo>
                        <a:pt x="11010" y="36684"/>
                      </a:lnTo>
                      <a:cubicBezTo>
                        <a:pt x="12215" y="37291"/>
                        <a:pt x="13482" y="37770"/>
                        <a:pt x="14787" y="38111"/>
                      </a:cubicBezTo>
                      <a:cubicBezTo>
                        <a:pt x="15007" y="36170"/>
                        <a:pt x="15156" y="34223"/>
                        <a:pt x="15298" y="32276"/>
                      </a:cubicBezTo>
                      <a:cubicBezTo>
                        <a:pt x="15351" y="31557"/>
                        <a:pt x="15956" y="31186"/>
                        <a:pt x="16519" y="31186"/>
                      </a:cubicBezTo>
                      <a:cubicBezTo>
                        <a:pt x="17052" y="31186"/>
                        <a:pt x="17547" y="31520"/>
                        <a:pt x="17496" y="32206"/>
                      </a:cubicBezTo>
                      <a:cubicBezTo>
                        <a:pt x="17342" y="34319"/>
                        <a:pt x="17172" y="36431"/>
                        <a:pt x="16935" y="38537"/>
                      </a:cubicBezTo>
                      <a:cubicBezTo>
                        <a:pt x="17749" y="38647"/>
                        <a:pt x="18569" y="38703"/>
                        <a:pt x="19389" y="38703"/>
                      </a:cubicBezTo>
                      <a:cubicBezTo>
                        <a:pt x="20042" y="38703"/>
                        <a:pt x="20695" y="38667"/>
                        <a:pt x="21346" y="38597"/>
                      </a:cubicBezTo>
                      <a:cubicBezTo>
                        <a:pt x="20845" y="36495"/>
                        <a:pt x="20248" y="34418"/>
                        <a:pt x="19717" y="32320"/>
                      </a:cubicBezTo>
                      <a:cubicBezTo>
                        <a:pt x="19505" y="31480"/>
                        <a:pt x="20211" y="30909"/>
                        <a:pt x="20870" y="30909"/>
                      </a:cubicBezTo>
                      <a:cubicBezTo>
                        <a:pt x="21287" y="30909"/>
                        <a:pt x="21685" y="31137"/>
                        <a:pt x="21819" y="31668"/>
                      </a:cubicBezTo>
                      <a:cubicBezTo>
                        <a:pt x="22372" y="33862"/>
                        <a:pt x="23002" y="36033"/>
                        <a:pt x="23516" y="38233"/>
                      </a:cubicBezTo>
                      <a:cubicBezTo>
                        <a:pt x="25233" y="37841"/>
                        <a:pt x="26898" y="37204"/>
                        <a:pt x="28473" y="36352"/>
                      </a:cubicBezTo>
                      <a:cubicBezTo>
                        <a:pt x="27108" y="34366"/>
                        <a:pt x="25825" y="32323"/>
                        <a:pt x="24360" y="30406"/>
                      </a:cubicBezTo>
                      <a:cubicBezTo>
                        <a:pt x="23746" y="29602"/>
                        <a:pt x="24521" y="28783"/>
                        <a:pt x="25326" y="28783"/>
                      </a:cubicBezTo>
                      <a:cubicBezTo>
                        <a:pt x="25651" y="28783"/>
                        <a:pt x="25980" y="28916"/>
                        <a:pt x="26225" y="29236"/>
                      </a:cubicBezTo>
                      <a:cubicBezTo>
                        <a:pt x="27694" y="31160"/>
                        <a:pt x="28979" y="33209"/>
                        <a:pt x="30350" y="35201"/>
                      </a:cubicBezTo>
                      <a:cubicBezTo>
                        <a:pt x="31550" y="34374"/>
                        <a:pt x="32666" y="33427"/>
                        <a:pt x="33678" y="32376"/>
                      </a:cubicBezTo>
                      <a:cubicBezTo>
                        <a:pt x="33811" y="32238"/>
                        <a:pt x="33940" y="32094"/>
                        <a:pt x="34071" y="31951"/>
                      </a:cubicBezTo>
                      <a:cubicBezTo>
                        <a:pt x="31705" y="30379"/>
                        <a:pt x="29396" y="28723"/>
                        <a:pt x="27002" y="27192"/>
                      </a:cubicBezTo>
                      <a:cubicBezTo>
                        <a:pt x="26006" y="26554"/>
                        <a:pt x="26581" y="25083"/>
                        <a:pt x="27499" y="25083"/>
                      </a:cubicBezTo>
                      <a:cubicBezTo>
                        <a:pt x="27674" y="25083"/>
                        <a:pt x="27861" y="25136"/>
                        <a:pt x="28052" y="25259"/>
                      </a:cubicBezTo>
                      <a:cubicBezTo>
                        <a:pt x="30561" y="26863"/>
                        <a:pt x="32977" y="28604"/>
                        <a:pt x="35463" y="30240"/>
                      </a:cubicBezTo>
                      <a:cubicBezTo>
                        <a:pt x="36640" y="28621"/>
                        <a:pt x="37590" y="26847"/>
                        <a:pt x="38285" y="24971"/>
                      </a:cubicBezTo>
                      <a:cubicBezTo>
                        <a:pt x="35152" y="24492"/>
                        <a:pt x="32025" y="23990"/>
                        <a:pt x="28955" y="23183"/>
                      </a:cubicBezTo>
                      <a:cubicBezTo>
                        <a:pt x="27691" y="22850"/>
                        <a:pt x="28031" y="21002"/>
                        <a:pt x="29169" y="21002"/>
                      </a:cubicBezTo>
                      <a:cubicBezTo>
                        <a:pt x="29264" y="21002"/>
                        <a:pt x="29365" y="21015"/>
                        <a:pt x="29471" y="21043"/>
                      </a:cubicBezTo>
                      <a:cubicBezTo>
                        <a:pt x="32589" y="21863"/>
                        <a:pt x="35766" y="22369"/>
                        <a:pt x="38948" y="22854"/>
                      </a:cubicBezTo>
                      <a:cubicBezTo>
                        <a:pt x="39489" y="20746"/>
                        <a:pt x="39700" y="18555"/>
                        <a:pt x="39504" y="16392"/>
                      </a:cubicBezTo>
                      <a:lnTo>
                        <a:pt x="39504" y="16392"/>
                      </a:lnTo>
                      <a:cubicBezTo>
                        <a:pt x="37122" y="16873"/>
                        <a:pt x="34742" y="17356"/>
                        <a:pt x="32360" y="17839"/>
                      </a:cubicBezTo>
                      <a:cubicBezTo>
                        <a:pt x="32273" y="17857"/>
                        <a:pt x="32190" y="17865"/>
                        <a:pt x="32109" y="17865"/>
                      </a:cubicBezTo>
                      <a:cubicBezTo>
                        <a:pt x="30907" y="17865"/>
                        <a:pt x="30411" y="16004"/>
                        <a:pt x="31708" y="15739"/>
                      </a:cubicBezTo>
                      <a:cubicBezTo>
                        <a:pt x="34194" y="15231"/>
                        <a:pt x="36680" y="14726"/>
                        <a:pt x="39168" y="14225"/>
                      </a:cubicBezTo>
                      <a:cubicBezTo>
                        <a:pt x="38812" y="12627"/>
                        <a:pt x="38211" y="11093"/>
                        <a:pt x="37387" y="9677"/>
                      </a:cubicBezTo>
                      <a:cubicBezTo>
                        <a:pt x="35750" y="10529"/>
                        <a:pt x="34102" y="11361"/>
                        <a:pt x="32444" y="12172"/>
                      </a:cubicBezTo>
                      <a:cubicBezTo>
                        <a:pt x="32267" y="12258"/>
                        <a:pt x="32093" y="12296"/>
                        <a:pt x="31926" y="12296"/>
                      </a:cubicBezTo>
                      <a:cubicBezTo>
                        <a:pt x="30900" y="12296"/>
                        <a:pt x="30182" y="10846"/>
                        <a:pt x="31273" y="10308"/>
                      </a:cubicBezTo>
                      <a:cubicBezTo>
                        <a:pt x="32906" y="9506"/>
                        <a:pt x="34533" y="8691"/>
                        <a:pt x="36146" y="7851"/>
                      </a:cubicBezTo>
                      <a:cubicBezTo>
                        <a:pt x="35720" y="7308"/>
                        <a:pt x="35262" y="6791"/>
                        <a:pt x="34775" y="6302"/>
                      </a:cubicBezTo>
                      <a:cubicBezTo>
                        <a:pt x="34008" y="5537"/>
                        <a:pt x="33190" y="4826"/>
                        <a:pt x="32326" y="4174"/>
                      </a:cubicBezTo>
                      <a:cubicBezTo>
                        <a:pt x="32319" y="4184"/>
                        <a:pt x="32313" y="4196"/>
                        <a:pt x="32305" y="4206"/>
                      </a:cubicBezTo>
                      <a:cubicBezTo>
                        <a:pt x="30841" y="6110"/>
                        <a:pt x="29418" y="8045"/>
                        <a:pt x="27894" y="9901"/>
                      </a:cubicBezTo>
                      <a:cubicBezTo>
                        <a:pt x="27673" y="10170"/>
                        <a:pt x="27410" y="10282"/>
                        <a:pt x="27152" y="10282"/>
                      </a:cubicBezTo>
                      <a:cubicBezTo>
                        <a:pt x="26359" y="10282"/>
                        <a:pt x="25614" y="9219"/>
                        <a:pt x="26289" y="8396"/>
                      </a:cubicBezTo>
                      <a:cubicBezTo>
                        <a:pt x="27750" y="6618"/>
                        <a:pt x="29117" y="4770"/>
                        <a:pt x="30516" y="2944"/>
                      </a:cubicBezTo>
                      <a:cubicBezTo>
                        <a:pt x="28682" y="1823"/>
                        <a:pt x="26717" y="1000"/>
                        <a:pt x="24677" y="513"/>
                      </a:cubicBezTo>
                      <a:cubicBezTo>
                        <a:pt x="24545" y="2678"/>
                        <a:pt x="24300" y="4832"/>
                        <a:pt x="23917" y="6977"/>
                      </a:cubicBezTo>
                      <a:cubicBezTo>
                        <a:pt x="23815" y="7549"/>
                        <a:pt x="23396" y="7799"/>
                        <a:pt x="22954" y="7799"/>
                      </a:cubicBezTo>
                      <a:cubicBezTo>
                        <a:pt x="22317" y="7799"/>
                        <a:pt x="21631" y="7281"/>
                        <a:pt x="21778" y="6460"/>
                      </a:cubicBezTo>
                      <a:cubicBezTo>
                        <a:pt x="22154" y="4354"/>
                        <a:pt x="22382" y="2247"/>
                        <a:pt x="22501" y="126"/>
                      </a:cubicBezTo>
                      <a:cubicBezTo>
                        <a:pt x="21788" y="42"/>
                        <a:pt x="21072" y="0"/>
                        <a:pt x="20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30" name="Google Shape;3530;p7"/>
                <p:cNvSpPr/>
                <p:nvPr/>
              </p:nvSpPr>
              <p:spPr>
                <a:xfrm rot="1271479">
                  <a:off x="1916348" y="2440404"/>
                  <a:ext cx="603173" cy="502160"/>
                </a:xfrm>
                <a:custGeom>
                  <a:avLst/>
                  <a:gdLst/>
                  <a:ahLst/>
                  <a:cxnLst/>
                  <a:rect l="l" t="t" r="r" b="b"/>
                  <a:pathLst>
                    <a:path w="37903" h="31549" extrusionOk="0">
                      <a:moveTo>
                        <a:pt x="19841" y="1"/>
                      </a:moveTo>
                      <a:cubicBezTo>
                        <a:pt x="15717" y="1"/>
                        <a:pt x="11416" y="1710"/>
                        <a:pt x="7548" y="5608"/>
                      </a:cubicBezTo>
                      <a:cubicBezTo>
                        <a:pt x="1" y="13212"/>
                        <a:pt x="3485" y="23920"/>
                        <a:pt x="9920" y="28510"/>
                      </a:cubicBezTo>
                      <a:cubicBezTo>
                        <a:pt x="12840" y="30593"/>
                        <a:pt x="15990" y="31549"/>
                        <a:pt x="19063" y="31549"/>
                      </a:cubicBezTo>
                      <a:cubicBezTo>
                        <a:pt x="23372" y="31549"/>
                        <a:pt x="27530" y="29670"/>
                        <a:pt x="30695" y="26387"/>
                      </a:cubicBezTo>
                      <a:cubicBezTo>
                        <a:pt x="35828" y="21063"/>
                        <a:pt x="37902" y="11450"/>
                        <a:pt x="31587" y="5142"/>
                      </a:cubicBezTo>
                      <a:cubicBezTo>
                        <a:pt x="28346" y="1903"/>
                        <a:pt x="24192" y="1"/>
                        <a:pt x="198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31" name="Google Shape;3531;p7"/>
                <p:cNvSpPr/>
                <p:nvPr/>
              </p:nvSpPr>
              <p:spPr>
                <a:xfrm rot="1271479">
                  <a:off x="2192259" y="2260208"/>
                  <a:ext cx="22995" cy="89039"/>
                </a:xfrm>
                <a:custGeom>
                  <a:avLst/>
                  <a:gdLst/>
                  <a:ahLst/>
                  <a:cxnLst/>
                  <a:rect l="l" t="t" r="r" b="b"/>
                  <a:pathLst>
                    <a:path w="1445" h="5594" extrusionOk="0">
                      <a:moveTo>
                        <a:pt x="274" y="1"/>
                      </a:moveTo>
                      <a:cubicBezTo>
                        <a:pt x="137" y="1"/>
                        <a:pt x="0" y="89"/>
                        <a:pt x="1" y="266"/>
                      </a:cubicBezTo>
                      <a:lnTo>
                        <a:pt x="1" y="268"/>
                      </a:lnTo>
                      <a:cubicBezTo>
                        <a:pt x="15" y="2013"/>
                        <a:pt x="301" y="3746"/>
                        <a:pt x="847" y="5403"/>
                      </a:cubicBezTo>
                      <a:cubicBezTo>
                        <a:pt x="891" y="5536"/>
                        <a:pt x="1001" y="5594"/>
                        <a:pt x="1111" y="5594"/>
                      </a:cubicBezTo>
                      <a:cubicBezTo>
                        <a:pt x="1278" y="5594"/>
                        <a:pt x="1444" y="5461"/>
                        <a:pt x="1378" y="5258"/>
                      </a:cubicBezTo>
                      <a:cubicBezTo>
                        <a:pt x="845" y="3647"/>
                        <a:pt x="567" y="1964"/>
                        <a:pt x="552" y="266"/>
                      </a:cubicBezTo>
                      <a:cubicBezTo>
                        <a:pt x="550" y="89"/>
                        <a:pt x="411" y="1"/>
                        <a:pt x="27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32" name="Google Shape;3532;p7"/>
                <p:cNvSpPr/>
                <p:nvPr/>
              </p:nvSpPr>
              <p:spPr>
                <a:xfrm rot="1271479">
                  <a:off x="2233777" y="2265017"/>
                  <a:ext cx="29106" cy="19084"/>
                </a:xfrm>
                <a:custGeom>
                  <a:avLst/>
                  <a:gdLst/>
                  <a:ahLst/>
                  <a:cxnLst/>
                  <a:rect l="l" t="t" r="r" b="b"/>
                  <a:pathLst>
                    <a:path w="1829" h="1199" extrusionOk="0">
                      <a:moveTo>
                        <a:pt x="440" y="0"/>
                      </a:moveTo>
                      <a:cubicBezTo>
                        <a:pt x="177" y="0"/>
                        <a:pt x="0" y="377"/>
                        <a:pt x="281" y="501"/>
                      </a:cubicBezTo>
                      <a:cubicBezTo>
                        <a:pt x="633" y="654"/>
                        <a:pt x="955" y="864"/>
                        <a:pt x="1236" y="1123"/>
                      </a:cubicBezTo>
                      <a:cubicBezTo>
                        <a:pt x="1294" y="1176"/>
                        <a:pt x="1358" y="1198"/>
                        <a:pt x="1420" y="1198"/>
                      </a:cubicBezTo>
                      <a:cubicBezTo>
                        <a:pt x="1637" y="1198"/>
                        <a:pt x="1829" y="923"/>
                        <a:pt x="1626" y="735"/>
                      </a:cubicBezTo>
                      <a:cubicBezTo>
                        <a:pt x="1312" y="441"/>
                        <a:pt x="952" y="201"/>
                        <a:pt x="560" y="27"/>
                      </a:cubicBezTo>
                      <a:cubicBezTo>
                        <a:pt x="519" y="8"/>
                        <a:pt x="478" y="0"/>
                        <a:pt x="4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33" name="Google Shape;3533;p7"/>
                <p:cNvSpPr/>
                <p:nvPr/>
              </p:nvSpPr>
              <p:spPr>
                <a:xfrm rot="1271479">
                  <a:off x="2250767" y="2296258"/>
                  <a:ext cx="46754" cy="46748"/>
                </a:xfrm>
                <a:custGeom>
                  <a:avLst/>
                  <a:gdLst/>
                  <a:ahLst/>
                  <a:cxnLst/>
                  <a:rect l="l" t="t" r="r" b="b"/>
                  <a:pathLst>
                    <a:path w="2938" h="2937" extrusionOk="0">
                      <a:moveTo>
                        <a:pt x="362" y="0"/>
                      </a:moveTo>
                      <a:cubicBezTo>
                        <a:pt x="146" y="0"/>
                        <a:pt x="0" y="355"/>
                        <a:pt x="230" y="529"/>
                      </a:cubicBezTo>
                      <a:cubicBezTo>
                        <a:pt x="1057" y="1162"/>
                        <a:pt x="1766" y="1933"/>
                        <a:pt x="2329" y="2809"/>
                      </a:cubicBezTo>
                      <a:cubicBezTo>
                        <a:pt x="2387" y="2899"/>
                        <a:pt x="2471" y="2936"/>
                        <a:pt x="2554" y="2936"/>
                      </a:cubicBezTo>
                      <a:cubicBezTo>
                        <a:pt x="2747" y="2936"/>
                        <a:pt x="2937" y="2739"/>
                        <a:pt x="2804" y="2531"/>
                      </a:cubicBezTo>
                      <a:cubicBezTo>
                        <a:pt x="2189" y="1577"/>
                        <a:pt x="1411" y="739"/>
                        <a:pt x="507" y="54"/>
                      </a:cubicBezTo>
                      <a:cubicBezTo>
                        <a:pt x="457" y="17"/>
                        <a:pt x="408" y="0"/>
                        <a:pt x="36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34" name="Google Shape;3534;p7"/>
                <p:cNvSpPr/>
                <p:nvPr/>
              </p:nvSpPr>
              <p:spPr>
                <a:xfrm rot="1271479">
                  <a:off x="2357906" y="2330914"/>
                  <a:ext cx="62047" cy="49215"/>
                </a:xfrm>
                <a:custGeom>
                  <a:avLst/>
                  <a:gdLst/>
                  <a:ahLst/>
                  <a:cxnLst/>
                  <a:rect l="l" t="t" r="r" b="b"/>
                  <a:pathLst>
                    <a:path w="3899" h="3092" extrusionOk="0">
                      <a:moveTo>
                        <a:pt x="3507" y="0"/>
                      </a:moveTo>
                      <a:cubicBezTo>
                        <a:pt x="3463" y="0"/>
                        <a:pt x="3415" y="13"/>
                        <a:pt x="3368" y="42"/>
                      </a:cubicBezTo>
                      <a:cubicBezTo>
                        <a:pt x="2197" y="754"/>
                        <a:pt x="1127" y="1622"/>
                        <a:pt x="187" y="2619"/>
                      </a:cubicBezTo>
                      <a:cubicBezTo>
                        <a:pt x="1" y="2816"/>
                        <a:pt x="187" y="3092"/>
                        <a:pt x="394" y="3092"/>
                      </a:cubicBezTo>
                      <a:cubicBezTo>
                        <a:pt x="456" y="3092"/>
                        <a:pt x="520" y="3067"/>
                        <a:pt x="577" y="3007"/>
                      </a:cubicBezTo>
                      <a:cubicBezTo>
                        <a:pt x="1482" y="2044"/>
                        <a:pt x="2516" y="1206"/>
                        <a:pt x="3645" y="517"/>
                      </a:cubicBezTo>
                      <a:cubicBezTo>
                        <a:pt x="3899" y="362"/>
                        <a:pt x="3743" y="0"/>
                        <a:pt x="350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35" name="Google Shape;3535;p7"/>
                <p:cNvSpPr/>
                <p:nvPr/>
              </p:nvSpPr>
              <p:spPr>
                <a:xfrm rot="1271479">
                  <a:off x="2429287" y="2335305"/>
                  <a:ext cx="26608" cy="14612"/>
                </a:xfrm>
                <a:custGeom>
                  <a:avLst/>
                  <a:gdLst/>
                  <a:ahLst/>
                  <a:cxnLst/>
                  <a:rect l="l" t="t" r="r" b="b"/>
                  <a:pathLst>
                    <a:path w="1672" h="918" extrusionOk="0">
                      <a:moveTo>
                        <a:pt x="1321" y="1"/>
                      </a:moveTo>
                      <a:cubicBezTo>
                        <a:pt x="1292" y="1"/>
                        <a:pt x="1260" y="6"/>
                        <a:pt x="1227" y="18"/>
                      </a:cubicBezTo>
                      <a:cubicBezTo>
                        <a:pt x="904" y="135"/>
                        <a:pt x="588" y="266"/>
                        <a:pt x="277" y="413"/>
                      </a:cubicBezTo>
                      <a:cubicBezTo>
                        <a:pt x="1" y="544"/>
                        <a:pt x="172" y="917"/>
                        <a:pt x="430" y="917"/>
                      </a:cubicBezTo>
                      <a:cubicBezTo>
                        <a:pt x="470" y="917"/>
                        <a:pt x="512" y="908"/>
                        <a:pt x="555" y="888"/>
                      </a:cubicBezTo>
                      <a:lnTo>
                        <a:pt x="555" y="889"/>
                      </a:lnTo>
                      <a:cubicBezTo>
                        <a:pt x="822" y="762"/>
                        <a:pt x="1095" y="649"/>
                        <a:pt x="1374" y="549"/>
                      </a:cubicBezTo>
                      <a:cubicBezTo>
                        <a:pt x="1671" y="442"/>
                        <a:pt x="1585" y="1"/>
                        <a:pt x="1321"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36" name="Google Shape;3536;p7"/>
                <p:cNvSpPr/>
                <p:nvPr/>
              </p:nvSpPr>
              <p:spPr>
                <a:xfrm rot="1271479">
                  <a:off x="2012045" y="2298725"/>
                  <a:ext cx="11617" cy="26549"/>
                </a:xfrm>
                <a:custGeom>
                  <a:avLst/>
                  <a:gdLst/>
                  <a:ahLst/>
                  <a:cxnLst/>
                  <a:rect l="l" t="t" r="r" b="b"/>
                  <a:pathLst>
                    <a:path w="730" h="1668" extrusionOk="0">
                      <a:moveTo>
                        <a:pt x="337" y="0"/>
                      </a:moveTo>
                      <a:cubicBezTo>
                        <a:pt x="177" y="0"/>
                        <a:pt x="1" y="137"/>
                        <a:pt x="37" y="345"/>
                      </a:cubicBezTo>
                      <a:cubicBezTo>
                        <a:pt x="97" y="696"/>
                        <a:pt x="140" y="1049"/>
                        <a:pt x="166" y="1403"/>
                      </a:cubicBezTo>
                      <a:cubicBezTo>
                        <a:pt x="179" y="1579"/>
                        <a:pt x="324" y="1667"/>
                        <a:pt x="461" y="1667"/>
                      </a:cubicBezTo>
                      <a:cubicBezTo>
                        <a:pt x="599" y="1667"/>
                        <a:pt x="729" y="1580"/>
                        <a:pt x="716" y="1403"/>
                      </a:cubicBezTo>
                      <a:cubicBezTo>
                        <a:pt x="686" y="1000"/>
                        <a:pt x="636" y="598"/>
                        <a:pt x="566" y="200"/>
                      </a:cubicBezTo>
                      <a:cubicBezTo>
                        <a:pt x="542" y="61"/>
                        <a:pt x="443" y="0"/>
                        <a:pt x="33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37" name="Google Shape;3537;p7"/>
                <p:cNvSpPr/>
                <p:nvPr/>
              </p:nvSpPr>
              <p:spPr>
                <a:xfrm rot="1271479">
                  <a:off x="1995530" y="2336899"/>
                  <a:ext cx="34485" cy="68697"/>
                </a:xfrm>
                <a:custGeom>
                  <a:avLst/>
                  <a:gdLst/>
                  <a:ahLst/>
                  <a:cxnLst/>
                  <a:rect l="l" t="t" r="r" b="b"/>
                  <a:pathLst>
                    <a:path w="2167" h="4316" extrusionOk="0">
                      <a:moveTo>
                        <a:pt x="335" y="0"/>
                      </a:moveTo>
                      <a:cubicBezTo>
                        <a:pt x="172" y="0"/>
                        <a:pt x="1" y="135"/>
                        <a:pt x="55" y="343"/>
                      </a:cubicBezTo>
                      <a:lnTo>
                        <a:pt x="54" y="341"/>
                      </a:lnTo>
                      <a:lnTo>
                        <a:pt x="54" y="341"/>
                      </a:lnTo>
                      <a:cubicBezTo>
                        <a:pt x="402" y="1678"/>
                        <a:pt x="913" y="2967"/>
                        <a:pt x="1574" y="4179"/>
                      </a:cubicBezTo>
                      <a:cubicBezTo>
                        <a:pt x="1627" y="4275"/>
                        <a:pt x="1709" y="4315"/>
                        <a:pt x="1792" y="4315"/>
                      </a:cubicBezTo>
                      <a:cubicBezTo>
                        <a:pt x="1977" y="4315"/>
                        <a:pt x="2167" y="4117"/>
                        <a:pt x="2050" y="3902"/>
                      </a:cubicBezTo>
                      <a:cubicBezTo>
                        <a:pt x="1412" y="2730"/>
                        <a:pt x="920" y="1486"/>
                        <a:pt x="585" y="196"/>
                      </a:cubicBezTo>
                      <a:cubicBezTo>
                        <a:pt x="549" y="59"/>
                        <a:pt x="444" y="0"/>
                        <a:pt x="335"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38" name="Google Shape;3538;p7"/>
                <p:cNvSpPr/>
                <p:nvPr/>
              </p:nvSpPr>
              <p:spPr>
                <a:xfrm rot="1271479">
                  <a:off x="1887115" y="2422182"/>
                  <a:ext cx="30045" cy="16124"/>
                </a:xfrm>
                <a:custGeom>
                  <a:avLst/>
                  <a:gdLst/>
                  <a:ahLst/>
                  <a:cxnLst/>
                  <a:rect l="l" t="t" r="r" b="b"/>
                  <a:pathLst>
                    <a:path w="1888" h="1013" extrusionOk="0">
                      <a:moveTo>
                        <a:pt x="1453" y="1"/>
                      </a:moveTo>
                      <a:cubicBezTo>
                        <a:pt x="1413" y="1"/>
                        <a:pt x="1372" y="9"/>
                        <a:pt x="1330" y="28"/>
                      </a:cubicBezTo>
                      <a:lnTo>
                        <a:pt x="280" y="510"/>
                      </a:lnTo>
                      <a:cubicBezTo>
                        <a:pt x="0" y="637"/>
                        <a:pt x="175" y="1012"/>
                        <a:pt x="435" y="1012"/>
                      </a:cubicBezTo>
                      <a:cubicBezTo>
                        <a:pt x="474" y="1012"/>
                        <a:pt x="515" y="1004"/>
                        <a:pt x="557" y="985"/>
                      </a:cubicBezTo>
                      <a:lnTo>
                        <a:pt x="1608" y="503"/>
                      </a:lnTo>
                      <a:cubicBezTo>
                        <a:pt x="1887" y="374"/>
                        <a:pt x="1713" y="1"/>
                        <a:pt x="145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39" name="Google Shape;3539;p7"/>
                <p:cNvSpPr/>
                <p:nvPr/>
              </p:nvSpPr>
              <p:spPr>
                <a:xfrm rot="1271479">
                  <a:off x="1928509" y="2424160"/>
                  <a:ext cx="53104" cy="18925"/>
                </a:xfrm>
                <a:custGeom>
                  <a:avLst/>
                  <a:gdLst/>
                  <a:ahLst/>
                  <a:cxnLst/>
                  <a:rect l="l" t="t" r="r" b="b"/>
                  <a:pathLst>
                    <a:path w="3337" h="1189" extrusionOk="0">
                      <a:moveTo>
                        <a:pt x="2924" y="1"/>
                      </a:moveTo>
                      <a:cubicBezTo>
                        <a:pt x="2905" y="1"/>
                        <a:pt x="2886" y="2"/>
                        <a:pt x="2865" y="6"/>
                      </a:cubicBezTo>
                      <a:cubicBezTo>
                        <a:pt x="2001" y="171"/>
                        <a:pt x="1147" y="384"/>
                        <a:pt x="306" y="644"/>
                      </a:cubicBezTo>
                      <a:cubicBezTo>
                        <a:pt x="0" y="739"/>
                        <a:pt x="93" y="1189"/>
                        <a:pt x="368" y="1189"/>
                      </a:cubicBezTo>
                      <a:cubicBezTo>
                        <a:pt x="395" y="1189"/>
                        <a:pt x="423" y="1185"/>
                        <a:pt x="453" y="1175"/>
                      </a:cubicBezTo>
                      <a:cubicBezTo>
                        <a:pt x="1293" y="915"/>
                        <a:pt x="2148" y="701"/>
                        <a:pt x="3010" y="536"/>
                      </a:cubicBezTo>
                      <a:cubicBezTo>
                        <a:pt x="3337" y="474"/>
                        <a:pt x="3226" y="1"/>
                        <a:pt x="292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40" name="Google Shape;3540;p7"/>
                <p:cNvSpPr/>
                <p:nvPr/>
              </p:nvSpPr>
              <p:spPr>
                <a:xfrm rot="1271479">
                  <a:off x="1817190" y="2657809"/>
                  <a:ext cx="56255" cy="17079"/>
                </a:xfrm>
                <a:custGeom>
                  <a:avLst/>
                  <a:gdLst/>
                  <a:ahLst/>
                  <a:cxnLst/>
                  <a:rect l="l" t="t" r="r" b="b"/>
                  <a:pathLst>
                    <a:path w="3535" h="1073" extrusionOk="0">
                      <a:moveTo>
                        <a:pt x="400" y="1"/>
                      </a:moveTo>
                      <a:cubicBezTo>
                        <a:pt x="105" y="1"/>
                        <a:pt x="0" y="465"/>
                        <a:pt x="322" y="539"/>
                      </a:cubicBezTo>
                      <a:cubicBezTo>
                        <a:pt x="1228" y="748"/>
                        <a:pt x="2139" y="923"/>
                        <a:pt x="3057" y="1069"/>
                      </a:cubicBezTo>
                      <a:cubicBezTo>
                        <a:pt x="3073" y="1071"/>
                        <a:pt x="3089" y="1073"/>
                        <a:pt x="3105" y="1073"/>
                      </a:cubicBezTo>
                      <a:cubicBezTo>
                        <a:pt x="3415" y="1073"/>
                        <a:pt x="3535" y="590"/>
                        <a:pt x="3202" y="538"/>
                      </a:cubicBezTo>
                      <a:cubicBezTo>
                        <a:pt x="2284" y="394"/>
                        <a:pt x="1373" y="217"/>
                        <a:pt x="468" y="8"/>
                      </a:cubicBezTo>
                      <a:cubicBezTo>
                        <a:pt x="444" y="3"/>
                        <a:pt x="421" y="1"/>
                        <a:pt x="40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41" name="Google Shape;3541;p7"/>
                <p:cNvSpPr/>
                <p:nvPr/>
              </p:nvSpPr>
              <p:spPr>
                <a:xfrm rot="1271479">
                  <a:off x="1847598" y="2723567"/>
                  <a:ext cx="23457" cy="62649"/>
                </a:xfrm>
                <a:custGeom>
                  <a:avLst/>
                  <a:gdLst/>
                  <a:ahLst/>
                  <a:cxnLst/>
                  <a:rect l="l" t="t" r="r" b="b"/>
                  <a:pathLst>
                    <a:path w="1474" h="3936" extrusionOk="0">
                      <a:moveTo>
                        <a:pt x="1140" y="0"/>
                      </a:moveTo>
                      <a:cubicBezTo>
                        <a:pt x="1030" y="0"/>
                        <a:pt x="919" y="58"/>
                        <a:pt x="874" y="191"/>
                      </a:cubicBezTo>
                      <a:cubicBezTo>
                        <a:pt x="498" y="1298"/>
                        <a:pt x="216" y="2435"/>
                        <a:pt x="33" y="3590"/>
                      </a:cubicBezTo>
                      <a:cubicBezTo>
                        <a:pt x="0" y="3799"/>
                        <a:pt x="179" y="3936"/>
                        <a:pt x="338" y="3936"/>
                      </a:cubicBezTo>
                      <a:cubicBezTo>
                        <a:pt x="444" y="3936"/>
                        <a:pt x="542" y="3876"/>
                        <a:pt x="564" y="3737"/>
                      </a:cubicBezTo>
                      <a:cubicBezTo>
                        <a:pt x="747" y="2582"/>
                        <a:pt x="1028" y="1443"/>
                        <a:pt x="1405" y="336"/>
                      </a:cubicBezTo>
                      <a:cubicBezTo>
                        <a:pt x="1474" y="133"/>
                        <a:pt x="1308" y="0"/>
                        <a:pt x="11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42" name="Google Shape;3542;p7"/>
                <p:cNvSpPr/>
                <p:nvPr/>
              </p:nvSpPr>
              <p:spPr>
                <a:xfrm rot="1271479">
                  <a:off x="1967241" y="2993002"/>
                  <a:ext cx="25796" cy="15694"/>
                </a:xfrm>
                <a:custGeom>
                  <a:avLst/>
                  <a:gdLst/>
                  <a:ahLst/>
                  <a:cxnLst/>
                  <a:rect l="l" t="t" r="r" b="b"/>
                  <a:pathLst>
                    <a:path w="1621" h="985" extrusionOk="0">
                      <a:moveTo>
                        <a:pt x="1210" y="1"/>
                      </a:moveTo>
                      <a:cubicBezTo>
                        <a:pt x="1168" y="1"/>
                        <a:pt x="1123" y="11"/>
                        <a:pt x="1077" y="36"/>
                      </a:cubicBezTo>
                      <a:lnTo>
                        <a:pt x="267" y="475"/>
                      </a:lnTo>
                      <a:cubicBezTo>
                        <a:pt x="1" y="619"/>
                        <a:pt x="163" y="985"/>
                        <a:pt x="410" y="985"/>
                      </a:cubicBezTo>
                      <a:cubicBezTo>
                        <a:pt x="453" y="985"/>
                        <a:pt x="498" y="974"/>
                        <a:pt x="544" y="950"/>
                      </a:cubicBezTo>
                      <a:lnTo>
                        <a:pt x="1354" y="512"/>
                      </a:lnTo>
                      <a:cubicBezTo>
                        <a:pt x="1620" y="368"/>
                        <a:pt x="1457" y="1"/>
                        <a:pt x="121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43" name="Google Shape;3543;p7"/>
                <p:cNvSpPr/>
                <p:nvPr/>
              </p:nvSpPr>
              <p:spPr>
                <a:xfrm rot="1271479">
                  <a:off x="2005101" y="2980168"/>
                  <a:ext cx="33228" cy="22761"/>
                </a:xfrm>
                <a:custGeom>
                  <a:avLst/>
                  <a:gdLst/>
                  <a:ahLst/>
                  <a:cxnLst/>
                  <a:rect l="l" t="t" r="r" b="b"/>
                  <a:pathLst>
                    <a:path w="2088" h="1430" extrusionOk="0">
                      <a:moveTo>
                        <a:pt x="1723" y="0"/>
                      </a:moveTo>
                      <a:cubicBezTo>
                        <a:pt x="1677" y="0"/>
                        <a:pt x="1628" y="16"/>
                        <a:pt x="1578" y="54"/>
                      </a:cubicBezTo>
                      <a:cubicBezTo>
                        <a:pt x="1158" y="368"/>
                        <a:pt x="719" y="656"/>
                        <a:pt x="262" y="915"/>
                      </a:cubicBezTo>
                      <a:cubicBezTo>
                        <a:pt x="0" y="1064"/>
                        <a:pt x="160" y="1430"/>
                        <a:pt x="403" y="1430"/>
                      </a:cubicBezTo>
                      <a:cubicBezTo>
                        <a:pt x="446" y="1430"/>
                        <a:pt x="492" y="1418"/>
                        <a:pt x="539" y="1391"/>
                      </a:cubicBezTo>
                      <a:cubicBezTo>
                        <a:pt x="996" y="1131"/>
                        <a:pt x="1435" y="843"/>
                        <a:pt x="1856" y="528"/>
                      </a:cubicBezTo>
                      <a:cubicBezTo>
                        <a:pt x="2087" y="355"/>
                        <a:pt x="1941" y="0"/>
                        <a:pt x="1723"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44" name="Google Shape;3544;p7"/>
                <p:cNvSpPr/>
                <p:nvPr/>
              </p:nvSpPr>
              <p:spPr>
                <a:xfrm rot="1271479">
                  <a:off x="2102491" y="3008428"/>
                  <a:ext cx="41184" cy="35606"/>
                </a:xfrm>
                <a:custGeom>
                  <a:avLst/>
                  <a:gdLst/>
                  <a:ahLst/>
                  <a:cxnLst/>
                  <a:rect l="l" t="t" r="r" b="b"/>
                  <a:pathLst>
                    <a:path w="2588" h="2237" extrusionOk="0">
                      <a:moveTo>
                        <a:pt x="389" y="1"/>
                      </a:moveTo>
                      <a:cubicBezTo>
                        <a:pt x="186" y="1"/>
                        <a:pt x="1" y="276"/>
                        <a:pt x="183" y="477"/>
                      </a:cubicBezTo>
                      <a:cubicBezTo>
                        <a:pt x="756" y="1108"/>
                        <a:pt x="1390" y="1680"/>
                        <a:pt x="2077" y="2185"/>
                      </a:cubicBezTo>
                      <a:cubicBezTo>
                        <a:pt x="2127" y="2221"/>
                        <a:pt x="2176" y="2237"/>
                        <a:pt x="2222" y="2237"/>
                      </a:cubicBezTo>
                      <a:cubicBezTo>
                        <a:pt x="2441" y="2237"/>
                        <a:pt x="2588" y="1881"/>
                        <a:pt x="2354" y="1709"/>
                      </a:cubicBezTo>
                      <a:cubicBezTo>
                        <a:pt x="1708" y="1230"/>
                        <a:pt x="1110" y="687"/>
                        <a:pt x="571" y="88"/>
                      </a:cubicBezTo>
                      <a:cubicBezTo>
                        <a:pt x="515" y="27"/>
                        <a:pt x="451" y="1"/>
                        <a:pt x="38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45" name="Google Shape;3545;p7"/>
                <p:cNvSpPr/>
                <p:nvPr/>
              </p:nvSpPr>
              <p:spPr>
                <a:xfrm rot="1271479">
                  <a:off x="2135834" y="3057571"/>
                  <a:ext cx="23059" cy="18304"/>
                </a:xfrm>
                <a:custGeom>
                  <a:avLst/>
                  <a:gdLst/>
                  <a:ahLst/>
                  <a:cxnLst/>
                  <a:rect l="l" t="t" r="r" b="b"/>
                  <a:pathLst>
                    <a:path w="1449" h="1150" extrusionOk="0">
                      <a:moveTo>
                        <a:pt x="330" y="0"/>
                      </a:moveTo>
                      <a:cubicBezTo>
                        <a:pt x="232" y="0"/>
                        <a:pt x="129" y="58"/>
                        <a:pt x="82" y="139"/>
                      </a:cubicBezTo>
                      <a:cubicBezTo>
                        <a:pt x="1" y="279"/>
                        <a:pt x="61" y="427"/>
                        <a:pt x="180" y="515"/>
                      </a:cubicBezTo>
                      <a:lnTo>
                        <a:pt x="990" y="1109"/>
                      </a:lnTo>
                      <a:cubicBezTo>
                        <a:pt x="1028" y="1137"/>
                        <a:pt x="1073" y="1149"/>
                        <a:pt x="1118" y="1149"/>
                      </a:cubicBezTo>
                      <a:cubicBezTo>
                        <a:pt x="1217" y="1149"/>
                        <a:pt x="1319" y="1092"/>
                        <a:pt x="1366" y="1010"/>
                      </a:cubicBezTo>
                      <a:cubicBezTo>
                        <a:pt x="1448" y="872"/>
                        <a:pt x="1388" y="722"/>
                        <a:pt x="1267" y="634"/>
                      </a:cubicBezTo>
                      <a:lnTo>
                        <a:pt x="458" y="40"/>
                      </a:lnTo>
                      <a:cubicBezTo>
                        <a:pt x="420" y="13"/>
                        <a:pt x="375" y="0"/>
                        <a:pt x="33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46" name="Google Shape;3546;p7"/>
                <p:cNvSpPr/>
                <p:nvPr/>
              </p:nvSpPr>
              <p:spPr>
                <a:xfrm rot="1271479">
                  <a:off x="2388136" y="2983942"/>
                  <a:ext cx="11060" cy="36306"/>
                </a:xfrm>
                <a:custGeom>
                  <a:avLst/>
                  <a:gdLst/>
                  <a:ahLst/>
                  <a:cxnLst/>
                  <a:rect l="l" t="t" r="r" b="b"/>
                  <a:pathLst>
                    <a:path w="695" h="2281" extrusionOk="0">
                      <a:moveTo>
                        <a:pt x="269" y="1"/>
                      </a:moveTo>
                      <a:cubicBezTo>
                        <a:pt x="132" y="1"/>
                        <a:pt x="1" y="88"/>
                        <a:pt x="12" y="265"/>
                      </a:cubicBezTo>
                      <a:cubicBezTo>
                        <a:pt x="53" y="848"/>
                        <a:pt x="93" y="1431"/>
                        <a:pt x="133" y="2016"/>
                      </a:cubicBezTo>
                      <a:cubicBezTo>
                        <a:pt x="145" y="2192"/>
                        <a:pt x="289" y="2280"/>
                        <a:pt x="426" y="2280"/>
                      </a:cubicBezTo>
                      <a:cubicBezTo>
                        <a:pt x="564" y="2280"/>
                        <a:pt x="695" y="2192"/>
                        <a:pt x="683" y="2016"/>
                      </a:cubicBezTo>
                      <a:cubicBezTo>
                        <a:pt x="642" y="1433"/>
                        <a:pt x="602" y="849"/>
                        <a:pt x="562" y="265"/>
                      </a:cubicBezTo>
                      <a:cubicBezTo>
                        <a:pt x="551" y="89"/>
                        <a:pt x="407" y="1"/>
                        <a:pt x="26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47" name="Google Shape;3547;p7"/>
                <p:cNvSpPr/>
                <p:nvPr/>
              </p:nvSpPr>
              <p:spPr>
                <a:xfrm rot="1271479">
                  <a:off x="2374577" y="3032498"/>
                  <a:ext cx="10073" cy="23812"/>
                </a:xfrm>
                <a:custGeom>
                  <a:avLst/>
                  <a:gdLst/>
                  <a:ahLst/>
                  <a:cxnLst/>
                  <a:rect l="l" t="t" r="r" b="b"/>
                  <a:pathLst>
                    <a:path w="633" h="1496" extrusionOk="0">
                      <a:moveTo>
                        <a:pt x="363" y="1"/>
                      </a:moveTo>
                      <a:cubicBezTo>
                        <a:pt x="225" y="1"/>
                        <a:pt x="82" y="89"/>
                        <a:pt x="71" y="265"/>
                      </a:cubicBezTo>
                      <a:lnTo>
                        <a:pt x="12" y="1232"/>
                      </a:lnTo>
                      <a:cubicBezTo>
                        <a:pt x="1" y="1408"/>
                        <a:pt x="133" y="1496"/>
                        <a:pt x="270" y="1496"/>
                      </a:cubicBezTo>
                      <a:cubicBezTo>
                        <a:pt x="408" y="1496"/>
                        <a:pt x="551" y="1408"/>
                        <a:pt x="562" y="1232"/>
                      </a:cubicBezTo>
                      <a:lnTo>
                        <a:pt x="621" y="265"/>
                      </a:lnTo>
                      <a:cubicBezTo>
                        <a:pt x="632" y="89"/>
                        <a:pt x="500" y="1"/>
                        <a:pt x="36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48" name="Google Shape;3548;p7"/>
                <p:cNvSpPr/>
                <p:nvPr/>
              </p:nvSpPr>
              <p:spPr>
                <a:xfrm rot="1271479">
                  <a:off x="2454247" y="2944644"/>
                  <a:ext cx="39657" cy="10808"/>
                </a:xfrm>
                <a:custGeom>
                  <a:avLst/>
                  <a:gdLst/>
                  <a:ahLst/>
                  <a:cxnLst/>
                  <a:rect l="l" t="t" r="r" b="b"/>
                  <a:pathLst>
                    <a:path w="2492" h="679" extrusionOk="0">
                      <a:moveTo>
                        <a:pt x="2160" y="0"/>
                      </a:moveTo>
                      <a:cubicBezTo>
                        <a:pt x="2153" y="0"/>
                        <a:pt x="2145" y="0"/>
                        <a:pt x="2137" y="1"/>
                      </a:cubicBezTo>
                      <a:lnTo>
                        <a:pt x="354" y="127"/>
                      </a:lnTo>
                      <a:cubicBezTo>
                        <a:pt x="10" y="151"/>
                        <a:pt x="0" y="678"/>
                        <a:pt x="331" y="678"/>
                      </a:cubicBezTo>
                      <a:cubicBezTo>
                        <a:pt x="338" y="678"/>
                        <a:pt x="346" y="678"/>
                        <a:pt x="354" y="677"/>
                      </a:cubicBezTo>
                      <a:lnTo>
                        <a:pt x="2137" y="551"/>
                      </a:lnTo>
                      <a:cubicBezTo>
                        <a:pt x="2481" y="527"/>
                        <a:pt x="2491" y="0"/>
                        <a:pt x="216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49" name="Google Shape;3549;p7"/>
                <p:cNvSpPr/>
                <p:nvPr/>
              </p:nvSpPr>
              <p:spPr>
                <a:xfrm rot="1271479">
                  <a:off x="2506293" y="2952809"/>
                  <a:ext cx="21611" cy="10441"/>
                </a:xfrm>
                <a:custGeom>
                  <a:avLst/>
                  <a:gdLst/>
                  <a:ahLst/>
                  <a:cxnLst/>
                  <a:rect l="l" t="t" r="r" b="b"/>
                  <a:pathLst>
                    <a:path w="1358" h="656" extrusionOk="0">
                      <a:moveTo>
                        <a:pt x="1042" y="0"/>
                      </a:moveTo>
                      <a:cubicBezTo>
                        <a:pt x="1022" y="0"/>
                        <a:pt x="1002" y="2"/>
                        <a:pt x="983" y="5"/>
                      </a:cubicBezTo>
                      <a:lnTo>
                        <a:pt x="228" y="120"/>
                      </a:lnTo>
                      <a:cubicBezTo>
                        <a:pt x="81" y="144"/>
                        <a:pt x="0" y="327"/>
                        <a:pt x="36" y="459"/>
                      </a:cubicBezTo>
                      <a:cubicBezTo>
                        <a:pt x="74" y="594"/>
                        <a:pt x="189" y="656"/>
                        <a:pt x="315" y="656"/>
                      </a:cubicBezTo>
                      <a:cubicBezTo>
                        <a:pt x="335" y="656"/>
                        <a:pt x="355" y="654"/>
                        <a:pt x="375" y="651"/>
                      </a:cubicBezTo>
                      <a:lnTo>
                        <a:pt x="1129" y="536"/>
                      </a:lnTo>
                      <a:cubicBezTo>
                        <a:pt x="1276" y="514"/>
                        <a:pt x="1357" y="329"/>
                        <a:pt x="1320" y="197"/>
                      </a:cubicBezTo>
                      <a:cubicBezTo>
                        <a:pt x="1283" y="62"/>
                        <a:pt x="1168" y="0"/>
                        <a:pt x="104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50" name="Google Shape;3550;p7"/>
                <p:cNvSpPr/>
                <p:nvPr/>
              </p:nvSpPr>
              <p:spPr>
                <a:xfrm rot="1271479">
                  <a:off x="2571126" y="2667051"/>
                  <a:ext cx="55443" cy="19960"/>
                </a:xfrm>
                <a:custGeom>
                  <a:avLst/>
                  <a:gdLst/>
                  <a:ahLst/>
                  <a:cxnLst/>
                  <a:rect l="l" t="t" r="r" b="b"/>
                  <a:pathLst>
                    <a:path w="3484" h="1254" extrusionOk="0">
                      <a:moveTo>
                        <a:pt x="418" y="1"/>
                      </a:moveTo>
                      <a:cubicBezTo>
                        <a:pt x="113" y="1"/>
                        <a:pt x="0" y="475"/>
                        <a:pt x="329" y="537"/>
                      </a:cubicBezTo>
                      <a:cubicBezTo>
                        <a:pt x="1245" y="709"/>
                        <a:pt x="2149" y="943"/>
                        <a:pt x="3034" y="1238"/>
                      </a:cubicBezTo>
                      <a:cubicBezTo>
                        <a:pt x="3066" y="1249"/>
                        <a:pt x="3096" y="1253"/>
                        <a:pt x="3124" y="1253"/>
                      </a:cubicBezTo>
                      <a:cubicBezTo>
                        <a:pt x="3394" y="1253"/>
                        <a:pt x="3483" y="808"/>
                        <a:pt x="3181" y="707"/>
                      </a:cubicBezTo>
                      <a:cubicBezTo>
                        <a:pt x="2296" y="412"/>
                        <a:pt x="1392" y="178"/>
                        <a:pt x="475" y="6"/>
                      </a:cubicBezTo>
                      <a:cubicBezTo>
                        <a:pt x="456" y="3"/>
                        <a:pt x="436" y="1"/>
                        <a:pt x="418"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51" name="Google Shape;3551;p7"/>
                <p:cNvSpPr/>
                <p:nvPr/>
              </p:nvSpPr>
              <p:spPr>
                <a:xfrm rot="1271479">
                  <a:off x="2623109" y="2701546"/>
                  <a:ext cx="23743" cy="15758"/>
                </a:xfrm>
                <a:custGeom>
                  <a:avLst/>
                  <a:gdLst/>
                  <a:ahLst/>
                  <a:cxnLst/>
                  <a:rect l="l" t="t" r="r" b="b"/>
                  <a:pathLst>
                    <a:path w="1492" h="990" extrusionOk="0">
                      <a:moveTo>
                        <a:pt x="306" y="0"/>
                      </a:moveTo>
                      <a:cubicBezTo>
                        <a:pt x="189" y="0"/>
                        <a:pt x="72" y="98"/>
                        <a:pt x="43" y="206"/>
                      </a:cubicBezTo>
                      <a:cubicBezTo>
                        <a:pt x="0" y="363"/>
                        <a:pt x="96" y="490"/>
                        <a:pt x="235" y="545"/>
                      </a:cubicBezTo>
                      <a:cubicBezTo>
                        <a:pt x="494" y="649"/>
                        <a:pt x="741" y="782"/>
                        <a:pt x="971" y="942"/>
                      </a:cubicBezTo>
                      <a:cubicBezTo>
                        <a:pt x="1020" y="975"/>
                        <a:pt x="1069" y="989"/>
                        <a:pt x="1115" y="989"/>
                      </a:cubicBezTo>
                      <a:cubicBezTo>
                        <a:pt x="1341" y="989"/>
                        <a:pt x="1492" y="631"/>
                        <a:pt x="1249" y="467"/>
                      </a:cubicBezTo>
                      <a:cubicBezTo>
                        <a:pt x="977" y="284"/>
                        <a:pt x="686" y="132"/>
                        <a:pt x="380" y="14"/>
                      </a:cubicBezTo>
                      <a:cubicBezTo>
                        <a:pt x="356" y="5"/>
                        <a:pt x="331" y="0"/>
                        <a:pt x="30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52" name="Google Shape;3552;p7"/>
                <p:cNvSpPr/>
                <p:nvPr/>
              </p:nvSpPr>
              <p:spPr>
                <a:xfrm rot="1271479">
                  <a:off x="2573208" y="2549709"/>
                  <a:ext cx="9103" cy="51173"/>
                </a:xfrm>
                <a:custGeom>
                  <a:avLst/>
                  <a:gdLst/>
                  <a:ahLst/>
                  <a:cxnLst/>
                  <a:rect l="l" t="t" r="r" b="b"/>
                  <a:pathLst>
                    <a:path w="572" h="3215" extrusionOk="0">
                      <a:moveTo>
                        <a:pt x="297" y="0"/>
                      </a:moveTo>
                      <a:cubicBezTo>
                        <a:pt x="159" y="0"/>
                        <a:pt x="21" y="89"/>
                        <a:pt x="20" y="266"/>
                      </a:cubicBezTo>
                      <a:cubicBezTo>
                        <a:pt x="13" y="1161"/>
                        <a:pt x="8" y="2054"/>
                        <a:pt x="2" y="2948"/>
                      </a:cubicBezTo>
                      <a:cubicBezTo>
                        <a:pt x="1" y="3125"/>
                        <a:pt x="138" y="3214"/>
                        <a:pt x="276" y="3214"/>
                      </a:cubicBezTo>
                      <a:cubicBezTo>
                        <a:pt x="413" y="3214"/>
                        <a:pt x="550" y="3126"/>
                        <a:pt x="551" y="2948"/>
                      </a:cubicBezTo>
                      <a:cubicBezTo>
                        <a:pt x="558" y="2054"/>
                        <a:pt x="563" y="1161"/>
                        <a:pt x="570" y="266"/>
                      </a:cubicBezTo>
                      <a:cubicBezTo>
                        <a:pt x="572" y="89"/>
                        <a:pt x="435" y="0"/>
                        <a:pt x="29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53" name="Google Shape;3553;p7"/>
                <p:cNvSpPr/>
                <p:nvPr/>
              </p:nvSpPr>
              <p:spPr>
                <a:xfrm rot="1271479">
                  <a:off x="2586574" y="2520381"/>
                  <a:ext cx="12047" cy="20580"/>
                </a:xfrm>
                <a:custGeom>
                  <a:avLst/>
                  <a:gdLst/>
                  <a:ahLst/>
                  <a:cxnLst/>
                  <a:rect l="l" t="t" r="r" b="b"/>
                  <a:pathLst>
                    <a:path w="757" h="1293" extrusionOk="0">
                      <a:moveTo>
                        <a:pt x="336" y="0"/>
                      </a:moveTo>
                      <a:cubicBezTo>
                        <a:pt x="172" y="0"/>
                        <a:pt x="0" y="135"/>
                        <a:pt x="54" y="342"/>
                      </a:cubicBezTo>
                      <a:cubicBezTo>
                        <a:pt x="113" y="564"/>
                        <a:pt x="157" y="789"/>
                        <a:pt x="189" y="1019"/>
                      </a:cubicBezTo>
                      <a:cubicBezTo>
                        <a:pt x="206" y="1165"/>
                        <a:pt x="301" y="1293"/>
                        <a:pt x="463" y="1293"/>
                      </a:cubicBezTo>
                      <a:cubicBezTo>
                        <a:pt x="596" y="1293"/>
                        <a:pt x="757" y="1165"/>
                        <a:pt x="737" y="1019"/>
                      </a:cubicBezTo>
                      <a:lnTo>
                        <a:pt x="739" y="1019"/>
                      </a:lnTo>
                      <a:cubicBezTo>
                        <a:pt x="704" y="741"/>
                        <a:pt x="652" y="467"/>
                        <a:pt x="584" y="195"/>
                      </a:cubicBezTo>
                      <a:cubicBezTo>
                        <a:pt x="549" y="59"/>
                        <a:pt x="444" y="0"/>
                        <a:pt x="33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54" name="Google Shape;3554;p7"/>
                <p:cNvSpPr/>
                <p:nvPr/>
              </p:nvSpPr>
              <p:spPr>
                <a:xfrm rot="1271479">
                  <a:off x="2235681" y="2496759"/>
                  <a:ext cx="42282" cy="37054"/>
                </a:xfrm>
                <a:custGeom>
                  <a:avLst/>
                  <a:gdLst/>
                  <a:ahLst/>
                  <a:cxnLst/>
                  <a:rect l="l" t="t" r="r" b="b"/>
                  <a:pathLst>
                    <a:path w="2657" h="2328" extrusionOk="0">
                      <a:moveTo>
                        <a:pt x="1328" y="0"/>
                      </a:moveTo>
                      <a:cubicBezTo>
                        <a:pt x="1124" y="0"/>
                        <a:pt x="917" y="54"/>
                        <a:pt x="729" y="166"/>
                      </a:cubicBezTo>
                      <a:cubicBezTo>
                        <a:pt x="179" y="498"/>
                        <a:pt x="1" y="1212"/>
                        <a:pt x="332" y="1763"/>
                      </a:cubicBezTo>
                      <a:cubicBezTo>
                        <a:pt x="550" y="2126"/>
                        <a:pt x="935" y="2327"/>
                        <a:pt x="1330" y="2327"/>
                      </a:cubicBezTo>
                      <a:cubicBezTo>
                        <a:pt x="1534" y="2327"/>
                        <a:pt x="1741" y="2274"/>
                        <a:pt x="1928" y="2161"/>
                      </a:cubicBezTo>
                      <a:cubicBezTo>
                        <a:pt x="2479" y="1830"/>
                        <a:pt x="2657" y="1116"/>
                        <a:pt x="2326" y="564"/>
                      </a:cubicBezTo>
                      <a:cubicBezTo>
                        <a:pt x="2108" y="201"/>
                        <a:pt x="1723" y="0"/>
                        <a:pt x="132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55" name="Google Shape;3555;p7"/>
                <p:cNvSpPr/>
                <p:nvPr/>
              </p:nvSpPr>
              <p:spPr>
                <a:xfrm rot="1271479">
                  <a:off x="2152774" y="2767913"/>
                  <a:ext cx="38718" cy="37054"/>
                </a:xfrm>
                <a:custGeom>
                  <a:avLst/>
                  <a:gdLst/>
                  <a:ahLst/>
                  <a:cxnLst/>
                  <a:rect l="l" t="t" r="r" b="b"/>
                  <a:pathLst>
                    <a:path w="2433" h="2328" extrusionOk="0">
                      <a:moveTo>
                        <a:pt x="1255" y="1"/>
                      </a:moveTo>
                      <a:cubicBezTo>
                        <a:pt x="1242" y="1"/>
                        <a:pt x="1230" y="1"/>
                        <a:pt x="1217" y="1"/>
                      </a:cubicBezTo>
                      <a:cubicBezTo>
                        <a:pt x="746" y="16"/>
                        <a:pt x="332" y="313"/>
                        <a:pt x="166" y="753"/>
                      </a:cubicBezTo>
                      <a:cubicBezTo>
                        <a:pt x="0" y="1193"/>
                        <a:pt x="115" y="1690"/>
                        <a:pt x="458" y="2013"/>
                      </a:cubicBezTo>
                      <a:cubicBezTo>
                        <a:pt x="678" y="2219"/>
                        <a:pt x="964" y="2327"/>
                        <a:pt x="1253" y="2327"/>
                      </a:cubicBezTo>
                      <a:cubicBezTo>
                        <a:pt x="1416" y="2327"/>
                        <a:pt x="1579" y="2293"/>
                        <a:pt x="1733" y="2224"/>
                      </a:cubicBezTo>
                      <a:cubicBezTo>
                        <a:pt x="2162" y="2030"/>
                        <a:pt x="2433" y="1597"/>
                        <a:pt x="2417" y="1128"/>
                      </a:cubicBezTo>
                      <a:cubicBezTo>
                        <a:pt x="2397"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56" name="Google Shape;3556;p7"/>
                <p:cNvSpPr/>
                <p:nvPr/>
              </p:nvSpPr>
              <p:spPr>
                <a:xfrm rot="1271479">
                  <a:off x="2316450" y="2741714"/>
                  <a:ext cx="38734" cy="37038"/>
                </a:xfrm>
                <a:custGeom>
                  <a:avLst/>
                  <a:gdLst/>
                  <a:ahLst/>
                  <a:cxnLst/>
                  <a:rect l="l" t="t" r="r" b="b"/>
                  <a:pathLst>
                    <a:path w="2434" h="2327" extrusionOk="0">
                      <a:moveTo>
                        <a:pt x="1258" y="1"/>
                      </a:moveTo>
                      <a:cubicBezTo>
                        <a:pt x="1244" y="1"/>
                        <a:pt x="1231" y="1"/>
                        <a:pt x="1218" y="1"/>
                      </a:cubicBezTo>
                      <a:cubicBezTo>
                        <a:pt x="747" y="16"/>
                        <a:pt x="333" y="313"/>
                        <a:pt x="167" y="753"/>
                      </a:cubicBezTo>
                      <a:cubicBezTo>
                        <a:pt x="1" y="1194"/>
                        <a:pt x="116" y="1690"/>
                        <a:pt x="459" y="2013"/>
                      </a:cubicBezTo>
                      <a:cubicBezTo>
                        <a:pt x="679" y="2219"/>
                        <a:pt x="965" y="2327"/>
                        <a:pt x="1255" y="2327"/>
                      </a:cubicBezTo>
                      <a:cubicBezTo>
                        <a:pt x="1417" y="2327"/>
                        <a:pt x="1580" y="2293"/>
                        <a:pt x="1733" y="2224"/>
                      </a:cubicBezTo>
                      <a:cubicBezTo>
                        <a:pt x="2163" y="2029"/>
                        <a:pt x="2433" y="1597"/>
                        <a:pt x="2418" y="1126"/>
                      </a:cubicBezTo>
                      <a:cubicBezTo>
                        <a:pt x="2398" y="498"/>
                        <a:pt x="1882" y="1"/>
                        <a:pt x="1258"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57" name="Google Shape;3557;p7"/>
                <p:cNvSpPr/>
                <p:nvPr/>
              </p:nvSpPr>
              <p:spPr>
                <a:xfrm rot="1271479">
                  <a:off x="2373529" y="2579386"/>
                  <a:ext cx="38718" cy="37038"/>
                </a:xfrm>
                <a:custGeom>
                  <a:avLst/>
                  <a:gdLst/>
                  <a:ahLst/>
                  <a:cxnLst/>
                  <a:rect l="l" t="t" r="r" b="b"/>
                  <a:pathLst>
                    <a:path w="2433" h="2327" extrusionOk="0">
                      <a:moveTo>
                        <a:pt x="1257" y="0"/>
                      </a:moveTo>
                      <a:cubicBezTo>
                        <a:pt x="1244" y="0"/>
                        <a:pt x="1231" y="0"/>
                        <a:pt x="1217" y="1"/>
                      </a:cubicBezTo>
                      <a:cubicBezTo>
                        <a:pt x="747" y="16"/>
                        <a:pt x="332" y="312"/>
                        <a:pt x="166" y="753"/>
                      </a:cubicBezTo>
                      <a:cubicBezTo>
                        <a:pt x="0" y="1193"/>
                        <a:pt x="116" y="1690"/>
                        <a:pt x="458" y="2012"/>
                      </a:cubicBezTo>
                      <a:cubicBezTo>
                        <a:pt x="680" y="2218"/>
                        <a:pt x="965" y="2326"/>
                        <a:pt x="1256" y="2326"/>
                      </a:cubicBezTo>
                      <a:cubicBezTo>
                        <a:pt x="1417" y="2326"/>
                        <a:pt x="1581" y="2293"/>
                        <a:pt x="1734" y="2223"/>
                      </a:cubicBezTo>
                      <a:cubicBezTo>
                        <a:pt x="2162" y="2029"/>
                        <a:pt x="2433" y="1596"/>
                        <a:pt x="2418" y="1126"/>
                      </a:cubicBezTo>
                      <a:cubicBezTo>
                        <a:pt x="2398" y="497"/>
                        <a:pt x="1882" y="0"/>
                        <a:pt x="125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58" name="Google Shape;3558;p7"/>
                <p:cNvSpPr/>
                <p:nvPr/>
              </p:nvSpPr>
              <p:spPr>
                <a:xfrm rot="1271479">
                  <a:off x="2156854" y="2862980"/>
                  <a:ext cx="38734" cy="37054"/>
                </a:xfrm>
                <a:custGeom>
                  <a:avLst/>
                  <a:gdLst/>
                  <a:ahLst/>
                  <a:cxnLst/>
                  <a:rect l="l" t="t" r="r" b="b"/>
                  <a:pathLst>
                    <a:path w="2434" h="2328" extrusionOk="0">
                      <a:moveTo>
                        <a:pt x="1255" y="0"/>
                      </a:moveTo>
                      <a:cubicBezTo>
                        <a:pt x="1243" y="0"/>
                        <a:pt x="1230" y="0"/>
                        <a:pt x="1218" y="1"/>
                      </a:cubicBezTo>
                      <a:cubicBezTo>
                        <a:pt x="747" y="16"/>
                        <a:pt x="333" y="314"/>
                        <a:pt x="167" y="754"/>
                      </a:cubicBezTo>
                      <a:cubicBezTo>
                        <a:pt x="1" y="1194"/>
                        <a:pt x="116" y="1691"/>
                        <a:pt x="459" y="2012"/>
                      </a:cubicBezTo>
                      <a:cubicBezTo>
                        <a:pt x="680" y="2219"/>
                        <a:pt x="966" y="2328"/>
                        <a:pt x="1256" y="2328"/>
                      </a:cubicBezTo>
                      <a:cubicBezTo>
                        <a:pt x="1418" y="2328"/>
                        <a:pt x="1581" y="2294"/>
                        <a:pt x="1735" y="2225"/>
                      </a:cubicBezTo>
                      <a:cubicBezTo>
                        <a:pt x="2163" y="2030"/>
                        <a:pt x="2433" y="1598"/>
                        <a:pt x="2418" y="1127"/>
                      </a:cubicBezTo>
                      <a:cubicBezTo>
                        <a:pt x="2398" y="498"/>
                        <a:pt x="1881" y="0"/>
                        <a:pt x="1255"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59" name="Google Shape;3559;p7"/>
                <p:cNvSpPr/>
                <p:nvPr/>
              </p:nvSpPr>
              <p:spPr>
                <a:xfrm rot="1271479">
                  <a:off x="2077499" y="2570393"/>
                  <a:ext cx="38734" cy="37054"/>
                </a:xfrm>
                <a:custGeom>
                  <a:avLst/>
                  <a:gdLst/>
                  <a:ahLst/>
                  <a:cxnLst/>
                  <a:rect l="l" t="t" r="r" b="b"/>
                  <a:pathLst>
                    <a:path w="2434" h="2328" extrusionOk="0">
                      <a:moveTo>
                        <a:pt x="1256" y="0"/>
                      </a:moveTo>
                      <a:cubicBezTo>
                        <a:pt x="1243" y="0"/>
                        <a:pt x="1231"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60" name="Google Shape;3560;p7"/>
                <p:cNvSpPr/>
                <p:nvPr/>
              </p:nvSpPr>
              <p:spPr>
                <a:xfrm rot="1271479">
                  <a:off x="2139709" y="2491398"/>
                  <a:ext cx="38718" cy="37054"/>
                </a:xfrm>
                <a:custGeom>
                  <a:avLst/>
                  <a:gdLst/>
                  <a:ahLst/>
                  <a:cxnLst/>
                  <a:rect l="l" t="t" r="r" b="b"/>
                  <a:pathLst>
                    <a:path w="2433" h="2328" extrusionOk="0">
                      <a:moveTo>
                        <a:pt x="1255" y="1"/>
                      </a:moveTo>
                      <a:cubicBezTo>
                        <a:pt x="1243" y="1"/>
                        <a:pt x="1230" y="1"/>
                        <a:pt x="1217" y="1"/>
                      </a:cubicBezTo>
                      <a:cubicBezTo>
                        <a:pt x="747" y="16"/>
                        <a:pt x="332" y="314"/>
                        <a:pt x="166" y="754"/>
                      </a:cubicBezTo>
                      <a:cubicBezTo>
                        <a:pt x="0" y="1193"/>
                        <a:pt x="116" y="1692"/>
                        <a:pt x="459" y="2013"/>
                      </a:cubicBezTo>
                      <a:cubicBezTo>
                        <a:pt x="679" y="2219"/>
                        <a:pt x="965" y="2328"/>
                        <a:pt x="1255" y="2328"/>
                      </a:cubicBezTo>
                      <a:cubicBezTo>
                        <a:pt x="1417" y="2328"/>
                        <a:pt x="1580" y="2294"/>
                        <a:pt x="1735" y="2224"/>
                      </a:cubicBezTo>
                      <a:cubicBezTo>
                        <a:pt x="2163" y="2030"/>
                        <a:pt x="2433" y="1598"/>
                        <a:pt x="2418" y="1128"/>
                      </a:cubicBezTo>
                      <a:cubicBezTo>
                        <a:pt x="2398"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61" name="Google Shape;3561;p7"/>
                <p:cNvSpPr/>
                <p:nvPr/>
              </p:nvSpPr>
              <p:spPr>
                <a:xfrm rot="1271479">
                  <a:off x="2208346" y="2689321"/>
                  <a:ext cx="38734" cy="37038"/>
                </a:xfrm>
                <a:custGeom>
                  <a:avLst/>
                  <a:gdLst/>
                  <a:ahLst/>
                  <a:cxnLst/>
                  <a:rect l="l" t="t" r="r" b="b"/>
                  <a:pathLst>
                    <a:path w="2434" h="2327" extrusionOk="0">
                      <a:moveTo>
                        <a:pt x="1256" y="0"/>
                      </a:moveTo>
                      <a:cubicBezTo>
                        <a:pt x="1243" y="0"/>
                        <a:pt x="1230" y="0"/>
                        <a:pt x="1218" y="1"/>
                      </a:cubicBezTo>
                      <a:cubicBezTo>
                        <a:pt x="747" y="16"/>
                        <a:pt x="333" y="312"/>
                        <a:pt x="167" y="753"/>
                      </a:cubicBezTo>
                      <a:cubicBezTo>
                        <a:pt x="1" y="1193"/>
                        <a:pt x="116" y="1690"/>
                        <a:pt x="459" y="2012"/>
                      </a:cubicBezTo>
                      <a:cubicBezTo>
                        <a:pt x="680" y="2219"/>
                        <a:pt x="965" y="2327"/>
                        <a:pt x="1255" y="2327"/>
                      </a:cubicBezTo>
                      <a:cubicBezTo>
                        <a:pt x="1417" y="2327"/>
                        <a:pt x="1581" y="2293"/>
                        <a:pt x="1735" y="2223"/>
                      </a:cubicBezTo>
                      <a:cubicBezTo>
                        <a:pt x="2163" y="2030"/>
                        <a:pt x="2433" y="1596"/>
                        <a:pt x="2418" y="1127"/>
                      </a:cubicBezTo>
                      <a:cubicBezTo>
                        <a:pt x="2398" y="496"/>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62" name="Google Shape;3562;p7"/>
                <p:cNvSpPr/>
                <p:nvPr/>
              </p:nvSpPr>
              <p:spPr>
                <a:xfrm rot="1271479">
                  <a:off x="2364166" y="2820626"/>
                  <a:ext cx="18332" cy="17509"/>
                </a:xfrm>
                <a:custGeom>
                  <a:avLst/>
                  <a:gdLst/>
                  <a:ahLst/>
                  <a:cxnLst/>
                  <a:rect l="l" t="t" r="r" b="b"/>
                  <a:pathLst>
                    <a:path w="1152" h="1100" extrusionOk="0">
                      <a:moveTo>
                        <a:pt x="596" y="0"/>
                      </a:moveTo>
                      <a:cubicBezTo>
                        <a:pt x="590" y="0"/>
                        <a:pt x="583" y="0"/>
                        <a:pt x="576" y="1"/>
                      </a:cubicBezTo>
                      <a:cubicBezTo>
                        <a:pt x="354" y="8"/>
                        <a:pt x="158" y="147"/>
                        <a:pt x="78" y="356"/>
                      </a:cubicBezTo>
                      <a:cubicBezTo>
                        <a:pt x="0" y="565"/>
                        <a:pt x="55" y="799"/>
                        <a:pt x="217" y="951"/>
                      </a:cubicBezTo>
                      <a:cubicBezTo>
                        <a:pt x="321" y="1049"/>
                        <a:pt x="456" y="1100"/>
                        <a:pt x="592" y="1100"/>
                      </a:cubicBezTo>
                      <a:cubicBezTo>
                        <a:pt x="670" y="1100"/>
                        <a:pt x="747" y="1083"/>
                        <a:pt x="821" y="1050"/>
                      </a:cubicBezTo>
                      <a:cubicBezTo>
                        <a:pt x="1024" y="958"/>
                        <a:pt x="1151" y="754"/>
                        <a:pt x="1143" y="532"/>
                      </a:cubicBezTo>
                      <a:cubicBezTo>
                        <a:pt x="1134" y="235"/>
                        <a:pt x="891" y="0"/>
                        <a:pt x="59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63" name="Google Shape;3563;p7"/>
                <p:cNvSpPr/>
                <p:nvPr/>
              </p:nvSpPr>
              <p:spPr>
                <a:xfrm rot="1271479">
                  <a:off x="2173222" y="2648078"/>
                  <a:ext cx="18317" cy="17540"/>
                </a:xfrm>
                <a:custGeom>
                  <a:avLst/>
                  <a:gdLst/>
                  <a:ahLst/>
                  <a:cxnLst/>
                  <a:rect l="l" t="t" r="r" b="b"/>
                  <a:pathLst>
                    <a:path w="1151" h="1102" extrusionOk="0">
                      <a:moveTo>
                        <a:pt x="594" y="1"/>
                      </a:moveTo>
                      <a:cubicBezTo>
                        <a:pt x="589" y="1"/>
                        <a:pt x="583" y="1"/>
                        <a:pt x="577" y="1"/>
                      </a:cubicBezTo>
                      <a:cubicBezTo>
                        <a:pt x="353" y="9"/>
                        <a:pt x="157" y="149"/>
                        <a:pt x="79" y="358"/>
                      </a:cubicBezTo>
                      <a:cubicBezTo>
                        <a:pt x="1" y="565"/>
                        <a:pt x="55" y="801"/>
                        <a:pt x="217" y="953"/>
                      </a:cubicBezTo>
                      <a:cubicBezTo>
                        <a:pt x="322" y="1050"/>
                        <a:pt x="457" y="1101"/>
                        <a:pt x="594" y="1101"/>
                      </a:cubicBezTo>
                      <a:cubicBezTo>
                        <a:pt x="671" y="1101"/>
                        <a:pt x="748" y="1085"/>
                        <a:pt x="821" y="1052"/>
                      </a:cubicBezTo>
                      <a:cubicBezTo>
                        <a:pt x="1023" y="960"/>
                        <a:pt x="1150" y="756"/>
                        <a:pt x="1143" y="534"/>
                      </a:cubicBezTo>
                      <a:cubicBezTo>
                        <a:pt x="1134" y="236"/>
                        <a:pt x="890" y="1"/>
                        <a:pt x="594"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64" name="Google Shape;3564;p7"/>
                <p:cNvSpPr/>
                <p:nvPr/>
              </p:nvSpPr>
              <p:spPr>
                <a:xfrm rot="1271479">
                  <a:off x="2240570" y="2767905"/>
                  <a:ext cx="18301" cy="17509"/>
                </a:xfrm>
                <a:custGeom>
                  <a:avLst/>
                  <a:gdLst/>
                  <a:ahLst/>
                  <a:cxnLst/>
                  <a:rect l="l" t="t" r="r" b="b"/>
                  <a:pathLst>
                    <a:path w="1150" h="1100" extrusionOk="0">
                      <a:moveTo>
                        <a:pt x="597" y="0"/>
                      </a:moveTo>
                      <a:cubicBezTo>
                        <a:pt x="590" y="0"/>
                        <a:pt x="583" y="0"/>
                        <a:pt x="576" y="0"/>
                      </a:cubicBezTo>
                      <a:cubicBezTo>
                        <a:pt x="353" y="7"/>
                        <a:pt x="157" y="147"/>
                        <a:pt x="78" y="356"/>
                      </a:cubicBezTo>
                      <a:cubicBezTo>
                        <a:pt x="0" y="564"/>
                        <a:pt x="55" y="799"/>
                        <a:pt x="217" y="951"/>
                      </a:cubicBezTo>
                      <a:cubicBezTo>
                        <a:pt x="321" y="1049"/>
                        <a:pt x="456" y="1099"/>
                        <a:pt x="593" y="1099"/>
                      </a:cubicBezTo>
                      <a:cubicBezTo>
                        <a:pt x="670" y="1099"/>
                        <a:pt x="747" y="1083"/>
                        <a:pt x="821" y="1050"/>
                      </a:cubicBezTo>
                      <a:cubicBezTo>
                        <a:pt x="1022" y="958"/>
                        <a:pt x="1150" y="754"/>
                        <a:pt x="1143" y="531"/>
                      </a:cubicBezTo>
                      <a:cubicBezTo>
                        <a:pt x="1134" y="235"/>
                        <a:pt x="891" y="0"/>
                        <a:pt x="59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65" name="Google Shape;3565;p7"/>
                <p:cNvSpPr/>
                <p:nvPr/>
              </p:nvSpPr>
              <p:spPr>
                <a:xfrm rot="1271479">
                  <a:off x="2096246" y="2527400"/>
                  <a:ext cx="18332" cy="17524"/>
                </a:xfrm>
                <a:custGeom>
                  <a:avLst/>
                  <a:gdLst/>
                  <a:ahLst/>
                  <a:cxnLst/>
                  <a:rect l="l" t="t" r="r" b="b"/>
                  <a:pathLst>
                    <a:path w="1152" h="1101" extrusionOk="0">
                      <a:moveTo>
                        <a:pt x="594" y="0"/>
                      </a:moveTo>
                      <a:cubicBezTo>
                        <a:pt x="588" y="0"/>
                        <a:pt x="582" y="0"/>
                        <a:pt x="577" y="0"/>
                      </a:cubicBezTo>
                      <a:cubicBezTo>
                        <a:pt x="354" y="9"/>
                        <a:pt x="158" y="149"/>
                        <a:pt x="80" y="357"/>
                      </a:cubicBezTo>
                      <a:cubicBezTo>
                        <a:pt x="0" y="564"/>
                        <a:pt x="55" y="800"/>
                        <a:pt x="219" y="953"/>
                      </a:cubicBezTo>
                      <a:cubicBezTo>
                        <a:pt x="322" y="1049"/>
                        <a:pt x="457" y="1100"/>
                        <a:pt x="594" y="1100"/>
                      </a:cubicBezTo>
                      <a:cubicBezTo>
                        <a:pt x="671" y="1100"/>
                        <a:pt x="748" y="1084"/>
                        <a:pt x="821" y="1051"/>
                      </a:cubicBezTo>
                      <a:cubicBezTo>
                        <a:pt x="1024" y="959"/>
                        <a:pt x="1151" y="755"/>
                        <a:pt x="1143" y="533"/>
                      </a:cubicBezTo>
                      <a:cubicBezTo>
                        <a:pt x="1134" y="235"/>
                        <a:pt x="890" y="0"/>
                        <a:pt x="594"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66" name="Google Shape;3566;p7"/>
                <p:cNvSpPr/>
                <p:nvPr/>
              </p:nvSpPr>
              <p:spPr>
                <a:xfrm rot="1271479">
                  <a:off x="2131919" y="2834819"/>
                  <a:ext cx="18317" cy="17540"/>
                </a:xfrm>
                <a:custGeom>
                  <a:avLst/>
                  <a:gdLst/>
                  <a:ahLst/>
                  <a:cxnLst/>
                  <a:rect l="l" t="t" r="r" b="b"/>
                  <a:pathLst>
                    <a:path w="1151" h="1102" extrusionOk="0">
                      <a:moveTo>
                        <a:pt x="593" y="1"/>
                      </a:moveTo>
                      <a:cubicBezTo>
                        <a:pt x="588" y="1"/>
                        <a:pt x="582" y="1"/>
                        <a:pt x="576" y="1"/>
                      </a:cubicBezTo>
                      <a:cubicBezTo>
                        <a:pt x="353" y="8"/>
                        <a:pt x="157" y="148"/>
                        <a:pt x="79" y="357"/>
                      </a:cubicBezTo>
                      <a:cubicBezTo>
                        <a:pt x="1" y="565"/>
                        <a:pt x="54" y="800"/>
                        <a:pt x="218" y="952"/>
                      </a:cubicBezTo>
                      <a:cubicBezTo>
                        <a:pt x="321" y="1050"/>
                        <a:pt x="457" y="1101"/>
                        <a:pt x="594" y="1101"/>
                      </a:cubicBezTo>
                      <a:cubicBezTo>
                        <a:pt x="671" y="1101"/>
                        <a:pt x="748" y="1085"/>
                        <a:pt x="820" y="1052"/>
                      </a:cubicBezTo>
                      <a:cubicBezTo>
                        <a:pt x="1023" y="960"/>
                        <a:pt x="1151" y="756"/>
                        <a:pt x="1144" y="534"/>
                      </a:cubicBezTo>
                      <a:cubicBezTo>
                        <a:pt x="1133" y="235"/>
                        <a:pt x="889" y="1"/>
                        <a:pt x="593"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67" name="Google Shape;3567;p7"/>
                <p:cNvSpPr/>
                <p:nvPr/>
              </p:nvSpPr>
              <p:spPr>
                <a:xfrm rot="1271479">
                  <a:off x="2020256" y="2717150"/>
                  <a:ext cx="18332" cy="17509"/>
                </a:xfrm>
                <a:custGeom>
                  <a:avLst/>
                  <a:gdLst/>
                  <a:ahLst/>
                  <a:cxnLst/>
                  <a:rect l="l" t="t" r="r" b="b"/>
                  <a:pathLst>
                    <a:path w="1152" h="1100" extrusionOk="0">
                      <a:moveTo>
                        <a:pt x="596" y="1"/>
                      </a:moveTo>
                      <a:cubicBezTo>
                        <a:pt x="590" y="1"/>
                        <a:pt x="583" y="1"/>
                        <a:pt x="576" y="1"/>
                      </a:cubicBezTo>
                      <a:cubicBezTo>
                        <a:pt x="354" y="8"/>
                        <a:pt x="158" y="148"/>
                        <a:pt x="80" y="356"/>
                      </a:cubicBezTo>
                      <a:cubicBezTo>
                        <a:pt x="0" y="563"/>
                        <a:pt x="55" y="799"/>
                        <a:pt x="217" y="952"/>
                      </a:cubicBezTo>
                      <a:cubicBezTo>
                        <a:pt x="321" y="1049"/>
                        <a:pt x="456" y="1100"/>
                        <a:pt x="592" y="1100"/>
                      </a:cubicBezTo>
                      <a:cubicBezTo>
                        <a:pt x="669" y="1100"/>
                        <a:pt x="747" y="1084"/>
                        <a:pt x="820" y="1050"/>
                      </a:cubicBezTo>
                      <a:cubicBezTo>
                        <a:pt x="1024" y="959"/>
                        <a:pt x="1151" y="754"/>
                        <a:pt x="1143" y="532"/>
                      </a:cubicBezTo>
                      <a:cubicBezTo>
                        <a:pt x="1134" y="235"/>
                        <a:pt x="891" y="1"/>
                        <a:pt x="59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68" name="Google Shape;3568;p7"/>
                <p:cNvSpPr/>
                <p:nvPr/>
              </p:nvSpPr>
              <p:spPr>
                <a:xfrm rot="1271479">
                  <a:off x="2311958" y="2538525"/>
                  <a:ext cx="18301" cy="17524"/>
                </a:xfrm>
                <a:custGeom>
                  <a:avLst/>
                  <a:gdLst/>
                  <a:ahLst/>
                  <a:cxnLst/>
                  <a:rect l="l" t="t" r="r" b="b"/>
                  <a:pathLst>
                    <a:path w="1150" h="1101" extrusionOk="0">
                      <a:moveTo>
                        <a:pt x="595" y="1"/>
                      </a:moveTo>
                      <a:cubicBezTo>
                        <a:pt x="588" y="1"/>
                        <a:pt x="582" y="1"/>
                        <a:pt x="575" y="1"/>
                      </a:cubicBezTo>
                      <a:cubicBezTo>
                        <a:pt x="353" y="8"/>
                        <a:pt x="157" y="148"/>
                        <a:pt x="78" y="357"/>
                      </a:cubicBezTo>
                      <a:cubicBezTo>
                        <a:pt x="0" y="564"/>
                        <a:pt x="54" y="800"/>
                        <a:pt x="217" y="952"/>
                      </a:cubicBezTo>
                      <a:cubicBezTo>
                        <a:pt x="320" y="1049"/>
                        <a:pt x="455" y="1100"/>
                        <a:pt x="592" y="1100"/>
                      </a:cubicBezTo>
                      <a:cubicBezTo>
                        <a:pt x="669" y="1100"/>
                        <a:pt x="747" y="1084"/>
                        <a:pt x="819" y="1051"/>
                      </a:cubicBezTo>
                      <a:cubicBezTo>
                        <a:pt x="1022" y="959"/>
                        <a:pt x="1150" y="754"/>
                        <a:pt x="1143" y="532"/>
                      </a:cubicBezTo>
                      <a:cubicBezTo>
                        <a:pt x="1132" y="236"/>
                        <a:pt x="889" y="1"/>
                        <a:pt x="59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69" name="Google Shape;3569;p7"/>
                <p:cNvSpPr/>
                <p:nvPr/>
              </p:nvSpPr>
              <p:spPr>
                <a:xfrm rot="1271479">
                  <a:off x="1998716" y="2630018"/>
                  <a:ext cx="38734" cy="37054"/>
                </a:xfrm>
                <a:custGeom>
                  <a:avLst/>
                  <a:gdLst/>
                  <a:ahLst/>
                  <a:cxnLst/>
                  <a:rect l="l" t="t" r="r" b="b"/>
                  <a:pathLst>
                    <a:path w="2434" h="2328" extrusionOk="0">
                      <a:moveTo>
                        <a:pt x="1256" y="0"/>
                      </a:moveTo>
                      <a:cubicBezTo>
                        <a:pt x="1243" y="0"/>
                        <a:pt x="1230"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70" name="Google Shape;3570;p7"/>
                <p:cNvSpPr/>
                <p:nvPr/>
              </p:nvSpPr>
              <p:spPr>
                <a:xfrm rot="1271479">
                  <a:off x="2279970" y="2611212"/>
                  <a:ext cx="67108" cy="64209"/>
                </a:xfrm>
                <a:custGeom>
                  <a:avLst/>
                  <a:gdLst/>
                  <a:ahLst/>
                  <a:cxnLst/>
                  <a:rect l="l" t="t" r="r" b="b"/>
                  <a:pathLst>
                    <a:path w="4217" h="4034" extrusionOk="0">
                      <a:moveTo>
                        <a:pt x="2178" y="0"/>
                      </a:moveTo>
                      <a:cubicBezTo>
                        <a:pt x="2156" y="0"/>
                        <a:pt x="2134" y="1"/>
                        <a:pt x="2112" y="1"/>
                      </a:cubicBezTo>
                      <a:cubicBezTo>
                        <a:pt x="1296" y="28"/>
                        <a:pt x="577" y="542"/>
                        <a:pt x="289" y="1305"/>
                      </a:cubicBezTo>
                      <a:cubicBezTo>
                        <a:pt x="1" y="2068"/>
                        <a:pt x="201" y="2929"/>
                        <a:pt x="796" y="3488"/>
                      </a:cubicBezTo>
                      <a:cubicBezTo>
                        <a:pt x="1177" y="3846"/>
                        <a:pt x="1673" y="4033"/>
                        <a:pt x="2175" y="4033"/>
                      </a:cubicBezTo>
                      <a:cubicBezTo>
                        <a:pt x="2456" y="4033"/>
                        <a:pt x="2740" y="3975"/>
                        <a:pt x="3007" y="3854"/>
                      </a:cubicBezTo>
                      <a:cubicBezTo>
                        <a:pt x="3749" y="3519"/>
                        <a:pt x="4217" y="2769"/>
                        <a:pt x="4191" y="1954"/>
                      </a:cubicBezTo>
                      <a:cubicBezTo>
                        <a:pt x="4157" y="862"/>
                        <a:pt x="3261" y="0"/>
                        <a:pt x="217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71" name="Google Shape;3571;p7"/>
                <p:cNvSpPr/>
                <p:nvPr/>
              </p:nvSpPr>
              <p:spPr>
                <a:xfrm rot="1271479">
                  <a:off x="2374691" y="2673335"/>
                  <a:ext cx="67092" cy="64209"/>
                </a:xfrm>
                <a:custGeom>
                  <a:avLst/>
                  <a:gdLst/>
                  <a:ahLst/>
                  <a:cxnLst/>
                  <a:rect l="l" t="t" r="r" b="b"/>
                  <a:pathLst>
                    <a:path w="4216" h="4034" extrusionOk="0">
                      <a:moveTo>
                        <a:pt x="2177" y="1"/>
                      </a:moveTo>
                      <a:cubicBezTo>
                        <a:pt x="2155" y="1"/>
                        <a:pt x="2133" y="1"/>
                        <a:pt x="2111" y="2"/>
                      </a:cubicBezTo>
                      <a:cubicBezTo>
                        <a:pt x="1295" y="28"/>
                        <a:pt x="576" y="543"/>
                        <a:pt x="288" y="1305"/>
                      </a:cubicBezTo>
                      <a:cubicBezTo>
                        <a:pt x="1" y="2068"/>
                        <a:pt x="200" y="2930"/>
                        <a:pt x="795" y="3488"/>
                      </a:cubicBezTo>
                      <a:cubicBezTo>
                        <a:pt x="1176" y="3846"/>
                        <a:pt x="1672" y="4034"/>
                        <a:pt x="2174" y="4034"/>
                      </a:cubicBezTo>
                      <a:cubicBezTo>
                        <a:pt x="2455" y="4034"/>
                        <a:pt x="2739" y="3975"/>
                        <a:pt x="3006" y="3855"/>
                      </a:cubicBezTo>
                      <a:cubicBezTo>
                        <a:pt x="3748" y="3518"/>
                        <a:pt x="4216" y="2769"/>
                        <a:pt x="4191" y="1953"/>
                      </a:cubicBezTo>
                      <a:cubicBezTo>
                        <a:pt x="4156" y="862"/>
                        <a:pt x="3260"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72" name="Google Shape;3572;p7"/>
                <p:cNvSpPr/>
                <p:nvPr/>
              </p:nvSpPr>
              <p:spPr>
                <a:xfrm rot="1271479">
                  <a:off x="2164111" y="2552588"/>
                  <a:ext cx="67124" cy="64209"/>
                </a:xfrm>
                <a:custGeom>
                  <a:avLst/>
                  <a:gdLst/>
                  <a:ahLst/>
                  <a:cxnLst/>
                  <a:rect l="l" t="t" r="r" b="b"/>
                  <a:pathLst>
                    <a:path w="4218" h="4034" extrusionOk="0">
                      <a:moveTo>
                        <a:pt x="2177" y="1"/>
                      </a:moveTo>
                      <a:cubicBezTo>
                        <a:pt x="2155" y="1"/>
                        <a:pt x="2133" y="1"/>
                        <a:pt x="2112" y="2"/>
                      </a:cubicBezTo>
                      <a:cubicBezTo>
                        <a:pt x="1297" y="28"/>
                        <a:pt x="576" y="542"/>
                        <a:pt x="288" y="1305"/>
                      </a:cubicBezTo>
                      <a:cubicBezTo>
                        <a:pt x="0" y="2068"/>
                        <a:pt x="200" y="2930"/>
                        <a:pt x="796" y="3488"/>
                      </a:cubicBezTo>
                      <a:cubicBezTo>
                        <a:pt x="1177" y="3845"/>
                        <a:pt x="1673" y="4033"/>
                        <a:pt x="2176" y="4033"/>
                      </a:cubicBezTo>
                      <a:cubicBezTo>
                        <a:pt x="2457" y="4033"/>
                        <a:pt x="2740" y="3975"/>
                        <a:pt x="3006" y="3854"/>
                      </a:cubicBezTo>
                      <a:cubicBezTo>
                        <a:pt x="3750" y="3518"/>
                        <a:pt x="4217" y="2768"/>
                        <a:pt x="4191" y="1953"/>
                      </a:cubicBezTo>
                      <a:cubicBezTo>
                        <a:pt x="4156" y="862"/>
                        <a:pt x="3261"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73" name="Google Shape;3573;p7"/>
                <p:cNvSpPr/>
                <p:nvPr/>
              </p:nvSpPr>
              <p:spPr>
                <a:xfrm rot="1271479">
                  <a:off x="2235798" y="2822517"/>
                  <a:ext cx="67108" cy="64209"/>
                </a:xfrm>
                <a:custGeom>
                  <a:avLst/>
                  <a:gdLst/>
                  <a:ahLst/>
                  <a:cxnLst/>
                  <a:rect l="l" t="t" r="r" b="b"/>
                  <a:pathLst>
                    <a:path w="4217" h="4034" extrusionOk="0">
                      <a:moveTo>
                        <a:pt x="2176" y="0"/>
                      </a:moveTo>
                      <a:cubicBezTo>
                        <a:pt x="2155" y="0"/>
                        <a:pt x="2133" y="0"/>
                        <a:pt x="2111" y="1"/>
                      </a:cubicBezTo>
                      <a:cubicBezTo>
                        <a:pt x="1296" y="27"/>
                        <a:pt x="575" y="542"/>
                        <a:pt x="289" y="1305"/>
                      </a:cubicBezTo>
                      <a:cubicBezTo>
                        <a:pt x="1" y="2067"/>
                        <a:pt x="200" y="2929"/>
                        <a:pt x="795" y="3487"/>
                      </a:cubicBezTo>
                      <a:cubicBezTo>
                        <a:pt x="1177" y="3846"/>
                        <a:pt x="1673" y="4034"/>
                        <a:pt x="2176" y="4034"/>
                      </a:cubicBezTo>
                      <a:cubicBezTo>
                        <a:pt x="2456" y="4034"/>
                        <a:pt x="2739" y="3975"/>
                        <a:pt x="3005" y="3855"/>
                      </a:cubicBezTo>
                      <a:cubicBezTo>
                        <a:pt x="3749" y="3519"/>
                        <a:pt x="4217" y="2768"/>
                        <a:pt x="4191" y="1953"/>
                      </a:cubicBezTo>
                      <a:cubicBezTo>
                        <a:pt x="4156" y="861"/>
                        <a:pt x="3260"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74" name="Google Shape;3574;p7"/>
                <p:cNvSpPr/>
                <p:nvPr/>
              </p:nvSpPr>
              <p:spPr>
                <a:xfrm rot="1271479">
                  <a:off x="2066212" y="2645139"/>
                  <a:ext cx="67108" cy="64193"/>
                </a:xfrm>
                <a:custGeom>
                  <a:avLst/>
                  <a:gdLst/>
                  <a:ahLst/>
                  <a:cxnLst/>
                  <a:rect l="l" t="t" r="r" b="b"/>
                  <a:pathLst>
                    <a:path w="4217" h="4033" extrusionOk="0">
                      <a:moveTo>
                        <a:pt x="2176" y="0"/>
                      </a:moveTo>
                      <a:cubicBezTo>
                        <a:pt x="2154" y="0"/>
                        <a:pt x="2132" y="1"/>
                        <a:pt x="2110" y="1"/>
                      </a:cubicBezTo>
                      <a:cubicBezTo>
                        <a:pt x="1295" y="27"/>
                        <a:pt x="576" y="542"/>
                        <a:pt x="288" y="1305"/>
                      </a:cubicBezTo>
                      <a:cubicBezTo>
                        <a:pt x="0" y="2068"/>
                        <a:pt x="200" y="2929"/>
                        <a:pt x="796" y="3488"/>
                      </a:cubicBezTo>
                      <a:cubicBezTo>
                        <a:pt x="1177" y="3845"/>
                        <a:pt x="1673" y="4033"/>
                        <a:pt x="2176" y="4033"/>
                      </a:cubicBezTo>
                      <a:cubicBezTo>
                        <a:pt x="2457" y="4033"/>
                        <a:pt x="2740" y="3974"/>
                        <a:pt x="3006" y="3854"/>
                      </a:cubicBezTo>
                      <a:cubicBezTo>
                        <a:pt x="3748" y="3518"/>
                        <a:pt x="4216" y="2767"/>
                        <a:pt x="4190" y="1952"/>
                      </a:cubicBezTo>
                      <a:cubicBezTo>
                        <a:pt x="4155" y="862"/>
                        <a:pt x="3261"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3575" name="Google Shape;3575;p7"/>
                <p:cNvSpPr/>
                <p:nvPr/>
              </p:nvSpPr>
              <p:spPr>
                <a:xfrm rot="1271479">
                  <a:off x="2040075" y="2777141"/>
                  <a:ext cx="67108" cy="64209"/>
                </a:xfrm>
                <a:custGeom>
                  <a:avLst/>
                  <a:gdLst/>
                  <a:ahLst/>
                  <a:cxnLst/>
                  <a:rect l="l" t="t" r="r" b="b"/>
                  <a:pathLst>
                    <a:path w="4217" h="4034" extrusionOk="0">
                      <a:moveTo>
                        <a:pt x="2176" y="1"/>
                      </a:moveTo>
                      <a:cubicBezTo>
                        <a:pt x="2154" y="1"/>
                        <a:pt x="2132" y="1"/>
                        <a:pt x="2110" y="2"/>
                      </a:cubicBezTo>
                      <a:cubicBezTo>
                        <a:pt x="1295" y="27"/>
                        <a:pt x="576" y="541"/>
                        <a:pt x="288" y="1304"/>
                      </a:cubicBezTo>
                      <a:cubicBezTo>
                        <a:pt x="0" y="2068"/>
                        <a:pt x="200" y="2928"/>
                        <a:pt x="794" y="3487"/>
                      </a:cubicBezTo>
                      <a:cubicBezTo>
                        <a:pt x="1177" y="3845"/>
                        <a:pt x="1672" y="4033"/>
                        <a:pt x="2175" y="4033"/>
                      </a:cubicBezTo>
                      <a:cubicBezTo>
                        <a:pt x="2456" y="4033"/>
                        <a:pt x="2738" y="3975"/>
                        <a:pt x="3005" y="3854"/>
                      </a:cubicBezTo>
                      <a:cubicBezTo>
                        <a:pt x="3748" y="3518"/>
                        <a:pt x="4216" y="2768"/>
                        <a:pt x="4190" y="1953"/>
                      </a:cubicBezTo>
                      <a:cubicBezTo>
                        <a:pt x="4155" y="862"/>
                        <a:pt x="3259" y="1"/>
                        <a:pt x="217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grpSp>
        </p:grpSp>
        <p:grpSp>
          <p:nvGrpSpPr>
            <p:cNvPr id="3576" name="Google Shape;3576;p7"/>
            <p:cNvGrpSpPr/>
            <p:nvPr/>
          </p:nvGrpSpPr>
          <p:grpSpPr>
            <a:xfrm rot="10800000">
              <a:off x="904164" y="784048"/>
              <a:ext cx="358191" cy="241955"/>
              <a:chOff x="1095216" y="2778376"/>
              <a:chExt cx="346917" cy="234339"/>
            </a:xfrm>
          </p:grpSpPr>
          <p:sp>
            <p:nvSpPr>
              <p:cNvPr id="3577" name="Google Shape;3577;p7"/>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578" name="Google Shape;3578;p7"/>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579" name="Google Shape;3579;p7"/>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580" name="Google Shape;3580;p7"/>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581" name="Google Shape;3581;p7"/>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582" name="Google Shape;3582;p7"/>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583" name="Google Shape;3583;p7"/>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584" name="Google Shape;3584;p7"/>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585" name="Google Shape;3585;p7"/>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586" name="Google Shape;3586;p7"/>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3587" name="Google Shape;3587;p7"/>
            <p:cNvGrpSpPr/>
            <p:nvPr/>
          </p:nvGrpSpPr>
          <p:grpSpPr>
            <a:xfrm rot="10800000">
              <a:off x="7337845" y="4843807"/>
              <a:ext cx="315451" cy="213155"/>
              <a:chOff x="1095216" y="2778376"/>
              <a:chExt cx="346917" cy="234339"/>
            </a:xfrm>
          </p:grpSpPr>
          <p:sp>
            <p:nvSpPr>
              <p:cNvPr id="3588" name="Google Shape;3588;p7"/>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589" name="Google Shape;3589;p7"/>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590" name="Google Shape;3590;p7"/>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591" name="Google Shape;3591;p7"/>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592" name="Google Shape;3592;p7"/>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593" name="Google Shape;3593;p7"/>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594" name="Google Shape;3594;p7"/>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595" name="Google Shape;3595;p7"/>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596" name="Google Shape;3596;p7"/>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3597" name="Google Shape;3597;p7"/>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spTree>
  </p:cSld>
  <p:clrMapOvr>
    <a:masterClrMapping/>
  </p:clrMapOvr>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3598"/>
        <p:cNvGrpSpPr/>
        <p:nvPr/>
      </p:nvGrpSpPr>
      <p:grpSpPr>
        <a:xfrm>
          <a:off x="0" y="0"/>
          <a:ext cx="0" cy="0"/>
          <a:chOff x="0" y="0"/>
          <a:chExt cx="0" cy="0"/>
        </a:xfrm>
      </p:grpSpPr>
      <p:sp>
        <p:nvSpPr>
          <p:cNvPr id="3599" name="Google Shape;3599;p8"/>
          <p:cNvSpPr txBox="1">
            <a:spLocks noGrp="1"/>
          </p:cNvSpPr>
          <p:nvPr>
            <p:ph type="title"/>
          </p:nvPr>
        </p:nvSpPr>
        <p:spPr>
          <a:xfrm>
            <a:off x="1791575" y="1257750"/>
            <a:ext cx="5560800" cy="2628000"/>
          </a:xfrm>
          <a:prstGeom prst="rect">
            <a:avLst/>
          </a:prstGeom>
        </p:spPr>
        <p:txBody>
          <a:bodyPr spcFirstLastPara="1" wrap="square" lIns="91425" tIns="91425" rIns="91425" bIns="91425" anchor="ctr" anchorCtr="0">
            <a:noAutofit/>
          </a:bodyPr>
          <a:lstStyle>
            <a:lvl1pPr lvl="0" algn="ctr">
              <a:spcBef>
                <a:spcPct val="0"/>
              </a:spcBef>
              <a:spcAft>
                <a:spcPct val="0"/>
              </a:spcAft>
              <a:buSzPts val="6000"/>
              <a:buNone/>
              <a:defRPr sz="8800"/>
            </a:lvl1pPr>
            <a:lvl2pPr lvl="1" algn="ctr">
              <a:spcBef>
                <a:spcPct val="0"/>
              </a:spcBef>
              <a:spcAft>
                <a:spcPct val="0"/>
              </a:spcAft>
              <a:buSzPts val="6000"/>
              <a:buNone/>
              <a:defRPr sz="6000"/>
            </a:lvl2pPr>
            <a:lvl3pPr lvl="2" algn="ctr">
              <a:spcBef>
                <a:spcPct val="0"/>
              </a:spcBef>
              <a:spcAft>
                <a:spcPct val="0"/>
              </a:spcAft>
              <a:buSzPts val="6000"/>
              <a:buNone/>
              <a:defRPr sz="6000"/>
            </a:lvl3pPr>
            <a:lvl4pPr lvl="3" algn="ctr">
              <a:spcBef>
                <a:spcPct val="0"/>
              </a:spcBef>
              <a:spcAft>
                <a:spcPct val="0"/>
              </a:spcAft>
              <a:buSzPts val="6000"/>
              <a:buNone/>
              <a:defRPr sz="6000"/>
            </a:lvl4pPr>
            <a:lvl5pPr lvl="4" algn="ctr">
              <a:spcBef>
                <a:spcPct val="0"/>
              </a:spcBef>
              <a:spcAft>
                <a:spcPct val="0"/>
              </a:spcAft>
              <a:buSzPts val="6000"/>
              <a:buNone/>
              <a:defRPr sz="6000"/>
            </a:lvl5pPr>
            <a:lvl6pPr lvl="5" algn="ctr">
              <a:spcBef>
                <a:spcPct val="0"/>
              </a:spcBef>
              <a:spcAft>
                <a:spcPct val="0"/>
              </a:spcAft>
              <a:buSzPts val="6000"/>
              <a:buNone/>
              <a:defRPr sz="6000"/>
            </a:lvl6pPr>
            <a:lvl7pPr lvl="6" algn="ctr">
              <a:spcBef>
                <a:spcPct val="0"/>
              </a:spcBef>
              <a:spcAft>
                <a:spcPct val="0"/>
              </a:spcAft>
              <a:buSzPts val="6000"/>
              <a:buNone/>
              <a:defRPr sz="6000"/>
            </a:lvl7pPr>
            <a:lvl8pPr lvl="7" algn="ctr">
              <a:spcBef>
                <a:spcPct val="0"/>
              </a:spcBef>
              <a:spcAft>
                <a:spcPct val="0"/>
              </a:spcAft>
              <a:buSzPts val="6000"/>
              <a:buNone/>
              <a:defRPr sz="6000"/>
            </a:lvl8pPr>
            <a:lvl9pPr lvl="8" algn="ctr">
              <a:spcBef>
                <a:spcPct val="0"/>
              </a:spcBef>
              <a:spcAft>
                <a:spcPct val="0"/>
              </a:spcAft>
              <a:buSzPts val="6000"/>
              <a:buNone/>
              <a:defRPr sz="6000"/>
            </a:lvl9pPr>
          </a:lstStyle>
          <a:p>
            <a:endParaRPr/>
          </a:p>
        </p:txBody>
      </p:sp>
    </p:spTree>
  </p:cSld>
  <p:clrMapOvr>
    <a:masterClrMapping/>
  </p:clrMapOvr>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4821"/>
        <p:cNvGrpSpPr/>
        <p:nvPr/>
      </p:nvGrpSpPr>
      <p:grpSpPr>
        <a:xfrm>
          <a:off x="0" y="0"/>
          <a:ext cx="0" cy="0"/>
          <a:chOff x="0" y="0"/>
          <a:chExt cx="0" cy="0"/>
        </a:xfrm>
      </p:grpSpPr>
      <p:sp>
        <p:nvSpPr>
          <p:cNvPr id="4822" name="Google Shape;4822;p9"/>
          <p:cNvSpPr txBox="1">
            <a:spLocks noGrp="1"/>
          </p:cNvSpPr>
          <p:nvPr>
            <p:ph type="title"/>
          </p:nvPr>
        </p:nvSpPr>
        <p:spPr>
          <a:xfrm>
            <a:off x="1998750" y="1472425"/>
            <a:ext cx="5146500" cy="841800"/>
          </a:xfrm>
          <a:prstGeom prst="rect">
            <a:avLst/>
          </a:prstGeom>
        </p:spPr>
        <p:txBody>
          <a:bodyPr spcFirstLastPara="1" wrap="square" lIns="91425" tIns="91425" rIns="91425" bIns="91425" anchor="ctr" anchorCtr="0">
            <a:noAutofit/>
          </a:bodyPr>
          <a:lstStyle>
            <a:lvl1pPr lvl="0" algn="ctr" rtl="0">
              <a:spcBef>
                <a:spcPct val="0"/>
              </a:spcBef>
              <a:spcAft>
                <a:spcPct val="0"/>
              </a:spcAft>
              <a:buSzPts val="3600"/>
              <a:buNone/>
              <a:defRPr sz="4500"/>
            </a:lvl1pPr>
            <a:lvl2pPr lvl="1" algn="ctr" rtl="0">
              <a:spcBef>
                <a:spcPct val="0"/>
              </a:spcBef>
              <a:spcAft>
                <a:spcPct val="0"/>
              </a:spcAft>
              <a:buSzPts val="3600"/>
              <a:buNone/>
              <a:defRPr sz="3600"/>
            </a:lvl2pPr>
            <a:lvl3pPr lvl="2" algn="ctr" rtl="0">
              <a:spcBef>
                <a:spcPct val="0"/>
              </a:spcBef>
              <a:spcAft>
                <a:spcPct val="0"/>
              </a:spcAft>
              <a:buSzPts val="3600"/>
              <a:buNone/>
              <a:defRPr sz="3600"/>
            </a:lvl3pPr>
            <a:lvl4pPr lvl="3" algn="ctr" rtl="0">
              <a:spcBef>
                <a:spcPct val="0"/>
              </a:spcBef>
              <a:spcAft>
                <a:spcPct val="0"/>
              </a:spcAft>
              <a:buSzPts val="3600"/>
              <a:buNone/>
              <a:defRPr sz="3600"/>
            </a:lvl4pPr>
            <a:lvl5pPr lvl="4" algn="ctr" rtl="0">
              <a:spcBef>
                <a:spcPct val="0"/>
              </a:spcBef>
              <a:spcAft>
                <a:spcPct val="0"/>
              </a:spcAft>
              <a:buSzPts val="3600"/>
              <a:buNone/>
              <a:defRPr sz="3600"/>
            </a:lvl5pPr>
            <a:lvl6pPr lvl="5" algn="ctr" rtl="0">
              <a:spcBef>
                <a:spcPct val="0"/>
              </a:spcBef>
              <a:spcAft>
                <a:spcPct val="0"/>
              </a:spcAft>
              <a:buSzPts val="3600"/>
              <a:buNone/>
              <a:defRPr sz="3600"/>
            </a:lvl6pPr>
            <a:lvl7pPr lvl="6" algn="ctr" rtl="0">
              <a:spcBef>
                <a:spcPct val="0"/>
              </a:spcBef>
              <a:spcAft>
                <a:spcPct val="0"/>
              </a:spcAft>
              <a:buSzPts val="3600"/>
              <a:buNone/>
              <a:defRPr sz="3600"/>
            </a:lvl7pPr>
            <a:lvl8pPr lvl="7" algn="ctr" rtl="0">
              <a:spcBef>
                <a:spcPct val="0"/>
              </a:spcBef>
              <a:spcAft>
                <a:spcPct val="0"/>
              </a:spcAft>
              <a:buSzPts val="3600"/>
              <a:buNone/>
              <a:defRPr sz="3600"/>
            </a:lvl8pPr>
            <a:lvl9pPr lvl="8" algn="ctr" rtl="0">
              <a:spcBef>
                <a:spcPct val="0"/>
              </a:spcBef>
              <a:spcAft>
                <a:spcPct val="0"/>
              </a:spcAft>
              <a:buSzPts val="3600"/>
              <a:buNone/>
              <a:defRPr sz="3600"/>
            </a:lvl9pPr>
          </a:lstStyle>
          <a:p>
            <a:endParaRPr/>
          </a:p>
        </p:txBody>
      </p:sp>
      <p:sp>
        <p:nvSpPr>
          <p:cNvPr id="4823" name="Google Shape;4823;p9"/>
          <p:cNvSpPr txBox="1">
            <a:spLocks noGrp="1"/>
          </p:cNvSpPr>
          <p:nvPr>
            <p:ph type="subTitle" idx="1"/>
          </p:nvPr>
        </p:nvSpPr>
        <p:spPr>
          <a:xfrm>
            <a:off x="1998750" y="2314225"/>
            <a:ext cx="5146500" cy="1363200"/>
          </a:xfrm>
          <a:prstGeom prst="rect">
            <a:avLst/>
          </a:prstGeom>
        </p:spPr>
        <p:txBody>
          <a:bodyPr spcFirstLastPara="1" wrap="square" lIns="91425" tIns="91425" rIns="91425" bIns="91425" anchor="ctr" anchorCtr="0">
            <a:noAutofit/>
          </a:bodyPr>
          <a:lstStyle>
            <a:lvl1pPr lvl="0" algn="ctr" rtl="0">
              <a:lnSpc>
                <a:spcPct val="100000"/>
              </a:lnSpc>
              <a:spcBef>
                <a:spcPct val="0"/>
              </a:spcBef>
              <a:spcAft>
                <a:spcPct val="0"/>
              </a:spcAft>
              <a:buSzPts val="1400"/>
              <a:buNone/>
              <a:defRPr sz="1600"/>
            </a:lvl1pPr>
            <a:lvl2pPr lvl="1" algn="ctr" rtl="0">
              <a:lnSpc>
                <a:spcPct val="100000"/>
              </a:lnSpc>
              <a:spcBef>
                <a:spcPts val="1600"/>
              </a:spcBef>
              <a:spcAft>
                <a:spcPct val="0"/>
              </a:spcAft>
              <a:buSzPts val="1400"/>
              <a:buNone/>
              <a:defRPr/>
            </a:lvl2pPr>
            <a:lvl3pPr lvl="2" algn="ctr" rtl="0">
              <a:lnSpc>
                <a:spcPct val="100000"/>
              </a:lnSpc>
              <a:spcBef>
                <a:spcPts val="1600"/>
              </a:spcBef>
              <a:spcAft>
                <a:spcPct val="0"/>
              </a:spcAft>
              <a:buSzPts val="1400"/>
              <a:buNone/>
              <a:defRPr/>
            </a:lvl3pPr>
            <a:lvl4pPr lvl="3" algn="ctr" rtl="0">
              <a:lnSpc>
                <a:spcPct val="100000"/>
              </a:lnSpc>
              <a:spcBef>
                <a:spcPts val="1600"/>
              </a:spcBef>
              <a:spcAft>
                <a:spcPct val="0"/>
              </a:spcAft>
              <a:buSzPts val="1400"/>
              <a:buNone/>
              <a:defRPr/>
            </a:lvl4pPr>
            <a:lvl5pPr lvl="4" algn="ctr" rtl="0">
              <a:lnSpc>
                <a:spcPct val="100000"/>
              </a:lnSpc>
              <a:spcBef>
                <a:spcPts val="1600"/>
              </a:spcBef>
              <a:spcAft>
                <a:spcPct val="0"/>
              </a:spcAft>
              <a:buSzPts val="1400"/>
              <a:buNone/>
              <a:defRPr/>
            </a:lvl5pPr>
            <a:lvl6pPr lvl="5" algn="ctr" rtl="0">
              <a:lnSpc>
                <a:spcPct val="100000"/>
              </a:lnSpc>
              <a:spcBef>
                <a:spcPts val="1600"/>
              </a:spcBef>
              <a:spcAft>
                <a:spcPct val="0"/>
              </a:spcAft>
              <a:buSzPts val="1400"/>
              <a:buNone/>
              <a:defRPr/>
            </a:lvl6pPr>
            <a:lvl7pPr lvl="6" algn="ctr" rtl="0">
              <a:lnSpc>
                <a:spcPct val="100000"/>
              </a:lnSpc>
              <a:spcBef>
                <a:spcPts val="1600"/>
              </a:spcBef>
              <a:spcAft>
                <a:spcPct val="0"/>
              </a:spcAft>
              <a:buSzPts val="1400"/>
              <a:buNone/>
              <a:defRPr/>
            </a:lvl7pPr>
            <a:lvl8pPr lvl="7" algn="ctr" rtl="0">
              <a:lnSpc>
                <a:spcPct val="100000"/>
              </a:lnSpc>
              <a:spcBef>
                <a:spcPts val="1600"/>
              </a:spcBef>
              <a:spcAft>
                <a:spcPct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6045"/>
        <p:cNvGrpSpPr/>
        <p:nvPr/>
      </p:nvGrpSpPr>
      <p:grpSpPr>
        <a:xfrm>
          <a:off x="0" y="0"/>
          <a:ext cx="0" cy="0"/>
          <a:chOff x="0" y="0"/>
          <a:chExt cx="0" cy="0"/>
        </a:xfrm>
      </p:grpSpPr>
      <p:sp>
        <p:nvSpPr>
          <p:cNvPr id="6046" name="Google Shape;6046;p10"/>
          <p:cNvSpPr txBox="1">
            <a:spLocks noGrp="1"/>
          </p:cNvSpPr>
          <p:nvPr>
            <p:ph type="title"/>
          </p:nvPr>
        </p:nvSpPr>
        <p:spPr>
          <a:xfrm>
            <a:off x="2791225" y="535000"/>
            <a:ext cx="3561600" cy="1311300"/>
          </a:xfrm>
          <a:prstGeom prst="rect">
            <a:avLst/>
          </a:prstGeom>
        </p:spPr>
        <p:txBody>
          <a:bodyPr spcFirstLastPara="1" wrap="square" lIns="91425" tIns="91425" rIns="91425" bIns="91425" anchor="t" anchorCtr="0">
            <a:noAutofit/>
          </a:bodyPr>
          <a:lstStyle>
            <a:lvl1pPr lvl="0" algn="ctr" rtl="0">
              <a:spcBef>
                <a:spcPct val="0"/>
              </a:spcBef>
              <a:spcAft>
                <a:spcPct val="0"/>
              </a:spcAft>
              <a:buSzPts val="3500"/>
              <a:buNone/>
              <a:defRPr>
                <a:solidFill>
                  <a:schemeClr val="dk2"/>
                </a:solidFill>
              </a:defRPr>
            </a:lvl1pPr>
            <a:lvl2pPr lvl="1" algn="ctr" rtl="0">
              <a:spcBef>
                <a:spcPct val="0"/>
              </a:spcBef>
              <a:spcAft>
                <a:spcPct val="0"/>
              </a:spcAft>
              <a:buSzPts val="3500"/>
              <a:buNone/>
              <a:defRPr/>
            </a:lvl2pPr>
            <a:lvl3pPr lvl="2" algn="ctr" rtl="0">
              <a:spcBef>
                <a:spcPct val="0"/>
              </a:spcBef>
              <a:spcAft>
                <a:spcPct val="0"/>
              </a:spcAft>
              <a:buSzPts val="3500"/>
              <a:buNone/>
              <a:defRPr/>
            </a:lvl3pPr>
            <a:lvl4pPr lvl="3" algn="ctr" rtl="0">
              <a:spcBef>
                <a:spcPct val="0"/>
              </a:spcBef>
              <a:spcAft>
                <a:spcPct val="0"/>
              </a:spcAft>
              <a:buSzPts val="3500"/>
              <a:buNone/>
              <a:defRPr/>
            </a:lvl4pPr>
            <a:lvl5pPr lvl="4" algn="ctr" rtl="0">
              <a:spcBef>
                <a:spcPct val="0"/>
              </a:spcBef>
              <a:spcAft>
                <a:spcPct val="0"/>
              </a:spcAft>
              <a:buSzPts val="3500"/>
              <a:buNone/>
              <a:defRPr/>
            </a:lvl5pPr>
            <a:lvl6pPr lvl="5" algn="ctr" rtl="0">
              <a:spcBef>
                <a:spcPct val="0"/>
              </a:spcBef>
              <a:spcAft>
                <a:spcPct val="0"/>
              </a:spcAft>
              <a:buSzPts val="3500"/>
              <a:buNone/>
              <a:defRPr/>
            </a:lvl6pPr>
            <a:lvl7pPr lvl="6" algn="ctr" rtl="0">
              <a:spcBef>
                <a:spcPct val="0"/>
              </a:spcBef>
              <a:spcAft>
                <a:spcPct val="0"/>
              </a:spcAft>
              <a:buSzPts val="3500"/>
              <a:buNone/>
              <a:defRPr/>
            </a:lvl7pPr>
            <a:lvl8pPr lvl="7" algn="ctr" rtl="0">
              <a:spcBef>
                <a:spcPct val="0"/>
              </a:spcBef>
              <a:spcAft>
                <a:spcPct val="0"/>
              </a:spcAft>
              <a:buSzPts val="3500"/>
              <a:buNone/>
              <a:defRPr/>
            </a:lvl8pPr>
            <a:lvl9pPr lvl="8" algn="ctr" rtl="0">
              <a:spcBef>
                <a:spcPct val="0"/>
              </a:spcBef>
              <a:spcAft>
                <a:spcPct val="0"/>
              </a:spcAft>
              <a:buSzPts val="3500"/>
              <a:buNone/>
              <a:defRPr/>
            </a:lvl9pPr>
          </a:lstStyle>
          <a:p>
            <a:endParaRPr/>
          </a:p>
        </p:txBody>
      </p:sp>
      <p:grpSp>
        <p:nvGrpSpPr>
          <p:cNvPr id="6047" name="Google Shape;6047;p10"/>
          <p:cNvGrpSpPr/>
          <p:nvPr/>
        </p:nvGrpSpPr>
        <p:grpSpPr>
          <a:xfrm>
            <a:off x="-246579" y="-215757"/>
            <a:ext cx="9780998" cy="5825447"/>
            <a:chOff x="-575888" y="-678259"/>
            <a:chExt cx="10444771" cy="6546326"/>
          </a:xfrm>
        </p:grpSpPr>
        <p:grpSp>
          <p:nvGrpSpPr>
            <p:cNvPr id="6048" name="Google Shape;6048;p10"/>
            <p:cNvGrpSpPr/>
            <p:nvPr/>
          </p:nvGrpSpPr>
          <p:grpSpPr>
            <a:xfrm>
              <a:off x="1015663" y="-99412"/>
              <a:ext cx="702450" cy="671950"/>
              <a:chOff x="1651300" y="653225"/>
              <a:chExt cx="702450" cy="671950"/>
            </a:xfrm>
          </p:grpSpPr>
          <p:sp>
            <p:nvSpPr>
              <p:cNvPr id="6049" name="Google Shape;6049;p10"/>
              <p:cNvSpPr/>
              <p:nvPr/>
            </p:nvSpPr>
            <p:spPr>
              <a:xfrm>
                <a:off x="1651300" y="653225"/>
                <a:ext cx="702450" cy="671950"/>
              </a:xfrm>
              <a:custGeom>
                <a:avLst/>
                <a:gdLst/>
                <a:ahLst/>
                <a:cxnLst/>
                <a:rect l="l" t="t" r="r" b="b"/>
                <a:pathLst>
                  <a:path w="28097" h="26878" extrusionOk="0">
                    <a:moveTo>
                      <a:pt x="11050" y="0"/>
                    </a:moveTo>
                    <a:cubicBezTo>
                      <a:pt x="10675" y="0"/>
                      <a:pt x="10317" y="31"/>
                      <a:pt x="9985" y="89"/>
                    </a:cubicBezTo>
                    <a:cubicBezTo>
                      <a:pt x="5620" y="847"/>
                      <a:pt x="0" y="8341"/>
                      <a:pt x="7122" y="18927"/>
                    </a:cubicBezTo>
                    <a:cubicBezTo>
                      <a:pt x="11655" y="25666"/>
                      <a:pt x="19139" y="26878"/>
                      <a:pt x="23079" y="26878"/>
                    </a:cubicBezTo>
                    <a:cubicBezTo>
                      <a:pt x="24015" y="26878"/>
                      <a:pt x="24751" y="26810"/>
                      <a:pt x="25200" y="26731"/>
                    </a:cubicBezTo>
                    <a:cubicBezTo>
                      <a:pt x="27542" y="26320"/>
                      <a:pt x="28098" y="24910"/>
                      <a:pt x="25037" y="22755"/>
                    </a:cubicBezTo>
                    <a:cubicBezTo>
                      <a:pt x="21362" y="20167"/>
                      <a:pt x="19852" y="14921"/>
                      <a:pt x="19077" y="8094"/>
                    </a:cubicBezTo>
                    <a:cubicBezTo>
                      <a:pt x="18390" y="2044"/>
                      <a:pt x="14123" y="0"/>
                      <a:pt x="11050"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50" name="Google Shape;6050;p10"/>
              <p:cNvSpPr/>
              <p:nvPr/>
            </p:nvSpPr>
            <p:spPr>
              <a:xfrm>
                <a:off x="1660375" y="659650"/>
                <a:ext cx="655075" cy="665525"/>
              </a:xfrm>
              <a:custGeom>
                <a:avLst/>
                <a:gdLst/>
                <a:ahLst/>
                <a:cxnLst/>
                <a:rect l="l" t="t" r="r" b="b"/>
                <a:pathLst>
                  <a:path w="26202" h="26621" extrusionOk="0">
                    <a:moveTo>
                      <a:pt x="8947" y="0"/>
                    </a:moveTo>
                    <a:cubicBezTo>
                      <a:pt x="4716" y="1364"/>
                      <a:pt x="1" y="8623"/>
                      <a:pt x="6758" y="18670"/>
                    </a:cubicBezTo>
                    <a:cubicBezTo>
                      <a:pt x="11292" y="25409"/>
                      <a:pt x="18776" y="26621"/>
                      <a:pt x="22716" y="26621"/>
                    </a:cubicBezTo>
                    <a:cubicBezTo>
                      <a:pt x="23652" y="26621"/>
                      <a:pt x="24388" y="26553"/>
                      <a:pt x="24837" y="26474"/>
                    </a:cubicBezTo>
                    <a:cubicBezTo>
                      <a:pt x="25407" y="26373"/>
                      <a:pt x="25870" y="26214"/>
                      <a:pt x="26202" y="25999"/>
                    </a:cubicBezTo>
                    <a:cubicBezTo>
                      <a:pt x="24310" y="25264"/>
                      <a:pt x="22488" y="24359"/>
                      <a:pt x="20780" y="23248"/>
                    </a:cubicBezTo>
                    <a:cubicBezTo>
                      <a:pt x="15397" y="19744"/>
                      <a:pt x="12137" y="14278"/>
                      <a:pt x="10336" y="8205"/>
                    </a:cubicBezTo>
                    <a:cubicBezTo>
                      <a:pt x="9543" y="5536"/>
                      <a:pt x="9076" y="2781"/>
                      <a:pt x="8947"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51" name="Google Shape;6051;p10"/>
              <p:cNvSpPr/>
              <p:nvPr/>
            </p:nvSpPr>
            <p:spPr>
              <a:xfrm>
                <a:off x="2004734" y="1085091"/>
                <a:ext cx="120175" cy="228525"/>
              </a:xfrm>
              <a:custGeom>
                <a:avLst/>
                <a:gdLst/>
                <a:ahLst/>
                <a:cxnLst/>
                <a:rect l="l" t="t" r="r" b="b"/>
                <a:pathLst>
                  <a:path w="4807" h="9141" extrusionOk="0">
                    <a:moveTo>
                      <a:pt x="748" y="1"/>
                    </a:moveTo>
                    <a:cubicBezTo>
                      <a:pt x="131" y="2531"/>
                      <a:pt x="1" y="5089"/>
                      <a:pt x="183" y="7660"/>
                    </a:cubicBezTo>
                    <a:cubicBezTo>
                      <a:pt x="1758" y="8386"/>
                      <a:pt x="3341" y="8853"/>
                      <a:pt x="4807" y="9141"/>
                    </a:cubicBezTo>
                    <a:cubicBezTo>
                      <a:pt x="4477" y="7455"/>
                      <a:pt x="4274" y="5749"/>
                      <a:pt x="4265" y="4032"/>
                    </a:cubicBezTo>
                    <a:cubicBezTo>
                      <a:pt x="2930" y="2820"/>
                      <a:pt x="1765" y="1465"/>
                      <a:pt x="7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52" name="Google Shape;6052;p10"/>
              <p:cNvSpPr/>
              <p:nvPr/>
            </p:nvSpPr>
            <p:spPr>
              <a:xfrm>
                <a:off x="1747959" y="657916"/>
                <a:ext cx="140950" cy="176325"/>
              </a:xfrm>
              <a:custGeom>
                <a:avLst/>
                <a:gdLst/>
                <a:ahLst/>
                <a:cxnLst/>
                <a:rect l="l" t="t" r="r" b="b"/>
                <a:pathLst>
                  <a:path w="5638" h="7053" extrusionOk="0">
                    <a:moveTo>
                      <a:pt x="5422" y="0"/>
                    </a:moveTo>
                    <a:cubicBezTo>
                      <a:pt x="3102" y="748"/>
                      <a:pt x="640" y="3271"/>
                      <a:pt x="0" y="7052"/>
                    </a:cubicBezTo>
                    <a:cubicBezTo>
                      <a:pt x="1697" y="5332"/>
                      <a:pt x="3589" y="3814"/>
                      <a:pt x="5638" y="2533"/>
                    </a:cubicBezTo>
                    <a:cubicBezTo>
                      <a:pt x="5536" y="1692"/>
                      <a:pt x="5461" y="847"/>
                      <a:pt x="54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53" name="Google Shape;6053;p10"/>
              <p:cNvSpPr/>
              <p:nvPr/>
            </p:nvSpPr>
            <p:spPr>
              <a:xfrm>
                <a:off x="1746059" y="774466"/>
                <a:ext cx="179925" cy="279175"/>
              </a:xfrm>
              <a:custGeom>
                <a:avLst/>
                <a:gdLst/>
                <a:ahLst/>
                <a:cxnLst/>
                <a:rect l="l" t="t" r="r" b="b"/>
                <a:pathLst>
                  <a:path w="7196" h="11167" extrusionOk="0">
                    <a:moveTo>
                      <a:pt x="6044" y="0"/>
                    </a:moveTo>
                    <a:cubicBezTo>
                      <a:pt x="3750" y="1507"/>
                      <a:pt x="1737" y="3275"/>
                      <a:pt x="0" y="5284"/>
                    </a:cubicBezTo>
                    <a:cubicBezTo>
                      <a:pt x="89" y="7060"/>
                      <a:pt x="560" y="9032"/>
                      <a:pt x="1556" y="11167"/>
                    </a:cubicBezTo>
                    <a:cubicBezTo>
                      <a:pt x="2896" y="8771"/>
                      <a:pt x="4647" y="6664"/>
                      <a:pt x="6866" y="4838"/>
                    </a:cubicBezTo>
                    <a:cubicBezTo>
                      <a:pt x="6962" y="4757"/>
                      <a:pt x="7074" y="4699"/>
                      <a:pt x="7196" y="4669"/>
                    </a:cubicBezTo>
                    <a:cubicBezTo>
                      <a:pt x="7114" y="4413"/>
                      <a:pt x="7033" y="4156"/>
                      <a:pt x="6956" y="3897"/>
                    </a:cubicBezTo>
                    <a:cubicBezTo>
                      <a:pt x="6577" y="2617"/>
                      <a:pt x="6273" y="1316"/>
                      <a:pt x="60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54" name="Google Shape;6054;p10"/>
              <p:cNvSpPr/>
              <p:nvPr/>
            </p:nvSpPr>
            <p:spPr>
              <a:xfrm>
                <a:off x="1809809" y="924941"/>
                <a:ext cx="185775" cy="332150"/>
              </a:xfrm>
              <a:custGeom>
                <a:avLst/>
                <a:gdLst/>
                <a:ahLst/>
                <a:cxnLst/>
                <a:rect l="l" t="t" r="r" b="b"/>
                <a:pathLst>
                  <a:path w="7431" h="13286" extrusionOk="0">
                    <a:moveTo>
                      <a:pt x="5260" y="0"/>
                    </a:moveTo>
                    <a:cubicBezTo>
                      <a:pt x="2981" y="1917"/>
                      <a:pt x="1264" y="4129"/>
                      <a:pt x="0" y="6689"/>
                    </a:cubicBezTo>
                    <a:cubicBezTo>
                      <a:pt x="273" y="7158"/>
                      <a:pt x="571" y="7634"/>
                      <a:pt x="896" y="8117"/>
                    </a:cubicBezTo>
                    <a:cubicBezTo>
                      <a:pt x="2457" y="10437"/>
                      <a:pt x="4367" y="12100"/>
                      <a:pt x="6363" y="13285"/>
                    </a:cubicBezTo>
                    <a:cubicBezTo>
                      <a:pt x="6252" y="10388"/>
                      <a:pt x="6539" y="7505"/>
                      <a:pt x="7425" y="4666"/>
                    </a:cubicBezTo>
                    <a:cubicBezTo>
                      <a:pt x="7427" y="4661"/>
                      <a:pt x="7429" y="4658"/>
                      <a:pt x="7431" y="4653"/>
                    </a:cubicBezTo>
                    <a:cubicBezTo>
                      <a:pt x="6581" y="3181"/>
                      <a:pt x="5864" y="1619"/>
                      <a:pt x="52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55" name="Google Shape;6055;p10"/>
              <p:cNvSpPr/>
              <p:nvPr/>
            </p:nvSpPr>
            <p:spPr>
              <a:xfrm>
                <a:off x="2153484" y="1220466"/>
                <a:ext cx="163125" cy="103575"/>
              </a:xfrm>
              <a:custGeom>
                <a:avLst/>
                <a:gdLst/>
                <a:ahLst/>
                <a:cxnLst/>
                <a:rect l="l" t="t" r="r" b="b"/>
                <a:pathLst>
                  <a:path w="6525" h="4143" extrusionOk="0">
                    <a:moveTo>
                      <a:pt x="1" y="1"/>
                    </a:moveTo>
                    <a:cubicBezTo>
                      <a:pt x="91" y="1343"/>
                      <a:pt x="300" y="2676"/>
                      <a:pt x="581" y="3996"/>
                    </a:cubicBezTo>
                    <a:cubicBezTo>
                      <a:pt x="1494" y="4102"/>
                      <a:pt x="2328" y="4142"/>
                      <a:pt x="3045" y="4142"/>
                    </a:cubicBezTo>
                    <a:cubicBezTo>
                      <a:pt x="3978" y="4142"/>
                      <a:pt x="4712" y="4074"/>
                      <a:pt x="5159" y="3996"/>
                    </a:cubicBezTo>
                    <a:cubicBezTo>
                      <a:pt x="5730" y="3896"/>
                      <a:pt x="6192" y="3735"/>
                      <a:pt x="6524" y="3521"/>
                    </a:cubicBezTo>
                    <a:cubicBezTo>
                      <a:pt x="4632" y="2786"/>
                      <a:pt x="2810" y="1882"/>
                      <a:pt x="1102" y="769"/>
                    </a:cubicBezTo>
                    <a:cubicBezTo>
                      <a:pt x="725" y="522"/>
                      <a:pt x="357" y="266"/>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56" name="Google Shape;6056;p10"/>
              <p:cNvSpPr/>
              <p:nvPr/>
            </p:nvSpPr>
            <p:spPr>
              <a:xfrm>
                <a:off x="1884050" y="653225"/>
                <a:ext cx="221725" cy="117925"/>
              </a:xfrm>
              <a:custGeom>
                <a:avLst/>
                <a:gdLst/>
                <a:ahLst/>
                <a:cxnLst/>
                <a:rect l="l" t="t" r="r" b="b"/>
                <a:pathLst>
                  <a:path w="8869" h="4717" extrusionOk="0">
                    <a:moveTo>
                      <a:pt x="1739" y="1"/>
                    </a:moveTo>
                    <a:cubicBezTo>
                      <a:pt x="1364" y="1"/>
                      <a:pt x="1006" y="31"/>
                      <a:pt x="675" y="89"/>
                    </a:cubicBezTo>
                    <a:cubicBezTo>
                      <a:pt x="446" y="130"/>
                      <a:pt x="221" y="186"/>
                      <a:pt x="0" y="257"/>
                    </a:cubicBezTo>
                    <a:cubicBezTo>
                      <a:pt x="43" y="1181"/>
                      <a:pt x="127" y="2103"/>
                      <a:pt x="243" y="3019"/>
                    </a:cubicBezTo>
                    <a:cubicBezTo>
                      <a:pt x="3161" y="3417"/>
                      <a:pt x="6055" y="3931"/>
                      <a:pt x="8869" y="4716"/>
                    </a:cubicBezTo>
                    <a:cubicBezTo>
                      <a:pt x="7291" y="1258"/>
                      <a:pt x="4148" y="1"/>
                      <a:pt x="173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57" name="Google Shape;6057;p10"/>
              <p:cNvSpPr/>
              <p:nvPr/>
            </p:nvSpPr>
            <p:spPr>
              <a:xfrm>
                <a:off x="1896625" y="770950"/>
                <a:ext cx="242350" cy="162525"/>
              </a:xfrm>
              <a:custGeom>
                <a:avLst/>
                <a:gdLst/>
                <a:ahLst/>
                <a:cxnLst/>
                <a:rect l="l" t="t" r="r" b="b"/>
                <a:pathLst>
                  <a:path w="9694" h="6501" extrusionOk="0">
                    <a:moveTo>
                      <a:pt x="1" y="0"/>
                    </a:moveTo>
                    <a:lnTo>
                      <a:pt x="1" y="0"/>
                    </a:lnTo>
                    <a:cubicBezTo>
                      <a:pt x="226" y="1267"/>
                      <a:pt x="522" y="2519"/>
                      <a:pt x="887" y="3753"/>
                    </a:cubicBezTo>
                    <a:cubicBezTo>
                      <a:pt x="932" y="3906"/>
                      <a:pt x="980" y="4060"/>
                      <a:pt x="1027" y="4214"/>
                    </a:cubicBezTo>
                    <a:cubicBezTo>
                      <a:pt x="3974" y="4724"/>
                      <a:pt x="6850" y="5553"/>
                      <a:pt x="9694" y="6501"/>
                    </a:cubicBezTo>
                    <a:cubicBezTo>
                      <a:pt x="9530" y="5503"/>
                      <a:pt x="9388" y="4465"/>
                      <a:pt x="9264" y="3386"/>
                    </a:cubicBezTo>
                    <a:cubicBezTo>
                      <a:pt x="9207" y="2877"/>
                      <a:pt x="9117" y="2374"/>
                      <a:pt x="8999" y="1877"/>
                    </a:cubicBezTo>
                    <a:cubicBezTo>
                      <a:pt x="6074" y="981"/>
                      <a:pt x="3044" y="423"/>
                      <a:pt x="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58" name="Google Shape;6058;p10"/>
              <p:cNvSpPr/>
              <p:nvPr/>
            </p:nvSpPr>
            <p:spPr>
              <a:xfrm>
                <a:off x="1937350" y="920775"/>
                <a:ext cx="238100" cy="157375"/>
              </a:xfrm>
              <a:custGeom>
                <a:avLst/>
                <a:gdLst/>
                <a:ahLst/>
                <a:cxnLst/>
                <a:rect l="l" t="t" r="r" b="b"/>
                <a:pathLst>
                  <a:path w="9524" h="6295" extrusionOk="0">
                    <a:moveTo>
                      <a:pt x="0" y="0"/>
                    </a:moveTo>
                    <a:lnTo>
                      <a:pt x="0" y="0"/>
                    </a:lnTo>
                    <a:cubicBezTo>
                      <a:pt x="592" y="1603"/>
                      <a:pt x="1295" y="3146"/>
                      <a:pt x="2127" y="4607"/>
                    </a:cubicBezTo>
                    <a:cubicBezTo>
                      <a:pt x="4599" y="5141"/>
                      <a:pt x="7069" y="5692"/>
                      <a:pt x="9523" y="6295"/>
                    </a:cubicBezTo>
                    <a:cubicBezTo>
                      <a:pt x="9076" y="5098"/>
                      <a:pt x="8711" y="3780"/>
                      <a:pt x="8410" y="2354"/>
                    </a:cubicBezTo>
                    <a:cubicBezTo>
                      <a:pt x="5647" y="1408"/>
                      <a:pt x="2857" y="558"/>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59" name="Google Shape;6059;p10"/>
              <p:cNvSpPr/>
              <p:nvPr/>
            </p:nvSpPr>
            <p:spPr>
              <a:xfrm>
                <a:off x="2149150" y="1218350"/>
                <a:ext cx="192100" cy="91275"/>
              </a:xfrm>
              <a:custGeom>
                <a:avLst/>
                <a:gdLst/>
                <a:ahLst/>
                <a:cxnLst/>
                <a:rect l="l" t="t" r="r" b="b"/>
                <a:pathLst>
                  <a:path w="7684" h="3651" extrusionOk="0">
                    <a:moveTo>
                      <a:pt x="1783" y="0"/>
                    </a:moveTo>
                    <a:cubicBezTo>
                      <a:pt x="1189" y="0"/>
                      <a:pt x="595" y="10"/>
                      <a:pt x="0" y="29"/>
                    </a:cubicBezTo>
                    <a:cubicBezTo>
                      <a:pt x="398" y="329"/>
                      <a:pt x="805" y="622"/>
                      <a:pt x="1231" y="899"/>
                    </a:cubicBezTo>
                    <a:cubicBezTo>
                      <a:pt x="2937" y="2010"/>
                      <a:pt x="4761" y="2914"/>
                      <a:pt x="6653" y="3651"/>
                    </a:cubicBezTo>
                    <a:cubicBezTo>
                      <a:pt x="7683" y="2983"/>
                      <a:pt x="7437" y="1778"/>
                      <a:pt x="5123" y="150"/>
                    </a:cubicBezTo>
                    <a:cubicBezTo>
                      <a:pt x="5100" y="133"/>
                      <a:pt x="5078" y="115"/>
                      <a:pt x="5054" y="98"/>
                    </a:cubicBezTo>
                    <a:cubicBezTo>
                      <a:pt x="3966" y="33"/>
                      <a:pt x="2876" y="0"/>
                      <a:pt x="178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60" name="Google Shape;6060;p10"/>
              <p:cNvSpPr/>
              <p:nvPr/>
            </p:nvSpPr>
            <p:spPr>
              <a:xfrm>
                <a:off x="2020875" y="1084275"/>
                <a:ext cx="209625" cy="96150"/>
              </a:xfrm>
              <a:custGeom>
                <a:avLst/>
                <a:gdLst/>
                <a:ahLst/>
                <a:cxnLst/>
                <a:rect l="l" t="t" r="r" b="b"/>
                <a:pathLst>
                  <a:path w="8385" h="3846" extrusionOk="0">
                    <a:moveTo>
                      <a:pt x="0" y="0"/>
                    </a:moveTo>
                    <a:lnTo>
                      <a:pt x="0" y="0"/>
                    </a:lnTo>
                    <a:cubicBezTo>
                      <a:pt x="959" y="1397"/>
                      <a:pt x="2063" y="2685"/>
                      <a:pt x="3297" y="3846"/>
                    </a:cubicBezTo>
                    <a:cubicBezTo>
                      <a:pt x="4500" y="3772"/>
                      <a:pt x="5701" y="3735"/>
                      <a:pt x="6900" y="3735"/>
                    </a:cubicBezTo>
                    <a:cubicBezTo>
                      <a:pt x="7395" y="3735"/>
                      <a:pt x="7890" y="3741"/>
                      <a:pt x="8384" y="3754"/>
                    </a:cubicBezTo>
                    <a:cubicBezTo>
                      <a:pt x="7874" y="3123"/>
                      <a:pt x="7417" y="2420"/>
                      <a:pt x="7015" y="1644"/>
                    </a:cubicBezTo>
                    <a:cubicBezTo>
                      <a:pt x="4688" y="1052"/>
                      <a:pt x="2346" y="515"/>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61" name="Google Shape;6061;p10"/>
              <p:cNvSpPr/>
              <p:nvPr/>
            </p:nvSpPr>
            <p:spPr>
              <a:xfrm>
                <a:off x="2055375" y="786600"/>
                <a:ext cx="57325" cy="132300"/>
              </a:xfrm>
              <a:custGeom>
                <a:avLst/>
                <a:gdLst/>
                <a:ahLst/>
                <a:cxnLst/>
                <a:rect l="l" t="t" r="r" b="b"/>
                <a:pathLst>
                  <a:path w="2293" h="5292" extrusionOk="0">
                    <a:moveTo>
                      <a:pt x="474" y="1"/>
                    </a:moveTo>
                    <a:cubicBezTo>
                      <a:pt x="246" y="1"/>
                      <a:pt x="0" y="257"/>
                      <a:pt x="131" y="538"/>
                    </a:cubicBezTo>
                    <a:cubicBezTo>
                      <a:pt x="475" y="1280"/>
                      <a:pt x="767" y="2037"/>
                      <a:pt x="996" y="2825"/>
                    </a:cubicBezTo>
                    <a:cubicBezTo>
                      <a:pt x="1118" y="3243"/>
                      <a:pt x="1507" y="4220"/>
                      <a:pt x="1466" y="4732"/>
                    </a:cubicBezTo>
                    <a:lnTo>
                      <a:pt x="1466" y="4732"/>
                    </a:lnTo>
                    <a:cubicBezTo>
                      <a:pt x="1466" y="4733"/>
                      <a:pt x="1466" y="4733"/>
                      <a:pt x="1465" y="4733"/>
                    </a:cubicBezTo>
                    <a:lnTo>
                      <a:pt x="1465" y="4735"/>
                    </a:lnTo>
                    <a:lnTo>
                      <a:pt x="1457" y="4754"/>
                    </a:lnTo>
                    <a:cubicBezTo>
                      <a:pt x="1379" y="4923"/>
                      <a:pt x="1405" y="5135"/>
                      <a:pt x="1583" y="5234"/>
                    </a:cubicBezTo>
                    <a:lnTo>
                      <a:pt x="1608" y="5246"/>
                    </a:lnTo>
                    <a:cubicBezTo>
                      <a:pt x="1664" y="5277"/>
                      <a:pt x="1724" y="5292"/>
                      <a:pt x="1783" y="5292"/>
                    </a:cubicBezTo>
                    <a:cubicBezTo>
                      <a:pt x="1935" y="5292"/>
                      <a:pt x="2080" y="5197"/>
                      <a:pt x="2124" y="5036"/>
                    </a:cubicBezTo>
                    <a:cubicBezTo>
                      <a:pt x="2293" y="4422"/>
                      <a:pt x="1888" y="3396"/>
                      <a:pt x="1722" y="2800"/>
                    </a:cubicBezTo>
                    <a:cubicBezTo>
                      <a:pt x="1470" y="1899"/>
                      <a:pt x="1131" y="1030"/>
                      <a:pt x="737" y="182"/>
                    </a:cubicBezTo>
                    <a:cubicBezTo>
                      <a:pt x="678" y="54"/>
                      <a:pt x="577" y="1"/>
                      <a:pt x="474" y="1"/>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62" name="Google Shape;6062;p10"/>
              <p:cNvSpPr/>
              <p:nvPr/>
            </p:nvSpPr>
            <p:spPr>
              <a:xfrm>
                <a:off x="1967750" y="693050"/>
                <a:ext cx="84675" cy="72225"/>
              </a:xfrm>
              <a:custGeom>
                <a:avLst/>
                <a:gdLst/>
                <a:ahLst/>
                <a:cxnLst/>
                <a:rect l="l" t="t" r="r" b="b"/>
                <a:pathLst>
                  <a:path w="3387" h="2889" extrusionOk="0">
                    <a:moveTo>
                      <a:pt x="499" y="0"/>
                    </a:moveTo>
                    <a:cubicBezTo>
                      <a:pt x="199" y="0"/>
                      <a:pt x="1" y="462"/>
                      <a:pt x="324" y="663"/>
                    </a:cubicBezTo>
                    <a:cubicBezTo>
                      <a:pt x="1202" y="1207"/>
                      <a:pt x="1970" y="1910"/>
                      <a:pt x="2589" y="2738"/>
                    </a:cubicBezTo>
                    <a:cubicBezTo>
                      <a:pt x="2668" y="2844"/>
                      <a:pt x="2777" y="2888"/>
                      <a:pt x="2884" y="2888"/>
                    </a:cubicBezTo>
                    <a:cubicBezTo>
                      <a:pt x="3140" y="2888"/>
                      <a:pt x="3386" y="2639"/>
                      <a:pt x="3195" y="2382"/>
                    </a:cubicBezTo>
                    <a:lnTo>
                      <a:pt x="3195" y="2382"/>
                    </a:lnTo>
                    <a:lnTo>
                      <a:pt x="3195" y="2384"/>
                    </a:lnTo>
                    <a:cubicBezTo>
                      <a:pt x="2502" y="1451"/>
                      <a:pt x="1665" y="670"/>
                      <a:pt x="679" y="56"/>
                    </a:cubicBezTo>
                    <a:cubicBezTo>
                      <a:pt x="617" y="17"/>
                      <a:pt x="556" y="0"/>
                      <a:pt x="499" y="0"/>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grpSp>
        <p:grpSp>
          <p:nvGrpSpPr>
            <p:cNvPr id="6063" name="Google Shape;6063;p10"/>
            <p:cNvGrpSpPr/>
            <p:nvPr/>
          </p:nvGrpSpPr>
          <p:grpSpPr>
            <a:xfrm rot="551242">
              <a:off x="-460514" y="-558639"/>
              <a:ext cx="1625011" cy="1575780"/>
              <a:chOff x="1640584" y="2123500"/>
              <a:chExt cx="1148539" cy="1113743"/>
            </a:xfrm>
          </p:grpSpPr>
          <p:sp>
            <p:nvSpPr>
              <p:cNvPr id="6064" name="Google Shape;6064;p10"/>
              <p:cNvSpPr/>
              <p:nvPr/>
            </p:nvSpPr>
            <p:spPr>
              <a:xfrm rot="1271479">
                <a:off x="1762549" y="2258456"/>
                <a:ext cx="904609" cy="843831"/>
              </a:xfrm>
              <a:custGeom>
                <a:avLst/>
                <a:gdLst/>
                <a:ahLst/>
                <a:cxnLst/>
                <a:rect l="l" t="t" r="r" b="b"/>
                <a:pathLst>
                  <a:path w="56845" h="53015" extrusionOk="0">
                    <a:moveTo>
                      <a:pt x="35396" y="1"/>
                    </a:moveTo>
                    <a:cubicBezTo>
                      <a:pt x="35352" y="1"/>
                      <a:pt x="35310" y="7"/>
                      <a:pt x="35268" y="20"/>
                    </a:cubicBezTo>
                    <a:cubicBezTo>
                      <a:pt x="29606" y="1731"/>
                      <a:pt x="27381" y="5963"/>
                      <a:pt x="27381" y="5963"/>
                    </a:cubicBezTo>
                    <a:cubicBezTo>
                      <a:pt x="25115" y="2600"/>
                      <a:pt x="21471" y="509"/>
                      <a:pt x="19933" y="509"/>
                    </a:cubicBezTo>
                    <a:cubicBezTo>
                      <a:pt x="19662" y="509"/>
                      <a:pt x="19457" y="573"/>
                      <a:pt x="19336" y="707"/>
                    </a:cubicBezTo>
                    <a:cubicBezTo>
                      <a:pt x="16611" y="3709"/>
                      <a:pt x="17272" y="9556"/>
                      <a:pt x="17272" y="9556"/>
                    </a:cubicBezTo>
                    <a:cubicBezTo>
                      <a:pt x="14925" y="7571"/>
                      <a:pt x="11354" y="6722"/>
                      <a:pt x="9240" y="6722"/>
                    </a:cubicBezTo>
                    <a:cubicBezTo>
                      <a:pt x="8235" y="6722"/>
                      <a:pt x="7559" y="6914"/>
                      <a:pt x="7502" y="7268"/>
                    </a:cubicBezTo>
                    <a:cubicBezTo>
                      <a:pt x="6788" y="11712"/>
                      <a:pt x="9820" y="16427"/>
                      <a:pt x="9820" y="16427"/>
                    </a:cubicBezTo>
                    <a:cubicBezTo>
                      <a:pt x="9719" y="16424"/>
                      <a:pt x="9619" y="16422"/>
                      <a:pt x="9518" y="16422"/>
                    </a:cubicBezTo>
                    <a:cubicBezTo>
                      <a:pt x="5513" y="16422"/>
                      <a:pt x="1643" y="18911"/>
                      <a:pt x="1936" y="19982"/>
                    </a:cubicBezTo>
                    <a:cubicBezTo>
                      <a:pt x="2920" y="23572"/>
                      <a:pt x="7626" y="25662"/>
                      <a:pt x="7626" y="25662"/>
                    </a:cubicBezTo>
                    <a:cubicBezTo>
                      <a:pt x="3989" y="27243"/>
                      <a:pt x="1" y="32676"/>
                      <a:pt x="1290" y="33550"/>
                    </a:cubicBezTo>
                    <a:cubicBezTo>
                      <a:pt x="4116" y="35461"/>
                      <a:pt x="9044" y="35902"/>
                      <a:pt x="9044" y="35902"/>
                    </a:cubicBezTo>
                    <a:cubicBezTo>
                      <a:pt x="7268" y="39093"/>
                      <a:pt x="7224" y="45603"/>
                      <a:pt x="8726" y="45699"/>
                    </a:cubicBezTo>
                    <a:cubicBezTo>
                      <a:pt x="8993" y="45716"/>
                      <a:pt x="9260" y="45724"/>
                      <a:pt x="9526" y="45724"/>
                    </a:cubicBezTo>
                    <a:cubicBezTo>
                      <a:pt x="13221" y="45724"/>
                      <a:pt x="16726" y="44215"/>
                      <a:pt x="16726" y="44215"/>
                    </a:cubicBezTo>
                    <a:cubicBezTo>
                      <a:pt x="16898" y="48226"/>
                      <a:pt x="19702" y="52226"/>
                      <a:pt x="20688" y="52226"/>
                    </a:cubicBezTo>
                    <a:cubicBezTo>
                      <a:pt x="20714" y="52226"/>
                      <a:pt x="20740" y="52223"/>
                      <a:pt x="20764" y="52217"/>
                    </a:cubicBezTo>
                    <a:cubicBezTo>
                      <a:pt x="24220" y="51360"/>
                      <a:pt x="28005" y="47880"/>
                      <a:pt x="28005" y="47880"/>
                    </a:cubicBezTo>
                    <a:cubicBezTo>
                      <a:pt x="29652" y="50276"/>
                      <a:pt x="34128" y="53015"/>
                      <a:pt x="35913" y="53015"/>
                    </a:cubicBezTo>
                    <a:cubicBezTo>
                      <a:pt x="36221" y="53015"/>
                      <a:pt x="36449" y="52933"/>
                      <a:pt x="36569" y="52754"/>
                    </a:cubicBezTo>
                    <a:cubicBezTo>
                      <a:pt x="38444" y="49941"/>
                      <a:pt x="38370" y="45144"/>
                      <a:pt x="38370" y="45143"/>
                    </a:cubicBezTo>
                    <a:lnTo>
                      <a:pt x="38370" y="45143"/>
                    </a:lnTo>
                    <a:cubicBezTo>
                      <a:pt x="39785" y="46033"/>
                      <a:pt x="43750" y="47047"/>
                      <a:pt x="45784" y="47047"/>
                    </a:cubicBezTo>
                    <a:cubicBezTo>
                      <a:pt x="46461" y="47047"/>
                      <a:pt x="46924" y="46935"/>
                      <a:pt x="47009" y="46669"/>
                    </a:cubicBezTo>
                    <a:cubicBezTo>
                      <a:pt x="48133" y="43166"/>
                      <a:pt x="46722" y="37648"/>
                      <a:pt x="46722" y="37648"/>
                    </a:cubicBezTo>
                    <a:lnTo>
                      <a:pt x="46722" y="37648"/>
                    </a:lnTo>
                    <a:cubicBezTo>
                      <a:pt x="47145" y="37687"/>
                      <a:pt x="47575" y="37706"/>
                      <a:pt x="48008" y="37706"/>
                    </a:cubicBezTo>
                    <a:cubicBezTo>
                      <a:pt x="52176" y="37706"/>
                      <a:pt x="56525" y="36007"/>
                      <a:pt x="56285" y="34888"/>
                    </a:cubicBezTo>
                    <a:cubicBezTo>
                      <a:pt x="55341" y="30484"/>
                      <a:pt x="51040" y="27949"/>
                      <a:pt x="51040" y="27949"/>
                    </a:cubicBezTo>
                    <a:cubicBezTo>
                      <a:pt x="55565" y="25201"/>
                      <a:pt x="56845" y="20013"/>
                      <a:pt x="56359" y="19309"/>
                    </a:cubicBezTo>
                    <a:cubicBezTo>
                      <a:pt x="54208" y="16192"/>
                      <a:pt x="48336" y="15495"/>
                      <a:pt x="48336" y="15495"/>
                    </a:cubicBezTo>
                    <a:cubicBezTo>
                      <a:pt x="49299" y="11742"/>
                      <a:pt x="48265" y="6225"/>
                      <a:pt x="47152" y="6125"/>
                    </a:cubicBezTo>
                    <a:cubicBezTo>
                      <a:pt x="46889" y="6101"/>
                      <a:pt x="46625" y="6090"/>
                      <a:pt x="46362" y="6090"/>
                    </a:cubicBezTo>
                    <a:cubicBezTo>
                      <a:pt x="42495" y="6090"/>
                      <a:pt x="38746" y="8476"/>
                      <a:pt x="38746" y="8476"/>
                    </a:cubicBezTo>
                    <a:cubicBezTo>
                      <a:pt x="38806" y="6123"/>
                      <a:pt x="36758" y="1"/>
                      <a:pt x="353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65" name="Google Shape;6065;p10"/>
              <p:cNvSpPr/>
              <p:nvPr/>
            </p:nvSpPr>
            <p:spPr>
              <a:xfrm rot="1271479">
                <a:off x="2043800" y="2229405"/>
                <a:ext cx="217046" cy="214591"/>
              </a:xfrm>
              <a:custGeom>
                <a:avLst/>
                <a:gdLst/>
                <a:ahLst/>
                <a:cxnLst/>
                <a:rect l="l" t="t" r="r" b="b"/>
                <a:pathLst>
                  <a:path w="13639" h="13482" extrusionOk="0">
                    <a:moveTo>
                      <a:pt x="8915" y="1"/>
                    </a:moveTo>
                    <a:cubicBezTo>
                      <a:pt x="6531" y="3083"/>
                      <a:pt x="7142" y="8501"/>
                      <a:pt x="7142" y="8501"/>
                    </a:cubicBezTo>
                    <a:cubicBezTo>
                      <a:pt x="5098" y="6774"/>
                      <a:pt x="2129" y="5905"/>
                      <a:pt x="0" y="5711"/>
                    </a:cubicBezTo>
                    <a:lnTo>
                      <a:pt x="0" y="5711"/>
                    </a:lnTo>
                    <a:cubicBezTo>
                      <a:pt x="2533" y="8718"/>
                      <a:pt x="5814" y="11123"/>
                      <a:pt x="8977" y="13481"/>
                    </a:cubicBezTo>
                    <a:cubicBezTo>
                      <a:pt x="10354" y="12249"/>
                      <a:pt x="11939" y="11246"/>
                      <a:pt x="13639" y="10497"/>
                    </a:cubicBezTo>
                    <a:cubicBezTo>
                      <a:pt x="11208" y="7496"/>
                      <a:pt x="9928" y="3750"/>
                      <a:pt x="8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66" name="Google Shape;6066;p10"/>
              <p:cNvSpPr/>
              <p:nvPr/>
            </p:nvSpPr>
            <p:spPr>
              <a:xfrm rot="1271479">
                <a:off x="1818667" y="2469776"/>
                <a:ext cx="201037" cy="165264"/>
              </a:xfrm>
              <a:custGeom>
                <a:avLst/>
                <a:gdLst/>
                <a:ahLst/>
                <a:cxnLst/>
                <a:rect l="l" t="t" r="r" b="b"/>
                <a:pathLst>
                  <a:path w="12633" h="10383" extrusionOk="0">
                    <a:moveTo>
                      <a:pt x="248" y="1"/>
                    </a:moveTo>
                    <a:lnTo>
                      <a:pt x="248" y="1"/>
                    </a:lnTo>
                    <a:cubicBezTo>
                      <a:pt x="1531" y="3250"/>
                      <a:pt x="5751" y="5125"/>
                      <a:pt x="5751" y="5125"/>
                    </a:cubicBezTo>
                    <a:cubicBezTo>
                      <a:pt x="3542" y="6087"/>
                      <a:pt x="1206" y="8466"/>
                      <a:pt x="0" y="10383"/>
                    </a:cubicBezTo>
                    <a:cubicBezTo>
                      <a:pt x="3854" y="9387"/>
                      <a:pt x="7612" y="8030"/>
                      <a:pt x="11383" y="6719"/>
                    </a:cubicBezTo>
                    <a:cubicBezTo>
                      <a:pt x="11520" y="4747"/>
                      <a:pt x="11961" y="2776"/>
                      <a:pt x="12633" y="954"/>
                    </a:cubicBezTo>
                    <a:lnTo>
                      <a:pt x="12633" y="954"/>
                    </a:lnTo>
                    <a:cubicBezTo>
                      <a:pt x="11706" y="975"/>
                      <a:pt x="10779" y="990"/>
                      <a:pt x="9853" y="990"/>
                    </a:cubicBezTo>
                    <a:cubicBezTo>
                      <a:pt x="6607" y="990"/>
                      <a:pt x="3378" y="803"/>
                      <a:pt x="2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67" name="Google Shape;6067;p10"/>
              <p:cNvSpPr/>
              <p:nvPr/>
            </p:nvSpPr>
            <p:spPr>
              <a:xfrm rot="1271479">
                <a:off x="2403186" y="2365849"/>
                <a:ext cx="194369" cy="207635"/>
              </a:xfrm>
              <a:custGeom>
                <a:avLst/>
                <a:gdLst/>
                <a:ahLst/>
                <a:cxnLst/>
                <a:rect l="l" t="t" r="r" b="b"/>
                <a:pathLst>
                  <a:path w="12214" h="13045" extrusionOk="0">
                    <a:moveTo>
                      <a:pt x="2344" y="0"/>
                    </a:moveTo>
                    <a:cubicBezTo>
                      <a:pt x="1400" y="2919"/>
                      <a:pt x="444" y="5827"/>
                      <a:pt x="49" y="8888"/>
                    </a:cubicBezTo>
                    <a:cubicBezTo>
                      <a:pt x="39" y="8957"/>
                      <a:pt x="23" y="9025"/>
                      <a:pt x="1" y="9091"/>
                    </a:cubicBezTo>
                    <a:cubicBezTo>
                      <a:pt x="2812" y="9644"/>
                      <a:pt x="5549" y="11061"/>
                      <a:pt x="7735" y="13045"/>
                    </a:cubicBezTo>
                    <a:cubicBezTo>
                      <a:pt x="9038" y="10211"/>
                      <a:pt x="10339" y="7377"/>
                      <a:pt x="12214" y="4935"/>
                    </a:cubicBezTo>
                    <a:cubicBezTo>
                      <a:pt x="12178" y="4935"/>
                      <a:pt x="12142" y="4935"/>
                      <a:pt x="12106" y="4935"/>
                    </a:cubicBezTo>
                    <a:cubicBezTo>
                      <a:pt x="8239" y="4935"/>
                      <a:pt x="4490" y="7318"/>
                      <a:pt x="4490" y="7318"/>
                    </a:cubicBezTo>
                    <a:cubicBezTo>
                      <a:pt x="4532" y="5604"/>
                      <a:pt x="3458" y="1891"/>
                      <a:pt x="2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68" name="Google Shape;6068;p10"/>
              <p:cNvSpPr/>
              <p:nvPr/>
            </p:nvSpPr>
            <p:spPr>
              <a:xfrm rot="1271479">
                <a:off x="2152760" y="2903541"/>
                <a:ext cx="184964" cy="227467"/>
              </a:xfrm>
              <a:custGeom>
                <a:avLst/>
                <a:gdLst/>
                <a:ahLst/>
                <a:cxnLst/>
                <a:rect l="l" t="t" r="r" b="b"/>
                <a:pathLst>
                  <a:path w="11623" h="14291" extrusionOk="0">
                    <a:moveTo>
                      <a:pt x="5761" y="0"/>
                    </a:moveTo>
                    <a:cubicBezTo>
                      <a:pt x="4396" y="985"/>
                      <a:pt x="2900" y="1788"/>
                      <a:pt x="1293" y="2363"/>
                    </a:cubicBezTo>
                    <a:cubicBezTo>
                      <a:pt x="870" y="2514"/>
                      <a:pt x="438" y="2648"/>
                      <a:pt x="1" y="2770"/>
                    </a:cubicBezTo>
                    <a:cubicBezTo>
                      <a:pt x="515" y="4345"/>
                      <a:pt x="1069" y="5906"/>
                      <a:pt x="1666" y="7454"/>
                    </a:cubicBezTo>
                    <a:cubicBezTo>
                      <a:pt x="2544" y="9720"/>
                      <a:pt x="3742" y="11962"/>
                      <a:pt x="4558" y="14290"/>
                    </a:cubicBezTo>
                    <a:cubicBezTo>
                      <a:pt x="6397" y="11470"/>
                      <a:pt x="6324" y="6735"/>
                      <a:pt x="6324" y="6735"/>
                    </a:cubicBezTo>
                    <a:lnTo>
                      <a:pt x="6324" y="6735"/>
                    </a:lnTo>
                    <a:cubicBezTo>
                      <a:pt x="7334" y="7372"/>
                      <a:pt x="9643" y="8070"/>
                      <a:pt x="11622" y="8417"/>
                    </a:cubicBezTo>
                    <a:cubicBezTo>
                      <a:pt x="9322" y="5887"/>
                      <a:pt x="7404" y="3005"/>
                      <a:pt x="57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69" name="Google Shape;6069;p10"/>
              <p:cNvSpPr/>
              <p:nvPr/>
            </p:nvSpPr>
            <p:spPr>
              <a:xfrm rot="1271479">
                <a:off x="2431535" y="2719191"/>
                <a:ext cx="194591" cy="211280"/>
              </a:xfrm>
              <a:custGeom>
                <a:avLst/>
                <a:gdLst/>
                <a:ahLst/>
                <a:cxnLst/>
                <a:rect l="l" t="t" r="r" b="b"/>
                <a:pathLst>
                  <a:path w="12228" h="13274" extrusionOk="0">
                    <a:moveTo>
                      <a:pt x="12228" y="1"/>
                    </a:moveTo>
                    <a:lnTo>
                      <a:pt x="12228" y="1"/>
                    </a:lnTo>
                    <a:cubicBezTo>
                      <a:pt x="8942" y="1214"/>
                      <a:pt x="5626" y="2337"/>
                      <a:pt x="2266" y="3318"/>
                    </a:cubicBezTo>
                    <a:cubicBezTo>
                      <a:pt x="2060" y="3479"/>
                      <a:pt x="1797" y="3561"/>
                      <a:pt x="1534" y="3561"/>
                    </a:cubicBezTo>
                    <a:cubicBezTo>
                      <a:pt x="1499" y="3561"/>
                      <a:pt x="1464" y="3560"/>
                      <a:pt x="1429" y="3557"/>
                    </a:cubicBezTo>
                    <a:cubicBezTo>
                      <a:pt x="1381" y="3571"/>
                      <a:pt x="1333" y="3583"/>
                      <a:pt x="1285" y="3597"/>
                    </a:cubicBezTo>
                    <a:cubicBezTo>
                      <a:pt x="1245" y="4586"/>
                      <a:pt x="1175" y="5572"/>
                      <a:pt x="1012" y="6549"/>
                    </a:cubicBezTo>
                    <a:cubicBezTo>
                      <a:pt x="821" y="7686"/>
                      <a:pt x="470" y="8759"/>
                      <a:pt x="1" y="9781"/>
                    </a:cubicBezTo>
                    <a:cubicBezTo>
                      <a:pt x="3986" y="11247"/>
                      <a:pt x="8029" y="12508"/>
                      <a:pt x="12199" y="13273"/>
                    </a:cubicBezTo>
                    <a:cubicBezTo>
                      <a:pt x="11088" y="9124"/>
                      <a:pt x="7054" y="6747"/>
                      <a:pt x="7054" y="6747"/>
                    </a:cubicBezTo>
                    <a:cubicBezTo>
                      <a:pt x="10097" y="4899"/>
                      <a:pt x="11671" y="1949"/>
                      <a:pt x="12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70" name="Google Shape;6070;p10"/>
              <p:cNvSpPr/>
              <p:nvPr/>
            </p:nvSpPr>
            <p:spPr>
              <a:xfrm rot="1271479">
                <a:off x="1803822" y="2773451"/>
                <a:ext cx="226880" cy="197926"/>
              </a:xfrm>
              <a:custGeom>
                <a:avLst/>
                <a:gdLst/>
                <a:ahLst/>
                <a:cxnLst/>
                <a:rect l="l" t="t" r="r" b="b"/>
                <a:pathLst>
                  <a:path w="14257" h="12435" extrusionOk="0">
                    <a:moveTo>
                      <a:pt x="8763" y="1"/>
                    </a:moveTo>
                    <a:cubicBezTo>
                      <a:pt x="5793" y="2292"/>
                      <a:pt x="2871" y="4645"/>
                      <a:pt x="1" y="7062"/>
                    </a:cubicBezTo>
                    <a:cubicBezTo>
                      <a:pt x="142" y="7267"/>
                      <a:pt x="309" y="7387"/>
                      <a:pt x="504" y="7400"/>
                    </a:cubicBezTo>
                    <a:cubicBezTo>
                      <a:pt x="772" y="7417"/>
                      <a:pt x="1040" y="7425"/>
                      <a:pt x="1308" y="7425"/>
                    </a:cubicBezTo>
                    <a:cubicBezTo>
                      <a:pt x="5000" y="7425"/>
                      <a:pt x="8504" y="5917"/>
                      <a:pt x="8504" y="5917"/>
                    </a:cubicBezTo>
                    <a:cubicBezTo>
                      <a:pt x="8611" y="8416"/>
                      <a:pt x="9740" y="10909"/>
                      <a:pt x="10814" y="12435"/>
                    </a:cubicBezTo>
                    <a:cubicBezTo>
                      <a:pt x="11902" y="9272"/>
                      <a:pt x="13051" y="6131"/>
                      <a:pt x="14257" y="3011"/>
                    </a:cubicBezTo>
                    <a:cubicBezTo>
                      <a:pt x="12207" y="2454"/>
                      <a:pt x="10307" y="1474"/>
                      <a:pt x="8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71" name="Google Shape;6071;p10"/>
              <p:cNvSpPr/>
              <p:nvPr/>
            </p:nvSpPr>
            <p:spPr>
              <a:xfrm rot="1271479">
                <a:off x="1846296" y="2382750"/>
                <a:ext cx="740221" cy="616284"/>
              </a:xfrm>
              <a:custGeom>
                <a:avLst/>
                <a:gdLst/>
                <a:ahLst/>
                <a:cxnLst/>
                <a:rect l="l" t="t" r="r" b="b"/>
                <a:pathLst>
                  <a:path w="46515" h="38719" extrusionOk="0">
                    <a:moveTo>
                      <a:pt x="24350" y="1"/>
                    </a:moveTo>
                    <a:cubicBezTo>
                      <a:pt x="19289" y="1"/>
                      <a:pt x="14009" y="2098"/>
                      <a:pt x="9261" y="6881"/>
                    </a:cubicBezTo>
                    <a:cubicBezTo>
                      <a:pt x="0" y="16215"/>
                      <a:pt x="4277" y="29356"/>
                      <a:pt x="12174" y="34990"/>
                    </a:cubicBezTo>
                    <a:cubicBezTo>
                      <a:pt x="15757" y="37546"/>
                      <a:pt x="19622" y="38719"/>
                      <a:pt x="23394" y="38719"/>
                    </a:cubicBezTo>
                    <a:cubicBezTo>
                      <a:pt x="28681" y="38719"/>
                      <a:pt x="33785" y="36414"/>
                      <a:pt x="37670" y="32383"/>
                    </a:cubicBezTo>
                    <a:cubicBezTo>
                      <a:pt x="43969" y="25850"/>
                      <a:pt x="46515" y="14053"/>
                      <a:pt x="38766" y="6309"/>
                    </a:cubicBezTo>
                    <a:cubicBezTo>
                      <a:pt x="34788" y="2334"/>
                      <a:pt x="29690" y="1"/>
                      <a:pt x="24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72" name="Google Shape;6072;p10"/>
              <p:cNvSpPr/>
              <p:nvPr/>
            </p:nvSpPr>
            <p:spPr>
              <a:xfrm rot="1271479">
                <a:off x="1909215" y="2386231"/>
                <a:ext cx="631770" cy="616029"/>
              </a:xfrm>
              <a:custGeom>
                <a:avLst/>
                <a:gdLst/>
                <a:ahLst/>
                <a:cxnLst/>
                <a:rect l="l" t="t" r="r" b="b"/>
                <a:pathLst>
                  <a:path w="39700" h="38703" extrusionOk="0">
                    <a:moveTo>
                      <a:pt x="20355" y="0"/>
                    </a:moveTo>
                    <a:cubicBezTo>
                      <a:pt x="19641" y="0"/>
                      <a:pt x="18927" y="42"/>
                      <a:pt x="18216" y="124"/>
                    </a:cubicBezTo>
                    <a:cubicBezTo>
                      <a:pt x="18772" y="2543"/>
                      <a:pt x="19121" y="5005"/>
                      <a:pt x="19485" y="7467"/>
                    </a:cubicBezTo>
                    <a:cubicBezTo>
                      <a:pt x="19592" y="8182"/>
                      <a:pt x="19069" y="8546"/>
                      <a:pt x="18505" y="8546"/>
                    </a:cubicBezTo>
                    <a:cubicBezTo>
                      <a:pt x="17966" y="8546"/>
                      <a:pt x="17388" y="8213"/>
                      <a:pt x="17288" y="7537"/>
                    </a:cubicBezTo>
                    <a:cubicBezTo>
                      <a:pt x="16936" y="5173"/>
                      <a:pt x="16593" y="2820"/>
                      <a:pt x="16050" y="510"/>
                    </a:cubicBezTo>
                    <a:cubicBezTo>
                      <a:pt x="14899" y="787"/>
                      <a:pt x="13774" y="1167"/>
                      <a:pt x="12692" y="1646"/>
                    </a:cubicBezTo>
                    <a:cubicBezTo>
                      <a:pt x="14261" y="4362"/>
                      <a:pt x="15689" y="7156"/>
                      <a:pt x="17065" y="9979"/>
                    </a:cubicBezTo>
                    <a:cubicBezTo>
                      <a:pt x="17494" y="10858"/>
                      <a:pt x="16724" y="11696"/>
                      <a:pt x="16007" y="11696"/>
                    </a:cubicBezTo>
                    <a:cubicBezTo>
                      <a:pt x="15694" y="11696"/>
                      <a:pt x="15391" y="11536"/>
                      <a:pt x="15202" y="11150"/>
                    </a:cubicBezTo>
                    <a:cubicBezTo>
                      <a:pt x="13796" y="8264"/>
                      <a:pt x="12336" y="5409"/>
                      <a:pt x="10727" y="2638"/>
                    </a:cubicBezTo>
                    <a:cubicBezTo>
                      <a:pt x="10018" y="3043"/>
                      <a:pt x="9332" y="3484"/>
                      <a:pt x="8669" y="3960"/>
                    </a:cubicBezTo>
                    <a:cubicBezTo>
                      <a:pt x="10418" y="6440"/>
                      <a:pt x="12214" y="8883"/>
                      <a:pt x="14117" y="11248"/>
                    </a:cubicBezTo>
                    <a:cubicBezTo>
                      <a:pt x="14753" y="12039"/>
                      <a:pt x="13971" y="12856"/>
                      <a:pt x="13155" y="12856"/>
                    </a:cubicBezTo>
                    <a:cubicBezTo>
                      <a:pt x="12831" y="12856"/>
                      <a:pt x="12501" y="12728"/>
                      <a:pt x="12253" y="12419"/>
                    </a:cubicBezTo>
                    <a:cubicBezTo>
                      <a:pt x="10400" y="10114"/>
                      <a:pt x="8647" y="7736"/>
                      <a:pt x="6940" y="5324"/>
                    </a:cubicBezTo>
                    <a:cubicBezTo>
                      <a:pt x="6378" y="5806"/>
                      <a:pt x="5819" y="6319"/>
                      <a:pt x="5269" y="6873"/>
                    </a:cubicBezTo>
                    <a:cubicBezTo>
                      <a:pt x="4733" y="7414"/>
                      <a:pt x="4228" y="7986"/>
                      <a:pt x="3756" y="8584"/>
                    </a:cubicBezTo>
                    <a:cubicBezTo>
                      <a:pt x="5645" y="9775"/>
                      <a:pt x="7551" y="10937"/>
                      <a:pt x="9476" y="12069"/>
                    </a:cubicBezTo>
                    <a:cubicBezTo>
                      <a:pt x="10507" y="12677"/>
                      <a:pt x="9914" y="14161"/>
                      <a:pt x="8966" y="14161"/>
                    </a:cubicBezTo>
                    <a:cubicBezTo>
                      <a:pt x="8795" y="14161"/>
                      <a:pt x="8613" y="14113"/>
                      <a:pt x="8426" y="14003"/>
                    </a:cubicBezTo>
                    <a:cubicBezTo>
                      <a:pt x="6433" y="12829"/>
                      <a:pt x="4457" y="11624"/>
                      <a:pt x="2501" y="10389"/>
                    </a:cubicBezTo>
                    <a:cubicBezTo>
                      <a:pt x="1824" y="11499"/>
                      <a:pt x="1277" y="12682"/>
                      <a:pt x="869" y="13915"/>
                    </a:cubicBezTo>
                    <a:cubicBezTo>
                      <a:pt x="2705" y="14530"/>
                      <a:pt x="4581" y="15032"/>
                      <a:pt x="6440" y="15580"/>
                    </a:cubicBezTo>
                    <a:cubicBezTo>
                      <a:pt x="7678" y="15945"/>
                      <a:pt x="7358" y="17768"/>
                      <a:pt x="6251" y="17768"/>
                    </a:cubicBezTo>
                    <a:cubicBezTo>
                      <a:pt x="6148" y="17768"/>
                      <a:pt x="6038" y="17753"/>
                      <a:pt x="5922" y="17718"/>
                    </a:cubicBezTo>
                    <a:cubicBezTo>
                      <a:pt x="4051" y="17167"/>
                      <a:pt x="2171" y="16650"/>
                      <a:pt x="323" y="16036"/>
                    </a:cubicBezTo>
                    <a:cubicBezTo>
                      <a:pt x="97" y="17244"/>
                      <a:pt x="1" y="18472"/>
                      <a:pt x="38" y="19700"/>
                    </a:cubicBezTo>
                    <a:cubicBezTo>
                      <a:pt x="860" y="19779"/>
                      <a:pt x="1686" y="19805"/>
                      <a:pt x="2515" y="19805"/>
                    </a:cubicBezTo>
                    <a:cubicBezTo>
                      <a:pt x="3198" y="19805"/>
                      <a:pt x="3883" y="19787"/>
                      <a:pt x="4571" y="19765"/>
                    </a:cubicBezTo>
                    <a:cubicBezTo>
                      <a:pt x="4585" y="19765"/>
                      <a:pt x="4599" y="19765"/>
                      <a:pt x="4613" y="19765"/>
                    </a:cubicBezTo>
                    <a:cubicBezTo>
                      <a:pt x="5989" y="19765"/>
                      <a:pt x="6043" y="21921"/>
                      <a:pt x="4641" y="21965"/>
                    </a:cubicBezTo>
                    <a:cubicBezTo>
                      <a:pt x="3953" y="21986"/>
                      <a:pt x="3266" y="22002"/>
                      <a:pt x="2581" y="22002"/>
                    </a:cubicBezTo>
                    <a:cubicBezTo>
                      <a:pt x="1797" y="22002"/>
                      <a:pt x="1016" y="21981"/>
                      <a:pt x="238" y="21921"/>
                    </a:cubicBezTo>
                    <a:lnTo>
                      <a:pt x="238" y="21921"/>
                    </a:lnTo>
                    <a:cubicBezTo>
                      <a:pt x="433" y="23190"/>
                      <a:pt x="754" y="24434"/>
                      <a:pt x="1196" y="25639"/>
                    </a:cubicBezTo>
                    <a:cubicBezTo>
                      <a:pt x="2801" y="25164"/>
                      <a:pt x="4371" y="24224"/>
                      <a:pt x="5791" y="23611"/>
                    </a:cubicBezTo>
                    <a:cubicBezTo>
                      <a:pt x="5941" y="23546"/>
                      <a:pt x="6083" y="23517"/>
                      <a:pt x="6214" y="23517"/>
                    </a:cubicBezTo>
                    <a:cubicBezTo>
                      <a:pt x="7215" y="23517"/>
                      <a:pt x="7579" y="25223"/>
                      <a:pt x="6442" y="25713"/>
                    </a:cubicBezTo>
                    <a:cubicBezTo>
                      <a:pt x="4988" y="26340"/>
                      <a:pt x="3535" y="27109"/>
                      <a:pt x="2029" y="27605"/>
                    </a:cubicBezTo>
                    <a:cubicBezTo>
                      <a:pt x="2620" y="28812"/>
                      <a:pt x="3329" y="29958"/>
                      <a:pt x="4146" y="31025"/>
                    </a:cubicBezTo>
                    <a:cubicBezTo>
                      <a:pt x="5524" y="29617"/>
                      <a:pt x="6984" y="28292"/>
                      <a:pt x="8519" y="27056"/>
                    </a:cubicBezTo>
                    <a:cubicBezTo>
                      <a:pt x="8722" y="26892"/>
                      <a:pt x="8927" y="26822"/>
                      <a:pt x="9119" y="26822"/>
                    </a:cubicBezTo>
                    <a:cubicBezTo>
                      <a:pt x="9972" y="26822"/>
                      <a:pt x="10578" y="28203"/>
                      <a:pt x="9690" y="28919"/>
                    </a:cubicBezTo>
                    <a:cubicBezTo>
                      <a:pt x="8235" y="30092"/>
                      <a:pt x="6869" y="31365"/>
                      <a:pt x="5574" y="32710"/>
                    </a:cubicBezTo>
                    <a:cubicBezTo>
                      <a:pt x="6383" y="33558"/>
                      <a:pt x="7256" y="34322"/>
                      <a:pt x="8181" y="34982"/>
                    </a:cubicBezTo>
                    <a:cubicBezTo>
                      <a:pt x="8481" y="35196"/>
                      <a:pt x="8783" y="35397"/>
                      <a:pt x="9086" y="35592"/>
                    </a:cubicBezTo>
                    <a:lnTo>
                      <a:pt x="10909" y="30734"/>
                    </a:lnTo>
                    <a:cubicBezTo>
                      <a:pt x="11108" y="30202"/>
                      <a:pt x="11581" y="29969"/>
                      <a:pt x="12038" y="29969"/>
                    </a:cubicBezTo>
                    <a:cubicBezTo>
                      <a:pt x="12706" y="29969"/>
                      <a:pt x="13342" y="30466"/>
                      <a:pt x="13047" y="31251"/>
                    </a:cubicBezTo>
                    <a:lnTo>
                      <a:pt x="11010" y="36684"/>
                    </a:lnTo>
                    <a:cubicBezTo>
                      <a:pt x="12215" y="37291"/>
                      <a:pt x="13482" y="37770"/>
                      <a:pt x="14787" y="38111"/>
                    </a:cubicBezTo>
                    <a:cubicBezTo>
                      <a:pt x="15007" y="36170"/>
                      <a:pt x="15156" y="34223"/>
                      <a:pt x="15298" y="32276"/>
                    </a:cubicBezTo>
                    <a:cubicBezTo>
                      <a:pt x="15351" y="31557"/>
                      <a:pt x="15956" y="31186"/>
                      <a:pt x="16519" y="31186"/>
                    </a:cubicBezTo>
                    <a:cubicBezTo>
                      <a:pt x="17052" y="31186"/>
                      <a:pt x="17547" y="31520"/>
                      <a:pt x="17496" y="32206"/>
                    </a:cubicBezTo>
                    <a:cubicBezTo>
                      <a:pt x="17342" y="34319"/>
                      <a:pt x="17172" y="36431"/>
                      <a:pt x="16935" y="38537"/>
                    </a:cubicBezTo>
                    <a:cubicBezTo>
                      <a:pt x="17749" y="38647"/>
                      <a:pt x="18569" y="38703"/>
                      <a:pt x="19389" y="38703"/>
                    </a:cubicBezTo>
                    <a:cubicBezTo>
                      <a:pt x="20042" y="38703"/>
                      <a:pt x="20695" y="38667"/>
                      <a:pt x="21346" y="38597"/>
                    </a:cubicBezTo>
                    <a:cubicBezTo>
                      <a:pt x="20845" y="36495"/>
                      <a:pt x="20248" y="34418"/>
                      <a:pt x="19717" y="32320"/>
                    </a:cubicBezTo>
                    <a:cubicBezTo>
                      <a:pt x="19505" y="31480"/>
                      <a:pt x="20211" y="30909"/>
                      <a:pt x="20870" y="30909"/>
                    </a:cubicBezTo>
                    <a:cubicBezTo>
                      <a:pt x="21287" y="30909"/>
                      <a:pt x="21685" y="31137"/>
                      <a:pt x="21819" y="31668"/>
                    </a:cubicBezTo>
                    <a:cubicBezTo>
                      <a:pt x="22372" y="33862"/>
                      <a:pt x="23002" y="36033"/>
                      <a:pt x="23516" y="38233"/>
                    </a:cubicBezTo>
                    <a:cubicBezTo>
                      <a:pt x="25233" y="37841"/>
                      <a:pt x="26898" y="37204"/>
                      <a:pt x="28473" y="36352"/>
                    </a:cubicBezTo>
                    <a:cubicBezTo>
                      <a:pt x="27108" y="34366"/>
                      <a:pt x="25825" y="32323"/>
                      <a:pt x="24360" y="30406"/>
                    </a:cubicBezTo>
                    <a:cubicBezTo>
                      <a:pt x="23746" y="29602"/>
                      <a:pt x="24521" y="28783"/>
                      <a:pt x="25326" y="28783"/>
                    </a:cubicBezTo>
                    <a:cubicBezTo>
                      <a:pt x="25651" y="28783"/>
                      <a:pt x="25980" y="28916"/>
                      <a:pt x="26225" y="29236"/>
                    </a:cubicBezTo>
                    <a:cubicBezTo>
                      <a:pt x="27694" y="31160"/>
                      <a:pt x="28979" y="33209"/>
                      <a:pt x="30350" y="35201"/>
                    </a:cubicBezTo>
                    <a:cubicBezTo>
                      <a:pt x="31550" y="34374"/>
                      <a:pt x="32666" y="33427"/>
                      <a:pt x="33678" y="32376"/>
                    </a:cubicBezTo>
                    <a:cubicBezTo>
                      <a:pt x="33811" y="32238"/>
                      <a:pt x="33940" y="32094"/>
                      <a:pt x="34071" y="31951"/>
                    </a:cubicBezTo>
                    <a:cubicBezTo>
                      <a:pt x="31705" y="30379"/>
                      <a:pt x="29396" y="28723"/>
                      <a:pt x="27002" y="27192"/>
                    </a:cubicBezTo>
                    <a:cubicBezTo>
                      <a:pt x="26006" y="26554"/>
                      <a:pt x="26581" y="25083"/>
                      <a:pt x="27499" y="25083"/>
                    </a:cubicBezTo>
                    <a:cubicBezTo>
                      <a:pt x="27674" y="25083"/>
                      <a:pt x="27861" y="25136"/>
                      <a:pt x="28052" y="25259"/>
                    </a:cubicBezTo>
                    <a:cubicBezTo>
                      <a:pt x="30561" y="26863"/>
                      <a:pt x="32977" y="28604"/>
                      <a:pt x="35463" y="30240"/>
                    </a:cubicBezTo>
                    <a:cubicBezTo>
                      <a:pt x="36640" y="28621"/>
                      <a:pt x="37590" y="26847"/>
                      <a:pt x="38285" y="24971"/>
                    </a:cubicBezTo>
                    <a:cubicBezTo>
                      <a:pt x="35152" y="24492"/>
                      <a:pt x="32025" y="23990"/>
                      <a:pt x="28955" y="23183"/>
                    </a:cubicBezTo>
                    <a:cubicBezTo>
                      <a:pt x="27691" y="22850"/>
                      <a:pt x="28031" y="21002"/>
                      <a:pt x="29169" y="21002"/>
                    </a:cubicBezTo>
                    <a:cubicBezTo>
                      <a:pt x="29264" y="21002"/>
                      <a:pt x="29365" y="21015"/>
                      <a:pt x="29471" y="21043"/>
                    </a:cubicBezTo>
                    <a:cubicBezTo>
                      <a:pt x="32589" y="21863"/>
                      <a:pt x="35766" y="22369"/>
                      <a:pt x="38948" y="22854"/>
                    </a:cubicBezTo>
                    <a:cubicBezTo>
                      <a:pt x="39489" y="20746"/>
                      <a:pt x="39700" y="18555"/>
                      <a:pt x="39504" y="16392"/>
                    </a:cubicBezTo>
                    <a:lnTo>
                      <a:pt x="39504" y="16392"/>
                    </a:lnTo>
                    <a:cubicBezTo>
                      <a:pt x="37122" y="16873"/>
                      <a:pt x="34742" y="17356"/>
                      <a:pt x="32360" y="17839"/>
                    </a:cubicBezTo>
                    <a:cubicBezTo>
                      <a:pt x="32273" y="17857"/>
                      <a:pt x="32190" y="17865"/>
                      <a:pt x="32109" y="17865"/>
                    </a:cubicBezTo>
                    <a:cubicBezTo>
                      <a:pt x="30907" y="17865"/>
                      <a:pt x="30411" y="16004"/>
                      <a:pt x="31708" y="15739"/>
                    </a:cubicBezTo>
                    <a:cubicBezTo>
                      <a:pt x="34194" y="15231"/>
                      <a:pt x="36680" y="14726"/>
                      <a:pt x="39168" y="14225"/>
                    </a:cubicBezTo>
                    <a:cubicBezTo>
                      <a:pt x="38812" y="12627"/>
                      <a:pt x="38211" y="11093"/>
                      <a:pt x="37387" y="9677"/>
                    </a:cubicBezTo>
                    <a:cubicBezTo>
                      <a:pt x="35750" y="10529"/>
                      <a:pt x="34102" y="11361"/>
                      <a:pt x="32444" y="12172"/>
                    </a:cubicBezTo>
                    <a:cubicBezTo>
                      <a:pt x="32267" y="12258"/>
                      <a:pt x="32093" y="12296"/>
                      <a:pt x="31926" y="12296"/>
                    </a:cubicBezTo>
                    <a:cubicBezTo>
                      <a:pt x="30900" y="12296"/>
                      <a:pt x="30182" y="10846"/>
                      <a:pt x="31273" y="10308"/>
                    </a:cubicBezTo>
                    <a:cubicBezTo>
                      <a:pt x="32906" y="9506"/>
                      <a:pt x="34533" y="8691"/>
                      <a:pt x="36146" y="7851"/>
                    </a:cubicBezTo>
                    <a:cubicBezTo>
                      <a:pt x="35720" y="7308"/>
                      <a:pt x="35262" y="6791"/>
                      <a:pt x="34775" y="6302"/>
                    </a:cubicBezTo>
                    <a:cubicBezTo>
                      <a:pt x="34008" y="5537"/>
                      <a:pt x="33190" y="4826"/>
                      <a:pt x="32326" y="4174"/>
                    </a:cubicBezTo>
                    <a:cubicBezTo>
                      <a:pt x="32319" y="4184"/>
                      <a:pt x="32313" y="4196"/>
                      <a:pt x="32305" y="4206"/>
                    </a:cubicBezTo>
                    <a:cubicBezTo>
                      <a:pt x="30841" y="6110"/>
                      <a:pt x="29418" y="8045"/>
                      <a:pt x="27894" y="9901"/>
                    </a:cubicBezTo>
                    <a:cubicBezTo>
                      <a:pt x="27673" y="10170"/>
                      <a:pt x="27410" y="10282"/>
                      <a:pt x="27152" y="10282"/>
                    </a:cubicBezTo>
                    <a:cubicBezTo>
                      <a:pt x="26359" y="10282"/>
                      <a:pt x="25614" y="9219"/>
                      <a:pt x="26289" y="8396"/>
                    </a:cubicBezTo>
                    <a:cubicBezTo>
                      <a:pt x="27750" y="6618"/>
                      <a:pt x="29117" y="4770"/>
                      <a:pt x="30516" y="2944"/>
                    </a:cubicBezTo>
                    <a:cubicBezTo>
                      <a:pt x="28682" y="1823"/>
                      <a:pt x="26717" y="1000"/>
                      <a:pt x="24677" y="513"/>
                    </a:cubicBezTo>
                    <a:cubicBezTo>
                      <a:pt x="24545" y="2678"/>
                      <a:pt x="24300" y="4832"/>
                      <a:pt x="23917" y="6977"/>
                    </a:cubicBezTo>
                    <a:cubicBezTo>
                      <a:pt x="23815" y="7549"/>
                      <a:pt x="23396" y="7799"/>
                      <a:pt x="22954" y="7799"/>
                    </a:cubicBezTo>
                    <a:cubicBezTo>
                      <a:pt x="22317" y="7799"/>
                      <a:pt x="21631" y="7281"/>
                      <a:pt x="21778" y="6460"/>
                    </a:cubicBezTo>
                    <a:cubicBezTo>
                      <a:pt x="22154" y="4354"/>
                      <a:pt x="22382" y="2247"/>
                      <a:pt x="22501" y="126"/>
                    </a:cubicBezTo>
                    <a:cubicBezTo>
                      <a:pt x="21788" y="42"/>
                      <a:pt x="21072" y="0"/>
                      <a:pt x="20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73" name="Google Shape;6073;p10"/>
              <p:cNvSpPr/>
              <p:nvPr/>
            </p:nvSpPr>
            <p:spPr>
              <a:xfrm rot="1271479">
                <a:off x="1916348" y="2440404"/>
                <a:ext cx="603173" cy="502160"/>
              </a:xfrm>
              <a:custGeom>
                <a:avLst/>
                <a:gdLst/>
                <a:ahLst/>
                <a:cxnLst/>
                <a:rect l="l" t="t" r="r" b="b"/>
                <a:pathLst>
                  <a:path w="37903" h="31549" extrusionOk="0">
                    <a:moveTo>
                      <a:pt x="19841" y="1"/>
                    </a:moveTo>
                    <a:cubicBezTo>
                      <a:pt x="15717" y="1"/>
                      <a:pt x="11416" y="1710"/>
                      <a:pt x="7548" y="5608"/>
                    </a:cubicBezTo>
                    <a:cubicBezTo>
                      <a:pt x="1" y="13212"/>
                      <a:pt x="3485" y="23920"/>
                      <a:pt x="9920" y="28510"/>
                    </a:cubicBezTo>
                    <a:cubicBezTo>
                      <a:pt x="12840" y="30593"/>
                      <a:pt x="15990" y="31549"/>
                      <a:pt x="19063" y="31549"/>
                    </a:cubicBezTo>
                    <a:cubicBezTo>
                      <a:pt x="23372" y="31549"/>
                      <a:pt x="27530" y="29670"/>
                      <a:pt x="30695" y="26387"/>
                    </a:cubicBezTo>
                    <a:cubicBezTo>
                      <a:pt x="35828" y="21063"/>
                      <a:pt x="37902" y="11450"/>
                      <a:pt x="31587" y="5142"/>
                    </a:cubicBezTo>
                    <a:cubicBezTo>
                      <a:pt x="28346" y="1903"/>
                      <a:pt x="24192" y="1"/>
                      <a:pt x="198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74" name="Google Shape;6074;p10"/>
              <p:cNvSpPr/>
              <p:nvPr/>
            </p:nvSpPr>
            <p:spPr>
              <a:xfrm rot="1271479">
                <a:off x="2192259" y="2260208"/>
                <a:ext cx="22995" cy="89039"/>
              </a:xfrm>
              <a:custGeom>
                <a:avLst/>
                <a:gdLst/>
                <a:ahLst/>
                <a:cxnLst/>
                <a:rect l="l" t="t" r="r" b="b"/>
                <a:pathLst>
                  <a:path w="1445" h="5594" extrusionOk="0">
                    <a:moveTo>
                      <a:pt x="274" y="1"/>
                    </a:moveTo>
                    <a:cubicBezTo>
                      <a:pt x="137" y="1"/>
                      <a:pt x="0" y="89"/>
                      <a:pt x="1" y="266"/>
                    </a:cubicBezTo>
                    <a:lnTo>
                      <a:pt x="1" y="268"/>
                    </a:lnTo>
                    <a:cubicBezTo>
                      <a:pt x="15" y="2013"/>
                      <a:pt x="301" y="3746"/>
                      <a:pt x="847" y="5403"/>
                    </a:cubicBezTo>
                    <a:cubicBezTo>
                      <a:pt x="891" y="5536"/>
                      <a:pt x="1001" y="5594"/>
                      <a:pt x="1111" y="5594"/>
                    </a:cubicBezTo>
                    <a:cubicBezTo>
                      <a:pt x="1278" y="5594"/>
                      <a:pt x="1444" y="5461"/>
                      <a:pt x="1378" y="5258"/>
                    </a:cubicBezTo>
                    <a:cubicBezTo>
                      <a:pt x="845" y="3647"/>
                      <a:pt x="567" y="1964"/>
                      <a:pt x="552" y="266"/>
                    </a:cubicBezTo>
                    <a:cubicBezTo>
                      <a:pt x="550" y="89"/>
                      <a:pt x="411" y="1"/>
                      <a:pt x="27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75" name="Google Shape;6075;p10"/>
              <p:cNvSpPr/>
              <p:nvPr/>
            </p:nvSpPr>
            <p:spPr>
              <a:xfrm rot="1271479">
                <a:off x="2233777" y="2265017"/>
                <a:ext cx="29106" cy="19084"/>
              </a:xfrm>
              <a:custGeom>
                <a:avLst/>
                <a:gdLst/>
                <a:ahLst/>
                <a:cxnLst/>
                <a:rect l="l" t="t" r="r" b="b"/>
                <a:pathLst>
                  <a:path w="1829" h="1199" extrusionOk="0">
                    <a:moveTo>
                      <a:pt x="440" y="0"/>
                    </a:moveTo>
                    <a:cubicBezTo>
                      <a:pt x="177" y="0"/>
                      <a:pt x="0" y="377"/>
                      <a:pt x="281" y="501"/>
                    </a:cubicBezTo>
                    <a:cubicBezTo>
                      <a:pt x="633" y="654"/>
                      <a:pt x="955" y="864"/>
                      <a:pt x="1236" y="1123"/>
                    </a:cubicBezTo>
                    <a:cubicBezTo>
                      <a:pt x="1294" y="1176"/>
                      <a:pt x="1358" y="1198"/>
                      <a:pt x="1420" y="1198"/>
                    </a:cubicBezTo>
                    <a:cubicBezTo>
                      <a:pt x="1637" y="1198"/>
                      <a:pt x="1829" y="923"/>
                      <a:pt x="1626" y="735"/>
                    </a:cubicBezTo>
                    <a:cubicBezTo>
                      <a:pt x="1312" y="441"/>
                      <a:pt x="952" y="201"/>
                      <a:pt x="560" y="27"/>
                    </a:cubicBezTo>
                    <a:cubicBezTo>
                      <a:pt x="519" y="8"/>
                      <a:pt x="478" y="0"/>
                      <a:pt x="4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76" name="Google Shape;6076;p10"/>
              <p:cNvSpPr/>
              <p:nvPr/>
            </p:nvSpPr>
            <p:spPr>
              <a:xfrm rot="1271479">
                <a:off x="2250767" y="2296258"/>
                <a:ext cx="46754" cy="46748"/>
              </a:xfrm>
              <a:custGeom>
                <a:avLst/>
                <a:gdLst/>
                <a:ahLst/>
                <a:cxnLst/>
                <a:rect l="l" t="t" r="r" b="b"/>
                <a:pathLst>
                  <a:path w="2938" h="2937" extrusionOk="0">
                    <a:moveTo>
                      <a:pt x="362" y="0"/>
                    </a:moveTo>
                    <a:cubicBezTo>
                      <a:pt x="146" y="0"/>
                      <a:pt x="0" y="355"/>
                      <a:pt x="230" y="529"/>
                    </a:cubicBezTo>
                    <a:cubicBezTo>
                      <a:pt x="1057" y="1162"/>
                      <a:pt x="1766" y="1933"/>
                      <a:pt x="2329" y="2809"/>
                    </a:cubicBezTo>
                    <a:cubicBezTo>
                      <a:pt x="2387" y="2899"/>
                      <a:pt x="2471" y="2936"/>
                      <a:pt x="2554" y="2936"/>
                    </a:cubicBezTo>
                    <a:cubicBezTo>
                      <a:pt x="2747" y="2936"/>
                      <a:pt x="2937" y="2739"/>
                      <a:pt x="2804" y="2531"/>
                    </a:cubicBezTo>
                    <a:cubicBezTo>
                      <a:pt x="2189" y="1577"/>
                      <a:pt x="1411" y="739"/>
                      <a:pt x="507" y="54"/>
                    </a:cubicBezTo>
                    <a:cubicBezTo>
                      <a:pt x="457" y="17"/>
                      <a:pt x="408" y="0"/>
                      <a:pt x="36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77" name="Google Shape;6077;p10"/>
              <p:cNvSpPr/>
              <p:nvPr/>
            </p:nvSpPr>
            <p:spPr>
              <a:xfrm rot="1271479">
                <a:off x="2357906" y="2330914"/>
                <a:ext cx="62047" cy="49215"/>
              </a:xfrm>
              <a:custGeom>
                <a:avLst/>
                <a:gdLst/>
                <a:ahLst/>
                <a:cxnLst/>
                <a:rect l="l" t="t" r="r" b="b"/>
                <a:pathLst>
                  <a:path w="3899" h="3092" extrusionOk="0">
                    <a:moveTo>
                      <a:pt x="3507" y="0"/>
                    </a:moveTo>
                    <a:cubicBezTo>
                      <a:pt x="3463" y="0"/>
                      <a:pt x="3415" y="13"/>
                      <a:pt x="3368" y="42"/>
                    </a:cubicBezTo>
                    <a:cubicBezTo>
                      <a:pt x="2197" y="754"/>
                      <a:pt x="1127" y="1622"/>
                      <a:pt x="187" y="2619"/>
                    </a:cubicBezTo>
                    <a:cubicBezTo>
                      <a:pt x="1" y="2816"/>
                      <a:pt x="187" y="3092"/>
                      <a:pt x="394" y="3092"/>
                    </a:cubicBezTo>
                    <a:cubicBezTo>
                      <a:pt x="456" y="3092"/>
                      <a:pt x="520" y="3067"/>
                      <a:pt x="577" y="3007"/>
                    </a:cubicBezTo>
                    <a:cubicBezTo>
                      <a:pt x="1482" y="2044"/>
                      <a:pt x="2516" y="1206"/>
                      <a:pt x="3645" y="517"/>
                    </a:cubicBezTo>
                    <a:cubicBezTo>
                      <a:pt x="3899" y="362"/>
                      <a:pt x="3743" y="0"/>
                      <a:pt x="350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78" name="Google Shape;6078;p10"/>
              <p:cNvSpPr/>
              <p:nvPr/>
            </p:nvSpPr>
            <p:spPr>
              <a:xfrm rot="1271479">
                <a:off x="2429287" y="2335305"/>
                <a:ext cx="26608" cy="14612"/>
              </a:xfrm>
              <a:custGeom>
                <a:avLst/>
                <a:gdLst/>
                <a:ahLst/>
                <a:cxnLst/>
                <a:rect l="l" t="t" r="r" b="b"/>
                <a:pathLst>
                  <a:path w="1672" h="918" extrusionOk="0">
                    <a:moveTo>
                      <a:pt x="1321" y="1"/>
                    </a:moveTo>
                    <a:cubicBezTo>
                      <a:pt x="1292" y="1"/>
                      <a:pt x="1260" y="6"/>
                      <a:pt x="1227" y="18"/>
                    </a:cubicBezTo>
                    <a:cubicBezTo>
                      <a:pt x="904" y="135"/>
                      <a:pt x="588" y="266"/>
                      <a:pt x="277" y="413"/>
                    </a:cubicBezTo>
                    <a:cubicBezTo>
                      <a:pt x="1" y="544"/>
                      <a:pt x="172" y="917"/>
                      <a:pt x="430" y="917"/>
                    </a:cubicBezTo>
                    <a:cubicBezTo>
                      <a:pt x="470" y="917"/>
                      <a:pt x="512" y="908"/>
                      <a:pt x="555" y="888"/>
                    </a:cubicBezTo>
                    <a:lnTo>
                      <a:pt x="555" y="889"/>
                    </a:lnTo>
                    <a:cubicBezTo>
                      <a:pt x="822" y="762"/>
                      <a:pt x="1095" y="649"/>
                      <a:pt x="1374" y="549"/>
                    </a:cubicBezTo>
                    <a:cubicBezTo>
                      <a:pt x="1671" y="442"/>
                      <a:pt x="1585" y="1"/>
                      <a:pt x="1321"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79" name="Google Shape;6079;p10"/>
              <p:cNvSpPr/>
              <p:nvPr/>
            </p:nvSpPr>
            <p:spPr>
              <a:xfrm rot="1271479">
                <a:off x="2012045" y="2298725"/>
                <a:ext cx="11617" cy="26549"/>
              </a:xfrm>
              <a:custGeom>
                <a:avLst/>
                <a:gdLst/>
                <a:ahLst/>
                <a:cxnLst/>
                <a:rect l="l" t="t" r="r" b="b"/>
                <a:pathLst>
                  <a:path w="730" h="1668" extrusionOk="0">
                    <a:moveTo>
                      <a:pt x="337" y="0"/>
                    </a:moveTo>
                    <a:cubicBezTo>
                      <a:pt x="177" y="0"/>
                      <a:pt x="1" y="137"/>
                      <a:pt x="37" y="345"/>
                    </a:cubicBezTo>
                    <a:cubicBezTo>
                      <a:pt x="97" y="696"/>
                      <a:pt x="140" y="1049"/>
                      <a:pt x="166" y="1403"/>
                    </a:cubicBezTo>
                    <a:cubicBezTo>
                      <a:pt x="179" y="1579"/>
                      <a:pt x="324" y="1667"/>
                      <a:pt x="461" y="1667"/>
                    </a:cubicBezTo>
                    <a:cubicBezTo>
                      <a:pt x="599" y="1667"/>
                      <a:pt x="729" y="1580"/>
                      <a:pt x="716" y="1403"/>
                    </a:cubicBezTo>
                    <a:cubicBezTo>
                      <a:pt x="686" y="1000"/>
                      <a:pt x="636" y="598"/>
                      <a:pt x="566" y="200"/>
                    </a:cubicBezTo>
                    <a:cubicBezTo>
                      <a:pt x="542" y="61"/>
                      <a:pt x="443" y="0"/>
                      <a:pt x="33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80" name="Google Shape;6080;p10"/>
              <p:cNvSpPr/>
              <p:nvPr/>
            </p:nvSpPr>
            <p:spPr>
              <a:xfrm rot="1271479">
                <a:off x="1995530" y="2336899"/>
                <a:ext cx="34485" cy="68697"/>
              </a:xfrm>
              <a:custGeom>
                <a:avLst/>
                <a:gdLst/>
                <a:ahLst/>
                <a:cxnLst/>
                <a:rect l="l" t="t" r="r" b="b"/>
                <a:pathLst>
                  <a:path w="2167" h="4316" extrusionOk="0">
                    <a:moveTo>
                      <a:pt x="335" y="0"/>
                    </a:moveTo>
                    <a:cubicBezTo>
                      <a:pt x="172" y="0"/>
                      <a:pt x="1" y="135"/>
                      <a:pt x="55" y="343"/>
                    </a:cubicBezTo>
                    <a:lnTo>
                      <a:pt x="54" y="341"/>
                    </a:lnTo>
                    <a:lnTo>
                      <a:pt x="54" y="341"/>
                    </a:lnTo>
                    <a:cubicBezTo>
                      <a:pt x="402" y="1678"/>
                      <a:pt x="913" y="2967"/>
                      <a:pt x="1574" y="4179"/>
                    </a:cubicBezTo>
                    <a:cubicBezTo>
                      <a:pt x="1627" y="4275"/>
                      <a:pt x="1709" y="4315"/>
                      <a:pt x="1792" y="4315"/>
                    </a:cubicBezTo>
                    <a:cubicBezTo>
                      <a:pt x="1977" y="4315"/>
                      <a:pt x="2167" y="4117"/>
                      <a:pt x="2050" y="3902"/>
                    </a:cubicBezTo>
                    <a:cubicBezTo>
                      <a:pt x="1412" y="2730"/>
                      <a:pt x="920" y="1486"/>
                      <a:pt x="585" y="196"/>
                    </a:cubicBezTo>
                    <a:cubicBezTo>
                      <a:pt x="549" y="59"/>
                      <a:pt x="444" y="0"/>
                      <a:pt x="335"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81" name="Google Shape;6081;p10"/>
              <p:cNvSpPr/>
              <p:nvPr/>
            </p:nvSpPr>
            <p:spPr>
              <a:xfrm rot="1271479">
                <a:off x="1887115" y="2422182"/>
                <a:ext cx="30045" cy="16124"/>
              </a:xfrm>
              <a:custGeom>
                <a:avLst/>
                <a:gdLst/>
                <a:ahLst/>
                <a:cxnLst/>
                <a:rect l="l" t="t" r="r" b="b"/>
                <a:pathLst>
                  <a:path w="1888" h="1013" extrusionOk="0">
                    <a:moveTo>
                      <a:pt x="1453" y="1"/>
                    </a:moveTo>
                    <a:cubicBezTo>
                      <a:pt x="1413" y="1"/>
                      <a:pt x="1372" y="9"/>
                      <a:pt x="1330" y="28"/>
                    </a:cubicBezTo>
                    <a:lnTo>
                      <a:pt x="280" y="510"/>
                    </a:lnTo>
                    <a:cubicBezTo>
                      <a:pt x="0" y="637"/>
                      <a:pt x="175" y="1012"/>
                      <a:pt x="435" y="1012"/>
                    </a:cubicBezTo>
                    <a:cubicBezTo>
                      <a:pt x="474" y="1012"/>
                      <a:pt x="515" y="1004"/>
                      <a:pt x="557" y="985"/>
                    </a:cubicBezTo>
                    <a:lnTo>
                      <a:pt x="1608" y="503"/>
                    </a:lnTo>
                    <a:cubicBezTo>
                      <a:pt x="1887" y="374"/>
                      <a:pt x="1713" y="1"/>
                      <a:pt x="145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82" name="Google Shape;6082;p10"/>
              <p:cNvSpPr/>
              <p:nvPr/>
            </p:nvSpPr>
            <p:spPr>
              <a:xfrm rot="1271479">
                <a:off x="1928509" y="2424160"/>
                <a:ext cx="53104" cy="18925"/>
              </a:xfrm>
              <a:custGeom>
                <a:avLst/>
                <a:gdLst/>
                <a:ahLst/>
                <a:cxnLst/>
                <a:rect l="l" t="t" r="r" b="b"/>
                <a:pathLst>
                  <a:path w="3337" h="1189" extrusionOk="0">
                    <a:moveTo>
                      <a:pt x="2924" y="1"/>
                    </a:moveTo>
                    <a:cubicBezTo>
                      <a:pt x="2905" y="1"/>
                      <a:pt x="2886" y="2"/>
                      <a:pt x="2865" y="6"/>
                    </a:cubicBezTo>
                    <a:cubicBezTo>
                      <a:pt x="2001" y="171"/>
                      <a:pt x="1147" y="384"/>
                      <a:pt x="306" y="644"/>
                    </a:cubicBezTo>
                    <a:cubicBezTo>
                      <a:pt x="0" y="739"/>
                      <a:pt x="93" y="1189"/>
                      <a:pt x="368" y="1189"/>
                    </a:cubicBezTo>
                    <a:cubicBezTo>
                      <a:pt x="395" y="1189"/>
                      <a:pt x="423" y="1185"/>
                      <a:pt x="453" y="1175"/>
                    </a:cubicBezTo>
                    <a:cubicBezTo>
                      <a:pt x="1293" y="915"/>
                      <a:pt x="2148" y="701"/>
                      <a:pt x="3010" y="536"/>
                    </a:cubicBezTo>
                    <a:cubicBezTo>
                      <a:pt x="3337" y="474"/>
                      <a:pt x="3226" y="1"/>
                      <a:pt x="292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83" name="Google Shape;6083;p10"/>
              <p:cNvSpPr/>
              <p:nvPr/>
            </p:nvSpPr>
            <p:spPr>
              <a:xfrm rot="1271479">
                <a:off x="1817190" y="2657809"/>
                <a:ext cx="56255" cy="17079"/>
              </a:xfrm>
              <a:custGeom>
                <a:avLst/>
                <a:gdLst/>
                <a:ahLst/>
                <a:cxnLst/>
                <a:rect l="l" t="t" r="r" b="b"/>
                <a:pathLst>
                  <a:path w="3535" h="1073" extrusionOk="0">
                    <a:moveTo>
                      <a:pt x="400" y="1"/>
                    </a:moveTo>
                    <a:cubicBezTo>
                      <a:pt x="105" y="1"/>
                      <a:pt x="0" y="465"/>
                      <a:pt x="322" y="539"/>
                    </a:cubicBezTo>
                    <a:cubicBezTo>
                      <a:pt x="1228" y="748"/>
                      <a:pt x="2139" y="923"/>
                      <a:pt x="3057" y="1069"/>
                    </a:cubicBezTo>
                    <a:cubicBezTo>
                      <a:pt x="3073" y="1071"/>
                      <a:pt x="3089" y="1073"/>
                      <a:pt x="3105" y="1073"/>
                    </a:cubicBezTo>
                    <a:cubicBezTo>
                      <a:pt x="3415" y="1073"/>
                      <a:pt x="3535" y="590"/>
                      <a:pt x="3202" y="538"/>
                    </a:cubicBezTo>
                    <a:cubicBezTo>
                      <a:pt x="2284" y="394"/>
                      <a:pt x="1373" y="217"/>
                      <a:pt x="468" y="8"/>
                    </a:cubicBezTo>
                    <a:cubicBezTo>
                      <a:pt x="444" y="3"/>
                      <a:pt x="421" y="1"/>
                      <a:pt x="40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84" name="Google Shape;6084;p10"/>
              <p:cNvSpPr/>
              <p:nvPr/>
            </p:nvSpPr>
            <p:spPr>
              <a:xfrm rot="1271479">
                <a:off x="1847598" y="2723567"/>
                <a:ext cx="23457" cy="62649"/>
              </a:xfrm>
              <a:custGeom>
                <a:avLst/>
                <a:gdLst/>
                <a:ahLst/>
                <a:cxnLst/>
                <a:rect l="l" t="t" r="r" b="b"/>
                <a:pathLst>
                  <a:path w="1474" h="3936" extrusionOk="0">
                    <a:moveTo>
                      <a:pt x="1140" y="0"/>
                    </a:moveTo>
                    <a:cubicBezTo>
                      <a:pt x="1030" y="0"/>
                      <a:pt x="919" y="58"/>
                      <a:pt x="874" y="191"/>
                    </a:cubicBezTo>
                    <a:cubicBezTo>
                      <a:pt x="498" y="1298"/>
                      <a:pt x="216" y="2435"/>
                      <a:pt x="33" y="3590"/>
                    </a:cubicBezTo>
                    <a:cubicBezTo>
                      <a:pt x="0" y="3799"/>
                      <a:pt x="179" y="3936"/>
                      <a:pt x="338" y="3936"/>
                    </a:cubicBezTo>
                    <a:cubicBezTo>
                      <a:pt x="444" y="3936"/>
                      <a:pt x="542" y="3876"/>
                      <a:pt x="564" y="3737"/>
                    </a:cubicBezTo>
                    <a:cubicBezTo>
                      <a:pt x="747" y="2582"/>
                      <a:pt x="1028" y="1443"/>
                      <a:pt x="1405" y="336"/>
                    </a:cubicBezTo>
                    <a:cubicBezTo>
                      <a:pt x="1474" y="133"/>
                      <a:pt x="1308" y="0"/>
                      <a:pt x="11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85" name="Google Shape;6085;p10"/>
              <p:cNvSpPr/>
              <p:nvPr/>
            </p:nvSpPr>
            <p:spPr>
              <a:xfrm rot="1271479">
                <a:off x="1967241" y="2993002"/>
                <a:ext cx="25796" cy="15694"/>
              </a:xfrm>
              <a:custGeom>
                <a:avLst/>
                <a:gdLst/>
                <a:ahLst/>
                <a:cxnLst/>
                <a:rect l="l" t="t" r="r" b="b"/>
                <a:pathLst>
                  <a:path w="1621" h="985" extrusionOk="0">
                    <a:moveTo>
                      <a:pt x="1210" y="1"/>
                    </a:moveTo>
                    <a:cubicBezTo>
                      <a:pt x="1168" y="1"/>
                      <a:pt x="1123" y="11"/>
                      <a:pt x="1077" y="36"/>
                    </a:cubicBezTo>
                    <a:lnTo>
                      <a:pt x="267" y="475"/>
                    </a:lnTo>
                    <a:cubicBezTo>
                      <a:pt x="1" y="619"/>
                      <a:pt x="163" y="985"/>
                      <a:pt x="410" y="985"/>
                    </a:cubicBezTo>
                    <a:cubicBezTo>
                      <a:pt x="453" y="985"/>
                      <a:pt x="498" y="974"/>
                      <a:pt x="544" y="950"/>
                    </a:cubicBezTo>
                    <a:lnTo>
                      <a:pt x="1354" y="512"/>
                    </a:lnTo>
                    <a:cubicBezTo>
                      <a:pt x="1620" y="368"/>
                      <a:pt x="1457" y="1"/>
                      <a:pt x="121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86" name="Google Shape;6086;p10"/>
              <p:cNvSpPr/>
              <p:nvPr/>
            </p:nvSpPr>
            <p:spPr>
              <a:xfrm rot="1271479">
                <a:off x="2005101" y="2980168"/>
                <a:ext cx="33228" cy="22761"/>
              </a:xfrm>
              <a:custGeom>
                <a:avLst/>
                <a:gdLst/>
                <a:ahLst/>
                <a:cxnLst/>
                <a:rect l="l" t="t" r="r" b="b"/>
                <a:pathLst>
                  <a:path w="2088" h="1430" extrusionOk="0">
                    <a:moveTo>
                      <a:pt x="1723" y="0"/>
                    </a:moveTo>
                    <a:cubicBezTo>
                      <a:pt x="1677" y="0"/>
                      <a:pt x="1628" y="16"/>
                      <a:pt x="1578" y="54"/>
                    </a:cubicBezTo>
                    <a:cubicBezTo>
                      <a:pt x="1158" y="368"/>
                      <a:pt x="719" y="656"/>
                      <a:pt x="262" y="915"/>
                    </a:cubicBezTo>
                    <a:cubicBezTo>
                      <a:pt x="0" y="1064"/>
                      <a:pt x="160" y="1430"/>
                      <a:pt x="403" y="1430"/>
                    </a:cubicBezTo>
                    <a:cubicBezTo>
                      <a:pt x="446" y="1430"/>
                      <a:pt x="492" y="1418"/>
                      <a:pt x="539" y="1391"/>
                    </a:cubicBezTo>
                    <a:cubicBezTo>
                      <a:pt x="996" y="1131"/>
                      <a:pt x="1435" y="843"/>
                      <a:pt x="1856" y="528"/>
                    </a:cubicBezTo>
                    <a:cubicBezTo>
                      <a:pt x="2087" y="355"/>
                      <a:pt x="1941" y="0"/>
                      <a:pt x="1723"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87" name="Google Shape;6087;p10"/>
              <p:cNvSpPr/>
              <p:nvPr/>
            </p:nvSpPr>
            <p:spPr>
              <a:xfrm rot="1271479">
                <a:off x="2102491" y="3008428"/>
                <a:ext cx="41184" cy="35606"/>
              </a:xfrm>
              <a:custGeom>
                <a:avLst/>
                <a:gdLst/>
                <a:ahLst/>
                <a:cxnLst/>
                <a:rect l="l" t="t" r="r" b="b"/>
                <a:pathLst>
                  <a:path w="2588" h="2237" extrusionOk="0">
                    <a:moveTo>
                      <a:pt x="389" y="1"/>
                    </a:moveTo>
                    <a:cubicBezTo>
                      <a:pt x="186" y="1"/>
                      <a:pt x="1" y="276"/>
                      <a:pt x="183" y="477"/>
                    </a:cubicBezTo>
                    <a:cubicBezTo>
                      <a:pt x="756" y="1108"/>
                      <a:pt x="1390" y="1680"/>
                      <a:pt x="2077" y="2185"/>
                    </a:cubicBezTo>
                    <a:cubicBezTo>
                      <a:pt x="2127" y="2221"/>
                      <a:pt x="2176" y="2237"/>
                      <a:pt x="2222" y="2237"/>
                    </a:cubicBezTo>
                    <a:cubicBezTo>
                      <a:pt x="2441" y="2237"/>
                      <a:pt x="2588" y="1881"/>
                      <a:pt x="2354" y="1709"/>
                    </a:cubicBezTo>
                    <a:cubicBezTo>
                      <a:pt x="1708" y="1230"/>
                      <a:pt x="1110" y="687"/>
                      <a:pt x="571" y="88"/>
                    </a:cubicBezTo>
                    <a:cubicBezTo>
                      <a:pt x="515" y="27"/>
                      <a:pt x="451" y="1"/>
                      <a:pt x="38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88" name="Google Shape;6088;p10"/>
              <p:cNvSpPr/>
              <p:nvPr/>
            </p:nvSpPr>
            <p:spPr>
              <a:xfrm rot="1271479">
                <a:off x="2135834" y="3057571"/>
                <a:ext cx="23059" cy="18304"/>
              </a:xfrm>
              <a:custGeom>
                <a:avLst/>
                <a:gdLst/>
                <a:ahLst/>
                <a:cxnLst/>
                <a:rect l="l" t="t" r="r" b="b"/>
                <a:pathLst>
                  <a:path w="1449" h="1150" extrusionOk="0">
                    <a:moveTo>
                      <a:pt x="330" y="0"/>
                    </a:moveTo>
                    <a:cubicBezTo>
                      <a:pt x="232" y="0"/>
                      <a:pt x="129" y="58"/>
                      <a:pt x="82" y="139"/>
                    </a:cubicBezTo>
                    <a:cubicBezTo>
                      <a:pt x="1" y="279"/>
                      <a:pt x="61" y="427"/>
                      <a:pt x="180" y="515"/>
                    </a:cubicBezTo>
                    <a:lnTo>
                      <a:pt x="990" y="1109"/>
                    </a:lnTo>
                    <a:cubicBezTo>
                      <a:pt x="1028" y="1137"/>
                      <a:pt x="1073" y="1149"/>
                      <a:pt x="1118" y="1149"/>
                    </a:cubicBezTo>
                    <a:cubicBezTo>
                      <a:pt x="1217" y="1149"/>
                      <a:pt x="1319" y="1092"/>
                      <a:pt x="1366" y="1010"/>
                    </a:cubicBezTo>
                    <a:cubicBezTo>
                      <a:pt x="1448" y="872"/>
                      <a:pt x="1388" y="722"/>
                      <a:pt x="1267" y="634"/>
                    </a:cubicBezTo>
                    <a:lnTo>
                      <a:pt x="458" y="40"/>
                    </a:lnTo>
                    <a:cubicBezTo>
                      <a:pt x="420" y="13"/>
                      <a:pt x="375" y="0"/>
                      <a:pt x="33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89" name="Google Shape;6089;p10"/>
              <p:cNvSpPr/>
              <p:nvPr/>
            </p:nvSpPr>
            <p:spPr>
              <a:xfrm rot="1271479">
                <a:off x="2388136" y="2983942"/>
                <a:ext cx="11060" cy="36306"/>
              </a:xfrm>
              <a:custGeom>
                <a:avLst/>
                <a:gdLst/>
                <a:ahLst/>
                <a:cxnLst/>
                <a:rect l="l" t="t" r="r" b="b"/>
                <a:pathLst>
                  <a:path w="695" h="2281" extrusionOk="0">
                    <a:moveTo>
                      <a:pt x="269" y="1"/>
                    </a:moveTo>
                    <a:cubicBezTo>
                      <a:pt x="132" y="1"/>
                      <a:pt x="1" y="88"/>
                      <a:pt x="12" y="265"/>
                    </a:cubicBezTo>
                    <a:cubicBezTo>
                      <a:pt x="53" y="848"/>
                      <a:pt x="93" y="1431"/>
                      <a:pt x="133" y="2016"/>
                    </a:cubicBezTo>
                    <a:cubicBezTo>
                      <a:pt x="145" y="2192"/>
                      <a:pt x="289" y="2280"/>
                      <a:pt x="426" y="2280"/>
                    </a:cubicBezTo>
                    <a:cubicBezTo>
                      <a:pt x="564" y="2280"/>
                      <a:pt x="695" y="2192"/>
                      <a:pt x="683" y="2016"/>
                    </a:cubicBezTo>
                    <a:cubicBezTo>
                      <a:pt x="642" y="1433"/>
                      <a:pt x="602" y="849"/>
                      <a:pt x="562" y="265"/>
                    </a:cubicBezTo>
                    <a:cubicBezTo>
                      <a:pt x="551" y="89"/>
                      <a:pt x="407" y="1"/>
                      <a:pt x="26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90" name="Google Shape;6090;p10"/>
              <p:cNvSpPr/>
              <p:nvPr/>
            </p:nvSpPr>
            <p:spPr>
              <a:xfrm rot="1271479">
                <a:off x="2374577" y="3032498"/>
                <a:ext cx="10073" cy="23812"/>
              </a:xfrm>
              <a:custGeom>
                <a:avLst/>
                <a:gdLst/>
                <a:ahLst/>
                <a:cxnLst/>
                <a:rect l="l" t="t" r="r" b="b"/>
                <a:pathLst>
                  <a:path w="633" h="1496" extrusionOk="0">
                    <a:moveTo>
                      <a:pt x="363" y="1"/>
                    </a:moveTo>
                    <a:cubicBezTo>
                      <a:pt x="225" y="1"/>
                      <a:pt x="82" y="89"/>
                      <a:pt x="71" y="265"/>
                    </a:cubicBezTo>
                    <a:lnTo>
                      <a:pt x="12" y="1232"/>
                    </a:lnTo>
                    <a:cubicBezTo>
                      <a:pt x="1" y="1408"/>
                      <a:pt x="133" y="1496"/>
                      <a:pt x="270" y="1496"/>
                    </a:cubicBezTo>
                    <a:cubicBezTo>
                      <a:pt x="408" y="1496"/>
                      <a:pt x="551" y="1408"/>
                      <a:pt x="562" y="1232"/>
                    </a:cubicBezTo>
                    <a:lnTo>
                      <a:pt x="621" y="265"/>
                    </a:lnTo>
                    <a:cubicBezTo>
                      <a:pt x="632" y="89"/>
                      <a:pt x="500" y="1"/>
                      <a:pt x="36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91" name="Google Shape;6091;p10"/>
              <p:cNvSpPr/>
              <p:nvPr/>
            </p:nvSpPr>
            <p:spPr>
              <a:xfrm rot="1271479">
                <a:off x="2454247" y="2944644"/>
                <a:ext cx="39657" cy="10808"/>
              </a:xfrm>
              <a:custGeom>
                <a:avLst/>
                <a:gdLst/>
                <a:ahLst/>
                <a:cxnLst/>
                <a:rect l="l" t="t" r="r" b="b"/>
                <a:pathLst>
                  <a:path w="2492" h="679" extrusionOk="0">
                    <a:moveTo>
                      <a:pt x="2160" y="0"/>
                    </a:moveTo>
                    <a:cubicBezTo>
                      <a:pt x="2153" y="0"/>
                      <a:pt x="2145" y="0"/>
                      <a:pt x="2137" y="1"/>
                    </a:cubicBezTo>
                    <a:lnTo>
                      <a:pt x="354" y="127"/>
                    </a:lnTo>
                    <a:cubicBezTo>
                      <a:pt x="10" y="151"/>
                      <a:pt x="0" y="678"/>
                      <a:pt x="331" y="678"/>
                    </a:cubicBezTo>
                    <a:cubicBezTo>
                      <a:pt x="338" y="678"/>
                      <a:pt x="346" y="678"/>
                      <a:pt x="354" y="677"/>
                    </a:cubicBezTo>
                    <a:lnTo>
                      <a:pt x="2137" y="551"/>
                    </a:lnTo>
                    <a:cubicBezTo>
                      <a:pt x="2481" y="527"/>
                      <a:pt x="2491" y="0"/>
                      <a:pt x="216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92" name="Google Shape;6092;p10"/>
              <p:cNvSpPr/>
              <p:nvPr/>
            </p:nvSpPr>
            <p:spPr>
              <a:xfrm rot="1271479">
                <a:off x="2506293" y="2952809"/>
                <a:ext cx="21611" cy="10441"/>
              </a:xfrm>
              <a:custGeom>
                <a:avLst/>
                <a:gdLst/>
                <a:ahLst/>
                <a:cxnLst/>
                <a:rect l="l" t="t" r="r" b="b"/>
                <a:pathLst>
                  <a:path w="1358" h="656" extrusionOk="0">
                    <a:moveTo>
                      <a:pt x="1042" y="0"/>
                    </a:moveTo>
                    <a:cubicBezTo>
                      <a:pt x="1022" y="0"/>
                      <a:pt x="1002" y="2"/>
                      <a:pt x="983" y="5"/>
                    </a:cubicBezTo>
                    <a:lnTo>
                      <a:pt x="228" y="120"/>
                    </a:lnTo>
                    <a:cubicBezTo>
                      <a:pt x="81" y="144"/>
                      <a:pt x="0" y="327"/>
                      <a:pt x="36" y="459"/>
                    </a:cubicBezTo>
                    <a:cubicBezTo>
                      <a:pt x="74" y="594"/>
                      <a:pt x="189" y="656"/>
                      <a:pt x="315" y="656"/>
                    </a:cubicBezTo>
                    <a:cubicBezTo>
                      <a:pt x="335" y="656"/>
                      <a:pt x="355" y="654"/>
                      <a:pt x="375" y="651"/>
                    </a:cubicBezTo>
                    <a:lnTo>
                      <a:pt x="1129" y="536"/>
                    </a:lnTo>
                    <a:cubicBezTo>
                      <a:pt x="1276" y="514"/>
                      <a:pt x="1357" y="329"/>
                      <a:pt x="1320" y="197"/>
                    </a:cubicBezTo>
                    <a:cubicBezTo>
                      <a:pt x="1283" y="62"/>
                      <a:pt x="1168" y="0"/>
                      <a:pt x="104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93" name="Google Shape;6093;p10"/>
              <p:cNvSpPr/>
              <p:nvPr/>
            </p:nvSpPr>
            <p:spPr>
              <a:xfrm rot="1271479">
                <a:off x="2571126" y="2667051"/>
                <a:ext cx="55443" cy="19960"/>
              </a:xfrm>
              <a:custGeom>
                <a:avLst/>
                <a:gdLst/>
                <a:ahLst/>
                <a:cxnLst/>
                <a:rect l="l" t="t" r="r" b="b"/>
                <a:pathLst>
                  <a:path w="3484" h="1254" extrusionOk="0">
                    <a:moveTo>
                      <a:pt x="418" y="1"/>
                    </a:moveTo>
                    <a:cubicBezTo>
                      <a:pt x="113" y="1"/>
                      <a:pt x="0" y="475"/>
                      <a:pt x="329" y="537"/>
                    </a:cubicBezTo>
                    <a:cubicBezTo>
                      <a:pt x="1245" y="709"/>
                      <a:pt x="2149" y="943"/>
                      <a:pt x="3034" y="1238"/>
                    </a:cubicBezTo>
                    <a:cubicBezTo>
                      <a:pt x="3066" y="1249"/>
                      <a:pt x="3096" y="1253"/>
                      <a:pt x="3124" y="1253"/>
                    </a:cubicBezTo>
                    <a:cubicBezTo>
                      <a:pt x="3394" y="1253"/>
                      <a:pt x="3483" y="808"/>
                      <a:pt x="3181" y="707"/>
                    </a:cubicBezTo>
                    <a:cubicBezTo>
                      <a:pt x="2296" y="412"/>
                      <a:pt x="1392" y="178"/>
                      <a:pt x="475" y="6"/>
                    </a:cubicBezTo>
                    <a:cubicBezTo>
                      <a:pt x="456" y="3"/>
                      <a:pt x="436" y="1"/>
                      <a:pt x="418"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94" name="Google Shape;6094;p10"/>
              <p:cNvSpPr/>
              <p:nvPr/>
            </p:nvSpPr>
            <p:spPr>
              <a:xfrm rot="1271479">
                <a:off x="2623109" y="2701546"/>
                <a:ext cx="23743" cy="15758"/>
              </a:xfrm>
              <a:custGeom>
                <a:avLst/>
                <a:gdLst/>
                <a:ahLst/>
                <a:cxnLst/>
                <a:rect l="l" t="t" r="r" b="b"/>
                <a:pathLst>
                  <a:path w="1492" h="990" extrusionOk="0">
                    <a:moveTo>
                      <a:pt x="306" y="0"/>
                    </a:moveTo>
                    <a:cubicBezTo>
                      <a:pt x="189" y="0"/>
                      <a:pt x="72" y="98"/>
                      <a:pt x="43" y="206"/>
                    </a:cubicBezTo>
                    <a:cubicBezTo>
                      <a:pt x="0" y="363"/>
                      <a:pt x="96" y="490"/>
                      <a:pt x="235" y="545"/>
                    </a:cubicBezTo>
                    <a:cubicBezTo>
                      <a:pt x="494" y="649"/>
                      <a:pt x="741" y="782"/>
                      <a:pt x="971" y="942"/>
                    </a:cubicBezTo>
                    <a:cubicBezTo>
                      <a:pt x="1020" y="975"/>
                      <a:pt x="1069" y="989"/>
                      <a:pt x="1115" y="989"/>
                    </a:cubicBezTo>
                    <a:cubicBezTo>
                      <a:pt x="1341" y="989"/>
                      <a:pt x="1492" y="631"/>
                      <a:pt x="1249" y="467"/>
                    </a:cubicBezTo>
                    <a:cubicBezTo>
                      <a:pt x="977" y="284"/>
                      <a:pt x="686" y="132"/>
                      <a:pt x="380" y="14"/>
                    </a:cubicBezTo>
                    <a:cubicBezTo>
                      <a:pt x="356" y="5"/>
                      <a:pt x="331" y="0"/>
                      <a:pt x="30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95" name="Google Shape;6095;p10"/>
              <p:cNvSpPr/>
              <p:nvPr/>
            </p:nvSpPr>
            <p:spPr>
              <a:xfrm rot="1271479">
                <a:off x="2573208" y="2549709"/>
                <a:ext cx="9103" cy="51173"/>
              </a:xfrm>
              <a:custGeom>
                <a:avLst/>
                <a:gdLst/>
                <a:ahLst/>
                <a:cxnLst/>
                <a:rect l="l" t="t" r="r" b="b"/>
                <a:pathLst>
                  <a:path w="572" h="3215" extrusionOk="0">
                    <a:moveTo>
                      <a:pt x="297" y="0"/>
                    </a:moveTo>
                    <a:cubicBezTo>
                      <a:pt x="159" y="0"/>
                      <a:pt x="21" y="89"/>
                      <a:pt x="20" y="266"/>
                    </a:cubicBezTo>
                    <a:cubicBezTo>
                      <a:pt x="13" y="1161"/>
                      <a:pt x="8" y="2054"/>
                      <a:pt x="2" y="2948"/>
                    </a:cubicBezTo>
                    <a:cubicBezTo>
                      <a:pt x="1" y="3125"/>
                      <a:pt x="138" y="3214"/>
                      <a:pt x="276" y="3214"/>
                    </a:cubicBezTo>
                    <a:cubicBezTo>
                      <a:pt x="413" y="3214"/>
                      <a:pt x="550" y="3126"/>
                      <a:pt x="551" y="2948"/>
                    </a:cubicBezTo>
                    <a:cubicBezTo>
                      <a:pt x="558" y="2054"/>
                      <a:pt x="563" y="1161"/>
                      <a:pt x="570" y="266"/>
                    </a:cubicBezTo>
                    <a:cubicBezTo>
                      <a:pt x="572" y="89"/>
                      <a:pt x="435" y="0"/>
                      <a:pt x="29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96" name="Google Shape;6096;p10"/>
              <p:cNvSpPr/>
              <p:nvPr/>
            </p:nvSpPr>
            <p:spPr>
              <a:xfrm rot="1271479">
                <a:off x="2586574" y="2520381"/>
                <a:ext cx="12047" cy="20580"/>
              </a:xfrm>
              <a:custGeom>
                <a:avLst/>
                <a:gdLst/>
                <a:ahLst/>
                <a:cxnLst/>
                <a:rect l="l" t="t" r="r" b="b"/>
                <a:pathLst>
                  <a:path w="757" h="1293" extrusionOk="0">
                    <a:moveTo>
                      <a:pt x="336" y="0"/>
                    </a:moveTo>
                    <a:cubicBezTo>
                      <a:pt x="172" y="0"/>
                      <a:pt x="0" y="135"/>
                      <a:pt x="54" y="342"/>
                    </a:cubicBezTo>
                    <a:cubicBezTo>
                      <a:pt x="113" y="564"/>
                      <a:pt x="157" y="789"/>
                      <a:pt x="189" y="1019"/>
                    </a:cubicBezTo>
                    <a:cubicBezTo>
                      <a:pt x="206" y="1165"/>
                      <a:pt x="301" y="1293"/>
                      <a:pt x="463" y="1293"/>
                    </a:cubicBezTo>
                    <a:cubicBezTo>
                      <a:pt x="596" y="1293"/>
                      <a:pt x="757" y="1165"/>
                      <a:pt x="737" y="1019"/>
                    </a:cubicBezTo>
                    <a:lnTo>
                      <a:pt x="739" y="1019"/>
                    </a:lnTo>
                    <a:cubicBezTo>
                      <a:pt x="704" y="741"/>
                      <a:pt x="652" y="467"/>
                      <a:pt x="584" y="195"/>
                    </a:cubicBezTo>
                    <a:cubicBezTo>
                      <a:pt x="549" y="59"/>
                      <a:pt x="444" y="0"/>
                      <a:pt x="33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97" name="Google Shape;6097;p10"/>
              <p:cNvSpPr/>
              <p:nvPr/>
            </p:nvSpPr>
            <p:spPr>
              <a:xfrm rot="1271479">
                <a:off x="2235681" y="2496759"/>
                <a:ext cx="42282" cy="37054"/>
              </a:xfrm>
              <a:custGeom>
                <a:avLst/>
                <a:gdLst/>
                <a:ahLst/>
                <a:cxnLst/>
                <a:rect l="l" t="t" r="r" b="b"/>
                <a:pathLst>
                  <a:path w="2657" h="2328" extrusionOk="0">
                    <a:moveTo>
                      <a:pt x="1328" y="0"/>
                    </a:moveTo>
                    <a:cubicBezTo>
                      <a:pt x="1124" y="0"/>
                      <a:pt x="917" y="54"/>
                      <a:pt x="729" y="166"/>
                    </a:cubicBezTo>
                    <a:cubicBezTo>
                      <a:pt x="179" y="498"/>
                      <a:pt x="1" y="1212"/>
                      <a:pt x="332" y="1763"/>
                    </a:cubicBezTo>
                    <a:cubicBezTo>
                      <a:pt x="550" y="2126"/>
                      <a:pt x="935" y="2327"/>
                      <a:pt x="1330" y="2327"/>
                    </a:cubicBezTo>
                    <a:cubicBezTo>
                      <a:pt x="1534" y="2327"/>
                      <a:pt x="1741" y="2274"/>
                      <a:pt x="1928" y="2161"/>
                    </a:cubicBezTo>
                    <a:cubicBezTo>
                      <a:pt x="2479" y="1830"/>
                      <a:pt x="2657" y="1116"/>
                      <a:pt x="2326" y="564"/>
                    </a:cubicBezTo>
                    <a:cubicBezTo>
                      <a:pt x="2108" y="201"/>
                      <a:pt x="1723" y="0"/>
                      <a:pt x="132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98" name="Google Shape;6098;p10"/>
              <p:cNvSpPr/>
              <p:nvPr/>
            </p:nvSpPr>
            <p:spPr>
              <a:xfrm rot="1271479">
                <a:off x="2152774" y="2767913"/>
                <a:ext cx="38718" cy="37054"/>
              </a:xfrm>
              <a:custGeom>
                <a:avLst/>
                <a:gdLst/>
                <a:ahLst/>
                <a:cxnLst/>
                <a:rect l="l" t="t" r="r" b="b"/>
                <a:pathLst>
                  <a:path w="2433" h="2328" extrusionOk="0">
                    <a:moveTo>
                      <a:pt x="1255" y="1"/>
                    </a:moveTo>
                    <a:cubicBezTo>
                      <a:pt x="1242" y="1"/>
                      <a:pt x="1230" y="1"/>
                      <a:pt x="1217" y="1"/>
                    </a:cubicBezTo>
                    <a:cubicBezTo>
                      <a:pt x="746" y="16"/>
                      <a:pt x="332" y="313"/>
                      <a:pt x="166" y="753"/>
                    </a:cubicBezTo>
                    <a:cubicBezTo>
                      <a:pt x="0" y="1193"/>
                      <a:pt x="115" y="1690"/>
                      <a:pt x="458" y="2013"/>
                    </a:cubicBezTo>
                    <a:cubicBezTo>
                      <a:pt x="678" y="2219"/>
                      <a:pt x="964" y="2327"/>
                      <a:pt x="1253" y="2327"/>
                    </a:cubicBezTo>
                    <a:cubicBezTo>
                      <a:pt x="1416" y="2327"/>
                      <a:pt x="1579" y="2293"/>
                      <a:pt x="1733" y="2224"/>
                    </a:cubicBezTo>
                    <a:cubicBezTo>
                      <a:pt x="2162" y="2030"/>
                      <a:pt x="2433" y="1597"/>
                      <a:pt x="2417" y="1128"/>
                    </a:cubicBezTo>
                    <a:cubicBezTo>
                      <a:pt x="2397"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099" name="Google Shape;6099;p10"/>
              <p:cNvSpPr/>
              <p:nvPr/>
            </p:nvSpPr>
            <p:spPr>
              <a:xfrm rot="1271479">
                <a:off x="2316450" y="2741714"/>
                <a:ext cx="38734" cy="37038"/>
              </a:xfrm>
              <a:custGeom>
                <a:avLst/>
                <a:gdLst/>
                <a:ahLst/>
                <a:cxnLst/>
                <a:rect l="l" t="t" r="r" b="b"/>
                <a:pathLst>
                  <a:path w="2434" h="2327" extrusionOk="0">
                    <a:moveTo>
                      <a:pt x="1258" y="1"/>
                    </a:moveTo>
                    <a:cubicBezTo>
                      <a:pt x="1244" y="1"/>
                      <a:pt x="1231" y="1"/>
                      <a:pt x="1218" y="1"/>
                    </a:cubicBezTo>
                    <a:cubicBezTo>
                      <a:pt x="747" y="16"/>
                      <a:pt x="333" y="313"/>
                      <a:pt x="167" y="753"/>
                    </a:cubicBezTo>
                    <a:cubicBezTo>
                      <a:pt x="1" y="1194"/>
                      <a:pt x="116" y="1690"/>
                      <a:pt x="459" y="2013"/>
                    </a:cubicBezTo>
                    <a:cubicBezTo>
                      <a:pt x="679" y="2219"/>
                      <a:pt x="965" y="2327"/>
                      <a:pt x="1255" y="2327"/>
                    </a:cubicBezTo>
                    <a:cubicBezTo>
                      <a:pt x="1417" y="2327"/>
                      <a:pt x="1580" y="2293"/>
                      <a:pt x="1733" y="2224"/>
                    </a:cubicBezTo>
                    <a:cubicBezTo>
                      <a:pt x="2163" y="2029"/>
                      <a:pt x="2433" y="1597"/>
                      <a:pt x="2418" y="1126"/>
                    </a:cubicBezTo>
                    <a:cubicBezTo>
                      <a:pt x="2398" y="498"/>
                      <a:pt x="1882" y="1"/>
                      <a:pt x="1258"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00" name="Google Shape;6100;p10"/>
              <p:cNvSpPr/>
              <p:nvPr/>
            </p:nvSpPr>
            <p:spPr>
              <a:xfrm rot="1271479">
                <a:off x="2373529" y="2579386"/>
                <a:ext cx="38718" cy="37038"/>
              </a:xfrm>
              <a:custGeom>
                <a:avLst/>
                <a:gdLst/>
                <a:ahLst/>
                <a:cxnLst/>
                <a:rect l="l" t="t" r="r" b="b"/>
                <a:pathLst>
                  <a:path w="2433" h="2327" extrusionOk="0">
                    <a:moveTo>
                      <a:pt x="1257" y="0"/>
                    </a:moveTo>
                    <a:cubicBezTo>
                      <a:pt x="1244" y="0"/>
                      <a:pt x="1231" y="0"/>
                      <a:pt x="1217" y="1"/>
                    </a:cubicBezTo>
                    <a:cubicBezTo>
                      <a:pt x="747" y="16"/>
                      <a:pt x="332" y="312"/>
                      <a:pt x="166" y="753"/>
                    </a:cubicBezTo>
                    <a:cubicBezTo>
                      <a:pt x="0" y="1193"/>
                      <a:pt x="116" y="1690"/>
                      <a:pt x="458" y="2012"/>
                    </a:cubicBezTo>
                    <a:cubicBezTo>
                      <a:pt x="680" y="2218"/>
                      <a:pt x="965" y="2326"/>
                      <a:pt x="1256" y="2326"/>
                    </a:cubicBezTo>
                    <a:cubicBezTo>
                      <a:pt x="1417" y="2326"/>
                      <a:pt x="1581" y="2293"/>
                      <a:pt x="1734" y="2223"/>
                    </a:cubicBezTo>
                    <a:cubicBezTo>
                      <a:pt x="2162" y="2029"/>
                      <a:pt x="2433" y="1596"/>
                      <a:pt x="2418" y="1126"/>
                    </a:cubicBezTo>
                    <a:cubicBezTo>
                      <a:pt x="2398" y="497"/>
                      <a:pt x="1882" y="0"/>
                      <a:pt x="125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01" name="Google Shape;6101;p10"/>
              <p:cNvSpPr/>
              <p:nvPr/>
            </p:nvSpPr>
            <p:spPr>
              <a:xfrm rot="1271479">
                <a:off x="2156854" y="2862980"/>
                <a:ext cx="38734" cy="37054"/>
              </a:xfrm>
              <a:custGeom>
                <a:avLst/>
                <a:gdLst/>
                <a:ahLst/>
                <a:cxnLst/>
                <a:rect l="l" t="t" r="r" b="b"/>
                <a:pathLst>
                  <a:path w="2434" h="2328" extrusionOk="0">
                    <a:moveTo>
                      <a:pt x="1255" y="0"/>
                    </a:moveTo>
                    <a:cubicBezTo>
                      <a:pt x="1243" y="0"/>
                      <a:pt x="1230" y="0"/>
                      <a:pt x="1218" y="1"/>
                    </a:cubicBezTo>
                    <a:cubicBezTo>
                      <a:pt x="747" y="16"/>
                      <a:pt x="333" y="314"/>
                      <a:pt x="167" y="754"/>
                    </a:cubicBezTo>
                    <a:cubicBezTo>
                      <a:pt x="1" y="1194"/>
                      <a:pt x="116" y="1691"/>
                      <a:pt x="459" y="2012"/>
                    </a:cubicBezTo>
                    <a:cubicBezTo>
                      <a:pt x="680" y="2219"/>
                      <a:pt x="966" y="2328"/>
                      <a:pt x="1256" y="2328"/>
                    </a:cubicBezTo>
                    <a:cubicBezTo>
                      <a:pt x="1418" y="2328"/>
                      <a:pt x="1581" y="2294"/>
                      <a:pt x="1735" y="2225"/>
                    </a:cubicBezTo>
                    <a:cubicBezTo>
                      <a:pt x="2163" y="2030"/>
                      <a:pt x="2433" y="1598"/>
                      <a:pt x="2418" y="1127"/>
                    </a:cubicBezTo>
                    <a:cubicBezTo>
                      <a:pt x="2398" y="498"/>
                      <a:pt x="1881" y="0"/>
                      <a:pt x="1255"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02" name="Google Shape;6102;p10"/>
              <p:cNvSpPr/>
              <p:nvPr/>
            </p:nvSpPr>
            <p:spPr>
              <a:xfrm rot="1271479">
                <a:off x="2077499" y="2570393"/>
                <a:ext cx="38734" cy="37054"/>
              </a:xfrm>
              <a:custGeom>
                <a:avLst/>
                <a:gdLst/>
                <a:ahLst/>
                <a:cxnLst/>
                <a:rect l="l" t="t" r="r" b="b"/>
                <a:pathLst>
                  <a:path w="2434" h="2328" extrusionOk="0">
                    <a:moveTo>
                      <a:pt x="1256" y="0"/>
                    </a:moveTo>
                    <a:cubicBezTo>
                      <a:pt x="1243" y="0"/>
                      <a:pt x="1231"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03" name="Google Shape;6103;p10"/>
              <p:cNvSpPr/>
              <p:nvPr/>
            </p:nvSpPr>
            <p:spPr>
              <a:xfrm rot="1271479">
                <a:off x="2139709" y="2491398"/>
                <a:ext cx="38718" cy="37054"/>
              </a:xfrm>
              <a:custGeom>
                <a:avLst/>
                <a:gdLst/>
                <a:ahLst/>
                <a:cxnLst/>
                <a:rect l="l" t="t" r="r" b="b"/>
                <a:pathLst>
                  <a:path w="2433" h="2328" extrusionOk="0">
                    <a:moveTo>
                      <a:pt x="1255" y="1"/>
                    </a:moveTo>
                    <a:cubicBezTo>
                      <a:pt x="1243" y="1"/>
                      <a:pt x="1230" y="1"/>
                      <a:pt x="1217" y="1"/>
                    </a:cubicBezTo>
                    <a:cubicBezTo>
                      <a:pt x="747" y="16"/>
                      <a:pt x="332" y="314"/>
                      <a:pt x="166" y="754"/>
                    </a:cubicBezTo>
                    <a:cubicBezTo>
                      <a:pt x="0" y="1193"/>
                      <a:pt x="116" y="1692"/>
                      <a:pt x="459" y="2013"/>
                    </a:cubicBezTo>
                    <a:cubicBezTo>
                      <a:pt x="679" y="2219"/>
                      <a:pt x="965" y="2328"/>
                      <a:pt x="1255" y="2328"/>
                    </a:cubicBezTo>
                    <a:cubicBezTo>
                      <a:pt x="1417" y="2328"/>
                      <a:pt x="1580" y="2294"/>
                      <a:pt x="1735" y="2224"/>
                    </a:cubicBezTo>
                    <a:cubicBezTo>
                      <a:pt x="2163" y="2030"/>
                      <a:pt x="2433" y="1598"/>
                      <a:pt x="2418" y="1128"/>
                    </a:cubicBezTo>
                    <a:cubicBezTo>
                      <a:pt x="2398"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04" name="Google Shape;6104;p10"/>
              <p:cNvSpPr/>
              <p:nvPr/>
            </p:nvSpPr>
            <p:spPr>
              <a:xfrm rot="1271479">
                <a:off x="2208346" y="2689321"/>
                <a:ext cx="38734" cy="37038"/>
              </a:xfrm>
              <a:custGeom>
                <a:avLst/>
                <a:gdLst/>
                <a:ahLst/>
                <a:cxnLst/>
                <a:rect l="l" t="t" r="r" b="b"/>
                <a:pathLst>
                  <a:path w="2434" h="2327" extrusionOk="0">
                    <a:moveTo>
                      <a:pt x="1256" y="0"/>
                    </a:moveTo>
                    <a:cubicBezTo>
                      <a:pt x="1243" y="0"/>
                      <a:pt x="1230" y="0"/>
                      <a:pt x="1218" y="1"/>
                    </a:cubicBezTo>
                    <a:cubicBezTo>
                      <a:pt x="747" y="16"/>
                      <a:pt x="333" y="312"/>
                      <a:pt x="167" y="753"/>
                    </a:cubicBezTo>
                    <a:cubicBezTo>
                      <a:pt x="1" y="1193"/>
                      <a:pt x="116" y="1690"/>
                      <a:pt x="459" y="2012"/>
                    </a:cubicBezTo>
                    <a:cubicBezTo>
                      <a:pt x="680" y="2219"/>
                      <a:pt x="965" y="2327"/>
                      <a:pt x="1255" y="2327"/>
                    </a:cubicBezTo>
                    <a:cubicBezTo>
                      <a:pt x="1417" y="2327"/>
                      <a:pt x="1581" y="2293"/>
                      <a:pt x="1735" y="2223"/>
                    </a:cubicBezTo>
                    <a:cubicBezTo>
                      <a:pt x="2163" y="2030"/>
                      <a:pt x="2433" y="1596"/>
                      <a:pt x="2418" y="1127"/>
                    </a:cubicBezTo>
                    <a:cubicBezTo>
                      <a:pt x="2398" y="496"/>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05" name="Google Shape;6105;p10"/>
              <p:cNvSpPr/>
              <p:nvPr/>
            </p:nvSpPr>
            <p:spPr>
              <a:xfrm rot="1271479">
                <a:off x="2364166" y="2820626"/>
                <a:ext cx="18332" cy="17509"/>
              </a:xfrm>
              <a:custGeom>
                <a:avLst/>
                <a:gdLst/>
                <a:ahLst/>
                <a:cxnLst/>
                <a:rect l="l" t="t" r="r" b="b"/>
                <a:pathLst>
                  <a:path w="1152" h="1100" extrusionOk="0">
                    <a:moveTo>
                      <a:pt x="596" y="0"/>
                    </a:moveTo>
                    <a:cubicBezTo>
                      <a:pt x="590" y="0"/>
                      <a:pt x="583" y="0"/>
                      <a:pt x="576" y="1"/>
                    </a:cubicBezTo>
                    <a:cubicBezTo>
                      <a:pt x="354" y="8"/>
                      <a:pt x="158" y="147"/>
                      <a:pt x="78" y="356"/>
                    </a:cubicBezTo>
                    <a:cubicBezTo>
                      <a:pt x="0" y="565"/>
                      <a:pt x="55" y="799"/>
                      <a:pt x="217" y="951"/>
                    </a:cubicBezTo>
                    <a:cubicBezTo>
                      <a:pt x="321" y="1049"/>
                      <a:pt x="456" y="1100"/>
                      <a:pt x="592" y="1100"/>
                    </a:cubicBezTo>
                    <a:cubicBezTo>
                      <a:pt x="670" y="1100"/>
                      <a:pt x="747" y="1083"/>
                      <a:pt x="821" y="1050"/>
                    </a:cubicBezTo>
                    <a:cubicBezTo>
                      <a:pt x="1024" y="958"/>
                      <a:pt x="1151" y="754"/>
                      <a:pt x="1143" y="532"/>
                    </a:cubicBezTo>
                    <a:cubicBezTo>
                      <a:pt x="1134" y="235"/>
                      <a:pt x="891" y="0"/>
                      <a:pt x="59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06" name="Google Shape;6106;p10"/>
              <p:cNvSpPr/>
              <p:nvPr/>
            </p:nvSpPr>
            <p:spPr>
              <a:xfrm rot="1271479">
                <a:off x="2173222" y="2648078"/>
                <a:ext cx="18317" cy="17540"/>
              </a:xfrm>
              <a:custGeom>
                <a:avLst/>
                <a:gdLst/>
                <a:ahLst/>
                <a:cxnLst/>
                <a:rect l="l" t="t" r="r" b="b"/>
                <a:pathLst>
                  <a:path w="1151" h="1102" extrusionOk="0">
                    <a:moveTo>
                      <a:pt x="594" y="1"/>
                    </a:moveTo>
                    <a:cubicBezTo>
                      <a:pt x="589" y="1"/>
                      <a:pt x="583" y="1"/>
                      <a:pt x="577" y="1"/>
                    </a:cubicBezTo>
                    <a:cubicBezTo>
                      <a:pt x="353" y="9"/>
                      <a:pt x="157" y="149"/>
                      <a:pt x="79" y="358"/>
                    </a:cubicBezTo>
                    <a:cubicBezTo>
                      <a:pt x="1" y="565"/>
                      <a:pt x="55" y="801"/>
                      <a:pt x="217" y="953"/>
                    </a:cubicBezTo>
                    <a:cubicBezTo>
                      <a:pt x="322" y="1050"/>
                      <a:pt x="457" y="1101"/>
                      <a:pt x="594" y="1101"/>
                    </a:cubicBezTo>
                    <a:cubicBezTo>
                      <a:pt x="671" y="1101"/>
                      <a:pt x="748" y="1085"/>
                      <a:pt x="821" y="1052"/>
                    </a:cubicBezTo>
                    <a:cubicBezTo>
                      <a:pt x="1023" y="960"/>
                      <a:pt x="1150" y="756"/>
                      <a:pt x="1143" y="534"/>
                    </a:cubicBezTo>
                    <a:cubicBezTo>
                      <a:pt x="1134" y="236"/>
                      <a:pt x="890" y="1"/>
                      <a:pt x="594"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07" name="Google Shape;6107;p10"/>
              <p:cNvSpPr/>
              <p:nvPr/>
            </p:nvSpPr>
            <p:spPr>
              <a:xfrm rot="1271479">
                <a:off x="2240570" y="2767905"/>
                <a:ext cx="18301" cy="17509"/>
              </a:xfrm>
              <a:custGeom>
                <a:avLst/>
                <a:gdLst/>
                <a:ahLst/>
                <a:cxnLst/>
                <a:rect l="l" t="t" r="r" b="b"/>
                <a:pathLst>
                  <a:path w="1150" h="1100" extrusionOk="0">
                    <a:moveTo>
                      <a:pt x="597" y="0"/>
                    </a:moveTo>
                    <a:cubicBezTo>
                      <a:pt x="590" y="0"/>
                      <a:pt x="583" y="0"/>
                      <a:pt x="576" y="0"/>
                    </a:cubicBezTo>
                    <a:cubicBezTo>
                      <a:pt x="353" y="7"/>
                      <a:pt x="157" y="147"/>
                      <a:pt x="78" y="356"/>
                    </a:cubicBezTo>
                    <a:cubicBezTo>
                      <a:pt x="0" y="564"/>
                      <a:pt x="55" y="799"/>
                      <a:pt x="217" y="951"/>
                    </a:cubicBezTo>
                    <a:cubicBezTo>
                      <a:pt x="321" y="1049"/>
                      <a:pt x="456" y="1099"/>
                      <a:pt x="593" y="1099"/>
                    </a:cubicBezTo>
                    <a:cubicBezTo>
                      <a:pt x="670" y="1099"/>
                      <a:pt x="747" y="1083"/>
                      <a:pt x="821" y="1050"/>
                    </a:cubicBezTo>
                    <a:cubicBezTo>
                      <a:pt x="1022" y="958"/>
                      <a:pt x="1150" y="754"/>
                      <a:pt x="1143" y="531"/>
                    </a:cubicBezTo>
                    <a:cubicBezTo>
                      <a:pt x="1134" y="235"/>
                      <a:pt x="891" y="0"/>
                      <a:pt x="59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08" name="Google Shape;6108;p10"/>
              <p:cNvSpPr/>
              <p:nvPr/>
            </p:nvSpPr>
            <p:spPr>
              <a:xfrm rot="1271479">
                <a:off x="2096246" y="2527400"/>
                <a:ext cx="18332" cy="17524"/>
              </a:xfrm>
              <a:custGeom>
                <a:avLst/>
                <a:gdLst/>
                <a:ahLst/>
                <a:cxnLst/>
                <a:rect l="l" t="t" r="r" b="b"/>
                <a:pathLst>
                  <a:path w="1152" h="1101" extrusionOk="0">
                    <a:moveTo>
                      <a:pt x="594" y="0"/>
                    </a:moveTo>
                    <a:cubicBezTo>
                      <a:pt x="588" y="0"/>
                      <a:pt x="582" y="0"/>
                      <a:pt x="577" y="0"/>
                    </a:cubicBezTo>
                    <a:cubicBezTo>
                      <a:pt x="354" y="9"/>
                      <a:pt x="158" y="149"/>
                      <a:pt x="80" y="357"/>
                    </a:cubicBezTo>
                    <a:cubicBezTo>
                      <a:pt x="0" y="564"/>
                      <a:pt x="55" y="800"/>
                      <a:pt x="219" y="953"/>
                    </a:cubicBezTo>
                    <a:cubicBezTo>
                      <a:pt x="322" y="1049"/>
                      <a:pt x="457" y="1100"/>
                      <a:pt x="594" y="1100"/>
                    </a:cubicBezTo>
                    <a:cubicBezTo>
                      <a:pt x="671" y="1100"/>
                      <a:pt x="748" y="1084"/>
                      <a:pt x="821" y="1051"/>
                    </a:cubicBezTo>
                    <a:cubicBezTo>
                      <a:pt x="1024" y="959"/>
                      <a:pt x="1151" y="755"/>
                      <a:pt x="1143" y="533"/>
                    </a:cubicBezTo>
                    <a:cubicBezTo>
                      <a:pt x="1134" y="235"/>
                      <a:pt x="890" y="0"/>
                      <a:pt x="594"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09" name="Google Shape;6109;p10"/>
              <p:cNvSpPr/>
              <p:nvPr/>
            </p:nvSpPr>
            <p:spPr>
              <a:xfrm rot="1271479">
                <a:off x="2131919" y="2834819"/>
                <a:ext cx="18317" cy="17540"/>
              </a:xfrm>
              <a:custGeom>
                <a:avLst/>
                <a:gdLst/>
                <a:ahLst/>
                <a:cxnLst/>
                <a:rect l="l" t="t" r="r" b="b"/>
                <a:pathLst>
                  <a:path w="1151" h="1102" extrusionOk="0">
                    <a:moveTo>
                      <a:pt x="593" y="1"/>
                    </a:moveTo>
                    <a:cubicBezTo>
                      <a:pt x="588" y="1"/>
                      <a:pt x="582" y="1"/>
                      <a:pt x="576" y="1"/>
                    </a:cubicBezTo>
                    <a:cubicBezTo>
                      <a:pt x="353" y="8"/>
                      <a:pt x="157" y="148"/>
                      <a:pt x="79" y="357"/>
                    </a:cubicBezTo>
                    <a:cubicBezTo>
                      <a:pt x="1" y="565"/>
                      <a:pt x="54" y="800"/>
                      <a:pt x="218" y="952"/>
                    </a:cubicBezTo>
                    <a:cubicBezTo>
                      <a:pt x="321" y="1050"/>
                      <a:pt x="457" y="1101"/>
                      <a:pt x="594" y="1101"/>
                    </a:cubicBezTo>
                    <a:cubicBezTo>
                      <a:pt x="671" y="1101"/>
                      <a:pt x="748" y="1085"/>
                      <a:pt x="820" y="1052"/>
                    </a:cubicBezTo>
                    <a:cubicBezTo>
                      <a:pt x="1023" y="960"/>
                      <a:pt x="1151" y="756"/>
                      <a:pt x="1144" y="534"/>
                    </a:cubicBezTo>
                    <a:cubicBezTo>
                      <a:pt x="1133" y="235"/>
                      <a:pt x="889" y="1"/>
                      <a:pt x="593"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10" name="Google Shape;6110;p10"/>
              <p:cNvSpPr/>
              <p:nvPr/>
            </p:nvSpPr>
            <p:spPr>
              <a:xfrm rot="1271479">
                <a:off x="2020256" y="2717150"/>
                <a:ext cx="18332" cy="17509"/>
              </a:xfrm>
              <a:custGeom>
                <a:avLst/>
                <a:gdLst/>
                <a:ahLst/>
                <a:cxnLst/>
                <a:rect l="l" t="t" r="r" b="b"/>
                <a:pathLst>
                  <a:path w="1152" h="1100" extrusionOk="0">
                    <a:moveTo>
                      <a:pt x="596" y="1"/>
                    </a:moveTo>
                    <a:cubicBezTo>
                      <a:pt x="590" y="1"/>
                      <a:pt x="583" y="1"/>
                      <a:pt x="576" y="1"/>
                    </a:cubicBezTo>
                    <a:cubicBezTo>
                      <a:pt x="354" y="8"/>
                      <a:pt x="158" y="148"/>
                      <a:pt x="80" y="356"/>
                    </a:cubicBezTo>
                    <a:cubicBezTo>
                      <a:pt x="0" y="563"/>
                      <a:pt x="55" y="799"/>
                      <a:pt x="217" y="952"/>
                    </a:cubicBezTo>
                    <a:cubicBezTo>
                      <a:pt x="321" y="1049"/>
                      <a:pt x="456" y="1100"/>
                      <a:pt x="592" y="1100"/>
                    </a:cubicBezTo>
                    <a:cubicBezTo>
                      <a:pt x="669" y="1100"/>
                      <a:pt x="747" y="1084"/>
                      <a:pt x="820" y="1050"/>
                    </a:cubicBezTo>
                    <a:cubicBezTo>
                      <a:pt x="1024" y="959"/>
                      <a:pt x="1151" y="754"/>
                      <a:pt x="1143" y="532"/>
                    </a:cubicBezTo>
                    <a:cubicBezTo>
                      <a:pt x="1134" y="235"/>
                      <a:pt x="891" y="1"/>
                      <a:pt x="59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11" name="Google Shape;6111;p10"/>
              <p:cNvSpPr/>
              <p:nvPr/>
            </p:nvSpPr>
            <p:spPr>
              <a:xfrm rot="1271479">
                <a:off x="2311958" y="2538525"/>
                <a:ext cx="18301" cy="17524"/>
              </a:xfrm>
              <a:custGeom>
                <a:avLst/>
                <a:gdLst/>
                <a:ahLst/>
                <a:cxnLst/>
                <a:rect l="l" t="t" r="r" b="b"/>
                <a:pathLst>
                  <a:path w="1150" h="1101" extrusionOk="0">
                    <a:moveTo>
                      <a:pt x="595" y="1"/>
                    </a:moveTo>
                    <a:cubicBezTo>
                      <a:pt x="588" y="1"/>
                      <a:pt x="582" y="1"/>
                      <a:pt x="575" y="1"/>
                    </a:cubicBezTo>
                    <a:cubicBezTo>
                      <a:pt x="353" y="8"/>
                      <a:pt x="157" y="148"/>
                      <a:pt x="78" y="357"/>
                    </a:cubicBezTo>
                    <a:cubicBezTo>
                      <a:pt x="0" y="564"/>
                      <a:pt x="54" y="800"/>
                      <a:pt x="217" y="952"/>
                    </a:cubicBezTo>
                    <a:cubicBezTo>
                      <a:pt x="320" y="1049"/>
                      <a:pt x="455" y="1100"/>
                      <a:pt x="592" y="1100"/>
                    </a:cubicBezTo>
                    <a:cubicBezTo>
                      <a:pt x="669" y="1100"/>
                      <a:pt x="747" y="1084"/>
                      <a:pt x="819" y="1051"/>
                    </a:cubicBezTo>
                    <a:cubicBezTo>
                      <a:pt x="1022" y="959"/>
                      <a:pt x="1150" y="754"/>
                      <a:pt x="1143" y="532"/>
                    </a:cubicBezTo>
                    <a:cubicBezTo>
                      <a:pt x="1132" y="236"/>
                      <a:pt x="889" y="1"/>
                      <a:pt x="59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12" name="Google Shape;6112;p10"/>
              <p:cNvSpPr/>
              <p:nvPr/>
            </p:nvSpPr>
            <p:spPr>
              <a:xfrm rot="1271479">
                <a:off x="1998716" y="2630018"/>
                <a:ext cx="38734" cy="37054"/>
              </a:xfrm>
              <a:custGeom>
                <a:avLst/>
                <a:gdLst/>
                <a:ahLst/>
                <a:cxnLst/>
                <a:rect l="l" t="t" r="r" b="b"/>
                <a:pathLst>
                  <a:path w="2434" h="2328" extrusionOk="0">
                    <a:moveTo>
                      <a:pt x="1256" y="0"/>
                    </a:moveTo>
                    <a:cubicBezTo>
                      <a:pt x="1243" y="0"/>
                      <a:pt x="1230"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13" name="Google Shape;6113;p10"/>
              <p:cNvSpPr/>
              <p:nvPr/>
            </p:nvSpPr>
            <p:spPr>
              <a:xfrm rot="1271479">
                <a:off x="2279970" y="2611212"/>
                <a:ext cx="67108" cy="64209"/>
              </a:xfrm>
              <a:custGeom>
                <a:avLst/>
                <a:gdLst/>
                <a:ahLst/>
                <a:cxnLst/>
                <a:rect l="l" t="t" r="r" b="b"/>
                <a:pathLst>
                  <a:path w="4217" h="4034" extrusionOk="0">
                    <a:moveTo>
                      <a:pt x="2178" y="0"/>
                    </a:moveTo>
                    <a:cubicBezTo>
                      <a:pt x="2156" y="0"/>
                      <a:pt x="2134" y="1"/>
                      <a:pt x="2112" y="1"/>
                    </a:cubicBezTo>
                    <a:cubicBezTo>
                      <a:pt x="1296" y="28"/>
                      <a:pt x="577" y="542"/>
                      <a:pt x="289" y="1305"/>
                    </a:cubicBezTo>
                    <a:cubicBezTo>
                      <a:pt x="1" y="2068"/>
                      <a:pt x="201" y="2929"/>
                      <a:pt x="796" y="3488"/>
                    </a:cubicBezTo>
                    <a:cubicBezTo>
                      <a:pt x="1177" y="3846"/>
                      <a:pt x="1673" y="4033"/>
                      <a:pt x="2175" y="4033"/>
                    </a:cubicBezTo>
                    <a:cubicBezTo>
                      <a:pt x="2456" y="4033"/>
                      <a:pt x="2740" y="3975"/>
                      <a:pt x="3007" y="3854"/>
                    </a:cubicBezTo>
                    <a:cubicBezTo>
                      <a:pt x="3749" y="3519"/>
                      <a:pt x="4217" y="2769"/>
                      <a:pt x="4191" y="1954"/>
                    </a:cubicBezTo>
                    <a:cubicBezTo>
                      <a:pt x="4157" y="862"/>
                      <a:pt x="3261" y="0"/>
                      <a:pt x="217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14" name="Google Shape;6114;p10"/>
              <p:cNvSpPr/>
              <p:nvPr/>
            </p:nvSpPr>
            <p:spPr>
              <a:xfrm rot="1271479">
                <a:off x="2374691" y="2673335"/>
                <a:ext cx="67092" cy="64209"/>
              </a:xfrm>
              <a:custGeom>
                <a:avLst/>
                <a:gdLst/>
                <a:ahLst/>
                <a:cxnLst/>
                <a:rect l="l" t="t" r="r" b="b"/>
                <a:pathLst>
                  <a:path w="4216" h="4034" extrusionOk="0">
                    <a:moveTo>
                      <a:pt x="2177" y="1"/>
                    </a:moveTo>
                    <a:cubicBezTo>
                      <a:pt x="2155" y="1"/>
                      <a:pt x="2133" y="1"/>
                      <a:pt x="2111" y="2"/>
                    </a:cubicBezTo>
                    <a:cubicBezTo>
                      <a:pt x="1295" y="28"/>
                      <a:pt x="576" y="543"/>
                      <a:pt x="288" y="1305"/>
                    </a:cubicBezTo>
                    <a:cubicBezTo>
                      <a:pt x="1" y="2068"/>
                      <a:pt x="200" y="2930"/>
                      <a:pt x="795" y="3488"/>
                    </a:cubicBezTo>
                    <a:cubicBezTo>
                      <a:pt x="1176" y="3846"/>
                      <a:pt x="1672" y="4034"/>
                      <a:pt x="2174" y="4034"/>
                    </a:cubicBezTo>
                    <a:cubicBezTo>
                      <a:pt x="2455" y="4034"/>
                      <a:pt x="2739" y="3975"/>
                      <a:pt x="3006" y="3855"/>
                    </a:cubicBezTo>
                    <a:cubicBezTo>
                      <a:pt x="3748" y="3518"/>
                      <a:pt x="4216" y="2769"/>
                      <a:pt x="4191" y="1953"/>
                    </a:cubicBezTo>
                    <a:cubicBezTo>
                      <a:pt x="4156" y="862"/>
                      <a:pt x="3260"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15" name="Google Shape;6115;p10"/>
              <p:cNvSpPr/>
              <p:nvPr/>
            </p:nvSpPr>
            <p:spPr>
              <a:xfrm rot="1271479">
                <a:off x="2164111" y="2552588"/>
                <a:ext cx="67124" cy="64209"/>
              </a:xfrm>
              <a:custGeom>
                <a:avLst/>
                <a:gdLst/>
                <a:ahLst/>
                <a:cxnLst/>
                <a:rect l="l" t="t" r="r" b="b"/>
                <a:pathLst>
                  <a:path w="4218" h="4034" extrusionOk="0">
                    <a:moveTo>
                      <a:pt x="2177" y="1"/>
                    </a:moveTo>
                    <a:cubicBezTo>
                      <a:pt x="2155" y="1"/>
                      <a:pt x="2133" y="1"/>
                      <a:pt x="2112" y="2"/>
                    </a:cubicBezTo>
                    <a:cubicBezTo>
                      <a:pt x="1297" y="28"/>
                      <a:pt x="576" y="542"/>
                      <a:pt x="288" y="1305"/>
                    </a:cubicBezTo>
                    <a:cubicBezTo>
                      <a:pt x="0" y="2068"/>
                      <a:pt x="200" y="2930"/>
                      <a:pt x="796" y="3488"/>
                    </a:cubicBezTo>
                    <a:cubicBezTo>
                      <a:pt x="1177" y="3845"/>
                      <a:pt x="1673" y="4033"/>
                      <a:pt x="2176" y="4033"/>
                    </a:cubicBezTo>
                    <a:cubicBezTo>
                      <a:pt x="2457" y="4033"/>
                      <a:pt x="2740" y="3975"/>
                      <a:pt x="3006" y="3854"/>
                    </a:cubicBezTo>
                    <a:cubicBezTo>
                      <a:pt x="3750" y="3518"/>
                      <a:pt x="4217" y="2768"/>
                      <a:pt x="4191" y="1953"/>
                    </a:cubicBezTo>
                    <a:cubicBezTo>
                      <a:pt x="4156" y="862"/>
                      <a:pt x="3261"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16" name="Google Shape;6116;p10"/>
              <p:cNvSpPr/>
              <p:nvPr/>
            </p:nvSpPr>
            <p:spPr>
              <a:xfrm rot="1271479">
                <a:off x="2235798" y="2822517"/>
                <a:ext cx="67108" cy="64209"/>
              </a:xfrm>
              <a:custGeom>
                <a:avLst/>
                <a:gdLst/>
                <a:ahLst/>
                <a:cxnLst/>
                <a:rect l="l" t="t" r="r" b="b"/>
                <a:pathLst>
                  <a:path w="4217" h="4034" extrusionOk="0">
                    <a:moveTo>
                      <a:pt x="2176" y="0"/>
                    </a:moveTo>
                    <a:cubicBezTo>
                      <a:pt x="2155" y="0"/>
                      <a:pt x="2133" y="0"/>
                      <a:pt x="2111" y="1"/>
                    </a:cubicBezTo>
                    <a:cubicBezTo>
                      <a:pt x="1296" y="27"/>
                      <a:pt x="575" y="542"/>
                      <a:pt x="289" y="1305"/>
                    </a:cubicBezTo>
                    <a:cubicBezTo>
                      <a:pt x="1" y="2067"/>
                      <a:pt x="200" y="2929"/>
                      <a:pt x="795" y="3487"/>
                    </a:cubicBezTo>
                    <a:cubicBezTo>
                      <a:pt x="1177" y="3846"/>
                      <a:pt x="1673" y="4034"/>
                      <a:pt x="2176" y="4034"/>
                    </a:cubicBezTo>
                    <a:cubicBezTo>
                      <a:pt x="2456" y="4034"/>
                      <a:pt x="2739" y="3975"/>
                      <a:pt x="3005" y="3855"/>
                    </a:cubicBezTo>
                    <a:cubicBezTo>
                      <a:pt x="3749" y="3519"/>
                      <a:pt x="4217" y="2768"/>
                      <a:pt x="4191" y="1953"/>
                    </a:cubicBezTo>
                    <a:cubicBezTo>
                      <a:pt x="4156" y="861"/>
                      <a:pt x="3260"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17" name="Google Shape;6117;p10"/>
              <p:cNvSpPr/>
              <p:nvPr/>
            </p:nvSpPr>
            <p:spPr>
              <a:xfrm rot="1271479">
                <a:off x="2066212" y="2645139"/>
                <a:ext cx="67108" cy="64193"/>
              </a:xfrm>
              <a:custGeom>
                <a:avLst/>
                <a:gdLst/>
                <a:ahLst/>
                <a:cxnLst/>
                <a:rect l="l" t="t" r="r" b="b"/>
                <a:pathLst>
                  <a:path w="4217" h="4033" extrusionOk="0">
                    <a:moveTo>
                      <a:pt x="2176" y="0"/>
                    </a:moveTo>
                    <a:cubicBezTo>
                      <a:pt x="2154" y="0"/>
                      <a:pt x="2132" y="1"/>
                      <a:pt x="2110" y="1"/>
                    </a:cubicBezTo>
                    <a:cubicBezTo>
                      <a:pt x="1295" y="27"/>
                      <a:pt x="576" y="542"/>
                      <a:pt x="288" y="1305"/>
                    </a:cubicBezTo>
                    <a:cubicBezTo>
                      <a:pt x="0" y="2068"/>
                      <a:pt x="200" y="2929"/>
                      <a:pt x="796" y="3488"/>
                    </a:cubicBezTo>
                    <a:cubicBezTo>
                      <a:pt x="1177" y="3845"/>
                      <a:pt x="1673" y="4033"/>
                      <a:pt x="2176" y="4033"/>
                    </a:cubicBezTo>
                    <a:cubicBezTo>
                      <a:pt x="2457" y="4033"/>
                      <a:pt x="2740" y="3974"/>
                      <a:pt x="3006" y="3854"/>
                    </a:cubicBezTo>
                    <a:cubicBezTo>
                      <a:pt x="3748" y="3518"/>
                      <a:pt x="4216" y="2767"/>
                      <a:pt x="4190" y="1952"/>
                    </a:cubicBezTo>
                    <a:cubicBezTo>
                      <a:pt x="4155" y="862"/>
                      <a:pt x="3261"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18" name="Google Shape;6118;p10"/>
              <p:cNvSpPr/>
              <p:nvPr/>
            </p:nvSpPr>
            <p:spPr>
              <a:xfrm rot="1271479">
                <a:off x="2040075" y="2777141"/>
                <a:ext cx="67108" cy="64209"/>
              </a:xfrm>
              <a:custGeom>
                <a:avLst/>
                <a:gdLst/>
                <a:ahLst/>
                <a:cxnLst/>
                <a:rect l="l" t="t" r="r" b="b"/>
                <a:pathLst>
                  <a:path w="4217" h="4034" extrusionOk="0">
                    <a:moveTo>
                      <a:pt x="2176" y="1"/>
                    </a:moveTo>
                    <a:cubicBezTo>
                      <a:pt x="2154" y="1"/>
                      <a:pt x="2132" y="1"/>
                      <a:pt x="2110" y="2"/>
                    </a:cubicBezTo>
                    <a:cubicBezTo>
                      <a:pt x="1295" y="27"/>
                      <a:pt x="576" y="541"/>
                      <a:pt x="288" y="1304"/>
                    </a:cubicBezTo>
                    <a:cubicBezTo>
                      <a:pt x="0" y="2068"/>
                      <a:pt x="200" y="2928"/>
                      <a:pt x="794" y="3487"/>
                    </a:cubicBezTo>
                    <a:cubicBezTo>
                      <a:pt x="1177" y="3845"/>
                      <a:pt x="1672" y="4033"/>
                      <a:pt x="2175" y="4033"/>
                    </a:cubicBezTo>
                    <a:cubicBezTo>
                      <a:pt x="2456" y="4033"/>
                      <a:pt x="2738" y="3975"/>
                      <a:pt x="3005" y="3854"/>
                    </a:cubicBezTo>
                    <a:cubicBezTo>
                      <a:pt x="3748" y="3518"/>
                      <a:pt x="4216" y="2768"/>
                      <a:pt x="4190" y="1953"/>
                    </a:cubicBezTo>
                    <a:cubicBezTo>
                      <a:pt x="4155" y="862"/>
                      <a:pt x="3259" y="1"/>
                      <a:pt x="217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grpSp>
        <p:sp>
          <p:nvSpPr>
            <p:cNvPr id="6119" name="Google Shape;6119;p10"/>
            <p:cNvSpPr/>
            <p:nvPr/>
          </p:nvSpPr>
          <p:spPr>
            <a:xfrm>
              <a:off x="1029975" y="592850"/>
              <a:ext cx="71300" cy="57975"/>
            </a:xfrm>
            <a:custGeom>
              <a:avLst/>
              <a:gdLst/>
              <a:ahLst/>
              <a:cxnLst/>
              <a:rect l="l" t="t" r="r" b="b"/>
              <a:pathLst>
                <a:path w="2852" h="2319" extrusionOk="0">
                  <a:moveTo>
                    <a:pt x="1572" y="0"/>
                  </a:moveTo>
                  <a:cubicBezTo>
                    <a:pt x="1303" y="0"/>
                    <a:pt x="1011" y="120"/>
                    <a:pt x="741" y="401"/>
                  </a:cubicBezTo>
                  <a:cubicBezTo>
                    <a:pt x="1" y="1174"/>
                    <a:pt x="800" y="2319"/>
                    <a:pt x="1571" y="2319"/>
                  </a:cubicBezTo>
                  <a:cubicBezTo>
                    <a:pt x="1839" y="2319"/>
                    <a:pt x="2103" y="2181"/>
                    <a:pt x="2298" y="1842"/>
                  </a:cubicBezTo>
                  <a:cubicBezTo>
                    <a:pt x="2851" y="881"/>
                    <a:pt x="2299" y="0"/>
                    <a:pt x="157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20" name="Google Shape;6120;p10"/>
            <p:cNvSpPr/>
            <p:nvPr/>
          </p:nvSpPr>
          <p:spPr>
            <a:xfrm rot="10800000">
              <a:off x="7948066" y="4921349"/>
              <a:ext cx="71300" cy="57975"/>
            </a:xfrm>
            <a:custGeom>
              <a:avLst/>
              <a:gdLst/>
              <a:ahLst/>
              <a:cxnLst/>
              <a:rect l="l" t="t" r="r" b="b"/>
              <a:pathLst>
                <a:path w="2852" h="2319" extrusionOk="0">
                  <a:moveTo>
                    <a:pt x="1572" y="0"/>
                  </a:moveTo>
                  <a:cubicBezTo>
                    <a:pt x="1303" y="0"/>
                    <a:pt x="1011" y="120"/>
                    <a:pt x="741" y="401"/>
                  </a:cubicBezTo>
                  <a:cubicBezTo>
                    <a:pt x="1" y="1174"/>
                    <a:pt x="800" y="2319"/>
                    <a:pt x="1571" y="2319"/>
                  </a:cubicBezTo>
                  <a:cubicBezTo>
                    <a:pt x="1839" y="2319"/>
                    <a:pt x="2103" y="2181"/>
                    <a:pt x="2298" y="1842"/>
                  </a:cubicBezTo>
                  <a:cubicBezTo>
                    <a:pt x="2851" y="881"/>
                    <a:pt x="2299" y="0"/>
                    <a:pt x="157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grpSp>
          <p:nvGrpSpPr>
            <p:cNvPr id="6121" name="Google Shape;6121;p10"/>
            <p:cNvGrpSpPr/>
            <p:nvPr/>
          </p:nvGrpSpPr>
          <p:grpSpPr>
            <a:xfrm rot="-6277620" flipH="1">
              <a:off x="7485647" y="4463091"/>
              <a:ext cx="304040" cy="290839"/>
              <a:chOff x="1651300" y="653225"/>
              <a:chExt cx="702450" cy="671950"/>
            </a:xfrm>
          </p:grpSpPr>
          <p:sp>
            <p:nvSpPr>
              <p:cNvPr id="6122" name="Google Shape;6122;p10"/>
              <p:cNvSpPr/>
              <p:nvPr/>
            </p:nvSpPr>
            <p:spPr>
              <a:xfrm>
                <a:off x="1651300" y="653225"/>
                <a:ext cx="702450" cy="671950"/>
              </a:xfrm>
              <a:custGeom>
                <a:avLst/>
                <a:gdLst/>
                <a:ahLst/>
                <a:cxnLst/>
                <a:rect l="l" t="t" r="r" b="b"/>
                <a:pathLst>
                  <a:path w="28097" h="26878" extrusionOk="0">
                    <a:moveTo>
                      <a:pt x="11050" y="0"/>
                    </a:moveTo>
                    <a:cubicBezTo>
                      <a:pt x="10675" y="0"/>
                      <a:pt x="10317" y="31"/>
                      <a:pt x="9985" y="89"/>
                    </a:cubicBezTo>
                    <a:cubicBezTo>
                      <a:pt x="5620" y="847"/>
                      <a:pt x="0" y="8341"/>
                      <a:pt x="7122" y="18927"/>
                    </a:cubicBezTo>
                    <a:cubicBezTo>
                      <a:pt x="11655" y="25666"/>
                      <a:pt x="19139" y="26878"/>
                      <a:pt x="23079" y="26878"/>
                    </a:cubicBezTo>
                    <a:cubicBezTo>
                      <a:pt x="24015" y="26878"/>
                      <a:pt x="24751" y="26810"/>
                      <a:pt x="25200" y="26731"/>
                    </a:cubicBezTo>
                    <a:cubicBezTo>
                      <a:pt x="27542" y="26320"/>
                      <a:pt x="28098" y="24910"/>
                      <a:pt x="25037" y="22755"/>
                    </a:cubicBezTo>
                    <a:cubicBezTo>
                      <a:pt x="21362" y="20167"/>
                      <a:pt x="19852" y="14921"/>
                      <a:pt x="19077" y="8094"/>
                    </a:cubicBezTo>
                    <a:cubicBezTo>
                      <a:pt x="18390" y="2044"/>
                      <a:pt x="14123" y="0"/>
                      <a:pt x="11050"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23" name="Google Shape;6123;p10"/>
              <p:cNvSpPr/>
              <p:nvPr/>
            </p:nvSpPr>
            <p:spPr>
              <a:xfrm>
                <a:off x="1660375" y="659650"/>
                <a:ext cx="655075" cy="665525"/>
              </a:xfrm>
              <a:custGeom>
                <a:avLst/>
                <a:gdLst/>
                <a:ahLst/>
                <a:cxnLst/>
                <a:rect l="l" t="t" r="r" b="b"/>
                <a:pathLst>
                  <a:path w="26202" h="26621" extrusionOk="0">
                    <a:moveTo>
                      <a:pt x="8947" y="0"/>
                    </a:moveTo>
                    <a:cubicBezTo>
                      <a:pt x="4716" y="1364"/>
                      <a:pt x="1" y="8623"/>
                      <a:pt x="6758" y="18670"/>
                    </a:cubicBezTo>
                    <a:cubicBezTo>
                      <a:pt x="11292" y="25409"/>
                      <a:pt x="18776" y="26621"/>
                      <a:pt x="22716" y="26621"/>
                    </a:cubicBezTo>
                    <a:cubicBezTo>
                      <a:pt x="23652" y="26621"/>
                      <a:pt x="24388" y="26553"/>
                      <a:pt x="24837" y="26474"/>
                    </a:cubicBezTo>
                    <a:cubicBezTo>
                      <a:pt x="25407" y="26373"/>
                      <a:pt x="25870" y="26214"/>
                      <a:pt x="26202" y="25999"/>
                    </a:cubicBezTo>
                    <a:cubicBezTo>
                      <a:pt x="24310" y="25264"/>
                      <a:pt x="22488" y="24359"/>
                      <a:pt x="20780" y="23248"/>
                    </a:cubicBezTo>
                    <a:cubicBezTo>
                      <a:pt x="15397" y="19744"/>
                      <a:pt x="12137" y="14278"/>
                      <a:pt x="10336" y="8205"/>
                    </a:cubicBezTo>
                    <a:cubicBezTo>
                      <a:pt x="9543" y="5536"/>
                      <a:pt x="9076" y="2781"/>
                      <a:pt x="8947" y="0"/>
                    </a:cubicBezTo>
                    <a:close/>
                  </a:path>
                </a:pathLst>
              </a:custGeom>
              <a:solidFill>
                <a:srgbClr val="4E9D7C"/>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24" name="Google Shape;6124;p10"/>
              <p:cNvSpPr/>
              <p:nvPr/>
            </p:nvSpPr>
            <p:spPr>
              <a:xfrm>
                <a:off x="2004734" y="1085091"/>
                <a:ext cx="120175" cy="228525"/>
              </a:xfrm>
              <a:custGeom>
                <a:avLst/>
                <a:gdLst/>
                <a:ahLst/>
                <a:cxnLst/>
                <a:rect l="l" t="t" r="r" b="b"/>
                <a:pathLst>
                  <a:path w="4807" h="9141" extrusionOk="0">
                    <a:moveTo>
                      <a:pt x="748" y="1"/>
                    </a:moveTo>
                    <a:cubicBezTo>
                      <a:pt x="131" y="2531"/>
                      <a:pt x="1" y="5089"/>
                      <a:pt x="183" y="7660"/>
                    </a:cubicBezTo>
                    <a:cubicBezTo>
                      <a:pt x="1758" y="8386"/>
                      <a:pt x="3341" y="8853"/>
                      <a:pt x="4807" y="9141"/>
                    </a:cubicBezTo>
                    <a:cubicBezTo>
                      <a:pt x="4477" y="7455"/>
                      <a:pt x="4274" y="5749"/>
                      <a:pt x="4265" y="4032"/>
                    </a:cubicBezTo>
                    <a:cubicBezTo>
                      <a:pt x="2930" y="2820"/>
                      <a:pt x="1765" y="1465"/>
                      <a:pt x="7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25" name="Google Shape;6125;p10"/>
              <p:cNvSpPr/>
              <p:nvPr/>
            </p:nvSpPr>
            <p:spPr>
              <a:xfrm>
                <a:off x="1747959" y="657916"/>
                <a:ext cx="140950" cy="176325"/>
              </a:xfrm>
              <a:custGeom>
                <a:avLst/>
                <a:gdLst/>
                <a:ahLst/>
                <a:cxnLst/>
                <a:rect l="l" t="t" r="r" b="b"/>
                <a:pathLst>
                  <a:path w="5638" h="7053" extrusionOk="0">
                    <a:moveTo>
                      <a:pt x="5422" y="0"/>
                    </a:moveTo>
                    <a:cubicBezTo>
                      <a:pt x="3102" y="748"/>
                      <a:pt x="640" y="3271"/>
                      <a:pt x="0" y="7052"/>
                    </a:cubicBezTo>
                    <a:cubicBezTo>
                      <a:pt x="1697" y="5332"/>
                      <a:pt x="3589" y="3814"/>
                      <a:pt x="5638" y="2533"/>
                    </a:cubicBezTo>
                    <a:cubicBezTo>
                      <a:pt x="5536" y="1692"/>
                      <a:pt x="5461" y="847"/>
                      <a:pt x="54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26" name="Google Shape;6126;p10"/>
              <p:cNvSpPr/>
              <p:nvPr/>
            </p:nvSpPr>
            <p:spPr>
              <a:xfrm>
                <a:off x="1746059" y="774466"/>
                <a:ext cx="179925" cy="279175"/>
              </a:xfrm>
              <a:custGeom>
                <a:avLst/>
                <a:gdLst/>
                <a:ahLst/>
                <a:cxnLst/>
                <a:rect l="l" t="t" r="r" b="b"/>
                <a:pathLst>
                  <a:path w="7196" h="11167" extrusionOk="0">
                    <a:moveTo>
                      <a:pt x="6044" y="0"/>
                    </a:moveTo>
                    <a:cubicBezTo>
                      <a:pt x="3750" y="1507"/>
                      <a:pt x="1737" y="3275"/>
                      <a:pt x="0" y="5284"/>
                    </a:cubicBezTo>
                    <a:cubicBezTo>
                      <a:pt x="89" y="7060"/>
                      <a:pt x="560" y="9032"/>
                      <a:pt x="1556" y="11167"/>
                    </a:cubicBezTo>
                    <a:cubicBezTo>
                      <a:pt x="2896" y="8771"/>
                      <a:pt x="4647" y="6664"/>
                      <a:pt x="6866" y="4838"/>
                    </a:cubicBezTo>
                    <a:cubicBezTo>
                      <a:pt x="6962" y="4757"/>
                      <a:pt x="7074" y="4699"/>
                      <a:pt x="7196" y="4669"/>
                    </a:cubicBezTo>
                    <a:cubicBezTo>
                      <a:pt x="7114" y="4413"/>
                      <a:pt x="7033" y="4156"/>
                      <a:pt x="6956" y="3897"/>
                    </a:cubicBezTo>
                    <a:cubicBezTo>
                      <a:pt x="6577" y="2617"/>
                      <a:pt x="6273" y="1316"/>
                      <a:pt x="60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27" name="Google Shape;6127;p10"/>
              <p:cNvSpPr/>
              <p:nvPr/>
            </p:nvSpPr>
            <p:spPr>
              <a:xfrm>
                <a:off x="1809809" y="924941"/>
                <a:ext cx="185775" cy="332150"/>
              </a:xfrm>
              <a:custGeom>
                <a:avLst/>
                <a:gdLst/>
                <a:ahLst/>
                <a:cxnLst/>
                <a:rect l="l" t="t" r="r" b="b"/>
                <a:pathLst>
                  <a:path w="7431" h="13286" extrusionOk="0">
                    <a:moveTo>
                      <a:pt x="5260" y="0"/>
                    </a:moveTo>
                    <a:cubicBezTo>
                      <a:pt x="2981" y="1917"/>
                      <a:pt x="1264" y="4129"/>
                      <a:pt x="0" y="6689"/>
                    </a:cubicBezTo>
                    <a:cubicBezTo>
                      <a:pt x="273" y="7158"/>
                      <a:pt x="571" y="7634"/>
                      <a:pt x="896" y="8117"/>
                    </a:cubicBezTo>
                    <a:cubicBezTo>
                      <a:pt x="2457" y="10437"/>
                      <a:pt x="4367" y="12100"/>
                      <a:pt x="6363" y="13285"/>
                    </a:cubicBezTo>
                    <a:cubicBezTo>
                      <a:pt x="6252" y="10388"/>
                      <a:pt x="6539" y="7505"/>
                      <a:pt x="7425" y="4666"/>
                    </a:cubicBezTo>
                    <a:cubicBezTo>
                      <a:pt x="7427" y="4661"/>
                      <a:pt x="7429" y="4658"/>
                      <a:pt x="7431" y="4653"/>
                    </a:cubicBezTo>
                    <a:cubicBezTo>
                      <a:pt x="6581" y="3181"/>
                      <a:pt x="5864" y="1619"/>
                      <a:pt x="52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28" name="Google Shape;6128;p10"/>
              <p:cNvSpPr/>
              <p:nvPr/>
            </p:nvSpPr>
            <p:spPr>
              <a:xfrm>
                <a:off x="2153484" y="1220466"/>
                <a:ext cx="163125" cy="103575"/>
              </a:xfrm>
              <a:custGeom>
                <a:avLst/>
                <a:gdLst/>
                <a:ahLst/>
                <a:cxnLst/>
                <a:rect l="l" t="t" r="r" b="b"/>
                <a:pathLst>
                  <a:path w="6525" h="4143" extrusionOk="0">
                    <a:moveTo>
                      <a:pt x="1" y="1"/>
                    </a:moveTo>
                    <a:cubicBezTo>
                      <a:pt x="91" y="1343"/>
                      <a:pt x="300" y="2676"/>
                      <a:pt x="581" y="3996"/>
                    </a:cubicBezTo>
                    <a:cubicBezTo>
                      <a:pt x="1494" y="4102"/>
                      <a:pt x="2328" y="4142"/>
                      <a:pt x="3045" y="4142"/>
                    </a:cubicBezTo>
                    <a:cubicBezTo>
                      <a:pt x="3978" y="4142"/>
                      <a:pt x="4712" y="4074"/>
                      <a:pt x="5159" y="3996"/>
                    </a:cubicBezTo>
                    <a:cubicBezTo>
                      <a:pt x="5730" y="3896"/>
                      <a:pt x="6192" y="3735"/>
                      <a:pt x="6524" y="3521"/>
                    </a:cubicBezTo>
                    <a:cubicBezTo>
                      <a:pt x="4632" y="2786"/>
                      <a:pt x="2810" y="1882"/>
                      <a:pt x="1102" y="769"/>
                    </a:cubicBezTo>
                    <a:cubicBezTo>
                      <a:pt x="725" y="522"/>
                      <a:pt x="357" y="266"/>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29" name="Google Shape;6129;p10"/>
              <p:cNvSpPr/>
              <p:nvPr/>
            </p:nvSpPr>
            <p:spPr>
              <a:xfrm>
                <a:off x="1884050" y="653225"/>
                <a:ext cx="221725" cy="117925"/>
              </a:xfrm>
              <a:custGeom>
                <a:avLst/>
                <a:gdLst/>
                <a:ahLst/>
                <a:cxnLst/>
                <a:rect l="l" t="t" r="r" b="b"/>
                <a:pathLst>
                  <a:path w="8869" h="4717" extrusionOk="0">
                    <a:moveTo>
                      <a:pt x="1739" y="1"/>
                    </a:moveTo>
                    <a:cubicBezTo>
                      <a:pt x="1364" y="1"/>
                      <a:pt x="1006" y="31"/>
                      <a:pt x="675" y="89"/>
                    </a:cubicBezTo>
                    <a:cubicBezTo>
                      <a:pt x="446" y="130"/>
                      <a:pt x="221" y="186"/>
                      <a:pt x="0" y="257"/>
                    </a:cubicBezTo>
                    <a:cubicBezTo>
                      <a:pt x="43" y="1181"/>
                      <a:pt x="127" y="2103"/>
                      <a:pt x="243" y="3019"/>
                    </a:cubicBezTo>
                    <a:cubicBezTo>
                      <a:pt x="3161" y="3417"/>
                      <a:pt x="6055" y="3931"/>
                      <a:pt x="8869" y="4716"/>
                    </a:cubicBezTo>
                    <a:cubicBezTo>
                      <a:pt x="7291" y="1258"/>
                      <a:pt x="4148" y="1"/>
                      <a:pt x="173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30" name="Google Shape;6130;p10"/>
              <p:cNvSpPr/>
              <p:nvPr/>
            </p:nvSpPr>
            <p:spPr>
              <a:xfrm>
                <a:off x="1896625" y="770950"/>
                <a:ext cx="242350" cy="162525"/>
              </a:xfrm>
              <a:custGeom>
                <a:avLst/>
                <a:gdLst/>
                <a:ahLst/>
                <a:cxnLst/>
                <a:rect l="l" t="t" r="r" b="b"/>
                <a:pathLst>
                  <a:path w="9694" h="6501" extrusionOk="0">
                    <a:moveTo>
                      <a:pt x="1" y="0"/>
                    </a:moveTo>
                    <a:lnTo>
                      <a:pt x="1" y="0"/>
                    </a:lnTo>
                    <a:cubicBezTo>
                      <a:pt x="226" y="1267"/>
                      <a:pt x="522" y="2519"/>
                      <a:pt x="887" y="3753"/>
                    </a:cubicBezTo>
                    <a:cubicBezTo>
                      <a:pt x="932" y="3906"/>
                      <a:pt x="980" y="4060"/>
                      <a:pt x="1027" y="4214"/>
                    </a:cubicBezTo>
                    <a:cubicBezTo>
                      <a:pt x="3974" y="4724"/>
                      <a:pt x="6850" y="5553"/>
                      <a:pt x="9694" y="6501"/>
                    </a:cubicBezTo>
                    <a:cubicBezTo>
                      <a:pt x="9530" y="5503"/>
                      <a:pt x="9388" y="4465"/>
                      <a:pt x="9264" y="3386"/>
                    </a:cubicBezTo>
                    <a:cubicBezTo>
                      <a:pt x="9207" y="2877"/>
                      <a:pt x="9117" y="2374"/>
                      <a:pt x="8999" y="1877"/>
                    </a:cubicBezTo>
                    <a:cubicBezTo>
                      <a:pt x="6074" y="981"/>
                      <a:pt x="3044" y="423"/>
                      <a:pt x="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31" name="Google Shape;6131;p10"/>
              <p:cNvSpPr/>
              <p:nvPr/>
            </p:nvSpPr>
            <p:spPr>
              <a:xfrm>
                <a:off x="1937350" y="920775"/>
                <a:ext cx="238100" cy="157375"/>
              </a:xfrm>
              <a:custGeom>
                <a:avLst/>
                <a:gdLst/>
                <a:ahLst/>
                <a:cxnLst/>
                <a:rect l="l" t="t" r="r" b="b"/>
                <a:pathLst>
                  <a:path w="9524" h="6295" extrusionOk="0">
                    <a:moveTo>
                      <a:pt x="0" y="0"/>
                    </a:moveTo>
                    <a:lnTo>
                      <a:pt x="0" y="0"/>
                    </a:lnTo>
                    <a:cubicBezTo>
                      <a:pt x="592" y="1603"/>
                      <a:pt x="1295" y="3146"/>
                      <a:pt x="2127" y="4607"/>
                    </a:cubicBezTo>
                    <a:cubicBezTo>
                      <a:pt x="4599" y="5141"/>
                      <a:pt x="7069" y="5692"/>
                      <a:pt x="9523" y="6295"/>
                    </a:cubicBezTo>
                    <a:cubicBezTo>
                      <a:pt x="9076" y="5098"/>
                      <a:pt x="8711" y="3780"/>
                      <a:pt x="8410" y="2354"/>
                    </a:cubicBezTo>
                    <a:cubicBezTo>
                      <a:pt x="5647" y="1408"/>
                      <a:pt x="2857" y="558"/>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32" name="Google Shape;6132;p10"/>
              <p:cNvSpPr/>
              <p:nvPr/>
            </p:nvSpPr>
            <p:spPr>
              <a:xfrm>
                <a:off x="2149150" y="1218350"/>
                <a:ext cx="192100" cy="91275"/>
              </a:xfrm>
              <a:custGeom>
                <a:avLst/>
                <a:gdLst/>
                <a:ahLst/>
                <a:cxnLst/>
                <a:rect l="l" t="t" r="r" b="b"/>
                <a:pathLst>
                  <a:path w="7684" h="3651" extrusionOk="0">
                    <a:moveTo>
                      <a:pt x="1783" y="0"/>
                    </a:moveTo>
                    <a:cubicBezTo>
                      <a:pt x="1189" y="0"/>
                      <a:pt x="595" y="10"/>
                      <a:pt x="0" y="29"/>
                    </a:cubicBezTo>
                    <a:cubicBezTo>
                      <a:pt x="398" y="329"/>
                      <a:pt x="805" y="622"/>
                      <a:pt x="1231" y="899"/>
                    </a:cubicBezTo>
                    <a:cubicBezTo>
                      <a:pt x="2937" y="2010"/>
                      <a:pt x="4761" y="2914"/>
                      <a:pt x="6653" y="3651"/>
                    </a:cubicBezTo>
                    <a:cubicBezTo>
                      <a:pt x="7683" y="2983"/>
                      <a:pt x="7437" y="1778"/>
                      <a:pt x="5123" y="150"/>
                    </a:cubicBezTo>
                    <a:cubicBezTo>
                      <a:pt x="5100" y="133"/>
                      <a:pt x="5078" y="115"/>
                      <a:pt x="5054" y="98"/>
                    </a:cubicBezTo>
                    <a:cubicBezTo>
                      <a:pt x="3966" y="33"/>
                      <a:pt x="2876" y="0"/>
                      <a:pt x="178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33" name="Google Shape;6133;p10"/>
              <p:cNvSpPr/>
              <p:nvPr/>
            </p:nvSpPr>
            <p:spPr>
              <a:xfrm>
                <a:off x="2020875" y="1084275"/>
                <a:ext cx="209625" cy="96150"/>
              </a:xfrm>
              <a:custGeom>
                <a:avLst/>
                <a:gdLst/>
                <a:ahLst/>
                <a:cxnLst/>
                <a:rect l="l" t="t" r="r" b="b"/>
                <a:pathLst>
                  <a:path w="8385" h="3846" extrusionOk="0">
                    <a:moveTo>
                      <a:pt x="0" y="0"/>
                    </a:moveTo>
                    <a:lnTo>
                      <a:pt x="0" y="0"/>
                    </a:lnTo>
                    <a:cubicBezTo>
                      <a:pt x="959" y="1397"/>
                      <a:pt x="2063" y="2685"/>
                      <a:pt x="3297" y="3846"/>
                    </a:cubicBezTo>
                    <a:cubicBezTo>
                      <a:pt x="4500" y="3772"/>
                      <a:pt x="5701" y="3735"/>
                      <a:pt x="6900" y="3735"/>
                    </a:cubicBezTo>
                    <a:cubicBezTo>
                      <a:pt x="7395" y="3735"/>
                      <a:pt x="7890" y="3741"/>
                      <a:pt x="8384" y="3754"/>
                    </a:cubicBezTo>
                    <a:cubicBezTo>
                      <a:pt x="7874" y="3123"/>
                      <a:pt x="7417" y="2420"/>
                      <a:pt x="7015" y="1644"/>
                    </a:cubicBezTo>
                    <a:cubicBezTo>
                      <a:pt x="4688" y="1052"/>
                      <a:pt x="2346" y="515"/>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34" name="Google Shape;6134;p10"/>
              <p:cNvSpPr/>
              <p:nvPr/>
            </p:nvSpPr>
            <p:spPr>
              <a:xfrm>
                <a:off x="2055375" y="786600"/>
                <a:ext cx="57325" cy="132300"/>
              </a:xfrm>
              <a:custGeom>
                <a:avLst/>
                <a:gdLst/>
                <a:ahLst/>
                <a:cxnLst/>
                <a:rect l="l" t="t" r="r" b="b"/>
                <a:pathLst>
                  <a:path w="2293" h="5292" extrusionOk="0">
                    <a:moveTo>
                      <a:pt x="474" y="1"/>
                    </a:moveTo>
                    <a:cubicBezTo>
                      <a:pt x="246" y="1"/>
                      <a:pt x="0" y="257"/>
                      <a:pt x="131" y="538"/>
                    </a:cubicBezTo>
                    <a:cubicBezTo>
                      <a:pt x="475" y="1280"/>
                      <a:pt x="767" y="2037"/>
                      <a:pt x="996" y="2825"/>
                    </a:cubicBezTo>
                    <a:cubicBezTo>
                      <a:pt x="1118" y="3243"/>
                      <a:pt x="1507" y="4220"/>
                      <a:pt x="1466" y="4732"/>
                    </a:cubicBezTo>
                    <a:lnTo>
                      <a:pt x="1466" y="4732"/>
                    </a:lnTo>
                    <a:cubicBezTo>
                      <a:pt x="1466" y="4733"/>
                      <a:pt x="1466" y="4733"/>
                      <a:pt x="1465" y="4733"/>
                    </a:cubicBezTo>
                    <a:lnTo>
                      <a:pt x="1465" y="4735"/>
                    </a:lnTo>
                    <a:lnTo>
                      <a:pt x="1457" y="4754"/>
                    </a:lnTo>
                    <a:cubicBezTo>
                      <a:pt x="1379" y="4923"/>
                      <a:pt x="1405" y="5135"/>
                      <a:pt x="1583" y="5234"/>
                    </a:cubicBezTo>
                    <a:lnTo>
                      <a:pt x="1608" y="5246"/>
                    </a:lnTo>
                    <a:cubicBezTo>
                      <a:pt x="1664" y="5277"/>
                      <a:pt x="1724" y="5292"/>
                      <a:pt x="1783" y="5292"/>
                    </a:cubicBezTo>
                    <a:cubicBezTo>
                      <a:pt x="1935" y="5292"/>
                      <a:pt x="2080" y="5197"/>
                      <a:pt x="2124" y="5036"/>
                    </a:cubicBezTo>
                    <a:cubicBezTo>
                      <a:pt x="2293" y="4422"/>
                      <a:pt x="1888" y="3396"/>
                      <a:pt x="1722" y="2800"/>
                    </a:cubicBezTo>
                    <a:cubicBezTo>
                      <a:pt x="1470" y="1899"/>
                      <a:pt x="1131" y="1030"/>
                      <a:pt x="737" y="182"/>
                    </a:cubicBezTo>
                    <a:cubicBezTo>
                      <a:pt x="678" y="54"/>
                      <a:pt x="577" y="1"/>
                      <a:pt x="474" y="1"/>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35" name="Google Shape;6135;p10"/>
              <p:cNvSpPr/>
              <p:nvPr/>
            </p:nvSpPr>
            <p:spPr>
              <a:xfrm>
                <a:off x="1967750" y="693050"/>
                <a:ext cx="84675" cy="72225"/>
              </a:xfrm>
              <a:custGeom>
                <a:avLst/>
                <a:gdLst/>
                <a:ahLst/>
                <a:cxnLst/>
                <a:rect l="l" t="t" r="r" b="b"/>
                <a:pathLst>
                  <a:path w="3387" h="2889" extrusionOk="0">
                    <a:moveTo>
                      <a:pt x="499" y="0"/>
                    </a:moveTo>
                    <a:cubicBezTo>
                      <a:pt x="199" y="0"/>
                      <a:pt x="1" y="462"/>
                      <a:pt x="324" y="663"/>
                    </a:cubicBezTo>
                    <a:cubicBezTo>
                      <a:pt x="1202" y="1207"/>
                      <a:pt x="1970" y="1910"/>
                      <a:pt x="2589" y="2738"/>
                    </a:cubicBezTo>
                    <a:cubicBezTo>
                      <a:pt x="2668" y="2844"/>
                      <a:pt x="2777" y="2888"/>
                      <a:pt x="2884" y="2888"/>
                    </a:cubicBezTo>
                    <a:cubicBezTo>
                      <a:pt x="3140" y="2888"/>
                      <a:pt x="3386" y="2639"/>
                      <a:pt x="3195" y="2382"/>
                    </a:cubicBezTo>
                    <a:lnTo>
                      <a:pt x="3195" y="2382"/>
                    </a:lnTo>
                    <a:lnTo>
                      <a:pt x="3195" y="2384"/>
                    </a:lnTo>
                    <a:cubicBezTo>
                      <a:pt x="2502" y="1451"/>
                      <a:pt x="1665" y="670"/>
                      <a:pt x="679" y="56"/>
                    </a:cubicBezTo>
                    <a:cubicBezTo>
                      <a:pt x="617" y="17"/>
                      <a:pt x="556" y="0"/>
                      <a:pt x="499" y="0"/>
                    </a:cubicBezTo>
                    <a:close/>
                  </a:path>
                </a:pathLst>
              </a:custGeom>
              <a:solidFill>
                <a:srgbClr val="9FCAB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grpSp>
        <p:sp>
          <p:nvSpPr>
            <p:cNvPr id="6136" name="Google Shape;6136;p10"/>
            <p:cNvSpPr/>
            <p:nvPr/>
          </p:nvSpPr>
          <p:spPr>
            <a:xfrm>
              <a:off x="8938900" y="3893138"/>
              <a:ext cx="71300" cy="57975"/>
            </a:xfrm>
            <a:custGeom>
              <a:avLst/>
              <a:gdLst/>
              <a:ahLst/>
              <a:cxnLst/>
              <a:rect l="l" t="t" r="r" b="b"/>
              <a:pathLst>
                <a:path w="2852" h="2319" extrusionOk="0">
                  <a:moveTo>
                    <a:pt x="1572" y="1"/>
                  </a:moveTo>
                  <a:cubicBezTo>
                    <a:pt x="1303" y="1"/>
                    <a:pt x="1011" y="121"/>
                    <a:pt x="741" y="401"/>
                  </a:cubicBezTo>
                  <a:cubicBezTo>
                    <a:pt x="1" y="1174"/>
                    <a:pt x="800" y="2319"/>
                    <a:pt x="1571" y="2319"/>
                  </a:cubicBezTo>
                  <a:cubicBezTo>
                    <a:pt x="1839" y="2319"/>
                    <a:pt x="2103" y="2181"/>
                    <a:pt x="2298" y="1842"/>
                  </a:cubicBezTo>
                  <a:cubicBezTo>
                    <a:pt x="2851" y="881"/>
                    <a:pt x="2299" y="1"/>
                    <a:pt x="15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grpSp>
          <p:nvGrpSpPr>
            <p:cNvPr id="6137" name="Google Shape;6137;p10"/>
            <p:cNvGrpSpPr/>
            <p:nvPr/>
          </p:nvGrpSpPr>
          <p:grpSpPr>
            <a:xfrm rot="-7824032">
              <a:off x="7854044" y="4003276"/>
              <a:ext cx="1779274" cy="1440791"/>
              <a:chOff x="242251" y="1040712"/>
              <a:chExt cx="1779349" cy="1440852"/>
            </a:xfrm>
          </p:grpSpPr>
          <p:grpSp>
            <p:nvGrpSpPr>
              <p:cNvPr id="6138" name="Google Shape;6138;p10"/>
              <p:cNvGrpSpPr/>
              <p:nvPr/>
            </p:nvGrpSpPr>
            <p:grpSpPr>
              <a:xfrm>
                <a:off x="1097200" y="1338375"/>
                <a:ext cx="924400" cy="494250"/>
                <a:chOff x="1097200" y="1338375"/>
                <a:chExt cx="924400" cy="494250"/>
              </a:xfrm>
            </p:grpSpPr>
            <p:sp>
              <p:nvSpPr>
                <p:cNvPr id="6139" name="Google Shape;6139;p10"/>
                <p:cNvSpPr/>
                <p:nvPr/>
              </p:nvSpPr>
              <p:spPr>
                <a:xfrm>
                  <a:off x="1097200" y="1338375"/>
                  <a:ext cx="924400" cy="494250"/>
                </a:xfrm>
                <a:custGeom>
                  <a:avLst/>
                  <a:gdLst/>
                  <a:ahLst/>
                  <a:cxnLst/>
                  <a:rect l="l" t="t" r="r" b="b"/>
                  <a:pathLst>
                    <a:path w="36976" h="19770" extrusionOk="0">
                      <a:moveTo>
                        <a:pt x="18333" y="1"/>
                      </a:moveTo>
                      <a:cubicBezTo>
                        <a:pt x="5826" y="1"/>
                        <a:pt x="1" y="10329"/>
                        <a:pt x="1607" y="14208"/>
                      </a:cubicBezTo>
                      <a:cubicBezTo>
                        <a:pt x="2432" y="16199"/>
                        <a:pt x="7631" y="19769"/>
                        <a:pt x="13880" y="19769"/>
                      </a:cubicBezTo>
                      <a:cubicBezTo>
                        <a:pt x="15182" y="19769"/>
                        <a:pt x="16530" y="19614"/>
                        <a:pt x="17893" y="19258"/>
                      </a:cubicBezTo>
                      <a:cubicBezTo>
                        <a:pt x="25214" y="17342"/>
                        <a:pt x="28736" y="10967"/>
                        <a:pt x="33910" y="10967"/>
                      </a:cubicBezTo>
                      <a:cubicBezTo>
                        <a:pt x="34323" y="10967"/>
                        <a:pt x="34746" y="11008"/>
                        <a:pt x="35183" y="11095"/>
                      </a:cubicBezTo>
                      <a:cubicBezTo>
                        <a:pt x="35219" y="11102"/>
                        <a:pt x="35253" y="11105"/>
                        <a:pt x="35284" y="11105"/>
                      </a:cubicBezTo>
                      <a:cubicBezTo>
                        <a:pt x="36975" y="11105"/>
                        <a:pt x="31036" y="713"/>
                        <a:pt x="19714" y="42"/>
                      </a:cubicBezTo>
                      <a:cubicBezTo>
                        <a:pt x="19245" y="14"/>
                        <a:pt x="18784" y="1"/>
                        <a:pt x="18333" y="1"/>
                      </a:cubicBezTo>
                      <a:close/>
                    </a:path>
                  </a:pathLst>
                </a:custGeom>
                <a:solidFill>
                  <a:srgbClr val="9FCAB8">
                    <a:alpha val="5642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40" name="Google Shape;6140;p10"/>
                <p:cNvSpPr/>
                <p:nvPr/>
              </p:nvSpPr>
              <p:spPr>
                <a:xfrm>
                  <a:off x="1101350" y="1338375"/>
                  <a:ext cx="880925" cy="351025"/>
                </a:xfrm>
                <a:custGeom>
                  <a:avLst/>
                  <a:gdLst/>
                  <a:ahLst/>
                  <a:cxnLst/>
                  <a:rect l="l" t="t" r="r" b="b"/>
                  <a:pathLst>
                    <a:path w="35237" h="14041" extrusionOk="0">
                      <a:moveTo>
                        <a:pt x="18166" y="1"/>
                      </a:moveTo>
                      <a:cubicBezTo>
                        <a:pt x="5832" y="1"/>
                        <a:pt x="0" y="10043"/>
                        <a:pt x="1385" y="14040"/>
                      </a:cubicBezTo>
                      <a:cubicBezTo>
                        <a:pt x="4397" y="11884"/>
                        <a:pt x="7693" y="10136"/>
                        <a:pt x="11294" y="8970"/>
                      </a:cubicBezTo>
                      <a:cubicBezTo>
                        <a:pt x="14648" y="7883"/>
                        <a:pt x="18076" y="7429"/>
                        <a:pt x="21538" y="7429"/>
                      </a:cubicBezTo>
                      <a:cubicBezTo>
                        <a:pt x="23052" y="7429"/>
                        <a:pt x="24572" y="7516"/>
                        <a:pt x="26096" y="7674"/>
                      </a:cubicBezTo>
                      <a:cubicBezTo>
                        <a:pt x="29086" y="7986"/>
                        <a:pt x="32592" y="8380"/>
                        <a:pt x="35236" y="10027"/>
                      </a:cubicBezTo>
                      <a:cubicBezTo>
                        <a:pt x="34229" y="7352"/>
                        <a:pt x="28618" y="580"/>
                        <a:pt x="19547" y="42"/>
                      </a:cubicBezTo>
                      <a:cubicBezTo>
                        <a:pt x="19078" y="14"/>
                        <a:pt x="18617" y="1"/>
                        <a:pt x="18166" y="1"/>
                      </a:cubicBezTo>
                      <a:close/>
                    </a:path>
                  </a:pathLst>
                </a:custGeom>
                <a:solidFill>
                  <a:srgbClr val="9FCAB8">
                    <a:alpha val="5642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41" name="Google Shape;6141;p10"/>
                <p:cNvSpPr/>
                <p:nvPr/>
              </p:nvSpPr>
              <p:spPr>
                <a:xfrm>
                  <a:off x="1259625" y="1358175"/>
                  <a:ext cx="153275" cy="255925"/>
                </a:xfrm>
                <a:custGeom>
                  <a:avLst/>
                  <a:gdLst/>
                  <a:ahLst/>
                  <a:cxnLst/>
                  <a:rect l="l" t="t" r="r" b="b"/>
                  <a:pathLst>
                    <a:path w="6131" h="10237" extrusionOk="0">
                      <a:moveTo>
                        <a:pt x="6131" y="1"/>
                      </a:moveTo>
                      <a:lnTo>
                        <a:pt x="6131" y="1"/>
                      </a:lnTo>
                      <a:cubicBezTo>
                        <a:pt x="4382" y="511"/>
                        <a:pt x="2828" y="1238"/>
                        <a:pt x="1480" y="2102"/>
                      </a:cubicBezTo>
                      <a:cubicBezTo>
                        <a:pt x="765" y="4765"/>
                        <a:pt x="281" y="7478"/>
                        <a:pt x="1" y="10237"/>
                      </a:cubicBezTo>
                      <a:cubicBezTo>
                        <a:pt x="972" y="9743"/>
                        <a:pt x="1971" y="9294"/>
                        <a:pt x="2996" y="8891"/>
                      </a:cubicBezTo>
                      <a:cubicBezTo>
                        <a:pt x="3587" y="5731"/>
                        <a:pt x="4655" y="2794"/>
                        <a:pt x="6131" y="1"/>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42" name="Google Shape;6142;p10"/>
                <p:cNvSpPr/>
                <p:nvPr/>
              </p:nvSpPr>
              <p:spPr>
                <a:xfrm>
                  <a:off x="1398000" y="1338400"/>
                  <a:ext cx="292350" cy="219825"/>
                </a:xfrm>
                <a:custGeom>
                  <a:avLst/>
                  <a:gdLst/>
                  <a:ahLst/>
                  <a:cxnLst/>
                  <a:rect l="l" t="t" r="r" b="b"/>
                  <a:pathLst>
                    <a:path w="11694" h="8793" extrusionOk="0">
                      <a:moveTo>
                        <a:pt x="6342" y="0"/>
                      </a:moveTo>
                      <a:cubicBezTo>
                        <a:pt x="5434" y="0"/>
                        <a:pt x="4526" y="57"/>
                        <a:pt x="3624" y="169"/>
                      </a:cubicBezTo>
                      <a:cubicBezTo>
                        <a:pt x="1987" y="2874"/>
                        <a:pt x="727" y="5720"/>
                        <a:pt x="0" y="8793"/>
                      </a:cubicBezTo>
                      <a:cubicBezTo>
                        <a:pt x="2313" y="8095"/>
                        <a:pt x="4661" y="7690"/>
                        <a:pt x="7029" y="7521"/>
                      </a:cubicBezTo>
                      <a:cubicBezTo>
                        <a:pt x="8356" y="5043"/>
                        <a:pt x="9888" y="2769"/>
                        <a:pt x="11694" y="716"/>
                      </a:cubicBezTo>
                      <a:cubicBezTo>
                        <a:pt x="10383" y="347"/>
                        <a:pt x="9039" y="121"/>
                        <a:pt x="7681" y="41"/>
                      </a:cubicBezTo>
                      <a:cubicBezTo>
                        <a:pt x="7235" y="14"/>
                        <a:pt x="6788" y="0"/>
                        <a:pt x="6342" y="0"/>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43" name="Google Shape;6143;p10"/>
                <p:cNvSpPr/>
                <p:nvPr/>
              </p:nvSpPr>
              <p:spPr>
                <a:xfrm>
                  <a:off x="1641650" y="1377325"/>
                  <a:ext cx="209975" cy="152200"/>
                </a:xfrm>
                <a:custGeom>
                  <a:avLst/>
                  <a:gdLst/>
                  <a:ahLst/>
                  <a:cxnLst/>
                  <a:rect l="l" t="t" r="r" b="b"/>
                  <a:pathLst>
                    <a:path w="8399" h="6088" extrusionOk="0">
                      <a:moveTo>
                        <a:pt x="4313" y="0"/>
                      </a:moveTo>
                      <a:cubicBezTo>
                        <a:pt x="2655" y="1776"/>
                        <a:pt x="1240" y="3742"/>
                        <a:pt x="1" y="5872"/>
                      </a:cubicBezTo>
                      <a:cubicBezTo>
                        <a:pt x="1385" y="5875"/>
                        <a:pt x="2775" y="5952"/>
                        <a:pt x="4167" y="6088"/>
                      </a:cubicBezTo>
                      <a:cubicBezTo>
                        <a:pt x="5472" y="4733"/>
                        <a:pt x="6887" y="3492"/>
                        <a:pt x="8398" y="2374"/>
                      </a:cubicBezTo>
                      <a:cubicBezTo>
                        <a:pt x="7214" y="1489"/>
                        <a:pt x="5852" y="663"/>
                        <a:pt x="4313" y="0"/>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44" name="Google Shape;6144;p10"/>
                <p:cNvSpPr/>
                <p:nvPr/>
              </p:nvSpPr>
              <p:spPr>
                <a:xfrm>
                  <a:off x="1820275" y="1475150"/>
                  <a:ext cx="162000" cy="113925"/>
                </a:xfrm>
                <a:custGeom>
                  <a:avLst/>
                  <a:gdLst/>
                  <a:ahLst/>
                  <a:cxnLst/>
                  <a:rect l="l" t="t" r="r" b="b"/>
                  <a:pathLst>
                    <a:path w="6480" h="4557" extrusionOk="0">
                      <a:moveTo>
                        <a:pt x="3082" y="0"/>
                      </a:moveTo>
                      <a:cubicBezTo>
                        <a:pt x="2005" y="777"/>
                        <a:pt x="976" y="1618"/>
                        <a:pt x="1" y="2519"/>
                      </a:cubicBezTo>
                      <a:cubicBezTo>
                        <a:pt x="2265" y="2844"/>
                        <a:pt x="4591" y="3381"/>
                        <a:pt x="6479" y="4556"/>
                      </a:cubicBezTo>
                      <a:cubicBezTo>
                        <a:pt x="6073" y="3477"/>
                        <a:pt x="4912" y="1733"/>
                        <a:pt x="3082" y="0"/>
                      </a:cubicBezTo>
                      <a:close/>
                    </a:path>
                  </a:pathLst>
                </a:custGeom>
                <a:solidFill>
                  <a:srgbClr val="32745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45" name="Google Shape;6145;p10"/>
                <p:cNvSpPr/>
                <p:nvPr/>
              </p:nvSpPr>
              <p:spPr>
                <a:xfrm>
                  <a:off x="1255275" y="1578625"/>
                  <a:ext cx="307300" cy="253900"/>
                </a:xfrm>
                <a:custGeom>
                  <a:avLst/>
                  <a:gdLst/>
                  <a:ahLst/>
                  <a:cxnLst/>
                  <a:rect l="l" t="t" r="r" b="b"/>
                  <a:pathLst>
                    <a:path w="12292" h="10156" extrusionOk="0">
                      <a:moveTo>
                        <a:pt x="3355" y="0"/>
                      </a:moveTo>
                      <a:cubicBezTo>
                        <a:pt x="2211" y="442"/>
                        <a:pt x="1091" y="944"/>
                        <a:pt x="1" y="1504"/>
                      </a:cubicBezTo>
                      <a:cubicBezTo>
                        <a:pt x="2355" y="4535"/>
                        <a:pt x="4861" y="7443"/>
                        <a:pt x="7566" y="10155"/>
                      </a:cubicBezTo>
                      <a:cubicBezTo>
                        <a:pt x="7576" y="10155"/>
                        <a:pt x="7587" y="10155"/>
                        <a:pt x="7598" y="10155"/>
                      </a:cubicBezTo>
                      <a:cubicBezTo>
                        <a:pt x="8937" y="10155"/>
                        <a:pt x="10272" y="9985"/>
                        <a:pt x="11570" y="9648"/>
                      </a:cubicBezTo>
                      <a:cubicBezTo>
                        <a:pt x="11815" y="9583"/>
                        <a:pt x="12055" y="9515"/>
                        <a:pt x="12292" y="9441"/>
                      </a:cubicBezTo>
                      <a:cubicBezTo>
                        <a:pt x="9117" y="6502"/>
                        <a:pt x="6159" y="3329"/>
                        <a:pt x="335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46" name="Google Shape;6146;p10"/>
                <p:cNvSpPr/>
                <p:nvPr/>
              </p:nvSpPr>
              <p:spPr>
                <a:xfrm>
                  <a:off x="1632875" y="1524150"/>
                  <a:ext cx="215050" cy="152750"/>
                </a:xfrm>
                <a:custGeom>
                  <a:avLst/>
                  <a:gdLst/>
                  <a:ahLst/>
                  <a:cxnLst/>
                  <a:rect l="l" t="t" r="r" b="b"/>
                  <a:pathLst>
                    <a:path w="8602" h="6110" extrusionOk="0">
                      <a:moveTo>
                        <a:pt x="283" y="1"/>
                      </a:moveTo>
                      <a:cubicBezTo>
                        <a:pt x="189" y="1"/>
                        <a:pt x="95" y="1"/>
                        <a:pt x="0" y="2"/>
                      </a:cubicBezTo>
                      <a:cubicBezTo>
                        <a:pt x="2086" y="2100"/>
                        <a:pt x="4229" y="4136"/>
                        <a:pt x="6429" y="6110"/>
                      </a:cubicBezTo>
                      <a:cubicBezTo>
                        <a:pt x="7162" y="5578"/>
                        <a:pt x="7878" y="5092"/>
                        <a:pt x="8601" y="4686"/>
                      </a:cubicBezTo>
                      <a:cubicBezTo>
                        <a:pt x="8213" y="4278"/>
                        <a:pt x="7819" y="3874"/>
                        <a:pt x="7438" y="3459"/>
                      </a:cubicBezTo>
                      <a:cubicBezTo>
                        <a:pt x="6469" y="2408"/>
                        <a:pt x="5551" y="1324"/>
                        <a:pt x="4650" y="227"/>
                      </a:cubicBezTo>
                      <a:cubicBezTo>
                        <a:pt x="3190" y="80"/>
                        <a:pt x="1734" y="1"/>
                        <a:pt x="2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47" name="Google Shape;6147;p10"/>
                <p:cNvSpPr/>
                <p:nvPr/>
              </p:nvSpPr>
              <p:spPr>
                <a:xfrm>
                  <a:off x="1833800" y="1540175"/>
                  <a:ext cx="154675" cy="77375"/>
                </a:xfrm>
                <a:custGeom>
                  <a:avLst/>
                  <a:gdLst/>
                  <a:ahLst/>
                  <a:cxnLst/>
                  <a:rect l="l" t="t" r="r" b="b"/>
                  <a:pathLst>
                    <a:path w="6187" h="3095" extrusionOk="0">
                      <a:moveTo>
                        <a:pt x="0" y="0"/>
                      </a:moveTo>
                      <a:lnTo>
                        <a:pt x="0" y="0"/>
                      </a:lnTo>
                      <a:cubicBezTo>
                        <a:pt x="345" y="394"/>
                        <a:pt x="693" y="784"/>
                        <a:pt x="1049" y="1169"/>
                      </a:cubicBezTo>
                      <a:cubicBezTo>
                        <a:pt x="1647" y="1819"/>
                        <a:pt x="2259" y="2456"/>
                        <a:pt x="2871" y="3094"/>
                      </a:cubicBezTo>
                      <a:cubicBezTo>
                        <a:pt x="3383" y="2966"/>
                        <a:pt x="3908" y="2896"/>
                        <a:pt x="4450" y="2896"/>
                      </a:cubicBezTo>
                      <a:cubicBezTo>
                        <a:pt x="4861" y="2896"/>
                        <a:pt x="5283" y="2936"/>
                        <a:pt x="5717" y="3023"/>
                      </a:cubicBezTo>
                      <a:cubicBezTo>
                        <a:pt x="5754" y="3030"/>
                        <a:pt x="5787" y="3033"/>
                        <a:pt x="5818" y="3033"/>
                      </a:cubicBezTo>
                      <a:cubicBezTo>
                        <a:pt x="6155" y="3033"/>
                        <a:pt x="6187" y="2620"/>
                        <a:pt x="5937" y="1955"/>
                      </a:cubicBezTo>
                      <a:cubicBezTo>
                        <a:pt x="4200" y="873"/>
                        <a:pt x="2091" y="332"/>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48" name="Google Shape;6148;p10"/>
                <p:cNvSpPr/>
                <p:nvPr/>
              </p:nvSpPr>
              <p:spPr>
                <a:xfrm>
                  <a:off x="1397850" y="1528000"/>
                  <a:ext cx="348175" cy="262775"/>
                </a:xfrm>
                <a:custGeom>
                  <a:avLst/>
                  <a:gdLst/>
                  <a:ahLst/>
                  <a:cxnLst/>
                  <a:rect l="l" t="t" r="r" b="b"/>
                  <a:pathLst>
                    <a:path w="13927" h="10511" extrusionOk="0">
                      <a:moveTo>
                        <a:pt x="6284" y="0"/>
                      </a:moveTo>
                      <a:cubicBezTo>
                        <a:pt x="4169" y="196"/>
                        <a:pt x="2071" y="585"/>
                        <a:pt x="1" y="1210"/>
                      </a:cubicBezTo>
                      <a:cubicBezTo>
                        <a:pt x="2816" y="4499"/>
                        <a:pt x="5793" y="7624"/>
                        <a:pt x="8991" y="10511"/>
                      </a:cubicBezTo>
                      <a:cubicBezTo>
                        <a:pt x="10849" y="9615"/>
                        <a:pt x="12446" y="8475"/>
                        <a:pt x="13926" y="7372"/>
                      </a:cubicBezTo>
                      <a:cubicBezTo>
                        <a:pt x="11292" y="5006"/>
                        <a:pt x="8746" y="2549"/>
                        <a:pt x="62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49" name="Google Shape;6149;p10"/>
                <p:cNvSpPr/>
                <p:nvPr/>
              </p:nvSpPr>
              <p:spPr>
                <a:xfrm>
                  <a:off x="1559675" y="1654175"/>
                  <a:ext cx="195050" cy="117900"/>
                </a:xfrm>
                <a:custGeom>
                  <a:avLst/>
                  <a:gdLst/>
                  <a:ahLst/>
                  <a:cxnLst/>
                  <a:rect l="l" t="t" r="r" b="b"/>
                  <a:pathLst>
                    <a:path w="7802" h="4716" extrusionOk="0">
                      <a:moveTo>
                        <a:pt x="7132" y="1"/>
                      </a:moveTo>
                      <a:cubicBezTo>
                        <a:pt x="7035" y="1"/>
                        <a:pt x="6935" y="33"/>
                        <a:pt x="6844" y="109"/>
                      </a:cubicBezTo>
                      <a:cubicBezTo>
                        <a:pt x="4940" y="1699"/>
                        <a:pt x="2784" y="2960"/>
                        <a:pt x="466" y="3842"/>
                      </a:cubicBezTo>
                      <a:cubicBezTo>
                        <a:pt x="1" y="4020"/>
                        <a:pt x="132" y="4715"/>
                        <a:pt x="542" y="4715"/>
                      </a:cubicBezTo>
                      <a:cubicBezTo>
                        <a:pt x="590" y="4715"/>
                        <a:pt x="642" y="4706"/>
                        <a:pt x="698" y="4684"/>
                      </a:cubicBezTo>
                      <a:cubicBezTo>
                        <a:pt x="3156" y="3750"/>
                        <a:pt x="5442" y="2413"/>
                        <a:pt x="7461" y="726"/>
                      </a:cubicBezTo>
                      <a:cubicBezTo>
                        <a:pt x="7802" y="442"/>
                        <a:pt x="7490" y="1"/>
                        <a:pt x="7132" y="1"/>
                      </a:cubicBezTo>
                      <a:close/>
                    </a:path>
                  </a:pathLst>
                </a:custGeom>
                <a:solidFill>
                  <a:srgbClr val="9FCAB8">
                    <a:alpha val="2067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50" name="Google Shape;6150;p10"/>
                <p:cNvSpPr/>
                <p:nvPr/>
              </p:nvSpPr>
              <p:spPr>
                <a:xfrm>
                  <a:off x="1756075" y="1600875"/>
                  <a:ext cx="81850" cy="44075"/>
                </a:xfrm>
                <a:custGeom>
                  <a:avLst/>
                  <a:gdLst/>
                  <a:ahLst/>
                  <a:cxnLst/>
                  <a:rect l="l" t="t" r="r" b="b"/>
                  <a:pathLst>
                    <a:path w="3273" h="1763" extrusionOk="0">
                      <a:moveTo>
                        <a:pt x="2671" y="0"/>
                      </a:moveTo>
                      <a:cubicBezTo>
                        <a:pt x="2631" y="0"/>
                        <a:pt x="2589" y="6"/>
                        <a:pt x="2544" y="18"/>
                      </a:cubicBezTo>
                      <a:cubicBezTo>
                        <a:pt x="1792" y="227"/>
                        <a:pt x="1073" y="538"/>
                        <a:pt x="405" y="942"/>
                      </a:cubicBezTo>
                      <a:cubicBezTo>
                        <a:pt x="1" y="1188"/>
                        <a:pt x="248" y="1763"/>
                        <a:pt x="625" y="1763"/>
                      </a:cubicBezTo>
                      <a:cubicBezTo>
                        <a:pt x="696" y="1763"/>
                        <a:pt x="771" y="1743"/>
                        <a:pt x="847" y="1696"/>
                      </a:cubicBezTo>
                      <a:cubicBezTo>
                        <a:pt x="1448" y="1330"/>
                        <a:pt x="2098" y="1049"/>
                        <a:pt x="2777" y="861"/>
                      </a:cubicBezTo>
                      <a:cubicBezTo>
                        <a:pt x="3274" y="722"/>
                        <a:pt x="3120" y="0"/>
                        <a:pt x="2671" y="0"/>
                      </a:cubicBezTo>
                      <a:close/>
                    </a:path>
                  </a:pathLst>
                </a:custGeom>
                <a:solidFill>
                  <a:srgbClr val="9FCAB8">
                    <a:alpha val="2067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grpSp>
          <p:grpSp>
            <p:nvGrpSpPr>
              <p:cNvPr id="6151" name="Google Shape;6151;p10"/>
              <p:cNvGrpSpPr/>
              <p:nvPr/>
            </p:nvGrpSpPr>
            <p:grpSpPr>
              <a:xfrm rot="551135">
                <a:off x="333827" y="1135658"/>
                <a:ext cx="1290043" cy="1250960"/>
                <a:chOff x="1640584" y="2123500"/>
                <a:chExt cx="1148539" cy="1113743"/>
              </a:xfrm>
            </p:grpSpPr>
            <p:sp>
              <p:nvSpPr>
                <p:cNvPr id="6152" name="Google Shape;6152;p10"/>
                <p:cNvSpPr/>
                <p:nvPr/>
              </p:nvSpPr>
              <p:spPr>
                <a:xfrm rot="1271479">
                  <a:off x="1762549" y="2258456"/>
                  <a:ext cx="904609" cy="843831"/>
                </a:xfrm>
                <a:custGeom>
                  <a:avLst/>
                  <a:gdLst/>
                  <a:ahLst/>
                  <a:cxnLst/>
                  <a:rect l="l" t="t" r="r" b="b"/>
                  <a:pathLst>
                    <a:path w="56845" h="53015" extrusionOk="0">
                      <a:moveTo>
                        <a:pt x="35396" y="1"/>
                      </a:moveTo>
                      <a:cubicBezTo>
                        <a:pt x="35352" y="1"/>
                        <a:pt x="35310" y="7"/>
                        <a:pt x="35268" y="20"/>
                      </a:cubicBezTo>
                      <a:cubicBezTo>
                        <a:pt x="29606" y="1731"/>
                        <a:pt x="27381" y="5963"/>
                        <a:pt x="27381" y="5963"/>
                      </a:cubicBezTo>
                      <a:cubicBezTo>
                        <a:pt x="25115" y="2600"/>
                        <a:pt x="21471" y="509"/>
                        <a:pt x="19933" y="509"/>
                      </a:cubicBezTo>
                      <a:cubicBezTo>
                        <a:pt x="19662" y="509"/>
                        <a:pt x="19457" y="573"/>
                        <a:pt x="19336" y="707"/>
                      </a:cubicBezTo>
                      <a:cubicBezTo>
                        <a:pt x="16611" y="3709"/>
                        <a:pt x="17272" y="9556"/>
                        <a:pt x="17272" y="9556"/>
                      </a:cubicBezTo>
                      <a:cubicBezTo>
                        <a:pt x="14925" y="7571"/>
                        <a:pt x="11354" y="6722"/>
                        <a:pt x="9240" y="6722"/>
                      </a:cubicBezTo>
                      <a:cubicBezTo>
                        <a:pt x="8235" y="6722"/>
                        <a:pt x="7559" y="6914"/>
                        <a:pt x="7502" y="7268"/>
                      </a:cubicBezTo>
                      <a:cubicBezTo>
                        <a:pt x="6788" y="11712"/>
                        <a:pt x="9820" y="16427"/>
                        <a:pt x="9820" y="16427"/>
                      </a:cubicBezTo>
                      <a:cubicBezTo>
                        <a:pt x="9719" y="16424"/>
                        <a:pt x="9619" y="16422"/>
                        <a:pt x="9518" y="16422"/>
                      </a:cubicBezTo>
                      <a:cubicBezTo>
                        <a:pt x="5513" y="16422"/>
                        <a:pt x="1643" y="18911"/>
                        <a:pt x="1936" y="19982"/>
                      </a:cubicBezTo>
                      <a:cubicBezTo>
                        <a:pt x="2920" y="23572"/>
                        <a:pt x="7626" y="25662"/>
                        <a:pt x="7626" y="25662"/>
                      </a:cubicBezTo>
                      <a:cubicBezTo>
                        <a:pt x="3989" y="27243"/>
                        <a:pt x="1" y="32676"/>
                        <a:pt x="1290" y="33550"/>
                      </a:cubicBezTo>
                      <a:cubicBezTo>
                        <a:pt x="4116" y="35461"/>
                        <a:pt x="9044" y="35902"/>
                        <a:pt x="9044" y="35902"/>
                      </a:cubicBezTo>
                      <a:cubicBezTo>
                        <a:pt x="7268" y="39093"/>
                        <a:pt x="7224" y="45603"/>
                        <a:pt x="8726" y="45699"/>
                      </a:cubicBezTo>
                      <a:cubicBezTo>
                        <a:pt x="8993" y="45716"/>
                        <a:pt x="9260" y="45724"/>
                        <a:pt x="9526" y="45724"/>
                      </a:cubicBezTo>
                      <a:cubicBezTo>
                        <a:pt x="13221" y="45724"/>
                        <a:pt x="16726" y="44215"/>
                        <a:pt x="16726" y="44215"/>
                      </a:cubicBezTo>
                      <a:cubicBezTo>
                        <a:pt x="16898" y="48226"/>
                        <a:pt x="19702" y="52226"/>
                        <a:pt x="20688" y="52226"/>
                      </a:cubicBezTo>
                      <a:cubicBezTo>
                        <a:pt x="20714" y="52226"/>
                        <a:pt x="20740" y="52223"/>
                        <a:pt x="20764" y="52217"/>
                      </a:cubicBezTo>
                      <a:cubicBezTo>
                        <a:pt x="24220" y="51360"/>
                        <a:pt x="28005" y="47880"/>
                        <a:pt x="28005" y="47880"/>
                      </a:cubicBezTo>
                      <a:cubicBezTo>
                        <a:pt x="29652" y="50276"/>
                        <a:pt x="34128" y="53015"/>
                        <a:pt x="35913" y="53015"/>
                      </a:cubicBezTo>
                      <a:cubicBezTo>
                        <a:pt x="36221" y="53015"/>
                        <a:pt x="36449" y="52933"/>
                        <a:pt x="36569" y="52754"/>
                      </a:cubicBezTo>
                      <a:cubicBezTo>
                        <a:pt x="38444" y="49941"/>
                        <a:pt x="38370" y="45144"/>
                        <a:pt x="38370" y="45143"/>
                      </a:cubicBezTo>
                      <a:lnTo>
                        <a:pt x="38370" y="45143"/>
                      </a:lnTo>
                      <a:cubicBezTo>
                        <a:pt x="39785" y="46033"/>
                        <a:pt x="43750" y="47047"/>
                        <a:pt x="45784" y="47047"/>
                      </a:cubicBezTo>
                      <a:cubicBezTo>
                        <a:pt x="46461" y="47047"/>
                        <a:pt x="46924" y="46935"/>
                        <a:pt x="47009" y="46669"/>
                      </a:cubicBezTo>
                      <a:cubicBezTo>
                        <a:pt x="48133" y="43166"/>
                        <a:pt x="46722" y="37648"/>
                        <a:pt x="46722" y="37648"/>
                      </a:cubicBezTo>
                      <a:lnTo>
                        <a:pt x="46722" y="37648"/>
                      </a:lnTo>
                      <a:cubicBezTo>
                        <a:pt x="47145" y="37687"/>
                        <a:pt x="47575" y="37706"/>
                        <a:pt x="48008" y="37706"/>
                      </a:cubicBezTo>
                      <a:cubicBezTo>
                        <a:pt x="52176" y="37706"/>
                        <a:pt x="56525" y="36007"/>
                        <a:pt x="56285" y="34888"/>
                      </a:cubicBezTo>
                      <a:cubicBezTo>
                        <a:pt x="55341" y="30484"/>
                        <a:pt x="51040" y="27949"/>
                        <a:pt x="51040" y="27949"/>
                      </a:cubicBezTo>
                      <a:cubicBezTo>
                        <a:pt x="55565" y="25201"/>
                        <a:pt x="56845" y="20013"/>
                        <a:pt x="56359" y="19309"/>
                      </a:cubicBezTo>
                      <a:cubicBezTo>
                        <a:pt x="54208" y="16192"/>
                        <a:pt x="48336" y="15495"/>
                        <a:pt x="48336" y="15495"/>
                      </a:cubicBezTo>
                      <a:cubicBezTo>
                        <a:pt x="49299" y="11742"/>
                        <a:pt x="48265" y="6225"/>
                        <a:pt x="47152" y="6125"/>
                      </a:cubicBezTo>
                      <a:cubicBezTo>
                        <a:pt x="46889" y="6101"/>
                        <a:pt x="46625" y="6090"/>
                        <a:pt x="46362" y="6090"/>
                      </a:cubicBezTo>
                      <a:cubicBezTo>
                        <a:pt x="42495" y="6090"/>
                        <a:pt x="38746" y="8476"/>
                        <a:pt x="38746" y="8476"/>
                      </a:cubicBezTo>
                      <a:cubicBezTo>
                        <a:pt x="38806" y="6123"/>
                        <a:pt x="36758" y="1"/>
                        <a:pt x="353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53" name="Google Shape;6153;p10"/>
                <p:cNvSpPr/>
                <p:nvPr/>
              </p:nvSpPr>
              <p:spPr>
                <a:xfrm rot="1271479">
                  <a:off x="2043800" y="2229405"/>
                  <a:ext cx="217046" cy="214591"/>
                </a:xfrm>
                <a:custGeom>
                  <a:avLst/>
                  <a:gdLst/>
                  <a:ahLst/>
                  <a:cxnLst/>
                  <a:rect l="l" t="t" r="r" b="b"/>
                  <a:pathLst>
                    <a:path w="13639" h="13482" extrusionOk="0">
                      <a:moveTo>
                        <a:pt x="8915" y="1"/>
                      </a:moveTo>
                      <a:cubicBezTo>
                        <a:pt x="6531" y="3083"/>
                        <a:pt x="7142" y="8501"/>
                        <a:pt x="7142" y="8501"/>
                      </a:cubicBezTo>
                      <a:cubicBezTo>
                        <a:pt x="5098" y="6774"/>
                        <a:pt x="2129" y="5905"/>
                        <a:pt x="0" y="5711"/>
                      </a:cubicBezTo>
                      <a:lnTo>
                        <a:pt x="0" y="5711"/>
                      </a:lnTo>
                      <a:cubicBezTo>
                        <a:pt x="2533" y="8718"/>
                        <a:pt x="5814" y="11123"/>
                        <a:pt x="8977" y="13481"/>
                      </a:cubicBezTo>
                      <a:cubicBezTo>
                        <a:pt x="10354" y="12249"/>
                        <a:pt x="11939" y="11246"/>
                        <a:pt x="13639" y="10497"/>
                      </a:cubicBezTo>
                      <a:cubicBezTo>
                        <a:pt x="11208" y="7496"/>
                        <a:pt x="9928" y="3750"/>
                        <a:pt x="8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54" name="Google Shape;6154;p10"/>
                <p:cNvSpPr/>
                <p:nvPr/>
              </p:nvSpPr>
              <p:spPr>
                <a:xfrm rot="1271479">
                  <a:off x="1818667" y="2469776"/>
                  <a:ext cx="201037" cy="165264"/>
                </a:xfrm>
                <a:custGeom>
                  <a:avLst/>
                  <a:gdLst/>
                  <a:ahLst/>
                  <a:cxnLst/>
                  <a:rect l="l" t="t" r="r" b="b"/>
                  <a:pathLst>
                    <a:path w="12633" h="10383" extrusionOk="0">
                      <a:moveTo>
                        <a:pt x="248" y="1"/>
                      </a:moveTo>
                      <a:lnTo>
                        <a:pt x="248" y="1"/>
                      </a:lnTo>
                      <a:cubicBezTo>
                        <a:pt x="1531" y="3250"/>
                        <a:pt x="5751" y="5125"/>
                        <a:pt x="5751" y="5125"/>
                      </a:cubicBezTo>
                      <a:cubicBezTo>
                        <a:pt x="3542" y="6087"/>
                        <a:pt x="1206" y="8466"/>
                        <a:pt x="0" y="10383"/>
                      </a:cubicBezTo>
                      <a:cubicBezTo>
                        <a:pt x="3854" y="9387"/>
                        <a:pt x="7612" y="8030"/>
                        <a:pt x="11383" y="6719"/>
                      </a:cubicBezTo>
                      <a:cubicBezTo>
                        <a:pt x="11520" y="4747"/>
                        <a:pt x="11961" y="2776"/>
                        <a:pt x="12633" y="954"/>
                      </a:cubicBezTo>
                      <a:lnTo>
                        <a:pt x="12633" y="954"/>
                      </a:lnTo>
                      <a:cubicBezTo>
                        <a:pt x="11706" y="975"/>
                        <a:pt x="10779" y="990"/>
                        <a:pt x="9853" y="990"/>
                      </a:cubicBezTo>
                      <a:cubicBezTo>
                        <a:pt x="6607" y="990"/>
                        <a:pt x="3378" y="803"/>
                        <a:pt x="2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55" name="Google Shape;6155;p10"/>
                <p:cNvSpPr/>
                <p:nvPr/>
              </p:nvSpPr>
              <p:spPr>
                <a:xfrm rot="1271479">
                  <a:off x="2403186" y="2365849"/>
                  <a:ext cx="194369" cy="207635"/>
                </a:xfrm>
                <a:custGeom>
                  <a:avLst/>
                  <a:gdLst/>
                  <a:ahLst/>
                  <a:cxnLst/>
                  <a:rect l="l" t="t" r="r" b="b"/>
                  <a:pathLst>
                    <a:path w="12214" h="13045" extrusionOk="0">
                      <a:moveTo>
                        <a:pt x="2344" y="0"/>
                      </a:moveTo>
                      <a:cubicBezTo>
                        <a:pt x="1400" y="2919"/>
                        <a:pt x="444" y="5827"/>
                        <a:pt x="49" y="8888"/>
                      </a:cubicBezTo>
                      <a:cubicBezTo>
                        <a:pt x="39" y="8957"/>
                        <a:pt x="23" y="9025"/>
                        <a:pt x="1" y="9091"/>
                      </a:cubicBezTo>
                      <a:cubicBezTo>
                        <a:pt x="2812" y="9644"/>
                        <a:pt x="5549" y="11061"/>
                        <a:pt x="7735" y="13045"/>
                      </a:cubicBezTo>
                      <a:cubicBezTo>
                        <a:pt x="9038" y="10211"/>
                        <a:pt x="10339" y="7377"/>
                        <a:pt x="12214" y="4935"/>
                      </a:cubicBezTo>
                      <a:cubicBezTo>
                        <a:pt x="12178" y="4935"/>
                        <a:pt x="12142" y="4935"/>
                        <a:pt x="12106" y="4935"/>
                      </a:cubicBezTo>
                      <a:cubicBezTo>
                        <a:pt x="8239" y="4935"/>
                        <a:pt x="4490" y="7318"/>
                        <a:pt x="4490" y="7318"/>
                      </a:cubicBezTo>
                      <a:cubicBezTo>
                        <a:pt x="4532" y="5604"/>
                        <a:pt x="3458" y="1891"/>
                        <a:pt x="2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56" name="Google Shape;6156;p10"/>
                <p:cNvSpPr/>
                <p:nvPr/>
              </p:nvSpPr>
              <p:spPr>
                <a:xfrm rot="1271479">
                  <a:off x="2152760" y="2903541"/>
                  <a:ext cx="184964" cy="227467"/>
                </a:xfrm>
                <a:custGeom>
                  <a:avLst/>
                  <a:gdLst/>
                  <a:ahLst/>
                  <a:cxnLst/>
                  <a:rect l="l" t="t" r="r" b="b"/>
                  <a:pathLst>
                    <a:path w="11623" h="14291" extrusionOk="0">
                      <a:moveTo>
                        <a:pt x="5761" y="0"/>
                      </a:moveTo>
                      <a:cubicBezTo>
                        <a:pt x="4396" y="985"/>
                        <a:pt x="2900" y="1788"/>
                        <a:pt x="1293" y="2363"/>
                      </a:cubicBezTo>
                      <a:cubicBezTo>
                        <a:pt x="870" y="2514"/>
                        <a:pt x="438" y="2648"/>
                        <a:pt x="1" y="2770"/>
                      </a:cubicBezTo>
                      <a:cubicBezTo>
                        <a:pt x="515" y="4345"/>
                        <a:pt x="1069" y="5906"/>
                        <a:pt x="1666" y="7454"/>
                      </a:cubicBezTo>
                      <a:cubicBezTo>
                        <a:pt x="2544" y="9720"/>
                        <a:pt x="3742" y="11962"/>
                        <a:pt x="4558" y="14290"/>
                      </a:cubicBezTo>
                      <a:cubicBezTo>
                        <a:pt x="6397" y="11470"/>
                        <a:pt x="6324" y="6735"/>
                        <a:pt x="6324" y="6735"/>
                      </a:cubicBezTo>
                      <a:lnTo>
                        <a:pt x="6324" y="6735"/>
                      </a:lnTo>
                      <a:cubicBezTo>
                        <a:pt x="7334" y="7372"/>
                        <a:pt x="9643" y="8070"/>
                        <a:pt x="11622" y="8417"/>
                      </a:cubicBezTo>
                      <a:cubicBezTo>
                        <a:pt x="9322" y="5887"/>
                        <a:pt x="7404" y="3005"/>
                        <a:pt x="57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57" name="Google Shape;6157;p10"/>
                <p:cNvSpPr/>
                <p:nvPr/>
              </p:nvSpPr>
              <p:spPr>
                <a:xfrm rot="1271479">
                  <a:off x="2431535" y="2719191"/>
                  <a:ext cx="194591" cy="211280"/>
                </a:xfrm>
                <a:custGeom>
                  <a:avLst/>
                  <a:gdLst/>
                  <a:ahLst/>
                  <a:cxnLst/>
                  <a:rect l="l" t="t" r="r" b="b"/>
                  <a:pathLst>
                    <a:path w="12228" h="13274" extrusionOk="0">
                      <a:moveTo>
                        <a:pt x="12228" y="1"/>
                      </a:moveTo>
                      <a:lnTo>
                        <a:pt x="12228" y="1"/>
                      </a:lnTo>
                      <a:cubicBezTo>
                        <a:pt x="8942" y="1214"/>
                        <a:pt x="5626" y="2337"/>
                        <a:pt x="2266" y="3318"/>
                      </a:cubicBezTo>
                      <a:cubicBezTo>
                        <a:pt x="2060" y="3479"/>
                        <a:pt x="1797" y="3561"/>
                        <a:pt x="1534" y="3561"/>
                      </a:cubicBezTo>
                      <a:cubicBezTo>
                        <a:pt x="1499" y="3561"/>
                        <a:pt x="1464" y="3560"/>
                        <a:pt x="1429" y="3557"/>
                      </a:cubicBezTo>
                      <a:cubicBezTo>
                        <a:pt x="1381" y="3571"/>
                        <a:pt x="1333" y="3583"/>
                        <a:pt x="1285" y="3597"/>
                      </a:cubicBezTo>
                      <a:cubicBezTo>
                        <a:pt x="1245" y="4586"/>
                        <a:pt x="1175" y="5572"/>
                        <a:pt x="1012" y="6549"/>
                      </a:cubicBezTo>
                      <a:cubicBezTo>
                        <a:pt x="821" y="7686"/>
                        <a:pt x="470" y="8759"/>
                        <a:pt x="1" y="9781"/>
                      </a:cubicBezTo>
                      <a:cubicBezTo>
                        <a:pt x="3986" y="11247"/>
                        <a:pt x="8029" y="12508"/>
                        <a:pt x="12199" y="13273"/>
                      </a:cubicBezTo>
                      <a:cubicBezTo>
                        <a:pt x="11088" y="9124"/>
                        <a:pt x="7054" y="6747"/>
                        <a:pt x="7054" y="6747"/>
                      </a:cubicBezTo>
                      <a:cubicBezTo>
                        <a:pt x="10097" y="4899"/>
                        <a:pt x="11671" y="1949"/>
                        <a:pt x="12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58" name="Google Shape;6158;p10"/>
                <p:cNvSpPr/>
                <p:nvPr/>
              </p:nvSpPr>
              <p:spPr>
                <a:xfrm rot="1271479">
                  <a:off x="1803822" y="2773451"/>
                  <a:ext cx="226880" cy="197926"/>
                </a:xfrm>
                <a:custGeom>
                  <a:avLst/>
                  <a:gdLst/>
                  <a:ahLst/>
                  <a:cxnLst/>
                  <a:rect l="l" t="t" r="r" b="b"/>
                  <a:pathLst>
                    <a:path w="14257" h="12435" extrusionOk="0">
                      <a:moveTo>
                        <a:pt x="8763" y="1"/>
                      </a:moveTo>
                      <a:cubicBezTo>
                        <a:pt x="5793" y="2292"/>
                        <a:pt x="2871" y="4645"/>
                        <a:pt x="1" y="7062"/>
                      </a:cubicBezTo>
                      <a:cubicBezTo>
                        <a:pt x="142" y="7267"/>
                        <a:pt x="309" y="7387"/>
                        <a:pt x="504" y="7400"/>
                      </a:cubicBezTo>
                      <a:cubicBezTo>
                        <a:pt x="772" y="7417"/>
                        <a:pt x="1040" y="7425"/>
                        <a:pt x="1308" y="7425"/>
                      </a:cubicBezTo>
                      <a:cubicBezTo>
                        <a:pt x="5000" y="7425"/>
                        <a:pt x="8504" y="5917"/>
                        <a:pt x="8504" y="5917"/>
                      </a:cubicBezTo>
                      <a:cubicBezTo>
                        <a:pt x="8611" y="8416"/>
                        <a:pt x="9740" y="10909"/>
                        <a:pt x="10814" y="12435"/>
                      </a:cubicBezTo>
                      <a:cubicBezTo>
                        <a:pt x="11902" y="9272"/>
                        <a:pt x="13051" y="6131"/>
                        <a:pt x="14257" y="3011"/>
                      </a:cubicBezTo>
                      <a:cubicBezTo>
                        <a:pt x="12207" y="2454"/>
                        <a:pt x="10307" y="1474"/>
                        <a:pt x="8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59" name="Google Shape;6159;p10"/>
                <p:cNvSpPr/>
                <p:nvPr/>
              </p:nvSpPr>
              <p:spPr>
                <a:xfrm rot="1271479">
                  <a:off x="1846296" y="2382750"/>
                  <a:ext cx="740221" cy="616284"/>
                </a:xfrm>
                <a:custGeom>
                  <a:avLst/>
                  <a:gdLst/>
                  <a:ahLst/>
                  <a:cxnLst/>
                  <a:rect l="l" t="t" r="r" b="b"/>
                  <a:pathLst>
                    <a:path w="46515" h="38719" extrusionOk="0">
                      <a:moveTo>
                        <a:pt x="24350" y="1"/>
                      </a:moveTo>
                      <a:cubicBezTo>
                        <a:pt x="19289" y="1"/>
                        <a:pt x="14009" y="2098"/>
                        <a:pt x="9261" y="6881"/>
                      </a:cubicBezTo>
                      <a:cubicBezTo>
                        <a:pt x="0" y="16215"/>
                        <a:pt x="4277" y="29356"/>
                        <a:pt x="12174" y="34990"/>
                      </a:cubicBezTo>
                      <a:cubicBezTo>
                        <a:pt x="15757" y="37546"/>
                        <a:pt x="19622" y="38719"/>
                        <a:pt x="23394" y="38719"/>
                      </a:cubicBezTo>
                      <a:cubicBezTo>
                        <a:pt x="28681" y="38719"/>
                        <a:pt x="33785" y="36414"/>
                        <a:pt x="37670" y="32383"/>
                      </a:cubicBezTo>
                      <a:cubicBezTo>
                        <a:pt x="43969" y="25850"/>
                        <a:pt x="46515" y="14053"/>
                        <a:pt x="38766" y="6309"/>
                      </a:cubicBezTo>
                      <a:cubicBezTo>
                        <a:pt x="34788" y="2334"/>
                        <a:pt x="29690" y="1"/>
                        <a:pt x="24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60" name="Google Shape;6160;p10"/>
                <p:cNvSpPr/>
                <p:nvPr/>
              </p:nvSpPr>
              <p:spPr>
                <a:xfrm rot="1271479">
                  <a:off x="1909215" y="2386231"/>
                  <a:ext cx="631770" cy="616029"/>
                </a:xfrm>
                <a:custGeom>
                  <a:avLst/>
                  <a:gdLst/>
                  <a:ahLst/>
                  <a:cxnLst/>
                  <a:rect l="l" t="t" r="r" b="b"/>
                  <a:pathLst>
                    <a:path w="39700" h="38703" extrusionOk="0">
                      <a:moveTo>
                        <a:pt x="20355" y="0"/>
                      </a:moveTo>
                      <a:cubicBezTo>
                        <a:pt x="19641" y="0"/>
                        <a:pt x="18927" y="42"/>
                        <a:pt x="18216" y="124"/>
                      </a:cubicBezTo>
                      <a:cubicBezTo>
                        <a:pt x="18772" y="2543"/>
                        <a:pt x="19121" y="5005"/>
                        <a:pt x="19485" y="7467"/>
                      </a:cubicBezTo>
                      <a:cubicBezTo>
                        <a:pt x="19592" y="8182"/>
                        <a:pt x="19069" y="8546"/>
                        <a:pt x="18505" y="8546"/>
                      </a:cubicBezTo>
                      <a:cubicBezTo>
                        <a:pt x="17966" y="8546"/>
                        <a:pt x="17388" y="8213"/>
                        <a:pt x="17288" y="7537"/>
                      </a:cubicBezTo>
                      <a:cubicBezTo>
                        <a:pt x="16936" y="5173"/>
                        <a:pt x="16593" y="2820"/>
                        <a:pt x="16050" y="510"/>
                      </a:cubicBezTo>
                      <a:cubicBezTo>
                        <a:pt x="14899" y="787"/>
                        <a:pt x="13774" y="1167"/>
                        <a:pt x="12692" y="1646"/>
                      </a:cubicBezTo>
                      <a:cubicBezTo>
                        <a:pt x="14261" y="4362"/>
                        <a:pt x="15689" y="7156"/>
                        <a:pt x="17065" y="9979"/>
                      </a:cubicBezTo>
                      <a:cubicBezTo>
                        <a:pt x="17494" y="10858"/>
                        <a:pt x="16724" y="11696"/>
                        <a:pt x="16007" y="11696"/>
                      </a:cubicBezTo>
                      <a:cubicBezTo>
                        <a:pt x="15694" y="11696"/>
                        <a:pt x="15391" y="11536"/>
                        <a:pt x="15202" y="11150"/>
                      </a:cubicBezTo>
                      <a:cubicBezTo>
                        <a:pt x="13796" y="8264"/>
                        <a:pt x="12336" y="5409"/>
                        <a:pt x="10727" y="2638"/>
                      </a:cubicBezTo>
                      <a:cubicBezTo>
                        <a:pt x="10018" y="3043"/>
                        <a:pt x="9332" y="3484"/>
                        <a:pt x="8669" y="3960"/>
                      </a:cubicBezTo>
                      <a:cubicBezTo>
                        <a:pt x="10418" y="6440"/>
                        <a:pt x="12214" y="8883"/>
                        <a:pt x="14117" y="11248"/>
                      </a:cubicBezTo>
                      <a:cubicBezTo>
                        <a:pt x="14753" y="12039"/>
                        <a:pt x="13971" y="12856"/>
                        <a:pt x="13155" y="12856"/>
                      </a:cubicBezTo>
                      <a:cubicBezTo>
                        <a:pt x="12831" y="12856"/>
                        <a:pt x="12501" y="12728"/>
                        <a:pt x="12253" y="12419"/>
                      </a:cubicBezTo>
                      <a:cubicBezTo>
                        <a:pt x="10400" y="10114"/>
                        <a:pt x="8647" y="7736"/>
                        <a:pt x="6940" y="5324"/>
                      </a:cubicBezTo>
                      <a:cubicBezTo>
                        <a:pt x="6378" y="5806"/>
                        <a:pt x="5819" y="6319"/>
                        <a:pt x="5269" y="6873"/>
                      </a:cubicBezTo>
                      <a:cubicBezTo>
                        <a:pt x="4733" y="7414"/>
                        <a:pt x="4228" y="7986"/>
                        <a:pt x="3756" y="8584"/>
                      </a:cubicBezTo>
                      <a:cubicBezTo>
                        <a:pt x="5645" y="9775"/>
                        <a:pt x="7551" y="10937"/>
                        <a:pt x="9476" y="12069"/>
                      </a:cubicBezTo>
                      <a:cubicBezTo>
                        <a:pt x="10507" y="12677"/>
                        <a:pt x="9914" y="14161"/>
                        <a:pt x="8966" y="14161"/>
                      </a:cubicBezTo>
                      <a:cubicBezTo>
                        <a:pt x="8795" y="14161"/>
                        <a:pt x="8613" y="14113"/>
                        <a:pt x="8426" y="14003"/>
                      </a:cubicBezTo>
                      <a:cubicBezTo>
                        <a:pt x="6433" y="12829"/>
                        <a:pt x="4457" y="11624"/>
                        <a:pt x="2501" y="10389"/>
                      </a:cubicBezTo>
                      <a:cubicBezTo>
                        <a:pt x="1824" y="11499"/>
                        <a:pt x="1277" y="12682"/>
                        <a:pt x="869" y="13915"/>
                      </a:cubicBezTo>
                      <a:cubicBezTo>
                        <a:pt x="2705" y="14530"/>
                        <a:pt x="4581" y="15032"/>
                        <a:pt x="6440" y="15580"/>
                      </a:cubicBezTo>
                      <a:cubicBezTo>
                        <a:pt x="7678" y="15945"/>
                        <a:pt x="7358" y="17768"/>
                        <a:pt x="6251" y="17768"/>
                      </a:cubicBezTo>
                      <a:cubicBezTo>
                        <a:pt x="6148" y="17768"/>
                        <a:pt x="6038" y="17753"/>
                        <a:pt x="5922" y="17718"/>
                      </a:cubicBezTo>
                      <a:cubicBezTo>
                        <a:pt x="4051" y="17167"/>
                        <a:pt x="2171" y="16650"/>
                        <a:pt x="323" y="16036"/>
                      </a:cubicBezTo>
                      <a:cubicBezTo>
                        <a:pt x="97" y="17244"/>
                        <a:pt x="1" y="18472"/>
                        <a:pt x="38" y="19700"/>
                      </a:cubicBezTo>
                      <a:cubicBezTo>
                        <a:pt x="860" y="19779"/>
                        <a:pt x="1686" y="19805"/>
                        <a:pt x="2515" y="19805"/>
                      </a:cubicBezTo>
                      <a:cubicBezTo>
                        <a:pt x="3198" y="19805"/>
                        <a:pt x="3883" y="19787"/>
                        <a:pt x="4571" y="19765"/>
                      </a:cubicBezTo>
                      <a:cubicBezTo>
                        <a:pt x="4585" y="19765"/>
                        <a:pt x="4599" y="19765"/>
                        <a:pt x="4613" y="19765"/>
                      </a:cubicBezTo>
                      <a:cubicBezTo>
                        <a:pt x="5989" y="19765"/>
                        <a:pt x="6043" y="21921"/>
                        <a:pt x="4641" y="21965"/>
                      </a:cubicBezTo>
                      <a:cubicBezTo>
                        <a:pt x="3953" y="21986"/>
                        <a:pt x="3266" y="22002"/>
                        <a:pt x="2581" y="22002"/>
                      </a:cubicBezTo>
                      <a:cubicBezTo>
                        <a:pt x="1797" y="22002"/>
                        <a:pt x="1016" y="21981"/>
                        <a:pt x="238" y="21921"/>
                      </a:cubicBezTo>
                      <a:lnTo>
                        <a:pt x="238" y="21921"/>
                      </a:lnTo>
                      <a:cubicBezTo>
                        <a:pt x="433" y="23190"/>
                        <a:pt x="754" y="24434"/>
                        <a:pt x="1196" y="25639"/>
                      </a:cubicBezTo>
                      <a:cubicBezTo>
                        <a:pt x="2801" y="25164"/>
                        <a:pt x="4371" y="24224"/>
                        <a:pt x="5791" y="23611"/>
                      </a:cubicBezTo>
                      <a:cubicBezTo>
                        <a:pt x="5941" y="23546"/>
                        <a:pt x="6083" y="23517"/>
                        <a:pt x="6214" y="23517"/>
                      </a:cubicBezTo>
                      <a:cubicBezTo>
                        <a:pt x="7215" y="23517"/>
                        <a:pt x="7579" y="25223"/>
                        <a:pt x="6442" y="25713"/>
                      </a:cubicBezTo>
                      <a:cubicBezTo>
                        <a:pt x="4988" y="26340"/>
                        <a:pt x="3535" y="27109"/>
                        <a:pt x="2029" y="27605"/>
                      </a:cubicBezTo>
                      <a:cubicBezTo>
                        <a:pt x="2620" y="28812"/>
                        <a:pt x="3329" y="29958"/>
                        <a:pt x="4146" y="31025"/>
                      </a:cubicBezTo>
                      <a:cubicBezTo>
                        <a:pt x="5524" y="29617"/>
                        <a:pt x="6984" y="28292"/>
                        <a:pt x="8519" y="27056"/>
                      </a:cubicBezTo>
                      <a:cubicBezTo>
                        <a:pt x="8722" y="26892"/>
                        <a:pt x="8927" y="26822"/>
                        <a:pt x="9119" y="26822"/>
                      </a:cubicBezTo>
                      <a:cubicBezTo>
                        <a:pt x="9972" y="26822"/>
                        <a:pt x="10578" y="28203"/>
                        <a:pt x="9690" y="28919"/>
                      </a:cubicBezTo>
                      <a:cubicBezTo>
                        <a:pt x="8235" y="30092"/>
                        <a:pt x="6869" y="31365"/>
                        <a:pt x="5574" y="32710"/>
                      </a:cubicBezTo>
                      <a:cubicBezTo>
                        <a:pt x="6383" y="33558"/>
                        <a:pt x="7256" y="34322"/>
                        <a:pt x="8181" y="34982"/>
                      </a:cubicBezTo>
                      <a:cubicBezTo>
                        <a:pt x="8481" y="35196"/>
                        <a:pt x="8783" y="35397"/>
                        <a:pt x="9086" y="35592"/>
                      </a:cubicBezTo>
                      <a:lnTo>
                        <a:pt x="10909" y="30734"/>
                      </a:lnTo>
                      <a:cubicBezTo>
                        <a:pt x="11108" y="30202"/>
                        <a:pt x="11581" y="29969"/>
                        <a:pt x="12038" y="29969"/>
                      </a:cubicBezTo>
                      <a:cubicBezTo>
                        <a:pt x="12706" y="29969"/>
                        <a:pt x="13342" y="30466"/>
                        <a:pt x="13047" y="31251"/>
                      </a:cubicBezTo>
                      <a:lnTo>
                        <a:pt x="11010" y="36684"/>
                      </a:lnTo>
                      <a:cubicBezTo>
                        <a:pt x="12215" y="37291"/>
                        <a:pt x="13482" y="37770"/>
                        <a:pt x="14787" y="38111"/>
                      </a:cubicBezTo>
                      <a:cubicBezTo>
                        <a:pt x="15007" y="36170"/>
                        <a:pt x="15156" y="34223"/>
                        <a:pt x="15298" y="32276"/>
                      </a:cubicBezTo>
                      <a:cubicBezTo>
                        <a:pt x="15351" y="31557"/>
                        <a:pt x="15956" y="31186"/>
                        <a:pt x="16519" y="31186"/>
                      </a:cubicBezTo>
                      <a:cubicBezTo>
                        <a:pt x="17052" y="31186"/>
                        <a:pt x="17547" y="31520"/>
                        <a:pt x="17496" y="32206"/>
                      </a:cubicBezTo>
                      <a:cubicBezTo>
                        <a:pt x="17342" y="34319"/>
                        <a:pt x="17172" y="36431"/>
                        <a:pt x="16935" y="38537"/>
                      </a:cubicBezTo>
                      <a:cubicBezTo>
                        <a:pt x="17749" y="38647"/>
                        <a:pt x="18569" y="38703"/>
                        <a:pt x="19389" y="38703"/>
                      </a:cubicBezTo>
                      <a:cubicBezTo>
                        <a:pt x="20042" y="38703"/>
                        <a:pt x="20695" y="38667"/>
                        <a:pt x="21346" y="38597"/>
                      </a:cubicBezTo>
                      <a:cubicBezTo>
                        <a:pt x="20845" y="36495"/>
                        <a:pt x="20248" y="34418"/>
                        <a:pt x="19717" y="32320"/>
                      </a:cubicBezTo>
                      <a:cubicBezTo>
                        <a:pt x="19505" y="31480"/>
                        <a:pt x="20211" y="30909"/>
                        <a:pt x="20870" y="30909"/>
                      </a:cubicBezTo>
                      <a:cubicBezTo>
                        <a:pt x="21287" y="30909"/>
                        <a:pt x="21685" y="31137"/>
                        <a:pt x="21819" y="31668"/>
                      </a:cubicBezTo>
                      <a:cubicBezTo>
                        <a:pt x="22372" y="33862"/>
                        <a:pt x="23002" y="36033"/>
                        <a:pt x="23516" y="38233"/>
                      </a:cubicBezTo>
                      <a:cubicBezTo>
                        <a:pt x="25233" y="37841"/>
                        <a:pt x="26898" y="37204"/>
                        <a:pt x="28473" y="36352"/>
                      </a:cubicBezTo>
                      <a:cubicBezTo>
                        <a:pt x="27108" y="34366"/>
                        <a:pt x="25825" y="32323"/>
                        <a:pt x="24360" y="30406"/>
                      </a:cubicBezTo>
                      <a:cubicBezTo>
                        <a:pt x="23746" y="29602"/>
                        <a:pt x="24521" y="28783"/>
                        <a:pt x="25326" y="28783"/>
                      </a:cubicBezTo>
                      <a:cubicBezTo>
                        <a:pt x="25651" y="28783"/>
                        <a:pt x="25980" y="28916"/>
                        <a:pt x="26225" y="29236"/>
                      </a:cubicBezTo>
                      <a:cubicBezTo>
                        <a:pt x="27694" y="31160"/>
                        <a:pt x="28979" y="33209"/>
                        <a:pt x="30350" y="35201"/>
                      </a:cubicBezTo>
                      <a:cubicBezTo>
                        <a:pt x="31550" y="34374"/>
                        <a:pt x="32666" y="33427"/>
                        <a:pt x="33678" y="32376"/>
                      </a:cubicBezTo>
                      <a:cubicBezTo>
                        <a:pt x="33811" y="32238"/>
                        <a:pt x="33940" y="32094"/>
                        <a:pt x="34071" y="31951"/>
                      </a:cubicBezTo>
                      <a:cubicBezTo>
                        <a:pt x="31705" y="30379"/>
                        <a:pt x="29396" y="28723"/>
                        <a:pt x="27002" y="27192"/>
                      </a:cubicBezTo>
                      <a:cubicBezTo>
                        <a:pt x="26006" y="26554"/>
                        <a:pt x="26581" y="25083"/>
                        <a:pt x="27499" y="25083"/>
                      </a:cubicBezTo>
                      <a:cubicBezTo>
                        <a:pt x="27674" y="25083"/>
                        <a:pt x="27861" y="25136"/>
                        <a:pt x="28052" y="25259"/>
                      </a:cubicBezTo>
                      <a:cubicBezTo>
                        <a:pt x="30561" y="26863"/>
                        <a:pt x="32977" y="28604"/>
                        <a:pt x="35463" y="30240"/>
                      </a:cubicBezTo>
                      <a:cubicBezTo>
                        <a:pt x="36640" y="28621"/>
                        <a:pt x="37590" y="26847"/>
                        <a:pt x="38285" y="24971"/>
                      </a:cubicBezTo>
                      <a:cubicBezTo>
                        <a:pt x="35152" y="24492"/>
                        <a:pt x="32025" y="23990"/>
                        <a:pt x="28955" y="23183"/>
                      </a:cubicBezTo>
                      <a:cubicBezTo>
                        <a:pt x="27691" y="22850"/>
                        <a:pt x="28031" y="21002"/>
                        <a:pt x="29169" y="21002"/>
                      </a:cubicBezTo>
                      <a:cubicBezTo>
                        <a:pt x="29264" y="21002"/>
                        <a:pt x="29365" y="21015"/>
                        <a:pt x="29471" y="21043"/>
                      </a:cubicBezTo>
                      <a:cubicBezTo>
                        <a:pt x="32589" y="21863"/>
                        <a:pt x="35766" y="22369"/>
                        <a:pt x="38948" y="22854"/>
                      </a:cubicBezTo>
                      <a:cubicBezTo>
                        <a:pt x="39489" y="20746"/>
                        <a:pt x="39700" y="18555"/>
                        <a:pt x="39504" y="16392"/>
                      </a:cubicBezTo>
                      <a:lnTo>
                        <a:pt x="39504" y="16392"/>
                      </a:lnTo>
                      <a:cubicBezTo>
                        <a:pt x="37122" y="16873"/>
                        <a:pt x="34742" y="17356"/>
                        <a:pt x="32360" y="17839"/>
                      </a:cubicBezTo>
                      <a:cubicBezTo>
                        <a:pt x="32273" y="17857"/>
                        <a:pt x="32190" y="17865"/>
                        <a:pt x="32109" y="17865"/>
                      </a:cubicBezTo>
                      <a:cubicBezTo>
                        <a:pt x="30907" y="17865"/>
                        <a:pt x="30411" y="16004"/>
                        <a:pt x="31708" y="15739"/>
                      </a:cubicBezTo>
                      <a:cubicBezTo>
                        <a:pt x="34194" y="15231"/>
                        <a:pt x="36680" y="14726"/>
                        <a:pt x="39168" y="14225"/>
                      </a:cubicBezTo>
                      <a:cubicBezTo>
                        <a:pt x="38812" y="12627"/>
                        <a:pt x="38211" y="11093"/>
                        <a:pt x="37387" y="9677"/>
                      </a:cubicBezTo>
                      <a:cubicBezTo>
                        <a:pt x="35750" y="10529"/>
                        <a:pt x="34102" y="11361"/>
                        <a:pt x="32444" y="12172"/>
                      </a:cubicBezTo>
                      <a:cubicBezTo>
                        <a:pt x="32267" y="12258"/>
                        <a:pt x="32093" y="12296"/>
                        <a:pt x="31926" y="12296"/>
                      </a:cubicBezTo>
                      <a:cubicBezTo>
                        <a:pt x="30900" y="12296"/>
                        <a:pt x="30182" y="10846"/>
                        <a:pt x="31273" y="10308"/>
                      </a:cubicBezTo>
                      <a:cubicBezTo>
                        <a:pt x="32906" y="9506"/>
                        <a:pt x="34533" y="8691"/>
                        <a:pt x="36146" y="7851"/>
                      </a:cubicBezTo>
                      <a:cubicBezTo>
                        <a:pt x="35720" y="7308"/>
                        <a:pt x="35262" y="6791"/>
                        <a:pt x="34775" y="6302"/>
                      </a:cubicBezTo>
                      <a:cubicBezTo>
                        <a:pt x="34008" y="5537"/>
                        <a:pt x="33190" y="4826"/>
                        <a:pt x="32326" y="4174"/>
                      </a:cubicBezTo>
                      <a:cubicBezTo>
                        <a:pt x="32319" y="4184"/>
                        <a:pt x="32313" y="4196"/>
                        <a:pt x="32305" y="4206"/>
                      </a:cubicBezTo>
                      <a:cubicBezTo>
                        <a:pt x="30841" y="6110"/>
                        <a:pt x="29418" y="8045"/>
                        <a:pt x="27894" y="9901"/>
                      </a:cubicBezTo>
                      <a:cubicBezTo>
                        <a:pt x="27673" y="10170"/>
                        <a:pt x="27410" y="10282"/>
                        <a:pt x="27152" y="10282"/>
                      </a:cubicBezTo>
                      <a:cubicBezTo>
                        <a:pt x="26359" y="10282"/>
                        <a:pt x="25614" y="9219"/>
                        <a:pt x="26289" y="8396"/>
                      </a:cubicBezTo>
                      <a:cubicBezTo>
                        <a:pt x="27750" y="6618"/>
                        <a:pt x="29117" y="4770"/>
                        <a:pt x="30516" y="2944"/>
                      </a:cubicBezTo>
                      <a:cubicBezTo>
                        <a:pt x="28682" y="1823"/>
                        <a:pt x="26717" y="1000"/>
                        <a:pt x="24677" y="513"/>
                      </a:cubicBezTo>
                      <a:cubicBezTo>
                        <a:pt x="24545" y="2678"/>
                        <a:pt x="24300" y="4832"/>
                        <a:pt x="23917" y="6977"/>
                      </a:cubicBezTo>
                      <a:cubicBezTo>
                        <a:pt x="23815" y="7549"/>
                        <a:pt x="23396" y="7799"/>
                        <a:pt x="22954" y="7799"/>
                      </a:cubicBezTo>
                      <a:cubicBezTo>
                        <a:pt x="22317" y="7799"/>
                        <a:pt x="21631" y="7281"/>
                        <a:pt x="21778" y="6460"/>
                      </a:cubicBezTo>
                      <a:cubicBezTo>
                        <a:pt x="22154" y="4354"/>
                        <a:pt x="22382" y="2247"/>
                        <a:pt x="22501" y="126"/>
                      </a:cubicBezTo>
                      <a:cubicBezTo>
                        <a:pt x="21788" y="42"/>
                        <a:pt x="21072" y="0"/>
                        <a:pt x="20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61" name="Google Shape;6161;p10"/>
                <p:cNvSpPr/>
                <p:nvPr/>
              </p:nvSpPr>
              <p:spPr>
                <a:xfrm rot="1271479">
                  <a:off x="1916348" y="2440404"/>
                  <a:ext cx="603173" cy="502160"/>
                </a:xfrm>
                <a:custGeom>
                  <a:avLst/>
                  <a:gdLst/>
                  <a:ahLst/>
                  <a:cxnLst/>
                  <a:rect l="l" t="t" r="r" b="b"/>
                  <a:pathLst>
                    <a:path w="37903" h="31549" extrusionOk="0">
                      <a:moveTo>
                        <a:pt x="19841" y="1"/>
                      </a:moveTo>
                      <a:cubicBezTo>
                        <a:pt x="15717" y="1"/>
                        <a:pt x="11416" y="1710"/>
                        <a:pt x="7548" y="5608"/>
                      </a:cubicBezTo>
                      <a:cubicBezTo>
                        <a:pt x="1" y="13212"/>
                        <a:pt x="3485" y="23920"/>
                        <a:pt x="9920" y="28510"/>
                      </a:cubicBezTo>
                      <a:cubicBezTo>
                        <a:pt x="12840" y="30593"/>
                        <a:pt x="15990" y="31549"/>
                        <a:pt x="19063" y="31549"/>
                      </a:cubicBezTo>
                      <a:cubicBezTo>
                        <a:pt x="23372" y="31549"/>
                        <a:pt x="27530" y="29670"/>
                        <a:pt x="30695" y="26387"/>
                      </a:cubicBezTo>
                      <a:cubicBezTo>
                        <a:pt x="35828" y="21063"/>
                        <a:pt x="37902" y="11450"/>
                        <a:pt x="31587" y="5142"/>
                      </a:cubicBezTo>
                      <a:cubicBezTo>
                        <a:pt x="28346" y="1903"/>
                        <a:pt x="24192" y="1"/>
                        <a:pt x="198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62" name="Google Shape;6162;p10"/>
                <p:cNvSpPr/>
                <p:nvPr/>
              </p:nvSpPr>
              <p:spPr>
                <a:xfrm rot="1271479">
                  <a:off x="2192259" y="2260208"/>
                  <a:ext cx="22995" cy="89039"/>
                </a:xfrm>
                <a:custGeom>
                  <a:avLst/>
                  <a:gdLst/>
                  <a:ahLst/>
                  <a:cxnLst/>
                  <a:rect l="l" t="t" r="r" b="b"/>
                  <a:pathLst>
                    <a:path w="1445" h="5594" extrusionOk="0">
                      <a:moveTo>
                        <a:pt x="274" y="1"/>
                      </a:moveTo>
                      <a:cubicBezTo>
                        <a:pt x="137" y="1"/>
                        <a:pt x="0" y="89"/>
                        <a:pt x="1" y="266"/>
                      </a:cubicBezTo>
                      <a:lnTo>
                        <a:pt x="1" y="268"/>
                      </a:lnTo>
                      <a:cubicBezTo>
                        <a:pt x="15" y="2013"/>
                        <a:pt x="301" y="3746"/>
                        <a:pt x="847" y="5403"/>
                      </a:cubicBezTo>
                      <a:cubicBezTo>
                        <a:pt x="891" y="5536"/>
                        <a:pt x="1001" y="5594"/>
                        <a:pt x="1111" y="5594"/>
                      </a:cubicBezTo>
                      <a:cubicBezTo>
                        <a:pt x="1278" y="5594"/>
                        <a:pt x="1444" y="5461"/>
                        <a:pt x="1378" y="5258"/>
                      </a:cubicBezTo>
                      <a:cubicBezTo>
                        <a:pt x="845" y="3647"/>
                        <a:pt x="567" y="1964"/>
                        <a:pt x="552" y="266"/>
                      </a:cubicBezTo>
                      <a:cubicBezTo>
                        <a:pt x="550" y="89"/>
                        <a:pt x="411" y="1"/>
                        <a:pt x="27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63" name="Google Shape;6163;p10"/>
                <p:cNvSpPr/>
                <p:nvPr/>
              </p:nvSpPr>
              <p:spPr>
                <a:xfrm rot="1271479">
                  <a:off x="2233777" y="2265017"/>
                  <a:ext cx="29106" cy="19084"/>
                </a:xfrm>
                <a:custGeom>
                  <a:avLst/>
                  <a:gdLst/>
                  <a:ahLst/>
                  <a:cxnLst/>
                  <a:rect l="l" t="t" r="r" b="b"/>
                  <a:pathLst>
                    <a:path w="1829" h="1199" extrusionOk="0">
                      <a:moveTo>
                        <a:pt x="440" y="0"/>
                      </a:moveTo>
                      <a:cubicBezTo>
                        <a:pt x="177" y="0"/>
                        <a:pt x="0" y="377"/>
                        <a:pt x="281" y="501"/>
                      </a:cubicBezTo>
                      <a:cubicBezTo>
                        <a:pt x="633" y="654"/>
                        <a:pt x="955" y="864"/>
                        <a:pt x="1236" y="1123"/>
                      </a:cubicBezTo>
                      <a:cubicBezTo>
                        <a:pt x="1294" y="1176"/>
                        <a:pt x="1358" y="1198"/>
                        <a:pt x="1420" y="1198"/>
                      </a:cubicBezTo>
                      <a:cubicBezTo>
                        <a:pt x="1637" y="1198"/>
                        <a:pt x="1829" y="923"/>
                        <a:pt x="1626" y="735"/>
                      </a:cubicBezTo>
                      <a:cubicBezTo>
                        <a:pt x="1312" y="441"/>
                        <a:pt x="952" y="201"/>
                        <a:pt x="560" y="27"/>
                      </a:cubicBezTo>
                      <a:cubicBezTo>
                        <a:pt x="519" y="8"/>
                        <a:pt x="478" y="0"/>
                        <a:pt x="4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64" name="Google Shape;6164;p10"/>
                <p:cNvSpPr/>
                <p:nvPr/>
              </p:nvSpPr>
              <p:spPr>
                <a:xfrm rot="1271479">
                  <a:off x="2250767" y="2296258"/>
                  <a:ext cx="46754" cy="46748"/>
                </a:xfrm>
                <a:custGeom>
                  <a:avLst/>
                  <a:gdLst/>
                  <a:ahLst/>
                  <a:cxnLst/>
                  <a:rect l="l" t="t" r="r" b="b"/>
                  <a:pathLst>
                    <a:path w="2938" h="2937" extrusionOk="0">
                      <a:moveTo>
                        <a:pt x="362" y="0"/>
                      </a:moveTo>
                      <a:cubicBezTo>
                        <a:pt x="146" y="0"/>
                        <a:pt x="0" y="355"/>
                        <a:pt x="230" y="529"/>
                      </a:cubicBezTo>
                      <a:cubicBezTo>
                        <a:pt x="1057" y="1162"/>
                        <a:pt x="1766" y="1933"/>
                        <a:pt x="2329" y="2809"/>
                      </a:cubicBezTo>
                      <a:cubicBezTo>
                        <a:pt x="2387" y="2899"/>
                        <a:pt x="2471" y="2936"/>
                        <a:pt x="2554" y="2936"/>
                      </a:cubicBezTo>
                      <a:cubicBezTo>
                        <a:pt x="2747" y="2936"/>
                        <a:pt x="2937" y="2739"/>
                        <a:pt x="2804" y="2531"/>
                      </a:cubicBezTo>
                      <a:cubicBezTo>
                        <a:pt x="2189" y="1577"/>
                        <a:pt x="1411" y="739"/>
                        <a:pt x="507" y="54"/>
                      </a:cubicBezTo>
                      <a:cubicBezTo>
                        <a:pt x="457" y="17"/>
                        <a:pt x="408" y="0"/>
                        <a:pt x="36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65" name="Google Shape;6165;p10"/>
                <p:cNvSpPr/>
                <p:nvPr/>
              </p:nvSpPr>
              <p:spPr>
                <a:xfrm rot="1271479">
                  <a:off x="2357906" y="2330914"/>
                  <a:ext cx="62047" cy="49215"/>
                </a:xfrm>
                <a:custGeom>
                  <a:avLst/>
                  <a:gdLst/>
                  <a:ahLst/>
                  <a:cxnLst/>
                  <a:rect l="l" t="t" r="r" b="b"/>
                  <a:pathLst>
                    <a:path w="3899" h="3092" extrusionOk="0">
                      <a:moveTo>
                        <a:pt x="3507" y="0"/>
                      </a:moveTo>
                      <a:cubicBezTo>
                        <a:pt x="3463" y="0"/>
                        <a:pt x="3415" y="13"/>
                        <a:pt x="3368" y="42"/>
                      </a:cubicBezTo>
                      <a:cubicBezTo>
                        <a:pt x="2197" y="754"/>
                        <a:pt x="1127" y="1622"/>
                        <a:pt x="187" y="2619"/>
                      </a:cubicBezTo>
                      <a:cubicBezTo>
                        <a:pt x="1" y="2816"/>
                        <a:pt x="187" y="3092"/>
                        <a:pt x="394" y="3092"/>
                      </a:cubicBezTo>
                      <a:cubicBezTo>
                        <a:pt x="456" y="3092"/>
                        <a:pt x="520" y="3067"/>
                        <a:pt x="577" y="3007"/>
                      </a:cubicBezTo>
                      <a:cubicBezTo>
                        <a:pt x="1482" y="2044"/>
                        <a:pt x="2516" y="1206"/>
                        <a:pt x="3645" y="517"/>
                      </a:cubicBezTo>
                      <a:cubicBezTo>
                        <a:pt x="3899" y="362"/>
                        <a:pt x="3743" y="0"/>
                        <a:pt x="350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66" name="Google Shape;6166;p10"/>
                <p:cNvSpPr/>
                <p:nvPr/>
              </p:nvSpPr>
              <p:spPr>
                <a:xfrm rot="1271479">
                  <a:off x="2429287" y="2335305"/>
                  <a:ext cx="26608" cy="14612"/>
                </a:xfrm>
                <a:custGeom>
                  <a:avLst/>
                  <a:gdLst/>
                  <a:ahLst/>
                  <a:cxnLst/>
                  <a:rect l="l" t="t" r="r" b="b"/>
                  <a:pathLst>
                    <a:path w="1672" h="918" extrusionOk="0">
                      <a:moveTo>
                        <a:pt x="1321" y="1"/>
                      </a:moveTo>
                      <a:cubicBezTo>
                        <a:pt x="1292" y="1"/>
                        <a:pt x="1260" y="6"/>
                        <a:pt x="1227" y="18"/>
                      </a:cubicBezTo>
                      <a:cubicBezTo>
                        <a:pt x="904" y="135"/>
                        <a:pt x="588" y="266"/>
                        <a:pt x="277" y="413"/>
                      </a:cubicBezTo>
                      <a:cubicBezTo>
                        <a:pt x="1" y="544"/>
                        <a:pt x="172" y="917"/>
                        <a:pt x="430" y="917"/>
                      </a:cubicBezTo>
                      <a:cubicBezTo>
                        <a:pt x="470" y="917"/>
                        <a:pt x="512" y="908"/>
                        <a:pt x="555" y="888"/>
                      </a:cubicBezTo>
                      <a:lnTo>
                        <a:pt x="555" y="889"/>
                      </a:lnTo>
                      <a:cubicBezTo>
                        <a:pt x="822" y="762"/>
                        <a:pt x="1095" y="649"/>
                        <a:pt x="1374" y="549"/>
                      </a:cubicBezTo>
                      <a:cubicBezTo>
                        <a:pt x="1671" y="442"/>
                        <a:pt x="1585" y="1"/>
                        <a:pt x="1321"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67" name="Google Shape;6167;p10"/>
                <p:cNvSpPr/>
                <p:nvPr/>
              </p:nvSpPr>
              <p:spPr>
                <a:xfrm rot="1271479">
                  <a:off x="2012045" y="2298725"/>
                  <a:ext cx="11617" cy="26549"/>
                </a:xfrm>
                <a:custGeom>
                  <a:avLst/>
                  <a:gdLst/>
                  <a:ahLst/>
                  <a:cxnLst/>
                  <a:rect l="l" t="t" r="r" b="b"/>
                  <a:pathLst>
                    <a:path w="730" h="1668" extrusionOk="0">
                      <a:moveTo>
                        <a:pt x="337" y="0"/>
                      </a:moveTo>
                      <a:cubicBezTo>
                        <a:pt x="177" y="0"/>
                        <a:pt x="1" y="137"/>
                        <a:pt x="37" y="345"/>
                      </a:cubicBezTo>
                      <a:cubicBezTo>
                        <a:pt x="97" y="696"/>
                        <a:pt x="140" y="1049"/>
                        <a:pt x="166" y="1403"/>
                      </a:cubicBezTo>
                      <a:cubicBezTo>
                        <a:pt x="179" y="1579"/>
                        <a:pt x="324" y="1667"/>
                        <a:pt x="461" y="1667"/>
                      </a:cubicBezTo>
                      <a:cubicBezTo>
                        <a:pt x="599" y="1667"/>
                        <a:pt x="729" y="1580"/>
                        <a:pt x="716" y="1403"/>
                      </a:cubicBezTo>
                      <a:cubicBezTo>
                        <a:pt x="686" y="1000"/>
                        <a:pt x="636" y="598"/>
                        <a:pt x="566" y="200"/>
                      </a:cubicBezTo>
                      <a:cubicBezTo>
                        <a:pt x="542" y="61"/>
                        <a:pt x="443" y="0"/>
                        <a:pt x="33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68" name="Google Shape;6168;p10"/>
                <p:cNvSpPr/>
                <p:nvPr/>
              </p:nvSpPr>
              <p:spPr>
                <a:xfrm rot="1271479">
                  <a:off x="1995530" y="2336899"/>
                  <a:ext cx="34485" cy="68697"/>
                </a:xfrm>
                <a:custGeom>
                  <a:avLst/>
                  <a:gdLst/>
                  <a:ahLst/>
                  <a:cxnLst/>
                  <a:rect l="l" t="t" r="r" b="b"/>
                  <a:pathLst>
                    <a:path w="2167" h="4316" extrusionOk="0">
                      <a:moveTo>
                        <a:pt x="335" y="0"/>
                      </a:moveTo>
                      <a:cubicBezTo>
                        <a:pt x="172" y="0"/>
                        <a:pt x="1" y="135"/>
                        <a:pt x="55" y="343"/>
                      </a:cubicBezTo>
                      <a:lnTo>
                        <a:pt x="54" y="341"/>
                      </a:lnTo>
                      <a:lnTo>
                        <a:pt x="54" y="341"/>
                      </a:lnTo>
                      <a:cubicBezTo>
                        <a:pt x="402" y="1678"/>
                        <a:pt x="913" y="2967"/>
                        <a:pt x="1574" y="4179"/>
                      </a:cubicBezTo>
                      <a:cubicBezTo>
                        <a:pt x="1627" y="4275"/>
                        <a:pt x="1709" y="4315"/>
                        <a:pt x="1792" y="4315"/>
                      </a:cubicBezTo>
                      <a:cubicBezTo>
                        <a:pt x="1977" y="4315"/>
                        <a:pt x="2167" y="4117"/>
                        <a:pt x="2050" y="3902"/>
                      </a:cubicBezTo>
                      <a:cubicBezTo>
                        <a:pt x="1412" y="2730"/>
                        <a:pt x="920" y="1486"/>
                        <a:pt x="585" y="196"/>
                      </a:cubicBezTo>
                      <a:cubicBezTo>
                        <a:pt x="549" y="59"/>
                        <a:pt x="444" y="0"/>
                        <a:pt x="335"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69" name="Google Shape;6169;p10"/>
                <p:cNvSpPr/>
                <p:nvPr/>
              </p:nvSpPr>
              <p:spPr>
                <a:xfrm rot="1271479">
                  <a:off x="1887115" y="2422182"/>
                  <a:ext cx="30045" cy="16124"/>
                </a:xfrm>
                <a:custGeom>
                  <a:avLst/>
                  <a:gdLst/>
                  <a:ahLst/>
                  <a:cxnLst/>
                  <a:rect l="l" t="t" r="r" b="b"/>
                  <a:pathLst>
                    <a:path w="1888" h="1013" extrusionOk="0">
                      <a:moveTo>
                        <a:pt x="1453" y="1"/>
                      </a:moveTo>
                      <a:cubicBezTo>
                        <a:pt x="1413" y="1"/>
                        <a:pt x="1372" y="9"/>
                        <a:pt x="1330" y="28"/>
                      </a:cubicBezTo>
                      <a:lnTo>
                        <a:pt x="280" y="510"/>
                      </a:lnTo>
                      <a:cubicBezTo>
                        <a:pt x="0" y="637"/>
                        <a:pt x="175" y="1012"/>
                        <a:pt x="435" y="1012"/>
                      </a:cubicBezTo>
                      <a:cubicBezTo>
                        <a:pt x="474" y="1012"/>
                        <a:pt x="515" y="1004"/>
                        <a:pt x="557" y="985"/>
                      </a:cubicBezTo>
                      <a:lnTo>
                        <a:pt x="1608" y="503"/>
                      </a:lnTo>
                      <a:cubicBezTo>
                        <a:pt x="1887" y="374"/>
                        <a:pt x="1713" y="1"/>
                        <a:pt x="145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70" name="Google Shape;6170;p10"/>
                <p:cNvSpPr/>
                <p:nvPr/>
              </p:nvSpPr>
              <p:spPr>
                <a:xfrm rot="1271479">
                  <a:off x="1928509" y="2424160"/>
                  <a:ext cx="53104" cy="18925"/>
                </a:xfrm>
                <a:custGeom>
                  <a:avLst/>
                  <a:gdLst/>
                  <a:ahLst/>
                  <a:cxnLst/>
                  <a:rect l="l" t="t" r="r" b="b"/>
                  <a:pathLst>
                    <a:path w="3337" h="1189" extrusionOk="0">
                      <a:moveTo>
                        <a:pt x="2924" y="1"/>
                      </a:moveTo>
                      <a:cubicBezTo>
                        <a:pt x="2905" y="1"/>
                        <a:pt x="2886" y="2"/>
                        <a:pt x="2865" y="6"/>
                      </a:cubicBezTo>
                      <a:cubicBezTo>
                        <a:pt x="2001" y="171"/>
                        <a:pt x="1147" y="384"/>
                        <a:pt x="306" y="644"/>
                      </a:cubicBezTo>
                      <a:cubicBezTo>
                        <a:pt x="0" y="739"/>
                        <a:pt x="93" y="1189"/>
                        <a:pt x="368" y="1189"/>
                      </a:cubicBezTo>
                      <a:cubicBezTo>
                        <a:pt x="395" y="1189"/>
                        <a:pt x="423" y="1185"/>
                        <a:pt x="453" y="1175"/>
                      </a:cubicBezTo>
                      <a:cubicBezTo>
                        <a:pt x="1293" y="915"/>
                        <a:pt x="2148" y="701"/>
                        <a:pt x="3010" y="536"/>
                      </a:cubicBezTo>
                      <a:cubicBezTo>
                        <a:pt x="3337" y="474"/>
                        <a:pt x="3226" y="1"/>
                        <a:pt x="2924"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71" name="Google Shape;6171;p10"/>
                <p:cNvSpPr/>
                <p:nvPr/>
              </p:nvSpPr>
              <p:spPr>
                <a:xfrm rot="1271479">
                  <a:off x="1817190" y="2657809"/>
                  <a:ext cx="56255" cy="17079"/>
                </a:xfrm>
                <a:custGeom>
                  <a:avLst/>
                  <a:gdLst/>
                  <a:ahLst/>
                  <a:cxnLst/>
                  <a:rect l="l" t="t" r="r" b="b"/>
                  <a:pathLst>
                    <a:path w="3535" h="1073" extrusionOk="0">
                      <a:moveTo>
                        <a:pt x="400" y="1"/>
                      </a:moveTo>
                      <a:cubicBezTo>
                        <a:pt x="105" y="1"/>
                        <a:pt x="0" y="465"/>
                        <a:pt x="322" y="539"/>
                      </a:cubicBezTo>
                      <a:cubicBezTo>
                        <a:pt x="1228" y="748"/>
                        <a:pt x="2139" y="923"/>
                        <a:pt x="3057" y="1069"/>
                      </a:cubicBezTo>
                      <a:cubicBezTo>
                        <a:pt x="3073" y="1071"/>
                        <a:pt x="3089" y="1073"/>
                        <a:pt x="3105" y="1073"/>
                      </a:cubicBezTo>
                      <a:cubicBezTo>
                        <a:pt x="3415" y="1073"/>
                        <a:pt x="3535" y="590"/>
                        <a:pt x="3202" y="538"/>
                      </a:cubicBezTo>
                      <a:cubicBezTo>
                        <a:pt x="2284" y="394"/>
                        <a:pt x="1373" y="217"/>
                        <a:pt x="468" y="8"/>
                      </a:cubicBezTo>
                      <a:cubicBezTo>
                        <a:pt x="444" y="3"/>
                        <a:pt x="421" y="1"/>
                        <a:pt x="40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72" name="Google Shape;6172;p10"/>
                <p:cNvSpPr/>
                <p:nvPr/>
              </p:nvSpPr>
              <p:spPr>
                <a:xfrm rot="1271479">
                  <a:off x="1847598" y="2723567"/>
                  <a:ext cx="23457" cy="62649"/>
                </a:xfrm>
                <a:custGeom>
                  <a:avLst/>
                  <a:gdLst/>
                  <a:ahLst/>
                  <a:cxnLst/>
                  <a:rect l="l" t="t" r="r" b="b"/>
                  <a:pathLst>
                    <a:path w="1474" h="3936" extrusionOk="0">
                      <a:moveTo>
                        <a:pt x="1140" y="0"/>
                      </a:moveTo>
                      <a:cubicBezTo>
                        <a:pt x="1030" y="0"/>
                        <a:pt x="919" y="58"/>
                        <a:pt x="874" y="191"/>
                      </a:cubicBezTo>
                      <a:cubicBezTo>
                        <a:pt x="498" y="1298"/>
                        <a:pt x="216" y="2435"/>
                        <a:pt x="33" y="3590"/>
                      </a:cubicBezTo>
                      <a:cubicBezTo>
                        <a:pt x="0" y="3799"/>
                        <a:pt x="179" y="3936"/>
                        <a:pt x="338" y="3936"/>
                      </a:cubicBezTo>
                      <a:cubicBezTo>
                        <a:pt x="444" y="3936"/>
                        <a:pt x="542" y="3876"/>
                        <a:pt x="564" y="3737"/>
                      </a:cubicBezTo>
                      <a:cubicBezTo>
                        <a:pt x="747" y="2582"/>
                        <a:pt x="1028" y="1443"/>
                        <a:pt x="1405" y="336"/>
                      </a:cubicBezTo>
                      <a:cubicBezTo>
                        <a:pt x="1474" y="133"/>
                        <a:pt x="1308" y="0"/>
                        <a:pt x="114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73" name="Google Shape;6173;p10"/>
                <p:cNvSpPr/>
                <p:nvPr/>
              </p:nvSpPr>
              <p:spPr>
                <a:xfrm rot="1271479">
                  <a:off x="1967241" y="2993002"/>
                  <a:ext cx="25796" cy="15694"/>
                </a:xfrm>
                <a:custGeom>
                  <a:avLst/>
                  <a:gdLst/>
                  <a:ahLst/>
                  <a:cxnLst/>
                  <a:rect l="l" t="t" r="r" b="b"/>
                  <a:pathLst>
                    <a:path w="1621" h="985" extrusionOk="0">
                      <a:moveTo>
                        <a:pt x="1210" y="1"/>
                      </a:moveTo>
                      <a:cubicBezTo>
                        <a:pt x="1168" y="1"/>
                        <a:pt x="1123" y="11"/>
                        <a:pt x="1077" y="36"/>
                      </a:cubicBezTo>
                      <a:lnTo>
                        <a:pt x="267" y="475"/>
                      </a:lnTo>
                      <a:cubicBezTo>
                        <a:pt x="1" y="619"/>
                        <a:pt x="163" y="985"/>
                        <a:pt x="410" y="985"/>
                      </a:cubicBezTo>
                      <a:cubicBezTo>
                        <a:pt x="453" y="985"/>
                        <a:pt x="498" y="974"/>
                        <a:pt x="544" y="950"/>
                      </a:cubicBezTo>
                      <a:lnTo>
                        <a:pt x="1354" y="512"/>
                      </a:lnTo>
                      <a:cubicBezTo>
                        <a:pt x="1620" y="368"/>
                        <a:pt x="1457" y="1"/>
                        <a:pt x="1210"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74" name="Google Shape;6174;p10"/>
                <p:cNvSpPr/>
                <p:nvPr/>
              </p:nvSpPr>
              <p:spPr>
                <a:xfrm rot="1271479">
                  <a:off x="2005101" y="2980168"/>
                  <a:ext cx="33228" cy="22761"/>
                </a:xfrm>
                <a:custGeom>
                  <a:avLst/>
                  <a:gdLst/>
                  <a:ahLst/>
                  <a:cxnLst/>
                  <a:rect l="l" t="t" r="r" b="b"/>
                  <a:pathLst>
                    <a:path w="2088" h="1430" extrusionOk="0">
                      <a:moveTo>
                        <a:pt x="1723" y="0"/>
                      </a:moveTo>
                      <a:cubicBezTo>
                        <a:pt x="1677" y="0"/>
                        <a:pt x="1628" y="16"/>
                        <a:pt x="1578" y="54"/>
                      </a:cubicBezTo>
                      <a:cubicBezTo>
                        <a:pt x="1158" y="368"/>
                        <a:pt x="719" y="656"/>
                        <a:pt x="262" y="915"/>
                      </a:cubicBezTo>
                      <a:cubicBezTo>
                        <a:pt x="0" y="1064"/>
                        <a:pt x="160" y="1430"/>
                        <a:pt x="403" y="1430"/>
                      </a:cubicBezTo>
                      <a:cubicBezTo>
                        <a:pt x="446" y="1430"/>
                        <a:pt x="492" y="1418"/>
                        <a:pt x="539" y="1391"/>
                      </a:cubicBezTo>
                      <a:cubicBezTo>
                        <a:pt x="996" y="1131"/>
                        <a:pt x="1435" y="843"/>
                        <a:pt x="1856" y="528"/>
                      </a:cubicBezTo>
                      <a:cubicBezTo>
                        <a:pt x="2087" y="355"/>
                        <a:pt x="1941" y="0"/>
                        <a:pt x="1723"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75" name="Google Shape;6175;p10"/>
                <p:cNvSpPr/>
                <p:nvPr/>
              </p:nvSpPr>
              <p:spPr>
                <a:xfrm rot="1271479">
                  <a:off x="2102491" y="3008428"/>
                  <a:ext cx="41184" cy="35606"/>
                </a:xfrm>
                <a:custGeom>
                  <a:avLst/>
                  <a:gdLst/>
                  <a:ahLst/>
                  <a:cxnLst/>
                  <a:rect l="l" t="t" r="r" b="b"/>
                  <a:pathLst>
                    <a:path w="2588" h="2237" extrusionOk="0">
                      <a:moveTo>
                        <a:pt x="389" y="1"/>
                      </a:moveTo>
                      <a:cubicBezTo>
                        <a:pt x="186" y="1"/>
                        <a:pt x="1" y="276"/>
                        <a:pt x="183" y="477"/>
                      </a:cubicBezTo>
                      <a:cubicBezTo>
                        <a:pt x="756" y="1108"/>
                        <a:pt x="1390" y="1680"/>
                        <a:pt x="2077" y="2185"/>
                      </a:cubicBezTo>
                      <a:cubicBezTo>
                        <a:pt x="2127" y="2221"/>
                        <a:pt x="2176" y="2237"/>
                        <a:pt x="2222" y="2237"/>
                      </a:cubicBezTo>
                      <a:cubicBezTo>
                        <a:pt x="2441" y="2237"/>
                        <a:pt x="2588" y="1881"/>
                        <a:pt x="2354" y="1709"/>
                      </a:cubicBezTo>
                      <a:cubicBezTo>
                        <a:pt x="1708" y="1230"/>
                        <a:pt x="1110" y="687"/>
                        <a:pt x="571" y="88"/>
                      </a:cubicBezTo>
                      <a:cubicBezTo>
                        <a:pt x="515" y="27"/>
                        <a:pt x="451" y="1"/>
                        <a:pt x="38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76" name="Google Shape;6176;p10"/>
                <p:cNvSpPr/>
                <p:nvPr/>
              </p:nvSpPr>
              <p:spPr>
                <a:xfrm rot="1271479">
                  <a:off x="2135834" y="3057571"/>
                  <a:ext cx="23059" cy="18304"/>
                </a:xfrm>
                <a:custGeom>
                  <a:avLst/>
                  <a:gdLst/>
                  <a:ahLst/>
                  <a:cxnLst/>
                  <a:rect l="l" t="t" r="r" b="b"/>
                  <a:pathLst>
                    <a:path w="1449" h="1150" extrusionOk="0">
                      <a:moveTo>
                        <a:pt x="330" y="0"/>
                      </a:moveTo>
                      <a:cubicBezTo>
                        <a:pt x="232" y="0"/>
                        <a:pt x="129" y="58"/>
                        <a:pt x="82" y="139"/>
                      </a:cubicBezTo>
                      <a:cubicBezTo>
                        <a:pt x="1" y="279"/>
                        <a:pt x="61" y="427"/>
                        <a:pt x="180" y="515"/>
                      </a:cubicBezTo>
                      <a:lnTo>
                        <a:pt x="990" y="1109"/>
                      </a:lnTo>
                      <a:cubicBezTo>
                        <a:pt x="1028" y="1137"/>
                        <a:pt x="1073" y="1149"/>
                        <a:pt x="1118" y="1149"/>
                      </a:cubicBezTo>
                      <a:cubicBezTo>
                        <a:pt x="1217" y="1149"/>
                        <a:pt x="1319" y="1092"/>
                        <a:pt x="1366" y="1010"/>
                      </a:cubicBezTo>
                      <a:cubicBezTo>
                        <a:pt x="1448" y="872"/>
                        <a:pt x="1388" y="722"/>
                        <a:pt x="1267" y="634"/>
                      </a:cubicBezTo>
                      <a:lnTo>
                        <a:pt x="458" y="40"/>
                      </a:lnTo>
                      <a:cubicBezTo>
                        <a:pt x="420" y="13"/>
                        <a:pt x="375" y="0"/>
                        <a:pt x="33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77" name="Google Shape;6177;p10"/>
                <p:cNvSpPr/>
                <p:nvPr/>
              </p:nvSpPr>
              <p:spPr>
                <a:xfrm rot="1271479">
                  <a:off x="2388136" y="2983942"/>
                  <a:ext cx="11060" cy="36306"/>
                </a:xfrm>
                <a:custGeom>
                  <a:avLst/>
                  <a:gdLst/>
                  <a:ahLst/>
                  <a:cxnLst/>
                  <a:rect l="l" t="t" r="r" b="b"/>
                  <a:pathLst>
                    <a:path w="695" h="2281" extrusionOk="0">
                      <a:moveTo>
                        <a:pt x="269" y="1"/>
                      </a:moveTo>
                      <a:cubicBezTo>
                        <a:pt x="132" y="1"/>
                        <a:pt x="1" y="88"/>
                        <a:pt x="12" y="265"/>
                      </a:cubicBezTo>
                      <a:cubicBezTo>
                        <a:pt x="53" y="848"/>
                        <a:pt x="93" y="1431"/>
                        <a:pt x="133" y="2016"/>
                      </a:cubicBezTo>
                      <a:cubicBezTo>
                        <a:pt x="145" y="2192"/>
                        <a:pt x="289" y="2280"/>
                        <a:pt x="426" y="2280"/>
                      </a:cubicBezTo>
                      <a:cubicBezTo>
                        <a:pt x="564" y="2280"/>
                        <a:pt x="695" y="2192"/>
                        <a:pt x="683" y="2016"/>
                      </a:cubicBezTo>
                      <a:cubicBezTo>
                        <a:pt x="642" y="1433"/>
                        <a:pt x="602" y="849"/>
                        <a:pt x="562" y="265"/>
                      </a:cubicBezTo>
                      <a:cubicBezTo>
                        <a:pt x="551" y="89"/>
                        <a:pt x="407" y="1"/>
                        <a:pt x="269"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78" name="Google Shape;6178;p10"/>
                <p:cNvSpPr/>
                <p:nvPr/>
              </p:nvSpPr>
              <p:spPr>
                <a:xfrm rot="1271479">
                  <a:off x="2374577" y="3032498"/>
                  <a:ext cx="10073" cy="23812"/>
                </a:xfrm>
                <a:custGeom>
                  <a:avLst/>
                  <a:gdLst/>
                  <a:ahLst/>
                  <a:cxnLst/>
                  <a:rect l="l" t="t" r="r" b="b"/>
                  <a:pathLst>
                    <a:path w="633" h="1496" extrusionOk="0">
                      <a:moveTo>
                        <a:pt x="363" y="1"/>
                      </a:moveTo>
                      <a:cubicBezTo>
                        <a:pt x="225" y="1"/>
                        <a:pt x="82" y="89"/>
                        <a:pt x="71" y="265"/>
                      </a:cubicBezTo>
                      <a:lnTo>
                        <a:pt x="12" y="1232"/>
                      </a:lnTo>
                      <a:cubicBezTo>
                        <a:pt x="1" y="1408"/>
                        <a:pt x="133" y="1496"/>
                        <a:pt x="270" y="1496"/>
                      </a:cubicBezTo>
                      <a:cubicBezTo>
                        <a:pt x="408" y="1496"/>
                        <a:pt x="551" y="1408"/>
                        <a:pt x="562" y="1232"/>
                      </a:cubicBezTo>
                      <a:lnTo>
                        <a:pt x="621" y="265"/>
                      </a:lnTo>
                      <a:cubicBezTo>
                        <a:pt x="632" y="89"/>
                        <a:pt x="500" y="1"/>
                        <a:pt x="363"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79" name="Google Shape;6179;p10"/>
                <p:cNvSpPr/>
                <p:nvPr/>
              </p:nvSpPr>
              <p:spPr>
                <a:xfrm rot="1271479">
                  <a:off x="2454247" y="2944644"/>
                  <a:ext cx="39657" cy="10808"/>
                </a:xfrm>
                <a:custGeom>
                  <a:avLst/>
                  <a:gdLst/>
                  <a:ahLst/>
                  <a:cxnLst/>
                  <a:rect l="l" t="t" r="r" b="b"/>
                  <a:pathLst>
                    <a:path w="2492" h="679" extrusionOk="0">
                      <a:moveTo>
                        <a:pt x="2160" y="0"/>
                      </a:moveTo>
                      <a:cubicBezTo>
                        <a:pt x="2153" y="0"/>
                        <a:pt x="2145" y="0"/>
                        <a:pt x="2137" y="1"/>
                      </a:cubicBezTo>
                      <a:lnTo>
                        <a:pt x="354" y="127"/>
                      </a:lnTo>
                      <a:cubicBezTo>
                        <a:pt x="10" y="151"/>
                        <a:pt x="0" y="678"/>
                        <a:pt x="331" y="678"/>
                      </a:cubicBezTo>
                      <a:cubicBezTo>
                        <a:pt x="338" y="678"/>
                        <a:pt x="346" y="678"/>
                        <a:pt x="354" y="677"/>
                      </a:cubicBezTo>
                      <a:lnTo>
                        <a:pt x="2137" y="551"/>
                      </a:lnTo>
                      <a:cubicBezTo>
                        <a:pt x="2481" y="527"/>
                        <a:pt x="2491" y="0"/>
                        <a:pt x="2160"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80" name="Google Shape;6180;p10"/>
                <p:cNvSpPr/>
                <p:nvPr/>
              </p:nvSpPr>
              <p:spPr>
                <a:xfrm rot="1271479">
                  <a:off x="2506293" y="2952809"/>
                  <a:ext cx="21611" cy="10441"/>
                </a:xfrm>
                <a:custGeom>
                  <a:avLst/>
                  <a:gdLst/>
                  <a:ahLst/>
                  <a:cxnLst/>
                  <a:rect l="l" t="t" r="r" b="b"/>
                  <a:pathLst>
                    <a:path w="1358" h="656" extrusionOk="0">
                      <a:moveTo>
                        <a:pt x="1042" y="0"/>
                      </a:moveTo>
                      <a:cubicBezTo>
                        <a:pt x="1022" y="0"/>
                        <a:pt x="1002" y="2"/>
                        <a:pt x="983" y="5"/>
                      </a:cubicBezTo>
                      <a:lnTo>
                        <a:pt x="228" y="120"/>
                      </a:lnTo>
                      <a:cubicBezTo>
                        <a:pt x="81" y="144"/>
                        <a:pt x="0" y="327"/>
                        <a:pt x="36" y="459"/>
                      </a:cubicBezTo>
                      <a:cubicBezTo>
                        <a:pt x="74" y="594"/>
                        <a:pt x="189" y="656"/>
                        <a:pt x="315" y="656"/>
                      </a:cubicBezTo>
                      <a:cubicBezTo>
                        <a:pt x="335" y="656"/>
                        <a:pt x="355" y="654"/>
                        <a:pt x="375" y="651"/>
                      </a:cubicBezTo>
                      <a:lnTo>
                        <a:pt x="1129" y="536"/>
                      </a:lnTo>
                      <a:cubicBezTo>
                        <a:pt x="1276" y="514"/>
                        <a:pt x="1357" y="329"/>
                        <a:pt x="1320" y="197"/>
                      </a:cubicBezTo>
                      <a:cubicBezTo>
                        <a:pt x="1283" y="62"/>
                        <a:pt x="1168" y="0"/>
                        <a:pt x="1042"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81" name="Google Shape;6181;p10"/>
                <p:cNvSpPr/>
                <p:nvPr/>
              </p:nvSpPr>
              <p:spPr>
                <a:xfrm rot="1271479">
                  <a:off x="2571126" y="2667051"/>
                  <a:ext cx="55443" cy="19960"/>
                </a:xfrm>
                <a:custGeom>
                  <a:avLst/>
                  <a:gdLst/>
                  <a:ahLst/>
                  <a:cxnLst/>
                  <a:rect l="l" t="t" r="r" b="b"/>
                  <a:pathLst>
                    <a:path w="3484" h="1254" extrusionOk="0">
                      <a:moveTo>
                        <a:pt x="418" y="1"/>
                      </a:moveTo>
                      <a:cubicBezTo>
                        <a:pt x="113" y="1"/>
                        <a:pt x="0" y="475"/>
                        <a:pt x="329" y="537"/>
                      </a:cubicBezTo>
                      <a:cubicBezTo>
                        <a:pt x="1245" y="709"/>
                        <a:pt x="2149" y="943"/>
                        <a:pt x="3034" y="1238"/>
                      </a:cubicBezTo>
                      <a:cubicBezTo>
                        <a:pt x="3066" y="1249"/>
                        <a:pt x="3096" y="1253"/>
                        <a:pt x="3124" y="1253"/>
                      </a:cubicBezTo>
                      <a:cubicBezTo>
                        <a:pt x="3394" y="1253"/>
                        <a:pt x="3483" y="808"/>
                        <a:pt x="3181" y="707"/>
                      </a:cubicBezTo>
                      <a:cubicBezTo>
                        <a:pt x="2296" y="412"/>
                        <a:pt x="1392" y="178"/>
                        <a:pt x="475" y="6"/>
                      </a:cubicBezTo>
                      <a:cubicBezTo>
                        <a:pt x="456" y="3"/>
                        <a:pt x="436" y="1"/>
                        <a:pt x="418" y="1"/>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82" name="Google Shape;6182;p10"/>
                <p:cNvSpPr/>
                <p:nvPr/>
              </p:nvSpPr>
              <p:spPr>
                <a:xfrm rot="1271479">
                  <a:off x="2623109" y="2701546"/>
                  <a:ext cx="23743" cy="15758"/>
                </a:xfrm>
                <a:custGeom>
                  <a:avLst/>
                  <a:gdLst/>
                  <a:ahLst/>
                  <a:cxnLst/>
                  <a:rect l="l" t="t" r="r" b="b"/>
                  <a:pathLst>
                    <a:path w="1492" h="990" extrusionOk="0">
                      <a:moveTo>
                        <a:pt x="306" y="0"/>
                      </a:moveTo>
                      <a:cubicBezTo>
                        <a:pt x="189" y="0"/>
                        <a:pt x="72" y="98"/>
                        <a:pt x="43" y="206"/>
                      </a:cubicBezTo>
                      <a:cubicBezTo>
                        <a:pt x="0" y="363"/>
                        <a:pt x="96" y="490"/>
                        <a:pt x="235" y="545"/>
                      </a:cubicBezTo>
                      <a:cubicBezTo>
                        <a:pt x="494" y="649"/>
                        <a:pt x="741" y="782"/>
                        <a:pt x="971" y="942"/>
                      </a:cubicBezTo>
                      <a:cubicBezTo>
                        <a:pt x="1020" y="975"/>
                        <a:pt x="1069" y="989"/>
                        <a:pt x="1115" y="989"/>
                      </a:cubicBezTo>
                      <a:cubicBezTo>
                        <a:pt x="1341" y="989"/>
                        <a:pt x="1492" y="631"/>
                        <a:pt x="1249" y="467"/>
                      </a:cubicBezTo>
                      <a:cubicBezTo>
                        <a:pt x="977" y="284"/>
                        <a:pt x="686" y="132"/>
                        <a:pt x="380" y="14"/>
                      </a:cubicBezTo>
                      <a:cubicBezTo>
                        <a:pt x="356" y="5"/>
                        <a:pt x="331" y="0"/>
                        <a:pt x="30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83" name="Google Shape;6183;p10"/>
                <p:cNvSpPr/>
                <p:nvPr/>
              </p:nvSpPr>
              <p:spPr>
                <a:xfrm rot="1271479">
                  <a:off x="2573208" y="2549709"/>
                  <a:ext cx="9103" cy="51173"/>
                </a:xfrm>
                <a:custGeom>
                  <a:avLst/>
                  <a:gdLst/>
                  <a:ahLst/>
                  <a:cxnLst/>
                  <a:rect l="l" t="t" r="r" b="b"/>
                  <a:pathLst>
                    <a:path w="572" h="3215" extrusionOk="0">
                      <a:moveTo>
                        <a:pt x="297" y="0"/>
                      </a:moveTo>
                      <a:cubicBezTo>
                        <a:pt x="159" y="0"/>
                        <a:pt x="21" y="89"/>
                        <a:pt x="20" y="266"/>
                      </a:cubicBezTo>
                      <a:cubicBezTo>
                        <a:pt x="13" y="1161"/>
                        <a:pt x="8" y="2054"/>
                        <a:pt x="2" y="2948"/>
                      </a:cubicBezTo>
                      <a:cubicBezTo>
                        <a:pt x="1" y="3125"/>
                        <a:pt x="138" y="3214"/>
                        <a:pt x="276" y="3214"/>
                      </a:cubicBezTo>
                      <a:cubicBezTo>
                        <a:pt x="413" y="3214"/>
                        <a:pt x="550" y="3126"/>
                        <a:pt x="551" y="2948"/>
                      </a:cubicBezTo>
                      <a:cubicBezTo>
                        <a:pt x="558" y="2054"/>
                        <a:pt x="563" y="1161"/>
                        <a:pt x="570" y="266"/>
                      </a:cubicBezTo>
                      <a:cubicBezTo>
                        <a:pt x="572" y="89"/>
                        <a:pt x="435" y="0"/>
                        <a:pt x="297"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84" name="Google Shape;6184;p10"/>
                <p:cNvSpPr/>
                <p:nvPr/>
              </p:nvSpPr>
              <p:spPr>
                <a:xfrm rot="1271479">
                  <a:off x="2586574" y="2520381"/>
                  <a:ext cx="12047" cy="20580"/>
                </a:xfrm>
                <a:custGeom>
                  <a:avLst/>
                  <a:gdLst/>
                  <a:ahLst/>
                  <a:cxnLst/>
                  <a:rect l="l" t="t" r="r" b="b"/>
                  <a:pathLst>
                    <a:path w="757" h="1293" extrusionOk="0">
                      <a:moveTo>
                        <a:pt x="336" y="0"/>
                      </a:moveTo>
                      <a:cubicBezTo>
                        <a:pt x="172" y="0"/>
                        <a:pt x="0" y="135"/>
                        <a:pt x="54" y="342"/>
                      </a:cubicBezTo>
                      <a:cubicBezTo>
                        <a:pt x="113" y="564"/>
                        <a:pt x="157" y="789"/>
                        <a:pt x="189" y="1019"/>
                      </a:cubicBezTo>
                      <a:cubicBezTo>
                        <a:pt x="206" y="1165"/>
                        <a:pt x="301" y="1293"/>
                        <a:pt x="463" y="1293"/>
                      </a:cubicBezTo>
                      <a:cubicBezTo>
                        <a:pt x="596" y="1293"/>
                        <a:pt x="757" y="1165"/>
                        <a:pt x="737" y="1019"/>
                      </a:cubicBezTo>
                      <a:lnTo>
                        <a:pt x="739" y="1019"/>
                      </a:lnTo>
                      <a:cubicBezTo>
                        <a:pt x="704" y="741"/>
                        <a:pt x="652" y="467"/>
                        <a:pt x="584" y="195"/>
                      </a:cubicBezTo>
                      <a:cubicBezTo>
                        <a:pt x="549" y="59"/>
                        <a:pt x="444" y="0"/>
                        <a:pt x="336" y="0"/>
                      </a:cubicBezTo>
                      <a:close/>
                    </a:path>
                  </a:pathLst>
                </a:custGeom>
                <a:solidFill>
                  <a:srgbClr val="FFD898"/>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85" name="Google Shape;6185;p10"/>
                <p:cNvSpPr/>
                <p:nvPr/>
              </p:nvSpPr>
              <p:spPr>
                <a:xfrm rot="1271479">
                  <a:off x="2235681" y="2496759"/>
                  <a:ext cx="42282" cy="37054"/>
                </a:xfrm>
                <a:custGeom>
                  <a:avLst/>
                  <a:gdLst/>
                  <a:ahLst/>
                  <a:cxnLst/>
                  <a:rect l="l" t="t" r="r" b="b"/>
                  <a:pathLst>
                    <a:path w="2657" h="2328" extrusionOk="0">
                      <a:moveTo>
                        <a:pt x="1328" y="0"/>
                      </a:moveTo>
                      <a:cubicBezTo>
                        <a:pt x="1124" y="0"/>
                        <a:pt x="917" y="54"/>
                        <a:pt x="729" y="166"/>
                      </a:cubicBezTo>
                      <a:cubicBezTo>
                        <a:pt x="179" y="498"/>
                        <a:pt x="1" y="1212"/>
                        <a:pt x="332" y="1763"/>
                      </a:cubicBezTo>
                      <a:cubicBezTo>
                        <a:pt x="550" y="2126"/>
                        <a:pt x="935" y="2327"/>
                        <a:pt x="1330" y="2327"/>
                      </a:cubicBezTo>
                      <a:cubicBezTo>
                        <a:pt x="1534" y="2327"/>
                        <a:pt x="1741" y="2274"/>
                        <a:pt x="1928" y="2161"/>
                      </a:cubicBezTo>
                      <a:cubicBezTo>
                        <a:pt x="2479" y="1830"/>
                        <a:pt x="2657" y="1116"/>
                        <a:pt x="2326" y="564"/>
                      </a:cubicBezTo>
                      <a:cubicBezTo>
                        <a:pt x="2108" y="201"/>
                        <a:pt x="1723" y="0"/>
                        <a:pt x="132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86" name="Google Shape;6186;p10"/>
                <p:cNvSpPr/>
                <p:nvPr/>
              </p:nvSpPr>
              <p:spPr>
                <a:xfrm rot="1271479">
                  <a:off x="2152774" y="2767913"/>
                  <a:ext cx="38718" cy="37054"/>
                </a:xfrm>
                <a:custGeom>
                  <a:avLst/>
                  <a:gdLst/>
                  <a:ahLst/>
                  <a:cxnLst/>
                  <a:rect l="l" t="t" r="r" b="b"/>
                  <a:pathLst>
                    <a:path w="2433" h="2328" extrusionOk="0">
                      <a:moveTo>
                        <a:pt x="1255" y="1"/>
                      </a:moveTo>
                      <a:cubicBezTo>
                        <a:pt x="1242" y="1"/>
                        <a:pt x="1230" y="1"/>
                        <a:pt x="1217" y="1"/>
                      </a:cubicBezTo>
                      <a:cubicBezTo>
                        <a:pt x="746" y="16"/>
                        <a:pt x="332" y="313"/>
                        <a:pt x="166" y="753"/>
                      </a:cubicBezTo>
                      <a:cubicBezTo>
                        <a:pt x="0" y="1193"/>
                        <a:pt x="115" y="1690"/>
                        <a:pt x="458" y="2013"/>
                      </a:cubicBezTo>
                      <a:cubicBezTo>
                        <a:pt x="678" y="2219"/>
                        <a:pt x="964" y="2327"/>
                        <a:pt x="1253" y="2327"/>
                      </a:cubicBezTo>
                      <a:cubicBezTo>
                        <a:pt x="1416" y="2327"/>
                        <a:pt x="1579" y="2293"/>
                        <a:pt x="1733" y="2224"/>
                      </a:cubicBezTo>
                      <a:cubicBezTo>
                        <a:pt x="2162" y="2030"/>
                        <a:pt x="2433" y="1597"/>
                        <a:pt x="2417" y="1128"/>
                      </a:cubicBezTo>
                      <a:cubicBezTo>
                        <a:pt x="2397"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87" name="Google Shape;6187;p10"/>
                <p:cNvSpPr/>
                <p:nvPr/>
              </p:nvSpPr>
              <p:spPr>
                <a:xfrm rot="1271479">
                  <a:off x="2316450" y="2741714"/>
                  <a:ext cx="38734" cy="37038"/>
                </a:xfrm>
                <a:custGeom>
                  <a:avLst/>
                  <a:gdLst/>
                  <a:ahLst/>
                  <a:cxnLst/>
                  <a:rect l="l" t="t" r="r" b="b"/>
                  <a:pathLst>
                    <a:path w="2434" h="2327" extrusionOk="0">
                      <a:moveTo>
                        <a:pt x="1258" y="1"/>
                      </a:moveTo>
                      <a:cubicBezTo>
                        <a:pt x="1244" y="1"/>
                        <a:pt x="1231" y="1"/>
                        <a:pt x="1218" y="1"/>
                      </a:cubicBezTo>
                      <a:cubicBezTo>
                        <a:pt x="747" y="16"/>
                        <a:pt x="333" y="313"/>
                        <a:pt x="167" y="753"/>
                      </a:cubicBezTo>
                      <a:cubicBezTo>
                        <a:pt x="1" y="1194"/>
                        <a:pt x="116" y="1690"/>
                        <a:pt x="459" y="2013"/>
                      </a:cubicBezTo>
                      <a:cubicBezTo>
                        <a:pt x="679" y="2219"/>
                        <a:pt x="965" y="2327"/>
                        <a:pt x="1255" y="2327"/>
                      </a:cubicBezTo>
                      <a:cubicBezTo>
                        <a:pt x="1417" y="2327"/>
                        <a:pt x="1580" y="2293"/>
                        <a:pt x="1733" y="2224"/>
                      </a:cubicBezTo>
                      <a:cubicBezTo>
                        <a:pt x="2163" y="2029"/>
                        <a:pt x="2433" y="1597"/>
                        <a:pt x="2418" y="1126"/>
                      </a:cubicBezTo>
                      <a:cubicBezTo>
                        <a:pt x="2398" y="498"/>
                        <a:pt x="1882" y="1"/>
                        <a:pt x="1258"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88" name="Google Shape;6188;p10"/>
                <p:cNvSpPr/>
                <p:nvPr/>
              </p:nvSpPr>
              <p:spPr>
                <a:xfrm rot="1271479">
                  <a:off x="2373529" y="2579386"/>
                  <a:ext cx="38718" cy="37038"/>
                </a:xfrm>
                <a:custGeom>
                  <a:avLst/>
                  <a:gdLst/>
                  <a:ahLst/>
                  <a:cxnLst/>
                  <a:rect l="l" t="t" r="r" b="b"/>
                  <a:pathLst>
                    <a:path w="2433" h="2327" extrusionOk="0">
                      <a:moveTo>
                        <a:pt x="1257" y="0"/>
                      </a:moveTo>
                      <a:cubicBezTo>
                        <a:pt x="1244" y="0"/>
                        <a:pt x="1231" y="0"/>
                        <a:pt x="1217" y="1"/>
                      </a:cubicBezTo>
                      <a:cubicBezTo>
                        <a:pt x="747" y="16"/>
                        <a:pt x="332" y="312"/>
                        <a:pt x="166" y="753"/>
                      </a:cubicBezTo>
                      <a:cubicBezTo>
                        <a:pt x="0" y="1193"/>
                        <a:pt x="116" y="1690"/>
                        <a:pt x="458" y="2012"/>
                      </a:cubicBezTo>
                      <a:cubicBezTo>
                        <a:pt x="680" y="2218"/>
                        <a:pt x="965" y="2326"/>
                        <a:pt x="1256" y="2326"/>
                      </a:cubicBezTo>
                      <a:cubicBezTo>
                        <a:pt x="1417" y="2326"/>
                        <a:pt x="1581" y="2293"/>
                        <a:pt x="1734" y="2223"/>
                      </a:cubicBezTo>
                      <a:cubicBezTo>
                        <a:pt x="2162" y="2029"/>
                        <a:pt x="2433" y="1596"/>
                        <a:pt x="2418" y="1126"/>
                      </a:cubicBezTo>
                      <a:cubicBezTo>
                        <a:pt x="2398" y="497"/>
                        <a:pt x="1882" y="0"/>
                        <a:pt x="125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89" name="Google Shape;6189;p10"/>
                <p:cNvSpPr/>
                <p:nvPr/>
              </p:nvSpPr>
              <p:spPr>
                <a:xfrm rot="1271479">
                  <a:off x="2156854" y="2862980"/>
                  <a:ext cx="38734" cy="37054"/>
                </a:xfrm>
                <a:custGeom>
                  <a:avLst/>
                  <a:gdLst/>
                  <a:ahLst/>
                  <a:cxnLst/>
                  <a:rect l="l" t="t" r="r" b="b"/>
                  <a:pathLst>
                    <a:path w="2434" h="2328" extrusionOk="0">
                      <a:moveTo>
                        <a:pt x="1255" y="0"/>
                      </a:moveTo>
                      <a:cubicBezTo>
                        <a:pt x="1243" y="0"/>
                        <a:pt x="1230" y="0"/>
                        <a:pt x="1218" y="1"/>
                      </a:cubicBezTo>
                      <a:cubicBezTo>
                        <a:pt x="747" y="16"/>
                        <a:pt x="333" y="314"/>
                        <a:pt x="167" y="754"/>
                      </a:cubicBezTo>
                      <a:cubicBezTo>
                        <a:pt x="1" y="1194"/>
                        <a:pt x="116" y="1691"/>
                        <a:pt x="459" y="2012"/>
                      </a:cubicBezTo>
                      <a:cubicBezTo>
                        <a:pt x="680" y="2219"/>
                        <a:pt x="966" y="2328"/>
                        <a:pt x="1256" y="2328"/>
                      </a:cubicBezTo>
                      <a:cubicBezTo>
                        <a:pt x="1418" y="2328"/>
                        <a:pt x="1581" y="2294"/>
                        <a:pt x="1735" y="2225"/>
                      </a:cubicBezTo>
                      <a:cubicBezTo>
                        <a:pt x="2163" y="2030"/>
                        <a:pt x="2433" y="1598"/>
                        <a:pt x="2418" y="1127"/>
                      </a:cubicBezTo>
                      <a:cubicBezTo>
                        <a:pt x="2398" y="498"/>
                        <a:pt x="1881" y="0"/>
                        <a:pt x="1255"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90" name="Google Shape;6190;p10"/>
                <p:cNvSpPr/>
                <p:nvPr/>
              </p:nvSpPr>
              <p:spPr>
                <a:xfrm rot="1271479">
                  <a:off x="2077499" y="2570393"/>
                  <a:ext cx="38734" cy="37054"/>
                </a:xfrm>
                <a:custGeom>
                  <a:avLst/>
                  <a:gdLst/>
                  <a:ahLst/>
                  <a:cxnLst/>
                  <a:rect l="l" t="t" r="r" b="b"/>
                  <a:pathLst>
                    <a:path w="2434" h="2328" extrusionOk="0">
                      <a:moveTo>
                        <a:pt x="1256" y="0"/>
                      </a:moveTo>
                      <a:cubicBezTo>
                        <a:pt x="1243" y="0"/>
                        <a:pt x="1231"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91" name="Google Shape;6191;p10"/>
                <p:cNvSpPr/>
                <p:nvPr/>
              </p:nvSpPr>
              <p:spPr>
                <a:xfrm rot="1271479">
                  <a:off x="2139709" y="2491398"/>
                  <a:ext cx="38718" cy="37054"/>
                </a:xfrm>
                <a:custGeom>
                  <a:avLst/>
                  <a:gdLst/>
                  <a:ahLst/>
                  <a:cxnLst/>
                  <a:rect l="l" t="t" r="r" b="b"/>
                  <a:pathLst>
                    <a:path w="2433" h="2328" extrusionOk="0">
                      <a:moveTo>
                        <a:pt x="1255" y="1"/>
                      </a:moveTo>
                      <a:cubicBezTo>
                        <a:pt x="1243" y="1"/>
                        <a:pt x="1230" y="1"/>
                        <a:pt x="1217" y="1"/>
                      </a:cubicBezTo>
                      <a:cubicBezTo>
                        <a:pt x="747" y="16"/>
                        <a:pt x="332" y="314"/>
                        <a:pt x="166" y="754"/>
                      </a:cubicBezTo>
                      <a:cubicBezTo>
                        <a:pt x="0" y="1193"/>
                        <a:pt x="116" y="1692"/>
                        <a:pt x="459" y="2013"/>
                      </a:cubicBezTo>
                      <a:cubicBezTo>
                        <a:pt x="679" y="2219"/>
                        <a:pt x="965" y="2328"/>
                        <a:pt x="1255" y="2328"/>
                      </a:cubicBezTo>
                      <a:cubicBezTo>
                        <a:pt x="1417" y="2328"/>
                        <a:pt x="1580" y="2294"/>
                        <a:pt x="1735" y="2224"/>
                      </a:cubicBezTo>
                      <a:cubicBezTo>
                        <a:pt x="2163" y="2030"/>
                        <a:pt x="2433" y="1598"/>
                        <a:pt x="2418" y="1128"/>
                      </a:cubicBezTo>
                      <a:cubicBezTo>
                        <a:pt x="2398" y="497"/>
                        <a:pt x="1880" y="1"/>
                        <a:pt x="125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92" name="Google Shape;6192;p10"/>
                <p:cNvSpPr/>
                <p:nvPr/>
              </p:nvSpPr>
              <p:spPr>
                <a:xfrm rot="1271479">
                  <a:off x="2208346" y="2689321"/>
                  <a:ext cx="38734" cy="37038"/>
                </a:xfrm>
                <a:custGeom>
                  <a:avLst/>
                  <a:gdLst/>
                  <a:ahLst/>
                  <a:cxnLst/>
                  <a:rect l="l" t="t" r="r" b="b"/>
                  <a:pathLst>
                    <a:path w="2434" h="2327" extrusionOk="0">
                      <a:moveTo>
                        <a:pt x="1256" y="0"/>
                      </a:moveTo>
                      <a:cubicBezTo>
                        <a:pt x="1243" y="0"/>
                        <a:pt x="1230" y="0"/>
                        <a:pt x="1218" y="1"/>
                      </a:cubicBezTo>
                      <a:cubicBezTo>
                        <a:pt x="747" y="16"/>
                        <a:pt x="333" y="312"/>
                        <a:pt x="167" y="753"/>
                      </a:cubicBezTo>
                      <a:cubicBezTo>
                        <a:pt x="1" y="1193"/>
                        <a:pt x="116" y="1690"/>
                        <a:pt x="459" y="2012"/>
                      </a:cubicBezTo>
                      <a:cubicBezTo>
                        <a:pt x="680" y="2219"/>
                        <a:pt x="965" y="2327"/>
                        <a:pt x="1255" y="2327"/>
                      </a:cubicBezTo>
                      <a:cubicBezTo>
                        <a:pt x="1417" y="2327"/>
                        <a:pt x="1581" y="2293"/>
                        <a:pt x="1735" y="2223"/>
                      </a:cubicBezTo>
                      <a:cubicBezTo>
                        <a:pt x="2163" y="2030"/>
                        <a:pt x="2433" y="1596"/>
                        <a:pt x="2418" y="1127"/>
                      </a:cubicBezTo>
                      <a:cubicBezTo>
                        <a:pt x="2398" y="496"/>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93" name="Google Shape;6193;p10"/>
                <p:cNvSpPr/>
                <p:nvPr/>
              </p:nvSpPr>
              <p:spPr>
                <a:xfrm rot="1271479">
                  <a:off x="2364166" y="2820626"/>
                  <a:ext cx="18332" cy="17509"/>
                </a:xfrm>
                <a:custGeom>
                  <a:avLst/>
                  <a:gdLst/>
                  <a:ahLst/>
                  <a:cxnLst/>
                  <a:rect l="l" t="t" r="r" b="b"/>
                  <a:pathLst>
                    <a:path w="1152" h="1100" extrusionOk="0">
                      <a:moveTo>
                        <a:pt x="596" y="0"/>
                      </a:moveTo>
                      <a:cubicBezTo>
                        <a:pt x="590" y="0"/>
                        <a:pt x="583" y="0"/>
                        <a:pt x="576" y="1"/>
                      </a:cubicBezTo>
                      <a:cubicBezTo>
                        <a:pt x="354" y="8"/>
                        <a:pt x="158" y="147"/>
                        <a:pt x="78" y="356"/>
                      </a:cubicBezTo>
                      <a:cubicBezTo>
                        <a:pt x="0" y="565"/>
                        <a:pt x="55" y="799"/>
                        <a:pt x="217" y="951"/>
                      </a:cubicBezTo>
                      <a:cubicBezTo>
                        <a:pt x="321" y="1049"/>
                        <a:pt x="456" y="1100"/>
                        <a:pt x="592" y="1100"/>
                      </a:cubicBezTo>
                      <a:cubicBezTo>
                        <a:pt x="670" y="1100"/>
                        <a:pt x="747" y="1083"/>
                        <a:pt x="821" y="1050"/>
                      </a:cubicBezTo>
                      <a:cubicBezTo>
                        <a:pt x="1024" y="958"/>
                        <a:pt x="1151" y="754"/>
                        <a:pt x="1143" y="532"/>
                      </a:cubicBezTo>
                      <a:cubicBezTo>
                        <a:pt x="1134" y="235"/>
                        <a:pt x="891" y="0"/>
                        <a:pt x="59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94" name="Google Shape;6194;p10"/>
                <p:cNvSpPr/>
                <p:nvPr/>
              </p:nvSpPr>
              <p:spPr>
                <a:xfrm rot="1271479">
                  <a:off x="2173222" y="2648078"/>
                  <a:ext cx="18317" cy="17540"/>
                </a:xfrm>
                <a:custGeom>
                  <a:avLst/>
                  <a:gdLst/>
                  <a:ahLst/>
                  <a:cxnLst/>
                  <a:rect l="l" t="t" r="r" b="b"/>
                  <a:pathLst>
                    <a:path w="1151" h="1102" extrusionOk="0">
                      <a:moveTo>
                        <a:pt x="594" y="1"/>
                      </a:moveTo>
                      <a:cubicBezTo>
                        <a:pt x="589" y="1"/>
                        <a:pt x="583" y="1"/>
                        <a:pt x="577" y="1"/>
                      </a:cubicBezTo>
                      <a:cubicBezTo>
                        <a:pt x="353" y="9"/>
                        <a:pt x="157" y="149"/>
                        <a:pt x="79" y="358"/>
                      </a:cubicBezTo>
                      <a:cubicBezTo>
                        <a:pt x="1" y="565"/>
                        <a:pt x="55" y="801"/>
                        <a:pt x="217" y="953"/>
                      </a:cubicBezTo>
                      <a:cubicBezTo>
                        <a:pt x="322" y="1050"/>
                        <a:pt x="457" y="1101"/>
                        <a:pt x="594" y="1101"/>
                      </a:cubicBezTo>
                      <a:cubicBezTo>
                        <a:pt x="671" y="1101"/>
                        <a:pt x="748" y="1085"/>
                        <a:pt x="821" y="1052"/>
                      </a:cubicBezTo>
                      <a:cubicBezTo>
                        <a:pt x="1023" y="960"/>
                        <a:pt x="1150" y="756"/>
                        <a:pt x="1143" y="534"/>
                      </a:cubicBezTo>
                      <a:cubicBezTo>
                        <a:pt x="1134" y="236"/>
                        <a:pt x="890" y="1"/>
                        <a:pt x="594"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95" name="Google Shape;6195;p10"/>
                <p:cNvSpPr/>
                <p:nvPr/>
              </p:nvSpPr>
              <p:spPr>
                <a:xfrm rot="1271479">
                  <a:off x="2240570" y="2767905"/>
                  <a:ext cx="18301" cy="17509"/>
                </a:xfrm>
                <a:custGeom>
                  <a:avLst/>
                  <a:gdLst/>
                  <a:ahLst/>
                  <a:cxnLst/>
                  <a:rect l="l" t="t" r="r" b="b"/>
                  <a:pathLst>
                    <a:path w="1150" h="1100" extrusionOk="0">
                      <a:moveTo>
                        <a:pt x="597" y="0"/>
                      </a:moveTo>
                      <a:cubicBezTo>
                        <a:pt x="590" y="0"/>
                        <a:pt x="583" y="0"/>
                        <a:pt x="576" y="0"/>
                      </a:cubicBezTo>
                      <a:cubicBezTo>
                        <a:pt x="353" y="7"/>
                        <a:pt x="157" y="147"/>
                        <a:pt x="78" y="356"/>
                      </a:cubicBezTo>
                      <a:cubicBezTo>
                        <a:pt x="0" y="564"/>
                        <a:pt x="55" y="799"/>
                        <a:pt x="217" y="951"/>
                      </a:cubicBezTo>
                      <a:cubicBezTo>
                        <a:pt x="321" y="1049"/>
                        <a:pt x="456" y="1099"/>
                        <a:pt x="593" y="1099"/>
                      </a:cubicBezTo>
                      <a:cubicBezTo>
                        <a:pt x="670" y="1099"/>
                        <a:pt x="747" y="1083"/>
                        <a:pt x="821" y="1050"/>
                      </a:cubicBezTo>
                      <a:cubicBezTo>
                        <a:pt x="1022" y="958"/>
                        <a:pt x="1150" y="754"/>
                        <a:pt x="1143" y="531"/>
                      </a:cubicBezTo>
                      <a:cubicBezTo>
                        <a:pt x="1134" y="235"/>
                        <a:pt x="891" y="0"/>
                        <a:pt x="597"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96" name="Google Shape;6196;p10"/>
                <p:cNvSpPr/>
                <p:nvPr/>
              </p:nvSpPr>
              <p:spPr>
                <a:xfrm rot="1271479">
                  <a:off x="2096246" y="2527400"/>
                  <a:ext cx="18332" cy="17524"/>
                </a:xfrm>
                <a:custGeom>
                  <a:avLst/>
                  <a:gdLst/>
                  <a:ahLst/>
                  <a:cxnLst/>
                  <a:rect l="l" t="t" r="r" b="b"/>
                  <a:pathLst>
                    <a:path w="1152" h="1101" extrusionOk="0">
                      <a:moveTo>
                        <a:pt x="594" y="0"/>
                      </a:moveTo>
                      <a:cubicBezTo>
                        <a:pt x="588" y="0"/>
                        <a:pt x="582" y="0"/>
                        <a:pt x="577" y="0"/>
                      </a:cubicBezTo>
                      <a:cubicBezTo>
                        <a:pt x="354" y="9"/>
                        <a:pt x="158" y="149"/>
                        <a:pt x="80" y="357"/>
                      </a:cubicBezTo>
                      <a:cubicBezTo>
                        <a:pt x="0" y="564"/>
                        <a:pt x="55" y="800"/>
                        <a:pt x="219" y="953"/>
                      </a:cubicBezTo>
                      <a:cubicBezTo>
                        <a:pt x="322" y="1049"/>
                        <a:pt x="457" y="1100"/>
                        <a:pt x="594" y="1100"/>
                      </a:cubicBezTo>
                      <a:cubicBezTo>
                        <a:pt x="671" y="1100"/>
                        <a:pt x="748" y="1084"/>
                        <a:pt x="821" y="1051"/>
                      </a:cubicBezTo>
                      <a:cubicBezTo>
                        <a:pt x="1024" y="959"/>
                        <a:pt x="1151" y="755"/>
                        <a:pt x="1143" y="533"/>
                      </a:cubicBezTo>
                      <a:cubicBezTo>
                        <a:pt x="1134" y="235"/>
                        <a:pt x="890" y="0"/>
                        <a:pt x="594"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97" name="Google Shape;6197;p10"/>
                <p:cNvSpPr/>
                <p:nvPr/>
              </p:nvSpPr>
              <p:spPr>
                <a:xfrm rot="1271479">
                  <a:off x="2131919" y="2834819"/>
                  <a:ext cx="18317" cy="17540"/>
                </a:xfrm>
                <a:custGeom>
                  <a:avLst/>
                  <a:gdLst/>
                  <a:ahLst/>
                  <a:cxnLst/>
                  <a:rect l="l" t="t" r="r" b="b"/>
                  <a:pathLst>
                    <a:path w="1151" h="1102" extrusionOk="0">
                      <a:moveTo>
                        <a:pt x="593" y="1"/>
                      </a:moveTo>
                      <a:cubicBezTo>
                        <a:pt x="588" y="1"/>
                        <a:pt x="582" y="1"/>
                        <a:pt x="576" y="1"/>
                      </a:cubicBezTo>
                      <a:cubicBezTo>
                        <a:pt x="353" y="8"/>
                        <a:pt x="157" y="148"/>
                        <a:pt x="79" y="357"/>
                      </a:cubicBezTo>
                      <a:cubicBezTo>
                        <a:pt x="1" y="565"/>
                        <a:pt x="54" y="800"/>
                        <a:pt x="218" y="952"/>
                      </a:cubicBezTo>
                      <a:cubicBezTo>
                        <a:pt x="321" y="1050"/>
                        <a:pt x="457" y="1101"/>
                        <a:pt x="594" y="1101"/>
                      </a:cubicBezTo>
                      <a:cubicBezTo>
                        <a:pt x="671" y="1101"/>
                        <a:pt x="748" y="1085"/>
                        <a:pt x="820" y="1052"/>
                      </a:cubicBezTo>
                      <a:cubicBezTo>
                        <a:pt x="1023" y="960"/>
                        <a:pt x="1151" y="756"/>
                        <a:pt x="1144" y="534"/>
                      </a:cubicBezTo>
                      <a:cubicBezTo>
                        <a:pt x="1133" y="235"/>
                        <a:pt x="889" y="1"/>
                        <a:pt x="593" y="1"/>
                      </a:cubicBezTo>
                      <a:close/>
                    </a:path>
                  </a:pathLst>
                </a:custGeom>
                <a:solidFill>
                  <a:srgbClr val="95493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98" name="Google Shape;6198;p10"/>
                <p:cNvSpPr/>
                <p:nvPr/>
              </p:nvSpPr>
              <p:spPr>
                <a:xfrm rot="1271479">
                  <a:off x="2020256" y="2717150"/>
                  <a:ext cx="18332" cy="17509"/>
                </a:xfrm>
                <a:custGeom>
                  <a:avLst/>
                  <a:gdLst/>
                  <a:ahLst/>
                  <a:cxnLst/>
                  <a:rect l="l" t="t" r="r" b="b"/>
                  <a:pathLst>
                    <a:path w="1152" h="1100" extrusionOk="0">
                      <a:moveTo>
                        <a:pt x="596" y="1"/>
                      </a:moveTo>
                      <a:cubicBezTo>
                        <a:pt x="590" y="1"/>
                        <a:pt x="583" y="1"/>
                        <a:pt x="576" y="1"/>
                      </a:cubicBezTo>
                      <a:cubicBezTo>
                        <a:pt x="354" y="8"/>
                        <a:pt x="158" y="148"/>
                        <a:pt x="80" y="356"/>
                      </a:cubicBezTo>
                      <a:cubicBezTo>
                        <a:pt x="0" y="563"/>
                        <a:pt x="55" y="799"/>
                        <a:pt x="217" y="952"/>
                      </a:cubicBezTo>
                      <a:cubicBezTo>
                        <a:pt x="321" y="1049"/>
                        <a:pt x="456" y="1100"/>
                        <a:pt x="592" y="1100"/>
                      </a:cubicBezTo>
                      <a:cubicBezTo>
                        <a:pt x="669" y="1100"/>
                        <a:pt x="747" y="1084"/>
                        <a:pt x="820" y="1050"/>
                      </a:cubicBezTo>
                      <a:cubicBezTo>
                        <a:pt x="1024" y="959"/>
                        <a:pt x="1151" y="754"/>
                        <a:pt x="1143" y="532"/>
                      </a:cubicBezTo>
                      <a:cubicBezTo>
                        <a:pt x="1134" y="235"/>
                        <a:pt x="891" y="1"/>
                        <a:pt x="59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199" name="Google Shape;6199;p10"/>
                <p:cNvSpPr/>
                <p:nvPr/>
              </p:nvSpPr>
              <p:spPr>
                <a:xfrm rot="1271479">
                  <a:off x="2311958" y="2538525"/>
                  <a:ext cx="18301" cy="17524"/>
                </a:xfrm>
                <a:custGeom>
                  <a:avLst/>
                  <a:gdLst/>
                  <a:ahLst/>
                  <a:cxnLst/>
                  <a:rect l="l" t="t" r="r" b="b"/>
                  <a:pathLst>
                    <a:path w="1150" h="1101" extrusionOk="0">
                      <a:moveTo>
                        <a:pt x="595" y="1"/>
                      </a:moveTo>
                      <a:cubicBezTo>
                        <a:pt x="588" y="1"/>
                        <a:pt x="582" y="1"/>
                        <a:pt x="575" y="1"/>
                      </a:cubicBezTo>
                      <a:cubicBezTo>
                        <a:pt x="353" y="8"/>
                        <a:pt x="157" y="148"/>
                        <a:pt x="78" y="357"/>
                      </a:cubicBezTo>
                      <a:cubicBezTo>
                        <a:pt x="0" y="564"/>
                        <a:pt x="54" y="800"/>
                        <a:pt x="217" y="952"/>
                      </a:cubicBezTo>
                      <a:cubicBezTo>
                        <a:pt x="320" y="1049"/>
                        <a:pt x="455" y="1100"/>
                        <a:pt x="592" y="1100"/>
                      </a:cubicBezTo>
                      <a:cubicBezTo>
                        <a:pt x="669" y="1100"/>
                        <a:pt x="747" y="1084"/>
                        <a:pt x="819" y="1051"/>
                      </a:cubicBezTo>
                      <a:cubicBezTo>
                        <a:pt x="1022" y="959"/>
                        <a:pt x="1150" y="754"/>
                        <a:pt x="1143" y="532"/>
                      </a:cubicBezTo>
                      <a:cubicBezTo>
                        <a:pt x="1132" y="236"/>
                        <a:pt x="889" y="1"/>
                        <a:pt x="595"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200" name="Google Shape;6200;p10"/>
                <p:cNvSpPr/>
                <p:nvPr/>
              </p:nvSpPr>
              <p:spPr>
                <a:xfrm rot="1271479">
                  <a:off x="1998716" y="2630018"/>
                  <a:ext cx="38734" cy="37054"/>
                </a:xfrm>
                <a:custGeom>
                  <a:avLst/>
                  <a:gdLst/>
                  <a:ahLst/>
                  <a:cxnLst/>
                  <a:rect l="l" t="t" r="r" b="b"/>
                  <a:pathLst>
                    <a:path w="2434" h="2328" extrusionOk="0">
                      <a:moveTo>
                        <a:pt x="1256" y="0"/>
                      </a:moveTo>
                      <a:cubicBezTo>
                        <a:pt x="1243" y="0"/>
                        <a:pt x="1230" y="0"/>
                        <a:pt x="1218" y="1"/>
                      </a:cubicBezTo>
                      <a:cubicBezTo>
                        <a:pt x="747" y="16"/>
                        <a:pt x="333" y="313"/>
                        <a:pt x="167" y="754"/>
                      </a:cubicBezTo>
                      <a:cubicBezTo>
                        <a:pt x="1" y="1194"/>
                        <a:pt x="116" y="1691"/>
                        <a:pt x="459" y="2012"/>
                      </a:cubicBezTo>
                      <a:cubicBezTo>
                        <a:pt x="679" y="2219"/>
                        <a:pt x="965" y="2327"/>
                        <a:pt x="1255" y="2327"/>
                      </a:cubicBezTo>
                      <a:cubicBezTo>
                        <a:pt x="1417" y="2327"/>
                        <a:pt x="1581" y="2293"/>
                        <a:pt x="1735" y="2223"/>
                      </a:cubicBezTo>
                      <a:cubicBezTo>
                        <a:pt x="2163" y="2030"/>
                        <a:pt x="2433" y="1598"/>
                        <a:pt x="2418" y="1127"/>
                      </a:cubicBezTo>
                      <a:cubicBezTo>
                        <a:pt x="2398" y="498"/>
                        <a:pt x="1881" y="0"/>
                        <a:pt x="125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201" name="Google Shape;6201;p10"/>
                <p:cNvSpPr/>
                <p:nvPr/>
              </p:nvSpPr>
              <p:spPr>
                <a:xfrm rot="1271479">
                  <a:off x="2279970" y="2611212"/>
                  <a:ext cx="67108" cy="64209"/>
                </a:xfrm>
                <a:custGeom>
                  <a:avLst/>
                  <a:gdLst/>
                  <a:ahLst/>
                  <a:cxnLst/>
                  <a:rect l="l" t="t" r="r" b="b"/>
                  <a:pathLst>
                    <a:path w="4217" h="4034" extrusionOk="0">
                      <a:moveTo>
                        <a:pt x="2178" y="0"/>
                      </a:moveTo>
                      <a:cubicBezTo>
                        <a:pt x="2156" y="0"/>
                        <a:pt x="2134" y="1"/>
                        <a:pt x="2112" y="1"/>
                      </a:cubicBezTo>
                      <a:cubicBezTo>
                        <a:pt x="1296" y="28"/>
                        <a:pt x="577" y="542"/>
                        <a:pt x="289" y="1305"/>
                      </a:cubicBezTo>
                      <a:cubicBezTo>
                        <a:pt x="1" y="2068"/>
                        <a:pt x="201" y="2929"/>
                        <a:pt x="796" y="3488"/>
                      </a:cubicBezTo>
                      <a:cubicBezTo>
                        <a:pt x="1177" y="3846"/>
                        <a:pt x="1673" y="4033"/>
                        <a:pt x="2175" y="4033"/>
                      </a:cubicBezTo>
                      <a:cubicBezTo>
                        <a:pt x="2456" y="4033"/>
                        <a:pt x="2740" y="3975"/>
                        <a:pt x="3007" y="3854"/>
                      </a:cubicBezTo>
                      <a:cubicBezTo>
                        <a:pt x="3749" y="3519"/>
                        <a:pt x="4217" y="2769"/>
                        <a:pt x="4191" y="1954"/>
                      </a:cubicBezTo>
                      <a:cubicBezTo>
                        <a:pt x="4157" y="862"/>
                        <a:pt x="3261" y="0"/>
                        <a:pt x="2178"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202" name="Google Shape;6202;p10"/>
                <p:cNvSpPr/>
                <p:nvPr/>
              </p:nvSpPr>
              <p:spPr>
                <a:xfrm rot="1271479">
                  <a:off x="2374691" y="2673335"/>
                  <a:ext cx="67092" cy="64209"/>
                </a:xfrm>
                <a:custGeom>
                  <a:avLst/>
                  <a:gdLst/>
                  <a:ahLst/>
                  <a:cxnLst/>
                  <a:rect l="l" t="t" r="r" b="b"/>
                  <a:pathLst>
                    <a:path w="4216" h="4034" extrusionOk="0">
                      <a:moveTo>
                        <a:pt x="2177" y="1"/>
                      </a:moveTo>
                      <a:cubicBezTo>
                        <a:pt x="2155" y="1"/>
                        <a:pt x="2133" y="1"/>
                        <a:pt x="2111" y="2"/>
                      </a:cubicBezTo>
                      <a:cubicBezTo>
                        <a:pt x="1295" y="28"/>
                        <a:pt x="576" y="543"/>
                        <a:pt x="288" y="1305"/>
                      </a:cubicBezTo>
                      <a:cubicBezTo>
                        <a:pt x="1" y="2068"/>
                        <a:pt x="200" y="2930"/>
                        <a:pt x="795" y="3488"/>
                      </a:cubicBezTo>
                      <a:cubicBezTo>
                        <a:pt x="1176" y="3846"/>
                        <a:pt x="1672" y="4034"/>
                        <a:pt x="2174" y="4034"/>
                      </a:cubicBezTo>
                      <a:cubicBezTo>
                        <a:pt x="2455" y="4034"/>
                        <a:pt x="2739" y="3975"/>
                        <a:pt x="3006" y="3855"/>
                      </a:cubicBezTo>
                      <a:cubicBezTo>
                        <a:pt x="3748" y="3518"/>
                        <a:pt x="4216" y="2769"/>
                        <a:pt x="4191" y="1953"/>
                      </a:cubicBezTo>
                      <a:cubicBezTo>
                        <a:pt x="4156" y="862"/>
                        <a:pt x="3260"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203" name="Google Shape;6203;p10"/>
                <p:cNvSpPr/>
                <p:nvPr/>
              </p:nvSpPr>
              <p:spPr>
                <a:xfrm rot="1271479">
                  <a:off x="2164111" y="2552588"/>
                  <a:ext cx="67124" cy="64209"/>
                </a:xfrm>
                <a:custGeom>
                  <a:avLst/>
                  <a:gdLst/>
                  <a:ahLst/>
                  <a:cxnLst/>
                  <a:rect l="l" t="t" r="r" b="b"/>
                  <a:pathLst>
                    <a:path w="4218" h="4034" extrusionOk="0">
                      <a:moveTo>
                        <a:pt x="2177" y="1"/>
                      </a:moveTo>
                      <a:cubicBezTo>
                        <a:pt x="2155" y="1"/>
                        <a:pt x="2133" y="1"/>
                        <a:pt x="2112" y="2"/>
                      </a:cubicBezTo>
                      <a:cubicBezTo>
                        <a:pt x="1297" y="28"/>
                        <a:pt x="576" y="542"/>
                        <a:pt x="288" y="1305"/>
                      </a:cubicBezTo>
                      <a:cubicBezTo>
                        <a:pt x="0" y="2068"/>
                        <a:pt x="200" y="2930"/>
                        <a:pt x="796" y="3488"/>
                      </a:cubicBezTo>
                      <a:cubicBezTo>
                        <a:pt x="1177" y="3845"/>
                        <a:pt x="1673" y="4033"/>
                        <a:pt x="2176" y="4033"/>
                      </a:cubicBezTo>
                      <a:cubicBezTo>
                        <a:pt x="2457" y="4033"/>
                        <a:pt x="2740" y="3975"/>
                        <a:pt x="3006" y="3854"/>
                      </a:cubicBezTo>
                      <a:cubicBezTo>
                        <a:pt x="3750" y="3518"/>
                        <a:pt x="4217" y="2768"/>
                        <a:pt x="4191" y="1953"/>
                      </a:cubicBezTo>
                      <a:cubicBezTo>
                        <a:pt x="4156" y="862"/>
                        <a:pt x="3261" y="1"/>
                        <a:pt x="2177"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204" name="Google Shape;6204;p10"/>
                <p:cNvSpPr/>
                <p:nvPr/>
              </p:nvSpPr>
              <p:spPr>
                <a:xfrm rot="1271479">
                  <a:off x="2235798" y="2822517"/>
                  <a:ext cx="67108" cy="64209"/>
                </a:xfrm>
                <a:custGeom>
                  <a:avLst/>
                  <a:gdLst/>
                  <a:ahLst/>
                  <a:cxnLst/>
                  <a:rect l="l" t="t" r="r" b="b"/>
                  <a:pathLst>
                    <a:path w="4217" h="4034" extrusionOk="0">
                      <a:moveTo>
                        <a:pt x="2176" y="0"/>
                      </a:moveTo>
                      <a:cubicBezTo>
                        <a:pt x="2155" y="0"/>
                        <a:pt x="2133" y="0"/>
                        <a:pt x="2111" y="1"/>
                      </a:cubicBezTo>
                      <a:cubicBezTo>
                        <a:pt x="1296" y="27"/>
                        <a:pt x="575" y="542"/>
                        <a:pt x="289" y="1305"/>
                      </a:cubicBezTo>
                      <a:cubicBezTo>
                        <a:pt x="1" y="2067"/>
                        <a:pt x="200" y="2929"/>
                        <a:pt x="795" y="3487"/>
                      </a:cubicBezTo>
                      <a:cubicBezTo>
                        <a:pt x="1177" y="3846"/>
                        <a:pt x="1673" y="4034"/>
                        <a:pt x="2176" y="4034"/>
                      </a:cubicBezTo>
                      <a:cubicBezTo>
                        <a:pt x="2456" y="4034"/>
                        <a:pt x="2739" y="3975"/>
                        <a:pt x="3005" y="3855"/>
                      </a:cubicBezTo>
                      <a:cubicBezTo>
                        <a:pt x="3749" y="3519"/>
                        <a:pt x="4217" y="2768"/>
                        <a:pt x="4191" y="1953"/>
                      </a:cubicBezTo>
                      <a:cubicBezTo>
                        <a:pt x="4156" y="861"/>
                        <a:pt x="3260"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205" name="Google Shape;6205;p10"/>
                <p:cNvSpPr/>
                <p:nvPr/>
              </p:nvSpPr>
              <p:spPr>
                <a:xfrm rot="1271479">
                  <a:off x="2066212" y="2645139"/>
                  <a:ext cx="67108" cy="64193"/>
                </a:xfrm>
                <a:custGeom>
                  <a:avLst/>
                  <a:gdLst/>
                  <a:ahLst/>
                  <a:cxnLst/>
                  <a:rect l="l" t="t" r="r" b="b"/>
                  <a:pathLst>
                    <a:path w="4217" h="4033" extrusionOk="0">
                      <a:moveTo>
                        <a:pt x="2176" y="0"/>
                      </a:moveTo>
                      <a:cubicBezTo>
                        <a:pt x="2154" y="0"/>
                        <a:pt x="2132" y="1"/>
                        <a:pt x="2110" y="1"/>
                      </a:cubicBezTo>
                      <a:cubicBezTo>
                        <a:pt x="1295" y="27"/>
                        <a:pt x="576" y="542"/>
                        <a:pt x="288" y="1305"/>
                      </a:cubicBezTo>
                      <a:cubicBezTo>
                        <a:pt x="0" y="2068"/>
                        <a:pt x="200" y="2929"/>
                        <a:pt x="796" y="3488"/>
                      </a:cubicBezTo>
                      <a:cubicBezTo>
                        <a:pt x="1177" y="3845"/>
                        <a:pt x="1673" y="4033"/>
                        <a:pt x="2176" y="4033"/>
                      </a:cubicBezTo>
                      <a:cubicBezTo>
                        <a:pt x="2457" y="4033"/>
                        <a:pt x="2740" y="3974"/>
                        <a:pt x="3006" y="3854"/>
                      </a:cubicBezTo>
                      <a:cubicBezTo>
                        <a:pt x="3748" y="3518"/>
                        <a:pt x="4216" y="2767"/>
                        <a:pt x="4190" y="1952"/>
                      </a:cubicBezTo>
                      <a:cubicBezTo>
                        <a:pt x="4155" y="862"/>
                        <a:pt x="3261" y="0"/>
                        <a:pt x="2176" y="0"/>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sp>
              <p:nvSpPr>
                <p:cNvPr id="6206" name="Google Shape;6206;p10"/>
                <p:cNvSpPr/>
                <p:nvPr/>
              </p:nvSpPr>
              <p:spPr>
                <a:xfrm rot="1271479">
                  <a:off x="2040075" y="2777141"/>
                  <a:ext cx="67108" cy="64209"/>
                </a:xfrm>
                <a:custGeom>
                  <a:avLst/>
                  <a:gdLst/>
                  <a:ahLst/>
                  <a:cxnLst/>
                  <a:rect l="l" t="t" r="r" b="b"/>
                  <a:pathLst>
                    <a:path w="4217" h="4034" extrusionOk="0">
                      <a:moveTo>
                        <a:pt x="2176" y="1"/>
                      </a:moveTo>
                      <a:cubicBezTo>
                        <a:pt x="2154" y="1"/>
                        <a:pt x="2132" y="1"/>
                        <a:pt x="2110" y="2"/>
                      </a:cubicBezTo>
                      <a:cubicBezTo>
                        <a:pt x="1295" y="27"/>
                        <a:pt x="576" y="541"/>
                        <a:pt x="288" y="1304"/>
                      </a:cubicBezTo>
                      <a:cubicBezTo>
                        <a:pt x="0" y="2068"/>
                        <a:pt x="200" y="2928"/>
                        <a:pt x="794" y="3487"/>
                      </a:cubicBezTo>
                      <a:cubicBezTo>
                        <a:pt x="1177" y="3845"/>
                        <a:pt x="1672" y="4033"/>
                        <a:pt x="2175" y="4033"/>
                      </a:cubicBezTo>
                      <a:cubicBezTo>
                        <a:pt x="2456" y="4033"/>
                        <a:pt x="2738" y="3975"/>
                        <a:pt x="3005" y="3854"/>
                      </a:cubicBezTo>
                      <a:cubicBezTo>
                        <a:pt x="3748" y="3518"/>
                        <a:pt x="4216" y="2768"/>
                        <a:pt x="4190" y="1953"/>
                      </a:cubicBezTo>
                      <a:cubicBezTo>
                        <a:pt x="4155" y="862"/>
                        <a:pt x="3259" y="1"/>
                        <a:pt x="2176" y="1"/>
                      </a:cubicBezTo>
                      <a:close/>
                    </a:path>
                  </a:pathLst>
                </a:custGeom>
                <a:solidFill>
                  <a:srgbClr val="BD6A30">
                    <a:alpha val="5866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solidFill>
                      <a:schemeClr val="accent2"/>
                    </a:solidFill>
                  </a:endParaRPr>
                </a:p>
              </p:txBody>
            </p:sp>
          </p:grpSp>
        </p:grpSp>
        <p:grpSp>
          <p:nvGrpSpPr>
            <p:cNvPr id="6207" name="Google Shape;6207;p10"/>
            <p:cNvGrpSpPr/>
            <p:nvPr/>
          </p:nvGrpSpPr>
          <p:grpSpPr>
            <a:xfrm rot="10800000">
              <a:off x="904164" y="784048"/>
              <a:ext cx="358191" cy="241955"/>
              <a:chOff x="1095216" y="2778376"/>
              <a:chExt cx="346917" cy="234339"/>
            </a:xfrm>
          </p:grpSpPr>
          <p:sp>
            <p:nvSpPr>
              <p:cNvPr id="6208" name="Google Shape;6208;p10"/>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209" name="Google Shape;6209;p10"/>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210" name="Google Shape;6210;p10"/>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211" name="Google Shape;6211;p10"/>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212" name="Google Shape;6212;p10"/>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213" name="Google Shape;6213;p10"/>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214" name="Google Shape;6214;p10"/>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215" name="Google Shape;6215;p10"/>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216" name="Google Shape;6216;p10"/>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217" name="Google Shape;6217;p10"/>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6218" name="Google Shape;6218;p10"/>
            <p:cNvGrpSpPr/>
            <p:nvPr/>
          </p:nvGrpSpPr>
          <p:grpSpPr>
            <a:xfrm rot="10800000">
              <a:off x="7337845" y="4843807"/>
              <a:ext cx="315451" cy="213155"/>
              <a:chOff x="1095216" y="2778376"/>
              <a:chExt cx="346917" cy="234339"/>
            </a:xfrm>
          </p:grpSpPr>
          <p:sp>
            <p:nvSpPr>
              <p:cNvPr id="6219" name="Google Shape;6219;p10"/>
              <p:cNvSpPr/>
              <p:nvPr/>
            </p:nvSpPr>
            <p:spPr>
              <a:xfrm>
                <a:off x="1095216" y="2778376"/>
                <a:ext cx="346917" cy="234339"/>
              </a:xfrm>
              <a:custGeom>
                <a:avLst/>
                <a:gdLst/>
                <a:ahLst/>
                <a:cxnLst/>
                <a:rect l="l" t="t" r="r" b="b"/>
                <a:pathLst>
                  <a:path w="21038" h="14211" extrusionOk="0">
                    <a:moveTo>
                      <a:pt x="11145" y="0"/>
                    </a:moveTo>
                    <a:cubicBezTo>
                      <a:pt x="4797" y="0"/>
                      <a:pt x="0" y="10980"/>
                      <a:pt x="8232" y="13762"/>
                    </a:cubicBezTo>
                    <a:cubicBezTo>
                      <a:pt x="9146" y="14070"/>
                      <a:pt x="10014" y="14211"/>
                      <a:pt x="10827" y="14211"/>
                    </a:cubicBezTo>
                    <a:cubicBezTo>
                      <a:pt x="18156" y="14211"/>
                      <a:pt x="21038" y="2802"/>
                      <a:pt x="12802" y="254"/>
                    </a:cubicBezTo>
                    <a:cubicBezTo>
                      <a:pt x="12243" y="81"/>
                      <a:pt x="11688" y="0"/>
                      <a:pt x="11145" y="0"/>
                    </a:cubicBezTo>
                    <a:close/>
                  </a:path>
                </a:pathLst>
              </a:custGeom>
              <a:solidFill>
                <a:srgbClr val="FF8677"/>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220" name="Google Shape;6220;p10"/>
              <p:cNvSpPr/>
              <p:nvPr/>
            </p:nvSpPr>
            <p:spPr>
              <a:xfrm>
                <a:off x="1313627" y="2859869"/>
                <a:ext cx="77272" cy="74617"/>
              </a:xfrm>
              <a:custGeom>
                <a:avLst/>
                <a:gdLst/>
                <a:ahLst/>
                <a:cxnLst/>
                <a:rect l="l" t="t" r="r" b="b"/>
                <a:pathLst>
                  <a:path w="4686" h="4525" extrusionOk="0">
                    <a:moveTo>
                      <a:pt x="4299" y="1"/>
                    </a:moveTo>
                    <a:lnTo>
                      <a:pt x="4299" y="1"/>
                    </a:lnTo>
                    <a:cubicBezTo>
                      <a:pt x="4311" y="292"/>
                      <a:pt x="4177" y="585"/>
                      <a:pt x="3824" y="753"/>
                    </a:cubicBezTo>
                    <a:cubicBezTo>
                      <a:pt x="2552" y="1360"/>
                      <a:pt x="1275" y="1960"/>
                      <a:pt x="0" y="2561"/>
                    </a:cubicBezTo>
                    <a:cubicBezTo>
                      <a:pt x="1341" y="3218"/>
                      <a:pt x="2684" y="3873"/>
                      <a:pt x="4027" y="4524"/>
                    </a:cubicBezTo>
                    <a:cubicBezTo>
                      <a:pt x="4568" y="3075"/>
                      <a:pt x="4686" y="1477"/>
                      <a:pt x="4299"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221" name="Google Shape;6221;p10"/>
              <p:cNvSpPr/>
              <p:nvPr/>
            </p:nvSpPr>
            <p:spPr>
              <a:xfrm>
                <a:off x="1313082" y="2804380"/>
                <a:ext cx="69291" cy="66306"/>
              </a:xfrm>
              <a:custGeom>
                <a:avLst/>
                <a:gdLst/>
                <a:ahLst/>
                <a:cxnLst/>
                <a:rect l="l" t="t" r="r" b="b"/>
                <a:pathLst>
                  <a:path w="4202" h="4021" extrusionOk="0">
                    <a:moveTo>
                      <a:pt x="2143" y="0"/>
                    </a:moveTo>
                    <a:cubicBezTo>
                      <a:pt x="1453" y="1352"/>
                      <a:pt x="730" y="2688"/>
                      <a:pt x="0" y="4020"/>
                    </a:cubicBezTo>
                    <a:cubicBezTo>
                      <a:pt x="1021" y="3537"/>
                      <a:pt x="2045" y="3059"/>
                      <a:pt x="3064" y="2571"/>
                    </a:cubicBezTo>
                    <a:cubicBezTo>
                      <a:pt x="3201" y="2506"/>
                      <a:pt x="3333" y="2477"/>
                      <a:pt x="3458" y="2477"/>
                    </a:cubicBezTo>
                    <a:cubicBezTo>
                      <a:pt x="3780" y="2477"/>
                      <a:pt x="4050" y="2672"/>
                      <a:pt x="4201" y="2932"/>
                    </a:cubicBezTo>
                    <a:cubicBezTo>
                      <a:pt x="3817" y="1774"/>
                      <a:pt x="3101" y="755"/>
                      <a:pt x="2143"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222" name="Google Shape;6222;p10"/>
              <p:cNvSpPr/>
              <p:nvPr/>
            </p:nvSpPr>
            <p:spPr>
              <a:xfrm>
                <a:off x="1306157" y="2930793"/>
                <a:ext cx="60832" cy="63421"/>
              </a:xfrm>
              <a:custGeom>
                <a:avLst/>
                <a:gdLst/>
                <a:ahLst/>
                <a:cxnLst/>
                <a:rect l="l" t="t" r="r" b="b"/>
                <a:pathLst>
                  <a:path w="3689" h="3846" extrusionOk="0">
                    <a:moveTo>
                      <a:pt x="1" y="1"/>
                    </a:moveTo>
                    <a:lnTo>
                      <a:pt x="1" y="1"/>
                    </a:lnTo>
                    <a:cubicBezTo>
                      <a:pt x="552" y="1289"/>
                      <a:pt x="1113" y="2573"/>
                      <a:pt x="1695" y="3845"/>
                    </a:cubicBezTo>
                    <a:cubicBezTo>
                      <a:pt x="2496" y="3307"/>
                      <a:pt x="3162" y="2597"/>
                      <a:pt x="3688" y="1791"/>
                    </a:cubicBezTo>
                    <a:cubicBezTo>
                      <a:pt x="2458" y="1196"/>
                      <a:pt x="1228" y="599"/>
                      <a:pt x="1" y="1"/>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223" name="Google Shape;6223;p10"/>
              <p:cNvSpPr/>
              <p:nvPr/>
            </p:nvSpPr>
            <p:spPr>
              <a:xfrm>
                <a:off x="1238333" y="2936366"/>
                <a:ext cx="69654" cy="76118"/>
              </a:xfrm>
              <a:custGeom>
                <a:avLst/>
                <a:gdLst/>
                <a:ahLst/>
                <a:cxnLst/>
                <a:rect l="l" t="t" r="r" b="b"/>
                <a:pathLst>
                  <a:path w="4224" h="4616" extrusionOk="0">
                    <a:moveTo>
                      <a:pt x="2337" y="0"/>
                    </a:moveTo>
                    <a:cubicBezTo>
                      <a:pt x="1545" y="1430"/>
                      <a:pt x="759" y="2862"/>
                      <a:pt x="0" y="4308"/>
                    </a:cubicBezTo>
                    <a:cubicBezTo>
                      <a:pt x="745" y="4519"/>
                      <a:pt x="1457" y="4615"/>
                      <a:pt x="2131" y="4615"/>
                    </a:cubicBezTo>
                    <a:cubicBezTo>
                      <a:pt x="2877" y="4615"/>
                      <a:pt x="3576" y="4497"/>
                      <a:pt x="4223" y="4284"/>
                    </a:cubicBezTo>
                    <a:cubicBezTo>
                      <a:pt x="3574" y="2865"/>
                      <a:pt x="2946" y="1438"/>
                      <a:pt x="233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224" name="Google Shape;6224;p10"/>
              <p:cNvSpPr/>
              <p:nvPr/>
            </p:nvSpPr>
            <p:spPr>
              <a:xfrm>
                <a:off x="1245556" y="2778376"/>
                <a:ext cx="78492" cy="92130"/>
              </a:xfrm>
              <a:custGeom>
                <a:avLst/>
                <a:gdLst/>
                <a:ahLst/>
                <a:cxnLst/>
                <a:rect l="l" t="t" r="r" b="b"/>
                <a:pathLst>
                  <a:path w="4760" h="5587" extrusionOk="0">
                    <a:moveTo>
                      <a:pt x="2032" y="0"/>
                    </a:moveTo>
                    <a:cubicBezTo>
                      <a:pt x="1330" y="0"/>
                      <a:pt x="648" y="135"/>
                      <a:pt x="0" y="377"/>
                    </a:cubicBezTo>
                    <a:cubicBezTo>
                      <a:pt x="712" y="2113"/>
                      <a:pt x="1419" y="3852"/>
                      <a:pt x="2135" y="5586"/>
                    </a:cubicBezTo>
                    <a:cubicBezTo>
                      <a:pt x="3029" y="3959"/>
                      <a:pt x="3916" y="2328"/>
                      <a:pt x="4759" y="673"/>
                    </a:cubicBezTo>
                    <a:cubicBezTo>
                      <a:pt x="4411" y="510"/>
                      <a:pt x="4053" y="370"/>
                      <a:pt x="3685" y="254"/>
                    </a:cubicBezTo>
                    <a:cubicBezTo>
                      <a:pt x="3128" y="81"/>
                      <a:pt x="2574" y="0"/>
                      <a:pt x="2032"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225" name="Google Shape;6225;p10"/>
              <p:cNvSpPr/>
              <p:nvPr/>
            </p:nvSpPr>
            <p:spPr>
              <a:xfrm>
                <a:off x="1182613" y="2798279"/>
                <a:ext cx="66883" cy="72276"/>
              </a:xfrm>
              <a:custGeom>
                <a:avLst/>
                <a:gdLst/>
                <a:ahLst/>
                <a:cxnLst/>
                <a:rect l="l" t="t" r="r" b="b"/>
                <a:pathLst>
                  <a:path w="4056" h="4383" extrusionOk="0">
                    <a:moveTo>
                      <a:pt x="2254" y="0"/>
                    </a:moveTo>
                    <a:cubicBezTo>
                      <a:pt x="1375" y="619"/>
                      <a:pt x="605" y="1438"/>
                      <a:pt x="0" y="2365"/>
                    </a:cubicBezTo>
                    <a:cubicBezTo>
                      <a:pt x="1352" y="3040"/>
                      <a:pt x="2703" y="3713"/>
                      <a:pt x="4056" y="4382"/>
                    </a:cubicBezTo>
                    <a:cubicBezTo>
                      <a:pt x="3455" y="2922"/>
                      <a:pt x="2855" y="1461"/>
                      <a:pt x="2254"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226" name="Google Shape;6226;p10"/>
              <p:cNvSpPr/>
              <p:nvPr/>
            </p:nvSpPr>
            <p:spPr>
              <a:xfrm>
                <a:off x="1155801" y="2862953"/>
                <a:ext cx="91437" cy="78047"/>
              </a:xfrm>
              <a:custGeom>
                <a:avLst/>
                <a:gdLst/>
                <a:ahLst/>
                <a:cxnLst/>
                <a:rect l="l" t="t" r="r" b="b"/>
                <a:pathLst>
                  <a:path w="5545" h="4733" extrusionOk="0">
                    <a:moveTo>
                      <a:pt x="807" y="0"/>
                    </a:moveTo>
                    <a:cubicBezTo>
                      <a:pt x="178" y="1547"/>
                      <a:pt x="1" y="3229"/>
                      <a:pt x="457" y="4732"/>
                    </a:cubicBezTo>
                    <a:cubicBezTo>
                      <a:pt x="2152" y="3938"/>
                      <a:pt x="3849" y="3144"/>
                      <a:pt x="5545" y="2351"/>
                    </a:cubicBezTo>
                    <a:cubicBezTo>
                      <a:pt x="3964" y="1569"/>
                      <a:pt x="2385" y="785"/>
                      <a:pt x="807"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227" name="Google Shape;6227;p10"/>
              <p:cNvSpPr/>
              <p:nvPr/>
            </p:nvSpPr>
            <p:spPr>
              <a:xfrm>
                <a:off x="1175952" y="2933992"/>
                <a:ext cx="69901" cy="63074"/>
              </a:xfrm>
              <a:custGeom>
                <a:avLst/>
                <a:gdLst/>
                <a:ahLst/>
                <a:cxnLst/>
                <a:rect l="l" t="t" r="r" b="b"/>
                <a:pathLst>
                  <a:path w="4239" h="3825" extrusionOk="0">
                    <a:moveTo>
                      <a:pt x="4239" y="0"/>
                    </a:moveTo>
                    <a:lnTo>
                      <a:pt x="4239" y="0"/>
                    </a:lnTo>
                    <a:cubicBezTo>
                      <a:pt x="2826" y="662"/>
                      <a:pt x="1414" y="1323"/>
                      <a:pt x="1" y="1984"/>
                    </a:cubicBezTo>
                    <a:cubicBezTo>
                      <a:pt x="513" y="2699"/>
                      <a:pt x="1222" y="3332"/>
                      <a:pt x="2174" y="3824"/>
                    </a:cubicBezTo>
                    <a:cubicBezTo>
                      <a:pt x="2845" y="2541"/>
                      <a:pt x="3539" y="1269"/>
                      <a:pt x="4239" y="0"/>
                    </a:cubicBezTo>
                    <a:close/>
                  </a:path>
                </a:pathLst>
              </a:custGeom>
              <a:solidFill>
                <a:srgbClr val="FFF4E3">
                  <a:alpha val="391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6228" name="Google Shape;6228;p10"/>
              <p:cNvSpPr/>
              <p:nvPr/>
            </p:nvSpPr>
            <p:spPr>
              <a:xfrm>
                <a:off x="1209212" y="2855268"/>
                <a:ext cx="131310" cy="92888"/>
              </a:xfrm>
              <a:custGeom>
                <a:avLst/>
                <a:gdLst/>
                <a:ahLst/>
                <a:cxnLst/>
                <a:rect l="l" t="t" r="r" b="b"/>
                <a:pathLst>
                  <a:path w="7962" h="5633" extrusionOk="0">
                    <a:moveTo>
                      <a:pt x="4029" y="0"/>
                    </a:moveTo>
                    <a:cubicBezTo>
                      <a:pt x="1636" y="0"/>
                      <a:pt x="0" y="4362"/>
                      <a:pt x="2562" y="5344"/>
                    </a:cubicBezTo>
                    <a:cubicBezTo>
                      <a:pt x="3083" y="5543"/>
                      <a:pt x="3566" y="5632"/>
                      <a:pt x="4006" y="5632"/>
                    </a:cubicBezTo>
                    <a:cubicBezTo>
                      <a:pt x="6994" y="5632"/>
                      <a:pt x="7963" y="1523"/>
                      <a:pt x="4870" y="181"/>
                    </a:cubicBezTo>
                    <a:cubicBezTo>
                      <a:pt x="4583" y="57"/>
                      <a:pt x="4301" y="0"/>
                      <a:pt x="4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spTree>
  </p:cSld>
  <p:clrMapOvr>
    <a:masterClrMapping/>
  </p:clrMapOvr>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6229"/>
        <p:cNvGrpSpPr/>
        <p:nvPr/>
      </p:nvGrpSpPr>
      <p:grpSpPr>
        <a:xfrm>
          <a:off x="0" y="0"/>
          <a:ext cx="0" cy="0"/>
          <a:chOff x="0" y="0"/>
          <a:chExt cx="0" cy="0"/>
        </a:xfrm>
      </p:grpSpPr>
      <p:sp>
        <p:nvSpPr>
          <p:cNvPr id="6230" name="Google Shape;6230;p11"/>
          <p:cNvSpPr txBox="1">
            <a:spLocks noGrp="1"/>
          </p:cNvSpPr>
          <p:nvPr>
            <p:ph type="title" hasCustomPrompt="1"/>
          </p:nvPr>
        </p:nvSpPr>
        <p:spPr>
          <a:xfrm>
            <a:off x="1284000" y="1558475"/>
            <a:ext cx="6576000" cy="1511100"/>
          </a:xfrm>
          <a:prstGeom prst="rect">
            <a:avLst/>
          </a:prstGeom>
        </p:spPr>
        <p:txBody>
          <a:bodyPr spcFirstLastPara="1" wrap="square" lIns="91425" tIns="91425" rIns="91425" bIns="91425" anchor="ctr" anchorCtr="0">
            <a:noAutofit/>
          </a:bodyPr>
          <a:lstStyle>
            <a:lvl1pPr lvl="0" algn="ctr">
              <a:spcBef>
                <a:spcPct val="0"/>
              </a:spcBef>
              <a:spcAft>
                <a:spcPct val="0"/>
              </a:spcAft>
              <a:buSzPts val="9600"/>
              <a:buNone/>
              <a:defRPr sz="11500">
                <a:solidFill>
                  <a:schemeClr val="dk2"/>
                </a:solidFill>
              </a:defRPr>
            </a:lvl1pPr>
            <a:lvl2pPr lvl="1" algn="ctr">
              <a:spcBef>
                <a:spcPct val="0"/>
              </a:spcBef>
              <a:spcAft>
                <a:spcPct val="0"/>
              </a:spcAft>
              <a:buSzPts val="9600"/>
              <a:buNone/>
              <a:defRPr sz="9600"/>
            </a:lvl2pPr>
            <a:lvl3pPr lvl="2" algn="ctr">
              <a:spcBef>
                <a:spcPct val="0"/>
              </a:spcBef>
              <a:spcAft>
                <a:spcPct val="0"/>
              </a:spcAft>
              <a:buSzPts val="9600"/>
              <a:buNone/>
              <a:defRPr sz="9600"/>
            </a:lvl3pPr>
            <a:lvl4pPr lvl="3" algn="ctr">
              <a:spcBef>
                <a:spcPct val="0"/>
              </a:spcBef>
              <a:spcAft>
                <a:spcPct val="0"/>
              </a:spcAft>
              <a:buSzPts val="9600"/>
              <a:buNone/>
              <a:defRPr sz="9600"/>
            </a:lvl4pPr>
            <a:lvl5pPr lvl="4" algn="ctr">
              <a:spcBef>
                <a:spcPct val="0"/>
              </a:spcBef>
              <a:spcAft>
                <a:spcPct val="0"/>
              </a:spcAft>
              <a:buSzPts val="9600"/>
              <a:buNone/>
              <a:defRPr sz="9600"/>
            </a:lvl5pPr>
            <a:lvl6pPr lvl="5" algn="ctr">
              <a:spcBef>
                <a:spcPct val="0"/>
              </a:spcBef>
              <a:spcAft>
                <a:spcPct val="0"/>
              </a:spcAft>
              <a:buSzPts val="9600"/>
              <a:buNone/>
              <a:defRPr sz="9600"/>
            </a:lvl6pPr>
            <a:lvl7pPr lvl="6" algn="ctr">
              <a:spcBef>
                <a:spcPct val="0"/>
              </a:spcBef>
              <a:spcAft>
                <a:spcPct val="0"/>
              </a:spcAft>
              <a:buSzPts val="9600"/>
              <a:buNone/>
              <a:defRPr sz="9600"/>
            </a:lvl7pPr>
            <a:lvl8pPr lvl="7" algn="ctr">
              <a:spcBef>
                <a:spcPct val="0"/>
              </a:spcBef>
              <a:spcAft>
                <a:spcPct val="0"/>
              </a:spcAft>
              <a:buSzPts val="9600"/>
              <a:buNone/>
              <a:defRPr sz="9600"/>
            </a:lvl8pPr>
            <a:lvl9pPr lvl="8" algn="ctr">
              <a:spcBef>
                <a:spcPct val="0"/>
              </a:spcBef>
              <a:spcAft>
                <a:spcPct val="0"/>
              </a:spcAft>
              <a:buSzPts val="9600"/>
              <a:buNone/>
              <a:defRPr sz="9600"/>
            </a:lvl9pPr>
          </a:lstStyle>
          <a:p>
            <a:r>
              <a:t>xx%</a:t>
            </a:r>
          </a:p>
        </p:txBody>
      </p:sp>
      <p:sp>
        <p:nvSpPr>
          <p:cNvPr id="6231" name="Google Shape;6231;p11"/>
          <p:cNvSpPr txBox="1">
            <a:spLocks noGrp="1"/>
          </p:cNvSpPr>
          <p:nvPr>
            <p:ph type="subTitle" idx="1"/>
          </p:nvPr>
        </p:nvSpPr>
        <p:spPr>
          <a:xfrm>
            <a:off x="1284000" y="3069625"/>
            <a:ext cx="6576000" cy="713400"/>
          </a:xfrm>
          <a:prstGeom prst="rect">
            <a:avLst/>
          </a:prstGeom>
        </p:spPr>
        <p:txBody>
          <a:bodyPr spcFirstLastPara="1" wrap="square" lIns="91425" tIns="91425" rIns="91425" bIns="91425" anchor="t" anchorCtr="0">
            <a:noAutofit/>
          </a:bodyPr>
          <a:lstStyle>
            <a:lvl1pPr lvl="0" algn="ctr" rtl="0">
              <a:lnSpc>
                <a:spcPct val="100000"/>
              </a:lnSpc>
              <a:spcBef>
                <a:spcPct val="0"/>
              </a:spcBef>
              <a:spcAft>
                <a:spcPct val="0"/>
              </a:spcAft>
              <a:buSzPts val="1600"/>
              <a:buNone/>
              <a:defRPr sz="1600"/>
            </a:lvl1pPr>
            <a:lvl2pPr lvl="1" algn="ctr" rtl="0">
              <a:lnSpc>
                <a:spcPct val="100000"/>
              </a:lnSpc>
              <a:spcBef>
                <a:spcPct val="0"/>
              </a:spcBef>
              <a:spcAft>
                <a:spcPct val="0"/>
              </a:spcAft>
              <a:buSzPts val="1600"/>
              <a:buNone/>
              <a:defRPr sz="1600"/>
            </a:lvl2pPr>
            <a:lvl3pPr lvl="2" algn="ctr" rtl="0">
              <a:lnSpc>
                <a:spcPct val="100000"/>
              </a:lnSpc>
              <a:spcBef>
                <a:spcPct val="0"/>
              </a:spcBef>
              <a:spcAft>
                <a:spcPct val="0"/>
              </a:spcAft>
              <a:buSzPts val="1600"/>
              <a:buNone/>
              <a:defRPr sz="1600"/>
            </a:lvl3pPr>
            <a:lvl4pPr lvl="3" algn="ctr" rtl="0">
              <a:lnSpc>
                <a:spcPct val="100000"/>
              </a:lnSpc>
              <a:spcBef>
                <a:spcPct val="0"/>
              </a:spcBef>
              <a:spcAft>
                <a:spcPct val="0"/>
              </a:spcAft>
              <a:buSzPts val="1600"/>
              <a:buNone/>
              <a:defRPr sz="1600"/>
            </a:lvl4pPr>
            <a:lvl5pPr lvl="4" algn="ctr" rtl="0">
              <a:lnSpc>
                <a:spcPct val="100000"/>
              </a:lnSpc>
              <a:spcBef>
                <a:spcPct val="0"/>
              </a:spcBef>
              <a:spcAft>
                <a:spcPct val="0"/>
              </a:spcAft>
              <a:buSzPts val="1600"/>
              <a:buNone/>
              <a:defRPr sz="1600"/>
            </a:lvl5pPr>
            <a:lvl6pPr lvl="5" algn="ctr" rtl="0">
              <a:lnSpc>
                <a:spcPct val="100000"/>
              </a:lnSpc>
              <a:spcBef>
                <a:spcPct val="0"/>
              </a:spcBef>
              <a:spcAft>
                <a:spcPct val="0"/>
              </a:spcAft>
              <a:buSzPts val="1600"/>
              <a:buNone/>
              <a:defRPr sz="1600"/>
            </a:lvl6pPr>
            <a:lvl7pPr lvl="6" algn="ctr" rtl="0">
              <a:lnSpc>
                <a:spcPct val="100000"/>
              </a:lnSpc>
              <a:spcBef>
                <a:spcPct val="0"/>
              </a:spcBef>
              <a:spcAft>
                <a:spcPct val="0"/>
              </a:spcAft>
              <a:buSzPts val="1600"/>
              <a:buNone/>
              <a:defRPr sz="1600"/>
            </a:lvl7pPr>
            <a:lvl8pPr lvl="7" algn="ctr" rtl="0">
              <a:lnSpc>
                <a:spcPct val="100000"/>
              </a:lnSpc>
              <a:spcBef>
                <a:spcPct val="0"/>
              </a:spcBef>
              <a:spcAft>
                <a:spcPct val="0"/>
              </a:spcAft>
              <a:buSzPts val="1600"/>
              <a:buNone/>
              <a:defRPr sz="1600"/>
            </a:lvl8pPr>
            <a:lvl9pPr lvl="8" algn="ctr" rtl="0">
              <a:lnSpc>
                <a:spcPct val="100000"/>
              </a:lnSpc>
              <a:spcBef>
                <a:spcPct val="0"/>
              </a:spcBef>
              <a:spcAft>
                <a:spcPct val="0"/>
              </a:spcAft>
              <a:buSzPts val="1600"/>
              <a:buNone/>
              <a:defRPr sz="1600"/>
            </a:lvl9pPr>
          </a:lstStyle>
          <a:p>
            <a:endParaRPr/>
          </a:p>
        </p:txBody>
      </p:sp>
    </p:spTree>
  </p:cSld>
  <p:clrMapOvr>
    <a:masterClrMapping/>
  </p:clrMapOvr>
  <p:transition/>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Autofit/>
          </a:bodyPr>
          <a:lstStyle>
            <a:lvl1pPr lvl="0" rtl="0">
              <a:spcBef>
                <a:spcPct val="0"/>
              </a:spcBef>
              <a:spcAft>
                <a:spcPct val="0"/>
              </a:spcAft>
              <a:buClr>
                <a:srgbClr val="191919"/>
              </a:buClr>
              <a:buSzPts val="3500"/>
              <a:buFont typeface="Chewy"/>
              <a:buNone/>
              <a:defRPr sz="3500">
                <a:solidFill>
                  <a:srgbClr val="191919"/>
                </a:solidFill>
                <a:latin typeface="Chewy"/>
                <a:ea typeface="Chewy"/>
                <a:cs typeface="Chewy"/>
                <a:sym typeface="Chewy"/>
              </a:defRPr>
            </a:lvl1pPr>
            <a:lvl2pPr lvl="1" rtl="0">
              <a:spcBef>
                <a:spcPct val="0"/>
              </a:spcBef>
              <a:spcAft>
                <a:spcPct val="0"/>
              </a:spcAft>
              <a:buClr>
                <a:srgbClr val="191919"/>
              </a:buClr>
              <a:buSzPts val="3500"/>
              <a:buFont typeface="Chewy"/>
              <a:buNone/>
              <a:defRPr sz="3500">
                <a:solidFill>
                  <a:srgbClr val="191919"/>
                </a:solidFill>
                <a:latin typeface="Chewy"/>
                <a:ea typeface="Chewy"/>
                <a:cs typeface="Chewy"/>
                <a:sym typeface="Chewy"/>
              </a:defRPr>
            </a:lvl2pPr>
            <a:lvl3pPr lvl="2" rtl="0">
              <a:spcBef>
                <a:spcPct val="0"/>
              </a:spcBef>
              <a:spcAft>
                <a:spcPct val="0"/>
              </a:spcAft>
              <a:buClr>
                <a:srgbClr val="191919"/>
              </a:buClr>
              <a:buSzPts val="3500"/>
              <a:buFont typeface="Chewy"/>
              <a:buNone/>
              <a:defRPr sz="3500">
                <a:solidFill>
                  <a:srgbClr val="191919"/>
                </a:solidFill>
                <a:latin typeface="Chewy"/>
                <a:ea typeface="Chewy"/>
                <a:cs typeface="Chewy"/>
                <a:sym typeface="Chewy"/>
              </a:defRPr>
            </a:lvl3pPr>
            <a:lvl4pPr lvl="3" rtl="0">
              <a:spcBef>
                <a:spcPct val="0"/>
              </a:spcBef>
              <a:spcAft>
                <a:spcPct val="0"/>
              </a:spcAft>
              <a:buClr>
                <a:srgbClr val="191919"/>
              </a:buClr>
              <a:buSzPts val="3500"/>
              <a:buFont typeface="Chewy"/>
              <a:buNone/>
              <a:defRPr sz="3500">
                <a:solidFill>
                  <a:srgbClr val="191919"/>
                </a:solidFill>
                <a:latin typeface="Chewy"/>
                <a:ea typeface="Chewy"/>
                <a:cs typeface="Chewy"/>
                <a:sym typeface="Chewy"/>
              </a:defRPr>
            </a:lvl4pPr>
            <a:lvl5pPr lvl="4" rtl="0">
              <a:spcBef>
                <a:spcPct val="0"/>
              </a:spcBef>
              <a:spcAft>
                <a:spcPct val="0"/>
              </a:spcAft>
              <a:buClr>
                <a:srgbClr val="191919"/>
              </a:buClr>
              <a:buSzPts val="3500"/>
              <a:buFont typeface="Chewy"/>
              <a:buNone/>
              <a:defRPr sz="3500">
                <a:solidFill>
                  <a:srgbClr val="191919"/>
                </a:solidFill>
                <a:latin typeface="Chewy"/>
                <a:ea typeface="Chewy"/>
                <a:cs typeface="Chewy"/>
                <a:sym typeface="Chewy"/>
              </a:defRPr>
            </a:lvl5pPr>
            <a:lvl6pPr lvl="5" rtl="0">
              <a:spcBef>
                <a:spcPct val="0"/>
              </a:spcBef>
              <a:spcAft>
                <a:spcPct val="0"/>
              </a:spcAft>
              <a:buClr>
                <a:srgbClr val="191919"/>
              </a:buClr>
              <a:buSzPts val="3500"/>
              <a:buFont typeface="Chewy"/>
              <a:buNone/>
              <a:defRPr sz="3500">
                <a:solidFill>
                  <a:srgbClr val="191919"/>
                </a:solidFill>
                <a:latin typeface="Chewy"/>
                <a:ea typeface="Chewy"/>
                <a:cs typeface="Chewy"/>
                <a:sym typeface="Chewy"/>
              </a:defRPr>
            </a:lvl6pPr>
            <a:lvl7pPr lvl="6" rtl="0">
              <a:spcBef>
                <a:spcPct val="0"/>
              </a:spcBef>
              <a:spcAft>
                <a:spcPct val="0"/>
              </a:spcAft>
              <a:buClr>
                <a:srgbClr val="191919"/>
              </a:buClr>
              <a:buSzPts val="3500"/>
              <a:buFont typeface="Chewy"/>
              <a:buNone/>
              <a:defRPr sz="3500">
                <a:solidFill>
                  <a:srgbClr val="191919"/>
                </a:solidFill>
                <a:latin typeface="Chewy"/>
                <a:ea typeface="Chewy"/>
                <a:cs typeface="Chewy"/>
                <a:sym typeface="Chewy"/>
              </a:defRPr>
            </a:lvl7pPr>
            <a:lvl8pPr lvl="7" rtl="0">
              <a:spcBef>
                <a:spcPct val="0"/>
              </a:spcBef>
              <a:spcAft>
                <a:spcPct val="0"/>
              </a:spcAft>
              <a:buClr>
                <a:srgbClr val="191919"/>
              </a:buClr>
              <a:buSzPts val="3500"/>
              <a:buFont typeface="Chewy"/>
              <a:buNone/>
              <a:defRPr sz="3500">
                <a:solidFill>
                  <a:srgbClr val="191919"/>
                </a:solidFill>
                <a:latin typeface="Chewy"/>
                <a:ea typeface="Chewy"/>
                <a:cs typeface="Chewy"/>
                <a:sym typeface="Chewy"/>
              </a:defRPr>
            </a:lvl8pPr>
            <a:lvl9pPr lvl="8" rtl="0">
              <a:spcBef>
                <a:spcPct val="0"/>
              </a:spcBef>
              <a:spcAft>
                <a:spcPct val="0"/>
              </a:spcAft>
              <a:buClr>
                <a:srgbClr val="191919"/>
              </a:buClr>
              <a:buSzPts val="3500"/>
              <a:buFont typeface="Chewy"/>
              <a:buNone/>
              <a:defRPr sz="3500">
                <a:solidFill>
                  <a:srgbClr val="191919"/>
                </a:solidFill>
                <a:latin typeface="Chewy"/>
                <a:ea typeface="Chewy"/>
                <a:cs typeface="Chewy"/>
                <a:sym typeface="Chewy"/>
              </a:defRPr>
            </a:lvl9pPr>
          </a:lstStyle>
          <a:p>
            <a:endParaRPr/>
          </a:p>
        </p:txBody>
      </p:sp>
      <p:sp>
        <p:nvSpPr>
          <p:cNvPr id="7" name="Google Shape;7;p1"/>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t" anchorCtr="0">
            <a:noAutofit/>
          </a:bodyPr>
          <a:lstStyle>
            <a:lvl1pPr marL="457200" lvl="0" indent="-317500">
              <a:lnSpc>
                <a:spcPct val="115000"/>
              </a:lnSpc>
              <a:spcBef>
                <a:spcPct val="0"/>
              </a:spcBef>
              <a:spcAft>
                <a:spcPct val="0"/>
              </a:spcAft>
              <a:buClr>
                <a:srgbClr val="191919"/>
              </a:buClr>
              <a:buSzPts val="1400"/>
              <a:buFont typeface="Montserrat"/>
              <a:buChar char="●"/>
              <a:defRPr>
                <a:solidFill>
                  <a:srgbClr val="191919"/>
                </a:solidFill>
                <a:latin typeface="Montserrat"/>
                <a:ea typeface="Montserrat"/>
                <a:cs typeface="Montserrat"/>
                <a:sym typeface="Montserrat"/>
              </a:defRPr>
            </a:lvl1pPr>
            <a:lvl2pPr marL="914400" lvl="1" indent="-317500">
              <a:lnSpc>
                <a:spcPct val="115000"/>
              </a:lnSpc>
              <a:spcBef>
                <a:spcPts val="1600"/>
              </a:spcBef>
              <a:spcAft>
                <a:spcPct val="0"/>
              </a:spcAft>
              <a:buClr>
                <a:srgbClr val="191919"/>
              </a:buClr>
              <a:buSzPts val="1400"/>
              <a:buFont typeface="Montserrat"/>
              <a:buChar char="○"/>
              <a:defRPr>
                <a:solidFill>
                  <a:srgbClr val="191919"/>
                </a:solidFill>
                <a:latin typeface="Montserrat"/>
                <a:ea typeface="Montserrat"/>
                <a:cs typeface="Montserrat"/>
                <a:sym typeface="Montserrat"/>
              </a:defRPr>
            </a:lvl2pPr>
            <a:lvl3pPr marL="1371600" lvl="2" indent="-317500">
              <a:lnSpc>
                <a:spcPct val="115000"/>
              </a:lnSpc>
              <a:spcBef>
                <a:spcPts val="1600"/>
              </a:spcBef>
              <a:spcAft>
                <a:spcPct val="0"/>
              </a:spcAft>
              <a:buClr>
                <a:srgbClr val="191919"/>
              </a:buClr>
              <a:buSzPts val="1400"/>
              <a:buFont typeface="Montserrat"/>
              <a:buChar char="■"/>
              <a:defRPr>
                <a:solidFill>
                  <a:srgbClr val="191919"/>
                </a:solidFill>
                <a:latin typeface="Montserrat"/>
                <a:ea typeface="Montserrat"/>
                <a:cs typeface="Montserrat"/>
                <a:sym typeface="Montserrat"/>
              </a:defRPr>
            </a:lvl3pPr>
            <a:lvl4pPr marL="1828800" lvl="3" indent="-317500">
              <a:lnSpc>
                <a:spcPct val="115000"/>
              </a:lnSpc>
              <a:spcBef>
                <a:spcPts val="1600"/>
              </a:spcBef>
              <a:spcAft>
                <a:spcPct val="0"/>
              </a:spcAft>
              <a:buClr>
                <a:srgbClr val="191919"/>
              </a:buClr>
              <a:buSzPts val="1400"/>
              <a:buFont typeface="Montserrat"/>
              <a:buChar char="●"/>
              <a:defRPr>
                <a:solidFill>
                  <a:srgbClr val="191919"/>
                </a:solidFill>
                <a:latin typeface="Montserrat"/>
                <a:ea typeface="Montserrat"/>
                <a:cs typeface="Montserrat"/>
                <a:sym typeface="Montserrat"/>
              </a:defRPr>
            </a:lvl4pPr>
            <a:lvl5pPr marL="2286000" lvl="4" indent="-317500">
              <a:lnSpc>
                <a:spcPct val="115000"/>
              </a:lnSpc>
              <a:spcBef>
                <a:spcPts val="1600"/>
              </a:spcBef>
              <a:spcAft>
                <a:spcPct val="0"/>
              </a:spcAft>
              <a:buClr>
                <a:srgbClr val="191919"/>
              </a:buClr>
              <a:buSzPts val="1400"/>
              <a:buFont typeface="Montserrat"/>
              <a:buChar char="○"/>
              <a:defRPr>
                <a:solidFill>
                  <a:srgbClr val="191919"/>
                </a:solidFill>
                <a:latin typeface="Montserrat"/>
                <a:ea typeface="Montserrat"/>
                <a:cs typeface="Montserrat"/>
                <a:sym typeface="Montserrat"/>
              </a:defRPr>
            </a:lvl5pPr>
            <a:lvl6pPr marL="2743200" lvl="5" indent="-317500">
              <a:lnSpc>
                <a:spcPct val="115000"/>
              </a:lnSpc>
              <a:spcBef>
                <a:spcPts val="1600"/>
              </a:spcBef>
              <a:spcAft>
                <a:spcPct val="0"/>
              </a:spcAft>
              <a:buClr>
                <a:srgbClr val="191919"/>
              </a:buClr>
              <a:buSzPts val="1400"/>
              <a:buFont typeface="Montserrat"/>
              <a:buChar char="■"/>
              <a:defRPr>
                <a:solidFill>
                  <a:srgbClr val="191919"/>
                </a:solidFill>
                <a:latin typeface="Montserrat"/>
                <a:ea typeface="Montserrat"/>
                <a:cs typeface="Montserrat"/>
                <a:sym typeface="Montserrat"/>
              </a:defRPr>
            </a:lvl6pPr>
            <a:lvl7pPr marL="3200400" lvl="6" indent="-317500">
              <a:lnSpc>
                <a:spcPct val="115000"/>
              </a:lnSpc>
              <a:spcBef>
                <a:spcPts val="1600"/>
              </a:spcBef>
              <a:spcAft>
                <a:spcPct val="0"/>
              </a:spcAft>
              <a:buClr>
                <a:srgbClr val="191919"/>
              </a:buClr>
              <a:buSzPts val="1400"/>
              <a:buFont typeface="Montserrat"/>
              <a:buChar char="●"/>
              <a:defRPr>
                <a:solidFill>
                  <a:srgbClr val="191919"/>
                </a:solidFill>
                <a:latin typeface="Montserrat"/>
                <a:ea typeface="Montserrat"/>
                <a:cs typeface="Montserrat"/>
                <a:sym typeface="Montserrat"/>
              </a:defRPr>
            </a:lvl7pPr>
            <a:lvl8pPr marL="3657600" lvl="7" indent="-317500">
              <a:lnSpc>
                <a:spcPct val="115000"/>
              </a:lnSpc>
              <a:spcBef>
                <a:spcPts val="1600"/>
              </a:spcBef>
              <a:spcAft>
                <a:spcPct val="0"/>
              </a:spcAft>
              <a:buClr>
                <a:srgbClr val="191919"/>
              </a:buClr>
              <a:buSzPts val="1400"/>
              <a:buFont typeface="Montserrat"/>
              <a:buChar char="○"/>
              <a:defRPr>
                <a:solidFill>
                  <a:srgbClr val="191919"/>
                </a:solidFill>
                <a:latin typeface="Montserrat"/>
                <a:ea typeface="Montserrat"/>
                <a:cs typeface="Montserrat"/>
                <a:sym typeface="Montserrat"/>
              </a:defRPr>
            </a:lvl8pPr>
            <a:lvl9pPr marL="4114800" lvl="8" indent="-317500">
              <a:lnSpc>
                <a:spcPct val="115000"/>
              </a:lnSpc>
              <a:spcBef>
                <a:spcPts val="1600"/>
              </a:spcBef>
              <a:spcAft>
                <a:spcPts val="1600"/>
              </a:spcAft>
              <a:buClr>
                <a:srgbClr val="191919"/>
              </a:buClr>
              <a:buSzPts val="1400"/>
              <a:buFont typeface="Montserrat"/>
              <a:buChar char="■"/>
              <a:defRPr>
                <a:solidFill>
                  <a:srgbClr val="191919"/>
                </a:solidFill>
                <a:latin typeface="Montserrat"/>
                <a:ea typeface="Montserrat"/>
                <a:cs typeface="Montserrat"/>
                <a:sym typeface="Montserrat"/>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3" r:id="rId13"/>
    <p:sldLayoutId id="2147483664" r:id="rId14"/>
    <p:sldLayoutId id="2147483665" r:id="rId15"/>
    <p:sldLayoutId id="2147483666" r:id="rId16"/>
    <p:sldLayoutId id="2147483667" r:id="rId17"/>
    <p:sldLayoutId id="2147483668" r:id="rId18"/>
    <p:sldLayoutId id="2147483669" r:id="rId19"/>
    <p:sldLayoutId id="2147483670" r:id="rId20"/>
    <p:sldLayoutId id="2147483671" r:id="rId21"/>
    <p:sldLayoutId id="2147483672" r:id="rId22"/>
    <p:sldLayoutId id="2147483673" r:id="rId23"/>
    <p:sldLayoutId id="2147483674" r:id="rId24"/>
    <p:sldLayoutId id="2147483677" r:id="rId25"/>
    <p:sldLayoutId id="2147483678" r:id="rId26"/>
    <p:sldLayoutId id="2147483679" r:id="rId27"/>
    <p:sldLayoutId id="2147483680" r:id="rId28"/>
    <p:sldLayoutId id="2147483681" r:id="rId29"/>
    <p:sldLayoutId id="2147483682" r:id="rId30"/>
    <p:sldLayoutId id="2147483683" r:id="rId31"/>
    <p:sldLayoutId id="2147483684" r:id="rId32"/>
  </p:sldLayoutIdLst>
  <p:transition/>
  <p:hf hdr="0" ftr="0" dt="0"/>
  <p:txStyles>
    <p:titleStyle>
      <a:defPPr marR="0" lvl="0" algn="l" rtl="0">
        <a:lnSpc>
          <a:spcPct val="100000"/>
        </a:lnSpc>
        <a:spcBef>
          <a:spcPct val="0"/>
        </a:spcBef>
        <a:spcAft>
          <a:spcPct val="0"/>
        </a:spcAft>
      </a:defPPr>
      <a:lvl1pPr marR="0" lvl="0"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ct val="0"/>
        </a:spcBef>
        <a:spcAft>
          <a:spcPct val="0"/>
        </a:spcAft>
      </a:defPPr>
      <a:lvl1pPr marR="0" lvl="0"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ct val="0"/>
        </a:spcBef>
        <a:spcAft>
          <a:spcPct val="0"/>
        </a:spcAft>
      </a:defPPr>
      <a:lvl1pPr marR="0" lvl="0"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10.xml"/><Relationship Id="rId1" Type="http://schemas.openxmlformats.org/officeDocument/2006/relationships/slideLayout" Target="../slideLayouts/slideLayout29.xml"/></Relationships>
</file>

<file path=ppt/slides/_rels/slide1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1.xml"/><Relationship Id="rId1" Type="http://schemas.openxmlformats.org/officeDocument/2006/relationships/slideLayout" Target="../slideLayouts/slideLayout30.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13.xml"/><Relationship Id="rId1" Type="http://schemas.openxmlformats.org/officeDocument/2006/relationships/slideLayout" Target="../slideLayouts/slideLayout5.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15.xml"/><Relationship Id="rId1" Type="http://schemas.openxmlformats.org/officeDocument/2006/relationships/slideLayout" Target="../slideLayouts/slideLayout4.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8.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4.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5.xml"/></Relationships>
</file>

<file path=ppt/slides/_rels/slide20.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notesSlide" Target="../notesSlides/notesSlide20.xml"/><Relationship Id="rId1" Type="http://schemas.openxmlformats.org/officeDocument/2006/relationships/slideLayout" Target="../slideLayouts/slideLayout6.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8.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7.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6.xml"/></Relationships>
</file>

<file path=ppt/slides/_rels/slide25.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25.xml"/><Relationship Id="rId1" Type="http://schemas.openxmlformats.org/officeDocument/2006/relationships/slideLayout" Target="../slideLayouts/slideLayout8.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4.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9.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9.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0.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1.xml"/></Relationships>
</file>

<file path=ppt/slides/_rels/slide30.xml.rels><?xml version="1.0" encoding="UTF-8" standalone="yes"?>
<Relationships xmlns="http://schemas.openxmlformats.org/package/2006/relationships"><Relationship Id="rId3" Type="http://schemas.openxmlformats.org/officeDocument/2006/relationships/image" Target="../media/image10.emf"/><Relationship Id="rId2" Type="http://schemas.openxmlformats.org/officeDocument/2006/relationships/notesSlide" Target="../notesSlides/notesSlide30.xml"/><Relationship Id="rId1" Type="http://schemas.openxmlformats.org/officeDocument/2006/relationships/slideLayout" Target="../slideLayouts/slideLayout26.xml"/><Relationship Id="rId5" Type="http://schemas.openxmlformats.org/officeDocument/2006/relationships/image" Target="../media/image12.emf"/><Relationship Id="rId4" Type="http://schemas.openxmlformats.org/officeDocument/2006/relationships/image" Target="../media/image11.emf"/></Relationships>
</file>

<file path=ppt/slides/_rels/slide31.xml.rels><?xml version="1.0" encoding="UTF-8" standalone="yes"?>
<Relationships xmlns="http://schemas.openxmlformats.org/package/2006/relationships"><Relationship Id="rId3" Type="http://schemas.openxmlformats.org/officeDocument/2006/relationships/image" Target="../media/image3.emf"/><Relationship Id="rId7" Type="http://schemas.openxmlformats.org/officeDocument/2006/relationships/image" Target="../media/image16.emf"/><Relationship Id="rId2" Type="http://schemas.openxmlformats.org/officeDocument/2006/relationships/notesSlide" Target="../notesSlides/notesSlide31.xml"/><Relationship Id="rId1" Type="http://schemas.openxmlformats.org/officeDocument/2006/relationships/slideLayout" Target="../slideLayouts/slideLayout4.xml"/><Relationship Id="rId6" Type="http://schemas.openxmlformats.org/officeDocument/2006/relationships/image" Target="../media/image15.emf"/><Relationship Id="rId5" Type="http://schemas.openxmlformats.org/officeDocument/2006/relationships/image" Target="../media/image14.emf"/><Relationship Id="rId4" Type="http://schemas.openxmlformats.org/officeDocument/2006/relationships/image" Target="../media/image13.emf"/></Relationships>
</file>

<file path=ppt/slides/_rels/slide32.xml.rels><?xml version="1.0" encoding="UTF-8" standalone="yes"?>
<Relationships xmlns="http://schemas.openxmlformats.org/package/2006/relationships"><Relationship Id="rId8" Type="http://schemas.openxmlformats.org/officeDocument/2006/relationships/image" Target="../media/image22.emf"/><Relationship Id="rId3" Type="http://schemas.openxmlformats.org/officeDocument/2006/relationships/image" Target="../media/image17.emf"/><Relationship Id="rId7" Type="http://schemas.openxmlformats.org/officeDocument/2006/relationships/image" Target="../media/image21.emf"/><Relationship Id="rId2" Type="http://schemas.openxmlformats.org/officeDocument/2006/relationships/notesSlide" Target="../notesSlides/notesSlide32.xml"/><Relationship Id="rId1" Type="http://schemas.openxmlformats.org/officeDocument/2006/relationships/slideLayout" Target="../slideLayouts/slideLayout4.xml"/><Relationship Id="rId6" Type="http://schemas.openxmlformats.org/officeDocument/2006/relationships/image" Target="../media/image20.emf"/><Relationship Id="rId5" Type="http://schemas.openxmlformats.org/officeDocument/2006/relationships/image" Target="../media/image19.emf"/><Relationship Id="rId4" Type="http://schemas.openxmlformats.org/officeDocument/2006/relationships/image" Target="../media/image18.emf"/></Relationships>
</file>

<file path=ppt/slides/_rels/slide33.xml.rels><?xml version="1.0" encoding="UTF-8" standalone="yes"?>
<Relationships xmlns="http://schemas.openxmlformats.org/package/2006/relationships"><Relationship Id="rId8" Type="http://schemas.openxmlformats.org/officeDocument/2006/relationships/image" Target="../media/image27.emf"/><Relationship Id="rId3" Type="http://schemas.openxmlformats.org/officeDocument/2006/relationships/image" Target="../media/image23.emf"/><Relationship Id="rId7" Type="http://schemas.openxmlformats.org/officeDocument/2006/relationships/image" Target="../media/image26.emf"/><Relationship Id="rId2" Type="http://schemas.openxmlformats.org/officeDocument/2006/relationships/notesSlide" Target="../notesSlides/notesSlide33.xml"/><Relationship Id="rId1" Type="http://schemas.openxmlformats.org/officeDocument/2006/relationships/slideLayout" Target="../slideLayouts/slideLayout4.xml"/><Relationship Id="rId6" Type="http://schemas.openxmlformats.org/officeDocument/2006/relationships/image" Target="../media/image25.emf"/><Relationship Id="rId5" Type="http://schemas.openxmlformats.org/officeDocument/2006/relationships/image" Target="../media/image10.emf"/><Relationship Id="rId4" Type="http://schemas.openxmlformats.org/officeDocument/2006/relationships/image" Target="../media/image24.emf"/></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7.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7.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7.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5.xml"/></Relationships>
</file>

<file path=ppt/slides/_rels/slide6.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6.xml"/><Relationship Id="rId1" Type="http://schemas.openxmlformats.org/officeDocument/2006/relationships/slideLayout" Target="../slideLayouts/slideLayout31.xml"/></Relationships>
</file>

<file path=ppt/slides/_rels/slide7.xml.rels><?xml version="1.0" encoding="UTF-8" standalone="yes"?>
<Relationships xmlns="http://schemas.openxmlformats.org/package/2006/relationships"><Relationship Id="rId3" Type="http://schemas.openxmlformats.org/officeDocument/2006/relationships/image" Target="../media/image3.emf"/><Relationship Id="rId2" Type="http://schemas.openxmlformats.org/officeDocument/2006/relationships/notesSlide" Target="../notesSlides/notesSlide7.xml"/><Relationship Id="rId1" Type="http://schemas.openxmlformats.org/officeDocument/2006/relationships/slideLayout" Target="../slideLayouts/slideLayout32.xml"/></Relationships>
</file>

<file path=ppt/slides/_rels/slide8.xml.rels><?xml version="1.0" encoding="UTF-8" standalone="yes"?>
<Relationships xmlns="http://schemas.openxmlformats.org/package/2006/relationships"><Relationship Id="rId3" Type="http://schemas.openxmlformats.org/officeDocument/2006/relationships/hyperlink" Target="https://docs.google.com/spreadsheets/d/1DqiRggbEW9xYy8mmuZPrfsyhSRExzKploUza9aKzvF8/copy" TargetMode="External"/><Relationship Id="rId2" Type="http://schemas.openxmlformats.org/officeDocument/2006/relationships/notesSlide" Target="../notesSlides/notesSlide8.xml"/><Relationship Id="rId1" Type="http://schemas.openxmlformats.org/officeDocument/2006/relationships/slideLayout" Target="../slideLayouts/slideLayout4.xml"/><Relationship Id="rId4" Type="http://schemas.openxmlformats.org/officeDocument/2006/relationships/image" Target="../media/image4.png"/></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17000"/>
        <p:cNvGrpSpPr/>
        <p:nvPr/>
      </p:nvGrpSpPr>
      <p:grpSpPr>
        <a:xfrm>
          <a:off x="0" y="0"/>
          <a:ext cx="0" cy="0"/>
          <a:chOff x="0" y="0"/>
          <a:chExt cx="0" cy="0"/>
        </a:xfrm>
      </p:grpSpPr>
      <p:pic>
        <p:nvPicPr>
          <p:cNvPr id="1026" name="Picture 2" descr="campo de girasol amarillo bajo el cielo azul durante el día">
            <a:extLst>
              <a:ext uri="{FF2B5EF4-FFF2-40B4-BE49-F238E27FC236}">
                <a16:creationId xmlns:a16="http://schemas.microsoft.com/office/drawing/2014/main" id="{1A5BF41A-4B61-4E9D-A4A0-F1EA8C7779E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t="41221" b="21262"/>
          <a:stretch>
            <a:fillRect/>
          </a:stretch>
        </p:blipFill>
        <p:spPr bwMode="auto">
          <a:xfrm>
            <a:off x="0" y="0"/>
            <a:ext cx="9144000" cy="5143500"/>
          </a:xfrm>
          <a:prstGeom prst="rect">
            <a:avLst/>
          </a:prstGeom>
          <a:noFill/>
          <a:extLst>
            <a:ext uri="{909E8E84-426E-40DD-AFC4-6F175D3DCCD1}">
              <a14:hiddenFill xmlns:a14="http://schemas.microsoft.com/office/drawing/2010/main">
                <a:solidFill>
                  <a:srgbClr val="FFFFFF"/>
                </a:solidFill>
              </a14:hiddenFill>
            </a:ext>
          </a:extLst>
        </p:spPr>
      </p:pic>
      <p:sp>
        <p:nvSpPr>
          <p:cNvPr id="17001" name="Google Shape;17001;p31"/>
          <p:cNvSpPr txBox="1">
            <a:spLocks noGrp="1"/>
          </p:cNvSpPr>
          <p:nvPr>
            <p:ph type="ctrTitle"/>
          </p:nvPr>
        </p:nvSpPr>
        <p:spPr>
          <a:xfrm>
            <a:off x="1485540" y="1317900"/>
            <a:ext cx="6172920" cy="21804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s-PE" sz="9600">
                <a:solidFill>
                  <a:srgbClr val="FFFFFF"/>
                </a:solidFill>
              </a:rPr>
              <a:t>SUNFLOWER</a:t>
            </a:r>
            <a:endParaRPr sz="9600">
              <a:solidFill>
                <a:srgbClr val="FFFFFF"/>
              </a:solidFill>
            </a:endParaRPr>
          </a:p>
        </p:txBody>
      </p:sp>
      <p:sp>
        <p:nvSpPr>
          <p:cNvPr id="17002" name="Google Shape;17002;p31"/>
          <p:cNvSpPr txBox="1">
            <a:spLocks noGrp="1"/>
          </p:cNvSpPr>
          <p:nvPr>
            <p:ph type="subTitle" idx="1"/>
          </p:nvPr>
        </p:nvSpPr>
        <p:spPr>
          <a:xfrm>
            <a:off x="2392500" y="2966979"/>
            <a:ext cx="4359000" cy="4095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solidFill>
                  <a:srgbClr val="FFFFFF"/>
                </a:solidFill>
              </a:rPr>
              <a:t>Free Template</a:t>
            </a:r>
            <a:endParaRPr>
              <a:solidFill>
                <a:srgbClr val="FFFFFF"/>
              </a:solidFill>
            </a:endParaRPr>
          </a:p>
        </p:txBody>
      </p:sp>
      <p:grpSp>
        <p:nvGrpSpPr>
          <p:cNvPr id="1047" name="Grupo 1046">
            <a:extLst>
              <a:ext uri="{FF2B5EF4-FFF2-40B4-BE49-F238E27FC236}">
                <a16:creationId xmlns:a16="http://schemas.microsoft.com/office/drawing/2014/main" id="{7F999020-FF8B-8DA3-6971-E86CD7DF022F}"/>
              </a:ext>
            </a:extLst>
          </p:cNvPr>
          <p:cNvGrpSpPr/>
          <p:nvPr/>
        </p:nvGrpSpPr>
        <p:grpSpPr>
          <a:xfrm>
            <a:off x="3011488" y="381000"/>
            <a:ext cx="3121025" cy="1285875"/>
            <a:chOff x="3011488" y="381000"/>
            <a:chExt cx="3121025" cy="1285875"/>
          </a:xfrm>
        </p:grpSpPr>
        <p:sp>
          <p:nvSpPr>
            <p:cNvPr id="6" name="Freeform 5">
              <a:extLst>
                <a:ext uri="{FF2B5EF4-FFF2-40B4-BE49-F238E27FC236}">
                  <a16:creationId xmlns:a16="http://schemas.microsoft.com/office/drawing/2014/main" id="{649E9C48-DC00-28BB-4F83-844788922118}"/>
                </a:ext>
              </a:extLst>
            </p:cNvPr>
            <p:cNvSpPr/>
            <p:nvPr/>
          </p:nvSpPr>
          <p:spPr bwMode="auto">
            <a:xfrm>
              <a:off x="3284538" y="1250950"/>
              <a:ext cx="227013" cy="358775"/>
            </a:xfrm>
            <a:custGeom>
              <a:avLst/>
              <a:gdLst>
                <a:gd name="T0" fmla="*/ 69 w 120"/>
                <a:gd name="T1" fmla="*/ 151 h 189"/>
                <a:gd name="T2" fmla="*/ 35 w 120"/>
                <a:gd name="T3" fmla="*/ 178 h 189"/>
                <a:gd name="T4" fmla="*/ 19 w 120"/>
                <a:gd name="T5" fmla="*/ 186 h 189"/>
                <a:gd name="T6" fmla="*/ 6 w 120"/>
                <a:gd name="T7" fmla="*/ 180 h 189"/>
                <a:gd name="T8" fmla="*/ 7 w 120"/>
                <a:gd name="T9" fmla="*/ 107 h 189"/>
                <a:gd name="T10" fmla="*/ 6 w 120"/>
                <a:gd name="T11" fmla="*/ 98 h 189"/>
                <a:gd name="T12" fmla="*/ 62 w 120"/>
                <a:gd name="T13" fmla="*/ 4 h 189"/>
                <a:gd name="T14" fmla="*/ 69 w 120"/>
                <a:gd name="T15" fmla="*/ 0 h 189"/>
                <a:gd name="T16" fmla="*/ 76 w 120"/>
                <a:gd name="T17" fmla="*/ 4 h 189"/>
                <a:gd name="T18" fmla="*/ 111 w 120"/>
                <a:gd name="T19" fmla="*/ 27 h 189"/>
                <a:gd name="T20" fmla="*/ 120 w 120"/>
                <a:gd name="T21" fmla="*/ 34 h 189"/>
                <a:gd name="T22" fmla="*/ 91 w 120"/>
                <a:gd name="T23" fmla="*/ 124 h 189"/>
                <a:gd name="T24" fmla="*/ 69 w 120"/>
                <a:gd name="T25" fmla="*/ 151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0" h="189">
                  <a:moveTo>
                    <a:pt x="69" y="151"/>
                  </a:moveTo>
                  <a:cubicBezTo>
                    <a:pt x="58" y="160"/>
                    <a:pt x="48" y="171"/>
                    <a:pt x="35" y="178"/>
                  </a:cubicBezTo>
                  <a:cubicBezTo>
                    <a:pt x="30" y="181"/>
                    <a:pt x="25" y="184"/>
                    <a:pt x="19" y="186"/>
                  </a:cubicBezTo>
                  <a:cubicBezTo>
                    <a:pt x="12" y="189"/>
                    <a:pt x="8" y="187"/>
                    <a:pt x="6" y="180"/>
                  </a:cubicBezTo>
                  <a:cubicBezTo>
                    <a:pt x="0" y="155"/>
                    <a:pt x="3" y="131"/>
                    <a:pt x="7" y="107"/>
                  </a:cubicBezTo>
                  <a:cubicBezTo>
                    <a:pt x="7" y="104"/>
                    <a:pt x="9" y="101"/>
                    <a:pt x="6" y="98"/>
                  </a:cubicBezTo>
                  <a:cubicBezTo>
                    <a:pt x="17" y="62"/>
                    <a:pt x="35" y="31"/>
                    <a:pt x="62" y="4"/>
                  </a:cubicBezTo>
                  <a:cubicBezTo>
                    <a:pt x="64" y="3"/>
                    <a:pt x="66" y="0"/>
                    <a:pt x="69" y="0"/>
                  </a:cubicBezTo>
                  <a:cubicBezTo>
                    <a:pt x="72" y="1"/>
                    <a:pt x="74" y="3"/>
                    <a:pt x="76" y="4"/>
                  </a:cubicBezTo>
                  <a:cubicBezTo>
                    <a:pt x="87" y="13"/>
                    <a:pt x="98" y="21"/>
                    <a:pt x="111" y="27"/>
                  </a:cubicBezTo>
                  <a:cubicBezTo>
                    <a:pt x="115" y="28"/>
                    <a:pt x="118" y="30"/>
                    <a:pt x="120" y="34"/>
                  </a:cubicBezTo>
                  <a:cubicBezTo>
                    <a:pt x="118" y="66"/>
                    <a:pt x="108" y="96"/>
                    <a:pt x="91" y="124"/>
                  </a:cubicBezTo>
                  <a:cubicBezTo>
                    <a:pt x="85" y="133"/>
                    <a:pt x="78" y="143"/>
                    <a:pt x="69" y="15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 name="Freeform 6">
              <a:extLst>
                <a:ext uri="{FF2B5EF4-FFF2-40B4-BE49-F238E27FC236}">
                  <a16:creationId xmlns:a16="http://schemas.microsoft.com/office/drawing/2014/main" id="{343B85E9-F0DB-F4BC-C8E7-3323677CB7C7}"/>
                </a:ext>
              </a:extLst>
            </p:cNvPr>
            <p:cNvSpPr/>
            <p:nvPr/>
          </p:nvSpPr>
          <p:spPr bwMode="auto">
            <a:xfrm>
              <a:off x="3876676" y="728663"/>
              <a:ext cx="347663" cy="215900"/>
            </a:xfrm>
            <a:custGeom>
              <a:avLst/>
              <a:gdLst>
                <a:gd name="T0" fmla="*/ 107 w 184"/>
                <a:gd name="T1" fmla="*/ 0 h 114"/>
                <a:gd name="T2" fmla="*/ 115 w 184"/>
                <a:gd name="T3" fmla="*/ 5 h 114"/>
                <a:gd name="T4" fmla="*/ 171 w 184"/>
                <a:gd name="T5" fmla="*/ 12 h 114"/>
                <a:gd name="T6" fmla="*/ 178 w 184"/>
                <a:gd name="T7" fmla="*/ 29 h 114"/>
                <a:gd name="T8" fmla="*/ 141 w 184"/>
                <a:gd name="T9" fmla="*/ 70 h 114"/>
                <a:gd name="T10" fmla="*/ 135 w 184"/>
                <a:gd name="T11" fmla="*/ 78 h 114"/>
                <a:gd name="T12" fmla="*/ 39 w 184"/>
                <a:gd name="T13" fmla="*/ 113 h 114"/>
                <a:gd name="T14" fmla="*/ 31 w 184"/>
                <a:gd name="T15" fmla="*/ 113 h 114"/>
                <a:gd name="T16" fmla="*/ 26 w 184"/>
                <a:gd name="T17" fmla="*/ 107 h 114"/>
                <a:gd name="T18" fmla="*/ 2 w 184"/>
                <a:gd name="T19" fmla="*/ 59 h 114"/>
                <a:gd name="T20" fmla="*/ 0 w 184"/>
                <a:gd name="T21" fmla="*/ 52 h 114"/>
                <a:gd name="T22" fmla="*/ 10 w 184"/>
                <a:gd name="T23" fmla="*/ 41 h 114"/>
                <a:gd name="T24" fmla="*/ 93 w 184"/>
                <a:gd name="T25" fmla="*/ 6 h 114"/>
                <a:gd name="T26" fmla="*/ 107 w 184"/>
                <a:gd name="T2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4" h="114">
                  <a:moveTo>
                    <a:pt x="107" y="0"/>
                  </a:moveTo>
                  <a:cubicBezTo>
                    <a:pt x="106" y="6"/>
                    <a:pt x="111" y="6"/>
                    <a:pt x="115" y="5"/>
                  </a:cubicBezTo>
                  <a:cubicBezTo>
                    <a:pt x="134" y="5"/>
                    <a:pt x="153" y="6"/>
                    <a:pt x="171" y="12"/>
                  </a:cubicBezTo>
                  <a:cubicBezTo>
                    <a:pt x="183" y="16"/>
                    <a:pt x="184" y="19"/>
                    <a:pt x="178" y="29"/>
                  </a:cubicBezTo>
                  <a:cubicBezTo>
                    <a:pt x="169" y="46"/>
                    <a:pt x="155" y="58"/>
                    <a:pt x="141" y="70"/>
                  </a:cubicBezTo>
                  <a:cubicBezTo>
                    <a:pt x="138" y="72"/>
                    <a:pt x="135" y="74"/>
                    <a:pt x="135" y="78"/>
                  </a:cubicBezTo>
                  <a:cubicBezTo>
                    <a:pt x="106" y="97"/>
                    <a:pt x="74" y="111"/>
                    <a:pt x="39" y="113"/>
                  </a:cubicBezTo>
                  <a:cubicBezTo>
                    <a:pt x="36" y="113"/>
                    <a:pt x="34" y="114"/>
                    <a:pt x="31" y="113"/>
                  </a:cubicBezTo>
                  <a:cubicBezTo>
                    <a:pt x="28" y="112"/>
                    <a:pt x="27" y="110"/>
                    <a:pt x="26" y="107"/>
                  </a:cubicBezTo>
                  <a:cubicBezTo>
                    <a:pt x="21" y="90"/>
                    <a:pt x="13" y="73"/>
                    <a:pt x="2" y="59"/>
                  </a:cubicBezTo>
                  <a:cubicBezTo>
                    <a:pt x="1" y="57"/>
                    <a:pt x="0" y="54"/>
                    <a:pt x="0" y="52"/>
                  </a:cubicBezTo>
                  <a:cubicBezTo>
                    <a:pt x="3" y="47"/>
                    <a:pt x="6" y="44"/>
                    <a:pt x="10" y="41"/>
                  </a:cubicBezTo>
                  <a:cubicBezTo>
                    <a:pt x="36" y="24"/>
                    <a:pt x="63" y="11"/>
                    <a:pt x="93" y="6"/>
                  </a:cubicBezTo>
                  <a:cubicBezTo>
                    <a:pt x="99" y="6"/>
                    <a:pt x="102" y="1"/>
                    <a:pt x="107" y="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 name="Freeform 7">
              <a:extLst>
                <a:ext uri="{FF2B5EF4-FFF2-40B4-BE49-F238E27FC236}">
                  <a16:creationId xmlns:a16="http://schemas.microsoft.com/office/drawing/2014/main" id="{07F29B7A-A1C9-6CD9-8DD7-57D43FA68723}"/>
                </a:ext>
              </a:extLst>
            </p:cNvPr>
            <p:cNvSpPr/>
            <p:nvPr/>
          </p:nvSpPr>
          <p:spPr bwMode="auto">
            <a:xfrm>
              <a:off x="3746501" y="492125"/>
              <a:ext cx="250825" cy="312738"/>
            </a:xfrm>
            <a:custGeom>
              <a:avLst/>
              <a:gdLst>
                <a:gd name="T0" fmla="*/ 53 w 132"/>
                <a:gd name="T1" fmla="*/ 25 h 164"/>
                <a:gd name="T2" fmla="*/ 55 w 132"/>
                <a:gd name="T3" fmla="*/ 37 h 164"/>
                <a:gd name="T4" fmla="*/ 86 w 132"/>
                <a:gd name="T5" fmla="*/ 15 h 164"/>
                <a:gd name="T6" fmla="*/ 118 w 132"/>
                <a:gd name="T7" fmla="*/ 2 h 164"/>
                <a:gd name="T8" fmla="*/ 130 w 132"/>
                <a:gd name="T9" fmla="*/ 12 h 164"/>
                <a:gd name="T10" fmla="*/ 122 w 132"/>
                <a:gd name="T11" fmla="*/ 73 h 164"/>
                <a:gd name="T12" fmla="*/ 123 w 132"/>
                <a:gd name="T13" fmla="*/ 81 h 164"/>
                <a:gd name="T14" fmla="*/ 81 w 132"/>
                <a:gd name="T15" fmla="*/ 146 h 164"/>
                <a:gd name="T16" fmla="*/ 58 w 132"/>
                <a:gd name="T17" fmla="*/ 164 h 164"/>
                <a:gd name="T18" fmla="*/ 44 w 132"/>
                <a:gd name="T19" fmla="*/ 154 h 164"/>
                <a:gd name="T20" fmla="*/ 10 w 132"/>
                <a:gd name="T21" fmla="*/ 132 h 164"/>
                <a:gd name="T22" fmla="*/ 1 w 132"/>
                <a:gd name="T23" fmla="*/ 125 h 164"/>
                <a:gd name="T24" fmla="*/ 4 w 132"/>
                <a:gd name="T25" fmla="*/ 112 h 164"/>
                <a:gd name="T26" fmla="*/ 43 w 132"/>
                <a:gd name="T27" fmla="*/ 48 h 164"/>
                <a:gd name="T28" fmla="*/ 50 w 132"/>
                <a:gd name="T29" fmla="*/ 30 h 164"/>
                <a:gd name="T30" fmla="*/ 53 w 132"/>
                <a:gd name="T31" fmla="*/ 2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164">
                  <a:moveTo>
                    <a:pt x="53" y="25"/>
                  </a:moveTo>
                  <a:cubicBezTo>
                    <a:pt x="53" y="28"/>
                    <a:pt x="54" y="32"/>
                    <a:pt x="55" y="37"/>
                  </a:cubicBezTo>
                  <a:cubicBezTo>
                    <a:pt x="66" y="30"/>
                    <a:pt x="75" y="21"/>
                    <a:pt x="86" y="15"/>
                  </a:cubicBezTo>
                  <a:cubicBezTo>
                    <a:pt x="96" y="10"/>
                    <a:pt x="106" y="4"/>
                    <a:pt x="118" y="2"/>
                  </a:cubicBezTo>
                  <a:cubicBezTo>
                    <a:pt x="127" y="0"/>
                    <a:pt x="130" y="2"/>
                    <a:pt x="130" y="12"/>
                  </a:cubicBezTo>
                  <a:cubicBezTo>
                    <a:pt x="132" y="32"/>
                    <a:pt x="128" y="53"/>
                    <a:pt x="122" y="73"/>
                  </a:cubicBezTo>
                  <a:cubicBezTo>
                    <a:pt x="121" y="75"/>
                    <a:pt x="117" y="79"/>
                    <a:pt x="123" y="81"/>
                  </a:cubicBezTo>
                  <a:cubicBezTo>
                    <a:pt x="111" y="104"/>
                    <a:pt x="100" y="127"/>
                    <a:pt x="81" y="146"/>
                  </a:cubicBezTo>
                  <a:cubicBezTo>
                    <a:pt x="75" y="153"/>
                    <a:pt x="68" y="161"/>
                    <a:pt x="58" y="164"/>
                  </a:cubicBezTo>
                  <a:cubicBezTo>
                    <a:pt x="52" y="163"/>
                    <a:pt x="48" y="158"/>
                    <a:pt x="44" y="154"/>
                  </a:cubicBezTo>
                  <a:cubicBezTo>
                    <a:pt x="34" y="145"/>
                    <a:pt x="22" y="138"/>
                    <a:pt x="10" y="132"/>
                  </a:cubicBezTo>
                  <a:cubicBezTo>
                    <a:pt x="7" y="130"/>
                    <a:pt x="3" y="129"/>
                    <a:pt x="1" y="125"/>
                  </a:cubicBezTo>
                  <a:cubicBezTo>
                    <a:pt x="0" y="121"/>
                    <a:pt x="2" y="116"/>
                    <a:pt x="4" y="112"/>
                  </a:cubicBezTo>
                  <a:cubicBezTo>
                    <a:pt x="13" y="88"/>
                    <a:pt x="26" y="67"/>
                    <a:pt x="43" y="48"/>
                  </a:cubicBezTo>
                  <a:cubicBezTo>
                    <a:pt x="48" y="42"/>
                    <a:pt x="52" y="37"/>
                    <a:pt x="50" y="30"/>
                  </a:cubicBezTo>
                  <a:cubicBezTo>
                    <a:pt x="50" y="28"/>
                    <a:pt x="51" y="26"/>
                    <a:pt x="53" y="2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 name="Freeform 8">
              <a:extLst>
                <a:ext uri="{FF2B5EF4-FFF2-40B4-BE49-F238E27FC236}">
                  <a16:creationId xmlns:a16="http://schemas.microsoft.com/office/drawing/2014/main" id="{D06CC33B-8C5C-A37E-3001-1556F742416D}"/>
                </a:ext>
              </a:extLst>
            </p:cNvPr>
            <p:cNvSpPr/>
            <p:nvPr/>
          </p:nvSpPr>
          <p:spPr bwMode="auto">
            <a:xfrm>
              <a:off x="3279776" y="476250"/>
              <a:ext cx="244475" cy="319088"/>
            </a:xfrm>
            <a:custGeom>
              <a:avLst/>
              <a:gdLst>
                <a:gd name="T0" fmla="*/ 0 w 129"/>
                <a:gd name="T1" fmla="*/ 66 h 168"/>
                <a:gd name="T2" fmla="*/ 5 w 129"/>
                <a:gd name="T3" fmla="*/ 59 h 168"/>
                <a:gd name="T4" fmla="*/ 2 w 129"/>
                <a:gd name="T5" fmla="*/ 17 h 168"/>
                <a:gd name="T6" fmla="*/ 20 w 129"/>
                <a:gd name="T7" fmla="*/ 6 h 168"/>
                <a:gd name="T8" fmla="*/ 68 w 129"/>
                <a:gd name="T9" fmla="*/ 35 h 168"/>
                <a:gd name="T10" fmla="*/ 76 w 129"/>
                <a:gd name="T11" fmla="*/ 38 h 168"/>
                <a:gd name="T12" fmla="*/ 101 w 129"/>
                <a:gd name="T13" fmla="*/ 68 h 168"/>
                <a:gd name="T14" fmla="*/ 128 w 129"/>
                <a:gd name="T15" fmla="*/ 124 h 168"/>
                <a:gd name="T16" fmla="*/ 126 w 129"/>
                <a:gd name="T17" fmla="*/ 134 h 168"/>
                <a:gd name="T18" fmla="*/ 70 w 129"/>
                <a:gd name="T19" fmla="*/ 168 h 168"/>
                <a:gd name="T20" fmla="*/ 54 w 129"/>
                <a:gd name="T21" fmla="*/ 157 h 168"/>
                <a:gd name="T22" fmla="*/ 8 w 129"/>
                <a:gd name="T23" fmla="*/ 78 h 168"/>
                <a:gd name="T24" fmla="*/ 0 w 129"/>
                <a:gd name="T25" fmla="*/ 66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9" h="168">
                  <a:moveTo>
                    <a:pt x="0" y="66"/>
                  </a:moveTo>
                  <a:cubicBezTo>
                    <a:pt x="6" y="66"/>
                    <a:pt x="6" y="63"/>
                    <a:pt x="5" y="59"/>
                  </a:cubicBezTo>
                  <a:cubicBezTo>
                    <a:pt x="1" y="45"/>
                    <a:pt x="1" y="31"/>
                    <a:pt x="2" y="17"/>
                  </a:cubicBezTo>
                  <a:cubicBezTo>
                    <a:pt x="3" y="3"/>
                    <a:pt x="7" y="0"/>
                    <a:pt x="20" y="6"/>
                  </a:cubicBezTo>
                  <a:cubicBezTo>
                    <a:pt x="38" y="13"/>
                    <a:pt x="53" y="23"/>
                    <a:pt x="68" y="35"/>
                  </a:cubicBezTo>
                  <a:cubicBezTo>
                    <a:pt x="70" y="37"/>
                    <a:pt x="72" y="41"/>
                    <a:pt x="76" y="38"/>
                  </a:cubicBezTo>
                  <a:cubicBezTo>
                    <a:pt x="85" y="48"/>
                    <a:pt x="93" y="58"/>
                    <a:pt x="101" y="68"/>
                  </a:cubicBezTo>
                  <a:cubicBezTo>
                    <a:pt x="114" y="85"/>
                    <a:pt x="122" y="104"/>
                    <a:pt x="128" y="124"/>
                  </a:cubicBezTo>
                  <a:cubicBezTo>
                    <a:pt x="129" y="128"/>
                    <a:pt x="129" y="131"/>
                    <a:pt x="126" y="134"/>
                  </a:cubicBezTo>
                  <a:cubicBezTo>
                    <a:pt x="105" y="142"/>
                    <a:pt x="89" y="156"/>
                    <a:pt x="70" y="168"/>
                  </a:cubicBezTo>
                  <a:cubicBezTo>
                    <a:pt x="63" y="167"/>
                    <a:pt x="59" y="162"/>
                    <a:pt x="54" y="157"/>
                  </a:cubicBezTo>
                  <a:cubicBezTo>
                    <a:pt x="33" y="135"/>
                    <a:pt x="17" y="109"/>
                    <a:pt x="8" y="78"/>
                  </a:cubicBezTo>
                  <a:cubicBezTo>
                    <a:pt x="6" y="73"/>
                    <a:pt x="1" y="71"/>
                    <a:pt x="0" y="6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 name="Freeform 9">
              <a:extLst>
                <a:ext uri="{FF2B5EF4-FFF2-40B4-BE49-F238E27FC236}">
                  <a16:creationId xmlns:a16="http://schemas.microsoft.com/office/drawing/2014/main" id="{F361DF06-235B-26F6-1255-086423024890}"/>
                </a:ext>
              </a:extLst>
            </p:cNvPr>
            <p:cNvSpPr/>
            <p:nvPr/>
          </p:nvSpPr>
          <p:spPr bwMode="auto">
            <a:xfrm>
              <a:off x="3548063" y="381000"/>
              <a:ext cx="179388" cy="338138"/>
            </a:xfrm>
            <a:custGeom>
              <a:avLst/>
              <a:gdLst>
                <a:gd name="T0" fmla="*/ 5 w 95"/>
                <a:gd name="T1" fmla="*/ 60 h 178"/>
                <a:gd name="T2" fmla="*/ 14 w 95"/>
                <a:gd name="T3" fmla="*/ 58 h 178"/>
                <a:gd name="T4" fmla="*/ 39 w 95"/>
                <a:gd name="T5" fmla="*/ 11 h 178"/>
                <a:gd name="T6" fmla="*/ 58 w 95"/>
                <a:gd name="T7" fmla="*/ 10 h 178"/>
                <a:gd name="T8" fmla="*/ 79 w 95"/>
                <a:gd name="T9" fmla="*/ 50 h 178"/>
                <a:gd name="T10" fmla="*/ 87 w 95"/>
                <a:gd name="T11" fmla="*/ 58 h 178"/>
                <a:gd name="T12" fmla="*/ 93 w 95"/>
                <a:gd name="T13" fmla="*/ 132 h 178"/>
                <a:gd name="T14" fmla="*/ 85 w 95"/>
                <a:gd name="T15" fmla="*/ 171 h 178"/>
                <a:gd name="T16" fmla="*/ 81 w 95"/>
                <a:gd name="T17" fmla="*/ 176 h 178"/>
                <a:gd name="T18" fmla="*/ 69 w 95"/>
                <a:gd name="T19" fmla="*/ 177 h 178"/>
                <a:gd name="T20" fmla="*/ 22 w 95"/>
                <a:gd name="T21" fmla="*/ 176 h 178"/>
                <a:gd name="T22" fmla="*/ 12 w 95"/>
                <a:gd name="T23" fmla="*/ 175 h 178"/>
                <a:gd name="T24" fmla="*/ 7 w 95"/>
                <a:gd name="T25" fmla="*/ 167 h 178"/>
                <a:gd name="T26" fmla="*/ 3 w 95"/>
                <a:gd name="T27" fmla="*/ 91 h 178"/>
                <a:gd name="T28" fmla="*/ 5 w 95"/>
                <a:gd name="T29" fmla="*/ 6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78">
                  <a:moveTo>
                    <a:pt x="5" y="60"/>
                  </a:moveTo>
                  <a:cubicBezTo>
                    <a:pt x="9" y="63"/>
                    <a:pt x="11" y="65"/>
                    <a:pt x="14" y="58"/>
                  </a:cubicBezTo>
                  <a:cubicBezTo>
                    <a:pt x="19" y="41"/>
                    <a:pt x="27" y="25"/>
                    <a:pt x="39" y="11"/>
                  </a:cubicBezTo>
                  <a:cubicBezTo>
                    <a:pt x="47" y="0"/>
                    <a:pt x="50" y="0"/>
                    <a:pt x="58" y="10"/>
                  </a:cubicBezTo>
                  <a:cubicBezTo>
                    <a:pt x="68" y="22"/>
                    <a:pt x="74" y="36"/>
                    <a:pt x="79" y="50"/>
                  </a:cubicBezTo>
                  <a:cubicBezTo>
                    <a:pt x="81" y="54"/>
                    <a:pt x="81" y="58"/>
                    <a:pt x="87" y="58"/>
                  </a:cubicBezTo>
                  <a:cubicBezTo>
                    <a:pt x="90" y="82"/>
                    <a:pt x="95" y="107"/>
                    <a:pt x="93" y="132"/>
                  </a:cubicBezTo>
                  <a:cubicBezTo>
                    <a:pt x="92" y="145"/>
                    <a:pt x="89" y="158"/>
                    <a:pt x="85" y="171"/>
                  </a:cubicBezTo>
                  <a:cubicBezTo>
                    <a:pt x="85" y="173"/>
                    <a:pt x="83" y="175"/>
                    <a:pt x="81" y="176"/>
                  </a:cubicBezTo>
                  <a:cubicBezTo>
                    <a:pt x="77" y="178"/>
                    <a:pt x="73" y="177"/>
                    <a:pt x="69" y="177"/>
                  </a:cubicBezTo>
                  <a:cubicBezTo>
                    <a:pt x="53" y="174"/>
                    <a:pt x="37" y="173"/>
                    <a:pt x="22" y="176"/>
                  </a:cubicBezTo>
                  <a:cubicBezTo>
                    <a:pt x="18" y="176"/>
                    <a:pt x="15" y="176"/>
                    <a:pt x="12" y="175"/>
                  </a:cubicBezTo>
                  <a:cubicBezTo>
                    <a:pt x="9" y="174"/>
                    <a:pt x="8" y="170"/>
                    <a:pt x="7" y="167"/>
                  </a:cubicBezTo>
                  <a:cubicBezTo>
                    <a:pt x="0" y="142"/>
                    <a:pt x="1" y="116"/>
                    <a:pt x="3" y="91"/>
                  </a:cubicBezTo>
                  <a:cubicBezTo>
                    <a:pt x="4" y="81"/>
                    <a:pt x="6" y="71"/>
                    <a:pt x="5" y="60"/>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 name="Freeform 10">
              <a:extLst>
                <a:ext uri="{FF2B5EF4-FFF2-40B4-BE49-F238E27FC236}">
                  <a16:creationId xmlns:a16="http://schemas.microsoft.com/office/drawing/2014/main" id="{CFCD040E-24E1-EA50-7AA2-CE64BB51AA8E}"/>
                </a:ext>
              </a:extLst>
            </p:cNvPr>
            <p:cNvSpPr/>
            <p:nvPr/>
          </p:nvSpPr>
          <p:spPr bwMode="auto">
            <a:xfrm>
              <a:off x="3929063" y="965200"/>
              <a:ext cx="334963" cy="184150"/>
            </a:xfrm>
            <a:custGeom>
              <a:avLst/>
              <a:gdLst>
                <a:gd name="T0" fmla="*/ 130 w 177"/>
                <a:gd name="T1" fmla="*/ 22 h 97"/>
                <a:gd name="T2" fmla="*/ 137 w 177"/>
                <a:gd name="T3" fmla="*/ 29 h 97"/>
                <a:gd name="T4" fmla="*/ 172 w 177"/>
                <a:gd name="T5" fmla="*/ 56 h 97"/>
                <a:gd name="T6" fmla="*/ 170 w 177"/>
                <a:gd name="T7" fmla="*/ 70 h 97"/>
                <a:gd name="T8" fmla="*/ 125 w 177"/>
                <a:gd name="T9" fmla="*/ 89 h 97"/>
                <a:gd name="T10" fmla="*/ 116 w 177"/>
                <a:gd name="T11" fmla="*/ 92 h 97"/>
                <a:gd name="T12" fmla="*/ 65 w 177"/>
                <a:gd name="T13" fmla="*/ 97 h 97"/>
                <a:gd name="T14" fmla="*/ 12 w 177"/>
                <a:gd name="T15" fmla="*/ 85 h 97"/>
                <a:gd name="T16" fmla="*/ 0 w 177"/>
                <a:gd name="T17" fmla="*/ 78 h 97"/>
                <a:gd name="T18" fmla="*/ 5 w 177"/>
                <a:gd name="T19" fmla="*/ 40 h 97"/>
                <a:gd name="T20" fmla="*/ 6 w 177"/>
                <a:gd name="T21" fmla="*/ 24 h 97"/>
                <a:gd name="T22" fmla="*/ 6 w 177"/>
                <a:gd name="T23" fmla="*/ 17 h 97"/>
                <a:gd name="T24" fmla="*/ 18 w 177"/>
                <a:gd name="T25" fmla="*/ 4 h 97"/>
                <a:gd name="T26" fmla="*/ 95 w 177"/>
                <a:gd name="T27" fmla="*/ 10 h 97"/>
                <a:gd name="T28" fmla="*/ 130 w 177"/>
                <a:gd name="T29" fmla="*/ 2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7" h="97">
                  <a:moveTo>
                    <a:pt x="130" y="22"/>
                  </a:moveTo>
                  <a:cubicBezTo>
                    <a:pt x="129" y="27"/>
                    <a:pt x="134" y="27"/>
                    <a:pt x="137" y="29"/>
                  </a:cubicBezTo>
                  <a:cubicBezTo>
                    <a:pt x="150" y="36"/>
                    <a:pt x="162" y="45"/>
                    <a:pt x="172" y="56"/>
                  </a:cubicBezTo>
                  <a:cubicBezTo>
                    <a:pt x="177" y="62"/>
                    <a:pt x="176" y="66"/>
                    <a:pt x="170" y="70"/>
                  </a:cubicBezTo>
                  <a:cubicBezTo>
                    <a:pt x="156" y="79"/>
                    <a:pt x="140" y="85"/>
                    <a:pt x="125" y="89"/>
                  </a:cubicBezTo>
                  <a:cubicBezTo>
                    <a:pt x="122" y="89"/>
                    <a:pt x="119" y="90"/>
                    <a:pt x="116" y="92"/>
                  </a:cubicBezTo>
                  <a:cubicBezTo>
                    <a:pt x="100" y="97"/>
                    <a:pt x="82" y="97"/>
                    <a:pt x="65" y="97"/>
                  </a:cubicBezTo>
                  <a:cubicBezTo>
                    <a:pt x="47" y="96"/>
                    <a:pt x="29" y="92"/>
                    <a:pt x="12" y="85"/>
                  </a:cubicBezTo>
                  <a:cubicBezTo>
                    <a:pt x="7" y="83"/>
                    <a:pt x="3" y="82"/>
                    <a:pt x="0" y="78"/>
                  </a:cubicBezTo>
                  <a:cubicBezTo>
                    <a:pt x="0" y="65"/>
                    <a:pt x="4" y="53"/>
                    <a:pt x="5" y="40"/>
                  </a:cubicBezTo>
                  <a:cubicBezTo>
                    <a:pt x="5" y="35"/>
                    <a:pt x="6" y="29"/>
                    <a:pt x="6" y="24"/>
                  </a:cubicBezTo>
                  <a:cubicBezTo>
                    <a:pt x="6" y="21"/>
                    <a:pt x="6" y="19"/>
                    <a:pt x="6" y="17"/>
                  </a:cubicBezTo>
                  <a:cubicBezTo>
                    <a:pt x="5" y="9"/>
                    <a:pt x="10" y="6"/>
                    <a:pt x="18" y="4"/>
                  </a:cubicBezTo>
                  <a:cubicBezTo>
                    <a:pt x="44" y="0"/>
                    <a:pt x="69" y="3"/>
                    <a:pt x="95" y="10"/>
                  </a:cubicBezTo>
                  <a:cubicBezTo>
                    <a:pt x="106" y="13"/>
                    <a:pt x="118" y="16"/>
                    <a:pt x="130" y="2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 name="Freeform 11">
              <a:extLst>
                <a:ext uri="{FF2B5EF4-FFF2-40B4-BE49-F238E27FC236}">
                  <a16:creationId xmlns:a16="http://schemas.microsoft.com/office/drawing/2014/main" id="{E7B45F86-BBF2-DAB4-6A87-EACB3865C85D}"/>
                </a:ext>
              </a:extLst>
            </p:cNvPr>
            <p:cNvSpPr/>
            <p:nvPr/>
          </p:nvSpPr>
          <p:spPr bwMode="auto">
            <a:xfrm>
              <a:off x="3833813" y="1152525"/>
              <a:ext cx="300038" cy="260350"/>
            </a:xfrm>
            <a:custGeom>
              <a:avLst/>
              <a:gdLst>
                <a:gd name="T0" fmla="*/ 137 w 158"/>
                <a:gd name="T1" fmla="*/ 73 h 137"/>
                <a:gd name="T2" fmla="*/ 139 w 158"/>
                <a:gd name="T3" fmla="*/ 81 h 137"/>
                <a:gd name="T4" fmla="*/ 156 w 158"/>
                <a:gd name="T5" fmla="*/ 124 h 137"/>
                <a:gd name="T6" fmla="*/ 145 w 158"/>
                <a:gd name="T7" fmla="*/ 136 h 137"/>
                <a:gd name="T8" fmla="*/ 100 w 158"/>
                <a:gd name="T9" fmla="*/ 130 h 137"/>
                <a:gd name="T10" fmla="*/ 71 w 158"/>
                <a:gd name="T11" fmla="*/ 120 h 137"/>
                <a:gd name="T12" fmla="*/ 4 w 158"/>
                <a:gd name="T13" fmla="*/ 66 h 137"/>
                <a:gd name="T14" fmla="*/ 0 w 158"/>
                <a:gd name="T15" fmla="*/ 58 h 137"/>
                <a:gd name="T16" fmla="*/ 4 w 158"/>
                <a:gd name="T17" fmla="*/ 50 h 137"/>
                <a:gd name="T18" fmla="*/ 37 w 158"/>
                <a:gd name="T19" fmla="*/ 6 h 137"/>
                <a:gd name="T20" fmla="*/ 42 w 158"/>
                <a:gd name="T21" fmla="*/ 1 h 137"/>
                <a:gd name="T22" fmla="*/ 54 w 158"/>
                <a:gd name="T23" fmla="*/ 3 h 137"/>
                <a:gd name="T24" fmla="*/ 127 w 158"/>
                <a:gd name="T25" fmla="*/ 61 h 137"/>
                <a:gd name="T26" fmla="*/ 137 w 158"/>
                <a:gd name="T27" fmla="*/ 73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8" h="137">
                  <a:moveTo>
                    <a:pt x="137" y="73"/>
                  </a:moveTo>
                  <a:cubicBezTo>
                    <a:pt x="135" y="76"/>
                    <a:pt x="137" y="78"/>
                    <a:pt x="139" y="81"/>
                  </a:cubicBezTo>
                  <a:cubicBezTo>
                    <a:pt x="146" y="94"/>
                    <a:pt x="153" y="108"/>
                    <a:pt x="156" y="124"/>
                  </a:cubicBezTo>
                  <a:cubicBezTo>
                    <a:pt x="158" y="135"/>
                    <a:pt x="157" y="136"/>
                    <a:pt x="145" y="136"/>
                  </a:cubicBezTo>
                  <a:cubicBezTo>
                    <a:pt x="130" y="137"/>
                    <a:pt x="115" y="132"/>
                    <a:pt x="100" y="130"/>
                  </a:cubicBezTo>
                  <a:cubicBezTo>
                    <a:pt x="89" y="130"/>
                    <a:pt x="80" y="124"/>
                    <a:pt x="71" y="120"/>
                  </a:cubicBezTo>
                  <a:cubicBezTo>
                    <a:pt x="45" y="107"/>
                    <a:pt x="22" y="89"/>
                    <a:pt x="4" y="66"/>
                  </a:cubicBezTo>
                  <a:cubicBezTo>
                    <a:pt x="2" y="64"/>
                    <a:pt x="0" y="61"/>
                    <a:pt x="0" y="58"/>
                  </a:cubicBezTo>
                  <a:cubicBezTo>
                    <a:pt x="0" y="54"/>
                    <a:pt x="2" y="52"/>
                    <a:pt x="4" y="50"/>
                  </a:cubicBezTo>
                  <a:cubicBezTo>
                    <a:pt x="18" y="37"/>
                    <a:pt x="29" y="22"/>
                    <a:pt x="37" y="6"/>
                  </a:cubicBezTo>
                  <a:cubicBezTo>
                    <a:pt x="38" y="4"/>
                    <a:pt x="40" y="2"/>
                    <a:pt x="42" y="1"/>
                  </a:cubicBezTo>
                  <a:cubicBezTo>
                    <a:pt x="46" y="0"/>
                    <a:pt x="50" y="1"/>
                    <a:pt x="54" y="3"/>
                  </a:cubicBezTo>
                  <a:cubicBezTo>
                    <a:pt x="83" y="16"/>
                    <a:pt x="108" y="35"/>
                    <a:pt x="127" y="61"/>
                  </a:cubicBezTo>
                  <a:cubicBezTo>
                    <a:pt x="130" y="65"/>
                    <a:pt x="133" y="69"/>
                    <a:pt x="137" y="7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 name="Freeform 12">
              <a:extLst>
                <a:ext uri="{FF2B5EF4-FFF2-40B4-BE49-F238E27FC236}">
                  <a16:creationId xmlns:a16="http://schemas.microsoft.com/office/drawing/2014/main" id="{4285BB87-1B52-BC43-0E86-632429941727}"/>
                </a:ext>
              </a:extLst>
            </p:cNvPr>
            <p:cNvSpPr/>
            <p:nvPr/>
          </p:nvSpPr>
          <p:spPr bwMode="auto">
            <a:xfrm>
              <a:off x="3684588" y="1271588"/>
              <a:ext cx="228600" cy="314325"/>
            </a:xfrm>
            <a:custGeom>
              <a:avLst/>
              <a:gdLst>
                <a:gd name="T0" fmla="*/ 90 w 121"/>
                <a:gd name="T1" fmla="*/ 157 h 165"/>
                <a:gd name="T2" fmla="*/ 71 w 121"/>
                <a:gd name="T3" fmla="*/ 141 h 165"/>
                <a:gd name="T4" fmla="*/ 59 w 121"/>
                <a:gd name="T5" fmla="*/ 131 h 165"/>
                <a:gd name="T6" fmla="*/ 51 w 121"/>
                <a:gd name="T7" fmla="*/ 127 h 165"/>
                <a:gd name="T8" fmla="*/ 4 w 121"/>
                <a:gd name="T9" fmla="*/ 46 h 165"/>
                <a:gd name="T10" fmla="*/ 3 w 121"/>
                <a:gd name="T11" fmla="*/ 31 h 165"/>
                <a:gd name="T12" fmla="*/ 12 w 121"/>
                <a:gd name="T13" fmla="*/ 26 h 165"/>
                <a:gd name="T14" fmla="*/ 63 w 121"/>
                <a:gd name="T15" fmla="*/ 3 h 165"/>
                <a:gd name="T16" fmla="*/ 70 w 121"/>
                <a:gd name="T17" fmla="*/ 1 h 165"/>
                <a:gd name="T18" fmla="*/ 98 w 121"/>
                <a:gd name="T19" fmla="*/ 35 h 165"/>
                <a:gd name="T20" fmla="*/ 115 w 121"/>
                <a:gd name="T21" fmla="*/ 84 h 165"/>
                <a:gd name="T22" fmla="*/ 121 w 121"/>
                <a:gd name="T23" fmla="*/ 97 h 165"/>
                <a:gd name="T24" fmla="*/ 118 w 121"/>
                <a:gd name="T25" fmla="*/ 106 h 165"/>
                <a:gd name="T26" fmla="*/ 116 w 121"/>
                <a:gd name="T27" fmla="*/ 151 h 165"/>
                <a:gd name="T28" fmla="*/ 98 w 121"/>
                <a:gd name="T29" fmla="*/ 160 h 165"/>
                <a:gd name="T30" fmla="*/ 90 w 121"/>
                <a:gd name="T31" fmla="*/ 157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165">
                  <a:moveTo>
                    <a:pt x="90" y="157"/>
                  </a:moveTo>
                  <a:cubicBezTo>
                    <a:pt x="86" y="150"/>
                    <a:pt x="77" y="147"/>
                    <a:pt x="71" y="141"/>
                  </a:cubicBezTo>
                  <a:cubicBezTo>
                    <a:pt x="67" y="138"/>
                    <a:pt x="63" y="135"/>
                    <a:pt x="59" y="131"/>
                  </a:cubicBezTo>
                  <a:cubicBezTo>
                    <a:pt x="56" y="131"/>
                    <a:pt x="54" y="129"/>
                    <a:pt x="51" y="127"/>
                  </a:cubicBezTo>
                  <a:cubicBezTo>
                    <a:pt x="29" y="104"/>
                    <a:pt x="13" y="77"/>
                    <a:pt x="4" y="46"/>
                  </a:cubicBezTo>
                  <a:cubicBezTo>
                    <a:pt x="3" y="41"/>
                    <a:pt x="0" y="36"/>
                    <a:pt x="3" y="31"/>
                  </a:cubicBezTo>
                  <a:cubicBezTo>
                    <a:pt x="5" y="28"/>
                    <a:pt x="9" y="27"/>
                    <a:pt x="12" y="26"/>
                  </a:cubicBezTo>
                  <a:cubicBezTo>
                    <a:pt x="30" y="21"/>
                    <a:pt x="47" y="14"/>
                    <a:pt x="63" y="3"/>
                  </a:cubicBezTo>
                  <a:cubicBezTo>
                    <a:pt x="65" y="2"/>
                    <a:pt x="67" y="0"/>
                    <a:pt x="70" y="1"/>
                  </a:cubicBezTo>
                  <a:cubicBezTo>
                    <a:pt x="83" y="9"/>
                    <a:pt x="90" y="23"/>
                    <a:pt x="98" y="35"/>
                  </a:cubicBezTo>
                  <a:cubicBezTo>
                    <a:pt x="106" y="50"/>
                    <a:pt x="113" y="66"/>
                    <a:pt x="115" y="84"/>
                  </a:cubicBezTo>
                  <a:cubicBezTo>
                    <a:pt x="116" y="89"/>
                    <a:pt x="120" y="92"/>
                    <a:pt x="121" y="97"/>
                  </a:cubicBezTo>
                  <a:cubicBezTo>
                    <a:pt x="114" y="98"/>
                    <a:pt x="117" y="103"/>
                    <a:pt x="118" y="106"/>
                  </a:cubicBezTo>
                  <a:cubicBezTo>
                    <a:pt x="120" y="121"/>
                    <a:pt x="119" y="136"/>
                    <a:pt x="116" y="151"/>
                  </a:cubicBezTo>
                  <a:cubicBezTo>
                    <a:pt x="113" y="163"/>
                    <a:pt x="110" y="165"/>
                    <a:pt x="98" y="160"/>
                  </a:cubicBezTo>
                  <a:cubicBezTo>
                    <a:pt x="95" y="159"/>
                    <a:pt x="93" y="157"/>
                    <a:pt x="90" y="157"/>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 name="Freeform 13">
              <a:extLst>
                <a:ext uri="{FF2B5EF4-FFF2-40B4-BE49-F238E27FC236}">
                  <a16:creationId xmlns:a16="http://schemas.microsoft.com/office/drawing/2014/main" id="{02DF795F-A71E-BA7F-38FD-D80087076B1E}"/>
                </a:ext>
              </a:extLst>
            </p:cNvPr>
            <p:cNvSpPr/>
            <p:nvPr/>
          </p:nvSpPr>
          <p:spPr bwMode="auto">
            <a:xfrm>
              <a:off x="3514726" y="1320800"/>
              <a:ext cx="179388" cy="323850"/>
            </a:xfrm>
            <a:custGeom>
              <a:avLst/>
              <a:gdLst>
                <a:gd name="T0" fmla="*/ 82 w 95"/>
                <a:gd name="T1" fmla="*/ 118 h 170"/>
                <a:gd name="T2" fmla="*/ 76 w 95"/>
                <a:gd name="T3" fmla="*/ 125 h 170"/>
                <a:gd name="T4" fmla="*/ 56 w 95"/>
                <a:gd name="T5" fmla="*/ 159 h 170"/>
                <a:gd name="T6" fmla="*/ 35 w 95"/>
                <a:gd name="T7" fmla="*/ 158 h 170"/>
                <a:gd name="T8" fmla="*/ 19 w 95"/>
                <a:gd name="T9" fmla="*/ 131 h 170"/>
                <a:gd name="T10" fmla="*/ 14 w 95"/>
                <a:gd name="T11" fmla="*/ 125 h 170"/>
                <a:gd name="T12" fmla="*/ 1 w 95"/>
                <a:gd name="T13" fmla="*/ 62 h 170"/>
                <a:gd name="T14" fmla="*/ 6 w 95"/>
                <a:gd name="T15" fmla="*/ 10 h 170"/>
                <a:gd name="T16" fmla="*/ 14 w 95"/>
                <a:gd name="T17" fmla="*/ 0 h 170"/>
                <a:gd name="T18" fmla="*/ 79 w 95"/>
                <a:gd name="T19" fmla="*/ 5 h 170"/>
                <a:gd name="T20" fmla="*/ 89 w 95"/>
                <a:gd name="T21" fmla="*/ 15 h 170"/>
                <a:gd name="T22" fmla="*/ 89 w 95"/>
                <a:gd name="T23" fmla="*/ 87 h 170"/>
                <a:gd name="T24" fmla="*/ 82 w 95"/>
                <a:gd name="T25" fmla="*/ 11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5" h="170">
                  <a:moveTo>
                    <a:pt x="82" y="118"/>
                  </a:moveTo>
                  <a:cubicBezTo>
                    <a:pt x="77" y="118"/>
                    <a:pt x="77" y="122"/>
                    <a:pt x="76" y="125"/>
                  </a:cubicBezTo>
                  <a:cubicBezTo>
                    <a:pt x="70" y="137"/>
                    <a:pt x="64" y="149"/>
                    <a:pt x="56" y="159"/>
                  </a:cubicBezTo>
                  <a:cubicBezTo>
                    <a:pt x="47" y="170"/>
                    <a:pt x="43" y="169"/>
                    <a:pt x="35" y="158"/>
                  </a:cubicBezTo>
                  <a:cubicBezTo>
                    <a:pt x="29" y="150"/>
                    <a:pt x="24" y="140"/>
                    <a:pt x="19" y="131"/>
                  </a:cubicBezTo>
                  <a:cubicBezTo>
                    <a:pt x="18" y="128"/>
                    <a:pt x="18" y="125"/>
                    <a:pt x="14" y="125"/>
                  </a:cubicBezTo>
                  <a:cubicBezTo>
                    <a:pt x="8" y="104"/>
                    <a:pt x="1" y="84"/>
                    <a:pt x="1" y="62"/>
                  </a:cubicBezTo>
                  <a:cubicBezTo>
                    <a:pt x="0" y="44"/>
                    <a:pt x="1" y="27"/>
                    <a:pt x="6" y="10"/>
                  </a:cubicBezTo>
                  <a:cubicBezTo>
                    <a:pt x="7" y="5"/>
                    <a:pt x="8" y="1"/>
                    <a:pt x="14" y="0"/>
                  </a:cubicBezTo>
                  <a:cubicBezTo>
                    <a:pt x="35" y="3"/>
                    <a:pt x="57" y="6"/>
                    <a:pt x="79" y="5"/>
                  </a:cubicBezTo>
                  <a:cubicBezTo>
                    <a:pt x="85" y="5"/>
                    <a:pt x="88" y="9"/>
                    <a:pt x="89" y="15"/>
                  </a:cubicBezTo>
                  <a:cubicBezTo>
                    <a:pt x="94" y="39"/>
                    <a:pt x="95" y="63"/>
                    <a:pt x="89" y="87"/>
                  </a:cubicBezTo>
                  <a:cubicBezTo>
                    <a:pt x="87" y="97"/>
                    <a:pt x="86" y="108"/>
                    <a:pt x="82" y="11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 name="Freeform 14">
              <a:extLst>
                <a:ext uri="{FF2B5EF4-FFF2-40B4-BE49-F238E27FC236}">
                  <a16:creationId xmlns:a16="http://schemas.microsoft.com/office/drawing/2014/main" id="{F5B24E98-9CDB-3BEB-9377-E902A29E8FDF}"/>
                </a:ext>
              </a:extLst>
            </p:cNvPr>
            <p:cNvSpPr/>
            <p:nvPr/>
          </p:nvSpPr>
          <p:spPr bwMode="auto">
            <a:xfrm>
              <a:off x="3086101" y="708025"/>
              <a:ext cx="311150" cy="225425"/>
            </a:xfrm>
            <a:custGeom>
              <a:avLst/>
              <a:gdLst>
                <a:gd name="T0" fmla="*/ 28 w 164"/>
                <a:gd name="T1" fmla="*/ 61 h 119"/>
                <a:gd name="T2" fmla="*/ 19 w 164"/>
                <a:gd name="T3" fmla="*/ 46 h 119"/>
                <a:gd name="T4" fmla="*/ 2 w 164"/>
                <a:gd name="T5" fmla="*/ 16 h 119"/>
                <a:gd name="T6" fmla="*/ 9 w 164"/>
                <a:gd name="T7" fmla="*/ 4 h 119"/>
                <a:gd name="T8" fmla="*/ 55 w 164"/>
                <a:gd name="T9" fmla="*/ 2 h 119"/>
                <a:gd name="T10" fmla="*/ 63 w 164"/>
                <a:gd name="T11" fmla="*/ 0 h 119"/>
                <a:gd name="T12" fmla="*/ 113 w 164"/>
                <a:gd name="T13" fmla="*/ 16 h 119"/>
                <a:gd name="T14" fmla="*/ 159 w 164"/>
                <a:gd name="T15" fmla="*/ 46 h 119"/>
                <a:gd name="T16" fmla="*/ 164 w 164"/>
                <a:gd name="T17" fmla="*/ 53 h 119"/>
                <a:gd name="T18" fmla="*/ 160 w 164"/>
                <a:gd name="T19" fmla="*/ 61 h 119"/>
                <a:gd name="T20" fmla="*/ 133 w 164"/>
                <a:gd name="T21" fmla="*/ 110 h 119"/>
                <a:gd name="T22" fmla="*/ 128 w 164"/>
                <a:gd name="T23" fmla="*/ 117 h 119"/>
                <a:gd name="T24" fmla="*/ 118 w 164"/>
                <a:gd name="T25" fmla="*/ 117 h 119"/>
                <a:gd name="T26" fmla="*/ 40 w 164"/>
                <a:gd name="T27" fmla="*/ 72 h 119"/>
                <a:gd name="T28" fmla="*/ 28 w 164"/>
                <a:gd name="T29" fmla="*/ 6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4" h="119">
                  <a:moveTo>
                    <a:pt x="28" y="61"/>
                  </a:moveTo>
                  <a:cubicBezTo>
                    <a:pt x="28" y="54"/>
                    <a:pt x="22" y="51"/>
                    <a:pt x="19" y="46"/>
                  </a:cubicBezTo>
                  <a:cubicBezTo>
                    <a:pt x="12" y="37"/>
                    <a:pt x="6" y="27"/>
                    <a:pt x="2" y="16"/>
                  </a:cubicBezTo>
                  <a:cubicBezTo>
                    <a:pt x="0" y="9"/>
                    <a:pt x="2" y="5"/>
                    <a:pt x="9" y="4"/>
                  </a:cubicBezTo>
                  <a:cubicBezTo>
                    <a:pt x="24" y="0"/>
                    <a:pt x="39" y="1"/>
                    <a:pt x="55" y="2"/>
                  </a:cubicBezTo>
                  <a:cubicBezTo>
                    <a:pt x="58" y="3"/>
                    <a:pt x="62" y="5"/>
                    <a:pt x="63" y="0"/>
                  </a:cubicBezTo>
                  <a:cubicBezTo>
                    <a:pt x="79" y="6"/>
                    <a:pt x="97" y="9"/>
                    <a:pt x="113" y="16"/>
                  </a:cubicBezTo>
                  <a:cubicBezTo>
                    <a:pt x="130" y="23"/>
                    <a:pt x="145" y="33"/>
                    <a:pt x="159" y="46"/>
                  </a:cubicBezTo>
                  <a:cubicBezTo>
                    <a:pt x="162" y="48"/>
                    <a:pt x="164" y="50"/>
                    <a:pt x="164" y="53"/>
                  </a:cubicBezTo>
                  <a:cubicBezTo>
                    <a:pt x="164" y="56"/>
                    <a:pt x="162" y="59"/>
                    <a:pt x="160" y="61"/>
                  </a:cubicBezTo>
                  <a:cubicBezTo>
                    <a:pt x="149" y="76"/>
                    <a:pt x="139" y="92"/>
                    <a:pt x="133" y="110"/>
                  </a:cubicBezTo>
                  <a:cubicBezTo>
                    <a:pt x="132" y="112"/>
                    <a:pt x="131" y="115"/>
                    <a:pt x="128" y="117"/>
                  </a:cubicBezTo>
                  <a:cubicBezTo>
                    <a:pt x="125" y="119"/>
                    <a:pt x="122" y="119"/>
                    <a:pt x="118" y="117"/>
                  </a:cubicBezTo>
                  <a:cubicBezTo>
                    <a:pt x="89" y="108"/>
                    <a:pt x="62" y="94"/>
                    <a:pt x="40" y="72"/>
                  </a:cubicBezTo>
                  <a:cubicBezTo>
                    <a:pt x="36" y="68"/>
                    <a:pt x="32" y="65"/>
                    <a:pt x="28" y="6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 name="Freeform 15">
              <a:extLst>
                <a:ext uri="{FF2B5EF4-FFF2-40B4-BE49-F238E27FC236}">
                  <a16:creationId xmlns:a16="http://schemas.microsoft.com/office/drawing/2014/main" id="{13371290-2AA8-604A-2FFF-14B79CB21259}"/>
                </a:ext>
              </a:extLst>
            </p:cNvPr>
            <p:cNvSpPr/>
            <p:nvPr/>
          </p:nvSpPr>
          <p:spPr bwMode="auto">
            <a:xfrm>
              <a:off x="3074988" y="1123950"/>
              <a:ext cx="336550" cy="212725"/>
            </a:xfrm>
            <a:custGeom>
              <a:avLst/>
              <a:gdLst>
                <a:gd name="T0" fmla="*/ 63 w 178"/>
                <a:gd name="T1" fmla="*/ 112 h 112"/>
                <a:gd name="T2" fmla="*/ 55 w 178"/>
                <a:gd name="T3" fmla="*/ 105 h 112"/>
                <a:gd name="T4" fmla="*/ 15 w 178"/>
                <a:gd name="T5" fmla="*/ 98 h 112"/>
                <a:gd name="T6" fmla="*/ 8 w 178"/>
                <a:gd name="T7" fmla="*/ 78 h 112"/>
                <a:gd name="T8" fmla="*/ 27 w 178"/>
                <a:gd name="T9" fmla="*/ 56 h 112"/>
                <a:gd name="T10" fmla="*/ 30 w 178"/>
                <a:gd name="T11" fmla="*/ 48 h 112"/>
                <a:gd name="T12" fmla="*/ 92 w 178"/>
                <a:gd name="T13" fmla="*/ 11 h 112"/>
                <a:gd name="T14" fmla="*/ 135 w 178"/>
                <a:gd name="T15" fmla="*/ 1 h 112"/>
                <a:gd name="T16" fmla="*/ 142 w 178"/>
                <a:gd name="T17" fmla="*/ 9 h 112"/>
                <a:gd name="T18" fmla="*/ 172 w 178"/>
                <a:gd name="T19" fmla="*/ 57 h 112"/>
                <a:gd name="T20" fmla="*/ 178 w 178"/>
                <a:gd name="T21" fmla="*/ 66 h 112"/>
                <a:gd name="T22" fmla="*/ 164 w 178"/>
                <a:gd name="T23" fmla="*/ 77 h 112"/>
                <a:gd name="T24" fmla="*/ 80 w 178"/>
                <a:gd name="T25" fmla="*/ 106 h 112"/>
                <a:gd name="T26" fmla="*/ 63 w 178"/>
                <a:gd name="T27"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8" h="112">
                  <a:moveTo>
                    <a:pt x="63" y="112"/>
                  </a:moveTo>
                  <a:cubicBezTo>
                    <a:pt x="64" y="105"/>
                    <a:pt x="60" y="105"/>
                    <a:pt x="55" y="105"/>
                  </a:cubicBezTo>
                  <a:cubicBezTo>
                    <a:pt x="42" y="105"/>
                    <a:pt x="28" y="102"/>
                    <a:pt x="15" y="98"/>
                  </a:cubicBezTo>
                  <a:cubicBezTo>
                    <a:pt x="2" y="94"/>
                    <a:pt x="0" y="90"/>
                    <a:pt x="8" y="78"/>
                  </a:cubicBezTo>
                  <a:cubicBezTo>
                    <a:pt x="13" y="70"/>
                    <a:pt x="20" y="63"/>
                    <a:pt x="27" y="56"/>
                  </a:cubicBezTo>
                  <a:cubicBezTo>
                    <a:pt x="29" y="54"/>
                    <a:pt x="32" y="52"/>
                    <a:pt x="30" y="48"/>
                  </a:cubicBezTo>
                  <a:cubicBezTo>
                    <a:pt x="50" y="35"/>
                    <a:pt x="69" y="19"/>
                    <a:pt x="92" y="11"/>
                  </a:cubicBezTo>
                  <a:cubicBezTo>
                    <a:pt x="106" y="6"/>
                    <a:pt x="120" y="0"/>
                    <a:pt x="135" y="1"/>
                  </a:cubicBezTo>
                  <a:cubicBezTo>
                    <a:pt x="139" y="2"/>
                    <a:pt x="140" y="6"/>
                    <a:pt x="142" y="9"/>
                  </a:cubicBezTo>
                  <a:cubicBezTo>
                    <a:pt x="149" y="27"/>
                    <a:pt x="159" y="43"/>
                    <a:pt x="172" y="57"/>
                  </a:cubicBezTo>
                  <a:cubicBezTo>
                    <a:pt x="175" y="59"/>
                    <a:pt x="178" y="62"/>
                    <a:pt x="178" y="66"/>
                  </a:cubicBezTo>
                  <a:cubicBezTo>
                    <a:pt x="175" y="72"/>
                    <a:pt x="169" y="74"/>
                    <a:pt x="164" y="77"/>
                  </a:cubicBezTo>
                  <a:cubicBezTo>
                    <a:pt x="139" y="94"/>
                    <a:pt x="111" y="103"/>
                    <a:pt x="80" y="106"/>
                  </a:cubicBezTo>
                  <a:cubicBezTo>
                    <a:pt x="74" y="107"/>
                    <a:pt x="69" y="110"/>
                    <a:pt x="63" y="11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 name="Freeform 16">
              <a:extLst>
                <a:ext uri="{FF2B5EF4-FFF2-40B4-BE49-F238E27FC236}">
                  <a16:creationId xmlns:a16="http://schemas.microsoft.com/office/drawing/2014/main" id="{684EC33E-C770-93EB-B5C6-8909BBFC49BE}"/>
                </a:ext>
              </a:extLst>
            </p:cNvPr>
            <p:cNvSpPr/>
            <p:nvPr/>
          </p:nvSpPr>
          <p:spPr bwMode="auto">
            <a:xfrm>
              <a:off x="3011488" y="946150"/>
              <a:ext cx="317500" cy="185738"/>
            </a:xfrm>
            <a:custGeom>
              <a:avLst/>
              <a:gdLst>
                <a:gd name="T0" fmla="*/ 46 w 167"/>
                <a:gd name="T1" fmla="*/ 78 h 97"/>
                <a:gd name="T2" fmla="*/ 39 w 167"/>
                <a:gd name="T3" fmla="*/ 72 h 97"/>
                <a:gd name="T4" fmla="*/ 7 w 167"/>
                <a:gd name="T5" fmla="*/ 50 h 97"/>
                <a:gd name="T6" fmla="*/ 8 w 167"/>
                <a:gd name="T7" fmla="*/ 34 h 97"/>
                <a:gd name="T8" fmla="*/ 44 w 167"/>
                <a:gd name="T9" fmla="*/ 16 h 97"/>
                <a:gd name="T10" fmla="*/ 49 w 167"/>
                <a:gd name="T11" fmla="*/ 6 h 97"/>
                <a:gd name="T12" fmla="*/ 95 w 167"/>
                <a:gd name="T13" fmla="*/ 2 h 97"/>
                <a:gd name="T14" fmla="*/ 154 w 167"/>
                <a:gd name="T15" fmla="*/ 7 h 97"/>
                <a:gd name="T16" fmla="*/ 162 w 167"/>
                <a:gd name="T17" fmla="*/ 11 h 97"/>
                <a:gd name="T18" fmla="*/ 164 w 167"/>
                <a:gd name="T19" fmla="*/ 19 h 97"/>
                <a:gd name="T20" fmla="*/ 167 w 167"/>
                <a:gd name="T21" fmla="*/ 78 h 97"/>
                <a:gd name="T22" fmla="*/ 167 w 167"/>
                <a:gd name="T23" fmla="*/ 83 h 97"/>
                <a:gd name="T24" fmla="*/ 154 w 167"/>
                <a:gd name="T25" fmla="*/ 91 h 97"/>
                <a:gd name="T26" fmla="*/ 58 w 167"/>
                <a:gd name="T27" fmla="*/ 83 h 97"/>
                <a:gd name="T28" fmla="*/ 46 w 167"/>
                <a:gd name="T29" fmla="*/ 7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7" h="97">
                  <a:moveTo>
                    <a:pt x="46" y="78"/>
                  </a:moveTo>
                  <a:cubicBezTo>
                    <a:pt x="45" y="74"/>
                    <a:pt x="42" y="73"/>
                    <a:pt x="39" y="72"/>
                  </a:cubicBezTo>
                  <a:cubicBezTo>
                    <a:pt x="27" y="66"/>
                    <a:pt x="16" y="59"/>
                    <a:pt x="7" y="50"/>
                  </a:cubicBezTo>
                  <a:cubicBezTo>
                    <a:pt x="0" y="43"/>
                    <a:pt x="0" y="40"/>
                    <a:pt x="8" y="34"/>
                  </a:cubicBezTo>
                  <a:cubicBezTo>
                    <a:pt x="19" y="26"/>
                    <a:pt x="31" y="20"/>
                    <a:pt x="44" y="16"/>
                  </a:cubicBezTo>
                  <a:cubicBezTo>
                    <a:pt x="49" y="14"/>
                    <a:pt x="54" y="13"/>
                    <a:pt x="49" y="6"/>
                  </a:cubicBezTo>
                  <a:cubicBezTo>
                    <a:pt x="65" y="10"/>
                    <a:pt x="80" y="3"/>
                    <a:pt x="95" y="2"/>
                  </a:cubicBezTo>
                  <a:cubicBezTo>
                    <a:pt x="115" y="0"/>
                    <a:pt x="135" y="1"/>
                    <a:pt x="154" y="7"/>
                  </a:cubicBezTo>
                  <a:cubicBezTo>
                    <a:pt x="157" y="8"/>
                    <a:pt x="160" y="9"/>
                    <a:pt x="162" y="11"/>
                  </a:cubicBezTo>
                  <a:cubicBezTo>
                    <a:pt x="164" y="14"/>
                    <a:pt x="164" y="16"/>
                    <a:pt x="164" y="19"/>
                  </a:cubicBezTo>
                  <a:cubicBezTo>
                    <a:pt x="160" y="39"/>
                    <a:pt x="164" y="58"/>
                    <a:pt x="167" y="78"/>
                  </a:cubicBezTo>
                  <a:cubicBezTo>
                    <a:pt x="167" y="80"/>
                    <a:pt x="167" y="82"/>
                    <a:pt x="167" y="83"/>
                  </a:cubicBezTo>
                  <a:cubicBezTo>
                    <a:pt x="166" y="91"/>
                    <a:pt x="159" y="90"/>
                    <a:pt x="154" y="91"/>
                  </a:cubicBezTo>
                  <a:cubicBezTo>
                    <a:pt x="121" y="97"/>
                    <a:pt x="89" y="94"/>
                    <a:pt x="58" y="83"/>
                  </a:cubicBezTo>
                  <a:cubicBezTo>
                    <a:pt x="54" y="81"/>
                    <a:pt x="50" y="80"/>
                    <a:pt x="46" y="7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 name="Freeform 17">
              <a:extLst>
                <a:ext uri="{FF2B5EF4-FFF2-40B4-BE49-F238E27FC236}">
                  <a16:creationId xmlns:a16="http://schemas.microsoft.com/office/drawing/2014/main" id="{257D011E-64EB-D6FD-8DC1-C7653E04FA8D}"/>
                </a:ext>
              </a:extLst>
            </p:cNvPr>
            <p:cNvSpPr/>
            <p:nvPr/>
          </p:nvSpPr>
          <p:spPr bwMode="auto">
            <a:xfrm>
              <a:off x="3913188" y="1112838"/>
              <a:ext cx="330200" cy="177800"/>
            </a:xfrm>
            <a:custGeom>
              <a:avLst/>
              <a:gdLst>
                <a:gd name="T0" fmla="*/ 95 w 174"/>
                <a:gd name="T1" fmla="*/ 94 h 94"/>
                <a:gd name="T2" fmla="*/ 87 w 174"/>
                <a:gd name="T3" fmla="*/ 88 h 94"/>
                <a:gd name="T4" fmla="*/ 11 w 174"/>
                <a:gd name="T5" fmla="*/ 26 h 94"/>
                <a:gd name="T6" fmla="*/ 0 w 174"/>
                <a:gd name="T7" fmla="*/ 23 h 94"/>
                <a:gd name="T8" fmla="*/ 9 w 174"/>
                <a:gd name="T9" fmla="*/ 0 h 94"/>
                <a:gd name="T10" fmla="*/ 97 w 174"/>
                <a:gd name="T11" fmla="*/ 17 h 94"/>
                <a:gd name="T12" fmla="*/ 124 w 174"/>
                <a:gd name="T13" fmla="*/ 15 h 94"/>
                <a:gd name="T14" fmla="*/ 169 w 174"/>
                <a:gd name="T15" fmla="*/ 67 h 94"/>
                <a:gd name="T16" fmla="*/ 163 w 174"/>
                <a:gd name="T17" fmla="*/ 82 h 94"/>
                <a:gd name="T18" fmla="*/ 95 w 174"/>
                <a:gd name="T1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4" h="94">
                  <a:moveTo>
                    <a:pt x="95" y="94"/>
                  </a:moveTo>
                  <a:cubicBezTo>
                    <a:pt x="91" y="94"/>
                    <a:pt x="89" y="91"/>
                    <a:pt x="87" y="88"/>
                  </a:cubicBezTo>
                  <a:cubicBezTo>
                    <a:pt x="68" y="60"/>
                    <a:pt x="41" y="40"/>
                    <a:pt x="11" y="26"/>
                  </a:cubicBezTo>
                  <a:cubicBezTo>
                    <a:pt x="8" y="24"/>
                    <a:pt x="4" y="24"/>
                    <a:pt x="0" y="23"/>
                  </a:cubicBezTo>
                  <a:cubicBezTo>
                    <a:pt x="0" y="14"/>
                    <a:pt x="3" y="7"/>
                    <a:pt x="9" y="0"/>
                  </a:cubicBezTo>
                  <a:cubicBezTo>
                    <a:pt x="37" y="15"/>
                    <a:pt x="66" y="18"/>
                    <a:pt x="97" y="17"/>
                  </a:cubicBezTo>
                  <a:cubicBezTo>
                    <a:pt x="106" y="17"/>
                    <a:pt x="115" y="14"/>
                    <a:pt x="124" y="15"/>
                  </a:cubicBezTo>
                  <a:cubicBezTo>
                    <a:pt x="142" y="30"/>
                    <a:pt x="157" y="48"/>
                    <a:pt x="169" y="67"/>
                  </a:cubicBezTo>
                  <a:cubicBezTo>
                    <a:pt x="174" y="76"/>
                    <a:pt x="173" y="78"/>
                    <a:pt x="163" y="82"/>
                  </a:cubicBezTo>
                  <a:cubicBezTo>
                    <a:pt x="141" y="89"/>
                    <a:pt x="118" y="93"/>
                    <a:pt x="95" y="94"/>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 name="Freeform 18">
              <a:extLst>
                <a:ext uri="{FF2B5EF4-FFF2-40B4-BE49-F238E27FC236}">
                  <a16:creationId xmlns:a16="http://schemas.microsoft.com/office/drawing/2014/main" id="{6FFD26AD-FAAF-0C6A-AC3F-6C533BB57DE2}"/>
                </a:ext>
              </a:extLst>
            </p:cNvPr>
            <p:cNvSpPr/>
            <p:nvPr/>
          </p:nvSpPr>
          <p:spPr bwMode="auto">
            <a:xfrm>
              <a:off x="3702051" y="409575"/>
              <a:ext cx="150813" cy="322263"/>
            </a:xfrm>
            <a:custGeom>
              <a:avLst/>
              <a:gdLst>
                <a:gd name="T0" fmla="*/ 0 w 80"/>
                <a:gd name="T1" fmla="*/ 160 h 170"/>
                <a:gd name="T2" fmla="*/ 3 w 80"/>
                <a:gd name="T3" fmla="*/ 54 h 170"/>
                <a:gd name="T4" fmla="*/ 6 w 80"/>
                <a:gd name="T5" fmla="*/ 43 h 170"/>
                <a:gd name="T6" fmla="*/ 52 w 80"/>
                <a:gd name="T7" fmla="*/ 5 h 170"/>
                <a:gd name="T8" fmla="*/ 66 w 80"/>
                <a:gd name="T9" fmla="*/ 10 h 170"/>
                <a:gd name="T10" fmla="*/ 77 w 80"/>
                <a:gd name="T11" fmla="*/ 69 h 170"/>
                <a:gd name="T12" fmla="*/ 63 w 80"/>
                <a:gd name="T13" fmla="*/ 101 h 170"/>
                <a:gd name="T14" fmla="*/ 26 w 80"/>
                <a:gd name="T15" fmla="*/ 169 h 170"/>
                <a:gd name="T16" fmla="*/ 0 w 80"/>
                <a:gd name="T17" fmla="*/ 16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170">
                  <a:moveTo>
                    <a:pt x="0" y="160"/>
                  </a:moveTo>
                  <a:cubicBezTo>
                    <a:pt x="12" y="125"/>
                    <a:pt x="13" y="90"/>
                    <a:pt x="3" y="54"/>
                  </a:cubicBezTo>
                  <a:cubicBezTo>
                    <a:pt x="2" y="49"/>
                    <a:pt x="4" y="46"/>
                    <a:pt x="6" y="43"/>
                  </a:cubicBezTo>
                  <a:cubicBezTo>
                    <a:pt x="19" y="28"/>
                    <a:pt x="35" y="15"/>
                    <a:pt x="52" y="5"/>
                  </a:cubicBezTo>
                  <a:cubicBezTo>
                    <a:pt x="59" y="0"/>
                    <a:pt x="63" y="1"/>
                    <a:pt x="66" y="10"/>
                  </a:cubicBezTo>
                  <a:cubicBezTo>
                    <a:pt x="72" y="29"/>
                    <a:pt x="76" y="49"/>
                    <a:pt x="77" y="69"/>
                  </a:cubicBezTo>
                  <a:cubicBezTo>
                    <a:pt x="80" y="83"/>
                    <a:pt x="71" y="91"/>
                    <a:pt x="63" y="101"/>
                  </a:cubicBezTo>
                  <a:cubicBezTo>
                    <a:pt x="45" y="120"/>
                    <a:pt x="33" y="144"/>
                    <a:pt x="26" y="169"/>
                  </a:cubicBezTo>
                  <a:cubicBezTo>
                    <a:pt x="16" y="170"/>
                    <a:pt x="8" y="167"/>
                    <a:pt x="0" y="160"/>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 name="Freeform 19">
              <a:extLst>
                <a:ext uri="{FF2B5EF4-FFF2-40B4-BE49-F238E27FC236}">
                  <a16:creationId xmlns:a16="http://schemas.microsoft.com/office/drawing/2014/main" id="{BFC7B7B3-BCB8-2994-FD81-A246C234047E}"/>
                </a:ext>
              </a:extLst>
            </p:cNvPr>
            <p:cNvSpPr/>
            <p:nvPr/>
          </p:nvSpPr>
          <p:spPr bwMode="auto">
            <a:xfrm>
              <a:off x="3422651" y="412750"/>
              <a:ext cx="150813" cy="315913"/>
            </a:xfrm>
            <a:custGeom>
              <a:avLst/>
              <a:gdLst>
                <a:gd name="T0" fmla="*/ 71 w 79"/>
                <a:gd name="T1" fmla="*/ 43 h 166"/>
                <a:gd name="T2" fmla="*/ 73 w 79"/>
                <a:gd name="T3" fmla="*/ 65 h 166"/>
                <a:gd name="T4" fmla="*/ 77 w 79"/>
                <a:gd name="T5" fmla="*/ 154 h 166"/>
                <a:gd name="T6" fmla="*/ 79 w 79"/>
                <a:gd name="T7" fmla="*/ 157 h 166"/>
                <a:gd name="T8" fmla="*/ 49 w 79"/>
                <a:gd name="T9" fmla="*/ 166 h 166"/>
                <a:gd name="T10" fmla="*/ 47 w 79"/>
                <a:gd name="T11" fmla="*/ 149 h 166"/>
                <a:gd name="T12" fmla="*/ 5 w 79"/>
                <a:gd name="T13" fmla="*/ 80 h 166"/>
                <a:gd name="T14" fmla="*/ 0 w 79"/>
                <a:gd name="T15" fmla="*/ 71 h 166"/>
                <a:gd name="T16" fmla="*/ 18 w 79"/>
                <a:gd name="T17" fmla="*/ 9 h 166"/>
                <a:gd name="T18" fmla="*/ 32 w 79"/>
                <a:gd name="T19" fmla="*/ 5 h 166"/>
                <a:gd name="T20" fmla="*/ 71 w 79"/>
                <a:gd name="T21" fmla="*/ 4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166">
                  <a:moveTo>
                    <a:pt x="71" y="43"/>
                  </a:moveTo>
                  <a:cubicBezTo>
                    <a:pt x="76" y="50"/>
                    <a:pt x="75" y="57"/>
                    <a:pt x="73" y="65"/>
                  </a:cubicBezTo>
                  <a:cubicBezTo>
                    <a:pt x="69" y="95"/>
                    <a:pt x="69" y="124"/>
                    <a:pt x="77" y="154"/>
                  </a:cubicBezTo>
                  <a:cubicBezTo>
                    <a:pt x="77" y="155"/>
                    <a:pt x="78" y="156"/>
                    <a:pt x="79" y="157"/>
                  </a:cubicBezTo>
                  <a:cubicBezTo>
                    <a:pt x="70" y="164"/>
                    <a:pt x="60" y="166"/>
                    <a:pt x="49" y="166"/>
                  </a:cubicBezTo>
                  <a:cubicBezTo>
                    <a:pt x="54" y="160"/>
                    <a:pt x="49" y="154"/>
                    <a:pt x="47" y="149"/>
                  </a:cubicBezTo>
                  <a:cubicBezTo>
                    <a:pt x="39" y="123"/>
                    <a:pt x="24" y="100"/>
                    <a:pt x="5" y="80"/>
                  </a:cubicBezTo>
                  <a:cubicBezTo>
                    <a:pt x="2" y="77"/>
                    <a:pt x="0" y="75"/>
                    <a:pt x="0" y="71"/>
                  </a:cubicBezTo>
                  <a:cubicBezTo>
                    <a:pt x="3" y="49"/>
                    <a:pt x="9" y="28"/>
                    <a:pt x="18" y="9"/>
                  </a:cubicBezTo>
                  <a:cubicBezTo>
                    <a:pt x="21" y="1"/>
                    <a:pt x="26" y="0"/>
                    <a:pt x="32" y="5"/>
                  </a:cubicBezTo>
                  <a:cubicBezTo>
                    <a:pt x="47" y="16"/>
                    <a:pt x="60" y="29"/>
                    <a:pt x="71" y="4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 name="Freeform 20">
              <a:extLst>
                <a:ext uri="{FF2B5EF4-FFF2-40B4-BE49-F238E27FC236}">
                  <a16:creationId xmlns:a16="http://schemas.microsoft.com/office/drawing/2014/main" id="{ACD54D96-0D93-1019-05D6-6750F2C89660}"/>
                </a:ext>
              </a:extLst>
            </p:cNvPr>
            <p:cNvSpPr/>
            <p:nvPr/>
          </p:nvSpPr>
          <p:spPr bwMode="auto">
            <a:xfrm>
              <a:off x="3028951" y="820738"/>
              <a:ext cx="303213" cy="149225"/>
            </a:xfrm>
            <a:custGeom>
              <a:avLst/>
              <a:gdLst>
                <a:gd name="T0" fmla="*/ 152 w 160"/>
                <a:gd name="T1" fmla="*/ 77 h 78"/>
                <a:gd name="T2" fmla="*/ 56 w 160"/>
                <a:gd name="T3" fmla="*/ 76 h 78"/>
                <a:gd name="T4" fmla="*/ 40 w 160"/>
                <a:gd name="T5" fmla="*/ 72 h 78"/>
                <a:gd name="T6" fmla="*/ 3 w 160"/>
                <a:gd name="T7" fmla="*/ 20 h 78"/>
                <a:gd name="T8" fmla="*/ 8 w 160"/>
                <a:gd name="T9" fmla="*/ 8 h 78"/>
                <a:gd name="T10" fmla="*/ 58 w 160"/>
                <a:gd name="T11" fmla="*/ 1 h 78"/>
                <a:gd name="T12" fmla="*/ 70 w 160"/>
                <a:gd name="T13" fmla="*/ 8 h 78"/>
                <a:gd name="T14" fmla="*/ 151 w 160"/>
                <a:gd name="T15" fmla="*/ 56 h 78"/>
                <a:gd name="T16" fmla="*/ 158 w 160"/>
                <a:gd name="T17" fmla="*/ 57 h 78"/>
                <a:gd name="T18" fmla="*/ 152 w 160"/>
                <a:gd name="T19" fmla="*/ 7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78">
                  <a:moveTo>
                    <a:pt x="152" y="77"/>
                  </a:moveTo>
                  <a:cubicBezTo>
                    <a:pt x="120" y="67"/>
                    <a:pt x="88" y="67"/>
                    <a:pt x="56" y="76"/>
                  </a:cubicBezTo>
                  <a:cubicBezTo>
                    <a:pt x="49" y="78"/>
                    <a:pt x="45" y="75"/>
                    <a:pt x="40" y="72"/>
                  </a:cubicBezTo>
                  <a:cubicBezTo>
                    <a:pt x="25" y="56"/>
                    <a:pt x="13" y="39"/>
                    <a:pt x="3" y="20"/>
                  </a:cubicBezTo>
                  <a:cubicBezTo>
                    <a:pt x="0" y="14"/>
                    <a:pt x="1" y="10"/>
                    <a:pt x="8" y="8"/>
                  </a:cubicBezTo>
                  <a:cubicBezTo>
                    <a:pt x="24" y="4"/>
                    <a:pt x="41" y="1"/>
                    <a:pt x="58" y="1"/>
                  </a:cubicBezTo>
                  <a:cubicBezTo>
                    <a:pt x="63" y="0"/>
                    <a:pt x="66" y="5"/>
                    <a:pt x="70" y="8"/>
                  </a:cubicBezTo>
                  <a:cubicBezTo>
                    <a:pt x="92" y="32"/>
                    <a:pt x="121" y="46"/>
                    <a:pt x="151" y="56"/>
                  </a:cubicBezTo>
                  <a:cubicBezTo>
                    <a:pt x="153" y="57"/>
                    <a:pt x="156" y="56"/>
                    <a:pt x="158" y="57"/>
                  </a:cubicBezTo>
                  <a:cubicBezTo>
                    <a:pt x="160" y="65"/>
                    <a:pt x="158" y="71"/>
                    <a:pt x="152" y="7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 name="Freeform 21">
              <a:extLst>
                <a:ext uri="{FF2B5EF4-FFF2-40B4-BE49-F238E27FC236}">
                  <a16:creationId xmlns:a16="http://schemas.microsoft.com/office/drawing/2014/main" id="{8B21AE68-24ED-F0E5-FB5C-D4AD3605B9F1}"/>
                </a:ext>
              </a:extLst>
            </p:cNvPr>
            <p:cNvSpPr/>
            <p:nvPr/>
          </p:nvSpPr>
          <p:spPr bwMode="auto">
            <a:xfrm>
              <a:off x="3929063" y="876300"/>
              <a:ext cx="327025" cy="134938"/>
            </a:xfrm>
            <a:custGeom>
              <a:avLst/>
              <a:gdLst>
                <a:gd name="T0" fmla="*/ 130 w 173"/>
                <a:gd name="T1" fmla="*/ 69 h 71"/>
                <a:gd name="T2" fmla="*/ 104 w 173"/>
                <a:gd name="T3" fmla="*/ 62 h 71"/>
                <a:gd name="T4" fmla="*/ 40 w 173"/>
                <a:gd name="T5" fmla="*/ 52 h 71"/>
                <a:gd name="T6" fmla="*/ 17 w 173"/>
                <a:gd name="T7" fmla="*/ 54 h 71"/>
                <a:gd name="T8" fmla="*/ 8 w 173"/>
                <a:gd name="T9" fmla="*/ 71 h 71"/>
                <a:gd name="T10" fmla="*/ 6 w 173"/>
                <a:gd name="T11" fmla="*/ 70 h 71"/>
                <a:gd name="T12" fmla="*/ 2 w 173"/>
                <a:gd name="T13" fmla="*/ 34 h 71"/>
                <a:gd name="T14" fmla="*/ 98 w 173"/>
                <a:gd name="T15" fmla="*/ 2 h 71"/>
                <a:gd name="T16" fmla="*/ 107 w 173"/>
                <a:gd name="T17" fmla="*/ 0 h 71"/>
                <a:gd name="T18" fmla="*/ 163 w 173"/>
                <a:gd name="T19" fmla="*/ 18 h 71"/>
                <a:gd name="T20" fmla="*/ 166 w 173"/>
                <a:gd name="T21" fmla="*/ 34 h 71"/>
                <a:gd name="T22" fmla="*/ 130 w 173"/>
                <a:gd name="T23" fmla="*/ 69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3" h="71">
                  <a:moveTo>
                    <a:pt x="130" y="69"/>
                  </a:moveTo>
                  <a:cubicBezTo>
                    <a:pt x="120" y="71"/>
                    <a:pt x="113" y="65"/>
                    <a:pt x="104" y="62"/>
                  </a:cubicBezTo>
                  <a:cubicBezTo>
                    <a:pt x="83" y="56"/>
                    <a:pt x="62" y="52"/>
                    <a:pt x="40" y="52"/>
                  </a:cubicBezTo>
                  <a:cubicBezTo>
                    <a:pt x="32" y="52"/>
                    <a:pt x="25" y="53"/>
                    <a:pt x="17" y="54"/>
                  </a:cubicBezTo>
                  <a:cubicBezTo>
                    <a:pt x="5" y="55"/>
                    <a:pt x="10" y="64"/>
                    <a:pt x="8" y="71"/>
                  </a:cubicBezTo>
                  <a:cubicBezTo>
                    <a:pt x="7" y="71"/>
                    <a:pt x="6" y="70"/>
                    <a:pt x="6" y="70"/>
                  </a:cubicBezTo>
                  <a:cubicBezTo>
                    <a:pt x="4" y="58"/>
                    <a:pt x="0" y="46"/>
                    <a:pt x="2" y="34"/>
                  </a:cubicBezTo>
                  <a:cubicBezTo>
                    <a:pt x="37" y="32"/>
                    <a:pt x="69" y="21"/>
                    <a:pt x="98" y="2"/>
                  </a:cubicBezTo>
                  <a:cubicBezTo>
                    <a:pt x="101" y="0"/>
                    <a:pt x="104" y="0"/>
                    <a:pt x="107" y="0"/>
                  </a:cubicBezTo>
                  <a:cubicBezTo>
                    <a:pt x="126" y="4"/>
                    <a:pt x="145" y="10"/>
                    <a:pt x="163" y="18"/>
                  </a:cubicBezTo>
                  <a:cubicBezTo>
                    <a:pt x="172" y="23"/>
                    <a:pt x="173" y="26"/>
                    <a:pt x="166" y="34"/>
                  </a:cubicBezTo>
                  <a:cubicBezTo>
                    <a:pt x="156" y="47"/>
                    <a:pt x="143" y="59"/>
                    <a:pt x="130" y="69"/>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 name="Freeform 22">
              <a:extLst>
                <a:ext uri="{FF2B5EF4-FFF2-40B4-BE49-F238E27FC236}">
                  <a16:creationId xmlns:a16="http://schemas.microsoft.com/office/drawing/2014/main" id="{1D73C764-C104-A9C6-81EB-8EB663412672}"/>
                </a:ext>
              </a:extLst>
            </p:cNvPr>
            <p:cNvSpPr/>
            <p:nvPr/>
          </p:nvSpPr>
          <p:spPr bwMode="auto">
            <a:xfrm>
              <a:off x="3160713" y="1247775"/>
              <a:ext cx="257175" cy="214313"/>
            </a:xfrm>
            <a:custGeom>
              <a:avLst/>
              <a:gdLst>
                <a:gd name="T0" fmla="*/ 18 w 136"/>
                <a:gd name="T1" fmla="*/ 47 h 113"/>
                <a:gd name="T2" fmla="*/ 45 w 136"/>
                <a:gd name="T3" fmla="*/ 38 h 113"/>
                <a:gd name="T4" fmla="*/ 132 w 136"/>
                <a:gd name="T5" fmla="*/ 0 h 113"/>
                <a:gd name="T6" fmla="*/ 135 w 136"/>
                <a:gd name="T7" fmla="*/ 4 h 113"/>
                <a:gd name="T8" fmla="*/ 91 w 136"/>
                <a:gd name="T9" fmla="*/ 60 h 113"/>
                <a:gd name="T10" fmla="*/ 78 w 136"/>
                <a:gd name="T11" fmla="*/ 93 h 113"/>
                <a:gd name="T12" fmla="*/ 72 w 136"/>
                <a:gd name="T13" fmla="*/ 100 h 113"/>
                <a:gd name="T14" fmla="*/ 11 w 136"/>
                <a:gd name="T15" fmla="*/ 112 h 113"/>
                <a:gd name="T16" fmla="*/ 1 w 136"/>
                <a:gd name="T17" fmla="*/ 101 h 113"/>
                <a:gd name="T18" fmla="*/ 18 w 136"/>
                <a:gd name="T19" fmla="*/ 47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113">
                  <a:moveTo>
                    <a:pt x="18" y="47"/>
                  </a:moveTo>
                  <a:cubicBezTo>
                    <a:pt x="24" y="35"/>
                    <a:pt x="36" y="39"/>
                    <a:pt x="45" y="38"/>
                  </a:cubicBezTo>
                  <a:cubicBezTo>
                    <a:pt x="77" y="33"/>
                    <a:pt x="106" y="20"/>
                    <a:pt x="132" y="0"/>
                  </a:cubicBezTo>
                  <a:cubicBezTo>
                    <a:pt x="135" y="0"/>
                    <a:pt x="136" y="1"/>
                    <a:pt x="135" y="4"/>
                  </a:cubicBezTo>
                  <a:cubicBezTo>
                    <a:pt x="117" y="20"/>
                    <a:pt x="102" y="38"/>
                    <a:pt x="91" y="60"/>
                  </a:cubicBezTo>
                  <a:cubicBezTo>
                    <a:pt x="85" y="70"/>
                    <a:pt x="81" y="81"/>
                    <a:pt x="78" y="93"/>
                  </a:cubicBezTo>
                  <a:cubicBezTo>
                    <a:pt x="77" y="96"/>
                    <a:pt x="74" y="98"/>
                    <a:pt x="72" y="100"/>
                  </a:cubicBezTo>
                  <a:cubicBezTo>
                    <a:pt x="52" y="106"/>
                    <a:pt x="32" y="111"/>
                    <a:pt x="11" y="112"/>
                  </a:cubicBezTo>
                  <a:cubicBezTo>
                    <a:pt x="2" y="113"/>
                    <a:pt x="0" y="109"/>
                    <a:pt x="1" y="101"/>
                  </a:cubicBezTo>
                  <a:cubicBezTo>
                    <a:pt x="4" y="82"/>
                    <a:pt x="10" y="64"/>
                    <a:pt x="18" y="4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 name="Freeform 23">
              <a:extLst>
                <a:ext uri="{FF2B5EF4-FFF2-40B4-BE49-F238E27FC236}">
                  <a16:creationId xmlns:a16="http://schemas.microsoft.com/office/drawing/2014/main" id="{AD7BC5C2-9111-117B-EFE8-2DBDCBE19E58}"/>
                </a:ext>
              </a:extLst>
            </p:cNvPr>
            <p:cNvSpPr/>
            <p:nvPr/>
          </p:nvSpPr>
          <p:spPr bwMode="auto">
            <a:xfrm>
              <a:off x="3857626" y="620713"/>
              <a:ext cx="244475" cy="206375"/>
            </a:xfrm>
            <a:custGeom>
              <a:avLst/>
              <a:gdLst>
                <a:gd name="T0" fmla="*/ 0 w 129"/>
                <a:gd name="T1" fmla="*/ 96 h 109"/>
                <a:gd name="T2" fmla="*/ 45 w 129"/>
                <a:gd name="T3" fmla="*/ 47 h 109"/>
                <a:gd name="T4" fmla="*/ 58 w 129"/>
                <a:gd name="T5" fmla="*/ 21 h 109"/>
                <a:gd name="T6" fmla="*/ 65 w 129"/>
                <a:gd name="T7" fmla="*/ 14 h 109"/>
                <a:gd name="T8" fmla="*/ 118 w 129"/>
                <a:gd name="T9" fmla="*/ 1 h 109"/>
                <a:gd name="T10" fmla="*/ 128 w 129"/>
                <a:gd name="T11" fmla="*/ 11 h 109"/>
                <a:gd name="T12" fmla="*/ 117 w 129"/>
                <a:gd name="T13" fmla="*/ 57 h 109"/>
                <a:gd name="T14" fmla="*/ 105 w 129"/>
                <a:gd name="T15" fmla="*/ 65 h 109"/>
                <a:gd name="T16" fmla="*/ 11 w 129"/>
                <a:gd name="T17" fmla="*/ 109 h 109"/>
                <a:gd name="T18" fmla="*/ 0 w 129"/>
                <a:gd name="T19" fmla="*/ 9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109">
                  <a:moveTo>
                    <a:pt x="0" y="96"/>
                  </a:moveTo>
                  <a:cubicBezTo>
                    <a:pt x="20" y="84"/>
                    <a:pt x="33" y="66"/>
                    <a:pt x="45" y="47"/>
                  </a:cubicBezTo>
                  <a:cubicBezTo>
                    <a:pt x="50" y="39"/>
                    <a:pt x="55" y="30"/>
                    <a:pt x="58" y="21"/>
                  </a:cubicBezTo>
                  <a:cubicBezTo>
                    <a:pt x="59" y="17"/>
                    <a:pt x="63" y="16"/>
                    <a:pt x="65" y="14"/>
                  </a:cubicBezTo>
                  <a:cubicBezTo>
                    <a:pt x="82" y="7"/>
                    <a:pt x="100" y="3"/>
                    <a:pt x="118" y="1"/>
                  </a:cubicBezTo>
                  <a:cubicBezTo>
                    <a:pt x="126" y="0"/>
                    <a:pt x="129" y="3"/>
                    <a:pt x="128" y="11"/>
                  </a:cubicBezTo>
                  <a:cubicBezTo>
                    <a:pt x="125" y="26"/>
                    <a:pt x="123" y="42"/>
                    <a:pt x="117" y="57"/>
                  </a:cubicBezTo>
                  <a:cubicBezTo>
                    <a:pt x="115" y="62"/>
                    <a:pt x="111" y="65"/>
                    <a:pt x="105" y="65"/>
                  </a:cubicBezTo>
                  <a:cubicBezTo>
                    <a:pt x="69" y="70"/>
                    <a:pt x="39" y="86"/>
                    <a:pt x="11" y="109"/>
                  </a:cubicBezTo>
                  <a:cubicBezTo>
                    <a:pt x="4" y="107"/>
                    <a:pt x="1" y="102"/>
                    <a:pt x="0" y="9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 name="Freeform 24">
              <a:extLst>
                <a:ext uri="{FF2B5EF4-FFF2-40B4-BE49-F238E27FC236}">
                  <a16:creationId xmlns:a16="http://schemas.microsoft.com/office/drawing/2014/main" id="{8D1A4B0B-3035-FDB4-1FD7-0DDF549DACC4}"/>
                </a:ext>
              </a:extLst>
            </p:cNvPr>
            <p:cNvSpPr/>
            <p:nvPr/>
          </p:nvSpPr>
          <p:spPr bwMode="auto">
            <a:xfrm>
              <a:off x="3178176" y="582613"/>
              <a:ext cx="234950" cy="227013"/>
            </a:xfrm>
            <a:custGeom>
              <a:avLst/>
              <a:gdLst>
                <a:gd name="T0" fmla="*/ 114 w 124"/>
                <a:gd name="T1" fmla="*/ 120 h 120"/>
                <a:gd name="T2" fmla="*/ 54 w 124"/>
                <a:gd name="T3" fmla="*/ 81 h 120"/>
                <a:gd name="T4" fmla="*/ 22 w 124"/>
                <a:gd name="T5" fmla="*/ 72 h 120"/>
                <a:gd name="T6" fmla="*/ 14 w 124"/>
                <a:gd name="T7" fmla="*/ 66 h 120"/>
                <a:gd name="T8" fmla="*/ 0 w 124"/>
                <a:gd name="T9" fmla="*/ 8 h 120"/>
                <a:gd name="T10" fmla="*/ 9 w 124"/>
                <a:gd name="T11" fmla="*/ 0 h 120"/>
                <a:gd name="T12" fmla="*/ 53 w 124"/>
                <a:gd name="T13" fmla="*/ 10 h 120"/>
                <a:gd name="T14" fmla="*/ 63 w 124"/>
                <a:gd name="T15" fmla="*/ 21 h 120"/>
                <a:gd name="T16" fmla="*/ 110 w 124"/>
                <a:gd name="T17" fmla="*/ 101 h 120"/>
                <a:gd name="T18" fmla="*/ 124 w 124"/>
                <a:gd name="T19" fmla="*/ 110 h 120"/>
                <a:gd name="T20" fmla="*/ 114 w 124"/>
                <a:gd name="T21"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120">
                  <a:moveTo>
                    <a:pt x="114" y="120"/>
                  </a:moveTo>
                  <a:cubicBezTo>
                    <a:pt x="98" y="101"/>
                    <a:pt x="77" y="89"/>
                    <a:pt x="54" y="81"/>
                  </a:cubicBezTo>
                  <a:cubicBezTo>
                    <a:pt x="44" y="77"/>
                    <a:pt x="33" y="73"/>
                    <a:pt x="22" y="72"/>
                  </a:cubicBezTo>
                  <a:cubicBezTo>
                    <a:pt x="18" y="71"/>
                    <a:pt x="16" y="69"/>
                    <a:pt x="14" y="66"/>
                  </a:cubicBezTo>
                  <a:cubicBezTo>
                    <a:pt x="7" y="47"/>
                    <a:pt x="2" y="28"/>
                    <a:pt x="0" y="8"/>
                  </a:cubicBezTo>
                  <a:cubicBezTo>
                    <a:pt x="0" y="2"/>
                    <a:pt x="3" y="0"/>
                    <a:pt x="9" y="0"/>
                  </a:cubicBezTo>
                  <a:cubicBezTo>
                    <a:pt x="24" y="1"/>
                    <a:pt x="39" y="4"/>
                    <a:pt x="53" y="10"/>
                  </a:cubicBezTo>
                  <a:cubicBezTo>
                    <a:pt x="58" y="12"/>
                    <a:pt x="61" y="15"/>
                    <a:pt x="63" y="21"/>
                  </a:cubicBezTo>
                  <a:cubicBezTo>
                    <a:pt x="72" y="52"/>
                    <a:pt x="88" y="77"/>
                    <a:pt x="110" y="101"/>
                  </a:cubicBezTo>
                  <a:cubicBezTo>
                    <a:pt x="113" y="105"/>
                    <a:pt x="118" y="109"/>
                    <a:pt x="124" y="110"/>
                  </a:cubicBezTo>
                  <a:cubicBezTo>
                    <a:pt x="123" y="116"/>
                    <a:pt x="120" y="119"/>
                    <a:pt x="114" y="120"/>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 name="Freeform 25">
              <a:extLst>
                <a:ext uri="{FF2B5EF4-FFF2-40B4-BE49-F238E27FC236}">
                  <a16:creationId xmlns:a16="http://schemas.microsoft.com/office/drawing/2014/main" id="{1F2909D6-6811-2A2F-C9EC-0ADC346E64C0}"/>
                </a:ext>
              </a:extLst>
            </p:cNvPr>
            <p:cNvSpPr/>
            <p:nvPr/>
          </p:nvSpPr>
          <p:spPr bwMode="auto">
            <a:xfrm>
              <a:off x="3416301" y="1309688"/>
              <a:ext cx="128588" cy="323850"/>
            </a:xfrm>
            <a:custGeom>
              <a:avLst/>
              <a:gdLst>
                <a:gd name="T0" fmla="*/ 66 w 68"/>
                <a:gd name="T1" fmla="*/ 8 h 170"/>
                <a:gd name="T2" fmla="*/ 61 w 68"/>
                <a:gd name="T3" fmla="*/ 14 h 170"/>
                <a:gd name="T4" fmla="*/ 56 w 68"/>
                <a:gd name="T5" fmla="*/ 70 h 170"/>
                <a:gd name="T6" fmla="*/ 67 w 68"/>
                <a:gd name="T7" fmla="*/ 123 h 170"/>
                <a:gd name="T8" fmla="*/ 66 w 68"/>
                <a:gd name="T9" fmla="*/ 131 h 170"/>
                <a:gd name="T10" fmla="*/ 25 w 68"/>
                <a:gd name="T11" fmla="*/ 166 h 170"/>
                <a:gd name="T12" fmla="*/ 12 w 68"/>
                <a:gd name="T13" fmla="*/ 162 h 170"/>
                <a:gd name="T14" fmla="*/ 0 w 68"/>
                <a:gd name="T15" fmla="*/ 120 h 170"/>
                <a:gd name="T16" fmla="*/ 18 w 68"/>
                <a:gd name="T17" fmla="*/ 95 h 170"/>
                <a:gd name="T18" fmla="*/ 49 w 68"/>
                <a:gd name="T19" fmla="*/ 8 h 170"/>
                <a:gd name="T20" fmla="*/ 51 w 68"/>
                <a:gd name="T21" fmla="*/ 3 h 170"/>
                <a:gd name="T22" fmla="*/ 66 w 68"/>
                <a:gd name="T23" fmla="*/ 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170">
                  <a:moveTo>
                    <a:pt x="66" y="8"/>
                  </a:moveTo>
                  <a:cubicBezTo>
                    <a:pt x="62" y="8"/>
                    <a:pt x="61" y="12"/>
                    <a:pt x="61" y="14"/>
                  </a:cubicBezTo>
                  <a:cubicBezTo>
                    <a:pt x="56" y="33"/>
                    <a:pt x="54" y="51"/>
                    <a:pt x="56" y="70"/>
                  </a:cubicBezTo>
                  <a:cubicBezTo>
                    <a:pt x="57" y="88"/>
                    <a:pt x="60" y="106"/>
                    <a:pt x="67" y="123"/>
                  </a:cubicBezTo>
                  <a:cubicBezTo>
                    <a:pt x="68" y="126"/>
                    <a:pt x="67" y="128"/>
                    <a:pt x="66" y="131"/>
                  </a:cubicBezTo>
                  <a:cubicBezTo>
                    <a:pt x="54" y="144"/>
                    <a:pt x="40" y="155"/>
                    <a:pt x="25" y="166"/>
                  </a:cubicBezTo>
                  <a:cubicBezTo>
                    <a:pt x="19" y="170"/>
                    <a:pt x="15" y="168"/>
                    <a:pt x="12" y="162"/>
                  </a:cubicBezTo>
                  <a:cubicBezTo>
                    <a:pt x="6" y="148"/>
                    <a:pt x="4" y="134"/>
                    <a:pt x="0" y="120"/>
                  </a:cubicBezTo>
                  <a:cubicBezTo>
                    <a:pt x="4" y="110"/>
                    <a:pt x="12" y="103"/>
                    <a:pt x="18" y="95"/>
                  </a:cubicBezTo>
                  <a:cubicBezTo>
                    <a:pt x="36" y="68"/>
                    <a:pt x="45" y="39"/>
                    <a:pt x="49" y="8"/>
                  </a:cubicBezTo>
                  <a:cubicBezTo>
                    <a:pt x="49" y="6"/>
                    <a:pt x="50" y="4"/>
                    <a:pt x="51" y="3"/>
                  </a:cubicBezTo>
                  <a:cubicBezTo>
                    <a:pt x="57" y="0"/>
                    <a:pt x="62" y="2"/>
                    <a:pt x="66" y="8"/>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 name="Freeform 26">
              <a:extLst>
                <a:ext uri="{FF2B5EF4-FFF2-40B4-BE49-F238E27FC236}">
                  <a16:creationId xmlns:a16="http://schemas.microsoft.com/office/drawing/2014/main" id="{E1E92E13-7099-B30A-2AA7-54F793CF7E69}"/>
                </a:ext>
              </a:extLst>
            </p:cNvPr>
            <p:cNvSpPr/>
            <p:nvPr/>
          </p:nvSpPr>
          <p:spPr bwMode="auto">
            <a:xfrm>
              <a:off x="3024188" y="1090613"/>
              <a:ext cx="311150" cy="128588"/>
            </a:xfrm>
            <a:custGeom>
              <a:avLst/>
              <a:gdLst>
                <a:gd name="T0" fmla="*/ 40 w 165"/>
                <a:gd name="T1" fmla="*/ 2 h 67"/>
                <a:gd name="T2" fmla="*/ 47 w 165"/>
                <a:gd name="T3" fmla="*/ 1 h 67"/>
                <a:gd name="T4" fmla="*/ 126 w 165"/>
                <a:gd name="T5" fmla="*/ 15 h 67"/>
                <a:gd name="T6" fmla="*/ 156 w 165"/>
                <a:gd name="T7" fmla="*/ 11 h 67"/>
                <a:gd name="T8" fmla="*/ 159 w 165"/>
                <a:gd name="T9" fmla="*/ 7 h 67"/>
                <a:gd name="T10" fmla="*/ 163 w 165"/>
                <a:gd name="T11" fmla="*/ 19 h 67"/>
                <a:gd name="T12" fmla="*/ 75 w 165"/>
                <a:gd name="T13" fmla="*/ 55 h 67"/>
                <a:gd name="T14" fmla="*/ 57 w 165"/>
                <a:gd name="T15" fmla="*/ 65 h 67"/>
                <a:gd name="T16" fmla="*/ 10 w 165"/>
                <a:gd name="T17" fmla="*/ 49 h 67"/>
                <a:gd name="T18" fmla="*/ 7 w 165"/>
                <a:gd name="T19" fmla="*/ 34 h 67"/>
                <a:gd name="T20" fmla="*/ 40 w 165"/>
                <a:gd name="T21" fmla="*/ 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5" h="67">
                  <a:moveTo>
                    <a:pt x="40" y="2"/>
                  </a:moveTo>
                  <a:cubicBezTo>
                    <a:pt x="42" y="1"/>
                    <a:pt x="44" y="0"/>
                    <a:pt x="47" y="1"/>
                  </a:cubicBezTo>
                  <a:cubicBezTo>
                    <a:pt x="72" y="13"/>
                    <a:pt x="99" y="16"/>
                    <a:pt x="126" y="15"/>
                  </a:cubicBezTo>
                  <a:cubicBezTo>
                    <a:pt x="136" y="15"/>
                    <a:pt x="146" y="13"/>
                    <a:pt x="156" y="11"/>
                  </a:cubicBezTo>
                  <a:cubicBezTo>
                    <a:pt x="158" y="11"/>
                    <a:pt x="159" y="9"/>
                    <a:pt x="159" y="7"/>
                  </a:cubicBezTo>
                  <a:cubicBezTo>
                    <a:pt x="165" y="10"/>
                    <a:pt x="165" y="14"/>
                    <a:pt x="163" y="19"/>
                  </a:cubicBezTo>
                  <a:cubicBezTo>
                    <a:pt x="131" y="23"/>
                    <a:pt x="102" y="36"/>
                    <a:pt x="75" y="55"/>
                  </a:cubicBezTo>
                  <a:cubicBezTo>
                    <a:pt x="70" y="59"/>
                    <a:pt x="66" y="67"/>
                    <a:pt x="57" y="65"/>
                  </a:cubicBezTo>
                  <a:cubicBezTo>
                    <a:pt x="41" y="62"/>
                    <a:pt x="25" y="56"/>
                    <a:pt x="10" y="49"/>
                  </a:cubicBezTo>
                  <a:cubicBezTo>
                    <a:pt x="1" y="45"/>
                    <a:pt x="0" y="42"/>
                    <a:pt x="7" y="34"/>
                  </a:cubicBezTo>
                  <a:cubicBezTo>
                    <a:pt x="16" y="22"/>
                    <a:pt x="27" y="11"/>
                    <a:pt x="40" y="2"/>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 name="Freeform 27">
              <a:extLst>
                <a:ext uri="{FF2B5EF4-FFF2-40B4-BE49-F238E27FC236}">
                  <a16:creationId xmlns:a16="http://schemas.microsoft.com/office/drawing/2014/main" id="{5AED3098-46E1-FBF6-3AAF-D1CE83740A89}"/>
                </a:ext>
              </a:extLst>
            </p:cNvPr>
            <p:cNvSpPr/>
            <p:nvPr/>
          </p:nvSpPr>
          <p:spPr bwMode="auto">
            <a:xfrm>
              <a:off x="3662363" y="1322388"/>
              <a:ext cx="133350" cy="301625"/>
            </a:xfrm>
            <a:custGeom>
              <a:avLst/>
              <a:gdLst>
                <a:gd name="T0" fmla="*/ 4 w 71"/>
                <a:gd name="T1" fmla="*/ 117 h 158"/>
                <a:gd name="T2" fmla="*/ 6 w 71"/>
                <a:gd name="T3" fmla="*/ 99 h 158"/>
                <a:gd name="T4" fmla="*/ 8 w 71"/>
                <a:gd name="T5" fmla="*/ 13 h 158"/>
                <a:gd name="T6" fmla="*/ 0 w 71"/>
                <a:gd name="T7" fmla="*/ 6 h 158"/>
                <a:gd name="T8" fmla="*/ 16 w 71"/>
                <a:gd name="T9" fmla="*/ 5 h 158"/>
                <a:gd name="T10" fmla="*/ 34 w 71"/>
                <a:gd name="T11" fmla="*/ 58 h 158"/>
                <a:gd name="T12" fmla="*/ 71 w 71"/>
                <a:gd name="T13" fmla="*/ 104 h 158"/>
                <a:gd name="T14" fmla="*/ 64 w 71"/>
                <a:gd name="T15" fmla="*/ 124 h 158"/>
                <a:gd name="T16" fmla="*/ 50 w 71"/>
                <a:gd name="T17" fmla="*/ 151 h 158"/>
                <a:gd name="T18" fmla="*/ 36 w 71"/>
                <a:gd name="T19" fmla="*/ 153 h 158"/>
                <a:gd name="T20" fmla="*/ 4 w 71"/>
                <a:gd name="T21" fmla="*/ 117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58">
                  <a:moveTo>
                    <a:pt x="4" y="117"/>
                  </a:moveTo>
                  <a:cubicBezTo>
                    <a:pt x="1" y="110"/>
                    <a:pt x="4" y="105"/>
                    <a:pt x="6" y="99"/>
                  </a:cubicBezTo>
                  <a:cubicBezTo>
                    <a:pt x="14" y="70"/>
                    <a:pt x="14" y="42"/>
                    <a:pt x="8" y="13"/>
                  </a:cubicBezTo>
                  <a:cubicBezTo>
                    <a:pt x="7" y="7"/>
                    <a:pt x="5" y="6"/>
                    <a:pt x="0" y="6"/>
                  </a:cubicBezTo>
                  <a:cubicBezTo>
                    <a:pt x="5" y="0"/>
                    <a:pt x="10" y="2"/>
                    <a:pt x="16" y="5"/>
                  </a:cubicBezTo>
                  <a:cubicBezTo>
                    <a:pt x="18" y="24"/>
                    <a:pt x="25" y="41"/>
                    <a:pt x="34" y="58"/>
                  </a:cubicBezTo>
                  <a:cubicBezTo>
                    <a:pt x="44" y="75"/>
                    <a:pt x="56" y="91"/>
                    <a:pt x="71" y="104"/>
                  </a:cubicBezTo>
                  <a:cubicBezTo>
                    <a:pt x="66" y="110"/>
                    <a:pt x="64" y="117"/>
                    <a:pt x="64" y="124"/>
                  </a:cubicBezTo>
                  <a:cubicBezTo>
                    <a:pt x="59" y="133"/>
                    <a:pt x="55" y="142"/>
                    <a:pt x="50" y="151"/>
                  </a:cubicBezTo>
                  <a:cubicBezTo>
                    <a:pt x="47" y="158"/>
                    <a:pt x="42" y="158"/>
                    <a:pt x="36" y="153"/>
                  </a:cubicBezTo>
                  <a:cubicBezTo>
                    <a:pt x="24" y="142"/>
                    <a:pt x="13" y="130"/>
                    <a:pt x="4" y="11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 name="Freeform 28">
              <a:extLst>
                <a:ext uri="{FF2B5EF4-FFF2-40B4-BE49-F238E27FC236}">
                  <a16:creationId xmlns:a16="http://schemas.microsoft.com/office/drawing/2014/main" id="{2506362C-AC19-3C0D-2A8C-97BA560E33FD}"/>
                </a:ext>
              </a:extLst>
            </p:cNvPr>
            <p:cNvSpPr/>
            <p:nvPr/>
          </p:nvSpPr>
          <p:spPr bwMode="auto">
            <a:xfrm>
              <a:off x="3817938" y="1260475"/>
              <a:ext cx="212725" cy="233363"/>
            </a:xfrm>
            <a:custGeom>
              <a:avLst/>
              <a:gdLst>
                <a:gd name="T0" fmla="*/ 51 w 113"/>
                <a:gd name="T1" fmla="*/ 103 h 123"/>
                <a:gd name="T2" fmla="*/ 43 w 113"/>
                <a:gd name="T3" fmla="*/ 93 h 123"/>
                <a:gd name="T4" fmla="*/ 0 w 113"/>
                <a:gd name="T5" fmla="*/ 8 h 123"/>
                <a:gd name="T6" fmla="*/ 10 w 113"/>
                <a:gd name="T7" fmla="*/ 0 h 123"/>
                <a:gd name="T8" fmla="*/ 91 w 113"/>
                <a:gd name="T9" fmla="*/ 65 h 123"/>
                <a:gd name="T10" fmla="*/ 109 w 113"/>
                <a:gd name="T11" fmla="*/ 73 h 123"/>
                <a:gd name="T12" fmla="*/ 112 w 113"/>
                <a:gd name="T13" fmla="*/ 111 h 123"/>
                <a:gd name="T14" fmla="*/ 100 w 113"/>
                <a:gd name="T15" fmla="*/ 121 h 123"/>
                <a:gd name="T16" fmla="*/ 51 w 113"/>
                <a:gd name="T17" fmla="*/ 10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123">
                  <a:moveTo>
                    <a:pt x="51" y="103"/>
                  </a:moveTo>
                  <a:cubicBezTo>
                    <a:pt x="47" y="101"/>
                    <a:pt x="44" y="98"/>
                    <a:pt x="43" y="93"/>
                  </a:cubicBezTo>
                  <a:cubicBezTo>
                    <a:pt x="38" y="60"/>
                    <a:pt x="23" y="32"/>
                    <a:pt x="0" y="8"/>
                  </a:cubicBezTo>
                  <a:cubicBezTo>
                    <a:pt x="1" y="2"/>
                    <a:pt x="4" y="0"/>
                    <a:pt x="10" y="0"/>
                  </a:cubicBezTo>
                  <a:cubicBezTo>
                    <a:pt x="30" y="30"/>
                    <a:pt x="58" y="51"/>
                    <a:pt x="91" y="65"/>
                  </a:cubicBezTo>
                  <a:cubicBezTo>
                    <a:pt x="97" y="68"/>
                    <a:pt x="103" y="71"/>
                    <a:pt x="109" y="73"/>
                  </a:cubicBezTo>
                  <a:cubicBezTo>
                    <a:pt x="110" y="86"/>
                    <a:pt x="113" y="98"/>
                    <a:pt x="112" y="111"/>
                  </a:cubicBezTo>
                  <a:cubicBezTo>
                    <a:pt x="112" y="121"/>
                    <a:pt x="110" y="123"/>
                    <a:pt x="100" y="121"/>
                  </a:cubicBezTo>
                  <a:cubicBezTo>
                    <a:pt x="83" y="117"/>
                    <a:pt x="66" y="111"/>
                    <a:pt x="51" y="103"/>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 name="Freeform 31">
              <a:extLst>
                <a:ext uri="{FF2B5EF4-FFF2-40B4-BE49-F238E27FC236}">
                  <a16:creationId xmlns:a16="http://schemas.microsoft.com/office/drawing/2014/main" id="{0DFFAD93-63A5-FAE1-9342-4AEED0002A1F}"/>
                </a:ext>
              </a:extLst>
            </p:cNvPr>
            <p:cNvSpPr/>
            <p:nvPr/>
          </p:nvSpPr>
          <p:spPr bwMode="auto">
            <a:xfrm>
              <a:off x="4570413" y="1303338"/>
              <a:ext cx="209550" cy="360363"/>
            </a:xfrm>
            <a:custGeom>
              <a:avLst/>
              <a:gdLst>
                <a:gd name="T0" fmla="*/ 109 w 110"/>
                <a:gd name="T1" fmla="*/ 120 h 189"/>
                <a:gd name="T2" fmla="*/ 105 w 110"/>
                <a:gd name="T3" fmla="*/ 163 h 189"/>
                <a:gd name="T4" fmla="*/ 99 w 110"/>
                <a:gd name="T5" fmla="*/ 181 h 189"/>
                <a:gd name="T6" fmla="*/ 85 w 110"/>
                <a:gd name="T7" fmla="*/ 185 h 189"/>
                <a:gd name="T8" fmla="*/ 34 w 110"/>
                <a:gd name="T9" fmla="*/ 133 h 189"/>
                <a:gd name="T10" fmla="*/ 27 w 110"/>
                <a:gd name="T11" fmla="*/ 128 h 189"/>
                <a:gd name="T12" fmla="*/ 1 w 110"/>
                <a:gd name="T13" fmla="*/ 21 h 189"/>
                <a:gd name="T14" fmla="*/ 3 w 110"/>
                <a:gd name="T15" fmla="*/ 14 h 189"/>
                <a:gd name="T16" fmla="*/ 11 w 110"/>
                <a:gd name="T17" fmla="*/ 12 h 189"/>
                <a:gd name="T18" fmla="*/ 51 w 110"/>
                <a:gd name="T19" fmla="*/ 3 h 189"/>
                <a:gd name="T20" fmla="*/ 63 w 110"/>
                <a:gd name="T21" fmla="*/ 1 h 189"/>
                <a:gd name="T22" fmla="*/ 105 w 110"/>
                <a:gd name="T23" fmla="*/ 85 h 189"/>
                <a:gd name="T24" fmla="*/ 109 w 110"/>
                <a:gd name="T25" fmla="*/ 12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89">
                  <a:moveTo>
                    <a:pt x="109" y="120"/>
                  </a:moveTo>
                  <a:cubicBezTo>
                    <a:pt x="107" y="134"/>
                    <a:pt x="108" y="149"/>
                    <a:pt x="105" y="163"/>
                  </a:cubicBezTo>
                  <a:cubicBezTo>
                    <a:pt x="103" y="169"/>
                    <a:pt x="101" y="175"/>
                    <a:pt x="99" y="181"/>
                  </a:cubicBezTo>
                  <a:cubicBezTo>
                    <a:pt x="96" y="188"/>
                    <a:pt x="92" y="189"/>
                    <a:pt x="85" y="185"/>
                  </a:cubicBezTo>
                  <a:cubicBezTo>
                    <a:pt x="63" y="172"/>
                    <a:pt x="48" y="153"/>
                    <a:pt x="34" y="133"/>
                  </a:cubicBezTo>
                  <a:cubicBezTo>
                    <a:pt x="32" y="131"/>
                    <a:pt x="32" y="127"/>
                    <a:pt x="27" y="128"/>
                  </a:cubicBezTo>
                  <a:cubicBezTo>
                    <a:pt x="9" y="94"/>
                    <a:pt x="0" y="59"/>
                    <a:pt x="1" y="21"/>
                  </a:cubicBezTo>
                  <a:cubicBezTo>
                    <a:pt x="1" y="19"/>
                    <a:pt x="0" y="16"/>
                    <a:pt x="3" y="14"/>
                  </a:cubicBezTo>
                  <a:cubicBezTo>
                    <a:pt x="5" y="12"/>
                    <a:pt x="8" y="12"/>
                    <a:pt x="11" y="12"/>
                  </a:cubicBezTo>
                  <a:cubicBezTo>
                    <a:pt x="24" y="10"/>
                    <a:pt x="38" y="7"/>
                    <a:pt x="51" y="3"/>
                  </a:cubicBezTo>
                  <a:cubicBezTo>
                    <a:pt x="55" y="1"/>
                    <a:pt x="59" y="0"/>
                    <a:pt x="63" y="1"/>
                  </a:cubicBezTo>
                  <a:cubicBezTo>
                    <a:pt x="84" y="26"/>
                    <a:pt x="98" y="54"/>
                    <a:pt x="105" y="85"/>
                  </a:cubicBezTo>
                  <a:cubicBezTo>
                    <a:pt x="108" y="97"/>
                    <a:pt x="110" y="108"/>
                    <a:pt x="109" y="12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 name="Freeform 32">
              <a:extLst>
                <a:ext uri="{FF2B5EF4-FFF2-40B4-BE49-F238E27FC236}">
                  <a16:creationId xmlns:a16="http://schemas.microsoft.com/office/drawing/2014/main" id="{154DC31F-E684-A99C-61A7-533232E7806C}"/>
                </a:ext>
              </a:extLst>
            </p:cNvPr>
            <p:cNvSpPr/>
            <p:nvPr/>
          </p:nvSpPr>
          <p:spPr bwMode="auto">
            <a:xfrm>
              <a:off x="4598988" y="409575"/>
              <a:ext cx="220663" cy="338138"/>
            </a:xfrm>
            <a:custGeom>
              <a:avLst/>
              <a:gdLst>
                <a:gd name="T0" fmla="*/ 40 w 116"/>
                <a:gd name="T1" fmla="*/ 43 h 178"/>
                <a:gd name="T2" fmla="*/ 50 w 116"/>
                <a:gd name="T3" fmla="*/ 41 h 178"/>
                <a:gd name="T4" fmla="*/ 95 w 116"/>
                <a:gd name="T5" fmla="*/ 6 h 178"/>
                <a:gd name="T6" fmla="*/ 112 w 116"/>
                <a:gd name="T7" fmla="*/ 13 h 178"/>
                <a:gd name="T8" fmla="*/ 114 w 116"/>
                <a:gd name="T9" fmla="*/ 68 h 178"/>
                <a:gd name="T10" fmla="*/ 115 w 116"/>
                <a:gd name="T11" fmla="*/ 78 h 178"/>
                <a:gd name="T12" fmla="*/ 72 w 116"/>
                <a:gd name="T13" fmla="*/ 171 h 178"/>
                <a:gd name="T14" fmla="*/ 67 w 116"/>
                <a:gd name="T15" fmla="*/ 176 h 178"/>
                <a:gd name="T16" fmla="*/ 59 w 116"/>
                <a:gd name="T17" fmla="*/ 175 h 178"/>
                <a:gd name="T18" fmla="*/ 8 w 116"/>
                <a:gd name="T19" fmla="*/ 158 h 178"/>
                <a:gd name="T20" fmla="*/ 2 w 116"/>
                <a:gd name="T21" fmla="*/ 155 h 178"/>
                <a:gd name="T22" fmla="*/ 1 w 116"/>
                <a:gd name="T23" fmla="*/ 140 h 178"/>
                <a:gd name="T24" fmla="*/ 35 w 116"/>
                <a:gd name="T25" fmla="*/ 57 h 178"/>
                <a:gd name="T26" fmla="*/ 40 w 116"/>
                <a:gd name="T27" fmla="*/ 4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5" h="178">
                  <a:moveTo>
                    <a:pt x="40" y="43"/>
                  </a:moveTo>
                  <a:cubicBezTo>
                    <a:pt x="44" y="47"/>
                    <a:pt x="47" y="44"/>
                    <a:pt x="50" y="41"/>
                  </a:cubicBezTo>
                  <a:cubicBezTo>
                    <a:pt x="63" y="27"/>
                    <a:pt x="77" y="14"/>
                    <a:pt x="95" y="6"/>
                  </a:cubicBezTo>
                  <a:cubicBezTo>
                    <a:pt x="106" y="0"/>
                    <a:pt x="108" y="1"/>
                    <a:pt x="112" y="13"/>
                  </a:cubicBezTo>
                  <a:cubicBezTo>
                    <a:pt x="116" y="31"/>
                    <a:pt x="115" y="50"/>
                    <a:pt x="114" y="68"/>
                  </a:cubicBezTo>
                  <a:cubicBezTo>
                    <a:pt x="114" y="72"/>
                    <a:pt x="112" y="75"/>
                    <a:pt x="115" y="78"/>
                  </a:cubicBezTo>
                  <a:cubicBezTo>
                    <a:pt x="108" y="112"/>
                    <a:pt x="96" y="144"/>
                    <a:pt x="72" y="171"/>
                  </a:cubicBezTo>
                  <a:cubicBezTo>
                    <a:pt x="71" y="173"/>
                    <a:pt x="69" y="175"/>
                    <a:pt x="67" y="176"/>
                  </a:cubicBezTo>
                  <a:cubicBezTo>
                    <a:pt x="64" y="178"/>
                    <a:pt x="62" y="176"/>
                    <a:pt x="59" y="175"/>
                  </a:cubicBezTo>
                  <a:cubicBezTo>
                    <a:pt x="43" y="167"/>
                    <a:pt x="26" y="161"/>
                    <a:pt x="8" y="158"/>
                  </a:cubicBezTo>
                  <a:cubicBezTo>
                    <a:pt x="5" y="158"/>
                    <a:pt x="3" y="157"/>
                    <a:pt x="2" y="155"/>
                  </a:cubicBezTo>
                  <a:cubicBezTo>
                    <a:pt x="0" y="150"/>
                    <a:pt x="0" y="145"/>
                    <a:pt x="1" y="140"/>
                  </a:cubicBezTo>
                  <a:cubicBezTo>
                    <a:pt x="7" y="110"/>
                    <a:pt x="16" y="82"/>
                    <a:pt x="35" y="57"/>
                  </a:cubicBezTo>
                  <a:cubicBezTo>
                    <a:pt x="38" y="52"/>
                    <a:pt x="38" y="47"/>
                    <a:pt x="40" y="4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 name="Freeform 33">
              <a:extLst>
                <a:ext uri="{FF2B5EF4-FFF2-40B4-BE49-F238E27FC236}">
                  <a16:creationId xmlns:a16="http://schemas.microsoft.com/office/drawing/2014/main" id="{FF2BEB85-E675-3A9B-6096-E5D40A7FDD68}"/>
                </a:ext>
              </a:extLst>
            </p:cNvPr>
            <p:cNvSpPr/>
            <p:nvPr/>
          </p:nvSpPr>
          <p:spPr bwMode="auto">
            <a:xfrm>
              <a:off x="4378326" y="385763"/>
              <a:ext cx="204788" cy="342900"/>
            </a:xfrm>
            <a:custGeom>
              <a:avLst/>
              <a:gdLst>
                <a:gd name="T0" fmla="*/ 1 w 108"/>
                <a:gd name="T1" fmla="*/ 71 h 180"/>
                <a:gd name="T2" fmla="*/ 11 w 108"/>
                <a:gd name="T3" fmla="*/ 77 h 180"/>
                <a:gd name="T4" fmla="*/ 17 w 108"/>
                <a:gd name="T5" fmla="*/ 41 h 180"/>
                <a:gd name="T6" fmla="*/ 31 w 108"/>
                <a:gd name="T7" fmla="*/ 8 h 180"/>
                <a:gd name="T8" fmla="*/ 46 w 108"/>
                <a:gd name="T9" fmla="*/ 7 h 180"/>
                <a:gd name="T10" fmla="*/ 84 w 108"/>
                <a:gd name="T11" fmla="*/ 56 h 180"/>
                <a:gd name="T12" fmla="*/ 90 w 108"/>
                <a:gd name="T13" fmla="*/ 61 h 180"/>
                <a:gd name="T14" fmla="*/ 107 w 108"/>
                <a:gd name="T15" fmla="*/ 137 h 180"/>
                <a:gd name="T16" fmla="*/ 103 w 108"/>
                <a:gd name="T17" fmla="*/ 166 h 180"/>
                <a:gd name="T18" fmla="*/ 86 w 108"/>
                <a:gd name="T19" fmla="*/ 168 h 180"/>
                <a:gd name="T20" fmla="*/ 46 w 108"/>
                <a:gd name="T21" fmla="*/ 177 h 180"/>
                <a:gd name="T22" fmla="*/ 35 w 108"/>
                <a:gd name="T23" fmla="*/ 179 h 180"/>
                <a:gd name="T24" fmla="*/ 28 w 108"/>
                <a:gd name="T25" fmla="*/ 167 h 180"/>
                <a:gd name="T26" fmla="*/ 10 w 108"/>
                <a:gd name="T27" fmla="*/ 94 h 180"/>
                <a:gd name="T28" fmla="*/ 3 w 108"/>
                <a:gd name="T29" fmla="*/ 76 h 180"/>
                <a:gd name="T30" fmla="*/ 1 w 108"/>
                <a:gd name="T31" fmla="*/ 71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80">
                  <a:moveTo>
                    <a:pt x="1" y="71"/>
                  </a:moveTo>
                  <a:cubicBezTo>
                    <a:pt x="4" y="73"/>
                    <a:pt x="7" y="75"/>
                    <a:pt x="11" y="77"/>
                  </a:cubicBezTo>
                  <a:cubicBezTo>
                    <a:pt x="14" y="65"/>
                    <a:pt x="14" y="53"/>
                    <a:pt x="17" y="41"/>
                  </a:cubicBezTo>
                  <a:cubicBezTo>
                    <a:pt x="21" y="30"/>
                    <a:pt x="24" y="18"/>
                    <a:pt x="31" y="8"/>
                  </a:cubicBezTo>
                  <a:cubicBezTo>
                    <a:pt x="36" y="1"/>
                    <a:pt x="39" y="0"/>
                    <a:pt x="46" y="7"/>
                  </a:cubicBezTo>
                  <a:cubicBezTo>
                    <a:pt x="62" y="21"/>
                    <a:pt x="74" y="37"/>
                    <a:pt x="84" y="56"/>
                  </a:cubicBezTo>
                  <a:cubicBezTo>
                    <a:pt x="85" y="58"/>
                    <a:pt x="85" y="64"/>
                    <a:pt x="90" y="61"/>
                  </a:cubicBezTo>
                  <a:cubicBezTo>
                    <a:pt x="98" y="86"/>
                    <a:pt x="107" y="110"/>
                    <a:pt x="107" y="137"/>
                  </a:cubicBezTo>
                  <a:cubicBezTo>
                    <a:pt x="107" y="147"/>
                    <a:pt x="108" y="157"/>
                    <a:pt x="103" y="166"/>
                  </a:cubicBezTo>
                  <a:cubicBezTo>
                    <a:pt x="98" y="169"/>
                    <a:pt x="92" y="168"/>
                    <a:pt x="86" y="168"/>
                  </a:cubicBezTo>
                  <a:cubicBezTo>
                    <a:pt x="72" y="169"/>
                    <a:pt x="59" y="172"/>
                    <a:pt x="46" y="177"/>
                  </a:cubicBezTo>
                  <a:cubicBezTo>
                    <a:pt x="43" y="178"/>
                    <a:pt x="39" y="180"/>
                    <a:pt x="35" y="179"/>
                  </a:cubicBezTo>
                  <a:cubicBezTo>
                    <a:pt x="31" y="176"/>
                    <a:pt x="30" y="172"/>
                    <a:pt x="28" y="167"/>
                  </a:cubicBezTo>
                  <a:cubicBezTo>
                    <a:pt x="17" y="144"/>
                    <a:pt x="11" y="120"/>
                    <a:pt x="10" y="94"/>
                  </a:cubicBezTo>
                  <a:cubicBezTo>
                    <a:pt x="10" y="87"/>
                    <a:pt x="9" y="81"/>
                    <a:pt x="3" y="76"/>
                  </a:cubicBezTo>
                  <a:cubicBezTo>
                    <a:pt x="1" y="75"/>
                    <a:pt x="0" y="73"/>
                    <a:pt x="1" y="7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 name="Freeform 34">
              <a:extLst>
                <a:ext uri="{FF2B5EF4-FFF2-40B4-BE49-F238E27FC236}">
                  <a16:creationId xmlns:a16="http://schemas.microsoft.com/office/drawing/2014/main" id="{0E8281D6-4FF6-4074-6A08-8F27B14ACBAA}"/>
                </a:ext>
              </a:extLst>
            </p:cNvPr>
            <p:cNvSpPr/>
            <p:nvPr/>
          </p:nvSpPr>
          <p:spPr bwMode="auto">
            <a:xfrm>
              <a:off x="3940176" y="827088"/>
              <a:ext cx="341313" cy="190500"/>
            </a:xfrm>
            <a:custGeom>
              <a:avLst/>
              <a:gdLst>
                <a:gd name="T0" fmla="*/ 42 w 180"/>
                <a:gd name="T1" fmla="*/ 73 h 100"/>
                <a:gd name="T2" fmla="*/ 41 w 180"/>
                <a:gd name="T3" fmla="*/ 65 h 100"/>
                <a:gd name="T4" fmla="*/ 9 w 180"/>
                <a:gd name="T5" fmla="*/ 38 h 100"/>
                <a:gd name="T6" fmla="*/ 14 w 180"/>
                <a:gd name="T7" fmla="*/ 17 h 100"/>
                <a:gd name="T8" fmla="*/ 68 w 180"/>
                <a:gd name="T9" fmla="*/ 4 h 100"/>
                <a:gd name="T10" fmla="*/ 76 w 180"/>
                <a:gd name="T11" fmla="*/ 0 h 100"/>
                <a:gd name="T12" fmla="*/ 116 w 180"/>
                <a:gd name="T13" fmla="*/ 4 h 100"/>
                <a:gd name="T14" fmla="*/ 174 w 180"/>
                <a:gd name="T15" fmla="*/ 24 h 100"/>
                <a:gd name="T16" fmla="*/ 179 w 180"/>
                <a:gd name="T17" fmla="*/ 33 h 100"/>
                <a:gd name="T18" fmla="*/ 164 w 180"/>
                <a:gd name="T19" fmla="*/ 96 h 100"/>
                <a:gd name="T20" fmla="*/ 146 w 180"/>
                <a:gd name="T21" fmla="*/ 100 h 100"/>
                <a:gd name="T22" fmla="*/ 57 w 180"/>
                <a:gd name="T23" fmla="*/ 77 h 100"/>
                <a:gd name="T24" fmla="*/ 42 w 180"/>
                <a:gd name="T25" fmla="*/ 73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00">
                  <a:moveTo>
                    <a:pt x="42" y="73"/>
                  </a:moveTo>
                  <a:cubicBezTo>
                    <a:pt x="47" y="70"/>
                    <a:pt x="45" y="67"/>
                    <a:pt x="41" y="65"/>
                  </a:cubicBezTo>
                  <a:cubicBezTo>
                    <a:pt x="29" y="58"/>
                    <a:pt x="19" y="48"/>
                    <a:pt x="9" y="38"/>
                  </a:cubicBezTo>
                  <a:cubicBezTo>
                    <a:pt x="0" y="27"/>
                    <a:pt x="1" y="22"/>
                    <a:pt x="14" y="17"/>
                  </a:cubicBezTo>
                  <a:cubicBezTo>
                    <a:pt x="32" y="9"/>
                    <a:pt x="50" y="6"/>
                    <a:pt x="68" y="4"/>
                  </a:cubicBezTo>
                  <a:cubicBezTo>
                    <a:pt x="71" y="3"/>
                    <a:pt x="76" y="5"/>
                    <a:pt x="76" y="0"/>
                  </a:cubicBezTo>
                  <a:cubicBezTo>
                    <a:pt x="90" y="1"/>
                    <a:pt x="103" y="2"/>
                    <a:pt x="116" y="4"/>
                  </a:cubicBezTo>
                  <a:cubicBezTo>
                    <a:pt x="137" y="6"/>
                    <a:pt x="156" y="14"/>
                    <a:pt x="174" y="24"/>
                  </a:cubicBezTo>
                  <a:cubicBezTo>
                    <a:pt x="178" y="26"/>
                    <a:pt x="180" y="28"/>
                    <a:pt x="179" y="33"/>
                  </a:cubicBezTo>
                  <a:cubicBezTo>
                    <a:pt x="171" y="53"/>
                    <a:pt x="169" y="75"/>
                    <a:pt x="164" y="96"/>
                  </a:cubicBezTo>
                  <a:cubicBezTo>
                    <a:pt x="159" y="100"/>
                    <a:pt x="152" y="100"/>
                    <a:pt x="146" y="100"/>
                  </a:cubicBezTo>
                  <a:cubicBezTo>
                    <a:pt x="114" y="99"/>
                    <a:pt x="85" y="92"/>
                    <a:pt x="57" y="77"/>
                  </a:cubicBezTo>
                  <a:cubicBezTo>
                    <a:pt x="52" y="74"/>
                    <a:pt x="47" y="77"/>
                    <a:pt x="42" y="7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 name="Freeform 35">
              <a:extLst>
                <a:ext uri="{FF2B5EF4-FFF2-40B4-BE49-F238E27FC236}">
                  <a16:creationId xmlns:a16="http://schemas.microsoft.com/office/drawing/2014/main" id="{2F11A96C-5527-AC07-630E-377EEBF68506}"/>
                </a:ext>
              </a:extLst>
            </p:cNvPr>
            <p:cNvSpPr/>
            <p:nvPr/>
          </p:nvSpPr>
          <p:spPr bwMode="auto">
            <a:xfrm>
              <a:off x="4119563" y="554038"/>
              <a:ext cx="282575" cy="288925"/>
            </a:xfrm>
            <a:custGeom>
              <a:avLst/>
              <a:gdLst>
                <a:gd name="T0" fmla="*/ 12 w 149"/>
                <a:gd name="T1" fmla="*/ 74 h 152"/>
                <a:gd name="T2" fmla="*/ 17 w 149"/>
                <a:gd name="T3" fmla="*/ 67 h 152"/>
                <a:gd name="T4" fmla="*/ 1 w 149"/>
                <a:gd name="T5" fmla="*/ 16 h 152"/>
                <a:gd name="T6" fmla="*/ 14 w 149"/>
                <a:gd name="T7" fmla="*/ 1 h 152"/>
                <a:gd name="T8" fmla="*/ 57 w 149"/>
                <a:gd name="T9" fmla="*/ 15 h 152"/>
                <a:gd name="T10" fmla="*/ 68 w 149"/>
                <a:gd name="T11" fmla="*/ 15 h 152"/>
                <a:gd name="T12" fmla="*/ 125 w 149"/>
                <a:gd name="T13" fmla="*/ 62 h 152"/>
                <a:gd name="T14" fmla="*/ 147 w 149"/>
                <a:gd name="T15" fmla="*/ 96 h 152"/>
                <a:gd name="T16" fmla="*/ 148 w 149"/>
                <a:gd name="T17" fmla="*/ 103 h 152"/>
                <a:gd name="T18" fmla="*/ 140 w 149"/>
                <a:gd name="T19" fmla="*/ 111 h 152"/>
                <a:gd name="T20" fmla="*/ 106 w 149"/>
                <a:gd name="T21" fmla="*/ 144 h 152"/>
                <a:gd name="T22" fmla="*/ 99 w 149"/>
                <a:gd name="T23" fmla="*/ 150 h 152"/>
                <a:gd name="T24" fmla="*/ 89 w 149"/>
                <a:gd name="T25" fmla="*/ 148 h 152"/>
                <a:gd name="T26" fmla="*/ 32 w 149"/>
                <a:gd name="T27" fmla="*/ 97 h 152"/>
                <a:gd name="T28" fmla="*/ 12 w 149"/>
                <a:gd name="T29" fmla="*/ 7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152">
                  <a:moveTo>
                    <a:pt x="12" y="74"/>
                  </a:moveTo>
                  <a:cubicBezTo>
                    <a:pt x="17" y="74"/>
                    <a:pt x="20" y="73"/>
                    <a:pt x="17" y="67"/>
                  </a:cubicBezTo>
                  <a:cubicBezTo>
                    <a:pt x="8" y="51"/>
                    <a:pt x="3" y="34"/>
                    <a:pt x="1" y="16"/>
                  </a:cubicBezTo>
                  <a:cubicBezTo>
                    <a:pt x="0" y="2"/>
                    <a:pt x="1" y="0"/>
                    <a:pt x="14" y="1"/>
                  </a:cubicBezTo>
                  <a:cubicBezTo>
                    <a:pt x="30" y="3"/>
                    <a:pt x="44" y="8"/>
                    <a:pt x="57" y="15"/>
                  </a:cubicBezTo>
                  <a:cubicBezTo>
                    <a:pt x="61" y="16"/>
                    <a:pt x="65" y="19"/>
                    <a:pt x="68" y="15"/>
                  </a:cubicBezTo>
                  <a:cubicBezTo>
                    <a:pt x="88" y="30"/>
                    <a:pt x="109" y="44"/>
                    <a:pt x="125" y="62"/>
                  </a:cubicBezTo>
                  <a:cubicBezTo>
                    <a:pt x="134" y="73"/>
                    <a:pt x="141" y="84"/>
                    <a:pt x="147" y="96"/>
                  </a:cubicBezTo>
                  <a:cubicBezTo>
                    <a:pt x="148" y="98"/>
                    <a:pt x="149" y="100"/>
                    <a:pt x="148" y="103"/>
                  </a:cubicBezTo>
                  <a:cubicBezTo>
                    <a:pt x="146" y="107"/>
                    <a:pt x="143" y="109"/>
                    <a:pt x="140" y="111"/>
                  </a:cubicBezTo>
                  <a:cubicBezTo>
                    <a:pt x="127" y="121"/>
                    <a:pt x="115" y="131"/>
                    <a:pt x="106" y="144"/>
                  </a:cubicBezTo>
                  <a:cubicBezTo>
                    <a:pt x="104" y="147"/>
                    <a:pt x="101" y="149"/>
                    <a:pt x="99" y="150"/>
                  </a:cubicBezTo>
                  <a:cubicBezTo>
                    <a:pt x="95" y="152"/>
                    <a:pt x="92" y="150"/>
                    <a:pt x="89" y="148"/>
                  </a:cubicBezTo>
                  <a:cubicBezTo>
                    <a:pt x="67" y="135"/>
                    <a:pt x="49" y="117"/>
                    <a:pt x="32" y="97"/>
                  </a:cubicBezTo>
                  <a:cubicBezTo>
                    <a:pt x="26" y="89"/>
                    <a:pt x="20" y="81"/>
                    <a:pt x="12" y="74"/>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 name="Freeform 36">
              <a:extLst>
                <a:ext uri="{FF2B5EF4-FFF2-40B4-BE49-F238E27FC236}">
                  <a16:creationId xmlns:a16="http://schemas.microsoft.com/office/drawing/2014/main" id="{13ACBDD3-F643-C78C-AC4A-F7E11E34B8F4}"/>
                </a:ext>
              </a:extLst>
            </p:cNvPr>
            <p:cNvSpPr/>
            <p:nvPr/>
          </p:nvSpPr>
          <p:spPr bwMode="auto">
            <a:xfrm>
              <a:off x="4756151" y="606425"/>
              <a:ext cx="304800" cy="265113"/>
            </a:xfrm>
            <a:custGeom>
              <a:avLst/>
              <a:gdLst>
                <a:gd name="T0" fmla="*/ 97 w 161"/>
                <a:gd name="T1" fmla="*/ 7 h 139"/>
                <a:gd name="T2" fmla="*/ 107 w 161"/>
                <a:gd name="T3" fmla="*/ 7 h 139"/>
                <a:gd name="T4" fmla="*/ 151 w 161"/>
                <a:gd name="T5" fmla="*/ 1 h 139"/>
                <a:gd name="T6" fmla="*/ 160 w 161"/>
                <a:gd name="T7" fmla="*/ 13 h 139"/>
                <a:gd name="T8" fmla="*/ 141 w 161"/>
                <a:gd name="T9" fmla="*/ 57 h 139"/>
                <a:gd name="T10" fmla="*/ 138 w 161"/>
                <a:gd name="T11" fmla="*/ 66 h 139"/>
                <a:gd name="T12" fmla="*/ 104 w 161"/>
                <a:gd name="T13" fmla="*/ 105 h 139"/>
                <a:gd name="T14" fmla="*/ 58 w 161"/>
                <a:gd name="T15" fmla="*/ 135 h 139"/>
                <a:gd name="T16" fmla="*/ 45 w 161"/>
                <a:gd name="T17" fmla="*/ 138 h 139"/>
                <a:gd name="T18" fmla="*/ 22 w 161"/>
                <a:gd name="T19" fmla="*/ 108 h 139"/>
                <a:gd name="T20" fmla="*/ 11 w 161"/>
                <a:gd name="T21" fmla="*/ 95 h 139"/>
                <a:gd name="T22" fmla="*/ 6 w 161"/>
                <a:gd name="T23" fmla="*/ 91 h 139"/>
                <a:gd name="T24" fmla="*/ 5 w 161"/>
                <a:gd name="T25" fmla="*/ 74 h 139"/>
                <a:gd name="T26" fmla="*/ 64 w 161"/>
                <a:gd name="T27" fmla="*/ 23 h 139"/>
                <a:gd name="T28" fmla="*/ 97 w 161"/>
                <a:gd name="T29" fmla="*/ 7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1" h="139">
                  <a:moveTo>
                    <a:pt x="97" y="7"/>
                  </a:moveTo>
                  <a:cubicBezTo>
                    <a:pt x="100" y="10"/>
                    <a:pt x="104" y="8"/>
                    <a:pt x="107" y="7"/>
                  </a:cubicBezTo>
                  <a:cubicBezTo>
                    <a:pt x="122" y="3"/>
                    <a:pt x="136" y="0"/>
                    <a:pt x="151" y="1"/>
                  </a:cubicBezTo>
                  <a:cubicBezTo>
                    <a:pt x="159" y="2"/>
                    <a:pt x="161" y="5"/>
                    <a:pt x="160" y="13"/>
                  </a:cubicBezTo>
                  <a:cubicBezTo>
                    <a:pt x="156" y="29"/>
                    <a:pt x="149" y="43"/>
                    <a:pt x="141" y="57"/>
                  </a:cubicBezTo>
                  <a:cubicBezTo>
                    <a:pt x="139" y="60"/>
                    <a:pt x="137" y="63"/>
                    <a:pt x="138" y="66"/>
                  </a:cubicBezTo>
                  <a:cubicBezTo>
                    <a:pt x="129" y="81"/>
                    <a:pt x="117" y="94"/>
                    <a:pt x="104" y="105"/>
                  </a:cubicBezTo>
                  <a:cubicBezTo>
                    <a:pt x="91" y="118"/>
                    <a:pt x="75" y="128"/>
                    <a:pt x="58" y="135"/>
                  </a:cubicBezTo>
                  <a:cubicBezTo>
                    <a:pt x="54" y="137"/>
                    <a:pt x="50" y="139"/>
                    <a:pt x="45" y="138"/>
                  </a:cubicBezTo>
                  <a:cubicBezTo>
                    <a:pt x="36" y="129"/>
                    <a:pt x="30" y="117"/>
                    <a:pt x="22" y="108"/>
                  </a:cubicBezTo>
                  <a:cubicBezTo>
                    <a:pt x="18" y="104"/>
                    <a:pt x="15" y="99"/>
                    <a:pt x="11" y="95"/>
                  </a:cubicBezTo>
                  <a:cubicBezTo>
                    <a:pt x="9" y="94"/>
                    <a:pt x="8" y="92"/>
                    <a:pt x="6" y="91"/>
                  </a:cubicBezTo>
                  <a:cubicBezTo>
                    <a:pt x="0" y="85"/>
                    <a:pt x="1" y="80"/>
                    <a:pt x="5" y="74"/>
                  </a:cubicBezTo>
                  <a:cubicBezTo>
                    <a:pt x="21" y="52"/>
                    <a:pt x="41" y="36"/>
                    <a:pt x="64" y="23"/>
                  </a:cubicBezTo>
                  <a:cubicBezTo>
                    <a:pt x="74" y="17"/>
                    <a:pt x="85" y="11"/>
                    <a:pt x="97" y="7"/>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 name="Freeform 37">
              <a:extLst>
                <a:ext uri="{FF2B5EF4-FFF2-40B4-BE49-F238E27FC236}">
                  <a16:creationId xmlns:a16="http://schemas.microsoft.com/office/drawing/2014/main" id="{6C684989-BF5C-B18D-73C0-EB0936B3B647}"/>
                </a:ext>
              </a:extLst>
            </p:cNvPr>
            <p:cNvSpPr/>
            <p:nvPr/>
          </p:nvSpPr>
          <p:spPr bwMode="auto">
            <a:xfrm>
              <a:off x="4857751" y="865188"/>
              <a:ext cx="336550" cy="187325"/>
            </a:xfrm>
            <a:custGeom>
              <a:avLst/>
              <a:gdLst>
                <a:gd name="T0" fmla="*/ 119 w 178"/>
                <a:gd name="T1" fmla="*/ 6 h 99"/>
                <a:gd name="T2" fmla="*/ 126 w 178"/>
                <a:gd name="T3" fmla="*/ 11 h 99"/>
                <a:gd name="T4" fmla="*/ 168 w 178"/>
                <a:gd name="T5" fmla="*/ 29 h 99"/>
                <a:gd name="T6" fmla="*/ 170 w 178"/>
                <a:gd name="T7" fmla="*/ 45 h 99"/>
                <a:gd name="T8" fmla="*/ 133 w 178"/>
                <a:gd name="T9" fmla="*/ 73 h 99"/>
                <a:gd name="T10" fmla="*/ 106 w 178"/>
                <a:gd name="T11" fmla="*/ 86 h 99"/>
                <a:gd name="T12" fmla="*/ 20 w 178"/>
                <a:gd name="T13" fmla="*/ 95 h 99"/>
                <a:gd name="T14" fmla="*/ 12 w 178"/>
                <a:gd name="T15" fmla="*/ 93 h 99"/>
                <a:gd name="T16" fmla="*/ 9 w 178"/>
                <a:gd name="T17" fmla="*/ 84 h 99"/>
                <a:gd name="T18" fmla="*/ 1 w 178"/>
                <a:gd name="T19" fmla="*/ 29 h 99"/>
                <a:gd name="T20" fmla="*/ 1 w 178"/>
                <a:gd name="T21" fmla="*/ 23 h 99"/>
                <a:gd name="T22" fmla="*/ 11 w 178"/>
                <a:gd name="T23" fmla="*/ 15 h 99"/>
                <a:gd name="T24" fmla="*/ 103 w 178"/>
                <a:gd name="T25" fmla="*/ 5 h 99"/>
                <a:gd name="T26" fmla="*/ 119 w 178"/>
                <a:gd name="T27" fmla="*/ 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8" h="99">
                  <a:moveTo>
                    <a:pt x="119" y="6"/>
                  </a:moveTo>
                  <a:cubicBezTo>
                    <a:pt x="120" y="10"/>
                    <a:pt x="123" y="10"/>
                    <a:pt x="126" y="11"/>
                  </a:cubicBezTo>
                  <a:cubicBezTo>
                    <a:pt x="141" y="15"/>
                    <a:pt x="156" y="20"/>
                    <a:pt x="168" y="29"/>
                  </a:cubicBezTo>
                  <a:cubicBezTo>
                    <a:pt x="178" y="36"/>
                    <a:pt x="178" y="37"/>
                    <a:pt x="170" y="45"/>
                  </a:cubicBezTo>
                  <a:cubicBezTo>
                    <a:pt x="160" y="57"/>
                    <a:pt x="146" y="64"/>
                    <a:pt x="133" y="73"/>
                  </a:cubicBezTo>
                  <a:cubicBezTo>
                    <a:pt x="126" y="81"/>
                    <a:pt x="115" y="83"/>
                    <a:pt x="106" y="86"/>
                  </a:cubicBezTo>
                  <a:cubicBezTo>
                    <a:pt x="78" y="96"/>
                    <a:pt x="50" y="99"/>
                    <a:pt x="20" y="95"/>
                  </a:cubicBezTo>
                  <a:cubicBezTo>
                    <a:pt x="17" y="95"/>
                    <a:pt x="14" y="95"/>
                    <a:pt x="12" y="93"/>
                  </a:cubicBezTo>
                  <a:cubicBezTo>
                    <a:pt x="9" y="90"/>
                    <a:pt x="9" y="87"/>
                    <a:pt x="9" y="84"/>
                  </a:cubicBezTo>
                  <a:cubicBezTo>
                    <a:pt x="10" y="65"/>
                    <a:pt x="7" y="47"/>
                    <a:pt x="1" y="29"/>
                  </a:cubicBezTo>
                  <a:cubicBezTo>
                    <a:pt x="1" y="27"/>
                    <a:pt x="0" y="25"/>
                    <a:pt x="1" y="23"/>
                  </a:cubicBezTo>
                  <a:cubicBezTo>
                    <a:pt x="3" y="19"/>
                    <a:pt x="7" y="17"/>
                    <a:pt x="11" y="15"/>
                  </a:cubicBezTo>
                  <a:cubicBezTo>
                    <a:pt x="41" y="4"/>
                    <a:pt x="72" y="0"/>
                    <a:pt x="103" y="5"/>
                  </a:cubicBezTo>
                  <a:cubicBezTo>
                    <a:pt x="109" y="5"/>
                    <a:pt x="114" y="6"/>
                    <a:pt x="119" y="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 name="Freeform 38">
              <a:extLst>
                <a:ext uri="{FF2B5EF4-FFF2-40B4-BE49-F238E27FC236}">
                  <a16:creationId xmlns:a16="http://schemas.microsoft.com/office/drawing/2014/main" id="{F22AF062-8FBD-1A3E-2CA4-1FE777880F7F}"/>
                </a:ext>
              </a:extLst>
            </p:cNvPr>
            <p:cNvSpPr/>
            <p:nvPr/>
          </p:nvSpPr>
          <p:spPr bwMode="auto">
            <a:xfrm>
              <a:off x="4824413" y="1055688"/>
              <a:ext cx="327025" cy="201613"/>
            </a:xfrm>
            <a:custGeom>
              <a:avLst/>
              <a:gdLst>
                <a:gd name="T0" fmla="*/ 152 w 172"/>
                <a:gd name="T1" fmla="*/ 100 h 106"/>
                <a:gd name="T2" fmla="*/ 127 w 172"/>
                <a:gd name="T3" fmla="*/ 102 h 106"/>
                <a:gd name="T4" fmla="*/ 111 w 172"/>
                <a:gd name="T5" fmla="*/ 103 h 106"/>
                <a:gd name="T6" fmla="*/ 103 w 172"/>
                <a:gd name="T7" fmla="*/ 106 h 106"/>
                <a:gd name="T8" fmla="*/ 12 w 172"/>
                <a:gd name="T9" fmla="*/ 82 h 106"/>
                <a:gd name="T10" fmla="*/ 1 w 172"/>
                <a:gd name="T11" fmla="*/ 72 h 106"/>
                <a:gd name="T12" fmla="*/ 4 w 172"/>
                <a:gd name="T13" fmla="*/ 62 h 106"/>
                <a:gd name="T14" fmla="*/ 23 w 172"/>
                <a:gd name="T15" fmla="*/ 10 h 106"/>
                <a:gd name="T16" fmla="*/ 27 w 172"/>
                <a:gd name="T17" fmla="*/ 3 h 106"/>
                <a:gd name="T18" fmla="*/ 70 w 172"/>
                <a:gd name="T19" fmla="*/ 8 h 106"/>
                <a:gd name="T20" fmla="*/ 117 w 172"/>
                <a:gd name="T21" fmla="*/ 30 h 106"/>
                <a:gd name="T22" fmla="*/ 130 w 172"/>
                <a:gd name="T23" fmla="*/ 35 h 106"/>
                <a:gd name="T24" fmla="*/ 134 w 172"/>
                <a:gd name="T25" fmla="*/ 44 h 106"/>
                <a:gd name="T26" fmla="*/ 165 w 172"/>
                <a:gd name="T27" fmla="*/ 77 h 106"/>
                <a:gd name="T28" fmla="*/ 159 w 172"/>
                <a:gd name="T29" fmla="*/ 96 h 106"/>
                <a:gd name="T30" fmla="*/ 152 w 172"/>
                <a:gd name="T3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2" h="105">
                  <a:moveTo>
                    <a:pt x="152" y="100"/>
                  </a:moveTo>
                  <a:cubicBezTo>
                    <a:pt x="143" y="97"/>
                    <a:pt x="135" y="102"/>
                    <a:pt x="127" y="102"/>
                  </a:cubicBezTo>
                  <a:cubicBezTo>
                    <a:pt x="122" y="102"/>
                    <a:pt x="116" y="103"/>
                    <a:pt x="111" y="103"/>
                  </a:cubicBezTo>
                  <a:cubicBezTo>
                    <a:pt x="109" y="106"/>
                    <a:pt x="106" y="106"/>
                    <a:pt x="103" y="106"/>
                  </a:cubicBezTo>
                  <a:cubicBezTo>
                    <a:pt x="70" y="105"/>
                    <a:pt x="40" y="97"/>
                    <a:pt x="12" y="82"/>
                  </a:cubicBezTo>
                  <a:cubicBezTo>
                    <a:pt x="7" y="79"/>
                    <a:pt x="3" y="77"/>
                    <a:pt x="1" y="72"/>
                  </a:cubicBezTo>
                  <a:cubicBezTo>
                    <a:pt x="0" y="68"/>
                    <a:pt x="2" y="65"/>
                    <a:pt x="4" y="62"/>
                  </a:cubicBezTo>
                  <a:cubicBezTo>
                    <a:pt x="13" y="46"/>
                    <a:pt x="20" y="28"/>
                    <a:pt x="23" y="10"/>
                  </a:cubicBezTo>
                  <a:cubicBezTo>
                    <a:pt x="24" y="7"/>
                    <a:pt x="24" y="4"/>
                    <a:pt x="27" y="3"/>
                  </a:cubicBezTo>
                  <a:cubicBezTo>
                    <a:pt x="42" y="0"/>
                    <a:pt x="56" y="4"/>
                    <a:pt x="70" y="8"/>
                  </a:cubicBezTo>
                  <a:cubicBezTo>
                    <a:pt x="87" y="12"/>
                    <a:pt x="103" y="19"/>
                    <a:pt x="117" y="30"/>
                  </a:cubicBezTo>
                  <a:cubicBezTo>
                    <a:pt x="121" y="33"/>
                    <a:pt x="127" y="32"/>
                    <a:pt x="130" y="35"/>
                  </a:cubicBezTo>
                  <a:cubicBezTo>
                    <a:pt x="126" y="40"/>
                    <a:pt x="132" y="42"/>
                    <a:pt x="134" y="44"/>
                  </a:cubicBezTo>
                  <a:cubicBezTo>
                    <a:pt x="147" y="53"/>
                    <a:pt x="157" y="64"/>
                    <a:pt x="165" y="77"/>
                  </a:cubicBezTo>
                  <a:cubicBezTo>
                    <a:pt x="172" y="87"/>
                    <a:pt x="171" y="91"/>
                    <a:pt x="159" y="96"/>
                  </a:cubicBezTo>
                  <a:cubicBezTo>
                    <a:pt x="156" y="97"/>
                    <a:pt x="153" y="97"/>
                    <a:pt x="152" y="10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 name="Freeform 39">
              <a:extLst>
                <a:ext uri="{FF2B5EF4-FFF2-40B4-BE49-F238E27FC236}">
                  <a16:creationId xmlns:a16="http://schemas.microsoft.com/office/drawing/2014/main" id="{D6D90873-785E-0415-5545-2CB9CA82E2BB}"/>
                </a:ext>
              </a:extLst>
            </p:cNvPr>
            <p:cNvSpPr/>
            <p:nvPr/>
          </p:nvSpPr>
          <p:spPr bwMode="auto">
            <a:xfrm>
              <a:off x="4706938" y="1201738"/>
              <a:ext cx="279400" cy="279400"/>
            </a:xfrm>
            <a:custGeom>
              <a:avLst/>
              <a:gdLst>
                <a:gd name="T0" fmla="*/ 135 w 147"/>
                <a:gd name="T1" fmla="*/ 82 h 147"/>
                <a:gd name="T2" fmla="*/ 135 w 147"/>
                <a:gd name="T3" fmla="*/ 92 h 147"/>
                <a:gd name="T4" fmla="*/ 145 w 147"/>
                <a:gd name="T5" fmla="*/ 130 h 147"/>
                <a:gd name="T6" fmla="*/ 130 w 147"/>
                <a:gd name="T7" fmla="*/ 145 h 147"/>
                <a:gd name="T8" fmla="*/ 100 w 147"/>
                <a:gd name="T9" fmla="*/ 136 h 147"/>
                <a:gd name="T10" fmla="*/ 91 w 147"/>
                <a:gd name="T11" fmla="*/ 136 h 147"/>
                <a:gd name="T12" fmla="*/ 38 w 147"/>
                <a:gd name="T13" fmla="*/ 101 h 147"/>
                <a:gd name="T14" fmla="*/ 4 w 147"/>
                <a:gd name="T15" fmla="*/ 60 h 147"/>
                <a:gd name="T16" fmla="*/ 3 w 147"/>
                <a:gd name="T17" fmla="*/ 47 h 147"/>
                <a:gd name="T18" fmla="*/ 52 w 147"/>
                <a:gd name="T19" fmla="*/ 5 h 147"/>
                <a:gd name="T20" fmla="*/ 67 w 147"/>
                <a:gd name="T21" fmla="*/ 4 h 147"/>
                <a:gd name="T22" fmla="*/ 118 w 147"/>
                <a:gd name="T23" fmla="*/ 55 h 147"/>
                <a:gd name="T24" fmla="*/ 135 w 147"/>
                <a:gd name="T25" fmla="*/ 8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47">
                  <a:moveTo>
                    <a:pt x="135" y="82"/>
                  </a:moveTo>
                  <a:cubicBezTo>
                    <a:pt x="131" y="86"/>
                    <a:pt x="134" y="89"/>
                    <a:pt x="135" y="92"/>
                  </a:cubicBezTo>
                  <a:cubicBezTo>
                    <a:pt x="140" y="104"/>
                    <a:pt x="144" y="117"/>
                    <a:pt x="145" y="130"/>
                  </a:cubicBezTo>
                  <a:cubicBezTo>
                    <a:pt x="147" y="143"/>
                    <a:pt x="143" y="147"/>
                    <a:pt x="130" y="145"/>
                  </a:cubicBezTo>
                  <a:cubicBezTo>
                    <a:pt x="119" y="143"/>
                    <a:pt x="109" y="139"/>
                    <a:pt x="100" y="136"/>
                  </a:cubicBezTo>
                  <a:cubicBezTo>
                    <a:pt x="97" y="135"/>
                    <a:pt x="94" y="133"/>
                    <a:pt x="91" y="136"/>
                  </a:cubicBezTo>
                  <a:cubicBezTo>
                    <a:pt x="72" y="125"/>
                    <a:pt x="54" y="115"/>
                    <a:pt x="38" y="101"/>
                  </a:cubicBezTo>
                  <a:cubicBezTo>
                    <a:pt x="25" y="88"/>
                    <a:pt x="13" y="75"/>
                    <a:pt x="4" y="60"/>
                  </a:cubicBezTo>
                  <a:cubicBezTo>
                    <a:pt x="2" y="56"/>
                    <a:pt x="0" y="52"/>
                    <a:pt x="3" y="47"/>
                  </a:cubicBezTo>
                  <a:cubicBezTo>
                    <a:pt x="21" y="35"/>
                    <a:pt x="38" y="21"/>
                    <a:pt x="52" y="5"/>
                  </a:cubicBezTo>
                  <a:cubicBezTo>
                    <a:pt x="57" y="0"/>
                    <a:pt x="62" y="1"/>
                    <a:pt x="67" y="4"/>
                  </a:cubicBezTo>
                  <a:cubicBezTo>
                    <a:pt x="87" y="18"/>
                    <a:pt x="105" y="35"/>
                    <a:pt x="118" y="55"/>
                  </a:cubicBezTo>
                  <a:cubicBezTo>
                    <a:pt x="124" y="64"/>
                    <a:pt x="130" y="73"/>
                    <a:pt x="135" y="8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 name="Freeform 40">
              <a:extLst>
                <a:ext uri="{FF2B5EF4-FFF2-40B4-BE49-F238E27FC236}">
                  <a16:creationId xmlns:a16="http://schemas.microsoft.com/office/drawing/2014/main" id="{46372324-3E38-0043-B006-BEE8E8C6D428}"/>
                </a:ext>
              </a:extLst>
            </p:cNvPr>
            <p:cNvSpPr/>
            <p:nvPr/>
          </p:nvSpPr>
          <p:spPr bwMode="auto">
            <a:xfrm>
              <a:off x="3968751" y="1027113"/>
              <a:ext cx="320675" cy="196850"/>
            </a:xfrm>
            <a:custGeom>
              <a:avLst/>
              <a:gdLst>
                <a:gd name="T0" fmla="*/ 58 w 169"/>
                <a:gd name="T1" fmla="*/ 104 h 104"/>
                <a:gd name="T2" fmla="*/ 41 w 169"/>
                <a:gd name="T3" fmla="*/ 100 h 104"/>
                <a:gd name="T4" fmla="*/ 8 w 169"/>
                <a:gd name="T5" fmla="*/ 90 h 104"/>
                <a:gd name="T6" fmla="*/ 4 w 169"/>
                <a:gd name="T7" fmla="*/ 77 h 104"/>
                <a:gd name="T8" fmla="*/ 35 w 169"/>
                <a:gd name="T9" fmla="*/ 43 h 104"/>
                <a:gd name="T10" fmla="*/ 39 w 169"/>
                <a:gd name="T11" fmla="*/ 36 h 104"/>
                <a:gd name="T12" fmla="*/ 86 w 169"/>
                <a:gd name="T13" fmla="*/ 12 h 104"/>
                <a:gd name="T14" fmla="*/ 140 w 169"/>
                <a:gd name="T15" fmla="*/ 0 h 104"/>
                <a:gd name="T16" fmla="*/ 149 w 169"/>
                <a:gd name="T17" fmla="*/ 2 h 104"/>
                <a:gd name="T18" fmla="*/ 152 w 169"/>
                <a:gd name="T19" fmla="*/ 10 h 104"/>
                <a:gd name="T20" fmla="*/ 167 w 169"/>
                <a:gd name="T21" fmla="*/ 64 h 104"/>
                <a:gd name="T22" fmla="*/ 169 w 169"/>
                <a:gd name="T23" fmla="*/ 73 h 104"/>
                <a:gd name="T24" fmla="*/ 162 w 169"/>
                <a:gd name="T25" fmla="*/ 80 h 104"/>
                <a:gd name="T26" fmla="*/ 74 w 169"/>
                <a:gd name="T27" fmla="*/ 103 h 104"/>
                <a:gd name="T28" fmla="*/ 58 w 169"/>
                <a:gd name="T2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104">
                  <a:moveTo>
                    <a:pt x="58" y="104"/>
                  </a:moveTo>
                  <a:cubicBezTo>
                    <a:pt x="53" y="99"/>
                    <a:pt x="47" y="101"/>
                    <a:pt x="41" y="100"/>
                  </a:cubicBezTo>
                  <a:cubicBezTo>
                    <a:pt x="30" y="98"/>
                    <a:pt x="18" y="95"/>
                    <a:pt x="8" y="90"/>
                  </a:cubicBezTo>
                  <a:cubicBezTo>
                    <a:pt x="1" y="87"/>
                    <a:pt x="0" y="83"/>
                    <a:pt x="4" y="77"/>
                  </a:cubicBezTo>
                  <a:cubicBezTo>
                    <a:pt x="12" y="63"/>
                    <a:pt x="24" y="53"/>
                    <a:pt x="35" y="43"/>
                  </a:cubicBezTo>
                  <a:cubicBezTo>
                    <a:pt x="38" y="41"/>
                    <a:pt x="42" y="40"/>
                    <a:pt x="39" y="36"/>
                  </a:cubicBezTo>
                  <a:cubicBezTo>
                    <a:pt x="55" y="28"/>
                    <a:pt x="70" y="18"/>
                    <a:pt x="86" y="12"/>
                  </a:cubicBezTo>
                  <a:cubicBezTo>
                    <a:pt x="103" y="5"/>
                    <a:pt x="121" y="1"/>
                    <a:pt x="140" y="0"/>
                  </a:cubicBezTo>
                  <a:cubicBezTo>
                    <a:pt x="143" y="0"/>
                    <a:pt x="146" y="0"/>
                    <a:pt x="149" y="2"/>
                  </a:cubicBezTo>
                  <a:cubicBezTo>
                    <a:pt x="151" y="4"/>
                    <a:pt x="151" y="7"/>
                    <a:pt x="152" y="10"/>
                  </a:cubicBezTo>
                  <a:cubicBezTo>
                    <a:pt x="154" y="29"/>
                    <a:pt x="158" y="47"/>
                    <a:pt x="167" y="64"/>
                  </a:cubicBezTo>
                  <a:cubicBezTo>
                    <a:pt x="168" y="67"/>
                    <a:pt x="169" y="70"/>
                    <a:pt x="169" y="73"/>
                  </a:cubicBezTo>
                  <a:cubicBezTo>
                    <a:pt x="168" y="76"/>
                    <a:pt x="165" y="78"/>
                    <a:pt x="162" y="80"/>
                  </a:cubicBezTo>
                  <a:cubicBezTo>
                    <a:pt x="134" y="94"/>
                    <a:pt x="106" y="103"/>
                    <a:pt x="74" y="103"/>
                  </a:cubicBezTo>
                  <a:cubicBezTo>
                    <a:pt x="69" y="103"/>
                    <a:pt x="63" y="104"/>
                    <a:pt x="58" y="10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 name="Freeform 41">
              <a:extLst>
                <a:ext uri="{FF2B5EF4-FFF2-40B4-BE49-F238E27FC236}">
                  <a16:creationId xmlns:a16="http://schemas.microsoft.com/office/drawing/2014/main" id="{7A710605-E1CE-A8AB-9C01-B7C569094639}"/>
                </a:ext>
              </a:extLst>
            </p:cNvPr>
            <p:cNvSpPr/>
            <p:nvPr/>
          </p:nvSpPr>
          <p:spPr bwMode="auto">
            <a:xfrm>
              <a:off x="4349751" y="1298575"/>
              <a:ext cx="225425" cy="307975"/>
            </a:xfrm>
            <a:custGeom>
              <a:avLst/>
              <a:gdLst>
                <a:gd name="T0" fmla="*/ 68 w 119"/>
                <a:gd name="T1" fmla="*/ 131 h 162"/>
                <a:gd name="T2" fmla="*/ 58 w 119"/>
                <a:gd name="T3" fmla="*/ 131 h 162"/>
                <a:gd name="T4" fmla="*/ 25 w 119"/>
                <a:gd name="T5" fmla="*/ 155 h 162"/>
                <a:gd name="T6" fmla="*/ 6 w 119"/>
                <a:gd name="T7" fmla="*/ 146 h 162"/>
                <a:gd name="T8" fmla="*/ 3 w 119"/>
                <a:gd name="T9" fmla="*/ 117 h 162"/>
                <a:gd name="T10" fmla="*/ 0 w 119"/>
                <a:gd name="T11" fmla="*/ 110 h 162"/>
                <a:gd name="T12" fmla="*/ 17 w 119"/>
                <a:gd name="T13" fmla="*/ 40 h 162"/>
                <a:gd name="T14" fmla="*/ 41 w 119"/>
                <a:gd name="T15" fmla="*/ 1 h 162"/>
                <a:gd name="T16" fmla="*/ 52 w 119"/>
                <a:gd name="T17" fmla="*/ 3 h 162"/>
                <a:gd name="T18" fmla="*/ 107 w 119"/>
                <a:gd name="T19" fmla="*/ 15 h 162"/>
                <a:gd name="T20" fmla="*/ 117 w 119"/>
                <a:gd name="T21" fmla="*/ 17 h 162"/>
                <a:gd name="T22" fmla="*/ 115 w 119"/>
                <a:gd name="T23" fmla="*/ 35 h 162"/>
                <a:gd name="T24" fmla="*/ 77 w 119"/>
                <a:gd name="T25" fmla="*/ 115 h 162"/>
                <a:gd name="T26" fmla="*/ 68 w 119"/>
                <a:gd name="T27" fmla="*/ 13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162">
                  <a:moveTo>
                    <a:pt x="68" y="131"/>
                  </a:moveTo>
                  <a:cubicBezTo>
                    <a:pt x="64" y="126"/>
                    <a:pt x="61" y="128"/>
                    <a:pt x="58" y="131"/>
                  </a:cubicBezTo>
                  <a:cubicBezTo>
                    <a:pt x="48" y="141"/>
                    <a:pt x="37" y="149"/>
                    <a:pt x="25" y="155"/>
                  </a:cubicBezTo>
                  <a:cubicBezTo>
                    <a:pt x="12" y="162"/>
                    <a:pt x="9" y="160"/>
                    <a:pt x="6" y="146"/>
                  </a:cubicBezTo>
                  <a:cubicBezTo>
                    <a:pt x="4" y="136"/>
                    <a:pt x="3" y="127"/>
                    <a:pt x="3" y="117"/>
                  </a:cubicBezTo>
                  <a:cubicBezTo>
                    <a:pt x="3" y="114"/>
                    <a:pt x="4" y="111"/>
                    <a:pt x="0" y="110"/>
                  </a:cubicBezTo>
                  <a:cubicBezTo>
                    <a:pt x="4" y="86"/>
                    <a:pt x="7" y="62"/>
                    <a:pt x="17" y="40"/>
                  </a:cubicBezTo>
                  <a:cubicBezTo>
                    <a:pt x="24" y="26"/>
                    <a:pt x="30" y="12"/>
                    <a:pt x="41" y="1"/>
                  </a:cubicBezTo>
                  <a:cubicBezTo>
                    <a:pt x="45" y="0"/>
                    <a:pt x="48" y="2"/>
                    <a:pt x="52" y="3"/>
                  </a:cubicBezTo>
                  <a:cubicBezTo>
                    <a:pt x="69" y="10"/>
                    <a:pt x="88" y="14"/>
                    <a:pt x="107" y="15"/>
                  </a:cubicBezTo>
                  <a:cubicBezTo>
                    <a:pt x="110" y="15"/>
                    <a:pt x="114" y="14"/>
                    <a:pt x="117" y="17"/>
                  </a:cubicBezTo>
                  <a:cubicBezTo>
                    <a:pt x="119" y="23"/>
                    <a:pt x="117" y="29"/>
                    <a:pt x="115" y="35"/>
                  </a:cubicBezTo>
                  <a:cubicBezTo>
                    <a:pt x="110" y="65"/>
                    <a:pt x="96" y="91"/>
                    <a:pt x="77" y="115"/>
                  </a:cubicBezTo>
                  <a:cubicBezTo>
                    <a:pt x="72" y="120"/>
                    <a:pt x="71" y="125"/>
                    <a:pt x="68" y="13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 name="Freeform 42">
              <a:extLst>
                <a:ext uri="{FF2B5EF4-FFF2-40B4-BE49-F238E27FC236}">
                  <a16:creationId xmlns:a16="http://schemas.microsoft.com/office/drawing/2014/main" id="{9676C956-65BA-05C5-DAF6-ADCF1C45802D}"/>
                </a:ext>
              </a:extLst>
            </p:cNvPr>
            <p:cNvSpPr/>
            <p:nvPr/>
          </p:nvSpPr>
          <p:spPr bwMode="auto">
            <a:xfrm>
              <a:off x="4129088" y="1196975"/>
              <a:ext cx="290513" cy="260350"/>
            </a:xfrm>
            <a:custGeom>
              <a:avLst/>
              <a:gdLst>
                <a:gd name="T0" fmla="*/ 59 w 153"/>
                <a:gd name="T1" fmla="*/ 130 h 137"/>
                <a:gd name="T2" fmla="*/ 50 w 153"/>
                <a:gd name="T3" fmla="*/ 131 h 137"/>
                <a:gd name="T4" fmla="*/ 12 w 153"/>
                <a:gd name="T5" fmla="*/ 137 h 137"/>
                <a:gd name="T6" fmla="*/ 1 w 153"/>
                <a:gd name="T7" fmla="*/ 125 h 137"/>
                <a:gd name="T8" fmla="*/ 14 w 153"/>
                <a:gd name="T9" fmla="*/ 87 h 137"/>
                <a:gd name="T10" fmla="*/ 11 w 153"/>
                <a:gd name="T11" fmla="*/ 76 h 137"/>
                <a:gd name="T12" fmla="*/ 40 w 153"/>
                <a:gd name="T13" fmla="*/ 41 h 137"/>
                <a:gd name="T14" fmla="*/ 86 w 153"/>
                <a:gd name="T15" fmla="*/ 3 h 137"/>
                <a:gd name="T16" fmla="*/ 94 w 153"/>
                <a:gd name="T17" fmla="*/ 0 h 137"/>
                <a:gd name="T18" fmla="*/ 101 w 153"/>
                <a:gd name="T19" fmla="*/ 5 h 137"/>
                <a:gd name="T20" fmla="*/ 145 w 153"/>
                <a:gd name="T21" fmla="*/ 44 h 137"/>
                <a:gd name="T22" fmla="*/ 149 w 153"/>
                <a:gd name="T23" fmla="*/ 48 h 137"/>
                <a:gd name="T24" fmla="*/ 145 w 153"/>
                <a:gd name="T25" fmla="*/ 63 h 137"/>
                <a:gd name="T26" fmla="*/ 71 w 153"/>
                <a:gd name="T27" fmla="*/ 124 h 137"/>
                <a:gd name="T28" fmla="*/ 59 w 153"/>
                <a:gd name="T29" fmla="*/ 13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3" h="137">
                  <a:moveTo>
                    <a:pt x="59" y="130"/>
                  </a:moveTo>
                  <a:cubicBezTo>
                    <a:pt x="56" y="127"/>
                    <a:pt x="53" y="130"/>
                    <a:pt x="50" y="131"/>
                  </a:cubicBezTo>
                  <a:cubicBezTo>
                    <a:pt x="37" y="135"/>
                    <a:pt x="25" y="137"/>
                    <a:pt x="12" y="137"/>
                  </a:cubicBezTo>
                  <a:cubicBezTo>
                    <a:pt x="1" y="137"/>
                    <a:pt x="0" y="136"/>
                    <a:pt x="1" y="125"/>
                  </a:cubicBezTo>
                  <a:cubicBezTo>
                    <a:pt x="3" y="112"/>
                    <a:pt x="8" y="99"/>
                    <a:pt x="14" y="87"/>
                  </a:cubicBezTo>
                  <a:cubicBezTo>
                    <a:pt x="16" y="83"/>
                    <a:pt x="19" y="78"/>
                    <a:pt x="11" y="76"/>
                  </a:cubicBezTo>
                  <a:cubicBezTo>
                    <a:pt x="25" y="68"/>
                    <a:pt x="30" y="53"/>
                    <a:pt x="40" y="41"/>
                  </a:cubicBezTo>
                  <a:cubicBezTo>
                    <a:pt x="53" y="26"/>
                    <a:pt x="68" y="13"/>
                    <a:pt x="86" y="3"/>
                  </a:cubicBezTo>
                  <a:cubicBezTo>
                    <a:pt x="88" y="1"/>
                    <a:pt x="91" y="0"/>
                    <a:pt x="94" y="0"/>
                  </a:cubicBezTo>
                  <a:cubicBezTo>
                    <a:pt x="97" y="1"/>
                    <a:pt x="99" y="3"/>
                    <a:pt x="101" y="5"/>
                  </a:cubicBezTo>
                  <a:cubicBezTo>
                    <a:pt x="112" y="21"/>
                    <a:pt x="129" y="33"/>
                    <a:pt x="145" y="44"/>
                  </a:cubicBezTo>
                  <a:cubicBezTo>
                    <a:pt x="146" y="45"/>
                    <a:pt x="148" y="46"/>
                    <a:pt x="149" y="48"/>
                  </a:cubicBezTo>
                  <a:cubicBezTo>
                    <a:pt x="153" y="54"/>
                    <a:pt x="148" y="58"/>
                    <a:pt x="145" y="63"/>
                  </a:cubicBezTo>
                  <a:cubicBezTo>
                    <a:pt x="126" y="90"/>
                    <a:pt x="101" y="110"/>
                    <a:pt x="71" y="124"/>
                  </a:cubicBezTo>
                  <a:cubicBezTo>
                    <a:pt x="67" y="126"/>
                    <a:pt x="63" y="129"/>
                    <a:pt x="59" y="13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 name="Freeform 43">
              <a:extLst>
                <a:ext uri="{FF2B5EF4-FFF2-40B4-BE49-F238E27FC236}">
                  <a16:creationId xmlns:a16="http://schemas.microsoft.com/office/drawing/2014/main" id="{C7424E34-A0B0-0C17-B1B9-4FE1683D4F55}"/>
                </a:ext>
              </a:extLst>
            </p:cNvPr>
            <p:cNvSpPr/>
            <p:nvPr/>
          </p:nvSpPr>
          <p:spPr bwMode="auto">
            <a:xfrm>
              <a:off x="4841876" y="728663"/>
              <a:ext cx="325438" cy="179388"/>
            </a:xfrm>
            <a:custGeom>
              <a:avLst/>
              <a:gdLst>
                <a:gd name="T0" fmla="*/ 127 w 172"/>
                <a:gd name="T1" fmla="*/ 78 h 95"/>
                <a:gd name="T2" fmla="*/ 118 w 172"/>
                <a:gd name="T3" fmla="*/ 80 h 95"/>
                <a:gd name="T4" fmla="*/ 20 w 172"/>
                <a:gd name="T5" fmla="*/ 90 h 95"/>
                <a:gd name="T6" fmla="*/ 10 w 172"/>
                <a:gd name="T7" fmla="*/ 95 h 95"/>
                <a:gd name="T8" fmla="*/ 1 w 172"/>
                <a:gd name="T9" fmla="*/ 73 h 95"/>
                <a:gd name="T10" fmla="*/ 74 w 172"/>
                <a:gd name="T11" fmla="*/ 22 h 95"/>
                <a:gd name="T12" fmla="*/ 93 w 172"/>
                <a:gd name="T13" fmla="*/ 2 h 95"/>
                <a:gd name="T14" fmla="*/ 161 w 172"/>
                <a:gd name="T15" fmla="*/ 7 h 95"/>
                <a:gd name="T16" fmla="*/ 167 w 172"/>
                <a:gd name="T17" fmla="*/ 21 h 95"/>
                <a:gd name="T18" fmla="*/ 127 w 172"/>
                <a:gd name="T19" fmla="*/ 7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95">
                  <a:moveTo>
                    <a:pt x="127" y="78"/>
                  </a:moveTo>
                  <a:cubicBezTo>
                    <a:pt x="124" y="81"/>
                    <a:pt x="121" y="81"/>
                    <a:pt x="118" y="80"/>
                  </a:cubicBezTo>
                  <a:cubicBezTo>
                    <a:pt x="84" y="74"/>
                    <a:pt x="52" y="78"/>
                    <a:pt x="20" y="90"/>
                  </a:cubicBezTo>
                  <a:cubicBezTo>
                    <a:pt x="16" y="91"/>
                    <a:pt x="13" y="93"/>
                    <a:pt x="10" y="95"/>
                  </a:cubicBezTo>
                  <a:cubicBezTo>
                    <a:pt x="4" y="89"/>
                    <a:pt x="0" y="82"/>
                    <a:pt x="1" y="73"/>
                  </a:cubicBezTo>
                  <a:cubicBezTo>
                    <a:pt x="30" y="63"/>
                    <a:pt x="54" y="45"/>
                    <a:pt x="74" y="22"/>
                  </a:cubicBezTo>
                  <a:cubicBezTo>
                    <a:pt x="81" y="16"/>
                    <a:pt x="85" y="7"/>
                    <a:pt x="93" y="2"/>
                  </a:cubicBezTo>
                  <a:cubicBezTo>
                    <a:pt x="116" y="0"/>
                    <a:pt x="138" y="2"/>
                    <a:pt x="161" y="7"/>
                  </a:cubicBezTo>
                  <a:cubicBezTo>
                    <a:pt x="170" y="9"/>
                    <a:pt x="172" y="12"/>
                    <a:pt x="167" y="21"/>
                  </a:cubicBezTo>
                  <a:cubicBezTo>
                    <a:pt x="156" y="42"/>
                    <a:pt x="143" y="61"/>
                    <a:pt x="127" y="78"/>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 name="Freeform 44">
              <a:extLst>
                <a:ext uri="{FF2B5EF4-FFF2-40B4-BE49-F238E27FC236}">
                  <a16:creationId xmlns:a16="http://schemas.microsoft.com/office/drawing/2014/main" id="{4D88326A-9711-531D-7016-DC2BD042DF15}"/>
                </a:ext>
              </a:extLst>
            </p:cNvPr>
            <p:cNvSpPr/>
            <p:nvPr/>
          </p:nvSpPr>
          <p:spPr bwMode="auto">
            <a:xfrm>
              <a:off x="4246563" y="449263"/>
              <a:ext cx="200025" cy="298450"/>
            </a:xfrm>
            <a:custGeom>
              <a:avLst/>
              <a:gdLst>
                <a:gd name="T0" fmla="*/ 80 w 105"/>
                <a:gd name="T1" fmla="*/ 157 h 157"/>
                <a:gd name="T2" fmla="*/ 7 w 105"/>
                <a:gd name="T3" fmla="*/ 79 h 157"/>
                <a:gd name="T4" fmla="*/ 1 w 105"/>
                <a:gd name="T5" fmla="*/ 70 h 157"/>
                <a:gd name="T6" fmla="*/ 7 w 105"/>
                <a:gd name="T7" fmla="*/ 10 h 157"/>
                <a:gd name="T8" fmla="*/ 20 w 105"/>
                <a:gd name="T9" fmla="*/ 4 h 157"/>
                <a:gd name="T10" fmla="*/ 70 w 105"/>
                <a:gd name="T11" fmla="*/ 38 h 157"/>
                <a:gd name="T12" fmla="*/ 82 w 105"/>
                <a:gd name="T13" fmla="*/ 70 h 157"/>
                <a:gd name="T14" fmla="*/ 105 w 105"/>
                <a:gd name="T15" fmla="*/ 145 h 157"/>
                <a:gd name="T16" fmla="*/ 80 w 10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57">
                  <a:moveTo>
                    <a:pt x="80" y="157"/>
                  </a:moveTo>
                  <a:cubicBezTo>
                    <a:pt x="64" y="123"/>
                    <a:pt x="40" y="98"/>
                    <a:pt x="7" y="79"/>
                  </a:cubicBezTo>
                  <a:cubicBezTo>
                    <a:pt x="3" y="77"/>
                    <a:pt x="2" y="74"/>
                    <a:pt x="1" y="70"/>
                  </a:cubicBezTo>
                  <a:cubicBezTo>
                    <a:pt x="0" y="50"/>
                    <a:pt x="2" y="30"/>
                    <a:pt x="7" y="10"/>
                  </a:cubicBezTo>
                  <a:cubicBezTo>
                    <a:pt x="9" y="1"/>
                    <a:pt x="12" y="0"/>
                    <a:pt x="20" y="4"/>
                  </a:cubicBezTo>
                  <a:cubicBezTo>
                    <a:pt x="38" y="13"/>
                    <a:pt x="55" y="24"/>
                    <a:pt x="70" y="38"/>
                  </a:cubicBezTo>
                  <a:cubicBezTo>
                    <a:pt x="82" y="46"/>
                    <a:pt x="82" y="58"/>
                    <a:pt x="82" y="70"/>
                  </a:cubicBezTo>
                  <a:cubicBezTo>
                    <a:pt x="84" y="97"/>
                    <a:pt x="92" y="122"/>
                    <a:pt x="105" y="145"/>
                  </a:cubicBezTo>
                  <a:cubicBezTo>
                    <a:pt x="99" y="152"/>
                    <a:pt x="90" y="156"/>
                    <a:pt x="80" y="15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 name="Freeform 45">
              <a:extLst>
                <a:ext uri="{FF2B5EF4-FFF2-40B4-BE49-F238E27FC236}">
                  <a16:creationId xmlns:a16="http://schemas.microsoft.com/office/drawing/2014/main" id="{6DF8DC26-F7A6-2B8C-5C22-795C75E5A8D4}"/>
                </a:ext>
              </a:extLst>
            </p:cNvPr>
            <p:cNvSpPr/>
            <p:nvPr/>
          </p:nvSpPr>
          <p:spPr bwMode="auto">
            <a:xfrm>
              <a:off x="4019551" y="690563"/>
              <a:ext cx="285750" cy="198438"/>
            </a:xfrm>
            <a:custGeom>
              <a:avLst/>
              <a:gdLst>
                <a:gd name="T0" fmla="*/ 65 w 151"/>
                <a:gd name="T1" fmla="*/ 2 h 105"/>
                <a:gd name="T2" fmla="*/ 82 w 151"/>
                <a:gd name="T3" fmla="*/ 16 h 105"/>
                <a:gd name="T4" fmla="*/ 147 w 151"/>
                <a:gd name="T5" fmla="*/ 76 h 105"/>
                <a:gd name="T6" fmla="*/ 151 w 151"/>
                <a:gd name="T7" fmla="*/ 77 h 105"/>
                <a:gd name="T8" fmla="*/ 136 w 151"/>
                <a:gd name="T9" fmla="*/ 105 h 105"/>
                <a:gd name="T10" fmla="*/ 124 w 151"/>
                <a:gd name="T11" fmla="*/ 94 h 105"/>
                <a:gd name="T12" fmla="*/ 44 w 151"/>
                <a:gd name="T13" fmla="*/ 75 h 105"/>
                <a:gd name="T14" fmla="*/ 34 w 151"/>
                <a:gd name="T15" fmla="*/ 72 h 105"/>
                <a:gd name="T16" fmla="*/ 3 w 151"/>
                <a:gd name="T17" fmla="*/ 15 h 105"/>
                <a:gd name="T18" fmla="*/ 11 w 151"/>
                <a:gd name="T19" fmla="*/ 3 h 105"/>
                <a:gd name="T20" fmla="*/ 65 w 151"/>
                <a:gd name="T21" fmla="*/ 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05">
                  <a:moveTo>
                    <a:pt x="65" y="2"/>
                  </a:moveTo>
                  <a:cubicBezTo>
                    <a:pt x="74" y="3"/>
                    <a:pt x="78" y="9"/>
                    <a:pt x="82" y="16"/>
                  </a:cubicBezTo>
                  <a:cubicBezTo>
                    <a:pt x="100" y="40"/>
                    <a:pt x="121" y="61"/>
                    <a:pt x="147" y="76"/>
                  </a:cubicBezTo>
                  <a:cubicBezTo>
                    <a:pt x="148" y="77"/>
                    <a:pt x="150" y="77"/>
                    <a:pt x="151" y="77"/>
                  </a:cubicBezTo>
                  <a:cubicBezTo>
                    <a:pt x="150" y="89"/>
                    <a:pt x="144" y="97"/>
                    <a:pt x="136" y="105"/>
                  </a:cubicBezTo>
                  <a:cubicBezTo>
                    <a:pt x="136" y="96"/>
                    <a:pt x="128" y="96"/>
                    <a:pt x="124" y="94"/>
                  </a:cubicBezTo>
                  <a:cubicBezTo>
                    <a:pt x="99" y="81"/>
                    <a:pt x="72" y="76"/>
                    <a:pt x="44" y="75"/>
                  </a:cubicBezTo>
                  <a:cubicBezTo>
                    <a:pt x="41" y="75"/>
                    <a:pt x="37" y="75"/>
                    <a:pt x="34" y="72"/>
                  </a:cubicBezTo>
                  <a:cubicBezTo>
                    <a:pt x="21" y="54"/>
                    <a:pt x="11" y="36"/>
                    <a:pt x="3" y="15"/>
                  </a:cubicBezTo>
                  <a:cubicBezTo>
                    <a:pt x="0" y="8"/>
                    <a:pt x="2" y="4"/>
                    <a:pt x="11" y="3"/>
                  </a:cubicBezTo>
                  <a:cubicBezTo>
                    <a:pt x="29" y="0"/>
                    <a:pt x="47" y="0"/>
                    <a:pt x="65" y="2"/>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 name="Freeform 46">
              <a:extLst>
                <a:ext uri="{FF2B5EF4-FFF2-40B4-BE49-F238E27FC236}">
                  <a16:creationId xmlns:a16="http://schemas.microsoft.com/office/drawing/2014/main" id="{A6FF67B2-9F7E-CBC8-6483-F92851219EF7}"/>
                </a:ext>
              </a:extLst>
            </p:cNvPr>
            <p:cNvSpPr/>
            <p:nvPr/>
          </p:nvSpPr>
          <p:spPr bwMode="auto">
            <a:xfrm>
              <a:off x="4014788" y="1165225"/>
              <a:ext cx="293688" cy="176213"/>
            </a:xfrm>
            <a:custGeom>
              <a:avLst/>
              <a:gdLst>
                <a:gd name="T0" fmla="*/ 155 w 155"/>
                <a:gd name="T1" fmla="*/ 18 h 93"/>
                <a:gd name="T2" fmla="*/ 86 w 155"/>
                <a:gd name="T3" fmla="*/ 85 h 93"/>
                <a:gd name="T4" fmla="*/ 72 w 155"/>
                <a:gd name="T5" fmla="*/ 93 h 93"/>
                <a:gd name="T6" fmla="*/ 8 w 155"/>
                <a:gd name="T7" fmla="*/ 83 h 93"/>
                <a:gd name="T8" fmla="*/ 4 w 155"/>
                <a:gd name="T9" fmla="*/ 71 h 93"/>
                <a:gd name="T10" fmla="*/ 34 w 155"/>
                <a:gd name="T11" fmla="*/ 31 h 93"/>
                <a:gd name="T12" fmla="*/ 47 w 155"/>
                <a:gd name="T13" fmla="*/ 28 h 93"/>
                <a:gd name="T14" fmla="*/ 139 w 155"/>
                <a:gd name="T15" fmla="*/ 4 h 93"/>
                <a:gd name="T16" fmla="*/ 144 w 155"/>
                <a:gd name="T17" fmla="*/ 0 h 93"/>
                <a:gd name="T18" fmla="*/ 155 w 155"/>
                <a:gd name="T19" fmla="*/ 1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5" h="93">
                  <a:moveTo>
                    <a:pt x="155" y="18"/>
                  </a:moveTo>
                  <a:cubicBezTo>
                    <a:pt x="125" y="34"/>
                    <a:pt x="102" y="56"/>
                    <a:pt x="86" y="85"/>
                  </a:cubicBezTo>
                  <a:cubicBezTo>
                    <a:pt x="82" y="91"/>
                    <a:pt x="77" y="92"/>
                    <a:pt x="72" y="93"/>
                  </a:cubicBezTo>
                  <a:cubicBezTo>
                    <a:pt x="50" y="93"/>
                    <a:pt x="29" y="89"/>
                    <a:pt x="8" y="83"/>
                  </a:cubicBezTo>
                  <a:cubicBezTo>
                    <a:pt x="2" y="81"/>
                    <a:pt x="0" y="77"/>
                    <a:pt x="4" y="71"/>
                  </a:cubicBezTo>
                  <a:cubicBezTo>
                    <a:pt x="12" y="56"/>
                    <a:pt x="22" y="43"/>
                    <a:pt x="34" y="31"/>
                  </a:cubicBezTo>
                  <a:cubicBezTo>
                    <a:pt x="37" y="26"/>
                    <a:pt x="43" y="28"/>
                    <a:pt x="47" y="28"/>
                  </a:cubicBezTo>
                  <a:cubicBezTo>
                    <a:pt x="80" y="29"/>
                    <a:pt x="110" y="18"/>
                    <a:pt x="139" y="4"/>
                  </a:cubicBezTo>
                  <a:cubicBezTo>
                    <a:pt x="141" y="3"/>
                    <a:pt x="142" y="1"/>
                    <a:pt x="144" y="0"/>
                  </a:cubicBezTo>
                  <a:cubicBezTo>
                    <a:pt x="151" y="3"/>
                    <a:pt x="155" y="10"/>
                    <a:pt x="155" y="18"/>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 name="Freeform 47">
              <a:extLst>
                <a:ext uri="{FF2B5EF4-FFF2-40B4-BE49-F238E27FC236}">
                  <a16:creationId xmlns:a16="http://schemas.microsoft.com/office/drawing/2014/main" id="{90CAC2F7-7535-8414-B4EB-F1DC6579E26A}"/>
                </a:ext>
              </a:extLst>
            </p:cNvPr>
            <p:cNvSpPr/>
            <p:nvPr/>
          </p:nvSpPr>
          <p:spPr bwMode="auto">
            <a:xfrm>
              <a:off x="4722813" y="500063"/>
              <a:ext cx="223838" cy="287338"/>
            </a:xfrm>
            <a:custGeom>
              <a:avLst/>
              <a:gdLst>
                <a:gd name="T0" fmla="*/ 115 w 118"/>
                <a:gd name="T1" fmla="*/ 63 h 151"/>
                <a:gd name="T2" fmla="*/ 92 w 118"/>
                <a:gd name="T3" fmla="*/ 76 h 151"/>
                <a:gd name="T4" fmla="*/ 40 w 118"/>
                <a:gd name="T5" fmla="*/ 114 h 151"/>
                <a:gd name="T6" fmla="*/ 25 w 118"/>
                <a:gd name="T7" fmla="*/ 132 h 151"/>
                <a:gd name="T8" fmla="*/ 31 w 118"/>
                <a:gd name="T9" fmla="*/ 150 h 151"/>
                <a:gd name="T10" fmla="*/ 28 w 118"/>
                <a:gd name="T11" fmla="*/ 151 h 151"/>
                <a:gd name="T12" fmla="*/ 0 w 118"/>
                <a:gd name="T13" fmla="*/ 128 h 151"/>
                <a:gd name="T14" fmla="*/ 45 w 118"/>
                <a:gd name="T15" fmla="*/ 38 h 151"/>
                <a:gd name="T16" fmla="*/ 50 w 118"/>
                <a:gd name="T17" fmla="*/ 30 h 151"/>
                <a:gd name="T18" fmla="*/ 103 w 118"/>
                <a:gd name="T19" fmla="*/ 3 h 151"/>
                <a:gd name="T20" fmla="*/ 116 w 118"/>
                <a:gd name="T21" fmla="*/ 12 h 151"/>
                <a:gd name="T22" fmla="*/ 115 w 118"/>
                <a:gd name="T23" fmla="*/ 6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8" h="151">
                  <a:moveTo>
                    <a:pt x="115" y="63"/>
                  </a:moveTo>
                  <a:cubicBezTo>
                    <a:pt x="110" y="71"/>
                    <a:pt x="100" y="72"/>
                    <a:pt x="92" y="76"/>
                  </a:cubicBezTo>
                  <a:cubicBezTo>
                    <a:pt x="73" y="86"/>
                    <a:pt x="55" y="99"/>
                    <a:pt x="40" y="114"/>
                  </a:cubicBezTo>
                  <a:cubicBezTo>
                    <a:pt x="34" y="120"/>
                    <a:pt x="30" y="126"/>
                    <a:pt x="25" y="132"/>
                  </a:cubicBezTo>
                  <a:cubicBezTo>
                    <a:pt x="17" y="141"/>
                    <a:pt x="27" y="144"/>
                    <a:pt x="31" y="150"/>
                  </a:cubicBezTo>
                  <a:cubicBezTo>
                    <a:pt x="30" y="150"/>
                    <a:pt x="29" y="151"/>
                    <a:pt x="28" y="151"/>
                  </a:cubicBezTo>
                  <a:cubicBezTo>
                    <a:pt x="18" y="144"/>
                    <a:pt x="7" y="138"/>
                    <a:pt x="0" y="128"/>
                  </a:cubicBezTo>
                  <a:cubicBezTo>
                    <a:pt x="23" y="102"/>
                    <a:pt x="38" y="72"/>
                    <a:pt x="45" y="38"/>
                  </a:cubicBezTo>
                  <a:cubicBezTo>
                    <a:pt x="46" y="35"/>
                    <a:pt x="48" y="32"/>
                    <a:pt x="50" y="30"/>
                  </a:cubicBezTo>
                  <a:cubicBezTo>
                    <a:pt x="67" y="19"/>
                    <a:pt x="84" y="10"/>
                    <a:pt x="103" y="3"/>
                  </a:cubicBezTo>
                  <a:cubicBezTo>
                    <a:pt x="113" y="0"/>
                    <a:pt x="115" y="2"/>
                    <a:pt x="116" y="12"/>
                  </a:cubicBezTo>
                  <a:cubicBezTo>
                    <a:pt x="118" y="29"/>
                    <a:pt x="118" y="46"/>
                    <a:pt x="115" y="6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 name="Freeform 48">
              <a:extLst>
                <a:ext uri="{FF2B5EF4-FFF2-40B4-BE49-F238E27FC236}">
                  <a16:creationId xmlns:a16="http://schemas.microsoft.com/office/drawing/2014/main" id="{281FD341-3864-3D02-DB58-D697B178BA78}"/>
                </a:ext>
              </a:extLst>
            </p:cNvPr>
            <p:cNvSpPr/>
            <p:nvPr/>
          </p:nvSpPr>
          <p:spPr bwMode="auto">
            <a:xfrm>
              <a:off x="4470401" y="1327150"/>
              <a:ext cx="153988" cy="330200"/>
            </a:xfrm>
            <a:custGeom>
              <a:avLst/>
              <a:gdLst>
                <a:gd name="T0" fmla="*/ 4 w 81"/>
                <a:gd name="T1" fmla="*/ 116 h 174"/>
                <a:gd name="T2" fmla="*/ 17 w 81"/>
                <a:gd name="T3" fmla="*/ 90 h 174"/>
                <a:gd name="T4" fmla="*/ 52 w 81"/>
                <a:gd name="T5" fmla="*/ 3 h 174"/>
                <a:gd name="T6" fmla="*/ 57 w 81"/>
                <a:gd name="T7" fmla="*/ 3 h 174"/>
                <a:gd name="T8" fmla="*/ 65 w 81"/>
                <a:gd name="T9" fmla="*/ 73 h 174"/>
                <a:gd name="T10" fmla="*/ 79 w 81"/>
                <a:gd name="T11" fmla="*/ 107 h 174"/>
                <a:gd name="T12" fmla="*/ 80 w 81"/>
                <a:gd name="T13" fmla="*/ 116 h 174"/>
                <a:gd name="T14" fmla="*/ 46 w 81"/>
                <a:gd name="T15" fmla="*/ 167 h 174"/>
                <a:gd name="T16" fmla="*/ 31 w 81"/>
                <a:gd name="T17" fmla="*/ 166 h 174"/>
                <a:gd name="T18" fmla="*/ 4 w 81"/>
                <a:gd name="T19"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74">
                  <a:moveTo>
                    <a:pt x="4" y="116"/>
                  </a:moveTo>
                  <a:cubicBezTo>
                    <a:pt x="0" y="103"/>
                    <a:pt x="12" y="98"/>
                    <a:pt x="17" y="90"/>
                  </a:cubicBezTo>
                  <a:cubicBezTo>
                    <a:pt x="36" y="64"/>
                    <a:pt x="48" y="35"/>
                    <a:pt x="52" y="3"/>
                  </a:cubicBezTo>
                  <a:cubicBezTo>
                    <a:pt x="53" y="0"/>
                    <a:pt x="55" y="0"/>
                    <a:pt x="57" y="3"/>
                  </a:cubicBezTo>
                  <a:cubicBezTo>
                    <a:pt x="56" y="27"/>
                    <a:pt x="58" y="50"/>
                    <a:pt x="65" y="73"/>
                  </a:cubicBezTo>
                  <a:cubicBezTo>
                    <a:pt x="69" y="85"/>
                    <a:pt x="73" y="96"/>
                    <a:pt x="79" y="107"/>
                  </a:cubicBezTo>
                  <a:cubicBezTo>
                    <a:pt x="81" y="109"/>
                    <a:pt x="81" y="112"/>
                    <a:pt x="80" y="116"/>
                  </a:cubicBezTo>
                  <a:cubicBezTo>
                    <a:pt x="70" y="134"/>
                    <a:pt x="60" y="151"/>
                    <a:pt x="46" y="167"/>
                  </a:cubicBezTo>
                  <a:cubicBezTo>
                    <a:pt x="40" y="174"/>
                    <a:pt x="36" y="173"/>
                    <a:pt x="31" y="166"/>
                  </a:cubicBezTo>
                  <a:cubicBezTo>
                    <a:pt x="19" y="151"/>
                    <a:pt x="11" y="134"/>
                    <a:pt x="4" y="11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 name="Freeform 49">
              <a:extLst>
                <a:ext uri="{FF2B5EF4-FFF2-40B4-BE49-F238E27FC236}">
                  <a16:creationId xmlns:a16="http://schemas.microsoft.com/office/drawing/2014/main" id="{16DCFF99-F54C-B3EF-2DCD-C98BD894E5EB}"/>
                </a:ext>
              </a:extLst>
            </p:cNvPr>
            <p:cNvSpPr/>
            <p:nvPr/>
          </p:nvSpPr>
          <p:spPr bwMode="auto">
            <a:xfrm>
              <a:off x="4545013" y="401638"/>
              <a:ext cx="136525" cy="307975"/>
            </a:xfrm>
            <a:custGeom>
              <a:avLst/>
              <a:gdLst>
                <a:gd name="T0" fmla="*/ 14 w 72"/>
                <a:gd name="T1" fmla="*/ 157 h 162"/>
                <a:gd name="T2" fmla="*/ 11 w 72"/>
                <a:gd name="T3" fmla="*/ 91 h 162"/>
                <a:gd name="T4" fmla="*/ 2 w 72"/>
                <a:gd name="T5" fmla="*/ 63 h 162"/>
                <a:gd name="T6" fmla="*/ 2 w 72"/>
                <a:gd name="T7" fmla="*/ 53 h 162"/>
                <a:gd name="T8" fmla="*/ 30 w 72"/>
                <a:gd name="T9" fmla="*/ 6 h 162"/>
                <a:gd name="T10" fmla="*/ 44 w 72"/>
                <a:gd name="T11" fmla="*/ 6 h 162"/>
                <a:gd name="T12" fmla="*/ 69 w 72"/>
                <a:gd name="T13" fmla="*/ 47 h 162"/>
                <a:gd name="T14" fmla="*/ 67 w 72"/>
                <a:gd name="T15" fmla="*/ 61 h 162"/>
                <a:gd name="T16" fmla="*/ 31 w 72"/>
                <a:gd name="T17" fmla="*/ 158 h 162"/>
                <a:gd name="T18" fmla="*/ 14 w 72"/>
                <a:gd name="T19" fmla="*/ 15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62">
                  <a:moveTo>
                    <a:pt x="14" y="157"/>
                  </a:moveTo>
                  <a:cubicBezTo>
                    <a:pt x="20" y="135"/>
                    <a:pt x="16" y="113"/>
                    <a:pt x="11" y="91"/>
                  </a:cubicBezTo>
                  <a:cubicBezTo>
                    <a:pt x="9" y="81"/>
                    <a:pt x="7" y="71"/>
                    <a:pt x="2" y="63"/>
                  </a:cubicBezTo>
                  <a:cubicBezTo>
                    <a:pt x="0" y="59"/>
                    <a:pt x="2" y="56"/>
                    <a:pt x="2" y="53"/>
                  </a:cubicBezTo>
                  <a:cubicBezTo>
                    <a:pt x="9" y="36"/>
                    <a:pt x="19" y="20"/>
                    <a:pt x="30" y="6"/>
                  </a:cubicBezTo>
                  <a:cubicBezTo>
                    <a:pt x="35" y="0"/>
                    <a:pt x="40" y="0"/>
                    <a:pt x="44" y="6"/>
                  </a:cubicBezTo>
                  <a:cubicBezTo>
                    <a:pt x="54" y="19"/>
                    <a:pt x="63" y="32"/>
                    <a:pt x="69" y="47"/>
                  </a:cubicBezTo>
                  <a:cubicBezTo>
                    <a:pt x="72" y="52"/>
                    <a:pt x="70" y="56"/>
                    <a:pt x="67" y="61"/>
                  </a:cubicBezTo>
                  <a:cubicBezTo>
                    <a:pt x="45" y="90"/>
                    <a:pt x="35" y="123"/>
                    <a:pt x="31" y="158"/>
                  </a:cubicBezTo>
                  <a:cubicBezTo>
                    <a:pt x="25" y="162"/>
                    <a:pt x="19" y="160"/>
                    <a:pt x="14" y="15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 name="Freeform 50">
              <a:extLst>
                <a:ext uri="{FF2B5EF4-FFF2-40B4-BE49-F238E27FC236}">
                  <a16:creationId xmlns:a16="http://schemas.microsoft.com/office/drawing/2014/main" id="{0902DA09-A965-77DB-5F35-4A0323C1CB63}"/>
                </a:ext>
              </a:extLst>
            </p:cNvPr>
            <p:cNvSpPr/>
            <p:nvPr/>
          </p:nvSpPr>
          <p:spPr bwMode="auto">
            <a:xfrm>
              <a:off x="3938588" y="962025"/>
              <a:ext cx="317500" cy="134938"/>
            </a:xfrm>
            <a:custGeom>
              <a:avLst/>
              <a:gdLst>
                <a:gd name="T0" fmla="*/ 165 w 168"/>
                <a:gd name="T1" fmla="*/ 37 h 71"/>
                <a:gd name="T2" fmla="*/ 94 w 168"/>
                <a:gd name="T3" fmla="*/ 52 h 71"/>
                <a:gd name="T4" fmla="*/ 65 w 168"/>
                <a:gd name="T5" fmla="*/ 68 h 71"/>
                <a:gd name="T6" fmla="*/ 55 w 168"/>
                <a:gd name="T7" fmla="*/ 70 h 71"/>
                <a:gd name="T8" fmla="*/ 5 w 168"/>
                <a:gd name="T9" fmla="*/ 39 h 71"/>
                <a:gd name="T10" fmla="*/ 5 w 168"/>
                <a:gd name="T11" fmla="*/ 27 h 71"/>
                <a:gd name="T12" fmla="*/ 43 w 168"/>
                <a:gd name="T13" fmla="*/ 2 h 71"/>
                <a:gd name="T14" fmla="*/ 58 w 168"/>
                <a:gd name="T15" fmla="*/ 4 h 71"/>
                <a:gd name="T16" fmla="*/ 148 w 168"/>
                <a:gd name="T17" fmla="*/ 27 h 71"/>
                <a:gd name="T18" fmla="*/ 165 w 168"/>
                <a:gd name="T19" fmla="*/ 24 h 71"/>
                <a:gd name="T20" fmla="*/ 165 w 168"/>
                <a:gd name="T21" fmla="*/ 3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8" h="71">
                  <a:moveTo>
                    <a:pt x="165" y="37"/>
                  </a:moveTo>
                  <a:cubicBezTo>
                    <a:pt x="140" y="35"/>
                    <a:pt x="117" y="42"/>
                    <a:pt x="94" y="52"/>
                  </a:cubicBezTo>
                  <a:cubicBezTo>
                    <a:pt x="84" y="56"/>
                    <a:pt x="74" y="61"/>
                    <a:pt x="65" y="68"/>
                  </a:cubicBezTo>
                  <a:cubicBezTo>
                    <a:pt x="62" y="71"/>
                    <a:pt x="59" y="70"/>
                    <a:pt x="55" y="70"/>
                  </a:cubicBezTo>
                  <a:cubicBezTo>
                    <a:pt x="37" y="62"/>
                    <a:pt x="20" y="52"/>
                    <a:pt x="5" y="39"/>
                  </a:cubicBezTo>
                  <a:cubicBezTo>
                    <a:pt x="0" y="35"/>
                    <a:pt x="1" y="31"/>
                    <a:pt x="5" y="27"/>
                  </a:cubicBezTo>
                  <a:cubicBezTo>
                    <a:pt x="17" y="17"/>
                    <a:pt x="29" y="9"/>
                    <a:pt x="43" y="2"/>
                  </a:cubicBezTo>
                  <a:cubicBezTo>
                    <a:pt x="49" y="0"/>
                    <a:pt x="53" y="1"/>
                    <a:pt x="58" y="4"/>
                  </a:cubicBezTo>
                  <a:cubicBezTo>
                    <a:pt x="86" y="19"/>
                    <a:pt x="116" y="25"/>
                    <a:pt x="148" y="27"/>
                  </a:cubicBezTo>
                  <a:cubicBezTo>
                    <a:pt x="153" y="27"/>
                    <a:pt x="159" y="27"/>
                    <a:pt x="165" y="24"/>
                  </a:cubicBezTo>
                  <a:cubicBezTo>
                    <a:pt x="168" y="28"/>
                    <a:pt x="168" y="32"/>
                    <a:pt x="165" y="3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 name="Freeform 51">
              <a:extLst>
                <a:ext uri="{FF2B5EF4-FFF2-40B4-BE49-F238E27FC236}">
                  <a16:creationId xmlns:a16="http://schemas.microsoft.com/office/drawing/2014/main" id="{9B748802-02B8-481E-2281-DE3D9945C8A0}"/>
                </a:ext>
              </a:extLst>
            </p:cNvPr>
            <p:cNvSpPr/>
            <p:nvPr/>
          </p:nvSpPr>
          <p:spPr bwMode="auto">
            <a:xfrm>
              <a:off x="4687888" y="1290638"/>
              <a:ext cx="193675" cy="287338"/>
            </a:xfrm>
            <a:custGeom>
              <a:avLst/>
              <a:gdLst>
                <a:gd name="T0" fmla="*/ 14 w 102"/>
                <a:gd name="T1" fmla="*/ 1 h 151"/>
                <a:gd name="T2" fmla="*/ 15 w 102"/>
                <a:gd name="T3" fmla="*/ 10 h 151"/>
                <a:gd name="T4" fmla="*/ 51 w 102"/>
                <a:gd name="T5" fmla="*/ 53 h 151"/>
                <a:gd name="T6" fmla="*/ 96 w 102"/>
                <a:gd name="T7" fmla="*/ 82 h 151"/>
                <a:gd name="T8" fmla="*/ 101 w 102"/>
                <a:gd name="T9" fmla="*/ 89 h 151"/>
                <a:gd name="T10" fmla="*/ 97 w 102"/>
                <a:gd name="T11" fmla="*/ 142 h 151"/>
                <a:gd name="T12" fmla="*/ 85 w 102"/>
                <a:gd name="T13" fmla="*/ 148 h 151"/>
                <a:gd name="T14" fmla="*/ 47 w 102"/>
                <a:gd name="T15" fmla="*/ 127 h 151"/>
                <a:gd name="T16" fmla="*/ 42 w 102"/>
                <a:gd name="T17" fmla="*/ 97 h 151"/>
                <a:gd name="T18" fmla="*/ 2 w 102"/>
                <a:gd name="T19" fmla="*/ 13 h 151"/>
                <a:gd name="T20" fmla="*/ 0 w 102"/>
                <a:gd name="T21" fmla="*/ 8 h 151"/>
                <a:gd name="T22" fmla="*/ 14 w 102"/>
                <a:gd name="T23" fmla="*/ 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51">
                  <a:moveTo>
                    <a:pt x="14" y="1"/>
                  </a:moveTo>
                  <a:cubicBezTo>
                    <a:pt x="12" y="5"/>
                    <a:pt x="14" y="7"/>
                    <a:pt x="15" y="10"/>
                  </a:cubicBezTo>
                  <a:cubicBezTo>
                    <a:pt x="25" y="26"/>
                    <a:pt x="37" y="40"/>
                    <a:pt x="51" y="53"/>
                  </a:cubicBezTo>
                  <a:cubicBezTo>
                    <a:pt x="65" y="65"/>
                    <a:pt x="80" y="75"/>
                    <a:pt x="96" y="82"/>
                  </a:cubicBezTo>
                  <a:cubicBezTo>
                    <a:pt x="99" y="83"/>
                    <a:pt x="100" y="86"/>
                    <a:pt x="101" y="89"/>
                  </a:cubicBezTo>
                  <a:cubicBezTo>
                    <a:pt x="102" y="106"/>
                    <a:pt x="100" y="124"/>
                    <a:pt x="97" y="142"/>
                  </a:cubicBezTo>
                  <a:cubicBezTo>
                    <a:pt x="96" y="149"/>
                    <a:pt x="92" y="151"/>
                    <a:pt x="85" y="148"/>
                  </a:cubicBezTo>
                  <a:cubicBezTo>
                    <a:pt x="72" y="143"/>
                    <a:pt x="60" y="134"/>
                    <a:pt x="47" y="127"/>
                  </a:cubicBezTo>
                  <a:cubicBezTo>
                    <a:pt x="43" y="118"/>
                    <a:pt x="44" y="107"/>
                    <a:pt x="42" y="97"/>
                  </a:cubicBezTo>
                  <a:cubicBezTo>
                    <a:pt x="36" y="66"/>
                    <a:pt x="22" y="38"/>
                    <a:pt x="2" y="13"/>
                  </a:cubicBezTo>
                  <a:cubicBezTo>
                    <a:pt x="1" y="12"/>
                    <a:pt x="1" y="10"/>
                    <a:pt x="0" y="8"/>
                  </a:cubicBezTo>
                  <a:cubicBezTo>
                    <a:pt x="3" y="2"/>
                    <a:pt x="8" y="0"/>
                    <a:pt x="14" y="1"/>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 name="Freeform 52">
              <a:extLst>
                <a:ext uri="{FF2B5EF4-FFF2-40B4-BE49-F238E27FC236}">
                  <a16:creationId xmlns:a16="http://schemas.microsoft.com/office/drawing/2014/main" id="{68DE9695-947D-EE49-9270-37D997657A8A}"/>
                </a:ext>
              </a:extLst>
            </p:cNvPr>
            <p:cNvSpPr/>
            <p:nvPr/>
          </p:nvSpPr>
          <p:spPr bwMode="auto">
            <a:xfrm>
              <a:off x="4237038" y="1287463"/>
              <a:ext cx="192088" cy="265113"/>
            </a:xfrm>
            <a:custGeom>
              <a:avLst/>
              <a:gdLst>
                <a:gd name="T0" fmla="*/ 2 w 101"/>
                <a:gd name="T1" fmla="*/ 83 h 140"/>
                <a:gd name="T2" fmla="*/ 6 w 101"/>
                <a:gd name="T3" fmla="*/ 77 h 140"/>
                <a:gd name="T4" fmla="*/ 72 w 101"/>
                <a:gd name="T5" fmla="*/ 31 h 140"/>
                <a:gd name="T6" fmla="*/ 91 w 101"/>
                <a:gd name="T7" fmla="*/ 7 h 140"/>
                <a:gd name="T8" fmla="*/ 90 w 101"/>
                <a:gd name="T9" fmla="*/ 2 h 140"/>
                <a:gd name="T10" fmla="*/ 101 w 101"/>
                <a:gd name="T11" fmla="*/ 8 h 140"/>
                <a:gd name="T12" fmla="*/ 65 w 101"/>
                <a:gd name="T13" fmla="*/ 95 h 140"/>
                <a:gd name="T14" fmla="*/ 59 w 101"/>
                <a:gd name="T15" fmla="*/ 116 h 140"/>
                <a:gd name="T16" fmla="*/ 14 w 101"/>
                <a:gd name="T17" fmla="*/ 137 h 140"/>
                <a:gd name="T18" fmla="*/ 1 w 101"/>
                <a:gd name="T19" fmla="*/ 129 h 140"/>
                <a:gd name="T20" fmla="*/ 2 w 101"/>
                <a:gd name="T21" fmla="*/ 83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140">
                  <a:moveTo>
                    <a:pt x="2" y="83"/>
                  </a:moveTo>
                  <a:cubicBezTo>
                    <a:pt x="3" y="81"/>
                    <a:pt x="4" y="78"/>
                    <a:pt x="6" y="77"/>
                  </a:cubicBezTo>
                  <a:cubicBezTo>
                    <a:pt x="32" y="68"/>
                    <a:pt x="54" y="51"/>
                    <a:pt x="72" y="31"/>
                  </a:cubicBezTo>
                  <a:cubicBezTo>
                    <a:pt x="79" y="24"/>
                    <a:pt x="85" y="15"/>
                    <a:pt x="91" y="7"/>
                  </a:cubicBezTo>
                  <a:cubicBezTo>
                    <a:pt x="92" y="5"/>
                    <a:pt x="92" y="4"/>
                    <a:pt x="90" y="2"/>
                  </a:cubicBezTo>
                  <a:cubicBezTo>
                    <a:pt x="96" y="0"/>
                    <a:pt x="99" y="3"/>
                    <a:pt x="101" y="8"/>
                  </a:cubicBezTo>
                  <a:cubicBezTo>
                    <a:pt x="81" y="34"/>
                    <a:pt x="70" y="63"/>
                    <a:pt x="65" y="95"/>
                  </a:cubicBezTo>
                  <a:cubicBezTo>
                    <a:pt x="64" y="102"/>
                    <a:pt x="66" y="110"/>
                    <a:pt x="59" y="116"/>
                  </a:cubicBezTo>
                  <a:cubicBezTo>
                    <a:pt x="45" y="124"/>
                    <a:pt x="30" y="132"/>
                    <a:pt x="14" y="137"/>
                  </a:cubicBezTo>
                  <a:cubicBezTo>
                    <a:pt x="5" y="140"/>
                    <a:pt x="2" y="139"/>
                    <a:pt x="1" y="129"/>
                  </a:cubicBezTo>
                  <a:cubicBezTo>
                    <a:pt x="0" y="114"/>
                    <a:pt x="0" y="98"/>
                    <a:pt x="2" y="83"/>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 name="Freeform 53">
              <a:extLst>
                <a:ext uri="{FF2B5EF4-FFF2-40B4-BE49-F238E27FC236}">
                  <a16:creationId xmlns:a16="http://schemas.microsoft.com/office/drawing/2014/main" id="{B60AF820-F6FF-2E94-FB27-961E7720B54D}"/>
                </a:ext>
              </a:extLst>
            </p:cNvPr>
            <p:cNvSpPr/>
            <p:nvPr/>
          </p:nvSpPr>
          <p:spPr bwMode="auto">
            <a:xfrm>
              <a:off x="4805363" y="1192213"/>
              <a:ext cx="269875" cy="173038"/>
            </a:xfrm>
            <a:custGeom>
              <a:avLst/>
              <a:gdLst>
                <a:gd name="T0" fmla="*/ 83 w 142"/>
                <a:gd name="T1" fmla="*/ 87 h 91"/>
                <a:gd name="T2" fmla="*/ 71 w 142"/>
                <a:gd name="T3" fmla="*/ 73 h 91"/>
                <a:gd name="T4" fmla="*/ 12 w 142"/>
                <a:gd name="T5" fmla="*/ 11 h 91"/>
                <a:gd name="T6" fmla="*/ 2 w 142"/>
                <a:gd name="T7" fmla="*/ 12 h 91"/>
                <a:gd name="T8" fmla="*/ 11 w 142"/>
                <a:gd name="T9" fmla="*/ 0 h 91"/>
                <a:gd name="T10" fmla="*/ 62 w 142"/>
                <a:gd name="T11" fmla="*/ 24 h 91"/>
                <a:gd name="T12" fmla="*/ 121 w 142"/>
                <a:gd name="T13" fmla="*/ 31 h 91"/>
                <a:gd name="T14" fmla="*/ 130 w 142"/>
                <a:gd name="T15" fmla="*/ 50 h 91"/>
                <a:gd name="T16" fmla="*/ 139 w 142"/>
                <a:gd name="T17" fmla="*/ 79 h 91"/>
                <a:gd name="T18" fmla="*/ 131 w 142"/>
                <a:gd name="T19" fmla="*/ 90 h 91"/>
                <a:gd name="T20" fmla="*/ 83 w 142"/>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2" h="91">
                  <a:moveTo>
                    <a:pt x="83" y="87"/>
                  </a:moveTo>
                  <a:cubicBezTo>
                    <a:pt x="76" y="85"/>
                    <a:pt x="74" y="78"/>
                    <a:pt x="71" y="73"/>
                  </a:cubicBezTo>
                  <a:cubicBezTo>
                    <a:pt x="56" y="48"/>
                    <a:pt x="36" y="27"/>
                    <a:pt x="12" y="11"/>
                  </a:cubicBezTo>
                  <a:cubicBezTo>
                    <a:pt x="7" y="7"/>
                    <a:pt x="5" y="9"/>
                    <a:pt x="2" y="12"/>
                  </a:cubicBezTo>
                  <a:cubicBezTo>
                    <a:pt x="0" y="4"/>
                    <a:pt x="6" y="2"/>
                    <a:pt x="11" y="0"/>
                  </a:cubicBezTo>
                  <a:cubicBezTo>
                    <a:pt x="26" y="12"/>
                    <a:pt x="44" y="19"/>
                    <a:pt x="62" y="24"/>
                  </a:cubicBezTo>
                  <a:cubicBezTo>
                    <a:pt x="81" y="30"/>
                    <a:pt x="101" y="32"/>
                    <a:pt x="121" y="31"/>
                  </a:cubicBezTo>
                  <a:cubicBezTo>
                    <a:pt x="121" y="39"/>
                    <a:pt x="125" y="44"/>
                    <a:pt x="130" y="50"/>
                  </a:cubicBezTo>
                  <a:cubicBezTo>
                    <a:pt x="133" y="60"/>
                    <a:pt x="136" y="69"/>
                    <a:pt x="139" y="79"/>
                  </a:cubicBezTo>
                  <a:cubicBezTo>
                    <a:pt x="142" y="86"/>
                    <a:pt x="139" y="90"/>
                    <a:pt x="131" y="90"/>
                  </a:cubicBezTo>
                  <a:cubicBezTo>
                    <a:pt x="115" y="91"/>
                    <a:pt x="99" y="91"/>
                    <a:pt x="83" y="8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 name="Freeform 54">
              <a:extLst>
                <a:ext uri="{FF2B5EF4-FFF2-40B4-BE49-F238E27FC236}">
                  <a16:creationId xmlns:a16="http://schemas.microsoft.com/office/drawing/2014/main" id="{51A17197-B688-C331-118A-647DF6EEE5FD}"/>
                </a:ext>
              </a:extLst>
            </p:cNvPr>
            <p:cNvSpPr/>
            <p:nvPr/>
          </p:nvSpPr>
          <p:spPr bwMode="auto">
            <a:xfrm>
              <a:off x="4870451" y="1003300"/>
              <a:ext cx="307975" cy="120650"/>
            </a:xfrm>
            <a:custGeom>
              <a:avLst/>
              <a:gdLst>
                <a:gd name="T0" fmla="*/ 106 w 163"/>
                <a:gd name="T1" fmla="*/ 62 h 63"/>
                <a:gd name="T2" fmla="*/ 94 w 163"/>
                <a:gd name="T3" fmla="*/ 60 h 63"/>
                <a:gd name="T4" fmla="*/ 3 w 163"/>
                <a:gd name="T5" fmla="*/ 31 h 63"/>
                <a:gd name="T6" fmla="*/ 5 w 163"/>
                <a:gd name="T7" fmla="*/ 18 h 63"/>
                <a:gd name="T8" fmla="*/ 108 w 163"/>
                <a:gd name="T9" fmla="*/ 7 h 63"/>
                <a:gd name="T10" fmla="*/ 126 w 163"/>
                <a:gd name="T11" fmla="*/ 0 h 63"/>
                <a:gd name="T12" fmla="*/ 156 w 163"/>
                <a:gd name="T13" fmla="*/ 24 h 63"/>
                <a:gd name="T14" fmla="*/ 154 w 163"/>
                <a:gd name="T15" fmla="*/ 40 h 63"/>
                <a:gd name="T16" fmla="*/ 106 w 163"/>
                <a:gd name="T17"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62">
                  <a:moveTo>
                    <a:pt x="106" y="62"/>
                  </a:moveTo>
                  <a:cubicBezTo>
                    <a:pt x="102" y="63"/>
                    <a:pt x="98" y="63"/>
                    <a:pt x="94" y="60"/>
                  </a:cubicBezTo>
                  <a:cubicBezTo>
                    <a:pt x="67" y="41"/>
                    <a:pt x="36" y="32"/>
                    <a:pt x="3" y="31"/>
                  </a:cubicBezTo>
                  <a:cubicBezTo>
                    <a:pt x="0" y="26"/>
                    <a:pt x="1" y="22"/>
                    <a:pt x="5" y="18"/>
                  </a:cubicBezTo>
                  <a:cubicBezTo>
                    <a:pt x="40" y="26"/>
                    <a:pt x="75" y="20"/>
                    <a:pt x="108" y="7"/>
                  </a:cubicBezTo>
                  <a:cubicBezTo>
                    <a:pt x="114" y="5"/>
                    <a:pt x="120" y="3"/>
                    <a:pt x="126" y="0"/>
                  </a:cubicBezTo>
                  <a:cubicBezTo>
                    <a:pt x="137" y="8"/>
                    <a:pt x="147" y="15"/>
                    <a:pt x="156" y="24"/>
                  </a:cubicBezTo>
                  <a:cubicBezTo>
                    <a:pt x="163" y="32"/>
                    <a:pt x="163" y="35"/>
                    <a:pt x="154" y="40"/>
                  </a:cubicBezTo>
                  <a:cubicBezTo>
                    <a:pt x="139" y="49"/>
                    <a:pt x="123" y="57"/>
                    <a:pt x="106" y="6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 name="Freeform 57">
              <a:extLst>
                <a:ext uri="{FF2B5EF4-FFF2-40B4-BE49-F238E27FC236}">
                  <a16:creationId xmlns:a16="http://schemas.microsoft.com/office/drawing/2014/main" id="{1C854E00-8F1C-1000-F7A9-760C99F5E366}"/>
                </a:ext>
              </a:extLst>
            </p:cNvPr>
            <p:cNvSpPr/>
            <p:nvPr/>
          </p:nvSpPr>
          <p:spPr bwMode="auto">
            <a:xfrm>
              <a:off x="5510213" y="1308100"/>
              <a:ext cx="207963" cy="358775"/>
            </a:xfrm>
            <a:custGeom>
              <a:avLst/>
              <a:gdLst>
                <a:gd name="T0" fmla="*/ 109 w 110"/>
                <a:gd name="T1" fmla="*/ 120 h 189"/>
                <a:gd name="T2" fmla="*/ 104 w 110"/>
                <a:gd name="T3" fmla="*/ 164 h 189"/>
                <a:gd name="T4" fmla="*/ 98 w 110"/>
                <a:gd name="T5" fmla="*/ 181 h 189"/>
                <a:gd name="T6" fmla="*/ 84 w 110"/>
                <a:gd name="T7" fmla="*/ 185 h 189"/>
                <a:gd name="T8" fmla="*/ 33 w 110"/>
                <a:gd name="T9" fmla="*/ 134 h 189"/>
                <a:gd name="T10" fmla="*/ 27 w 110"/>
                <a:gd name="T11" fmla="*/ 128 h 189"/>
                <a:gd name="T12" fmla="*/ 0 w 110"/>
                <a:gd name="T13" fmla="*/ 22 h 189"/>
                <a:gd name="T14" fmla="*/ 2 w 110"/>
                <a:gd name="T15" fmla="*/ 14 h 189"/>
                <a:gd name="T16" fmla="*/ 10 w 110"/>
                <a:gd name="T17" fmla="*/ 12 h 189"/>
                <a:gd name="T18" fmla="*/ 50 w 110"/>
                <a:gd name="T19" fmla="*/ 3 h 189"/>
                <a:gd name="T20" fmla="*/ 62 w 110"/>
                <a:gd name="T21" fmla="*/ 2 h 189"/>
                <a:gd name="T22" fmla="*/ 105 w 110"/>
                <a:gd name="T23" fmla="*/ 86 h 189"/>
                <a:gd name="T24" fmla="*/ 109 w 110"/>
                <a:gd name="T25" fmla="*/ 12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89">
                  <a:moveTo>
                    <a:pt x="109" y="120"/>
                  </a:moveTo>
                  <a:cubicBezTo>
                    <a:pt x="107" y="135"/>
                    <a:pt x="108" y="149"/>
                    <a:pt x="104" y="164"/>
                  </a:cubicBezTo>
                  <a:cubicBezTo>
                    <a:pt x="102" y="170"/>
                    <a:pt x="101" y="175"/>
                    <a:pt x="98" y="181"/>
                  </a:cubicBezTo>
                  <a:cubicBezTo>
                    <a:pt x="95" y="188"/>
                    <a:pt x="91" y="189"/>
                    <a:pt x="84" y="185"/>
                  </a:cubicBezTo>
                  <a:cubicBezTo>
                    <a:pt x="63" y="172"/>
                    <a:pt x="47" y="154"/>
                    <a:pt x="33" y="134"/>
                  </a:cubicBezTo>
                  <a:cubicBezTo>
                    <a:pt x="32" y="131"/>
                    <a:pt x="31" y="128"/>
                    <a:pt x="27" y="128"/>
                  </a:cubicBezTo>
                  <a:cubicBezTo>
                    <a:pt x="9" y="95"/>
                    <a:pt x="0" y="60"/>
                    <a:pt x="0" y="22"/>
                  </a:cubicBezTo>
                  <a:cubicBezTo>
                    <a:pt x="0" y="19"/>
                    <a:pt x="0" y="16"/>
                    <a:pt x="2" y="14"/>
                  </a:cubicBezTo>
                  <a:cubicBezTo>
                    <a:pt x="4" y="12"/>
                    <a:pt x="7" y="12"/>
                    <a:pt x="10" y="12"/>
                  </a:cubicBezTo>
                  <a:cubicBezTo>
                    <a:pt x="24" y="10"/>
                    <a:pt x="37" y="8"/>
                    <a:pt x="50" y="3"/>
                  </a:cubicBezTo>
                  <a:cubicBezTo>
                    <a:pt x="54" y="2"/>
                    <a:pt x="58" y="0"/>
                    <a:pt x="62" y="2"/>
                  </a:cubicBezTo>
                  <a:cubicBezTo>
                    <a:pt x="83" y="26"/>
                    <a:pt x="98" y="54"/>
                    <a:pt x="105" y="86"/>
                  </a:cubicBezTo>
                  <a:cubicBezTo>
                    <a:pt x="107" y="97"/>
                    <a:pt x="110" y="109"/>
                    <a:pt x="109" y="12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 name="Freeform 58">
              <a:extLst>
                <a:ext uri="{FF2B5EF4-FFF2-40B4-BE49-F238E27FC236}">
                  <a16:creationId xmlns:a16="http://schemas.microsoft.com/office/drawing/2014/main" id="{46FAFF25-EE85-76E3-267A-F11035F7466B}"/>
                </a:ext>
              </a:extLst>
            </p:cNvPr>
            <p:cNvSpPr/>
            <p:nvPr/>
          </p:nvSpPr>
          <p:spPr bwMode="auto">
            <a:xfrm>
              <a:off x="5537201" y="414338"/>
              <a:ext cx="222250" cy="336550"/>
            </a:xfrm>
            <a:custGeom>
              <a:avLst/>
              <a:gdLst>
                <a:gd name="T0" fmla="*/ 41 w 117"/>
                <a:gd name="T1" fmla="*/ 42 h 177"/>
                <a:gd name="T2" fmla="*/ 50 w 117"/>
                <a:gd name="T3" fmla="*/ 40 h 177"/>
                <a:gd name="T4" fmla="*/ 95 w 117"/>
                <a:gd name="T5" fmla="*/ 5 h 177"/>
                <a:gd name="T6" fmla="*/ 112 w 117"/>
                <a:gd name="T7" fmla="*/ 12 h 177"/>
                <a:gd name="T8" fmla="*/ 114 w 117"/>
                <a:gd name="T9" fmla="*/ 68 h 177"/>
                <a:gd name="T10" fmla="*/ 116 w 117"/>
                <a:gd name="T11" fmla="*/ 77 h 177"/>
                <a:gd name="T12" fmla="*/ 73 w 117"/>
                <a:gd name="T13" fmla="*/ 170 h 177"/>
                <a:gd name="T14" fmla="*/ 67 w 117"/>
                <a:gd name="T15" fmla="*/ 175 h 177"/>
                <a:gd name="T16" fmla="*/ 59 w 117"/>
                <a:gd name="T17" fmla="*/ 175 h 177"/>
                <a:gd name="T18" fmla="*/ 8 w 117"/>
                <a:gd name="T19" fmla="*/ 157 h 177"/>
                <a:gd name="T20" fmla="*/ 2 w 117"/>
                <a:gd name="T21" fmla="*/ 154 h 177"/>
                <a:gd name="T22" fmla="*/ 2 w 117"/>
                <a:gd name="T23" fmla="*/ 139 h 177"/>
                <a:gd name="T24" fmla="*/ 35 w 117"/>
                <a:gd name="T25" fmla="*/ 56 h 177"/>
                <a:gd name="T26" fmla="*/ 41 w 117"/>
                <a:gd name="T27" fmla="*/ 42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77">
                  <a:moveTo>
                    <a:pt x="41" y="42"/>
                  </a:moveTo>
                  <a:cubicBezTo>
                    <a:pt x="45" y="47"/>
                    <a:pt x="47" y="43"/>
                    <a:pt x="50" y="40"/>
                  </a:cubicBezTo>
                  <a:cubicBezTo>
                    <a:pt x="63" y="26"/>
                    <a:pt x="77" y="14"/>
                    <a:pt x="95" y="5"/>
                  </a:cubicBezTo>
                  <a:cubicBezTo>
                    <a:pt x="106" y="0"/>
                    <a:pt x="109" y="1"/>
                    <a:pt x="112" y="12"/>
                  </a:cubicBezTo>
                  <a:cubicBezTo>
                    <a:pt x="117" y="31"/>
                    <a:pt x="116" y="49"/>
                    <a:pt x="114" y="68"/>
                  </a:cubicBezTo>
                  <a:cubicBezTo>
                    <a:pt x="114" y="71"/>
                    <a:pt x="113" y="74"/>
                    <a:pt x="116" y="77"/>
                  </a:cubicBezTo>
                  <a:cubicBezTo>
                    <a:pt x="108" y="111"/>
                    <a:pt x="96" y="143"/>
                    <a:pt x="73" y="170"/>
                  </a:cubicBezTo>
                  <a:cubicBezTo>
                    <a:pt x="71" y="172"/>
                    <a:pt x="69" y="174"/>
                    <a:pt x="67" y="175"/>
                  </a:cubicBezTo>
                  <a:cubicBezTo>
                    <a:pt x="64" y="177"/>
                    <a:pt x="62" y="176"/>
                    <a:pt x="59" y="175"/>
                  </a:cubicBezTo>
                  <a:cubicBezTo>
                    <a:pt x="43" y="166"/>
                    <a:pt x="26" y="160"/>
                    <a:pt x="8" y="157"/>
                  </a:cubicBezTo>
                  <a:cubicBezTo>
                    <a:pt x="6" y="157"/>
                    <a:pt x="4" y="156"/>
                    <a:pt x="2" y="154"/>
                  </a:cubicBezTo>
                  <a:cubicBezTo>
                    <a:pt x="0" y="149"/>
                    <a:pt x="1" y="144"/>
                    <a:pt x="2" y="139"/>
                  </a:cubicBezTo>
                  <a:cubicBezTo>
                    <a:pt x="7" y="109"/>
                    <a:pt x="17" y="81"/>
                    <a:pt x="35" y="56"/>
                  </a:cubicBezTo>
                  <a:cubicBezTo>
                    <a:pt x="39" y="52"/>
                    <a:pt x="38" y="46"/>
                    <a:pt x="41" y="4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 name="Freeform 59">
              <a:extLst>
                <a:ext uri="{FF2B5EF4-FFF2-40B4-BE49-F238E27FC236}">
                  <a16:creationId xmlns:a16="http://schemas.microsoft.com/office/drawing/2014/main" id="{62BAD2BB-560C-CD86-DAE0-AE2DD6C6A1DC}"/>
                </a:ext>
              </a:extLst>
            </p:cNvPr>
            <p:cNvSpPr/>
            <p:nvPr/>
          </p:nvSpPr>
          <p:spPr bwMode="auto">
            <a:xfrm>
              <a:off x="5318126" y="392113"/>
              <a:ext cx="203200" cy="339725"/>
            </a:xfrm>
            <a:custGeom>
              <a:avLst/>
              <a:gdLst>
                <a:gd name="T0" fmla="*/ 0 w 108"/>
                <a:gd name="T1" fmla="*/ 70 h 179"/>
                <a:gd name="T2" fmla="*/ 11 w 108"/>
                <a:gd name="T3" fmla="*/ 77 h 179"/>
                <a:gd name="T4" fmla="*/ 17 w 108"/>
                <a:gd name="T5" fmla="*/ 40 h 179"/>
                <a:gd name="T6" fmla="*/ 30 w 108"/>
                <a:gd name="T7" fmla="*/ 8 h 179"/>
                <a:gd name="T8" fmla="*/ 46 w 108"/>
                <a:gd name="T9" fmla="*/ 6 h 179"/>
                <a:gd name="T10" fmla="*/ 83 w 108"/>
                <a:gd name="T11" fmla="*/ 55 h 179"/>
                <a:gd name="T12" fmla="*/ 90 w 108"/>
                <a:gd name="T13" fmla="*/ 60 h 179"/>
                <a:gd name="T14" fmla="*/ 106 w 108"/>
                <a:gd name="T15" fmla="*/ 136 h 179"/>
                <a:gd name="T16" fmla="*/ 102 w 108"/>
                <a:gd name="T17" fmla="*/ 165 h 179"/>
                <a:gd name="T18" fmla="*/ 85 w 108"/>
                <a:gd name="T19" fmla="*/ 168 h 179"/>
                <a:gd name="T20" fmla="*/ 46 w 108"/>
                <a:gd name="T21" fmla="*/ 176 h 179"/>
                <a:gd name="T22" fmla="*/ 35 w 108"/>
                <a:gd name="T23" fmla="*/ 178 h 179"/>
                <a:gd name="T24" fmla="*/ 27 w 108"/>
                <a:gd name="T25" fmla="*/ 167 h 179"/>
                <a:gd name="T26" fmla="*/ 9 w 108"/>
                <a:gd name="T27" fmla="*/ 93 h 179"/>
                <a:gd name="T28" fmla="*/ 2 w 108"/>
                <a:gd name="T29" fmla="*/ 75 h 179"/>
                <a:gd name="T30" fmla="*/ 0 w 108"/>
                <a:gd name="T31" fmla="*/ 7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79">
                  <a:moveTo>
                    <a:pt x="0" y="70"/>
                  </a:moveTo>
                  <a:cubicBezTo>
                    <a:pt x="3" y="72"/>
                    <a:pt x="6" y="74"/>
                    <a:pt x="11" y="77"/>
                  </a:cubicBezTo>
                  <a:cubicBezTo>
                    <a:pt x="13" y="64"/>
                    <a:pt x="13" y="52"/>
                    <a:pt x="17" y="40"/>
                  </a:cubicBezTo>
                  <a:cubicBezTo>
                    <a:pt x="20" y="29"/>
                    <a:pt x="24" y="18"/>
                    <a:pt x="30" y="8"/>
                  </a:cubicBezTo>
                  <a:cubicBezTo>
                    <a:pt x="35" y="0"/>
                    <a:pt x="39" y="0"/>
                    <a:pt x="46" y="6"/>
                  </a:cubicBezTo>
                  <a:cubicBezTo>
                    <a:pt x="61" y="20"/>
                    <a:pt x="73" y="37"/>
                    <a:pt x="83" y="55"/>
                  </a:cubicBezTo>
                  <a:cubicBezTo>
                    <a:pt x="84" y="57"/>
                    <a:pt x="84" y="63"/>
                    <a:pt x="90" y="60"/>
                  </a:cubicBezTo>
                  <a:cubicBezTo>
                    <a:pt x="98" y="85"/>
                    <a:pt x="106" y="110"/>
                    <a:pt x="106" y="136"/>
                  </a:cubicBezTo>
                  <a:cubicBezTo>
                    <a:pt x="107" y="146"/>
                    <a:pt x="108" y="156"/>
                    <a:pt x="102" y="165"/>
                  </a:cubicBezTo>
                  <a:cubicBezTo>
                    <a:pt x="97" y="168"/>
                    <a:pt x="91" y="167"/>
                    <a:pt x="85" y="168"/>
                  </a:cubicBezTo>
                  <a:cubicBezTo>
                    <a:pt x="72" y="169"/>
                    <a:pt x="58" y="172"/>
                    <a:pt x="46" y="176"/>
                  </a:cubicBezTo>
                  <a:cubicBezTo>
                    <a:pt x="42" y="178"/>
                    <a:pt x="39" y="179"/>
                    <a:pt x="35" y="178"/>
                  </a:cubicBezTo>
                  <a:cubicBezTo>
                    <a:pt x="30" y="176"/>
                    <a:pt x="29" y="171"/>
                    <a:pt x="27" y="167"/>
                  </a:cubicBezTo>
                  <a:cubicBezTo>
                    <a:pt x="17" y="143"/>
                    <a:pt x="11" y="119"/>
                    <a:pt x="9" y="93"/>
                  </a:cubicBezTo>
                  <a:cubicBezTo>
                    <a:pt x="9" y="86"/>
                    <a:pt x="8" y="80"/>
                    <a:pt x="2" y="75"/>
                  </a:cubicBezTo>
                  <a:cubicBezTo>
                    <a:pt x="1" y="74"/>
                    <a:pt x="0" y="73"/>
                    <a:pt x="0" y="7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 name="Freeform 60">
              <a:extLst>
                <a:ext uri="{FF2B5EF4-FFF2-40B4-BE49-F238E27FC236}">
                  <a16:creationId xmlns:a16="http://schemas.microsoft.com/office/drawing/2014/main" id="{05C9A2D5-77D4-9C40-095C-20D965739F26}"/>
                </a:ext>
              </a:extLst>
            </p:cNvPr>
            <p:cNvSpPr/>
            <p:nvPr/>
          </p:nvSpPr>
          <p:spPr bwMode="auto">
            <a:xfrm>
              <a:off x="4878388" y="830263"/>
              <a:ext cx="339725" cy="192088"/>
            </a:xfrm>
            <a:custGeom>
              <a:avLst/>
              <a:gdLst>
                <a:gd name="T0" fmla="*/ 43 w 180"/>
                <a:gd name="T1" fmla="*/ 74 h 101"/>
                <a:gd name="T2" fmla="*/ 41 w 180"/>
                <a:gd name="T3" fmla="*/ 66 h 101"/>
                <a:gd name="T4" fmla="*/ 10 w 180"/>
                <a:gd name="T5" fmla="*/ 38 h 101"/>
                <a:gd name="T6" fmla="*/ 15 w 180"/>
                <a:gd name="T7" fmla="*/ 17 h 101"/>
                <a:gd name="T8" fmla="*/ 69 w 180"/>
                <a:gd name="T9" fmla="*/ 4 h 101"/>
                <a:gd name="T10" fmla="*/ 77 w 180"/>
                <a:gd name="T11" fmla="*/ 0 h 101"/>
                <a:gd name="T12" fmla="*/ 116 w 180"/>
                <a:gd name="T13" fmla="*/ 4 h 101"/>
                <a:gd name="T14" fmla="*/ 174 w 180"/>
                <a:gd name="T15" fmla="*/ 24 h 101"/>
                <a:gd name="T16" fmla="*/ 180 w 180"/>
                <a:gd name="T17" fmla="*/ 33 h 101"/>
                <a:gd name="T18" fmla="*/ 165 w 180"/>
                <a:gd name="T19" fmla="*/ 96 h 101"/>
                <a:gd name="T20" fmla="*/ 146 w 180"/>
                <a:gd name="T21" fmla="*/ 100 h 101"/>
                <a:gd name="T22" fmla="*/ 57 w 180"/>
                <a:gd name="T23" fmla="*/ 77 h 101"/>
                <a:gd name="T24" fmla="*/ 43 w 180"/>
                <a:gd name="T25" fmla="*/ 7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00">
                  <a:moveTo>
                    <a:pt x="43" y="74"/>
                  </a:moveTo>
                  <a:cubicBezTo>
                    <a:pt x="47" y="70"/>
                    <a:pt x="45" y="68"/>
                    <a:pt x="41" y="66"/>
                  </a:cubicBezTo>
                  <a:cubicBezTo>
                    <a:pt x="29" y="59"/>
                    <a:pt x="19" y="48"/>
                    <a:pt x="10" y="38"/>
                  </a:cubicBezTo>
                  <a:cubicBezTo>
                    <a:pt x="0" y="28"/>
                    <a:pt x="2" y="22"/>
                    <a:pt x="15" y="17"/>
                  </a:cubicBezTo>
                  <a:cubicBezTo>
                    <a:pt x="32" y="10"/>
                    <a:pt x="50" y="6"/>
                    <a:pt x="69" y="4"/>
                  </a:cubicBezTo>
                  <a:cubicBezTo>
                    <a:pt x="72" y="4"/>
                    <a:pt x="76" y="5"/>
                    <a:pt x="77" y="0"/>
                  </a:cubicBezTo>
                  <a:cubicBezTo>
                    <a:pt x="90" y="1"/>
                    <a:pt x="103" y="3"/>
                    <a:pt x="116" y="4"/>
                  </a:cubicBezTo>
                  <a:cubicBezTo>
                    <a:pt x="137" y="6"/>
                    <a:pt x="156" y="15"/>
                    <a:pt x="174" y="24"/>
                  </a:cubicBezTo>
                  <a:cubicBezTo>
                    <a:pt x="178" y="26"/>
                    <a:pt x="180" y="29"/>
                    <a:pt x="180" y="33"/>
                  </a:cubicBezTo>
                  <a:cubicBezTo>
                    <a:pt x="171" y="53"/>
                    <a:pt x="170" y="75"/>
                    <a:pt x="165" y="96"/>
                  </a:cubicBezTo>
                  <a:cubicBezTo>
                    <a:pt x="159" y="101"/>
                    <a:pt x="153" y="100"/>
                    <a:pt x="146" y="100"/>
                  </a:cubicBezTo>
                  <a:cubicBezTo>
                    <a:pt x="115" y="99"/>
                    <a:pt x="85" y="92"/>
                    <a:pt x="57" y="77"/>
                  </a:cubicBezTo>
                  <a:cubicBezTo>
                    <a:pt x="52" y="75"/>
                    <a:pt x="47" y="77"/>
                    <a:pt x="43" y="7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 name="Freeform 61">
              <a:extLst>
                <a:ext uri="{FF2B5EF4-FFF2-40B4-BE49-F238E27FC236}">
                  <a16:creationId xmlns:a16="http://schemas.microsoft.com/office/drawing/2014/main" id="{5BFD5948-96BF-7E06-A3EB-88600579797E}"/>
                </a:ext>
              </a:extLst>
            </p:cNvPr>
            <p:cNvSpPr/>
            <p:nvPr/>
          </p:nvSpPr>
          <p:spPr bwMode="auto">
            <a:xfrm>
              <a:off x="5057776" y="557213"/>
              <a:ext cx="282575" cy="288925"/>
            </a:xfrm>
            <a:custGeom>
              <a:avLst/>
              <a:gdLst>
                <a:gd name="T0" fmla="*/ 12 w 149"/>
                <a:gd name="T1" fmla="*/ 75 h 152"/>
                <a:gd name="T2" fmla="*/ 17 w 149"/>
                <a:gd name="T3" fmla="*/ 67 h 152"/>
                <a:gd name="T4" fmla="*/ 1 w 149"/>
                <a:gd name="T5" fmla="*/ 16 h 152"/>
                <a:gd name="T6" fmla="*/ 15 w 149"/>
                <a:gd name="T7" fmla="*/ 2 h 152"/>
                <a:gd name="T8" fmla="*/ 58 w 149"/>
                <a:gd name="T9" fmla="*/ 15 h 152"/>
                <a:gd name="T10" fmla="*/ 69 w 149"/>
                <a:gd name="T11" fmla="*/ 15 h 152"/>
                <a:gd name="T12" fmla="*/ 125 w 149"/>
                <a:gd name="T13" fmla="*/ 63 h 152"/>
                <a:gd name="T14" fmla="*/ 147 w 149"/>
                <a:gd name="T15" fmla="*/ 96 h 152"/>
                <a:gd name="T16" fmla="*/ 148 w 149"/>
                <a:gd name="T17" fmla="*/ 103 h 152"/>
                <a:gd name="T18" fmla="*/ 140 w 149"/>
                <a:gd name="T19" fmla="*/ 112 h 152"/>
                <a:gd name="T20" fmla="*/ 106 w 149"/>
                <a:gd name="T21" fmla="*/ 145 h 152"/>
                <a:gd name="T22" fmla="*/ 99 w 149"/>
                <a:gd name="T23" fmla="*/ 151 h 152"/>
                <a:gd name="T24" fmla="*/ 89 w 149"/>
                <a:gd name="T25" fmla="*/ 149 h 152"/>
                <a:gd name="T26" fmla="*/ 33 w 149"/>
                <a:gd name="T27" fmla="*/ 98 h 152"/>
                <a:gd name="T28" fmla="*/ 12 w 149"/>
                <a:gd name="T29" fmla="*/ 7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152">
                  <a:moveTo>
                    <a:pt x="12" y="75"/>
                  </a:moveTo>
                  <a:cubicBezTo>
                    <a:pt x="17" y="74"/>
                    <a:pt x="20" y="73"/>
                    <a:pt x="17" y="67"/>
                  </a:cubicBezTo>
                  <a:cubicBezTo>
                    <a:pt x="9" y="51"/>
                    <a:pt x="3" y="34"/>
                    <a:pt x="1" y="16"/>
                  </a:cubicBezTo>
                  <a:cubicBezTo>
                    <a:pt x="0" y="3"/>
                    <a:pt x="2" y="0"/>
                    <a:pt x="15" y="2"/>
                  </a:cubicBezTo>
                  <a:cubicBezTo>
                    <a:pt x="30" y="3"/>
                    <a:pt x="44" y="9"/>
                    <a:pt x="58" y="15"/>
                  </a:cubicBezTo>
                  <a:cubicBezTo>
                    <a:pt x="61" y="16"/>
                    <a:pt x="65" y="20"/>
                    <a:pt x="69" y="15"/>
                  </a:cubicBezTo>
                  <a:cubicBezTo>
                    <a:pt x="88" y="30"/>
                    <a:pt x="109" y="44"/>
                    <a:pt x="125" y="63"/>
                  </a:cubicBezTo>
                  <a:cubicBezTo>
                    <a:pt x="134" y="73"/>
                    <a:pt x="141" y="84"/>
                    <a:pt x="147" y="96"/>
                  </a:cubicBezTo>
                  <a:cubicBezTo>
                    <a:pt x="149" y="98"/>
                    <a:pt x="149" y="101"/>
                    <a:pt x="148" y="103"/>
                  </a:cubicBezTo>
                  <a:cubicBezTo>
                    <a:pt x="147" y="107"/>
                    <a:pt x="143" y="109"/>
                    <a:pt x="140" y="112"/>
                  </a:cubicBezTo>
                  <a:cubicBezTo>
                    <a:pt x="127" y="121"/>
                    <a:pt x="115" y="131"/>
                    <a:pt x="106" y="145"/>
                  </a:cubicBezTo>
                  <a:cubicBezTo>
                    <a:pt x="104" y="147"/>
                    <a:pt x="102" y="149"/>
                    <a:pt x="99" y="151"/>
                  </a:cubicBezTo>
                  <a:cubicBezTo>
                    <a:pt x="95" y="152"/>
                    <a:pt x="92" y="150"/>
                    <a:pt x="89" y="149"/>
                  </a:cubicBezTo>
                  <a:cubicBezTo>
                    <a:pt x="67" y="136"/>
                    <a:pt x="49" y="117"/>
                    <a:pt x="33" y="98"/>
                  </a:cubicBezTo>
                  <a:cubicBezTo>
                    <a:pt x="26" y="90"/>
                    <a:pt x="21" y="81"/>
                    <a:pt x="12" y="75"/>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 name="Freeform 62">
              <a:extLst>
                <a:ext uri="{FF2B5EF4-FFF2-40B4-BE49-F238E27FC236}">
                  <a16:creationId xmlns:a16="http://schemas.microsoft.com/office/drawing/2014/main" id="{DE41175E-9C3B-1AD5-6AC3-40224625E538}"/>
                </a:ext>
              </a:extLst>
            </p:cNvPr>
            <p:cNvSpPr/>
            <p:nvPr/>
          </p:nvSpPr>
          <p:spPr bwMode="auto">
            <a:xfrm>
              <a:off x="5694363" y="612775"/>
              <a:ext cx="306388" cy="261938"/>
            </a:xfrm>
            <a:custGeom>
              <a:avLst/>
              <a:gdLst>
                <a:gd name="T0" fmla="*/ 97 w 162"/>
                <a:gd name="T1" fmla="*/ 6 h 138"/>
                <a:gd name="T2" fmla="*/ 108 w 162"/>
                <a:gd name="T3" fmla="*/ 6 h 138"/>
                <a:gd name="T4" fmla="*/ 151 w 162"/>
                <a:gd name="T5" fmla="*/ 1 h 138"/>
                <a:gd name="T6" fmla="*/ 160 w 162"/>
                <a:gd name="T7" fmla="*/ 12 h 138"/>
                <a:gd name="T8" fmla="*/ 141 w 162"/>
                <a:gd name="T9" fmla="*/ 57 h 138"/>
                <a:gd name="T10" fmla="*/ 138 w 162"/>
                <a:gd name="T11" fmla="*/ 65 h 138"/>
                <a:gd name="T12" fmla="*/ 105 w 162"/>
                <a:gd name="T13" fmla="*/ 105 h 138"/>
                <a:gd name="T14" fmla="*/ 59 w 162"/>
                <a:gd name="T15" fmla="*/ 134 h 138"/>
                <a:gd name="T16" fmla="*/ 45 w 162"/>
                <a:gd name="T17" fmla="*/ 137 h 138"/>
                <a:gd name="T18" fmla="*/ 22 w 162"/>
                <a:gd name="T19" fmla="*/ 107 h 138"/>
                <a:gd name="T20" fmla="*/ 11 w 162"/>
                <a:gd name="T21" fmla="*/ 95 h 138"/>
                <a:gd name="T22" fmla="*/ 7 w 162"/>
                <a:gd name="T23" fmla="*/ 90 h 138"/>
                <a:gd name="T24" fmla="*/ 6 w 162"/>
                <a:gd name="T25" fmla="*/ 73 h 138"/>
                <a:gd name="T26" fmla="*/ 64 w 162"/>
                <a:gd name="T27" fmla="*/ 22 h 138"/>
                <a:gd name="T28" fmla="*/ 97 w 162"/>
                <a:gd name="T29" fmla="*/ 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2" h="138">
                  <a:moveTo>
                    <a:pt x="97" y="6"/>
                  </a:moveTo>
                  <a:cubicBezTo>
                    <a:pt x="101" y="10"/>
                    <a:pt x="104" y="7"/>
                    <a:pt x="108" y="6"/>
                  </a:cubicBezTo>
                  <a:cubicBezTo>
                    <a:pt x="122" y="2"/>
                    <a:pt x="136" y="0"/>
                    <a:pt x="151" y="1"/>
                  </a:cubicBezTo>
                  <a:cubicBezTo>
                    <a:pt x="159" y="1"/>
                    <a:pt x="162" y="4"/>
                    <a:pt x="160" y="12"/>
                  </a:cubicBezTo>
                  <a:cubicBezTo>
                    <a:pt x="157" y="28"/>
                    <a:pt x="149" y="43"/>
                    <a:pt x="141" y="57"/>
                  </a:cubicBezTo>
                  <a:cubicBezTo>
                    <a:pt x="140" y="60"/>
                    <a:pt x="138" y="62"/>
                    <a:pt x="138" y="65"/>
                  </a:cubicBezTo>
                  <a:cubicBezTo>
                    <a:pt x="130" y="81"/>
                    <a:pt x="117" y="93"/>
                    <a:pt x="105" y="105"/>
                  </a:cubicBezTo>
                  <a:cubicBezTo>
                    <a:pt x="91" y="117"/>
                    <a:pt x="76" y="127"/>
                    <a:pt x="59" y="134"/>
                  </a:cubicBezTo>
                  <a:cubicBezTo>
                    <a:pt x="54" y="136"/>
                    <a:pt x="50" y="138"/>
                    <a:pt x="45" y="137"/>
                  </a:cubicBezTo>
                  <a:cubicBezTo>
                    <a:pt x="36" y="128"/>
                    <a:pt x="31" y="117"/>
                    <a:pt x="22" y="107"/>
                  </a:cubicBezTo>
                  <a:cubicBezTo>
                    <a:pt x="18" y="103"/>
                    <a:pt x="15" y="99"/>
                    <a:pt x="11" y="95"/>
                  </a:cubicBezTo>
                  <a:cubicBezTo>
                    <a:pt x="10" y="93"/>
                    <a:pt x="8" y="92"/>
                    <a:pt x="7" y="90"/>
                  </a:cubicBezTo>
                  <a:cubicBezTo>
                    <a:pt x="0" y="85"/>
                    <a:pt x="1" y="79"/>
                    <a:pt x="6" y="73"/>
                  </a:cubicBezTo>
                  <a:cubicBezTo>
                    <a:pt x="21" y="51"/>
                    <a:pt x="41" y="35"/>
                    <a:pt x="64" y="22"/>
                  </a:cubicBezTo>
                  <a:cubicBezTo>
                    <a:pt x="75" y="16"/>
                    <a:pt x="85" y="10"/>
                    <a:pt x="97" y="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4" name="Freeform 63">
              <a:extLst>
                <a:ext uri="{FF2B5EF4-FFF2-40B4-BE49-F238E27FC236}">
                  <a16:creationId xmlns:a16="http://schemas.microsoft.com/office/drawing/2014/main" id="{3EFFDF9A-C4A8-E412-8A0F-1AF5239755DF}"/>
                </a:ext>
              </a:extLst>
            </p:cNvPr>
            <p:cNvSpPr/>
            <p:nvPr/>
          </p:nvSpPr>
          <p:spPr bwMode="auto">
            <a:xfrm>
              <a:off x="5795963" y="871538"/>
              <a:ext cx="336550" cy="187325"/>
            </a:xfrm>
            <a:custGeom>
              <a:avLst/>
              <a:gdLst>
                <a:gd name="T0" fmla="*/ 118 w 177"/>
                <a:gd name="T1" fmla="*/ 5 h 99"/>
                <a:gd name="T2" fmla="*/ 125 w 177"/>
                <a:gd name="T3" fmla="*/ 10 h 99"/>
                <a:gd name="T4" fmla="*/ 168 w 177"/>
                <a:gd name="T5" fmla="*/ 28 h 99"/>
                <a:gd name="T6" fmla="*/ 169 w 177"/>
                <a:gd name="T7" fmla="*/ 45 h 99"/>
                <a:gd name="T8" fmla="*/ 133 w 177"/>
                <a:gd name="T9" fmla="*/ 73 h 99"/>
                <a:gd name="T10" fmla="*/ 105 w 177"/>
                <a:gd name="T11" fmla="*/ 85 h 99"/>
                <a:gd name="T12" fmla="*/ 20 w 177"/>
                <a:gd name="T13" fmla="*/ 95 h 99"/>
                <a:gd name="T14" fmla="*/ 11 w 177"/>
                <a:gd name="T15" fmla="*/ 92 h 99"/>
                <a:gd name="T16" fmla="*/ 9 w 177"/>
                <a:gd name="T17" fmla="*/ 83 h 99"/>
                <a:gd name="T18" fmla="*/ 1 w 177"/>
                <a:gd name="T19" fmla="*/ 28 h 99"/>
                <a:gd name="T20" fmla="*/ 0 w 177"/>
                <a:gd name="T21" fmla="*/ 22 h 99"/>
                <a:gd name="T22" fmla="*/ 11 w 177"/>
                <a:gd name="T23" fmla="*/ 15 h 99"/>
                <a:gd name="T24" fmla="*/ 103 w 177"/>
                <a:gd name="T25" fmla="*/ 4 h 99"/>
                <a:gd name="T26" fmla="*/ 118 w 177"/>
                <a:gd name="T27" fmla="*/ 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7" h="99">
                  <a:moveTo>
                    <a:pt x="118" y="5"/>
                  </a:moveTo>
                  <a:cubicBezTo>
                    <a:pt x="119" y="9"/>
                    <a:pt x="122" y="9"/>
                    <a:pt x="125" y="10"/>
                  </a:cubicBezTo>
                  <a:cubicBezTo>
                    <a:pt x="140" y="14"/>
                    <a:pt x="155" y="19"/>
                    <a:pt x="168" y="28"/>
                  </a:cubicBezTo>
                  <a:cubicBezTo>
                    <a:pt x="177" y="35"/>
                    <a:pt x="177" y="36"/>
                    <a:pt x="169" y="45"/>
                  </a:cubicBezTo>
                  <a:cubicBezTo>
                    <a:pt x="159" y="56"/>
                    <a:pt x="145" y="63"/>
                    <a:pt x="133" y="73"/>
                  </a:cubicBezTo>
                  <a:cubicBezTo>
                    <a:pt x="125" y="80"/>
                    <a:pt x="115" y="82"/>
                    <a:pt x="105" y="85"/>
                  </a:cubicBezTo>
                  <a:cubicBezTo>
                    <a:pt x="78" y="95"/>
                    <a:pt x="49" y="99"/>
                    <a:pt x="20" y="95"/>
                  </a:cubicBezTo>
                  <a:cubicBezTo>
                    <a:pt x="17" y="94"/>
                    <a:pt x="13" y="94"/>
                    <a:pt x="11" y="92"/>
                  </a:cubicBezTo>
                  <a:cubicBezTo>
                    <a:pt x="9" y="90"/>
                    <a:pt x="9" y="86"/>
                    <a:pt x="9" y="83"/>
                  </a:cubicBezTo>
                  <a:cubicBezTo>
                    <a:pt x="9" y="65"/>
                    <a:pt x="7" y="46"/>
                    <a:pt x="1" y="28"/>
                  </a:cubicBezTo>
                  <a:cubicBezTo>
                    <a:pt x="0" y="26"/>
                    <a:pt x="0" y="24"/>
                    <a:pt x="0" y="22"/>
                  </a:cubicBezTo>
                  <a:cubicBezTo>
                    <a:pt x="3" y="18"/>
                    <a:pt x="7" y="16"/>
                    <a:pt x="11" y="15"/>
                  </a:cubicBezTo>
                  <a:cubicBezTo>
                    <a:pt x="41" y="4"/>
                    <a:pt x="71" y="0"/>
                    <a:pt x="103" y="4"/>
                  </a:cubicBezTo>
                  <a:cubicBezTo>
                    <a:pt x="108" y="5"/>
                    <a:pt x="113" y="5"/>
                    <a:pt x="118" y="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5" name="Freeform 64">
              <a:extLst>
                <a:ext uri="{FF2B5EF4-FFF2-40B4-BE49-F238E27FC236}">
                  <a16:creationId xmlns:a16="http://schemas.microsoft.com/office/drawing/2014/main" id="{AC23294E-E9C9-1617-A1FC-35E2E9317F9D}"/>
                </a:ext>
              </a:extLst>
            </p:cNvPr>
            <p:cNvSpPr/>
            <p:nvPr/>
          </p:nvSpPr>
          <p:spPr bwMode="auto">
            <a:xfrm>
              <a:off x="5762626" y="1058863"/>
              <a:ext cx="325438" cy="201613"/>
            </a:xfrm>
            <a:custGeom>
              <a:avLst/>
              <a:gdLst>
                <a:gd name="T0" fmla="*/ 152 w 172"/>
                <a:gd name="T1" fmla="*/ 100 h 106"/>
                <a:gd name="T2" fmla="*/ 127 w 172"/>
                <a:gd name="T3" fmla="*/ 102 h 106"/>
                <a:gd name="T4" fmla="*/ 112 w 172"/>
                <a:gd name="T5" fmla="*/ 103 h 106"/>
                <a:gd name="T6" fmla="*/ 103 w 172"/>
                <a:gd name="T7" fmla="*/ 106 h 106"/>
                <a:gd name="T8" fmla="*/ 12 w 172"/>
                <a:gd name="T9" fmla="*/ 82 h 106"/>
                <a:gd name="T10" fmla="*/ 1 w 172"/>
                <a:gd name="T11" fmla="*/ 73 h 106"/>
                <a:gd name="T12" fmla="*/ 4 w 172"/>
                <a:gd name="T13" fmla="*/ 62 h 106"/>
                <a:gd name="T14" fmla="*/ 24 w 172"/>
                <a:gd name="T15" fmla="*/ 10 h 106"/>
                <a:gd name="T16" fmla="*/ 27 w 172"/>
                <a:gd name="T17" fmla="*/ 3 h 106"/>
                <a:gd name="T18" fmla="*/ 71 w 172"/>
                <a:gd name="T19" fmla="*/ 8 h 106"/>
                <a:gd name="T20" fmla="*/ 118 w 172"/>
                <a:gd name="T21" fmla="*/ 30 h 106"/>
                <a:gd name="T22" fmla="*/ 131 w 172"/>
                <a:gd name="T23" fmla="*/ 36 h 106"/>
                <a:gd name="T24" fmla="*/ 135 w 172"/>
                <a:gd name="T25" fmla="*/ 44 h 106"/>
                <a:gd name="T26" fmla="*/ 165 w 172"/>
                <a:gd name="T27" fmla="*/ 77 h 106"/>
                <a:gd name="T28" fmla="*/ 159 w 172"/>
                <a:gd name="T29" fmla="*/ 96 h 106"/>
                <a:gd name="T30" fmla="*/ 152 w 172"/>
                <a:gd name="T3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2" h="105">
                  <a:moveTo>
                    <a:pt x="152" y="100"/>
                  </a:moveTo>
                  <a:cubicBezTo>
                    <a:pt x="143" y="98"/>
                    <a:pt x="136" y="102"/>
                    <a:pt x="127" y="102"/>
                  </a:cubicBezTo>
                  <a:cubicBezTo>
                    <a:pt x="122" y="102"/>
                    <a:pt x="117" y="103"/>
                    <a:pt x="112" y="103"/>
                  </a:cubicBezTo>
                  <a:cubicBezTo>
                    <a:pt x="109" y="106"/>
                    <a:pt x="106" y="106"/>
                    <a:pt x="103" y="106"/>
                  </a:cubicBezTo>
                  <a:cubicBezTo>
                    <a:pt x="71" y="106"/>
                    <a:pt x="40" y="97"/>
                    <a:pt x="12" y="82"/>
                  </a:cubicBezTo>
                  <a:cubicBezTo>
                    <a:pt x="8" y="80"/>
                    <a:pt x="3" y="78"/>
                    <a:pt x="1" y="73"/>
                  </a:cubicBezTo>
                  <a:cubicBezTo>
                    <a:pt x="0" y="69"/>
                    <a:pt x="2" y="65"/>
                    <a:pt x="4" y="62"/>
                  </a:cubicBezTo>
                  <a:cubicBezTo>
                    <a:pt x="14" y="46"/>
                    <a:pt x="20" y="29"/>
                    <a:pt x="24" y="10"/>
                  </a:cubicBezTo>
                  <a:cubicBezTo>
                    <a:pt x="24" y="8"/>
                    <a:pt x="25" y="5"/>
                    <a:pt x="27" y="3"/>
                  </a:cubicBezTo>
                  <a:cubicBezTo>
                    <a:pt x="42" y="0"/>
                    <a:pt x="57" y="5"/>
                    <a:pt x="71" y="8"/>
                  </a:cubicBezTo>
                  <a:cubicBezTo>
                    <a:pt x="88" y="13"/>
                    <a:pt x="104" y="20"/>
                    <a:pt x="118" y="30"/>
                  </a:cubicBezTo>
                  <a:cubicBezTo>
                    <a:pt x="122" y="33"/>
                    <a:pt x="127" y="32"/>
                    <a:pt x="131" y="36"/>
                  </a:cubicBezTo>
                  <a:cubicBezTo>
                    <a:pt x="127" y="41"/>
                    <a:pt x="132" y="42"/>
                    <a:pt x="135" y="44"/>
                  </a:cubicBezTo>
                  <a:cubicBezTo>
                    <a:pt x="147" y="53"/>
                    <a:pt x="157" y="64"/>
                    <a:pt x="165" y="77"/>
                  </a:cubicBezTo>
                  <a:cubicBezTo>
                    <a:pt x="172" y="88"/>
                    <a:pt x="171" y="92"/>
                    <a:pt x="159" y="96"/>
                  </a:cubicBezTo>
                  <a:cubicBezTo>
                    <a:pt x="157" y="97"/>
                    <a:pt x="154" y="98"/>
                    <a:pt x="152" y="10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7" name="Freeform 65">
              <a:extLst>
                <a:ext uri="{FF2B5EF4-FFF2-40B4-BE49-F238E27FC236}">
                  <a16:creationId xmlns:a16="http://schemas.microsoft.com/office/drawing/2014/main" id="{D60DAA47-220E-BDA0-058F-31361799C98E}"/>
                </a:ext>
              </a:extLst>
            </p:cNvPr>
            <p:cNvSpPr/>
            <p:nvPr/>
          </p:nvSpPr>
          <p:spPr bwMode="auto">
            <a:xfrm>
              <a:off x="5645151" y="1204913"/>
              <a:ext cx="277813" cy="279400"/>
            </a:xfrm>
            <a:custGeom>
              <a:avLst/>
              <a:gdLst>
                <a:gd name="T0" fmla="*/ 135 w 147"/>
                <a:gd name="T1" fmla="*/ 82 h 147"/>
                <a:gd name="T2" fmla="*/ 136 w 147"/>
                <a:gd name="T3" fmla="*/ 93 h 147"/>
                <a:gd name="T4" fmla="*/ 146 w 147"/>
                <a:gd name="T5" fmla="*/ 130 h 147"/>
                <a:gd name="T6" fmla="*/ 130 w 147"/>
                <a:gd name="T7" fmla="*/ 145 h 147"/>
                <a:gd name="T8" fmla="*/ 100 w 147"/>
                <a:gd name="T9" fmla="*/ 136 h 147"/>
                <a:gd name="T10" fmla="*/ 91 w 147"/>
                <a:gd name="T11" fmla="*/ 136 h 147"/>
                <a:gd name="T12" fmla="*/ 38 w 147"/>
                <a:gd name="T13" fmla="*/ 101 h 147"/>
                <a:gd name="T14" fmla="*/ 5 w 147"/>
                <a:gd name="T15" fmla="*/ 60 h 147"/>
                <a:gd name="T16" fmla="*/ 3 w 147"/>
                <a:gd name="T17" fmla="*/ 47 h 147"/>
                <a:gd name="T18" fmla="*/ 53 w 147"/>
                <a:gd name="T19" fmla="*/ 5 h 147"/>
                <a:gd name="T20" fmla="*/ 68 w 147"/>
                <a:gd name="T21" fmla="*/ 5 h 147"/>
                <a:gd name="T22" fmla="*/ 118 w 147"/>
                <a:gd name="T23" fmla="*/ 56 h 147"/>
                <a:gd name="T24" fmla="*/ 135 w 147"/>
                <a:gd name="T25" fmla="*/ 8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47">
                  <a:moveTo>
                    <a:pt x="135" y="82"/>
                  </a:moveTo>
                  <a:cubicBezTo>
                    <a:pt x="131" y="86"/>
                    <a:pt x="135" y="89"/>
                    <a:pt x="136" y="93"/>
                  </a:cubicBezTo>
                  <a:cubicBezTo>
                    <a:pt x="140" y="105"/>
                    <a:pt x="144" y="117"/>
                    <a:pt x="146" y="130"/>
                  </a:cubicBezTo>
                  <a:cubicBezTo>
                    <a:pt x="147" y="144"/>
                    <a:pt x="144" y="147"/>
                    <a:pt x="130" y="145"/>
                  </a:cubicBezTo>
                  <a:cubicBezTo>
                    <a:pt x="120" y="143"/>
                    <a:pt x="110" y="140"/>
                    <a:pt x="100" y="136"/>
                  </a:cubicBezTo>
                  <a:cubicBezTo>
                    <a:pt x="97" y="135"/>
                    <a:pt x="94" y="133"/>
                    <a:pt x="91" y="136"/>
                  </a:cubicBezTo>
                  <a:cubicBezTo>
                    <a:pt x="73" y="126"/>
                    <a:pt x="54" y="116"/>
                    <a:pt x="38" y="101"/>
                  </a:cubicBezTo>
                  <a:cubicBezTo>
                    <a:pt x="25" y="89"/>
                    <a:pt x="14" y="75"/>
                    <a:pt x="5" y="60"/>
                  </a:cubicBezTo>
                  <a:cubicBezTo>
                    <a:pt x="2" y="57"/>
                    <a:pt x="0" y="52"/>
                    <a:pt x="3" y="47"/>
                  </a:cubicBezTo>
                  <a:cubicBezTo>
                    <a:pt x="21" y="35"/>
                    <a:pt x="38" y="21"/>
                    <a:pt x="53" y="5"/>
                  </a:cubicBezTo>
                  <a:cubicBezTo>
                    <a:pt x="57" y="0"/>
                    <a:pt x="62" y="1"/>
                    <a:pt x="68" y="5"/>
                  </a:cubicBezTo>
                  <a:cubicBezTo>
                    <a:pt x="87" y="19"/>
                    <a:pt x="105" y="35"/>
                    <a:pt x="118" y="56"/>
                  </a:cubicBezTo>
                  <a:cubicBezTo>
                    <a:pt x="124" y="65"/>
                    <a:pt x="130" y="73"/>
                    <a:pt x="135" y="8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8" name="Freeform 66">
              <a:extLst>
                <a:ext uri="{FF2B5EF4-FFF2-40B4-BE49-F238E27FC236}">
                  <a16:creationId xmlns:a16="http://schemas.microsoft.com/office/drawing/2014/main" id="{DED4B6D1-39A6-5AB6-A941-12668981142D}"/>
                </a:ext>
              </a:extLst>
            </p:cNvPr>
            <p:cNvSpPr/>
            <p:nvPr/>
          </p:nvSpPr>
          <p:spPr bwMode="auto">
            <a:xfrm>
              <a:off x="4906963" y="1030288"/>
              <a:ext cx="319088" cy="198438"/>
            </a:xfrm>
            <a:custGeom>
              <a:avLst/>
              <a:gdLst>
                <a:gd name="T0" fmla="*/ 58 w 169"/>
                <a:gd name="T1" fmla="*/ 104 h 104"/>
                <a:gd name="T2" fmla="*/ 42 w 169"/>
                <a:gd name="T3" fmla="*/ 100 h 104"/>
                <a:gd name="T4" fmla="*/ 8 w 169"/>
                <a:gd name="T5" fmla="*/ 90 h 104"/>
                <a:gd name="T6" fmla="*/ 4 w 169"/>
                <a:gd name="T7" fmla="*/ 77 h 104"/>
                <a:gd name="T8" fmla="*/ 36 w 169"/>
                <a:gd name="T9" fmla="*/ 44 h 104"/>
                <a:gd name="T10" fmla="*/ 40 w 169"/>
                <a:gd name="T11" fmla="*/ 36 h 104"/>
                <a:gd name="T12" fmla="*/ 86 w 169"/>
                <a:gd name="T13" fmla="*/ 12 h 104"/>
                <a:gd name="T14" fmla="*/ 140 w 169"/>
                <a:gd name="T15" fmla="*/ 0 h 104"/>
                <a:gd name="T16" fmla="*/ 149 w 169"/>
                <a:gd name="T17" fmla="*/ 2 h 104"/>
                <a:gd name="T18" fmla="*/ 152 w 169"/>
                <a:gd name="T19" fmla="*/ 11 h 104"/>
                <a:gd name="T20" fmla="*/ 167 w 169"/>
                <a:gd name="T21" fmla="*/ 64 h 104"/>
                <a:gd name="T22" fmla="*/ 169 w 169"/>
                <a:gd name="T23" fmla="*/ 73 h 104"/>
                <a:gd name="T24" fmla="*/ 162 w 169"/>
                <a:gd name="T25" fmla="*/ 80 h 104"/>
                <a:gd name="T26" fmla="*/ 75 w 169"/>
                <a:gd name="T27" fmla="*/ 103 h 104"/>
                <a:gd name="T28" fmla="*/ 58 w 169"/>
                <a:gd name="T2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104">
                  <a:moveTo>
                    <a:pt x="58" y="104"/>
                  </a:moveTo>
                  <a:cubicBezTo>
                    <a:pt x="53" y="100"/>
                    <a:pt x="47" y="101"/>
                    <a:pt x="42" y="100"/>
                  </a:cubicBezTo>
                  <a:cubicBezTo>
                    <a:pt x="30" y="98"/>
                    <a:pt x="19" y="95"/>
                    <a:pt x="8" y="90"/>
                  </a:cubicBezTo>
                  <a:cubicBezTo>
                    <a:pt x="2" y="87"/>
                    <a:pt x="0" y="83"/>
                    <a:pt x="4" y="77"/>
                  </a:cubicBezTo>
                  <a:cubicBezTo>
                    <a:pt x="13" y="64"/>
                    <a:pt x="24" y="54"/>
                    <a:pt x="36" y="44"/>
                  </a:cubicBezTo>
                  <a:cubicBezTo>
                    <a:pt x="38" y="42"/>
                    <a:pt x="42" y="41"/>
                    <a:pt x="40" y="36"/>
                  </a:cubicBezTo>
                  <a:cubicBezTo>
                    <a:pt x="56" y="29"/>
                    <a:pt x="70" y="19"/>
                    <a:pt x="86" y="12"/>
                  </a:cubicBezTo>
                  <a:cubicBezTo>
                    <a:pt x="104" y="5"/>
                    <a:pt x="122" y="2"/>
                    <a:pt x="140" y="0"/>
                  </a:cubicBezTo>
                  <a:cubicBezTo>
                    <a:pt x="143" y="0"/>
                    <a:pt x="147" y="0"/>
                    <a:pt x="149" y="2"/>
                  </a:cubicBezTo>
                  <a:cubicBezTo>
                    <a:pt x="152" y="4"/>
                    <a:pt x="152" y="8"/>
                    <a:pt x="152" y="11"/>
                  </a:cubicBezTo>
                  <a:cubicBezTo>
                    <a:pt x="155" y="29"/>
                    <a:pt x="159" y="47"/>
                    <a:pt x="167" y="64"/>
                  </a:cubicBezTo>
                  <a:cubicBezTo>
                    <a:pt x="168" y="67"/>
                    <a:pt x="169" y="70"/>
                    <a:pt x="169" y="73"/>
                  </a:cubicBezTo>
                  <a:cubicBezTo>
                    <a:pt x="168" y="77"/>
                    <a:pt x="165" y="79"/>
                    <a:pt x="162" y="80"/>
                  </a:cubicBezTo>
                  <a:cubicBezTo>
                    <a:pt x="135" y="94"/>
                    <a:pt x="106" y="104"/>
                    <a:pt x="75" y="103"/>
                  </a:cubicBezTo>
                  <a:cubicBezTo>
                    <a:pt x="69" y="103"/>
                    <a:pt x="64" y="104"/>
                    <a:pt x="58" y="10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9" name="Freeform 67">
              <a:extLst>
                <a:ext uri="{FF2B5EF4-FFF2-40B4-BE49-F238E27FC236}">
                  <a16:creationId xmlns:a16="http://schemas.microsoft.com/office/drawing/2014/main" id="{063E57F1-5301-A8A2-807C-10DA0C295487}"/>
                </a:ext>
              </a:extLst>
            </p:cNvPr>
            <p:cNvSpPr/>
            <p:nvPr/>
          </p:nvSpPr>
          <p:spPr bwMode="auto">
            <a:xfrm>
              <a:off x="5286376" y="1301750"/>
              <a:ext cx="225425" cy="307975"/>
            </a:xfrm>
            <a:custGeom>
              <a:avLst/>
              <a:gdLst>
                <a:gd name="T0" fmla="*/ 69 w 119"/>
                <a:gd name="T1" fmla="*/ 131 h 162"/>
                <a:gd name="T2" fmla="*/ 58 w 119"/>
                <a:gd name="T3" fmla="*/ 132 h 162"/>
                <a:gd name="T4" fmla="*/ 25 w 119"/>
                <a:gd name="T5" fmla="*/ 156 h 162"/>
                <a:gd name="T6" fmla="*/ 6 w 119"/>
                <a:gd name="T7" fmla="*/ 146 h 162"/>
                <a:gd name="T8" fmla="*/ 3 w 119"/>
                <a:gd name="T9" fmla="*/ 118 h 162"/>
                <a:gd name="T10" fmla="*/ 0 w 119"/>
                <a:gd name="T11" fmla="*/ 110 h 162"/>
                <a:gd name="T12" fmla="*/ 18 w 119"/>
                <a:gd name="T13" fmla="*/ 40 h 162"/>
                <a:gd name="T14" fmla="*/ 41 w 119"/>
                <a:gd name="T15" fmla="*/ 2 h 162"/>
                <a:gd name="T16" fmla="*/ 52 w 119"/>
                <a:gd name="T17" fmla="*/ 3 h 162"/>
                <a:gd name="T18" fmla="*/ 107 w 119"/>
                <a:gd name="T19" fmla="*/ 15 h 162"/>
                <a:gd name="T20" fmla="*/ 117 w 119"/>
                <a:gd name="T21" fmla="*/ 18 h 162"/>
                <a:gd name="T22" fmla="*/ 116 w 119"/>
                <a:gd name="T23" fmla="*/ 35 h 162"/>
                <a:gd name="T24" fmla="*/ 77 w 119"/>
                <a:gd name="T25" fmla="*/ 115 h 162"/>
                <a:gd name="T26" fmla="*/ 69 w 119"/>
                <a:gd name="T27" fmla="*/ 13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162">
                  <a:moveTo>
                    <a:pt x="69" y="131"/>
                  </a:moveTo>
                  <a:cubicBezTo>
                    <a:pt x="65" y="126"/>
                    <a:pt x="62" y="128"/>
                    <a:pt x="58" y="132"/>
                  </a:cubicBezTo>
                  <a:cubicBezTo>
                    <a:pt x="48" y="141"/>
                    <a:pt x="38" y="149"/>
                    <a:pt x="25" y="156"/>
                  </a:cubicBezTo>
                  <a:cubicBezTo>
                    <a:pt x="13" y="162"/>
                    <a:pt x="9" y="160"/>
                    <a:pt x="6" y="146"/>
                  </a:cubicBezTo>
                  <a:cubicBezTo>
                    <a:pt x="4" y="137"/>
                    <a:pt x="4" y="127"/>
                    <a:pt x="3" y="118"/>
                  </a:cubicBezTo>
                  <a:cubicBezTo>
                    <a:pt x="3" y="115"/>
                    <a:pt x="5" y="111"/>
                    <a:pt x="0" y="110"/>
                  </a:cubicBezTo>
                  <a:cubicBezTo>
                    <a:pt x="5" y="86"/>
                    <a:pt x="7" y="62"/>
                    <a:pt x="18" y="40"/>
                  </a:cubicBezTo>
                  <a:cubicBezTo>
                    <a:pt x="24" y="26"/>
                    <a:pt x="30" y="12"/>
                    <a:pt x="41" y="2"/>
                  </a:cubicBezTo>
                  <a:cubicBezTo>
                    <a:pt x="45" y="0"/>
                    <a:pt x="48" y="2"/>
                    <a:pt x="52" y="3"/>
                  </a:cubicBezTo>
                  <a:cubicBezTo>
                    <a:pt x="70" y="11"/>
                    <a:pt x="88" y="14"/>
                    <a:pt x="107" y="15"/>
                  </a:cubicBezTo>
                  <a:cubicBezTo>
                    <a:pt x="111" y="15"/>
                    <a:pt x="115" y="15"/>
                    <a:pt x="117" y="18"/>
                  </a:cubicBezTo>
                  <a:cubicBezTo>
                    <a:pt x="119" y="24"/>
                    <a:pt x="117" y="29"/>
                    <a:pt x="116" y="35"/>
                  </a:cubicBezTo>
                  <a:cubicBezTo>
                    <a:pt x="110" y="65"/>
                    <a:pt x="96" y="92"/>
                    <a:pt x="77" y="115"/>
                  </a:cubicBezTo>
                  <a:cubicBezTo>
                    <a:pt x="73" y="120"/>
                    <a:pt x="71" y="126"/>
                    <a:pt x="69" y="13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0" name="Freeform 68">
              <a:extLst>
                <a:ext uri="{FF2B5EF4-FFF2-40B4-BE49-F238E27FC236}">
                  <a16:creationId xmlns:a16="http://schemas.microsoft.com/office/drawing/2014/main" id="{702B44FE-0B84-E4A6-3C72-A56EACA52320}"/>
                </a:ext>
              </a:extLst>
            </p:cNvPr>
            <p:cNvSpPr/>
            <p:nvPr/>
          </p:nvSpPr>
          <p:spPr bwMode="auto">
            <a:xfrm>
              <a:off x="5067301" y="1201738"/>
              <a:ext cx="290513" cy="261938"/>
            </a:xfrm>
            <a:custGeom>
              <a:avLst/>
              <a:gdLst>
                <a:gd name="T0" fmla="*/ 60 w 153"/>
                <a:gd name="T1" fmla="*/ 130 h 138"/>
                <a:gd name="T2" fmla="*/ 50 w 153"/>
                <a:gd name="T3" fmla="*/ 131 h 138"/>
                <a:gd name="T4" fmla="*/ 12 w 153"/>
                <a:gd name="T5" fmla="*/ 138 h 138"/>
                <a:gd name="T6" fmla="*/ 2 w 153"/>
                <a:gd name="T7" fmla="*/ 126 h 138"/>
                <a:gd name="T8" fmla="*/ 14 w 153"/>
                <a:gd name="T9" fmla="*/ 87 h 138"/>
                <a:gd name="T10" fmla="*/ 11 w 153"/>
                <a:gd name="T11" fmla="*/ 77 h 138"/>
                <a:gd name="T12" fmla="*/ 40 w 153"/>
                <a:gd name="T13" fmla="*/ 42 h 138"/>
                <a:gd name="T14" fmla="*/ 86 w 153"/>
                <a:gd name="T15" fmla="*/ 3 h 138"/>
                <a:gd name="T16" fmla="*/ 95 w 153"/>
                <a:gd name="T17" fmla="*/ 1 h 138"/>
                <a:gd name="T18" fmla="*/ 101 w 153"/>
                <a:gd name="T19" fmla="*/ 5 h 138"/>
                <a:gd name="T20" fmla="*/ 145 w 153"/>
                <a:gd name="T21" fmla="*/ 44 h 138"/>
                <a:gd name="T22" fmla="*/ 149 w 153"/>
                <a:gd name="T23" fmla="*/ 48 h 138"/>
                <a:gd name="T24" fmla="*/ 145 w 153"/>
                <a:gd name="T25" fmla="*/ 63 h 138"/>
                <a:gd name="T26" fmla="*/ 71 w 153"/>
                <a:gd name="T27" fmla="*/ 125 h 138"/>
                <a:gd name="T28" fmla="*/ 60 w 153"/>
                <a:gd name="T29" fmla="*/ 13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3" h="138">
                  <a:moveTo>
                    <a:pt x="60" y="130"/>
                  </a:moveTo>
                  <a:cubicBezTo>
                    <a:pt x="56" y="127"/>
                    <a:pt x="53" y="130"/>
                    <a:pt x="50" y="131"/>
                  </a:cubicBezTo>
                  <a:cubicBezTo>
                    <a:pt x="38" y="135"/>
                    <a:pt x="25" y="138"/>
                    <a:pt x="12" y="138"/>
                  </a:cubicBezTo>
                  <a:cubicBezTo>
                    <a:pt x="2" y="138"/>
                    <a:pt x="0" y="136"/>
                    <a:pt x="2" y="126"/>
                  </a:cubicBezTo>
                  <a:cubicBezTo>
                    <a:pt x="4" y="112"/>
                    <a:pt x="8" y="99"/>
                    <a:pt x="14" y="87"/>
                  </a:cubicBezTo>
                  <a:cubicBezTo>
                    <a:pt x="16" y="83"/>
                    <a:pt x="19" y="78"/>
                    <a:pt x="11" y="77"/>
                  </a:cubicBezTo>
                  <a:cubicBezTo>
                    <a:pt x="25" y="69"/>
                    <a:pt x="30" y="53"/>
                    <a:pt x="40" y="42"/>
                  </a:cubicBezTo>
                  <a:cubicBezTo>
                    <a:pt x="53" y="26"/>
                    <a:pt x="68" y="13"/>
                    <a:pt x="86" y="3"/>
                  </a:cubicBezTo>
                  <a:cubicBezTo>
                    <a:pt x="89" y="2"/>
                    <a:pt x="91" y="0"/>
                    <a:pt x="95" y="1"/>
                  </a:cubicBezTo>
                  <a:cubicBezTo>
                    <a:pt x="97" y="1"/>
                    <a:pt x="100" y="3"/>
                    <a:pt x="101" y="5"/>
                  </a:cubicBezTo>
                  <a:cubicBezTo>
                    <a:pt x="113" y="22"/>
                    <a:pt x="129" y="33"/>
                    <a:pt x="145" y="44"/>
                  </a:cubicBezTo>
                  <a:cubicBezTo>
                    <a:pt x="147" y="46"/>
                    <a:pt x="148" y="47"/>
                    <a:pt x="149" y="48"/>
                  </a:cubicBezTo>
                  <a:cubicBezTo>
                    <a:pt x="153" y="54"/>
                    <a:pt x="149" y="59"/>
                    <a:pt x="145" y="63"/>
                  </a:cubicBezTo>
                  <a:cubicBezTo>
                    <a:pt x="126" y="90"/>
                    <a:pt x="101" y="110"/>
                    <a:pt x="71" y="125"/>
                  </a:cubicBezTo>
                  <a:cubicBezTo>
                    <a:pt x="67" y="127"/>
                    <a:pt x="64" y="129"/>
                    <a:pt x="60" y="13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1" name="Freeform 69">
              <a:extLst>
                <a:ext uri="{FF2B5EF4-FFF2-40B4-BE49-F238E27FC236}">
                  <a16:creationId xmlns:a16="http://schemas.microsoft.com/office/drawing/2014/main" id="{261DF5D7-8369-A984-E852-A8502AC5A05E}"/>
                </a:ext>
              </a:extLst>
            </p:cNvPr>
            <p:cNvSpPr/>
            <p:nvPr/>
          </p:nvSpPr>
          <p:spPr bwMode="auto">
            <a:xfrm>
              <a:off x="5781676" y="733425"/>
              <a:ext cx="323850" cy="179388"/>
            </a:xfrm>
            <a:custGeom>
              <a:avLst/>
              <a:gdLst>
                <a:gd name="T0" fmla="*/ 126 w 171"/>
                <a:gd name="T1" fmla="*/ 77 h 94"/>
                <a:gd name="T2" fmla="*/ 117 w 171"/>
                <a:gd name="T3" fmla="*/ 79 h 94"/>
                <a:gd name="T4" fmla="*/ 19 w 171"/>
                <a:gd name="T5" fmla="*/ 89 h 94"/>
                <a:gd name="T6" fmla="*/ 9 w 171"/>
                <a:gd name="T7" fmla="*/ 94 h 94"/>
                <a:gd name="T8" fmla="*/ 0 w 171"/>
                <a:gd name="T9" fmla="*/ 72 h 94"/>
                <a:gd name="T10" fmla="*/ 74 w 171"/>
                <a:gd name="T11" fmla="*/ 22 h 94"/>
                <a:gd name="T12" fmla="*/ 92 w 171"/>
                <a:gd name="T13" fmla="*/ 1 h 94"/>
                <a:gd name="T14" fmla="*/ 160 w 171"/>
                <a:gd name="T15" fmla="*/ 6 h 94"/>
                <a:gd name="T16" fmla="*/ 166 w 171"/>
                <a:gd name="T17" fmla="*/ 21 h 94"/>
                <a:gd name="T18" fmla="*/ 126 w 171"/>
                <a:gd name="T19" fmla="*/ 7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1" h="94">
                  <a:moveTo>
                    <a:pt x="126" y="77"/>
                  </a:moveTo>
                  <a:cubicBezTo>
                    <a:pt x="124" y="81"/>
                    <a:pt x="120" y="80"/>
                    <a:pt x="117" y="79"/>
                  </a:cubicBezTo>
                  <a:cubicBezTo>
                    <a:pt x="83" y="73"/>
                    <a:pt x="51" y="78"/>
                    <a:pt x="19" y="89"/>
                  </a:cubicBezTo>
                  <a:cubicBezTo>
                    <a:pt x="16" y="90"/>
                    <a:pt x="13" y="93"/>
                    <a:pt x="9" y="94"/>
                  </a:cubicBezTo>
                  <a:cubicBezTo>
                    <a:pt x="3" y="88"/>
                    <a:pt x="0" y="81"/>
                    <a:pt x="0" y="72"/>
                  </a:cubicBezTo>
                  <a:cubicBezTo>
                    <a:pt x="29" y="63"/>
                    <a:pt x="53" y="44"/>
                    <a:pt x="74" y="22"/>
                  </a:cubicBezTo>
                  <a:cubicBezTo>
                    <a:pt x="80" y="15"/>
                    <a:pt x="84" y="7"/>
                    <a:pt x="92" y="1"/>
                  </a:cubicBezTo>
                  <a:cubicBezTo>
                    <a:pt x="115" y="0"/>
                    <a:pt x="138" y="1"/>
                    <a:pt x="160" y="6"/>
                  </a:cubicBezTo>
                  <a:cubicBezTo>
                    <a:pt x="170" y="9"/>
                    <a:pt x="171" y="11"/>
                    <a:pt x="166" y="21"/>
                  </a:cubicBezTo>
                  <a:cubicBezTo>
                    <a:pt x="155" y="42"/>
                    <a:pt x="142" y="60"/>
                    <a:pt x="126" y="7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2" name="Freeform 70">
              <a:extLst>
                <a:ext uri="{FF2B5EF4-FFF2-40B4-BE49-F238E27FC236}">
                  <a16:creationId xmlns:a16="http://schemas.microsoft.com/office/drawing/2014/main" id="{28E610AC-C739-D735-F43B-D1A93C18AF78}"/>
                </a:ext>
              </a:extLst>
            </p:cNvPr>
            <p:cNvSpPr/>
            <p:nvPr/>
          </p:nvSpPr>
          <p:spPr bwMode="auto">
            <a:xfrm>
              <a:off x="5184776" y="452438"/>
              <a:ext cx="198438" cy="298450"/>
            </a:xfrm>
            <a:custGeom>
              <a:avLst/>
              <a:gdLst>
                <a:gd name="T0" fmla="*/ 81 w 105"/>
                <a:gd name="T1" fmla="*/ 157 h 157"/>
                <a:gd name="T2" fmla="*/ 8 w 105"/>
                <a:gd name="T3" fmla="*/ 80 h 157"/>
                <a:gd name="T4" fmla="*/ 2 w 105"/>
                <a:gd name="T5" fmla="*/ 70 h 157"/>
                <a:gd name="T6" fmla="*/ 7 w 105"/>
                <a:gd name="T7" fmla="*/ 11 h 157"/>
                <a:gd name="T8" fmla="*/ 21 w 105"/>
                <a:gd name="T9" fmla="*/ 5 h 157"/>
                <a:gd name="T10" fmla="*/ 70 w 105"/>
                <a:gd name="T11" fmla="*/ 38 h 157"/>
                <a:gd name="T12" fmla="*/ 83 w 105"/>
                <a:gd name="T13" fmla="*/ 71 h 157"/>
                <a:gd name="T14" fmla="*/ 105 w 105"/>
                <a:gd name="T15" fmla="*/ 145 h 157"/>
                <a:gd name="T16" fmla="*/ 81 w 10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57">
                  <a:moveTo>
                    <a:pt x="81" y="157"/>
                  </a:moveTo>
                  <a:cubicBezTo>
                    <a:pt x="65" y="124"/>
                    <a:pt x="40" y="98"/>
                    <a:pt x="8" y="80"/>
                  </a:cubicBezTo>
                  <a:cubicBezTo>
                    <a:pt x="3" y="77"/>
                    <a:pt x="3" y="74"/>
                    <a:pt x="2" y="70"/>
                  </a:cubicBezTo>
                  <a:cubicBezTo>
                    <a:pt x="0" y="50"/>
                    <a:pt x="3" y="30"/>
                    <a:pt x="7" y="11"/>
                  </a:cubicBezTo>
                  <a:cubicBezTo>
                    <a:pt x="9" y="2"/>
                    <a:pt x="12" y="0"/>
                    <a:pt x="21" y="5"/>
                  </a:cubicBezTo>
                  <a:cubicBezTo>
                    <a:pt x="39" y="14"/>
                    <a:pt x="56" y="24"/>
                    <a:pt x="70" y="38"/>
                  </a:cubicBezTo>
                  <a:cubicBezTo>
                    <a:pt x="82" y="46"/>
                    <a:pt x="82" y="58"/>
                    <a:pt x="83" y="71"/>
                  </a:cubicBezTo>
                  <a:cubicBezTo>
                    <a:pt x="84" y="97"/>
                    <a:pt x="92" y="122"/>
                    <a:pt x="105" y="145"/>
                  </a:cubicBezTo>
                  <a:cubicBezTo>
                    <a:pt x="99" y="153"/>
                    <a:pt x="91" y="157"/>
                    <a:pt x="81" y="15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3" name="Freeform 71">
              <a:extLst>
                <a:ext uri="{FF2B5EF4-FFF2-40B4-BE49-F238E27FC236}">
                  <a16:creationId xmlns:a16="http://schemas.microsoft.com/office/drawing/2014/main" id="{72A995C7-095A-866D-5207-81FCA6CD366C}"/>
                </a:ext>
              </a:extLst>
            </p:cNvPr>
            <p:cNvSpPr/>
            <p:nvPr/>
          </p:nvSpPr>
          <p:spPr bwMode="auto">
            <a:xfrm>
              <a:off x="4957763" y="693738"/>
              <a:ext cx="285750" cy="200025"/>
            </a:xfrm>
            <a:custGeom>
              <a:avLst/>
              <a:gdLst>
                <a:gd name="T0" fmla="*/ 65 w 151"/>
                <a:gd name="T1" fmla="*/ 3 h 105"/>
                <a:gd name="T2" fmla="*/ 83 w 151"/>
                <a:gd name="T3" fmla="*/ 16 h 105"/>
                <a:gd name="T4" fmla="*/ 148 w 151"/>
                <a:gd name="T5" fmla="*/ 77 h 105"/>
                <a:gd name="T6" fmla="*/ 151 w 151"/>
                <a:gd name="T7" fmla="*/ 77 h 105"/>
                <a:gd name="T8" fmla="*/ 136 w 151"/>
                <a:gd name="T9" fmla="*/ 105 h 105"/>
                <a:gd name="T10" fmla="*/ 124 w 151"/>
                <a:gd name="T11" fmla="*/ 94 h 105"/>
                <a:gd name="T12" fmla="*/ 45 w 151"/>
                <a:gd name="T13" fmla="*/ 76 h 105"/>
                <a:gd name="T14" fmla="*/ 35 w 151"/>
                <a:gd name="T15" fmla="*/ 72 h 105"/>
                <a:gd name="T16" fmla="*/ 3 w 151"/>
                <a:gd name="T17" fmla="*/ 16 h 105"/>
                <a:gd name="T18" fmla="*/ 11 w 151"/>
                <a:gd name="T19" fmla="*/ 3 h 105"/>
                <a:gd name="T20" fmla="*/ 65 w 151"/>
                <a:gd name="T21" fmla="*/ 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05">
                  <a:moveTo>
                    <a:pt x="65" y="3"/>
                  </a:moveTo>
                  <a:cubicBezTo>
                    <a:pt x="74" y="4"/>
                    <a:pt x="78" y="10"/>
                    <a:pt x="83" y="16"/>
                  </a:cubicBezTo>
                  <a:cubicBezTo>
                    <a:pt x="100" y="41"/>
                    <a:pt x="122" y="61"/>
                    <a:pt x="148" y="77"/>
                  </a:cubicBezTo>
                  <a:cubicBezTo>
                    <a:pt x="149" y="77"/>
                    <a:pt x="150" y="77"/>
                    <a:pt x="151" y="77"/>
                  </a:cubicBezTo>
                  <a:cubicBezTo>
                    <a:pt x="150" y="89"/>
                    <a:pt x="144" y="97"/>
                    <a:pt x="136" y="105"/>
                  </a:cubicBezTo>
                  <a:cubicBezTo>
                    <a:pt x="136" y="97"/>
                    <a:pt x="128" y="97"/>
                    <a:pt x="124" y="94"/>
                  </a:cubicBezTo>
                  <a:cubicBezTo>
                    <a:pt x="99" y="81"/>
                    <a:pt x="72" y="77"/>
                    <a:pt x="45" y="76"/>
                  </a:cubicBezTo>
                  <a:cubicBezTo>
                    <a:pt x="41" y="76"/>
                    <a:pt x="37" y="75"/>
                    <a:pt x="35" y="72"/>
                  </a:cubicBezTo>
                  <a:cubicBezTo>
                    <a:pt x="22" y="55"/>
                    <a:pt x="11" y="36"/>
                    <a:pt x="3" y="16"/>
                  </a:cubicBezTo>
                  <a:cubicBezTo>
                    <a:pt x="0" y="8"/>
                    <a:pt x="3" y="4"/>
                    <a:pt x="11" y="3"/>
                  </a:cubicBezTo>
                  <a:cubicBezTo>
                    <a:pt x="29" y="0"/>
                    <a:pt x="47" y="1"/>
                    <a:pt x="65" y="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4" name="Freeform 72">
              <a:extLst>
                <a:ext uri="{FF2B5EF4-FFF2-40B4-BE49-F238E27FC236}">
                  <a16:creationId xmlns:a16="http://schemas.microsoft.com/office/drawing/2014/main" id="{E7E777FE-C7E2-73B5-CF3A-0BF596CC9563}"/>
                </a:ext>
              </a:extLst>
            </p:cNvPr>
            <p:cNvSpPr/>
            <p:nvPr/>
          </p:nvSpPr>
          <p:spPr bwMode="auto">
            <a:xfrm>
              <a:off x="4953001" y="1168400"/>
              <a:ext cx="292100" cy="179388"/>
            </a:xfrm>
            <a:custGeom>
              <a:avLst/>
              <a:gdLst>
                <a:gd name="T0" fmla="*/ 154 w 154"/>
                <a:gd name="T1" fmla="*/ 18 h 94"/>
                <a:gd name="T2" fmla="*/ 85 w 154"/>
                <a:gd name="T3" fmla="*/ 85 h 94"/>
                <a:gd name="T4" fmla="*/ 71 w 154"/>
                <a:gd name="T5" fmla="*/ 94 h 94"/>
                <a:gd name="T6" fmla="*/ 8 w 154"/>
                <a:gd name="T7" fmla="*/ 83 h 94"/>
                <a:gd name="T8" fmla="*/ 3 w 154"/>
                <a:gd name="T9" fmla="*/ 71 h 94"/>
                <a:gd name="T10" fmla="*/ 33 w 154"/>
                <a:gd name="T11" fmla="*/ 31 h 94"/>
                <a:gd name="T12" fmla="*/ 47 w 154"/>
                <a:gd name="T13" fmla="*/ 28 h 94"/>
                <a:gd name="T14" fmla="*/ 138 w 154"/>
                <a:gd name="T15" fmla="*/ 4 h 94"/>
                <a:gd name="T16" fmla="*/ 143 w 154"/>
                <a:gd name="T17" fmla="*/ 0 h 94"/>
                <a:gd name="T18" fmla="*/ 154 w 154"/>
                <a:gd name="T19" fmla="*/ 1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4" h="94">
                  <a:moveTo>
                    <a:pt x="154" y="18"/>
                  </a:moveTo>
                  <a:cubicBezTo>
                    <a:pt x="125" y="34"/>
                    <a:pt x="102" y="57"/>
                    <a:pt x="85" y="85"/>
                  </a:cubicBezTo>
                  <a:cubicBezTo>
                    <a:pt x="81" y="92"/>
                    <a:pt x="76" y="92"/>
                    <a:pt x="71" y="94"/>
                  </a:cubicBezTo>
                  <a:cubicBezTo>
                    <a:pt x="49" y="93"/>
                    <a:pt x="28" y="90"/>
                    <a:pt x="8" y="83"/>
                  </a:cubicBezTo>
                  <a:cubicBezTo>
                    <a:pt x="1" y="81"/>
                    <a:pt x="0" y="78"/>
                    <a:pt x="3" y="71"/>
                  </a:cubicBezTo>
                  <a:cubicBezTo>
                    <a:pt x="12" y="57"/>
                    <a:pt x="22" y="43"/>
                    <a:pt x="33" y="31"/>
                  </a:cubicBezTo>
                  <a:cubicBezTo>
                    <a:pt x="37" y="27"/>
                    <a:pt x="42" y="28"/>
                    <a:pt x="47" y="28"/>
                  </a:cubicBezTo>
                  <a:cubicBezTo>
                    <a:pt x="80" y="29"/>
                    <a:pt x="110" y="19"/>
                    <a:pt x="138" y="4"/>
                  </a:cubicBezTo>
                  <a:cubicBezTo>
                    <a:pt x="140" y="3"/>
                    <a:pt x="142" y="1"/>
                    <a:pt x="143" y="0"/>
                  </a:cubicBezTo>
                  <a:cubicBezTo>
                    <a:pt x="151" y="4"/>
                    <a:pt x="154" y="10"/>
                    <a:pt x="154" y="18"/>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5" name="Freeform 73">
              <a:extLst>
                <a:ext uri="{FF2B5EF4-FFF2-40B4-BE49-F238E27FC236}">
                  <a16:creationId xmlns:a16="http://schemas.microsoft.com/office/drawing/2014/main" id="{6065D09B-2FB6-2230-EF55-A87F70F0BBEA}"/>
                </a:ext>
              </a:extLst>
            </p:cNvPr>
            <p:cNvSpPr/>
            <p:nvPr/>
          </p:nvSpPr>
          <p:spPr bwMode="auto">
            <a:xfrm>
              <a:off x="5662613" y="503238"/>
              <a:ext cx="220663" cy="288925"/>
            </a:xfrm>
            <a:custGeom>
              <a:avLst/>
              <a:gdLst>
                <a:gd name="T0" fmla="*/ 114 w 117"/>
                <a:gd name="T1" fmla="*/ 63 h 152"/>
                <a:gd name="T2" fmla="*/ 92 w 117"/>
                <a:gd name="T3" fmla="*/ 76 h 152"/>
                <a:gd name="T4" fmla="*/ 39 w 117"/>
                <a:gd name="T5" fmla="*/ 115 h 152"/>
                <a:gd name="T6" fmla="*/ 24 w 117"/>
                <a:gd name="T7" fmla="*/ 132 h 152"/>
                <a:gd name="T8" fmla="*/ 30 w 117"/>
                <a:gd name="T9" fmla="*/ 150 h 152"/>
                <a:gd name="T10" fmla="*/ 27 w 117"/>
                <a:gd name="T11" fmla="*/ 151 h 152"/>
                <a:gd name="T12" fmla="*/ 0 w 117"/>
                <a:gd name="T13" fmla="*/ 128 h 152"/>
                <a:gd name="T14" fmla="*/ 45 w 117"/>
                <a:gd name="T15" fmla="*/ 39 h 152"/>
                <a:gd name="T16" fmla="*/ 50 w 117"/>
                <a:gd name="T17" fmla="*/ 30 h 152"/>
                <a:gd name="T18" fmla="*/ 102 w 117"/>
                <a:gd name="T19" fmla="*/ 4 h 152"/>
                <a:gd name="T20" fmla="*/ 116 w 117"/>
                <a:gd name="T21" fmla="*/ 12 h 152"/>
                <a:gd name="T22" fmla="*/ 114 w 117"/>
                <a:gd name="T23" fmla="*/ 6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7" h="152">
                  <a:moveTo>
                    <a:pt x="114" y="63"/>
                  </a:moveTo>
                  <a:cubicBezTo>
                    <a:pt x="109" y="71"/>
                    <a:pt x="99" y="72"/>
                    <a:pt x="92" y="76"/>
                  </a:cubicBezTo>
                  <a:cubicBezTo>
                    <a:pt x="72" y="87"/>
                    <a:pt x="55" y="99"/>
                    <a:pt x="39" y="115"/>
                  </a:cubicBezTo>
                  <a:cubicBezTo>
                    <a:pt x="34" y="120"/>
                    <a:pt x="29" y="126"/>
                    <a:pt x="24" y="132"/>
                  </a:cubicBezTo>
                  <a:cubicBezTo>
                    <a:pt x="16" y="141"/>
                    <a:pt x="26" y="145"/>
                    <a:pt x="30" y="150"/>
                  </a:cubicBezTo>
                  <a:cubicBezTo>
                    <a:pt x="29" y="151"/>
                    <a:pt x="28" y="152"/>
                    <a:pt x="27" y="151"/>
                  </a:cubicBezTo>
                  <a:cubicBezTo>
                    <a:pt x="18" y="144"/>
                    <a:pt x="7" y="138"/>
                    <a:pt x="0" y="128"/>
                  </a:cubicBezTo>
                  <a:cubicBezTo>
                    <a:pt x="22" y="102"/>
                    <a:pt x="38" y="73"/>
                    <a:pt x="45" y="39"/>
                  </a:cubicBezTo>
                  <a:cubicBezTo>
                    <a:pt x="46" y="35"/>
                    <a:pt x="47" y="33"/>
                    <a:pt x="50" y="30"/>
                  </a:cubicBezTo>
                  <a:cubicBezTo>
                    <a:pt x="66" y="19"/>
                    <a:pt x="84" y="10"/>
                    <a:pt x="102" y="4"/>
                  </a:cubicBezTo>
                  <a:cubicBezTo>
                    <a:pt x="112" y="0"/>
                    <a:pt x="115" y="2"/>
                    <a:pt x="116" y="12"/>
                  </a:cubicBezTo>
                  <a:cubicBezTo>
                    <a:pt x="117" y="29"/>
                    <a:pt x="117" y="46"/>
                    <a:pt x="114" y="6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6" name="Freeform 74">
              <a:extLst>
                <a:ext uri="{FF2B5EF4-FFF2-40B4-BE49-F238E27FC236}">
                  <a16:creationId xmlns:a16="http://schemas.microsoft.com/office/drawing/2014/main" id="{C8381B18-2A5C-4197-925F-E000A5B05A22}"/>
                </a:ext>
              </a:extLst>
            </p:cNvPr>
            <p:cNvSpPr/>
            <p:nvPr/>
          </p:nvSpPr>
          <p:spPr bwMode="auto">
            <a:xfrm>
              <a:off x="5408613" y="1330325"/>
              <a:ext cx="152400" cy="331788"/>
            </a:xfrm>
            <a:custGeom>
              <a:avLst/>
              <a:gdLst>
                <a:gd name="T0" fmla="*/ 5 w 81"/>
                <a:gd name="T1" fmla="*/ 116 h 174"/>
                <a:gd name="T2" fmla="*/ 17 w 81"/>
                <a:gd name="T3" fmla="*/ 91 h 174"/>
                <a:gd name="T4" fmla="*/ 52 w 81"/>
                <a:gd name="T5" fmla="*/ 3 h 174"/>
                <a:gd name="T6" fmla="*/ 57 w 81"/>
                <a:gd name="T7" fmla="*/ 3 h 174"/>
                <a:gd name="T8" fmla="*/ 65 w 81"/>
                <a:gd name="T9" fmla="*/ 74 h 174"/>
                <a:gd name="T10" fmla="*/ 80 w 81"/>
                <a:gd name="T11" fmla="*/ 107 h 174"/>
                <a:gd name="T12" fmla="*/ 81 w 81"/>
                <a:gd name="T13" fmla="*/ 116 h 174"/>
                <a:gd name="T14" fmla="*/ 46 w 81"/>
                <a:gd name="T15" fmla="*/ 167 h 174"/>
                <a:gd name="T16" fmla="*/ 31 w 81"/>
                <a:gd name="T17" fmla="*/ 167 h 174"/>
                <a:gd name="T18" fmla="*/ 5 w 81"/>
                <a:gd name="T19"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74">
                  <a:moveTo>
                    <a:pt x="5" y="116"/>
                  </a:moveTo>
                  <a:cubicBezTo>
                    <a:pt x="0" y="103"/>
                    <a:pt x="12" y="98"/>
                    <a:pt x="17" y="91"/>
                  </a:cubicBezTo>
                  <a:cubicBezTo>
                    <a:pt x="37" y="64"/>
                    <a:pt x="48" y="35"/>
                    <a:pt x="52" y="3"/>
                  </a:cubicBezTo>
                  <a:cubicBezTo>
                    <a:pt x="54" y="0"/>
                    <a:pt x="56" y="0"/>
                    <a:pt x="57" y="3"/>
                  </a:cubicBezTo>
                  <a:cubicBezTo>
                    <a:pt x="56" y="27"/>
                    <a:pt x="58" y="51"/>
                    <a:pt x="65" y="74"/>
                  </a:cubicBezTo>
                  <a:cubicBezTo>
                    <a:pt x="69" y="85"/>
                    <a:pt x="74" y="96"/>
                    <a:pt x="80" y="107"/>
                  </a:cubicBezTo>
                  <a:cubicBezTo>
                    <a:pt x="81" y="110"/>
                    <a:pt x="81" y="113"/>
                    <a:pt x="81" y="116"/>
                  </a:cubicBezTo>
                  <a:cubicBezTo>
                    <a:pt x="71" y="134"/>
                    <a:pt x="60" y="152"/>
                    <a:pt x="46" y="167"/>
                  </a:cubicBezTo>
                  <a:cubicBezTo>
                    <a:pt x="40" y="174"/>
                    <a:pt x="36" y="173"/>
                    <a:pt x="31" y="167"/>
                  </a:cubicBezTo>
                  <a:cubicBezTo>
                    <a:pt x="20" y="151"/>
                    <a:pt x="11" y="134"/>
                    <a:pt x="5" y="11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7" name="Freeform 75">
              <a:extLst>
                <a:ext uri="{FF2B5EF4-FFF2-40B4-BE49-F238E27FC236}">
                  <a16:creationId xmlns:a16="http://schemas.microsoft.com/office/drawing/2014/main" id="{D020B5E8-2FFB-B3C0-34D1-5F628BCEA76F}"/>
                </a:ext>
              </a:extLst>
            </p:cNvPr>
            <p:cNvSpPr/>
            <p:nvPr/>
          </p:nvSpPr>
          <p:spPr bwMode="auto">
            <a:xfrm>
              <a:off x="5481638" y="404813"/>
              <a:ext cx="136525" cy="307975"/>
            </a:xfrm>
            <a:custGeom>
              <a:avLst/>
              <a:gdLst>
                <a:gd name="T0" fmla="*/ 14 w 72"/>
                <a:gd name="T1" fmla="*/ 157 h 162"/>
                <a:gd name="T2" fmla="*/ 12 w 72"/>
                <a:gd name="T3" fmla="*/ 91 h 162"/>
                <a:gd name="T4" fmla="*/ 2 w 72"/>
                <a:gd name="T5" fmla="*/ 63 h 162"/>
                <a:gd name="T6" fmla="*/ 3 w 72"/>
                <a:gd name="T7" fmla="*/ 53 h 162"/>
                <a:gd name="T8" fmla="*/ 31 w 72"/>
                <a:gd name="T9" fmla="*/ 6 h 162"/>
                <a:gd name="T10" fmla="*/ 45 w 72"/>
                <a:gd name="T11" fmla="*/ 7 h 162"/>
                <a:gd name="T12" fmla="*/ 70 w 72"/>
                <a:gd name="T13" fmla="*/ 47 h 162"/>
                <a:gd name="T14" fmla="*/ 67 w 72"/>
                <a:gd name="T15" fmla="*/ 61 h 162"/>
                <a:gd name="T16" fmla="*/ 31 w 72"/>
                <a:gd name="T17" fmla="*/ 159 h 162"/>
                <a:gd name="T18" fmla="*/ 14 w 72"/>
                <a:gd name="T19" fmla="*/ 15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62">
                  <a:moveTo>
                    <a:pt x="14" y="157"/>
                  </a:moveTo>
                  <a:cubicBezTo>
                    <a:pt x="20" y="135"/>
                    <a:pt x="17" y="113"/>
                    <a:pt x="12" y="91"/>
                  </a:cubicBezTo>
                  <a:cubicBezTo>
                    <a:pt x="9" y="81"/>
                    <a:pt x="7" y="72"/>
                    <a:pt x="2" y="63"/>
                  </a:cubicBezTo>
                  <a:cubicBezTo>
                    <a:pt x="0" y="59"/>
                    <a:pt x="3" y="56"/>
                    <a:pt x="3" y="53"/>
                  </a:cubicBezTo>
                  <a:cubicBezTo>
                    <a:pt x="10" y="36"/>
                    <a:pt x="19" y="21"/>
                    <a:pt x="31" y="6"/>
                  </a:cubicBezTo>
                  <a:cubicBezTo>
                    <a:pt x="36" y="0"/>
                    <a:pt x="40" y="1"/>
                    <a:pt x="45" y="7"/>
                  </a:cubicBezTo>
                  <a:cubicBezTo>
                    <a:pt x="54" y="19"/>
                    <a:pt x="63" y="32"/>
                    <a:pt x="70" y="47"/>
                  </a:cubicBezTo>
                  <a:cubicBezTo>
                    <a:pt x="72" y="52"/>
                    <a:pt x="71" y="57"/>
                    <a:pt x="67" y="61"/>
                  </a:cubicBezTo>
                  <a:cubicBezTo>
                    <a:pt x="46" y="90"/>
                    <a:pt x="35" y="123"/>
                    <a:pt x="31" y="159"/>
                  </a:cubicBezTo>
                  <a:cubicBezTo>
                    <a:pt x="25" y="162"/>
                    <a:pt x="20" y="161"/>
                    <a:pt x="14" y="15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8" name="Freeform 76">
              <a:extLst>
                <a:ext uri="{FF2B5EF4-FFF2-40B4-BE49-F238E27FC236}">
                  <a16:creationId xmlns:a16="http://schemas.microsoft.com/office/drawing/2014/main" id="{EC65447A-A8C3-72DD-B696-CC9F00092051}"/>
                </a:ext>
              </a:extLst>
            </p:cNvPr>
            <p:cNvSpPr/>
            <p:nvPr/>
          </p:nvSpPr>
          <p:spPr bwMode="auto">
            <a:xfrm>
              <a:off x="4876801" y="968375"/>
              <a:ext cx="319088" cy="131763"/>
            </a:xfrm>
            <a:custGeom>
              <a:avLst/>
              <a:gdLst>
                <a:gd name="T0" fmla="*/ 165 w 169"/>
                <a:gd name="T1" fmla="*/ 36 h 70"/>
                <a:gd name="T2" fmla="*/ 95 w 169"/>
                <a:gd name="T3" fmla="*/ 51 h 70"/>
                <a:gd name="T4" fmla="*/ 66 w 169"/>
                <a:gd name="T5" fmla="*/ 67 h 70"/>
                <a:gd name="T6" fmla="*/ 56 w 169"/>
                <a:gd name="T7" fmla="*/ 69 h 70"/>
                <a:gd name="T8" fmla="*/ 5 w 169"/>
                <a:gd name="T9" fmla="*/ 38 h 70"/>
                <a:gd name="T10" fmla="*/ 6 w 169"/>
                <a:gd name="T11" fmla="*/ 26 h 70"/>
                <a:gd name="T12" fmla="*/ 44 w 169"/>
                <a:gd name="T13" fmla="*/ 2 h 70"/>
                <a:gd name="T14" fmla="*/ 59 w 169"/>
                <a:gd name="T15" fmla="*/ 3 h 70"/>
                <a:gd name="T16" fmla="*/ 148 w 169"/>
                <a:gd name="T17" fmla="*/ 26 h 70"/>
                <a:gd name="T18" fmla="*/ 165 w 169"/>
                <a:gd name="T19" fmla="*/ 23 h 70"/>
                <a:gd name="T20" fmla="*/ 165 w 169"/>
                <a:gd name="T21" fmla="*/ 3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9" h="70">
                  <a:moveTo>
                    <a:pt x="165" y="36"/>
                  </a:moveTo>
                  <a:cubicBezTo>
                    <a:pt x="140" y="35"/>
                    <a:pt x="117" y="41"/>
                    <a:pt x="95" y="51"/>
                  </a:cubicBezTo>
                  <a:cubicBezTo>
                    <a:pt x="85" y="56"/>
                    <a:pt x="74" y="60"/>
                    <a:pt x="66" y="67"/>
                  </a:cubicBezTo>
                  <a:cubicBezTo>
                    <a:pt x="62" y="70"/>
                    <a:pt x="59" y="70"/>
                    <a:pt x="56" y="69"/>
                  </a:cubicBezTo>
                  <a:cubicBezTo>
                    <a:pt x="38" y="61"/>
                    <a:pt x="21" y="51"/>
                    <a:pt x="5" y="38"/>
                  </a:cubicBezTo>
                  <a:cubicBezTo>
                    <a:pt x="0" y="34"/>
                    <a:pt x="1" y="30"/>
                    <a:pt x="6" y="26"/>
                  </a:cubicBezTo>
                  <a:cubicBezTo>
                    <a:pt x="17" y="16"/>
                    <a:pt x="30" y="8"/>
                    <a:pt x="44" y="2"/>
                  </a:cubicBezTo>
                  <a:cubicBezTo>
                    <a:pt x="49" y="0"/>
                    <a:pt x="54" y="0"/>
                    <a:pt x="59" y="3"/>
                  </a:cubicBezTo>
                  <a:cubicBezTo>
                    <a:pt x="87" y="18"/>
                    <a:pt x="117" y="25"/>
                    <a:pt x="148" y="26"/>
                  </a:cubicBezTo>
                  <a:cubicBezTo>
                    <a:pt x="154" y="26"/>
                    <a:pt x="160" y="26"/>
                    <a:pt x="165" y="23"/>
                  </a:cubicBezTo>
                  <a:cubicBezTo>
                    <a:pt x="169" y="27"/>
                    <a:pt x="169" y="32"/>
                    <a:pt x="165" y="36"/>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9" name="Freeform 77">
              <a:extLst>
                <a:ext uri="{FF2B5EF4-FFF2-40B4-BE49-F238E27FC236}">
                  <a16:creationId xmlns:a16="http://schemas.microsoft.com/office/drawing/2014/main" id="{FE7AFEFC-0160-BDB7-359B-30A620325D8A}"/>
                </a:ext>
              </a:extLst>
            </p:cNvPr>
            <p:cNvSpPr/>
            <p:nvPr/>
          </p:nvSpPr>
          <p:spPr bwMode="auto">
            <a:xfrm>
              <a:off x="5626101" y="1293813"/>
              <a:ext cx="193675" cy="287338"/>
            </a:xfrm>
            <a:custGeom>
              <a:avLst/>
              <a:gdLst>
                <a:gd name="T0" fmla="*/ 15 w 102"/>
                <a:gd name="T1" fmla="*/ 2 h 151"/>
                <a:gd name="T2" fmla="*/ 16 w 102"/>
                <a:gd name="T3" fmla="*/ 10 h 151"/>
                <a:gd name="T4" fmla="*/ 51 w 102"/>
                <a:gd name="T5" fmla="*/ 53 h 151"/>
                <a:gd name="T6" fmla="*/ 97 w 102"/>
                <a:gd name="T7" fmla="*/ 82 h 151"/>
                <a:gd name="T8" fmla="*/ 101 w 102"/>
                <a:gd name="T9" fmla="*/ 89 h 151"/>
                <a:gd name="T10" fmla="*/ 97 w 102"/>
                <a:gd name="T11" fmla="*/ 142 h 151"/>
                <a:gd name="T12" fmla="*/ 86 w 102"/>
                <a:gd name="T13" fmla="*/ 149 h 151"/>
                <a:gd name="T14" fmla="*/ 48 w 102"/>
                <a:gd name="T15" fmla="*/ 127 h 151"/>
                <a:gd name="T16" fmla="*/ 42 w 102"/>
                <a:gd name="T17" fmla="*/ 98 h 151"/>
                <a:gd name="T18" fmla="*/ 3 w 102"/>
                <a:gd name="T19" fmla="*/ 14 h 151"/>
                <a:gd name="T20" fmla="*/ 0 w 102"/>
                <a:gd name="T21" fmla="*/ 9 h 151"/>
                <a:gd name="T22" fmla="*/ 15 w 102"/>
                <a:gd name="T23" fmla="*/ 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51">
                  <a:moveTo>
                    <a:pt x="15" y="2"/>
                  </a:moveTo>
                  <a:cubicBezTo>
                    <a:pt x="12" y="5"/>
                    <a:pt x="14" y="8"/>
                    <a:pt x="16" y="10"/>
                  </a:cubicBezTo>
                  <a:cubicBezTo>
                    <a:pt x="26" y="26"/>
                    <a:pt x="37" y="40"/>
                    <a:pt x="51" y="53"/>
                  </a:cubicBezTo>
                  <a:cubicBezTo>
                    <a:pt x="65" y="65"/>
                    <a:pt x="80" y="75"/>
                    <a:pt x="97" y="82"/>
                  </a:cubicBezTo>
                  <a:cubicBezTo>
                    <a:pt x="100" y="83"/>
                    <a:pt x="101" y="86"/>
                    <a:pt x="101" y="89"/>
                  </a:cubicBezTo>
                  <a:cubicBezTo>
                    <a:pt x="102" y="107"/>
                    <a:pt x="101" y="125"/>
                    <a:pt x="97" y="142"/>
                  </a:cubicBezTo>
                  <a:cubicBezTo>
                    <a:pt x="96" y="150"/>
                    <a:pt x="92" y="151"/>
                    <a:pt x="86" y="149"/>
                  </a:cubicBezTo>
                  <a:cubicBezTo>
                    <a:pt x="72" y="143"/>
                    <a:pt x="60" y="135"/>
                    <a:pt x="48" y="127"/>
                  </a:cubicBezTo>
                  <a:cubicBezTo>
                    <a:pt x="43" y="118"/>
                    <a:pt x="44" y="107"/>
                    <a:pt x="42" y="98"/>
                  </a:cubicBezTo>
                  <a:cubicBezTo>
                    <a:pt x="36" y="66"/>
                    <a:pt x="22" y="39"/>
                    <a:pt x="3" y="14"/>
                  </a:cubicBezTo>
                  <a:cubicBezTo>
                    <a:pt x="2" y="12"/>
                    <a:pt x="1" y="10"/>
                    <a:pt x="0" y="9"/>
                  </a:cubicBezTo>
                  <a:cubicBezTo>
                    <a:pt x="3" y="3"/>
                    <a:pt x="8" y="0"/>
                    <a:pt x="15" y="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0" name="Freeform 78">
              <a:extLst>
                <a:ext uri="{FF2B5EF4-FFF2-40B4-BE49-F238E27FC236}">
                  <a16:creationId xmlns:a16="http://schemas.microsoft.com/office/drawing/2014/main" id="{2480A544-5A78-0B93-BD2A-C13E5A62BD46}"/>
                </a:ext>
              </a:extLst>
            </p:cNvPr>
            <p:cNvSpPr/>
            <p:nvPr/>
          </p:nvSpPr>
          <p:spPr bwMode="auto">
            <a:xfrm>
              <a:off x="5175251" y="1292225"/>
              <a:ext cx="192088" cy="266700"/>
            </a:xfrm>
            <a:custGeom>
              <a:avLst/>
              <a:gdLst>
                <a:gd name="T0" fmla="*/ 3 w 101"/>
                <a:gd name="T1" fmla="*/ 82 h 140"/>
                <a:gd name="T2" fmla="*/ 7 w 101"/>
                <a:gd name="T3" fmla="*/ 77 h 140"/>
                <a:gd name="T4" fmla="*/ 73 w 101"/>
                <a:gd name="T5" fmla="*/ 31 h 140"/>
                <a:gd name="T6" fmla="*/ 91 w 101"/>
                <a:gd name="T7" fmla="*/ 7 h 140"/>
                <a:gd name="T8" fmla="*/ 91 w 101"/>
                <a:gd name="T9" fmla="*/ 2 h 140"/>
                <a:gd name="T10" fmla="*/ 101 w 101"/>
                <a:gd name="T11" fmla="*/ 7 h 140"/>
                <a:gd name="T12" fmla="*/ 65 w 101"/>
                <a:gd name="T13" fmla="*/ 94 h 140"/>
                <a:gd name="T14" fmla="*/ 59 w 101"/>
                <a:gd name="T15" fmla="*/ 115 h 140"/>
                <a:gd name="T16" fmla="*/ 15 w 101"/>
                <a:gd name="T17" fmla="*/ 137 h 140"/>
                <a:gd name="T18" fmla="*/ 2 w 101"/>
                <a:gd name="T19" fmla="*/ 128 h 140"/>
                <a:gd name="T20" fmla="*/ 3 w 101"/>
                <a:gd name="T21" fmla="*/ 8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140">
                  <a:moveTo>
                    <a:pt x="3" y="82"/>
                  </a:moveTo>
                  <a:cubicBezTo>
                    <a:pt x="4" y="80"/>
                    <a:pt x="4" y="78"/>
                    <a:pt x="7" y="77"/>
                  </a:cubicBezTo>
                  <a:cubicBezTo>
                    <a:pt x="33" y="67"/>
                    <a:pt x="54" y="50"/>
                    <a:pt x="73" y="31"/>
                  </a:cubicBezTo>
                  <a:cubicBezTo>
                    <a:pt x="79" y="23"/>
                    <a:pt x="85" y="15"/>
                    <a:pt x="91" y="7"/>
                  </a:cubicBezTo>
                  <a:cubicBezTo>
                    <a:pt x="93" y="5"/>
                    <a:pt x="92" y="3"/>
                    <a:pt x="91" y="2"/>
                  </a:cubicBezTo>
                  <a:cubicBezTo>
                    <a:pt x="96" y="0"/>
                    <a:pt x="99" y="2"/>
                    <a:pt x="101" y="7"/>
                  </a:cubicBezTo>
                  <a:cubicBezTo>
                    <a:pt x="82" y="33"/>
                    <a:pt x="70" y="62"/>
                    <a:pt x="65" y="94"/>
                  </a:cubicBezTo>
                  <a:cubicBezTo>
                    <a:pt x="64" y="101"/>
                    <a:pt x="67" y="110"/>
                    <a:pt x="59" y="115"/>
                  </a:cubicBezTo>
                  <a:cubicBezTo>
                    <a:pt x="45" y="124"/>
                    <a:pt x="30" y="131"/>
                    <a:pt x="15" y="137"/>
                  </a:cubicBezTo>
                  <a:cubicBezTo>
                    <a:pt x="5" y="140"/>
                    <a:pt x="3" y="138"/>
                    <a:pt x="2" y="128"/>
                  </a:cubicBezTo>
                  <a:cubicBezTo>
                    <a:pt x="0" y="113"/>
                    <a:pt x="0" y="98"/>
                    <a:pt x="3" y="82"/>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1" name="Freeform 79">
              <a:extLst>
                <a:ext uri="{FF2B5EF4-FFF2-40B4-BE49-F238E27FC236}">
                  <a16:creationId xmlns:a16="http://schemas.microsoft.com/office/drawing/2014/main" id="{DF3DD675-BB4F-EC09-0024-5FA7A16DB19E}"/>
                </a:ext>
              </a:extLst>
            </p:cNvPr>
            <p:cNvSpPr/>
            <p:nvPr/>
          </p:nvSpPr>
          <p:spPr bwMode="auto">
            <a:xfrm>
              <a:off x="5745163" y="1195388"/>
              <a:ext cx="266700" cy="173038"/>
            </a:xfrm>
            <a:custGeom>
              <a:avLst/>
              <a:gdLst>
                <a:gd name="T0" fmla="*/ 82 w 141"/>
                <a:gd name="T1" fmla="*/ 87 h 91"/>
                <a:gd name="T2" fmla="*/ 70 w 141"/>
                <a:gd name="T3" fmla="*/ 74 h 91"/>
                <a:gd name="T4" fmla="*/ 12 w 141"/>
                <a:gd name="T5" fmla="*/ 11 h 91"/>
                <a:gd name="T6" fmla="*/ 1 w 141"/>
                <a:gd name="T7" fmla="*/ 12 h 91"/>
                <a:gd name="T8" fmla="*/ 11 w 141"/>
                <a:gd name="T9" fmla="*/ 0 h 91"/>
                <a:gd name="T10" fmla="*/ 62 w 141"/>
                <a:gd name="T11" fmla="*/ 24 h 91"/>
                <a:gd name="T12" fmla="*/ 121 w 141"/>
                <a:gd name="T13" fmla="*/ 31 h 91"/>
                <a:gd name="T14" fmla="*/ 129 w 141"/>
                <a:gd name="T15" fmla="*/ 50 h 91"/>
                <a:gd name="T16" fmla="*/ 139 w 141"/>
                <a:gd name="T17" fmla="*/ 79 h 91"/>
                <a:gd name="T18" fmla="*/ 131 w 141"/>
                <a:gd name="T19" fmla="*/ 90 h 91"/>
                <a:gd name="T20" fmla="*/ 82 w 141"/>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1" h="91">
                  <a:moveTo>
                    <a:pt x="82" y="87"/>
                  </a:moveTo>
                  <a:cubicBezTo>
                    <a:pt x="75" y="85"/>
                    <a:pt x="73" y="79"/>
                    <a:pt x="70" y="74"/>
                  </a:cubicBezTo>
                  <a:cubicBezTo>
                    <a:pt x="56" y="48"/>
                    <a:pt x="36" y="28"/>
                    <a:pt x="12" y="11"/>
                  </a:cubicBezTo>
                  <a:cubicBezTo>
                    <a:pt x="7" y="8"/>
                    <a:pt x="4" y="9"/>
                    <a:pt x="1" y="12"/>
                  </a:cubicBezTo>
                  <a:cubicBezTo>
                    <a:pt x="0" y="4"/>
                    <a:pt x="5" y="2"/>
                    <a:pt x="11" y="0"/>
                  </a:cubicBezTo>
                  <a:cubicBezTo>
                    <a:pt x="26" y="12"/>
                    <a:pt x="44" y="19"/>
                    <a:pt x="62" y="24"/>
                  </a:cubicBezTo>
                  <a:cubicBezTo>
                    <a:pt x="81" y="30"/>
                    <a:pt x="101" y="32"/>
                    <a:pt x="121" y="31"/>
                  </a:cubicBezTo>
                  <a:cubicBezTo>
                    <a:pt x="121" y="39"/>
                    <a:pt x="125" y="45"/>
                    <a:pt x="129" y="50"/>
                  </a:cubicBezTo>
                  <a:cubicBezTo>
                    <a:pt x="132" y="60"/>
                    <a:pt x="136" y="70"/>
                    <a:pt x="139" y="79"/>
                  </a:cubicBezTo>
                  <a:cubicBezTo>
                    <a:pt x="141" y="86"/>
                    <a:pt x="138" y="90"/>
                    <a:pt x="131" y="90"/>
                  </a:cubicBezTo>
                  <a:cubicBezTo>
                    <a:pt x="114" y="91"/>
                    <a:pt x="98" y="91"/>
                    <a:pt x="82" y="8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2" name="Freeform 80">
              <a:extLst>
                <a:ext uri="{FF2B5EF4-FFF2-40B4-BE49-F238E27FC236}">
                  <a16:creationId xmlns:a16="http://schemas.microsoft.com/office/drawing/2014/main" id="{923FC526-2E92-F91C-01A8-24F7D35B02DC}"/>
                </a:ext>
              </a:extLst>
            </p:cNvPr>
            <p:cNvSpPr/>
            <p:nvPr/>
          </p:nvSpPr>
          <p:spPr bwMode="auto">
            <a:xfrm>
              <a:off x="5808663" y="1009650"/>
              <a:ext cx="307975" cy="117475"/>
            </a:xfrm>
            <a:custGeom>
              <a:avLst/>
              <a:gdLst>
                <a:gd name="T0" fmla="*/ 107 w 163"/>
                <a:gd name="T1" fmla="*/ 62 h 62"/>
                <a:gd name="T2" fmla="*/ 95 w 163"/>
                <a:gd name="T3" fmla="*/ 60 h 62"/>
                <a:gd name="T4" fmla="*/ 4 w 163"/>
                <a:gd name="T5" fmla="*/ 30 h 62"/>
                <a:gd name="T6" fmla="*/ 5 w 163"/>
                <a:gd name="T7" fmla="*/ 18 h 62"/>
                <a:gd name="T8" fmla="*/ 109 w 163"/>
                <a:gd name="T9" fmla="*/ 6 h 62"/>
                <a:gd name="T10" fmla="*/ 127 w 163"/>
                <a:gd name="T11" fmla="*/ 0 h 62"/>
                <a:gd name="T12" fmla="*/ 156 w 163"/>
                <a:gd name="T13" fmla="*/ 24 h 62"/>
                <a:gd name="T14" fmla="*/ 154 w 163"/>
                <a:gd name="T15" fmla="*/ 40 h 62"/>
                <a:gd name="T16" fmla="*/ 107 w 163"/>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62">
                  <a:moveTo>
                    <a:pt x="107" y="62"/>
                  </a:moveTo>
                  <a:cubicBezTo>
                    <a:pt x="103" y="62"/>
                    <a:pt x="99" y="62"/>
                    <a:pt x="95" y="60"/>
                  </a:cubicBezTo>
                  <a:cubicBezTo>
                    <a:pt x="68" y="40"/>
                    <a:pt x="37" y="31"/>
                    <a:pt x="4" y="30"/>
                  </a:cubicBezTo>
                  <a:cubicBezTo>
                    <a:pt x="0" y="26"/>
                    <a:pt x="1" y="22"/>
                    <a:pt x="5" y="18"/>
                  </a:cubicBezTo>
                  <a:cubicBezTo>
                    <a:pt x="41" y="25"/>
                    <a:pt x="75" y="20"/>
                    <a:pt x="109" y="6"/>
                  </a:cubicBezTo>
                  <a:cubicBezTo>
                    <a:pt x="115" y="4"/>
                    <a:pt x="121" y="2"/>
                    <a:pt x="127" y="0"/>
                  </a:cubicBezTo>
                  <a:cubicBezTo>
                    <a:pt x="137" y="7"/>
                    <a:pt x="147" y="14"/>
                    <a:pt x="156" y="24"/>
                  </a:cubicBezTo>
                  <a:cubicBezTo>
                    <a:pt x="163" y="31"/>
                    <a:pt x="163" y="34"/>
                    <a:pt x="154" y="40"/>
                  </a:cubicBezTo>
                  <a:cubicBezTo>
                    <a:pt x="139" y="49"/>
                    <a:pt x="124" y="56"/>
                    <a:pt x="107" y="6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046" name="Grupo 1045">
            <a:extLst>
              <a:ext uri="{FF2B5EF4-FFF2-40B4-BE49-F238E27FC236}">
                <a16:creationId xmlns:a16="http://schemas.microsoft.com/office/drawing/2014/main" id="{29CF1AF6-5047-3517-0DF8-8C279E24F927}"/>
              </a:ext>
            </a:extLst>
          </p:cNvPr>
          <p:cNvGrpSpPr/>
          <p:nvPr/>
        </p:nvGrpSpPr>
        <p:grpSpPr>
          <a:xfrm>
            <a:off x="3311526" y="700088"/>
            <a:ext cx="2508250" cy="638175"/>
            <a:chOff x="3311526" y="700088"/>
            <a:chExt cx="2508250" cy="638175"/>
          </a:xfrm>
        </p:grpSpPr>
        <p:sp>
          <p:nvSpPr>
            <p:cNvPr id="30" name="Freeform 29">
              <a:extLst>
                <a:ext uri="{FF2B5EF4-FFF2-40B4-BE49-F238E27FC236}">
                  <a16:creationId xmlns:a16="http://schemas.microsoft.com/office/drawing/2014/main" id="{26DDBDEE-83E9-C5D1-95AB-94F3620EAF1B}"/>
                </a:ext>
              </a:extLst>
            </p:cNvPr>
            <p:cNvSpPr/>
            <p:nvPr/>
          </p:nvSpPr>
          <p:spPr bwMode="auto">
            <a:xfrm>
              <a:off x="3311526" y="703263"/>
              <a:ext cx="631825" cy="635000"/>
            </a:xfrm>
            <a:custGeom>
              <a:avLst/>
              <a:gdLst>
                <a:gd name="T0" fmla="*/ 277 w 334"/>
                <a:gd name="T1" fmla="*/ 293 h 334"/>
                <a:gd name="T2" fmla="*/ 267 w 334"/>
                <a:gd name="T3" fmla="*/ 301 h 334"/>
                <a:gd name="T4" fmla="*/ 201 w 334"/>
                <a:gd name="T5" fmla="*/ 331 h 334"/>
                <a:gd name="T6" fmla="*/ 185 w 334"/>
                <a:gd name="T7" fmla="*/ 332 h 334"/>
                <a:gd name="T8" fmla="*/ 121 w 334"/>
                <a:gd name="T9" fmla="*/ 327 h 334"/>
                <a:gd name="T10" fmla="*/ 106 w 334"/>
                <a:gd name="T11" fmla="*/ 322 h 334"/>
                <a:gd name="T12" fmla="*/ 55 w 334"/>
                <a:gd name="T13" fmla="*/ 290 h 334"/>
                <a:gd name="T14" fmla="*/ 52 w 334"/>
                <a:gd name="T15" fmla="*/ 286 h 334"/>
                <a:gd name="T16" fmla="*/ 11 w 334"/>
                <a:gd name="T17" fmla="*/ 223 h 334"/>
                <a:gd name="T18" fmla="*/ 7 w 334"/>
                <a:gd name="T19" fmla="*/ 211 h 334"/>
                <a:gd name="T20" fmla="*/ 3 w 334"/>
                <a:gd name="T21" fmla="*/ 139 h 334"/>
                <a:gd name="T22" fmla="*/ 9 w 334"/>
                <a:gd name="T23" fmla="*/ 119 h 334"/>
                <a:gd name="T24" fmla="*/ 44 w 334"/>
                <a:gd name="T25" fmla="*/ 56 h 334"/>
                <a:gd name="T26" fmla="*/ 54 w 334"/>
                <a:gd name="T27" fmla="*/ 46 h 334"/>
                <a:gd name="T28" fmla="*/ 108 w 334"/>
                <a:gd name="T29" fmla="*/ 13 h 334"/>
                <a:gd name="T30" fmla="*/ 138 w 334"/>
                <a:gd name="T31" fmla="*/ 4 h 334"/>
                <a:gd name="T32" fmla="*/ 206 w 334"/>
                <a:gd name="T33" fmla="*/ 5 h 334"/>
                <a:gd name="T34" fmla="*/ 232 w 334"/>
                <a:gd name="T35" fmla="*/ 14 h 334"/>
                <a:gd name="T36" fmla="*/ 288 w 334"/>
                <a:gd name="T37" fmla="*/ 52 h 334"/>
                <a:gd name="T38" fmla="*/ 299 w 334"/>
                <a:gd name="T39" fmla="*/ 65 h 334"/>
                <a:gd name="T40" fmla="*/ 328 w 334"/>
                <a:gd name="T41" fmla="*/ 125 h 334"/>
                <a:gd name="T42" fmla="*/ 334 w 334"/>
                <a:gd name="T43" fmla="*/ 162 h 334"/>
                <a:gd name="T44" fmla="*/ 327 w 334"/>
                <a:gd name="T45" fmla="*/ 215 h 334"/>
                <a:gd name="T46" fmla="*/ 318 w 334"/>
                <a:gd name="T47" fmla="*/ 238 h 334"/>
                <a:gd name="T48" fmla="*/ 277 w 334"/>
                <a:gd name="T49" fmla="*/ 293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4" h="334">
                  <a:moveTo>
                    <a:pt x="277" y="293"/>
                  </a:moveTo>
                  <a:cubicBezTo>
                    <a:pt x="273" y="296"/>
                    <a:pt x="270" y="298"/>
                    <a:pt x="267" y="301"/>
                  </a:cubicBezTo>
                  <a:cubicBezTo>
                    <a:pt x="247" y="315"/>
                    <a:pt x="224" y="324"/>
                    <a:pt x="201" y="331"/>
                  </a:cubicBezTo>
                  <a:cubicBezTo>
                    <a:pt x="195" y="331"/>
                    <a:pt x="190" y="330"/>
                    <a:pt x="185" y="332"/>
                  </a:cubicBezTo>
                  <a:cubicBezTo>
                    <a:pt x="164" y="334"/>
                    <a:pt x="142" y="332"/>
                    <a:pt x="121" y="327"/>
                  </a:cubicBezTo>
                  <a:cubicBezTo>
                    <a:pt x="116" y="325"/>
                    <a:pt x="111" y="323"/>
                    <a:pt x="106" y="322"/>
                  </a:cubicBezTo>
                  <a:cubicBezTo>
                    <a:pt x="87" y="313"/>
                    <a:pt x="71" y="303"/>
                    <a:pt x="55" y="290"/>
                  </a:cubicBezTo>
                  <a:cubicBezTo>
                    <a:pt x="55" y="288"/>
                    <a:pt x="53" y="287"/>
                    <a:pt x="52" y="286"/>
                  </a:cubicBezTo>
                  <a:cubicBezTo>
                    <a:pt x="34" y="268"/>
                    <a:pt x="20" y="247"/>
                    <a:pt x="11" y="223"/>
                  </a:cubicBezTo>
                  <a:cubicBezTo>
                    <a:pt x="10" y="219"/>
                    <a:pt x="8" y="215"/>
                    <a:pt x="7" y="211"/>
                  </a:cubicBezTo>
                  <a:cubicBezTo>
                    <a:pt x="2" y="188"/>
                    <a:pt x="0" y="163"/>
                    <a:pt x="3" y="139"/>
                  </a:cubicBezTo>
                  <a:cubicBezTo>
                    <a:pt x="5" y="132"/>
                    <a:pt x="7" y="126"/>
                    <a:pt x="9" y="119"/>
                  </a:cubicBezTo>
                  <a:cubicBezTo>
                    <a:pt x="16" y="95"/>
                    <a:pt x="29" y="74"/>
                    <a:pt x="44" y="56"/>
                  </a:cubicBezTo>
                  <a:cubicBezTo>
                    <a:pt x="48" y="53"/>
                    <a:pt x="51" y="49"/>
                    <a:pt x="54" y="46"/>
                  </a:cubicBezTo>
                  <a:cubicBezTo>
                    <a:pt x="70" y="32"/>
                    <a:pt x="88" y="21"/>
                    <a:pt x="108" y="13"/>
                  </a:cubicBezTo>
                  <a:cubicBezTo>
                    <a:pt x="118" y="10"/>
                    <a:pt x="128" y="7"/>
                    <a:pt x="138" y="4"/>
                  </a:cubicBezTo>
                  <a:cubicBezTo>
                    <a:pt x="161" y="0"/>
                    <a:pt x="183" y="1"/>
                    <a:pt x="206" y="5"/>
                  </a:cubicBezTo>
                  <a:cubicBezTo>
                    <a:pt x="215" y="8"/>
                    <a:pt x="224" y="11"/>
                    <a:pt x="232" y="14"/>
                  </a:cubicBezTo>
                  <a:cubicBezTo>
                    <a:pt x="253" y="23"/>
                    <a:pt x="271" y="36"/>
                    <a:pt x="288" y="52"/>
                  </a:cubicBezTo>
                  <a:cubicBezTo>
                    <a:pt x="291" y="56"/>
                    <a:pt x="295" y="61"/>
                    <a:pt x="299" y="65"/>
                  </a:cubicBezTo>
                  <a:cubicBezTo>
                    <a:pt x="312" y="83"/>
                    <a:pt x="322" y="103"/>
                    <a:pt x="328" y="125"/>
                  </a:cubicBezTo>
                  <a:cubicBezTo>
                    <a:pt x="332" y="137"/>
                    <a:pt x="332" y="149"/>
                    <a:pt x="334" y="162"/>
                  </a:cubicBezTo>
                  <a:cubicBezTo>
                    <a:pt x="334" y="180"/>
                    <a:pt x="332" y="198"/>
                    <a:pt x="327" y="215"/>
                  </a:cubicBezTo>
                  <a:cubicBezTo>
                    <a:pt x="324" y="223"/>
                    <a:pt x="321" y="230"/>
                    <a:pt x="318" y="238"/>
                  </a:cubicBezTo>
                  <a:cubicBezTo>
                    <a:pt x="308" y="259"/>
                    <a:pt x="294" y="277"/>
                    <a:pt x="277" y="293"/>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 name="Freeform 30">
              <a:extLst>
                <a:ext uri="{FF2B5EF4-FFF2-40B4-BE49-F238E27FC236}">
                  <a16:creationId xmlns:a16="http://schemas.microsoft.com/office/drawing/2014/main" id="{65106463-C4FC-7A83-08FC-E0ADB006AAA4}"/>
                </a:ext>
              </a:extLst>
            </p:cNvPr>
            <p:cNvSpPr/>
            <p:nvPr/>
          </p:nvSpPr>
          <p:spPr bwMode="auto">
            <a:xfrm>
              <a:off x="3397251" y="788988"/>
              <a:ext cx="461963" cy="460375"/>
            </a:xfrm>
            <a:custGeom>
              <a:avLst/>
              <a:gdLst>
                <a:gd name="T0" fmla="*/ 124 w 244"/>
                <a:gd name="T1" fmla="*/ 3 h 242"/>
                <a:gd name="T2" fmla="*/ 243 w 244"/>
                <a:gd name="T3" fmla="*/ 123 h 242"/>
                <a:gd name="T4" fmla="*/ 122 w 244"/>
                <a:gd name="T5" fmla="*/ 242 h 242"/>
                <a:gd name="T6" fmla="*/ 3 w 244"/>
                <a:gd name="T7" fmla="*/ 116 h 242"/>
                <a:gd name="T8" fmla="*/ 124 w 244"/>
                <a:gd name="T9" fmla="*/ 3 h 242"/>
              </a:gdLst>
              <a:ahLst/>
              <a:cxnLst>
                <a:cxn ang="0">
                  <a:pos x="T0" y="T1"/>
                </a:cxn>
                <a:cxn ang="0">
                  <a:pos x="T2" y="T3"/>
                </a:cxn>
                <a:cxn ang="0">
                  <a:pos x="T4" y="T5"/>
                </a:cxn>
                <a:cxn ang="0">
                  <a:pos x="T6" y="T7"/>
                </a:cxn>
                <a:cxn ang="0">
                  <a:pos x="T8" y="T9"/>
                </a:cxn>
              </a:cxnLst>
              <a:rect l="0" t="0" r="r" b="b"/>
              <a:pathLst>
                <a:path w="244" h="241">
                  <a:moveTo>
                    <a:pt x="124" y="3"/>
                  </a:moveTo>
                  <a:cubicBezTo>
                    <a:pt x="188" y="1"/>
                    <a:pt x="244" y="57"/>
                    <a:pt x="243" y="123"/>
                  </a:cubicBezTo>
                  <a:cubicBezTo>
                    <a:pt x="241" y="194"/>
                    <a:pt x="188" y="242"/>
                    <a:pt x="122" y="242"/>
                  </a:cubicBezTo>
                  <a:cubicBezTo>
                    <a:pt x="57" y="242"/>
                    <a:pt x="0" y="189"/>
                    <a:pt x="3" y="116"/>
                  </a:cubicBezTo>
                  <a:cubicBezTo>
                    <a:pt x="5" y="58"/>
                    <a:pt x="58" y="0"/>
                    <a:pt x="124" y="3"/>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 name="Freeform 55">
              <a:extLst>
                <a:ext uri="{FF2B5EF4-FFF2-40B4-BE49-F238E27FC236}">
                  <a16:creationId xmlns:a16="http://schemas.microsoft.com/office/drawing/2014/main" id="{BCB9ABEB-69B5-751E-B52F-43DE32893102}"/>
                </a:ext>
              </a:extLst>
            </p:cNvPr>
            <p:cNvSpPr/>
            <p:nvPr/>
          </p:nvSpPr>
          <p:spPr bwMode="auto">
            <a:xfrm>
              <a:off x="4251326" y="700088"/>
              <a:ext cx="628650" cy="631825"/>
            </a:xfrm>
            <a:custGeom>
              <a:avLst/>
              <a:gdLst>
                <a:gd name="T0" fmla="*/ 332 w 332"/>
                <a:gd name="T1" fmla="*/ 178 h 333"/>
                <a:gd name="T2" fmla="*/ 330 w 332"/>
                <a:gd name="T3" fmla="*/ 191 h 333"/>
                <a:gd name="T4" fmla="*/ 304 w 332"/>
                <a:gd name="T5" fmla="*/ 259 h 333"/>
                <a:gd name="T6" fmla="*/ 295 w 332"/>
                <a:gd name="T7" fmla="*/ 271 h 333"/>
                <a:gd name="T8" fmla="*/ 245 w 332"/>
                <a:gd name="T9" fmla="*/ 312 h 333"/>
                <a:gd name="T10" fmla="*/ 231 w 332"/>
                <a:gd name="T11" fmla="*/ 319 h 333"/>
                <a:gd name="T12" fmla="*/ 173 w 332"/>
                <a:gd name="T13" fmla="*/ 333 h 333"/>
                <a:gd name="T14" fmla="*/ 168 w 332"/>
                <a:gd name="T15" fmla="*/ 333 h 333"/>
                <a:gd name="T16" fmla="*/ 94 w 332"/>
                <a:gd name="T17" fmla="*/ 317 h 333"/>
                <a:gd name="T18" fmla="*/ 83 w 332"/>
                <a:gd name="T19" fmla="*/ 311 h 333"/>
                <a:gd name="T20" fmla="*/ 30 w 332"/>
                <a:gd name="T21" fmla="*/ 263 h 333"/>
                <a:gd name="T22" fmla="*/ 19 w 332"/>
                <a:gd name="T23" fmla="*/ 245 h 333"/>
                <a:gd name="T24" fmla="*/ 0 w 332"/>
                <a:gd name="T25" fmla="*/ 175 h 333"/>
                <a:gd name="T26" fmla="*/ 0 w 332"/>
                <a:gd name="T27" fmla="*/ 162 h 333"/>
                <a:gd name="T28" fmla="*/ 14 w 332"/>
                <a:gd name="T29" fmla="*/ 100 h 333"/>
                <a:gd name="T30" fmla="*/ 29 w 332"/>
                <a:gd name="T31" fmla="*/ 72 h 333"/>
                <a:gd name="T32" fmla="*/ 78 w 332"/>
                <a:gd name="T33" fmla="*/ 25 h 333"/>
                <a:gd name="T34" fmla="*/ 103 w 332"/>
                <a:gd name="T35" fmla="*/ 13 h 333"/>
                <a:gd name="T36" fmla="*/ 169 w 332"/>
                <a:gd name="T37" fmla="*/ 0 h 333"/>
                <a:gd name="T38" fmla="*/ 186 w 332"/>
                <a:gd name="T39" fmla="*/ 1 h 333"/>
                <a:gd name="T40" fmla="*/ 249 w 332"/>
                <a:gd name="T41" fmla="*/ 23 h 333"/>
                <a:gd name="T42" fmla="*/ 280 w 332"/>
                <a:gd name="T43" fmla="*/ 45 h 333"/>
                <a:gd name="T44" fmla="*/ 313 w 332"/>
                <a:gd name="T45" fmla="*/ 88 h 333"/>
                <a:gd name="T46" fmla="*/ 322 w 332"/>
                <a:gd name="T47" fmla="*/ 110 h 333"/>
                <a:gd name="T48" fmla="*/ 332 w 332"/>
                <a:gd name="T49" fmla="*/ 178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2" h="333">
                  <a:moveTo>
                    <a:pt x="332" y="178"/>
                  </a:moveTo>
                  <a:cubicBezTo>
                    <a:pt x="331" y="183"/>
                    <a:pt x="331" y="187"/>
                    <a:pt x="330" y="191"/>
                  </a:cubicBezTo>
                  <a:cubicBezTo>
                    <a:pt x="326" y="215"/>
                    <a:pt x="317" y="237"/>
                    <a:pt x="304" y="259"/>
                  </a:cubicBezTo>
                  <a:cubicBezTo>
                    <a:pt x="301" y="263"/>
                    <a:pt x="297" y="266"/>
                    <a:pt x="295" y="271"/>
                  </a:cubicBezTo>
                  <a:cubicBezTo>
                    <a:pt x="281" y="287"/>
                    <a:pt x="264" y="301"/>
                    <a:pt x="245" y="312"/>
                  </a:cubicBezTo>
                  <a:cubicBezTo>
                    <a:pt x="241" y="315"/>
                    <a:pt x="236" y="317"/>
                    <a:pt x="231" y="319"/>
                  </a:cubicBezTo>
                  <a:cubicBezTo>
                    <a:pt x="212" y="327"/>
                    <a:pt x="193" y="331"/>
                    <a:pt x="173" y="333"/>
                  </a:cubicBezTo>
                  <a:cubicBezTo>
                    <a:pt x="171" y="332"/>
                    <a:pt x="169" y="332"/>
                    <a:pt x="168" y="333"/>
                  </a:cubicBezTo>
                  <a:cubicBezTo>
                    <a:pt x="142" y="332"/>
                    <a:pt x="118" y="327"/>
                    <a:pt x="94" y="317"/>
                  </a:cubicBezTo>
                  <a:cubicBezTo>
                    <a:pt x="91" y="315"/>
                    <a:pt x="87" y="313"/>
                    <a:pt x="83" y="311"/>
                  </a:cubicBezTo>
                  <a:cubicBezTo>
                    <a:pt x="63" y="298"/>
                    <a:pt x="45" y="282"/>
                    <a:pt x="30" y="263"/>
                  </a:cubicBezTo>
                  <a:cubicBezTo>
                    <a:pt x="26" y="257"/>
                    <a:pt x="22" y="251"/>
                    <a:pt x="19" y="245"/>
                  </a:cubicBezTo>
                  <a:cubicBezTo>
                    <a:pt x="8" y="223"/>
                    <a:pt x="2" y="199"/>
                    <a:pt x="0" y="175"/>
                  </a:cubicBezTo>
                  <a:cubicBezTo>
                    <a:pt x="0" y="170"/>
                    <a:pt x="0" y="166"/>
                    <a:pt x="0" y="162"/>
                  </a:cubicBezTo>
                  <a:cubicBezTo>
                    <a:pt x="1" y="140"/>
                    <a:pt x="5" y="119"/>
                    <a:pt x="14" y="100"/>
                  </a:cubicBezTo>
                  <a:cubicBezTo>
                    <a:pt x="19" y="90"/>
                    <a:pt x="24" y="81"/>
                    <a:pt x="29" y="72"/>
                  </a:cubicBezTo>
                  <a:cubicBezTo>
                    <a:pt x="43" y="54"/>
                    <a:pt x="59" y="38"/>
                    <a:pt x="78" y="25"/>
                  </a:cubicBezTo>
                  <a:cubicBezTo>
                    <a:pt x="87" y="21"/>
                    <a:pt x="95" y="17"/>
                    <a:pt x="103" y="13"/>
                  </a:cubicBezTo>
                  <a:cubicBezTo>
                    <a:pt x="124" y="5"/>
                    <a:pt x="146" y="1"/>
                    <a:pt x="169" y="0"/>
                  </a:cubicBezTo>
                  <a:cubicBezTo>
                    <a:pt x="175" y="1"/>
                    <a:pt x="180" y="1"/>
                    <a:pt x="186" y="1"/>
                  </a:cubicBezTo>
                  <a:cubicBezTo>
                    <a:pt x="208" y="5"/>
                    <a:pt x="229" y="12"/>
                    <a:pt x="249" y="23"/>
                  </a:cubicBezTo>
                  <a:cubicBezTo>
                    <a:pt x="260" y="29"/>
                    <a:pt x="269" y="38"/>
                    <a:pt x="280" y="45"/>
                  </a:cubicBezTo>
                  <a:cubicBezTo>
                    <a:pt x="292" y="58"/>
                    <a:pt x="303" y="72"/>
                    <a:pt x="313" y="88"/>
                  </a:cubicBezTo>
                  <a:cubicBezTo>
                    <a:pt x="316" y="95"/>
                    <a:pt x="319" y="103"/>
                    <a:pt x="322" y="110"/>
                  </a:cubicBezTo>
                  <a:cubicBezTo>
                    <a:pt x="330" y="132"/>
                    <a:pt x="332" y="155"/>
                    <a:pt x="332" y="178"/>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 name="Freeform 56">
              <a:extLst>
                <a:ext uri="{FF2B5EF4-FFF2-40B4-BE49-F238E27FC236}">
                  <a16:creationId xmlns:a16="http://schemas.microsoft.com/office/drawing/2014/main" id="{24705572-C2B0-4A5B-9574-454444AEFDE8}"/>
                </a:ext>
              </a:extLst>
            </p:cNvPr>
            <p:cNvSpPr/>
            <p:nvPr/>
          </p:nvSpPr>
          <p:spPr bwMode="auto">
            <a:xfrm>
              <a:off x="4313238" y="763588"/>
              <a:ext cx="506413" cy="506413"/>
            </a:xfrm>
            <a:custGeom>
              <a:avLst/>
              <a:gdLst>
                <a:gd name="T0" fmla="*/ 49 w 267"/>
                <a:gd name="T1" fmla="*/ 47 h 266"/>
                <a:gd name="T2" fmla="*/ 218 w 267"/>
                <a:gd name="T3" fmla="*/ 48 h 266"/>
                <a:gd name="T4" fmla="*/ 217 w 267"/>
                <a:gd name="T5" fmla="*/ 218 h 266"/>
                <a:gd name="T6" fmla="*/ 43 w 267"/>
                <a:gd name="T7" fmla="*/ 213 h 266"/>
                <a:gd name="T8" fmla="*/ 49 w 267"/>
                <a:gd name="T9" fmla="*/ 47 h 266"/>
              </a:gdLst>
              <a:ahLst/>
              <a:cxnLst>
                <a:cxn ang="0">
                  <a:pos x="T0" y="T1"/>
                </a:cxn>
                <a:cxn ang="0">
                  <a:pos x="T2" y="T3"/>
                </a:cxn>
                <a:cxn ang="0">
                  <a:pos x="T4" y="T5"/>
                </a:cxn>
                <a:cxn ang="0">
                  <a:pos x="T6" y="T7"/>
                </a:cxn>
                <a:cxn ang="0">
                  <a:pos x="T8" y="T9"/>
                </a:cxn>
              </a:cxnLst>
              <a:rect l="0" t="0" r="r" b="b"/>
              <a:pathLst>
                <a:path w="267" h="266">
                  <a:moveTo>
                    <a:pt x="49" y="47"/>
                  </a:moveTo>
                  <a:cubicBezTo>
                    <a:pt x="93" y="1"/>
                    <a:pt x="173" y="0"/>
                    <a:pt x="218" y="48"/>
                  </a:cubicBezTo>
                  <a:cubicBezTo>
                    <a:pt x="267" y="99"/>
                    <a:pt x="264" y="171"/>
                    <a:pt x="217" y="218"/>
                  </a:cubicBezTo>
                  <a:cubicBezTo>
                    <a:pt x="171" y="264"/>
                    <a:pt x="93" y="266"/>
                    <a:pt x="43" y="213"/>
                  </a:cubicBezTo>
                  <a:cubicBezTo>
                    <a:pt x="4" y="170"/>
                    <a:pt x="0" y="92"/>
                    <a:pt x="49" y="47"/>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3" name="Freeform 81">
              <a:extLst>
                <a:ext uri="{FF2B5EF4-FFF2-40B4-BE49-F238E27FC236}">
                  <a16:creationId xmlns:a16="http://schemas.microsoft.com/office/drawing/2014/main" id="{A86D9496-9F24-DBB2-398C-DE2586724086}"/>
                </a:ext>
              </a:extLst>
            </p:cNvPr>
            <p:cNvSpPr/>
            <p:nvPr/>
          </p:nvSpPr>
          <p:spPr bwMode="auto">
            <a:xfrm>
              <a:off x="5187951" y="703263"/>
              <a:ext cx="631825" cy="633413"/>
            </a:xfrm>
            <a:custGeom>
              <a:avLst/>
              <a:gdLst>
                <a:gd name="T0" fmla="*/ 332 w 333"/>
                <a:gd name="T1" fmla="*/ 179 h 333"/>
                <a:gd name="T2" fmla="*/ 331 w 333"/>
                <a:gd name="T3" fmla="*/ 191 h 333"/>
                <a:gd name="T4" fmla="*/ 305 w 333"/>
                <a:gd name="T5" fmla="*/ 259 h 333"/>
                <a:gd name="T6" fmla="*/ 295 w 333"/>
                <a:gd name="T7" fmla="*/ 271 h 333"/>
                <a:gd name="T8" fmla="*/ 246 w 333"/>
                <a:gd name="T9" fmla="*/ 313 h 333"/>
                <a:gd name="T10" fmla="*/ 231 w 333"/>
                <a:gd name="T11" fmla="*/ 320 h 333"/>
                <a:gd name="T12" fmla="*/ 173 w 333"/>
                <a:gd name="T13" fmla="*/ 333 h 333"/>
                <a:gd name="T14" fmla="*/ 168 w 333"/>
                <a:gd name="T15" fmla="*/ 333 h 333"/>
                <a:gd name="T16" fmla="*/ 94 w 333"/>
                <a:gd name="T17" fmla="*/ 317 h 333"/>
                <a:gd name="T18" fmla="*/ 84 w 333"/>
                <a:gd name="T19" fmla="*/ 312 h 333"/>
                <a:gd name="T20" fmla="*/ 30 w 333"/>
                <a:gd name="T21" fmla="*/ 263 h 333"/>
                <a:gd name="T22" fmla="*/ 19 w 333"/>
                <a:gd name="T23" fmla="*/ 245 h 333"/>
                <a:gd name="T24" fmla="*/ 0 w 333"/>
                <a:gd name="T25" fmla="*/ 175 h 333"/>
                <a:gd name="T26" fmla="*/ 0 w 333"/>
                <a:gd name="T27" fmla="*/ 162 h 333"/>
                <a:gd name="T28" fmla="*/ 14 w 333"/>
                <a:gd name="T29" fmla="*/ 100 h 333"/>
                <a:gd name="T30" fmla="*/ 29 w 333"/>
                <a:gd name="T31" fmla="*/ 72 h 333"/>
                <a:gd name="T32" fmla="*/ 79 w 333"/>
                <a:gd name="T33" fmla="*/ 25 h 333"/>
                <a:gd name="T34" fmla="*/ 103 w 333"/>
                <a:gd name="T35" fmla="*/ 13 h 333"/>
                <a:gd name="T36" fmla="*/ 169 w 333"/>
                <a:gd name="T37" fmla="*/ 0 h 333"/>
                <a:gd name="T38" fmla="*/ 186 w 333"/>
                <a:gd name="T39" fmla="*/ 2 h 333"/>
                <a:gd name="T40" fmla="*/ 250 w 333"/>
                <a:gd name="T41" fmla="*/ 23 h 333"/>
                <a:gd name="T42" fmla="*/ 280 w 333"/>
                <a:gd name="T43" fmla="*/ 45 h 333"/>
                <a:gd name="T44" fmla="*/ 313 w 333"/>
                <a:gd name="T45" fmla="*/ 88 h 333"/>
                <a:gd name="T46" fmla="*/ 322 w 333"/>
                <a:gd name="T47" fmla="*/ 110 h 333"/>
                <a:gd name="T48" fmla="*/ 332 w 333"/>
                <a:gd name="T49" fmla="*/ 179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3" h="333">
                  <a:moveTo>
                    <a:pt x="332" y="179"/>
                  </a:moveTo>
                  <a:cubicBezTo>
                    <a:pt x="332" y="183"/>
                    <a:pt x="331" y="187"/>
                    <a:pt x="331" y="191"/>
                  </a:cubicBezTo>
                  <a:cubicBezTo>
                    <a:pt x="327" y="215"/>
                    <a:pt x="317" y="238"/>
                    <a:pt x="305" y="259"/>
                  </a:cubicBezTo>
                  <a:cubicBezTo>
                    <a:pt x="301" y="263"/>
                    <a:pt x="297" y="266"/>
                    <a:pt x="295" y="271"/>
                  </a:cubicBezTo>
                  <a:cubicBezTo>
                    <a:pt x="281" y="287"/>
                    <a:pt x="265" y="302"/>
                    <a:pt x="246" y="313"/>
                  </a:cubicBezTo>
                  <a:cubicBezTo>
                    <a:pt x="241" y="315"/>
                    <a:pt x="236" y="317"/>
                    <a:pt x="231" y="320"/>
                  </a:cubicBezTo>
                  <a:cubicBezTo>
                    <a:pt x="213" y="327"/>
                    <a:pt x="193" y="331"/>
                    <a:pt x="173" y="333"/>
                  </a:cubicBezTo>
                  <a:cubicBezTo>
                    <a:pt x="172" y="332"/>
                    <a:pt x="170" y="332"/>
                    <a:pt x="168" y="333"/>
                  </a:cubicBezTo>
                  <a:cubicBezTo>
                    <a:pt x="143" y="333"/>
                    <a:pt x="118" y="327"/>
                    <a:pt x="94" y="317"/>
                  </a:cubicBezTo>
                  <a:cubicBezTo>
                    <a:pt x="91" y="315"/>
                    <a:pt x="87" y="313"/>
                    <a:pt x="84" y="312"/>
                  </a:cubicBezTo>
                  <a:cubicBezTo>
                    <a:pt x="63" y="299"/>
                    <a:pt x="45" y="283"/>
                    <a:pt x="30" y="263"/>
                  </a:cubicBezTo>
                  <a:cubicBezTo>
                    <a:pt x="26" y="257"/>
                    <a:pt x="23" y="251"/>
                    <a:pt x="19" y="245"/>
                  </a:cubicBezTo>
                  <a:cubicBezTo>
                    <a:pt x="8" y="223"/>
                    <a:pt x="2" y="200"/>
                    <a:pt x="0" y="175"/>
                  </a:cubicBezTo>
                  <a:cubicBezTo>
                    <a:pt x="0" y="171"/>
                    <a:pt x="0" y="166"/>
                    <a:pt x="0" y="162"/>
                  </a:cubicBezTo>
                  <a:cubicBezTo>
                    <a:pt x="2" y="141"/>
                    <a:pt x="6" y="120"/>
                    <a:pt x="14" y="100"/>
                  </a:cubicBezTo>
                  <a:cubicBezTo>
                    <a:pt x="19" y="91"/>
                    <a:pt x="24" y="82"/>
                    <a:pt x="29" y="72"/>
                  </a:cubicBezTo>
                  <a:cubicBezTo>
                    <a:pt x="43" y="54"/>
                    <a:pt x="60" y="38"/>
                    <a:pt x="79" y="25"/>
                  </a:cubicBezTo>
                  <a:cubicBezTo>
                    <a:pt x="87" y="21"/>
                    <a:pt x="95" y="17"/>
                    <a:pt x="103" y="13"/>
                  </a:cubicBezTo>
                  <a:cubicBezTo>
                    <a:pt x="125" y="5"/>
                    <a:pt x="147" y="1"/>
                    <a:pt x="169" y="0"/>
                  </a:cubicBezTo>
                  <a:cubicBezTo>
                    <a:pt x="175" y="1"/>
                    <a:pt x="181" y="1"/>
                    <a:pt x="186" y="2"/>
                  </a:cubicBezTo>
                  <a:cubicBezTo>
                    <a:pt x="209" y="5"/>
                    <a:pt x="230" y="12"/>
                    <a:pt x="250" y="23"/>
                  </a:cubicBezTo>
                  <a:cubicBezTo>
                    <a:pt x="261" y="29"/>
                    <a:pt x="270" y="38"/>
                    <a:pt x="280" y="45"/>
                  </a:cubicBezTo>
                  <a:cubicBezTo>
                    <a:pt x="293" y="58"/>
                    <a:pt x="304" y="73"/>
                    <a:pt x="313" y="88"/>
                  </a:cubicBezTo>
                  <a:cubicBezTo>
                    <a:pt x="316" y="96"/>
                    <a:pt x="319" y="103"/>
                    <a:pt x="322" y="110"/>
                  </a:cubicBezTo>
                  <a:cubicBezTo>
                    <a:pt x="330" y="133"/>
                    <a:pt x="333" y="155"/>
                    <a:pt x="332" y="179"/>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4" name="Freeform 82">
              <a:extLst>
                <a:ext uri="{FF2B5EF4-FFF2-40B4-BE49-F238E27FC236}">
                  <a16:creationId xmlns:a16="http://schemas.microsoft.com/office/drawing/2014/main" id="{31BD4856-5825-7267-CCBE-5B881A0CED96}"/>
                </a:ext>
              </a:extLst>
            </p:cNvPr>
            <p:cNvSpPr/>
            <p:nvPr/>
          </p:nvSpPr>
          <p:spPr bwMode="auto">
            <a:xfrm>
              <a:off x="5253038" y="769938"/>
              <a:ext cx="503238" cy="506413"/>
            </a:xfrm>
            <a:custGeom>
              <a:avLst/>
              <a:gdLst>
                <a:gd name="T0" fmla="*/ 49 w 266"/>
                <a:gd name="T1" fmla="*/ 47 h 266"/>
                <a:gd name="T2" fmla="*/ 218 w 266"/>
                <a:gd name="T3" fmla="*/ 48 h 266"/>
                <a:gd name="T4" fmla="*/ 216 w 266"/>
                <a:gd name="T5" fmla="*/ 217 h 266"/>
                <a:gd name="T6" fmla="*/ 43 w 266"/>
                <a:gd name="T7" fmla="*/ 212 h 266"/>
                <a:gd name="T8" fmla="*/ 49 w 266"/>
                <a:gd name="T9" fmla="*/ 47 h 266"/>
              </a:gdLst>
              <a:ahLst/>
              <a:cxnLst>
                <a:cxn ang="0">
                  <a:pos x="T0" y="T1"/>
                </a:cxn>
                <a:cxn ang="0">
                  <a:pos x="T2" y="T3"/>
                </a:cxn>
                <a:cxn ang="0">
                  <a:pos x="T4" y="T5"/>
                </a:cxn>
                <a:cxn ang="0">
                  <a:pos x="T6" y="T7"/>
                </a:cxn>
                <a:cxn ang="0">
                  <a:pos x="T8" y="T9"/>
                </a:cxn>
              </a:cxnLst>
              <a:rect l="0" t="0" r="r" b="b"/>
              <a:pathLst>
                <a:path w="266" h="266">
                  <a:moveTo>
                    <a:pt x="49" y="47"/>
                  </a:moveTo>
                  <a:cubicBezTo>
                    <a:pt x="92" y="0"/>
                    <a:pt x="172" y="0"/>
                    <a:pt x="218" y="48"/>
                  </a:cubicBezTo>
                  <a:cubicBezTo>
                    <a:pt x="266" y="98"/>
                    <a:pt x="263" y="171"/>
                    <a:pt x="216" y="217"/>
                  </a:cubicBezTo>
                  <a:cubicBezTo>
                    <a:pt x="171" y="263"/>
                    <a:pt x="92" y="266"/>
                    <a:pt x="43" y="212"/>
                  </a:cubicBezTo>
                  <a:cubicBezTo>
                    <a:pt x="3" y="170"/>
                    <a:pt x="0" y="91"/>
                    <a:pt x="49" y="47"/>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Tree>
  </p:cSld>
  <p:clrMapOvr>
    <a:masterClrMapping/>
  </p:clrMapOvr>
  <p:transition/>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391"/>
        <p:cNvGrpSpPr/>
        <p:nvPr/>
      </p:nvGrpSpPr>
      <p:grpSpPr>
        <a:xfrm>
          <a:off x="0" y="0"/>
          <a:ext cx="0" cy="0"/>
          <a:chOff x="0" y="0"/>
          <a:chExt cx="0" cy="0"/>
        </a:xfrm>
      </p:grpSpPr>
      <p:pic>
        <p:nvPicPr>
          <p:cNvPr id="3074" name="Picture 2" descr="fotografía de enfoque selectivo de girasoles amarillos">
            <a:extLst>
              <a:ext uri="{FF2B5EF4-FFF2-40B4-BE49-F238E27FC236}">
                <a16:creationId xmlns:a16="http://schemas.microsoft.com/office/drawing/2014/main" id="{28378A48-566B-4220-BBD7-14BF5727176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b="16095"/>
          <a:stretch>
            <a:fillRect/>
          </a:stretch>
        </p:blipFill>
        <p:spPr bwMode="auto">
          <a:xfrm>
            <a:off x="-13162" y="0"/>
            <a:ext cx="9157162" cy="5153345"/>
          </a:xfrm>
          <a:prstGeom prst="rect">
            <a:avLst/>
          </a:prstGeom>
          <a:noFill/>
          <a:extLst>
            <a:ext uri="{909E8E84-426E-40DD-AFC4-6F175D3DCCD1}">
              <a14:hiddenFill xmlns:a14="http://schemas.microsoft.com/office/drawing/2010/main">
                <a:solidFill>
                  <a:srgbClr val="FFFFFF"/>
                </a:solidFill>
              </a14:hiddenFill>
            </a:ext>
          </a:extLst>
        </p:spPr>
      </p:pic>
      <p:sp>
        <p:nvSpPr>
          <p:cNvPr id="1393" name="Google Shape;1393;p45"/>
          <p:cNvSpPr txBox="1">
            <a:spLocks noGrp="1"/>
          </p:cNvSpPr>
          <p:nvPr>
            <p:ph type="title"/>
          </p:nvPr>
        </p:nvSpPr>
        <p:spPr>
          <a:xfrm>
            <a:off x="494047" y="805719"/>
            <a:ext cx="3890083" cy="759654"/>
          </a:xfrm>
          <a:prstGeom prst="rect">
            <a:avLst/>
          </a:prstGeom>
        </p:spPr>
        <p:txBody>
          <a:bodyPr spcFirstLastPara="1" wrap="square" lIns="91425" tIns="91425" rIns="91425" bIns="91425" anchor="ctr" anchorCtr="0">
            <a:noAutofit/>
          </a:bodyPr>
          <a:lstStyle/>
          <a:p>
            <a:pPr marL="0" lvl="0" indent="0" algn="l" rtl="0">
              <a:spcBef>
                <a:spcPct val="0"/>
              </a:spcBef>
              <a:spcAft>
                <a:spcPct val="0"/>
              </a:spcAft>
              <a:buNone/>
            </a:pPr>
            <a:r>
              <a:rPr lang="en" sz="4000">
                <a:solidFill>
                  <a:srgbClr val="FFFFFF"/>
                </a:solidFill>
              </a:rPr>
              <a:t>A Picture Is Worth a Thousand Words</a:t>
            </a:r>
            <a:endParaRPr sz="4000">
              <a:solidFill>
                <a:srgbClr val="FFFFFF"/>
              </a:solidFill>
            </a:endParaRPr>
          </a:p>
        </p:txBody>
      </p:sp>
      <p:sp>
        <p:nvSpPr>
          <p:cNvPr id="1394" name="Google Shape;1394;p45"/>
          <p:cNvSpPr/>
          <p:nvPr/>
        </p:nvSpPr>
        <p:spPr>
          <a:xfrm>
            <a:off x="829688" y="1890000"/>
            <a:ext cx="328625" cy="531025"/>
          </a:xfrm>
          <a:custGeom>
            <a:avLst/>
            <a:gdLst/>
            <a:ahLst/>
            <a:cxnLst/>
            <a:rect l="l" t="t" r="r" b="b"/>
            <a:pathLst>
              <a:path w="13145" h="21241" extrusionOk="0">
                <a:moveTo>
                  <a:pt x="2784" y="1"/>
                </a:moveTo>
                <a:cubicBezTo>
                  <a:pt x="0" y="1"/>
                  <a:pt x="1461" y="20775"/>
                  <a:pt x="5086" y="21234"/>
                </a:cubicBezTo>
                <a:cubicBezTo>
                  <a:pt x="5124" y="21238"/>
                  <a:pt x="5162" y="21240"/>
                  <a:pt x="5200" y="21240"/>
                </a:cubicBezTo>
                <a:cubicBezTo>
                  <a:pt x="8848" y="21240"/>
                  <a:pt x="13144" y="1658"/>
                  <a:pt x="9800" y="585"/>
                </a:cubicBezTo>
                <a:cubicBezTo>
                  <a:pt x="9613" y="524"/>
                  <a:pt x="9434" y="496"/>
                  <a:pt x="9264" y="496"/>
                </a:cubicBezTo>
                <a:cubicBezTo>
                  <a:pt x="6381" y="496"/>
                  <a:pt x="6046" y="8719"/>
                  <a:pt x="6046" y="8719"/>
                </a:cubicBezTo>
                <a:cubicBezTo>
                  <a:pt x="6046" y="8719"/>
                  <a:pt x="5587" y="84"/>
                  <a:pt x="2792" y="1"/>
                </a:cubicBezTo>
                <a:cubicBezTo>
                  <a:pt x="2789" y="1"/>
                  <a:pt x="2786" y="1"/>
                  <a:pt x="2784" y="1"/>
                </a:cubicBezTo>
                <a:close/>
              </a:path>
            </a:pathLst>
          </a:custGeom>
          <a:solidFill>
            <a:srgbClr val="FFC00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95" name="Google Shape;1395;p45"/>
          <p:cNvSpPr/>
          <p:nvPr/>
        </p:nvSpPr>
        <p:spPr>
          <a:xfrm>
            <a:off x="469300" y="1826825"/>
            <a:ext cx="190625" cy="182450"/>
          </a:xfrm>
          <a:custGeom>
            <a:avLst/>
            <a:gdLst/>
            <a:ahLst/>
            <a:cxnLst/>
            <a:rect l="l" t="t" r="r" b="b"/>
            <a:pathLst>
              <a:path w="7625" h="7297" extrusionOk="0">
                <a:moveTo>
                  <a:pt x="3702" y="0"/>
                </a:moveTo>
                <a:cubicBezTo>
                  <a:pt x="1744" y="0"/>
                  <a:pt x="0" y="1686"/>
                  <a:pt x="199" y="3869"/>
                </a:cubicBezTo>
                <a:lnTo>
                  <a:pt x="408" y="4745"/>
                </a:lnTo>
                <a:cubicBezTo>
                  <a:pt x="616" y="5329"/>
                  <a:pt x="992" y="5830"/>
                  <a:pt x="1450" y="6205"/>
                </a:cubicBezTo>
                <a:lnTo>
                  <a:pt x="1659" y="6414"/>
                </a:lnTo>
                <a:lnTo>
                  <a:pt x="2452" y="6956"/>
                </a:lnTo>
                <a:cubicBezTo>
                  <a:pt x="2961" y="7175"/>
                  <a:pt x="3503" y="7298"/>
                  <a:pt x="4049" y="7298"/>
                </a:cubicBezTo>
                <a:cubicBezTo>
                  <a:pt x="4128" y="7298"/>
                  <a:pt x="4208" y="7295"/>
                  <a:pt x="4287" y="7290"/>
                </a:cubicBezTo>
                <a:cubicBezTo>
                  <a:pt x="6206" y="7081"/>
                  <a:pt x="7624" y="5371"/>
                  <a:pt x="7457" y="3452"/>
                </a:cubicBezTo>
                <a:lnTo>
                  <a:pt x="7249" y="2534"/>
                </a:lnTo>
                <a:cubicBezTo>
                  <a:pt x="7040" y="1992"/>
                  <a:pt x="6665" y="1450"/>
                  <a:pt x="6206" y="1074"/>
                </a:cubicBezTo>
                <a:lnTo>
                  <a:pt x="5997" y="866"/>
                </a:lnTo>
                <a:lnTo>
                  <a:pt x="5247" y="365"/>
                </a:lnTo>
                <a:cubicBezTo>
                  <a:pt x="4738" y="115"/>
                  <a:pt x="4212" y="0"/>
                  <a:pt x="3702" y="0"/>
                </a:cubicBezTo>
                <a:close/>
              </a:path>
            </a:pathLst>
          </a:custGeom>
          <a:solidFill>
            <a:srgbClr val="FFC00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96" name="Google Shape;1396;p45"/>
          <p:cNvSpPr/>
          <p:nvPr/>
        </p:nvSpPr>
        <p:spPr>
          <a:xfrm>
            <a:off x="623613" y="1577325"/>
            <a:ext cx="96375" cy="92250"/>
          </a:xfrm>
          <a:custGeom>
            <a:avLst/>
            <a:gdLst/>
            <a:ahLst/>
            <a:cxnLst/>
            <a:rect l="l" t="t" r="r" b="b"/>
            <a:pathLst>
              <a:path w="3855" h="3690" extrusionOk="0">
                <a:moveTo>
                  <a:pt x="1869" y="0"/>
                </a:moveTo>
                <a:cubicBezTo>
                  <a:pt x="1815" y="0"/>
                  <a:pt x="1762" y="4"/>
                  <a:pt x="1711" y="11"/>
                </a:cubicBezTo>
                <a:cubicBezTo>
                  <a:pt x="709" y="95"/>
                  <a:pt x="0" y="971"/>
                  <a:pt x="84" y="1972"/>
                </a:cubicBezTo>
                <a:lnTo>
                  <a:pt x="167" y="2431"/>
                </a:lnTo>
                <a:cubicBezTo>
                  <a:pt x="292" y="2723"/>
                  <a:pt x="459" y="2973"/>
                  <a:pt x="709" y="3182"/>
                </a:cubicBezTo>
                <a:lnTo>
                  <a:pt x="793" y="3265"/>
                </a:lnTo>
                <a:lnTo>
                  <a:pt x="1210" y="3515"/>
                </a:lnTo>
                <a:cubicBezTo>
                  <a:pt x="1465" y="3634"/>
                  <a:pt x="1727" y="3689"/>
                  <a:pt x="1981" y="3689"/>
                </a:cubicBezTo>
                <a:cubicBezTo>
                  <a:pt x="2975" y="3689"/>
                  <a:pt x="3854" y="2851"/>
                  <a:pt x="3755" y="1722"/>
                </a:cubicBezTo>
                <a:lnTo>
                  <a:pt x="3671" y="1304"/>
                </a:lnTo>
                <a:cubicBezTo>
                  <a:pt x="3546" y="1012"/>
                  <a:pt x="3379" y="720"/>
                  <a:pt x="3129" y="554"/>
                </a:cubicBezTo>
                <a:lnTo>
                  <a:pt x="3004" y="428"/>
                </a:lnTo>
                <a:lnTo>
                  <a:pt x="2628" y="178"/>
                </a:lnTo>
                <a:cubicBezTo>
                  <a:pt x="2388" y="75"/>
                  <a:pt x="2120" y="0"/>
                  <a:pt x="1869" y="0"/>
                </a:cubicBezTo>
                <a:close/>
              </a:path>
            </a:pathLst>
          </a:custGeom>
          <a:solidFill>
            <a:srgbClr val="FFC00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397" name="Google Shape;1397;p45"/>
          <p:cNvSpPr/>
          <p:nvPr/>
        </p:nvSpPr>
        <p:spPr>
          <a:xfrm>
            <a:off x="279475" y="1702750"/>
            <a:ext cx="95325" cy="92650"/>
          </a:xfrm>
          <a:custGeom>
            <a:avLst/>
            <a:gdLst/>
            <a:ahLst/>
            <a:cxnLst/>
            <a:rect l="l" t="t" r="r" b="b"/>
            <a:pathLst>
              <a:path w="3812" h="3706" extrusionOk="0">
                <a:moveTo>
                  <a:pt x="1828" y="0"/>
                </a:moveTo>
                <a:cubicBezTo>
                  <a:pt x="1774" y="0"/>
                  <a:pt x="1721" y="4"/>
                  <a:pt x="1669" y="11"/>
                </a:cubicBezTo>
                <a:cubicBezTo>
                  <a:pt x="1169" y="53"/>
                  <a:pt x="751" y="303"/>
                  <a:pt x="459" y="637"/>
                </a:cubicBezTo>
                <a:cubicBezTo>
                  <a:pt x="126" y="1012"/>
                  <a:pt x="0" y="1471"/>
                  <a:pt x="42" y="1972"/>
                </a:cubicBezTo>
                <a:lnTo>
                  <a:pt x="126" y="2431"/>
                </a:lnTo>
                <a:cubicBezTo>
                  <a:pt x="251" y="2723"/>
                  <a:pt x="418" y="2973"/>
                  <a:pt x="668" y="3181"/>
                </a:cubicBezTo>
                <a:lnTo>
                  <a:pt x="751" y="3265"/>
                </a:lnTo>
                <a:lnTo>
                  <a:pt x="1169" y="3515"/>
                </a:lnTo>
                <a:cubicBezTo>
                  <a:pt x="1430" y="3646"/>
                  <a:pt x="1699" y="3706"/>
                  <a:pt x="1960" y="3706"/>
                </a:cubicBezTo>
                <a:cubicBezTo>
                  <a:pt x="2946" y="3706"/>
                  <a:pt x="3812" y="2852"/>
                  <a:pt x="3713" y="1763"/>
                </a:cubicBezTo>
                <a:lnTo>
                  <a:pt x="3630" y="1304"/>
                </a:lnTo>
                <a:cubicBezTo>
                  <a:pt x="3505" y="1012"/>
                  <a:pt x="3338" y="762"/>
                  <a:pt x="3087" y="553"/>
                </a:cubicBezTo>
                <a:lnTo>
                  <a:pt x="2962" y="428"/>
                </a:lnTo>
                <a:lnTo>
                  <a:pt x="2587" y="178"/>
                </a:lnTo>
                <a:cubicBezTo>
                  <a:pt x="2347" y="75"/>
                  <a:pt x="2078" y="0"/>
                  <a:pt x="1828" y="0"/>
                </a:cubicBezTo>
                <a:close/>
              </a:path>
            </a:pathLst>
          </a:custGeom>
          <a:solidFill>
            <a:srgbClr val="FFC00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nvGrpSpPr>
          <p:cNvPr id="1398" name="Google Shape;1398;p45"/>
          <p:cNvGrpSpPr/>
          <p:nvPr/>
        </p:nvGrpSpPr>
        <p:grpSpPr>
          <a:xfrm>
            <a:off x="6828794" y="183878"/>
            <a:ext cx="1200790" cy="1096797"/>
            <a:chOff x="4730850" y="2860225"/>
            <a:chExt cx="600725" cy="548700"/>
          </a:xfrm>
          <a:solidFill>
            <a:srgbClr val="FFC000"/>
          </a:solidFill>
        </p:grpSpPr>
        <p:sp>
          <p:nvSpPr>
            <p:cNvPr id="1399" name="Google Shape;1399;p45"/>
            <p:cNvSpPr/>
            <p:nvPr/>
          </p:nvSpPr>
          <p:spPr>
            <a:xfrm>
              <a:off x="4730850" y="2860225"/>
              <a:ext cx="600725" cy="548700"/>
            </a:xfrm>
            <a:custGeom>
              <a:avLst/>
              <a:gdLst/>
              <a:ahLst/>
              <a:cxnLst/>
              <a:rect l="l" t="t" r="r" b="b"/>
              <a:pathLst>
                <a:path w="24029" h="21948" extrusionOk="0">
                  <a:moveTo>
                    <a:pt x="12734" y="0"/>
                  </a:moveTo>
                  <a:cubicBezTo>
                    <a:pt x="9346" y="0"/>
                    <a:pt x="10263" y="9568"/>
                    <a:pt x="10263" y="9568"/>
                  </a:cubicBezTo>
                  <a:cubicBezTo>
                    <a:pt x="10263" y="9568"/>
                    <a:pt x="6405" y="4649"/>
                    <a:pt x="3770" y="4649"/>
                  </a:cubicBezTo>
                  <a:cubicBezTo>
                    <a:pt x="3186" y="4649"/>
                    <a:pt x="2662" y="4890"/>
                    <a:pt x="2253" y="5480"/>
                  </a:cubicBezTo>
                  <a:cubicBezTo>
                    <a:pt x="1" y="8734"/>
                    <a:pt x="9595" y="12155"/>
                    <a:pt x="9595" y="12155"/>
                  </a:cubicBezTo>
                  <a:cubicBezTo>
                    <a:pt x="9595" y="12155"/>
                    <a:pt x="2378" y="16159"/>
                    <a:pt x="4798" y="18954"/>
                  </a:cubicBezTo>
                  <a:cubicBezTo>
                    <a:pt x="5160" y="19379"/>
                    <a:pt x="5551" y="19560"/>
                    <a:pt x="5953" y="19560"/>
                  </a:cubicBezTo>
                  <a:cubicBezTo>
                    <a:pt x="8235" y="19560"/>
                    <a:pt x="10888" y="13741"/>
                    <a:pt x="10888" y="13740"/>
                  </a:cubicBezTo>
                  <a:lnTo>
                    <a:pt x="10888" y="13740"/>
                  </a:lnTo>
                  <a:cubicBezTo>
                    <a:pt x="10888" y="13741"/>
                    <a:pt x="10149" y="21948"/>
                    <a:pt x="12691" y="21948"/>
                  </a:cubicBezTo>
                  <a:cubicBezTo>
                    <a:pt x="12781" y="21948"/>
                    <a:pt x="12875" y="21938"/>
                    <a:pt x="12974" y="21916"/>
                  </a:cubicBezTo>
                  <a:cubicBezTo>
                    <a:pt x="15852" y="21290"/>
                    <a:pt x="12974" y="13741"/>
                    <a:pt x="12974" y="13740"/>
                  </a:cubicBezTo>
                  <a:lnTo>
                    <a:pt x="12974" y="13740"/>
                  </a:lnTo>
                  <a:cubicBezTo>
                    <a:pt x="12975" y="13740"/>
                    <a:pt x="16835" y="17405"/>
                    <a:pt x="19432" y="17405"/>
                  </a:cubicBezTo>
                  <a:cubicBezTo>
                    <a:pt x="20228" y="17405"/>
                    <a:pt x="20906" y="17060"/>
                    <a:pt x="21317" y="16159"/>
                  </a:cubicBezTo>
                  <a:cubicBezTo>
                    <a:pt x="23069" y="12322"/>
                    <a:pt x="12974" y="11195"/>
                    <a:pt x="12974" y="11195"/>
                  </a:cubicBezTo>
                  <a:cubicBezTo>
                    <a:pt x="12974" y="11195"/>
                    <a:pt x="24029" y="8067"/>
                    <a:pt x="21776" y="4938"/>
                  </a:cubicBezTo>
                  <a:cubicBezTo>
                    <a:pt x="21406" y="4425"/>
                    <a:pt x="20904" y="4210"/>
                    <a:pt x="20323" y="4210"/>
                  </a:cubicBezTo>
                  <a:cubicBezTo>
                    <a:pt x="17362" y="4210"/>
                    <a:pt x="12348" y="9777"/>
                    <a:pt x="12348" y="9777"/>
                  </a:cubicBezTo>
                  <a:cubicBezTo>
                    <a:pt x="12348" y="9777"/>
                    <a:pt x="16645" y="475"/>
                    <a:pt x="12974" y="16"/>
                  </a:cubicBezTo>
                  <a:cubicBezTo>
                    <a:pt x="12892" y="5"/>
                    <a:pt x="12812" y="0"/>
                    <a:pt x="12734" y="0"/>
                  </a:cubicBezTo>
                  <a:close/>
                </a:path>
              </a:pathLst>
            </a:custGeom>
            <a:grp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400" name="Google Shape;1400;p45"/>
            <p:cNvSpPr/>
            <p:nvPr/>
          </p:nvSpPr>
          <p:spPr>
            <a:xfrm>
              <a:off x="4954025" y="3100475"/>
              <a:ext cx="122050" cy="87625"/>
            </a:xfrm>
            <a:custGeom>
              <a:avLst/>
              <a:gdLst/>
              <a:ahLst/>
              <a:cxnLst/>
              <a:rect l="l" t="t" r="r" b="b"/>
              <a:pathLst>
                <a:path w="4882" h="3505" extrusionOk="0">
                  <a:moveTo>
                    <a:pt x="2295" y="0"/>
                  </a:moveTo>
                  <a:cubicBezTo>
                    <a:pt x="1" y="0"/>
                    <a:pt x="376" y="3504"/>
                    <a:pt x="2629" y="3504"/>
                  </a:cubicBezTo>
                  <a:cubicBezTo>
                    <a:pt x="4881" y="3504"/>
                    <a:pt x="4548" y="0"/>
                    <a:pt x="22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2" name="Google Shape;1398;p45">
            <a:extLst>
              <a:ext uri="{FF2B5EF4-FFF2-40B4-BE49-F238E27FC236}">
                <a16:creationId xmlns:a16="http://schemas.microsoft.com/office/drawing/2014/main" id="{7CBCCB41-A34C-494A-B0F3-87D9D9694031}"/>
              </a:ext>
            </a:extLst>
          </p:cNvPr>
          <p:cNvGrpSpPr/>
          <p:nvPr/>
        </p:nvGrpSpPr>
        <p:grpSpPr>
          <a:xfrm>
            <a:off x="4381326" y="122170"/>
            <a:ext cx="831682" cy="759655"/>
            <a:chOff x="4730850" y="2860225"/>
            <a:chExt cx="600725" cy="548700"/>
          </a:xfrm>
          <a:solidFill>
            <a:srgbClr val="FFC000"/>
          </a:solidFill>
        </p:grpSpPr>
        <p:sp>
          <p:nvSpPr>
            <p:cNvPr id="13" name="Google Shape;1399;p45">
              <a:extLst>
                <a:ext uri="{FF2B5EF4-FFF2-40B4-BE49-F238E27FC236}">
                  <a16:creationId xmlns:a16="http://schemas.microsoft.com/office/drawing/2014/main" id="{B2D56385-B79C-4BE8-A0F2-39545BF0F414}"/>
                </a:ext>
              </a:extLst>
            </p:cNvPr>
            <p:cNvSpPr/>
            <p:nvPr/>
          </p:nvSpPr>
          <p:spPr>
            <a:xfrm>
              <a:off x="4730850" y="2860225"/>
              <a:ext cx="600725" cy="548700"/>
            </a:xfrm>
            <a:custGeom>
              <a:avLst/>
              <a:gdLst/>
              <a:ahLst/>
              <a:cxnLst/>
              <a:rect l="l" t="t" r="r" b="b"/>
              <a:pathLst>
                <a:path w="24029" h="21948" extrusionOk="0">
                  <a:moveTo>
                    <a:pt x="12734" y="0"/>
                  </a:moveTo>
                  <a:cubicBezTo>
                    <a:pt x="9346" y="0"/>
                    <a:pt x="10263" y="9568"/>
                    <a:pt x="10263" y="9568"/>
                  </a:cubicBezTo>
                  <a:cubicBezTo>
                    <a:pt x="10263" y="9568"/>
                    <a:pt x="6405" y="4649"/>
                    <a:pt x="3770" y="4649"/>
                  </a:cubicBezTo>
                  <a:cubicBezTo>
                    <a:pt x="3186" y="4649"/>
                    <a:pt x="2662" y="4890"/>
                    <a:pt x="2253" y="5480"/>
                  </a:cubicBezTo>
                  <a:cubicBezTo>
                    <a:pt x="1" y="8734"/>
                    <a:pt x="9595" y="12155"/>
                    <a:pt x="9595" y="12155"/>
                  </a:cubicBezTo>
                  <a:cubicBezTo>
                    <a:pt x="9595" y="12155"/>
                    <a:pt x="2378" y="16159"/>
                    <a:pt x="4798" y="18954"/>
                  </a:cubicBezTo>
                  <a:cubicBezTo>
                    <a:pt x="5160" y="19379"/>
                    <a:pt x="5551" y="19560"/>
                    <a:pt x="5953" y="19560"/>
                  </a:cubicBezTo>
                  <a:cubicBezTo>
                    <a:pt x="8235" y="19560"/>
                    <a:pt x="10888" y="13741"/>
                    <a:pt x="10888" y="13740"/>
                  </a:cubicBezTo>
                  <a:lnTo>
                    <a:pt x="10888" y="13740"/>
                  </a:lnTo>
                  <a:cubicBezTo>
                    <a:pt x="10888" y="13741"/>
                    <a:pt x="10149" y="21948"/>
                    <a:pt x="12691" y="21948"/>
                  </a:cubicBezTo>
                  <a:cubicBezTo>
                    <a:pt x="12781" y="21948"/>
                    <a:pt x="12875" y="21938"/>
                    <a:pt x="12974" y="21916"/>
                  </a:cubicBezTo>
                  <a:cubicBezTo>
                    <a:pt x="15852" y="21290"/>
                    <a:pt x="12974" y="13741"/>
                    <a:pt x="12974" y="13740"/>
                  </a:cubicBezTo>
                  <a:lnTo>
                    <a:pt x="12974" y="13740"/>
                  </a:lnTo>
                  <a:cubicBezTo>
                    <a:pt x="12975" y="13740"/>
                    <a:pt x="16835" y="17405"/>
                    <a:pt x="19432" y="17405"/>
                  </a:cubicBezTo>
                  <a:cubicBezTo>
                    <a:pt x="20228" y="17405"/>
                    <a:pt x="20906" y="17060"/>
                    <a:pt x="21317" y="16159"/>
                  </a:cubicBezTo>
                  <a:cubicBezTo>
                    <a:pt x="23069" y="12322"/>
                    <a:pt x="12974" y="11195"/>
                    <a:pt x="12974" y="11195"/>
                  </a:cubicBezTo>
                  <a:cubicBezTo>
                    <a:pt x="12974" y="11195"/>
                    <a:pt x="24029" y="8067"/>
                    <a:pt x="21776" y="4938"/>
                  </a:cubicBezTo>
                  <a:cubicBezTo>
                    <a:pt x="21406" y="4425"/>
                    <a:pt x="20904" y="4210"/>
                    <a:pt x="20323" y="4210"/>
                  </a:cubicBezTo>
                  <a:cubicBezTo>
                    <a:pt x="17362" y="4210"/>
                    <a:pt x="12348" y="9777"/>
                    <a:pt x="12348" y="9777"/>
                  </a:cubicBezTo>
                  <a:cubicBezTo>
                    <a:pt x="12348" y="9777"/>
                    <a:pt x="16645" y="475"/>
                    <a:pt x="12974" y="16"/>
                  </a:cubicBezTo>
                  <a:cubicBezTo>
                    <a:pt x="12892" y="5"/>
                    <a:pt x="12812" y="0"/>
                    <a:pt x="12734" y="0"/>
                  </a:cubicBezTo>
                  <a:close/>
                </a:path>
              </a:pathLst>
            </a:custGeom>
            <a:grp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4" name="Google Shape;1400;p45">
              <a:extLst>
                <a:ext uri="{FF2B5EF4-FFF2-40B4-BE49-F238E27FC236}">
                  <a16:creationId xmlns:a16="http://schemas.microsoft.com/office/drawing/2014/main" id="{E6915552-89DA-4023-A416-6BB059B090C9}"/>
                </a:ext>
              </a:extLst>
            </p:cNvPr>
            <p:cNvSpPr/>
            <p:nvPr/>
          </p:nvSpPr>
          <p:spPr>
            <a:xfrm>
              <a:off x="4954025" y="3100475"/>
              <a:ext cx="122050" cy="87625"/>
            </a:xfrm>
            <a:custGeom>
              <a:avLst/>
              <a:gdLst/>
              <a:ahLst/>
              <a:cxnLst/>
              <a:rect l="l" t="t" r="r" b="b"/>
              <a:pathLst>
                <a:path w="4882" h="3505" extrusionOk="0">
                  <a:moveTo>
                    <a:pt x="2295" y="0"/>
                  </a:moveTo>
                  <a:cubicBezTo>
                    <a:pt x="1" y="0"/>
                    <a:pt x="376" y="3504"/>
                    <a:pt x="2629" y="3504"/>
                  </a:cubicBezTo>
                  <a:cubicBezTo>
                    <a:pt x="4881" y="3504"/>
                    <a:pt x="4548" y="0"/>
                    <a:pt x="22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5" name="Google Shape;1398;p45">
            <a:extLst>
              <a:ext uri="{FF2B5EF4-FFF2-40B4-BE49-F238E27FC236}">
                <a16:creationId xmlns:a16="http://schemas.microsoft.com/office/drawing/2014/main" id="{9E569DB3-949D-4DC0-AEC1-E5C2AD436C05}"/>
              </a:ext>
            </a:extLst>
          </p:cNvPr>
          <p:cNvGrpSpPr/>
          <p:nvPr/>
        </p:nvGrpSpPr>
        <p:grpSpPr>
          <a:xfrm>
            <a:off x="26460" y="183878"/>
            <a:ext cx="467587" cy="427092"/>
            <a:chOff x="4730850" y="2860225"/>
            <a:chExt cx="600725" cy="548700"/>
          </a:xfrm>
          <a:solidFill>
            <a:srgbClr val="FFC000"/>
          </a:solidFill>
        </p:grpSpPr>
        <p:sp>
          <p:nvSpPr>
            <p:cNvPr id="16" name="Google Shape;1399;p45">
              <a:extLst>
                <a:ext uri="{FF2B5EF4-FFF2-40B4-BE49-F238E27FC236}">
                  <a16:creationId xmlns:a16="http://schemas.microsoft.com/office/drawing/2014/main" id="{A0446703-5DF7-4077-9894-8EC71176C247}"/>
                </a:ext>
              </a:extLst>
            </p:cNvPr>
            <p:cNvSpPr/>
            <p:nvPr/>
          </p:nvSpPr>
          <p:spPr>
            <a:xfrm>
              <a:off x="4730850" y="2860225"/>
              <a:ext cx="600725" cy="548700"/>
            </a:xfrm>
            <a:custGeom>
              <a:avLst/>
              <a:gdLst/>
              <a:ahLst/>
              <a:cxnLst/>
              <a:rect l="l" t="t" r="r" b="b"/>
              <a:pathLst>
                <a:path w="24029" h="21948" extrusionOk="0">
                  <a:moveTo>
                    <a:pt x="12734" y="0"/>
                  </a:moveTo>
                  <a:cubicBezTo>
                    <a:pt x="9346" y="0"/>
                    <a:pt x="10263" y="9568"/>
                    <a:pt x="10263" y="9568"/>
                  </a:cubicBezTo>
                  <a:cubicBezTo>
                    <a:pt x="10263" y="9568"/>
                    <a:pt x="6405" y="4649"/>
                    <a:pt x="3770" y="4649"/>
                  </a:cubicBezTo>
                  <a:cubicBezTo>
                    <a:pt x="3186" y="4649"/>
                    <a:pt x="2662" y="4890"/>
                    <a:pt x="2253" y="5480"/>
                  </a:cubicBezTo>
                  <a:cubicBezTo>
                    <a:pt x="1" y="8734"/>
                    <a:pt x="9595" y="12155"/>
                    <a:pt x="9595" y="12155"/>
                  </a:cubicBezTo>
                  <a:cubicBezTo>
                    <a:pt x="9595" y="12155"/>
                    <a:pt x="2378" y="16159"/>
                    <a:pt x="4798" y="18954"/>
                  </a:cubicBezTo>
                  <a:cubicBezTo>
                    <a:pt x="5160" y="19379"/>
                    <a:pt x="5551" y="19560"/>
                    <a:pt x="5953" y="19560"/>
                  </a:cubicBezTo>
                  <a:cubicBezTo>
                    <a:pt x="8235" y="19560"/>
                    <a:pt x="10888" y="13741"/>
                    <a:pt x="10888" y="13740"/>
                  </a:cubicBezTo>
                  <a:lnTo>
                    <a:pt x="10888" y="13740"/>
                  </a:lnTo>
                  <a:cubicBezTo>
                    <a:pt x="10888" y="13741"/>
                    <a:pt x="10149" y="21948"/>
                    <a:pt x="12691" y="21948"/>
                  </a:cubicBezTo>
                  <a:cubicBezTo>
                    <a:pt x="12781" y="21948"/>
                    <a:pt x="12875" y="21938"/>
                    <a:pt x="12974" y="21916"/>
                  </a:cubicBezTo>
                  <a:cubicBezTo>
                    <a:pt x="15852" y="21290"/>
                    <a:pt x="12974" y="13741"/>
                    <a:pt x="12974" y="13740"/>
                  </a:cubicBezTo>
                  <a:lnTo>
                    <a:pt x="12974" y="13740"/>
                  </a:lnTo>
                  <a:cubicBezTo>
                    <a:pt x="12975" y="13740"/>
                    <a:pt x="16835" y="17405"/>
                    <a:pt x="19432" y="17405"/>
                  </a:cubicBezTo>
                  <a:cubicBezTo>
                    <a:pt x="20228" y="17405"/>
                    <a:pt x="20906" y="17060"/>
                    <a:pt x="21317" y="16159"/>
                  </a:cubicBezTo>
                  <a:cubicBezTo>
                    <a:pt x="23069" y="12322"/>
                    <a:pt x="12974" y="11195"/>
                    <a:pt x="12974" y="11195"/>
                  </a:cubicBezTo>
                  <a:cubicBezTo>
                    <a:pt x="12974" y="11195"/>
                    <a:pt x="24029" y="8067"/>
                    <a:pt x="21776" y="4938"/>
                  </a:cubicBezTo>
                  <a:cubicBezTo>
                    <a:pt x="21406" y="4425"/>
                    <a:pt x="20904" y="4210"/>
                    <a:pt x="20323" y="4210"/>
                  </a:cubicBezTo>
                  <a:cubicBezTo>
                    <a:pt x="17362" y="4210"/>
                    <a:pt x="12348" y="9777"/>
                    <a:pt x="12348" y="9777"/>
                  </a:cubicBezTo>
                  <a:cubicBezTo>
                    <a:pt x="12348" y="9777"/>
                    <a:pt x="16645" y="475"/>
                    <a:pt x="12974" y="16"/>
                  </a:cubicBezTo>
                  <a:cubicBezTo>
                    <a:pt x="12892" y="5"/>
                    <a:pt x="12812" y="0"/>
                    <a:pt x="12734" y="0"/>
                  </a:cubicBezTo>
                  <a:close/>
                </a:path>
              </a:pathLst>
            </a:custGeom>
            <a:grp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 name="Google Shape;1400;p45">
              <a:extLst>
                <a:ext uri="{FF2B5EF4-FFF2-40B4-BE49-F238E27FC236}">
                  <a16:creationId xmlns:a16="http://schemas.microsoft.com/office/drawing/2014/main" id="{6B614BEC-DC40-42A9-89F6-A1021355EEDD}"/>
                </a:ext>
              </a:extLst>
            </p:cNvPr>
            <p:cNvSpPr/>
            <p:nvPr/>
          </p:nvSpPr>
          <p:spPr>
            <a:xfrm>
              <a:off x="4954025" y="3100475"/>
              <a:ext cx="122050" cy="87625"/>
            </a:xfrm>
            <a:custGeom>
              <a:avLst/>
              <a:gdLst/>
              <a:ahLst/>
              <a:cxnLst/>
              <a:rect l="l" t="t" r="r" b="b"/>
              <a:pathLst>
                <a:path w="4882" h="3505" extrusionOk="0">
                  <a:moveTo>
                    <a:pt x="2295" y="0"/>
                  </a:moveTo>
                  <a:cubicBezTo>
                    <a:pt x="1" y="0"/>
                    <a:pt x="376" y="3504"/>
                    <a:pt x="2629" y="3504"/>
                  </a:cubicBezTo>
                  <a:cubicBezTo>
                    <a:pt x="4881" y="3504"/>
                    <a:pt x="4548" y="0"/>
                    <a:pt x="22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sp>
        <p:nvSpPr>
          <p:cNvPr id="21" name="Google Shape;1243;p47">
            <a:extLst>
              <a:ext uri="{FF2B5EF4-FFF2-40B4-BE49-F238E27FC236}">
                <a16:creationId xmlns:a16="http://schemas.microsoft.com/office/drawing/2014/main" id="{A0205195-47C7-4D16-99F5-BB360C2EBF2E}"/>
              </a:ext>
            </a:extLst>
          </p:cNvPr>
          <p:cNvSpPr txBox="1"/>
          <p:nvPr/>
        </p:nvSpPr>
        <p:spPr>
          <a:xfrm>
            <a:off x="0" y="4454433"/>
            <a:ext cx="9144000" cy="698911"/>
          </a:xfrm>
          <a:prstGeom prst="rect">
            <a:avLst/>
          </a:prstGeom>
          <a:solidFill>
            <a:srgbClr val="609A92"/>
          </a:solidFill>
        </p:spPr>
        <p:txBody>
          <a:bodyPr spcFirstLastPara="1" wrap="square" lIns="91425" tIns="91425" rIns="91425" bIns="91425" anchor="t" anchorCtr="0">
            <a:noAutofit/>
          </a:bodyPr>
          <a:lstStyle>
            <a:defPPr marR="0" lvl="0" algn="l" rtl="0">
              <a:lnSpc>
                <a:spcPct val="100000"/>
              </a:lnSpc>
              <a:spcBef>
                <a:spcPct val="0"/>
              </a:spcBef>
              <a:spcAft>
                <a:spcPct val="0"/>
              </a:spcAft>
            </a:defPPr>
            <a:lvl1pPr marR="0" lvl="0"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ct val="0"/>
              </a:spcBef>
              <a:spcAft>
                <a:spcPct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US">
                <a:solidFill>
                  <a:srgbClr val="FFFFFF"/>
                </a:solidFill>
              </a:rPr>
              <a:t>Because key words are great for catching your audience’s attention</a:t>
            </a:r>
          </a:p>
          <a:p>
            <a:pPr algn="ctr"/>
            <a:endParaRPr lang="en-US">
              <a:solidFill>
                <a:srgbClr val="FFFFFF"/>
              </a:solidFill>
            </a:endParaRPr>
          </a:p>
        </p:txBody>
      </p:sp>
    </p:spTree>
    <p:extLst>
      <p:ext uri="{BB962C8B-B14F-4D97-AF65-F5344CB8AC3E}">
        <p14:creationId xmlns:p14="http://schemas.microsoft.com/office/powerpoint/2010/main" val="3167518490"/>
      </p:ext>
    </p:extLst>
  </p:cSld>
  <p:clrMapOvr>
    <a:masterClrMapping/>
  </p:clrMapOvr>
  <p:transition/>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208"/>
        <p:cNvGrpSpPr/>
        <p:nvPr/>
      </p:nvGrpSpPr>
      <p:grpSpPr>
        <a:xfrm>
          <a:off x="0" y="0"/>
          <a:ext cx="0" cy="0"/>
          <a:chOff x="0" y="0"/>
          <a:chExt cx="0" cy="0"/>
        </a:xfrm>
      </p:grpSpPr>
      <p:grpSp>
        <p:nvGrpSpPr>
          <p:cNvPr id="8" name="Grupo 7">
            <a:extLst>
              <a:ext uri="{FF2B5EF4-FFF2-40B4-BE49-F238E27FC236}">
                <a16:creationId xmlns:a16="http://schemas.microsoft.com/office/drawing/2014/main" id="{48BC617D-EFEB-49F5-BA59-74A34281BBDE}"/>
              </a:ext>
            </a:extLst>
          </p:cNvPr>
          <p:cNvGrpSpPr/>
          <p:nvPr/>
        </p:nvGrpSpPr>
        <p:grpSpPr>
          <a:xfrm rot="5400000">
            <a:off x="6334530" y="2336042"/>
            <a:ext cx="4742170" cy="580218"/>
            <a:chOff x="0" y="4024521"/>
            <a:chExt cx="9145498" cy="1118979"/>
          </a:xfrm>
        </p:grpSpPr>
        <p:grpSp>
          <p:nvGrpSpPr>
            <p:cNvPr id="9" name="Grupo 8">
              <a:extLst>
                <a:ext uri="{FF2B5EF4-FFF2-40B4-BE49-F238E27FC236}">
                  <a16:creationId xmlns:a16="http://schemas.microsoft.com/office/drawing/2014/main" id="{4FA8DBDC-9FFD-4CE1-A530-682AD3596E0B}"/>
                </a:ext>
              </a:extLst>
            </p:cNvPr>
            <p:cNvGrpSpPr/>
            <p:nvPr/>
          </p:nvGrpSpPr>
          <p:grpSpPr>
            <a:xfrm>
              <a:off x="0" y="4032659"/>
              <a:ext cx="4575175" cy="1110841"/>
              <a:chOff x="-3175" y="5192713"/>
              <a:chExt cx="9147176" cy="2220912"/>
            </a:xfrm>
          </p:grpSpPr>
          <p:sp>
            <p:nvSpPr>
              <p:cNvPr id="71" name="Freeform 10">
                <a:extLst>
                  <a:ext uri="{FF2B5EF4-FFF2-40B4-BE49-F238E27FC236}">
                    <a16:creationId xmlns:a16="http://schemas.microsoft.com/office/drawing/2014/main" id="{0E3918EB-BFF4-42DD-A73D-833D92FC30B6}"/>
                  </a:ext>
                </a:extLst>
              </p:cNvPr>
              <p:cNvSpPr/>
              <p:nvPr/>
            </p:nvSpPr>
            <p:spPr bwMode="auto">
              <a:xfrm>
                <a:off x="6173788" y="5192713"/>
                <a:ext cx="931863" cy="747712"/>
              </a:xfrm>
              <a:custGeom>
                <a:avLst/>
                <a:gdLst>
                  <a:gd name="T0" fmla="*/ 14 w 303"/>
                  <a:gd name="T1" fmla="*/ 212 h 242"/>
                  <a:gd name="T2" fmla="*/ 0 w 303"/>
                  <a:gd name="T3" fmla="*/ 201 h 242"/>
                  <a:gd name="T4" fmla="*/ 22 w 303"/>
                  <a:gd name="T5" fmla="*/ 131 h 242"/>
                  <a:gd name="T6" fmla="*/ 43 w 303"/>
                  <a:gd name="T7" fmla="*/ 90 h 242"/>
                  <a:gd name="T8" fmla="*/ 58 w 303"/>
                  <a:gd name="T9" fmla="*/ 89 h 242"/>
                  <a:gd name="T10" fmla="*/ 57 w 303"/>
                  <a:gd name="T11" fmla="*/ 104 h 242"/>
                  <a:gd name="T12" fmla="*/ 42 w 303"/>
                  <a:gd name="T13" fmla="*/ 168 h 242"/>
                  <a:gd name="T14" fmla="*/ 85 w 303"/>
                  <a:gd name="T15" fmla="*/ 136 h 242"/>
                  <a:gd name="T16" fmla="*/ 86 w 303"/>
                  <a:gd name="T17" fmla="*/ 119 h 242"/>
                  <a:gd name="T18" fmla="*/ 109 w 303"/>
                  <a:gd name="T19" fmla="*/ 23 h 242"/>
                  <a:gd name="T20" fmla="*/ 131 w 303"/>
                  <a:gd name="T21" fmla="*/ 14 h 242"/>
                  <a:gd name="T22" fmla="*/ 132 w 303"/>
                  <a:gd name="T23" fmla="*/ 36 h 242"/>
                  <a:gd name="T24" fmla="*/ 111 w 303"/>
                  <a:gd name="T25" fmla="*/ 70 h 242"/>
                  <a:gd name="T26" fmla="*/ 98 w 303"/>
                  <a:gd name="T27" fmla="*/ 112 h 242"/>
                  <a:gd name="T28" fmla="*/ 111 w 303"/>
                  <a:gd name="T29" fmla="*/ 119 h 242"/>
                  <a:gd name="T30" fmla="*/ 141 w 303"/>
                  <a:gd name="T31" fmla="*/ 103 h 242"/>
                  <a:gd name="T32" fmla="*/ 152 w 303"/>
                  <a:gd name="T33" fmla="*/ 85 h 242"/>
                  <a:gd name="T34" fmla="*/ 182 w 303"/>
                  <a:gd name="T35" fmla="*/ 16 h 242"/>
                  <a:gd name="T36" fmla="*/ 192 w 303"/>
                  <a:gd name="T37" fmla="*/ 9 h 242"/>
                  <a:gd name="T38" fmla="*/ 222 w 303"/>
                  <a:gd name="T39" fmla="*/ 9 h 242"/>
                  <a:gd name="T40" fmla="*/ 211 w 303"/>
                  <a:gd name="T41" fmla="*/ 33 h 242"/>
                  <a:gd name="T42" fmla="*/ 188 w 303"/>
                  <a:gd name="T43" fmla="*/ 52 h 242"/>
                  <a:gd name="T44" fmla="*/ 166 w 303"/>
                  <a:gd name="T45" fmla="*/ 90 h 242"/>
                  <a:gd name="T46" fmla="*/ 233 w 303"/>
                  <a:gd name="T47" fmla="*/ 52 h 242"/>
                  <a:gd name="T48" fmla="*/ 289 w 303"/>
                  <a:gd name="T49" fmla="*/ 42 h 242"/>
                  <a:gd name="T50" fmla="*/ 301 w 303"/>
                  <a:gd name="T51" fmla="*/ 48 h 242"/>
                  <a:gd name="T52" fmla="*/ 294 w 303"/>
                  <a:gd name="T53" fmla="*/ 61 h 242"/>
                  <a:gd name="T54" fmla="*/ 247 w 303"/>
                  <a:gd name="T55" fmla="*/ 79 h 242"/>
                  <a:gd name="T56" fmla="*/ 176 w 303"/>
                  <a:gd name="T57" fmla="*/ 103 h 242"/>
                  <a:gd name="T58" fmla="*/ 217 w 303"/>
                  <a:gd name="T59" fmla="*/ 111 h 242"/>
                  <a:gd name="T60" fmla="*/ 264 w 303"/>
                  <a:gd name="T61" fmla="*/ 125 h 242"/>
                  <a:gd name="T62" fmla="*/ 272 w 303"/>
                  <a:gd name="T63" fmla="*/ 135 h 242"/>
                  <a:gd name="T64" fmla="*/ 262 w 303"/>
                  <a:gd name="T65" fmla="*/ 143 h 242"/>
                  <a:gd name="T66" fmla="*/ 226 w 303"/>
                  <a:gd name="T67" fmla="*/ 142 h 242"/>
                  <a:gd name="T68" fmla="*/ 198 w 303"/>
                  <a:gd name="T69" fmla="*/ 131 h 242"/>
                  <a:gd name="T70" fmla="*/ 102 w 303"/>
                  <a:gd name="T71" fmla="*/ 141 h 242"/>
                  <a:gd name="T72" fmla="*/ 77 w 303"/>
                  <a:gd name="T73" fmla="*/ 160 h 242"/>
                  <a:gd name="T74" fmla="*/ 124 w 303"/>
                  <a:gd name="T75" fmla="*/ 155 h 242"/>
                  <a:gd name="T76" fmla="*/ 188 w 303"/>
                  <a:gd name="T77" fmla="*/ 167 h 242"/>
                  <a:gd name="T78" fmla="*/ 197 w 303"/>
                  <a:gd name="T79" fmla="*/ 179 h 242"/>
                  <a:gd name="T80" fmla="*/ 183 w 303"/>
                  <a:gd name="T81" fmla="*/ 186 h 242"/>
                  <a:gd name="T82" fmla="*/ 106 w 303"/>
                  <a:gd name="T83" fmla="*/ 180 h 242"/>
                  <a:gd name="T84" fmla="*/ 31 w 303"/>
                  <a:gd name="T85" fmla="*/ 197 h 242"/>
                  <a:gd name="T86" fmla="*/ 97 w 303"/>
                  <a:gd name="T87" fmla="*/ 217 h 242"/>
                  <a:gd name="T88" fmla="*/ 106 w 303"/>
                  <a:gd name="T89" fmla="*/ 232 h 242"/>
                  <a:gd name="T90" fmla="*/ 91 w 303"/>
                  <a:gd name="T91" fmla="*/ 239 h 242"/>
                  <a:gd name="T92" fmla="*/ 48 w 303"/>
                  <a:gd name="T93" fmla="*/ 226 h 242"/>
                  <a:gd name="T94" fmla="*/ 14 w 303"/>
                  <a:gd name="T95" fmla="*/ 212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3" h="241">
                    <a:moveTo>
                      <a:pt x="14" y="212"/>
                    </a:moveTo>
                    <a:cubicBezTo>
                      <a:pt x="9" y="208"/>
                      <a:pt x="5" y="205"/>
                      <a:pt x="0" y="201"/>
                    </a:cubicBezTo>
                    <a:cubicBezTo>
                      <a:pt x="33" y="186"/>
                      <a:pt x="25" y="157"/>
                      <a:pt x="22" y="131"/>
                    </a:cubicBezTo>
                    <a:cubicBezTo>
                      <a:pt x="21" y="112"/>
                      <a:pt x="24" y="97"/>
                      <a:pt x="43" y="90"/>
                    </a:cubicBezTo>
                    <a:cubicBezTo>
                      <a:pt x="48" y="88"/>
                      <a:pt x="53" y="85"/>
                      <a:pt x="58" y="89"/>
                    </a:cubicBezTo>
                    <a:cubicBezTo>
                      <a:pt x="64" y="94"/>
                      <a:pt x="59" y="99"/>
                      <a:pt x="57" y="104"/>
                    </a:cubicBezTo>
                    <a:cubicBezTo>
                      <a:pt x="49" y="124"/>
                      <a:pt x="43" y="144"/>
                      <a:pt x="42" y="168"/>
                    </a:cubicBezTo>
                    <a:cubicBezTo>
                      <a:pt x="58" y="156"/>
                      <a:pt x="71" y="146"/>
                      <a:pt x="85" y="136"/>
                    </a:cubicBezTo>
                    <a:cubicBezTo>
                      <a:pt x="92" y="130"/>
                      <a:pt x="87" y="125"/>
                      <a:pt x="86" y="119"/>
                    </a:cubicBezTo>
                    <a:cubicBezTo>
                      <a:pt x="80" y="84"/>
                      <a:pt x="81" y="50"/>
                      <a:pt x="109" y="23"/>
                    </a:cubicBezTo>
                    <a:cubicBezTo>
                      <a:pt x="115" y="17"/>
                      <a:pt x="122" y="8"/>
                      <a:pt x="131" y="14"/>
                    </a:cubicBezTo>
                    <a:cubicBezTo>
                      <a:pt x="138" y="19"/>
                      <a:pt x="134" y="29"/>
                      <a:pt x="132" y="36"/>
                    </a:cubicBezTo>
                    <a:cubicBezTo>
                      <a:pt x="128" y="49"/>
                      <a:pt x="121" y="60"/>
                      <a:pt x="111" y="70"/>
                    </a:cubicBezTo>
                    <a:cubicBezTo>
                      <a:pt x="100" y="82"/>
                      <a:pt x="97" y="97"/>
                      <a:pt x="98" y="112"/>
                    </a:cubicBezTo>
                    <a:cubicBezTo>
                      <a:pt x="99" y="121"/>
                      <a:pt x="102" y="125"/>
                      <a:pt x="111" y="119"/>
                    </a:cubicBezTo>
                    <a:cubicBezTo>
                      <a:pt x="121" y="113"/>
                      <a:pt x="131" y="108"/>
                      <a:pt x="141" y="103"/>
                    </a:cubicBezTo>
                    <a:cubicBezTo>
                      <a:pt x="150" y="100"/>
                      <a:pt x="152" y="95"/>
                      <a:pt x="152" y="85"/>
                    </a:cubicBezTo>
                    <a:cubicBezTo>
                      <a:pt x="151" y="57"/>
                      <a:pt x="166" y="36"/>
                      <a:pt x="182" y="16"/>
                    </a:cubicBezTo>
                    <a:cubicBezTo>
                      <a:pt x="185" y="13"/>
                      <a:pt x="189" y="11"/>
                      <a:pt x="192" y="9"/>
                    </a:cubicBezTo>
                    <a:cubicBezTo>
                      <a:pt x="202" y="5"/>
                      <a:pt x="215" y="0"/>
                      <a:pt x="222" y="9"/>
                    </a:cubicBezTo>
                    <a:cubicBezTo>
                      <a:pt x="228" y="18"/>
                      <a:pt x="217" y="26"/>
                      <a:pt x="211" y="33"/>
                    </a:cubicBezTo>
                    <a:cubicBezTo>
                      <a:pt x="205" y="41"/>
                      <a:pt x="197" y="46"/>
                      <a:pt x="188" y="52"/>
                    </a:cubicBezTo>
                    <a:cubicBezTo>
                      <a:pt x="175" y="60"/>
                      <a:pt x="167" y="72"/>
                      <a:pt x="166" y="90"/>
                    </a:cubicBezTo>
                    <a:cubicBezTo>
                      <a:pt x="189" y="77"/>
                      <a:pt x="211" y="64"/>
                      <a:pt x="233" y="52"/>
                    </a:cubicBezTo>
                    <a:cubicBezTo>
                      <a:pt x="250" y="42"/>
                      <a:pt x="269" y="39"/>
                      <a:pt x="289" y="42"/>
                    </a:cubicBezTo>
                    <a:cubicBezTo>
                      <a:pt x="293" y="42"/>
                      <a:pt x="299" y="43"/>
                      <a:pt x="301" y="48"/>
                    </a:cubicBezTo>
                    <a:cubicBezTo>
                      <a:pt x="303" y="54"/>
                      <a:pt x="298" y="58"/>
                      <a:pt x="294" y="61"/>
                    </a:cubicBezTo>
                    <a:cubicBezTo>
                      <a:pt x="281" y="73"/>
                      <a:pt x="265" y="79"/>
                      <a:pt x="247" y="79"/>
                    </a:cubicBezTo>
                    <a:cubicBezTo>
                      <a:pt x="221" y="79"/>
                      <a:pt x="198" y="86"/>
                      <a:pt x="176" y="103"/>
                    </a:cubicBezTo>
                    <a:cubicBezTo>
                      <a:pt x="190" y="111"/>
                      <a:pt x="203" y="110"/>
                      <a:pt x="217" y="111"/>
                    </a:cubicBezTo>
                    <a:cubicBezTo>
                      <a:pt x="234" y="112"/>
                      <a:pt x="249" y="116"/>
                      <a:pt x="264" y="125"/>
                    </a:cubicBezTo>
                    <a:cubicBezTo>
                      <a:pt x="268" y="127"/>
                      <a:pt x="273" y="130"/>
                      <a:pt x="272" y="135"/>
                    </a:cubicBezTo>
                    <a:cubicBezTo>
                      <a:pt x="271" y="140"/>
                      <a:pt x="266" y="141"/>
                      <a:pt x="262" y="143"/>
                    </a:cubicBezTo>
                    <a:cubicBezTo>
                      <a:pt x="250" y="146"/>
                      <a:pt x="238" y="146"/>
                      <a:pt x="226" y="142"/>
                    </a:cubicBezTo>
                    <a:cubicBezTo>
                      <a:pt x="217" y="139"/>
                      <a:pt x="207" y="136"/>
                      <a:pt x="198" y="131"/>
                    </a:cubicBezTo>
                    <a:cubicBezTo>
                      <a:pt x="163" y="107"/>
                      <a:pt x="132" y="120"/>
                      <a:pt x="102" y="141"/>
                    </a:cubicBezTo>
                    <a:cubicBezTo>
                      <a:pt x="95" y="146"/>
                      <a:pt x="88" y="151"/>
                      <a:pt x="77" y="160"/>
                    </a:cubicBezTo>
                    <a:cubicBezTo>
                      <a:pt x="96" y="161"/>
                      <a:pt x="110" y="159"/>
                      <a:pt x="124" y="155"/>
                    </a:cubicBezTo>
                    <a:cubicBezTo>
                      <a:pt x="147" y="149"/>
                      <a:pt x="169" y="153"/>
                      <a:pt x="188" y="167"/>
                    </a:cubicBezTo>
                    <a:cubicBezTo>
                      <a:pt x="192" y="170"/>
                      <a:pt x="198" y="173"/>
                      <a:pt x="197" y="179"/>
                    </a:cubicBezTo>
                    <a:cubicBezTo>
                      <a:pt x="195" y="186"/>
                      <a:pt x="189" y="185"/>
                      <a:pt x="183" y="186"/>
                    </a:cubicBezTo>
                    <a:cubicBezTo>
                      <a:pt x="157" y="189"/>
                      <a:pt x="132" y="186"/>
                      <a:pt x="106" y="180"/>
                    </a:cubicBezTo>
                    <a:cubicBezTo>
                      <a:pt x="72" y="172"/>
                      <a:pt x="53" y="177"/>
                      <a:pt x="31" y="197"/>
                    </a:cubicBezTo>
                    <a:cubicBezTo>
                      <a:pt x="56" y="196"/>
                      <a:pt x="78" y="202"/>
                      <a:pt x="97" y="217"/>
                    </a:cubicBezTo>
                    <a:cubicBezTo>
                      <a:pt x="102" y="221"/>
                      <a:pt x="107" y="225"/>
                      <a:pt x="106" y="232"/>
                    </a:cubicBezTo>
                    <a:cubicBezTo>
                      <a:pt x="104" y="239"/>
                      <a:pt x="96" y="238"/>
                      <a:pt x="91" y="239"/>
                    </a:cubicBezTo>
                    <a:cubicBezTo>
                      <a:pt x="74" y="242"/>
                      <a:pt x="61" y="236"/>
                      <a:pt x="48" y="226"/>
                    </a:cubicBezTo>
                    <a:cubicBezTo>
                      <a:pt x="38" y="218"/>
                      <a:pt x="27" y="211"/>
                      <a:pt x="14" y="212"/>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grpSp>
            <p:nvGrpSpPr>
              <p:cNvPr id="72" name="Grupo 71">
                <a:extLst>
                  <a:ext uri="{FF2B5EF4-FFF2-40B4-BE49-F238E27FC236}">
                    <a16:creationId xmlns:a16="http://schemas.microsoft.com/office/drawing/2014/main" id="{6361C28A-6E21-4469-9118-7C502DA7B09D}"/>
                  </a:ext>
                </a:extLst>
              </p:cNvPr>
              <p:cNvGrpSpPr/>
              <p:nvPr/>
            </p:nvGrpSpPr>
            <p:grpSpPr>
              <a:xfrm>
                <a:off x="-3175" y="5307013"/>
                <a:ext cx="9147176" cy="2106612"/>
                <a:chOff x="-3175" y="5307013"/>
                <a:chExt cx="9147176" cy="2106612"/>
              </a:xfrm>
            </p:grpSpPr>
            <p:sp>
              <p:nvSpPr>
                <p:cNvPr id="73" name="Freeform 5">
                  <a:extLst>
                    <a:ext uri="{FF2B5EF4-FFF2-40B4-BE49-F238E27FC236}">
                      <a16:creationId xmlns:a16="http://schemas.microsoft.com/office/drawing/2014/main" id="{2A807D05-7DD4-497B-9BBB-343EE59D6111}"/>
                    </a:ext>
                  </a:extLst>
                </p:cNvPr>
                <p:cNvSpPr/>
                <p:nvPr/>
              </p:nvSpPr>
              <p:spPr bwMode="auto">
                <a:xfrm>
                  <a:off x="-3175" y="6684963"/>
                  <a:ext cx="585788" cy="527050"/>
                </a:xfrm>
                <a:custGeom>
                  <a:avLst/>
                  <a:gdLst>
                    <a:gd name="T0" fmla="*/ 0 w 190"/>
                    <a:gd name="T1" fmla="*/ 38 h 171"/>
                    <a:gd name="T2" fmla="*/ 26 w 190"/>
                    <a:gd name="T3" fmla="*/ 34 h 171"/>
                    <a:gd name="T4" fmla="*/ 10 w 190"/>
                    <a:gd name="T5" fmla="*/ 25 h 171"/>
                    <a:gd name="T6" fmla="*/ 107 w 190"/>
                    <a:gd name="T7" fmla="*/ 16 h 171"/>
                    <a:gd name="T8" fmla="*/ 109 w 190"/>
                    <a:gd name="T9" fmla="*/ 18 h 171"/>
                    <a:gd name="T10" fmla="*/ 109 w 190"/>
                    <a:gd name="T11" fmla="*/ 13 h 171"/>
                    <a:gd name="T12" fmla="*/ 158 w 190"/>
                    <a:gd name="T13" fmla="*/ 36 h 171"/>
                    <a:gd name="T14" fmla="*/ 59 w 190"/>
                    <a:gd name="T15" fmla="*/ 87 h 171"/>
                    <a:gd name="T16" fmla="*/ 190 w 190"/>
                    <a:gd name="T17" fmla="*/ 43 h 171"/>
                    <a:gd name="T18" fmla="*/ 185 w 190"/>
                    <a:gd name="T19" fmla="*/ 50 h 171"/>
                    <a:gd name="T20" fmla="*/ 160 w 190"/>
                    <a:gd name="T21" fmla="*/ 74 h 171"/>
                    <a:gd name="T22" fmla="*/ 113 w 190"/>
                    <a:gd name="T23" fmla="*/ 148 h 171"/>
                    <a:gd name="T24" fmla="*/ 63 w 190"/>
                    <a:gd name="T25" fmla="*/ 166 h 171"/>
                    <a:gd name="T26" fmla="*/ 62 w 190"/>
                    <a:gd name="T27" fmla="*/ 160 h 171"/>
                    <a:gd name="T28" fmla="*/ 62 w 190"/>
                    <a:gd name="T29" fmla="*/ 155 h 171"/>
                    <a:gd name="T30" fmla="*/ 59 w 190"/>
                    <a:gd name="T31" fmla="*/ 157 h 171"/>
                    <a:gd name="T32" fmla="*/ 0 w 190"/>
                    <a:gd name="T33" fmla="*/ 162 h 171"/>
                    <a:gd name="T34" fmla="*/ 0 w 190"/>
                    <a:gd name="T35" fmla="*/ 38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0" h="171">
                      <a:moveTo>
                        <a:pt x="0" y="38"/>
                      </a:moveTo>
                      <a:cubicBezTo>
                        <a:pt x="8" y="37"/>
                        <a:pt x="17" y="35"/>
                        <a:pt x="26" y="34"/>
                      </a:cubicBezTo>
                      <a:cubicBezTo>
                        <a:pt x="23" y="27"/>
                        <a:pt x="15" y="31"/>
                        <a:pt x="10" y="25"/>
                      </a:cubicBezTo>
                      <a:cubicBezTo>
                        <a:pt x="41" y="4"/>
                        <a:pt x="73" y="0"/>
                        <a:pt x="107" y="16"/>
                      </a:cubicBezTo>
                      <a:cubicBezTo>
                        <a:pt x="108" y="16"/>
                        <a:pt x="109" y="18"/>
                        <a:pt x="109" y="18"/>
                      </a:cubicBezTo>
                      <a:cubicBezTo>
                        <a:pt x="111" y="16"/>
                        <a:pt x="111" y="15"/>
                        <a:pt x="109" y="13"/>
                      </a:cubicBezTo>
                      <a:cubicBezTo>
                        <a:pt x="128" y="11"/>
                        <a:pt x="140" y="24"/>
                        <a:pt x="158" y="36"/>
                      </a:cubicBezTo>
                      <a:cubicBezTo>
                        <a:pt x="119" y="46"/>
                        <a:pt x="88" y="63"/>
                        <a:pt x="59" y="87"/>
                      </a:cubicBezTo>
                      <a:cubicBezTo>
                        <a:pt x="100" y="64"/>
                        <a:pt x="143" y="47"/>
                        <a:pt x="190" y="43"/>
                      </a:cubicBezTo>
                      <a:cubicBezTo>
                        <a:pt x="190" y="48"/>
                        <a:pt x="188" y="50"/>
                        <a:pt x="185" y="50"/>
                      </a:cubicBezTo>
                      <a:cubicBezTo>
                        <a:pt x="167" y="48"/>
                        <a:pt x="162" y="58"/>
                        <a:pt x="160" y="74"/>
                      </a:cubicBezTo>
                      <a:cubicBezTo>
                        <a:pt x="155" y="105"/>
                        <a:pt x="139" y="131"/>
                        <a:pt x="113" y="148"/>
                      </a:cubicBezTo>
                      <a:cubicBezTo>
                        <a:pt x="99" y="158"/>
                        <a:pt x="79" y="156"/>
                        <a:pt x="63" y="166"/>
                      </a:cubicBezTo>
                      <a:cubicBezTo>
                        <a:pt x="61" y="167"/>
                        <a:pt x="61" y="163"/>
                        <a:pt x="62" y="160"/>
                      </a:cubicBezTo>
                      <a:cubicBezTo>
                        <a:pt x="63" y="159"/>
                        <a:pt x="64" y="157"/>
                        <a:pt x="62" y="155"/>
                      </a:cubicBezTo>
                      <a:cubicBezTo>
                        <a:pt x="61" y="155"/>
                        <a:pt x="60" y="156"/>
                        <a:pt x="59" y="157"/>
                      </a:cubicBezTo>
                      <a:cubicBezTo>
                        <a:pt x="40" y="166"/>
                        <a:pt x="20" y="171"/>
                        <a:pt x="0" y="162"/>
                      </a:cubicBezTo>
                      <a:cubicBezTo>
                        <a:pt x="0" y="121"/>
                        <a:pt x="0" y="80"/>
                        <a:pt x="0" y="38"/>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74" name="Freeform 6">
                  <a:extLst>
                    <a:ext uri="{FF2B5EF4-FFF2-40B4-BE49-F238E27FC236}">
                      <a16:creationId xmlns:a16="http://schemas.microsoft.com/office/drawing/2014/main" id="{3A8C9960-4AA6-4279-82B7-3633E95947A1}"/>
                    </a:ext>
                  </a:extLst>
                </p:cNvPr>
                <p:cNvSpPr/>
                <p:nvPr/>
              </p:nvSpPr>
              <p:spPr bwMode="auto">
                <a:xfrm>
                  <a:off x="-3175" y="5521325"/>
                  <a:ext cx="317500" cy="604837"/>
                </a:xfrm>
                <a:custGeom>
                  <a:avLst/>
                  <a:gdLst>
                    <a:gd name="T0" fmla="*/ 0 w 103"/>
                    <a:gd name="T1" fmla="*/ 140 h 196"/>
                    <a:gd name="T2" fmla="*/ 18 w 103"/>
                    <a:gd name="T3" fmla="*/ 124 h 196"/>
                    <a:gd name="T4" fmla="*/ 55 w 103"/>
                    <a:gd name="T5" fmla="*/ 45 h 196"/>
                    <a:gd name="T6" fmla="*/ 35 w 103"/>
                    <a:gd name="T7" fmla="*/ 20 h 196"/>
                    <a:gd name="T8" fmla="*/ 5 w 103"/>
                    <a:gd name="T9" fmla="*/ 15 h 196"/>
                    <a:gd name="T10" fmla="*/ 88 w 103"/>
                    <a:gd name="T11" fmla="*/ 53 h 196"/>
                    <a:gd name="T12" fmla="*/ 0 w 103"/>
                    <a:gd name="T13" fmla="*/ 196 h 196"/>
                    <a:gd name="T14" fmla="*/ 0 w 103"/>
                    <a:gd name="T15" fmla="*/ 140 h 1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3" h="196">
                      <a:moveTo>
                        <a:pt x="0" y="140"/>
                      </a:moveTo>
                      <a:cubicBezTo>
                        <a:pt x="11" y="140"/>
                        <a:pt x="14" y="130"/>
                        <a:pt x="18" y="124"/>
                      </a:cubicBezTo>
                      <a:cubicBezTo>
                        <a:pt x="36" y="100"/>
                        <a:pt x="49" y="74"/>
                        <a:pt x="55" y="45"/>
                      </a:cubicBezTo>
                      <a:cubicBezTo>
                        <a:pt x="60" y="23"/>
                        <a:pt x="56" y="21"/>
                        <a:pt x="35" y="20"/>
                      </a:cubicBezTo>
                      <a:cubicBezTo>
                        <a:pt x="25" y="19"/>
                        <a:pt x="14" y="25"/>
                        <a:pt x="5" y="15"/>
                      </a:cubicBezTo>
                      <a:cubicBezTo>
                        <a:pt x="36" y="0"/>
                        <a:pt x="78" y="19"/>
                        <a:pt x="88" y="53"/>
                      </a:cubicBezTo>
                      <a:cubicBezTo>
                        <a:pt x="103" y="106"/>
                        <a:pt x="54" y="185"/>
                        <a:pt x="0" y="196"/>
                      </a:cubicBezTo>
                      <a:cubicBezTo>
                        <a:pt x="0" y="177"/>
                        <a:pt x="0" y="158"/>
                        <a:pt x="0" y="140"/>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75" name="Freeform 7">
                  <a:extLst>
                    <a:ext uri="{FF2B5EF4-FFF2-40B4-BE49-F238E27FC236}">
                      <a16:creationId xmlns:a16="http://schemas.microsoft.com/office/drawing/2014/main" id="{380C27B6-C414-47AC-965B-60DE442B0AEB}"/>
                    </a:ext>
                  </a:extLst>
                </p:cNvPr>
                <p:cNvSpPr/>
                <p:nvPr/>
              </p:nvSpPr>
              <p:spPr bwMode="auto">
                <a:xfrm>
                  <a:off x="8969375" y="6813550"/>
                  <a:ext cx="174625" cy="339725"/>
                </a:xfrm>
                <a:custGeom>
                  <a:avLst/>
                  <a:gdLst>
                    <a:gd name="T0" fmla="*/ 57 w 57"/>
                    <a:gd name="T1" fmla="*/ 108 h 110"/>
                    <a:gd name="T2" fmla="*/ 41 w 57"/>
                    <a:gd name="T3" fmla="*/ 109 h 110"/>
                    <a:gd name="T4" fmla="*/ 14 w 57"/>
                    <a:gd name="T5" fmla="*/ 67 h 110"/>
                    <a:gd name="T6" fmla="*/ 41 w 57"/>
                    <a:gd name="T7" fmla="*/ 10 h 110"/>
                    <a:gd name="T8" fmla="*/ 57 w 57"/>
                    <a:gd name="T9" fmla="*/ 0 h 110"/>
                    <a:gd name="T10" fmla="*/ 57 w 57"/>
                    <a:gd name="T11" fmla="*/ 108 h 110"/>
                  </a:gdLst>
                  <a:ahLst/>
                  <a:cxnLst>
                    <a:cxn ang="0">
                      <a:pos x="T0" y="T1"/>
                    </a:cxn>
                    <a:cxn ang="0">
                      <a:pos x="T2" y="T3"/>
                    </a:cxn>
                    <a:cxn ang="0">
                      <a:pos x="T4" y="T5"/>
                    </a:cxn>
                    <a:cxn ang="0">
                      <a:pos x="T6" y="T7"/>
                    </a:cxn>
                    <a:cxn ang="0">
                      <a:pos x="T8" y="T9"/>
                    </a:cxn>
                    <a:cxn ang="0">
                      <a:pos x="T10" y="T11"/>
                    </a:cxn>
                  </a:cxnLst>
                  <a:rect l="0" t="0" r="r" b="b"/>
                  <a:pathLst>
                    <a:path w="57" h="110">
                      <a:moveTo>
                        <a:pt x="57" y="108"/>
                      </a:moveTo>
                      <a:cubicBezTo>
                        <a:pt x="52" y="109"/>
                        <a:pt x="46" y="110"/>
                        <a:pt x="41" y="109"/>
                      </a:cubicBezTo>
                      <a:cubicBezTo>
                        <a:pt x="5" y="107"/>
                        <a:pt x="0" y="99"/>
                        <a:pt x="14" y="67"/>
                      </a:cubicBezTo>
                      <a:cubicBezTo>
                        <a:pt x="22" y="47"/>
                        <a:pt x="22" y="25"/>
                        <a:pt x="41" y="10"/>
                      </a:cubicBezTo>
                      <a:cubicBezTo>
                        <a:pt x="46" y="5"/>
                        <a:pt x="50" y="0"/>
                        <a:pt x="57" y="0"/>
                      </a:cubicBezTo>
                      <a:cubicBezTo>
                        <a:pt x="57" y="36"/>
                        <a:pt x="57" y="72"/>
                        <a:pt x="57" y="108"/>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76" name="Freeform 8">
                  <a:extLst>
                    <a:ext uri="{FF2B5EF4-FFF2-40B4-BE49-F238E27FC236}">
                      <a16:creationId xmlns:a16="http://schemas.microsoft.com/office/drawing/2014/main" id="{89D8DE91-F6A5-44FD-9AA4-CCB7806E6A8E}"/>
                    </a:ext>
                  </a:extLst>
                </p:cNvPr>
                <p:cNvSpPr/>
                <p:nvPr/>
              </p:nvSpPr>
              <p:spPr bwMode="auto">
                <a:xfrm>
                  <a:off x="8885238" y="5976938"/>
                  <a:ext cx="258763" cy="185737"/>
                </a:xfrm>
                <a:custGeom>
                  <a:avLst/>
                  <a:gdLst>
                    <a:gd name="T0" fmla="*/ 84 w 84"/>
                    <a:gd name="T1" fmla="*/ 52 h 60"/>
                    <a:gd name="T2" fmla="*/ 0 w 84"/>
                    <a:gd name="T3" fmla="*/ 52 h 60"/>
                    <a:gd name="T4" fmla="*/ 84 w 84"/>
                    <a:gd name="T5" fmla="*/ 0 h 60"/>
                    <a:gd name="T6" fmla="*/ 84 w 84"/>
                    <a:gd name="T7" fmla="*/ 52 h 60"/>
                  </a:gdLst>
                  <a:ahLst/>
                  <a:cxnLst>
                    <a:cxn ang="0">
                      <a:pos x="T0" y="T1"/>
                    </a:cxn>
                    <a:cxn ang="0">
                      <a:pos x="T2" y="T3"/>
                    </a:cxn>
                    <a:cxn ang="0">
                      <a:pos x="T4" y="T5"/>
                    </a:cxn>
                    <a:cxn ang="0">
                      <a:pos x="T6" y="T7"/>
                    </a:cxn>
                  </a:cxnLst>
                  <a:rect l="0" t="0" r="r" b="b"/>
                  <a:pathLst>
                    <a:path w="84" h="60">
                      <a:moveTo>
                        <a:pt x="84" y="52"/>
                      </a:moveTo>
                      <a:cubicBezTo>
                        <a:pt x="57" y="56"/>
                        <a:pt x="29" y="60"/>
                        <a:pt x="0" y="52"/>
                      </a:cubicBezTo>
                      <a:cubicBezTo>
                        <a:pt x="31" y="40"/>
                        <a:pt x="58" y="20"/>
                        <a:pt x="84" y="0"/>
                      </a:cubicBezTo>
                      <a:cubicBezTo>
                        <a:pt x="84" y="17"/>
                        <a:pt x="84" y="34"/>
                        <a:pt x="84" y="52"/>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77" name="Freeform 9">
                  <a:extLst>
                    <a:ext uri="{FF2B5EF4-FFF2-40B4-BE49-F238E27FC236}">
                      <a16:creationId xmlns:a16="http://schemas.microsoft.com/office/drawing/2014/main" id="{6D07D734-34AC-4DBE-BDFE-CD644E11D96C}"/>
                    </a:ext>
                  </a:extLst>
                </p:cNvPr>
                <p:cNvSpPr/>
                <p:nvPr/>
              </p:nvSpPr>
              <p:spPr bwMode="auto">
                <a:xfrm>
                  <a:off x="2924175" y="6564313"/>
                  <a:ext cx="841375" cy="842962"/>
                </a:xfrm>
                <a:custGeom>
                  <a:avLst/>
                  <a:gdLst>
                    <a:gd name="T0" fmla="*/ 264 w 273"/>
                    <a:gd name="T1" fmla="*/ 4 h 273"/>
                    <a:gd name="T2" fmla="*/ 273 w 273"/>
                    <a:gd name="T3" fmla="*/ 11 h 273"/>
                    <a:gd name="T4" fmla="*/ 260 w 273"/>
                    <a:gd name="T5" fmla="*/ 99 h 273"/>
                    <a:gd name="T6" fmla="*/ 248 w 273"/>
                    <a:gd name="T7" fmla="*/ 143 h 273"/>
                    <a:gd name="T8" fmla="*/ 235 w 273"/>
                    <a:gd name="T9" fmla="*/ 146 h 273"/>
                    <a:gd name="T10" fmla="*/ 232 w 273"/>
                    <a:gd name="T11" fmla="*/ 134 h 273"/>
                    <a:gd name="T12" fmla="*/ 231 w 273"/>
                    <a:gd name="T13" fmla="*/ 66 h 273"/>
                    <a:gd name="T14" fmla="*/ 196 w 273"/>
                    <a:gd name="T15" fmla="*/ 109 h 273"/>
                    <a:gd name="T16" fmla="*/ 201 w 273"/>
                    <a:gd name="T17" fmla="*/ 125 h 273"/>
                    <a:gd name="T18" fmla="*/ 201 w 273"/>
                    <a:gd name="T19" fmla="*/ 225 h 273"/>
                    <a:gd name="T20" fmla="*/ 182 w 273"/>
                    <a:gd name="T21" fmla="*/ 239 h 273"/>
                    <a:gd name="T22" fmla="*/ 176 w 273"/>
                    <a:gd name="T23" fmla="*/ 218 h 273"/>
                    <a:gd name="T24" fmla="*/ 186 w 273"/>
                    <a:gd name="T25" fmla="*/ 180 h 273"/>
                    <a:gd name="T26" fmla="*/ 189 w 273"/>
                    <a:gd name="T27" fmla="*/ 134 h 273"/>
                    <a:gd name="T28" fmla="*/ 175 w 273"/>
                    <a:gd name="T29" fmla="*/ 130 h 273"/>
                    <a:gd name="T30" fmla="*/ 159 w 273"/>
                    <a:gd name="T31" fmla="*/ 145 h 273"/>
                    <a:gd name="T32" fmla="*/ 145 w 273"/>
                    <a:gd name="T33" fmla="*/ 182 h 273"/>
                    <a:gd name="T34" fmla="*/ 117 w 273"/>
                    <a:gd name="T35" fmla="*/ 263 h 273"/>
                    <a:gd name="T36" fmla="*/ 94 w 273"/>
                    <a:gd name="T37" fmla="*/ 267 h 273"/>
                    <a:gd name="T38" fmla="*/ 96 w 273"/>
                    <a:gd name="T39" fmla="*/ 245 h 273"/>
                    <a:gd name="T40" fmla="*/ 116 w 273"/>
                    <a:gd name="T41" fmla="*/ 216 h 273"/>
                    <a:gd name="T42" fmla="*/ 129 w 273"/>
                    <a:gd name="T43" fmla="*/ 174 h 273"/>
                    <a:gd name="T44" fmla="*/ 108 w 273"/>
                    <a:gd name="T45" fmla="*/ 192 h 273"/>
                    <a:gd name="T46" fmla="*/ 36 w 273"/>
                    <a:gd name="T47" fmla="*/ 247 h 273"/>
                    <a:gd name="T48" fmla="*/ 7 w 273"/>
                    <a:gd name="T49" fmla="*/ 247 h 273"/>
                    <a:gd name="T50" fmla="*/ 22 w 273"/>
                    <a:gd name="T51" fmla="*/ 219 h 273"/>
                    <a:gd name="T52" fmla="*/ 55 w 273"/>
                    <a:gd name="T53" fmla="*/ 203 h 273"/>
                    <a:gd name="T54" fmla="*/ 116 w 273"/>
                    <a:gd name="T55" fmla="*/ 162 h 273"/>
                    <a:gd name="T56" fmla="*/ 75 w 273"/>
                    <a:gd name="T57" fmla="*/ 164 h 273"/>
                    <a:gd name="T58" fmla="*/ 25 w 273"/>
                    <a:gd name="T59" fmla="*/ 164 h 273"/>
                    <a:gd name="T60" fmla="*/ 13 w 273"/>
                    <a:gd name="T61" fmla="*/ 155 h 273"/>
                    <a:gd name="T62" fmla="*/ 23 w 273"/>
                    <a:gd name="T63" fmla="*/ 144 h 273"/>
                    <a:gd name="T64" fmla="*/ 47 w 273"/>
                    <a:gd name="T65" fmla="*/ 137 h 273"/>
                    <a:gd name="T66" fmla="*/ 83 w 273"/>
                    <a:gd name="T67" fmla="*/ 140 h 273"/>
                    <a:gd name="T68" fmla="*/ 193 w 273"/>
                    <a:gd name="T69" fmla="*/ 86 h 273"/>
                    <a:gd name="T70" fmla="*/ 153 w 273"/>
                    <a:gd name="T71" fmla="*/ 99 h 273"/>
                    <a:gd name="T72" fmla="*/ 86 w 273"/>
                    <a:gd name="T73" fmla="*/ 102 h 273"/>
                    <a:gd name="T74" fmla="*/ 76 w 273"/>
                    <a:gd name="T75" fmla="*/ 93 h 273"/>
                    <a:gd name="T76" fmla="*/ 86 w 273"/>
                    <a:gd name="T77" fmla="*/ 83 h 273"/>
                    <a:gd name="T78" fmla="*/ 159 w 273"/>
                    <a:gd name="T79" fmla="*/ 70 h 273"/>
                    <a:gd name="T80" fmla="*/ 219 w 273"/>
                    <a:gd name="T81" fmla="*/ 53 h 273"/>
                    <a:gd name="T82" fmla="*/ 227 w 273"/>
                    <a:gd name="T83" fmla="*/ 41 h 273"/>
                    <a:gd name="T84" fmla="*/ 214 w 273"/>
                    <a:gd name="T85" fmla="*/ 38 h 273"/>
                    <a:gd name="T86" fmla="*/ 165 w 273"/>
                    <a:gd name="T87" fmla="*/ 31 h 273"/>
                    <a:gd name="T88" fmla="*/ 152 w 273"/>
                    <a:gd name="T89" fmla="*/ 19 h 273"/>
                    <a:gd name="T90" fmla="*/ 166 w 273"/>
                    <a:gd name="T91" fmla="*/ 7 h 273"/>
                    <a:gd name="T92" fmla="*/ 213 w 273"/>
                    <a:gd name="T93" fmla="*/ 11 h 273"/>
                    <a:gd name="T94" fmla="*/ 264 w 273"/>
                    <a:gd name="T95" fmla="*/ 4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73" h="273">
                      <a:moveTo>
                        <a:pt x="264" y="4"/>
                      </a:moveTo>
                      <a:cubicBezTo>
                        <a:pt x="269" y="5"/>
                        <a:pt x="272" y="7"/>
                        <a:pt x="273" y="11"/>
                      </a:cubicBezTo>
                      <a:cubicBezTo>
                        <a:pt x="243" y="37"/>
                        <a:pt x="243" y="66"/>
                        <a:pt x="260" y="99"/>
                      </a:cubicBezTo>
                      <a:cubicBezTo>
                        <a:pt x="268" y="116"/>
                        <a:pt x="264" y="132"/>
                        <a:pt x="248" y="143"/>
                      </a:cubicBezTo>
                      <a:cubicBezTo>
                        <a:pt x="244" y="146"/>
                        <a:pt x="240" y="149"/>
                        <a:pt x="235" y="146"/>
                      </a:cubicBezTo>
                      <a:cubicBezTo>
                        <a:pt x="229" y="144"/>
                        <a:pt x="231" y="138"/>
                        <a:pt x="232" y="134"/>
                      </a:cubicBezTo>
                      <a:cubicBezTo>
                        <a:pt x="234" y="112"/>
                        <a:pt x="237" y="90"/>
                        <a:pt x="231" y="66"/>
                      </a:cubicBezTo>
                      <a:cubicBezTo>
                        <a:pt x="218" y="81"/>
                        <a:pt x="206" y="95"/>
                        <a:pt x="196" y="109"/>
                      </a:cubicBezTo>
                      <a:cubicBezTo>
                        <a:pt x="192" y="115"/>
                        <a:pt x="198" y="120"/>
                        <a:pt x="201" y="125"/>
                      </a:cubicBezTo>
                      <a:cubicBezTo>
                        <a:pt x="215" y="158"/>
                        <a:pt x="222" y="191"/>
                        <a:pt x="201" y="225"/>
                      </a:cubicBezTo>
                      <a:cubicBezTo>
                        <a:pt x="196" y="232"/>
                        <a:pt x="191" y="242"/>
                        <a:pt x="182" y="239"/>
                      </a:cubicBezTo>
                      <a:cubicBezTo>
                        <a:pt x="173" y="237"/>
                        <a:pt x="176" y="226"/>
                        <a:pt x="176" y="218"/>
                      </a:cubicBezTo>
                      <a:cubicBezTo>
                        <a:pt x="175" y="204"/>
                        <a:pt x="179" y="192"/>
                        <a:pt x="186" y="180"/>
                      </a:cubicBezTo>
                      <a:cubicBezTo>
                        <a:pt x="195" y="165"/>
                        <a:pt x="195" y="150"/>
                        <a:pt x="189" y="134"/>
                      </a:cubicBezTo>
                      <a:cubicBezTo>
                        <a:pt x="186" y="125"/>
                        <a:pt x="183" y="123"/>
                        <a:pt x="175" y="130"/>
                      </a:cubicBezTo>
                      <a:cubicBezTo>
                        <a:pt x="170" y="135"/>
                        <a:pt x="165" y="141"/>
                        <a:pt x="159" y="145"/>
                      </a:cubicBezTo>
                      <a:cubicBezTo>
                        <a:pt x="145" y="154"/>
                        <a:pt x="140" y="164"/>
                        <a:pt x="145" y="182"/>
                      </a:cubicBezTo>
                      <a:cubicBezTo>
                        <a:pt x="152" y="209"/>
                        <a:pt x="135" y="252"/>
                        <a:pt x="117" y="263"/>
                      </a:cubicBezTo>
                      <a:cubicBezTo>
                        <a:pt x="110" y="267"/>
                        <a:pt x="101" y="273"/>
                        <a:pt x="94" y="267"/>
                      </a:cubicBezTo>
                      <a:cubicBezTo>
                        <a:pt x="87" y="261"/>
                        <a:pt x="93" y="252"/>
                        <a:pt x="96" y="245"/>
                      </a:cubicBezTo>
                      <a:cubicBezTo>
                        <a:pt x="100" y="234"/>
                        <a:pt x="108" y="225"/>
                        <a:pt x="116" y="216"/>
                      </a:cubicBezTo>
                      <a:cubicBezTo>
                        <a:pt x="126" y="205"/>
                        <a:pt x="132" y="191"/>
                        <a:pt x="129" y="174"/>
                      </a:cubicBezTo>
                      <a:cubicBezTo>
                        <a:pt x="119" y="177"/>
                        <a:pt x="115" y="186"/>
                        <a:pt x="108" y="192"/>
                      </a:cubicBezTo>
                      <a:cubicBezTo>
                        <a:pt x="86" y="213"/>
                        <a:pt x="68" y="238"/>
                        <a:pt x="36" y="247"/>
                      </a:cubicBezTo>
                      <a:cubicBezTo>
                        <a:pt x="26" y="250"/>
                        <a:pt x="13" y="257"/>
                        <a:pt x="7" y="247"/>
                      </a:cubicBezTo>
                      <a:cubicBezTo>
                        <a:pt x="0" y="235"/>
                        <a:pt x="14" y="227"/>
                        <a:pt x="22" y="219"/>
                      </a:cubicBezTo>
                      <a:cubicBezTo>
                        <a:pt x="31" y="210"/>
                        <a:pt x="43" y="206"/>
                        <a:pt x="55" y="203"/>
                      </a:cubicBezTo>
                      <a:cubicBezTo>
                        <a:pt x="79" y="196"/>
                        <a:pt x="98" y="183"/>
                        <a:pt x="116" y="162"/>
                      </a:cubicBezTo>
                      <a:cubicBezTo>
                        <a:pt x="101" y="159"/>
                        <a:pt x="88" y="161"/>
                        <a:pt x="75" y="164"/>
                      </a:cubicBezTo>
                      <a:cubicBezTo>
                        <a:pt x="58" y="168"/>
                        <a:pt x="42" y="168"/>
                        <a:pt x="25" y="164"/>
                      </a:cubicBezTo>
                      <a:cubicBezTo>
                        <a:pt x="20" y="162"/>
                        <a:pt x="14" y="161"/>
                        <a:pt x="13" y="155"/>
                      </a:cubicBezTo>
                      <a:cubicBezTo>
                        <a:pt x="12" y="149"/>
                        <a:pt x="18" y="146"/>
                        <a:pt x="23" y="144"/>
                      </a:cubicBezTo>
                      <a:cubicBezTo>
                        <a:pt x="30" y="139"/>
                        <a:pt x="39" y="136"/>
                        <a:pt x="47" y="137"/>
                      </a:cubicBezTo>
                      <a:cubicBezTo>
                        <a:pt x="59" y="138"/>
                        <a:pt x="71" y="138"/>
                        <a:pt x="83" y="140"/>
                      </a:cubicBezTo>
                      <a:cubicBezTo>
                        <a:pt x="136" y="149"/>
                        <a:pt x="164" y="135"/>
                        <a:pt x="193" y="86"/>
                      </a:cubicBezTo>
                      <a:cubicBezTo>
                        <a:pt x="177" y="83"/>
                        <a:pt x="165" y="92"/>
                        <a:pt x="153" y="99"/>
                      </a:cubicBezTo>
                      <a:cubicBezTo>
                        <a:pt x="131" y="111"/>
                        <a:pt x="109" y="112"/>
                        <a:pt x="86" y="102"/>
                      </a:cubicBezTo>
                      <a:cubicBezTo>
                        <a:pt x="81" y="100"/>
                        <a:pt x="76" y="98"/>
                        <a:pt x="76" y="93"/>
                      </a:cubicBezTo>
                      <a:cubicBezTo>
                        <a:pt x="75" y="86"/>
                        <a:pt x="82" y="85"/>
                        <a:pt x="86" y="83"/>
                      </a:cubicBezTo>
                      <a:cubicBezTo>
                        <a:pt x="110" y="74"/>
                        <a:pt x="134" y="69"/>
                        <a:pt x="159" y="70"/>
                      </a:cubicBezTo>
                      <a:cubicBezTo>
                        <a:pt x="180" y="70"/>
                        <a:pt x="201" y="67"/>
                        <a:pt x="219" y="53"/>
                      </a:cubicBezTo>
                      <a:cubicBezTo>
                        <a:pt x="223" y="50"/>
                        <a:pt x="229" y="47"/>
                        <a:pt x="227" y="41"/>
                      </a:cubicBezTo>
                      <a:cubicBezTo>
                        <a:pt x="225" y="34"/>
                        <a:pt x="218" y="38"/>
                        <a:pt x="214" y="38"/>
                      </a:cubicBezTo>
                      <a:cubicBezTo>
                        <a:pt x="197" y="39"/>
                        <a:pt x="180" y="38"/>
                        <a:pt x="165" y="31"/>
                      </a:cubicBezTo>
                      <a:cubicBezTo>
                        <a:pt x="159" y="28"/>
                        <a:pt x="153" y="26"/>
                        <a:pt x="152" y="19"/>
                      </a:cubicBezTo>
                      <a:cubicBezTo>
                        <a:pt x="152" y="10"/>
                        <a:pt x="160" y="9"/>
                        <a:pt x="166" y="7"/>
                      </a:cubicBezTo>
                      <a:cubicBezTo>
                        <a:pt x="182" y="0"/>
                        <a:pt x="198" y="4"/>
                        <a:pt x="213" y="11"/>
                      </a:cubicBezTo>
                      <a:cubicBezTo>
                        <a:pt x="232" y="20"/>
                        <a:pt x="249" y="19"/>
                        <a:pt x="264" y="4"/>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78" name="Freeform 11">
                  <a:extLst>
                    <a:ext uri="{FF2B5EF4-FFF2-40B4-BE49-F238E27FC236}">
                      <a16:creationId xmlns:a16="http://schemas.microsoft.com/office/drawing/2014/main" id="{7BDE89C8-CB59-4F50-9313-D44437CDBBF3}"/>
                    </a:ext>
                  </a:extLst>
                </p:cNvPr>
                <p:cNvSpPr>
                  <a:spLocks noEditPoints="1"/>
                </p:cNvSpPr>
                <p:nvPr/>
              </p:nvSpPr>
              <p:spPr bwMode="auto">
                <a:xfrm>
                  <a:off x="6637338" y="6480175"/>
                  <a:ext cx="579438" cy="531812"/>
                </a:xfrm>
                <a:custGeom>
                  <a:avLst/>
                  <a:gdLst>
                    <a:gd name="T0" fmla="*/ 41 w 188"/>
                    <a:gd name="T1" fmla="*/ 52 h 172"/>
                    <a:gd name="T2" fmla="*/ 35 w 188"/>
                    <a:gd name="T3" fmla="*/ 45 h 172"/>
                    <a:gd name="T4" fmla="*/ 87 w 188"/>
                    <a:gd name="T5" fmla="*/ 5 h 172"/>
                    <a:gd name="T6" fmla="*/ 162 w 188"/>
                    <a:gd name="T7" fmla="*/ 14 h 172"/>
                    <a:gd name="T8" fmla="*/ 164 w 188"/>
                    <a:gd name="T9" fmla="*/ 28 h 172"/>
                    <a:gd name="T10" fmla="*/ 94 w 188"/>
                    <a:gd name="T11" fmla="*/ 83 h 172"/>
                    <a:gd name="T12" fmla="*/ 180 w 188"/>
                    <a:gd name="T13" fmla="*/ 26 h 172"/>
                    <a:gd name="T14" fmla="*/ 174 w 188"/>
                    <a:gd name="T15" fmla="*/ 78 h 172"/>
                    <a:gd name="T16" fmla="*/ 172 w 188"/>
                    <a:gd name="T17" fmla="*/ 90 h 172"/>
                    <a:gd name="T18" fmla="*/ 114 w 188"/>
                    <a:gd name="T19" fmla="*/ 149 h 172"/>
                    <a:gd name="T20" fmla="*/ 89 w 188"/>
                    <a:gd name="T21" fmla="*/ 162 h 172"/>
                    <a:gd name="T22" fmla="*/ 10 w 188"/>
                    <a:gd name="T23" fmla="*/ 156 h 172"/>
                    <a:gd name="T24" fmla="*/ 1 w 188"/>
                    <a:gd name="T25" fmla="*/ 144 h 172"/>
                    <a:gd name="T26" fmla="*/ 9 w 188"/>
                    <a:gd name="T27" fmla="*/ 112 h 172"/>
                    <a:gd name="T28" fmla="*/ 8 w 188"/>
                    <a:gd name="T29" fmla="*/ 94 h 172"/>
                    <a:gd name="T30" fmla="*/ 9 w 188"/>
                    <a:gd name="T31" fmla="*/ 83 h 172"/>
                    <a:gd name="T32" fmla="*/ 41 w 188"/>
                    <a:gd name="T33" fmla="*/ 52 h 172"/>
                    <a:gd name="T34" fmla="*/ 121 w 188"/>
                    <a:gd name="T35" fmla="*/ 146 h 172"/>
                    <a:gd name="T36" fmla="*/ 120 w 188"/>
                    <a:gd name="T37" fmla="*/ 143 h 172"/>
                    <a:gd name="T38" fmla="*/ 117 w 188"/>
                    <a:gd name="T39" fmla="*/ 146 h 172"/>
                    <a:gd name="T40" fmla="*/ 119 w 188"/>
                    <a:gd name="T41" fmla="*/ 148 h 172"/>
                    <a:gd name="T42" fmla="*/ 121 w 188"/>
                    <a:gd name="T43" fmla="*/ 146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8" h="172">
                      <a:moveTo>
                        <a:pt x="41" y="52"/>
                      </a:moveTo>
                      <a:cubicBezTo>
                        <a:pt x="42" y="46"/>
                        <a:pt x="31" y="48"/>
                        <a:pt x="35" y="45"/>
                      </a:cubicBezTo>
                      <a:cubicBezTo>
                        <a:pt x="52" y="32"/>
                        <a:pt x="61" y="8"/>
                        <a:pt x="87" y="5"/>
                      </a:cubicBezTo>
                      <a:cubicBezTo>
                        <a:pt x="113" y="1"/>
                        <a:pt x="138" y="0"/>
                        <a:pt x="162" y="14"/>
                      </a:cubicBezTo>
                      <a:cubicBezTo>
                        <a:pt x="172" y="19"/>
                        <a:pt x="169" y="22"/>
                        <a:pt x="164" y="28"/>
                      </a:cubicBezTo>
                      <a:cubicBezTo>
                        <a:pt x="143" y="50"/>
                        <a:pt x="120" y="68"/>
                        <a:pt x="94" y="83"/>
                      </a:cubicBezTo>
                      <a:cubicBezTo>
                        <a:pt x="127" y="73"/>
                        <a:pt x="153" y="53"/>
                        <a:pt x="180" y="26"/>
                      </a:cubicBezTo>
                      <a:cubicBezTo>
                        <a:pt x="180" y="47"/>
                        <a:pt x="188" y="63"/>
                        <a:pt x="174" y="78"/>
                      </a:cubicBezTo>
                      <a:cubicBezTo>
                        <a:pt x="171" y="81"/>
                        <a:pt x="172" y="86"/>
                        <a:pt x="172" y="90"/>
                      </a:cubicBezTo>
                      <a:cubicBezTo>
                        <a:pt x="166" y="123"/>
                        <a:pt x="148" y="141"/>
                        <a:pt x="114" y="149"/>
                      </a:cubicBezTo>
                      <a:cubicBezTo>
                        <a:pt x="105" y="151"/>
                        <a:pt x="98" y="159"/>
                        <a:pt x="89" y="162"/>
                      </a:cubicBezTo>
                      <a:cubicBezTo>
                        <a:pt x="61" y="172"/>
                        <a:pt x="36" y="155"/>
                        <a:pt x="10" y="156"/>
                      </a:cubicBezTo>
                      <a:cubicBezTo>
                        <a:pt x="1" y="157"/>
                        <a:pt x="0" y="151"/>
                        <a:pt x="1" y="144"/>
                      </a:cubicBezTo>
                      <a:cubicBezTo>
                        <a:pt x="1" y="133"/>
                        <a:pt x="5" y="122"/>
                        <a:pt x="9" y="112"/>
                      </a:cubicBezTo>
                      <a:cubicBezTo>
                        <a:pt x="11" y="107"/>
                        <a:pt x="29" y="99"/>
                        <a:pt x="8" y="94"/>
                      </a:cubicBezTo>
                      <a:cubicBezTo>
                        <a:pt x="5" y="93"/>
                        <a:pt x="8" y="86"/>
                        <a:pt x="9" y="83"/>
                      </a:cubicBezTo>
                      <a:cubicBezTo>
                        <a:pt x="16" y="68"/>
                        <a:pt x="27" y="59"/>
                        <a:pt x="41" y="52"/>
                      </a:cubicBezTo>
                      <a:close/>
                      <a:moveTo>
                        <a:pt x="121" y="146"/>
                      </a:moveTo>
                      <a:cubicBezTo>
                        <a:pt x="121" y="145"/>
                        <a:pt x="120" y="144"/>
                        <a:pt x="120" y="143"/>
                      </a:cubicBezTo>
                      <a:cubicBezTo>
                        <a:pt x="119" y="144"/>
                        <a:pt x="118" y="145"/>
                        <a:pt x="117" y="146"/>
                      </a:cubicBezTo>
                      <a:cubicBezTo>
                        <a:pt x="117" y="146"/>
                        <a:pt x="118" y="148"/>
                        <a:pt x="119" y="148"/>
                      </a:cubicBezTo>
                      <a:cubicBezTo>
                        <a:pt x="120" y="147"/>
                        <a:pt x="121" y="147"/>
                        <a:pt x="121" y="146"/>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79" name="Freeform 12">
                  <a:extLst>
                    <a:ext uri="{FF2B5EF4-FFF2-40B4-BE49-F238E27FC236}">
                      <a16:creationId xmlns:a16="http://schemas.microsoft.com/office/drawing/2014/main" id="{2B933D78-7408-48CB-A6E0-A806899AB1D9}"/>
                    </a:ext>
                  </a:extLst>
                </p:cNvPr>
                <p:cNvSpPr/>
                <p:nvPr/>
              </p:nvSpPr>
              <p:spPr bwMode="auto">
                <a:xfrm>
                  <a:off x="3971925" y="5613400"/>
                  <a:ext cx="600075" cy="620712"/>
                </a:xfrm>
                <a:custGeom>
                  <a:avLst/>
                  <a:gdLst>
                    <a:gd name="T0" fmla="*/ 73 w 195"/>
                    <a:gd name="T1" fmla="*/ 53 h 201"/>
                    <a:gd name="T2" fmla="*/ 75 w 195"/>
                    <a:gd name="T3" fmla="*/ 47 h 201"/>
                    <a:gd name="T4" fmla="*/ 87 w 195"/>
                    <a:gd name="T5" fmla="*/ 10 h 201"/>
                    <a:gd name="T6" fmla="*/ 123 w 195"/>
                    <a:gd name="T7" fmla="*/ 17 h 201"/>
                    <a:gd name="T8" fmla="*/ 125 w 195"/>
                    <a:gd name="T9" fmla="*/ 17 h 201"/>
                    <a:gd name="T10" fmla="*/ 157 w 195"/>
                    <a:gd name="T11" fmla="*/ 37 h 201"/>
                    <a:gd name="T12" fmla="*/ 138 w 195"/>
                    <a:gd name="T13" fmla="*/ 77 h 201"/>
                    <a:gd name="T14" fmla="*/ 176 w 195"/>
                    <a:gd name="T15" fmla="*/ 82 h 201"/>
                    <a:gd name="T16" fmla="*/ 186 w 195"/>
                    <a:gd name="T17" fmla="*/ 118 h 201"/>
                    <a:gd name="T18" fmla="*/ 180 w 195"/>
                    <a:gd name="T19" fmla="*/ 132 h 201"/>
                    <a:gd name="T20" fmla="*/ 132 w 195"/>
                    <a:gd name="T21" fmla="*/ 154 h 201"/>
                    <a:gd name="T22" fmla="*/ 111 w 195"/>
                    <a:gd name="T23" fmla="*/ 142 h 201"/>
                    <a:gd name="T24" fmla="*/ 116 w 195"/>
                    <a:gd name="T25" fmla="*/ 177 h 201"/>
                    <a:gd name="T26" fmla="*/ 76 w 195"/>
                    <a:gd name="T27" fmla="*/ 190 h 201"/>
                    <a:gd name="T28" fmla="*/ 62 w 195"/>
                    <a:gd name="T29" fmla="*/ 184 h 201"/>
                    <a:gd name="T30" fmla="*/ 38 w 195"/>
                    <a:gd name="T31" fmla="*/ 144 h 201"/>
                    <a:gd name="T32" fmla="*/ 64 w 195"/>
                    <a:gd name="T33" fmla="*/ 118 h 201"/>
                    <a:gd name="T34" fmla="*/ 106 w 195"/>
                    <a:gd name="T35" fmla="*/ 123 h 201"/>
                    <a:gd name="T36" fmla="*/ 115 w 195"/>
                    <a:gd name="T37" fmla="*/ 90 h 201"/>
                    <a:gd name="T38" fmla="*/ 83 w 195"/>
                    <a:gd name="T39" fmla="*/ 78 h 201"/>
                    <a:gd name="T40" fmla="*/ 72 w 195"/>
                    <a:gd name="T41" fmla="*/ 112 h 201"/>
                    <a:gd name="T42" fmla="*/ 64 w 195"/>
                    <a:gd name="T43" fmla="*/ 118 h 201"/>
                    <a:gd name="T44" fmla="*/ 27 w 195"/>
                    <a:gd name="T45" fmla="*/ 123 h 201"/>
                    <a:gd name="T46" fmla="*/ 4 w 195"/>
                    <a:gd name="T47" fmla="*/ 91 h 201"/>
                    <a:gd name="T48" fmla="*/ 14 w 195"/>
                    <a:gd name="T49" fmla="*/ 54 h 201"/>
                    <a:gd name="T50" fmla="*/ 49 w 195"/>
                    <a:gd name="T51" fmla="*/ 42 h 201"/>
                    <a:gd name="T52" fmla="*/ 70 w 195"/>
                    <a:gd name="T53" fmla="*/ 56 h 201"/>
                    <a:gd name="T54" fmla="*/ 76 w 195"/>
                    <a:gd name="T55" fmla="*/ 66 h 201"/>
                    <a:gd name="T56" fmla="*/ 73 w 195"/>
                    <a:gd name="T57" fmla="*/ 53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5" h="201">
                      <a:moveTo>
                        <a:pt x="73" y="53"/>
                      </a:moveTo>
                      <a:cubicBezTo>
                        <a:pt x="74" y="51"/>
                        <a:pt x="74" y="49"/>
                        <a:pt x="75" y="47"/>
                      </a:cubicBezTo>
                      <a:cubicBezTo>
                        <a:pt x="76" y="33"/>
                        <a:pt x="73" y="19"/>
                        <a:pt x="87" y="10"/>
                      </a:cubicBezTo>
                      <a:cubicBezTo>
                        <a:pt x="102" y="0"/>
                        <a:pt x="112" y="9"/>
                        <a:pt x="123" y="17"/>
                      </a:cubicBezTo>
                      <a:cubicBezTo>
                        <a:pt x="123" y="17"/>
                        <a:pt x="124" y="17"/>
                        <a:pt x="125" y="17"/>
                      </a:cubicBezTo>
                      <a:cubicBezTo>
                        <a:pt x="140" y="16"/>
                        <a:pt x="155" y="17"/>
                        <a:pt x="157" y="37"/>
                      </a:cubicBezTo>
                      <a:cubicBezTo>
                        <a:pt x="159" y="53"/>
                        <a:pt x="152" y="65"/>
                        <a:pt x="138" y="77"/>
                      </a:cubicBezTo>
                      <a:cubicBezTo>
                        <a:pt x="152" y="78"/>
                        <a:pt x="165" y="76"/>
                        <a:pt x="176" y="82"/>
                      </a:cubicBezTo>
                      <a:cubicBezTo>
                        <a:pt x="192" y="90"/>
                        <a:pt x="195" y="102"/>
                        <a:pt x="186" y="118"/>
                      </a:cubicBezTo>
                      <a:cubicBezTo>
                        <a:pt x="183" y="122"/>
                        <a:pt x="180" y="126"/>
                        <a:pt x="180" y="132"/>
                      </a:cubicBezTo>
                      <a:cubicBezTo>
                        <a:pt x="178" y="161"/>
                        <a:pt x="157" y="171"/>
                        <a:pt x="132" y="154"/>
                      </a:cubicBezTo>
                      <a:cubicBezTo>
                        <a:pt x="126" y="151"/>
                        <a:pt x="123" y="143"/>
                        <a:pt x="111" y="142"/>
                      </a:cubicBezTo>
                      <a:cubicBezTo>
                        <a:pt x="121" y="154"/>
                        <a:pt x="120" y="165"/>
                        <a:pt x="116" y="177"/>
                      </a:cubicBezTo>
                      <a:cubicBezTo>
                        <a:pt x="108" y="196"/>
                        <a:pt x="93" y="201"/>
                        <a:pt x="76" y="190"/>
                      </a:cubicBezTo>
                      <a:cubicBezTo>
                        <a:pt x="71" y="187"/>
                        <a:pt x="68" y="184"/>
                        <a:pt x="62" y="184"/>
                      </a:cubicBezTo>
                      <a:cubicBezTo>
                        <a:pt x="36" y="183"/>
                        <a:pt x="28" y="167"/>
                        <a:pt x="38" y="144"/>
                      </a:cubicBezTo>
                      <a:cubicBezTo>
                        <a:pt x="43" y="131"/>
                        <a:pt x="54" y="125"/>
                        <a:pt x="64" y="118"/>
                      </a:cubicBezTo>
                      <a:cubicBezTo>
                        <a:pt x="77" y="115"/>
                        <a:pt x="91" y="99"/>
                        <a:pt x="106" y="123"/>
                      </a:cubicBezTo>
                      <a:cubicBezTo>
                        <a:pt x="102" y="108"/>
                        <a:pt x="106" y="99"/>
                        <a:pt x="115" y="90"/>
                      </a:cubicBezTo>
                      <a:cubicBezTo>
                        <a:pt x="99" y="98"/>
                        <a:pt x="92" y="87"/>
                        <a:pt x="83" y="78"/>
                      </a:cubicBezTo>
                      <a:cubicBezTo>
                        <a:pt x="94" y="95"/>
                        <a:pt x="85" y="104"/>
                        <a:pt x="72" y="112"/>
                      </a:cubicBezTo>
                      <a:cubicBezTo>
                        <a:pt x="69" y="113"/>
                        <a:pt x="67" y="116"/>
                        <a:pt x="64" y="118"/>
                      </a:cubicBezTo>
                      <a:cubicBezTo>
                        <a:pt x="52" y="120"/>
                        <a:pt x="41" y="126"/>
                        <a:pt x="27" y="123"/>
                      </a:cubicBezTo>
                      <a:cubicBezTo>
                        <a:pt x="8" y="119"/>
                        <a:pt x="0" y="110"/>
                        <a:pt x="4" y="91"/>
                      </a:cubicBezTo>
                      <a:cubicBezTo>
                        <a:pt x="7" y="79"/>
                        <a:pt x="10" y="67"/>
                        <a:pt x="14" y="54"/>
                      </a:cubicBezTo>
                      <a:cubicBezTo>
                        <a:pt x="18" y="37"/>
                        <a:pt x="35" y="39"/>
                        <a:pt x="49" y="42"/>
                      </a:cubicBezTo>
                      <a:cubicBezTo>
                        <a:pt x="58" y="44"/>
                        <a:pt x="64" y="50"/>
                        <a:pt x="70" y="56"/>
                      </a:cubicBezTo>
                      <a:cubicBezTo>
                        <a:pt x="72" y="59"/>
                        <a:pt x="73" y="61"/>
                        <a:pt x="76" y="66"/>
                      </a:cubicBezTo>
                      <a:cubicBezTo>
                        <a:pt x="76" y="60"/>
                        <a:pt x="77" y="56"/>
                        <a:pt x="73" y="53"/>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80" name="Freeform 13">
                  <a:extLst>
                    <a:ext uri="{FF2B5EF4-FFF2-40B4-BE49-F238E27FC236}">
                      <a16:creationId xmlns:a16="http://schemas.microsoft.com/office/drawing/2014/main" id="{17D759C0-ED8B-478F-BB78-034A01468E1D}"/>
                    </a:ext>
                  </a:extLst>
                </p:cNvPr>
                <p:cNvSpPr/>
                <p:nvPr/>
              </p:nvSpPr>
              <p:spPr bwMode="auto">
                <a:xfrm>
                  <a:off x="2733675" y="5656263"/>
                  <a:ext cx="557213" cy="528637"/>
                </a:xfrm>
                <a:custGeom>
                  <a:avLst/>
                  <a:gdLst>
                    <a:gd name="T0" fmla="*/ 14 w 181"/>
                    <a:gd name="T1" fmla="*/ 104 h 171"/>
                    <a:gd name="T2" fmla="*/ 47 w 181"/>
                    <a:gd name="T3" fmla="*/ 25 h 171"/>
                    <a:gd name="T4" fmla="*/ 58 w 181"/>
                    <a:gd name="T5" fmla="*/ 31 h 171"/>
                    <a:gd name="T6" fmla="*/ 56 w 181"/>
                    <a:gd name="T7" fmla="*/ 33 h 171"/>
                    <a:gd name="T8" fmla="*/ 57 w 181"/>
                    <a:gd name="T9" fmla="*/ 35 h 171"/>
                    <a:gd name="T10" fmla="*/ 59 w 181"/>
                    <a:gd name="T11" fmla="*/ 32 h 171"/>
                    <a:gd name="T12" fmla="*/ 112 w 181"/>
                    <a:gd name="T13" fmla="*/ 0 h 171"/>
                    <a:gd name="T14" fmla="*/ 172 w 181"/>
                    <a:gd name="T15" fmla="*/ 3 h 171"/>
                    <a:gd name="T16" fmla="*/ 178 w 181"/>
                    <a:gd name="T17" fmla="*/ 14 h 171"/>
                    <a:gd name="T18" fmla="*/ 175 w 181"/>
                    <a:gd name="T19" fmla="*/ 44 h 171"/>
                    <a:gd name="T20" fmla="*/ 177 w 181"/>
                    <a:gd name="T21" fmla="*/ 66 h 171"/>
                    <a:gd name="T22" fmla="*/ 165 w 181"/>
                    <a:gd name="T23" fmla="*/ 97 h 171"/>
                    <a:gd name="T24" fmla="*/ 157 w 181"/>
                    <a:gd name="T25" fmla="*/ 118 h 171"/>
                    <a:gd name="T26" fmla="*/ 155 w 181"/>
                    <a:gd name="T27" fmla="*/ 121 h 171"/>
                    <a:gd name="T28" fmla="*/ 109 w 181"/>
                    <a:gd name="T29" fmla="*/ 161 h 171"/>
                    <a:gd name="T30" fmla="*/ 41 w 181"/>
                    <a:gd name="T31" fmla="*/ 165 h 171"/>
                    <a:gd name="T32" fmla="*/ 20 w 181"/>
                    <a:gd name="T33" fmla="*/ 162 h 171"/>
                    <a:gd name="T34" fmla="*/ 83 w 181"/>
                    <a:gd name="T35" fmla="*/ 92 h 171"/>
                    <a:gd name="T36" fmla="*/ 90 w 181"/>
                    <a:gd name="T37" fmla="*/ 84 h 171"/>
                    <a:gd name="T38" fmla="*/ 94 w 181"/>
                    <a:gd name="T39" fmla="*/ 80 h 171"/>
                    <a:gd name="T40" fmla="*/ 103 w 181"/>
                    <a:gd name="T41" fmla="*/ 74 h 171"/>
                    <a:gd name="T42" fmla="*/ 95 w 181"/>
                    <a:gd name="T43" fmla="*/ 80 h 171"/>
                    <a:gd name="T44" fmla="*/ 91 w 181"/>
                    <a:gd name="T45" fmla="*/ 84 h 171"/>
                    <a:gd name="T46" fmla="*/ 82 w 181"/>
                    <a:gd name="T47" fmla="*/ 92 h 171"/>
                    <a:gd name="T48" fmla="*/ 31 w 181"/>
                    <a:gd name="T49" fmla="*/ 130 h 171"/>
                    <a:gd name="T50" fmla="*/ 14 w 181"/>
                    <a:gd name="T51" fmla="*/ 150 h 171"/>
                    <a:gd name="T52" fmla="*/ 14 w 181"/>
                    <a:gd name="T53" fmla="*/ 104 h 171"/>
                    <a:gd name="T54" fmla="*/ 15 w 181"/>
                    <a:gd name="T55" fmla="*/ 104 h 171"/>
                    <a:gd name="T56" fmla="*/ 14 w 181"/>
                    <a:gd name="T57" fmla="*/ 104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1" h="171">
                      <a:moveTo>
                        <a:pt x="14" y="104"/>
                      </a:moveTo>
                      <a:cubicBezTo>
                        <a:pt x="12" y="72"/>
                        <a:pt x="23" y="46"/>
                        <a:pt x="47" y="25"/>
                      </a:cubicBezTo>
                      <a:cubicBezTo>
                        <a:pt x="59" y="16"/>
                        <a:pt x="57" y="26"/>
                        <a:pt x="58" y="31"/>
                      </a:cubicBezTo>
                      <a:cubicBezTo>
                        <a:pt x="58" y="32"/>
                        <a:pt x="57" y="33"/>
                        <a:pt x="56" y="33"/>
                      </a:cubicBezTo>
                      <a:cubicBezTo>
                        <a:pt x="56" y="33"/>
                        <a:pt x="57" y="34"/>
                        <a:pt x="57" y="35"/>
                      </a:cubicBezTo>
                      <a:cubicBezTo>
                        <a:pt x="58" y="34"/>
                        <a:pt x="58" y="33"/>
                        <a:pt x="59" y="32"/>
                      </a:cubicBezTo>
                      <a:cubicBezTo>
                        <a:pt x="70" y="11"/>
                        <a:pt x="91" y="1"/>
                        <a:pt x="112" y="0"/>
                      </a:cubicBezTo>
                      <a:cubicBezTo>
                        <a:pt x="131" y="0"/>
                        <a:pt x="152" y="3"/>
                        <a:pt x="172" y="3"/>
                      </a:cubicBezTo>
                      <a:cubicBezTo>
                        <a:pt x="178" y="4"/>
                        <a:pt x="178" y="10"/>
                        <a:pt x="178" y="14"/>
                      </a:cubicBezTo>
                      <a:cubicBezTo>
                        <a:pt x="179" y="24"/>
                        <a:pt x="175" y="34"/>
                        <a:pt x="175" y="44"/>
                      </a:cubicBezTo>
                      <a:cubicBezTo>
                        <a:pt x="174" y="50"/>
                        <a:pt x="154" y="59"/>
                        <a:pt x="177" y="66"/>
                      </a:cubicBezTo>
                      <a:cubicBezTo>
                        <a:pt x="181" y="67"/>
                        <a:pt x="171" y="86"/>
                        <a:pt x="165" y="97"/>
                      </a:cubicBezTo>
                      <a:cubicBezTo>
                        <a:pt x="161" y="103"/>
                        <a:pt x="138" y="104"/>
                        <a:pt x="157" y="118"/>
                      </a:cubicBezTo>
                      <a:cubicBezTo>
                        <a:pt x="157" y="118"/>
                        <a:pt x="156" y="121"/>
                        <a:pt x="155" y="121"/>
                      </a:cubicBezTo>
                      <a:cubicBezTo>
                        <a:pt x="135" y="128"/>
                        <a:pt x="133" y="156"/>
                        <a:pt x="109" y="161"/>
                      </a:cubicBezTo>
                      <a:cubicBezTo>
                        <a:pt x="86" y="167"/>
                        <a:pt x="64" y="171"/>
                        <a:pt x="41" y="165"/>
                      </a:cubicBezTo>
                      <a:cubicBezTo>
                        <a:pt x="34" y="164"/>
                        <a:pt x="27" y="163"/>
                        <a:pt x="20" y="162"/>
                      </a:cubicBezTo>
                      <a:cubicBezTo>
                        <a:pt x="37" y="135"/>
                        <a:pt x="60" y="114"/>
                        <a:pt x="83" y="92"/>
                      </a:cubicBezTo>
                      <a:cubicBezTo>
                        <a:pt x="87" y="91"/>
                        <a:pt x="90" y="89"/>
                        <a:pt x="90" y="84"/>
                      </a:cubicBezTo>
                      <a:cubicBezTo>
                        <a:pt x="93" y="84"/>
                        <a:pt x="95" y="82"/>
                        <a:pt x="94" y="80"/>
                      </a:cubicBezTo>
                      <a:cubicBezTo>
                        <a:pt x="98" y="80"/>
                        <a:pt x="101" y="78"/>
                        <a:pt x="103" y="74"/>
                      </a:cubicBezTo>
                      <a:cubicBezTo>
                        <a:pt x="98" y="74"/>
                        <a:pt x="97" y="77"/>
                        <a:pt x="95" y="80"/>
                      </a:cubicBezTo>
                      <a:cubicBezTo>
                        <a:pt x="93" y="81"/>
                        <a:pt x="92" y="82"/>
                        <a:pt x="91" y="84"/>
                      </a:cubicBezTo>
                      <a:cubicBezTo>
                        <a:pt x="86" y="85"/>
                        <a:pt x="82" y="86"/>
                        <a:pt x="82" y="92"/>
                      </a:cubicBezTo>
                      <a:cubicBezTo>
                        <a:pt x="60" y="98"/>
                        <a:pt x="47" y="115"/>
                        <a:pt x="31" y="130"/>
                      </a:cubicBezTo>
                      <a:cubicBezTo>
                        <a:pt x="26" y="135"/>
                        <a:pt x="22" y="141"/>
                        <a:pt x="14" y="150"/>
                      </a:cubicBezTo>
                      <a:cubicBezTo>
                        <a:pt x="11" y="132"/>
                        <a:pt x="0" y="119"/>
                        <a:pt x="14" y="104"/>
                      </a:cubicBezTo>
                      <a:cubicBezTo>
                        <a:pt x="14" y="104"/>
                        <a:pt x="15" y="104"/>
                        <a:pt x="15" y="104"/>
                      </a:cubicBezTo>
                      <a:lnTo>
                        <a:pt x="14" y="104"/>
                      </a:ln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81" name="Freeform 14">
                  <a:extLst>
                    <a:ext uri="{FF2B5EF4-FFF2-40B4-BE49-F238E27FC236}">
                      <a16:creationId xmlns:a16="http://schemas.microsoft.com/office/drawing/2014/main" id="{1B224290-A4AD-4840-B507-4F51D7C1674B}"/>
                    </a:ext>
                  </a:extLst>
                </p:cNvPr>
                <p:cNvSpPr/>
                <p:nvPr/>
              </p:nvSpPr>
              <p:spPr bwMode="auto">
                <a:xfrm>
                  <a:off x="950913" y="5462588"/>
                  <a:ext cx="1090613" cy="517525"/>
                </a:xfrm>
                <a:custGeom>
                  <a:avLst/>
                  <a:gdLst>
                    <a:gd name="T0" fmla="*/ 354 w 354"/>
                    <a:gd name="T1" fmla="*/ 91 h 168"/>
                    <a:gd name="T2" fmla="*/ 179 w 354"/>
                    <a:gd name="T3" fmla="*/ 120 h 168"/>
                    <a:gd name="T4" fmla="*/ 119 w 354"/>
                    <a:gd name="T5" fmla="*/ 73 h 168"/>
                    <a:gd name="T6" fmla="*/ 0 w 354"/>
                    <a:gd name="T7" fmla="*/ 71 h 168"/>
                    <a:gd name="T8" fmla="*/ 85 w 354"/>
                    <a:gd name="T9" fmla="*/ 4 h 168"/>
                    <a:gd name="T10" fmla="*/ 196 w 354"/>
                    <a:gd name="T11" fmla="*/ 52 h 168"/>
                    <a:gd name="T12" fmla="*/ 348 w 354"/>
                    <a:gd name="T13" fmla="*/ 90 h 168"/>
                    <a:gd name="T14" fmla="*/ 354 w 354"/>
                    <a:gd name="T15" fmla="*/ 91 h 1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4" h="168">
                      <a:moveTo>
                        <a:pt x="354" y="91"/>
                      </a:moveTo>
                      <a:cubicBezTo>
                        <a:pt x="306" y="157"/>
                        <a:pt x="243" y="168"/>
                        <a:pt x="179" y="120"/>
                      </a:cubicBezTo>
                      <a:cubicBezTo>
                        <a:pt x="158" y="104"/>
                        <a:pt x="140" y="87"/>
                        <a:pt x="119" y="73"/>
                      </a:cubicBezTo>
                      <a:cubicBezTo>
                        <a:pt x="75" y="41"/>
                        <a:pt x="44" y="41"/>
                        <a:pt x="0" y="71"/>
                      </a:cubicBezTo>
                      <a:cubicBezTo>
                        <a:pt x="2" y="32"/>
                        <a:pt x="40" y="0"/>
                        <a:pt x="85" y="4"/>
                      </a:cubicBezTo>
                      <a:cubicBezTo>
                        <a:pt x="127" y="8"/>
                        <a:pt x="166" y="21"/>
                        <a:pt x="196" y="52"/>
                      </a:cubicBezTo>
                      <a:cubicBezTo>
                        <a:pt x="240" y="98"/>
                        <a:pt x="289" y="112"/>
                        <a:pt x="348" y="90"/>
                      </a:cubicBezTo>
                      <a:cubicBezTo>
                        <a:pt x="350" y="90"/>
                        <a:pt x="352" y="91"/>
                        <a:pt x="354" y="91"/>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82" name="Freeform 15">
                  <a:extLst>
                    <a:ext uri="{FF2B5EF4-FFF2-40B4-BE49-F238E27FC236}">
                      <a16:creationId xmlns:a16="http://schemas.microsoft.com/office/drawing/2014/main" id="{2646C7DE-E3FF-497D-BEA4-55149EA9A007}"/>
                    </a:ext>
                  </a:extLst>
                </p:cNvPr>
                <p:cNvSpPr>
                  <a:spLocks noEditPoints="1"/>
                </p:cNvSpPr>
                <p:nvPr/>
              </p:nvSpPr>
              <p:spPr bwMode="auto">
                <a:xfrm>
                  <a:off x="714375" y="6416675"/>
                  <a:ext cx="527050" cy="533400"/>
                </a:xfrm>
                <a:custGeom>
                  <a:avLst/>
                  <a:gdLst>
                    <a:gd name="T0" fmla="*/ 69 w 171"/>
                    <a:gd name="T1" fmla="*/ 119 h 173"/>
                    <a:gd name="T2" fmla="*/ 44 w 171"/>
                    <a:gd name="T3" fmla="*/ 137 h 173"/>
                    <a:gd name="T4" fmla="*/ 14 w 171"/>
                    <a:gd name="T5" fmla="*/ 117 h 173"/>
                    <a:gd name="T6" fmla="*/ 13 w 171"/>
                    <a:gd name="T7" fmla="*/ 106 h 173"/>
                    <a:gd name="T8" fmla="*/ 39 w 171"/>
                    <a:gd name="T9" fmla="*/ 65 h 173"/>
                    <a:gd name="T10" fmla="*/ 48 w 171"/>
                    <a:gd name="T11" fmla="*/ 65 h 173"/>
                    <a:gd name="T12" fmla="*/ 37 w 171"/>
                    <a:gd name="T13" fmla="*/ 46 h 173"/>
                    <a:gd name="T14" fmla="*/ 57 w 171"/>
                    <a:gd name="T15" fmla="*/ 12 h 173"/>
                    <a:gd name="T16" fmla="*/ 68 w 171"/>
                    <a:gd name="T17" fmla="*/ 9 h 173"/>
                    <a:gd name="T18" fmla="*/ 97 w 171"/>
                    <a:gd name="T19" fmla="*/ 7 h 173"/>
                    <a:gd name="T20" fmla="*/ 106 w 171"/>
                    <a:gd name="T21" fmla="*/ 45 h 173"/>
                    <a:gd name="T22" fmla="*/ 126 w 171"/>
                    <a:gd name="T23" fmla="*/ 33 h 173"/>
                    <a:gd name="T24" fmla="*/ 159 w 171"/>
                    <a:gd name="T25" fmla="*/ 53 h 173"/>
                    <a:gd name="T26" fmla="*/ 160 w 171"/>
                    <a:gd name="T27" fmla="*/ 61 h 173"/>
                    <a:gd name="T28" fmla="*/ 121 w 171"/>
                    <a:gd name="T29" fmla="*/ 102 h 173"/>
                    <a:gd name="T30" fmla="*/ 139 w 171"/>
                    <a:gd name="T31" fmla="*/ 129 h 173"/>
                    <a:gd name="T32" fmla="*/ 118 w 171"/>
                    <a:gd name="T33" fmla="*/ 157 h 173"/>
                    <a:gd name="T34" fmla="*/ 102 w 171"/>
                    <a:gd name="T35" fmla="*/ 163 h 173"/>
                    <a:gd name="T36" fmla="*/ 69 w 171"/>
                    <a:gd name="T37" fmla="*/ 142 h 173"/>
                    <a:gd name="T38" fmla="*/ 69 w 171"/>
                    <a:gd name="T39" fmla="*/ 119 h 173"/>
                    <a:gd name="T40" fmla="*/ 102 w 171"/>
                    <a:gd name="T41" fmla="*/ 93 h 173"/>
                    <a:gd name="T42" fmla="*/ 94 w 171"/>
                    <a:gd name="T43" fmla="*/ 81 h 173"/>
                    <a:gd name="T44" fmla="*/ 89 w 171"/>
                    <a:gd name="T45" fmla="*/ 73 h 173"/>
                    <a:gd name="T46" fmla="*/ 79 w 171"/>
                    <a:gd name="T47" fmla="*/ 101 h 173"/>
                    <a:gd name="T48" fmla="*/ 102 w 171"/>
                    <a:gd name="T49" fmla="*/ 9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1" h="173">
                      <a:moveTo>
                        <a:pt x="69" y="119"/>
                      </a:moveTo>
                      <a:cubicBezTo>
                        <a:pt x="60" y="127"/>
                        <a:pt x="54" y="135"/>
                        <a:pt x="44" y="137"/>
                      </a:cubicBezTo>
                      <a:cubicBezTo>
                        <a:pt x="27" y="141"/>
                        <a:pt x="17" y="134"/>
                        <a:pt x="14" y="117"/>
                      </a:cubicBezTo>
                      <a:cubicBezTo>
                        <a:pt x="14" y="113"/>
                        <a:pt x="14" y="109"/>
                        <a:pt x="13" y="106"/>
                      </a:cubicBezTo>
                      <a:cubicBezTo>
                        <a:pt x="0" y="78"/>
                        <a:pt x="8" y="66"/>
                        <a:pt x="39" y="65"/>
                      </a:cubicBezTo>
                      <a:cubicBezTo>
                        <a:pt x="42" y="65"/>
                        <a:pt x="44" y="65"/>
                        <a:pt x="48" y="65"/>
                      </a:cubicBezTo>
                      <a:cubicBezTo>
                        <a:pt x="44" y="58"/>
                        <a:pt x="40" y="53"/>
                        <a:pt x="37" y="46"/>
                      </a:cubicBezTo>
                      <a:cubicBezTo>
                        <a:pt x="28" y="27"/>
                        <a:pt x="36" y="13"/>
                        <a:pt x="57" y="12"/>
                      </a:cubicBezTo>
                      <a:cubicBezTo>
                        <a:pt x="61" y="11"/>
                        <a:pt x="65" y="13"/>
                        <a:pt x="68" y="9"/>
                      </a:cubicBezTo>
                      <a:cubicBezTo>
                        <a:pt x="77" y="0"/>
                        <a:pt x="88" y="4"/>
                        <a:pt x="97" y="7"/>
                      </a:cubicBezTo>
                      <a:cubicBezTo>
                        <a:pt x="105" y="10"/>
                        <a:pt x="108" y="28"/>
                        <a:pt x="106" y="45"/>
                      </a:cubicBezTo>
                      <a:cubicBezTo>
                        <a:pt x="113" y="41"/>
                        <a:pt x="119" y="36"/>
                        <a:pt x="126" y="33"/>
                      </a:cubicBezTo>
                      <a:cubicBezTo>
                        <a:pt x="146" y="26"/>
                        <a:pt x="157" y="33"/>
                        <a:pt x="159" y="53"/>
                      </a:cubicBezTo>
                      <a:cubicBezTo>
                        <a:pt x="160" y="56"/>
                        <a:pt x="159" y="59"/>
                        <a:pt x="160" y="61"/>
                      </a:cubicBezTo>
                      <a:cubicBezTo>
                        <a:pt x="171" y="97"/>
                        <a:pt x="162" y="107"/>
                        <a:pt x="121" y="102"/>
                      </a:cubicBezTo>
                      <a:cubicBezTo>
                        <a:pt x="130" y="110"/>
                        <a:pt x="137" y="118"/>
                        <a:pt x="139" y="129"/>
                      </a:cubicBezTo>
                      <a:cubicBezTo>
                        <a:pt x="142" y="146"/>
                        <a:pt x="136" y="156"/>
                        <a:pt x="118" y="157"/>
                      </a:cubicBezTo>
                      <a:cubicBezTo>
                        <a:pt x="112" y="158"/>
                        <a:pt x="107" y="160"/>
                        <a:pt x="102" y="163"/>
                      </a:cubicBezTo>
                      <a:cubicBezTo>
                        <a:pt x="84" y="173"/>
                        <a:pt x="69" y="162"/>
                        <a:pt x="69" y="142"/>
                      </a:cubicBezTo>
                      <a:cubicBezTo>
                        <a:pt x="70" y="135"/>
                        <a:pt x="69" y="128"/>
                        <a:pt x="69" y="119"/>
                      </a:cubicBezTo>
                      <a:close/>
                      <a:moveTo>
                        <a:pt x="102" y="93"/>
                      </a:moveTo>
                      <a:cubicBezTo>
                        <a:pt x="99" y="88"/>
                        <a:pt x="97" y="84"/>
                        <a:pt x="94" y="81"/>
                      </a:cubicBezTo>
                      <a:cubicBezTo>
                        <a:pt x="92" y="78"/>
                        <a:pt x="100" y="72"/>
                        <a:pt x="89" y="73"/>
                      </a:cubicBezTo>
                      <a:cubicBezTo>
                        <a:pt x="69" y="77"/>
                        <a:pt x="82" y="91"/>
                        <a:pt x="79" y="101"/>
                      </a:cubicBezTo>
                      <a:cubicBezTo>
                        <a:pt x="84" y="91"/>
                        <a:pt x="92" y="91"/>
                        <a:pt x="102" y="93"/>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83" name="Freeform 16">
                  <a:extLst>
                    <a:ext uri="{FF2B5EF4-FFF2-40B4-BE49-F238E27FC236}">
                      <a16:creationId xmlns:a16="http://schemas.microsoft.com/office/drawing/2014/main" id="{3100F5CB-F6E7-49B7-80E7-D2AC7421F5F3}"/>
                    </a:ext>
                  </a:extLst>
                </p:cNvPr>
                <p:cNvSpPr>
                  <a:spLocks noEditPoints="1"/>
                </p:cNvSpPr>
                <p:nvPr/>
              </p:nvSpPr>
              <p:spPr bwMode="auto">
                <a:xfrm>
                  <a:off x="4975225" y="6721475"/>
                  <a:ext cx="468313" cy="496887"/>
                </a:xfrm>
                <a:custGeom>
                  <a:avLst/>
                  <a:gdLst>
                    <a:gd name="T0" fmla="*/ 96 w 152"/>
                    <a:gd name="T1" fmla="*/ 44 h 161"/>
                    <a:gd name="T2" fmla="*/ 124 w 152"/>
                    <a:gd name="T3" fmla="*/ 19 h 161"/>
                    <a:gd name="T4" fmla="*/ 136 w 152"/>
                    <a:gd name="T5" fmla="*/ 21 h 161"/>
                    <a:gd name="T6" fmla="*/ 121 w 152"/>
                    <a:gd name="T7" fmla="*/ 109 h 161"/>
                    <a:gd name="T8" fmla="*/ 118 w 152"/>
                    <a:gd name="T9" fmla="*/ 112 h 161"/>
                    <a:gd name="T10" fmla="*/ 75 w 152"/>
                    <a:gd name="T11" fmla="*/ 147 h 161"/>
                    <a:gd name="T12" fmla="*/ 60 w 152"/>
                    <a:gd name="T13" fmla="*/ 144 h 161"/>
                    <a:gd name="T14" fmla="*/ 53 w 152"/>
                    <a:gd name="T15" fmla="*/ 145 h 161"/>
                    <a:gd name="T16" fmla="*/ 36 w 152"/>
                    <a:gd name="T17" fmla="*/ 152 h 161"/>
                    <a:gd name="T18" fmla="*/ 7 w 152"/>
                    <a:gd name="T19" fmla="*/ 132 h 161"/>
                    <a:gd name="T20" fmla="*/ 7 w 152"/>
                    <a:gd name="T21" fmla="*/ 77 h 161"/>
                    <a:gd name="T22" fmla="*/ 76 w 152"/>
                    <a:gd name="T23" fmla="*/ 9 h 161"/>
                    <a:gd name="T24" fmla="*/ 122 w 152"/>
                    <a:gd name="T25" fmla="*/ 6 h 161"/>
                    <a:gd name="T26" fmla="*/ 94 w 152"/>
                    <a:gd name="T27" fmla="*/ 42 h 161"/>
                    <a:gd name="T28" fmla="*/ 80 w 152"/>
                    <a:gd name="T29" fmla="*/ 65 h 161"/>
                    <a:gd name="T30" fmla="*/ 96 w 152"/>
                    <a:gd name="T31" fmla="*/ 44 h 161"/>
                    <a:gd name="T32" fmla="*/ 70 w 152"/>
                    <a:gd name="T33" fmla="*/ 78 h 161"/>
                    <a:gd name="T34" fmla="*/ 62 w 152"/>
                    <a:gd name="T35" fmla="*/ 88 h 161"/>
                    <a:gd name="T36" fmla="*/ 70 w 152"/>
                    <a:gd name="T37" fmla="*/ 78 h 161"/>
                    <a:gd name="T38" fmla="*/ 76 w 152"/>
                    <a:gd name="T39" fmla="*/ 74 h 161"/>
                    <a:gd name="T40" fmla="*/ 74 w 152"/>
                    <a:gd name="T41" fmla="*/ 72 h 161"/>
                    <a:gd name="T42" fmla="*/ 70 w 152"/>
                    <a:gd name="T43" fmla="*/ 78 h 161"/>
                    <a:gd name="T44" fmla="*/ 103 w 152"/>
                    <a:gd name="T45" fmla="*/ 125 h 161"/>
                    <a:gd name="T46" fmla="*/ 100 w 152"/>
                    <a:gd name="T47" fmla="*/ 121 h 161"/>
                    <a:gd name="T48" fmla="*/ 98 w 152"/>
                    <a:gd name="T49" fmla="*/ 125 h 161"/>
                    <a:gd name="T50" fmla="*/ 99 w 152"/>
                    <a:gd name="T51" fmla="*/ 130 h 161"/>
                    <a:gd name="T52" fmla="*/ 103 w 152"/>
                    <a:gd name="T53" fmla="*/ 125 h 161"/>
                    <a:gd name="T54" fmla="*/ 21 w 152"/>
                    <a:gd name="T55" fmla="*/ 55 h 161"/>
                    <a:gd name="T56" fmla="*/ 24 w 152"/>
                    <a:gd name="T57" fmla="*/ 53 h 161"/>
                    <a:gd name="T58" fmla="*/ 23 w 152"/>
                    <a:gd name="T59" fmla="*/ 51 h 161"/>
                    <a:gd name="T60" fmla="*/ 19 w 152"/>
                    <a:gd name="T61" fmla="*/ 53 h 161"/>
                    <a:gd name="T62" fmla="*/ 21 w 152"/>
                    <a:gd name="T63" fmla="*/ 5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2" h="161">
                      <a:moveTo>
                        <a:pt x="96" y="44"/>
                      </a:moveTo>
                      <a:cubicBezTo>
                        <a:pt x="106" y="35"/>
                        <a:pt x="115" y="27"/>
                        <a:pt x="124" y="19"/>
                      </a:cubicBezTo>
                      <a:cubicBezTo>
                        <a:pt x="129" y="15"/>
                        <a:pt x="131" y="14"/>
                        <a:pt x="136" y="21"/>
                      </a:cubicBezTo>
                      <a:cubicBezTo>
                        <a:pt x="152" y="48"/>
                        <a:pt x="145" y="90"/>
                        <a:pt x="121" y="109"/>
                      </a:cubicBezTo>
                      <a:cubicBezTo>
                        <a:pt x="120" y="109"/>
                        <a:pt x="119" y="111"/>
                        <a:pt x="118" y="112"/>
                      </a:cubicBezTo>
                      <a:cubicBezTo>
                        <a:pt x="113" y="134"/>
                        <a:pt x="88" y="133"/>
                        <a:pt x="75" y="147"/>
                      </a:cubicBezTo>
                      <a:cubicBezTo>
                        <a:pt x="73" y="149"/>
                        <a:pt x="63" y="161"/>
                        <a:pt x="60" y="144"/>
                      </a:cubicBezTo>
                      <a:cubicBezTo>
                        <a:pt x="60" y="139"/>
                        <a:pt x="55" y="144"/>
                        <a:pt x="53" y="145"/>
                      </a:cubicBezTo>
                      <a:cubicBezTo>
                        <a:pt x="47" y="147"/>
                        <a:pt x="42" y="150"/>
                        <a:pt x="36" y="152"/>
                      </a:cubicBezTo>
                      <a:cubicBezTo>
                        <a:pt x="13" y="159"/>
                        <a:pt x="9" y="156"/>
                        <a:pt x="7" y="132"/>
                      </a:cubicBezTo>
                      <a:cubicBezTo>
                        <a:pt x="5" y="113"/>
                        <a:pt x="0" y="96"/>
                        <a:pt x="7" y="77"/>
                      </a:cubicBezTo>
                      <a:cubicBezTo>
                        <a:pt x="20" y="43"/>
                        <a:pt x="32" y="13"/>
                        <a:pt x="76" y="9"/>
                      </a:cubicBezTo>
                      <a:cubicBezTo>
                        <a:pt x="91" y="8"/>
                        <a:pt x="105" y="0"/>
                        <a:pt x="122" y="6"/>
                      </a:cubicBezTo>
                      <a:cubicBezTo>
                        <a:pt x="114" y="20"/>
                        <a:pt x="99" y="27"/>
                        <a:pt x="94" y="42"/>
                      </a:cubicBezTo>
                      <a:cubicBezTo>
                        <a:pt x="86" y="48"/>
                        <a:pt x="83" y="56"/>
                        <a:pt x="80" y="65"/>
                      </a:cubicBezTo>
                      <a:cubicBezTo>
                        <a:pt x="87" y="59"/>
                        <a:pt x="93" y="52"/>
                        <a:pt x="96" y="44"/>
                      </a:cubicBezTo>
                      <a:close/>
                      <a:moveTo>
                        <a:pt x="70" y="78"/>
                      </a:moveTo>
                      <a:cubicBezTo>
                        <a:pt x="68" y="82"/>
                        <a:pt x="65" y="85"/>
                        <a:pt x="62" y="88"/>
                      </a:cubicBezTo>
                      <a:cubicBezTo>
                        <a:pt x="67" y="86"/>
                        <a:pt x="70" y="83"/>
                        <a:pt x="70" y="78"/>
                      </a:cubicBezTo>
                      <a:cubicBezTo>
                        <a:pt x="72" y="77"/>
                        <a:pt x="74" y="76"/>
                        <a:pt x="76" y="74"/>
                      </a:cubicBezTo>
                      <a:cubicBezTo>
                        <a:pt x="75" y="73"/>
                        <a:pt x="75" y="73"/>
                        <a:pt x="74" y="72"/>
                      </a:cubicBezTo>
                      <a:cubicBezTo>
                        <a:pt x="73" y="74"/>
                        <a:pt x="72" y="76"/>
                        <a:pt x="70" y="78"/>
                      </a:cubicBezTo>
                      <a:close/>
                      <a:moveTo>
                        <a:pt x="103" y="125"/>
                      </a:moveTo>
                      <a:cubicBezTo>
                        <a:pt x="102" y="124"/>
                        <a:pt x="101" y="122"/>
                        <a:pt x="100" y="121"/>
                      </a:cubicBezTo>
                      <a:cubicBezTo>
                        <a:pt x="99" y="122"/>
                        <a:pt x="98" y="124"/>
                        <a:pt x="98" y="125"/>
                      </a:cubicBezTo>
                      <a:cubicBezTo>
                        <a:pt x="98" y="127"/>
                        <a:pt x="99" y="128"/>
                        <a:pt x="99" y="130"/>
                      </a:cubicBezTo>
                      <a:cubicBezTo>
                        <a:pt x="100" y="128"/>
                        <a:pt x="101" y="127"/>
                        <a:pt x="103" y="125"/>
                      </a:cubicBezTo>
                      <a:close/>
                      <a:moveTo>
                        <a:pt x="21" y="55"/>
                      </a:moveTo>
                      <a:cubicBezTo>
                        <a:pt x="22" y="54"/>
                        <a:pt x="23" y="54"/>
                        <a:pt x="24" y="53"/>
                      </a:cubicBezTo>
                      <a:cubicBezTo>
                        <a:pt x="24" y="53"/>
                        <a:pt x="23" y="51"/>
                        <a:pt x="23" y="51"/>
                      </a:cubicBezTo>
                      <a:cubicBezTo>
                        <a:pt x="22" y="51"/>
                        <a:pt x="21" y="52"/>
                        <a:pt x="19" y="53"/>
                      </a:cubicBezTo>
                      <a:cubicBezTo>
                        <a:pt x="20" y="53"/>
                        <a:pt x="21" y="54"/>
                        <a:pt x="21" y="55"/>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84" name="Freeform 17">
                  <a:extLst>
                    <a:ext uri="{FF2B5EF4-FFF2-40B4-BE49-F238E27FC236}">
                      <a16:creationId xmlns:a16="http://schemas.microsoft.com/office/drawing/2014/main" id="{A85A3CB5-DDF3-4011-BEF4-88B30C2CB700}"/>
                    </a:ext>
                  </a:extLst>
                </p:cNvPr>
                <p:cNvSpPr/>
                <p:nvPr/>
              </p:nvSpPr>
              <p:spPr bwMode="auto">
                <a:xfrm>
                  <a:off x="5384800" y="6362700"/>
                  <a:ext cx="600075" cy="515937"/>
                </a:xfrm>
                <a:custGeom>
                  <a:avLst/>
                  <a:gdLst>
                    <a:gd name="T0" fmla="*/ 133 w 195"/>
                    <a:gd name="T1" fmla="*/ 59 h 167"/>
                    <a:gd name="T2" fmla="*/ 172 w 195"/>
                    <a:gd name="T3" fmla="*/ 59 h 167"/>
                    <a:gd name="T4" fmla="*/ 191 w 195"/>
                    <a:gd name="T5" fmla="*/ 74 h 167"/>
                    <a:gd name="T6" fmla="*/ 169 w 195"/>
                    <a:gd name="T7" fmla="*/ 135 h 167"/>
                    <a:gd name="T8" fmla="*/ 123 w 195"/>
                    <a:gd name="T9" fmla="*/ 124 h 167"/>
                    <a:gd name="T10" fmla="*/ 114 w 195"/>
                    <a:gd name="T11" fmla="*/ 113 h 167"/>
                    <a:gd name="T12" fmla="*/ 114 w 195"/>
                    <a:gd name="T13" fmla="*/ 133 h 167"/>
                    <a:gd name="T14" fmla="*/ 98 w 195"/>
                    <a:gd name="T15" fmla="*/ 161 h 167"/>
                    <a:gd name="T16" fmla="*/ 65 w 195"/>
                    <a:gd name="T17" fmla="*/ 156 h 167"/>
                    <a:gd name="T18" fmla="*/ 57 w 195"/>
                    <a:gd name="T19" fmla="*/ 151 h 167"/>
                    <a:gd name="T20" fmla="*/ 30 w 195"/>
                    <a:gd name="T21" fmla="*/ 135 h 167"/>
                    <a:gd name="T22" fmla="*/ 43 w 195"/>
                    <a:gd name="T23" fmla="*/ 99 h 167"/>
                    <a:gd name="T24" fmla="*/ 56 w 195"/>
                    <a:gd name="T25" fmla="*/ 84 h 167"/>
                    <a:gd name="T26" fmla="*/ 17 w 195"/>
                    <a:gd name="T27" fmla="*/ 82 h 167"/>
                    <a:gd name="T28" fmla="*/ 11 w 195"/>
                    <a:gd name="T29" fmla="*/ 44 h 167"/>
                    <a:gd name="T30" fmla="*/ 19 w 195"/>
                    <a:gd name="T31" fmla="*/ 28 h 167"/>
                    <a:gd name="T32" fmla="*/ 55 w 195"/>
                    <a:gd name="T33" fmla="*/ 7 h 167"/>
                    <a:gd name="T34" fmla="*/ 91 w 195"/>
                    <a:gd name="T35" fmla="*/ 65 h 167"/>
                    <a:gd name="T36" fmla="*/ 70 w 195"/>
                    <a:gd name="T37" fmla="*/ 81 h 167"/>
                    <a:gd name="T38" fmla="*/ 105 w 195"/>
                    <a:gd name="T39" fmla="*/ 94 h 167"/>
                    <a:gd name="T40" fmla="*/ 133 w 195"/>
                    <a:gd name="T41" fmla="*/ 58 h 167"/>
                    <a:gd name="T42" fmla="*/ 133 w 195"/>
                    <a:gd name="T43" fmla="*/ 59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5" h="167">
                      <a:moveTo>
                        <a:pt x="133" y="59"/>
                      </a:moveTo>
                      <a:cubicBezTo>
                        <a:pt x="146" y="57"/>
                        <a:pt x="159" y="54"/>
                        <a:pt x="172" y="59"/>
                      </a:cubicBezTo>
                      <a:cubicBezTo>
                        <a:pt x="180" y="62"/>
                        <a:pt x="187" y="66"/>
                        <a:pt x="191" y="74"/>
                      </a:cubicBezTo>
                      <a:cubicBezTo>
                        <a:pt x="195" y="82"/>
                        <a:pt x="178" y="129"/>
                        <a:pt x="169" y="135"/>
                      </a:cubicBezTo>
                      <a:cubicBezTo>
                        <a:pt x="157" y="144"/>
                        <a:pt x="137" y="140"/>
                        <a:pt x="123" y="124"/>
                      </a:cubicBezTo>
                      <a:cubicBezTo>
                        <a:pt x="121" y="122"/>
                        <a:pt x="119" y="119"/>
                        <a:pt x="114" y="113"/>
                      </a:cubicBezTo>
                      <a:cubicBezTo>
                        <a:pt x="114" y="122"/>
                        <a:pt x="114" y="128"/>
                        <a:pt x="114" y="133"/>
                      </a:cubicBezTo>
                      <a:cubicBezTo>
                        <a:pt x="113" y="145"/>
                        <a:pt x="109" y="157"/>
                        <a:pt x="98" y="161"/>
                      </a:cubicBezTo>
                      <a:cubicBezTo>
                        <a:pt x="88" y="165"/>
                        <a:pt x="75" y="167"/>
                        <a:pt x="65" y="156"/>
                      </a:cubicBezTo>
                      <a:cubicBezTo>
                        <a:pt x="63" y="153"/>
                        <a:pt x="61" y="151"/>
                        <a:pt x="57" y="151"/>
                      </a:cubicBezTo>
                      <a:cubicBezTo>
                        <a:pt x="44" y="152"/>
                        <a:pt x="34" y="148"/>
                        <a:pt x="30" y="135"/>
                      </a:cubicBezTo>
                      <a:cubicBezTo>
                        <a:pt x="27" y="121"/>
                        <a:pt x="34" y="109"/>
                        <a:pt x="43" y="99"/>
                      </a:cubicBezTo>
                      <a:cubicBezTo>
                        <a:pt x="47" y="94"/>
                        <a:pt x="56" y="94"/>
                        <a:pt x="56" y="84"/>
                      </a:cubicBezTo>
                      <a:cubicBezTo>
                        <a:pt x="43" y="85"/>
                        <a:pt x="30" y="92"/>
                        <a:pt x="17" y="82"/>
                      </a:cubicBezTo>
                      <a:cubicBezTo>
                        <a:pt x="3" y="71"/>
                        <a:pt x="0" y="58"/>
                        <a:pt x="11" y="44"/>
                      </a:cubicBezTo>
                      <a:cubicBezTo>
                        <a:pt x="16" y="39"/>
                        <a:pt x="18" y="35"/>
                        <a:pt x="19" y="28"/>
                      </a:cubicBezTo>
                      <a:cubicBezTo>
                        <a:pt x="21" y="7"/>
                        <a:pt x="35" y="0"/>
                        <a:pt x="55" y="7"/>
                      </a:cubicBezTo>
                      <a:cubicBezTo>
                        <a:pt x="73" y="13"/>
                        <a:pt x="94" y="47"/>
                        <a:pt x="91" y="65"/>
                      </a:cubicBezTo>
                      <a:cubicBezTo>
                        <a:pt x="89" y="76"/>
                        <a:pt x="78" y="77"/>
                        <a:pt x="70" y="81"/>
                      </a:cubicBezTo>
                      <a:cubicBezTo>
                        <a:pt x="81" y="86"/>
                        <a:pt x="95" y="72"/>
                        <a:pt x="105" y="94"/>
                      </a:cubicBezTo>
                      <a:cubicBezTo>
                        <a:pt x="103" y="68"/>
                        <a:pt x="123" y="68"/>
                        <a:pt x="133" y="58"/>
                      </a:cubicBezTo>
                      <a:lnTo>
                        <a:pt x="133" y="59"/>
                      </a:ln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85" name="Freeform 18">
                  <a:extLst>
                    <a:ext uri="{FF2B5EF4-FFF2-40B4-BE49-F238E27FC236}">
                      <a16:creationId xmlns:a16="http://schemas.microsoft.com/office/drawing/2014/main" id="{452389A6-C0E4-427B-870C-4F1D4DDBAE07}"/>
                    </a:ext>
                  </a:extLst>
                </p:cNvPr>
                <p:cNvSpPr/>
                <p:nvPr/>
              </p:nvSpPr>
              <p:spPr bwMode="auto">
                <a:xfrm>
                  <a:off x="1746250" y="6734175"/>
                  <a:ext cx="862013" cy="679450"/>
                </a:xfrm>
                <a:custGeom>
                  <a:avLst/>
                  <a:gdLst>
                    <a:gd name="T0" fmla="*/ 28 w 280"/>
                    <a:gd name="T1" fmla="*/ 92 h 220"/>
                    <a:gd name="T2" fmla="*/ 26 w 280"/>
                    <a:gd name="T3" fmla="*/ 140 h 220"/>
                    <a:gd name="T4" fmla="*/ 56 w 280"/>
                    <a:gd name="T5" fmla="*/ 164 h 220"/>
                    <a:gd name="T6" fmla="*/ 193 w 280"/>
                    <a:gd name="T7" fmla="*/ 89 h 220"/>
                    <a:gd name="T8" fmla="*/ 248 w 280"/>
                    <a:gd name="T9" fmla="*/ 0 h 220"/>
                    <a:gd name="T10" fmla="*/ 78 w 280"/>
                    <a:gd name="T11" fmla="*/ 206 h 220"/>
                    <a:gd name="T12" fmla="*/ 28 w 280"/>
                    <a:gd name="T13" fmla="*/ 92 h 220"/>
                  </a:gdLst>
                  <a:ahLst/>
                  <a:cxnLst>
                    <a:cxn ang="0">
                      <a:pos x="T0" y="T1"/>
                    </a:cxn>
                    <a:cxn ang="0">
                      <a:pos x="T2" y="T3"/>
                    </a:cxn>
                    <a:cxn ang="0">
                      <a:pos x="T4" y="T5"/>
                    </a:cxn>
                    <a:cxn ang="0">
                      <a:pos x="T6" y="T7"/>
                    </a:cxn>
                    <a:cxn ang="0">
                      <a:pos x="T8" y="T9"/>
                    </a:cxn>
                    <a:cxn ang="0">
                      <a:pos x="T10" y="T11"/>
                    </a:cxn>
                    <a:cxn ang="0">
                      <a:pos x="T12" y="T13"/>
                    </a:cxn>
                  </a:cxnLst>
                  <a:rect l="0" t="0" r="r" b="b"/>
                  <a:pathLst>
                    <a:path w="280" h="220">
                      <a:moveTo>
                        <a:pt x="28" y="92"/>
                      </a:moveTo>
                      <a:cubicBezTo>
                        <a:pt x="27" y="111"/>
                        <a:pt x="26" y="126"/>
                        <a:pt x="26" y="140"/>
                      </a:cubicBezTo>
                      <a:cubicBezTo>
                        <a:pt x="27" y="165"/>
                        <a:pt x="32" y="169"/>
                        <a:pt x="56" y="164"/>
                      </a:cubicBezTo>
                      <a:cubicBezTo>
                        <a:pt x="110" y="154"/>
                        <a:pt x="156" y="129"/>
                        <a:pt x="193" y="89"/>
                      </a:cubicBezTo>
                      <a:cubicBezTo>
                        <a:pt x="217" y="63"/>
                        <a:pt x="234" y="33"/>
                        <a:pt x="248" y="0"/>
                      </a:cubicBezTo>
                      <a:cubicBezTo>
                        <a:pt x="280" y="105"/>
                        <a:pt x="185" y="220"/>
                        <a:pt x="78" y="206"/>
                      </a:cubicBezTo>
                      <a:cubicBezTo>
                        <a:pt x="28" y="200"/>
                        <a:pt x="0" y="140"/>
                        <a:pt x="28" y="92"/>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86" name="Freeform 19">
                  <a:extLst>
                    <a:ext uri="{FF2B5EF4-FFF2-40B4-BE49-F238E27FC236}">
                      <a16:creationId xmlns:a16="http://schemas.microsoft.com/office/drawing/2014/main" id="{70CB14F4-D1E0-4E83-B894-72C20E44D444}"/>
                    </a:ext>
                  </a:extLst>
                </p:cNvPr>
                <p:cNvSpPr/>
                <p:nvPr/>
              </p:nvSpPr>
              <p:spPr bwMode="auto">
                <a:xfrm>
                  <a:off x="7173913" y="5307013"/>
                  <a:ext cx="825500" cy="633412"/>
                </a:xfrm>
                <a:custGeom>
                  <a:avLst/>
                  <a:gdLst>
                    <a:gd name="T0" fmla="*/ 17 w 268"/>
                    <a:gd name="T1" fmla="*/ 205 h 205"/>
                    <a:gd name="T2" fmla="*/ 64 w 268"/>
                    <a:gd name="T3" fmla="*/ 47 h 205"/>
                    <a:gd name="T4" fmla="*/ 187 w 268"/>
                    <a:gd name="T5" fmla="*/ 4 h 205"/>
                    <a:gd name="T6" fmla="*/ 247 w 268"/>
                    <a:gd name="T7" fmla="*/ 107 h 205"/>
                    <a:gd name="T8" fmla="*/ 240 w 268"/>
                    <a:gd name="T9" fmla="*/ 113 h 205"/>
                    <a:gd name="T10" fmla="*/ 239 w 268"/>
                    <a:gd name="T11" fmla="*/ 104 h 205"/>
                    <a:gd name="T12" fmla="*/ 242 w 268"/>
                    <a:gd name="T13" fmla="*/ 72 h 205"/>
                    <a:gd name="T14" fmla="*/ 210 w 268"/>
                    <a:gd name="T15" fmla="*/ 47 h 205"/>
                    <a:gd name="T16" fmla="*/ 27 w 268"/>
                    <a:gd name="T17" fmla="*/ 185 h 205"/>
                    <a:gd name="T18" fmla="*/ 17 w 268"/>
                    <a:gd name="T1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8" h="205">
                      <a:moveTo>
                        <a:pt x="17" y="205"/>
                      </a:moveTo>
                      <a:cubicBezTo>
                        <a:pt x="0" y="159"/>
                        <a:pt x="22" y="83"/>
                        <a:pt x="64" y="47"/>
                      </a:cubicBezTo>
                      <a:cubicBezTo>
                        <a:pt x="99" y="16"/>
                        <a:pt x="140" y="0"/>
                        <a:pt x="187" y="4"/>
                      </a:cubicBezTo>
                      <a:cubicBezTo>
                        <a:pt x="235" y="8"/>
                        <a:pt x="268" y="65"/>
                        <a:pt x="247" y="107"/>
                      </a:cubicBezTo>
                      <a:cubicBezTo>
                        <a:pt x="246" y="110"/>
                        <a:pt x="245" y="115"/>
                        <a:pt x="240" y="113"/>
                      </a:cubicBezTo>
                      <a:cubicBezTo>
                        <a:pt x="234" y="112"/>
                        <a:pt x="239" y="108"/>
                        <a:pt x="239" y="104"/>
                      </a:cubicBezTo>
                      <a:cubicBezTo>
                        <a:pt x="240" y="94"/>
                        <a:pt x="242" y="83"/>
                        <a:pt x="242" y="72"/>
                      </a:cubicBezTo>
                      <a:cubicBezTo>
                        <a:pt x="241" y="47"/>
                        <a:pt x="235" y="42"/>
                        <a:pt x="210" y="47"/>
                      </a:cubicBezTo>
                      <a:cubicBezTo>
                        <a:pt x="127" y="64"/>
                        <a:pt x="66" y="109"/>
                        <a:pt x="27" y="185"/>
                      </a:cubicBezTo>
                      <a:cubicBezTo>
                        <a:pt x="24" y="192"/>
                        <a:pt x="21" y="198"/>
                        <a:pt x="17" y="205"/>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87" name="Freeform 20">
                  <a:extLst>
                    <a:ext uri="{FF2B5EF4-FFF2-40B4-BE49-F238E27FC236}">
                      <a16:creationId xmlns:a16="http://schemas.microsoft.com/office/drawing/2014/main" id="{8F9329DC-C1FC-49D8-8258-6A3F20BF3D21}"/>
                    </a:ext>
                  </a:extLst>
                </p:cNvPr>
                <p:cNvSpPr/>
                <p:nvPr/>
              </p:nvSpPr>
              <p:spPr bwMode="auto">
                <a:xfrm>
                  <a:off x="1638300" y="6638925"/>
                  <a:ext cx="593725" cy="434975"/>
                </a:xfrm>
                <a:custGeom>
                  <a:avLst/>
                  <a:gdLst>
                    <a:gd name="T0" fmla="*/ 110 w 193"/>
                    <a:gd name="T1" fmla="*/ 58 h 141"/>
                    <a:gd name="T2" fmla="*/ 84 w 193"/>
                    <a:gd name="T3" fmla="*/ 78 h 141"/>
                    <a:gd name="T4" fmla="*/ 37 w 193"/>
                    <a:gd name="T5" fmla="*/ 90 h 141"/>
                    <a:gd name="T6" fmla="*/ 5 w 193"/>
                    <a:gd name="T7" fmla="*/ 64 h 141"/>
                    <a:gd name="T8" fmla="*/ 15 w 193"/>
                    <a:gd name="T9" fmla="*/ 26 h 141"/>
                    <a:gd name="T10" fmla="*/ 120 w 193"/>
                    <a:gd name="T11" fmla="*/ 20 h 141"/>
                    <a:gd name="T12" fmla="*/ 120 w 193"/>
                    <a:gd name="T13" fmla="*/ 41 h 141"/>
                    <a:gd name="T14" fmla="*/ 154 w 193"/>
                    <a:gd name="T15" fmla="*/ 18 h 141"/>
                    <a:gd name="T16" fmla="*/ 172 w 193"/>
                    <a:gd name="T17" fmla="*/ 20 h 141"/>
                    <a:gd name="T18" fmla="*/ 177 w 193"/>
                    <a:gd name="T19" fmla="*/ 117 h 141"/>
                    <a:gd name="T20" fmla="*/ 135 w 193"/>
                    <a:gd name="T21" fmla="*/ 137 h 141"/>
                    <a:gd name="T22" fmla="*/ 106 w 193"/>
                    <a:gd name="T23" fmla="*/ 99 h 141"/>
                    <a:gd name="T24" fmla="*/ 110 w 193"/>
                    <a:gd name="T25" fmla="*/ 58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3" h="141">
                      <a:moveTo>
                        <a:pt x="110" y="58"/>
                      </a:moveTo>
                      <a:cubicBezTo>
                        <a:pt x="101" y="65"/>
                        <a:pt x="93" y="73"/>
                        <a:pt x="84" y="78"/>
                      </a:cubicBezTo>
                      <a:cubicBezTo>
                        <a:pt x="70" y="88"/>
                        <a:pt x="54" y="91"/>
                        <a:pt x="37" y="90"/>
                      </a:cubicBezTo>
                      <a:cubicBezTo>
                        <a:pt x="20" y="88"/>
                        <a:pt x="10" y="80"/>
                        <a:pt x="5" y="64"/>
                      </a:cubicBezTo>
                      <a:cubicBezTo>
                        <a:pt x="0" y="49"/>
                        <a:pt x="4" y="37"/>
                        <a:pt x="15" y="26"/>
                      </a:cubicBezTo>
                      <a:cubicBezTo>
                        <a:pt x="40" y="3"/>
                        <a:pt x="92" y="0"/>
                        <a:pt x="120" y="20"/>
                      </a:cubicBezTo>
                      <a:cubicBezTo>
                        <a:pt x="132" y="28"/>
                        <a:pt x="121" y="33"/>
                        <a:pt x="120" y="41"/>
                      </a:cubicBezTo>
                      <a:cubicBezTo>
                        <a:pt x="135" y="38"/>
                        <a:pt x="142" y="24"/>
                        <a:pt x="154" y="18"/>
                      </a:cubicBezTo>
                      <a:cubicBezTo>
                        <a:pt x="161" y="15"/>
                        <a:pt x="166" y="11"/>
                        <a:pt x="172" y="20"/>
                      </a:cubicBezTo>
                      <a:cubicBezTo>
                        <a:pt x="190" y="46"/>
                        <a:pt x="193" y="91"/>
                        <a:pt x="177" y="117"/>
                      </a:cubicBezTo>
                      <a:cubicBezTo>
                        <a:pt x="167" y="132"/>
                        <a:pt x="154" y="141"/>
                        <a:pt x="135" y="137"/>
                      </a:cubicBezTo>
                      <a:cubicBezTo>
                        <a:pt x="115" y="132"/>
                        <a:pt x="107" y="118"/>
                        <a:pt x="106" y="99"/>
                      </a:cubicBezTo>
                      <a:cubicBezTo>
                        <a:pt x="105" y="85"/>
                        <a:pt x="110" y="73"/>
                        <a:pt x="110" y="58"/>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88" name="Freeform 21">
                  <a:extLst>
                    <a:ext uri="{FF2B5EF4-FFF2-40B4-BE49-F238E27FC236}">
                      <a16:creationId xmlns:a16="http://schemas.microsoft.com/office/drawing/2014/main" id="{E5408293-84CA-4AAC-AA5F-954EB5369D8E}"/>
                    </a:ext>
                  </a:extLst>
                </p:cNvPr>
                <p:cNvSpPr/>
                <p:nvPr/>
              </p:nvSpPr>
              <p:spPr bwMode="auto">
                <a:xfrm>
                  <a:off x="4910138" y="5427663"/>
                  <a:ext cx="801688" cy="541337"/>
                </a:xfrm>
                <a:custGeom>
                  <a:avLst/>
                  <a:gdLst>
                    <a:gd name="T0" fmla="*/ 260 w 260"/>
                    <a:gd name="T1" fmla="*/ 175 h 175"/>
                    <a:gd name="T2" fmla="*/ 230 w 260"/>
                    <a:gd name="T3" fmla="*/ 141 h 175"/>
                    <a:gd name="T4" fmla="*/ 40 w 260"/>
                    <a:gd name="T5" fmla="*/ 65 h 175"/>
                    <a:gd name="T6" fmla="*/ 18 w 260"/>
                    <a:gd name="T7" fmla="*/ 94 h 175"/>
                    <a:gd name="T8" fmla="*/ 30 w 260"/>
                    <a:gd name="T9" fmla="*/ 136 h 175"/>
                    <a:gd name="T10" fmla="*/ 6 w 260"/>
                    <a:gd name="T11" fmla="*/ 84 h 175"/>
                    <a:gd name="T12" fmla="*/ 58 w 260"/>
                    <a:gd name="T13" fmla="*/ 17 h 175"/>
                    <a:gd name="T14" fmla="*/ 225 w 260"/>
                    <a:gd name="T15" fmla="*/ 73 h 175"/>
                    <a:gd name="T16" fmla="*/ 260 w 260"/>
                    <a:gd name="T17" fmla="*/ 17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175">
                      <a:moveTo>
                        <a:pt x="260" y="175"/>
                      </a:moveTo>
                      <a:cubicBezTo>
                        <a:pt x="248" y="162"/>
                        <a:pt x="239" y="151"/>
                        <a:pt x="230" y="141"/>
                      </a:cubicBezTo>
                      <a:cubicBezTo>
                        <a:pt x="179" y="86"/>
                        <a:pt x="115" y="61"/>
                        <a:pt x="40" y="65"/>
                      </a:cubicBezTo>
                      <a:cubicBezTo>
                        <a:pt x="15" y="66"/>
                        <a:pt x="14" y="70"/>
                        <a:pt x="18" y="94"/>
                      </a:cubicBezTo>
                      <a:cubicBezTo>
                        <a:pt x="20" y="109"/>
                        <a:pt x="27" y="122"/>
                        <a:pt x="30" y="136"/>
                      </a:cubicBezTo>
                      <a:cubicBezTo>
                        <a:pt x="15" y="122"/>
                        <a:pt x="0" y="106"/>
                        <a:pt x="6" y="84"/>
                      </a:cubicBezTo>
                      <a:cubicBezTo>
                        <a:pt x="13" y="56"/>
                        <a:pt x="23" y="27"/>
                        <a:pt x="58" y="17"/>
                      </a:cubicBezTo>
                      <a:cubicBezTo>
                        <a:pt x="115" y="0"/>
                        <a:pt x="190" y="24"/>
                        <a:pt x="225" y="73"/>
                      </a:cubicBezTo>
                      <a:cubicBezTo>
                        <a:pt x="246" y="102"/>
                        <a:pt x="257" y="135"/>
                        <a:pt x="260" y="175"/>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89" name="Freeform 22">
                  <a:extLst>
                    <a:ext uri="{FF2B5EF4-FFF2-40B4-BE49-F238E27FC236}">
                      <a16:creationId xmlns:a16="http://schemas.microsoft.com/office/drawing/2014/main" id="{8711A6AE-6C5A-4C87-8C4A-B8A683D02341}"/>
                    </a:ext>
                  </a:extLst>
                </p:cNvPr>
                <p:cNvSpPr/>
                <p:nvPr/>
              </p:nvSpPr>
              <p:spPr bwMode="auto">
                <a:xfrm>
                  <a:off x="5194300" y="5819775"/>
                  <a:ext cx="430213" cy="485775"/>
                </a:xfrm>
                <a:custGeom>
                  <a:avLst/>
                  <a:gdLst>
                    <a:gd name="T0" fmla="*/ 17 w 140"/>
                    <a:gd name="T1" fmla="*/ 85 h 157"/>
                    <a:gd name="T2" fmla="*/ 20 w 140"/>
                    <a:gd name="T3" fmla="*/ 7 h 157"/>
                    <a:gd name="T4" fmla="*/ 27 w 140"/>
                    <a:gd name="T5" fmla="*/ 2 h 157"/>
                    <a:gd name="T6" fmla="*/ 108 w 140"/>
                    <a:gd name="T7" fmla="*/ 40 h 157"/>
                    <a:gd name="T8" fmla="*/ 129 w 140"/>
                    <a:gd name="T9" fmla="*/ 59 h 157"/>
                    <a:gd name="T10" fmla="*/ 124 w 140"/>
                    <a:gd name="T11" fmla="*/ 148 h 157"/>
                    <a:gd name="T12" fmla="*/ 94 w 140"/>
                    <a:gd name="T13" fmla="*/ 108 h 157"/>
                    <a:gd name="T14" fmla="*/ 109 w 140"/>
                    <a:gd name="T15" fmla="*/ 140 h 157"/>
                    <a:gd name="T16" fmla="*/ 98 w 140"/>
                    <a:gd name="T17" fmla="*/ 156 h 157"/>
                    <a:gd name="T18" fmla="*/ 44 w 140"/>
                    <a:gd name="T19" fmla="*/ 138 h 157"/>
                    <a:gd name="T20" fmla="*/ 14 w 140"/>
                    <a:gd name="T21" fmla="*/ 88 h 157"/>
                    <a:gd name="T22" fmla="*/ 20 w 140"/>
                    <a:gd name="T23" fmla="*/ 89 h 157"/>
                    <a:gd name="T24" fmla="*/ 17 w 140"/>
                    <a:gd name="T25"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 h="157">
                      <a:moveTo>
                        <a:pt x="17" y="85"/>
                      </a:moveTo>
                      <a:cubicBezTo>
                        <a:pt x="0" y="58"/>
                        <a:pt x="20" y="33"/>
                        <a:pt x="20" y="7"/>
                      </a:cubicBezTo>
                      <a:cubicBezTo>
                        <a:pt x="20" y="4"/>
                        <a:pt x="23" y="0"/>
                        <a:pt x="27" y="2"/>
                      </a:cubicBezTo>
                      <a:cubicBezTo>
                        <a:pt x="55" y="12"/>
                        <a:pt x="91" y="3"/>
                        <a:pt x="108" y="40"/>
                      </a:cubicBezTo>
                      <a:cubicBezTo>
                        <a:pt x="111" y="44"/>
                        <a:pt x="126" y="49"/>
                        <a:pt x="129" y="59"/>
                      </a:cubicBezTo>
                      <a:cubicBezTo>
                        <a:pt x="140" y="89"/>
                        <a:pt x="137" y="117"/>
                        <a:pt x="124" y="148"/>
                      </a:cubicBezTo>
                      <a:cubicBezTo>
                        <a:pt x="113" y="133"/>
                        <a:pt x="109" y="117"/>
                        <a:pt x="94" y="108"/>
                      </a:cubicBezTo>
                      <a:cubicBezTo>
                        <a:pt x="99" y="119"/>
                        <a:pt x="105" y="129"/>
                        <a:pt x="109" y="140"/>
                      </a:cubicBezTo>
                      <a:cubicBezTo>
                        <a:pt x="114" y="151"/>
                        <a:pt x="115" y="157"/>
                        <a:pt x="98" y="156"/>
                      </a:cubicBezTo>
                      <a:cubicBezTo>
                        <a:pt x="79" y="154"/>
                        <a:pt x="61" y="149"/>
                        <a:pt x="44" y="138"/>
                      </a:cubicBezTo>
                      <a:cubicBezTo>
                        <a:pt x="26" y="126"/>
                        <a:pt x="23" y="105"/>
                        <a:pt x="14" y="88"/>
                      </a:cubicBezTo>
                      <a:cubicBezTo>
                        <a:pt x="16" y="90"/>
                        <a:pt x="18" y="91"/>
                        <a:pt x="20" y="89"/>
                      </a:cubicBezTo>
                      <a:cubicBezTo>
                        <a:pt x="20" y="88"/>
                        <a:pt x="18" y="86"/>
                        <a:pt x="17" y="85"/>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90" name="Freeform 23">
                  <a:extLst>
                    <a:ext uri="{FF2B5EF4-FFF2-40B4-BE49-F238E27FC236}">
                      <a16:creationId xmlns:a16="http://schemas.microsoft.com/office/drawing/2014/main" id="{94E4B819-A520-42CA-8E34-F4BC6AE57BBD}"/>
                    </a:ext>
                  </a:extLst>
                </p:cNvPr>
                <p:cNvSpPr>
                  <a:spLocks noEditPoints="1"/>
                </p:cNvSpPr>
                <p:nvPr/>
              </p:nvSpPr>
              <p:spPr bwMode="auto">
                <a:xfrm>
                  <a:off x="8596313" y="6234113"/>
                  <a:ext cx="482600" cy="454025"/>
                </a:xfrm>
                <a:custGeom>
                  <a:avLst/>
                  <a:gdLst>
                    <a:gd name="T0" fmla="*/ 69 w 157"/>
                    <a:gd name="T1" fmla="*/ 0 h 147"/>
                    <a:gd name="T2" fmla="*/ 115 w 157"/>
                    <a:gd name="T3" fmla="*/ 6 h 147"/>
                    <a:gd name="T4" fmla="*/ 143 w 157"/>
                    <a:gd name="T5" fmla="*/ 42 h 147"/>
                    <a:gd name="T6" fmla="*/ 149 w 157"/>
                    <a:gd name="T7" fmla="*/ 74 h 147"/>
                    <a:gd name="T8" fmla="*/ 121 w 157"/>
                    <a:gd name="T9" fmla="*/ 122 h 147"/>
                    <a:gd name="T10" fmla="*/ 99 w 157"/>
                    <a:gd name="T11" fmla="*/ 133 h 147"/>
                    <a:gd name="T12" fmla="*/ 46 w 157"/>
                    <a:gd name="T13" fmla="*/ 131 h 147"/>
                    <a:gd name="T14" fmla="*/ 16 w 157"/>
                    <a:gd name="T15" fmla="*/ 99 h 147"/>
                    <a:gd name="T16" fmla="*/ 19 w 157"/>
                    <a:gd name="T17" fmla="*/ 45 h 147"/>
                    <a:gd name="T18" fmla="*/ 29 w 157"/>
                    <a:gd name="T19" fmla="*/ 30 h 147"/>
                    <a:gd name="T20" fmla="*/ 69 w 157"/>
                    <a:gd name="T21" fmla="*/ 0 h 147"/>
                    <a:gd name="T22" fmla="*/ 78 w 157"/>
                    <a:gd name="T23" fmla="*/ 84 h 147"/>
                    <a:gd name="T24" fmla="*/ 94 w 157"/>
                    <a:gd name="T25" fmla="*/ 69 h 147"/>
                    <a:gd name="T26" fmla="*/ 81 w 157"/>
                    <a:gd name="T27" fmla="*/ 53 h 147"/>
                    <a:gd name="T28" fmla="*/ 64 w 157"/>
                    <a:gd name="T29" fmla="*/ 68 h 147"/>
                    <a:gd name="T30" fmla="*/ 78 w 157"/>
                    <a:gd name="T31" fmla="*/ 84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7" h="147">
                      <a:moveTo>
                        <a:pt x="69" y="0"/>
                      </a:moveTo>
                      <a:cubicBezTo>
                        <a:pt x="80" y="2"/>
                        <a:pt x="97" y="5"/>
                        <a:pt x="115" y="6"/>
                      </a:cubicBezTo>
                      <a:cubicBezTo>
                        <a:pt x="135" y="6"/>
                        <a:pt x="141" y="25"/>
                        <a:pt x="143" y="42"/>
                      </a:cubicBezTo>
                      <a:cubicBezTo>
                        <a:pt x="144" y="53"/>
                        <a:pt x="144" y="63"/>
                        <a:pt x="149" y="74"/>
                      </a:cubicBezTo>
                      <a:cubicBezTo>
                        <a:pt x="157" y="95"/>
                        <a:pt x="145" y="117"/>
                        <a:pt x="121" y="122"/>
                      </a:cubicBezTo>
                      <a:cubicBezTo>
                        <a:pt x="112" y="124"/>
                        <a:pt x="106" y="127"/>
                        <a:pt x="99" y="133"/>
                      </a:cubicBezTo>
                      <a:cubicBezTo>
                        <a:pt x="85" y="147"/>
                        <a:pt x="57" y="147"/>
                        <a:pt x="46" y="131"/>
                      </a:cubicBezTo>
                      <a:cubicBezTo>
                        <a:pt x="38" y="118"/>
                        <a:pt x="27" y="109"/>
                        <a:pt x="16" y="99"/>
                      </a:cubicBezTo>
                      <a:cubicBezTo>
                        <a:pt x="0" y="81"/>
                        <a:pt x="0" y="62"/>
                        <a:pt x="19" y="45"/>
                      </a:cubicBezTo>
                      <a:cubicBezTo>
                        <a:pt x="23" y="41"/>
                        <a:pt x="28" y="39"/>
                        <a:pt x="29" y="30"/>
                      </a:cubicBezTo>
                      <a:cubicBezTo>
                        <a:pt x="31" y="5"/>
                        <a:pt x="37" y="1"/>
                        <a:pt x="69" y="0"/>
                      </a:cubicBezTo>
                      <a:close/>
                      <a:moveTo>
                        <a:pt x="78" y="84"/>
                      </a:moveTo>
                      <a:cubicBezTo>
                        <a:pt x="87" y="83"/>
                        <a:pt x="93" y="78"/>
                        <a:pt x="94" y="69"/>
                      </a:cubicBezTo>
                      <a:cubicBezTo>
                        <a:pt x="94" y="60"/>
                        <a:pt x="90" y="54"/>
                        <a:pt x="81" y="53"/>
                      </a:cubicBezTo>
                      <a:cubicBezTo>
                        <a:pt x="70" y="52"/>
                        <a:pt x="64" y="58"/>
                        <a:pt x="64" y="68"/>
                      </a:cubicBezTo>
                      <a:cubicBezTo>
                        <a:pt x="63" y="76"/>
                        <a:pt x="69" y="82"/>
                        <a:pt x="78" y="84"/>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91" name="Freeform 24">
                  <a:extLst>
                    <a:ext uri="{FF2B5EF4-FFF2-40B4-BE49-F238E27FC236}">
                      <a16:creationId xmlns:a16="http://schemas.microsoft.com/office/drawing/2014/main" id="{EA374664-F45C-423A-A130-851DBDCC6EA7}"/>
                    </a:ext>
                  </a:extLst>
                </p:cNvPr>
                <p:cNvSpPr>
                  <a:spLocks noEditPoints="1"/>
                </p:cNvSpPr>
                <p:nvPr/>
              </p:nvSpPr>
              <p:spPr bwMode="auto">
                <a:xfrm>
                  <a:off x="6361113" y="6029325"/>
                  <a:ext cx="465138" cy="476250"/>
                </a:xfrm>
                <a:custGeom>
                  <a:avLst/>
                  <a:gdLst>
                    <a:gd name="T0" fmla="*/ 3 w 151"/>
                    <a:gd name="T1" fmla="*/ 67 h 154"/>
                    <a:gd name="T2" fmla="*/ 29 w 151"/>
                    <a:gd name="T3" fmla="*/ 31 h 154"/>
                    <a:gd name="T4" fmla="*/ 43 w 151"/>
                    <a:gd name="T5" fmla="*/ 22 h 154"/>
                    <a:gd name="T6" fmla="*/ 105 w 151"/>
                    <a:gd name="T7" fmla="*/ 26 h 154"/>
                    <a:gd name="T8" fmla="*/ 116 w 151"/>
                    <a:gd name="T9" fmla="*/ 35 h 154"/>
                    <a:gd name="T10" fmla="*/ 132 w 151"/>
                    <a:gd name="T11" fmla="*/ 97 h 154"/>
                    <a:gd name="T12" fmla="*/ 128 w 151"/>
                    <a:gd name="T13" fmla="*/ 111 h 154"/>
                    <a:gd name="T14" fmla="*/ 78 w 151"/>
                    <a:gd name="T15" fmla="*/ 145 h 154"/>
                    <a:gd name="T16" fmla="*/ 57 w 151"/>
                    <a:gd name="T17" fmla="*/ 144 h 154"/>
                    <a:gd name="T18" fmla="*/ 15 w 151"/>
                    <a:gd name="T19" fmla="*/ 124 h 154"/>
                    <a:gd name="T20" fmla="*/ 3 w 151"/>
                    <a:gd name="T21" fmla="*/ 67 h 154"/>
                    <a:gd name="T22" fmla="*/ 72 w 151"/>
                    <a:gd name="T23" fmla="*/ 94 h 154"/>
                    <a:gd name="T24" fmla="*/ 86 w 151"/>
                    <a:gd name="T25" fmla="*/ 78 h 154"/>
                    <a:gd name="T26" fmla="*/ 69 w 151"/>
                    <a:gd name="T27" fmla="*/ 65 h 154"/>
                    <a:gd name="T28" fmla="*/ 56 w 151"/>
                    <a:gd name="T29" fmla="*/ 80 h 154"/>
                    <a:gd name="T30" fmla="*/ 72 w 151"/>
                    <a:gd name="T31" fmla="*/ 9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1" h="154">
                      <a:moveTo>
                        <a:pt x="3" y="67"/>
                      </a:moveTo>
                      <a:cubicBezTo>
                        <a:pt x="0" y="47"/>
                        <a:pt x="11" y="36"/>
                        <a:pt x="29" y="31"/>
                      </a:cubicBezTo>
                      <a:cubicBezTo>
                        <a:pt x="36" y="30"/>
                        <a:pt x="39" y="27"/>
                        <a:pt x="43" y="22"/>
                      </a:cubicBezTo>
                      <a:cubicBezTo>
                        <a:pt x="63" y="0"/>
                        <a:pt x="87" y="1"/>
                        <a:pt x="105" y="26"/>
                      </a:cubicBezTo>
                      <a:cubicBezTo>
                        <a:pt x="108" y="30"/>
                        <a:pt x="111" y="33"/>
                        <a:pt x="116" y="35"/>
                      </a:cubicBezTo>
                      <a:cubicBezTo>
                        <a:pt x="145" y="47"/>
                        <a:pt x="151" y="70"/>
                        <a:pt x="132" y="97"/>
                      </a:cubicBezTo>
                      <a:cubicBezTo>
                        <a:pt x="129" y="102"/>
                        <a:pt x="129" y="106"/>
                        <a:pt x="128" y="111"/>
                      </a:cubicBezTo>
                      <a:cubicBezTo>
                        <a:pt x="125" y="140"/>
                        <a:pt x="104" y="154"/>
                        <a:pt x="78" y="145"/>
                      </a:cubicBezTo>
                      <a:cubicBezTo>
                        <a:pt x="70" y="142"/>
                        <a:pt x="64" y="142"/>
                        <a:pt x="57" y="144"/>
                      </a:cubicBezTo>
                      <a:cubicBezTo>
                        <a:pt x="38" y="149"/>
                        <a:pt x="20" y="141"/>
                        <a:pt x="15" y="124"/>
                      </a:cubicBezTo>
                      <a:cubicBezTo>
                        <a:pt x="9" y="106"/>
                        <a:pt x="7" y="86"/>
                        <a:pt x="3" y="67"/>
                      </a:cubicBezTo>
                      <a:close/>
                      <a:moveTo>
                        <a:pt x="72" y="94"/>
                      </a:moveTo>
                      <a:cubicBezTo>
                        <a:pt x="81" y="93"/>
                        <a:pt x="87" y="87"/>
                        <a:pt x="86" y="78"/>
                      </a:cubicBezTo>
                      <a:cubicBezTo>
                        <a:pt x="85" y="69"/>
                        <a:pt x="78" y="64"/>
                        <a:pt x="69" y="65"/>
                      </a:cubicBezTo>
                      <a:cubicBezTo>
                        <a:pt x="61" y="66"/>
                        <a:pt x="56" y="71"/>
                        <a:pt x="56" y="80"/>
                      </a:cubicBezTo>
                      <a:cubicBezTo>
                        <a:pt x="57" y="90"/>
                        <a:pt x="63" y="94"/>
                        <a:pt x="72" y="94"/>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92" name="Freeform 25">
                  <a:extLst>
                    <a:ext uri="{FF2B5EF4-FFF2-40B4-BE49-F238E27FC236}">
                      <a16:creationId xmlns:a16="http://schemas.microsoft.com/office/drawing/2014/main" id="{D4D17720-41AF-4E2B-9204-4B7C8E52395F}"/>
                    </a:ext>
                  </a:extLst>
                </p:cNvPr>
                <p:cNvSpPr/>
                <p:nvPr/>
              </p:nvSpPr>
              <p:spPr bwMode="auto">
                <a:xfrm>
                  <a:off x="1736725" y="5973763"/>
                  <a:ext cx="458788" cy="417512"/>
                </a:xfrm>
                <a:custGeom>
                  <a:avLst/>
                  <a:gdLst>
                    <a:gd name="T0" fmla="*/ 133 w 149"/>
                    <a:gd name="T1" fmla="*/ 99 h 135"/>
                    <a:gd name="T2" fmla="*/ 134 w 149"/>
                    <a:gd name="T3" fmla="*/ 114 h 135"/>
                    <a:gd name="T4" fmla="*/ 46 w 149"/>
                    <a:gd name="T5" fmla="*/ 117 h 135"/>
                    <a:gd name="T6" fmla="*/ 0 w 149"/>
                    <a:gd name="T7" fmla="*/ 38 h 135"/>
                    <a:gd name="T8" fmla="*/ 8 w 149"/>
                    <a:gd name="T9" fmla="*/ 23 h 135"/>
                    <a:gd name="T10" fmla="*/ 95 w 149"/>
                    <a:gd name="T11" fmla="*/ 13 h 135"/>
                    <a:gd name="T12" fmla="*/ 148 w 149"/>
                    <a:gd name="T13" fmla="*/ 85 h 135"/>
                    <a:gd name="T14" fmla="*/ 136 w 149"/>
                    <a:gd name="T15" fmla="*/ 95 h 135"/>
                    <a:gd name="T16" fmla="*/ 127 w 149"/>
                    <a:gd name="T17" fmla="*/ 92 h 135"/>
                    <a:gd name="T18" fmla="*/ 119 w 149"/>
                    <a:gd name="T19" fmla="*/ 88 h 135"/>
                    <a:gd name="T20" fmla="*/ 108 w 149"/>
                    <a:gd name="T21" fmla="*/ 88 h 135"/>
                    <a:gd name="T22" fmla="*/ 118 w 149"/>
                    <a:gd name="T23" fmla="*/ 89 h 135"/>
                    <a:gd name="T24" fmla="*/ 125 w 149"/>
                    <a:gd name="T25" fmla="*/ 94 h 135"/>
                    <a:gd name="T26" fmla="*/ 133 w 149"/>
                    <a:gd name="T27" fmla="*/ 9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9" h="135">
                      <a:moveTo>
                        <a:pt x="133" y="99"/>
                      </a:moveTo>
                      <a:cubicBezTo>
                        <a:pt x="139" y="103"/>
                        <a:pt x="146" y="108"/>
                        <a:pt x="134" y="114"/>
                      </a:cubicBezTo>
                      <a:cubicBezTo>
                        <a:pt x="106" y="128"/>
                        <a:pt x="77" y="135"/>
                        <a:pt x="46" y="117"/>
                      </a:cubicBezTo>
                      <a:cubicBezTo>
                        <a:pt x="16" y="99"/>
                        <a:pt x="1" y="73"/>
                        <a:pt x="0" y="38"/>
                      </a:cubicBezTo>
                      <a:cubicBezTo>
                        <a:pt x="0" y="32"/>
                        <a:pt x="3" y="27"/>
                        <a:pt x="8" y="23"/>
                      </a:cubicBezTo>
                      <a:cubicBezTo>
                        <a:pt x="35" y="5"/>
                        <a:pt x="64" y="0"/>
                        <a:pt x="95" y="13"/>
                      </a:cubicBezTo>
                      <a:cubicBezTo>
                        <a:pt x="126" y="27"/>
                        <a:pt x="143" y="51"/>
                        <a:pt x="148" y="85"/>
                      </a:cubicBezTo>
                      <a:cubicBezTo>
                        <a:pt x="149" y="96"/>
                        <a:pt x="145" y="98"/>
                        <a:pt x="136" y="95"/>
                      </a:cubicBezTo>
                      <a:cubicBezTo>
                        <a:pt x="134" y="92"/>
                        <a:pt x="131" y="92"/>
                        <a:pt x="127" y="92"/>
                      </a:cubicBezTo>
                      <a:cubicBezTo>
                        <a:pt x="125" y="89"/>
                        <a:pt x="122" y="88"/>
                        <a:pt x="119" y="88"/>
                      </a:cubicBezTo>
                      <a:cubicBezTo>
                        <a:pt x="116" y="84"/>
                        <a:pt x="113" y="84"/>
                        <a:pt x="108" y="88"/>
                      </a:cubicBezTo>
                      <a:cubicBezTo>
                        <a:pt x="112" y="88"/>
                        <a:pt x="115" y="88"/>
                        <a:pt x="118" y="89"/>
                      </a:cubicBezTo>
                      <a:cubicBezTo>
                        <a:pt x="119" y="93"/>
                        <a:pt x="122" y="94"/>
                        <a:pt x="125" y="94"/>
                      </a:cubicBezTo>
                      <a:cubicBezTo>
                        <a:pt x="128" y="95"/>
                        <a:pt x="131" y="97"/>
                        <a:pt x="133" y="99"/>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93" name="Freeform 26">
                  <a:extLst>
                    <a:ext uri="{FF2B5EF4-FFF2-40B4-BE49-F238E27FC236}">
                      <a16:creationId xmlns:a16="http://schemas.microsoft.com/office/drawing/2014/main" id="{BD7395A9-B723-4AF4-8F89-BFF762997933}"/>
                    </a:ext>
                  </a:extLst>
                </p:cNvPr>
                <p:cNvSpPr/>
                <p:nvPr/>
              </p:nvSpPr>
              <p:spPr bwMode="auto">
                <a:xfrm>
                  <a:off x="7681913" y="6384925"/>
                  <a:ext cx="455613" cy="454025"/>
                </a:xfrm>
                <a:custGeom>
                  <a:avLst/>
                  <a:gdLst>
                    <a:gd name="T0" fmla="*/ 13 w 148"/>
                    <a:gd name="T1" fmla="*/ 19 h 147"/>
                    <a:gd name="T2" fmla="*/ 18 w 148"/>
                    <a:gd name="T3" fmla="*/ 10 h 147"/>
                    <a:gd name="T4" fmla="*/ 81 w 148"/>
                    <a:gd name="T5" fmla="*/ 7 h 147"/>
                    <a:gd name="T6" fmla="*/ 144 w 148"/>
                    <a:gd name="T7" fmla="*/ 99 h 147"/>
                    <a:gd name="T8" fmla="*/ 131 w 148"/>
                    <a:gd name="T9" fmla="*/ 118 h 147"/>
                    <a:gd name="T10" fmla="*/ 4 w 148"/>
                    <a:gd name="T11" fmla="*/ 50 h 147"/>
                    <a:gd name="T12" fmla="*/ 7 w 148"/>
                    <a:gd name="T13" fmla="*/ 30 h 147"/>
                    <a:gd name="T14" fmla="*/ 24 w 148"/>
                    <a:gd name="T15" fmla="*/ 37 h 147"/>
                    <a:gd name="T16" fmla="*/ 35 w 148"/>
                    <a:gd name="T17" fmla="*/ 43 h 147"/>
                    <a:gd name="T18" fmla="*/ 13 w 148"/>
                    <a:gd name="T19" fmla="*/ 1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 h="147">
                      <a:moveTo>
                        <a:pt x="13" y="19"/>
                      </a:moveTo>
                      <a:cubicBezTo>
                        <a:pt x="15" y="16"/>
                        <a:pt x="17" y="13"/>
                        <a:pt x="18" y="10"/>
                      </a:cubicBezTo>
                      <a:cubicBezTo>
                        <a:pt x="39" y="5"/>
                        <a:pt x="60" y="0"/>
                        <a:pt x="81" y="7"/>
                      </a:cubicBezTo>
                      <a:cubicBezTo>
                        <a:pt x="122" y="19"/>
                        <a:pt x="148" y="57"/>
                        <a:pt x="144" y="99"/>
                      </a:cubicBezTo>
                      <a:cubicBezTo>
                        <a:pt x="143" y="109"/>
                        <a:pt x="138" y="114"/>
                        <a:pt x="131" y="118"/>
                      </a:cubicBezTo>
                      <a:cubicBezTo>
                        <a:pt x="78" y="147"/>
                        <a:pt x="9" y="111"/>
                        <a:pt x="4" y="50"/>
                      </a:cubicBezTo>
                      <a:cubicBezTo>
                        <a:pt x="3" y="43"/>
                        <a:pt x="0" y="34"/>
                        <a:pt x="7" y="30"/>
                      </a:cubicBezTo>
                      <a:cubicBezTo>
                        <a:pt x="13" y="26"/>
                        <a:pt x="19" y="34"/>
                        <a:pt x="24" y="37"/>
                      </a:cubicBezTo>
                      <a:cubicBezTo>
                        <a:pt x="27" y="38"/>
                        <a:pt x="30" y="40"/>
                        <a:pt x="35" y="43"/>
                      </a:cubicBezTo>
                      <a:cubicBezTo>
                        <a:pt x="31" y="29"/>
                        <a:pt x="19" y="27"/>
                        <a:pt x="13" y="19"/>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94" name="Freeform 27">
                  <a:extLst>
                    <a:ext uri="{FF2B5EF4-FFF2-40B4-BE49-F238E27FC236}">
                      <a16:creationId xmlns:a16="http://schemas.microsoft.com/office/drawing/2014/main" id="{4B2EF46B-BC8E-46AA-BAF5-4D8B27814469}"/>
                    </a:ext>
                  </a:extLst>
                </p:cNvPr>
                <p:cNvSpPr/>
                <p:nvPr/>
              </p:nvSpPr>
              <p:spPr bwMode="auto">
                <a:xfrm>
                  <a:off x="6043613" y="6489700"/>
                  <a:ext cx="487363" cy="392112"/>
                </a:xfrm>
                <a:custGeom>
                  <a:avLst/>
                  <a:gdLst>
                    <a:gd name="T0" fmla="*/ 30 w 158"/>
                    <a:gd name="T1" fmla="*/ 52 h 127"/>
                    <a:gd name="T2" fmla="*/ 5 w 158"/>
                    <a:gd name="T3" fmla="*/ 41 h 127"/>
                    <a:gd name="T4" fmla="*/ 88 w 158"/>
                    <a:gd name="T5" fmla="*/ 7 h 127"/>
                    <a:gd name="T6" fmla="*/ 152 w 158"/>
                    <a:gd name="T7" fmla="*/ 62 h 127"/>
                    <a:gd name="T8" fmla="*/ 144 w 158"/>
                    <a:gd name="T9" fmla="*/ 97 h 127"/>
                    <a:gd name="T10" fmla="*/ 57 w 158"/>
                    <a:gd name="T11" fmla="*/ 116 h 127"/>
                    <a:gd name="T12" fmla="*/ 0 w 158"/>
                    <a:gd name="T13" fmla="*/ 52 h 127"/>
                    <a:gd name="T14" fmla="*/ 30 w 158"/>
                    <a:gd name="T15" fmla="*/ 52 h 1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8" h="127">
                      <a:moveTo>
                        <a:pt x="30" y="52"/>
                      </a:moveTo>
                      <a:cubicBezTo>
                        <a:pt x="23" y="43"/>
                        <a:pt x="12" y="47"/>
                        <a:pt x="5" y="41"/>
                      </a:cubicBezTo>
                      <a:cubicBezTo>
                        <a:pt x="17" y="15"/>
                        <a:pt x="54" y="0"/>
                        <a:pt x="88" y="7"/>
                      </a:cubicBezTo>
                      <a:cubicBezTo>
                        <a:pt x="118" y="14"/>
                        <a:pt x="139" y="33"/>
                        <a:pt x="152" y="62"/>
                      </a:cubicBezTo>
                      <a:cubicBezTo>
                        <a:pt x="158" y="76"/>
                        <a:pt x="156" y="87"/>
                        <a:pt x="144" y="97"/>
                      </a:cubicBezTo>
                      <a:cubicBezTo>
                        <a:pt x="118" y="119"/>
                        <a:pt x="89" y="127"/>
                        <a:pt x="57" y="116"/>
                      </a:cubicBezTo>
                      <a:cubicBezTo>
                        <a:pt x="26" y="106"/>
                        <a:pt x="7" y="84"/>
                        <a:pt x="0" y="52"/>
                      </a:cubicBezTo>
                      <a:cubicBezTo>
                        <a:pt x="10" y="46"/>
                        <a:pt x="20" y="57"/>
                        <a:pt x="30" y="52"/>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95" name="Freeform 28">
                  <a:extLst>
                    <a:ext uri="{FF2B5EF4-FFF2-40B4-BE49-F238E27FC236}">
                      <a16:creationId xmlns:a16="http://schemas.microsoft.com/office/drawing/2014/main" id="{506B3FC0-AE8B-4573-9F82-E98E4B19AFB7}"/>
                    </a:ext>
                  </a:extLst>
                </p:cNvPr>
                <p:cNvSpPr/>
                <p:nvPr/>
              </p:nvSpPr>
              <p:spPr bwMode="auto">
                <a:xfrm>
                  <a:off x="258763" y="5767388"/>
                  <a:ext cx="541338" cy="741362"/>
                </a:xfrm>
                <a:custGeom>
                  <a:avLst/>
                  <a:gdLst>
                    <a:gd name="T0" fmla="*/ 75 w 176"/>
                    <a:gd name="T1" fmla="*/ 90 h 240"/>
                    <a:gd name="T2" fmla="*/ 86 w 176"/>
                    <a:gd name="T3" fmla="*/ 37 h 240"/>
                    <a:gd name="T4" fmla="*/ 97 w 176"/>
                    <a:gd name="T5" fmla="*/ 22 h 240"/>
                    <a:gd name="T6" fmla="*/ 105 w 176"/>
                    <a:gd name="T7" fmla="*/ 41 h 240"/>
                    <a:gd name="T8" fmla="*/ 93 w 176"/>
                    <a:gd name="T9" fmla="*/ 78 h 240"/>
                    <a:gd name="T10" fmla="*/ 114 w 176"/>
                    <a:gd name="T11" fmla="*/ 157 h 240"/>
                    <a:gd name="T12" fmla="*/ 112 w 176"/>
                    <a:gd name="T13" fmla="*/ 129 h 240"/>
                    <a:gd name="T14" fmla="*/ 118 w 176"/>
                    <a:gd name="T15" fmla="*/ 87 h 240"/>
                    <a:gd name="T16" fmla="*/ 129 w 176"/>
                    <a:gd name="T17" fmla="*/ 77 h 240"/>
                    <a:gd name="T18" fmla="*/ 135 w 176"/>
                    <a:gd name="T19" fmla="*/ 90 h 240"/>
                    <a:gd name="T20" fmla="*/ 129 w 176"/>
                    <a:gd name="T21" fmla="*/ 151 h 240"/>
                    <a:gd name="T22" fmla="*/ 141 w 176"/>
                    <a:gd name="T23" fmla="*/ 195 h 240"/>
                    <a:gd name="T24" fmla="*/ 159 w 176"/>
                    <a:gd name="T25" fmla="*/ 147 h 240"/>
                    <a:gd name="T26" fmla="*/ 169 w 176"/>
                    <a:gd name="T27" fmla="*/ 142 h 240"/>
                    <a:gd name="T28" fmla="*/ 174 w 176"/>
                    <a:gd name="T29" fmla="*/ 153 h 240"/>
                    <a:gd name="T30" fmla="*/ 166 w 176"/>
                    <a:gd name="T31" fmla="*/ 181 h 240"/>
                    <a:gd name="T32" fmla="*/ 166 w 176"/>
                    <a:gd name="T33" fmla="*/ 232 h 240"/>
                    <a:gd name="T34" fmla="*/ 166 w 176"/>
                    <a:gd name="T35" fmla="*/ 239 h 240"/>
                    <a:gd name="T36" fmla="*/ 152 w 176"/>
                    <a:gd name="T37" fmla="*/ 228 h 240"/>
                    <a:gd name="T38" fmla="*/ 96 w 176"/>
                    <a:gd name="T39" fmla="*/ 202 h 240"/>
                    <a:gd name="T40" fmla="*/ 68 w 176"/>
                    <a:gd name="T41" fmla="*/ 193 h 240"/>
                    <a:gd name="T42" fmla="*/ 64 w 176"/>
                    <a:gd name="T43" fmla="*/ 178 h 240"/>
                    <a:gd name="T44" fmla="*/ 79 w 176"/>
                    <a:gd name="T45" fmla="*/ 179 h 240"/>
                    <a:gd name="T46" fmla="*/ 117 w 176"/>
                    <a:gd name="T47" fmla="*/ 187 h 240"/>
                    <a:gd name="T48" fmla="*/ 71 w 176"/>
                    <a:gd name="T49" fmla="*/ 159 h 240"/>
                    <a:gd name="T50" fmla="*/ 23 w 176"/>
                    <a:gd name="T51" fmla="*/ 145 h 240"/>
                    <a:gd name="T52" fmla="*/ 10 w 176"/>
                    <a:gd name="T53" fmla="*/ 125 h 240"/>
                    <a:gd name="T54" fmla="*/ 33 w 176"/>
                    <a:gd name="T55" fmla="*/ 126 h 240"/>
                    <a:gd name="T56" fmla="*/ 46 w 176"/>
                    <a:gd name="T57" fmla="*/ 133 h 240"/>
                    <a:gd name="T58" fmla="*/ 50 w 176"/>
                    <a:gd name="T59" fmla="*/ 137 h 240"/>
                    <a:gd name="T60" fmla="*/ 85 w 176"/>
                    <a:gd name="T61" fmla="*/ 146 h 240"/>
                    <a:gd name="T62" fmla="*/ 87 w 176"/>
                    <a:gd name="T63" fmla="*/ 140 h 240"/>
                    <a:gd name="T64" fmla="*/ 58 w 176"/>
                    <a:gd name="T65" fmla="*/ 109 h 240"/>
                    <a:gd name="T66" fmla="*/ 6 w 176"/>
                    <a:gd name="T67" fmla="*/ 77 h 240"/>
                    <a:gd name="T68" fmla="*/ 6 w 176"/>
                    <a:gd name="T69" fmla="*/ 57 h 240"/>
                    <a:gd name="T70" fmla="*/ 22 w 176"/>
                    <a:gd name="T71" fmla="*/ 65 h 240"/>
                    <a:gd name="T72" fmla="*/ 40 w 176"/>
                    <a:gd name="T73" fmla="*/ 86 h 240"/>
                    <a:gd name="T74" fmla="*/ 52 w 176"/>
                    <a:gd name="T75" fmla="*/ 92 h 240"/>
                    <a:gd name="T76" fmla="*/ 52 w 176"/>
                    <a:gd name="T77" fmla="*/ 78 h 240"/>
                    <a:gd name="T78" fmla="*/ 30 w 176"/>
                    <a:gd name="T79" fmla="*/ 31 h 240"/>
                    <a:gd name="T80" fmla="*/ 36 w 176"/>
                    <a:gd name="T81" fmla="*/ 2 h 240"/>
                    <a:gd name="T82" fmla="*/ 56 w 176"/>
                    <a:gd name="T83" fmla="*/ 28 h 240"/>
                    <a:gd name="T84" fmla="*/ 58 w 176"/>
                    <a:gd name="T85" fmla="*/ 48 h 240"/>
                    <a:gd name="T86" fmla="*/ 75 w 176"/>
                    <a:gd name="T87" fmla="*/ 9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6" h="240">
                      <a:moveTo>
                        <a:pt x="75" y="90"/>
                      </a:moveTo>
                      <a:cubicBezTo>
                        <a:pt x="82" y="71"/>
                        <a:pt x="78" y="53"/>
                        <a:pt x="86" y="37"/>
                      </a:cubicBezTo>
                      <a:cubicBezTo>
                        <a:pt x="88" y="31"/>
                        <a:pt x="91" y="21"/>
                        <a:pt x="97" y="22"/>
                      </a:cubicBezTo>
                      <a:cubicBezTo>
                        <a:pt x="106" y="23"/>
                        <a:pt x="105" y="34"/>
                        <a:pt x="105" y="41"/>
                      </a:cubicBezTo>
                      <a:cubicBezTo>
                        <a:pt x="106" y="54"/>
                        <a:pt x="100" y="67"/>
                        <a:pt x="93" y="78"/>
                      </a:cubicBezTo>
                      <a:cubicBezTo>
                        <a:pt x="75" y="107"/>
                        <a:pt x="89" y="129"/>
                        <a:pt x="114" y="157"/>
                      </a:cubicBezTo>
                      <a:cubicBezTo>
                        <a:pt x="117" y="146"/>
                        <a:pt x="115" y="137"/>
                        <a:pt x="112" y="129"/>
                      </a:cubicBezTo>
                      <a:cubicBezTo>
                        <a:pt x="108" y="114"/>
                        <a:pt x="110" y="100"/>
                        <a:pt x="118" y="87"/>
                      </a:cubicBezTo>
                      <a:cubicBezTo>
                        <a:pt x="121" y="82"/>
                        <a:pt x="124" y="76"/>
                        <a:pt x="129" y="77"/>
                      </a:cubicBezTo>
                      <a:cubicBezTo>
                        <a:pt x="136" y="78"/>
                        <a:pt x="134" y="85"/>
                        <a:pt x="135" y="90"/>
                      </a:cubicBezTo>
                      <a:cubicBezTo>
                        <a:pt x="139" y="111"/>
                        <a:pt x="133" y="131"/>
                        <a:pt x="129" y="151"/>
                      </a:cubicBezTo>
                      <a:cubicBezTo>
                        <a:pt x="125" y="168"/>
                        <a:pt x="130" y="181"/>
                        <a:pt x="141" y="195"/>
                      </a:cubicBezTo>
                      <a:cubicBezTo>
                        <a:pt x="145" y="177"/>
                        <a:pt x="144" y="159"/>
                        <a:pt x="159" y="147"/>
                      </a:cubicBezTo>
                      <a:cubicBezTo>
                        <a:pt x="162" y="144"/>
                        <a:pt x="165" y="141"/>
                        <a:pt x="169" y="142"/>
                      </a:cubicBezTo>
                      <a:cubicBezTo>
                        <a:pt x="173" y="144"/>
                        <a:pt x="174" y="148"/>
                        <a:pt x="174" y="153"/>
                      </a:cubicBezTo>
                      <a:cubicBezTo>
                        <a:pt x="176" y="163"/>
                        <a:pt x="173" y="173"/>
                        <a:pt x="166" y="181"/>
                      </a:cubicBezTo>
                      <a:cubicBezTo>
                        <a:pt x="152" y="198"/>
                        <a:pt x="150" y="215"/>
                        <a:pt x="166" y="232"/>
                      </a:cubicBezTo>
                      <a:cubicBezTo>
                        <a:pt x="168" y="234"/>
                        <a:pt x="169" y="237"/>
                        <a:pt x="166" y="239"/>
                      </a:cubicBezTo>
                      <a:cubicBezTo>
                        <a:pt x="158" y="240"/>
                        <a:pt x="154" y="233"/>
                        <a:pt x="152" y="228"/>
                      </a:cubicBezTo>
                      <a:cubicBezTo>
                        <a:pt x="140" y="205"/>
                        <a:pt x="122" y="196"/>
                        <a:pt x="96" y="202"/>
                      </a:cubicBezTo>
                      <a:cubicBezTo>
                        <a:pt x="86" y="205"/>
                        <a:pt x="75" y="204"/>
                        <a:pt x="68" y="193"/>
                      </a:cubicBezTo>
                      <a:cubicBezTo>
                        <a:pt x="65" y="188"/>
                        <a:pt x="61" y="183"/>
                        <a:pt x="64" y="178"/>
                      </a:cubicBezTo>
                      <a:cubicBezTo>
                        <a:pt x="69" y="172"/>
                        <a:pt x="74" y="177"/>
                        <a:pt x="79" y="179"/>
                      </a:cubicBezTo>
                      <a:cubicBezTo>
                        <a:pt x="91" y="183"/>
                        <a:pt x="104" y="188"/>
                        <a:pt x="117" y="187"/>
                      </a:cubicBezTo>
                      <a:cubicBezTo>
                        <a:pt x="105" y="160"/>
                        <a:pt x="101" y="157"/>
                        <a:pt x="71" y="159"/>
                      </a:cubicBezTo>
                      <a:cubicBezTo>
                        <a:pt x="54" y="160"/>
                        <a:pt x="37" y="157"/>
                        <a:pt x="23" y="145"/>
                      </a:cubicBezTo>
                      <a:cubicBezTo>
                        <a:pt x="16" y="140"/>
                        <a:pt x="6" y="133"/>
                        <a:pt x="10" y="125"/>
                      </a:cubicBezTo>
                      <a:cubicBezTo>
                        <a:pt x="15" y="116"/>
                        <a:pt x="26" y="123"/>
                        <a:pt x="33" y="126"/>
                      </a:cubicBezTo>
                      <a:cubicBezTo>
                        <a:pt x="38" y="128"/>
                        <a:pt x="42" y="131"/>
                        <a:pt x="46" y="133"/>
                      </a:cubicBezTo>
                      <a:cubicBezTo>
                        <a:pt x="47" y="134"/>
                        <a:pt x="49" y="136"/>
                        <a:pt x="50" y="137"/>
                      </a:cubicBezTo>
                      <a:cubicBezTo>
                        <a:pt x="60" y="147"/>
                        <a:pt x="72" y="149"/>
                        <a:pt x="85" y="146"/>
                      </a:cubicBezTo>
                      <a:cubicBezTo>
                        <a:pt x="89" y="145"/>
                        <a:pt x="88" y="142"/>
                        <a:pt x="87" y="140"/>
                      </a:cubicBezTo>
                      <a:cubicBezTo>
                        <a:pt x="77" y="130"/>
                        <a:pt x="80" y="110"/>
                        <a:pt x="58" y="109"/>
                      </a:cubicBezTo>
                      <a:cubicBezTo>
                        <a:pt x="37" y="107"/>
                        <a:pt x="17" y="98"/>
                        <a:pt x="6" y="77"/>
                      </a:cubicBezTo>
                      <a:cubicBezTo>
                        <a:pt x="3" y="71"/>
                        <a:pt x="0" y="62"/>
                        <a:pt x="6" y="57"/>
                      </a:cubicBezTo>
                      <a:cubicBezTo>
                        <a:pt x="13" y="52"/>
                        <a:pt x="18" y="61"/>
                        <a:pt x="22" y="65"/>
                      </a:cubicBezTo>
                      <a:cubicBezTo>
                        <a:pt x="28" y="72"/>
                        <a:pt x="33" y="80"/>
                        <a:pt x="40" y="86"/>
                      </a:cubicBezTo>
                      <a:cubicBezTo>
                        <a:pt x="43" y="89"/>
                        <a:pt x="45" y="97"/>
                        <a:pt x="52" y="92"/>
                      </a:cubicBezTo>
                      <a:cubicBezTo>
                        <a:pt x="57" y="88"/>
                        <a:pt x="55" y="84"/>
                        <a:pt x="52" y="78"/>
                      </a:cubicBezTo>
                      <a:cubicBezTo>
                        <a:pt x="44" y="63"/>
                        <a:pt x="30" y="50"/>
                        <a:pt x="30" y="31"/>
                      </a:cubicBezTo>
                      <a:cubicBezTo>
                        <a:pt x="31" y="20"/>
                        <a:pt x="25" y="4"/>
                        <a:pt x="36" y="2"/>
                      </a:cubicBezTo>
                      <a:cubicBezTo>
                        <a:pt x="49" y="0"/>
                        <a:pt x="52" y="17"/>
                        <a:pt x="56" y="28"/>
                      </a:cubicBezTo>
                      <a:cubicBezTo>
                        <a:pt x="57" y="34"/>
                        <a:pt x="57" y="41"/>
                        <a:pt x="58" y="48"/>
                      </a:cubicBezTo>
                      <a:cubicBezTo>
                        <a:pt x="59" y="63"/>
                        <a:pt x="64" y="76"/>
                        <a:pt x="75" y="90"/>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96" name="Freeform 29">
                  <a:extLst>
                    <a:ext uri="{FF2B5EF4-FFF2-40B4-BE49-F238E27FC236}">
                      <a16:creationId xmlns:a16="http://schemas.microsoft.com/office/drawing/2014/main" id="{7D881989-43C0-4721-B9D1-4074579E4739}"/>
                    </a:ext>
                  </a:extLst>
                </p:cNvPr>
                <p:cNvSpPr/>
                <p:nvPr/>
              </p:nvSpPr>
              <p:spPr bwMode="auto">
                <a:xfrm>
                  <a:off x="5827713" y="6811963"/>
                  <a:ext cx="844550" cy="455612"/>
                </a:xfrm>
                <a:custGeom>
                  <a:avLst/>
                  <a:gdLst>
                    <a:gd name="T0" fmla="*/ 274 w 274"/>
                    <a:gd name="T1" fmla="*/ 93 h 148"/>
                    <a:gd name="T2" fmla="*/ 191 w 274"/>
                    <a:gd name="T3" fmla="*/ 138 h 148"/>
                    <a:gd name="T4" fmla="*/ 125 w 274"/>
                    <a:gd name="T5" fmla="*/ 100 h 148"/>
                    <a:gd name="T6" fmla="*/ 0 w 274"/>
                    <a:gd name="T7" fmla="*/ 52 h 148"/>
                    <a:gd name="T8" fmla="*/ 128 w 274"/>
                    <a:gd name="T9" fmla="*/ 34 h 148"/>
                    <a:gd name="T10" fmla="*/ 171 w 274"/>
                    <a:gd name="T11" fmla="*/ 76 h 148"/>
                    <a:gd name="T12" fmla="*/ 274 w 274"/>
                    <a:gd name="T13" fmla="*/ 93 h 148"/>
                  </a:gdLst>
                  <a:ahLst/>
                  <a:cxnLst>
                    <a:cxn ang="0">
                      <a:pos x="T0" y="T1"/>
                    </a:cxn>
                    <a:cxn ang="0">
                      <a:pos x="T2" y="T3"/>
                    </a:cxn>
                    <a:cxn ang="0">
                      <a:pos x="T4" y="T5"/>
                    </a:cxn>
                    <a:cxn ang="0">
                      <a:pos x="T6" y="T7"/>
                    </a:cxn>
                    <a:cxn ang="0">
                      <a:pos x="T8" y="T9"/>
                    </a:cxn>
                    <a:cxn ang="0">
                      <a:pos x="T10" y="T11"/>
                    </a:cxn>
                    <a:cxn ang="0">
                      <a:pos x="T12" y="T13"/>
                    </a:cxn>
                  </a:cxnLst>
                  <a:rect l="0" t="0" r="r" b="b"/>
                  <a:pathLst>
                    <a:path w="274" h="148">
                      <a:moveTo>
                        <a:pt x="274" y="93"/>
                      </a:moveTo>
                      <a:cubicBezTo>
                        <a:pt x="255" y="135"/>
                        <a:pt x="229" y="148"/>
                        <a:pt x="191" y="138"/>
                      </a:cubicBezTo>
                      <a:cubicBezTo>
                        <a:pt x="166" y="131"/>
                        <a:pt x="141" y="120"/>
                        <a:pt x="125" y="100"/>
                      </a:cubicBezTo>
                      <a:cubicBezTo>
                        <a:pt x="93" y="60"/>
                        <a:pt x="56" y="35"/>
                        <a:pt x="0" y="52"/>
                      </a:cubicBezTo>
                      <a:cubicBezTo>
                        <a:pt x="36" y="6"/>
                        <a:pt x="88" y="0"/>
                        <a:pt x="128" y="34"/>
                      </a:cubicBezTo>
                      <a:cubicBezTo>
                        <a:pt x="143" y="47"/>
                        <a:pt x="157" y="62"/>
                        <a:pt x="171" y="76"/>
                      </a:cubicBezTo>
                      <a:cubicBezTo>
                        <a:pt x="200" y="105"/>
                        <a:pt x="231" y="120"/>
                        <a:pt x="274" y="93"/>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97" name="Freeform 30">
                  <a:extLst>
                    <a:ext uri="{FF2B5EF4-FFF2-40B4-BE49-F238E27FC236}">
                      <a16:creationId xmlns:a16="http://schemas.microsoft.com/office/drawing/2014/main" id="{377B0760-F627-4760-B5CB-551AE070FA90}"/>
                    </a:ext>
                  </a:extLst>
                </p:cNvPr>
                <p:cNvSpPr/>
                <p:nvPr/>
              </p:nvSpPr>
              <p:spPr bwMode="auto">
                <a:xfrm>
                  <a:off x="4044950" y="6743700"/>
                  <a:ext cx="730250" cy="434975"/>
                </a:xfrm>
                <a:custGeom>
                  <a:avLst/>
                  <a:gdLst>
                    <a:gd name="T0" fmla="*/ 198 w 237"/>
                    <a:gd name="T1" fmla="*/ 7 h 141"/>
                    <a:gd name="T2" fmla="*/ 191 w 237"/>
                    <a:gd name="T3" fmla="*/ 108 h 141"/>
                    <a:gd name="T4" fmla="*/ 13 w 237"/>
                    <a:gd name="T5" fmla="*/ 42 h 141"/>
                    <a:gd name="T6" fmla="*/ 0 w 237"/>
                    <a:gd name="T7" fmla="*/ 1 h 141"/>
                    <a:gd name="T8" fmla="*/ 13 w 237"/>
                    <a:gd name="T9" fmla="*/ 9 h 141"/>
                    <a:gd name="T10" fmla="*/ 177 w 237"/>
                    <a:gd name="T11" fmla="*/ 71 h 141"/>
                    <a:gd name="T12" fmla="*/ 206 w 237"/>
                    <a:gd name="T13" fmla="*/ 22 h 141"/>
                    <a:gd name="T14" fmla="*/ 198 w 237"/>
                    <a:gd name="T15" fmla="*/ 7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6" h="141">
                      <a:moveTo>
                        <a:pt x="198" y="7"/>
                      </a:moveTo>
                      <a:cubicBezTo>
                        <a:pt x="237" y="34"/>
                        <a:pt x="230" y="89"/>
                        <a:pt x="191" y="108"/>
                      </a:cubicBezTo>
                      <a:cubicBezTo>
                        <a:pt x="128" y="141"/>
                        <a:pt x="44" y="110"/>
                        <a:pt x="13" y="42"/>
                      </a:cubicBezTo>
                      <a:cubicBezTo>
                        <a:pt x="7" y="29"/>
                        <a:pt x="1" y="16"/>
                        <a:pt x="0" y="1"/>
                      </a:cubicBezTo>
                      <a:cubicBezTo>
                        <a:pt x="7" y="0"/>
                        <a:pt x="9" y="6"/>
                        <a:pt x="13" y="9"/>
                      </a:cubicBezTo>
                      <a:cubicBezTo>
                        <a:pt x="58" y="54"/>
                        <a:pt x="114" y="74"/>
                        <a:pt x="177" y="71"/>
                      </a:cubicBezTo>
                      <a:cubicBezTo>
                        <a:pt x="219" y="69"/>
                        <a:pt x="225" y="59"/>
                        <a:pt x="206" y="22"/>
                      </a:cubicBezTo>
                      <a:cubicBezTo>
                        <a:pt x="205" y="18"/>
                        <a:pt x="203" y="15"/>
                        <a:pt x="198" y="7"/>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98" name="Freeform 31">
                  <a:extLst>
                    <a:ext uri="{FF2B5EF4-FFF2-40B4-BE49-F238E27FC236}">
                      <a16:creationId xmlns:a16="http://schemas.microsoft.com/office/drawing/2014/main" id="{F47D2C6D-2680-49BC-9011-3042D141EF92}"/>
                    </a:ext>
                  </a:extLst>
                </p:cNvPr>
                <p:cNvSpPr>
                  <a:spLocks noEditPoints="1"/>
                </p:cNvSpPr>
                <p:nvPr/>
              </p:nvSpPr>
              <p:spPr bwMode="auto">
                <a:xfrm>
                  <a:off x="4371975" y="6169025"/>
                  <a:ext cx="347663" cy="363537"/>
                </a:xfrm>
                <a:custGeom>
                  <a:avLst/>
                  <a:gdLst>
                    <a:gd name="T0" fmla="*/ 19 w 113"/>
                    <a:gd name="T1" fmla="*/ 13 h 118"/>
                    <a:gd name="T2" fmla="*/ 28 w 113"/>
                    <a:gd name="T3" fmla="*/ 2 h 118"/>
                    <a:gd name="T4" fmla="*/ 104 w 113"/>
                    <a:gd name="T5" fmla="*/ 54 h 118"/>
                    <a:gd name="T6" fmla="*/ 107 w 113"/>
                    <a:gd name="T7" fmla="*/ 108 h 118"/>
                    <a:gd name="T8" fmla="*/ 100 w 113"/>
                    <a:gd name="T9" fmla="*/ 118 h 118"/>
                    <a:gd name="T10" fmla="*/ 35 w 113"/>
                    <a:gd name="T11" fmla="*/ 101 h 118"/>
                    <a:gd name="T12" fmla="*/ 5 w 113"/>
                    <a:gd name="T13" fmla="*/ 38 h 118"/>
                    <a:gd name="T14" fmla="*/ 17 w 113"/>
                    <a:gd name="T15" fmla="*/ 14 h 118"/>
                    <a:gd name="T16" fmla="*/ 25 w 113"/>
                    <a:gd name="T17" fmla="*/ 25 h 118"/>
                    <a:gd name="T18" fmla="*/ 19 w 113"/>
                    <a:gd name="T19" fmla="*/ 13 h 118"/>
                    <a:gd name="T20" fmla="*/ 34 w 113"/>
                    <a:gd name="T21" fmla="*/ 34 h 118"/>
                    <a:gd name="T22" fmla="*/ 30 w 113"/>
                    <a:gd name="T23" fmla="*/ 30 h 118"/>
                    <a:gd name="T24" fmla="*/ 27 w 113"/>
                    <a:gd name="T25" fmla="*/ 31 h 118"/>
                    <a:gd name="T26" fmla="*/ 31 w 113"/>
                    <a:gd name="T27" fmla="*/ 35 h 118"/>
                    <a:gd name="T28" fmla="*/ 34 w 113"/>
                    <a:gd name="T29" fmla="*/ 34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3" h="118">
                      <a:moveTo>
                        <a:pt x="19" y="13"/>
                      </a:moveTo>
                      <a:cubicBezTo>
                        <a:pt x="17" y="6"/>
                        <a:pt x="19" y="3"/>
                        <a:pt x="28" y="2"/>
                      </a:cubicBezTo>
                      <a:cubicBezTo>
                        <a:pt x="72" y="0"/>
                        <a:pt x="86" y="14"/>
                        <a:pt x="104" y="54"/>
                      </a:cubicBezTo>
                      <a:cubicBezTo>
                        <a:pt x="113" y="73"/>
                        <a:pt x="102" y="90"/>
                        <a:pt x="107" y="108"/>
                      </a:cubicBezTo>
                      <a:cubicBezTo>
                        <a:pt x="108" y="112"/>
                        <a:pt x="106" y="118"/>
                        <a:pt x="100" y="118"/>
                      </a:cubicBezTo>
                      <a:cubicBezTo>
                        <a:pt x="78" y="114"/>
                        <a:pt x="57" y="114"/>
                        <a:pt x="35" y="101"/>
                      </a:cubicBezTo>
                      <a:cubicBezTo>
                        <a:pt x="9" y="84"/>
                        <a:pt x="7" y="62"/>
                        <a:pt x="5" y="38"/>
                      </a:cubicBezTo>
                      <a:cubicBezTo>
                        <a:pt x="4" y="29"/>
                        <a:pt x="0" y="15"/>
                        <a:pt x="17" y="14"/>
                      </a:cubicBezTo>
                      <a:cubicBezTo>
                        <a:pt x="18" y="19"/>
                        <a:pt x="19" y="24"/>
                        <a:pt x="25" y="25"/>
                      </a:cubicBezTo>
                      <a:cubicBezTo>
                        <a:pt x="25" y="19"/>
                        <a:pt x="23" y="15"/>
                        <a:pt x="19" y="13"/>
                      </a:cubicBezTo>
                      <a:close/>
                      <a:moveTo>
                        <a:pt x="34" y="34"/>
                      </a:moveTo>
                      <a:cubicBezTo>
                        <a:pt x="32" y="33"/>
                        <a:pt x="31" y="31"/>
                        <a:pt x="30" y="30"/>
                      </a:cubicBezTo>
                      <a:cubicBezTo>
                        <a:pt x="30" y="30"/>
                        <a:pt x="28" y="31"/>
                        <a:pt x="27" y="31"/>
                      </a:cubicBezTo>
                      <a:cubicBezTo>
                        <a:pt x="28" y="32"/>
                        <a:pt x="29" y="34"/>
                        <a:pt x="31" y="35"/>
                      </a:cubicBezTo>
                      <a:cubicBezTo>
                        <a:pt x="31" y="35"/>
                        <a:pt x="32" y="35"/>
                        <a:pt x="34" y="34"/>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99" name="Freeform 32">
                  <a:extLst>
                    <a:ext uri="{FF2B5EF4-FFF2-40B4-BE49-F238E27FC236}">
                      <a16:creationId xmlns:a16="http://schemas.microsoft.com/office/drawing/2014/main" id="{2931515D-EF69-4CD5-AB5E-D2AE7E2A9CDB}"/>
                    </a:ext>
                  </a:extLst>
                </p:cNvPr>
                <p:cNvSpPr/>
                <p:nvPr/>
              </p:nvSpPr>
              <p:spPr bwMode="auto">
                <a:xfrm>
                  <a:off x="1019175" y="6607175"/>
                  <a:ext cx="511175" cy="649287"/>
                </a:xfrm>
                <a:custGeom>
                  <a:avLst/>
                  <a:gdLst>
                    <a:gd name="T0" fmla="*/ 135 w 166"/>
                    <a:gd name="T1" fmla="*/ 0 h 210"/>
                    <a:gd name="T2" fmla="*/ 155 w 166"/>
                    <a:gd name="T3" fmla="*/ 64 h 210"/>
                    <a:gd name="T4" fmla="*/ 102 w 166"/>
                    <a:gd name="T5" fmla="*/ 119 h 210"/>
                    <a:gd name="T6" fmla="*/ 28 w 166"/>
                    <a:gd name="T7" fmla="*/ 210 h 210"/>
                    <a:gd name="T8" fmla="*/ 59 w 166"/>
                    <a:gd name="T9" fmla="*/ 93 h 210"/>
                    <a:gd name="T10" fmla="*/ 100 w 166"/>
                    <a:gd name="T11" fmla="*/ 72 h 210"/>
                    <a:gd name="T12" fmla="*/ 135 w 166"/>
                    <a:gd name="T13" fmla="*/ 0 h 210"/>
                  </a:gdLst>
                  <a:ahLst/>
                  <a:cxnLst>
                    <a:cxn ang="0">
                      <a:pos x="T0" y="T1"/>
                    </a:cxn>
                    <a:cxn ang="0">
                      <a:pos x="T2" y="T3"/>
                    </a:cxn>
                    <a:cxn ang="0">
                      <a:pos x="T4" y="T5"/>
                    </a:cxn>
                    <a:cxn ang="0">
                      <a:pos x="T6" y="T7"/>
                    </a:cxn>
                    <a:cxn ang="0">
                      <a:pos x="T8" y="T9"/>
                    </a:cxn>
                    <a:cxn ang="0">
                      <a:pos x="T10" y="T11"/>
                    </a:cxn>
                    <a:cxn ang="0">
                      <a:pos x="T12" y="T13"/>
                    </a:cxn>
                  </a:cxnLst>
                  <a:rect l="0" t="0" r="r" b="b"/>
                  <a:pathLst>
                    <a:path w="166" h="210">
                      <a:moveTo>
                        <a:pt x="135" y="0"/>
                      </a:moveTo>
                      <a:cubicBezTo>
                        <a:pt x="160" y="18"/>
                        <a:pt x="166" y="40"/>
                        <a:pt x="155" y="64"/>
                      </a:cubicBezTo>
                      <a:cubicBezTo>
                        <a:pt x="144" y="88"/>
                        <a:pt x="127" y="109"/>
                        <a:pt x="102" y="119"/>
                      </a:cubicBezTo>
                      <a:cubicBezTo>
                        <a:pt x="61" y="135"/>
                        <a:pt x="30" y="158"/>
                        <a:pt x="28" y="210"/>
                      </a:cubicBezTo>
                      <a:cubicBezTo>
                        <a:pt x="0" y="156"/>
                        <a:pt x="10" y="119"/>
                        <a:pt x="59" y="93"/>
                      </a:cubicBezTo>
                      <a:cubicBezTo>
                        <a:pt x="72" y="86"/>
                        <a:pt x="86" y="80"/>
                        <a:pt x="100" y="72"/>
                      </a:cubicBezTo>
                      <a:cubicBezTo>
                        <a:pt x="128" y="58"/>
                        <a:pt x="144" y="36"/>
                        <a:pt x="135" y="0"/>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00" name="Freeform 33">
                  <a:extLst>
                    <a:ext uri="{FF2B5EF4-FFF2-40B4-BE49-F238E27FC236}">
                      <a16:creationId xmlns:a16="http://schemas.microsoft.com/office/drawing/2014/main" id="{52207DD9-11B4-4CB7-B4AD-7179F3B949AC}"/>
                    </a:ext>
                  </a:extLst>
                </p:cNvPr>
                <p:cNvSpPr/>
                <p:nvPr/>
              </p:nvSpPr>
              <p:spPr bwMode="auto">
                <a:xfrm>
                  <a:off x="8439150" y="5603875"/>
                  <a:ext cx="373063" cy="695325"/>
                </a:xfrm>
                <a:custGeom>
                  <a:avLst/>
                  <a:gdLst>
                    <a:gd name="T0" fmla="*/ 40 w 121"/>
                    <a:gd name="T1" fmla="*/ 225 h 225"/>
                    <a:gd name="T2" fmla="*/ 6 w 121"/>
                    <a:gd name="T3" fmla="*/ 162 h 225"/>
                    <a:gd name="T4" fmla="*/ 41 w 121"/>
                    <a:gd name="T5" fmla="*/ 98 h 225"/>
                    <a:gd name="T6" fmla="*/ 76 w 121"/>
                    <a:gd name="T7" fmla="*/ 0 h 225"/>
                    <a:gd name="T8" fmla="*/ 103 w 121"/>
                    <a:gd name="T9" fmla="*/ 89 h 225"/>
                    <a:gd name="T10" fmla="*/ 80 w 121"/>
                    <a:gd name="T11" fmla="*/ 119 h 225"/>
                    <a:gd name="T12" fmla="*/ 54 w 121"/>
                    <a:gd name="T13" fmla="*/ 146 h 225"/>
                    <a:gd name="T14" fmla="*/ 43 w 121"/>
                    <a:gd name="T15" fmla="*/ 223 h 225"/>
                    <a:gd name="T16" fmla="*/ 40 w 121"/>
                    <a:gd name="T17" fmla="*/ 225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225">
                      <a:moveTo>
                        <a:pt x="40" y="225"/>
                      </a:moveTo>
                      <a:cubicBezTo>
                        <a:pt x="12" y="213"/>
                        <a:pt x="0" y="191"/>
                        <a:pt x="6" y="162"/>
                      </a:cubicBezTo>
                      <a:cubicBezTo>
                        <a:pt x="12" y="137"/>
                        <a:pt x="22" y="115"/>
                        <a:pt x="41" y="98"/>
                      </a:cubicBezTo>
                      <a:cubicBezTo>
                        <a:pt x="72" y="72"/>
                        <a:pt x="90" y="43"/>
                        <a:pt x="76" y="0"/>
                      </a:cubicBezTo>
                      <a:cubicBezTo>
                        <a:pt x="107" y="12"/>
                        <a:pt x="121" y="58"/>
                        <a:pt x="103" y="89"/>
                      </a:cubicBezTo>
                      <a:cubicBezTo>
                        <a:pt x="97" y="100"/>
                        <a:pt x="88" y="109"/>
                        <a:pt x="80" y="119"/>
                      </a:cubicBezTo>
                      <a:cubicBezTo>
                        <a:pt x="72" y="128"/>
                        <a:pt x="63" y="137"/>
                        <a:pt x="54" y="146"/>
                      </a:cubicBezTo>
                      <a:cubicBezTo>
                        <a:pt x="33" y="169"/>
                        <a:pt x="27" y="194"/>
                        <a:pt x="43" y="223"/>
                      </a:cubicBezTo>
                      <a:cubicBezTo>
                        <a:pt x="42" y="224"/>
                        <a:pt x="41" y="224"/>
                        <a:pt x="40" y="225"/>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01" name="Freeform 34">
                  <a:extLst>
                    <a:ext uri="{FF2B5EF4-FFF2-40B4-BE49-F238E27FC236}">
                      <a16:creationId xmlns:a16="http://schemas.microsoft.com/office/drawing/2014/main" id="{21208AF1-9FB7-4195-8DD9-F8D8881D182F}"/>
                    </a:ext>
                  </a:extLst>
                </p:cNvPr>
                <p:cNvSpPr/>
                <p:nvPr/>
              </p:nvSpPr>
              <p:spPr bwMode="auto">
                <a:xfrm>
                  <a:off x="6767513" y="5910263"/>
                  <a:ext cx="360363" cy="301625"/>
                </a:xfrm>
                <a:custGeom>
                  <a:avLst/>
                  <a:gdLst>
                    <a:gd name="T0" fmla="*/ 53 w 117"/>
                    <a:gd name="T1" fmla="*/ 0 h 98"/>
                    <a:gd name="T2" fmla="*/ 113 w 117"/>
                    <a:gd name="T3" fmla="*/ 44 h 98"/>
                    <a:gd name="T4" fmla="*/ 116 w 117"/>
                    <a:gd name="T5" fmla="*/ 57 h 98"/>
                    <a:gd name="T6" fmla="*/ 100 w 117"/>
                    <a:gd name="T7" fmla="*/ 81 h 98"/>
                    <a:gd name="T8" fmla="*/ 8 w 117"/>
                    <a:gd name="T9" fmla="*/ 47 h 98"/>
                    <a:gd name="T10" fmla="*/ 26 w 117"/>
                    <a:gd name="T11" fmla="*/ 6 h 98"/>
                    <a:gd name="T12" fmla="*/ 53 w 117"/>
                    <a:gd name="T13" fmla="*/ 0 h 98"/>
                  </a:gdLst>
                  <a:ahLst/>
                  <a:cxnLst>
                    <a:cxn ang="0">
                      <a:pos x="T0" y="T1"/>
                    </a:cxn>
                    <a:cxn ang="0">
                      <a:pos x="T2" y="T3"/>
                    </a:cxn>
                    <a:cxn ang="0">
                      <a:pos x="T4" y="T5"/>
                    </a:cxn>
                    <a:cxn ang="0">
                      <a:pos x="T6" y="T7"/>
                    </a:cxn>
                    <a:cxn ang="0">
                      <a:pos x="T8" y="T9"/>
                    </a:cxn>
                    <a:cxn ang="0">
                      <a:pos x="T10" y="T11"/>
                    </a:cxn>
                    <a:cxn ang="0">
                      <a:pos x="T12" y="T13"/>
                    </a:cxn>
                  </a:cxnLst>
                  <a:rect l="0" t="0" r="r" b="b"/>
                  <a:pathLst>
                    <a:path w="117" h="98">
                      <a:moveTo>
                        <a:pt x="53" y="0"/>
                      </a:moveTo>
                      <a:cubicBezTo>
                        <a:pt x="80" y="0"/>
                        <a:pt x="105" y="18"/>
                        <a:pt x="113" y="44"/>
                      </a:cubicBezTo>
                      <a:cubicBezTo>
                        <a:pt x="115" y="48"/>
                        <a:pt x="117" y="56"/>
                        <a:pt x="116" y="57"/>
                      </a:cubicBezTo>
                      <a:cubicBezTo>
                        <a:pt x="106" y="62"/>
                        <a:pt x="112" y="75"/>
                        <a:pt x="100" y="81"/>
                      </a:cubicBezTo>
                      <a:cubicBezTo>
                        <a:pt x="65" y="98"/>
                        <a:pt x="22" y="83"/>
                        <a:pt x="8" y="47"/>
                      </a:cubicBezTo>
                      <a:cubicBezTo>
                        <a:pt x="0" y="25"/>
                        <a:pt x="4" y="15"/>
                        <a:pt x="26" y="6"/>
                      </a:cubicBezTo>
                      <a:cubicBezTo>
                        <a:pt x="34" y="2"/>
                        <a:pt x="43" y="0"/>
                        <a:pt x="53" y="0"/>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02" name="Freeform 35">
                  <a:extLst>
                    <a:ext uri="{FF2B5EF4-FFF2-40B4-BE49-F238E27FC236}">
                      <a16:creationId xmlns:a16="http://schemas.microsoft.com/office/drawing/2014/main" id="{559E212D-D904-4CD7-AE42-8202EA57BD0B}"/>
                    </a:ext>
                  </a:extLst>
                </p:cNvPr>
                <p:cNvSpPr/>
                <p:nvPr/>
              </p:nvSpPr>
              <p:spPr bwMode="auto">
                <a:xfrm>
                  <a:off x="2897188" y="6475413"/>
                  <a:ext cx="360363" cy="279400"/>
                </a:xfrm>
                <a:custGeom>
                  <a:avLst/>
                  <a:gdLst>
                    <a:gd name="T0" fmla="*/ 53 w 117"/>
                    <a:gd name="T1" fmla="*/ 0 h 91"/>
                    <a:gd name="T2" fmla="*/ 61 w 117"/>
                    <a:gd name="T3" fmla="*/ 1 h 91"/>
                    <a:gd name="T4" fmla="*/ 113 w 117"/>
                    <a:gd name="T5" fmla="*/ 45 h 91"/>
                    <a:gd name="T6" fmla="*/ 104 w 117"/>
                    <a:gd name="T7" fmla="*/ 71 h 91"/>
                    <a:gd name="T8" fmla="*/ 35 w 117"/>
                    <a:gd name="T9" fmla="*/ 80 h 91"/>
                    <a:gd name="T10" fmla="*/ 4 w 117"/>
                    <a:gd name="T11" fmla="*/ 27 h 91"/>
                    <a:gd name="T12" fmla="*/ 53 w 117"/>
                    <a:gd name="T13" fmla="*/ 0 h 91"/>
                  </a:gdLst>
                  <a:ahLst/>
                  <a:cxnLst>
                    <a:cxn ang="0">
                      <a:pos x="T0" y="T1"/>
                    </a:cxn>
                    <a:cxn ang="0">
                      <a:pos x="T2" y="T3"/>
                    </a:cxn>
                    <a:cxn ang="0">
                      <a:pos x="T4" y="T5"/>
                    </a:cxn>
                    <a:cxn ang="0">
                      <a:pos x="T6" y="T7"/>
                    </a:cxn>
                    <a:cxn ang="0">
                      <a:pos x="T8" y="T9"/>
                    </a:cxn>
                    <a:cxn ang="0">
                      <a:pos x="T10" y="T11"/>
                    </a:cxn>
                    <a:cxn ang="0">
                      <a:pos x="T12" y="T13"/>
                    </a:cxn>
                  </a:cxnLst>
                  <a:rect l="0" t="0" r="r" b="b"/>
                  <a:pathLst>
                    <a:path w="117" h="91">
                      <a:moveTo>
                        <a:pt x="53" y="0"/>
                      </a:moveTo>
                      <a:cubicBezTo>
                        <a:pt x="54" y="0"/>
                        <a:pt x="58" y="0"/>
                        <a:pt x="61" y="1"/>
                      </a:cubicBezTo>
                      <a:cubicBezTo>
                        <a:pt x="87" y="6"/>
                        <a:pt x="104" y="21"/>
                        <a:pt x="113" y="45"/>
                      </a:cubicBezTo>
                      <a:cubicBezTo>
                        <a:pt x="117" y="57"/>
                        <a:pt x="113" y="65"/>
                        <a:pt x="104" y="71"/>
                      </a:cubicBezTo>
                      <a:cubicBezTo>
                        <a:pt x="83" y="88"/>
                        <a:pt x="60" y="91"/>
                        <a:pt x="35" y="80"/>
                      </a:cubicBezTo>
                      <a:cubicBezTo>
                        <a:pt x="11" y="69"/>
                        <a:pt x="0" y="49"/>
                        <a:pt x="4" y="27"/>
                      </a:cubicBezTo>
                      <a:cubicBezTo>
                        <a:pt x="8" y="12"/>
                        <a:pt x="29" y="0"/>
                        <a:pt x="53" y="0"/>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03" name="Freeform 36">
                  <a:extLst>
                    <a:ext uri="{FF2B5EF4-FFF2-40B4-BE49-F238E27FC236}">
                      <a16:creationId xmlns:a16="http://schemas.microsoft.com/office/drawing/2014/main" id="{4D52C77E-0CDB-4E21-BCB3-21DCB2304E25}"/>
                    </a:ext>
                  </a:extLst>
                </p:cNvPr>
                <p:cNvSpPr/>
                <p:nvPr/>
              </p:nvSpPr>
              <p:spPr bwMode="auto">
                <a:xfrm>
                  <a:off x="7810500" y="5695950"/>
                  <a:ext cx="290513" cy="388937"/>
                </a:xfrm>
                <a:custGeom>
                  <a:avLst/>
                  <a:gdLst>
                    <a:gd name="T0" fmla="*/ 77 w 94"/>
                    <a:gd name="T1" fmla="*/ 90 h 126"/>
                    <a:gd name="T2" fmla="*/ 32 w 94"/>
                    <a:gd name="T3" fmla="*/ 123 h 126"/>
                    <a:gd name="T4" fmla="*/ 17 w 94"/>
                    <a:gd name="T5" fmla="*/ 118 h 126"/>
                    <a:gd name="T6" fmla="*/ 22 w 94"/>
                    <a:gd name="T7" fmla="*/ 23 h 126"/>
                    <a:gd name="T8" fmla="*/ 68 w 94"/>
                    <a:gd name="T9" fmla="*/ 7 h 126"/>
                    <a:gd name="T10" fmla="*/ 92 w 94"/>
                    <a:gd name="T11" fmla="*/ 50 h 126"/>
                    <a:gd name="T12" fmla="*/ 77 w 94"/>
                    <a:gd name="T13" fmla="*/ 91 h 126"/>
                    <a:gd name="T14" fmla="*/ 77 w 94"/>
                    <a:gd name="T15" fmla="*/ 90 h 1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125">
                      <a:moveTo>
                        <a:pt x="77" y="90"/>
                      </a:moveTo>
                      <a:cubicBezTo>
                        <a:pt x="63" y="103"/>
                        <a:pt x="50" y="115"/>
                        <a:pt x="32" y="123"/>
                      </a:cubicBezTo>
                      <a:cubicBezTo>
                        <a:pt x="25" y="126"/>
                        <a:pt x="20" y="126"/>
                        <a:pt x="17" y="118"/>
                      </a:cubicBezTo>
                      <a:cubicBezTo>
                        <a:pt x="4" y="85"/>
                        <a:pt x="0" y="53"/>
                        <a:pt x="22" y="23"/>
                      </a:cubicBezTo>
                      <a:cubicBezTo>
                        <a:pt x="35" y="5"/>
                        <a:pt x="50" y="0"/>
                        <a:pt x="68" y="7"/>
                      </a:cubicBezTo>
                      <a:cubicBezTo>
                        <a:pt x="87" y="14"/>
                        <a:pt x="94" y="28"/>
                        <a:pt x="92" y="50"/>
                      </a:cubicBezTo>
                      <a:cubicBezTo>
                        <a:pt x="91" y="65"/>
                        <a:pt x="82" y="77"/>
                        <a:pt x="77" y="91"/>
                      </a:cubicBezTo>
                      <a:lnTo>
                        <a:pt x="77" y="90"/>
                      </a:ln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04" name="Freeform 37">
                  <a:extLst>
                    <a:ext uri="{FF2B5EF4-FFF2-40B4-BE49-F238E27FC236}">
                      <a16:creationId xmlns:a16="http://schemas.microsoft.com/office/drawing/2014/main" id="{BDCCCA37-C97E-42EB-A109-E8FBF4701E82}"/>
                    </a:ext>
                  </a:extLst>
                </p:cNvPr>
                <p:cNvSpPr/>
                <p:nvPr/>
              </p:nvSpPr>
              <p:spPr bwMode="auto">
                <a:xfrm>
                  <a:off x="7796213" y="6094413"/>
                  <a:ext cx="393700" cy="271462"/>
                </a:xfrm>
                <a:custGeom>
                  <a:avLst/>
                  <a:gdLst>
                    <a:gd name="T0" fmla="*/ 90 w 128"/>
                    <a:gd name="T1" fmla="*/ 6 h 88"/>
                    <a:gd name="T2" fmla="*/ 107 w 128"/>
                    <a:gd name="T3" fmla="*/ 18 h 88"/>
                    <a:gd name="T4" fmla="*/ 121 w 128"/>
                    <a:gd name="T5" fmla="*/ 64 h 88"/>
                    <a:gd name="T6" fmla="*/ 81 w 128"/>
                    <a:gd name="T7" fmla="*/ 87 h 88"/>
                    <a:gd name="T8" fmla="*/ 3 w 128"/>
                    <a:gd name="T9" fmla="*/ 26 h 88"/>
                    <a:gd name="T10" fmla="*/ 12 w 128"/>
                    <a:gd name="T11" fmla="*/ 12 h 88"/>
                    <a:gd name="T12" fmla="*/ 90 w 128"/>
                    <a:gd name="T13" fmla="*/ 6 h 88"/>
                    <a:gd name="T14" fmla="*/ 90 w 128"/>
                    <a:gd name="T15" fmla="*/ 6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88">
                      <a:moveTo>
                        <a:pt x="90" y="6"/>
                      </a:moveTo>
                      <a:cubicBezTo>
                        <a:pt x="93" y="13"/>
                        <a:pt x="101" y="14"/>
                        <a:pt x="107" y="18"/>
                      </a:cubicBezTo>
                      <a:cubicBezTo>
                        <a:pt x="122" y="31"/>
                        <a:pt x="128" y="45"/>
                        <a:pt x="121" y="64"/>
                      </a:cubicBezTo>
                      <a:cubicBezTo>
                        <a:pt x="114" y="83"/>
                        <a:pt x="99" y="88"/>
                        <a:pt x="81" y="87"/>
                      </a:cubicBezTo>
                      <a:cubicBezTo>
                        <a:pt x="49" y="85"/>
                        <a:pt x="13" y="57"/>
                        <a:pt x="3" y="26"/>
                      </a:cubicBezTo>
                      <a:cubicBezTo>
                        <a:pt x="0" y="17"/>
                        <a:pt x="6" y="15"/>
                        <a:pt x="12" y="12"/>
                      </a:cubicBezTo>
                      <a:cubicBezTo>
                        <a:pt x="37" y="0"/>
                        <a:pt x="64" y="2"/>
                        <a:pt x="90" y="6"/>
                      </a:cubicBezTo>
                      <a:cubicBezTo>
                        <a:pt x="90" y="6"/>
                        <a:pt x="90" y="6"/>
                        <a:pt x="90" y="6"/>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05" name="Freeform 38">
                  <a:extLst>
                    <a:ext uri="{FF2B5EF4-FFF2-40B4-BE49-F238E27FC236}">
                      <a16:creationId xmlns:a16="http://schemas.microsoft.com/office/drawing/2014/main" id="{8278FB38-F11D-4FFA-9493-1422BA5AC3C4}"/>
                    </a:ext>
                  </a:extLst>
                </p:cNvPr>
                <p:cNvSpPr/>
                <p:nvPr/>
              </p:nvSpPr>
              <p:spPr bwMode="auto">
                <a:xfrm>
                  <a:off x="7999413" y="5881688"/>
                  <a:ext cx="400050" cy="277812"/>
                </a:xfrm>
                <a:custGeom>
                  <a:avLst/>
                  <a:gdLst>
                    <a:gd name="T0" fmla="*/ 16 w 130"/>
                    <a:gd name="T1" fmla="*/ 31 h 90"/>
                    <a:gd name="T2" fmla="*/ 33 w 130"/>
                    <a:gd name="T3" fmla="*/ 20 h 90"/>
                    <a:gd name="T4" fmla="*/ 95 w 130"/>
                    <a:gd name="T5" fmla="*/ 3 h 90"/>
                    <a:gd name="T6" fmla="*/ 127 w 130"/>
                    <a:gd name="T7" fmla="*/ 32 h 90"/>
                    <a:gd name="T8" fmla="*/ 110 w 130"/>
                    <a:gd name="T9" fmla="*/ 71 h 90"/>
                    <a:gd name="T10" fmla="*/ 24 w 130"/>
                    <a:gd name="T11" fmla="*/ 75 h 90"/>
                    <a:gd name="T12" fmla="*/ 24 w 130"/>
                    <a:gd name="T13" fmla="*/ 75 h 90"/>
                    <a:gd name="T14" fmla="*/ 16 w 130"/>
                    <a:gd name="T15" fmla="*/ 69 h 90"/>
                    <a:gd name="T16" fmla="*/ 11 w 130"/>
                    <a:gd name="T17" fmla="*/ 43 h 90"/>
                    <a:gd name="T18" fmla="*/ 16 w 130"/>
                    <a:gd name="T19" fmla="*/ 30 h 90"/>
                    <a:gd name="T20" fmla="*/ 16 w 130"/>
                    <a:gd name="T21" fmla="*/ 3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0" h="90">
                      <a:moveTo>
                        <a:pt x="16" y="31"/>
                      </a:moveTo>
                      <a:cubicBezTo>
                        <a:pt x="25" y="32"/>
                        <a:pt x="28" y="24"/>
                        <a:pt x="33" y="20"/>
                      </a:cubicBezTo>
                      <a:cubicBezTo>
                        <a:pt x="52" y="6"/>
                        <a:pt x="72" y="0"/>
                        <a:pt x="95" y="3"/>
                      </a:cubicBezTo>
                      <a:cubicBezTo>
                        <a:pt x="112" y="6"/>
                        <a:pt x="123" y="15"/>
                        <a:pt x="127" y="32"/>
                      </a:cubicBezTo>
                      <a:cubicBezTo>
                        <a:pt x="130" y="49"/>
                        <a:pt x="124" y="62"/>
                        <a:pt x="110" y="71"/>
                      </a:cubicBezTo>
                      <a:cubicBezTo>
                        <a:pt x="82" y="90"/>
                        <a:pt x="53" y="84"/>
                        <a:pt x="24" y="75"/>
                      </a:cubicBezTo>
                      <a:cubicBezTo>
                        <a:pt x="24" y="75"/>
                        <a:pt x="24" y="75"/>
                        <a:pt x="24" y="75"/>
                      </a:cubicBezTo>
                      <a:cubicBezTo>
                        <a:pt x="21" y="73"/>
                        <a:pt x="19" y="70"/>
                        <a:pt x="16" y="69"/>
                      </a:cubicBezTo>
                      <a:cubicBezTo>
                        <a:pt x="0" y="63"/>
                        <a:pt x="1" y="54"/>
                        <a:pt x="11" y="43"/>
                      </a:cubicBezTo>
                      <a:cubicBezTo>
                        <a:pt x="14" y="39"/>
                        <a:pt x="18" y="36"/>
                        <a:pt x="16" y="30"/>
                      </a:cubicBezTo>
                      <a:cubicBezTo>
                        <a:pt x="16" y="30"/>
                        <a:pt x="16" y="31"/>
                        <a:pt x="16" y="31"/>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06" name="Freeform 39">
                  <a:extLst>
                    <a:ext uri="{FF2B5EF4-FFF2-40B4-BE49-F238E27FC236}">
                      <a16:creationId xmlns:a16="http://schemas.microsoft.com/office/drawing/2014/main" id="{098E2509-62F6-43BD-AB02-F2C1C9450A6A}"/>
                    </a:ext>
                  </a:extLst>
                </p:cNvPr>
                <p:cNvSpPr/>
                <p:nvPr/>
              </p:nvSpPr>
              <p:spPr bwMode="auto">
                <a:xfrm>
                  <a:off x="1819275" y="6410325"/>
                  <a:ext cx="403225" cy="265112"/>
                </a:xfrm>
                <a:custGeom>
                  <a:avLst/>
                  <a:gdLst>
                    <a:gd name="T0" fmla="*/ 64 w 131"/>
                    <a:gd name="T1" fmla="*/ 85 h 86"/>
                    <a:gd name="T2" fmla="*/ 34 w 131"/>
                    <a:gd name="T3" fmla="*/ 79 h 86"/>
                    <a:gd name="T4" fmla="*/ 8 w 131"/>
                    <a:gd name="T5" fmla="*/ 25 h 86"/>
                    <a:gd name="T6" fmla="*/ 58 w 131"/>
                    <a:gd name="T7" fmla="*/ 4 h 86"/>
                    <a:gd name="T8" fmla="*/ 124 w 131"/>
                    <a:gd name="T9" fmla="*/ 50 h 86"/>
                    <a:gd name="T10" fmla="*/ 119 w 131"/>
                    <a:gd name="T11" fmla="*/ 71 h 86"/>
                    <a:gd name="T12" fmla="*/ 64 w 131"/>
                    <a:gd name="T13" fmla="*/ 85 h 86"/>
                  </a:gdLst>
                  <a:ahLst/>
                  <a:cxnLst>
                    <a:cxn ang="0">
                      <a:pos x="T0" y="T1"/>
                    </a:cxn>
                    <a:cxn ang="0">
                      <a:pos x="T2" y="T3"/>
                    </a:cxn>
                    <a:cxn ang="0">
                      <a:pos x="T4" y="T5"/>
                    </a:cxn>
                    <a:cxn ang="0">
                      <a:pos x="T6" y="T7"/>
                    </a:cxn>
                    <a:cxn ang="0">
                      <a:pos x="T8" y="T9"/>
                    </a:cxn>
                    <a:cxn ang="0">
                      <a:pos x="T10" y="T11"/>
                    </a:cxn>
                    <a:cxn ang="0">
                      <a:pos x="T12" y="T13"/>
                    </a:cxn>
                  </a:cxnLst>
                  <a:rect l="0" t="0" r="r" b="b"/>
                  <a:pathLst>
                    <a:path w="131" h="86">
                      <a:moveTo>
                        <a:pt x="64" y="85"/>
                      </a:moveTo>
                      <a:cubicBezTo>
                        <a:pt x="55" y="86"/>
                        <a:pt x="44" y="83"/>
                        <a:pt x="34" y="79"/>
                      </a:cubicBezTo>
                      <a:cubicBezTo>
                        <a:pt x="12" y="71"/>
                        <a:pt x="0" y="48"/>
                        <a:pt x="8" y="25"/>
                      </a:cubicBezTo>
                      <a:cubicBezTo>
                        <a:pt x="14" y="7"/>
                        <a:pt x="36" y="0"/>
                        <a:pt x="58" y="4"/>
                      </a:cubicBezTo>
                      <a:cubicBezTo>
                        <a:pt x="88" y="9"/>
                        <a:pt x="107" y="27"/>
                        <a:pt x="124" y="50"/>
                      </a:cubicBezTo>
                      <a:cubicBezTo>
                        <a:pt x="131" y="59"/>
                        <a:pt x="129" y="65"/>
                        <a:pt x="119" y="71"/>
                      </a:cubicBezTo>
                      <a:cubicBezTo>
                        <a:pt x="102" y="79"/>
                        <a:pt x="85" y="85"/>
                        <a:pt x="64" y="85"/>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07" name="Freeform 40">
                  <a:extLst>
                    <a:ext uri="{FF2B5EF4-FFF2-40B4-BE49-F238E27FC236}">
                      <a16:creationId xmlns:a16="http://schemas.microsoft.com/office/drawing/2014/main" id="{BF7B7F6D-5F46-470E-9B59-6DC14352B84C}"/>
                    </a:ext>
                  </a:extLst>
                </p:cNvPr>
                <p:cNvSpPr/>
                <p:nvPr/>
              </p:nvSpPr>
              <p:spPr bwMode="auto">
                <a:xfrm>
                  <a:off x="8285163" y="6567488"/>
                  <a:ext cx="379413" cy="293687"/>
                </a:xfrm>
                <a:custGeom>
                  <a:avLst/>
                  <a:gdLst>
                    <a:gd name="T0" fmla="*/ 39 w 123"/>
                    <a:gd name="T1" fmla="*/ 94 h 95"/>
                    <a:gd name="T2" fmla="*/ 6 w 123"/>
                    <a:gd name="T3" fmla="*/ 71 h 95"/>
                    <a:gd name="T4" fmla="*/ 15 w 123"/>
                    <a:gd name="T5" fmla="*/ 31 h 95"/>
                    <a:gd name="T6" fmla="*/ 116 w 123"/>
                    <a:gd name="T7" fmla="*/ 16 h 95"/>
                    <a:gd name="T8" fmla="*/ 122 w 123"/>
                    <a:gd name="T9" fmla="*/ 28 h 95"/>
                    <a:gd name="T10" fmla="*/ 39 w 123"/>
                    <a:gd name="T11" fmla="*/ 94 h 95"/>
                  </a:gdLst>
                  <a:ahLst/>
                  <a:cxnLst>
                    <a:cxn ang="0">
                      <a:pos x="T0" y="T1"/>
                    </a:cxn>
                    <a:cxn ang="0">
                      <a:pos x="T2" y="T3"/>
                    </a:cxn>
                    <a:cxn ang="0">
                      <a:pos x="T4" y="T5"/>
                    </a:cxn>
                    <a:cxn ang="0">
                      <a:pos x="T6" y="T7"/>
                    </a:cxn>
                    <a:cxn ang="0">
                      <a:pos x="T8" y="T9"/>
                    </a:cxn>
                    <a:cxn ang="0">
                      <a:pos x="T10" y="T11"/>
                    </a:cxn>
                  </a:cxnLst>
                  <a:rect l="0" t="0" r="r" b="b"/>
                  <a:pathLst>
                    <a:path w="123" h="95">
                      <a:moveTo>
                        <a:pt x="39" y="94"/>
                      </a:moveTo>
                      <a:cubicBezTo>
                        <a:pt x="24" y="95"/>
                        <a:pt x="13" y="87"/>
                        <a:pt x="6" y="71"/>
                      </a:cubicBezTo>
                      <a:cubicBezTo>
                        <a:pt x="0" y="55"/>
                        <a:pt x="4" y="43"/>
                        <a:pt x="15" y="31"/>
                      </a:cubicBezTo>
                      <a:cubicBezTo>
                        <a:pt x="38" y="7"/>
                        <a:pt x="86" y="0"/>
                        <a:pt x="116" y="16"/>
                      </a:cubicBezTo>
                      <a:cubicBezTo>
                        <a:pt x="121" y="19"/>
                        <a:pt x="123" y="21"/>
                        <a:pt x="122" y="28"/>
                      </a:cubicBezTo>
                      <a:cubicBezTo>
                        <a:pt x="115" y="62"/>
                        <a:pt x="76" y="95"/>
                        <a:pt x="39" y="94"/>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08" name="Freeform 41">
                  <a:extLst>
                    <a:ext uri="{FF2B5EF4-FFF2-40B4-BE49-F238E27FC236}">
                      <a16:creationId xmlns:a16="http://schemas.microsoft.com/office/drawing/2014/main" id="{22C9FB8D-F257-471D-A66E-3941BB46E7F8}"/>
                    </a:ext>
                  </a:extLst>
                </p:cNvPr>
                <p:cNvSpPr/>
                <p:nvPr/>
              </p:nvSpPr>
              <p:spPr bwMode="auto">
                <a:xfrm>
                  <a:off x="8312150" y="6838950"/>
                  <a:ext cx="293688" cy="358775"/>
                </a:xfrm>
                <a:custGeom>
                  <a:avLst/>
                  <a:gdLst>
                    <a:gd name="T0" fmla="*/ 95 w 95"/>
                    <a:gd name="T1" fmla="*/ 32 h 116"/>
                    <a:gd name="T2" fmla="*/ 63 w 95"/>
                    <a:gd name="T3" fmla="*/ 104 h 116"/>
                    <a:gd name="T4" fmla="*/ 20 w 95"/>
                    <a:gd name="T5" fmla="*/ 108 h 116"/>
                    <a:gd name="T6" fmla="*/ 3 w 95"/>
                    <a:gd name="T7" fmla="*/ 69 h 116"/>
                    <a:gd name="T8" fmla="*/ 81 w 95"/>
                    <a:gd name="T9" fmla="*/ 0 h 116"/>
                    <a:gd name="T10" fmla="*/ 91 w 95"/>
                    <a:gd name="T11" fmla="*/ 7 h 116"/>
                    <a:gd name="T12" fmla="*/ 95 w 95"/>
                    <a:gd name="T13" fmla="*/ 32 h 116"/>
                  </a:gdLst>
                  <a:ahLst/>
                  <a:cxnLst>
                    <a:cxn ang="0">
                      <a:pos x="T0" y="T1"/>
                    </a:cxn>
                    <a:cxn ang="0">
                      <a:pos x="T2" y="T3"/>
                    </a:cxn>
                    <a:cxn ang="0">
                      <a:pos x="T4" y="T5"/>
                    </a:cxn>
                    <a:cxn ang="0">
                      <a:pos x="T6" y="T7"/>
                    </a:cxn>
                    <a:cxn ang="0">
                      <a:pos x="T8" y="T9"/>
                    </a:cxn>
                    <a:cxn ang="0">
                      <a:pos x="T10" y="T11"/>
                    </a:cxn>
                    <a:cxn ang="0">
                      <a:pos x="T12" y="T13"/>
                    </a:cxn>
                  </a:cxnLst>
                  <a:rect l="0" t="0" r="r" b="b"/>
                  <a:pathLst>
                    <a:path w="95" h="115">
                      <a:moveTo>
                        <a:pt x="95" y="32"/>
                      </a:moveTo>
                      <a:cubicBezTo>
                        <a:pt x="93" y="62"/>
                        <a:pt x="86" y="86"/>
                        <a:pt x="63" y="104"/>
                      </a:cubicBezTo>
                      <a:cubicBezTo>
                        <a:pt x="50" y="114"/>
                        <a:pt x="36" y="116"/>
                        <a:pt x="20" y="108"/>
                      </a:cubicBezTo>
                      <a:cubicBezTo>
                        <a:pt x="5" y="99"/>
                        <a:pt x="0" y="86"/>
                        <a:pt x="3" y="69"/>
                      </a:cubicBezTo>
                      <a:cubicBezTo>
                        <a:pt x="7" y="37"/>
                        <a:pt x="49" y="0"/>
                        <a:pt x="81" y="0"/>
                      </a:cubicBezTo>
                      <a:cubicBezTo>
                        <a:pt x="87" y="0"/>
                        <a:pt x="90" y="1"/>
                        <a:pt x="91" y="7"/>
                      </a:cubicBezTo>
                      <a:cubicBezTo>
                        <a:pt x="92" y="16"/>
                        <a:pt x="94" y="25"/>
                        <a:pt x="95" y="32"/>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09" name="Freeform 42">
                  <a:extLst>
                    <a:ext uri="{FF2B5EF4-FFF2-40B4-BE49-F238E27FC236}">
                      <a16:creationId xmlns:a16="http://schemas.microsoft.com/office/drawing/2014/main" id="{4C0F267F-6190-404E-A91A-DD22357D191E}"/>
                    </a:ext>
                  </a:extLst>
                </p:cNvPr>
                <p:cNvSpPr/>
                <p:nvPr/>
              </p:nvSpPr>
              <p:spPr bwMode="auto">
                <a:xfrm>
                  <a:off x="8615363" y="6721475"/>
                  <a:ext cx="269875" cy="388937"/>
                </a:xfrm>
                <a:custGeom>
                  <a:avLst/>
                  <a:gdLst>
                    <a:gd name="T0" fmla="*/ 0 w 88"/>
                    <a:gd name="T1" fmla="*/ 53 h 126"/>
                    <a:gd name="T2" fmla="*/ 15 w 88"/>
                    <a:gd name="T3" fmla="*/ 6 h 126"/>
                    <a:gd name="T4" fmla="*/ 61 w 88"/>
                    <a:gd name="T5" fmla="*/ 29 h 126"/>
                    <a:gd name="T6" fmla="*/ 88 w 88"/>
                    <a:gd name="T7" fmla="*/ 87 h 126"/>
                    <a:gd name="T8" fmla="*/ 67 w 88"/>
                    <a:gd name="T9" fmla="*/ 120 h 126"/>
                    <a:gd name="T10" fmla="*/ 28 w 88"/>
                    <a:gd name="T11" fmla="*/ 114 h 126"/>
                    <a:gd name="T12" fmla="*/ 0 w 88"/>
                    <a:gd name="T13" fmla="*/ 53 h 126"/>
                  </a:gdLst>
                  <a:ahLst/>
                  <a:cxnLst>
                    <a:cxn ang="0">
                      <a:pos x="T0" y="T1"/>
                    </a:cxn>
                    <a:cxn ang="0">
                      <a:pos x="T2" y="T3"/>
                    </a:cxn>
                    <a:cxn ang="0">
                      <a:pos x="T4" y="T5"/>
                    </a:cxn>
                    <a:cxn ang="0">
                      <a:pos x="T6" y="T7"/>
                    </a:cxn>
                    <a:cxn ang="0">
                      <a:pos x="T8" y="T9"/>
                    </a:cxn>
                    <a:cxn ang="0">
                      <a:pos x="T10" y="T11"/>
                    </a:cxn>
                    <a:cxn ang="0">
                      <a:pos x="T12" y="T13"/>
                    </a:cxn>
                  </a:cxnLst>
                  <a:rect l="0" t="0" r="r" b="b"/>
                  <a:pathLst>
                    <a:path w="88" h="125">
                      <a:moveTo>
                        <a:pt x="0" y="53"/>
                      </a:moveTo>
                      <a:cubicBezTo>
                        <a:pt x="3" y="37"/>
                        <a:pt x="0" y="12"/>
                        <a:pt x="15" y="6"/>
                      </a:cubicBezTo>
                      <a:cubicBezTo>
                        <a:pt x="30" y="0"/>
                        <a:pt x="48" y="17"/>
                        <a:pt x="61" y="29"/>
                      </a:cubicBezTo>
                      <a:cubicBezTo>
                        <a:pt x="78" y="44"/>
                        <a:pt x="88" y="63"/>
                        <a:pt x="88" y="87"/>
                      </a:cubicBezTo>
                      <a:cubicBezTo>
                        <a:pt x="88" y="102"/>
                        <a:pt x="81" y="113"/>
                        <a:pt x="67" y="120"/>
                      </a:cubicBezTo>
                      <a:cubicBezTo>
                        <a:pt x="53" y="126"/>
                        <a:pt x="40" y="124"/>
                        <a:pt x="28" y="114"/>
                      </a:cubicBezTo>
                      <a:cubicBezTo>
                        <a:pt x="9" y="99"/>
                        <a:pt x="2" y="78"/>
                        <a:pt x="0" y="53"/>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10" name="Freeform 43">
                  <a:extLst>
                    <a:ext uri="{FF2B5EF4-FFF2-40B4-BE49-F238E27FC236}">
                      <a16:creationId xmlns:a16="http://schemas.microsoft.com/office/drawing/2014/main" id="{8F78A090-A202-4B05-9E29-968A29124478}"/>
                    </a:ext>
                  </a:extLst>
                </p:cNvPr>
                <p:cNvSpPr/>
                <p:nvPr/>
              </p:nvSpPr>
              <p:spPr bwMode="auto">
                <a:xfrm>
                  <a:off x="1385888" y="6283325"/>
                  <a:ext cx="307975" cy="304800"/>
                </a:xfrm>
                <a:custGeom>
                  <a:avLst/>
                  <a:gdLst>
                    <a:gd name="T0" fmla="*/ 99 w 100"/>
                    <a:gd name="T1" fmla="*/ 65 h 99"/>
                    <a:gd name="T2" fmla="*/ 64 w 100"/>
                    <a:gd name="T3" fmla="*/ 97 h 99"/>
                    <a:gd name="T4" fmla="*/ 7 w 100"/>
                    <a:gd name="T5" fmla="*/ 25 h 99"/>
                    <a:gd name="T6" fmla="*/ 34 w 100"/>
                    <a:gd name="T7" fmla="*/ 2 h 99"/>
                    <a:gd name="T8" fmla="*/ 99 w 100"/>
                    <a:gd name="T9" fmla="*/ 65 h 99"/>
                  </a:gdLst>
                  <a:ahLst/>
                  <a:cxnLst>
                    <a:cxn ang="0">
                      <a:pos x="T0" y="T1"/>
                    </a:cxn>
                    <a:cxn ang="0">
                      <a:pos x="T2" y="T3"/>
                    </a:cxn>
                    <a:cxn ang="0">
                      <a:pos x="T4" y="T5"/>
                    </a:cxn>
                    <a:cxn ang="0">
                      <a:pos x="T6" y="T7"/>
                    </a:cxn>
                    <a:cxn ang="0">
                      <a:pos x="T8" y="T9"/>
                    </a:cxn>
                  </a:cxnLst>
                  <a:rect l="0" t="0" r="r" b="b"/>
                  <a:pathLst>
                    <a:path w="100" h="99">
                      <a:moveTo>
                        <a:pt x="99" y="65"/>
                      </a:moveTo>
                      <a:cubicBezTo>
                        <a:pt x="99" y="90"/>
                        <a:pt x="89" y="99"/>
                        <a:pt x="64" y="97"/>
                      </a:cubicBezTo>
                      <a:cubicBezTo>
                        <a:pt x="27" y="95"/>
                        <a:pt x="0" y="60"/>
                        <a:pt x="7" y="25"/>
                      </a:cubicBezTo>
                      <a:cubicBezTo>
                        <a:pt x="10" y="10"/>
                        <a:pt x="19" y="2"/>
                        <a:pt x="34" y="2"/>
                      </a:cubicBezTo>
                      <a:cubicBezTo>
                        <a:pt x="70" y="0"/>
                        <a:pt x="100" y="29"/>
                        <a:pt x="99" y="65"/>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11" name="Freeform 44">
                  <a:extLst>
                    <a:ext uri="{FF2B5EF4-FFF2-40B4-BE49-F238E27FC236}">
                      <a16:creationId xmlns:a16="http://schemas.microsoft.com/office/drawing/2014/main" id="{F405F2F2-F992-4F4F-BA26-390057AFF5A7}"/>
                    </a:ext>
                  </a:extLst>
                </p:cNvPr>
                <p:cNvSpPr/>
                <p:nvPr/>
              </p:nvSpPr>
              <p:spPr bwMode="auto">
                <a:xfrm>
                  <a:off x="554038" y="5567363"/>
                  <a:ext cx="314325" cy="330200"/>
                </a:xfrm>
                <a:custGeom>
                  <a:avLst/>
                  <a:gdLst>
                    <a:gd name="T0" fmla="*/ 87 w 102"/>
                    <a:gd name="T1" fmla="*/ 89 h 107"/>
                    <a:gd name="T2" fmla="*/ 78 w 102"/>
                    <a:gd name="T3" fmla="*/ 103 h 107"/>
                    <a:gd name="T4" fmla="*/ 21 w 102"/>
                    <a:gd name="T5" fmla="*/ 86 h 107"/>
                    <a:gd name="T6" fmla="*/ 4 w 102"/>
                    <a:gd name="T7" fmla="*/ 29 h 107"/>
                    <a:gd name="T8" fmla="*/ 15 w 102"/>
                    <a:gd name="T9" fmla="*/ 17 h 107"/>
                    <a:gd name="T10" fmla="*/ 100 w 102"/>
                    <a:gd name="T11" fmla="*/ 76 h 107"/>
                    <a:gd name="T12" fmla="*/ 87 w 102"/>
                    <a:gd name="T13" fmla="*/ 89 h 107"/>
                    <a:gd name="T14" fmla="*/ 83 w 102"/>
                    <a:gd name="T15" fmla="*/ 85 h 107"/>
                    <a:gd name="T16" fmla="*/ 79 w 102"/>
                    <a:gd name="T17" fmla="*/ 81 h 107"/>
                    <a:gd name="T18" fmla="*/ 75 w 102"/>
                    <a:gd name="T19" fmla="*/ 77 h 107"/>
                    <a:gd name="T20" fmla="*/ 67 w 102"/>
                    <a:gd name="T21" fmla="*/ 73 h 107"/>
                    <a:gd name="T22" fmla="*/ 66 w 102"/>
                    <a:gd name="T23" fmla="*/ 72 h 107"/>
                    <a:gd name="T24" fmla="*/ 67 w 102"/>
                    <a:gd name="T25" fmla="*/ 73 h 107"/>
                    <a:gd name="T26" fmla="*/ 75 w 102"/>
                    <a:gd name="T27" fmla="*/ 77 h 107"/>
                    <a:gd name="T28" fmla="*/ 79 w 102"/>
                    <a:gd name="T29" fmla="*/ 81 h 107"/>
                    <a:gd name="T30" fmla="*/ 83 w 102"/>
                    <a:gd name="T31" fmla="*/ 85 h 107"/>
                    <a:gd name="T32" fmla="*/ 87 w 102"/>
                    <a:gd name="T33" fmla="*/ 89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07">
                      <a:moveTo>
                        <a:pt x="87" y="89"/>
                      </a:moveTo>
                      <a:cubicBezTo>
                        <a:pt x="93" y="99"/>
                        <a:pt x="84" y="101"/>
                        <a:pt x="78" y="103"/>
                      </a:cubicBezTo>
                      <a:cubicBezTo>
                        <a:pt x="56" y="107"/>
                        <a:pt x="37" y="101"/>
                        <a:pt x="21" y="86"/>
                      </a:cubicBezTo>
                      <a:cubicBezTo>
                        <a:pt x="5" y="71"/>
                        <a:pt x="0" y="51"/>
                        <a:pt x="4" y="29"/>
                      </a:cubicBezTo>
                      <a:cubicBezTo>
                        <a:pt x="5" y="23"/>
                        <a:pt x="9" y="19"/>
                        <a:pt x="15" y="17"/>
                      </a:cubicBezTo>
                      <a:cubicBezTo>
                        <a:pt x="55" y="0"/>
                        <a:pt x="102" y="33"/>
                        <a:pt x="100" y="76"/>
                      </a:cubicBezTo>
                      <a:cubicBezTo>
                        <a:pt x="100" y="85"/>
                        <a:pt x="98" y="92"/>
                        <a:pt x="87" y="89"/>
                      </a:cubicBezTo>
                      <a:cubicBezTo>
                        <a:pt x="87" y="86"/>
                        <a:pt x="85" y="85"/>
                        <a:pt x="83" y="85"/>
                      </a:cubicBezTo>
                      <a:cubicBezTo>
                        <a:pt x="83" y="82"/>
                        <a:pt x="81" y="81"/>
                        <a:pt x="79" y="81"/>
                      </a:cubicBezTo>
                      <a:cubicBezTo>
                        <a:pt x="77" y="79"/>
                        <a:pt x="76" y="78"/>
                        <a:pt x="75" y="77"/>
                      </a:cubicBezTo>
                      <a:cubicBezTo>
                        <a:pt x="72" y="75"/>
                        <a:pt x="69" y="74"/>
                        <a:pt x="67" y="73"/>
                      </a:cubicBezTo>
                      <a:cubicBezTo>
                        <a:pt x="67" y="73"/>
                        <a:pt x="66" y="72"/>
                        <a:pt x="66" y="72"/>
                      </a:cubicBezTo>
                      <a:cubicBezTo>
                        <a:pt x="67" y="73"/>
                        <a:pt x="67" y="73"/>
                        <a:pt x="67" y="73"/>
                      </a:cubicBezTo>
                      <a:cubicBezTo>
                        <a:pt x="69" y="74"/>
                        <a:pt x="72" y="75"/>
                        <a:pt x="75" y="77"/>
                      </a:cubicBezTo>
                      <a:cubicBezTo>
                        <a:pt x="75" y="79"/>
                        <a:pt x="76" y="80"/>
                        <a:pt x="79" y="81"/>
                      </a:cubicBezTo>
                      <a:cubicBezTo>
                        <a:pt x="79" y="83"/>
                        <a:pt x="80" y="84"/>
                        <a:pt x="83" y="85"/>
                      </a:cubicBezTo>
                      <a:cubicBezTo>
                        <a:pt x="84" y="86"/>
                        <a:pt x="85" y="87"/>
                        <a:pt x="87" y="89"/>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12" name="Freeform 45">
                  <a:extLst>
                    <a:ext uri="{FF2B5EF4-FFF2-40B4-BE49-F238E27FC236}">
                      <a16:creationId xmlns:a16="http://schemas.microsoft.com/office/drawing/2014/main" id="{ED6FC7B2-7A8B-4E68-9EDF-978378002192}"/>
                    </a:ext>
                  </a:extLst>
                </p:cNvPr>
                <p:cNvSpPr/>
                <p:nvPr/>
              </p:nvSpPr>
              <p:spPr bwMode="auto">
                <a:xfrm>
                  <a:off x="5624513" y="6283325"/>
                  <a:ext cx="296863" cy="307975"/>
                </a:xfrm>
                <a:custGeom>
                  <a:avLst/>
                  <a:gdLst>
                    <a:gd name="T0" fmla="*/ 55 w 96"/>
                    <a:gd name="T1" fmla="*/ 84 h 100"/>
                    <a:gd name="T2" fmla="*/ 18 w 96"/>
                    <a:gd name="T3" fmla="*/ 82 h 100"/>
                    <a:gd name="T4" fmla="*/ 13 w 96"/>
                    <a:gd name="T5" fmla="*/ 15 h 100"/>
                    <a:gd name="T6" fmla="*/ 49 w 96"/>
                    <a:gd name="T7" fmla="*/ 11 h 100"/>
                    <a:gd name="T8" fmla="*/ 64 w 96"/>
                    <a:gd name="T9" fmla="*/ 20 h 100"/>
                    <a:gd name="T10" fmla="*/ 83 w 96"/>
                    <a:gd name="T11" fmla="*/ 63 h 100"/>
                    <a:gd name="T12" fmla="*/ 55 w 96"/>
                    <a:gd name="T13" fmla="*/ 85 h 100"/>
                    <a:gd name="T14" fmla="*/ 55 w 96"/>
                    <a:gd name="T15" fmla="*/ 84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 h="100">
                      <a:moveTo>
                        <a:pt x="55" y="84"/>
                      </a:moveTo>
                      <a:cubicBezTo>
                        <a:pt x="43" y="84"/>
                        <a:pt x="29" y="100"/>
                        <a:pt x="18" y="82"/>
                      </a:cubicBezTo>
                      <a:cubicBezTo>
                        <a:pt x="2" y="60"/>
                        <a:pt x="0" y="32"/>
                        <a:pt x="13" y="15"/>
                      </a:cubicBezTo>
                      <a:cubicBezTo>
                        <a:pt x="24" y="2"/>
                        <a:pt x="36" y="0"/>
                        <a:pt x="49" y="11"/>
                      </a:cubicBezTo>
                      <a:cubicBezTo>
                        <a:pt x="54" y="15"/>
                        <a:pt x="57" y="19"/>
                        <a:pt x="64" y="20"/>
                      </a:cubicBezTo>
                      <a:cubicBezTo>
                        <a:pt x="89" y="23"/>
                        <a:pt x="96" y="41"/>
                        <a:pt x="83" y="63"/>
                      </a:cubicBezTo>
                      <a:cubicBezTo>
                        <a:pt x="76" y="74"/>
                        <a:pt x="66" y="79"/>
                        <a:pt x="55" y="85"/>
                      </a:cubicBezTo>
                      <a:cubicBezTo>
                        <a:pt x="55" y="85"/>
                        <a:pt x="55" y="84"/>
                        <a:pt x="55" y="84"/>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13" name="Freeform 46">
                  <a:extLst>
                    <a:ext uri="{FF2B5EF4-FFF2-40B4-BE49-F238E27FC236}">
                      <a16:creationId xmlns:a16="http://schemas.microsoft.com/office/drawing/2014/main" id="{B6447BE3-305B-4E06-B378-B16CBE5C56F9}"/>
                    </a:ext>
                  </a:extLst>
                </p:cNvPr>
                <p:cNvSpPr/>
                <p:nvPr/>
              </p:nvSpPr>
              <p:spPr bwMode="auto">
                <a:xfrm>
                  <a:off x="4729163" y="6554788"/>
                  <a:ext cx="258763" cy="271462"/>
                </a:xfrm>
                <a:custGeom>
                  <a:avLst/>
                  <a:gdLst>
                    <a:gd name="T0" fmla="*/ 64 w 84"/>
                    <a:gd name="T1" fmla="*/ 73 h 88"/>
                    <a:gd name="T2" fmla="*/ 38 w 84"/>
                    <a:gd name="T3" fmla="*/ 80 h 88"/>
                    <a:gd name="T4" fmla="*/ 22 w 84"/>
                    <a:gd name="T5" fmla="*/ 74 h 88"/>
                    <a:gd name="T6" fmla="*/ 7 w 84"/>
                    <a:gd name="T7" fmla="*/ 50 h 88"/>
                    <a:gd name="T8" fmla="*/ 0 w 84"/>
                    <a:gd name="T9" fmla="*/ 41 h 88"/>
                    <a:gd name="T10" fmla="*/ 11 w 84"/>
                    <a:gd name="T11" fmla="*/ 31 h 88"/>
                    <a:gd name="T12" fmla="*/ 26 w 84"/>
                    <a:gd name="T13" fmla="*/ 13 h 88"/>
                    <a:gd name="T14" fmla="*/ 34 w 84"/>
                    <a:gd name="T15" fmla="*/ 1 h 88"/>
                    <a:gd name="T16" fmla="*/ 45 w 84"/>
                    <a:gd name="T17" fmla="*/ 8 h 88"/>
                    <a:gd name="T18" fmla="*/ 67 w 84"/>
                    <a:gd name="T19" fmla="*/ 17 h 88"/>
                    <a:gd name="T20" fmla="*/ 81 w 84"/>
                    <a:gd name="T21" fmla="*/ 21 h 88"/>
                    <a:gd name="T22" fmla="*/ 78 w 84"/>
                    <a:gd name="T23" fmla="*/ 34 h 88"/>
                    <a:gd name="T24" fmla="*/ 76 w 84"/>
                    <a:gd name="T25" fmla="*/ 59 h 88"/>
                    <a:gd name="T26" fmla="*/ 64 w 84"/>
                    <a:gd name="T27" fmla="*/ 73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4" h="88">
                      <a:moveTo>
                        <a:pt x="64" y="73"/>
                      </a:moveTo>
                      <a:cubicBezTo>
                        <a:pt x="54" y="66"/>
                        <a:pt x="46" y="70"/>
                        <a:pt x="38" y="80"/>
                      </a:cubicBezTo>
                      <a:cubicBezTo>
                        <a:pt x="31" y="88"/>
                        <a:pt x="22" y="86"/>
                        <a:pt x="22" y="74"/>
                      </a:cubicBezTo>
                      <a:cubicBezTo>
                        <a:pt x="23" y="61"/>
                        <a:pt x="20" y="53"/>
                        <a:pt x="7" y="50"/>
                      </a:cubicBezTo>
                      <a:cubicBezTo>
                        <a:pt x="3" y="49"/>
                        <a:pt x="0" y="45"/>
                        <a:pt x="0" y="41"/>
                      </a:cubicBezTo>
                      <a:cubicBezTo>
                        <a:pt x="1" y="34"/>
                        <a:pt x="6" y="32"/>
                        <a:pt x="11" y="31"/>
                      </a:cubicBezTo>
                      <a:cubicBezTo>
                        <a:pt x="22" y="29"/>
                        <a:pt x="28" y="25"/>
                        <a:pt x="26" y="13"/>
                      </a:cubicBezTo>
                      <a:cubicBezTo>
                        <a:pt x="25" y="8"/>
                        <a:pt x="28" y="2"/>
                        <a:pt x="34" y="1"/>
                      </a:cubicBezTo>
                      <a:cubicBezTo>
                        <a:pt x="39" y="0"/>
                        <a:pt x="43" y="4"/>
                        <a:pt x="45" y="8"/>
                      </a:cubicBezTo>
                      <a:cubicBezTo>
                        <a:pt x="50" y="18"/>
                        <a:pt x="56" y="22"/>
                        <a:pt x="67" y="17"/>
                      </a:cubicBezTo>
                      <a:cubicBezTo>
                        <a:pt x="71" y="15"/>
                        <a:pt x="77" y="16"/>
                        <a:pt x="81" y="21"/>
                      </a:cubicBezTo>
                      <a:cubicBezTo>
                        <a:pt x="84" y="26"/>
                        <a:pt x="81" y="31"/>
                        <a:pt x="78" y="34"/>
                      </a:cubicBezTo>
                      <a:cubicBezTo>
                        <a:pt x="69" y="42"/>
                        <a:pt x="70" y="49"/>
                        <a:pt x="76" y="59"/>
                      </a:cubicBezTo>
                      <a:cubicBezTo>
                        <a:pt x="83" y="70"/>
                        <a:pt x="78" y="75"/>
                        <a:pt x="64" y="73"/>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grpSp>
              <p:nvGrpSpPr>
                <p:cNvPr id="114" name="Grupo 113">
                  <a:extLst>
                    <a:ext uri="{FF2B5EF4-FFF2-40B4-BE49-F238E27FC236}">
                      <a16:creationId xmlns:a16="http://schemas.microsoft.com/office/drawing/2014/main" id="{F7A49878-3F10-4C3D-8507-D50E8E357839}"/>
                    </a:ext>
                  </a:extLst>
                </p:cNvPr>
                <p:cNvGrpSpPr/>
                <p:nvPr/>
              </p:nvGrpSpPr>
              <p:grpSpPr>
                <a:xfrm>
                  <a:off x="-3175" y="5734050"/>
                  <a:ext cx="9147176" cy="1231900"/>
                  <a:chOff x="-3175" y="5734050"/>
                  <a:chExt cx="9147176" cy="1231900"/>
                </a:xfrm>
                <a:solidFill>
                  <a:srgbClr val="FFC000"/>
                </a:solidFill>
              </p:grpSpPr>
              <p:sp>
                <p:nvSpPr>
                  <p:cNvPr id="118" name="Freeform 47">
                    <a:extLst>
                      <a:ext uri="{FF2B5EF4-FFF2-40B4-BE49-F238E27FC236}">
                        <a16:creationId xmlns:a16="http://schemas.microsoft.com/office/drawing/2014/main" id="{870777D3-B7DC-4320-8B8D-6FA39EF16D83}"/>
                      </a:ext>
                    </a:extLst>
                  </p:cNvPr>
                  <p:cNvSpPr/>
                  <p:nvPr/>
                </p:nvSpPr>
                <p:spPr bwMode="auto">
                  <a:xfrm>
                    <a:off x="-3175" y="6283325"/>
                    <a:ext cx="336550" cy="366712"/>
                  </a:xfrm>
                  <a:custGeom>
                    <a:avLst/>
                    <a:gdLst>
                      <a:gd name="T0" fmla="*/ 0 w 109"/>
                      <a:gd name="T1" fmla="*/ 33 h 119"/>
                      <a:gd name="T2" fmla="*/ 32 w 109"/>
                      <a:gd name="T3" fmla="*/ 15 h 119"/>
                      <a:gd name="T4" fmla="*/ 46 w 109"/>
                      <a:gd name="T5" fmla="*/ 0 h 119"/>
                      <a:gd name="T6" fmla="*/ 62 w 109"/>
                      <a:gd name="T7" fmla="*/ 16 h 119"/>
                      <a:gd name="T8" fmla="*/ 84 w 109"/>
                      <a:gd name="T9" fmla="*/ 33 h 119"/>
                      <a:gd name="T10" fmla="*/ 107 w 109"/>
                      <a:gd name="T11" fmla="*/ 43 h 119"/>
                      <a:gd name="T12" fmla="*/ 92 w 109"/>
                      <a:gd name="T13" fmla="*/ 64 h 119"/>
                      <a:gd name="T14" fmla="*/ 85 w 109"/>
                      <a:gd name="T15" fmla="*/ 82 h 119"/>
                      <a:gd name="T16" fmla="*/ 88 w 109"/>
                      <a:gd name="T17" fmla="*/ 91 h 119"/>
                      <a:gd name="T18" fmla="*/ 86 w 109"/>
                      <a:gd name="T19" fmla="*/ 112 h 119"/>
                      <a:gd name="T20" fmla="*/ 66 w 109"/>
                      <a:gd name="T21" fmla="*/ 109 h 119"/>
                      <a:gd name="T22" fmla="*/ 32 w 109"/>
                      <a:gd name="T23" fmla="*/ 110 h 119"/>
                      <a:gd name="T24" fmla="*/ 12 w 109"/>
                      <a:gd name="T25" fmla="*/ 114 h 119"/>
                      <a:gd name="T26" fmla="*/ 9 w 109"/>
                      <a:gd name="T27" fmla="*/ 91 h 119"/>
                      <a:gd name="T28" fmla="*/ 0 w 109"/>
                      <a:gd name="T29" fmla="*/ 73 h 119"/>
                      <a:gd name="T30" fmla="*/ 0 w 109"/>
                      <a:gd name="T31" fmla="*/ 33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9" h="119">
                        <a:moveTo>
                          <a:pt x="0" y="33"/>
                        </a:moveTo>
                        <a:cubicBezTo>
                          <a:pt x="16" y="37"/>
                          <a:pt x="30" y="37"/>
                          <a:pt x="32" y="15"/>
                        </a:cubicBezTo>
                        <a:cubicBezTo>
                          <a:pt x="33" y="9"/>
                          <a:pt x="38" y="0"/>
                          <a:pt x="46" y="0"/>
                        </a:cubicBezTo>
                        <a:cubicBezTo>
                          <a:pt x="55" y="0"/>
                          <a:pt x="60" y="8"/>
                          <a:pt x="62" y="16"/>
                        </a:cubicBezTo>
                        <a:cubicBezTo>
                          <a:pt x="64" y="29"/>
                          <a:pt x="69" y="36"/>
                          <a:pt x="84" y="33"/>
                        </a:cubicBezTo>
                        <a:cubicBezTo>
                          <a:pt x="93" y="31"/>
                          <a:pt x="105" y="31"/>
                          <a:pt x="107" y="43"/>
                        </a:cubicBezTo>
                        <a:cubicBezTo>
                          <a:pt x="109" y="53"/>
                          <a:pt x="100" y="61"/>
                          <a:pt x="92" y="64"/>
                        </a:cubicBezTo>
                        <a:cubicBezTo>
                          <a:pt x="79" y="67"/>
                          <a:pt x="80" y="73"/>
                          <a:pt x="85" y="82"/>
                        </a:cubicBezTo>
                        <a:cubicBezTo>
                          <a:pt x="87" y="85"/>
                          <a:pt x="88" y="88"/>
                          <a:pt x="88" y="91"/>
                        </a:cubicBezTo>
                        <a:cubicBezTo>
                          <a:pt x="90" y="98"/>
                          <a:pt x="93" y="107"/>
                          <a:pt x="86" y="112"/>
                        </a:cubicBezTo>
                        <a:cubicBezTo>
                          <a:pt x="80" y="117"/>
                          <a:pt x="71" y="114"/>
                          <a:pt x="66" y="109"/>
                        </a:cubicBezTo>
                        <a:cubicBezTo>
                          <a:pt x="54" y="97"/>
                          <a:pt x="44" y="98"/>
                          <a:pt x="32" y="110"/>
                        </a:cubicBezTo>
                        <a:cubicBezTo>
                          <a:pt x="27" y="115"/>
                          <a:pt x="19" y="119"/>
                          <a:pt x="12" y="114"/>
                        </a:cubicBezTo>
                        <a:cubicBezTo>
                          <a:pt x="5" y="108"/>
                          <a:pt x="7" y="99"/>
                          <a:pt x="9" y="91"/>
                        </a:cubicBezTo>
                        <a:cubicBezTo>
                          <a:pt x="11" y="82"/>
                          <a:pt x="19" y="71"/>
                          <a:pt x="0" y="73"/>
                        </a:cubicBezTo>
                        <a:cubicBezTo>
                          <a:pt x="0" y="59"/>
                          <a:pt x="0" y="46"/>
                          <a:pt x="0"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9" name="Freeform 48">
                    <a:extLst>
                      <a:ext uri="{FF2B5EF4-FFF2-40B4-BE49-F238E27FC236}">
                        <a16:creationId xmlns:a16="http://schemas.microsoft.com/office/drawing/2014/main" id="{B8D45535-1211-4562-A98C-04418F373ED5}"/>
                      </a:ext>
                    </a:extLst>
                  </p:cNvPr>
                  <p:cNvSpPr/>
                  <p:nvPr/>
                </p:nvSpPr>
                <p:spPr bwMode="auto">
                  <a:xfrm>
                    <a:off x="9085263" y="6384925"/>
                    <a:ext cx="58738" cy="98425"/>
                  </a:xfrm>
                  <a:custGeom>
                    <a:avLst/>
                    <a:gdLst>
                      <a:gd name="T0" fmla="*/ 19 w 19"/>
                      <a:gd name="T1" fmla="*/ 32 h 32"/>
                      <a:gd name="T2" fmla="*/ 19 w 19"/>
                      <a:gd name="T3" fmla="*/ 0 h 32"/>
                      <a:gd name="T4" fmla="*/ 19 w 19"/>
                      <a:gd name="T5" fmla="*/ 32 h 32"/>
                    </a:gdLst>
                    <a:ahLst/>
                    <a:cxnLst>
                      <a:cxn ang="0">
                        <a:pos x="T0" y="T1"/>
                      </a:cxn>
                      <a:cxn ang="0">
                        <a:pos x="T2" y="T3"/>
                      </a:cxn>
                      <a:cxn ang="0">
                        <a:pos x="T4" y="T5"/>
                      </a:cxn>
                    </a:cxnLst>
                    <a:rect l="0" t="0" r="r" b="b"/>
                    <a:pathLst>
                      <a:path w="19" h="32">
                        <a:moveTo>
                          <a:pt x="19" y="32"/>
                        </a:moveTo>
                        <a:cubicBezTo>
                          <a:pt x="0" y="16"/>
                          <a:pt x="0" y="13"/>
                          <a:pt x="19" y="0"/>
                        </a:cubicBezTo>
                        <a:cubicBezTo>
                          <a:pt x="19" y="10"/>
                          <a:pt x="19" y="21"/>
                          <a:pt x="19"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0" name="Freeform 49">
                    <a:extLst>
                      <a:ext uri="{FF2B5EF4-FFF2-40B4-BE49-F238E27FC236}">
                        <a16:creationId xmlns:a16="http://schemas.microsoft.com/office/drawing/2014/main" id="{81C0E9EB-9667-4259-812D-EE3E71A310D7}"/>
                      </a:ext>
                    </a:extLst>
                  </p:cNvPr>
                  <p:cNvSpPr/>
                  <p:nvPr/>
                </p:nvSpPr>
                <p:spPr bwMode="auto">
                  <a:xfrm>
                    <a:off x="7124700" y="5921375"/>
                    <a:ext cx="665163" cy="665162"/>
                  </a:xfrm>
                  <a:custGeom>
                    <a:avLst/>
                    <a:gdLst>
                      <a:gd name="T0" fmla="*/ 194 w 216"/>
                      <a:gd name="T1" fmla="*/ 169 h 215"/>
                      <a:gd name="T2" fmla="*/ 144 w 216"/>
                      <a:gd name="T3" fmla="*/ 170 h 215"/>
                      <a:gd name="T4" fmla="*/ 133 w 216"/>
                      <a:gd name="T5" fmla="*/ 175 h 215"/>
                      <a:gd name="T6" fmla="*/ 114 w 216"/>
                      <a:gd name="T7" fmla="*/ 209 h 215"/>
                      <a:gd name="T8" fmla="*/ 68 w 216"/>
                      <a:gd name="T9" fmla="*/ 202 h 215"/>
                      <a:gd name="T10" fmla="*/ 59 w 216"/>
                      <a:gd name="T11" fmla="*/ 162 h 215"/>
                      <a:gd name="T12" fmla="*/ 61 w 216"/>
                      <a:gd name="T13" fmla="*/ 153 h 215"/>
                      <a:gd name="T14" fmla="*/ 18 w 216"/>
                      <a:gd name="T15" fmla="*/ 147 h 215"/>
                      <a:gd name="T16" fmla="*/ 4 w 216"/>
                      <a:gd name="T17" fmla="*/ 121 h 215"/>
                      <a:gd name="T18" fmla="*/ 48 w 216"/>
                      <a:gd name="T19" fmla="*/ 73 h 215"/>
                      <a:gd name="T20" fmla="*/ 53 w 216"/>
                      <a:gd name="T21" fmla="*/ 18 h 215"/>
                      <a:gd name="T22" fmla="*/ 101 w 216"/>
                      <a:gd name="T23" fmla="*/ 11 h 215"/>
                      <a:gd name="T24" fmla="*/ 114 w 216"/>
                      <a:gd name="T25" fmla="*/ 65 h 215"/>
                      <a:gd name="T26" fmla="*/ 66 w 216"/>
                      <a:gd name="T27" fmla="*/ 86 h 215"/>
                      <a:gd name="T28" fmla="*/ 76 w 216"/>
                      <a:gd name="T29" fmla="*/ 134 h 215"/>
                      <a:gd name="T30" fmla="*/ 128 w 216"/>
                      <a:gd name="T31" fmla="*/ 148 h 215"/>
                      <a:gd name="T32" fmla="*/ 127 w 216"/>
                      <a:gd name="T33" fmla="*/ 120 h 215"/>
                      <a:gd name="T34" fmla="*/ 148 w 216"/>
                      <a:gd name="T35" fmla="*/ 101 h 215"/>
                      <a:gd name="T36" fmla="*/ 122 w 216"/>
                      <a:gd name="T37" fmla="*/ 91 h 215"/>
                      <a:gd name="T38" fmla="*/ 120 w 216"/>
                      <a:gd name="T39" fmla="*/ 59 h 215"/>
                      <a:gd name="T40" fmla="*/ 156 w 216"/>
                      <a:gd name="T41" fmla="*/ 21 h 215"/>
                      <a:gd name="T42" fmla="*/ 198 w 216"/>
                      <a:gd name="T43" fmla="*/ 58 h 215"/>
                      <a:gd name="T44" fmla="*/ 170 w 216"/>
                      <a:gd name="T45" fmla="*/ 98 h 215"/>
                      <a:gd name="T46" fmla="*/ 199 w 216"/>
                      <a:gd name="T47" fmla="*/ 160 h 215"/>
                      <a:gd name="T48" fmla="*/ 194 w 216"/>
                      <a:gd name="T49" fmla="*/ 169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6" h="215">
                        <a:moveTo>
                          <a:pt x="194" y="169"/>
                        </a:moveTo>
                        <a:cubicBezTo>
                          <a:pt x="177" y="184"/>
                          <a:pt x="161" y="184"/>
                          <a:pt x="144" y="170"/>
                        </a:cubicBezTo>
                        <a:cubicBezTo>
                          <a:pt x="137" y="164"/>
                          <a:pt x="131" y="163"/>
                          <a:pt x="133" y="175"/>
                        </a:cubicBezTo>
                        <a:cubicBezTo>
                          <a:pt x="135" y="192"/>
                          <a:pt x="129" y="204"/>
                          <a:pt x="114" y="209"/>
                        </a:cubicBezTo>
                        <a:cubicBezTo>
                          <a:pt x="98" y="215"/>
                          <a:pt x="82" y="212"/>
                          <a:pt x="68" y="202"/>
                        </a:cubicBezTo>
                        <a:cubicBezTo>
                          <a:pt x="55" y="192"/>
                          <a:pt x="53" y="177"/>
                          <a:pt x="59" y="162"/>
                        </a:cubicBezTo>
                        <a:cubicBezTo>
                          <a:pt x="59" y="160"/>
                          <a:pt x="60" y="157"/>
                          <a:pt x="61" y="153"/>
                        </a:cubicBezTo>
                        <a:cubicBezTo>
                          <a:pt x="45" y="155"/>
                          <a:pt x="30" y="158"/>
                          <a:pt x="18" y="147"/>
                        </a:cubicBezTo>
                        <a:cubicBezTo>
                          <a:pt x="10" y="140"/>
                          <a:pt x="6" y="131"/>
                          <a:pt x="4" y="121"/>
                        </a:cubicBezTo>
                        <a:cubicBezTo>
                          <a:pt x="0" y="93"/>
                          <a:pt x="11" y="81"/>
                          <a:pt x="48" y="73"/>
                        </a:cubicBezTo>
                        <a:cubicBezTo>
                          <a:pt x="37" y="43"/>
                          <a:pt x="37" y="29"/>
                          <a:pt x="53" y="18"/>
                        </a:cubicBezTo>
                        <a:cubicBezTo>
                          <a:pt x="68" y="8"/>
                          <a:pt x="84" y="0"/>
                          <a:pt x="101" y="11"/>
                        </a:cubicBezTo>
                        <a:cubicBezTo>
                          <a:pt x="117" y="21"/>
                          <a:pt x="122" y="43"/>
                          <a:pt x="114" y="65"/>
                        </a:cubicBezTo>
                        <a:cubicBezTo>
                          <a:pt x="106" y="88"/>
                          <a:pt x="105" y="88"/>
                          <a:pt x="66" y="86"/>
                        </a:cubicBezTo>
                        <a:cubicBezTo>
                          <a:pt x="90" y="99"/>
                          <a:pt x="96" y="114"/>
                          <a:pt x="76" y="134"/>
                        </a:cubicBezTo>
                        <a:cubicBezTo>
                          <a:pt x="99" y="124"/>
                          <a:pt x="117" y="123"/>
                          <a:pt x="128" y="148"/>
                        </a:cubicBezTo>
                        <a:cubicBezTo>
                          <a:pt x="128" y="139"/>
                          <a:pt x="127" y="129"/>
                          <a:pt x="127" y="120"/>
                        </a:cubicBezTo>
                        <a:cubicBezTo>
                          <a:pt x="127" y="107"/>
                          <a:pt x="144" y="111"/>
                          <a:pt x="148" y="101"/>
                        </a:cubicBezTo>
                        <a:cubicBezTo>
                          <a:pt x="140" y="95"/>
                          <a:pt x="125" y="102"/>
                          <a:pt x="122" y="91"/>
                        </a:cubicBezTo>
                        <a:cubicBezTo>
                          <a:pt x="119" y="81"/>
                          <a:pt x="119" y="70"/>
                          <a:pt x="120" y="59"/>
                        </a:cubicBezTo>
                        <a:cubicBezTo>
                          <a:pt x="122" y="36"/>
                          <a:pt x="136" y="22"/>
                          <a:pt x="156" y="21"/>
                        </a:cubicBezTo>
                        <a:cubicBezTo>
                          <a:pt x="174" y="21"/>
                          <a:pt x="195" y="39"/>
                          <a:pt x="198" y="58"/>
                        </a:cubicBezTo>
                        <a:cubicBezTo>
                          <a:pt x="202" y="75"/>
                          <a:pt x="192" y="88"/>
                          <a:pt x="170" y="98"/>
                        </a:cubicBezTo>
                        <a:cubicBezTo>
                          <a:pt x="209" y="112"/>
                          <a:pt x="216" y="128"/>
                          <a:pt x="199" y="160"/>
                        </a:cubicBezTo>
                        <a:cubicBezTo>
                          <a:pt x="198" y="163"/>
                          <a:pt x="196" y="166"/>
                          <a:pt x="194" y="1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1" name="Freeform 50">
                    <a:extLst>
                      <a:ext uri="{FF2B5EF4-FFF2-40B4-BE49-F238E27FC236}">
                        <a16:creationId xmlns:a16="http://schemas.microsoft.com/office/drawing/2014/main" id="{8FC1B98A-0CD7-41F8-89C0-47E25A7BE68B}"/>
                      </a:ext>
                    </a:extLst>
                  </p:cNvPr>
                  <p:cNvSpPr/>
                  <p:nvPr/>
                </p:nvSpPr>
                <p:spPr bwMode="auto">
                  <a:xfrm>
                    <a:off x="831850" y="5734050"/>
                    <a:ext cx="639763" cy="647700"/>
                  </a:xfrm>
                  <a:custGeom>
                    <a:avLst/>
                    <a:gdLst>
                      <a:gd name="T0" fmla="*/ 80 w 208"/>
                      <a:gd name="T1" fmla="*/ 80 h 210"/>
                      <a:gd name="T2" fmla="*/ 62 w 208"/>
                      <a:gd name="T3" fmla="*/ 47 h 210"/>
                      <a:gd name="T4" fmla="*/ 56 w 208"/>
                      <a:gd name="T5" fmla="*/ 18 h 210"/>
                      <a:gd name="T6" fmla="*/ 81 w 208"/>
                      <a:gd name="T7" fmla="*/ 10 h 210"/>
                      <a:gd name="T8" fmla="*/ 106 w 208"/>
                      <a:gd name="T9" fmla="*/ 6 h 210"/>
                      <a:gd name="T10" fmla="*/ 132 w 208"/>
                      <a:gd name="T11" fmla="*/ 30 h 210"/>
                      <a:gd name="T12" fmla="*/ 117 w 208"/>
                      <a:gd name="T13" fmla="*/ 69 h 210"/>
                      <a:gd name="T14" fmla="*/ 134 w 208"/>
                      <a:gd name="T15" fmla="*/ 59 h 210"/>
                      <a:gd name="T16" fmla="*/ 155 w 208"/>
                      <a:gd name="T17" fmla="*/ 34 h 210"/>
                      <a:gd name="T18" fmla="*/ 183 w 208"/>
                      <a:gd name="T19" fmla="*/ 43 h 210"/>
                      <a:gd name="T20" fmla="*/ 199 w 208"/>
                      <a:gd name="T21" fmla="*/ 79 h 210"/>
                      <a:gd name="T22" fmla="*/ 184 w 208"/>
                      <a:gd name="T23" fmla="*/ 107 h 210"/>
                      <a:gd name="T24" fmla="*/ 131 w 208"/>
                      <a:gd name="T25" fmla="*/ 110 h 210"/>
                      <a:gd name="T26" fmla="*/ 177 w 208"/>
                      <a:gd name="T27" fmla="*/ 127 h 210"/>
                      <a:gd name="T28" fmla="*/ 181 w 208"/>
                      <a:gd name="T29" fmla="*/ 163 h 210"/>
                      <a:gd name="T30" fmla="*/ 158 w 208"/>
                      <a:gd name="T31" fmla="*/ 185 h 210"/>
                      <a:gd name="T32" fmla="*/ 128 w 208"/>
                      <a:gd name="T33" fmla="*/ 181 h 210"/>
                      <a:gd name="T34" fmla="*/ 105 w 208"/>
                      <a:gd name="T35" fmla="*/ 133 h 210"/>
                      <a:gd name="T36" fmla="*/ 102 w 208"/>
                      <a:gd name="T37" fmla="*/ 184 h 210"/>
                      <a:gd name="T38" fmla="*/ 71 w 208"/>
                      <a:gd name="T39" fmla="*/ 197 h 210"/>
                      <a:gd name="T40" fmla="*/ 41 w 208"/>
                      <a:gd name="T41" fmla="*/ 182 h 210"/>
                      <a:gd name="T42" fmla="*/ 34 w 208"/>
                      <a:gd name="T43" fmla="*/ 150 h 210"/>
                      <a:gd name="T44" fmla="*/ 73 w 208"/>
                      <a:gd name="T45" fmla="*/ 120 h 210"/>
                      <a:gd name="T46" fmla="*/ 62 w 208"/>
                      <a:gd name="T47" fmla="*/ 117 h 210"/>
                      <a:gd name="T48" fmla="*/ 37 w 208"/>
                      <a:gd name="T49" fmla="*/ 127 h 210"/>
                      <a:gd name="T50" fmla="*/ 7 w 208"/>
                      <a:gd name="T51" fmla="*/ 96 h 210"/>
                      <a:gd name="T52" fmla="*/ 13 w 208"/>
                      <a:gd name="T53" fmla="*/ 65 h 210"/>
                      <a:gd name="T54" fmla="*/ 39 w 208"/>
                      <a:gd name="T55" fmla="*/ 54 h 210"/>
                      <a:gd name="T56" fmla="*/ 80 w 208"/>
                      <a:gd name="T57" fmla="*/ 8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8" h="210">
                        <a:moveTo>
                          <a:pt x="80" y="80"/>
                        </a:moveTo>
                        <a:cubicBezTo>
                          <a:pt x="76" y="65"/>
                          <a:pt x="69" y="57"/>
                          <a:pt x="62" y="47"/>
                        </a:cubicBezTo>
                        <a:cubicBezTo>
                          <a:pt x="55" y="39"/>
                          <a:pt x="50" y="29"/>
                          <a:pt x="56" y="18"/>
                        </a:cubicBezTo>
                        <a:cubicBezTo>
                          <a:pt x="61" y="8"/>
                          <a:pt x="72" y="9"/>
                          <a:pt x="81" y="10"/>
                        </a:cubicBezTo>
                        <a:cubicBezTo>
                          <a:pt x="90" y="10"/>
                          <a:pt x="98" y="8"/>
                          <a:pt x="106" y="6"/>
                        </a:cubicBezTo>
                        <a:cubicBezTo>
                          <a:pt x="129" y="0"/>
                          <a:pt x="136" y="7"/>
                          <a:pt x="132" y="30"/>
                        </a:cubicBezTo>
                        <a:cubicBezTo>
                          <a:pt x="131" y="44"/>
                          <a:pt x="121" y="55"/>
                          <a:pt x="117" y="69"/>
                        </a:cubicBezTo>
                        <a:cubicBezTo>
                          <a:pt x="127" y="73"/>
                          <a:pt x="130" y="64"/>
                          <a:pt x="134" y="59"/>
                        </a:cubicBezTo>
                        <a:cubicBezTo>
                          <a:pt x="141" y="51"/>
                          <a:pt x="145" y="40"/>
                          <a:pt x="155" y="34"/>
                        </a:cubicBezTo>
                        <a:cubicBezTo>
                          <a:pt x="171" y="25"/>
                          <a:pt x="179" y="26"/>
                          <a:pt x="183" y="43"/>
                        </a:cubicBezTo>
                        <a:cubicBezTo>
                          <a:pt x="187" y="56"/>
                          <a:pt x="192" y="68"/>
                          <a:pt x="199" y="79"/>
                        </a:cubicBezTo>
                        <a:cubicBezTo>
                          <a:pt x="208" y="95"/>
                          <a:pt x="203" y="105"/>
                          <a:pt x="184" y="107"/>
                        </a:cubicBezTo>
                        <a:cubicBezTo>
                          <a:pt x="167" y="109"/>
                          <a:pt x="149" y="107"/>
                          <a:pt x="131" y="110"/>
                        </a:cubicBezTo>
                        <a:cubicBezTo>
                          <a:pt x="146" y="115"/>
                          <a:pt x="162" y="120"/>
                          <a:pt x="177" y="127"/>
                        </a:cubicBezTo>
                        <a:cubicBezTo>
                          <a:pt x="199" y="138"/>
                          <a:pt x="200" y="149"/>
                          <a:pt x="181" y="163"/>
                        </a:cubicBezTo>
                        <a:cubicBezTo>
                          <a:pt x="172" y="170"/>
                          <a:pt x="165" y="177"/>
                          <a:pt x="158" y="185"/>
                        </a:cubicBezTo>
                        <a:cubicBezTo>
                          <a:pt x="149" y="197"/>
                          <a:pt x="136" y="194"/>
                          <a:pt x="128" y="181"/>
                        </a:cubicBezTo>
                        <a:cubicBezTo>
                          <a:pt x="118" y="167"/>
                          <a:pt x="115" y="149"/>
                          <a:pt x="105" y="133"/>
                        </a:cubicBezTo>
                        <a:cubicBezTo>
                          <a:pt x="104" y="150"/>
                          <a:pt x="105" y="167"/>
                          <a:pt x="102" y="184"/>
                        </a:cubicBezTo>
                        <a:cubicBezTo>
                          <a:pt x="99" y="206"/>
                          <a:pt x="88" y="210"/>
                          <a:pt x="71" y="197"/>
                        </a:cubicBezTo>
                        <a:cubicBezTo>
                          <a:pt x="62" y="190"/>
                          <a:pt x="52" y="185"/>
                          <a:pt x="41" y="182"/>
                        </a:cubicBezTo>
                        <a:cubicBezTo>
                          <a:pt x="21" y="175"/>
                          <a:pt x="19" y="164"/>
                          <a:pt x="34" y="150"/>
                        </a:cubicBezTo>
                        <a:cubicBezTo>
                          <a:pt x="46" y="139"/>
                          <a:pt x="60" y="130"/>
                          <a:pt x="73" y="120"/>
                        </a:cubicBezTo>
                        <a:cubicBezTo>
                          <a:pt x="70" y="115"/>
                          <a:pt x="66" y="114"/>
                          <a:pt x="62" y="117"/>
                        </a:cubicBezTo>
                        <a:cubicBezTo>
                          <a:pt x="55" y="123"/>
                          <a:pt x="46" y="125"/>
                          <a:pt x="37" y="127"/>
                        </a:cubicBezTo>
                        <a:cubicBezTo>
                          <a:pt x="8" y="134"/>
                          <a:pt x="0" y="125"/>
                          <a:pt x="7" y="96"/>
                        </a:cubicBezTo>
                        <a:cubicBezTo>
                          <a:pt x="10" y="86"/>
                          <a:pt x="10" y="75"/>
                          <a:pt x="13" y="65"/>
                        </a:cubicBezTo>
                        <a:cubicBezTo>
                          <a:pt x="16" y="49"/>
                          <a:pt x="26" y="46"/>
                          <a:pt x="39" y="54"/>
                        </a:cubicBezTo>
                        <a:cubicBezTo>
                          <a:pt x="52" y="62"/>
                          <a:pt x="65" y="70"/>
                          <a:pt x="8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2" name="Freeform 51">
                    <a:extLst>
                      <a:ext uri="{FF2B5EF4-FFF2-40B4-BE49-F238E27FC236}">
                        <a16:creationId xmlns:a16="http://schemas.microsoft.com/office/drawing/2014/main" id="{B8D69F9A-1E50-4274-9121-C81CA56559D6}"/>
                      </a:ext>
                    </a:extLst>
                  </p:cNvPr>
                  <p:cNvSpPr>
                    <a:spLocks noEditPoints="1"/>
                  </p:cNvSpPr>
                  <p:nvPr/>
                </p:nvSpPr>
                <p:spPr bwMode="auto">
                  <a:xfrm>
                    <a:off x="3660775" y="6153150"/>
                    <a:ext cx="615950" cy="633412"/>
                  </a:xfrm>
                  <a:custGeom>
                    <a:avLst/>
                    <a:gdLst>
                      <a:gd name="T0" fmla="*/ 25 w 200"/>
                      <a:gd name="T1" fmla="*/ 137 h 205"/>
                      <a:gd name="T2" fmla="*/ 40 w 200"/>
                      <a:gd name="T3" fmla="*/ 57 h 205"/>
                      <a:gd name="T4" fmla="*/ 48 w 200"/>
                      <a:gd name="T5" fmla="*/ 42 h 205"/>
                      <a:gd name="T6" fmla="*/ 123 w 200"/>
                      <a:gd name="T7" fmla="*/ 23 h 205"/>
                      <a:gd name="T8" fmla="*/ 144 w 200"/>
                      <a:gd name="T9" fmla="*/ 31 h 205"/>
                      <a:gd name="T10" fmla="*/ 186 w 200"/>
                      <a:gd name="T11" fmla="*/ 97 h 205"/>
                      <a:gd name="T12" fmla="*/ 185 w 200"/>
                      <a:gd name="T13" fmla="*/ 119 h 205"/>
                      <a:gd name="T14" fmla="*/ 135 w 200"/>
                      <a:gd name="T15" fmla="*/ 179 h 205"/>
                      <a:gd name="T16" fmla="*/ 115 w 200"/>
                      <a:gd name="T17" fmla="*/ 184 h 205"/>
                      <a:gd name="T18" fmla="*/ 41 w 200"/>
                      <a:gd name="T19" fmla="*/ 156 h 205"/>
                      <a:gd name="T20" fmla="*/ 34 w 200"/>
                      <a:gd name="T21" fmla="*/ 144 h 205"/>
                      <a:gd name="T22" fmla="*/ 25 w 200"/>
                      <a:gd name="T23" fmla="*/ 137 h 205"/>
                      <a:gd name="T24" fmla="*/ 125 w 200"/>
                      <a:gd name="T25" fmla="*/ 102 h 205"/>
                      <a:gd name="T26" fmla="*/ 104 w 200"/>
                      <a:gd name="T27" fmla="*/ 83 h 205"/>
                      <a:gd name="T28" fmla="*/ 85 w 200"/>
                      <a:gd name="T29" fmla="*/ 104 h 205"/>
                      <a:gd name="T30" fmla="*/ 104 w 200"/>
                      <a:gd name="T31" fmla="*/ 122 h 205"/>
                      <a:gd name="T32" fmla="*/ 125 w 200"/>
                      <a:gd name="T33" fmla="*/ 102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205">
                        <a:moveTo>
                          <a:pt x="25" y="137"/>
                        </a:moveTo>
                        <a:cubicBezTo>
                          <a:pt x="0" y="101"/>
                          <a:pt x="3" y="84"/>
                          <a:pt x="40" y="57"/>
                        </a:cubicBezTo>
                        <a:cubicBezTo>
                          <a:pt x="46" y="53"/>
                          <a:pt x="46" y="47"/>
                          <a:pt x="48" y="42"/>
                        </a:cubicBezTo>
                        <a:cubicBezTo>
                          <a:pt x="61" y="9"/>
                          <a:pt x="97" y="0"/>
                          <a:pt x="123" y="23"/>
                        </a:cubicBezTo>
                        <a:cubicBezTo>
                          <a:pt x="129" y="28"/>
                          <a:pt x="135" y="31"/>
                          <a:pt x="144" y="31"/>
                        </a:cubicBezTo>
                        <a:cubicBezTo>
                          <a:pt x="180" y="32"/>
                          <a:pt x="200" y="64"/>
                          <a:pt x="186" y="97"/>
                        </a:cubicBezTo>
                        <a:cubicBezTo>
                          <a:pt x="183" y="104"/>
                          <a:pt x="182" y="110"/>
                          <a:pt x="185" y="119"/>
                        </a:cubicBezTo>
                        <a:cubicBezTo>
                          <a:pt x="195" y="153"/>
                          <a:pt x="171" y="182"/>
                          <a:pt x="135" y="179"/>
                        </a:cubicBezTo>
                        <a:cubicBezTo>
                          <a:pt x="127" y="179"/>
                          <a:pt x="122" y="180"/>
                          <a:pt x="115" y="184"/>
                        </a:cubicBezTo>
                        <a:cubicBezTo>
                          <a:pt x="83" y="205"/>
                          <a:pt x="50" y="192"/>
                          <a:pt x="41" y="156"/>
                        </a:cubicBezTo>
                        <a:cubicBezTo>
                          <a:pt x="40" y="151"/>
                          <a:pt x="40" y="146"/>
                          <a:pt x="34" y="144"/>
                        </a:cubicBezTo>
                        <a:cubicBezTo>
                          <a:pt x="33" y="140"/>
                          <a:pt x="30" y="138"/>
                          <a:pt x="25" y="137"/>
                        </a:cubicBezTo>
                        <a:close/>
                        <a:moveTo>
                          <a:pt x="125" y="102"/>
                        </a:moveTo>
                        <a:cubicBezTo>
                          <a:pt x="123" y="90"/>
                          <a:pt x="116" y="82"/>
                          <a:pt x="104" y="83"/>
                        </a:cubicBezTo>
                        <a:cubicBezTo>
                          <a:pt x="91" y="83"/>
                          <a:pt x="85" y="91"/>
                          <a:pt x="85" y="104"/>
                        </a:cubicBezTo>
                        <a:cubicBezTo>
                          <a:pt x="86" y="115"/>
                          <a:pt x="93" y="122"/>
                          <a:pt x="104" y="122"/>
                        </a:cubicBezTo>
                        <a:cubicBezTo>
                          <a:pt x="117" y="122"/>
                          <a:pt x="123" y="114"/>
                          <a:pt x="12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3" name="Freeform 52">
                    <a:extLst>
                      <a:ext uri="{FF2B5EF4-FFF2-40B4-BE49-F238E27FC236}">
                        <a16:creationId xmlns:a16="http://schemas.microsoft.com/office/drawing/2014/main" id="{A107E497-1FE8-47C9-AAD9-D80379E4090B}"/>
                      </a:ext>
                    </a:extLst>
                  </p:cNvPr>
                  <p:cNvSpPr>
                    <a:spLocks noEditPoints="1"/>
                  </p:cNvSpPr>
                  <p:nvPr/>
                </p:nvSpPr>
                <p:spPr bwMode="auto">
                  <a:xfrm>
                    <a:off x="5732463" y="5792788"/>
                    <a:ext cx="622300" cy="604837"/>
                  </a:xfrm>
                  <a:custGeom>
                    <a:avLst/>
                    <a:gdLst>
                      <a:gd name="T0" fmla="*/ 157 w 202"/>
                      <a:gd name="T1" fmla="*/ 18 h 196"/>
                      <a:gd name="T2" fmla="*/ 167 w 202"/>
                      <a:gd name="T3" fmla="*/ 52 h 196"/>
                      <a:gd name="T4" fmla="*/ 177 w 202"/>
                      <a:gd name="T5" fmla="*/ 66 h 196"/>
                      <a:gd name="T6" fmla="*/ 163 w 202"/>
                      <a:gd name="T7" fmla="*/ 143 h 196"/>
                      <a:gd name="T8" fmla="*/ 147 w 202"/>
                      <a:gd name="T9" fmla="*/ 159 h 196"/>
                      <a:gd name="T10" fmla="*/ 70 w 202"/>
                      <a:gd name="T11" fmla="*/ 168 h 196"/>
                      <a:gd name="T12" fmla="*/ 37 w 202"/>
                      <a:gd name="T13" fmla="*/ 153 h 196"/>
                      <a:gd name="T14" fmla="*/ 16 w 202"/>
                      <a:gd name="T15" fmla="*/ 88 h 196"/>
                      <a:gd name="T16" fmla="*/ 20 w 202"/>
                      <a:gd name="T17" fmla="*/ 66 h 196"/>
                      <a:gd name="T18" fmla="*/ 70 w 202"/>
                      <a:gd name="T19" fmla="*/ 12 h 196"/>
                      <a:gd name="T20" fmla="*/ 102 w 202"/>
                      <a:gd name="T21" fmla="*/ 7 h 196"/>
                      <a:gd name="T22" fmla="*/ 143 w 202"/>
                      <a:gd name="T23" fmla="*/ 7 h 196"/>
                      <a:gd name="T24" fmla="*/ 157 w 202"/>
                      <a:gd name="T25" fmla="*/ 18 h 196"/>
                      <a:gd name="T26" fmla="*/ 117 w 202"/>
                      <a:gd name="T27" fmla="*/ 91 h 196"/>
                      <a:gd name="T28" fmla="*/ 96 w 202"/>
                      <a:gd name="T29" fmla="*/ 73 h 196"/>
                      <a:gd name="T30" fmla="*/ 78 w 202"/>
                      <a:gd name="T31" fmla="*/ 94 h 196"/>
                      <a:gd name="T32" fmla="*/ 97 w 202"/>
                      <a:gd name="T33" fmla="*/ 112 h 196"/>
                      <a:gd name="T34" fmla="*/ 117 w 202"/>
                      <a:gd name="T35" fmla="*/ 91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1" h="196">
                        <a:moveTo>
                          <a:pt x="157" y="18"/>
                        </a:moveTo>
                        <a:cubicBezTo>
                          <a:pt x="162" y="29"/>
                          <a:pt x="169" y="39"/>
                          <a:pt x="167" y="52"/>
                        </a:cubicBezTo>
                        <a:cubicBezTo>
                          <a:pt x="167" y="59"/>
                          <a:pt x="173" y="62"/>
                          <a:pt x="177" y="66"/>
                        </a:cubicBezTo>
                        <a:cubicBezTo>
                          <a:pt x="202" y="92"/>
                          <a:pt x="196" y="128"/>
                          <a:pt x="163" y="143"/>
                        </a:cubicBezTo>
                        <a:cubicBezTo>
                          <a:pt x="155" y="146"/>
                          <a:pt x="151" y="151"/>
                          <a:pt x="147" y="159"/>
                        </a:cubicBezTo>
                        <a:cubicBezTo>
                          <a:pt x="130" y="190"/>
                          <a:pt x="92" y="196"/>
                          <a:pt x="70" y="168"/>
                        </a:cubicBezTo>
                        <a:cubicBezTo>
                          <a:pt x="60" y="156"/>
                          <a:pt x="47" y="159"/>
                          <a:pt x="37" y="153"/>
                        </a:cubicBezTo>
                        <a:cubicBezTo>
                          <a:pt x="10" y="138"/>
                          <a:pt x="0" y="114"/>
                          <a:pt x="16" y="88"/>
                        </a:cubicBezTo>
                        <a:cubicBezTo>
                          <a:pt x="21" y="81"/>
                          <a:pt x="21" y="75"/>
                          <a:pt x="20" y="66"/>
                        </a:cubicBezTo>
                        <a:cubicBezTo>
                          <a:pt x="14" y="34"/>
                          <a:pt x="38" y="7"/>
                          <a:pt x="70" y="12"/>
                        </a:cubicBezTo>
                        <a:cubicBezTo>
                          <a:pt x="82" y="13"/>
                          <a:pt x="92" y="13"/>
                          <a:pt x="102" y="7"/>
                        </a:cubicBezTo>
                        <a:cubicBezTo>
                          <a:pt x="115" y="0"/>
                          <a:pt x="129" y="3"/>
                          <a:pt x="143" y="7"/>
                        </a:cubicBezTo>
                        <a:cubicBezTo>
                          <a:pt x="148" y="11"/>
                          <a:pt x="152" y="14"/>
                          <a:pt x="157" y="18"/>
                        </a:cubicBezTo>
                        <a:close/>
                        <a:moveTo>
                          <a:pt x="117" y="91"/>
                        </a:moveTo>
                        <a:cubicBezTo>
                          <a:pt x="115" y="80"/>
                          <a:pt x="109" y="72"/>
                          <a:pt x="96" y="73"/>
                        </a:cubicBezTo>
                        <a:cubicBezTo>
                          <a:pt x="84" y="73"/>
                          <a:pt x="77" y="82"/>
                          <a:pt x="78" y="94"/>
                        </a:cubicBezTo>
                        <a:cubicBezTo>
                          <a:pt x="79" y="105"/>
                          <a:pt x="86" y="112"/>
                          <a:pt x="97" y="112"/>
                        </a:cubicBezTo>
                        <a:cubicBezTo>
                          <a:pt x="110" y="112"/>
                          <a:pt x="117" y="104"/>
                          <a:pt x="117"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4" name="Freeform 53">
                    <a:extLst>
                      <a:ext uri="{FF2B5EF4-FFF2-40B4-BE49-F238E27FC236}">
                        <a16:creationId xmlns:a16="http://schemas.microsoft.com/office/drawing/2014/main" id="{EFB3DB25-D1A7-4400-B3A4-21EA29913442}"/>
                      </a:ext>
                    </a:extLst>
                  </p:cNvPr>
                  <p:cNvSpPr/>
                  <p:nvPr/>
                </p:nvSpPr>
                <p:spPr bwMode="auto">
                  <a:xfrm>
                    <a:off x="4919663" y="6178550"/>
                    <a:ext cx="388938" cy="404812"/>
                  </a:xfrm>
                  <a:custGeom>
                    <a:avLst/>
                    <a:gdLst>
                      <a:gd name="T0" fmla="*/ 91 w 126"/>
                      <a:gd name="T1" fmla="*/ 83 h 131"/>
                      <a:gd name="T2" fmla="*/ 102 w 126"/>
                      <a:gd name="T3" fmla="*/ 95 h 131"/>
                      <a:gd name="T4" fmla="*/ 98 w 126"/>
                      <a:gd name="T5" fmla="*/ 115 h 131"/>
                      <a:gd name="T6" fmla="*/ 55 w 126"/>
                      <a:gd name="T7" fmla="*/ 92 h 131"/>
                      <a:gd name="T8" fmla="*/ 32 w 126"/>
                      <a:gd name="T9" fmla="*/ 120 h 131"/>
                      <a:gd name="T10" fmla="*/ 3 w 126"/>
                      <a:gd name="T11" fmla="*/ 90 h 131"/>
                      <a:gd name="T12" fmla="*/ 27 w 126"/>
                      <a:gd name="T13" fmla="*/ 72 h 131"/>
                      <a:gd name="T14" fmla="*/ 1 w 126"/>
                      <a:gd name="T15" fmla="*/ 57 h 131"/>
                      <a:gd name="T16" fmla="*/ 19 w 126"/>
                      <a:gd name="T17" fmla="*/ 21 h 131"/>
                      <a:gd name="T18" fmla="*/ 41 w 126"/>
                      <a:gd name="T19" fmla="*/ 30 h 131"/>
                      <a:gd name="T20" fmla="*/ 51 w 126"/>
                      <a:gd name="T21" fmla="*/ 5 h 131"/>
                      <a:gd name="T22" fmla="*/ 86 w 126"/>
                      <a:gd name="T23" fmla="*/ 9 h 131"/>
                      <a:gd name="T24" fmla="*/ 90 w 126"/>
                      <a:gd name="T25" fmla="*/ 34 h 131"/>
                      <a:gd name="T26" fmla="*/ 122 w 126"/>
                      <a:gd name="T27" fmla="*/ 72 h 131"/>
                      <a:gd name="T28" fmla="*/ 94 w 126"/>
                      <a:gd name="T29" fmla="*/ 81 h 131"/>
                      <a:gd name="T30" fmla="*/ 86 w 126"/>
                      <a:gd name="T31" fmla="*/ 79 h 131"/>
                      <a:gd name="T32" fmla="*/ 91 w 126"/>
                      <a:gd name="T33" fmla="*/ 83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5" h="131">
                        <a:moveTo>
                          <a:pt x="91" y="83"/>
                        </a:moveTo>
                        <a:cubicBezTo>
                          <a:pt x="95" y="87"/>
                          <a:pt x="99" y="91"/>
                          <a:pt x="102" y="95"/>
                        </a:cubicBezTo>
                        <a:cubicBezTo>
                          <a:pt x="110" y="104"/>
                          <a:pt x="108" y="110"/>
                          <a:pt x="98" y="115"/>
                        </a:cubicBezTo>
                        <a:cubicBezTo>
                          <a:pt x="65" y="131"/>
                          <a:pt x="66" y="131"/>
                          <a:pt x="55" y="92"/>
                        </a:cubicBezTo>
                        <a:cubicBezTo>
                          <a:pt x="45" y="100"/>
                          <a:pt x="51" y="125"/>
                          <a:pt x="32" y="120"/>
                        </a:cubicBezTo>
                        <a:cubicBezTo>
                          <a:pt x="20" y="117"/>
                          <a:pt x="6" y="104"/>
                          <a:pt x="3" y="90"/>
                        </a:cubicBezTo>
                        <a:cubicBezTo>
                          <a:pt x="1" y="79"/>
                          <a:pt x="18" y="79"/>
                          <a:pt x="27" y="72"/>
                        </a:cubicBezTo>
                        <a:cubicBezTo>
                          <a:pt x="16" y="69"/>
                          <a:pt x="1" y="69"/>
                          <a:pt x="1" y="57"/>
                        </a:cubicBezTo>
                        <a:cubicBezTo>
                          <a:pt x="0" y="43"/>
                          <a:pt x="9" y="30"/>
                          <a:pt x="19" y="21"/>
                        </a:cubicBezTo>
                        <a:cubicBezTo>
                          <a:pt x="28" y="13"/>
                          <a:pt x="32" y="29"/>
                          <a:pt x="41" y="30"/>
                        </a:cubicBezTo>
                        <a:cubicBezTo>
                          <a:pt x="49" y="23"/>
                          <a:pt x="40" y="9"/>
                          <a:pt x="51" y="5"/>
                        </a:cubicBezTo>
                        <a:cubicBezTo>
                          <a:pt x="63" y="0"/>
                          <a:pt x="74" y="7"/>
                          <a:pt x="86" y="9"/>
                        </a:cubicBezTo>
                        <a:cubicBezTo>
                          <a:pt x="105" y="13"/>
                          <a:pt x="89" y="25"/>
                          <a:pt x="90" y="34"/>
                        </a:cubicBezTo>
                        <a:cubicBezTo>
                          <a:pt x="120" y="36"/>
                          <a:pt x="126" y="41"/>
                          <a:pt x="122" y="72"/>
                        </a:cubicBezTo>
                        <a:cubicBezTo>
                          <a:pt x="120" y="92"/>
                          <a:pt x="104" y="79"/>
                          <a:pt x="94" y="81"/>
                        </a:cubicBezTo>
                        <a:cubicBezTo>
                          <a:pt x="91" y="79"/>
                          <a:pt x="89" y="76"/>
                          <a:pt x="86" y="79"/>
                        </a:cubicBezTo>
                        <a:cubicBezTo>
                          <a:pt x="88" y="81"/>
                          <a:pt x="90" y="82"/>
                          <a:pt x="91"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5" name="Freeform 54">
                    <a:extLst>
                      <a:ext uri="{FF2B5EF4-FFF2-40B4-BE49-F238E27FC236}">
                        <a16:creationId xmlns:a16="http://schemas.microsoft.com/office/drawing/2014/main" id="{1146570B-D72E-4FC0-A0B0-B09667CF1C14}"/>
                      </a:ext>
                    </a:extLst>
                  </p:cNvPr>
                  <p:cNvSpPr/>
                  <p:nvPr/>
                </p:nvSpPr>
                <p:spPr bwMode="auto">
                  <a:xfrm>
                    <a:off x="2212975" y="6237288"/>
                    <a:ext cx="317500" cy="520700"/>
                  </a:xfrm>
                  <a:custGeom>
                    <a:avLst/>
                    <a:gdLst>
                      <a:gd name="T0" fmla="*/ 75 w 103"/>
                      <a:gd name="T1" fmla="*/ 19 h 169"/>
                      <a:gd name="T2" fmla="*/ 81 w 103"/>
                      <a:gd name="T3" fmla="*/ 34 h 169"/>
                      <a:gd name="T4" fmla="*/ 68 w 103"/>
                      <a:gd name="T5" fmla="*/ 82 h 169"/>
                      <a:gd name="T6" fmla="*/ 96 w 103"/>
                      <a:gd name="T7" fmla="*/ 89 h 169"/>
                      <a:gd name="T8" fmla="*/ 102 w 103"/>
                      <a:gd name="T9" fmla="*/ 118 h 169"/>
                      <a:gd name="T10" fmla="*/ 77 w 103"/>
                      <a:gd name="T11" fmla="*/ 163 h 169"/>
                      <a:gd name="T12" fmla="*/ 31 w 103"/>
                      <a:gd name="T13" fmla="*/ 143 h 169"/>
                      <a:gd name="T14" fmla="*/ 40 w 103"/>
                      <a:gd name="T15" fmla="*/ 90 h 169"/>
                      <a:gd name="T16" fmla="*/ 11 w 103"/>
                      <a:gd name="T17" fmla="*/ 32 h 169"/>
                      <a:gd name="T18" fmla="*/ 67 w 103"/>
                      <a:gd name="T19" fmla="*/ 16 h 169"/>
                      <a:gd name="T20" fmla="*/ 76 w 103"/>
                      <a:gd name="T21" fmla="*/ 19 h 169"/>
                      <a:gd name="T22" fmla="*/ 75 w 103"/>
                      <a:gd name="T23" fmla="*/ 1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3" h="169">
                        <a:moveTo>
                          <a:pt x="75" y="19"/>
                        </a:moveTo>
                        <a:cubicBezTo>
                          <a:pt x="77" y="24"/>
                          <a:pt x="79" y="29"/>
                          <a:pt x="81" y="34"/>
                        </a:cubicBezTo>
                        <a:cubicBezTo>
                          <a:pt x="92" y="59"/>
                          <a:pt x="91" y="66"/>
                          <a:pt x="68" y="82"/>
                        </a:cubicBezTo>
                        <a:cubicBezTo>
                          <a:pt x="77" y="87"/>
                          <a:pt x="89" y="81"/>
                          <a:pt x="96" y="89"/>
                        </a:cubicBezTo>
                        <a:cubicBezTo>
                          <a:pt x="102" y="97"/>
                          <a:pt x="102" y="108"/>
                          <a:pt x="102" y="118"/>
                        </a:cubicBezTo>
                        <a:cubicBezTo>
                          <a:pt x="103" y="141"/>
                          <a:pt x="94" y="158"/>
                          <a:pt x="77" y="163"/>
                        </a:cubicBezTo>
                        <a:cubicBezTo>
                          <a:pt x="56" y="169"/>
                          <a:pt x="42" y="157"/>
                          <a:pt x="31" y="143"/>
                        </a:cubicBezTo>
                        <a:cubicBezTo>
                          <a:pt x="18" y="128"/>
                          <a:pt x="21" y="115"/>
                          <a:pt x="40" y="90"/>
                        </a:cubicBezTo>
                        <a:cubicBezTo>
                          <a:pt x="7" y="74"/>
                          <a:pt x="0" y="59"/>
                          <a:pt x="11" y="32"/>
                        </a:cubicBezTo>
                        <a:cubicBezTo>
                          <a:pt x="22" y="6"/>
                          <a:pt x="43" y="0"/>
                          <a:pt x="67" y="16"/>
                        </a:cubicBezTo>
                        <a:cubicBezTo>
                          <a:pt x="70" y="17"/>
                          <a:pt x="72" y="21"/>
                          <a:pt x="76" y="19"/>
                        </a:cubicBezTo>
                        <a:lnTo>
                          <a:pt x="75"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6" name="Freeform 55">
                    <a:extLst>
                      <a:ext uri="{FF2B5EF4-FFF2-40B4-BE49-F238E27FC236}">
                        <a16:creationId xmlns:a16="http://schemas.microsoft.com/office/drawing/2014/main" id="{88DEDE48-6514-429C-9F79-2B8F43420769}"/>
                      </a:ext>
                    </a:extLst>
                  </p:cNvPr>
                  <p:cNvSpPr/>
                  <p:nvPr/>
                </p:nvSpPr>
                <p:spPr bwMode="auto">
                  <a:xfrm>
                    <a:off x="2428875" y="6132513"/>
                    <a:ext cx="449263" cy="412750"/>
                  </a:xfrm>
                  <a:custGeom>
                    <a:avLst/>
                    <a:gdLst>
                      <a:gd name="T0" fmla="*/ 6 w 146"/>
                      <a:gd name="T1" fmla="*/ 53 h 134"/>
                      <a:gd name="T2" fmla="*/ 46 w 146"/>
                      <a:gd name="T3" fmla="*/ 2 h 134"/>
                      <a:gd name="T4" fmla="*/ 81 w 146"/>
                      <a:gd name="T5" fmla="*/ 48 h 134"/>
                      <a:gd name="T6" fmla="*/ 80 w 146"/>
                      <a:gd name="T7" fmla="*/ 61 h 134"/>
                      <a:gd name="T8" fmla="*/ 134 w 146"/>
                      <a:gd name="T9" fmla="*/ 69 h 134"/>
                      <a:gd name="T10" fmla="*/ 131 w 146"/>
                      <a:gd name="T11" fmla="*/ 121 h 134"/>
                      <a:gd name="T12" fmla="*/ 81 w 146"/>
                      <a:gd name="T13" fmla="*/ 122 h 134"/>
                      <a:gd name="T14" fmla="*/ 58 w 146"/>
                      <a:gd name="T15" fmla="*/ 101 h 134"/>
                      <a:gd name="T16" fmla="*/ 70 w 146"/>
                      <a:gd name="T17" fmla="*/ 72 h 134"/>
                      <a:gd name="T18" fmla="*/ 5 w 146"/>
                      <a:gd name="T19" fmla="*/ 53 h 134"/>
                      <a:gd name="T20" fmla="*/ 6 w 146"/>
                      <a:gd name="T21" fmla="*/ 53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 h="134">
                        <a:moveTo>
                          <a:pt x="6" y="53"/>
                        </a:moveTo>
                        <a:cubicBezTo>
                          <a:pt x="0" y="18"/>
                          <a:pt x="14" y="0"/>
                          <a:pt x="46" y="2"/>
                        </a:cubicBezTo>
                        <a:cubicBezTo>
                          <a:pt x="73" y="4"/>
                          <a:pt x="87" y="21"/>
                          <a:pt x="81" y="48"/>
                        </a:cubicBezTo>
                        <a:cubicBezTo>
                          <a:pt x="80" y="52"/>
                          <a:pt x="77" y="55"/>
                          <a:pt x="80" y="61"/>
                        </a:cubicBezTo>
                        <a:cubicBezTo>
                          <a:pt x="100" y="49"/>
                          <a:pt x="120" y="49"/>
                          <a:pt x="134" y="69"/>
                        </a:cubicBezTo>
                        <a:cubicBezTo>
                          <a:pt x="146" y="87"/>
                          <a:pt x="143" y="109"/>
                          <a:pt x="131" y="121"/>
                        </a:cubicBezTo>
                        <a:cubicBezTo>
                          <a:pt x="118" y="133"/>
                          <a:pt x="98" y="134"/>
                          <a:pt x="81" y="122"/>
                        </a:cubicBezTo>
                        <a:cubicBezTo>
                          <a:pt x="73" y="116"/>
                          <a:pt x="58" y="113"/>
                          <a:pt x="58" y="101"/>
                        </a:cubicBezTo>
                        <a:cubicBezTo>
                          <a:pt x="57" y="92"/>
                          <a:pt x="65" y="82"/>
                          <a:pt x="70" y="72"/>
                        </a:cubicBezTo>
                        <a:cubicBezTo>
                          <a:pt x="30" y="88"/>
                          <a:pt x="28" y="88"/>
                          <a:pt x="5" y="53"/>
                        </a:cubicBezTo>
                        <a:cubicBezTo>
                          <a:pt x="5" y="53"/>
                          <a:pt x="6" y="53"/>
                          <a:pt x="6"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7" name="Freeform 56">
                    <a:extLst>
                      <a:ext uri="{FF2B5EF4-FFF2-40B4-BE49-F238E27FC236}">
                        <a16:creationId xmlns:a16="http://schemas.microsoft.com/office/drawing/2014/main" id="{683A1467-37FA-45F0-945D-7617D8227DE7}"/>
                      </a:ext>
                    </a:extLst>
                  </p:cNvPr>
                  <p:cNvSpPr/>
                  <p:nvPr/>
                </p:nvSpPr>
                <p:spPr bwMode="auto">
                  <a:xfrm>
                    <a:off x="3525838" y="5799138"/>
                    <a:ext cx="307975" cy="292100"/>
                  </a:xfrm>
                  <a:custGeom>
                    <a:avLst/>
                    <a:gdLst>
                      <a:gd name="T0" fmla="*/ 100 w 100"/>
                      <a:gd name="T1" fmla="*/ 37 h 95"/>
                      <a:gd name="T2" fmla="*/ 86 w 100"/>
                      <a:gd name="T3" fmla="*/ 52 h 95"/>
                      <a:gd name="T4" fmla="*/ 78 w 100"/>
                      <a:gd name="T5" fmla="*/ 73 h 95"/>
                      <a:gd name="T6" fmla="*/ 74 w 100"/>
                      <a:gd name="T7" fmla="*/ 91 h 95"/>
                      <a:gd name="T8" fmla="*/ 57 w 100"/>
                      <a:gd name="T9" fmla="*/ 85 h 95"/>
                      <a:gd name="T10" fmla="*/ 34 w 100"/>
                      <a:gd name="T11" fmla="*/ 83 h 95"/>
                      <a:gd name="T12" fmla="*/ 18 w 100"/>
                      <a:gd name="T13" fmla="*/ 85 h 95"/>
                      <a:gd name="T14" fmla="*/ 18 w 100"/>
                      <a:gd name="T15" fmla="*/ 68 h 95"/>
                      <a:gd name="T16" fmla="*/ 13 w 100"/>
                      <a:gd name="T17" fmla="*/ 46 h 95"/>
                      <a:gd name="T18" fmla="*/ 3 w 100"/>
                      <a:gd name="T19" fmla="*/ 28 h 95"/>
                      <a:gd name="T20" fmla="*/ 24 w 100"/>
                      <a:gd name="T21" fmla="*/ 22 h 95"/>
                      <a:gd name="T22" fmla="*/ 40 w 100"/>
                      <a:gd name="T23" fmla="*/ 12 h 95"/>
                      <a:gd name="T24" fmla="*/ 53 w 100"/>
                      <a:gd name="T25" fmla="*/ 1 h 95"/>
                      <a:gd name="T26" fmla="*/ 62 w 100"/>
                      <a:gd name="T27" fmla="*/ 13 h 95"/>
                      <a:gd name="T28" fmla="*/ 78 w 100"/>
                      <a:gd name="T29" fmla="*/ 28 h 95"/>
                      <a:gd name="T30" fmla="*/ 100 w 100"/>
                      <a:gd name="T31" fmla="*/ 37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0" h="95">
                        <a:moveTo>
                          <a:pt x="100" y="37"/>
                        </a:moveTo>
                        <a:cubicBezTo>
                          <a:pt x="95" y="43"/>
                          <a:pt x="91" y="50"/>
                          <a:pt x="86" y="52"/>
                        </a:cubicBezTo>
                        <a:cubicBezTo>
                          <a:pt x="76" y="57"/>
                          <a:pt x="75" y="63"/>
                          <a:pt x="78" y="73"/>
                        </a:cubicBezTo>
                        <a:cubicBezTo>
                          <a:pt x="80" y="79"/>
                          <a:pt x="81" y="87"/>
                          <a:pt x="74" y="91"/>
                        </a:cubicBezTo>
                        <a:cubicBezTo>
                          <a:pt x="67" y="95"/>
                          <a:pt x="61" y="90"/>
                          <a:pt x="57" y="85"/>
                        </a:cubicBezTo>
                        <a:cubicBezTo>
                          <a:pt x="50" y="76"/>
                          <a:pt x="43" y="76"/>
                          <a:pt x="34" y="83"/>
                        </a:cubicBezTo>
                        <a:cubicBezTo>
                          <a:pt x="30" y="86"/>
                          <a:pt x="24" y="90"/>
                          <a:pt x="18" y="85"/>
                        </a:cubicBezTo>
                        <a:cubicBezTo>
                          <a:pt x="10" y="79"/>
                          <a:pt x="15" y="72"/>
                          <a:pt x="18" y="68"/>
                        </a:cubicBezTo>
                        <a:cubicBezTo>
                          <a:pt x="23" y="58"/>
                          <a:pt x="22" y="52"/>
                          <a:pt x="13" y="46"/>
                        </a:cubicBezTo>
                        <a:cubicBezTo>
                          <a:pt x="7" y="42"/>
                          <a:pt x="0" y="36"/>
                          <a:pt x="3" y="28"/>
                        </a:cubicBezTo>
                        <a:cubicBezTo>
                          <a:pt x="6" y="19"/>
                          <a:pt x="16" y="21"/>
                          <a:pt x="24" y="22"/>
                        </a:cubicBezTo>
                        <a:cubicBezTo>
                          <a:pt x="33" y="24"/>
                          <a:pt x="37" y="21"/>
                          <a:pt x="40" y="12"/>
                        </a:cubicBezTo>
                        <a:cubicBezTo>
                          <a:pt x="41" y="6"/>
                          <a:pt x="43" y="0"/>
                          <a:pt x="53" y="1"/>
                        </a:cubicBezTo>
                        <a:cubicBezTo>
                          <a:pt x="62" y="2"/>
                          <a:pt x="60" y="8"/>
                          <a:pt x="62" y="13"/>
                        </a:cubicBezTo>
                        <a:cubicBezTo>
                          <a:pt x="65" y="20"/>
                          <a:pt x="67" y="27"/>
                          <a:pt x="78" y="28"/>
                        </a:cubicBezTo>
                        <a:cubicBezTo>
                          <a:pt x="85" y="28"/>
                          <a:pt x="92" y="33"/>
                          <a:pt x="100"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8" name="Freeform 57">
                    <a:extLst>
                      <a:ext uri="{FF2B5EF4-FFF2-40B4-BE49-F238E27FC236}">
                        <a16:creationId xmlns:a16="http://schemas.microsoft.com/office/drawing/2014/main" id="{D1D24051-B0BE-4D02-BF20-F5BEA66B23A0}"/>
                      </a:ext>
                    </a:extLst>
                  </p:cNvPr>
                  <p:cNvSpPr/>
                  <p:nvPr/>
                </p:nvSpPr>
                <p:spPr bwMode="auto">
                  <a:xfrm>
                    <a:off x="2536825" y="6521450"/>
                    <a:ext cx="242888" cy="242887"/>
                  </a:xfrm>
                  <a:custGeom>
                    <a:avLst/>
                    <a:gdLst>
                      <a:gd name="T0" fmla="*/ 1 w 79"/>
                      <a:gd name="T1" fmla="*/ 35 h 79"/>
                      <a:gd name="T2" fmla="*/ 20 w 79"/>
                      <a:gd name="T3" fmla="*/ 1 h 79"/>
                      <a:gd name="T4" fmla="*/ 79 w 79"/>
                      <a:gd name="T5" fmla="*/ 38 h 79"/>
                      <a:gd name="T6" fmla="*/ 35 w 79"/>
                      <a:gd name="T7" fmla="*/ 79 h 79"/>
                      <a:gd name="T8" fmla="*/ 1 w 79"/>
                      <a:gd name="T9" fmla="*/ 35 h 79"/>
                    </a:gdLst>
                    <a:ahLst/>
                    <a:cxnLst>
                      <a:cxn ang="0">
                        <a:pos x="T0" y="T1"/>
                      </a:cxn>
                      <a:cxn ang="0">
                        <a:pos x="T2" y="T3"/>
                      </a:cxn>
                      <a:cxn ang="0">
                        <a:pos x="T4" y="T5"/>
                      </a:cxn>
                      <a:cxn ang="0">
                        <a:pos x="T6" y="T7"/>
                      </a:cxn>
                      <a:cxn ang="0">
                        <a:pos x="T8" y="T9"/>
                      </a:cxn>
                    </a:cxnLst>
                    <a:rect l="0" t="0" r="r" b="b"/>
                    <a:pathLst>
                      <a:path w="79" h="79">
                        <a:moveTo>
                          <a:pt x="1" y="35"/>
                        </a:moveTo>
                        <a:cubicBezTo>
                          <a:pt x="4" y="23"/>
                          <a:pt x="0" y="1"/>
                          <a:pt x="20" y="1"/>
                        </a:cubicBezTo>
                        <a:cubicBezTo>
                          <a:pt x="59" y="0"/>
                          <a:pt x="79" y="16"/>
                          <a:pt x="79" y="38"/>
                        </a:cubicBezTo>
                        <a:cubicBezTo>
                          <a:pt x="78" y="58"/>
                          <a:pt x="56" y="79"/>
                          <a:pt x="35" y="79"/>
                        </a:cubicBezTo>
                        <a:cubicBezTo>
                          <a:pt x="15" y="79"/>
                          <a:pt x="1" y="62"/>
                          <a:pt x="1"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9" name="Freeform 58">
                    <a:extLst>
                      <a:ext uri="{FF2B5EF4-FFF2-40B4-BE49-F238E27FC236}">
                        <a16:creationId xmlns:a16="http://schemas.microsoft.com/office/drawing/2014/main" id="{B88F2E3C-42CC-4836-AF07-400A06B9CD95}"/>
                      </a:ext>
                    </a:extLst>
                  </p:cNvPr>
                  <p:cNvSpPr/>
                  <p:nvPr/>
                </p:nvSpPr>
                <p:spPr bwMode="auto">
                  <a:xfrm>
                    <a:off x="8104188" y="6816725"/>
                    <a:ext cx="147638" cy="149225"/>
                  </a:xfrm>
                  <a:custGeom>
                    <a:avLst/>
                    <a:gdLst>
                      <a:gd name="T0" fmla="*/ 25 w 48"/>
                      <a:gd name="T1" fmla="*/ 0 h 48"/>
                      <a:gd name="T2" fmla="*/ 48 w 48"/>
                      <a:gd name="T3" fmla="*/ 25 h 48"/>
                      <a:gd name="T4" fmla="*/ 23 w 48"/>
                      <a:gd name="T5" fmla="*/ 47 h 48"/>
                      <a:gd name="T6" fmla="*/ 0 w 48"/>
                      <a:gd name="T7" fmla="*/ 23 h 48"/>
                      <a:gd name="T8" fmla="*/ 25 w 48"/>
                      <a:gd name="T9" fmla="*/ 0 h 48"/>
                    </a:gdLst>
                    <a:ahLst/>
                    <a:cxnLst>
                      <a:cxn ang="0">
                        <a:pos x="T0" y="T1"/>
                      </a:cxn>
                      <a:cxn ang="0">
                        <a:pos x="T2" y="T3"/>
                      </a:cxn>
                      <a:cxn ang="0">
                        <a:pos x="T4" y="T5"/>
                      </a:cxn>
                      <a:cxn ang="0">
                        <a:pos x="T6" y="T7"/>
                      </a:cxn>
                      <a:cxn ang="0">
                        <a:pos x="T8" y="T9"/>
                      </a:cxn>
                    </a:cxnLst>
                    <a:rect l="0" t="0" r="r" b="b"/>
                    <a:pathLst>
                      <a:path w="48" h="48">
                        <a:moveTo>
                          <a:pt x="25" y="0"/>
                        </a:moveTo>
                        <a:cubicBezTo>
                          <a:pt x="39" y="2"/>
                          <a:pt x="48" y="10"/>
                          <a:pt x="48" y="25"/>
                        </a:cubicBezTo>
                        <a:cubicBezTo>
                          <a:pt x="47" y="39"/>
                          <a:pt x="38" y="48"/>
                          <a:pt x="23" y="47"/>
                        </a:cubicBezTo>
                        <a:cubicBezTo>
                          <a:pt x="8" y="47"/>
                          <a:pt x="0" y="38"/>
                          <a:pt x="0" y="23"/>
                        </a:cubicBezTo>
                        <a:cubicBezTo>
                          <a:pt x="0" y="8"/>
                          <a:pt x="10" y="1"/>
                          <a:pt x="2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0" name="Freeform 59">
                    <a:extLst>
                      <a:ext uri="{FF2B5EF4-FFF2-40B4-BE49-F238E27FC236}">
                        <a16:creationId xmlns:a16="http://schemas.microsoft.com/office/drawing/2014/main" id="{7736EA56-C416-4EB1-975D-D652EAEB6249}"/>
                      </a:ext>
                    </a:extLst>
                  </p:cNvPr>
                  <p:cNvSpPr/>
                  <p:nvPr/>
                </p:nvSpPr>
                <p:spPr bwMode="auto">
                  <a:xfrm>
                    <a:off x="1524000" y="6008688"/>
                    <a:ext cx="150813" cy="147637"/>
                  </a:xfrm>
                  <a:custGeom>
                    <a:avLst/>
                    <a:gdLst>
                      <a:gd name="T0" fmla="*/ 49 w 49"/>
                      <a:gd name="T1" fmla="*/ 25 h 48"/>
                      <a:gd name="T2" fmla="*/ 24 w 49"/>
                      <a:gd name="T3" fmla="*/ 48 h 48"/>
                      <a:gd name="T4" fmla="*/ 1 w 49"/>
                      <a:gd name="T5" fmla="*/ 23 h 48"/>
                      <a:gd name="T6" fmla="*/ 26 w 49"/>
                      <a:gd name="T7" fmla="*/ 0 h 48"/>
                      <a:gd name="T8" fmla="*/ 49 w 49"/>
                      <a:gd name="T9" fmla="*/ 25 h 48"/>
                    </a:gdLst>
                    <a:ahLst/>
                    <a:cxnLst>
                      <a:cxn ang="0">
                        <a:pos x="T0" y="T1"/>
                      </a:cxn>
                      <a:cxn ang="0">
                        <a:pos x="T2" y="T3"/>
                      </a:cxn>
                      <a:cxn ang="0">
                        <a:pos x="T4" y="T5"/>
                      </a:cxn>
                      <a:cxn ang="0">
                        <a:pos x="T6" y="T7"/>
                      </a:cxn>
                      <a:cxn ang="0">
                        <a:pos x="T8" y="T9"/>
                      </a:cxn>
                    </a:cxnLst>
                    <a:rect l="0" t="0" r="r" b="b"/>
                    <a:pathLst>
                      <a:path w="49" h="48">
                        <a:moveTo>
                          <a:pt x="49" y="25"/>
                        </a:moveTo>
                        <a:cubicBezTo>
                          <a:pt x="47" y="40"/>
                          <a:pt x="38" y="48"/>
                          <a:pt x="24" y="48"/>
                        </a:cubicBezTo>
                        <a:cubicBezTo>
                          <a:pt x="9" y="47"/>
                          <a:pt x="0" y="38"/>
                          <a:pt x="1" y="23"/>
                        </a:cubicBezTo>
                        <a:cubicBezTo>
                          <a:pt x="2" y="9"/>
                          <a:pt x="11" y="0"/>
                          <a:pt x="26" y="0"/>
                        </a:cubicBezTo>
                        <a:cubicBezTo>
                          <a:pt x="41" y="1"/>
                          <a:pt x="48" y="10"/>
                          <a:pt x="4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sp>
              <p:nvSpPr>
                <p:cNvPr id="115" name="Freeform 60">
                  <a:extLst>
                    <a:ext uri="{FF2B5EF4-FFF2-40B4-BE49-F238E27FC236}">
                      <a16:creationId xmlns:a16="http://schemas.microsoft.com/office/drawing/2014/main" id="{6EA47C83-AC2C-4F45-815C-56F27F5B54DF}"/>
                    </a:ext>
                  </a:extLst>
                </p:cNvPr>
                <p:cNvSpPr/>
                <p:nvPr/>
              </p:nvSpPr>
              <p:spPr bwMode="auto">
                <a:xfrm>
                  <a:off x="8562975" y="6292850"/>
                  <a:ext cx="7938" cy="12700"/>
                </a:xfrm>
                <a:custGeom>
                  <a:avLst/>
                  <a:gdLst>
                    <a:gd name="T0" fmla="*/ 3 w 3"/>
                    <a:gd name="T1" fmla="*/ 0 h 4"/>
                    <a:gd name="T2" fmla="*/ 3 w 3"/>
                    <a:gd name="T3" fmla="*/ 4 h 4"/>
                    <a:gd name="T4" fmla="*/ 0 w 3"/>
                    <a:gd name="T5" fmla="*/ 2 h 4"/>
                    <a:gd name="T6" fmla="*/ 3 w 3"/>
                    <a:gd name="T7" fmla="*/ 0 h 4"/>
                  </a:gdLst>
                  <a:ahLst/>
                  <a:cxnLst>
                    <a:cxn ang="0">
                      <a:pos x="T0" y="T1"/>
                    </a:cxn>
                    <a:cxn ang="0">
                      <a:pos x="T2" y="T3"/>
                    </a:cxn>
                    <a:cxn ang="0">
                      <a:pos x="T4" y="T5"/>
                    </a:cxn>
                    <a:cxn ang="0">
                      <a:pos x="T6" y="T7"/>
                    </a:cxn>
                  </a:cxnLst>
                  <a:rect l="0" t="0" r="r" b="b"/>
                  <a:pathLst>
                    <a:path w="3" h="4">
                      <a:moveTo>
                        <a:pt x="3" y="0"/>
                      </a:moveTo>
                      <a:cubicBezTo>
                        <a:pt x="3" y="1"/>
                        <a:pt x="3" y="3"/>
                        <a:pt x="3" y="4"/>
                      </a:cubicBezTo>
                      <a:cubicBezTo>
                        <a:pt x="2" y="3"/>
                        <a:pt x="1" y="3"/>
                        <a:pt x="0" y="2"/>
                      </a:cubicBezTo>
                      <a:cubicBezTo>
                        <a:pt x="1" y="1"/>
                        <a:pt x="2" y="1"/>
                        <a:pt x="3" y="0"/>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16" name="Freeform 61">
                  <a:extLst>
                    <a:ext uri="{FF2B5EF4-FFF2-40B4-BE49-F238E27FC236}">
                      <a16:creationId xmlns:a16="http://schemas.microsoft.com/office/drawing/2014/main" id="{16C63AA1-A7F7-4E53-AFCD-BA444E80B67B}"/>
                    </a:ext>
                  </a:extLst>
                </p:cNvPr>
                <p:cNvSpPr/>
                <p:nvPr/>
              </p:nvSpPr>
              <p:spPr bwMode="auto">
                <a:xfrm>
                  <a:off x="2041525" y="5734050"/>
                  <a:ext cx="9525" cy="9525"/>
                </a:xfrm>
                <a:custGeom>
                  <a:avLst/>
                  <a:gdLst>
                    <a:gd name="T0" fmla="*/ 0 w 3"/>
                    <a:gd name="T1" fmla="*/ 3 h 3"/>
                    <a:gd name="T2" fmla="*/ 0 w 3"/>
                    <a:gd name="T3" fmla="*/ 0 h 3"/>
                    <a:gd name="T4" fmla="*/ 0 w 3"/>
                    <a:gd name="T5" fmla="*/ 3 h 3"/>
                  </a:gdLst>
                  <a:ahLst/>
                  <a:cxnLst>
                    <a:cxn ang="0">
                      <a:pos x="T0" y="T1"/>
                    </a:cxn>
                    <a:cxn ang="0">
                      <a:pos x="T2" y="T3"/>
                    </a:cxn>
                    <a:cxn ang="0">
                      <a:pos x="T4" y="T5"/>
                    </a:cxn>
                  </a:cxnLst>
                  <a:rect l="0" t="0" r="r" b="b"/>
                  <a:pathLst>
                    <a:path w="3" h="3">
                      <a:moveTo>
                        <a:pt x="0" y="3"/>
                      </a:moveTo>
                      <a:cubicBezTo>
                        <a:pt x="0" y="2"/>
                        <a:pt x="0" y="1"/>
                        <a:pt x="0" y="0"/>
                      </a:cubicBezTo>
                      <a:cubicBezTo>
                        <a:pt x="3" y="2"/>
                        <a:pt x="0" y="2"/>
                        <a:pt x="0" y="3"/>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17" name="Freeform 62">
                  <a:extLst>
                    <a:ext uri="{FF2B5EF4-FFF2-40B4-BE49-F238E27FC236}">
                      <a16:creationId xmlns:a16="http://schemas.microsoft.com/office/drawing/2014/main" id="{DB279BCA-D5F7-4794-8832-42927B9489CD}"/>
                    </a:ext>
                  </a:extLst>
                </p:cNvPr>
                <p:cNvSpPr/>
                <p:nvPr/>
              </p:nvSpPr>
              <p:spPr bwMode="auto">
                <a:xfrm>
                  <a:off x="2776538" y="5976938"/>
                  <a:ext cx="317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0" y="0"/>
                        <a:pt x="0" y="0"/>
                      </a:cubicBezTo>
                      <a:cubicBezTo>
                        <a:pt x="0" y="0"/>
                        <a:pt x="0" y="0"/>
                        <a:pt x="0" y="0"/>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grpSp>
        </p:grpSp>
        <p:grpSp>
          <p:nvGrpSpPr>
            <p:cNvPr id="10" name="Grupo 9">
              <a:extLst>
                <a:ext uri="{FF2B5EF4-FFF2-40B4-BE49-F238E27FC236}">
                  <a16:creationId xmlns:a16="http://schemas.microsoft.com/office/drawing/2014/main" id="{A57D68BB-BA8F-42EC-AE5D-FDD030E49260}"/>
                </a:ext>
              </a:extLst>
            </p:cNvPr>
            <p:cNvGrpSpPr/>
            <p:nvPr/>
          </p:nvGrpSpPr>
          <p:grpSpPr>
            <a:xfrm>
              <a:off x="4570323" y="4024521"/>
              <a:ext cx="4575175" cy="1110841"/>
              <a:chOff x="-3175" y="5192713"/>
              <a:chExt cx="9147176" cy="2220912"/>
            </a:xfrm>
          </p:grpSpPr>
          <p:sp>
            <p:nvSpPr>
              <p:cNvPr id="11" name="Freeform 10">
                <a:extLst>
                  <a:ext uri="{FF2B5EF4-FFF2-40B4-BE49-F238E27FC236}">
                    <a16:creationId xmlns:a16="http://schemas.microsoft.com/office/drawing/2014/main" id="{62818D8F-B2FF-407A-873A-E021D75D6E6D}"/>
                  </a:ext>
                </a:extLst>
              </p:cNvPr>
              <p:cNvSpPr/>
              <p:nvPr/>
            </p:nvSpPr>
            <p:spPr bwMode="auto">
              <a:xfrm>
                <a:off x="6173788" y="5192713"/>
                <a:ext cx="931863" cy="747712"/>
              </a:xfrm>
              <a:custGeom>
                <a:avLst/>
                <a:gdLst>
                  <a:gd name="T0" fmla="*/ 14 w 303"/>
                  <a:gd name="T1" fmla="*/ 212 h 242"/>
                  <a:gd name="T2" fmla="*/ 0 w 303"/>
                  <a:gd name="T3" fmla="*/ 201 h 242"/>
                  <a:gd name="T4" fmla="*/ 22 w 303"/>
                  <a:gd name="T5" fmla="*/ 131 h 242"/>
                  <a:gd name="T6" fmla="*/ 43 w 303"/>
                  <a:gd name="T7" fmla="*/ 90 h 242"/>
                  <a:gd name="T8" fmla="*/ 58 w 303"/>
                  <a:gd name="T9" fmla="*/ 89 h 242"/>
                  <a:gd name="T10" fmla="*/ 57 w 303"/>
                  <a:gd name="T11" fmla="*/ 104 h 242"/>
                  <a:gd name="T12" fmla="*/ 42 w 303"/>
                  <a:gd name="T13" fmla="*/ 168 h 242"/>
                  <a:gd name="T14" fmla="*/ 85 w 303"/>
                  <a:gd name="T15" fmla="*/ 136 h 242"/>
                  <a:gd name="T16" fmla="*/ 86 w 303"/>
                  <a:gd name="T17" fmla="*/ 119 h 242"/>
                  <a:gd name="T18" fmla="*/ 109 w 303"/>
                  <a:gd name="T19" fmla="*/ 23 h 242"/>
                  <a:gd name="T20" fmla="*/ 131 w 303"/>
                  <a:gd name="T21" fmla="*/ 14 h 242"/>
                  <a:gd name="T22" fmla="*/ 132 w 303"/>
                  <a:gd name="T23" fmla="*/ 36 h 242"/>
                  <a:gd name="T24" fmla="*/ 111 w 303"/>
                  <a:gd name="T25" fmla="*/ 70 h 242"/>
                  <a:gd name="T26" fmla="*/ 98 w 303"/>
                  <a:gd name="T27" fmla="*/ 112 h 242"/>
                  <a:gd name="T28" fmla="*/ 111 w 303"/>
                  <a:gd name="T29" fmla="*/ 119 h 242"/>
                  <a:gd name="T30" fmla="*/ 141 w 303"/>
                  <a:gd name="T31" fmla="*/ 103 h 242"/>
                  <a:gd name="T32" fmla="*/ 152 w 303"/>
                  <a:gd name="T33" fmla="*/ 85 h 242"/>
                  <a:gd name="T34" fmla="*/ 182 w 303"/>
                  <a:gd name="T35" fmla="*/ 16 h 242"/>
                  <a:gd name="T36" fmla="*/ 192 w 303"/>
                  <a:gd name="T37" fmla="*/ 9 h 242"/>
                  <a:gd name="T38" fmla="*/ 222 w 303"/>
                  <a:gd name="T39" fmla="*/ 9 h 242"/>
                  <a:gd name="T40" fmla="*/ 211 w 303"/>
                  <a:gd name="T41" fmla="*/ 33 h 242"/>
                  <a:gd name="T42" fmla="*/ 188 w 303"/>
                  <a:gd name="T43" fmla="*/ 52 h 242"/>
                  <a:gd name="T44" fmla="*/ 166 w 303"/>
                  <a:gd name="T45" fmla="*/ 90 h 242"/>
                  <a:gd name="T46" fmla="*/ 233 w 303"/>
                  <a:gd name="T47" fmla="*/ 52 h 242"/>
                  <a:gd name="T48" fmla="*/ 289 w 303"/>
                  <a:gd name="T49" fmla="*/ 42 h 242"/>
                  <a:gd name="T50" fmla="*/ 301 w 303"/>
                  <a:gd name="T51" fmla="*/ 48 h 242"/>
                  <a:gd name="T52" fmla="*/ 294 w 303"/>
                  <a:gd name="T53" fmla="*/ 61 h 242"/>
                  <a:gd name="T54" fmla="*/ 247 w 303"/>
                  <a:gd name="T55" fmla="*/ 79 h 242"/>
                  <a:gd name="T56" fmla="*/ 176 w 303"/>
                  <a:gd name="T57" fmla="*/ 103 h 242"/>
                  <a:gd name="T58" fmla="*/ 217 w 303"/>
                  <a:gd name="T59" fmla="*/ 111 h 242"/>
                  <a:gd name="T60" fmla="*/ 264 w 303"/>
                  <a:gd name="T61" fmla="*/ 125 h 242"/>
                  <a:gd name="T62" fmla="*/ 272 w 303"/>
                  <a:gd name="T63" fmla="*/ 135 h 242"/>
                  <a:gd name="T64" fmla="*/ 262 w 303"/>
                  <a:gd name="T65" fmla="*/ 143 h 242"/>
                  <a:gd name="T66" fmla="*/ 226 w 303"/>
                  <a:gd name="T67" fmla="*/ 142 h 242"/>
                  <a:gd name="T68" fmla="*/ 198 w 303"/>
                  <a:gd name="T69" fmla="*/ 131 h 242"/>
                  <a:gd name="T70" fmla="*/ 102 w 303"/>
                  <a:gd name="T71" fmla="*/ 141 h 242"/>
                  <a:gd name="T72" fmla="*/ 77 w 303"/>
                  <a:gd name="T73" fmla="*/ 160 h 242"/>
                  <a:gd name="T74" fmla="*/ 124 w 303"/>
                  <a:gd name="T75" fmla="*/ 155 h 242"/>
                  <a:gd name="T76" fmla="*/ 188 w 303"/>
                  <a:gd name="T77" fmla="*/ 167 h 242"/>
                  <a:gd name="T78" fmla="*/ 197 w 303"/>
                  <a:gd name="T79" fmla="*/ 179 h 242"/>
                  <a:gd name="T80" fmla="*/ 183 w 303"/>
                  <a:gd name="T81" fmla="*/ 186 h 242"/>
                  <a:gd name="T82" fmla="*/ 106 w 303"/>
                  <a:gd name="T83" fmla="*/ 180 h 242"/>
                  <a:gd name="T84" fmla="*/ 31 w 303"/>
                  <a:gd name="T85" fmla="*/ 197 h 242"/>
                  <a:gd name="T86" fmla="*/ 97 w 303"/>
                  <a:gd name="T87" fmla="*/ 217 h 242"/>
                  <a:gd name="T88" fmla="*/ 106 w 303"/>
                  <a:gd name="T89" fmla="*/ 232 h 242"/>
                  <a:gd name="T90" fmla="*/ 91 w 303"/>
                  <a:gd name="T91" fmla="*/ 239 h 242"/>
                  <a:gd name="T92" fmla="*/ 48 w 303"/>
                  <a:gd name="T93" fmla="*/ 226 h 242"/>
                  <a:gd name="T94" fmla="*/ 14 w 303"/>
                  <a:gd name="T95" fmla="*/ 212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3" h="241">
                    <a:moveTo>
                      <a:pt x="14" y="212"/>
                    </a:moveTo>
                    <a:cubicBezTo>
                      <a:pt x="9" y="208"/>
                      <a:pt x="5" y="205"/>
                      <a:pt x="0" y="201"/>
                    </a:cubicBezTo>
                    <a:cubicBezTo>
                      <a:pt x="33" y="186"/>
                      <a:pt x="25" y="157"/>
                      <a:pt x="22" y="131"/>
                    </a:cubicBezTo>
                    <a:cubicBezTo>
                      <a:pt x="21" y="112"/>
                      <a:pt x="24" y="97"/>
                      <a:pt x="43" y="90"/>
                    </a:cubicBezTo>
                    <a:cubicBezTo>
                      <a:pt x="48" y="88"/>
                      <a:pt x="53" y="85"/>
                      <a:pt x="58" y="89"/>
                    </a:cubicBezTo>
                    <a:cubicBezTo>
                      <a:pt x="64" y="94"/>
                      <a:pt x="59" y="99"/>
                      <a:pt x="57" y="104"/>
                    </a:cubicBezTo>
                    <a:cubicBezTo>
                      <a:pt x="49" y="124"/>
                      <a:pt x="43" y="144"/>
                      <a:pt x="42" y="168"/>
                    </a:cubicBezTo>
                    <a:cubicBezTo>
                      <a:pt x="58" y="156"/>
                      <a:pt x="71" y="146"/>
                      <a:pt x="85" y="136"/>
                    </a:cubicBezTo>
                    <a:cubicBezTo>
                      <a:pt x="92" y="130"/>
                      <a:pt x="87" y="125"/>
                      <a:pt x="86" y="119"/>
                    </a:cubicBezTo>
                    <a:cubicBezTo>
                      <a:pt x="80" y="84"/>
                      <a:pt x="81" y="50"/>
                      <a:pt x="109" y="23"/>
                    </a:cubicBezTo>
                    <a:cubicBezTo>
                      <a:pt x="115" y="17"/>
                      <a:pt x="122" y="8"/>
                      <a:pt x="131" y="14"/>
                    </a:cubicBezTo>
                    <a:cubicBezTo>
                      <a:pt x="138" y="19"/>
                      <a:pt x="134" y="29"/>
                      <a:pt x="132" y="36"/>
                    </a:cubicBezTo>
                    <a:cubicBezTo>
                      <a:pt x="128" y="49"/>
                      <a:pt x="121" y="60"/>
                      <a:pt x="111" y="70"/>
                    </a:cubicBezTo>
                    <a:cubicBezTo>
                      <a:pt x="100" y="82"/>
                      <a:pt x="97" y="97"/>
                      <a:pt x="98" y="112"/>
                    </a:cubicBezTo>
                    <a:cubicBezTo>
                      <a:pt x="99" y="121"/>
                      <a:pt x="102" y="125"/>
                      <a:pt x="111" y="119"/>
                    </a:cubicBezTo>
                    <a:cubicBezTo>
                      <a:pt x="121" y="113"/>
                      <a:pt x="131" y="108"/>
                      <a:pt x="141" y="103"/>
                    </a:cubicBezTo>
                    <a:cubicBezTo>
                      <a:pt x="150" y="100"/>
                      <a:pt x="152" y="95"/>
                      <a:pt x="152" y="85"/>
                    </a:cubicBezTo>
                    <a:cubicBezTo>
                      <a:pt x="151" y="57"/>
                      <a:pt x="166" y="36"/>
                      <a:pt x="182" y="16"/>
                    </a:cubicBezTo>
                    <a:cubicBezTo>
                      <a:pt x="185" y="13"/>
                      <a:pt x="189" y="11"/>
                      <a:pt x="192" y="9"/>
                    </a:cubicBezTo>
                    <a:cubicBezTo>
                      <a:pt x="202" y="5"/>
                      <a:pt x="215" y="0"/>
                      <a:pt x="222" y="9"/>
                    </a:cubicBezTo>
                    <a:cubicBezTo>
                      <a:pt x="228" y="18"/>
                      <a:pt x="217" y="26"/>
                      <a:pt x="211" y="33"/>
                    </a:cubicBezTo>
                    <a:cubicBezTo>
                      <a:pt x="205" y="41"/>
                      <a:pt x="197" y="46"/>
                      <a:pt x="188" y="52"/>
                    </a:cubicBezTo>
                    <a:cubicBezTo>
                      <a:pt x="175" y="60"/>
                      <a:pt x="167" y="72"/>
                      <a:pt x="166" y="90"/>
                    </a:cubicBezTo>
                    <a:cubicBezTo>
                      <a:pt x="189" y="77"/>
                      <a:pt x="211" y="64"/>
                      <a:pt x="233" y="52"/>
                    </a:cubicBezTo>
                    <a:cubicBezTo>
                      <a:pt x="250" y="42"/>
                      <a:pt x="269" y="39"/>
                      <a:pt x="289" y="42"/>
                    </a:cubicBezTo>
                    <a:cubicBezTo>
                      <a:pt x="293" y="42"/>
                      <a:pt x="299" y="43"/>
                      <a:pt x="301" y="48"/>
                    </a:cubicBezTo>
                    <a:cubicBezTo>
                      <a:pt x="303" y="54"/>
                      <a:pt x="298" y="58"/>
                      <a:pt x="294" y="61"/>
                    </a:cubicBezTo>
                    <a:cubicBezTo>
                      <a:pt x="281" y="73"/>
                      <a:pt x="265" y="79"/>
                      <a:pt x="247" y="79"/>
                    </a:cubicBezTo>
                    <a:cubicBezTo>
                      <a:pt x="221" y="79"/>
                      <a:pt x="198" y="86"/>
                      <a:pt x="176" y="103"/>
                    </a:cubicBezTo>
                    <a:cubicBezTo>
                      <a:pt x="190" y="111"/>
                      <a:pt x="203" y="110"/>
                      <a:pt x="217" y="111"/>
                    </a:cubicBezTo>
                    <a:cubicBezTo>
                      <a:pt x="234" y="112"/>
                      <a:pt x="249" y="116"/>
                      <a:pt x="264" y="125"/>
                    </a:cubicBezTo>
                    <a:cubicBezTo>
                      <a:pt x="268" y="127"/>
                      <a:pt x="273" y="130"/>
                      <a:pt x="272" y="135"/>
                    </a:cubicBezTo>
                    <a:cubicBezTo>
                      <a:pt x="271" y="140"/>
                      <a:pt x="266" y="141"/>
                      <a:pt x="262" y="143"/>
                    </a:cubicBezTo>
                    <a:cubicBezTo>
                      <a:pt x="250" y="146"/>
                      <a:pt x="238" y="146"/>
                      <a:pt x="226" y="142"/>
                    </a:cubicBezTo>
                    <a:cubicBezTo>
                      <a:pt x="217" y="139"/>
                      <a:pt x="207" y="136"/>
                      <a:pt x="198" y="131"/>
                    </a:cubicBezTo>
                    <a:cubicBezTo>
                      <a:pt x="163" y="107"/>
                      <a:pt x="132" y="120"/>
                      <a:pt x="102" y="141"/>
                    </a:cubicBezTo>
                    <a:cubicBezTo>
                      <a:pt x="95" y="146"/>
                      <a:pt x="88" y="151"/>
                      <a:pt x="77" y="160"/>
                    </a:cubicBezTo>
                    <a:cubicBezTo>
                      <a:pt x="96" y="161"/>
                      <a:pt x="110" y="159"/>
                      <a:pt x="124" y="155"/>
                    </a:cubicBezTo>
                    <a:cubicBezTo>
                      <a:pt x="147" y="149"/>
                      <a:pt x="169" y="153"/>
                      <a:pt x="188" y="167"/>
                    </a:cubicBezTo>
                    <a:cubicBezTo>
                      <a:pt x="192" y="170"/>
                      <a:pt x="198" y="173"/>
                      <a:pt x="197" y="179"/>
                    </a:cubicBezTo>
                    <a:cubicBezTo>
                      <a:pt x="195" y="186"/>
                      <a:pt x="189" y="185"/>
                      <a:pt x="183" y="186"/>
                    </a:cubicBezTo>
                    <a:cubicBezTo>
                      <a:pt x="157" y="189"/>
                      <a:pt x="132" y="186"/>
                      <a:pt x="106" y="180"/>
                    </a:cubicBezTo>
                    <a:cubicBezTo>
                      <a:pt x="72" y="172"/>
                      <a:pt x="53" y="177"/>
                      <a:pt x="31" y="197"/>
                    </a:cubicBezTo>
                    <a:cubicBezTo>
                      <a:pt x="56" y="196"/>
                      <a:pt x="78" y="202"/>
                      <a:pt x="97" y="217"/>
                    </a:cubicBezTo>
                    <a:cubicBezTo>
                      <a:pt x="102" y="221"/>
                      <a:pt x="107" y="225"/>
                      <a:pt x="106" y="232"/>
                    </a:cubicBezTo>
                    <a:cubicBezTo>
                      <a:pt x="104" y="239"/>
                      <a:pt x="96" y="238"/>
                      <a:pt x="91" y="239"/>
                    </a:cubicBezTo>
                    <a:cubicBezTo>
                      <a:pt x="74" y="242"/>
                      <a:pt x="61" y="236"/>
                      <a:pt x="48" y="226"/>
                    </a:cubicBezTo>
                    <a:cubicBezTo>
                      <a:pt x="38" y="218"/>
                      <a:pt x="27" y="211"/>
                      <a:pt x="14" y="212"/>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grpSp>
            <p:nvGrpSpPr>
              <p:cNvPr id="12" name="Grupo 11">
                <a:extLst>
                  <a:ext uri="{FF2B5EF4-FFF2-40B4-BE49-F238E27FC236}">
                    <a16:creationId xmlns:a16="http://schemas.microsoft.com/office/drawing/2014/main" id="{6451BF95-B5BF-403A-890F-86400C814CD4}"/>
                  </a:ext>
                </a:extLst>
              </p:cNvPr>
              <p:cNvGrpSpPr/>
              <p:nvPr/>
            </p:nvGrpSpPr>
            <p:grpSpPr>
              <a:xfrm>
                <a:off x="-3175" y="5307013"/>
                <a:ext cx="9147176" cy="2106612"/>
                <a:chOff x="-3175" y="5307013"/>
                <a:chExt cx="9147176" cy="2106612"/>
              </a:xfrm>
            </p:grpSpPr>
            <p:sp>
              <p:nvSpPr>
                <p:cNvPr id="13" name="Freeform 5">
                  <a:extLst>
                    <a:ext uri="{FF2B5EF4-FFF2-40B4-BE49-F238E27FC236}">
                      <a16:creationId xmlns:a16="http://schemas.microsoft.com/office/drawing/2014/main" id="{781B52D8-A549-4A20-B5DB-4CDF3D536A35}"/>
                    </a:ext>
                  </a:extLst>
                </p:cNvPr>
                <p:cNvSpPr/>
                <p:nvPr/>
              </p:nvSpPr>
              <p:spPr bwMode="auto">
                <a:xfrm>
                  <a:off x="-3175" y="6684963"/>
                  <a:ext cx="585788" cy="527050"/>
                </a:xfrm>
                <a:custGeom>
                  <a:avLst/>
                  <a:gdLst>
                    <a:gd name="T0" fmla="*/ 0 w 190"/>
                    <a:gd name="T1" fmla="*/ 38 h 171"/>
                    <a:gd name="T2" fmla="*/ 26 w 190"/>
                    <a:gd name="T3" fmla="*/ 34 h 171"/>
                    <a:gd name="T4" fmla="*/ 10 w 190"/>
                    <a:gd name="T5" fmla="*/ 25 h 171"/>
                    <a:gd name="T6" fmla="*/ 107 w 190"/>
                    <a:gd name="T7" fmla="*/ 16 h 171"/>
                    <a:gd name="T8" fmla="*/ 109 w 190"/>
                    <a:gd name="T9" fmla="*/ 18 h 171"/>
                    <a:gd name="T10" fmla="*/ 109 w 190"/>
                    <a:gd name="T11" fmla="*/ 13 h 171"/>
                    <a:gd name="T12" fmla="*/ 158 w 190"/>
                    <a:gd name="T13" fmla="*/ 36 h 171"/>
                    <a:gd name="T14" fmla="*/ 59 w 190"/>
                    <a:gd name="T15" fmla="*/ 87 h 171"/>
                    <a:gd name="T16" fmla="*/ 190 w 190"/>
                    <a:gd name="T17" fmla="*/ 43 h 171"/>
                    <a:gd name="T18" fmla="*/ 185 w 190"/>
                    <a:gd name="T19" fmla="*/ 50 h 171"/>
                    <a:gd name="T20" fmla="*/ 160 w 190"/>
                    <a:gd name="T21" fmla="*/ 74 h 171"/>
                    <a:gd name="T22" fmla="*/ 113 w 190"/>
                    <a:gd name="T23" fmla="*/ 148 h 171"/>
                    <a:gd name="T24" fmla="*/ 63 w 190"/>
                    <a:gd name="T25" fmla="*/ 166 h 171"/>
                    <a:gd name="T26" fmla="*/ 62 w 190"/>
                    <a:gd name="T27" fmla="*/ 160 h 171"/>
                    <a:gd name="T28" fmla="*/ 62 w 190"/>
                    <a:gd name="T29" fmla="*/ 155 h 171"/>
                    <a:gd name="T30" fmla="*/ 59 w 190"/>
                    <a:gd name="T31" fmla="*/ 157 h 171"/>
                    <a:gd name="T32" fmla="*/ 0 w 190"/>
                    <a:gd name="T33" fmla="*/ 162 h 171"/>
                    <a:gd name="T34" fmla="*/ 0 w 190"/>
                    <a:gd name="T35" fmla="*/ 38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0" h="171">
                      <a:moveTo>
                        <a:pt x="0" y="38"/>
                      </a:moveTo>
                      <a:cubicBezTo>
                        <a:pt x="8" y="37"/>
                        <a:pt x="17" y="35"/>
                        <a:pt x="26" y="34"/>
                      </a:cubicBezTo>
                      <a:cubicBezTo>
                        <a:pt x="23" y="27"/>
                        <a:pt x="15" y="31"/>
                        <a:pt x="10" y="25"/>
                      </a:cubicBezTo>
                      <a:cubicBezTo>
                        <a:pt x="41" y="4"/>
                        <a:pt x="73" y="0"/>
                        <a:pt x="107" y="16"/>
                      </a:cubicBezTo>
                      <a:cubicBezTo>
                        <a:pt x="108" y="16"/>
                        <a:pt x="109" y="18"/>
                        <a:pt x="109" y="18"/>
                      </a:cubicBezTo>
                      <a:cubicBezTo>
                        <a:pt x="111" y="16"/>
                        <a:pt x="111" y="15"/>
                        <a:pt x="109" y="13"/>
                      </a:cubicBezTo>
                      <a:cubicBezTo>
                        <a:pt x="128" y="11"/>
                        <a:pt x="140" y="24"/>
                        <a:pt x="158" y="36"/>
                      </a:cubicBezTo>
                      <a:cubicBezTo>
                        <a:pt x="119" y="46"/>
                        <a:pt x="88" y="63"/>
                        <a:pt x="59" y="87"/>
                      </a:cubicBezTo>
                      <a:cubicBezTo>
                        <a:pt x="100" y="64"/>
                        <a:pt x="143" y="47"/>
                        <a:pt x="190" y="43"/>
                      </a:cubicBezTo>
                      <a:cubicBezTo>
                        <a:pt x="190" y="48"/>
                        <a:pt x="188" y="50"/>
                        <a:pt x="185" y="50"/>
                      </a:cubicBezTo>
                      <a:cubicBezTo>
                        <a:pt x="167" y="48"/>
                        <a:pt x="162" y="58"/>
                        <a:pt x="160" y="74"/>
                      </a:cubicBezTo>
                      <a:cubicBezTo>
                        <a:pt x="155" y="105"/>
                        <a:pt x="139" y="131"/>
                        <a:pt x="113" y="148"/>
                      </a:cubicBezTo>
                      <a:cubicBezTo>
                        <a:pt x="99" y="158"/>
                        <a:pt x="79" y="156"/>
                        <a:pt x="63" y="166"/>
                      </a:cubicBezTo>
                      <a:cubicBezTo>
                        <a:pt x="61" y="167"/>
                        <a:pt x="61" y="163"/>
                        <a:pt x="62" y="160"/>
                      </a:cubicBezTo>
                      <a:cubicBezTo>
                        <a:pt x="63" y="159"/>
                        <a:pt x="64" y="157"/>
                        <a:pt x="62" y="155"/>
                      </a:cubicBezTo>
                      <a:cubicBezTo>
                        <a:pt x="61" y="155"/>
                        <a:pt x="60" y="156"/>
                        <a:pt x="59" y="157"/>
                      </a:cubicBezTo>
                      <a:cubicBezTo>
                        <a:pt x="40" y="166"/>
                        <a:pt x="20" y="171"/>
                        <a:pt x="0" y="162"/>
                      </a:cubicBezTo>
                      <a:cubicBezTo>
                        <a:pt x="0" y="121"/>
                        <a:pt x="0" y="80"/>
                        <a:pt x="0" y="38"/>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4" name="Freeform 6">
                  <a:extLst>
                    <a:ext uri="{FF2B5EF4-FFF2-40B4-BE49-F238E27FC236}">
                      <a16:creationId xmlns:a16="http://schemas.microsoft.com/office/drawing/2014/main" id="{08BCBEBE-94F1-4B6F-9851-AB53B90F295A}"/>
                    </a:ext>
                  </a:extLst>
                </p:cNvPr>
                <p:cNvSpPr/>
                <p:nvPr/>
              </p:nvSpPr>
              <p:spPr bwMode="auto">
                <a:xfrm>
                  <a:off x="-3175" y="5521325"/>
                  <a:ext cx="317500" cy="604837"/>
                </a:xfrm>
                <a:custGeom>
                  <a:avLst/>
                  <a:gdLst>
                    <a:gd name="T0" fmla="*/ 0 w 103"/>
                    <a:gd name="T1" fmla="*/ 140 h 196"/>
                    <a:gd name="T2" fmla="*/ 18 w 103"/>
                    <a:gd name="T3" fmla="*/ 124 h 196"/>
                    <a:gd name="T4" fmla="*/ 55 w 103"/>
                    <a:gd name="T5" fmla="*/ 45 h 196"/>
                    <a:gd name="T6" fmla="*/ 35 w 103"/>
                    <a:gd name="T7" fmla="*/ 20 h 196"/>
                    <a:gd name="T8" fmla="*/ 5 w 103"/>
                    <a:gd name="T9" fmla="*/ 15 h 196"/>
                    <a:gd name="T10" fmla="*/ 88 w 103"/>
                    <a:gd name="T11" fmla="*/ 53 h 196"/>
                    <a:gd name="T12" fmla="*/ 0 w 103"/>
                    <a:gd name="T13" fmla="*/ 196 h 196"/>
                    <a:gd name="T14" fmla="*/ 0 w 103"/>
                    <a:gd name="T15" fmla="*/ 140 h 1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3" h="196">
                      <a:moveTo>
                        <a:pt x="0" y="140"/>
                      </a:moveTo>
                      <a:cubicBezTo>
                        <a:pt x="11" y="140"/>
                        <a:pt x="14" y="130"/>
                        <a:pt x="18" y="124"/>
                      </a:cubicBezTo>
                      <a:cubicBezTo>
                        <a:pt x="36" y="100"/>
                        <a:pt x="49" y="74"/>
                        <a:pt x="55" y="45"/>
                      </a:cubicBezTo>
                      <a:cubicBezTo>
                        <a:pt x="60" y="23"/>
                        <a:pt x="56" y="21"/>
                        <a:pt x="35" y="20"/>
                      </a:cubicBezTo>
                      <a:cubicBezTo>
                        <a:pt x="25" y="19"/>
                        <a:pt x="14" y="25"/>
                        <a:pt x="5" y="15"/>
                      </a:cubicBezTo>
                      <a:cubicBezTo>
                        <a:pt x="36" y="0"/>
                        <a:pt x="78" y="19"/>
                        <a:pt x="88" y="53"/>
                      </a:cubicBezTo>
                      <a:cubicBezTo>
                        <a:pt x="103" y="106"/>
                        <a:pt x="54" y="185"/>
                        <a:pt x="0" y="196"/>
                      </a:cubicBezTo>
                      <a:cubicBezTo>
                        <a:pt x="0" y="177"/>
                        <a:pt x="0" y="158"/>
                        <a:pt x="0" y="140"/>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5" name="Freeform 7">
                  <a:extLst>
                    <a:ext uri="{FF2B5EF4-FFF2-40B4-BE49-F238E27FC236}">
                      <a16:creationId xmlns:a16="http://schemas.microsoft.com/office/drawing/2014/main" id="{03DD1FB2-8F11-488B-8C71-1B36C04E254F}"/>
                    </a:ext>
                  </a:extLst>
                </p:cNvPr>
                <p:cNvSpPr/>
                <p:nvPr/>
              </p:nvSpPr>
              <p:spPr bwMode="auto">
                <a:xfrm>
                  <a:off x="8969375" y="6813550"/>
                  <a:ext cx="174625" cy="339725"/>
                </a:xfrm>
                <a:custGeom>
                  <a:avLst/>
                  <a:gdLst>
                    <a:gd name="T0" fmla="*/ 57 w 57"/>
                    <a:gd name="T1" fmla="*/ 108 h 110"/>
                    <a:gd name="T2" fmla="*/ 41 w 57"/>
                    <a:gd name="T3" fmla="*/ 109 h 110"/>
                    <a:gd name="T4" fmla="*/ 14 w 57"/>
                    <a:gd name="T5" fmla="*/ 67 h 110"/>
                    <a:gd name="T6" fmla="*/ 41 w 57"/>
                    <a:gd name="T7" fmla="*/ 10 h 110"/>
                    <a:gd name="T8" fmla="*/ 57 w 57"/>
                    <a:gd name="T9" fmla="*/ 0 h 110"/>
                    <a:gd name="T10" fmla="*/ 57 w 57"/>
                    <a:gd name="T11" fmla="*/ 108 h 110"/>
                  </a:gdLst>
                  <a:ahLst/>
                  <a:cxnLst>
                    <a:cxn ang="0">
                      <a:pos x="T0" y="T1"/>
                    </a:cxn>
                    <a:cxn ang="0">
                      <a:pos x="T2" y="T3"/>
                    </a:cxn>
                    <a:cxn ang="0">
                      <a:pos x="T4" y="T5"/>
                    </a:cxn>
                    <a:cxn ang="0">
                      <a:pos x="T6" y="T7"/>
                    </a:cxn>
                    <a:cxn ang="0">
                      <a:pos x="T8" y="T9"/>
                    </a:cxn>
                    <a:cxn ang="0">
                      <a:pos x="T10" y="T11"/>
                    </a:cxn>
                  </a:cxnLst>
                  <a:rect l="0" t="0" r="r" b="b"/>
                  <a:pathLst>
                    <a:path w="57" h="110">
                      <a:moveTo>
                        <a:pt x="57" y="108"/>
                      </a:moveTo>
                      <a:cubicBezTo>
                        <a:pt x="52" y="109"/>
                        <a:pt x="46" y="110"/>
                        <a:pt x="41" y="109"/>
                      </a:cubicBezTo>
                      <a:cubicBezTo>
                        <a:pt x="5" y="107"/>
                        <a:pt x="0" y="99"/>
                        <a:pt x="14" y="67"/>
                      </a:cubicBezTo>
                      <a:cubicBezTo>
                        <a:pt x="22" y="47"/>
                        <a:pt x="22" y="25"/>
                        <a:pt x="41" y="10"/>
                      </a:cubicBezTo>
                      <a:cubicBezTo>
                        <a:pt x="46" y="5"/>
                        <a:pt x="50" y="0"/>
                        <a:pt x="57" y="0"/>
                      </a:cubicBezTo>
                      <a:cubicBezTo>
                        <a:pt x="57" y="36"/>
                        <a:pt x="57" y="72"/>
                        <a:pt x="57" y="108"/>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6" name="Freeform 8">
                  <a:extLst>
                    <a:ext uri="{FF2B5EF4-FFF2-40B4-BE49-F238E27FC236}">
                      <a16:creationId xmlns:a16="http://schemas.microsoft.com/office/drawing/2014/main" id="{7DE71B6A-2E2C-481C-B29E-888C51F542E9}"/>
                    </a:ext>
                  </a:extLst>
                </p:cNvPr>
                <p:cNvSpPr/>
                <p:nvPr/>
              </p:nvSpPr>
              <p:spPr bwMode="auto">
                <a:xfrm>
                  <a:off x="8885238" y="5976938"/>
                  <a:ext cx="258763" cy="185737"/>
                </a:xfrm>
                <a:custGeom>
                  <a:avLst/>
                  <a:gdLst>
                    <a:gd name="T0" fmla="*/ 84 w 84"/>
                    <a:gd name="T1" fmla="*/ 52 h 60"/>
                    <a:gd name="T2" fmla="*/ 0 w 84"/>
                    <a:gd name="T3" fmla="*/ 52 h 60"/>
                    <a:gd name="T4" fmla="*/ 84 w 84"/>
                    <a:gd name="T5" fmla="*/ 0 h 60"/>
                    <a:gd name="T6" fmla="*/ 84 w 84"/>
                    <a:gd name="T7" fmla="*/ 52 h 60"/>
                  </a:gdLst>
                  <a:ahLst/>
                  <a:cxnLst>
                    <a:cxn ang="0">
                      <a:pos x="T0" y="T1"/>
                    </a:cxn>
                    <a:cxn ang="0">
                      <a:pos x="T2" y="T3"/>
                    </a:cxn>
                    <a:cxn ang="0">
                      <a:pos x="T4" y="T5"/>
                    </a:cxn>
                    <a:cxn ang="0">
                      <a:pos x="T6" y="T7"/>
                    </a:cxn>
                  </a:cxnLst>
                  <a:rect l="0" t="0" r="r" b="b"/>
                  <a:pathLst>
                    <a:path w="84" h="60">
                      <a:moveTo>
                        <a:pt x="84" y="52"/>
                      </a:moveTo>
                      <a:cubicBezTo>
                        <a:pt x="57" y="56"/>
                        <a:pt x="29" y="60"/>
                        <a:pt x="0" y="52"/>
                      </a:cubicBezTo>
                      <a:cubicBezTo>
                        <a:pt x="31" y="40"/>
                        <a:pt x="58" y="20"/>
                        <a:pt x="84" y="0"/>
                      </a:cubicBezTo>
                      <a:cubicBezTo>
                        <a:pt x="84" y="17"/>
                        <a:pt x="84" y="34"/>
                        <a:pt x="84" y="52"/>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7" name="Freeform 9">
                  <a:extLst>
                    <a:ext uri="{FF2B5EF4-FFF2-40B4-BE49-F238E27FC236}">
                      <a16:creationId xmlns:a16="http://schemas.microsoft.com/office/drawing/2014/main" id="{EBCC4052-ADBE-4570-BACC-D4AA28FCF50A}"/>
                    </a:ext>
                  </a:extLst>
                </p:cNvPr>
                <p:cNvSpPr/>
                <p:nvPr/>
              </p:nvSpPr>
              <p:spPr bwMode="auto">
                <a:xfrm>
                  <a:off x="2924175" y="6564313"/>
                  <a:ext cx="841375" cy="842962"/>
                </a:xfrm>
                <a:custGeom>
                  <a:avLst/>
                  <a:gdLst>
                    <a:gd name="T0" fmla="*/ 264 w 273"/>
                    <a:gd name="T1" fmla="*/ 4 h 273"/>
                    <a:gd name="T2" fmla="*/ 273 w 273"/>
                    <a:gd name="T3" fmla="*/ 11 h 273"/>
                    <a:gd name="T4" fmla="*/ 260 w 273"/>
                    <a:gd name="T5" fmla="*/ 99 h 273"/>
                    <a:gd name="T6" fmla="*/ 248 w 273"/>
                    <a:gd name="T7" fmla="*/ 143 h 273"/>
                    <a:gd name="T8" fmla="*/ 235 w 273"/>
                    <a:gd name="T9" fmla="*/ 146 h 273"/>
                    <a:gd name="T10" fmla="*/ 232 w 273"/>
                    <a:gd name="T11" fmla="*/ 134 h 273"/>
                    <a:gd name="T12" fmla="*/ 231 w 273"/>
                    <a:gd name="T13" fmla="*/ 66 h 273"/>
                    <a:gd name="T14" fmla="*/ 196 w 273"/>
                    <a:gd name="T15" fmla="*/ 109 h 273"/>
                    <a:gd name="T16" fmla="*/ 201 w 273"/>
                    <a:gd name="T17" fmla="*/ 125 h 273"/>
                    <a:gd name="T18" fmla="*/ 201 w 273"/>
                    <a:gd name="T19" fmla="*/ 225 h 273"/>
                    <a:gd name="T20" fmla="*/ 182 w 273"/>
                    <a:gd name="T21" fmla="*/ 239 h 273"/>
                    <a:gd name="T22" fmla="*/ 176 w 273"/>
                    <a:gd name="T23" fmla="*/ 218 h 273"/>
                    <a:gd name="T24" fmla="*/ 186 w 273"/>
                    <a:gd name="T25" fmla="*/ 180 h 273"/>
                    <a:gd name="T26" fmla="*/ 189 w 273"/>
                    <a:gd name="T27" fmla="*/ 134 h 273"/>
                    <a:gd name="T28" fmla="*/ 175 w 273"/>
                    <a:gd name="T29" fmla="*/ 130 h 273"/>
                    <a:gd name="T30" fmla="*/ 159 w 273"/>
                    <a:gd name="T31" fmla="*/ 145 h 273"/>
                    <a:gd name="T32" fmla="*/ 145 w 273"/>
                    <a:gd name="T33" fmla="*/ 182 h 273"/>
                    <a:gd name="T34" fmla="*/ 117 w 273"/>
                    <a:gd name="T35" fmla="*/ 263 h 273"/>
                    <a:gd name="T36" fmla="*/ 94 w 273"/>
                    <a:gd name="T37" fmla="*/ 267 h 273"/>
                    <a:gd name="T38" fmla="*/ 96 w 273"/>
                    <a:gd name="T39" fmla="*/ 245 h 273"/>
                    <a:gd name="T40" fmla="*/ 116 w 273"/>
                    <a:gd name="T41" fmla="*/ 216 h 273"/>
                    <a:gd name="T42" fmla="*/ 129 w 273"/>
                    <a:gd name="T43" fmla="*/ 174 h 273"/>
                    <a:gd name="T44" fmla="*/ 108 w 273"/>
                    <a:gd name="T45" fmla="*/ 192 h 273"/>
                    <a:gd name="T46" fmla="*/ 36 w 273"/>
                    <a:gd name="T47" fmla="*/ 247 h 273"/>
                    <a:gd name="T48" fmla="*/ 7 w 273"/>
                    <a:gd name="T49" fmla="*/ 247 h 273"/>
                    <a:gd name="T50" fmla="*/ 22 w 273"/>
                    <a:gd name="T51" fmla="*/ 219 h 273"/>
                    <a:gd name="T52" fmla="*/ 55 w 273"/>
                    <a:gd name="T53" fmla="*/ 203 h 273"/>
                    <a:gd name="T54" fmla="*/ 116 w 273"/>
                    <a:gd name="T55" fmla="*/ 162 h 273"/>
                    <a:gd name="T56" fmla="*/ 75 w 273"/>
                    <a:gd name="T57" fmla="*/ 164 h 273"/>
                    <a:gd name="T58" fmla="*/ 25 w 273"/>
                    <a:gd name="T59" fmla="*/ 164 h 273"/>
                    <a:gd name="T60" fmla="*/ 13 w 273"/>
                    <a:gd name="T61" fmla="*/ 155 h 273"/>
                    <a:gd name="T62" fmla="*/ 23 w 273"/>
                    <a:gd name="T63" fmla="*/ 144 h 273"/>
                    <a:gd name="T64" fmla="*/ 47 w 273"/>
                    <a:gd name="T65" fmla="*/ 137 h 273"/>
                    <a:gd name="T66" fmla="*/ 83 w 273"/>
                    <a:gd name="T67" fmla="*/ 140 h 273"/>
                    <a:gd name="T68" fmla="*/ 193 w 273"/>
                    <a:gd name="T69" fmla="*/ 86 h 273"/>
                    <a:gd name="T70" fmla="*/ 153 w 273"/>
                    <a:gd name="T71" fmla="*/ 99 h 273"/>
                    <a:gd name="T72" fmla="*/ 86 w 273"/>
                    <a:gd name="T73" fmla="*/ 102 h 273"/>
                    <a:gd name="T74" fmla="*/ 76 w 273"/>
                    <a:gd name="T75" fmla="*/ 93 h 273"/>
                    <a:gd name="T76" fmla="*/ 86 w 273"/>
                    <a:gd name="T77" fmla="*/ 83 h 273"/>
                    <a:gd name="T78" fmla="*/ 159 w 273"/>
                    <a:gd name="T79" fmla="*/ 70 h 273"/>
                    <a:gd name="T80" fmla="*/ 219 w 273"/>
                    <a:gd name="T81" fmla="*/ 53 h 273"/>
                    <a:gd name="T82" fmla="*/ 227 w 273"/>
                    <a:gd name="T83" fmla="*/ 41 h 273"/>
                    <a:gd name="T84" fmla="*/ 214 w 273"/>
                    <a:gd name="T85" fmla="*/ 38 h 273"/>
                    <a:gd name="T86" fmla="*/ 165 w 273"/>
                    <a:gd name="T87" fmla="*/ 31 h 273"/>
                    <a:gd name="T88" fmla="*/ 152 w 273"/>
                    <a:gd name="T89" fmla="*/ 19 h 273"/>
                    <a:gd name="T90" fmla="*/ 166 w 273"/>
                    <a:gd name="T91" fmla="*/ 7 h 273"/>
                    <a:gd name="T92" fmla="*/ 213 w 273"/>
                    <a:gd name="T93" fmla="*/ 11 h 273"/>
                    <a:gd name="T94" fmla="*/ 264 w 273"/>
                    <a:gd name="T95" fmla="*/ 4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73" h="273">
                      <a:moveTo>
                        <a:pt x="264" y="4"/>
                      </a:moveTo>
                      <a:cubicBezTo>
                        <a:pt x="269" y="5"/>
                        <a:pt x="272" y="7"/>
                        <a:pt x="273" y="11"/>
                      </a:cubicBezTo>
                      <a:cubicBezTo>
                        <a:pt x="243" y="37"/>
                        <a:pt x="243" y="66"/>
                        <a:pt x="260" y="99"/>
                      </a:cubicBezTo>
                      <a:cubicBezTo>
                        <a:pt x="268" y="116"/>
                        <a:pt x="264" y="132"/>
                        <a:pt x="248" y="143"/>
                      </a:cubicBezTo>
                      <a:cubicBezTo>
                        <a:pt x="244" y="146"/>
                        <a:pt x="240" y="149"/>
                        <a:pt x="235" y="146"/>
                      </a:cubicBezTo>
                      <a:cubicBezTo>
                        <a:pt x="229" y="144"/>
                        <a:pt x="231" y="138"/>
                        <a:pt x="232" y="134"/>
                      </a:cubicBezTo>
                      <a:cubicBezTo>
                        <a:pt x="234" y="112"/>
                        <a:pt x="237" y="90"/>
                        <a:pt x="231" y="66"/>
                      </a:cubicBezTo>
                      <a:cubicBezTo>
                        <a:pt x="218" y="81"/>
                        <a:pt x="206" y="95"/>
                        <a:pt x="196" y="109"/>
                      </a:cubicBezTo>
                      <a:cubicBezTo>
                        <a:pt x="192" y="115"/>
                        <a:pt x="198" y="120"/>
                        <a:pt x="201" y="125"/>
                      </a:cubicBezTo>
                      <a:cubicBezTo>
                        <a:pt x="215" y="158"/>
                        <a:pt x="222" y="191"/>
                        <a:pt x="201" y="225"/>
                      </a:cubicBezTo>
                      <a:cubicBezTo>
                        <a:pt x="196" y="232"/>
                        <a:pt x="191" y="242"/>
                        <a:pt x="182" y="239"/>
                      </a:cubicBezTo>
                      <a:cubicBezTo>
                        <a:pt x="173" y="237"/>
                        <a:pt x="176" y="226"/>
                        <a:pt x="176" y="218"/>
                      </a:cubicBezTo>
                      <a:cubicBezTo>
                        <a:pt x="175" y="204"/>
                        <a:pt x="179" y="192"/>
                        <a:pt x="186" y="180"/>
                      </a:cubicBezTo>
                      <a:cubicBezTo>
                        <a:pt x="195" y="165"/>
                        <a:pt x="195" y="150"/>
                        <a:pt x="189" y="134"/>
                      </a:cubicBezTo>
                      <a:cubicBezTo>
                        <a:pt x="186" y="125"/>
                        <a:pt x="183" y="123"/>
                        <a:pt x="175" y="130"/>
                      </a:cubicBezTo>
                      <a:cubicBezTo>
                        <a:pt x="170" y="135"/>
                        <a:pt x="165" y="141"/>
                        <a:pt x="159" y="145"/>
                      </a:cubicBezTo>
                      <a:cubicBezTo>
                        <a:pt x="145" y="154"/>
                        <a:pt x="140" y="164"/>
                        <a:pt x="145" y="182"/>
                      </a:cubicBezTo>
                      <a:cubicBezTo>
                        <a:pt x="152" y="209"/>
                        <a:pt x="135" y="252"/>
                        <a:pt x="117" y="263"/>
                      </a:cubicBezTo>
                      <a:cubicBezTo>
                        <a:pt x="110" y="267"/>
                        <a:pt x="101" y="273"/>
                        <a:pt x="94" y="267"/>
                      </a:cubicBezTo>
                      <a:cubicBezTo>
                        <a:pt x="87" y="261"/>
                        <a:pt x="93" y="252"/>
                        <a:pt x="96" y="245"/>
                      </a:cubicBezTo>
                      <a:cubicBezTo>
                        <a:pt x="100" y="234"/>
                        <a:pt x="108" y="225"/>
                        <a:pt x="116" y="216"/>
                      </a:cubicBezTo>
                      <a:cubicBezTo>
                        <a:pt x="126" y="205"/>
                        <a:pt x="132" y="191"/>
                        <a:pt x="129" y="174"/>
                      </a:cubicBezTo>
                      <a:cubicBezTo>
                        <a:pt x="119" y="177"/>
                        <a:pt x="115" y="186"/>
                        <a:pt x="108" y="192"/>
                      </a:cubicBezTo>
                      <a:cubicBezTo>
                        <a:pt x="86" y="213"/>
                        <a:pt x="68" y="238"/>
                        <a:pt x="36" y="247"/>
                      </a:cubicBezTo>
                      <a:cubicBezTo>
                        <a:pt x="26" y="250"/>
                        <a:pt x="13" y="257"/>
                        <a:pt x="7" y="247"/>
                      </a:cubicBezTo>
                      <a:cubicBezTo>
                        <a:pt x="0" y="235"/>
                        <a:pt x="14" y="227"/>
                        <a:pt x="22" y="219"/>
                      </a:cubicBezTo>
                      <a:cubicBezTo>
                        <a:pt x="31" y="210"/>
                        <a:pt x="43" y="206"/>
                        <a:pt x="55" y="203"/>
                      </a:cubicBezTo>
                      <a:cubicBezTo>
                        <a:pt x="79" y="196"/>
                        <a:pt x="98" y="183"/>
                        <a:pt x="116" y="162"/>
                      </a:cubicBezTo>
                      <a:cubicBezTo>
                        <a:pt x="101" y="159"/>
                        <a:pt x="88" y="161"/>
                        <a:pt x="75" y="164"/>
                      </a:cubicBezTo>
                      <a:cubicBezTo>
                        <a:pt x="58" y="168"/>
                        <a:pt x="42" y="168"/>
                        <a:pt x="25" y="164"/>
                      </a:cubicBezTo>
                      <a:cubicBezTo>
                        <a:pt x="20" y="162"/>
                        <a:pt x="14" y="161"/>
                        <a:pt x="13" y="155"/>
                      </a:cubicBezTo>
                      <a:cubicBezTo>
                        <a:pt x="12" y="149"/>
                        <a:pt x="18" y="146"/>
                        <a:pt x="23" y="144"/>
                      </a:cubicBezTo>
                      <a:cubicBezTo>
                        <a:pt x="30" y="139"/>
                        <a:pt x="39" y="136"/>
                        <a:pt x="47" y="137"/>
                      </a:cubicBezTo>
                      <a:cubicBezTo>
                        <a:pt x="59" y="138"/>
                        <a:pt x="71" y="138"/>
                        <a:pt x="83" y="140"/>
                      </a:cubicBezTo>
                      <a:cubicBezTo>
                        <a:pt x="136" y="149"/>
                        <a:pt x="164" y="135"/>
                        <a:pt x="193" y="86"/>
                      </a:cubicBezTo>
                      <a:cubicBezTo>
                        <a:pt x="177" y="83"/>
                        <a:pt x="165" y="92"/>
                        <a:pt x="153" y="99"/>
                      </a:cubicBezTo>
                      <a:cubicBezTo>
                        <a:pt x="131" y="111"/>
                        <a:pt x="109" y="112"/>
                        <a:pt x="86" y="102"/>
                      </a:cubicBezTo>
                      <a:cubicBezTo>
                        <a:pt x="81" y="100"/>
                        <a:pt x="76" y="98"/>
                        <a:pt x="76" y="93"/>
                      </a:cubicBezTo>
                      <a:cubicBezTo>
                        <a:pt x="75" y="86"/>
                        <a:pt x="82" y="85"/>
                        <a:pt x="86" y="83"/>
                      </a:cubicBezTo>
                      <a:cubicBezTo>
                        <a:pt x="110" y="74"/>
                        <a:pt x="134" y="69"/>
                        <a:pt x="159" y="70"/>
                      </a:cubicBezTo>
                      <a:cubicBezTo>
                        <a:pt x="180" y="70"/>
                        <a:pt x="201" y="67"/>
                        <a:pt x="219" y="53"/>
                      </a:cubicBezTo>
                      <a:cubicBezTo>
                        <a:pt x="223" y="50"/>
                        <a:pt x="229" y="47"/>
                        <a:pt x="227" y="41"/>
                      </a:cubicBezTo>
                      <a:cubicBezTo>
                        <a:pt x="225" y="34"/>
                        <a:pt x="218" y="38"/>
                        <a:pt x="214" y="38"/>
                      </a:cubicBezTo>
                      <a:cubicBezTo>
                        <a:pt x="197" y="39"/>
                        <a:pt x="180" y="38"/>
                        <a:pt x="165" y="31"/>
                      </a:cubicBezTo>
                      <a:cubicBezTo>
                        <a:pt x="159" y="28"/>
                        <a:pt x="153" y="26"/>
                        <a:pt x="152" y="19"/>
                      </a:cubicBezTo>
                      <a:cubicBezTo>
                        <a:pt x="152" y="10"/>
                        <a:pt x="160" y="9"/>
                        <a:pt x="166" y="7"/>
                      </a:cubicBezTo>
                      <a:cubicBezTo>
                        <a:pt x="182" y="0"/>
                        <a:pt x="198" y="4"/>
                        <a:pt x="213" y="11"/>
                      </a:cubicBezTo>
                      <a:cubicBezTo>
                        <a:pt x="232" y="20"/>
                        <a:pt x="249" y="19"/>
                        <a:pt x="264" y="4"/>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8" name="Freeform 11">
                  <a:extLst>
                    <a:ext uri="{FF2B5EF4-FFF2-40B4-BE49-F238E27FC236}">
                      <a16:creationId xmlns:a16="http://schemas.microsoft.com/office/drawing/2014/main" id="{9C00AE87-CAD4-43B5-9FE0-7D1EDF7C396B}"/>
                    </a:ext>
                  </a:extLst>
                </p:cNvPr>
                <p:cNvSpPr>
                  <a:spLocks noEditPoints="1"/>
                </p:cNvSpPr>
                <p:nvPr/>
              </p:nvSpPr>
              <p:spPr bwMode="auto">
                <a:xfrm>
                  <a:off x="6637338" y="6480175"/>
                  <a:ext cx="579438" cy="531812"/>
                </a:xfrm>
                <a:custGeom>
                  <a:avLst/>
                  <a:gdLst>
                    <a:gd name="T0" fmla="*/ 41 w 188"/>
                    <a:gd name="T1" fmla="*/ 52 h 172"/>
                    <a:gd name="T2" fmla="*/ 35 w 188"/>
                    <a:gd name="T3" fmla="*/ 45 h 172"/>
                    <a:gd name="T4" fmla="*/ 87 w 188"/>
                    <a:gd name="T5" fmla="*/ 5 h 172"/>
                    <a:gd name="T6" fmla="*/ 162 w 188"/>
                    <a:gd name="T7" fmla="*/ 14 h 172"/>
                    <a:gd name="T8" fmla="*/ 164 w 188"/>
                    <a:gd name="T9" fmla="*/ 28 h 172"/>
                    <a:gd name="T10" fmla="*/ 94 w 188"/>
                    <a:gd name="T11" fmla="*/ 83 h 172"/>
                    <a:gd name="T12" fmla="*/ 180 w 188"/>
                    <a:gd name="T13" fmla="*/ 26 h 172"/>
                    <a:gd name="T14" fmla="*/ 174 w 188"/>
                    <a:gd name="T15" fmla="*/ 78 h 172"/>
                    <a:gd name="T16" fmla="*/ 172 w 188"/>
                    <a:gd name="T17" fmla="*/ 90 h 172"/>
                    <a:gd name="T18" fmla="*/ 114 w 188"/>
                    <a:gd name="T19" fmla="*/ 149 h 172"/>
                    <a:gd name="T20" fmla="*/ 89 w 188"/>
                    <a:gd name="T21" fmla="*/ 162 h 172"/>
                    <a:gd name="T22" fmla="*/ 10 w 188"/>
                    <a:gd name="T23" fmla="*/ 156 h 172"/>
                    <a:gd name="T24" fmla="*/ 1 w 188"/>
                    <a:gd name="T25" fmla="*/ 144 h 172"/>
                    <a:gd name="T26" fmla="*/ 9 w 188"/>
                    <a:gd name="T27" fmla="*/ 112 h 172"/>
                    <a:gd name="T28" fmla="*/ 8 w 188"/>
                    <a:gd name="T29" fmla="*/ 94 h 172"/>
                    <a:gd name="T30" fmla="*/ 9 w 188"/>
                    <a:gd name="T31" fmla="*/ 83 h 172"/>
                    <a:gd name="T32" fmla="*/ 41 w 188"/>
                    <a:gd name="T33" fmla="*/ 52 h 172"/>
                    <a:gd name="T34" fmla="*/ 121 w 188"/>
                    <a:gd name="T35" fmla="*/ 146 h 172"/>
                    <a:gd name="T36" fmla="*/ 120 w 188"/>
                    <a:gd name="T37" fmla="*/ 143 h 172"/>
                    <a:gd name="T38" fmla="*/ 117 w 188"/>
                    <a:gd name="T39" fmla="*/ 146 h 172"/>
                    <a:gd name="T40" fmla="*/ 119 w 188"/>
                    <a:gd name="T41" fmla="*/ 148 h 172"/>
                    <a:gd name="T42" fmla="*/ 121 w 188"/>
                    <a:gd name="T43" fmla="*/ 146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8" h="172">
                      <a:moveTo>
                        <a:pt x="41" y="52"/>
                      </a:moveTo>
                      <a:cubicBezTo>
                        <a:pt x="42" y="46"/>
                        <a:pt x="31" y="48"/>
                        <a:pt x="35" y="45"/>
                      </a:cubicBezTo>
                      <a:cubicBezTo>
                        <a:pt x="52" y="32"/>
                        <a:pt x="61" y="8"/>
                        <a:pt x="87" y="5"/>
                      </a:cubicBezTo>
                      <a:cubicBezTo>
                        <a:pt x="113" y="1"/>
                        <a:pt x="138" y="0"/>
                        <a:pt x="162" y="14"/>
                      </a:cubicBezTo>
                      <a:cubicBezTo>
                        <a:pt x="172" y="19"/>
                        <a:pt x="169" y="22"/>
                        <a:pt x="164" y="28"/>
                      </a:cubicBezTo>
                      <a:cubicBezTo>
                        <a:pt x="143" y="50"/>
                        <a:pt x="120" y="68"/>
                        <a:pt x="94" y="83"/>
                      </a:cubicBezTo>
                      <a:cubicBezTo>
                        <a:pt x="127" y="73"/>
                        <a:pt x="153" y="53"/>
                        <a:pt x="180" y="26"/>
                      </a:cubicBezTo>
                      <a:cubicBezTo>
                        <a:pt x="180" y="47"/>
                        <a:pt x="188" y="63"/>
                        <a:pt x="174" y="78"/>
                      </a:cubicBezTo>
                      <a:cubicBezTo>
                        <a:pt x="171" y="81"/>
                        <a:pt x="172" y="86"/>
                        <a:pt x="172" y="90"/>
                      </a:cubicBezTo>
                      <a:cubicBezTo>
                        <a:pt x="166" y="123"/>
                        <a:pt x="148" y="141"/>
                        <a:pt x="114" y="149"/>
                      </a:cubicBezTo>
                      <a:cubicBezTo>
                        <a:pt x="105" y="151"/>
                        <a:pt x="98" y="159"/>
                        <a:pt x="89" y="162"/>
                      </a:cubicBezTo>
                      <a:cubicBezTo>
                        <a:pt x="61" y="172"/>
                        <a:pt x="36" y="155"/>
                        <a:pt x="10" y="156"/>
                      </a:cubicBezTo>
                      <a:cubicBezTo>
                        <a:pt x="1" y="157"/>
                        <a:pt x="0" y="151"/>
                        <a:pt x="1" y="144"/>
                      </a:cubicBezTo>
                      <a:cubicBezTo>
                        <a:pt x="1" y="133"/>
                        <a:pt x="5" y="122"/>
                        <a:pt x="9" y="112"/>
                      </a:cubicBezTo>
                      <a:cubicBezTo>
                        <a:pt x="11" y="107"/>
                        <a:pt x="29" y="99"/>
                        <a:pt x="8" y="94"/>
                      </a:cubicBezTo>
                      <a:cubicBezTo>
                        <a:pt x="5" y="93"/>
                        <a:pt x="8" y="86"/>
                        <a:pt x="9" y="83"/>
                      </a:cubicBezTo>
                      <a:cubicBezTo>
                        <a:pt x="16" y="68"/>
                        <a:pt x="27" y="59"/>
                        <a:pt x="41" y="52"/>
                      </a:cubicBezTo>
                      <a:close/>
                      <a:moveTo>
                        <a:pt x="121" y="146"/>
                      </a:moveTo>
                      <a:cubicBezTo>
                        <a:pt x="121" y="145"/>
                        <a:pt x="120" y="144"/>
                        <a:pt x="120" y="143"/>
                      </a:cubicBezTo>
                      <a:cubicBezTo>
                        <a:pt x="119" y="144"/>
                        <a:pt x="118" y="145"/>
                        <a:pt x="117" y="146"/>
                      </a:cubicBezTo>
                      <a:cubicBezTo>
                        <a:pt x="117" y="146"/>
                        <a:pt x="118" y="148"/>
                        <a:pt x="119" y="148"/>
                      </a:cubicBezTo>
                      <a:cubicBezTo>
                        <a:pt x="120" y="147"/>
                        <a:pt x="121" y="147"/>
                        <a:pt x="121" y="146"/>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9" name="Freeform 12">
                  <a:extLst>
                    <a:ext uri="{FF2B5EF4-FFF2-40B4-BE49-F238E27FC236}">
                      <a16:creationId xmlns:a16="http://schemas.microsoft.com/office/drawing/2014/main" id="{BD1EA1C8-C7F8-449A-A8FE-2D94854C8A39}"/>
                    </a:ext>
                  </a:extLst>
                </p:cNvPr>
                <p:cNvSpPr/>
                <p:nvPr/>
              </p:nvSpPr>
              <p:spPr bwMode="auto">
                <a:xfrm>
                  <a:off x="3971925" y="5613400"/>
                  <a:ext cx="600075" cy="620712"/>
                </a:xfrm>
                <a:custGeom>
                  <a:avLst/>
                  <a:gdLst>
                    <a:gd name="T0" fmla="*/ 73 w 195"/>
                    <a:gd name="T1" fmla="*/ 53 h 201"/>
                    <a:gd name="T2" fmla="*/ 75 w 195"/>
                    <a:gd name="T3" fmla="*/ 47 h 201"/>
                    <a:gd name="T4" fmla="*/ 87 w 195"/>
                    <a:gd name="T5" fmla="*/ 10 h 201"/>
                    <a:gd name="T6" fmla="*/ 123 w 195"/>
                    <a:gd name="T7" fmla="*/ 17 h 201"/>
                    <a:gd name="T8" fmla="*/ 125 w 195"/>
                    <a:gd name="T9" fmla="*/ 17 h 201"/>
                    <a:gd name="T10" fmla="*/ 157 w 195"/>
                    <a:gd name="T11" fmla="*/ 37 h 201"/>
                    <a:gd name="T12" fmla="*/ 138 w 195"/>
                    <a:gd name="T13" fmla="*/ 77 h 201"/>
                    <a:gd name="T14" fmla="*/ 176 w 195"/>
                    <a:gd name="T15" fmla="*/ 82 h 201"/>
                    <a:gd name="T16" fmla="*/ 186 w 195"/>
                    <a:gd name="T17" fmla="*/ 118 h 201"/>
                    <a:gd name="T18" fmla="*/ 180 w 195"/>
                    <a:gd name="T19" fmla="*/ 132 h 201"/>
                    <a:gd name="T20" fmla="*/ 132 w 195"/>
                    <a:gd name="T21" fmla="*/ 154 h 201"/>
                    <a:gd name="T22" fmla="*/ 111 w 195"/>
                    <a:gd name="T23" fmla="*/ 142 h 201"/>
                    <a:gd name="T24" fmla="*/ 116 w 195"/>
                    <a:gd name="T25" fmla="*/ 177 h 201"/>
                    <a:gd name="T26" fmla="*/ 76 w 195"/>
                    <a:gd name="T27" fmla="*/ 190 h 201"/>
                    <a:gd name="T28" fmla="*/ 62 w 195"/>
                    <a:gd name="T29" fmla="*/ 184 h 201"/>
                    <a:gd name="T30" fmla="*/ 38 w 195"/>
                    <a:gd name="T31" fmla="*/ 144 h 201"/>
                    <a:gd name="T32" fmla="*/ 64 w 195"/>
                    <a:gd name="T33" fmla="*/ 118 h 201"/>
                    <a:gd name="T34" fmla="*/ 106 w 195"/>
                    <a:gd name="T35" fmla="*/ 123 h 201"/>
                    <a:gd name="T36" fmla="*/ 115 w 195"/>
                    <a:gd name="T37" fmla="*/ 90 h 201"/>
                    <a:gd name="T38" fmla="*/ 83 w 195"/>
                    <a:gd name="T39" fmla="*/ 78 h 201"/>
                    <a:gd name="T40" fmla="*/ 72 w 195"/>
                    <a:gd name="T41" fmla="*/ 112 h 201"/>
                    <a:gd name="T42" fmla="*/ 64 w 195"/>
                    <a:gd name="T43" fmla="*/ 118 h 201"/>
                    <a:gd name="T44" fmla="*/ 27 w 195"/>
                    <a:gd name="T45" fmla="*/ 123 h 201"/>
                    <a:gd name="T46" fmla="*/ 4 w 195"/>
                    <a:gd name="T47" fmla="*/ 91 h 201"/>
                    <a:gd name="T48" fmla="*/ 14 w 195"/>
                    <a:gd name="T49" fmla="*/ 54 h 201"/>
                    <a:gd name="T50" fmla="*/ 49 w 195"/>
                    <a:gd name="T51" fmla="*/ 42 h 201"/>
                    <a:gd name="T52" fmla="*/ 70 w 195"/>
                    <a:gd name="T53" fmla="*/ 56 h 201"/>
                    <a:gd name="T54" fmla="*/ 76 w 195"/>
                    <a:gd name="T55" fmla="*/ 66 h 201"/>
                    <a:gd name="T56" fmla="*/ 73 w 195"/>
                    <a:gd name="T57" fmla="*/ 53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5" h="201">
                      <a:moveTo>
                        <a:pt x="73" y="53"/>
                      </a:moveTo>
                      <a:cubicBezTo>
                        <a:pt x="74" y="51"/>
                        <a:pt x="74" y="49"/>
                        <a:pt x="75" y="47"/>
                      </a:cubicBezTo>
                      <a:cubicBezTo>
                        <a:pt x="76" y="33"/>
                        <a:pt x="73" y="19"/>
                        <a:pt x="87" y="10"/>
                      </a:cubicBezTo>
                      <a:cubicBezTo>
                        <a:pt x="102" y="0"/>
                        <a:pt x="112" y="9"/>
                        <a:pt x="123" y="17"/>
                      </a:cubicBezTo>
                      <a:cubicBezTo>
                        <a:pt x="123" y="17"/>
                        <a:pt x="124" y="17"/>
                        <a:pt x="125" y="17"/>
                      </a:cubicBezTo>
                      <a:cubicBezTo>
                        <a:pt x="140" y="16"/>
                        <a:pt x="155" y="17"/>
                        <a:pt x="157" y="37"/>
                      </a:cubicBezTo>
                      <a:cubicBezTo>
                        <a:pt x="159" y="53"/>
                        <a:pt x="152" y="65"/>
                        <a:pt x="138" y="77"/>
                      </a:cubicBezTo>
                      <a:cubicBezTo>
                        <a:pt x="152" y="78"/>
                        <a:pt x="165" y="76"/>
                        <a:pt x="176" y="82"/>
                      </a:cubicBezTo>
                      <a:cubicBezTo>
                        <a:pt x="192" y="90"/>
                        <a:pt x="195" y="102"/>
                        <a:pt x="186" y="118"/>
                      </a:cubicBezTo>
                      <a:cubicBezTo>
                        <a:pt x="183" y="122"/>
                        <a:pt x="180" y="126"/>
                        <a:pt x="180" y="132"/>
                      </a:cubicBezTo>
                      <a:cubicBezTo>
                        <a:pt x="178" y="161"/>
                        <a:pt x="157" y="171"/>
                        <a:pt x="132" y="154"/>
                      </a:cubicBezTo>
                      <a:cubicBezTo>
                        <a:pt x="126" y="151"/>
                        <a:pt x="123" y="143"/>
                        <a:pt x="111" y="142"/>
                      </a:cubicBezTo>
                      <a:cubicBezTo>
                        <a:pt x="121" y="154"/>
                        <a:pt x="120" y="165"/>
                        <a:pt x="116" y="177"/>
                      </a:cubicBezTo>
                      <a:cubicBezTo>
                        <a:pt x="108" y="196"/>
                        <a:pt x="93" y="201"/>
                        <a:pt x="76" y="190"/>
                      </a:cubicBezTo>
                      <a:cubicBezTo>
                        <a:pt x="71" y="187"/>
                        <a:pt x="68" y="184"/>
                        <a:pt x="62" y="184"/>
                      </a:cubicBezTo>
                      <a:cubicBezTo>
                        <a:pt x="36" y="183"/>
                        <a:pt x="28" y="167"/>
                        <a:pt x="38" y="144"/>
                      </a:cubicBezTo>
                      <a:cubicBezTo>
                        <a:pt x="43" y="131"/>
                        <a:pt x="54" y="125"/>
                        <a:pt x="64" y="118"/>
                      </a:cubicBezTo>
                      <a:cubicBezTo>
                        <a:pt x="77" y="115"/>
                        <a:pt x="91" y="99"/>
                        <a:pt x="106" y="123"/>
                      </a:cubicBezTo>
                      <a:cubicBezTo>
                        <a:pt x="102" y="108"/>
                        <a:pt x="106" y="99"/>
                        <a:pt x="115" y="90"/>
                      </a:cubicBezTo>
                      <a:cubicBezTo>
                        <a:pt x="99" y="98"/>
                        <a:pt x="92" y="87"/>
                        <a:pt x="83" y="78"/>
                      </a:cubicBezTo>
                      <a:cubicBezTo>
                        <a:pt x="94" y="95"/>
                        <a:pt x="85" y="104"/>
                        <a:pt x="72" y="112"/>
                      </a:cubicBezTo>
                      <a:cubicBezTo>
                        <a:pt x="69" y="113"/>
                        <a:pt x="67" y="116"/>
                        <a:pt x="64" y="118"/>
                      </a:cubicBezTo>
                      <a:cubicBezTo>
                        <a:pt x="52" y="120"/>
                        <a:pt x="41" y="126"/>
                        <a:pt x="27" y="123"/>
                      </a:cubicBezTo>
                      <a:cubicBezTo>
                        <a:pt x="8" y="119"/>
                        <a:pt x="0" y="110"/>
                        <a:pt x="4" y="91"/>
                      </a:cubicBezTo>
                      <a:cubicBezTo>
                        <a:pt x="7" y="79"/>
                        <a:pt x="10" y="67"/>
                        <a:pt x="14" y="54"/>
                      </a:cubicBezTo>
                      <a:cubicBezTo>
                        <a:pt x="18" y="37"/>
                        <a:pt x="35" y="39"/>
                        <a:pt x="49" y="42"/>
                      </a:cubicBezTo>
                      <a:cubicBezTo>
                        <a:pt x="58" y="44"/>
                        <a:pt x="64" y="50"/>
                        <a:pt x="70" y="56"/>
                      </a:cubicBezTo>
                      <a:cubicBezTo>
                        <a:pt x="72" y="59"/>
                        <a:pt x="73" y="61"/>
                        <a:pt x="76" y="66"/>
                      </a:cubicBezTo>
                      <a:cubicBezTo>
                        <a:pt x="76" y="60"/>
                        <a:pt x="77" y="56"/>
                        <a:pt x="73" y="53"/>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0" name="Freeform 13">
                  <a:extLst>
                    <a:ext uri="{FF2B5EF4-FFF2-40B4-BE49-F238E27FC236}">
                      <a16:creationId xmlns:a16="http://schemas.microsoft.com/office/drawing/2014/main" id="{C3852434-B7F1-49BC-8BC4-A9B2D447DF3F}"/>
                    </a:ext>
                  </a:extLst>
                </p:cNvPr>
                <p:cNvSpPr/>
                <p:nvPr/>
              </p:nvSpPr>
              <p:spPr bwMode="auto">
                <a:xfrm>
                  <a:off x="2733675" y="5656263"/>
                  <a:ext cx="557213" cy="528637"/>
                </a:xfrm>
                <a:custGeom>
                  <a:avLst/>
                  <a:gdLst>
                    <a:gd name="T0" fmla="*/ 14 w 181"/>
                    <a:gd name="T1" fmla="*/ 104 h 171"/>
                    <a:gd name="T2" fmla="*/ 47 w 181"/>
                    <a:gd name="T3" fmla="*/ 25 h 171"/>
                    <a:gd name="T4" fmla="*/ 58 w 181"/>
                    <a:gd name="T5" fmla="*/ 31 h 171"/>
                    <a:gd name="T6" fmla="*/ 56 w 181"/>
                    <a:gd name="T7" fmla="*/ 33 h 171"/>
                    <a:gd name="T8" fmla="*/ 57 w 181"/>
                    <a:gd name="T9" fmla="*/ 35 h 171"/>
                    <a:gd name="T10" fmla="*/ 59 w 181"/>
                    <a:gd name="T11" fmla="*/ 32 h 171"/>
                    <a:gd name="T12" fmla="*/ 112 w 181"/>
                    <a:gd name="T13" fmla="*/ 0 h 171"/>
                    <a:gd name="T14" fmla="*/ 172 w 181"/>
                    <a:gd name="T15" fmla="*/ 3 h 171"/>
                    <a:gd name="T16" fmla="*/ 178 w 181"/>
                    <a:gd name="T17" fmla="*/ 14 h 171"/>
                    <a:gd name="T18" fmla="*/ 175 w 181"/>
                    <a:gd name="T19" fmla="*/ 44 h 171"/>
                    <a:gd name="T20" fmla="*/ 177 w 181"/>
                    <a:gd name="T21" fmla="*/ 66 h 171"/>
                    <a:gd name="T22" fmla="*/ 165 w 181"/>
                    <a:gd name="T23" fmla="*/ 97 h 171"/>
                    <a:gd name="T24" fmla="*/ 157 w 181"/>
                    <a:gd name="T25" fmla="*/ 118 h 171"/>
                    <a:gd name="T26" fmla="*/ 155 w 181"/>
                    <a:gd name="T27" fmla="*/ 121 h 171"/>
                    <a:gd name="T28" fmla="*/ 109 w 181"/>
                    <a:gd name="T29" fmla="*/ 161 h 171"/>
                    <a:gd name="T30" fmla="*/ 41 w 181"/>
                    <a:gd name="T31" fmla="*/ 165 h 171"/>
                    <a:gd name="T32" fmla="*/ 20 w 181"/>
                    <a:gd name="T33" fmla="*/ 162 h 171"/>
                    <a:gd name="T34" fmla="*/ 83 w 181"/>
                    <a:gd name="T35" fmla="*/ 92 h 171"/>
                    <a:gd name="T36" fmla="*/ 90 w 181"/>
                    <a:gd name="T37" fmla="*/ 84 h 171"/>
                    <a:gd name="T38" fmla="*/ 94 w 181"/>
                    <a:gd name="T39" fmla="*/ 80 h 171"/>
                    <a:gd name="T40" fmla="*/ 103 w 181"/>
                    <a:gd name="T41" fmla="*/ 74 h 171"/>
                    <a:gd name="T42" fmla="*/ 95 w 181"/>
                    <a:gd name="T43" fmla="*/ 80 h 171"/>
                    <a:gd name="T44" fmla="*/ 91 w 181"/>
                    <a:gd name="T45" fmla="*/ 84 h 171"/>
                    <a:gd name="T46" fmla="*/ 82 w 181"/>
                    <a:gd name="T47" fmla="*/ 92 h 171"/>
                    <a:gd name="T48" fmla="*/ 31 w 181"/>
                    <a:gd name="T49" fmla="*/ 130 h 171"/>
                    <a:gd name="T50" fmla="*/ 14 w 181"/>
                    <a:gd name="T51" fmla="*/ 150 h 171"/>
                    <a:gd name="T52" fmla="*/ 14 w 181"/>
                    <a:gd name="T53" fmla="*/ 104 h 171"/>
                    <a:gd name="T54" fmla="*/ 15 w 181"/>
                    <a:gd name="T55" fmla="*/ 104 h 171"/>
                    <a:gd name="T56" fmla="*/ 14 w 181"/>
                    <a:gd name="T57" fmla="*/ 104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1" h="171">
                      <a:moveTo>
                        <a:pt x="14" y="104"/>
                      </a:moveTo>
                      <a:cubicBezTo>
                        <a:pt x="12" y="72"/>
                        <a:pt x="23" y="46"/>
                        <a:pt x="47" y="25"/>
                      </a:cubicBezTo>
                      <a:cubicBezTo>
                        <a:pt x="59" y="16"/>
                        <a:pt x="57" y="26"/>
                        <a:pt x="58" y="31"/>
                      </a:cubicBezTo>
                      <a:cubicBezTo>
                        <a:pt x="58" y="32"/>
                        <a:pt x="57" y="33"/>
                        <a:pt x="56" y="33"/>
                      </a:cubicBezTo>
                      <a:cubicBezTo>
                        <a:pt x="56" y="33"/>
                        <a:pt x="57" y="34"/>
                        <a:pt x="57" y="35"/>
                      </a:cubicBezTo>
                      <a:cubicBezTo>
                        <a:pt x="58" y="34"/>
                        <a:pt x="58" y="33"/>
                        <a:pt x="59" y="32"/>
                      </a:cubicBezTo>
                      <a:cubicBezTo>
                        <a:pt x="70" y="11"/>
                        <a:pt x="91" y="1"/>
                        <a:pt x="112" y="0"/>
                      </a:cubicBezTo>
                      <a:cubicBezTo>
                        <a:pt x="131" y="0"/>
                        <a:pt x="152" y="3"/>
                        <a:pt x="172" y="3"/>
                      </a:cubicBezTo>
                      <a:cubicBezTo>
                        <a:pt x="178" y="4"/>
                        <a:pt x="178" y="10"/>
                        <a:pt x="178" y="14"/>
                      </a:cubicBezTo>
                      <a:cubicBezTo>
                        <a:pt x="179" y="24"/>
                        <a:pt x="175" y="34"/>
                        <a:pt x="175" y="44"/>
                      </a:cubicBezTo>
                      <a:cubicBezTo>
                        <a:pt x="174" y="50"/>
                        <a:pt x="154" y="59"/>
                        <a:pt x="177" y="66"/>
                      </a:cubicBezTo>
                      <a:cubicBezTo>
                        <a:pt x="181" y="67"/>
                        <a:pt x="171" y="86"/>
                        <a:pt x="165" y="97"/>
                      </a:cubicBezTo>
                      <a:cubicBezTo>
                        <a:pt x="161" y="103"/>
                        <a:pt x="138" y="104"/>
                        <a:pt x="157" y="118"/>
                      </a:cubicBezTo>
                      <a:cubicBezTo>
                        <a:pt x="157" y="118"/>
                        <a:pt x="156" y="121"/>
                        <a:pt x="155" y="121"/>
                      </a:cubicBezTo>
                      <a:cubicBezTo>
                        <a:pt x="135" y="128"/>
                        <a:pt x="133" y="156"/>
                        <a:pt x="109" y="161"/>
                      </a:cubicBezTo>
                      <a:cubicBezTo>
                        <a:pt x="86" y="167"/>
                        <a:pt x="64" y="171"/>
                        <a:pt x="41" y="165"/>
                      </a:cubicBezTo>
                      <a:cubicBezTo>
                        <a:pt x="34" y="164"/>
                        <a:pt x="27" y="163"/>
                        <a:pt x="20" y="162"/>
                      </a:cubicBezTo>
                      <a:cubicBezTo>
                        <a:pt x="37" y="135"/>
                        <a:pt x="60" y="114"/>
                        <a:pt x="83" y="92"/>
                      </a:cubicBezTo>
                      <a:cubicBezTo>
                        <a:pt x="87" y="91"/>
                        <a:pt x="90" y="89"/>
                        <a:pt x="90" y="84"/>
                      </a:cubicBezTo>
                      <a:cubicBezTo>
                        <a:pt x="93" y="84"/>
                        <a:pt x="95" y="82"/>
                        <a:pt x="94" y="80"/>
                      </a:cubicBezTo>
                      <a:cubicBezTo>
                        <a:pt x="98" y="80"/>
                        <a:pt x="101" y="78"/>
                        <a:pt x="103" y="74"/>
                      </a:cubicBezTo>
                      <a:cubicBezTo>
                        <a:pt x="98" y="74"/>
                        <a:pt x="97" y="77"/>
                        <a:pt x="95" y="80"/>
                      </a:cubicBezTo>
                      <a:cubicBezTo>
                        <a:pt x="93" y="81"/>
                        <a:pt x="92" y="82"/>
                        <a:pt x="91" y="84"/>
                      </a:cubicBezTo>
                      <a:cubicBezTo>
                        <a:pt x="86" y="85"/>
                        <a:pt x="82" y="86"/>
                        <a:pt x="82" y="92"/>
                      </a:cubicBezTo>
                      <a:cubicBezTo>
                        <a:pt x="60" y="98"/>
                        <a:pt x="47" y="115"/>
                        <a:pt x="31" y="130"/>
                      </a:cubicBezTo>
                      <a:cubicBezTo>
                        <a:pt x="26" y="135"/>
                        <a:pt x="22" y="141"/>
                        <a:pt x="14" y="150"/>
                      </a:cubicBezTo>
                      <a:cubicBezTo>
                        <a:pt x="11" y="132"/>
                        <a:pt x="0" y="119"/>
                        <a:pt x="14" y="104"/>
                      </a:cubicBezTo>
                      <a:cubicBezTo>
                        <a:pt x="14" y="104"/>
                        <a:pt x="15" y="104"/>
                        <a:pt x="15" y="104"/>
                      </a:cubicBezTo>
                      <a:lnTo>
                        <a:pt x="14" y="104"/>
                      </a:ln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1" name="Freeform 14">
                  <a:extLst>
                    <a:ext uri="{FF2B5EF4-FFF2-40B4-BE49-F238E27FC236}">
                      <a16:creationId xmlns:a16="http://schemas.microsoft.com/office/drawing/2014/main" id="{AF87D3B3-A924-44AD-AF84-66C28828EC12}"/>
                    </a:ext>
                  </a:extLst>
                </p:cNvPr>
                <p:cNvSpPr/>
                <p:nvPr/>
              </p:nvSpPr>
              <p:spPr bwMode="auto">
                <a:xfrm>
                  <a:off x="950913" y="5462588"/>
                  <a:ext cx="1090613" cy="517525"/>
                </a:xfrm>
                <a:custGeom>
                  <a:avLst/>
                  <a:gdLst>
                    <a:gd name="T0" fmla="*/ 354 w 354"/>
                    <a:gd name="T1" fmla="*/ 91 h 168"/>
                    <a:gd name="T2" fmla="*/ 179 w 354"/>
                    <a:gd name="T3" fmla="*/ 120 h 168"/>
                    <a:gd name="T4" fmla="*/ 119 w 354"/>
                    <a:gd name="T5" fmla="*/ 73 h 168"/>
                    <a:gd name="T6" fmla="*/ 0 w 354"/>
                    <a:gd name="T7" fmla="*/ 71 h 168"/>
                    <a:gd name="T8" fmla="*/ 85 w 354"/>
                    <a:gd name="T9" fmla="*/ 4 h 168"/>
                    <a:gd name="T10" fmla="*/ 196 w 354"/>
                    <a:gd name="T11" fmla="*/ 52 h 168"/>
                    <a:gd name="T12" fmla="*/ 348 w 354"/>
                    <a:gd name="T13" fmla="*/ 90 h 168"/>
                    <a:gd name="T14" fmla="*/ 354 w 354"/>
                    <a:gd name="T15" fmla="*/ 91 h 1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4" h="168">
                      <a:moveTo>
                        <a:pt x="354" y="91"/>
                      </a:moveTo>
                      <a:cubicBezTo>
                        <a:pt x="306" y="157"/>
                        <a:pt x="243" y="168"/>
                        <a:pt x="179" y="120"/>
                      </a:cubicBezTo>
                      <a:cubicBezTo>
                        <a:pt x="158" y="104"/>
                        <a:pt x="140" y="87"/>
                        <a:pt x="119" y="73"/>
                      </a:cubicBezTo>
                      <a:cubicBezTo>
                        <a:pt x="75" y="41"/>
                        <a:pt x="44" y="41"/>
                        <a:pt x="0" y="71"/>
                      </a:cubicBezTo>
                      <a:cubicBezTo>
                        <a:pt x="2" y="32"/>
                        <a:pt x="40" y="0"/>
                        <a:pt x="85" y="4"/>
                      </a:cubicBezTo>
                      <a:cubicBezTo>
                        <a:pt x="127" y="8"/>
                        <a:pt x="166" y="21"/>
                        <a:pt x="196" y="52"/>
                      </a:cubicBezTo>
                      <a:cubicBezTo>
                        <a:pt x="240" y="98"/>
                        <a:pt x="289" y="112"/>
                        <a:pt x="348" y="90"/>
                      </a:cubicBezTo>
                      <a:cubicBezTo>
                        <a:pt x="350" y="90"/>
                        <a:pt x="352" y="91"/>
                        <a:pt x="354" y="91"/>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2" name="Freeform 15">
                  <a:extLst>
                    <a:ext uri="{FF2B5EF4-FFF2-40B4-BE49-F238E27FC236}">
                      <a16:creationId xmlns:a16="http://schemas.microsoft.com/office/drawing/2014/main" id="{9369124C-576E-406B-A206-8327C11478DE}"/>
                    </a:ext>
                  </a:extLst>
                </p:cNvPr>
                <p:cNvSpPr>
                  <a:spLocks noEditPoints="1"/>
                </p:cNvSpPr>
                <p:nvPr/>
              </p:nvSpPr>
              <p:spPr bwMode="auto">
                <a:xfrm>
                  <a:off x="714375" y="6416675"/>
                  <a:ext cx="527050" cy="533400"/>
                </a:xfrm>
                <a:custGeom>
                  <a:avLst/>
                  <a:gdLst>
                    <a:gd name="T0" fmla="*/ 69 w 171"/>
                    <a:gd name="T1" fmla="*/ 119 h 173"/>
                    <a:gd name="T2" fmla="*/ 44 w 171"/>
                    <a:gd name="T3" fmla="*/ 137 h 173"/>
                    <a:gd name="T4" fmla="*/ 14 w 171"/>
                    <a:gd name="T5" fmla="*/ 117 h 173"/>
                    <a:gd name="T6" fmla="*/ 13 w 171"/>
                    <a:gd name="T7" fmla="*/ 106 h 173"/>
                    <a:gd name="T8" fmla="*/ 39 w 171"/>
                    <a:gd name="T9" fmla="*/ 65 h 173"/>
                    <a:gd name="T10" fmla="*/ 48 w 171"/>
                    <a:gd name="T11" fmla="*/ 65 h 173"/>
                    <a:gd name="T12" fmla="*/ 37 w 171"/>
                    <a:gd name="T13" fmla="*/ 46 h 173"/>
                    <a:gd name="T14" fmla="*/ 57 w 171"/>
                    <a:gd name="T15" fmla="*/ 12 h 173"/>
                    <a:gd name="T16" fmla="*/ 68 w 171"/>
                    <a:gd name="T17" fmla="*/ 9 h 173"/>
                    <a:gd name="T18" fmla="*/ 97 w 171"/>
                    <a:gd name="T19" fmla="*/ 7 h 173"/>
                    <a:gd name="T20" fmla="*/ 106 w 171"/>
                    <a:gd name="T21" fmla="*/ 45 h 173"/>
                    <a:gd name="T22" fmla="*/ 126 w 171"/>
                    <a:gd name="T23" fmla="*/ 33 h 173"/>
                    <a:gd name="T24" fmla="*/ 159 w 171"/>
                    <a:gd name="T25" fmla="*/ 53 h 173"/>
                    <a:gd name="T26" fmla="*/ 160 w 171"/>
                    <a:gd name="T27" fmla="*/ 61 h 173"/>
                    <a:gd name="T28" fmla="*/ 121 w 171"/>
                    <a:gd name="T29" fmla="*/ 102 h 173"/>
                    <a:gd name="T30" fmla="*/ 139 w 171"/>
                    <a:gd name="T31" fmla="*/ 129 h 173"/>
                    <a:gd name="T32" fmla="*/ 118 w 171"/>
                    <a:gd name="T33" fmla="*/ 157 h 173"/>
                    <a:gd name="T34" fmla="*/ 102 w 171"/>
                    <a:gd name="T35" fmla="*/ 163 h 173"/>
                    <a:gd name="T36" fmla="*/ 69 w 171"/>
                    <a:gd name="T37" fmla="*/ 142 h 173"/>
                    <a:gd name="T38" fmla="*/ 69 w 171"/>
                    <a:gd name="T39" fmla="*/ 119 h 173"/>
                    <a:gd name="T40" fmla="*/ 102 w 171"/>
                    <a:gd name="T41" fmla="*/ 93 h 173"/>
                    <a:gd name="T42" fmla="*/ 94 w 171"/>
                    <a:gd name="T43" fmla="*/ 81 h 173"/>
                    <a:gd name="T44" fmla="*/ 89 w 171"/>
                    <a:gd name="T45" fmla="*/ 73 h 173"/>
                    <a:gd name="T46" fmla="*/ 79 w 171"/>
                    <a:gd name="T47" fmla="*/ 101 h 173"/>
                    <a:gd name="T48" fmla="*/ 102 w 171"/>
                    <a:gd name="T49" fmla="*/ 9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1" h="173">
                      <a:moveTo>
                        <a:pt x="69" y="119"/>
                      </a:moveTo>
                      <a:cubicBezTo>
                        <a:pt x="60" y="127"/>
                        <a:pt x="54" y="135"/>
                        <a:pt x="44" y="137"/>
                      </a:cubicBezTo>
                      <a:cubicBezTo>
                        <a:pt x="27" y="141"/>
                        <a:pt x="17" y="134"/>
                        <a:pt x="14" y="117"/>
                      </a:cubicBezTo>
                      <a:cubicBezTo>
                        <a:pt x="14" y="113"/>
                        <a:pt x="14" y="109"/>
                        <a:pt x="13" y="106"/>
                      </a:cubicBezTo>
                      <a:cubicBezTo>
                        <a:pt x="0" y="78"/>
                        <a:pt x="8" y="66"/>
                        <a:pt x="39" y="65"/>
                      </a:cubicBezTo>
                      <a:cubicBezTo>
                        <a:pt x="42" y="65"/>
                        <a:pt x="44" y="65"/>
                        <a:pt x="48" y="65"/>
                      </a:cubicBezTo>
                      <a:cubicBezTo>
                        <a:pt x="44" y="58"/>
                        <a:pt x="40" y="53"/>
                        <a:pt x="37" y="46"/>
                      </a:cubicBezTo>
                      <a:cubicBezTo>
                        <a:pt x="28" y="27"/>
                        <a:pt x="36" y="13"/>
                        <a:pt x="57" y="12"/>
                      </a:cubicBezTo>
                      <a:cubicBezTo>
                        <a:pt x="61" y="11"/>
                        <a:pt x="65" y="13"/>
                        <a:pt x="68" y="9"/>
                      </a:cubicBezTo>
                      <a:cubicBezTo>
                        <a:pt x="77" y="0"/>
                        <a:pt x="88" y="4"/>
                        <a:pt x="97" y="7"/>
                      </a:cubicBezTo>
                      <a:cubicBezTo>
                        <a:pt x="105" y="10"/>
                        <a:pt x="108" y="28"/>
                        <a:pt x="106" y="45"/>
                      </a:cubicBezTo>
                      <a:cubicBezTo>
                        <a:pt x="113" y="41"/>
                        <a:pt x="119" y="36"/>
                        <a:pt x="126" y="33"/>
                      </a:cubicBezTo>
                      <a:cubicBezTo>
                        <a:pt x="146" y="26"/>
                        <a:pt x="157" y="33"/>
                        <a:pt x="159" y="53"/>
                      </a:cubicBezTo>
                      <a:cubicBezTo>
                        <a:pt x="160" y="56"/>
                        <a:pt x="159" y="59"/>
                        <a:pt x="160" y="61"/>
                      </a:cubicBezTo>
                      <a:cubicBezTo>
                        <a:pt x="171" y="97"/>
                        <a:pt x="162" y="107"/>
                        <a:pt x="121" y="102"/>
                      </a:cubicBezTo>
                      <a:cubicBezTo>
                        <a:pt x="130" y="110"/>
                        <a:pt x="137" y="118"/>
                        <a:pt x="139" y="129"/>
                      </a:cubicBezTo>
                      <a:cubicBezTo>
                        <a:pt x="142" y="146"/>
                        <a:pt x="136" y="156"/>
                        <a:pt x="118" y="157"/>
                      </a:cubicBezTo>
                      <a:cubicBezTo>
                        <a:pt x="112" y="158"/>
                        <a:pt x="107" y="160"/>
                        <a:pt x="102" y="163"/>
                      </a:cubicBezTo>
                      <a:cubicBezTo>
                        <a:pt x="84" y="173"/>
                        <a:pt x="69" y="162"/>
                        <a:pt x="69" y="142"/>
                      </a:cubicBezTo>
                      <a:cubicBezTo>
                        <a:pt x="70" y="135"/>
                        <a:pt x="69" y="128"/>
                        <a:pt x="69" y="119"/>
                      </a:cubicBezTo>
                      <a:close/>
                      <a:moveTo>
                        <a:pt x="102" y="93"/>
                      </a:moveTo>
                      <a:cubicBezTo>
                        <a:pt x="99" y="88"/>
                        <a:pt x="97" y="84"/>
                        <a:pt x="94" y="81"/>
                      </a:cubicBezTo>
                      <a:cubicBezTo>
                        <a:pt x="92" y="78"/>
                        <a:pt x="100" y="72"/>
                        <a:pt x="89" y="73"/>
                      </a:cubicBezTo>
                      <a:cubicBezTo>
                        <a:pt x="69" y="77"/>
                        <a:pt x="82" y="91"/>
                        <a:pt x="79" y="101"/>
                      </a:cubicBezTo>
                      <a:cubicBezTo>
                        <a:pt x="84" y="91"/>
                        <a:pt x="92" y="91"/>
                        <a:pt x="102" y="93"/>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3" name="Freeform 16">
                  <a:extLst>
                    <a:ext uri="{FF2B5EF4-FFF2-40B4-BE49-F238E27FC236}">
                      <a16:creationId xmlns:a16="http://schemas.microsoft.com/office/drawing/2014/main" id="{C9B55669-0557-43F6-96CA-65DF2A4049FE}"/>
                    </a:ext>
                  </a:extLst>
                </p:cNvPr>
                <p:cNvSpPr>
                  <a:spLocks noEditPoints="1"/>
                </p:cNvSpPr>
                <p:nvPr/>
              </p:nvSpPr>
              <p:spPr bwMode="auto">
                <a:xfrm>
                  <a:off x="4975225" y="6721475"/>
                  <a:ext cx="468313" cy="496887"/>
                </a:xfrm>
                <a:custGeom>
                  <a:avLst/>
                  <a:gdLst>
                    <a:gd name="T0" fmla="*/ 96 w 152"/>
                    <a:gd name="T1" fmla="*/ 44 h 161"/>
                    <a:gd name="T2" fmla="*/ 124 w 152"/>
                    <a:gd name="T3" fmla="*/ 19 h 161"/>
                    <a:gd name="T4" fmla="*/ 136 w 152"/>
                    <a:gd name="T5" fmla="*/ 21 h 161"/>
                    <a:gd name="T6" fmla="*/ 121 w 152"/>
                    <a:gd name="T7" fmla="*/ 109 h 161"/>
                    <a:gd name="T8" fmla="*/ 118 w 152"/>
                    <a:gd name="T9" fmla="*/ 112 h 161"/>
                    <a:gd name="T10" fmla="*/ 75 w 152"/>
                    <a:gd name="T11" fmla="*/ 147 h 161"/>
                    <a:gd name="T12" fmla="*/ 60 w 152"/>
                    <a:gd name="T13" fmla="*/ 144 h 161"/>
                    <a:gd name="T14" fmla="*/ 53 w 152"/>
                    <a:gd name="T15" fmla="*/ 145 h 161"/>
                    <a:gd name="T16" fmla="*/ 36 w 152"/>
                    <a:gd name="T17" fmla="*/ 152 h 161"/>
                    <a:gd name="T18" fmla="*/ 7 w 152"/>
                    <a:gd name="T19" fmla="*/ 132 h 161"/>
                    <a:gd name="T20" fmla="*/ 7 w 152"/>
                    <a:gd name="T21" fmla="*/ 77 h 161"/>
                    <a:gd name="T22" fmla="*/ 76 w 152"/>
                    <a:gd name="T23" fmla="*/ 9 h 161"/>
                    <a:gd name="T24" fmla="*/ 122 w 152"/>
                    <a:gd name="T25" fmla="*/ 6 h 161"/>
                    <a:gd name="T26" fmla="*/ 94 w 152"/>
                    <a:gd name="T27" fmla="*/ 42 h 161"/>
                    <a:gd name="T28" fmla="*/ 80 w 152"/>
                    <a:gd name="T29" fmla="*/ 65 h 161"/>
                    <a:gd name="T30" fmla="*/ 96 w 152"/>
                    <a:gd name="T31" fmla="*/ 44 h 161"/>
                    <a:gd name="T32" fmla="*/ 70 w 152"/>
                    <a:gd name="T33" fmla="*/ 78 h 161"/>
                    <a:gd name="T34" fmla="*/ 62 w 152"/>
                    <a:gd name="T35" fmla="*/ 88 h 161"/>
                    <a:gd name="T36" fmla="*/ 70 w 152"/>
                    <a:gd name="T37" fmla="*/ 78 h 161"/>
                    <a:gd name="T38" fmla="*/ 76 w 152"/>
                    <a:gd name="T39" fmla="*/ 74 h 161"/>
                    <a:gd name="T40" fmla="*/ 74 w 152"/>
                    <a:gd name="T41" fmla="*/ 72 h 161"/>
                    <a:gd name="T42" fmla="*/ 70 w 152"/>
                    <a:gd name="T43" fmla="*/ 78 h 161"/>
                    <a:gd name="T44" fmla="*/ 103 w 152"/>
                    <a:gd name="T45" fmla="*/ 125 h 161"/>
                    <a:gd name="T46" fmla="*/ 100 w 152"/>
                    <a:gd name="T47" fmla="*/ 121 h 161"/>
                    <a:gd name="T48" fmla="*/ 98 w 152"/>
                    <a:gd name="T49" fmla="*/ 125 h 161"/>
                    <a:gd name="T50" fmla="*/ 99 w 152"/>
                    <a:gd name="T51" fmla="*/ 130 h 161"/>
                    <a:gd name="T52" fmla="*/ 103 w 152"/>
                    <a:gd name="T53" fmla="*/ 125 h 161"/>
                    <a:gd name="T54" fmla="*/ 21 w 152"/>
                    <a:gd name="T55" fmla="*/ 55 h 161"/>
                    <a:gd name="T56" fmla="*/ 24 w 152"/>
                    <a:gd name="T57" fmla="*/ 53 h 161"/>
                    <a:gd name="T58" fmla="*/ 23 w 152"/>
                    <a:gd name="T59" fmla="*/ 51 h 161"/>
                    <a:gd name="T60" fmla="*/ 19 w 152"/>
                    <a:gd name="T61" fmla="*/ 53 h 161"/>
                    <a:gd name="T62" fmla="*/ 21 w 152"/>
                    <a:gd name="T63" fmla="*/ 5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2" h="161">
                      <a:moveTo>
                        <a:pt x="96" y="44"/>
                      </a:moveTo>
                      <a:cubicBezTo>
                        <a:pt x="106" y="35"/>
                        <a:pt x="115" y="27"/>
                        <a:pt x="124" y="19"/>
                      </a:cubicBezTo>
                      <a:cubicBezTo>
                        <a:pt x="129" y="15"/>
                        <a:pt x="131" y="14"/>
                        <a:pt x="136" y="21"/>
                      </a:cubicBezTo>
                      <a:cubicBezTo>
                        <a:pt x="152" y="48"/>
                        <a:pt x="145" y="90"/>
                        <a:pt x="121" y="109"/>
                      </a:cubicBezTo>
                      <a:cubicBezTo>
                        <a:pt x="120" y="109"/>
                        <a:pt x="119" y="111"/>
                        <a:pt x="118" y="112"/>
                      </a:cubicBezTo>
                      <a:cubicBezTo>
                        <a:pt x="113" y="134"/>
                        <a:pt x="88" y="133"/>
                        <a:pt x="75" y="147"/>
                      </a:cubicBezTo>
                      <a:cubicBezTo>
                        <a:pt x="73" y="149"/>
                        <a:pt x="63" y="161"/>
                        <a:pt x="60" y="144"/>
                      </a:cubicBezTo>
                      <a:cubicBezTo>
                        <a:pt x="60" y="139"/>
                        <a:pt x="55" y="144"/>
                        <a:pt x="53" y="145"/>
                      </a:cubicBezTo>
                      <a:cubicBezTo>
                        <a:pt x="47" y="147"/>
                        <a:pt x="42" y="150"/>
                        <a:pt x="36" y="152"/>
                      </a:cubicBezTo>
                      <a:cubicBezTo>
                        <a:pt x="13" y="159"/>
                        <a:pt x="9" y="156"/>
                        <a:pt x="7" y="132"/>
                      </a:cubicBezTo>
                      <a:cubicBezTo>
                        <a:pt x="5" y="113"/>
                        <a:pt x="0" y="96"/>
                        <a:pt x="7" y="77"/>
                      </a:cubicBezTo>
                      <a:cubicBezTo>
                        <a:pt x="20" y="43"/>
                        <a:pt x="32" y="13"/>
                        <a:pt x="76" y="9"/>
                      </a:cubicBezTo>
                      <a:cubicBezTo>
                        <a:pt x="91" y="8"/>
                        <a:pt x="105" y="0"/>
                        <a:pt x="122" y="6"/>
                      </a:cubicBezTo>
                      <a:cubicBezTo>
                        <a:pt x="114" y="20"/>
                        <a:pt x="99" y="27"/>
                        <a:pt x="94" y="42"/>
                      </a:cubicBezTo>
                      <a:cubicBezTo>
                        <a:pt x="86" y="48"/>
                        <a:pt x="83" y="56"/>
                        <a:pt x="80" y="65"/>
                      </a:cubicBezTo>
                      <a:cubicBezTo>
                        <a:pt x="87" y="59"/>
                        <a:pt x="93" y="52"/>
                        <a:pt x="96" y="44"/>
                      </a:cubicBezTo>
                      <a:close/>
                      <a:moveTo>
                        <a:pt x="70" y="78"/>
                      </a:moveTo>
                      <a:cubicBezTo>
                        <a:pt x="68" y="82"/>
                        <a:pt x="65" y="85"/>
                        <a:pt x="62" y="88"/>
                      </a:cubicBezTo>
                      <a:cubicBezTo>
                        <a:pt x="67" y="86"/>
                        <a:pt x="70" y="83"/>
                        <a:pt x="70" y="78"/>
                      </a:cubicBezTo>
                      <a:cubicBezTo>
                        <a:pt x="72" y="77"/>
                        <a:pt x="74" y="76"/>
                        <a:pt x="76" y="74"/>
                      </a:cubicBezTo>
                      <a:cubicBezTo>
                        <a:pt x="75" y="73"/>
                        <a:pt x="75" y="73"/>
                        <a:pt x="74" y="72"/>
                      </a:cubicBezTo>
                      <a:cubicBezTo>
                        <a:pt x="73" y="74"/>
                        <a:pt x="72" y="76"/>
                        <a:pt x="70" y="78"/>
                      </a:cubicBezTo>
                      <a:close/>
                      <a:moveTo>
                        <a:pt x="103" y="125"/>
                      </a:moveTo>
                      <a:cubicBezTo>
                        <a:pt x="102" y="124"/>
                        <a:pt x="101" y="122"/>
                        <a:pt x="100" y="121"/>
                      </a:cubicBezTo>
                      <a:cubicBezTo>
                        <a:pt x="99" y="122"/>
                        <a:pt x="98" y="124"/>
                        <a:pt x="98" y="125"/>
                      </a:cubicBezTo>
                      <a:cubicBezTo>
                        <a:pt x="98" y="127"/>
                        <a:pt x="99" y="128"/>
                        <a:pt x="99" y="130"/>
                      </a:cubicBezTo>
                      <a:cubicBezTo>
                        <a:pt x="100" y="128"/>
                        <a:pt x="101" y="127"/>
                        <a:pt x="103" y="125"/>
                      </a:cubicBezTo>
                      <a:close/>
                      <a:moveTo>
                        <a:pt x="21" y="55"/>
                      </a:moveTo>
                      <a:cubicBezTo>
                        <a:pt x="22" y="54"/>
                        <a:pt x="23" y="54"/>
                        <a:pt x="24" y="53"/>
                      </a:cubicBezTo>
                      <a:cubicBezTo>
                        <a:pt x="24" y="53"/>
                        <a:pt x="23" y="51"/>
                        <a:pt x="23" y="51"/>
                      </a:cubicBezTo>
                      <a:cubicBezTo>
                        <a:pt x="22" y="51"/>
                        <a:pt x="21" y="52"/>
                        <a:pt x="19" y="53"/>
                      </a:cubicBezTo>
                      <a:cubicBezTo>
                        <a:pt x="20" y="53"/>
                        <a:pt x="21" y="54"/>
                        <a:pt x="21" y="55"/>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4" name="Freeform 17">
                  <a:extLst>
                    <a:ext uri="{FF2B5EF4-FFF2-40B4-BE49-F238E27FC236}">
                      <a16:creationId xmlns:a16="http://schemas.microsoft.com/office/drawing/2014/main" id="{40430E9C-C7F0-43CF-8256-2538CECB4E36}"/>
                    </a:ext>
                  </a:extLst>
                </p:cNvPr>
                <p:cNvSpPr/>
                <p:nvPr/>
              </p:nvSpPr>
              <p:spPr bwMode="auto">
                <a:xfrm>
                  <a:off x="5384800" y="6362700"/>
                  <a:ext cx="600075" cy="515937"/>
                </a:xfrm>
                <a:custGeom>
                  <a:avLst/>
                  <a:gdLst>
                    <a:gd name="T0" fmla="*/ 133 w 195"/>
                    <a:gd name="T1" fmla="*/ 59 h 167"/>
                    <a:gd name="T2" fmla="*/ 172 w 195"/>
                    <a:gd name="T3" fmla="*/ 59 h 167"/>
                    <a:gd name="T4" fmla="*/ 191 w 195"/>
                    <a:gd name="T5" fmla="*/ 74 h 167"/>
                    <a:gd name="T6" fmla="*/ 169 w 195"/>
                    <a:gd name="T7" fmla="*/ 135 h 167"/>
                    <a:gd name="T8" fmla="*/ 123 w 195"/>
                    <a:gd name="T9" fmla="*/ 124 h 167"/>
                    <a:gd name="T10" fmla="*/ 114 w 195"/>
                    <a:gd name="T11" fmla="*/ 113 h 167"/>
                    <a:gd name="T12" fmla="*/ 114 w 195"/>
                    <a:gd name="T13" fmla="*/ 133 h 167"/>
                    <a:gd name="T14" fmla="*/ 98 w 195"/>
                    <a:gd name="T15" fmla="*/ 161 h 167"/>
                    <a:gd name="T16" fmla="*/ 65 w 195"/>
                    <a:gd name="T17" fmla="*/ 156 h 167"/>
                    <a:gd name="T18" fmla="*/ 57 w 195"/>
                    <a:gd name="T19" fmla="*/ 151 h 167"/>
                    <a:gd name="T20" fmla="*/ 30 w 195"/>
                    <a:gd name="T21" fmla="*/ 135 h 167"/>
                    <a:gd name="T22" fmla="*/ 43 w 195"/>
                    <a:gd name="T23" fmla="*/ 99 h 167"/>
                    <a:gd name="T24" fmla="*/ 56 w 195"/>
                    <a:gd name="T25" fmla="*/ 84 h 167"/>
                    <a:gd name="T26" fmla="*/ 17 w 195"/>
                    <a:gd name="T27" fmla="*/ 82 h 167"/>
                    <a:gd name="T28" fmla="*/ 11 w 195"/>
                    <a:gd name="T29" fmla="*/ 44 h 167"/>
                    <a:gd name="T30" fmla="*/ 19 w 195"/>
                    <a:gd name="T31" fmla="*/ 28 h 167"/>
                    <a:gd name="T32" fmla="*/ 55 w 195"/>
                    <a:gd name="T33" fmla="*/ 7 h 167"/>
                    <a:gd name="T34" fmla="*/ 91 w 195"/>
                    <a:gd name="T35" fmla="*/ 65 h 167"/>
                    <a:gd name="T36" fmla="*/ 70 w 195"/>
                    <a:gd name="T37" fmla="*/ 81 h 167"/>
                    <a:gd name="T38" fmla="*/ 105 w 195"/>
                    <a:gd name="T39" fmla="*/ 94 h 167"/>
                    <a:gd name="T40" fmla="*/ 133 w 195"/>
                    <a:gd name="T41" fmla="*/ 58 h 167"/>
                    <a:gd name="T42" fmla="*/ 133 w 195"/>
                    <a:gd name="T43" fmla="*/ 59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5" h="167">
                      <a:moveTo>
                        <a:pt x="133" y="59"/>
                      </a:moveTo>
                      <a:cubicBezTo>
                        <a:pt x="146" y="57"/>
                        <a:pt x="159" y="54"/>
                        <a:pt x="172" y="59"/>
                      </a:cubicBezTo>
                      <a:cubicBezTo>
                        <a:pt x="180" y="62"/>
                        <a:pt x="187" y="66"/>
                        <a:pt x="191" y="74"/>
                      </a:cubicBezTo>
                      <a:cubicBezTo>
                        <a:pt x="195" y="82"/>
                        <a:pt x="178" y="129"/>
                        <a:pt x="169" y="135"/>
                      </a:cubicBezTo>
                      <a:cubicBezTo>
                        <a:pt x="157" y="144"/>
                        <a:pt x="137" y="140"/>
                        <a:pt x="123" y="124"/>
                      </a:cubicBezTo>
                      <a:cubicBezTo>
                        <a:pt x="121" y="122"/>
                        <a:pt x="119" y="119"/>
                        <a:pt x="114" y="113"/>
                      </a:cubicBezTo>
                      <a:cubicBezTo>
                        <a:pt x="114" y="122"/>
                        <a:pt x="114" y="128"/>
                        <a:pt x="114" y="133"/>
                      </a:cubicBezTo>
                      <a:cubicBezTo>
                        <a:pt x="113" y="145"/>
                        <a:pt x="109" y="157"/>
                        <a:pt x="98" y="161"/>
                      </a:cubicBezTo>
                      <a:cubicBezTo>
                        <a:pt x="88" y="165"/>
                        <a:pt x="75" y="167"/>
                        <a:pt x="65" y="156"/>
                      </a:cubicBezTo>
                      <a:cubicBezTo>
                        <a:pt x="63" y="153"/>
                        <a:pt x="61" y="151"/>
                        <a:pt x="57" y="151"/>
                      </a:cubicBezTo>
                      <a:cubicBezTo>
                        <a:pt x="44" y="152"/>
                        <a:pt x="34" y="148"/>
                        <a:pt x="30" y="135"/>
                      </a:cubicBezTo>
                      <a:cubicBezTo>
                        <a:pt x="27" y="121"/>
                        <a:pt x="34" y="109"/>
                        <a:pt x="43" y="99"/>
                      </a:cubicBezTo>
                      <a:cubicBezTo>
                        <a:pt x="47" y="94"/>
                        <a:pt x="56" y="94"/>
                        <a:pt x="56" y="84"/>
                      </a:cubicBezTo>
                      <a:cubicBezTo>
                        <a:pt x="43" y="85"/>
                        <a:pt x="30" y="92"/>
                        <a:pt x="17" y="82"/>
                      </a:cubicBezTo>
                      <a:cubicBezTo>
                        <a:pt x="3" y="71"/>
                        <a:pt x="0" y="58"/>
                        <a:pt x="11" y="44"/>
                      </a:cubicBezTo>
                      <a:cubicBezTo>
                        <a:pt x="16" y="39"/>
                        <a:pt x="18" y="35"/>
                        <a:pt x="19" y="28"/>
                      </a:cubicBezTo>
                      <a:cubicBezTo>
                        <a:pt x="21" y="7"/>
                        <a:pt x="35" y="0"/>
                        <a:pt x="55" y="7"/>
                      </a:cubicBezTo>
                      <a:cubicBezTo>
                        <a:pt x="73" y="13"/>
                        <a:pt x="94" y="47"/>
                        <a:pt x="91" y="65"/>
                      </a:cubicBezTo>
                      <a:cubicBezTo>
                        <a:pt x="89" y="76"/>
                        <a:pt x="78" y="77"/>
                        <a:pt x="70" y="81"/>
                      </a:cubicBezTo>
                      <a:cubicBezTo>
                        <a:pt x="81" y="86"/>
                        <a:pt x="95" y="72"/>
                        <a:pt x="105" y="94"/>
                      </a:cubicBezTo>
                      <a:cubicBezTo>
                        <a:pt x="103" y="68"/>
                        <a:pt x="123" y="68"/>
                        <a:pt x="133" y="58"/>
                      </a:cubicBezTo>
                      <a:lnTo>
                        <a:pt x="133" y="59"/>
                      </a:ln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5" name="Freeform 18">
                  <a:extLst>
                    <a:ext uri="{FF2B5EF4-FFF2-40B4-BE49-F238E27FC236}">
                      <a16:creationId xmlns:a16="http://schemas.microsoft.com/office/drawing/2014/main" id="{B2B2821E-4716-441F-932D-564DED8CCE08}"/>
                    </a:ext>
                  </a:extLst>
                </p:cNvPr>
                <p:cNvSpPr/>
                <p:nvPr/>
              </p:nvSpPr>
              <p:spPr bwMode="auto">
                <a:xfrm>
                  <a:off x="1746250" y="6734175"/>
                  <a:ext cx="862013" cy="679450"/>
                </a:xfrm>
                <a:custGeom>
                  <a:avLst/>
                  <a:gdLst>
                    <a:gd name="T0" fmla="*/ 28 w 280"/>
                    <a:gd name="T1" fmla="*/ 92 h 220"/>
                    <a:gd name="T2" fmla="*/ 26 w 280"/>
                    <a:gd name="T3" fmla="*/ 140 h 220"/>
                    <a:gd name="T4" fmla="*/ 56 w 280"/>
                    <a:gd name="T5" fmla="*/ 164 h 220"/>
                    <a:gd name="T6" fmla="*/ 193 w 280"/>
                    <a:gd name="T7" fmla="*/ 89 h 220"/>
                    <a:gd name="T8" fmla="*/ 248 w 280"/>
                    <a:gd name="T9" fmla="*/ 0 h 220"/>
                    <a:gd name="T10" fmla="*/ 78 w 280"/>
                    <a:gd name="T11" fmla="*/ 206 h 220"/>
                    <a:gd name="T12" fmla="*/ 28 w 280"/>
                    <a:gd name="T13" fmla="*/ 92 h 220"/>
                  </a:gdLst>
                  <a:ahLst/>
                  <a:cxnLst>
                    <a:cxn ang="0">
                      <a:pos x="T0" y="T1"/>
                    </a:cxn>
                    <a:cxn ang="0">
                      <a:pos x="T2" y="T3"/>
                    </a:cxn>
                    <a:cxn ang="0">
                      <a:pos x="T4" y="T5"/>
                    </a:cxn>
                    <a:cxn ang="0">
                      <a:pos x="T6" y="T7"/>
                    </a:cxn>
                    <a:cxn ang="0">
                      <a:pos x="T8" y="T9"/>
                    </a:cxn>
                    <a:cxn ang="0">
                      <a:pos x="T10" y="T11"/>
                    </a:cxn>
                    <a:cxn ang="0">
                      <a:pos x="T12" y="T13"/>
                    </a:cxn>
                  </a:cxnLst>
                  <a:rect l="0" t="0" r="r" b="b"/>
                  <a:pathLst>
                    <a:path w="280" h="220">
                      <a:moveTo>
                        <a:pt x="28" y="92"/>
                      </a:moveTo>
                      <a:cubicBezTo>
                        <a:pt x="27" y="111"/>
                        <a:pt x="26" y="126"/>
                        <a:pt x="26" y="140"/>
                      </a:cubicBezTo>
                      <a:cubicBezTo>
                        <a:pt x="27" y="165"/>
                        <a:pt x="32" y="169"/>
                        <a:pt x="56" y="164"/>
                      </a:cubicBezTo>
                      <a:cubicBezTo>
                        <a:pt x="110" y="154"/>
                        <a:pt x="156" y="129"/>
                        <a:pt x="193" y="89"/>
                      </a:cubicBezTo>
                      <a:cubicBezTo>
                        <a:pt x="217" y="63"/>
                        <a:pt x="234" y="33"/>
                        <a:pt x="248" y="0"/>
                      </a:cubicBezTo>
                      <a:cubicBezTo>
                        <a:pt x="280" y="105"/>
                        <a:pt x="185" y="220"/>
                        <a:pt x="78" y="206"/>
                      </a:cubicBezTo>
                      <a:cubicBezTo>
                        <a:pt x="28" y="200"/>
                        <a:pt x="0" y="140"/>
                        <a:pt x="28" y="92"/>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6" name="Freeform 19">
                  <a:extLst>
                    <a:ext uri="{FF2B5EF4-FFF2-40B4-BE49-F238E27FC236}">
                      <a16:creationId xmlns:a16="http://schemas.microsoft.com/office/drawing/2014/main" id="{FCB8D116-8CE7-4E6E-9EC5-A869AC62531C}"/>
                    </a:ext>
                  </a:extLst>
                </p:cNvPr>
                <p:cNvSpPr/>
                <p:nvPr/>
              </p:nvSpPr>
              <p:spPr bwMode="auto">
                <a:xfrm>
                  <a:off x="7173913" y="5307013"/>
                  <a:ext cx="825500" cy="633412"/>
                </a:xfrm>
                <a:custGeom>
                  <a:avLst/>
                  <a:gdLst>
                    <a:gd name="T0" fmla="*/ 17 w 268"/>
                    <a:gd name="T1" fmla="*/ 205 h 205"/>
                    <a:gd name="T2" fmla="*/ 64 w 268"/>
                    <a:gd name="T3" fmla="*/ 47 h 205"/>
                    <a:gd name="T4" fmla="*/ 187 w 268"/>
                    <a:gd name="T5" fmla="*/ 4 h 205"/>
                    <a:gd name="T6" fmla="*/ 247 w 268"/>
                    <a:gd name="T7" fmla="*/ 107 h 205"/>
                    <a:gd name="T8" fmla="*/ 240 w 268"/>
                    <a:gd name="T9" fmla="*/ 113 h 205"/>
                    <a:gd name="T10" fmla="*/ 239 w 268"/>
                    <a:gd name="T11" fmla="*/ 104 h 205"/>
                    <a:gd name="T12" fmla="*/ 242 w 268"/>
                    <a:gd name="T13" fmla="*/ 72 h 205"/>
                    <a:gd name="T14" fmla="*/ 210 w 268"/>
                    <a:gd name="T15" fmla="*/ 47 h 205"/>
                    <a:gd name="T16" fmla="*/ 27 w 268"/>
                    <a:gd name="T17" fmla="*/ 185 h 205"/>
                    <a:gd name="T18" fmla="*/ 17 w 268"/>
                    <a:gd name="T1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8" h="205">
                      <a:moveTo>
                        <a:pt x="17" y="205"/>
                      </a:moveTo>
                      <a:cubicBezTo>
                        <a:pt x="0" y="159"/>
                        <a:pt x="22" y="83"/>
                        <a:pt x="64" y="47"/>
                      </a:cubicBezTo>
                      <a:cubicBezTo>
                        <a:pt x="99" y="16"/>
                        <a:pt x="140" y="0"/>
                        <a:pt x="187" y="4"/>
                      </a:cubicBezTo>
                      <a:cubicBezTo>
                        <a:pt x="235" y="8"/>
                        <a:pt x="268" y="65"/>
                        <a:pt x="247" y="107"/>
                      </a:cubicBezTo>
                      <a:cubicBezTo>
                        <a:pt x="246" y="110"/>
                        <a:pt x="245" y="115"/>
                        <a:pt x="240" y="113"/>
                      </a:cubicBezTo>
                      <a:cubicBezTo>
                        <a:pt x="234" y="112"/>
                        <a:pt x="239" y="108"/>
                        <a:pt x="239" y="104"/>
                      </a:cubicBezTo>
                      <a:cubicBezTo>
                        <a:pt x="240" y="94"/>
                        <a:pt x="242" y="83"/>
                        <a:pt x="242" y="72"/>
                      </a:cubicBezTo>
                      <a:cubicBezTo>
                        <a:pt x="241" y="47"/>
                        <a:pt x="235" y="42"/>
                        <a:pt x="210" y="47"/>
                      </a:cubicBezTo>
                      <a:cubicBezTo>
                        <a:pt x="127" y="64"/>
                        <a:pt x="66" y="109"/>
                        <a:pt x="27" y="185"/>
                      </a:cubicBezTo>
                      <a:cubicBezTo>
                        <a:pt x="24" y="192"/>
                        <a:pt x="21" y="198"/>
                        <a:pt x="17" y="205"/>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7" name="Freeform 20">
                  <a:extLst>
                    <a:ext uri="{FF2B5EF4-FFF2-40B4-BE49-F238E27FC236}">
                      <a16:creationId xmlns:a16="http://schemas.microsoft.com/office/drawing/2014/main" id="{6CE255CD-AE75-4C83-88BF-5C9EB4F4B34B}"/>
                    </a:ext>
                  </a:extLst>
                </p:cNvPr>
                <p:cNvSpPr/>
                <p:nvPr/>
              </p:nvSpPr>
              <p:spPr bwMode="auto">
                <a:xfrm>
                  <a:off x="1638300" y="6638925"/>
                  <a:ext cx="593725" cy="434975"/>
                </a:xfrm>
                <a:custGeom>
                  <a:avLst/>
                  <a:gdLst>
                    <a:gd name="T0" fmla="*/ 110 w 193"/>
                    <a:gd name="T1" fmla="*/ 58 h 141"/>
                    <a:gd name="T2" fmla="*/ 84 w 193"/>
                    <a:gd name="T3" fmla="*/ 78 h 141"/>
                    <a:gd name="T4" fmla="*/ 37 w 193"/>
                    <a:gd name="T5" fmla="*/ 90 h 141"/>
                    <a:gd name="T6" fmla="*/ 5 w 193"/>
                    <a:gd name="T7" fmla="*/ 64 h 141"/>
                    <a:gd name="T8" fmla="*/ 15 w 193"/>
                    <a:gd name="T9" fmla="*/ 26 h 141"/>
                    <a:gd name="T10" fmla="*/ 120 w 193"/>
                    <a:gd name="T11" fmla="*/ 20 h 141"/>
                    <a:gd name="T12" fmla="*/ 120 w 193"/>
                    <a:gd name="T13" fmla="*/ 41 h 141"/>
                    <a:gd name="T14" fmla="*/ 154 w 193"/>
                    <a:gd name="T15" fmla="*/ 18 h 141"/>
                    <a:gd name="T16" fmla="*/ 172 w 193"/>
                    <a:gd name="T17" fmla="*/ 20 h 141"/>
                    <a:gd name="T18" fmla="*/ 177 w 193"/>
                    <a:gd name="T19" fmla="*/ 117 h 141"/>
                    <a:gd name="T20" fmla="*/ 135 w 193"/>
                    <a:gd name="T21" fmla="*/ 137 h 141"/>
                    <a:gd name="T22" fmla="*/ 106 w 193"/>
                    <a:gd name="T23" fmla="*/ 99 h 141"/>
                    <a:gd name="T24" fmla="*/ 110 w 193"/>
                    <a:gd name="T25" fmla="*/ 58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3" h="141">
                      <a:moveTo>
                        <a:pt x="110" y="58"/>
                      </a:moveTo>
                      <a:cubicBezTo>
                        <a:pt x="101" y="65"/>
                        <a:pt x="93" y="73"/>
                        <a:pt x="84" y="78"/>
                      </a:cubicBezTo>
                      <a:cubicBezTo>
                        <a:pt x="70" y="88"/>
                        <a:pt x="54" y="91"/>
                        <a:pt x="37" y="90"/>
                      </a:cubicBezTo>
                      <a:cubicBezTo>
                        <a:pt x="20" y="88"/>
                        <a:pt x="10" y="80"/>
                        <a:pt x="5" y="64"/>
                      </a:cubicBezTo>
                      <a:cubicBezTo>
                        <a:pt x="0" y="49"/>
                        <a:pt x="4" y="37"/>
                        <a:pt x="15" y="26"/>
                      </a:cubicBezTo>
                      <a:cubicBezTo>
                        <a:pt x="40" y="3"/>
                        <a:pt x="92" y="0"/>
                        <a:pt x="120" y="20"/>
                      </a:cubicBezTo>
                      <a:cubicBezTo>
                        <a:pt x="132" y="28"/>
                        <a:pt x="121" y="33"/>
                        <a:pt x="120" y="41"/>
                      </a:cubicBezTo>
                      <a:cubicBezTo>
                        <a:pt x="135" y="38"/>
                        <a:pt x="142" y="24"/>
                        <a:pt x="154" y="18"/>
                      </a:cubicBezTo>
                      <a:cubicBezTo>
                        <a:pt x="161" y="15"/>
                        <a:pt x="166" y="11"/>
                        <a:pt x="172" y="20"/>
                      </a:cubicBezTo>
                      <a:cubicBezTo>
                        <a:pt x="190" y="46"/>
                        <a:pt x="193" y="91"/>
                        <a:pt x="177" y="117"/>
                      </a:cubicBezTo>
                      <a:cubicBezTo>
                        <a:pt x="167" y="132"/>
                        <a:pt x="154" y="141"/>
                        <a:pt x="135" y="137"/>
                      </a:cubicBezTo>
                      <a:cubicBezTo>
                        <a:pt x="115" y="132"/>
                        <a:pt x="107" y="118"/>
                        <a:pt x="106" y="99"/>
                      </a:cubicBezTo>
                      <a:cubicBezTo>
                        <a:pt x="105" y="85"/>
                        <a:pt x="110" y="73"/>
                        <a:pt x="110" y="58"/>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8" name="Freeform 21">
                  <a:extLst>
                    <a:ext uri="{FF2B5EF4-FFF2-40B4-BE49-F238E27FC236}">
                      <a16:creationId xmlns:a16="http://schemas.microsoft.com/office/drawing/2014/main" id="{6F72F083-3C20-456C-A5FA-B6BD07EA2DF8}"/>
                    </a:ext>
                  </a:extLst>
                </p:cNvPr>
                <p:cNvSpPr/>
                <p:nvPr/>
              </p:nvSpPr>
              <p:spPr bwMode="auto">
                <a:xfrm>
                  <a:off x="4910138" y="5427663"/>
                  <a:ext cx="801688" cy="541337"/>
                </a:xfrm>
                <a:custGeom>
                  <a:avLst/>
                  <a:gdLst>
                    <a:gd name="T0" fmla="*/ 260 w 260"/>
                    <a:gd name="T1" fmla="*/ 175 h 175"/>
                    <a:gd name="T2" fmla="*/ 230 w 260"/>
                    <a:gd name="T3" fmla="*/ 141 h 175"/>
                    <a:gd name="T4" fmla="*/ 40 w 260"/>
                    <a:gd name="T5" fmla="*/ 65 h 175"/>
                    <a:gd name="T6" fmla="*/ 18 w 260"/>
                    <a:gd name="T7" fmla="*/ 94 h 175"/>
                    <a:gd name="T8" fmla="*/ 30 w 260"/>
                    <a:gd name="T9" fmla="*/ 136 h 175"/>
                    <a:gd name="T10" fmla="*/ 6 w 260"/>
                    <a:gd name="T11" fmla="*/ 84 h 175"/>
                    <a:gd name="T12" fmla="*/ 58 w 260"/>
                    <a:gd name="T13" fmla="*/ 17 h 175"/>
                    <a:gd name="T14" fmla="*/ 225 w 260"/>
                    <a:gd name="T15" fmla="*/ 73 h 175"/>
                    <a:gd name="T16" fmla="*/ 260 w 260"/>
                    <a:gd name="T17" fmla="*/ 17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175">
                      <a:moveTo>
                        <a:pt x="260" y="175"/>
                      </a:moveTo>
                      <a:cubicBezTo>
                        <a:pt x="248" y="162"/>
                        <a:pt x="239" y="151"/>
                        <a:pt x="230" y="141"/>
                      </a:cubicBezTo>
                      <a:cubicBezTo>
                        <a:pt x="179" y="86"/>
                        <a:pt x="115" y="61"/>
                        <a:pt x="40" y="65"/>
                      </a:cubicBezTo>
                      <a:cubicBezTo>
                        <a:pt x="15" y="66"/>
                        <a:pt x="14" y="70"/>
                        <a:pt x="18" y="94"/>
                      </a:cubicBezTo>
                      <a:cubicBezTo>
                        <a:pt x="20" y="109"/>
                        <a:pt x="27" y="122"/>
                        <a:pt x="30" y="136"/>
                      </a:cubicBezTo>
                      <a:cubicBezTo>
                        <a:pt x="15" y="122"/>
                        <a:pt x="0" y="106"/>
                        <a:pt x="6" y="84"/>
                      </a:cubicBezTo>
                      <a:cubicBezTo>
                        <a:pt x="13" y="56"/>
                        <a:pt x="23" y="27"/>
                        <a:pt x="58" y="17"/>
                      </a:cubicBezTo>
                      <a:cubicBezTo>
                        <a:pt x="115" y="0"/>
                        <a:pt x="190" y="24"/>
                        <a:pt x="225" y="73"/>
                      </a:cubicBezTo>
                      <a:cubicBezTo>
                        <a:pt x="246" y="102"/>
                        <a:pt x="257" y="135"/>
                        <a:pt x="260" y="175"/>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9" name="Freeform 22">
                  <a:extLst>
                    <a:ext uri="{FF2B5EF4-FFF2-40B4-BE49-F238E27FC236}">
                      <a16:creationId xmlns:a16="http://schemas.microsoft.com/office/drawing/2014/main" id="{197E212C-7308-4248-8783-22333FF7F6A3}"/>
                    </a:ext>
                  </a:extLst>
                </p:cNvPr>
                <p:cNvSpPr/>
                <p:nvPr/>
              </p:nvSpPr>
              <p:spPr bwMode="auto">
                <a:xfrm>
                  <a:off x="5194300" y="5819775"/>
                  <a:ext cx="430213" cy="485775"/>
                </a:xfrm>
                <a:custGeom>
                  <a:avLst/>
                  <a:gdLst>
                    <a:gd name="T0" fmla="*/ 17 w 140"/>
                    <a:gd name="T1" fmla="*/ 85 h 157"/>
                    <a:gd name="T2" fmla="*/ 20 w 140"/>
                    <a:gd name="T3" fmla="*/ 7 h 157"/>
                    <a:gd name="T4" fmla="*/ 27 w 140"/>
                    <a:gd name="T5" fmla="*/ 2 h 157"/>
                    <a:gd name="T6" fmla="*/ 108 w 140"/>
                    <a:gd name="T7" fmla="*/ 40 h 157"/>
                    <a:gd name="T8" fmla="*/ 129 w 140"/>
                    <a:gd name="T9" fmla="*/ 59 h 157"/>
                    <a:gd name="T10" fmla="*/ 124 w 140"/>
                    <a:gd name="T11" fmla="*/ 148 h 157"/>
                    <a:gd name="T12" fmla="*/ 94 w 140"/>
                    <a:gd name="T13" fmla="*/ 108 h 157"/>
                    <a:gd name="T14" fmla="*/ 109 w 140"/>
                    <a:gd name="T15" fmla="*/ 140 h 157"/>
                    <a:gd name="T16" fmla="*/ 98 w 140"/>
                    <a:gd name="T17" fmla="*/ 156 h 157"/>
                    <a:gd name="T18" fmla="*/ 44 w 140"/>
                    <a:gd name="T19" fmla="*/ 138 h 157"/>
                    <a:gd name="T20" fmla="*/ 14 w 140"/>
                    <a:gd name="T21" fmla="*/ 88 h 157"/>
                    <a:gd name="T22" fmla="*/ 20 w 140"/>
                    <a:gd name="T23" fmla="*/ 89 h 157"/>
                    <a:gd name="T24" fmla="*/ 17 w 140"/>
                    <a:gd name="T25"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 h="157">
                      <a:moveTo>
                        <a:pt x="17" y="85"/>
                      </a:moveTo>
                      <a:cubicBezTo>
                        <a:pt x="0" y="58"/>
                        <a:pt x="20" y="33"/>
                        <a:pt x="20" y="7"/>
                      </a:cubicBezTo>
                      <a:cubicBezTo>
                        <a:pt x="20" y="4"/>
                        <a:pt x="23" y="0"/>
                        <a:pt x="27" y="2"/>
                      </a:cubicBezTo>
                      <a:cubicBezTo>
                        <a:pt x="55" y="12"/>
                        <a:pt x="91" y="3"/>
                        <a:pt x="108" y="40"/>
                      </a:cubicBezTo>
                      <a:cubicBezTo>
                        <a:pt x="111" y="44"/>
                        <a:pt x="126" y="49"/>
                        <a:pt x="129" y="59"/>
                      </a:cubicBezTo>
                      <a:cubicBezTo>
                        <a:pt x="140" y="89"/>
                        <a:pt x="137" y="117"/>
                        <a:pt x="124" y="148"/>
                      </a:cubicBezTo>
                      <a:cubicBezTo>
                        <a:pt x="113" y="133"/>
                        <a:pt x="109" y="117"/>
                        <a:pt x="94" y="108"/>
                      </a:cubicBezTo>
                      <a:cubicBezTo>
                        <a:pt x="99" y="119"/>
                        <a:pt x="105" y="129"/>
                        <a:pt x="109" y="140"/>
                      </a:cubicBezTo>
                      <a:cubicBezTo>
                        <a:pt x="114" y="151"/>
                        <a:pt x="115" y="157"/>
                        <a:pt x="98" y="156"/>
                      </a:cubicBezTo>
                      <a:cubicBezTo>
                        <a:pt x="79" y="154"/>
                        <a:pt x="61" y="149"/>
                        <a:pt x="44" y="138"/>
                      </a:cubicBezTo>
                      <a:cubicBezTo>
                        <a:pt x="26" y="126"/>
                        <a:pt x="23" y="105"/>
                        <a:pt x="14" y="88"/>
                      </a:cubicBezTo>
                      <a:cubicBezTo>
                        <a:pt x="16" y="90"/>
                        <a:pt x="18" y="91"/>
                        <a:pt x="20" y="89"/>
                      </a:cubicBezTo>
                      <a:cubicBezTo>
                        <a:pt x="20" y="88"/>
                        <a:pt x="18" y="86"/>
                        <a:pt x="17" y="85"/>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30" name="Freeform 23">
                  <a:extLst>
                    <a:ext uri="{FF2B5EF4-FFF2-40B4-BE49-F238E27FC236}">
                      <a16:creationId xmlns:a16="http://schemas.microsoft.com/office/drawing/2014/main" id="{7941470C-B7FD-4BAD-8E3F-87C4B47D7890}"/>
                    </a:ext>
                  </a:extLst>
                </p:cNvPr>
                <p:cNvSpPr>
                  <a:spLocks noEditPoints="1"/>
                </p:cNvSpPr>
                <p:nvPr/>
              </p:nvSpPr>
              <p:spPr bwMode="auto">
                <a:xfrm>
                  <a:off x="8596313" y="6234113"/>
                  <a:ext cx="482600" cy="454025"/>
                </a:xfrm>
                <a:custGeom>
                  <a:avLst/>
                  <a:gdLst>
                    <a:gd name="T0" fmla="*/ 69 w 157"/>
                    <a:gd name="T1" fmla="*/ 0 h 147"/>
                    <a:gd name="T2" fmla="*/ 115 w 157"/>
                    <a:gd name="T3" fmla="*/ 6 h 147"/>
                    <a:gd name="T4" fmla="*/ 143 w 157"/>
                    <a:gd name="T5" fmla="*/ 42 h 147"/>
                    <a:gd name="T6" fmla="*/ 149 w 157"/>
                    <a:gd name="T7" fmla="*/ 74 h 147"/>
                    <a:gd name="T8" fmla="*/ 121 w 157"/>
                    <a:gd name="T9" fmla="*/ 122 h 147"/>
                    <a:gd name="T10" fmla="*/ 99 w 157"/>
                    <a:gd name="T11" fmla="*/ 133 h 147"/>
                    <a:gd name="T12" fmla="*/ 46 w 157"/>
                    <a:gd name="T13" fmla="*/ 131 h 147"/>
                    <a:gd name="T14" fmla="*/ 16 w 157"/>
                    <a:gd name="T15" fmla="*/ 99 h 147"/>
                    <a:gd name="T16" fmla="*/ 19 w 157"/>
                    <a:gd name="T17" fmla="*/ 45 h 147"/>
                    <a:gd name="T18" fmla="*/ 29 w 157"/>
                    <a:gd name="T19" fmla="*/ 30 h 147"/>
                    <a:gd name="T20" fmla="*/ 69 w 157"/>
                    <a:gd name="T21" fmla="*/ 0 h 147"/>
                    <a:gd name="T22" fmla="*/ 78 w 157"/>
                    <a:gd name="T23" fmla="*/ 84 h 147"/>
                    <a:gd name="T24" fmla="*/ 94 w 157"/>
                    <a:gd name="T25" fmla="*/ 69 h 147"/>
                    <a:gd name="T26" fmla="*/ 81 w 157"/>
                    <a:gd name="T27" fmla="*/ 53 h 147"/>
                    <a:gd name="T28" fmla="*/ 64 w 157"/>
                    <a:gd name="T29" fmla="*/ 68 h 147"/>
                    <a:gd name="T30" fmla="*/ 78 w 157"/>
                    <a:gd name="T31" fmla="*/ 84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7" h="147">
                      <a:moveTo>
                        <a:pt x="69" y="0"/>
                      </a:moveTo>
                      <a:cubicBezTo>
                        <a:pt x="80" y="2"/>
                        <a:pt x="97" y="5"/>
                        <a:pt x="115" y="6"/>
                      </a:cubicBezTo>
                      <a:cubicBezTo>
                        <a:pt x="135" y="6"/>
                        <a:pt x="141" y="25"/>
                        <a:pt x="143" y="42"/>
                      </a:cubicBezTo>
                      <a:cubicBezTo>
                        <a:pt x="144" y="53"/>
                        <a:pt x="144" y="63"/>
                        <a:pt x="149" y="74"/>
                      </a:cubicBezTo>
                      <a:cubicBezTo>
                        <a:pt x="157" y="95"/>
                        <a:pt x="145" y="117"/>
                        <a:pt x="121" y="122"/>
                      </a:cubicBezTo>
                      <a:cubicBezTo>
                        <a:pt x="112" y="124"/>
                        <a:pt x="106" y="127"/>
                        <a:pt x="99" y="133"/>
                      </a:cubicBezTo>
                      <a:cubicBezTo>
                        <a:pt x="85" y="147"/>
                        <a:pt x="57" y="147"/>
                        <a:pt x="46" y="131"/>
                      </a:cubicBezTo>
                      <a:cubicBezTo>
                        <a:pt x="38" y="118"/>
                        <a:pt x="27" y="109"/>
                        <a:pt x="16" y="99"/>
                      </a:cubicBezTo>
                      <a:cubicBezTo>
                        <a:pt x="0" y="81"/>
                        <a:pt x="0" y="62"/>
                        <a:pt x="19" y="45"/>
                      </a:cubicBezTo>
                      <a:cubicBezTo>
                        <a:pt x="23" y="41"/>
                        <a:pt x="28" y="39"/>
                        <a:pt x="29" y="30"/>
                      </a:cubicBezTo>
                      <a:cubicBezTo>
                        <a:pt x="31" y="5"/>
                        <a:pt x="37" y="1"/>
                        <a:pt x="69" y="0"/>
                      </a:cubicBezTo>
                      <a:close/>
                      <a:moveTo>
                        <a:pt x="78" y="84"/>
                      </a:moveTo>
                      <a:cubicBezTo>
                        <a:pt x="87" y="83"/>
                        <a:pt x="93" y="78"/>
                        <a:pt x="94" y="69"/>
                      </a:cubicBezTo>
                      <a:cubicBezTo>
                        <a:pt x="94" y="60"/>
                        <a:pt x="90" y="54"/>
                        <a:pt x="81" y="53"/>
                      </a:cubicBezTo>
                      <a:cubicBezTo>
                        <a:pt x="70" y="52"/>
                        <a:pt x="64" y="58"/>
                        <a:pt x="64" y="68"/>
                      </a:cubicBezTo>
                      <a:cubicBezTo>
                        <a:pt x="63" y="76"/>
                        <a:pt x="69" y="82"/>
                        <a:pt x="78" y="84"/>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31" name="Freeform 24">
                  <a:extLst>
                    <a:ext uri="{FF2B5EF4-FFF2-40B4-BE49-F238E27FC236}">
                      <a16:creationId xmlns:a16="http://schemas.microsoft.com/office/drawing/2014/main" id="{95030418-5C0C-4E6C-9552-75CA739F635E}"/>
                    </a:ext>
                  </a:extLst>
                </p:cNvPr>
                <p:cNvSpPr>
                  <a:spLocks noEditPoints="1"/>
                </p:cNvSpPr>
                <p:nvPr/>
              </p:nvSpPr>
              <p:spPr bwMode="auto">
                <a:xfrm>
                  <a:off x="6361113" y="6029325"/>
                  <a:ext cx="465138" cy="476250"/>
                </a:xfrm>
                <a:custGeom>
                  <a:avLst/>
                  <a:gdLst>
                    <a:gd name="T0" fmla="*/ 3 w 151"/>
                    <a:gd name="T1" fmla="*/ 67 h 154"/>
                    <a:gd name="T2" fmla="*/ 29 w 151"/>
                    <a:gd name="T3" fmla="*/ 31 h 154"/>
                    <a:gd name="T4" fmla="*/ 43 w 151"/>
                    <a:gd name="T5" fmla="*/ 22 h 154"/>
                    <a:gd name="T6" fmla="*/ 105 w 151"/>
                    <a:gd name="T7" fmla="*/ 26 h 154"/>
                    <a:gd name="T8" fmla="*/ 116 w 151"/>
                    <a:gd name="T9" fmla="*/ 35 h 154"/>
                    <a:gd name="T10" fmla="*/ 132 w 151"/>
                    <a:gd name="T11" fmla="*/ 97 h 154"/>
                    <a:gd name="T12" fmla="*/ 128 w 151"/>
                    <a:gd name="T13" fmla="*/ 111 h 154"/>
                    <a:gd name="T14" fmla="*/ 78 w 151"/>
                    <a:gd name="T15" fmla="*/ 145 h 154"/>
                    <a:gd name="T16" fmla="*/ 57 w 151"/>
                    <a:gd name="T17" fmla="*/ 144 h 154"/>
                    <a:gd name="T18" fmla="*/ 15 w 151"/>
                    <a:gd name="T19" fmla="*/ 124 h 154"/>
                    <a:gd name="T20" fmla="*/ 3 w 151"/>
                    <a:gd name="T21" fmla="*/ 67 h 154"/>
                    <a:gd name="T22" fmla="*/ 72 w 151"/>
                    <a:gd name="T23" fmla="*/ 94 h 154"/>
                    <a:gd name="T24" fmla="*/ 86 w 151"/>
                    <a:gd name="T25" fmla="*/ 78 h 154"/>
                    <a:gd name="T26" fmla="*/ 69 w 151"/>
                    <a:gd name="T27" fmla="*/ 65 h 154"/>
                    <a:gd name="T28" fmla="*/ 56 w 151"/>
                    <a:gd name="T29" fmla="*/ 80 h 154"/>
                    <a:gd name="T30" fmla="*/ 72 w 151"/>
                    <a:gd name="T31" fmla="*/ 9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1" h="154">
                      <a:moveTo>
                        <a:pt x="3" y="67"/>
                      </a:moveTo>
                      <a:cubicBezTo>
                        <a:pt x="0" y="47"/>
                        <a:pt x="11" y="36"/>
                        <a:pt x="29" y="31"/>
                      </a:cubicBezTo>
                      <a:cubicBezTo>
                        <a:pt x="36" y="30"/>
                        <a:pt x="39" y="27"/>
                        <a:pt x="43" y="22"/>
                      </a:cubicBezTo>
                      <a:cubicBezTo>
                        <a:pt x="63" y="0"/>
                        <a:pt x="87" y="1"/>
                        <a:pt x="105" y="26"/>
                      </a:cubicBezTo>
                      <a:cubicBezTo>
                        <a:pt x="108" y="30"/>
                        <a:pt x="111" y="33"/>
                        <a:pt x="116" y="35"/>
                      </a:cubicBezTo>
                      <a:cubicBezTo>
                        <a:pt x="145" y="47"/>
                        <a:pt x="151" y="70"/>
                        <a:pt x="132" y="97"/>
                      </a:cubicBezTo>
                      <a:cubicBezTo>
                        <a:pt x="129" y="102"/>
                        <a:pt x="129" y="106"/>
                        <a:pt x="128" y="111"/>
                      </a:cubicBezTo>
                      <a:cubicBezTo>
                        <a:pt x="125" y="140"/>
                        <a:pt x="104" y="154"/>
                        <a:pt x="78" y="145"/>
                      </a:cubicBezTo>
                      <a:cubicBezTo>
                        <a:pt x="70" y="142"/>
                        <a:pt x="64" y="142"/>
                        <a:pt x="57" y="144"/>
                      </a:cubicBezTo>
                      <a:cubicBezTo>
                        <a:pt x="38" y="149"/>
                        <a:pt x="20" y="141"/>
                        <a:pt x="15" y="124"/>
                      </a:cubicBezTo>
                      <a:cubicBezTo>
                        <a:pt x="9" y="106"/>
                        <a:pt x="7" y="86"/>
                        <a:pt x="3" y="67"/>
                      </a:cubicBezTo>
                      <a:close/>
                      <a:moveTo>
                        <a:pt x="72" y="94"/>
                      </a:moveTo>
                      <a:cubicBezTo>
                        <a:pt x="81" y="93"/>
                        <a:pt x="87" y="87"/>
                        <a:pt x="86" y="78"/>
                      </a:cubicBezTo>
                      <a:cubicBezTo>
                        <a:pt x="85" y="69"/>
                        <a:pt x="78" y="64"/>
                        <a:pt x="69" y="65"/>
                      </a:cubicBezTo>
                      <a:cubicBezTo>
                        <a:pt x="61" y="66"/>
                        <a:pt x="56" y="71"/>
                        <a:pt x="56" y="80"/>
                      </a:cubicBezTo>
                      <a:cubicBezTo>
                        <a:pt x="57" y="90"/>
                        <a:pt x="63" y="94"/>
                        <a:pt x="72" y="94"/>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32" name="Freeform 25">
                  <a:extLst>
                    <a:ext uri="{FF2B5EF4-FFF2-40B4-BE49-F238E27FC236}">
                      <a16:creationId xmlns:a16="http://schemas.microsoft.com/office/drawing/2014/main" id="{766BE374-C31E-4DA8-B010-F9C42BD5341D}"/>
                    </a:ext>
                  </a:extLst>
                </p:cNvPr>
                <p:cNvSpPr/>
                <p:nvPr/>
              </p:nvSpPr>
              <p:spPr bwMode="auto">
                <a:xfrm>
                  <a:off x="1736725" y="5973763"/>
                  <a:ext cx="458788" cy="417512"/>
                </a:xfrm>
                <a:custGeom>
                  <a:avLst/>
                  <a:gdLst>
                    <a:gd name="T0" fmla="*/ 133 w 149"/>
                    <a:gd name="T1" fmla="*/ 99 h 135"/>
                    <a:gd name="T2" fmla="*/ 134 w 149"/>
                    <a:gd name="T3" fmla="*/ 114 h 135"/>
                    <a:gd name="T4" fmla="*/ 46 w 149"/>
                    <a:gd name="T5" fmla="*/ 117 h 135"/>
                    <a:gd name="T6" fmla="*/ 0 w 149"/>
                    <a:gd name="T7" fmla="*/ 38 h 135"/>
                    <a:gd name="T8" fmla="*/ 8 w 149"/>
                    <a:gd name="T9" fmla="*/ 23 h 135"/>
                    <a:gd name="T10" fmla="*/ 95 w 149"/>
                    <a:gd name="T11" fmla="*/ 13 h 135"/>
                    <a:gd name="T12" fmla="*/ 148 w 149"/>
                    <a:gd name="T13" fmla="*/ 85 h 135"/>
                    <a:gd name="T14" fmla="*/ 136 w 149"/>
                    <a:gd name="T15" fmla="*/ 95 h 135"/>
                    <a:gd name="T16" fmla="*/ 127 w 149"/>
                    <a:gd name="T17" fmla="*/ 92 h 135"/>
                    <a:gd name="T18" fmla="*/ 119 w 149"/>
                    <a:gd name="T19" fmla="*/ 88 h 135"/>
                    <a:gd name="T20" fmla="*/ 108 w 149"/>
                    <a:gd name="T21" fmla="*/ 88 h 135"/>
                    <a:gd name="T22" fmla="*/ 118 w 149"/>
                    <a:gd name="T23" fmla="*/ 89 h 135"/>
                    <a:gd name="T24" fmla="*/ 125 w 149"/>
                    <a:gd name="T25" fmla="*/ 94 h 135"/>
                    <a:gd name="T26" fmla="*/ 133 w 149"/>
                    <a:gd name="T27" fmla="*/ 9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9" h="135">
                      <a:moveTo>
                        <a:pt x="133" y="99"/>
                      </a:moveTo>
                      <a:cubicBezTo>
                        <a:pt x="139" y="103"/>
                        <a:pt x="146" y="108"/>
                        <a:pt x="134" y="114"/>
                      </a:cubicBezTo>
                      <a:cubicBezTo>
                        <a:pt x="106" y="128"/>
                        <a:pt x="77" y="135"/>
                        <a:pt x="46" y="117"/>
                      </a:cubicBezTo>
                      <a:cubicBezTo>
                        <a:pt x="16" y="99"/>
                        <a:pt x="1" y="73"/>
                        <a:pt x="0" y="38"/>
                      </a:cubicBezTo>
                      <a:cubicBezTo>
                        <a:pt x="0" y="32"/>
                        <a:pt x="3" y="27"/>
                        <a:pt x="8" y="23"/>
                      </a:cubicBezTo>
                      <a:cubicBezTo>
                        <a:pt x="35" y="5"/>
                        <a:pt x="64" y="0"/>
                        <a:pt x="95" y="13"/>
                      </a:cubicBezTo>
                      <a:cubicBezTo>
                        <a:pt x="126" y="27"/>
                        <a:pt x="143" y="51"/>
                        <a:pt x="148" y="85"/>
                      </a:cubicBezTo>
                      <a:cubicBezTo>
                        <a:pt x="149" y="96"/>
                        <a:pt x="145" y="98"/>
                        <a:pt x="136" y="95"/>
                      </a:cubicBezTo>
                      <a:cubicBezTo>
                        <a:pt x="134" y="92"/>
                        <a:pt x="131" y="92"/>
                        <a:pt x="127" y="92"/>
                      </a:cubicBezTo>
                      <a:cubicBezTo>
                        <a:pt x="125" y="89"/>
                        <a:pt x="122" y="88"/>
                        <a:pt x="119" y="88"/>
                      </a:cubicBezTo>
                      <a:cubicBezTo>
                        <a:pt x="116" y="84"/>
                        <a:pt x="113" y="84"/>
                        <a:pt x="108" y="88"/>
                      </a:cubicBezTo>
                      <a:cubicBezTo>
                        <a:pt x="112" y="88"/>
                        <a:pt x="115" y="88"/>
                        <a:pt x="118" y="89"/>
                      </a:cubicBezTo>
                      <a:cubicBezTo>
                        <a:pt x="119" y="93"/>
                        <a:pt x="122" y="94"/>
                        <a:pt x="125" y="94"/>
                      </a:cubicBezTo>
                      <a:cubicBezTo>
                        <a:pt x="128" y="95"/>
                        <a:pt x="131" y="97"/>
                        <a:pt x="133" y="99"/>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33" name="Freeform 26">
                  <a:extLst>
                    <a:ext uri="{FF2B5EF4-FFF2-40B4-BE49-F238E27FC236}">
                      <a16:creationId xmlns:a16="http://schemas.microsoft.com/office/drawing/2014/main" id="{CAA4D0C7-0B4A-4EDA-9782-89D1FF404C16}"/>
                    </a:ext>
                  </a:extLst>
                </p:cNvPr>
                <p:cNvSpPr/>
                <p:nvPr/>
              </p:nvSpPr>
              <p:spPr bwMode="auto">
                <a:xfrm>
                  <a:off x="7681913" y="6384925"/>
                  <a:ext cx="455613" cy="454025"/>
                </a:xfrm>
                <a:custGeom>
                  <a:avLst/>
                  <a:gdLst>
                    <a:gd name="T0" fmla="*/ 13 w 148"/>
                    <a:gd name="T1" fmla="*/ 19 h 147"/>
                    <a:gd name="T2" fmla="*/ 18 w 148"/>
                    <a:gd name="T3" fmla="*/ 10 h 147"/>
                    <a:gd name="T4" fmla="*/ 81 w 148"/>
                    <a:gd name="T5" fmla="*/ 7 h 147"/>
                    <a:gd name="T6" fmla="*/ 144 w 148"/>
                    <a:gd name="T7" fmla="*/ 99 h 147"/>
                    <a:gd name="T8" fmla="*/ 131 w 148"/>
                    <a:gd name="T9" fmla="*/ 118 h 147"/>
                    <a:gd name="T10" fmla="*/ 4 w 148"/>
                    <a:gd name="T11" fmla="*/ 50 h 147"/>
                    <a:gd name="T12" fmla="*/ 7 w 148"/>
                    <a:gd name="T13" fmla="*/ 30 h 147"/>
                    <a:gd name="T14" fmla="*/ 24 w 148"/>
                    <a:gd name="T15" fmla="*/ 37 h 147"/>
                    <a:gd name="T16" fmla="*/ 35 w 148"/>
                    <a:gd name="T17" fmla="*/ 43 h 147"/>
                    <a:gd name="T18" fmla="*/ 13 w 148"/>
                    <a:gd name="T19" fmla="*/ 1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 h="147">
                      <a:moveTo>
                        <a:pt x="13" y="19"/>
                      </a:moveTo>
                      <a:cubicBezTo>
                        <a:pt x="15" y="16"/>
                        <a:pt x="17" y="13"/>
                        <a:pt x="18" y="10"/>
                      </a:cubicBezTo>
                      <a:cubicBezTo>
                        <a:pt x="39" y="5"/>
                        <a:pt x="60" y="0"/>
                        <a:pt x="81" y="7"/>
                      </a:cubicBezTo>
                      <a:cubicBezTo>
                        <a:pt x="122" y="19"/>
                        <a:pt x="148" y="57"/>
                        <a:pt x="144" y="99"/>
                      </a:cubicBezTo>
                      <a:cubicBezTo>
                        <a:pt x="143" y="109"/>
                        <a:pt x="138" y="114"/>
                        <a:pt x="131" y="118"/>
                      </a:cubicBezTo>
                      <a:cubicBezTo>
                        <a:pt x="78" y="147"/>
                        <a:pt x="9" y="111"/>
                        <a:pt x="4" y="50"/>
                      </a:cubicBezTo>
                      <a:cubicBezTo>
                        <a:pt x="3" y="43"/>
                        <a:pt x="0" y="34"/>
                        <a:pt x="7" y="30"/>
                      </a:cubicBezTo>
                      <a:cubicBezTo>
                        <a:pt x="13" y="26"/>
                        <a:pt x="19" y="34"/>
                        <a:pt x="24" y="37"/>
                      </a:cubicBezTo>
                      <a:cubicBezTo>
                        <a:pt x="27" y="38"/>
                        <a:pt x="30" y="40"/>
                        <a:pt x="35" y="43"/>
                      </a:cubicBezTo>
                      <a:cubicBezTo>
                        <a:pt x="31" y="29"/>
                        <a:pt x="19" y="27"/>
                        <a:pt x="13" y="19"/>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34" name="Freeform 27">
                  <a:extLst>
                    <a:ext uri="{FF2B5EF4-FFF2-40B4-BE49-F238E27FC236}">
                      <a16:creationId xmlns:a16="http://schemas.microsoft.com/office/drawing/2014/main" id="{A95D826F-3993-445B-9754-F3A3731B7CEC}"/>
                    </a:ext>
                  </a:extLst>
                </p:cNvPr>
                <p:cNvSpPr/>
                <p:nvPr/>
              </p:nvSpPr>
              <p:spPr bwMode="auto">
                <a:xfrm>
                  <a:off x="6043613" y="6489700"/>
                  <a:ext cx="487363" cy="392112"/>
                </a:xfrm>
                <a:custGeom>
                  <a:avLst/>
                  <a:gdLst>
                    <a:gd name="T0" fmla="*/ 30 w 158"/>
                    <a:gd name="T1" fmla="*/ 52 h 127"/>
                    <a:gd name="T2" fmla="*/ 5 w 158"/>
                    <a:gd name="T3" fmla="*/ 41 h 127"/>
                    <a:gd name="T4" fmla="*/ 88 w 158"/>
                    <a:gd name="T5" fmla="*/ 7 h 127"/>
                    <a:gd name="T6" fmla="*/ 152 w 158"/>
                    <a:gd name="T7" fmla="*/ 62 h 127"/>
                    <a:gd name="T8" fmla="*/ 144 w 158"/>
                    <a:gd name="T9" fmla="*/ 97 h 127"/>
                    <a:gd name="T10" fmla="*/ 57 w 158"/>
                    <a:gd name="T11" fmla="*/ 116 h 127"/>
                    <a:gd name="T12" fmla="*/ 0 w 158"/>
                    <a:gd name="T13" fmla="*/ 52 h 127"/>
                    <a:gd name="T14" fmla="*/ 30 w 158"/>
                    <a:gd name="T15" fmla="*/ 52 h 1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8" h="127">
                      <a:moveTo>
                        <a:pt x="30" y="52"/>
                      </a:moveTo>
                      <a:cubicBezTo>
                        <a:pt x="23" y="43"/>
                        <a:pt x="12" y="47"/>
                        <a:pt x="5" y="41"/>
                      </a:cubicBezTo>
                      <a:cubicBezTo>
                        <a:pt x="17" y="15"/>
                        <a:pt x="54" y="0"/>
                        <a:pt x="88" y="7"/>
                      </a:cubicBezTo>
                      <a:cubicBezTo>
                        <a:pt x="118" y="14"/>
                        <a:pt x="139" y="33"/>
                        <a:pt x="152" y="62"/>
                      </a:cubicBezTo>
                      <a:cubicBezTo>
                        <a:pt x="158" y="76"/>
                        <a:pt x="156" y="87"/>
                        <a:pt x="144" y="97"/>
                      </a:cubicBezTo>
                      <a:cubicBezTo>
                        <a:pt x="118" y="119"/>
                        <a:pt x="89" y="127"/>
                        <a:pt x="57" y="116"/>
                      </a:cubicBezTo>
                      <a:cubicBezTo>
                        <a:pt x="26" y="106"/>
                        <a:pt x="7" y="84"/>
                        <a:pt x="0" y="52"/>
                      </a:cubicBezTo>
                      <a:cubicBezTo>
                        <a:pt x="10" y="46"/>
                        <a:pt x="20" y="57"/>
                        <a:pt x="30" y="52"/>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35" name="Freeform 28">
                  <a:extLst>
                    <a:ext uri="{FF2B5EF4-FFF2-40B4-BE49-F238E27FC236}">
                      <a16:creationId xmlns:a16="http://schemas.microsoft.com/office/drawing/2014/main" id="{EA1A8844-5BBF-4B19-97CE-D654FD0F8E3D}"/>
                    </a:ext>
                  </a:extLst>
                </p:cNvPr>
                <p:cNvSpPr/>
                <p:nvPr/>
              </p:nvSpPr>
              <p:spPr bwMode="auto">
                <a:xfrm>
                  <a:off x="258763" y="5767388"/>
                  <a:ext cx="541338" cy="741362"/>
                </a:xfrm>
                <a:custGeom>
                  <a:avLst/>
                  <a:gdLst>
                    <a:gd name="T0" fmla="*/ 75 w 176"/>
                    <a:gd name="T1" fmla="*/ 90 h 240"/>
                    <a:gd name="T2" fmla="*/ 86 w 176"/>
                    <a:gd name="T3" fmla="*/ 37 h 240"/>
                    <a:gd name="T4" fmla="*/ 97 w 176"/>
                    <a:gd name="T5" fmla="*/ 22 h 240"/>
                    <a:gd name="T6" fmla="*/ 105 w 176"/>
                    <a:gd name="T7" fmla="*/ 41 h 240"/>
                    <a:gd name="T8" fmla="*/ 93 w 176"/>
                    <a:gd name="T9" fmla="*/ 78 h 240"/>
                    <a:gd name="T10" fmla="*/ 114 w 176"/>
                    <a:gd name="T11" fmla="*/ 157 h 240"/>
                    <a:gd name="T12" fmla="*/ 112 w 176"/>
                    <a:gd name="T13" fmla="*/ 129 h 240"/>
                    <a:gd name="T14" fmla="*/ 118 w 176"/>
                    <a:gd name="T15" fmla="*/ 87 h 240"/>
                    <a:gd name="T16" fmla="*/ 129 w 176"/>
                    <a:gd name="T17" fmla="*/ 77 h 240"/>
                    <a:gd name="T18" fmla="*/ 135 w 176"/>
                    <a:gd name="T19" fmla="*/ 90 h 240"/>
                    <a:gd name="T20" fmla="*/ 129 w 176"/>
                    <a:gd name="T21" fmla="*/ 151 h 240"/>
                    <a:gd name="T22" fmla="*/ 141 w 176"/>
                    <a:gd name="T23" fmla="*/ 195 h 240"/>
                    <a:gd name="T24" fmla="*/ 159 w 176"/>
                    <a:gd name="T25" fmla="*/ 147 h 240"/>
                    <a:gd name="T26" fmla="*/ 169 w 176"/>
                    <a:gd name="T27" fmla="*/ 142 h 240"/>
                    <a:gd name="T28" fmla="*/ 174 w 176"/>
                    <a:gd name="T29" fmla="*/ 153 h 240"/>
                    <a:gd name="T30" fmla="*/ 166 w 176"/>
                    <a:gd name="T31" fmla="*/ 181 h 240"/>
                    <a:gd name="T32" fmla="*/ 166 w 176"/>
                    <a:gd name="T33" fmla="*/ 232 h 240"/>
                    <a:gd name="T34" fmla="*/ 166 w 176"/>
                    <a:gd name="T35" fmla="*/ 239 h 240"/>
                    <a:gd name="T36" fmla="*/ 152 w 176"/>
                    <a:gd name="T37" fmla="*/ 228 h 240"/>
                    <a:gd name="T38" fmla="*/ 96 w 176"/>
                    <a:gd name="T39" fmla="*/ 202 h 240"/>
                    <a:gd name="T40" fmla="*/ 68 w 176"/>
                    <a:gd name="T41" fmla="*/ 193 h 240"/>
                    <a:gd name="T42" fmla="*/ 64 w 176"/>
                    <a:gd name="T43" fmla="*/ 178 h 240"/>
                    <a:gd name="T44" fmla="*/ 79 w 176"/>
                    <a:gd name="T45" fmla="*/ 179 h 240"/>
                    <a:gd name="T46" fmla="*/ 117 w 176"/>
                    <a:gd name="T47" fmla="*/ 187 h 240"/>
                    <a:gd name="T48" fmla="*/ 71 w 176"/>
                    <a:gd name="T49" fmla="*/ 159 h 240"/>
                    <a:gd name="T50" fmla="*/ 23 w 176"/>
                    <a:gd name="T51" fmla="*/ 145 h 240"/>
                    <a:gd name="T52" fmla="*/ 10 w 176"/>
                    <a:gd name="T53" fmla="*/ 125 h 240"/>
                    <a:gd name="T54" fmla="*/ 33 w 176"/>
                    <a:gd name="T55" fmla="*/ 126 h 240"/>
                    <a:gd name="T56" fmla="*/ 46 w 176"/>
                    <a:gd name="T57" fmla="*/ 133 h 240"/>
                    <a:gd name="T58" fmla="*/ 50 w 176"/>
                    <a:gd name="T59" fmla="*/ 137 h 240"/>
                    <a:gd name="T60" fmla="*/ 85 w 176"/>
                    <a:gd name="T61" fmla="*/ 146 h 240"/>
                    <a:gd name="T62" fmla="*/ 87 w 176"/>
                    <a:gd name="T63" fmla="*/ 140 h 240"/>
                    <a:gd name="T64" fmla="*/ 58 w 176"/>
                    <a:gd name="T65" fmla="*/ 109 h 240"/>
                    <a:gd name="T66" fmla="*/ 6 w 176"/>
                    <a:gd name="T67" fmla="*/ 77 h 240"/>
                    <a:gd name="T68" fmla="*/ 6 w 176"/>
                    <a:gd name="T69" fmla="*/ 57 h 240"/>
                    <a:gd name="T70" fmla="*/ 22 w 176"/>
                    <a:gd name="T71" fmla="*/ 65 h 240"/>
                    <a:gd name="T72" fmla="*/ 40 w 176"/>
                    <a:gd name="T73" fmla="*/ 86 h 240"/>
                    <a:gd name="T74" fmla="*/ 52 w 176"/>
                    <a:gd name="T75" fmla="*/ 92 h 240"/>
                    <a:gd name="T76" fmla="*/ 52 w 176"/>
                    <a:gd name="T77" fmla="*/ 78 h 240"/>
                    <a:gd name="T78" fmla="*/ 30 w 176"/>
                    <a:gd name="T79" fmla="*/ 31 h 240"/>
                    <a:gd name="T80" fmla="*/ 36 w 176"/>
                    <a:gd name="T81" fmla="*/ 2 h 240"/>
                    <a:gd name="T82" fmla="*/ 56 w 176"/>
                    <a:gd name="T83" fmla="*/ 28 h 240"/>
                    <a:gd name="T84" fmla="*/ 58 w 176"/>
                    <a:gd name="T85" fmla="*/ 48 h 240"/>
                    <a:gd name="T86" fmla="*/ 75 w 176"/>
                    <a:gd name="T87" fmla="*/ 9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6" h="240">
                      <a:moveTo>
                        <a:pt x="75" y="90"/>
                      </a:moveTo>
                      <a:cubicBezTo>
                        <a:pt x="82" y="71"/>
                        <a:pt x="78" y="53"/>
                        <a:pt x="86" y="37"/>
                      </a:cubicBezTo>
                      <a:cubicBezTo>
                        <a:pt x="88" y="31"/>
                        <a:pt x="91" y="21"/>
                        <a:pt x="97" y="22"/>
                      </a:cubicBezTo>
                      <a:cubicBezTo>
                        <a:pt x="106" y="23"/>
                        <a:pt x="105" y="34"/>
                        <a:pt x="105" y="41"/>
                      </a:cubicBezTo>
                      <a:cubicBezTo>
                        <a:pt x="106" y="54"/>
                        <a:pt x="100" y="67"/>
                        <a:pt x="93" y="78"/>
                      </a:cubicBezTo>
                      <a:cubicBezTo>
                        <a:pt x="75" y="107"/>
                        <a:pt x="89" y="129"/>
                        <a:pt x="114" y="157"/>
                      </a:cubicBezTo>
                      <a:cubicBezTo>
                        <a:pt x="117" y="146"/>
                        <a:pt x="115" y="137"/>
                        <a:pt x="112" y="129"/>
                      </a:cubicBezTo>
                      <a:cubicBezTo>
                        <a:pt x="108" y="114"/>
                        <a:pt x="110" y="100"/>
                        <a:pt x="118" y="87"/>
                      </a:cubicBezTo>
                      <a:cubicBezTo>
                        <a:pt x="121" y="82"/>
                        <a:pt x="124" y="76"/>
                        <a:pt x="129" y="77"/>
                      </a:cubicBezTo>
                      <a:cubicBezTo>
                        <a:pt x="136" y="78"/>
                        <a:pt x="134" y="85"/>
                        <a:pt x="135" y="90"/>
                      </a:cubicBezTo>
                      <a:cubicBezTo>
                        <a:pt x="139" y="111"/>
                        <a:pt x="133" y="131"/>
                        <a:pt x="129" y="151"/>
                      </a:cubicBezTo>
                      <a:cubicBezTo>
                        <a:pt x="125" y="168"/>
                        <a:pt x="130" y="181"/>
                        <a:pt x="141" y="195"/>
                      </a:cubicBezTo>
                      <a:cubicBezTo>
                        <a:pt x="145" y="177"/>
                        <a:pt x="144" y="159"/>
                        <a:pt x="159" y="147"/>
                      </a:cubicBezTo>
                      <a:cubicBezTo>
                        <a:pt x="162" y="144"/>
                        <a:pt x="165" y="141"/>
                        <a:pt x="169" y="142"/>
                      </a:cubicBezTo>
                      <a:cubicBezTo>
                        <a:pt x="173" y="144"/>
                        <a:pt x="174" y="148"/>
                        <a:pt x="174" y="153"/>
                      </a:cubicBezTo>
                      <a:cubicBezTo>
                        <a:pt x="176" y="163"/>
                        <a:pt x="173" y="173"/>
                        <a:pt x="166" y="181"/>
                      </a:cubicBezTo>
                      <a:cubicBezTo>
                        <a:pt x="152" y="198"/>
                        <a:pt x="150" y="215"/>
                        <a:pt x="166" y="232"/>
                      </a:cubicBezTo>
                      <a:cubicBezTo>
                        <a:pt x="168" y="234"/>
                        <a:pt x="169" y="237"/>
                        <a:pt x="166" y="239"/>
                      </a:cubicBezTo>
                      <a:cubicBezTo>
                        <a:pt x="158" y="240"/>
                        <a:pt x="154" y="233"/>
                        <a:pt x="152" y="228"/>
                      </a:cubicBezTo>
                      <a:cubicBezTo>
                        <a:pt x="140" y="205"/>
                        <a:pt x="122" y="196"/>
                        <a:pt x="96" y="202"/>
                      </a:cubicBezTo>
                      <a:cubicBezTo>
                        <a:pt x="86" y="205"/>
                        <a:pt x="75" y="204"/>
                        <a:pt x="68" y="193"/>
                      </a:cubicBezTo>
                      <a:cubicBezTo>
                        <a:pt x="65" y="188"/>
                        <a:pt x="61" y="183"/>
                        <a:pt x="64" y="178"/>
                      </a:cubicBezTo>
                      <a:cubicBezTo>
                        <a:pt x="69" y="172"/>
                        <a:pt x="74" y="177"/>
                        <a:pt x="79" y="179"/>
                      </a:cubicBezTo>
                      <a:cubicBezTo>
                        <a:pt x="91" y="183"/>
                        <a:pt x="104" y="188"/>
                        <a:pt x="117" y="187"/>
                      </a:cubicBezTo>
                      <a:cubicBezTo>
                        <a:pt x="105" y="160"/>
                        <a:pt x="101" y="157"/>
                        <a:pt x="71" y="159"/>
                      </a:cubicBezTo>
                      <a:cubicBezTo>
                        <a:pt x="54" y="160"/>
                        <a:pt x="37" y="157"/>
                        <a:pt x="23" y="145"/>
                      </a:cubicBezTo>
                      <a:cubicBezTo>
                        <a:pt x="16" y="140"/>
                        <a:pt x="6" y="133"/>
                        <a:pt x="10" y="125"/>
                      </a:cubicBezTo>
                      <a:cubicBezTo>
                        <a:pt x="15" y="116"/>
                        <a:pt x="26" y="123"/>
                        <a:pt x="33" y="126"/>
                      </a:cubicBezTo>
                      <a:cubicBezTo>
                        <a:pt x="38" y="128"/>
                        <a:pt x="42" y="131"/>
                        <a:pt x="46" y="133"/>
                      </a:cubicBezTo>
                      <a:cubicBezTo>
                        <a:pt x="47" y="134"/>
                        <a:pt x="49" y="136"/>
                        <a:pt x="50" y="137"/>
                      </a:cubicBezTo>
                      <a:cubicBezTo>
                        <a:pt x="60" y="147"/>
                        <a:pt x="72" y="149"/>
                        <a:pt x="85" y="146"/>
                      </a:cubicBezTo>
                      <a:cubicBezTo>
                        <a:pt x="89" y="145"/>
                        <a:pt x="88" y="142"/>
                        <a:pt x="87" y="140"/>
                      </a:cubicBezTo>
                      <a:cubicBezTo>
                        <a:pt x="77" y="130"/>
                        <a:pt x="80" y="110"/>
                        <a:pt x="58" y="109"/>
                      </a:cubicBezTo>
                      <a:cubicBezTo>
                        <a:pt x="37" y="107"/>
                        <a:pt x="17" y="98"/>
                        <a:pt x="6" y="77"/>
                      </a:cubicBezTo>
                      <a:cubicBezTo>
                        <a:pt x="3" y="71"/>
                        <a:pt x="0" y="62"/>
                        <a:pt x="6" y="57"/>
                      </a:cubicBezTo>
                      <a:cubicBezTo>
                        <a:pt x="13" y="52"/>
                        <a:pt x="18" y="61"/>
                        <a:pt x="22" y="65"/>
                      </a:cubicBezTo>
                      <a:cubicBezTo>
                        <a:pt x="28" y="72"/>
                        <a:pt x="33" y="80"/>
                        <a:pt x="40" y="86"/>
                      </a:cubicBezTo>
                      <a:cubicBezTo>
                        <a:pt x="43" y="89"/>
                        <a:pt x="45" y="97"/>
                        <a:pt x="52" y="92"/>
                      </a:cubicBezTo>
                      <a:cubicBezTo>
                        <a:pt x="57" y="88"/>
                        <a:pt x="55" y="84"/>
                        <a:pt x="52" y="78"/>
                      </a:cubicBezTo>
                      <a:cubicBezTo>
                        <a:pt x="44" y="63"/>
                        <a:pt x="30" y="50"/>
                        <a:pt x="30" y="31"/>
                      </a:cubicBezTo>
                      <a:cubicBezTo>
                        <a:pt x="31" y="20"/>
                        <a:pt x="25" y="4"/>
                        <a:pt x="36" y="2"/>
                      </a:cubicBezTo>
                      <a:cubicBezTo>
                        <a:pt x="49" y="0"/>
                        <a:pt x="52" y="17"/>
                        <a:pt x="56" y="28"/>
                      </a:cubicBezTo>
                      <a:cubicBezTo>
                        <a:pt x="57" y="34"/>
                        <a:pt x="57" y="41"/>
                        <a:pt x="58" y="48"/>
                      </a:cubicBezTo>
                      <a:cubicBezTo>
                        <a:pt x="59" y="63"/>
                        <a:pt x="64" y="76"/>
                        <a:pt x="75" y="90"/>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36" name="Freeform 29">
                  <a:extLst>
                    <a:ext uri="{FF2B5EF4-FFF2-40B4-BE49-F238E27FC236}">
                      <a16:creationId xmlns:a16="http://schemas.microsoft.com/office/drawing/2014/main" id="{43130B0D-A4AE-4F3B-8FA6-C6DD5A29AEB6}"/>
                    </a:ext>
                  </a:extLst>
                </p:cNvPr>
                <p:cNvSpPr/>
                <p:nvPr/>
              </p:nvSpPr>
              <p:spPr bwMode="auto">
                <a:xfrm>
                  <a:off x="5827713" y="6811963"/>
                  <a:ext cx="844550" cy="455612"/>
                </a:xfrm>
                <a:custGeom>
                  <a:avLst/>
                  <a:gdLst>
                    <a:gd name="T0" fmla="*/ 274 w 274"/>
                    <a:gd name="T1" fmla="*/ 93 h 148"/>
                    <a:gd name="T2" fmla="*/ 191 w 274"/>
                    <a:gd name="T3" fmla="*/ 138 h 148"/>
                    <a:gd name="T4" fmla="*/ 125 w 274"/>
                    <a:gd name="T5" fmla="*/ 100 h 148"/>
                    <a:gd name="T6" fmla="*/ 0 w 274"/>
                    <a:gd name="T7" fmla="*/ 52 h 148"/>
                    <a:gd name="T8" fmla="*/ 128 w 274"/>
                    <a:gd name="T9" fmla="*/ 34 h 148"/>
                    <a:gd name="T10" fmla="*/ 171 w 274"/>
                    <a:gd name="T11" fmla="*/ 76 h 148"/>
                    <a:gd name="T12" fmla="*/ 274 w 274"/>
                    <a:gd name="T13" fmla="*/ 93 h 148"/>
                  </a:gdLst>
                  <a:ahLst/>
                  <a:cxnLst>
                    <a:cxn ang="0">
                      <a:pos x="T0" y="T1"/>
                    </a:cxn>
                    <a:cxn ang="0">
                      <a:pos x="T2" y="T3"/>
                    </a:cxn>
                    <a:cxn ang="0">
                      <a:pos x="T4" y="T5"/>
                    </a:cxn>
                    <a:cxn ang="0">
                      <a:pos x="T6" y="T7"/>
                    </a:cxn>
                    <a:cxn ang="0">
                      <a:pos x="T8" y="T9"/>
                    </a:cxn>
                    <a:cxn ang="0">
                      <a:pos x="T10" y="T11"/>
                    </a:cxn>
                    <a:cxn ang="0">
                      <a:pos x="T12" y="T13"/>
                    </a:cxn>
                  </a:cxnLst>
                  <a:rect l="0" t="0" r="r" b="b"/>
                  <a:pathLst>
                    <a:path w="274" h="148">
                      <a:moveTo>
                        <a:pt x="274" y="93"/>
                      </a:moveTo>
                      <a:cubicBezTo>
                        <a:pt x="255" y="135"/>
                        <a:pt x="229" y="148"/>
                        <a:pt x="191" y="138"/>
                      </a:cubicBezTo>
                      <a:cubicBezTo>
                        <a:pt x="166" y="131"/>
                        <a:pt x="141" y="120"/>
                        <a:pt x="125" y="100"/>
                      </a:cubicBezTo>
                      <a:cubicBezTo>
                        <a:pt x="93" y="60"/>
                        <a:pt x="56" y="35"/>
                        <a:pt x="0" y="52"/>
                      </a:cubicBezTo>
                      <a:cubicBezTo>
                        <a:pt x="36" y="6"/>
                        <a:pt x="88" y="0"/>
                        <a:pt x="128" y="34"/>
                      </a:cubicBezTo>
                      <a:cubicBezTo>
                        <a:pt x="143" y="47"/>
                        <a:pt x="157" y="62"/>
                        <a:pt x="171" y="76"/>
                      </a:cubicBezTo>
                      <a:cubicBezTo>
                        <a:pt x="200" y="105"/>
                        <a:pt x="231" y="120"/>
                        <a:pt x="274" y="93"/>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37" name="Freeform 30">
                  <a:extLst>
                    <a:ext uri="{FF2B5EF4-FFF2-40B4-BE49-F238E27FC236}">
                      <a16:creationId xmlns:a16="http://schemas.microsoft.com/office/drawing/2014/main" id="{36606FD6-9083-4211-AEF5-BBBFCE300380}"/>
                    </a:ext>
                  </a:extLst>
                </p:cNvPr>
                <p:cNvSpPr/>
                <p:nvPr/>
              </p:nvSpPr>
              <p:spPr bwMode="auto">
                <a:xfrm>
                  <a:off x="4044950" y="6743700"/>
                  <a:ext cx="730250" cy="434975"/>
                </a:xfrm>
                <a:custGeom>
                  <a:avLst/>
                  <a:gdLst>
                    <a:gd name="T0" fmla="*/ 198 w 237"/>
                    <a:gd name="T1" fmla="*/ 7 h 141"/>
                    <a:gd name="T2" fmla="*/ 191 w 237"/>
                    <a:gd name="T3" fmla="*/ 108 h 141"/>
                    <a:gd name="T4" fmla="*/ 13 w 237"/>
                    <a:gd name="T5" fmla="*/ 42 h 141"/>
                    <a:gd name="T6" fmla="*/ 0 w 237"/>
                    <a:gd name="T7" fmla="*/ 1 h 141"/>
                    <a:gd name="T8" fmla="*/ 13 w 237"/>
                    <a:gd name="T9" fmla="*/ 9 h 141"/>
                    <a:gd name="T10" fmla="*/ 177 w 237"/>
                    <a:gd name="T11" fmla="*/ 71 h 141"/>
                    <a:gd name="T12" fmla="*/ 206 w 237"/>
                    <a:gd name="T13" fmla="*/ 22 h 141"/>
                    <a:gd name="T14" fmla="*/ 198 w 237"/>
                    <a:gd name="T15" fmla="*/ 7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6" h="141">
                      <a:moveTo>
                        <a:pt x="198" y="7"/>
                      </a:moveTo>
                      <a:cubicBezTo>
                        <a:pt x="237" y="34"/>
                        <a:pt x="230" y="89"/>
                        <a:pt x="191" y="108"/>
                      </a:cubicBezTo>
                      <a:cubicBezTo>
                        <a:pt x="128" y="141"/>
                        <a:pt x="44" y="110"/>
                        <a:pt x="13" y="42"/>
                      </a:cubicBezTo>
                      <a:cubicBezTo>
                        <a:pt x="7" y="29"/>
                        <a:pt x="1" y="16"/>
                        <a:pt x="0" y="1"/>
                      </a:cubicBezTo>
                      <a:cubicBezTo>
                        <a:pt x="7" y="0"/>
                        <a:pt x="9" y="6"/>
                        <a:pt x="13" y="9"/>
                      </a:cubicBezTo>
                      <a:cubicBezTo>
                        <a:pt x="58" y="54"/>
                        <a:pt x="114" y="74"/>
                        <a:pt x="177" y="71"/>
                      </a:cubicBezTo>
                      <a:cubicBezTo>
                        <a:pt x="219" y="69"/>
                        <a:pt x="225" y="59"/>
                        <a:pt x="206" y="22"/>
                      </a:cubicBezTo>
                      <a:cubicBezTo>
                        <a:pt x="205" y="18"/>
                        <a:pt x="203" y="15"/>
                        <a:pt x="198" y="7"/>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38" name="Freeform 31">
                  <a:extLst>
                    <a:ext uri="{FF2B5EF4-FFF2-40B4-BE49-F238E27FC236}">
                      <a16:creationId xmlns:a16="http://schemas.microsoft.com/office/drawing/2014/main" id="{F017BA9C-BEA5-41C4-8F66-0EA990FFDC9B}"/>
                    </a:ext>
                  </a:extLst>
                </p:cNvPr>
                <p:cNvSpPr>
                  <a:spLocks noEditPoints="1"/>
                </p:cNvSpPr>
                <p:nvPr/>
              </p:nvSpPr>
              <p:spPr bwMode="auto">
                <a:xfrm>
                  <a:off x="4371975" y="6169025"/>
                  <a:ext cx="347663" cy="363537"/>
                </a:xfrm>
                <a:custGeom>
                  <a:avLst/>
                  <a:gdLst>
                    <a:gd name="T0" fmla="*/ 19 w 113"/>
                    <a:gd name="T1" fmla="*/ 13 h 118"/>
                    <a:gd name="T2" fmla="*/ 28 w 113"/>
                    <a:gd name="T3" fmla="*/ 2 h 118"/>
                    <a:gd name="T4" fmla="*/ 104 w 113"/>
                    <a:gd name="T5" fmla="*/ 54 h 118"/>
                    <a:gd name="T6" fmla="*/ 107 w 113"/>
                    <a:gd name="T7" fmla="*/ 108 h 118"/>
                    <a:gd name="T8" fmla="*/ 100 w 113"/>
                    <a:gd name="T9" fmla="*/ 118 h 118"/>
                    <a:gd name="T10" fmla="*/ 35 w 113"/>
                    <a:gd name="T11" fmla="*/ 101 h 118"/>
                    <a:gd name="T12" fmla="*/ 5 w 113"/>
                    <a:gd name="T13" fmla="*/ 38 h 118"/>
                    <a:gd name="T14" fmla="*/ 17 w 113"/>
                    <a:gd name="T15" fmla="*/ 14 h 118"/>
                    <a:gd name="T16" fmla="*/ 25 w 113"/>
                    <a:gd name="T17" fmla="*/ 25 h 118"/>
                    <a:gd name="T18" fmla="*/ 19 w 113"/>
                    <a:gd name="T19" fmla="*/ 13 h 118"/>
                    <a:gd name="T20" fmla="*/ 34 w 113"/>
                    <a:gd name="T21" fmla="*/ 34 h 118"/>
                    <a:gd name="T22" fmla="*/ 30 w 113"/>
                    <a:gd name="T23" fmla="*/ 30 h 118"/>
                    <a:gd name="T24" fmla="*/ 27 w 113"/>
                    <a:gd name="T25" fmla="*/ 31 h 118"/>
                    <a:gd name="T26" fmla="*/ 31 w 113"/>
                    <a:gd name="T27" fmla="*/ 35 h 118"/>
                    <a:gd name="T28" fmla="*/ 34 w 113"/>
                    <a:gd name="T29" fmla="*/ 34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3" h="118">
                      <a:moveTo>
                        <a:pt x="19" y="13"/>
                      </a:moveTo>
                      <a:cubicBezTo>
                        <a:pt x="17" y="6"/>
                        <a:pt x="19" y="3"/>
                        <a:pt x="28" y="2"/>
                      </a:cubicBezTo>
                      <a:cubicBezTo>
                        <a:pt x="72" y="0"/>
                        <a:pt x="86" y="14"/>
                        <a:pt x="104" y="54"/>
                      </a:cubicBezTo>
                      <a:cubicBezTo>
                        <a:pt x="113" y="73"/>
                        <a:pt x="102" y="90"/>
                        <a:pt x="107" y="108"/>
                      </a:cubicBezTo>
                      <a:cubicBezTo>
                        <a:pt x="108" y="112"/>
                        <a:pt x="106" y="118"/>
                        <a:pt x="100" y="118"/>
                      </a:cubicBezTo>
                      <a:cubicBezTo>
                        <a:pt x="78" y="114"/>
                        <a:pt x="57" y="114"/>
                        <a:pt x="35" y="101"/>
                      </a:cubicBezTo>
                      <a:cubicBezTo>
                        <a:pt x="9" y="84"/>
                        <a:pt x="7" y="62"/>
                        <a:pt x="5" y="38"/>
                      </a:cubicBezTo>
                      <a:cubicBezTo>
                        <a:pt x="4" y="29"/>
                        <a:pt x="0" y="15"/>
                        <a:pt x="17" y="14"/>
                      </a:cubicBezTo>
                      <a:cubicBezTo>
                        <a:pt x="18" y="19"/>
                        <a:pt x="19" y="24"/>
                        <a:pt x="25" y="25"/>
                      </a:cubicBezTo>
                      <a:cubicBezTo>
                        <a:pt x="25" y="19"/>
                        <a:pt x="23" y="15"/>
                        <a:pt x="19" y="13"/>
                      </a:cubicBezTo>
                      <a:close/>
                      <a:moveTo>
                        <a:pt x="34" y="34"/>
                      </a:moveTo>
                      <a:cubicBezTo>
                        <a:pt x="32" y="33"/>
                        <a:pt x="31" y="31"/>
                        <a:pt x="30" y="30"/>
                      </a:cubicBezTo>
                      <a:cubicBezTo>
                        <a:pt x="30" y="30"/>
                        <a:pt x="28" y="31"/>
                        <a:pt x="27" y="31"/>
                      </a:cubicBezTo>
                      <a:cubicBezTo>
                        <a:pt x="28" y="32"/>
                        <a:pt x="29" y="34"/>
                        <a:pt x="31" y="35"/>
                      </a:cubicBezTo>
                      <a:cubicBezTo>
                        <a:pt x="31" y="35"/>
                        <a:pt x="32" y="35"/>
                        <a:pt x="34" y="34"/>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39" name="Freeform 32">
                  <a:extLst>
                    <a:ext uri="{FF2B5EF4-FFF2-40B4-BE49-F238E27FC236}">
                      <a16:creationId xmlns:a16="http://schemas.microsoft.com/office/drawing/2014/main" id="{70E24D5C-7999-49E3-BC6B-B9BCD1983BCB}"/>
                    </a:ext>
                  </a:extLst>
                </p:cNvPr>
                <p:cNvSpPr/>
                <p:nvPr/>
              </p:nvSpPr>
              <p:spPr bwMode="auto">
                <a:xfrm>
                  <a:off x="1019175" y="6607175"/>
                  <a:ext cx="511175" cy="649287"/>
                </a:xfrm>
                <a:custGeom>
                  <a:avLst/>
                  <a:gdLst>
                    <a:gd name="T0" fmla="*/ 135 w 166"/>
                    <a:gd name="T1" fmla="*/ 0 h 210"/>
                    <a:gd name="T2" fmla="*/ 155 w 166"/>
                    <a:gd name="T3" fmla="*/ 64 h 210"/>
                    <a:gd name="T4" fmla="*/ 102 w 166"/>
                    <a:gd name="T5" fmla="*/ 119 h 210"/>
                    <a:gd name="T6" fmla="*/ 28 w 166"/>
                    <a:gd name="T7" fmla="*/ 210 h 210"/>
                    <a:gd name="T8" fmla="*/ 59 w 166"/>
                    <a:gd name="T9" fmla="*/ 93 h 210"/>
                    <a:gd name="T10" fmla="*/ 100 w 166"/>
                    <a:gd name="T11" fmla="*/ 72 h 210"/>
                    <a:gd name="T12" fmla="*/ 135 w 166"/>
                    <a:gd name="T13" fmla="*/ 0 h 210"/>
                  </a:gdLst>
                  <a:ahLst/>
                  <a:cxnLst>
                    <a:cxn ang="0">
                      <a:pos x="T0" y="T1"/>
                    </a:cxn>
                    <a:cxn ang="0">
                      <a:pos x="T2" y="T3"/>
                    </a:cxn>
                    <a:cxn ang="0">
                      <a:pos x="T4" y="T5"/>
                    </a:cxn>
                    <a:cxn ang="0">
                      <a:pos x="T6" y="T7"/>
                    </a:cxn>
                    <a:cxn ang="0">
                      <a:pos x="T8" y="T9"/>
                    </a:cxn>
                    <a:cxn ang="0">
                      <a:pos x="T10" y="T11"/>
                    </a:cxn>
                    <a:cxn ang="0">
                      <a:pos x="T12" y="T13"/>
                    </a:cxn>
                  </a:cxnLst>
                  <a:rect l="0" t="0" r="r" b="b"/>
                  <a:pathLst>
                    <a:path w="166" h="210">
                      <a:moveTo>
                        <a:pt x="135" y="0"/>
                      </a:moveTo>
                      <a:cubicBezTo>
                        <a:pt x="160" y="18"/>
                        <a:pt x="166" y="40"/>
                        <a:pt x="155" y="64"/>
                      </a:cubicBezTo>
                      <a:cubicBezTo>
                        <a:pt x="144" y="88"/>
                        <a:pt x="127" y="109"/>
                        <a:pt x="102" y="119"/>
                      </a:cubicBezTo>
                      <a:cubicBezTo>
                        <a:pt x="61" y="135"/>
                        <a:pt x="30" y="158"/>
                        <a:pt x="28" y="210"/>
                      </a:cubicBezTo>
                      <a:cubicBezTo>
                        <a:pt x="0" y="156"/>
                        <a:pt x="10" y="119"/>
                        <a:pt x="59" y="93"/>
                      </a:cubicBezTo>
                      <a:cubicBezTo>
                        <a:pt x="72" y="86"/>
                        <a:pt x="86" y="80"/>
                        <a:pt x="100" y="72"/>
                      </a:cubicBezTo>
                      <a:cubicBezTo>
                        <a:pt x="128" y="58"/>
                        <a:pt x="144" y="36"/>
                        <a:pt x="135" y="0"/>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40" name="Freeform 33">
                  <a:extLst>
                    <a:ext uri="{FF2B5EF4-FFF2-40B4-BE49-F238E27FC236}">
                      <a16:creationId xmlns:a16="http://schemas.microsoft.com/office/drawing/2014/main" id="{58615221-3B04-40A0-B905-A2F42AEE7281}"/>
                    </a:ext>
                  </a:extLst>
                </p:cNvPr>
                <p:cNvSpPr/>
                <p:nvPr/>
              </p:nvSpPr>
              <p:spPr bwMode="auto">
                <a:xfrm>
                  <a:off x="8439150" y="5603875"/>
                  <a:ext cx="373063" cy="695325"/>
                </a:xfrm>
                <a:custGeom>
                  <a:avLst/>
                  <a:gdLst>
                    <a:gd name="T0" fmla="*/ 40 w 121"/>
                    <a:gd name="T1" fmla="*/ 225 h 225"/>
                    <a:gd name="T2" fmla="*/ 6 w 121"/>
                    <a:gd name="T3" fmla="*/ 162 h 225"/>
                    <a:gd name="T4" fmla="*/ 41 w 121"/>
                    <a:gd name="T5" fmla="*/ 98 h 225"/>
                    <a:gd name="T6" fmla="*/ 76 w 121"/>
                    <a:gd name="T7" fmla="*/ 0 h 225"/>
                    <a:gd name="T8" fmla="*/ 103 w 121"/>
                    <a:gd name="T9" fmla="*/ 89 h 225"/>
                    <a:gd name="T10" fmla="*/ 80 w 121"/>
                    <a:gd name="T11" fmla="*/ 119 h 225"/>
                    <a:gd name="T12" fmla="*/ 54 w 121"/>
                    <a:gd name="T13" fmla="*/ 146 h 225"/>
                    <a:gd name="T14" fmla="*/ 43 w 121"/>
                    <a:gd name="T15" fmla="*/ 223 h 225"/>
                    <a:gd name="T16" fmla="*/ 40 w 121"/>
                    <a:gd name="T17" fmla="*/ 225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225">
                      <a:moveTo>
                        <a:pt x="40" y="225"/>
                      </a:moveTo>
                      <a:cubicBezTo>
                        <a:pt x="12" y="213"/>
                        <a:pt x="0" y="191"/>
                        <a:pt x="6" y="162"/>
                      </a:cubicBezTo>
                      <a:cubicBezTo>
                        <a:pt x="12" y="137"/>
                        <a:pt x="22" y="115"/>
                        <a:pt x="41" y="98"/>
                      </a:cubicBezTo>
                      <a:cubicBezTo>
                        <a:pt x="72" y="72"/>
                        <a:pt x="90" y="43"/>
                        <a:pt x="76" y="0"/>
                      </a:cubicBezTo>
                      <a:cubicBezTo>
                        <a:pt x="107" y="12"/>
                        <a:pt x="121" y="58"/>
                        <a:pt x="103" y="89"/>
                      </a:cubicBezTo>
                      <a:cubicBezTo>
                        <a:pt x="97" y="100"/>
                        <a:pt x="88" y="109"/>
                        <a:pt x="80" y="119"/>
                      </a:cubicBezTo>
                      <a:cubicBezTo>
                        <a:pt x="72" y="128"/>
                        <a:pt x="63" y="137"/>
                        <a:pt x="54" y="146"/>
                      </a:cubicBezTo>
                      <a:cubicBezTo>
                        <a:pt x="33" y="169"/>
                        <a:pt x="27" y="194"/>
                        <a:pt x="43" y="223"/>
                      </a:cubicBezTo>
                      <a:cubicBezTo>
                        <a:pt x="42" y="224"/>
                        <a:pt x="41" y="224"/>
                        <a:pt x="40" y="225"/>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41" name="Freeform 34">
                  <a:extLst>
                    <a:ext uri="{FF2B5EF4-FFF2-40B4-BE49-F238E27FC236}">
                      <a16:creationId xmlns:a16="http://schemas.microsoft.com/office/drawing/2014/main" id="{D0FF2AAF-CEF8-4337-AC76-CED22B4D6118}"/>
                    </a:ext>
                  </a:extLst>
                </p:cNvPr>
                <p:cNvSpPr/>
                <p:nvPr/>
              </p:nvSpPr>
              <p:spPr bwMode="auto">
                <a:xfrm>
                  <a:off x="6767513" y="5910263"/>
                  <a:ext cx="360363" cy="301625"/>
                </a:xfrm>
                <a:custGeom>
                  <a:avLst/>
                  <a:gdLst>
                    <a:gd name="T0" fmla="*/ 53 w 117"/>
                    <a:gd name="T1" fmla="*/ 0 h 98"/>
                    <a:gd name="T2" fmla="*/ 113 w 117"/>
                    <a:gd name="T3" fmla="*/ 44 h 98"/>
                    <a:gd name="T4" fmla="*/ 116 w 117"/>
                    <a:gd name="T5" fmla="*/ 57 h 98"/>
                    <a:gd name="T6" fmla="*/ 100 w 117"/>
                    <a:gd name="T7" fmla="*/ 81 h 98"/>
                    <a:gd name="T8" fmla="*/ 8 w 117"/>
                    <a:gd name="T9" fmla="*/ 47 h 98"/>
                    <a:gd name="T10" fmla="*/ 26 w 117"/>
                    <a:gd name="T11" fmla="*/ 6 h 98"/>
                    <a:gd name="T12" fmla="*/ 53 w 117"/>
                    <a:gd name="T13" fmla="*/ 0 h 98"/>
                  </a:gdLst>
                  <a:ahLst/>
                  <a:cxnLst>
                    <a:cxn ang="0">
                      <a:pos x="T0" y="T1"/>
                    </a:cxn>
                    <a:cxn ang="0">
                      <a:pos x="T2" y="T3"/>
                    </a:cxn>
                    <a:cxn ang="0">
                      <a:pos x="T4" y="T5"/>
                    </a:cxn>
                    <a:cxn ang="0">
                      <a:pos x="T6" y="T7"/>
                    </a:cxn>
                    <a:cxn ang="0">
                      <a:pos x="T8" y="T9"/>
                    </a:cxn>
                    <a:cxn ang="0">
                      <a:pos x="T10" y="T11"/>
                    </a:cxn>
                    <a:cxn ang="0">
                      <a:pos x="T12" y="T13"/>
                    </a:cxn>
                  </a:cxnLst>
                  <a:rect l="0" t="0" r="r" b="b"/>
                  <a:pathLst>
                    <a:path w="117" h="98">
                      <a:moveTo>
                        <a:pt x="53" y="0"/>
                      </a:moveTo>
                      <a:cubicBezTo>
                        <a:pt x="80" y="0"/>
                        <a:pt x="105" y="18"/>
                        <a:pt x="113" y="44"/>
                      </a:cubicBezTo>
                      <a:cubicBezTo>
                        <a:pt x="115" y="48"/>
                        <a:pt x="117" y="56"/>
                        <a:pt x="116" y="57"/>
                      </a:cubicBezTo>
                      <a:cubicBezTo>
                        <a:pt x="106" y="62"/>
                        <a:pt x="112" y="75"/>
                        <a:pt x="100" y="81"/>
                      </a:cubicBezTo>
                      <a:cubicBezTo>
                        <a:pt x="65" y="98"/>
                        <a:pt x="22" y="83"/>
                        <a:pt x="8" y="47"/>
                      </a:cubicBezTo>
                      <a:cubicBezTo>
                        <a:pt x="0" y="25"/>
                        <a:pt x="4" y="15"/>
                        <a:pt x="26" y="6"/>
                      </a:cubicBezTo>
                      <a:cubicBezTo>
                        <a:pt x="34" y="2"/>
                        <a:pt x="43" y="0"/>
                        <a:pt x="53" y="0"/>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42" name="Freeform 35">
                  <a:extLst>
                    <a:ext uri="{FF2B5EF4-FFF2-40B4-BE49-F238E27FC236}">
                      <a16:creationId xmlns:a16="http://schemas.microsoft.com/office/drawing/2014/main" id="{41151468-0A08-4407-BD71-7B3AEEE5F471}"/>
                    </a:ext>
                  </a:extLst>
                </p:cNvPr>
                <p:cNvSpPr/>
                <p:nvPr/>
              </p:nvSpPr>
              <p:spPr bwMode="auto">
                <a:xfrm>
                  <a:off x="2897188" y="6475413"/>
                  <a:ext cx="360363" cy="279400"/>
                </a:xfrm>
                <a:custGeom>
                  <a:avLst/>
                  <a:gdLst>
                    <a:gd name="T0" fmla="*/ 53 w 117"/>
                    <a:gd name="T1" fmla="*/ 0 h 91"/>
                    <a:gd name="T2" fmla="*/ 61 w 117"/>
                    <a:gd name="T3" fmla="*/ 1 h 91"/>
                    <a:gd name="T4" fmla="*/ 113 w 117"/>
                    <a:gd name="T5" fmla="*/ 45 h 91"/>
                    <a:gd name="T6" fmla="*/ 104 w 117"/>
                    <a:gd name="T7" fmla="*/ 71 h 91"/>
                    <a:gd name="T8" fmla="*/ 35 w 117"/>
                    <a:gd name="T9" fmla="*/ 80 h 91"/>
                    <a:gd name="T10" fmla="*/ 4 w 117"/>
                    <a:gd name="T11" fmla="*/ 27 h 91"/>
                    <a:gd name="T12" fmla="*/ 53 w 117"/>
                    <a:gd name="T13" fmla="*/ 0 h 91"/>
                  </a:gdLst>
                  <a:ahLst/>
                  <a:cxnLst>
                    <a:cxn ang="0">
                      <a:pos x="T0" y="T1"/>
                    </a:cxn>
                    <a:cxn ang="0">
                      <a:pos x="T2" y="T3"/>
                    </a:cxn>
                    <a:cxn ang="0">
                      <a:pos x="T4" y="T5"/>
                    </a:cxn>
                    <a:cxn ang="0">
                      <a:pos x="T6" y="T7"/>
                    </a:cxn>
                    <a:cxn ang="0">
                      <a:pos x="T8" y="T9"/>
                    </a:cxn>
                    <a:cxn ang="0">
                      <a:pos x="T10" y="T11"/>
                    </a:cxn>
                    <a:cxn ang="0">
                      <a:pos x="T12" y="T13"/>
                    </a:cxn>
                  </a:cxnLst>
                  <a:rect l="0" t="0" r="r" b="b"/>
                  <a:pathLst>
                    <a:path w="117" h="91">
                      <a:moveTo>
                        <a:pt x="53" y="0"/>
                      </a:moveTo>
                      <a:cubicBezTo>
                        <a:pt x="54" y="0"/>
                        <a:pt x="58" y="0"/>
                        <a:pt x="61" y="1"/>
                      </a:cubicBezTo>
                      <a:cubicBezTo>
                        <a:pt x="87" y="6"/>
                        <a:pt x="104" y="21"/>
                        <a:pt x="113" y="45"/>
                      </a:cubicBezTo>
                      <a:cubicBezTo>
                        <a:pt x="117" y="57"/>
                        <a:pt x="113" y="65"/>
                        <a:pt x="104" y="71"/>
                      </a:cubicBezTo>
                      <a:cubicBezTo>
                        <a:pt x="83" y="88"/>
                        <a:pt x="60" y="91"/>
                        <a:pt x="35" y="80"/>
                      </a:cubicBezTo>
                      <a:cubicBezTo>
                        <a:pt x="11" y="69"/>
                        <a:pt x="0" y="49"/>
                        <a:pt x="4" y="27"/>
                      </a:cubicBezTo>
                      <a:cubicBezTo>
                        <a:pt x="8" y="12"/>
                        <a:pt x="29" y="0"/>
                        <a:pt x="53" y="0"/>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43" name="Freeform 36">
                  <a:extLst>
                    <a:ext uri="{FF2B5EF4-FFF2-40B4-BE49-F238E27FC236}">
                      <a16:creationId xmlns:a16="http://schemas.microsoft.com/office/drawing/2014/main" id="{A661F500-4296-4EA9-B93F-CB517499554C}"/>
                    </a:ext>
                  </a:extLst>
                </p:cNvPr>
                <p:cNvSpPr/>
                <p:nvPr/>
              </p:nvSpPr>
              <p:spPr bwMode="auto">
                <a:xfrm>
                  <a:off x="7810500" y="5695950"/>
                  <a:ext cx="290513" cy="388937"/>
                </a:xfrm>
                <a:custGeom>
                  <a:avLst/>
                  <a:gdLst>
                    <a:gd name="T0" fmla="*/ 77 w 94"/>
                    <a:gd name="T1" fmla="*/ 90 h 126"/>
                    <a:gd name="T2" fmla="*/ 32 w 94"/>
                    <a:gd name="T3" fmla="*/ 123 h 126"/>
                    <a:gd name="T4" fmla="*/ 17 w 94"/>
                    <a:gd name="T5" fmla="*/ 118 h 126"/>
                    <a:gd name="T6" fmla="*/ 22 w 94"/>
                    <a:gd name="T7" fmla="*/ 23 h 126"/>
                    <a:gd name="T8" fmla="*/ 68 w 94"/>
                    <a:gd name="T9" fmla="*/ 7 h 126"/>
                    <a:gd name="T10" fmla="*/ 92 w 94"/>
                    <a:gd name="T11" fmla="*/ 50 h 126"/>
                    <a:gd name="T12" fmla="*/ 77 w 94"/>
                    <a:gd name="T13" fmla="*/ 91 h 126"/>
                    <a:gd name="T14" fmla="*/ 77 w 94"/>
                    <a:gd name="T15" fmla="*/ 90 h 1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125">
                      <a:moveTo>
                        <a:pt x="77" y="90"/>
                      </a:moveTo>
                      <a:cubicBezTo>
                        <a:pt x="63" y="103"/>
                        <a:pt x="50" y="115"/>
                        <a:pt x="32" y="123"/>
                      </a:cubicBezTo>
                      <a:cubicBezTo>
                        <a:pt x="25" y="126"/>
                        <a:pt x="20" y="126"/>
                        <a:pt x="17" y="118"/>
                      </a:cubicBezTo>
                      <a:cubicBezTo>
                        <a:pt x="4" y="85"/>
                        <a:pt x="0" y="53"/>
                        <a:pt x="22" y="23"/>
                      </a:cubicBezTo>
                      <a:cubicBezTo>
                        <a:pt x="35" y="5"/>
                        <a:pt x="50" y="0"/>
                        <a:pt x="68" y="7"/>
                      </a:cubicBezTo>
                      <a:cubicBezTo>
                        <a:pt x="87" y="14"/>
                        <a:pt x="94" y="28"/>
                        <a:pt x="92" y="50"/>
                      </a:cubicBezTo>
                      <a:cubicBezTo>
                        <a:pt x="91" y="65"/>
                        <a:pt x="82" y="77"/>
                        <a:pt x="77" y="91"/>
                      </a:cubicBezTo>
                      <a:lnTo>
                        <a:pt x="77" y="90"/>
                      </a:ln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44" name="Freeform 37">
                  <a:extLst>
                    <a:ext uri="{FF2B5EF4-FFF2-40B4-BE49-F238E27FC236}">
                      <a16:creationId xmlns:a16="http://schemas.microsoft.com/office/drawing/2014/main" id="{2F7FE65A-47B9-4C16-8F70-5E1917D4E084}"/>
                    </a:ext>
                  </a:extLst>
                </p:cNvPr>
                <p:cNvSpPr/>
                <p:nvPr/>
              </p:nvSpPr>
              <p:spPr bwMode="auto">
                <a:xfrm>
                  <a:off x="7796213" y="6094413"/>
                  <a:ext cx="393700" cy="271462"/>
                </a:xfrm>
                <a:custGeom>
                  <a:avLst/>
                  <a:gdLst>
                    <a:gd name="T0" fmla="*/ 90 w 128"/>
                    <a:gd name="T1" fmla="*/ 6 h 88"/>
                    <a:gd name="T2" fmla="*/ 107 w 128"/>
                    <a:gd name="T3" fmla="*/ 18 h 88"/>
                    <a:gd name="T4" fmla="*/ 121 w 128"/>
                    <a:gd name="T5" fmla="*/ 64 h 88"/>
                    <a:gd name="T6" fmla="*/ 81 w 128"/>
                    <a:gd name="T7" fmla="*/ 87 h 88"/>
                    <a:gd name="T8" fmla="*/ 3 w 128"/>
                    <a:gd name="T9" fmla="*/ 26 h 88"/>
                    <a:gd name="T10" fmla="*/ 12 w 128"/>
                    <a:gd name="T11" fmla="*/ 12 h 88"/>
                    <a:gd name="T12" fmla="*/ 90 w 128"/>
                    <a:gd name="T13" fmla="*/ 6 h 88"/>
                    <a:gd name="T14" fmla="*/ 90 w 128"/>
                    <a:gd name="T15" fmla="*/ 6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88">
                      <a:moveTo>
                        <a:pt x="90" y="6"/>
                      </a:moveTo>
                      <a:cubicBezTo>
                        <a:pt x="93" y="13"/>
                        <a:pt x="101" y="14"/>
                        <a:pt x="107" y="18"/>
                      </a:cubicBezTo>
                      <a:cubicBezTo>
                        <a:pt x="122" y="31"/>
                        <a:pt x="128" y="45"/>
                        <a:pt x="121" y="64"/>
                      </a:cubicBezTo>
                      <a:cubicBezTo>
                        <a:pt x="114" y="83"/>
                        <a:pt x="99" y="88"/>
                        <a:pt x="81" y="87"/>
                      </a:cubicBezTo>
                      <a:cubicBezTo>
                        <a:pt x="49" y="85"/>
                        <a:pt x="13" y="57"/>
                        <a:pt x="3" y="26"/>
                      </a:cubicBezTo>
                      <a:cubicBezTo>
                        <a:pt x="0" y="17"/>
                        <a:pt x="6" y="15"/>
                        <a:pt x="12" y="12"/>
                      </a:cubicBezTo>
                      <a:cubicBezTo>
                        <a:pt x="37" y="0"/>
                        <a:pt x="64" y="2"/>
                        <a:pt x="90" y="6"/>
                      </a:cubicBezTo>
                      <a:cubicBezTo>
                        <a:pt x="90" y="6"/>
                        <a:pt x="90" y="6"/>
                        <a:pt x="90" y="6"/>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45" name="Freeform 38">
                  <a:extLst>
                    <a:ext uri="{FF2B5EF4-FFF2-40B4-BE49-F238E27FC236}">
                      <a16:creationId xmlns:a16="http://schemas.microsoft.com/office/drawing/2014/main" id="{7E360FC9-FED2-42DB-9A74-F76AA35F6986}"/>
                    </a:ext>
                  </a:extLst>
                </p:cNvPr>
                <p:cNvSpPr/>
                <p:nvPr/>
              </p:nvSpPr>
              <p:spPr bwMode="auto">
                <a:xfrm>
                  <a:off x="7999413" y="5881688"/>
                  <a:ext cx="400050" cy="277812"/>
                </a:xfrm>
                <a:custGeom>
                  <a:avLst/>
                  <a:gdLst>
                    <a:gd name="T0" fmla="*/ 16 w 130"/>
                    <a:gd name="T1" fmla="*/ 31 h 90"/>
                    <a:gd name="T2" fmla="*/ 33 w 130"/>
                    <a:gd name="T3" fmla="*/ 20 h 90"/>
                    <a:gd name="T4" fmla="*/ 95 w 130"/>
                    <a:gd name="T5" fmla="*/ 3 h 90"/>
                    <a:gd name="T6" fmla="*/ 127 w 130"/>
                    <a:gd name="T7" fmla="*/ 32 h 90"/>
                    <a:gd name="T8" fmla="*/ 110 w 130"/>
                    <a:gd name="T9" fmla="*/ 71 h 90"/>
                    <a:gd name="T10" fmla="*/ 24 w 130"/>
                    <a:gd name="T11" fmla="*/ 75 h 90"/>
                    <a:gd name="T12" fmla="*/ 24 w 130"/>
                    <a:gd name="T13" fmla="*/ 75 h 90"/>
                    <a:gd name="T14" fmla="*/ 16 w 130"/>
                    <a:gd name="T15" fmla="*/ 69 h 90"/>
                    <a:gd name="T16" fmla="*/ 11 w 130"/>
                    <a:gd name="T17" fmla="*/ 43 h 90"/>
                    <a:gd name="T18" fmla="*/ 16 w 130"/>
                    <a:gd name="T19" fmla="*/ 30 h 90"/>
                    <a:gd name="T20" fmla="*/ 16 w 130"/>
                    <a:gd name="T21" fmla="*/ 3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0" h="90">
                      <a:moveTo>
                        <a:pt x="16" y="31"/>
                      </a:moveTo>
                      <a:cubicBezTo>
                        <a:pt x="25" y="32"/>
                        <a:pt x="28" y="24"/>
                        <a:pt x="33" y="20"/>
                      </a:cubicBezTo>
                      <a:cubicBezTo>
                        <a:pt x="52" y="6"/>
                        <a:pt x="72" y="0"/>
                        <a:pt x="95" y="3"/>
                      </a:cubicBezTo>
                      <a:cubicBezTo>
                        <a:pt x="112" y="6"/>
                        <a:pt x="123" y="15"/>
                        <a:pt x="127" y="32"/>
                      </a:cubicBezTo>
                      <a:cubicBezTo>
                        <a:pt x="130" y="49"/>
                        <a:pt x="124" y="62"/>
                        <a:pt x="110" y="71"/>
                      </a:cubicBezTo>
                      <a:cubicBezTo>
                        <a:pt x="82" y="90"/>
                        <a:pt x="53" y="84"/>
                        <a:pt x="24" y="75"/>
                      </a:cubicBezTo>
                      <a:cubicBezTo>
                        <a:pt x="24" y="75"/>
                        <a:pt x="24" y="75"/>
                        <a:pt x="24" y="75"/>
                      </a:cubicBezTo>
                      <a:cubicBezTo>
                        <a:pt x="21" y="73"/>
                        <a:pt x="19" y="70"/>
                        <a:pt x="16" y="69"/>
                      </a:cubicBezTo>
                      <a:cubicBezTo>
                        <a:pt x="0" y="63"/>
                        <a:pt x="1" y="54"/>
                        <a:pt x="11" y="43"/>
                      </a:cubicBezTo>
                      <a:cubicBezTo>
                        <a:pt x="14" y="39"/>
                        <a:pt x="18" y="36"/>
                        <a:pt x="16" y="30"/>
                      </a:cubicBezTo>
                      <a:cubicBezTo>
                        <a:pt x="16" y="30"/>
                        <a:pt x="16" y="31"/>
                        <a:pt x="16" y="31"/>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46" name="Freeform 39">
                  <a:extLst>
                    <a:ext uri="{FF2B5EF4-FFF2-40B4-BE49-F238E27FC236}">
                      <a16:creationId xmlns:a16="http://schemas.microsoft.com/office/drawing/2014/main" id="{A426BDBD-6FE3-4E42-B78E-9A8476DD4D1D}"/>
                    </a:ext>
                  </a:extLst>
                </p:cNvPr>
                <p:cNvSpPr/>
                <p:nvPr/>
              </p:nvSpPr>
              <p:spPr bwMode="auto">
                <a:xfrm>
                  <a:off x="1819275" y="6410325"/>
                  <a:ext cx="403225" cy="265112"/>
                </a:xfrm>
                <a:custGeom>
                  <a:avLst/>
                  <a:gdLst>
                    <a:gd name="T0" fmla="*/ 64 w 131"/>
                    <a:gd name="T1" fmla="*/ 85 h 86"/>
                    <a:gd name="T2" fmla="*/ 34 w 131"/>
                    <a:gd name="T3" fmla="*/ 79 h 86"/>
                    <a:gd name="T4" fmla="*/ 8 w 131"/>
                    <a:gd name="T5" fmla="*/ 25 h 86"/>
                    <a:gd name="T6" fmla="*/ 58 w 131"/>
                    <a:gd name="T7" fmla="*/ 4 h 86"/>
                    <a:gd name="T8" fmla="*/ 124 w 131"/>
                    <a:gd name="T9" fmla="*/ 50 h 86"/>
                    <a:gd name="T10" fmla="*/ 119 w 131"/>
                    <a:gd name="T11" fmla="*/ 71 h 86"/>
                    <a:gd name="T12" fmla="*/ 64 w 131"/>
                    <a:gd name="T13" fmla="*/ 85 h 86"/>
                  </a:gdLst>
                  <a:ahLst/>
                  <a:cxnLst>
                    <a:cxn ang="0">
                      <a:pos x="T0" y="T1"/>
                    </a:cxn>
                    <a:cxn ang="0">
                      <a:pos x="T2" y="T3"/>
                    </a:cxn>
                    <a:cxn ang="0">
                      <a:pos x="T4" y="T5"/>
                    </a:cxn>
                    <a:cxn ang="0">
                      <a:pos x="T6" y="T7"/>
                    </a:cxn>
                    <a:cxn ang="0">
                      <a:pos x="T8" y="T9"/>
                    </a:cxn>
                    <a:cxn ang="0">
                      <a:pos x="T10" y="T11"/>
                    </a:cxn>
                    <a:cxn ang="0">
                      <a:pos x="T12" y="T13"/>
                    </a:cxn>
                  </a:cxnLst>
                  <a:rect l="0" t="0" r="r" b="b"/>
                  <a:pathLst>
                    <a:path w="131" h="86">
                      <a:moveTo>
                        <a:pt x="64" y="85"/>
                      </a:moveTo>
                      <a:cubicBezTo>
                        <a:pt x="55" y="86"/>
                        <a:pt x="44" y="83"/>
                        <a:pt x="34" y="79"/>
                      </a:cubicBezTo>
                      <a:cubicBezTo>
                        <a:pt x="12" y="71"/>
                        <a:pt x="0" y="48"/>
                        <a:pt x="8" y="25"/>
                      </a:cubicBezTo>
                      <a:cubicBezTo>
                        <a:pt x="14" y="7"/>
                        <a:pt x="36" y="0"/>
                        <a:pt x="58" y="4"/>
                      </a:cubicBezTo>
                      <a:cubicBezTo>
                        <a:pt x="88" y="9"/>
                        <a:pt x="107" y="27"/>
                        <a:pt x="124" y="50"/>
                      </a:cubicBezTo>
                      <a:cubicBezTo>
                        <a:pt x="131" y="59"/>
                        <a:pt x="129" y="65"/>
                        <a:pt x="119" y="71"/>
                      </a:cubicBezTo>
                      <a:cubicBezTo>
                        <a:pt x="102" y="79"/>
                        <a:pt x="85" y="85"/>
                        <a:pt x="64" y="85"/>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47" name="Freeform 40">
                  <a:extLst>
                    <a:ext uri="{FF2B5EF4-FFF2-40B4-BE49-F238E27FC236}">
                      <a16:creationId xmlns:a16="http://schemas.microsoft.com/office/drawing/2014/main" id="{C50DF999-E17A-47A5-AD78-9C87F143DA57}"/>
                    </a:ext>
                  </a:extLst>
                </p:cNvPr>
                <p:cNvSpPr/>
                <p:nvPr/>
              </p:nvSpPr>
              <p:spPr bwMode="auto">
                <a:xfrm>
                  <a:off x="8285163" y="6567488"/>
                  <a:ext cx="379413" cy="293687"/>
                </a:xfrm>
                <a:custGeom>
                  <a:avLst/>
                  <a:gdLst>
                    <a:gd name="T0" fmla="*/ 39 w 123"/>
                    <a:gd name="T1" fmla="*/ 94 h 95"/>
                    <a:gd name="T2" fmla="*/ 6 w 123"/>
                    <a:gd name="T3" fmla="*/ 71 h 95"/>
                    <a:gd name="T4" fmla="*/ 15 w 123"/>
                    <a:gd name="T5" fmla="*/ 31 h 95"/>
                    <a:gd name="T6" fmla="*/ 116 w 123"/>
                    <a:gd name="T7" fmla="*/ 16 h 95"/>
                    <a:gd name="T8" fmla="*/ 122 w 123"/>
                    <a:gd name="T9" fmla="*/ 28 h 95"/>
                    <a:gd name="T10" fmla="*/ 39 w 123"/>
                    <a:gd name="T11" fmla="*/ 94 h 95"/>
                  </a:gdLst>
                  <a:ahLst/>
                  <a:cxnLst>
                    <a:cxn ang="0">
                      <a:pos x="T0" y="T1"/>
                    </a:cxn>
                    <a:cxn ang="0">
                      <a:pos x="T2" y="T3"/>
                    </a:cxn>
                    <a:cxn ang="0">
                      <a:pos x="T4" y="T5"/>
                    </a:cxn>
                    <a:cxn ang="0">
                      <a:pos x="T6" y="T7"/>
                    </a:cxn>
                    <a:cxn ang="0">
                      <a:pos x="T8" y="T9"/>
                    </a:cxn>
                    <a:cxn ang="0">
                      <a:pos x="T10" y="T11"/>
                    </a:cxn>
                  </a:cxnLst>
                  <a:rect l="0" t="0" r="r" b="b"/>
                  <a:pathLst>
                    <a:path w="123" h="95">
                      <a:moveTo>
                        <a:pt x="39" y="94"/>
                      </a:moveTo>
                      <a:cubicBezTo>
                        <a:pt x="24" y="95"/>
                        <a:pt x="13" y="87"/>
                        <a:pt x="6" y="71"/>
                      </a:cubicBezTo>
                      <a:cubicBezTo>
                        <a:pt x="0" y="55"/>
                        <a:pt x="4" y="43"/>
                        <a:pt x="15" y="31"/>
                      </a:cubicBezTo>
                      <a:cubicBezTo>
                        <a:pt x="38" y="7"/>
                        <a:pt x="86" y="0"/>
                        <a:pt x="116" y="16"/>
                      </a:cubicBezTo>
                      <a:cubicBezTo>
                        <a:pt x="121" y="19"/>
                        <a:pt x="123" y="21"/>
                        <a:pt x="122" y="28"/>
                      </a:cubicBezTo>
                      <a:cubicBezTo>
                        <a:pt x="115" y="62"/>
                        <a:pt x="76" y="95"/>
                        <a:pt x="39" y="94"/>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48" name="Freeform 41">
                  <a:extLst>
                    <a:ext uri="{FF2B5EF4-FFF2-40B4-BE49-F238E27FC236}">
                      <a16:creationId xmlns:a16="http://schemas.microsoft.com/office/drawing/2014/main" id="{18827679-6EF7-4AB1-959C-91AE7606F262}"/>
                    </a:ext>
                  </a:extLst>
                </p:cNvPr>
                <p:cNvSpPr/>
                <p:nvPr/>
              </p:nvSpPr>
              <p:spPr bwMode="auto">
                <a:xfrm>
                  <a:off x="8312150" y="6838950"/>
                  <a:ext cx="293688" cy="358775"/>
                </a:xfrm>
                <a:custGeom>
                  <a:avLst/>
                  <a:gdLst>
                    <a:gd name="T0" fmla="*/ 95 w 95"/>
                    <a:gd name="T1" fmla="*/ 32 h 116"/>
                    <a:gd name="T2" fmla="*/ 63 w 95"/>
                    <a:gd name="T3" fmla="*/ 104 h 116"/>
                    <a:gd name="T4" fmla="*/ 20 w 95"/>
                    <a:gd name="T5" fmla="*/ 108 h 116"/>
                    <a:gd name="T6" fmla="*/ 3 w 95"/>
                    <a:gd name="T7" fmla="*/ 69 h 116"/>
                    <a:gd name="T8" fmla="*/ 81 w 95"/>
                    <a:gd name="T9" fmla="*/ 0 h 116"/>
                    <a:gd name="T10" fmla="*/ 91 w 95"/>
                    <a:gd name="T11" fmla="*/ 7 h 116"/>
                    <a:gd name="T12" fmla="*/ 95 w 95"/>
                    <a:gd name="T13" fmla="*/ 32 h 116"/>
                  </a:gdLst>
                  <a:ahLst/>
                  <a:cxnLst>
                    <a:cxn ang="0">
                      <a:pos x="T0" y="T1"/>
                    </a:cxn>
                    <a:cxn ang="0">
                      <a:pos x="T2" y="T3"/>
                    </a:cxn>
                    <a:cxn ang="0">
                      <a:pos x="T4" y="T5"/>
                    </a:cxn>
                    <a:cxn ang="0">
                      <a:pos x="T6" y="T7"/>
                    </a:cxn>
                    <a:cxn ang="0">
                      <a:pos x="T8" y="T9"/>
                    </a:cxn>
                    <a:cxn ang="0">
                      <a:pos x="T10" y="T11"/>
                    </a:cxn>
                    <a:cxn ang="0">
                      <a:pos x="T12" y="T13"/>
                    </a:cxn>
                  </a:cxnLst>
                  <a:rect l="0" t="0" r="r" b="b"/>
                  <a:pathLst>
                    <a:path w="95" h="115">
                      <a:moveTo>
                        <a:pt x="95" y="32"/>
                      </a:moveTo>
                      <a:cubicBezTo>
                        <a:pt x="93" y="62"/>
                        <a:pt x="86" y="86"/>
                        <a:pt x="63" y="104"/>
                      </a:cubicBezTo>
                      <a:cubicBezTo>
                        <a:pt x="50" y="114"/>
                        <a:pt x="36" y="116"/>
                        <a:pt x="20" y="108"/>
                      </a:cubicBezTo>
                      <a:cubicBezTo>
                        <a:pt x="5" y="99"/>
                        <a:pt x="0" y="86"/>
                        <a:pt x="3" y="69"/>
                      </a:cubicBezTo>
                      <a:cubicBezTo>
                        <a:pt x="7" y="37"/>
                        <a:pt x="49" y="0"/>
                        <a:pt x="81" y="0"/>
                      </a:cubicBezTo>
                      <a:cubicBezTo>
                        <a:pt x="87" y="0"/>
                        <a:pt x="90" y="1"/>
                        <a:pt x="91" y="7"/>
                      </a:cubicBezTo>
                      <a:cubicBezTo>
                        <a:pt x="92" y="16"/>
                        <a:pt x="94" y="25"/>
                        <a:pt x="95" y="32"/>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49" name="Freeform 42">
                  <a:extLst>
                    <a:ext uri="{FF2B5EF4-FFF2-40B4-BE49-F238E27FC236}">
                      <a16:creationId xmlns:a16="http://schemas.microsoft.com/office/drawing/2014/main" id="{29B4D931-CE05-4751-94FD-D9201EA652AF}"/>
                    </a:ext>
                  </a:extLst>
                </p:cNvPr>
                <p:cNvSpPr/>
                <p:nvPr/>
              </p:nvSpPr>
              <p:spPr bwMode="auto">
                <a:xfrm>
                  <a:off x="8615363" y="6721475"/>
                  <a:ext cx="269875" cy="388937"/>
                </a:xfrm>
                <a:custGeom>
                  <a:avLst/>
                  <a:gdLst>
                    <a:gd name="T0" fmla="*/ 0 w 88"/>
                    <a:gd name="T1" fmla="*/ 53 h 126"/>
                    <a:gd name="T2" fmla="*/ 15 w 88"/>
                    <a:gd name="T3" fmla="*/ 6 h 126"/>
                    <a:gd name="T4" fmla="*/ 61 w 88"/>
                    <a:gd name="T5" fmla="*/ 29 h 126"/>
                    <a:gd name="T6" fmla="*/ 88 w 88"/>
                    <a:gd name="T7" fmla="*/ 87 h 126"/>
                    <a:gd name="T8" fmla="*/ 67 w 88"/>
                    <a:gd name="T9" fmla="*/ 120 h 126"/>
                    <a:gd name="T10" fmla="*/ 28 w 88"/>
                    <a:gd name="T11" fmla="*/ 114 h 126"/>
                    <a:gd name="T12" fmla="*/ 0 w 88"/>
                    <a:gd name="T13" fmla="*/ 53 h 126"/>
                  </a:gdLst>
                  <a:ahLst/>
                  <a:cxnLst>
                    <a:cxn ang="0">
                      <a:pos x="T0" y="T1"/>
                    </a:cxn>
                    <a:cxn ang="0">
                      <a:pos x="T2" y="T3"/>
                    </a:cxn>
                    <a:cxn ang="0">
                      <a:pos x="T4" y="T5"/>
                    </a:cxn>
                    <a:cxn ang="0">
                      <a:pos x="T6" y="T7"/>
                    </a:cxn>
                    <a:cxn ang="0">
                      <a:pos x="T8" y="T9"/>
                    </a:cxn>
                    <a:cxn ang="0">
                      <a:pos x="T10" y="T11"/>
                    </a:cxn>
                    <a:cxn ang="0">
                      <a:pos x="T12" y="T13"/>
                    </a:cxn>
                  </a:cxnLst>
                  <a:rect l="0" t="0" r="r" b="b"/>
                  <a:pathLst>
                    <a:path w="88" h="125">
                      <a:moveTo>
                        <a:pt x="0" y="53"/>
                      </a:moveTo>
                      <a:cubicBezTo>
                        <a:pt x="3" y="37"/>
                        <a:pt x="0" y="12"/>
                        <a:pt x="15" y="6"/>
                      </a:cubicBezTo>
                      <a:cubicBezTo>
                        <a:pt x="30" y="0"/>
                        <a:pt x="48" y="17"/>
                        <a:pt x="61" y="29"/>
                      </a:cubicBezTo>
                      <a:cubicBezTo>
                        <a:pt x="78" y="44"/>
                        <a:pt x="88" y="63"/>
                        <a:pt x="88" y="87"/>
                      </a:cubicBezTo>
                      <a:cubicBezTo>
                        <a:pt x="88" y="102"/>
                        <a:pt x="81" y="113"/>
                        <a:pt x="67" y="120"/>
                      </a:cubicBezTo>
                      <a:cubicBezTo>
                        <a:pt x="53" y="126"/>
                        <a:pt x="40" y="124"/>
                        <a:pt x="28" y="114"/>
                      </a:cubicBezTo>
                      <a:cubicBezTo>
                        <a:pt x="9" y="99"/>
                        <a:pt x="2" y="78"/>
                        <a:pt x="0" y="53"/>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50" name="Freeform 43">
                  <a:extLst>
                    <a:ext uri="{FF2B5EF4-FFF2-40B4-BE49-F238E27FC236}">
                      <a16:creationId xmlns:a16="http://schemas.microsoft.com/office/drawing/2014/main" id="{90FA1038-A7F5-49DC-A966-0CA0E65812C8}"/>
                    </a:ext>
                  </a:extLst>
                </p:cNvPr>
                <p:cNvSpPr/>
                <p:nvPr/>
              </p:nvSpPr>
              <p:spPr bwMode="auto">
                <a:xfrm>
                  <a:off x="1385888" y="6283325"/>
                  <a:ext cx="307975" cy="304800"/>
                </a:xfrm>
                <a:custGeom>
                  <a:avLst/>
                  <a:gdLst>
                    <a:gd name="T0" fmla="*/ 99 w 100"/>
                    <a:gd name="T1" fmla="*/ 65 h 99"/>
                    <a:gd name="T2" fmla="*/ 64 w 100"/>
                    <a:gd name="T3" fmla="*/ 97 h 99"/>
                    <a:gd name="T4" fmla="*/ 7 w 100"/>
                    <a:gd name="T5" fmla="*/ 25 h 99"/>
                    <a:gd name="T6" fmla="*/ 34 w 100"/>
                    <a:gd name="T7" fmla="*/ 2 h 99"/>
                    <a:gd name="T8" fmla="*/ 99 w 100"/>
                    <a:gd name="T9" fmla="*/ 65 h 99"/>
                  </a:gdLst>
                  <a:ahLst/>
                  <a:cxnLst>
                    <a:cxn ang="0">
                      <a:pos x="T0" y="T1"/>
                    </a:cxn>
                    <a:cxn ang="0">
                      <a:pos x="T2" y="T3"/>
                    </a:cxn>
                    <a:cxn ang="0">
                      <a:pos x="T4" y="T5"/>
                    </a:cxn>
                    <a:cxn ang="0">
                      <a:pos x="T6" y="T7"/>
                    </a:cxn>
                    <a:cxn ang="0">
                      <a:pos x="T8" y="T9"/>
                    </a:cxn>
                  </a:cxnLst>
                  <a:rect l="0" t="0" r="r" b="b"/>
                  <a:pathLst>
                    <a:path w="100" h="99">
                      <a:moveTo>
                        <a:pt x="99" y="65"/>
                      </a:moveTo>
                      <a:cubicBezTo>
                        <a:pt x="99" y="90"/>
                        <a:pt x="89" y="99"/>
                        <a:pt x="64" y="97"/>
                      </a:cubicBezTo>
                      <a:cubicBezTo>
                        <a:pt x="27" y="95"/>
                        <a:pt x="0" y="60"/>
                        <a:pt x="7" y="25"/>
                      </a:cubicBezTo>
                      <a:cubicBezTo>
                        <a:pt x="10" y="10"/>
                        <a:pt x="19" y="2"/>
                        <a:pt x="34" y="2"/>
                      </a:cubicBezTo>
                      <a:cubicBezTo>
                        <a:pt x="70" y="0"/>
                        <a:pt x="100" y="29"/>
                        <a:pt x="99" y="65"/>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51" name="Freeform 44">
                  <a:extLst>
                    <a:ext uri="{FF2B5EF4-FFF2-40B4-BE49-F238E27FC236}">
                      <a16:creationId xmlns:a16="http://schemas.microsoft.com/office/drawing/2014/main" id="{DD122AAA-0C90-44E0-8A33-7D8FDB994205}"/>
                    </a:ext>
                  </a:extLst>
                </p:cNvPr>
                <p:cNvSpPr/>
                <p:nvPr/>
              </p:nvSpPr>
              <p:spPr bwMode="auto">
                <a:xfrm>
                  <a:off x="554038" y="5567363"/>
                  <a:ext cx="314325" cy="330200"/>
                </a:xfrm>
                <a:custGeom>
                  <a:avLst/>
                  <a:gdLst>
                    <a:gd name="T0" fmla="*/ 87 w 102"/>
                    <a:gd name="T1" fmla="*/ 89 h 107"/>
                    <a:gd name="T2" fmla="*/ 78 w 102"/>
                    <a:gd name="T3" fmla="*/ 103 h 107"/>
                    <a:gd name="T4" fmla="*/ 21 w 102"/>
                    <a:gd name="T5" fmla="*/ 86 h 107"/>
                    <a:gd name="T6" fmla="*/ 4 w 102"/>
                    <a:gd name="T7" fmla="*/ 29 h 107"/>
                    <a:gd name="T8" fmla="*/ 15 w 102"/>
                    <a:gd name="T9" fmla="*/ 17 h 107"/>
                    <a:gd name="T10" fmla="*/ 100 w 102"/>
                    <a:gd name="T11" fmla="*/ 76 h 107"/>
                    <a:gd name="T12" fmla="*/ 87 w 102"/>
                    <a:gd name="T13" fmla="*/ 89 h 107"/>
                    <a:gd name="T14" fmla="*/ 83 w 102"/>
                    <a:gd name="T15" fmla="*/ 85 h 107"/>
                    <a:gd name="T16" fmla="*/ 79 w 102"/>
                    <a:gd name="T17" fmla="*/ 81 h 107"/>
                    <a:gd name="T18" fmla="*/ 75 w 102"/>
                    <a:gd name="T19" fmla="*/ 77 h 107"/>
                    <a:gd name="T20" fmla="*/ 67 w 102"/>
                    <a:gd name="T21" fmla="*/ 73 h 107"/>
                    <a:gd name="T22" fmla="*/ 66 w 102"/>
                    <a:gd name="T23" fmla="*/ 72 h 107"/>
                    <a:gd name="T24" fmla="*/ 67 w 102"/>
                    <a:gd name="T25" fmla="*/ 73 h 107"/>
                    <a:gd name="T26" fmla="*/ 75 w 102"/>
                    <a:gd name="T27" fmla="*/ 77 h 107"/>
                    <a:gd name="T28" fmla="*/ 79 w 102"/>
                    <a:gd name="T29" fmla="*/ 81 h 107"/>
                    <a:gd name="T30" fmla="*/ 83 w 102"/>
                    <a:gd name="T31" fmla="*/ 85 h 107"/>
                    <a:gd name="T32" fmla="*/ 87 w 102"/>
                    <a:gd name="T33" fmla="*/ 89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07">
                      <a:moveTo>
                        <a:pt x="87" y="89"/>
                      </a:moveTo>
                      <a:cubicBezTo>
                        <a:pt x="93" y="99"/>
                        <a:pt x="84" y="101"/>
                        <a:pt x="78" y="103"/>
                      </a:cubicBezTo>
                      <a:cubicBezTo>
                        <a:pt x="56" y="107"/>
                        <a:pt x="37" y="101"/>
                        <a:pt x="21" y="86"/>
                      </a:cubicBezTo>
                      <a:cubicBezTo>
                        <a:pt x="5" y="71"/>
                        <a:pt x="0" y="51"/>
                        <a:pt x="4" y="29"/>
                      </a:cubicBezTo>
                      <a:cubicBezTo>
                        <a:pt x="5" y="23"/>
                        <a:pt x="9" y="19"/>
                        <a:pt x="15" y="17"/>
                      </a:cubicBezTo>
                      <a:cubicBezTo>
                        <a:pt x="55" y="0"/>
                        <a:pt x="102" y="33"/>
                        <a:pt x="100" y="76"/>
                      </a:cubicBezTo>
                      <a:cubicBezTo>
                        <a:pt x="100" y="85"/>
                        <a:pt x="98" y="92"/>
                        <a:pt x="87" y="89"/>
                      </a:cubicBezTo>
                      <a:cubicBezTo>
                        <a:pt x="87" y="86"/>
                        <a:pt x="85" y="85"/>
                        <a:pt x="83" y="85"/>
                      </a:cubicBezTo>
                      <a:cubicBezTo>
                        <a:pt x="83" y="82"/>
                        <a:pt x="81" y="81"/>
                        <a:pt x="79" y="81"/>
                      </a:cubicBezTo>
                      <a:cubicBezTo>
                        <a:pt x="77" y="79"/>
                        <a:pt x="76" y="78"/>
                        <a:pt x="75" y="77"/>
                      </a:cubicBezTo>
                      <a:cubicBezTo>
                        <a:pt x="72" y="75"/>
                        <a:pt x="69" y="74"/>
                        <a:pt x="67" y="73"/>
                      </a:cubicBezTo>
                      <a:cubicBezTo>
                        <a:pt x="67" y="73"/>
                        <a:pt x="66" y="72"/>
                        <a:pt x="66" y="72"/>
                      </a:cubicBezTo>
                      <a:cubicBezTo>
                        <a:pt x="67" y="73"/>
                        <a:pt x="67" y="73"/>
                        <a:pt x="67" y="73"/>
                      </a:cubicBezTo>
                      <a:cubicBezTo>
                        <a:pt x="69" y="74"/>
                        <a:pt x="72" y="75"/>
                        <a:pt x="75" y="77"/>
                      </a:cubicBezTo>
                      <a:cubicBezTo>
                        <a:pt x="75" y="79"/>
                        <a:pt x="76" y="80"/>
                        <a:pt x="79" y="81"/>
                      </a:cubicBezTo>
                      <a:cubicBezTo>
                        <a:pt x="79" y="83"/>
                        <a:pt x="80" y="84"/>
                        <a:pt x="83" y="85"/>
                      </a:cubicBezTo>
                      <a:cubicBezTo>
                        <a:pt x="84" y="86"/>
                        <a:pt x="85" y="87"/>
                        <a:pt x="87" y="89"/>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52" name="Freeform 45">
                  <a:extLst>
                    <a:ext uri="{FF2B5EF4-FFF2-40B4-BE49-F238E27FC236}">
                      <a16:creationId xmlns:a16="http://schemas.microsoft.com/office/drawing/2014/main" id="{F687F3F6-E311-4A92-ACD0-C5E490247184}"/>
                    </a:ext>
                  </a:extLst>
                </p:cNvPr>
                <p:cNvSpPr/>
                <p:nvPr/>
              </p:nvSpPr>
              <p:spPr bwMode="auto">
                <a:xfrm>
                  <a:off x="5624513" y="6283325"/>
                  <a:ext cx="296863" cy="307975"/>
                </a:xfrm>
                <a:custGeom>
                  <a:avLst/>
                  <a:gdLst>
                    <a:gd name="T0" fmla="*/ 55 w 96"/>
                    <a:gd name="T1" fmla="*/ 84 h 100"/>
                    <a:gd name="T2" fmla="*/ 18 w 96"/>
                    <a:gd name="T3" fmla="*/ 82 h 100"/>
                    <a:gd name="T4" fmla="*/ 13 w 96"/>
                    <a:gd name="T5" fmla="*/ 15 h 100"/>
                    <a:gd name="T6" fmla="*/ 49 w 96"/>
                    <a:gd name="T7" fmla="*/ 11 h 100"/>
                    <a:gd name="T8" fmla="*/ 64 w 96"/>
                    <a:gd name="T9" fmla="*/ 20 h 100"/>
                    <a:gd name="T10" fmla="*/ 83 w 96"/>
                    <a:gd name="T11" fmla="*/ 63 h 100"/>
                    <a:gd name="T12" fmla="*/ 55 w 96"/>
                    <a:gd name="T13" fmla="*/ 85 h 100"/>
                    <a:gd name="T14" fmla="*/ 55 w 96"/>
                    <a:gd name="T15" fmla="*/ 84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 h="100">
                      <a:moveTo>
                        <a:pt x="55" y="84"/>
                      </a:moveTo>
                      <a:cubicBezTo>
                        <a:pt x="43" y="84"/>
                        <a:pt x="29" y="100"/>
                        <a:pt x="18" y="82"/>
                      </a:cubicBezTo>
                      <a:cubicBezTo>
                        <a:pt x="2" y="60"/>
                        <a:pt x="0" y="32"/>
                        <a:pt x="13" y="15"/>
                      </a:cubicBezTo>
                      <a:cubicBezTo>
                        <a:pt x="24" y="2"/>
                        <a:pt x="36" y="0"/>
                        <a:pt x="49" y="11"/>
                      </a:cubicBezTo>
                      <a:cubicBezTo>
                        <a:pt x="54" y="15"/>
                        <a:pt x="57" y="19"/>
                        <a:pt x="64" y="20"/>
                      </a:cubicBezTo>
                      <a:cubicBezTo>
                        <a:pt x="89" y="23"/>
                        <a:pt x="96" y="41"/>
                        <a:pt x="83" y="63"/>
                      </a:cubicBezTo>
                      <a:cubicBezTo>
                        <a:pt x="76" y="74"/>
                        <a:pt x="66" y="79"/>
                        <a:pt x="55" y="85"/>
                      </a:cubicBezTo>
                      <a:cubicBezTo>
                        <a:pt x="55" y="85"/>
                        <a:pt x="55" y="84"/>
                        <a:pt x="55" y="84"/>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53" name="Freeform 46">
                  <a:extLst>
                    <a:ext uri="{FF2B5EF4-FFF2-40B4-BE49-F238E27FC236}">
                      <a16:creationId xmlns:a16="http://schemas.microsoft.com/office/drawing/2014/main" id="{4429D8CF-773C-4D39-8111-6D3A0F649343}"/>
                    </a:ext>
                  </a:extLst>
                </p:cNvPr>
                <p:cNvSpPr/>
                <p:nvPr/>
              </p:nvSpPr>
              <p:spPr bwMode="auto">
                <a:xfrm>
                  <a:off x="4729163" y="6554788"/>
                  <a:ext cx="258763" cy="271462"/>
                </a:xfrm>
                <a:custGeom>
                  <a:avLst/>
                  <a:gdLst>
                    <a:gd name="T0" fmla="*/ 64 w 84"/>
                    <a:gd name="T1" fmla="*/ 73 h 88"/>
                    <a:gd name="T2" fmla="*/ 38 w 84"/>
                    <a:gd name="T3" fmla="*/ 80 h 88"/>
                    <a:gd name="T4" fmla="*/ 22 w 84"/>
                    <a:gd name="T5" fmla="*/ 74 h 88"/>
                    <a:gd name="T6" fmla="*/ 7 w 84"/>
                    <a:gd name="T7" fmla="*/ 50 h 88"/>
                    <a:gd name="T8" fmla="*/ 0 w 84"/>
                    <a:gd name="T9" fmla="*/ 41 h 88"/>
                    <a:gd name="T10" fmla="*/ 11 w 84"/>
                    <a:gd name="T11" fmla="*/ 31 h 88"/>
                    <a:gd name="T12" fmla="*/ 26 w 84"/>
                    <a:gd name="T13" fmla="*/ 13 h 88"/>
                    <a:gd name="T14" fmla="*/ 34 w 84"/>
                    <a:gd name="T15" fmla="*/ 1 h 88"/>
                    <a:gd name="T16" fmla="*/ 45 w 84"/>
                    <a:gd name="T17" fmla="*/ 8 h 88"/>
                    <a:gd name="T18" fmla="*/ 67 w 84"/>
                    <a:gd name="T19" fmla="*/ 17 h 88"/>
                    <a:gd name="T20" fmla="*/ 81 w 84"/>
                    <a:gd name="T21" fmla="*/ 21 h 88"/>
                    <a:gd name="T22" fmla="*/ 78 w 84"/>
                    <a:gd name="T23" fmla="*/ 34 h 88"/>
                    <a:gd name="T24" fmla="*/ 76 w 84"/>
                    <a:gd name="T25" fmla="*/ 59 h 88"/>
                    <a:gd name="T26" fmla="*/ 64 w 84"/>
                    <a:gd name="T27" fmla="*/ 73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4" h="88">
                      <a:moveTo>
                        <a:pt x="64" y="73"/>
                      </a:moveTo>
                      <a:cubicBezTo>
                        <a:pt x="54" y="66"/>
                        <a:pt x="46" y="70"/>
                        <a:pt x="38" y="80"/>
                      </a:cubicBezTo>
                      <a:cubicBezTo>
                        <a:pt x="31" y="88"/>
                        <a:pt x="22" y="86"/>
                        <a:pt x="22" y="74"/>
                      </a:cubicBezTo>
                      <a:cubicBezTo>
                        <a:pt x="23" y="61"/>
                        <a:pt x="20" y="53"/>
                        <a:pt x="7" y="50"/>
                      </a:cubicBezTo>
                      <a:cubicBezTo>
                        <a:pt x="3" y="49"/>
                        <a:pt x="0" y="45"/>
                        <a:pt x="0" y="41"/>
                      </a:cubicBezTo>
                      <a:cubicBezTo>
                        <a:pt x="1" y="34"/>
                        <a:pt x="6" y="32"/>
                        <a:pt x="11" y="31"/>
                      </a:cubicBezTo>
                      <a:cubicBezTo>
                        <a:pt x="22" y="29"/>
                        <a:pt x="28" y="25"/>
                        <a:pt x="26" y="13"/>
                      </a:cubicBezTo>
                      <a:cubicBezTo>
                        <a:pt x="25" y="8"/>
                        <a:pt x="28" y="2"/>
                        <a:pt x="34" y="1"/>
                      </a:cubicBezTo>
                      <a:cubicBezTo>
                        <a:pt x="39" y="0"/>
                        <a:pt x="43" y="4"/>
                        <a:pt x="45" y="8"/>
                      </a:cubicBezTo>
                      <a:cubicBezTo>
                        <a:pt x="50" y="18"/>
                        <a:pt x="56" y="22"/>
                        <a:pt x="67" y="17"/>
                      </a:cubicBezTo>
                      <a:cubicBezTo>
                        <a:pt x="71" y="15"/>
                        <a:pt x="77" y="16"/>
                        <a:pt x="81" y="21"/>
                      </a:cubicBezTo>
                      <a:cubicBezTo>
                        <a:pt x="84" y="26"/>
                        <a:pt x="81" y="31"/>
                        <a:pt x="78" y="34"/>
                      </a:cubicBezTo>
                      <a:cubicBezTo>
                        <a:pt x="69" y="42"/>
                        <a:pt x="70" y="49"/>
                        <a:pt x="76" y="59"/>
                      </a:cubicBezTo>
                      <a:cubicBezTo>
                        <a:pt x="83" y="70"/>
                        <a:pt x="78" y="75"/>
                        <a:pt x="64" y="73"/>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grpSp>
              <p:nvGrpSpPr>
                <p:cNvPr id="54" name="Grupo 53">
                  <a:extLst>
                    <a:ext uri="{FF2B5EF4-FFF2-40B4-BE49-F238E27FC236}">
                      <a16:creationId xmlns:a16="http://schemas.microsoft.com/office/drawing/2014/main" id="{A616CB29-7C70-4EF8-B593-E94B08C6FB0B}"/>
                    </a:ext>
                  </a:extLst>
                </p:cNvPr>
                <p:cNvGrpSpPr/>
                <p:nvPr/>
              </p:nvGrpSpPr>
              <p:grpSpPr>
                <a:xfrm>
                  <a:off x="-3175" y="5734050"/>
                  <a:ext cx="9147176" cy="1231900"/>
                  <a:chOff x="-3175" y="5734050"/>
                  <a:chExt cx="9147176" cy="1231900"/>
                </a:xfrm>
                <a:solidFill>
                  <a:srgbClr val="FFC000"/>
                </a:solidFill>
              </p:grpSpPr>
              <p:sp>
                <p:nvSpPr>
                  <p:cNvPr id="58" name="Freeform 47">
                    <a:extLst>
                      <a:ext uri="{FF2B5EF4-FFF2-40B4-BE49-F238E27FC236}">
                        <a16:creationId xmlns:a16="http://schemas.microsoft.com/office/drawing/2014/main" id="{E21CF70D-BFD7-46AA-84D6-B740291029A8}"/>
                      </a:ext>
                    </a:extLst>
                  </p:cNvPr>
                  <p:cNvSpPr/>
                  <p:nvPr/>
                </p:nvSpPr>
                <p:spPr bwMode="auto">
                  <a:xfrm>
                    <a:off x="-3175" y="6283325"/>
                    <a:ext cx="336550" cy="366712"/>
                  </a:xfrm>
                  <a:custGeom>
                    <a:avLst/>
                    <a:gdLst>
                      <a:gd name="T0" fmla="*/ 0 w 109"/>
                      <a:gd name="T1" fmla="*/ 33 h 119"/>
                      <a:gd name="T2" fmla="*/ 32 w 109"/>
                      <a:gd name="T3" fmla="*/ 15 h 119"/>
                      <a:gd name="T4" fmla="*/ 46 w 109"/>
                      <a:gd name="T5" fmla="*/ 0 h 119"/>
                      <a:gd name="T6" fmla="*/ 62 w 109"/>
                      <a:gd name="T7" fmla="*/ 16 h 119"/>
                      <a:gd name="T8" fmla="*/ 84 w 109"/>
                      <a:gd name="T9" fmla="*/ 33 h 119"/>
                      <a:gd name="T10" fmla="*/ 107 w 109"/>
                      <a:gd name="T11" fmla="*/ 43 h 119"/>
                      <a:gd name="T12" fmla="*/ 92 w 109"/>
                      <a:gd name="T13" fmla="*/ 64 h 119"/>
                      <a:gd name="T14" fmla="*/ 85 w 109"/>
                      <a:gd name="T15" fmla="*/ 82 h 119"/>
                      <a:gd name="T16" fmla="*/ 88 w 109"/>
                      <a:gd name="T17" fmla="*/ 91 h 119"/>
                      <a:gd name="T18" fmla="*/ 86 w 109"/>
                      <a:gd name="T19" fmla="*/ 112 h 119"/>
                      <a:gd name="T20" fmla="*/ 66 w 109"/>
                      <a:gd name="T21" fmla="*/ 109 h 119"/>
                      <a:gd name="T22" fmla="*/ 32 w 109"/>
                      <a:gd name="T23" fmla="*/ 110 h 119"/>
                      <a:gd name="T24" fmla="*/ 12 w 109"/>
                      <a:gd name="T25" fmla="*/ 114 h 119"/>
                      <a:gd name="T26" fmla="*/ 9 w 109"/>
                      <a:gd name="T27" fmla="*/ 91 h 119"/>
                      <a:gd name="T28" fmla="*/ 0 w 109"/>
                      <a:gd name="T29" fmla="*/ 73 h 119"/>
                      <a:gd name="T30" fmla="*/ 0 w 109"/>
                      <a:gd name="T31" fmla="*/ 33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9" h="119">
                        <a:moveTo>
                          <a:pt x="0" y="33"/>
                        </a:moveTo>
                        <a:cubicBezTo>
                          <a:pt x="16" y="37"/>
                          <a:pt x="30" y="37"/>
                          <a:pt x="32" y="15"/>
                        </a:cubicBezTo>
                        <a:cubicBezTo>
                          <a:pt x="33" y="9"/>
                          <a:pt x="38" y="0"/>
                          <a:pt x="46" y="0"/>
                        </a:cubicBezTo>
                        <a:cubicBezTo>
                          <a:pt x="55" y="0"/>
                          <a:pt x="60" y="8"/>
                          <a:pt x="62" y="16"/>
                        </a:cubicBezTo>
                        <a:cubicBezTo>
                          <a:pt x="64" y="29"/>
                          <a:pt x="69" y="36"/>
                          <a:pt x="84" y="33"/>
                        </a:cubicBezTo>
                        <a:cubicBezTo>
                          <a:pt x="93" y="31"/>
                          <a:pt x="105" y="31"/>
                          <a:pt x="107" y="43"/>
                        </a:cubicBezTo>
                        <a:cubicBezTo>
                          <a:pt x="109" y="53"/>
                          <a:pt x="100" y="61"/>
                          <a:pt x="92" y="64"/>
                        </a:cubicBezTo>
                        <a:cubicBezTo>
                          <a:pt x="79" y="67"/>
                          <a:pt x="80" y="73"/>
                          <a:pt x="85" y="82"/>
                        </a:cubicBezTo>
                        <a:cubicBezTo>
                          <a:pt x="87" y="85"/>
                          <a:pt x="88" y="88"/>
                          <a:pt x="88" y="91"/>
                        </a:cubicBezTo>
                        <a:cubicBezTo>
                          <a:pt x="90" y="98"/>
                          <a:pt x="93" y="107"/>
                          <a:pt x="86" y="112"/>
                        </a:cubicBezTo>
                        <a:cubicBezTo>
                          <a:pt x="80" y="117"/>
                          <a:pt x="71" y="114"/>
                          <a:pt x="66" y="109"/>
                        </a:cubicBezTo>
                        <a:cubicBezTo>
                          <a:pt x="54" y="97"/>
                          <a:pt x="44" y="98"/>
                          <a:pt x="32" y="110"/>
                        </a:cubicBezTo>
                        <a:cubicBezTo>
                          <a:pt x="27" y="115"/>
                          <a:pt x="19" y="119"/>
                          <a:pt x="12" y="114"/>
                        </a:cubicBezTo>
                        <a:cubicBezTo>
                          <a:pt x="5" y="108"/>
                          <a:pt x="7" y="99"/>
                          <a:pt x="9" y="91"/>
                        </a:cubicBezTo>
                        <a:cubicBezTo>
                          <a:pt x="11" y="82"/>
                          <a:pt x="19" y="71"/>
                          <a:pt x="0" y="73"/>
                        </a:cubicBezTo>
                        <a:cubicBezTo>
                          <a:pt x="0" y="59"/>
                          <a:pt x="0" y="46"/>
                          <a:pt x="0"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9" name="Freeform 48">
                    <a:extLst>
                      <a:ext uri="{FF2B5EF4-FFF2-40B4-BE49-F238E27FC236}">
                        <a16:creationId xmlns:a16="http://schemas.microsoft.com/office/drawing/2014/main" id="{456E077E-9485-4D44-946F-5233E0D32AA3}"/>
                      </a:ext>
                    </a:extLst>
                  </p:cNvPr>
                  <p:cNvSpPr/>
                  <p:nvPr/>
                </p:nvSpPr>
                <p:spPr bwMode="auto">
                  <a:xfrm>
                    <a:off x="9085263" y="6384925"/>
                    <a:ext cx="58738" cy="98425"/>
                  </a:xfrm>
                  <a:custGeom>
                    <a:avLst/>
                    <a:gdLst>
                      <a:gd name="T0" fmla="*/ 19 w 19"/>
                      <a:gd name="T1" fmla="*/ 32 h 32"/>
                      <a:gd name="T2" fmla="*/ 19 w 19"/>
                      <a:gd name="T3" fmla="*/ 0 h 32"/>
                      <a:gd name="T4" fmla="*/ 19 w 19"/>
                      <a:gd name="T5" fmla="*/ 32 h 32"/>
                    </a:gdLst>
                    <a:ahLst/>
                    <a:cxnLst>
                      <a:cxn ang="0">
                        <a:pos x="T0" y="T1"/>
                      </a:cxn>
                      <a:cxn ang="0">
                        <a:pos x="T2" y="T3"/>
                      </a:cxn>
                      <a:cxn ang="0">
                        <a:pos x="T4" y="T5"/>
                      </a:cxn>
                    </a:cxnLst>
                    <a:rect l="0" t="0" r="r" b="b"/>
                    <a:pathLst>
                      <a:path w="19" h="32">
                        <a:moveTo>
                          <a:pt x="19" y="32"/>
                        </a:moveTo>
                        <a:cubicBezTo>
                          <a:pt x="0" y="16"/>
                          <a:pt x="0" y="13"/>
                          <a:pt x="19" y="0"/>
                        </a:cubicBezTo>
                        <a:cubicBezTo>
                          <a:pt x="19" y="10"/>
                          <a:pt x="19" y="21"/>
                          <a:pt x="19"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60" name="Freeform 49">
                    <a:extLst>
                      <a:ext uri="{FF2B5EF4-FFF2-40B4-BE49-F238E27FC236}">
                        <a16:creationId xmlns:a16="http://schemas.microsoft.com/office/drawing/2014/main" id="{3B0CF441-5996-40DA-8A0C-64213EDFFC8C}"/>
                      </a:ext>
                    </a:extLst>
                  </p:cNvPr>
                  <p:cNvSpPr/>
                  <p:nvPr/>
                </p:nvSpPr>
                <p:spPr bwMode="auto">
                  <a:xfrm>
                    <a:off x="7124700" y="5921375"/>
                    <a:ext cx="665163" cy="665162"/>
                  </a:xfrm>
                  <a:custGeom>
                    <a:avLst/>
                    <a:gdLst>
                      <a:gd name="T0" fmla="*/ 194 w 216"/>
                      <a:gd name="T1" fmla="*/ 169 h 215"/>
                      <a:gd name="T2" fmla="*/ 144 w 216"/>
                      <a:gd name="T3" fmla="*/ 170 h 215"/>
                      <a:gd name="T4" fmla="*/ 133 w 216"/>
                      <a:gd name="T5" fmla="*/ 175 h 215"/>
                      <a:gd name="T6" fmla="*/ 114 w 216"/>
                      <a:gd name="T7" fmla="*/ 209 h 215"/>
                      <a:gd name="T8" fmla="*/ 68 w 216"/>
                      <a:gd name="T9" fmla="*/ 202 h 215"/>
                      <a:gd name="T10" fmla="*/ 59 w 216"/>
                      <a:gd name="T11" fmla="*/ 162 h 215"/>
                      <a:gd name="T12" fmla="*/ 61 w 216"/>
                      <a:gd name="T13" fmla="*/ 153 h 215"/>
                      <a:gd name="T14" fmla="*/ 18 w 216"/>
                      <a:gd name="T15" fmla="*/ 147 h 215"/>
                      <a:gd name="T16" fmla="*/ 4 w 216"/>
                      <a:gd name="T17" fmla="*/ 121 h 215"/>
                      <a:gd name="T18" fmla="*/ 48 w 216"/>
                      <a:gd name="T19" fmla="*/ 73 h 215"/>
                      <a:gd name="T20" fmla="*/ 53 w 216"/>
                      <a:gd name="T21" fmla="*/ 18 h 215"/>
                      <a:gd name="T22" fmla="*/ 101 w 216"/>
                      <a:gd name="T23" fmla="*/ 11 h 215"/>
                      <a:gd name="T24" fmla="*/ 114 w 216"/>
                      <a:gd name="T25" fmla="*/ 65 h 215"/>
                      <a:gd name="T26" fmla="*/ 66 w 216"/>
                      <a:gd name="T27" fmla="*/ 86 h 215"/>
                      <a:gd name="T28" fmla="*/ 76 w 216"/>
                      <a:gd name="T29" fmla="*/ 134 h 215"/>
                      <a:gd name="T30" fmla="*/ 128 w 216"/>
                      <a:gd name="T31" fmla="*/ 148 h 215"/>
                      <a:gd name="T32" fmla="*/ 127 w 216"/>
                      <a:gd name="T33" fmla="*/ 120 h 215"/>
                      <a:gd name="T34" fmla="*/ 148 w 216"/>
                      <a:gd name="T35" fmla="*/ 101 h 215"/>
                      <a:gd name="T36" fmla="*/ 122 w 216"/>
                      <a:gd name="T37" fmla="*/ 91 h 215"/>
                      <a:gd name="T38" fmla="*/ 120 w 216"/>
                      <a:gd name="T39" fmla="*/ 59 h 215"/>
                      <a:gd name="T40" fmla="*/ 156 w 216"/>
                      <a:gd name="T41" fmla="*/ 21 h 215"/>
                      <a:gd name="T42" fmla="*/ 198 w 216"/>
                      <a:gd name="T43" fmla="*/ 58 h 215"/>
                      <a:gd name="T44" fmla="*/ 170 w 216"/>
                      <a:gd name="T45" fmla="*/ 98 h 215"/>
                      <a:gd name="T46" fmla="*/ 199 w 216"/>
                      <a:gd name="T47" fmla="*/ 160 h 215"/>
                      <a:gd name="T48" fmla="*/ 194 w 216"/>
                      <a:gd name="T49" fmla="*/ 169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6" h="215">
                        <a:moveTo>
                          <a:pt x="194" y="169"/>
                        </a:moveTo>
                        <a:cubicBezTo>
                          <a:pt x="177" y="184"/>
                          <a:pt x="161" y="184"/>
                          <a:pt x="144" y="170"/>
                        </a:cubicBezTo>
                        <a:cubicBezTo>
                          <a:pt x="137" y="164"/>
                          <a:pt x="131" y="163"/>
                          <a:pt x="133" y="175"/>
                        </a:cubicBezTo>
                        <a:cubicBezTo>
                          <a:pt x="135" y="192"/>
                          <a:pt x="129" y="204"/>
                          <a:pt x="114" y="209"/>
                        </a:cubicBezTo>
                        <a:cubicBezTo>
                          <a:pt x="98" y="215"/>
                          <a:pt x="82" y="212"/>
                          <a:pt x="68" y="202"/>
                        </a:cubicBezTo>
                        <a:cubicBezTo>
                          <a:pt x="55" y="192"/>
                          <a:pt x="53" y="177"/>
                          <a:pt x="59" y="162"/>
                        </a:cubicBezTo>
                        <a:cubicBezTo>
                          <a:pt x="59" y="160"/>
                          <a:pt x="60" y="157"/>
                          <a:pt x="61" y="153"/>
                        </a:cubicBezTo>
                        <a:cubicBezTo>
                          <a:pt x="45" y="155"/>
                          <a:pt x="30" y="158"/>
                          <a:pt x="18" y="147"/>
                        </a:cubicBezTo>
                        <a:cubicBezTo>
                          <a:pt x="10" y="140"/>
                          <a:pt x="6" y="131"/>
                          <a:pt x="4" y="121"/>
                        </a:cubicBezTo>
                        <a:cubicBezTo>
                          <a:pt x="0" y="93"/>
                          <a:pt x="11" y="81"/>
                          <a:pt x="48" y="73"/>
                        </a:cubicBezTo>
                        <a:cubicBezTo>
                          <a:pt x="37" y="43"/>
                          <a:pt x="37" y="29"/>
                          <a:pt x="53" y="18"/>
                        </a:cubicBezTo>
                        <a:cubicBezTo>
                          <a:pt x="68" y="8"/>
                          <a:pt x="84" y="0"/>
                          <a:pt x="101" y="11"/>
                        </a:cubicBezTo>
                        <a:cubicBezTo>
                          <a:pt x="117" y="21"/>
                          <a:pt x="122" y="43"/>
                          <a:pt x="114" y="65"/>
                        </a:cubicBezTo>
                        <a:cubicBezTo>
                          <a:pt x="106" y="88"/>
                          <a:pt x="105" y="88"/>
                          <a:pt x="66" y="86"/>
                        </a:cubicBezTo>
                        <a:cubicBezTo>
                          <a:pt x="90" y="99"/>
                          <a:pt x="96" y="114"/>
                          <a:pt x="76" y="134"/>
                        </a:cubicBezTo>
                        <a:cubicBezTo>
                          <a:pt x="99" y="124"/>
                          <a:pt x="117" y="123"/>
                          <a:pt x="128" y="148"/>
                        </a:cubicBezTo>
                        <a:cubicBezTo>
                          <a:pt x="128" y="139"/>
                          <a:pt x="127" y="129"/>
                          <a:pt x="127" y="120"/>
                        </a:cubicBezTo>
                        <a:cubicBezTo>
                          <a:pt x="127" y="107"/>
                          <a:pt x="144" y="111"/>
                          <a:pt x="148" y="101"/>
                        </a:cubicBezTo>
                        <a:cubicBezTo>
                          <a:pt x="140" y="95"/>
                          <a:pt x="125" y="102"/>
                          <a:pt x="122" y="91"/>
                        </a:cubicBezTo>
                        <a:cubicBezTo>
                          <a:pt x="119" y="81"/>
                          <a:pt x="119" y="70"/>
                          <a:pt x="120" y="59"/>
                        </a:cubicBezTo>
                        <a:cubicBezTo>
                          <a:pt x="122" y="36"/>
                          <a:pt x="136" y="22"/>
                          <a:pt x="156" y="21"/>
                        </a:cubicBezTo>
                        <a:cubicBezTo>
                          <a:pt x="174" y="21"/>
                          <a:pt x="195" y="39"/>
                          <a:pt x="198" y="58"/>
                        </a:cubicBezTo>
                        <a:cubicBezTo>
                          <a:pt x="202" y="75"/>
                          <a:pt x="192" y="88"/>
                          <a:pt x="170" y="98"/>
                        </a:cubicBezTo>
                        <a:cubicBezTo>
                          <a:pt x="209" y="112"/>
                          <a:pt x="216" y="128"/>
                          <a:pt x="199" y="160"/>
                        </a:cubicBezTo>
                        <a:cubicBezTo>
                          <a:pt x="198" y="163"/>
                          <a:pt x="196" y="166"/>
                          <a:pt x="194" y="1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61" name="Freeform 50">
                    <a:extLst>
                      <a:ext uri="{FF2B5EF4-FFF2-40B4-BE49-F238E27FC236}">
                        <a16:creationId xmlns:a16="http://schemas.microsoft.com/office/drawing/2014/main" id="{7A9143B5-84B4-4343-BB7C-FE6FDB85AA6A}"/>
                      </a:ext>
                    </a:extLst>
                  </p:cNvPr>
                  <p:cNvSpPr/>
                  <p:nvPr/>
                </p:nvSpPr>
                <p:spPr bwMode="auto">
                  <a:xfrm>
                    <a:off x="831850" y="5734050"/>
                    <a:ext cx="639763" cy="647700"/>
                  </a:xfrm>
                  <a:custGeom>
                    <a:avLst/>
                    <a:gdLst>
                      <a:gd name="T0" fmla="*/ 80 w 208"/>
                      <a:gd name="T1" fmla="*/ 80 h 210"/>
                      <a:gd name="T2" fmla="*/ 62 w 208"/>
                      <a:gd name="T3" fmla="*/ 47 h 210"/>
                      <a:gd name="T4" fmla="*/ 56 w 208"/>
                      <a:gd name="T5" fmla="*/ 18 h 210"/>
                      <a:gd name="T6" fmla="*/ 81 w 208"/>
                      <a:gd name="T7" fmla="*/ 10 h 210"/>
                      <a:gd name="T8" fmla="*/ 106 w 208"/>
                      <a:gd name="T9" fmla="*/ 6 h 210"/>
                      <a:gd name="T10" fmla="*/ 132 w 208"/>
                      <a:gd name="T11" fmla="*/ 30 h 210"/>
                      <a:gd name="T12" fmla="*/ 117 w 208"/>
                      <a:gd name="T13" fmla="*/ 69 h 210"/>
                      <a:gd name="T14" fmla="*/ 134 w 208"/>
                      <a:gd name="T15" fmla="*/ 59 h 210"/>
                      <a:gd name="T16" fmla="*/ 155 w 208"/>
                      <a:gd name="T17" fmla="*/ 34 h 210"/>
                      <a:gd name="T18" fmla="*/ 183 w 208"/>
                      <a:gd name="T19" fmla="*/ 43 h 210"/>
                      <a:gd name="T20" fmla="*/ 199 w 208"/>
                      <a:gd name="T21" fmla="*/ 79 h 210"/>
                      <a:gd name="T22" fmla="*/ 184 w 208"/>
                      <a:gd name="T23" fmla="*/ 107 h 210"/>
                      <a:gd name="T24" fmla="*/ 131 w 208"/>
                      <a:gd name="T25" fmla="*/ 110 h 210"/>
                      <a:gd name="T26" fmla="*/ 177 w 208"/>
                      <a:gd name="T27" fmla="*/ 127 h 210"/>
                      <a:gd name="T28" fmla="*/ 181 w 208"/>
                      <a:gd name="T29" fmla="*/ 163 h 210"/>
                      <a:gd name="T30" fmla="*/ 158 w 208"/>
                      <a:gd name="T31" fmla="*/ 185 h 210"/>
                      <a:gd name="T32" fmla="*/ 128 w 208"/>
                      <a:gd name="T33" fmla="*/ 181 h 210"/>
                      <a:gd name="T34" fmla="*/ 105 w 208"/>
                      <a:gd name="T35" fmla="*/ 133 h 210"/>
                      <a:gd name="T36" fmla="*/ 102 w 208"/>
                      <a:gd name="T37" fmla="*/ 184 h 210"/>
                      <a:gd name="T38" fmla="*/ 71 w 208"/>
                      <a:gd name="T39" fmla="*/ 197 h 210"/>
                      <a:gd name="T40" fmla="*/ 41 w 208"/>
                      <a:gd name="T41" fmla="*/ 182 h 210"/>
                      <a:gd name="T42" fmla="*/ 34 w 208"/>
                      <a:gd name="T43" fmla="*/ 150 h 210"/>
                      <a:gd name="T44" fmla="*/ 73 w 208"/>
                      <a:gd name="T45" fmla="*/ 120 h 210"/>
                      <a:gd name="T46" fmla="*/ 62 w 208"/>
                      <a:gd name="T47" fmla="*/ 117 h 210"/>
                      <a:gd name="T48" fmla="*/ 37 w 208"/>
                      <a:gd name="T49" fmla="*/ 127 h 210"/>
                      <a:gd name="T50" fmla="*/ 7 w 208"/>
                      <a:gd name="T51" fmla="*/ 96 h 210"/>
                      <a:gd name="T52" fmla="*/ 13 w 208"/>
                      <a:gd name="T53" fmla="*/ 65 h 210"/>
                      <a:gd name="T54" fmla="*/ 39 w 208"/>
                      <a:gd name="T55" fmla="*/ 54 h 210"/>
                      <a:gd name="T56" fmla="*/ 80 w 208"/>
                      <a:gd name="T57" fmla="*/ 8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8" h="210">
                        <a:moveTo>
                          <a:pt x="80" y="80"/>
                        </a:moveTo>
                        <a:cubicBezTo>
                          <a:pt x="76" y="65"/>
                          <a:pt x="69" y="57"/>
                          <a:pt x="62" y="47"/>
                        </a:cubicBezTo>
                        <a:cubicBezTo>
                          <a:pt x="55" y="39"/>
                          <a:pt x="50" y="29"/>
                          <a:pt x="56" y="18"/>
                        </a:cubicBezTo>
                        <a:cubicBezTo>
                          <a:pt x="61" y="8"/>
                          <a:pt x="72" y="9"/>
                          <a:pt x="81" y="10"/>
                        </a:cubicBezTo>
                        <a:cubicBezTo>
                          <a:pt x="90" y="10"/>
                          <a:pt x="98" y="8"/>
                          <a:pt x="106" y="6"/>
                        </a:cubicBezTo>
                        <a:cubicBezTo>
                          <a:pt x="129" y="0"/>
                          <a:pt x="136" y="7"/>
                          <a:pt x="132" y="30"/>
                        </a:cubicBezTo>
                        <a:cubicBezTo>
                          <a:pt x="131" y="44"/>
                          <a:pt x="121" y="55"/>
                          <a:pt x="117" y="69"/>
                        </a:cubicBezTo>
                        <a:cubicBezTo>
                          <a:pt x="127" y="73"/>
                          <a:pt x="130" y="64"/>
                          <a:pt x="134" y="59"/>
                        </a:cubicBezTo>
                        <a:cubicBezTo>
                          <a:pt x="141" y="51"/>
                          <a:pt x="145" y="40"/>
                          <a:pt x="155" y="34"/>
                        </a:cubicBezTo>
                        <a:cubicBezTo>
                          <a:pt x="171" y="25"/>
                          <a:pt x="179" y="26"/>
                          <a:pt x="183" y="43"/>
                        </a:cubicBezTo>
                        <a:cubicBezTo>
                          <a:pt x="187" y="56"/>
                          <a:pt x="192" y="68"/>
                          <a:pt x="199" y="79"/>
                        </a:cubicBezTo>
                        <a:cubicBezTo>
                          <a:pt x="208" y="95"/>
                          <a:pt x="203" y="105"/>
                          <a:pt x="184" y="107"/>
                        </a:cubicBezTo>
                        <a:cubicBezTo>
                          <a:pt x="167" y="109"/>
                          <a:pt x="149" y="107"/>
                          <a:pt x="131" y="110"/>
                        </a:cubicBezTo>
                        <a:cubicBezTo>
                          <a:pt x="146" y="115"/>
                          <a:pt x="162" y="120"/>
                          <a:pt x="177" y="127"/>
                        </a:cubicBezTo>
                        <a:cubicBezTo>
                          <a:pt x="199" y="138"/>
                          <a:pt x="200" y="149"/>
                          <a:pt x="181" y="163"/>
                        </a:cubicBezTo>
                        <a:cubicBezTo>
                          <a:pt x="172" y="170"/>
                          <a:pt x="165" y="177"/>
                          <a:pt x="158" y="185"/>
                        </a:cubicBezTo>
                        <a:cubicBezTo>
                          <a:pt x="149" y="197"/>
                          <a:pt x="136" y="194"/>
                          <a:pt x="128" y="181"/>
                        </a:cubicBezTo>
                        <a:cubicBezTo>
                          <a:pt x="118" y="167"/>
                          <a:pt x="115" y="149"/>
                          <a:pt x="105" y="133"/>
                        </a:cubicBezTo>
                        <a:cubicBezTo>
                          <a:pt x="104" y="150"/>
                          <a:pt x="105" y="167"/>
                          <a:pt x="102" y="184"/>
                        </a:cubicBezTo>
                        <a:cubicBezTo>
                          <a:pt x="99" y="206"/>
                          <a:pt x="88" y="210"/>
                          <a:pt x="71" y="197"/>
                        </a:cubicBezTo>
                        <a:cubicBezTo>
                          <a:pt x="62" y="190"/>
                          <a:pt x="52" y="185"/>
                          <a:pt x="41" y="182"/>
                        </a:cubicBezTo>
                        <a:cubicBezTo>
                          <a:pt x="21" y="175"/>
                          <a:pt x="19" y="164"/>
                          <a:pt x="34" y="150"/>
                        </a:cubicBezTo>
                        <a:cubicBezTo>
                          <a:pt x="46" y="139"/>
                          <a:pt x="60" y="130"/>
                          <a:pt x="73" y="120"/>
                        </a:cubicBezTo>
                        <a:cubicBezTo>
                          <a:pt x="70" y="115"/>
                          <a:pt x="66" y="114"/>
                          <a:pt x="62" y="117"/>
                        </a:cubicBezTo>
                        <a:cubicBezTo>
                          <a:pt x="55" y="123"/>
                          <a:pt x="46" y="125"/>
                          <a:pt x="37" y="127"/>
                        </a:cubicBezTo>
                        <a:cubicBezTo>
                          <a:pt x="8" y="134"/>
                          <a:pt x="0" y="125"/>
                          <a:pt x="7" y="96"/>
                        </a:cubicBezTo>
                        <a:cubicBezTo>
                          <a:pt x="10" y="86"/>
                          <a:pt x="10" y="75"/>
                          <a:pt x="13" y="65"/>
                        </a:cubicBezTo>
                        <a:cubicBezTo>
                          <a:pt x="16" y="49"/>
                          <a:pt x="26" y="46"/>
                          <a:pt x="39" y="54"/>
                        </a:cubicBezTo>
                        <a:cubicBezTo>
                          <a:pt x="52" y="62"/>
                          <a:pt x="65" y="70"/>
                          <a:pt x="8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62" name="Freeform 51">
                    <a:extLst>
                      <a:ext uri="{FF2B5EF4-FFF2-40B4-BE49-F238E27FC236}">
                        <a16:creationId xmlns:a16="http://schemas.microsoft.com/office/drawing/2014/main" id="{B3C17AAB-18CB-4F3F-B932-494225A61405}"/>
                      </a:ext>
                    </a:extLst>
                  </p:cNvPr>
                  <p:cNvSpPr>
                    <a:spLocks noEditPoints="1"/>
                  </p:cNvSpPr>
                  <p:nvPr/>
                </p:nvSpPr>
                <p:spPr bwMode="auto">
                  <a:xfrm>
                    <a:off x="3660775" y="6153150"/>
                    <a:ext cx="615950" cy="633412"/>
                  </a:xfrm>
                  <a:custGeom>
                    <a:avLst/>
                    <a:gdLst>
                      <a:gd name="T0" fmla="*/ 25 w 200"/>
                      <a:gd name="T1" fmla="*/ 137 h 205"/>
                      <a:gd name="T2" fmla="*/ 40 w 200"/>
                      <a:gd name="T3" fmla="*/ 57 h 205"/>
                      <a:gd name="T4" fmla="*/ 48 w 200"/>
                      <a:gd name="T5" fmla="*/ 42 h 205"/>
                      <a:gd name="T6" fmla="*/ 123 w 200"/>
                      <a:gd name="T7" fmla="*/ 23 h 205"/>
                      <a:gd name="T8" fmla="*/ 144 w 200"/>
                      <a:gd name="T9" fmla="*/ 31 h 205"/>
                      <a:gd name="T10" fmla="*/ 186 w 200"/>
                      <a:gd name="T11" fmla="*/ 97 h 205"/>
                      <a:gd name="T12" fmla="*/ 185 w 200"/>
                      <a:gd name="T13" fmla="*/ 119 h 205"/>
                      <a:gd name="T14" fmla="*/ 135 w 200"/>
                      <a:gd name="T15" fmla="*/ 179 h 205"/>
                      <a:gd name="T16" fmla="*/ 115 w 200"/>
                      <a:gd name="T17" fmla="*/ 184 h 205"/>
                      <a:gd name="T18" fmla="*/ 41 w 200"/>
                      <a:gd name="T19" fmla="*/ 156 h 205"/>
                      <a:gd name="T20" fmla="*/ 34 w 200"/>
                      <a:gd name="T21" fmla="*/ 144 h 205"/>
                      <a:gd name="T22" fmla="*/ 25 w 200"/>
                      <a:gd name="T23" fmla="*/ 137 h 205"/>
                      <a:gd name="T24" fmla="*/ 125 w 200"/>
                      <a:gd name="T25" fmla="*/ 102 h 205"/>
                      <a:gd name="T26" fmla="*/ 104 w 200"/>
                      <a:gd name="T27" fmla="*/ 83 h 205"/>
                      <a:gd name="T28" fmla="*/ 85 w 200"/>
                      <a:gd name="T29" fmla="*/ 104 h 205"/>
                      <a:gd name="T30" fmla="*/ 104 w 200"/>
                      <a:gd name="T31" fmla="*/ 122 h 205"/>
                      <a:gd name="T32" fmla="*/ 125 w 200"/>
                      <a:gd name="T33" fmla="*/ 102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205">
                        <a:moveTo>
                          <a:pt x="25" y="137"/>
                        </a:moveTo>
                        <a:cubicBezTo>
                          <a:pt x="0" y="101"/>
                          <a:pt x="3" y="84"/>
                          <a:pt x="40" y="57"/>
                        </a:cubicBezTo>
                        <a:cubicBezTo>
                          <a:pt x="46" y="53"/>
                          <a:pt x="46" y="47"/>
                          <a:pt x="48" y="42"/>
                        </a:cubicBezTo>
                        <a:cubicBezTo>
                          <a:pt x="61" y="9"/>
                          <a:pt x="97" y="0"/>
                          <a:pt x="123" y="23"/>
                        </a:cubicBezTo>
                        <a:cubicBezTo>
                          <a:pt x="129" y="28"/>
                          <a:pt x="135" y="31"/>
                          <a:pt x="144" y="31"/>
                        </a:cubicBezTo>
                        <a:cubicBezTo>
                          <a:pt x="180" y="32"/>
                          <a:pt x="200" y="64"/>
                          <a:pt x="186" y="97"/>
                        </a:cubicBezTo>
                        <a:cubicBezTo>
                          <a:pt x="183" y="104"/>
                          <a:pt x="182" y="110"/>
                          <a:pt x="185" y="119"/>
                        </a:cubicBezTo>
                        <a:cubicBezTo>
                          <a:pt x="195" y="153"/>
                          <a:pt x="171" y="182"/>
                          <a:pt x="135" y="179"/>
                        </a:cubicBezTo>
                        <a:cubicBezTo>
                          <a:pt x="127" y="179"/>
                          <a:pt x="122" y="180"/>
                          <a:pt x="115" y="184"/>
                        </a:cubicBezTo>
                        <a:cubicBezTo>
                          <a:pt x="83" y="205"/>
                          <a:pt x="50" y="192"/>
                          <a:pt x="41" y="156"/>
                        </a:cubicBezTo>
                        <a:cubicBezTo>
                          <a:pt x="40" y="151"/>
                          <a:pt x="40" y="146"/>
                          <a:pt x="34" y="144"/>
                        </a:cubicBezTo>
                        <a:cubicBezTo>
                          <a:pt x="33" y="140"/>
                          <a:pt x="30" y="138"/>
                          <a:pt x="25" y="137"/>
                        </a:cubicBezTo>
                        <a:close/>
                        <a:moveTo>
                          <a:pt x="125" y="102"/>
                        </a:moveTo>
                        <a:cubicBezTo>
                          <a:pt x="123" y="90"/>
                          <a:pt x="116" y="82"/>
                          <a:pt x="104" y="83"/>
                        </a:cubicBezTo>
                        <a:cubicBezTo>
                          <a:pt x="91" y="83"/>
                          <a:pt x="85" y="91"/>
                          <a:pt x="85" y="104"/>
                        </a:cubicBezTo>
                        <a:cubicBezTo>
                          <a:pt x="86" y="115"/>
                          <a:pt x="93" y="122"/>
                          <a:pt x="104" y="122"/>
                        </a:cubicBezTo>
                        <a:cubicBezTo>
                          <a:pt x="117" y="122"/>
                          <a:pt x="123" y="114"/>
                          <a:pt x="12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63" name="Freeform 52">
                    <a:extLst>
                      <a:ext uri="{FF2B5EF4-FFF2-40B4-BE49-F238E27FC236}">
                        <a16:creationId xmlns:a16="http://schemas.microsoft.com/office/drawing/2014/main" id="{DE9486E0-7C52-4BDE-BF62-2A81AB2DD132}"/>
                      </a:ext>
                    </a:extLst>
                  </p:cNvPr>
                  <p:cNvSpPr>
                    <a:spLocks noEditPoints="1"/>
                  </p:cNvSpPr>
                  <p:nvPr/>
                </p:nvSpPr>
                <p:spPr bwMode="auto">
                  <a:xfrm>
                    <a:off x="5732463" y="5792788"/>
                    <a:ext cx="622300" cy="604837"/>
                  </a:xfrm>
                  <a:custGeom>
                    <a:avLst/>
                    <a:gdLst>
                      <a:gd name="T0" fmla="*/ 157 w 202"/>
                      <a:gd name="T1" fmla="*/ 18 h 196"/>
                      <a:gd name="T2" fmla="*/ 167 w 202"/>
                      <a:gd name="T3" fmla="*/ 52 h 196"/>
                      <a:gd name="T4" fmla="*/ 177 w 202"/>
                      <a:gd name="T5" fmla="*/ 66 h 196"/>
                      <a:gd name="T6" fmla="*/ 163 w 202"/>
                      <a:gd name="T7" fmla="*/ 143 h 196"/>
                      <a:gd name="T8" fmla="*/ 147 w 202"/>
                      <a:gd name="T9" fmla="*/ 159 h 196"/>
                      <a:gd name="T10" fmla="*/ 70 w 202"/>
                      <a:gd name="T11" fmla="*/ 168 h 196"/>
                      <a:gd name="T12" fmla="*/ 37 w 202"/>
                      <a:gd name="T13" fmla="*/ 153 h 196"/>
                      <a:gd name="T14" fmla="*/ 16 w 202"/>
                      <a:gd name="T15" fmla="*/ 88 h 196"/>
                      <a:gd name="T16" fmla="*/ 20 w 202"/>
                      <a:gd name="T17" fmla="*/ 66 h 196"/>
                      <a:gd name="T18" fmla="*/ 70 w 202"/>
                      <a:gd name="T19" fmla="*/ 12 h 196"/>
                      <a:gd name="T20" fmla="*/ 102 w 202"/>
                      <a:gd name="T21" fmla="*/ 7 h 196"/>
                      <a:gd name="T22" fmla="*/ 143 w 202"/>
                      <a:gd name="T23" fmla="*/ 7 h 196"/>
                      <a:gd name="T24" fmla="*/ 157 w 202"/>
                      <a:gd name="T25" fmla="*/ 18 h 196"/>
                      <a:gd name="T26" fmla="*/ 117 w 202"/>
                      <a:gd name="T27" fmla="*/ 91 h 196"/>
                      <a:gd name="T28" fmla="*/ 96 w 202"/>
                      <a:gd name="T29" fmla="*/ 73 h 196"/>
                      <a:gd name="T30" fmla="*/ 78 w 202"/>
                      <a:gd name="T31" fmla="*/ 94 h 196"/>
                      <a:gd name="T32" fmla="*/ 97 w 202"/>
                      <a:gd name="T33" fmla="*/ 112 h 196"/>
                      <a:gd name="T34" fmla="*/ 117 w 202"/>
                      <a:gd name="T35" fmla="*/ 91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1" h="196">
                        <a:moveTo>
                          <a:pt x="157" y="18"/>
                        </a:moveTo>
                        <a:cubicBezTo>
                          <a:pt x="162" y="29"/>
                          <a:pt x="169" y="39"/>
                          <a:pt x="167" y="52"/>
                        </a:cubicBezTo>
                        <a:cubicBezTo>
                          <a:pt x="167" y="59"/>
                          <a:pt x="173" y="62"/>
                          <a:pt x="177" y="66"/>
                        </a:cubicBezTo>
                        <a:cubicBezTo>
                          <a:pt x="202" y="92"/>
                          <a:pt x="196" y="128"/>
                          <a:pt x="163" y="143"/>
                        </a:cubicBezTo>
                        <a:cubicBezTo>
                          <a:pt x="155" y="146"/>
                          <a:pt x="151" y="151"/>
                          <a:pt x="147" y="159"/>
                        </a:cubicBezTo>
                        <a:cubicBezTo>
                          <a:pt x="130" y="190"/>
                          <a:pt x="92" y="196"/>
                          <a:pt x="70" y="168"/>
                        </a:cubicBezTo>
                        <a:cubicBezTo>
                          <a:pt x="60" y="156"/>
                          <a:pt x="47" y="159"/>
                          <a:pt x="37" y="153"/>
                        </a:cubicBezTo>
                        <a:cubicBezTo>
                          <a:pt x="10" y="138"/>
                          <a:pt x="0" y="114"/>
                          <a:pt x="16" y="88"/>
                        </a:cubicBezTo>
                        <a:cubicBezTo>
                          <a:pt x="21" y="81"/>
                          <a:pt x="21" y="75"/>
                          <a:pt x="20" y="66"/>
                        </a:cubicBezTo>
                        <a:cubicBezTo>
                          <a:pt x="14" y="34"/>
                          <a:pt x="38" y="7"/>
                          <a:pt x="70" y="12"/>
                        </a:cubicBezTo>
                        <a:cubicBezTo>
                          <a:pt x="82" y="13"/>
                          <a:pt x="92" y="13"/>
                          <a:pt x="102" y="7"/>
                        </a:cubicBezTo>
                        <a:cubicBezTo>
                          <a:pt x="115" y="0"/>
                          <a:pt x="129" y="3"/>
                          <a:pt x="143" y="7"/>
                        </a:cubicBezTo>
                        <a:cubicBezTo>
                          <a:pt x="148" y="11"/>
                          <a:pt x="152" y="14"/>
                          <a:pt x="157" y="18"/>
                        </a:cubicBezTo>
                        <a:close/>
                        <a:moveTo>
                          <a:pt x="117" y="91"/>
                        </a:moveTo>
                        <a:cubicBezTo>
                          <a:pt x="115" y="80"/>
                          <a:pt x="109" y="72"/>
                          <a:pt x="96" y="73"/>
                        </a:cubicBezTo>
                        <a:cubicBezTo>
                          <a:pt x="84" y="73"/>
                          <a:pt x="77" y="82"/>
                          <a:pt x="78" y="94"/>
                        </a:cubicBezTo>
                        <a:cubicBezTo>
                          <a:pt x="79" y="105"/>
                          <a:pt x="86" y="112"/>
                          <a:pt x="97" y="112"/>
                        </a:cubicBezTo>
                        <a:cubicBezTo>
                          <a:pt x="110" y="112"/>
                          <a:pt x="117" y="104"/>
                          <a:pt x="117"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64" name="Freeform 53">
                    <a:extLst>
                      <a:ext uri="{FF2B5EF4-FFF2-40B4-BE49-F238E27FC236}">
                        <a16:creationId xmlns:a16="http://schemas.microsoft.com/office/drawing/2014/main" id="{D0CF806A-63F9-45C2-8D69-FEC05CF0B09E}"/>
                      </a:ext>
                    </a:extLst>
                  </p:cNvPr>
                  <p:cNvSpPr/>
                  <p:nvPr/>
                </p:nvSpPr>
                <p:spPr bwMode="auto">
                  <a:xfrm>
                    <a:off x="4919663" y="6178550"/>
                    <a:ext cx="388938" cy="404812"/>
                  </a:xfrm>
                  <a:custGeom>
                    <a:avLst/>
                    <a:gdLst>
                      <a:gd name="T0" fmla="*/ 91 w 126"/>
                      <a:gd name="T1" fmla="*/ 83 h 131"/>
                      <a:gd name="T2" fmla="*/ 102 w 126"/>
                      <a:gd name="T3" fmla="*/ 95 h 131"/>
                      <a:gd name="T4" fmla="*/ 98 w 126"/>
                      <a:gd name="T5" fmla="*/ 115 h 131"/>
                      <a:gd name="T6" fmla="*/ 55 w 126"/>
                      <a:gd name="T7" fmla="*/ 92 h 131"/>
                      <a:gd name="T8" fmla="*/ 32 w 126"/>
                      <a:gd name="T9" fmla="*/ 120 h 131"/>
                      <a:gd name="T10" fmla="*/ 3 w 126"/>
                      <a:gd name="T11" fmla="*/ 90 h 131"/>
                      <a:gd name="T12" fmla="*/ 27 w 126"/>
                      <a:gd name="T13" fmla="*/ 72 h 131"/>
                      <a:gd name="T14" fmla="*/ 1 w 126"/>
                      <a:gd name="T15" fmla="*/ 57 h 131"/>
                      <a:gd name="T16" fmla="*/ 19 w 126"/>
                      <a:gd name="T17" fmla="*/ 21 h 131"/>
                      <a:gd name="T18" fmla="*/ 41 w 126"/>
                      <a:gd name="T19" fmla="*/ 30 h 131"/>
                      <a:gd name="T20" fmla="*/ 51 w 126"/>
                      <a:gd name="T21" fmla="*/ 5 h 131"/>
                      <a:gd name="T22" fmla="*/ 86 w 126"/>
                      <a:gd name="T23" fmla="*/ 9 h 131"/>
                      <a:gd name="T24" fmla="*/ 90 w 126"/>
                      <a:gd name="T25" fmla="*/ 34 h 131"/>
                      <a:gd name="T26" fmla="*/ 122 w 126"/>
                      <a:gd name="T27" fmla="*/ 72 h 131"/>
                      <a:gd name="T28" fmla="*/ 94 w 126"/>
                      <a:gd name="T29" fmla="*/ 81 h 131"/>
                      <a:gd name="T30" fmla="*/ 86 w 126"/>
                      <a:gd name="T31" fmla="*/ 79 h 131"/>
                      <a:gd name="T32" fmla="*/ 91 w 126"/>
                      <a:gd name="T33" fmla="*/ 83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5" h="131">
                        <a:moveTo>
                          <a:pt x="91" y="83"/>
                        </a:moveTo>
                        <a:cubicBezTo>
                          <a:pt x="95" y="87"/>
                          <a:pt x="99" y="91"/>
                          <a:pt x="102" y="95"/>
                        </a:cubicBezTo>
                        <a:cubicBezTo>
                          <a:pt x="110" y="104"/>
                          <a:pt x="108" y="110"/>
                          <a:pt x="98" y="115"/>
                        </a:cubicBezTo>
                        <a:cubicBezTo>
                          <a:pt x="65" y="131"/>
                          <a:pt x="66" y="131"/>
                          <a:pt x="55" y="92"/>
                        </a:cubicBezTo>
                        <a:cubicBezTo>
                          <a:pt x="45" y="100"/>
                          <a:pt x="51" y="125"/>
                          <a:pt x="32" y="120"/>
                        </a:cubicBezTo>
                        <a:cubicBezTo>
                          <a:pt x="20" y="117"/>
                          <a:pt x="6" y="104"/>
                          <a:pt x="3" y="90"/>
                        </a:cubicBezTo>
                        <a:cubicBezTo>
                          <a:pt x="1" y="79"/>
                          <a:pt x="18" y="79"/>
                          <a:pt x="27" y="72"/>
                        </a:cubicBezTo>
                        <a:cubicBezTo>
                          <a:pt x="16" y="69"/>
                          <a:pt x="1" y="69"/>
                          <a:pt x="1" y="57"/>
                        </a:cubicBezTo>
                        <a:cubicBezTo>
                          <a:pt x="0" y="43"/>
                          <a:pt x="9" y="30"/>
                          <a:pt x="19" y="21"/>
                        </a:cubicBezTo>
                        <a:cubicBezTo>
                          <a:pt x="28" y="13"/>
                          <a:pt x="32" y="29"/>
                          <a:pt x="41" y="30"/>
                        </a:cubicBezTo>
                        <a:cubicBezTo>
                          <a:pt x="49" y="23"/>
                          <a:pt x="40" y="9"/>
                          <a:pt x="51" y="5"/>
                        </a:cubicBezTo>
                        <a:cubicBezTo>
                          <a:pt x="63" y="0"/>
                          <a:pt x="74" y="7"/>
                          <a:pt x="86" y="9"/>
                        </a:cubicBezTo>
                        <a:cubicBezTo>
                          <a:pt x="105" y="13"/>
                          <a:pt x="89" y="25"/>
                          <a:pt x="90" y="34"/>
                        </a:cubicBezTo>
                        <a:cubicBezTo>
                          <a:pt x="120" y="36"/>
                          <a:pt x="126" y="41"/>
                          <a:pt x="122" y="72"/>
                        </a:cubicBezTo>
                        <a:cubicBezTo>
                          <a:pt x="120" y="92"/>
                          <a:pt x="104" y="79"/>
                          <a:pt x="94" y="81"/>
                        </a:cubicBezTo>
                        <a:cubicBezTo>
                          <a:pt x="91" y="79"/>
                          <a:pt x="89" y="76"/>
                          <a:pt x="86" y="79"/>
                        </a:cubicBezTo>
                        <a:cubicBezTo>
                          <a:pt x="88" y="81"/>
                          <a:pt x="90" y="82"/>
                          <a:pt x="91"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65" name="Freeform 54">
                    <a:extLst>
                      <a:ext uri="{FF2B5EF4-FFF2-40B4-BE49-F238E27FC236}">
                        <a16:creationId xmlns:a16="http://schemas.microsoft.com/office/drawing/2014/main" id="{B584EAB9-9AC2-4E91-875C-7FF5B0BEC3DB}"/>
                      </a:ext>
                    </a:extLst>
                  </p:cNvPr>
                  <p:cNvSpPr/>
                  <p:nvPr/>
                </p:nvSpPr>
                <p:spPr bwMode="auto">
                  <a:xfrm>
                    <a:off x="2212975" y="6237288"/>
                    <a:ext cx="317500" cy="520700"/>
                  </a:xfrm>
                  <a:custGeom>
                    <a:avLst/>
                    <a:gdLst>
                      <a:gd name="T0" fmla="*/ 75 w 103"/>
                      <a:gd name="T1" fmla="*/ 19 h 169"/>
                      <a:gd name="T2" fmla="*/ 81 w 103"/>
                      <a:gd name="T3" fmla="*/ 34 h 169"/>
                      <a:gd name="T4" fmla="*/ 68 w 103"/>
                      <a:gd name="T5" fmla="*/ 82 h 169"/>
                      <a:gd name="T6" fmla="*/ 96 w 103"/>
                      <a:gd name="T7" fmla="*/ 89 h 169"/>
                      <a:gd name="T8" fmla="*/ 102 w 103"/>
                      <a:gd name="T9" fmla="*/ 118 h 169"/>
                      <a:gd name="T10" fmla="*/ 77 w 103"/>
                      <a:gd name="T11" fmla="*/ 163 h 169"/>
                      <a:gd name="T12" fmla="*/ 31 w 103"/>
                      <a:gd name="T13" fmla="*/ 143 h 169"/>
                      <a:gd name="T14" fmla="*/ 40 w 103"/>
                      <a:gd name="T15" fmla="*/ 90 h 169"/>
                      <a:gd name="T16" fmla="*/ 11 w 103"/>
                      <a:gd name="T17" fmla="*/ 32 h 169"/>
                      <a:gd name="T18" fmla="*/ 67 w 103"/>
                      <a:gd name="T19" fmla="*/ 16 h 169"/>
                      <a:gd name="T20" fmla="*/ 76 w 103"/>
                      <a:gd name="T21" fmla="*/ 19 h 169"/>
                      <a:gd name="T22" fmla="*/ 75 w 103"/>
                      <a:gd name="T23" fmla="*/ 1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3" h="169">
                        <a:moveTo>
                          <a:pt x="75" y="19"/>
                        </a:moveTo>
                        <a:cubicBezTo>
                          <a:pt x="77" y="24"/>
                          <a:pt x="79" y="29"/>
                          <a:pt x="81" y="34"/>
                        </a:cubicBezTo>
                        <a:cubicBezTo>
                          <a:pt x="92" y="59"/>
                          <a:pt x="91" y="66"/>
                          <a:pt x="68" y="82"/>
                        </a:cubicBezTo>
                        <a:cubicBezTo>
                          <a:pt x="77" y="87"/>
                          <a:pt x="89" y="81"/>
                          <a:pt x="96" y="89"/>
                        </a:cubicBezTo>
                        <a:cubicBezTo>
                          <a:pt x="102" y="97"/>
                          <a:pt x="102" y="108"/>
                          <a:pt x="102" y="118"/>
                        </a:cubicBezTo>
                        <a:cubicBezTo>
                          <a:pt x="103" y="141"/>
                          <a:pt x="94" y="158"/>
                          <a:pt x="77" y="163"/>
                        </a:cubicBezTo>
                        <a:cubicBezTo>
                          <a:pt x="56" y="169"/>
                          <a:pt x="42" y="157"/>
                          <a:pt x="31" y="143"/>
                        </a:cubicBezTo>
                        <a:cubicBezTo>
                          <a:pt x="18" y="128"/>
                          <a:pt x="21" y="115"/>
                          <a:pt x="40" y="90"/>
                        </a:cubicBezTo>
                        <a:cubicBezTo>
                          <a:pt x="7" y="74"/>
                          <a:pt x="0" y="59"/>
                          <a:pt x="11" y="32"/>
                        </a:cubicBezTo>
                        <a:cubicBezTo>
                          <a:pt x="22" y="6"/>
                          <a:pt x="43" y="0"/>
                          <a:pt x="67" y="16"/>
                        </a:cubicBezTo>
                        <a:cubicBezTo>
                          <a:pt x="70" y="17"/>
                          <a:pt x="72" y="21"/>
                          <a:pt x="76" y="19"/>
                        </a:cubicBezTo>
                        <a:lnTo>
                          <a:pt x="75"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66" name="Freeform 55">
                    <a:extLst>
                      <a:ext uri="{FF2B5EF4-FFF2-40B4-BE49-F238E27FC236}">
                        <a16:creationId xmlns:a16="http://schemas.microsoft.com/office/drawing/2014/main" id="{4D3E63E2-6DAF-4039-85CC-E52129E2B0F0}"/>
                      </a:ext>
                    </a:extLst>
                  </p:cNvPr>
                  <p:cNvSpPr/>
                  <p:nvPr/>
                </p:nvSpPr>
                <p:spPr bwMode="auto">
                  <a:xfrm>
                    <a:off x="2428875" y="6132513"/>
                    <a:ext cx="449263" cy="412750"/>
                  </a:xfrm>
                  <a:custGeom>
                    <a:avLst/>
                    <a:gdLst>
                      <a:gd name="T0" fmla="*/ 6 w 146"/>
                      <a:gd name="T1" fmla="*/ 53 h 134"/>
                      <a:gd name="T2" fmla="*/ 46 w 146"/>
                      <a:gd name="T3" fmla="*/ 2 h 134"/>
                      <a:gd name="T4" fmla="*/ 81 w 146"/>
                      <a:gd name="T5" fmla="*/ 48 h 134"/>
                      <a:gd name="T6" fmla="*/ 80 w 146"/>
                      <a:gd name="T7" fmla="*/ 61 h 134"/>
                      <a:gd name="T8" fmla="*/ 134 w 146"/>
                      <a:gd name="T9" fmla="*/ 69 h 134"/>
                      <a:gd name="T10" fmla="*/ 131 w 146"/>
                      <a:gd name="T11" fmla="*/ 121 h 134"/>
                      <a:gd name="T12" fmla="*/ 81 w 146"/>
                      <a:gd name="T13" fmla="*/ 122 h 134"/>
                      <a:gd name="T14" fmla="*/ 58 w 146"/>
                      <a:gd name="T15" fmla="*/ 101 h 134"/>
                      <a:gd name="T16" fmla="*/ 70 w 146"/>
                      <a:gd name="T17" fmla="*/ 72 h 134"/>
                      <a:gd name="T18" fmla="*/ 5 w 146"/>
                      <a:gd name="T19" fmla="*/ 53 h 134"/>
                      <a:gd name="T20" fmla="*/ 6 w 146"/>
                      <a:gd name="T21" fmla="*/ 53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 h="134">
                        <a:moveTo>
                          <a:pt x="6" y="53"/>
                        </a:moveTo>
                        <a:cubicBezTo>
                          <a:pt x="0" y="18"/>
                          <a:pt x="14" y="0"/>
                          <a:pt x="46" y="2"/>
                        </a:cubicBezTo>
                        <a:cubicBezTo>
                          <a:pt x="73" y="4"/>
                          <a:pt x="87" y="21"/>
                          <a:pt x="81" y="48"/>
                        </a:cubicBezTo>
                        <a:cubicBezTo>
                          <a:pt x="80" y="52"/>
                          <a:pt x="77" y="55"/>
                          <a:pt x="80" y="61"/>
                        </a:cubicBezTo>
                        <a:cubicBezTo>
                          <a:pt x="100" y="49"/>
                          <a:pt x="120" y="49"/>
                          <a:pt x="134" y="69"/>
                        </a:cubicBezTo>
                        <a:cubicBezTo>
                          <a:pt x="146" y="87"/>
                          <a:pt x="143" y="109"/>
                          <a:pt x="131" y="121"/>
                        </a:cubicBezTo>
                        <a:cubicBezTo>
                          <a:pt x="118" y="133"/>
                          <a:pt x="98" y="134"/>
                          <a:pt x="81" y="122"/>
                        </a:cubicBezTo>
                        <a:cubicBezTo>
                          <a:pt x="73" y="116"/>
                          <a:pt x="58" y="113"/>
                          <a:pt x="58" y="101"/>
                        </a:cubicBezTo>
                        <a:cubicBezTo>
                          <a:pt x="57" y="92"/>
                          <a:pt x="65" y="82"/>
                          <a:pt x="70" y="72"/>
                        </a:cubicBezTo>
                        <a:cubicBezTo>
                          <a:pt x="30" y="88"/>
                          <a:pt x="28" y="88"/>
                          <a:pt x="5" y="53"/>
                        </a:cubicBezTo>
                        <a:cubicBezTo>
                          <a:pt x="5" y="53"/>
                          <a:pt x="6" y="53"/>
                          <a:pt x="6"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67" name="Freeform 56">
                    <a:extLst>
                      <a:ext uri="{FF2B5EF4-FFF2-40B4-BE49-F238E27FC236}">
                        <a16:creationId xmlns:a16="http://schemas.microsoft.com/office/drawing/2014/main" id="{BC42725E-B688-4C8F-BCD0-B6CCCFF5C29B}"/>
                      </a:ext>
                    </a:extLst>
                  </p:cNvPr>
                  <p:cNvSpPr/>
                  <p:nvPr/>
                </p:nvSpPr>
                <p:spPr bwMode="auto">
                  <a:xfrm>
                    <a:off x="3525838" y="5799138"/>
                    <a:ext cx="307975" cy="292100"/>
                  </a:xfrm>
                  <a:custGeom>
                    <a:avLst/>
                    <a:gdLst>
                      <a:gd name="T0" fmla="*/ 100 w 100"/>
                      <a:gd name="T1" fmla="*/ 37 h 95"/>
                      <a:gd name="T2" fmla="*/ 86 w 100"/>
                      <a:gd name="T3" fmla="*/ 52 h 95"/>
                      <a:gd name="T4" fmla="*/ 78 w 100"/>
                      <a:gd name="T5" fmla="*/ 73 h 95"/>
                      <a:gd name="T6" fmla="*/ 74 w 100"/>
                      <a:gd name="T7" fmla="*/ 91 h 95"/>
                      <a:gd name="T8" fmla="*/ 57 w 100"/>
                      <a:gd name="T9" fmla="*/ 85 h 95"/>
                      <a:gd name="T10" fmla="*/ 34 w 100"/>
                      <a:gd name="T11" fmla="*/ 83 h 95"/>
                      <a:gd name="T12" fmla="*/ 18 w 100"/>
                      <a:gd name="T13" fmla="*/ 85 h 95"/>
                      <a:gd name="T14" fmla="*/ 18 w 100"/>
                      <a:gd name="T15" fmla="*/ 68 h 95"/>
                      <a:gd name="T16" fmla="*/ 13 w 100"/>
                      <a:gd name="T17" fmla="*/ 46 h 95"/>
                      <a:gd name="T18" fmla="*/ 3 w 100"/>
                      <a:gd name="T19" fmla="*/ 28 h 95"/>
                      <a:gd name="T20" fmla="*/ 24 w 100"/>
                      <a:gd name="T21" fmla="*/ 22 h 95"/>
                      <a:gd name="T22" fmla="*/ 40 w 100"/>
                      <a:gd name="T23" fmla="*/ 12 h 95"/>
                      <a:gd name="T24" fmla="*/ 53 w 100"/>
                      <a:gd name="T25" fmla="*/ 1 h 95"/>
                      <a:gd name="T26" fmla="*/ 62 w 100"/>
                      <a:gd name="T27" fmla="*/ 13 h 95"/>
                      <a:gd name="T28" fmla="*/ 78 w 100"/>
                      <a:gd name="T29" fmla="*/ 28 h 95"/>
                      <a:gd name="T30" fmla="*/ 100 w 100"/>
                      <a:gd name="T31" fmla="*/ 37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0" h="95">
                        <a:moveTo>
                          <a:pt x="100" y="37"/>
                        </a:moveTo>
                        <a:cubicBezTo>
                          <a:pt x="95" y="43"/>
                          <a:pt x="91" y="50"/>
                          <a:pt x="86" y="52"/>
                        </a:cubicBezTo>
                        <a:cubicBezTo>
                          <a:pt x="76" y="57"/>
                          <a:pt x="75" y="63"/>
                          <a:pt x="78" y="73"/>
                        </a:cubicBezTo>
                        <a:cubicBezTo>
                          <a:pt x="80" y="79"/>
                          <a:pt x="81" y="87"/>
                          <a:pt x="74" y="91"/>
                        </a:cubicBezTo>
                        <a:cubicBezTo>
                          <a:pt x="67" y="95"/>
                          <a:pt x="61" y="90"/>
                          <a:pt x="57" y="85"/>
                        </a:cubicBezTo>
                        <a:cubicBezTo>
                          <a:pt x="50" y="76"/>
                          <a:pt x="43" y="76"/>
                          <a:pt x="34" y="83"/>
                        </a:cubicBezTo>
                        <a:cubicBezTo>
                          <a:pt x="30" y="86"/>
                          <a:pt x="24" y="90"/>
                          <a:pt x="18" y="85"/>
                        </a:cubicBezTo>
                        <a:cubicBezTo>
                          <a:pt x="10" y="79"/>
                          <a:pt x="15" y="72"/>
                          <a:pt x="18" y="68"/>
                        </a:cubicBezTo>
                        <a:cubicBezTo>
                          <a:pt x="23" y="58"/>
                          <a:pt x="22" y="52"/>
                          <a:pt x="13" y="46"/>
                        </a:cubicBezTo>
                        <a:cubicBezTo>
                          <a:pt x="7" y="42"/>
                          <a:pt x="0" y="36"/>
                          <a:pt x="3" y="28"/>
                        </a:cubicBezTo>
                        <a:cubicBezTo>
                          <a:pt x="6" y="19"/>
                          <a:pt x="16" y="21"/>
                          <a:pt x="24" y="22"/>
                        </a:cubicBezTo>
                        <a:cubicBezTo>
                          <a:pt x="33" y="24"/>
                          <a:pt x="37" y="21"/>
                          <a:pt x="40" y="12"/>
                        </a:cubicBezTo>
                        <a:cubicBezTo>
                          <a:pt x="41" y="6"/>
                          <a:pt x="43" y="0"/>
                          <a:pt x="53" y="1"/>
                        </a:cubicBezTo>
                        <a:cubicBezTo>
                          <a:pt x="62" y="2"/>
                          <a:pt x="60" y="8"/>
                          <a:pt x="62" y="13"/>
                        </a:cubicBezTo>
                        <a:cubicBezTo>
                          <a:pt x="65" y="20"/>
                          <a:pt x="67" y="27"/>
                          <a:pt x="78" y="28"/>
                        </a:cubicBezTo>
                        <a:cubicBezTo>
                          <a:pt x="85" y="28"/>
                          <a:pt x="92" y="33"/>
                          <a:pt x="100"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68" name="Freeform 57">
                    <a:extLst>
                      <a:ext uri="{FF2B5EF4-FFF2-40B4-BE49-F238E27FC236}">
                        <a16:creationId xmlns:a16="http://schemas.microsoft.com/office/drawing/2014/main" id="{BEE63980-F769-484B-958F-3EF20DEAB814}"/>
                      </a:ext>
                    </a:extLst>
                  </p:cNvPr>
                  <p:cNvSpPr/>
                  <p:nvPr/>
                </p:nvSpPr>
                <p:spPr bwMode="auto">
                  <a:xfrm>
                    <a:off x="2536825" y="6521450"/>
                    <a:ext cx="242888" cy="242887"/>
                  </a:xfrm>
                  <a:custGeom>
                    <a:avLst/>
                    <a:gdLst>
                      <a:gd name="T0" fmla="*/ 1 w 79"/>
                      <a:gd name="T1" fmla="*/ 35 h 79"/>
                      <a:gd name="T2" fmla="*/ 20 w 79"/>
                      <a:gd name="T3" fmla="*/ 1 h 79"/>
                      <a:gd name="T4" fmla="*/ 79 w 79"/>
                      <a:gd name="T5" fmla="*/ 38 h 79"/>
                      <a:gd name="T6" fmla="*/ 35 w 79"/>
                      <a:gd name="T7" fmla="*/ 79 h 79"/>
                      <a:gd name="T8" fmla="*/ 1 w 79"/>
                      <a:gd name="T9" fmla="*/ 35 h 79"/>
                    </a:gdLst>
                    <a:ahLst/>
                    <a:cxnLst>
                      <a:cxn ang="0">
                        <a:pos x="T0" y="T1"/>
                      </a:cxn>
                      <a:cxn ang="0">
                        <a:pos x="T2" y="T3"/>
                      </a:cxn>
                      <a:cxn ang="0">
                        <a:pos x="T4" y="T5"/>
                      </a:cxn>
                      <a:cxn ang="0">
                        <a:pos x="T6" y="T7"/>
                      </a:cxn>
                      <a:cxn ang="0">
                        <a:pos x="T8" y="T9"/>
                      </a:cxn>
                    </a:cxnLst>
                    <a:rect l="0" t="0" r="r" b="b"/>
                    <a:pathLst>
                      <a:path w="79" h="79">
                        <a:moveTo>
                          <a:pt x="1" y="35"/>
                        </a:moveTo>
                        <a:cubicBezTo>
                          <a:pt x="4" y="23"/>
                          <a:pt x="0" y="1"/>
                          <a:pt x="20" y="1"/>
                        </a:cubicBezTo>
                        <a:cubicBezTo>
                          <a:pt x="59" y="0"/>
                          <a:pt x="79" y="16"/>
                          <a:pt x="79" y="38"/>
                        </a:cubicBezTo>
                        <a:cubicBezTo>
                          <a:pt x="78" y="58"/>
                          <a:pt x="56" y="79"/>
                          <a:pt x="35" y="79"/>
                        </a:cubicBezTo>
                        <a:cubicBezTo>
                          <a:pt x="15" y="79"/>
                          <a:pt x="1" y="62"/>
                          <a:pt x="1"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69" name="Freeform 58">
                    <a:extLst>
                      <a:ext uri="{FF2B5EF4-FFF2-40B4-BE49-F238E27FC236}">
                        <a16:creationId xmlns:a16="http://schemas.microsoft.com/office/drawing/2014/main" id="{64A6E088-A357-4CA7-960B-1B4648604A46}"/>
                      </a:ext>
                    </a:extLst>
                  </p:cNvPr>
                  <p:cNvSpPr/>
                  <p:nvPr/>
                </p:nvSpPr>
                <p:spPr bwMode="auto">
                  <a:xfrm>
                    <a:off x="8104188" y="6816725"/>
                    <a:ext cx="147638" cy="149225"/>
                  </a:xfrm>
                  <a:custGeom>
                    <a:avLst/>
                    <a:gdLst>
                      <a:gd name="T0" fmla="*/ 25 w 48"/>
                      <a:gd name="T1" fmla="*/ 0 h 48"/>
                      <a:gd name="T2" fmla="*/ 48 w 48"/>
                      <a:gd name="T3" fmla="*/ 25 h 48"/>
                      <a:gd name="T4" fmla="*/ 23 w 48"/>
                      <a:gd name="T5" fmla="*/ 47 h 48"/>
                      <a:gd name="T6" fmla="*/ 0 w 48"/>
                      <a:gd name="T7" fmla="*/ 23 h 48"/>
                      <a:gd name="T8" fmla="*/ 25 w 48"/>
                      <a:gd name="T9" fmla="*/ 0 h 48"/>
                    </a:gdLst>
                    <a:ahLst/>
                    <a:cxnLst>
                      <a:cxn ang="0">
                        <a:pos x="T0" y="T1"/>
                      </a:cxn>
                      <a:cxn ang="0">
                        <a:pos x="T2" y="T3"/>
                      </a:cxn>
                      <a:cxn ang="0">
                        <a:pos x="T4" y="T5"/>
                      </a:cxn>
                      <a:cxn ang="0">
                        <a:pos x="T6" y="T7"/>
                      </a:cxn>
                      <a:cxn ang="0">
                        <a:pos x="T8" y="T9"/>
                      </a:cxn>
                    </a:cxnLst>
                    <a:rect l="0" t="0" r="r" b="b"/>
                    <a:pathLst>
                      <a:path w="48" h="48">
                        <a:moveTo>
                          <a:pt x="25" y="0"/>
                        </a:moveTo>
                        <a:cubicBezTo>
                          <a:pt x="39" y="2"/>
                          <a:pt x="48" y="10"/>
                          <a:pt x="48" y="25"/>
                        </a:cubicBezTo>
                        <a:cubicBezTo>
                          <a:pt x="47" y="39"/>
                          <a:pt x="38" y="48"/>
                          <a:pt x="23" y="47"/>
                        </a:cubicBezTo>
                        <a:cubicBezTo>
                          <a:pt x="8" y="47"/>
                          <a:pt x="0" y="38"/>
                          <a:pt x="0" y="23"/>
                        </a:cubicBezTo>
                        <a:cubicBezTo>
                          <a:pt x="0" y="8"/>
                          <a:pt x="10" y="1"/>
                          <a:pt x="2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0" name="Freeform 59">
                    <a:extLst>
                      <a:ext uri="{FF2B5EF4-FFF2-40B4-BE49-F238E27FC236}">
                        <a16:creationId xmlns:a16="http://schemas.microsoft.com/office/drawing/2014/main" id="{98B05B6A-FF3C-4E84-9CB1-EDFB81F0A55E}"/>
                      </a:ext>
                    </a:extLst>
                  </p:cNvPr>
                  <p:cNvSpPr/>
                  <p:nvPr/>
                </p:nvSpPr>
                <p:spPr bwMode="auto">
                  <a:xfrm>
                    <a:off x="1524000" y="6008688"/>
                    <a:ext cx="150813" cy="147637"/>
                  </a:xfrm>
                  <a:custGeom>
                    <a:avLst/>
                    <a:gdLst>
                      <a:gd name="T0" fmla="*/ 49 w 49"/>
                      <a:gd name="T1" fmla="*/ 25 h 48"/>
                      <a:gd name="T2" fmla="*/ 24 w 49"/>
                      <a:gd name="T3" fmla="*/ 48 h 48"/>
                      <a:gd name="T4" fmla="*/ 1 w 49"/>
                      <a:gd name="T5" fmla="*/ 23 h 48"/>
                      <a:gd name="T6" fmla="*/ 26 w 49"/>
                      <a:gd name="T7" fmla="*/ 0 h 48"/>
                      <a:gd name="T8" fmla="*/ 49 w 49"/>
                      <a:gd name="T9" fmla="*/ 25 h 48"/>
                    </a:gdLst>
                    <a:ahLst/>
                    <a:cxnLst>
                      <a:cxn ang="0">
                        <a:pos x="T0" y="T1"/>
                      </a:cxn>
                      <a:cxn ang="0">
                        <a:pos x="T2" y="T3"/>
                      </a:cxn>
                      <a:cxn ang="0">
                        <a:pos x="T4" y="T5"/>
                      </a:cxn>
                      <a:cxn ang="0">
                        <a:pos x="T6" y="T7"/>
                      </a:cxn>
                      <a:cxn ang="0">
                        <a:pos x="T8" y="T9"/>
                      </a:cxn>
                    </a:cxnLst>
                    <a:rect l="0" t="0" r="r" b="b"/>
                    <a:pathLst>
                      <a:path w="49" h="48">
                        <a:moveTo>
                          <a:pt x="49" y="25"/>
                        </a:moveTo>
                        <a:cubicBezTo>
                          <a:pt x="47" y="40"/>
                          <a:pt x="38" y="48"/>
                          <a:pt x="24" y="48"/>
                        </a:cubicBezTo>
                        <a:cubicBezTo>
                          <a:pt x="9" y="47"/>
                          <a:pt x="0" y="38"/>
                          <a:pt x="1" y="23"/>
                        </a:cubicBezTo>
                        <a:cubicBezTo>
                          <a:pt x="2" y="9"/>
                          <a:pt x="11" y="0"/>
                          <a:pt x="26" y="0"/>
                        </a:cubicBezTo>
                        <a:cubicBezTo>
                          <a:pt x="41" y="1"/>
                          <a:pt x="48" y="10"/>
                          <a:pt x="4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sp>
              <p:nvSpPr>
                <p:cNvPr id="55" name="Freeform 60">
                  <a:extLst>
                    <a:ext uri="{FF2B5EF4-FFF2-40B4-BE49-F238E27FC236}">
                      <a16:creationId xmlns:a16="http://schemas.microsoft.com/office/drawing/2014/main" id="{2B4B1204-CF70-4F56-8B85-2994A6EA0CF8}"/>
                    </a:ext>
                  </a:extLst>
                </p:cNvPr>
                <p:cNvSpPr/>
                <p:nvPr/>
              </p:nvSpPr>
              <p:spPr bwMode="auto">
                <a:xfrm>
                  <a:off x="8562975" y="6292850"/>
                  <a:ext cx="7938" cy="12700"/>
                </a:xfrm>
                <a:custGeom>
                  <a:avLst/>
                  <a:gdLst>
                    <a:gd name="T0" fmla="*/ 3 w 3"/>
                    <a:gd name="T1" fmla="*/ 0 h 4"/>
                    <a:gd name="T2" fmla="*/ 3 w 3"/>
                    <a:gd name="T3" fmla="*/ 4 h 4"/>
                    <a:gd name="T4" fmla="*/ 0 w 3"/>
                    <a:gd name="T5" fmla="*/ 2 h 4"/>
                    <a:gd name="T6" fmla="*/ 3 w 3"/>
                    <a:gd name="T7" fmla="*/ 0 h 4"/>
                  </a:gdLst>
                  <a:ahLst/>
                  <a:cxnLst>
                    <a:cxn ang="0">
                      <a:pos x="T0" y="T1"/>
                    </a:cxn>
                    <a:cxn ang="0">
                      <a:pos x="T2" y="T3"/>
                    </a:cxn>
                    <a:cxn ang="0">
                      <a:pos x="T4" y="T5"/>
                    </a:cxn>
                    <a:cxn ang="0">
                      <a:pos x="T6" y="T7"/>
                    </a:cxn>
                  </a:cxnLst>
                  <a:rect l="0" t="0" r="r" b="b"/>
                  <a:pathLst>
                    <a:path w="3" h="4">
                      <a:moveTo>
                        <a:pt x="3" y="0"/>
                      </a:moveTo>
                      <a:cubicBezTo>
                        <a:pt x="3" y="1"/>
                        <a:pt x="3" y="3"/>
                        <a:pt x="3" y="4"/>
                      </a:cubicBezTo>
                      <a:cubicBezTo>
                        <a:pt x="2" y="3"/>
                        <a:pt x="1" y="3"/>
                        <a:pt x="0" y="2"/>
                      </a:cubicBezTo>
                      <a:cubicBezTo>
                        <a:pt x="1" y="1"/>
                        <a:pt x="2" y="1"/>
                        <a:pt x="3" y="0"/>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56" name="Freeform 61">
                  <a:extLst>
                    <a:ext uri="{FF2B5EF4-FFF2-40B4-BE49-F238E27FC236}">
                      <a16:creationId xmlns:a16="http://schemas.microsoft.com/office/drawing/2014/main" id="{83FC7A25-0962-4029-A49F-5D8E55E525B2}"/>
                    </a:ext>
                  </a:extLst>
                </p:cNvPr>
                <p:cNvSpPr/>
                <p:nvPr/>
              </p:nvSpPr>
              <p:spPr bwMode="auto">
                <a:xfrm>
                  <a:off x="2041525" y="5734050"/>
                  <a:ext cx="9525" cy="9525"/>
                </a:xfrm>
                <a:custGeom>
                  <a:avLst/>
                  <a:gdLst>
                    <a:gd name="T0" fmla="*/ 0 w 3"/>
                    <a:gd name="T1" fmla="*/ 3 h 3"/>
                    <a:gd name="T2" fmla="*/ 0 w 3"/>
                    <a:gd name="T3" fmla="*/ 0 h 3"/>
                    <a:gd name="T4" fmla="*/ 0 w 3"/>
                    <a:gd name="T5" fmla="*/ 3 h 3"/>
                  </a:gdLst>
                  <a:ahLst/>
                  <a:cxnLst>
                    <a:cxn ang="0">
                      <a:pos x="T0" y="T1"/>
                    </a:cxn>
                    <a:cxn ang="0">
                      <a:pos x="T2" y="T3"/>
                    </a:cxn>
                    <a:cxn ang="0">
                      <a:pos x="T4" y="T5"/>
                    </a:cxn>
                  </a:cxnLst>
                  <a:rect l="0" t="0" r="r" b="b"/>
                  <a:pathLst>
                    <a:path w="3" h="3">
                      <a:moveTo>
                        <a:pt x="0" y="3"/>
                      </a:moveTo>
                      <a:cubicBezTo>
                        <a:pt x="0" y="2"/>
                        <a:pt x="0" y="1"/>
                        <a:pt x="0" y="0"/>
                      </a:cubicBezTo>
                      <a:cubicBezTo>
                        <a:pt x="3" y="2"/>
                        <a:pt x="0" y="2"/>
                        <a:pt x="0" y="3"/>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57" name="Freeform 62">
                  <a:extLst>
                    <a:ext uri="{FF2B5EF4-FFF2-40B4-BE49-F238E27FC236}">
                      <a16:creationId xmlns:a16="http://schemas.microsoft.com/office/drawing/2014/main" id="{DD3BC2E9-CB1A-4201-8175-AD82A7DC1EC9}"/>
                    </a:ext>
                  </a:extLst>
                </p:cNvPr>
                <p:cNvSpPr/>
                <p:nvPr/>
              </p:nvSpPr>
              <p:spPr bwMode="auto">
                <a:xfrm>
                  <a:off x="2776538" y="5976938"/>
                  <a:ext cx="317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0" y="0"/>
                        <a:pt x="0" y="0"/>
                      </a:cubicBezTo>
                      <a:cubicBezTo>
                        <a:pt x="0" y="0"/>
                        <a:pt x="0" y="0"/>
                        <a:pt x="0" y="0"/>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grpSp>
        </p:grpSp>
      </p:grpSp>
      <p:grpSp>
        <p:nvGrpSpPr>
          <p:cNvPr id="131" name="Grupo 130">
            <a:extLst>
              <a:ext uri="{FF2B5EF4-FFF2-40B4-BE49-F238E27FC236}">
                <a16:creationId xmlns:a16="http://schemas.microsoft.com/office/drawing/2014/main" id="{4063ADFA-F402-4A03-8164-75F3ABF7DA7F}"/>
              </a:ext>
            </a:extLst>
          </p:cNvPr>
          <p:cNvGrpSpPr/>
          <p:nvPr/>
        </p:nvGrpSpPr>
        <p:grpSpPr>
          <a:xfrm rot="16200000">
            <a:off x="-1925742" y="2324816"/>
            <a:ext cx="4742170" cy="580218"/>
            <a:chOff x="0" y="4024521"/>
            <a:chExt cx="9145498" cy="1118979"/>
          </a:xfrm>
        </p:grpSpPr>
        <p:grpSp>
          <p:nvGrpSpPr>
            <p:cNvPr id="132" name="Grupo 131">
              <a:extLst>
                <a:ext uri="{FF2B5EF4-FFF2-40B4-BE49-F238E27FC236}">
                  <a16:creationId xmlns:a16="http://schemas.microsoft.com/office/drawing/2014/main" id="{9B8E518B-E1F2-4FEB-B98A-0BBAB6987634}"/>
                </a:ext>
              </a:extLst>
            </p:cNvPr>
            <p:cNvGrpSpPr/>
            <p:nvPr/>
          </p:nvGrpSpPr>
          <p:grpSpPr>
            <a:xfrm>
              <a:off x="0" y="4032659"/>
              <a:ext cx="4575175" cy="1110841"/>
              <a:chOff x="-3175" y="5192713"/>
              <a:chExt cx="9147176" cy="2220912"/>
            </a:xfrm>
          </p:grpSpPr>
          <p:sp>
            <p:nvSpPr>
              <p:cNvPr id="194" name="Freeform 10">
                <a:extLst>
                  <a:ext uri="{FF2B5EF4-FFF2-40B4-BE49-F238E27FC236}">
                    <a16:creationId xmlns:a16="http://schemas.microsoft.com/office/drawing/2014/main" id="{807866B5-3961-482A-A238-4C2B0D6D642A}"/>
                  </a:ext>
                </a:extLst>
              </p:cNvPr>
              <p:cNvSpPr/>
              <p:nvPr/>
            </p:nvSpPr>
            <p:spPr bwMode="auto">
              <a:xfrm>
                <a:off x="6173788" y="5192713"/>
                <a:ext cx="931863" cy="747712"/>
              </a:xfrm>
              <a:custGeom>
                <a:avLst/>
                <a:gdLst>
                  <a:gd name="T0" fmla="*/ 14 w 303"/>
                  <a:gd name="T1" fmla="*/ 212 h 242"/>
                  <a:gd name="T2" fmla="*/ 0 w 303"/>
                  <a:gd name="T3" fmla="*/ 201 h 242"/>
                  <a:gd name="T4" fmla="*/ 22 w 303"/>
                  <a:gd name="T5" fmla="*/ 131 h 242"/>
                  <a:gd name="T6" fmla="*/ 43 w 303"/>
                  <a:gd name="T7" fmla="*/ 90 h 242"/>
                  <a:gd name="T8" fmla="*/ 58 w 303"/>
                  <a:gd name="T9" fmla="*/ 89 h 242"/>
                  <a:gd name="T10" fmla="*/ 57 w 303"/>
                  <a:gd name="T11" fmla="*/ 104 h 242"/>
                  <a:gd name="T12" fmla="*/ 42 w 303"/>
                  <a:gd name="T13" fmla="*/ 168 h 242"/>
                  <a:gd name="T14" fmla="*/ 85 w 303"/>
                  <a:gd name="T15" fmla="*/ 136 h 242"/>
                  <a:gd name="T16" fmla="*/ 86 w 303"/>
                  <a:gd name="T17" fmla="*/ 119 h 242"/>
                  <a:gd name="T18" fmla="*/ 109 w 303"/>
                  <a:gd name="T19" fmla="*/ 23 h 242"/>
                  <a:gd name="T20" fmla="*/ 131 w 303"/>
                  <a:gd name="T21" fmla="*/ 14 h 242"/>
                  <a:gd name="T22" fmla="*/ 132 w 303"/>
                  <a:gd name="T23" fmla="*/ 36 h 242"/>
                  <a:gd name="T24" fmla="*/ 111 w 303"/>
                  <a:gd name="T25" fmla="*/ 70 h 242"/>
                  <a:gd name="T26" fmla="*/ 98 w 303"/>
                  <a:gd name="T27" fmla="*/ 112 h 242"/>
                  <a:gd name="T28" fmla="*/ 111 w 303"/>
                  <a:gd name="T29" fmla="*/ 119 h 242"/>
                  <a:gd name="T30" fmla="*/ 141 w 303"/>
                  <a:gd name="T31" fmla="*/ 103 h 242"/>
                  <a:gd name="T32" fmla="*/ 152 w 303"/>
                  <a:gd name="T33" fmla="*/ 85 h 242"/>
                  <a:gd name="T34" fmla="*/ 182 w 303"/>
                  <a:gd name="T35" fmla="*/ 16 h 242"/>
                  <a:gd name="T36" fmla="*/ 192 w 303"/>
                  <a:gd name="T37" fmla="*/ 9 h 242"/>
                  <a:gd name="T38" fmla="*/ 222 w 303"/>
                  <a:gd name="T39" fmla="*/ 9 h 242"/>
                  <a:gd name="T40" fmla="*/ 211 w 303"/>
                  <a:gd name="T41" fmla="*/ 33 h 242"/>
                  <a:gd name="T42" fmla="*/ 188 w 303"/>
                  <a:gd name="T43" fmla="*/ 52 h 242"/>
                  <a:gd name="T44" fmla="*/ 166 w 303"/>
                  <a:gd name="T45" fmla="*/ 90 h 242"/>
                  <a:gd name="T46" fmla="*/ 233 w 303"/>
                  <a:gd name="T47" fmla="*/ 52 h 242"/>
                  <a:gd name="T48" fmla="*/ 289 w 303"/>
                  <a:gd name="T49" fmla="*/ 42 h 242"/>
                  <a:gd name="T50" fmla="*/ 301 w 303"/>
                  <a:gd name="T51" fmla="*/ 48 h 242"/>
                  <a:gd name="T52" fmla="*/ 294 w 303"/>
                  <a:gd name="T53" fmla="*/ 61 h 242"/>
                  <a:gd name="T54" fmla="*/ 247 w 303"/>
                  <a:gd name="T55" fmla="*/ 79 h 242"/>
                  <a:gd name="T56" fmla="*/ 176 w 303"/>
                  <a:gd name="T57" fmla="*/ 103 h 242"/>
                  <a:gd name="T58" fmla="*/ 217 w 303"/>
                  <a:gd name="T59" fmla="*/ 111 h 242"/>
                  <a:gd name="T60" fmla="*/ 264 w 303"/>
                  <a:gd name="T61" fmla="*/ 125 h 242"/>
                  <a:gd name="T62" fmla="*/ 272 w 303"/>
                  <a:gd name="T63" fmla="*/ 135 h 242"/>
                  <a:gd name="T64" fmla="*/ 262 w 303"/>
                  <a:gd name="T65" fmla="*/ 143 h 242"/>
                  <a:gd name="T66" fmla="*/ 226 w 303"/>
                  <a:gd name="T67" fmla="*/ 142 h 242"/>
                  <a:gd name="T68" fmla="*/ 198 w 303"/>
                  <a:gd name="T69" fmla="*/ 131 h 242"/>
                  <a:gd name="T70" fmla="*/ 102 w 303"/>
                  <a:gd name="T71" fmla="*/ 141 h 242"/>
                  <a:gd name="T72" fmla="*/ 77 w 303"/>
                  <a:gd name="T73" fmla="*/ 160 h 242"/>
                  <a:gd name="T74" fmla="*/ 124 w 303"/>
                  <a:gd name="T75" fmla="*/ 155 h 242"/>
                  <a:gd name="T76" fmla="*/ 188 w 303"/>
                  <a:gd name="T77" fmla="*/ 167 h 242"/>
                  <a:gd name="T78" fmla="*/ 197 w 303"/>
                  <a:gd name="T79" fmla="*/ 179 h 242"/>
                  <a:gd name="T80" fmla="*/ 183 w 303"/>
                  <a:gd name="T81" fmla="*/ 186 h 242"/>
                  <a:gd name="T82" fmla="*/ 106 w 303"/>
                  <a:gd name="T83" fmla="*/ 180 h 242"/>
                  <a:gd name="T84" fmla="*/ 31 w 303"/>
                  <a:gd name="T85" fmla="*/ 197 h 242"/>
                  <a:gd name="T86" fmla="*/ 97 w 303"/>
                  <a:gd name="T87" fmla="*/ 217 h 242"/>
                  <a:gd name="T88" fmla="*/ 106 w 303"/>
                  <a:gd name="T89" fmla="*/ 232 h 242"/>
                  <a:gd name="T90" fmla="*/ 91 w 303"/>
                  <a:gd name="T91" fmla="*/ 239 h 242"/>
                  <a:gd name="T92" fmla="*/ 48 w 303"/>
                  <a:gd name="T93" fmla="*/ 226 h 242"/>
                  <a:gd name="T94" fmla="*/ 14 w 303"/>
                  <a:gd name="T95" fmla="*/ 212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3" h="241">
                    <a:moveTo>
                      <a:pt x="14" y="212"/>
                    </a:moveTo>
                    <a:cubicBezTo>
                      <a:pt x="9" y="208"/>
                      <a:pt x="5" y="205"/>
                      <a:pt x="0" y="201"/>
                    </a:cubicBezTo>
                    <a:cubicBezTo>
                      <a:pt x="33" y="186"/>
                      <a:pt x="25" y="157"/>
                      <a:pt x="22" y="131"/>
                    </a:cubicBezTo>
                    <a:cubicBezTo>
                      <a:pt x="21" y="112"/>
                      <a:pt x="24" y="97"/>
                      <a:pt x="43" y="90"/>
                    </a:cubicBezTo>
                    <a:cubicBezTo>
                      <a:pt x="48" y="88"/>
                      <a:pt x="53" y="85"/>
                      <a:pt x="58" y="89"/>
                    </a:cubicBezTo>
                    <a:cubicBezTo>
                      <a:pt x="64" y="94"/>
                      <a:pt x="59" y="99"/>
                      <a:pt x="57" y="104"/>
                    </a:cubicBezTo>
                    <a:cubicBezTo>
                      <a:pt x="49" y="124"/>
                      <a:pt x="43" y="144"/>
                      <a:pt x="42" y="168"/>
                    </a:cubicBezTo>
                    <a:cubicBezTo>
                      <a:pt x="58" y="156"/>
                      <a:pt x="71" y="146"/>
                      <a:pt x="85" y="136"/>
                    </a:cubicBezTo>
                    <a:cubicBezTo>
                      <a:pt x="92" y="130"/>
                      <a:pt x="87" y="125"/>
                      <a:pt x="86" y="119"/>
                    </a:cubicBezTo>
                    <a:cubicBezTo>
                      <a:pt x="80" y="84"/>
                      <a:pt x="81" y="50"/>
                      <a:pt x="109" y="23"/>
                    </a:cubicBezTo>
                    <a:cubicBezTo>
                      <a:pt x="115" y="17"/>
                      <a:pt x="122" y="8"/>
                      <a:pt x="131" y="14"/>
                    </a:cubicBezTo>
                    <a:cubicBezTo>
                      <a:pt x="138" y="19"/>
                      <a:pt x="134" y="29"/>
                      <a:pt x="132" y="36"/>
                    </a:cubicBezTo>
                    <a:cubicBezTo>
                      <a:pt x="128" y="49"/>
                      <a:pt x="121" y="60"/>
                      <a:pt x="111" y="70"/>
                    </a:cubicBezTo>
                    <a:cubicBezTo>
                      <a:pt x="100" y="82"/>
                      <a:pt x="97" y="97"/>
                      <a:pt x="98" y="112"/>
                    </a:cubicBezTo>
                    <a:cubicBezTo>
                      <a:pt x="99" y="121"/>
                      <a:pt x="102" y="125"/>
                      <a:pt x="111" y="119"/>
                    </a:cubicBezTo>
                    <a:cubicBezTo>
                      <a:pt x="121" y="113"/>
                      <a:pt x="131" y="108"/>
                      <a:pt x="141" y="103"/>
                    </a:cubicBezTo>
                    <a:cubicBezTo>
                      <a:pt x="150" y="100"/>
                      <a:pt x="152" y="95"/>
                      <a:pt x="152" y="85"/>
                    </a:cubicBezTo>
                    <a:cubicBezTo>
                      <a:pt x="151" y="57"/>
                      <a:pt x="166" y="36"/>
                      <a:pt x="182" y="16"/>
                    </a:cubicBezTo>
                    <a:cubicBezTo>
                      <a:pt x="185" y="13"/>
                      <a:pt x="189" y="11"/>
                      <a:pt x="192" y="9"/>
                    </a:cubicBezTo>
                    <a:cubicBezTo>
                      <a:pt x="202" y="5"/>
                      <a:pt x="215" y="0"/>
                      <a:pt x="222" y="9"/>
                    </a:cubicBezTo>
                    <a:cubicBezTo>
                      <a:pt x="228" y="18"/>
                      <a:pt x="217" y="26"/>
                      <a:pt x="211" y="33"/>
                    </a:cubicBezTo>
                    <a:cubicBezTo>
                      <a:pt x="205" y="41"/>
                      <a:pt x="197" y="46"/>
                      <a:pt x="188" y="52"/>
                    </a:cubicBezTo>
                    <a:cubicBezTo>
                      <a:pt x="175" y="60"/>
                      <a:pt x="167" y="72"/>
                      <a:pt x="166" y="90"/>
                    </a:cubicBezTo>
                    <a:cubicBezTo>
                      <a:pt x="189" y="77"/>
                      <a:pt x="211" y="64"/>
                      <a:pt x="233" y="52"/>
                    </a:cubicBezTo>
                    <a:cubicBezTo>
                      <a:pt x="250" y="42"/>
                      <a:pt x="269" y="39"/>
                      <a:pt x="289" y="42"/>
                    </a:cubicBezTo>
                    <a:cubicBezTo>
                      <a:pt x="293" y="42"/>
                      <a:pt x="299" y="43"/>
                      <a:pt x="301" y="48"/>
                    </a:cubicBezTo>
                    <a:cubicBezTo>
                      <a:pt x="303" y="54"/>
                      <a:pt x="298" y="58"/>
                      <a:pt x="294" y="61"/>
                    </a:cubicBezTo>
                    <a:cubicBezTo>
                      <a:pt x="281" y="73"/>
                      <a:pt x="265" y="79"/>
                      <a:pt x="247" y="79"/>
                    </a:cubicBezTo>
                    <a:cubicBezTo>
                      <a:pt x="221" y="79"/>
                      <a:pt x="198" y="86"/>
                      <a:pt x="176" y="103"/>
                    </a:cubicBezTo>
                    <a:cubicBezTo>
                      <a:pt x="190" y="111"/>
                      <a:pt x="203" y="110"/>
                      <a:pt x="217" y="111"/>
                    </a:cubicBezTo>
                    <a:cubicBezTo>
                      <a:pt x="234" y="112"/>
                      <a:pt x="249" y="116"/>
                      <a:pt x="264" y="125"/>
                    </a:cubicBezTo>
                    <a:cubicBezTo>
                      <a:pt x="268" y="127"/>
                      <a:pt x="273" y="130"/>
                      <a:pt x="272" y="135"/>
                    </a:cubicBezTo>
                    <a:cubicBezTo>
                      <a:pt x="271" y="140"/>
                      <a:pt x="266" y="141"/>
                      <a:pt x="262" y="143"/>
                    </a:cubicBezTo>
                    <a:cubicBezTo>
                      <a:pt x="250" y="146"/>
                      <a:pt x="238" y="146"/>
                      <a:pt x="226" y="142"/>
                    </a:cubicBezTo>
                    <a:cubicBezTo>
                      <a:pt x="217" y="139"/>
                      <a:pt x="207" y="136"/>
                      <a:pt x="198" y="131"/>
                    </a:cubicBezTo>
                    <a:cubicBezTo>
                      <a:pt x="163" y="107"/>
                      <a:pt x="132" y="120"/>
                      <a:pt x="102" y="141"/>
                    </a:cubicBezTo>
                    <a:cubicBezTo>
                      <a:pt x="95" y="146"/>
                      <a:pt x="88" y="151"/>
                      <a:pt x="77" y="160"/>
                    </a:cubicBezTo>
                    <a:cubicBezTo>
                      <a:pt x="96" y="161"/>
                      <a:pt x="110" y="159"/>
                      <a:pt x="124" y="155"/>
                    </a:cubicBezTo>
                    <a:cubicBezTo>
                      <a:pt x="147" y="149"/>
                      <a:pt x="169" y="153"/>
                      <a:pt x="188" y="167"/>
                    </a:cubicBezTo>
                    <a:cubicBezTo>
                      <a:pt x="192" y="170"/>
                      <a:pt x="198" y="173"/>
                      <a:pt x="197" y="179"/>
                    </a:cubicBezTo>
                    <a:cubicBezTo>
                      <a:pt x="195" y="186"/>
                      <a:pt x="189" y="185"/>
                      <a:pt x="183" y="186"/>
                    </a:cubicBezTo>
                    <a:cubicBezTo>
                      <a:pt x="157" y="189"/>
                      <a:pt x="132" y="186"/>
                      <a:pt x="106" y="180"/>
                    </a:cubicBezTo>
                    <a:cubicBezTo>
                      <a:pt x="72" y="172"/>
                      <a:pt x="53" y="177"/>
                      <a:pt x="31" y="197"/>
                    </a:cubicBezTo>
                    <a:cubicBezTo>
                      <a:pt x="56" y="196"/>
                      <a:pt x="78" y="202"/>
                      <a:pt x="97" y="217"/>
                    </a:cubicBezTo>
                    <a:cubicBezTo>
                      <a:pt x="102" y="221"/>
                      <a:pt x="107" y="225"/>
                      <a:pt x="106" y="232"/>
                    </a:cubicBezTo>
                    <a:cubicBezTo>
                      <a:pt x="104" y="239"/>
                      <a:pt x="96" y="238"/>
                      <a:pt x="91" y="239"/>
                    </a:cubicBezTo>
                    <a:cubicBezTo>
                      <a:pt x="74" y="242"/>
                      <a:pt x="61" y="236"/>
                      <a:pt x="48" y="226"/>
                    </a:cubicBezTo>
                    <a:cubicBezTo>
                      <a:pt x="38" y="218"/>
                      <a:pt x="27" y="211"/>
                      <a:pt x="14" y="212"/>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grpSp>
            <p:nvGrpSpPr>
              <p:cNvPr id="195" name="Grupo 194">
                <a:extLst>
                  <a:ext uri="{FF2B5EF4-FFF2-40B4-BE49-F238E27FC236}">
                    <a16:creationId xmlns:a16="http://schemas.microsoft.com/office/drawing/2014/main" id="{88AB34BC-7273-4BD2-8E6C-D205F2FB9F1E}"/>
                  </a:ext>
                </a:extLst>
              </p:cNvPr>
              <p:cNvGrpSpPr/>
              <p:nvPr/>
            </p:nvGrpSpPr>
            <p:grpSpPr>
              <a:xfrm>
                <a:off x="-3175" y="5307013"/>
                <a:ext cx="9147176" cy="2106612"/>
                <a:chOff x="-3175" y="5307013"/>
                <a:chExt cx="9147176" cy="2106612"/>
              </a:xfrm>
            </p:grpSpPr>
            <p:sp>
              <p:nvSpPr>
                <p:cNvPr id="196" name="Freeform 5">
                  <a:extLst>
                    <a:ext uri="{FF2B5EF4-FFF2-40B4-BE49-F238E27FC236}">
                      <a16:creationId xmlns:a16="http://schemas.microsoft.com/office/drawing/2014/main" id="{D21F0898-D03B-4136-81FB-5FC5693D925E}"/>
                    </a:ext>
                  </a:extLst>
                </p:cNvPr>
                <p:cNvSpPr/>
                <p:nvPr/>
              </p:nvSpPr>
              <p:spPr bwMode="auto">
                <a:xfrm>
                  <a:off x="-3175" y="6684963"/>
                  <a:ext cx="585788" cy="527050"/>
                </a:xfrm>
                <a:custGeom>
                  <a:avLst/>
                  <a:gdLst>
                    <a:gd name="T0" fmla="*/ 0 w 190"/>
                    <a:gd name="T1" fmla="*/ 38 h 171"/>
                    <a:gd name="T2" fmla="*/ 26 w 190"/>
                    <a:gd name="T3" fmla="*/ 34 h 171"/>
                    <a:gd name="T4" fmla="*/ 10 w 190"/>
                    <a:gd name="T5" fmla="*/ 25 h 171"/>
                    <a:gd name="T6" fmla="*/ 107 w 190"/>
                    <a:gd name="T7" fmla="*/ 16 h 171"/>
                    <a:gd name="T8" fmla="*/ 109 w 190"/>
                    <a:gd name="T9" fmla="*/ 18 h 171"/>
                    <a:gd name="T10" fmla="*/ 109 w 190"/>
                    <a:gd name="T11" fmla="*/ 13 h 171"/>
                    <a:gd name="T12" fmla="*/ 158 w 190"/>
                    <a:gd name="T13" fmla="*/ 36 h 171"/>
                    <a:gd name="T14" fmla="*/ 59 w 190"/>
                    <a:gd name="T15" fmla="*/ 87 h 171"/>
                    <a:gd name="T16" fmla="*/ 190 w 190"/>
                    <a:gd name="T17" fmla="*/ 43 h 171"/>
                    <a:gd name="T18" fmla="*/ 185 w 190"/>
                    <a:gd name="T19" fmla="*/ 50 h 171"/>
                    <a:gd name="T20" fmla="*/ 160 w 190"/>
                    <a:gd name="T21" fmla="*/ 74 h 171"/>
                    <a:gd name="T22" fmla="*/ 113 w 190"/>
                    <a:gd name="T23" fmla="*/ 148 h 171"/>
                    <a:gd name="T24" fmla="*/ 63 w 190"/>
                    <a:gd name="T25" fmla="*/ 166 h 171"/>
                    <a:gd name="T26" fmla="*/ 62 w 190"/>
                    <a:gd name="T27" fmla="*/ 160 h 171"/>
                    <a:gd name="T28" fmla="*/ 62 w 190"/>
                    <a:gd name="T29" fmla="*/ 155 h 171"/>
                    <a:gd name="T30" fmla="*/ 59 w 190"/>
                    <a:gd name="T31" fmla="*/ 157 h 171"/>
                    <a:gd name="T32" fmla="*/ 0 w 190"/>
                    <a:gd name="T33" fmla="*/ 162 h 171"/>
                    <a:gd name="T34" fmla="*/ 0 w 190"/>
                    <a:gd name="T35" fmla="*/ 38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0" h="171">
                      <a:moveTo>
                        <a:pt x="0" y="38"/>
                      </a:moveTo>
                      <a:cubicBezTo>
                        <a:pt x="8" y="37"/>
                        <a:pt x="17" y="35"/>
                        <a:pt x="26" y="34"/>
                      </a:cubicBezTo>
                      <a:cubicBezTo>
                        <a:pt x="23" y="27"/>
                        <a:pt x="15" y="31"/>
                        <a:pt x="10" y="25"/>
                      </a:cubicBezTo>
                      <a:cubicBezTo>
                        <a:pt x="41" y="4"/>
                        <a:pt x="73" y="0"/>
                        <a:pt x="107" y="16"/>
                      </a:cubicBezTo>
                      <a:cubicBezTo>
                        <a:pt x="108" y="16"/>
                        <a:pt x="109" y="18"/>
                        <a:pt x="109" y="18"/>
                      </a:cubicBezTo>
                      <a:cubicBezTo>
                        <a:pt x="111" y="16"/>
                        <a:pt x="111" y="15"/>
                        <a:pt x="109" y="13"/>
                      </a:cubicBezTo>
                      <a:cubicBezTo>
                        <a:pt x="128" y="11"/>
                        <a:pt x="140" y="24"/>
                        <a:pt x="158" y="36"/>
                      </a:cubicBezTo>
                      <a:cubicBezTo>
                        <a:pt x="119" y="46"/>
                        <a:pt x="88" y="63"/>
                        <a:pt x="59" y="87"/>
                      </a:cubicBezTo>
                      <a:cubicBezTo>
                        <a:pt x="100" y="64"/>
                        <a:pt x="143" y="47"/>
                        <a:pt x="190" y="43"/>
                      </a:cubicBezTo>
                      <a:cubicBezTo>
                        <a:pt x="190" y="48"/>
                        <a:pt x="188" y="50"/>
                        <a:pt x="185" y="50"/>
                      </a:cubicBezTo>
                      <a:cubicBezTo>
                        <a:pt x="167" y="48"/>
                        <a:pt x="162" y="58"/>
                        <a:pt x="160" y="74"/>
                      </a:cubicBezTo>
                      <a:cubicBezTo>
                        <a:pt x="155" y="105"/>
                        <a:pt x="139" y="131"/>
                        <a:pt x="113" y="148"/>
                      </a:cubicBezTo>
                      <a:cubicBezTo>
                        <a:pt x="99" y="158"/>
                        <a:pt x="79" y="156"/>
                        <a:pt x="63" y="166"/>
                      </a:cubicBezTo>
                      <a:cubicBezTo>
                        <a:pt x="61" y="167"/>
                        <a:pt x="61" y="163"/>
                        <a:pt x="62" y="160"/>
                      </a:cubicBezTo>
                      <a:cubicBezTo>
                        <a:pt x="63" y="159"/>
                        <a:pt x="64" y="157"/>
                        <a:pt x="62" y="155"/>
                      </a:cubicBezTo>
                      <a:cubicBezTo>
                        <a:pt x="61" y="155"/>
                        <a:pt x="60" y="156"/>
                        <a:pt x="59" y="157"/>
                      </a:cubicBezTo>
                      <a:cubicBezTo>
                        <a:pt x="40" y="166"/>
                        <a:pt x="20" y="171"/>
                        <a:pt x="0" y="162"/>
                      </a:cubicBezTo>
                      <a:cubicBezTo>
                        <a:pt x="0" y="121"/>
                        <a:pt x="0" y="80"/>
                        <a:pt x="0" y="38"/>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97" name="Freeform 6">
                  <a:extLst>
                    <a:ext uri="{FF2B5EF4-FFF2-40B4-BE49-F238E27FC236}">
                      <a16:creationId xmlns:a16="http://schemas.microsoft.com/office/drawing/2014/main" id="{51AD0BBD-86E5-4E6B-84D5-3AC883F4ED86}"/>
                    </a:ext>
                  </a:extLst>
                </p:cNvPr>
                <p:cNvSpPr/>
                <p:nvPr/>
              </p:nvSpPr>
              <p:spPr bwMode="auto">
                <a:xfrm>
                  <a:off x="-3175" y="5521325"/>
                  <a:ext cx="317500" cy="604837"/>
                </a:xfrm>
                <a:custGeom>
                  <a:avLst/>
                  <a:gdLst>
                    <a:gd name="T0" fmla="*/ 0 w 103"/>
                    <a:gd name="T1" fmla="*/ 140 h 196"/>
                    <a:gd name="T2" fmla="*/ 18 w 103"/>
                    <a:gd name="T3" fmla="*/ 124 h 196"/>
                    <a:gd name="T4" fmla="*/ 55 w 103"/>
                    <a:gd name="T5" fmla="*/ 45 h 196"/>
                    <a:gd name="T6" fmla="*/ 35 w 103"/>
                    <a:gd name="T7" fmla="*/ 20 h 196"/>
                    <a:gd name="T8" fmla="*/ 5 w 103"/>
                    <a:gd name="T9" fmla="*/ 15 h 196"/>
                    <a:gd name="T10" fmla="*/ 88 w 103"/>
                    <a:gd name="T11" fmla="*/ 53 h 196"/>
                    <a:gd name="T12" fmla="*/ 0 w 103"/>
                    <a:gd name="T13" fmla="*/ 196 h 196"/>
                    <a:gd name="T14" fmla="*/ 0 w 103"/>
                    <a:gd name="T15" fmla="*/ 140 h 1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3" h="196">
                      <a:moveTo>
                        <a:pt x="0" y="140"/>
                      </a:moveTo>
                      <a:cubicBezTo>
                        <a:pt x="11" y="140"/>
                        <a:pt x="14" y="130"/>
                        <a:pt x="18" y="124"/>
                      </a:cubicBezTo>
                      <a:cubicBezTo>
                        <a:pt x="36" y="100"/>
                        <a:pt x="49" y="74"/>
                        <a:pt x="55" y="45"/>
                      </a:cubicBezTo>
                      <a:cubicBezTo>
                        <a:pt x="60" y="23"/>
                        <a:pt x="56" y="21"/>
                        <a:pt x="35" y="20"/>
                      </a:cubicBezTo>
                      <a:cubicBezTo>
                        <a:pt x="25" y="19"/>
                        <a:pt x="14" y="25"/>
                        <a:pt x="5" y="15"/>
                      </a:cubicBezTo>
                      <a:cubicBezTo>
                        <a:pt x="36" y="0"/>
                        <a:pt x="78" y="19"/>
                        <a:pt x="88" y="53"/>
                      </a:cubicBezTo>
                      <a:cubicBezTo>
                        <a:pt x="103" y="106"/>
                        <a:pt x="54" y="185"/>
                        <a:pt x="0" y="196"/>
                      </a:cubicBezTo>
                      <a:cubicBezTo>
                        <a:pt x="0" y="177"/>
                        <a:pt x="0" y="158"/>
                        <a:pt x="0" y="140"/>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98" name="Freeform 7">
                  <a:extLst>
                    <a:ext uri="{FF2B5EF4-FFF2-40B4-BE49-F238E27FC236}">
                      <a16:creationId xmlns:a16="http://schemas.microsoft.com/office/drawing/2014/main" id="{CF1FBE28-8B26-4C9A-99ED-CDA674BD0224}"/>
                    </a:ext>
                  </a:extLst>
                </p:cNvPr>
                <p:cNvSpPr/>
                <p:nvPr/>
              </p:nvSpPr>
              <p:spPr bwMode="auto">
                <a:xfrm>
                  <a:off x="8969375" y="6813550"/>
                  <a:ext cx="174625" cy="339725"/>
                </a:xfrm>
                <a:custGeom>
                  <a:avLst/>
                  <a:gdLst>
                    <a:gd name="T0" fmla="*/ 57 w 57"/>
                    <a:gd name="T1" fmla="*/ 108 h 110"/>
                    <a:gd name="T2" fmla="*/ 41 w 57"/>
                    <a:gd name="T3" fmla="*/ 109 h 110"/>
                    <a:gd name="T4" fmla="*/ 14 w 57"/>
                    <a:gd name="T5" fmla="*/ 67 h 110"/>
                    <a:gd name="T6" fmla="*/ 41 w 57"/>
                    <a:gd name="T7" fmla="*/ 10 h 110"/>
                    <a:gd name="T8" fmla="*/ 57 w 57"/>
                    <a:gd name="T9" fmla="*/ 0 h 110"/>
                    <a:gd name="T10" fmla="*/ 57 w 57"/>
                    <a:gd name="T11" fmla="*/ 108 h 110"/>
                  </a:gdLst>
                  <a:ahLst/>
                  <a:cxnLst>
                    <a:cxn ang="0">
                      <a:pos x="T0" y="T1"/>
                    </a:cxn>
                    <a:cxn ang="0">
                      <a:pos x="T2" y="T3"/>
                    </a:cxn>
                    <a:cxn ang="0">
                      <a:pos x="T4" y="T5"/>
                    </a:cxn>
                    <a:cxn ang="0">
                      <a:pos x="T6" y="T7"/>
                    </a:cxn>
                    <a:cxn ang="0">
                      <a:pos x="T8" y="T9"/>
                    </a:cxn>
                    <a:cxn ang="0">
                      <a:pos x="T10" y="T11"/>
                    </a:cxn>
                  </a:cxnLst>
                  <a:rect l="0" t="0" r="r" b="b"/>
                  <a:pathLst>
                    <a:path w="57" h="110">
                      <a:moveTo>
                        <a:pt x="57" y="108"/>
                      </a:moveTo>
                      <a:cubicBezTo>
                        <a:pt x="52" y="109"/>
                        <a:pt x="46" y="110"/>
                        <a:pt x="41" y="109"/>
                      </a:cubicBezTo>
                      <a:cubicBezTo>
                        <a:pt x="5" y="107"/>
                        <a:pt x="0" y="99"/>
                        <a:pt x="14" y="67"/>
                      </a:cubicBezTo>
                      <a:cubicBezTo>
                        <a:pt x="22" y="47"/>
                        <a:pt x="22" y="25"/>
                        <a:pt x="41" y="10"/>
                      </a:cubicBezTo>
                      <a:cubicBezTo>
                        <a:pt x="46" y="5"/>
                        <a:pt x="50" y="0"/>
                        <a:pt x="57" y="0"/>
                      </a:cubicBezTo>
                      <a:cubicBezTo>
                        <a:pt x="57" y="36"/>
                        <a:pt x="57" y="72"/>
                        <a:pt x="57" y="108"/>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99" name="Freeform 8">
                  <a:extLst>
                    <a:ext uri="{FF2B5EF4-FFF2-40B4-BE49-F238E27FC236}">
                      <a16:creationId xmlns:a16="http://schemas.microsoft.com/office/drawing/2014/main" id="{821F6D46-E3B3-4211-A2F4-340318ACCD75}"/>
                    </a:ext>
                  </a:extLst>
                </p:cNvPr>
                <p:cNvSpPr/>
                <p:nvPr/>
              </p:nvSpPr>
              <p:spPr bwMode="auto">
                <a:xfrm>
                  <a:off x="8885238" y="5976938"/>
                  <a:ext cx="258763" cy="185737"/>
                </a:xfrm>
                <a:custGeom>
                  <a:avLst/>
                  <a:gdLst>
                    <a:gd name="T0" fmla="*/ 84 w 84"/>
                    <a:gd name="T1" fmla="*/ 52 h 60"/>
                    <a:gd name="T2" fmla="*/ 0 w 84"/>
                    <a:gd name="T3" fmla="*/ 52 h 60"/>
                    <a:gd name="T4" fmla="*/ 84 w 84"/>
                    <a:gd name="T5" fmla="*/ 0 h 60"/>
                    <a:gd name="T6" fmla="*/ 84 w 84"/>
                    <a:gd name="T7" fmla="*/ 52 h 60"/>
                  </a:gdLst>
                  <a:ahLst/>
                  <a:cxnLst>
                    <a:cxn ang="0">
                      <a:pos x="T0" y="T1"/>
                    </a:cxn>
                    <a:cxn ang="0">
                      <a:pos x="T2" y="T3"/>
                    </a:cxn>
                    <a:cxn ang="0">
                      <a:pos x="T4" y="T5"/>
                    </a:cxn>
                    <a:cxn ang="0">
                      <a:pos x="T6" y="T7"/>
                    </a:cxn>
                  </a:cxnLst>
                  <a:rect l="0" t="0" r="r" b="b"/>
                  <a:pathLst>
                    <a:path w="84" h="60">
                      <a:moveTo>
                        <a:pt x="84" y="52"/>
                      </a:moveTo>
                      <a:cubicBezTo>
                        <a:pt x="57" y="56"/>
                        <a:pt x="29" y="60"/>
                        <a:pt x="0" y="52"/>
                      </a:cubicBezTo>
                      <a:cubicBezTo>
                        <a:pt x="31" y="40"/>
                        <a:pt x="58" y="20"/>
                        <a:pt x="84" y="0"/>
                      </a:cubicBezTo>
                      <a:cubicBezTo>
                        <a:pt x="84" y="17"/>
                        <a:pt x="84" y="34"/>
                        <a:pt x="84" y="52"/>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00" name="Freeform 9">
                  <a:extLst>
                    <a:ext uri="{FF2B5EF4-FFF2-40B4-BE49-F238E27FC236}">
                      <a16:creationId xmlns:a16="http://schemas.microsoft.com/office/drawing/2014/main" id="{C86E5E35-4D7E-4C7B-9D05-910B39794C85}"/>
                    </a:ext>
                  </a:extLst>
                </p:cNvPr>
                <p:cNvSpPr/>
                <p:nvPr/>
              </p:nvSpPr>
              <p:spPr bwMode="auto">
                <a:xfrm>
                  <a:off x="2924175" y="6564313"/>
                  <a:ext cx="841375" cy="842962"/>
                </a:xfrm>
                <a:custGeom>
                  <a:avLst/>
                  <a:gdLst>
                    <a:gd name="T0" fmla="*/ 264 w 273"/>
                    <a:gd name="T1" fmla="*/ 4 h 273"/>
                    <a:gd name="T2" fmla="*/ 273 w 273"/>
                    <a:gd name="T3" fmla="*/ 11 h 273"/>
                    <a:gd name="T4" fmla="*/ 260 w 273"/>
                    <a:gd name="T5" fmla="*/ 99 h 273"/>
                    <a:gd name="T6" fmla="*/ 248 w 273"/>
                    <a:gd name="T7" fmla="*/ 143 h 273"/>
                    <a:gd name="T8" fmla="*/ 235 w 273"/>
                    <a:gd name="T9" fmla="*/ 146 h 273"/>
                    <a:gd name="T10" fmla="*/ 232 w 273"/>
                    <a:gd name="T11" fmla="*/ 134 h 273"/>
                    <a:gd name="T12" fmla="*/ 231 w 273"/>
                    <a:gd name="T13" fmla="*/ 66 h 273"/>
                    <a:gd name="T14" fmla="*/ 196 w 273"/>
                    <a:gd name="T15" fmla="*/ 109 h 273"/>
                    <a:gd name="T16" fmla="*/ 201 w 273"/>
                    <a:gd name="T17" fmla="*/ 125 h 273"/>
                    <a:gd name="T18" fmla="*/ 201 w 273"/>
                    <a:gd name="T19" fmla="*/ 225 h 273"/>
                    <a:gd name="T20" fmla="*/ 182 w 273"/>
                    <a:gd name="T21" fmla="*/ 239 h 273"/>
                    <a:gd name="T22" fmla="*/ 176 w 273"/>
                    <a:gd name="T23" fmla="*/ 218 h 273"/>
                    <a:gd name="T24" fmla="*/ 186 w 273"/>
                    <a:gd name="T25" fmla="*/ 180 h 273"/>
                    <a:gd name="T26" fmla="*/ 189 w 273"/>
                    <a:gd name="T27" fmla="*/ 134 h 273"/>
                    <a:gd name="T28" fmla="*/ 175 w 273"/>
                    <a:gd name="T29" fmla="*/ 130 h 273"/>
                    <a:gd name="T30" fmla="*/ 159 w 273"/>
                    <a:gd name="T31" fmla="*/ 145 h 273"/>
                    <a:gd name="T32" fmla="*/ 145 w 273"/>
                    <a:gd name="T33" fmla="*/ 182 h 273"/>
                    <a:gd name="T34" fmla="*/ 117 w 273"/>
                    <a:gd name="T35" fmla="*/ 263 h 273"/>
                    <a:gd name="T36" fmla="*/ 94 w 273"/>
                    <a:gd name="T37" fmla="*/ 267 h 273"/>
                    <a:gd name="T38" fmla="*/ 96 w 273"/>
                    <a:gd name="T39" fmla="*/ 245 h 273"/>
                    <a:gd name="T40" fmla="*/ 116 w 273"/>
                    <a:gd name="T41" fmla="*/ 216 h 273"/>
                    <a:gd name="T42" fmla="*/ 129 w 273"/>
                    <a:gd name="T43" fmla="*/ 174 h 273"/>
                    <a:gd name="T44" fmla="*/ 108 w 273"/>
                    <a:gd name="T45" fmla="*/ 192 h 273"/>
                    <a:gd name="T46" fmla="*/ 36 w 273"/>
                    <a:gd name="T47" fmla="*/ 247 h 273"/>
                    <a:gd name="T48" fmla="*/ 7 w 273"/>
                    <a:gd name="T49" fmla="*/ 247 h 273"/>
                    <a:gd name="T50" fmla="*/ 22 w 273"/>
                    <a:gd name="T51" fmla="*/ 219 h 273"/>
                    <a:gd name="T52" fmla="*/ 55 w 273"/>
                    <a:gd name="T53" fmla="*/ 203 h 273"/>
                    <a:gd name="T54" fmla="*/ 116 w 273"/>
                    <a:gd name="T55" fmla="*/ 162 h 273"/>
                    <a:gd name="T56" fmla="*/ 75 w 273"/>
                    <a:gd name="T57" fmla="*/ 164 h 273"/>
                    <a:gd name="T58" fmla="*/ 25 w 273"/>
                    <a:gd name="T59" fmla="*/ 164 h 273"/>
                    <a:gd name="T60" fmla="*/ 13 w 273"/>
                    <a:gd name="T61" fmla="*/ 155 h 273"/>
                    <a:gd name="T62" fmla="*/ 23 w 273"/>
                    <a:gd name="T63" fmla="*/ 144 h 273"/>
                    <a:gd name="T64" fmla="*/ 47 w 273"/>
                    <a:gd name="T65" fmla="*/ 137 h 273"/>
                    <a:gd name="T66" fmla="*/ 83 w 273"/>
                    <a:gd name="T67" fmla="*/ 140 h 273"/>
                    <a:gd name="T68" fmla="*/ 193 w 273"/>
                    <a:gd name="T69" fmla="*/ 86 h 273"/>
                    <a:gd name="T70" fmla="*/ 153 w 273"/>
                    <a:gd name="T71" fmla="*/ 99 h 273"/>
                    <a:gd name="T72" fmla="*/ 86 w 273"/>
                    <a:gd name="T73" fmla="*/ 102 h 273"/>
                    <a:gd name="T74" fmla="*/ 76 w 273"/>
                    <a:gd name="T75" fmla="*/ 93 h 273"/>
                    <a:gd name="T76" fmla="*/ 86 w 273"/>
                    <a:gd name="T77" fmla="*/ 83 h 273"/>
                    <a:gd name="T78" fmla="*/ 159 w 273"/>
                    <a:gd name="T79" fmla="*/ 70 h 273"/>
                    <a:gd name="T80" fmla="*/ 219 w 273"/>
                    <a:gd name="T81" fmla="*/ 53 h 273"/>
                    <a:gd name="T82" fmla="*/ 227 w 273"/>
                    <a:gd name="T83" fmla="*/ 41 h 273"/>
                    <a:gd name="T84" fmla="*/ 214 w 273"/>
                    <a:gd name="T85" fmla="*/ 38 h 273"/>
                    <a:gd name="T86" fmla="*/ 165 w 273"/>
                    <a:gd name="T87" fmla="*/ 31 h 273"/>
                    <a:gd name="T88" fmla="*/ 152 w 273"/>
                    <a:gd name="T89" fmla="*/ 19 h 273"/>
                    <a:gd name="T90" fmla="*/ 166 w 273"/>
                    <a:gd name="T91" fmla="*/ 7 h 273"/>
                    <a:gd name="T92" fmla="*/ 213 w 273"/>
                    <a:gd name="T93" fmla="*/ 11 h 273"/>
                    <a:gd name="T94" fmla="*/ 264 w 273"/>
                    <a:gd name="T95" fmla="*/ 4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73" h="273">
                      <a:moveTo>
                        <a:pt x="264" y="4"/>
                      </a:moveTo>
                      <a:cubicBezTo>
                        <a:pt x="269" y="5"/>
                        <a:pt x="272" y="7"/>
                        <a:pt x="273" y="11"/>
                      </a:cubicBezTo>
                      <a:cubicBezTo>
                        <a:pt x="243" y="37"/>
                        <a:pt x="243" y="66"/>
                        <a:pt x="260" y="99"/>
                      </a:cubicBezTo>
                      <a:cubicBezTo>
                        <a:pt x="268" y="116"/>
                        <a:pt x="264" y="132"/>
                        <a:pt x="248" y="143"/>
                      </a:cubicBezTo>
                      <a:cubicBezTo>
                        <a:pt x="244" y="146"/>
                        <a:pt x="240" y="149"/>
                        <a:pt x="235" y="146"/>
                      </a:cubicBezTo>
                      <a:cubicBezTo>
                        <a:pt x="229" y="144"/>
                        <a:pt x="231" y="138"/>
                        <a:pt x="232" y="134"/>
                      </a:cubicBezTo>
                      <a:cubicBezTo>
                        <a:pt x="234" y="112"/>
                        <a:pt x="237" y="90"/>
                        <a:pt x="231" y="66"/>
                      </a:cubicBezTo>
                      <a:cubicBezTo>
                        <a:pt x="218" y="81"/>
                        <a:pt x="206" y="95"/>
                        <a:pt x="196" y="109"/>
                      </a:cubicBezTo>
                      <a:cubicBezTo>
                        <a:pt x="192" y="115"/>
                        <a:pt x="198" y="120"/>
                        <a:pt x="201" y="125"/>
                      </a:cubicBezTo>
                      <a:cubicBezTo>
                        <a:pt x="215" y="158"/>
                        <a:pt x="222" y="191"/>
                        <a:pt x="201" y="225"/>
                      </a:cubicBezTo>
                      <a:cubicBezTo>
                        <a:pt x="196" y="232"/>
                        <a:pt x="191" y="242"/>
                        <a:pt x="182" y="239"/>
                      </a:cubicBezTo>
                      <a:cubicBezTo>
                        <a:pt x="173" y="237"/>
                        <a:pt x="176" y="226"/>
                        <a:pt x="176" y="218"/>
                      </a:cubicBezTo>
                      <a:cubicBezTo>
                        <a:pt x="175" y="204"/>
                        <a:pt x="179" y="192"/>
                        <a:pt x="186" y="180"/>
                      </a:cubicBezTo>
                      <a:cubicBezTo>
                        <a:pt x="195" y="165"/>
                        <a:pt x="195" y="150"/>
                        <a:pt x="189" y="134"/>
                      </a:cubicBezTo>
                      <a:cubicBezTo>
                        <a:pt x="186" y="125"/>
                        <a:pt x="183" y="123"/>
                        <a:pt x="175" y="130"/>
                      </a:cubicBezTo>
                      <a:cubicBezTo>
                        <a:pt x="170" y="135"/>
                        <a:pt x="165" y="141"/>
                        <a:pt x="159" y="145"/>
                      </a:cubicBezTo>
                      <a:cubicBezTo>
                        <a:pt x="145" y="154"/>
                        <a:pt x="140" y="164"/>
                        <a:pt x="145" y="182"/>
                      </a:cubicBezTo>
                      <a:cubicBezTo>
                        <a:pt x="152" y="209"/>
                        <a:pt x="135" y="252"/>
                        <a:pt x="117" y="263"/>
                      </a:cubicBezTo>
                      <a:cubicBezTo>
                        <a:pt x="110" y="267"/>
                        <a:pt x="101" y="273"/>
                        <a:pt x="94" y="267"/>
                      </a:cubicBezTo>
                      <a:cubicBezTo>
                        <a:pt x="87" y="261"/>
                        <a:pt x="93" y="252"/>
                        <a:pt x="96" y="245"/>
                      </a:cubicBezTo>
                      <a:cubicBezTo>
                        <a:pt x="100" y="234"/>
                        <a:pt x="108" y="225"/>
                        <a:pt x="116" y="216"/>
                      </a:cubicBezTo>
                      <a:cubicBezTo>
                        <a:pt x="126" y="205"/>
                        <a:pt x="132" y="191"/>
                        <a:pt x="129" y="174"/>
                      </a:cubicBezTo>
                      <a:cubicBezTo>
                        <a:pt x="119" y="177"/>
                        <a:pt x="115" y="186"/>
                        <a:pt x="108" y="192"/>
                      </a:cubicBezTo>
                      <a:cubicBezTo>
                        <a:pt x="86" y="213"/>
                        <a:pt x="68" y="238"/>
                        <a:pt x="36" y="247"/>
                      </a:cubicBezTo>
                      <a:cubicBezTo>
                        <a:pt x="26" y="250"/>
                        <a:pt x="13" y="257"/>
                        <a:pt x="7" y="247"/>
                      </a:cubicBezTo>
                      <a:cubicBezTo>
                        <a:pt x="0" y="235"/>
                        <a:pt x="14" y="227"/>
                        <a:pt x="22" y="219"/>
                      </a:cubicBezTo>
                      <a:cubicBezTo>
                        <a:pt x="31" y="210"/>
                        <a:pt x="43" y="206"/>
                        <a:pt x="55" y="203"/>
                      </a:cubicBezTo>
                      <a:cubicBezTo>
                        <a:pt x="79" y="196"/>
                        <a:pt x="98" y="183"/>
                        <a:pt x="116" y="162"/>
                      </a:cubicBezTo>
                      <a:cubicBezTo>
                        <a:pt x="101" y="159"/>
                        <a:pt x="88" y="161"/>
                        <a:pt x="75" y="164"/>
                      </a:cubicBezTo>
                      <a:cubicBezTo>
                        <a:pt x="58" y="168"/>
                        <a:pt x="42" y="168"/>
                        <a:pt x="25" y="164"/>
                      </a:cubicBezTo>
                      <a:cubicBezTo>
                        <a:pt x="20" y="162"/>
                        <a:pt x="14" y="161"/>
                        <a:pt x="13" y="155"/>
                      </a:cubicBezTo>
                      <a:cubicBezTo>
                        <a:pt x="12" y="149"/>
                        <a:pt x="18" y="146"/>
                        <a:pt x="23" y="144"/>
                      </a:cubicBezTo>
                      <a:cubicBezTo>
                        <a:pt x="30" y="139"/>
                        <a:pt x="39" y="136"/>
                        <a:pt x="47" y="137"/>
                      </a:cubicBezTo>
                      <a:cubicBezTo>
                        <a:pt x="59" y="138"/>
                        <a:pt x="71" y="138"/>
                        <a:pt x="83" y="140"/>
                      </a:cubicBezTo>
                      <a:cubicBezTo>
                        <a:pt x="136" y="149"/>
                        <a:pt x="164" y="135"/>
                        <a:pt x="193" y="86"/>
                      </a:cubicBezTo>
                      <a:cubicBezTo>
                        <a:pt x="177" y="83"/>
                        <a:pt x="165" y="92"/>
                        <a:pt x="153" y="99"/>
                      </a:cubicBezTo>
                      <a:cubicBezTo>
                        <a:pt x="131" y="111"/>
                        <a:pt x="109" y="112"/>
                        <a:pt x="86" y="102"/>
                      </a:cubicBezTo>
                      <a:cubicBezTo>
                        <a:pt x="81" y="100"/>
                        <a:pt x="76" y="98"/>
                        <a:pt x="76" y="93"/>
                      </a:cubicBezTo>
                      <a:cubicBezTo>
                        <a:pt x="75" y="86"/>
                        <a:pt x="82" y="85"/>
                        <a:pt x="86" y="83"/>
                      </a:cubicBezTo>
                      <a:cubicBezTo>
                        <a:pt x="110" y="74"/>
                        <a:pt x="134" y="69"/>
                        <a:pt x="159" y="70"/>
                      </a:cubicBezTo>
                      <a:cubicBezTo>
                        <a:pt x="180" y="70"/>
                        <a:pt x="201" y="67"/>
                        <a:pt x="219" y="53"/>
                      </a:cubicBezTo>
                      <a:cubicBezTo>
                        <a:pt x="223" y="50"/>
                        <a:pt x="229" y="47"/>
                        <a:pt x="227" y="41"/>
                      </a:cubicBezTo>
                      <a:cubicBezTo>
                        <a:pt x="225" y="34"/>
                        <a:pt x="218" y="38"/>
                        <a:pt x="214" y="38"/>
                      </a:cubicBezTo>
                      <a:cubicBezTo>
                        <a:pt x="197" y="39"/>
                        <a:pt x="180" y="38"/>
                        <a:pt x="165" y="31"/>
                      </a:cubicBezTo>
                      <a:cubicBezTo>
                        <a:pt x="159" y="28"/>
                        <a:pt x="153" y="26"/>
                        <a:pt x="152" y="19"/>
                      </a:cubicBezTo>
                      <a:cubicBezTo>
                        <a:pt x="152" y="10"/>
                        <a:pt x="160" y="9"/>
                        <a:pt x="166" y="7"/>
                      </a:cubicBezTo>
                      <a:cubicBezTo>
                        <a:pt x="182" y="0"/>
                        <a:pt x="198" y="4"/>
                        <a:pt x="213" y="11"/>
                      </a:cubicBezTo>
                      <a:cubicBezTo>
                        <a:pt x="232" y="20"/>
                        <a:pt x="249" y="19"/>
                        <a:pt x="264" y="4"/>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01" name="Freeform 11">
                  <a:extLst>
                    <a:ext uri="{FF2B5EF4-FFF2-40B4-BE49-F238E27FC236}">
                      <a16:creationId xmlns:a16="http://schemas.microsoft.com/office/drawing/2014/main" id="{F1D0BFA5-BE2B-44AF-A464-93F6F91FE029}"/>
                    </a:ext>
                  </a:extLst>
                </p:cNvPr>
                <p:cNvSpPr>
                  <a:spLocks noEditPoints="1"/>
                </p:cNvSpPr>
                <p:nvPr/>
              </p:nvSpPr>
              <p:spPr bwMode="auto">
                <a:xfrm>
                  <a:off x="6637338" y="6480175"/>
                  <a:ext cx="579438" cy="531812"/>
                </a:xfrm>
                <a:custGeom>
                  <a:avLst/>
                  <a:gdLst>
                    <a:gd name="T0" fmla="*/ 41 w 188"/>
                    <a:gd name="T1" fmla="*/ 52 h 172"/>
                    <a:gd name="T2" fmla="*/ 35 w 188"/>
                    <a:gd name="T3" fmla="*/ 45 h 172"/>
                    <a:gd name="T4" fmla="*/ 87 w 188"/>
                    <a:gd name="T5" fmla="*/ 5 h 172"/>
                    <a:gd name="T6" fmla="*/ 162 w 188"/>
                    <a:gd name="T7" fmla="*/ 14 h 172"/>
                    <a:gd name="T8" fmla="*/ 164 w 188"/>
                    <a:gd name="T9" fmla="*/ 28 h 172"/>
                    <a:gd name="T10" fmla="*/ 94 w 188"/>
                    <a:gd name="T11" fmla="*/ 83 h 172"/>
                    <a:gd name="T12" fmla="*/ 180 w 188"/>
                    <a:gd name="T13" fmla="*/ 26 h 172"/>
                    <a:gd name="T14" fmla="*/ 174 w 188"/>
                    <a:gd name="T15" fmla="*/ 78 h 172"/>
                    <a:gd name="T16" fmla="*/ 172 w 188"/>
                    <a:gd name="T17" fmla="*/ 90 h 172"/>
                    <a:gd name="T18" fmla="*/ 114 w 188"/>
                    <a:gd name="T19" fmla="*/ 149 h 172"/>
                    <a:gd name="T20" fmla="*/ 89 w 188"/>
                    <a:gd name="T21" fmla="*/ 162 h 172"/>
                    <a:gd name="T22" fmla="*/ 10 w 188"/>
                    <a:gd name="T23" fmla="*/ 156 h 172"/>
                    <a:gd name="T24" fmla="*/ 1 w 188"/>
                    <a:gd name="T25" fmla="*/ 144 h 172"/>
                    <a:gd name="T26" fmla="*/ 9 w 188"/>
                    <a:gd name="T27" fmla="*/ 112 h 172"/>
                    <a:gd name="T28" fmla="*/ 8 w 188"/>
                    <a:gd name="T29" fmla="*/ 94 h 172"/>
                    <a:gd name="T30" fmla="*/ 9 w 188"/>
                    <a:gd name="T31" fmla="*/ 83 h 172"/>
                    <a:gd name="T32" fmla="*/ 41 w 188"/>
                    <a:gd name="T33" fmla="*/ 52 h 172"/>
                    <a:gd name="T34" fmla="*/ 121 w 188"/>
                    <a:gd name="T35" fmla="*/ 146 h 172"/>
                    <a:gd name="T36" fmla="*/ 120 w 188"/>
                    <a:gd name="T37" fmla="*/ 143 h 172"/>
                    <a:gd name="T38" fmla="*/ 117 w 188"/>
                    <a:gd name="T39" fmla="*/ 146 h 172"/>
                    <a:gd name="T40" fmla="*/ 119 w 188"/>
                    <a:gd name="T41" fmla="*/ 148 h 172"/>
                    <a:gd name="T42" fmla="*/ 121 w 188"/>
                    <a:gd name="T43" fmla="*/ 146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8" h="172">
                      <a:moveTo>
                        <a:pt x="41" y="52"/>
                      </a:moveTo>
                      <a:cubicBezTo>
                        <a:pt x="42" y="46"/>
                        <a:pt x="31" y="48"/>
                        <a:pt x="35" y="45"/>
                      </a:cubicBezTo>
                      <a:cubicBezTo>
                        <a:pt x="52" y="32"/>
                        <a:pt x="61" y="8"/>
                        <a:pt x="87" y="5"/>
                      </a:cubicBezTo>
                      <a:cubicBezTo>
                        <a:pt x="113" y="1"/>
                        <a:pt x="138" y="0"/>
                        <a:pt x="162" y="14"/>
                      </a:cubicBezTo>
                      <a:cubicBezTo>
                        <a:pt x="172" y="19"/>
                        <a:pt x="169" y="22"/>
                        <a:pt x="164" y="28"/>
                      </a:cubicBezTo>
                      <a:cubicBezTo>
                        <a:pt x="143" y="50"/>
                        <a:pt x="120" y="68"/>
                        <a:pt x="94" y="83"/>
                      </a:cubicBezTo>
                      <a:cubicBezTo>
                        <a:pt x="127" y="73"/>
                        <a:pt x="153" y="53"/>
                        <a:pt x="180" y="26"/>
                      </a:cubicBezTo>
                      <a:cubicBezTo>
                        <a:pt x="180" y="47"/>
                        <a:pt x="188" y="63"/>
                        <a:pt x="174" y="78"/>
                      </a:cubicBezTo>
                      <a:cubicBezTo>
                        <a:pt x="171" y="81"/>
                        <a:pt x="172" y="86"/>
                        <a:pt x="172" y="90"/>
                      </a:cubicBezTo>
                      <a:cubicBezTo>
                        <a:pt x="166" y="123"/>
                        <a:pt x="148" y="141"/>
                        <a:pt x="114" y="149"/>
                      </a:cubicBezTo>
                      <a:cubicBezTo>
                        <a:pt x="105" y="151"/>
                        <a:pt x="98" y="159"/>
                        <a:pt x="89" y="162"/>
                      </a:cubicBezTo>
                      <a:cubicBezTo>
                        <a:pt x="61" y="172"/>
                        <a:pt x="36" y="155"/>
                        <a:pt x="10" y="156"/>
                      </a:cubicBezTo>
                      <a:cubicBezTo>
                        <a:pt x="1" y="157"/>
                        <a:pt x="0" y="151"/>
                        <a:pt x="1" y="144"/>
                      </a:cubicBezTo>
                      <a:cubicBezTo>
                        <a:pt x="1" y="133"/>
                        <a:pt x="5" y="122"/>
                        <a:pt x="9" y="112"/>
                      </a:cubicBezTo>
                      <a:cubicBezTo>
                        <a:pt x="11" y="107"/>
                        <a:pt x="29" y="99"/>
                        <a:pt x="8" y="94"/>
                      </a:cubicBezTo>
                      <a:cubicBezTo>
                        <a:pt x="5" y="93"/>
                        <a:pt x="8" y="86"/>
                        <a:pt x="9" y="83"/>
                      </a:cubicBezTo>
                      <a:cubicBezTo>
                        <a:pt x="16" y="68"/>
                        <a:pt x="27" y="59"/>
                        <a:pt x="41" y="52"/>
                      </a:cubicBezTo>
                      <a:close/>
                      <a:moveTo>
                        <a:pt x="121" y="146"/>
                      </a:moveTo>
                      <a:cubicBezTo>
                        <a:pt x="121" y="145"/>
                        <a:pt x="120" y="144"/>
                        <a:pt x="120" y="143"/>
                      </a:cubicBezTo>
                      <a:cubicBezTo>
                        <a:pt x="119" y="144"/>
                        <a:pt x="118" y="145"/>
                        <a:pt x="117" y="146"/>
                      </a:cubicBezTo>
                      <a:cubicBezTo>
                        <a:pt x="117" y="146"/>
                        <a:pt x="118" y="148"/>
                        <a:pt x="119" y="148"/>
                      </a:cubicBezTo>
                      <a:cubicBezTo>
                        <a:pt x="120" y="147"/>
                        <a:pt x="121" y="147"/>
                        <a:pt x="121" y="146"/>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02" name="Freeform 12">
                  <a:extLst>
                    <a:ext uri="{FF2B5EF4-FFF2-40B4-BE49-F238E27FC236}">
                      <a16:creationId xmlns:a16="http://schemas.microsoft.com/office/drawing/2014/main" id="{DDD82113-C9EA-4FA6-A6DB-074790797C3C}"/>
                    </a:ext>
                  </a:extLst>
                </p:cNvPr>
                <p:cNvSpPr/>
                <p:nvPr/>
              </p:nvSpPr>
              <p:spPr bwMode="auto">
                <a:xfrm>
                  <a:off x="3971925" y="5613400"/>
                  <a:ext cx="600075" cy="620712"/>
                </a:xfrm>
                <a:custGeom>
                  <a:avLst/>
                  <a:gdLst>
                    <a:gd name="T0" fmla="*/ 73 w 195"/>
                    <a:gd name="T1" fmla="*/ 53 h 201"/>
                    <a:gd name="T2" fmla="*/ 75 w 195"/>
                    <a:gd name="T3" fmla="*/ 47 h 201"/>
                    <a:gd name="T4" fmla="*/ 87 w 195"/>
                    <a:gd name="T5" fmla="*/ 10 h 201"/>
                    <a:gd name="T6" fmla="*/ 123 w 195"/>
                    <a:gd name="T7" fmla="*/ 17 h 201"/>
                    <a:gd name="T8" fmla="*/ 125 w 195"/>
                    <a:gd name="T9" fmla="*/ 17 h 201"/>
                    <a:gd name="T10" fmla="*/ 157 w 195"/>
                    <a:gd name="T11" fmla="*/ 37 h 201"/>
                    <a:gd name="T12" fmla="*/ 138 w 195"/>
                    <a:gd name="T13" fmla="*/ 77 h 201"/>
                    <a:gd name="T14" fmla="*/ 176 w 195"/>
                    <a:gd name="T15" fmla="*/ 82 h 201"/>
                    <a:gd name="T16" fmla="*/ 186 w 195"/>
                    <a:gd name="T17" fmla="*/ 118 h 201"/>
                    <a:gd name="T18" fmla="*/ 180 w 195"/>
                    <a:gd name="T19" fmla="*/ 132 h 201"/>
                    <a:gd name="T20" fmla="*/ 132 w 195"/>
                    <a:gd name="T21" fmla="*/ 154 h 201"/>
                    <a:gd name="T22" fmla="*/ 111 w 195"/>
                    <a:gd name="T23" fmla="*/ 142 h 201"/>
                    <a:gd name="T24" fmla="*/ 116 w 195"/>
                    <a:gd name="T25" fmla="*/ 177 h 201"/>
                    <a:gd name="T26" fmla="*/ 76 w 195"/>
                    <a:gd name="T27" fmla="*/ 190 h 201"/>
                    <a:gd name="T28" fmla="*/ 62 w 195"/>
                    <a:gd name="T29" fmla="*/ 184 h 201"/>
                    <a:gd name="T30" fmla="*/ 38 w 195"/>
                    <a:gd name="T31" fmla="*/ 144 h 201"/>
                    <a:gd name="T32" fmla="*/ 64 w 195"/>
                    <a:gd name="T33" fmla="*/ 118 h 201"/>
                    <a:gd name="T34" fmla="*/ 106 w 195"/>
                    <a:gd name="T35" fmla="*/ 123 h 201"/>
                    <a:gd name="T36" fmla="*/ 115 w 195"/>
                    <a:gd name="T37" fmla="*/ 90 h 201"/>
                    <a:gd name="T38" fmla="*/ 83 w 195"/>
                    <a:gd name="T39" fmla="*/ 78 h 201"/>
                    <a:gd name="T40" fmla="*/ 72 w 195"/>
                    <a:gd name="T41" fmla="*/ 112 h 201"/>
                    <a:gd name="T42" fmla="*/ 64 w 195"/>
                    <a:gd name="T43" fmla="*/ 118 h 201"/>
                    <a:gd name="T44" fmla="*/ 27 w 195"/>
                    <a:gd name="T45" fmla="*/ 123 h 201"/>
                    <a:gd name="T46" fmla="*/ 4 w 195"/>
                    <a:gd name="T47" fmla="*/ 91 h 201"/>
                    <a:gd name="T48" fmla="*/ 14 w 195"/>
                    <a:gd name="T49" fmla="*/ 54 h 201"/>
                    <a:gd name="T50" fmla="*/ 49 w 195"/>
                    <a:gd name="T51" fmla="*/ 42 h 201"/>
                    <a:gd name="T52" fmla="*/ 70 w 195"/>
                    <a:gd name="T53" fmla="*/ 56 h 201"/>
                    <a:gd name="T54" fmla="*/ 76 w 195"/>
                    <a:gd name="T55" fmla="*/ 66 h 201"/>
                    <a:gd name="T56" fmla="*/ 73 w 195"/>
                    <a:gd name="T57" fmla="*/ 53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5" h="201">
                      <a:moveTo>
                        <a:pt x="73" y="53"/>
                      </a:moveTo>
                      <a:cubicBezTo>
                        <a:pt x="74" y="51"/>
                        <a:pt x="74" y="49"/>
                        <a:pt x="75" y="47"/>
                      </a:cubicBezTo>
                      <a:cubicBezTo>
                        <a:pt x="76" y="33"/>
                        <a:pt x="73" y="19"/>
                        <a:pt x="87" y="10"/>
                      </a:cubicBezTo>
                      <a:cubicBezTo>
                        <a:pt x="102" y="0"/>
                        <a:pt x="112" y="9"/>
                        <a:pt x="123" y="17"/>
                      </a:cubicBezTo>
                      <a:cubicBezTo>
                        <a:pt x="123" y="17"/>
                        <a:pt x="124" y="17"/>
                        <a:pt x="125" y="17"/>
                      </a:cubicBezTo>
                      <a:cubicBezTo>
                        <a:pt x="140" y="16"/>
                        <a:pt x="155" y="17"/>
                        <a:pt x="157" y="37"/>
                      </a:cubicBezTo>
                      <a:cubicBezTo>
                        <a:pt x="159" y="53"/>
                        <a:pt x="152" y="65"/>
                        <a:pt x="138" y="77"/>
                      </a:cubicBezTo>
                      <a:cubicBezTo>
                        <a:pt x="152" y="78"/>
                        <a:pt x="165" y="76"/>
                        <a:pt x="176" y="82"/>
                      </a:cubicBezTo>
                      <a:cubicBezTo>
                        <a:pt x="192" y="90"/>
                        <a:pt x="195" y="102"/>
                        <a:pt x="186" y="118"/>
                      </a:cubicBezTo>
                      <a:cubicBezTo>
                        <a:pt x="183" y="122"/>
                        <a:pt x="180" y="126"/>
                        <a:pt x="180" y="132"/>
                      </a:cubicBezTo>
                      <a:cubicBezTo>
                        <a:pt x="178" y="161"/>
                        <a:pt x="157" y="171"/>
                        <a:pt x="132" y="154"/>
                      </a:cubicBezTo>
                      <a:cubicBezTo>
                        <a:pt x="126" y="151"/>
                        <a:pt x="123" y="143"/>
                        <a:pt x="111" y="142"/>
                      </a:cubicBezTo>
                      <a:cubicBezTo>
                        <a:pt x="121" y="154"/>
                        <a:pt x="120" y="165"/>
                        <a:pt x="116" y="177"/>
                      </a:cubicBezTo>
                      <a:cubicBezTo>
                        <a:pt x="108" y="196"/>
                        <a:pt x="93" y="201"/>
                        <a:pt x="76" y="190"/>
                      </a:cubicBezTo>
                      <a:cubicBezTo>
                        <a:pt x="71" y="187"/>
                        <a:pt x="68" y="184"/>
                        <a:pt x="62" y="184"/>
                      </a:cubicBezTo>
                      <a:cubicBezTo>
                        <a:pt x="36" y="183"/>
                        <a:pt x="28" y="167"/>
                        <a:pt x="38" y="144"/>
                      </a:cubicBezTo>
                      <a:cubicBezTo>
                        <a:pt x="43" y="131"/>
                        <a:pt x="54" y="125"/>
                        <a:pt x="64" y="118"/>
                      </a:cubicBezTo>
                      <a:cubicBezTo>
                        <a:pt x="77" y="115"/>
                        <a:pt x="91" y="99"/>
                        <a:pt x="106" y="123"/>
                      </a:cubicBezTo>
                      <a:cubicBezTo>
                        <a:pt x="102" y="108"/>
                        <a:pt x="106" y="99"/>
                        <a:pt x="115" y="90"/>
                      </a:cubicBezTo>
                      <a:cubicBezTo>
                        <a:pt x="99" y="98"/>
                        <a:pt x="92" y="87"/>
                        <a:pt x="83" y="78"/>
                      </a:cubicBezTo>
                      <a:cubicBezTo>
                        <a:pt x="94" y="95"/>
                        <a:pt x="85" y="104"/>
                        <a:pt x="72" y="112"/>
                      </a:cubicBezTo>
                      <a:cubicBezTo>
                        <a:pt x="69" y="113"/>
                        <a:pt x="67" y="116"/>
                        <a:pt x="64" y="118"/>
                      </a:cubicBezTo>
                      <a:cubicBezTo>
                        <a:pt x="52" y="120"/>
                        <a:pt x="41" y="126"/>
                        <a:pt x="27" y="123"/>
                      </a:cubicBezTo>
                      <a:cubicBezTo>
                        <a:pt x="8" y="119"/>
                        <a:pt x="0" y="110"/>
                        <a:pt x="4" y="91"/>
                      </a:cubicBezTo>
                      <a:cubicBezTo>
                        <a:pt x="7" y="79"/>
                        <a:pt x="10" y="67"/>
                        <a:pt x="14" y="54"/>
                      </a:cubicBezTo>
                      <a:cubicBezTo>
                        <a:pt x="18" y="37"/>
                        <a:pt x="35" y="39"/>
                        <a:pt x="49" y="42"/>
                      </a:cubicBezTo>
                      <a:cubicBezTo>
                        <a:pt x="58" y="44"/>
                        <a:pt x="64" y="50"/>
                        <a:pt x="70" y="56"/>
                      </a:cubicBezTo>
                      <a:cubicBezTo>
                        <a:pt x="72" y="59"/>
                        <a:pt x="73" y="61"/>
                        <a:pt x="76" y="66"/>
                      </a:cubicBezTo>
                      <a:cubicBezTo>
                        <a:pt x="76" y="60"/>
                        <a:pt x="77" y="56"/>
                        <a:pt x="73" y="53"/>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03" name="Freeform 13">
                  <a:extLst>
                    <a:ext uri="{FF2B5EF4-FFF2-40B4-BE49-F238E27FC236}">
                      <a16:creationId xmlns:a16="http://schemas.microsoft.com/office/drawing/2014/main" id="{AE41DEE7-A696-4C15-B131-D70751148A1B}"/>
                    </a:ext>
                  </a:extLst>
                </p:cNvPr>
                <p:cNvSpPr/>
                <p:nvPr/>
              </p:nvSpPr>
              <p:spPr bwMode="auto">
                <a:xfrm>
                  <a:off x="2733675" y="5656263"/>
                  <a:ext cx="557213" cy="528637"/>
                </a:xfrm>
                <a:custGeom>
                  <a:avLst/>
                  <a:gdLst>
                    <a:gd name="T0" fmla="*/ 14 w 181"/>
                    <a:gd name="T1" fmla="*/ 104 h 171"/>
                    <a:gd name="T2" fmla="*/ 47 w 181"/>
                    <a:gd name="T3" fmla="*/ 25 h 171"/>
                    <a:gd name="T4" fmla="*/ 58 w 181"/>
                    <a:gd name="T5" fmla="*/ 31 h 171"/>
                    <a:gd name="T6" fmla="*/ 56 w 181"/>
                    <a:gd name="T7" fmla="*/ 33 h 171"/>
                    <a:gd name="T8" fmla="*/ 57 w 181"/>
                    <a:gd name="T9" fmla="*/ 35 h 171"/>
                    <a:gd name="T10" fmla="*/ 59 w 181"/>
                    <a:gd name="T11" fmla="*/ 32 h 171"/>
                    <a:gd name="T12" fmla="*/ 112 w 181"/>
                    <a:gd name="T13" fmla="*/ 0 h 171"/>
                    <a:gd name="T14" fmla="*/ 172 w 181"/>
                    <a:gd name="T15" fmla="*/ 3 h 171"/>
                    <a:gd name="T16" fmla="*/ 178 w 181"/>
                    <a:gd name="T17" fmla="*/ 14 h 171"/>
                    <a:gd name="T18" fmla="*/ 175 w 181"/>
                    <a:gd name="T19" fmla="*/ 44 h 171"/>
                    <a:gd name="T20" fmla="*/ 177 w 181"/>
                    <a:gd name="T21" fmla="*/ 66 h 171"/>
                    <a:gd name="T22" fmla="*/ 165 w 181"/>
                    <a:gd name="T23" fmla="*/ 97 h 171"/>
                    <a:gd name="T24" fmla="*/ 157 w 181"/>
                    <a:gd name="T25" fmla="*/ 118 h 171"/>
                    <a:gd name="T26" fmla="*/ 155 w 181"/>
                    <a:gd name="T27" fmla="*/ 121 h 171"/>
                    <a:gd name="T28" fmla="*/ 109 w 181"/>
                    <a:gd name="T29" fmla="*/ 161 h 171"/>
                    <a:gd name="T30" fmla="*/ 41 w 181"/>
                    <a:gd name="T31" fmla="*/ 165 h 171"/>
                    <a:gd name="T32" fmla="*/ 20 w 181"/>
                    <a:gd name="T33" fmla="*/ 162 h 171"/>
                    <a:gd name="T34" fmla="*/ 83 w 181"/>
                    <a:gd name="T35" fmla="*/ 92 h 171"/>
                    <a:gd name="T36" fmla="*/ 90 w 181"/>
                    <a:gd name="T37" fmla="*/ 84 h 171"/>
                    <a:gd name="T38" fmla="*/ 94 w 181"/>
                    <a:gd name="T39" fmla="*/ 80 h 171"/>
                    <a:gd name="T40" fmla="*/ 103 w 181"/>
                    <a:gd name="T41" fmla="*/ 74 h 171"/>
                    <a:gd name="T42" fmla="*/ 95 w 181"/>
                    <a:gd name="T43" fmla="*/ 80 h 171"/>
                    <a:gd name="T44" fmla="*/ 91 w 181"/>
                    <a:gd name="T45" fmla="*/ 84 h 171"/>
                    <a:gd name="T46" fmla="*/ 82 w 181"/>
                    <a:gd name="T47" fmla="*/ 92 h 171"/>
                    <a:gd name="T48" fmla="*/ 31 w 181"/>
                    <a:gd name="T49" fmla="*/ 130 h 171"/>
                    <a:gd name="T50" fmla="*/ 14 w 181"/>
                    <a:gd name="T51" fmla="*/ 150 h 171"/>
                    <a:gd name="T52" fmla="*/ 14 w 181"/>
                    <a:gd name="T53" fmla="*/ 104 h 171"/>
                    <a:gd name="T54" fmla="*/ 15 w 181"/>
                    <a:gd name="T55" fmla="*/ 104 h 171"/>
                    <a:gd name="T56" fmla="*/ 14 w 181"/>
                    <a:gd name="T57" fmla="*/ 104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1" h="171">
                      <a:moveTo>
                        <a:pt x="14" y="104"/>
                      </a:moveTo>
                      <a:cubicBezTo>
                        <a:pt x="12" y="72"/>
                        <a:pt x="23" y="46"/>
                        <a:pt x="47" y="25"/>
                      </a:cubicBezTo>
                      <a:cubicBezTo>
                        <a:pt x="59" y="16"/>
                        <a:pt x="57" y="26"/>
                        <a:pt x="58" y="31"/>
                      </a:cubicBezTo>
                      <a:cubicBezTo>
                        <a:pt x="58" y="32"/>
                        <a:pt x="57" y="33"/>
                        <a:pt x="56" y="33"/>
                      </a:cubicBezTo>
                      <a:cubicBezTo>
                        <a:pt x="56" y="33"/>
                        <a:pt x="57" y="34"/>
                        <a:pt x="57" y="35"/>
                      </a:cubicBezTo>
                      <a:cubicBezTo>
                        <a:pt x="58" y="34"/>
                        <a:pt x="58" y="33"/>
                        <a:pt x="59" y="32"/>
                      </a:cubicBezTo>
                      <a:cubicBezTo>
                        <a:pt x="70" y="11"/>
                        <a:pt x="91" y="1"/>
                        <a:pt x="112" y="0"/>
                      </a:cubicBezTo>
                      <a:cubicBezTo>
                        <a:pt x="131" y="0"/>
                        <a:pt x="152" y="3"/>
                        <a:pt x="172" y="3"/>
                      </a:cubicBezTo>
                      <a:cubicBezTo>
                        <a:pt x="178" y="4"/>
                        <a:pt x="178" y="10"/>
                        <a:pt x="178" y="14"/>
                      </a:cubicBezTo>
                      <a:cubicBezTo>
                        <a:pt x="179" y="24"/>
                        <a:pt x="175" y="34"/>
                        <a:pt x="175" y="44"/>
                      </a:cubicBezTo>
                      <a:cubicBezTo>
                        <a:pt x="174" y="50"/>
                        <a:pt x="154" y="59"/>
                        <a:pt x="177" y="66"/>
                      </a:cubicBezTo>
                      <a:cubicBezTo>
                        <a:pt x="181" y="67"/>
                        <a:pt x="171" y="86"/>
                        <a:pt x="165" y="97"/>
                      </a:cubicBezTo>
                      <a:cubicBezTo>
                        <a:pt x="161" y="103"/>
                        <a:pt x="138" y="104"/>
                        <a:pt x="157" y="118"/>
                      </a:cubicBezTo>
                      <a:cubicBezTo>
                        <a:pt x="157" y="118"/>
                        <a:pt x="156" y="121"/>
                        <a:pt x="155" y="121"/>
                      </a:cubicBezTo>
                      <a:cubicBezTo>
                        <a:pt x="135" y="128"/>
                        <a:pt x="133" y="156"/>
                        <a:pt x="109" y="161"/>
                      </a:cubicBezTo>
                      <a:cubicBezTo>
                        <a:pt x="86" y="167"/>
                        <a:pt x="64" y="171"/>
                        <a:pt x="41" y="165"/>
                      </a:cubicBezTo>
                      <a:cubicBezTo>
                        <a:pt x="34" y="164"/>
                        <a:pt x="27" y="163"/>
                        <a:pt x="20" y="162"/>
                      </a:cubicBezTo>
                      <a:cubicBezTo>
                        <a:pt x="37" y="135"/>
                        <a:pt x="60" y="114"/>
                        <a:pt x="83" y="92"/>
                      </a:cubicBezTo>
                      <a:cubicBezTo>
                        <a:pt x="87" y="91"/>
                        <a:pt x="90" y="89"/>
                        <a:pt x="90" y="84"/>
                      </a:cubicBezTo>
                      <a:cubicBezTo>
                        <a:pt x="93" y="84"/>
                        <a:pt x="95" y="82"/>
                        <a:pt x="94" y="80"/>
                      </a:cubicBezTo>
                      <a:cubicBezTo>
                        <a:pt x="98" y="80"/>
                        <a:pt x="101" y="78"/>
                        <a:pt x="103" y="74"/>
                      </a:cubicBezTo>
                      <a:cubicBezTo>
                        <a:pt x="98" y="74"/>
                        <a:pt x="97" y="77"/>
                        <a:pt x="95" y="80"/>
                      </a:cubicBezTo>
                      <a:cubicBezTo>
                        <a:pt x="93" y="81"/>
                        <a:pt x="92" y="82"/>
                        <a:pt x="91" y="84"/>
                      </a:cubicBezTo>
                      <a:cubicBezTo>
                        <a:pt x="86" y="85"/>
                        <a:pt x="82" y="86"/>
                        <a:pt x="82" y="92"/>
                      </a:cubicBezTo>
                      <a:cubicBezTo>
                        <a:pt x="60" y="98"/>
                        <a:pt x="47" y="115"/>
                        <a:pt x="31" y="130"/>
                      </a:cubicBezTo>
                      <a:cubicBezTo>
                        <a:pt x="26" y="135"/>
                        <a:pt x="22" y="141"/>
                        <a:pt x="14" y="150"/>
                      </a:cubicBezTo>
                      <a:cubicBezTo>
                        <a:pt x="11" y="132"/>
                        <a:pt x="0" y="119"/>
                        <a:pt x="14" y="104"/>
                      </a:cubicBezTo>
                      <a:cubicBezTo>
                        <a:pt x="14" y="104"/>
                        <a:pt x="15" y="104"/>
                        <a:pt x="15" y="104"/>
                      </a:cubicBezTo>
                      <a:lnTo>
                        <a:pt x="14" y="104"/>
                      </a:ln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04" name="Freeform 14">
                  <a:extLst>
                    <a:ext uri="{FF2B5EF4-FFF2-40B4-BE49-F238E27FC236}">
                      <a16:creationId xmlns:a16="http://schemas.microsoft.com/office/drawing/2014/main" id="{EFE9AAE0-2FD9-4C52-8041-B1C5E7177F32}"/>
                    </a:ext>
                  </a:extLst>
                </p:cNvPr>
                <p:cNvSpPr/>
                <p:nvPr/>
              </p:nvSpPr>
              <p:spPr bwMode="auto">
                <a:xfrm>
                  <a:off x="950913" y="5462588"/>
                  <a:ext cx="1090613" cy="517525"/>
                </a:xfrm>
                <a:custGeom>
                  <a:avLst/>
                  <a:gdLst>
                    <a:gd name="T0" fmla="*/ 354 w 354"/>
                    <a:gd name="T1" fmla="*/ 91 h 168"/>
                    <a:gd name="T2" fmla="*/ 179 w 354"/>
                    <a:gd name="T3" fmla="*/ 120 h 168"/>
                    <a:gd name="T4" fmla="*/ 119 w 354"/>
                    <a:gd name="T5" fmla="*/ 73 h 168"/>
                    <a:gd name="T6" fmla="*/ 0 w 354"/>
                    <a:gd name="T7" fmla="*/ 71 h 168"/>
                    <a:gd name="T8" fmla="*/ 85 w 354"/>
                    <a:gd name="T9" fmla="*/ 4 h 168"/>
                    <a:gd name="T10" fmla="*/ 196 w 354"/>
                    <a:gd name="T11" fmla="*/ 52 h 168"/>
                    <a:gd name="T12" fmla="*/ 348 w 354"/>
                    <a:gd name="T13" fmla="*/ 90 h 168"/>
                    <a:gd name="T14" fmla="*/ 354 w 354"/>
                    <a:gd name="T15" fmla="*/ 91 h 1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4" h="168">
                      <a:moveTo>
                        <a:pt x="354" y="91"/>
                      </a:moveTo>
                      <a:cubicBezTo>
                        <a:pt x="306" y="157"/>
                        <a:pt x="243" y="168"/>
                        <a:pt x="179" y="120"/>
                      </a:cubicBezTo>
                      <a:cubicBezTo>
                        <a:pt x="158" y="104"/>
                        <a:pt x="140" y="87"/>
                        <a:pt x="119" y="73"/>
                      </a:cubicBezTo>
                      <a:cubicBezTo>
                        <a:pt x="75" y="41"/>
                        <a:pt x="44" y="41"/>
                        <a:pt x="0" y="71"/>
                      </a:cubicBezTo>
                      <a:cubicBezTo>
                        <a:pt x="2" y="32"/>
                        <a:pt x="40" y="0"/>
                        <a:pt x="85" y="4"/>
                      </a:cubicBezTo>
                      <a:cubicBezTo>
                        <a:pt x="127" y="8"/>
                        <a:pt x="166" y="21"/>
                        <a:pt x="196" y="52"/>
                      </a:cubicBezTo>
                      <a:cubicBezTo>
                        <a:pt x="240" y="98"/>
                        <a:pt x="289" y="112"/>
                        <a:pt x="348" y="90"/>
                      </a:cubicBezTo>
                      <a:cubicBezTo>
                        <a:pt x="350" y="90"/>
                        <a:pt x="352" y="91"/>
                        <a:pt x="354" y="91"/>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05" name="Freeform 15">
                  <a:extLst>
                    <a:ext uri="{FF2B5EF4-FFF2-40B4-BE49-F238E27FC236}">
                      <a16:creationId xmlns:a16="http://schemas.microsoft.com/office/drawing/2014/main" id="{3C7B0A38-A357-43DC-B57C-80892D8A471C}"/>
                    </a:ext>
                  </a:extLst>
                </p:cNvPr>
                <p:cNvSpPr>
                  <a:spLocks noEditPoints="1"/>
                </p:cNvSpPr>
                <p:nvPr/>
              </p:nvSpPr>
              <p:spPr bwMode="auto">
                <a:xfrm>
                  <a:off x="714375" y="6416675"/>
                  <a:ext cx="527050" cy="533400"/>
                </a:xfrm>
                <a:custGeom>
                  <a:avLst/>
                  <a:gdLst>
                    <a:gd name="T0" fmla="*/ 69 w 171"/>
                    <a:gd name="T1" fmla="*/ 119 h 173"/>
                    <a:gd name="T2" fmla="*/ 44 w 171"/>
                    <a:gd name="T3" fmla="*/ 137 h 173"/>
                    <a:gd name="T4" fmla="*/ 14 w 171"/>
                    <a:gd name="T5" fmla="*/ 117 h 173"/>
                    <a:gd name="T6" fmla="*/ 13 w 171"/>
                    <a:gd name="T7" fmla="*/ 106 h 173"/>
                    <a:gd name="T8" fmla="*/ 39 w 171"/>
                    <a:gd name="T9" fmla="*/ 65 h 173"/>
                    <a:gd name="T10" fmla="*/ 48 w 171"/>
                    <a:gd name="T11" fmla="*/ 65 h 173"/>
                    <a:gd name="T12" fmla="*/ 37 w 171"/>
                    <a:gd name="T13" fmla="*/ 46 h 173"/>
                    <a:gd name="T14" fmla="*/ 57 w 171"/>
                    <a:gd name="T15" fmla="*/ 12 h 173"/>
                    <a:gd name="T16" fmla="*/ 68 w 171"/>
                    <a:gd name="T17" fmla="*/ 9 h 173"/>
                    <a:gd name="T18" fmla="*/ 97 w 171"/>
                    <a:gd name="T19" fmla="*/ 7 h 173"/>
                    <a:gd name="T20" fmla="*/ 106 w 171"/>
                    <a:gd name="T21" fmla="*/ 45 h 173"/>
                    <a:gd name="T22" fmla="*/ 126 w 171"/>
                    <a:gd name="T23" fmla="*/ 33 h 173"/>
                    <a:gd name="T24" fmla="*/ 159 w 171"/>
                    <a:gd name="T25" fmla="*/ 53 h 173"/>
                    <a:gd name="T26" fmla="*/ 160 w 171"/>
                    <a:gd name="T27" fmla="*/ 61 h 173"/>
                    <a:gd name="T28" fmla="*/ 121 w 171"/>
                    <a:gd name="T29" fmla="*/ 102 h 173"/>
                    <a:gd name="T30" fmla="*/ 139 w 171"/>
                    <a:gd name="T31" fmla="*/ 129 h 173"/>
                    <a:gd name="T32" fmla="*/ 118 w 171"/>
                    <a:gd name="T33" fmla="*/ 157 h 173"/>
                    <a:gd name="T34" fmla="*/ 102 w 171"/>
                    <a:gd name="T35" fmla="*/ 163 h 173"/>
                    <a:gd name="T36" fmla="*/ 69 w 171"/>
                    <a:gd name="T37" fmla="*/ 142 h 173"/>
                    <a:gd name="T38" fmla="*/ 69 w 171"/>
                    <a:gd name="T39" fmla="*/ 119 h 173"/>
                    <a:gd name="T40" fmla="*/ 102 w 171"/>
                    <a:gd name="T41" fmla="*/ 93 h 173"/>
                    <a:gd name="T42" fmla="*/ 94 w 171"/>
                    <a:gd name="T43" fmla="*/ 81 h 173"/>
                    <a:gd name="T44" fmla="*/ 89 w 171"/>
                    <a:gd name="T45" fmla="*/ 73 h 173"/>
                    <a:gd name="T46" fmla="*/ 79 w 171"/>
                    <a:gd name="T47" fmla="*/ 101 h 173"/>
                    <a:gd name="T48" fmla="*/ 102 w 171"/>
                    <a:gd name="T49" fmla="*/ 9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1" h="173">
                      <a:moveTo>
                        <a:pt x="69" y="119"/>
                      </a:moveTo>
                      <a:cubicBezTo>
                        <a:pt x="60" y="127"/>
                        <a:pt x="54" y="135"/>
                        <a:pt x="44" y="137"/>
                      </a:cubicBezTo>
                      <a:cubicBezTo>
                        <a:pt x="27" y="141"/>
                        <a:pt x="17" y="134"/>
                        <a:pt x="14" y="117"/>
                      </a:cubicBezTo>
                      <a:cubicBezTo>
                        <a:pt x="14" y="113"/>
                        <a:pt x="14" y="109"/>
                        <a:pt x="13" y="106"/>
                      </a:cubicBezTo>
                      <a:cubicBezTo>
                        <a:pt x="0" y="78"/>
                        <a:pt x="8" y="66"/>
                        <a:pt x="39" y="65"/>
                      </a:cubicBezTo>
                      <a:cubicBezTo>
                        <a:pt x="42" y="65"/>
                        <a:pt x="44" y="65"/>
                        <a:pt x="48" y="65"/>
                      </a:cubicBezTo>
                      <a:cubicBezTo>
                        <a:pt x="44" y="58"/>
                        <a:pt x="40" y="53"/>
                        <a:pt x="37" y="46"/>
                      </a:cubicBezTo>
                      <a:cubicBezTo>
                        <a:pt x="28" y="27"/>
                        <a:pt x="36" y="13"/>
                        <a:pt x="57" y="12"/>
                      </a:cubicBezTo>
                      <a:cubicBezTo>
                        <a:pt x="61" y="11"/>
                        <a:pt x="65" y="13"/>
                        <a:pt x="68" y="9"/>
                      </a:cubicBezTo>
                      <a:cubicBezTo>
                        <a:pt x="77" y="0"/>
                        <a:pt x="88" y="4"/>
                        <a:pt x="97" y="7"/>
                      </a:cubicBezTo>
                      <a:cubicBezTo>
                        <a:pt x="105" y="10"/>
                        <a:pt x="108" y="28"/>
                        <a:pt x="106" y="45"/>
                      </a:cubicBezTo>
                      <a:cubicBezTo>
                        <a:pt x="113" y="41"/>
                        <a:pt x="119" y="36"/>
                        <a:pt x="126" y="33"/>
                      </a:cubicBezTo>
                      <a:cubicBezTo>
                        <a:pt x="146" y="26"/>
                        <a:pt x="157" y="33"/>
                        <a:pt x="159" y="53"/>
                      </a:cubicBezTo>
                      <a:cubicBezTo>
                        <a:pt x="160" y="56"/>
                        <a:pt x="159" y="59"/>
                        <a:pt x="160" y="61"/>
                      </a:cubicBezTo>
                      <a:cubicBezTo>
                        <a:pt x="171" y="97"/>
                        <a:pt x="162" y="107"/>
                        <a:pt x="121" y="102"/>
                      </a:cubicBezTo>
                      <a:cubicBezTo>
                        <a:pt x="130" y="110"/>
                        <a:pt x="137" y="118"/>
                        <a:pt x="139" y="129"/>
                      </a:cubicBezTo>
                      <a:cubicBezTo>
                        <a:pt x="142" y="146"/>
                        <a:pt x="136" y="156"/>
                        <a:pt x="118" y="157"/>
                      </a:cubicBezTo>
                      <a:cubicBezTo>
                        <a:pt x="112" y="158"/>
                        <a:pt x="107" y="160"/>
                        <a:pt x="102" y="163"/>
                      </a:cubicBezTo>
                      <a:cubicBezTo>
                        <a:pt x="84" y="173"/>
                        <a:pt x="69" y="162"/>
                        <a:pt x="69" y="142"/>
                      </a:cubicBezTo>
                      <a:cubicBezTo>
                        <a:pt x="70" y="135"/>
                        <a:pt x="69" y="128"/>
                        <a:pt x="69" y="119"/>
                      </a:cubicBezTo>
                      <a:close/>
                      <a:moveTo>
                        <a:pt x="102" y="93"/>
                      </a:moveTo>
                      <a:cubicBezTo>
                        <a:pt x="99" y="88"/>
                        <a:pt x="97" y="84"/>
                        <a:pt x="94" y="81"/>
                      </a:cubicBezTo>
                      <a:cubicBezTo>
                        <a:pt x="92" y="78"/>
                        <a:pt x="100" y="72"/>
                        <a:pt x="89" y="73"/>
                      </a:cubicBezTo>
                      <a:cubicBezTo>
                        <a:pt x="69" y="77"/>
                        <a:pt x="82" y="91"/>
                        <a:pt x="79" y="101"/>
                      </a:cubicBezTo>
                      <a:cubicBezTo>
                        <a:pt x="84" y="91"/>
                        <a:pt x="92" y="91"/>
                        <a:pt x="102" y="93"/>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06" name="Freeform 16">
                  <a:extLst>
                    <a:ext uri="{FF2B5EF4-FFF2-40B4-BE49-F238E27FC236}">
                      <a16:creationId xmlns:a16="http://schemas.microsoft.com/office/drawing/2014/main" id="{E2239A9B-F5B2-4C55-9907-D5F631FADBCC}"/>
                    </a:ext>
                  </a:extLst>
                </p:cNvPr>
                <p:cNvSpPr>
                  <a:spLocks noEditPoints="1"/>
                </p:cNvSpPr>
                <p:nvPr/>
              </p:nvSpPr>
              <p:spPr bwMode="auto">
                <a:xfrm>
                  <a:off x="4975225" y="6721475"/>
                  <a:ext cx="468313" cy="496887"/>
                </a:xfrm>
                <a:custGeom>
                  <a:avLst/>
                  <a:gdLst>
                    <a:gd name="T0" fmla="*/ 96 w 152"/>
                    <a:gd name="T1" fmla="*/ 44 h 161"/>
                    <a:gd name="T2" fmla="*/ 124 w 152"/>
                    <a:gd name="T3" fmla="*/ 19 h 161"/>
                    <a:gd name="T4" fmla="*/ 136 w 152"/>
                    <a:gd name="T5" fmla="*/ 21 h 161"/>
                    <a:gd name="T6" fmla="*/ 121 w 152"/>
                    <a:gd name="T7" fmla="*/ 109 h 161"/>
                    <a:gd name="T8" fmla="*/ 118 w 152"/>
                    <a:gd name="T9" fmla="*/ 112 h 161"/>
                    <a:gd name="T10" fmla="*/ 75 w 152"/>
                    <a:gd name="T11" fmla="*/ 147 h 161"/>
                    <a:gd name="T12" fmla="*/ 60 w 152"/>
                    <a:gd name="T13" fmla="*/ 144 h 161"/>
                    <a:gd name="T14" fmla="*/ 53 w 152"/>
                    <a:gd name="T15" fmla="*/ 145 h 161"/>
                    <a:gd name="T16" fmla="*/ 36 w 152"/>
                    <a:gd name="T17" fmla="*/ 152 h 161"/>
                    <a:gd name="T18" fmla="*/ 7 w 152"/>
                    <a:gd name="T19" fmla="*/ 132 h 161"/>
                    <a:gd name="T20" fmla="*/ 7 w 152"/>
                    <a:gd name="T21" fmla="*/ 77 h 161"/>
                    <a:gd name="T22" fmla="*/ 76 w 152"/>
                    <a:gd name="T23" fmla="*/ 9 h 161"/>
                    <a:gd name="T24" fmla="*/ 122 w 152"/>
                    <a:gd name="T25" fmla="*/ 6 h 161"/>
                    <a:gd name="T26" fmla="*/ 94 w 152"/>
                    <a:gd name="T27" fmla="*/ 42 h 161"/>
                    <a:gd name="T28" fmla="*/ 80 w 152"/>
                    <a:gd name="T29" fmla="*/ 65 h 161"/>
                    <a:gd name="T30" fmla="*/ 96 w 152"/>
                    <a:gd name="T31" fmla="*/ 44 h 161"/>
                    <a:gd name="T32" fmla="*/ 70 w 152"/>
                    <a:gd name="T33" fmla="*/ 78 h 161"/>
                    <a:gd name="T34" fmla="*/ 62 w 152"/>
                    <a:gd name="T35" fmla="*/ 88 h 161"/>
                    <a:gd name="T36" fmla="*/ 70 w 152"/>
                    <a:gd name="T37" fmla="*/ 78 h 161"/>
                    <a:gd name="T38" fmla="*/ 76 w 152"/>
                    <a:gd name="T39" fmla="*/ 74 h 161"/>
                    <a:gd name="T40" fmla="*/ 74 w 152"/>
                    <a:gd name="T41" fmla="*/ 72 h 161"/>
                    <a:gd name="T42" fmla="*/ 70 w 152"/>
                    <a:gd name="T43" fmla="*/ 78 h 161"/>
                    <a:gd name="T44" fmla="*/ 103 w 152"/>
                    <a:gd name="T45" fmla="*/ 125 h 161"/>
                    <a:gd name="T46" fmla="*/ 100 w 152"/>
                    <a:gd name="T47" fmla="*/ 121 h 161"/>
                    <a:gd name="T48" fmla="*/ 98 w 152"/>
                    <a:gd name="T49" fmla="*/ 125 h 161"/>
                    <a:gd name="T50" fmla="*/ 99 w 152"/>
                    <a:gd name="T51" fmla="*/ 130 h 161"/>
                    <a:gd name="T52" fmla="*/ 103 w 152"/>
                    <a:gd name="T53" fmla="*/ 125 h 161"/>
                    <a:gd name="T54" fmla="*/ 21 w 152"/>
                    <a:gd name="T55" fmla="*/ 55 h 161"/>
                    <a:gd name="T56" fmla="*/ 24 w 152"/>
                    <a:gd name="T57" fmla="*/ 53 h 161"/>
                    <a:gd name="T58" fmla="*/ 23 w 152"/>
                    <a:gd name="T59" fmla="*/ 51 h 161"/>
                    <a:gd name="T60" fmla="*/ 19 w 152"/>
                    <a:gd name="T61" fmla="*/ 53 h 161"/>
                    <a:gd name="T62" fmla="*/ 21 w 152"/>
                    <a:gd name="T63" fmla="*/ 5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2" h="161">
                      <a:moveTo>
                        <a:pt x="96" y="44"/>
                      </a:moveTo>
                      <a:cubicBezTo>
                        <a:pt x="106" y="35"/>
                        <a:pt x="115" y="27"/>
                        <a:pt x="124" y="19"/>
                      </a:cubicBezTo>
                      <a:cubicBezTo>
                        <a:pt x="129" y="15"/>
                        <a:pt x="131" y="14"/>
                        <a:pt x="136" y="21"/>
                      </a:cubicBezTo>
                      <a:cubicBezTo>
                        <a:pt x="152" y="48"/>
                        <a:pt x="145" y="90"/>
                        <a:pt x="121" y="109"/>
                      </a:cubicBezTo>
                      <a:cubicBezTo>
                        <a:pt x="120" y="109"/>
                        <a:pt x="119" y="111"/>
                        <a:pt x="118" y="112"/>
                      </a:cubicBezTo>
                      <a:cubicBezTo>
                        <a:pt x="113" y="134"/>
                        <a:pt x="88" y="133"/>
                        <a:pt x="75" y="147"/>
                      </a:cubicBezTo>
                      <a:cubicBezTo>
                        <a:pt x="73" y="149"/>
                        <a:pt x="63" y="161"/>
                        <a:pt x="60" y="144"/>
                      </a:cubicBezTo>
                      <a:cubicBezTo>
                        <a:pt x="60" y="139"/>
                        <a:pt x="55" y="144"/>
                        <a:pt x="53" y="145"/>
                      </a:cubicBezTo>
                      <a:cubicBezTo>
                        <a:pt x="47" y="147"/>
                        <a:pt x="42" y="150"/>
                        <a:pt x="36" y="152"/>
                      </a:cubicBezTo>
                      <a:cubicBezTo>
                        <a:pt x="13" y="159"/>
                        <a:pt x="9" y="156"/>
                        <a:pt x="7" y="132"/>
                      </a:cubicBezTo>
                      <a:cubicBezTo>
                        <a:pt x="5" y="113"/>
                        <a:pt x="0" y="96"/>
                        <a:pt x="7" y="77"/>
                      </a:cubicBezTo>
                      <a:cubicBezTo>
                        <a:pt x="20" y="43"/>
                        <a:pt x="32" y="13"/>
                        <a:pt x="76" y="9"/>
                      </a:cubicBezTo>
                      <a:cubicBezTo>
                        <a:pt x="91" y="8"/>
                        <a:pt x="105" y="0"/>
                        <a:pt x="122" y="6"/>
                      </a:cubicBezTo>
                      <a:cubicBezTo>
                        <a:pt x="114" y="20"/>
                        <a:pt x="99" y="27"/>
                        <a:pt x="94" y="42"/>
                      </a:cubicBezTo>
                      <a:cubicBezTo>
                        <a:pt x="86" y="48"/>
                        <a:pt x="83" y="56"/>
                        <a:pt x="80" y="65"/>
                      </a:cubicBezTo>
                      <a:cubicBezTo>
                        <a:pt x="87" y="59"/>
                        <a:pt x="93" y="52"/>
                        <a:pt x="96" y="44"/>
                      </a:cubicBezTo>
                      <a:close/>
                      <a:moveTo>
                        <a:pt x="70" y="78"/>
                      </a:moveTo>
                      <a:cubicBezTo>
                        <a:pt x="68" y="82"/>
                        <a:pt x="65" y="85"/>
                        <a:pt x="62" y="88"/>
                      </a:cubicBezTo>
                      <a:cubicBezTo>
                        <a:pt x="67" y="86"/>
                        <a:pt x="70" y="83"/>
                        <a:pt x="70" y="78"/>
                      </a:cubicBezTo>
                      <a:cubicBezTo>
                        <a:pt x="72" y="77"/>
                        <a:pt x="74" y="76"/>
                        <a:pt x="76" y="74"/>
                      </a:cubicBezTo>
                      <a:cubicBezTo>
                        <a:pt x="75" y="73"/>
                        <a:pt x="75" y="73"/>
                        <a:pt x="74" y="72"/>
                      </a:cubicBezTo>
                      <a:cubicBezTo>
                        <a:pt x="73" y="74"/>
                        <a:pt x="72" y="76"/>
                        <a:pt x="70" y="78"/>
                      </a:cubicBezTo>
                      <a:close/>
                      <a:moveTo>
                        <a:pt x="103" y="125"/>
                      </a:moveTo>
                      <a:cubicBezTo>
                        <a:pt x="102" y="124"/>
                        <a:pt x="101" y="122"/>
                        <a:pt x="100" y="121"/>
                      </a:cubicBezTo>
                      <a:cubicBezTo>
                        <a:pt x="99" y="122"/>
                        <a:pt x="98" y="124"/>
                        <a:pt x="98" y="125"/>
                      </a:cubicBezTo>
                      <a:cubicBezTo>
                        <a:pt x="98" y="127"/>
                        <a:pt x="99" y="128"/>
                        <a:pt x="99" y="130"/>
                      </a:cubicBezTo>
                      <a:cubicBezTo>
                        <a:pt x="100" y="128"/>
                        <a:pt x="101" y="127"/>
                        <a:pt x="103" y="125"/>
                      </a:cubicBezTo>
                      <a:close/>
                      <a:moveTo>
                        <a:pt x="21" y="55"/>
                      </a:moveTo>
                      <a:cubicBezTo>
                        <a:pt x="22" y="54"/>
                        <a:pt x="23" y="54"/>
                        <a:pt x="24" y="53"/>
                      </a:cubicBezTo>
                      <a:cubicBezTo>
                        <a:pt x="24" y="53"/>
                        <a:pt x="23" y="51"/>
                        <a:pt x="23" y="51"/>
                      </a:cubicBezTo>
                      <a:cubicBezTo>
                        <a:pt x="22" y="51"/>
                        <a:pt x="21" y="52"/>
                        <a:pt x="19" y="53"/>
                      </a:cubicBezTo>
                      <a:cubicBezTo>
                        <a:pt x="20" y="53"/>
                        <a:pt x="21" y="54"/>
                        <a:pt x="21" y="55"/>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07" name="Freeform 17">
                  <a:extLst>
                    <a:ext uri="{FF2B5EF4-FFF2-40B4-BE49-F238E27FC236}">
                      <a16:creationId xmlns:a16="http://schemas.microsoft.com/office/drawing/2014/main" id="{4EA73059-D256-43EE-A500-A9B23185446A}"/>
                    </a:ext>
                  </a:extLst>
                </p:cNvPr>
                <p:cNvSpPr/>
                <p:nvPr/>
              </p:nvSpPr>
              <p:spPr bwMode="auto">
                <a:xfrm>
                  <a:off x="5384800" y="6362700"/>
                  <a:ext cx="600075" cy="515937"/>
                </a:xfrm>
                <a:custGeom>
                  <a:avLst/>
                  <a:gdLst>
                    <a:gd name="T0" fmla="*/ 133 w 195"/>
                    <a:gd name="T1" fmla="*/ 59 h 167"/>
                    <a:gd name="T2" fmla="*/ 172 w 195"/>
                    <a:gd name="T3" fmla="*/ 59 h 167"/>
                    <a:gd name="T4" fmla="*/ 191 w 195"/>
                    <a:gd name="T5" fmla="*/ 74 h 167"/>
                    <a:gd name="T6" fmla="*/ 169 w 195"/>
                    <a:gd name="T7" fmla="*/ 135 h 167"/>
                    <a:gd name="T8" fmla="*/ 123 w 195"/>
                    <a:gd name="T9" fmla="*/ 124 h 167"/>
                    <a:gd name="T10" fmla="*/ 114 w 195"/>
                    <a:gd name="T11" fmla="*/ 113 h 167"/>
                    <a:gd name="T12" fmla="*/ 114 w 195"/>
                    <a:gd name="T13" fmla="*/ 133 h 167"/>
                    <a:gd name="T14" fmla="*/ 98 w 195"/>
                    <a:gd name="T15" fmla="*/ 161 h 167"/>
                    <a:gd name="T16" fmla="*/ 65 w 195"/>
                    <a:gd name="T17" fmla="*/ 156 h 167"/>
                    <a:gd name="T18" fmla="*/ 57 w 195"/>
                    <a:gd name="T19" fmla="*/ 151 h 167"/>
                    <a:gd name="T20" fmla="*/ 30 w 195"/>
                    <a:gd name="T21" fmla="*/ 135 h 167"/>
                    <a:gd name="T22" fmla="*/ 43 w 195"/>
                    <a:gd name="T23" fmla="*/ 99 h 167"/>
                    <a:gd name="T24" fmla="*/ 56 w 195"/>
                    <a:gd name="T25" fmla="*/ 84 h 167"/>
                    <a:gd name="T26" fmla="*/ 17 w 195"/>
                    <a:gd name="T27" fmla="*/ 82 h 167"/>
                    <a:gd name="T28" fmla="*/ 11 w 195"/>
                    <a:gd name="T29" fmla="*/ 44 h 167"/>
                    <a:gd name="T30" fmla="*/ 19 w 195"/>
                    <a:gd name="T31" fmla="*/ 28 h 167"/>
                    <a:gd name="T32" fmla="*/ 55 w 195"/>
                    <a:gd name="T33" fmla="*/ 7 h 167"/>
                    <a:gd name="T34" fmla="*/ 91 w 195"/>
                    <a:gd name="T35" fmla="*/ 65 h 167"/>
                    <a:gd name="T36" fmla="*/ 70 w 195"/>
                    <a:gd name="T37" fmla="*/ 81 h 167"/>
                    <a:gd name="T38" fmla="*/ 105 w 195"/>
                    <a:gd name="T39" fmla="*/ 94 h 167"/>
                    <a:gd name="T40" fmla="*/ 133 w 195"/>
                    <a:gd name="T41" fmla="*/ 58 h 167"/>
                    <a:gd name="T42" fmla="*/ 133 w 195"/>
                    <a:gd name="T43" fmla="*/ 59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5" h="167">
                      <a:moveTo>
                        <a:pt x="133" y="59"/>
                      </a:moveTo>
                      <a:cubicBezTo>
                        <a:pt x="146" y="57"/>
                        <a:pt x="159" y="54"/>
                        <a:pt x="172" y="59"/>
                      </a:cubicBezTo>
                      <a:cubicBezTo>
                        <a:pt x="180" y="62"/>
                        <a:pt x="187" y="66"/>
                        <a:pt x="191" y="74"/>
                      </a:cubicBezTo>
                      <a:cubicBezTo>
                        <a:pt x="195" y="82"/>
                        <a:pt x="178" y="129"/>
                        <a:pt x="169" y="135"/>
                      </a:cubicBezTo>
                      <a:cubicBezTo>
                        <a:pt x="157" y="144"/>
                        <a:pt x="137" y="140"/>
                        <a:pt x="123" y="124"/>
                      </a:cubicBezTo>
                      <a:cubicBezTo>
                        <a:pt x="121" y="122"/>
                        <a:pt x="119" y="119"/>
                        <a:pt x="114" y="113"/>
                      </a:cubicBezTo>
                      <a:cubicBezTo>
                        <a:pt x="114" y="122"/>
                        <a:pt x="114" y="128"/>
                        <a:pt x="114" y="133"/>
                      </a:cubicBezTo>
                      <a:cubicBezTo>
                        <a:pt x="113" y="145"/>
                        <a:pt x="109" y="157"/>
                        <a:pt x="98" y="161"/>
                      </a:cubicBezTo>
                      <a:cubicBezTo>
                        <a:pt x="88" y="165"/>
                        <a:pt x="75" y="167"/>
                        <a:pt x="65" y="156"/>
                      </a:cubicBezTo>
                      <a:cubicBezTo>
                        <a:pt x="63" y="153"/>
                        <a:pt x="61" y="151"/>
                        <a:pt x="57" y="151"/>
                      </a:cubicBezTo>
                      <a:cubicBezTo>
                        <a:pt x="44" y="152"/>
                        <a:pt x="34" y="148"/>
                        <a:pt x="30" y="135"/>
                      </a:cubicBezTo>
                      <a:cubicBezTo>
                        <a:pt x="27" y="121"/>
                        <a:pt x="34" y="109"/>
                        <a:pt x="43" y="99"/>
                      </a:cubicBezTo>
                      <a:cubicBezTo>
                        <a:pt x="47" y="94"/>
                        <a:pt x="56" y="94"/>
                        <a:pt x="56" y="84"/>
                      </a:cubicBezTo>
                      <a:cubicBezTo>
                        <a:pt x="43" y="85"/>
                        <a:pt x="30" y="92"/>
                        <a:pt x="17" y="82"/>
                      </a:cubicBezTo>
                      <a:cubicBezTo>
                        <a:pt x="3" y="71"/>
                        <a:pt x="0" y="58"/>
                        <a:pt x="11" y="44"/>
                      </a:cubicBezTo>
                      <a:cubicBezTo>
                        <a:pt x="16" y="39"/>
                        <a:pt x="18" y="35"/>
                        <a:pt x="19" y="28"/>
                      </a:cubicBezTo>
                      <a:cubicBezTo>
                        <a:pt x="21" y="7"/>
                        <a:pt x="35" y="0"/>
                        <a:pt x="55" y="7"/>
                      </a:cubicBezTo>
                      <a:cubicBezTo>
                        <a:pt x="73" y="13"/>
                        <a:pt x="94" y="47"/>
                        <a:pt x="91" y="65"/>
                      </a:cubicBezTo>
                      <a:cubicBezTo>
                        <a:pt x="89" y="76"/>
                        <a:pt x="78" y="77"/>
                        <a:pt x="70" y="81"/>
                      </a:cubicBezTo>
                      <a:cubicBezTo>
                        <a:pt x="81" y="86"/>
                        <a:pt x="95" y="72"/>
                        <a:pt x="105" y="94"/>
                      </a:cubicBezTo>
                      <a:cubicBezTo>
                        <a:pt x="103" y="68"/>
                        <a:pt x="123" y="68"/>
                        <a:pt x="133" y="58"/>
                      </a:cubicBezTo>
                      <a:lnTo>
                        <a:pt x="133" y="59"/>
                      </a:ln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08" name="Freeform 18">
                  <a:extLst>
                    <a:ext uri="{FF2B5EF4-FFF2-40B4-BE49-F238E27FC236}">
                      <a16:creationId xmlns:a16="http://schemas.microsoft.com/office/drawing/2014/main" id="{925AF7CC-B817-4BC3-ACA3-0B8016AFEE84}"/>
                    </a:ext>
                  </a:extLst>
                </p:cNvPr>
                <p:cNvSpPr/>
                <p:nvPr/>
              </p:nvSpPr>
              <p:spPr bwMode="auto">
                <a:xfrm>
                  <a:off x="1746250" y="6734175"/>
                  <a:ext cx="862013" cy="679450"/>
                </a:xfrm>
                <a:custGeom>
                  <a:avLst/>
                  <a:gdLst>
                    <a:gd name="T0" fmla="*/ 28 w 280"/>
                    <a:gd name="T1" fmla="*/ 92 h 220"/>
                    <a:gd name="T2" fmla="*/ 26 w 280"/>
                    <a:gd name="T3" fmla="*/ 140 h 220"/>
                    <a:gd name="T4" fmla="*/ 56 w 280"/>
                    <a:gd name="T5" fmla="*/ 164 h 220"/>
                    <a:gd name="T6" fmla="*/ 193 w 280"/>
                    <a:gd name="T7" fmla="*/ 89 h 220"/>
                    <a:gd name="T8" fmla="*/ 248 w 280"/>
                    <a:gd name="T9" fmla="*/ 0 h 220"/>
                    <a:gd name="T10" fmla="*/ 78 w 280"/>
                    <a:gd name="T11" fmla="*/ 206 h 220"/>
                    <a:gd name="T12" fmla="*/ 28 w 280"/>
                    <a:gd name="T13" fmla="*/ 92 h 220"/>
                  </a:gdLst>
                  <a:ahLst/>
                  <a:cxnLst>
                    <a:cxn ang="0">
                      <a:pos x="T0" y="T1"/>
                    </a:cxn>
                    <a:cxn ang="0">
                      <a:pos x="T2" y="T3"/>
                    </a:cxn>
                    <a:cxn ang="0">
                      <a:pos x="T4" y="T5"/>
                    </a:cxn>
                    <a:cxn ang="0">
                      <a:pos x="T6" y="T7"/>
                    </a:cxn>
                    <a:cxn ang="0">
                      <a:pos x="T8" y="T9"/>
                    </a:cxn>
                    <a:cxn ang="0">
                      <a:pos x="T10" y="T11"/>
                    </a:cxn>
                    <a:cxn ang="0">
                      <a:pos x="T12" y="T13"/>
                    </a:cxn>
                  </a:cxnLst>
                  <a:rect l="0" t="0" r="r" b="b"/>
                  <a:pathLst>
                    <a:path w="280" h="220">
                      <a:moveTo>
                        <a:pt x="28" y="92"/>
                      </a:moveTo>
                      <a:cubicBezTo>
                        <a:pt x="27" y="111"/>
                        <a:pt x="26" y="126"/>
                        <a:pt x="26" y="140"/>
                      </a:cubicBezTo>
                      <a:cubicBezTo>
                        <a:pt x="27" y="165"/>
                        <a:pt x="32" y="169"/>
                        <a:pt x="56" y="164"/>
                      </a:cubicBezTo>
                      <a:cubicBezTo>
                        <a:pt x="110" y="154"/>
                        <a:pt x="156" y="129"/>
                        <a:pt x="193" y="89"/>
                      </a:cubicBezTo>
                      <a:cubicBezTo>
                        <a:pt x="217" y="63"/>
                        <a:pt x="234" y="33"/>
                        <a:pt x="248" y="0"/>
                      </a:cubicBezTo>
                      <a:cubicBezTo>
                        <a:pt x="280" y="105"/>
                        <a:pt x="185" y="220"/>
                        <a:pt x="78" y="206"/>
                      </a:cubicBezTo>
                      <a:cubicBezTo>
                        <a:pt x="28" y="200"/>
                        <a:pt x="0" y="140"/>
                        <a:pt x="28" y="92"/>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09" name="Freeform 19">
                  <a:extLst>
                    <a:ext uri="{FF2B5EF4-FFF2-40B4-BE49-F238E27FC236}">
                      <a16:creationId xmlns:a16="http://schemas.microsoft.com/office/drawing/2014/main" id="{EEA6ABDA-EB7A-4406-9D07-543B38DA0DDB}"/>
                    </a:ext>
                  </a:extLst>
                </p:cNvPr>
                <p:cNvSpPr/>
                <p:nvPr/>
              </p:nvSpPr>
              <p:spPr bwMode="auto">
                <a:xfrm>
                  <a:off x="7173913" y="5307013"/>
                  <a:ext cx="825500" cy="633412"/>
                </a:xfrm>
                <a:custGeom>
                  <a:avLst/>
                  <a:gdLst>
                    <a:gd name="T0" fmla="*/ 17 w 268"/>
                    <a:gd name="T1" fmla="*/ 205 h 205"/>
                    <a:gd name="T2" fmla="*/ 64 w 268"/>
                    <a:gd name="T3" fmla="*/ 47 h 205"/>
                    <a:gd name="T4" fmla="*/ 187 w 268"/>
                    <a:gd name="T5" fmla="*/ 4 h 205"/>
                    <a:gd name="T6" fmla="*/ 247 w 268"/>
                    <a:gd name="T7" fmla="*/ 107 h 205"/>
                    <a:gd name="T8" fmla="*/ 240 w 268"/>
                    <a:gd name="T9" fmla="*/ 113 h 205"/>
                    <a:gd name="T10" fmla="*/ 239 w 268"/>
                    <a:gd name="T11" fmla="*/ 104 h 205"/>
                    <a:gd name="T12" fmla="*/ 242 w 268"/>
                    <a:gd name="T13" fmla="*/ 72 h 205"/>
                    <a:gd name="T14" fmla="*/ 210 w 268"/>
                    <a:gd name="T15" fmla="*/ 47 h 205"/>
                    <a:gd name="T16" fmla="*/ 27 w 268"/>
                    <a:gd name="T17" fmla="*/ 185 h 205"/>
                    <a:gd name="T18" fmla="*/ 17 w 268"/>
                    <a:gd name="T1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8" h="205">
                      <a:moveTo>
                        <a:pt x="17" y="205"/>
                      </a:moveTo>
                      <a:cubicBezTo>
                        <a:pt x="0" y="159"/>
                        <a:pt x="22" y="83"/>
                        <a:pt x="64" y="47"/>
                      </a:cubicBezTo>
                      <a:cubicBezTo>
                        <a:pt x="99" y="16"/>
                        <a:pt x="140" y="0"/>
                        <a:pt x="187" y="4"/>
                      </a:cubicBezTo>
                      <a:cubicBezTo>
                        <a:pt x="235" y="8"/>
                        <a:pt x="268" y="65"/>
                        <a:pt x="247" y="107"/>
                      </a:cubicBezTo>
                      <a:cubicBezTo>
                        <a:pt x="246" y="110"/>
                        <a:pt x="245" y="115"/>
                        <a:pt x="240" y="113"/>
                      </a:cubicBezTo>
                      <a:cubicBezTo>
                        <a:pt x="234" y="112"/>
                        <a:pt x="239" y="108"/>
                        <a:pt x="239" y="104"/>
                      </a:cubicBezTo>
                      <a:cubicBezTo>
                        <a:pt x="240" y="94"/>
                        <a:pt x="242" y="83"/>
                        <a:pt x="242" y="72"/>
                      </a:cubicBezTo>
                      <a:cubicBezTo>
                        <a:pt x="241" y="47"/>
                        <a:pt x="235" y="42"/>
                        <a:pt x="210" y="47"/>
                      </a:cubicBezTo>
                      <a:cubicBezTo>
                        <a:pt x="127" y="64"/>
                        <a:pt x="66" y="109"/>
                        <a:pt x="27" y="185"/>
                      </a:cubicBezTo>
                      <a:cubicBezTo>
                        <a:pt x="24" y="192"/>
                        <a:pt x="21" y="198"/>
                        <a:pt x="17" y="205"/>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10" name="Freeform 20">
                  <a:extLst>
                    <a:ext uri="{FF2B5EF4-FFF2-40B4-BE49-F238E27FC236}">
                      <a16:creationId xmlns:a16="http://schemas.microsoft.com/office/drawing/2014/main" id="{CCEDA74A-DFB9-49ED-ACB8-0BE049AA11AD}"/>
                    </a:ext>
                  </a:extLst>
                </p:cNvPr>
                <p:cNvSpPr/>
                <p:nvPr/>
              </p:nvSpPr>
              <p:spPr bwMode="auto">
                <a:xfrm>
                  <a:off x="1638300" y="6638925"/>
                  <a:ext cx="593725" cy="434975"/>
                </a:xfrm>
                <a:custGeom>
                  <a:avLst/>
                  <a:gdLst>
                    <a:gd name="T0" fmla="*/ 110 w 193"/>
                    <a:gd name="T1" fmla="*/ 58 h 141"/>
                    <a:gd name="T2" fmla="*/ 84 w 193"/>
                    <a:gd name="T3" fmla="*/ 78 h 141"/>
                    <a:gd name="T4" fmla="*/ 37 w 193"/>
                    <a:gd name="T5" fmla="*/ 90 h 141"/>
                    <a:gd name="T6" fmla="*/ 5 w 193"/>
                    <a:gd name="T7" fmla="*/ 64 h 141"/>
                    <a:gd name="T8" fmla="*/ 15 w 193"/>
                    <a:gd name="T9" fmla="*/ 26 h 141"/>
                    <a:gd name="T10" fmla="*/ 120 w 193"/>
                    <a:gd name="T11" fmla="*/ 20 h 141"/>
                    <a:gd name="T12" fmla="*/ 120 w 193"/>
                    <a:gd name="T13" fmla="*/ 41 h 141"/>
                    <a:gd name="T14" fmla="*/ 154 w 193"/>
                    <a:gd name="T15" fmla="*/ 18 h 141"/>
                    <a:gd name="T16" fmla="*/ 172 w 193"/>
                    <a:gd name="T17" fmla="*/ 20 h 141"/>
                    <a:gd name="T18" fmla="*/ 177 w 193"/>
                    <a:gd name="T19" fmla="*/ 117 h 141"/>
                    <a:gd name="T20" fmla="*/ 135 w 193"/>
                    <a:gd name="T21" fmla="*/ 137 h 141"/>
                    <a:gd name="T22" fmla="*/ 106 w 193"/>
                    <a:gd name="T23" fmla="*/ 99 h 141"/>
                    <a:gd name="T24" fmla="*/ 110 w 193"/>
                    <a:gd name="T25" fmla="*/ 58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3" h="141">
                      <a:moveTo>
                        <a:pt x="110" y="58"/>
                      </a:moveTo>
                      <a:cubicBezTo>
                        <a:pt x="101" y="65"/>
                        <a:pt x="93" y="73"/>
                        <a:pt x="84" y="78"/>
                      </a:cubicBezTo>
                      <a:cubicBezTo>
                        <a:pt x="70" y="88"/>
                        <a:pt x="54" y="91"/>
                        <a:pt x="37" y="90"/>
                      </a:cubicBezTo>
                      <a:cubicBezTo>
                        <a:pt x="20" y="88"/>
                        <a:pt x="10" y="80"/>
                        <a:pt x="5" y="64"/>
                      </a:cubicBezTo>
                      <a:cubicBezTo>
                        <a:pt x="0" y="49"/>
                        <a:pt x="4" y="37"/>
                        <a:pt x="15" y="26"/>
                      </a:cubicBezTo>
                      <a:cubicBezTo>
                        <a:pt x="40" y="3"/>
                        <a:pt x="92" y="0"/>
                        <a:pt x="120" y="20"/>
                      </a:cubicBezTo>
                      <a:cubicBezTo>
                        <a:pt x="132" y="28"/>
                        <a:pt x="121" y="33"/>
                        <a:pt x="120" y="41"/>
                      </a:cubicBezTo>
                      <a:cubicBezTo>
                        <a:pt x="135" y="38"/>
                        <a:pt x="142" y="24"/>
                        <a:pt x="154" y="18"/>
                      </a:cubicBezTo>
                      <a:cubicBezTo>
                        <a:pt x="161" y="15"/>
                        <a:pt x="166" y="11"/>
                        <a:pt x="172" y="20"/>
                      </a:cubicBezTo>
                      <a:cubicBezTo>
                        <a:pt x="190" y="46"/>
                        <a:pt x="193" y="91"/>
                        <a:pt x="177" y="117"/>
                      </a:cubicBezTo>
                      <a:cubicBezTo>
                        <a:pt x="167" y="132"/>
                        <a:pt x="154" y="141"/>
                        <a:pt x="135" y="137"/>
                      </a:cubicBezTo>
                      <a:cubicBezTo>
                        <a:pt x="115" y="132"/>
                        <a:pt x="107" y="118"/>
                        <a:pt x="106" y="99"/>
                      </a:cubicBezTo>
                      <a:cubicBezTo>
                        <a:pt x="105" y="85"/>
                        <a:pt x="110" y="73"/>
                        <a:pt x="110" y="58"/>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11" name="Freeform 21">
                  <a:extLst>
                    <a:ext uri="{FF2B5EF4-FFF2-40B4-BE49-F238E27FC236}">
                      <a16:creationId xmlns:a16="http://schemas.microsoft.com/office/drawing/2014/main" id="{4046B8FC-B505-46A4-9AB3-A52BCE7FBAD2}"/>
                    </a:ext>
                  </a:extLst>
                </p:cNvPr>
                <p:cNvSpPr/>
                <p:nvPr/>
              </p:nvSpPr>
              <p:spPr bwMode="auto">
                <a:xfrm>
                  <a:off x="4910138" y="5427663"/>
                  <a:ext cx="801688" cy="541337"/>
                </a:xfrm>
                <a:custGeom>
                  <a:avLst/>
                  <a:gdLst>
                    <a:gd name="T0" fmla="*/ 260 w 260"/>
                    <a:gd name="T1" fmla="*/ 175 h 175"/>
                    <a:gd name="T2" fmla="*/ 230 w 260"/>
                    <a:gd name="T3" fmla="*/ 141 h 175"/>
                    <a:gd name="T4" fmla="*/ 40 w 260"/>
                    <a:gd name="T5" fmla="*/ 65 h 175"/>
                    <a:gd name="T6" fmla="*/ 18 w 260"/>
                    <a:gd name="T7" fmla="*/ 94 h 175"/>
                    <a:gd name="T8" fmla="*/ 30 w 260"/>
                    <a:gd name="T9" fmla="*/ 136 h 175"/>
                    <a:gd name="T10" fmla="*/ 6 w 260"/>
                    <a:gd name="T11" fmla="*/ 84 h 175"/>
                    <a:gd name="T12" fmla="*/ 58 w 260"/>
                    <a:gd name="T13" fmla="*/ 17 h 175"/>
                    <a:gd name="T14" fmla="*/ 225 w 260"/>
                    <a:gd name="T15" fmla="*/ 73 h 175"/>
                    <a:gd name="T16" fmla="*/ 260 w 260"/>
                    <a:gd name="T17" fmla="*/ 17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175">
                      <a:moveTo>
                        <a:pt x="260" y="175"/>
                      </a:moveTo>
                      <a:cubicBezTo>
                        <a:pt x="248" y="162"/>
                        <a:pt x="239" y="151"/>
                        <a:pt x="230" y="141"/>
                      </a:cubicBezTo>
                      <a:cubicBezTo>
                        <a:pt x="179" y="86"/>
                        <a:pt x="115" y="61"/>
                        <a:pt x="40" y="65"/>
                      </a:cubicBezTo>
                      <a:cubicBezTo>
                        <a:pt x="15" y="66"/>
                        <a:pt x="14" y="70"/>
                        <a:pt x="18" y="94"/>
                      </a:cubicBezTo>
                      <a:cubicBezTo>
                        <a:pt x="20" y="109"/>
                        <a:pt x="27" y="122"/>
                        <a:pt x="30" y="136"/>
                      </a:cubicBezTo>
                      <a:cubicBezTo>
                        <a:pt x="15" y="122"/>
                        <a:pt x="0" y="106"/>
                        <a:pt x="6" y="84"/>
                      </a:cubicBezTo>
                      <a:cubicBezTo>
                        <a:pt x="13" y="56"/>
                        <a:pt x="23" y="27"/>
                        <a:pt x="58" y="17"/>
                      </a:cubicBezTo>
                      <a:cubicBezTo>
                        <a:pt x="115" y="0"/>
                        <a:pt x="190" y="24"/>
                        <a:pt x="225" y="73"/>
                      </a:cubicBezTo>
                      <a:cubicBezTo>
                        <a:pt x="246" y="102"/>
                        <a:pt x="257" y="135"/>
                        <a:pt x="260" y="175"/>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12" name="Freeform 22">
                  <a:extLst>
                    <a:ext uri="{FF2B5EF4-FFF2-40B4-BE49-F238E27FC236}">
                      <a16:creationId xmlns:a16="http://schemas.microsoft.com/office/drawing/2014/main" id="{48EE73DC-BB0E-4F91-ABF3-162BF1EE7A9F}"/>
                    </a:ext>
                  </a:extLst>
                </p:cNvPr>
                <p:cNvSpPr/>
                <p:nvPr/>
              </p:nvSpPr>
              <p:spPr bwMode="auto">
                <a:xfrm>
                  <a:off x="5194300" y="5819775"/>
                  <a:ext cx="430213" cy="485775"/>
                </a:xfrm>
                <a:custGeom>
                  <a:avLst/>
                  <a:gdLst>
                    <a:gd name="T0" fmla="*/ 17 w 140"/>
                    <a:gd name="T1" fmla="*/ 85 h 157"/>
                    <a:gd name="T2" fmla="*/ 20 w 140"/>
                    <a:gd name="T3" fmla="*/ 7 h 157"/>
                    <a:gd name="T4" fmla="*/ 27 w 140"/>
                    <a:gd name="T5" fmla="*/ 2 h 157"/>
                    <a:gd name="T6" fmla="*/ 108 w 140"/>
                    <a:gd name="T7" fmla="*/ 40 h 157"/>
                    <a:gd name="T8" fmla="*/ 129 w 140"/>
                    <a:gd name="T9" fmla="*/ 59 h 157"/>
                    <a:gd name="T10" fmla="*/ 124 w 140"/>
                    <a:gd name="T11" fmla="*/ 148 h 157"/>
                    <a:gd name="T12" fmla="*/ 94 w 140"/>
                    <a:gd name="T13" fmla="*/ 108 h 157"/>
                    <a:gd name="T14" fmla="*/ 109 w 140"/>
                    <a:gd name="T15" fmla="*/ 140 h 157"/>
                    <a:gd name="T16" fmla="*/ 98 w 140"/>
                    <a:gd name="T17" fmla="*/ 156 h 157"/>
                    <a:gd name="T18" fmla="*/ 44 w 140"/>
                    <a:gd name="T19" fmla="*/ 138 h 157"/>
                    <a:gd name="T20" fmla="*/ 14 w 140"/>
                    <a:gd name="T21" fmla="*/ 88 h 157"/>
                    <a:gd name="T22" fmla="*/ 20 w 140"/>
                    <a:gd name="T23" fmla="*/ 89 h 157"/>
                    <a:gd name="T24" fmla="*/ 17 w 140"/>
                    <a:gd name="T25"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 h="157">
                      <a:moveTo>
                        <a:pt x="17" y="85"/>
                      </a:moveTo>
                      <a:cubicBezTo>
                        <a:pt x="0" y="58"/>
                        <a:pt x="20" y="33"/>
                        <a:pt x="20" y="7"/>
                      </a:cubicBezTo>
                      <a:cubicBezTo>
                        <a:pt x="20" y="4"/>
                        <a:pt x="23" y="0"/>
                        <a:pt x="27" y="2"/>
                      </a:cubicBezTo>
                      <a:cubicBezTo>
                        <a:pt x="55" y="12"/>
                        <a:pt x="91" y="3"/>
                        <a:pt x="108" y="40"/>
                      </a:cubicBezTo>
                      <a:cubicBezTo>
                        <a:pt x="111" y="44"/>
                        <a:pt x="126" y="49"/>
                        <a:pt x="129" y="59"/>
                      </a:cubicBezTo>
                      <a:cubicBezTo>
                        <a:pt x="140" y="89"/>
                        <a:pt x="137" y="117"/>
                        <a:pt x="124" y="148"/>
                      </a:cubicBezTo>
                      <a:cubicBezTo>
                        <a:pt x="113" y="133"/>
                        <a:pt x="109" y="117"/>
                        <a:pt x="94" y="108"/>
                      </a:cubicBezTo>
                      <a:cubicBezTo>
                        <a:pt x="99" y="119"/>
                        <a:pt x="105" y="129"/>
                        <a:pt x="109" y="140"/>
                      </a:cubicBezTo>
                      <a:cubicBezTo>
                        <a:pt x="114" y="151"/>
                        <a:pt x="115" y="157"/>
                        <a:pt x="98" y="156"/>
                      </a:cubicBezTo>
                      <a:cubicBezTo>
                        <a:pt x="79" y="154"/>
                        <a:pt x="61" y="149"/>
                        <a:pt x="44" y="138"/>
                      </a:cubicBezTo>
                      <a:cubicBezTo>
                        <a:pt x="26" y="126"/>
                        <a:pt x="23" y="105"/>
                        <a:pt x="14" y="88"/>
                      </a:cubicBezTo>
                      <a:cubicBezTo>
                        <a:pt x="16" y="90"/>
                        <a:pt x="18" y="91"/>
                        <a:pt x="20" y="89"/>
                      </a:cubicBezTo>
                      <a:cubicBezTo>
                        <a:pt x="20" y="88"/>
                        <a:pt x="18" y="86"/>
                        <a:pt x="17" y="85"/>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13" name="Freeform 23">
                  <a:extLst>
                    <a:ext uri="{FF2B5EF4-FFF2-40B4-BE49-F238E27FC236}">
                      <a16:creationId xmlns:a16="http://schemas.microsoft.com/office/drawing/2014/main" id="{FC52352B-FC77-4FE4-BBB6-18EEB983B418}"/>
                    </a:ext>
                  </a:extLst>
                </p:cNvPr>
                <p:cNvSpPr>
                  <a:spLocks noEditPoints="1"/>
                </p:cNvSpPr>
                <p:nvPr/>
              </p:nvSpPr>
              <p:spPr bwMode="auto">
                <a:xfrm>
                  <a:off x="8596313" y="6234113"/>
                  <a:ext cx="482600" cy="454025"/>
                </a:xfrm>
                <a:custGeom>
                  <a:avLst/>
                  <a:gdLst>
                    <a:gd name="T0" fmla="*/ 69 w 157"/>
                    <a:gd name="T1" fmla="*/ 0 h 147"/>
                    <a:gd name="T2" fmla="*/ 115 w 157"/>
                    <a:gd name="T3" fmla="*/ 6 h 147"/>
                    <a:gd name="T4" fmla="*/ 143 w 157"/>
                    <a:gd name="T5" fmla="*/ 42 h 147"/>
                    <a:gd name="T6" fmla="*/ 149 w 157"/>
                    <a:gd name="T7" fmla="*/ 74 h 147"/>
                    <a:gd name="T8" fmla="*/ 121 w 157"/>
                    <a:gd name="T9" fmla="*/ 122 h 147"/>
                    <a:gd name="T10" fmla="*/ 99 w 157"/>
                    <a:gd name="T11" fmla="*/ 133 h 147"/>
                    <a:gd name="T12" fmla="*/ 46 w 157"/>
                    <a:gd name="T13" fmla="*/ 131 h 147"/>
                    <a:gd name="T14" fmla="*/ 16 w 157"/>
                    <a:gd name="T15" fmla="*/ 99 h 147"/>
                    <a:gd name="T16" fmla="*/ 19 w 157"/>
                    <a:gd name="T17" fmla="*/ 45 h 147"/>
                    <a:gd name="T18" fmla="*/ 29 w 157"/>
                    <a:gd name="T19" fmla="*/ 30 h 147"/>
                    <a:gd name="T20" fmla="*/ 69 w 157"/>
                    <a:gd name="T21" fmla="*/ 0 h 147"/>
                    <a:gd name="T22" fmla="*/ 78 w 157"/>
                    <a:gd name="T23" fmla="*/ 84 h 147"/>
                    <a:gd name="T24" fmla="*/ 94 w 157"/>
                    <a:gd name="T25" fmla="*/ 69 h 147"/>
                    <a:gd name="T26" fmla="*/ 81 w 157"/>
                    <a:gd name="T27" fmla="*/ 53 h 147"/>
                    <a:gd name="T28" fmla="*/ 64 w 157"/>
                    <a:gd name="T29" fmla="*/ 68 h 147"/>
                    <a:gd name="T30" fmla="*/ 78 w 157"/>
                    <a:gd name="T31" fmla="*/ 84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7" h="147">
                      <a:moveTo>
                        <a:pt x="69" y="0"/>
                      </a:moveTo>
                      <a:cubicBezTo>
                        <a:pt x="80" y="2"/>
                        <a:pt x="97" y="5"/>
                        <a:pt x="115" y="6"/>
                      </a:cubicBezTo>
                      <a:cubicBezTo>
                        <a:pt x="135" y="6"/>
                        <a:pt x="141" y="25"/>
                        <a:pt x="143" y="42"/>
                      </a:cubicBezTo>
                      <a:cubicBezTo>
                        <a:pt x="144" y="53"/>
                        <a:pt x="144" y="63"/>
                        <a:pt x="149" y="74"/>
                      </a:cubicBezTo>
                      <a:cubicBezTo>
                        <a:pt x="157" y="95"/>
                        <a:pt x="145" y="117"/>
                        <a:pt x="121" y="122"/>
                      </a:cubicBezTo>
                      <a:cubicBezTo>
                        <a:pt x="112" y="124"/>
                        <a:pt x="106" y="127"/>
                        <a:pt x="99" y="133"/>
                      </a:cubicBezTo>
                      <a:cubicBezTo>
                        <a:pt x="85" y="147"/>
                        <a:pt x="57" y="147"/>
                        <a:pt x="46" y="131"/>
                      </a:cubicBezTo>
                      <a:cubicBezTo>
                        <a:pt x="38" y="118"/>
                        <a:pt x="27" y="109"/>
                        <a:pt x="16" y="99"/>
                      </a:cubicBezTo>
                      <a:cubicBezTo>
                        <a:pt x="0" y="81"/>
                        <a:pt x="0" y="62"/>
                        <a:pt x="19" y="45"/>
                      </a:cubicBezTo>
                      <a:cubicBezTo>
                        <a:pt x="23" y="41"/>
                        <a:pt x="28" y="39"/>
                        <a:pt x="29" y="30"/>
                      </a:cubicBezTo>
                      <a:cubicBezTo>
                        <a:pt x="31" y="5"/>
                        <a:pt x="37" y="1"/>
                        <a:pt x="69" y="0"/>
                      </a:cubicBezTo>
                      <a:close/>
                      <a:moveTo>
                        <a:pt x="78" y="84"/>
                      </a:moveTo>
                      <a:cubicBezTo>
                        <a:pt x="87" y="83"/>
                        <a:pt x="93" y="78"/>
                        <a:pt x="94" y="69"/>
                      </a:cubicBezTo>
                      <a:cubicBezTo>
                        <a:pt x="94" y="60"/>
                        <a:pt x="90" y="54"/>
                        <a:pt x="81" y="53"/>
                      </a:cubicBezTo>
                      <a:cubicBezTo>
                        <a:pt x="70" y="52"/>
                        <a:pt x="64" y="58"/>
                        <a:pt x="64" y="68"/>
                      </a:cubicBezTo>
                      <a:cubicBezTo>
                        <a:pt x="63" y="76"/>
                        <a:pt x="69" y="82"/>
                        <a:pt x="78" y="84"/>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14" name="Freeform 24">
                  <a:extLst>
                    <a:ext uri="{FF2B5EF4-FFF2-40B4-BE49-F238E27FC236}">
                      <a16:creationId xmlns:a16="http://schemas.microsoft.com/office/drawing/2014/main" id="{4664EA0A-B882-402D-9DAC-2C9E88617898}"/>
                    </a:ext>
                  </a:extLst>
                </p:cNvPr>
                <p:cNvSpPr>
                  <a:spLocks noEditPoints="1"/>
                </p:cNvSpPr>
                <p:nvPr/>
              </p:nvSpPr>
              <p:spPr bwMode="auto">
                <a:xfrm>
                  <a:off x="6361113" y="6029325"/>
                  <a:ext cx="465138" cy="476250"/>
                </a:xfrm>
                <a:custGeom>
                  <a:avLst/>
                  <a:gdLst>
                    <a:gd name="T0" fmla="*/ 3 w 151"/>
                    <a:gd name="T1" fmla="*/ 67 h 154"/>
                    <a:gd name="T2" fmla="*/ 29 w 151"/>
                    <a:gd name="T3" fmla="*/ 31 h 154"/>
                    <a:gd name="T4" fmla="*/ 43 w 151"/>
                    <a:gd name="T5" fmla="*/ 22 h 154"/>
                    <a:gd name="T6" fmla="*/ 105 w 151"/>
                    <a:gd name="T7" fmla="*/ 26 h 154"/>
                    <a:gd name="T8" fmla="*/ 116 w 151"/>
                    <a:gd name="T9" fmla="*/ 35 h 154"/>
                    <a:gd name="T10" fmla="*/ 132 w 151"/>
                    <a:gd name="T11" fmla="*/ 97 h 154"/>
                    <a:gd name="T12" fmla="*/ 128 w 151"/>
                    <a:gd name="T13" fmla="*/ 111 h 154"/>
                    <a:gd name="T14" fmla="*/ 78 w 151"/>
                    <a:gd name="T15" fmla="*/ 145 h 154"/>
                    <a:gd name="T16" fmla="*/ 57 w 151"/>
                    <a:gd name="T17" fmla="*/ 144 h 154"/>
                    <a:gd name="T18" fmla="*/ 15 w 151"/>
                    <a:gd name="T19" fmla="*/ 124 h 154"/>
                    <a:gd name="T20" fmla="*/ 3 w 151"/>
                    <a:gd name="T21" fmla="*/ 67 h 154"/>
                    <a:gd name="T22" fmla="*/ 72 w 151"/>
                    <a:gd name="T23" fmla="*/ 94 h 154"/>
                    <a:gd name="T24" fmla="*/ 86 w 151"/>
                    <a:gd name="T25" fmla="*/ 78 h 154"/>
                    <a:gd name="T26" fmla="*/ 69 w 151"/>
                    <a:gd name="T27" fmla="*/ 65 h 154"/>
                    <a:gd name="T28" fmla="*/ 56 w 151"/>
                    <a:gd name="T29" fmla="*/ 80 h 154"/>
                    <a:gd name="T30" fmla="*/ 72 w 151"/>
                    <a:gd name="T31" fmla="*/ 9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1" h="154">
                      <a:moveTo>
                        <a:pt x="3" y="67"/>
                      </a:moveTo>
                      <a:cubicBezTo>
                        <a:pt x="0" y="47"/>
                        <a:pt x="11" y="36"/>
                        <a:pt x="29" y="31"/>
                      </a:cubicBezTo>
                      <a:cubicBezTo>
                        <a:pt x="36" y="30"/>
                        <a:pt x="39" y="27"/>
                        <a:pt x="43" y="22"/>
                      </a:cubicBezTo>
                      <a:cubicBezTo>
                        <a:pt x="63" y="0"/>
                        <a:pt x="87" y="1"/>
                        <a:pt x="105" y="26"/>
                      </a:cubicBezTo>
                      <a:cubicBezTo>
                        <a:pt x="108" y="30"/>
                        <a:pt x="111" y="33"/>
                        <a:pt x="116" y="35"/>
                      </a:cubicBezTo>
                      <a:cubicBezTo>
                        <a:pt x="145" y="47"/>
                        <a:pt x="151" y="70"/>
                        <a:pt x="132" y="97"/>
                      </a:cubicBezTo>
                      <a:cubicBezTo>
                        <a:pt x="129" y="102"/>
                        <a:pt x="129" y="106"/>
                        <a:pt x="128" y="111"/>
                      </a:cubicBezTo>
                      <a:cubicBezTo>
                        <a:pt x="125" y="140"/>
                        <a:pt x="104" y="154"/>
                        <a:pt x="78" y="145"/>
                      </a:cubicBezTo>
                      <a:cubicBezTo>
                        <a:pt x="70" y="142"/>
                        <a:pt x="64" y="142"/>
                        <a:pt x="57" y="144"/>
                      </a:cubicBezTo>
                      <a:cubicBezTo>
                        <a:pt x="38" y="149"/>
                        <a:pt x="20" y="141"/>
                        <a:pt x="15" y="124"/>
                      </a:cubicBezTo>
                      <a:cubicBezTo>
                        <a:pt x="9" y="106"/>
                        <a:pt x="7" y="86"/>
                        <a:pt x="3" y="67"/>
                      </a:cubicBezTo>
                      <a:close/>
                      <a:moveTo>
                        <a:pt x="72" y="94"/>
                      </a:moveTo>
                      <a:cubicBezTo>
                        <a:pt x="81" y="93"/>
                        <a:pt x="87" y="87"/>
                        <a:pt x="86" y="78"/>
                      </a:cubicBezTo>
                      <a:cubicBezTo>
                        <a:pt x="85" y="69"/>
                        <a:pt x="78" y="64"/>
                        <a:pt x="69" y="65"/>
                      </a:cubicBezTo>
                      <a:cubicBezTo>
                        <a:pt x="61" y="66"/>
                        <a:pt x="56" y="71"/>
                        <a:pt x="56" y="80"/>
                      </a:cubicBezTo>
                      <a:cubicBezTo>
                        <a:pt x="57" y="90"/>
                        <a:pt x="63" y="94"/>
                        <a:pt x="72" y="94"/>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15" name="Freeform 25">
                  <a:extLst>
                    <a:ext uri="{FF2B5EF4-FFF2-40B4-BE49-F238E27FC236}">
                      <a16:creationId xmlns:a16="http://schemas.microsoft.com/office/drawing/2014/main" id="{30276B4C-86A2-4225-A5A4-FA49E999C791}"/>
                    </a:ext>
                  </a:extLst>
                </p:cNvPr>
                <p:cNvSpPr/>
                <p:nvPr/>
              </p:nvSpPr>
              <p:spPr bwMode="auto">
                <a:xfrm>
                  <a:off x="1736725" y="5973763"/>
                  <a:ext cx="458788" cy="417512"/>
                </a:xfrm>
                <a:custGeom>
                  <a:avLst/>
                  <a:gdLst>
                    <a:gd name="T0" fmla="*/ 133 w 149"/>
                    <a:gd name="T1" fmla="*/ 99 h 135"/>
                    <a:gd name="T2" fmla="*/ 134 w 149"/>
                    <a:gd name="T3" fmla="*/ 114 h 135"/>
                    <a:gd name="T4" fmla="*/ 46 w 149"/>
                    <a:gd name="T5" fmla="*/ 117 h 135"/>
                    <a:gd name="T6" fmla="*/ 0 w 149"/>
                    <a:gd name="T7" fmla="*/ 38 h 135"/>
                    <a:gd name="T8" fmla="*/ 8 w 149"/>
                    <a:gd name="T9" fmla="*/ 23 h 135"/>
                    <a:gd name="T10" fmla="*/ 95 w 149"/>
                    <a:gd name="T11" fmla="*/ 13 h 135"/>
                    <a:gd name="T12" fmla="*/ 148 w 149"/>
                    <a:gd name="T13" fmla="*/ 85 h 135"/>
                    <a:gd name="T14" fmla="*/ 136 w 149"/>
                    <a:gd name="T15" fmla="*/ 95 h 135"/>
                    <a:gd name="T16" fmla="*/ 127 w 149"/>
                    <a:gd name="T17" fmla="*/ 92 h 135"/>
                    <a:gd name="T18" fmla="*/ 119 w 149"/>
                    <a:gd name="T19" fmla="*/ 88 h 135"/>
                    <a:gd name="T20" fmla="*/ 108 w 149"/>
                    <a:gd name="T21" fmla="*/ 88 h 135"/>
                    <a:gd name="T22" fmla="*/ 118 w 149"/>
                    <a:gd name="T23" fmla="*/ 89 h 135"/>
                    <a:gd name="T24" fmla="*/ 125 w 149"/>
                    <a:gd name="T25" fmla="*/ 94 h 135"/>
                    <a:gd name="T26" fmla="*/ 133 w 149"/>
                    <a:gd name="T27" fmla="*/ 9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9" h="135">
                      <a:moveTo>
                        <a:pt x="133" y="99"/>
                      </a:moveTo>
                      <a:cubicBezTo>
                        <a:pt x="139" y="103"/>
                        <a:pt x="146" y="108"/>
                        <a:pt x="134" y="114"/>
                      </a:cubicBezTo>
                      <a:cubicBezTo>
                        <a:pt x="106" y="128"/>
                        <a:pt x="77" y="135"/>
                        <a:pt x="46" y="117"/>
                      </a:cubicBezTo>
                      <a:cubicBezTo>
                        <a:pt x="16" y="99"/>
                        <a:pt x="1" y="73"/>
                        <a:pt x="0" y="38"/>
                      </a:cubicBezTo>
                      <a:cubicBezTo>
                        <a:pt x="0" y="32"/>
                        <a:pt x="3" y="27"/>
                        <a:pt x="8" y="23"/>
                      </a:cubicBezTo>
                      <a:cubicBezTo>
                        <a:pt x="35" y="5"/>
                        <a:pt x="64" y="0"/>
                        <a:pt x="95" y="13"/>
                      </a:cubicBezTo>
                      <a:cubicBezTo>
                        <a:pt x="126" y="27"/>
                        <a:pt x="143" y="51"/>
                        <a:pt x="148" y="85"/>
                      </a:cubicBezTo>
                      <a:cubicBezTo>
                        <a:pt x="149" y="96"/>
                        <a:pt x="145" y="98"/>
                        <a:pt x="136" y="95"/>
                      </a:cubicBezTo>
                      <a:cubicBezTo>
                        <a:pt x="134" y="92"/>
                        <a:pt x="131" y="92"/>
                        <a:pt x="127" y="92"/>
                      </a:cubicBezTo>
                      <a:cubicBezTo>
                        <a:pt x="125" y="89"/>
                        <a:pt x="122" y="88"/>
                        <a:pt x="119" y="88"/>
                      </a:cubicBezTo>
                      <a:cubicBezTo>
                        <a:pt x="116" y="84"/>
                        <a:pt x="113" y="84"/>
                        <a:pt x="108" y="88"/>
                      </a:cubicBezTo>
                      <a:cubicBezTo>
                        <a:pt x="112" y="88"/>
                        <a:pt x="115" y="88"/>
                        <a:pt x="118" y="89"/>
                      </a:cubicBezTo>
                      <a:cubicBezTo>
                        <a:pt x="119" y="93"/>
                        <a:pt x="122" y="94"/>
                        <a:pt x="125" y="94"/>
                      </a:cubicBezTo>
                      <a:cubicBezTo>
                        <a:pt x="128" y="95"/>
                        <a:pt x="131" y="97"/>
                        <a:pt x="133" y="99"/>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16" name="Freeform 26">
                  <a:extLst>
                    <a:ext uri="{FF2B5EF4-FFF2-40B4-BE49-F238E27FC236}">
                      <a16:creationId xmlns:a16="http://schemas.microsoft.com/office/drawing/2014/main" id="{C501BE8F-1540-46EF-A2CC-3005FB968685}"/>
                    </a:ext>
                  </a:extLst>
                </p:cNvPr>
                <p:cNvSpPr/>
                <p:nvPr/>
              </p:nvSpPr>
              <p:spPr bwMode="auto">
                <a:xfrm>
                  <a:off x="7681913" y="6384925"/>
                  <a:ext cx="455613" cy="454025"/>
                </a:xfrm>
                <a:custGeom>
                  <a:avLst/>
                  <a:gdLst>
                    <a:gd name="T0" fmla="*/ 13 w 148"/>
                    <a:gd name="T1" fmla="*/ 19 h 147"/>
                    <a:gd name="T2" fmla="*/ 18 w 148"/>
                    <a:gd name="T3" fmla="*/ 10 h 147"/>
                    <a:gd name="T4" fmla="*/ 81 w 148"/>
                    <a:gd name="T5" fmla="*/ 7 h 147"/>
                    <a:gd name="T6" fmla="*/ 144 w 148"/>
                    <a:gd name="T7" fmla="*/ 99 h 147"/>
                    <a:gd name="T8" fmla="*/ 131 w 148"/>
                    <a:gd name="T9" fmla="*/ 118 h 147"/>
                    <a:gd name="T10" fmla="*/ 4 w 148"/>
                    <a:gd name="T11" fmla="*/ 50 h 147"/>
                    <a:gd name="T12" fmla="*/ 7 w 148"/>
                    <a:gd name="T13" fmla="*/ 30 h 147"/>
                    <a:gd name="T14" fmla="*/ 24 w 148"/>
                    <a:gd name="T15" fmla="*/ 37 h 147"/>
                    <a:gd name="T16" fmla="*/ 35 w 148"/>
                    <a:gd name="T17" fmla="*/ 43 h 147"/>
                    <a:gd name="T18" fmla="*/ 13 w 148"/>
                    <a:gd name="T19" fmla="*/ 1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 h="147">
                      <a:moveTo>
                        <a:pt x="13" y="19"/>
                      </a:moveTo>
                      <a:cubicBezTo>
                        <a:pt x="15" y="16"/>
                        <a:pt x="17" y="13"/>
                        <a:pt x="18" y="10"/>
                      </a:cubicBezTo>
                      <a:cubicBezTo>
                        <a:pt x="39" y="5"/>
                        <a:pt x="60" y="0"/>
                        <a:pt x="81" y="7"/>
                      </a:cubicBezTo>
                      <a:cubicBezTo>
                        <a:pt x="122" y="19"/>
                        <a:pt x="148" y="57"/>
                        <a:pt x="144" y="99"/>
                      </a:cubicBezTo>
                      <a:cubicBezTo>
                        <a:pt x="143" y="109"/>
                        <a:pt x="138" y="114"/>
                        <a:pt x="131" y="118"/>
                      </a:cubicBezTo>
                      <a:cubicBezTo>
                        <a:pt x="78" y="147"/>
                        <a:pt x="9" y="111"/>
                        <a:pt x="4" y="50"/>
                      </a:cubicBezTo>
                      <a:cubicBezTo>
                        <a:pt x="3" y="43"/>
                        <a:pt x="0" y="34"/>
                        <a:pt x="7" y="30"/>
                      </a:cubicBezTo>
                      <a:cubicBezTo>
                        <a:pt x="13" y="26"/>
                        <a:pt x="19" y="34"/>
                        <a:pt x="24" y="37"/>
                      </a:cubicBezTo>
                      <a:cubicBezTo>
                        <a:pt x="27" y="38"/>
                        <a:pt x="30" y="40"/>
                        <a:pt x="35" y="43"/>
                      </a:cubicBezTo>
                      <a:cubicBezTo>
                        <a:pt x="31" y="29"/>
                        <a:pt x="19" y="27"/>
                        <a:pt x="13" y="19"/>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17" name="Freeform 27">
                  <a:extLst>
                    <a:ext uri="{FF2B5EF4-FFF2-40B4-BE49-F238E27FC236}">
                      <a16:creationId xmlns:a16="http://schemas.microsoft.com/office/drawing/2014/main" id="{50DC8503-EB72-461F-B2B3-9055F1976E29}"/>
                    </a:ext>
                  </a:extLst>
                </p:cNvPr>
                <p:cNvSpPr/>
                <p:nvPr/>
              </p:nvSpPr>
              <p:spPr bwMode="auto">
                <a:xfrm>
                  <a:off x="6043613" y="6489700"/>
                  <a:ext cx="487363" cy="392112"/>
                </a:xfrm>
                <a:custGeom>
                  <a:avLst/>
                  <a:gdLst>
                    <a:gd name="T0" fmla="*/ 30 w 158"/>
                    <a:gd name="T1" fmla="*/ 52 h 127"/>
                    <a:gd name="T2" fmla="*/ 5 w 158"/>
                    <a:gd name="T3" fmla="*/ 41 h 127"/>
                    <a:gd name="T4" fmla="*/ 88 w 158"/>
                    <a:gd name="T5" fmla="*/ 7 h 127"/>
                    <a:gd name="T6" fmla="*/ 152 w 158"/>
                    <a:gd name="T7" fmla="*/ 62 h 127"/>
                    <a:gd name="T8" fmla="*/ 144 w 158"/>
                    <a:gd name="T9" fmla="*/ 97 h 127"/>
                    <a:gd name="T10" fmla="*/ 57 w 158"/>
                    <a:gd name="T11" fmla="*/ 116 h 127"/>
                    <a:gd name="T12" fmla="*/ 0 w 158"/>
                    <a:gd name="T13" fmla="*/ 52 h 127"/>
                    <a:gd name="T14" fmla="*/ 30 w 158"/>
                    <a:gd name="T15" fmla="*/ 52 h 1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8" h="127">
                      <a:moveTo>
                        <a:pt x="30" y="52"/>
                      </a:moveTo>
                      <a:cubicBezTo>
                        <a:pt x="23" y="43"/>
                        <a:pt x="12" y="47"/>
                        <a:pt x="5" y="41"/>
                      </a:cubicBezTo>
                      <a:cubicBezTo>
                        <a:pt x="17" y="15"/>
                        <a:pt x="54" y="0"/>
                        <a:pt x="88" y="7"/>
                      </a:cubicBezTo>
                      <a:cubicBezTo>
                        <a:pt x="118" y="14"/>
                        <a:pt x="139" y="33"/>
                        <a:pt x="152" y="62"/>
                      </a:cubicBezTo>
                      <a:cubicBezTo>
                        <a:pt x="158" y="76"/>
                        <a:pt x="156" y="87"/>
                        <a:pt x="144" y="97"/>
                      </a:cubicBezTo>
                      <a:cubicBezTo>
                        <a:pt x="118" y="119"/>
                        <a:pt x="89" y="127"/>
                        <a:pt x="57" y="116"/>
                      </a:cubicBezTo>
                      <a:cubicBezTo>
                        <a:pt x="26" y="106"/>
                        <a:pt x="7" y="84"/>
                        <a:pt x="0" y="52"/>
                      </a:cubicBezTo>
                      <a:cubicBezTo>
                        <a:pt x="10" y="46"/>
                        <a:pt x="20" y="57"/>
                        <a:pt x="30" y="52"/>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18" name="Freeform 28">
                  <a:extLst>
                    <a:ext uri="{FF2B5EF4-FFF2-40B4-BE49-F238E27FC236}">
                      <a16:creationId xmlns:a16="http://schemas.microsoft.com/office/drawing/2014/main" id="{355DBDF8-D6C8-4FB7-8FDA-25D20EB2A240}"/>
                    </a:ext>
                  </a:extLst>
                </p:cNvPr>
                <p:cNvSpPr/>
                <p:nvPr/>
              </p:nvSpPr>
              <p:spPr bwMode="auto">
                <a:xfrm>
                  <a:off x="258763" y="5767388"/>
                  <a:ext cx="541338" cy="741362"/>
                </a:xfrm>
                <a:custGeom>
                  <a:avLst/>
                  <a:gdLst>
                    <a:gd name="T0" fmla="*/ 75 w 176"/>
                    <a:gd name="T1" fmla="*/ 90 h 240"/>
                    <a:gd name="T2" fmla="*/ 86 w 176"/>
                    <a:gd name="T3" fmla="*/ 37 h 240"/>
                    <a:gd name="T4" fmla="*/ 97 w 176"/>
                    <a:gd name="T5" fmla="*/ 22 h 240"/>
                    <a:gd name="T6" fmla="*/ 105 w 176"/>
                    <a:gd name="T7" fmla="*/ 41 h 240"/>
                    <a:gd name="T8" fmla="*/ 93 w 176"/>
                    <a:gd name="T9" fmla="*/ 78 h 240"/>
                    <a:gd name="T10" fmla="*/ 114 w 176"/>
                    <a:gd name="T11" fmla="*/ 157 h 240"/>
                    <a:gd name="T12" fmla="*/ 112 w 176"/>
                    <a:gd name="T13" fmla="*/ 129 h 240"/>
                    <a:gd name="T14" fmla="*/ 118 w 176"/>
                    <a:gd name="T15" fmla="*/ 87 h 240"/>
                    <a:gd name="T16" fmla="*/ 129 w 176"/>
                    <a:gd name="T17" fmla="*/ 77 h 240"/>
                    <a:gd name="T18" fmla="*/ 135 w 176"/>
                    <a:gd name="T19" fmla="*/ 90 h 240"/>
                    <a:gd name="T20" fmla="*/ 129 w 176"/>
                    <a:gd name="T21" fmla="*/ 151 h 240"/>
                    <a:gd name="T22" fmla="*/ 141 w 176"/>
                    <a:gd name="T23" fmla="*/ 195 h 240"/>
                    <a:gd name="T24" fmla="*/ 159 w 176"/>
                    <a:gd name="T25" fmla="*/ 147 h 240"/>
                    <a:gd name="T26" fmla="*/ 169 w 176"/>
                    <a:gd name="T27" fmla="*/ 142 h 240"/>
                    <a:gd name="T28" fmla="*/ 174 w 176"/>
                    <a:gd name="T29" fmla="*/ 153 h 240"/>
                    <a:gd name="T30" fmla="*/ 166 w 176"/>
                    <a:gd name="T31" fmla="*/ 181 h 240"/>
                    <a:gd name="T32" fmla="*/ 166 w 176"/>
                    <a:gd name="T33" fmla="*/ 232 h 240"/>
                    <a:gd name="T34" fmla="*/ 166 w 176"/>
                    <a:gd name="T35" fmla="*/ 239 h 240"/>
                    <a:gd name="T36" fmla="*/ 152 w 176"/>
                    <a:gd name="T37" fmla="*/ 228 h 240"/>
                    <a:gd name="T38" fmla="*/ 96 w 176"/>
                    <a:gd name="T39" fmla="*/ 202 h 240"/>
                    <a:gd name="T40" fmla="*/ 68 w 176"/>
                    <a:gd name="T41" fmla="*/ 193 h 240"/>
                    <a:gd name="T42" fmla="*/ 64 w 176"/>
                    <a:gd name="T43" fmla="*/ 178 h 240"/>
                    <a:gd name="T44" fmla="*/ 79 w 176"/>
                    <a:gd name="T45" fmla="*/ 179 h 240"/>
                    <a:gd name="T46" fmla="*/ 117 w 176"/>
                    <a:gd name="T47" fmla="*/ 187 h 240"/>
                    <a:gd name="T48" fmla="*/ 71 w 176"/>
                    <a:gd name="T49" fmla="*/ 159 h 240"/>
                    <a:gd name="T50" fmla="*/ 23 w 176"/>
                    <a:gd name="T51" fmla="*/ 145 h 240"/>
                    <a:gd name="T52" fmla="*/ 10 w 176"/>
                    <a:gd name="T53" fmla="*/ 125 h 240"/>
                    <a:gd name="T54" fmla="*/ 33 w 176"/>
                    <a:gd name="T55" fmla="*/ 126 h 240"/>
                    <a:gd name="T56" fmla="*/ 46 w 176"/>
                    <a:gd name="T57" fmla="*/ 133 h 240"/>
                    <a:gd name="T58" fmla="*/ 50 w 176"/>
                    <a:gd name="T59" fmla="*/ 137 h 240"/>
                    <a:gd name="T60" fmla="*/ 85 w 176"/>
                    <a:gd name="T61" fmla="*/ 146 h 240"/>
                    <a:gd name="T62" fmla="*/ 87 w 176"/>
                    <a:gd name="T63" fmla="*/ 140 h 240"/>
                    <a:gd name="T64" fmla="*/ 58 w 176"/>
                    <a:gd name="T65" fmla="*/ 109 h 240"/>
                    <a:gd name="T66" fmla="*/ 6 w 176"/>
                    <a:gd name="T67" fmla="*/ 77 h 240"/>
                    <a:gd name="T68" fmla="*/ 6 w 176"/>
                    <a:gd name="T69" fmla="*/ 57 h 240"/>
                    <a:gd name="T70" fmla="*/ 22 w 176"/>
                    <a:gd name="T71" fmla="*/ 65 h 240"/>
                    <a:gd name="T72" fmla="*/ 40 w 176"/>
                    <a:gd name="T73" fmla="*/ 86 h 240"/>
                    <a:gd name="T74" fmla="*/ 52 w 176"/>
                    <a:gd name="T75" fmla="*/ 92 h 240"/>
                    <a:gd name="T76" fmla="*/ 52 w 176"/>
                    <a:gd name="T77" fmla="*/ 78 h 240"/>
                    <a:gd name="T78" fmla="*/ 30 w 176"/>
                    <a:gd name="T79" fmla="*/ 31 h 240"/>
                    <a:gd name="T80" fmla="*/ 36 w 176"/>
                    <a:gd name="T81" fmla="*/ 2 h 240"/>
                    <a:gd name="T82" fmla="*/ 56 w 176"/>
                    <a:gd name="T83" fmla="*/ 28 h 240"/>
                    <a:gd name="T84" fmla="*/ 58 w 176"/>
                    <a:gd name="T85" fmla="*/ 48 h 240"/>
                    <a:gd name="T86" fmla="*/ 75 w 176"/>
                    <a:gd name="T87" fmla="*/ 9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6" h="240">
                      <a:moveTo>
                        <a:pt x="75" y="90"/>
                      </a:moveTo>
                      <a:cubicBezTo>
                        <a:pt x="82" y="71"/>
                        <a:pt x="78" y="53"/>
                        <a:pt x="86" y="37"/>
                      </a:cubicBezTo>
                      <a:cubicBezTo>
                        <a:pt x="88" y="31"/>
                        <a:pt x="91" y="21"/>
                        <a:pt x="97" y="22"/>
                      </a:cubicBezTo>
                      <a:cubicBezTo>
                        <a:pt x="106" y="23"/>
                        <a:pt x="105" y="34"/>
                        <a:pt x="105" y="41"/>
                      </a:cubicBezTo>
                      <a:cubicBezTo>
                        <a:pt x="106" y="54"/>
                        <a:pt x="100" y="67"/>
                        <a:pt x="93" y="78"/>
                      </a:cubicBezTo>
                      <a:cubicBezTo>
                        <a:pt x="75" y="107"/>
                        <a:pt x="89" y="129"/>
                        <a:pt x="114" y="157"/>
                      </a:cubicBezTo>
                      <a:cubicBezTo>
                        <a:pt x="117" y="146"/>
                        <a:pt x="115" y="137"/>
                        <a:pt x="112" y="129"/>
                      </a:cubicBezTo>
                      <a:cubicBezTo>
                        <a:pt x="108" y="114"/>
                        <a:pt x="110" y="100"/>
                        <a:pt x="118" y="87"/>
                      </a:cubicBezTo>
                      <a:cubicBezTo>
                        <a:pt x="121" y="82"/>
                        <a:pt x="124" y="76"/>
                        <a:pt x="129" y="77"/>
                      </a:cubicBezTo>
                      <a:cubicBezTo>
                        <a:pt x="136" y="78"/>
                        <a:pt x="134" y="85"/>
                        <a:pt x="135" y="90"/>
                      </a:cubicBezTo>
                      <a:cubicBezTo>
                        <a:pt x="139" y="111"/>
                        <a:pt x="133" y="131"/>
                        <a:pt x="129" y="151"/>
                      </a:cubicBezTo>
                      <a:cubicBezTo>
                        <a:pt x="125" y="168"/>
                        <a:pt x="130" y="181"/>
                        <a:pt x="141" y="195"/>
                      </a:cubicBezTo>
                      <a:cubicBezTo>
                        <a:pt x="145" y="177"/>
                        <a:pt x="144" y="159"/>
                        <a:pt x="159" y="147"/>
                      </a:cubicBezTo>
                      <a:cubicBezTo>
                        <a:pt x="162" y="144"/>
                        <a:pt x="165" y="141"/>
                        <a:pt x="169" y="142"/>
                      </a:cubicBezTo>
                      <a:cubicBezTo>
                        <a:pt x="173" y="144"/>
                        <a:pt x="174" y="148"/>
                        <a:pt x="174" y="153"/>
                      </a:cubicBezTo>
                      <a:cubicBezTo>
                        <a:pt x="176" y="163"/>
                        <a:pt x="173" y="173"/>
                        <a:pt x="166" y="181"/>
                      </a:cubicBezTo>
                      <a:cubicBezTo>
                        <a:pt x="152" y="198"/>
                        <a:pt x="150" y="215"/>
                        <a:pt x="166" y="232"/>
                      </a:cubicBezTo>
                      <a:cubicBezTo>
                        <a:pt x="168" y="234"/>
                        <a:pt x="169" y="237"/>
                        <a:pt x="166" y="239"/>
                      </a:cubicBezTo>
                      <a:cubicBezTo>
                        <a:pt x="158" y="240"/>
                        <a:pt x="154" y="233"/>
                        <a:pt x="152" y="228"/>
                      </a:cubicBezTo>
                      <a:cubicBezTo>
                        <a:pt x="140" y="205"/>
                        <a:pt x="122" y="196"/>
                        <a:pt x="96" y="202"/>
                      </a:cubicBezTo>
                      <a:cubicBezTo>
                        <a:pt x="86" y="205"/>
                        <a:pt x="75" y="204"/>
                        <a:pt x="68" y="193"/>
                      </a:cubicBezTo>
                      <a:cubicBezTo>
                        <a:pt x="65" y="188"/>
                        <a:pt x="61" y="183"/>
                        <a:pt x="64" y="178"/>
                      </a:cubicBezTo>
                      <a:cubicBezTo>
                        <a:pt x="69" y="172"/>
                        <a:pt x="74" y="177"/>
                        <a:pt x="79" y="179"/>
                      </a:cubicBezTo>
                      <a:cubicBezTo>
                        <a:pt x="91" y="183"/>
                        <a:pt x="104" y="188"/>
                        <a:pt x="117" y="187"/>
                      </a:cubicBezTo>
                      <a:cubicBezTo>
                        <a:pt x="105" y="160"/>
                        <a:pt x="101" y="157"/>
                        <a:pt x="71" y="159"/>
                      </a:cubicBezTo>
                      <a:cubicBezTo>
                        <a:pt x="54" y="160"/>
                        <a:pt x="37" y="157"/>
                        <a:pt x="23" y="145"/>
                      </a:cubicBezTo>
                      <a:cubicBezTo>
                        <a:pt x="16" y="140"/>
                        <a:pt x="6" y="133"/>
                        <a:pt x="10" y="125"/>
                      </a:cubicBezTo>
                      <a:cubicBezTo>
                        <a:pt x="15" y="116"/>
                        <a:pt x="26" y="123"/>
                        <a:pt x="33" y="126"/>
                      </a:cubicBezTo>
                      <a:cubicBezTo>
                        <a:pt x="38" y="128"/>
                        <a:pt x="42" y="131"/>
                        <a:pt x="46" y="133"/>
                      </a:cubicBezTo>
                      <a:cubicBezTo>
                        <a:pt x="47" y="134"/>
                        <a:pt x="49" y="136"/>
                        <a:pt x="50" y="137"/>
                      </a:cubicBezTo>
                      <a:cubicBezTo>
                        <a:pt x="60" y="147"/>
                        <a:pt x="72" y="149"/>
                        <a:pt x="85" y="146"/>
                      </a:cubicBezTo>
                      <a:cubicBezTo>
                        <a:pt x="89" y="145"/>
                        <a:pt x="88" y="142"/>
                        <a:pt x="87" y="140"/>
                      </a:cubicBezTo>
                      <a:cubicBezTo>
                        <a:pt x="77" y="130"/>
                        <a:pt x="80" y="110"/>
                        <a:pt x="58" y="109"/>
                      </a:cubicBezTo>
                      <a:cubicBezTo>
                        <a:pt x="37" y="107"/>
                        <a:pt x="17" y="98"/>
                        <a:pt x="6" y="77"/>
                      </a:cubicBezTo>
                      <a:cubicBezTo>
                        <a:pt x="3" y="71"/>
                        <a:pt x="0" y="62"/>
                        <a:pt x="6" y="57"/>
                      </a:cubicBezTo>
                      <a:cubicBezTo>
                        <a:pt x="13" y="52"/>
                        <a:pt x="18" y="61"/>
                        <a:pt x="22" y="65"/>
                      </a:cubicBezTo>
                      <a:cubicBezTo>
                        <a:pt x="28" y="72"/>
                        <a:pt x="33" y="80"/>
                        <a:pt x="40" y="86"/>
                      </a:cubicBezTo>
                      <a:cubicBezTo>
                        <a:pt x="43" y="89"/>
                        <a:pt x="45" y="97"/>
                        <a:pt x="52" y="92"/>
                      </a:cubicBezTo>
                      <a:cubicBezTo>
                        <a:pt x="57" y="88"/>
                        <a:pt x="55" y="84"/>
                        <a:pt x="52" y="78"/>
                      </a:cubicBezTo>
                      <a:cubicBezTo>
                        <a:pt x="44" y="63"/>
                        <a:pt x="30" y="50"/>
                        <a:pt x="30" y="31"/>
                      </a:cubicBezTo>
                      <a:cubicBezTo>
                        <a:pt x="31" y="20"/>
                        <a:pt x="25" y="4"/>
                        <a:pt x="36" y="2"/>
                      </a:cubicBezTo>
                      <a:cubicBezTo>
                        <a:pt x="49" y="0"/>
                        <a:pt x="52" y="17"/>
                        <a:pt x="56" y="28"/>
                      </a:cubicBezTo>
                      <a:cubicBezTo>
                        <a:pt x="57" y="34"/>
                        <a:pt x="57" y="41"/>
                        <a:pt x="58" y="48"/>
                      </a:cubicBezTo>
                      <a:cubicBezTo>
                        <a:pt x="59" y="63"/>
                        <a:pt x="64" y="76"/>
                        <a:pt x="75" y="90"/>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19" name="Freeform 29">
                  <a:extLst>
                    <a:ext uri="{FF2B5EF4-FFF2-40B4-BE49-F238E27FC236}">
                      <a16:creationId xmlns:a16="http://schemas.microsoft.com/office/drawing/2014/main" id="{8C2E67FF-B179-4575-B1DE-0512A6E3DEA7}"/>
                    </a:ext>
                  </a:extLst>
                </p:cNvPr>
                <p:cNvSpPr/>
                <p:nvPr/>
              </p:nvSpPr>
              <p:spPr bwMode="auto">
                <a:xfrm>
                  <a:off x="5827713" y="6811963"/>
                  <a:ext cx="844550" cy="455612"/>
                </a:xfrm>
                <a:custGeom>
                  <a:avLst/>
                  <a:gdLst>
                    <a:gd name="T0" fmla="*/ 274 w 274"/>
                    <a:gd name="T1" fmla="*/ 93 h 148"/>
                    <a:gd name="T2" fmla="*/ 191 w 274"/>
                    <a:gd name="T3" fmla="*/ 138 h 148"/>
                    <a:gd name="T4" fmla="*/ 125 w 274"/>
                    <a:gd name="T5" fmla="*/ 100 h 148"/>
                    <a:gd name="T6" fmla="*/ 0 w 274"/>
                    <a:gd name="T7" fmla="*/ 52 h 148"/>
                    <a:gd name="T8" fmla="*/ 128 w 274"/>
                    <a:gd name="T9" fmla="*/ 34 h 148"/>
                    <a:gd name="T10" fmla="*/ 171 w 274"/>
                    <a:gd name="T11" fmla="*/ 76 h 148"/>
                    <a:gd name="T12" fmla="*/ 274 w 274"/>
                    <a:gd name="T13" fmla="*/ 93 h 148"/>
                  </a:gdLst>
                  <a:ahLst/>
                  <a:cxnLst>
                    <a:cxn ang="0">
                      <a:pos x="T0" y="T1"/>
                    </a:cxn>
                    <a:cxn ang="0">
                      <a:pos x="T2" y="T3"/>
                    </a:cxn>
                    <a:cxn ang="0">
                      <a:pos x="T4" y="T5"/>
                    </a:cxn>
                    <a:cxn ang="0">
                      <a:pos x="T6" y="T7"/>
                    </a:cxn>
                    <a:cxn ang="0">
                      <a:pos x="T8" y="T9"/>
                    </a:cxn>
                    <a:cxn ang="0">
                      <a:pos x="T10" y="T11"/>
                    </a:cxn>
                    <a:cxn ang="0">
                      <a:pos x="T12" y="T13"/>
                    </a:cxn>
                  </a:cxnLst>
                  <a:rect l="0" t="0" r="r" b="b"/>
                  <a:pathLst>
                    <a:path w="274" h="148">
                      <a:moveTo>
                        <a:pt x="274" y="93"/>
                      </a:moveTo>
                      <a:cubicBezTo>
                        <a:pt x="255" y="135"/>
                        <a:pt x="229" y="148"/>
                        <a:pt x="191" y="138"/>
                      </a:cubicBezTo>
                      <a:cubicBezTo>
                        <a:pt x="166" y="131"/>
                        <a:pt x="141" y="120"/>
                        <a:pt x="125" y="100"/>
                      </a:cubicBezTo>
                      <a:cubicBezTo>
                        <a:pt x="93" y="60"/>
                        <a:pt x="56" y="35"/>
                        <a:pt x="0" y="52"/>
                      </a:cubicBezTo>
                      <a:cubicBezTo>
                        <a:pt x="36" y="6"/>
                        <a:pt x="88" y="0"/>
                        <a:pt x="128" y="34"/>
                      </a:cubicBezTo>
                      <a:cubicBezTo>
                        <a:pt x="143" y="47"/>
                        <a:pt x="157" y="62"/>
                        <a:pt x="171" y="76"/>
                      </a:cubicBezTo>
                      <a:cubicBezTo>
                        <a:pt x="200" y="105"/>
                        <a:pt x="231" y="120"/>
                        <a:pt x="274" y="93"/>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20" name="Freeform 30">
                  <a:extLst>
                    <a:ext uri="{FF2B5EF4-FFF2-40B4-BE49-F238E27FC236}">
                      <a16:creationId xmlns:a16="http://schemas.microsoft.com/office/drawing/2014/main" id="{7A78E3BD-A809-4F3F-8EB5-94CFE5F04498}"/>
                    </a:ext>
                  </a:extLst>
                </p:cNvPr>
                <p:cNvSpPr/>
                <p:nvPr/>
              </p:nvSpPr>
              <p:spPr bwMode="auto">
                <a:xfrm>
                  <a:off x="4044950" y="6743700"/>
                  <a:ext cx="730250" cy="434975"/>
                </a:xfrm>
                <a:custGeom>
                  <a:avLst/>
                  <a:gdLst>
                    <a:gd name="T0" fmla="*/ 198 w 237"/>
                    <a:gd name="T1" fmla="*/ 7 h 141"/>
                    <a:gd name="T2" fmla="*/ 191 w 237"/>
                    <a:gd name="T3" fmla="*/ 108 h 141"/>
                    <a:gd name="T4" fmla="*/ 13 w 237"/>
                    <a:gd name="T5" fmla="*/ 42 h 141"/>
                    <a:gd name="T6" fmla="*/ 0 w 237"/>
                    <a:gd name="T7" fmla="*/ 1 h 141"/>
                    <a:gd name="T8" fmla="*/ 13 w 237"/>
                    <a:gd name="T9" fmla="*/ 9 h 141"/>
                    <a:gd name="T10" fmla="*/ 177 w 237"/>
                    <a:gd name="T11" fmla="*/ 71 h 141"/>
                    <a:gd name="T12" fmla="*/ 206 w 237"/>
                    <a:gd name="T13" fmla="*/ 22 h 141"/>
                    <a:gd name="T14" fmla="*/ 198 w 237"/>
                    <a:gd name="T15" fmla="*/ 7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6" h="141">
                      <a:moveTo>
                        <a:pt x="198" y="7"/>
                      </a:moveTo>
                      <a:cubicBezTo>
                        <a:pt x="237" y="34"/>
                        <a:pt x="230" y="89"/>
                        <a:pt x="191" y="108"/>
                      </a:cubicBezTo>
                      <a:cubicBezTo>
                        <a:pt x="128" y="141"/>
                        <a:pt x="44" y="110"/>
                        <a:pt x="13" y="42"/>
                      </a:cubicBezTo>
                      <a:cubicBezTo>
                        <a:pt x="7" y="29"/>
                        <a:pt x="1" y="16"/>
                        <a:pt x="0" y="1"/>
                      </a:cubicBezTo>
                      <a:cubicBezTo>
                        <a:pt x="7" y="0"/>
                        <a:pt x="9" y="6"/>
                        <a:pt x="13" y="9"/>
                      </a:cubicBezTo>
                      <a:cubicBezTo>
                        <a:pt x="58" y="54"/>
                        <a:pt x="114" y="74"/>
                        <a:pt x="177" y="71"/>
                      </a:cubicBezTo>
                      <a:cubicBezTo>
                        <a:pt x="219" y="69"/>
                        <a:pt x="225" y="59"/>
                        <a:pt x="206" y="22"/>
                      </a:cubicBezTo>
                      <a:cubicBezTo>
                        <a:pt x="205" y="18"/>
                        <a:pt x="203" y="15"/>
                        <a:pt x="198" y="7"/>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21" name="Freeform 31">
                  <a:extLst>
                    <a:ext uri="{FF2B5EF4-FFF2-40B4-BE49-F238E27FC236}">
                      <a16:creationId xmlns:a16="http://schemas.microsoft.com/office/drawing/2014/main" id="{385B0F37-99BF-407F-B4D3-E341FA9A7218}"/>
                    </a:ext>
                  </a:extLst>
                </p:cNvPr>
                <p:cNvSpPr>
                  <a:spLocks noEditPoints="1"/>
                </p:cNvSpPr>
                <p:nvPr/>
              </p:nvSpPr>
              <p:spPr bwMode="auto">
                <a:xfrm>
                  <a:off x="4371975" y="6169025"/>
                  <a:ext cx="347663" cy="363537"/>
                </a:xfrm>
                <a:custGeom>
                  <a:avLst/>
                  <a:gdLst>
                    <a:gd name="T0" fmla="*/ 19 w 113"/>
                    <a:gd name="T1" fmla="*/ 13 h 118"/>
                    <a:gd name="T2" fmla="*/ 28 w 113"/>
                    <a:gd name="T3" fmla="*/ 2 h 118"/>
                    <a:gd name="T4" fmla="*/ 104 w 113"/>
                    <a:gd name="T5" fmla="*/ 54 h 118"/>
                    <a:gd name="T6" fmla="*/ 107 w 113"/>
                    <a:gd name="T7" fmla="*/ 108 h 118"/>
                    <a:gd name="T8" fmla="*/ 100 w 113"/>
                    <a:gd name="T9" fmla="*/ 118 h 118"/>
                    <a:gd name="T10" fmla="*/ 35 w 113"/>
                    <a:gd name="T11" fmla="*/ 101 h 118"/>
                    <a:gd name="T12" fmla="*/ 5 w 113"/>
                    <a:gd name="T13" fmla="*/ 38 h 118"/>
                    <a:gd name="T14" fmla="*/ 17 w 113"/>
                    <a:gd name="T15" fmla="*/ 14 h 118"/>
                    <a:gd name="T16" fmla="*/ 25 w 113"/>
                    <a:gd name="T17" fmla="*/ 25 h 118"/>
                    <a:gd name="T18" fmla="*/ 19 w 113"/>
                    <a:gd name="T19" fmla="*/ 13 h 118"/>
                    <a:gd name="T20" fmla="*/ 34 w 113"/>
                    <a:gd name="T21" fmla="*/ 34 h 118"/>
                    <a:gd name="T22" fmla="*/ 30 w 113"/>
                    <a:gd name="T23" fmla="*/ 30 h 118"/>
                    <a:gd name="T24" fmla="*/ 27 w 113"/>
                    <a:gd name="T25" fmla="*/ 31 h 118"/>
                    <a:gd name="T26" fmla="*/ 31 w 113"/>
                    <a:gd name="T27" fmla="*/ 35 h 118"/>
                    <a:gd name="T28" fmla="*/ 34 w 113"/>
                    <a:gd name="T29" fmla="*/ 34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3" h="118">
                      <a:moveTo>
                        <a:pt x="19" y="13"/>
                      </a:moveTo>
                      <a:cubicBezTo>
                        <a:pt x="17" y="6"/>
                        <a:pt x="19" y="3"/>
                        <a:pt x="28" y="2"/>
                      </a:cubicBezTo>
                      <a:cubicBezTo>
                        <a:pt x="72" y="0"/>
                        <a:pt x="86" y="14"/>
                        <a:pt x="104" y="54"/>
                      </a:cubicBezTo>
                      <a:cubicBezTo>
                        <a:pt x="113" y="73"/>
                        <a:pt x="102" y="90"/>
                        <a:pt x="107" y="108"/>
                      </a:cubicBezTo>
                      <a:cubicBezTo>
                        <a:pt x="108" y="112"/>
                        <a:pt x="106" y="118"/>
                        <a:pt x="100" y="118"/>
                      </a:cubicBezTo>
                      <a:cubicBezTo>
                        <a:pt x="78" y="114"/>
                        <a:pt x="57" y="114"/>
                        <a:pt x="35" y="101"/>
                      </a:cubicBezTo>
                      <a:cubicBezTo>
                        <a:pt x="9" y="84"/>
                        <a:pt x="7" y="62"/>
                        <a:pt x="5" y="38"/>
                      </a:cubicBezTo>
                      <a:cubicBezTo>
                        <a:pt x="4" y="29"/>
                        <a:pt x="0" y="15"/>
                        <a:pt x="17" y="14"/>
                      </a:cubicBezTo>
                      <a:cubicBezTo>
                        <a:pt x="18" y="19"/>
                        <a:pt x="19" y="24"/>
                        <a:pt x="25" y="25"/>
                      </a:cubicBezTo>
                      <a:cubicBezTo>
                        <a:pt x="25" y="19"/>
                        <a:pt x="23" y="15"/>
                        <a:pt x="19" y="13"/>
                      </a:cubicBezTo>
                      <a:close/>
                      <a:moveTo>
                        <a:pt x="34" y="34"/>
                      </a:moveTo>
                      <a:cubicBezTo>
                        <a:pt x="32" y="33"/>
                        <a:pt x="31" y="31"/>
                        <a:pt x="30" y="30"/>
                      </a:cubicBezTo>
                      <a:cubicBezTo>
                        <a:pt x="30" y="30"/>
                        <a:pt x="28" y="31"/>
                        <a:pt x="27" y="31"/>
                      </a:cubicBezTo>
                      <a:cubicBezTo>
                        <a:pt x="28" y="32"/>
                        <a:pt x="29" y="34"/>
                        <a:pt x="31" y="35"/>
                      </a:cubicBezTo>
                      <a:cubicBezTo>
                        <a:pt x="31" y="35"/>
                        <a:pt x="32" y="35"/>
                        <a:pt x="34" y="34"/>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22" name="Freeform 32">
                  <a:extLst>
                    <a:ext uri="{FF2B5EF4-FFF2-40B4-BE49-F238E27FC236}">
                      <a16:creationId xmlns:a16="http://schemas.microsoft.com/office/drawing/2014/main" id="{D338BB9D-29C5-4F1D-9955-214BB0C61F52}"/>
                    </a:ext>
                  </a:extLst>
                </p:cNvPr>
                <p:cNvSpPr/>
                <p:nvPr/>
              </p:nvSpPr>
              <p:spPr bwMode="auto">
                <a:xfrm>
                  <a:off x="1019175" y="6607175"/>
                  <a:ext cx="511175" cy="649287"/>
                </a:xfrm>
                <a:custGeom>
                  <a:avLst/>
                  <a:gdLst>
                    <a:gd name="T0" fmla="*/ 135 w 166"/>
                    <a:gd name="T1" fmla="*/ 0 h 210"/>
                    <a:gd name="T2" fmla="*/ 155 w 166"/>
                    <a:gd name="T3" fmla="*/ 64 h 210"/>
                    <a:gd name="T4" fmla="*/ 102 w 166"/>
                    <a:gd name="T5" fmla="*/ 119 h 210"/>
                    <a:gd name="T6" fmla="*/ 28 w 166"/>
                    <a:gd name="T7" fmla="*/ 210 h 210"/>
                    <a:gd name="T8" fmla="*/ 59 w 166"/>
                    <a:gd name="T9" fmla="*/ 93 h 210"/>
                    <a:gd name="T10" fmla="*/ 100 w 166"/>
                    <a:gd name="T11" fmla="*/ 72 h 210"/>
                    <a:gd name="T12" fmla="*/ 135 w 166"/>
                    <a:gd name="T13" fmla="*/ 0 h 210"/>
                  </a:gdLst>
                  <a:ahLst/>
                  <a:cxnLst>
                    <a:cxn ang="0">
                      <a:pos x="T0" y="T1"/>
                    </a:cxn>
                    <a:cxn ang="0">
                      <a:pos x="T2" y="T3"/>
                    </a:cxn>
                    <a:cxn ang="0">
                      <a:pos x="T4" y="T5"/>
                    </a:cxn>
                    <a:cxn ang="0">
                      <a:pos x="T6" y="T7"/>
                    </a:cxn>
                    <a:cxn ang="0">
                      <a:pos x="T8" y="T9"/>
                    </a:cxn>
                    <a:cxn ang="0">
                      <a:pos x="T10" y="T11"/>
                    </a:cxn>
                    <a:cxn ang="0">
                      <a:pos x="T12" y="T13"/>
                    </a:cxn>
                  </a:cxnLst>
                  <a:rect l="0" t="0" r="r" b="b"/>
                  <a:pathLst>
                    <a:path w="166" h="210">
                      <a:moveTo>
                        <a:pt x="135" y="0"/>
                      </a:moveTo>
                      <a:cubicBezTo>
                        <a:pt x="160" y="18"/>
                        <a:pt x="166" y="40"/>
                        <a:pt x="155" y="64"/>
                      </a:cubicBezTo>
                      <a:cubicBezTo>
                        <a:pt x="144" y="88"/>
                        <a:pt x="127" y="109"/>
                        <a:pt x="102" y="119"/>
                      </a:cubicBezTo>
                      <a:cubicBezTo>
                        <a:pt x="61" y="135"/>
                        <a:pt x="30" y="158"/>
                        <a:pt x="28" y="210"/>
                      </a:cubicBezTo>
                      <a:cubicBezTo>
                        <a:pt x="0" y="156"/>
                        <a:pt x="10" y="119"/>
                        <a:pt x="59" y="93"/>
                      </a:cubicBezTo>
                      <a:cubicBezTo>
                        <a:pt x="72" y="86"/>
                        <a:pt x="86" y="80"/>
                        <a:pt x="100" y="72"/>
                      </a:cubicBezTo>
                      <a:cubicBezTo>
                        <a:pt x="128" y="58"/>
                        <a:pt x="144" y="36"/>
                        <a:pt x="135" y="0"/>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23" name="Freeform 33">
                  <a:extLst>
                    <a:ext uri="{FF2B5EF4-FFF2-40B4-BE49-F238E27FC236}">
                      <a16:creationId xmlns:a16="http://schemas.microsoft.com/office/drawing/2014/main" id="{A70105EB-CA54-4582-B8DB-478DE9287D5A}"/>
                    </a:ext>
                  </a:extLst>
                </p:cNvPr>
                <p:cNvSpPr/>
                <p:nvPr/>
              </p:nvSpPr>
              <p:spPr bwMode="auto">
                <a:xfrm>
                  <a:off x="8439150" y="5603875"/>
                  <a:ext cx="373063" cy="695325"/>
                </a:xfrm>
                <a:custGeom>
                  <a:avLst/>
                  <a:gdLst>
                    <a:gd name="T0" fmla="*/ 40 w 121"/>
                    <a:gd name="T1" fmla="*/ 225 h 225"/>
                    <a:gd name="T2" fmla="*/ 6 w 121"/>
                    <a:gd name="T3" fmla="*/ 162 h 225"/>
                    <a:gd name="T4" fmla="*/ 41 w 121"/>
                    <a:gd name="T5" fmla="*/ 98 h 225"/>
                    <a:gd name="T6" fmla="*/ 76 w 121"/>
                    <a:gd name="T7" fmla="*/ 0 h 225"/>
                    <a:gd name="T8" fmla="*/ 103 w 121"/>
                    <a:gd name="T9" fmla="*/ 89 h 225"/>
                    <a:gd name="T10" fmla="*/ 80 w 121"/>
                    <a:gd name="T11" fmla="*/ 119 h 225"/>
                    <a:gd name="T12" fmla="*/ 54 w 121"/>
                    <a:gd name="T13" fmla="*/ 146 h 225"/>
                    <a:gd name="T14" fmla="*/ 43 w 121"/>
                    <a:gd name="T15" fmla="*/ 223 h 225"/>
                    <a:gd name="T16" fmla="*/ 40 w 121"/>
                    <a:gd name="T17" fmla="*/ 225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225">
                      <a:moveTo>
                        <a:pt x="40" y="225"/>
                      </a:moveTo>
                      <a:cubicBezTo>
                        <a:pt x="12" y="213"/>
                        <a:pt x="0" y="191"/>
                        <a:pt x="6" y="162"/>
                      </a:cubicBezTo>
                      <a:cubicBezTo>
                        <a:pt x="12" y="137"/>
                        <a:pt x="22" y="115"/>
                        <a:pt x="41" y="98"/>
                      </a:cubicBezTo>
                      <a:cubicBezTo>
                        <a:pt x="72" y="72"/>
                        <a:pt x="90" y="43"/>
                        <a:pt x="76" y="0"/>
                      </a:cubicBezTo>
                      <a:cubicBezTo>
                        <a:pt x="107" y="12"/>
                        <a:pt x="121" y="58"/>
                        <a:pt x="103" y="89"/>
                      </a:cubicBezTo>
                      <a:cubicBezTo>
                        <a:pt x="97" y="100"/>
                        <a:pt x="88" y="109"/>
                        <a:pt x="80" y="119"/>
                      </a:cubicBezTo>
                      <a:cubicBezTo>
                        <a:pt x="72" y="128"/>
                        <a:pt x="63" y="137"/>
                        <a:pt x="54" y="146"/>
                      </a:cubicBezTo>
                      <a:cubicBezTo>
                        <a:pt x="33" y="169"/>
                        <a:pt x="27" y="194"/>
                        <a:pt x="43" y="223"/>
                      </a:cubicBezTo>
                      <a:cubicBezTo>
                        <a:pt x="42" y="224"/>
                        <a:pt x="41" y="224"/>
                        <a:pt x="40" y="225"/>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24" name="Freeform 34">
                  <a:extLst>
                    <a:ext uri="{FF2B5EF4-FFF2-40B4-BE49-F238E27FC236}">
                      <a16:creationId xmlns:a16="http://schemas.microsoft.com/office/drawing/2014/main" id="{2625FBCD-C415-4CA6-BC17-4E5FCAE325F6}"/>
                    </a:ext>
                  </a:extLst>
                </p:cNvPr>
                <p:cNvSpPr/>
                <p:nvPr/>
              </p:nvSpPr>
              <p:spPr bwMode="auto">
                <a:xfrm>
                  <a:off x="6767513" y="5910263"/>
                  <a:ext cx="360363" cy="301625"/>
                </a:xfrm>
                <a:custGeom>
                  <a:avLst/>
                  <a:gdLst>
                    <a:gd name="T0" fmla="*/ 53 w 117"/>
                    <a:gd name="T1" fmla="*/ 0 h 98"/>
                    <a:gd name="T2" fmla="*/ 113 w 117"/>
                    <a:gd name="T3" fmla="*/ 44 h 98"/>
                    <a:gd name="T4" fmla="*/ 116 w 117"/>
                    <a:gd name="T5" fmla="*/ 57 h 98"/>
                    <a:gd name="T6" fmla="*/ 100 w 117"/>
                    <a:gd name="T7" fmla="*/ 81 h 98"/>
                    <a:gd name="T8" fmla="*/ 8 w 117"/>
                    <a:gd name="T9" fmla="*/ 47 h 98"/>
                    <a:gd name="T10" fmla="*/ 26 w 117"/>
                    <a:gd name="T11" fmla="*/ 6 h 98"/>
                    <a:gd name="T12" fmla="*/ 53 w 117"/>
                    <a:gd name="T13" fmla="*/ 0 h 98"/>
                  </a:gdLst>
                  <a:ahLst/>
                  <a:cxnLst>
                    <a:cxn ang="0">
                      <a:pos x="T0" y="T1"/>
                    </a:cxn>
                    <a:cxn ang="0">
                      <a:pos x="T2" y="T3"/>
                    </a:cxn>
                    <a:cxn ang="0">
                      <a:pos x="T4" y="T5"/>
                    </a:cxn>
                    <a:cxn ang="0">
                      <a:pos x="T6" y="T7"/>
                    </a:cxn>
                    <a:cxn ang="0">
                      <a:pos x="T8" y="T9"/>
                    </a:cxn>
                    <a:cxn ang="0">
                      <a:pos x="T10" y="T11"/>
                    </a:cxn>
                    <a:cxn ang="0">
                      <a:pos x="T12" y="T13"/>
                    </a:cxn>
                  </a:cxnLst>
                  <a:rect l="0" t="0" r="r" b="b"/>
                  <a:pathLst>
                    <a:path w="117" h="98">
                      <a:moveTo>
                        <a:pt x="53" y="0"/>
                      </a:moveTo>
                      <a:cubicBezTo>
                        <a:pt x="80" y="0"/>
                        <a:pt x="105" y="18"/>
                        <a:pt x="113" y="44"/>
                      </a:cubicBezTo>
                      <a:cubicBezTo>
                        <a:pt x="115" y="48"/>
                        <a:pt x="117" y="56"/>
                        <a:pt x="116" y="57"/>
                      </a:cubicBezTo>
                      <a:cubicBezTo>
                        <a:pt x="106" y="62"/>
                        <a:pt x="112" y="75"/>
                        <a:pt x="100" y="81"/>
                      </a:cubicBezTo>
                      <a:cubicBezTo>
                        <a:pt x="65" y="98"/>
                        <a:pt x="22" y="83"/>
                        <a:pt x="8" y="47"/>
                      </a:cubicBezTo>
                      <a:cubicBezTo>
                        <a:pt x="0" y="25"/>
                        <a:pt x="4" y="15"/>
                        <a:pt x="26" y="6"/>
                      </a:cubicBezTo>
                      <a:cubicBezTo>
                        <a:pt x="34" y="2"/>
                        <a:pt x="43" y="0"/>
                        <a:pt x="53" y="0"/>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25" name="Freeform 35">
                  <a:extLst>
                    <a:ext uri="{FF2B5EF4-FFF2-40B4-BE49-F238E27FC236}">
                      <a16:creationId xmlns:a16="http://schemas.microsoft.com/office/drawing/2014/main" id="{9CE8ECF4-4C86-4326-8EB7-4BD45A277116}"/>
                    </a:ext>
                  </a:extLst>
                </p:cNvPr>
                <p:cNvSpPr/>
                <p:nvPr/>
              </p:nvSpPr>
              <p:spPr bwMode="auto">
                <a:xfrm>
                  <a:off x="2897188" y="6475413"/>
                  <a:ext cx="360363" cy="279400"/>
                </a:xfrm>
                <a:custGeom>
                  <a:avLst/>
                  <a:gdLst>
                    <a:gd name="T0" fmla="*/ 53 w 117"/>
                    <a:gd name="T1" fmla="*/ 0 h 91"/>
                    <a:gd name="T2" fmla="*/ 61 w 117"/>
                    <a:gd name="T3" fmla="*/ 1 h 91"/>
                    <a:gd name="T4" fmla="*/ 113 w 117"/>
                    <a:gd name="T5" fmla="*/ 45 h 91"/>
                    <a:gd name="T6" fmla="*/ 104 w 117"/>
                    <a:gd name="T7" fmla="*/ 71 h 91"/>
                    <a:gd name="T8" fmla="*/ 35 w 117"/>
                    <a:gd name="T9" fmla="*/ 80 h 91"/>
                    <a:gd name="T10" fmla="*/ 4 w 117"/>
                    <a:gd name="T11" fmla="*/ 27 h 91"/>
                    <a:gd name="T12" fmla="*/ 53 w 117"/>
                    <a:gd name="T13" fmla="*/ 0 h 91"/>
                  </a:gdLst>
                  <a:ahLst/>
                  <a:cxnLst>
                    <a:cxn ang="0">
                      <a:pos x="T0" y="T1"/>
                    </a:cxn>
                    <a:cxn ang="0">
                      <a:pos x="T2" y="T3"/>
                    </a:cxn>
                    <a:cxn ang="0">
                      <a:pos x="T4" y="T5"/>
                    </a:cxn>
                    <a:cxn ang="0">
                      <a:pos x="T6" y="T7"/>
                    </a:cxn>
                    <a:cxn ang="0">
                      <a:pos x="T8" y="T9"/>
                    </a:cxn>
                    <a:cxn ang="0">
                      <a:pos x="T10" y="T11"/>
                    </a:cxn>
                    <a:cxn ang="0">
                      <a:pos x="T12" y="T13"/>
                    </a:cxn>
                  </a:cxnLst>
                  <a:rect l="0" t="0" r="r" b="b"/>
                  <a:pathLst>
                    <a:path w="117" h="91">
                      <a:moveTo>
                        <a:pt x="53" y="0"/>
                      </a:moveTo>
                      <a:cubicBezTo>
                        <a:pt x="54" y="0"/>
                        <a:pt x="58" y="0"/>
                        <a:pt x="61" y="1"/>
                      </a:cubicBezTo>
                      <a:cubicBezTo>
                        <a:pt x="87" y="6"/>
                        <a:pt x="104" y="21"/>
                        <a:pt x="113" y="45"/>
                      </a:cubicBezTo>
                      <a:cubicBezTo>
                        <a:pt x="117" y="57"/>
                        <a:pt x="113" y="65"/>
                        <a:pt x="104" y="71"/>
                      </a:cubicBezTo>
                      <a:cubicBezTo>
                        <a:pt x="83" y="88"/>
                        <a:pt x="60" y="91"/>
                        <a:pt x="35" y="80"/>
                      </a:cubicBezTo>
                      <a:cubicBezTo>
                        <a:pt x="11" y="69"/>
                        <a:pt x="0" y="49"/>
                        <a:pt x="4" y="27"/>
                      </a:cubicBezTo>
                      <a:cubicBezTo>
                        <a:pt x="8" y="12"/>
                        <a:pt x="29" y="0"/>
                        <a:pt x="53" y="0"/>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26" name="Freeform 36">
                  <a:extLst>
                    <a:ext uri="{FF2B5EF4-FFF2-40B4-BE49-F238E27FC236}">
                      <a16:creationId xmlns:a16="http://schemas.microsoft.com/office/drawing/2014/main" id="{9DA33B24-BEF3-4063-B1A7-38C6F6D6748B}"/>
                    </a:ext>
                  </a:extLst>
                </p:cNvPr>
                <p:cNvSpPr/>
                <p:nvPr/>
              </p:nvSpPr>
              <p:spPr bwMode="auto">
                <a:xfrm>
                  <a:off x="7810500" y="5695950"/>
                  <a:ext cx="290513" cy="388937"/>
                </a:xfrm>
                <a:custGeom>
                  <a:avLst/>
                  <a:gdLst>
                    <a:gd name="T0" fmla="*/ 77 w 94"/>
                    <a:gd name="T1" fmla="*/ 90 h 126"/>
                    <a:gd name="T2" fmla="*/ 32 w 94"/>
                    <a:gd name="T3" fmla="*/ 123 h 126"/>
                    <a:gd name="T4" fmla="*/ 17 w 94"/>
                    <a:gd name="T5" fmla="*/ 118 h 126"/>
                    <a:gd name="T6" fmla="*/ 22 w 94"/>
                    <a:gd name="T7" fmla="*/ 23 h 126"/>
                    <a:gd name="T8" fmla="*/ 68 w 94"/>
                    <a:gd name="T9" fmla="*/ 7 h 126"/>
                    <a:gd name="T10" fmla="*/ 92 w 94"/>
                    <a:gd name="T11" fmla="*/ 50 h 126"/>
                    <a:gd name="T12" fmla="*/ 77 w 94"/>
                    <a:gd name="T13" fmla="*/ 91 h 126"/>
                    <a:gd name="T14" fmla="*/ 77 w 94"/>
                    <a:gd name="T15" fmla="*/ 90 h 1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125">
                      <a:moveTo>
                        <a:pt x="77" y="90"/>
                      </a:moveTo>
                      <a:cubicBezTo>
                        <a:pt x="63" y="103"/>
                        <a:pt x="50" y="115"/>
                        <a:pt x="32" y="123"/>
                      </a:cubicBezTo>
                      <a:cubicBezTo>
                        <a:pt x="25" y="126"/>
                        <a:pt x="20" y="126"/>
                        <a:pt x="17" y="118"/>
                      </a:cubicBezTo>
                      <a:cubicBezTo>
                        <a:pt x="4" y="85"/>
                        <a:pt x="0" y="53"/>
                        <a:pt x="22" y="23"/>
                      </a:cubicBezTo>
                      <a:cubicBezTo>
                        <a:pt x="35" y="5"/>
                        <a:pt x="50" y="0"/>
                        <a:pt x="68" y="7"/>
                      </a:cubicBezTo>
                      <a:cubicBezTo>
                        <a:pt x="87" y="14"/>
                        <a:pt x="94" y="28"/>
                        <a:pt x="92" y="50"/>
                      </a:cubicBezTo>
                      <a:cubicBezTo>
                        <a:pt x="91" y="65"/>
                        <a:pt x="82" y="77"/>
                        <a:pt x="77" y="91"/>
                      </a:cubicBezTo>
                      <a:lnTo>
                        <a:pt x="77" y="90"/>
                      </a:ln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27" name="Freeform 37">
                  <a:extLst>
                    <a:ext uri="{FF2B5EF4-FFF2-40B4-BE49-F238E27FC236}">
                      <a16:creationId xmlns:a16="http://schemas.microsoft.com/office/drawing/2014/main" id="{241322BA-957D-4345-8CB9-CE14BE190FAE}"/>
                    </a:ext>
                  </a:extLst>
                </p:cNvPr>
                <p:cNvSpPr/>
                <p:nvPr/>
              </p:nvSpPr>
              <p:spPr bwMode="auto">
                <a:xfrm>
                  <a:off x="7796213" y="6094413"/>
                  <a:ext cx="393700" cy="271462"/>
                </a:xfrm>
                <a:custGeom>
                  <a:avLst/>
                  <a:gdLst>
                    <a:gd name="T0" fmla="*/ 90 w 128"/>
                    <a:gd name="T1" fmla="*/ 6 h 88"/>
                    <a:gd name="T2" fmla="*/ 107 w 128"/>
                    <a:gd name="T3" fmla="*/ 18 h 88"/>
                    <a:gd name="T4" fmla="*/ 121 w 128"/>
                    <a:gd name="T5" fmla="*/ 64 h 88"/>
                    <a:gd name="T6" fmla="*/ 81 w 128"/>
                    <a:gd name="T7" fmla="*/ 87 h 88"/>
                    <a:gd name="T8" fmla="*/ 3 w 128"/>
                    <a:gd name="T9" fmla="*/ 26 h 88"/>
                    <a:gd name="T10" fmla="*/ 12 w 128"/>
                    <a:gd name="T11" fmla="*/ 12 h 88"/>
                    <a:gd name="T12" fmla="*/ 90 w 128"/>
                    <a:gd name="T13" fmla="*/ 6 h 88"/>
                    <a:gd name="T14" fmla="*/ 90 w 128"/>
                    <a:gd name="T15" fmla="*/ 6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88">
                      <a:moveTo>
                        <a:pt x="90" y="6"/>
                      </a:moveTo>
                      <a:cubicBezTo>
                        <a:pt x="93" y="13"/>
                        <a:pt x="101" y="14"/>
                        <a:pt x="107" y="18"/>
                      </a:cubicBezTo>
                      <a:cubicBezTo>
                        <a:pt x="122" y="31"/>
                        <a:pt x="128" y="45"/>
                        <a:pt x="121" y="64"/>
                      </a:cubicBezTo>
                      <a:cubicBezTo>
                        <a:pt x="114" y="83"/>
                        <a:pt x="99" y="88"/>
                        <a:pt x="81" y="87"/>
                      </a:cubicBezTo>
                      <a:cubicBezTo>
                        <a:pt x="49" y="85"/>
                        <a:pt x="13" y="57"/>
                        <a:pt x="3" y="26"/>
                      </a:cubicBezTo>
                      <a:cubicBezTo>
                        <a:pt x="0" y="17"/>
                        <a:pt x="6" y="15"/>
                        <a:pt x="12" y="12"/>
                      </a:cubicBezTo>
                      <a:cubicBezTo>
                        <a:pt x="37" y="0"/>
                        <a:pt x="64" y="2"/>
                        <a:pt x="90" y="6"/>
                      </a:cubicBezTo>
                      <a:cubicBezTo>
                        <a:pt x="90" y="6"/>
                        <a:pt x="90" y="6"/>
                        <a:pt x="90" y="6"/>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28" name="Freeform 38">
                  <a:extLst>
                    <a:ext uri="{FF2B5EF4-FFF2-40B4-BE49-F238E27FC236}">
                      <a16:creationId xmlns:a16="http://schemas.microsoft.com/office/drawing/2014/main" id="{57D00167-8E6E-468B-80F3-D7AA1FFCA757}"/>
                    </a:ext>
                  </a:extLst>
                </p:cNvPr>
                <p:cNvSpPr/>
                <p:nvPr/>
              </p:nvSpPr>
              <p:spPr bwMode="auto">
                <a:xfrm>
                  <a:off x="7999413" y="5881688"/>
                  <a:ext cx="400050" cy="277812"/>
                </a:xfrm>
                <a:custGeom>
                  <a:avLst/>
                  <a:gdLst>
                    <a:gd name="T0" fmla="*/ 16 w 130"/>
                    <a:gd name="T1" fmla="*/ 31 h 90"/>
                    <a:gd name="T2" fmla="*/ 33 w 130"/>
                    <a:gd name="T3" fmla="*/ 20 h 90"/>
                    <a:gd name="T4" fmla="*/ 95 w 130"/>
                    <a:gd name="T5" fmla="*/ 3 h 90"/>
                    <a:gd name="T6" fmla="*/ 127 w 130"/>
                    <a:gd name="T7" fmla="*/ 32 h 90"/>
                    <a:gd name="T8" fmla="*/ 110 w 130"/>
                    <a:gd name="T9" fmla="*/ 71 h 90"/>
                    <a:gd name="T10" fmla="*/ 24 w 130"/>
                    <a:gd name="T11" fmla="*/ 75 h 90"/>
                    <a:gd name="T12" fmla="*/ 24 w 130"/>
                    <a:gd name="T13" fmla="*/ 75 h 90"/>
                    <a:gd name="T14" fmla="*/ 16 w 130"/>
                    <a:gd name="T15" fmla="*/ 69 h 90"/>
                    <a:gd name="T16" fmla="*/ 11 w 130"/>
                    <a:gd name="T17" fmla="*/ 43 h 90"/>
                    <a:gd name="T18" fmla="*/ 16 w 130"/>
                    <a:gd name="T19" fmla="*/ 30 h 90"/>
                    <a:gd name="T20" fmla="*/ 16 w 130"/>
                    <a:gd name="T21" fmla="*/ 3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0" h="90">
                      <a:moveTo>
                        <a:pt x="16" y="31"/>
                      </a:moveTo>
                      <a:cubicBezTo>
                        <a:pt x="25" y="32"/>
                        <a:pt x="28" y="24"/>
                        <a:pt x="33" y="20"/>
                      </a:cubicBezTo>
                      <a:cubicBezTo>
                        <a:pt x="52" y="6"/>
                        <a:pt x="72" y="0"/>
                        <a:pt x="95" y="3"/>
                      </a:cubicBezTo>
                      <a:cubicBezTo>
                        <a:pt x="112" y="6"/>
                        <a:pt x="123" y="15"/>
                        <a:pt x="127" y="32"/>
                      </a:cubicBezTo>
                      <a:cubicBezTo>
                        <a:pt x="130" y="49"/>
                        <a:pt x="124" y="62"/>
                        <a:pt x="110" y="71"/>
                      </a:cubicBezTo>
                      <a:cubicBezTo>
                        <a:pt x="82" y="90"/>
                        <a:pt x="53" y="84"/>
                        <a:pt x="24" y="75"/>
                      </a:cubicBezTo>
                      <a:cubicBezTo>
                        <a:pt x="24" y="75"/>
                        <a:pt x="24" y="75"/>
                        <a:pt x="24" y="75"/>
                      </a:cubicBezTo>
                      <a:cubicBezTo>
                        <a:pt x="21" y="73"/>
                        <a:pt x="19" y="70"/>
                        <a:pt x="16" y="69"/>
                      </a:cubicBezTo>
                      <a:cubicBezTo>
                        <a:pt x="0" y="63"/>
                        <a:pt x="1" y="54"/>
                        <a:pt x="11" y="43"/>
                      </a:cubicBezTo>
                      <a:cubicBezTo>
                        <a:pt x="14" y="39"/>
                        <a:pt x="18" y="36"/>
                        <a:pt x="16" y="30"/>
                      </a:cubicBezTo>
                      <a:cubicBezTo>
                        <a:pt x="16" y="30"/>
                        <a:pt x="16" y="31"/>
                        <a:pt x="16" y="31"/>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29" name="Freeform 39">
                  <a:extLst>
                    <a:ext uri="{FF2B5EF4-FFF2-40B4-BE49-F238E27FC236}">
                      <a16:creationId xmlns:a16="http://schemas.microsoft.com/office/drawing/2014/main" id="{C509D5FD-9953-4933-8B46-A0D84FBBF59D}"/>
                    </a:ext>
                  </a:extLst>
                </p:cNvPr>
                <p:cNvSpPr/>
                <p:nvPr/>
              </p:nvSpPr>
              <p:spPr bwMode="auto">
                <a:xfrm>
                  <a:off x="1819275" y="6410325"/>
                  <a:ext cx="403225" cy="265112"/>
                </a:xfrm>
                <a:custGeom>
                  <a:avLst/>
                  <a:gdLst>
                    <a:gd name="T0" fmla="*/ 64 w 131"/>
                    <a:gd name="T1" fmla="*/ 85 h 86"/>
                    <a:gd name="T2" fmla="*/ 34 w 131"/>
                    <a:gd name="T3" fmla="*/ 79 h 86"/>
                    <a:gd name="T4" fmla="*/ 8 w 131"/>
                    <a:gd name="T5" fmla="*/ 25 h 86"/>
                    <a:gd name="T6" fmla="*/ 58 w 131"/>
                    <a:gd name="T7" fmla="*/ 4 h 86"/>
                    <a:gd name="T8" fmla="*/ 124 w 131"/>
                    <a:gd name="T9" fmla="*/ 50 h 86"/>
                    <a:gd name="T10" fmla="*/ 119 w 131"/>
                    <a:gd name="T11" fmla="*/ 71 h 86"/>
                    <a:gd name="T12" fmla="*/ 64 w 131"/>
                    <a:gd name="T13" fmla="*/ 85 h 86"/>
                  </a:gdLst>
                  <a:ahLst/>
                  <a:cxnLst>
                    <a:cxn ang="0">
                      <a:pos x="T0" y="T1"/>
                    </a:cxn>
                    <a:cxn ang="0">
                      <a:pos x="T2" y="T3"/>
                    </a:cxn>
                    <a:cxn ang="0">
                      <a:pos x="T4" y="T5"/>
                    </a:cxn>
                    <a:cxn ang="0">
                      <a:pos x="T6" y="T7"/>
                    </a:cxn>
                    <a:cxn ang="0">
                      <a:pos x="T8" y="T9"/>
                    </a:cxn>
                    <a:cxn ang="0">
                      <a:pos x="T10" y="T11"/>
                    </a:cxn>
                    <a:cxn ang="0">
                      <a:pos x="T12" y="T13"/>
                    </a:cxn>
                  </a:cxnLst>
                  <a:rect l="0" t="0" r="r" b="b"/>
                  <a:pathLst>
                    <a:path w="131" h="86">
                      <a:moveTo>
                        <a:pt x="64" y="85"/>
                      </a:moveTo>
                      <a:cubicBezTo>
                        <a:pt x="55" y="86"/>
                        <a:pt x="44" y="83"/>
                        <a:pt x="34" y="79"/>
                      </a:cubicBezTo>
                      <a:cubicBezTo>
                        <a:pt x="12" y="71"/>
                        <a:pt x="0" y="48"/>
                        <a:pt x="8" y="25"/>
                      </a:cubicBezTo>
                      <a:cubicBezTo>
                        <a:pt x="14" y="7"/>
                        <a:pt x="36" y="0"/>
                        <a:pt x="58" y="4"/>
                      </a:cubicBezTo>
                      <a:cubicBezTo>
                        <a:pt x="88" y="9"/>
                        <a:pt x="107" y="27"/>
                        <a:pt x="124" y="50"/>
                      </a:cubicBezTo>
                      <a:cubicBezTo>
                        <a:pt x="131" y="59"/>
                        <a:pt x="129" y="65"/>
                        <a:pt x="119" y="71"/>
                      </a:cubicBezTo>
                      <a:cubicBezTo>
                        <a:pt x="102" y="79"/>
                        <a:pt x="85" y="85"/>
                        <a:pt x="64" y="85"/>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30" name="Freeform 40">
                  <a:extLst>
                    <a:ext uri="{FF2B5EF4-FFF2-40B4-BE49-F238E27FC236}">
                      <a16:creationId xmlns:a16="http://schemas.microsoft.com/office/drawing/2014/main" id="{787B83E2-CE21-4082-B4F8-CF6FD024B1F0}"/>
                    </a:ext>
                  </a:extLst>
                </p:cNvPr>
                <p:cNvSpPr/>
                <p:nvPr/>
              </p:nvSpPr>
              <p:spPr bwMode="auto">
                <a:xfrm>
                  <a:off x="8285163" y="6567488"/>
                  <a:ext cx="379413" cy="293687"/>
                </a:xfrm>
                <a:custGeom>
                  <a:avLst/>
                  <a:gdLst>
                    <a:gd name="T0" fmla="*/ 39 w 123"/>
                    <a:gd name="T1" fmla="*/ 94 h 95"/>
                    <a:gd name="T2" fmla="*/ 6 w 123"/>
                    <a:gd name="T3" fmla="*/ 71 h 95"/>
                    <a:gd name="T4" fmla="*/ 15 w 123"/>
                    <a:gd name="T5" fmla="*/ 31 h 95"/>
                    <a:gd name="T6" fmla="*/ 116 w 123"/>
                    <a:gd name="T7" fmla="*/ 16 h 95"/>
                    <a:gd name="T8" fmla="*/ 122 w 123"/>
                    <a:gd name="T9" fmla="*/ 28 h 95"/>
                    <a:gd name="T10" fmla="*/ 39 w 123"/>
                    <a:gd name="T11" fmla="*/ 94 h 95"/>
                  </a:gdLst>
                  <a:ahLst/>
                  <a:cxnLst>
                    <a:cxn ang="0">
                      <a:pos x="T0" y="T1"/>
                    </a:cxn>
                    <a:cxn ang="0">
                      <a:pos x="T2" y="T3"/>
                    </a:cxn>
                    <a:cxn ang="0">
                      <a:pos x="T4" y="T5"/>
                    </a:cxn>
                    <a:cxn ang="0">
                      <a:pos x="T6" y="T7"/>
                    </a:cxn>
                    <a:cxn ang="0">
                      <a:pos x="T8" y="T9"/>
                    </a:cxn>
                    <a:cxn ang="0">
                      <a:pos x="T10" y="T11"/>
                    </a:cxn>
                  </a:cxnLst>
                  <a:rect l="0" t="0" r="r" b="b"/>
                  <a:pathLst>
                    <a:path w="123" h="95">
                      <a:moveTo>
                        <a:pt x="39" y="94"/>
                      </a:moveTo>
                      <a:cubicBezTo>
                        <a:pt x="24" y="95"/>
                        <a:pt x="13" y="87"/>
                        <a:pt x="6" y="71"/>
                      </a:cubicBezTo>
                      <a:cubicBezTo>
                        <a:pt x="0" y="55"/>
                        <a:pt x="4" y="43"/>
                        <a:pt x="15" y="31"/>
                      </a:cubicBezTo>
                      <a:cubicBezTo>
                        <a:pt x="38" y="7"/>
                        <a:pt x="86" y="0"/>
                        <a:pt x="116" y="16"/>
                      </a:cubicBezTo>
                      <a:cubicBezTo>
                        <a:pt x="121" y="19"/>
                        <a:pt x="123" y="21"/>
                        <a:pt x="122" y="28"/>
                      </a:cubicBezTo>
                      <a:cubicBezTo>
                        <a:pt x="115" y="62"/>
                        <a:pt x="76" y="95"/>
                        <a:pt x="39" y="94"/>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31" name="Freeform 41">
                  <a:extLst>
                    <a:ext uri="{FF2B5EF4-FFF2-40B4-BE49-F238E27FC236}">
                      <a16:creationId xmlns:a16="http://schemas.microsoft.com/office/drawing/2014/main" id="{F53B5E52-018C-45F7-AF91-DB17511F730B}"/>
                    </a:ext>
                  </a:extLst>
                </p:cNvPr>
                <p:cNvSpPr/>
                <p:nvPr/>
              </p:nvSpPr>
              <p:spPr bwMode="auto">
                <a:xfrm>
                  <a:off x="8312150" y="6838950"/>
                  <a:ext cx="293688" cy="358775"/>
                </a:xfrm>
                <a:custGeom>
                  <a:avLst/>
                  <a:gdLst>
                    <a:gd name="T0" fmla="*/ 95 w 95"/>
                    <a:gd name="T1" fmla="*/ 32 h 116"/>
                    <a:gd name="T2" fmla="*/ 63 w 95"/>
                    <a:gd name="T3" fmla="*/ 104 h 116"/>
                    <a:gd name="T4" fmla="*/ 20 w 95"/>
                    <a:gd name="T5" fmla="*/ 108 h 116"/>
                    <a:gd name="T6" fmla="*/ 3 w 95"/>
                    <a:gd name="T7" fmla="*/ 69 h 116"/>
                    <a:gd name="T8" fmla="*/ 81 w 95"/>
                    <a:gd name="T9" fmla="*/ 0 h 116"/>
                    <a:gd name="T10" fmla="*/ 91 w 95"/>
                    <a:gd name="T11" fmla="*/ 7 h 116"/>
                    <a:gd name="T12" fmla="*/ 95 w 95"/>
                    <a:gd name="T13" fmla="*/ 32 h 116"/>
                  </a:gdLst>
                  <a:ahLst/>
                  <a:cxnLst>
                    <a:cxn ang="0">
                      <a:pos x="T0" y="T1"/>
                    </a:cxn>
                    <a:cxn ang="0">
                      <a:pos x="T2" y="T3"/>
                    </a:cxn>
                    <a:cxn ang="0">
                      <a:pos x="T4" y="T5"/>
                    </a:cxn>
                    <a:cxn ang="0">
                      <a:pos x="T6" y="T7"/>
                    </a:cxn>
                    <a:cxn ang="0">
                      <a:pos x="T8" y="T9"/>
                    </a:cxn>
                    <a:cxn ang="0">
                      <a:pos x="T10" y="T11"/>
                    </a:cxn>
                    <a:cxn ang="0">
                      <a:pos x="T12" y="T13"/>
                    </a:cxn>
                  </a:cxnLst>
                  <a:rect l="0" t="0" r="r" b="b"/>
                  <a:pathLst>
                    <a:path w="95" h="115">
                      <a:moveTo>
                        <a:pt x="95" y="32"/>
                      </a:moveTo>
                      <a:cubicBezTo>
                        <a:pt x="93" y="62"/>
                        <a:pt x="86" y="86"/>
                        <a:pt x="63" y="104"/>
                      </a:cubicBezTo>
                      <a:cubicBezTo>
                        <a:pt x="50" y="114"/>
                        <a:pt x="36" y="116"/>
                        <a:pt x="20" y="108"/>
                      </a:cubicBezTo>
                      <a:cubicBezTo>
                        <a:pt x="5" y="99"/>
                        <a:pt x="0" y="86"/>
                        <a:pt x="3" y="69"/>
                      </a:cubicBezTo>
                      <a:cubicBezTo>
                        <a:pt x="7" y="37"/>
                        <a:pt x="49" y="0"/>
                        <a:pt x="81" y="0"/>
                      </a:cubicBezTo>
                      <a:cubicBezTo>
                        <a:pt x="87" y="0"/>
                        <a:pt x="90" y="1"/>
                        <a:pt x="91" y="7"/>
                      </a:cubicBezTo>
                      <a:cubicBezTo>
                        <a:pt x="92" y="16"/>
                        <a:pt x="94" y="25"/>
                        <a:pt x="95" y="32"/>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32" name="Freeform 42">
                  <a:extLst>
                    <a:ext uri="{FF2B5EF4-FFF2-40B4-BE49-F238E27FC236}">
                      <a16:creationId xmlns:a16="http://schemas.microsoft.com/office/drawing/2014/main" id="{87FDAC35-0ACC-4043-9469-799B86BC05D4}"/>
                    </a:ext>
                  </a:extLst>
                </p:cNvPr>
                <p:cNvSpPr/>
                <p:nvPr/>
              </p:nvSpPr>
              <p:spPr bwMode="auto">
                <a:xfrm>
                  <a:off x="8615363" y="6721475"/>
                  <a:ext cx="269875" cy="388937"/>
                </a:xfrm>
                <a:custGeom>
                  <a:avLst/>
                  <a:gdLst>
                    <a:gd name="T0" fmla="*/ 0 w 88"/>
                    <a:gd name="T1" fmla="*/ 53 h 126"/>
                    <a:gd name="T2" fmla="*/ 15 w 88"/>
                    <a:gd name="T3" fmla="*/ 6 h 126"/>
                    <a:gd name="T4" fmla="*/ 61 w 88"/>
                    <a:gd name="T5" fmla="*/ 29 h 126"/>
                    <a:gd name="T6" fmla="*/ 88 w 88"/>
                    <a:gd name="T7" fmla="*/ 87 h 126"/>
                    <a:gd name="T8" fmla="*/ 67 w 88"/>
                    <a:gd name="T9" fmla="*/ 120 h 126"/>
                    <a:gd name="T10" fmla="*/ 28 w 88"/>
                    <a:gd name="T11" fmla="*/ 114 h 126"/>
                    <a:gd name="T12" fmla="*/ 0 w 88"/>
                    <a:gd name="T13" fmla="*/ 53 h 126"/>
                  </a:gdLst>
                  <a:ahLst/>
                  <a:cxnLst>
                    <a:cxn ang="0">
                      <a:pos x="T0" y="T1"/>
                    </a:cxn>
                    <a:cxn ang="0">
                      <a:pos x="T2" y="T3"/>
                    </a:cxn>
                    <a:cxn ang="0">
                      <a:pos x="T4" y="T5"/>
                    </a:cxn>
                    <a:cxn ang="0">
                      <a:pos x="T6" y="T7"/>
                    </a:cxn>
                    <a:cxn ang="0">
                      <a:pos x="T8" y="T9"/>
                    </a:cxn>
                    <a:cxn ang="0">
                      <a:pos x="T10" y="T11"/>
                    </a:cxn>
                    <a:cxn ang="0">
                      <a:pos x="T12" y="T13"/>
                    </a:cxn>
                  </a:cxnLst>
                  <a:rect l="0" t="0" r="r" b="b"/>
                  <a:pathLst>
                    <a:path w="88" h="125">
                      <a:moveTo>
                        <a:pt x="0" y="53"/>
                      </a:moveTo>
                      <a:cubicBezTo>
                        <a:pt x="3" y="37"/>
                        <a:pt x="0" y="12"/>
                        <a:pt x="15" y="6"/>
                      </a:cubicBezTo>
                      <a:cubicBezTo>
                        <a:pt x="30" y="0"/>
                        <a:pt x="48" y="17"/>
                        <a:pt x="61" y="29"/>
                      </a:cubicBezTo>
                      <a:cubicBezTo>
                        <a:pt x="78" y="44"/>
                        <a:pt x="88" y="63"/>
                        <a:pt x="88" y="87"/>
                      </a:cubicBezTo>
                      <a:cubicBezTo>
                        <a:pt x="88" y="102"/>
                        <a:pt x="81" y="113"/>
                        <a:pt x="67" y="120"/>
                      </a:cubicBezTo>
                      <a:cubicBezTo>
                        <a:pt x="53" y="126"/>
                        <a:pt x="40" y="124"/>
                        <a:pt x="28" y="114"/>
                      </a:cubicBezTo>
                      <a:cubicBezTo>
                        <a:pt x="9" y="99"/>
                        <a:pt x="2" y="78"/>
                        <a:pt x="0" y="53"/>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33" name="Freeform 43">
                  <a:extLst>
                    <a:ext uri="{FF2B5EF4-FFF2-40B4-BE49-F238E27FC236}">
                      <a16:creationId xmlns:a16="http://schemas.microsoft.com/office/drawing/2014/main" id="{DA39122B-E0CD-47C8-AEB2-0D2F726B2E88}"/>
                    </a:ext>
                  </a:extLst>
                </p:cNvPr>
                <p:cNvSpPr/>
                <p:nvPr/>
              </p:nvSpPr>
              <p:spPr bwMode="auto">
                <a:xfrm>
                  <a:off x="1385888" y="6283325"/>
                  <a:ext cx="307975" cy="304800"/>
                </a:xfrm>
                <a:custGeom>
                  <a:avLst/>
                  <a:gdLst>
                    <a:gd name="T0" fmla="*/ 99 w 100"/>
                    <a:gd name="T1" fmla="*/ 65 h 99"/>
                    <a:gd name="T2" fmla="*/ 64 w 100"/>
                    <a:gd name="T3" fmla="*/ 97 h 99"/>
                    <a:gd name="T4" fmla="*/ 7 w 100"/>
                    <a:gd name="T5" fmla="*/ 25 h 99"/>
                    <a:gd name="T6" fmla="*/ 34 w 100"/>
                    <a:gd name="T7" fmla="*/ 2 h 99"/>
                    <a:gd name="T8" fmla="*/ 99 w 100"/>
                    <a:gd name="T9" fmla="*/ 65 h 99"/>
                  </a:gdLst>
                  <a:ahLst/>
                  <a:cxnLst>
                    <a:cxn ang="0">
                      <a:pos x="T0" y="T1"/>
                    </a:cxn>
                    <a:cxn ang="0">
                      <a:pos x="T2" y="T3"/>
                    </a:cxn>
                    <a:cxn ang="0">
                      <a:pos x="T4" y="T5"/>
                    </a:cxn>
                    <a:cxn ang="0">
                      <a:pos x="T6" y="T7"/>
                    </a:cxn>
                    <a:cxn ang="0">
                      <a:pos x="T8" y="T9"/>
                    </a:cxn>
                  </a:cxnLst>
                  <a:rect l="0" t="0" r="r" b="b"/>
                  <a:pathLst>
                    <a:path w="100" h="99">
                      <a:moveTo>
                        <a:pt x="99" y="65"/>
                      </a:moveTo>
                      <a:cubicBezTo>
                        <a:pt x="99" y="90"/>
                        <a:pt x="89" y="99"/>
                        <a:pt x="64" y="97"/>
                      </a:cubicBezTo>
                      <a:cubicBezTo>
                        <a:pt x="27" y="95"/>
                        <a:pt x="0" y="60"/>
                        <a:pt x="7" y="25"/>
                      </a:cubicBezTo>
                      <a:cubicBezTo>
                        <a:pt x="10" y="10"/>
                        <a:pt x="19" y="2"/>
                        <a:pt x="34" y="2"/>
                      </a:cubicBezTo>
                      <a:cubicBezTo>
                        <a:pt x="70" y="0"/>
                        <a:pt x="100" y="29"/>
                        <a:pt x="99" y="65"/>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34" name="Freeform 44">
                  <a:extLst>
                    <a:ext uri="{FF2B5EF4-FFF2-40B4-BE49-F238E27FC236}">
                      <a16:creationId xmlns:a16="http://schemas.microsoft.com/office/drawing/2014/main" id="{38256D03-7691-40B4-83C2-2F64655C96EE}"/>
                    </a:ext>
                  </a:extLst>
                </p:cNvPr>
                <p:cNvSpPr/>
                <p:nvPr/>
              </p:nvSpPr>
              <p:spPr bwMode="auto">
                <a:xfrm>
                  <a:off x="554038" y="5567363"/>
                  <a:ext cx="314325" cy="330200"/>
                </a:xfrm>
                <a:custGeom>
                  <a:avLst/>
                  <a:gdLst>
                    <a:gd name="T0" fmla="*/ 87 w 102"/>
                    <a:gd name="T1" fmla="*/ 89 h 107"/>
                    <a:gd name="T2" fmla="*/ 78 w 102"/>
                    <a:gd name="T3" fmla="*/ 103 h 107"/>
                    <a:gd name="T4" fmla="*/ 21 w 102"/>
                    <a:gd name="T5" fmla="*/ 86 h 107"/>
                    <a:gd name="T6" fmla="*/ 4 w 102"/>
                    <a:gd name="T7" fmla="*/ 29 h 107"/>
                    <a:gd name="T8" fmla="*/ 15 w 102"/>
                    <a:gd name="T9" fmla="*/ 17 h 107"/>
                    <a:gd name="T10" fmla="*/ 100 w 102"/>
                    <a:gd name="T11" fmla="*/ 76 h 107"/>
                    <a:gd name="T12" fmla="*/ 87 w 102"/>
                    <a:gd name="T13" fmla="*/ 89 h 107"/>
                    <a:gd name="T14" fmla="*/ 83 w 102"/>
                    <a:gd name="T15" fmla="*/ 85 h 107"/>
                    <a:gd name="T16" fmla="*/ 79 w 102"/>
                    <a:gd name="T17" fmla="*/ 81 h 107"/>
                    <a:gd name="T18" fmla="*/ 75 w 102"/>
                    <a:gd name="T19" fmla="*/ 77 h 107"/>
                    <a:gd name="T20" fmla="*/ 67 w 102"/>
                    <a:gd name="T21" fmla="*/ 73 h 107"/>
                    <a:gd name="T22" fmla="*/ 66 w 102"/>
                    <a:gd name="T23" fmla="*/ 72 h 107"/>
                    <a:gd name="T24" fmla="*/ 67 w 102"/>
                    <a:gd name="T25" fmla="*/ 73 h 107"/>
                    <a:gd name="T26" fmla="*/ 75 w 102"/>
                    <a:gd name="T27" fmla="*/ 77 h 107"/>
                    <a:gd name="T28" fmla="*/ 79 w 102"/>
                    <a:gd name="T29" fmla="*/ 81 h 107"/>
                    <a:gd name="T30" fmla="*/ 83 w 102"/>
                    <a:gd name="T31" fmla="*/ 85 h 107"/>
                    <a:gd name="T32" fmla="*/ 87 w 102"/>
                    <a:gd name="T33" fmla="*/ 89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07">
                      <a:moveTo>
                        <a:pt x="87" y="89"/>
                      </a:moveTo>
                      <a:cubicBezTo>
                        <a:pt x="93" y="99"/>
                        <a:pt x="84" y="101"/>
                        <a:pt x="78" y="103"/>
                      </a:cubicBezTo>
                      <a:cubicBezTo>
                        <a:pt x="56" y="107"/>
                        <a:pt x="37" y="101"/>
                        <a:pt x="21" y="86"/>
                      </a:cubicBezTo>
                      <a:cubicBezTo>
                        <a:pt x="5" y="71"/>
                        <a:pt x="0" y="51"/>
                        <a:pt x="4" y="29"/>
                      </a:cubicBezTo>
                      <a:cubicBezTo>
                        <a:pt x="5" y="23"/>
                        <a:pt x="9" y="19"/>
                        <a:pt x="15" y="17"/>
                      </a:cubicBezTo>
                      <a:cubicBezTo>
                        <a:pt x="55" y="0"/>
                        <a:pt x="102" y="33"/>
                        <a:pt x="100" y="76"/>
                      </a:cubicBezTo>
                      <a:cubicBezTo>
                        <a:pt x="100" y="85"/>
                        <a:pt x="98" y="92"/>
                        <a:pt x="87" y="89"/>
                      </a:cubicBezTo>
                      <a:cubicBezTo>
                        <a:pt x="87" y="86"/>
                        <a:pt x="85" y="85"/>
                        <a:pt x="83" y="85"/>
                      </a:cubicBezTo>
                      <a:cubicBezTo>
                        <a:pt x="83" y="82"/>
                        <a:pt x="81" y="81"/>
                        <a:pt x="79" y="81"/>
                      </a:cubicBezTo>
                      <a:cubicBezTo>
                        <a:pt x="77" y="79"/>
                        <a:pt x="76" y="78"/>
                        <a:pt x="75" y="77"/>
                      </a:cubicBezTo>
                      <a:cubicBezTo>
                        <a:pt x="72" y="75"/>
                        <a:pt x="69" y="74"/>
                        <a:pt x="67" y="73"/>
                      </a:cubicBezTo>
                      <a:cubicBezTo>
                        <a:pt x="67" y="73"/>
                        <a:pt x="66" y="72"/>
                        <a:pt x="66" y="72"/>
                      </a:cubicBezTo>
                      <a:cubicBezTo>
                        <a:pt x="67" y="73"/>
                        <a:pt x="67" y="73"/>
                        <a:pt x="67" y="73"/>
                      </a:cubicBezTo>
                      <a:cubicBezTo>
                        <a:pt x="69" y="74"/>
                        <a:pt x="72" y="75"/>
                        <a:pt x="75" y="77"/>
                      </a:cubicBezTo>
                      <a:cubicBezTo>
                        <a:pt x="75" y="79"/>
                        <a:pt x="76" y="80"/>
                        <a:pt x="79" y="81"/>
                      </a:cubicBezTo>
                      <a:cubicBezTo>
                        <a:pt x="79" y="83"/>
                        <a:pt x="80" y="84"/>
                        <a:pt x="83" y="85"/>
                      </a:cubicBezTo>
                      <a:cubicBezTo>
                        <a:pt x="84" y="86"/>
                        <a:pt x="85" y="87"/>
                        <a:pt x="87" y="89"/>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35" name="Freeform 45">
                  <a:extLst>
                    <a:ext uri="{FF2B5EF4-FFF2-40B4-BE49-F238E27FC236}">
                      <a16:creationId xmlns:a16="http://schemas.microsoft.com/office/drawing/2014/main" id="{23D4C94E-6E02-4E71-87F8-7F20D70356C9}"/>
                    </a:ext>
                  </a:extLst>
                </p:cNvPr>
                <p:cNvSpPr/>
                <p:nvPr/>
              </p:nvSpPr>
              <p:spPr bwMode="auto">
                <a:xfrm>
                  <a:off x="5624513" y="6283325"/>
                  <a:ext cx="296863" cy="307975"/>
                </a:xfrm>
                <a:custGeom>
                  <a:avLst/>
                  <a:gdLst>
                    <a:gd name="T0" fmla="*/ 55 w 96"/>
                    <a:gd name="T1" fmla="*/ 84 h 100"/>
                    <a:gd name="T2" fmla="*/ 18 w 96"/>
                    <a:gd name="T3" fmla="*/ 82 h 100"/>
                    <a:gd name="T4" fmla="*/ 13 w 96"/>
                    <a:gd name="T5" fmla="*/ 15 h 100"/>
                    <a:gd name="T6" fmla="*/ 49 w 96"/>
                    <a:gd name="T7" fmla="*/ 11 h 100"/>
                    <a:gd name="T8" fmla="*/ 64 w 96"/>
                    <a:gd name="T9" fmla="*/ 20 h 100"/>
                    <a:gd name="T10" fmla="*/ 83 w 96"/>
                    <a:gd name="T11" fmla="*/ 63 h 100"/>
                    <a:gd name="T12" fmla="*/ 55 w 96"/>
                    <a:gd name="T13" fmla="*/ 85 h 100"/>
                    <a:gd name="T14" fmla="*/ 55 w 96"/>
                    <a:gd name="T15" fmla="*/ 84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 h="100">
                      <a:moveTo>
                        <a:pt x="55" y="84"/>
                      </a:moveTo>
                      <a:cubicBezTo>
                        <a:pt x="43" y="84"/>
                        <a:pt x="29" y="100"/>
                        <a:pt x="18" y="82"/>
                      </a:cubicBezTo>
                      <a:cubicBezTo>
                        <a:pt x="2" y="60"/>
                        <a:pt x="0" y="32"/>
                        <a:pt x="13" y="15"/>
                      </a:cubicBezTo>
                      <a:cubicBezTo>
                        <a:pt x="24" y="2"/>
                        <a:pt x="36" y="0"/>
                        <a:pt x="49" y="11"/>
                      </a:cubicBezTo>
                      <a:cubicBezTo>
                        <a:pt x="54" y="15"/>
                        <a:pt x="57" y="19"/>
                        <a:pt x="64" y="20"/>
                      </a:cubicBezTo>
                      <a:cubicBezTo>
                        <a:pt x="89" y="23"/>
                        <a:pt x="96" y="41"/>
                        <a:pt x="83" y="63"/>
                      </a:cubicBezTo>
                      <a:cubicBezTo>
                        <a:pt x="76" y="74"/>
                        <a:pt x="66" y="79"/>
                        <a:pt x="55" y="85"/>
                      </a:cubicBezTo>
                      <a:cubicBezTo>
                        <a:pt x="55" y="85"/>
                        <a:pt x="55" y="84"/>
                        <a:pt x="55" y="84"/>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36" name="Freeform 46">
                  <a:extLst>
                    <a:ext uri="{FF2B5EF4-FFF2-40B4-BE49-F238E27FC236}">
                      <a16:creationId xmlns:a16="http://schemas.microsoft.com/office/drawing/2014/main" id="{1520CAFE-B014-4C5F-9E1F-FC5B4808EB43}"/>
                    </a:ext>
                  </a:extLst>
                </p:cNvPr>
                <p:cNvSpPr/>
                <p:nvPr/>
              </p:nvSpPr>
              <p:spPr bwMode="auto">
                <a:xfrm>
                  <a:off x="4729163" y="6554788"/>
                  <a:ext cx="258763" cy="271462"/>
                </a:xfrm>
                <a:custGeom>
                  <a:avLst/>
                  <a:gdLst>
                    <a:gd name="T0" fmla="*/ 64 w 84"/>
                    <a:gd name="T1" fmla="*/ 73 h 88"/>
                    <a:gd name="T2" fmla="*/ 38 w 84"/>
                    <a:gd name="T3" fmla="*/ 80 h 88"/>
                    <a:gd name="T4" fmla="*/ 22 w 84"/>
                    <a:gd name="T5" fmla="*/ 74 h 88"/>
                    <a:gd name="T6" fmla="*/ 7 w 84"/>
                    <a:gd name="T7" fmla="*/ 50 h 88"/>
                    <a:gd name="T8" fmla="*/ 0 w 84"/>
                    <a:gd name="T9" fmla="*/ 41 h 88"/>
                    <a:gd name="T10" fmla="*/ 11 w 84"/>
                    <a:gd name="T11" fmla="*/ 31 h 88"/>
                    <a:gd name="T12" fmla="*/ 26 w 84"/>
                    <a:gd name="T13" fmla="*/ 13 h 88"/>
                    <a:gd name="T14" fmla="*/ 34 w 84"/>
                    <a:gd name="T15" fmla="*/ 1 h 88"/>
                    <a:gd name="T16" fmla="*/ 45 w 84"/>
                    <a:gd name="T17" fmla="*/ 8 h 88"/>
                    <a:gd name="T18" fmla="*/ 67 w 84"/>
                    <a:gd name="T19" fmla="*/ 17 h 88"/>
                    <a:gd name="T20" fmla="*/ 81 w 84"/>
                    <a:gd name="T21" fmla="*/ 21 h 88"/>
                    <a:gd name="T22" fmla="*/ 78 w 84"/>
                    <a:gd name="T23" fmla="*/ 34 h 88"/>
                    <a:gd name="T24" fmla="*/ 76 w 84"/>
                    <a:gd name="T25" fmla="*/ 59 h 88"/>
                    <a:gd name="T26" fmla="*/ 64 w 84"/>
                    <a:gd name="T27" fmla="*/ 73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4" h="88">
                      <a:moveTo>
                        <a:pt x="64" y="73"/>
                      </a:moveTo>
                      <a:cubicBezTo>
                        <a:pt x="54" y="66"/>
                        <a:pt x="46" y="70"/>
                        <a:pt x="38" y="80"/>
                      </a:cubicBezTo>
                      <a:cubicBezTo>
                        <a:pt x="31" y="88"/>
                        <a:pt x="22" y="86"/>
                        <a:pt x="22" y="74"/>
                      </a:cubicBezTo>
                      <a:cubicBezTo>
                        <a:pt x="23" y="61"/>
                        <a:pt x="20" y="53"/>
                        <a:pt x="7" y="50"/>
                      </a:cubicBezTo>
                      <a:cubicBezTo>
                        <a:pt x="3" y="49"/>
                        <a:pt x="0" y="45"/>
                        <a:pt x="0" y="41"/>
                      </a:cubicBezTo>
                      <a:cubicBezTo>
                        <a:pt x="1" y="34"/>
                        <a:pt x="6" y="32"/>
                        <a:pt x="11" y="31"/>
                      </a:cubicBezTo>
                      <a:cubicBezTo>
                        <a:pt x="22" y="29"/>
                        <a:pt x="28" y="25"/>
                        <a:pt x="26" y="13"/>
                      </a:cubicBezTo>
                      <a:cubicBezTo>
                        <a:pt x="25" y="8"/>
                        <a:pt x="28" y="2"/>
                        <a:pt x="34" y="1"/>
                      </a:cubicBezTo>
                      <a:cubicBezTo>
                        <a:pt x="39" y="0"/>
                        <a:pt x="43" y="4"/>
                        <a:pt x="45" y="8"/>
                      </a:cubicBezTo>
                      <a:cubicBezTo>
                        <a:pt x="50" y="18"/>
                        <a:pt x="56" y="22"/>
                        <a:pt x="67" y="17"/>
                      </a:cubicBezTo>
                      <a:cubicBezTo>
                        <a:pt x="71" y="15"/>
                        <a:pt x="77" y="16"/>
                        <a:pt x="81" y="21"/>
                      </a:cubicBezTo>
                      <a:cubicBezTo>
                        <a:pt x="84" y="26"/>
                        <a:pt x="81" y="31"/>
                        <a:pt x="78" y="34"/>
                      </a:cubicBezTo>
                      <a:cubicBezTo>
                        <a:pt x="69" y="42"/>
                        <a:pt x="70" y="49"/>
                        <a:pt x="76" y="59"/>
                      </a:cubicBezTo>
                      <a:cubicBezTo>
                        <a:pt x="83" y="70"/>
                        <a:pt x="78" y="75"/>
                        <a:pt x="64" y="73"/>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grpSp>
              <p:nvGrpSpPr>
                <p:cNvPr id="237" name="Grupo 236">
                  <a:extLst>
                    <a:ext uri="{FF2B5EF4-FFF2-40B4-BE49-F238E27FC236}">
                      <a16:creationId xmlns:a16="http://schemas.microsoft.com/office/drawing/2014/main" id="{0ECA09AF-D8C1-48A3-8217-44F7410076D0}"/>
                    </a:ext>
                  </a:extLst>
                </p:cNvPr>
                <p:cNvGrpSpPr/>
                <p:nvPr/>
              </p:nvGrpSpPr>
              <p:grpSpPr>
                <a:xfrm>
                  <a:off x="-3175" y="5734050"/>
                  <a:ext cx="9147176" cy="1231900"/>
                  <a:chOff x="-3175" y="5734050"/>
                  <a:chExt cx="9147176" cy="1231900"/>
                </a:xfrm>
                <a:solidFill>
                  <a:srgbClr val="FFC000"/>
                </a:solidFill>
              </p:grpSpPr>
              <p:sp>
                <p:nvSpPr>
                  <p:cNvPr id="241" name="Freeform 47">
                    <a:extLst>
                      <a:ext uri="{FF2B5EF4-FFF2-40B4-BE49-F238E27FC236}">
                        <a16:creationId xmlns:a16="http://schemas.microsoft.com/office/drawing/2014/main" id="{34AC66B2-D218-4EA2-875E-4BB8E9B00F25}"/>
                      </a:ext>
                    </a:extLst>
                  </p:cNvPr>
                  <p:cNvSpPr/>
                  <p:nvPr/>
                </p:nvSpPr>
                <p:spPr bwMode="auto">
                  <a:xfrm>
                    <a:off x="-3175" y="6283325"/>
                    <a:ext cx="336550" cy="366712"/>
                  </a:xfrm>
                  <a:custGeom>
                    <a:avLst/>
                    <a:gdLst>
                      <a:gd name="T0" fmla="*/ 0 w 109"/>
                      <a:gd name="T1" fmla="*/ 33 h 119"/>
                      <a:gd name="T2" fmla="*/ 32 w 109"/>
                      <a:gd name="T3" fmla="*/ 15 h 119"/>
                      <a:gd name="T4" fmla="*/ 46 w 109"/>
                      <a:gd name="T5" fmla="*/ 0 h 119"/>
                      <a:gd name="T6" fmla="*/ 62 w 109"/>
                      <a:gd name="T7" fmla="*/ 16 h 119"/>
                      <a:gd name="T8" fmla="*/ 84 w 109"/>
                      <a:gd name="T9" fmla="*/ 33 h 119"/>
                      <a:gd name="T10" fmla="*/ 107 w 109"/>
                      <a:gd name="T11" fmla="*/ 43 h 119"/>
                      <a:gd name="T12" fmla="*/ 92 w 109"/>
                      <a:gd name="T13" fmla="*/ 64 h 119"/>
                      <a:gd name="T14" fmla="*/ 85 w 109"/>
                      <a:gd name="T15" fmla="*/ 82 h 119"/>
                      <a:gd name="T16" fmla="*/ 88 w 109"/>
                      <a:gd name="T17" fmla="*/ 91 h 119"/>
                      <a:gd name="T18" fmla="*/ 86 w 109"/>
                      <a:gd name="T19" fmla="*/ 112 h 119"/>
                      <a:gd name="T20" fmla="*/ 66 w 109"/>
                      <a:gd name="T21" fmla="*/ 109 h 119"/>
                      <a:gd name="T22" fmla="*/ 32 w 109"/>
                      <a:gd name="T23" fmla="*/ 110 h 119"/>
                      <a:gd name="T24" fmla="*/ 12 w 109"/>
                      <a:gd name="T25" fmla="*/ 114 h 119"/>
                      <a:gd name="T26" fmla="*/ 9 w 109"/>
                      <a:gd name="T27" fmla="*/ 91 h 119"/>
                      <a:gd name="T28" fmla="*/ 0 w 109"/>
                      <a:gd name="T29" fmla="*/ 73 h 119"/>
                      <a:gd name="T30" fmla="*/ 0 w 109"/>
                      <a:gd name="T31" fmla="*/ 33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9" h="119">
                        <a:moveTo>
                          <a:pt x="0" y="33"/>
                        </a:moveTo>
                        <a:cubicBezTo>
                          <a:pt x="16" y="37"/>
                          <a:pt x="30" y="37"/>
                          <a:pt x="32" y="15"/>
                        </a:cubicBezTo>
                        <a:cubicBezTo>
                          <a:pt x="33" y="9"/>
                          <a:pt x="38" y="0"/>
                          <a:pt x="46" y="0"/>
                        </a:cubicBezTo>
                        <a:cubicBezTo>
                          <a:pt x="55" y="0"/>
                          <a:pt x="60" y="8"/>
                          <a:pt x="62" y="16"/>
                        </a:cubicBezTo>
                        <a:cubicBezTo>
                          <a:pt x="64" y="29"/>
                          <a:pt x="69" y="36"/>
                          <a:pt x="84" y="33"/>
                        </a:cubicBezTo>
                        <a:cubicBezTo>
                          <a:pt x="93" y="31"/>
                          <a:pt x="105" y="31"/>
                          <a:pt x="107" y="43"/>
                        </a:cubicBezTo>
                        <a:cubicBezTo>
                          <a:pt x="109" y="53"/>
                          <a:pt x="100" y="61"/>
                          <a:pt x="92" y="64"/>
                        </a:cubicBezTo>
                        <a:cubicBezTo>
                          <a:pt x="79" y="67"/>
                          <a:pt x="80" y="73"/>
                          <a:pt x="85" y="82"/>
                        </a:cubicBezTo>
                        <a:cubicBezTo>
                          <a:pt x="87" y="85"/>
                          <a:pt x="88" y="88"/>
                          <a:pt x="88" y="91"/>
                        </a:cubicBezTo>
                        <a:cubicBezTo>
                          <a:pt x="90" y="98"/>
                          <a:pt x="93" y="107"/>
                          <a:pt x="86" y="112"/>
                        </a:cubicBezTo>
                        <a:cubicBezTo>
                          <a:pt x="80" y="117"/>
                          <a:pt x="71" y="114"/>
                          <a:pt x="66" y="109"/>
                        </a:cubicBezTo>
                        <a:cubicBezTo>
                          <a:pt x="54" y="97"/>
                          <a:pt x="44" y="98"/>
                          <a:pt x="32" y="110"/>
                        </a:cubicBezTo>
                        <a:cubicBezTo>
                          <a:pt x="27" y="115"/>
                          <a:pt x="19" y="119"/>
                          <a:pt x="12" y="114"/>
                        </a:cubicBezTo>
                        <a:cubicBezTo>
                          <a:pt x="5" y="108"/>
                          <a:pt x="7" y="99"/>
                          <a:pt x="9" y="91"/>
                        </a:cubicBezTo>
                        <a:cubicBezTo>
                          <a:pt x="11" y="82"/>
                          <a:pt x="19" y="71"/>
                          <a:pt x="0" y="73"/>
                        </a:cubicBezTo>
                        <a:cubicBezTo>
                          <a:pt x="0" y="59"/>
                          <a:pt x="0" y="46"/>
                          <a:pt x="0"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2" name="Freeform 48">
                    <a:extLst>
                      <a:ext uri="{FF2B5EF4-FFF2-40B4-BE49-F238E27FC236}">
                        <a16:creationId xmlns:a16="http://schemas.microsoft.com/office/drawing/2014/main" id="{1882073F-DB26-4202-B4D4-27D56F31423A}"/>
                      </a:ext>
                    </a:extLst>
                  </p:cNvPr>
                  <p:cNvSpPr/>
                  <p:nvPr/>
                </p:nvSpPr>
                <p:spPr bwMode="auto">
                  <a:xfrm>
                    <a:off x="9085263" y="6384925"/>
                    <a:ext cx="58738" cy="98425"/>
                  </a:xfrm>
                  <a:custGeom>
                    <a:avLst/>
                    <a:gdLst>
                      <a:gd name="T0" fmla="*/ 19 w 19"/>
                      <a:gd name="T1" fmla="*/ 32 h 32"/>
                      <a:gd name="T2" fmla="*/ 19 w 19"/>
                      <a:gd name="T3" fmla="*/ 0 h 32"/>
                      <a:gd name="T4" fmla="*/ 19 w 19"/>
                      <a:gd name="T5" fmla="*/ 32 h 32"/>
                    </a:gdLst>
                    <a:ahLst/>
                    <a:cxnLst>
                      <a:cxn ang="0">
                        <a:pos x="T0" y="T1"/>
                      </a:cxn>
                      <a:cxn ang="0">
                        <a:pos x="T2" y="T3"/>
                      </a:cxn>
                      <a:cxn ang="0">
                        <a:pos x="T4" y="T5"/>
                      </a:cxn>
                    </a:cxnLst>
                    <a:rect l="0" t="0" r="r" b="b"/>
                    <a:pathLst>
                      <a:path w="19" h="32">
                        <a:moveTo>
                          <a:pt x="19" y="32"/>
                        </a:moveTo>
                        <a:cubicBezTo>
                          <a:pt x="0" y="16"/>
                          <a:pt x="0" y="13"/>
                          <a:pt x="19" y="0"/>
                        </a:cubicBezTo>
                        <a:cubicBezTo>
                          <a:pt x="19" y="10"/>
                          <a:pt x="19" y="21"/>
                          <a:pt x="19"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3" name="Freeform 49">
                    <a:extLst>
                      <a:ext uri="{FF2B5EF4-FFF2-40B4-BE49-F238E27FC236}">
                        <a16:creationId xmlns:a16="http://schemas.microsoft.com/office/drawing/2014/main" id="{01A48187-55DD-4049-BCF4-1B199717A904}"/>
                      </a:ext>
                    </a:extLst>
                  </p:cNvPr>
                  <p:cNvSpPr/>
                  <p:nvPr/>
                </p:nvSpPr>
                <p:spPr bwMode="auto">
                  <a:xfrm>
                    <a:off x="7124700" y="5921375"/>
                    <a:ext cx="665163" cy="665162"/>
                  </a:xfrm>
                  <a:custGeom>
                    <a:avLst/>
                    <a:gdLst>
                      <a:gd name="T0" fmla="*/ 194 w 216"/>
                      <a:gd name="T1" fmla="*/ 169 h 215"/>
                      <a:gd name="T2" fmla="*/ 144 w 216"/>
                      <a:gd name="T3" fmla="*/ 170 h 215"/>
                      <a:gd name="T4" fmla="*/ 133 w 216"/>
                      <a:gd name="T5" fmla="*/ 175 h 215"/>
                      <a:gd name="T6" fmla="*/ 114 w 216"/>
                      <a:gd name="T7" fmla="*/ 209 h 215"/>
                      <a:gd name="T8" fmla="*/ 68 w 216"/>
                      <a:gd name="T9" fmla="*/ 202 h 215"/>
                      <a:gd name="T10" fmla="*/ 59 w 216"/>
                      <a:gd name="T11" fmla="*/ 162 h 215"/>
                      <a:gd name="T12" fmla="*/ 61 w 216"/>
                      <a:gd name="T13" fmla="*/ 153 h 215"/>
                      <a:gd name="T14" fmla="*/ 18 w 216"/>
                      <a:gd name="T15" fmla="*/ 147 h 215"/>
                      <a:gd name="T16" fmla="*/ 4 w 216"/>
                      <a:gd name="T17" fmla="*/ 121 h 215"/>
                      <a:gd name="T18" fmla="*/ 48 w 216"/>
                      <a:gd name="T19" fmla="*/ 73 h 215"/>
                      <a:gd name="T20" fmla="*/ 53 w 216"/>
                      <a:gd name="T21" fmla="*/ 18 h 215"/>
                      <a:gd name="T22" fmla="*/ 101 w 216"/>
                      <a:gd name="T23" fmla="*/ 11 h 215"/>
                      <a:gd name="T24" fmla="*/ 114 w 216"/>
                      <a:gd name="T25" fmla="*/ 65 h 215"/>
                      <a:gd name="T26" fmla="*/ 66 w 216"/>
                      <a:gd name="T27" fmla="*/ 86 h 215"/>
                      <a:gd name="T28" fmla="*/ 76 w 216"/>
                      <a:gd name="T29" fmla="*/ 134 h 215"/>
                      <a:gd name="T30" fmla="*/ 128 w 216"/>
                      <a:gd name="T31" fmla="*/ 148 h 215"/>
                      <a:gd name="T32" fmla="*/ 127 w 216"/>
                      <a:gd name="T33" fmla="*/ 120 h 215"/>
                      <a:gd name="T34" fmla="*/ 148 w 216"/>
                      <a:gd name="T35" fmla="*/ 101 h 215"/>
                      <a:gd name="T36" fmla="*/ 122 w 216"/>
                      <a:gd name="T37" fmla="*/ 91 h 215"/>
                      <a:gd name="T38" fmla="*/ 120 w 216"/>
                      <a:gd name="T39" fmla="*/ 59 h 215"/>
                      <a:gd name="T40" fmla="*/ 156 w 216"/>
                      <a:gd name="T41" fmla="*/ 21 h 215"/>
                      <a:gd name="T42" fmla="*/ 198 w 216"/>
                      <a:gd name="T43" fmla="*/ 58 h 215"/>
                      <a:gd name="T44" fmla="*/ 170 w 216"/>
                      <a:gd name="T45" fmla="*/ 98 h 215"/>
                      <a:gd name="T46" fmla="*/ 199 w 216"/>
                      <a:gd name="T47" fmla="*/ 160 h 215"/>
                      <a:gd name="T48" fmla="*/ 194 w 216"/>
                      <a:gd name="T49" fmla="*/ 169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6" h="215">
                        <a:moveTo>
                          <a:pt x="194" y="169"/>
                        </a:moveTo>
                        <a:cubicBezTo>
                          <a:pt x="177" y="184"/>
                          <a:pt x="161" y="184"/>
                          <a:pt x="144" y="170"/>
                        </a:cubicBezTo>
                        <a:cubicBezTo>
                          <a:pt x="137" y="164"/>
                          <a:pt x="131" y="163"/>
                          <a:pt x="133" y="175"/>
                        </a:cubicBezTo>
                        <a:cubicBezTo>
                          <a:pt x="135" y="192"/>
                          <a:pt x="129" y="204"/>
                          <a:pt x="114" y="209"/>
                        </a:cubicBezTo>
                        <a:cubicBezTo>
                          <a:pt x="98" y="215"/>
                          <a:pt x="82" y="212"/>
                          <a:pt x="68" y="202"/>
                        </a:cubicBezTo>
                        <a:cubicBezTo>
                          <a:pt x="55" y="192"/>
                          <a:pt x="53" y="177"/>
                          <a:pt x="59" y="162"/>
                        </a:cubicBezTo>
                        <a:cubicBezTo>
                          <a:pt x="59" y="160"/>
                          <a:pt x="60" y="157"/>
                          <a:pt x="61" y="153"/>
                        </a:cubicBezTo>
                        <a:cubicBezTo>
                          <a:pt x="45" y="155"/>
                          <a:pt x="30" y="158"/>
                          <a:pt x="18" y="147"/>
                        </a:cubicBezTo>
                        <a:cubicBezTo>
                          <a:pt x="10" y="140"/>
                          <a:pt x="6" y="131"/>
                          <a:pt x="4" y="121"/>
                        </a:cubicBezTo>
                        <a:cubicBezTo>
                          <a:pt x="0" y="93"/>
                          <a:pt x="11" y="81"/>
                          <a:pt x="48" y="73"/>
                        </a:cubicBezTo>
                        <a:cubicBezTo>
                          <a:pt x="37" y="43"/>
                          <a:pt x="37" y="29"/>
                          <a:pt x="53" y="18"/>
                        </a:cubicBezTo>
                        <a:cubicBezTo>
                          <a:pt x="68" y="8"/>
                          <a:pt x="84" y="0"/>
                          <a:pt x="101" y="11"/>
                        </a:cubicBezTo>
                        <a:cubicBezTo>
                          <a:pt x="117" y="21"/>
                          <a:pt x="122" y="43"/>
                          <a:pt x="114" y="65"/>
                        </a:cubicBezTo>
                        <a:cubicBezTo>
                          <a:pt x="106" y="88"/>
                          <a:pt x="105" y="88"/>
                          <a:pt x="66" y="86"/>
                        </a:cubicBezTo>
                        <a:cubicBezTo>
                          <a:pt x="90" y="99"/>
                          <a:pt x="96" y="114"/>
                          <a:pt x="76" y="134"/>
                        </a:cubicBezTo>
                        <a:cubicBezTo>
                          <a:pt x="99" y="124"/>
                          <a:pt x="117" y="123"/>
                          <a:pt x="128" y="148"/>
                        </a:cubicBezTo>
                        <a:cubicBezTo>
                          <a:pt x="128" y="139"/>
                          <a:pt x="127" y="129"/>
                          <a:pt x="127" y="120"/>
                        </a:cubicBezTo>
                        <a:cubicBezTo>
                          <a:pt x="127" y="107"/>
                          <a:pt x="144" y="111"/>
                          <a:pt x="148" y="101"/>
                        </a:cubicBezTo>
                        <a:cubicBezTo>
                          <a:pt x="140" y="95"/>
                          <a:pt x="125" y="102"/>
                          <a:pt x="122" y="91"/>
                        </a:cubicBezTo>
                        <a:cubicBezTo>
                          <a:pt x="119" y="81"/>
                          <a:pt x="119" y="70"/>
                          <a:pt x="120" y="59"/>
                        </a:cubicBezTo>
                        <a:cubicBezTo>
                          <a:pt x="122" y="36"/>
                          <a:pt x="136" y="22"/>
                          <a:pt x="156" y="21"/>
                        </a:cubicBezTo>
                        <a:cubicBezTo>
                          <a:pt x="174" y="21"/>
                          <a:pt x="195" y="39"/>
                          <a:pt x="198" y="58"/>
                        </a:cubicBezTo>
                        <a:cubicBezTo>
                          <a:pt x="202" y="75"/>
                          <a:pt x="192" y="88"/>
                          <a:pt x="170" y="98"/>
                        </a:cubicBezTo>
                        <a:cubicBezTo>
                          <a:pt x="209" y="112"/>
                          <a:pt x="216" y="128"/>
                          <a:pt x="199" y="160"/>
                        </a:cubicBezTo>
                        <a:cubicBezTo>
                          <a:pt x="198" y="163"/>
                          <a:pt x="196" y="166"/>
                          <a:pt x="194" y="1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4" name="Freeform 50">
                    <a:extLst>
                      <a:ext uri="{FF2B5EF4-FFF2-40B4-BE49-F238E27FC236}">
                        <a16:creationId xmlns:a16="http://schemas.microsoft.com/office/drawing/2014/main" id="{6BA67458-8865-44FD-A6BD-582E10BA1245}"/>
                      </a:ext>
                    </a:extLst>
                  </p:cNvPr>
                  <p:cNvSpPr/>
                  <p:nvPr/>
                </p:nvSpPr>
                <p:spPr bwMode="auto">
                  <a:xfrm>
                    <a:off x="831850" y="5734050"/>
                    <a:ext cx="639763" cy="647700"/>
                  </a:xfrm>
                  <a:custGeom>
                    <a:avLst/>
                    <a:gdLst>
                      <a:gd name="T0" fmla="*/ 80 w 208"/>
                      <a:gd name="T1" fmla="*/ 80 h 210"/>
                      <a:gd name="T2" fmla="*/ 62 w 208"/>
                      <a:gd name="T3" fmla="*/ 47 h 210"/>
                      <a:gd name="T4" fmla="*/ 56 w 208"/>
                      <a:gd name="T5" fmla="*/ 18 h 210"/>
                      <a:gd name="T6" fmla="*/ 81 w 208"/>
                      <a:gd name="T7" fmla="*/ 10 h 210"/>
                      <a:gd name="T8" fmla="*/ 106 w 208"/>
                      <a:gd name="T9" fmla="*/ 6 h 210"/>
                      <a:gd name="T10" fmla="*/ 132 w 208"/>
                      <a:gd name="T11" fmla="*/ 30 h 210"/>
                      <a:gd name="T12" fmla="*/ 117 w 208"/>
                      <a:gd name="T13" fmla="*/ 69 h 210"/>
                      <a:gd name="T14" fmla="*/ 134 w 208"/>
                      <a:gd name="T15" fmla="*/ 59 h 210"/>
                      <a:gd name="T16" fmla="*/ 155 w 208"/>
                      <a:gd name="T17" fmla="*/ 34 h 210"/>
                      <a:gd name="T18" fmla="*/ 183 w 208"/>
                      <a:gd name="T19" fmla="*/ 43 h 210"/>
                      <a:gd name="T20" fmla="*/ 199 w 208"/>
                      <a:gd name="T21" fmla="*/ 79 h 210"/>
                      <a:gd name="T22" fmla="*/ 184 w 208"/>
                      <a:gd name="T23" fmla="*/ 107 h 210"/>
                      <a:gd name="T24" fmla="*/ 131 w 208"/>
                      <a:gd name="T25" fmla="*/ 110 h 210"/>
                      <a:gd name="T26" fmla="*/ 177 w 208"/>
                      <a:gd name="T27" fmla="*/ 127 h 210"/>
                      <a:gd name="T28" fmla="*/ 181 w 208"/>
                      <a:gd name="T29" fmla="*/ 163 h 210"/>
                      <a:gd name="T30" fmla="*/ 158 w 208"/>
                      <a:gd name="T31" fmla="*/ 185 h 210"/>
                      <a:gd name="T32" fmla="*/ 128 w 208"/>
                      <a:gd name="T33" fmla="*/ 181 h 210"/>
                      <a:gd name="T34" fmla="*/ 105 w 208"/>
                      <a:gd name="T35" fmla="*/ 133 h 210"/>
                      <a:gd name="T36" fmla="*/ 102 w 208"/>
                      <a:gd name="T37" fmla="*/ 184 h 210"/>
                      <a:gd name="T38" fmla="*/ 71 w 208"/>
                      <a:gd name="T39" fmla="*/ 197 h 210"/>
                      <a:gd name="T40" fmla="*/ 41 w 208"/>
                      <a:gd name="T41" fmla="*/ 182 h 210"/>
                      <a:gd name="T42" fmla="*/ 34 w 208"/>
                      <a:gd name="T43" fmla="*/ 150 h 210"/>
                      <a:gd name="T44" fmla="*/ 73 w 208"/>
                      <a:gd name="T45" fmla="*/ 120 h 210"/>
                      <a:gd name="T46" fmla="*/ 62 w 208"/>
                      <a:gd name="T47" fmla="*/ 117 h 210"/>
                      <a:gd name="T48" fmla="*/ 37 w 208"/>
                      <a:gd name="T49" fmla="*/ 127 h 210"/>
                      <a:gd name="T50" fmla="*/ 7 w 208"/>
                      <a:gd name="T51" fmla="*/ 96 h 210"/>
                      <a:gd name="T52" fmla="*/ 13 w 208"/>
                      <a:gd name="T53" fmla="*/ 65 h 210"/>
                      <a:gd name="T54" fmla="*/ 39 w 208"/>
                      <a:gd name="T55" fmla="*/ 54 h 210"/>
                      <a:gd name="T56" fmla="*/ 80 w 208"/>
                      <a:gd name="T57" fmla="*/ 8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8" h="210">
                        <a:moveTo>
                          <a:pt x="80" y="80"/>
                        </a:moveTo>
                        <a:cubicBezTo>
                          <a:pt x="76" y="65"/>
                          <a:pt x="69" y="57"/>
                          <a:pt x="62" y="47"/>
                        </a:cubicBezTo>
                        <a:cubicBezTo>
                          <a:pt x="55" y="39"/>
                          <a:pt x="50" y="29"/>
                          <a:pt x="56" y="18"/>
                        </a:cubicBezTo>
                        <a:cubicBezTo>
                          <a:pt x="61" y="8"/>
                          <a:pt x="72" y="9"/>
                          <a:pt x="81" y="10"/>
                        </a:cubicBezTo>
                        <a:cubicBezTo>
                          <a:pt x="90" y="10"/>
                          <a:pt x="98" y="8"/>
                          <a:pt x="106" y="6"/>
                        </a:cubicBezTo>
                        <a:cubicBezTo>
                          <a:pt x="129" y="0"/>
                          <a:pt x="136" y="7"/>
                          <a:pt x="132" y="30"/>
                        </a:cubicBezTo>
                        <a:cubicBezTo>
                          <a:pt x="131" y="44"/>
                          <a:pt x="121" y="55"/>
                          <a:pt x="117" y="69"/>
                        </a:cubicBezTo>
                        <a:cubicBezTo>
                          <a:pt x="127" y="73"/>
                          <a:pt x="130" y="64"/>
                          <a:pt x="134" y="59"/>
                        </a:cubicBezTo>
                        <a:cubicBezTo>
                          <a:pt x="141" y="51"/>
                          <a:pt x="145" y="40"/>
                          <a:pt x="155" y="34"/>
                        </a:cubicBezTo>
                        <a:cubicBezTo>
                          <a:pt x="171" y="25"/>
                          <a:pt x="179" y="26"/>
                          <a:pt x="183" y="43"/>
                        </a:cubicBezTo>
                        <a:cubicBezTo>
                          <a:pt x="187" y="56"/>
                          <a:pt x="192" y="68"/>
                          <a:pt x="199" y="79"/>
                        </a:cubicBezTo>
                        <a:cubicBezTo>
                          <a:pt x="208" y="95"/>
                          <a:pt x="203" y="105"/>
                          <a:pt x="184" y="107"/>
                        </a:cubicBezTo>
                        <a:cubicBezTo>
                          <a:pt x="167" y="109"/>
                          <a:pt x="149" y="107"/>
                          <a:pt x="131" y="110"/>
                        </a:cubicBezTo>
                        <a:cubicBezTo>
                          <a:pt x="146" y="115"/>
                          <a:pt x="162" y="120"/>
                          <a:pt x="177" y="127"/>
                        </a:cubicBezTo>
                        <a:cubicBezTo>
                          <a:pt x="199" y="138"/>
                          <a:pt x="200" y="149"/>
                          <a:pt x="181" y="163"/>
                        </a:cubicBezTo>
                        <a:cubicBezTo>
                          <a:pt x="172" y="170"/>
                          <a:pt x="165" y="177"/>
                          <a:pt x="158" y="185"/>
                        </a:cubicBezTo>
                        <a:cubicBezTo>
                          <a:pt x="149" y="197"/>
                          <a:pt x="136" y="194"/>
                          <a:pt x="128" y="181"/>
                        </a:cubicBezTo>
                        <a:cubicBezTo>
                          <a:pt x="118" y="167"/>
                          <a:pt x="115" y="149"/>
                          <a:pt x="105" y="133"/>
                        </a:cubicBezTo>
                        <a:cubicBezTo>
                          <a:pt x="104" y="150"/>
                          <a:pt x="105" y="167"/>
                          <a:pt x="102" y="184"/>
                        </a:cubicBezTo>
                        <a:cubicBezTo>
                          <a:pt x="99" y="206"/>
                          <a:pt x="88" y="210"/>
                          <a:pt x="71" y="197"/>
                        </a:cubicBezTo>
                        <a:cubicBezTo>
                          <a:pt x="62" y="190"/>
                          <a:pt x="52" y="185"/>
                          <a:pt x="41" y="182"/>
                        </a:cubicBezTo>
                        <a:cubicBezTo>
                          <a:pt x="21" y="175"/>
                          <a:pt x="19" y="164"/>
                          <a:pt x="34" y="150"/>
                        </a:cubicBezTo>
                        <a:cubicBezTo>
                          <a:pt x="46" y="139"/>
                          <a:pt x="60" y="130"/>
                          <a:pt x="73" y="120"/>
                        </a:cubicBezTo>
                        <a:cubicBezTo>
                          <a:pt x="70" y="115"/>
                          <a:pt x="66" y="114"/>
                          <a:pt x="62" y="117"/>
                        </a:cubicBezTo>
                        <a:cubicBezTo>
                          <a:pt x="55" y="123"/>
                          <a:pt x="46" y="125"/>
                          <a:pt x="37" y="127"/>
                        </a:cubicBezTo>
                        <a:cubicBezTo>
                          <a:pt x="8" y="134"/>
                          <a:pt x="0" y="125"/>
                          <a:pt x="7" y="96"/>
                        </a:cubicBezTo>
                        <a:cubicBezTo>
                          <a:pt x="10" y="86"/>
                          <a:pt x="10" y="75"/>
                          <a:pt x="13" y="65"/>
                        </a:cubicBezTo>
                        <a:cubicBezTo>
                          <a:pt x="16" y="49"/>
                          <a:pt x="26" y="46"/>
                          <a:pt x="39" y="54"/>
                        </a:cubicBezTo>
                        <a:cubicBezTo>
                          <a:pt x="52" y="62"/>
                          <a:pt x="65" y="70"/>
                          <a:pt x="8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5" name="Freeform 51">
                    <a:extLst>
                      <a:ext uri="{FF2B5EF4-FFF2-40B4-BE49-F238E27FC236}">
                        <a16:creationId xmlns:a16="http://schemas.microsoft.com/office/drawing/2014/main" id="{C392F2C1-7E8A-4AF8-AAED-E61B6FA5B223}"/>
                      </a:ext>
                    </a:extLst>
                  </p:cNvPr>
                  <p:cNvSpPr>
                    <a:spLocks noEditPoints="1"/>
                  </p:cNvSpPr>
                  <p:nvPr/>
                </p:nvSpPr>
                <p:spPr bwMode="auto">
                  <a:xfrm>
                    <a:off x="3660775" y="6153150"/>
                    <a:ext cx="615950" cy="633412"/>
                  </a:xfrm>
                  <a:custGeom>
                    <a:avLst/>
                    <a:gdLst>
                      <a:gd name="T0" fmla="*/ 25 w 200"/>
                      <a:gd name="T1" fmla="*/ 137 h 205"/>
                      <a:gd name="T2" fmla="*/ 40 w 200"/>
                      <a:gd name="T3" fmla="*/ 57 h 205"/>
                      <a:gd name="T4" fmla="*/ 48 w 200"/>
                      <a:gd name="T5" fmla="*/ 42 h 205"/>
                      <a:gd name="T6" fmla="*/ 123 w 200"/>
                      <a:gd name="T7" fmla="*/ 23 h 205"/>
                      <a:gd name="T8" fmla="*/ 144 w 200"/>
                      <a:gd name="T9" fmla="*/ 31 h 205"/>
                      <a:gd name="T10" fmla="*/ 186 w 200"/>
                      <a:gd name="T11" fmla="*/ 97 h 205"/>
                      <a:gd name="T12" fmla="*/ 185 w 200"/>
                      <a:gd name="T13" fmla="*/ 119 h 205"/>
                      <a:gd name="T14" fmla="*/ 135 w 200"/>
                      <a:gd name="T15" fmla="*/ 179 h 205"/>
                      <a:gd name="T16" fmla="*/ 115 w 200"/>
                      <a:gd name="T17" fmla="*/ 184 h 205"/>
                      <a:gd name="T18" fmla="*/ 41 w 200"/>
                      <a:gd name="T19" fmla="*/ 156 h 205"/>
                      <a:gd name="T20" fmla="*/ 34 w 200"/>
                      <a:gd name="T21" fmla="*/ 144 h 205"/>
                      <a:gd name="T22" fmla="*/ 25 w 200"/>
                      <a:gd name="T23" fmla="*/ 137 h 205"/>
                      <a:gd name="T24" fmla="*/ 125 w 200"/>
                      <a:gd name="T25" fmla="*/ 102 h 205"/>
                      <a:gd name="T26" fmla="*/ 104 w 200"/>
                      <a:gd name="T27" fmla="*/ 83 h 205"/>
                      <a:gd name="T28" fmla="*/ 85 w 200"/>
                      <a:gd name="T29" fmla="*/ 104 h 205"/>
                      <a:gd name="T30" fmla="*/ 104 w 200"/>
                      <a:gd name="T31" fmla="*/ 122 h 205"/>
                      <a:gd name="T32" fmla="*/ 125 w 200"/>
                      <a:gd name="T33" fmla="*/ 102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205">
                        <a:moveTo>
                          <a:pt x="25" y="137"/>
                        </a:moveTo>
                        <a:cubicBezTo>
                          <a:pt x="0" y="101"/>
                          <a:pt x="3" y="84"/>
                          <a:pt x="40" y="57"/>
                        </a:cubicBezTo>
                        <a:cubicBezTo>
                          <a:pt x="46" y="53"/>
                          <a:pt x="46" y="47"/>
                          <a:pt x="48" y="42"/>
                        </a:cubicBezTo>
                        <a:cubicBezTo>
                          <a:pt x="61" y="9"/>
                          <a:pt x="97" y="0"/>
                          <a:pt x="123" y="23"/>
                        </a:cubicBezTo>
                        <a:cubicBezTo>
                          <a:pt x="129" y="28"/>
                          <a:pt x="135" y="31"/>
                          <a:pt x="144" y="31"/>
                        </a:cubicBezTo>
                        <a:cubicBezTo>
                          <a:pt x="180" y="32"/>
                          <a:pt x="200" y="64"/>
                          <a:pt x="186" y="97"/>
                        </a:cubicBezTo>
                        <a:cubicBezTo>
                          <a:pt x="183" y="104"/>
                          <a:pt x="182" y="110"/>
                          <a:pt x="185" y="119"/>
                        </a:cubicBezTo>
                        <a:cubicBezTo>
                          <a:pt x="195" y="153"/>
                          <a:pt x="171" y="182"/>
                          <a:pt x="135" y="179"/>
                        </a:cubicBezTo>
                        <a:cubicBezTo>
                          <a:pt x="127" y="179"/>
                          <a:pt x="122" y="180"/>
                          <a:pt x="115" y="184"/>
                        </a:cubicBezTo>
                        <a:cubicBezTo>
                          <a:pt x="83" y="205"/>
                          <a:pt x="50" y="192"/>
                          <a:pt x="41" y="156"/>
                        </a:cubicBezTo>
                        <a:cubicBezTo>
                          <a:pt x="40" y="151"/>
                          <a:pt x="40" y="146"/>
                          <a:pt x="34" y="144"/>
                        </a:cubicBezTo>
                        <a:cubicBezTo>
                          <a:pt x="33" y="140"/>
                          <a:pt x="30" y="138"/>
                          <a:pt x="25" y="137"/>
                        </a:cubicBezTo>
                        <a:close/>
                        <a:moveTo>
                          <a:pt x="125" y="102"/>
                        </a:moveTo>
                        <a:cubicBezTo>
                          <a:pt x="123" y="90"/>
                          <a:pt x="116" y="82"/>
                          <a:pt x="104" y="83"/>
                        </a:cubicBezTo>
                        <a:cubicBezTo>
                          <a:pt x="91" y="83"/>
                          <a:pt x="85" y="91"/>
                          <a:pt x="85" y="104"/>
                        </a:cubicBezTo>
                        <a:cubicBezTo>
                          <a:pt x="86" y="115"/>
                          <a:pt x="93" y="122"/>
                          <a:pt x="104" y="122"/>
                        </a:cubicBezTo>
                        <a:cubicBezTo>
                          <a:pt x="117" y="122"/>
                          <a:pt x="123" y="114"/>
                          <a:pt x="12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6" name="Freeform 52">
                    <a:extLst>
                      <a:ext uri="{FF2B5EF4-FFF2-40B4-BE49-F238E27FC236}">
                        <a16:creationId xmlns:a16="http://schemas.microsoft.com/office/drawing/2014/main" id="{507F081A-BEE1-478A-B8BD-3081D1171FDE}"/>
                      </a:ext>
                    </a:extLst>
                  </p:cNvPr>
                  <p:cNvSpPr>
                    <a:spLocks noEditPoints="1"/>
                  </p:cNvSpPr>
                  <p:nvPr/>
                </p:nvSpPr>
                <p:spPr bwMode="auto">
                  <a:xfrm>
                    <a:off x="5732463" y="5792788"/>
                    <a:ext cx="622300" cy="604837"/>
                  </a:xfrm>
                  <a:custGeom>
                    <a:avLst/>
                    <a:gdLst>
                      <a:gd name="T0" fmla="*/ 157 w 202"/>
                      <a:gd name="T1" fmla="*/ 18 h 196"/>
                      <a:gd name="T2" fmla="*/ 167 w 202"/>
                      <a:gd name="T3" fmla="*/ 52 h 196"/>
                      <a:gd name="T4" fmla="*/ 177 w 202"/>
                      <a:gd name="T5" fmla="*/ 66 h 196"/>
                      <a:gd name="T6" fmla="*/ 163 w 202"/>
                      <a:gd name="T7" fmla="*/ 143 h 196"/>
                      <a:gd name="T8" fmla="*/ 147 w 202"/>
                      <a:gd name="T9" fmla="*/ 159 h 196"/>
                      <a:gd name="T10" fmla="*/ 70 w 202"/>
                      <a:gd name="T11" fmla="*/ 168 h 196"/>
                      <a:gd name="T12" fmla="*/ 37 w 202"/>
                      <a:gd name="T13" fmla="*/ 153 h 196"/>
                      <a:gd name="T14" fmla="*/ 16 w 202"/>
                      <a:gd name="T15" fmla="*/ 88 h 196"/>
                      <a:gd name="T16" fmla="*/ 20 w 202"/>
                      <a:gd name="T17" fmla="*/ 66 h 196"/>
                      <a:gd name="T18" fmla="*/ 70 w 202"/>
                      <a:gd name="T19" fmla="*/ 12 h 196"/>
                      <a:gd name="T20" fmla="*/ 102 w 202"/>
                      <a:gd name="T21" fmla="*/ 7 h 196"/>
                      <a:gd name="T22" fmla="*/ 143 w 202"/>
                      <a:gd name="T23" fmla="*/ 7 h 196"/>
                      <a:gd name="T24" fmla="*/ 157 w 202"/>
                      <a:gd name="T25" fmla="*/ 18 h 196"/>
                      <a:gd name="T26" fmla="*/ 117 w 202"/>
                      <a:gd name="T27" fmla="*/ 91 h 196"/>
                      <a:gd name="T28" fmla="*/ 96 w 202"/>
                      <a:gd name="T29" fmla="*/ 73 h 196"/>
                      <a:gd name="T30" fmla="*/ 78 w 202"/>
                      <a:gd name="T31" fmla="*/ 94 h 196"/>
                      <a:gd name="T32" fmla="*/ 97 w 202"/>
                      <a:gd name="T33" fmla="*/ 112 h 196"/>
                      <a:gd name="T34" fmla="*/ 117 w 202"/>
                      <a:gd name="T35" fmla="*/ 91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1" h="196">
                        <a:moveTo>
                          <a:pt x="157" y="18"/>
                        </a:moveTo>
                        <a:cubicBezTo>
                          <a:pt x="162" y="29"/>
                          <a:pt x="169" y="39"/>
                          <a:pt x="167" y="52"/>
                        </a:cubicBezTo>
                        <a:cubicBezTo>
                          <a:pt x="167" y="59"/>
                          <a:pt x="173" y="62"/>
                          <a:pt x="177" y="66"/>
                        </a:cubicBezTo>
                        <a:cubicBezTo>
                          <a:pt x="202" y="92"/>
                          <a:pt x="196" y="128"/>
                          <a:pt x="163" y="143"/>
                        </a:cubicBezTo>
                        <a:cubicBezTo>
                          <a:pt x="155" y="146"/>
                          <a:pt x="151" y="151"/>
                          <a:pt x="147" y="159"/>
                        </a:cubicBezTo>
                        <a:cubicBezTo>
                          <a:pt x="130" y="190"/>
                          <a:pt x="92" y="196"/>
                          <a:pt x="70" y="168"/>
                        </a:cubicBezTo>
                        <a:cubicBezTo>
                          <a:pt x="60" y="156"/>
                          <a:pt x="47" y="159"/>
                          <a:pt x="37" y="153"/>
                        </a:cubicBezTo>
                        <a:cubicBezTo>
                          <a:pt x="10" y="138"/>
                          <a:pt x="0" y="114"/>
                          <a:pt x="16" y="88"/>
                        </a:cubicBezTo>
                        <a:cubicBezTo>
                          <a:pt x="21" y="81"/>
                          <a:pt x="21" y="75"/>
                          <a:pt x="20" y="66"/>
                        </a:cubicBezTo>
                        <a:cubicBezTo>
                          <a:pt x="14" y="34"/>
                          <a:pt x="38" y="7"/>
                          <a:pt x="70" y="12"/>
                        </a:cubicBezTo>
                        <a:cubicBezTo>
                          <a:pt x="82" y="13"/>
                          <a:pt x="92" y="13"/>
                          <a:pt x="102" y="7"/>
                        </a:cubicBezTo>
                        <a:cubicBezTo>
                          <a:pt x="115" y="0"/>
                          <a:pt x="129" y="3"/>
                          <a:pt x="143" y="7"/>
                        </a:cubicBezTo>
                        <a:cubicBezTo>
                          <a:pt x="148" y="11"/>
                          <a:pt x="152" y="14"/>
                          <a:pt x="157" y="18"/>
                        </a:cubicBezTo>
                        <a:close/>
                        <a:moveTo>
                          <a:pt x="117" y="91"/>
                        </a:moveTo>
                        <a:cubicBezTo>
                          <a:pt x="115" y="80"/>
                          <a:pt x="109" y="72"/>
                          <a:pt x="96" y="73"/>
                        </a:cubicBezTo>
                        <a:cubicBezTo>
                          <a:pt x="84" y="73"/>
                          <a:pt x="77" y="82"/>
                          <a:pt x="78" y="94"/>
                        </a:cubicBezTo>
                        <a:cubicBezTo>
                          <a:pt x="79" y="105"/>
                          <a:pt x="86" y="112"/>
                          <a:pt x="97" y="112"/>
                        </a:cubicBezTo>
                        <a:cubicBezTo>
                          <a:pt x="110" y="112"/>
                          <a:pt x="117" y="104"/>
                          <a:pt x="117"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7" name="Freeform 53">
                    <a:extLst>
                      <a:ext uri="{FF2B5EF4-FFF2-40B4-BE49-F238E27FC236}">
                        <a16:creationId xmlns:a16="http://schemas.microsoft.com/office/drawing/2014/main" id="{723BDE64-6B77-4004-A70A-BB3AF916F3B7}"/>
                      </a:ext>
                    </a:extLst>
                  </p:cNvPr>
                  <p:cNvSpPr/>
                  <p:nvPr/>
                </p:nvSpPr>
                <p:spPr bwMode="auto">
                  <a:xfrm>
                    <a:off x="4919663" y="6178550"/>
                    <a:ext cx="388938" cy="404812"/>
                  </a:xfrm>
                  <a:custGeom>
                    <a:avLst/>
                    <a:gdLst>
                      <a:gd name="T0" fmla="*/ 91 w 126"/>
                      <a:gd name="T1" fmla="*/ 83 h 131"/>
                      <a:gd name="T2" fmla="*/ 102 w 126"/>
                      <a:gd name="T3" fmla="*/ 95 h 131"/>
                      <a:gd name="T4" fmla="*/ 98 w 126"/>
                      <a:gd name="T5" fmla="*/ 115 h 131"/>
                      <a:gd name="T6" fmla="*/ 55 w 126"/>
                      <a:gd name="T7" fmla="*/ 92 h 131"/>
                      <a:gd name="T8" fmla="*/ 32 w 126"/>
                      <a:gd name="T9" fmla="*/ 120 h 131"/>
                      <a:gd name="T10" fmla="*/ 3 w 126"/>
                      <a:gd name="T11" fmla="*/ 90 h 131"/>
                      <a:gd name="T12" fmla="*/ 27 w 126"/>
                      <a:gd name="T13" fmla="*/ 72 h 131"/>
                      <a:gd name="T14" fmla="*/ 1 w 126"/>
                      <a:gd name="T15" fmla="*/ 57 h 131"/>
                      <a:gd name="T16" fmla="*/ 19 w 126"/>
                      <a:gd name="T17" fmla="*/ 21 h 131"/>
                      <a:gd name="T18" fmla="*/ 41 w 126"/>
                      <a:gd name="T19" fmla="*/ 30 h 131"/>
                      <a:gd name="T20" fmla="*/ 51 w 126"/>
                      <a:gd name="T21" fmla="*/ 5 h 131"/>
                      <a:gd name="T22" fmla="*/ 86 w 126"/>
                      <a:gd name="T23" fmla="*/ 9 h 131"/>
                      <a:gd name="T24" fmla="*/ 90 w 126"/>
                      <a:gd name="T25" fmla="*/ 34 h 131"/>
                      <a:gd name="T26" fmla="*/ 122 w 126"/>
                      <a:gd name="T27" fmla="*/ 72 h 131"/>
                      <a:gd name="T28" fmla="*/ 94 w 126"/>
                      <a:gd name="T29" fmla="*/ 81 h 131"/>
                      <a:gd name="T30" fmla="*/ 86 w 126"/>
                      <a:gd name="T31" fmla="*/ 79 h 131"/>
                      <a:gd name="T32" fmla="*/ 91 w 126"/>
                      <a:gd name="T33" fmla="*/ 83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5" h="131">
                        <a:moveTo>
                          <a:pt x="91" y="83"/>
                        </a:moveTo>
                        <a:cubicBezTo>
                          <a:pt x="95" y="87"/>
                          <a:pt x="99" y="91"/>
                          <a:pt x="102" y="95"/>
                        </a:cubicBezTo>
                        <a:cubicBezTo>
                          <a:pt x="110" y="104"/>
                          <a:pt x="108" y="110"/>
                          <a:pt x="98" y="115"/>
                        </a:cubicBezTo>
                        <a:cubicBezTo>
                          <a:pt x="65" y="131"/>
                          <a:pt x="66" y="131"/>
                          <a:pt x="55" y="92"/>
                        </a:cubicBezTo>
                        <a:cubicBezTo>
                          <a:pt x="45" y="100"/>
                          <a:pt x="51" y="125"/>
                          <a:pt x="32" y="120"/>
                        </a:cubicBezTo>
                        <a:cubicBezTo>
                          <a:pt x="20" y="117"/>
                          <a:pt x="6" y="104"/>
                          <a:pt x="3" y="90"/>
                        </a:cubicBezTo>
                        <a:cubicBezTo>
                          <a:pt x="1" y="79"/>
                          <a:pt x="18" y="79"/>
                          <a:pt x="27" y="72"/>
                        </a:cubicBezTo>
                        <a:cubicBezTo>
                          <a:pt x="16" y="69"/>
                          <a:pt x="1" y="69"/>
                          <a:pt x="1" y="57"/>
                        </a:cubicBezTo>
                        <a:cubicBezTo>
                          <a:pt x="0" y="43"/>
                          <a:pt x="9" y="30"/>
                          <a:pt x="19" y="21"/>
                        </a:cubicBezTo>
                        <a:cubicBezTo>
                          <a:pt x="28" y="13"/>
                          <a:pt x="32" y="29"/>
                          <a:pt x="41" y="30"/>
                        </a:cubicBezTo>
                        <a:cubicBezTo>
                          <a:pt x="49" y="23"/>
                          <a:pt x="40" y="9"/>
                          <a:pt x="51" y="5"/>
                        </a:cubicBezTo>
                        <a:cubicBezTo>
                          <a:pt x="63" y="0"/>
                          <a:pt x="74" y="7"/>
                          <a:pt x="86" y="9"/>
                        </a:cubicBezTo>
                        <a:cubicBezTo>
                          <a:pt x="105" y="13"/>
                          <a:pt x="89" y="25"/>
                          <a:pt x="90" y="34"/>
                        </a:cubicBezTo>
                        <a:cubicBezTo>
                          <a:pt x="120" y="36"/>
                          <a:pt x="126" y="41"/>
                          <a:pt x="122" y="72"/>
                        </a:cubicBezTo>
                        <a:cubicBezTo>
                          <a:pt x="120" y="92"/>
                          <a:pt x="104" y="79"/>
                          <a:pt x="94" y="81"/>
                        </a:cubicBezTo>
                        <a:cubicBezTo>
                          <a:pt x="91" y="79"/>
                          <a:pt x="89" y="76"/>
                          <a:pt x="86" y="79"/>
                        </a:cubicBezTo>
                        <a:cubicBezTo>
                          <a:pt x="88" y="81"/>
                          <a:pt x="90" y="82"/>
                          <a:pt x="91"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8" name="Freeform 54">
                    <a:extLst>
                      <a:ext uri="{FF2B5EF4-FFF2-40B4-BE49-F238E27FC236}">
                        <a16:creationId xmlns:a16="http://schemas.microsoft.com/office/drawing/2014/main" id="{083B672A-6960-4C1D-96D9-71C085536CA1}"/>
                      </a:ext>
                    </a:extLst>
                  </p:cNvPr>
                  <p:cNvSpPr/>
                  <p:nvPr/>
                </p:nvSpPr>
                <p:spPr bwMode="auto">
                  <a:xfrm>
                    <a:off x="2212975" y="6237288"/>
                    <a:ext cx="317500" cy="520700"/>
                  </a:xfrm>
                  <a:custGeom>
                    <a:avLst/>
                    <a:gdLst>
                      <a:gd name="T0" fmla="*/ 75 w 103"/>
                      <a:gd name="T1" fmla="*/ 19 h 169"/>
                      <a:gd name="T2" fmla="*/ 81 w 103"/>
                      <a:gd name="T3" fmla="*/ 34 h 169"/>
                      <a:gd name="T4" fmla="*/ 68 w 103"/>
                      <a:gd name="T5" fmla="*/ 82 h 169"/>
                      <a:gd name="T6" fmla="*/ 96 w 103"/>
                      <a:gd name="T7" fmla="*/ 89 h 169"/>
                      <a:gd name="T8" fmla="*/ 102 w 103"/>
                      <a:gd name="T9" fmla="*/ 118 h 169"/>
                      <a:gd name="T10" fmla="*/ 77 w 103"/>
                      <a:gd name="T11" fmla="*/ 163 h 169"/>
                      <a:gd name="T12" fmla="*/ 31 w 103"/>
                      <a:gd name="T13" fmla="*/ 143 h 169"/>
                      <a:gd name="T14" fmla="*/ 40 w 103"/>
                      <a:gd name="T15" fmla="*/ 90 h 169"/>
                      <a:gd name="T16" fmla="*/ 11 w 103"/>
                      <a:gd name="T17" fmla="*/ 32 h 169"/>
                      <a:gd name="T18" fmla="*/ 67 w 103"/>
                      <a:gd name="T19" fmla="*/ 16 h 169"/>
                      <a:gd name="T20" fmla="*/ 76 w 103"/>
                      <a:gd name="T21" fmla="*/ 19 h 169"/>
                      <a:gd name="T22" fmla="*/ 75 w 103"/>
                      <a:gd name="T23" fmla="*/ 1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3" h="169">
                        <a:moveTo>
                          <a:pt x="75" y="19"/>
                        </a:moveTo>
                        <a:cubicBezTo>
                          <a:pt x="77" y="24"/>
                          <a:pt x="79" y="29"/>
                          <a:pt x="81" y="34"/>
                        </a:cubicBezTo>
                        <a:cubicBezTo>
                          <a:pt x="92" y="59"/>
                          <a:pt x="91" y="66"/>
                          <a:pt x="68" y="82"/>
                        </a:cubicBezTo>
                        <a:cubicBezTo>
                          <a:pt x="77" y="87"/>
                          <a:pt x="89" y="81"/>
                          <a:pt x="96" y="89"/>
                        </a:cubicBezTo>
                        <a:cubicBezTo>
                          <a:pt x="102" y="97"/>
                          <a:pt x="102" y="108"/>
                          <a:pt x="102" y="118"/>
                        </a:cubicBezTo>
                        <a:cubicBezTo>
                          <a:pt x="103" y="141"/>
                          <a:pt x="94" y="158"/>
                          <a:pt x="77" y="163"/>
                        </a:cubicBezTo>
                        <a:cubicBezTo>
                          <a:pt x="56" y="169"/>
                          <a:pt x="42" y="157"/>
                          <a:pt x="31" y="143"/>
                        </a:cubicBezTo>
                        <a:cubicBezTo>
                          <a:pt x="18" y="128"/>
                          <a:pt x="21" y="115"/>
                          <a:pt x="40" y="90"/>
                        </a:cubicBezTo>
                        <a:cubicBezTo>
                          <a:pt x="7" y="74"/>
                          <a:pt x="0" y="59"/>
                          <a:pt x="11" y="32"/>
                        </a:cubicBezTo>
                        <a:cubicBezTo>
                          <a:pt x="22" y="6"/>
                          <a:pt x="43" y="0"/>
                          <a:pt x="67" y="16"/>
                        </a:cubicBezTo>
                        <a:cubicBezTo>
                          <a:pt x="70" y="17"/>
                          <a:pt x="72" y="21"/>
                          <a:pt x="76" y="19"/>
                        </a:cubicBezTo>
                        <a:lnTo>
                          <a:pt x="75"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9" name="Freeform 55">
                    <a:extLst>
                      <a:ext uri="{FF2B5EF4-FFF2-40B4-BE49-F238E27FC236}">
                        <a16:creationId xmlns:a16="http://schemas.microsoft.com/office/drawing/2014/main" id="{27D46AC6-9B95-4C79-9CE2-D5E773810D55}"/>
                      </a:ext>
                    </a:extLst>
                  </p:cNvPr>
                  <p:cNvSpPr/>
                  <p:nvPr/>
                </p:nvSpPr>
                <p:spPr bwMode="auto">
                  <a:xfrm>
                    <a:off x="2428875" y="6132513"/>
                    <a:ext cx="449263" cy="412750"/>
                  </a:xfrm>
                  <a:custGeom>
                    <a:avLst/>
                    <a:gdLst>
                      <a:gd name="T0" fmla="*/ 6 w 146"/>
                      <a:gd name="T1" fmla="*/ 53 h 134"/>
                      <a:gd name="T2" fmla="*/ 46 w 146"/>
                      <a:gd name="T3" fmla="*/ 2 h 134"/>
                      <a:gd name="T4" fmla="*/ 81 w 146"/>
                      <a:gd name="T5" fmla="*/ 48 h 134"/>
                      <a:gd name="T6" fmla="*/ 80 w 146"/>
                      <a:gd name="T7" fmla="*/ 61 h 134"/>
                      <a:gd name="T8" fmla="*/ 134 w 146"/>
                      <a:gd name="T9" fmla="*/ 69 h 134"/>
                      <a:gd name="T10" fmla="*/ 131 w 146"/>
                      <a:gd name="T11" fmla="*/ 121 h 134"/>
                      <a:gd name="T12" fmla="*/ 81 w 146"/>
                      <a:gd name="T13" fmla="*/ 122 h 134"/>
                      <a:gd name="T14" fmla="*/ 58 w 146"/>
                      <a:gd name="T15" fmla="*/ 101 h 134"/>
                      <a:gd name="T16" fmla="*/ 70 w 146"/>
                      <a:gd name="T17" fmla="*/ 72 h 134"/>
                      <a:gd name="T18" fmla="*/ 5 w 146"/>
                      <a:gd name="T19" fmla="*/ 53 h 134"/>
                      <a:gd name="T20" fmla="*/ 6 w 146"/>
                      <a:gd name="T21" fmla="*/ 53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 h="134">
                        <a:moveTo>
                          <a:pt x="6" y="53"/>
                        </a:moveTo>
                        <a:cubicBezTo>
                          <a:pt x="0" y="18"/>
                          <a:pt x="14" y="0"/>
                          <a:pt x="46" y="2"/>
                        </a:cubicBezTo>
                        <a:cubicBezTo>
                          <a:pt x="73" y="4"/>
                          <a:pt x="87" y="21"/>
                          <a:pt x="81" y="48"/>
                        </a:cubicBezTo>
                        <a:cubicBezTo>
                          <a:pt x="80" y="52"/>
                          <a:pt x="77" y="55"/>
                          <a:pt x="80" y="61"/>
                        </a:cubicBezTo>
                        <a:cubicBezTo>
                          <a:pt x="100" y="49"/>
                          <a:pt x="120" y="49"/>
                          <a:pt x="134" y="69"/>
                        </a:cubicBezTo>
                        <a:cubicBezTo>
                          <a:pt x="146" y="87"/>
                          <a:pt x="143" y="109"/>
                          <a:pt x="131" y="121"/>
                        </a:cubicBezTo>
                        <a:cubicBezTo>
                          <a:pt x="118" y="133"/>
                          <a:pt x="98" y="134"/>
                          <a:pt x="81" y="122"/>
                        </a:cubicBezTo>
                        <a:cubicBezTo>
                          <a:pt x="73" y="116"/>
                          <a:pt x="58" y="113"/>
                          <a:pt x="58" y="101"/>
                        </a:cubicBezTo>
                        <a:cubicBezTo>
                          <a:pt x="57" y="92"/>
                          <a:pt x="65" y="82"/>
                          <a:pt x="70" y="72"/>
                        </a:cubicBezTo>
                        <a:cubicBezTo>
                          <a:pt x="30" y="88"/>
                          <a:pt x="28" y="88"/>
                          <a:pt x="5" y="53"/>
                        </a:cubicBezTo>
                        <a:cubicBezTo>
                          <a:pt x="5" y="53"/>
                          <a:pt x="6" y="53"/>
                          <a:pt x="6"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0" name="Freeform 56">
                    <a:extLst>
                      <a:ext uri="{FF2B5EF4-FFF2-40B4-BE49-F238E27FC236}">
                        <a16:creationId xmlns:a16="http://schemas.microsoft.com/office/drawing/2014/main" id="{55F8367C-BFC1-4CBA-9019-65C2497DE6D9}"/>
                      </a:ext>
                    </a:extLst>
                  </p:cNvPr>
                  <p:cNvSpPr/>
                  <p:nvPr/>
                </p:nvSpPr>
                <p:spPr bwMode="auto">
                  <a:xfrm>
                    <a:off x="3525838" y="5799138"/>
                    <a:ext cx="307975" cy="292100"/>
                  </a:xfrm>
                  <a:custGeom>
                    <a:avLst/>
                    <a:gdLst>
                      <a:gd name="T0" fmla="*/ 100 w 100"/>
                      <a:gd name="T1" fmla="*/ 37 h 95"/>
                      <a:gd name="T2" fmla="*/ 86 w 100"/>
                      <a:gd name="T3" fmla="*/ 52 h 95"/>
                      <a:gd name="T4" fmla="*/ 78 w 100"/>
                      <a:gd name="T5" fmla="*/ 73 h 95"/>
                      <a:gd name="T6" fmla="*/ 74 w 100"/>
                      <a:gd name="T7" fmla="*/ 91 h 95"/>
                      <a:gd name="T8" fmla="*/ 57 w 100"/>
                      <a:gd name="T9" fmla="*/ 85 h 95"/>
                      <a:gd name="T10" fmla="*/ 34 w 100"/>
                      <a:gd name="T11" fmla="*/ 83 h 95"/>
                      <a:gd name="T12" fmla="*/ 18 w 100"/>
                      <a:gd name="T13" fmla="*/ 85 h 95"/>
                      <a:gd name="T14" fmla="*/ 18 w 100"/>
                      <a:gd name="T15" fmla="*/ 68 h 95"/>
                      <a:gd name="T16" fmla="*/ 13 w 100"/>
                      <a:gd name="T17" fmla="*/ 46 h 95"/>
                      <a:gd name="T18" fmla="*/ 3 w 100"/>
                      <a:gd name="T19" fmla="*/ 28 h 95"/>
                      <a:gd name="T20" fmla="*/ 24 w 100"/>
                      <a:gd name="T21" fmla="*/ 22 h 95"/>
                      <a:gd name="T22" fmla="*/ 40 w 100"/>
                      <a:gd name="T23" fmla="*/ 12 h 95"/>
                      <a:gd name="T24" fmla="*/ 53 w 100"/>
                      <a:gd name="T25" fmla="*/ 1 h 95"/>
                      <a:gd name="T26" fmla="*/ 62 w 100"/>
                      <a:gd name="T27" fmla="*/ 13 h 95"/>
                      <a:gd name="T28" fmla="*/ 78 w 100"/>
                      <a:gd name="T29" fmla="*/ 28 h 95"/>
                      <a:gd name="T30" fmla="*/ 100 w 100"/>
                      <a:gd name="T31" fmla="*/ 37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0" h="95">
                        <a:moveTo>
                          <a:pt x="100" y="37"/>
                        </a:moveTo>
                        <a:cubicBezTo>
                          <a:pt x="95" y="43"/>
                          <a:pt x="91" y="50"/>
                          <a:pt x="86" y="52"/>
                        </a:cubicBezTo>
                        <a:cubicBezTo>
                          <a:pt x="76" y="57"/>
                          <a:pt x="75" y="63"/>
                          <a:pt x="78" y="73"/>
                        </a:cubicBezTo>
                        <a:cubicBezTo>
                          <a:pt x="80" y="79"/>
                          <a:pt x="81" y="87"/>
                          <a:pt x="74" y="91"/>
                        </a:cubicBezTo>
                        <a:cubicBezTo>
                          <a:pt x="67" y="95"/>
                          <a:pt x="61" y="90"/>
                          <a:pt x="57" y="85"/>
                        </a:cubicBezTo>
                        <a:cubicBezTo>
                          <a:pt x="50" y="76"/>
                          <a:pt x="43" y="76"/>
                          <a:pt x="34" y="83"/>
                        </a:cubicBezTo>
                        <a:cubicBezTo>
                          <a:pt x="30" y="86"/>
                          <a:pt x="24" y="90"/>
                          <a:pt x="18" y="85"/>
                        </a:cubicBezTo>
                        <a:cubicBezTo>
                          <a:pt x="10" y="79"/>
                          <a:pt x="15" y="72"/>
                          <a:pt x="18" y="68"/>
                        </a:cubicBezTo>
                        <a:cubicBezTo>
                          <a:pt x="23" y="58"/>
                          <a:pt x="22" y="52"/>
                          <a:pt x="13" y="46"/>
                        </a:cubicBezTo>
                        <a:cubicBezTo>
                          <a:pt x="7" y="42"/>
                          <a:pt x="0" y="36"/>
                          <a:pt x="3" y="28"/>
                        </a:cubicBezTo>
                        <a:cubicBezTo>
                          <a:pt x="6" y="19"/>
                          <a:pt x="16" y="21"/>
                          <a:pt x="24" y="22"/>
                        </a:cubicBezTo>
                        <a:cubicBezTo>
                          <a:pt x="33" y="24"/>
                          <a:pt x="37" y="21"/>
                          <a:pt x="40" y="12"/>
                        </a:cubicBezTo>
                        <a:cubicBezTo>
                          <a:pt x="41" y="6"/>
                          <a:pt x="43" y="0"/>
                          <a:pt x="53" y="1"/>
                        </a:cubicBezTo>
                        <a:cubicBezTo>
                          <a:pt x="62" y="2"/>
                          <a:pt x="60" y="8"/>
                          <a:pt x="62" y="13"/>
                        </a:cubicBezTo>
                        <a:cubicBezTo>
                          <a:pt x="65" y="20"/>
                          <a:pt x="67" y="27"/>
                          <a:pt x="78" y="28"/>
                        </a:cubicBezTo>
                        <a:cubicBezTo>
                          <a:pt x="85" y="28"/>
                          <a:pt x="92" y="33"/>
                          <a:pt x="100"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1" name="Freeform 57">
                    <a:extLst>
                      <a:ext uri="{FF2B5EF4-FFF2-40B4-BE49-F238E27FC236}">
                        <a16:creationId xmlns:a16="http://schemas.microsoft.com/office/drawing/2014/main" id="{38440E26-BB98-4B63-8561-377DEF50AD86}"/>
                      </a:ext>
                    </a:extLst>
                  </p:cNvPr>
                  <p:cNvSpPr/>
                  <p:nvPr/>
                </p:nvSpPr>
                <p:spPr bwMode="auto">
                  <a:xfrm>
                    <a:off x="2536825" y="6521450"/>
                    <a:ext cx="242888" cy="242887"/>
                  </a:xfrm>
                  <a:custGeom>
                    <a:avLst/>
                    <a:gdLst>
                      <a:gd name="T0" fmla="*/ 1 w 79"/>
                      <a:gd name="T1" fmla="*/ 35 h 79"/>
                      <a:gd name="T2" fmla="*/ 20 w 79"/>
                      <a:gd name="T3" fmla="*/ 1 h 79"/>
                      <a:gd name="T4" fmla="*/ 79 w 79"/>
                      <a:gd name="T5" fmla="*/ 38 h 79"/>
                      <a:gd name="T6" fmla="*/ 35 w 79"/>
                      <a:gd name="T7" fmla="*/ 79 h 79"/>
                      <a:gd name="T8" fmla="*/ 1 w 79"/>
                      <a:gd name="T9" fmla="*/ 35 h 79"/>
                    </a:gdLst>
                    <a:ahLst/>
                    <a:cxnLst>
                      <a:cxn ang="0">
                        <a:pos x="T0" y="T1"/>
                      </a:cxn>
                      <a:cxn ang="0">
                        <a:pos x="T2" y="T3"/>
                      </a:cxn>
                      <a:cxn ang="0">
                        <a:pos x="T4" y="T5"/>
                      </a:cxn>
                      <a:cxn ang="0">
                        <a:pos x="T6" y="T7"/>
                      </a:cxn>
                      <a:cxn ang="0">
                        <a:pos x="T8" y="T9"/>
                      </a:cxn>
                    </a:cxnLst>
                    <a:rect l="0" t="0" r="r" b="b"/>
                    <a:pathLst>
                      <a:path w="79" h="79">
                        <a:moveTo>
                          <a:pt x="1" y="35"/>
                        </a:moveTo>
                        <a:cubicBezTo>
                          <a:pt x="4" y="23"/>
                          <a:pt x="0" y="1"/>
                          <a:pt x="20" y="1"/>
                        </a:cubicBezTo>
                        <a:cubicBezTo>
                          <a:pt x="59" y="0"/>
                          <a:pt x="79" y="16"/>
                          <a:pt x="79" y="38"/>
                        </a:cubicBezTo>
                        <a:cubicBezTo>
                          <a:pt x="78" y="58"/>
                          <a:pt x="56" y="79"/>
                          <a:pt x="35" y="79"/>
                        </a:cubicBezTo>
                        <a:cubicBezTo>
                          <a:pt x="15" y="79"/>
                          <a:pt x="1" y="62"/>
                          <a:pt x="1"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2" name="Freeform 58">
                    <a:extLst>
                      <a:ext uri="{FF2B5EF4-FFF2-40B4-BE49-F238E27FC236}">
                        <a16:creationId xmlns:a16="http://schemas.microsoft.com/office/drawing/2014/main" id="{05F1638C-A09E-4559-B82C-D99FE3084209}"/>
                      </a:ext>
                    </a:extLst>
                  </p:cNvPr>
                  <p:cNvSpPr/>
                  <p:nvPr/>
                </p:nvSpPr>
                <p:spPr bwMode="auto">
                  <a:xfrm>
                    <a:off x="8104188" y="6816725"/>
                    <a:ext cx="147638" cy="149225"/>
                  </a:xfrm>
                  <a:custGeom>
                    <a:avLst/>
                    <a:gdLst>
                      <a:gd name="T0" fmla="*/ 25 w 48"/>
                      <a:gd name="T1" fmla="*/ 0 h 48"/>
                      <a:gd name="T2" fmla="*/ 48 w 48"/>
                      <a:gd name="T3" fmla="*/ 25 h 48"/>
                      <a:gd name="T4" fmla="*/ 23 w 48"/>
                      <a:gd name="T5" fmla="*/ 47 h 48"/>
                      <a:gd name="T6" fmla="*/ 0 w 48"/>
                      <a:gd name="T7" fmla="*/ 23 h 48"/>
                      <a:gd name="T8" fmla="*/ 25 w 48"/>
                      <a:gd name="T9" fmla="*/ 0 h 48"/>
                    </a:gdLst>
                    <a:ahLst/>
                    <a:cxnLst>
                      <a:cxn ang="0">
                        <a:pos x="T0" y="T1"/>
                      </a:cxn>
                      <a:cxn ang="0">
                        <a:pos x="T2" y="T3"/>
                      </a:cxn>
                      <a:cxn ang="0">
                        <a:pos x="T4" y="T5"/>
                      </a:cxn>
                      <a:cxn ang="0">
                        <a:pos x="T6" y="T7"/>
                      </a:cxn>
                      <a:cxn ang="0">
                        <a:pos x="T8" y="T9"/>
                      </a:cxn>
                    </a:cxnLst>
                    <a:rect l="0" t="0" r="r" b="b"/>
                    <a:pathLst>
                      <a:path w="48" h="48">
                        <a:moveTo>
                          <a:pt x="25" y="0"/>
                        </a:moveTo>
                        <a:cubicBezTo>
                          <a:pt x="39" y="2"/>
                          <a:pt x="48" y="10"/>
                          <a:pt x="48" y="25"/>
                        </a:cubicBezTo>
                        <a:cubicBezTo>
                          <a:pt x="47" y="39"/>
                          <a:pt x="38" y="48"/>
                          <a:pt x="23" y="47"/>
                        </a:cubicBezTo>
                        <a:cubicBezTo>
                          <a:pt x="8" y="47"/>
                          <a:pt x="0" y="38"/>
                          <a:pt x="0" y="23"/>
                        </a:cubicBezTo>
                        <a:cubicBezTo>
                          <a:pt x="0" y="8"/>
                          <a:pt x="10" y="1"/>
                          <a:pt x="2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3" name="Freeform 59">
                    <a:extLst>
                      <a:ext uri="{FF2B5EF4-FFF2-40B4-BE49-F238E27FC236}">
                        <a16:creationId xmlns:a16="http://schemas.microsoft.com/office/drawing/2014/main" id="{A8378DA1-4235-4E3A-A950-76D1D7456E70}"/>
                      </a:ext>
                    </a:extLst>
                  </p:cNvPr>
                  <p:cNvSpPr/>
                  <p:nvPr/>
                </p:nvSpPr>
                <p:spPr bwMode="auto">
                  <a:xfrm>
                    <a:off x="1524000" y="6008688"/>
                    <a:ext cx="150813" cy="147637"/>
                  </a:xfrm>
                  <a:custGeom>
                    <a:avLst/>
                    <a:gdLst>
                      <a:gd name="T0" fmla="*/ 49 w 49"/>
                      <a:gd name="T1" fmla="*/ 25 h 48"/>
                      <a:gd name="T2" fmla="*/ 24 w 49"/>
                      <a:gd name="T3" fmla="*/ 48 h 48"/>
                      <a:gd name="T4" fmla="*/ 1 w 49"/>
                      <a:gd name="T5" fmla="*/ 23 h 48"/>
                      <a:gd name="T6" fmla="*/ 26 w 49"/>
                      <a:gd name="T7" fmla="*/ 0 h 48"/>
                      <a:gd name="T8" fmla="*/ 49 w 49"/>
                      <a:gd name="T9" fmla="*/ 25 h 48"/>
                    </a:gdLst>
                    <a:ahLst/>
                    <a:cxnLst>
                      <a:cxn ang="0">
                        <a:pos x="T0" y="T1"/>
                      </a:cxn>
                      <a:cxn ang="0">
                        <a:pos x="T2" y="T3"/>
                      </a:cxn>
                      <a:cxn ang="0">
                        <a:pos x="T4" y="T5"/>
                      </a:cxn>
                      <a:cxn ang="0">
                        <a:pos x="T6" y="T7"/>
                      </a:cxn>
                      <a:cxn ang="0">
                        <a:pos x="T8" y="T9"/>
                      </a:cxn>
                    </a:cxnLst>
                    <a:rect l="0" t="0" r="r" b="b"/>
                    <a:pathLst>
                      <a:path w="49" h="48">
                        <a:moveTo>
                          <a:pt x="49" y="25"/>
                        </a:moveTo>
                        <a:cubicBezTo>
                          <a:pt x="47" y="40"/>
                          <a:pt x="38" y="48"/>
                          <a:pt x="24" y="48"/>
                        </a:cubicBezTo>
                        <a:cubicBezTo>
                          <a:pt x="9" y="47"/>
                          <a:pt x="0" y="38"/>
                          <a:pt x="1" y="23"/>
                        </a:cubicBezTo>
                        <a:cubicBezTo>
                          <a:pt x="2" y="9"/>
                          <a:pt x="11" y="0"/>
                          <a:pt x="26" y="0"/>
                        </a:cubicBezTo>
                        <a:cubicBezTo>
                          <a:pt x="41" y="1"/>
                          <a:pt x="48" y="10"/>
                          <a:pt x="4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sp>
              <p:nvSpPr>
                <p:cNvPr id="238" name="Freeform 60">
                  <a:extLst>
                    <a:ext uri="{FF2B5EF4-FFF2-40B4-BE49-F238E27FC236}">
                      <a16:creationId xmlns:a16="http://schemas.microsoft.com/office/drawing/2014/main" id="{F921F2A2-64EA-485C-A31F-341653C376BF}"/>
                    </a:ext>
                  </a:extLst>
                </p:cNvPr>
                <p:cNvSpPr/>
                <p:nvPr/>
              </p:nvSpPr>
              <p:spPr bwMode="auto">
                <a:xfrm>
                  <a:off x="8562975" y="6292850"/>
                  <a:ext cx="7938" cy="12700"/>
                </a:xfrm>
                <a:custGeom>
                  <a:avLst/>
                  <a:gdLst>
                    <a:gd name="T0" fmla="*/ 3 w 3"/>
                    <a:gd name="T1" fmla="*/ 0 h 4"/>
                    <a:gd name="T2" fmla="*/ 3 w 3"/>
                    <a:gd name="T3" fmla="*/ 4 h 4"/>
                    <a:gd name="T4" fmla="*/ 0 w 3"/>
                    <a:gd name="T5" fmla="*/ 2 h 4"/>
                    <a:gd name="T6" fmla="*/ 3 w 3"/>
                    <a:gd name="T7" fmla="*/ 0 h 4"/>
                  </a:gdLst>
                  <a:ahLst/>
                  <a:cxnLst>
                    <a:cxn ang="0">
                      <a:pos x="T0" y="T1"/>
                    </a:cxn>
                    <a:cxn ang="0">
                      <a:pos x="T2" y="T3"/>
                    </a:cxn>
                    <a:cxn ang="0">
                      <a:pos x="T4" y="T5"/>
                    </a:cxn>
                    <a:cxn ang="0">
                      <a:pos x="T6" y="T7"/>
                    </a:cxn>
                  </a:cxnLst>
                  <a:rect l="0" t="0" r="r" b="b"/>
                  <a:pathLst>
                    <a:path w="3" h="4">
                      <a:moveTo>
                        <a:pt x="3" y="0"/>
                      </a:moveTo>
                      <a:cubicBezTo>
                        <a:pt x="3" y="1"/>
                        <a:pt x="3" y="3"/>
                        <a:pt x="3" y="4"/>
                      </a:cubicBezTo>
                      <a:cubicBezTo>
                        <a:pt x="2" y="3"/>
                        <a:pt x="1" y="3"/>
                        <a:pt x="0" y="2"/>
                      </a:cubicBezTo>
                      <a:cubicBezTo>
                        <a:pt x="1" y="1"/>
                        <a:pt x="2" y="1"/>
                        <a:pt x="3" y="0"/>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39" name="Freeform 61">
                  <a:extLst>
                    <a:ext uri="{FF2B5EF4-FFF2-40B4-BE49-F238E27FC236}">
                      <a16:creationId xmlns:a16="http://schemas.microsoft.com/office/drawing/2014/main" id="{06187A65-7881-40AD-A021-F5B8039E6ABA}"/>
                    </a:ext>
                  </a:extLst>
                </p:cNvPr>
                <p:cNvSpPr/>
                <p:nvPr/>
              </p:nvSpPr>
              <p:spPr bwMode="auto">
                <a:xfrm>
                  <a:off x="2041525" y="5734050"/>
                  <a:ext cx="9525" cy="9525"/>
                </a:xfrm>
                <a:custGeom>
                  <a:avLst/>
                  <a:gdLst>
                    <a:gd name="T0" fmla="*/ 0 w 3"/>
                    <a:gd name="T1" fmla="*/ 3 h 3"/>
                    <a:gd name="T2" fmla="*/ 0 w 3"/>
                    <a:gd name="T3" fmla="*/ 0 h 3"/>
                    <a:gd name="T4" fmla="*/ 0 w 3"/>
                    <a:gd name="T5" fmla="*/ 3 h 3"/>
                  </a:gdLst>
                  <a:ahLst/>
                  <a:cxnLst>
                    <a:cxn ang="0">
                      <a:pos x="T0" y="T1"/>
                    </a:cxn>
                    <a:cxn ang="0">
                      <a:pos x="T2" y="T3"/>
                    </a:cxn>
                    <a:cxn ang="0">
                      <a:pos x="T4" y="T5"/>
                    </a:cxn>
                  </a:cxnLst>
                  <a:rect l="0" t="0" r="r" b="b"/>
                  <a:pathLst>
                    <a:path w="3" h="3">
                      <a:moveTo>
                        <a:pt x="0" y="3"/>
                      </a:moveTo>
                      <a:cubicBezTo>
                        <a:pt x="0" y="2"/>
                        <a:pt x="0" y="1"/>
                        <a:pt x="0" y="0"/>
                      </a:cubicBezTo>
                      <a:cubicBezTo>
                        <a:pt x="3" y="2"/>
                        <a:pt x="0" y="2"/>
                        <a:pt x="0" y="3"/>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240" name="Freeform 62">
                  <a:extLst>
                    <a:ext uri="{FF2B5EF4-FFF2-40B4-BE49-F238E27FC236}">
                      <a16:creationId xmlns:a16="http://schemas.microsoft.com/office/drawing/2014/main" id="{082ED414-69C7-4787-B374-BA5AA45A7849}"/>
                    </a:ext>
                  </a:extLst>
                </p:cNvPr>
                <p:cNvSpPr/>
                <p:nvPr/>
              </p:nvSpPr>
              <p:spPr bwMode="auto">
                <a:xfrm>
                  <a:off x="2776538" y="5976938"/>
                  <a:ext cx="317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0" y="0"/>
                        <a:pt x="0" y="0"/>
                      </a:cubicBezTo>
                      <a:cubicBezTo>
                        <a:pt x="0" y="0"/>
                        <a:pt x="0" y="0"/>
                        <a:pt x="0" y="0"/>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grpSp>
        </p:grpSp>
        <p:grpSp>
          <p:nvGrpSpPr>
            <p:cNvPr id="133" name="Grupo 132">
              <a:extLst>
                <a:ext uri="{FF2B5EF4-FFF2-40B4-BE49-F238E27FC236}">
                  <a16:creationId xmlns:a16="http://schemas.microsoft.com/office/drawing/2014/main" id="{6C4F1B00-99C0-4FBC-8E22-6DAF2034FF80}"/>
                </a:ext>
              </a:extLst>
            </p:cNvPr>
            <p:cNvGrpSpPr/>
            <p:nvPr/>
          </p:nvGrpSpPr>
          <p:grpSpPr>
            <a:xfrm>
              <a:off x="4570323" y="4024521"/>
              <a:ext cx="4575175" cy="1110841"/>
              <a:chOff x="-3175" y="5192713"/>
              <a:chExt cx="9147176" cy="2220912"/>
            </a:xfrm>
          </p:grpSpPr>
          <p:sp>
            <p:nvSpPr>
              <p:cNvPr id="134" name="Freeform 10">
                <a:extLst>
                  <a:ext uri="{FF2B5EF4-FFF2-40B4-BE49-F238E27FC236}">
                    <a16:creationId xmlns:a16="http://schemas.microsoft.com/office/drawing/2014/main" id="{3DC8781E-44E0-49D1-AA71-8C630E7AB904}"/>
                  </a:ext>
                </a:extLst>
              </p:cNvPr>
              <p:cNvSpPr/>
              <p:nvPr/>
            </p:nvSpPr>
            <p:spPr bwMode="auto">
              <a:xfrm>
                <a:off x="6173788" y="5192713"/>
                <a:ext cx="931863" cy="747712"/>
              </a:xfrm>
              <a:custGeom>
                <a:avLst/>
                <a:gdLst>
                  <a:gd name="T0" fmla="*/ 14 w 303"/>
                  <a:gd name="T1" fmla="*/ 212 h 242"/>
                  <a:gd name="T2" fmla="*/ 0 w 303"/>
                  <a:gd name="T3" fmla="*/ 201 h 242"/>
                  <a:gd name="T4" fmla="*/ 22 w 303"/>
                  <a:gd name="T5" fmla="*/ 131 h 242"/>
                  <a:gd name="T6" fmla="*/ 43 w 303"/>
                  <a:gd name="T7" fmla="*/ 90 h 242"/>
                  <a:gd name="T8" fmla="*/ 58 w 303"/>
                  <a:gd name="T9" fmla="*/ 89 h 242"/>
                  <a:gd name="T10" fmla="*/ 57 w 303"/>
                  <a:gd name="T11" fmla="*/ 104 h 242"/>
                  <a:gd name="T12" fmla="*/ 42 w 303"/>
                  <a:gd name="T13" fmla="*/ 168 h 242"/>
                  <a:gd name="T14" fmla="*/ 85 w 303"/>
                  <a:gd name="T15" fmla="*/ 136 h 242"/>
                  <a:gd name="T16" fmla="*/ 86 w 303"/>
                  <a:gd name="T17" fmla="*/ 119 h 242"/>
                  <a:gd name="T18" fmla="*/ 109 w 303"/>
                  <a:gd name="T19" fmla="*/ 23 h 242"/>
                  <a:gd name="T20" fmla="*/ 131 w 303"/>
                  <a:gd name="T21" fmla="*/ 14 h 242"/>
                  <a:gd name="T22" fmla="*/ 132 w 303"/>
                  <a:gd name="T23" fmla="*/ 36 h 242"/>
                  <a:gd name="T24" fmla="*/ 111 w 303"/>
                  <a:gd name="T25" fmla="*/ 70 h 242"/>
                  <a:gd name="T26" fmla="*/ 98 w 303"/>
                  <a:gd name="T27" fmla="*/ 112 h 242"/>
                  <a:gd name="T28" fmla="*/ 111 w 303"/>
                  <a:gd name="T29" fmla="*/ 119 h 242"/>
                  <a:gd name="T30" fmla="*/ 141 w 303"/>
                  <a:gd name="T31" fmla="*/ 103 h 242"/>
                  <a:gd name="T32" fmla="*/ 152 w 303"/>
                  <a:gd name="T33" fmla="*/ 85 h 242"/>
                  <a:gd name="T34" fmla="*/ 182 w 303"/>
                  <a:gd name="T35" fmla="*/ 16 h 242"/>
                  <a:gd name="T36" fmla="*/ 192 w 303"/>
                  <a:gd name="T37" fmla="*/ 9 h 242"/>
                  <a:gd name="T38" fmla="*/ 222 w 303"/>
                  <a:gd name="T39" fmla="*/ 9 h 242"/>
                  <a:gd name="T40" fmla="*/ 211 w 303"/>
                  <a:gd name="T41" fmla="*/ 33 h 242"/>
                  <a:gd name="T42" fmla="*/ 188 w 303"/>
                  <a:gd name="T43" fmla="*/ 52 h 242"/>
                  <a:gd name="T44" fmla="*/ 166 w 303"/>
                  <a:gd name="T45" fmla="*/ 90 h 242"/>
                  <a:gd name="T46" fmla="*/ 233 w 303"/>
                  <a:gd name="T47" fmla="*/ 52 h 242"/>
                  <a:gd name="T48" fmla="*/ 289 w 303"/>
                  <a:gd name="T49" fmla="*/ 42 h 242"/>
                  <a:gd name="T50" fmla="*/ 301 w 303"/>
                  <a:gd name="T51" fmla="*/ 48 h 242"/>
                  <a:gd name="T52" fmla="*/ 294 w 303"/>
                  <a:gd name="T53" fmla="*/ 61 h 242"/>
                  <a:gd name="T54" fmla="*/ 247 w 303"/>
                  <a:gd name="T55" fmla="*/ 79 h 242"/>
                  <a:gd name="T56" fmla="*/ 176 w 303"/>
                  <a:gd name="T57" fmla="*/ 103 h 242"/>
                  <a:gd name="T58" fmla="*/ 217 w 303"/>
                  <a:gd name="T59" fmla="*/ 111 h 242"/>
                  <a:gd name="T60" fmla="*/ 264 w 303"/>
                  <a:gd name="T61" fmla="*/ 125 h 242"/>
                  <a:gd name="T62" fmla="*/ 272 w 303"/>
                  <a:gd name="T63" fmla="*/ 135 h 242"/>
                  <a:gd name="T64" fmla="*/ 262 w 303"/>
                  <a:gd name="T65" fmla="*/ 143 h 242"/>
                  <a:gd name="T66" fmla="*/ 226 w 303"/>
                  <a:gd name="T67" fmla="*/ 142 h 242"/>
                  <a:gd name="T68" fmla="*/ 198 w 303"/>
                  <a:gd name="T69" fmla="*/ 131 h 242"/>
                  <a:gd name="T70" fmla="*/ 102 w 303"/>
                  <a:gd name="T71" fmla="*/ 141 h 242"/>
                  <a:gd name="T72" fmla="*/ 77 w 303"/>
                  <a:gd name="T73" fmla="*/ 160 h 242"/>
                  <a:gd name="T74" fmla="*/ 124 w 303"/>
                  <a:gd name="T75" fmla="*/ 155 h 242"/>
                  <a:gd name="T76" fmla="*/ 188 w 303"/>
                  <a:gd name="T77" fmla="*/ 167 h 242"/>
                  <a:gd name="T78" fmla="*/ 197 w 303"/>
                  <a:gd name="T79" fmla="*/ 179 h 242"/>
                  <a:gd name="T80" fmla="*/ 183 w 303"/>
                  <a:gd name="T81" fmla="*/ 186 h 242"/>
                  <a:gd name="T82" fmla="*/ 106 w 303"/>
                  <a:gd name="T83" fmla="*/ 180 h 242"/>
                  <a:gd name="T84" fmla="*/ 31 w 303"/>
                  <a:gd name="T85" fmla="*/ 197 h 242"/>
                  <a:gd name="T86" fmla="*/ 97 w 303"/>
                  <a:gd name="T87" fmla="*/ 217 h 242"/>
                  <a:gd name="T88" fmla="*/ 106 w 303"/>
                  <a:gd name="T89" fmla="*/ 232 h 242"/>
                  <a:gd name="T90" fmla="*/ 91 w 303"/>
                  <a:gd name="T91" fmla="*/ 239 h 242"/>
                  <a:gd name="T92" fmla="*/ 48 w 303"/>
                  <a:gd name="T93" fmla="*/ 226 h 242"/>
                  <a:gd name="T94" fmla="*/ 14 w 303"/>
                  <a:gd name="T95" fmla="*/ 212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3" h="241">
                    <a:moveTo>
                      <a:pt x="14" y="212"/>
                    </a:moveTo>
                    <a:cubicBezTo>
                      <a:pt x="9" y="208"/>
                      <a:pt x="5" y="205"/>
                      <a:pt x="0" y="201"/>
                    </a:cubicBezTo>
                    <a:cubicBezTo>
                      <a:pt x="33" y="186"/>
                      <a:pt x="25" y="157"/>
                      <a:pt x="22" y="131"/>
                    </a:cubicBezTo>
                    <a:cubicBezTo>
                      <a:pt x="21" y="112"/>
                      <a:pt x="24" y="97"/>
                      <a:pt x="43" y="90"/>
                    </a:cubicBezTo>
                    <a:cubicBezTo>
                      <a:pt x="48" y="88"/>
                      <a:pt x="53" y="85"/>
                      <a:pt x="58" y="89"/>
                    </a:cubicBezTo>
                    <a:cubicBezTo>
                      <a:pt x="64" y="94"/>
                      <a:pt x="59" y="99"/>
                      <a:pt x="57" y="104"/>
                    </a:cubicBezTo>
                    <a:cubicBezTo>
                      <a:pt x="49" y="124"/>
                      <a:pt x="43" y="144"/>
                      <a:pt x="42" y="168"/>
                    </a:cubicBezTo>
                    <a:cubicBezTo>
                      <a:pt x="58" y="156"/>
                      <a:pt x="71" y="146"/>
                      <a:pt x="85" y="136"/>
                    </a:cubicBezTo>
                    <a:cubicBezTo>
                      <a:pt x="92" y="130"/>
                      <a:pt x="87" y="125"/>
                      <a:pt x="86" y="119"/>
                    </a:cubicBezTo>
                    <a:cubicBezTo>
                      <a:pt x="80" y="84"/>
                      <a:pt x="81" y="50"/>
                      <a:pt x="109" y="23"/>
                    </a:cubicBezTo>
                    <a:cubicBezTo>
                      <a:pt x="115" y="17"/>
                      <a:pt x="122" y="8"/>
                      <a:pt x="131" y="14"/>
                    </a:cubicBezTo>
                    <a:cubicBezTo>
                      <a:pt x="138" y="19"/>
                      <a:pt x="134" y="29"/>
                      <a:pt x="132" y="36"/>
                    </a:cubicBezTo>
                    <a:cubicBezTo>
                      <a:pt x="128" y="49"/>
                      <a:pt x="121" y="60"/>
                      <a:pt x="111" y="70"/>
                    </a:cubicBezTo>
                    <a:cubicBezTo>
                      <a:pt x="100" y="82"/>
                      <a:pt x="97" y="97"/>
                      <a:pt x="98" y="112"/>
                    </a:cubicBezTo>
                    <a:cubicBezTo>
                      <a:pt x="99" y="121"/>
                      <a:pt x="102" y="125"/>
                      <a:pt x="111" y="119"/>
                    </a:cubicBezTo>
                    <a:cubicBezTo>
                      <a:pt x="121" y="113"/>
                      <a:pt x="131" y="108"/>
                      <a:pt x="141" y="103"/>
                    </a:cubicBezTo>
                    <a:cubicBezTo>
                      <a:pt x="150" y="100"/>
                      <a:pt x="152" y="95"/>
                      <a:pt x="152" y="85"/>
                    </a:cubicBezTo>
                    <a:cubicBezTo>
                      <a:pt x="151" y="57"/>
                      <a:pt x="166" y="36"/>
                      <a:pt x="182" y="16"/>
                    </a:cubicBezTo>
                    <a:cubicBezTo>
                      <a:pt x="185" y="13"/>
                      <a:pt x="189" y="11"/>
                      <a:pt x="192" y="9"/>
                    </a:cubicBezTo>
                    <a:cubicBezTo>
                      <a:pt x="202" y="5"/>
                      <a:pt x="215" y="0"/>
                      <a:pt x="222" y="9"/>
                    </a:cubicBezTo>
                    <a:cubicBezTo>
                      <a:pt x="228" y="18"/>
                      <a:pt x="217" y="26"/>
                      <a:pt x="211" y="33"/>
                    </a:cubicBezTo>
                    <a:cubicBezTo>
                      <a:pt x="205" y="41"/>
                      <a:pt x="197" y="46"/>
                      <a:pt x="188" y="52"/>
                    </a:cubicBezTo>
                    <a:cubicBezTo>
                      <a:pt x="175" y="60"/>
                      <a:pt x="167" y="72"/>
                      <a:pt x="166" y="90"/>
                    </a:cubicBezTo>
                    <a:cubicBezTo>
                      <a:pt x="189" y="77"/>
                      <a:pt x="211" y="64"/>
                      <a:pt x="233" y="52"/>
                    </a:cubicBezTo>
                    <a:cubicBezTo>
                      <a:pt x="250" y="42"/>
                      <a:pt x="269" y="39"/>
                      <a:pt x="289" y="42"/>
                    </a:cubicBezTo>
                    <a:cubicBezTo>
                      <a:pt x="293" y="42"/>
                      <a:pt x="299" y="43"/>
                      <a:pt x="301" y="48"/>
                    </a:cubicBezTo>
                    <a:cubicBezTo>
                      <a:pt x="303" y="54"/>
                      <a:pt x="298" y="58"/>
                      <a:pt x="294" y="61"/>
                    </a:cubicBezTo>
                    <a:cubicBezTo>
                      <a:pt x="281" y="73"/>
                      <a:pt x="265" y="79"/>
                      <a:pt x="247" y="79"/>
                    </a:cubicBezTo>
                    <a:cubicBezTo>
                      <a:pt x="221" y="79"/>
                      <a:pt x="198" y="86"/>
                      <a:pt x="176" y="103"/>
                    </a:cubicBezTo>
                    <a:cubicBezTo>
                      <a:pt x="190" y="111"/>
                      <a:pt x="203" y="110"/>
                      <a:pt x="217" y="111"/>
                    </a:cubicBezTo>
                    <a:cubicBezTo>
                      <a:pt x="234" y="112"/>
                      <a:pt x="249" y="116"/>
                      <a:pt x="264" y="125"/>
                    </a:cubicBezTo>
                    <a:cubicBezTo>
                      <a:pt x="268" y="127"/>
                      <a:pt x="273" y="130"/>
                      <a:pt x="272" y="135"/>
                    </a:cubicBezTo>
                    <a:cubicBezTo>
                      <a:pt x="271" y="140"/>
                      <a:pt x="266" y="141"/>
                      <a:pt x="262" y="143"/>
                    </a:cubicBezTo>
                    <a:cubicBezTo>
                      <a:pt x="250" y="146"/>
                      <a:pt x="238" y="146"/>
                      <a:pt x="226" y="142"/>
                    </a:cubicBezTo>
                    <a:cubicBezTo>
                      <a:pt x="217" y="139"/>
                      <a:pt x="207" y="136"/>
                      <a:pt x="198" y="131"/>
                    </a:cubicBezTo>
                    <a:cubicBezTo>
                      <a:pt x="163" y="107"/>
                      <a:pt x="132" y="120"/>
                      <a:pt x="102" y="141"/>
                    </a:cubicBezTo>
                    <a:cubicBezTo>
                      <a:pt x="95" y="146"/>
                      <a:pt x="88" y="151"/>
                      <a:pt x="77" y="160"/>
                    </a:cubicBezTo>
                    <a:cubicBezTo>
                      <a:pt x="96" y="161"/>
                      <a:pt x="110" y="159"/>
                      <a:pt x="124" y="155"/>
                    </a:cubicBezTo>
                    <a:cubicBezTo>
                      <a:pt x="147" y="149"/>
                      <a:pt x="169" y="153"/>
                      <a:pt x="188" y="167"/>
                    </a:cubicBezTo>
                    <a:cubicBezTo>
                      <a:pt x="192" y="170"/>
                      <a:pt x="198" y="173"/>
                      <a:pt x="197" y="179"/>
                    </a:cubicBezTo>
                    <a:cubicBezTo>
                      <a:pt x="195" y="186"/>
                      <a:pt x="189" y="185"/>
                      <a:pt x="183" y="186"/>
                    </a:cubicBezTo>
                    <a:cubicBezTo>
                      <a:pt x="157" y="189"/>
                      <a:pt x="132" y="186"/>
                      <a:pt x="106" y="180"/>
                    </a:cubicBezTo>
                    <a:cubicBezTo>
                      <a:pt x="72" y="172"/>
                      <a:pt x="53" y="177"/>
                      <a:pt x="31" y="197"/>
                    </a:cubicBezTo>
                    <a:cubicBezTo>
                      <a:pt x="56" y="196"/>
                      <a:pt x="78" y="202"/>
                      <a:pt x="97" y="217"/>
                    </a:cubicBezTo>
                    <a:cubicBezTo>
                      <a:pt x="102" y="221"/>
                      <a:pt x="107" y="225"/>
                      <a:pt x="106" y="232"/>
                    </a:cubicBezTo>
                    <a:cubicBezTo>
                      <a:pt x="104" y="239"/>
                      <a:pt x="96" y="238"/>
                      <a:pt x="91" y="239"/>
                    </a:cubicBezTo>
                    <a:cubicBezTo>
                      <a:pt x="74" y="242"/>
                      <a:pt x="61" y="236"/>
                      <a:pt x="48" y="226"/>
                    </a:cubicBezTo>
                    <a:cubicBezTo>
                      <a:pt x="38" y="218"/>
                      <a:pt x="27" y="211"/>
                      <a:pt x="14" y="212"/>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grpSp>
            <p:nvGrpSpPr>
              <p:cNvPr id="135" name="Grupo 134">
                <a:extLst>
                  <a:ext uri="{FF2B5EF4-FFF2-40B4-BE49-F238E27FC236}">
                    <a16:creationId xmlns:a16="http://schemas.microsoft.com/office/drawing/2014/main" id="{4C428858-6439-4F0B-87C7-893CCDD8FE82}"/>
                  </a:ext>
                </a:extLst>
              </p:cNvPr>
              <p:cNvGrpSpPr/>
              <p:nvPr/>
            </p:nvGrpSpPr>
            <p:grpSpPr>
              <a:xfrm>
                <a:off x="-3175" y="5307013"/>
                <a:ext cx="9147176" cy="2106612"/>
                <a:chOff x="-3175" y="5307013"/>
                <a:chExt cx="9147176" cy="2106612"/>
              </a:xfrm>
            </p:grpSpPr>
            <p:sp>
              <p:nvSpPr>
                <p:cNvPr id="136" name="Freeform 5">
                  <a:extLst>
                    <a:ext uri="{FF2B5EF4-FFF2-40B4-BE49-F238E27FC236}">
                      <a16:creationId xmlns:a16="http://schemas.microsoft.com/office/drawing/2014/main" id="{3A426ECA-3633-4843-A65E-630F7912B135}"/>
                    </a:ext>
                  </a:extLst>
                </p:cNvPr>
                <p:cNvSpPr/>
                <p:nvPr/>
              </p:nvSpPr>
              <p:spPr bwMode="auto">
                <a:xfrm>
                  <a:off x="-3175" y="6684963"/>
                  <a:ext cx="585788" cy="527050"/>
                </a:xfrm>
                <a:custGeom>
                  <a:avLst/>
                  <a:gdLst>
                    <a:gd name="T0" fmla="*/ 0 w 190"/>
                    <a:gd name="T1" fmla="*/ 38 h 171"/>
                    <a:gd name="T2" fmla="*/ 26 w 190"/>
                    <a:gd name="T3" fmla="*/ 34 h 171"/>
                    <a:gd name="T4" fmla="*/ 10 w 190"/>
                    <a:gd name="T5" fmla="*/ 25 h 171"/>
                    <a:gd name="T6" fmla="*/ 107 w 190"/>
                    <a:gd name="T7" fmla="*/ 16 h 171"/>
                    <a:gd name="T8" fmla="*/ 109 w 190"/>
                    <a:gd name="T9" fmla="*/ 18 h 171"/>
                    <a:gd name="T10" fmla="*/ 109 w 190"/>
                    <a:gd name="T11" fmla="*/ 13 h 171"/>
                    <a:gd name="T12" fmla="*/ 158 w 190"/>
                    <a:gd name="T13" fmla="*/ 36 h 171"/>
                    <a:gd name="T14" fmla="*/ 59 w 190"/>
                    <a:gd name="T15" fmla="*/ 87 h 171"/>
                    <a:gd name="T16" fmla="*/ 190 w 190"/>
                    <a:gd name="T17" fmla="*/ 43 h 171"/>
                    <a:gd name="T18" fmla="*/ 185 w 190"/>
                    <a:gd name="T19" fmla="*/ 50 h 171"/>
                    <a:gd name="T20" fmla="*/ 160 w 190"/>
                    <a:gd name="T21" fmla="*/ 74 h 171"/>
                    <a:gd name="T22" fmla="*/ 113 w 190"/>
                    <a:gd name="T23" fmla="*/ 148 h 171"/>
                    <a:gd name="T24" fmla="*/ 63 w 190"/>
                    <a:gd name="T25" fmla="*/ 166 h 171"/>
                    <a:gd name="T26" fmla="*/ 62 w 190"/>
                    <a:gd name="T27" fmla="*/ 160 h 171"/>
                    <a:gd name="T28" fmla="*/ 62 w 190"/>
                    <a:gd name="T29" fmla="*/ 155 h 171"/>
                    <a:gd name="T30" fmla="*/ 59 w 190"/>
                    <a:gd name="T31" fmla="*/ 157 h 171"/>
                    <a:gd name="T32" fmla="*/ 0 w 190"/>
                    <a:gd name="T33" fmla="*/ 162 h 171"/>
                    <a:gd name="T34" fmla="*/ 0 w 190"/>
                    <a:gd name="T35" fmla="*/ 38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0" h="171">
                      <a:moveTo>
                        <a:pt x="0" y="38"/>
                      </a:moveTo>
                      <a:cubicBezTo>
                        <a:pt x="8" y="37"/>
                        <a:pt x="17" y="35"/>
                        <a:pt x="26" y="34"/>
                      </a:cubicBezTo>
                      <a:cubicBezTo>
                        <a:pt x="23" y="27"/>
                        <a:pt x="15" y="31"/>
                        <a:pt x="10" y="25"/>
                      </a:cubicBezTo>
                      <a:cubicBezTo>
                        <a:pt x="41" y="4"/>
                        <a:pt x="73" y="0"/>
                        <a:pt x="107" y="16"/>
                      </a:cubicBezTo>
                      <a:cubicBezTo>
                        <a:pt x="108" y="16"/>
                        <a:pt x="109" y="18"/>
                        <a:pt x="109" y="18"/>
                      </a:cubicBezTo>
                      <a:cubicBezTo>
                        <a:pt x="111" y="16"/>
                        <a:pt x="111" y="15"/>
                        <a:pt x="109" y="13"/>
                      </a:cubicBezTo>
                      <a:cubicBezTo>
                        <a:pt x="128" y="11"/>
                        <a:pt x="140" y="24"/>
                        <a:pt x="158" y="36"/>
                      </a:cubicBezTo>
                      <a:cubicBezTo>
                        <a:pt x="119" y="46"/>
                        <a:pt x="88" y="63"/>
                        <a:pt x="59" y="87"/>
                      </a:cubicBezTo>
                      <a:cubicBezTo>
                        <a:pt x="100" y="64"/>
                        <a:pt x="143" y="47"/>
                        <a:pt x="190" y="43"/>
                      </a:cubicBezTo>
                      <a:cubicBezTo>
                        <a:pt x="190" y="48"/>
                        <a:pt x="188" y="50"/>
                        <a:pt x="185" y="50"/>
                      </a:cubicBezTo>
                      <a:cubicBezTo>
                        <a:pt x="167" y="48"/>
                        <a:pt x="162" y="58"/>
                        <a:pt x="160" y="74"/>
                      </a:cubicBezTo>
                      <a:cubicBezTo>
                        <a:pt x="155" y="105"/>
                        <a:pt x="139" y="131"/>
                        <a:pt x="113" y="148"/>
                      </a:cubicBezTo>
                      <a:cubicBezTo>
                        <a:pt x="99" y="158"/>
                        <a:pt x="79" y="156"/>
                        <a:pt x="63" y="166"/>
                      </a:cubicBezTo>
                      <a:cubicBezTo>
                        <a:pt x="61" y="167"/>
                        <a:pt x="61" y="163"/>
                        <a:pt x="62" y="160"/>
                      </a:cubicBezTo>
                      <a:cubicBezTo>
                        <a:pt x="63" y="159"/>
                        <a:pt x="64" y="157"/>
                        <a:pt x="62" y="155"/>
                      </a:cubicBezTo>
                      <a:cubicBezTo>
                        <a:pt x="61" y="155"/>
                        <a:pt x="60" y="156"/>
                        <a:pt x="59" y="157"/>
                      </a:cubicBezTo>
                      <a:cubicBezTo>
                        <a:pt x="40" y="166"/>
                        <a:pt x="20" y="171"/>
                        <a:pt x="0" y="162"/>
                      </a:cubicBezTo>
                      <a:cubicBezTo>
                        <a:pt x="0" y="121"/>
                        <a:pt x="0" y="80"/>
                        <a:pt x="0" y="38"/>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37" name="Freeform 6">
                  <a:extLst>
                    <a:ext uri="{FF2B5EF4-FFF2-40B4-BE49-F238E27FC236}">
                      <a16:creationId xmlns:a16="http://schemas.microsoft.com/office/drawing/2014/main" id="{9F663947-ECE2-4DE9-B585-240CAA0866A5}"/>
                    </a:ext>
                  </a:extLst>
                </p:cNvPr>
                <p:cNvSpPr/>
                <p:nvPr/>
              </p:nvSpPr>
              <p:spPr bwMode="auto">
                <a:xfrm>
                  <a:off x="-3175" y="5521325"/>
                  <a:ext cx="317500" cy="604837"/>
                </a:xfrm>
                <a:custGeom>
                  <a:avLst/>
                  <a:gdLst>
                    <a:gd name="T0" fmla="*/ 0 w 103"/>
                    <a:gd name="T1" fmla="*/ 140 h 196"/>
                    <a:gd name="T2" fmla="*/ 18 w 103"/>
                    <a:gd name="T3" fmla="*/ 124 h 196"/>
                    <a:gd name="T4" fmla="*/ 55 w 103"/>
                    <a:gd name="T5" fmla="*/ 45 h 196"/>
                    <a:gd name="T6" fmla="*/ 35 w 103"/>
                    <a:gd name="T7" fmla="*/ 20 h 196"/>
                    <a:gd name="T8" fmla="*/ 5 w 103"/>
                    <a:gd name="T9" fmla="*/ 15 h 196"/>
                    <a:gd name="T10" fmla="*/ 88 w 103"/>
                    <a:gd name="T11" fmla="*/ 53 h 196"/>
                    <a:gd name="T12" fmla="*/ 0 w 103"/>
                    <a:gd name="T13" fmla="*/ 196 h 196"/>
                    <a:gd name="T14" fmla="*/ 0 w 103"/>
                    <a:gd name="T15" fmla="*/ 140 h 1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3" h="196">
                      <a:moveTo>
                        <a:pt x="0" y="140"/>
                      </a:moveTo>
                      <a:cubicBezTo>
                        <a:pt x="11" y="140"/>
                        <a:pt x="14" y="130"/>
                        <a:pt x="18" y="124"/>
                      </a:cubicBezTo>
                      <a:cubicBezTo>
                        <a:pt x="36" y="100"/>
                        <a:pt x="49" y="74"/>
                        <a:pt x="55" y="45"/>
                      </a:cubicBezTo>
                      <a:cubicBezTo>
                        <a:pt x="60" y="23"/>
                        <a:pt x="56" y="21"/>
                        <a:pt x="35" y="20"/>
                      </a:cubicBezTo>
                      <a:cubicBezTo>
                        <a:pt x="25" y="19"/>
                        <a:pt x="14" y="25"/>
                        <a:pt x="5" y="15"/>
                      </a:cubicBezTo>
                      <a:cubicBezTo>
                        <a:pt x="36" y="0"/>
                        <a:pt x="78" y="19"/>
                        <a:pt x="88" y="53"/>
                      </a:cubicBezTo>
                      <a:cubicBezTo>
                        <a:pt x="103" y="106"/>
                        <a:pt x="54" y="185"/>
                        <a:pt x="0" y="196"/>
                      </a:cubicBezTo>
                      <a:cubicBezTo>
                        <a:pt x="0" y="177"/>
                        <a:pt x="0" y="158"/>
                        <a:pt x="0" y="140"/>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38" name="Freeform 7">
                  <a:extLst>
                    <a:ext uri="{FF2B5EF4-FFF2-40B4-BE49-F238E27FC236}">
                      <a16:creationId xmlns:a16="http://schemas.microsoft.com/office/drawing/2014/main" id="{4FF972F0-4F25-4F98-AE6C-4D19E5CE4078}"/>
                    </a:ext>
                  </a:extLst>
                </p:cNvPr>
                <p:cNvSpPr/>
                <p:nvPr/>
              </p:nvSpPr>
              <p:spPr bwMode="auto">
                <a:xfrm>
                  <a:off x="8969375" y="6813550"/>
                  <a:ext cx="174625" cy="339725"/>
                </a:xfrm>
                <a:custGeom>
                  <a:avLst/>
                  <a:gdLst>
                    <a:gd name="T0" fmla="*/ 57 w 57"/>
                    <a:gd name="T1" fmla="*/ 108 h 110"/>
                    <a:gd name="T2" fmla="*/ 41 w 57"/>
                    <a:gd name="T3" fmla="*/ 109 h 110"/>
                    <a:gd name="T4" fmla="*/ 14 w 57"/>
                    <a:gd name="T5" fmla="*/ 67 h 110"/>
                    <a:gd name="T6" fmla="*/ 41 w 57"/>
                    <a:gd name="T7" fmla="*/ 10 h 110"/>
                    <a:gd name="T8" fmla="*/ 57 w 57"/>
                    <a:gd name="T9" fmla="*/ 0 h 110"/>
                    <a:gd name="T10" fmla="*/ 57 w 57"/>
                    <a:gd name="T11" fmla="*/ 108 h 110"/>
                  </a:gdLst>
                  <a:ahLst/>
                  <a:cxnLst>
                    <a:cxn ang="0">
                      <a:pos x="T0" y="T1"/>
                    </a:cxn>
                    <a:cxn ang="0">
                      <a:pos x="T2" y="T3"/>
                    </a:cxn>
                    <a:cxn ang="0">
                      <a:pos x="T4" y="T5"/>
                    </a:cxn>
                    <a:cxn ang="0">
                      <a:pos x="T6" y="T7"/>
                    </a:cxn>
                    <a:cxn ang="0">
                      <a:pos x="T8" y="T9"/>
                    </a:cxn>
                    <a:cxn ang="0">
                      <a:pos x="T10" y="T11"/>
                    </a:cxn>
                  </a:cxnLst>
                  <a:rect l="0" t="0" r="r" b="b"/>
                  <a:pathLst>
                    <a:path w="57" h="110">
                      <a:moveTo>
                        <a:pt x="57" y="108"/>
                      </a:moveTo>
                      <a:cubicBezTo>
                        <a:pt x="52" y="109"/>
                        <a:pt x="46" y="110"/>
                        <a:pt x="41" y="109"/>
                      </a:cubicBezTo>
                      <a:cubicBezTo>
                        <a:pt x="5" y="107"/>
                        <a:pt x="0" y="99"/>
                        <a:pt x="14" y="67"/>
                      </a:cubicBezTo>
                      <a:cubicBezTo>
                        <a:pt x="22" y="47"/>
                        <a:pt x="22" y="25"/>
                        <a:pt x="41" y="10"/>
                      </a:cubicBezTo>
                      <a:cubicBezTo>
                        <a:pt x="46" y="5"/>
                        <a:pt x="50" y="0"/>
                        <a:pt x="57" y="0"/>
                      </a:cubicBezTo>
                      <a:cubicBezTo>
                        <a:pt x="57" y="36"/>
                        <a:pt x="57" y="72"/>
                        <a:pt x="57" y="108"/>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39" name="Freeform 8">
                  <a:extLst>
                    <a:ext uri="{FF2B5EF4-FFF2-40B4-BE49-F238E27FC236}">
                      <a16:creationId xmlns:a16="http://schemas.microsoft.com/office/drawing/2014/main" id="{DA17499C-ED2D-4145-9FA8-BB9E9C37BD77}"/>
                    </a:ext>
                  </a:extLst>
                </p:cNvPr>
                <p:cNvSpPr/>
                <p:nvPr/>
              </p:nvSpPr>
              <p:spPr bwMode="auto">
                <a:xfrm>
                  <a:off x="8885238" y="5976938"/>
                  <a:ext cx="258763" cy="185737"/>
                </a:xfrm>
                <a:custGeom>
                  <a:avLst/>
                  <a:gdLst>
                    <a:gd name="T0" fmla="*/ 84 w 84"/>
                    <a:gd name="T1" fmla="*/ 52 h 60"/>
                    <a:gd name="T2" fmla="*/ 0 w 84"/>
                    <a:gd name="T3" fmla="*/ 52 h 60"/>
                    <a:gd name="T4" fmla="*/ 84 w 84"/>
                    <a:gd name="T5" fmla="*/ 0 h 60"/>
                    <a:gd name="T6" fmla="*/ 84 w 84"/>
                    <a:gd name="T7" fmla="*/ 52 h 60"/>
                  </a:gdLst>
                  <a:ahLst/>
                  <a:cxnLst>
                    <a:cxn ang="0">
                      <a:pos x="T0" y="T1"/>
                    </a:cxn>
                    <a:cxn ang="0">
                      <a:pos x="T2" y="T3"/>
                    </a:cxn>
                    <a:cxn ang="0">
                      <a:pos x="T4" y="T5"/>
                    </a:cxn>
                    <a:cxn ang="0">
                      <a:pos x="T6" y="T7"/>
                    </a:cxn>
                  </a:cxnLst>
                  <a:rect l="0" t="0" r="r" b="b"/>
                  <a:pathLst>
                    <a:path w="84" h="60">
                      <a:moveTo>
                        <a:pt x="84" y="52"/>
                      </a:moveTo>
                      <a:cubicBezTo>
                        <a:pt x="57" y="56"/>
                        <a:pt x="29" y="60"/>
                        <a:pt x="0" y="52"/>
                      </a:cubicBezTo>
                      <a:cubicBezTo>
                        <a:pt x="31" y="40"/>
                        <a:pt x="58" y="20"/>
                        <a:pt x="84" y="0"/>
                      </a:cubicBezTo>
                      <a:cubicBezTo>
                        <a:pt x="84" y="17"/>
                        <a:pt x="84" y="34"/>
                        <a:pt x="84" y="52"/>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40" name="Freeform 9">
                  <a:extLst>
                    <a:ext uri="{FF2B5EF4-FFF2-40B4-BE49-F238E27FC236}">
                      <a16:creationId xmlns:a16="http://schemas.microsoft.com/office/drawing/2014/main" id="{9A4FA769-873A-427A-A25B-8D1B93D0DE26}"/>
                    </a:ext>
                  </a:extLst>
                </p:cNvPr>
                <p:cNvSpPr/>
                <p:nvPr/>
              </p:nvSpPr>
              <p:spPr bwMode="auto">
                <a:xfrm>
                  <a:off x="2924175" y="6564313"/>
                  <a:ext cx="841375" cy="842962"/>
                </a:xfrm>
                <a:custGeom>
                  <a:avLst/>
                  <a:gdLst>
                    <a:gd name="T0" fmla="*/ 264 w 273"/>
                    <a:gd name="T1" fmla="*/ 4 h 273"/>
                    <a:gd name="T2" fmla="*/ 273 w 273"/>
                    <a:gd name="T3" fmla="*/ 11 h 273"/>
                    <a:gd name="T4" fmla="*/ 260 w 273"/>
                    <a:gd name="T5" fmla="*/ 99 h 273"/>
                    <a:gd name="T6" fmla="*/ 248 w 273"/>
                    <a:gd name="T7" fmla="*/ 143 h 273"/>
                    <a:gd name="T8" fmla="*/ 235 w 273"/>
                    <a:gd name="T9" fmla="*/ 146 h 273"/>
                    <a:gd name="T10" fmla="*/ 232 w 273"/>
                    <a:gd name="T11" fmla="*/ 134 h 273"/>
                    <a:gd name="T12" fmla="*/ 231 w 273"/>
                    <a:gd name="T13" fmla="*/ 66 h 273"/>
                    <a:gd name="T14" fmla="*/ 196 w 273"/>
                    <a:gd name="T15" fmla="*/ 109 h 273"/>
                    <a:gd name="T16" fmla="*/ 201 w 273"/>
                    <a:gd name="T17" fmla="*/ 125 h 273"/>
                    <a:gd name="T18" fmla="*/ 201 w 273"/>
                    <a:gd name="T19" fmla="*/ 225 h 273"/>
                    <a:gd name="T20" fmla="*/ 182 w 273"/>
                    <a:gd name="T21" fmla="*/ 239 h 273"/>
                    <a:gd name="T22" fmla="*/ 176 w 273"/>
                    <a:gd name="T23" fmla="*/ 218 h 273"/>
                    <a:gd name="T24" fmla="*/ 186 w 273"/>
                    <a:gd name="T25" fmla="*/ 180 h 273"/>
                    <a:gd name="T26" fmla="*/ 189 w 273"/>
                    <a:gd name="T27" fmla="*/ 134 h 273"/>
                    <a:gd name="T28" fmla="*/ 175 w 273"/>
                    <a:gd name="T29" fmla="*/ 130 h 273"/>
                    <a:gd name="T30" fmla="*/ 159 w 273"/>
                    <a:gd name="T31" fmla="*/ 145 h 273"/>
                    <a:gd name="T32" fmla="*/ 145 w 273"/>
                    <a:gd name="T33" fmla="*/ 182 h 273"/>
                    <a:gd name="T34" fmla="*/ 117 w 273"/>
                    <a:gd name="T35" fmla="*/ 263 h 273"/>
                    <a:gd name="T36" fmla="*/ 94 w 273"/>
                    <a:gd name="T37" fmla="*/ 267 h 273"/>
                    <a:gd name="T38" fmla="*/ 96 w 273"/>
                    <a:gd name="T39" fmla="*/ 245 h 273"/>
                    <a:gd name="T40" fmla="*/ 116 w 273"/>
                    <a:gd name="T41" fmla="*/ 216 h 273"/>
                    <a:gd name="T42" fmla="*/ 129 w 273"/>
                    <a:gd name="T43" fmla="*/ 174 h 273"/>
                    <a:gd name="T44" fmla="*/ 108 w 273"/>
                    <a:gd name="T45" fmla="*/ 192 h 273"/>
                    <a:gd name="T46" fmla="*/ 36 w 273"/>
                    <a:gd name="T47" fmla="*/ 247 h 273"/>
                    <a:gd name="T48" fmla="*/ 7 w 273"/>
                    <a:gd name="T49" fmla="*/ 247 h 273"/>
                    <a:gd name="T50" fmla="*/ 22 w 273"/>
                    <a:gd name="T51" fmla="*/ 219 h 273"/>
                    <a:gd name="T52" fmla="*/ 55 w 273"/>
                    <a:gd name="T53" fmla="*/ 203 h 273"/>
                    <a:gd name="T54" fmla="*/ 116 w 273"/>
                    <a:gd name="T55" fmla="*/ 162 h 273"/>
                    <a:gd name="T56" fmla="*/ 75 w 273"/>
                    <a:gd name="T57" fmla="*/ 164 h 273"/>
                    <a:gd name="T58" fmla="*/ 25 w 273"/>
                    <a:gd name="T59" fmla="*/ 164 h 273"/>
                    <a:gd name="T60" fmla="*/ 13 w 273"/>
                    <a:gd name="T61" fmla="*/ 155 h 273"/>
                    <a:gd name="T62" fmla="*/ 23 w 273"/>
                    <a:gd name="T63" fmla="*/ 144 h 273"/>
                    <a:gd name="T64" fmla="*/ 47 w 273"/>
                    <a:gd name="T65" fmla="*/ 137 h 273"/>
                    <a:gd name="T66" fmla="*/ 83 w 273"/>
                    <a:gd name="T67" fmla="*/ 140 h 273"/>
                    <a:gd name="T68" fmla="*/ 193 w 273"/>
                    <a:gd name="T69" fmla="*/ 86 h 273"/>
                    <a:gd name="T70" fmla="*/ 153 w 273"/>
                    <a:gd name="T71" fmla="*/ 99 h 273"/>
                    <a:gd name="T72" fmla="*/ 86 w 273"/>
                    <a:gd name="T73" fmla="*/ 102 h 273"/>
                    <a:gd name="T74" fmla="*/ 76 w 273"/>
                    <a:gd name="T75" fmla="*/ 93 h 273"/>
                    <a:gd name="T76" fmla="*/ 86 w 273"/>
                    <a:gd name="T77" fmla="*/ 83 h 273"/>
                    <a:gd name="T78" fmla="*/ 159 w 273"/>
                    <a:gd name="T79" fmla="*/ 70 h 273"/>
                    <a:gd name="T80" fmla="*/ 219 w 273"/>
                    <a:gd name="T81" fmla="*/ 53 h 273"/>
                    <a:gd name="T82" fmla="*/ 227 w 273"/>
                    <a:gd name="T83" fmla="*/ 41 h 273"/>
                    <a:gd name="T84" fmla="*/ 214 w 273"/>
                    <a:gd name="T85" fmla="*/ 38 h 273"/>
                    <a:gd name="T86" fmla="*/ 165 w 273"/>
                    <a:gd name="T87" fmla="*/ 31 h 273"/>
                    <a:gd name="T88" fmla="*/ 152 w 273"/>
                    <a:gd name="T89" fmla="*/ 19 h 273"/>
                    <a:gd name="T90" fmla="*/ 166 w 273"/>
                    <a:gd name="T91" fmla="*/ 7 h 273"/>
                    <a:gd name="T92" fmla="*/ 213 w 273"/>
                    <a:gd name="T93" fmla="*/ 11 h 273"/>
                    <a:gd name="T94" fmla="*/ 264 w 273"/>
                    <a:gd name="T95" fmla="*/ 4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73" h="273">
                      <a:moveTo>
                        <a:pt x="264" y="4"/>
                      </a:moveTo>
                      <a:cubicBezTo>
                        <a:pt x="269" y="5"/>
                        <a:pt x="272" y="7"/>
                        <a:pt x="273" y="11"/>
                      </a:cubicBezTo>
                      <a:cubicBezTo>
                        <a:pt x="243" y="37"/>
                        <a:pt x="243" y="66"/>
                        <a:pt x="260" y="99"/>
                      </a:cubicBezTo>
                      <a:cubicBezTo>
                        <a:pt x="268" y="116"/>
                        <a:pt x="264" y="132"/>
                        <a:pt x="248" y="143"/>
                      </a:cubicBezTo>
                      <a:cubicBezTo>
                        <a:pt x="244" y="146"/>
                        <a:pt x="240" y="149"/>
                        <a:pt x="235" y="146"/>
                      </a:cubicBezTo>
                      <a:cubicBezTo>
                        <a:pt x="229" y="144"/>
                        <a:pt x="231" y="138"/>
                        <a:pt x="232" y="134"/>
                      </a:cubicBezTo>
                      <a:cubicBezTo>
                        <a:pt x="234" y="112"/>
                        <a:pt x="237" y="90"/>
                        <a:pt x="231" y="66"/>
                      </a:cubicBezTo>
                      <a:cubicBezTo>
                        <a:pt x="218" y="81"/>
                        <a:pt x="206" y="95"/>
                        <a:pt x="196" y="109"/>
                      </a:cubicBezTo>
                      <a:cubicBezTo>
                        <a:pt x="192" y="115"/>
                        <a:pt x="198" y="120"/>
                        <a:pt x="201" y="125"/>
                      </a:cubicBezTo>
                      <a:cubicBezTo>
                        <a:pt x="215" y="158"/>
                        <a:pt x="222" y="191"/>
                        <a:pt x="201" y="225"/>
                      </a:cubicBezTo>
                      <a:cubicBezTo>
                        <a:pt x="196" y="232"/>
                        <a:pt x="191" y="242"/>
                        <a:pt x="182" y="239"/>
                      </a:cubicBezTo>
                      <a:cubicBezTo>
                        <a:pt x="173" y="237"/>
                        <a:pt x="176" y="226"/>
                        <a:pt x="176" y="218"/>
                      </a:cubicBezTo>
                      <a:cubicBezTo>
                        <a:pt x="175" y="204"/>
                        <a:pt x="179" y="192"/>
                        <a:pt x="186" y="180"/>
                      </a:cubicBezTo>
                      <a:cubicBezTo>
                        <a:pt x="195" y="165"/>
                        <a:pt x="195" y="150"/>
                        <a:pt x="189" y="134"/>
                      </a:cubicBezTo>
                      <a:cubicBezTo>
                        <a:pt x="186" y="125"/>
                        <a:pt x="183" y="123"/>
                        <a:pt x="175" y="130"/>
                      </a:cubicBezTo>
                      <a:cubicBezTo>
                        <a:pt x="170" y="135"/>
                        <a:pt x="165" y="141"/>
                        <a:pt x="159" y="145"/>
                      </a:cubicBezTo>
                      <a:cubicBezTo>
                        <a:pt x="145" y="154"/>
                        <a:pt x="140" y="164"/>
                        <a:pt x="145" y="182"/>
                      </a:cubicBezTo>
                      <a:cubicBezTo>
                        <a:pt x="152" y="209"/>
                        <a:pt x="135" y="252"/>
                        <a:pt x="117" y="263"/>
                      </a:cubicBezTo>
                      <a:cubicBezTo>
                        <a:pt x="110" y="267"/>
                        <a:pt x="101" y="273"/>
                        <a:pt x="94" y="267"/>
                      </a:cubicBezTo>
                      <a:cubicBezTo>
                        <a:pt x="87" y="261"/>
                        <a:pt x="93" y="252"/>
                        <a:pt x="96" y="245"/>
                      </a:cubicBezTo>
                      <a:cubicBezTo>
                        <a:pt x="100" y="234"/>
                        <a:pt x="108" y="225"/>
                        <a:pt x="116" y="216"/>
                      </a:cubicBezTo>
                      <a:cubicBezTo>
                        <a:pt x="126" y="205"/>
                        <a:pt x="132" y="191"/>
                        <a:pt x="129" y="174"/>
                      </a:cubicBezTo>
                      <a:cubicBezTo>
                        <a:pt x="119" y="177"/>
                        <a:pt x="115" y="186"/>
                        <a:pt x="108" y="192"/>
                      </a:cubicBezTo>
                      <a:cubicBezTo>
                        <a:pt x="86" y="213"/>
                        <a:pt x="68" y="238"/>
                        <a:pt x="36" y="247"/>
                      </a:cubicBezTo>
                      <a:cubicBezTo>
                        <a:pt x="26" y="250"/>
                        <a:pt x="13" y="257"/>
                        <a:pt x="7" y="247"/>
                      </a:cubicBezTo>
                      <a:cubicBezTo>
                        <a:pt x="0" y="235"/>
                        <a:pt x="14" y="227"/>
                        <a:pt x="22" y="219"/>
                      </a:cubicBezTo>
                      <a:cubicBezTo>
                        <a:pt x="31" y="210"/>
                        <a:pt x="43" y="206"/>
                        <a:pt x="55" y="203"/>
                      </a:cubicBezTo>
                      <a:cubicBezTo>
                        <a:pt x="79" y="196"/>
                        <a:pt x="98" y="183"/>
                        <a:pt x="116" y="162"/>
                      </a:cubicBezTo>
                      <a:cubicBezTo>
                        <a:pt x="101" y="159"/>
                        <a:pt x="88" y="161"/>
                        <a:pt x="75" y="164"/>
                      </a:cubicBezTo>
                      <a:cubicBezTo>
                        <a:pt x="58" y="168"/>
                        <a:pt x="42" y="168"/>
                        <a:pt x="25" y="164"/>
                      </a:cubicBezTo>
                      <a:cubicBezTo>
                        <a:pt x="20" y="162"/>
                        <a:pt x="14" y="161"/>
                        <a:pt x="13" y="155"/>
                      </a:cubicBezTo>
                      <a:cubicBezTo>
                        <a:pt x="12" y="149"/>
                        <a:pt x="18" y="146"/>
                        <a:pt x="23" y="144"/>
                      </a:cubicBezTo>
                      <a:cubicBezTo>
                        <a:pt x="30" y="139"/>
                        <a:pt x="39" y="136"/>
                        <a:pt x="47" y="137"/>
                      </a:cubicBezTo>
                      <a:cubicBezTo>
                        <a:pt x="59" y="138"/>
                        <a:pt x="71" y="138"/>
                        <a:pt x="83" y="140"/>
                      </a:cubicBezTo>
                      <a:cubicBezTo>
                        <a:pt x="136" y="149"/>
                        <a:pt x="164" y="135"/>
                        <a:pt x="193" y="86"/>
                      </a:cubicBezTo>
                      <a:cubicBezTo>
                        <a:pt x="177" y="83"/>
                        <a:pt x="165" y="92"/>
                        <a:pt x="153" y="99"/>
                      </a:cubicBezTo>
                      <a:cubicBezTo>
                        <a:pt x="131" y="111"/>
                        <a:pt x="109" y="112"/>
                        <a:pt x="86" y="102"/>
                      </a:cubicBezTo>
                      <a:cubicBezTo>
                        <a:pt x="81" y="100"/>
                        <a:pt x="76" y="98"/>
                        <a:pt x="76" y="93"/>
                      </a:cubicBezTo>
                      <a:cubicBezTo>
                        <a:pt x="75" y="86"/>
                        <a:pt x="82" y="85"/>
                        <a:pt x="86" y="83"/>
                      </a:cubicBezTo>
                      <a:cubicBezTo>
                        <a:pt x="110" y="74"/>
                        <a:pt x="134" y="69"/>
                        <a:pt x="159" y="70"/>
                      </a:cubicBezTo>
                      <a:cubicBezTo>
                        <a:pt x="180" y="70"/>
                        <a:pt x="201" y="67"/>
                        <a:pt x="219" y="53"/>
                      </a:cubicBezTo>
                      <a:cubicBezTo>
                        <a:pt x="223" y="50"/>
                        <a:pt x="229" y="47"/>
                        <a:pt x="227" y="41"/>
                      </a:cubicBezTo>
                      <a:cubicBezTo>
                        <a:pt x="225" y="34"/>
                        <a:pt x="218" y="38"/>
                        <a:pt x="214" y="38"/>
                      </a:cubicBezTo>
                      <a:cubicBezTo>
                        <a:pt x="197" y="39"/>
                        <a:pt x="180" y="38"/>
                        <a:pt x="165" y="31"/>
                      </a:cubicBezTo>
                      <a:cubicBezTo>
                        <a:pt x="159" y="28"/>
                        <a:pt x="153" y="26"/>
                        <a:pt x="152" y="19"/>
                      </a:cubicBezTo>
                      <a:cubicBezTo>
                        <a:pt x="152" y="10"/>
                        <a:pt x="160" y="9"/>
                        <a:pt x="166" y="7"/>
                      </a:cubicBezTo>
                      <a:cubicBezTo>
                        <a:pt x="182" y="0"/>
                        <a:pt x="198" y="4"/>
                        <a:pt x="213" y="11"/>
                      </a:cubicBezTo>
                      <a:cubicBezTo>
                        <a:pt x="232" y="20"/>
                        <a:pt x="249" y="19"/>
                        <a:pt x="264" y="4"/>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41" name="Freeform 11">
                  <a:extLst>
                    <a:ext uri="{FF2B5EF4-FFF2-40B4-BE49-F238E27FC236}">
                      <a16:creationId xmlns:a16="http://schemas.microsoft.com/office/drawing/2014/main" id="{7736B81A-496A-4382-85FE-5B5E89501331}"/>
                    </a:ext>
                  </a:extLst>
                </p:cNvPr>
                <p:cNvSpPr>
                  <a:spLocks noEditPoints="1"/>
                </p:cNvSpPr>
                <p:nvPr/>
              </p:nvSpPr>
              <p:spPr bwMode="auto">
                <a:xfrm>
                  <a:off x="6637338" y="6480175"/>
                  <a:ext cx="579438" cy="531812"/>
                </a:xfrm>
                <a:custGeom>
                  <a:avLst/>
                  <a:gdLst>
                    <a:gd name="T0" fmla="*/ 41 w 188"/>
                    <a:gd name="T1" fmla="*/ 52 h 172"/>
                    <a:gd name="T2" fmla="*/ 35 w 188"/>
                    <a:gd name="T3" fmla="*/ 45 h 172"/>
                    <a:gd name="T4" fmla="*/ 87 w 188"/>
                    <a:gd name="T5" fmla="*/ 5 h 172"/>
                    <a:gd name="T6" fmla="*/ 162 w 188"/>
                    <a:gd name="T7" fmla="*/ 14 h 172"/>
                    <a:gd name="T8" fmla="*/ 164 w 188"/>
                    <a:gd name="T9" fmla="*/ 28 h 172"/>
                    <a:gd name="T10" fmla="*/ 94 w 188"/>
                    <a:gd name="T11" fmla="*/ 83 h 172"/>
                    <a:gd name="T12" fmla="*/ 180 w 188"/>
                    <a:gd name="T13" fmla="*/ 26 h 172"/>
                    <a:gd name="T14" fmla="*/ 174 w 188"/>
                    <a:gd name="T15" fmla="*/ 78 h 172"/>
                    <a:gd name="T16" fmla="*/ 172 w 188"/>
                    <a:gd name="T17" fmla="*/ 90 h 172"/>
                    <a:gd name="T18" fmla="*/ 114 w 188"/>
                    <a:gd name="T19" fmla="*/ 149 h 172"/>
                    <a:gd name="T20" fmla="*/ 89 w 188"/>
                    <a:gd name="T21" fmla="*/ 162 h 172"/>
                    <a:gd name="T22" fmla="*/ 10 w 188"/>
                    <a:gd name="T23" fmla="*/ 156 h 172"/>
                    <a:gd name="T24" fmla="*/ 1 w 188"/>
                    <a:gd name="T25" fmla="*/ 144 h 172"/>
                    <a:gd name="T26" fmla="*/ 9 w 188"/>
                    <a:gd name="T27" fmla="*/ 112 h 172"/>
                    <a:gd name="T28" fmla="*/ 8 w 188"/>
                    <a:gd name="T29" fmla="*/ 94 h 172"/>
                    <a:gd name="T30" fmla="*/ 9 w 188"/>
                    <a:gd name="T31" fmla="*/ 83 h 172"/>
                    <a:gd name="T32" fmla="*/ 41 w 188"/>
                    <a:gd name="T33" fmla="*/ 52 h 172"/>
                    <a:gd name="T34" fmla="*/ 121 w 188"/>
                    <a:gd name="T35" fmla="*/ 146 h 172"/>
                    <a:gd name="T36" fmla="*/ 120 w 188"/>
                    <a:gd name="T37" fmla="*/ 143 h 172"/>
                    <a:gd name="T38" fmla="*/ 117 w 188"/>
                    <a:gd name="T39" fmla="*/ 146 h 172"/>
                    <a:gd name="T40" fmla="*/ 119 w 188"/>
                    <a:gd name="T41" fmla="*/ 148 h 172"/>
                    <a:gd name="T42" fmla="*/ 121 w 188"/>
                    <a:gd name="T43" fmla="*/ 146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8" h="172">
                      <a:moveTo>
                        <a:pt x="41" y="52"/>
                      </a:moveTo>
                      <a:cubicBezTo>
                        <a:pt x="42" y="46"/>
                        <a:pt x="31" y="48"/>
                        <a:pt x="35" y="45"/>
                      </a:cubicBezTo>
                      <a:cubicBezTo>
                        <a:pt x="52" y="32"/>
                        <a:pt x="61" y="8"/>
                        <a:pt x="87" y="5"/>
                      </a:cubicBezTo>
                      <a:cubicBezTo>
                        <a:pt x="113" y="1"/>
                        <a:pt x="138" y="0"/>
                        <a:pt x="162" y="14"/>
                      </a:cubicBezTo>
                      <a:cubicBezTo>
                        <a:pt x="172" y="19"/>
                        <a:pt x="169" y="22"/>
                        <a:pt x="164" y="28"/>
                      </a:cubicBezTo>
                      <a:cubicBezTo>
                        <a:pt x="143" y="50"/>
                        <a:pt x="120" y="68"/>
                        <a:pt x="94" y="83"/>
                      </a:cubicBezTo>
                      <a:cubicBezTo>
                        <a:pt x="127" y="73"/>
                        <a:pt x="153" y="53"/>
                        <a:pt x="180" y="26"/>
                      </a:cubicBezTo>
                      <a:cubicBezTo>
                        <a:pt x="180" y="47"/>
                        <a:pt x="188" y="63"/>
                        <a:pt x="174" y="78"/>
                      </a:cubicBezTo>
                      <a:cubicBezTo>
                        <a:pt x="171" y="81"/>
                        <a:pt x="172" y="86"/>
                        <a:pt x="172" y="90"/>
                      </a:cubicBezTo>
                      <a:cubicBezTo>
                        <a:pt x="166" y="123"/>
                        <a:pt x="148" y="141"/>
                        <a:pt x="114" y="149"/>
                      </a:cubicBezTo>
                      <a:cubicBezTo>
                        <a:pt x="105" y="151"/>
                        <a:pt x="98" y="159"/>
                        <a:pt x="89" y="162"/>
                      </a:cubicBezTo>
                      <a:cubicBezTo>
                        <a:pt x="61" y="172"/>
                        <a:pt x="36" y="155"/>
                        <a:pt x="10" y="156"/>
                      </a:cubicBezTo>
                      <a:cubicBezTo>
                        <a:pt x="1" y="157"/>
                        <a:pt x="0" y="151"/>
                        <a:pt x="1" y="144"/>
                      </a:cubicBezTo>
                      <a:cubicBezTo>
                        <a:pt x="1" y="133"/>
                        <a:pt x="5" y="122"/>
                        <a:pt x="9" y="112"/>
                      </a:cubicBezTo>
                      <a:cubicBezTo>
                        <a:pt x="11" y="107"/>
                        <a:pt x="29" y="99"/>
                        <a:pt x="8" y="94"/>
                      </a:cubicBezTo>
                      <a:cubicBezTo>
                        <a:pt x="5" y="93"/>
                        <a:pt x="8" y="86"/>
                        <a:pt x="9" y="83"/>
                      </a:cubicBezTo>
                      <a:cubicBezTo>
                        <a:pt x="16" y="68"/>
                        <a:pt x="27" y="59"/>
                        <a:pt x="41" y="52"/>
                      </a:cubicBezTo>
                      <a:close/>
                      <a:moveTo>
                        <a:pt x="121" y="146"/>
                      </a:moveTo>
                      <a:cubicBezTo>
                        <a:pt x="121" y="145"/>
                        <a:pt x="120" y="144"/>
                        <a:pt x="120" y="143"/>
                      </a:cubicBezTo>
                      <a:cubicBezTo>
                        <a:pt x="119" y="144"/>
                        <a:pt x="118" y="145"/>
                        <a:pt x="117" y="146"/>
                      </a:cubicBezTo>
                      <a:cubicBezTo>
                        <a:pt x="117" y="146"/>
                        <a:pt x="118" y="148"/>
                        <a:pt x="119" y="148"/>
                      </a:cubicBezTo>
                      <a:cubicBezTo>
                        <a:pt x="120" y="147"/>
                        <a:pt x="121" y="147"/>
                        <a:pt x="121" y="146"/>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42" name="Freeform 12">
                  <a:extLst>
                    <a:ext uri="{FF2B5EF4-FFF2-40B4-BE49-F238E27FC236}">
                      <a16:creationId xmlns:a16="http://schemas.microsoft.com/office/drawing/2014/main" id="{63970F92-A1DA-454F-8909-0205F49C8E70}"/>
                    </a:ext>
                  </a:extLst>
                </p:cNvPr>
                <p:cNvSpPr/>
                <p:nvPr/>
              </p:nvSpPr>
              <p:spPr bwMode="auto">
                <a:xfrm>
                  <a:off x="3971925" y="5613400"/>
                  <a:ext cx="600075" cy="620712"/>
                </a:xfrm>
                <a:custGeom>
                  <a:avLst/>
                  <a:gdLst>
                    <a:gd name="T0" fmla="*/ 73 w 195"/>
                    <a:gd name="T1" fmla="*/ 53 h 201"/>
                    <a:gd name="T2" fmla="*/ 75 w 195"/>
                    <a:gd name="T3" fmla="*/ 47 h 201"/>
                    <a:gd name="T4" fmla="*/ 87 w 195"/>
                    <a:gd name="T5" fmla="*/ 10 h 201"/>
                    <a:gd name="T6" fmla="*/ 123 w 195"/>
                    <a:gd name="T7" fmla="*/ 17 h 201"/>
                    <a:gd name="T8" fmla="*/ 125 w 195"/>
                    <a:gd name="T9" fmla="*/ 17 h 201"/>
                    <a:gd name="T10" fmla="*/ 157 w 195"/>
                    <a:gd name="T11" fmla="*/ 37 h 201"/>
                    <a:gd name="T12" fmla="*/ 138 w 195"/>
                    <a:gd name="T13" fmla="*/ 77 h 201"/>
                    <a:gd name="T14" fmla="*/ 176 w 195"/>
                    <a:gd name="T15" fmla="*/ 82 h 201"/>
                    <a:gd name="T16" fmla="*/ 186 w 195"/>
                    <a:gd name="T17" fmla="*/ 118 h 201"/>
                    <a:gd name="T18" fmla="*/ 180 w 195"/>
                    <a:gd name="T19" fmla="*/ 132 h 201"/>
                    <a:gd name="T20" fmla="*/ 132 w 195"/>
                    <a:gd name="T21" fmla="*/ 154 h 201"/>
                    <a:gd name="T22" fmla="*/ 111 w 195"/>
                    <a:gd name="T23" fmla="*/ 142 h 201"/>
                    <a:gd name="T24" fmla="*/ 116 w 195"/>
                    <a:gd name="T25" fmla="*/ 177 h 201"/>
                    <a:gd name="T26" fmla="*/ 76 w 195"/>
                    <a:gd name="T27" fmla="*/ 190 h 201"/>
                    <a:gd name="T28" fmla="*/ 62 w 195"/>
                    <a:gd name="T29" fmla="*/ 184 h 201"/>
                    <a:gd name="T30" fmla="*/ 38 w 195"/>
                    <a:gd name="T31" fmla="*/ 144 h 201"/>
                    <a:gd name="T32" fmla="*/ 64 w 195"/>
                    <a:gd name="T33" fmla="*/ 118 h 201"/>
                    <a:gd name="T34" fmla="*/ 106 w 195"/>
                    <a:gd name="T35" fmla="*/ 123 h 201"/>
                    <a:gd name="T36" fmla="*/ 115 w 195"/>
                    <a:gd name="T37" fmla="*/ 90 h 201"/>
                    <a:gd name="T38" fmla="*/ 83 w 195"/>
                    <a:gd name="T39" fmla="*/ 78 h 201"/>
                    <a:gd name="T40" fmla="*/ 72 w 195"/>
                    <a:gd name="T41" fmla="*/ 112 h 201"/>
                    <a:gd name="T42" fmla="*/ 64 w 195"/>
                    <a:gd name="T43" fmla="*/ 118 h 201"/>
                    <a:gd name="T44" fmla="*/ 27 w 195"/>
                    <a:gd name="T45" fmla="*/ 123 h 201"/>
                    <a:gd name="T46" fmla="*/ 4 w 195"/>
                    <a:gd name="T47" fmla="*/ 91 h 201"/>
                    <a:gd name="T48" fmla="*/ 14 w 195"/>
                    <a:gd name="T49" fmla="*/ 54 h 201"/>
                    <a:gd name="T50" fmla="*/ 49 w 195"/>
                    <a:gd name="T51" fmla="*/ 42 h 201"/>
                    <a:gd name="T52" fmla="*/ 70 w 195"/>
                    <a:gd name="T53" fmla="*/ 56 h 201"/>
                    <a:gd name="T54" fmla="*/ 76 w 195"/>
                    <a:gd name="T55" fmla="*/ 66 h 201"/>
                    <a:gd name="T56" fmla="*/ 73 w 195"/>
                    <a:gd name="T57" fmla="*/ 53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5" h="201">
                      <a:moveTo>
                        <a:pt x="73" y="53"/>
                      </a:moveTo>
                      <a:cubicBezTo>
                        <a:pt x="74" y="51"/>
                        <a:pt x="74" y="49"/>
                        <a:pt x="75" y="47"/>
                      </a:cubicBezTo>
                      <a:cubicBezTo>
                        <a:pt x="76" y="33"/>
                        <a:pt x="73" y="19"/>
                        <a:pt x="87" y="10"/>
                      </a:cubicBezTo>
                      <a:cubicBezTo>
                        <a:pt x="102" y="0"/>
                        <a:pt x="112" y="9"/>
                        <a:pt x="123" y="17"/>
                      </a:cubicBezTo>
                      <a:cubicBezTo>
                        <a:pt x="123" y="17"/>
                        <a:pt x="124" y="17"/>
                        <a:pt x="125" y="17"/>
                      </a:cubicBezTo>
                      <a:cubicBezTo>
                        <a:pt x="140" y="16"/>
                        <a:pt x="155" y="17"/>
                        <a:pt x="157" y="37"/>
                      </a:cubicBezTo>
                      <a:cubicBezTo>
                        <a:pt x="159" y="53"/>
                        <a:pt x="152" y="65"/>
                        <a:pt x="138" y="77"/>
                      </a:cubicBezTo>
                      <a:cubicBezTo>
                        <a:pt x="152" y="78"/>
                        <a:pt x="165" y="76"/>
                        <a:pt x="176" y="82"/>
                      </a:cubicBezTo>
                      <a:cubicBezTo>
                        <a:pt x="192" y="90"/>
                        <a:pt x="195" y="102"/>
                        <a:pt x="186" y="118"/>
                      </a:cubicBezTo>
                      <a:cubicBezTo>
                        <a:pt x="183" y="122"/>
                        <a:pt x="180" y="126"/>
                        <a:pt x="180" y="132"/>
                      </a:cubicBezTo>
                      <a:cubicBezTo>
                        <a:pt x="178" y="161"/>
                        <a:pt x="157" y="171"/>
                        <a:pt x="132" y="154"/>
                      </a:cubicBezTo>
                      <a:cubicBezTo>
                        <a:pt x="126" y="151"/>
                        <a:pt x="123" y="143"/>
                        <a:pt x="111" y="142"/>
                      </a:cubicBezTo>
                      <a:cubicBezTo>
                        <a:pt x="121" y="154"/>
                        <a:pt x="120" y="165"/>
                        <a:pt x="116" y="177"/>
                      </a:cubicBezTo>
                      <a:cubicBezTo>
                        <a:pt x="108" y="196"/>
                        <a:pt x="93" y="201"/>
                        <a:pt x="76" y="190"/>
                      </a:cubicBezTo>
                      <a:cubicBezTo>
                        <a:pt x="71" y="187"/>
                        <a:pt x="68" y="184"/>
                        <a:pt x="62" y="184"/>
                      </a:cubicBezTo>
                      <a:cubicBezTo>
                        <a:pt x="36" y="183"/>
                        <a:pt x="28" y="167"/>
                        <a:pt x="38" y="144"/>
                      </a:cubicBezTo>
                      <a:cubicBezTo>
                        <a:pt x="43" y="131"/>
                        <a:pt x="54" y="125"/>
                        <a:pt x="64" y="118"/>
                      </a:cubicBezTo>
                      <a:cubicBezTo>
                        <a:pt x="77" y="115"/>
                        <a:pt x="91" y="99"/>
                        <a:pt x="106" y="123"/>
                      </a:cubicBezTo>
                      <a:cubicBezTo>
                        <a:pt x="102" y="108"/>
                        <a:pt x="106" y="99"/>
                        <a:pt x="115" y="90"/>
                      </a:cubicBezTo>
                      <a:cubicBezTo>
                        <a:pt x="99" y="98"/>
                        <a:pt x="92" y="87"/>
                        <a:pt x="83" y="78"/>
                      </a:cubicBezTo>
                      <a:cubicBezTo>
                        <a:pt x="94" y="95"/>
                        <a:pt x="85" y="104"/>
                        <a:pt x="72" y="112"/>
                      </a:cubicBezTo>
                      <a:cubicBezTo>
                        <a:pt x="69" y="113"/>
                        <a:pt x="67" y="116"/>
                        <a:pt x="64" y="118"/>
                      </a:cubicBezTo>
                      <a:cubicBezTo>
                        <a:pt x="52" y="120"/>
                        <a:pt x="41" y="126"/>
                        <a:pt x="27" y="123"/>
                      </a:cubicBezTo>
                      <a:cubicBezTo>
                        <a:pt x="8" y="119"/>
                        <a:pt x="0" y="110"/>
                        <a:pt x="4" y="91"/>
                      </a:cubicBezTo>
                      <a:cubicBezTo>
                        <a:pt x="7" y="79"/>
                        <a:pt x="10" y="67"/>
                        <a:pt x="14" y="54"/>
                      </a:cubicBezTo>
                      <a:cubicBezTo>
                        <a:pt x="18" y="37"/>
                        <a:pt x="35" y="39"/>
                        <a:pt x="49" y="42"/>
                      </a:cubicBezTo>
                      <a:cubicBezTo>
                        <a:pt x="58" y="44"/>
                        <a:pt x="64" y="50"/>
                        <a:pt x="70" y="56"/>
                      </a:cubicBezTo>
                      <a:cubicBezTo>
                        <a:pt x="72" y="59"/>
                        <a:pt x="73" y="61"/>
                        <a:pt x="76" y="66"/>
                      </a:cubicBezTo>
                      <a:cubicBezTo>
                        <a:pt x="76" y="60"/>
                        <a:pt x="77" y="56"/>
                        <a:pt x="73" y="53"/>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43" name="Freeform 13">
                  <a:extLst>
                    <a:ext uri="{FF2B5EF4-FFF2-40B4-BE49-F238E27FC236}">
                      <a16:creationId xmlns:a16="http://schemas.microsoft.com/office/drawing/2014/main" id="{A1B6CD42-145F-40F1-87CD-B97F445F8F30}"/>
                    </a:ext>
                  </a:extLst>
                </p:cNvPr>
                <p:cNvSpPr/>
                <p:nvPr/>
              </p:nvSpPr>
              <p:spPr bwMode="auto">
                <a:xfrm>
                  <a:off x="2733675" y="5656263"/>
                  <a:ext cx="557213" cy="528637"/>
                </a:xfrm>
                <a:custGeom>
                  <a:avLst/>
                  <a:gdLst>
                    <a:gd name="T0" fmla="*/ 14 w 181"/>
                    <a:gd name="T1" fmla="*/ 104 h 171"/>
                    <a:gd name="T2" fmla="*/ 47 w 181"/>
                    <a:gd name="T3" fmla="*/ 25 h 171"/>
                    <a:gd name="T4" fmla="*/ 58 w 181"/>
                    <a:gd name="T5" fmla="*/ 31 h 171"/>
                    <a:gd name="T6" fmla="*/ 56 w 181"/>
                    <a:gd name="T7" fmla="*/ 33 h 171"/>
                    <a:gd name="T8" fmla="*/ 57 w 181"/>
                    <a:gd name="T9" fmla="*/ 35 h 171"/>
                    <a:gd name="T10" fmla="*/ 59 w 181"/>
                    <a:gd name="T11" fmla="*/ 32 h 171"/>
                    <a:gd name="T12" fmla="*/ 112 w 181"/>
                    <a:gd name="T13" fmla="*/ 0 h 171"/>
                    <a:gd name="T14" fmla="*/ 172 w 181"/>
                    <a:gd name="T15" fmla="*/ 3 h 171"/>
                    <a:gd name="T16" fmla="*/ 178 w 181"/>
                    <a:gd name="T17" fmla="*/ 14 h 171"/>
                    <a:gd name="T18" fmla="*/ 175 w 181"/>
                    <a:gd name="T19" fmla="*/ 44 h 171"/>
                    <a:gd name="T20" fmla="*/ 177 w 181"/>
                    <a:gd name="T21" fmla="*/ 66 h 171"/>
                    <a:gd name="T22" fmla="*/ 165 w 181"/>
                    <a:gd name="T23" fmla="*/ 97 h 171"/>
                    <a:gd name="T24" fmla="*/ 157 w 181"/>
                    <a:gd name="T25" fmla="*/ 118 h 171"/>
                    <a:gd name="T26" fmla="*/ 155 w 181"/>
                    <a:gd name="T27" fmla="*/ 121 h 171"/>
                    <a:gd name="T28" fmla="*/ 109 w 181"/>
                    <a:gd name="T29" fmla="*/ 161 h 171"/>
                    <a:gd name="T30" fmla="*/ 41 w 181"/>
                    <a:gd name="T31" fmla="*/ 165 h 171"/>
                    <a:gd name="T32" fmla="*/ 20 w 181"/>
                    <a:gd name="T33" fmla="*/ 162 h 171"/>
                    <a:gd name="T34" fmla="*/ 83 w 181"/>
                    <a:gd name="T35" fmla="*/ 92 h 171"/>
                    <a:gd name="T36" fmla="*/ 90 w 181"/>
                    <a:gd name="T37" fmla="*/ 84 h 171"/>
                    <a:gd name="T38" fmla="*/ 94 w 181"/>
                    <a:gd name="T39" fmla="*/ 80 h 171"/>
                    <a:gd name="T40" fmla="*/ 103 w 181"/>
                    <a:gd name="T41" fmla="*/ 74 h 171"/>
                    <a:gd name="T42" fmla="*/ 95 w 181"/>
                    <a:gd name="T43" fmla="*/ 80 h 171"/>
                    <a:gd name="T44" fmla="*/ 91 w 181"/>
                    <a:gd name="T45" fmla="*/ 84 h 171"/>
                    <a:gd name="T46" fmla="*/ 82 w 181"/>
                    <a:gd name="T47" fmla="*/ 92 h 171"/>
                    <a:gd name="T48" fmla="*/ 31 w 181"/>
                    <a:gd name="T49" fmla="*/ 130 h 171"/>
                    <a:gd name="T50" fmla="*/ 14 w 181"/>
                    <a:gd name="T51" fmla="*/ 150 h 171"/>
                    <a:gd name="T52" fmla="*/ 14 w 181"/>
                    <a:gd name="T53" fmla="*/ 104 h 171"/>
                    <a:gd name="T54" fmla="*/ 15 w 181"/>
                    <a:gd name="T55" fmla="*/ 104 h 171"/>
                    <a:gd name="T56" fmla="*/ 14 w 181"/>
                    <a:gd name="T57" fmla="*/ 104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1" h="171">
                      <a:moveTo>
                        <a:pt x="14" y="104"/>
                      </a:moveTo>
                      <a:cubicBezTo>
                        <a:pt x="12" y="72"/>
                        <a:pt x="23" y="46"/>
                        <a:pt x="47" y="25"/>
                      </a:cubicBezTo>
                      <a:cubicBezTo>
                        <a:pt x="59" y="16"/>
                        <a:pt x="57" y="26"/>
                        <a:pt x="58" y="31"/>
                      </a:cubicBezTo>
                      <a:cubicBezTo>
                        <a:pt x="58" y="32"/>
                        <a:pt x="57" y="33"/>
                        <a:pt x="56" y="33"/>
                      </a:cubicBezTo>
                      <a:cubicBezTo>
                        <a:pt x="56" y="33"/>
                        <a:pt x="57" y="34"/>
                        <a:pt x="57" y="35"/>
                      </a:cubicBezTo>
                      <a:cubicBezTo>
                        <a:pt x="58" y="34"/>
                        <a:pt x="58" y="33"/>
                        <a:pt x="59" y="32"/>
                      </a:cubicBezTo>
                      <a:cubicBezTo>
                        <a:pt x="70" y="11"/>
                        <a:pt x="91" y="1"/>
                        <a:pt x="112" y="0"/>
                      </a:cubicBezTo>
                      <a:cubicBezTo>
                        <a:pt x="131" y="0"/>
                        <a:pt x="152" y="3"/>
                        <a:pt x="172" y="3"/>
                      </a:cubicBezTo>
                      <a:cubicBezTo>
                        <a:pt x="178" y="4"/>
                        <a:pt x="178" y="10"/>
                        <a:pt x="178" y="14"/>
                      </a:cubicBezTo>
                      <a:cubicBezTo>
                        <a:pt x="179" y="24"/>
                        <a:pt x="175" y="34"/>
                        <a:pt x="175" y="44"/>
                      </a:cubicBezTo>
                      <a:cubicBezTo>
                        <a:pt x="174" y="50"/>
                        <a:pt x="154" y="59"/>
                        <a:pt x="177" y="66"/>
                      </a:cubicBezTo>
                      <a:cubicBezTo>
                        <a:pt x="181" y="67"/>
                        <a:pt x="171" y="86"/>
                        <a:pt x="165" y="97"/>
                      </a:cubicBezTo>
                      <a:cubicBezTo>
                        <a:pt x="161" y="103"/>
                        <a:pt x="138" y="104"/>
                        <a:pt x="157" y="118"/>
                      </a:cubicBezTo>
                      <a:cubicBezTo>
                        <a:pt x="157" y="118"/>
                        <a:pt x="156" y="121"/>
                        <a:pt x="155" y="121"/>
                      </a:cubicBezTo>
                      <a:cubicBezTo>
                        <a:pt x="135" y="128"/>
                        <a:pt x="133" y="156"/>
                        <a:pt x="109" y="161"/>
                      </a:cubicBezTo>
                      <a:cubicBezTo>
                        <a:pt x="86" y="167"/>
                        <a:pt x="64" y="171"/>
                        <a:pt x="41" y="165"/>
                      </a:cubicBezTo>
                      <a:cubicBezTo>
                        <a:pt x="34" y="164"/>
                        <a:pt x="27" y="163"/>
                        <a:pt x="20" y="162"/>
                      </a:cubicBezTo>
                      <a:cubicBezTo>
                        <a:pt x="37" y="135"/>
                        <a:pt x="60" y="114"/>
                        <a:pt x="83" y="92"/>
                      </a:cubicBezTo>
                      <a:cubicBezTo>
                        <a:pt x="87" y="91"/>
                        <a:pt x="90" y="89"/>
                        <a:pt x="90" y="84"/>
                      </a:cubicBezTo>
                      <a:cubicBezTo>
                        <a:pt x="93" y="84"/>
                        <a:pt x="95" y="82"/>
                        <a:pt x="94" y="80"/>
                      </a:cubicBezTo>
                      <a:cubicBezTo>
                        <a:pt x="98" y="80"/>
                        <a:pt x="101" y="78"/>
                        <a:pt x="103" y="74"/>
                      </a:cubicBezTo>
                      <a:cubicBezTo>
                        <a:pt x="98" y="74"/>
                        <a:pt x="97" y="77"/>
                        <a:pt x="95" y="80"/>
                      </a:cubicBezTo>
                      <a:cubicBezTo>
                        <a:pt x="93" y="81"/>
                        <a:pt x="92" y="82"/>
                        <a:pt x="91" y="84"/>
                      </a:cubicBezTo>
                      <a:cubicBezTo>
                        <a:pt x="86" y="85"/>
                        <a:pt x="82" y="86"/>
                        <a:pt x="82" y="92"/>
                      </a:cubicBezTo>
                      <a:cubicBezTo>
                        <a:pt x="60" y="98"/>
                        <a:pt x="47" y="115"/>
                        <a:pt x="31" y="130"/>
                      </a:cubicBezTo>
                      <a:cubicBezTo>
                        <a:pt x="26" y="135"/>
                        <a:pt x="22" y="141"/>
                        <a:pt x="14" y="150"/>
                      </a:cubicBezTo>
                      <a:cubicBezTo>
                        <a:pt x="11" y="132"/>
                        <a:pt x="0" y="119"/>
                        <a:pt x="14" y="104"/>
                      </a:cubicBezTo>
                      <a:cubicBezTo>
                        <a:pt x="14" y="104"/>
                        <a:pt x="15" y="104"/>
                        <a:pt x="15" y="104"/>
                      </a:cubicBezTo>
                      <a:lnTo>
                        <a:pt x="14" y="104"/>
                      </a:ln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44" name="Freeform 14">
                  <a:extLst>
                    <a:ext uri="{FF2B5EF4-FFF2-40B4-BE49-F238E27FC236}">
                      <a16:creationId xmlns:a16="http://schemas.microsoft.com/office/drawing/2014/main" id="{E68F89C0-A95B-4ECF-927D-E695E42A28A0}"/>
                    </a:ext>
                  </a:extLst>
                </p:cNvPr>
                <p:cNvSpPr/>
                <p:nvPr/>
              </p:nvSpPr>
              <p:spPr bwMode="auto">
                <a:xfrm>
                  <a:off x="950913" y="5462588"/>
                  <a:ext cx="1090613" cy="517525"/>
                </a:xfrm>
                <a:custGeom>
                  <a:avLst/>
                  <a:gdLst>
                    <a:gd name="T0" fmla="*/ 354 w 354"/>
                    <a:gd name="T1" fmla="*/ 91 h 168"/>
                    <a:gd name="T2" fmla="*/ 179 w 354"/>
                    <a:gd name="T3" fmla="*/ 120 h 168"/>
                    <a:gd name="T4" fmla="*/ 119 w 354"/>
                    <a:gd name="T5" fmla="*/ 73 h 168"/>
                    <a:gd name="T6" fmla="*/ 0 w 354"/>
                    <a:gd name="T7" fmla="*/ 71 h 168"/>
                    <a:gd name="T8" fmla="*/ 85 w 354"/>
                    <a:gd name="T9" fmla="*/ 4 h 168"/>
                    <a:gd name="T10" fmla="*/ 196 w 354"/>
                    <a:gd name="T11" fmla="*/ 52 h 168"/>
                    <a:gd name="T12" fmla="*/ 348 w 354"/>
                    <a:gd name="T13" fmla="*/ 90 h 168"/>
                    <a:gd name="T14" fmla="*/ 354 w 354"/>
                    <a:gd name="T15" fmla="*/ 91 h 1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4" h="168">
                      <a:moveTo>
                        <a:pt x="354" y="91"/>
                      </a:moveTo>
                      <a:cubicBezTo>
                        <a:pt x="306" y="157"/>
                        <a:pt x="243" y="168"/>
                        <a:pt x="179" y="120"/>
                      </a:cubicBezTo>
                      <a:cubicBezTo>
                        <a:pt x="158" y="104"/>
                        <a:pt x="140" y="87"/>
                        <a:pt x="119" y="73"/>
                      </a:cubicBezTo>
                      <a:cubicBezTo>
                        <a:pt x="75" y="41"/>
                        <a:pt x="44" y="41"/>
                        <a:pt x="0" y="71"/>
                      </a:cubicBezTo>
                      <a:cubicBezTo>
                        <a:pt x="2" y="32"/>
                        <a:pt x="40" y="0"/>
                        <a:pt x="85" y="4"/>
                      </a:cubicBezTo>
                      <a:cubicBezTo>
                        <a:pt x="127" y="8"/>
                        <a:pt x="166" y="21"/>
                        <a:pt x="196" y="52"/>
                      </a:cubicBezTo>
                      <a:cubicBezTo>
                        <a:pt x="240" y="98"/>
                        <a:pt x="289" y="112"/>
                        <a:pt x="348" y="90"/>
                      </a:cubicBezTo>
                      <a:cubicBezTo>
                        <a:pt x="350" y="90"/>
                        <a:pt x="352" y="91"/>
                        <a:pt x="354" y="91"/>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45" name="Freeform 15">
                  <a:extLst>
                    <a:ext uri="{FF2B5EF4-FFF2-40B4-BE49-F238E27FC236}">
                      <a16:creationId xmlns:a16="http://schemas.microsoft.com/office/drawing/2014/main" id="{1A6389EA-34F4-4332-807C-5EA11124CD95}"/>
                    </a:ext>
                  </a:extLst>
                </p:cNvPr>
                <p:cNvSpPr>
                  <a:spLocks noEditPoints="1"/>
                </p:cNvSpPr>
                <p:nvPr/>
              </p:nvSpPr>
              <p:spPr bwMode="auto">
                <a:xfrm>
                  <a:off x="714375" y="6416675"/>
                  <a:ext cx="527050" cy="533400"/>
                </a:xfrm>
                <a:custGeom>
                  <a:avLst/>
                  <a:gdLst>
                    <a:gd name="T0" fmla="*/ 69 w 171"/>
                    <a:gd name="T1" fmla="*/ 119 h 173"/>
                    <a:gd name="T2" fmla="*/ 44 w 171"/>
                    <a:gd name="T3" fmla="*/ 137 h 173"/>
                    <a:gd name="T4" fmla="*/ 14 w 171"/>
                    <a:gd name="T5" fmla="*/ 117 h 173"/>
                    <a:gd name="T6" fmla="*/ 13 w 171"/>
                    <a:gd name="T7" fmla="*/ 106 h 173"/>
                    <a:gd name="T8" fmla="*/ 39 w 171"/>
                    <a:gd name="T9" fmla="*/ 65 h 173"/>
                    <a:gd name="T10" fmla="*/ 48 w 171"/>
                    <a:gd name="T11" fmla="*/ 65 h 173"/>
                    <a:gd name="T12" fmla="*/ 37 w 171"/>
                    <a:gd name="T13" fmla="*/ 46 h 173"/>
                    <a:gd name="T14" fmla="*/ 57 w 171"/>
                    <a:gd name="T15" fmla="*/ 12 h 173"/>
                    <a:gd name="T16" fmla="*/ 68 w 171"/>
                    <a:gd name="T17" fmla="*/ 9 h 173"/>
                    <a:gd name="T18" fmla="*/ 97 w 171"/>
                    <a:gd name="T19" fmla="*/ 7 h 173"/>
                    <a:gd name="T20" fmla="*/ 106 w 171"/>
                    <a:gd name="T21" fmla="*/ 45 h 173"/>
                    <a:gd name="T22" fmla="*/ 126 w 171"/>
                    <a:gd name="T23" fmla="*/ 33 h 173"/>
                    <a:gd name="T24" fmla="*/ 159 w 171"/>
                    <a:gd name="T25" fmla="*/ 53 h 173"/>
                    <a:gd name="T26" fmla="*/ 160 w 171"/>
                    <a:gd name="T27" fmla="*/ 61 h 173"/>
                    <a:gd name="T28" fmla="*/ 121 w 171"/>
                    <a:gd name="T29" fmla="*/ 102 h 173"/>
                    <a:gd name="T30" fmla="*/ 139 w 171"/>
                    <a:gd name="T31" fmla="*/ 129 h 173"/>
                    <a:gd name="T32" fmla="*/ 118 w 171"/>
                    <a:gd name="T33" fmla="*/ 157 h 173"/>
                    <a:gd name="T34" fmla="*/ 102 w 171"/>
                    <a:gd name="T35" fmla="*/ 163 h 173"/>
                    <a:gd name="T36" fmla="*/ 69 w 171"/>
                    <a:gd name="T37" fmla="*/ 142 h 173"/>
                    <a:gd name="T38" fmla="*/ 69 w 171"/>
                    <a:gd name="T39" fmla="*/ 119 h 173"/>
                    <a:gd name="T40" fmla="*/ 102 w 171"/>
                    <a:gd name="T41" fmla="*/ 93 h 173"/>
                    <a:gd name="T42" fmla="*/ 94 w 171"/>
                    <a:gd name="T43" fmla="*/ 81 h 173"/>
                    <a:gd name="T44" fmla="*/ 89 w 171"/>
                    <a:gd name="T45" fmla="*/ 73 h 173"/>
                    <a:gd name="T46" fmla="*/ 79 w 171"/>
                    <a:gd name="T47" fmla="*/ 101 h 173"/>
                    <a:gd name="T48" fmla="*/ 102 w 171"/>
                    <a:gd name="T49" fmla="*/ 9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1" h="173">
                      <a:moveTo>
                        <a:pt x="69" y="119"/>
                      </a:moveTo>
                      <a:cubicBezTo>
                        <a:pt x="60" y="127"/>
                        <a:pt x="54" y="135"/>
                        <a:pt x="44" y="137"/>
                      </a:cubicBezTo>
                      <a:cubicBezTo>
                        <a:pt x="27" y="141"/>
                        <a:pt x="17" y="134"/>
                        <a:pt x="14" y="117"/>
                      </a:cubicBezTo>
                      <a:cubicBezTo>
                        <a:pt x="14" y="113"/>
                        <a:pt x="14" y="109"/>
                        <a:pt x="13" y="106"/>
                      </a:cubicBezTo>
                      <a:cubicBezTo>
                        <a:pt x="0" y="78"/>
                        <a:pt x="8" y="66"/>
                        <a:pt x="39" y="65"/>
                      </a:cubicBezTo>
                      <a:cubicBezTo>
                        <a:pt x="42" y="65"/>
                        <a:pt x="44" y="65"/>
                        <a:pt x="48" y="65"/>
                      </a:cubicBezTo>
                      <a:cubicBezTo>
                        <a:pt x="44" y="58"/>
                        <a:pt x="40" y="53"/>
                        <a:pt x="37" y="46"/>
                      </a:cubicBezTo>
                      <a:cubicBezTo>
                        <a:pt x="28" y="27"/>
                        <a:pt x="36" y="13"/>
                        <a:pt x="57" y="12"/>
                      </a:cubicBezTo>
                      <a:cubicBezTo>
                        <a:pt x="61" y="11"/>
                        <a:pt x="65" y="13"/>
                        <a:pt x="68" y="9"/>
                      </a:cubicBezTo>
                      <a:cubicBezTo>
                        <a:pt x="77" y="0"/>
                        <a:pt x="88" y="4"/>
                        <a:pt x="97" y="7"/>
                      </a:cubicBezTo>
                      <a:cubicBezTo>
                        <a:pt x="105" y="10"/>
                        <a:pt x="108" y="28"/>
                        <a:pt x="106" y="45"/>
                      </a:cubicBezTo>
                      <a:cubicBezTo>
                        <a:pt x="113" y="41"/>
                        <a:pt x="119" y="36"/>
                        <a:pt x="126" y="33"/>
                      </a:cubicBezTo>
                      <a:cubicBezTo>
                        <a:pt x="146" y="26"/>
                        <a:pt x="157" y="33"/>
                        <a:pt x="159" y="53"/>
                      </a:cubicBezTo>
                      <a:cubicBezTo>
                        <a:pt x="160" y="56"/>
                        <a:pt x="159" y="59"/>
                        <a:pt x="160" y="61"/>
                      </a:cubicBezTo>
                      <a:cubicBezTo>
                        <a:pt x="171" y="97"/>
                        <a:pt x="162" y="107"/>
                        <a:pt x="121" y="102"/>
                      </a:cubicBezTo>
                      <a:cubicBezTo>
                        <a:pt x="130" y="110"/>
                        <a:pt x="137" y="118"/>
                        <a:pt x="139" y="129"/>
                      </a:cubicBezTo>
                      <a:cubicBezTo>
                        <a:pt x="142" y="146"/>
                        <a:pt x="136" y="156"/>
                        <a:pt x="118" y="157"/>
                      </a:cubicBezTo>
                      <a:cubicBezTo>
                        <a:pt x="112" y="158"/>
                        <a:pt x="107" y="160"/>
                        <a:pt x="102" y="163"/>
                      </a:cubicBezTo>
                      <a:cubicBezTo>
                        <a:pt x="84" y="173"/>
                        <a:pt x="69" y="162"/>
                        <a:pt x="69" y="142"/>
                      </a:cubicBezTo>
                      <a:cubicBezTo>
                        <a:pt x="70" y="135"/>
                        <a:pt x="69" y="128"/>
                        <a:pt x="69" y="119"/>
                      </a:cubicBezTo>
                      <a:close/>
                      <a:moveTo>
                        <a:pt x="102" y="93"/>
                      </a:moveTo>
                      <a:cubicBezTo>
                        <a:pt x="99" y="88"/>
                        <a:pt x="97" y="84"/>
                        <a:pt x="94" y="81"/>
                      </a:cubicBezTo>
                      <a:cubicBezTo>
                        <a:pt x="92" y="78"/>
                        <a:pt x="100" y="72"/>
                        <a:pt x="89" y="73"/>
                      </a:cubicBezTo>
                      <a:cubicBezTo>
                        <a:pt x="69" y="77"/>
                        <a:pt x="82" y="91"/>
                        <a:pt x="79" y="101"/>
                      </a:cubicBezTo>
                      <a:cubicBezTo>
                        <a:pt x="84" y="91"/>
                        <a:pt x="92" y="91"/>
                        <a:pt x="102" y="93"/>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46" name="Freeform 16">
                  <a:extLst>
                    <a:ext uri="{FF2B5EF4-FFF2-40B4-BE49-F238E27FC236}">
                      <a16:creationId xmlns:a16="http://schemas.microsoft.com/office/drawing/2014/main" id="{FF02285F-5D9D-42C4-BA10-F9BEF8BABB6C}"/>
                    </a:ext>
                  </a:extLst>
                </p:cNvPr>
                <p:cNvSpPr>
                  <a:spLocks noEditPoints="1"/>
                </p:cNvSpPr>
                <p:nvPr/>
              </p:nvSpPr>
              <p:spPr bwMode="auto">
                <a:xfrm>
                  <a:off x="4975225" y="6721475"/>
                  <a:ext cx="468313" cy="496887"/>
                </a:xfrm>
                <a:custGeom>
                  <a:avLst/>
                  <a:gdLst>
                    <a:gd name="T0" fmla="*/ 96 w 152"/>
                    <a:gd name="T1" fmla="*/ 44 h 161"/>
                    <a:gd name="T2" fmla="*/ 124 w 152"/>
                    <a:gd name="T3" fmla="*/ 19 h 161"/>
                    <a:gd name="T4" fmla="*/ 136 w 152"/>
                    <a:gd name="T5" fmla="*/ 21 h 161"/>
                    <a:gd name="T6" fmla="*/ 121 w 152"/>
                    <a:gd name="T7" fmla="*/ 109 h 161"/>
                    <a:gd name="T8" fmla="*/ 118 w 152"/>
                    <a:gd name="T9" fmla="*/ 112 h 161"/>
                    <a:gd name="T10" fmla="*/ 75 w 152"/>
                    <a:gd name="T11" fmla="*/ 147 h 161"/>
                    <a:gd name="T12" fmla="*/ 60 w 152"/>
                    <a:gd name="T13" fmla="*/ 144 h 161"/>
                    <a:gd name="T14" fmla="*/ 53 w 152"/>
                    <a:gd name="T15" fmla="*/ 145 h 161"/>
                    <a:gd name="T16" fmla="*/ 36 w 152"/>
                    <a:gd name="T17" fmla="*/ 152 h 161"/>
                    <a:gd name="T18" fmla="*/ 7 w 152"/>
                    <a:gd name="T19" fmla="*/ 132 h 161"/>
                    <a:gd name="T20" fmla="*/ 7 w 152"/>
                    <a:gd name="T21" fmla="*/ 77 h 161"/>
                    <a:gd name="T22" fmla="*/ 76 w 152"/>
                    <a:gd name="T23" fmla="*/ 9 h 161"/>
                    <a:gd name="T24" fmla="*/ 122 w 152"/>
                    <a:gd name="T25" fmla="*/ 6 h 161"/>
                    <a:gd name="T26" fmla="*/ 94 w 152"/>
                    <a:gd name="T27" fmla="*/ 42 h 161"/>
                    <a:gd name="T28" fmla="*/ 80 w 152"/>
                    <a:gd name="T29" fmla="*/ 65 h 161"/>
                    <a:gd name="T30" fmla="*/ 96 w 152"/>
                    <a:gd name="T31" fmla="*/ 44 h 161"/>
                    <a:gd name="T32" fmla="*/ 70 w 152"/>
                    <a:gd name="T33" fmla="*/ 78 h 161"/>
                    <a:gd name="T34" fmla="*/ 62 w 152"/>
                    <a:gd name="T35" fmla="*/ 88 h 161"/>
                    <a:gd name="T36" fmla="*/ 70 w 152"/>
                    <a:gd name="T37" fmla="*/ 78 h 161"/>
                    <a:gd name="T38" fmla="*/ 76 w 152"/>
                    <a:gd name="T39" fmla="*/ 74 h 161"/>
                    <a:gd name="T40" fmla="*/ 74 w 152"/>
                    <a:gd name="T41" fmla="*/ 72 h 161"/>
                    <a:gd name="T42" fmla="*/ 70 w 152"/>
                    <a:gd name="T43" fmla="*/ 78 h 161"/>
                    <a:gd name="T44" fmla="*/ 103 w 152"/>
                    <a:gd name="T45" fmla="*/ 125 h 161"/>
                    <a:gd name="T46" fmla="*/ 100 w 152"/>
                    <a:gd name="T47" fmla="*/ 121 h 161"/>
                    <a:gd name="T48" fmla="*/ 98 w 152"/>
                    <a:gd name="T49" fmla="*/ 125 h 161"/>
                    <a:gd name="T50" fmla="*/ 99 w 152"/>
                    <a:gd name="T51" fmla="*/ 130 h 161"/>
                    <a:gd name="T52" fmla="*/ 103 w 152"/>
                    <a:gd name="T53" fmla="*/ 125 h 161"/>
                    <a:gd name="T54" fmla="*/ 21 w 152"/>
                    <a:gd name="T55" fmla="*/ 55 h 161"/>
                    <a:gd name="T56" fmla="*/ 24 w 152"/>
                    <a:gd name="T57" fmla="*/ 53 h 161"/>
                    <a:gd name="T58" fmla="*/ 23 w 152"/>
                    <a:gd name="T59" fmla="*/ 51 h 161"/>
                    <a:gd name="T60" fmla="*/ 19 w 152"/>
                    <a:gd name="T61" fmla="*/ 53 h 161"/>
                    <a:gd name="T62" fmla="*/ 21 w 152"/>
                    <a:gd name="T63" fmla="*/ 5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2" h="161">
                      <a:moveTo>
                        <a:pt x="96" y="44"/>
                      </a:moveTo>
                      <a:cubicBezTo>
                        <a:pt x="106" y="35"/>
                        <a:pt x="115" y="27"/>
                        <a:pt x="124" y="19"/>
                      </a:cubicBezTo>
                      <a:cubicBezTo>
                        <a:pt x="129" y="15"/>
                        <a:pt x="131" y="14"/>
                        <a:pt x="136" y="21"/>
                      </a:cubicBezTo>
                      <a:cubicBezTo>
                        <a:pt x="152" y="48"/>
                        <a:pt x="145" y="90"/>
                        <a:pt x="121" y="109"/>
                      </a:cubicBezTo>
                      <a:cubicBezTo>
                        <a:pt x="120" y="109"/>
                        <a:pt x="119" y="111"/>
                        <a:pt x="118" y="112"/>
                      </a:cubicBezTo>
                      <a:cubicBezTo>
                        <a:pt x="113" y="134"/>
                        <a:pt x="88" y="133"/>
                        <a:pt x="75" y="147"/>
                      </a:cubicBezTo>
                      <a:cubicBezTo>
                        <a:pt x="73" y="149"/>
                        <a:pt x="63" y="161"/>
                        <a:pt x="60" y="144"/>
                      </a:cubicBezTo>
                      <a:cubicBezTo>
                        <a:pt x="60" y="139"/>
                        <a:pt x="55" y="144"/>
                        <a:pt x="53" y="145"/>
                      </a:cubicBezTo>
                      <a:cubicBezTo>
                        <a:pt x="47" y="147"/>
                        <a:pt x="42" y="150"/>
                        <a:pt x="36" y="152"/>
                      </a:cubicBezTo>
                      <a:cubicBezTo>
                        <a:pt x="13" y="159"/>
                        <a:pt x="9" y="156"/>
                        <a:pt x="7" y="132"/>
                      </a:cubicBezTo>
                      <a:cubicBezTo>
                        <a:pt x="5" y="113"/>
                        <a:pt x="0" y="96"/>
                        <a:pt x="7" y="77"/>
                      </a:cubicBezTo>
                      <a:cubicBezTo>
                        <a:pt x="20" y="43"/>
                        <a:pt x="32" y="13"/>
                        <a:pt x="76" y="9"/>
                      </a:cubicBezTo>
                      <a:cubicBezTo>
                        <a:pt x="91" y="8"/>
                        <a:pt x="105" y="0"/>
                        <a:pt x="122" y="6"/>
                      </a:cubicBezTo>
                      <a:cubicBezTo>
                        <a:pt x="114" y="20"/>
                        <a:pt x="99" y="27"/>
                        <a:pt x="94" y="42"/>
                      </a:cubicBezTo>
                      <a:cubicBezTo>
                        <a:pt x="86" y="48"/>
                        <a:pt x="83" y="56"/>
                        <a:pt x="80" y="65"/>
                      </a:cubicBezTo>
                      <a:cubicBezTo>
                        <a:pt x="87" y="59"/>
                        <a:pt x="93" y="52"/>
                        <a:pt x="96" y="44"/>
                      </a:cubicBezTo>
                      <a:close/>
                      <a:moveTo>
                        <a:pt x="70" y="78"/>
                      </a:moveTo>
                      <a:cubicBezTo>
                        <a:pt x="68" y="82"/>
                        <a:pt x="65" y="85"/>
                        <a:pt x="62" y="88"/>
                      </a:cubicBezTo>
                      <a:cubicBezTo>
                        <a:pt x="67" y="86"/>
                        <a:pt x="70" y="83"/>
                        <a:pt x="70" y="78"/>
                      </a:cubicBezTo>
                      <a:cubicBezTo>
                        <a:pt x="72" y="77"/>
                        <a:pt x="74" y="76"/>
                        <a:pt x="76" y="74"/>
                      </a:cubicBezTo>
                      <a:cubicBezTo>
                        <a:pt x="75" y="73"/>
                        <a:pt x="75" y="73"/>
                        <a:pt x="74" y="72"/>
                      </a:cubicBezTo>
                      <a:cubicBezTo>
                        <a:pt x="73" y="74"/>
                        <a:pt x="72" y="76"/>
                        <a:pt x="70" y="78"/>
                      </a:cubicBezTo>
                      <a:close/>
                      <a:moveTo>
                        <a:pt x="103" y="125"/>
                      </a:moveTo>
                      <a:cubicBezTo>
                        <a:pt x="102" y="124"/>
                        <a:pt x="101" y="122"/>
                        <a:pt x="100" y="121"/>
                      </a:cubicBezTo>
                      <a:cubicBezTo>
                        <a:pt x="99" y="122"/>
                        <a:pt x="98" y="124"/>
                        <a:pt x="98" y="125"/>
                      </a:cubicBezTo>
                      <a:cubicBezTo>
                        <a:pt x="98" y="127"/>
                        <a:pt x="99" y="128"/>
                        <a:pt x="99" y="130"/>
                      </a:cubicBezTo>
                      <a:cubicBezTo>
                        <a:pt x="100" y="128"/>
                        <a:pt x="101" y="127"/>
                        <a:pt x="103" y="125"/>
                      </a:cubicBezTo>
                      <a:close/>
                      <a:moveTo>
                        <a:pt x="21" y="55"/>
                      </a:moveTo>
                      <a:cubicBezTo>
                        <a:pt x="22" y="54"/>
                        <a:pt x="23" y="54"/>
                        <a:pt x="24" y="53"/>
                      </a:cubicBezTo>
                      <a:cubicBezTo>
                        <a:pt x="24" y="53"/>
                        <a:pt x="23" y="51"/>
                        <a:pt x="23" y="51"/>
                      </a:cubicBezTo>
                      <a:cubicBezTo>
                        <a:pt x="22" y="51"/>
                        <a:pt x="21" y="52"/>
                        <a:pt x="19" y="53"/>
                      </a:cubicBezTo>
                      <a:cubicBezTo>
                        <a:pt x="20" y="53"/>
                        <a:pt x="21" y="54"/>
                        <a:pt x="21" y="55"/>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47" name="Freeform 17">
                  <a:extLst>
                    <a:ext uri="{FF2B5EF4-FFF2-40B4-BE49-F238E27FC236}">
                      <a16:creationId xmlns:a16="http://schemas.microsoft.com/office/drawing/2014/main" id="{AC169B1B-4FCB-4CF7-B4D1-88944CD5830A}"/>
                    </a:ext>
                  </a:extLst>
                </p:cNvPr>
                <p:cNvSpPr/>
                <p:nvPr/>
              </p:nvSpPr>
              <p:spPr bwMode="auto">
                <a:xfrm>
                  <a:off x="5384800" y="6362700"/>
                  <a:ext cx="600075" cy="515937"/>
                </a:xfrm>
                <a:custGeom>
                  <a:avLst/>
                  <a:gdLst>
                    <a:gd name="T0" fmla="*/ 133 w 195"/>
                    <a:gd name="T1" fmla="*/ 59 h 167"/>
                    <a:gd name="T2" fmla="*/ 172 w 195"/>
                    <a:gd name="T3" fmla="*/ 59 h 167"/>
                    <a:gd name="T4" fmla="*/ 191 w 195"/>
                    <a:gd name="T5" fmla="*/ 74 h 167"/>
                    <a:gd name="T6" fmla="*/ 169 w 195"/>
                    <a:gd name="T7" fmla="*/ 135 h 167"/>
                    <a:gd name="T8" fmla="*/ 123 w 195"/>
                    <a:gd name="T9" fmla="*/ 124 h 167"/>
                    <a:gd name="T10" fmla="*/ 114 w 195"/>
                    <a:gd name="T11" fmla="*/ 113 h 167"/>
                    <a:gd name="T12" fmla="*/ 114 w 195"/>
                    <a:gd name="T13" fmla="*/ 133 h 167"/>
                    <a:gd name="T14" fmla="*/ 98 w 195"/>
                    <a:gd name="T15" fmla="*/ 161 h 167"/>
                    <a:gd name="T16" fmla="*/ 65 w 195"/>
                    <a:gd name="T17" fmla="*/ 156 h 167"/>
                    <a:gd name="T18" fmla="*/ 57 w 195"/>
                    <a:gd name="T19" fmla="*/ 151 h 167"/>
                    <a:gd name="T20" fmla="*/ 30 w 195"/>
                    <a:gd name="T21" fmla="*/ 135 h 167"/>
                    <a:gd name="T22" fmla="*/ 43 w 195"/>
                    <a:gd name="T23" fmla="*/ 99 h 167"/>
                    <a:gd name="T24" fmla="*/ 56 w 195"/>
                    <a:gd name="T25" fmla="*/ 84 h 167"/>
                    <a:gd name="T26" fmla="*/ 17 w 195"/>
                    <a:gd name="T27" fmla="*/ 82 h 167"/>
                    <a:gd name="T28" fmla="*/ 11 w 195"/>
                    <a:gd name="T29" fmla="*/ 44 h 167"/>
                    <a:gd name="T30" fmla="*/ 19 w 195"/>
                    <a:gd name="T31" fmla="*/ 28 h 167"/>
                    <a:gd name="T32" fmla="*/ 55 w 195"/>
                    <a:gd name="T33" fmla="*/ 7 h 167"/>
                    <a:gd name="T34" fmla="*/ 91 w 195"/>
                    <a:gd name="T35" fmla="*/ 65 h 167"/>
                    <a:gd name="T36" fmla="*/ 70 w 195"/>
                    <a:gd name="T37" fmla="*/ 81 h 167"/>
                    <a:gd name="T38" fmla="*/ 105 w 195"/>
                    <a:gd name="T39" fmla="*/ 94 h 167"/>
                    <a:gd name="T40" fmla="*/ 133 w 195"/>
                    <a:gd name="T41" fmla="*/ 58 h 167"/>
                    <a:gd name="T42" fmla="*/ 133 w 195"/>
                    <a:gd name="T43" fmla="*/ 59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5" h="167">
                      <a:moveTo>
                        <a:pt x="133" y="59"/>
                      </a:moveTo>
                      <a:cubicBezTo>
                        <a:pt x="146" y="57"/>
                        <a:pt x="159" y="54"/>
                        <a:pt x="172" y="59"/>
                      </a:cubicBezTo>
                      <a:cubicBezTo>
                        <a:pt x="180" y="62"/>
                        <a:pt x="187" y="66"/>
                        <a:pt x="191" y="74"/>
                      </a:cubicBezTo>
                      <a:cubicBezTo>
                        <a:pt x="195" y="82"/>
                        <a:pt x="178" y="129"/>
                        <a:pt x="169" y="135"/>
                      </a:cubicBezTo>
                      <a:cubicBezTo>
                        <a:pt x="157" y="144"/>
                        <a:pt x="137" y="140"/>
                        <a:pt x="123" y="124"/>
                      </a:cubicBezTo>
                      <a:cubicBezTo>
                        <a:pt x="121" y="122"/>
                        <a:pt x="119" y="119"/>
                        <a:pt x="114" y="113"/>
                      </a:cubicBezTo>
                      <a:cubicBezTo>
                        <a:pt x="114" y="122"/>
                        <a:pt x="114" y="128"/>
                        <a:pt x="114" y="133"/>
                      </a:cubicBezTo>
                      <a:cubicBezTo>
                        <a:pt x="113" y="145"/>
                        <a:pt x="109" y="157"/>
                        <a:pt x="98" y="161"/>
                      </a:cubicBezTo>
                      <a:cubicBezTo>
                        <a:pt x="88" y="165"/>
                        <a:pt x="75" y="167"/>
                        <a:pt x="65" y="156"/>
                      </a:cubicBezTo>
                      <a:cubicBezTo>
                        <a:pt x="63" y="153"/>
                        <a:pt x="61" y="151"/>
                        <a:pt x="57" y="151"/>
                      </a:cubicBezTo>
                      <a:cubicBezTo>
                        <a:pt x="44" y="152"/>
                        <a:pt x="34" y="148"/>
                        <a:pt x="30" y="135"/>
                      </a:cubicBezTo>
                      <a:cubicBezTo>
                        <a:pt x="27" y="121"/>
                        <a:pt x="34" y="109"/>
                        <a:pt x="43" y="99"/>
                      </a:cubicBezTo>
                      <a:cubicBezTo>
                        <a:pt x="47" y="94"/>
                        <a:pt x="56" y="94"/>
                        <a:pt x="56" y="84"/>
                      </a:cubicBezTo>
                      <a:cubicBezTo>
                        <a:pt x="43" y="85"/>
                        <a:pt x="30" y="92"/>
                        <a:pt x="17" y="82"/>
                      </a:cubicBezTo>
                      <a:cubicBezTo>
                        <a:pt x="3" y="71"/>
                        <a:pt x="0" y="58"/>
                        <a:pt x="11" y="44"/>
                      </a:cubicBezTo>
                      <a:cubicBezTo>
                        <a:pt x="16" y="39"/>
                        <a:pt x="18" y="35"/>
                        <a:pt x="19" y="28"/>
                      </a:cubicBezTo>
                      <a:cubicBezTo>
                        <a:pt x="21" y="7"/>
                        <a:pt x="35" y="0"/>
                        <a:pt x="55" y="7"/>
                      </a:cubicBezTo>
                      <a:cubicBezTo>
                        <a:pt x="73" y="13"/>
                        <a:pt x="94" y="47"/>
                        <a:pt x="91" y="65"/>
                      </a:cubicBezTo>
                      <a:cubicBezTo>
                        <a:pt x="89" y="76"/>
                        <a:pt x="78" y="77"/>
                        <a:pt x="70" y="81"/>
                      </a:cubicBezTo>
                      <a:cubicBezTo>
                        <a:pt x="81" y="86"/>
                        <a:pt x="95" y="72"/>
                        <a:pt x="105" y="94"/>
                      </a:cubicBezTo>
                      <a:cubicBezTo>
                        <a:pt x="103" y="68"/>
                        <a:pt x="123" y="68"/>
                        <a:pt x="133" y="58"/>
                      </a:cubicBezTo>
                      <a:lnTo>
                        <a:pt x="133" y="59"/>
                      </a:ln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48" name="Freeform 18">
                  <a:extLst>
                    <a:ext uri="{FF2B5EF4-FFF2-40B4-BE49-F238E27FC236}">
                      <a16:creationId xmlns:a16="http://schemas.microsoft.com/office/drawing/2014/main" id="{8523771D-4054-46EC-8967-5E4CDEE5856F}"/>
                    </a:ext>
                  </a:extLst>
                </p:cNvPr>
                <p:cNvSpPr/>
                <p:nvPr/>
              </p:nvSpPr>
              <p:spPr bwMode="auto">
                <a:xfrm>
                  <a:off x="1746250" y="6734175"/>
                  <a:ext cx="862013" cy="679450"/>
                </a:xfrm>
                <a:custGeom>
                  <a:avLst/>
                  <a:gdLst>
                    <a:gd name="T0" fmla="*/ 28 w 280"/>
                    <a:gd name="T1" fmla="*/ 92 h 220"/>
                    <a:gd name="T2" fmla="*/ 26 w 280"/>
                    <a:gd name="T3" fmla="*/ 140 h 220"/>
                    <a:gd name="T4" fmla="*/ 56 w 280"/>
                    <a:gd name="T5" fmla="*/ 164 h 220"/>
                    <a:gd name="T6" fmla="*/ 193 w 280"/>
                    <a:gd name="T7" fmla="*/ 89 h 220"/>
                    <a:gd name="T8" fmla="*/ 248 w 280"/>
                    <a:gd name="T9" fmla="*/ 0 h 220"/>
                    <a:gd name="T10" fmla="*/ 78 w 280"/>
                    <a:gd name="T11" fmla="*/ 206 h 220"/>
                    <a:gd name="T12" fmla="*/ 28 w 280"/>
                    <a:gd name="T13" fmla="*/ 92 h 220"/>
                  </a:gdLst>
                  <a:ahLst/>
                  <a:cxnLst>
                    <a:cxn ang="0">
                      <a:pos x="T0" y="T1"/>
                    </a:cxn>
                    <a:cxn ang="0">
                      <a:pos x="T2" y="T3"/>
                    </a:cxn>
                    <a:cxn ang="0">
                      <a:pos x="T4" y="T5"/>
                    </a:cxn>
                    <a:cxn ang="0">
                      <a:pos x="T6" y="T7"/>
                    </a:cxn>
                    <a:cxn ang="0">
                      <a:pos x="T8" y="T9"/>
                    </a:cxn>
                    <a:cxn ang="0">
                      <a:pos x="T10" y="T11"/>
                    </a:cxn>
                    <a:cxn ang="0">
                      <a:pos x="T12" y="T13"/>
                    </a:cxn>
                  </a:cxnLst>
                  <a:rect l="0" t="0" r="r" b="b"/>
                  <a:pathLst>
                    <a:path w="280" h="220">
                      <a:moveTo>
                        <a:pt x="28" y="92"/>
                      </a:moveTo>
                      <a:cubicBezTo>
                        <a:pt x="27" y="111"/>
                        <a:pt x="26" y="126"/>
                        <a:pt x="26" y="140"/>
                      </a:cubicBezTo>
                      <a:cubicBezTo>
                        <a:pt x="27" y="165"/>
                        <a:pt x="32" y="169"/>
                        <a:pt x="56" y="164"/>
                      </a:cubicBezTo>
                      <a:cubicBezTo>
                        <a:pt x="110" y="154"/>
                        <a:pt x="156" y="129"/>
                        <a:pt x="193" y="89"/>
                      </a:cubicBezTo>
                      <a:cubicBezTo>
                        <a:pt x="217" y="63"/>
                        <a:pt x="234" y="33"/>
                        <a:pt x="248" y="0"/>
                      </a:cubicBezTo>
                      <a:cubicBezTo>
                        <a:pt x="280" y="105"/>
                        <a:pt x="185" y="220"/>
                        <a:pt x="78" y="206"/>
                      </a:cubicBezTo>
                      <a:cubicBezTo>
                        <a:pt x="28" y="200"/>
                        <a:pt x="0" y="140"/>
                        <a:pt x="28" y="92"/>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49" name="Freeform 19">
                  <a:extLst>
                    <a:ext uri="{FF2B5EF4-FFF2-40B4-BE49-F238E27FC236}">
                      <a16:creationId xmlns:a16="http://schemas.microsoft.com/office/drawing/2014/main" id="{2040BBFC-824B-4425-9937-463B2C363CF6}"/>
                    </a:ext>
                  </a:extLst>
                </p:cNvPr>
                <p:cNvSpPr/>
                <p:nvPr/>
              </p:nvSpPr>
              <p:spPr bwMode="auto">
                <a:xfrm>
                  <a:off x="7173913" y="5307013"/>
                  <a:ext cx="825500" cy="633412"/>
                </a:xfrm>
                <a:custGeom>
                  <a:avLst/>
                  <a:gdLst>
                    <a:gd name="T0" fmla="*/ 17 w 268"/>
                    <a:gd name="T1" fmla="*/ 205 h 205"/>
                    <a:gd name="T2" fmla="*/ 64 w 268"/>
                    <a:gd name="T3" fmla="*/ 47 h 205"/>
                    <a:gd name="T4" fmla="*/ 187 w 268"/>
                    <a:gd name="T5" fmla="*/ 4 h 205"/>
                    <a:gd name="T6" fmla="*/ 247 w 268"/>
                    <a:gd name="T7" fmla="*/ 107 h 205"/>
                    <a:gd name="T8" fmla="*/ 240 w 268"/>
                    <a:gd name="T9" fmla="*/ 113 h 205"/>
                    <a:gd name="T10" fmla="*/ 239 w 268"/>
                    <a:gd name="T11" fmla="*/ 104 h 205"/>
                    <a:gd name="T12" fmla="*/ 242 w 268"/>
                    <a:gd name="T13" fmla="*/ 72 h 205"/>
                    <a:gd name="T14" fmla="*/ 210 w 268"/>
                    <a:gd name="T15" fmla="*/ 47 h 205"/>
                    <a:gd name="T16" fmla="*/ 27 w 268"/>
                    <a:gd name="T17" fmla="*/ 185 h 205"/>
                    <a:gd name="T18" fmla="*/ 17 w 268"/>
                    <a:gd name="T19"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8" h="205">
                      <a:moveTo>
                        <a:pt x="17" y="205"/>
                      </a:moveTo>
                      <a:cubicBezTo>
                        <a:pt x="0" y="159"/>
                        <a:pt x="22" y="83"/>
                        <a:pt x="64" y="47"/>
                      </a:cubicBezTo>
                      <a:cubicBezTo>
                        <a:pt x="99" y="16"/>
                        <a:pt x="140" y="0"/>
                        <a:pt x="187" y="4"/>
                      </a:cubicBezTo>
                      <a:cubicBezTo>
                        <a:pt x="235" y="8"/>
                        <a:pt x="268" y="65"/>
                        <a:pt x="247" y="107"/>
                      </a:cubicBezTo>
                      <a:cubicBezTo>
                        <a:pt x="246" y="110"/>
                        <a:pt x="245" y="115"/>
                        <a:pt x="240" y="113"/>
                      </a:cubicBezTo>
                      <a:cubicBezTo>
                        <a:pt x="234" y="112"/>
                        <a:pt x="239" y="108"/>
                        <a:pt x="239" y="104"/>
                      </a:cubicBezTo>
                      <a:cubicBezTo>
                        <a:pt x="240" y="94"/>
                        <a:pt x="242" y="83"/>
                        <a:pt x="242" y="72"/>
                      </a:cubicBezTo>
                      <a:cubicBezTo>
                        <a:pt x="241" y="47"/>
                        <a:pt x="235" y="42"/>
                        <a:pt x="210" y="47"/>
                      </a:cubicBezTo>
                      <a:cubicBezTo>
                        <a:pt x="127" y="64"/>
                        <a:pt x="66" y="109"/>
                        <a:pt x="27" y="185"/>
                      </a:cubicBezTo>
                      <a:cubicBezTo>
                        <a:pt x="24" y="192"/>
                        <a:pt x="21" y="198"/>
                        <a:pt x="17" y="205"/>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50" name="Freeform 20">
                  <a:extLst>
                    <a:ext uri="{FF2B5EF4-FFF2-40B4-BE49-F238E27FC236}">
                      <a16:creationId xmlns:a16="http://schemas.microsoft.com/office/drawing/2014/main" id="{C1923C67-8D51-44B8-A971-9B4BDDFCBB0E}"/>
                    </a:ext>
                  </a:extLst>
                </p:cNvPr>
                <p:cNvSpPr/>
                <p:nvPr/>
              </p:nvSpPr>
              <p:spPr bwMode="auto">
                <a:xfrm>
                  <a:off x="1638300" y="6638925"/>
                  <a:ext cx="593725" cy="434975"/>
                </a:xfrm>
                <a:custGeom>
                  <a:avLst/>
                  <a:gdLst>
                    <a:gd name="T0" fmla="*/ 110 w 193"/>
                    <a:gd name="T1" fmla="*/ 58 h 141"/>
                    <a:gd name="T2" fmla="*/ 84 w 193"/>
                    <a:gd name="T3" fmla="*/ 78 h 141"/>
                    <a:gd name="T4" fmla="*/ 37 w 193"/>
                    <a:gd name="T5" fmla="*/ 90 h 141"/>
                    <a:gd name="T6" fmla="*/ 5 w 193"/>
                    <a:gd name="T7" fmla="*/ 64 h 141"/>
                    <a:gd name="T8" fmla="*/ 15 w 193"/>
                    <a:gd name="T9" fmla="*/ 26 h 141"/>
                    <a:gd name="T10" fmla="*/ 120 w 193"/>
                    <a:gd name="T11" fmla="*/ 20 h 141"/>
                    <a:gd name="T12" fmla="*/ 120 w 193"/>
                    <a:gd name="T13" fmla="*/ 41 h 141"/>
                    <a:gd name="T14" fmla="*/ 154 w 193"/>
                    <a:gd name="T15" fmla="*/ 18 h 141"/>
                    <a:gd name="T16" fmla="*/ 172 w 193"/>
                    <a:gd name="T17" fmla="*/ 20 h 141"/>
                    <a:gd name="T18" fmla="*/ 177 w 193"/>
                    <a:gd name="T19" fmla="*/ 117 h 141"/>
                    <a:gd name="T20" fmla="*/ 135 w 193"/>
                    <a:gd name="T21" fmla="*/ 137 h 141"/>
                    <a:gd name="T22" fmla="*/ 106 w 193"/>
                    <a:gd name="T23" fmla="*/ 99 h 141"/>
                    <a:gd name="T24" fmla="*/ 110 w 193"/>
                    <a:gd name="T25" fmla="*/ 58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3" h="141">
                      <a:moveTo>
                        <a:pt x="110" y="58"/>
                      </a:moveTo>
                      <a:cubicBezTo>
                        <a:pt x="101" y="65"/>
                        <a:pt x="93" y="73"/>
                        <a:pt x="84" y="78"/>
                      </a:cubicBezTo>
                      <a:cubicBezTo>
                        <a:pt x="70" y="88"/>
                        <a:pt x="54" y="91"/>
                        <a:pt x="37" y="90"/>
                      </a:cubicBezTo>
                      <a:cubicBezTo>
                        <a:pt x="20" y="88"/>
                        <a:pt x="10" y="80"/>
                        <a:pt x="5" y="64"/>
                      </a:cubicBezTo>
                      <a:cubicBezTo>
                        <a:pt x="0" y="49"/>
                        <a:pt x="4" y="37"/>
                        <a:pt x="15" y="26"/>
                      </a:cubicBezTo>
                      <a:cubicBezTo>
                        <a:pt x="40" y="3"/>
                        <a:pt x="92" y="0"/>
                        <a:pt x="120" y="20"/>
                      </a:cubicBezTo>
                      <a:cubicBezTo>
                        <a:pt x="132" y="28"/>
                        <a:pt x="121" y="33"/>
                        <a:pt x="120" y="41"/>
                      </a:cubicBezTo>
                      <a:cubicBezTo>
                        <a:pt x="135" y="38"/>
                        <a:pt x="142" y="24"/>
                        <a:pt x="154" y="18"/>
                      </a:cubicBezTo>
                      <a:cubicBezTo>
                        <a:pt x="161" y="15"/>
                        <a:pt x="166" y="11"/>
                        <a:pt x="172" y="20"/>
                      </a:cubicBezTo>
                      <a:cubicBezTo>
                        <a:pt x="190" y="46"/>
                        <a:pt x="193" y="91"/>
                        <a:pt x="177" y="117"/>
                      </a:cubicBezTo>
                      <a:cubicBezTo>
                        <a:pt x="167" y="132"/>
                        <a:pt x="154" y="141"/>
                        <a:pt x="135" y="137"/>
                      </a:cubicBezTo>
                      <a:cubicBezTo>
                        <a:pt x="115" y="132"/>
                        <a:pt x="107" y="118"/>
                        <a:pt x="106" y="99"/>
                      </a:cubicBezTo>
                      <a:cubicBezTo>
                        <a:pt x="105" y="85"/>
                        <a:pt x="110" y="73"/>
                        <a:pt x="110" y="58"/>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51" name="Freeform 21">
                  <a:extLst>
                    <a:ext uri="{FF2B5EF4-FFF2-40B4-BE49-F238E27FC236}">
                      <a16:creationId xmlns:a16="http://schemas.microsoft.com/office/drawing/2014/main" id="{3CD54A10-476F-4727-95AE-0F051C6A999E}"/>
                    </a:ext>
                  </a:extLst>
                </p:cNvPr>
                <p:cNvSpPr/>
                <p:nvPr/>
              </p:nvSpPr>
              <p:spPr bwMode="auto">
                <a:xfrm>
                  <a:off x="4910138" y="5427663"/>
                  <a:ext cx="801688" cy="541337"/>
                </a:xfrm>
                <a:custGeom>
                  <a:avLst/>
                  <a:gdLst>
                    <a:gd name="T0" fmla="*/ 260 w 260"/>
                    <a:gd name="T1" fmla="*/ 175 h 175"/>
                    <a:gd name="T2" fmla="*/ 230 w 260"/>
                    <a:gd name="T3" fmla="*/ 141 h 175"/>
                    <a:gd name="T4" fmla="*/ 40 w 260"/>
                    <a:gd name="T5" fmla="*/ 65 h 175"/>
                    <a:gd name="T6" fmla="*/ 18 w 260"/>
                    <a:gd name="T7" fmla="*/ 94 h 175"/>
                    <a:gd name="T8" fmla="*/ 30 w 260"/>
                    <a:gd name="T9" fmla="*/ 136 h 175"/>
                    <a:gd name="T10" fmla="*/ 6 w 260"/>
                    <a:gd name="T11" fmla="*/ 84 h 175"/>
                    <a:gd name="T12" fmla="*/ 58 w 260"/>
                    <a:gd name="T13" fmla="*/ 17 h 175"/>
                    <a:gd name="T14" fmla="*/ 225 w 260"/>
                    <a:gd name="T15" fmla="*/ 73 h 175"/>
                    <a:gd name="T16" fmla="*/ 260 w 260"/>
                    <a:gd name="T17" fmla="*/ 17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175">
                      <a:moveTo>
                        <a:pt x="260" y="175"/>
                      </a:moveTo>
                      <a:cubicBezTo>
                        <a:pt x="248" y="162"/>
                        <a:pt x="239" y="151"/>
                        <a:pt x="230" y="141"/>
                      </a:cubicBezTo>
                      <a:cubicBezTo>
                        <a:pt x="179" y="86"/>
                        <a:pt x="115" y="61"/>
                        <a:pt x="40" y="65"/>
                      </a:cubicBezTo>
                      <a:cubicBezTo>
                        <a:pt x="15" y="66"/>
                        <a:pt x="14" y="70"/>
                        <a:pt x="18" y="94"/>
                      </a:cubicBezTo>
                      <a:cubicBezTo>
                        <a:pt x="20" y="109"/>
                        <a:pt x="27" y="122"/>
                        <a:pt x="30" y="136"/>
                      </a:cubicBezTo>
                      <a:cubicBezTo>
                        <a:pt x="15" y="122"/>
                        <a:pt x="0" y="106"/>
                        <a:pt x="6" y="84"/>
                      </a:cubicBezTo>
                      <a:cubicBezTo>
                        <a:pt x="13" y="56"/>
                        <a:pt x="23" y="27"/>
                        <a:pt x="58" y="17"/>
                      </a:cubicBezTo>
                      <a:cubicBezTo>
                        <a:pt x="115" y="0"/>
                        <a:pt x="190" y="24"/>
                        <a:pt x="225" y="73"/>
                      </a:cubicBezTo>
                      <a:cubicBezTo>
                        <a:pt x="246" y="102"/>
                        <a:pt x="257" y="135"/>
                        <a:pt x="260" y="175"/>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52" name="Freeform 22">
                  <a:extLst>
                    <a:ext uri="{FF2B5EF4-FFF2-40B4-BE49-F238E27FC236}">
                      <a16:creationId xmlns:a16="http://schemas.microsoft.com/office/drawing/2014/main" id="{F85C0CEA-9A52-4807-9C48-9AD01A53DF70}"/>
                    </a:ext>
                  </a:extLst>
                </p:cNvPr>
                <p:cNvSpPr/>
                <p:nvPr/>
              </p:nvSpPr>
              <p:spPr bwMode="auto">
                <a:xfrm>
                  <a:off x="5194300" y="5819775"/>
                  <a:ext cx="430213" cy="485775"/>
                </a:xfrm>
                <a:custGeom>
                  <a:avLst/>
                  <a:gdLst>
                    <a:gd name="T0" fmla="*/ 17 w 140"/>
                    <a:gd name="T1" fmla="*/ 85 h 157"/>
                    <a:gd name="T2" fmla="*/ 20 w 140"/>
                    <a:gd name="T3" fmla="*/ 7 h 157"/>
                    <a:gd name="T4" fmla="*/ 27 w 140"/>
                    <a:gd name="T5" fmla="*/ 2 h 157"/>
                    <a:gd name="T6" fmla="*/ 108 w 140"/>
                    <a:gd name="T7" fmla="*/ 40 h 157"/>
                    <a:gd name="T8" fmla="*/ 129 w 140"/>
                    <a:gd name="T9" fmla="*/ 59 h 157"/>
                    <a:gd name="T10" fmla="*/ 124 w 140"/>
                    <a:gd name="T11" fmla="*/ 148 h 157"/>
                    <a:gd name="T12" fmla="*/ 94 w 140"/>
                    <a:gd name="T13" fmla="*/ 108 h 157"/>
                    <a:gd name="T14" fmla="*/ 109 w 140"/>
                    <a:gd name="T15" fmla="*/ 140 h 157"/>
                    <a:gd name="T16" fmla="*/ 98 w 140"/>
                    <a:gd name="T17" fmla="*/ 156 h 157"/>
                    <a:gd name="T18" fmla="*/ 44 w 140"/>
                    <a:gd name="T19" fmla="*/ 138 h 157"/>
                    <a:gd name="T20" fmla="*/ 14 w 140"/>
                    <a:gd name="T21" fmla="*/ 88 h 157"/>
                    <a:gd name="T22" fmla="*/ 20 w 140"/>
                    <a:gd name="T23" fmla="*/ 89 h 157"/>
                    <a:gd name="T24" fmla="*/ 17 w 140"/>
                    <a:gd name="T25"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 h="157">
                      <a:moveTo>
                        <a:pt x="17" y="85"/>
                      </a:moveTo>
                      <a:cubicBezTo>
                        <a:pt x="0" y="58"/>
                        <a:pt x="20" y="33"/>
                        <a:pt x="20" y="7"/>
                      </a:cubicBezTo>
                      <a:cubicBezTo>
                        <a:pt x="20" y="4"/>
                        <a:pt x="23" y="0"/>
                        <a:pt x="27" y="2"/>
                      </a:cubicBezTo>
                      <a:cubicBezTo>
                        <a:pt x="55" y="12"/>
                        <a:pt x="91" y="3"/>
                        <a:pt x="108" y="40"/>
                      </a:cubicBezTo>
                      <a:cubicBezTo>
                        <a:pt x="111" y="44"/>
                        <a:pt x="126" y="49"/>
                        <a:pt x="129" y="59"/>
                      </a:cubicBezTo>
                      <a:cubicBezTo>
                        <a:pt x="140" y="89"/>
                        <a:pt x="137" y="117"/>
                        <a:pt x="124" y="148"/>
                      </a:cubicBezTo>
                      <a:cubicBezTo>
                        <a:pt x="113" y="133"/>
                        <a:pt x="109" y="117"/>
                        <a:pt x="94" y="108"/>
                      </a:cubicBezTo>
                      <a:cubicBezTo>
                        <a:pt x="99" y="119"/>
                        <a:pt x="105" y="129"/>
                        <a:pt x="109" y="140"/>
                      </a:cubicBezTo>
                      <a:cubicBezTo>
                        <a:pt x="114" y="151"/>
                        <a:pt x="115" y="157"/>
                        <a:pt x="98" y="156"/>
                      </a:cubicBezTo>
                      <a:cubicBezTo>
                        <a:pt x="79" y="154"/>
                        <a:pt x="61" y="149"/>
                        <a:pt x="44" y="138"/>
                      </a:cubicBezTo>
                      <a:cubicBezTo>
                        <a:pt x="26" y="126"/>
                        <a:pt x="23" y="105"/>
                        <a:pt x="14" y="88"/>
                      </a:cubicBezTo>
                      <a:cubicBezTo>
                        <a:pt x="16" y="90"/>
                        <a:pt x="18" y="91"/>
                        <a:pt x="20" y="89"/>
                      </a:cubicBezTo>
                      <a:cubicBezTo>
                        <a:pt x="20" y="88"/>
                        <a:pt x="18" y="86"/>
                        <a:pt x="17" y="85"/>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53" name="Freeform 23">
                  <a:extLst>
                    <a:ext uri="{FF2B5EF4-FFF2-40B4-BE49-F238E27FC236}">
                      <a16:creationId xmlns:a16="http://schemas.microsoft.com/office/drawing/2014/main" id="{35133918-F5B0-44D4-9F70-C79FCCDFDE8F}"/>
                    </a:ext>
                  </a:extLst>
                </p:cNvPr>
                <p:cNvSpPr>
                  <a:spLocks noEditPoints="1"/>
                </p:cNvSpPr>
                <p:nvPr/>
              </p:nvSpPr>
              <p:spPr bwMode="auto">
                <a:xfrm>
                  <a:off x="8596313" y="6234113"/>
                  <a:ext cx="482600" cy="454025"/>
                </a:xfrm>
                <a:custGeom>
                  <a:avLst/>
                  <a:gdLst>
                    <a:gd name="T0" fmla="*/ 69 w 157"/>
                    <a:gd name="T1" fmla="*/ 0 h 147"/>
                    <a:gd name="T2" fmla="*/ 115 w 157"/>
                    <a:gd name="T3" fmla="*/ 6 h 147"/>
                    <a:gd name="T4" fmla="*/ 143 w 157"/>
                    <a:gd name="T5" fmla="*/ 42 h 147"/>
                    <a:gd name="T6" fmla="*/ 149 w 157"/>
                    <a:gd name="T7" fmla="*/ 74 h 147"/>
                    <a:gd name="T8" fmla="*/ 121 w 157"/>
                    <a:gd name="T9" fmla="*/ 122 h 147"/>
                    <a:gd name="T10" fmla="*/ 99 w 157"/>
                    <a:gd name="T11" fmla="*/ 133 h 147"/>
                    <a:gd name="T12" fmla="*/ 46 w 157"/>
                    <a:gd name="T13" fmla="*/ 131 h 147"/>
                    <a:gd name="T14" fmla="*/ 16 w 157"/>
                    <a:gd name="T15" fmla="*/ 99 h 147"/>
                    <a:gd name="T16" fmla="*/ 19 w 157"/>
                    <a:gd name="T17" fmla="*/ 45 h 147"/>
                    <a:gd name="T18" fmla="*/ 29 w 157"/>
                    <a:gd name="T19" fmla="*/ 30 h 147"/>
                    <a:gd name="T20" fmla="*/ 69 w 157"/>
                    <a:gd name="T21" fmla="*/ 0 h 147"/>
                    <a:gd name="T22" fmla="*/ 78 w 157"/>
                    <a:gd name="T23" fmla="*/ 84 h 147"/>
                    <a:gd name="T24" fmla="*/ 94 w 157"/>
                    <a:gd name="T25" fmla="*/ 69 h 147"/>
                    <a:gd name="T26" fmla="*/ 81 w 157"/>
                    <a:gd name="T27" fmla="*/ 53 h 147"/>
                    <a:gd name="T28" fmla="*/ 64 w 157"/>
                    <a:gd name="T29" fmla="*/ 68 h 147"/>
                    <a:gd name="T30" fmla="*/ 78 w 157"/>
                    <a:gd name="T31" fmla="*/ 84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7" h="147">
                      <a:moveTo>
                        <a:pt x="69" y="0"/>
                      </a:moveTo>
                      <a:cubicBezTo>
                        <a:pt x="80" y="2"/>
                        <a:pt x="97" y="5"/>
                        <a:pt x="115" y="6"/>
                      </a:cubicBezTo>
                      <a:cubicBezTo>
                        <a:pt x="135" y="6"/>
                        <a:pt x="141" y="25"/>
                        <a:pt x="143" y="42"/>
                      </a:cubicBezTo>
                      <a:cubicBezTo>
                        <a:pt x="144" y="53"/>
                        <a:pt x="144" y="63"/>
                        <a:pt x="149" y="74"/>
                      </a:cubicBezTo>
                      <a:cubicBezTo>
                        <a:pt x="157" y="95"/>
                        <a:pt x="145" y="117"/>
                        <a:pt x="121" y="122"/>
                      </a:cubicBezTo>
                      <a:cubicBezTo>
                        <a:pt x="112" y="124"/>
                        <a:pt x="106" y="127"/>
                        <a:pt x="99" y="133"/>
                      </a:cubicBezTo>
                      <a:cubicBezTo>
                        <a:pt x="85" y="147"/>
                        <a:pt x="57" y="147"/>
                        <a:pt x="46" y="131"/>
                      </a:cubicBezTo>
                      <a:cubicBezTo>
                        <a:pt x="38" y="118"/>
                        <a:pt x="27" y="109"/>
                        <a:pt x="16" y="99"/>
                      </a:cubicBezTo>
                      <a:cubicBezTo>
                        <a:pt x="0" y="81"/>
                        <a:pt x="0" y="62"/>
                        <a:pt x="19" y="45"/>
                      </a:cubicBezTo>
                      <a:cubicBezTo>
                        <a:pt x="23" y="41"/>
                        <a:pt x="28" y="39"/>
                        <a:pt x="29" y="30"/>
                      </a:cubicBezTo>
                      <a:cubicBezTo>
                        <a:pt x="31" y="5"/>
                        <a:pt x="37" y="1"/>
                        <a:pt x="69" y="0"/>
                      </a:cubicBezTo>
                      <a:close/>
                      <a:moveTo>
                        <a:pt x="78" y="84"/>
                      </a:moveTo>
                      <a:cubicBezTo>
                        <a:pt x="87" y="83"/>
                        <a:pt x="93" y="78"/>
                        <a:pt x="94" y="69"/>
                      </a:cubicBezTo>
                      <a:cubicBezTo>
                        <a:pt x="94" y="60"/>
                        <a:pt x="90" y="54"/>
                        <a:pt x="81" y="53"/>
                      </a:cubicBezTo>
                      <a:cubicBezTo>
                        <a:pt x="70" y="52"/>
                        <a:pt x="64" y="58"/>
                        <a:pt x="64" y="68"/>
                      </a:cubicBezTo>
                      <a:cubicBezTo>
                        <a:pt x="63" y="76"/>
                        <a:pt x="69" y="82"/>
                        <a:pt x="78" y="84"/>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54" name="Freeform 24">
                  <a:extLst>
                    <a:ext uri="{FF2B5EF4-FFF2-40B4-BE49-F238E27FC236}">
                      <a16:creationId xmlns:a16="http://schemas.microsoft.com/office/drawing/2014/main" id="{10A50B88-05B8-435B-9D05-355F0C05AC0D}"/>
                    </a:ext>
                  </a:extLst>
                </p:cNvPr>
                <p:cNvSpPr>
                  <a:spLocks noEditPoints="1"/>
                </p:cNvSpPr>
                <p:nvPr/>
              </p:nvSpPr>
              <p:spPr bwMode="auto">
                <a:xfrm>
                  <a:off x="6361113" y="6029325"/>
                  <a:ext cx="465138" cy="476250"/>
                </a:xfrm>
                <a:custGeom>
                  <a:avLst/>
                  <a:gdLst>
                    <a:gd name="T0" fmla="*/ 3 w 151"/>
                    <a:gd name="T1" fmla="*/ 67 h 154"/>
                    <a:gd name="T2" fmla="*/ 29 w 151"/>
                    <a:gd name="T3" fmla="*/ 31 h 154"/>
                    <a:gd name="T4" fmla="*/ 43 w 151"/>
                    <a:gd name="T5" fmla="*/ 22 h 154"/>
                    <a:gd name="T6" fmla="*/ 105 w 151"/>
                    <a:gd name="T7" fmla="*/ 26 h 154"/>
                    <a:gd name="T8" fmla="*/ 116 w 151"/>
                    <a:gd name="T9" fmla="*/ 35 h 154"/>
                    <a:gd name="T10" fmla="*/ 132 w 151"/>
                    <a:gd name="T11" fmla="*/ 97 h 154"/>
                    <a:gd name="T12" fmla="*/ 128 w 151"/>
                    <a:gd name="T13" fmla="*/ 111 h 154"/>
                    <a:gd name="T14" fmla="*/ 78 w 151"/>
                    <a:gd name="T15" fmla="*/ 145 h 154"/>
                    <a:gd name="T16" fmla="*/ 57 w 151"/>
                    <a:gd name="T17" fmla="*/ 144 h 154"/>
                    <a:gd name="T18" fmla="*/ 15 w 151"/>
                    <a:gd name="T19" fmla="*/ 124 h 154"/>
                    <a:gd name="T20" fmla="*/ 3 w 151"/>
                    <a:gd name="T21" fmla="*/ 67 h 154"/>
                    <a:gd name="T22" fmla="*/ 72 w 151"/>
                    <a:gd name="T23" fmla="*/ 94 h 154"/>
                    <a:gd name="T24" fmla="*/ 86 w 151"/>
                    <a:gd name="T25" fmla="*/ 78 h 154"/>
                    <a:gd name="T26" fmla="*/ 69 w 151"/>
                    <a:gd name="T27" fmla="*/ 65 h 154"/>
                    <a:gd name="T28" fmla="*/ 56 w 151"/>
                    <a:gd name="T29" fmla="*/ 80 h 154"/>
                    <a:gd name="T30" fmla="*/ 72 w 151"/>
                    <a:gd name="T31" fmla="*/ 9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1" h="154">
                      <a:moveTo>
                        <a:pt x="3" y="67"/>
                      </a:moveTo>
                      <a:cubicBezTo>
                        <a:pt x="0" y="47"/>
                        <a:pt x="11" y="36"/>
                        <a:pt x="29" y="31"/>
                      </a:cubicBezTo>
                      <a:cubicBezTo>
                        <a:pt x="36" y="30"/>
                        <a:pt x="39" y="27"/>
                        <a:pt x="43" y="22"/>
                      </a:cubicBezTo>
                      <a:cubicBezTo>
                        <a:pt x="63" y="0"/>
                        <a:pt x="87" y="1"/>
                        <a:pt x="105" y="26"/>
                      </a:cubicBezTo>
                      <a:cubicBezTo>
                        <a:pt x="108" y="30"/>
                        <a:pt x="111" y="33"/>
                        <a:pt x="116" y="35"/>
                      </a:cubicBezTo>
                      <a:cubicBezTo>
                        <a:pt x="145" y="47"/>
                        <a:pt x="151" y="70"/>
                        <a:pt x="132" y="97"/>
                      </a:cubicBezTo>
                      <a:cubicBezTo>
                        <a:pt x="129" y="102"/>
                        <a:pt x="129" y="106"/>
                        <a:pt x="128" y="111"/>
                      </a:cubicBezTo>
                      <a:cubicBezTo>
                        <a:pt x="125" y="140"/>
                        <a:pt x="104" y="154"/>
                        <a:pt x="78" y="145"/>
                      </a:cubicBezTo>
                      <a:cubicBezTo>
                        <a:pt x="70" y="142"/>
                        <a:pt x="64" y="142"/>
                        <a:pt x="57" y="144"/>
                      </a:cubicBezTo>
                      <a:cubicBezTo>
                        <a:pt x="38" y="149"/>
                        <a:pt x="20" y="141"/>
                        <a:pt x="15" y="124"/>
                      </a:cubicBezTo>
                      <a:cubicBezTo>
                        <a:pt x="9" y="106"/>
                        <a:pt x="7" y="86"/>
                        <a:pt x="3" y="67"/>
                      </a:cubicBezTo>
                      <a:close/>
                      <a:moveTo>
                        <a:pt x="72" y="94"/>
                      </a:moveTo>
                      <a:cubicBezTo>
                        <a:pt x="81" y="93"/>
                        <a:pt x="87" y="87"/>
                        <a:pt x="86" y="78"/>
                      </a:cubicBezTo>
                      <a:cubicBezTo>
                        <a:pt x="85" y="69"/>
                        <a:pt x="78" y="64"/>
                        <a:pt x="69" y="65"/>
                      </a:cubicBezTo>
                      <a:cubicBezTo>
                        <a:pt x="61" y="66"/>
                        <a:pt x="56" y="71"/>
                        <a:pt x="56" y="80"/>
                      </a:cubicBezTo>
                      <a:cubicBezTo>
                        <a:pt x="57" y="90"/>
                        <a:pt x="63" y="94"/>
                        <a:pt x="72" y="94"/>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55" name="Freeform 25">
                  <a:extLst>
                    <a:ext uri="{FF2B5EF4-FFF2-40B4-BE49-F238E27FC236}">
                      <a16:creationId xmlns:a16="http://schemas.microsoft.com/office/drawing/2014/main" id="{575A1D21-2768-4454-B92D-FB74061D9989}"/>
                    </a:ext>
                  </a:extLst>
                </p:cNvPr>
                <p:cNvSpPr/>
                <p:nvPr/>
              </p:nvSpPr>
              <p:spPr bwMode="auto">
                <a:xfrm>
                  <a:off x="1736725" y="5973763"/>
                  <a:ext cx="458788" cy="417512"/>
                </a:xfrm>
                <a:custGeom>
                  <a:avLst/>
                  <a:gdLst>
                    <a:gd name="T0" fmla="*/ 133 w 149"/>
                    <a:gd name="T1" fmla="*/ 99 h 135"/>
                    <a:gd name="T2" fmla="*/ 134 w 149"/>
                    <a:gd name="T3" fmla="*/ 114 h 135"/>
                    <a:gd name="T4" fmla="*/ 46 w 149"/>
                    <a:gd name="T5" fmla="*/ 117 h 135"/>
                    <a:gd name="T6" fmla="*/ 0 w 149"/>
                    <a:gd name="T7" fmla="*/ 38 h 135"/>
                    <a:gd name="T8" fmla="*/ 8 w 149"/>
                    <a:gd name="T9" fmla="*/ 23 h 135"/>
                    <a:gd name="T10" fmla="*/ 95 w 149"/>
                    <a:gd name="T11" fmla="*/ 13 h 135"/>
                    <a:gd name="T12" fmla="*/ 148 w 149"/>
                    <a:gd name="T13" fmla="*/ 85 h 135"/>
                    <a:gd name="T14" fmla="*/ 136 w 149"/>
                    <a:gd name="T15" fmla="*/ 95 h 135"/>
                    <a:gd name="T16" fmla="*/ 127 w 149"/>
                    <a:gd name="T17" fmla="*/ 92 h 135"/>
                    <a:gd name="T18" fmla="*/ 119 w 149"/>
                    <a:gd name="T19" fmla="*/ 88 h 135"/>
                    <a:gd name="T20" fmla="*/ 108 w 149"/>
                    <a:gd name="T21" fmla="*/ 88 h 135"/>
                    <a:gd name="T22" fmla="*/ 118 w 149"/>
                    <a:gd name="T23" fmla="*/ 89 h 135"/>
                    <a:gd name="T24" fmla="*/ 125 w 149"/>
                    <a:gd name="T25" fmla="*/ 94 h 135"/>
                    <a:gd name="T26" fmla="*/ 133 w 149"/>
                    <a:gd name="T27" fmla="*/ 9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9" h="135">
                      <a:moveTo>
                        <a:pt x="133" y="99"/>
                      </a:moveTo>
                      <a:cubicBezTo>
                        <a:pt x="139" y="103"/>
                        <a:pt x="146" y="108"/>
                        <a:pt x="134" y="114"/>
                      </a:cubicBezTo>
                      <a:cubicBezTo>
                        <a:pt x="106" y="128"/>
                        <a:pt x="77" y="135"/>
                        <a:pt x="46" y="117"/>
                      </a:cubicBezTo>
                      <a:cubicBezTo>
                        <a:pt x="16" y="99"/>
                        <a:pt x="1" y="73"/>
                        <a:pt x="0" y="38"/>
                      </a:cubicBezTo>
                      <a:cubicBezTo>
                        <a:pt x="0" y="32"/>
                        <a:pt x="3" y="27"/>
                        <a:pt x="8" y="23"/>
                      </a:cubicBezTo>
                      <a:cubicBezTo>
                        <a:pt x="35" y="5"/>
                        <a:pt x="64" y="0"/>
                        <a:pt x="95" y="13"/>
                      </a:cubicBezTo>
                      <a:cubicBezTo>
                        <a:pt x="126" y="27"/>
                        <a:pt x="143" y="51"/>
                        <a:pt x="148" y="85"/>
                      </a:cubicBezTo>
                      <a:cubicBezTo>
                        <a:pt x="149" y="96"/>
                        <a:pt x="145" y="98"/>
                        <a:pt x="136" y="95"/>
                      </a:cubicBezTo>
                      <a:cubicBezTo>
                        <a:pt x="134" y="92"/>
                        <a:pt x="131" y="92"/>
                        <a:pt x="127" y="92"/>
                      </a:cubicBezTo>
                      <a:cubicBezTo>
                        <a:pt x="125" y="89"/>
                        <a:pt x="122" y="88"/>
                        <a:pt x="119" y="88"/>
                      </a:cubicBezTo>
                      <a:cubicBezTo>
                        <a:pt x="116" y="84"/>
                        <a:pt x="113" y="84"/>
                        <a:pt x="108" y="88"/>
                      </a:cubicBezTo>
                      <a:cubicBezTo>
                        <a:pt x="112" y="88"/>
                        <a:pt x="115" y="88"/>
                        <a:pt x="118" y="89"/>
                      </a:cubicBezTo>
                      <a:cubicBezTo>
                        <a:pt x="119" y="93"/>
                        <a:pt x="122" y="94"/>
                        <a:pt x="125" y="94"/>
                      </a:cubicBezTo>
                      <a:cubicBezTo>
                        <a:pt x="128" y="95"/>
                        <a:pt x="131" y="97"/>
                        <a:pt x="133" y="99"/>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56" name="Freeform 26">
                  <a:extLst>
                    <a:ext uri="{FF2B5EF4-FFF2-40B4-BE49-F238E27FC236}">
                      <a16:creationId xmlns:a16="http://schemas.microsoft.com/office/drawing/2014/main" id="{9F7A4FDC-5130-4609-9CB3-8F8D34BF6ECE}"/>
                    </a:ext>
                  </a:extLst>
                </p:cNvPr>
                <p:cNvSpPr/>
                <p:nvPr/>
              </p:nvSpPr>
              <p:spPr bwMode="auto">
                <a:xfrm>
                  <a:off x="7681913" y="6384925"/>
                  <a:ext cx="455613" cy="454025"/>
                </a:xfrm>
                <a:custGeom>
                  <a:avLst/>
                  <a:gdLst>
                    <a:gd name="T0" fmla="*/ 13 w 148"/>
                    <a:gd name="T1" fmla="*/ 19 h 147"/>
                    <a:gd name="T2" fmla="*/ 18 w 148"/>
                    <a:gd name="T3" fmla="*/ 10 h 147"/>
                    <a:gd name="T4" fmla="*/ 81 w 148"/>
                    <a:gd name="T5" fmla="*/ 7 h 147"/>
                    <a:gd name="T6" fmla="*/ 144 w 148"/>
                    <a:gd name="T7" fmla="*/ 99 h 147"/>
                    <a:gd name="T8" fmla="*/ 131 w 148"/>
                    <a:gd name="T9" fmla="*/ 118 h 147"/>
                    <a:gd name="T10" fmla="*/ 4 w 148"/>
                    <a:gd name="T11" fmla="*/ 50 h 147"/>
                    <a:gd name="T12" fmla="*/ 7 w 148"/>
                    <a:gd name="T13" fmla="*/ 30 h 147"/>
                    <a:gd name="T14" fmla="*/ 24 w 148"/>
                    <a:gd name="T15" fmla="*/ 37 h 147"/>
                    <a:gd name="T16" fmla="*/ 35 w 148"/>
                    <a:gd name="T17" fmla="*/ 43 h 147"/>
                    <a:gd name="T18" fmla="*/ 13 w 148"/>
                    <a:gd name="T19" fmla="*/ 1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 h="147">
                      <a:moveTo>
                        <a:pt x="13" y="19"/>
                      </a:moveTo>
                      <a:cubicBezTo>
                        <a:pt x="15" y="16"/>
                        <a:pt x="17" y="13"/>
                        <a:pt x="18" y="10"/>
                      </a:cubicBezTo>
                      <a:cubicBezTo>
                        <a:pt x="39" y="5"/>
                        <a:pt x="60" y="0"/>
                        <a:pt x="81" y="7"/>
                      </a:cubicBezTo>
                      <a:cubicBezTo>
                        <a:pt x="122" y="19"/>
                        <a:pt x="148" y="57"/>
                        <a:pt x="144" y="99"/>
                      </a:cubicBezTo>
                      <a:cubicBezTo>
                        <a:pt x="143" y="109"/>
                        <a:pt x="138" y="114"/>
                        <a:pt x="131" y="118"/>
                      </a:cubicBezTo>
                      <a:cubicBezTo>
                        <a:pt x="78" y="147"/>
                        <a:pt x="9" y="111"/>
                        <a:pt x="4" y="50"/>
                      </a:cubicBezTo>
                      <a:cubicBezTo>
                        <a:pt x="3" y="43"/>
                        <a:pt x="0" y="34"/>
                        <a:pt x="7" y="30"/>
                      </a:cubicBezTo>
                      <a:cubicBezTo>
                        <a:pt x="13" y="26"/>
                        <a:pt x="19" y="34"/>
                        <a:pt x="24" y="37"/>
                      </a:cubicBezTo>
                      <a:cubicBezTo>
                        <a:pt x="27" y="38"/>
                        <a:pt x="30" y="40"/>
                        <a:pt x="35" y="43"/>
                      </a:cubicBezTo>
                      <a:cubicBezTo>
                        <a:pt x="31" y="29"/>
                        <a:pt x="19" y="27"/>
                        <a:pt x="13" y="19"/>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57" name="Freeform 27">
                  <a:extLst>
                    <a:ext uri="{FF2B5EF4-FFF2-40B4-BE49-F238E27FC236}">
                      <a16:creationId xmlns:a16="http://schemas.microsoft.com/office/drawing/2014/main" id="{5F970DE6-F12F-49B3-A6CF-078422806149}"/>
                    </a:ext>
                  </a:extLst>
                </p:cNvPr>
                <p:cNvSpPr/>
                <p:nvPr/>
              </p:nvSpPr>
              <p:spPr bwMode="auto">
                <a:xfrm>
                  <a:off x="6043613" y="6489700"/>
                  <a:ext cx="487363" cy="392112"/>
                </a:xfrm>
                <a:custGeom>
                  <a:avLst/>
                  <a:gdLst>
                    <a:gd name="T0" fmla="*/ 30 w 158"/>
                    <a:gd name="T1" fmla="*/ 52 h 127"/>
                    <a:gd name="T2" fmla="*/ 5 w 158"/>
                    <a:gd name="T3" fmla="*/ 41 h 127"/>
                    <a:gd name="T4" fmla="*/ 88 w 158"/>
                    <a:gd name="T5" fmla="*/ 7 h 127"/>
                    <a:gd name="T6" fmla="*/ 152 w 158"/>
                    <a:gd name="T7" fmla="*/ 62 h 127"/>
                    <a:gd name="T8" fmla="*/ 144 w 158"/>
                    <a:gd name="T9" fmla="*/ 97 h 127"/>
                    <a:gd name="T10" fmla="*/ 57 w 158"/>
                    <a:gd name="T11" fmla="*/ 116 h 127"/>
                    <a:gd name="T12" fmla="*/ 0 w 158"/>
                    <a:gd name="T13" fmla="*/ 52 h 127"/>
                    <a:gd name="T14" fmla="*/ 30 w 158"/>
                    <a:gd name="T15" fmla="*/ 52 h 1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8" h="127">
                      <a:moveTo>
                        <a:pt x="30" y="52"/>
                      </a:moveTo>
                      <a:cubicBezTo>
                        <a:pt x="23" y="43"/>
                        <a:pt x="12" y="47"/>
                        <a:pt x="5" y="41"/>
                      </a:cubicBezTo>
                      <a:cubicBezTo>
                        <a:pt x="17" y="15"/>
                        <a:pt x="54" y="0"/>
                        <a:pt x="88" y="7"/>
                      </a:cubicBezTo>
                      <a:cubicBezTo>
                        <a:pt x="118" y="14"/>
                        <a:pt x="139" y="33"/>
                        <a:pt x="152" y="62"/>
                      </a:cubicBezTo>
                      <a:cubicBezTo>
                        <a:pt x="158" y="76"/>
                        <a:pt x="156" y="87"/>
                        <a:pt x="144" y="97"/>
                      </a:cubicBezTo>
                      <a:cubicBezTo>
                        <a:pt x="118" y="119"/>
                        <a:pt x="89" y="127"/>
                        <a:pt x="57" y="116"/>
                      </a:cubicBezTo>
                      <a:cubicBezTo>
                        <a:pt x="26" y="106"/>
                        <a:pt x="7" y="84"/>
                        <a:pt x="0" y="52"/>
                      </a:cubicBezTo>
                      <a:cubicBezTo>
                        <a:pt x="10" y="46"/>
                        <a:pt x="20" y="57"/>
                        <a:pt x="30" y="52"/>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58" name="Freeform 28">
                  <a:extLst>
                    <a:ext uri="{FF2B5EF4-FFF2-40B4-BE49-F238E27FC236}">
                      <a16:creationId xmlns:a16="http://schemas.microsoft.com/office/drawing/2014/main" id="{9BBA0DCA-62BA-4221-90BF-2FDCE5BDBB8C}"/>
                    </a:ext>
                  </a:extLst>
                </p:cNvPr>
                <p:cNvSpPr/>
                <p:nvPr/>
              </p:nvSpPr>
              <p:spPr bwMode="auto">
                <a:xfrm>
                  <a:off x="258763" y="5767388"/>
                  <a:ext cx="541338" cy="741362"/>
                </a:xfrm>
                <a:custGeom>
                  <a:avLst/>
                  <a:gdLst>
                    <a:gd name="T0" fmla="*/ 75 w 176"/>
                    <a:gd name="T1" fmla="*/ 90 h 240"/>
                    <a:gd name="T2" fmla="*/ 86 w 176"/>
                    <a:gd name="T3" fmla="*/ 37 h 240"/>
                    <a:gd name="T4" fmla="*/ 97 w 176"/>
                    <a:gd name="T5" fmla="*/ 22 h 240"/>
                    <a:gd name="T6" fmla="*/ 105 w 176"/>
                    <a:gd name="T7" fmla="*/ 41 h 240"/>
                    <a:gd name="T8" fmla="*/ 93 w 176"/>
                    <a:gd name="T9" fmla="*/ 78 h 240"/>
                    <a:gd name="T10" fmla="*/ 114 w 176"/>
                    <a:gd name="T11" fmla="*/ 157 h 240"/>
                    <a:gd name="T12" fmla="*/ 112 w 176"/>
                    <a:gd name="T13" fmla="*/ 129 h 240"/>
                    <a:gd name="T14" fmla="*/ 118 w 176"/>
                    <a:gd name="T15" fmla="*/ 87 h 240"/>
                    <a:gd name="T16" fmla="*/ 129 w 176"/>
                    <a:gd name="T17" fmla="*/ 77 h 240"/>
                    <a:gd name="T18" fmla="*/ 135 w 176"/>
                    <a:gd name="T19" fmla="*/ 90 h 240"/>
                    <a:gd name="T20" fmla="*/ 129 w 176"/>
                    <a:gd name="T21" fmla="*/ 151 h 240"/>
                    <a:gd name="T22" fmla="*/ 141 w 176"/>
                    <a:gd name="T23" fmla="*/ 195 h 240"/>
                    <a:gd name="T24" fmla="*/ 159 w 176"/>
                    <a:gd name="T25" fmla="*/ 147 h 240"/>
                    <a:gd name="T26" fmla="*/ 169 w 176"/>
                    <a:gd name="T27" fmla="*/ 142 h 240"/>
                    <a:gd name="T28" fmla="*/ 174 w 176"/>
                    <a:gd name="T29" fmla="*/ 153 h 240"/>
                    <a:gd name="T30" fmla="*/ 166 w 176"/>
                    <a:gd name="T31" fmla="*/ 181 h 240"/>
                    <a:gd name="T32" fmla="*/ 166 w 176"/>
                    <a:gd name="T33" fmla="*/ 232 h 240"/>
                    <a:gd name="T34" fmla="*/ 166 w 176"/>
                    <a:gd name="T35" fmla="*/ 239 h 240"/>
                    <a:gd name="T36" fmla="*/ 152 w 176"/>
                    <a:gd name="T37" fmla="*/ 228 h 240"/>
                    <a:gd name="T38" fmla="*/ 96 w 176"/>
                    <a:gd name="T39" fmla="*/ 202 h 240"/>
                    <a:gd name="T40" fmla="*/ 68 w 176"/>
                    <a:gd name="T41" fmla="*/ 193 h 240"/>
                    <a:gd name="T42" fmla="*/ 64 w 176"/>
                    <a:gd name="T43" fmla="*/ 178 h 240"/>
                    <a:gd name="T44" fmla="*/ 79 w 176"/>
                    <a:gd name="T45" fmla="*/ 179 h 240"/>
                    <a:gd name="T46" fmla="*/ 117 w 176"/>
                    <a:gd name="T47" fmla="*/ 187 h 240"/>
                    <a:gd name="T48" fmla="*/ 71 w 176"/>
                    <a:gd name="T49" fmla="*/ 159 h 240"/>
                    <a:gd name="T50" fmla="*/ 23 w 176"/>
                    <a:gd name="T51" fmla="*/ 145 h 240"/>
                    <a:gd name="T52" fmla="*/ 10 w 176"/>
                    <a:gd name="T53" fmla="*/ 125 h 240"/>
                    <a:gd name="T54" fmla="*/ 33 w 176"/>
                    <a:gd name="T55" fmla="*/ 126 h 240"/>
                    <a:gd name="T56" fmla="*/ 46 w 176"/>
                    <a:gd name="T57" fmla="*/ 133 h 240"/>
                    <a:gd name="T58" fmla="*/ 50 w 176"/>
                    <a:gd name="T59" fmla="*/ 137 h 240"/>
                    <a:gd name="T60" fmla="*/ 85 w 176"/>
                    <a:gd name="T61" fmla="*/ 146 h 240"/>
                    <a:gd name="T62" fmla="*/ 87 w 176"/>
                    <a:gd name="T63" fmla="*/ 140 h 240"/>
                    <a:gd name="T64" fmla="*/ 58 w 176"/>
                    <a:gd name="T65" fmla="*/ 109 h 240"/>
                    <a:gd name="T66" fmla="*/ 6 w 176"/>
                    <a:gd name="T67" fmla="*/ 77 h 240"/>
                    <a:gd name="T68" fmla="*/ 6 w 176"/>
                    <a:gd name="T69" fmla="*/ 57 h 240"/>
                    <a:gd name="T70" fmla="*/ 22 w 176"/>
                    <a:gd name="T71" fmla="*/ 65 h 240"/>
                    <a:gd name="T72" fmla="*/ 40 w 176"/>
                    <a:gd name="T73" fmla="*/ 86 h 240"/>
                    <a:gd name="T74" fmla="*/ 52 w 176"/>
                    <a:gd name="T75" fmla="*/ 92 h 240"/>
                    <a:gd name="T76" fmla="*/ 52 w 176"/>
                    <a:gd name="T77" fmla="*/ 78 h 240"/>
                    <a:gd name="T78" fmla="*/ 30 w 176"/>
                    <a:gd name="T79" fmla="*/ 31 h 240"/>
                    <a:gd name="T80" fmla="*/ 36 w 176"/>
                    <a:gd name="T81" fmla="*/ 2 h 240"/>
                    <a:gd name="T82" fmla="*/ 56 w 176"/>
                    <a:gd name="T83" fmla="*/ 28 h 240"/>
                    <a:gd name="T84" fmla="*/ 58 w 176"/>
                    <a:gd name="T85" fmla="*/ 48 h 240"/>
                    <a:gd name="T86" fmla="*/ 75 w 176"/>
                    <a:gd name="T87" fmla="*/ 9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6" h="240">
                      <a:moveTo>
                        <a:pt x="75" y="90"/>
                      </a:moveTo>
                      <a:cubicBezTo>
                        <a:pt x="82" y="71"/>
                        <a:pt x="78" y="53"/>
                        <a:pt x="86" y="37"/>
                      </a:cubicBezTo>
                      <a:cubicBezTo>
                        <a:pt x="88" y="31"/>
                        <a:pt x="91" y="21"/>
                        <a:pt x="97" y="22"/>
                      </a:cubicBezTo>
                      <a:cubicBezTo>
                        <a:pt x="106" y="23"/>
                        <a:pt x="105" y="34"/>
                        <a:pt x="105" y="41"/>
                      </a:cubicBezTo>
                      <a:cubicBezTo>
                        <a:pt x="106" y="54"/>
                        <a:pt x="100" y="67"/>
                        <a:pt x="93" y="78"/>
                      </a:cubicBezTo>
                      <a:cubicBezTo>
                        <a:pt x="75" y="107"/>
                        <a:pt x="89" y="129"/>
                        <a:pt x="114" y="157"/>
                      </a:cubicBezTo>
                      <a:cubicBezTo>
                        <a:pt x="117" y="146"/>
                        <a:pt x="115" y="137"/>
                        <a:pt x="112" y="129"/>
                      </a:cubicBezTo>
                      <a:cubicBezTo>
                        <a:pt x="108" y="114"/>
                        <a:pt x="110" y="100"/>
                        <a:pt x="118" y="87"/>
                      </a:cubicBezTo>
                      <a:cubicBezTo>
                        <a:pt x="121" y="82"/>
                        <a:pt x="124" y="76"/>
                        <a:pt x="129" y="77"/>
                      </a:cubicBezTo>
                      <a:cubicBezTo>
                        <a:pt x="136" y="78"/>
                        <a:pt x="134" y="85"/>
                        <a:pt x="135" y="90"/>
                      </a:cubicBezTo>
                      <a:cubicBezTo>
                        <a:pt x="139" y="111"/>
                        <a:pt x="133" y="131"/>
                        <a:pt x="129" y="151"/>
                      </a:cubicBezTo>
                      <a:cubicBezTo>
                        <a:pt x="125" y="168"/>
                        <a:pt x="130" y="181"/>
                        <a:pt x="141" y="195"/>
                      </a:cubicBezTo>
                      <a:cubicBezTo>
                        <a:pt x="145" y="177"/>
                        <a:pt x="144" y="159"/>
                        <a:pt x="159" y="147"/>
                      </a:cubicBezTo>
                      <a:cubicBezTo>
                        <a:pt x="162" y="144"/>
                        <a:pt x="165" y="141"/>
                        <a:pt x="169" y="142"/>
                      </a:cubicBezTo>
                      <a:cubicBezTo>
                        <a:pt x="173" y="144"/>
                        <a:pt x="174" y="148"/>
                        <a:pt x="174" y="153"/>
                      </a:cubicBezTo>
                      <a:cubicBezTo>
                        <a:pt x="176" y="163"/>
                        <a:pt x="173" y="173"/>
                        <a:pt x="166" y="181"/>
                      </a:cubicBezTo>
                      <a:cubicBezTo>
                        <a:pt x="152" y="198"/>
                        <a:pt x="150" y="215"/>
                        <a:pt x="166" y="232"/>
                      </a:cubicBezTo>
                      <a:cubicBezTo>
                        <a:pt x="168" y="234"/>
                        <a:pt x="169" y="237"/>
                        <a:pt x="166" y="239"/>
                      </a:cubicBezTo>
                      <a:cubicBezTo>
                        <a:pt x="158" y="240"/>
                        <a:pt x="154" y="233"/>
                        <a:pt x="152" y="228"/>
                      </a:cubicBezTo>
                      <a:cubicBezTo>
                        <a:pt x="140" y="205"/>
                        <a:pt x="122" y="196"/>
                        <a:pt x="96" y="202"/>
                      </a:cubicBezTo>
                      <a:cubicBezTo>
                        <a:pt x="86" y="205"/>
                        <a:pt x="75" y="204"/>
                        <a:pt x="68" y="193"/>
                      </a:cubicBezTo>
                      <a:cubicBezTo>
                        <a:pt x="65" y="188"/>
                        <a:pt x="61" y="183"/>
                        <a:pt x="64" y="178"/>
                      </a:cubicBezTo>
                      <a:cubicBezTo>
                        <a:pt x="69" y="172"/>
                        <a:pt x="74" y="177"/>
                        <a:pt x="79" y="179"/>
                      </a:cubicBezTo>
                      <a:cubicBezTo>
                        <a:pt x="91" y="183"/>
                        <a:pt x="104" y="188"/>
                        <a:pt x="117" y="187"/>
                      </a:cubicBezTo>
                      <a:cubicBezTo>
                        <a:pt x="105" y="160"/>
                        <a:pt x="101" y="157"/>
                        <a:pt x="71" y="159"/>
                      </a:cubicBezTo>
                      <a:cubicBezTo>
                        <a:pt x="54" y="160"/>
                        <a:pt x="37" y="157"/>
                        <a:pt x="23" y="145"/>
                      </a:cubicBezTo>
                      <a:cubicBezTo>
                        <a:pt x="16" y="140"/>
                        <a:pt x="6" y="133"/>
                        <a:pt x="10" y="125"/>
                      </a:cubicBezTo>
                      <a:cubicBezTo>
                        <a:pt x="15" y="116"/>
                        <a:pt x="26" y="123"/>
                        <a:pt x="33" y="126"/>
                      </a:cubicBezTo>
                      <a:cubicBezTo>
                        <a:pt x="38" y="128"/>
                        <a:pt x="42" y="131"/>
                        <a:pt x="46" y="133"/>
                      </a:cubicBezTo>
                      <a:cubicBezTo>
                        <a:pt x="47" y="134"/>
                        <a:pt x="49" y="136"/>
                        <a:pt x="50" y="137"/>
                      </a:cubicBezTo>
                      <a:cubicBezTo>
                        <a:pt x="60" y="147"/>
                        <a:pt x="72" y="149"/>
                        <a:pt x="85" y="146"/>
                      </a:cubicBezTo>
                      <a:cubicBezTo>
                        <a:pt x="89" y="145"/>
                        <a:pt x="88" y="142"/>
                        <a:pt x="87" y="140"/>
                      </a:cubicBezTo>
                      <a:cubicBezTo>
                        <a:pt x="77" y="130"/>
                        <a:pt x="80" y="110"/>
                        <a:pt x="58" y="109"/>
                      </a:cubicBezTo>
                      <a:cubicBezTo>
                        <a:pt x="37" y="107"/>
                        <a:pt x="17" y="98"/>
                        <a:pt x="6" y="77"/>
                      </a:cubicBezTo>
                      <a:cubicBezTo>
                        <a:pt x="3" y="71"/>
                        <a:pt x="0" y="62"/>
                        <a:pt x="6" y="57"/>
                      </a:cubicBezTo>
                      <a:cubicBezTo>
                        <a:pt x="13" y="52"/>
                        <a:pt x="18" y="61"/>
                        <a:pt x="22" y="65"/>
                      </a:cubicBezTo>
                      <a:cubicBezTo>
                        <a:pt x="28" y="72"/>
                        <a:pt x="33" y="80"/>
                        <a:pt x="40" y="86"/>
                      </a:cubicBezTo>
                      <a:cubicBezTo>
                        <a:pt x="43" y="89"/>
                        <a:pt x="45" y="97"/>
                        <a:pt x="52" y="92"/>
                      </a:cubicBezTo>
                      <a:cubicBezTo>
                        <a:pt x="57" y="88"/>
                        <a:pt x="55" y="84"/>
                        <a:pt x="52" y="78"/>
                      </a:cubicBezTo>
                      <a:cubicBezTo>
                        <a:pt x="44" y="63"/>
                        <a:pt x="30" y="50"/>
                        <a:pt x="30" y="31"/>
                      </a:cubicBezTo>
                      <a:cubicBezTo>
                        <a:pt x="31" y="20"/>
                        <a:pt x="25" y="4"/>
                        <a:pt x="36" y="2"/>
                      </a:cubicBezTo>
                      <a:cubicBezTo>
                        <a:pt x="49" y="0"/>
                        <a:pt x="52" y="17"/>
                        <a:pt x="56" y="28"/>
                      </a:cubicBezTo>
                      <a:cubicBezTo>
                        <a:pt x="57" y="34"/>
                        <a:pt x="57" y="41"/>
                        <a:pt x="58" y="48"/>
                      </a:cubicBezTo>
                      <a:cubicBezTo>
                        <a:pt x="59" y="63"/>
                        <a:pt x="64" y="76"/>
                        <a:pt x="75" y="90"/>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59" name="Freeform 29">
                  <a:extLst>
                    <a:ext uri="{FF2B5EF4-FFF2-40B4-BE49-F238E27FC236}">
                      <a16:creationId xmlns:a16="http://schemas.microsoft.com/office/drawing/2014/main" id="{E747180C-2D6C-4AA3-A389-0C9C67805AEF}"/>
                    </a:ext>
                  </a:extLst>
                </p:cNvPr>
                <p:cNvSpPr/>
                <p:nvPr/>
              </p:nvSpPr>
              <p:spPr bwMode="auto">
                <a:xfrm>
                  <a:off x="5827713" y="6811963"/>
                  <a:ext cx="844550" cy="455612"/>
                </a:xfrm>
                <a:custGeom>
                  <a:avLst/>
                  <a:gdLst>
                    <a:gd name="T0" fmla="*/ 274 w 274"/>
                    <a:gd name="T1" fmla="*/ 93 h 148"/>
                    <a:gd name="T2" fmla="*/ 191 w 274"/>
                    <a:gd name="T3" fmla="*/ 138 h 148"/>
                    <a:gd name="T4" fmla="*/ 125 w 274"/>
                    <a:gd name="T5" fmla="*/ 100 h 148"/>
                    <a:gd name="T6" fmla="*/ 0 w 274"/>
                    <a:gd name="T7" fmla="*/ 52 h 148"/>
                    <a:gd name="T8" fmla="*/ 128 w 274"/>
                    <a:gd name="T9" fmla="*/ 34 h 148"/>
                    <a:gd name="T10" fmla="*/ 171 w 274"/>
                    <a:gd name="T11" fmla="*/ 76 h 148"/>
                    <a:gd name="T12" fmla="*/ 274 w 274"/>
                    <a:gd name="T13" fmla="*/ 93 h 148"/>
                  </a:gdLst>
                  <a:ahLst/>
                  <a:cxnLst>
                    <a:cxn ang="0">
                      <a:pos x="T0" y="T1"/>
                    </a:cxn>
                    <a:cxn ang="0">
                      <a:pos x="T2" y="T3"/>
                    </a:cxn>
                    <a:cxn ang="0">
                      <a:pos x="T4" y="T5"/>
                    </a:cxn>
                    <a:cxn ang="0">
                      <a:pos x="T6" y="T7"/>
                    </a:cxn>
                    <a:cxn ang="0">
                      <a:pos x="T8" y="T9"/>
                    </a:cxn>
                    <a:cxn ang="0">
                      <a:pos x="T10" y="T11"/>
                    </a:cxn>
                    <a:cxn ang="0">
                      <a:pos x="T12" y="T13"/>
                    </a:cxn>
                  </a:cxnLst>
                  <a:rect l="0" t="0" r="r" b="b"/>
                  <a:pathLst>
                    <a:path w="274" h="148">
                      <a:moveTo>
                        <a:pt x="274" y="93"/>
                      </a:moveTo>
                      <a:cubicBezTo>
                        <a:pt x="255" y="135"/>
                        <a:pt x="229" y="148"/>
                        <a:pt x="191" y="138"/>
                      </a:cubicBezTo>
                      <a:cubicBezTo>
                        <a:pt x="166" y="131"/>
                        <a:pt x="141" y="120"/>
                        <a:pt x="125" y="100"/>
                      </a:cubicBezTo>
                      <a:cubicBezTo>
                        <a:pt x="93" y="60"/>
                        <a:pt x="56" y="35"/>
                        <a:pt x="0" y="52"/>
                      </a:cubicBezTo>
                      <a:cubicBezTo>
                        <a:pt x="36" y="6"/>
                        <a:pt x="88" y="0"/>
                        <a:pt x="128" y="34"/>
                      </a:cubicBezTo>
                      <a:cubicBezTo>
                        <a:pt x="143" y="47"/>
                        <a:pt x="157" y="62"/>
                        <a:pt x="171" y="76"/>
                      </a:cubicBezTo>
                      <a:cubicBezTo>
                        <a:pt x="200" y="105"/>
                        <a:pt x="231" y="120"/>
                        <a:pt x="274" y="93"/>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60" name="Freeform 30">
                  <a:extLst>
                    <a:ext uri="{FF2B5EF4-FFF2-40B4-BE49-F238E27FC236}">
                      <a16:creationId xmlns:a16="http://schemas.microsoft.com/office/drawing/2014/main" id="{9251CA68-294A-4706-BA73-0FB179589CB4}"/>
                    </a:ext>
                  </a:extLst>
                </p:cNvPr>
                <p:cNvSpPr/>
                <p:nvPr/>
              </p:nvSpPr>
              <p:spPr bwMode="auto">
                <a:xfrm>
                  <a:off x="4044950" y="6743700"/>
                  <a:ext cx="730250" cy="434975"/>
                </a:xfrm>
                <a:custGeom>
                  <a:avLst/>
                  <a:gdLst>
                    <a:gd name="T0" fmla="*/ 198 w 237"/>
                    <a:gd name="T1" fmla="*/ 7 h 141"/>
                    <a:gd name="T2" fmla="*/ 191 w 237"/>
                    <a:gd name="T3" fmla="*/ 108 h 141"/>
                    <a:gd name="T4" fmla="*/ 13 w 237"/>
                    <a:gd name="T5" fmla="*/ 42 h 141"/>
                    <a:gd name="T6" fmla="*/ 0 w 237"/>
                    <a:gd name="T7" fmla="*/ 1 h 141"/>
                    <a:gd name="T8" fmla="*/ 13 w 237"/>
                    <a:gd name="T9" fmla="*/ 9 h 141"/>
                    <a:gd name="T10" fmla="*/ 177 w 237"/>
                    <a:gd name="T11" fmla="*/ 71 h 141"/>
                    <a:gd name="T12" fmla="*/ 206 w 237"/>
                    <a:gd name="T13" fmla="*/ 22 h 141"/>
                    <a:gd name="T14" fmla="*/ 198 w 237"/>
                    <a:gd name="T15" fmla="*/ 7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6" h="141">
                      <a:moveTo>
                        <a:pt x="198" y="7"/>
                      </a:moveTo>
                      <a:cubicBezTo>
                        <a:pt x="237" y="34"/>
                        <a:pt x="230" y="89"/>
                        <a:pt x="191" y="108"/>
                      </a:cubicBezTo>
                      <a:cubicBezTo>
                        <a:pt x="128" y="141"/>
                        <a:pt x="44" y="110"/>
                        <a:pt x="13" y="42"/>
                      </a:cubicBezTo>
                      <a:cubicBezTo>
                        <a:pt x="7" y="29"/>
                        <a:pt x="1" y="16"/>
                        <a:pt x="0" y="1"/>
                      </a:cubicBezTo>
                      <a:cubicBezTo>
                        <a:pt x="7" y="0"/>
                        <a:pt x="9" y="6"/>
                        <a:pt x="13" y="9"/>
                      </a:cubicBezTo>
                      <a:cubicBezTo>
                        <a:pt x="58" y="54"/>
                        <a:pt x="114" y="74"/>
                        <a:pt x="177" y="71"/>
                      </a:cubicBezTo>
                      <a:cubicBezTo>
                        <a:pt x="219" y="69"/>
                        <a:pt x="225" y="59"/>
                        <a:pt x="206" y="22"/>
                      </a:cubicBezTo>
                      <a:cubicBezTo>
                        <a:pt x="205" y="18"/>
                        <a:pt x="203" y="15"/>
                        <a:pt x="198" y="7"/>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61" name="Freeform 31">
                  <a:extLst>
                    <a:ext uri="{FF2B5EF4-FFF2-40B4-BE49-F238E27FC236}">
                      <a16:creationId xmlns:a16="http://schemas.microsoft.com/office/drawing/2014/main" id="{EDE63C53-870E-4995-8EFD-FD6540761D0C}"/>
                    </a:ext>
                  </a:extLst>
                </p:cNvPr>
                <p:cNvSpPr>
                  <a:spLocks noEditPoints="1"/>
                </p:cNvSpPr>
                <p:nvPr/>
              </p:nvSpPr>
              <p:spPr bwMode="auto">
                <a:xfrm>
                  <a:off x="4371975" y="6169025"/>
                  <a:ext cx="347663" cy="363537"/>
                </a:xfrm>
                <a:custGeom>
                  <a:avLst/>
                  <a:gdLst>
                    <a:gd name="T0" fmla="*/ 19 w 113"/>
                    <a:gd name="T1" fmla="*/ 13 h 118"/>
                    <a:gd name="T2" fmla="*/ 28 w 113"/>
                    <a:gd name="T3" fmla="*/ 2 h 118"/>
                    <a:gd name="T4" fmla="*/ 104 w 113"/>
                    <a:gd name="T5" fmla="*/ 54 h 118"/>
                    <a:gd name="T6" fmla="*/ 107 w 113"/>
                    <a:gd name="T7" fmla="*/ 108 h 118"/>
                    <a:gd name="T8" fmla="*/ 100 w 113"/>
                    <a:gd name="T9" fmla="*/ 118 h 118"/>
                    <a:gd name="T10" fmla="*/ 35 w 113"/>
                    <a:gd name="T11" fmla="*/ 101 h 118"/>
                    <a:gd name="T12" fmla="*/ 5 w 113"/>
                    <a:gd name="T13" fmla="*/ 38 h 118"/>
                    <a:gd name="T14" fmla="*/ 17 w 113"/>
                    <a:gd name="T15" fmla="*/ 14 h 118"/>
                    <a:gd name="T16" fmla="*/ 25 w 113"/>
                    <a:gd name="T17" fmla="*/ 25 h 118"/>
                    <a:gd name="T18" fmla="*/ 19 w 113"/>
                    <a:gd name="T19" fmla="*/ 13 h 118"/>
                    <a:gd name="T20" fmla="*/ 34 w 113"/>
                    <a:gd name="T21" fmla="*/ 34 h 118"/>
                    <a:gd name="T22" fmla="*/ 30 w 113"/>
                    <a:gd name="T23" fmla="*/ 30 h 118"/>
                    <a:gd name="T24" fmla="*/ 27 w 113"/>
                    <a:gd name="T25" fmla="*/ 31 h 118"/>
                    <a:gd name="T26" fmla="*/ 31 w 113"/>
                    <a:gd name="T27" fmla="*/ 35 h 118"/>
                    <a:gd name="T28" fmla="*/ 34 w 113"/>
                    <a:gd name="T29" fmla="*/ 34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3" h="118">
                      <a:moveTo>
                        <a:pt x="19" y="13"/>
                      </a:moveTo>
                      <a:cubicBezTo>
                        <a:pt x="17" y="6"/>
                        <a:pt x="19" y="3"/>
                        <a:pt x="28" y="2"/>
                      </a:cubicBezTo>
                      <a:cubicBezTo>
                        <a:pt x="72" y="0"/>
                        <a:pt x="86" y="14"/>
                        <a:pt x="104" y="54"/>
                      </a:cubicBezTo>
                      <a:cubicBezTo>
                        <a:pt x="113" y="73"/>
                        <a:pt x="102" y="90"/>
                        <a:pt x="107" y="108"/>
                      </a:cubicBezTo>
                      <a:cubicBezTo>
                        <a:pt x="108" y="112"/>
                        <a:pt x="106" y="118"/>
                        <a:pt x="100" y="118"/>
                      </a:cubicBezTo>
                      <a:cubicBezTo>
                        <a:pt x="78" y="114"/>
                        <a:pt x="57" y="114"/>
                        <a:pt x="35" y="101"/>
                      </a:cubicBezTo>
                      <a:cubicBezTo>
                        <a:pt x="9" y="84"/>
                        <a:pt x="7" y="62"/>
                        <a:pt x="5" y="38"/>
                      </a:cubicBezTo>
                      <a:cubicBezTo>
                        <a:pt x="4" y="29"/>
                        <a:pt x="0" y="15"/>
                        <a:pt x="17" y="14"/>
                      </a:cubicBezTo>
                      <a:cubicBezTo>
                        <a:pt x="18" y="19"/>
                        <a:pt x="19" y="24"/>
                        <a:pt x="25" y="25"/>
                      </a:cubicBezTo>
                      <a:cubicBezTo>
                        <a:pt x="25" y="19"/>
                        <a:pt x="23" y="15"/>
                        <a:pt x="19" y="13"/>
                      </a:cubicBezTo>
                      <a:close/>
                      <a:moveTo>
                        <a:pt x="34" y="34"/>
                      </a:moveTo>
                      <a:cubicBezTo>
                        <a:pt x="32" y="33"/>
                        <a:pt x="31" y="31"/>
                        <a:pt x="30" y="30"/>
                      </a:cubicBezTo>
                      <a:cubicBezTo>
                        <a:pt x="30" y="30"/>
                        <a:pt x="28" y="31"/>
                        <a:pt x="27" y="31"/>
                      </a:cubicBezTo>
                      <a:cubicBezTo>
                        <a:pt x="28" y="32"/>
                        <a:pt x="29" y="34"/>
                        <a:pt x="31" y="35"/>
                      </a:cubicBezTo>
                      <a:cubicBezTo>
                        <a:pt x="31" y="35"/>
                        <a:pt x="32" y="35"/>
                        <a:pt x="34" y="34"/>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62" name="Freeform 32">
                  <a:extLst>
                    <a:ext uri="{FF2B5EF4-FFF2-40B4-BE49-F238E27FC236}">
                      <a16:creationId xmlns:a16="http://schemas.microsoft.com/office/drawing/2014/main" id="{F6D26594-ADC9-46A9-BB83-0EF8FD57E226}"/>
                    </a:ext>
                  </a:extLst>
                </p:cNvPr>
                <p:cNvSpPr/>
                <p:nvPr/>
              </p:nvSpPr>
              <p:spPr bwMode="auto">
                <a:xfrm>
                  <a:off x="1019175" y="6607175"/>
                  <a:ext cx="511175" cy="649287"/>
                </a:xfrm>
                <a:custGeom>
                  <a:avLst/>
                  <a:gdLst>
                    <a:gd name="T0" fmla="*/ 135 w 166"/>
                    <a:gd name="T1" fmla="*/ 0 h 210"/>
                    <a:gd name="T2" fmla="*/ 155 w 166"/>
                    <a:gd name="T3" fmla="*/ 64 h 210"/>
                    <a:gd name="T4" fmla="*/ 102 w 166"/>
                    <a:gd name="T5" fmla="*/ 119 h 210"/>
                    <a:gd name="T6" fmla="*/ 28 w 166"/>
                    <a:gd name="T7" fmla="*/ 210 h 210"/>
                    <a:gd name="T8" fmla="*/ 59 w 166"/>
                    <a:gd name="T9" fmla="*/ 93 h 210"/>
                    <a:gd name="T10" fmla="*/ 100 w 166"/>
                    <a:gd name="T11" fmla="*/ 72 h 210"/>
                    <a:gd name="T12" fmla="*/ 135 w 166"/>
                    <a:gd name="T13" fmla="*/ 0 h 210"/>
                  </a:gdLst>
                  <a:ahLst/>
                  <a:cxnLst>
                    <a:cxn ang="0">
                      <a:pos x="T0" y="T1"/>
                    </a:cxn>
                    <a:cxn ang="0">
                      <a:pos x="T2" y="T3"/>
                    </a:cxn>
                    <a:cxn ang="0">
                      <a:pos x="T4" y="T5"/>
                    </a:cxn>
                    <a:cxn ang="0">
                      <a:pos x="T6" y="T7"/>
                    </a:cxn>
                    <a:cxn ang="0">
                      <a:pos x="T8" y="T9"/>
                    </a:cxn>
                    <a:cxn ang="0">
                      <a:pos x="T10" y="T11"/>
                    </a:cxn>
                    <a:cxn ang="0">
                      <a:pos x="T12" y="T13"/>
                    </a:cxn>
                  </a:cxnLst>
                  <a:rect l="0" t="0" r="r" b="b"/>
                  <a:pathLst>
                    <a:path w="166" h="210">
                      <a:moveTo>
                        <a:pt x="135" y="0"/>
                      </a:moveTo>
                      <a:cubicBezTo>
                        <a:pt x="160" y="18"/>
                        <a:pt x="166" y="40"/>
                        <a:pt x="155" y="64"/>
                      </a:cubicBezTo>
                      <a:cubicBezTo>
                        <a:pt x="144" y="88"/>
                        <a:pt x="127" y="109"/>
                        <a:pt x="102" y="119"/>
                      </a:cubicBezTo>
                      <a:cubicBezTo>
                        <a:pt x="61" y="135"/>
                        <a:pt x="30" y="158"/>
                        <a:pt x="28" y="210"/>
                      </a:cubicBezTo>
                      <a:cubicBezTo>
                        <a:pt x="0" y="156"/>
                        <a:pt x="10" y="119"/>
                        <a:pt x="59" y="93"/>
                      </a:cubicBezTo>
                      <a:cubicBezTo>
                        <a:pt x="72" y="86"/>
                        <a:pt x="86" y="80"/>
                        <a:pt x="100" y="72"/>
                      </a:cubicBezTo>
                      <a:cubicBezTo>
                        <a:pt x="128" y="58"/>
                        <a:pt x="144" y="36"/>
                        <a:pt x="135" y="0"/>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63" name="Freeform 33">
                  <a:extLst>
                    <a:ext uri="{FF2B5EF4-FFF2-40B4-BE49-F238E27FC236}">
                      <a16:creationId xmlns:a16="http://schemas.microsoft.com/office/drawing/2014/main" id="{DBC57A29-844A-4022-8259-D43C28D1858C}"/>
                    </a:ext>
                  </a:extLst>
                </p:cNvPr>
                <p:cNvSpPr/>
                <p:nvPr/>
              </p:nvSpPr>
              <p:spPr bwMode="auto">
                <a:xfrm>
                  <a:off x="8439150" y="5603875"/>
                  <a:ext cx="373063" cy="695325"/>
                </a:xfrm>
                <a:custGeom>
                  <a:avLst/>
                  <a:gdLst>
                    <a:gd name="T0" fmla="*/ 40 w 121"/>
                    <a:gd name="T1" fmla="*/ 225 h 225"/>
                    <a:gd name="T2" fmla="*/ 6 w 121"/>
                    <a:gd name="T3" fmla="*/ 162 h 225"/>
                    <a:gd name="T4" fmla="*/ 41 w 121"/>
                    <a:gd name="T5" fmla="*/ 98 h 225"/>
                    <a:gd name="T6" fmla="*/ 76 w 121"/>
                    <a:gd name="T7" fmla="*/ 0 h 225"/>
                    <a:gd name="T8" fmla="*/ 103 w 121"/>
                    <a:gd name="T9" fmla="*/ 89 h 225"/>
                    <a:gd name="T10" fmla="*/ 80 w 121"/>
                    <a:gd name="T11" fmla="*/ 119 h 225"/>
                    <a:gd name="T12" fmla="*/ 54 w 121"/>
                    <a:gd name="T13" fmla="*/ 146 h 225"/>
                    <a:gd name="T14" fmla="*/ 43 w 121"/>
                    <a:gd name="T15" fmla="*/ 223 h 225"/>
                    <a:gd name="T16" fmla="*/ 40 w 121"/>
                    <a:gd name="T17" fmla="*/ 225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225">
                      <a:moveTo>
                        <a:pt x="40" y="225"/>
                      </a:moveTo>
                      <a:cubicBezTo>
                        <a:pt x="12" y="213"/>
                        <a:pt x="0" y="191"/>
                        <a:pt x="6" y="162"/>
                      </a:cubicBezTo>
                      <a:cubicBezTo>
                        <a:pt x="12" y="137"/>
                        <a:pt x="22" y="115"/>
                        <a:pt x="41" y="98"/>
                      </a:cubicBezTo>
                      <a:cubicBezTo>
                        <a:pt x="72" y="72"/>
                        <a:pt x="90" y="43"/>
                        <a:pt x="76" y="0"/>
                      </a:cubicBezTo>
                      <a:cubicBezTo>
                        <a:pt x="107" y="12"/>
                        <a:pt x="121" y="58"/>
                        <a:pt x="103" y="89"/>
                      </a:cubicBezTo>
                      <a:cubicBezTo>
                        <a:pt x="97" y="100"/>
                        <a:pt x="88" y="109"/>
                        <a:pt x="80" y="119"/>
                      </a:cubicBezTo>
                      <a:cubicBezTo>
                        <a:pt x="72" y="128"/>
                        <a:pt x="63" y="137"/>
                        <a:pt x="54" y="146"/>
                      </a:cubicBezTo>
                      <a:cubicBezTo>
                        <a:pt x="33" y="169"/>
                        <a:pt x="27" y="194"/>
                        <a:pt x="43" y="223"/>
                      </a:cubicBezTo>
                      <a:cubicBezTo>
                        <a:pt x="42" y="224"/>
                        <a:pt x="41" y="224"/>
                        <a:pt x="40" y="225"/>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64" name="Freeform 34">
                  <a:extLst>
                    <a:ext uri="{FF2B5EF4-FFF2-40B4-BE49-F238E27FC236}">
                      <a16:creationId xmlns:a16="http://schemas.microsoft.com/office/drawing/2014/main" id="{A5107EDB-E81D-463D-83E2-7F9ADF25454A}"/>
                    </a:ext>
                  </a:extLst>
                </p:cNvPr>
                <p:cNvSpPr/>
                <p:nvPr/>
              </p:nvSpPr>
              <p:spPr bwMode="auto">
                <a:xfrm>
                  <a:off x="6767513" y="5910263"/>
                  <a:ext cx="360363" cy="301625"/>
                </a:xfrm>
                <a:custGeom>
                  <a:avLst/>
                  <a:gdLst>
                    <a:gd name="T0" fmla="*/ 53 w 117"/>
                    <a:gd name="T1" fmla="*/ 0 h 98"/>
                    <a:gd name="T2" fmla="*/ 113 w 117"/>
                    <a:gd name="T3" fmla="*/ 44 h 98"/>
                    <a:gd name="T4" fmla="*/ 116 w 117"/>
                    <a:gd name="T5" fmla="*/ 57 h 98"/>
                    <a:gd name="T6" fmla="*/ 100 w 117"/>
                    <a:gd name="T7" fmla="*/ 81 h 98"/>
                    <a:gd name="T8" fmla="*/ 8 w 117"/>
                    <a:gd name="T9" fmla="*/ 47 h 98"/>
                    <a:gd name="T10" fmla="*/ 26 w 117"/>
                    <a:gd name="T11" fmla="*/ 6 h 98"/>
                    <a:gd name="T12" fmla="*/ 53 w 117"/>
                    <a:gd name="T13" fmla="*/ 0 h 98"/>
                  </a:gdLst>
                  <a:ahLst/>
                  <a:cxnLst>
                    <a:cxn ang="0">
                      <a:pos x="T0" y="T1"/>
                    </a:cxn>
                    <a:cxn ang="0">
                      <a:pos x="T2" y="T3"/>
                    </a:cxn>
                    <a:cxn ang="0">
                      <a:pos x="T4" y="T5"/>
                    </a:cxn>
                    <a:cxn ang="0">
                      <a:pos x="T6" y="T7"/>
                    </a:cxn>
                    <a:cxn ang="0">
                      <a:pos x="T8" y="T9"/>
                    </a:cxn>
                    <a:cxn ang="0">
                      <a:pos x="T10" y="T11"/>
                    </a:cxn>
                    <a:cxn ang="0">
                      <a:pos x="T12" y="T13"/>
                    </a:cxn>
                  </a:cxnLst>
                  <a:rect l="0" t="0" r="r" b="b"/>
                  <a:pathLst>
                    <a:path w="117" h="98">
                      <a:moveTo>
                        <a:pt x="53" y="0"/>
                      </a:moveTo>
                      <a:cubicBezTo>
                        <a:pt x="80" y="0"/>
                        <a:pt x="105" y="18"/>
                        <a:pt x="113" y="44"/>
                      </a:cubicBezTo>
                      <a:cubicBezTo>
                        <a:pt x="115" y="48"/>
                        <a:pt x="117" y="56"/>
                        <a:pt x="116" y="57"/>
                      </a:cubicBezTo>
                      <a:cubicBezTo>
                        <a:pt x="106" y="62"/>
                        <a:pt x="112" y="75"/>
                        <a:pt x="100" y="81"/>
                      </a:cubicBezTo>
                      <a:cubicBezTo>
                        <a:pt x="65" y="98"/>
                        <a:pt x="22" y="83"/>
                        <a:pt x="8" y="47"/>
                      </a:cubicBezTo>
                      <a:cubicBezTo>
                        <a:pt x="0" y="25"/>
                        <a:pt x="4" y="15"/>
                        <a:pt x="26" y="6"/>
                      </a:cubicBezTo>
                      <a:cubicBezTo>
                        <a:pt x="34" y="2"/>
                        <a:pt x="43" y="0"/>
                        <a:pt x="53" y="0"/>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65" name="Freeform 35">
                  <a:extLst>
                    <a:ext uri="{FF2B5EF4-FFF2-40B4-BE49-F238E27FC236}">
                      <a16:creationId xmlns:a16="http://schemas.microsoft.com/office/drawing/2014/main" id="{189D33DE-DB3B-4064-9569-2B17BF97ADC5}"/>
                    </a:ext>
                  </a:extLst>
                </p:cNvPr>
                <p:cNvSpPr/>
                <p:nvPr/>
              </p:nvSpPr>
              <p:spPr bwMode="auto">
                <a:xfrm>
                  <a:off x="2897188" y="6475413"/>
                  <a:ext cx="360363" cy="279400"/>
                </a:xfrm>
                <a:custGeom>
                  <a:avLst/>
                  <a:gdLst>
                    <a:gd name="T0" fmla="*/ 53 w 117"/>
                    <a:gd name="T1" fmla="*/ 0 h 91"/>
                    <a:gd name="T2" fmla="*/ 61 w 117"/>
                    <a:gd name="T3" fmla="*/ 1 h 91"/>
                    <a:gd name="T4" fmla="*/ 113 w 117"/>
                    <a:gd name="T5" fmla="*/ 45 h 91"/>
                    <a:gd name="T6" fmla="*/ 104 w 117"/>
                    <a:gd name="T7" fmla="*/ 71 h 91"/>
                    <a:gd name="T8" fmla="*/ 35 w 117"/>
                    <a:gd name="T9" fmla="*/ 80 h 91"/>
                    <a:gd name="T10" fmla="*/ 4 w 117"/>
                    <a:gd name="T11" fmla="*/ 27 h 91"/>
                    <a:gd name="T12" fmla="*/ 53 w 117"/>
                    <a:gd name="T13" fmla="*/ 0 h 91"/>
                  </a:gdLst>
                  <a:ahLst/>
                  <a:cxnLst>
                    <a:cxn ang="0">
                      <a:pos x="T0" y="T1"/>
                    </a:cxn>
                    <a:cxn ang="0">
                      <a:pos x="T2" y="T3"/>
                    </a:cxn>
                    <a:cxn ang="0">
                      <a:pos x="T4" y="T5"/>
                    </a:cxn>
                    <a:cxn ang="0">
                      <a:pos x="T6" y="T7"/>
                    </a:cxn>
                    <a:cxn ang="0">
                      <a:pos x="T8" y="T9"/>
                    </a:cxn>
                    <a:cxn ang="0">
                      <a:pos x="T10" y="T11"/>
                    </a:cxn>
                    <a:cxn ang="0">
                      <a:pos x="T12" y="T13"/>
                    </a:cxn>
                  </a:cxnLst>
                  <a:rect l="0" t="0" r="r" b="b"/>
                  <a:pathLst>
                    <a:path w="117" h="91">
                      <a:moveTo>
                        <a:pt x="53" y="0"/>
                      </a:moveTo>
                      <a:cubicBezTo>
                        <a:pt x="54" y="0"/>
                        <a:pt x="58" y="0"/>
                        <a:pt x="61" y="1"/>
                      </a:cubicBezTo>
                      <a:cubicBezTo>
                        <a:pt x="87" y="6"/>
                        <a:pt x="104" y="21"/>
                        <a:pt x="113" y="45"/>
                      </a:cubicBezTo>
                      <a:cubicBezTo>
                        <a:pt x="117" y="57"/>
                        <a:pt x="113" y="65"/>
                        <a:pt x="104" y="71"/>
                      </a:cubicBezTo>
                      <a:cubicBezTo>
                        <a:pt x="83" y="88"/>
                        <a:pt x="60" y="91"/>
                        <a:pt x="35" y="80"/>
                      </a:cubicBezTo>
                      <a:cubicBezTo>
                        <a:pt x="11" y="69"/>
                        <a:pt x="0" y="49"/>
                        <a:pt x="4" y="27"/>
                      </a:cubicBezTo>
                      <a:cubicBezTo>
                        <a:pt x="8" y="12"/>
                        <a:pt x="29" y="0"/>
                        <a:pt x="53" y="0"/>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66" name="Freeform 36">
                  <a:extLst>
                    <a:ext uri="{FF2B5EF4-FFF2-40B4-BE49-F238E27FC236}">
                      <a16:creationId xmlns:a16="http://schemas.microsoft.com/office/drawing/2014/main" id="{0807881C-6750-4E65-BB04-994E52058011}"/>
                    </a:ext>
                  </a:extLst>
                </p:cNvPr>
                <p:cNvSpPr/>
                <p:nvPr/>
              </p:nvSpPr>
              <p:spPr bwMode="auto">
                <a:xfrm>
                  <a:off x="7810500" y="5695950"/>
                  <a:ext cx="290513" cy="388937"/>
                </a:xfrm>
                <a:custGeom>
                  <a:avLst/>
                  <a:gdLst>
                    <a:gd name="T0" fmla="*/ 77 w 94"/>
                    <a:gd name="T1" fmla="*/ 90 h 126"/>
                    <a:gd name="T2" fmla="*/ 32 w 94"/>
                    <a:gd name="T3" fmla="*/ 123 h 126"/>
                    <a:gd name="T4" fmla="*/ 17 w 94"/>
                    <a:gd name="T5" fmla="*/ 118 h 126"/>
                    <a:gd name="T6" fmla="*/ 22 w 94"/>
                    <a:gd name="T7" fmla="*/ 23 h 126"/>
                    <a:gd name="T8" fmla="*/ 68 w 94"/>
                    <a:gd name="T9" fmla="*/ 7 h 126"/>
                    <a:gd name="T10" fmla="*/ 92 w 94"/>
                    <a:gd name="T11" fmla="*/ 50 h 126"/>
                    <a:gd name="T12" fmla="*/ 77 w 94"/>
                    <a:gd name="T13" fmla="*/ 91 h 126"/>
                    <a:gd name="T14" fmla="*/ 77 w 94"/>
                    <a:gd name="T15" fmla="*/ 90 h 1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125">
                      <a:moveTo>
                        <a:pt x="77" y="90"/>
                      </a:moveTo>
                      <a:cubicBezTo>
                        <a:pt x="63" y="103"/>
                        <a:pt x="50" y="115"/>
                        <a:pt x="32" y="123"/>
                      </a:cubicBezTo>
                      <a:cubicBezTo>
                        <a:pt x="25" y="126"/>
                        <a:pt x="20" y="126"/>
                        <a:pt x="17" y="118"/>
                      </a:cubicBezTo>
                      <a:cubicBezTo>
                        <a:pt x="4" y="85"/>
                        <a:pt x="0" y="53"/>
                        <a:pt x="22" y="23"/>
                      </a:cubicBezTo>
                      <a:cubicBezTo>
                        <a:pt x="35" y="5"/>
                        <a:pt x="50" y="0"/>
                        <a:pt x="68" y="7"/>
                      </a:cubicBezTo>
                      <a:cubicBezTo>
                        <a:pt x="87" y="14"/>
                        <a:pt x="94" y="28"/>
                        <a:pt x="92" y="50"/>
                      </a:cubicBezTo>
                      <a:cubicBezTo>
                        <a:pt x="91" y="65"/>
                        <a:pt x="82" y="77"/>
                        <a:pt x="77" y="91"/>
                      </a:cubicBezTo>
                      <a:lnTo>
                        <a:pt x="77" y="90"/>
                      </a:ln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67" name="Freeform 37">
                  <a:extLst>
                    <a:ext uri="{FF2B5EF4-FFF2-40B4-BE49-F238E27FC236}">
                      <a16:creationId xmlns:a16="http://schemas.microsoft.com/office/drawing/2014/main" id="{0A7886EC-E46E-4146-84E5-0D06FB6D89A9}"/>
                    </a:ext>
                  </a:extLst>
                </p:cNvPr>
                <p:cNvSpPr/>
                <p:nvPr/>
              </p:nvSpPr>
              <p:spPr bwMode="auto">
                <a:xfrm>
                  <a:off x="7796213" y="6094413"/>
                  <a:ext cx="393700" cy="271462"/>
                </a:xfrm>
                <a:custGeom>
                  <a:avLst/>
                  <a:gdLst>
                    <a:gd name="T0" fmla="*/ 90 w 128"/>
                    <a:gd name="T1" fmla="*/ 6 h 88"/>
                    <a:gd name="T2" fmla="*/ 107 w 128"/>
                    <a:gd name="T3" fmla="*/ 18 h 88"/>
                    <a:gd name="T4" fmla="*/ 121 w 128"/>
                    <a:gd name="T5" fmla="*/ 64 h 88"/>
                    <a:gd name="T6" fmla="*/ 81 w 128"/>
                    <a:gd name="T7" fmla="*/ 87 h 88"/>
                    <a:gd name="T8" fmla="*/ 3 w 128"/>
                    <a:gd name="T9" fmla="*/ 26 h 88"/>
                    <a:gd name="T10" fmla="*/ 12 w 128"/>
                    <a:gd name="T11" fmla="*/ 12 h 88"/>
                    <a:gd name="T12" fmla="*/ 90 w 128"/>
                    <a:gd name="T13" fmla="*/ 6 h 88"/>
                    <a:gd name="T14" fmla="*/ 90 w 128"/>
                    <a:gd name="T15" fmla="*/ 6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8" h="88">
                      <a:moveTo>
                        <a:pt x="90" y="6"/>
                      </a:moveTo>
                      <a:cubicBezTo>
                        <a:pt x="93" y="13"/>
                        <a:pt x="101" y="14"/>
                        <a:pt x="107" y="18"/>
                      </a:cubicBezTo>
                      <a:cubicBezTo>
                        <a:pt x="122" y="31"/>
                        <a:pt x="128" y="45"/>
                        <a:pt x="121" y="64"/>
                      </a:cubicBezTo>
                      <a:cubicBezTo>
                        <a:pt x="114" y="83"/>
                        <a:pt x="99" y="88"/>
                        <a:pt x="81" y="87"/>
                      </a:cubicBezTo>
                      <a:cubicBezTo>
                        <a:pt x="49" y="85"/>
                        <a:pt x="13" y="57"/>
                        <a:pt x="3" y="26"/>
                      </a:cubicBezTo>
                      <a:cubicBezTo>
                        <a:pt x="0" y="17"/>
                        <a:pt x="6" y="15"/>
                        <a:pt x="12" y="12"/>
                      </a:cubicBezTo>
                      <a:cubicBezTo>
                        <a:pt x="37" y="0"/>
                        <a:pt x="64" y="2"/>
                        <a:pt x="90" y="6"/>
                      </a:cubicBezTo>
                      <a:cubicBezTo>
                        <a:pt x="90" y="6"/>
                        <a:pt x="90" y="6"/>
                        <a:pt x="90" y="6"/>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68" name="Freeform 38">
                  <a:extLst>
                    <a:ext uri="{FF2B5EF4-FFF2-40B4-BE49-F238E27FC236}">
                      <a16:creationId xmlns:a16="http://schemas.microsoft.com/office/drawing/2014/main" id="{57226FC4-7EB6-4BD0-B3A3-B069A05C486A}"/>
                    </a:ext>
                  </a:extLst>
                </p:cNvPr>
                <p:cNvSpPr/>
                <p:nvPr/>
              </p:nvSpPr>
              <p:spPr bwMode="auto">
                <a:xfrm>
                  <a:off x="7999413" y="5881688"/>
                  <a:ext cx="400050" cy="277812"/>
                </a:xfrm>
                <a:custGeom>
                  <a:avLst/>
                  <a:gdLst>
                    <a:gd name="T0" fmla="*/ 16 w 130"/>
                    <a:gd name="T1" fmla="*/ 31 h 90"/>
                    <a:gd name="T2" fmla="*/ 33 w 130"/>
                    <a:gd name="T3" fmla="*/ 20 h 90"/>
                    <a:gd name="T4" fmla="*/ 95 w 130"/>
                    <a:gd name="T5" fmla="*/ 3 h 90"/>
                    <a:gd name="T6" fmla="*/ 127 w 130"/>
                    <a:gd name="T7" fmla="*/ 32 h 90"/>
                    <a:gd name="T8" fmla="*/ 110 w 130"/>
                    <a:gd name="T9" fmla="*/ 71 h 90"/>
                    <a:gd name="T10" fmla="*/ 24 w 130"/>
                    <a:gd name="T11" fmla="*/ 75 h 90"/>
                    <a:gd name="T12" fmla="*/ 24 w 130"/>
                    <a:gd name="T13" fmla="*/ 75 h 90"/>
                    <a:gd name="T14" fmla="*/ 16 w 130"/>
                    <a:gd name="T15" fmla="*/ 69 h 90"/>
                    <a:gd name="T16" fmla="*/ 11 w 130"/>
                    <a:gd name="T17" fmla="*/ 43 h 90"/>
                    <a:gd name="T18" fmla="*/ 16 w 130"/>
                    <a:gd name="T19" fmla="*/ 30 h 90"/>
                    <a:gd name="T20" fmla="*/ 16 w 130"/>
                    <a:gd name="T21" fmla="*/ 3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0" h="90">
                      <a:moveTo>
                        <a:pt x="16" y="31"/>
                      </a:moveTo>
                      <a:cubicBezTo>
                        <a:pt x="25" y="32"/>
                        <a:pt x="28" y="24"/>
                        <a:pt x="33" y="20"/>
                      </a:cubicBezTo>
                      <a:cubicBezTo>
                        <a:pt x="52" y="6"/>
                        <a:pt x="72" y="0"/>
                        <a:pt x="95" y="3"/>
                      </a:cubicBezTo>
                      <a:cubicBezTo>
                        <a:pt x="112" y="6"/>
                        <a:pt x="123" y="15"/>
                        <a:pt x="127" y="32"/>
                      </a:cubicBezTo>
                      <a:cubicBezTo>
                        <a:pt x="130" y="49"/>
                        <a:pt x="124" y="62"/>
                        <a:pt x="110" y="71"/>
                      </a:cubicBezTo>
                      <a:cubicBezTo>
                        <a:pt x="82" y="90"/>
                        <a:pt x="53" y="84"/>
                        <a:pt x="24" y="75"/>
                      </a:cubicBezTo>
                      <a:cubicBezTo>
                        <a:pt x="24" y="75"/>
                        <a:pt x="24" y="75"/>
                        <a:pt x="24" y="75"/>
                      </a:cubicBezTo>
                      <a:cubicBezTo>
                        <a:pt x="21" y="73"/>
                        <a:pt x="19" y="70"/>
                        <a:pt x="16" y="69"/>
                      </a:cubicBezTo>
                      <a:cubicBezTo>
                        <a:pt x="0" y="63"/>
                        <a:pt x="1" y="54"/>
                        <a:pt x="11" y="43"/>
                      </a:cubicBezTo>
                      <a:cubicBezTo>
                        <a:pt x="14" y="39"/>
                        <a:pt x="18" y="36"/>
                        <a:pt x="16" y="30"/>
                      </a:cubicBezTo>
                      <a:cubicBezTo>
                        <a:pt x="16" y="30"/>
                        <a:pt x="16" y="31"/>
                        <a:pt x="16" y="31"/>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69" name="Freeform 39">
                  <a:extLst>
                    <a:ext uri="{FF2B5EF4-FFF2-40B4-BE49-F238E27FC236}">
                      <a16:creationId xmlns:a16="http://schemas.microsoft.com/office/drawing/2014/main" id="{76314C12-D7C8-44DD-B09C-7100E790ED86}"/>
                    </a:ext>
                  </a:extLst>
                </p:cNvPr>
                <p:cNvSpPr/>
                <p:nvPr/>
              </p:nvSpPr>
              <p:spPr bwMode="auto">
                <a:xfrm>
                  <a:off x="1819275" y="6410325"/>
                  <a:ext cx="403225" cy="265112"/>
                </a:xfrm>
                <a:custGeom>
                  <a:avLst/>
                  <a:gdLst>
                    <a:gd name="T0" fmla="*/ 64 w 131"/>
                    <a:gd name="T1" fmla="*/ 85 h 86"/>
                    <a:gd name="T2" fmla="*/ 34 w 131"/>
                    <a:gd name="T3" fmla="*/ 79 h 86"/>
                    <a:gd name="T4" fmla="*/ 8 w 131"/>
                    <a:gd name="T5" fmla="*/ 25 h 86"/>
                    <a:gd name="T6" fmla="*/ 58 w 131"/>
                    <a:gd name="T7" fmla="*/ 4 h 86"/>
                    <a:gd name="T8" fmla="*/ 124 w 131"/>
                    <a:gd name="T9" fmla="*/ 50 h 86"/>
                    <a:gd name="T10" fmla="*/ 119 w 131"/>
                    <a:gd name="T11" fmla="*/ 71 h 86"/>
                    <a:gd name="T12" fmla="*/ 64 w 131"/>
                    <a:gd name="T13" fmla="*/ 85 h 86"/>
                  </a:gdLst>
                  <a:ahLst/>
                  <a:cxnLst>
                    <a:cxn ang="0">
                      <a:pos x="T0" y="T1"/>
                    </a:cxn>
                    <a:cxn ang="0">
                      <a:pos x="T2" y="T3"/>
                    </a:cxn>
                    <a:cxn ang="0">
                      <a:pos x="T4" y="T5"/>
                    </a:cxn>
                    <a:cxn ang="0">
                      <a:pos x="T6" y="T7"/>
                    </a:cxn>
                    <a:cxn ang="0">
                      <a:pos x="T8" y="T9"/>
                    </a:cxn>
                    <a:cxn ang="0">
                      <a:pos x="T10" y="T11"/>
                    </a:cxn>
                    <a:cxn ang="0">
                      <a:pos x="T12" y="T13"/>
                    </a:cxn>
                  </a:cxnLst>
                  <a:rect l="0" t="0" r="r" b="b"/>
                  <a:pathLst>
                    <a:path w="131" h="86">
                      <a:moveTo>
                        <a:pt x="64" y="85"/>
                      </a:moveTo>
                      <a:cubicBezTo>
                        <a:pt x="55" y="86"/>
                        <a:pt x="44" y="83"/>
                        <a:pt x="34" y="79"/>
                      </a:cubicBezTo>
                      <a:cubicBezTo>
                        <a:pt x="12" y="71"/>
                        <a:pt x="0" y="48"/>
                        <a:pt x="8" y="25"/>
                      </a:cubicBezTo>
                      <a:cubicBezTo>
                        <a:pt x="14" y="7"/>
                        <a:pt x="36" y="0"/>
                        <a:pt x="58" y="4"/>
                      </a:cubicBezTo>
                      <a:cubicBezTo>
                        <a:pt x="88" y="9"/>
                        <a:pt x="107" y="27"/>
                        <a:pt x="124" y="50"/>
                      </a:cubicBezTo>
                      <a:cubicBezTo>
                        <a:pt x="131" y="59"/>
                        <a:pt x="129" y="65"/>
                        <a:pt x="119" y="71"/>
                      </a:cubicBezTo>
                      <a:cubicBezTo>
                        <a:pt x="102" y="79"/>
                        <a:pt x="85" y="85"/>
                        <a:pt x="64" y="85"/>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70" name="Freeform 40">
                  <a:extLst>
                    <a:ext uri="{FF2B5EF4-FFF2-40B4-BE49-F238E27FC236}">
                      <a16:creationId xmlns:a16="http://schemas.microsoft.com/office/drawing/2014/main" id="{9A406A71-D1A5-461D-989E-55E84ADDCB50}"/>
                    </a:ext>
                  </a:extLst>
                </p:cNvPr>
                <p:cNvSpPr/>
                <p:nvPr/>
              </p:nvSpPr>
              <p:spPr bwMode="auto">
                <a:xfrm>
                  <a:off x="8285163" y="6567488"/>
                  <a:ext cx="379413" cy="293687"/>
                </a:xfrm>
                <a:custGeom>
                  <a:avLst/>
                  <a:gdLst>
                    <a:gd name="T0" fmla="*/ 39 w 123"/>
                    <a:gd name="T1" fmla="*/ 94 h 95"/>
                    <a:gd name="T2" fmla="*/ 6 w 123"/>
                    <a:gd name="T3" fmla="*/ 71 h 95"/>
                    <a:gd name="T4" fmla="*/ 15 w 123"/>
                    <a:gd name="T5" fmla="*/ 31 h 95"/>
                    <a:gd name="T6" fmla="*/ 116 w 123"/>
                    <a:gd name="T7" fmla="*/ 16 h 95"/>
                    <a:gd name="T8" fmla="*/ 122 w 123"/>
                    <a:gd name="T9" fmla="*/ 28 h 95"/>
                    <a:gd name="T10" fmla="*/ 39 w 123"/>
                    <a:gd name="T11" fmla="*/ 94 h 95"/>
                  </a:gdLst>
                  <a:ahLst/>
                  <a:cxnLst>
                    <a:cxn ang="0">
                      <a:pos x="T0" y="T1"/>
                    </a:cxn>
                    <a:cxn ang="0">
                      <a:pos x="T2" y="T3"/>
                    </a:cxn>
                    <a:cxn ang="0">
                      <a:pos x="T4" y="T5"/>
                    </a:cxn>
                    <a:cxn ang="0">
                      <a:pos x="T6" y="T7"/>
                    </a:cxn>
                    <a:cxn ang="0">
                      <a:pos x="T8" y="T9"/>
                    </a:cxn>
                    <a:cxn ang="0">
                      <a:pos x="T10" y="T11"/>
                    </a:cxn>
                  </a:cxnLst>
                  <a:rect l="0" t="0" r="r" b="b"/>
                  <a:pathLst>
                    <a:path w="123" h="95">
                      <a:moveTo>
                        <a:pt x="39" y="94"/>
                      </a:moveTo>
                      <a:cubicBezTo>
                        <a:pt x="24" y="95"/>
                        <a:pt x="13" y="87"/>
                        <a:pt x="6" y="71"/>
                      </a:cubicBezTo>
                      <a:cubicBezTo>
                        <a:pt x="0" y="55"/>
                        <a:pt x="4" y="43"/>
                        <a:pt x="15" y="31"/>
                      </a:cubicBezTo>
                      <a:cubicBezTo>
                        <a:pt x="38" y="7"/>
                        <a:pt x="86" y="0"/>
                        <a:pt x="116" y="16"/>
                      </a:cubicBezTo>
                      <a:cubicBezTo>
                        <a:pt x="121" y="19"/>
                        <a:pt x="123" y="21"/>
                        <a:pt x="122" y="28"/>
                      </a:cubicBezTo>
                      <a:cubicBezTo>
                        <a:pt x="115" y="62"/>
                        <a:pt x="76" y="95"/>
                        <a:pt x="39" y="94"/>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71" name="Freeform 41">
                  <a:extLst>
                    <a:ext uri="{FF2B5EF4-FFF2-40B4-BE49-F238E27FC236}">
                      <a16:creationId xmlns:a16="http://schemas.microsoft.com/office/drawing/2014/main" id="{4782AF6B-B9D2-4442-AD94-9A3CAEC56A60}"/>
                    </a:ext>
                  </a:extLst>
                </p:cNvPr>
                <p:cNvSpPr/>
                <p:nvPr/>
              </p:nvSpPr>
              <p:spPr bwMode="auto">
                <a:xfrm>
                  <a:off x="8312150" y="6838950"/>
                  <a:ext cx="293688" cy="358775"/>
                </a:xfrm>
                <a:custGeom>
                  <a:avLst/>
                  <a:gdLst>
                    <a:gd name="T0" fmla="*/ 95 w 95"/>
                    <a:gd name="T1" fmla="*/ 32 h 116"/>
                    <a:gd name="T2" fmla="*/ 63 w 95"/>
                    <a:gd name="T3" fmla="*/ 104 h 116"/>
                    <a:gd name="T4" fmla="*/ 20 w 95"/>
                    <a:gd name="T5" fmla="*/ 108 h 116"/>
                    <a:gd name="T6" fmla="*/ 3 w 95"/>
                    <a:gd name="T7" fmla="*/ 69 h 116"/>
                    <a:gd name="T8" fmla="*/ 81 w 95"/>
                    <a:gd name="T9" fmla="*/ 0 h 116"/>
                    <a:gd name="T10" fmla="*/ 91 w 95"/>
                    <a:gd name="T11" fmla="*/ 7 h 116"/>
                    <a:gd name="T12" fmla="*/ 95 w 95"/>
                    <a:gd name="T13" fmla="*/ 32 h 116"/>
                  </a:gdLst>
                  <a:ahLst/>
                  <a:cxnLst>
                    <a:cxn ang="0">
                      <a:pos x="T0" y="T1"/>
                    </a:cxn>
                    <a:cxn ang="0">
                      <a:pos x="T2" y="T3"/>
                    </a:cxn>
                    <a:cxn ang="0">
                      <a:pos x="T4" y="T5"/>
                    </a:cxn>
                    <a:cxn ang="0">
                      <a:pos x="T6" y="T7"/>
                    </a:cxn>
                    <a:cxn ang="0">
                      <a:pos x="T8" y="T9"/>
                    </a:cxn>
                    <a:cxn ang="0">
                      <a:pos x="T10" y="T11"/>
                    </a:cxn>
                    <a:cxn ang="0">
                      <a:pos x="T12" y="T13"/>
                    </a:cxn>
                  </a:cxnLst>
                  <a:rect l="0" t="0" r="r" b="b"/>
                  <a:pathLst>
                    <a:path w="95" h="115">
                      <a:moveTo>
                        <a:pt x="95" y="32"/>
                      </a:moveTo>
                      <a:cubicBezTo>
                        <a:pt x="93" y="62"/>
                        <a:pt x="86" y="86"/>
                        <a:pt x="63" y="104"/>
                      </a:cubicBezTo>
                      <a:cubicBezTo>
                        <a:pt x="50" y="114"/>
                        <a:pt x="36" y="116"/>
                        <a:pt x="20" y="108"/>
                      </a:cubicBezTo>
                      <a:cubicBezTo>
                        <a:pt x="5" y="99"/>
                        <a:pt x="0" y="86"/>
                        <a:pt x="3" y="69"/>
                      </a:cubicBezTo>
                      <a:cubicBezTo>
                        <a:pt x="7" y="37"/>
                        <a:pt x="49" y="0"/>
                        <a:pt x="81" y="0"/>
                      </a:cubicBezTo>
                      <a:cubicBezTo>
                        <a:pt x="87" y="0"/>
                        <a:pt x="90" y="1"/>
                        <a:pt x="91" y="7"/>
                      </a:cubicBezTo>
                      <a:cubicBezTo>
                        <a:pt x="92" y="16"/>
                        <a:pt x="94" y="25"/>
                        <a:pt x="95" y="32"/>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72" name="Freeform 42">
                  <a:extLst>
                    <a:ext uri="{FF2B5EF4-FFF2-40B4-BE49-F238E27FC236}">
                      <a16:creationId xmlns:a16="http://schemas.microsoft.com/office/drawing/2014/main" id="{642634E1-4F2C-4FE6-8E6A-5E8F0F515F50}"/>
                    </a:ext>
                  </a:extLst>
                </p:cNvPr>
                <p:cNvSpPr/>
                <p:nvPr/>
              </p:nvSpPr>
              <p:spPr bwMode="auto">
                <a:xfrm>
                  <a:off x="8615363" y="6721475"/>
                  <a:ext cx="269875" cy="388937"/>
                </a:xfrm>
                <a:custGeom>
                  <a:avLst/>
                  <a:gdLst>
                    <a:gd name="T0" fmla="*/ 0 w 88"/>
                    <a:gd name="T1" fmla="*/ 53 h 126"/>
                    <a:gd name="T2" fmla="*/ 15 w 88"/>
                    <a:gd name="T3" fmla="*/ 6 h 126"/>
                    <a:gd name="T4" fmla="*/ 61 w 88"/>
                    <a:gd name="T5" fmla="*/ 29 h 126"/>
                    <a:gd name="T6" fmla="*/ 88 w 88"/>
                    <a:gd name="T7" fmla="*/ 87 h 126"/>
                    <a:gd name="T8" fmla="*/ 67 w 88"/>
                    <a:gd name="T9" fmla="*/ 120 h 126"/>
                    <a:gd name="T10" fmla="*/ 28 w 88"/>
                    <a:gd name="T11" fmla="*/ 114 h 126"/>
                    <a:gd name="T12" fmla="*/ 0 w 88"/>
                    <a:gd name="T13" fmla="*/ 53 h 126"/>
                  </a:gdLst>
                  <a:ahLst/>
                  <a:cxnLst>
                    <a:cxn ang="0">
                      <a:pos x="T0" y="T1"/>
                    </a:cxn>
                    <a:cxn ang="0">
                      <a:pos x="T2" y="T3"/>
                    </a:cxn>
                    <a:cxn ang="0">
                      <a:pos x="T4" y="T5"/>
                    </a:cxn>
                    <a:cxn ang="0">
                      <a:pos x="T6" y="T7"/>
                    </a:cxn>
                    <a:cxn ang="0">
                      <a:pos x="T8" y="T9"/>
                    </a:cxn>
                    <a:cxn ang="0">
                      <a:pos x="T10" y="T11"/>
                    </a:cxn>
                    <a:cxn ang="0">
                      <a:pos x="T12" y="T13"/>
                    </a:cxn>
                  </a:cxnLst>
                  <a:rect l="0" t="0" r="r" b="b"/>
                  <a:pathLst>
                    <a:path w="88" h="125">
                      <a:moveTo>
                        <a:pt x="0" y="53"/>
                      </a:moveTo>
                      <a:cubicBezTo>
                        <a:pt x="3" y="37"/>
                        <a:pt x="0" y="12"/>
                        <a:pt x="15" y="6"/>
                      </a:cubicBezTo>
                      <a:cubicBezTo>
                        <a:pt x="30" y="0"/>
                        <a:pt x="48" y="17"/>
                        <a:pt x="61" y="29"/>
                      </a:cubicBezTo>
                      <a:cubicBezTo>
                        <a:pt x="78" y="44"/>
                        <a:pt x="88" y="63"/>
                        <a:pt x="88" y="87"/>
                      </a:cubicBezTo>
                      <a:cubicBezTo>
                        <a:pt x="88" y="102"/>
                        <a:pt x="81" y="113"/>
                        <a:pt x="67" y="120"/>
                      </a:cubicBezTo>
                      <a:cubicBezTo>
                        <a:pt x="53" y="126"/>
                        <a:pt x="40" y="124"/>
                        <a:pt x="28" y="114"/>
                      </a:cubicBezTo>
                      <a:cubicBezTo>
                        <a:pt x="9" y="99"/>
                        <a:pt x="2" y="78"/>
                        <a:pt x="0" y="53"/>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73" name="Freeform 43">
                  <a:extLst>
                    <a:ext uri="{FF2B5EF4-FFF2-40B4-BE49-F238E27FC236}">
                      <a16:creationId xmlns:a16="http://schemas.microsoft.com/office/drawing/2014/main" id="{8742E461-C33B-4D77-B3C6-7AC5A79ACF97}"/>
                    </a:ext>
                  </a:extLst>
                </p:cNvPr>
                <p:cNvSpPr/>
                <p:nvPr/>
              </p:nvSpPr>
              <p:spPr bwMode="auto">
                <a:xfrm>
                  <a:off x="1385888" y="6283325"/>
                  <a:ext cx="307975" cy="304800"/>
                </a:xfrm>
                <a:custGeom>
                  <a:avLst/>
                  <a:gdLst>
                    <a:gd name="T0" fmla="*/ 99 w 100"/>
                    <a:gd name="T1" fmla="*/ 65 h 99"/>
                    <a:gd name="T2" fmla="*/ 64 w 100"/>
                    <a:gd name="T3" fmla="*/ 97 h 99"/>
                    <a:gd name="T4" fmla="*/ 7 w 100"/>
                    <a:gd name="T5" fmla="*/ 25 h 99"/>
                    <a:gd name="T6" fmla="*/ 34 w 100"/>
                    <a:gd name="T7" fmla="*/ 2 h 99"/>
                    <a:gd name="T8" fmla="*/ 99 w 100"/>
                    <a:gd name="T9" fmla="*/ 65 h 99"/>
                  </a:gdLst>
                  <a:ahLst/>
                  <a:cxnLst>
                    <a:cxn ang="0">
                      <a:pos x="T0" y="T1"/>
                    </a:cxn>
                    <a:cxn ang="0">
                      <a:pos x="T2" y="T3"/>
                    </a:cxn>
                    <a:cxn ang="0">
                      <a:pos x="T4" y="T5"/>
                    </a:cxn>
                    <a:cxn ang="0">
                      <a:pos x="T6" y="T7"/>
                    </a:cxn>
                    <a:cxn ang="0">
                      <a:pos x="T8" y="T9"/>
                    </a:cxn>
                  </a:cxnLst>
                  <a:rect l="0" t="0" r="r" b="b"/>
                  <a:pathLst>
                    <a:path w="100" h="99">
                      <a:moveTo>
                        <a:pt x="99" y="65"/>
                      </a:moveTo>
                      <a:cubicBezTo>
                        <a:pt x="99" y="90"/>
                        <a:pt x="89" y="99"/>
                        <a:pt x="64" y="97"/>
                      </a:cubicBezTo>
                      <a:cubicBezTo>
                        <a:pt x="27" y="95"/>
                        <a:pt x="0" y="60"/>
                        <a:pt x="7" y="25"/>
                      </a:cubicBezTo>
                      <a:cubicBezTo>
                        <a:pt x="10" y="10"/>
                        <a:pt x="19" y="2"/>
                        <a:pt x="34" y="2"/>
                      </a:cubicBezTo>
                      <a:cubicBezTo>
                        <a:pt x="70" y="0"/>
                        <a:pt x="100" y="29"/>
                        <a:pt x="99" y="65"/>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74" name="Freeform 44">
                  <a:extLst>
                    <a:ext uri="{FF2B5EF4-FFF2-40B4-BE49-F238E27FC236}">
                      <a16:creationId xmlns:a16="http://schemas.microsoft.com/office/drawing/2014/main" id="{E1F6C174-7BA1-4C62-AF58-75E0EAA45534}"/>
                    </a:ext>
                  </a:extLst>
                </p:cNvPr>
                <p:cNvSpPr/>
                <p:nvPr/>
              </p:nvSpPr>
              <p:spPr bwMode="auto">
                <a:xfrm>
                  <a:off x="554038" y="5567363"/>
                  <a:ext cx="314325" cy="330200"/>
                </a:xfrm>
                <a:custGeom>
                  <a:avLst/>
                  <a:gdLst>
                    <a:gd name="T0" fmla="*/ 87 w 102"/>
                    <a:gd name="T1" fmla="*/ 89 h 107"/>
                    <a:gd name="T2" fmla="*/ 78 w 102"/>
                    <a:gd name="T3" fmla="*/ 103 h 107"/>
                    <a:gd name="T4" fmla="*/ 21 w 102"/>
                    <a:gd name="T5" fmla="*/ 86 h 107"/>
                    <a:gd name="T6" fmla="*/ 4 w 102"/>
                    <a:gd name="T7" fmla="*/ 29 h 107"/>
                    <a:gd name="T8" fmla="*/ 15 w 102"/>
                    <a:gd name="T9" fmla="*/ 17 h 107"/>
                    <a:gd name="T10" fmla="*/ 100 w 102"/>
                    <a:gd name="T11" fmla="*/ 76 h 107"/>
                    <a:gd name="T12" fmla="*/ 87 w 102"/>
                    <a:gd name="T13" fmla="*/ 89 h 107"/>
                    <a:gd name="T14" fmla="*/ 83 w 102"/>
                    <a:gd name="T15" fmla="*/ 85 h 107"/>
                    <a:gd name="T16" fmla="*/ 79 w 102"/>
                    <a:gd name="T17" fmla="*/ 81 h 107"/>
                    <a:gd name="T18" fmla="*/ 75 w 102"/>
                    <a:gd name="T19" fmla="*/ 77 h 107"/>
                    <a:gd name="T20" fmla="*/ 67 w 102"/>
                    <a:gd name="T21" fmla="*/ 73 h 107"/>
                    <a:gd name="T22" fmla="*/ 66 w 102"/>
                    <a:gd name="T23" fmla="*/ 72 h 107"/>
                    <a:gd name="T24" fmla="*/ 67 w 102"/>
                    <a:gd name="T25" fmla="*/ 73 h 107"/>
                    <a:gd name="T26" fmla="*/ 75 w 102"/>
                    <a:gd name="T27" fmla="*/ 77 h 107"/>
                    <a:gd name="T28" fmla="*/ 79 w 102"/>
                    <a:gd name="T29" fmla="*/ 81 h 107"/>
                    <a:gd name="T30" fmla="*/ 83 w 102"/>
                    <a:gd name="T31" fmla="*/ 85 h 107"/>
                    <a:gd name="T32" fmla="*/ 87 w 102"/>
                    <a:gd name="T33" fmla="*/ 89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07">
                      <a:moveTo>
                        <a:pt x="87" y="89"/>
                      </a:moveTo>
                      <a:cubicBezTo>
                        <a:pt x="93" y="99"/>
                        <a:pt x="84" y="101"/>
                        <a:pt x="78" y="103"/>
                      </a:cubicBezTo>
                      <a:cubicBezTo>
                        <a:pt x="56" y="107"/>
                        <a:pt x="37" y="101"/>
                        <a:pt x="21" y="86"/>
                      </a:cubicBezTo>
                      <a:cubicBezTo>
                        <a:pt x="5" y="71"/>
                        <a:pt x="0" y="51"/>
                        <a:pt x="4" y="29"/>
                      </a:cubicBezTo>
                      <a:cubicBezTo>
                        <a:pt x="5" y="23"/>
                        <a:pt x="9" y="19"/>
                        <a:pt x="15" y="17"/>
                      </a:cubicBezTo>
                      <a:cubicBezTo>
                        <a:pt x="55" y="0"/>
                        <a:pt x="102" y="33"/>
                        <a:pt x="100" y="76"/>
                      </a:cubicBezTo>
                      <a:cubicBezTo>
                        <a:pt x="100" y="85"/>
                        <a:pt x="98" y="92"/>
                        <a:pt x="87" y="89"/>
                      </a:cubicBezTo>
                      <a:cubicBezTo>
                        <a:pt x="87" y="86"/>
                        <a:pt x="85" y="85"/>
                        <a:pt x="83" y="85"/>
                      </a:cubicBezTo>
                      <a:cubicBezTo>
                        <a:pt x="83" y="82"/>
                        <a:pt x="81" y="81"/>
                        <a:pt x="79" y="81"/>
                      </a:cubicBezTo>
                      <a:cubicBezTo>
                        <a:pt x="77" y="79"/>
                        <a:pt x="76" y="78"/>
                        <a:pt x="75" y="77"/>
                      </a:cubicBezTo>
                      <a:cubicBezTo>
                        <a:pt x="72" y="75"/>
                        <a:pt x="69" y="74"/>
                        <a:pt x="67" y="73"/>
                      </a:cubicBezTo>
                      <a:cubicBezTo>
                        <a:pt x="67" y="73"/>
                        <a:pt x="66" y="72"/>
                        <a:pt x="66" y="72"/>
                      </a:cubicBezTo>
                      <a:cubicBezTo>
                        <a:pt x="67" y="73"/>
                        <a:pt x="67" y="73"/>
                        <a:pt x="67" y="73"/>
                      </a:cubicBezTo>
                      <a:cubicBezTo>
                        <a:pt x="69" y="74"/>
                        <a:pt x="72" y="75"/>
                        <a:pt x="75" y="77"/>
                      </a:cubicBezTo>
                      <a:cubicBezTo>
                        <a:pt x="75" y="79"/>
                        <a:pt x="76" y="80"/>
                        <a:pt x="79" y="81"/>
                      </a:cubicBezTo>
                      <a:cubicBezTo>
                        <a:pt x="79" y="83"/>
                        <a:pt x="80" y="84"/>
                        <a:pt x="83" y="85"/>
                      </a:cubicBezTo>
                      <a:cubicBezTo>
                        <a:pt x="84" y="86"/>
                        <a:pt x="85" y="87"/>
                        <a:pt x="87" y="89"/>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75" name="Freeform 45">
                  <a:extLst>
                    <a:ext uri="{FF2B5EF4-FFF2-40B4-BE49-F238E27FC236}">
                      <a16:creationId xmlns:a16="http://schemas.microsoft.com/office/drawing/2014/main" id="{2B657B8F-302B-49CE-B84D-E0999150A18D}"/>
                    </a:ext>
                  </a:extLst>
                </p:cNvPr>
                <p:cNvSpPr/>
                <p:nvPr/>
              </p:nvSpPr>
              <p:spPr bwMode="auto">
                <a:xfrm>
                  <a:off x="5624513" y="6283325"/>
                  <a:ext cx="296863" cy="307975"/>
                </a:xfrm>
                <a:custGeom>
                  <a:avLst/>
                  <a:gdLst>
                    <a:gd name="T0" fmla="*/ 55 w 96"/>
                    <a:gd name="T1" fmla="*/ 84 h 100"/>
                    <a:gd name="T2" fmla="*/ 18 w 96"/>
                    <a:gd name="T3" fmla="*/ 82 h 100"/>
                    <a:gd name="T4" fmla="*/ 13 w 96"/>
                    <a:gd name="T5" fmla="*/ 15 h 100"/>
                    <a:gd name="T6" fmla="*/ 49 w 96"/>
                    <a:gd name="T7" fmla="*/ 11 h 100"/>
                    <a:gd name="T8" fmla="*/ 64 w 96"/>
                    <a:gd name="T9" fmla="*/ 20 h 100"/>
                    <a:gd name="T10" fmla="*/ 83 w 96"/>
                    <a:gd name="T11" fmla="*/ 63 h 100"/>
                    <a:gd name="T12" fmla="*/ 55 w 96"/>
                    <a:gd name="T13" fmla="*/ 85 h 100"/>
                    <a:gd name="T14" fmla="*/ 55 w 96"/>
                    <a:gd name="T15" fmla="*/ 84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 h="100">
                      <a:moveTo>
                        <a:pt x="55" y="84"/>
                      </a:moveTo>
                      <a:cubicBezTo>
                        <a:pt x="43" y="84"/>
                        <a:pt x="29" y="100"/>
                        <a:pt x="18" y="82"/>
                      </a:cubicBezTo>
                      <a:cubicBezTo>
                        <a:pt x="2" y="60"/>
                        <a:pt x="0" y="32"/>
                        <a:pt x="13" y="15"/>
                      </a:cubicBezTo>
                      <a:cubicBezTo>
                        <a:pt x="24" y="2"/>
                        <a:pt x="36" y="0"/>
                        <a:pt x="49" y="11"/>
                      </a:cubicBezTo>
                      <a:cubicBezTo>
                        <a:pt x="54" y="15"/>
                        <a:pt x="57" y="19"/>
                        <a:pt x="64" y="20"/>
                      </a:cubicBezTo>
                      <a:cubicBezTo>
                        <a:pt x="89" y="23"/>
                        <a:pt x="96" y="41"/>
                        <a:pt x="83" y="63"/>
                      </a:cubicBezTo>
                      <a:cubicBezTo>
                        <a:pt x="76" y="74"/>
                        <a:pt x="66" y="79"/>
                        <a:pt x="55" y="85"/>
                      </a:cubicBezTo>
                      <a:cubicBezTo>
                        <a:pt x="55" y="85"/>
                        <a:pt x="55" y="84"/>
                        <a:pt x="55" y="84"/>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76" name="Freeform 46">
                  <a:extLst>
                    <a:ext uri="{FF2B5EF4-FFF2-40B4-BE49-F238E27FC236}">
                      <a16:creationId xmlns:a16="http://schemas.microsoft.com/office/drawing/2014/main" id="{E5112502-663A-4D21-9ABD-59159C641A11}"/>
                    </a:ext>
                  </a:extLst>
                </p:cNvPr>
                <p:cNvSpPr/>
                <p:nvPr/>
              </p:nvSpPr>
              <p:spPr bwMode="auto">
                <a:xfrm>
                  <a:off x="4729163" y="6554788"/>
                  <a:ext cx="258763" cy="271462"/>
                </a:xfrm>
                <a:custGeom>
                  <a:avLst/>
                  <a:gdLst>
                    <a:gd name="T0" fmla="*/ 64 w 84"/>
                    <a:gd name="T1" fmla="*/ 73 h 88"/>
                    <a:gd name="T2" fmla="*/ 38 w 84"/>
                    <a:gd name="T3" fmla="*/ 80 h 88"/>
                    <a:gd name="T4" fmla="*/ 22 w 84"/>
                    <a:gd name="T5" fmla="*/ 74 h 88"/>
                    <a:gd name="T6" fmla="*/ 7 w 84"/>
                    <a:gd name="T7" fmla="*/ 50 h 88"/>
                    <a:gd name="T8" fmla="*/ 0 w 84"/>
                    <a:gd name="T9" fmla="*/ 41 h 88"/>
                    <a:gd name="T10" fmla="*/ 11 w 84"/>
                    <a:gd name="T11" fmla="*/ 31 h 88"/>
                    <a:gd name="T12" fmla="*/ 26 w 84"/>
                    <a:gd name="T13" fmla="*/ 13 h 88"/>
                    <a:gd name="T14" fmla="*/ 34 w 84"/>
                    <a:gd name="T15" fmla="*/ 1 h 88"/>
                    <a:gd name="T16" fmla="*/ 45 w 84"/>
                    <a:gd name="T17" fmla="*/ 8 h 88"/>
                    <a:gd name="T18" fmla="*/ 67 w 84"/>
                    <a:gd name="T19" fmla="*/ 17 h 88"/>
                    <a:gd name="T20" fmla="*/ 81 w 84"/>
                    <a:gd name="T21" fmla="*/ 21 h 88"/>
                    <a:gd name="T22" fmla="*/ 78 w 84"/>
                    <a:gd name="T23" fmla="*/ 34 h 88"/>
                    <a:gd name="T24" fmla="*/ 76 w 84"/>
                    <a:gd name="T25" fmla="*/ 59 h 88"/>
                    <a:gd name="T26" fmla="*/ 64 w 84"/>
                    <a:gd name="T27" fmla="*/ 73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4" h="88">
                      <a:moveTo>
                        <a:pt x="64" y="73"/>
                      </a:moveTo>
                      <a:cubicBezTo>
                        <a:pt x="54" y="66"/>
                        <a:pt x="46" y="70"/>
                        <a:pt x="38" y="80"/>
                      </a:cubicBezTo>
                      <a:cubicBezTo>
                        <a:pt x="31" y="88"/>
                        <a:pt x="22" y="86"/>
                        <a:pt x="22" y="74"/>
                      </a:cubicBezTo>
                      <a:cubicBezTo>
                        <a:pt x="23" y="61"/>
                        <a:pt x="20" y="53"/>
                        <a:pt x="7" y="50"/>
                      </a:cubicBezTo>
                      <a:cubicBezTo>
                        <a:pt x="3" y="49"/>
                        <a:pt x="0" y="45"/>
                        <a:pt x="0" y="41"/>
                      </a:cubicBezTo>
                      <a:cubicBezTo>
                        <a:pt x="1" y="34"/>
                        <a:pt x="6" y="32"/>
                        <a:pt x="11" y="31"/>
                      </a:cubicBezTo>
                      <a:cubicBezTo>
                        <a:pt x="22" y="29"/>
                        <a:pt x="28" y="25"/>
                        <a:pt x="26" y="13"/>
                      </a:cubicBezTo>
                      <a:cubicBezTo>
                        <a:pt x="25" y="8"/>
                        <a:pt x="28" y="2"/>
                        <a:pt x="34" y="1"/>
                      </a:cubicBezTo>
                      <a:cubicBezTo>
                        <a:pt x="39" y="0"/>
                        <a:pt x="43" y="4"/>
                        <a:pt x="45" y="8"/>
                      </a:cubicBezTo>
                      <a:cubicBezTo>
                        <a:pt x="50" y="18"/>
                        <a:pt x="56" y="22"/>
                        <a:pt x="67" y="17"/>
                      </a:cubicBezTo>
                      <a:cubicBezTo>
                        <a:pt x="71" y="15"/>
                        <a:pt x="77" y="16"/>
                        <a:pt x="81" y="21"/>
                      </a:cubicBezTo>
                      <a:cubicBezTo>
                        <a:pt x="84" y="26"/>
                        <a:pt x="81" y="31"/>
                        <a:pt x="78" y="34"/>
                      </a:cubicBezTo>
                      <a:cubicBezTo>
                        <a:pt x="69" y="42"/>
                        <a:pt x="70" y="49"/>
                        <a:pt x="76" y="59"/>
                      </a:cubicBezTo>
                      <a:cubicBezTo>
                        <a:pt x="83" y="70"/>
                        <a:pt x="78" y="75"/>
                        <a:pt x="64" y="73"/>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grpSp>
              <p:nvGrpSpPr>
                <p:cNvPr id="177" name="Grupo 176">
                  <a:extLst>
                    <a:ext uri="{FF2B5EF4-FFF2-40B4-BE49-F238E27FC236}">
                      <a16:creationId xmlns:a16="http://schemas.microsoft.com/office/drawing/2014/main" id="{C213D9C8-B855-4B1F-B942-8C4783725C7D}"/>
                    </a:ext>
                  </a:extLst>
                </p:cNvPr>
                <p:cNvGrpSpPr/>
                <p:nvPr/>
              </p:nvGrpSpPr>
              <p:grpSpPr>
                <a:xfrm>
                  <a:off x="-3175" y="5734050"/>
                  <a:ext cx="9147176" cy="1231900"/>
                  <a:chOff x="-3175" y="5734050"/>
                  <a:chExt cx="9147176" cy="1231900"/>
                </a:xfrm>
                <a:solidFill>
                  <a:srgbClr val="FFC000"/>
                </a:solidFill>
              </p:grpSpPr>
              <p:sp>
                <p:nvSpPr>
                  <p:cNvPr id="181" name="Freeform 47">
                    <a:extLst>
                      <a:ext uri="{FF2B5EF4-FFF2-40B4-BE49-F238E27FC236}">
                        <a16:creationId xmlns:a16="http://schemas.microsoft.com/office/drawing/2014/main" id="{47413322-E44A-4967-B584-FBC93B6D67B5}"/>
                      </a:ext>
                    </a:extLst>
                  </p:cNvPr>
                  <p:cNvSpPr/>
                  <p:nvPr/>
                </p:nvSpPr>
                <p:spPr bwMode="auto">
                  <a:xfrm>
                    <a:off x="-3175" y="6283325"/>
                    <a:ext cx="336550" cy="366712"/>
                  </a:xfrm>
                  <a:custGeom>
                    <a:avLst/>
                    <a:gdLst>
                      <a:gd name="T0" fmla="*/ 0 w 109"/>
                      <a:gd name="T1" fmla="*/ 33 h 119"/>
                      <a:gd name="T2" fmla="*/ 32 w 109"/>
                      <a:gd name="T3" fmla="*/ 15 h 119"/>
                      <a:gd name="T4" fmla="*/ 46 w 109"/>
                      <a:gd name="T5" fmla="*/ 0 h 119"/>
                      <a:gd name="T6" fmla="*/ 62 w 109"/>
                      <a:gd name="T7" fmla="*/ 16 h 119"/>
                      <a:gd name="T8" fmla="*/ 84 w 109"/>
                      <a:gd name="T9" fmla="*/ 33 h 119"/>
                      <a:gd name="T10" fmla="*/ 107 w 109"/>
                      <a:gd name="T11" fmla="*/ 43 h 119"/>
                      <a:gd name="T12" fmla="*/ 92 w 109"/>
                      <a:gd name="T13" fmla="*/ 64 h 119"/>
                      <a:gd name="T14" fmla="*/ 85 w 109"/>
                      <a:gd name="T15" fmla="*/ 82 h 119"/>
                      <a:gd name="T16" fmla="*/ 88 w 109"/>
                      <a:gd name="T17" fmla="*/ 91 h 119"/>
                      <a:gd name="T18" fmla="*/ 86 w 109"/>
                      <a:gd name="T19" fmla="*/ 112 h 119"/>
                      <a:gd name="T20" fmla="*/ 66 w 109"/>
                      <a:gd name="T21" fmla="*/ 109 h 119"/>
                      <a:gd name="T22" fmla="*/ 32 w 109"/>
                      <a:gd name="T23" fmla="*/ 110 h 119"/>
                      <a:gd name="T24" fmla="*/ 12 w 109"/>
                      <a:gd name="T25" fmla="*/ 114 h 119"/>
                      <a:gd name="T26" fmla="*/ 9 w 109"/>
                      <a:gd name="T27" fmla="*/ 91 h 119"/>
                      <a:gd name="T28" fmla="*/ 0 w 109"/>
                      <a:gd name="T29" fmla="*/ 73 h 119"/>
                      <a:gd name="T30" fmla="*/ 0 w 109"/>
                      <a:gd name="T31" fmla="*/ 33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9" h="119">
                        <a:moveTo>
                          <a:pt x="0" y="33"/>
                        </a:moveTo>
                        <a:cubicBezTo>
                          <a:pt x="16" y="37"/>
                          <a:pt x="30" y="37"/>
                          <a:pt x="32" y="15"/>
                        </a:cubicBezTo>
                        <a:cubicBezTo>
                          <a:pt x="33" y="9"/>
                          <a:pt x="38" y="0"/>
                          <a:pt x="46" y="0"/>
                        </a:cubicBezTo>
                        <a:cubicBezTo>
                          <a:pt x="55" y="0"/>
                          <a:pt x="60" y="8"/>
                          <a:pt x="62" y="16"/>
                        </a:cubicBezTo>
                        <a:cubicBezTo>
                          <a:pt x="64" y="29"/>
                          <a:pt x="69" y="36"/>
                          <a:pt x="84" y="33"/>
                        </a:cubicBezTo>
                        <a:cubicBezTo>
                          <a:pt x="93" y="31"/>
                          <a:pt x="105" y="31"/>
                          <a:pt x="107" y="43"/>
                        </a:cubicBezTo>
                        <a:cubicBezTo>
                          <a:pt x="109" y="53"/>
                          <a:pt x="100" y="61"/>
                          <a:pt x="92" y="64"/>
                        </a:cubicBezTo>
                        <a:cubicBezTo>
                          <a:pt x="79" y="67"/>
                          <a:pt x="80" y="73"/>
                          <a:pt x="85" y="82"/>
                        </a:cubicBezTo>
                        <a:cubicBezTo>
                          <a:pt x="87" y="85"/>
                          <a:pt x="88" y="88"/>
                          <a:pt x="88" y="91"/>
                        </a:cubicBezTo>
                        <a:cubicBezTo>
                          <a:pt x="90" y="98"/>
                          <a:pt x="93" y="107"/>
                          <a:pt x="86" y="112"/>
                        </a:cubicBezTo>
                        <a:cubicBezTo>
                          <a:pt x="80" y="117"/>
                          <a:pt x="71" y="114"/>
                          <a:pt x="66" y="109"/>
                        </a:cubicBezTo>
                        <a:cubicBezTo>
                          <a:pt x="54" y="97"/>
                          <a:pt x="44" y="98"/>
                          <a:pt x="32" y="110"/>
                        </a:cubicBezTo>
                        <a:cubicBezTo>
                          <a:pt x="27" y="115"/>
                          <a:pt x="19" y="119"/>
                          <a:pt x="12" y="114"/>
                        </a:cubicBezTo>
                        <a:cubicBezTo>
                          <a:pt x="5" y="108"/>
                          <a:pt x="7" y="99"/>
                          <a:pt x="9" y="91"/>
                        </a:cubicBezTo>
                        <a:cubicBezTo>
                          <a:pt x="11" y="82"/>
                          <a:pt x="19" y="71"/>
                          <a:pt x="0" y="73"/>
                        </a:cubicBezTo>
                        <a:cubicBezTo>
                          <a:pt x="0" y="59"/>
                          <a:pt x="0" y="46"/>
                          <a:pt x="0"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2" name="Freeform 48">
                    <a:extLst>
                      <a:ext uri="{FF2B5EF4-FFF2-40B4-BE49-F238E27FC236}">
                        <a16:creationId xmlns:a16="http://schemas.microsoft.com/office/drawing/2014/main" id="{F01E91A6-399C-40E8-A1C2-B2B76D094B98}"/>
                      </a:ext>
                    </a:extLst>
                  </p:cNvPr>
                  <p:cNvSpPr/>
                  <p:nvPr/>
                </p:nvSpPr>
                <p:spPr bwMode="auto">
                  <a:xfrm>
                    <a:off x="9085263" y="6384925"/>
                    <a:ext cx="58738" cy="98425"/>
                  </a:xfrm>
                  <a:custGeom>
                    <a:avLst/>
                    <a:gdLst>
                      <a:gd name="T0" fmla="*/ 19 w 19"/>
                      <a:gd name="T1" fmla="*/ 32 h 32"/>
                      <a:gd name="T2" fmla="*/ 19 w 19"/>
                      <a:gd name="T3" fmla="*/ 0 h 32"/>
                      <a:gd name="T4" fmla="*/ 19 w 19"/>
                      <a:gd name="T5" fmla="*/ 32 h 32"/>
                    </a:gdLst>
                    <a:ahLst/>
                    <a:cxnLst>
                      <a:cxn ang="0">
                        <a:pos x="T0" y="T1"/>
                      </a:cxn>
                      <a:cxn ang="0">
                        <a:pos x="T2" y="T3"/>
                      </a:cxn>
                      <a:cxn ang="0">
                        <a:pos x="T4" y="T5"/>
                      </a:cxn>
                    </a:cxnLst>
                    <a:rect l="0" t="0" r="r" b="b"/>
                    <a:pathLst>
                      <a:path w="19" h="32">
                        <a:moveTo>
                          <a:pt x="19" y="32"/>
                        </a:moveTo>
                        <a:cubicBezTo>
                          <a:pt x="0" y="16"/>
                          <a:pt x="0" y="13"/>
                          <a:pt x="19" y="0"/>
                        </a:cubicBezTo>
                        <a:cubicBezTo>
                          <a:pt x="19" y="10"/>
                          <a:pt x="19" y="21"/>
                          <a:pt x="19"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3" name="Freeform 49">
                    <a:extLst>
                      <a:ext uri="{FF2B5EF4-FFF2-40B4-BE49-F238E27FC236}">
                        <a16:creationId xmlns:a16="http://schemas.microsoft.com/office/drawing/2014/main" id="{4F747985-4740-4D37-93EA-8998B428214A}"/>
                      </a:ext>
                    </a:extLst>
                  </p:cNvPr>
                  <p:cNvSpPr/>
                  <p:nvPr/>
                </p:nvSpPr>
                <p:spPr bwMode="auto">
                  <a:xfrm>
                    <a:off x="7124700" y="5921375"/>
                    <a:ext cx="665163" cy="665162"/>
                  </a:xfrm>
                  <a:custGeom>
                    <a:avLst/>
                    <a:gdLst>
                      <a:gd name="T0" fmla="*/ 194 w 216"/>
                      <a:gd name="T1" fmla="*/ 169 h 215"/>
                      <a:gd name="T2" fmla="*/ 144 w 216"/>
                      <a:gd name="T3" fmla="*/ 170 h 215"/>
                      <a:gd name="T4" fmla="*/ 133 w 216"/>
                      <a:gd name="T5" fmla="*/ 175 h 215"/>
                      <a:gd name="T6" fmla="*/ 114 w 216"/>
                      <a:gd name="T7" fmla="*/ 209 h 215"/>
                      <a:gd name="T8" fmla="*/ 68 w 216"/>
                      <a:gd name="T9" fmla="*/ 202 h 215"/>
                      <a:gd name="T10" fmla="*/ 59 w 216"/>
                      <a:gd name="T11" fmla="*/ 162 h 215"/>
                      <a:gd name="T12" fmla="*/ 61 w 216"/>
                      <a:gd name="T13" fmla="*/ 153 h 215"/>
                      <a:gd name="T14" fmla="*/ 18 w 216"/>
                      <a:gd name="T15" fmla="*/ 147 h 215"/>
                      <a:gd name="T16" fmla="*/ 4 w 216"/>
                      <a:gd name="T17" fmla="*/ 121 h 215"/>
                      <a:gd name="T18" fmla="*/ 48 w 216"/>
                      <a:gd name="T19" fmla="*/ 73 h 215"/>
                      <a:gd name="T20" fmla="*/ 53 w 216"/>
                      <a:gd name="T21" fmla="*/ 18 h 215"/>
                      <a:gd name="T22" fmla="*/ 101 w 216"/>
                      <a:gd name="T23" fmla="*/ 11 h 215"/>
                      <a:gd name="T24" fmla="*/ 114 w 216"/>
                      <a:gd name="T25" fmla="*/ 65 h 215"/>
                      <a:gd name="T26" fmla="*/ 66 w 216"/>
                      <a:gd name="T27" fmla="*/ 86 h 215"/>
                      <a:gd name="T28" fmla="*/ 76 w 216"/>
                      <a:gd name="T29" fmla="*/ 134 h 215"/>
                      <a:gd name="T30" fmla="*/ 128 w 216"/>
                      <a:gd name="T31" fmla="*/ 148 h 215"/>
                      <a:gd name="T32" fmla="*/ 127 w 216"/>
                      <a:gd name="T33" fmla="*/ 120 h 215"/>
                      <a:gd name="T34" fmla="*/ 148 w 216"/>
                      <a:gd name="T35" fmla="*/ 101 h 215"/>
                      <a:gd name="T36" fmla="*/ 122 w 216"/>
                      <a:gd name="T37" fmla="*/ 91 h 215"/>
                      <a:gd name="T38" fmla="*/ 120 w 216"/>
                      <a:gd name="T39" fmla="*/ 59 h 215"/>
                      <a:gd name="T40" fmla="*/ 156 w 216"/>
                      <a:gd name="T41" fmla="*/ 21 h 215"/>
                      <a:gd name="T42" fmla="*/ 198 w 216"/>
                      <a:gd name="T43" fmla="*/ 58 h 215"/>
                      <a:gd name="T44" fmla="*/ 170 w 216"/>
                      <a:gd name="T45" fmla="*/ 98 h 215"/>
                      <a:gd name="T46" fmla="*/ 199 w 216"/>
                      <a:gd name="T47" fmla="*/ 160 h 215"/>
                      <a:gd name="T48" fmla="*/ 194 w 216"/>
                      <a:gd name="T49" fmla="*/ 169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6" h="215">
                        <a:moveTo>
                          <a:pt x="194" y="169"/>
                        </a:moveTo>
                        <a:cubicBezTo>
                          <a:pt x="177" y="184"/>
                          <a:pt x="161" y="184"/>
                          <a:pt x="144" y="170"/>
                        </a:cubicBezTo>
                        <a:cubicBezTo>
                          <a:pt x="137" y="164"/>
                          <a:pt x="131" y="163"/>
                          <a:pt x="133" y="175"/>
                        </a:cubicBezTo>
                        <a:cubicBezTo>
                          <a:pt x="135" y="192"/>
                          <a:pt x="129" y="204"/>
                          <a:pt x="114" y="209"/>
                        </a:cubicBezTo>
                        <a:cubicBezTo>
                          <a:pt x="98" y="215"/>
                          <a:pt x="82" y="212"/>
                          <a:pt x="68" y="202"/>
                        </a:cubicBezTo>
                        <a:cubicBezTo>
                          <a:pt x="55" y="192"/>
                          <a:pt x="53" y="177"/>
                          <a:pt x="59" y="162"/>
                        </a:cubicBezTo>
                        <a:cubicBezTo>
                          <a:pt x="59" y="160"/>
                          <a:pt x="60" y="157"/>
                          <a:pt x="61" y="153"/>
                        </a:cubicBezTo>
                        <a:cubicBezTo>
                          <a:pt x="45" y="155"/>
                          <a:pt x="30" y="158"/>
                          <a:pt x="18" y="147"/>
                        </a:cubicBezTo>
                        <a:cubicBezTo>
                          <a:pt x="10" y="140"/>
                          <a:pt x="6" y="131"/>
                          <a:pt x="4" y="121"/>
                        </a:cubicBezTo>
                        <a:cubicBezTo>
                          <a:pt x="0" y="93"/>
                          <a:pt x="11" y="81"/>
                          <a:pt x="48" y="73"/>
                        </a:cubicBezTo>
                        <a:cubicBezTo>
                          <a:pt x="37" y="43"/>
                          <a:pt x="37" y="29"/>
                          <a:pt x="53" y="18"/>
                        </a:cubicBezTo>
                        <a:cubicBezTo>
                          <a:pt x="68" y="8"/>
                          <a:pt x="84" y="0"/>
                          <a:pt x="101" y="11"/>
                        </a:cubicBezTo>
                        <a:cubicBezTo>
                          <a:pt x="117" y="21"/>
                          <a:pt x="122" y="43"/>
                          <a:pt x="114" y="65"/>
                        </a:cubicBezTo>
                        <a:cubicBezTo>
                          <a:pt x="106" y="88"/>
                          <a:pt x="105" y="88"/>
                          <a:pt x="66" y="86"/>
                        </a:cubicBezTo>
                        <a:cubicBezTo>
                          <a:pt x="90" y="99"/>
                          <a:pt x="96" y="114"/>
                          <a:pt x="76" y="134"/>
                        </a:cubicBezTo>
                        <a:cubicBezTo>
                          <a:pt x="99" y="124"/>
                          <a:pt x="117" y="123"/>
                          <a:pt x="128" y="148"/>
                        </a:cubicBezTo>
                        <a:cubicBezTo>
                          <a:pt x="128" y="139"/>
                          <a:pt x="127" y="129"/>
                          <a:pt x="127" y="120"/>
                        </a:cubicBezTo>
                        <a:cubicBezTo>
                          <a:pt x="127" y="107"/>
                          <a:pt x="144" y="111"/>
                          <a:pt x="148" y="101"/>
                        </a:cubicBezTo>
                        <a:cubicBezTo>
                          <a:pt x="140" y="95"/>
                          <a:pt x="125" y="102"/>
                          <a:pt x="122" y="91"/>
                        </a:cubicBezTo>
                        <a:cubicBezTo>
                          <a:pt x="119" y="81"/>
                          <a:pt x="119" y="70"/>
                          <a:pt x="120" y="59"/>
                        </a:cubicBezTo>
                        <a:cubicBezTo>
                          <a:pt x="122" y="36"/>
                          <a:pt x="136" y="22"/>
                          <a:pt x="156" y="21"/>
                        </a:cubicBezTo>
                        <a:cubicBezTo>
                          <a:pt x="174" y="21"/>
                          <a:pt x="195" y="39"/>
                          <a:pt x="198" y="58"/>
                        </a:cubicBezTo>
                        <a:cubicBezTo>
                          <a:pt x="202" y="75"/>
                          <a:pt x="192" y="88"/>
                          <a:pt x="170" y="98"/>
                        </a:cubicBezTo>
                        <a:cubicBezTo>
                          <a:pt x="209" y="112"/>
                          <a:pt x="216" y="128"/>
                          <a:pt x="199" y="160"/>
                        </a:cubicBezTo>
                        <a:cubicBezTo>
                          <a:pt x="198" y="163"/>
                          <a:pt x="196" y="166"/>
                          <a:pt x="194" y="1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4" name="Freeform 50">
                    <a:extLst>
                      <a:ext uri="{FF2B5EF4-FFF2-40B4-BE49-F238E27FC236}">
                        <a16:creationId xmlns:a16="http://schemas.microsoft.com/office/drawing/2014/main" id="{42BD2AFC-DC8E-469C-ABBF-63452BF0A08E}"/>
                      </a:ext>
                    </a:extLst>
                  </p:cNvPr>
                  <p:cNvSpPr/>
                  <p:nvPr/>
                </p:nvSpPr>
                <p:spPr bwMode="auto">
                  <a:xfrm>
                    <a:off x="831850" y="5734050"/>
                    <a:ext cx="639763" cy="647700"/>
                  </a:xfrm>
                  <a:custGeom>
                    <a:avLst/>
                    <a:gdLst>
                      <a:gd name="T0" fmla="*/ 80 w 208"/>
                      <a:gd name="T1" fmla="*/ 80 h 210"/>
                      <a:gd name="T2" fmla="*/ 62 w 208"/>
                      <a:gd name="T3" fmla="*/ 47 h 210"/>
                      <a:gd name="T4" fmla="*/ 56 w 208"/>
                      <a:gd name="T5" fmla="*/ 18 h 210"/>
                      <a:gd name="T6" fmla="*/ 81 w 208"/>
                      <a:gd name="T7" fmla="*/ 10 h 210"/>
                      <a:gd name="T8" fmla="*/ 106 w 208"/>
                      <a:gd name="T9" fmla="*/ 6 h 210"/>
                      <a:gd name="T10" fmla="*/ 132 w 208"/>
                      <a:gd name="T11" fmla="*/ 30 h 210"/>
                      <a:gd name="T12" fmla="*/ 117 w 208"/>
                      <a:gd name="T13" fmla="*/ 69 h 210"/>
                      <a:gd name="T14" fmla="*/ 134 w 208"/>
                      <a:gd name="T15" fmla="*/ 59 h 210"/>
                      <a:gd name="T16" fmla="*/ 155 w 208"/>
                      <a:gd name="T17" fmla="*/ 34 h 210"/>
                      <a:gd name="T18" fmla="*/ 183 w 208"/>
                      <a:gd name="T19" fmla="*/ 43 h 210"/>
                      <a:gd name="T20" fmla="*/ 199 w 208"/>
                      <a:gd name="T21" fmla="*/ 79 h 210"/>
                      <a:gd name="T22" fmla="*/ 184 w 208"/>
                      <a:gd name="T23" fmla="*/ 107 h 210"/>
                      <a:gd name="T24" fmla="*/ 131 w 208"/>
                      <a:gd name="T25" fmla="*/ 110 h 210"/>
                      <a:gd name="T26" fmla="*/ 177 w 208"/>
                      <a:gd name="T27" fmla="*/ 127 h 210"/>
                      <a:gd name="T28" fmla="*/ 181 w 208"/>
                      <a:gd name="T29" fmla="*/ 163 h 210"/>
                      <a:gd name="T30" fmla="*/ 158 w 208"/>
                      <a:gd name="T31" fmla="*/ 185 h 210"/>
                      <a:gd name="T32" fmla="*/ 128 w 208"/>
                      <a:gd name="T33" fmla="*/ 181 h 210"/>
                      <a:gd name="T34" fmla="*/ 105 w 208"/>
                      <a:gd name="T35" fmla="*/ 133 h 210"/>
                      <a:gd name="T36" fmla="*/ 102 w 208"/>
                      <a:gd name="T37" fmla="*/ 184 h 210"/>
                      <a:gd name="T38" fmla="*/ 71 w 208"/>
                      <a:gd name="T39" fmla="*/ 197 h 210"/>
                      <a:gd name="T40" fmla="*/ 41 w 208"/>
                      <a:gd name="T41" fmla="*/ 182 h 210"/>
                      <a:gd name="T42" fmla="*/ 34 w 208"/>
                      <a:gd name="T43" fmla="*/ 150 h 210"/>
                      <a:gd name="T44" fmla="*/ 73 w 208"/>
                      <a:gd name="T45" fmla="*/ 120 h 210"/>
                      <a:gd name="T46" fmla="*/ 62 w 208"/>
                      <a:gd name="T47" fmla="*/ 117 h 210"/>
                      <a:gd name="T48" fmla="*/ 37 w 208"/>
                      <a:gd name="T49" fmla="*/ 127 h 210"/>
                      <a:gd name="T50" fmla="*/ 7 w 208"/>
                      <a:gd name="T51" fmla="*/ 96 h 210"/>
                      <a:gd name="T52" fmla="*/ 13 w 208"/>
                      <a:gd name="T53" fmla="*/ 65 h 210"/>
                      <a:gd name="T54" fmla="*/ 39 w 208"/>
                      <a:gd name="T55" fmla="*/ 54 h 210"/>
                      <a:gd name="T56" fmla="*/ 80 w 208"/>
                      <a:gd name="T57" fmla="*/ 8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8" h="210">
                        <a:moveTo>
                          <a:pt x="80" y="80"/>
                        </a:moveTo>
                        <a:cubicBezTo>
                          <a:pt x="76" y="65"/>
                          <a:pt x="69" y="57"/>
                          <a:pt x="62" y="47"/>
                        </a:cubicBezTo>
                        <a:cubicBezTo>
                          <a:pt x="55" y="39"/>
                          <a:pt x="50" y="29"/>
                          <a:pt x="56" y="18"/>
                        </a:cubicBezTo>
                        <a:cubicBezTo>
                          <a:pt x="61" y="8"/>
                          <a:pt x="72" y="9"/>
                          <a:pt x="81" y="10"/>
                        </a:cubicBezTo>
                        <a:cubicBezTo>
                          <a:pt x="90" y="10"/>
                          <a:pt x="98" y="8"/>
                          <a:pt x="106" y="6"/>
                        </a:cubicBezTo>
                        <a:cubicBezTo>
                          <a:pt x="129" y="0"/>
                          <a:pt x="136" y="7"/>
                          <a:pt x="132" y="30"/>
                        </a:cubicBezTo>
                        <a:cubicBezTo>
                          <a:pt x="131" y="44"/>
                          <a:pt x="121" y="55"/>
                          <a:pt x="117" y="69"/>
                        </a:cubicBezTo>
                        <a:cubicBezTo>
                          <a:pt x="127" y="73"/>
                          <a:pt x="130" y="64"/>
                          <a:pt x="134" y="59"/>
                        </a:cubicBezTo>
                        <a:cubicBezTo>
                          <a:pt x="141" y="51"/>
                          <a:pt x="145" y="40"/>
                          <a:pt x="155" y="34"/>
                        </a:cubicBezTo>
                        <a:cubicBezTo>
                          <a:pt x="171" y="25"/>
                          <a:pt x="179" y="26"/>
                          <a:pt x="183" y="43"/>
                        </a:cubicBezTo>
                        <a:cubicBezTo>
                          <a:pt x="187" y="56"/>
                          <a:pt x="192" y="68"/>
                          <a:pt x="199" y="79"/>
                        </a:cubicBezTo>
                        <a:cubicBezTo>
                          <a:pt x="208" y="95"/>
                          <a:pt x="203" y="105"/>
                          <a:pt x="184" y="107"/>
                        </a:cubicBezTo>
                        <a:cubicBezTo>
                          <a:pt x="167" y="109"/>
                          <a:pt x="149" y="107"/>
                          <a:pt x="131" y="110"/>
                        </a:cubicBezTo>
                        <a:cubicBezTo>
                          <a:pt x="146" y="115"/>
                          <a:pt x="162" y="120"/>
                          <a:pt x="177" y="127"/>
                        </a:cubicBezTo>
                        <a:cubicBezTo>
                          <a:pt x="199" y="138"/>
                          <a:pt x="200" y="149"/>
                          <a:pt x="181" y="163"/>
                        </a:cubicBezTo>
                        <a:cubicBezTo>
                          <a:pt x="172" y="170"/>
                          <a:pt x="165" y="177"/>
                          <a:pt x="158" y="185"/>
                        </a:cubicBezTo>
                        <a:cubicBezTo>
                          <a:pt x="149" y="197"/>
                          <a:pt x="136" y="194"/>
                          <a:pt x="128" y="181"/>
                        </a:cubicBezTo>
                        <a:cubicBezTo>
                          <a:pt x="118" y="167"/>
                          <a:pt x="115" y="149"/>
                          <a:pt x="105" y="133"/>
                        </a:cubicBezTo>
                        <a:cubicBezTo>
                          <a:pt x="104" y="150"/>
                          <a:pt x="105" y="167"/>
                          <a:pt x="102" y="184"/>
                        </a:cubicBezTo>
                        <a:cubicBezTo>
                          <a:pt x="99" y="206"/>
                          <a:pt x="88" y="210"/>
                          <a:pt x="71" y="197"/>
                        </a:cubicBezTo>
                        <a:cubicBezTo>
                          <a:pt x="62" y="190"/>
                          <a:pt x="52" y="185"/>
                          <a:pt x="41" y="182"/>
                        </a:cubicBezTo>
                        <a:cubicBezTo>
                          <a:pt x="21" y="175"/>
                          <a:pt x="19" y="164"/>
                          <a:pt x="34" y="150"/>
                        </a:cubicBezTo>
                        <a:cubicBezTo>
                          <a:pt x="46" y="139"/>
                          <a:pt x="60" y="130"/>
                          <a:pt x="73" y="120"/>
                        </a:cubicBezTo>
                        <a:cubicBezTo>
                          <a:pt x="70" y="115"/>
                          <a:pt x="66" y="114"/>
                          <a:pt x="62" y="117"/>
                        </a:cubicBezTo>
                        <a:cubicBezTo>
                          <a:pt x="55" y="123"/>
                          <a:pt x="46" y="125"/>
                          <a:pt x="37" y="127"/>
                        </a:cubicBezTo>
                        <a:cubicBezTo>
                          <a:pt x="8" y="134"/>
                          <a:pt x="0" y="125"/>
                          <a:pt x="7" y="96"/>
                        </a:cubicBezTo>
                        <a:cubicBezTo>
                          <a:pt x="10" y="86"/>
                          <a:pt x="10" y="75"/>
                          <a:pt x="13" y="65"/>
                        </a:cubicBezTo>
                        <a:cubicBezTo>
                          <a:pt x="16" y="49"/>
                          <a:pt x="26" y="46"/>
                          <a:pt x="39" y="54"/>
                        </a:cubicBezTo>
                        <a:cubicBezTo>
                          <a:pt x="52" y="62"/>
                          <a:pt x="65" y="70"/>
                          <a:pt x="8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5" name="Freeform 51">
                    <a:extLst>
                      <a:ext uri="{FF2B5EF4-FFF2-40B4-BE49-F238E27FC236}">
                        <a16:creationId xmlns:a16="http://schemas.microsoft.com/office/drawing/2014/main" id="{E2A2DBA6-7F7D-41A2-87AB-E7FF62B4DB69}"/>
                      </a:ext>
                    </a:extLst>
                  </p:cNvPr>
                  <p:cNvSpPr>
                    <a:spLocks noEditPoints="1"/>
                  </p:cNvSpPr>
                  <p:nvPr/>
                </p:nvSpPr>
                <p:spPr bwMode="auto">
                  <a:xfrm>
                    <a:off x="3660775" y="6153150"/>
                    <a:ext cx="615950" cy="633412"/>
                  </a:xfrm>
                  <a:custGeom>
                    <a:avLst/>
                    <a:gdLst>
                      <a:gd name="T0" fmla="*/ 25 w 200"/>
                      <a:gd name="T1" fmla="*/ 137 h 205"/>
                      <a:gd name="T2" fmla="*/ 40 w 200"/>
                      <a:gd name="T3" fmla="*/ 57 h 205"/>
                      <a:gd name="T4" fmla="*/ 48 w 200"/>
                      <a:gd name="T5" fmla="*/ 42 h 205"/>
                      <a:gd name="T6" fmla="*/ 123 w 200"/>
                      <a:gd name="T7" fmla="*/ 23 h 205"/>
                      <a:gd name="T8" fmla="*/ 144 w 200"/>
                      <a:gd name="T9" fmla="*/ 31 h 205"/>
                      <a:gd name="T10" fmla="*/ 186 w 200"/>
                      <a:gd name="T11" fmla="*/ 97 h 205"/>
                      <a:gd name="T12" fmla="*/ 185 w 200"/>
                      <a:gd name="T13" fmla="*/ 119 h 205"/>
                      <a:gd name="T14" fmla="*/ 135 w 200"/>
                      <a:gd name="T15" fmla="*/ 179 h 205"/>
                      <a:gd name="T16" fmla="*/ 115 w 200"/>
                      <a:gd name="T17" fmla="*/ 184 h 205"/>
                      <a:gd name="T18" fmla="*/ 41 w 200"/>
                      <a:gd name="T19" fmla="*/ 156 h 205"/>
                      <a:gd name="T20" fmla="*/ 34 w 200"/>
                      <a:gd name="T21" fmla="*/ 144 h 205"/>
                      <a:gd name="T22" fmla="*/ 25 w 200"/>
                      <a:gd name="T23" fmla="*/ 137 h 205"/>
                      <a:gd name="T24" fmla="*/ 125 w 200"/>
                      <a:gd name="T25" fmla="*/ 102 h 205"/>
                      <a:gd name="T26" fmla="*/ 104 w 200"/>
                      <a:gd name="T27" fmla="*/ 83 h 205"/>
                      <a:gd name="T28" fmla="*/ 85 w 200"/>
                      <a:gd name="T29" fmla="*/ 104 h 205"/>
                      <a:gd name="T30" fmla="*/ 104 w 200"/>
                      <a:gd name="T31" fmla="*/ 122 h 205"/>
                      <a:gd name="T32" fmla="*/ 125 w 200"/>
                      <a:gd name="T33" fmla="*/ 102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205">
                        <a:moveTo>
                          <a:pt x="25" y="137"/>
                        </a:moveTo>
                        <a:cubicBezTo>
                          <a:pt x="0" y="101"/>
                          <a:pt x="3" y="84"/>
                          <a:pt x="40" y="57"/>
                        </a:cubicBezTo>
                        <a:cubicBezTo>
                          <a:pt x="46" y="53"/>
                          <a:pt x="46" y="47"/>
                          <a:pt x="48" y="42"/>
                        </a:cubicBezTo>
                        <a:cubicBezTo>
                          <a:pt x="61" y="9"/>
                          <a:pt x="97" y="0"/>
                          <a:pt x="123" y="23"/>
                        </a:cubicBezTo>
                        <a:cubicBezTo>
                          <a:pt x="129" y="28"/>
                          <a:pt x="135" y="31"/>
                          <a:pt x="144" y="31"/>
                        </a:cubicBezTo>
                        <a:cubicBezTo>
                          <a:pt x="180" y="32"/>
                          <a:pt x="200" y="64"/>
                          <a:pt x="186" y="97"/>
                        </a:cubicBezTo>
                        <a:cubicBezTo>
                          <a:pt x="183" y="104"/>
                          <a:pt x="182" y="110"/>
                          <a:pt x="185" y="119"/>
                        </a:cubicBezTo>
                        <a:cubicBezTo>
                          <a:pt x="195" y="153"/>
                          <a:pt x="171" y="182"/>
                          <a:pt x="135" y="179"/>
                        </a:cubicBezTo>
                        <a:cubicBezTo>
                          <a:pt x="127" y="179"/>
                          <a:pt x="122" y="180"/>
                          <a:pt x="115" y="184"/>
                        </a:cubicBezTo>
                        <a:cubicBezTo>
                          <a:pt x="83" y="205"/>
                          <a:pt x="50" y="192"/>
                          <a:pt x="41" y="156"/>
                        </a:cubicBezTo>
                        <a:cubicBezTo>
                          <a:pt x="40" y="151"/>
                          <a:pt x="40" y="146"/>
                          <a:pt x="34" y="144"/>
                        </a:cubicBezTo>
                        <a:cubicBezTo>
                          <a:pt x="33" y="140"/>
                          <a:pt x="30" y="138"/>
                          <a:pt x="25" y="137"/>
                        </a:cubicBezTo>
                        <a:close/>
                        <a:moveTo>
                          <a:pt x="125" y="102"/>
                        </a:moveTo>
                        <a:cubicBezTo>
                          <a:pt x="123" y="90"/>
                          <a:pt x="116" y="82"/>
                          <a:pt x="104" y="83"/>
                        </a:cubicBezTo>
                        <a:cubicBezTo>
                          <a:pt x="91" y="83"/>
                          <a:pt x="85" y="91"/>
                          <a:pt x="85" y="104"/>
                        </a:cubicBezTo>
                        <a:cubicBezTo>
                          <a:pt x="86" y="115"/>
                          <a:pt x="93" y="122"/>
                          <a:pt x="104" y="122"/>
                        </a:cubicBezTo>
                        <a:cubicBezTo>
                          <a:pt x="117" y="122"/>
                          <a:pt x="123" y="114"/>
                          <a:pt x="12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6" name="Freeform 52">
                    <a:extLst>
                      <a:ext uri="{FF2B5EF4-FFF2-40B4-BE49-F238E27FC236}">
                        <a16:creationId xmlns:a16="http://schemas.microsoft.com/office/drawing/2014/main" id="{F023BDFA-6A68-448A-A157-984BD4632CD3}"/>
                      </a:ext>
                    </a:extLst>
                  </p:cNvPr>
                  <p:cNvSpPr>
                    <a:spLocks noEditPoints="1"/>
                  </p:cNvSpPr>
                  <p:nvPr/>
                </p:nvSpPr>
                <p:spPr bwMode="auto">
                  <a:xfrm>
                    <a:off x="5732463" y="5792788"/>
                    <a:ext cx="622300" cy="604837"/>
                  </a:xfrm>
                  <a:custGeom>
                    <a:avLst/>
                    <a:gdLst>
                      <a:gd name="T0" fmla="*/ 157 w 202"/>
                      <a:gd name="T1" fmla="*/ 18 h 196"/>
                      <a:gd name="T2" fmla="*/ 167 w 202"/>
                      <a:gd name="T3" fmla="*/ 52 h 196"/>
                      <a:gd name="T4" fmla="*/ 177 w 202"/>
                      <a:gd name="T5" fmla="*/ 66 h 196"/>
                      <a:gd name="T6" fmla="*/ 163 w 202"/>
                      <a:gd name="T7" fmla="*/ 143 h 196"/>
                      <a:gd name="T8" fmla="*/ 147 w 202"/>
                      <a:gd name="T9" fmla="*/ 159 h 196"/>
                      <a:gd name="T10" fmla="*/ 70 w 202"/>
                      <a:gd name="T11" fmla="*/ 168 h 196"/>
                      <a:gd name="T12" fmla="*/ 37 w 202"/>
                      <a:gd name="T13" fmla="*/ 153 h 196"/>
                      <a:gd name="T14" fmla="*/ 16 w 202"/>
                      <a:gd name="T15" fmla="*/ 88 h 196"/>
                      <a:gd name="T16" fmla="*/ 20 w 202"/>
                      <a:gd name="T17" fmla="*/ 66 h 196"/>
                      <a:gd name="T18" fmla="*/ 70 w 202"/>
                      <a:gd name="T19" fmla="*/ 12 h 196"/>
                      <a:gd name="T20" fmla="*/ 102 w 202"/>
                      <a:gd name="T21" fmla="*/ 7 h 196"/>
                      <a:gd name="T22" fmla="*/ 143 w 202"/>
                      <a:gd name="T23" fmla="*/ 7 h 196"/>
                      <a:gd name="T24" fmla="*/ 157 w 202"/>
                      <a:gd name="T25" fmla="*/ 18 h 196"/>
                      <a:gd name="T26" fmla="*/ 117 w 202"/>
                      <a:gd name="T27" fmla="*/ 91 h 196"/>
                      <a:gd name="T28" fmla="*/ 96 w 202"/>
                      <a:gd name="T29" fmla="*/ 73 h 196"/>
                      <a:gd name="T30" fmla="*/ 78 w 202"/>
                      <a:gd name="T31" fmla="*/ 94 h 196"/>
                      <a:gd name="T32" fmla="*/ 97 w 202"/>
                      <a:gd name="T33" fmla="*/ 112 h 196"/>
                      <a:gd name="T34" fmla="*/ 117 w 202"/>
                      <a:gd name="T35" fmla="*/ 91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1" h="196">
                        <a:moveTo>
                          <a:pt x="157" y="18"/>
                        </a:moveTo>
                        <a:cubicBezTo>
                          <a:pt x="162" y="29"/>
                          <a:pt x="169" y="39"/>
                          <a:pt x="167" y="52"/>
                        </a:cubicBezTo>
                        <a:cubicBezTo>
                          <a:pt x="167" y="59"/>
                          <a:pt x="173" y="62"/>
                          <a:pt x="177" y="66"/>
                        </a:cubicBezTo>
                        <a:cubicBezTo>
                          <a:pt x="202" y="92"/>
                          <a:pt x="196" y="128"/>
                          <a:pt x="163" y="143"/>
                        </a:cubicBezTo>
                        <a:cubicBezTo>
                          <a:pt x="155" y="146"/>
                          <a:pt x="151" y="151"/>
                          <a:pt x="147" y="159"/>
                        </a:cubicBezTo>
                        <a:cubicBezTo>
                          <a:pt x="130" y="190"/>
                          <a:pt x="92" y="196"/>
                          <a:pt x="70" y="168"/>
                        </a:cubicBezTo>
                        <a:cubicBezTo>
                          <a:pt x="60" y="156"/>
                          <a:pt x="47" y="159"/>
                          <a:pt x="37" y="153"/>
                        </a:cubicBezTo>
                        <a:cubicBezTo>
                          <a:pt x="10" y="138"/>
                          <a:pt x="0" y="114"/>
                          <a:pt x="16" y="88"/>
                        </a:cubicBezTo>
                        <a:cubicBezTo>
                          <a:pt x="21" y="81"/>
                          <a:pt x="21" y="75"/>
                          <a:pt x="20" y="66"/>
                        </a:cubicBezTo>
                        <a:cubicBezTo>
                          <a:pt x="14" y="34"/>
                          <a:pt x="38" y="7"/>
                          <a:pt x="70" y="12"/>
                        </a:cubicBezTo>
                        <a:cubicBezTo>
                          <a:pt x="82" y="13"/>
                          <a:pt x="92" y="13"/>
                          <a:pt x="102" y="7"/>
                        </a:cubicBezTo>
                        <a:cubicBezTo>
                          <a:pt x="115" y="0"/>
                          <a:pt x="129" y="3"/>
                          <a:pt x="143" y="7"/>
                        </a:cubicBezTo>
                        <a:cubicBezTo>
                          <a:pt x="148" y="11"/>
                          <a:pt x="152" y="14"/>
                          <a:pt x="157" y="18"/>
                        </a:cubicBezTo>
                        <a:close/>
                        <a:moveTo>
                          <a:pt x="117" y="91"/>
                        </a:moveTo>
                        <a:cubicBezTo>
                          <a:pt x="115" y="80"/>
                          <a:pt x="109" y="72"/>
                          <a:pt x="96" y="73"/>
                        </a:cubicBezTo>
                        <a:cubicBezTo>
                          <a:pt x="84" y="73"/>
                          <a:pt x="77" y="82"/>
                          <a:pt x="78" y="94"/>
                        </a:cubicBezTo>
                        <a:cubicBezTo>
                          <a:pt x="79" y="105"/>
                          <a:pt x="86" y="112"/>
                          <a:pt x="97" y="112"/>
                        </a:cubicBezTo>
                        <a:cubicBezTo>
                          <a:pt x="110" y="112"/>
                          <a:pt x="117" y="104"/>
                          <a:pt x="117"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7" name="Freeform 53">
                    <a:extLst>
                      <a:ext uri="{FF2B5EF4-FFF2-40B4-BE49-F238E27FC236}">
                        <a16:creationId xmlns:a16="http://schemas.microsoft.com/office/drawing/2014/main" id="{CB08F9B3-904B-44DB-9F71-70A40404BEF2}"/>
                      </a:ext>
                    </a:extLst>
                  </p:cNvPr>
                  <p:cNvSpPr/>
                  <p:nvPr/>
                </p:nvSpPr>
                <p:spPr bwMode="auto">
                  <a:xfrm>
                    <a:off x="4919663" y="6178550"/>
                    <a:ext cx="388938" cy="404812"/>
                  </a:xfrm>
                  <a:custGeom>
                    <a:avLst/>
                    <a:gdLst>
                      <a:gd name="T0" fmla="*/ 91 w 126"/>
                      <a:gd name="T1" fmla="*/ 83 h 131"/>
                      <a:gd name="T2" fmla="*/ 102 w 126"/>
                      <a:gd name="T3" fmla="*/ 95 h 131"/>
                      <a:gd name="T4" fmla="*/ 98 w 126"/>
                      <a:gd name="T5" fmla="*/ 115 h 131"/>
                      <a:gd name="T6" fmla="*/ 55 w 126"/>
                      <a:gd name="T7" fmla="*/ 92 h 131"/>
                      <a:gd name="T8" fmla="*/ 32 w 126"/>
                      <a:gd name="T9" fmla="*/ 120 h 131"/>
                      <a:gd name="T10" fmla="*/ 3 w 126"/>
                      <a:gd name="T11" fmla="*/ 90 h 131"/>
                      <a:gd name="T12" fmla="*/ 27 w 126"/>
                      <a:gd name="T13" fmla="*/ 72 h 131"/>
                      <a:gd name="T14" fmla="*/ 1 w 126"/>
                      <a:gd name="T15" fmla="*/ 57 h 131"/>
                      <a:gd name="T16" fmla="*/ 19 w 126"/>
                      <a:gd name="T17" fmla="*/ 21 h 131"/>
                      <a:gd name="T18" fmla="*/ 41 w 126"/>
                      <a:gd name="T19" fmla="*/ 30 h 131"/>
                      <a:gd name="T20" fmla="*/ 51 w 126"/>
                      <a:gd name="T21" fmla="*/ 5 h 131"/>
                      <a:gd name="T22" fmla="*/ 86 w 126"/>
                      <a:gd name="T23" fmla="*/ 9 h 131"/>
                      <a:gd name="T24" fmla="*/ 90 w 126"/>
                      <a:gd name="T25" fmla="*/ 34 h 131"/>
                      <a:gd name="T26" fmla="*/ 122 w 126"/>
                      <a:gd name="T27" fmla="*/ 72 h 131"/>
                      <a:gd name="T28" fmla="*/ 94 w 126"/>
                      <a:gd name="T29" fmla="*/ 81 h 131"/>
                      <a:gd name="T30" fmla="*/ 86 w 126"/>
                      <a:gd name="T31" fmla="*/ 79 h 131"/>
                      <a:gd name="T32" fmla="*/ 91 w 126"/>
                      <a:gd name="T33" fmla="*/ 83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5" h="131">
                        <a:moveTo>
                          <a:pt x="91" y="83"/>
                        </a:moveTo>
                        <a:cubicBezTo>
                          <a:pt x="95" y="87"/>
                          <a:pt x="99" y="91"/>
                          <a:pt x="102" y="95"/>
                        </a:cubicBezTo>
                        <a:cubicBezTo>
                          <a:pt x="110" y="104"/>
                          <a:pt x="108" y="110"/>
                          <a:pt x="98" y="115"/>
                        </a:cubicBezTo>
                        <a:cubicBezTo>
                          <a:pt x="65" y="131"/>
                          <a:pt x="66" y="131"/>
                          <a:pt x="55" y="92"/>
                        </a:cubicBezTo>
                        <a:cubicBezTo>
                          <a:pt x="45" y="100"/>
                          <a:pt x="51" y="125"/>
                          <a:pt x="32" y="120"/>
                        </a:cubicBezTo>
                        <a:cubicBezTo>
                          <a:pt x="20" y="117"/>
                          <a:pt x="6" y="104"/>
                          <a:pt x="3" y="90"/>
                        </a:cubicBezTo>
                        <a:cubicBezTo>
                          <a:pt x="1" y="79"/>
                          <a:pt x="18" y="79"/>
                          <a:pt x="27" y="72"/>
                        </a:cubicBezTo>
                        <a:cubicBezTo>
                          <a:pt x="16" y="69"/>
                          <a:pt x="1" y="69"/>
                          <a:pt x="1" y="57"/>
                        </a:cubicBezTo>
                        <a:cubicBezTo>
                          <a:pt x="0" y="43"/>
                          <a:pt x="9" y="30"/>
                          <a:pt x="19" y="21"/>
                        </a:cubicBezTo>
                        <a:cubicBezTo>
                          <a:pt x="28" y="13"/>
                          <a:pt x="32" y="29"/>
                          <a:pt x="41" y="30"/>
                        </a:cubicBezTo>
                        <a:cubicBezTo>
                          <a:pt x="49" y="23"/>
                          <a:pt x="40" y="9"/>
                          <a:pt x="51" y="5"/>
                        </a:cubicBezTo>
                        <a:cubicBezTo>
                          <a:pt x="63" y="0"/>
                          <a:pt x="74" y="7"/>
                          <a:pt x="86" y="9"/>
                        </a:cubicBezTo>
                        <a:cubicBezTo>
                          <a:pt x="105" y="13"/>
                          <a:pt x="89" y="25"/>
                          <a:pt x="90" y="34"/>
                        </a:cubicBezTo>
                        <a:cubicBezTo>
                          <a:pt x="120" y="36"/>
                          <a:pt x="126" y="41"/>
                          <a:pt x="122" y="72"/>
                        </a:cubicBezTo>
                        <a:cubicBezTo>
                          <a:pt x="120" y="92"/>
                          <a:pt x="104" y="79"/>
                          <a:pt x="94" y="81"/>
                        </a:cubicBezTo>
                        <a:cubicBezTo>
                          <a:pt x="91" y="79"/>
                          <a:pt x="89" y="76"/>
                          <a:pt x="86" y="79"/>
                        </a:cubicBezTo>
                        <a:cubicBezTo>
                          <a:pt x="88" y="81"/>
                          <a:pt x="90" y="82"/>
                          <a:pt x="91"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8" name="Freeform 54">
                    <a:extLst>
                      <a:ext uri="{FF2B5EF4-FFF2-40B4-BE49-F238E27FC236}">
                        <a16:creationId xmlns:a16="http://schemas.microsoft.com/office/drawing/2014/main" id="{379FBDC7-2464-47E7-8A3B-935E351F8AE7}"/>
                      </a:ext>
                    </a:extLst>
                  </p:cNvPr>
                  <p:cNvSpPr/>
                  <p:nvPr/>
                </p:nvSpPr>
                <p:spPr bwMode="auto">
                  <a:xfrm>
                    <a:off x="2212975" y="6237288"/>
                    <a:ext cx="317500" cy="520700"/>
                  </a:xfrm>
                  <a:custGeom>
                    <a:avLst/>
                    <a:gdLst>
                      <a:gd name="T0" fmla="*/ 75 w 103"/>
                      <a:gd name="T1" fmla="*/ 19 h 169"/>
                      <a:gd name="T2" fmla="*/ 81 w 103"/>
                      <a:gd name="T3" fmla="*/ 34 h 169"/>
                      <a:gd name="T4" fmla="*/ 68 w 103"/>
                      <a:gd name="T5" fmla="*/ 82 h 169"/>
                      <a:gd name="T6" fmla="*/ 96 w 103"/>
                      <a:gd name="T7" fmla="*/ 89 h 169"/>
                      <a:gd name="T8" fmla="*/ 102 w 103"/>
                      <a:gd name="T9" fmla="*/ 118 h 169"/>
                      <a:gd name="T10" fmla="*/ 77 w 103"/>
                      <a:gd name="T11" fmla="*/ 163 h 169"/>
                      <a:gd name="T12" fmla="*/ 31 w 103"/>
                      <a:gd name="T13" fmla="*/ 143 h 169"/>
                      <a:gd name="T14" fmla="*/ 40 w 103"/>
                      <a:gd name="T15" fmla="*/ 90 h 169"/>
                      <a:gd name="T16" fmla="*/ 11 w 103"/>
                      <a:gd name="T17" fmla="*/ 32 h 169"/>
                      <a:gd name="T18" fmla="*/ 67 w 103"/>
                      <a:gd name="T19" fmla="*/ 16 h 169"/>
                      <a:gd name="T20" fmla="*/ 76 w 103"/>
                      <a:gd name="T21" fmla="*/ 19 h 169"/>
                      <a:gd name="T22" fmla="*/ 75 w 103"/>
                      <a:gd name="T23" fmla="*/ 1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3" h="169">
                        <a:moveTo>
                          <a:pt x="75" y="19"/>
                        </a:moveTo>
                        <a:cubicBezTo>
                          <a:pt x="77" y="24"/>
                          <a:pt x="79" y="29"/>
                          <a:pt x="81" y="34"/>
                        </a:cubicBezTo>
                        <a:cubicBezTo>
                          <a:pt x="92" y="59"/>
                          <a:pt x="91" y="66"/>
                          <a:pt x="68" y="82"/>
                        </a:cubicBezTo>
                        <a:cubicBezTo>
                          <a:pt x="77" y="87"/>
                          <a:pt x="89" y="81"/>
                          <a:pt x="96" y="89"/>
                        </a:cubicBezTo>
                        <a:cubicBezTo>
                          <a:pt x="102" y="97"/>
                          <a:pt x="102" y="108"/>
                          <a:pt x="102" y="118"/>
                        </a:cubicBezTo>
                        <a:cubicBezTo>
                          <a:pt x="103" y="141"/>
                          <a:pt x="94" y="158"/>
                          <a:pt x="77" y="163"/>
                        </a:cubicBezTo>
                        <a:cubicBezTo>
                          <a:pt x="56" y="169"/>
                          <a:pt x="42" y="157"/>
                          <a:pt x="31" y="143"/>
                        </a:cubicBezTo>
                        <a:cubicBezTo>
                          <a:pt x="18" y="128"/>
                          <a:pt x="21" y="115"/>
                          <a:pt x="40" y="90"/>
                        </a:cubicBezTo>
                        <a:cubicBezTo>
                          <a:pt x="7" y="74"/>
                          <a:pt x="0" y="59"/>
                          <a:pt x="11" y="32"/>
                        </a:cubicBezTo>
                        <a:cubicBezTo>
                          <a:pt x="22" y="6"/>
                          <a:pt x="43" y="0"/>
                          <a:pt x="67" y="16"/>
                        </a:cubicBezTo>
                        <a:cubicBezTo>
                          <a:pt x="70" y="17"/>
                          <a:pt x="72" y="21"/>
                          <a:pt x="76" y="19"/>
                        </a:cubicBezTo>
                        <a:lnTo>
                          <a:pt x="75"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9" name="Freeform 55">
                    <a:extLst>
                      <a:ext uri="{FF2B5EF4-FFF2-40B4-BE49-F238E27FC236}">
                        <a16:creationId xmlns:a16="http://schemas.microsoft.com/office/drawing/2014/main" id="{25142BB6-078D-481B-B80E-91ECF4A7EAE1}"/>
                      </a:ext>
                    </a:extLst>
                  </p:cNvPr>
                  <p:cNvSpPr/>
                  <p:nvPr/>
                </p:nvSpPr>
                <p:spPr bwMode="auto">
                  <a:xfrm>
                    <a:off x="2428875" y="6132513"/>
                    <a:ext cx="449263" cy="412750"/>
                  </a:xfrm>
                  <a:custGeom>
                    <a:avLst/>
                    <a:gdLst>
                      <a:gd name="T0" fmla="*/ 6 w 146"/>
                      <a:gd name="T1" fmla="*/ 53 h 134"/>
                      <a:gd name="T2" fmla="*/ 46 w 146"/>
                      <a:gd name="T3" fmla="*/ 2 h 134"/>
                      <a:gd name="T4" fmla="*/ 81 w 146"/>
                      <a:gd name="T5" fmla="*/ 48 h 134"/>
                      <a:gd name="T6" fmla="*/ 80 w 146"/>
                      <a:gd name="T7" fmla="*/ 61 h 134"/>
                      <a:gd name="T8" fmla="*/ 134 w 146"/>
                      <a:gd name="T9" fmla="*/ 69 h 134"/>
                      <a:gd name="T10" fmla="*/ 131 w 146"/>
                      <a:gd name="T11" fmla="*/ 121 h 134"/>
                      <a:gd name="T12" fmla="*/ 81 w 146"/>
                      <a:gd name="T13" fmla="*/ 122 h 134"/>
                      <a:gd name="T14" fmla="*/ 58 w 146"/>
                      <a:gd name="T15" fmla="*/ 101 h 134"/>
                      <a:gd name="T16" fmla="*/ 70 w 146"/>
                      <a:gd name="T17" fmla="*/ 72 h 134"/>
                      <a:gd name="T18" fmla="*/ 5 w 146"/>
                      <a:gd name="T19" fmla="*/ 53 h 134"/>
                      <a:gd name="T20" fmla="*/ 6 w 146"/>
                      <a:gd name="T21" fmla="*/ 53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 h="134">
                        <a:moveTo>
                          <a:pt x="6" y="53"/>
                        </a:moveTo>
                        <a:cubicBezTo>
                          <a:pt x="0" y="18"/>
                          <a:pt x="14" y="0"/>
                          <a:pt x="46" y="2"/>
                        </a:cubicBezTo>
                        <a:cubicBezTo>
                          <a:pt x="73" y="4"/>
                          <a:pt x="87" y="21"/>
                          <a:pt x="81" y="48"/>
                        </a:cubicBezTo>
                        <a:cubicBezTo>
                          <a:pt x="80" y="52"/>
                          <a:pt x="77" y="55"/>
                          <a:pt x="80" y="61"/>
                        </a:cubicBezTo>
                        <a:cubicBezTo>
                          <a:pt x="100" y="49"/>
                          <a:pt x="120" y="49"/>
                          <a:pt x="134" y="69"/>
                        </a:cubicBezTo>
                        <a:cubicBezTo>
                          <a:pt x="146" y="87"/>
                          <a:pt x="143" y="109"/>
                          <a:pt x="131" y="121"/>
                        </a:cubicBezTo>
                        <a:cubicBezTo>
                          <a:pt x="118" y="133"/>
                          <a:pt x="98" y="134"/>
                          <a:pt x="81" y="122"/>
                        </a:cubicBezTo>
                        <a:cubicBezTo>
                          <a:pt x="73" y="116"/>
                          <a:pt x="58" y="113"/>
                          <a:pt x="58" y="101"/>
                        </a:cubicBezTo>
                        <a:cubicBezTo>
                          <a:pt x="57" y="92"/>
                          <a:pt x="65" y="82"/>
                          <a:pt x="70" y="72"/>
                        </a:cubicBezTo>
                        <a:cubicBezTo>
                          <a:pt x="30" y="88"/>
                          <a:pt x="28" y="88"/>
                          <a:pt x="5" y="53"/>
                        </a:cubicBezTo>
                        <a:cubicBezTo>
                          <a:pt x="5" y="53"/>
                          <a:pt x="6" y="53"/>
                          <a:pt x="6"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0" name="Freeform 56">
                    <a:extLst>
                      <a:ext uri="{FF2B5EF4-FFF2-40B4-BE49-F238E27FC236}">
                        <a16:creationId xmlns:a16="http://schemas.microsoft.com/office/drawing/2014/main" id="{9563873C-B9CB-46E2-92F0-A8DC37B6D70F}"/>
                      </a:ext>
                    </a:extLst>
                  </p:cNvPr>
                  <p:cNvSpPr/>
                  <p:nvPr/>
                </p:nvSpPr>
                <p:spPr bwMode="auto">
                  <a:xfrm>
                    <a:off x="3525838" y="5799138"/>
                    <a:ext cx="307975" cy="292100"/>
                  </a:xfrm>
                  <a:custGeom>
                    <a:avLst/>
                    <a:gdLst>
                      <a:gd name="T0" fmla="*/ 100 w 100"/>
                      <a:gd name="T1" fmla="*/ 37 h 95"/>
                      <a:gd name="T2" fmla="*/ 86 w 100"/>
                      <a:gd name="T3" fmla="*/ 52 h 95"/>
                      <a:gd name="T4" fmla="*/ 78 w 100"/>
                      <a:gd name="T5" fmla="*/ 73 h 95"/>
                      <a:gd name="T6" fmla="*/ 74 w 100"/>
                      <a:gd name="T7" fmla="*/ 91 h 95"/>
                      <a:gd name="T8" fmla="*/ 57 w 100"/>
                      <a:gd name="T9" fmla="*/ 85 h 95"/>
                      <a:gd name="T10" fmla="*/ 34 w 100"/>
                      <a:gd name="T11" fmla="*/ 83 h 95"/>
                      <a:gd name="T12" fmla="*/ 18 w 100"/>
                      <a:gd name="T13" fmla="*/ 85 h 95"/>
                      <a:gd name="T14" fmla="*/ 18 w 100"/>
                      <a:gd name="T15" fmla="*/ 68 h 95"/>
                      <a:gd name="T16" fmla="*/ 13 w 100"/>
                      <a:gd name="T17" fmla="*/ 46 h 95"/>
                      <a:gd name="T18" fmla="*/ 3 w 100"/>
                      <a:gd name="T19" fmla="*/ 28 h 95"/>
                      <a:gd name="T20" fmla="*/ 24 w 100"/>
                      <a:gd name="T21" fmla="*/ 22 h 95"/>
                      <a:gd name="T22" fmla="*/ 40 w 100"/>
                      <a:gd name="T23" fmla="*/ 12 h 95"/>
                      <a:gd name="T24" fmla="*/ 53 w 100"/>
                      <a:gd name="T25" fmla="*/ 1 h 95"/>
                      <a:gd name="T26" fmla="*/ 62 w 100"/>
                      <a:gd name="T27" fmla="*/ 13 h 95"/>
                      <a:gd name="T28" fmla="*/ 78 w 100"/>
                      <a:gd name="T29" fmla="*/ 28 h 95"/>
                      <a:gd name="T30" fmla="*/ 100 w 100"/>
                      <a:gd name="T31" fmla="*/ 37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0" h="95">
                        <a:moveTo>
                          <a:pt x="100" y="37"/>
                        </a:moveTo>
                        <a:cubicBezTo>
                          <a:pt x="95" y="43"/>
                          <a:pt x="91" y="50"/>
                          <a:pt x="86" y="52"/>
                        </a:cubicBezTo>
                        <a:cubicBezTo>
                          <a:pt x="76" y="57"/>
                          <a:pt x="75" y="63"/>
                          <a:pt x="78" y="73"/>
                        </a:cubicBezTo>
                        <a:cubicBezTo>
                          <a:pt x="80" y="79"/>
                          <a:pt x="81" y="87"/>
                          <a:pt x="74" y="91"/>
                        </a:cubicBezTo>
                        <a:cubicBezTo>
                          <a:pt x="67" y="95"/>
                          <a:pt x="61" y="90"/>
                          <a:pt x="57" y="85"/>
                        </a:cubicBezTo>
                        <a:cubicBezTo>
                          <a:pt x="50" y="76"/>
                          <a:pt x="43" y="76"/>
                          <a:pt x="34" y="83"/>
                        </a:cubicBezTo>
                        <a:cubicBezTo>
                          <a:pt x="30" y="86"/>
                          <a:pt x="24" y="90"/>
                          <a:pt x="18" y="85"/>
                        </a:cubicBezTo>
                        <a:cubicBezTo>
                          <a:pt x="10" y="79"/>
                          <a:pt x="15" y="72"/>
                          <a:pt x="18" y="68"/>
                        </a:cubicBezTo>
                        <a:cubicBezTo>
                          <a:pt x="23" y="58"/>
                          <a:pt x="22" y="52"/>
                          <a:pt x="13" y="46"/>
                        </a:cubicBezTo>
                        <a:cubicBezTo>
                          <a:pt x="7" y="42"/>
                          <a:pt x="0" y="36"/>
                          <a:pt x="3" y="28"/>
                        </a:cubicBezTo>
                        <a:cubicBezTo>
                          <a:pt x="6" y="19"/>
                          <a:pt x="16" y="21"/>
                          <a:pt x="24" y="22"/>
                        </a:cubicBezTo>
                        <a:cubicBezTo>
                          <a:pt x="33" y="24"/>
                          <a:pt x="37" y="21"/>
                          <a:pt x="40" y="12"/>
                        </a:cubicBezTo>
                        <a:cubicBezTo>
                          <a:pt x="41" y="6"/>
                          <a:pt x="43" y="0"/>
                          <a:pt x="53" y="1"/>
                        </a:cubicBezTo>
                        <a:cubicBezTo>
                          <a:pt x="62" y="2"/>
                          <a:pt x="60" y="8"/>
                          <a:pt x="62" y="13"/>
                        </a:cubicBezTo>
                        <a:cubicBezTo>
                          <a:pt x="65" y="20"/>
                          <a:pt x="67" y="27"/>
                          <a:pt x="78" y="28"/>
                        </a:cubicBezTo>
                        <a:cubicBezTo>
                          <a:pt x="85" y="28"/>
                          <a:pt x="92" y="33"/>
                          <a:pt x="100"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1" name="Freeform 57">
                    <a:extLst>
                      <a:ext uri="{FF2B5EF4-FFF2-40B4-BE49-F238E27FC236}">
                        <a16:creationId xmlns:a16="http://schemas.microsoft.com/office/drawing/2014/main" id="{ADA3D7AC-CE49-485C-9CF6-C8966064D2A2}"/>
                      </a:ext>
                    </a:extLst>
                  </p:cNvPr>
                  <p:cNvSpPr/>
                  <p:nvPr/>
                </p:nvSpPr>
                <p:spPr bwMode="auto">
                  <a:xfrm>
                    <a:off x="2536825" y="6521450"/>
                    <a:ext cx="242888" cy="242887"/>
                  </a:xfrm>
                  <a:custGeom>
                    <a:avLst/>
                    <a:gdLst>
                      <a:gd name="T0" fmla="*/ 1 w 79"/>
                      <a:gd name="T1" fmla="*/ 35 h 79"/>
                      <a:gd name="T2" fmla="*/ 20 w 79"/>
                      <a:gd name="T3" fmla="*/ 1 h 79"/>
                      <a:gd name="T4" fmla="*/ 79 w 79"/>
                      <a:gd name="T5" fmla="*/ 38 h 79"/>
                      <a:gd name="T6" fmla="*/ 35 w 79"/>
                      <a:gd name="T7" fmla="*/ 79 h 79"/>
                      <a:gd name="T8" fmla="*/ 1 w 79"/>
                      <a:gd name="T9" fmla="*/ 35 h 79"/>
                    </a:gdLst>
                    <a:ahLst/>
                    <a:cxnLst>
                      <a:cxn ang="0">
                        <a:pos x="T0" y="T1"/>
                      </a:cxn>
                      <a:cxn ang="0">
                        <a:pos x="T2" y="T3"/>
                      </a:cxn>
                      <a:cxn ang="0">
                        <a:pos x="T4" y="T5"/>
                      </a:cxn>
                      <a:cxn ang="0">
                        <a:pos x="T6" y="T7"/>
                      </a:cxn>
                      <a:cxn ang="0">
                        <a:pos x="T8" y="T9"/>
                      </a:cxn>
                    </a:cxnLst>
                    <a:rect l="0" t="0" r="r" b="b"/>
                    <a:pathLst>
                      <a:path w="79" h="79">
                        <a:moveTo>
                          <a:pt x="1" y="35"/>
                        </a:moveTo>
                        <a:cubicBezTo>
                          <a:pt x="4" y="23"/>
                          <a:pt x="0" y="1"/>
                          <a:pt x="20" y="1"/>
                        </a:cubicBezTo>
                        <a:cubicBezTo>
                          <a:pt x="59" y="0"/>
                          <a:pt x="79" y="16"/>
                          <a:pt x="79" y="38"/>
                        </a:cubicBezTo>
                        <a:cubicBezTo>
                          <a:pt x="78" y="58"/>
                          <a:pt x="56" y="79"/>
                          <a:pt x="35" y="79"/>
                        </a:cubicBezTo>
                        <a:cubicBezTo>
                          <a:pt x="15" y="79"/>
                          <a:pt x="1" y="62"/>
                          <a:pt x="1"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2" name="Freeform 58">
                    <a:extLst>
                      <a:ext uri="{FF2B5EF4-FFF2-40B4-BE49-F238E27FC236}">
                        <a16:creationId xmlns:a16="http://schemas.microsoft.com/office/drawing/2014/main" id="{C6ABE0CC-2A8C-468C-A1BB-3B5B9D791408}"/>
                      </a:ext>
                    </a:extLst>
                  </p:cNvPr>
                  <p:cNvSpPr/>
                  <p:nvPr/>
                </p:nvSpPr>
                <p:spPr bwMode="auto">
                  <a:xfrm>
                    <a:off x="8104188" y="6816725"/>
                    <a:ext cx="147638" cy="149225"/>
                  </a:xfrm>
                  <a:custGeom>
                    <a:avLst/>
                    <a:gdLst>
                      <a:gd name="T0" fmla="*/ 25 w 48"/>
                      <a:gd name="T1" fmla="*/ 0 h 48"/>
                      <a:gd name="T2" fmla="*/ 48 w 48"/>
                      <a:gd name="T3" fmla="*/ 25 h 48"/>
                      <a:gd name="T4" fmla="*/ 23 w 48"/>
                      <a:gd name="T5" fmla="*/ 47 h 48"/>
                      <a:gd name="T6" fmla="*/ 0 w 48"/>
                      <a:gd name="T7" fmla="*/ 23 h 48"/>
                      <a:gd name="T8" fmla="*/ 25 w 48"/>
                      <a:gd name="T9" fmla="*/ 0 h 48"/>
                    </a:gdLst>
                    <a:ahLst/>
                    <a:cxnLst>
                      <a:cxn ang="0">
                        <a:pos x="T0" y="T1"/>
                      </a:cxn>
                      <a:cxn ang="0">
                        <a:pos x="T2" y="T3"/>
                      </a:cxn>
                      <a:cxn ang="0">
                        <a:pos x="T4" y="T5"/>
                      </a:cxn>
                      <a:cxn ang="0">
                        <a:pos x="T6" y="T7"/>
                      </a:cxn>
                      <a:cxn ang="0">
                        <a:pos x="T8" y="T9"/>
                      </a:cxn>
                    </a:cxnLst>
                    <a:rect l="0" t="0" r="r" b="b"/>
                    <a:pathLst>
                      <a:path w="48" h="48">
                        <a:moveTo>
                          <a:pt x="25" y="0"/>
                        </a:moveTo>
                        <a:cubicBezTo>
                          <a:pt x="39" y="2"/>
                          <a:pt x="48" y="10"/>
                          <a:pt x="48" y="25"/>
                        </a:cubicBezTo>
                        <a:cubicBezTo>
                          <a:pt x="47" y="39"/>
                          <a:pt x="38" y="48"/>
                          <a:pt x="23" y="47"/>
                        </a:cubicBezTo>
                        <a:cubicBezTo>
                          <a:pt x="8" y="47"/>
                          <a:pt x="0" y="38"/>
                          <a:pt x="0" y="23"/>
                        </a:cubicBezTo>
                        <a:cubicBezTo>
                          <a:pt x="0" y="8"/>
                          <a:pt x="10" y="1"/>
                          <a:pt x="2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3" name="Freeform 59">
                    <a:extLst>
                      <a:ext uri="{FF2B5EF4-FFF2-40B4-BE49-F238E27FC236}">
                        <a16:creationId xmlns:a16="http://schemas.microsoft.com/office/drawing/2014/main" id="{DFCF9D81-AEB3-4409-B4E9-4F0C74209776}"/>
                      </a:ext>
                    </a:extLst>
                  </p:cNvPr>
                  <p:cNvSpPr/>
                  <p:nvPr/>
                </p:nvSpPr>
                <p:spPr bwMode="auto">
                  <a:xfrm>
                    <a:off x="1524000" y="6008688"/>
                    <a:ext cx="150813" cy="147637"/>
                  </a:xfrm>
                  <a:custGeom>
                    <a:avLst/>
                    <a:gdLst>
                      <a:gd name="T0" fmla="*/ 49 w 49"/>
                      <a:gd name="T1" fmla="*/ 25 h 48"/>
                      <a:gd name="T2" fmla="*/ 24 w 49"/>
                      <a:gd name="T3" fmla="*/ 48 h 48"/>
                      <a:gd name="T4" fmla="*/ 1 w 49"/>
                      <a:gd name="T5" fmla="*/ 23 h 48"/>
                      <a:gd name="T6" fmla="*/ 26 w 49"/>
                      <a:gd name="T7" fmla="*/ 0 h 48"/>
                      <a:gd name="T8" fmla="*/ 49 w 49"/>
                      <a:gd name="T9" fmla="*/ 25 h 48"/>
                    </a:gdLst>
                    <a:ahLst/>
                    <a:cxnLst>
                      <a:cxn ang="0">
                        <a:pos x="T0" y="T1"/>
                      </a:cxn>
                      <a:cxn ang="0">
                        <a:pos x="T2" y="T3"/>
                      </a:cxn>
                      <a:cxn ang="0">
                        <a:pos x="T4" y="T5"/>
                      </a:cxn>
                      <a:cxn ang="0">
                        <a:pos x="T6" y="T7"/>
                      </a:cxn>
                      <a:cxn ang="0">
                        <a:pos x="T8" y="T9"/>
                      </a:cxn>
                    </a:cxnLst>
                    <a:rect l="0" t="0" r="r" b="b"/>
                    <a:pathLst>
                      <a:path w="49" h="48">
                        <a:moveTo>
                          <a:pt x="49" y="25"/>
                        </a:moveTo>
                        <a:cubicBezTo>
                          <a:pt x="47" y="40"/>
                          <a:pt x="38" y="48"/>
                          <a:pt x="24" y="48"/>
                        </a:cubicBezTo>
                        <a:cubicBezTo>
                          <a:pt x="9" y="47"/>
                          <a:pt x="0" y="38"/>
                          <a:pt x="1" y="23"/>
                        </a:cubicBezTo>
                        <a:cubicBezTo>
                          <a:pt x="2" y="9"/>
                          <a:pt x="11" y="0"/>
                          <a:pt x="26" y="0"/>
                        </a:cubicBezTo>
                        <a:cubicBezTo>
                          <a:pt x="41" y="1"/>
                          <a:pt x="48" y="10"/>
                          <a:pt x="4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sp>
              <p:nvSpPr>
                <p:cNvPr id="178" name="Freeform 60">
                  <a:extLst>
                    <a:ext uri="{FF2B5EF4-FFF2-40B4-BE49-F238E27FC236}">
                      <a16:creationId xmlns:a16="http://schemas.microsoft.com/office/drawing/2014/main" id="{E229F439-B1EE-4AC7-9304-7DB0A420DB27}"/>
                    </a:ext>
                  </a:extLst>
                </p:cNvPr>
                <p:cNvSpPr/>
                <p:nvPr/>
              </p:nvSpPr>
              <p:spPr bwMode="auto">
                <a:xfrm>
                  <a:off x="8562975" y="6292850"/>
                  <a:ext cx="7938" cy="12700"/>
                </a:xfrm>
                <a:custGeom>
                  <a:avLst/>
                  <a:gdLst>
                    <a:gd name="T0" fmla="*/ 3 w 3"/>
                    <a:gd name="T1" fmla="*/ 0 h 4"/>
                    <a:gd name="T2" fmla="*/ 3 w 3"/>
                    <a:gd name="T3" fmla="*/ 4 h 4"/>
                    <a:gd name="T4" fmla="*/ 0 w 3"/>
                    <a:gd name="T5" fmla="*/ 2 h 4"/>
                    <a:gd name="T6" fmla="*/ 3 w 3"/>
                    <a:gd name="T7" fmla="*/ 0 h 4"/>
                  </a:gdLst>
                  <a:ahLst/>
                  <a:cxnLst>
                    <a:cxn ang="0">
                      <a:pos x="T0" y="T1"/>
                    </a:cxn>
                    <a:cxn ang="0">
                      <a:pos x="T2" y="T3"/>
                    </a:cxn>
                    <a:cxn ang="0">
                      <a:pos x="T4" y="T5"/>
                    </a:cxn>
                    <a:cxn ang="0">
                      <a:pos x="T6" y="T7"/>
                    </a:cxn>
                  </a:cxnLst>
                  <a:rect l="0" t="0" r="r" b="b"/>
                  <a:pathLst>
                    <a:path w="3" h="4">
                      <a:moveTo>
                        <a:pt x="3" y="0"/>
                      </a:moveTo>
                      <a:cubicBezTo>
                        <a:pt x="3" y="1"/>
                        <a:pt x="3" y="3"/>
                        <a:pt x="3" y="4"/>
                      </a:cubicBezTo>
                      <a:cubicBezTo>
                        <a:pt x="2" y="3"/>
                        <a:pt x="1" y="3"/>
                        <a:pt x="0" y="2"/>
                      </a:cubicBezTo>
                      <a:cubicBezTo>
                        <a:pt x="1" y="1"/>
                        <a:pt x="2" y="1"/>
                        <a:pt x="3" y="0"/>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79" name="Freeform 61">
                  <a:extLst>
                    <a:ext uri="{FF2B5EF4-FFF2-40B4-BE49-F238E27FC236}">
                      <a16:creationId xmlns:a16="http://schemas.microsoft.com/office/drawing/2014/main" id="{A958BE0D-18CF-44EF-949A-DA37A83B5A07}"/>
                    </a:ext>
                  </a:extLst>
                </p:cNvPr>
                <p:cNvSpPr/>
                <p:nvPr/>
              </p:nvSpPr>
              <p:spPr bwMode="auto">
                <a:xfrm>
                  <a:off x="2041525" y="5734050"/>
                  <a:ext cx="9525" cy="9525"/>
                </a:xfrm>
                <a:custGeom>
                  <a:avLst/>
                  <a:gdLst>
                    <a:gd name="T0" fmla="*/ 0 w 3"/>
                    <a:gd name="T1" fmla="*/ 3 h 3"/>
                    <a:gd name="T2" fmla="*/ 0 w 3"/>
                    <a:gd name="T3" fmla="*/ 0 h 3"/>
                    <a:gd name="T4" fmla="*/ 0 w 3"/>
                    <a:gd name="T5" fmla="*/ 3 h 3"/>
                  </a:gdLst>
                  <a:ahLst/>
                  <a:cxnLst>
                    <a:cxn ang="0">
                      <a:pos x="T0" y="T1"/>
                    </a:cxn>
                    <a:cxn ang="0">
                      <a:pos x="T2" y="T3"/>
                    </a:cxn>
                    <a:cxn ang="0">
                      <a:pos x="T4" y="T5"/>
                    </a:cxn>
                  </a:cxnLst>
                  <a:rect l="0" t="0" r="r" b="b"/>
                  <a:pathLst>
                    <a:path w="3" h="3">
                      <a:moveTo>
                        <a:pt x="0" y="3"/>
                      </a:moveTo>
                      <a:cubicBezTo>
                        <a:pt x="0" y="2"/>
                        <a:pt x="0" y="1"/>
                        <a:pt x="0" y="0"/>
                      </a:cubicBezTo>
                      <a:cubicBezTo>
                        <a:pt x="3" y="2"/>
                        <a:pt x="0" y="2"/>
                        <a:pt x="0" y="3"/>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sp>
              <p:nvSpPr>
                <p:cNvPr id="180" name="Freeform 62">
                  <a:extLst>
                    <a:ext uri="{FF2B5EF4-FFF2-40B4-BE49-F238E27FC236}">
                      <a16:creationId xmlns:a16="http://schemas.microsoft.com/office/drawing/2014/main" id="{B8338855-FF7E-4086-B293-84A66961AB46}"/>
                    </a:ext>
                  </a:extLst>
                </p:cNvPr>
                <p:cNvSpPr/>
                <p:nvPr/>
              </p:nvSpPr>
              <p:spPr bwMode="auto">
                <a:xfrm>
                  <a:off x="2776538" y="5976938"/>
                  <a:ext cx="317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0" y="0"/>
                        <a:pt x="0" y="0"/>
                      </a:cubicBezTo>
                      <a:cubicBezTo>
                        <a:pt x="0" y="0"/>
                        <a:pt x="0" y="0"/>
                        <a:pt x="0" y="0"/>
                      </a:cubicBezTo>
                      <a:close/>
                    </a:path>
                  </a:pathLst>
                </a:custGeom>
                <a:solidFill>
                  <a:srgbClr val="447C3C"/>
                </a:solidFill>
                <a:ln>
                  <a:noFill/>
                </a:ln>
              </p:spPr>
              <p:txBody>
                <a:bodyPr vert="horz" wrap="square" lIns="91440" tIns="45720" rIns="91440" bIns="45720" numCol="1" anchor="t" anchorCtr="0" compatLnSpc="1">
                  <a:prstTxWarp prst="textNoShape">
                    <a:avLst/>
                  </a:prstTxWarp>
                </a:bodyPr>
                <a:lstStyle/>
                <a:p>
                  <a:endParaRPr lang="es-ES"/>
                </a:p>
              </p:txBody>
            </p:sp>
          </p:grpSp>
        </p:grpSp>
      </p:grpSp>
      <p:sp>
        <p:nvSpPr>
          <p:cNvPr id="1210" name="Google Shape;1210;p41"/>
          <p:cNvSpPr txBox="1">
            <a:spLocks noGrp="1"/>
          </p:cNvSpPr>
          <p:nvPr>
            <p:ph type="ctrTitle"/>
          </p:nvPr>
        </p:nvSpPr>
        <p:spPr>
          <a:xfrm flipH="1">
            <a:off x="4980961" y="2556793"/>
            <a:ext cx="3432900" cy="1267200"/>
          </a:xfrm>
          <a:prstGeom prst="rect">
            <a:avLst/>
          </a:prstGeom>
        </p:spPr>
        <p:txBody>
          <a:bodyPr spcFirstLastPara="1" wrap="square" lIns="91425" tIns="91425" rIns="91425" bIns="91425" anchor="t" anchorCtr="0">
            <a:noAutofit/>
          </a:bodyPr>
          <a:lstStyle/>
          <a:p>
            <a:pPr marL="0" lvl="0" indent="0" algn="ctr" rtl="0">
              <a:spcBef>
                <a:spcPct val="0"/>
              </a:spcBef>
              <a:spcAft>
                <a:spcPct val="0"/>
              </a:spcAft>
              <a:buNone/>
            </a:pPr>
            <a:r>
              <a:rPr lang="en" sz="2400">
                <a:solidFill>
                  <a:srgbClr val="FFC000"/>
                </a:solidFill>
              </a:rPr>
              <a:t>A PICTURE ALWAYS REINFORCES THE CONCEPT</a:t>
            </a:r>
            <a:endParaRPr sz="2400">
              <a:solidFill>
                <a:srgbClr val="FFC000"/>
              </a:solidFill>
            </a:endParaRPr>
          </a:p>
        </p:txBody>
      </p:sp>
      <p:sp>
        <p:nvSpPr>
          <p:cNvPr id="1211" name="Google Shape;1211;p41"/>
          <p:cNvSpPr txBox="1">
            <a:spLocks noGrp="1"/>
          </p:cNvSpPr>
          <p:nvPr>
            <p:ph type="subTitle" idx="1"/>
          </p:nvPr>
        </p:nvSpPr>
        <p:spPr>
          <a:xfrm flipH="1">
            <a:off x="5423538" y="3418192"/>
            <a:ext cx="2462100" cy="875400"/>
          </a:xfrm>
          <a:prstGeom prst="rect">
            <a:avLst/>
          </a:prstGeom>
        </p:spPr>
        <p:txBody>
          <a:bodyPr spcFirstLastPara="1" wrap="square" lIns="91425" tIns="91425" rIns="91425" bIns="91425" anchor="t" anchorCtr="0">
            <a:noAutofit/>
          </a:bodyPr>
          <a:lstStyle/>
          <a:p>
            <a:pPr marL="0" lvl="0" indent="0" algn="ctr" rtl="0">
              <a:spcBef>
                <a:spcPct val="0"/>
              </a:spcBef>
              <a:spcAft>
                <a:spcPct val="0"/>
              </a:spcAft>
              <a:buNone/>
            </a:pPr>
            <a:r>
              <a:rPr lang="en"/>
              <a:t>Images reveal large amounts of data, so remember: use an image instead of long texts</a:t>
            </a:r>
            <a:endParaRPr/>
          </a:p>
        </p:txBody>
      </p:sp>
      <p:sp>
        <p:nvSpPr>
          <p:cNvPr id="2" name="Elipse 1">
            <a:extLst>
              <a:ext uri="{FF2B5EF4-FFF2-40B4-BE49-F238E27FC236}">
                <a16:creationId xmlns:a16="http://schemas.microsoft.com/office/drawing/2014/main" id="{6C0ADC40-2B96-4123-86BE-6DBE7B33D663}"/>
              </a:ext>
            </a:extLst>
          </p:cNvPr>
          <p:cNvSpPr/>
          <p:nvPr/>
        </p:nvSpPr>
        <p:spPr>
          <a:xfrm>
            <a:off x="1145869" y="361036"/>
            <a:ext cx="3148668" cy="4206439"/>
          </a:xfrm>
          <a:prstGeom prst="ellipse">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1178" name="Grupo 1177">
            <a:extLst>
              <a:ext uri="{FF2B5EF4-FFF2-40B4-BE49-F238E27FC236}">
                <a16:creationId xmlns:a16="http://schemas.microsoft.com/office/drawing/2014/main" id="{3E022BD0-B37C-21CF-E830-096A30D1272E}"/>
              </a:ext>
            </a:extLst>
          </p:cNvPr>
          <p:cNvGrpSpPr/>
          <p:nvPr/>
        </p:nvGrpSpPr>
        <p:grpSpPr>
          <a:xfrm>
            <a:off x="5591175" y="280988"/>
            <a:ext cx="2457451" cy="2312987"/>
            <a:chOff x="5591175" y="280988"/>
            <a:chExt cx="2457451" cy="2312987"/>
          </a:xfrm>
        </p:grpSpPr>
        <p:sp>
          <p:nvSpPr>
            <p:cNvPr id="6" name="Freeform 5">
              <a:extLst>
                <a:ext uri="{FF2B5EF4-FFF2-40B4-BE49-F238E27FC236}">
                  <a16:creationId xmlns:a16="http://schemas.microsoft.com/office/drawing/2014/main" id="{057BE022-26C7-E084-0569-1414C304CDA1}"/>
                </a:ext>
              </a:extLst>
            </p:cNvPr>
            <p:cNvSpPr/>
            <p:nvPr/>
          </p:nvSpPr>
          <p:spPr bwMode="auto">
            <a:xfrm>
              <a:off x="6664325" y="1887538"/>
              <a:ext cx="242888" cy="706437"/>
            </a:xfrm>
            <a:custGeom>
              <a:avLst/>
              <a:gdLst>
                <a:gd name="T0" fmla="*/ 18 w 64"/>
                <a:gd name="T1" fmla="*/ 170 h 187"/>
                <a:gd name="T2" fmla="*/ 33 w 64"/>
                <a:gd name="T3" fmla="*/ 0 h 187"/>
                <a:gd name="T4" fmla="*/ 50 w 64"/>
                <a:gd name="T5" fmla="*/ 40 h 187"/>
                <a:gd name="T6" fmla="*/ 56 w 64"/>
                <a:gd name="T7" fmla="*/ 157 h 187"/>
                <a:gd name="T8" fmla="*/ 21 w 64"/>
                <a:gd name="T9" fmla="*/ 174 h 187"/>
                <a:gd name="T10" fmla="*/ 18 w 64"/>
                <a:gd name="T11" fmla="*/ 170 h 187"/>
              </a:gdLst>
              <a:ahLst/>
              <a:cxnLst>
                <a:cxn ang="0">
                  <a:pos x="T0" y="T1"/>
                </a:cxn>
                <a:cxn ang="0">
                  <a:pos x="T2" y="T3"/>
                </a:cxn>
                <a:cxn ang="0">
                  <a:pos x="T4" y="T5"/>
                </a:cxn>
                <a:cxn ang="0">
                  <a:pos x="T6" y="T7"/>
                </a:cxn>
                <a:cxn ang="0">
                  <a:pos x="T8" y="T9"/>
                </a:cxn>
                <a:cxn ang="0">
                  <a:pos x="T10" y="T11"/>
                </a:cxn>
              </a:cxnLst>
              <a:rect l="0" t="0" r="r" b="b"/>
              <a:pathLst>
                <a:path w="64" h="187">
                  <a:moveTo>
                    <a:pt x="18" y="170"/>
                  </a:moveTo>
                  <a:cubicBezTo>
                    <a:pt x="0" y="112"/>
                    <a:pt x="11" y="56"/>
                    <a:pt x="33" y="0"/>
                  </a:cubicBezTo>
                  <a:cubicBezTo>
                    <a:pt x="45" y="12"/>
                    <a:pt x="45" y="27"/>
                    <a:pt x="50" y="40"/>
                  </a:cubicBezTo>
                  <a:cubicBezTo>
                    <a:pt x="62" y="78"/>
                    <a:pt x="64" y="118"/>
                    <a:pt x="56" y="157"/>
                  </a:cubicBezTo>
                  <a:cubicBezTo>
                    <a:pt x="51" y="180"/>
                    <a:pt x="37" y="187"/>
                    <a:pt x="21" y="174"/>
                  </a:cubicBezTo>
                  <a:cubicBezTo>
                    <a:pt x="20" y="173"/>
                    <a:pt x="19" y="171"/>
                    <a:pt x="18" y="170"/>
                  </a:cubicBezTo>
                  <a:close/>
                </a:path>
              </a:pathLst>
            </a:custGeom>
            <a:solidFill>
              <a:srgbClr val="E4A5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 name="Freeform 6">
              <a:extLst>
                <a:ext uri="{FF2B5EF4-FFF2-40B4-BE49-F238E27FC236}">
                  <a16:creationId xmlns:a16="http://schemas.microsoft.com/office/drawing/2014/main" id="{BDF3DE27-962F-4813-9D8C-CFB7E0EEFA8A}"/>
                </a:ext>
              </a:extLst>
            </p:cNvPr>
            <p:cNvSpPr/>
            <p:nvPr/>
          </p:nvSpPr>
          <p:spPr bwMode="auto">
            <a:xfrm>
              <a:off x="7277100" y="892175"/>
              <a:ext cx="527050" cy="280987"/>
            </a:xfrm>
            <a:custGeom>
              <a:avLst/>
              <a:gdLst>
                <a:gd name="T0" fmla="*/ 111 w 139"/>
                <a:gd name="T1" fmla="*/ 45 h 74"/>
                <a:gd name="T2" fmla="*/ 0 w 139"/>
                <a:gd name="T3" fmla="*/ 70 h 74"/>
                <a:gd name="T4" fmla="*/ 108 w 139"/>
                <a:gd name="T5" fmla="*/ 4 h 74"/>
                <a:gd name="T6" fmla="*/ 133 w 139"/>
                <a:gd name="T7" fmla="*/ 10 h 74"/>
                <a:gd name="T8" fmla="*/ 124 w 139"/>
                <a:gd name="T9" fmla="*/ 33 h 74"/>
                <a:gd name="T10" fmla="*/ 118 w 139"/>
                <a:gd name="T11" fmla="*/ 41 h 74"/>
                <a:gd name="T12" fmla="*/ 111 w 139"/>
                <a:gd name="T13" fmla="*/ 45 h 74"/>
              </a:gdLst>
              <a:ahLst/>
              <a:cxnLst>
                <a:cxn ang="0">
                  <a:pos x="T0" y="T1"/>
                </a:cxn>
                <a:cxn ang="0">
                  <a:pos x="T2" y="T3"/>
                </a:cxn>
                <a:cxn ang="0">
                  <a:pos x="T4" y="T5"/>
                </a:cxn>
                <a:cxn ang="0">
                  <a:pos x="T6" y="T7"/>
                </a:cxn>
                <a:cxn ang="0">
                  <a:pos x="T8" y="T9"/>
                </a:cxn>
                <a:cxn ang="0">
                  <a:pos x="T10" y="T11"/>
                </a:cxn>
                <a:cxn ang="0">
                  <a:pos x="T12" y="T13"/>
                </a:cxn>
              </a:cxnLst>
              <a:rect l="0" t="0" r="r" b="b"/>
              <a:pathLst>
                <a:path w="139" h="74">
                  <a:moveTo>
                    <a:pt x="111" y="45"/>
                  </a:moveTo>
                  <a:cubicBezTo>
                    <a:pt x="59" y="66"/>
                    <a:pt x="25" y="74"/>
                    <a:pt x="0" y="70"/>
                  </a:cubicBezTo>
                  <a:cubicBezTo>
                    <a:pt x="30" y="37"/>
                    <a:pt x="65" y="14"/>
                    <a:pt x="108" y="4"/>
                  </a:cubicBezTo>
                  <a:cubicBezTo>
                    <a:pt x="117" y="2"/>
                    <a:pt x="127" y="0"/>
                    <a:pt x="133" y="10"/>
                  </a:cubicBezTo>
                  <a:cubicBezTo>
                    <a:pt x="139" y="20"/>
                    <a:pt x="131" y="27"/>
                    <a:pt x="124" y="33"/>
                  </a:cubicBezTo>
                  <a:cubicBezTo>
                    <a:pt x="122" y="36"/>
                    <a:pt x="120" y="39"/>
                    <a:pt x="118" y="41"/>
                  </a:cubicBezTo>
                  <a:cubicBezTo>
                    <a:pt x="116" y="42"/>
                    <a:pt x="113" y="43"/>
                    <a:pt x="111" y="45"/>
                  </a:cubicBezTo>
                  <a:close/>
                </a:path>
              </a:pathLst>
            </a:custGeom>
            <a:solidFill>
              <a:srgbClr val="ECBE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2" name="Freeform 7">
              <a:extLst>
                <a:ext uri="{FF2B5EF4-FFF2-40B4-BE49-F238E27FC236}">
                  <a16:creationId xmlns:a16="http://schemas.microsoft.com/office/drawing/2014/main" id="{8A4B0348-AFFB-BC95-4CF3-C61D6E6D06E4}"/>
                </a:ext>
              </a:extLst>
            </p:cNvPr>
            <p:cNvSpPr/>
            <p:nvPr/>
          </p:nvSpPr>
          <p:spPr bwMode="auto">
            <a:xfrm>
              <a:off x="5854700" y="850900"/>
              <a:ext cx="409575" cy="328612"/>
            </a:xfrm>
            <a:custGeom>
              <a:avLst/>
              <a:gdLst>
                <a:gd name="T0" fmla="*/ 27 w 108"/>
                <a:gd name="T1" fmla="*/ 5 h 87"/>
                <a:gd name="T2" fmla="*/ 98 w 108"/>
                <a:gd name="T3" fmla="*/ 66 h 87"/>
                <a:gd name="T4" fmla="*/ 105 w 108"/>
                <a:gd name="T5" fmla="*/ 81 h 87"/>
                <a:gd name="T6" fmla="*/ 89 w 108"/>
                <a:gd name="T7" fmla="*/ 83 h 87"/>
                <a:gd name="T8" fmla="*/ 11 w 108"/>
                <a:gd name="T9" fmla="*/ 31 h 87"/>
                <a:gd name="T10" fmla="*/ 4 w 108"/>
                <a:gd name="T11" fmla="*/ 10 h 87"/>
                <a:gd name="T12" fmla="*/ 23 w 108"/>
                <a:gd name="T13" fmla="*/ 4 h 87"/>
                <a:gd name="T14" fmla="*/ 27 w 108"/>
                <a:gd name="T15" fmla="*/ 5 h 8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87">
                  <a:moveTo>
                    <a:pt x="27" y="5"/>
                  </a:moveTo>
                  <a:cubicBezTo>
                    <a:pt x="56" y="20"/>
                    <a:pt x="79" y="40"/>
                    <a:pt x="98" y="66"/>
                  </a:cubicBezTo>
                  <a:cubicBezTo>
                    <a:pt x="102" y="71"/>
                    <a:pt x="108" y="76"/>
                    <a:pt x="105" y="81"/>
                  </a:cubicBezTo>
                  <a:cubicBezTo>
                    <a:pt x="102" y="87"/>
                    <a:pt x="94" y="84"/>
                    <a:pt x="89" y="83"/>
                  </a:cubicBezTo>
                  <a:cubicBezTo>
                    <a:pt x="58" y="72"/>
                    <a:pt x="31" y="56"/>
                    <a:pt x="11" y="31"/>
                  </a:cubicBezTo>
                  <a:cubicBezTo>
                    <a:pt x="6" y="25"/>
                    <a:pt x="0" y="18"/>
                    <a:pt x="4" y="10"/>
                  </a:cubicBezTo>
                  <a:cubicBezTo>
                    <a:pt x="8" y="0"/>
                    <a:pt x="17" y="6"/>
                    <a:pt x="23" y="4"/>
                  </a:cubicBezTo>
                  <a:cubicBezTo>
                    <a:pt x="24" y="5"/>
                    <a:pt x="26" y="5"/>
                    <a:pt x="27" y="5"/>
                  </a:cubicBezTo>
                  <a:close/>
                </a:path>
              </a:pathLst>
            </a:custGeom>
            <a:solidFill>
              <a:srgbClr val="F1D8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3" name="Freeform 8">
              <a:extLst>
                <a:ext uri="{FF2B5EF4-FFF2-40B4-BE49-F238E27FC236}">
                  <a16:creationId xmlns:a16="http://schemas.microsoft.com/office/drawing/2014/main" id="{A417031E-E395-1560-8B82-CB7193A94F46}"/>
                </a:ext>
              </a:extLst>
            </p:cNvPr>
            <p:cNvSpPr/>
            <p:nvPr/>
          </p:nvSpPr>
          <p:spPr bwMode="auto">
            <a:xfrm>
              <a:off x="6286500" y="998538"/>
              <a:ext cx="1025525" cy="839787"/>
            </a:xfrm>
            <a:custGeom>
              <a:avLst/>
              <a:gdLst>
                <a:gd name="T0" fmla="*/ 139 w 271"/>
                <a:gd name="T1" fmla="*/ 4 h 222"/>
                <a:gd name="T2" fmla="*/ 253 w 271"/>
                <a:gd name="T3" fmla="*/ 82 h 222"/>
                <a:gd name="T4" fmla="*/ 157 w 271"/>
                <a:gd name="T5" fmla="*/ 216 h 222"/>
                <a:gd name="T6" fmla="*/ 31 w 271"/>
                <a:gd name="T7" fmla="*/ 168 h 222"/>
                <a:gd name="T8" fmla="*/ 65 w 271"/>
                <a:gd name="T9" fmla="*/ 22 h 222"/>
                <a:gd name="T10" fmla="*/ 139 w 271"/>
                <a:gd name="T11" fmla="*/ 4 h 222"/>
              </a:gdLst>
              <a:ahLst/>
              <a:cxnLst>
                <a:cxn ang="0">
                  <a:pos x="T0" y="T1"/>
                </a:cxn>
                <a:cxn ang="0">
                  <a:pos x="T2" y="T3"/>
                </a:cxn>
                <a:cxn ang="0">
                  <a:pos x="T4" y="T5"/>
                </a:cxn>
                <a:cxn ang="0">
                  <a:pos x="T6" y="T7"/>
                </a:cxn>
                <a:cxn ang="0">
                  <a:pos x="T8" y="T9"/>
                </a:cxn>
                <a:cxn ang="0">
                  <a:pos x="T10" y="T11"/>
                </a:cxn>
              </a:cxnLst>
              <a:rect l="0" t="0" r="r" b="b"/>
              <a:pathLst>
                <a:path w="271" h="221">
                  <a:moveTo>
                    <a:pt x="139" y="4"/>
                  </a:moveTo>
                  <a:cubicBezTo>
                    <a:pt x="188" y="0"/>
                    <a:pt x="243" y="48"/>
                    <a:pt x="253" y="82"/>
                  </a:cubicBezTo>
                  <a:cubicBezTo>
                    <a:pt x="271" y="144"/>
                    <a:pt x="227" y="207"/>
                    <a:pt x="157" y="216"/>
                  </a:cubicBezTo>
                  <a:cubicBezTo>
                    <a:pt x="108" y="222"/>
                    <a:pt x="65" y="210"/>
                    <a:pt x="31" y="168"/>
                  </a:cubicBezTo>
                  <a:cubicBezTo>
                    <a:pt x="0" y="128"/>
                    <a:pt x="6" y="57"/>
                    <a:pt x="65" y="22"/>
                  </a:cubicBezTo>
                  <a:cubicBezTo>
                    <a:pt x="93" y="6"/>
                    <a:pt x="113" y="2"/>
                    <a:pt x="139" y="4"/>
                  </a:cubicBezTo>
                  <a:close/>
                </a:path>
              </a:pathLst>
            </a:custGeom>
            <a:solidFill>
              <a:srgbClr val="E5A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4" name="Freeform 9">
              <a:extLst>
                <a:ext uri="{FF2B5EF4-FFF2-40B4-BE49-F238E27FC236}">
                  <a16:creationId xmlns:a16="http://schemas.microsoft.com/office/drawing/2014/main" id="{7FE01B0F-AE80-7A26-1FC5-34BE3F81DA52}"/>
                </a:ext>
              </a:extLst>
            </p:cNvPr>
            <p:cNvSpPr/>
            <p:nvPr/>
          </p:nvSpPr>
          <p:spPr bwMode="auto">
            <a:xfrm>
              <a:off x="5900738" y="560388"/>
              <a:ext cx="492125" cy="539750"/>
            </a:xfrm>
            <a:custGeom>
              <a:avLst/>
              <a:gdLst>
                <a:gd name="T0" fmla="*/ 130 w 130"/>
                <a:gd name="T1" fmla="*/ 143 h 143"/>
                <a:gd name="T2" fmla="*/ 9 w 130"/>
                <a:gd name="T3" fmla="*/ 39 h 143"/>
                <a:gd name="T4" fmla="*/ 4 w 130"/>
                <a:gd name="T5" fmla="*/ 26 h 143"/>
                <a:gd name="T6" fmla="*/ 7 w 130"/>
                <a:gd name="T7" fmla="*/ 6 h 143"/>
                <a:gd name="T8" fmla="*/ 30 w 130"/>
                <a:gd name="T9" fmla="*/ 5 h 143"/>
                <a:gd name="T10" fmla="*/ 87 w 130"/>
                <a:gd name="T11" fmla="*/ 56 h 143"/>
                <a:gd name="T12" fmla="*/ 130 w 130"/>
                <a:gd name="T13" fmla="*/ 143 h 143"/>
              </a:gdLst>
              <a:ahLst/>
              <a:cxnLst>
                <a:cxn ang="0">
                  <a:pos x="T0" y="T1"/>
                </a:cxn>
                <a:cxn ang="0">
                  <a:pos x="T2" y="T3"/>
                </a:cxn>
                <a:cxn ang="0">
                  <a:pos x="T4" y="T5"/>
                </a:cxn>
                <a:cxn ang="0">
                  <a:pos x="T6" y="T7"/>
                </a:cxn>
                <a:cxn ang="0">
                  <a:pos x="T8" y="T9"/>
                </a:cxn>
                <a:cxn ang="0">
                  <a:pos x="T10" y="T11"/>
                </a:cxn>
                <a:cxn ang="0">
                  <a:pos x="T12" y="T13"/>
                </a:cxn>
              </a:cxnLst>
              <a:rect l="0" t="0" r="r" b="b"/>
              <a:pathLst>
                <a:path w="130" h="143">
                  <a:moveTo>
                    <a:pt x="130" y="143"/>
                  </a:moveTo>
                  <a:cubicBezTo>
                    <a:pt x="77" y="118"/>
                    <a:pt x="38" y="85"/>
                    <a:pt x="9" y="39"/>
                  </a:cubicBezTo>
                  <a:cubicBezTo>
                    <a:pt x="7" y="35"/>
                    <a:pt x="5" y="30"/>
                    <a:pt x="4" y="26"/>
                  </a:cubicBezTo>
                  <a:cubicBezTo>
                    <a:pt x="3" y="19"/>
                    <a:pt x="0" y="11"/>
                    <a:pt x="7" y="6"/>
                  </a:cubicBezTo>
                  <a:cubicBezTo>
                    <a:pt x="14" y="0"/>
                    <a:pt x="22" y="1"/>
                    <a:pt x="30" y="5"/>
                  </a:cubicBezTo>
                  <a:cubicBezTo>
                    <a:pt x="53" y="17"/>
                    <a:pt x="71" y="35"/>
                    <a:pt x="87" y="56"/>
                  </a:cubicBezTo>
                  <a:cubicBezTo>
                    <a:pt x="106" y="81"/>
                    <a:pt x="120" y="108"/>
                    <a:pt x="130" y="143"/>
                  </a:cubicBezTo>
                  <a:close/>
                </a:path>
              </a:pathLst>
            </a:custGeom>
            <a:solidFill>
              <a:srgbClr val="E4A4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5" name="Freeform 10">
              <a:extLst>
                <a:ext uri="{FF2B5EF4-FFF2-40B4-BE49-F238E27FC236}">
                  <a16:creationId xmlns:a16="http://schemas.microsoft.com/office/drawing/2014/main" id="{536E809F-59ED-7FD9-0F08-F3F889D03BEF}"/>
                </a:ext>
              </a:extLst>
            </p:cNvPr>
            <p:cNvSpPr/>
            <p:nvPr/>
          </p:nvSpPr>
          <p:spPr bwMode="auto">
            <a:xfrm>
              <a:off x="6672263" y="280988"/>
              <a:ext cx="249238" cy="671512"/>
            </a:xfrm>
            <a:custGeom>
              <a:avLst/>
              <a:gdLst>
                <a:gd name="T0" fmla="*/ 33 w 66"/>
                <a:gd name="T1" fmla="*/ 178 h 178"/>
                <a:gd name="T2" fmla="*/ 12 w 66"/>
                <a:gd name="T3" fmla="*/ 26 h 178"/>
                <a:gd name="T4" fmla="*/ 33 w 66"/>
                <a:gd name="T5" fmla="*/ 0 h 178"/>
                <a:gd name="T6" fmla="*/ 53 w 66"/>
                <a:gd name="T7" fmla="*/ 26 h 178"/>
                <a:gd name="T8" fmla="*/ 33 w 66"/>
                <a:gd name="T9" fmla="*/ 178 h 178"/>
              </a:gdLst>
              <a:ahLst/>
              <a:cxnLst>
                <a:cxn ang="0">
                  <a:pos x="T0" y="T1"/>
                </a:cxn>
                <a:cxn ang="0">
                  <a:pos x="T2" y="T3"/>
                </a:cxn>
                <a:cxn ang="0">
                  <a:pos x="T4" y="T5"/>
                </a:cxn>
                <a:cxn ang="0">
                  <a:pos x="T6" y="T7"/>
                </a:cxn>
                <a:cxn ang="0">
                  <a:pos x="T8" y="T9"/>
                </a:cxn>
              </a:cxnLst>
              <a:rect l="0" t="0" r="r" b="b"/>
              <a:pathLst>
                <a:path w="66" h="178">
                  <a:moveTo>
                    <a:pt x="33" y="178"/>
                  </a:moveTo>
                  <a:cubicBezTo>
                    <a:pt x="10" y="130"/>
                    <a:pt x="0" y="79"/>
                    <a:pt x="12" y="26"/>
                  </a:cubicBezTo>
                  <a:cubicBezTo>
                    <a:pt x="14" y="16"/>
                    <a:pt x="18" y="0"/>
                    <a:pt x="33" y="0"/>
                  </a:cubicBezTo>
                  <a:cubicBezTo>
                    <a:pt x="46" y="1"/>
                    <a:pt x="50" y="14"/>
                    <a:pt x="53" y="26"/>
                  </a:cubicBezTo>
                  <a:cubicBezTo>
                    <a:pt x="66" y="79"/>
                    <a:pt x="56" y="130"/>
                    <a:pt x="33" y="178"/>
                  </a:cubicBezTo>
                  <a:close/>
                </a:path>
              </a:pathLst>
            </a:custGeom>
            <a:solidFill>
              <a:srgbClr val="E4A5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6" name="Freeform 11">
              <a:extLst>
                <a:ext uri="{FF2B5EF4-FFF2-40B4-BE49-F238E27FC236}">
                  <a16:creationId xmlns:a16="http://schemas.microsoft.com/office/drawing/2014/main" id="{A6ED2814-3E6B-DE46-2D75-E672D313724C}"/>
                </a:ext>
              </a:extLst>
            </p:cNvPr>
            <p:cNvSpPr/>
            <p:nvPr/>
          </p:nvSpPr>
          <p:spPr bwMode="auto">
            <a:xfrm>
              <a:off x="5892800" y="1762125"/>
              <a:ext cx="508000" cy="536575"/>
            </a:xfrm>
            <a:custGeom>
              <a:avLst/>
              <a:gdLst>
                <a:gd name="T0" fmla="*/ 134 w 134"/>
                <a:gd name="T1" fmla="*/ 0 h 142"/>
                <a:gd name="T2" fmla="*/ 41 w 134"/>
                <a:gd name="T3" fmla="*/ 129 h 142"/>
                <a:gd name="T4" fmla="*/ 29 w 134"/>
                <a:gd name="T5" fmla="*/ 136 h 142"/>
                <a:gd name="T6" fmla="*/ 7 w 134"/>
                <a:gd name="T7" fmla="*/ 135 h 142"/>
                <a:gd name="T8" fmla="*/ 5 w 134"/>
                <a:gd name="T9" fmla="*/ 112 h 142"/>
                <a:gd name="T10" fmla="*/ 57 w 134"/>
                <a:gd name="T11" fmla="*/ 45 h 142"/>
                <a:gd name="T12" fmla="*/ 134 w 134"/>
                <a:gd name="T13" fmla="*/ 0 h 142"/>
              </a:gdLst>
              <a:ahLst/>
              <a:cxnLst>
                <a:cxn ang="0">
                  <a:pos x="T0" y="T1"/>
                </a:cxn>
                <a:cxn ang="0">
                  <a:pos x="T2" y="T3"/>
                </a:cxn>
                <a:cxn ang="0">
                  <a:pos x="T4" y="T5"/>
                </a:cxn>
                <a:cxn ang="0">
                  <a:pos x="T6" y="T7"/>
                </a:cxn>
                <a:cxn ang="0">
                  <a:pos x="T8" y="T9"/>
                </a:cxn>
                <a:cxn ang="0">
                  <a:pos x="T10" y="T11"/>
                </a:cxn>
                <a:cxn ang="0">
                  <a:pos x="T12" y="T13"/>
                </a:cxn>
              </a:cxnLst>
              <a:rect l="0" t="0" r="r" b="b"/>
              <a:pathLst>
                <a:path w="134" h="142">
                  <a:moveTo>
                    <a:pt x="134" y="0"/>
                  </a:moveTo>
                  <a:cubicBezTo>
                    <a:pt x="114" y="54"/>
                    <a:pt x="86" y="98"/>
                    <a:pt x="41" y="129"/>
                  </a:cubicBezTo>
                  <a:cubicBezTo>
                    <a:pt x="37" y="131"/>
                    <a:pt x="34" y="134"/>
                    <a:pt x="29" y="136"/>
                  </a:cubicBezTo>
                  <a:cubicBezTo>
                    <a:pt x="22" y="139"/>
                    <a:pt x="14" y="142"/>
                    <a:pt x="7" y="135"/>
                  </a:cubicBezTo>
                  <a:cubicBezTo>
                    <a:pt x="0" y="128"/>
                    <a:pt x="2" y="120"/>
                    <a:pt x="5" y="112"/>
                  </a:cubicBezTo>
                  <a:cubicBezTo>
                    <a:pt x="17" y="85"/>
                    <a:pt x="35" y="64"/>
                    <a:pt x="57" y="45"/>
                  </a:cubicBezTo>
                  <a:cubicBezTo>
                    <a:pt x="79" y="26"/>
                    <a:pt x="104" y="13"/>
                    <a:pt x="134" y="0"/>
                  </a:cubicBezTo>
                  <a:close/>
                </a:path>
              </a:pathLst>
            </a:custGeom>
            <a:solidFill>
              <a:srgbClr val="E3A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7" name="Freeform 12">
              <a:extLst>
                <a:ext uri="{FF2B5EF4-FFF2-40B4-BE49-F238E27FC236}">
                  <a16:creationId xmlns:a16="http://schemas.microsoft.com/office/drawing/2014/main" id="{460C099B-A452-F651-A3EC-84D45E1DC039}"/>
                </a:ext>
              </a:extLst>
            </p:cNvPr>
            <p:cNvSpPr/>
            <p:nvPr/>
          </p:nvSpPr>
          <p:spPr bwMode="auto">
            <a:xfrm>
              <a:off x="7364413" y="1301750"/>
              <a:ext cx="684213" cy="207962"/>
            </a:xfrm>
            <a:custGeom>
              <a:avLst/>
              <a:gdLst>
                <a:gd name="T0" fmla="*/ 144 w 181"/>
                <a:gd name="T1" fmla="*/ 53 h 55"/>
                <a:gd name="T2" fmla="*/ 20 w 181"/>
                <a:gd name="T3" fmla="*/ 38 h 55"/>
                <a:gd name="T4" fmla="*/ 0 w 181"/>
                <a:gd name="T5" fmla="*/ 27 h 55"/>
                <a:gd name="T6" fmla="*/ 62 w 181"/>
                <a:gd name="T7" fmla="*/ 6 h 55"/>
                <a:gd name="T8" fmla="*/ 153 w 181"/>
                <a:gd name="T9" fmla="*/ 6 h 55"/>
                <a:gd name="T10" fmla="*/ 168 w 181"/>
                <a:gd name="T11" fmla="*/ 12 h 55"/>
                <a:gd name="T12" fmla="*/ 181 w 181"/>
                <a:gd name="T13" fmla="*/ 28 h 55"/>
                <a:gd name="T14" fmla="*/ 167 w 181"/>
                <a:gd name="T15" fmla="*/ 44 h 55"/>
                <a:gd name="T16" fmla="*/ 144 w 181"/>
                <a:gd name="T17" fmla="*/ 53 h 55"/>
                <a:gd name="T18" fmla="*/ 144 w 181"/>
                <a:gd name="T1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1" h="55">
                  <a:moveTo>
                    <a:pt x="144" y="53"/>
                  </a:moveTo>
                  <a:cubicBezTo>
                    <a:pt x="101" y="55"/>
                    <a:pt x="60" y="53"/>
                    <a:pt x="20" y="38"/>
                  </a:cubicBezTo>
                  <a:cubicBezTo>
                    <a:pt x="13" y="36"/>
                    <a:pt x="6" y="34"/>
                    <a:pt x="0" y="27"/>
                  </a:cubicBezTo>
                  <a:cubicBezTo>
                    <a:pt x="19" y="14"/>
                    <a:pt x="41" y="10"/>
                    <a:pt x="62" y="6"/>
                  </a:cubicBezTo>
                  <a:cubicBezTo>
                    <a:pt x="92" y="1"/>
                    <a:pt x="123" y="0"/>
                    <a:pt x="153" y="6"/>
                  </a:cubicBezTo>
                  <a:cubicBezTo>
                    <a:pt x="158" y="7"/>
                    <a:pt x="163" y="9"/>
                    <a:pt x="168" y="12"/>
                  </a:cubicBezTo>
                  <a:cubicBezTo>
                    <a:pt x="174" y="15"/>
                    <a:pt x="181" y="19"/>
                    <a:pt x="181" y="28"/>
                  </a:cubicBezTo>
                  <a:cubicBezTo>
                    <a:pt x="181" y="37"/>
                    <a:pt x="174" y="41"/>
                    <a:pt x="167" y="44"/>
                  </a:cubicBezTo>
                  <a:cubicBezTo>
                    <a:pt x="160" y="47"/>
                    <a:pt x="152" y="50"/>
                    <a:pt x="144" y="53"/>
                  </a:cubicBezTo>
                  <a:cubicBezTo>
                    <a:pt x="144" y="53"/>
                    <a:pt x="144" y="53"/>
                    <a:pt x="144" y="53"/>
                  </a:cubicBezTo>
                  <a:close/>
                </a:path>
              </a:pathLst>
            </a:custGeom>
            <a:solidFill>
              <a:srgbClr val="E6A9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8" name="Freeform 13">
              <a:extLst>
                <a:ext uri="{FF2B5EF4-FFF2-40B4-BE49-F238E27FC236}">
                  <a16:creationId xmlns:a16="http://schemas.microsoft.com/office/drawing/2014/main" id="{E886F081-0CAE-DB7E-53A8-0DAC1154CBBD}"/>
                </a:ext>
              </a:extLst>
            </p:cNvPr>
            <p:cNvSpPr/>
            <p:nvPr/>
          </p:nvSpPr>
          <p:spPr bwMode="auto">
            <a:xfrm>
              <a:off x="5591175" y="1335088"/>
              <a:ext cx="681038" cy="222250"/>
            </a:xfrm>
            <a:custGeom>
              <a:avLst/>
              <a:gdLst>
                <a:gd name="T0" fmla="*/ 179 w 180"/>
                <a:gd name="T1" fmla="*/ 25 h 59"/>
                <a:gd name="T2" fmla="*/ 176 w 180"/>
                <a:gd name="T3" fmla="*/ 31 h 59"/>
                <a:gd name="T4" fmla="*/ 27 w 180"/>
                <a:gd name="T5" fmla="*/ 48 h 59"/>
                <a:gd name="T6" fmla="*/ 14 w 180"/>
                <a:gd name="T7" fmla="*/ 44 h 59"/>
                <a:gd name="T8" fmla="*/ 0 w 180"/>
                <a:gd name="T9" fmla="*/ 27 h 59"/>
                <a:gd name="T10" fmla="*/ 13 w 180"/>
                <a:gd name="T11" fmla="*/ 11 h 59"/>
                <a:gd name="T12" fmla="*/ 101 w 180"/>
                <a:gd name="T13" fmla="*/ 3 h 59"/>
                <a:gd name="T14" fmla="*/ 179 w 180"/>
                <a:gd name="T15" fmla="*/ 25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0" h="59">
                  <a:moveTo>
                    <a:pt x="179" y="25"/>
                  </a:moveTo>
                  <a:cubicBezTo>
                    <a:pt x="180" y="29"/>
                    <a:pt x="178" y="30"/>
                    <a:pt x="176" y="31"/>
                  </a:cubicBezTo>
                  <a:cubicBezTo>
                    <a:pt x="128" y="50"/>
                    <a:pt x="78" y="59"/>
                    <a:pt x="27" y="48"/>
                  </a:cubicBezTo>
                  <a:cubicBezTo>
                    <a:pt x="23" y="47"/>
                    <a:pt x="18" y="46"/>
                    <a:pt x="14" y="44"/>
                  </a:cubicBezTo>
                  <a:cubicBezTo>
                    <a:pt x="6" y="41"/>
                    <a:pt x="0" y="36"/>
                    <a:pt x="0" y="27"/>
                  </a:cubicBezTo>
                  <a:cubicBezTo>
                    <a:pt x="0" y="18"/>
                    <a:pt x="6" y="14"/>
                    <a:pt x="13" y="11"/>
                  </a:cubicBezTo>
                  <a:cubicBezTo>
                    <a:pt x="42" y="0"/>
                    <a:pt x="72" y="0"/>
                    <a:pt x="101" y="3"/>
                  </a:cubicBezTo>
                  <a:cubicBezTo>
                    <a:pt x="129" y="7"/>
                    <a:pt x="155" y="14"/>
                    <a:pt x="179" y="25"/>
                  </a:cubicBezTo>
                  <a:close/>
                </a:path>
              </a:pathLst>
            </a:custGeom>
            <a:solidFill>
              <a:srgbClr val="E2A5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9" name="Freeform 14">
              <a:extLst>
                <a:ext uri="{FF2B5EF4-FFF2-40B4-BE49-F238E27FC236}">
                  <a16:creationId xmlns:a16="http://schemas.microsoft.com/office/drawing/2014/main" id="{A66F06A0-1FA8-FC32-F83A-1DD009C7F5DA}"/>
                </a:ext>
              </a:extLst>
            </p:cNvPr>
            <p:cNvSpPr/>
            <p:nvPr/>
          </p:nvSpPr>
          <p:spPr bwMode="auto">
            <a:xfrm>
              <a:off x="7221538" y="538163"/>
              <a:ext cx="533400" cy="547687"/>
            </a:xfrm>
            <a:custGeom>
              <a:avLst/>
              <a:gdLst>
                <a:gd name="T0" fmla="*/ 0 w 141"/>
                <a:gd name="T1" fmla="*/ 145 h 145"/>
                <a:gd name="T2" fmla="*/ 95 w 141"/>
                <a:gd name="T3" fmla="*/ 17 h 145"/>
                <a:gd name="T4" fmla="*/ 130 w 141"/>
                <a:gd name="T5" fmla="*/ 11 h 145"/>
                <a:gd name="T6" fmla="*/ 125 w 141"/>
                <a:gd name="T7" fmla="*/ 46 h 145"/>
                <a:gd name="T8" fmla="*/ 0 w 141"/>
                <a:gd name="T9" fmla="*/ 145 h 145"/>
              </a:gdLst>
              <a:ahLst/>
              <a:cxnLst>
                <a:cxn ang="0">
                  <a:pos x="T0" y="T1"/>
                </a:cxn>
                <a:cxn ang="0">
                  <a:pos x="T2" y="T3"/>
                </a:cxn>
                <a:cxn ang="0">
                  <a:pos x="T4" y="T5"/>
                </a:cxn>
                <a:cxn ang="0">
                  <a:pos x="T6" y="T7"/>
                </a:cxn>
                <a:cxn ang="0">
                  <a:pos x="T8" y="T9"/>
                </a:cxn>
              </a:cxnLst>
              <a:rect l="0" t="0" r="r" b="b"/>
              <a:pathLst>
                <a:path w="141" h="145">
                  <a:moveTo>
                    <a:pt x="0" y="145"/>
                  </a:moveTo>
                  <a:cubicBezTo>
                    <a:pt x="22" y="90"/>
                    <a:pt x="49" y="46"/>
                    <a:pt x="95" y="17"/>
                  </a:cubicBezTo>
                  <a:cubicBezTo>
                    <a:pt x="105" y="10"/>
                    <a:pt x="118" y="0"/>
                    <a:pt x="130" y="11"/>
                  </a:cubicBezTo>
                  <a:cubicBezTo>
                    <a:pt x="141" y="22"/>
                    <a:pt x="131" y="35"/>
                    <a:pt x="125" y="46"/>
                  </a:cubicBezTo>
                  <a:cubicBezTo>
                    <a:pt x="97" y="93"/>
                    <a:pt x="53" y="120"/>
                    <a:pt x="0" y="145"/>
                  </a:cubicBezTo>
                  <a:close/>
                </a:path>
              </a:pathLst>
            </a:custGeom>
            <a:solidFill>
              <a:srgbClr val="E4A4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0" name="Freeform 15">
              <a:extLst>
                <a:ext uri="{FF2B5EF4-FFF2-40B4-BE49-F238E27FC236}">
                  <a16:creationId xmlns:a16="http://schemas.microsoft.com/office/drawing/2014/main" id="{0E69D93D-AD40-CA71-6A90-6551CBCFD8AB}"/>
                </a:ext>
              </a:extLst>
            </p:cNvPr>
            <p:cNvSpPr/>
            <p:nvPr/>
          </p:nvSpPr>
          <p:spPr bwMode="auto">
            <a:xfrm>
              <a:off x="7235825" y="1754188"/>
              <a:ext cx="549275" cy="484187"/>
            </a:xfrm>
            <a:custGeom>
              <a:avLst/>
              <a:gdLst>
                <a:gd name="T0" fmla="*/ 97 w 145"/>
                <a:gd name="T1" fmla="*/ 50 h 128"/>
                <a:gd name="T2" fmla="*/ 134 w 145"/>
                <a:gd name="T3" fmla="*/ 93 h 128"/>
                <a:gd name="T4" fmla="*/ 138 w 145"/>
                <a:gd name="T5" fmla="*/ 119 h 128"/>
                <a:gd name="T6" fmla="*/ 110 w 145"/>
                <a:gd name="T7" fmla="*/ 120 h 128"/>
                <a:gd name="T8" fmla="*/ 20 w 145"/>
                <a:gd name="T9" fmla="*/ 37 h 128"/>
                <a:gd name="T10" fmla="*/ 0 w 145"/>
                <a:gd name="T11" fmla="*/ 0 h 128"/>
                <a:gd name="T12" fmla="*/ 57 w 145"/>
                <a:gd name="T13" fmla="*/ 22 h 128"/>
                <a:gd name="T14" fmla="*/ 97 w 145"/>
                <a:gd name="T15" fmla="*/ 50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5" h="128">
                  <a:moveTo>
                    <a:pt x="97" y="50"/>
                  </a:moveTo>
                  <a:cubicBezTo>
                    <a:pt x="110" y="64"/>
                    <a:pt x="126" y="75"/>
                    <a:pt x="134" y="93"/>
                  </a:cubicBezTo>
                  <a:cubicBezTo>
                    <a:pt x="138" y="102"/>
                    <a:pt x="145" y="110"/>
                    <a:pt x="138" y="119"/>
                  </a:cubicBezTo>
                  <a:cubicBezTo>
                    <a:pt x="130" y="128"/>
                    <a:pt x="120" y="125"/>
                    <a:pt x="110" y="120"/>
                  </a:cubicBezTo>
                  <a:cubicBezTo>
                    <a:pt x="71" y="102"/>
                    <a:pt x="42" y="73"/>
                    <a:pt x="20" y="37"/>
                  </a:cubicBezTo>
                  <a:cubicBezTo>
                    <a:pt x="13" y="25"/>
                    <a:pt x="1" y="16"/>
                    <a:pt x="0" y="0"/>
                  </a:cubicBezTo>
                  <a:cubicBezTo>
                    <a:pt x="22" y="2"/>
                    <a:pt x="38" y="16"/>
                    <a:pt x="57" y="22"/>
                  </a:cubicBezTo>
                  <a:cubicBezTo>
                    <a:pt x="74" y="27"/>
                    <a:pt x="88" y="34"/>
                    <a:pt x="97" y="50"/>
                  </a:cubicBezTo>
                  <a:close/>
                </a:path>
              </a:pathLst>
            </a:custGeom>
            <a:solidFill>
              <a:srgbClr val="E5A4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1" name="Freeform 16">
              <a:extLst>
                <a:ext uri="{FF2B5EF4-FFF2-40B4-BE49-F238E27FC236}">
                  <a16:creationId xmlns:a16="http://schemas.microsoft.com/office/drawing/2014/main" id="{099D48BB-F42C-60EC-B0CD-562128F3C020}"/>
                </a:ext>
              </a:extLst>
            </p:cNvPr>
            <p:cNvSpPr/>
            <p:nvPr/>
          </p:nvSpPr>
          <p:spPr bwMode="auto">
            <a:xfrm>
              <a:off x="7077075" y="1808163"/>
              <a:ext cx="303213" cy="506412"/>
            </a:xfrm>
            <a:custGeom>
              <a:avLst/>
              <a:gdLst>
                <a:gd name="T0" fmla="*/ 0 w 80"/>
                <a:gd name="T1" fmla="*/ 0 h 134"/>
                <a:gd name="T2" fmla="*/ 75 w 80"/>
                <a:gd name="T3" fmla="*/ 107 h 134"/>
                <a:gd name="T4" fmla="*/ 69 w 80"/>
                <a:gd name="T5" fmla="*/ 130 h 134"/>
                <a:gd name="T6" fmla="*/ 45 w 80"/>
                <a:gd name="T7" fmla="*/ 122 h 134"/>
                <a:gd name="T8" fmla="*/ 0 w 80"/>
                <a:gd name="T9" fmla="*/ 0 h 134"/>
              </a:gdLst>
              <a:ahLst/>
              <a:cxnLst>
                <a:cxn ang="0">
                  <a:pos x="T0" y="T1"/>
                </a:cxn>
                <a:cxn ang="0">
                  <a:pos x="T2" y="T3"/>
                </a:cxn>
                <a:cxn ang="0">
                  <a:pos x="T4" y="T5"/>
                </a:cxn>
                <a:cxn ang="0">
                  <a:pos x="T6" y="T7"/>
                </a:cxn>
                <a:cxn ang="0">
                  <a:pos x="T8" y="T9"/>
                </a:cxn>
              </a:cxnLst>
              <a:rect l="0" t="0" r="r" b="b"/>
              <a:pathLst>
                <a:path w="80" h="134">
                  <a:moveTo>
                    <a:pt x="0" y="0"/>
                  </a:moveTo>
                  <a:cubicBezTo>
                    <a:pt x="37" y="29"/>
                    <a:pt x="63" y="63"/>
                    <a:pt x="75" y="107"/>
                  </a:cubicBezTo>
                  <a:cubicBezTo>
                    <a:pt x="77" y="114"/>
                    <a:pt x="80" y="125"/>
                    <a:pt x="69" y="130"/>
                  </a:cubicBezTo>
                  <a:cubicBezTo>
                    <a:pt x="60" y="134"/>
                    <a:pt x="51" y="129"/>
                    <a:pt x="45" y="122"/>
                  </a:cubicBezTo>
                  <a:cubicBezTo>
                    <a:pt x="17" y="87"/>
                    <a:pt x="1" y="48"/>
                    <a:pt x="0" y="0"/>
                  </a:cubicBezTo>
                  <a:close/>
                </a:path>
              </a:pathLst>
            </a:custGeom>
            <a:solidFill>
              <a:srgbClr val="EDBF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2" name="Freeform 17">
              <a:extLst>
                <a:ext uri="{FF2B5EF4-FFF2-40B4-BE49-F238E27FC236}">
                  <a16:creationId xmlns:a16="http://schemas.microsoft.com/office/drawing/2014/main" id="{EC984451-2B49-86F4-5D1D-C6C372E9E054}"/>
                </a:ext>
              </a:extLst>
            </p:cNvPr>
            <p:cNvSpPr/>
            <p:nvPr/>
          </p:nvSpPr>
          <p:spPr bwMode="auto">
            <a:xfrm>
              <a:off x="6464300" y="1882775"/>
              <a:ext cx="207963" cy="549275"/>
            </a:xfrm>
            <a:custGeom>
              <a:avLst/>
              <a:gdLst>
                <a:gd name="T0" fmla="*/ 44 w 55"/>
                <a:gd name="T1" fmla="*/ 0 h 145"/>
                <a:gd name="T2" fmla="*/ 37 w 55"/>
                <a:gd name="T3" fmla="*/ 120 h 145"/>
                <a:gd name="T4" fmla="*/ 31 w 55"/>
                <a:gd name="T5" fmla="*/ 132 h 145"/>
                <a:gd name="T6" fmla="*/ 13 w 55"/>
                <a:gd name="T7" fmla="*/ 143 h 145"/>
                <a:gd name="T8" fmla="*/ 1 w 55"/>
                <a:gd name="T9" fmla="*/ 124 h 145"/>
                <a:gd name="T10" fmla="*/ 17 w 55"/>
                <a:gd name="T11" fmla="*/ 42 h 145"/>
                <a:gd name="T12" fmla="*/ 44 w 55"/>
                <a:gd name="T13" fmla="*/ 0 h 145"/>
              </a:gdLst>
              <a:ahLst/>
              <a:cxnLst>
                <a:cxn ang="0">
                  <a:pos x="T0" y="T1"/>
                </a:cxn>
                <a:cxn ang="0">
                  <a:pos x="T2" y="T3"/>
                </a:cxn>
                <a:cxn ang="0">
                  <a:pos x="T4" y="T5"/>
                </a:cxn>
                <a:cxn ang="0">
                  <a:pos x="T6" y="T7"/>
                </a:cxn>
                <a:cxn ang="0">
                  <a:pos x="T8" y="T9"/>
                </a:cxn>
                <a:cxn ang="0">
                  <a:pos x="T10" y="T11"/>
                </a:cxn>
                <a:cxn ang="0">
                  <a:pos x="T12" y="T13"/>
                </a:cxn>
              </a:cxnLst>
              <a:rect l="0" t="0" r="r" b="b"/>
              <a:pathLst>
                <a:path w="55" h="145">
                  <a:moveTo>
                    <a:pt x="44" y="0"/>
                  </a:moveTo>
                  <a:cubicBezTo>
                    <a:pt x="55" y="42"/>
                    <a:pt x="50" y="81"/>
                    <a:pt x="37" y="120"/>
                  </a:cubicBezTo>
                  <a:cubicBezTo>
                    <a:pt x="36" y="124"/>
                    <a:pt x="33" y="128"/>
                    <a:pt x="31" y="132"/>
                  </a:cubicBezTo>
                  <a:cubicBezTo>
                    <a:pt x="26" y="137"/>
                    <a:pt x="22" y="145"/>
                    <a:pt x="13" y="143"/>
                  </a:cubicBezTo>
                  <a:cubicBezTo>
                    <a:pt x="4" y="140"/>
                    <a:pt x="2" y="132"/>
                    <a:pt x="1" y="124"/>
                  </a:cubicBezTo>
                  <a:cubicBezTo>
                    <a:pt x="0" y="95"/>
                    <a:pt x="6" y="68"/>
                    <a:pt x="17" y="42"/>
                  </a:cubicBezTo>
                  <a:cubicBezTo>
                    <a:pt x="24" y="28"/>
                    <a:pt x="29" y="13"/>
                    <a:pt x="44" y="0"/>
                  </a:cubicBezTo>
                  <a:close/>
                </a:path>
              </a:pathLst>
            </a:custGeom>
            <a:solidFill>
              <a:srgbClr val="EFBC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3" name="Freeform 18">
              <a:extLst>
                <a:ext uri="{FF2B5EF4-FFF2-40B4-BE49-F238E27FC236}">
                  <a16:creationId xmlns:a16="http://schemas.microsoft.com/office/drawing/2014/main" id="{B89514EB-B2F3-A9DB-8091-76B72C31F28B}"/>
                </a:ext>
              </a:extLst>
            </p:cNvPr>
            <p:cNvSpPr/>
            <p:nvPr/>
          </p:nvSpPr>
          <p:spPr bwMode="auto">
            <a:xfrm>
              <a:off x="7353300" y="1504950"/>
              <a:ext cx="555625" cy="227012"/>
            </a:xfrm>
            <a:custGeom>
              <a:avLst/>
              <a:gdLst>
                <a:gd name="T0" fmla="*/ 0 w 147"/>
                <a:gd name="T1" fmla="*/ 5 h 60"/>
                <a:gd name="T2" fmla="*/ 133 w 147"/>
                <a:gd name="T3" fmla="*/ 31 h 60"/>
                <a:gd name="T4" fmla="*/ 143 w 147"/>
                <a:gd name="T5" fmla="*/ 51 h 60"/>
                <a:gd name="T6" fmla="*/ 122 w 147"/>
                <a:gd name="T7" fmla="*/ 59 h 60"/>
                <a:gd name="T8" fmla="*/ 0 w 147"/>
                <a:gd name="T9" fmla="*/ 5 h 60"/>
              </a:gdLst>
              <a:ahLst/>
              <a:cxnLst>
                <a:cxn ang="0">
                  <a:pos x="T0" y="T1"/>
                </a:cxn>
                <a:cxn ang="0">
                  <a:pos x="T2" y="T3"/>
                </a:cxn>
                <a:cxn ang="0">
                  <a:pos x="T4" y="T5"/>
                </a:cxn>
                <a:cxn ang="0">
                  <a:pos x="T6" y="T7"/>
                </a:cxn>
                <a:cxn ang="0">
                  <a:pos x="T8" y="T9"/>
                </a:cxn>
              </a:cxnLst>
              <a:rect l="0" t="0" r="r" b="b"/>
              <a:pathLst>
                <a:path w="147" h="60">
                  <a:moveTo>
                    <a:pt x="0" y="5"/>
                  </a:moveTo>
                  <a:cubicBezTo>
                    <a:pt x="51" y="0"/>
                    <a:pt x="94" y="4"/>
                    <a:pt x="133" y="31"/>
                  </a:cubicBezTo>
                  <a:cubicBezTo>
                    <a:pt x="139" y="36"/>
                    <a:pt x="147" y="41"/>
                    <a:pt x="143" y="51"/>
                  </a:cubicBezTo>
                  <a:cubicBezTo>
                    <a:pt x="139" y="59"/>
                    <a:pt x="130" y="60"/>
                    <a:pt x="122" y="59"/>
                  </a:cubicBezTo>
                  <a:cubicBezTo>
                    <a:pt x="76" y="57"/>
                    <a:pt x="39" y="36"/>
                    <a:pt x="0" y="5"/>
                  </a:cubicBezTo>
                  <a:close/>
                </a:path>
              </a:pathLst>
            </a:custGeom>
            <a:solidFill>
              <a:srgbClr val="EDBD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4" name="Freeform 19">
              <a:extLst>
                <a:ext uri="{FF2B5EF4-FFF2-40B4-BE49-F238E27FC236}">
                  <a16:creationId xmlns:a16="http://schemas.microsoft.com/office/drawing/2014/main" id="{688C8397-C153-7FCF-1D0A-30BDF69E05BE}"/>
                </a:ext>
              </a:extLst>
            </p:cNvPr>
            <p:cNvSpPr/>
            <p:nvPr/>
          </p:nvSpPr>
          <p:spPr bwMode="auto">
            <a:xfrm>
              <a:off x="7115175" y="469900"/>
              <a:ext cx="265113" cy="506412"/>
            </a:xfrm>
            <a:custGeom>
              <a:avLst/>
              <a:gdLst>
                <a:gd name="T0" fmla="*/ 0 w 70"/>
                <a:gd name="T1" fmla="*/ 134 h 134"/>
                <a:gd name="T2" fmla="*/ 39 w 70"/>
                <a:gd name="T3" fmla="*/ 14 h 134"/>
                <a:gd name="T4" fmla="*/ 61 w 70"/>
                <a:gd name="T5" fmla="*/ 4 h 134"/>
                <a:gd name="T6" fmla="*/ 67 w 70"/>
                <a:gd name="T7" fmla="*/ 26 h 134"/>
                <a:gd name="T8" fmla="*/ 0 w 70"/>
                <a:gd name="T9" fmla="*/ 134 h 134"/>
              </a:gdLst>
              <a:ahLst/>
              <a:cxnLst>
                <a:cxn ang="0">
                  <a:pos x="T0" y="T1"/>
                </a:cxn>
                <a:cxn ang="0">
                  <a:pos x="T2" y="T3"/>
                </a:cxn>
                <a:cxn ang="0">
                  <a:pos x="T4" y="T5"/>
                </a:cxn>
                <a:cxn ang="0">
                  <a:pos x="T6" y="T7"/>
                </a:cxn>
                <a:cxn ang="0">
                  <a:pos x="T8" y="T9"/>
                </a:cxn>
              </a:cxnLst>
              <a:rect l="0" t="0" r="r" b="b"/>
              <a:pathLst>
                <a:path w="70" h="134">
                  <a:moveTo>
                    <a:pt x="0" y="134"/>
                  </a:moveTo>
                  <a:cubicBezTo>
                    <a:pt x="1" y="90"/>
                    <a:pt x="11" y="49"/>
                    <a:pt x="39" y="14"/>
                  </a:cubicBezTo>
                  <a:cubicBezTo>
                    <a:pt x="44" y="7"/>
                    <a:pt x="51" y="0"/>
                    <a:pt x="61" y="4"/>
                  </a:cubicBezTo>
                  <a:cubicBezTo>
                    <a:pt x="70" y="8"/>
                    <a:pt x="68" y="18"/>
                    <a:pt x="67" y="26"/>
                  </a:cubicBezTo>
                  <a:cubicBezTo>
                    <a:pt x="60" y="71"/>
                    <a:pt x="36" y="106"/>
                    <a:pt x="0" y="134"/>
                  </a:cubicBezTo>
                  <a:close/>
                </a:path>
              </a:pathLst>
            </a:custGeom>
            <a:solidFill>
              <a:srgbClr val="EFBD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5" name="Freeform 20">
              <a:extLst>
                <a:ext uri="{FF2B5EF4-FFF2-40B4-BE49-F238E27FC236}">
                  <a16:creationId xmlns:a16="http://schemas.microsoft.com/office/drawing/2014/main" id="{1D39BB78-D542-9A88-5D02-96916523ACAB}"/>
                </a:ext>
              </a:extLst>
            </p:cNvPr>
            <p:cNvSpPr/>
            <p:nvPr/>
          </p:nvSpPr>
          <p:spPr bwMode="auto">
            <a:xfrm>
              <a:off x="5829300" y="1671638"/>
              <a:ext cx="460375" cy="331787"/>
            </a:xfrm>
            <a:custGeom>
              <a:avLst/>
              <a:gdLst>
                <a:gd name="T0" fmla="*/ 30 w 122"/>
                <a:gd name="T1" fmla="*/ 36 h 88"/>
                <a:gd name="T2" fmla="*/ 106 w 122"/>
                <a:gd name="T3" fmla="*/ 3 h 88"/>
                <a:gd name="T4" fmla="*/ 122 w 122"/>
                <a:gd name="T5" fmla="*/ 11 h 88"/>
                <a:gd name="T6" fmla="*/ 34 w 122"/>
                <a:gd name="T7" fmla="*/ 80 h 88"/>
                <a:gd name="T8" fmla="*/ 6 w 122"/>
                <a:gd name="T9" fmla="*/ 76 h 88"/>
                <a:gd name="T10" fmla="*/ 15 w 122"/>
                <a:gd name="T11" fmla="*/ 49 h 88"/>
                <a:gd name="T12" fmla="*/ 30 w 122"/>
                <a:gd name="T13" fmla="*/ 36 h 88"/>
              </a:gdLst>
              <a:ahLst/>
              <a:cxnLst>
                <a:cxn ang="0">
                  <a:pos x="T0" y="T1"/>
                </a:cxn>
                <a:cxn ang="0">
                  <a:pos x="T2" y="T3"/>
                </a:cxn>
                <a:cxn ang="0">
                  <a:pos x="T4" y="T5"/>
                </a:cxn>
                <a:cxn ang="0">
                  <a:pos x="T6" y="T7"/>
                </a:cxn>
                <a:cxn ang="0">
                  <a:pos x="T8" y="T9"/>
                </a:cxn>
                <a:cxn ang="0">
                  <a:pos x="T10" y="T11"/>
                </a:cxn>
                <a:cxn ang="0">
                  <a:pos x="T12" y="T13"/>
                </a:cxn>
              </a:cxnLst>
              <a:rect l="0" t="0" r="r" b="b"/>
              <a:pathLst>
                <a:path w="122" h="88">
                  <a:moveTo>
                    <a:pt x="30" y="36"/>
                  </a:moveTo>
                  <a:cubicBezTo>
                    <a:pt x="54" y="23"/>
                    <a:pt x="79" y="10"/>
                    <a:pt x="106" y="3"/>
                  </a:cubicBezTo>
                  <a:cubicBezTo>
                    <a:pt x="122" y="0"/>
                    <a:pt x="122" y="0"/>
                    <a:pt x="122" y="11"/>
                  </a:cubicBezTo>
                  <a:cubicBezTo>
                    <a:pt x="101" y="45"/>
                    <a:pt x="70" y="65"/>
                    <a:pt x="34" y="80"/>
                  </a:cubicBezTo>
                  <a:cubicBezTo>
                    <a:pt x="25" y="84"/>
                    <a:pt x="13" y="88"/>
                    <a:pt x="6" y="76"/>
                  </a:cubicBezTo>
                  <a:cubicBezTo>
                    <a:pt x="0" y="65"/>
                    <a:pt x="8" y="56"/>
                    <a:pt x="15" y="49"/>
                  </a:cubicBezTo>
                  <a:cubicBezTo>
                    <a:pt x="20" y="44"/>
                    <a:pt x="25" y="40"/>
                    <a:pt x="30" y="36"/>
                  </a:cubicBezTo>
                  <a:close/>
                </a:path>
              </a:pathLst>
            </a:custGeom>
            <a:solidFill>
              <a:srgbClr val="EFC3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6" name="Freeform 21">
              <a:extLst>
                <a:ext uri="{FF2B5EF4-FFF2-40B4-BE49-F238E27FC236}">
                  <a16:creationId xmlns:a16="http://schemas.microsoft.com/office/drawing/2014/main" id="{E9AD69DF-EDFC-EB86-7480-028870532615}"/>
                </a:ext>
              </a:extLst>
            </p:cNvPr>
            <p:cNvSpPr/>
            <p:nvPr/>
          </p:nvSpPr>
          <p:spPr bwMode="auto">
            <a:xfrm>
              <a:off x="6223000" y="495300"/>
              <a:ext cx="260350" cy="503237"/>
            </a:xfrm>
            <a:custGeom>
              <a:avLst/>
              <a:gdLst>
                <a:gd name="T0" fmla="*/ 69 w 69"/>
                <a:gd name="T1" fmla="*/ 133 h 133"/>
                <a:gd name="T2" fmla="*/ 3 w 69"/>
                <a:gd name="T3" fmla="*/ 27 h 133"/>
                <a:gd name="T4" fmla="*/ 8 w 69"/>
                <a:gd name="T5" fmla="*/ 5 h 133"/>
                <a:gd name="T6" fmla="*/ 31 w 69"/>
                <a:gd name="T7" fmla="*/ 13 h 133"/>
                <a:gd name="T8" fmla="*/ 69 w 69"/>
                <a:gd name="T9" fmla="*/ 133 h 133"/>
              </a:gdLst>
              <a:ahLst/>
              <a:cxnLst>
                <a:cxn ang="0">
                  <a:pos x="T0" y="T1"/>
                </a:cxn>
                <a:cxn ang="0">
                  <a:pos x="T2" y="T3"/>
                </a:cxn>
                <a:cxn ang="0">
                  <a:pos x="T4" y="T5"/>
                </a:cxn>
                <a:cxn ang="0">
                  <a:pos x="T6" y="T7"/>
                </a:cxn>
                <a:cxn ang="0">
                  <a:pos x="T8" y="T9"/>
                </a:cxn>
              </a:cxnLst>
              <a:rect l="0" t="0" r="r" b="b"/>
              <a:pathLst>
                <a:path w="69" h="133">
                  <a:moveTo>
                    <a:pt x="69" y="133"/>
                  </a:moveTo>
                  <a:cubicBezTo>
                    <a:pt x="33" y="105"/>
                    <a:pt x="12" y="70"/>
                    <a:pt x="3" y="27"/>
                  </a:cubicBezTo>
                  <a:cubicBezTo>
                    <a:pt x="1" y="19"/>
                    <a:pt x="0" y="10"/>
                    <a:pt x="8" y="5"/>
                  </a:cubicBezTo>
                  <a:cubicBezTo>
                    <a:pt x="18" y="0"/>
                    <a:pt x="25" y="7"/>
                    <a:pt x="31" y="13"/>
                  </a:cubicBezTo>
                  <a:cubicBezTo>
                    <a:pt x="60" y="47"/>
                    <a:pt x="69" y="89"/>
                    <a:pt x="69" y="133"/>
                  </a:cubicBezTo>
                  <a:close/>
                </a:path>
              </a:pathLst>
            </a:custGeom>
            <a:solidFill>
              <a:srgbClr val="EFBD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7" name="Freeform 22">
              <a:extLst>
                <a:ext uri="{FF2B5EF4-FFF2-40B4-BE49-F238E27FC236}">
                  <a16:creationId xmlns:a16="http://schemas.microsoft.com/office/drawing/2014/main" id="{8E9C06F1-8FC9-1550-66CE-5BD216BD23BB}"/>
                </a:ext>
              </a:extLst>
            </p:cNvPr>
            <p:cNvSpPr/>
            <p:nvPr/>
          </p:nvSpPr>
          <p:spPr bwMode="auto">
            <a:xfrm>
              <a:off x="5738813" y="1077913"/>
              <a:ext cx="533400" cy="241300"/>
            </a:xfrm>
            <a:custGeom>
              <a:avLst/>
              <a:gdLst>
                <a:gd name="T0" fmla="*/ 141 w 141"/>
                <a:gd name="T1" fmla="*/ 60 h 64"/>
                <a:gd name="T2" fmla="*/ 20 w 141"/>
                <a:gd name="T3" fmla="*/ 34 h 64"/>
                <a:gd name="T4" fmla="*/ 8 w 141"/>
                <a:gd name="T5" fmla="*/ 24 h 64"/>
                <a:gd name="T6" fmla="*/ 3 w 141"/>
                <a:gd name="T7" fmla="*/ 8 h 64"/>
                <a:gd name="T8" fmla="*/ 18 w 141"/>
                <a:gd name="T9" fmla="*/ 1 h 64"/>
                <a:gd name="T10" fmla="*/ 78 w 141"/>
                <a:gd name="T11" fmla="*/ 17 h 64"/>
                <a:gd name="T12" fmla="*/ 141 w 141"/>
                <a:gd name="T13" fmla="*/ 60 h 64"/>
              </a:gdLst>
              <a:ahLst/>
              <a:cxnLst>
                <a:cxn ang="0">
                  <a:pos x="T0" y="T1"/>
                </a:cxn>
                <a:cxn ang="0">
                  <a:pos x="T2" y="T3"/>
                </a:cxn>
                <a:cxn ang="0">
                  <a:pos x="T4" y="T5"/>
                </a:cxn>
                <a:cxn ang="0">
                  <a:pos x="T6" y="T7"/>
                </a:cxn>
                <a:cxn ang="0">
                  <a:pos x="T8" y="T9"/>
                </a:cxn>
                <a:cxn ang="0">
                  <a:pos x="T10" y="T11"/>
                </a:cxn>
                <a:cxn ang="0">
                  <a:pos x="T12" y="T13"/>
                </a:cxn>
              </a:cxnLst>
              <a:rect l="0" t="0" r="r" b="b"/>
              <a:pathLst>
                <a:path w="141" h="64">
                  <a:moveTo>
                    <a:pt x="141" y="60"/>
                  </a:moveTo>
                  <a:cubicBezTo>
                    <a:pt x="96" y="64"/>
                    <a:pt x="56" y="56"/>
                    <a:pt x="20" y="34"/>
                  </a:cubicBezTo>
                  <a:cubicBezTo>
                    <a:pt x="15" y="32"/>
                    <a:pt x="12" y="28"/>
                    <a:pt x="8" y="24"/>
                  </a:cubicBezTo>
                  <a:cubicBezTo>
                    <a:pt x="3" y="20"/>
                    <a:pt x="0" y="15"/>
                    <a:pt x="3" y="8"/>
                  </a:cubicBezTo>
                  <a:cubicBezTo>
                    <a:pt x="5" y="1"/>
                    <a:pt x="11" y="1"/>
                    <a:pt x="18" y="1"/>
                  </a:cubicBezTo>
                  <a:cubicBezTo>
                    <a:pt x="39" y="0"/>
                    <a:pt x="59" y="10"/>
                    <a:pt x="78" y="17"/>
                  </a:cubicBezTo>
                  <a:cubicBezTo>
                    <a:pt x="100" y="27"/>
                    <a:pt x="124" y="36"/>
                    <a:pt x="141" y="60"/>
                  </a:cubicBezTo>
                  <a:close/>
                </a:path>
              </a:pathLst>
            </a:custGeom>
            <a:solidFill>
              <a:srgbClr val="EDBD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8" name="Freeform 23">
              <a:extLst>
                <a:ext uri="{FF2B5EF4-FFF2-40B4-BE49-F238E27FC236}">
                  <a16:creationId xmlns:a16="http://schemas.microsoft.com/office/drawing/2014/main" id="{D3259352-EB70-EBBB-FA6C-8A866C73886A}"/>
                </a:ext>
              </a:extLst>
            </p:cNvPr>
            <p:cNvSpPr/>
            <p:nvPr/>
          </p:nvSpPr>
          <p:spPr bwMode="auto">
            <a:xfrm>
              <a:off x="6940550" y="1906588"/>
              <a:ext cx="182563" cy="468312"/>
            </a:xfrm>
            <a:custGeom>
              <a:avLst/>
              <a:gdLst>
                <a:gd name="T0" fmla="*/ 10 w 48"/>
                <a:gd name="T1" fmla="*/ 0 h 124"/>
                <a:gd name="T2" fmla="*/ 47 w 48"/>
                <a:gd name="T3" fmla="*/ 103 h 124"/>
                <a:gd name="T4" fmla="*/ 36 w 48"/>
                <a:gd name="T5" fmla="*/ 121 h 124"/>
                <a:gd name="T6" fmla="*/ 18 w 48"/>
                <a:gd name="T7" fmla="*/ 112 h 124"/>
                <a:gd name="T8" fmla="*/ 10 w 48"/>
                <a:gd name="T9" fmla="*/ 0 h 124"/>
              </a:gdLst>
              <a:ahLst/>
              <a:cxnLst>
                <a:cxn ang="0">
                  <a:pos x="T0" y="T1"/>
                </a:cxn>
                <a:cxn ang="0">
                  <a:pos x="T2" y="T3"/>
                </a:cxn>
                <a:cxn ang="0">
                  <a:pos x="T4" y="T5"/>
                </a:cxn>
                <a:cxn ang="0">
                  <a:pos x="T6" y="T7"/>
                </a:cxn>
                <a:cxn ang="0">
                  <a:pos x="T8" y="T9"/>
                </a:cxn>
              </a:cxnLst>
              <a:rect l="0" t="0" r="r" b="b"/>
              <a:pathLst>
                <a:path w="48" h="124">
                  <a:moveTo>
                    <a:pt x="10" y="0"/>
                  </a:moveTo>
                  <a:cubicBezTo>
                    <a:pt x="34" y="31"/>
                    <a:pt x="47" y="64"/>
                    <a:pt x="47" y="103"/>
                  </a:cubicBezTo>
                  <a:cubicBezTo>
                    <a:pt x="48" y="111"/>
                    <a:pt x="44" y="118"/>
                    <a:pt x="36" y="121"/>
                  </a:cubicBezTo>
                  <a:cubicBezTo>
                    <a:pt x="28" y="124"/>
                    <a:pt x="21" y="119"/>
                    <a:pt x="18" y="112"/>
                  </a:cubicBezTo>
                  <a:cubicBezTo>
                    <a:pt x="2" y="76"/>
                    <a:pt x="0" y="38"/>
                    <a:pt x="10" y="0"/>
                  </a:cubicBezTo>
                  <a:close/>
                </a:path>
              </a:pathLst>
            </a:custGeom>
            <a:solidFill>
              <a:srgbClr val="F0D3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9" name="Freeform 24">
              <a:extLst>
                <a:ext uri="{FF2B5EF4-FFF2-40B4-BE49-F238E27FC236}">
                  <a16:creationId xmlns:a16="http://schemas.microsoft.com/office/drawing/2014/main" id="{BFB7BDBB-E657-7BF9-1B85-6AA159D31690}"/>
                </a:ext>
              </a:extLst>
            </p:cNvPr>
            <p:cNvSpPr/>
            <p:nvPr/>
          </p:nvSpPr>
          <p:spPr bwMode="auto">
            <a:xfrm>
              <a:off x="6907213" y="473075"/>
              <a:ext cx="204788" cy="479425"/>
            </a:xfrm>
            <a:custGeom>
              <a:avLst/>
              <a:gdLst>
                <a:gd name="T0" fmla="*/ 6 w 54"/>
                <a:gd name="T1" fmla="*/ 127 h 127"/>
                <a:gd name="T2" fmla="*/ 28 w 54"/>
                <a:gd name="T3" fmla="*/ 12 h 127"/>
                <a:gd name="T4" fmla="*/ 46 w 54"/>
                <a:gd name="T5" fmla="*/ 3 h 127"/>
                <a:gd name="T6" fmla="*/ 54 w 54"/>
                <a:gd name="T7" fmla="*/ 19 h 127"/>
                <a:gd name="T8" fmla="*/ 6 w 54"/>
                <a:gd name="T9" fmla="*/ 127 h 127"/>
              </a:gdLst>
              <a:ahLst/>
              <a:cxnLst>
                <a:cxn ang="0">
                  <a:pos x="T0" y="T1"/>
                </a:cxn>
                <a:cxn ang="0">
                  <a:pos x="T2" y="T3"/>
                </a:cxn>
                <a:cxn ang="0">
                  <a:pos x="T4" y="T5"/>
                </a:cxn>
                <a:cxn ang="0">
                  <a:pos x="T6" y="T7"/>
                </a:cxn>
                <a:cxn ang="0">
                  <a:pos x="T8" y="T9"/>
                </a:cxn>
              </a:cxnLst>
              <a:rect l="0" t="0" r="r" b="b"/>
              <a:pathLst>
                <a:path w="54" h="127">
                  <a:moveTo>
                    <a:pt x="6" y="127"/>
                  </a:moveTo>
                  <a:cubicBezTo>
                    <a:pt x="0" y="82"/>
                    <a:pt x="8" y="46"/>
                    <a:pt x="28" y="12"/>
                  </a:cubicBezTo>
                  <a:cubicBezTo>
                    <a:pt x="31" y="7"/>
                    <a:pt x="36" y="0"/>
                    <a:pt x="46" y="3"/>
                  </a:cubicBezTo>
                  <a:cubicBezTo>
                    <a:pt x="54" y="6"/>
                    <a:pt x="53" y="13"/>
                    <a:pt x="54" y="19"/>
                  </a:cubicBezTo>
                  <a:cubicBezTo>
                    <a:pt x="54" y="60"/>
                    <a:pt x="36" y="93"/>
                    <a:pt x="6" y="127"/>
                  </a:cubicBezTo>
                  <a:close/>
                </a:path>
              </a:pathLst>
            </a:custGeom>
            <a:solidFill>
              <a:srgbClr val="F0D5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0" name="Freeform 25">
              <a:extLst>
                <a:ext uri="{FF2B5EF4-FFF2-40B4-BE49-F238E27FC236}">
                  <a16:creationId xmlns:a16="http://schemas.microsoft.com/office/drawing/2014/main" id="{14F2E36B-1685-C06D-02FD-86FA56F400A3}"/>
                </a:ext>
              </a:extLst>
            </p:cNvPr>
            <p:cNvSpPr/>
            <p:nvPr/>
          </p:nvSpPr>
          <p:spPr bwMode="auto">
            <a:xfrm>
              <a:off x="6226175" y="1876425"/>
              <a:ext cx="273050" cy="449262"/>
            </a:xfrm>
            <a:custGeom>
              <a:avLst/>
              <a:gdLst>
                <a:gd name="T0" fmla="*/ 37 w 72"/>
                <a:gd name="T1" fmla="*/ 101 h 119"/>
                <a:gd name="T2" fmla="*/ 10 w 72"/>
                <a:gd name="T3" fmla="*/ 111 h 119"/>
                <a:gd name="T4" fmla="*/ 9 w 72"/>
                <a:gd name="T5" fmla="*/ 82 h 119"/>
                <a:gd name="T6" fmla="*/ 72 w 72"/>
                <a:gd name="T7" fmla="*/ 0 h 119"/>
                <a:gd name="T8" fmla="*/ 45 w 72"/>
                <a:gd name="T9" fmla="*/ 88 h 119"/>
                <a:gd name="T10" fmla="*/ 37 w 72"/>
                <a:gd name="T11" fmla="*/ 101 h 119"/>
              </a:gdLst>
              <a:ahLst/>
              <a:cxnLst>
                <a:cxn ang="0">
                  <a:pos x="T0" y="T1"/>
                </a:cxn>
                <a:cxn ang="0">
                  <a:pos x="T2" y="T3"/>
                </a:cxn>
                <a:cxn ang="0">
                  <a:pos x="T4" y="T5"/>
                </a:cxn>
                <a:cxn ang="0">
                  <a:pos x="T6" y="T7"/>
                </a:cxn>
                <a:cxn ang="0">
                  <a:pos x="T8" y="T9"/>
                </a:cxn>
                <a:cxn ang="0">
                  <a:pos x="T10" y="T11"/>
                </a:cxn>
              </a:cxnLst>
              <a:rect l="0" t="0" r="r" b="b"/>
              <a:pathLst>
                <a:path w="72" h="119">
                  <a:moveTo>
                    <a:pt x="37" y="101"/>
                  </a:moveTo>
                  <a:cubicBezTo>
                    <a:pt x="30" y="109"/>
                    <a:pt x="21" y="119"/>
                    <a:pt x="10" y="111"/>
                  </a:cubicBezTo>
                  <a:cubicBezTo>
                    <a:pt x="0" y="104"/>
                    <a:pt x="5" y="92"/>
                    <a:pt x="9" y="82"/>
                  </a:cubicBezTo>
                  <a:cubicBezTo>
                    <a:pt x="20" y="49"/>
                    <a:pt x="41" y="23"/>
                    <a:pt x="72" y="0"/>
                  </a:cubicBezTo>
                  <a:cubicBezTo>
                    <a:pt x="71" y="34"/>
                    <a:pt x="62" y="62"/>
                    <a:pt x="45" y="88"/>
                  </a:cubicBezTo>
                  <a:cubicBezTo>
                    <a:pt x="42" y="92"/>
                    <a:pt x="37" y="95"/>
                    <a:pt x="37" y="101"/>
                  </a:cubicBezTo>
                  <a:close/>
                </a:path>
              </a:pathLst>
            </a:custGeom>
            <a:solidFill>
              <a:srgbClr val="F0D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1" name="Freeform 26">
              <a:extLst>
                <a:ext uri="{FF2B5EF4-FFF2-40B4-BE49-F238E27FC236}">
                  <a16:creationId xmlns:a16="http://schemas.microsoft.com/office/drawing/2014/main" id="{10CEA87B-E847-9A85-2F49-375F8BEF2FFB}"/>
                </a:ext>
              </a:extLst>
            </p:cNvPr>
            <p:cNvSpPr/>
            <p:nvPr/>
          </p:nvSpPr>
          <p:spPr bwMode="auto">
            <a:xfrm>
              <a:off x="7356475" y="1154113"/>
              <a:ext cx="477838" cy="169862"/>
            </a:xfrm>
            <a:custGeom>
              <a:avLst/>
              <a:gdLst>
                <a:gd name="T0" fmla="*/ 0 w 126"/>
                <a:gd name="T1" fmla="*/ 29 h 45"/>
                <a:gd name="T2" fmla="*/ 100 w 126"/>
                <a:gd name="T3" fmla="*/ 1 h 45"/>
                <a:gd name="T4" fmla="*/ 125 w 126"/>
                <a:gd name="T5" fmla="*/ 13 h 45"/>
                <a:gd name="T6" fmla="*/ 104 w 126"/>
                <a:gd name="T7" fmla="*/ 33 h 45"/>
                <a:gd name="T8" fmla="*/ 0 w 126"/>
                <a:gd name="T9" fmla="*/ 29 h 45"/>
              </a:gdLst>
              <a:ahLst/>
              <a:cxnLst>
                <a:cxn ang="0">
                  <a:pos x="T0" y="T1"/>
                </a:cxn>
                <a:cxn ang="0">
                  <a:pos x="T2" y="T3"/>
                </a:cxn>
                <a:cxn ang="0">
                  <a:pos x="T4" y="T5"/>
                </a:cxn>
                <a:cxn ang="0">
                  <a:pos x="T6" y="T7"/>
                </a:cxn>
                <a:cxn ang="0">
                  <a:pos x="T8" y="T9"/>
                </a:cxn>
              </a:cxnLst>
              <a:rect l="0" t="0" r="r" b="b"/>
              <a:pathLst>
                <a:path w="125" h="45">
                  <a:moveTo>
                    <a:pt x="0" y="29"/>
                  </a:moveTo>
                  <a:cubicBezTo>
                    <a:pt x="31" y="9"/>
                    <a:pt x="64" y="0"/>
                    <a:pt x="100" y="1"/>
                  </a:cubicBezTo>
                  <a:cubicBezTo>
                    <a:pt x="110" y="1"/>
                    <a:pt x="123" y="1"/>
                    <a:pt x="125" y="13"/>
                  </a:cubicBezTo>
                  <a:cubicBezTo>
                    <a:pt x="126" y="25"/>
                    <a:pt x="115" y="30"/>
                    <a:pt x="104" y="33"/>
                  </a:cubicBezTo>
                  <a:cubicBezTo>
                    <a:pt x="69" y="45"/>
                    <a:pt x="34" y="40"/>
                    <a:pt x="0" y="29"/>
                  </a:cubicBezTo>
                  <a:close/>
                </a:path>
              </a:pathLst>
            </a:custGeom>
            <a:solidFill>
              <a:srgbClr val="EFD3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2" name="Freeform 27">
              <a:extLst>
                <a:ext uri="{FF2B5EF4-FFF2-40B4-BE49-F238E27FC236}">
                  <a16:creationId xmlns:a16="http://schemas.microsoft.com/office/drawing/2014/main" id="{9FF0A977-A0F8-87A9-A222-AAAB3113F83E}"/>
                </a:ext>
              </a:extLst>
            </p:cNvPr>
            <p:cNvSpPr/>
            <p:nvPr/>
          </p:nvSpPr>
          <p:spPr bwMode="auto">
            <a:xfrm>
              <a:off x="7353300" y="1655763"/>
              <a:ext cx="423863" cy="292100"/>
            </a:xfrm>
            <a:custGeom>
              <a:avLst/>
              <a:gdLst>
                <a:gd name="T0" fmla="*/ 30 w 112"/>
                <a:gd name="T1" fmla="*/ 40 h 77"/>
                <a:gd name="T2" fmla="*/ 0 w 112"/>
                <a:gd name="T3" fmla="*/ 1 h 77"/>
                <a:gd name="T4" fmla="*/ 57 w 112"/>
                <a:gd name="T5" fmla="*/ 17 h 77"/>
                <a:gd name="T6" fmla="*/ 101 w 112"/>
                <a:gd name="T7" fmla="*/ 51 h 77"/>
                <a:gd name="T8" fmla="*/ 106 w 112"/>
                <a:gd name="T9" fmla="*/ 69 h 77"/>
                <a:gd name="T10" fmla="*/ 85 w 112"/>
                <a:gd name="T11" fmla="*/ 76 h 77"/>
                <a:gd name="T12" fmla="*/ 74 w 112"/>
                <a:gd name="T13" fmla="*/ 72 h 77"/>
                <a:gd name="T14" fmla="*/ 30 w 112"/>
                <a:gd name="T15" fmla="*/ 40 h 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77">
                  <a:moveTo>
                    <a:pt x="30" y="40"/>
                  </a:moveTo>
                  <a:cubicBezTo>
                    <a:pt x="17" y="30"/>
                    <a:pt x="9" y="17"/>
                    <a:pt x="0" y="1"/>
                  </a:cubicBezTo>
                  <a:cubicBezTo>
                    <a:pt x="22" y="0"/>
                    <a:pt x="40" y="8"/>
                    <a:pt x="57" y="17"/>
                  </a:cubicBezTo>
                  <a:cubicBezTo>
                    <a:pt x="73" y="26"/>
                    <a:pt x="90" y="34"/>
                    <a:pt x="101" y="51"/>
                  </a:cubicBezTo>
                  <a:cubicBezTo>
                    <a:pt x="104" y="56"/>
                    <a:pt x="112" y="61"/>
                    <a:pt x="106" y="69"/>
                  </a:cubicBezTo>
                  <a:cubicBezTo>
                    <a:pt x="101" y="76"/>
                    <a:pt x="93" y="77"/>
                    <a:pt x="85" y="76"/>
                  </a:cubicBezTo>
                  <a:cubicBezTo>
                    <a:pt x="81" y="75"/>
                    <a:pt x="77" y="76"/>
                    <a:pt x="74" y="72"/>
                  </a:cubicBezTo>
                  <a:cubicBezTo>
                    <a:pt x="57" y="66"/>
                    <a:pt x="42" y="56"/>
                    <a:pt x="30" y="40"/>
                  </a:cubicBezTo>
                  <a:close/>
                </a:path>
              </a:pathLst>
            </a:custGeom>
            <a:solidFill>
              <a:srgbClr val="EED3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3" name="Freeform 28">
              <a:extLst>
                <a:ext uri="{FF2B5EF4-FFF2-40B4-BE49-F238E27FC236}">
                  <a16:creationId xmlns:a16="http://schemas.microsoft.com/office/drawing/2014/main" id="{29DDB5B4-AD57-CC4B-CB0A-14EEF5DE7266}"/>
                </a:ext>
              </a:extLst>
            </p:cNvPr>
            <p:cNvSpPr/>
            <p:nvPr/>
          </p:nvSpPr>
          <p:spPr bwMode="auto">
            <a:xfrm>
              <a:off x="6467475" y="476250"/>
              <a:ext cx="196850" cy="465137"/>
            </a:xfrm>
            <a:custGeom>
              <a:avLst/>
              <a:gdLst>
                <a:gd name="T0" fmla="*/ 46 w 52"/>
                <a:gd name="T1" fmla="*/ 92 h 123"/>
                <a:gd name="T2" fmla="*/ 41 w 52"/>
                <a:gd name="T3" fmla="*/ 120 h 123"/>
                <a:gd name="T4" fmla="*/ 23 w 52"/>
                <a:gd name="T5" fmla="*/ 97 h 123"/>
                <a:gd name="T6" fmla="*/ 1 w 52"/>
                <a:gd name="T7" fmla="*/ 24 h 123"/>
                <a:gd name="T8" fmla="*/ 12 w 52"/>
                <a:gd name="T9" fmla="*/ 2 h 123"/>
                <a:gd name="T10" fmla="*/ 30 w 52"/>
                <a:gd name="T11" fmla="*/ 17 h 123"/>
                <a:gd name="T12" fmla="*/ 46 w 52"/>
                <a:gd name="T13" fmla="*/ 92 h 123"/>
              </a:gdLst>
              <a:ahLst/>
              <a:cxnLst>
                <a:cxn ang="0">
                  <a:pos x="T0" y="T1"/>
                </a:cxn>
                <a:cxn ang="0">
                  <a:pos x="T2" y="T3"/>
                </a:cxn>
                <a:cxn ang="0">
                  <a:pos x="T4" y="T5"/>
                </a:cxn>
                <a:cxn ang="0">
                  <a:pos x="T6" y="T7"/>
                </a:cxn>
                <a:cxn ang="0">
                  <a:pos x="T8" y="T9"/>
                </a:cxn>
                <a:cxn ang="0">
                  <a:pos x="T10" y="T11"/>
                </a:cxn>
                <a:cxn ang="0">
                  <a:pos x="T12" y="T13"/>
                </a:cxn>
              </a:cxnLst>
              <a:rect l="0" t="0" r="r" b="b"/>
              <a:pathLst>
                <a:path w="52" h="123">
                  <a:moveTo>
                    <a:pt x="46" y="92"/>
                  </a:moveTo>
                  <a:cubicBezTo>
                    <a:pt x="43" y="100"/>
                    <a:pt x="52" y="117"/>
                    <a:pt x="41" y="120"/>
                  </a:cubicBezTo>
                  <a:cubicBezTo>
                    <a:pt x="29" y="123"/>
                    <a:pt x="29" y="105"/>
                    <a:pt x="23" y="97"/>
                  </a:cubicBezTo>
                  <a:cubicBezTo>
                    <a:pt x="8" y="75"/>
                    <a:pt x="2" y="50"/>
                    <a:pt x="1" y="24"/>
                  </a:cubicBezTo>
                  <a:cubicBezTo>
                    <a:pt x="0" y="14"/>
                    <a:pt x="0" y="3"/>
                    <a:pt x="12" y="2"/>
                  </a:cubicBezTo>
                  <a:cubicBezTo>
                    <a:pt x="22" y="0"/>
                    <a:pt x="27" y="8"/>
                    <a:pt x="30" y="17"/>
                  </a:cubicBezTo>
                  <a:cubicBezTo>
                    <a:pt x="39" y="40"/>
                    <a:pt x="47" y="64"/>
                    <a:pt x="46" y="92"/>
                  </a:cubicBezTo>
                  <a:close/>
                </a:path>
              </a:pathLst>
            </a:custGeom>
            <a:solidFill>
              <a:srgbClr val="F1D4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4" name="Freeform 29">
              <a:extLst>
                <a:ext uri="{FF2B5EF4-FFF2-40B4-BE49-F238E27FC236}">
                  <a16:creationId xmlns:a16="http://schemas.microsoft.com/office/drawing/2014/main" id="{B261C0C1-FC78-E2B3-7B36-6BFD78A2947E}"/>
                </a:ext>
              </a:extLst>
            </p:cNvPr>
            <p:cNvSpPr/>
            <p:nvPr/>
          </p:nvSpPr>
          <p:spPr bwMode="auto">
            <a:xfrm>
              <a:off x="5741988" y="1570038"/>
              <a:ext cx="461963" cy="184150"/>
            </a:xfrm>
            <a:custGeom>
              <a:avLst/>
              <a:gdLst>
                <a:gd name="T0" fmla="*/ 120 w 122"/>
                <a:gd name="T1" fmla="*/ 3 h 49"/>
                <a:gd name="T2" fmla="*/ 112 w 122"/>
                <a:gd name="T3" fmla="*/ 17 h 49"/>
                <a:gd name="T4" fmla="*/ 22 w 122"/>
                <a:gd name="T5" fmla="*/ 47 h 49"/>
                <a:gd name="T6" fmla="*/ 3 w 122"/>
                <a:gd name="T7" fmla="*/ 40 h 49"/>
                <a:gd name="T8" fmla="*/ 14 w 122"/>
                <a:gd name="T9" fmla="*/ 23 h 49"/>
                <a:gd name="T10" fmla="*/ 25 w 122"/>
                <a:gd name="T11" fmla="*/ 15 h 49"/>
                <a:gd name="T12" fmla="*/ 120 w 122"/>
                <a:gd name="T13" fmla="*/ 3 h 49"/>
              </a:gdLst>
              <a:ahLst/>
              <a:cxnLst>
                <a:cxn ang="0">
                  <a:pos x="T0" y="T1"/>
                </a:cxn>
                <a:cxn ang="0">
                  <a:pos x="T2" y="T3"/>
                </a:cxn>
                <a:cxn ang="0">
                  <a:pos x="T4" y="T5"/>
                </a:cxn>
                <a:cxn ang="0">
                  <a:pos x="T6" y="T7"/>
                </a:cxn>
                <a:cxn ang="0">
                  <a:pos x="T8" y="T9"/>
                </a:cxn>
                <a:cxn ang="0">
                  <a:pos x="T10" y="T11"/>
                </a:cxn>
                <a:cxn ang="0">
                  <a:pos x="T12" y="T13"/>
                </a:cxn>
              </a:cxnLst>
              <a:rect l="0" t="0" r="r" b="b"/>
              <a:pathLst>
                <a:path w="122" h="49">
                  <a:moveTo>
                    <a:pt x="120" y="3"/>
                  </a:moveTo>
                  <a:cubicBezTo>
                    <a:pt x="122" y="11"/>
                    <a:pt x="116" y="14"/>
                    <a:pt x="112" y="17"/>
                  </a:cubicBezTo>
                  <a:cubicBezTo>
                    <a:pt x="84" y="35"/>
                    <a:pt x="56" y="49"/>
                    <a:pt x="22" y="47"/>
                  </a:cubicBezTo>
                  <a:cubicBezTo>
                    <a:pt x="15" y="47"/>
                    <a:pt x="6" y="49"/>
                    <a:pt x="3" y="40"/>
                  </a:cubicBezTo>
                  <a:cubicBezTo>
                    <a:pt x="0" y="32"/>
                    <a:pt x="9" y="28"/>
                    <a:pt x="14" y="23"/>
                  </a:cubicBezTo>
                  <a:cubicBezTo>
                    <a:pt x="17" y="20"/>
                    <a:pt x="21" y="18"/>
                    <a:pt x="25" y="15"/>
                  </a:cubicBezTo>
                  <a:cubicBezTo>
                    <a:pt x="56" y="3"/>
                    <a:pt x="88" y="0"/>
                    <a:pt x="120" y="3"/>
                  </a:cubicBezTo>
                  <a:close/>
                </a:path>
              </a:pathLst>
            </a:custGeom>
            <a:solidFill>
              <a:srgbClr val="F0D3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5" name="Freeform 30">
              <a:extLst>
                <a:ext uri="{FF2B5EF4-FFF2-40B4-BE49-F238E27FC236}">
                  <a16:creationId xmlns:a16="http://schemas.microsoft.com/office/drawing/2014/main" id="{0C6F715E-0AC7-0FD5-CF44-1B95DB41CEE9}"/>
                </a:ext>
              </a:extLst>
            </p:cNvPr>
            <p:cNvSpPr/>
            <p:nvPr/>
          </p:nvSpPr>
          <p:spPr bwMode="auto">
            <a:xfrm>
              <a:off x="6229350" y="1641475"/>
              <a:ext cx="106363" cy="71437"/>
            </a:xfrm>
            <a:custGeom>
              <a:avLst/>
              <a:gdLst>
                <a:gd name="T0" fmla="*/ 16 w 28"/>
                <a:gd name="T1" fmla="*/ 19 h 19"/>
                <a:gd name="T2" fmla="*/ 0 w 28"/>
                <a:gd name="T3" fmla="*/ 11 h 19"/>
                <a:gd name="T4" fmla="*/ 0 w 28"/>
                <a:gd name="T5" fmla="*/ 8 h 19"/>
                <a:gd name="T6" fmla="*/ 10 w 28"/>
                <a:gd name="T7" fmla="*/ 6 h 19"/>
                <a:gd name="T8" fmla="*/ 26 w 28"/>
                <a:gd name="T9" fmla="*/ 7 h 19"/>
                <a:gd name="T10" fmla="*/ 16 w 28"/>
                <a:gd name="T11" fmla="*/ 19 h 19"/>
              </a:gdLst>
              <a:ahLst/>
              <a:cxnLst>
                <a:cxn ang="0">
                  <a:pos x="T0" y="T1"/>
                </a:cxn>
                <a:cxn ang="0">
                  <a:pos x="T2" y="T3"/>
                </a:cxn>
                <a:cxn ang="0">
                  <a:pos x="T4" y="T5"/>
                </a:cxn>
                <a:cxn ang="0">
                  <a:pos x="T6" y="T7"/>
                </a:cxn>
                <a:cxn ang="0">
                  <a:pos x="T8" y="T9"/>
                </a:cxn>
                <a:cxn ang="0">
                  <a:pos x="T10" y="T11"/>
                </a:cxn>
              </a:cxnLst>
              <a:rect l="0" t="0" r="r" b="b"/>
              <a:pathLst>
                <a:path w="28" h="19">
                  <a:moveTo>
                    <a:pt x="16" y="19"/>
                  </a:moveTo>
                  <a:cubicBezTo>
                    <a:pt x="14" y="8"/>
                    <a:pt x="5" y="13"/>
                    <a:pt x="0" y="11"/>
                  </a:cubicBezTo>
                  <a:cubicBezTo>
                    <a:pt x="0" y="10"/>
                    <a:pt x="0" y="9"/>
                    <a:pt x="0" y="8"/>
                  </a:cubicBezTo>
                  <a:cubicBezTo>
                    <a:pt x="4" y="7"/>
                    <a:pt x="7" y="7"/>
                    <a:pt x="10" y="6"/>
                  </a:cubicBezTo>
                  <a:cubicBezTo>
                    <a:pt x="16" y="5"/>
                    <a:pt x="23" y="0"/>
                    <a:pt x="26" y="7"/>
                  </a:cubicBezTo>
                  <a:cubicBezTo>
                    <a:pt x="28" y="13"/>
                    <a:pt x="21" y="17"/>
                    <a:pt x="16" y="19"/>
                  </a:cubicBezTo>
                  <a:close/>
                </a:path>
              </a:pathLst>
            </a:custGeom>
            <a:solidFill>
              <a:srgbClr val="E6D2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6" name="Freeform 31">
              <a:extLst>
                <a:ext uri="{FF2B5EF4-FFF2-40B4-BE49-F238E27FC236}">
                  <a16:creationId xmlns:a16="http://schemas.microsoft.com/office/drawing/2014/main" id="{CEC6A501-0B58-A35A-68E9-EF1DDFF03604}"/>
                </a:ext>
              </a:extLst>
            </p:cNvPr>
            <p:cNvSpPr/>
            <p:nvPr/>
          </p:nvSpPr>
          <p:spPr bwMode="auto">
            <a:xfrm>
              <a:off x="6543675" y="1096963"/>
              <a:ext cx="696913" cy="528637"/>
            </a:xfrm>
            <a:custGeom>
              <a:avLst/>
              <a:gdLst>
                <a:gd name="T0" fmla="*/ 88 w 184"/>
                <a:gd name="T1" fmla="*/ 4 h 140"/>
                <a:gd name="T2" fmla="*/ 144 w 184"/>
                <a:gd name="T3" fmla="*/ 18 h 140"/>
                <a:gd name="T4" fmla="*/ 166 w 184"/>
                <a:gd name="T5" fmla="*/ 97 h 140"/>
                <a:gd name="T6" fmla="*/ 81 w 184"/>
                <a:gd name="T7" fmla="*/ 139 h 140"/>
                <a:gd name="T8" fmla="*/ 8 w 184"/>
                <a:gd name="T9" fmla="*/ 92 h 140"/>
                <a:gd name="T10" fmla="*/ 20 w 184"/>
                <a:gd name="T11" fmla="*/ 31 h 140"/>
                <a:gd name="T12" fmla="*/ 88 w 184"/>
                <a:gd name="T13" fmla="*/ 4 h 140"/>
              </a:gdLst>
              <a:ahLst/>
              <a:cxnLst>
                <a:cxn ang="0">
                  <a:pos x="T0" y="T1"/>
                </a:cxn>
                <a:cxn ang="0">
                  <a:pos x="T2" y="T3"/>
                </a:cxn>
                <a:cxn ang="0">
                  <a:pos x="T4" y="T5"/>
                </a:cxn>
                <a:cxn ang="0">
                  <a:pos x="T6" y="T7"/>
                </a:cxn>
                <a:cxn ang="0">
                  <a:pos x="T8" y="T9"/>
                </a:cxn>
                <a:cxn ang="0">
                  <a:pos x="T10" y="T11"/>
                </a:cxn>
                <a:cxn ang="0">
                  <a:pos x="T12" y="T13"/>
                </a:cxn>
              </a:cxnLst>
              <a:rect l="0" t="0" r="r" b="b"/>
              <a:pathLst>
                <a:path w="184" h="140">
                  <a:moveTo>
                    <a:pt x="88" y="4"/>
                  </a:moveTo>
                  <a:cubicBezTo>
                    <a:pt x="108" y="0"/>
                    <a:pt x="128" y="8"/>
                    <a:pt x="144" y="18"/>
                  </a:cubicBezTo>
                  <a:cubicBezTo>
                    <a:pt x="165" y="32"/>
                    <a:pt x="184" y="66"/>
                    <a:pt x="166" y="97"/>
                  </a:cubicBezTo>
                  <a:cubicBezTo>
                    <a:pt x="146" y="130"/>
                    <a:pt x="115" y="140"/>
                    <a:pt x="81" y="139"/>
                  </a:cubicBezTo>
                  <a:cubicBezTo>
                    <a:pt x="49" y="138"/>
                    <a:pt x="23" y="122"/>
                    <a:pt x="8" y="92"/>
                  </a:cubicBezTo>
                  <a:cubicBezTo>
                    <a:pt x="0" y="75"/>
                    <a:pt x="4" y="46"/>
                    <a:pt x="20" y="31"/>
                  </a:cubicBezTo>
                  <a:cubicBezTo>
                    <a:pt x="38" y="13"/>
                    <a:pt x="60" y="1"/>
                    <a:pt x="88" y="4"/>
                  </a:cubicBezTo>
                  <a:close/>
                </a:path>
              </a:pathLst>
            </a:custGeom>
            <a:solidFill>
              <a:srgbClr val="EEBC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7" name="Freeform 32">
              <a:extLst>
                <a:ext uri="{FF2B5EF4-FFF2-40B4-BE49-F238E27FC236}">
                  <a16:creationId xmlns:a16="http://schemas.microsoft.com/office/drawing/2014/main" id="{E11B55FD-366C-5875-84D0-F4D44F2CA9ED}"/>
                </a:ext>
              </a:extLst>
            </p:cNvPr>
            <p:cNvSpPr/>
            <p:nvPr/>
          </p:nvSpPr>
          <p:spPr bwMode="auto">
            <a:xfrm>
              <a:off x="6694488" y="1154113"/>
              <a:ext cx="382588" cy="306387"/>
            </a:xfrm>
            <a:custGeom>
              <a:avLst/>
              <a:gdLst>
                <a:gd name="T0" fmla="*/ 51 w 101"/>
                <a:gd name="T1" fmla="*/ 0 h 81"/>
                <a:gd name="T2" fmla="*/ 101 w 101"/>
                <a:gd name="T3" fmla="*/ 39 h 81"/>
                <a:gd name="T4" fmla="*/ 52 w 101"/>
                <a:gd name="T5" fmla="*/ 80 h 81"/>
                <a:gd name="T6" fmla="*/ 1 w 101"/>
                <a:gd name="T7" fmla="*/ 39 h 81"/>
                <a:gd name="T8" fmla="*/ 51 w 101"/>
                <a:gd name="T9" fmla="*/ 0 h 81"/>
              </a:gdLst>
              <a:ahLst/>
              <a:cxnLst>
                <a:cxn ang="0">
                  <a:pos x="T0" y="T1"/>
                </a:cxn>
                <a:cxn ang="0">
                  <a:pos x="T2" y="T3"/>
                </a:cxn>
                <a:cxn ang="0">
                  <a:pos x="T4" y="T5"/>
                </a:cxn>
                <a:cxn ang="0">
                  <a:pos x="T6" y="T7"/>
                </a:cxn>
                <a:cxn ang="0">
                  <a:pos x="T8" y="T9"/>
                </a:cxn>
              </a:cxnLst>
              <a:rect l="0" t="0" r="r" b="b"/>
              <a:pathLst>
                <a:path w="100" h="81">
                  <a:moveTo>
                    <a:pt x="51" y="0"/>
                  </a:moveTo>
                  <a:cubicBezTo>
                    <a:pt x="83" y="0"/>
                    <a:pt x="101" y="14"/>
                    <a:pt x="101" y="39"/>
                  </a:cubicBezTo>
                  <a:cubicBezTo>
                    <a:pt x="101" y="62"/>
                    <a:pt x="79" y="81"/>
                    <a:pt x="52" y="80"/>
                  </a:cubicBezTo>
                  <a:cubicBezTo>
                    <a:pt x="28" y="80"/>
                    <a:pt x="0" y="57"/>
                    <a:pt x="1" y="39"/>
                  </a:cubicBezTo>
                  <a:cubicBezTo>
                    <a:pt x="2" y="17"/>
                    <a:pt x="24" y="0"/>
                    <a:pt x="51" y="0"/>
                  </a:cubicBezTo>
                  <a:close/>
                </a:path>
              </a:pathLst>
            </a:custGeom>
            <a:solidFill>
              <a:srgbClr val="F2D1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09" name="Grupo 308">
            <a:extLst>
              <a:ext uri="{FF2B5EF4-FFF2-40B4-BE49-F238E27FC236}">
                <a16:creationId xmlns:a16="http://schemas.microsoft.com/office/drawing/2014/main" id="{CD3AE1DD-79AE-6482-E55A-1ED731A52D6D}"/>
              </a:ext>
            </a:extLst>
          </p:cNvPr>
          <p:cNvGrpSpPr/>
          <p:nvPr/>
        </p:nvGrpSpPr>
        <p:grpSpPr>
          <a:xfrm>
            <a:off x="-21313" y="4728305"/>
            <a:ext cx="9165313" cy="483458"/>
            <a:chOff x="-21313" y="4728305"/>
            <a:chExt cx="9165313" cy="483458"/>
          </a:xfrm>
        </p:grpSpPr>
        <p:grpSp>
          <p:nvGrpSpPr>
            <p:cNvPr id="308" name="Grupo 307">
              <a:extLst>
                <a:ext uri="{FF2B5EF4-FFF2-40B4-BE49-F238E27FC236}">
                  <a16:creationId xmlns:a16="http://schemas.microsoft.com/office/drawing/2014/main" id="{F3D05915-5F32-FD7C-8F21-3BADFF5401B1}"/>
                </a:ext>
              </a:extLst>
            </p:cNvPr>
            <p:cNvGrpSpPr/>
            <p:nvPr/>
          </p:nvGrpSpPr>
          <p:grpSpPr>
            <a:xfrm>
              <a:off x="4492593" y="4746384"/>
              <a:ext cx="4651407" cy="465379"/>
              <a:chOff x="4492593" y="4746384"/>
              <a:chExt cx="4651407" cy="465379"/>
            </a:xfrm>
          </p:grpSpPr>
          <p:grpSp>
            <p:nvGrpSpPr>
              <p:cNvPr id="1192" name="Grupo 1191">
                <a:extLst>
                  <a:ext uri="{FF2B5EF4-FFF2-40B4-BE49-F238E27FC236}">
                    <a16:creationId xmlns:a16="http://schemas.microsoft.com/office/drawing/2014/main" id="{1D026684-C78F-1A7F-33B8-66A343ED4BE1}"/>
                  </a:ext>
                </a:extLst>
              </p:cNvPr>
              <p:cNvGrpSpPr/>
              <p:nvPr/>
            </p:nvGrpSpPr>
            <p:grpSpPr>
              <a:xfrm>
                <a:off x="8699501" y="4772026"/>
                <a:ext cx="444499" cy="439737"/>
                <a:chOff x="8699501" y="4772026"/>
                <a:chExt cx="444499" cy="439737"/>
              </a:xfrm>
            </p:grpSpPr>
            <p:sp>
              <p:nvSpPr>
                <p:cNvPr id="1181" name="Freeform 36">
                  <a:extLst>
                    <a:ext uri="{FF2B5EF4-FFF2-40B4-BE49-F238E27FC236}">
                      <a16:creationId xmlns:a16="http://schemas.microsoft.com/office/drawing/2014/main" id="{FDFEB2D5-7171-6FC8-C88F-1E4670297606}"/>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2" name="Freeform 37">
                  <a:extLst>
                    <a:ext uri="{FF2B5EF4-FFF2-40B4-BE49-F238E27FC236}">
                      <a16:creationId xmlns:a16="http://schemas.microsoft.com/office/drawing/2014/main" id="{8F3F4839-A896-4635-C3B0-D1ADE139B755}"/>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3" name="Freeform 38">
                  <a:extLst>
                    <a:ext uri="{FF2B5EF4-FFF2-40B4-BE49-F238E27FC236}">
                      <a16:creationId xmlns:a16="http://schemas.microsoft.com/office/drawing/2014/main" id="{1AA401F1-B4A7-FE0C-F439-7E5E89A2619B}"/>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4" name="Freeform 39">
                  <a:extLst>
                    <a:ext uri="{FF2B5EF4-FFF2-40B4-BE49-F238E27FC236}">
                      <a16:creationId xmlns:a16="http://schemas.microsoft.com/office/drawing/2014/main" id="{B87F7380-3CEC-AA91-4EE0-2A27E83DA198}"/>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5" name="Freeform 40">
                  <a:extLst>
                    <a:ext uri="{FF2B5EF4-FFF2-40B4-BE49-F238E27FC236}">
                      <a16:creationId xmlns:a16="http://schemas.microsoft.com/office/drawing/2014/main" id="{E65488C2-859A-B91A-6A3E-25A864DED3D7}"/>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6" name="Freeform 41">
                  <a:extLst>
                    <a:ext uri="{FF2B5EF4-FFF2-40B4-BE49-F238E27FC236}">
                      <a16:creationId xmlns:a16="http://schemas.microsoft.com/office/drawing/2014/main" id="{36422B69-DBBD-2EAD-7538-9168E847CA87}"/>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7" name="Freeform 42">
                  <a:extLst>
                    <a:ext uri="{FF2B5EF4-FFF2-40B4-BE49-F238E27FC236}">
                      <a16:creationId xmlns:a16="http://schemas.microsoft.com/office/drawing/2014/main" id="{F5241430-8F9D-2CEB-29B4-2ACB6B5C6D6C}"/>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8" name="Freeform 43">
                  <a:extLst>
                    <a:ext uri="{FF2B5EF4-FFF2-40B4-BE49-F238E27FC236}">
                      <a16:creationId xmlns:a16="http://schemas.microsoft.com/office/drawing/2014/main" id="{4DC1E94E-9EB6-D2D1-4F29-2A906432E98F}"/>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9" name="Freeform 44">
                  <a:extLst>
                    <a:ext uri="{FF2B5EF4-FFF2-40B4-BE49-F238E27FC236}">
                      <a16:creationId xmlns:a16="http://schemas.microsoft.com/office/drawing/2014/main" id="{5776EEB3-4F65-E63C-CEF4-8F09A00B68FA}"/>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0" name="Freeform 45">
                  <a:extLst>
                    <a:ext uri="{FF2B5EF4-FFF2-40B4-BE49-F238E27FC236}">
                      <a16:creationId xmlns:a16="http://schemas.microsoft.com/office/drawing/2014/main" id="{566D55A4-9ADC-7BF3-7AFD-E00F55E58764}"/>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1" name="Freeform 46">
                  <a:extLst>
                    <a:ext uri="{FF2B5EF4-FFF2-40B4-BE49-F238E27FC236}">
                      <a16:creationId xmlns:a16="http://schemas.microsoft.com/office/drawing/2014/main" id="{3F30063F-9403-EEA4-D454-43A0D2D3EAB8}"/>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93" name="Grupo 292">
                <a:extLst>
                  <a:ext uri="{FF2B5EF4-FFF2-40B4-BE49-F238E27FC236}">
                    <a16:creationId xmlns:a16="http://schemas.microsoft.com/office/drawing/2014/main" id="{1EF90E43-00CF-B56D-24D9-73A1959A514C}"/>
                  </a:ext>
                </a:extLst>
              </p:cNvPr>
              <p:cNvGrpSpPr/>
              <p:nvPr/>
            </p:nvGrpSpPr>
            <p:grpSpPr>
              <a:xfrm>
                <a:off x="8401051" y="4767262"/>
                <a:ext cx="444499" cy="441326"/>
                <a:chOff x="8401051" y="4767262"/>
                <a:chExt cx="444499" cy="441326"/>
              </a:xfrm>
            </p:grpSpPr>
            <p:sp>
              <p:nvSpPr>
                <p:cNvPr id="1196" name="Freeform 51">
                  <a:extLst>
                    <a:ext uri="{FF2B5EF4-FFF2-40B4-BE49-F238E27FC236}">
                      <a16:creationId xmlns:a16="http://schemas.microsoft.com/office/drawing/2014/main" id="{013D0E50-61D5-392D-2BF3-DD03A6D27C0B}"/>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1206" name="Grupo 1205">
                  <a:extLst>
                    <a:ext uri="{FF2B5EF4-FFF2-40B4-BE49-F238E27FC236}">
                      <a16:creationId xmlns:a16="http://schemas.microsoft.com/office/drawing/2014/main" id="{B73B6B1E-45DF-0A43-A125-6A8FAE8834E3}"/>
                    </a:ext>
                  </a:extLst>
                </p:cNvPr>
                <p:cNvGrpSpPr/>
                <p:nvPr/>
              </p:nvGrpSpPr>
              <p:grpSpPr>
                <a:xfrm>
                  <a:off x="8443913" y="4767262"/>
                  <a:ext cx="352424" cy="341313"/>
                  <a:chOff x="8443913" y="4767262"/>
                  <a:chExt cx="352424" cy="341313"/>
                </a:xfrm>
              </p:grpSpPr>
              <p:sp>
                <p:nvSpPr>
                  <p:cNvPr id="1195" name="Freeform 50">
                    <a:extLst>
                      <a:ext uri="{FF2B5EF4-FFF2-40B4-BE49-F238E27FC236}">
                        <a16:creationId xmlns:a16="http://schemas.microsoft.com/office/drawing/2014/main" id="{E3432AF7-6290-F51A-016B-853B7370DADF}"/>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7" name="Freeform 52">
                    <a:extLst>
                      <a:ext uri="{FF2B5EF4-FFF2-40B4-BE49-F238E27FC236}">
                        <a16:creationId xmlns:a16="http://schemas.microsoft.com/office/drawing/2014/main" id="{D664933F-3A54-4F58-B7BF-49CCB9259993}"/>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8" name="Freeform 53">
                    <a:extLst>
                      <a:ext uri="{FF2B5EF4-FFF2-40B4-BE49-F238E27FC236}">
                        <a16:creationId xmlns:a16="http://schemas.microsoft.com/office/drawing/2014/main" id="{D34C18F3-D55E-99A0-5763-663CB1882E08}"/>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9" name="Freeform 54">
                    <a:extLst>
                      <a:ext uri="{FF2B5EF4-FFF2-40B4-BE49-F238E27FC236}">
                        <a16:creationId xmlns:a16="http://schemas.microsoft.com/office/drawing/2014/main" id="{183135CF-C0F7-9BC8-F12A-050DE44BE44F}"/>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0" name="Freeform 55">
                    <a:extLst>
                      <a:ext uri="{FF2B5EF4-FFF2-40B4-BE49-F238E27FC236}">
                        <a16:creationId xmlns:a16="http://schemas.microsoft.com/office/drawing/2014/main" id="{9E829E4F-F037-E7B7-513C-F562C48F2307}"/>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1" name="Freeform 56">
                    <a:extLst>
                      <a:ext uri="{FF2B5EF4-FFF2-40B4-BE49-F238E27FC236}">
                        <a16:creationId xmlns:a16="http://schemas.microsoft.com/office/drawing/2014/main" id="{4C664E7F-218C-50BC-5F9D-823B1AE441B4}"/>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2" name="Freeform 57">
                    <a:extLst>
                      <a:ext uri="{FF2B5EF4-FFF2-40B4-BE49-F238E27FC236}">
                        <a16:creationId xmlns:a16="http://schemas.microsoft.com/office/drawing/2014/main" id="{A831D5EE-CDA6-9ED3-898A-9BAB1B6A26B9}"/>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3" name="Freeform 58">
                    <a:extLst>
                      <a:ext uri="{FF2B5EF4-FFF2-40B4-BE49-F238E27FC236}">
                        <a16:creationId xmlns:a16="http://schemas.microsoft.com/office/drawing/2014/main" id="{00BF29F1-3D1C-47FE-BDDE-CED5737E0CEC}"/>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4" name="Freeform 59">
                    <a:extLst>
                      <a:ext uri="{FF2B5EF4-FFF2-40B4-BE49-F238E27FC236}">
                        <a16:creationId xmlns:a16="http://schemas.microsoft.com/office/drawing/2014/main" id="{B0C1B8D2-1F3F-9CB4-3463-14D239756A88}"/>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5" name="Freeform 60">
                    <a:extLst>
                      <a:ext uri="{FF2B5EF4-FFF2-40B4-BE49-F238E27FC236}">
                        <a16:creationId xmlns:a16="http://schemas.microsoft.com/office/drawing/2014/main" id="{CF8D65B2-BDFD-23B0-4822-A5BED40FF928}"/>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292" name="Grupo 291">
                <a:extLst>
                  <a:ext uri="{FF2B5EF4-FFF2-40B4-BE49-F238E27FC236}">
                    <a16:creationId xmlns:a16="http://schemas.microsoft.com/office/drawing/2014/main" id="{D0EB3D1E-1AAE-ED8C-9A94-04402013695F}"/>
                  </a:ext>
                </a:extLst>
              </p:cNvPr>
              <p:cNvGrpSpPr/>
              <p:nvPr/>
            </p:nvGrpSpPr>
            <p:grpSpPr>
              <a:xfrm>
                <a:off x="8089901" y="4768851"/>
                <a:ext cx="444499" cy="441324"/>
                <a:chOff x="8089901" y="4768851"/>
                <a:chExt cx="444499" cy="441324"/>
              </a:xfrm>
            </p:grpSpPr>
            <p:sp>
              <p:nvSpPr>
                <p:cNvPr id="1209" name="Freeform 64">
                  <a:extLst>
                    <a:ext uri="{FF2B5EF4-FFF2-40B4-BE49-F238E27FC236}">
                      <a16:creationId xmlns:a16="http://schemas.microsoft.com/office/drawing/2014/main" id="{4F7F9F1E-C727-7BC1-07C6-6D0BB7687049}"/>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2" name="Freeform 65">
                  <a:extLst>
                    <a:ext uri="{FF2B5EF4-FFF2-40B4-BE49-F238E27FC236}">
                      <a16:creationId xmlns:a16="http://schemas.microsoft.com/office/drawing/2014/main" id="{51969B31-FE33-23E6-343C-4C602A12CE89}"/>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3" name="Freeform 66">
                  <a:extLst>
                    <a:ext uri="{FF2B5EF4-FFF2-40B4-BE49-F238E27FC236}">
                      <a16:creationId xmlns:a16="http://schemas.microsoft.com/office/drawing/2014/main" id="{E090441E-384F-4348-5655-04B028A3EA27}"/>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4" name="Freeform 67">
                  <a:extLst>
                    <a:ext uri="{FF2B5EF4-FFF2-40B4-BE49-F238E27FC236}">
                      <a16:creationId xmlns:a16="http://schemas.microsoft.com/office/drawing/2014/main" id="{8068608A-D1AD-254D-5553-2C4A735E49EE}"/>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5" name="Freeform 68">
                  <a:extLst>
                    <a:ext uri="{FF2B5EF4-FFF2-40B4-BE49-F238E27FC236}">
                      <a16:creationId xmlns:a16="http://schemas.microsoft.com/office/drawing/2014/main" id="{BBA22711-7216-24B5-3891-5F723872C4B4}"/>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6" name="Freeform 69">
                  <a:extLst>
                    <a:ext uri="{FF2B5EF4-FFF2-40B4-BE49-F238E27FC236}">
                      <a16:creationId xmlns:a16="http://schemas.microsoft.com/office/drawing/2014/main" id="{CBD53958-0030-28CC-DD3F-0BD660E1CBE2}"/>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7" name="Freeform 70">
                  <a:extLst>
                    <a:ext uri="{FF2B5EF4-FFF2-40B4-BE49-F238E27FC236}">
                      <a16:creationId xmlns:a16="http://schemas.microsoft.com/office/drawing/2014/main" id="{02BC4CF8-FE3E-251F-2C62-1F56A6B8542C}"/>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8" name="Freeform 71">
                  <a:extLst>
                    <a:ext uri="{FF2B5EF4-FFF2-40B4-BE49-F238E27FC236}">
                      <a16:creationId xmlns:a16="http://schemas.microsoft.com/office/drawing/2014/main" id="{EC3C7E83-6B19-56A1-A624-9DE993696259}"/>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9" name="Freeform 72">
                  <a:extLst>
                    <a:ext uri="{FF2B5EF4-FFF2-40B4-BE49-F238E27FC236}">
                      <a16:creationId xmlns:a16="http://schemas.microsoft.com/office/drawing/2014/main" id="{5C041A96-A653-CB36-F4BC-3D121685B374}"/>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0" name="Freeform 73">
                  <a:extLst>
                    <a:ext uri="{FF2B5EF4-FFF2-40B4-BE49-F238E27FC236}">
                      <a16:creationId xmlns:a16="http://schemas.microsoft.com/office/drawing/2014/main" id="{41EE33A1-C90B-898C-02D1-D55BF73ABF97}"/>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1" name="Freeform 74">
                  <a:extLst>
                    <a:ext uri="{FF2B5EF4-FFF2-40B4-BE49-F238E27FC236}">
                      <a16:creationId xmlns:a16="http://schemas.microsoft.com/office/drawing/2014/main" id="{65ECA314-3FA1-5879-6290-E9E7359F918E}"/>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07" name="Grupo 306">
                <a:extLst>
                  <a:ext uri="{FF2B5EF4-FFF2-40B4-BE49-F238E27FC236}">
                    <a16:creationId xmlns:a16="http://schemas.microsoft.com/office/drawing/2014/main" id="{5F148D2E-F5BF-9445-8289-7A609231B947}"/>
                  </a:ext>
                </a:extLst>
              </p:cNvPr>
              <p:cNvGrpSpPr/>
              <p:nvPr/>
            </p:nvGrpSpPr>
            <p:grpSpPr>
              <a:xfrm>
                <a:off x="7821612" y="4762501"/>
                <a:ext cx="444501" cy="439737"/>
                <a:chOff x="7821612" y="4762501"/>
                <a:chExt cx="444501" cy="439737"/>
              </a:xfrm>
            </p:grpSpPr>
            <p:sp>
              <p:nvSpPr>
                <p:cNvPr id="296" name="Freeform 78">
                  <a:extLst>
                    <a:ext uri="{FF2B5EF4-FFF2-40B4-BE49-F238E27FC236}">
                      <a16:creationId xmlns:a16="http://schemas.microsoft.com/office/drawing/2014/main" id="{FE63BC6A-6F75-D481-DA77-89F749EED6C9}"/>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7" name="Freeform 79">
                  <a:extLst>
                    <a:ext uri="{FF2B5EF4-FFF2-40B4-BE49-F238E27FC236}">
                      <a16:creationId xmlns:a16="http://schemas.microsoft.com/office/drawing/2014/main" id="{DC3847EF-B8A1-FBD2-BA2E-CFEED17D438B}"/>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8" name="Freeform 80">
                  <a:extLst>
                    <a:ext uri="{FF2B5EF4-FFF2-40B4-BE49-F238E27FC236}">
                      <a16:creationId xmlns:a16="http://schemas.microsoft.com/office/drawing/2014/main" id="{271CF6EF-CB06-BD97-E08D-820EAC057799}"/>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9" name="Freeform 81">
                  <a:extLst>
                    <a:ext uri="{FF2B5EF4-FFF2-40B4-BE49-F238E27FC236}">
                      <a16:creationId xmlns:a16="http://schemas.microsoft.com/office/drawing/2014/main" id="{EC48DD1B-DC41-49EA-E271-DFBE08A5CCFF}"/>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0" name="Freeform 82">
                  <a:extLst>
                    <a:ext uri="{FF2B5EF4-FFF2-40B4-BE49-F238E27FC236}">
                      <a16:creationId xmlns:a16="http://schemas.microsoft.com/office/drawing/2014/main" id="{5BD2A31D-60CA-08A3-AA47-041733F5D911}"/>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1" name="Freeform 83">
                  <a:extLst>
                    <a:ext uri="{FF2B5EF4-FFF2-40B4-BE49-F238E27FC236}">
                      <a16:creationId xmlns:a16="http://schemas.microsoft.com/office/drawing/2014/main" id="{7ECE8D3F-EB26-D51A-08A6-DE89DF97DDBF}"/>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2" name="Freeform 84">
                  <a:extLst>
                    <a:ext uri="{FF2B5EF4-FFF2-40B4-BE49-F238E27FC236}">
                      <a16:creationId xmlns:a16="http://schemas.microsoft.com/office/drawing/2014/main" id="{6213B46A-B51D-55A1-9E97-8B9F6980EF49}"/>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3" name="Freeform 85">
                  <a:extLst>
                    <a:ext uri="{FF2B5EF4-FFF2-40B4-BE49-F238E27FC236}">
                      <a16:creationId xmlns:a16="http://schemas.microsoft.com/office/drawing/2014/main" id="{4B382266-C6FB-A280-6643-5FEF7966402D}"/>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4" name="Freeform 86">
                  <a:extLst>
                    <a:ext uri="{FF2B5EF4-FFF2-40B4-BE49-F238E27FC236}">
                      <a16:creationId xmlns:a16="http://schemas.microsoft.com/office/drawing/2014/main" id="{9A86D376-9EE3-56AE-9FF1-07BB1F87C43E}"/>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5" name="Freeform 87">
                  <a:extLst>
                    <a:ext uri="{FF2B5EF4-FFF2-40B4-BE49-F238E27FC236}">
                      <a16:creationId xmlns:a16="http://schemas.microsoft.com/office/drawing/2014/main" id="{7556CECE-16FB-5744-2749-3F4CAE3C3F2F}"/>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6" name="Freeform 88">
                  <a:extLst>
                    <a:ext uri="{FF2B5EF4-FFF2-40B4-BE49-F238E27FC236}">
                      <a16:creationId xmlns:a16="http://schemas.microsoft.com/office/drawing/2014/main" id="{5C888FD7-F05C-2703-3BDF-0813954DF85C}"/>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72" name="Grupo 371">
                <a:extLst>
                  <a:ext uri="{FF2B5EF4-FFF2-40B4-BE49-F238E27FC236}">
                    <a16:creationId xmlns:a16="http://schemas.microsoft.com/office/drawing/2014/main" id="{BC7267FF-166C-1A0C-C142-5FF198C5A767}"/>
                  </a:ext>
                </a:extLst>
              </p:cNvPr>
              <p:cNvGrpSpPr/>
              <p:nvPr/>
            </p:nvGrpSpPr>
            <p:grpSpPr>
              <a:xfrm>
                <a:off x="7491083" y="4764605"/>
                <a:ext cx="444499" cy="439737"/>
                <a:chOff x="8699501" y="4772026"/>
                <a:chExt cx="444499" cy="439737"/>
              </a:xfrm>
            </p:grpSpPr>
            <p:sp>
              <p:nvSpPr>
                <p:cNvPr id="373" name="Freeform 36">
                  <a:extLst>
                    <a:ext uri="{FF2B5EF4-FFF2-40B4-BE49-F238E27FC236}">
                      <a16:creationId xmlns:a16="http://schemas.microsoft.com/office/drawing/2014/main" id="{774273AE-8A60-B8F9-8016-4D917F387F24}"/>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 name="Freeform 37">
                  <a:extLst>
                    <a:ext uri="{FF2B5EF4-FFF2-40B4-BE49-F238E27FC236}">
                      <a16:creationId xmlns:a16="http://schemas.microsoft.com/office/drawing/2014/main" id="{1601D2E2-FE51-A913-8E8F-3C979133E063}"/>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 name="Freeform 38">
                  <a:extLst>
                    <a:ext uri="{FF2B5EF4-FFF2-40B4-BE49-F238E27FC236}">
                      <a16:creationId xmlns:a16="http://schemas.microsoft.com/office/drawing/2014/main" id="{A96B3865-59C9-A4EB-C7D0-64A64509A293}"/>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 name="Freeform 39">
                  <a:extLst>
                    <a:ext uri="{FF2B5EF4-FFF2-40B4-BE49-F238E27FC236}">
                      <a16:creationId xmlns:a16="http://schemas.microsoft.com/office/drawing/2014/main" id="{CEC8E5E7-B5C8-2CCB-685C-5223DF4B8247}"/>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 name="Freeform 40">
                  <a:extLst>
                    <a:ext uri="{FF2B5EF4-FFF2-40B4-BE49-F238E27FC236}">
                      <a16:creationId xmlns:a16="http://schemas.microsoft.com/office/drawing/2014/main" id="{99A73254-9431-E76D-47CC-3C60B8E18713}"/>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 name="Freeform 41">
                  <a:extLst>
                    <a:ext uri="{FF2B5EF4-FFF2-40B4-BE49-F238E27FC236}">
                      <a16:creationId xmlns:a16="http://schemas.microsoft.com/office/drawing/2014/main" id="{0C7F9900-154E-598B-7C9F-03412003D996}"/>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 name="Freeform 42">
                  <a:extLst>
                    <a:ext uri="{FF2B5EF4-FFF2-40B4-BE49-F238E27FC236}">
                      <a16:creationId xmlns:a16="http://schemas.microsoft.com/office/drawing/2014/main" id="{A3116CA3-61B3-2912-34AA-2DEF96CDA343}"/>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 name="Freeform 43">
                  <a:extLst>
                    <a:ext uri="{FF2B5EF4-FFF2-40B4-BE49-F238E27FC236}">
                      <a16:creationId xmlns:a16="http://schemas.microsoft.com/office/drawing/2014/main" id="{32F38722-79FF-1B72-C7CF-19C249B21B03}"/>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 name="Freeform 44">
                  <a:extLst>
                    <a:ext uri="{FF2B5EF4-FFF2-40B4-BE49-F238E27FC236}">
                      <a16:creationId xmlns:a16="http://schemas.microsoft.com/office/drawing/2014/main" id="{4F534561-5451-5545-5C39-6CE19790CEAA}"/>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 name="Freeform 45">
                  <a:extLst>
                    <a:ext uri="{FF2B5EF4-FFF2-40B4-BE49-F238E27FC236}">
                      <a16:creationId xmlns:a16="http://schemas.microsoft.com/office/drawing/2014/main" id="{F716C90F-56E2-8495-85F3-6E10FCB50AD6}"/>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 name="Freeform 46">
                  <a:extLst>
                    <a:ext uri="{FF2B5EF4-FFF2-40B4-BE49-F238E27FC236}">
                      <a16:creationId xmlns:a16="http://schemas.microsoft.com/office/drawing/2014/main" id="{7CB3C91D-719C-84C3-8986-E18C55397F65}"/>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84" name="Grupo 383">
                <a:extLst>
                  <a:ext uri="{FF2B5EF4-FFF2-40B4-BE49-F238E27FC236}">
                    <a16:creationId xmlns:a16="http://schemas.microsoft.com/office/drawing/2014/main" id="{B55E0489-BB7E-19BC-62BE-003296AD38F9}"/>
                  </a:ext>
                </a:extLst>
              </p:cNvPr>
              <p:cNvGrpSpPr/>
              <p:nvPr/>
            </p:nvGrpSpPr>
            <p:grpSpPr>
              <a:xfrm>
                <a:off x="7192633" y="4759841"/>
                <a:ext cx="444499" cy="441326"/>
                <a:chOff x="8401051" y="4767262"/>
                <a:chExt cx="444499" cy="441326"/>
              </a:xfrm>
            </p:grpSpPr>
            <p:sp>
              <p:nvSpPr>
                <p:cNvPr id="385" name="Freeform 51">
                  <a:extLst>
                    <a:ext uri="{FF2B5EF4-FFF2-40B4-BE49-F238E27FC236}">
                      <a16:creationId xmlns:a16="http://schemas.microsoft.com/office/drawing/2014/main" id="{2232F75D-B32F-2572-EC9B-C708FEF527D9}"/>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386" name="Grupo 385">
                  <a:extLst>
                    <a:ext uri="{FF2B5EF4-FFF2-40B4-BE49-F238E27FC236}">
                      <a16:creationId xmlns:a16="http://schemas.microsoft.com/office/drawing/2014/main" id="{7EF06EFF-78C2-C420-A7F6-6804CF525904}"/>
                    </a:ext>
                  </a:extLst>
                </p:cNvPr>
                <p:cNvGrpSpPr/>
                <p:nvPr/>
              </p:nvGrpSpPr>
              <p:grpSpPr>
                <a:xfrm>
                  <a:off x="8443913" y="4767262"/>
                  <a:ext cx="352424" cy="341313"/>
                  <a:chOff x="8443913" y="4767262"/>
                  <a:chExt cx="352424" cy="341313"/>
                </a:xfrm>
              </p:grpSpPr>
              <p:sp>
                <p:nvSpPr>
                  <p:cNvPr id="387" name="Freeform 50">
                    <a:extLst>
                      <a:ext uri="{FF2B5EF4-FFF2-40B4-BE49-F238E27FC236}">
                        <a16:creationId xmlns:a16="http://schemas.microsoft.com/office/drawing/2014/main" id="{A69D515B-D042-C0F6-D973-2624B2409DFA}"/>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8" name="Freeform 52">
                    <a:extLst>
                      <a:ext uri="{FF2B5EF4-FFF2-40B4-BE49-F238E27FC236}">
                        <a16:creationId xmlns:a16="http://schemas.microsoft.com/office/drawing/2014/main" id="{A2DB6907-AB85-9DB8-09A9-5B7712E36D2D}"/>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9" name="Freeform 53">
                    <a:extLst>
                      <a:ext uri="{FF2B5EF4-FFF2-40B4-BE49-F238E27FC236}">
                        <a16:creationId xmlns:a16="http://schemas.microsoft.com/office/drawing/2014/main" id="{5C960273-8167-79C5-0140-FFDE1E224BF5}"/>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0" name="Freeform 54">
                    <a:extLst>
                      <a:ext uri="{FF2B5EF4-FFF2-40B4-BE49-F238E27FC236}">
                        <a16:creationId xmlns:a16="http://schemas.microsoft.com/office/drawing/2014/main" id="{FF82C4A7-F23D-E73F-BE10-DFA623D389EB}"/>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1" name="Freeform 55">
                    <a:extLst>
                      <a:ext uri="{FF2B5EF4-FFF2-40B4-BE49-F238E27FC236}">
                        <a16:creationId xmlns:a16="http://schemas.microsoft.com/office/drawing/2014/main" id="{94ABFAC3-0BA1-B3A9-5F33-CB9F64579361}"/>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2" name="Freeform 56">
                    <a:extLst>
                      <a:ext uri="{FF2B5EF4-FFF2-40B4-BE49-F238E27FC236}">
                        <a16:creationId xmlns:a16="http://schemas.microsoft.com/office/drawing/2014/main" id="{88453970-3E03-756B-D224-F9E83539CF1D}"/>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3" name="Freeform 57">
                    <a:extLst>
                      <a:ext uri="{FF2B5EF4-FFF2-40B4-BE49-F238E27FC236}">
                        <a16:creationId xmlns:a16="http://schemas.microsoft.com/office/drawing/2014/main" id="{67F373D0-2198-2F3B-5081-288FCAD88B66}"/>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4" name="Freeform 58">
                    <a:extLst>
                      <a:ext uri="{FF2B5EF4-FFF2-40B4-BE49-F238E27FC236}">
                        <a16:creationId xmlns:a16="http://schemas.microsoft.com/office/drawing/2014/main" id="{680BB1A8-84E9-7641-88CA-CF73D0447836}"/>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5" name="Freeform 59">
                    <a:extLst>
                      <a:ext uri="{FF2B5EF4-FFF2-40B4-BE49-F238E27FC236}">
                        <a16:creationId xmlns:a16="http://schemas.microsoft.com/office/drawing/2014/main" id="{DB4D03BD-390A-4D3D-2FE9-B7C42A3C4F18}"/>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6" name="Freeform 60">
                    <a:extLst>
                      <a:ext uri="{FF2B5EF4-FFF2-40B4-BE49-F238E27FC236}">
                        <a16:creationId xmlns:a16="http://schemas.microsoft.com/office/drawing/2014/main" id="{4F5F75F7-E02D-6208-192D-D7805EE3DBDA}"/>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397" name="Grupo 396">
                <a:extLst>
                  <a:ext uri="{FF2B5EF4-FFF2-40B4-BE49-F238E27FC236}">
                    <a16:creationId xmlns:a16="http://schemas.microsoft.com/office/drawing/2014/main" id="{F6A9D835-E93D-C59C-76BC-56D0ACA17F5C}"/>
                  </a:ext>
                </a:extLst>
              </p:cNvPr>
              <p:cNvGrpSpPr/>
              <p:nvPr/>
            </p:nvGrpSpPr>
            <p:grpSpPr>
              <a:xfrm>
                <a:off x="6881483" y="4761430"/>
                <a:ext cx="444499" cy="441324"/>
                <a:chOff x="8089901" y="4768851"/>
                <a:chExt cx="444499" cy="441324"/>
              </a:xfrm>
            </p:grpSpPr>
            <p:sp>
              <p:nvSpPr>
                <p:cNvPr id="398" name="Freeform 64">
                  <a:extLst>
                    <a:ext uri="{FF2B5EF4-FFF2-40B4-BE49-F238E27FC236}">
                      <a16:creationId xmlns:a16="http://schemas.microsoft.com/office/drawing/2014/main" id="{C94C5BD0-146B-26E7-0B7D-9B803FDA9B6D}"/>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9" name="Freeform 65">
                  <a:extLst>
                    <a:ext uri="{FF2B5EF4-FFF2-40B4-BE49-F238E27FC236}">
                      <a16:creationId xmlns:a16="http://schemas.microsoft.com/office/drawing/2014/main" id="{C855CADF-7A94-935F-D00E-C4992A2C2430}"/>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0" name="Freeform 66">
                  <a:extLst>
                    <a:ext uri="{FF2B5EF4-FFF2-40B4-BE49-F238E27FC236}">
                      <a16:creationId xmlns:a16="http://schemas.microsoft.com/office/drawing/2014/main" id="{93B6D85D-82DE-DA35-59D9-DDB7D9E89103}"/>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1" name="Freeform 67">
                  <a:extLst>
                    <a:ext uri="{FF2B5EF4-FFF2-40B4-BE49-F238E27FC236}">
                      <a16:creationId xmlns:a16="http://schemas.microsoft.com/office/drawing/2014/main" id="{D847A0BC-2839-FCAB-A046-BFF1FB8C0AD3}"/>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2" name="Freeform 68">
                  <a:extLst>
                    <a:ext uri="{FF2B5EF4-FFF2-40B4-BE49-F238E27FC236}">
                      <a16:creationId xmlns:a16="http://schemas.microsoft.com/office/drawing/2014/main" id="{C6FE9FE3-554A-7047-F1EA-42ED13FF033F}"/>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3" name="Freeform 69">
                  <a:extLst>
                    <a:ext uri="{FF2B5EF4-FFF2-40B4-BE49-F238E27FC236}">
                      <a16:creationId xmlns:a16="http://schemas.microsoft.com/office/drawing/2014/main" id="{3876D6E7-25BB-BDDE-E9EB-45D1C0FA90B7}"/>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4" name="Freeform 70">
                  <a:extLst>
                    <a:ext uri="{FF2B5EF4-FFF2-40B4-BE49-F238E27FC236}">
                      <a16:creationId xmlns:a16="http://schemas.microsoft.com/office/drawing/2014/main" id="{C8CAB2B9-6462-9E1A-A130-37B9E8A1125F}"/>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5" name="Freeform 71">
                  <a:extLst>
                    <a:ext uri="{FF2B5EF4-FFF2-40B4-BE49-F238E27FC236}">
                      <a16:creationId xmlns:a16="http://schemas.microsoft.com/office/drawing/2014/main" id="{5FBBBDCB-5402-E1B0-F4C1-080220AE1DDC}"/>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6" name="Freeform 72">
                  <a:extLst>
                    <a:ext uri="{FF2B5EF4-FFF2-40B4-BE49-F238E27FC236}">
                      <a16:creationId xmlns:a16="http://schemas.microsoft.com/office/drawing/2014/main" id="{B014C3D1-25EF-16CD-2518-BD9418599772}"/>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7" name="Freeform 73">
                  <a:extLst>
                    <a:ext uri="{FF2B5EF4-FFF2-40B4-BE49-F238E27FC236}">
                      <a16:creationId xmlns:a16="http://schemas.microsoft.com/office/drawing/2014/main" id="{4101498A-260B-2DB3-1108-5E15AE25FA0D}"/>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8" name="Freeform 74">
                  <a:extLst>
                    <a:ext uri="{FF2B5EF4-FFF2-40B4-BE49-F238E27FC236}">
                      <a16:creationId xmlns:a16="http://schemas.microsoft.com/office/drawing/2014/main" id="{21341618-0A84-3FD6-C786-779A3B21080C}"/>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409" name="Grupo 408">
                <a:extLst>
                  <a:ext uri="{FF2B5EF4-FFF2-40B4-BE49-F238E27FC236}">
                    <a16:creationId xmlns:a16="http://schemas.microsoft.com/office/drawing/2014/main" id="{BB2CD295-850B-5751-6B43-9604B9A8F6A5}"/>
                  </a:ext>
                </a:extLst>
              </p:cNvPr>
              <p:cNvGrpSpPr/>
              <p:nvPr/>
            </p:nvGrpSpPr>
            <p:grpSpPr>
              <a:xfrm>
                <a:off x="6613194" y="4755080"/>
                <a:ext cx="444501" cy="439737"/>
                <a:chOff x="7821612" y="4762501"/>
                <a:chExt cx="444501" cy="439737"/>
              </a:xfrm>
            </p:grpSpPr>
            <p:sp>
              <p:nvSpPr>
                <p:cNvPr id="410" name="Freeform 78">
                  <a:extLst>
                    <a:ext uri="{FF2B5EF4-FFF2-40B4-BE49-F238E27FC236}">
                      <a16:creationId xmlns:a16="http://schemas.microsoft.com/office/drawing/2014/main" id="{E4E57408-6B98-98A7-BF17-ED816ED3B5EE}"/>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1" name="Freeform 79">
                  <a:extLst>
                    <a:ext uri="{FF2B5EF4-FFF2-40B4-BE49-F238E27FC236}">
                      <a16:creationId xmlns:a16="http://schemas.microsoft.com/office/drawing/2014/main" id="{DE2CC770-111B-57DE-060B-B45598F4CA5A}"/>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2" name="Freeform 80">
                  <a:extLst>
                    <a:ext uri="{FF2B5EF4-FFF2-40B4-BE49-F238E27FC236}">
                      <a16:creationId xmlns:a16="http://schemas.microsoft.com/office/drawing/2014/main" id="{5575E04B-3E71-58F0-9DFE-73B589160DD1}"/>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3" name="Freeform 81">
                  <a:extLst>
                    <a:ext uri="{FF2B5EF4-FFF2-40B4-BE49-F238E27FC236}">
                      <a16:creationId xmlns:a16="http://schemas.microsoft.com/office/drawing/2014/main" id="{79BAC0B6-C186-4B60-F8D7-BA4BADD6BE3D}"/>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4" name="Freeform 82">
                  <a:extLst>
                    <a:ext uri="{FF2B5EF4-FFF2-40B4-BE49-F238E27FC236}">
                      <a16:creationId xmlns:a16="http://schemas.microsoft.com/office/drawing/2014/main" id="{0545CBC8-EDA7-63C6-08D6-54925E941D0E}"/>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5" name="Freeform 83">
                  <a:extLst>
                    <a:ext uri="{FF2B5EF4-FFF2-40B4-BE49-F238E27FC236}">
                      <a16:creationId xmlns:a16="http://schemas.microsoft.com/office/drawing/2014/main" id="{75FD862A-3A3A-8175-88AD-0DD74EAE8D93}"/>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6" name="Freeform 84">
                  <a:extLst>
                    <a:ext uri="{FF2B5EF4-FFF2-40B4-BE49-F238E27FC236}">
                      <a16:creationId xmlns:a16="http://schemas.microsoft.com/office/drawing/2014/main" id="{3B284A9B-54E6-BB6D-DE25-4804F7A273E9}"/>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7" name="Freeform 85">
                  <a:extLst>
                    <a:ext uri="{FF2B5EF4-FFF2-40B4-BE49-F238E27FC236}">
                      <a16:creationId xmlns:a16="http://schemas.microsoft.com/office/drawing/2014/main" id="{24ACE7DC-FE6D-1C7F-CE36-0BAF536AC580}"/>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8" name="Freeform 86">
                  <a:extLst>
                    <a:ext uri="{FF2B5EF4-FFF2-40B4-BE49-F238E27FC236}">
                      <a16:creationId xmlns:a16="http://schemas.microsoft.com/office/drawing/2014/main" id="{C99DF211-100F-295F-7EE3-171EBBBE4CBC}"/>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9" name="Freeform 87">
                  <a:extLst>
                    <a:ext uri="{FF2B5EF4-FFF2-40B4-BE49-F238E27FC236}">
                      <a16:creationId xmlns:a16="http://schemas.microsoft.com/office/drawing/2014/main" id="{A4B864DB-77BB-4067-9952-859931E0781B}"/>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0" name="Freeform 88">
                  <a:extLst>
                    <a:ext uri="{FF2B5EF4-FFF2-40B4-BE49-F238E27FC236}">
                      <a16:creationId xmlns:a16="http://schemas.microsoft.com/office/drawing/2014/main" id="{AFADF513-AD62-D87F-318D-E5F9E326F4D6}"/>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421" name="Grupo 420">
                <a:extLst>
                  <a:ext uri="{FF2B5EF4-FFF2-40B4-BE49-F238E27FC236}">
                    <a16:creationId xmlns:a16="http://schemas.microsoft.com/office/drawing/2014/main" id="{12C1A00F-2C4C-F763-969D-90824097D0E2}"/>
                  </a:ext>
                </a:extLst>
              </p:cNvPr>
              <p:cNvGrpSpPr/>
              <p:nvPr/>
            </p:nvGrpSpPr>
            <p:grpSpPr>
              <a:xfrm>
                <a:off x="6310611" y="4758569"/>
                <a:ext cx="444499" cy="439737"/>
                <a:chOff x="8699501" y="4772026"/>
                <a:chExt cx="444499" cy="439737"/>
              </a:xfrm>
            </p:grpSpPr>
            <p:sp>
              <p:nvSpPr>
                <p:cNvPr id="422" name="Freeform 36">
                  <a:extLst>
                    <a:ext uri="{FF2B5EF4-FFF2-40B4-BE49-F238E27FC236}">
                      <a16:creationId xmlns:a16="http://schemas.microsoft.com/office/drawing/2014/main" id="{3201228E-72E2-75DE-9730-A1B34A478D04}"/>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3" name="Freeform 37">
                  <a:extLst>
                    <a:ext uri="{FF2B5EF4-FFF2-40B4-BE49-F238E27FC236}">
                      <a16:creationId xmlns:a16="http://schemas.microsoft.com/office/drawing/2014/main" id="{12E01D94-12D7-1FFF-6CE0-558F15940A6A}"/>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4" name="Freeform 38">
                  <a:extLst>
                    <a:ext uri="{FF2B5EF4-FFF2-40B4-BE49-F238E27FC236}">
                      <a16:creationId xmlns:a16="http://schemas.microsoft.com/office/drawing/2014/main" id="{EF6FA8E2-E83A-484C-2401-AA045336F130}"/>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5" name="Freeform 39">
                  <a:extLst>
                    <a:ext uri="{FF2B5EF4-FFF2-40B4-BE49-F238E27FC236}">
                      <a16:creationId xmlns:a16="http://schemas.microsoft.com/office/drawing/2014/main" id="{9DFFE298-C4EF-AA55-4295-09430EE4024E}"/>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6" name="Freeform 40">
                  <a:extLst>
                    <a:ext uri="{FF2B5EF4-FFF2-40B4-BE49-F238E27FC236}">
                      <a16:creationId xmlns:a16="http://schemas.microsoft.com/office/drawing/2014/main" id="{8272CC53-C102-A557-3F10-B65FD3E1BE77}"/>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7" name="Freeform 41">
                  <a:extLst>
                    <a:ext uri="{FF2B5EF4-FFF2-40B4-BE49-F238E27FC236}">
                      <a16:creationId xmlns:a16="http://schemas.microsoft.com/office/drawing/2014/main" id="{14F161F7-1108-9097-6985-1CF8877AA8B1}"/>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8" name="Freeform 42">
                  <a:extLst>
                    <a:ext uri="{FF2B5EF4-FFF2-40B4-BE49-F238E27FC236}">
                      <a16:creationId xmlns:a16="http://schemas.microsoft.com/office/drawing/2014/main" id="{893673F8-B541-EDFA-306F-4DA9A4F0037C}"/>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9" name="Freeform 43">
                  <a:extLst>
                    <a:ext uri="{FF2B5EF4-FFF2-40B4-BE49-F238E27FC236}">
                      <a16:creationId xmlns:a16="http://schemas.microsoft.com/office/drawing/2014/main" id="{C28764F0-7493-80B9-1F9C-85A1CFB7C10C}"/>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0" name="Freeform 44">
                  <a:extLst>
                    <a:ext uri="{FF2B5EF4-FFF2-40B4-BE49-F238E27FC236}">
                      <a16:creationId xmlns:a16="http://schemas.microsoft.com/office/drawing/2014/main" id="{257859DE-E85B-8739-999A-FBB6311BD922}"/>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1" name="Freeform 45">
                  <a:extLst>
                    <a:ext uri="{FF2B5EF4-FFF2-40B4-BE49-F238E27FC236}">
                      <a16:creationId xmlns:a16="http://schemas.microsoft.com/office/drawing/2014/main" id="{31285434-1456-0E08-7CDD-0BDB10357046}"/>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2" name="Freeform 46">
                  <a:extLst>
                    <a:ext uri="{FF2B5EF4-FFF2-40B4-BE49-F238E27FC236}">
                      <a16:creationId xmlns:a16="http://schemas.microsoft.com/office/drawing/2014/main" id="{DF86E523-23E5-1DA0-25F8-B8B7680D054A}"/>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433" name="Grupo 432">
                <a:extLst>
                  <a:ext uri="{FF2B5EF4-FFF2-40B4-BE49-F238E27FC236}">
                    <a16:creationId xmlns:a16="http://schemas.microsoft.com/office/drawing/2014/main" id="{DC6F6D3A-9D88-8A06-9DDE-9AB17E72508A}"/>
                  </a:ext>
                </a:extLst>
              </p:cNvPr>
              <p:cNvGrpSpPr/>
              <p:nvPr/>
            </p:nvGrpSpPr>
            <p:grpSpPr>
              <a:xfrm>
                <a:off x="6012161" y="4753805"/>
                <a:ext cx="444499" cy="441326"/>
                <a:chOff x="8401051" y="4767262"/>
                <a:chExt cx="444499" cy="441326"/>
              </a:xfrm>
            </p:grpSpPr>
            <p:sp>
              <p:nvSpPr>
                <p:cNvPr id="434" name="Freeform 51">
                  <a:extLst>
                    <a:ext uri="{FF2B5EF4-FFF2-40B4-BE49-F238E27FC236}">
                      <a16:creationId xmlns:a16="http://schemas.microsoft.com/office/drawing/2014/main" id="{7A87CF03-C38D-5F3F-1C2C-965FE70AF9A1}"/>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435" name="Grupo 434">
                  <a:extLst>
                    <a:ext uri="{FF2B5EF4-FFF2-40B4-BE49-F238E27FC236}">
                      <a16:creationId xmlns:a16="http://schemas.microsoft.com/office/drawing/2014/main" id="{E321BA83-739F-084B-740A-0747A170DB88}"/>
                    </a:ext>
                  </a:extLst>
                </p:cNvPr>
                <p:cNvGrpSpPr/>
                <p:nvPr/>
              </p:nvGrpSpPr>
              <p:grpSpPr>
                <a:xfrm>
                  <a:off x="8443913" y="4767262"/>
                  <a:ext cx="352424" cy="341313"/>
                  <a:chOff x="8443913" y="4767262"/>
                  <a:chExt cx="352424" cy="341313"/>
                </a:xfrm>
              </p:grpSpPr>
              <p:sp>
                <p:nvSpPr>
                  <p:cNvPr id="436" name="Freeform 50">
                    <a:extLst>
                      <a:ext uri="{FF2B5EF4-FFF2-40B4-BE49-F238E27FC236}">
                        <a16:creationId xmlns:a16="http://schemas.microsoft.com/office/drawing/2014/main" id="{CB4FECA6-9B10-0EA7-13AA-A6F818259C6F}"/>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7" name="Freeform 52">
                    <a:extLst>
                      <a:ext uri="{FF2B5EF4-FFF2-40B4-BE49-F238E27FC236}">
                        <a16:creationId xmlns:a16="http://schemas.microsoft.com/office/drawing/2014/main" id="{81C5A6BC-15A5-9494-0D7F-AEE5640BB221}"/>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8" name="Freeform 53">
                    <a:extLst>
                      <a:ext uri="{FF2B5EF4-FFF2-40B4-BE49-F238E27FC236}">
                        <a16:creationId xmlns:a16="http://schemas.microsoft.com/office/drawing/2014/main" id="{0127976F-438D-BA7B-FE63-A43BC5EAC108}"/>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9" name="Freeform 54">
                    <a:extLst>
                      <a:ext uri="{FF2B5EF4-FFF2-40B4-BE49-F238E27FC236}">
                        <a16:creationId xmlns:a16="http://schemas.microsoft.com/office/drawing/2014/main" id="{86A90A7F-96D8-A4B8-B4F7-E0BC6AC1DA1F}"/>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0" name="Freeform 55">
                    <a:extLst>
                      <a:ext uri="{FF2B5EF4-FFF2-40B4-BE49-F238E27FC236}">
                        <a16:creationId xmlns:a16="http://schemas.microsoft.com/office/drawing/2014/main" id="{1F7470BD-5E63-8EE7-381E-CA76FE2C9F7A}"/>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1" name="Freeform 56">
                    <a:extLst>
                      <a:ext uri="{FF2B5EF4-FFF2-40B4-BE49-F238E27FC236}">
                        <a16:creationId xmlns:a16="http://schemas.microsoft.com/office/drawing/2014/main" id="{43268DAC-F68E-CE6A-B7A9-D0DBBE4B71F8}"/>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2" name="Freeform 57">
                    <a:extLst>
                      <a:ext uri="{FF2B5EF4-FFF2-40B4-BE49-F238E27FC236}">
                        <a16:creationId xmlns:a16="http://schemas.microsoft.com/office/drawing/2014/main" id="{9B7974D4-2A2E-5D86-3346-C2039CE28958}"/>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3" name="Freeform 58">
                    <a:extLst>
                      <a:ext uri="{FF2B5EF4-FFF2-40B4-BE49-F238E27FC236}">
                        <a16:creationId xmlns:a16="http://schemas.microsoft.com/office/drawing/2014/main" id="{79BF984E-B57F-C5A0-76E6-B3AD8DA37BCC}"/>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4" name="Freeform 59">
                    <a:extLst>
                      <a:ext uri="{FF2B5EF4-FFF2-40B4-BE49-F238E27FC236}">
                        <a16:creationId xmlns:a16="http://schemas.microsoft.com/office/drawing/2014/main" id="{3B4503B6-EDD6-85D5-C538-2F858C6F6675}"/>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5" name="Freeform 60">
                    <a:extLst>
                      <a:ext uri="{FF2B5EF4-FFF2-40B4-BE49-F238E27FC236}">
                        <a16:creationId xmlns:a16="http://schemas.microsoft.com/office/drawing/2014/main" id="{62EA99BE-B4E9-226A-32FE-6531B3639E52}"/>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446" name="Grupo 445">
                <a:extLst>
                  <a:ext uri="{FF2B5EF4-FFF2-40B4-BE49-F238E27FC236}">
                    <a16:creationId xmlns:a16="http://schemas.microsoft.com/office/drawing/2014/main" id="{9DB5A5A5-2DD1-917F-8727-DE337614FD4F}"/>
                  </a:ext>
                </a:extLst>
              </p:cNvPr>
              <p:cNvGrpSpPr/>
              <p:nvPr/>
            </p:nvGrpSpPr>
            <p:grpSpPr>
              <a:xfrm>
                <a:off x="5701011" y="4755394"/>
                <a:ext cx="444499" cy="441324"/>
                <a:chOff x="8089901" y="4768851"/>
                <a:chExt cx="444499" cy="441324"/>
              </a:xfrm>
            </p:grpSpPr>
            <p:sp>
              <p:nvSpPr>
                <p:cNvPr id="447" name="Freeform 64">
                  <a:extLst>
                    <a:ext uri="{FF2B5EF4-FFF2-40B4-BE49-F238E27FC236}">
                      <a16:creationId xmlns:a16="http://schemas.microsoft.com/office/drawing/2014/main" id="{D3EB8E4A-9B65-D15A-3C17-EC4D00EBF7D0}"/>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8" name="Freeform 65">
                  <a:extLst>
                    <a:ext uri="{FF2B5EF4-FFF2-40B4-BE49-F238E27FC236}">
                      <a16:creationId xmlns:a16="http://schemas.microsoft.com/office/drawing/2014/main" id="{8677C87F-695C-D690-46DF-D064B03B91A9}"/>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9" name="Freeform 66">
                  <a:extLst>
                    <a:ext uri="{FF2B5EF4-FFF2-40B4-BE49-F238E27FC236}">
                      <a16:creationId xmlns:a16="http://schemas.microsoft.com/office/drawing/2014/main" id="{09D53CA4-3D9A-7F6E-F369-9D0730146F9B}"/>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0" name="Freeform 67">
                  <a:extLst>
                    <a:ext uri="{FF2B5EF4-FFF2-40B4-BE49-F238E27FC236}">
                      <a16:creationId xmlns:a16="http://schemas.microsoft.com/office/drawing/2014/main" id="{EA099107-1AD6-B36F-2789-FA125BDB4100}"/>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1" name="Freeform 68">
                  <a:extLst>
                    <a:ext uri="{FF2B5EF4-FFF2-40B4-BE49-F238E27FC236}">
                      <a16:creationId xmlns:a16="http://schemas.microsoft.com/office/drawing/2014/main" id="{E75033C3-F887-4712-1100-32068284CC58}"/>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2" name="Freeform 69">
                  <a:extLst>
                    <a:ext uri="{FF2B5EF4-FFF2-40B4-BE49-F238E27FC236}">
                      <a16:creationId xmlns:a16="http://schemas.microsoft.com/office/drawing/2014/main" id="{92157CAB-B9EB-8421-989E-19D3A821935D}"/>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3" name="Freeform 70">
                  <a:extLst>
                    <a:ext uri="{FF2B5EF4-FFF2-40B4-BE49-F238E27FC236}">
                      <a16:creationId xmlns:a16="http://schemas.microsoft.com/office/drawing/2014/main" id="{E6BCBDF6-DE0A-2BBB-5B12-F2603734CA6D}"/>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4" name="Freeform 71">
                  <a:extLst>
                    <a:ext uri="{FF2B5EF4-FFF2-40B4-BE49-F238E27FC236}">
                      <a16:creationId xmlns:a16="http://schemas.microsoft.com/office/drawing/2014/main" id="{29195C1C-03B1-F008-D4BA-9730E5090C6C}"/>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5" name="Freeform 72">
                  <a:extLst>
                    <a:ext uri="{FF2B5EF4-FFF2-40B4-BE49-F238E27FC236}">
                      <a16:creationId xmlns:a16="http://schemas.microsoft.com/office/drawing/2014/main" id="{1B13B217-5ACC-D204-459F-75DEA3BFA15C}"/>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6" name="Freeform 73">
                  <a:extLst>
                    <a:ext uri="{FF2B5EF4-FFF2-40B4-BE49-F238E27FC236}">
                      <a16:creationId xmlns:a16="http://schemas.microsoft.com/office/drawing/2014/main" id="{109A4776-C9BF-970D-3981-02DBA081658D}"/>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7" name="Freeform 74">
                  <a:extLst>
                    <a:ext uri="{FF2B5EF4-FFF2-40B4-BE49-F238E27FC236}">
                      <a16:creationId xmlns:a16="http://schemas.microsoft.com/office/drawing/2014/main" id="{75D58D2D-7F0E-FD01-EA57-4907EDA7C922}"/>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458" name="Grupo 457">
                <a:extLst>
                  <a:ext uri="{FF2B5EF4-FFF2-40B4-BE49-F238E27FC236}">
                    <a16:creationId xmlns:a16="http://schemas.microsoft.com/office/drawing/2014/main" id="{299F93FA-053E-EDB6-C537-26B2D812C3D5}"/>
                  </a:ext>
                </a:extLst>
              </p:cNvPr>
              <p:cNvGrpSpPr/>
              <p:nvPr/>
            </p:nvGrpSpPr>
            <p:grpSpPr>
              <a:xfrm>
                <a:off x="5432722" y="4749044"/>
                <a:ext cx="444501" cy="439737"/>
                <a:chOff x="7821612" y="4762501"/>
                <a:chExt cx="444501" cy="439737"/>
              </a:xfrm>
            </p:grpSpPr>
            <p:sp>
              <p:nvSpPr>
                <p:cNvPr id="459" name="Freeform 78">
                  <a:extLst>
                    <a:ext uri="{FF2B5EF4-FFF2-40B4-BE49-F238E27FC236}">
                      <a16:creationId xmlns:a16="http://schemas.microsoft.com/office/drawing/2014/main" id="{4732C6F8-A738-74D7-DD59-92258CE32E21}"/>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0" name="Freeform 79">
                  <a:extLst>
                    <a:ext uri="{FF2B5EF4-FFF2-40B4-BE49-F238E27FC236}">
                      <a16:creationId xmlns:a16="http://schemas.microsoft.com/office/drawing/2014/main" id="{C3F6CD07-A715-52CE-1FEE-85615F3EFD84}"/>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1" name="Freeform 80">
                  <a:extLst>
                    <a:ext uri="{FF2B5EF4-FFF2-40B4-BE49-F238E27FC236}">
                      <a16:creationId xmlns:a16="http://schemas.microsoft.com/office/drawing/2014/main" id="{D8958D05-B1D3-CEED-06E3-DB38671B060C}"/>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2" name="Freeform 81">
                  <a:extLst>
                    <a:ext uri="{FF2B5EF4-FFF2-40B4-BE49-F238E27FC236}">
                      <a16:creationId xmlns:a16="http://schemas.microsoft.com/office/drawing/2014/main" id="{3B79E494-13FD-AFE6-C8FC-B22DB7DBB5D3}"/>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3" name="Freeform 82">
                  <a:extLst>
                    <a:ext uri="{FF2B5EF4-FFF2-40B4-BE49-F238E27FC236}">
                      <a16:creationId xmlns:a16="http://schemas.microsoft.com/office/drawing/2014/main" id="{F5129F94-A1DB-0B56-D1BA-8BB78D460F8C}"/>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4" name="Freeform 83">
                  <a:extLst>
                    <a:ext uri="{FF2B5EF4-FFF2-40B4-BE49-F238E27FC236}">
                      <a16:creationId xmlns:a16="http://schemas.microsoft.com/office/drawing/2014/main" id="{0B350A1F-BD85-D60D-28BC-FE3AABE94343}"/>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5" name="Freeform 84">
                  <a:extLst>
                    <a:ext uri="{FF2B5EF4-FFF2-40B4-BE49-F238E27FC236}">
                      <a16:creationId xmlns:a16="http://schemas.microsoft.com/office/drawing/2014/main" id="{AD481B78-5108-77FE-ED89-12AB65560B9C}"/>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6" name="Freeform 85">
                  <a:extLst>
                    <a:ext uri="{FF2B5EF4-FFF2-40B4-BE49-F238E27FC236}">
                      <a16:creationId xmlns:a16="http://schemas.microsoft.com/office/drawing/2014/main" id="{8AE8E31B-7A7D-FCFA-069C-A7EA287D0C02}"/>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7" name="Freeform 86">
                  <a:extLst>
                    <a:ext uri="{FF2B5EF4-FFF2-40B4-BE49-F238E27FC236}">
                      <a16:creationId xmlns:a16="http://schemas.microsoft.com/office/drawing/2014/main" id="{0E2D9CC8-8D05-2D75-68ED-CAC45B72C028}"/>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8" name="Freeform 87">
                  <a:extLst>
                    <a:ext uri="{FF2B5EF4-FFF2-40B4-BE49-F238E27FC236}">
                      <a16:creationId xmlns:a16="http://schemas.microsoft.com/office/drawing/2014/main" id="{24FA881A-98FA-FB39-AA1A-18B8487D967A}"/>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9" name="Freeform 88">
                  <a:extLst>
                    <a:ext uri="{FF2B5EF4-FFF2-40B4-BE49-F238E27FC236}">
                      <a16:creationId xmlns:a16="http://schemas.microsoft.com/office/drawing/2014/main" id="{FE4247D9-938D-3777-98A6-0CA5F8740D21}"/>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470" name="Grupo 469">
                <a:extLst>
                  <a:ext uri="{FF2B5EF4-FFF2-40B4-BE49-F238E27FC236}">
                    <a16:creationId xmlns:a16="http://schemas.microsoft.com/office/drawing/2014/main" id="{0499E7B3-339C-8EDB-C804-974158F0A0B3}"/>
                  </a:ext>
                </a:extLst>
              </p:cNvPr>
              <p:cNvGrpSpPr/>
              <p:nvPr/>
            </p:nvGrpSpPr>
            <p:grpSpPr>
              <a:xfrm>
                <a:off x="5102193" y="4751148"/>
                <a:ext cx="444499" cy="439737"/>
                <a:chOff x="8699501" y="4772026"/>
                <a:chExt cx="444499" cy="439737"/>
              </a:xfrm>
            </p:grpSpPr>
            <p:sp>
              <p:nvSpPr>
                <p:cNvPr id="471" name="Freeform 36">
                  <a:extLst>
                    <a:ext uri="{FF2B5EF4-FFF2-40B4-BE49-F238E27FC236}">
                      <a16:creationId xmlns:a16="http://schemas.microsoft.com/office/drawing/2014/main" id="{F9EAA8FE-2BB9-F1DD-DA79-6408599ECE9D}"/>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2" name="Freeform 37">
                  <a:extLst>
                    <a:ext uri="{FF2B5EF4-FFF2-40B4-BE49-F238E27FC236}">
                      <a16:creationId xmlns:a16="http://schemas.microsoft.com/office/drawing/2014/main" id="{19C2E2CB-34FA-71AE-9231-1F1D0AFB0D3F}"/>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3" name="Freeform 38">
                  <a:extLst>
                    <a:ext uri="{FF2B5EF4-FFF2-40B4-BE49-F238E27FC236}">
                      <a16:creationId xmlns:a16="http://schemas.microsoft.com/office/drawing/2014/main" id="{2B78D25E-7840-6DF9-B60F-F77579138A33}"/>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4" name="Freeform 39">
                  <a:extLst>
                    <a:ext uri="{FF2B5EF4-FFF2-40B4-BE49-F238E27FC236}">
                      <a16:creationId xmlns:a16="http://schemas.microsoft.com/office/drawing/2014/main" id="{6E4A04AA-3B5E-3FA2-37E3-184A0DF33A76}"/>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5" name="Freeform 40">
                  <a:extLst>
                    <a:ext uri="{FF2B5EF4-FFF2-40B4-BE49-F238E27FC236}">
                      <a16:creationId xmlns:a16="http://schemas.microsoft.com/office/drawing/2014/main" id="{6A27F52B-2912-4DE1-8AA6-3BCC9E1D6892}"/>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6" name="Freeform 41">
                  <a:extLst>
                    <a:ext uri="{FF2B5EF4-FFF2-40B4-BE49-F238E27FC236}">
                      <a16:creationId xmlns:a16="http://schemas.microsoft.com/office/drawing/2014/main" id="{5EACFFCC-690A-EDA4-82B5-09523E5E060F}"/>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7" name="Freeform 42">
                  <a:extLst>
                    <a:ext uri="{FF2B5EF4-FFF2-40B4-BE49-F238E27FC236}">
                      <a16:creationId xmlns:a16="http://schemas.microsoft.com/office/drawing/2014/main" id="{7884A97C-ECDC-D5A7-A532-73ACD4B7B180}"/>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8" name="Freeform 43">
                  <a:extLst>
                    <a:ext uri="{FF2B5EF4-FFF2-40B4-BE49-F238E27FC236}">
                      <a16:creationId xmlns:a16="http://schemas.microsoft.com/office/drawing/2014/main" id="{FAAB2717-26FA-C8DA-4C41-C53BB87E342F}"/>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9" name="Freeform 44">
                  <a:extLst>
                    <a:ext uri="{FF2B5EF4-FFF2-40B4-BE49-F238E27FC236}">
                      <a16:creationId xmlns:a16="http://schemas.microsoft.com/office/drawing/2014/main" id="{1CF2BC0D-D80E-8A55-4F76-FC5A4FBCF654}"/>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0" name="Freeform 45">
                  <a:extLst>
                    <a:ext uri="{FF2B5EF4-FFF2-40B4-BE49-F238E27FC236}">
                      <a16:creationId xmlns:a16="http://schemas.microsoft.com/office/drawing/2014/main" id="{06EA4065-C934-2D97-251D-E19067DFD5BC}"/>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1" name="Freeform 46">
                  <a:extLst>
                    <a:ext uri="{FF2B5EF4-FFF2-40B4-BE49-F238E27FC236}">
                      <a16:creationId xmlns:a16="http://schemas.microsoft.com/office/drawing/2014/main" id="{FE78E2C9-672F-9D1E-70D9-F5C049A88E53}"/>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482" name="Grupo 481">
                <a:extLst>
                  <a:ext uri="{FF2B5EF4-FFF2-40B4-BE49-F238E27FC236}">
                    <a16:creationId xmlns:a16="http://schemas.microsoft.com/office/drawing/2014/main" id="{6E2418B1-9A5F-0BDF-8CAF-D1D3E3EAD4A8}"/>
                  </a:ext>
                </a:extLst>
              </p:cNvPr>
              <p:cNvGrpSpPr/>
              <p:nvPr/>
            </p:nvGrpSpPr>
            <p:grpSpPr>
              <a:xfrm>
                <a:off x="4803743" y="4746384"/>
                <a:ext cx="444499" cy="441326"/>
                <a:chOff x="8401051" y="4767262"/>
                <a:chExt cx="444499" cy="441326"/>
              </a:xfrm>
            </p:grpSpPr>
            <p:sp>
              <p:nvSpPr>
                <p:cNvPr id="483" name="Freeform 51">
                  <a:extLst>
                    <a:ext uri="{FF2B5EF4-FFF2-40B4-BE49-F238E27FC236}">
                      <a16:creationId xmlns:a16="http://schemas.microsoft.com/office/drawing/2014/main" id="{9F304B98-83FE-6A37-AE1E-F0F6F1736CB6}"/>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484" name="Grupo 483">
                  <a:extLst>
                    <a:ext uri="{FF2B5EF4-FFF2-40B4-BE49-F238E27FC236}">
                      <a16:creationId xmlns:a16="http://schemas.microsoft.com/office/drawing/2014/main" id="{172238A5-9283-40DC-0658-53D6A0B75416}"/>
                    </a:ext>
                  </a:extLst>
                </p:cNvPr>
                <p:cNvGrpSpPr/>
                <p:nvPr/>
              </p:nvGrpSpPr>
              <p:grpSpPr>
                <a:xfrm>
                  <a:off x="8443913" y="4767262"/>
                  <a:ext cx="352424" cy="341313"/>
                  <a:chOff x="8443913" y="4767262"/>
                  <a:chExt cx="352424" cy="341313"/>
                </a:xfrm>
              </p:grpSpPr>
              <p:sp>
                <p:nvSpPr>
                  <p:cNvPr id="485" name="Freeform 50">
                    <a:extLst>
                      <a:ext uri="{FF2B5EF4-FFF2-40B4-BE49-F238E27FC236}">
                        <a16:creationId xmlns:a16="http://schemas.microsoft.com/office/drawing/2014/main" id="{386156B1-D433-D15A-0570-20EFBB88C5D7}"/>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6" name="Freeform 52">
                    <a:extLst>
                      <a:ext uri="{FF2B5EF4-FFF2-40B4-BE49-F238E27FC236}">
                        <a16:creationId xmlns:a16="http://schemas.microsoft.com/office/drawing/2014/main" id="{A5E2A3EB-0BB6-3906-3180-46C979B0D0AC}"/>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7" name="Freeform 53">
                    <a:extLst>
                      <a:ext uri="{FF2B5EF4-FFF2-40B4-BE49-F238E27FC236}">
                        <a16:creationId xmlns:a16="http://schemas.microsoft.com/office/drawing/2014/main" id="{335FBE9B-BA4D-BB73-09CE-CD5CF2E043EB}"/>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8" name="Freeform 54">
                    <a:extLst>
                      <a:ext uri="{FF2B5EF4-FFF2-40B4-BE49-F238E27FC236}">
                        <a16:creationId xmlns:a16="http://schemas.microsoft.com/office/drawing/2014/main" id="{57B21390-508F-1DF7-2829-BDDA5A97B8D5}"/>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9" name="Freeform 55">
                    <a:extLst>
                      <a:ext uri="{FF2B5EF4-FFF2-40B4-BE49-F238E27FC236}">
                        <a16:creationId xmlns:a16="http://schemas.microsoft.com/office/drawing/2014/main" id="{1DCB65FF-B6B4-02E1-30BF-912420512A5B}"/>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0" name="Freeform 56">
                    <a:extLst>
                      <a:ext uri="{FF2B5EF4-FFF2-40B4-BE49-F238E27FC236}">
                        <a16:creationId xmlns:a16="http://schemas.microsoft.com/office/drawing/2014/main" id="{FBCD71D4-2667-E3BE-40CA-E0A76575AFCB}"/>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1" name="Freeform 57">
                    <a:extLst>
                      <a:ext uri="{FF2B5EF4-FFF2-40B4-BE49-F238E27FC236}">
                        <a16:creationId xmlns:a16="http://schemas.microsoft.com/office/drawing/2014/main" id="{FEA92822-F5B9-3FF8-0FC4-A7124ECB3A52}"/>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2" name="Freeform 58">
                    <a:extLst>
                      <a:ext uri="{FF2B5EF4-FFF2-40B4-BE49-F238E27FC236}">
                        <a16:creationId xmlns:a16="http://schemas.microsoft.com/office/drawing/2014/main" id="{0B934297-1613-5E57-BCC3-DC379F8E16A4}"/>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3" name="Freeform 59">
                    <a:extLst>
                      <a:ext uri="{FF2B5EF4-FFF2-40B4-BE49-F238E27FC236}">
                        <a16:creationId xmlns:a16="http://schemas.microsoft.com/office/drawing/2014/main" id="{8525ACBE-4D22-D047-B46E-739DA47D8D9E}"/>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4" name="Freeform 60">
                    <a:extLst>
                      <a:ext uri="{FF2B5EF4-FFF2-40B4-BE49-F238E27FC236}">
                        <a16:creationId xmlns:a16="http://schemas.microsoft.com/office/drawing/2014/main" id="{9A0A3FFD-DDD4-506F-5456-F2BC0362E30F}"/>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495" name="Grupo 494">
                <a:extLst>
                  <a:ext uri="{FF2B5EF4-FFF2-40B4-BE49-F238E27FC236}">
                    <a16:creationId xmlns:a16="http://schemas.microsoft.com/office/drawing/2014/main" id="{99180A10-D525-7D7F-34C9-A7FA4E2CE22F}"/>
                  </a:ext>
                </a:extLst>
              </p:cNvPr>
              <p:cNvGrpSpPr/>
              <p:nvPr/>
            </p:nvGrpSpPr>
            <p:grpSpPr>
              <a:xfrm>
                <a:off x="4492593" y="4747973"/>
                <a:ext cx="444499" cy="441324"/>
                <a:chOff x="8089901" y="4768851"/>
                <a:chExt cx="444499" cy="441324"/>
              </a:xfrm>
            </p:grpSpPr>
            <p:sp>
              <p:nvSpPr>
                <p:cNvPr id="496" name="Freeform 64">
                  <a:extLst>
                    <a:ext uri="{FF2B5EF4-FFF2-40B4-BE49-F238E27FC236}">
                      <a16:creationId xmlns:a16="http://schemas.microsoft.com/office/drawing/2014/main" id="{48A901F8-7F8F-9CEA-481D-08927D2B79BF}"/>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7" name="Freeform 65">
                  <a:extLst>
                    <a:ext uri="{FF2B5EF4-FFF2-40B4-BE49-F238E27FC236}">
                      <a16:creationId xmlns:a16="http://schemas.microsoft.com/office/drawing/2014/main" id="{419ABDA3-F2F4-D089-7C0A-6E19D7EB19D6}"/>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8" name="Freeform 66">
                  <a:extLst>
                    <a:ext uri="{FF2B5EF4-FFF2-40B4-BE49-F238E27FC236}">
                      <a16:creationId xmlns:a16="http://schemas.microsoft.com/office/drawing/2014/main" id="{91602A1F-59B8-5BE1-62B8-3238CDE36E02}"/>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9" name="Freeform 67">
                  <a:extLst>
                    <a:ext uri="{FF2B5EF4-FFF2-40B4-BE49-F238E27FC236}">
                      <a16:creationId xmlns:a16="http://schemas.microsoft.com/office/drawing/2014/main" id="{CA038F4A-4DF4-B49D-F8D7-BA2070D3BAF5}"/>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0" name="Freeform 68">
                  <a:extLst>
                    <a:ext uri="{FF2B5EF4-FFF2-40B4-BE49-F238E27FC236}">
                      <a16:creationId xmlns:a16="http://schemas.microsoft.com/office/drawing/2014/main" id="{6A62D3EB-64CF-F6F5-43D4-748F8B7385EE}"/>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1" name="Freeform 69">
                  <a:extLst>
                    <a:ext uri="{FF2B5EF4-FFF2-40B4-BE49-F238E27FC236}">
                      <a16:creationId xmlns:a16="http://schemas.microsoft.com/office/drawing/2014/main" id="{83B44C0C-C216-4707-0C3F-5708CAC4F3CE}"/>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2" name="Freeform 70">
                  <a:extLst>
                    <a:ext uri="{FF2B5EF4-FFF2-40B4-BE49-F238E27FC236}">
                      <a16:creationId xmlns:a16="http://schemas.microsoft.com/office/drawing/2014/main" id="{FE4E0EB0-5A7D-AA53-B733-EFDD81EC8108}"/>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3" name="Freeform 71">
                  <a:extLst>
                    <a:ext uri="{FF2B5EF4-FFF2-40B4-BE49-F238E27FC236}">
                      <a16:creationId xmlns:a16="http://schemas.microsoft.com/office/drawing/2014/main" id="{5634380B-9FC9-EC6C-24AD-DCE531059825}"/>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4" name="Freeform 72">
                  <a:extLst>
                    <a:ext uri="{FF2B5EF4-FFF2-40B4-BE49-F238E27FC236}">
                      <a16:creationId xmlns:a16="http://schemas.microsoft.com/office/drawing/2014/main" id="{46F9189F-1C71-F716-3673-E05D1FD7B034}"/>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5" name="Freeform 73">
                  <a:extLst>
                    <a:ext uri="{FF2B5EF4-FFF2-40B4-BE49-F238E27FC236}">
                      <a16:creationId xmlns:a16="http://schemas.microsoft.com/office/drawing/2014/main" id="{19F052E2-FEB2-B281-D67E-D5F2F2FDCC98}"/>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6" name="Freeform 74">
                  <a:extLst>
                    <a:ext uri="{FF2B5EF4-FFF2-40B4-BE49-F238E27FC236}">
                      <a16:creationId xmlns:a16="http://schemas.microsoft.com/office/drawing/2014/main" id="{37EAD66F-0E46-AEF5-BF16-24855A80CF1C}"/>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520" name="Grupo 519">
              <a:extLst>
                <a:ext uri="{FF2B5EF4-FFF2-40B4-BE49-F238E27FC236}">
                  <a16:creationId xmlns:a16="http://schemas.microsoft.com/office/drawing/2014/main" id="{F375CC87-CEA1-ACD1-4360-1BA7D3136D76}"/>
                </a:ext>
              </a:extLst>
            </p:cNvPr>
            <p:cNvGrpSpPr/>
            <p:nvPr/>
          </p:nvGrpSpPr>
          <p:grpSpPr>
            <a:xfrm>
              <a:off x="-21313" y="4728305"/>
              <a:ext cx="4651407" cy="465379"/>
              <a:chOff x="4492593" y="4746384"/>
              <a:chExt cx="4651407" cy="465379"/>
            </a:xfrm>
          </p:grpSpPr>
          <p:grpSp>
            <p:nvGrpSpPr>
              <p:cNvPr id="521" name="Grupo 520">
                <a:extLst>
                  <a:ext uri="{FF2B5EF4-FFF2-40B4-BE49-F238E27FC236}">
                    <a16:creationId xmlns:a16="http://schemas.microsoft.com/office/drawing/2014/main" id="{084974AC-9CF9-FFF5-E6EA-DCE17B2F4FB8}"/>
                  </a:ext>
                </a:extLst>
              </p:cNvPr>
              <p:cNvGrpSpPr/>
              <p:nvPr/>
            </p:nvGrpSpPr>
            <p:grpSpPr>
              <a:xfrm>
                <a:off x="8699501" y="4772026"/>
                <a:ext cx="444499" cy="439737"/>
                <a:chOff x="8699501" y="4772026"/>
                <a:chExt cx="444499" cy="439737"/>
              </a:xfrm>
            </p:grpSpPr>
            <p:sp>
              <p:nvSpPr>
                <p:cNvPr id="694" name="Freeform 36">
                  <a:extLst>
                    <a:ext uri="{FF2B5EF4-FFF2-40B4-BE49-F238E27FC236}">
                      <a16:creationId xmlns:a16="http://schemas.microsoft.com/office/drawing/2014/main" id="{E7BB685A-2DEF-11B5-A5AF-309D3874AB7E}"/>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5" name="Freeform 37">
                  <a:extLst>
                    <a:ext uri="{FF2B5EF4-FFF2-40B4-BE49-F238E27FC236}">
                      <a16:creationId xmlns:a16="http://schemas.microsoft.com/office/drawing/2014/main" id="{4358B28D-4A05-C4A5-D454-7FCC9AA242B1}"/>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6" name="Freeform 38">
                  <a:extLst>
                    <a:ext uri="{FF2B5EF4-FFF2-40B4-BE49-F238E27FC236}">
                      <a16:creationId xmlns:a16="http://schemas.microsoft.com/office/drawing/2014/main" id="{7E40D6DD-175E-D633-F9E0-019D2B331747}"/>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7" name="Freeform 39">
                  <a:extLst>
                    <a:ext uri="{FF2B5EF4-FFF2-40B4-BE49-F238E27FC236}">
                      <a16:creationId xmlns:a16="http://schemas.microsoft.com/office/drawing/2014/main" id="{FB38C56E-C9DF-7E88-81B8-87296ABA2AC3}"/>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8" name="Freeform 40">
                  <a:extLst>
                    <a:ext uri="{FF2B5EF4-FFF2-40B4-BE49-F238E27FC236}">
                      <a16:creationId xmlns:a16="http://schemas.microsoft.com/office/drawing/2014/main" id="{FBD85C3C-D70E-9E9C-1FFE-3B157849FA17}"/>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9" name="Freeform 41">
                  <a:extLst>
                    <a:ext uri="{FF2B5EF4-FFF2-40B4-BE49-F238E27FC236}">
                      <a16:creationId xmlns:a16="http://schemas.microsoft.com/office/drawing/2014/main" id="{2E5D5F45-87EF-9C00-F8FF-7E23E3A4741D}"/>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0" name="Freeform 42">
                  <a:extLst>
                    <a:ext uri="{FF2B5EF4-FFF2-40B4-BE49-F238E27FC236}">
                      <a16:creationId xmlns:a16="http://schemas.microsoft.com/office/drawing/2014/main" id="{F01F684A-AD39-9454-6853-01EE1FCB0CD7}"/>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1" name="Freeform 43">
                  <a:extLst>
                    <a:ext uri="{FF2B5EF4-FFF2-40B4-BE49-F238E27FC236}">
                      <a16:creationId xmlns:a16="http://schemas.microsoft.com/office/drawing/2014/main" id="{1DFD003E-6A9E-17CF-976B-6F5AA6356CFE}"/>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2" name="Freeform 44">
                  <a:extLst>
                    <a:ext uri="{FF2B5EF4-FFF2-40B4-BE49-F238E27FC236}">
                      <a16:creationId xmlns:a16="http://schemas.microsoft.com/office/drawing/2014/main" id="{EB020E35-3A5B-AFBC-86E1-2FCF75D73BD2}"/>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3" name="Freeform 45">
                  <a:extLst>
                    <a:ext uri="{FF2B5EF4-FFF2-40B4-BE49-F238E27FC236}">
                      <a16:creationId xmlns:a16="http://schemas.microsoft.com/office/drawing/2014/main" id="{89A8F6DE-C86E-4683-B319-1E634BD0561C}"/>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4" name="Freeform 46">
                  <a:extLst>
                    <a:ext uri="{FF2B5EF4-FFF2-40B4-BE49-F238E27FC236}">
                      <a16:creationId xmlns:a16="http://schemas.microsoft.com/office/drawing/2014/main" id="{BA87D4A5-506B-A88A-FBAB-6CB5EE68470D}"/>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522" name="Grupo 521">
                <a:extLst>
                  <a:ext uri="{FF2B5EF4-FFF2-40B4-BE49-F238E27FC236}">
                    <a16:creationId xmlns:a16="http://schemas.microsoft.com/office/drawing/2014/main" id="{22B4CD1D-ACAD-F585-7855-1B35A0A36CC6}"/>
                  </a:ext>
                </a:extLst>
              </p:cNvPr>
              <p:cNvGrpSpPr/>
              <p:nvPr/>
            </p:nvGrpSpPr>
            <p:grpSpPr>
              <a:xfrm>
                <a:off x="8401051" y="4767262"/>
                <a:ext cx="444499" cy="441326"/>
                <a:chOff x="8401051" y="4767262"/>
                <a:chExt cx="444499" cy="441326"/>
              </a:xfrm>
            </p:grpSpPr>
            <p:sp>
              <p:nvSpPr>
                <p:cNvPr id="682" name="Freeform 51">
                  <a:extLst>
                    <a:ext uri="{FF2B5EF4-FFF2-40B4-BE49-F238E27FC236}">
                      <a16:creationId xmlns:a16="http://schemas.microsoft.com/office/drawing/2014/main" id="{BC276E9F-EA41-5552-55BF-605C24755407}"/>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683" name="Grupo 682">
                  <a:extLst>
                    <a:ext uri="{FF2B5EF4-FFF2-40B4-BE49-F238E27FC236}">
                      <a16:creationId xmlns:a16="http://schemas.microsoft.com/office/drawing/2014/main" id="{E96B799B-BFE4-04D1-C5DD-C0CE6861909D}"/>
                    </a:ext>
                  </a:extLst>
                </p:cNvPr>
                <p:cNvGrpSpPr/>
                <p:nvPr/>
              </p:nvGrpSpPr>
              <p:grpSpPr>
                <a:xfrm>
                  <a:off x="8443913" y="4767262"/>
                  <a:ext cx="352424" cy="341313"/>
                  <a:chOff x="8443913" y="4767262"/>
                  <a:chExt cx="352424" cy="341313"/>
                </a:xfrm>
              </p:grpSpPr>
              <p:sp>
                <p:nvSpPr>
                  <p:cNvPr id="684" name="Freeform 50">
                    <a:extLst>
                      <a:ext uri="{FF2B5EF4-FFF2-40B4-BE49-F238E27FC236}">
                        <a16:creationId xmlns:a16="http://schemas.microsoft.com/office/drawing/2014/main" id="{D6D041EE-4F7F-684A-ADB9-0C51D0AA09F2}"/>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5" name="Freeform 52">
                    <a:extLst>
                      <a:ext uri="{FF2B5EF4-FFF2-40B4-BE49-F238E27FC236}">
                        <a16:creationId xmlns:a16="http://schemas.microsoft.com/office/drawing/2014/main" id="{3581AF9D-6E7F-93F4-A56C-D1C15DD98BCF}"/>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6" name="Freeform 53">
                    <a:extLst>
                      <a:ext uri="{FF2B5EF4-FFF2-40B4-BE49-F238E27FC236}">
                        <a16:creationId xmlns:a16="http://schemas.microsoft.com/office/drawing/2014/main" id="{DDA97D47-AF16-4658-8777-056E59FF7248}"/>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7" name="Freeform 54">
                    <a:extLst>
                      <a:ext uri="{FF2B5EF4-FFF2-40B4-BE49-F238E27FC236}">
                        <a16:creationId xmlns:a16="http://schemas.microsoft.com/office/drawing/2014/main" id="{801DD63D-795E-DBCA-902D-60BF843DBE36}"/>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8" name="Freeform 55">
                    <a:extLst>
                      <a:ext uri="{FF2B5EF4-FFF2-40B4-BE49-F238E27FC236}">
                        <a16:creationId xmlns:a16="http://schemas.microsoft.com/office/drawing/2014/main" id="{FAB55F76-E822-5A68-C1A2-3BD9697B6FD7}"/>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9" name="Freeform 56">
                    <a:extLst>
                      <a:ext uri="{FF2B5EF4-FFF2-40B4-BE49-F238E27FC236}">
                        <a16:creationId xmlns:a16="http://schemas.microsoft.com/office/drawing/2014/main" id="{60BB0993-4200-519D-0FB7-2E1C6E7C6147}"/>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0" name="Freeform 57">
                    <a:extLst>
                      <a:ext uri="{FF2B5EF4-FFF2-40B4-BE49-F238E27FC236}">
                        <a16:creationId xmlns:a16="http://schemas.microsoft.com/office/drawing/2014/main" id="{68E7DF20-7DE8-4FEF-BA73-182E69218338}"/>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1" name="Freeform 58">
                    <a:extLst>
                      <a:ext uri="{FF2B5EF4-FFF2-40B4-BE49-F238E27FC236}">
                        <a16:creationId xmlns:a16="http://schemas.microsoft.com/office/drawing/2014/main" id="{445EB695-1EE3-C878-C2CE-A328671D8843}"/>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2" name="Freeform 59">
                    <a:extLst>
                      <a:ext uri="{FF2B5EF4-FFF2-40B4-BE49-F238E27FC236}">
                        <a16:creationId xmlns:a16="http://schemas.microsoft.com/office/drawing/2014/main" id="{EDE390B8-0FE9-B18C-FE47-68FD5F65888E}"/>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3" name="Freeform 60">
                    <a:extLst>
                      <a:ext uri="{FF2B5EF4-FFF2-40B4-BE49-F238E27FC236}">
                        <a16:creationId xmlns:a16="http://schemas.microsoft.com/office/drawing/2014/main" id="{4C990174-9EC8-27EC-709D-6001829E049F}"/>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523" name="Grupo 522">
                <a:extLst>
                  <a:ext uri="{FF2B5EF4-FFF2-40B4-BE49-F238E27FC236}">
                    <a16:creationId xmlns:a16="http://schemas.microsoft.com/office/drawing/2014/main" id="{FA97A04F-4FB7-C9B1-4DF8-91630DA249DD}"/>
                  </a:ext>
                </a:extLst>
              </p:cNvPr>
              <p:cNvGrpSpPr/>
              <p:nvPr/>
            </p:nvGrpSpPr>
            <p:grpSpPr>
              <a:xfrm>
                <a:off x="8089901" y="4768851"/>
                <a:ext cx="444499" cy="441324"/>
                <a:chOff x="8089901" y="4768851"/>
                <a:chExt cx="444499" cy="441324"/>
              </a:xfrm>
            </p:grpSpPr>
            <p:sp>
              <p:nvSpPr>
                <p:cNvPr id="671" name="Freeform 64">
                  <a:extLst>
                    <a:ext uri="{FF2B5EF4-FFF2-40B4-BE49-F238E27FC236}">
                      <a16:creationId xmlns:a16="http://schemas.microsoft.com/office/drawing/2014/main" id="{2C07C6BA-FE57-4D8E-CCA1-78A3BB01D2B6}"/>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2" name="Freeform 65">
                  <a:extLst>
                    <a:ext uri="{FF2B5EF4-FFF2-40B4-BE49-F238E27FC236}">
                      <a16:creationId xmlns:a16="http://schemas.microsoft.com/office/drawing/2014/main" id="{15328BDC-5560-A4F3-4615-7E40A1A63820}"/>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3" name="Freeform 66">
                  <a:extLst>
                    <a:ext uri="{FF2B5EF4-FFF2-40B4-BE49-F238E27FC236}">
                      <a16:creationId xmlns:a16="http://schemas.microsoft.com/office/drawing/2014/main" id="{72C342F1-2643-6C01-524A-9C2254A54665}"/>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4" name="Freeform 67">
                  <a:extLst>
                    <a:ext uri="{FF2B5EF4-FFF2-40B4-BE49-F238E27FC236}">
                      <a16:creationId xmlns:a16="http://schemas.microsoft.com/office/drawing/2014/main" id="{CF8250C0-B258-C9BC-C26F-62A0762C4B5A}"/>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5" name="Freeform 68">
                  <a:extLst>
                    <a:ext uri="{FF2B5EF4-FFF2-40B4-BE49-F238E27FC236}">
                      <a16:creationId xmlns:a16="http://schemas.microsoft.com/office/drawing/2014/main" id="{08F809AE-2C8C-E28E-C940-3E060DF23F46}"/>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6" name="Freeform 69">
                  <a:extLst>
                    <a:ext uri="{FF2B5EF4-FFF2-40B4-BE49-F238E27FC236}">
                      <a16:creationId xmlns:a16="http://schemas.microsoft.com/office/drawing/2014/main" id="{6CD95B27-FE11-208A-F441-8C30764A5D89}"/>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7" name="Freeform 70">
                  <a:extLst>
                    <a:ext uri="{FF2B5EF4-FFF2-40B4-BE49-F238E27FC236}">
                      <a16:creationId xmlns:a16="http://schemas.microsoft.com/office/drawing/2014/main" id="{4C2AF483-454F-4D70-25C5-982DBFB0EBF3}"/>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8" name="Freeform 71">
                  <a:extLst>
                    <a:ext uri="{FF2B5EF4-FFF2-40B4-BE49-F238E27FC236}">
                      <a16:creationId xmlns:a16="http://schemas.microsoft.com/office/drawing/2014/main" id="{1EDE3865-B98E-7024-969E-9798DB24E283}"/>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9" name="Freeform 72">
                  <a:extLst>
                    <a:ext uri="{FF2B5EF4-FFF2-40B4-BE49-F238E27FC236}">
                      <a16:creationId xmlns:a16="http://schemas.microsoft.com/office/drawing/2014/main" id="{7C4F8ABE-9B6B-350B-2EA0-1B35F3310E70}"/>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0" name="Freeform 73">
                  <a:extLst>
                    <a:ext uri="{FF2B5EF4-FFF2-40B4-BE49-F238E27FC236}">
                      <a16:creationId xmlns:a16="http://schemas.microsoft.com/office/drawing/2014/main" id="{5FFDCE5F-FDE0-6747-D792-706C135CAB68}"/>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1" name="Freeform 74">
                  <a:extLst>
                    <a:ext uri="{FF2B5EF4-FFF2-40B4-BE49-F238E27FC236}">
                      <a16:creationId xmlns:a16="http://schemas.microsoft.com/office/drawing/2014/main" id="{634E1A2C-5B70-9906-56C7-36A702175CD3}"/>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524" name="Grupo 523">
                <a:extLst>
                  <a:ext uri="{FF2B5EF4-FFF2-40B4-BE49-F238E27FC236}">
                    <a16:creationId xmlns:a16="http://schemas.microsoft.com/office/drawing/2014/main" id="{CBDB4E27-AAA0-3395-8645-E0DE2C2FAA2E}"/>
                  </a:ext>
                </a:extLst>
              </p:cNvPr>
              <p:cNvGrpSpPr/>
              <p:nvPr/>
            </p:nvGrpSpPr>
            <p:grpSpPr>
              <a:xfrm>
                <a:off x="7821612" y="4762501"/>
                <a:ext cx="444501" cy="439737"/>
                <a:chOff x="7821612" y="4762501"/>
                <a:chExt cx="444501" cy="439737"/>
              </a:xfrm>
            </p:grpSpPr>
            <p:sp>
              <p:nvSpPr>
                <p:cNvPr id="660" name="Freeform 78">
                  <a:extLst>
                    <a:ext uri="{FF2B5EF4-FFF2-40B4-BE49-F238E27FC236}">
                      <a16:creationId xmlns:a16="http://schemas.microsoft.com/office/drawing/2014/main" id="{83B3D553-410A-2A02-01C6-9ECB2C6496A3}"/>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1" name="Freeform 79">
                  <a:extLst>
                    <a:ext uri="{FF2B5EF4-FFF2-40B4-BE49-F238E27FC236}">
                      <a16:creationId xmlns:a16="http://schemas.microsoft.com/office/drawing/2014/main" id="{B3F06F77-D02B-5908-A082-76831331E305}"/>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2" name="Freeform 80">
                  <a:extLst>
                    <a:ext uri="{FF2B5EF4-FFF2-40B4-BE49-F238E27FC236}">
                      <a16:creationId xmlns:a16="http://schemas.microsoft.com/office/drawing/2014/main" id="{83355F90-F88C-0E28-82C2-767161CF71D1}"/>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3" name="Freeform 81">
                  <a:extLst>
                    <a:ext uri="{FF2B5EF4-FFF2-40B4-BE49-F238E27FC236}">
                      <a16:creationId xmlns:a16="http://schemas.microsoft.com/office/drawing/2014/main" id="{45136720-5F19-5221-70CE-F19215898379}"/>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4" name="Freeform 82">
                  <a:extLst>
                    <a:ext uri="{FF2B5EF4-FFF2-40B4-BE49-F238E27FC236}">
                      <a16:creationId xmlns:a16="http://schemas.microsoft.com/office/drawing/2014/main" id="{622C57F6-1324-834D-F492-BCA476FDB1E8}"/>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5" name="Freeform 83">
                  <a:extLst>
                    <a:ext uri="{FF2B5EF4-FFF2-40B4-BE49-F238E27FC236}">
                      <a16:creationId xmlns:a16="http://schemas.microsoft.com/office/drawing/2014/main" id="{2853C657-78FE-BEB5-DF21-5827AE232845}"/>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6" name="Freeform 84">
                  <a:extLst>
                    <a:ext uri="{FF2B5EF4-FFF2-40B4-BE49-F238E27FC236}">
                      <a16:creationId xmlns:a16="http://schemas.microsoft.com/office/drawing/2014/main" id="{F18586DA-2B9E-6B22-BA30-953E235C5E68}"/>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7" name="Freeform 85">
                  <a:extLst>
                    <a:ext uri="{FF2B5EF4-FFF2-40B4-BE49-F238E27FC236}">
                      <a16:creationId xmlns:a16="http://schemas.microsoft.com/office/drawing/2014/main" id="{EE630B65-D9EC-DE55-4F35-BB5CB455CB5D}"/>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8" name="Freeform 86">
                  <a:extLst>
                    <a:ext uri="{FF2B5EF4-FFF2-40B4-BE49-F238E27FC236}">
                      <a16:creationId xmlns:a16="http://schemas.microsoft.com/office/drawing/2014/main" id="{426F664D-D811-939C-2E8F-40B1B56AC743}"/>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9" name="Freeform 87">
                  <a:extLst>
                    <a:ext uri="{FF2B5EF4-FFF2-40B4-BE49-F238E27FC236}">
                      <a16:creationId xmlns:a16="http://schemas.microsoft.com/office/drawing/2014/main" id="{3E172FE9-574A-DC52-68D8-5176EB75DF16}"/>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0" name="Freeform 88">
                  <a:extLst>
                    <a:ext uri="{FF2B5EF4-FFF2-40B4-BE49-F238E27FC236}">
                      <a16:creationId xmlns:a16="http://schemas.microsoft.com/office/drawing/2014/main" id="{8E91C471-025D-5777-DEB4-8E90C9D60DE6}"/>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525" name="Grupo 524">
                <a:extLst>
                  <a:ext uri="{FF2B5EF4-FFF2-40B4-BE49-F238E27FC236}">
                    <a16:creationId xmlns:a16="http://schemas.microsoft.com/office/drawing/2014/main" id="{E62D5064-FC62-1017-976D-95D10489DDB6}"/>
                  </a:ext>
                </a:extLst>
              </p:cNvPr>
              <p:cNvGrpSpPr/>
              <p:nvPr/>
            </p:nvGrpSpPr>
            <p:grpSpPr>
              <a:xfrm>
                <a:off x="7491083" y="4764605"/>
                <a:ext cx="444499" cy="439737"/>
                <a:chOff x="8699501" y="4772026"/>
                <a:chExt cx="444499" cy="439737"/>
              </a:xfrm>
            </p:grpSpPr>
            <p:sp>
              <p:nvSpPr>
                <p:cNvPr id="649" name="Freeform 36">
                  <a:extLst>
                    <a:ext uri="{FF2B5EF4-FFF2-40B4-BE49-F238E27FC236}">
                      <a16:creationId xmlns:a16="http://schemas.microsoft.com/office/drawing/2014/main" id="{B5E2233C-EB26-050D-2DBE-2FA8FCF51ED4}"/>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0" name="Freeform 37">
                  <a:extLst>
                    <a:ext uri="{FF2B5EF4-FFF2-40B4-BE49-F238E27FC236}">
                      <a16:creationId xmlns:a16="http://schemas.microsoft.com/office/drawing/2014/main" id="{AC2B7B57-019B-13FB-49CC-2CC72E159093}"/>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1" name="Freeform 38">
                  <a:extLst>
                    <a:ext uri="{FF2B5EF4-FFF2-40B4-BE49-F238E27FC236}">
                      <a16:creationId xmlns:a16="http://schemas.microsoft.com/office/drawing/2014/main" id="{4549417A-82D8-A0A9-B4D8-D14BBC63F5E0}"/>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2" name="Freeform 39">
                  <a:extLst>
                    <a:ext uri="{FF2B5EF4-FFF2-40B4-BE49-F238E27FC236}">
                      <a16:creationId xmlns:a16="http://schemas.microsoft.com/office/drawing/2014/main" id="{E0F57D03-52C0-BBA1-C174-E264850BF183}"/>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3" name="Freeform 40">
                  <a:extLst>
                    <a:ext uri="{FF2B5EF4-FFF2-40B4-BE49-F238E27FC236}">
                      <a16:creationId xmlns:a16="http://schemas.microsoft.com/office/drawing/2014/main" id="{70495500-83EF-D9AF-6AB1-1A32CEE0513F}"/>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4" name="Freeform 41">
                  <a:extLst>
                    <a:ext uri="{FF2B5EF4-FFF2-40B4-BE49-F238E27FC236}">
                      <a16:creationId xmlns:a16="http://schemas.microsoft.com/office/drawing/2014/main" id="{D3B19A1C-6903-06E3-1665-B29A5B5DFCE0}"/>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5" name="Freeform 42">
                  <a:extLst>
                    <a:ext uri="{FF2B5EF4-FFF2-40B4-BE49-F238E27FC236}">
                      <a16:creationId xmlns:a16="http://schemas.microsoft.com/office/drawing/2014/main" id="{DBB66DA2-BE92-CDB4-5380-DB49AD86979E}"/>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6" name="Freeform 43">
                  <a:extLst>
                    <a:ext uri="{FF2B5EF4-FFF2-40B4-BE49-F238E27FC236}">
                      <a16:creationId xmlns:a16="http://schemas.microsoft.com/office/drawing/2014/main" id="{BB17E1C4-F0BB-F2E6-F086-54DC0E22EFA4}"/>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7" name="Freeform 44">
                  <a:extLst>
                    <a:ext uri="{FF2B5EF4-FFF2-40B4-BE49-F238E27FC236}">
                      <a16:creationId xmlns:a16="http://schemas.microsoft.com/office/drawing/2014/main" id="{994AD0CE-34FF-ACB3-6536-9A2D75299667}"/>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8" name="Freeform 45">
                  <a:extLst>
                    <a:ext uri="{FF2B5EF4-FFF2-40B4-BE49-F238E27FC236}">
                      <a16:creationId xmlns:a16="http://schemas.microsoft.com/office/drawing/2014/main" id="{28A61551-9010-081E-B3E2-C9F8FF3EA3F2}"/>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9" name="Freeform 46">
                  <a:extLst>
                    <a:ext uri="{FF2B5EF4-FFF2-40B4-BE49-F238E27FC236}">
                      <a16:creationId xmlns:a16="http://schemas.microsoft.com/office/drawing/2014/main" id="{A2A6D8BA-B790-8B4E-E7BC-6A5684644270}"/>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526" name="Grupo 525">
                <a:extLst>
                  <a:ext uri="{FF2B5EF4-FFF2-40B4-BE49-F238E27FC236}">
                    <a16:creationId xmlns:a16="http://schemas.microsoft.com/office/drawing/2014/main" id="{8664B7E0-EE0E-3A62-A95C-33B13443060B}"/>
                  </a:ext>
                </a:extLst>
              </p:cNvPr>
              <p:cNvGrpSpPr/>
              <p:nvPr/>
            </p:nvGrpSpPr>
            <p:grpSpPr>
              <a:xfrm>
                <a:off x="7192633" y="4759841"/>
                <a:ext cx="444499" cy="441326"/>
                <a:chOff x="8401051" y="4767262"/>
                <a:chExt cx="444499" cy="441326"/>
              </a:xfrm>
            </p:grpSpPr>
            <p:sp>
              <p:nvSpPr>
                <p:cNvPr id="637" name="Freeform 51">
                  <a:extLst>
                    <a:ext uri="{FF2B5EF4-FFF2-40B4-BE49-F238E27FC236}">
                      <a16:creationId xmlns:a16="http://schemas.microsoft.com/office/drawing/2014/main" id="{86552AAC-1F01-5970-1338-D8BC9B461E41}"/>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638" name="Grupo 637">
                  <a:extLst>
                    <a:ext uri="{FF2B5EF4-FFF2-40B4-BE49-F238E27FC236}">
                      <a16:creationId xmlns:a16="http://schemas.microsoft.com/office/drawing/2014/main" id="{A465F064-89A4-FEA0-8651-782A153AC602}"/>
                    </a:ext>
                  </a:extLst>
                </p:cNvPr>
                <p:cNvGrpSpPr/>
                <p:nvPr/>
              </p:nvGrpSpPr>
              <p:grpSpPr>
                <a:xfrm>
                  <a:off x="8443913" y="4767262"/>
                  <a:ext cx="352424" cy="341313"/>
                  <a:chOff x="8443913" y="4767262"/>
                  <a:chExt cx="352424" cy="341313"/>
                </a:xfrm>
              </p:grpSpPr>
              <p:sp>
                <p:nvSpPr>
                  <p:cNvPr id="639" name="Freeform 50">
                    <a:extLst>
                      <a:ext uri="{FF2B5EF4-FFF2-40B4-BE49-F238E27FC236}">
                        <a16:creationId xmlns:a16="http://schemas.microsoft.com/office/drawing/2014/main" id="{8C01F810-84C4-1AC6-E7BD-788131D16B5F}"/>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0" name="Freeform 52">
                    <a:extLst>
                      <a:ext uri="{FF2B5EF4-FFF2-40B4-BE49-F238E27FC236}">
                        <a16:creationId xmlns:a16="http://schemas.microsoft.com/office/drawing/2014/main" id="{E948EC95-E933-7872-590E-249824FFA561}"/>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1" name="Freeform 53">
                    <a:extLst>
                      <a:ext uri="{FF2B5EF4-FFF2-40B4-BE49-F238E27FC236}">
                        <a16:creationId xmlns:a16="http://schemas.microsoft.com/office/drawing/2014/main" id="{25A6E30F-5CD1-6477-F804-E783F631953E}"/>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2" name="Freeform 54">
                    <a:extLst>
                      <a:ext uri="{FF2B5EF4-FFF2-40B4-BE49-F238E27FC236}">
                        <a16:creationId xmlns:a16="http://schemas.microsoft.com/office/drawing/2014/main" id="{58CEE37C-F32C-E66E-F271-4892793B3A07}"/>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3" name="Freeform 55">
                    <a:extLst>
                      <a:ext uri="{FF2B5EF4-FFF2-40B4-BE49-F238E27FC236}">
                        <a16:creationId xmlns:a16="http://schemas.microsoft.com/office/drawing/2014/main" id="{BB946C12-9C3D-3EE8-B691-DCB572103D2E}"/>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4" name="Freeform 56">
                    <a:extLst>
                      <a:ext uri="{FF2B5EF4-FFF2-40B4-BE49-F238E27FC236}">
                        <a16:creationId xmlns:a16="http://schemas.microsoft.com/office/drawing/2014/main" id="{D353CD4B-CBEA-DB02-7718-8CB2899FF88E}"/>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5" name="Freeform 57">
                    <a:extLst>
                      <a:ext uri="{FF2B5EF4-FFF2-40B4-BE49-F238E27FC236}">
                        <a16:creationId xmlns:a16="http://schemas.microsoft.com/office/drawing/2014/main" id="{7C7B605D-081C-FA7B-C910-8F0C0C8F02A8}"/>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6" name="Freeform 58">
                    <a:extLst>
                      <a:ext uri="{FF2B5EF4-FFF2-40B4-BE49-F238E27FC236}">
                        <a16:creationId xmlns:a16="http://schemas.microsoft.com/office/drawing/2014/main" id="{8F4CB7A7-E2E1-9D0C-FE7C-BA81D65679AB}"/>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7" name="Freeform 59">
                    <a:extLst>
                      <a:ext uri="{FF2B5EF4-FFF2-40B4-BE49-F238E27FC236}">
                        <a16:creationId xmlns:a16="http://schemas.microsoft.com/office/drawing/2014/main" id="{84BC530F-B8EB-15B3-84C7-67E54F87B6D4}"/>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8" name="Freeform 60">
                    <a:extLst>
                      <a:ext uri="{FF2B5EF4-FFF2-40B4-BE49-F238E27FC236}">
                        <a16:creationId xmlns:a16="http://schemas.microsoft.com/office/drawing/2014/main" id="{194F0102-76DC-819A-9C3E-F74A4C2904AD}"/>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527" name="Grupo 526">
                <a:extLst>
                  <a:ext uri="{FF2B5EF4-FFF2-40B4-BE49-F238E27FC236}">
                    <a16:creationId xmlns:a16="http://schemas.microsoft.com/office/drawing/2014/main" id="{BFB3CCCF-B8E5-6A67-2379-7F102E94B3B0}"/>
                  </a:ext>
                </a:extLst>
              </p:cNvPr>
              <p:cNvGrpSpPr/>
              <p:nvPr/>
            </p:nvGrpSpPr>
            <p:grpSpPr>
              <a:xfrm>
                <a:off x="6881483" y="4761430"/>
                <a:ext cx="444499" cy="441324"/>
                <a:chOff x="8089901" y="4768851"/>
                <a:chExt cx="444499" cy="441324"/>
              </a:xfrm>
            </p:grpSpPr>
            <p:sp>
              <p:nvSpPr>
                <p:cNvPr id="626" name="Freeform 64">
                  <a:extLst>
                    <a:ext uri="{FF2B5EF4-FFF2-40B4-BE49-F238E27FC236}">
                      <a16:creationId xmlns:a16="http://schemas.microsoft.com/office/drawing/2014/main" id="{55BDA661-DFB4-D42F-3E58-71F73165403C}"/>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7" name="Freeform 65">
                  <a:extLst>
                    <a:ext uri="{FF2B5EF4-FFF2-40B4-BE49-F238E27FC236}">
                      <a16:creationId xmlns:a16="http://schemas.microsoft.com/office/drawing/2014/main" id="{65AD75AC-66CA-30E0-BDD7-3F7F9399FD68}"/>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8" name="Freeform 66">
                  <a:extLst>
                    <a:ext uri="{FF2B5EF4-FFF2-40B4-BE49-F238E27FC236}">
                      <a16:creationId xmlns:a16="http://schemas.microsoft.com/office/drawing/2014/main" id="{DEE08089-2DDF-373D-26EB-43D115D76253}"/>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9" name="Freeform 67">
                  <a:extLst>
                    <a:ext uri="{FF2B5EF4-FFF2-40B4-BE49-F238E27FC236}">
                      <a16:creationId xmlns:a16="http://schemas.microsoft.com/office/drawing/2014/main" id="{8F4FB597-887F-786A-C73B-F9DB842D84FE}"/>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0" name="Freeform 68">
                  <a:extLst>
                    <a:ext uri="{FF2B5EF4-FFF2-40B4-BE49-F238E27FC236}">
                      <a16:creationId xmlns:a16="http://schemas.microsoft.com/office/drawing/2014/main" id="{92B3D3DE-D906-2878-2BCB-B1491F92C7C4}"/>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1" name="Freeform 69">
                  <a:extLst>
                    <a:ext uri="{FF2B5EF4-FFF2-40B4-BE49-F238E27FC236}">
                      <a16:creationId xmlns:a16="http://schemas.microsoft.com/office/drawing/2014/main" id="{2E9B3DD4-8599-2D5B-3FCF-501B9F326805}"/>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2" name="Freeform 70">
                  <a:extLst>
                    <a:ext uri="{FF2B5EF4-FFF2-40B4-BE49-F238E27FC236}">
                      <a16:creationId xmlns:a16="http://schemas.microsoft.com/office/drawing/2014/main" id="{E0DC2D65-C427-9586-521A-43A5EDC1DC3D}"/>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3" name="Freeform 71">
                  <a:extLst>
                    <a:ext uri="{FF2B5EF4-FFF2-40B4-BE49-F238E27FC236}">
                      <a16:creationId xmlns:a16="http://schemas.microsoft.com/office/drawing/2014/main" id="{2B1FE5EA-4171-FEA5-09A8-B13A950A706E}"/>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4" name="Freeform 72">
                  <a:extLst>
                    <a:ext uri="{FF2B5EF4-FFF2-40B4-BE49-F238E27FC236}">
                      <a16:creationId xmlns:a16="http://schemas.microsoft.com/office/drawing/2014/main" id="{AACF30F9-6531-9CBD-5291-F1914CBC8E2A}"/>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5" name="Freeform 73">
                  <a:extLst>
                    <a:ext uri="{FF2B5EF4-FFF2-40B4-BE49-F238E27FC236}">
                      <a16:creationId xmlns:a16="http://schemas.microsoft.com/office/drawing/2014/main" id="{2F2EEAF7-6A72-0977-CCD0-A77F3838BA32}"/>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6" name="Freeform 74">
                  <a:extLst>
                    <a:ext uri="{FF2B5EF4-FFF2-40B4-BE49-F238E27FC236}">
                      <a16:creationId xmlns:a16="http://schemas.microsoft.com/office/drawing/2014/main" id="{07CD3116-8949-E9EE-214C-483D2904080A}"/>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528" name="Grupo 527">
                <a:extLst>
                  <a:ext uri="{FF2B5EF4-FFF2-40B4-BE49-F238E27FC236}">
                    <a16:creationId xmlns:a16="http://schemas.microsoft.com/office/drawing/2014/main" id="{133684EC-169B-5FA2-F2A9-5D0DC5C6386D}"/>
                  </a:ext>
                </a:extLst>
              </p:cNvPr>
              <p:cNvGrpSpPr/>
              <p:nvPr/>
            </p:nvGrpSpPr>
            <p:grpSpPr>
              <a:xfrm>
                <a:off x="6613194" y="4755080"/>
                <a:ext cx="444501" cy="439737"/>
                <a:chOff x="7821612" y="4762501"/>
                <a:chExt cx="444501" cy="439737"/>
              </a:xfrm>
            </p:grpSpPr>
            <p:sp>
              <p:nvSpPr>
                <p:cNvPr id="615" name="Freeform 78">
                  <a:extLst>
                    <a:ext uri="{FF2B5EF4-FFF2-40B4-BE49-F238E27FC236}">
                      <a16:creationId xmlns:a16="http://schemas.microsoft.com/office/drawing/2014/main" id="{16C542B5-6AB6-A485-8FAE-8962D97250FE}"/>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6" name="Freeform 79">
                  <a:extLst>
                    <a:ext uri="{FF2B5EF4-FFF2-40B4-BE49-F238E27FC236}">
                      <a16:creationId xmlns:a16="http://schemas.microsoft.com/office/drawing/2014/main" id="{BDD08077-8846-CC12-7F0E-8F271F75CE40}"/>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7" name="Freeform 80">
                  <a:extLst>
                    <a:ext uri="{FF2B5EF4-FFF2-40B4-BE49-F238E27FC236}">
                      <a16:creationId xmlns:a16="http://schemas.microsoft.com/office/drawing/2014/main" id="{63E4A10A-61B8-CA71-887D-B07D2733D89B}"/>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8" name="Freeform 81">
                  <a:extLst>
                    <a:ext uri="{FF2B5EF4-FFF2-40B4-BE49-F238E27FC236}">
                      <a16:creationId xmlns:a16="http://schemas.microsoft.com/office/drawing/2014/main" id="{9EF1E756-087F-DD2B-431E-6AFD6C81CC33}"/>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9" name="Freeform 82">
                  <a:extLst>
                    <a:ext uri="{FF2B5EF4-FFF2-40B4-BE49-F238E27FC236}">
                      <a16:creationId xmlns:a16="http://schemas.microsoft.com/office/drawing/2014/main" id="{D3F0C2C9-0C9A-D69D-F66B-0C286D21BE4C}"/>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0" name="Freeform 83">
                  <a:extLst>
                    <a:ext uri="{FF2B5EF4-FFF2-40B4-BE49-F238E27FC236}">
                      <a16:creationId xmlns:a16="http://schemas.microsoft.com/office/drawing/2014/main" id="{F0D589BD-7DE4-C07B-DF32-5B15A28147B9}"/>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1" name="Freeform 84">
                  <a:extLst>
                    <a:ext uri="{FF2B5EF4-FFF2-40B4-BE49-F238E27FC236}">
                      <a16:creationId xmlns:a16="http://schemas.microsoft.com/office/drawing/2014/main" id="{F02D5DE0-A42F-6AF1-987F-840730C78122}"/>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2" name="Freeform 85">
                  <a:extLst>
                    <a:ext uri="{FF2B5EF4-FFF2-40B4-BE49-F238E27FC236}">
                      <a16:creationId xmlns:a16="http://schemas.microsoft.com/office/drawing/2014/main" id="{C1318626-5F51-5741-BFEC-34B9EB4697A2}"/>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3" name="Freeform 86">
                  <a:extLst>
                    <a:ext uri="{FF2B5EF4-FFF2-40B4-BE49-F238E27FC236}">
                      <a16:creationId xmlns:a16="http://schemas.microsoft.com/office/drawing/2014/main" id="{625B9A33-0011-5DA1-C37C-ADE92E9DF702}"/>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4" name="Freeform 87">
                  <a:extLst>
                    <a:ext uri="{FF2B5EF4-FFF2-40B4-BE49-F238E27FC236}">
                      <a16:creationId xmlns:a16="http://schemas.microsoft.com/office/drawing/2014/main" id="{2161718B-02C6-C7E5-EA98-8FFE78C927BD}"/>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5" name="Freeform 88">
                  <a:extLst>
                    <a:ext uri="{FF2B5EF4-FFF2-40B4-BE49-F238E27FC236}">
                      <a16:creationId xmlns:a16="http://schemas.microsoft.com/office/drawing/2014/main" id="{CB14B06E-3AB3-2088-D7E9-4E3BBC84ACB1}"/>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529" name="Grupo 528">
                <a:extLst>
                  <a:ext uri="{FF2B5EF4-FFF2-40B4-BE49-F238E27FC236}">
                    <a16:creationId xmlns:a16="http://schemas.microsoft.com/office/drawing/2014/main" id="{8B9A8D82-4021-B1CF-F511-C02B585F6402}"/>
                  </a:ext>
                </a:extLst>
              </p:cNvPr>
              <p:cNvGrpSpPr/>
              <p:nvPr/>
            </p:nvGrpSpPr>
            <p:grpSpPr>
              <a:xfrm>
                <a:off x="6310611" y="4758569"/>
                <a:ext cx="444499" cy="439737"/>
                <a:chOff x="8699501" y="4772026"/>
                <a:chExt cx="444499" cy="439737"/>
              </a:xfrm>
            </p:grpSpPr>
            <p:sp>
              <p:nvSpPr>
                <p:cNvPr id="604" name="Freeform 36">
                  <a:extLst>
                    <a:ext uri="{FF2B5EF4-FFF2-40B4-BE49-F238E27FC236}">
                      <a16:creationId xmlns:a16="http://schemas.microsoft.com/office/drawing/2014/main" id="{C92CFEB3-20C1-D94B-80A0-37BFC9AA6C4E}"/>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5" name="Freeform 37">
                  <a:extLst>
                    <a:ext uri="{FF2B5EF4-FFF2-40B4-BE49-F238E27FC236}">
                      <a16:creationId xmlns:a16="http://schemas.microsoft.com/office/drawing/2014/main" id="{FA5BFD15-2257-4AEB-69FE-C57A67AC265C}"/>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6" name="Freeform 38">
                  <a:extLst>
                    <a:ext uri="{FF2B5EF4-FFF2-40B4-BE49-F238E27FC236}">
                      <a16:creationId xmlns:a16="http://schemas.microsoft.com/office/drawing/2014/main" id="{4E64D573-19F9-AC8D-758C-9C5D4861AC39}"/>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7" name="Freeform 39">
                  <a:extLst>
                    <a:ext uri="{FF2B5EF4-FFF2-40B4-BE49-F238E27FC236}">
                      <a16:creationId xmlns:a16="http://schemas.microsoft.com/office/drawing/2014/main" id="{14EF4EE4-D590-47F6-FCF9-D50EA26396EC}"/>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8" name="Freeform 40">
                  <a:extLst>
                    <a:ext uri="{FF2B5EF4-FFF2-40B4-BE49-F238E27FC236}">
                      <a16:creationId xmlns:a16="http://schemas.microsoft.com/office/drawing/2014/main" id="{F14A9FEA-3DAF-F5B6-8928-5862D64DFD1F}"/>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9" name="Freeform 41">
                  <a:extLst>
                    <a:ext uri="{FF2B5EF4-FFF2-40B4-BE49-F238E27FC236}">
                      <a16:creationId xmlns:a16="http://schemas.microsoft.com/office/drawing/2014/main" id="{727A876C-2A7F-15DF-079A-3C9509C93A07}"/>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0" name="Freeform 42">
                  <a:extLst>
                    <a:ext uri="{FF2B5EF4-FFF2-40B4-BE49-F238E27FC236}">
                      <a16:creationId xmlns:a16="http://schemas.microsoft.com/office/drawing/2014/main" id="{DDC75927-7DB2-7DCB-B629-A8EE6ADE9612}"/>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1" name="Freeform 43">
                  <a:extLst>
                    <a:ext uri="{FF2B5EF4-FFF2-40B4-BE49-F238E27FC236}">
                      <a16:creationId xmlns:a16="http://schemas.microsoft.com/office/drawing/2014/main" id="{A38C8E8F-FA06-5F35-5C10-ECE52EABE073}"/>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2" name="Freeform 44">
                  <a:extLst>
                    <a:ext uri="{FF2B5EF4-FFF2-40B4-BE49-F238E27FC236}">
                      <a16:creationId xmlns:a16="http://schemas.microsoft.com/office/drawing/2014/main" id="{3E63E54A-342F-30AD-D9DB-C5668FDC0EB7}"/>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3" name="Freeform 45">
                  <a:extLst>
                    <a:ext uri="{FF2B5EF4-FFF2-40B4-BE49-F238E27FC236}">
                      <a16:creationId xmlns:a16="http://schemas.microsoft.com/office/drawing/2014/main" id="{98F718D3-8A69-6D96-845F-B7978435C020}"/>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4" name="Freeform 46">
                  <a:extLst>
                    <a:ext uri="{FF2B5EF4-FFF2-40B4-BE49-F238E27FC236}">
                      <a16:creationId xmlns:a16="http://schemas.microsoft.com/office/drawing/2014/main" id="{FFAAF3B4-D2A6-79ED-3D9D-6290D152A73E}"/>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530" name="Grupo 529">
                <a:extLst>
                  <a:ext uri="{FF2B5EF4-FFF2-40B4-BE49-F238E27FC236}">
                    <a16:creationId xmlns:a16="http://schemas.microsoft.com/office/drawing/2014/main" id="{DAD1513A-919A-08F4-BC2C-6B513D58DF12}"/>
                  </a:ext>
                </a:extLst>
              </p:cNvPr>
              <p:cNvGrpSpPr/>
              <p:nvPr/>
            </p:nvGrpSpPr>
            <p:grpSpPr>
              <a:xfrm>
                <a:off x="6012161" y="4753805"/>
                <a:ext cx="444499" cy="441326"/>
                <a:chOff x="8401051" y="4767262"/>
                <a:chExt cx="444499" cy="441326"/>
              </a:xfrm>
            </p:grpSpPr>
            <p:sp>
              <p:nvSpPr>
                <p:cNvPr id="592" name="Freeform 51">
                  <a:extLst>
                    <a:ext uri="{FF2B5EF4-FFF2-40B4-BE49-F238E27FC236}">
                      <a16:creationId xmlns:a16="http://schemas.microsoft.com/office/drawing/2014/main" id="{3A967894-986E-6E38-EDD2-22BEC2CCB314}"/>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593" name="Grupo 592">
                  <a:extLst>
                    <a:ext uri="{FF2B5EF4-FFF2-40B4-BE49-F238E27FC236}">
                      <a16:creationId xmlns:a16="http://schemas.microsoft.com/office/drawing/2014/main" id="{0B8564E9-2C8D-1D91-09B1-1C194B53097F}"/>
                    </a:ext>
                  </a:extLst>
                </p:cNvPr>
                <p:cNvGrpSpPr/>
                <p:nvPr/>
              </p:nvGrpSpPr>
              <p:grpSpPr>
                <a:xfrm>
                  <a:off x="8443913" y="4767262"/>
                  <a:ext cx="352424" cy="341313"/>
                  <a:chOff x="8443913" y="4767262"/>
                  <a:chExt cx="352424" cy="341313"/>
                </a:xfrm>
              </p:grpSpPr>
              <p:sp>
                <p:nvSpPr>
                  <p:cNvPr id="594" name="Freeform 50">
                    <a:extLst>
                      <a:ext uri="{FF2B5EF4-FFF2-40B4-BE49-F238E27FC236}">
                        <a16:creationId xmlns:a16="http://schemas.microsoft.com/office/drawing/2014/main" id="{50E7B0AB-D250-BF35-66D5-CD6AF9D53572}"/>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5" name="Freeform 52">
                    <a:extLst>
                      <a:ext uri="{FF2B5EF4-FFF2-40B4-BE49-F238E27FC236}">
                        <a16:creationId xmlns:a16="http://schemas.microsoft.com/office/drawing/2014/main" id="{3FA95FB8-A58C-A432-778C-F88E1DB76F9D}"/>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6" name="Freeform 53">
                    <a:extLst>
                      <a:ext uri="{FF2B5EF4-FFF2-40B4-BE49-F238E27FC236}">
                        <a16:creationId xmlns:a16="http://schemas.microsoft.com/office/drawing/2014/main" id="{F741C386-A62A-D704-C32C-1CB42584C8E0}"/>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7" name="Freeform 54">
                    <a:extLst>
                      <a:ext uri="{FF2B5EF4-FFF2-40B4-BE49-F238E27FC236}">
                        <a16:creationId xmlns:a16="http://schemas.microsoft.com/office/drawing/2014/main" id="{5A585CEB-B2AB-DAD1-E290-44A8E50857A1}"/>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8" name="Freeform 55">
                    <a:extLst>
                      <a:ext uri="{FF2B5EF4-FFF2-40B4-BE49-F238E27FC236}">
                        <a16:creationId xmlns:a16="http://schemas.microsoft.com/office/drawing/2014/main" id="{2068EE3B-11F2-F909-07FA-8CD2A323FF30}"/>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9" name="Freeform 56">
                    <a:extLst>
                      <a:ext uri="{FF2B5EF4-FFF2-40B4-BE49-F238E27FC236}">
                        <a16:creationId xmlns:a16="http://schemas.microsoft.com/office/drawing/2014/main" id="{49B840CF-F1D8-20C3-E857-1068F8109F72}"/>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0" name="Freeform 57">
                    <a:extLst>
                      <a:ext uri="{FF2B5EF4-FFF2-40B4-BE49-F238E27FC236}">
                        <a16:creationId xmlns:a16="http://schemas.microsoft.com/office/drawing/2014/main" id="{3E67005E-4FC4-4B0E-E31D-728B6BC8F0A4}"/>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1" name="Freeform 58">
                    <a:extLst>
                      <a:ext uri="{FF2B5EF4-FFF2-40B4-BE49-F238E27FC236}">
                        <a16:creationId xmlns:a16="http://schemas.microsoft.com/office/drawing/2014/main" id="{5451418A-A305-3F71-1584-9F607089EE22}"/>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2" name="Freeform 59">
                    <a:extLst>
                      <a:ext uri="{FF2B5EF4-FFF2-40B4-BE49-F238E27FC236}">
                        <a16:creationId xmlns:a16="http://schemas.microsoft.com/office/drawing/2014/main" id="{D29C5D4D-FA73-ED2D-3D86-3B0E2D1C72A5}"/>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3" name="Freeform 60">
                    <a:extLst>
                      <a:ext uri="{FF2B5EF4-FFF2-40B4-BE49-F238E27FC236}">
                        <a16:creationId xmlns:a16="http://schemas.microsoft.com/office/drawing/2014/main" id="{3EC600E7-B014-B677-A12A-432F12EF04E0}"/>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531" name="Grupo 530">
                <a:extLst>
                  <a:ext uri="{FF2B5EF4-FFF2-40B4-BE49-F238E27FC236}">
                    <a16:creationId xmlns:a16="http://schemas.microsoft.com/office/drawing/2014/main" id="{6C4A167B-2918-C8E5-56E8-73EBF8ED21B8}"/>
                  </a:ext>
                </a:extLst>
              </p:cNvPr>
              <p:cNvGrpSpPr/>
              <p:nvPr/>
            </p:nvGrpSpPr>
            <p:grpSpPr>
              <a:xfrm>
                <a:off x="5701011" y="4755394"/>
                <a:ext cx="444499" cy="441324"/>
                <a:chOff x="8089901" y="4768851"/>
                <a:chExt cx="444499" cy="441324"/>
              </a:xfrm>
            </p:grpSpPr>
            <p:sp>
              <p:nvSpPr>
                <p:cNvPr id="581" name="Freeform 64">
                  <a:extLst>
                    <a:ext uri="{FF2B5EF4-FFF2-40B4-BE49-F238E27FC236}">
                      <a16:creationId xmlns:a16="http://schemas.microsoft.com/office/drawing/2014/main" id="{726000FA-D32C-605C-1318-90E68EED1EEC}"/>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2" name="Freeform 65">
                  <a:extLst>
                    <a:ext uri="{FF2B5EF4-FFF2-40B4-BE49-F238E27FC236}">
                      <a16:creationId xmlns:a16="http://schemas.microsoft.com/office/drawing/2014/main" id="{D4895894-D01F-04E8-E8B3-60C5B926CDF9}"/>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3" name="Freeform 66">
                  <a:extLst>
                    <a:ext uri="{FF2B5EF4-FFF2-40B4-BE49-F238E27FC236}">
                      <a16:creationId xmlns:a16="http://schemas.microsoft.com/office/drawing/2014/main" id="{DB1A520E-F5DD-1810-C4B6-73F5D2936EBD}"/>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4" name="Freeform 67">
                  <a:extLst>
                    <a:ext uri="{FF2B5EF4-FFF2-40B4-BE49-F238E27FC236}">
                      <a16:creationId xmlns:a16="http://schemas.microsoft.com/office/drawing/2014/main" id="{138D5C11-B64D-2C56-D0C2-424005A58FEC}"/>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5" name="Freeform 68">
                  <a:extLst>
                    <a:ext uri="{FF2B5EF4-FFF2-40B4-BE49-F238E27FC236}">
                      <a16:creationId xmlns:a16="http://schemas.microsoft.com/office/drawing/2014/main" id="{468416EC-E450-6796-DC40-2A0C561791F8}"/>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6" name="Freeform 69">
                  <a:extLst>
                    <a:ext uri="{FF2B5EF4-FFF2-40B4-BE49-F238E27FC236}">
                      <a16:creationId xmlns:a16="http://schemas.microsoft.com/office/drawing/2014/main" id="{FA64BA82-5E7B-2135-0C97-FBECAF68E757}"/>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7" name="Freeform 70">
                  <a:extLst>
                    <a:ext uri="{FF2B5EF4-FFF2-40B4-BE49-F238E27FC236}">
                      <a16:creationId xmlns:a16="http://schemas.microsoft.com/office/drawing/2014/main" id="{8662066D-B948-8D1E-1AE0-35851D98CE4E}"/>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8" name="Freeform 71">
                  <a:extLst>
                    <a:ext uri="{FF2B5EF4-FFF2-40B4-BE49-F238E27FC236}">
                      <a16:creationId xmlns:a16="http://schemas.microsoft.com/office/drawing/2014/main" id="{375D5441-CDF7-B578-8F84-53FC49D51D66}"/>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9" name="Freeform 72">
                  <a:extLst>
                    <a:ext uri="{FF2B5EF4-FFF2-40B4-BE49-F238E27FC236}">
                      <a16:creationId xmlns:a16="http://schemas.microsoft.com/office/drawing/2014/main" id="{4A4F1D29-F572-EBB3-9D9E-AEAFF1FBDF64}"/>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0" name="Freeform 73">
                  <a:extLst>
                    <a:ext uri="{FF2B5EF4-FFF2-40B4-BE49-F238E27FC236}">
                      <a16:creationId xmlns:a16="http://schemas.microsoft.com/office/drawing/2014/main" id="{F10B9B1A-1823-53BA-219E-CAC568DD69FE}"/>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1" name="Freeform 74">
                  <a:extLst>
                    <a:ext uri="{FF2B5EF4-FFF2-40B4-BE49-F238E27FC236}">
                      <a16:creationId xmlns:a16="http://schemas.microsoft.com/office/drawing/2014/main" id="{1DCA9BA3-A0D6-CD30-3239-7D293F543CC6}"/>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532" name="Grupo 531">
                <a:extLst>
                  <a:ext uri="{FF2B5EF4-FFF2-40B4-BE49-F238E27FC236}">
                    <a16:creationId xmlns:a16="http://schemas.microsoft.com/office/drawing/2014/main" id="{9C211460-BFDB-72E2-97DE-D40D081F4A71}"/>
                  </a:ext>
                </a:extLst>
              </p:cNvPr>
              <p:cNvGrpSpPr/>
              <p:nvPr/>
            </p:nvGrpSpPr>
            <p:grpSpPr>
              <a:xfrm>
                <a:off x="5432722" y="4749044"/>
                <a:ext cx="444501" cy="439737"/>
                <a:chOff x="7821612" y="4762501"/>
                <a:chExt cx="444501" cy="439737"/>
              </a:xfrm>
            </p:grpSpPr>
            <p:sp>
              <p:nvSpPr>
                <p:cNvPr id="570" name="Freeform 78">
                  <a:extLst>
                    <a:ext uri="{FF2B5EF4-FFF2-40B4-BE49-F238E27FC236}">
                      <a16:creationId xmlns:a16="http://schemas.microsoft.com/office/drawing/2014/main" id="{F22AD31B-DF6D-3A84-9E9B-9F356D9F2918}"/>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1" name="Freeform 79">
                  <a:extLst>
                    <a:ext uri="{FF2B5EF4-FFF2-40B4-BE49-F238E27FC236}">
                      <a16:creationId xmlns:a16="http://schemas.microsoft.com/office/drawing/2014/main" id="{6C8A6164-ADC1-65C2-C0E6-E6CBD4EA6609}"/>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2" name="Freeform 80">
                  <a:extLst>
                    <a:ext uri="{FF2B5EF4-FFF2-40B4-BE49-F238E27FC236}">
                      <a16:creationId xmlns:a16="http://schemas.microsoft.com/office/drawing/2014/main" id="{8861E6AE-14D3-DDA6-04BF-041AAA015153}"/>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3" name="Freeform 81">
                  <a:extLst>
                    <a:ext uri="{FF2B5EF4-FFF2-40B4-BE49-F238E27FC236}">
                      <a16:creationId xmlns:a16="http://schemas.microsoft.com/office/drawing/2014/main" id="{D6B161E6-A3CC-C22D-273B-7DB83069DD82}"/>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4" name="Freeform 82">
                  <a:extLst>
                    <a:ext uri="{FF2B5EF4-FFF2-40B4-BE49-F238E27FC236}">
                      <a16:creationId xmlns:a16="http://schemas.microsoft.com/office/drawing/2014/main" id="{CA4A3432-5D8F-516B-BD23-2AFC568AD074}"/>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5" name="Freeform 83">
                  <a:extLst>
                    <a:ext uri="{FF2B5EF4-FFF2-40B4-BE49-F238E27FC236}">
                      <a16:creationId xmlns:a16="http://schemas.microsoft.com/office/drawing/2014/main" id="{6274062A-77A2-0D11-6A4A-A1CFF88F827F}"/>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6" name="Freeform 84">
                  <a:extLst>
                    <a:ext uri="{FF2B5EF4-FFF2-40B4-BE49-F238E27FC236}">
                      <a16:creationId xmlns:a16="http://schemas.microsoft.com/office/drawing/2014/main" id="{49F6519D-9EB2-75C5-8E22-2BA8E044EEE8}"/>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7" name="Freeform 85">
                  <a:extLst>
                    <a:ext uri="{FF2B5EF4-FFF2-40B4-BE49-F238E27FC236}">
                      <a16:creationId xmlns:a16="http://schemas.microsoft.com/office/drawing/2014/main" id="{B72F9911-1450-3204-456E-9EED15C71B34}"/>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8" name="Freeform 86">
                  <a:extLst>
                    <a:ext uri="{FF2B5EF4-FFF2-40B4-BE49-F238E27FC236}">
                      <a16:creationId xmlns:a16="http://schemas.microsoft.com/office/drawing/2014/main" id="{757C6A43-6096-F75C-1DBE-4D14E7C0E99A}"/>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9" name="Freeform 87">
                  <a:extLst>
                    <a:ext uri="{FF2B5EF4-FFF2-40B4-BE49-F238E27FC236}">
                      <a16:creationId xmlns:a16="http://schemas.microsoft.com/office/drawing/2014/main" id="{BA83573C-B41D-4214-B416-41704806B4AE}"/>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0" name="Freeform 88">
                  <a:extLst>
                    <a:ext uri="{FF2B5EF4-FFF2-40B4-BE49-F238E27FC236}">
                      <a16:creationId xmlns:a16="http://schemas.microsoft.com/office/drawing/2014/main" id="{573700E9-4AA0-CBB7-B6F1-9387DA8F0A11}"/>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533" name="Grupo 532">
                <a:extLst>
                  <a:ext uri="{FF2B5EF4-FFF2-40B4-BE49-F238E27FC236}">
                    <a16:creationId xmlns:a16="http://schemas.microsoft.com/office/drawing/2014/main" id="{7E83B103-489B-4E3F-03A4-230DF259C0D5}"/>
                  </a:ext>
                </a:extLst>
              </p:cNvPr>
              <p:cNvGrpSpPr/>
              <p:nvPr/>
            </p:nvGrpSpPr>
            <p:grpSpPr>
              <a:xfrm>
                <a:off x="5102193" y="4751148"/>
                <a:ext cx="444499" cy="439737"/>
                <a:chOff x="8699501" y="4772026"/>
                <a:chExt cx="444499" cy="439737"/>
              </a:xfrm>
            </p:grpSpPr>
            <p:sp>
              <p:nvSpPr>
                <p:cNvPr id="559" name="Freeform 36">
                  <a:extLst>
                    <a:ext uri="{FF2B5EF4-FFF2-40B4-BE49-F238E27FC236}">
                      <a16:creationId xmlns:a16="http://schemas.microsoft.com/office/drawing/2014/main" id="{2DCAAB71-2423-4D32-14EA-D169A8DC562F}"/>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0" name="Freeform 37">
                  <a:extLst>
                    <a:ext uri="{FF2B5EF4-FFF2-40B4-BE49-F238E27FC236}">
                      <a16:creationId xmlns:a16="http://schemas.microsoft.com/office/drawing/2014/main" id="{4877B4D2-CE5C-6AAF-5B41-6DA53FEE14DB}"/>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1" name="Freeform 38">
                  <a:extLst>
                    <a:ext uri="{FF2B5EF4-FFF2-40B4-BE49-F238E27FC236}">
                      <a16:creationId xmlns:a16="http://schemas.microsoft.com/office/drawing/2014/main" id="{BBD1DC51-C508-12AA-0309-68CE5222C116}"/>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2" name="Freeform 39">
                  <a:extLst>
                    <a:ext uri="{FF2B5EF4-FFF2-40B4-BE49-F238E27FC236}">
                      <a16:creationId xmlns:a16="http://schemas.microsoft.com/office/drawing/2014/main" id="{179756D1-D5D7-A601-1ACE-2D2B8A53B12C}"/>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3" name="Freeform 40">
                  <a:extLst>
                    <a:ext uri="{FF2B5EF4-FFF2-40B4-BE49-F238E27FC236}">
                      <a16:creationId xmlns:a16="http://schemas.microsoft.com/office/drawing/2014/main" id="{762A991D-59C4-2410-B7CF-58695AEB06C0}"/>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4" name="Freeform 41">
                  <a:extLst>
                    <a:ext uri="{FF2B5EF4-FFF2-40B4-BE49-F238E27FC236}">
                      <a16:creationId xmlns:a16="http://schemas.microsoft.com/office/drawing/2014/main" id="{C89BF1B8-AED3-ADC6-3EE2-AEBFBEB5F426}"/>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5" name="Freeform 42">
                  <a:extLst>
                    <a:ext uri="{FF2B5EF4-FFF2-40B4-BE49-F238E27FC236}">
                      <a16:creationId xmlns:a16="http://schemas.microsoft.com/office/drawing/2014/main" id="{26060EA1-02F5-C0EB-5891-A3D93B0D34EB}"/>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6" name="Freeform 43">
                  <a:extLst>
                    <a:ext uri="{FF2B5EF4-FFF2-40B4-BE49-F238E27FC236}">
                      <a16:creationId xmlns:a16="http://schemas.microsoft.com/office/drawing/2014/main" id="{86B8E587-DC58-CF0B-8C21-C8687FD19286}"/>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7" name="Freeform 44">
                  <a:extLst>
                    <a:ext uri="{FF2B5EF4-FFF2-40B4-BE49-F238E27FC236}">
                      <a16:creationId xmlns:a16="http://schemas.microsoft.com/office/drawing/2014/main" id="{39A298EE-3102-A55B-7BAB-B9E4C7147E10}"/>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8" name="Freeform 45">
                  <a:extLst>
                    <a:ext uri="{FF2B5EF4-FFF2-40B4-BE49-F238E27FC236}">
                      <a16:creationId xmlns:a16="http://schemas.microsoft.com/office/drawing/2014/main" id="{C9CC8610-33A6-981D-1B87-15C1BFBAA9CF}"/>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9" name="Freeform 46">
                  <a:extLst>
                    <a:ext uri="{FF2B5EF4-FFF2-40B4-BE49-F238E27FC236}">
                      <a16:creationId xmlns:a16="http://schemas.microsoft.com/office/drawing/2014/main" id="{A7913B7C-5783-1646-09B5-2CBCFC5AB965}"/>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534" name="Grupo 533">
                <a:extLst>
                  <a:ext uri="{FF2B5EF4-FFF2-40B4-BE49-F238E27FC236}">
                    <a16:creationId xmlns:a16="http://schemas.microsoft.com/office/drawing/2014/main" id="{A5E12142-D43A-51A0-E04B-CC7FE1042F92}"/>
                  </a:ext>
                </a:extLst>
              </p:cNvPr>
              <p:cNvGrpSpPr/>
              <p:nvPr/>
            </p:nvGrpSpPr>
            <p:grpSpPr>
              <a:xfrm>
                <a:off x="4803743" y="4746384"/>
                <a:ext cx="444499" cy="441326"/>
                <a:chOff x="8401051" y="4767262"/>
                <a:chExt cx="444499" cy="441326"/>
              </a:xfrm>
            </p:grpSpPr>
            <p:sp>
              <p:nvSpPr>
                <p:cNvPr id="547" name="Freeform 51">
                  <a:extLst>
                    <a:ext uri="{FF2B5EF4-FFF2-40B4-BE49-F238E27FC236}">
                      <a16:creationId xmlns:a16="http://schemas.microsoft.com/office/drawing/2014/main" id="{47479825-225E-E4B6-5A04-A22154AD1B1E}"/>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548" name="Grupo 547">
                  <a:extLst>
                    <a:ext uri="{FF2B5EF4-FFF2-40B4-BE49-F238E27FC236}">
                      <a16:creationId xmlns:a16="http://schemas.microsoft.com/office/drawing/2014/main" id="{932B0F38-8848-5018-7B85-DBB171B7C7C2}"/>
                    </a:ext>
                  </a:extLst>
                </p:cNvPr>
                <p:cNvGrpSpPr/>
                <p:nvPr/>
              </p:nvGrpSpPr>
              <p:grpSpPr>
                <a:xfrm>
                  <a:off x="8443913" y="4767262"/>
                  <a:ext cx="352424" cy="341313"/>
                  <a:chOff x="8443913" y="4767262"/>
                  <a:chExt cx="352424" cy="341313"/>
                </a:xfrm>
              </p:grpSpPr>
              <p:sp>
                <p:nvSpPr>
                  <p:cNvPr id="549" name="Freeform 50">
                    <a:extLst>
                      <a:ext uri="{FF2B5EF4-FFF2-40B4-BE49-F238E27FC236}">
                        <a16:creationId xmlns:a16="http://schemas.microsoft.com/office/drawing/2014/main" id="{D73A8CD5-9A90-09B1-5A65-BE7DE4973D9D}"/>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0" name="Freeform 52">
                    <a:extLst>
                      <a:ext uri="{FF2B5EF4-FFF2-40B4-BE49-F238E27FC236}">
                        <a16:creationId xmlns:a16="http://schemas.microsoft.com/office/drawing/2014/main" id="{C6365F5E-F1DB-1CDE-842F-BAE872B9312A}"/>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1" name="Freeform 53">
                    <a:extLst>
                      <a:ext uri="{FF2B5EF4-FFF2-40B4-BE49-F238E27FC236}">
                        <a16:creationId xmlns:a16="http://schemas.microsoft.com/office/drawing/2014/main" id="{A60AF75F-495A-16BB-D488-76031F93CC57}"/>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2" name="Freeform 54">
                    <a:extLst>
                      <a:ext uri="{FF2B5EF4-FFF2-40B4-BE49-F238E27FC236}">
                        <a16:creationId xmlns:a16="http://schemas.microsoft.com/office/drawing/2014/main" id="{D9BD1942-80C6-FFDE-6FA7-006E8F2325BB}"/>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3" name="Freeform 55">
                    <a:extLst>
                      <a:ext uri="{FF2B5EF4-FFF2-40B4-BE49-F238E27FC236}">
                        <a16:creationId xmlns:a16="http://schemas.microsoft.com/office/drawing/2014/main" id="{BD209A9F-785F-31D6-DF70-988716DF22B1}"/>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4" name="Freeform 56">
                    <a:extLst>
                      <a:ext uri="{FF2B5EF4-FFF2-40B4-BE49-F238E27FC236}">
                        <a16:creationId xmlns:a16="http://schemas.microsoft.com/office/drawing/2014/main" id="{6DFA4E55-9BA2-E1A2-F443-F1C9E2AD4B0F}"/>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5" name="Freeform 57">
                    <a:extLst>
                      <a:ext uri="{FF2B5EF4-FFF2-40B4-BE49-F238E27FC236}">
                        <a16:creationId xmlns:a16="http://schemas.microsoft.com/office/drawing/2014/main" id="{4AF2D07F-3E14-2CEA-7717-23FAB5990FB0}"/>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6" name="Freeform 58">
                    <a:extLst>
                      <a:ext uri="{FF2B5EF4-FFF2-40B4-BE49-F238E27FC236}">
                        <a16:creationId xmlns:a16="http://schemas.microsoft.com/office/drawing/2014/main" id="{1E93B661-3413-3D18-772A-97967155B881}"/>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7" name="Freeform 59">
                    <a:extLst>
                      <a:ext uri="{FF2B5EF4-FFF2-40B4-BE49-F238E27FC236}">
                        <a16:creationId xmlns:a16="http://schemas.microsoft.com/office/drawing/2014/main" id="{DDF67153-92E9-F3A2-4CF9-99688A3404BE}"/>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8" name="Freeform 60">
                    <a:extLst>
                      <a:ext uri="{FF2B5EF4-FFF2-40B4-BE49-F238E27FC236}">
                        <a16:creationId xmlns:a16="http://schemas.microsoft.com/office/drawing/2014/main" id="{8D592413-BA00-B50E-D11F-6FE898EC1A91}"/>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535" name="Grupo 534">
                <a:extLst>
                  <a:ext uri="{FF2B5EF4-FFF2-40B4-BE49-F238E27FC236}">
                    <a16:creationId xmlns:a16="http://schemas.microsoft.com/office/drawing/2014/main" id="{B57CA00B-1BD7-646C-1116-02D4F8576A40}"/>
                  </a:ext>
                </a:extLst>
              </p:cNvPr>
              <p:cNvGrpSpPr/>
              <p:nvPr/>
            </p:nvGrpSpPr>
            <p:grpSpPr>
              <a:xfrm>
                <a:off x="4492593" y="4747973"/>
                <a:ext cx="444499" cy="441324"/>
                <a:chOff x="8089901" y="4768851"/>
                <a:chExt cx="444499" cy="441324"/>
              </a:xfrm>
            </p:grpSpPr>
            <p:sp>
              <p:nvSpPr>
                <p:cNvPr id="536" name="Freeform 64">
                  <a:extLst>
                    <a:ext uri="{FF2B5EF4-FFF2-40B4-BE49-F238E27FC236}">
                      <a16:creationId xmlns:a16="http://schemas.microsoft.com/office/drawing/2014/main" id="{B6DEE8F3-BEC9-A4DA-844E-96296115E577}"/>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7" name="Freeform 65">
                  <a:extLst>
                    <a:ext uri="{FF2B5EF4-FFF2-40B4-BE49-F238E27FC236}">
                      <a16:creationId xmlns:a16="http://schemas.microsoft.com/office/drawing/2014/main" id="{190F9024-DFCE-8CA0-C521-2F1B6A49A47D}"/>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8" name="Freeform 66">
                  <a:extLst>
                    <a:ext uri="{FF2B5EF4-FFF2-40B4-BE49-F238E27FC236}">
                      <a16:creationId xmlns:a16="http://schemas.microsoft.com/office/drawing/2014/main" id="{3322FA1A-2474-22D0-88CB-01C3474C7954}"/>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9" name="Freeform 67">
                  <a:extLst>
                    <a:ext uri="{FF2B5EF4-FFF2-40B4-BE49-F238E27FC236}">
                      <a16:creationId xmlns:a16="http://schemas.microsoft.com/office/drawing/2014/main" id="{D0043C1F-9193-586A-2C53-F6799B3C769D}"/>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0" name="Freeform 68">
                  <a:extLst>
                    <a:ext uri="{FF2B5EF4-FFF2-40B4-BE49-F238E27FC236}">
                      <a16:creationId xmlns:a16="http://schemas.microsoft.com/office/drawing/2014/main" id="{0706FE22-8B8D-C85D-4355-A5DA10E96294}"/>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1" name="Freeform 69">
                  <a:extLst>
                    <a:ext uri="{FF2B5EF4-FFF2-40B4-BE49-F238E27FC236}">
                      <a16:creationId xmlns:a16="http://schemas.microsoft.com/office/drawing/2014/main" id="{0C6FD53D-0579-AA7C-1659-75B967EE9A43}"/>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2" name="Freeform 70">
                  <a:extLst>
                    <a:ext uri="{FF2B5EF4-FFF2-40B4-BE49-F238E27FC236}">
                      <a16:creationId xmlns:a16="http://schemas.microsoft.com/office/drawing/2014/main" id="{00CBB019-0AC0-BD90-ADDD-DD5B6856DDE7}"/>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3" name="Freeform 71">
                  <a:extLst>
                    <a:ext uri="{FF2B5EF4-FFF2-40B4-BE49-F238E27FC236}">
                      <a16:creationId xmlns:a16="http://schemas.microsoft.com/office/drawing/2014/main" id="{548F327B-E786-E3EE-C0E0-ED57C932322A}"/>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4" name="Freeform 72">
                  <a:extLst>
                    <a:ext uri="{FF2B5EF4-FFF2-40B4-BE49-F238E27FC236}">
                      <a16:creationId xmlns:a16="http://schemas.microsoft.com/office/drawing/2014/main" id="{83B33AE4-EFB8-F5B7-AC9E-FC9A0623C093}"/>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5" name="Freeform 73">
                  <a:extLst>
                    <a:ext uri="{FF2B5EF4-FFF2-40B4-BE49-F238E27FC236}">
                      <a16:creationId xmlns:a16="http://schemas.microsoft.com/office/drawing/2014/main" id="{0961DAA6-9958-5592-3716-0F01FC393E15}"/>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6" name="Freeform 74">
                  <a:extLst>
                    <a:ext uri="{FF2B5EF4-FFF2-40B4-BE49-F238E27FC236}">
                      <a16:creationId xmlns:a16="http://schemas.microsoft.com/office/drawing/2014/main" id="{3F6A0C5F-AAA2-CB2F-1DD4-02A035E41018}"/>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spTree>
    <p:extLst>
      <p:ext uri="{BB962C8B-B14F-4D97-AF65-F5344CB8AC3E}">
        <p14:creationId xmlns:p14="http://schemas.microsoft.com/office/powerpoint/2010/main" val="2549280540"/>
      </p:ext>
    </p:extLst>
  </p:cSld>
  <p:clrMapOvr>
    <a:masterClrMapping/>
  </p:clrMapOvr>
  <p:transition/>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7109"/>
        <p:cNvGrpSpPr/>
        <p:nvPr/>
      </p:nvGrpSpPr>
      <p:grpSpPr>
        <a:xfrm>
          <a:off x="0" y="0"/>
          <a:ext cx="0" cy="0"/>
          <a:chOff x="0" y="0"/>
          <a:chExt cx="0" cy="0"/>
        </a:xfrm>
      </p:grpSpPr>
      <p:sp>
        <p:nvSpPr>
          <p:cNvPr id="11" name="Freeform 5">
            <a:extLst>
              <a:ext uri="{FF2B5EF4-FFF2-40B4-BE49-F238E27FC236}">
                <a16:creationId xmlns:a16="http://schemas.microsoft.com/office/drawing/2014/main" id="{AE75B4A3-56A8-48CD-847C-1193F43D75C8}"/>
              </a:ext>
            </a:extLst>
          </p:cNvPr>
          <p:cNvSpPr/>
          <p:nvPr/>
        </p:nvSpPr>
        <p:spPr bwMode="auto">
          <a:xfrm>
            <a:off x="1462715" y="4567030"/>
            <a:ext cx="6405563" cy="337985"/>
          </a:xfrm>
          <a:custGeom>
            <a:avLst/>
            <a:gdLst>
              <a:gd name="T0" fmla="*/ 11 w 1699"/>
              <a:gd name="T1" fmla="*/ 99 h 138"/>
              <a:gd name="T2" fmla="*/ 319 w 1699"/>
              <a:gd name="T3" fmla="*/ 97 h 138"/>
              <a:gd name="T4" fmla="*/ 639 w 1699"/>
              <a:gd name="T5" fmla="*/ 21 h 138"/>
              <a:gd name="T6" fmla="*/ 806 w 1699"/>
              <a:gd name="T7" fmla="*/ 31 h 138"/>
              <a:gd name="T8" fmla="*/ 965 w 1699"/>
              <a:gd name="T9" fmla="*/ 75 h 138"/>
              <a:gd name="T10" fmla="*/ 1128 w 1699"/>
              <a:gd name="T11" fmla="*/ 108 h 138"/>
              <a:gd name="T12" fmla="*/ 1296 w 1699"/>
              <a:gd name="T13" fmla="*/ 108 h 138"/>
              <a:gd name="T14" fmla="*/ 1643 w 1699"/>
              <a:gd name="T15" fmla="*/ 89 h 138"/>
              <a:gd name="T16" fmla="*/ 1686 w 1699"/>
              <a:gd name="T17" fmla="*/ 86 h 138"/>
              <a:gd name="T18" fmla="*/ 1686 w 1699"/>
              <a:gd name="T19" fmla="*/ 66 h 138"/>
              <a:gd name="T20" fmla="*/ 1340 w 1699"/>
              <a:gd name="T21" fmla="*/ 86 h 138"/>
              <a:gd name="T22" fmla="*/ 1171 w 1699"/>
              <a:gd name="T23" fmla="*/ 91 h 138"/>
              <a:gd name="T24" fmla="*/ 1005 w 1699"/>
              <a:gd name="T25" fmla="*/ 66 h 138"/>
              <a:gd name="T26" fmla="*/ 849 w 1699"/>
              <a:gd name="T27" fmla="*/ 20 h 138"/>
              <a:gd name="T28" fmla="*/ 685 w 1699"/>
              <a:gd name="T29" fmla="*/ 0 h 138"/>
              <a:gd name="T30" fmla="*/ 521 w 1699"/>
              <a:gd name="T31" fmla="*/ 19 h 138"/>
              <a:gd name="T32" fmla="*/ 364 w 1699"/>
              <a:gd name="T33" fmla="*/ 64 h 138"/>
              <a:gd name="T34" fmla="*/ 53 w 1699"/>
              <a:gd name="T35" fmla="*/ 92 h 138"/>
              <a:gd name="T36" fmla="*/ 17 w 1699"/>
              <a:gd name="T37" fmla="*/ 80 h 138"/>
              <a:gd name="T38" fmla="*/ 11 w 1699"/>
              <a:gd name="T39" fmla="*/ 99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99" h="138">
                <a:moveTo>
                  <a:pt x="11" y="99"/>
                </a:moveTo>
                <a:cubicBezTo>
                  <a:pt x="110" y="138"/>
                  <a:pt x="219" y="124"/>
                  <a:pt x="319" y="97"/>
                </a:cubicBezTo>
                <a:cubicBezTo>
                  <a:pt x="425" y="69"/>
                  <a:pt x="528" y="28"/>
                  <a:pt x="639" y="21"/>
                </a:cubicBezTo>
                <a:cubicBezTo>
                  <a:pt x="695" y="18"/>
                  <a:pt x="751" y="21"/>
                  <a:pt x="806" y="31"/>
                </a:cubicBezTo>
                <a:cubicBezTo>
                  <a:pt x="860" y="41"/>
                  <a:pt x="913" y="59"/>
                  <a:pt x="965" y="75"/>
                </a:cubicBezTo>
                <a:cubicBezTo>
                  <a:pt x="1018" y="91"/>
                  <a:pt x="1072" y="104"/>
                  <a:pt x="1128" y="108"/>
                </a:cubicBezTo>
                <a:cubicBezTo>
                  <a:pt x="1184" y="113"/>
                  <a:pt x="1240" y="111"/>
                  <a:pt x="1296" y="108"/>
                </a:cubicBezTo>
                <a:cubicBezTo>
                  <a:pt x="1412" y="102"/>
                  <a:pt x="1528" y="95"/>
                  <a:pt x="1643" y="89"/>
                </a:cubicBezTo>
                <a:cubicBezTo>
                  <a:pt x="1658" y="88"/>
                  <a:pt x="1672" y="87"/>
                  <a:pt x="1686" y="86"/>
                </a:cubicBezTo>
                <a:cubicBezTo>
                  <a:pt x="1699" y="86"/>
                  <a:pt x="1699" y="66"/>
                  <a:pt x="1686" y="66"/>
                </a:cubicBezTo>
                <a:cubicBezTo>
                  <a:pt x="1571" y="73"/>
                  <a:pt x="1455" y="79"/>
                  <a:pt x="1340" y="86"/>
                </a:cubicBezTo>
                <a:cubicBezTo>
                  <a:pt x="1284" y="89"/>
                  <a:pt x="1228" y="92"/>
                  <a:pt x="1171" y="91"/>
                </a:cubicBezTo>
                <a:cubicBezTo>
                  <a:pt x="1115" y="89"/>
                  <a:pt x="1060" y="81"/>
                  <a:pt x="1005" y="66"/>
                </a:cubicBezTo>
                <a:cubicBezTo>
                  <a:pt x="953" y="51"/>
                  <a:pt x="902" y="32"/>
                  <a:pt x="849" y="20"/>
                </a:cubicBezTo>
                <a:cubicBezTo>
                  <a:pt x="795" y="7"/>
                  <a:pt x="740" y="0"/>
                  <a:pt x="685" y="0"/>
                </a:cubicBezTo>
                <a:cubicBezTo>
                  <a:pt x="630" y="0"/>
                  <a:pt x="575" y="7"/>
                  <a:pt x="521" y="19"/>
                </a:cubicBezTo>
                <a:cubicBezTo>
                  <a:pt x="468" y="31"/>
                  <a:pt x="416" y="48"/>
                  <a:pt x="364" y="64"/>
                </a:cubicBezTo>
                <a:cubicBezTo>
                  <a:pt x="264" y="94"/>
                  <a:pt x="156" y="119"/>
                  <a:pt x="53" y="92"/>
                </a:cubicBezTo>
                <a:cubicBezTo>
                  <a:pt x="41" y="89"/>
                  <a:pt x="29" y="85"/>
                  <a:pt x="17" y="80"/>
                </a:cubicBezTo>
                <a:cubicBezTo>
                  <a:pt x="5" y="75"/>
                  <a:pt x="0" y="94"/>
                  <a:pt x="11" y="99"/>
                </a:cubicBezTo>
                <a:close/>
              </a:path>
            </a:pathLst>
          </a:custGeom>
          <a:solidFill>
            <a:srgbClr val="FEFEFE"/>
          </a:solidFill>
          <a:ln w="9525">
            <a:solidFill>
              <a:srgbClr val="609A92"/>
            </a:solidFill>
            <a:round/>
          </a:ln>
        </p:spPr>
        <p:txBody>
          <a:bodyPr vert="horz" wrap="square" lIns="91440" tIns="45720" rIns="91440" bIns="45720" numCol="1" anchor="t" anchorCtr="0" compatLnSpc="1">
            <a:prstTxWarp prst="textNoShape">
              <a:avLst/>
            </a:prstTxWarp>
          </a:bodyPr>
          <a:lstStyle/>
          <a:p>
            <a:endParaRPr lang="es-ES"/>
          </a:p>
        </p:txBody>
      </p:sp>
      <p:sp>
        <p:nvSpPr>
          <p:cNvPr id="17110" name="Google Shape;17110;p38"/>
          <p:cNvSpPr txBox="1">
            <a:spLocks noGrp="1"/>
          </p:cNvSpPr>
          <p:nvPr>
            <p:ph type="title"/>
          </p:nvPr>
        </p:nvSpPr>
        <p:spPr>
          <a:xfrm>
            <a:off x="1998750" y="2623126"/>
            <a:ext cx="5146500" cy="8418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solidFill>
                  <a:schemeClr val="accent2"/>
                </a:solidFill>
              </a:rPr>
              <a:t>About the Project</a:t>
            </a:r>
            <a:endParaRPr>
              <a:solidFill>
                <a:schemeClr val="accent2"/>
              </a:solidFill>
            </a:endParaRPr>
          </a:p>
        </p:txBody>
      </p:sp>
      <p:sp>
        <p:nvSpPr>
          <p:cNvPr id="17111" name="Google Shape;17111;p38"/>
          <p:cNvSpPr txBox="1">
            <a:spLocks noGrp="1"/>
          </p:cNvSpPr>
          <p:nvPr>
            <p:ph type="subTitle" idx="1"/>
          </p:nvPr>
        </p:nvSpPr>
        <p:spPr>
          <a:xfrm>
            <a:off x="1998750" y="3464926"/>
            <a:ext cx="5146500" cy="1363200"/>
          </a:xfrm>
          <a:prstGeom prst="rect">
            <a:avLst/>
          </a:prstGeom>
        </p:spPr>
        <p:txBody>
          <a:bodyPr spcFirstLastPara="1" wrap="square" lIns="91425" tIns="91425" rIns="91425" bIns="91425" anchor="ctr" anchorCtr="0">
            <a:noAutofit/>
          </a:bodyPr>
          <a:lstStyle/>
          <a:p>
            <a:pPr marL="0" lvl="0" indent="0" algn="ctr" rtl="0">
              <a:spcBef>
                <a:spcPct val="0"/>
              </a:spcBef>
              <a:spcAft>
                <a:spcPts val="1600"/>
              </a:spcAft>
              <a:buNone/>
            </a:pPr>
            <a:r>
              <a:rPr lang="en">
                <a:solidFill>
                  <a:schemeClr val="accent2"/>
                </a:solidFill>
              </a:rPr>
              <a:t>You can give a brief description of the topic you want to talk about here. For example, if you want to talk about Mercury, you can say that it’s the smallest planet in the entire Solar System</a:t>
            </a:r>
            <a:endParaRPr>
              <a:solidFill>
                <a:schemeClr val="accent2"/>
              </a:solidFill>
            </a:endParaRPr>
          </a:p>
        </p:txBody>
      </p:sp>
      <p:sp>
        <p:nvSpPr>
          <p:cNvPr id="9" name="Freeform 7">
            <a:extLst>
              <a:ext uri="{FF2B5EF4-FFF2-40B4-BE49-F238E27FC236}">
                <a16:creationId xmlns:a16="http://schemas.microsoft.com/office/drawing/2014/main" id="{4F704DFF-7C71-4415-60A6-EEDDC6F8756F}"/>
              </a:ext>
            </a:extLst>
          </p:cNvPr>
          <p:cNvSpPr/>
          <p:nvPr/>
        </p:nvSpPr>
        <p:spPr bwMode="auto">
          <a:xfrm>
            <a:off x="4627563" y="1801813"/>
            <a:ext cx="100013" cy="846138"/>
          </a:xfrm>
          <a:custGeom>
            <a:avLst/>
            <a:gdLst>
              <a:gd name="T0" fmla="*/ 31 w 36"/>
              <a:gd name="T1" fmla="*/ 0 h 308"/>
              <a:gd name="T2" fmla="*/ 17 w 36"/>
              <a:gd name="T3" fmla="*/ 27 h 308"/>
              <a:gd name="T4" fmla="*/ 17 w 36"/>
              <a:gd name="T5" fmla="*/ 293 h 308"/>
              <a:gd name="T6" fmla="*/ 27 w 36"/>
              <a:gd name="T7" fmla="*/ 306 h 308"/>
              <a:gd name="T8" fmla="*/ 33 w 36"/>
              <a:gd name="T9" fmla="*/ 292 h 308"/>
              <a:gd name="T10" fmla="*/ 35 w 36"/>
              <a:gd name="T11" fmla="*/ 15 h 308"/>
              <a:gd name="T12" fmla="*/ 31 w 36"/>
              <a:gd name="T13" fmla="*/ 0 h 308"/>
            </a:gdLst>
            <a:ahLst/>
            <a:cxnLst>
              <a:cxn ang="0">
                <a:pos x="T0" y="T1"/>
              </a:cxn>
              <a:cxn ang="0">
                <a:pos x="T2" y="T3"/>
              </a:cxn>
              <a:cxn ang="0">
                <a:pos x="T4" y="T5"/>
              </a:cxn>
              <a:cxn ang="0">
                <a:pos x="T6" y="T7"/>
              </a:cxn>
              <a:cxn ang="0">
                <a:pos x="T8" y="T9"/>
              </a:cxn>
              <a:cxn ang="0">
                <a:pos x="T10" y="T11"/>
              </a:cxn>
              <a:cxn ang="0">
                <a:pos x="T12" y="T13"/>
              </a:cxn>
            </a:cxnLst>
            <a:rect l="0" t="0" r="r" b="b"/>
            <a:pathLst>
              <a:path w="36" h="308">
                <a:moveTo>
                  <a:pt x="31" y="0"/>
                </a:moveTo>
                <a:cubicBezTo>
                  <a:pt x="21" y="7"/>
                  <a:pt x="21" y="18"/>
                  <a:pt x="17" y="27"/>
                </a:cubicBezTo>
                <a:cubicBezTo>
                  <a:pt x="0" y="115"/>
                  <a:pt x="1" y="204"/>
                  <a:pt x="17" y="293"/>
                </a:cubicBezTo>
                <a:cubicBezTo>
                  <a:pt x="18" y="298"/>
                  <a:pt x="16" y="308"/>
                  <a:pt x="27" y="306"/>
                </a:cubicBezTo>
                <a:cubicBezTo>
                  <a:pt x="36" y="305"/>
                  <a:pt x="34" y="298"/>
                  <a:pt x="33" y="292"/>
                </a:cubicBezTo>
                <a:cubicBezTo>
                  <a:pt x="14" y="200"/>
                  <a:pt x="17" y="107"/>
                  <a:pt x="35" y="15"/>
                </a:cubicBezTo>
                <a:cubicBezTo>
                  <a:pt x="33" y="10"/>
                  <a:pt x="36" y="4"/>
                  <a:pt x="31" y="0"/>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13" name="Grupo 12">
            <a:extLst>
              <a:ext uri="{FF2B5EF4-FFF2-40B4-BE49-F238E27FC236}">
                <a16:creationId xmlns:a16="http://schemas.microsoft.com/office/drawing/2014/main" id="{F52B94DB-C6C4-E6A1-A27B-2BC578DCEB4C}"/>
              </a:ext>
            </a:extLst>
          </p:cNvPr>
          <p:cNvGrpSpPr/>
          <p:nvPr/>
        </p:nvGrpSpPr>
        <p:grpSpPr>
          <a:xfrm>
            <a:off x="3997326" y="296863"/>
            <a:ext cx="1689100" cy="2098675"/>
            <a:chOff x="3997326" y="296863"/>
            <a:chExt cx="1689100" cy="2098675"/>
          </a:xfrm>
        </p:grpSpPr>
        <p:sp>
          <p:nvSpPr>
            <p:cNvPr id="6" name="Freeform 5">
              <a:extLst>
                <a:ext uri="{FF2B5EF4-FFF2-40B4-BE49-F238E27FC236}">
                  <a16:creationId xmlns:a16="http://schemas.microsoft.com/office/drawing/2014/main" id="{51B8F068-C854-5B78-8B44-E48470F21657}"/>
                </a:ext>
              </a:extLst>
            </p:cNvPr>
            <p:cNvSpPr/>
            <p:nvPr/>
          </p:nvSpPr>
          <p:spPr bwMode="auto">
            <a:xfrm>
              <a:off x="4089401" y="1708151"/>
              <a:ext cx="474663" cy="608013"/>
            </a:xfrm>
            <a:custGeom>
              <a:avLst/>
              <a:gdLst>
                <a:gd name="T0" fmla="*/ 37 w 173"/>
                <a:gd name="T1" fmla="*/ 39 h 221"/>
                <a:gd name="T2" fmla="*/ 81 w 173"/>
                <a:gd name="T3" fmla="*/ 46 h 221"/>
                <a:gd name="T4" fmla="*/ 125 w 173"/>
                <a:gd name="T5" fmla="*/ 90 h 221"/>
                <a:gd name="T6" fmla="*/ 173 w 173"/>
                <a:gd name="T7" fmla="*/ 169 h 221"/>
                <a:gd name="T8" fmla="*/ 79 w 173"/>
                <a:gd name="T9" fmla="*/ 22 h 221"/>
                <a:gd name="T10" fmla="*/ 3 w 173"/>
                <a:gd name="T11" fmla="*/ 55 h 221"/>
                <a:gd name="T12" fmla="*/ 12 w 173"/>
                <a:gd name="T13" fmla="*/ 114 h 221"/>
                <a:gd name="T14" fmla="*/ 106 w 173"/>
                <a:gd name="T15" fmla="*/ 207 h 221"/>
                <a:gd name="T16" fmla="*/ 135 w 173"/>
                <a:gd name="T17" fmla="*/ 221 h 221"/>
                <a:gd name="T18" fmla="*/ 114 w 173"/>
                <a:gd name="T19" fmla="*/ 204 h 221"/>
                <a:gd name="T20" fmla="*/ 114 w 173"/>
                <a:gd name="T21" fmla="*/ 204 h 221"/>
                <a:gd name="T22" fmla="*/ 114 w 173"/>
                <a:gd name="T23" fmla="*/ 204 h 221"/>
                <a:gd name="T24" fmla="*/ 88 w 173"/>
                <a:gd name="T25" fmla="*/ 183 h 221"/>
                <a:gd name="T26" fmla="*/ 24 w 173"/>
                <a:gd name="T27" fmla="*/ 82 h 221"/>
                <a:gd name="T28" fmla="*/ 37 w 173"/>
                <a:gd name="T29" fmla="*/ 39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3" h="221">
                  <a:moveTo>
                    <a:pt x="37" y="39"/>
                  </a:moveTo>
                  <a:cubicBezTo>
                    <a:pt x="53" y="29"/>
                    <a:pt x="68" y="36"/>
                    <a:pt x="81" y="46"/>
                  </a:cubicBezTo>
                  <a:cubicBezTo>
                    <a:pt x="97" y="59"/>
                    <a:pt x="112" y="74"/>
                    <a:pt x="125" y="90"/>
                  </a:cubicBezTo>
                  <a:cubicBezTo>
                    <a:pt x="145" y="114"/>
                    <a:pt x="159" y="142"/>
                    <a:pt x="173" y="169"/>
                  </a:cubicBezTo>
                  <a:cubicBezTo>
                    <a:pt x="162" y="108"/>
                    <a:pt x="131" y="57"/>
                    <a:pt x="79" y="22"/>
                  </a:cubicBezTo>
                  <a:cubicBezTo>
                    <a:pt x="47" y="0"/>
                    <a:pt x="10" y="18"/>
                    <a:pt x="3" y="55"/>
                  </a:cubicBezTo>
                  <a:cubicBezTo>
                    <a:pt x="0" y="76"/>
                    <a:pt x="4" y="95"/>
                    <a:pt x="12" y="114"/>
                  </a:cubicBezTo>
                  <a:cubicBezTo>
                    <a:pt x="30" y="158"/>
                    <a:pt x="65" y="186"/>
                    <a:pt x="106" y="207"/>
                  </a:cubicBezTo>
                  <a:cubicBezTo>
                    <a:pt x="114" y="214"/>
                    <a:pt x="122" y="219"/>
                    <a:pt x="135" y="221"/>
                  </a:cubicBezTo>
                  <a:cubicBezTo>
                    <a:pt x="128" y="210"/>
                    <a:pt x="122" y="206"/>
                    <a:pt x="114" y="204"/>
                  </a:cubicBezTo>
                  <a:cubicBezTo>
                    <a:pt x="114" y="204"/>
                    <a:pt x="114" y="204"/>
                    <a:pt x="114" y="204"/>
                  </a:cubicBezTo>
                  <a:cubicBezTo>
                    <a:pt x="114" y="204"/>
                    <a:pt x="114" y="204"/>
                    <a:pt x="114" y="204"/>
                  </a:cubicBezTo>
                  <a:cubicBezTo>
                    <a:pt x="105" y="197"/>
                    <a:pt x="96" y="190"/>
                    <a:pt x="88" y="183"/>
                  </a:cubicBezTo>
                  <a:cubicBezTo>
                    <a:pt x="56" y="155"/>
                    <a:pt x="30" y="125"/>
                    <a:pt x="24" y="82"/>
                  </a:cubicBezTo>
                  <a:cubicBezTo>
                    <a:pt x="22" y="66"/>
                    <a:pt x="21" y="49"/>
                    <a:pt x="37" y="39"/>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 name="Freeform 6">
              <a:extLst>
                <a:ext uri="{FF2B5EF4-FFF2-40B4-BE49-F238E27FC236}">
                  <a16:creationId xmlns:a16="http://schemas.microsoft.com/office/drawing/2014/main" id="{DF0FDDE5-973C-082F-1D15-7A29C2B78CEE}"/>
                </a:ext>
              </a:extLst>
            </p:cNvPr>
            <p:cNvSpPr/>
            <p:nvPr/>
          </p:nvSpPr>
          <p:spPr bwMode="auto">
            <a:xfrm>
              <a:off x="4740276" y="2008188"/>
              <a:ext cx="415925" cy="387350"/>
            </a:xfrm>
            <a:custGeom>
              <a:avLst/>
              <a:gdLst>
                <a:gd name="T0" fmla="*/ 97 w 151"/>
                <a:gd name="T1" fmla="*/ 3 h 141"/>
                <a:gd name="T2" fmla="*/ 60 w 151"/>
                <a:gd name="T3" fmla="*/ 15 h 141"/>
                <a:gd name="T4" fmla="*/ 0 w 151"/>
                <a:gd name="T5" fmla="*/ 119 h 141"/>
                <a:gd name="T6" fmla="*/ 21 w 151"/>
                <a:gd name="T7" fmla="*/ 83 h 141"/>
                <a:gd name="T8" fmla="*/ 71 w 151"/>
                <a:gd name="T9" fmla="*/ 32 h 141"/>
                <a:gd name="T10" fmla="*/ 115 w 151"/>
                <a:gd name="T11" fmla="*/ 29 h 141"/>
                <a:gd name="T12" fmla="*/ 107 w 151"/>
                <a:gd name="T13" fmla="*/ 72 h 141"/>
                <a:gd name="T14" fmla="*/ 88 w 151"/>
                <a:gd name="T15" fmla="*/ 97 h 141"/>
                <a:gd name="T16" fmla="*/ 39 w 151"/>
                <a:gd name="T17" fmla="*/ 141 h 141"/>
                <a:gd name="T18" fmla="*/ 137 w 151"/>
                <a:gd name="T19" fmla="*/ 58 h 141"/>
                <a:gd name="T20" fmla="*/ 97 w 151"/>
                <a:gd name="T21" fmla="*/ 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41">
                  <a:moveTo>
                    <a:pt x="97" y="3"/>
                  </a:moveTo>
                  <a:cubicBezTo>
                    <a:pt x="84" y="4"/>
                    <a:pt x="71" y="8"/>
                    <a:pt x="60" y="15"/>
                  </a:cubicBezTo>
                  <a:cubicBezTo>
                    <a:pt x="22" y="39"/>
                    <a:pt x="8" y="77"/>
                    <a:pt x="0" y="119"/>
                  </a:cubicBezTo>
                  <a:cubicBezTo>
                    <a:pt x="7" y="107"/>
                    <a:pt x="14" y="95"/>
                    <a:pt x="21" y="83"/>
                  </a:cubicBezTo>
                  <a:cubicBezTo>
                    <a:pt x="34" y="62"/>
                    <a:pt x="48" y="43"/>
                    <a:pt x="71" y="32"/>
                  </a:cubicBezTo>
                  <a:cubicBezTo>
                    <a:pt x="84" y="25"/>
                    <a:pt x="102" y="15"/>
                    <a:pt x="115" y="29"/>
                  </a:cubicBezTo>
                  <a:cubicBezTo>
                    <a:pt x="129" y="44"/>
                    <a:pt x="115" y="59"/>
                    <a:pt x="107" y="72"/>
                  </a:cubicBezTo>
                  <a:cubicBezTo>
                    <a:pt x="102" y="81"/>
                    <a:pt x="95" y="89"/>
                    <a:pt x="88" y="97"/>
                  </a:cubicBezTo>
                  <a:cubicBezTo>
                    <a:pt x="74" y="114"/>
                    <a:pt x="56" y="127"/>
                    <a:pt x="39" y="141"/>
                  </a:cubicBezTo>
                  <a:cubicBezTo>
                    <a:pt x="84" y="127"/>
                    <a:pt x="117" y="100"/>
                    <a:pt x="137" y="58"/>
                  </a:cubicBezTo>
                  <a:cubicBezTo>
                    <a:pt x="151" y="28"/>
                    <a:pt x="130" y="0"/>
                    <a:pt x="97" y="3"/>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 name="Freeform 8">
              <a:extLst>
                <a:ext uri="{FF2B5EF4-FFF2-40B4-BE49-F238E27FC236}">
                  <a16:creationId xmlns:a16="http://schemas.microsoft.com/office/drawing/2014/main" id="{A2FC697D-E5AD-EDEF-02CC-956C6181FC4E}"/>
                </a:ext>
              </a:extLst>
            </p:cNvPr>
            <p:cNvSpPr/>
            <p:nvPr/>
          </p:nvSpPr>
          <p:spPr bwMode="auto">
            <a:xfrm>
              <a:off x="4608513" y="901701"/>
              <a:ext cx="461963" cy="458788"/>
            </a:xfrm>
            <a:custGeom>
              <a:avLst/>
              <a:gdLst>
                <a:gd name="T0" fmla="*/ 17 w 168"/>
                <a:gd name="T1" fmla="*/ 118 h 167"/>
                <a:gd name="T2" fmla="*/ 13 w 168"/>
                <a:gd name="T3" fmla="*/ 106 h 167"/>
                <a:gd name="T4" fmla="*/ 13 w 168"/>
                <a:gd name="T5" fmla="*/ 62 h 167"/>
                <a:gd name="T6" fmla="*/ 18 w 168"/>
                <a:gd name="T7" fmla="*/ 51 h 167"/>
                <a:gd name="T8" fmla="*/ 49 w 168"/>
                <a:gd name="T9" fmla="*/ 18 h 167"/>
                <a:gd name="T10" fmla="*/ 58 w 168"/>
                <a:gd name="T11" fmla="*/ 13 h 167"/>
                <a:gd name="T12" fmla="*/ 108 w 168"/>
                <a:gd name="T13" fmla="*/ 13 h 167"/>
                <a:gd name="T14" fmla="*/ 120 w 168"/>
                <a:gd name="T15" fmla="*/ 18 h 167"/>
                <a:gd name="T16" fmla="*/ 152 w 168"/>
                <a:gd name="T17" fmla="*/ 50 h 167"/>
                <a:gd name="T18" fmla="*/ 157 w 168"/>
                <a:gd name="T19" fmla="*/ 61 h 167"/>
                <a:gd name="T20" fmla="*/ 157 w 168"/>
                <a:gd name="T21" fmla="*/ 106 h 167"/>
                <a:gd name="T22" fmla="*/ 153 w 168"/>
                <a:gd name="T23" fmla="*/ 117 h 167"/>
                <a:gd name="T24" fmla="*/ 122 w 168"/>
                <a:gd name="T25" fmla="*/ 150 h 167"/>
                <a:gd name="T26" fmla="*/ 102 w 168"/>
                <a:gd name="T27" fmla="*/ 157 h 167"/>
                <a:gd name="T28" fmla="*/ 68 w 168"/>
                <a:gd name="T29" fmla="*/ 157 h 167"/>
                <a:gd name="T30" fmla="*/ 49 w 168"/>
                <a:gd name="T31" fmla="*/ 150 h 167"/>
                <a:gd name="T32" fmla="*/ 17 w 168"/>
                <a:gd name="T33" fmla="*/ 11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8" h="167">
                  <a:moveTo>
                    <a:pt x="17" y="118"/>
                  </a:moveTo>
                  <a:cubicBezTo>
                    <a:pt x="17" y="114"/>
                    <a:pt x="17" y="109"/>
                    <a:pt x="13" y="106"/>
                  </a:cubicBezTo>
                  <a:cubicBezTo>
                    <a:pt x="0" y="91"/>
                    <a:pt x="3" y="77"/>
                    <a:pt x="13" y="62"/>
                  </a:cubicBezTo>
                  <a:cubicBezTo>
                    <a:pt x="14" y="58"/>
                    <a:pt x="16" y="54"/>
                    <a:pt x="18" y="51"/>
                  </a:cubicBezTo>
                  <a:cubicBezTo>
                    <a:pt x="21" y="32"/>
                    <a:pt x="32" y="23"/>
                    <a:pt x="49" y="18"/>
                  </a:cubicBezTo>
                  <a:cubicBezTo>
                    <a:pt x="52" y="16"/>
                    <a:pt x="55" y="15"/>
                    <a:pt x="58" y="13"/>
                  </a:cubicBezTo>
                  <a:cubicBezTo>
                    <a:pt x="74" y="2"/>
                    <a:pt x="91" y="0"/>
                    <a:pt x="108" y="13"/>
                  </a:cubicBezTo>
                  <a:cubicBezTo>
                    <a:pt x="112" y="15"/>
                    <a:pt x="116" y="16"/>
                    <a:pt x="120" y="18"/>
                  </a:cubicBezTo>
                  <a:cubicBezTo>
                    <a:pt x="138" y="22"/>
                    <a:pt x="149" y="32"/>
                    <a:pt x="152" y="50"/>
                  </a:cubicBezTo>
                  <a:cubicBezTo>
                    <a:pt x="153" y="54"/>
                    <a:pt x="155" y="58"/>
                    <a:pt x="157" y="61"/>
                  </a:cubicBezTo>
                  <a:cubicBezTo>
                    <a:pt x="167" y="76"/>
                    <a:pt x="168" y="91"/>
                    <a:pt x="157" y="106"/>
                  </a:cubicBezTo>
                  <a:cubicBezTo>
                    <a:pt x="156" y="109"/>
                    <a:pt x="154" y="113"/>
                    <a:pt x="153" y="117"/>
                  </a:cubicBezTo>
                  <a:cubicBezTo>
                    <a:pt x="149" y="134"/>
                    <a:pt x="139" y="145"/>
                    <a:pt x="122" y="150"/>
                  </a:cubicBezTo>
                  <a:cubicBezTo>
                    <a:pt x="115" y="152"/>
                    <a:pt x="109" y="154"/>
                    <a:pt x="102" y="157"/>
                  </a:cubicBezTo>
                  <a:cubicBezTo>
                    <a:pt x="91" y="167"/>
                    <a:pt x="79" y="167"/>
                    <a:pt x="68" y="157"/>
                  </a:cubicBezTo>
                  <a:cubicBezTo>
                    <a:pt x="62" y="154"/>
                    <a:pt x="55" y="152"/>
                    <a:pt x="49" y="150"/>
                  </a:cubicBezTo>
                  <a:cubicBezTo>
                    <a:pt x="31" y="146"/>
                    <a:pt x="21" y="135"/>
                    <a:pt x="17" y="118"/>
                  </a:cubicBezTo>
                  <a:close/>
                </a:path>
              </a:pathLst>
            </a:custGeom>
            <a:solidFill>
              <a:srgbClr val="8D6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 name="Freeform 9">
              <a:extLst>
                <a:ext uri="{FF2B5EF4-FFF2-40B4-BE49-F238E27FC236}">
                  <a16:creationId xmlns:a16="http://schemas.microsoft.com/office/drawing/2014/main" id="{F0E24177-DEB4-EB64-5211-A12940EEB685}"/>
                </a:ext>
              </a:extLst>
            </p:cNvPr>
            <p:cNvSpPr>
              <a:spLocks noEditPoints="1"/>
            </p:cNvSpPr>
            <p:nvPr/>
          </p:nvSpPr>
          <p:spPr bwMode="auto">
            <a:xfrm>
              <a:off x="3997326" y="296863"/>
              <a:ext cx="1689100" cy="1658938"/>
            </a:xfrm>
            <a:custGeom>
              <a:avLst/>
              <a:gdLst>
                <a:gd name="T0" fmla="*/ 580 w 614"/>
                <a:gd name="T1" fmla="*/ 341 h 604"/>
                <a:gd name="T2" fmla="*/ 542 w 614"/>
                <a:gd name="T3" fmla="*/ 256 h 604"/>
                <a:gd name="T4" fmla="*/ 569 w 614"/>
                <a:gd name="T5" fmla="*/ 168 h 604"/>
                <a:gd name="T6" fmla="*/ 520 w 614"/>
                <a:gd name="T7" fmla="*/ 116 h 604"/>
                <a:gd name="T8" fmla="*/ 442 w 614"/>
                <a:gd name="T9" fmla="*/ 94 h 604"/>
                <a:gd name="T10" fmla="*/ 353 w 614"/>
                <a:gd name="T11" fmla="*/ 76 h 604"/>
                <a:gd name="T12" fmla="*/ 257 w 614"/>
                <a:gd name="T13" fmla="*/ 77 h 604"/>
                <a:gd name="T14" fmla="*/ 176 w 614"/>
                <a:gd name="T15" fmla="*/ 45 h 604"/>
                <a:gd name="T16" fmla="*/ 123 w 614"/>
                <a:gd name="T17" fmla="*/ 93 h 604"/>
                <a:gd name="T18" fmla="*/ 33 w 614"/>
                <a:gd name="T19" fmla="*/ 169 h 604"/>
                <a:gd name="T20" fmla="*/ 74 w 614"/>
                <a:gd name="T21" fmla="*/ 259 h 604"/>
                <a:gd name="T22" fmla="*/ 28 w 614"/>
                <a:gd name="T23" fmla="*/ 336 h 604"/>
                <a:gd name="T24" fmla="*/ 16 w 614"/>
                <a:gd name="T25" fmla="*/ 420 h 604"/>
                <a:gd name="T26" fmla="*/ 114 w 614"/>
                <a:gd name="T27" fmla="*/ 437 h 604"/>
                <a:gd name="T28" fmla="*/ 103 w 614"/>
                <a:gd name="T29" fmla="*/ 523 h 604"/>
                <a:gd name="T30" fmla="*/ 178 w 614"/>
                <a:gd name="T31" fmla="*/ 567 h 604"/>
                <a:gd name="T32" fmla="*/ 263 w 614"/>
                <a:gd name="T33" fmla="*/ 552 h 604"/>
                <a:gd name="T34" fmla="*/ 305 w 614"/>
                <a:gd name="T35" fmla="*/ 603 h 604"/>
                <a:gd name="T36" fmla="*/ 379 w 614"/>
                <a:gd name="T37" fmla="*/ 566 h 604"/>
                <a:gd name="T38" fmla="*/ 436 w 614"/>
                <a:gd name="T39" fmla="*/ 492 h 604"/>
                <a:gd name="T40" fmla="*/ 523 w 614"/>
                <a:gd name="T41" fmla="*/ 452 h 604"/>
                <a:gd name="T42" fmla="*/ 593 w 614"/>
                <a:gd name="T43" fmla="*/ 385 h 604"/>
                <a:gd name="T44" fmla="*/ 211 w 614"/>
                <a:gd name="T45" fmla="*/ 51 h 604"/>
                <a:gd name="T46" fmla="*/ 201 w 614"/>
                <a:gd name="T47" fmla="*/ 136 h 604"/>
                <a:gd name="T48" fmla="*/ 29 w 614"/>
                <a:gd name="T49" fmla="*/ 196 h 604"/>
                <a:gd name="T50" fmla="*/ 186 w 614"/>
                <a:gd name="T51" fmla="*/ 256 h 604"/>
                <a:gd name="T52" fmla="*/ 44 w 614"/>
                <a:gd name="T53" fmla="*/ 304 h 604"/>
                <a:gd name="T54" fmla="*/ 235 w 614"/>
                <a:gd name="T55" fmla="*/ 326 h 604"/>
                <a:gd name="T56" fmla="*/ 45 w 614"/>
                <a:gd name="T57" fmla="*/ 419 h 604"/>
                <a:gd name="T58" fmla="*/ 208 w 614"/>
                <a:gd name="T59" fmla="*/ 346 h 604"/>
                <a:gd name="T60" fmla="*/ 258 w 614"/>
                <a:gd name="T61" fmla="*/ 511 h 604"/>
                <a:gd name="T62" fmla="*/ 216 w 614"/>
                <a:gd name="T63" fmla="*/ 472 h 604"/>
                <a:gd name="T64" fmla="*/ 242 w 614"/>
                <a:gd name="T65" fmla="*/ 416 h 604"/>
                <a:gd name="T66" fmla="*/ 132 w 614"/>
                <a:gd name="T67" fmla="*/ 476 h 604"/>
                <a:gd name="T68" fmla="*/ 242 w 614"/>
                <a:gd name="T69" fmla="*/ 416 h 604"/>
                <a:gd name="T70" fmla="*/ 119 w 614"/>
                <a:gd name="T71" fmla="*/ 144 h 604"/>
                <a:gd name="T72" fmla="*/ 271 w 614"/>
                <a:gd name="T73" fmla="*/ 238 h 604"/>
                <a:gd name="T74" fmla="*/ 306 w 614"/>
                <a:gd name="T75" fmla="*/ 48 h 604"/>
                <a:gd name="T76" fmla="*/ 280 w 614"/>
                <a:gd name="T77" fmla="*/ 233 h 604"/>
                <a:gd name="T78" fmla="*/ 306 w 614"/>
                <a:gd name="T79" fmla="*/ 564 h 604"/>
                <a:gd name="T80" fmla="*/ 290 w 614"/>
                <a:gd name="T81" fmla="*/ 377 h 604"/>
                <a:gd name="T82" fmla="*/ 321 w 614"/>
                <a:gd name="T83" fmla="*/ 542 h 604"/>
                <a:gd name="T84" fmla="*/ 563 w 614"/>
                <a:gd name="T85" fmla="*/ 312 h 604"/>
                <a:gd name="T86" fmla="*/ 561 w 614"/>
                <a:gd name="T87" fmla="*/ 295 h 604"/>
                <a:gd name="T88" fmla="*/ 483 w 614"/>
                <a:gd name="T89" fmla="*/ 255 h 604"/>
                <a:gd name="T90" fmla="*/ 569 w 614"/>
                <a:gd name="T91" fmla="*/ 190 h 604"/>
                <a:gd name="T92" fmla="*/ 419 w 614"/>
                <a:gd name="T93" fmla="*/ 52 h 604"/>
                <a:gd name="T94" fmla="*/ 356 w 614"/>
                <a:gd name="T95" fmla="*/ 115 h 604"/>
                <a:gd name="T96" fmla="*/ 485 w 614"/>
                <a:gd name="T97" fmla="*/ 129 h 604"/>
                <a:gd name="T98" fmla="*/ 342 w 614"/>
                <a:gd name="T99" fmla="*/ 238 h 604"/>
                <a:gd name="T100" fmla="*/ 402 w 614"/>
                <a:gd name="T101" fmla="*/ 561 h 604"/>
                <a:gd name="T102" fmla="*/ 410 w 614"/>
                <a:gd name="T103" fmla="*/ 469 h 604"/>
                <a:gd name="T104" fmla="*/ 481 w 614"/>
                <a:gd name="T105" fmla="*/ 478 h 604"/>
                <a:gd name="T106" fmla="*/ 375 w 614"/>
                <a:gd name="T107" fmla="*/ 337 h 604"/>
                <a:gd name="T108" fmla="*/ 497 w 614"/>
                <a:gd name="T109" fmla="*/ 479 h 604"/>
                <a:gd name="T110" fmla="*/ 430 w 614"/>
                <a:gd name="T111" fmla="*/ 352 h 604"/>
                <a:gd name="T112" fmla="*/ 571 w 614"/>
                <a:gd name="T113" fmla="*/ 421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14" h="604">
                  <a:moveTo>
                    <a:pt x="561" y="362"/>
                  </a:moveTo>
                  <a:cubicBezTo>
                    <a:pt x="556" y="359"/>
                    <a:pt x="549" y="358"/>
                    <a:pt x="546" y="352"/>
                  </a:cubicBezTo>
                  <a:cubicBezTo>
                    <a:pt x="558" y="348"/>
                    <a:pt x="569" y="346"/>
                    <a:pt x="580" y="341"/>
                  </a:cubicBezTo>
                  <a:cubicBezTo>
                    <a:pt x="596" y="333"/>
                    <a:pt x="612" y="324"/>
                    <a:pt x="611" y="303"/>
                  </a:cubicBezTo>
                  <a:cubicBezTo>
                    <a:pt x="610" y="283"/>
                    <a:pt x="595" y="274"/>
                    <a:pt x="578" y="267"/>
                  </a:cubicBezTo>
                  <a:cubicBezTo>
                    <a:pt x="567" y="263"/>
                    <a:pt x="556" y="261"/>
                    <a:pt x="542" y="256"/>
                  </a:cubicBezTo>
                  <a:cubicBezTo>
                    <a:pt x="559" y="244"/>
                    <a:pt x="576" y="237"/>
                    <a:pt x="588" y="224"/>
                  </a:cubicBezTo>
                  <a:cubicBezTo>
                    <a:pt x="598" y="213"/>
                    <a:pt x="603" y="202"/>
                    <a:pt x="599" y="188"/>
                  </a:cubicBezTo>
                  <a:cubicBezTo>
                    <a:pt x="594" y="174"/>
                    <a:pt x="582" y="170"/>
                    <a:pt x="569" y="168"/>
                  </a:cubicBezTo>
                  <a:cubicBezTo>
                    <a:pt x="560" y="166"/>
                    <a:pt x="551" y="166"/>
                    <a:pt x="541" y="168"/>
                  </a:cubicBezTo>
                  <a:cubicBezTo>
                    <a:pt x="528" y="171"/>
                    <a:pt x="514" y="173"/>
                    <a:pt x="498" y="176"/>
                  </a:cubicBezTo>
                  <a:cubicBezTo>
                    <a:pt x="507" y="155"/>
                    <a:pt x="520" y="138"/>
                    <a:pt x="520" y="116"/>
                  </a:cubicBezTo>
                  <a:cubicBezTo>
                    <a:pt x="520" y="94"/>
                    <a:pt x="509" y="82"/>
                    <a:pt x="487" y="83"/>
                  </a:cubicBezTo>
                  <a:cubicBezTo>
                    <a:pt x="480" y="83"/>
                    <a:pt x="474" y="85"/>
                    <a:pt x="467" y="86"/>
                  </a:cubicBezTo>
                  <a:cubicBezTo>
                    <a:pt x="460" y="91"/>
                    <a:pt x="452" y="94"/>
                    <a:pt x="442" y="94"/>
                  </a:cubicBezTo>
                  <a:cubicBezTo>
                    <a:pt x="443" y="83"/>
                    <a:pt x="444" y="72"/>
                    <a:pt x="442" y="61"/>
                  </a:cubicBezTo>
                  <a:cubicBezTo>
                    <a:pt x="440" y="46"/>
                    <a:pt x="439" y="30"/>
                    <a:pt x="422" y="23"/>
                  </a:cubicBezTo>
                  <a:cubicBezTo>
                    <a:pt x="382" y="16"/>
                    <a:pt x="373" y="53"/>
                    <a:pt x="353" y="76"/>
                  </a:cubicBezTo>
                  <a:cubicBezTo>
                    <a:pt x="349" y="57"/>
                    <a:pt x="344" y="40"/>
                    <a:pt x="335" y="26"/>
                  </a:cubicBezTo>
                  <a:cubicBezTo>
                    <a:pt x="321" y="0"/>
                    <a:pt x="291" y="1"/>
                    <a:pt x="276" y="26"/>
                  </a:cubicBezTo>
                  <a:cubicBezTo>
                    <a:pt x="267" y="42"/>
                    <a:pt x="264" y="59"/>
                    <a:pt x="257" y="77"/>
                  </a:cubicBezTo>
                  <a:cubicBezTo>
                    <a:pt x="248" y="70"/>
                    <a:pt x="246" y="60"/>
                    <a:pt x="240" y="52"/>
                  </a:cubicBezTo>
                  <a:cubicBezTo>
                    <a:pt x="233" y="44"/>
                    <a:pt x="227" y="37"/>
                    <a:pt x="218" y="32"/>
                  </a:cubicBezTo>
                  <a:cubicBezTo>
                    <a:pt x="200" y="21"/>
                    <a:pt x="184" y="25"/>
                    <a:pt x="176" y="45"/>
                  </a:cubicBezTo>
                  <a:cubicBezTo>
                    <a:pt x="170" y="59"/>
                    <a:pt x="170" y="73"/>
                    <a:pt x="172" y="88"/>
                  </a:cubicBezTo>
                  <a:cubicBezTo>
                    <a:pt x="174" y="97"/>
                    <a:pt x="176" y="106"/>
                    <a:pt x="177" y="117"/>
                  </a:cubicBezTo>
                  <a:cubicBezTo>
                    <a:pt x="158" y="108"/>
                    <a:pt x="141" y="97"/>
                    <a:pt x="123" y="93"/>
                  </a:cubicBezTo>
                  <a:cubicBezTo>
                    <a:pt x="95" y="86"/>
                    <a:pt x="75" y="105"/>
                    <a:pt x="80" y="133"/>
                  </a:cubicBezTo>
                  <a:cubicBezTo>
                    <a:pt x="83" y="147"/>
                    <a:pt x="91" y="159"/>
                    <a:pt x="98" y="173"/>
                  </a:cubicBezTo>
                  <a:cubicBezTo>
                    <a:pt x="75" y="170"/>
                    <a:pt x="54" y="163"/>
                    <a:pt x="33" y="169"/>
                  </a:cubicBezTo>
                  <a:cubicBezTo>
                    <a:pt x="7" y="175"/>
                    <a:pt x="0" y="196"/>
                    <a:pt x="15" y="217"/>
                  </a:cubicBezTo>
                  <a:cubicBezTo>
                    <a:pt x="22" y="227"/>
                    <a:pt x="32" y="234"/>
                    <a:pt x="42" y="240"/>
                  </a:cubicBezTo>
                  <a:cubicBezTo>
                    <a:pt x="51" y="246"/>
                    <a:pt x="60" y="251"/>
                    <a:pt x="74" y="259"/>
                  </a:cubicBezTo>
                  <a:cubicBezTo>
                    <a:pt x="56" y="261"/>
                    <a:pt x="44" y="265"/>
                    <a:pt x="33" y="270"/>
                  </a:cubicBezTo>
                  <a:cubicBezTo>
                    <a:pt x="19" y="277"/>
                    <a:pt x="6" y="286"/>
                    <a:pt x="5" y="304"/>
                  </a:cubicBezTo>
                  <a:cubicBezTo>
                    <a:pt x="4" y="320"/>
                    <a:pt x="17" y="327"/>
                    <a:pt x="28" y="336"/>
                  </a:cubicBezTo>
                  <a:cubicBezTo>
                    <a:pt x="41" y="346"/>
                    <a:pt x="59" y="344"/>
                    <a:pt x="75" y="353"/>
                  </a:cubicBezTo>
                  <a:cubicBezTo>
                    <a:pt x="57" y="363"/>
                    <a:pt x="40" y="372"/>
                    <a:pt x="27" y="385"/>
                  </a:cubicBezTo>
                  <a:cubicBezTo>
                    <a:pt x="17" y="395"/>
                    <a:pt x="13" y="406"/>
                    <a:pt x="16" y="420"/>
                  </a:cubicBezTo>
                  <a:cubicBezTo>
                    <a:pt x="20" y="432"/>
                    <a:pt x="30" y="436"/>
                    <a:pt x="42" y="439"/>
                  </a:cubicBezTo>
                  <a:cubicBezTo>
                    <a:pt x="62" y="444"/>
                    <a:pt x="80" y="439"/>
                    <a:pt x="99" y="436"/>
                  </a:cubicBezTo>
                  <a:cubicBezTo>
                    <a:pt x="104" y="435"/>
                    <a:pt x="110" y="432"/>
                    <a:pt x="114" y="437"/>
                  </a:cubicBezTo>
                  <a:cubicBezTo>
                    <a:pt x="117" y="442"/>
                    <a:pt x="112" y="446"/>
                    <a:pt x="110" y="450"/>
                  </a:cubicBezTo>
                  <a:cubicBezTo>
                    <a:pt x="105" y="459"/>
                    <a:pt x="101" y="469"/>
                    <a:pt x="96" y="479"/>
                  </a:cubicBezTo>
                  <a:cubicBezTo>
                    <a:pt x="88" y="495"/>
                    <a:pt x="91" y="511"/>
                    <a:pt x="103" y="523"/>
                  </a:cubicBezTo>
                  <a:cubicBezTo>
                    <a:pt x="115" y="535"/>
                    <a:pt x="131" y="532"/>
                    <a:pt x="146" y="526"/>
                  </a:cubicBezTo>
                  <a:cubicBezTo>
                    <a:pt x="157" y="521"/>
                    <a:pt x="167" y="515"/>
                    <a:pt x="178" y="509"/>
                  </a:cubicBezTo>
                  <a:cubicBezTo>
                    <a:pt x="181" y="530"/>
                    <a:pt x="173" y="548"/>
                    <a:pt x="178" y="567"/>
                  </a:cubicBezTo>
                  <a:cubicBezTo>
                    <a:pt x="185" y="593"/>
                    <a:pt x="209" y="602"/>
                    <a:pt x="230" y="585"/>
                  </a:cubicBezTo>
                  <a:cubicBezTo>
                    <a:pt x="235" y="581"/>
                    <a:pt x="238" y="574"/>
                    <a:pt x="246" y="575"/>
                  </a:cubicBezTo>
                  <a:cubicBezTo>
                    <a:pt x="256" y="570"/>
                    <a:pt x="254" y="557"/>
                    <a:pt x="263" y="552"/>
                  </a:cubicBezTo>
                  <a:cubicBezTo>
                    <a:pt x="259" y="556"/>
                    <a:pt x="259" y="560"/>
                    <a:pt x="264" y="563"/>
                  </a:cubicBezTo>
                  <a:cubicBezTo>
                    <a:pt x="271" y="565"/>
                    <a:pt x="271" y="572"/>
                    <a:pt x="273" y="577"/>
                  </a:cubicBezTo>
                  <a:cubicBezTo>
                    <a:pt x="280" y="591"/>
                    <a:pt x="288" y="602"/>
                    <a:pt x="305" y="603"/>
                  </a:cubicBezTo>
                  <a:cubicBezTo>
                    <a:pt x="322" y="604"/>
                    <a:pt x="331" y="592"/>
                    <a:pt x="338" y="578"/>
                  </a:cubicBezTo>
                  <a:cubicBezTo>
                    <a:pt x="347" y="563"/>
                    <a:pt x="346" y="544"/>
                    <a:pt x="354" y="527"/>
                  </a:cubicBezTo>
                  <a:cubicBezTo>
                    <a:pt x="363" y="541"/>
                    <a:pt x="371" y="554"/>
                    <a:pt x="379" y="566"/>
                  </a:cubicBezTo>
                  <a:cubicBezTo>
                    <a:pt x="389" y="581"/>
                    <a:pt x="403" y="591"/>
                    <a:pt x="421" y="586"/>
                  </a:cubicBezTo>
                  <a:cubicBezTo>
                    <a:pt x="439" y="580"/>
                    <a:pt x="442" y="564"/>
                    <a:pt x="444" y="547"/>
                  </a:cubicBezTo>
                  <a:cubicBezTo>
                    <a:pt x="445" y="528"/>
                    <a:pt x="437" y="511"/>
                    <a:pt x="436" y="492"/>
                  </a:cubicBezTo>
                  <a:cubicBezTo>
                    <a:pt x="448" y="495"/>
                    <a:pt x="457" y="503"/>
                    <a:pt x="467" y="507"/>
                  </a:cubicBezTo>
                  <a:cubicBezTo>
                    <a:pt x="486" y="515"/>
                    <a:pt x="507" y="525"/>
                    <a:pt x="525" y="507"/>
                  </a:cubicBezTo>
                  <a:cubicBezTo>
                    <a:pt x="542" y="489"/>
                    <a:pt x="533" y="470"/>
                    <a:pt x="523" y="452"/>
                  </a:cubicBezTo>
                  <a:cubicBezTo>
                    <a:pt x="516" y="439"/>
                    <a:pt x="522" y="437"/>
                    <a:pt x="533" y="439"/>
                  </a:cubicBezTo>
                  <a:cubicBezTo>
                    <a:pt x="547" y="440"/>
                    <a:pt x="561" y="444"/>
                    <a:pt x="575" y="441"/>
                  </a:cubicBezTo>
                  <a:cubicBezTo>
                    <a:pt x="606" y="434"/>
                    <a:pt x="614" y="410"/>
                    <a:pt x="593" y="385"/>
                  </a:cubicBezTo>
                  <a:cubicBezTo>
                    <a:pt x="584" y="375"/>
                    <a:pt x="572" y="369"/>
                    <a:pt x="561" y="362"/>
                  </a:cubicBezTo>
                  <a:close/>
                  <a:moveTo>
                    <a:pt x="194" y="55"/>
                  </a:moveTo>
                  <a:cubicBezTo>
                    <a:pt x="197" y="45"/>
                    <a:pt x="205" y="45"/>
                    <a:pt x="211" y="51"/>
                  </a:cubicBezTo>
                  <a:cubicBezTo>
                    <a:pt x="234" y="75"/>
                    <a:pt x="257" y="97"/>
                    <a:pt x="256" y="134"/>
                  </a:cubicBezTo>
                  <a:cubicBezTo>
                    <a:pt x="256" y="156"/>
                    <a:pt x="260" y="177"/>
                    <a:pt x="263" y="205"/>
                  </a:cubicBezTo>
                  <a:cubicBezTo>
                    <a:pt x="240" y="178"/>
                    <a:pt x="216" y="160"/>
                    <a:pt x="201" y="136"/>
                  </a:cubicBezTo>
                  <a:cubicBezTo>
                    <a:pt x="186" y="113"/>
                    <a:pt x="187" y="83"/>
                    <a:pt x="194" y="55"/>
                  </a:cubicBezTo>
                  <a:close/>
                  <a:moveTo>
                    <a:pt x="38" y="212"/>
                  </a:moveTo>
                  <a:cubicBezTo>
                    <a:pt x="34" y="207"/>
                    <a:pt x="27" y="204"/>
                    <a:pt x="29" y="196"/>
                  </a:cubicBezTo>
                  <a:cubicBezTo>
                    <a:pt x="32" y="188"/>
                    <a:pt x="39" y="187"/>
                    <a:pt x="46" y="187"/>
                  </a:cubicBezTo>
                  <a:cubicBezTo>
                    <a:pt x="78" y="187"/>
                    <a:pt x="111" y="182"/>
                    <a:pt x="136" y="213"/>
                  </a:cubicBezTo>
                  <a:cubicBezTo>
                    <a:pt x="149" y="229"/>
                    <a:pt x="167" y="240"/>
                    <a:pt x="186" y="256"/>
                  </a:cubicBezTo>
                  <a:cubicBezTo>
                    <a:pt x="129" y="257"/>
                    <a:pt x="77" y="257"/>
                    <a:pt x="38" y="212"/>
                  </a:cubicBezTo>
                  <a:close/>
                  <a:moveTo>
                    <a:pt x="54" y="313"/>
                  </a:moveTo>
                  <a:cubicBezTo>
                    <a:pt x="49" y="311"/>
                    <a:pt x="44" y="309"/>
                    <a:pt x="44" y="304"/>
                  </a:cubicBezTo>
                  <a:cubicBezTo>
                    <a:pt x="44" y="300"/>
                    <a:pt x="49" y="297"/>
                    <a:pt x="52" y="296"/>
                  </a:cubicBezTo>
                  <a:cubicBezTo>
                    <a:pt x="112" y="277"/>
                    <a:pt x="173" y="269"/>
                    <a:pt x="235" y="282"/>
                  </a:cubicBezTo>
                  <a:cubicBezTo>
                    <a:pt x="233" y="296"/>
                    <a:pt x="231" y="311"/>
                    <a:pt x="235" y="326"/>
                  </a:cubicBezTo>
                  <a:cubicBezTo>
                    <a:pt x="196" y="339"/>
                    <a:pt x="157" y="334"/>
                    <a:pt x="117" y="329"/>
                  </a:cubicBezTo>
                  <a:cubicBezTo>
                    <a:pt x="96" y="326"/>
                    <a:pt x="74" y="320"/>
                    <a:pt x="54" y="313"/>
                  </a:cubicBezTo>
                  <a:close/>
                  <a:moveTo>
                    <a:pt x="45" y="419"/>
                  </a:moveTo>
                  <a:cubicBezTo>
                    <a:pt x="35" y="416"/>
                    <a:pt x="34" y="408"/>
                    <a:pt x="42" y="401"/>
                  </a:cubicBezTo>
                  <a:cubicBezTo>
                    <a:pt x="68" y="376"/>
                    <a:pt x="93" y="351"/>
                    <a:pt x="134" y="354"/>
                  </a:cubicBezTo>
                  <a:cubicBezTo>
                    <a:pt x="157" y="355"/>
                    <a:pt x="180" y="350"/>
                    <a:pt x="208" y="346"/>
                  </a:cubicBezTo>
                  <a:cubicBezTo>
                    <a:pt x="183" y="370"/>
                    <a:pt x="162" y="393"/>
                    <a:pt x="138" y="409"/>
                  </a:cubicBezTo>
                  <a:cubicBezTo>
                    <a:pt x="112" y="426"/>
                    <a:pt x="77" y="426"/>
                    <a:pt x="45" y="419"/>
                  </a:cubicBezTo>
                  <a:close/>
                  <a:moveTo>
                    <a:pt x="258" y="511"/>
                  </a:moveTo>
                  <a:cubicBezTo>
                    <a:pt x="254" y="536"/>
                    <a:pt x="236" y="555"/>
                    <a:pt x="214" y="570"/>
                  </a:cubicBezTo>
                  <a:cubicBezTo>
                    <a:pt x="206" y="576"/>
                    <a:pt x="199" y="572"/>
                    <a:pt x="198" y="563"/>
                  </a:cubicBezTo>
                  <a:cubicBezTo>
                    <a:pt x="195" y="531"/>
                    <a:pt x="188" y="499"/>
                    <a:pt x="216" y="472"/>
                  </a:cubicBezTo>
                  <a:cubicBezTo>
                    <a:pt x="232" y="456"/>
                    <a:pt x="245" y="438"/>
                    <a:pt x="259" y="421"/>
                  </a:cubicBezTo>
                  <a:cubicBezTo>
                    <a:pt x="258" y="451"/>
                    <a:pt x="262" y="481"/>
                    <a:pt x="258" y="511"/>
                  </a:cubicBezTo>
                  <a:close/>
                  <a:moveTo>
                    <a:pt x="242" y="416"/>
                  </a:moveTo>
                  <a:cubicBezTo>
                    <a:pt x="215" y="445"/>
                    <a:pt x="183" y="469"/>
                    <a:pt x="148" y="490"/>
                  </a:cubicBezTo>
                  <a:cubicBezTo>
                    <a:pt x="142" y="493"/>
                    <a:pt x="136" y="497"/>
                    <a:pt x="130" y="493"/>
                  </a:cubicBezTo>
                  <a:cubicBezTo>
                    <a:pt x="124" y="488"/>
                    <a:pt x="130" y="481"/>
                    <a:pt x="132" y="476"/>
                  </a:cubicBezTo>
                  <a:cubicBezTo>
                    <a:pt x="156" y="421"/>
                    <a:pt x="192" y="375"/>
                    <a:pt x="239" y="338"/>
                  </a:cubicBezTo>
                  <a:cubicBezTo>
                    <a:pt x="248" y="350"/>
                    <a:pt x="257" y="362"/>
                    <a:pt x="271" y="370"/>
                  </a:cubicBezTo>
                  <a:cubicBezTo>
                    <a:pt x="271" y="391"/>
                    <a:pt x="254" y="402"/>
                    <a:pt x="242" y="416"/>
                  </a:cubicBezTo>
                  <a:close/>
                  <a:moveTo>
                    <a:pt x="240" y="271"/>
                  </a:moveTo>
                  <a:cubicBezTo>
                    <a:pt x="208" y="259"/>
                    <a:pt x="188" y="234"/>
                    <a:pt x="167" y="211"/>
                  </a:cubicBezTo>
                  <a:cubicBezTo>
                    <a:pt x="148" y="191"/>
                    <a:pt x="133" y="168"/>
                    <a:pt x="119" y="144"/>
                  </a:cubicBezTo>
                  <a:cubicBezTo>
                    <a:pt x="116" y="139"/>
                    <a:pt x="112" y="133"/>
                    <a:pt x="116" y="128"/>
                  </a:cubicBezTo>
                  <a:cubicBezTo>
                    <a:pt x="121" y="122"/>
                    <a:pt x="126" y="128"/>
                    <a:pt x="131" y="130"/>
                  </a:cubicBezTo>
                  <a:cubicBezTo>
                    <a:pt x="187" y="154"/>
                    <a:pt x="233" y="190"/>
                    <a:pt x="271" y="238"/>
                  </a:cubicBezTo>
                  <a:cubicBezTo>
                    <a:pt x="259" y="247"/>
                    <a:pt x="248" y="258"/>
                    <a:pt x="240" y="271"/>
                  </a:cubicBezTo>
                  <a:close/>
                  <a:moveTo>
                    <a:pt x="292" y="73"/>
                  </a:moveTo>
                  <a:cubicBezTo>
                    <a:pt x="295" y="64"/>
                    <a:pt x="295" y="48"/>
                    <a:pt x="306" y="48"/>
                  </a:cubicBezTo>
                  <a:cubicBezTo>
                    <a:pt x="317" y="48"/>
                    <a:pt x="318" y="64"/>
                    <a:pt x="320" y="74"/>
                  </a:cubicBezTo>
                  <a:cubicBezTo>
                    <a:pt x="334" y="126"/>
                    <a:pt x="342" y="179"/>
                    <a:pt x="330" y="233"/>
                  </a:cubicBezTo>
                  <a:cubicBezTo>
                    <a:pt x="313" y="229"/>
                    <a:pt x="296" y="230"/>
                    <a:pt x="280" y="233"/>
                  </a:cubicBezTo>
                  <a:cubicBezTo>
                    <a:pt x="277" y="179"/>
                    <a:pt x="275" y="126"/>
                    <a:pt x="292" y="73"/>
                  </a:cubicBezTo>
                  <a:close/>
                  <a:moveTo>
                    <a:pt x="321" y="542"/>
                  </a:moveTo>
                  <a:cubicBezTo>
                    <a:pt x="318" y="551"/>
                    <a:pt x="315" y="564"/>
                    <a:pt x="306" y="564"/>
                  </a:cubicBezTo>
                  <a:cubicBezTo>
                    <a:pt x="295" y="564"/>
                    <a:pt x="294" y="550"/>
                    <a:pt x="291" y="541"/>
                  </a:cubicBezTo>
                  <a:cubicBezTo>
                    <a:pt x="277" y="492"/>
                    <a:pt x="271" y="442"/>
                    <a:pt x="279" y="391"/>
                  </a:cubicBezTo>
                  <a:cubicBezTo>
                    <a:pt x="281" y="384"/>
                    <a:pt x="282" y="378"/>
                    <a:pt x="290" y="377"/>
                  </a:cubicBezTo>
                  <a:cubicBezTo>
                    <a:pt x="301" y="379"/>
                    <a:pt x="313" y="379"/>
                    <a:pt x="324" y="377"/>
                  </a:cubicBezTo>
                  <a:cubicBezTo>
                    <a:pt x="334" y="379"/>
                    <a:pt x="333" y="388"/>
                    <a:pt x="334" y="394"/>
                  </a:cubicBezTo>
                  <a:cubicBezTo>
                    <a:pt x="339" y="444"/>
                    <a:pt x="336" y="494"/>
                    <a:pt x="321" y="542"/>
                  </a:cubicBezTo>
                  <a:close/>
                  <a:moveTo>
                    <a:pt x="561" y="295"/>
                  </a:moveTo>
                  <a:cubicBezTo>
                    <a:pt x="566" y="297"/>
                    <a:pt x="571" y="299"/>
                    <a:pt x="572" y="303"/>
                  </a:cubicBezTo>
                  <a:cubicBezTo>
                    <a:pt x="573" y="309"/>
                    <a:pt x="567" y="311"/>
                    <a:pt x="563" y="312"/>
                  </a:cubicBezTo>
                  <a:cubicBezTo>
                    <a:pt x="503" y="331"/>
                    <a:pt x="442" y="343"/>
                    <a:pt x="379" y="326"/>
                  </a:cubicBezTo>
                  <a:cubicBezTo>
                    <a:pt x="382" y="311"/>
                    <a:pt x="381" y="296"/>
                    <a:pt x="379" y="281"/>
                  </a:cubicBezTo>
                  <a:cubicBezTo>
                    <a:pt x="441" y="270"/>
                    <a:pt x="502" y="276"/>
                    <a:pt x="561" y="295"/>
                  </a:cubicBezTo>
                  <a:close/>
                  <a:moveTo>
                    <a:pt x="569" y="190"/>
                  </a:moveTo>
                  <a:cubicBezTo>
                    <a:pt x="580" y="192"/>
                    <a:pt x="583" y="200"/>
                    <a:pt x="574" y="209"/>
                  </a:cubicBezTo>
                  <a:cubicBezTo>
                    <a:pt x="548" y="233"/>
                    <a:pt x="523" y="257"/>
                    <a:pt x="483" y="255"/>
                  </a:cubicBezTo>
                  <a:cubicBezTo>
                    <a:pt x="463" y="254"/>
                    <a:pt x="442" y="258"/>
                    <a:pt x="425" y="259"/>
                  </a:cubicBezTo>
                  <a:cubicBezTo>
                    <a:pt x="442" y="240"/>
                    <a:pt x="458" y="214"/>
                    <a:pt x="480" y="200"/>
                  </a:cubicBezTo>
                  <a:cubicBezTo>
                    <a:pt x="506" y="183"/>
                    <a:pt x="538" y="183"/>
                    <a:pt x="569" y="190"/>
                  </a:cubicBezTo>
                  <a:close/>
                  <a:moveTo>
                    <a:pt x="356" y="115"/>
                  </a:moveTo>
                  <a:cubicBezTo>
                    <a:pt x="361" y="86"/>
                    <a:pt x="381" y="64"/>
                    <a:pt x="403" y="45"/>
                  </a:cubicBezTo>
                  <a:cubicBezTo>
                    <a:pt x="410" y="39"/>
                    <a:pt x="417" y="42"/>
                    <a:pt x="419" y="52"/>
                  </a:cubicBezTo>
                  <a:cubicBezTo>
                    <a:pt x="423" y="82"/>
                    <a:pt x="427" y="113"/>
                    <a:pt x="401" y="137"/>
                  </a:cubicBezTo>
                  <a:cubicBezTo>
                    <a:pt x="383" y="153"/>
                    <a:pt x="370" y="173"/>
                    <a:pt x="353" y="191"/>
                  </a:cubicBezTo>
                  <a:cubicBezTo>
                    <a:pt x="355" y="166"/>
                    <a:pt x="352" y="140"/>
                    <a:pt x="356" y="115"/>
                  </a:cubicBezTo>
                  <a:close/>
                  <a:moveTo>
                    <a:pt x="474" y="120"/>
                  </a:moveTo>
                  <a:cubicBezTo>
                    <a:pt x="477" y="118"/>
                    <a:pt x="481" y="117"/>
                    <a:pt x="485" y="120"/>
                  </a:cubicBezTo>
                  <a:cubicBezTo>
                    <a:pt x="488" y="123"/>
                    <a:pt x="486" y="126"/>
                    <a:pt x="485" y="129"/>
                  </a:cubicBezTo>
                  <a:cubicBezTo>
                    <a:pt x="462" y="184"/>
                    <a:pt x="428" y="231"/>
                    <a:pt x="381" y="268"/>
                  </a:cubicBezTo>
                  <a:cubicBezTo>
                    <a:pt x="379" y="270"/>
                    <a:pt x="376" y="270"/>
                    <a:pt x="374" y="270"/>
                  </a:cubicBezTo>
                  <a:cubicBezTo>
                    <a:pt x="366" y="257"/>
                    <a:pt x="354" y="247"/>
                    <a:pt x="342" y="238"/>
                  </a:cubicBezTo>
                  <a:cubicBezTo>
                    <a:pt x="374" y="186"/>
                    <a:pt x="421" y="149"/>
                    <a:pt x="474" y="120"/>
                  </a:cubicBezTo>
                  <a:close/>
                  <a:moveTo>
                    <a:pt x="421" y="557"/>
                  </a:moveTo>
                  <a:cubicBezTo>
                    <a:pt x="419" y="567"/>
                    <a:pt x="409" y="569"/>
                    <a:pt x="402" y="561"/>
                  </a:cubicBezTo>
                  <a:cubicBezTo>
                    <a:pt x="379" y="535"/>
                    <a:pt x="354" y="510"/>
                    <a:pt x="354" y="471"/>
                  </a:cubicBezTo>
                  <a:cubicBezTo>
                    <a:pt x="354" y="449"/>
                    <a:pt x="350" y="427"/>
                    <a:pt x="348" y="401"/>
                  </a:cubicBezTo>
                  <a:cubicBezTo>
                    <a:pt x="369" y="426"/>
                    <a:pt x="393" y="446"/>
                    <a:pt x="410" y="469"/>
                  </a:cubicBezTo>
                  <a:cubicBezTo>
                    <a:pt x="429" y="494"/>
                    <a:pt x="426" y="527"/>
                    <a:pt x="421" y="557"/>
                  </a:cubicBezTo>
                  <a:close/>
                  <a:moveTo>
                    <a:pt x="497" y="479"/>
                  </a:moveTo>
                  <a:cubicBezTo>
                    <a:pt x="493" y="485"/>
                    <a:pt x="486" y="480"/>
                    <a:pt x="481" y="478"/>
                  </a:cubicBezTo>
                  <a:cubicBezTo>
                    <a:pt x="439" y="460"/>
                    <a:pt x="402" y="434"/>
                    <a:pt x="370" y="402"/>
                  </a:cubicBezTo>
                  <a:cubicBezTo>
                    <a:pt x="360" y="392"/>
                    <a:pt x="350" y="383"/>
                    <a:pt x="344" y="370"/>
                  </a:cubicBezTo>
                  <a:cubicBezTo>
                    <a:pt x="357" y="361"/>
                    <a:pt x="367" y="350"/>
                    <a:pt x="375" y="337"/>
                  </a:cubicBezTo>
                  <a:cubicBezTo>
                    <a:pt x="418" y="361"/>
                    <a:pt x="449" y="396"/>
                    <a:pt x="476" y="436"/>
                  </a:cubicBezTo>
                  <a:cubicBezTo>
                    <a:pt x="482" y="445"/>
                    <a:pt x="488" y="454"/>
                    <a:pt x="494" y="463"/>
                  </a:cubicBezTo>
                  <a:cubicBezTo>
                    <a:pt x="497" y="468"/>
                    <a:pt x="501" y="474"/>
                    <a:pt x="497" y="479"/>
                  </a:cubicBezTo>
                  <a:close/>
                  <a:moveTo>
                    <a:pt x="571" y="421"/>
                  </a:moveTo>
                  <a:cubicBezTo>
                    <a:pt x="539" y="423"/>
                    <a:pt x="505" y="429"/>
                    <a:pt x="480" y="397"/>
                  </a:cubicBezTo>
                  <a:cubicBezTo>
                    <a:pt x="466" y="380"/>
                    <a:pt x="446" y="368"/>
                    <a:pt x="430" y="352"/>
                  </a:cubicBezTo>
                  <a:cubicBezTo>
                    <a:pt x="456" y="354"/>
                    <a:pt x="482" y="350"/>
                    <a:pt x="506" y="355"/>
                  </a:cubicBezTo>
                  <a:cubicBezTo>
                    <a:pt x="535" y="361"/>
                    <a:pt x="560" y="379"/>
                    <a:pt x="580" y="402"/>
                  </a:cubicBezTo>
                  <a:cubicBezTo>
                    <a:pt x="588" y="412"/>
                    <a:pt x="582" y="420"/>
                    <a:pt x="571" y="421"/>
                  </a:cubicBezTo>
                  <a:close/>
                </a:path>
              </a:pathLst>
            </a:custGeom>
            <a:solidFill>
              <a:srgbClr val="E0A5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56" name="Grupo 55">
            <a:extLst>
              <a:ext uri="{FF2B5EF4-FFF2-40B4-BE49-F238E27FC236}">
                <a16:creationId xmlns:a16="http://schemas.microsoft.com/office/drawing/2014/main" id="{F6776352-1742-E4C7-0CE4-F51A04A13362}"/>
              </a:ext>
            </a:extLst>
          </p:cNvPr>
          <p:cNvGrpSpPr/>
          <p:nvPr/>
        </p:nvGrpSpPr>
        <p:grpSpPr>
          <a:xfrm>
            <a:off x="307976" y="3303588"/>
            <a:ext cx="1690688" cy="1677988"/>
            <a:chOff x="307976" y="3303588"/>
            <a:chExt cx="1690688" cy="1677988"/>
          </a:xfrm>
        </p:grpSpPr>
        <p:sp>
          <p:nvSpPr>
            <p:cNvPr id="16" name="Freeform 13">
              <a:extLst>
                <a:ext uri="{FF2B5EF4-FFF2-40B4-BE49-F238E27FC236}">
                  <a16:creationId xmlns:a16="http://schemas.microsoft.com/office/drawing/2014/main" id="{6043DEA7-6DCA-7E3B-C8D1-A8D1B6EDCA03}"/>
                </a:ext>
              </a:extLst>
            </p:cNvPr>
            <p:cNvSpPr/>
            <p:nvPr/>
          </p:nvSpPr>
          <p:spPr bwMode="auto">
            <a:xfrm>
              <a:off x="534988" y="4235450"/>
              <a:ext cx="1058863" cy="644525"/>
            </a:xfrm>
            <a:custGeom>
              <a:avLst/>
              <a:gdLst>
                <a:gd name="T0" fmla="*/ 120 w 279"/>
                <a:gd name="T1" fmla="*/ 123 h 170"/>
                <a:gd name="T2" fmla="*/ 59 w 279"/>
                <a:gd name="T3" fmla="*/ 168 h 170"/>
                <a:gd name="T4" fmla="*/ 56 w 279"/>
                <a:gd name="T5" fmla="*/ 100 h 170"/>
                <a:gd name="T6" fmla="*/ 58 w 279"/>
                <a:gd name="T7" fmla="*/ 79 h 170"/>
                <a:gd name="T8" fmla="*/ 75 w 279"/>
                <a:gd name="T9" fmla="*/ 51 h 170"/>
                <a:gd name="T10" fmla="*/ 14 w 279"/>
                <a:gd name="T11" fmla="*/ 73 h 170"/>
                <a:gd name="T12" fmla="*/ 2 w 279"/>
                <a:gd name="T13" fmla="*/ 71 h 170"/>
                <a:gd name="T14" fmla="*/ 75 w 279"/>
                <a:gd name="T15" fmla="*/ 7 h 170"/>
                <a:gd name="T16" fmla="*/ 96 w 279"/>
                <a:gd name="T17" fmla="*/ 7 h 170"/>
                <a:gd name="T18" fmla="*/ 115 w 279"/>
                <a:gd name="T19" fmla="*/ 35 h 170"/>
                <a:gd name="T20" fmla="*/ 73 w 279"/>
                <a:gd name="T21" fmla="*/ 135 h 170"/>
                <a:gd name="T22" fmla="*/ 114 w 279"/>
                <a:gd name="T23" fmla="*/ 93 h 170"/>
                <a:gd name="T24" fmla="*/ 123 w 279"/>
                <a:gd name="T25" fmla="*/ 96 h 170"/>
                <a:gd name="T26" fmla="*/ 133 w 279"/>
                <a:gd name="T27" fmla="*/ 93 h 170"/>
                <a:gd name="T28" fmla="*/ 146 w 279"/>
                <a:gd name="T29" fmla="*/ 72 h 170"/>
                <a:gd name="T30" fmla="*/ 156 w 279"/>
                <a:gd name="T31" fmla="*/ 107 h 170"/>
                <a:gd name="T32" fmla="*/ 165 w 279"/>
                <a:gd name="T33" fmla="*/ 145 h 170"/>
                <a:gd name="T34" fmla="*/ 173 w 279"/>
                <a:gd name="T35" fmla="*/ 124 h 170"/>
                <a:gd name="T36" fmla="*/ 174 w 279"/>
                <a:gd name="T37" fmla="*/ 103 h 170"/>
                <a:gd name="T38" fmla="*/ 182 w 279"/>
                <a:gd name="T39" fmla="*/ 81 h 170"/>
                <a:gd name="T40" fmla="*/ 199 w 279"/>
                <a:gd name="T41" fmla="*/ 93 h 170"/>
                <a:gd name="T42" fmla="*/ 210 w 279"/>
                <a:gd name="T43" fmla="*/ 107 h 170"/>
                <a:gd name="T44" fmla="*/ 231 w 279"/>
                <a:gd name="T45" fmla="*/ 115 h 170"/>
                <a:gd name="T46" fmla="*/ 252 w 279"/>
                <a:gd name="T47" fmla="*/ 131 h 170"/>
                <a:gd name="T48" fmla="*/ 262 w 279"/>
                <a:gd name="T49" fmla="*/ 135 h 170"/>
                <a:gd name="T50" fmla="*/ 262 w 279"/>
                <a:gd name="T51" fmla="*/ 135 h 170"/>
                <a:gd name="T52" fmla="*/ 266 w 279"/>
                <a:gd name="T53" fmla="*/ 115 h 170"/>
                <a:gd name="T54" fmla="*/ 267 w 279"/>
                <a:gd name="T55" fmla="*/ 105 h 170"/>
                <a:gd name="T56" fmla="*/ 260 w 279"/>
                <a:gd name="T57" fmla="*/ 92 h 170"/>
                <a:gd name="T58" fmla="*/ 249 w 279"/>
                <a:gd name="T59" fmla="*/ 73 h 170"/>
                <a:gd name="T60" fmla="*/ 239 w 279"/>
                <a:gd name="T61" fmla="*/ 73 h 170"/>
                <a:gd name="T62" fmla="*/ 246 w 279"/>
                <a:gd name="T63" fmla="*/ 63 h 170"/>
                <a:gd name="T64" fmla="*/ 269 w 279"/>
                <a:gd name="T65" fmla="*/ 76 h 170"/>
                <a:gd name="T66" fmla="*/ 279 w 279"/>
                <a:gd name="T67" fmla="*/ 154 h 170"/>
                <a:gd name="T68" fmla="*/ 268 w 279"/>
                <a:gd name="T69" fmla="*/ 164 h 170"/>
                <a:gd name="T70" fmla="*/ 201 w 279"/>
                <a:gd name="T71" fmla="*/ 115 h 170"/>
                <a:gd name="T72" fmla="*/ 185 w 279"/>
                <a:gd name="T73" fmla="*/ 91 h 170"/>
                <a:gd name="T74" fmla="*/ 172 w 279"/>
                <a:gd name="T75" fmla="*/ 155 h 170"/>
                <a:gd name="T76" fmla="*/ 159 w 279"/>
                <a:gd name="T77" fmla="*/ 156 h 170"/>
                <a:gd name="T78" fmla="*/ 146 w 279"/>
                <a:gd name="T79" fmla="*/ 94 h 170"/>
                <a:gd name="T80" fmla="*/ 131 w 279"/>
                <a:gd name="T81" fmla="*/ 115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9" h="170">
                  <a:moveTo>
                    <a:pt x="129" y="116"/>
                  </a:moveTo>
                  <a:cubicBezTo>
                    <a:pt x="124" y="117"/>
                    <a:pt x="123" y="120"/>
                    <a:pt x="120" y="123"/>
                  </a:cubicBezTo>
                  <a:cubicBezTo>
                    <a:pt x="105" y="142"/>
                    <a:pt x="86" y="156"/>
                    <a:pt x="64" y="166"/>
                  </a:cubicBezTo>
                  <a:cubicBezTo>
                    <a:pt x="63" y="167"/>
                    <a:pt x="61" y="167"/>
                    <a:pt x="59" y="168"/>
                  </a:cubicBezTo>
                  <a:cubicBezTo>
                    <a:pt x="55" y="170"/>
                    <a:pt x="54" y="168"/>
                    <a:pt x="53" y="164"/>
                  </a:cubicBezTo>
                  <a:cubicBezTo>
                    <a:pt x="50" y="143"/>
                    <a:pt x="51" y="121"/>
                    <a:pt x="56" y="100"/>
                  </a:cubicBezTo>
                  <a:cubicBezTo>
                    <a:pt x="58" y="95"/>
                    <a:pt x="59" y="90"/>
                    <a:pt x="61" y="85"/>
                  </a:cubicBezTo>
                  <a:cubicBezTo>
                    <a:pt x="62" y="82"/>
                    <a:pt x="63" y="80"/>
                    <a:pt x="58" y="79"/>
                  </a:cubicBezTo>
                  <a:cubicBezTo>
                    <a:pt x="65" y="73"/>
                    <a:pt x="69" y="64"/>
                    <a:pt x="73" y="56"/>
                  </a:cubicBezTo>
                  <a:cubicBezTo>
                    <a:pt x="74" y="55"/>
                    <a:pt x="75" y="54"/>
                    <a:pt x="75" y="51"/>
                  </a:cubicBezTo>
                  <a:cubicBezTo>
                    <a:pt x="64" y="55"/>
                    <a:pt x="55" y="60"/>
                    <a:pt x="45" y="64"/>
                  </a:cubicBezTo>
                  <a:cubicBezTo>
                    <a:pt x="35" y="68"/>
                    <a:pt x="24" y="70"/>
                    <a:pt x="14" y="73"/>
                  </a:cubicBezTo>
                  <a:cubicBezTo>
                    <a:pt x="13" y="73"/>
                    <a:pt x="13" y="73"/>
                    <a:pt x="12" y="73"/>
                  </a:cubicBezTo>
                  <a:cubicBezTo>
                    <a:pt x="9" y="73"/>
                    <a:pt x="4" y="75"/>
                    <a:pt x="2" y="71"/>
                  </a:cubicBezTo>
                  <a:cubicBezTo>
                    <a:pt x="0" y="68"/>
                    <a:pt x="4" y="65"/>
                    <a:pt x="6" y="63"/>
                  </a:cubicBezTo>
                  <a:cubicBezTo>
                    <a:pt x="24" y="38"/>
                    <a:pt x="48" y="21"/>
                    <a:pt x="75" y="7"/>
                  </a:cubicBezTo>
                  <a:cubicBezTo>
                    <a:pt x="80" y="5"/>
                    <a:pt x="85" y="0"/>
                    <a:pt x="92" y="1"/>
                  </a:cubicBezTo>
                  <a:cubicBezTo>
                    <a:pt x="94" y="2"/>
                    <a:pt x="95" y="5"/>
                    <a:pt x="96" y="7"/>
                  </a:cubicBezTo>
                  <a:cubicBezTo>
                    <a:pt x="99" y="15"/>
                    <a:pt x="104" y="22"/>
                    <a:pt x="110" y="28"/>
                  </a:cubicBezTo>
                  <a:cubicBezTo>
                    <a:pt x="112" y="30"/>
                    <a:pt x="115" y="32"/>
                    <a:pt x="115" y="35"/>
                  </a:cubicBezTo>
                  <a:cubicBezTo>
                    <a:pt x="101" y="53"/>
                    <a:pt x="90" y="73"/>
                    <a:pt x="82" y="94"/>
                  </a:cubicBezTo>
                  <a:cubicBezTo>
                    <a:pt x="77" y="107"/>
                    <a:pt x="74" y="120"/>
                    <a:pt x="73" y="135"/>
                  </a:cubicBezTo>
                  <a:cubicBezTo>
                    <a:pt x="79" y="133"/>
                    <a:pt x="83" y="129"/>
                    <a:pt x="87" y="125"/>
                  </a:cubicBezTo>
                  <a:cubicBezTo>
                    <a:pt x="97" y="115"/>
                    <a:pt x="106" y="105"/>
                    <a:pt x="114" y="93"/>
                  </a:cubicBezTo>
                  <a:cubicBezTo>
                    <a:pt x="116" y="91"/>
                    <a:pt x="117" y="87"/>
                    <a:pt x="121" y="88"/>
                  </a:cubicBezTo>
                  <a:cubicBezTo>
                    <a:pt x="123" y="91"/>
                    <a:pt x="122" y="94"/>
                    <a:pt x="123" y="96"/>
                  </a:cubicBezTo>
                  <a:cubicBezTo>
                    <a:pt x="124" y="99"/>
                    <a:pt x="125" y="102"/>
                    <a:pt x="128" y="101"/>
                  </a:cubicBezTo>
                  <a:cubicBezTo>
                    <a:pt x="132" y="100"/>
                    <a:pt x="134" y="97"/>
                    <a:pt x="133" y="93"/>
                  </a:cubicBezTo>
                  <a:cubicBezTo>
                    <a:pt x="130" y="88"/>
                    <a:pt x="132" y="84"/>
                    <a:pt x="133" y="80"/>
                  </a:cubicBezTo>
                  <a:cubicBezTo>
                    <a:pt x="136" y="74"/>
                    <a:pt x="140" y="71"/>
                    <a:pt x="146" y="72"/>
                  </a:cubicBezTo>
                  <a:cubicBezTo>
                    <a:pt x="152" y="73"/>
                    <a:pt x="154" y="75"/>
                    <a:pt x="155" y="82"/>
                  </a:cubicBezTo>
                  <a:cubicBezTo>
                    <a:pt x="156" y="91"/>
                    <a:pt x="155" y="99"/>
                    <a:pt x="156" y="107"/>
                  </a:cubicBezTo>
                  <a:cubicBezTo>
                    <a:pt x="157" y="118"/>
                    <a:pt x="155" y="131"/>
                    <a:pt x="162" y="142"/>
                  </a:cubicBezTo>
                  <a:cubicBezTo>
                    <a:pt x="163" y="143"/>
                    <a:pt x="163" y="145"/>
                    <a:pt x="165" y="145"/>
                  </a:cubicBezTo>
                  <a:cubicBezTo>
                    <a:pt x="166" y="145"/>
                    <a:pt x="167" y="143"/>
                    <a:pt x="168" y="142"/>
                  </a:cubicBezTo>
                  <a:cubicBezTo>
                    <a:pt x="171" y="136"/>
                    <a:pt x="173" y="131"/>
                    <a:pt x="173" y="124"/>
                  </a:cubicBezTo>
                  <a:cubicBezTo>
                    <a:pt x="172" y="120"/>
                    <a:pt x="173" y="116"/>
                    <a:pt x="174" y="112"/>
                  </a:cubicBezTo>
                  <a:cubicBezTo>
                    <a:pt x="176" y="109"/>
                    <a:pt x="175" y="106"/>
                    <a:pt x="174" y="103"/>
                  </a:cubicBezTo>
                  <a:cubicBezTo>
                    <a:pt x="173" y="99"/>
                    <a:pt x="172" y="94"/>
                    <a:pt x="173" y="90"/>
                  </a:cubicBezTo>
                  <a:cubicBezTo>
                    <a:pt x="173" y="84"/>
                    <a:pt x="176" y="81"/>
                    <a:pt x="182" y="81"/>
                  </a:cubicBezTo>
                  <a:cubicBezTo>
                    <a:pt x="185" y="80"/>
                    <a:pt x="188" y="81"/>
                    <a:pt x="191" y="81"/>
                  </a:cubicBezTo>
                  <a:cubicBezTo>
                    <a:pt x="199" y="82"/>
                    <a:pt x="202" y="86"/>
                    <a:pt x="199" y="93"/>
                  </a:cubicBezTo>
                  <a:cubicBezTo>
                    <a:pt x="198" y="98"/>
                    <a:pt x="199" y="100"/>
                    <a:pt x="202" y="103"/>
                  </a:cubicBezTo>
                  <a:cubicBezTo>
                    <a:pt x="205" y="104"/>
                    <a:pt x="207" y="105"/>
                    <a:pt x="210" y="107"/>
                  </a:cubicBezTo>
                  <a:cubicBezTo>
                    <a:pt x="214" y="110"/>
                    <a:pt x="217" y="113"/>
                    <a:pt x="213" y="121"/>
                  </a:cubicBezTo>
                  <a:cubicBezTo>
                    <a:pt x="220" y="117"/>
                    <a:pt x="226" y="118"/>
                    <a:pt x="231" y="115"/>
                  </a:cubicBezTo>
                  <a:cubicBezTo>
                    <a:pt x="233" y="113"/>
                    <a:pt x="234" y="115"/>
                    <a:pt x="236" y="116"/>
                  </a:cubicBezTo>
                  <a:cubicBezTo>
                    <a:pt x="241" y="121"/>
                    <a:pt x="247" y="126"/>
                    <a:pt x="252" y="131"/>
                  </a:cubicBezTo>
                  <a:cubicBezTo>
                    <a:pt x="255" y="133"/>
                    <a:pt x="257" y="133"/>
                    <a:pt x="260" y="132"/>
                  </a:cubicBezTo>
                  <a:cubicBezTo>
                    <a:pt x="262" y="132"/>
                    <a:pt x="262" y="133"/>
                    <a:pt x="262" y="135"/>
                  </a:cubicBezTo>
                  <a:cubicBezTo>
                    <a:pt x="262" y="136"/>
                    <a:pt x="263" y="134"/>
                    <a:pt x="262" y="135"/>
                  </a:cubicBezTo>
                  <a:cubicBezTo>
                    <a:pt x="262" y="135"/>
                    <a:pt x="262" y="135"/>
                    <a:pt x="262" y="135"/>
                  </a:cubicBezTo>
                  <a:cubicBezTo>
                    <a:pt x="261" y="130"/>
                    <a:pt x="262" y="125"/>
                    <a:pt x="262" y="121"/>
                  </a:cubicBezTo>
                  <a:cubicBezTo>
                    <a:pt x="263" y="118"/>
                    <a:pt x="264" y="116"/>
                    <a:pt x="266" y="115"/>
                  </a:cubicBezTo>
                  <a:cubicBezTo>
                    <a:pt x="267" y="114"/>
                    <a:pt x="270" y="114"/>
                    <a:pt x="270" y="112"/>
                  </a:cubicBezTo>
                  <a:cubicBezTo>
                    <a:pt x="270" y="109"/>
                    <a:pt x="269" y="106"/>
                    <a:pt x="267" y="105"/>
                  </a:cubicBezTo>
                  <a:cubicBezTo>
                    <a:pt x="262" y="103"/>
                    <a:pt x="262" y="100"/>
                    <a:pt x="263" y="96"/>
                  </a:cubicBezTo>
                  <a:cubicBezTo>
                    <a:pt x="264" y="94"/>
                    <a:pt x="263" y="92"/>
                    <a:pt x="260" y="92"/>
                  </a:cubicBezTo>
                  <a:cubicBezTo>
                    <a:pt x="255" y="92"/>
                    <a:pt x="254" y="88"/>
                    <a:pt x="254" y="84"/>
                  </a:cubicBezTo>
                  <a:cubicBezTo>
                    <a:pt x="254" y="79"/>
                    <a:pt x="253" y="75"/>
                    <a:pt x="249" y="73"/>
                  </a:cubicBezTo>
                  <a:cubicBezTo>
                    <a:pt x="246" y="70"/>
                    <a:pt x="243" y="70"/>
                    <a:pt x="241" y="74"/>
                  </a:cubicBezTo>
                  <a:cubicBezTo>
                    <a:pt x="240" y="73"/>
                    <a:pt x="239" y="73"/>
                    <a:pt x="239" y="73"/>
                  </a:cubicBezTo>
                  <a:cubicBezTo>
                    <a:pt x="237" y="69"/>
                    <a:pt x="232" y="64"/>
                    <a:pt x="236" y="60"/>
                  </a:cubicBezTo>
                  <a:cubicBezTo>
                    <a:pt x="239" y="57"/>
                    <a:pt x="243" y="62"/>
                    <a:pt x="246" y="63"/>
                  </a:cubicBezTo>
                  <a:cubicBezTo>
                    <a:pt x="252" y="66"/>
                    <a:pt x="259" y="69"/>
                    <a:pt x="265" y="72"/>
                  </a:cubicBezTo>
                  <a:cubicBezTo>
                    <a:pt x="267" y="73"/>
                    <a:pt x="270" y="73"/>
                    <a:pt x="269" y="76"/>
                  </a:cubicBezTo>
                  <a:cubicBezTo>
                    <a:pt x="266" y="76"/>
                    <a:pt x="266" y="78"/>
                    <a:pt x="267" y="80"/>
                  </a:cubicBezTo>
                  <a:cubicBezTo>
                    <a:pt x="277" y="104"/>
                    <a:pt x="279" y="129"/>
                    <a:pt x="279" y="154"/>
                  </a:cubicBezTo>
                  <a:cubicBezTo>
                    <a:pt x="279" y="155"/>
                    <a:pt x="279" y="157"/>
                    <a:pt x="278" y="159"/>
                  </a:cubicBezTo>
                  <a:cubicBezTo>
                    <a:pt x="277" y="166"/>
                    <a:pt x="276" y="167"/>
                    <a:pt x="268" y="164"/>
                  </a:cubicBezTo>
                  <a:cubicBezTo>
                    <a:pt x="244" y="153"/>
                    <a:pt x="222" y="138"/>
                    <a:pt x="205" y="117"/>
                  </a:cubicBezTo>
                  <a:cubicBezTo>
                    <a:pt x="204" y="116"/>
                    <a:pt x="203" y="115"/>
                    <a:pt x="201" y="115"/>
                  </a:cubicBezTo>
                  <a:cubicBezTo>
                    <a:pt x="199" y="114"/>
                    <a:pt x="199" y="111"/>
                    <a:pt x="197" y="109"/>
                  </a:cubicBezTo>
                  <a:cubicBezTo>
                    <a:pt x="193" y="103"/>
                    <a:pt x="190" y="97"/>
                    <a:pt x="185" y="91"/>
                  </a:cubicBezTo>
                  <a:cubicBezTo>
                    <a:pt x="184" y="102"/>
                    <a:pt x="181" y="112"/>
                    <a:pt x="180" y="122"/>
                  </a:cubicBezTo>
                  <a:cubicBezTo>
                    <a:pt x="179" y="133"/>
                    <a:pt x="175" y="144"/>
                    <a:pt x="172" y="155"/>
                  </a:cubicBezTo>
                  <a:cubicBezTo>
                    <a:pt x="171" y="158"/>
                    <a:pt x="170" y="162"/>
                    <a:pt x="166" y="162"/>
                  </a:cubicBezTo>
                  <a:cubicBezTo>
                    <a:pt x="162" y="162"/>
                    <a:pt x="160" y="159"/>
                    <a:pt x="159" y="156"/>
                  </a:cubicBezTo>
                  <a:cubicBezTo>
                    <a:pt x="152" y="137"/>
                    <a:pt x="148" y="118"/>
                    <a:pt x="146" y="99"/>
                  </a:cubicBezTo>
                  <a:cubicBezTo>
                    <a:pt x="146" y="97"/>
                    <a:pt x="146" y="96"/>
                    <a:pt x="146" y="94"/>
                  </a:cubicBezTo>
                  <a:cubicBezTo>
                    <a:pt x="146" y="94"/>
                    <a:pt x="145" y="93"/>
                    <a:pt x="145" y="93"/>
                  </a:cubicBezTo>
                  <a:cubicBezTo>
                    <a:pt x="140" y="100"/>
                    <a:pt x="134" y="107"/>
                    <a:pt x="131" y="115"/>
                  </a:cubicBezTo>
                  <a:cubicBezTo>
                    <a:pt x="130" y="115"/>
                    <a:pt x="130" y="116"/>
                    <a:pt x="129" y="116"/>
                  </a:cubicBezTo>
                  <a:close/>
                </a:path>
              </a:pathLst>
            </a:custGeom>
            <a:solidFill>
              <a:srgbClr val="FEDB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 name="Freeform 14">
              <a:extLst>
                <a:ext uri="{FF2B5EF4-FFF2-40B4-BE49-F238E27FC236}">
                  <a16:creationId xmlns:a16="http://schemas.microsoft.com/office/drawing/2014/main" id="{CB8B46B6-5666-5F15-7922-2850FD557A87}"/>
                </a:ext>
              </a:extLst>
            </p:cNvPr>
            <p:cNvSpPr/>
            <p:nvPr/>
          </p:nvSpPr>
          <p:spPr bwMode="auto">
            <a:xfrm>
              <a:off x="1274763" y="3406775"/>
              <a:ext cx="496888" cy="658813"/>
            </a:xfrm>
            <a:custGeom>
              <a:avLst/>
              <a:gdLst>
                <a:gd name="T0" fmla="*/ 2 w 131"/>
                <a:gd name="T1" fmla="*/ 55 h 174"/>
                <a:gd name="T2" fmla="*/ 9 w 131"/>
                <a:gd name="T3" fmla="*/ 49 h 174"/>
                <a:gd name="T4" fmla="*/ 70 w 131"/>
                <a:gd name="T5" fmla="*/ 2 h 174"/>
                <a:gd name="T6" fmla="*/ 77 w 131"/>
                <a:gd name="T7" fmla="*/ 6 h 174"/>
                <a:gd name="T8" fmla="*/ 75 w 131"/>
                <a:gd name="T9" fmla="*/ 67 h 174"/>
                <a:gd name="T10" fmla="*/ 70 w 131"/>
                <a:gd name="T11" fmla="*/ 86 h 174"/>
                <a:gd name="T12" fmla="*/ 72 w 131"/>
                <a:gd name="T13" fmla="*/ 91 h 174"/>
                <a:gd name="T14" fmla="*/ 56 w 131"/>
                <a:gd name="T15" fmla="*/ 118 h 174"/>
                <a:gd name="T16" fmla="*/ 74 w 131"/>
                <a:gd name="T17" fmla="*/ 111 h 174"/>
                <a:gd name="T18" fmla="*/ 117 w 131"/>
                <a:gd name="T19" fmla="*/ 98 h 174"/>
                <a:gd name="T20" fmla="*/ 129 w 131"/>
                <a:gd name="T21" fmla="*/ 99 h 174"/>
                <a:gd name="T22" fmla="*/ 125 w 131"/>
                <a:gd name="T23" fmla="*/ 109 h 174"/>
                <a:gd name="T24" fmla="*/ 81 w 131"/>
                <a:gd name="T25" fmla="*/ 149 h 174"/>
                <a:gd name="T26" fmla="*/ 37 w 131"/>
                <a:gd name="T27" fmla="*/ 174 h 174"/>
                <a:gd name="T28" fmla="*/ 35 w 131"/>
                <a:gd name="T29" fmla="*/ 173 h 174"/>
                <a:gd name="T30" fmla="*/ 14 w 131"/>
                <a:gd name="T31" fmla="*/ 141 h 174"/>
                <a:gd name="T32" fmla="*/ 16 w 131"/>
                <a:gd name="T33" fmla="*/ 136 h 174"/>
                <a:gd name="T34" fmla="*/ 55 w 131"/>
                <a:gd name="T35" fmla="*/ 53 h 174"/>
                <a:gd name="T36" fmla="*/ 57 w 131"/>
                <a:gd name="T37" fmla="*/ 42 h 174"/>
                <a:gd name="T38" fmla="*/ 57 w 131"/>
                <a:gd name="T39" fmla="*/ 36 h 174"/>
                <a:gd name="T40" fmla="*/ 47 w 131"/>
                <a:gd name="T41" fmla="*/ 43 h 174"/>
                <a:gd name="T42" fmla="*/ 12 w 131"/>
                <a:gd name="T43" fmla="*/ 84 h 174"/>
                <a:gd name="T44" fmla="*/ 7 w 131"/>
                <a:gd name="T45" fmla="*/ 89 h 174"/>
                <a:gd name="T46" fmla="*/ 2 w 131"/>
                <a:gd name="T47" fmla="*/ 88 h 174"/>
                <a:gd name="T48" fmla="*/ 2 w 131"/>
                <a:gd name="T49" fmla="*/ 5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1" h="174">
                  <a:moveTo>
                    <a:pt x="2" y="55"/>
                  </a:moveTo>
                  <a:cubicBezTo>
                    <a:pt x="6" y="55"/>
                    <a:pt x="7" y="52"/>
                    <a:pt x="9" y="49"/>
                  </a:cubicBezTo>
                  <a:cubicBezTo>
                    <a:pt x="26" y="29"/>
                    <a:pt x="46" y="13"/>
                    <a:pt x="70" y="2"/>
                  </a:cubicBezTo>
                  <a:cubicBezTo>
                    <a:pt x="75" y="0"/>
                    <a:pt x="76" y="1"/>
                    <a:pt x="77" y="6"/>
                  </a:cubicBezTo>
                  <a:cubicBezTo>
                    <a:pt x="81" y="26"/>
                    <a:pt x="80" y="47"/>
                    <a:pt x="75" y="67"/>
                  </a:cubicBezTo>
                  <a:cubicBezTo>
                    <a:pt x="74" y="73"/>
                    <a:pt x="73" y="80"/>
                    <a:pt x="70" y="86"/>
                  </a:cubicBezTo>
                  <a:cubicBezTo>
                    <a:pt x="68" y="89"/>
                    <a:pt x="69" y="91"/>
                    <a:pt x="72" y="91"/>
                  </a:cubicBezTo>
                  <a:cubicBezTo>
                    <a:pt x="65" y="99"/>
                    <a:pt x="62" y="109"/>
                    <a:pt x="56" y="118"/>
                  </a:cubicBezTo>
                  <a:cubicBezTo>
                    <a:pt x="63" y="116"/>
                    <a:pt x="69" y="114"/>
                    <a:pt x="74" y="111"/>
                  </a:cubicBezTo>
                  <a:cubicBezTo>
                    <a:pt x="88" y="105"/>
                    <a:pt x="103" y="101"/>
                    <a:pt x="117" y="98"/>
                  </a:cubicBezTo>
                  <a:cubicBezTo>
                    <a:pt x="121" y="97"/>
                    <a:pt x="126" y="95"/>
                    <a:pt x="129" y="99"/>
                  </a:cubicBezTo>
                  <a:cubicBezTo>
                    <a:pt x="131" y="103"/>
                    <a:pt x="127" y="106"/>
                    <a:pt x="125" y="109"/>
                  </a:cubicBezTo>
                  <a:cubicBezTo>
                    <a:pt x="112" y="125"/>
                    <a:pt x="97" y="138"/>
                    <a:pt x="81" y="149"/>
                  </a:cubicBezTo>
                  <a:cubicBezTo>
                    <a:pt x="67" y="158"/>
                    <a:pt x="52" y="166"/>
                    <a:pt x="37" y="174"/>
                  </a:cubicBezTo>
                  <a:cubicBezTo>
                    <a:pt x="36" y="174"/>
                    <a:pt x="36" y="173"/>
                    <a:pt x="35" y="173"/>
                  </a:cubicBezTo>
                  <a:cubicBezTo>
                    <a:pt x="30" y="161"/>
                    <a:pt x="22" y="151"/>
                    <a:pt x="14" y="141"/>
                  </a:cubicBezTo>
                  <a:cubicBezTo>
                    <a:pt x="14" y="139"/>
                    <a:pt x="15" y="137"/>
                    <a:pt x="16" y="136"/>
                  </a:cubicBezTo>
                  <a:cubicBezTo>
                    <a:pt x="34" y="111"/>
                    <a:pt x="48" y="83"/>
                    <a:pt x="55" y="53"/>
                  </a:cubicBezTo>
                  <a:cubicBezTo>
                    <a:pt x="56" y="50"/>
                    <a:pt x="57" y="46"/>
                    <a:pt x="57" y="42"/>
                  </a:cubicBezTo>
                  <a:cubicBezTo>
                    <a:pt x="58" y="40"/>
                    <a:pt x="58" y="38"/>
                    <a:pt x="57" y="36"/>
                  </a:cubicBezTo>
                  <a:cubicBezTo>
                    <a:pt x="53" y="37"/>
                    <a:pt x="50" y="40"/>
                    <a:pt x="47" y="43"/>
                  </a:cubicBezTo>
                  <a:cubicBezTo>
                    <a:pt x="34" y="56"/>
                    <a:pt x="21" y="69"/>
                    <a:pt x="12" y="84"/>
                  </a:cubicBezTo>
                  <a:cubicBezTo>
                    <a:pt x="10" y="86"/>
                    <a:pt x="9" y="88"/>
                    <a:pt x="7" y="89"/>
                  </a:cubicBezTo>
                  <a:cubicBezTo>
                    <a:pt x="5" y="90"/>
                    <a:pt x="3" y="90"/>
                    <a:pt x="2" y="88"/>
                  </a:cubicBezTo>
                  <a:cubicBezTo>
                    <a:pt x="2" y="77"/>
                    <a:pt x="0" y="66"/>
                    <a:pt x="2" y="55"/>
                  </a:cubicBezTo>
                  <a:close/>
                </a:path>
              </a:pathLst>
            </a:custGeom>
            <a:solidFill>
              <a:srgbClr val="FED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 name="Freeform 15">
              <a:extLst>
                <a:ext uri="{FF2B5EF4-FFF2-40B4-BE49-F238E27FC236}">
                  <a16:creationId xmlns:a16="http://schemas.microsoft.com/office/drawing/2014/main" id="{E0C9F6EF-BB2A-2F5B-4482-7656FA152087}"/>
                </a:ext>
              </a:extLst>
            </p:cNvPr>
            <p:cNvSpPr/>
            <p:nvPr/>
          </p:nvSpPr>
          <p:spPr bwMode="auto">
            <a:xfrm>
              <a:off x="709613" y="3421063"/>
              <a:ext cx="512763" cy="466725"/>
            </a:xfrm>
            <a:custGeom>
              <a:avLst/>
              <a:gdLst>
                <a:gd name="T0" fmla="*/ 12 w 135"/>
                <a:gd name="T1" fmla="*/ 91 h 123"/>
                <a:gd name="T2" fmla="*/ 12 w 135"/>
                <a:gd name="T3" fmla="*/ 85 h 123"/>
                <a:gd name="T4" fmla="*/ 2 w 135"/>
                <a:gd name="T5" fmla="*/ 7 h 123"/>
                <a:gd name="T6" fmla="*/ 9 w 135"/>
                <a:gd name="T7" fmla="*/ 2 h 123"/>
                <a:gd name="T8" fmla="*/ 74 w 135"/>
                <a:gd name="T9" fmla="*/ 48 h 123"/>
                <a:gd name="T10" fmla="*/ 79 w 135"/>
                <a:gd name="T11" fmla="*/ 52 h 123"/>
                <a:gd name="T12" fmla="*/ 95 w 135"/>
                <a:gd name="T13" fmla="*/ 77 h 123"/>
                <a:gd name="T14" fmla="*/ 103 w 135"/>
                <a:gd name="T15" fmla="*/ 29 h 123"/>
                <a:gd name="T16" fmla="*/ 109 w 135"/>
                <a:gd name="T17" fmla="*/ 10 h 123"/>
                <a:gd name="T18" fmla="*/ 114 w 135"/>
                <a:gd name="T19" fmla="*/ 5 h 123"/>
                <a:gd name="T20" fmla="*/ 120 w 135"/>
                <a:gd name="T21" fmla="*/ 10 h 123"/>
                <a:gd name="T22" fmla="*/ 131 w 135"/>
                <a:gd name="T23" fmla="*/ 50 h 123"/>
                <a:gd name="T24" fmla="*/ 133 w 135"/>
                <a:gd name="T25" fmla="*/ 115 h 123"/>
                <a:gd name="T26" fmla="*/ 131 w 135"/>
                <a:gd name="T27" fmla="*/ 121 h 123"/>
                <a:gd name="T28" fmla="*/ 120 w 135"/>
                <a:gd name="T29" fmla="*/ 122 h 123"/>
                <a:gd name="T30" fmla="*/ 97 w 135"/>
                <a:gd name="T31" fmla="*/ 123 h 123"/>
                <a:gd name="T32" fmla="*/ 88 w 135"/>
                <a:gd name="T33" fmla="*/ 115 h 123"/>
                <a:gd name="T34" fmla="*/ 46 w 135"/>
                <a:gd name="T35" fmla="*/ 51 h 123"/>
                <a:gd name="T36" fmla="*/ 23 w 135"/>
                <a:gd name="T37" fmla="*/ 33 h 123"/>
                <a:gd name="T38" fmla="*/ 26 w 135"/>
                <a:gd name="T39" fmla="*/ 53 h 123"/>
                <a:gd name="T40" fmla="*/ 44 w 135"/>
                <a:gd name="T41" fmla="*/ 98 h 123"/>
                <a:gd name="T42" fmla="*/ 44 w 135"/>
                <a:gd name="T43" fmla="*/ 106 h 123"/>
                <a:gd name="T44" fmla="*/ 37 w 135"/>
                <a:gd name="T45" fmla="*/ 105 h 123"/>
                <a:gd name="T46" fmla="*/ 15 w 135"/>
                <a:gd name="T47" fmla="*/ 94 h 123"/>
                <a:gd name="T48" fmla="*/ 12 w 135"/>
                <a:gd name="T49" fmla="*/ 9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5" h="123">
                  <a:moveTo>
                    <a:pt x="12" y="91"/>
                  </a:moveTo>
                  <a:cubicBezTo>
                    <a:pt x="15" y="89"/>
                    <a:pt x="13" y="87"/>
                    <a:pt x="12" y="85"/>
                  </a:cubicBezTo>
                  <a:cubicBezTo>
                    <a:pt x="2" y="60"/>
                    <a:pt x="0" y="34"/>
                    <a:pt x="2" y="7"/>
                  </a:cubicBezTo>
                  <a:cubicBezTo>
                    <a:pt x="2" y="0"/>
                    <a:pt x="2" y="0"/>
                    <a:pt x="9" y="2"/>
                  </a:cubicBezTo>
                  <a:cubicBezTo>
                    <a:pt x="35" y="12"/>
                    <a:pt x="56" y="28"/>
                    <a:pt x="74" y="48"/>
                  </a:cubicBezTo>
                  <a:cubicBezTo>
                    <a:pt x="76" y="50"/>
                    <a:pt x="76" y="52"/>
                    <a:pt x="79" y="52"/>
                  </a:cubicBezTo>
                  <a:cubicBezTo>
                    <a:pt x="85" y="59"/>
                    <a:pt x="89" y="69"/>
                    <a:pt x="95" y="77"/>
                  </a:cubicBezTo>
                  <a:cubicBezTo>
                    <a:pt x="96" y="61"/>
                    <a:pt x="99" y="45"/>
                    <a:pt x="103" y="29"/>
                  </a:cubicBezTo>
                  <a:cubicBezTo>
                    <a:pt x="104" y="23"/>
                    <a:pt x="107" y="17"/>
                    <a:pt x="109" y="10"/>
                  </a:cubicBezTo>
                  <a:cubicBezTo>
                    <a:pt x="110" y="8"/>
                    <a:pt x="111" y="5"/>
                    <a:pt x="114" y="5"/>
                  </a:cubicBezTo>
                  <a:cubicBezTo>
                    <a:pt x="118" y="5"/>
                    <a:pt x="119" y="8"/>
                    <a:pt x="120" y="10"/>
                  </a:cubicBezTo>
                  <a:cubicBezTo>
                    <a:pt x="126" y="23"/>
                    <a:pt x="129" y="37"/>
                    <a:pt x="131" y="50"/>
                  </a:cubicBezTo>
                  <a:cubicBezTo>
                    <a:pt x="134" y="72"/>
                    <a:pt x="135" y="94"/>
                    <a:pt x="133" y="115"/>
                  </a:cubicBezTo>
                  <a:cubicBezTo>
                    <a:pt x="133" y="117"/>
                    <a:pt x="132" y="119"/>
                    <a:pt x="131" y="121"/>
                  </a:cubicBezTo>
                  <a:cubicBezTo>
                    <a:pt x="127" y="123"/>
                    <a:pt x="123" y="122"/>
                    <a:pt x="120" y="122"/>
                  </a:cubicBezTo>
                  <a:cubicBezTo>
                    <a:pt x="112" y="122"/>
                    <a:pt x="104" y="123"/>
                    <a:pt x="97" y="123"/>
                  </a:cubicBezTo>
                  <a:cubicBezTo>
                    <a:pt x="92" y="122"/>
                    <a:pt x="90" y="119"/>
                    <a:pt x="88" y="115"/>
                  </a:cubicBezTo>
                  <a:cubicBezTo>
                    <a:pt x="77" y="91"/>
                    <a:pt x="63" y="70"/>
                    <a:pt x="46" y="51"/>
                  </a:cubicBezTo>
                  <a:cubicBezTo>
                    <a:pt x="39" y="44"/>
                    <a:pt x="31" y="39"/>
                    <a:pt x="23" y="33"/>
                  </a:cubicBezTo>
                  <a:cubicBezTo>
                    <a:pt x="23" y="40"/>
                    <a:pt x="24" y="47"/>
                    <a:pt x="26" y="53"/>
                  </a:cubicBezTo>
                  <a:cubicBezTo>
                    <a:pt x="31" y="69"/>
                    <a:pt x="35" y="84"/>
                    <a:pt x="44" y="98"/>
                  </a:cubicBezTo>
                  <a:cubicBezTo>
                    <a:pt x="45" y="101"/>
                    <a:pt x="47" y="103"/>
                    <a:pt x="44" y="106"/>
                  </a:cubicBezTo>
                  <a:cubicBezTo>
                    <a:pt x="42" y="108"/>
                    <a:pt x="39" y="106"/>
                    <a:pt x="37" y="105"/>
                  </a:cubicBezTo>
                  <a:cubicBezTo>
                    <a:pt x="30" y="101"/>
                    <a:pt x="22" y="97"/>
                    <a:pt x="15" y="94"/>
                  </a:cubicBezTo>
                  <a:cubicBezTo>
                    <a:pt x="13" y="93"/>
                    <a:pt x="12" y="93"/>
                    <a:pt x="12" y="91"/>
                  </a:cubicBezTo>
                  <a:close/>
                </a:path>
              </a:pathLst>
            </a:custGeom>
            <a:solidFill>
              <a:srgbClr val="FED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 name="Freeform 16">
              <a:extLst>
                <a:ext uri="{FF2B5EF4-FFF2-40B4-BE49-F238E27FC236}">
                  <a16:creationId xmlns:a16="http://schemas.microsoft.com/office/drawing/2014/main" id="{59F7917B-F026-D1FD-9589-D576310855FD}"/>
                </a:ext>
              </a:extLst>
            </p:cNvPr>
            <p:cNvSpPr/>
            <p:nvPr/>
          </p:nvSpPr>
          <p:spPr bwMode="auto">
            <a:xfrm>
              <a:off x="417513" y="3530600"/>
              <a:ext cx="652463" cy="485775"/>
            </a:xfrm>
            <a:custGeom>
              <a:avLst/>
              <a:gdLst>
                <a:gd name="T0" fmla="*/ 89 w 172"/>
                <a:gd name="T1" fmla="*/ 62 h 128"/>
                <a:gd name="T2" fmla="*/ 115 w 172"/>
                <a:gd name="T3" fmla="*/ 75 h 128"/>
                <a:gd name="T4" fmla="*/ 121 w 172"/>
                <a:gd name="T5" fmla="*/ 76 h 128"/>
                <a:gd name="T6" fmla="*/ 120 w 172"/>
                <a:gd name="T7" fmla="*/ 71 h 128"/>
                <a:gd name="T8" fmla="*/ 101 w 172"/>
                <a:gd name="T9" fmla="*/ 24 h 128"/>
                <a:gd name="T10" fmla="*/ 97 w 172"/>
                <a:gd name="T11" fmla="*/ 6 h 128"/>
                <a:gd name="T12" fmla="*/ 98 w 172"/>
                <a:gd name="T13" fmla="*/ 2 h 128"/>
                <a:gd name="T14" fmla="*/ 103 w 172"/>
                <a:gd name="T15" fmla="*/ 3 h 128"/>
                <a:gd name="T16" fmla="*/ 159 w 172"/>
                <a:gd name="T17" fmla="*/ 70 h 128"/>
                <a:gd name="T18" fmla="*/ 172 w 172"/>
                <a:gd name="T19" fmla="*/ 93 h 128"/>
                <a:gd name="T20" fmla="*/ 166 w 172"/>
                <a:gd name="T21" fmla="*/ 97 h 128"/>
                <a:gd name="T22" fmla="*/ 141 w 172"/>
                <a:gd name="T23" fmla="*/ 114 h 128"/>
                <a:gd name="T24" fmla="*/ 136 w 172"/>
                <a:gd name="T25" fmla="*/ 117 h 128"/>
                <a:gd name="T26" fmla="*/ 110 w 172"/>
                <a:gd name="T27" fmla="*/ 97 h 128"/>
                <a:gd name="T28" fmla="*/ 38 w 172"/>
                <a:gd name="T29" fmla="*/ 72 h 128"/>
                <a:gd name="T30" fmla="*/ 36 w 172"/>
                <a:gd name="T31" fmla="*/ 72 h 128"/>
                <a:gd name="T32" fmla="*/ 34 w 172"/>
                <a:gd name="T33" fmla="*/ 73 h 128"/>
                <a:gd name="T34" fmla="*/ 54 w 172"/>
                <a:gd name="T35" fmla="*/ 95 h 128"/>
                <a:gd name="T36" fmla="*/ 83 w 172"/>
                <a:gd name="T37" fmla="*/ 118 h 128"/>
                <a:gd name="T38" fmla="*/ 87 w 172"/>
                <a:gd name="T39" fmla="*/ 121 h 128"/>
                <a:gd name="T40" fmla="*/ 85 w 172"/>
                <a:gd name="T41" fmla="*/ 127 h 128"/>
                <a:gd name="T42" fmla="*/ 57 w 172"/>
                <a:gd name="T43" fmla="*/ 128 h 128"/>
                <a:gd name="T44" fmla="*/ 54 w 172"/>
                <a:gd name="T45" fmla="*/ 126 h 128"/>
                <a:gd name="T46" fmla="*/ 2 w 172"/>
                <a:gd name="T47" fmla="*/ 60 h 128"/>
                <a:gd name="T48" fmla="*/ 5 w 172"/>
                <a:gd name="T49" fmla="*/ 53 h 128"/>
                <a:gd name="T50" fmla="*/ 89 w 172"/>
                <a:gd name="T51" fmla="*/ 6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2" h="128">
                  <a:moveTo>
                    <a:pt x="89" y="62"/>
                  </a:moveTo>
                  <a:cubicBezTo>
                    <a:pt x="98" y="66"/>
                    <a:pt x="107" y="70"/>
                    <a:pt x="115" y="75"/>
                  </a:cubicBezTo>
                  <a:cubicBezTo>
                    <a:pt x="117" y="76"/>
                    <a:pt x="119" y="77"/>
                    <a:pt x="121" y="76"/>
                  </a:cubicBezTo>
                  <a:cubicBezTo>
                    <a:pt x="122" y="74"/>
                    <a:pt x="121" y="72"/>
                    <a:pt x="120" y="71"/>
                  </a:cubicBezTo>
                  <a:cubicBezTo>
                    <a:pt x="111" y="56"/>
                    <a:pt x="106" y="40"/>
                    <a:pt x="101" y="24"/>
                  </a:cubicBezTo>
                  <a:cubicBezTo>
                    <a:pt x="100" y="18"/>
                    <a:pt x="99" y="12"/>
                    <a:pt x="97" y="6"/>
                  </a:cubicBezTo>
                  <a:cubicBezTo>
                    <a:pt x="97" y="4"/>
                    <a:pt x="97" y="3"/>
                    <a:pt x="98" y="2"/>
                  </a:cubicBezTo>
                  <a:cubicBezTo>
                    <a:pt x="100" y="0"/>
                    <a:pt x="102" y="2"/>
                    <a:pt x="103" y="3"/>
                  </a:cubicBezTo>
                  <a:cubicBezTo>
                    <a:pt x="127" y="21"/>
                    <a:pt x="144" y="44"/>
                    <a:pt x="159" y="70"/>
                  </a:cubicBezTo>
                  <a:cubicBezTo>
                    <a:pt x="163" y="77"/>
                    <a:pt x="165" y="87"/>
                    <a:pt x="172" y="93"/>
                  </a:cubicBezTo>
                  <a:cubicBezTo>
                    <a:pt x="171" y="96"/>
                    <a:pt x="168" y="96"/>
                    <a:pt x="166" y="97"/>
                  </a:cubicBezTo>
                  <a:cubicBezTo>
                    <a:pt x="156" y="101"/>
                    <a:pt x="148" y="107"/>
                    <a:pt x="141" y="114"/>
                  </a:cubicBezTo>
                  <a:cubicBezTo>
                    <a:pt x="140" y="115"/>
                    <a:pt x="138" y="117"/>
                    <a:pt x="136" y="117"/>
                  </a:cubicBezTo>
                  <a:cubicBezTo>
                    <a:pt x="130" y="107"/>
                    <a:pt x="119" y="103"/>
                    <a:pt x="110" y="97"/>
                  </a:cubicBezTo>
                  <a:cubicBezTo>
                    <a:pt x="88" y="84"/>
                    <a:pt x="64" y="76"/>
                    <a:pt x="38" y="72"/>
                  </a:cubicBezTo>
                  <a:cubicBezTo>
                    <a:pt x="38" y="72"/>
                    <a:pt x="37" y="72"/>
                    <a:pt x="36" y="72"/>
                  </a:cubicBezTo>
                  <a:cubicBezTo>
                    <a:pt x="35" y="72"/>
                    <a:pt x="35" y="72"/>
                    <a:pt x="34" y="73"/>
                  </a:cubicBezTo>
                  <a:cubicBezTo>
                    <a:pt x="40" y="81"/>
                    <a:pt x="47" y="89"/>
                    <a:pt x="54" y="95"/>
                  </a:cubicBezTo>
                  <a:cubicBezTo>
                    <a:pt x="63" y="103"/>
                    <a:pt x="73" y="111"/>
                    <a:pt x="83" y="118"/>
                  </a:cubicBezTo>
                  <a:cubicBezTo>
                    <a:pt x="85" y="118"/>
                    <a:pt x="86" y="120"/>
                    <a:pt x="87" y="121"/>
                  </a:cubicBezTo>
                  <a:cubicBezTo>
                    <a:pt x="89" y="124"/>
                    <a:pt x="89" y="127"/>
                    <a:pt x="85" y="127"/>
                  </a:cubicBezTo>
                  <a:cubicBezTo>
                    <a:pt x="76" y="128"/>
                    <a:pt x="66" y="127"/>
                    <a:pt x="57" y="128"/>
                  </a:cubicBezTo>
                  <a:cubicBezTo>
                    <a:pt x="56" y="128"/>
                    <a:pt x="55" y="127"/>
                    <a:pt x="54" y="126"/>
                  </a:cubicBezTo>
                  <a:cubicBezTo>
                    <a:pt x="31" y="108"/>
                    <a:pt x="14" y="86"/>
                    <a:pt x="2" y="60"/>
                  </a:cubicBezTo>
                  <a:cubicBezTo>
                    <a:pt x="0" y="56"/>
                    <a:pt x="0" y="53"/>
                    <a:pt x="5" y="53"/>
                  </a:cubicBezTo>
                  <a:cubicBezTo>
                    <a:pt x="34" y="48"/>
                    <a:pt x="62" y="50"/>
                    <a:pt x="89" y="62"/>
                  </a:cubicBezTo>
                  <a:close/>
                </a:path>
              </a:pathLst>
            </a:custGeom>
            <a:solidFill>
              <a:srgbClr val="F5D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 name="Freeform 17">
              <a:extLst>
                <a:ext uri="{FF2B5EF4-FFF2-40B4-BE49-F238E27FC236}">
                  <a16:creationId xmlns:a16="http://schemas.microsoft.com/office/drawing/2014/main" id="{B695744D-A413-9DBC-BD22-99C48712EC21}"/>
                </a:ext>
              </a:extLst>
            </p:cNvPr>
            <p:cNvSpPr/>
            <p:nvPr/>
          </p:nvSpPr>
          <p:spPr bwMode="auto">
            <a:xfrm>
              <a:off x="307976" y="3792538"/>
              <a:ext cx="625475" cy="511175"/>
            </a:xfrm>
            <a:custGeom>
              <a:avLst/>
              <a:gdLst>
                <a:gd name="T0" fmla="*/ 83 w 165"/>
                <a:gd name="T1" fmla="*/ 57 h 135"/>
                <a:gd name="T2" fmla="*/ 114 w 165"/>
                <a:gd name="T3" fmla="*/ 57 h 135"/>
                <a:gd name="T4" fmla="*/ 116 w 165"/>
                <a:gd name="T5" fmla="*/ 55 h 135"/>
                <a:gd name="T6" fmla="*/ 114 w 165"/>
                <a:gd name="T7" fmla="*/ 52 h 135"/>
                <a:gd name="T8" fmla="*/ 95 w 165"/>
                <a:gd name="T9" fmla="*/ 39 h 135"/>
                <a:gd name="T10" fmla="*/ 61 w 165"/>
                <a:gd name="T11" fmla="*/ 6 h 135"/>
                <a:gd name="T12" fmla="*/ 60 w 165"/>
                <a:gd name="T13" fmla="*/ 3 h 135"/>
                <a:gd name="T14" fmla="*/ 66 w 165"/>
                <a:gd name="T15" fmla="*/ 1 h 135"/>
                <a:gd name="T16" fmla="*/ 88 w 165"/>
                <a:gd name="T17" fmla="*/ 5 h 135"/>
                <a:gd name="T18" fmla="*/ 159 w 165"/>
                <a:gd name="T19" fmla="*/ 38 h 135"/>
                <a:gd name="T20" fmla="*/ 165 w 165"/>
                <a:gd name="T21" fmla="*/ 47 h 135"/>
                <a:gd name="T22" fmla="*/ 148 w 165"/>
                <a:gd name="T23" fmla="*/ 82 h 135"/>
                <a:gd name="T24" fmla="*/ 113 w 165"/>
                <a:gd name="T25" fmla="*/ 79 h 135"/>
                <a:gd name="T26" fmla="*/ 72 w 165"/>
                <a:gd name="T27" fmla="*/ 84 h 135"/>
                <a:gd name="T28" fmla="*/ 45 w 165"/>
                <a:gd name="T29" fmla="*/ 92 h 135"/>
                <a:gd name="T30" fmla="*/ 41 w 165"/>
                <a:gd name="T31" fmla="*/ 95 h 135"/>
                <a:gd name="T32" fmla="*/ 45 w 165"/>
                <a:gd name="T33" fmla="*/ 98 h 135"/>
                <a:gd name="T34" fmla="*/ 103 w 165"/>
                <a:gd name="T35" fmla="*/ 110 h 135"/>
                <a:gd name="T36" fmla="*/ 113 w 165"/>
                <a:gd name="T37" fmla="*/ 114 h 135"/>
                <a:gd name="T38" fmla="*/ 106 w 165"/>
                <a:gd name="T39" fmla="*/ 121 h 135"/>
                <a:gd name="T40" fmla="*/ 87 w 165"/>
                <a:gd name="T41" fmla="*/ 134 h 135"/>
                <a:gd name="T42" fmla="*/ 83 w 165"/>
                <a:gd name="T43" fmla="*/ 134 h 135"/>
                <a:gd name="T44" fmla="*/ 76 w 165"/>
                <a:gd name="T45" fmla="*/ 130 h 135"/>
                <a:gd name="T46" fmla="*/ 6 w 165"/>
                <a:gd name="T47" fmla="*/ 101 h 135"/>
                <a:gd name="T48" fmla="*/ 5 w 165"/>
                <a:gd name="T49" fmla="*/ 92 h 135"/>
                <a:gd name="T50" fmla="*/ 76 w 165"/>
                <a:gd name="T51" fmla="*/ 60 h 135"/>
                <a:gd name="T52" fmla="*/ 83 w 165"/>
                <a:gd name="T53" fmla="*/ 5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5" h="135">
                  <a:moveTo>
                    <a:pt x="83" y="57"/>
                  </a:moveTo>
                  <a:cubicBezTo>
                    <a:pt x="94" y="57"/>
                    <a:pt x="104" y="57"/>
                    <a:pt x="114" y="57"/>
                  </a:cubicBezTo>
                  <a:cubicBezTo>
                    <a:pt x="115" y="57"/>
                    <a:pt x="116" y="57"/>
                    <a:pt x="116" y="55"/>
                  </a:cubicBezTo>
                  <a:cubicBezTo>
                    <a:pt x="116" y="54"/>
                    <a:pt x="115" y="53"/>
                    <a:pt x="114" y="52"/>
                  </a:cubicBezTo>
                  <a:cubicBezTo>
                    <a:pt x="108" y="47"/>
                    <a:pt x="101" y="44"/>
                    <a:pt x="95" y="39"/>
                  </a:cubicBezTo>
                  <a:cubicBezTo>
                    <a:pt x="83" y="29"/>
                    <a:pt x="72" y="18"/>
                    <a:pt x="61" y="6"/>
                  </a:cubicBezTo>
                  <a:cubicBezTo>
                    <a:pt x="61" y="5"/>
                    <a:pt x="59" y="4"/>
                    <a:pt x="60" y="3"/>
                  </a:cubicBezTo>
                  <a:cubicBezTo>
                    <a:pt x="61" y="0"/>
                    <a:pt x="64" y="1"/>
                    <a:pt x="66" y="1"/>
                  </a:cubicBezTo>
                  <a:cubicBezTo>
                    <a:pt x="73" y="2"/>
                    <a:pt x="81" y="3"/>
                    <a:pt x="88" y="5"/>
                  </a:cubicBezTo>
                  <a:cubicBezTo>
                    <a:pt x="114" y="12"/>
                    <a:pt x="137" y="23"/>
                    <a:pt x="159" y="38"/>
                  </a:cubicBezTo>
                  <a:cubicBezTo>
                    <a:pt x="162" y="41"/>
                    <a:pt x="164" y="43"/>
                    <a:pt x="165" y="47"/>
                  </a:cubicBezTo>
                  <a:cubicBezTo>
                    <a:pt x="159" y="59"/>
                    <a:pt x="154" y="71"/>
                    <a:pt x="148" y="82"/>
                  </a:cubicBezTo>
                  <a:cubicBezTo>
                    <a:pt x="137" y="76"/>
                    <a:pt x="125" y="78"/>
                    <a:pt x="113" y="79"/>
                  </a:cubicBezTo>
                  <a:cubicBezTo>
                    <a:pt x="99" y="80"/>
                    <a:pt x="86" y="81"/>
                    <a:pt x="72" y="84"/>
                  </a:cubicBezTo>
                  <a:cubicBezTo>
                    <a:pt x="63" y="86"/>
                    <a:pt x="54" y="89"/>
                    <a:pt x="45" y="92"/>
                  </a:cubicBezTo>
                  <a:cubicBezTo>
                    <a:pt x="43" y="93"/>
                    <a:pt x="41" y="93"/>
                    <a:pt x="41" y="95"/>
                  </a:cubicBezTo>
                  <a:cubicBezTo>
                    <a:pt x="41" y="97"/>
                    <a:pt x="44" y="97"/>
                    <a:pt x="45" y="98"/>
                  </a:cubicBezTo>
                  <a:cubicBezTo>
                    <a:pt x="64" y="105"/>
                    <a:pt x="83" y="108"/>
                    <a:pt x="103" y="110"/>
                  </a:cubicBezTo>
                  <a:cubicBezTo>
                    <a:pt x="107" y="110"/>
                    <a:pt x="112" y="109"/>
                    <a:pt x="113" y="114"/>
                  </a:cubicBezTo>
                  <a:cubicBezTo>
                    <a:pt x="113" y="117"/>
                    <a:pt x="109" y="119"/>
                    <a:pt x="106" y="121"/>
                  </a:cubicBezTo>
                  <a:cubicBezTo>
                    <a:pt x="100" y="125"/>
                    <a:pt x="92" y="129"/>
                    <a:pt x="87" y="134"/>
                  </a:cubicBezTo>
                  <a:cubicBezTo>
                    <a:pt x="86" y="135"/>
                    <a:pt x="84" y="135"/>
                    <a:pt x="83" y="134"/>
                  </a:cubicBezTo>
                  <a:cubicBezTo>
                    <a:pt x="83" y="130"/>
                    <a:pt x="79" y="131"/>
                    <a:pt x="76" y="130"/>
                  </a:cubicBezTo>
                  <a:cubicBezTo>
                    <a:pt x="51" y="125"/>
                    <a:pt x="27" y="115"/>
                    <a:pt x="6" y="101"/>
                  </a:cubicBezTo>
                  <a:cubicBezTo>
                    <a:pt x="1" y="98"/>
                    <a:pt x="0" y="96"/>
                    <a:pt x="5" y="92"/>
                  </a:cubicBezTo>
                  <a:cubicBezTo>
                    <a:pt x="26" y="75"/>
                    <a:pt x="49" y="64"/>
                    <a:pt x="76" y="60"/>
                  </a:cubicBezTo>
                  <a:cubicBezTo>
                    <a:pt x="79" y="59"/>
                    <a:pt x="81" y="59"/>
                    <a:pt x="83" y="57"/>
                  </a:cubicBezTo>
                  <a:close/>
                </a:path>
              </a:pathLst>
            </a:custGeom>
            <a:solidFill>
              <a:srgbClr val="FEDB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 name="Freeform 18">
              <a:extLst>
                <a:ext uri="{FF2B5EF4-FFF2-40B4-BE49-F238E27FC236}">
                  <a16:creationId xmlns:a16="http://schemas.microsoft.com/office/drawing/2014/main" id="{9F7C34F6-BD1F-7C14-C328-ADEB83B4444D}"/>
                </a:ext>
              </a:extLst>
            </p:cNvPr>
            <p:cNvSpPr/>
            <p:nvPr/>
          </p:nvSpPr>
          <p:spPr bwMode="auto">
            <a:xfrm>
              <a:off x="430213" y="4079875"/>
              <a:ext cx="458788" cy="504825"/>
            </a:xfrm>
            <a:custGeom>
              <a:avLst/>
              <a:gdLst>
                <a:gd name="T0" fmla="*/ 51 w 121"/>
                <a:gd name="T1" fmla="*/ 58 h 133"/>
                <a:gd name="T2" fmla="*/ 80 w 121"/>
                <a:gd name="T3" fmla="*/ 38 h 133"/>
                <a:gd name="T4" fmla="*/ 72 w 121"/>
                <a:gd name="T5" fmla="*/ 35 h 133"/>
                <a:gd name="T6" fmla="*/ 9 w 121"/>
                <a:gd name="T7" fmla="*/ 23 h 133"/>
                <a:gd name="T8" fmla="*/ 5 w 121"/>
                <a:gd name="T9" fmla="*/ 19 h 133"/>
                <a:gd name="T10" fmla="*/ 9 w 121"/>
                <a:gd name="T11" fmla="*/ 16 h 133"/>
                <a:gd name="T12" fmla="*/ 56 w 121"/>
                <a:gd name="T13" fmla="*/ 3 h 133"/>
                <a:gd name="T14" fmla="*/ 103 w 121"/>
                <a:gd name="T15" fmla="*/ 1 h 133"/>
                <a:gd name="T16" fmla="*/ 117 w 121"/>
                <a:gd name="T17" fmla="*/ 6 h 133"/>
                <a:gd name="T18" fmla="*/ 119 w 121"/>
                <a:gd name="T19" fmla="*/ 12 h 133"/>
                <a:gd name="T20" fmla="*/ 120 w 121"/>
                <a:gd name="T21" fmla="*/ 37 h 133"/>
                <a:gd name="T22" fmla="*/ 119 w 121"/>
                <a:gd name="T23" fmla="*/ 42 h 133"/>
                <a:gd name="T24" fmla="*/ 48 w 121"/>
                <a:gd name="T25" fmla="*/ 90 h 133"/>
                <a:gd name="T26" fmla="*/ 33 w 121"/>
                <a:gd name="T27" fmla="*/ 108 h 133"/>
                <a:gd name="T28" fmla="*/ 31 w 121"/>
                <a:gd name="T29" fmla="*/ 112 h 133"/>
                <a:gd name="T30" fmla="*/ 36 w 121"/>
                <a:gd name="T31" fmla="*/ 113 h 133"/>
                <a:gd name="T32" fmla="*/ 71 w 121"/>
                <a:gd name="T33" fmla="*/ 104 h 133"/>
                <a:gd name="T34" fmla="*/ 101 w 121"/>
                <a:gd name="T35" fmla="*/ 91 h 133"/>
                <a:gd name="T36" fmla="*/ 105 w 121"/>
                <a:gd name="T37" fmla="*/ 90 h 133"/>
                <a:gd name="T38" fmla="*/ 105 w 121"/>
                <a:gd name="T39" fmla="*/ 94 h 133"/>
                <a:gd name="T40" fmla="*/ 96 w 121"/>
                <a:gd name="T41" fmla="*/ 111 h 133"/>
                <a:gd name="T42" fmla="*/ 86 w 121"/>
                <a:gd name="T43" fmla="*/ 120 h 133"/>
                <a:gd name="T44" fmla="*/ 33 w 121"/>
                <a:gd name="T45" fmla="*/ 132 h 133"/>
                <a:gd name="T46" fmla="*/ 10 w 121"/>
                <a:gd name="T47" fmla="*/ 132 h 133"/>
                <a:gd name="T48" fmla="*/ 5 w 121"/>
                <a:gd name="T49" fmla="*/ 132 h 133"/>
                <a:gd name="T50" fmla="*/ 2 w 121"/>
                <a:gd name="T51" fmla="*/ 127 h 133"/>
                <a:gd name="T52" fmla="*/ 51 w 121"/>
                <a:gd name="T53" fmla="*/ 58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0" h="133">
                  <a:moveTo>
                    <a:pt x="51" y="58"/>
                  </a:moveTo>
                  <a:cubicBezTo>
                    <a:pt x="60" y="50"/>
                    <a:pt x="71" y="46"/>
                    <a:pt x="80" y="38"/>
                  </a:cubicBezTo>
                  <a:cubicBezTo>
                    <a:pt x="78" y="35"/>
                    <a:pt x="75" y="36"/>
                    <a:pt x="72" y="35"/>
                  </a:cubicBezTo>
                  <a:cubicBezTo>
                    <a:pt x="51" y="34"/>
                    <a:pt x="30" y="30"/>
                    <a:pt x="9" y="23"/>
                  </a:cubicBezTo>
                  <a:cubicBezTo>
                    <a:pt x="7" y="22"/>
                    <a:pt x="5" y="21"/>
                    <a:pt x="5" y="19"/>
                  </a:cubicBezTo>
                  <a:cubicBezTo>
                    <a:pt x="5" y="17"/>
                    <a:pt x="7" y="16"/>
                    <a:pt x="9" y="16"/>
                  </a:cubicBezTo>
                  <a:cubicBezTo>
                    <a:pt x="24" y="10"/>
                    <a:pt x="40" y="5"/>
                    <a:pt x="56" y="3"/>
                  </a:cubicBezTo>
                  <a:cubicBezTo>
                    <a:pt x="72" y="2"/>
                    <a:pt x="87" y="0"/>
                    <a:pt x="103" y="1"/>
                  </a:cubicBezTo>
                  <a:cubicBezTo>
                    <a:pt x="108" y="1"/>
                    <a:pt x="114" y="0"/>
                    <a:pt x="117" y="6"/>
                  </a:cubicBezTo>
                  <a:cubicBezTo>
                    <a:pt x="119" y="8"/>
                    <a:pt x="119" y="10"/>
                    <a:pt x="119" y="12"/>
                  </a:cubicBezTo>
                  <a:cubicBezTo>
                    <a:pt x="118" y="21"/>
                    <a:pt x="119" y="29"/>
                    <a:pt x="120" y="37"/>
                  </a:cubicBezTo>
                  <a:cubicBezTo>
                    <a:pt x="121" y="39"/>
                    <a:pt x="121" y="41"/>
                    <a:pt x="119" y="42"/>
                  </a:cubicBezTo>
                  <a:cubicBezTo>
                    <a:pt x="92" y="53"/>
                    <a:pt x="68" y="69"/>
                    <a:pt x="48" y="90"/>
                  </a:cubicBezTo>
                  <a:cubicBezTo>
                    <a:pt x="42" y="95"/>
                    <a:pt x="38" y="101"/>
                    <a:pt x="33" y="108"/>
                  </a:cubicBezTo>
                  <a:cubicBezTo>
                    <a:pt x="32" y="109"/>
                    <a:pt x="30" y="110"/>
                    <a:pt x="31" y="112"/>
                  </a:cubicBezTo>
                  <a:cubicBezTo>
                    <a:pt x="32" y="113"/>
                    <a:pt x="34" y="113"/>
                    <a:pt x="36" y="113"/>
                  </a:cubicBezTo>
                  <a:cubicBezTo>
                    <a:pt x="48" y="112"/>
                    <a:pt x="60" y="108"/>
                    <a:pt x="71" y="104"/>
                  </a:cubicBezTo>
                  <a:cubicBezTo>
                    <a:pt x="81" y="100"/>
                    <a:pt x="91" y="95"/>
                    <a:pt x="101" y="91"/>
                  </a:cubicBezTo>
                  <a:cubicBezTo>
                    <a:pt x="102" y="90"/>
                    <a:pt x="104" y="89"/>
                    <a:pt x="105" y="90"/>
                  </a:cubicBezTo>
                  <a:cubicBezTo>
                    <a:pt x="107" y="92"/>
                    <a:pt x="105" y="93"/>
                    <a:pt x="105" y="94"/>
                  </a:cubicBezTo>
                  <a:cubicBezTo>
                    <a:pt x="102" y="100"/>
                    <a:pt x="99" y="105"/>
                    <a:pt x="96" y="111"/>
                  </a:cubicBezTo>
                  <a:cubicBezTo>
                    <a:pt x="94" y="115"/>
                    <a:pt x="91" y="118"/>
                    <a:pt x="86" y="120"/>
                  </a:cubicBezTo>
                  <a:cubicBezTo>
                    <a:pt x="69" y="128"/>
                    <a:pt x="52" y="133"/>
                    <a:pt x="33" y="132"/>
                  </a:cubicBezTo>
                  <a:cubicBezTo>
                    <a:pt x="25" y="133"/>
                    <a:pt x="18" y="132"/>
                    <a:pt x="10" y="132"/>
                  </a:cubicBezTo>
                  <a:cubicBezTo>
                    <a:pt x="8" y="132"/>
                    <a:pt x="7" y="132"/>
                    <a:pt x="5" y="132"/>
                  </a:cubicBezTo>
                  <a:cubicBezTo>
                    <a:pt x="1" y="132"/>
                    <a:pt x="0" y="131"/>
                    <a:pt x="2" y="127"/>
                  </a:cubicBezTo>
                  <a:cubicBezTo>
                    <a:pt x="11" y="99"/>
                    <a:pt x="28" y="76"/>
                    <a:pt x="51" y="58"/>
                  </a:cubicBezTo>
                  <a:close/>
                </a:path>
              </a:pathLst>
            </a:custGeom>
            <a:solidFill>
              <a:srgbClr val="F5D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 name="Freeform 19">
              <a:extLst>
                <a:ext uri="{FF2B5EF4-FFF2-40B4-BE49-F238E27FC236}">
                  <a16:creationId xmlns:a16="http://schemas.microsoft.com/office/drawing/2014/main" id="{C7021F93-B280-D0B0-5EE1-7F6884E10DD0}"/>
                </a:ext>
              </a:extLst>
            </p:cNvPr>
            <p:cNvSpPr/>
            <p:nvPr/>
          </p:nvSpPr>
          <p:spPr bwMode="auto">
            <a:xfrm>
              <a:off x="1408113" y="3705225"/>
              <a:ext cx="465138" cy="508000"/>
            </a:xfrm>
            <a:custGeom>
              <a:avLst/>
              <a:gdLst>
                <a:gd name="T0" fmla="*/ 2 w 123"/>
                <a:gd name="T1" fmla="*/ 94 h 134"/>
                <a:gd name="T2" fmla="*/ 14 w 123"/>
                <a:gd name="T3" fmla="*/ 86 h 134"/>
                <a:gd name="T4" fmla="*/ 66 w 123"/>
                <a:gd name="T5" fmla="*/ 52 h 134"/>
                <a:gd name="T6" fmla="*/ 91 w 123"/>
                <a:gd name="T7" fmla="*/ 26 h 134"/>
                <a:gd name="T8" fmla="*/ 93 w 123"/>
                <a:gd name="T9" fmla="*/ 21 h 134"/>
                <a:gd name="T10" fmla="*/ 88 w 123"/>
                <a:gd name="T11" fmla="*/ 20 h 134"/>
                <a:gd name="T12" fmla="*/ 54 w 123"/>
                <a:gd name="T13" fmla="*/ 29 h 134"/>
                <a:gd name="T14" fmla="*/ 23 w 123"/>
                <a:gd name="T15" fmla="*/ 42 h 134"/>
                <a:gd name="T16" fmla="*/ 19 w 123"/>
                <a:gd name="T17" fmla="*/ 42 h 134"/>
                <a:gd name="T18" fmla="*/ 19 w 123"/>
                <a:gd name="T19" fmla="*/ 38 h 134"/>
                <a:gd name="T20" fmla="*/ 31 w 123"/>
                <a:gd name="T21" fmla="*/ 16 h 134"/>
                <a:gd name="T22" fmla="*/ 37 w 123"/>
                <a:gd name="T23" fmla="*/ 12 h 134"/>
                <a:gd name="T24" fmla="*/ 59 w 123"/>
                <a:gd name="T25" fmla="*/ 5 h 134"/>
                <a:gd name="T26" fmla="*/ 88 w 123"/>
                <a:gd name="T27" fmla="*/ 1 h 134"/>
                <a:gd name="T28" fmla="*/ 116 w 123"/>
                <a:gd name="T29" fmla="*/ 1 h 134"/>
                <a:gd name="T30" fmla="*/ 121 w 123"/>
                <a:gd name="T31" fmla="*/ 7 h 134"/>
                <a:gd name="T32" fmla="*/ 74 w 123"/>
                <a:gd name="T33" fmla="*/ 73 h 134"/>
                <a:gd name="T34" fmla="*/ 53 w 123"/>
                <a:gd name="T35" fmla="*/ 90 h 134"/>
                <a:gd name="T36" fmla="*/ 48 w 123"/>
                <a:gd name="T37" fmla="*/ 94 h 134"/>
                <a:gd name="T38" fmla="*/ 75 w 123"/>
                <a:gd name="T39" fmla="*/ 98 h 134"/>
                <a:gd name="T40" fmla="*/ 113 w 123"/>
                <a:gd name="T41" fmla="*/ 108 h 134"/>
                <a:gd name="T42" fmla="*/ 120 w 123"/>
                <a:gd name="T43" fmla="*/ 113 h 134"/>
                <a:gd name="T44" fmla="*/ 113 w 123"/>
                <a:gd name="T45" fmla="*/ 119 h 134"/>
                <a:gd name="T46" fmla="*/ 88 w 123"/>
                <a:gd name="T47" fmla="*/ 128 h 134"/>
                <a:gd name="T48" fmla="*/ 84 w 123"/>
                <a:gd name="T49" fmla="*/ 128 h 134"/>
                <a:gd name="T50" fmla="*/ 38 w 123"/>
                <a:gd name="T51" fmla="*/ 133 h 134"/>
                <a:gd name="T52" fmla="*/ 4 w 123"/>
                <a:gd name="T53" fmla="*/ 131 h 134"/>
                <a:gd name="T54" fmla="*/ 3 w 123"/>
                <a:gd name="T55" fmla="*/ 127 h 134"/>
                <a:gd name="T56" fmla="*/ 1 w 123"/>
                <a:gd name="T57" fmla="*/ 100 h 134"/>
                <a:gd name="T58" fmla="*/ 2 w 123"/>
                <a:gd name="T59" fmla="*/ 9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3" h="134">
                  <a:moveTo>
                    <a:pt x="2" y="94"/>
                  </a:moveTo>
                  <a:cubicBezTo>
                    <a:pt x="5" y="91"/>
                    <a:pt x="9" y="88"/>
                    <a:pt x="14" y="86"/>
                  </a:cubicBezTo>
                  <a:cubicBezTo>
                    <a:pt x="33" y="77"/>
                    <a:pt x="50" y="66"/>
                    <a:pt x="66" y="52"/>
                  </a:cubicBezTo>
                  <a:cubicBezTo>
                    <a:pt x="75" y="44"/>
                    <a:pt x="83" y="35"/>
                    <a:pt x="91" y="26"/>
                  </a:cubicBezTo>
                  <a:cubicBezTo>
                    <a:pt x="92" y="25"/>
                    <a:pt x="94" y="23"/>
                    <a:pt x="93" y="21"/>
                  </a:cubicBezTo>
                  <a:cubicBezTo>
                    <a:pt x="92" y="19"/>
                    <a:pt x="89" y="20"/>
                    <a:pt x="88" y="20"/>
                  </a:cubicBezTo>
                  <a:cubicBezTo>
                    <a:pt x="76" y="21"/>
                    <a:pt x="65" y="25"/>
                    <a:pt x="54" y="29"/>
                  </a:cubicBezTo>
                  <a:cubicBezTo>
                    <a:pt x="43" y="32"/>
                    <a:pt x="33" y="37"/>
                    <a:pt x="23" y="42"/>
                  </a:cubicBezTo>
                  <a:cubicBezTo>
                    <a:pt x="21" y="43"/>
                    <a:pt x="20" y="43"/>
                    <a:pt x="19" y="42"/>
                  </a:cubicBezTo>
                  <a:cubicBezTo>
                    <a:pt x="18" y="40"/>
                    <a:pt x="19" y="39"/>
                    <a:pt x="19" y="38"/>
                  </a:cubicBezTo>
                  <a:cubicBezTo>
                    <a:pt x="24" y="31"/>
                    <a:pt x="28" y="24"/>
                    <a:pt x="31" y="16"/>
                  </a:cubicBezTo>
                  <a:cubicBezTo>
                    <a:pt x="32" y="14"/>
                    <a:pt x="36" y="14"/>
                    <a:pt x="37" y="12"/>
                  </a:cubicBezTo>
                  <a:cubicBezTo>
                    <a:pt x="44" y="8"/>
                    <a:pt x="51" y="6"/>
                    <a:pt x="59" y="5"/>
                  </a:cubicBezTo>
                  <a:cubicBezTo>
                    <a:pt x="69" y="3"/>
                    <a:pt x="78" y="1"/>
                    <a:pt x="88" y="1"/>
                  </a:cubicBezTo>
                  <a:cubicBezTo>
                    <a:pt x="98" y="0"/>
                    <a:pt x="107" y="0"/>
                    <a:pt x="116" y="1"/>
                  </a:cubicBezTo>
                  <a:cubicBezTo>
                    <a:pt x="122" y="0"/>
                    <a:pt x="123" y="2"/>
                    <a:pt x="121" y="7"/>
                  </a:cubicBezTo>
                  <a:cubicBezTo>
                    <a:pt x="112" y="34"/>
                    <a:pt x="95" y="55"/>
                    <a:pt x="74" y="73"/>
                  </a:cubicBezTo>
                  <a:cubicBezTo>
                    <a:pt x="69" y="81"/>
                    <a:pt x="60" y="84"/>
                    <a:pt x="53" y="90"/>
                  </a:cubicBezTo>
                  <a:cubicBezTo>
                    <a:pt x="52" y="91"/>
                    <a:pt x="49" y="91"/>
                    <a:pt x="48" y="94"/>
                  </a:cubicBezTo>
                  <a:cubicBezTo>
                    <a:pt x="57" y="96"/>
                    <a:pt x="66" y="96"/>
                    <a:pt x="75" y="98"/>
                  </a:cubicBezTo>
                  <a:cubicBezTo>
                    <a:pt x="88" y="100"/>
                    <a:pt x="101" y="102"/>
                    <a:pt x="113" y="108"/>
                  </a:cubicBezTo>
                  <a:cubicBezTo>
                    <a:pt x="115" y="109"/>
                    <a:pt x="119" y="109"/>
                    <a:pt x="120" y="113"/>
                  </a:cubicBezTo>
                  <a:cubicBezTo>
                    <a:pt x="120" y="117"/>
                    <a:pt x="116" y="118"/>
                    <a:pt x="113" y="119"/>
                  </a:cubicBezTo>
                  <a:cubicBezTo>
                    <a:pt x="105" y="123"/>
                    <a:pt x="96" y="125"/>
                    <a:pt x="88" y="128"/>
                  </a:cubicBezTo>
                  <a:cubicBezTo>
                    <a:pt x="87" y="128"/>
                    <a:pt x="85" y="128"/>
                    <a:pt x="84" y="128"/>
                  </a:cubicBezTo>
                  <a:cubicBezTo>
                    <a:pt x="69" y="132"/>
                    <a:pt x="53" y="134"/>
                    <a:pt x="38" y="133"/>
                  </a:cubicBezTo>
                  <a:cubicBezTo>
                    <a:pt x="27" y="133"/>
                    <a:pt x="15" y="134"/>
                    <a:pt x="4" y="131"/>
                  </a:cubicBezTo>
                  <a:cubicBezTo>
                    <a:pt x="3" y="130"/>
                    <a:pt x="3" y="128"/>
                    <a:pt x="3" y="127"/>
                  </a:cubicBezTo>
                  <a:cubicBezTo>
                    <a:pt x="5" y="118"/>
                    <a:pt x="3" y="109"/>
                    <a:pt x="1" y="100"/>
                  </a:cubicBezTo>
                  <a:cubicBezTo>
                    <a:pt x="1" y="98"/>
                    <a:pt x="0" y="96"/>
                    <a:pt x="2" y="94"/>
                  </a:cubicBezTo>
                  <a:close/>
                </a:path>
              </a:pathLst>
            </a:custGeom>
            <a:solidFill>
              <a:srgbClr val="F4CF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 name="Freeform 20">
              <a:extLst>
                <a:ext uri="{FF2B5EF4-FFF2-40B4-BE49-F238E27FC236}">
                  <a16:creationId xmlns:a16="http://schemas.microsoft.com/office/drawing/2014/main" id="{363A9E34-6E82-FB68-4628-BF7C5890BC71}"/>
                </a:ext>
              </a:extLst>
            </p:cNvPr>
            <p:cNvSpPr/>
            <p:nvPr/>
          </p:nvSpPr>
          <p:spPr bwMode="auto">
            <a:xfrm>
              <a:off x="1244601" y="4270375"/>
              <a:ext cx="647700" cy="484188"/>
            </a:xfrm>
            <a:custGeom>
              <a:avLst/>
              <a:gdLst>
                <a:gd name="T0" fmla="*/ 73 w 171"/>
                <a:gd name="T1" fmla="*/ 123 h 128"/>
                <a:gd name="T2" fmla="*/ 66 w 171"/>
                <a:gd name="T3" fmla="*/ 125 h 128"/>
                <a:gd name="T4" fmla="*/ 45 w 171"/>
                <a:gd name="T5" fmla="*/ 106 h 128"/>
                <a:gd name="T6" fmla="*/ 38 w 171"/>
                <a:gd name="T7" fmla="*/ 100 h 128"/>
                <a:gd name="T8" fmla="*/ 2 w 171"/>
                <a:gd name="T9" fmla="*/ 46 h 128"/>
                <a:gd name="T10" fmla="*/ 2 w 171"/>
                <a:gd name="T11" fmla="*/ 37 h 128"/>
                <a:gd name="T12" fmla="*/ 22 w 171"/>
                <a:gd name="T13" fmla="*/ 23 h 128"/>
                <a:gd name="T14" fmla="*/ 32 w 171"/>
                <a:gd name="T15" fmla="*/ 14 h 128"/>
                <a:gd name="T16" fmla="*/ 40 w 171"/>
                <a:gd name="T17" fmla="*/ 18 h 128"/>
                <a:gd name="T18" fmla="*/ 82 w 171"/>
                <a:gd name="T19" fmla="*/ 42 h 128"/>
                <a:gd name="T20" fmla="*/ 129 w 171"/>
                <a:gd name="T21" fmla="*/ 56 h 128"/>
                <a:gd name="T22" fmla="*/ 135 w 171"/>
                <a:gd name="T23" fmla="*/ 56 h 128"/>
                <a:gd name="T24" fmla="*/ 132 w 171"/>
                <a:gd name="T25" fmla="*/ 51 h 128"/>
                <a:gd name="T26" fmla="*/ 92 w 171"/>
                <a:gd name="T27" fmla="*/ 14 h 128"/>
                <a:gd name="T28" fmla="*/ 84 w 171"/>
                <a:gd name="T29" fmla="*/ 8 h 128"/>
                <a:gd name="T30" fmla="*/ 82 w 171"/>
                <a:gd name="T31" fmla="*/ 4 h 128"/>
                <a:gd name="T32" fmla="*/ 86 w 171"/>
                <a:gd name="T33" fmla="*/ 1 h 128"/>
                <a:gd name="T34" fmla="*/ 111 w 171"/>
                <a:gd name="T35" fmla="*/ 0 h 128"/>
                <a:gd name="T36" fmla="*/ 117 w 171"/>
                <a:gd name="T37" fmla="*/ 4 h 128"/>
                <a:gd name="T38" fmla="*/ 149 w 171"/>
                <a:gd name="T39" fmla="*/ 37 h 128"/>
                <a:gd name="T40" fmla="*/ 159 w 171"/>
                <a:gd name="T41" fmla="*/ 52 h 128"/>
                <a:gd name="T42" fmla="*/ 169 w 171"/>
                <a:gd name="T43" fmla="*/ 70 h 128"/>
                <a:gd name="T44" fmla="*/ 163 w 171"/>
                <a:gd name="T45" fmla="*/ 77 h 128"/>
                <a:gd name="T46" fmla="*/ 101 w 171"/>
                <a:gd name="T47" fmla="*/ 74 h 128"/>
                <a:gd name="T48" fmla="*/ 82 w 171"/>
                <a:gd name="T49" fmla="*/ 67 h 128"/>
                <a:gd name="T50" fmla="*/ 52 w 171"/>
                <a:gd name="T51" fmla="*/ 52 h 128"/>
                <a:gd name="T52" fmla="*/ 49 w 171"/>
                <a:gd name="T53" fmla="*/ 52 h 128"/>
                <a:gd name="T54" fmla="*/ 49 w 171"/>
                <a:gd name="T55" fmla="*/ 55 h 128"/>
                <a:gd name="T56" fmla="*/ 54 w 171"/>
                <a:gd name="T57" fmla="*/ 64 h 128"/>
                <a:gd name="T58" fmla="*/ 64 w 171"/>
                <a:gd name="T59" fmla="*/ 86 h 128"/>
                <a:gd name="T60" fmla="*/ 73 w 171"/>
                <a:gd name="T61" fmla="*/ 118 h 128"/>
                <a:gd name="T62" fmla="*/ 73 w 171"/>
                <a:gd name="T63" fmla="*/ 12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1" h="128">
                  <a:moveTo>
                    <a:pt x="73" y="123"/>
                  </a:moveTo>
                  <a:cubicBezTo>
                    <a:pt x="72" y="128"/>
                    <a:pt x="69" y="128"/>
                    <a:pt x="66" y="125"/>
                  </a:cubicBezTo>
                  <a:cubicBezTo>
                    <a:pt x="59" y="118"/>
                    <a:pt x="51" y="113"/>
                    <a:pt x="45" y="106"/>
                  </a:cubicBezTo>
                  <a:cubicBezTo>
                    <a:pt x="41" y="105"/>
                    <a:pt x="40" y="102"/>
                    <a:pt x="38" y="100"/>
                  </a:cubicBezTo>
                  <a:cubicBezTo>
                    <a:pt x="23" y="84"/>
                    <a:pt x="12" y="65"/>
                    <a:pt x="2" y="46"/>
                  </a:cubicBezTo>
                  <a:cubicBezTo>
                    <a:pt x="1" y="43"/>
                    <a:pt x="0" y="40"/>
                    <a:pt x="2" y="37"/>
                  </a:cubicBezTo>
                  <a:cubicBezTo>
                    <a:pt x="8" y="32"/>
                    <a:pt x="16" y="29"/>
                    <a:pt x="22" y="23"/>
                  </a:cubicBezTo>
                  <a:cubicBezTo>
                    <a:pt x="25" y="20"/>
                    <a:pt x="28" y="16"/>
                    <a:pt x="32" y="14"/>
                  </a:cubicBezTo>
                  <a:cubicBezTo>
                    <a:pt x="36" y="15"/>
                    <a:pt x="38" y="16"/>
                    <a:pt x="40" y="18"/>
                  </a:cubicBezTo>
                  <a:cubicBezTo>
                    <a:pt x="53" y="29"/>
                    <a:pt x="67" y="36"/>
                    <a:pt x="82" y="42"/>
                  </a:cubicBezTo>
                  <a:cubicBezTo>
                    <a:pt x="97" y="49"/>
                    <a:pt x="112" y="54"/>
                    <a:pt x="129" y="56"/>
                  </a:cubicBezTo>
                  <a:cubicBezTo>
                    <a:pt x="131" y="57"/>
                    <a:pt x="133" y="58"/>
                    <a:pt x="135" y="56"/>
                  </a:cubicBezTo>
                  <a:cubicBezTo>
                    <a:pt x="136" y="54"/>
                    <a:pt x="133" y="52"/>
                    <a:pt x="132" y="51"/>
                  </a:cubicBezTo>
                  <a:cubicBezTo>
                    <a:pt x="121" y="36"/>
                    <a:pt x="107" y="25"/>
                    <a:pt x="92" y="14"/>
                  </a:cubicBezTo>
                  <a:cubicBezTo>
                    <a:pt x="89" y="12"/>
                    <a:pt x="86" y="10"/>
                    <a:pt x="84" y="8"/>
                  </a:cubicBezTo>
                  <a:cubicBezTo>
                    <a:pt x="83" y="7"/>
                    <a:pt x="81" y="5"/>
                    <a:pt x="82" y="4"/>
                  </a:cubicBezTo>
                  <a:cubicBezTo>
                    <a:pt x="82" y="2"/>
                    <a:pt x="84" y="1"/>
                    <a:pt x="86" y="1"/>
                  </a:cubicBezTo>
                  <a:cubicBezTo>
                    <a:pt x="94" y="1"/>
                    <a:pt x="102" y="2"/>
                    <a:pt x="111" y="0"/>
                  </a:cubicBezTo>
                  <a:cubicBezTo>
                    <a:pt x="113" y="0"/>
                    <a:pt x="115" y="2"/>
                    <a:pt x="117" y="4"/>
                  </a:cubicBezTo>
                  <a:cubicBezTo>
                    <a:pt x="128" y="14"/>
                    <a:pt x="140" y="24"/>
                    <a:pt x="149" y="37"/>
                  </a:cubicBezTo>
                  <a:cubicBezTo>
                    <a:pt x="153" y="42"/>
                    <a:pt x="156" y="47"/>
                    <a:pt x="159" y="52"/>
                  </a:cubicBezTo>
                  <a:cubicBezTo>
                    <a:pt x="164" y="57"/>
                    <a:pt x="166" y="64"/>
                    <a:pt x="169" y="70"/>
                  </a:cubicBezTo>
                  <a:cubicBezTo>
                    <a:pt x="171" y="74"/>
                    <a:pt x="169" y="76"/>
                    <a:pt x="163" y="77"/>
                  </a:cubicBezTo>
                  <a:cubicBezTo>
                    <a:pt x="142" y="79"/>
                    <a:pt x="121" y="80"/>
                    <a:pt x="101" y="74"/>
                  </a:cubicBezTo>
                  <a:cubicBezTo>
                    <a:pt x="94" y="72"/>
                    <a:pt x="88" y="69"/>
                    <a:pt x="82" y="67"/>
                  </a:cubicBezTo>
                  <a:cubicBezTo>
                    <a:pt x="72" y="62"/>
                    <a:pt x="62" y="58"/>
                    <a:pt x="52" y="52"/>
                  </a:cubicBezTo>
                  <a:cubicBezTo>
                    <a:pt x="51" y="52"/>
                    <a:pt x="50" y="51"/>
                    <a:pt x="49" y="52"/>
                  </a:cubicBezTo>
                  <a:cubicBezTo>
                    <a:pt x="48" y="53"/>
                    <a:pt x="49" y="54"/>
                    <a:pt x="49" y="55"/>
                  </a:cubicBezTo>
                  <a:cubicBezTo>
                    <a:pt x="51" y="58"/>
                    <a:pt x="52" y="61"/>
                    <a:pt x="54" y="64"/>
                  </a:cubicBezTo>
                  <a:cubicBezTo>
                    <a:pt x="60" y="70"/>
                    <a:pt x="62" y="78"/>
                    <a:pt x="64" y="86"/>
                  </a:cubicBezTo>
                  <a:cubicBezTo>
                    <a:pt x="68" y="96"/>
                    <a:pt x="71" y="107"/>
                    <a:pt x="73" y="118"/>
                  </a:cubicBezTo>
                  <a:cubicBezTo>
                    <a:pt x="73" y="120"/>
                    <a:pt x="74" y="121"/>
                    <a:pt x="73" y="123"/>
                  </a:cubicBezTo>
                  <a:close/>
                </a:path>
              </a:pathLst>
            </a:custGeom>
            <a:solidFill>
              <a:srgbClr val="F5CF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 name="Freeform 21">
              <a:extLst>
                <a:ext uri="{FF2B5EF4-FFF2-40B4-BE49-F238E27FC236}">
                  <a16:creationId xmlns:a16="http://schemas.microsoft.com/office/drawing/2014/main" id="{AE346365-7176-17BB-1BAF-CDDDF02BFAC3}"/>
                </a:ext>
              </a:extLst>
            </p:cNvPr>
            <p:cNvSpPr/>
            <p:nvPr/>
          </p:nvSpPr>
          <p:spPr bwMode="auto">
            <a:xfrm>
              <a:off x="1009651" y="3303588"/>
              <a:ext cx="500063" cy="639763"/>
            </a:xfrm>
            <a:custGeom>
              <a:avLst/>
              <a:gdLst>
                <a:gd name="T0" fmla="*/ 72 w 132"/>
                <a:gd name="T1" fmla="*/ 82 h 169"/>
                <a:gd name="T2" fmla="*/ 73 w 132"/>
                <a:gd name="T3" fmla="*/ 112 h 169"/>
                <a:gd name="T4" fmla="*/ 74 w 132"/>
                <a:gd name="T5" fmla="*/ 116 h 169"/>
                <a:gd name="T6" fmla="*/ 78 w 132"/>
                <a:gd name="T7" fmla="*/ 114 h 169"/>
                <a:gd name="T8" fmla="*/ 89 w 132"/>
                <a:gd name="T9" fmla="*/ 97 h 169"/>
                <a:gd name="T10" fmla="*/ 123 w 132"/>
                <a:gd name="T11" fmla="*/ 63 h 169"/>
                <a:gd name="T12" fmla="*/ 129 w 132"/>
                <a:gd name="T13" fmla="*/ 60 h 169"/>
                <a:gd name="T14" fmla="*/ 129 w 132"/>
                <a:gd name="T15" fmla="*/ 66 h 169"/>
                <a:gd name="T16" fmla="*/ 116 w 132"/>
                <a:gd name="T17" fmla="*/ 113 h 169"/>
                <a:gd name="T18" fmla="*/ 85 w 132"/>
                <a:gd name="T19" fmla="*/ 168 h 169"/>
                <a:gd name="T20" fmla="*/ 85 w 132"/>
                <a:gd name="T21" fmla="*/ 169 h 169"/>
                <a:gd name="T22" fmla="*/ 55 w 132"/>
                <a:gd name="T23" fmla="*/ 152 h 169"/>
                <a:gd name="T24" fmla="*/ 55 w 132"/>
                <a:gd name="T25" fmla="*/ 133 h 169"/>
                <a:gd name="T26" fmla="*/ 54 w 132"/>
                <a:gd name="T27" fmla="*/ 93 h 169"/>
                <a:gd name="T28" fmla="*/ 39 w 132"/>
                <a:gd name="T29" fmla="*/ 37 h 169"/>
                <a:gd name="T30" fmla="*/ 35 w 132"/>
                <a:gd name="T31" fmla="*/ 34 h 169"/>
                <a:gd name="T32" fmla="*/ 31 w 132"/>
                <a:gd name="T33" fmla="*/ 38 h 169"/>
                <a:gd name="T34" fmla="*/ 19 w 132"/>
                <a:gd name="T35" fmla="*/ 87 h 169"/>
                <a:gd name="T36" fmla="*/ 18 w 132"/>
                <a:gd name="T37" fmla="*/ 96 h 169"/>
                <a:gd name="T38" fmla="*/ 15 w 132"/>
                <a:gd name="T39" fmla="*/ 102 h 169"/>
                <a:gd name="T40" fmla="*/ 9 w 132"/>
                <a:gd name="T41" fmla="*/ 98 h 169"/>
                <a:gd name="T42" fmla="*/ 0 w 132"/>
                <a:gd name="T43" fmla="*/ 78 h 169"/>
                <a:gd name="T44" fmla="*/ 10 w 132"/>
                <a:gd name="T45" fmla="*/ 41 h 169"/>
                <a:gd name="T46" fmla="*/ 29 w 132"/>
                <a:gd name="T47" fmla="*/ 5 h 169"/>
                <a:gd name="T48" fmla="*/ 38 w 132"/>
                <a:gd name="T49" fmla="*/ 5 h 169"/>
                <a:gd name="T50" fmla="*/ 67 w 132"/>
                <a:gd name="T51" fmla="*/ 61 h 169"/>
                <a:gd name="T52" fmla="*/ 72 w 132"/>
                <a:gd name="T53" fmla="*/ 82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2" h="169">
                  <a:moveTo>
                    <a:pt x="72" y="82"/>
                  </a:moveTo>
                  <a:cubicBezTo>
                    <a:pt x="74" y="92"/>
                    <a:pt x="73" y="102"/>
                    <a:pt x="73" y="112"/>
                  </a:cubicBezTo>
                  <a:cubicBezTo>
                    <a:pt x="73" y="113"/>
                    <a:pt x="73" y="115"/>
                    <a:pt x="74" y="116"/>
                  </a:cubicBezTo>
                  <a:cubicBezTo>
                    <a:pt x="76" y="116"/>
                    <a:pt x="77" y="115"/>
                    <a:pt x="78" y="114"/>
                  </a:cubicBezTo>
                  <a:cubicBezTo>
                    <a:pt x="82" y="108"/>
                    <a:pt x="85" y="102"/>
                    <a:pt x="89" y="97"/>
                  </a:cubicBezTo>
                  <a:cubicBezTo>
                    <a:pt x="100" y="85"/>
                    <a:pt x="110" y="72"/>
                    <a:pt x="123" y="63"/>
                  </a:cubicBezTo>
                  <a:cubicBezTo>
                    <a:pt x="125" y="61"/>
                    <a:pt x="126" y="59"/>
                    <a:pt x="129" y="60"/>
                  </a:cubicBezTo>
                  <a:cubicBezTo>
                    <a:pt x="132" y="61"/>
                    <a:pt x="129" y="64"/>
                    <a:pt x="129" y="66"/>
                  </a:cubicBezTo>
                  <a:cubicBezTo>
                    <a:pt x="128" y="82"/>
                    <a:pt x="122" y="98"/>
                    <a:pt x="116" y="113"/>
                  </a:cubicBezTo>
                  <a:cubicBezTo>
                    <a:pt x="108" y="133"/>
                    <a:pt x="97" y="151"/>
                    <a:pt x="85" y="168"/>
                  </a:cubicBezTo>
                  <a:cubicBezTo>
                    <a:pt x="85" y="168"/>
                    <a:pt x="85" y="169"/>
                    <a:pt x="85" y="169"/>
                  </a:cubicBezTo>
                  <a:cubicBezTo>
                    <a:pt x="75" y="163"/>
                    <a:pt x="64" y="159"/>
                    <a:pt x="55" y="152"/>
                  </a:cubicBezTo>
                  <a:cubicBezTo>
                    <a:pt x="53" y="146"/>
                    <a:pt x="55" y="139"/>
                    <a:pt x="55" y="133"/>
                  </a:cubicBezTo>
                  <a:cubicBezTo>
                    <a:pt x="55" y="120"/>
                    <a:pt x="55" y="107"/>
                    <a:pt x="54" y="93"/>
                  </a:cubicBezTo>
                  <a:cubicBezTo>
                    <a:pt x="52" y="74"/>
                    <a:pt x="48" y="55"/>
                    <a:pt x="39" y="37"/>
                  </a:cubicBezTo>
                  <a:cubicBezTo>
                    <a:pt x="38" y="36"/>
                    <a:pt x="37" y="33"/>
                    <a:pt x="35" y="34"/>
                  </a:cubicBezTo>
                  <a:cubicBezTo>
                    <a:pt x="32" y="34"/>
                    <a:pt x="32" y="36"/>
                    <a:pt x="31" y="38"/>
                  </a:cubicBezTo>
                  <a:cubicBezTo>
                    <a:pt x="25" y="54"/>
                    <a:pt x="21" y="70"/>
                    <a:pt x="19" y="87"/>
                  </a:cubicBezTo>
                  <a:cubicBezTo>
                    <a:pt x="19" y="90"/>
                    <a:pt x="18" y="93"/>
                    <a:pt x="18" y="96"/>
                  </a:cubicBezTo>
                  <a:cubicBezTo>
                    <a:pt x="18" y="99"/>
                    <a:pt x="18" y="101"/>
                    <a:pt x="15" y="102"/>
                  </a:cubicBezTo>
                  <a:cubicBezTo>
                    <a:pt x="12" y="102"/>
                    <a:pt x="10" y="100"/>
                    <a:pt x="9" y="98"/>
                  </a:cubicBezTo>
                  <a:cubicBezTo>
                    <a:pt x="6" y="91"/>
                    <a:pt x="2" y="85"/>
                    <a:pt x="0" y="78"/>
                  </a:cubicBezTo>
                  <a:cubicBezTo>
                    <a:pt x="2" y="65"/>
                    <a:pt x="6" y="53"/>
                    <a:pt x="10" y="41"/>
                  </a:cubicBezTo>
                  <a:cubicBezTo>
                    <a:pt x="15" y="28"/>
                    <a:pt x="22" y="17"/>
                    <a:pt x="29" y="5"/>
                  </a:cubicBezTo>
                  <a:cubicBezTo>
                    <a:pt x="32" y="1"/>
                    <a:pt x="34" y="0"/>
                    <a:pt x="38" y="5"/>
                  </a:cubicBezTo>
                  <a:cubicBezTo>
                    <a:pt x="52" y="22"/>
                    <a:pt x="62" y="40"/>
                    <a:pt x="67" y="61"/>
                  </a:cubicBezTo>
                  <a:cubicBezTo>
                    <a:pt x="69" y="67"/>
                    <a:pt x="71" y="75"/>
                    <a:pt x="72" y="82"/>
                  </a:cubicBezTo>
                  <a:close/>
                </a:path>
              </a:pathLst>
            </a:custGeom>
            <a:solidFill>
              <a:srgbClr val="F4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 name="Freeform 22">
              <a:extLst>
                <a:ext uri="{FF2B5EF4-FFF2-40B4-BE49-F238E27FC236}">
                  <a16:creationId xmlns:a16="http://schemas.microsoft.com/office/drawing/2014/main" id="{AA9FE5D5-8E60-A8AD-5353-8B9596A2DFF4}"/>
                </a:ext>
              </a:extLst>
            </p:cNvPr>
            <p:cNvSpPr/>
            <p:nvPr/>
          </p:nvSpPr>
          <p:spPr bwMode="auto">
            <a:xfrm>
              <a:off x="1373188" y="4183063"/>
              <a:ext cx="496888" cy="314325"/>
            </a:xfrm>
            <a:custGeom>
              <a:avLst/>
              <a:gdLst>
                <a:gd name="T0" fmla="*/ 83 w 131"/>
                <a:gd name="T1" fmla="*/ 27 h 83"/>
                <a:gd name="T2" fmla="*/ 69 w 131"/>
                <a:gd name="T3" fmla="*/ 26 h 83"/>
                <a:gd name="T4" fmla="*/ 48 w 131"/>
                <a:gd name="T5" fmla="*/ 26 h 83"/>
                <a:gd name="T6" fmla="*/ 69 w 131"/>
                <a:gd name="T7" fmla="*/ 44 h 83"/>
                <a:gd name="T8" fmla="*/ 102 w 131"/>
                <a:gd name="T9" fmla="*/ 75 h 83"/>
                <a:gd name="T10" fmla="*/ 103 w 131"/>
                <a:gd name="T11" fmla="*/ 81 h 83"/>
                <a:gd name="T12" fmla="*/ 97 w 131"/>
                <a:gd name="T13" fmla="*/ 82 h 83"/>
                <a:gd name="T14" fmla="*/ 53 w 131"/>
                <a:gd name="T15" fmla="*/ 69 h 83"/>
                <a:gd name="T16" fmla="*/ 10 w 131"/>
                <a:gd name="T17" fmla="*/ 47 h 83"/>
                <a:gd name="T18" fmla="*/ 5 w 131"/>
                <a:gd name="T19" fmla="*/ 42 h 83"/>
                <a:gd name="T20" fmla="*/ 1 w 131"/>
                <a:gd name="T21" fmla="*/ 35 h 83"/>
                <a:gd name="T22" fmla="*/ 4 w 131"/>
                <a:gd name="T23" fmla="*/ 26 h 83"/>
                <a:gd name="T24" fmla="*/ 10 w 131"/>
                <a:gd name="T25" fmla="*/ 10 h 83"/>
                <a:gd name="T26" fmla="*/ 14 w 131"/>
                <a:gd name="T27" fmla="*/ 5 h 83"/>
                <a:gd name="T28" fmla="*/ 43 w 131"/>
                <a:gd name="T29" fmla="*/ 5 h 83"/>
                <a:gd name="T30" fmla="*/ 80 w 131"/>
                <a:gd name="T31" fmla="*/ 3 h 83"/>
                <a:gd name="T32" fmla="*/ 93 w 131"/>
                <a:gd name="T33" fmla="*/ 1 h 83"/>
                <a:gd name="T34" fmla="*/ 94 w 131"/>
                <a:gd name="T35" fmla="*/ 3 h 83"/>
                <a:gd name="T36" fmla="*/ 102 w 131"/>
                <a:gd name="T37" fmla="*/ 2 h 83"/>
                <a:gd name="T38" fmla="*/ 106 w 131"/>
                <a:gd name="T39" fmla="*/ 5 h 83"/>
                <a:gd name="T40" fmla="*/ 104 w 131"/>
                <a:gd name="T41" fmla="*/ 10 h 83"/>
                <a:gd name="T42" fmla="*/ 95 w 131"/>
                <a:gd name="T43" fmla="*/ 14 h 83"/>
                <a:gd name="T44" fmla="*/ 90 w 131"/>
                <a:gd name="T45" fmla="*/ 14 h 83"/>
                <a:gd name="T46" fmla="*/ 62 w 131"/>
                <a:gd name="T47" fmla="*/ 12 h 83"/>
                <a:gd name="T48" fmla="*/ 38 w 131"/>
                <a:gd name="T49" fmla="*/ 11 h 83"/>
                <a:gd name="T50" fmla="*/ 20 w 131"/>
                <a:gd name="T51" fmla="*/ 10 h 83"/>
                <a:gd name="T52" fmla="*/ 17 w 131"/>
                <a:gd name="T53" fmla="*/ 14 h 83"/>
                <a:gd name="T54" fmla="*/ 15 w 131"/>
                <a:gd name="T55" fmla="*/ 22 h 83"/>
                <a:gd name="T56" fmla="*/ 14 w 131"/>
                <a:gd name="T57" fmla="*/ 25 h 83"/>
                <a:gd name="T58" fmla="*/ 20 w 131"/>
                <a:gd name="T59" fmla="*/ 29 h 83"/>
                <a:gd name="T60" fmla="*/ 22 w 131"/>
                <a:gd name="T61" fmla="*/ 26 h 83"/>
                <a:gd name="T62" fmla="*/ 31 w 131"/>
                <a:gd name="T63" fmla="*/ 17 h 83"/>
                <a:gd name="T64" fmla="*/ 54 w 131"/>
                <a:gd name="T65" fmla="*/ 18 h 83"/>
                <a:gd name="T66" fmla="*/ 80 w 131"/>
                <a:gd name="T67" fmla="*/ 15 h 83"/>
                <a:gd name="T68" fmla="*/ 88 w 131"/>
                <a:gd name="T69" fmla="*/ 17 h 83"/>
                <a:gd name="T70" fmla="*/ 93 w 131"/>
                <a:gd name="T71" fmla="*/ 18 h 83"/>
                <a:gd name="T72" fmla="*/ 108 w 131"/>
                <a:gd name="T73" fmla="*/ 13 h 83"/>
                <a:gd name="T74" fmla="*/ 115 w 131"/>
                <a:gd name="T75" fmla="*/ 8 h 83"/>
                <a:gd name="T76" fmla="*/ 130 w 131"/>
                <a:gd name="T77" fmla="*/ 7 h 83"/>
                <a:gd name="T78" fmla="*/ 131 w 131"/>
                <a:gd name="T79" fmla="*/ 9 h 83"/>
                <a:gd name="T80" fmla="*/ 87 w 131"/>
                <a:gd name="T81" fmla="*/ 24 h 83"/>
                <a:gd name="T82" fmla="*/ 83 w 131"/>
                <a:gd name="T83" fmla="*/ 27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1" h="83">
                  <a:moveTo>
                    <a:pt x="83" y="27"/>
                  </a:moveTo>
                  <a:cubicBezTo>
                    <a:pt x="78" y="24"/>
                    <a:pt x="74" y="26"/>
                    <a:pt x="69" y="26"/>
                  </a:cubicBezTo>
                  <a:cubicBezTo>
                    <a:pt x="63" y="26"/>
                    <a:pt x="56" y="26"/>
                    <a:pt x="48" y="26"/>
                  </a:cubicBezTo>
                  <a:cubicBezTo>
                    <a:pt x="54" y="34"/>
                    <a:pt x="63" y="38"/>
                    <a:pt x="69" y="44"/>
                  </a:cubicBezTo>
                  <a:cubicBezTo>
                    <a:pt x="81" y="53"/>
                    <a:pt x="93" y="63"/>
                    <a:pt x="102" y="75"/>
                  </a:cubicBezTo>
                  <a:cubicBezTo>
                    <a:pt x="104" y="77"/>
                    <a:pt x="105" y="79"/>
                    <a:pt x="103" y="81"/>
                  </a:cubicBezTo>
                  <a:cubicBezTo>
                    <a:pt x="102" y="83"/>
                    <a:pt x="99" y="82"/>
                    <a:pt x="97" y="82"/>
                  </a:cubicBezTo>
                  <a:cubicBezTo>
                    <a:pt x="82" y="78"/>
                    <a:pt x="67" y="75"/>
                    <a:pt x="53" y="69"/>
                  </a:cubicBezTo>
                  <a:cubicBezTo>
                    <a:pt x="38" y="63"/>
                    <a:pt x="23" y="56"/>
                    <a:pt x="10" y="47"/>
                  </a:cubicBezTo>
                  <a:cubicBezTo>
                    <a:pt x="8" y="45"/>
                    <a:pt x="7" y="43"/>
                    <a:pt x="5" y="42"/>
                  </a:cubicBezTo>
                  <a:cubicBezTo>
                    <a:pt x="5" y="39"/>
                    <a:pt x="3" y="37"/>
                    <a:pt x="1" y="35"/>
                  </a:cubicBezTo>
                  <a:cubicBezTo>
                    <a:pt x="0" y="31"/>
                    <a:pt x="3" y="29"/>
                    <a:pt x="4" y="26"/>
                  </a:cubicBezTo>
                  <a:cubicBezTo>
                    <a:pt x="6" y="21"/>
                    <a:pt x="9" y="16"/>
                    <a:pt x="10" y="10"/>
                  </a:cubicBezTo>
                  <a:cubicBezTo>
                    <a:pt x="11" y="8"/>
                    <a:pt x="11" y="6"/>
                    <a:pt x="14" y="5"/>
                  </a:cubicBezTo>
                  <a:cubicBezTo>
                    <a:pt x="23" y="5"/>
                    <a:pt x="33" y="5"/>
                    <a:pt x="43" y="5"/>
                  </a:cubicBezTo>
                  <a:cubicBezTo>
                    <a:pt x="55" y="5"/>
                    <a:pt x="68" y="5"/>
                    <a:pt x="80" y="3"/>
                  </a:cubicBezTo>
                  <a:cubicBezTo>
                    <a:pt x="84" y="2"/>
                    <a:pt x="89" y="1"/>
                    <a:pt x="93" y="1"/>
                  </a:cubicBezTo>
                  <a:cubicBezTo>
                    <a:pt x="95" y="1"/>
                    <a:pt x="92" y="3"/>
                    <a:pt x="94" y="3"/>
                  </a:cubicBezTo>
                  <a:cubicBezTo>
                    <a:pt x="97" y="3"/>
                    <a:pt x="99" y="2"/>
                    <a:pt x="102" y="2"/>
                  </a:cubicBezTo>
                  <a:cubicBezTo>
                    <a:pt x="104" y="2"/>
                    <a:pt x="105" y="3"/>
                    <a:pt x="106" y="5"/>
                  </a:cubicBezTo>
                  <a:cubicBezTo>
                    <a:pt x="107" y="8"/>
                    <a:pt x="106" y="9"/>
                    <a:pt x="104" y="10"/>
                  </a:cubicBezTo>
                  <a:cubicBezTo>
                    <a:pt x="101" y="12"/>
                    <a:pt x="98" y="13"/>
                    <a:pt x="95" y="14"/>
                  </a:cubicBezTo>
                  <a:cubicBezTo>
                    <a:pt x="93" y="14"/>
                    <a:pt x="91" y="15"/>
                    <a:pt x="90" y="14"/>
                  </a:cubicBezTo>
                  <a:cubicBezTo>
                    <a:pt x="81" y="5"/>
                    <a:pt x="71" y="11"/>
                    <a:pt x="62" y="12"/>
                  </a:cubicBezTo>
                  <a:cubicBezTo>
                    <a:pt x="54" y="12"/>
                    <a:pt x="46" y="14"/>
                    <a:pt x="38" y="11"/>
                  </a:cubicBezTo>
                  <a:cubicBezTo>
                    <a:pt x="32" y="9"/>
                    <a:pt x="26" y="11"/>
                    <a:pt x="20" y="10"/>
                  </a:cubicBezTo>
                  <a:cubicBezTo>
                    <a:pt x="16" y="9"/>
                    <a:pt x="17" y="12"/>
                    <a:pt x="17" y="14"/>
                  </a:cubicBezTo>
                  <a:cubicBezTo>
                    <a:pt x="18" y="18"/>
                    <a:pt x="19" y="21"/>
                    <a:pt x="15" y="22"/>
                  </a:cubicBezTo>
                  <a:cubicBezTo>
                    <a:pt x="13" y="23"/>
                    <a:pt x="13" y="24"/>
                    <a:pt x="14" y="25"/>
                  </a:cubicBezTo>
                  <a:cubicBezTo>
                    <a:pt x="16" y="27"/>
                    <a:pt x="17" y="30"/>
                    <a:pt x="20" y="29"/>
                  </a:cubicBezTo>
                  <a:cubicBezTo>
                    <a:pt x="22" y="29"/>
                    <a:pt x="22" y="28"/>
                    <a:pt x="22" y="26"/>
                  </a:cubicBezTo>
                  <a:cubicBezTo>
                    <a:pt x="22" y="18"/>
                    <a:pt x="22" y="17"/>
                    <a:pt x="31" y="17"/>
                  </a:cubicBezTo>
                  <a:cubicBezTo>
                    <a:pt x="39" y="17"/>
                    <a:pt x="47" y="15"/>
                    <a:pt x="54" y="18"/>
                  </a:cubicBezTo>
                  <a:cubicBezTo>
                    <a:pt x="63" y="21"/>
                    <a:pt x="71" y="20"/>
                    <a:pt x="80" y="15"/>
                  </a:cubicBezTo>
                  <a:cubicBezTo>
                    <a:pt x="83" y="14"/>
                    <a:pt x="86" y="14"/>
                    <a:pt x="88" y="17"/>
                  </a:cubicBezTo>
                  <a:cubicBezTo>
                    <a:pt x="89" y="19"/>
                    <a:pt x="92" y="19"/>
                    <a:pt x="93" y="18"/>
                  </a:cubicBezTo>
                  <a:cubicBezTo>
                    <a:pt x="98" y="15"/>
                    <a:pt x="103" y="14"/>
                    <a:pt x="108" y="13"/>
                  </a:cubicBezTo>
                  <a:cubicBezTo>
                    <a:pt x="111" y="12"/>
                    <a:pt x="113" y="10"/>
                    <a:pt x="115" y="8"/>
                  </a:cubicBezTo>
                  <a:cubicBezTo>
                    <a:pt x="122" y="0"/>
                    <a:pt x="122" y="0"/>
                    <a:pt x="130" y="7"/>
                  </a:cubicBezTo>
                  <a:cubicBezTo>
                    <a:pt x="130" y="8"/>
                    <a:pt x="131" y="8"/>
                    <a:pt x="131" y="9"/>
                  </a:cubicBezTo>
                  <a:cubicBezTo>
                    <a:pt x="118" y="17"/>
                    <a:pt x="102" y="20"/>
                    <a:pt x="87" y="24"/>
                  </a:cubicBezTo>
                  <a:cubicBezTo>
                    <a:pt x="85" y="24"/>
                    <a:pt x="83" y="24"/>
                    <a:pt x="83" y="27"/>
                  </a:cubicBezTo>
                  <a:close/>
                </a:path>
              </a:pathLst>
            </a:custGeom>
            <a:solidFill>
              <a:srgbClr val="FED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 name="Freeform 23">
              <a:extLst>
                <a:ext uri="{FF2B5EF4-FFF2-40B4-BE49-F238E27FC236}">
                  <a16:creationId xmlns:a16="http://schemas.microsoft.com/office/drawing/2014/main" id="{21E14083-9AFE-25B6-9EE8-C8C3A74CAB19}"/>
                </a:ext>
              </a:extLst>
            </p:cNvPr>
            <p:cNvSpPr/>
            <p:nvPr/>
          </p:nvSpPr>
          <p:spPr bwMode="auto">
            <a:xfrm>
              <a:off x="1574801" y="3981450"/>
              <a:ext cx="423863" cy="234950"/>
            </a:xfrm>
            <a:custGeom>
              <a:avLst/>
              <a:gdLst>
                <a:gd name="T0" fmla="*/ 44 w 112"/>
                <a:gd name="T1" fmla="*/ 53 h 62"/>
                <a:gd name="T2" fmla="*/ 67 w 112"/>
                <a:gd name="T3" fmla="*/ 45 h 62"/>
                <a:gd name="T4" fmla="*/ 72 w 112"/>
                <a:gd name="T5" fmla="*/ 43 h 62"/>
                <a:gd name="T6" fmla="*/ 75 w 112"/>
                <a:gd name="T7" fmla="*/ 40 h 62"/>
                <a:gd name="T8" fmla="*/ 71 w 112"/>
                <a:gd name="T9" fmla="*/ 37 h 62"/>
                <a:gd name="T10" fmla="*/ 22 w 112"/>
                <a:gd name="T11" fmla="*/ 25 h 62"/>
                <a:gd name="T12" fmla="*/ 3 w 112"/>
                <a:gd name="T13" fmla="*/ 23 h 62"/>
                <a:gd name="T14" fmla="*/ 0 w 112"/>
                <a:gd name="T15" fmla="*/ 21 h 62"/>
                <a:gd name="T16" fmla="*/ 2 w 112"/>
                <a:gd name="T17" fmla="*/ 19 h 62"/>
                <a:gd name="T18" fmla="*/ 30 w 112"/>
                <a:gd name="T19" fmla="*/ 0 h 62"/>
                <a:gd name="T20" fmla="*/ 33 w 112"/>
                <a:gd name="T21" fmla="*/ 5 h 62"/>
                <a:gd name="T22" fmla="*/ 95 w 112"/>
                <a:gd name="T23" fmla="*/ 27 h 62"/>
                <a:gd name="T24" fmla="*/ 109 w 112"/>
                <a:gd name="T25" fmla="*/ 37 h 62"/>
                <a:gd name="T26" fmla="*/ 109 w 112"/>
                <a:gd name="T27" fmla="*/ 42 h 62"/>
                <a:gd name="T28" fmla="*/ 78 w 112"/>
                <a:gd name="T29" fmla="*/ 62 h 62"/>
                <a:gd name="T30" fmla="*/ 78 w 112"/>
                <a:gd name="T31" fmla="*/ 61 h 62"/>
                <a:gd name="T32" fmla="*/ 80 w 112"/>
                <a:gd name="T33" fmla="*/ 55 h 62"/>
                <a:gd name="T34" fmla="*/ 73 w 112"/>
                <a:gd name="T35" fmla="*/ 53 h 62"/>
                <a:gd name="T36" fmla="*/ 67 w 112"/>
                <a:gd name="T37" fmla="*/ 54 h 62"/>
                <a:gd name="T38" fmla="*/ 54 w 112"/>
                <a:gd name="T39" fmla="*/ 56 h 62"/>
                <a:gd name="T40" fmla="*/ 44 w 112"/>
                <a:gd name="T41" fmla="*/ 5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2" h="62">
                  <a:moveTo>
                    <a:pt x="44" y="53"/>
                  </a:moveTo>
                  <a:cubicBezTo>
                    <a:pt x="51" y="49"/>
                    <a:pt x="60" y="49"/>
                    <a:pt x="67" y="45"/>
                  </a:cubicBezTo>
                  <a:cubicBezTo>
                    <a:pt x="68" y="45"/>
                    <a:pt x="70" y="44"/>
                    <a:pt x="72" y="43"/>
                  </a:cubicBezTo>
                  <a:cubicBezTo>
                    <a:pt x="73" y="43"/>
                    <a:pt x="75" y="42"/>
                    <a:pt x="75" y="40"/>
                  </a:cubicBezTo>
                  <a:cubicBezTo>
                    <a:pt x="74" y="38"/>
                    <a:pt x="73" y="38"/>
                    <a:pt x="71" y="37"/>
                  </a:cubicBezTo>
                  <a:cubicBezTo>
                    <a:pt x="56" y="30"/>
                    <a:pt x="39" y="28"/>
                    <a:pt x="22" y="25"/>
                  </a:cubicBezTo>
                  <a:cubicBezTo>
                    <a:pt x="15" y="25"/>
                    <a:pt x="9" y="24"/>
                    <a:pt x="3" y="23"/>
                  </a:cubicBezTo>
                  <a:cubicBezTo>
                    <a:pt x="1" y="23"/>
                    <a:pt x="0" y="23"/>
                    <a:pt x="0" y="21"/>
                  </a:cubicBezTo>
                  <a:cubicBezTo>
                    <a:pt x="0" y="20"/>
                    <a:pt x="1" y="19"/>
                    <a:pt x="2" y="19"/>
                  </a:cubicBezTo>
                  <a:cubicBezTo>
                    <a:pt x="12" y="14"/>
                    <a:pt x="21" y="7"/>
                    <a:pt x="30" y="0"/>
                  </a:cubicBezTo>
                  <a:cubicBezTo>
                    <a:pt x="29" y="3"/>
                    <a:pt x="30" y="5"/>
                    <a:pt x="33" y="5"/>
                  </a:cubicBezTo>
                  <a:cubicBezTo>
                    <a:pt x="55" y="9"/>
                    <a:pt x="75" y="16"/>
                    <a:pt x="95" y="27"/>
                  </a:cubicBezTo>
                  <a:cubicBezTo>
                    <a:pt x="100" y="30"/>
                    <a:pt x="104" y="34"/>
                    <a:pt x="109" y="37"/>
                  </a:cubicBezTo>
                  <a:cubicBezTo>
                    <a:pt x="112" y="39"/>
                    <a:pt x="111" y="40"/>
                    <a:pt x="109" y="42"/>
                  </a:cubicBezTo>
                  <a:cubicBezTo>
                    <a:pt x="99" y="49"/>
                    <a:pt x="90" y="57"/>
                    <a:pt x="78" y="62"/>
                  </a:cubicBezTo>
                  <a:cubicBezTo>
                    <a:pt x="78" y="61"/>
                    <a:pt x="78" y="61"/>
                    <a:pt x="78" y="61"/>
                  </a:cubicBezTo>
                  <a:cubicBezTo>
                    <a:pt x="77" y="59"/>
                    <a:pt x="80" y="58"/>
                    <a:pt x="80" y="55"/>
                  </a:cubicBezTo>
                  <a:cubicBezTo>
                    <a:pt x="78" y="54"/>
                    <a:pt x="75" y="55"/>
                    <a:pt x="73" y="53"/>
                  </a:cubicBezTo>
                  <a:cubicBezTo>
                    <a:pt x="71" y="52"/>
                    <a:pt x="69" y="52"/>
                    <a:pt x="67" y="54"/>
                  </a:cubicBezTo>
                  <a:cubicBezTo>
                    <a:pt x="63" y="59"/>
                    <a:pt x="58" y="58"/>
                    <a:pt x="54" y="56"/>
                  </a:cubicBezTo>
                  <a:cubicBezTo>
                    <a:pt x="50" y="55"/>
                    <a:pt x="47" y="56"/>
                    <a:pt x="44" y="53"/>
                  </a:cubicBezTo>
                  <a:close/>
                </a:path>
              </a:pathLst>
            </a:custGeom>
            <a:solidFill>
              <a:srgbClr val="FED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 name="Freeform 24">
              <a:extLst>
                <a:ext uri="{FF2B5EF4-FFF2-40B4-BE49-F238E27FC236}">
                  <a16:creationId xmlns:a16="http://schemas.microsoft.com/office/drawing/2014/main" id="{EBBF0819-425A-8AE5-CCB3-C30671755F62}"/>
                </a:ext>
              </a:extLst>
            </p:cNvPr>
            <p:cNvSpPr/>
            <p:nvPr/>
          </p:nvSpPr>
          <p:spPr bwMode="auto">
            <a:xfrm>
              <a:off x="1023938" y="4565650"/>
              <a:ext cx="261938" cy="358775"/>
            </a:xfrm>
            <a:custGeom>
              <a:avLst/>
              <a:gdLst>
                <a:gd name="T0" fmla="*/ 0 w 69"/>
                <a:gd name="T1" fmla="*/ 28 h 95"/>
                <a:gd name="T2" fmla="*/ 14 w 69"/>
                <a:gd name="T3" fmla="*/ 4 h 95"/>
                <a:gd name="T4" fmla="*/ 17 w 69"/>
                <a:gd name="T5" fmla="*/ 2 h 95"/>
                <a:gd name="T6" fmla="*/ 19 w 69"/>
                <a:gd name="T7" fmla="*/ 6 h 95"/>
                <a:gd name="T8" fmla="*/ 30 w 69"/>
                <a:gd name="T9" fmla="*/ 65 h 95"/>
                <a:gd name="T10" fmla="*/ 36 w 69"/>
                <a:gd name="T11" fmla="*/ 74 h 95"/>
                <a:gd name="T12" fmla="*/ 42 w 69"/>
                <a:gd name="T13" fmla="*/ 64 h 95"/>
                <a:gd name="T14" fmla="*/ 53 w 69"/>
                <a:gd name="T15" fmla="*/ 4 h 95"/>
                <a:gd name="T16" fmla="*/ 55 w 69"/>
                <a:gd name="T17" fmla="*/ 1 h 95"/>
                <a:gd name="T18" fmla="*/ 57 w 69"/>
                <a:gd name="T19" fmla="*/ 2 h 95"/>
                <a:gd name="T20" fmla="*/ 69 w 69"/>
                <a:gd name="T21" fmla="*/ 22 h 95"/>
                <a:gd name="T22" fmla="*/ 63 w 69"/>
                <a:gd name="T23" fmla="*/ 21 h 95"/>
                <a:gd name="T24" fmla="*/ 57 w 69"/>
                <a:gd name="T25" fmla="*/ 24 h 95"/>
                <a:gd name="T26" fmla="*/ 57 w 69"/>
                <a:gd name="T27" fmla="*/ 45 h 95"/>
                <a:gd name="T28" fmla="*/ 56 w 69"/>
                <a:gd name="T29" fmla="*/ 60 h 95"/>
                <a:gd name="T30" fmla="*/ 57 w 69"/>
                <a:gd name="T31" fmla="*/ 58 h 95"/>
                <a:gd name="T32" fmla="*/ 63 w 69"/>
                <a:gd name="T33" fmla="*/ 53 h 95"/>
                <a:gd name="T34" fmla="*/ 64 w 69"/>
                <a:gd name="T35" fmla="*/ 60 h 95"/>
                <a:gd name="T36" fmla="*/ 54 w 69"/>
                <a:gd name="T37" fmla="*/ 84 h 95"/>
                <a:gd name="T38" fmla="*/ 46 w 69"/>
                <a:gd name="T39" fmla="*/ 80 h 95"/>
                <a:gd name="T40" fmla="*/ 48 w 69"/>
                <a:gd name="T41" fmla="*/ 86 h 95"/>
                <a:gd name="T42" fmla="*/ 49 w 69"/>
                <a:gd name="T43" fmla="*/ 91 h 95"/>
                <a:gd name="T44" fmla="*/ 32 w 69"/>
                <a:gd name="T45" fmla="*/ 93 h 95"/>
                <a:gd name="T46" fmla="*/ 24 w 69"/>
                <a:gd name="T47" fmla="*/ 92 h 95"/>
                <a:gd name="T48" fmla="*/ 24 w 69"/>
                <a:gd name="T49" fmla="*/ 92 h 95"/>
                <a:gd name="T50" fmla="*/ 26 w 69"/>
                <a:gd name="T51" fmla="*/ 80 h 95"/>
                <a:gd name="T52" fmla="*/ 17 w 69"/>
                <a:gd name="T53" fmla="*/ 81 h 95"/>
                <a:gd name="T54" fmla="*/ 16 w 69"/>
                <a:gd name="T55" fmla="*/ 80 h 95"/>
                <a:gd name="T56" fmla="*/ 16 w 69"/>
                <a:gd name="T57" fmla="*/ 76 h 95"/>
                <a:gd name="T58" fmla="*/ 14 w 69"/>
                <a:gd name="T59" fmla="*/ 71 h 95"/>
                <a:gd name="T60" fmla="*/ 11 w 69"/>
                <a:gd name="T61" fmla="*/ 68 h 95"/>
                <a:gd name="T62" fmla="*/ 7 w 69"/>
                <a:gd name="T63" fmla="*/ 59 h 95"/>
                <a:gd name="T64" fmla="*/ 11 w 69"/>
                <a:gd name="T65" fmla="*/ 52 h 95"/>
                <a:gd name="T66" fmla="*/ 15 w 69"/>
                <a:gd name="T67" fmla="*/ 47 h 95"/>
                <a:gd name="T68" fmla="*/ 15 w 69"/>
                <a:gd name="T69" fmla="*/ 21 h 95"/>
                <a:gd name="T70" fmla="*/ 10 w 69"/>
                <a:gd name="T71" fmla="*/ 20 h 95"/>
                <a:gd name="T72" fmla="*/ 8 w 69"/>
                <a:gd name="T73" fmla="*/ 27 h 95"/>
                <a:gd name="T74" fmla="*/ 8 w 69"/>
                <a:gd name="T75" fmla="*/ 37 h 95"/>
                <a:gd name="T76" fmla="*/ 5 w 69"/>
                <a:gd name="T77" fmla="*/ 40 h 95"/>
                <a:gd name="T78" fmla="*/ 2 w 69"/>
                <a:gd name="T79" fmla="*/ 37 h 95"/>
                <a:gd name="T80" fmla="*/ 0 w 69"/>
                <a:gd name="T81" fmla="*/ 2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9" h="95">
                  <a:moveTo>
                    <a:pt x="0" y="28"/>
                  </a:moveTo>
                  <a:cubicBezTo>
                    <a:pt x="3" y="19"/>
                    <a:pt x="10" y="13"/>
                    <a:pt x="14" y="4"/>
                  </a:cubicBezTo>
                  <a:cubicBezTo>
                    <a:pt x="14" y="3"/>
                    <a:pt x="15" y="1"/>
                    <a:pt x="17" y="2"/>
                  </a:cubicBezTo>
                  <a:cubicBezTo>
                    <a:pt x="19" y="3"/>
                    <a:pt x="19" y="5"/>
                    <a:pt x="19" y="6"/>
                  </a:cubicBezTo>
                  <a:cubicBezTo>
                    <a:pt x="19" y="26"/>
                    <a:pt x="24" y="46"/>
                    <a:pt x="30" y="65"/>
                  </a:cubicBezTo>
                  <a:cubicBezTo>
                    <a:pt x="32" y="68"/>
                    <a:pt x="32" y="74"/>
                    <a:pt x="36" y="74"/>
                  </a:cubicBezTo>
                  <a:cubicBezTo>
                    <a:pt x="41" y="74"/>
                    <a:pt x="41" y="68"/>
                    <a:pt x="42" y="64"/>
                  </a:cubicBezTo>
                  <a:cubicBezTo>
                    <a:pt x="48" y="45"/>
                    <a:pt x="52" y="25"/>
                    <a:pt x="53" y="4"/>
                  </a:cubicBezTo>
                  <a:cubicBezTo>
                    <a:pt x="53" y="3"/>
                    <a:pt x="53" y="1"/>
                    <a:pt x="55" y="1"/>
                  </a:cubicBezTo>
                  <a:cubicBezTo>
                    <a:pt x="56" y="0"/>
                    <a:pt x="57" y="1"/>
                    <a:pt x="57" y="2"/>
                  </a:cubicBezTo>
                  <a:cubicBezTo>
                    <a:pt x="61" y="9"/>
                    <a:pt x="67" y="15"/>
                    <a:pt x="69" y="22"/>
                  </a:cubicBezTo>
                  <a:cubicBezTo>
                    <a:pt x="67" y="23"/>
                    <a:pt x="65" y="22"/>
                    <a:pt x="63" y="21"/>
                  </a:cubicBezTo>
                  <a:cubicBezTo>
                    <a:pt x="59" y="18"/>
                    <a:pt x="58" y="20"/>
                    <a:pt x="57" y="24"/>
                  </a:cubicBezTo>
                  <a:cubicBezTo>
                    <a:pt x="56" y="31"/>
                    <a:pt x="56" y="38"/>
                    <a:pt x="57" y="45"/>
                  </a:cubicBezTo>
                  <a:cubicBezTo>
                    <a:pt x="58" y="50"/>
                    <a:pt x="58" y="54"/>
                    <a:pt x="56" y="60"/>
                  </a:cubicBezTo>
                  <a:cubicBezTo>
                    <a:pt x="57" y="59"/>
                    <a:pt x="57" y="58"/>
                    <a:pt x="57" y="58"/>
                  </a:cubicBezTo>
                  <a:cubicBezTo>
                    <a:pt x="58" y="56"/>
                    <a:pt x="59" y="52"/>
                    <a:pt x="63" y="53"/>
                  </a:cubicBezTo>
                  <a:cubicBezTo>
                    <a:pt x="67" y="54"/>
                    <a:pt x="64" y="57"/>
                    <a:pt x="64" y="60"/>
                  </a:cubicBezTo>
                  <a:cubicBezTo>
                    <a:pt x="61" y="68"/>
                    <a:pt x="58" y="76"/>
                    <a:pt x="54" y="84"/>
                  </a:cubicBezTo>
                  <a:cubicBezTo>
                    <a:pt x="51" y="86"/>
                    <a:pt x="51" y="86"/>
                    <a:pt x="46" y="80"/>
                  </a:cubicBezTo>
                  <a:cubicBezTo>
                    <a:pt x="45" y="83"/>
                    <a:pt x="47" y="84"/>
                    <a:pt x="48" y="86"/>
                  </a:cubicBezTo>
                  <a:cubicBezTo>
                    <a:pt x="50" y="87"/>
                    <a:pt x="51" y="89"/>
                    <a:pt x="49" y="91"/>
                  </a:cubicBezTo>
                  <a:cubicBezTo>
                    <a:pt x="46" y="94"/>
                    <a:pt x="34" y="95"/>
                    <a:pt x="32" y="93"/>
                  </a:cubicBezTo>
                  <a:cubicBezTo>
                    <a:pt x="29" y="91"/>
                    <a:pt x="26" y="94"/>
                    <a:pt x="24" y="92"/>
                  </a:cubicBezTo>
                  <a:cubicBezTo>
                    <a:pt x="24" y="92"/>
                    <a:pt x="24" y="92"/>
                    <a:pt x="24" y="92"/>
                  </a:cubicBezTo>
                  <a:cubicBezTo>
                    <a:pt x="23" y="88"/>
                    <a:pt x="29" y="85"/>
                    <a:pt x="26" y="80"/>
                  </a:cubicBezTo>
                  <a:cubicBezTo>
                    <a:pt x="23" y="84"/>
                    <a:pt x="20" y="86"/>
                    <a:pt x="17" y="81"/>
                  </a:cubicBezTo>
                  <a:cubicBezTo>
                    <a:pt x="16" y="81"/>
                    <a:pt x="16" y="80"/>
                    <a:pt x="16" y="80"/>
                  </a:cubicBezTo>
                  <a:cubicBezTo>
                    <a:pt x="17" y="79"/>
                    <a:pt x="16" y="77"/>
                    <a:pt x="16" y="76"/>
                  </a:cubicBezTo>
                  <a:cubicBezTo>
                    <a:pt x="18" y="74"/>
                    <a:pt x="19" y="72"/>
                    <a:pt x="14" y="71"/>
                  </a:cubicBezTo>
                  <a:cubicBezTo>
                    <a:pt x="13" y="71"/>
                    <a:pt x="12" y="69"/>
                    <a:pt x="11" y="68"/>
                  </a:cubicBezTo>
                  <a:cubicBezTo>
                    <a:pt x="11" y="64"/>
                    <a:pt x="7" y="63"/>
                    <a:pt x="7" y="59"/>
                  </a:cubicBezTo>
                  <a:cubicBezTo>
                    <a:pt x="7" y="56"/>
                    <a:pt x="7" y="53"/>
                    <a:pt x="11" y="52"/>
                  </a:cubicBezTo>
                  <a:cubicBezTo>
                    <a:pt x="13" y="51"/>
                    <a:pt x="14" y="49"/>
                    <a:pt x="15" y="47"/>
                  </a:cubicBezTo>
                  <a:cubicBezTo>
                    <a:pt x="16" y="38"/>
                    <a:pt x="16" y="30"/>
                    <a:pt x="15" y="21"/>
                  </a:cubicBezTo>
                  <a:cubicBezTo>
                    <a:pt x="14" y="18"/>
                    <a:pt x="12" y="18"/>
                    <a:pt x="10" y="20"/>
                  </a:cubicBezTo>
                  <a:cubicBezTo>
                    <a:pt x="8" y="22"/>
                    <a:pt x="8" y="24"/>
                    <a:pt x="8" y="27"/>
                  </a:cubicBezTo>
                  <a:cubicBezTo>
                    <a:pt x="8" y="30"/>
                    <a:pt x="9" y="34"/>
                    <a:pt x="8" y="37"/>
                  </a:cubicBezTo>
                  <a:cubicBezTo>
                    <a:pt x="8" y="39"/>
                    <a:pt x="7" y="40"/>
                    <a:pt x="5" y="40"/>
                  </a:cubicBezTo>
                  <a:cubicBezTo>
                    <a:pt x="2" y="40"/>
                    <a:pt x="2" y="39"/>
                    <a:pt x="2" y="37"/>
                  </a:cubicBezTo>
                  <a:cubicBezTo>
                    <a:pt x="2" y="33"/>
                    <a:pt x="1" y="31"/>
                    <a:pt x="0" y="28"/>
                  </a:cubicBezTo>
                  <a:close/>
                </a:path>
              </a:pathLst>
            </a:custGeom>
            <a:solidFill>
              <a:srgbClr val="F5CF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 name="Freeform 25">
              <a:extLst>
                <a:ext uri="{FF2B5EF4-FFF2-40B4-BE49-F238E27FC236}">
                  <a16:creationId xmlns:a16="http://schemas.microsoft.com/office/drawing/2014/main" id="{3356817F-FED3-7FC0-A4FC-A143E86BBB7F}"/>
                </a:ext>
              </a:extLst>
            </p:cNvPr>
            <p:cNvSpPr/>
            <p:nvPr/>
          </p:nvSpPr>
          <p:spPr bwMode="auto">
            <a:xfrm>
              <a:off x="1009651" y="3417888"/>
              <a:ext cx="219075" cy="469900"/>
            </a:xfrm>
            <a:custGeom>
              <a:avLst/>
              <a:gdLst>
                <a:gd name="T0" fmla="*/ 0 w 58"/>
                <a:gd name="T1" fmla="*/ 48 h 124"/>
                <a:gd name="T2" fmla="*/ 9 w 58"/>
                <a:gd name="T3" fmla="*/ 65 h 124"/>
                <a:gd name="T4" fmla="*/ 15 w 58"/>
                <a:gd name="T5" fmla="*/ 71 h 124"/>
                <a:gd name="T6" fmla="*/ 17 w 58"/>
                <a:gd name="T7" fmla="*/ 64 h 124"/>
                <a:gd name="T8" fmla="*/ 30 w 58"/>
                <a:gd name="T9" fmla="*/ 6 h 124"/>
                <a:gd name="T10" fmla="*/ 35 w 58"/>
                <a:gd name="T11" fmla="*/ 1 h 124"/>
                <a:gd name="T12" fmla="*/ 40 w 58"/>
                <a:gd name="T13" fmla="*/ 5 h 124"/>
                <a:gd name="T14" fmla="*/ 54 w 58"/>
                <a:gd name="T15" fmla="*/ 51 h 124"/>
                <a:gd name="T16" fmla="*/ 56 w 58"/>
                <a:gd name="T17" fmla="*/ 122 h 124"/>
                <a:gd name="T18" fmla="*/ 52 w 58"/>
                <a:gd name="T19" fmla="*/ 122 h 124"/>
                <a:gd name="T20" fmla="*/ 53 w 58"/>
                <a:gd name="T21" fmla="*/ 81 h 124"/>
                <a:gd name="T22" fmla="*/ 40 w 58"/>
                <a:gd name="T23" fmla="*/ 11 h 124"/>
                <a:gd name="T24" fmla="*/ 35 w 58"/>
                <a:gd name="T25" fmla="*/ 7 h 124"/>
                <a:gd name="T26" fmla="*/ 32 w 58"/>
                <a:gd name="T27" fmla="*/ 11 h 124"/>
                <a:gd name="T28" fmla="*/ 20 w 58"/>
                <a:gd name="T29" fmla="*/ 60 h 124"/>
                <a:gd name="T30" fmla="*/ 18 w 58"/>
                <a:gd name="T31" fmla="*/ 83 h 124"/>
                <a:gd name="T32" fmla="*/ 0 w 58"/>
                <a:gd name="T33" fmla="*/ 53 h 124"/>
                <a:gd name="T34" fmla="*/ 0 w 58"/>
                <a:gd name="T35" fmla="*/ 48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7" h="124">
                  <a:moveTo>
                    <a:pt x="0" y="48"/>
                  </a:moveTo>
                  <a:cubicBezTo>
                    <a:pt x="5" y="53"/>
                    <a:pt x="7" y="59"/>
                    <a:pt x="9" y="65"/>
                  </a:cubicBezTo>
                  <a:cubicBezTo>
                    <a:pt x="10" y="68"/>
                    <a:pt x="12" y="71"/>
                    <a:pt x="15" y="71"/>
                  </a:cubicBezTo>
                  <a:cubicBezTo>
                    <a:pt x="18" y="70"/>
                    <a:pt x="17" y="67"/>
                    <a:pt x="17" y="64"/>
                  </a:cubicBezTo>
                  <a:cubicBezTo>
                    <a:pt x="19" y="44"/>
                    <a:pt x="23" y="25"/>
                    <a:pt x="30" y="6"/>
                  </a:cubicBezTo>
                  <a:cubicBezTo>
                    <a:pt x="31" y="3"/>
                    <a:pt x="32" y="1"/>
                    <a:pt x="35" y="1"/>
                  </a:cubicBezTo>
                  <a:cubicBezTo>
                    <a:pt x="38" y="0"/>
                    <a:pt x="39" y="3"/>
                    <a:pt x="40" y="5"/>
                  </a:cubicBezTo>
                  <a:cubicBezTo>
                    <a:pt x="45" y="20"/>
                    <a:pt x="51" y="35"/>
                    <a:pt x="54" y="51"/>
                  </a:cubicBezTo>
                  <a:cubicBezTo>
                    <a:pt x="58" y="75"/>
                    <a:pt x="55" y="99"/>
                    <a:pt x="56" y="122"/>
                  </a:cubicBezTo>
                  <a:cubicBezTo>
                    <a:pt x="54" y="124"/>
                    <a:pt x="53" y="124"/>
                    <a:pt x="52" y="122"/>
                  </a:cubicBezTo>
                  <a:cubicBezTo>
                    <a:pt x="52" y="108"/>
                    <a:pt x="54" y="95"/>
                    <a:pt x="53" y="81"/>
                  </a:cubicBezTo>
                  <a:cubicBezTo>
                    <a:pt x="52" y="57"/>
                    <a:pt x="49" y="34"/>
                    <a:pt x="40" y="11"/>
                  </a:cubicBezTo>
                  <a:cubicBezTo>
                    <a:pt x="39" y="9"/>
                    <a:pt x="38" y="7"/>
                    <a:pt x="35" y="7"/>
                  </a:cubicBezTo>
                  <a:cubicBezTo>
                    <a:pt x="33" y="7"/>
                    <a:pt x="32" y="9"/>
                    <a:pt x="32" y="11"/>
                  </a:cubicBezTo>
                  <a:cubicBezTo>
                    <a:pt x="26" y="27"/>
                    <a:pt x="22" y="43"/>
                    <a:pt x="20" y="60"/>
                  </a:cubicBezTo>
                  <a:cubicBezTo>
                    <a:pt x="19" y="67"/>
                    <a:pt x="19" y="75"/>
                    <a:pt x="18" y="83"/>
                  </a:cubicBezTo>
                  <a:cubicBezTo>
                    <a:pt x="12" y="73"/>
                    <a:pt x="3" y="64"/>
                    <a:pt x="0" y="53"/>
                  </a:cubicBezTo>
                  <a:cubicBezTo>
                    <a:pt x="0" y="51"/>
                    <a:pt x="0" y="49"/>
                    <a:pt x="0" y="48"/>
                  </a:cubicBezTo>
                  <a:close/>
                </a:path>
              </a:pathLst>
            </a:custGeom>
            <a:solidFill>
              <a:srgbClr val="F5D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 name="Freeform 26">
              <a:extLst>
                <a:ext uri="{FF2B5EF4-FFF2-40B4-BE49-F238E27FC236}">
                  <a16:creationId xmlns:a16="http://schemas.microsoft.com/office/drawing/2014/main" id="{5340E034-80D0-9BE2-63C4-A1890BEF9D5A}"/>
                </a:ext>
              </a:extLst>
            </p:cNvPr>
            <p:cNvSpPr/>
            <p:nvPr/>
          </p:nvSpPr>
          <p:spPr bwMode="auto">
            <a:xfrm>
              <a:off x="1225551" y="4621213"/>
              <a:ext cx="71438" cy="190500"/>
            </a:xfrm>
            <a:custGeom>
              <a:avLst/>
              <a:gdLst>
                <a:gd name="T0" fmla="*/ 11 w 19"/>
                <a:gd name="T1" fmla="*/ 45 h 50"/>
                <a:gd name="T2" fmla="*/ 11 w 19"/>
                <a:gd name="T3" fmla="*/ 41 h 50"/>
                <a:gd name="T4" fmla="*/ 10 w 19"/>
                <a:gd name="T5" fmla="*/ 39 h 50"/>
                <a:gd name="T6" fmla="*/ 7 w 19"/>
                <a:gd name="T7" fmla="*/ 40 h 50"/>
                <a:gd name="T8" fmla="*/ 3 w 19"/>
                <a:gd name="T9" fmla="*/ 50 h 50"/>
                <a:gd name="T10" fmla="*/ 2 w 19"/>
                <a:gd name="T11" fmla="*/ 48 h 50"/>
                <a:gd name="T12" fmla="*/ 3 w 19"/>
                <a:gd name="T13" fmla="*/ 6 h 50"/>
                <a:gd name="T14" fmla="*/ 10 w 19"/>
                <a:gd name="T15" fmla="*/ 3 h 50"/>
                <a:gd name="T16" fmla="*/ 16 w 19"/>
                <a:gd name="T17" fmla="*/ 7 h 50"/>
                <a:gd name="T18" fmla="*/ 19 w 19"/>
                <a:gd name="T19" fmla="*/ 13 h 50"/>
                <a:gd name="T20" fmla="*/ 16 w 19"/>
                <a:gd name="T21" fmla="*/ 22 h 50"/>
                <a:gd name="T22" fmla="*/ 14 w 19"/>
                <a:gd name="T23" fmla="*/ 17 h 50"/>
                <a:gd name="T24" fmla="*/ 16 w 19"/>
                <a:gd name="T25" fmla="*/ 23 h 50"/>
                <a:gd name="T26" fmla="*/ 11 w 19"/>
                <a:gd name="T27" fmla="*/ 4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0">
                  <a:moveTo>
                    <a:pt x="11" y="45"/>
                  </a:moveTo>
                  <a:cubicBezTo>
                    <a:pt x="11" y="44"/>
                    <a:pt x="11" y="42"/>
                    <a:pt x="11" y="41"/>
                  </a:cubicBezTo>
                  <a:cubicBezTo>
                    <a:pt x="11" y="40"/>
                    <a:pt x="11" y="39"/>
                    <a:pt x="10" y="39"/>
                  </a:cubicBezTo>
                  <a:cubicBezTo>
                    <a:pt x="8" y="38"/>
                    <a:pt x="8" y="39"/>
                    <a:pt x="7" y="40"/>
                  </a:cubicBezTo>
                  <a:cubicBezTo>
                    <a:pt x="6" y="43"/>
                    <a:pt x="4" y="46"/>
                    <a:pt x="3" y="50"/>
                  </a:cubicBezTo>
                  <a:cubicBezTo>
                    <a:pt x="2" y="49"/>
                    <a:pt x="2" y="48"/>
                    <a:pt x="2" y="48"/>
                  </a:cubicBezTo>
                  <a:cubicBezTo>
                    <a:pt x="5" y="34"/>
                    <a:pt x="0" y="20"/>
                    <a:pt x="3" y="6"/>
                  </a:cubicBezTo>
                  <a:cubicBezTo>
                    <a:pt x="4" y="0"/>
                    <a:pt x="6" y="0"/>
                    <a:pt x="10" y="3"/>
                  </a:cubicBezTo>
                  <a:cubicBezTo>
                    <a:pt x="12" y="5"/>
                    <a:pt x="14" y="6"/>
                    <a:pt x="16" y="7"/>
                  </a:cubicBezTo>
                  <a:cubicBezTo>
                    <a:pt x="19" y="8"/>
                    <a:pt x="19" y="11"/>
                    <a:pt x="19" y="13"/>
                  </a:cubicBezTo>
                  <a:cubicBezTo>
                    <a:pt x="19" y="16"/>
                    <a:pt x="19" y="20"/>
                    <a:pt x="16" y="22"/>
                  </a:cubicBezTo>
                  <a:cubicBezTo>
                    <a:pt x="14" y="21"/>
                    <a:pt x="15" y="19"/>
                    <a:pt x="14" y="17"/>
                  </a:cubicBezTo>
                  <a:cubicBezTo>
                    <a:pt x="14" y="20"/>
                    <a:pt x="13" y="22"/>
                    <a:pt x="16" y="23"/>
                  </a:cubicBezTo>
                  <a:cubicBezTo>
                    <a:pt x="16" y="31"/>
                    <a:pt x="14" y="38"/>
                    <a:pt x="11" y="45"/>
                  </a:cubicBezTo>
                  <a:close/>
                </a:path>
              </a:pathLst>
            </a:custGeom>
            <a:solidFill>
              <a:srgbClr val="F5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 name="Freeform 27">
              <a:extLst>
                <a:ext uri="{FF2B5EF4-FFF2-40B4-BE49-F238E27FC236}">
                  <a16:creationId xmlns:a16="http://schemas.microsoft.com/office/drawing/2014/main" id="{07FD5D32-04D4-FCBF-0FF1-44632A251CCE}"/>
                </a:ext>
              </a:extLst>
            </p:cNvPr>
            <p:cNvSpPr/>
            <p:nvPr/>
          </p:nvSpPr>
          <p:spPr bwMode="auto">
            <a:xfrm>
              <a:off x="1023938" y="4625975"/>
              <a:ext cx="73025" cy="161925"/>
            </a:xfrm>
            <a:custGeom>
              <a:avLst/>
              <a:gdLst>
                <a:gd name="T0" fmla="*/ 0 w 19"/>
                <a:gd name="T1" fmla="*/ 12 h 43"/>
                <a:gd name="T2" fmla="*/ 3 w 19"/>
                <a:gd name="T3" fmla="*/ 21 h 43"/>
                <a:gd name="T4" fmla="*/ 5 w 19"/>
                <a:gd name="T5" fmla="*/ 23 h 43"/>
                <a:gd name="T6" fmla="*/ 7 w 19"/>
                <a:gd name="T7" fmla="*/ 21 h 43"/>
                <a:gd name="T8" fmla="*/ 6 w 19"/>
                <a:gd name="T9" fmla="*/ 10 h 43"/>
                <a:gd name="T10" fmla="*/ 13 w 19"/>
                <a:gd name="T11" fmla="*/ 0 h 43"/>
                <a:gd name="T12" fmla="*/ 16 w 19"/>
                <a:gd name="T13" fmla="*/ 3 h 43"/>
                <a:gd name="T14" fmla="*/ 15 w 19"/>
                <a:gd name="T15" fmla="*/ 35 h 43"/>
                <a:gd name="T16" fmla="*/ 7 w 19"/>
                <a:gd name="T17" fmla="*/ 43 h 43"/>
                <a:gd name="T18" fmla="*/ 0 w 19"/>
                <a:gd name="T19" fmla="*/ 13 h 43"/>
                <a:gd name="T20" fmla="*/ 0 w 19"/>
                <a:gd name="T21" fmla="*/ 1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43">
                  <a:moveTo>
                    <a:pt x="0" y="12"/>
                  </a:moveTo>
                  <a:cubicBezTo>
                    <a:pt x="1" y="15"/>
                    <a:pt x="5" y="17"/>
                    <a:pt x="3" y="21"/>
                  </a:cubicBezTo>
                  <a:cubicBezTo>
                    <a:pt x="2" y="22"/>
                    <a:pt x="3" y="23"/>
                    <a:pt x="5" y="23"/>
                  </a:cubicBezTo>
                  <a:cubicBezTo>
                    <a:pt x="6" y="23"/>
                    <a:pt x="7" y="22"/>
                    <a:pt x="7" y="21"/>
                  </a:cubicBezTo>
                  <a:cubicBezTo>
                    <a:pt x="6" y="17"/>
                    <a:pt x="7" y="14"/>
                    <a:pt x="6" y="10"/>
                  </a:cubicBezTo>
                  <a:cubicBezTo>
                    <a:pt x="5" y="6"/>
                    <a:pt x="8" y="1"/>
                    <a:pt x="13" y="0"/>
                  </a:cubicBezTo>
                  <a:cubicBezTo>
                    <a:pt x="15" y="0"/>
                    <a:pt x="16" y="2"/>
                    <a:pt x="16" y="3"/>
                  </a:cubicBezTo>
                  <a:cubicBezTo>
                    <a:pt x="18" y="14"/>
                    <a:pt x="19" y="25"/>
                    <a:pt x="15" y="35"/>
                  </a:cubicBezTo>
                  <a:cubicBezTo>
                    <a:pt x="13" y="39"/>
                    <a:pt x="7" y="38"/>
                    <a:pt x="7" y="43"/>
                  </a:cubicBezTo>
                  <a:cubicBezTo>
                    <a:pt x="3" y="34"/>
                    <a:pt x="0" y="23"/>
                    <a:pt x="0" y="13"/>
                  </a:cubicBezTo>
                  <a:cubicBezTo>
                    <a:pt x="0" y="12"/>
                    <a:pt x="0" y="12"/>
                    <a:pt x="0" y="12"/>
                  </a:cubicBezTo>
                  <a:close/>
                </a:path>
              </a:pathLst>
            </a:custGeom>
            <a:solidFill>
              <a:srgbClr val="F5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 name="Freeform 28">
              <a:extLst>
                <a:ext uri="{FF2B5EF4-FFF2-40B4-BE49-F238E27FC236}">
                  <a16:creationId xmlns:a16="http://schemas.microsoft.com/office/drawing/2014/main" id="{75C5E491-57AC-B578-5BF9-22D0F006D7F1}"/>
                </a:ext>
              </a:extLst>
            </p:cNvPr>
            <p:cNvSpPr/>
            <p:nvPr/>
          </p:nvSpPr>
          <p:spPr bwMode="auto">
            <a:xfrm>
              <a:off x="1116013" y="4856163"/>
              <a:ext cx="112713" cy="125413"/>
            </a:xfrm>
            <a:custGeom>
              <a:avLst/>
              <a:gdLst>
                <a:gd name="T0" fmla="*/ 0 w 30"/>
                <a:gd name="T1" fmla="*/ 15 h 33"/>
                <a:gd name="T2" fmla="*/ 11 w 30"/>
                <a:gd name="T3" fmla="*/ 17 h 33"/>
                <a:gd name="T4" fmla="*/ 15 w 30"/>
                <a:gd name="T5" fmla="*/ 16 h 33"/>
                <a:gd name="T6" fmla="*/ 19 w 30"/>
                <a:gd name="T7" fmla="*/ 14 h 33"/>
                <a:gd name="T8" fmla="*/ 21 w 30"/>
                <a:gd name="T9" fmla="*/ 8 h 33"/>
                <a:gd name="T10" fmla="*/ 19 w 30"/>
                <a:gd name="T11" fmla="*/ 2 h 33"/>
                <a:gd name="T12" fmla="*/ 22 w 30"/>
                <a:gd name="T13" fmla="*/ 0 h 33"/>
                <a:gd name="T14" fmla="*/ 25 w 30"/>
                <a:gd name="T15" fmla="*/ 4 h 33"/>
                <a:gd name="T16" fmla="*/ 30 w 30"/>
                <a:gd name="T17" fmla="*/ 7 h 33"/>
                <a:gd name="T18" fmla="*/ 16 w 30"/>
                <a:gd name="T19" fmla="*/ 30 h 33"/>
                <a:gd name="T20" fmla="*/ 10 w 30"/>
                <a:gd name="T21" fmla="*/ 30 h 33"/>
                <a:gd name="T22" fmla="*/ 0 w 30"/>
                <a:gd name="T23" fmla="*/ 1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33">
                  <a:moveTo>
                    <a:pt x="0" y="15"/>
                  </a:moveTo>
                  <a:cubicBezTo>
                    <a:pt x="4" y="14"/>
                    <a:pt x="8" y="9"/>
                    <a:pt x="11" y="17"/>
                  </a:cubicBezTo>
                  <a:cubicBezTo>
                    <a:pt x="11" y="18"/>
                    <a:pt x="13" y="17"/>
                    <a:pt x="15" y="16"/>
                  </a:cubicBezTo>
                  <a:cubicBezTo>
                    <a:pt x="16" y="15"/>
                    <a:pt x="17" y="14"/>
                    <a:pt x="19" y="14"/>
                  </a:cubicBezTo>
                  <a:cubicBezTo>
                    <a:pt x="28" y="15"/>
                    <a:pt x="27" y="12"/>
                    <a:pt x="21" y="8"/>
                  </a:cubicBezTo>
                  <a:cubicBezTo>
                    <a:pt x="19" y="6"/>
                    <a:pt x="18" y="4"/>
                    <a:pt x="19" y="2"/>
                  </a:cubicBezTo>
                  <a:cubicBezTo>
                    <a:pt x="19" y="1"/>
                    <a:pt x="20" y="0"/>
                    <a:pt x="22" y="0"/>
                  </a:cubicBezTo>
                  <a:cubicBezTo>
                    <a:pt x="24" y="0"/>
                    <a:pt x="25" y="2"/>
                    <a:pt x="25" y="4"/>
                  </a:cubicBezTo>
                  <a:cubicBezTo>
                    <a:pt x="26" y="8"/>
                    <a:pt x="28" y="8"/>
                    <a:pt x="30" y="7"/>
                  </a:cubicBezTo>
                  <a:cubicBezTo>
                    <a:pt x="28" y="16"/>
                    <a:pt x="21" y="22"/>
                    <a:pt x="16" y="30"/>
                  </a:cubicBezTo>
                  <a:cubicBezTo>
                    <a:pt x="14" y="33"/>
                    <a:pt x="12" y="33"/>
                    <a:pt x="10" y="30"/>
                  </a:cubicBezTo>
                  <a:cubicBezTo>
                    <a:pt x="7" y="25"/>
                    <a:pt x="2" y="21"/>
                    <a:pt x="0" y="15"/>
                  </a:cubicBezTo>
                  <a:close/>
                </a:path>
              </a:pathLst>
            </a:custGeom>
            <a:solidFill>
              <a:srgbClr val="F5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 name="Freeform 29">
              <a:extLst>
                <a:ext uri="{FF2B5EF4-FFF2-40B4-BE49-F238E27FC236}">
                  <a16:creationId xmlns:a16="http://schemas.microsoft.com/office/drawing/2014/main" id="{2D4FEADB-67A7-53B5-2EE5-9E7227B5E774}"/>
                </a:ext>
              </a:extLst>
            </p:cNvPr>
            <p:cNvSpPr/>
            <p:nvPr/>
          </p:nvSpPr>
          <p:spPr bwMode="auto">
            <a:xfrm>
              <a:off x="1627188" y="4467225"/>
              <a:ext cx="265113" cy="109538"/>
            </a:xfrm>
            <a:custGeom>
              <a:avLst/>
              <a:gdLst>
                <a:gd name="T0" fmla="*/ 0 w 70"/>
                <a:gd name="T1" fmla="*/ 22 h 29"/>
                <a:gd name="T2" fmla="*/ 42 w 70"/>
                <a:gd name="T3" fmla="*/ 25 h 29"/>
                <a:gd name="T4" fmla="*/ 62 w 70"/>
                <a:gd name="T5" fmla="*/ 24 h 29"/>
                <a:gd name="T6" fmla="*/ 66 w 70"/>
                <a:gd name="T7" fmla="*/ 17 h 29"/>
                <a:gd name="T8" fmla="*/ 58 w 70"/>
                <a:gd name="T9" fmla="*/ 0 h 29"/>
                <a:gd name="T10" fmla="*/ 69 w 70"/>
                <a:gd name="T11" fmla="*/ 19 h 29"/>
                <a:gd name="T12" fmla="*/ 66 w 70"/>
                <a:gd name="T13" fmla="*/ 25 h 29"/>
                <a:gd name="T14" fmla="*/ 3 w 70"/>
                <a:gd name="T15" fmla="*/ 23 h 29"/>
                <a:gd name="T16" fmla="*/ 0 w 70"/>
                <a:gd name="T17" fmla="*/ 2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 h="28">
                  <a:moveTo>
                    <a:pt x="0" y="22"/>
                  </a:moveTo>
                  <a:cubicBezTo>
                    <a:pt x="14" y="24"/>
                    <a:pt x="28" y="26"/>
                    <a:pt x="42" y="25"/>
                  </a:cubicBezTo>
                  <a:cubicBezTo>
                    <a:pt x="49" y="25"/>
                    <a:pt x="56" y="24"/>
                    <a:pt x="62" y="24"/>
                  </a:cubicBezTo>
                  <a:cubicBezTo>
                    <a:pt x="67" y="23"/>
                    <a:pt x="69" y="22"/>
                    <a:pt x="66" y="17"/>
                  </a:cubicBezTo>
                  <a:cubicBezTo>
                    <a:pt x="63" y="12"/>
                    <a:pt x="61" y="6"/>
                    <a:pt x="58" y="0"/>
                  </a:cubicBezTo>
                  <a:cubicBezTo>
                    <a:pt x="66" y="5"/>
                    <a:pt x="66" y="13"/>
                    <a:pt x="69" y="19"/>
                  </a:cubicBezTo>
                  <a:cubicBezTo>
                    <a:pt x="70" y="22"/>
                    <a:pt x="69" y="25"/>
                    <a:pt x="66" y="25"/>
                  </a:cubicBezTo>
                  <a:cubicBezTo>
                    <a:pt x="45" y="27"/>
                    <a:pt x="23" y="29"/>
                    <a:pt x="3" y="23"/>
                  </a:cubicBezTo>
                  <a:cubicBezTo>
                    <a:pt x="2" y="23"/>
                    <a:pt x="1" y="22"/>
                    <a:pt x="0" y="22"/>
                  </a:cubicBezTo>
                  <a:close/>
                </a:path>
              </a:pathLst>
            </a:custGeom>
            <a:solidFill>
              <a:srgbClr val="FAEF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 name="Freeform 30">
              <a:extLst>
                <a:ext uri="{FF2B5EF4-FFF2-40B4-BE49-F238E27FC236}">
                  <a16:creationId xmlns:a16="http://schemas.microsoft.com/office/drawing/2014/main" id="{210457C8-CF12-2533-8BE8-D9DCECF2FE56}"/>
                </a:ext>
              </a:extLst>
            </p:cNvPr>
            <p:cNvSpPr/>
            <p:nvPr/>
          </p:nvSpPr>
          <p:spPr bwMode="auto">
            <a:xfrm>
              <a:off x="1089026" y="4856163"/>
              <a:ext cx="49213" cy="57150"/>
            </a:xfrm>
            <a:custGeom>
              <a:avLst/>
              <a:gdLst>
                <a:gd name="T0" fmla="*/ 0 w 13"/>
                <a:gd name="T1" fmla="*/ 4 h 15"/>
                <a:gd name="T2" fmla="*/ 6 w 13"/>
                <a:gd name="T3" fmla="*/ 2 h 15"/>
                <a:gd name="T4" fmla="*/ 9 w 13"/>
                <a:gd name="T5" fmla="*/ 0 h 15"/>
                <a:gd name="T6" fmla="*/ 12 w 13"/>
                <a:gd name="T7" fmla="*/ 6 h 15"/>
                <a:gd name="T8" fmla="*/ 7 w 13"/>
                <a:gd name="T9" fmla="*/ 15 h 15"/>
                <a:gd name="T10" fmla="*/ 0 w 13"/>
                <a:gd name="T11" fmla="*/ 4 h 15"/>
              </a:gdLst>
              <a:ahLst/>
              <a:cxnLst>
                <a:cxn ang="0">
                  <a:pos x="T0" y="T1"/>
                </a:cxn>
                <a:cxn ang="0">
                  <a:pos x="T2" y="T3"/>
                </a:cxn>
                <a:cxn ang="0">
                  <a:pos x="T4" y="T5"/>
                </a:cxn>
                <a:cxn ang="0">
                  <a:pos x="T6" y="T7"/>
                </a:cxn>
                <a:cxn ang="0">
                  <a:pos x="T8" y="T9"/>
                </a:cxn>
                <a:cxn ang="0">
                  <a:pos x="T10" y="T11"/>
                </a:cxn>
              </a:cxnLst>
              <a:rect l="0" t="0" r="r" b="b"/>
              <a:pathLst>
                <a:path w="13" h="15">
                  <a:moveTo>
                    <a:pt x="0" y="4"/>
                  </a:moveTo>
                  <a:cubicBezTo>
                    <a:pt x="2" y="5"/>
                    <a:pt x="6" y="9"/>
                    <a:pt x="6" y="2"/>
                  </a:cubicBezTo>
                  <a:cubicBezTo>
                    <a:pt x="6" y="0"/>
                    <a:pt x="7" y="0"/>
                    <a:pt x="9" y="0"/>
                  </a:cubicBezTo>
                  <a:cubicBezTo>
                    <a:pt x="11" y="1"/>
                    <a:pt x="13" y="3"/>
                    <a:pt x="12" y="6"/>
                  </a:cubicBezTo>
                  <a:cubicBezTo>
                    <a:pt x="12" y="10"/>
                    <a:pt x="9" y="12"/>
                    <a:pt x="7" y="15"/>
                  </a:cubicBezTo>
                  <a:cubicBezTo>
                    <a:pt x="3" y="12"/>
                    <a:pt x="2" y="8"/>
                    <a:pt x="0" y="4"/>
                  </a:cubicBezTo>
                  <a:close/>
                </a:path>
              </a:pathLst>
            </a:custGeom>
            <a:solidFill>
              <a:srgbClr val="F5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 name="Freeform 31">
              <a:extLst>
                <a:ext uri="{FF2B5EF4-FFF2-40B4-BE49-F238E27FC236}">
                  <a16:creationId xmlns:a16="http://schemas.microsoft.com/office/drawing/2014/main" id="{0B6708A7-F599-6FB1-E083-90C98E4A3E3A}"/>
                </a:ext>
              </a:extLst>
            </p:cNvPr>
            <p:cNvSpPr/>
            <p:nvPr/>
          </p:nvSpPr>
          <p:spPr bwMode="auto">
            <a:xfrm>
              <a:off x="1066801" y="4822825"/>
              <a:ext cx="38100" cy="44450"/>
            </a:xfrm>
            <a:custGeom>
              <a:avLst/>
              <a:gdLst>
                <a:gd name="T0" fmla="*/ 0 w 10"/>
                <a:gd name="T1" fmla="*/ 0 h 12"/>
                <a:gd name="T2" fmla="*/ 2 w 10"/>
                <a:gd name="T3" fmla="*/ 1 h 12"/>
                <a:gd name="T4" fmla="*/ 9 w 10"/>
                <a:gd name="T5" fmla="*/ 4 h 12"/>
                <a:gd name="T6" fmla="*/ 5 w 10"/>
                <a:gd name="T7" fmla="*/ 12 h 12"/>
                <a:gd name="T8" fmla="*/ 0 w 10"/>
                <a:gd name="T9" fmla="*/ 0 h 12"/>
              </a:gdLst>
              <a:ahLst/>
              <a:cxnLst>
                <a:cxn ang="0">
                  <a:pos x="T0" y="T1"/>
                </a:cxn>
                <a:cxn ang="0">
                  <a:pos x="T2" y="T3"/>
                </a:cxn>
                <a:cxn ang="0">
                  <a:pos x="T4" y="T5"/>
                </a:cxn>
                <a:cxn ang="0">
                  <a:pos x="T6" y="T7"/>
                </a:cxn>
                <a:cxn ang="0">
                  <a:pos x="T8" y="T9"/>
                </a:cxn>
              </a:cxnLst>
              <a:rect l="0" t="0" r="r" b="b"/>
              <a:pathLst>
                <a:path w="10" h="12">
                  <a:moveTo>
                    <a:pt x="0" y="0"/>
                  </a:moveTo>
                  <a:cubicBezTo>
                    <a:pt x="1" y="0"/>
                    <a:pt x="2" y="0"/>
                    <a:pt x="2" y="1"/>
                  </a:cubicBezTo>
                  <a:cubicBezTo>
                    <a:pt x="4" y="3"/>
                    <a:pt x="10" y="0"/>
                    <a:pt x="9" y="4"/>
                  </a:cubicBezTo>
                  <a:cubicBezTo>
                    <a:pt x="9" y="7"/>
                    <a:pt x="7" y="9"/>
                    <a:pt x="5" y="12"/>
                  </a:cubicBezTo>
                  <a:cubicBezTo>
                    <a:pt x="3" y="8"/>
                    <a:pt x="0" y="4"/>
                    <a:pt x="0" y="0"/>
                  </a:cubicBezTo>
                  <a:close/>
                </a:path>
              </a:pathLst>
            </a:custGeom>
            <a:solidFill>
              <a:srgbClr val="F5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 name="Freeform 32">
              <a:extLst>
                <a:ext uri="{FF2B5EF4-FFF2-40B4-BE49-F238E27FC236}">
                  <a16:creationId xmlns:a16="http://schemas.microsoft.com/office/drawing/2014/main" id="{D6E4736F-16BC-5537-9553-1B22253578CA}"/>
                </a:ext>
              </a:extLst>
            </p:cNvPr>
            <p:cNvSpPr/>
            <p:nvPr/>
          </p:nvSpPr>
          <p:spPr bwMode="auto">
            <a:xfrm>
              <a:off x="1271588" y="4670425"/>
              <a:ext cx="19050" cy="53975"/>
            </a:xfrm>
            <a:custGeom>
              <a:avLst/>
              <a:gdLst>
                <a:gd name="T0" fmla="*/ 4 w 5"/>
                <a:gd name="T1" fmla="*/ 10 h 14"/>
                <a:gd name="T2" fmla="*/ 1 w 5"/>
                <a:gd name="T3" fmla="*/ 10 h 14"/>
                <a:gd name="T4" fmla="*/ 0 w 5"/>
                <a:gd name="T5" fmla="*/ 5 h 14"/>
                <a:gd name="T6" fmla="*/ 3 w 5"/>
                <a:gd name="T7" fmla="*/ 0 h 14"/>
                <a:gd name="T8" fmla="*/ 4 w 5"/>
                <a:gd name="T9" fmla="*/ 5 h 14"/>
                <a:gd name="T10" fmla="*/ 4 w 5"/>
                <a:gd name="T11" fmla="*/ 9 h 14"/>
                <a:gd name="T12" fmla="*/ 4 w 5"/>
                <a:gd name="T13" fmla="*/ 10 h 14"/>
              </a:gdLst>
              <a:ahLst/>
              <a:cxnLst>
                <a:cxn ang="0">
                  <a:pos x="T0" y="T1"/>
                </a:cxn>
                <a:cxn ang="0">
                  <a:pos x="T2" y="T3"/>
                </a:cxn>
                <a:cxn ang="0">
                  <a:pos x="T4" y="T5"/>
                </a:cxn>
                <a:cxn ang="0">
                  <a:pos x="T6" y="T7"/>
                </a:cxn>
                <a:cxn ang="0">
                  <a:pos x="T8" y="T9"/>
                </a:cxn>
                <a:cxn ang="0">
                  <a:pos x="T10" y="T11"/>
                </a:cxn>
                <a:cxn ang="0">
                  <a:pos x="T12" y="T13"/>
                </a:cxn>
              </a:cxnLst>
              <a:rect l="0" t="0" r="r" b="b"/>
              <a:pathLst>
                <a:path w="5" h="14">
                  <a:moveTo>
                    <a:pt x="4" y="10"/>
                  </a:moveTo>
                  <a:cubicBezTo>
                    <a:pt x="3" y="11"/>
                    <a:pt x="2" y="14"/>
                    <a:pt x="1" y="10"/>
                  </a:cubicBezTo>
                  <a:cubicBezTo>
                    <a:pt x="0" y="9"/>
                    <a:pt x="0" y="7"/>
                    <a:pt x="0" y="5"/>
                  </a:cubicBezTo>
                  <a:cubicBezTo>
                    <a:pt x="0" y="3"/>
                    <a:pt x="0" y="0"/>
                    <a:pt x="3" y="0"/>
                  </a:cubicBezTo>
                  <a:cubicBezTo>
                    <a:pt x="5" y="0"/>
                    <a:pt x="4" y="3"/>
                    <a:pt x="4" y="5"/>
                  </a:cubicBezTo>
                  <a:cubicBezTo>
                    <a:pt x="4" y="6"/>
                    <a:pt x="4" y="8"/>
                    <a:pt x="4" y="9"/>
                  </a:cubicBezTo>
                  <a:cubicBezTo>
                    <a:pt x="5" y="10"/>
                    <a:pt x="5" y="10"/>
                    <a:pt x="4" y="10"/>
                  </a:cubicBezTo>
                  <a:close/>
                </a:path>
              </a:pathLst>
            </a:custGeom>
            <a:solidFill>
              <a:srgbClr val="F5CF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 name="Freeform 33">
              <a:extLst>
                <a:ext uri="{FF2B5EF4-FFF2-40B4-BE49-F238E27FC236}">
                  <a16:creationId xmlns:a16="http://schemas.microsoft.com/office/drawing/2014/main" id="{93C3B42D-05EA-EF1F-F9AD-5DA2B14AE47B}"/>
                </a:ext>
              </a:extLst>
            </p:cNvPr>
            <p:cNvSpPr/>
            <p:nvPr/>
          </p:nvSpPr>
          <p:spPr bwMode="auto">
            <a:xfrm>
              <a:off x="1741488" y="3702050"/>
              <a:ext cx="106363" cy="7938"/>
            </a:xfrm>
            <a:custGeom>
              <a:avLst/>
              <a:gdLst>
                <a:gd name="T0" fmla="*/ 28 w 28"/>
                <a:gd name="T1" fmla="*/ 2 h 2"/>
                <a:gd name="T2" fmla="*/ 0 w 28"/>
                <a:gd name="T3" fmla="*/ 2 h 2"/>
                <a:gd name="T4" fmla="*/ 28 w 28"/>
                <a:gd name="T5" fmla="*/ 2 h 2"/>
              </a:gdLst>
              <a:ahLst/>
              <a:cxnLst>
                <a:cxn ang="0">
                  <a:pos x="T0" y="T1"/>
                </a:cxn>
                <a:cxn ang="0">
                  <a:pos x="T2" y="T3"/>
                </a:cxn>
                <a:cxn ang="0">
                  <a:pos x="T4" y="T5"/>
                </a:cxn>
              </a:cxnLst>
              <a:rect l="0" t="0" r="r" b="b"/>
              <a:pathLst>
                <a:path w="28" h="2">
                  <a:moveTo>
                    <a:pt x="28" y="2"/>
                  </a:moveTo>
                  <a:cubicBezTo>
                    <a:pt x="19" y="2"/>
                    <a:pt x="10" y="2"/>
                    <a:pt x="0" y="2"/>
                  </a:cubicBezTo>
                  <a:cubicBezTo>
                    <a:pt x="10" y="0"/>
                    <a:pt x="19" y="0"/>
                    <a:pt x="28" y="2"/>
                  </a:cubicBezTo>
                  <a:close/>
                </a:path>
              </a:pathLst>
            </a:custGeom>
            <a:solidFill>
              <a:srgbClr val="FED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 name="Freeform 34">
              <a:extLst>
                <a:ext uri="{FF2B5EF4-FFF2-40B4-BE49-F238E27FC236}">
                  <a16:creationId xmlns:a16="http://schemas.microsoft.com/office/drawing/2014/main" id="{1663B76B-143B-7425-61BC-922D5F4A2BF1}"/>
                </a:ext>
              </a:extLst>
            </p:cNvPr>
            <p:cNvSpPr/>
            <p:nvPr/>
          </p:nvSpPr>
          <p:spPr bwMode="auto">
            <a:xfrm>
              <a:off x="468313" y="4579938"/>
              <a:ext cx="85725" cy="4763"/>
            </a:xfrm>
            <a:custGeom>
              <a:avLst/>
              <a:gdLst>
                <a:gd name="T0" fmla="*/ 0 w 23"/>
                <a:gd name="T1" fmla="*/ 0 h 1"/>
                <a:gd name="T2" fmla="*/ 23 w 23"/>
                <a:gd name="T3" fmla="*/ 0 h 1"/>
                <a:gd name="T4" fmla="*/ 0 w 23"/>
                <a:gd name="T5" fmla="*/ 0 h 1"/>
              </a:gdLst>
              <a:ahLst/>
              <a:cxnLst>
                <a:cxn ang="0">
                  <a:pos x="T0" y="T1"/>
                </a:cxn>
                <a:cxn ang="0">
                  <a:pos x="T2" y="T3"/>
                </a:cxn>
                <a:cxn ang="0">
                  <a:pos x="T4" y="T5"/>
                </a:cxn>
              </a:cxnLst>
              <a:rect l="0" t="0" r="r" b="b"/>
              <a:pathLst>
                <a:path w="23" h="1">
                  <a:moveTo>
                    <a:pt x="0" y="0"/>
                  </a:moveTo>
                  <a:cubicBezTo>
                    <a:pt x="8" y="0"/>
                    <a:pt x="15" y="0"/>
                    <a:pt x="23" y="0"/>
                  </a:cubicBezTo>
                  <a:cubicBezTo>
                    <a:pt x="15" y="1"/>
                    <a:pt x="8" y="1"/>
                    <a:pt x="0" y="0"/>
                  </a:cubicBezTo>
                  <a:close/>
                </a:path>
              </a:pathLst>
            </a:custGeom>
            <a:solidFill>
              <a:srgbClr val="FEDB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 name="Freeform 35">
              <a:extLst>
                <a:ext uri="{FF2B5EF4-FFF2-40B4-BE49-F238E27FC236}">
                  <a16:creationId xmlns:a16="http://schemas.microsoft.com/office/drawing/2014/main" id="{287644FF-8AF8-FDE0-7F5B-2D5029309AE3}"/>
                </a:ext>
              </a:extLst>
            </p:cNvPr>
            <p:cNvSpPr/>
            <p:nvPr/>
          </p:nvSpPr>
          <p:spPr bwMode="auto">
            <a:xfrm>
              <a:off x="869951" y="3871913"/>
              <a:ext cx="563563" cy="568325"/>
            </a:xfrm>
            <a:custGeom>
              <a:avLst/>
              <a:gdLst>
                <a:gd name="T0" fmla="*/ 89 w 149"/>
                <a:gd name="T1" fmla="*/ 2 h 150"/>
                <a:gd name="T2" fmla="*/ 93 w 149"/>
                <a:gd name="T3" fmla="*/ 2 h 150"/>
                <a:gd name="T4" fmla="*/ 122 w 149"/>
                <a:gd name="T5" fmla="*/ 18 h 150"/>
                <a:gd name="T6" fmla="*/ 144 w 149"/>
                <a:gd name="T7" fmla="*/ 50 h 150"/>
                <a:gd name="T8" fmla="*/ 147 w 149"/>
                <a:gd name="T9" fmla="*/ 87 h 150"/>
                <a:gd name="T10" fmla="*/ 134 w 149"/>
                <a:gd name="T11" fmla="*/ 117 h 150"/>
                <a:gd name="T12" fmla="*/ 132 w 149"/>
                <a:gd name="T13" fmla="*/ 120 h 150"/>
                <a:gd name="T14" fmla="*/ 102 w 149"/>
                <a:gd name="T15" fmla="*/ 142 h 150"/>
                <a:gd name="T16" fmla="*/ 67 w 149"/>
                <a:gd name="T17" fmla="*/ 149 h 150"/>
                <a:gd name="T18" fmla="*/ 59 w 149"/>
                <a:gd name="T19" fmla="*/ 148 h 150"/>
                <a:gd name="T20" fmla="*/ 32 w 149"/>
                <a:gd name="T21" fmla="*/ 137 h 150"/>
                <a:gd name="T22" fmla="*/ 26 w 149"/>
                <a:gd name="T23" fmla="*/ 131 h 150"/>
                <a:gd name="T24" fmla="*/ 3 w 149"/>
                <a:gd name="T25" fmla="*/ 97 h 150"/>
                <a:gd name="T26" fmla="*/ 1 w 149"/>
                <a:gd name="T27" fmla="*/ 61 h 150"/>
                <a:gd name="T28" fmla="*/ 17 w 149"/>
                <a:gd name="T29" fmla="*/ 26 h 150"/>
                <a:gd name="T30" fmla="*/ 53 w 149"/>
                <a:gd name="T31" fmla="*/ 3 h 150"/>
                <a:gd name="T32" fmla="*/ 89 w 149"/>
                <a:gd name="T33" fmla="*/ 2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9" h="150">
                  <a:moveTo>
                    <a:pt x="89" y="2"/>
                  </a:moveTo>
                  <a:cubicBezTo>
                    <a:pt x="90" y="3"/>
                    <a:pt x="92" y="2"/>
                    <a:pt x="93" y="2"/>
                  </a:cubicBezTo>
                  <a:cubicBezTo>
                    <a:pt x="104" y="6"/>
                    <a:pt x="114" y="11"/>
                    <a:pt x="122" y="18"/>
                  </a:cubicBezTo>
                  <a:cubicBezTo>
                    <a:pt x="132" y="27"/>
                    <a:pt x="139" y="38"/>
                    <a:pt x="144" y="50"/>
                  </a:cubicBezTo>
                  <a:cubicBezTo>
                    <a:pt x="147" y="62"/>
                    <a:pt x="149" y="74"/>
                    <a:pt x="147" y="87"/>
                  </a:cubicBezTo>
                  <a:cubicBezTo>
                    <a:pt x="144" y="97"/>
                    <a:pt x="140" y="108"/>
                    <a:pt x="134" y="117"/>
                  </a:cubicBezTo>
                  <a:cubicBezTo>
                    <a:pt x="134" y="119"/>
                    <a:pt x="133" y="119"/>
                    <a:pt x="132" y="120"/>
                  </a:cubicBezTo>
                  <a:cubicBezTo>
                    <a:pt x="123" y="129"/>
                    <a:pt x="114" y="137"/>
                    <a:pt x="102" y="142"/>
                  </a:cubicBezTo>
                  <a:cubicBezTo>
                    <a:pt x="92" y="150"/>
                    <a:pt x="80" y="150"/>
                    <a:pt x="67" y="149"/>
                  </a:cubicBezTo>
                  <a:cubicBezTo>
                    <a:pt x="65" y="149"/>
                    <a:pt x="62" y="149"/>
                    <a:pt x="59" y="148"/>
                  </a:cubicBezTo>
                  <a:cubicBezTo>
                    <a:pt x="50" y="146"/>
                    <a:pt x="41" y="142"/>
                    <a:pt x="32" y="137"/>
                  </a:cubicBezTo>
                  <a:cubicBezTo>
                    <a:pt x="30" y="135"/>
                    <a:pt x="27" y="134"/>
                    <a:pt x="26" y="131"/>
                  </a:cubicBezTo>
                  <a:cubicBezTo>
                    <a:pt x="16" y="121"/>
                    <a:pt x="8" y="110"/>
                    <a:pt x="3" y="97"/>
                  </a:cubicBezTo>
                  <a:cubicBezTo>
                    <a:pt x="0" y="85"/>
                    <a:pt x="0" y="73"/>
                    <a:pt x="1" y="61"/>
                  </a:cubicBezTo>
                  <a:cubicBezTo>
                    <a:pt x="3" y="48"/>
                    <a:pt x="9" y="37"/>
                    <a:pt x="17" y="26"/>
                  </a:cubicBezTo>
                  <a:cubicBezTo>
                    <a:pt x="27" y="16"/>
                    <a:pt x="39" y="8"/>
                    <a:pt x="53" y="3"/>
                  </a:cubicBezTo>
                  <a:cubicBezTo>
                    <a:pt x="65" y="0"/>
                    <a:pt x="77" y="0"/>
                    <a:pt x="89" y="2"/>
                  </a:cubicBezTo>
                  <a:close/>
                </a:path>
              </a:pathLst>
            </a:custGeom>
            <a:solidFill>
              <a:srgbClr val="5A13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 name="Freeform 36">
              <a:extLst>
                <a:ext uri="{FF2B5EF4-FFF2-40B4-BE49-F238E27FC236}">
                  <a16:creationId xmlns:a16="http://schemas.microsoft.com/office/drawing/2014/main" id="{28B6CA2A-5FFD-DC76-3019-16F93D0D0655}"/>
                </a:ext>
              </a:extLst>
            </p:cNvPr>
            <p:cNvSpPr/>
            <p:nvPr/>
          </p:nvSpPr>
          <p:spPr bwMode="auto">
            <a:xfrm>
              <a:off x="987426" y="4410075"/>
              <a:ext cx="431800" cy="393700"/>
            </a:xfrm>
            <a:custGeom>
              <a:avLst/>
              <a:gdLst>
                <a:gd name="T0" fmla="*/ 28 w 114"/>
                <a:gd name="T1" fmla="*/ 4 h 104"/>
                <a:gd name="T2" fmla="*/ 71 w 114"/>
                <a:gd name="T3" fmla="*/ 0 h 104"/>
                <a:gd name="T4" fmla="*/ 73 w 114"/>
                <a:gd name="T5" fmla="*/ 10 h 104"/>
                <a:gd name="T6" fmla="*/ 113 w 114"/>
                <a:gd name="T7" fmla="*/ 69 h 104"/>
                <a:gd name="T8" fmla="*/ 110 w 114"/>
                <a:gd name="T9" fmla="*/ 73 h 104"/>
                <a:gd name="T10" fmla="*/ 96 w 114"/>
                <a:gd name="T11" fmla="*/ 76 h 104"/>
                <a:gd name="T12" fmla="*/ 93 w 114"/>
                <a:gd name="T13" fmla="*/ 76 h 104"/>
                <a:gd name="T14" fmla="*/ 93 w 114"/>
                <a:gd name="T15" fmla="*/ 72 h 104"/>
                <a:gd name="T16" fmla="*/ 90 w 114"/>
                <a:gd name="T17" fmla="*/ 62 h 104"/>
                <a:gd name="T18" fmla="*/ 80 w 114"/>
                <a:gd name="T19" fmla="*/ 57 h 104"/>
                <a:gd name="T20" fmla="*/ 79 w 114"/>
                <a:gd name="T21" fmla="*/ 47 h 104"/>
                <a:gd name="T22" fmla="*/ 73 w 114"/>
                <a:gd name="T23" fmla="*/ 37 h 104"/>
                <a:gd name="T24" fmla="*/ 69 w 114"/>
                <a:gd name="T25" fmla="*/ 37 h 104"/>
                <a:gd name="T26" fmla="*/ 56 w 114"/>
                <a:gd name="T27" fmla="*/ 53 h 104"/>
                <a:gd name="T28" fmla="*/ 56 w 114"/>
                <a:gd name="T29" fmla="*/ 71 h 104"/>
                <a:gd name="T30" fmla="*/ 55 w 114"/>
                <a:gd name="T31" fmla="*/ 80 h 104"/>
                <a:gd name="T32" fmla="*/ 48 w 114"/>
                <a:gd name="T33" fmla="*/ 100 h 104"/>
                <a:gd name="T34" fmla="*/ 43 w 114"/>
                <a:gd name="T35" fmla="*/ 100 h 104"/>
                <a:gd name="T36" fmla="*/ 37 w 114"/>
                <a:gd name="T37" fmla="*/ 77 h 104"/>
                <a:gd name="T38" fmla="*/ 35 w 114"/>
                <a:gd name="T39" fmla="*/ 67 h 104"/>
                <a:gd name="T40" fmla="*/ 35 w 114"/>
                <a:gd name="T41" fmla="*/ 58 h 104"/>
                <a:gd name="T42" fmla="*/ 34 w 114"/>
                <a:gd name="T43" fmla="*/ 31 h 104"/>
                <a:gd name="T44" fmla="*/ 26 w 114"/>
                <a:gd name="T45" fmla="*/ 28 h 104"/>
                <a:gd name="T46" fmla="*/ 17 w 114"/>
                <a:gd name="T47" fmla="*/ 32 h 104"/>
                <a:gd name="T48" fmla="*/ 16 w 114"/>
                <a:gd name="T49" fmla="*/ 47 h 104"/>
                <a:gd name="T50" fmla="*/ 10 w 114"/>
                <a:gd name="T51" fmla="*/ 58 h 104"/>
                <a:gd name="T52" fmla="*/ 3 w 114"/>
                <a:gd name="T53" fmla="*/ 52 h 104"/>
                <a:gd name="T54" fmla="*/ 2 w 114"/>
                <a:gd name="T55" fmla="*/ 42 h 104"/>
                <a:gd name="T56" fmla="*/ 3 w 114"/>
                <a:gd name="T57" fmla="*/ 35 h 104"/>
                <a:gd name="T58" fmla="*/ 18 w 114"/>
                <a:gd name="T59" fmla="*/ 8 h 104"/>
                <a:gd name="T60" fmla="*/ 28 w 114"/>
                <a:gd name="T61" fmla="*/ 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4" h="104">
                  <a:moveTo>
                    <a:pt x="28" y="4"/>
                  </a:moveTo>
                  <a:cubicBezTo>
                    <a:pt x="43" y="7"/>
                    <a:pt x="57" y="5"/>
                    <a:pt x="71" y="0"/>
                  </a:cubicBezTo>
                  <a:cubicBezTo>
                    <a:pt x="69" y="4"/>
                    <a:pt x="71" y="7"/>
                    <a:pt x="73" y="10"/>
                  </a:cubicBezTo>
                  <a:cubicBezTo>
                    <a:pt x="84" y="31"/>
                    <a:pt x="96" y="51"/>
                    <a:pt x="113" y="69"/>
                  </a:cubicBezTo>
                  <a:cubicBezTo>
                    <a:pt x="113" y="71"/>
                    <a:pt x="114" y="73"/>
                    <a:pt x="110" y="73"/>
                  </a:cubicBezTo>
                  <a:cubicBezTo>
                    <a:pt x="105" y="72"/>
                    <a:pt x="100" y="73"/>
                    <a:pt x="96" y="76"/>
                  </a:cubicBezTo>
                  <a:cubicBezTo>
                    <a:pt x="95" y="77"/>
                    <a:pt x="94" y="77"/>
                    <a:pt x="93" y="76"/>
                  </a:cubicBezTo>
                  <a:cubicBezTo>
                    <a:pt x="92" y="75"/>
                    <a:pt x="92" y="74"/>
                    <a:pt x="93" y="72"/>
                  </a:cubicBezTo>
                  <a:cubicBezTo>
                    <a:pt x="98" y="67"/>
                    <a:pt x="93" y="65"/>
                    <a:pt x="90" y="62"/>
                  </a:cubicBezTo>
                  <a:cubicBezTo>
                    <a:pt x="86" y="60"/>
                    <a:pt x="83" y="59"/>
                    <a:pt x="80" y="57"/>
                  </a:cubicBezTo>
                  <a:cubicBezTo>
                    <a:pt x="77" y="54"/>
                    <a:pt x="76" y="51"/>
                    <a:pt x="79" y="47"/>
                  </a:cubicBezTo>
                  <a:cubicBezTo>
                    <a:pt x="82" y="42"/>
                    <a:pt x="79" y="37"/>
                    <a:pt x="73" y="37"/>
                  </a:cubicBezTo>
                  <a:cubicBezTo>
                    <a:pt x="72" y="36"/>
                    <a:pt x="70" y="37"/>
                    <a:pt x="69" y="37"/>
                  </a:cubicBezTo>
                  <a:cubicBezTo>
                    <a:pt x="55" y="35"/>
                    <a:pt x="54" y="38"/>
                    <a:pt x="56" y="53"/>
                  </a:cubicBezTo>
                  <a:cubicBezTo>
                    <a:pt x="57" y="59"/>
                    <a:pt x="60" y="64"/>
                    <a:pt x="56" y="71"/>
                  </a:cubicBezTo>
                  <a:cubicBezTo>
                    <a:pt x="54" y="73"/>
                    <a:pt x="55" y="77"/>
                    <a:pt x="55" y="80"/>
                  </a:cubicBezTo>
                  <a:cubicBezTo>
                    <a:pt x="57" y="88"/>
                    <a:pt x="52" y="94"/>
                    <a:pt x="48" y="100"/>
                  </a:cubicBezTo>
                  <a:cubicBezTo>
                    <a:pt x="46" y="104"/>
                    <a:pt x="44" y="103"/>
                    <a:pt x="43" y="100"/>
                  </a:cubicBezTo>
                  <a:cubicBezTo>
                    <a:pt x="40" y="93"/>
                    <a:pt x="35" y="86"/>
                    <a:pt x="37" y="77"/>
                  </a:cubicBezTo>
                  <a:cubicBezTo>
                    <a:pt x="37" y="74"/>
                    <a:pt x="37" y="70"/>
                    <a:pt x="35" y="67"/>
                  </a:cubicBezTo>
                  <a:cubicBezTo>
                    <a:pt x="33" y="64"/>
                    <a:pt x="34" y="61"/>
                    <a:pt x="35" y="58"/>
                  </a:cubicBezTo>
                  <a:cubicBezTo>
                    <a:pt x="38" y="49"/>
                    <a:pt x="34" y="40"/>
                    <a:pt x="34" y="31"/>
                  </a:cubicBezTo>
                  <a:cubicBezTo>
                    <a:pt x="34" y="28"/>
                    <a:pt x="29" y="27"/>
                    <a:pt x="26" y="28"/>
                  </a:cubicBezTo>
                  <a:cubicBezTo>
                    <a:pt x="23" y="28"/>
                    <a:pt x="18" y="27"/>
                    <a:pt x="17" y="32"/>
                  </a:cubicBezTo>
                  <a:cubicBezTo>
                    <a:pt x="16" y="37"/>
                    <a:pt x="11" y="42"/>
                    <a:pt x="16" y="47"/>
                  </a:cubicBezTo>
                  <a:cubicBezTo>
                    <a:pt x="18" y="50"/>
                    <a:pt x="13" y="57"/>
                    <a:pt x="10" y="58"/>
                  </a:cubicBezTo>
                  <a:cubicBezTo>
                    <a:pt x="5" y="59"/>
                    <a:pt x="3" y="56"/>
                    <a:pt x="3" y="52"/>
                  </a:cubicBezTo>
                  <a:cubicBezTo>
                    <a:pt x="3" y="49"/>
                    <a:pt x="0" y="46"/>
                    <a:pt x="2" y="42"/>
                  </a:cubicBezTo>
                  <a:cubicBezTo>
                    <a:pt x="0" y="39"/>
                    <a:pt x="2" y="37"/>
                    <a:pt x="3" y="35"/>
                  </a:cubicBezTo>
                  <a:cubicBezTo>
                    <a:pt x="9" y="26"/>
                    <a:pt x="14" y="17"/>
                    <a:pt x="18" y="8"/>
                  </a:cubicBezTo>
                  <a:cubicBezTo>
                    <a:pt x="20" y="3"/>
                    <a:pt x="24" y="3"/>
                    <a:pt x="28" y="4"/>
                  </a:cubicBezTo>
                  <a:close/>
                </a:path>
              </a:pathLst>
            </a:custGeom>
            <a:solidFill>
              <a:srgbClr val="FED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 name="Freeform 37">
              <a:extLst>
                <a:ext uri="{FF2B5EF4-FFF2-40B4-BE49-F238E27FC236}">
                  <a16:creationId xmlns:a16="http://schemas.microsoft.com/office/drawing/2014/main" id="{471CDA9A-E703-1A62-68EA-722781B20F10}"/>
                </a:ext>
              </a:extLst>
            </p:cNvPr>
            <p:cNvSpPr/>
            <p:nvPr/>
          </p:nvSpPr>
          <p:spPr bwMode="auto">
            <a:xfrm>
              <a:off x="801688" y="4368800"/>
              <a:ext cx="290513" cy="393700"/>
            </a:xfrm>
            <a:custGeom>
              <a:avLst/>
              <a:gdLst>
                <a:gd name="T0" fmla="*/ 77 w 77"/>
                <a:gd name="T1" fmla="*/ 15 h 104"/>
                <a:gd name="T2" fmla="*/ 68 w 77"/>
                <a:gd name="T3" fmla="*/ 22 h 104"/>
                <a:gd name="T4" fmla="*/ 54 w 77"/>
                <a:gd name="T5" fmla="*/ 46 h 104"/>
                <a:gd name="T6" fmla="*/ 51 w 77"/>
                <a:gd name="T7" fmla="*/ 53 h 104"/>
                <a:gd name="T8" fmla="*/ 36 w 77"/>
                <a:gd name="T9" fmla="*/ 72 h 104"/>
                <a:gd name="T10" fmla="*/ 8 w 77"/>
                <a:gd name="T11" fmla="*/ 100 h 104"/>
                <a:gd name="T12" fmla="*/ 2 w 77"/>
                <a:gd name="T13" fmla="*/ 103 h 104"/>
                <a:gd name="T14" fmla="*/ 2 w 77"/>
                <a:gd name="T15" fmla="*/ 96 h 104"/>
                <a:gd name="T16" fmla="*/ 15 w 77"/>
                <a:gd name="T17" fmla="*/ 49 h 104"/>
                <a:gd name="T18" fmla="*/ 41 w 77"/>
                <a:gd name="T19" fmla="*/ 2 h 104"/>
                <a:gd name="T20" fmla="*/ 44 w 77"/>
                <a:gd name="T21" fmla="*/ 0 h 104"/>
                <a:gd name="T22" fmla="*/ 77 w 77"/>
                <a:gd name="T23" fmla="*/ 15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7" h="104">
                  <a:moveTo>
                    <a:pt x="77" y="15"/>
                  </a:moveTo>
                  <a:cubicBezTo>
                    <a:pt x="72" y="15"/>
                    <a:pt x="69" y="17"/>
                    <a:pt x="68" y="22"/>
                  </a:cubicBezTo>
                  <a:cubicBezTo>
                    <a:pt x="64" y="30"/>
                    <a:pt x="59" y="38"/>
                    <a:pt x="54" y="46"/>
                  </a:cubicBezTo>
                  <a:cubicBezTo>
                    <a:pt x="53" y="48"/>
                    <a:pt x="51" y="50"/>
                    <a:pt x="51" y="53"/>
                  </a:cubicBezTo>
                  <a:cubicBezTo>
                    <a:pt x="45" y="58"/>
                    <a:pt x="42" y="66"/>
                    <a:pt x="36" y="72"/>
                  </a:cubicBezTo>
                  <a:cubicBezTo>
                    <a:pt x="27" y="82"/>
                    <a:pt x="19" y="92"/>
                    <a:pt x="8" y="100"/>
                  </a:cubicBezTo>
                  <a:cubicBezTo>
                    <a:pt x="6" y="101"/>
                    <a:pt x="4" y="104"/>
                    <a:pt x="2" y="103"/>
                  </a:cubicBezTo>
                  <a:cubicBezTo>
                    <a:pt x="0" y="101"/>
                    <a:pt x="1" y="98"/>
                    <a:pt x="2" y="96"/>
                  </a:cubicBezTo>
                  <a:cubicBezTo>
                    <a:pt x="5" y="80"/>
                    <a:pt x="8" y="64"/>
                    <a:pt x="15" y="49"/>
                  </a:cubicBezTo>
                  <a:cubicBezTo>
                    <a:pt x="22" y="33"/>
                    <a:pt x="31" y="17"/>
                    <a:pt x="41" y="2"/>
                  </a:cubicBezTo>
                  <a:cubicBezTo>
                    <a:pt x="41" y="1"/>
                    <a:pt x="43" y="1"/>
                    <a:pt x="44" y="0"/>
                  </a:cubicBezTo>
                  <a:cubicBezTo>
                    <a:pt x="54" y="7"/>
                    <a:pt x="65" y="12"/>
                    <a:pt x="77" y="15"/>
                  </a:cubicBezTo>
                  <a:close/>
                </a:path>
              </a:pathLst>
            </a:custGeom>
            <a:solidFill>
              <a:srgbClr val="F5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 name="Freeform 38">
              <a:extLst>
                <a:ext uri="{FF2B5EF4-FFF2-40B4-BE49-F238E27FC236}">
                  <a16:creationId xmlns:a16="http://schemas.microsoft.com/office/drawing/2014/main" id="{03745E6D-819E-0D07-5433-E14FA6D1E6EA}"/>
                </a:ext>
              </a:extLst>
            </p:cNvPr>
            <p:cNvSpPr/>
            <p:nvPr/>
          </p:nvSpPr>
          <p:spPr bwMode="auto">
            <a:xfrm>
              <a:off x="1449388" y="4489450"/>
              <a:ext cx="120650" cy="261938"/>
            </a:xfrm>
            <a:custGeom>
              <a:avLst/>
              <a:gdLst>
                <a:gd name="T0" fmla="*/ 19 w 32"/>
                <a:gd name="T1" fmla="*/ 65 h 69"/>
                <a:gd name="T2" fmla="*/ 14 w 32"/>
                <a:gd name="T3" fmla="*/ 45 h 69"/>
                <a:gd name="T4" fmla="*/ 0 w 32"/>
                <a:gd name="T5" fmla="*/ 6 h 69"/>
                <a:gd name="T6" fmla="*/ 7 w 32"/>
                <a:gd name="T7" fmla="*/ 3 h 69"/>
                <a:gd name="T8" fmla="*/ 15 w 32"/>
                <a:gd name="T9" fmla="*/ 16 h 69"/>
                <a:gd name="T10" fmla="*/ 21 w 32"/>
                <a:gd name="T11" fmla="*/ 24 h 69"/>
                <a:gd name="T12" fmla="*/ 24 w 32"/>
                <a:gd name="T13" fmla="*/ 28 h 69"/>
                <a:gd name="T14" fmla="*/ 27 w 32"/>
                <a:gd name="T15" fmla="*/ 36 h 69"/>
                <a:gd name="T16" fmla="*/ 32 w 32"/>
                <a:gd name="T17" fmla="*/ 46 h 69"/>
                <a:gd name="T18" fmla="*/ 29 w 32"/>
                <a:gd name="T19" fmla="*/ 49 h 69"/>
                <a:gd name="T20" fmla="*/ 23 w 32"/>
                <a:gd name="T21" fmla="*/ 54 h 69"/>
                <a:gd name="T22" fmla="*/ 21 w 32"/>
                <a:gd name="T23" fmla="*/ 69 h 69"/>
                <a:gd name="T24" fmla="*/ 19 w 32"/>
                <a:gd name="T25" fmla="*/ 6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69">
                  <a:moveTo>
                    <a:pt x="19" y="65"/>
                  </a:moveTo>
                  <a:cubicBezTo>
                    <a:pt x="17" y="58"/>
                    <a:pt x="15" y="51"/>
                    <a:pt x="14" y="45"/>
                  </a:cubicBezTo>
                  <a:cubicBezTo>
                    <a:pt x="11" y="31"/>
                    <a:pt x="4" y="19"/>
                    <a:pt x="0" y="6"/>
                  </a:cubicBezTo>
                  <a:cubicBezTo>
                    <a:pt x="0" y="0"/>
                    <a:pt x="2" y="0"/>
                    <a:pt x="7" y="3"/>
                  </a:cubicBezTo>
                  <a:cubicBezTo>
                    <a:pt x="12" y="6"/>
                    <a:pt x="16" y="9"/>
                    <a:pt x="15" y="16"/>
                  </a:cubicBezTo>
                  <a:cubicBezTo>
                    <a:pt x="14" y="21"/>
                    <a:pt x="15" y="24"/>
                    <a:pt x="21" y="24"/>
                  </a:cubicBezTo>
                  <a:cubicBezTo>
                    <a:pt x="25" y="23"/>
                    <a:pt x="25" y="25"/>
                    <a:pt x="24" y="28"/>
                  </a:cubicBezTo>
                  <a:cubicBezTo>
                    <a:pt x="24" y="31"/>
                    <a:pt x="19" y="35"/>
                    <a:pt x="27" y="36"/>
                  </a:cubicBezTo>
                  <a:cubicBezTo>
                    <a:pt x="28" y="36"/>
                    <a:pt x="32" y="42"/>
                    <a:pt x="32" y="46"/>
                  </a:cubicBezTo>
                  <a:cubicBezTo>
                    <a:pt x="32" y="48"/>
                    <a:pt x="30" y="50"/>
                    <a:pt x="29" y="49"/>
                  </a:cubicBezTo>
                  <a:cubicBezTo>
                    <a:pt x="23" y="47"/>
                    <a:pt x="23" y="52"/>
                    <a:pt x="23" y="54"/>
                  </a:cubicBezTo>
                  <a:cubicBezTo>
                    <a:pt x="23" y="59"/>
                    <a:pt x="22" y="64"/>
                    <a:pt x="21" y="69"/>
                  </a:cubicBezTo>
                  <a:cubicBezTo>
                    <a:pt x="20" y="68"/>
                    <a:pt x="19" y="66"/>
                    <a:pt x="19" y="65"/>
                  </a:cubicBezTo>
                  <a:close/>
                </a:path>
              </a:pathLst>
            </a:custGeom>
            <a:solidFill>
              <a:srgbClr val="FED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 name="Freeform 39">
              <a:extLst>
                <a:ext uri="{FF2B5EF4-FFF2-40B4-BE49-F238E27FC236}">
                  <a16:creationId xmlns:a16="http://schemas.microsoft.com/office/drawing/2014/main" id="{535FA689-A6C5-F99F-90AB-0168CCE75317}"/>
                </a:ext>
              </a:extLst>
            </p:cNvPr>
            <p:cNvSpPr/>
            <p:nvPr/>
          </p:nvSpPr>
          <p:spPr bwMode="auto">
            <a:xfrm>
              <a:off x="1422401" y="4702175"/>
              <a:ext cx="158750" cy="147638"/>
            </a:xfrm>
            <a:custGeom>
              <a:avLst/>
              <a:gdLst>
                <a:gd name="T0" fmla="*/ 8 w 42"/>
                <a:gd name="T1" fmla="*/ 17 h 39"/>
                <a:gd name="T2" fmla="*/ 17 w 42"/>
                <a:gd name="T3" fmla="*/ 16 h 39"/>
                <a:gd name="T4" fmla="*/ 20 w 42"/>
                <a:gd name="T5" fmla="*/ 16 h 39"/>
                <a:gd name="T6" fmla="*/ 30 w 42"/>
                <a:gd name="T7" fmla="*/ 16 h 39"/>
                <a:gd name="T8" fmla="*/ 35 w 42"/>
                <a:gd name="T9" fmla="*/ 3 h 39"/>
                <a:gd name="T10" fmla="*/ 35 w 42"/>
                <a:gd name="T11" fmla="*/ 0 h 39"/>
                <a:gd name="T12" fmla="*/ 41 w 42"/>
                <a:gd name="T13" fmla="*/ 15 h 39"/>
                <a:gd name="T14" fmla="*/ 41 w 42"/>
                <a:gd name="T15" fmla="*/ 32 h 39"/>
                <a:gd name="T16" fmla="*/ 40 w 42"/>
                <a:gd name="T17" fmla="*/ 37 h 39"/>
                <a:gd name="T18" fmla="*/ 36 w 42"/>
                <a:gd name="T19" fmla="*/ 34 h 39"/>
                <a:gd name="T20" fmla="*/ 35 w 42"/>
                <a:gd name="T21" fmla="*/ 32 h 39"/>
                <a:gd name="T22" fmla="*/ 29 w 42"/>
                <a:gd name="T23" fmla="*/ 26 h 39"/>
                <a:gd name="T24" fmla="*/ 24 w 42"/>
                <a:gd name="T25" fmla="*/ 25 h 39"/>
                <a:gd name="T26" fmla="*/ 14 w 42"/>
                <a:gd name="T27" fmla="*/ 24 h 39"/>
                <a:gd name="T28" fmla="*/ 3 w 42"/>
                <a:gd name="T29" fmla="*/ 18 h 39"/>
                <a:gd name="T30" fmla="*/ 1 w 42"/>
                <a:gd name="T31" fmla="*/ 13 h 39"/>
                <a:gd name="T32" fmla="*/ 2 w 42"/>
                <a:gd name="T33" fmla="*/ 0 h 39"/>
                <a:gd name="T34" fmla="*/ 8 w 42"/>
                <a:gd name="T35" fmla="*/ 1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2" h="39">
                  <a:moveTo>
                    <a:pt x="8" y="17"/>
                  </a:moveTo>
                  <a:cubicBezTo>
                    <a:pt x="11" y="16"/>
                    <a:pt x="14" y="16"/>
                    <a:pt x="17" y="16"/>
                  </a:cubicBezTo>
                  <a:cubicBezTo>
                    <a:pt x="18" y="15"/>
                    <a:pt x="19" y="16"/>
                    <a:pt x="20" y="16"/>
                  </a:cubicBezTo>
                  <a:cubicBezTo>
                    <a:pt x="23" y="16"/>
                    <a:pt x="25" y="27"/>
                    <a:pt x="30" y="16"/>
                  </a:cubicBezTo>
                  <a:cubicBezTo>
                    <a:pt x="33" y="12"/>
                    <a:pt x="35" y="8"/>
                    <a:pt x="35" y="3"/>
                  </a:cubicBezTo>
                  <a:cubicBezTo>
                    <a:pt x="35" y="2"/>
                    <a:pt x="35" y="1"/>
                    <a:pt x="35" y="0"/>
                  </a:cubicBezTo>
                  <a:cubicBezTo>
                    <a:pt x="40" y="5"/>
                    <a:pt x="42" y="8"/>
                    <a:pt x="41" y="15"/>
                  </a:cubicBezTo>
                  <a:cubicBezTo>
                    <a:pt x="39" y="20"/>
                    <a:pt x="40" y="26"/>
                    <a:pt x="41" y="32"/>
                  </a:cubicBezTo>
                  <a:cubicBezTo>
                    <a:pt x="42" y="34"/>
                    <a:pt x="42" y="36"/>
                    <a:pt x="40" y="37"/>
                  </a:cubicBezTo>
                  <a:cubicBezTo>
                    <a:pt x="37" y="39"/>
                    <a:pt x="37" y="36"/>
                    <a:pt x="36" y="34"/>
                  </a:cubicBezTo>
                  <a:cubicBezTo>
                    <a:pt x="36" y="33"/>
                    <a:pt x="35" y="32"/>
                    <a:pt x="35" y="32"/>
                  </a:cubicBezTo>
                  <a:cubicBezTo>
                    <a:pt x="29" y="34"/>
                    <a:pt x="30" y="29"/>
                    <a:pt x="29" y="26"/>
                  </a:cubicBezTo>
                  <a:cubicBezTo>
                    <a:pt x="28" y="22"/>
                    <a:pt x="25" y="24"/>
                    <a:pt x="24" y="25"/>
                  </a:cubicBezTo>
                  <a:cubicBezTo>
                    <a:pt x="20" y="29"/>
                    <a:pt x="17" y="31"/>
                    <a:pt x="14" y="24"/>
                  </a:cubicBezTo>
                  <a:cubicBezTo>
                    <a:pt x="12" y="21"/>
                    <a:pt x="7" y="20"/>
                    <a:pt x="3" y="18"/>
                  </a:cubicBezTo>
                  <a:cubicBezTo>
                    <a:pt x="1" y="16"/>
                    <a:pt x="0" y="15"/>
                    <a:pt x="1" y="13"/>
                  </a:cubicBezTo>
                  <a:cubicBezTo>
                    <a:pt x="3" y="9"/>
                    <a:pt x="4" y="5"/>
                    <a:pt x="2" y="0"/>
                  </a:cubicBezTo>
                  <a:cubicBezTo>
                    <a:pt x="9" y="3"/>
                    <a:pt x="11" y="9"/>
                    <a:pt x="8" y="17"/>
                  </a:cubicBezTo>
                  <a:close/>
                </a:path>
              </a:pathLst>
            </a:custGeom>
            <a:solidFill>
              <a:srgbClr val="FED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 name="Freeform 40">
              <a:extLst>
                <a:ext uri="{FF2B5EF4-FFF2-40B4-BE49-F238E27FC236}">
                  <a16:creationId xmlns:a16="http://schemas.microsoft.com/office/drawing/2014/main" id="{80ADF2DC-3A5F-0F9E-8CE0-CA07B5AD3E13}"/>
                </a:ext>
              </a:extLst>
            </p:cNvPr>
            <p:cNvSpPr/>
            <p:nvPr/>
          </p:nvSpPr>
          <p:spPr bwMode="auto">
            <a:xfrm>
              <a:off x="903288" y="4625975"/>
              <a:ext cx="95250" cy="128588"/>
            </a:xfrm>
            <a:custGeom>
              <a:avLst/>
              <a:gdLst>
                <a:gd name="T0" fmla="*/ 25 w 25"/>
                <a:gd name="T1" fmla="*/ 7 h 34"/>
                <a:gd name="T2" fmla="*/ 14 w 25"/>
                <a:gd name="T3" fmla="*/ 24 h 34"/>
                <a:gd name="T4" fmla="*/ 7 w 25"/>
                <a:gd name="T5" fmla="*/ 30 h 34"/>
                <a:gd name="T6" fmla="*/ 2 w 25"/>
                <a:gd name="T7" fmla="*/ 32 h 34"/>
                <a:gd name="T8" fmla="*/ 3 w 25"/>
                <a:gd name="T9" fmla="*/ 27 h 34"/>
                <a:gd name="T10" fmla="*/ 13 w 25"/>
                <a:gd name="T11" fmla="*/ 20 h 34"/>
                <a:gd name="T12" fmla="*/ 17 w 25"/>
                <a:gd name="T13" fmla="*/ 18 h 34"/>
                <a:gd name="T14" fmla="*/ 13 w 25"/>
                <a:gd name="T15" fmla="*/ 14 h 34"/>
                <a:gd name="T16" fmla="*/ 11 w 25"/>
                <a:gd name="T17" fmla="*/ 9 h 34"/>
                <a:gd name="T18" fmla="*/ 22 w 25"/>
                <a:gd name="T19" fmla="*/ 1 h 34"/>
                <a:gd name="T20" fmla="*/ 25 w 25"/>
                <a:gd name="T21" fmla="*/ 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34">
                  <a:moveTo>
                    <a:pt x="25" y="7"/>
                  </a:moveTo>
                  <a:cubicBezTo>
                    <a:pt x="23" y="13"/>
                    <a:pt x="22" y="21"/>
                    <a:pt x="14" y="24"/>
                  </a:cubicBezTo>
                  <a:cubicBezTo>
                    <a:pt x="11" y="26"/>
                    <a:pt x="9" y="27"/>
                    <a:pt x="7" y="30"/>
                  </a:cubicBezTo>
                  <a:cubicBezTo>
                    <a:pt x="6" y="32"/>
                    <a:pt x="4" y="34"/>
                    <a:pt x="2" y="32"/>
                  </a:cubicBezTo>
                  <a:cubicBezTo>
                    <a:pt x="0" y="30"/>
                    <a:pt x="3" y="29"/>
                    <a:pt x="3" y="27"/>
                  </a:cubicBezTo>
                  <a:cubicBezTo>
                    <a:pt x="5" y="23"/>
                    <a:pt x="9" y="22"/>
                    <a:pt x="13" y="20"/>
                  </a:cubicBezTo>
                  <a:cubicBezTo>
                    <a:pt x="14" y="19"/>
                    <a:pt x="17" y="21"/>
                    <a:pt x="17" y="18"/>
                  </a:cubicBezTo>
                  <a:cubicBezTo>
                    <a:pt x="17" y="15"/>
                    <a:pt x="15" y="15"/>
                    <a:pt x="13" y="14"/>
                  </a:cubicBezTo>
                  <a:cubicBezTo>
                    <a:pt x="11" y="13"/>
                    <a:pt x="10" y="11"/>
                    <a:pt x="11" y="9"/>
                  </a:cubicBezTo>
                  <a:cubicBezTo>
                    <a:pt x="14" y="5"/>
                    <a:pt x="16" y="0"/>
                    <a:pt x="22" y="1"/>
                  </a:cubicBezTo>
                  <a:cubicBezTo>
                    <a:pt x="25" y="1"/>
                    <a:pt x="25" y="4"/>
                    <a:pt x="25" y="7"/>
                  </a:cubicBezTo>
                  <a:close/>
                </a:path>
              </a:pathLst>
            </a:custGeom>
            <a:solidFill>
              <a:srgbClr val="FED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 name="Freeform 41">
              <a:extLst>
                <a:ext uri="{FF2B5EF4-FFF2-40B4-BE49-F238E27FC236}">
                  <a16:creationId xmlns:a16="http://schemas.microsoft.com/office/drawing/2014/main" id="{354E43D4-FCD0-28BE-04EE-32E2DFFAE0A2}"/>
                </a:ext>
              </a:extLst>
            </p:cNvPr>
            <p:cNvSpPr/>
            <p:nvPr/>
          </p:nvSpPr>
          <p:spPr bwMode="auto">
            <a:xfrm>
              <a:off x="1370013" y="4702175"/>
              <a:ext cx="38100" cy="36513"/>
            </a:xfrm>
            <a:custGeom>
              <a:avLst/>
              <a:gdLst>
                <a:gd name="T0" fmla="*/ 10 w 10"/>
                <a:gd name="T1" fmla="*/ 7 h 10"/>
                <a:gd name="T2" fmla="*/ 8 w 10"/>
                <a:gd name="T3" fmla="*/ 10 h 10"/>
                <a:gd name="T4" fmla="*/ 0 w 10"/>
                <a:gd name="T5" fmla="*/ 3 h 10"/>
                <a:gd name="T6" fmla="*/ 3 w 10"/>
                <a:gd name="T7" fmla="*/ 0 h 10"/>
                <a:gd name="T8" fmla="*/ 10 w 10"/>
                <a:gd name="T9" fmla="*/ 7 h 10"/>
              </a:gdLst>
              <a:ahLst/>
              <a:cxnLst>
                <a:cxn ang="0">
                  <a:pos x="T0" y="T1"/>
                </a:cxn>
                <a:cxn ang="0">
                  <a:pos x="T2" y="T3"/>
                </a:cxn>
                <a:cxn ang="0">
                  <a:pos x="T4" y="T5"/>
                </a:cxn>
                <a:cxn ang="0">
                  <a:pos x="T6" y="T7"/>
                </a:cxn>
                <a:cxn ang="0">
                  <a:pos x="T8" y="T9"/>
                </a:cxn>
              </a:cxnLst>
              <a:rect l="0" t="0" r="r" b="b"/>
              <a:pathLst>
                <a:path w="10" h="10">
                  <a:moveTo>
                    <a:pt x="10" y="7"/>
                  </a:moveTo>
                  <a:cubicBezTo>
                    <a:pt x="10" y="9"/>
                    <a:pt x="10" y="10"/>
                    <a:pt x="8" y="10"/>
                  </a:cubicBezTo>
                  <a:cubicBezTo>
                    <a:pt x="4" y="9"/>
                    <a:pt x="1" y="7"/>
                    <a:pt x="0" y="3"/>
                  </a:cubicBezTo>
                  <a:cubicBezTo>
                    <a:pt x="0" y="1"/>
                    <a:pt x="1" y="0"/>
                    <a:pt x="3" y="0"/>
                  </a:cubicBezTo>
                  <a:cubicBezTo>
                    <a:pt x="7" y="0"/>
                    <a:pt x="9" y="3"/>
                    <a:pt x="10" y="7"/>
                  </a:cubicBezTo>
                  <a:close/>
                </a:path>
              </a:pathLst>
            </a:custGeom>
            <a:solidFill>
              <a:srgbClr val="FED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 name="Freeform 42">
              <a:extLst>
                <a:ext uri="{FF2B5EF4-FFF2-40B4-BE49-F238E27FC236}">
                  <a16:creationId xmlns:a16="http://schemas.microsoft.com/office/drawing/2014/main" id="{AFABA2F3-4ED5-D51E-81B8-6EF72C897A10}"/>
                </a:ext>
              </a:extLst>
            </p:cNvPr>
            <p:cNvSpPr/>
            <p:nvPr/>
          </p:nvSpPr>
          <p:spPr bwMode="auto">
            <a:xfrm>
              <a:off x="1512888" y="4535488"/>
              <a:ext cx="26988" cy="25400"/>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6"/>
                    <a:pt x="6" y="7"/>
                    <a:pt x="4" y="7"/>
                  </a:cubicBezTo>
                  <a:cubicBezTo>
                    <a:pt x="2" y="7"/>
                    <a:pt x="1" y="6"/>
                    <a:pt x="0" y="4"/>
                  </a:cubicBezTo>
                  <a:cubicBezTo>
                    <a:pt x="0" y="2"/>
                    <a:pt x="1" y="0"/>
                    <a:pt x="3" y="0"/>
                  </a:cubicBezTo>
                  <a:cubicBezTo>
                    <a:pt x="5" y="0"/>
                    <a:pt x="6" y="2"/>
                    <a:pt x="7" y="4"/>
                  </a:cubicBezTo>
                  <a:close/>
                </a:path>
              </a:pathLst>
            </a:custGeom>
            <a:solidFill>
              <a:srgbClr val="FED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 name="Freeform 43">
              <a:extLst>
                <a:ext uri="{FF2B5EF4-FFF2-40B4-BE49-F238E27FC236}">
                  <a16:creationId xmlns:a16="http://schemas.microsoft.com/office/drawing/2014/main" id="{A18A2AF5-1187-365F-C3DB-7230657DC6A9}"/>
                </a:ext>
              </a:extLst>
            </p:cNvPr>
            <p:cNvSpPr/>
            <p:nvPr/>
          </p:nvSpPr>
          <p:spPr bwMode="auto">
            <a:xfrm>
              <a:off x="1408113" y="4167188"/>
              <a:ext cx="484188" cy="139700"/>
            </a:xfrm>
            <a:custGeom>
              <a:avLst/>
              <a:gdLst>
                <a:gd name="T0" fmla="*/ 88 w 128"/>
                <a:gd name="T1" fmla="*/ 4 h 37"/>
                <a:gd name="T2" fmla="*/ 104 w 128"/>
                <a:gd name="T3" fmla="*/ 7 h 37"/>
                <a:gd name="T4" fmla="*/ 109 w 128"/>
                <a:gd name="T5" fmla="*/ 5 h 37"/>
                <a:gd name="T6" fmla="*/ 118 w 128"/>
                <a:gd name="T7" fmla="*/ 3 h 37"/>
                <a:gd name="T8" fmla="*/ 122 w 128"/>
                <a:gd name="T9" fmla="*/ 4 h 37"/>
                <a:gd name="T10" fmla="*/ 127 w 128"/>
                <a:gd name="T11" fmla="*/ 5 h 37"/>
                <a:gd name="T12" fmla="*/ 125 w 128"/>
                <a:gd name="T13" fmla="*/ 10 h 37"/>
                <a:gd name="T14" fmla="*/ 122 w 128"/>
                <a:gd name="T15" fmla="*/ 12 h 37"/>
                <a:gd name="T16" fmla="*/ 116 w 128"/>
                <a:gd name="T17" fmla="*/ 10 h 37"/>
                <a:gd name="T18" fmla="*/ 110 w 128"/>
                <a:gd name="T19" fmla="*/ 9 h 37"/>
                <a:gd name="T20" fmla="*/ 92 w 128"/>
                <a:gd name="T21" fmla="*/ 20 h 37"/>
                <a:gd name="T22" fmla="*/ 85 w 128"/>
                <a:gd name="T23" fmla="*/ 24 h 37"/>
                <a:gd name="T24" fmla="*/ 78 w 128"/>
                <a:gd name="T25" fmla="*/ 24 h 37"/>
                <a:gd name="T26" fmla="*/ 75 w 128"/>
                <a:gd name="T27" fmla="*/ 20 h 37"/>
                <a:gd name="T28" fmla="*/ 63 w 128"/>
                <a:gd name="T29" fmla="*/ 24 h 37"/>
                <a:gd name="T30" fmla="*/ 54 w 128"/>
                <a:gd name="T31" fmla="*/ 26 h 37"/>
                <a:gd name="T32" fmla="*/ 31 w 128"/>
                <a:gd name="T33" fmla="*/ 23 h 37"/>
                <a:gd name="T34" fmla="*/ 18 w 128"/>
                <a:gd name="T35" fmla="*/ 23 h 37"/>
                <a:gd name="T36" fmla="*/ 14 w 128"/>
                <a:gd name="T37" fmla="*/ 28 h 37"/>
                <a:gd name="T38" fmla="*/ 13 w 128"/>
                <a:gd name="T39" fmla="*/ 36 h 37"/>
                <a:gd name="T40" fmla="*/ 6 w 128"/>
                <a:gd name="T41" fmla="*/ 32 h 37"/>
                <a:gd name="T42" fmla="*/ 3 w 128"/>
                <a:gd name="T43" fmla="*/ 29 h 37"/>
                <a:gd name="T44" fmla="*/ 1 w 128"/>
                <a:gd name="T45" fmla="*/ 25 h 37"/>
                <a:gd name="T46" fmla="*/ 5 w 128"/>
                <a:gd name="T47" fmla="*/ 24 h 37"/>
                <a:gd name="T48" fmla="*/ 8 w 128"/>
                <a:gd name="T49" fmla="*/ 22 h 37"/>
                <a:gd name="T50" fmla="*/ 6 w 128"/>
                <a:gd name="T51" fmla="*/ 17 h 37"/>
                <a:gd name="T52" fmla="*/ 11 w 128"/>
                <a:gd name="T53" fmla="*/ 12 h 37"/>
                <a:gd name="T54" fmla="*/ 43 w 128"/>
                <a:gd name="T55" fmla="*/ 15 h 37"/>
                <a:gd name="T56" fmla="*/ 74 w 128"/>
                <a:gd name="T57" fmla="*/ 10 h 37"/>
                <a:gd name="T58" fmla="*/ 79 w 128"/>
                <a:gd name="T59" fmla="*/ 13 h 37"/>
                <a:gd name="T60" fmla="*/ 86 w 128"/>
                <a:gd name="T61" fmla="*/ 16 h 37"/>
                <a:gd name="T62" fmla="*/ 94 w 128"/>
                <a:gd name="T63" fmla="*/ 13 h 37"/>
                <a:gd name="T64" fmla="*/ 96 w 128"/>
                <a:gd name="T65" fmla="*/ 10 h 37"/>
                <a:gd name="T66" fmla="*/ 92 w 128"/>
                <a:gd name="T67" fmla="*/ 7 h 37"/>
                <a:gd name="T68" fmla="*/ 86 w 128"/>
                <a:gd name="T69" fmla="*/ 8 h 37"/>
                <a:gd name="T70" fmla="*/ 84 w 128"/>
                <a:gd name="T71" fmla="*/ 5 h 37"/>
                <a:gd name="T72" fmla="*/ 88 w 128"/>
                <a:gd name="T73"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8" h="37">
                  <a:moveTo>
                    <a:pt x="88" y="4"/>
                  </a:moveTo>
                  <a:cubicBezTo>
                    <a:pt x="94" y="5"/>
                    <a:pt x="99" y="6"/>
                    <a:pt x="104" y="7"/>
                  </a:cubicBezTo>
                  <a:cubicBezTo>
                    <a:pt x="106" y="7"/>
                    <a:pt x="108" y="7"/>
                    <a:pt x="109" y="5"/>
                  </a:cubicBezTo>
                  <a:cubicBezTo>
                    <a:pt x="111" y="1"/>
                    <a:pt x="114" y="0"/>
                    <a:pt x="118" y="3"/>
                  </a:cubicBezTo>
                  <a:cubicBezTo>
                    <a:pt x="119" y="3"/>
                    <a:pt x="120" y="5"/>
                    <a:pt x="122" y="4"/>
                  </a:cubicBezTo>
                  <a:cubicBezTo>
                    <a:pt x="124" y="4"/>
                    <a:pt x="126" y="2"/>
                    <a:pt x="127" y="5"/>
                  </a:cubicBezTo>
                  <a:cubicBezTo>
                    <a:pt x="128" y="7"/>
                    <a:pt x="127" y="9"/>
                    <a:pt x="125" y="10"/>
                  </a:cubicBezTo>
                  <a:cubicBezTo>
                    <a:pt x="123" y="10"/>
                    <a:pt x="123" y="12"/>
                    <a:pt x="122" y="12"/>
                  </a:cubicBezTo>
                  <a:cubicBezTo>
                    <a:pt x="120" y="12"/>
                    <a:pt x="117" y="13"/>
                    <a:pt x="116" y="10"/>
                  </a:cubicBezTo>
                  <a:cubicBezTo>
                    <a:pt x="115" y="6"/>
                    <a:pt x="112" y="6"/>
                    <a:pt x="110" y="9"/>
                  </a:cubicBezTo>
                  <a:cubicBezTo>
                    <a:pt x="107" y="17"/>
                    <a:pt x="100" y="19"/>
                    <a:pt x="92" y="20"/>
                  </a:cubicBezTo>
                  <a:cubicBezTo>
                    <a:pt x="89" y="21"/>
                    <a:pt x="87" y="23"/>
                    <a:pt x="85" y="24"/>
                  </a:cubicBezTo>
                  <a:cubicBezTo>
                    <a:pt x="83" y="25"/>
                    <a:pt x="80" y="27"/>
                    <a:pt x="78" y="24"/>
                  </a:cubicBezTo>
                  <a:cubicBezTo>
                    <a:pt x="77" y="23"/>
                    <a:pt x="77" y="19"/>
                    <a:pt x="75" y="20"/>
                  </a:cubicBezTo>
                  <a:cubicBezTo>
                    <a:pt x="71" y="22"/>
                    <a:pt x="66" y="20"/>
                    <a:pt x="63" y="24"/>
                  </a:cubicBezTo>
                  <a:cubicBezTo>
                    <a:pt x="61" y="29"/>
                    <a:pt x="57" y="28"/>
                    <a:pt x="54" y="26"/>
                  </a:cubicBezTo>
                  <a:cubicBezTo>
                    <a:pt x="47" y="22"/>
                    <a:pt x="39" y="22"/>
                    <a:pt x="31" y="23"/>
                  </a:cubicBezTo>
                  <a:cubicBezTo>
                    <a:pt x="27" y="23"/>
                    <a:pt x="22" y="23"/>
                    <a:pt x="18" y="23"/>
                  </a:cubicBezTo>
                  <a:cubicBezTo>
                    <a:pt x="14" y="23"/>
                    <a:pt x="12" y="24"/>
                    <a:pt x="14" y="28"/>
                  </a:cubicBezTo>
                  <a:cubicBezTo>
                    <a:pt x="15" y="31"/>
                    <a:pt x="16" y="34"/>
                    <a:pt x="13" y="36"/>
                  </a:cubicBezTo>
                  <a:cubicBezTo>
                    <a:pt x="10" y="37"/>
                    <a:pt x="8" y="35"/>
                    <a:pt x="6" y="32"/>
                  </a:cubicBezTo>
                  <a:cubicBezTo>
                    <a:pt x="5" y="31"/>
                    <a:pt x="4" y="30"/>
                    <a:pt x="3" y="29"/>
                  </a:cubicBezTo>
                  <a:cubicBezTo>
                    <a:pt x="1" y="28"/>
                    <a:pt x="0" y="27"/>
                    <a:pt x="1" y="25"/>
                  </a:cubicBezTo>
                  <a:cubicBezTo>
                    <a:pt x="2" y="24"/>
                    <a:pt x="3" y="23"/>
                    <a:pt x="5" y="24"/>
                  </a:cubicBezTo>
                  <a:cubicBezTo>
                    <a:pt x="8" y="26"/>
                    <a:pt x="8" y="24"/>
                    <a:pt x="8" y="22"/>
                  </a:cubicBezTo>
                  <a:cubicBezTo>
                    <a:pt x="7" y="20"/>
                    <a:pt x="6" y="18"/>
                    <a:pt x="6" y="17"/>
                  </a:cubicBezTo>
                  <a:cubicBezTo>
                    <a:pt x="5" y="13"/>
                    <a:pt x="6" y="11"/>
                    <a:pt x="11" y="12"/>
                  </a:cubicBezTo>
                  <a:cubicBezTo>
                    <a:pt x="22" y="12"/>
                    <a:pt x="32" y="16"/>
                    <a:pt x="43" y="15"/>
                  </a:cubicBezTo>
                  <a:cubicBezTo>
                    <a:pt x="53" y="14"/>
                    <a:pt x="64" y="14"/>
                    <a:pt x="74" y="10"/>
                  </a:cubicBezTo>
                  <a:cubicBezTo>
                    <a:pt x="76" y="10"/>
                    <a:pt x="79" y="9"/>
                    <a:pt x="79" y="13"/>
                  </a:cubicBezTo>
                  <a:cubicBezTo>
                    <a:pt x="79" y="18"/>
                    <a:pt x="83" y="17"/>
                    <a:pt x="86" y="16"/>
                  </a:cubicBezTo>
                  <a:cubicBezTo>
                    <a:pt x="89" y="15"/>
                    <a:pt x="91" y="14"/>
                    <a:pt x="94" y="13"/>
                  </a:cubicBezTo>
                  <a:cubicBezTo>
                    <a:pt x="95" y="12"/>
                    <a:pt x="97" y="12"/>
                    <a:pt x="96" y="10"/>
                  </a:cubicBezTo>
                  <a:cubicBezTo>
                    <a:pt x="95" y="8"/>
                    <a:pt x="94" y="7"/>
                    <a:pt x="92" y="7"/>
                  </a:cubicBezTo>
                  <a:cubicBezTo>
                    <a:pt x="90" y="8"/>
                    <a:pt x="88" y="8"/>
                    <a:pt x="86" y="8"/>
                  </a:cubicBezTo>
                  <a:cubicBezTo>
                    <a:pt x="81" y="9"/>
                    <a:pt x="83" y="7"/>
                    <a:pt x="84" y="5"/>
                  </a:cubicBezTo>
                  <a:cubicBezTo>
                    <a:pt x="86" y="5"/>
                    <a:pt x="87" y="4"/>
                    <a:pt x="88" y="4"/>
                  </a:cubicBezTo>
                  <a:close/>
                </a:path>
              </a:pathLst>
            </a:custGeom>
            <a:solidFill>
              <a:srgbClr val="FFDC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 name="Freeform 44">
              <a:extLst>
                <a:ext uri="{FF2B5EF4-FFF2-40B4-BE49-F238E27FC236}">
                  <a16:creationId xmlns:a16="http://schemas.microsoft.com/office/drawing/2014/main" id="{142473A3-03BB-AE6F-260E-EF6AAE7D6D48}"/>
                </a:ext>
              </a:extLst>
            </p:cNvPr>
            <p:cNvSpPr/>
            <p:nvPr/>
          </p:nvSpPr>
          <p:spPr bwMode="auto">
            <a:xfrm>
              <a:off x="1370013" y="4314825"/>
              <a:ext cx="30163" cy="26988"/>
            </a:xfrm>
            <a:custGeom>
              <a:avLst/>
              <a:gdLst>
                <a:gd name="T0" fmla="*/ 0 w 8"/>
                <a:gd name="T1" fmla="*/ 3 h 7"/>
                <a:gd name="T2" fmla="*/ 2 w 8"/>
                <a:gd name="T3" fmla="*/ 0 h 7"/>
                <a:gd name="T4" fmla="*/ 6 w 8"/>
                <a:gd name="T5" fmla="*/ 7 h 7"/>
                <a:gd name="T6" fmla="*/ 0 w 8"/>
                <a:gd name="T7" fmla="*/ 3 h 7"/>
              </a:gdLst>
              <a:ahLst/>
              <a:cxnLst>
                <a:cxn ang="0">
                  <a:pos x="T0" y="T1"/>
                </a:cxn>
                <a:cxn ang="0">
                  <a:pos x="T2" y="T3"/>
                </a:cxn>
                <a:cxn ang="0">
                  <a:pos x="T4" y="T5"/>
                </a:cxn>
                <a:cxn ang="0">
                  <a:pos x="T6" y="T7"/>
                </a:cxn>
              </a:cxnLst>
              <a:rect l="0" t="0" r="r" b="b"/>
              <a:pathLst>
                <a:path w="8" h="7">
                  <a:moveTo>
                    <a:pt x="0" y="3"/>
                  </a:moveTo>
                  <a:cubicBezTo>
                    <a:pt x="0" y="2"/>
                    <a:pt x="1" y="1"/>
                    <a:pt x="2" y="0"/>
                  </a:cubicBezTo>
                  <a:cubicBezTo>
                    <a:pt x="7" y="0"/>
                    <a:pt x="8" y="3"/>
                    <a:pt x="6" y="7"/>
                  </a:cubicBezTo>
                  <a:cubicBezTo>
                    <a:pt x="4" y="6"/>
                    <a:pt x="2" y="4"/>
                    <a:pt x="0" y="3"/>
                  </a:cubicBezTo>
                  <a:close/>
                </a:path>
              </a:pathLst>
            </a:custGeom>
            <a:solidFill>
              <a:srgbClr val="FFDC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 name="Freeform 45">
              <a:extLst>
                <a:ext uri="{FF2B5EF4-FFF2-40B4-BE49-F238E27FC236}">
                  <a16:creationId xmlns:a16="http://schemas.microsoft.com/office/drawing/2014/main" id="{A254D560-2838-FABA-1FC5-BEA3DF291593}"/>
                </a:ext>
              </a:extLst>
            </p:cNvPr>
            <p:cNvSpPr/>
            <p:nvPr/>
          </p:nvSpPr>
          <p:spPr bwMode="auto">
            <a:xfrm>
              <a:off x="1050926" y="3467100"/>
              <a:ext cx="22225" cy="30163"/>
            </a:xfrm>
            <a:custGeom>
              <a:avLst/>
              <a:gdLst>
                <a:gd name="T0" fmla="*/ 3 w 6"/>
                <a:gd name="T1" fmla="*/ 0 h 8"/>
                <a:gd name="T2" fmla="*/ 4 w 6"/>
                <a:gd name="T3" fmla="*/ 8 h 8"/>
                <a:gd name="T4" fmla="*/ 1 w 6"/>
                <a:gd name="T5" fmla="*/ 7 h 8"/>
                <a:gd name="T6" fmla="*/ 3 w 6"/>
                <a:gd name="T7" fmla="*/ 0 h 8"/>
              </a:gdLst>
              <a:ahLst/>
              <a:cxnLst>
                <a:cxn ang="0">
                  <a:pos x="T0" y="T1"/>
                </a:cxn>
                <a:cxn ang="0">
                  <a:pos x="T2" y="T3"/>
                </a:cxn>
                <a:cxn ang="0">
                  <a:pos x="T4" y="T5"/>
                </a:cxn>
                <a:cxn ang="0">
                  <a:pos x="T6" y="T7"/>
                </a:cxn>
              </a:cxnLst>
              <a:rect l="0" t="0" r="r" b="b"/>
              <a:pathLst>
                <a:path w="6" h="8">
                  <a:moveTo>
                    <a:pt x="3" y="0"/>
                  </a:moveTo>
                  <a:cubicBezTo>
                    <a:pt x="5" y="3"/>
                    <a:pt x="6" y="5"/>
                    <a:pt x="4" y="8"/>
                  </a:cubicBezTo>
                  <a:cubicBezTo>
                    <a:pt x="3" y="8"/>
                    <a:pt x="1" y="8"/>
                    <a:pt x="1" y="7"/>
                  </a:cubicBezTo>
                  <a:cubicBezTo>
                    <a:pt x="0" y="5"/>
                    <a:pt x="2" y="3"/>
                    <a:pt x="3" y="0"/>
                  </a:cubicBezTo>
                  <a:close/>
                </a:path>
              </a:pathLst>
            </a:custGeom>
            <a:solidFill>
              <a:srgbClr val="F5D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 name="Freeform 46">
              <a:extLst>
                <a:ext uri="{FF2B5EF4-FFF2-40B4-BE49-F238E27FC236}">
                  <a16:creationId xmlns:a16="http://schemas.microsoft.com/office/drawing/2014/main" id="{D116EEB9-04B4-5898-A40F-52ABD165C747}"/>
                </a:ext>
              </a:extLst>
            </p:cNvPr>
            <p:cNvSpPr/>
            <p:nvPr/>
          </p:nvSpPr>
          <p:spPr bwMode="auto">
            <a:xfrm>
              <a:off x="1460501" y="4295775"/>
              <a:ext cx="269875" cy="182563"/>
            </a:xfrm>
            <a:custGeom>
              <a:avLst/>
              <a:gdLst>
                <a:gd name="T0" fmla="*/ 46 w 71"/>
                <a:gd name="T1" fmla="*/ 24 h 48"/>
                <a:gd name="T2" fmla="*/ 51 w 71"/>
                <a:gd name="T3" fmla="*/ 28 h 48"/>
                <a:gd name="T4" fmla="*/ 71 w 71"/>
                <a:gd name="T5" fmla="*/ 43 h 48"/>
                <a:gd name="T6" fmla="*/ 70 w 71"/>
                <a:gd name="T7" fmla="*/ 46 h 48"/>
                <a:gd name="T8" fmla="*/ 61 w 71"/>
                <a:gd name="T9" fmla="*/ 45 h 48"/>
                <a:gd name="T10" fmla="*/ 44 w 71"/>
                <a:gd name="T11" fmla="*/ 40 h 48"/>
                <a:gd name="T12" fmla="*/ 34 w 71"/>
                <a:gd name="T13" fmla="*/ 38 h 48"/>
                <a:gd name="T14" fmla="*/ 33 w 71"/>
                <a:gd name="T15" fmla="*/ 30 h 48"/>
                <a:gd name="T16" fmla="*/ 34 w 71"/>
                <a:gd name="T17" fmla="*/ 22 h 48"/>
                <a:gd name="T18" fmla="*/ 26 w 71"/>
                <a:gd name="T19" fmla="*/ 17 h 48"/>
                <a:gd name="T20" fmla="*/ 21 w 71"/>
                <a:gd name="T21" fmla="*/ 20 h 48"/>
                <a:gd name="T22" fmla="*/ 15 w 71"/>
                <a:gd name="T23" fmla="*/ 23 h 48"/>
                <a:gd name="T24" fmla="*/ 4 w 71"/>
                <a:gd name="T25" fmla="*/ 18 h 48"/>
                <a:gd name="T26" fmla="*/ 6 w 71"/>
                <a:gd name="T27" fmla="*/ 9 h 48"/>
                <a:gd name="T28" fmla="*/ 14 w 71"/>
                <a:gd name="T29" fmla="*/ 3 h 48"/>
                <a:gd name="T30" fmla="*/ 21 w 71"/>
                <a:gd name="T31" fmla="*/ 3 h 48"/>
                <a:gd name="T32" fmla="*/ 33 w 71"/>
                <a:gd name="T33" fmla="*/ 9 h 48"/>
                <a:gd name="T34" fmla="*/ 46 w 71"/>
                <a:gd name="T35" fmla="*/ 2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1" h="48">
                  <a:moveTo>
                    <a:pt x="46" y="24"/>
                  </a:moveTo>
                  <a:cubicBezTo>
                    <a:pt x="44" y="28"/>
                    <a:pt x="48" y="28"/>
                    <a:pt x="51" y="28"/>
                  </a:cubicBezTo>
                  <a:cubicBezTo>
                    <a:pt x="57" y="28"/>
                    <a:pt x="69" y="35"/>
                    <a:pt x="71" y="43"/>
                  </a:cubicBezTo>
                  <a:cubicBezTo>
                    <a:pt x="71" y="44"/>
                    <a:pt x="71" y="46"/>
                    <a:pt x="70" y="46"/>
                  </a:cubicBezTo>
                  <a:cubicBezTo>
                    <a:pt x="67" y="47"/>
                    <a:pt x="62" y="48"/>
                    <a:pt x="61" y="45"/>
                  </a:cubicBezTo>
                  <a:cubicBezTo>
                    <a:pt x="57" y="37"/>
                    <a:pt x="51" y="38"/>
                    <a:pt x="44" y="40"/>
                  </a:cubicBezTo>
                  <a:cubicBezTo>
                    <a:pt x="41" y="41"/>
                    <a:pt x="37" y="40"/>
                    <a:pt x="34" y="38"/>
                  </a:cubicBezTo>
                  <a:cubicBezTo>
                    <a:pt x="31" y="36"/>
                    <a:pt x="28" y="33"/>
                    <a:pt x="33" y="30"/>
                  </a:cubicBezTo>
                  <a:cubicBezTo>
                    <a:pt x="37" y="28"/>
                    <a:pt x="34" y="24"/>
                    <a:pt x="34" y="22"/>
                  </a:cubicBezTo>
                  <a:cubicBezTo>
                    <a:pt x="34" y="17"/>
                    <a:pt x="29" y="19"/>
                    <a:pt x="26" y="17"/>
                  </a:cubicBezTo>
                  <a:cubicBezTo>
                    <a:pt x="24" y="17"/>
                    <a:pt x="22" y="18"/>
                    <a:pt x="21" y="20"/>
                  </a:cubicBezTo>
                  <a:cubicBezTo>
                    <a:pt x="20" y="24"/>
                    <a:pt x="18" y="24"/>
                    <a:pt x="15" y="23"/>
                  </a:cubicBezTo>
                  <a:cubicBezTo>
                    <a:pt x="11" y="22"/>
                    <a:pt x="6" y="22"/>
                    <a:pt x="4" y="18"/>
                  </a:cubicBezTo>
                  <a:cubicBezTo>
                    <a:pt x="0" y="13"/>
                    <a:pt x="0" y="10"/>
                    <a:pt x="6" y="9"/>
                  </a:cubicBezTo>
                  <a:cubicBezTo>
                    <a:pt x="10" y="8"/>
                    <a:pt x="13" y="8"/>
                    <a:pt x="14" y="3"/>
                  </a:cubicBezTo>
                  <a:cubicBezTo>
                    <a:pt x="15" y="0"/>
                    <a:pt x="20" y="0"/>
                    <a:pt x="21" y="3"/>
                  </a:cubicBezTo>
                  <a:cubicBezTo>
                    <a:pt x="24" y="9"/>
                    <a:pt x="28" y="9"/>
                    <a:pt x="33" y="9"/>
                  </a:cubicBezTo>
                  <a:cubicBezTo>
                    <a:pt x="41" y="9"/>
                    <a:pt x="46" y="15"/>
                    <a:pt x="46" y="24"/>
                  </a:cubicBezTo>
                  <a:close/>
                </a:path>
              </a:pathLst>
            </a:custGeom>
            <a:solidFill>
              <a:srgbClr val="FFDC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 name="Freeform 47">
              <a:extLst>
                <a:ext uri="{FF2B5EF4-FFF2-40B4-BE49-F238E27FC236}">
                  <a16:creationId xmlns:a16="http://schemas.microsoft.com/office/drawing/2014/main" id="{F03E68B4-E85D-7733-46BF-A98A04112652}"/>
                </a:ext>
              </a:extLst>
            </p:cNvPr>
            <p:cNvSpPr/>
            <p:nvPr/>
          </p:nvSpPr>
          <p:spPr bwMode="auto">
            <a:xfrm>
              <a:off x="1400176" y="4295775"/>
              <a:ext cx="38100" cy="60325"/>
            </a:xfrm>
            <a:custGeom>
              <a:avLst/>
              <a:gdLst>
                <a:gd name="T0" fmla="*/ 10 w 10"/>
                <a:gd name="T1" fmla="*/ 16 h 16"/>
                <a:gd name="T2" fmla="*/ 0 w 10"/>
                <a:gd name="T3" fmla="*/ 3 h 16"/>
                <a:gd name="T4" fmla="*/ 1 w 10"/>
                <a:gd name="T5" fmla="*/ 1 h 16"/>
                <a:gd name="T6" fmla="*/ 3 w 10"/>
                <a:gd name="T7" fmla="*/ 1 h 16"/>
                <a:gd name="T8" fmla="*/ 10 w 10"/>
                <a:gd name="T9" fmla="*/ 16 h 16"/>
              </a:gdLst>
              <a:ahLst/>
              <a:cxnLst>
                <a:cxn ang="0">
                  <a:pos x="T0" y="T1"/>
                </a:cxn>
                <a:cxn ang="0">
                  <a:pos x="T2" y="T3"/>
                </a:cxn>
                <a:cxn ang="0">
                  <a:pos x="T4" y="T5"/>
                </a:cxn>
                <a:cxn ang="0">
                  <a:pos x="T6" y="T7"/>
                </a:cxn>
                <a:cxn ang="0">
                  <a:pos x="T8" y="T9"/>
                </a:cxn>
              </a:cxnLst>
              <a:rect l="0" t="0" r="r" b="b"/>
              <a:pathLst>
                <a:path w="10" h="16">
                  <a:moveTo>
                    <a:pt x="10" y="16"/>
                  </a:moveTo>
                  <a:cubicBezTo>
                    <a:pt x="4" y="13"/>
                    <a:pt x="2" y="8"/>
                    <a:pt x="0" y="3"/>
                  </a:cubicBezTo>
                  <a:cubicBezTo>
                    <a:pt x="0" y="2"/>
                    <a:pt x="0" y="1"/>
                    <a:pt x="1" y="1"/>
                  </a:cubicBezTo>
                  <a:cubicBezTo>
                    <a:pt x="1" y="0"/>
                    <a:pt x="2" y="1"/>
                    <a:pt x="3" y="1"/>
                  </a:cubicBezTo>
                  <a:cubicBezTo>
                    <a:pt x="7" y="5"/>
                    <a:pt x="10" y="9"/>
                    <a:pt x="10" y="16"/>
                  </a:cubicBezTo>
                  <a:close/>
                </a:path>
              </a:pathLst>
            </a:custGeom>
            <a:solidFill>
              <a:srgbClr val="FFDC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 name="Freeform 48">
              <a:extLst>
                <a:ext uri="{FF2B5EF4-FFF2-40B4-BE49-F238E27FC236}">
                  <a16:creationId xmlns:a16="http://schemas.microsoft.com/office/drawing/2014/main" id="{5AC0A99F-6DE3-0DF1-3292-15D110A73692}"/>
                </a:ext>
              </a:extLst>
            </p:cNvPr>
            <p:cNvSpPr/>
            <p:nvPr/>
          </p:nvSpPr>
          <p:spPr bwMode="auto">
            <a:xfrm>
              <a:off x="1190626" y="4787900"/>
              <a:ext cx="23813" cy="38100"/>
            </a:xfrm>
            <a:custGeom>
              <a:avLst/>
              <a:gdLst>
                <a:gd name="T0" fmla="*/ 5 w 6"/>
                <a:gd name="T1" fmla="*/ 5 h 10"/>
                <a:gd name="T2" fmla="*/ 3 w 6"/>
                <a:gd name="T3" fmla="*/ 9 h 10"/>
                <a:gd name="T4" fmla="*/ 0 w 6"/>
                <a:gd name="T5" fmla="*/ 6 h 10"/>
                <a:gd name="T6" fmla="*/ 4 w 6"/>
                <a:gd name="T7" fmla="*/ 0 h 10"/>
                <a:gd name="T8" fmla="*/ 5 w 6"/>
                <a:gd name="T9" fmla="*/ 5 h 10"/>
              </a:gdLst>
              <a:ahLst/>
              <a:cxnLst>
                <a:cxn ang="0">
                  <a:pos x="T0" y="T1"/>
                </a:cxn>
                <a:cxn ang="0">
                  <a:pos x="T2" y="T3"/>
                </a:cxn>
                <a:cxn ang="0">
                  <a:pos x="T4" y="T5"/>
                </a:cxn>
                <a:cxn ang="0">
                  <a:pos x="T6" y="T7"/>
                </a:cxn>
                <a:cxn ang="0">
                  <a:pos x="T8" y="T9"/>
                </a:cxn>
              </a:cxnLst>
              <a:rect l="0" t="0" r="r" b="b"/>
              <a:pathLst>
                <a:path w="6" h="10">
                  <a:moveTo>
                    <a:pt x="5" y="5"/>
                  </a:moveTo>
                  <a:cubicBezTo>
                    <a:pt x="5" y="7"/>
                    <a:pt x="5" y="9"/>
                    <a:pt x="3" y="9"/>
                  </a:cubicBezTo>
                  <a:cubicBezTo>
                    <a:pt x="1" y="10"/>
                    <a:pt x="0" y="8"/>
                    <a:pt x="0" y="6"/>
                  </a:cubicBezTo>
                  <a:cubicBezTo>
                    <a:pt x="0" y="3"/>
                    <a:pt x="1" y="0"/>
                    <a:pt x="4" y="0"/>
                  </a:cubicBezTo>
                  <a:cubicBezTo>
                    <a:pt x="6" y="0"/>
                    <a:pt x="5" y="3"/>
                    <a:pt x="5" y="5"/>
                  </a:cubicBezTo>
                  <a:close/>
                </a:path>
              </a:pathLst>
            </a:custGeom>
            <a:solidFill>
              <a:srgbClr val="F5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 name="Freeform 49">
              <a:extLst>
                <a:ext uri="{FF2B5EF4-FFF2-40B4-BE49-F238E27FC236}">
                  <a16:creationId xmlns:a16="http://schemas.microsoft.com/office/drawing/2014/main" id="{78534127-D0A4-89B1-3ED8-9B23366AABB3}"/>
                </a:ext>
              </a:extLst>
            </p:cNvPr>
            <p:cNvSpPr/>
            <p:nvPr/>
          </p:nvSpPr>
          <p:spPr bwMode="auto">
            <a:xfrm>
              <a:off x="1089026" y="4746625"/>
              <a:ext cx="22225" cy="34925"/>
            </a:xfrm>
            <a:custGeom>
              <a:avLst/>
              <a:gdLst>
                <a:gd name="T0" fmla="*/ 6 w 6"/>
                <a:gd name="T1" fmla="*/ 5 h 9"/>
                <a:gd name="T2" fmla="*/ 3 w 6"/>
                <a:gd name="T3" fmla="*/ 8 h 9"/>
                <a:gd name="T4" fmla="*/ 1 w 6"/>
                <a:gd name="T5" fmla="*/ 3 h 9"/>
                <a:gd name="T6" fmla="*/ 3 w 6"/>
                <a:gd name="T7" fmla="*/ 0 h 9"/>
                <a:gd name="T8" fmla="*/ 6 w 6"/>
                <a:gd name="T9" fmla="*/ 5 h 9"/>
              </a:gdLst>
              <a:ahLst/>
              <a:cxnLst>
                <a:cxn ang="0">
                  <a:pos x="T0" y="T1"/>
                </a:cxn>
                <a:cxn ang="0">
                  <a:pos x="T2" y="T3"/>
                </a:cxn>
                <a:cxn ang="0">
                  <a:pos x="T4" y="T5"/>
                </a:cxn>
                <a:cxn ang="0">
                  <a:pos x="T6" y="T7"/>
                </a:cxn>
                <a:cxn ang="0">
                  <a:pos x="T8" y="T9"/>
                </a:cxn>
              </a:cxnLst>
              <a:rect l="0" t="0" r="r" b="b"/>
              <a:pathLst>
                <a:path w="6" h="9">
                  <a:moveTo>
                    <a:pt x="6" y="5"/>
                  </a:moveTo>
                  <a:cubicBezTo>
                    <a:pt x="5" y="6"/>
                    <a:pt x="5" y="9"/>
                    <a:pt x="3" y="8"/>
                  </a:cubicBezTo>
                  <a:cubicBezTo>
                    <a:pt x="1" y="8"/>
                    <a:pt x="1" y="5"/>
                    <a:pt x="1" y="3"/>
                  </a:cubicBezTo>
                  <a:cubicBezTo>
                    <a:pt x="0" y="2"/>
                    <a:pt x="1" y="0"/>
                    <a:pt x="3" y="0"/>
                  </a:cubicBezTo>
                  <a:cubicBezTo>
                    <a:pt x="6" y="0"/>
                    <a:pt x="6" y="3"/>
                    <a:pt x="6" y="5"/>
                  </a:cubicBezTo>
                  <a:close/>
                </a:path>
              </a:pathLst>
            </a:custGeom>
            <a:solidFill>
              <a:srgbClr val="F5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 name="Freeform 50">
              <a:extLst>
                <a:ext uri="{FF2B5EF4-FFF2-40B4-BE49-F238E27FC236}">
                  <a16:creationId xmlns:a16="http://schemas.microsoft.com/office/drawing/2014/main" id="{84F42753-2500-06E9-6549-9DB5C50BF5EF}"/>
                </a:ext>
              </a:extLst>
            </p:cNvPr>
            <p:cNvSpPr/>
            <p:nvPr/>
          </p:nvSpPr>
          <p:spPr bwMode="auto">
            <a:xfrm>
              <a:off x="1111251" y="4800600"/>
              <a:ext cx="19050" cy="30163"/>
            </a:xfrm>
            <a:custGeom>
              <a:avLst/>
              <a:gdLst>
                <a:gd name="T0" fmla="*/ 4 w 5"/>
                <a:gd name="T1" fmla="*/ 3 h 8"/>
                <a:gd name="T2" fmla="*/ 2 w 5"/>
                <a:gd name="T3" fmla="*/ 7 h 8"/>
                <a:gd name="T4" fmla="*/ 0 w 5"/>
                <a:gd name="T5" fmla="*/ 4 h 8"/>
                <a:gd name="T6" fmla="*/ 2 w 5"/>
                <a:gd name="T7" fmla="*/ 0 h 8"/>
                <a:gd name="T8" fmla="*/ 4 w 5"/>
                <a:gd name="T9" fmla="*/ 3 h 8"/>
              </a:gdLst>
              <a:ahLst/>
              <a:cxnLst>
                <a:cxn ang="0">
                  <a:pos x="T0" y="T1"/>
                </a:cxn>
                <a:cxn ang="0">
                  <a:pos x="T2" y="T3"/>
                </a:cxn>
                <a:cxn ang="0">
                  <a:pos x="T4" y="T5"/>
                </a:cxn>
                <a:cxn ang="0">
                  <a:pos x="T6" y="T7"/>
                </a:cxn>
                <a:cxn ang="0">
                  <a:pos x="T8" y="T9"/>
                </a:cxn>
              </a:cxnLst>
              <a:rect l="0" t="0" r="r" b="b"/>
              <a:pathLst>
                <a:path w="5" h="8">
                  <a:moveTo>
                    <a:pt x="4" y="3"/>
                  </a:moveTo>
                  <a:cubicBezTo>
                    <a:pt x="3" y="5"/>
                    <a:pt x="5" y="7"/>
                    <a:pt x="2" y="7"/>
                  </a:cubicBezTo>
                  <a:cubicBezTo>
                    <a:pt x="0" y="8"/>
                    <a:pt x="0" y="5"/>
                    <a:pt x="0" y="4"/>
                  </a:cubicBezTo>
                  <a:cubicBezTo>
                    <a:pt x="0" y="2"/>
                    <a:pt x="0" y="0"/>
                    <a:pt x="2" y="0"/>
                  </a:cubicBezTo>
                  <a:cubicBezTo>
                    <a:pt x="4" y="0"/>
                    <a:pt x="3" y="2"/>
                    <a:pt x="4" y="3"/>
                  </a:cubicBezTo>
                  <a:close/>
                </a:path>
              </a:pathLst>
            </a:custGeom>
            <a:solidFill>
              <a:srgbClr val="F5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 name="Freeform 51">
              <a:extLst>
                <a:ext uri="{FF2B5EF4-FFF2-40B4-BE49-F238E27FC236}">
                  <a16:creationId xmlns:a16="http://schemas.microsoft.com/office/drawing/2014/main" id="{F026CBD1-4A7F-4773-4FA2-A45293DEEF24}"/>
                </a:ext>
              </a:extLst>
            </p:cNvPr>
            <p:cNvSpPr/>
            <p:nvPr/>
          </p:nvSpPr>
          <p:spPr bwMode="auto">
            <a:xfrm>
              <a:off x="1209676" y="4830763"/>
              <a:ext cx="23813" cy="19050"/>
            </a:xfrm>
            <a:custGeom>
              <a:avLst/>
              <a:gdLst>
                <a:gd name="T0" fmla="*/ 2 w 6"/>
                <a:gd name="T1" fmla="*/ 0 h 5"/>
                <a:gd name="T2" fmla="*/ 5 w 6"/>
                <a:gd name="T3" fmla="*/ 3 h 5"/>
                <a:gd name="T4" fmla="*/ 4 w 6"/>
                <a:gd name="T5" fmla="*/ 5 h 5"/>
                <a:gd name="T6" fmla="*/ 1 w 6"/>
                <a:gd name="T7" fmla="*/ 3 h 5"/>
                <a:gd name="T8" fmla="*/ 2 w 6"/>
                <a:gd name="T9" fmla="*/ 0 h 5"/>
              </a:gdLst>
              <a:ahLst/>
              <a:cxnLst>
                <a:cxn ang="0">
                  <a:pos x="T0" y="T1"/>
                </a:cxn>
                <a:cxn ang="0">
                  <a:pos x="T2" y="T3"/>
                </a:cxn>
                <a:cxn ang="0">
                  <a:pos x="T4" y="T5"/>
                </a:cxn>
                <a:cxn ang="0">
                  <a:pos x="T6" y="T7"/>
                </a:cxn>
                <a:cxn ang="0">
                  <a:pos x="T8" y="T9"/>
                </a:cxn>
              </a:cxnLst>
              <a:rect l="0" t="0" r="r" b="b"/>
              <a:pathLst>
                <a:path w="6" h="5">
                  <a:moveTo>
                    <a:pt x="2" y="0"/>
                  </a:moveTo>
                  <a:cubicBezTo>
                    <a:pt x="4" y="1"/>
                    <a:pt x="5" y="1"/>
                    <a:pt x="5" y="3"/>
                  </a:cubicBezTo>
                  <a:cubicBezTo>
                    <a:pt x="6" y="5"/>
                    <a:pt x="5" y="5"/>
                    <a:pt x="4" y="5"/>
                  </a:cubicBezTo>
                  <a:cubicBezTo>
                    <a:pt x="2" y="5"/>
                    <a:pt x="1" y="4"/>
                    <a:pt x="1" y="3"/>
                  </a:cubicBezTo>
                  <a:cubicBezTo>
                    <a:pt x="0" y="1"/>
                    <a:pt x="1" y="1"/>
                    <a:pt x="2" y="0"/>
                  </a:cubicBezTo>
                  <a:close/>
                </a:path>
              </a:pathLst>
            </a:custGeom>
            <a:solidFill>
              <a:srgbClr val="F5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 name="Freeform 52">
              <a:extLst>
                <a:ext uri="{FF2B5EF4-FFF2-40B4-BE49-F238E27FC236}">
                  <a16:creationId xmlns:a16="http://schemas.microsoft.com/office/drawing/2014/main" id="{1ED60AE1-E49B-589B-A6BA-09827C18A7B3}"/>
                </a:ext>
              </a:extLst>
            </p:cNvPr>
            <p:cNvSpPr/>
            <p:nvPr/>
          </p:nvSpPr>
          <p:spPr bwMode="auto">
            <a:xfrm>
              <a:off x="938213" y="3943350"/>
              <a:ext cx="420688" cy="412750"/>
            </a:xfrm>
            <a:custGeom>
              <a:avLst/>
              <a:gdLst>
                <a:gd name="T0" fmla="*/ 56 w 111"/>
                <a:gd name="T1" fmla="*/ 2 h 109"/>
                <a:gd name="T2" fmla="*/ 109 w 111"/>
                <a:gd name="T3" fmla="*/ 51 h 109"/>
                <a:gd name="T4" fmla="*/ 56 w 111"/>
                <a:gd name="T5" fmla="*/ 109 h 109"/>
                <a:gd name="T6" fmla="*/ 2 w 111"/>
                <a:gd name="T7" fmla="*/ 57 h 109"/>
                <a:gd name="T8" fmla="*/ 56 w 111"/>
                <a:gd name="T9" fmla="*/ 2 h 109"/>
              </a:gdLst>
              <a:ahLst/>
              <a:cxnLst>
                <a:cxn ang="0">
                  <a:pos x="T0" y="T1"/>
                </a:cxn>
                <a:cxn ang="0">
                  <a:pos x="T2" y="T3"/>
                </a:cxn>
                <a:cxn ang="0">
                  <a:pos x="T4" y="T5"/>
                </a:cxn>
                <a:cxn ang="0">
                  <a:pos x="T6" y="T7"/>
                </a:cxn>
                <a:cxn ang="0">
                  <a:pos x="T8" y="T9"/>
                </a:cxn>
              </a:cxnLst>
              <a:rect l="0" t="0" r="r" b="b"/>
              <a:pathLst>
                <a:path w="110" h="109">
                  <a:moveTo>
                    <a:pt x="56" y="2"/>
                  </a:moveTo>
                  <a:cubicBezTo>
                    <a:pt x="87" y="1"/>
                    <a:pt x="108" y="25"/>
                    <a:pt x="109" y="51"/>
                  </a:cubicBezTo>
                  <a:cubicBezTo>
                    <a:pt x="111" y="86"/>
                    <a:pt x="86" y="109"/>
                    <a:pt x="56" y="109"/>
                  </a:cubicBezTo>
                  <a:cubicBezTo>
                    <a:pt x="23" y="108"/>
                    <a:pt x="3" y="85"/>
                    <a:pt x="2" y="57"/>
                  </a:cubicBezTo>
                  <a:cubicBezTo>
                    <a:pt x="0" y="26"/>
                    <a:pt x="27" y="0"/>
                    <a:pt x="56" y="2"/>
                  </a:cubicBezTo>
                  <a:close/>
                </a:path>
              </a:pathLst>
            </a:custGeom>
            <a:solidFill>
              <a:srgbClr val="320F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7125" name="Grupo 17124">
            <a:extLst>
              <a:ext uri="{FF2B5EF4-FFF2-40B4-BE49-F238E27FC236}">
                <a16:creationId xmlns:a16="http://schemas.microsoft.com/office/drawing/2014/main" id="{8CFAA2D7-C699-318B-E744-49D44BE7BBF6}"/>
              </a:ext>
            </a:extLst>
          </p:cNvPr>
          <p:cNvGrpSpPr/>
          <p:nvPr/>
        </p:nvGrpSpPr>
        <p:grpSpPr>
          <a:xfrm>
            <a:off x="7324726" y="3303588"/>
            <a:ext cx="1689099" cy="1677988"/>
            <a:chOff x="7324726" y="3303588"/>
            <a:chExt cx="1689099" cy="1677988"/>
          </a:xfrm>
        </p:grpSpPr>
        <p:sp>
          <p:nvSpPr>
            <p:cNvPr id="59" name="Freeform 56">
              <a:extLst>
                <a:ext uri="{FF2B5EF4-FFF2-40B4-BE49-F238E27FC236}">
                  <a16:creationId xmlns:a16="http://schemas.microsoft.com/office/drawing/2014/main" id="{396C35A8-ED1D-063E-8197-899FA13608BC}"/>
                </a:ext>
              </a:extLst>
            </p:cNvPr>
            <p:cNvSpPr/>
            <p:nvPr/>
          </p:nvSpPr>
          <p:spPr bwMode="auto">
            <a:xfrm>
              <a:off x="7551738" y="4235450"/>
              <a:ext cx="1057275" cy="644525"/>
            </a:xfrm>
            <a:custGeom>
              <a:avLst/>
              <a:gdLst>
                <a:gd name="T0" fmla="*/ 120 w 279"/>
                <a:gd name="T1" fmla="*/ 123 h 170"/>
                <a:gd name="T2" fmla="*/ 59 w 279"/>
                <a:gd name="T3" fmla="*/ 168 h 170"/>
                <a:gd name="T4" fmla="*/ 56 w 279"/>
                <a:gd name="T5" fmla="*/ 100 h 170"/>
                <a:gd name="T6" fmla="*/ 58 w 279"/>
                <a:gd name="T7" fmla="*/ 79 h 170"/>
                <a:gd name="T8" fmla="*/ 75 w 279"/>
                <a:gd name="T9" fmla="*/ 51 h 170"/>
                <a:gd name="T10" fmla="*/ 14 w 279"/>
                <a:gd name="T11" fmla="*/ 73 h 170"/>
                <a:gd name="T12" fmla="*/ 2 w 279"/>
                <a:gd name="T13" fmla="*/ 71 h 170"/>
                <a:gd name="T14" fmla="*/ 75 w 279"/>
                <a:gd name="T15" fmla="*/ 7 h 170"/>
                <a:gd name="T16" fmla="*/ 96 w 279"/>
                <a:gd name="T17" fmla="*/ 7 h 170"/>
                <a:gd name="T18" fmla="*/ 115 w 279"/>
                <a:gd name="T19" fmla="*/ 35 h 170"/>
                <a:gd name="T20" fmla="*/ 73 w 279"/>
                <a:gd name="T21" fmla="*/ 135 h 170"/>
                <a:gd name="T22" fmla="*/ 114 w 279"/>
                <a:gd name="T23" fmla="*/ 93 h 170"/>
                <a:gd name="T24" fmla="*/ 123 w 279"/>
                <a:gd name="T25" fmla="*/ 96 h 170"/>
                <a:gd name="T26" fmla="*/ 133 w 279"/>
                <a:gd name="T27" fmla="*/ 93 h 170"/>
                <a:gd name="T28" fmla="*/ 146 w 279"/>
                <a:gd name="T29" fmla="*/ 72 h 170"/>
                <a:gd name="T30" fmla="*/ 156 w 279"/>
                <a:gd name="T31" fmla="*/ 107 h 170"/>
                <a:gd name="T32" fmla="*/ 165 w 279"/>
                <a:gd name="T33" fmla="*/ 145 h 170"/>
                <a:gd name="T34" fmla="*/ 173 w 279"/>
                <a:gd name="T35" fmla="*/ 124 h 170"/>
                <a:gd name="T36" fmla="*/ 174 w 279"/>
                <a:gd name="T37" fmla="*/ 103 h 170"/>
                <a:gd name="T38" fmla="*/ 182 w 279"/>
                <a:gd name="T39" fmla="*/ 81 h 170"/>
                <a:gd name="T40" fmla="*/ 199 w 279"/>
                <a:gd name="T41" fmla="*/ 93 h 170"/>
                <a:gd name="T42" fmla="*/ 210 w 279"/>
                <a:gd name="T43" fmla="*/ 107 h 170"/>
                <a:gd name="T44" fmla="*/ 231 w 279"/>
                <a:gd name="T45" fmla="*/ 115 h 170"/>
                <a:gd name="T46" fmla="*/ 252 w 279"/>
                <a:gd name="T47" fmla="*/ 131 h 170"/>
                <a:gd name="T48" fmla="*/ 262 w 279"/>
                <a:gd name="T49" fmla="*/ 135 h 170"/>
                <a:gd name="T50" fmla="*/ 262 w 279"/>
                <a:gd name="T51" fmla="*/ 135 h 170"/>
                <a:gd name="T52" fmla="*/ 266 w 279"/>
                <a:gd name="T53" fmla="*/ 115 h 170"/>
                <a:gd name="T54" fmla="*/ 267 w 279"/>
                <a:gd name="T55" fmla="*/ 105 h 170"/>
                <a:gd name="T56" fmla="*/ 260 w 279"/>
                <a:gd name="T57" fmla="*/ 92 h 170"/>
                <a:gd name="T58" fmla="*/ 249 w 279"/>
                <a:gd name="T59" fmla="*/ 73 h 170"/>
                <a:gd name="T60" fmla="*/ 239 w 279"/>
                <a:gd name="T61" fmla="*/ 73 h 170"/>
                <a:gd name="T62" fmla="*/ 246 w 279"/>
                <a:gd name="T63" fmla="*/ 63 h 170"/>
                <a:gd name="T64" fmla="*/ 269 w 279"/>
                <a:gd name="T65" fmla="*/ 76 h 170"/>
                <a:gd name="T66" fmla="*/ 279 w 279"/>
                <a:gd name="T67" fmla="*/ 154 h 170"/>
                <a:gd name="T68" fmla="*/ 268 w 279"/>
                <a:gd name="T69" fmla="*/ 164 h 170"/>
                <a:gd name="T70" fmla="*/ 201 w 279"/>
                <a:gd name="T71" fmla="*/ 115 h 170"/>
                <a:gd name="T72" fmla="*/ 185 w 279"/>
                <a:gd name="T73" fmla="*/ 91 h 170"/>
                <a:gd name="T74" fmla="*/ 172 w 279"/>
                <a:gd name="T75" fmla="*/ 155 h 170"/>
                <a:gd name="T76" fmla="*/ 159 w 279"/>
                <a:gd name="T77" fmla="*/ 156 h 170"/>
                <a:gd name="T78" fmla="*/ 146 w 279"/>
                <a:gd name="T79" fmla="*/ 94 h 170"/>
                <a:gd name="T80" fmla="*/ 131 w 279"/>
                <a:gd name="T81" fmla="*/ 115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9" h="170">
                  <a:moveTo>
                    <a:pt x="129" y="116"/>
                  </a:moveTo>
                  <a:cubicBezTo>
                    <a:pt x="124" y="117"/>
                    <a:pt x="123" y="120"/>
                    <a:pt x="120" y="123"/>
                  </a:cubicBezTo>
                  <a:cubicBezTo>
                    <a:pt x="105" y="142"/>
                    <a:pt x="86" y="156"/>
                    <a:pt x="64" y="166"/>
                  </a:cubicBezTo>
                  <a:cubicBezTo>
                    <a:pt x="63" y="167"/>
                    <a:pt x="61" y="167"/>
                    <a:pt x="59" y="168"/>
                  </a:cubicBezTo>
                  <a:cubicBezTo>
                    <a:pt x="55" y="170"/>
                    <a:pt x="54" y="168"/>
                    <a:pt x="53" y="164"/>
                  </a:cubicBezTo>
                  <a:cubicBezTo>
                    <a:pt x="50" y="143"/>
                    <a:pt x="51" y="121"/>
                    <a:pt x="56" y="100"/>
                  </a:cubicBezTo>
                  <a:cubicBezTo>
                    <a:pt x="58" y="95"/>
                    <a:pt x="59" y="90"/>
                    <a:pt x="61" y="85"/>
                  </a:cubicBezTo>
                  <a:cubicBezTo>
                    <a:pt x="62" y="82"/>
                    <a:pt x="63" y="80"/>
                    <a:pt x="58" y="79"/>
                  </a:cubicBezTo>
                  <a:cubicBezTo>
                    <a:pt x="65" y="73"/>
                    <a:pt x="69" y="64"/>
                    <a:pt x="73" y="56"/>
                  </a:cubicBezTo>
                  <a:cubicBezTo>
                    <a:pt x="74" y="55"/>
                    <a:pt x="75" y="54"/>
                    <a:pt x="75" y="51"/>
                  </a:cubicBezTo>
                  <a:cubicBezTo>
                    <a:pt x="64" y="55"/>
                    <a:pt x="55" y="60"/>
                    <a:pt x="45" y="64"/>
                  </a:cubicBezTo>
                  <a:cubicBezTo>
                    <a:pt x="35" y="68"/>
                    <a:pt x="24" y="70"/>
                    <a:pt x="14" y="73"/>
                  </a:cubicBezTo>
                  <a:cubicBezTo>
                    <a:pt x="13" y="73"/>
                    <a:pt x="13" y="73"/>
                    <a:pt x="12" y="73"/>
                  </a:cubicBezTo>
                  <a:cubicBezTo>
                    <a:pt x="9" y="73"/>
                    <a:pt x="4" y="75"/>
                    <a:pt x="2" y="71"/>
                  </a:cubicBezTo>
                  <a:cubicBezTo>
                    <a:pt x="0" y="68"/>
                    <a:pt x="4" y="65"/>
                    <a:pt x="6" y="63"/>
                  </a:cubicBezTo>
                  <a:cubicBezTo>
                    <a:pt x="24" y="38"/>
                    <a:pt x="48" y="21"/>
                    <a:pt x="75" y="7"/>
                  </a:cubicBezTo>
                  <a:cubicBezTo>
                    <a:pt x="80" y="5"/>
                    <a:pt x="85" y="0"/>
                    <a:pt x="92" y="1"/>
                  </a:cubicBezTo>
                  <a:cubicBezTo>
                    <a:pt x="94" y="2"/>
                    <a:pt x="95" y="5"/>
                    <a:pt x="96" y="7"/>
                  </a:cubicBezTo>
                  <a:cubicBezTo>
                    <a:pt x="99" y="15"/>
                    <a:pt x="104" y="22"/>
                    <a:pt x="110" y="28"/>
                  </a:cubicBezTo>
                  <a:cubicBezTo>
                    <a:pt x="112" y="30"/>
                    <a:pt x="115" y="32"/>
                    <a:pt x="115" y="35"/>
                  </a:cubicBezTo>
                  <a:cubicBezTo>
                    <a:pt x="101" y="53"/>
                    <a:pt x="90" y="73"/>
                    <a:pt x="82" y="94"/>
                  </a:cubicBezTo>
                  <a:cubicBezTo>
                    <a:pt x="77" y="107"/>
                    <a:pt x="74" y="120"/>
                    <a:pt x="73" y="135"/>
                  </a:cubicBezTo>
                  <a:cubicBezTo>
                    <a:pt x="79" y="133"/>
                    <a:pt x="83" y="129"/>
                    <a:pt x="87" y="125"/>
                  </a:cubicBezTo>
                  <a:cubicBezTo>
                    <a:pt x="97" y="115"/>
                    <a:pt x="106" y="105"/>
                    <a:pt x="114" y="93"/>
                  </a:cubicBezTo>
                  <a:cubicBezTo>
                    <a:pt x="116" y="91"/>
                    <a:pt x="117" y="87"/>
                    <a:pt x="121" y="88"/>
                  </a:cubicBezTo>
                  <a:cubicBezTo>
                    <a:pt x="123" y="91"/>
                    <a:pt x="122" y="94"/>
                    <a:pt x="123" y="96"/>
                  </a:cubicBezTo>
                  <a:cubicBezTo>
                    <a:pt x="124" y="99"/>
                    <a:pt x="125" y="102"/>
                    <a:pt x="128" y="101"/>
                  </a:cubicBezTo>
                  <a:cubicBezTo>
                    <a:pt x="132" y="100"/>
                    <a:pt x="134" y="97"/>
                    <a:pt x="133" y="93"/>
                  </a:cubicBezTo>
                  <a:cubicBezTo>
                    <a:pt x="130" y="88"/>
                    <a:pt x="132" y="84"/>
                    <a:pt x="133" y="80"/>
                  </a:cubicBezTo>
                  <a:cubicBezTo>
                    <a:pt x="136" y="74"/>
                    <a:pt x="140" y="71"/>
                    <a:pt x="146" y="72"/>
                  </a:cubicBezTo>
                  <a:cubicBezTo>
                    <a:pt x="152" y="73"/>
                    <a:pt x="154" y="75"/>
                    <a:pt x="155" y="82"/>
                  </a:cubicBezTo>
                  <a:cubicBezTo>
                    <a:pt x="156" y="91"/>
                    <a:pt x="155" y="99"/>
                    <a:pt x="156" y="107"/>
                  </a:cubicBezTo>
                  <a:cubicBezTo>
                    <a:pt x="157" y="118"/>
                    <a:pt x="155" y="131"/>
                    <a:pt x="162" y="142"/>
                  </a:cubicBezTo>
                  <a:cubicBezTo>
                    <a:pt x="163" y="143"/>
                    <a:pt x="163" y="145"/>
                    <a:pt x="165" y="145"/>
                  </a:cubicBezTo>
                  <a:cubicBezTo>
                    <a:pt x="166" y="145"/>
                    <a:pt x="167" y="143"/>
                    <a:pt x="168" y="142"/>
                  </a:cubicBezTo>
                  <a:cubicBezTo>
                    <a:pt x="171" y="136"/>
                    <a:pt x="173" y="131"/>
                    <a:pt x="173" y="124"/>
                  </a:cubicBezTo>
                  <a:cubicBezTo>
                    <a:pt x="172" y="120"/>
                    <a:pt x="173" y="116"/>
                    <a:pt x="174" y="112"/>
                  </a:cubicBezTo>
                  <a:cubicBezTo>
                    <a:pt x="176" y="109"/>
                    <a:pt x="175" y="106"/>
                    <a:pt x="174" y="103"/>
                  </a:cubicBezTo>
                  <a:cubicBezTo>
                    <a:pt x="173" y="99"/>
                    <a:pt x="172" y="94"/>
                    <a:pt x="173" y="90"/>
                  </a:cubicBezTo>
                  <a:cubicBezTo>
                    <a:pt x="173" y="84"/>
                    <a:pt x="176" y="81"/>
                    <a:pt x="182" y="81"/>
                  </a:cubicBezTo>
                  <a:cubicBezTo>
                    <a:pt x="185" y="80"/>
                    <a:pt x="188" y="81"/>
                    <a:pt x="191" y="81"/>
                  </a:cubicBezTo>
                  <a:cubicBezTo>
                    <a:pt x="199" y="82"/>
                    <a:pt x="202" y="86"/>
                    <a:pt x="199" y="93"/>
                  </a:cubicBezTo>
                  <a:cubicBezTo>
                    <a:pt x="198" y="98"/>
                    <a:pt x="199" y="100"/>
                    <a:pt x="202" y="103"/>
                  </a:cubicBezTo>
                  <a:cubicBezTo>
                    <a:pt x="205" y="104"/>
                    <a:pt x="207" y="105"/>
                    <a:pt x="210" y="107"/>
                  </a:cubicBezTo>
                  <a:cubicBezTo>
                    <a:pt x="214" y="110"/>
                    <a:pt x="217" y="113"/>
                    <a:pt x="213" y="121"/>
                  </a:cubicBezTo>
                  <a:cubicBezTo>
                    <a:pt x="220" y="117"/>
                    <a:pt x="226" y="118"/>
                    <a:pt x="231" y="115"/>
                  </a:cubicBezTo>
                  <a:cubicBezTo>
                    <a:pt x="233" y="113"/>
                    <a:pt x="234" y="115"/>
                    <a:pt x="236" y="116"/>
                  </a:cubicBezTo>
                  <a:cubicBezTo>
                    <a:pt x="241" y="121"/>
                    <a:pt x="247" y="126"/>
                    <a:pt x="252" y="131"/>
                  </a:cubicBezTo>
                  <a:cubicBezTo>
                    <a:pt x="255" y="133"/>
                    <a:pt x="257" y="133"/>
                    <a:pt x="260" y="132"/>
                  </a:cubicBezTo>
                  <a:cubicBezTo>
                    <a:pt x="262" y="132"/>
                    <a:pt x="262" y="133"/>
                    <a:pt x="262" y="135"/>
                  </a:cubicBezTo>
                  <a:cubicBezTo>
                    <a:pt x="262" y="136"/>
                    <a:pt x="263" y="134"/>
                    <a:pt x="262" y="135"/>
                  </a:cubicBezTo>
                  <a:cubicBezTo>
                    <a:pt x="262" y="135"/>
                    <a:pt x="262" y="135"/>
                    <a:pt x="262" y="135"/>
                  </a:cubicBezTo>
                  <a:cubicBezTo>
                    <a:pt x="261" y="130"/>
                    <a:pt x="262" y="125"/>
                    <a:pt x="262" y="121"/>
                  </a:cubicBezTo>
                  <a:cubicBezTo>
                    <a:pt x="263" y="118"/>
                    <a:pt x="264" y="116"/>
                    <a:pt x="266" y="115"/>
                  </a:cubicBezTo>
                  <a:cubicBezTo>
                    <a:pt x="267" y="114"/>
                    <a:pt x="270" y="114"/>
                    <a:pt x="270" y="112"/>
                  </a:cubicBezTo>
                  <a:cubicBezTo>
                    <a:pt x="270" y="109"/>
                    <a:pt x="269" y="106"/>
                    <a:pt x="267" y="105"/>
                  </a:cubicBezTo>
                  <a:cubicBezTo>
                    <a:pt x="262" y="103"/>
                    <a:pt x="262" y="100"/>
                    <a:pt x="263" y="96"/>
                  </a:cubicBezTo>
                  <a:cubicBezTo>
                    <a:pt x="264" y="94"/>
                    <a:pt x="263" y="92"/>
                    <a:pt x="260" y="92"/>
                  </a:cubicBezTo>
                  <a:cubicBezTo>
                    <a:pt x="255" y="92"/>
                    <a:pt x="254" y="88"/>
                    <a:pt x="254" y="84"/>
                  </a:cubicBezTo>
                  <a:cubicBezTo>
                    <a:pt x="254" y="79"/>
                    <a:pt x="253" y="75"/>
                    <a:pt x="249" y="73"/>
                  </a:cubicBezTo>
                  <a:cubicBezTo>
                    <a:pt x="246" y="70"/>
                    <a:pt x="243" y="70"/>
                    <a:pt x="241" y="74"/>
                  </a:cubicBezTo>
                  <a:cubicBezTo>
                    <a:pt x="240" y="73"/>
                    <a:pt x="239" y="73"/>
                    <a:pt x="239" y="73"/>
                  </a:cubicBezTo>
                  <a:cubicBezTo>
                    <a:pt x="237" y="69"/>
                    <a:pt x="232" y="64"/>
                    <a:pt x="236" y="60"/>
                  </a:cubicBezTo>
                  <a:cubicBezTo>
                    <a:pt x="239" y="57"/>
                    <a:pt x="243" y="62"/>
                    <a:pt x="246" y="63"/>
                  </a:cubicBezTo>
                  <a:cubicBezTo>
                    <a:pt x="252" y="66"/>
                    <a:pt x="259" y="69"/>
                    <a:pt x="265" y="72"/>
                  </a:cubicBezTo>
                  <a:cubicBezTo>
                    <a:pt x="267" y="73"/>
                    <a:pt x="270" y="73"/>
                    <a:pt x="269" y="76"/>
                  </a:cubicBezTo>
                  <a:cubicBezTo>
                    <a:pt x="266" y="76"/>
                    <a:pt x="266" y="78"/>
                    <a:pt x="267" y="80"/>
                  </a:cubicBezTo>
                  <a:cubicBezTo>
                    <a:pt x="277" y="104"/>
                    <a:pt x="279" y="129"/>
                    <a:pt x="279" y="154"/>
                  </a:cubicBezTo>
                  <a:cubicBezTo>
                    <a:pt x="279" y="155"/>
                    <a:pt x="279" y="157"/>
                    <a:pt x="278" y="159"/>
                  </a:cubicBezTo>
                  <a:cubicBezTo>
                    <a:pt x="277" y="166"/>
                    <a:pt x="276" y="167"/>
                    <a:pt x="268" y="164"/>
                  </a:cubicBezTo>
                  <a:cubicBezTo>
                    <a:pt x="244" y="153"/>
                    <a:pt x="222" y="138"/>
                    <a:pt x="205" y="117"/>
                  </a:cubicBezTo>
                  <a:cubicBezTo>
                    <a:pt x="204" y="116"/>
                    <a:pt x="203" y="115"/>
                    <a:pt x="201" y="115"/>
                  </a:cubicBezTo>
                  <a:cubicBezTo>
                    <a:pt x="199" y="114"/>
                    <a:pt x="199" y="111"/>
                    <a:pt x="197" y="109"/>
                  </a:cubicBezTo>
                  <a:cubicBezTo>
                    <a:pt x="193" y="103"/>
                    <a:pt x="190" y="97"/>
                    <a:pt x="185" y="91"/>
                  </a:cubicBezTo>
                  <a:cubicBezTo>
                    <a:pt x="184" y="102"/>
                    <a:pt x="181" y="112"/>
                    <a:pt x="180" y="122"/>
                  </a:cubicBezTo>
                  <a:cubicBezTo>
                    <a:pt x="179" y="133"/>
                    <a:pt x="175" y="144"/>
                    <a:pt x="172" y="155"/>
                  </a:cubicBezTo>
                  <a:cubicBezTo>
                    <a:pt x="171" y="158"/>
                    <a:pt x="170" y="162"/>
                    <a:pt x="166" y="162"/>
                  </a:cubicBezTo>
                  <a:cubicBezTo>
                    <a:pt x="162" y="162"/>
                    <a:pt x="160" y="159"/>
                    <a:pt x="159" y="156"/>
                  </a:cubicBezTo>
                  <a:cubicBezTo>
                    <a:pt x="152" y="137"/>
                    <a:pt x="148" y="118"/>
                    <a:pt x="146" y="99"/>
                  </a:cubicBezTo>
                  <a:cubicBezTo>
                    <a:pt x="146" y="97"/>
                    <a:pt x="146" y="96"/>
                    <a:pt x="146" y="94"/>
                  </a:cubicBezTo>
                  <a:cubicBezTo>
                    <a:pt x="146" y="94"/>
                    <a:pt x="145" y="93"/>
                    <a:pt x="145" y="93"/>
                  </a:cubicBezTo>
                  <a:cubicBezTo>
                    <a:pt x="140" y="100"/>
                    <a:pt x="134" y="107"/>
                    <a:pt x="131" y="115"/>
                  </a:cubicBezTo>
                  <a:cubicBezTo>
                    <a:pt x="130" y="115"/>
                    <a:pt x="130" y="116"/>
                    <a:pt x="129" y="116"/>
                  </a:cubicBezTo>
                  <a:close/>
                </a:path>
              </a:pathLst>
            </a:custGeom>
            <a:solidFill>
              <a:srgbClr val="FEDB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 name="Freeform 57">
              <a:extLst>
                <a:ext uri="{FF2B5EF4-FFF2-40B4-BE49-F238E27FC236}">
                  <a16:creationId xmlns:a16="http://schemas.microsoft.com/office/drawing/2014/main" id="{49DE73ED-13F9-F0FB-3332-B8C3D6C20331}"/>
                </a:ext>
              </a:extLst>
            </p:cNvPr>
            <p:cNvSpPr/>
            <p:nvPr/>
          </p:nvSpPr>
          <p:spPr bwMode="auto">
            <a:xfrm>
              <a:off x="8289925" y="3406775"/>
              <a:ext cx="496887" cy="658813"/>
            </a:xfrm>
            <a:custGeom>
              <a:avLst/>
              <a:gdLst>
                <a:gd name="T0" fmla="*/ 2 w 131"/>
                <a:gd name="T1" fmla="*/ 55 h 174"/>
                <a:gd name="T2" fmla="*/ 9 w 131"/>
                <a:gd name="T3" fmla="*/ 49 h 174"/>
                <a:gd name="T4" fmla="*/ 70 w 131"/>
                <a:gd name="T5" fmla="*/ 2 h 174"/>
                <a:gd name="T6" fmla="*/ 77 w 131"/>
                <a:gd name="T7" fmla="*/ 6 h 174"/>
                <a:gd name="T8" fmla="*/ 75 w 131"/>
                <a:gd name="T9" fmla="*/ 67 h 174"/>
                <a:gd name="T10" fmla="*/ 70 w 131"/>
                <a:gd name="T11" fmla="*/ 86 h 174"/>
                <a:gd name="T12" fmla="*/ 72 w 131"/>
                <a:gd name="T13" fmla="*/ 91 h 174"/>
                <a:gd name="T14" fmla="*/ 56 w 131"/>
                <a:gd name="T15" fmla="*/ 118 h 174"/>
                <a:gd name="T16" fmla="*/ 74 w 131"/>
                <a:gd name="T17" fmla="*/ 111 h 174"/>
                <a:gd name="T18" fmla="*/ 117 w 131"/>
                <a:gd name="T19" fmla="*/ 98 h 174"/>
                <a:gd name="T20" fmla="*/ 129 w 131"/>
                <a:gd name="T21" fmla="*/ 99 h 174"/>
                <a:gd name="T22" fmla="*/ 125 w 131"/>
                <a:gd name="T23" fmla="*/ 109 h 174"/>
                <a:gd name="T24" fmla="*/ 81 w 131"/>
                <a:gd name="T25" fmla="*/ 149 h 174"/>
                <a:gd name="T26" fmla="*/ 37 w 131"/>
                <a:gd name="T27" fmla="*/ 174 h 174"/>
                <a:gd name="T28" fmla="*/ 35 w 131"/>
                <a:gd name="T29" fmla="*/ 173 h 174"/>
                <a:gd name="T30" fmla="*/ 14 w 131"/>
                <a:gd name="T31" fmla="*/ 141 h 174"/>
                <a:gd name="T32" fmla="*/ 16 w 131"/>
                <a:gd name="T33" fmla="*/ 136 h 174"/>
                <a:gd name="T34" fmla="*/ 55 w 131"/>
                <a:gd name="T35" fmla="*/ 53 h 174"/>
                <a:gd name="T36" fmla="*/ 57 w 131"/>
                <a:gd name="T37" fmla="*/ 42 h 174"/>
                <a:gd name="T38" fmla="*/ 57 w 131"/>
                <a:gd name="T39" fmla="*/ 36 h 174"/>
                <a:gd name="T40" fmla="*/ 47 w 131"/>
                <a:gd name="T41" fmla="*/ 43 h 174"/>
                <a:gd name="T42" fmla="*/ 12 w 131"/>
                <a:gd name="T43" fmla="*/ 84 h 174"/>
                <a:gd name="T44" fmla="*/ 7 w 131"/>
                <a:gd name="T45" fmla="*/ 89 h 174"/>
                <a:gd name="T46" fmla="*/ 2 w 131"/>
                <a:gd name="T47" fmla="*/ 88 h 174"/>
                <a:gd name="T48" fmla="*/ 2 w 131"/>
                <a:gd name="T49" fmla="*/ 5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1" h="174">
                  <a:moveTo>
                    <a:pt x="2" y="55"/>
                  </a:moveTo>
                  <a:cubicBezTo>
                    <a:pt x="6" y="55"/>
                    <a:pt x="7" y="52"/>
                    <a:pt x="9" y="49"/>
                  </a:cubicBezTo>
                  <a:cubicBezTo>
                    <a:pt x="26" y="29"/>
                    <a:pt x="46" y="13"/>
                    <a:pt x="70" y="2"/>
                  </a:cubicBezTo>
                  <a:cubicBezTo>
                    <a:pt x="75" y="0"/>
                    <a:pt x="76" y="1"/>
                    <a:pt x="77" y="6"/>
                  </a:cubicBezTo>
                  <a:cubicBezTo>
                    <a:pt x="81" y="26"/>
                    <a:pt x="80" y="47"/>
                    <a:pt x="75" y="67"/>
                  </a:cubicBezTo>
                  <a:cubicBezTo>
                    <a:pt x="74" y="73"/>
                    <a:pt x="73" y="80"/>
                    <a:pt x="70" y="86"/>
                  </a:cubicBezTo>
                  <a:cubicBezTo>
                    <a:pt x="68" y="89"/>
                    <a:pt x="69" y="91"/>
                    <a:pt x="72" y="91"/>
                  </a:cubicBezTo>
                  <a:cubicBezTo>
                    <a:pt x="65" y="99"/>
                    <a:pt x="62" y="109"/>
                    <a:pt x="56" y="118"/>
                  </a:cubicBezTo>
                  <a:cubicBezTo>
                    <a:pt x="63" y="116"/>
                    <a:pt x="69" y="114"/>
                    <a:pt x="74" y="111"/>
                  </a:cubicBezTo>
                  <a:cubicBezTo>
                    <a:pt x="88" y="105"/>
                    <a:pt x="103" y="101"/>
                    <a:pt x="117" y="98"/>
                  </a:cubicBezTo>
                  <a:cubicBezTo>
                    <a:pt x="121" y="97"/>
                    <a:pt x="126" y="95"/>
                    <a:pt x="129" y="99"/>
                  </a:cubicBezTo>
                  <a:cubicBezTo>
                    <a:pt x="131" y="103"/>
                    <a:pt x="127" y="106"/>
                    <a:pt x="125" y="109"/>
                  </a:cubicBezTo>
                  <a:cubicBezTo>
                    <a:pt x="112" y="125"/>
                    <a:pt x="97" y="138"/>
                    <a:pt x="81" y="149"/>
                  </a:cubicBezTo>
                  <a:cubicBezTo>
                    <a:pt x="67" y="158"/>
                    <a:pt x="52" y="166"/>
                    <a:pt x="37" y="174"/>
                  </a:cubicBezTo>
                  <a:cubicBezTo>
                    <a:pt x="36" y="174"/>
                    <a:pt x="36" y="173"/>
                    <a:pt x="35" y="173"/>
                  </a:cubicBezTo>
                  <a:cubicBezTo>
                    <a:pt x="30" y="161"/>
                    <a:pt x="22" y="151"/>
                    <a:pt x="14" y="141"/>
                  </a:cubicBezTo>
                  <a:cubicBezTo>
                    <a:pt x="14" y="139"/>
                    <a:pt x="15" y="137"/>
                    <a:pt x="16" y="136"/>
                  </a:cubicBezTo>
                  <a:cubicBezTo>
                    <a:pt x="34" y="111"/>
                    <a:pt x="48" y="83"/>
                    <a:pt x="55" y="53"/>
                  </a:cubicBezTo>
                  <a:cubicBezTo>
                    <a:pt x="56" y="50"/>
                    <a:pt x="57" y="46"/>
                    <a:pt x="57" y="42"/>
                  </a:cubicBezTo>
                  <a:cubicBezTo>
                    <a:pt x="58" y="40"/>
                    <a:pt x="58" y="38"/>
                    <a:pt x="57" y="36"/>
                  </a:cubicBezTo>
                  <a:cubicBezTo>
                    <a:pt x="53" y="37"/>
                    <a:pt x="50" y="40"/>
                    <a:pt x="47" y="43"/>
                  </a:cubicBezTo>
                  <a:cubicBezTo>
                    <a:pt x="34" y="56"/>
                    <a:pt x="21" y="69"/>
                    <a:pt x="12" y="84"/>
                  </a:cubicBezTo>
                  <a:cubicBezTo>
                    <a:pt x="10" y="86"/>
                    <a:pt x="9" y="88"/>
                    <a:pt x="7" y="89"/>
                  </a:cubicBezTo>
                  <a:cubicBezTo>
                    <a:pt x="5" y="90"/>
                    <a:pt x="3" y="90"/>
                    <a:pt x="2" y="88"/>
                  </a:cubicBezTo>
                  <a:cubicBezTo>
                    <a:pt x="2" y="77"/>
                    <a:pt x="0" y="66"/>
                    <a:pt x="2" y="55"/>
                  </a:cubicBezTo>
                  <a:close/>
                </a:path>
              </a:pathLst>
            </a:custGeom>
            <a:solidFill>
              <a:srgbClr val="FED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 name="Freeform 58">
              <a:extLst>
                <a:ext uri="{FF2B5EF4-FFF2-40B4-BE49-F238E27FC236}">
                  <a16:creationId xmlns:a16="http://schemas.microsoft.com/office/drawing/2014/main" id="{397C29F5-8C74-22B9-402E-352DE689A46C}"/>
                </a:ext>
              </a:extLst>
            </p:cNvPr>
            <p:cNvSpPr/>
            <p:nvPr/>
          </p:nvSpPr>
          <p:spPr bwMode="auto">
            <a:xfrm>
              <a:off x="7726363" y="3421063"/>
              <a:ext cx="511175" cy="466725"/>
            </a:xfrm>
            <a:custGeom>
              <a:avLst/>
              <a:gdLst>
                <a:gd name="T0" fmla="*/ 12 w 135"/>
                <a:gd name="T1" fmla="*/ 91 h 123"/>
                <a:gd name="T2" fmla="*/ 12 w 135"/>
                <a:gd name="T3" fmla="*/ 85 h 123"/>
                <a:gd name="T4" fmla="*/ 2 w 135"/>
                <a:gd name="T5" fmla="*/ 7 h 123"/>
                <a:gd name="T6" fmla="*/ 9 w 135"/>
                <a:gd name="T7" fmla="*/ 2 h 123"/>
                <a:gd name="T8" fmla="*/ 74 w 135"/>
                <a:gd name="T9" fmla="*/ 48 h 123"/>
                <a:gd name="T10" fmla="*/ 79 w 135"/>
                <a:gd name="T11" fmla="*/ 52 h 123"/>
                <a:gd name="T12" fmla="*/ 95 w 135"/>
                <a:gd name="T13" fmla="*/ 77 h 123"/>
                <a:gd name="T14" fmla="*/ 103 w 135"/>
                <a:gd name="T15" fmla="*/ 29 h 123"/>
                <a:gd name="T16" fmla="*/ 109 w 135"/>
                <a:gd name="T17" fmla="*/ 10 h 123"/>
                <a:gd name="T18" fmla="*/ 114 w 135"/>
                <a:gd name="T19" fmla="*/ 5 h 123"/>
                <a:gd name="T20" fmla="*/ 120 w 135"/>
                <a:gd name="T21" fmla="*/ 10 h 123"/>
                <a:gd name="T22" fmla="*/ 131 w 135"/>
                <a:gd name="T23" fmla="*/ 50 h 123"/>
                <a:gd name="T24" fmla="*/ 133 w 135"/>
                <a:gd name="T25" fmla="*/ 115 h 123"/>
                <a:gd name="T26" fmla="*/ 131 w 135"/>
                <a:gd name="T27" fmla="*/ 121 h 123"/>
                <a:gd name="T28" fmla="*/ 120 w 135"/>
                <a:gd name="T29" fmla="*/ 122 h 123"/>
                <a:gd name="T30" fmla="*/ 97 w 135"/>
                <a:gd name="T31" fmla="*/ 123 h 123"/>
                <a:gd name="T32" fmla="*/ 88 w 135"/>
                <a:gd name="T33" fmla="*/ 115 h 123"/>
                <a:gd name="T34" fmla="*/ 46 w 135"/>
                <a:gd name="T35" fmla="*/ 51 h 123"/>
                <a:gd name="T36" fmla="*/ 23 w 135"/>
                <a:gd name="T37" fmla="*/ 33 h 123"/>
                <a:gd name="T38" fmla="*/ 26 w 135"/>
                <a:gd name="T39" fmla="*/ 53 h 123"/>
                <a:gd name="T40" fmla="*/ 44 w 135"/>
                <a:gd name="T41" fmla="*/ 98 h 123"/>
                <a:gd name="T42" fmla="*/ 44 w 135"/>
                <a:gd name="T43" fmla="*/ 106 h 123"/>
                <a:gd name="T44" fmla="*/ 37 w 135"/>
                <a:gd name="T45" fmla="*/ 105 h 123"/>
                <a:gd name="T46" fmla="*/ 15 w 135"/>
                <a:gd name="T47" fmla="*/ 94 h 123"/>
                <a:gd name="T48" fmla="*/ 12 w 135"/>
                <a:gd name="T49" fmla="*/ 9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5" h="123">
                  <a:moveTo>
                    <a:pt x="12" y="91"/>
                  </a:moveTo>
                  <a:cubicBezTo>
                    <a:pt x="15" y="89"/>
                    <a:pt x="13" y="87"/>
                    <a:pt x="12" y="85"/>
                  </a:cubicBezTo>
                  <a:cubicBezTo>
                    <a:pt x="2" y="60"/>
                    <a:pt x="0" y="34"/>
                    <a:pt x="2" y="7"/>
                  </a:cubicBezTo>
                  <a:cubicBezTo>
                    <a:pt x="2" y="0"/>
                    <a:pt x="2" y="0"/>
                    <a:pt x="9" y="2"/>
                  </a:cubicBezTo>
                  <a:cubicBezTo>
                    <a:pt x="35" y="12"/>
                    <a:pt x="56" y="28"/>
                    <a:pt x="74" y="48"/>
                  </a:cubicBezTo>
                  <a:cubicBezTo>
                    <a:pt x="76" y="50"/>
                    <a:pt x="76" y="52"/>
                    <a:pt x="79" y="52"/>
                  </a:cubicBezTo>
                  <a:cubicBezTo>
                    <a:pt x="85" y="59"/>
                    <a:pt x="89" y="69"/>
                    <a:pt x="95" y="77"/>
                  </a:cubicBezTo>
                  <a:cubicBezTo>
                    <a:pt x="96" y="61"/>
                    <a:pt x="99" y="45"/>
                    <a:pt x="103" y="29"/>
                  </a:cubicBezTo>
                  <a:cubicBezTo>
                    <a:pt x="104" y="23"/>
                    <a:pt x="107" y="17"/>
                    <a:pt x="109" y="10"/>
                  </a:cubicBezTo>
                  <a:cubicBezTo>
                    <a:pt x="110" y="8"/>
                    <a:pt x="111" y="5"/>
                    <a:pt x="114" y="5"/>
                  </a:cubicBezTo>
                  <a:cubicBezTo>
                    <a:pt x="118" y="5"/>
                    <a:pt x="119" y="8"/>
                    <a:pt x="120" y="10"/>
                  </a:cubicBezTo>
                  <a:cubicBezTo>
                    <a:pt x="126" y="23"/>
                    <a:pt x="129" y="37"/>
                    <a:pt x="131" y="50"/>
                  </a:cubicBezTo>
                  <a:cubicBezTo>
                    <a:pt x="134" y="72"/>
                    <a:pt x="135" y="94"/>
                    <a:pt x="133" y="115"/>
                  </a:cubicBezTo>
                  <a:cubicBezTo>
                    <a:pt x="133" y="117"/>
                    <a:pt x="132" y="119"/>
                    <a:pt x="131" y="121"/>
                  </a:cubicBezTo>
                  <a:cubicBezTo>
                    <a:pt x="127" y="123"/>
                    <a:pt x="123" y="122"/>
                    <a:pt x="120" y="122"/>
                  </a:cubicBezTo>
                  <a:cubicBezTo>
                    <a:pt x="112" y="122"/>
                    <a:pt x="104" y="123"/>
                    <a:pt x="97" y="123"/>
                  </a:cubicBezTo>
                  <a:cubicBezTo>
                    <a:pt x="92" y="122"/>
                    <a:pt x="90" y="119"/>
                    <a:pt x="88" y="115"/>
                  </a:cubicBezTo>
                  <a:cubicBezTo>
                    <a:pt x="77" y="91"/>
                    <a:pt x="63" y="70"/>
                    <a:pt x="46" y="51"/>
                  </a:cubicBezTo>
                  <a:cubicBezTo>
                    <a:pt x="39" y="44"/>
                    <a:pt x="31" y="39"/>
                    <a:pt x="23" y="33"/>
                  </a:cubicBezTo>
                  <a:cubicBezTo>
                    <a:pt x="23" y="40"/>
                    <a:pt x="24" y="47"/>
                    <a:pt x="26" y="53"/>
                  </a:cubicBezTo>
                  <a:cubicBezTo>
                    <a:pt x="31" y="69"/>
                    <a:pt x="35" y="84"/>
                    <a:pt x="44" y="98"/>
                  </a:cubicBezTo>
                  <a:cubicBezTo>
                    <a:pt x="45" y="101"/>
                    <a:pt x="47" y="103"/>
                    <a:pt x="44" y="106"/>
                  </a:cubicBezTo>
                  <a:cubicBezTo>
                    <a:pt x="42" y="108"/>
                    <a:pt x="39" y="106"/>
                    <a:pt x="37" y="105"/>
                  </a:cubicBezTo>
                  <a:cubicBezTo>
                    <a:pt x="30" y="101"/>
                    <a:pt x="22" y="97"/>
                    <a:pt x="15" y="94"/>
                  </a:cubicBezTo>
                  <a:cubicBezTo>
                    <a:pt x="13" y="93"/>
                    <a:pt x="12" y="93"/>
                    <a:pt x="12" y="91"/>
                  </a:cubicBezTo>
                  <a:close/>
                </a:path>
              </a:pathLst>
            </a:custGeom>
            <a:solidFill>
              <a:srgbClr val="FED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 name="Freeform 59">
              <a:extLst>
                <a:ext uri="{FF2B5EF4-FFF2-40B4-BE49-F238E27FC236}">
                  <a16:creationId xmlns:a16="http://schemas.microsoft.com/office/drawing/2014/main" id="{CFF56278-48B4-EC75-1289-6EEFCE7383DC}"/>
                </a:ext>
              </a:extLst>
            </p:cNvPr>
            <p:cNvSpPr/>
            <p:nvPr/>
          </p:nvSpPr>
          <p:spPr bwMode="auto">
            <a:xfrm>
              <a:off x="7434263" y="3530600"/>
              <a:ext cx="652462" cy="485775"/>
            </a:xfrm>
            <a:custGeom>
              <a:avLst/>
              <a:gdLst>
                <a:gd name="T0" fmla="*/ 89 w 172"/>
                <a:gd name="T1" fmla="*/ 62 h 128"/>
                <a:gd name="T2" fmla="*/ 115 w 172"/>
                <a:gd name="T3" fmla="*/ 75 h 128"/>
                <a:gd name="T4" fmla="*/ 121 w 172"/>
                <a:gd name="T5" fmla="*/ 76 h 128"/>
                <a:gd name="T6" fmla="*/ 120 w 172"/>
                <a:gd name="T7" fmla="*/ 71 h 128"/>
                <a:gd name="T8" fmla="*/ 101 w 172"/>
                <a:gd name="T9" fmla="*/ 24 h 128"/>
                <a:gd name="T10" fmla="*/ 97 w 172"/>
                <a:gd name="T11" fmla="*/ 6 h 128"/>
                <a:gd name="T12" fmla="*/ 98 w 172"/>
                <a:gd name="T13" fmla="*/ 2 h 128"/>
                <a:gd name="T14" fmla="*/ 103 w 172"/>
                <a:gd name="T15" fmla="*/ 3 h 128"/>
                <a:gd name="T16" fmla="*/ 159 w 172"/>
                <a:gd name="T17" fmla="*/ 70 h 128"/>
                <a:gd name="T18" fmla="*/ 172 w 172"/>
                <a:gd name="T19" fmla="*/ 93 h 128"/>
                <a:gd name="T20" fmla="*/ 166 w 172"/>
                <a:gd name="T21" fmla="*/ 97 h 128"/>
                <a:gd name="T22" fmla="*/ 141 w 172"/>
                <a:gd name="T23" fmla="*/ 114 h 128"/>
                <a:gd name="T24" fmla="*/ 136 w 172"/>
                <a:gd name="T25" fmla="*/ 117 h 128"/>
                <a:gd name="T26" fmla="*/ 110 w 172"/>
                <a:gd name="T27" fmla="*/ 97 h 128"/>
                <a:gd name="T28" fmla="*/ 38 w 172"/>
                <a:gd name="T29" fmla="*/ 72 h 128"/>
                <a:gd name="T30" fmla="*/ 36 w 172"/>
                <a:gd name="T31" fmla="*/ 72 h 128"/>
                <a:gd name="T32" fmla="*/ 34 w 172"/>
                <a:gd name="T33" fmla="*/ 73 h 128"/>
                <a:gd name="T34" fmla="*/ 54 w 172"/>
                <a:gd name="T35" fmla="*/ 95 h 128"/>
                <a:gd name="T36" fmla="*/ 83 w 172"/>
                <a:gd name="T37" fmla="*/ 118 h 128"/>
                <a:gd name="T38" fmla="*/ 87 w 172"/>
                <a:gd name="T39" fmla="*/ 121 h 128"/>
                <a:gd name="T40" fmla="*/ 85 w 172"/>
                <a:gd name="T41" fmla="*/ 127 h 128"/>
                <a:gd name="T42" fmla="*/ 57 w 172"/>
                <a:gd name="T43" fmla="*/ 128 h 128"/>
                <a:gd name="T44" fmla="*/ 54 w 172"/>
                <a:gd name="T45" fmla="*/ 126 h 128"/>
                <a:gd name="T46" fmla="*/ 2 w 172"/>
                <a:gd name="T47" fmla="*/ 60 h 128"/>
                <a:gd name="T48" fmla="*/ 5 w 172"/>
                <a:gd name="T49" fmla="*/ 53 h 128"/>
                <a:gd name="T50" fmla="*/ 89 w 172"/>
                <a:gd name="T51" fmla="*/ 6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2" h="128">
                  <a:moveTo>
                    <a:pt x="89" y="62"/>
                  </a:moveTo>
                  <a:cubicBezTo>
                    <a:pt x="98" y="66"/>
                    <a:pt x="107" y="70"/>
                    <a:pt x="115" y="75"/>
                  </a:cubicBezTo>
                  <a:cubicBezTo>
                    <a:pt x="117" y="76"/>
                    <a:pt x="119" y="77"/>
                    <a:pt x="121" y="76"/>
                  </a:cubicBezTo>
                  <a:cubicBezTo>
                    <a:pt x="122" y="74"/>
                    <a:pt x="121" y="72"/>
                    <a:pt x="120" y="71"/>
                  </a:cubicBezTo>
                  <a:cubicBezTo>
                    <a:pt x="111" y="56"/>
                    <a:pt x="106" y="40"/>
                    <a:pt x="101" y="24"/>
                  </a:cubicBezTo>
                  <a:cubicBezTo>
                    <a:pt x="100" y="18"/>
                    <a:pt x="99" y="12"/>
                    <a:pt x="97" y="6"/>
                  </a:cubicBezTo>
                  <a:cubicBezTo>
                    <a:pt x="97" y="4"/>
                    <a:pt x="97" y="3"/>
                    <a:pt x="98" y="2"/>
                  </a:cubicBezTo>
                  <a:cubicBezTo>
                    <a:pt x="100" y="0"/>
                    <a:pt x="102" y="2"/>
                    <a:pt x="103" y="3"/>
                  </a:cubicBezTo>
                  <a:cubicBezTo>
                    <a:pt x="127" y="21"/>
                    <a:pt x="144" y="44"/>
                    <a:pt x="159" y="70"/>
                  </a:cubicBezTo>
                  <a:cubicBezTo>
                    <a:pt x="163" y="77"/>
                    <a:pt x="165" y="87"/>
                    <a:pt x="172" y="93"/>
                  </a:cubicBezTo>
                  <a:cubicBezTo>
                    <a:pt x="171" y="96"/>
                    <a:pt x="168" y="96"/>
                    <a:pt x="166" y="97"/>
                  </a:cubicBezTo>
                  <a:cubicBezTo>
                    <a:pt x="156" y="101"/>
                    <a:pt x="148" y="107"/>
                    <a:pt x="141" y="114"/>
                  </a:cubicBezTo>
                  <a:cubicBezTo>
                    <a:pt x="140" y="115"/>
                    <a:pt x="138" y="117"/>
                    <a:pt x="136" y="117"/>
                  </a:cubicBezTo>
                  <a:cubicBezTo>
                    <a:pt x="130" y="107"/>
                    <a:pt x="119" y="103"/>
                    <a:pt x="110" y="97"/>
                  </a:cubicBezTo>
                  <a:cubicBezTo>
                    <a:pt x="88" y="84"/>
                    <a:pt x="64" y="76"/>
                    <a:pt x="38" y="72"/>
                  </a:cubicBezTo>
                  <a:cubicBezTo>
                    <a:pt x="38" y="72"/>
                    <a:pt x="37" y="72"/>
                    <a:pt x="36" y="72"/>
                  </a:cubicBezTo>
                  <a:cubicBezTo>
                    <a:pt x="35" y="72"/>
                    <a:pt x="35" y="72"/>
                    <a:pt x="34" y="73"/>
                  </a:cubicBezTo>
                  <a:cubicBezTo>
                    <a:pt x="40" y="81"/>
                    <a:pt x="47" y="89"/>
                    <a:pt x="54" y="95"/>
                  </a:cubicBezTo>
                  <a:cubicBezTo>
                    <a:pt x="63" y="103"/>
                    <a:pt x="73" y="111"/>
                    <a:pt x="83" y="118"/>
                  </a:cubicBezTo>
                  <a:cubicBezTo>
                    <a:pt x="85" y="118"/>
                    <a:pt x="86" y="120"/>
                    <a:pt x="87" y="121"/>
                  </a:cubicBezTo>
                  <a:cubicBezTo>
                    <a:pt x="89" y="124"/>
                    <a:pt x="89" y="127"/>
                    <a:pt x="85" y="127"/>
                  </a:cubicBezTo>
                  <a:cubicBezTo>
                    <a:pt x="76" y="128"/>
                    <a:pt x="66" y="127"/>
                    <a:pt x="57" y="128"/>
                  </a:cubicBezTo>
                  <a:cubicBezTo>
                    <a:pt x="56" y="128"/>
                    <a:pt x="55" y="127"/>
                    <a:pt x="54" y="126"/>
                  </a:cubicBezTo>
                  <a:cubicBezTo>
                    <a:pt x="31" y="108"/>
                    <a:pt x="14" y="86"/>
                    <a:pt x="2" y="60"/>
                  </a:cubicBezTo>
                  <a:cubicBezTo>
                    <a:pt x="0" y="56"/>
                    <a:pt x="0" y="53"/>
                    <a:pt x="5" y="53"/>
                  </a:cubicBezTo>
                  <a:cubicBezTo>
                    <a:pt x="34" y="48"/>
                    <a:pt x="62" y="50"/>
                    <a:pt x="89" y="62"/>
                  </a:cubicBezTo>
                  <a:close/>
                </a:path>
              </a:pathLst>
            </a:custGeom>
            <a:solidFill>
              <a:srgbClr val="F5D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 name="Freeform 60">
              <a:extLst>
                <a:ext uri="{FF2B5EF4-FFF2-40B4-BE49-F238E27FC236}">
                  <a16:creationId xmlns:a16="http://schemas.microsoft.com/office/drawing/2014/main" id="{49B10F9F-8375-DFA5-A622-BBAA3D57C589}"/>
                </a:ext>
              </a:extLst>
            </p:cNvPr>
            <p:cNvSpPr/>
            <p:nvPr/>
          </p:nvSpPr>
          <p:spPr bwMode="auto">
            <a:xfrm>
              <a:off x="7324726" y="3792538"/>
              <a:ext cx="625475" cy="511175"/>
            </a:xfrm>
            <a:custGeom>
              <a:avLst/>
              <a:gdLst>
                <a:gd name="T0" fmla="*/ 83 w 165"/>
                <a:gd name="T1" fmla="*/ 57 h 135"/>
                <a:gd name="T2" fmla="*/ 114 w 165"/>
                <a:gd name="T3" fmla="*/ 57 h 135"/>
                <a:gd name="T4" fmla="*/ 116 w 165"/>
                <a:gd name="T5" fmla="*/ 55 h 135"/>
                <a:gd name="T6" fmla="*/ 114 w 165"/>
                <a:gd name="T7" fmla="*/ 52 h 135"/>
                <a:gd name="T8" fmla="*/ 95 w 165"/>
                <a:gd name="T9" fmla="*/ 39 h 135"/>
                <a:gd name="T10" fmla="*/ 61 w 165"/>
                <a:gd name="T11" fmla="*/ 6 h 135"/>
                <a:gd name="T12" fmla="*/ 60 w 165"/>
                <a:gd name="T13" fmla="*/ 3 h 135"/>
                <a:gd name="T14" fmla="*/ 66 w 165"/>
                <a:gd name="T15" fmla="*/ 1 h 135"/>
                <a:gd name="T16" fmla="*/ 88 w 165"/>
                <a:gd name="T17" fmla="*/ 5 h 135"/>
                <a:gd name="T18" fmla="*/ 159 w 165"/>
                <a:gd name="T19" fmla="*/ 38 h 135"/>
                <a:gd name="T20" fmla="*/ 165 w 165"/>
                <a:gd name="T21" fmla="*/ 47 h 135"/>
                <a:gd name="T22" fmla="*/ 148 w 165"/>
                <a:gd name="T23" fmla="*/ 82 h 135"/>
                <a:gd name="T24" fmla="*/ 113 w 165"/>
                <a:gd name="T25" fmla="*/ 79 h 135"/>
                <a:gd name="T26" fmla="*/ 72 w 165"/>
                <a:gd name="T27" fmla="*/ 84 h 135"/>
                <a:gd name="T28" fmla="*/ 45 w 165"/>
                <a:gd name="T29" fmla="*/ 92 h 135"/>
                <a:gd name="T30" fmla="*/ 41 w 165"/>
                <a:gd name="T31" fmla="*/ 95 h 135"/>
                <a:gd name="T32" fmla="*/ 45 w 165"/>
                <a:gd name="T33" fmla="*/ 98 h 135"/>
                <a:gd name="T34" fmla="*/ 103 w 165"/>
                <a:gd name="T35" fmla="*/ 110 h 135"/>
                <a:gd name="T36" fmla="*/ 113 w 165"/>
                <a:gd name="T37" fmla="*/ 114 h 135"/>
                <a:gd name="T38" fmla="*/ 106 w 165"/>
                <a:gd name="T39" fmla="*/ 121 h 135"/>
                <a:gd name="T40" fmla="*/ 87 w 165"/>
                <a:gd name="T41" fmla="*/ 134 h 135"/>
                <a:gd name="T42" fmla="*/ 83 w 165"/>
                <a:gd name="T43" fmla="*/ 134 h 135"/>
                <a:gd name="T44" fmla="*/ 76 w 165"/>
                <a:gd name="T45" fmla="*/ 130 h 135"/>
                <a:gd name="T46" fmla="*/ 6 w 165"/>
                <a:gd name="T47" fmla="*/ 101 h 135"/>
                <a:gd name="T48" fmla="*/ 5 w 165"/>
                <a:gd name="T49" fmla="*/ 92 h 135"/>
                <a:gd name="T50" fmla="*/ 76 w 165"/>
                <a:gd name="T51" fmla="*/ 60 h 135"/>
                <a:gd name="T52" fmla="*/ 83 w 165"/>
                <a:gd name="T53" fmla="*/ 5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5" h="135">
                  <a:moveTo>
                    <a:pt x="83" y="57"/>
                  </a:moveTo>
                  <a:cubicBezTo>
                    <a:pt x="94" y="57"/>
                    <a:pt x="104" y="57"/>
                    <a:pt x="114" y="57"/>
                  </a:cubicBezTo>
                  <a:cubicBezTo>
                    <a:pt x="115" y="57"/>
                    <a:pt x="116" y="57"/>
                    <a:pt x="116" y="55"/>
                  </a:cubicBezTo>
                  <a:cubicBezTo>
                    <a:pt x="116" y="54"/>
                    <a:pt x="115" y="53"/>
                    <a:pt x="114" y="52"/>
                  </a:cubicBezTo>
                  <a:cubicBezTo>
                    <a:pt x="108" y="47"/>
                    <a:pt x="101" y="44"/>
                    <a:pt x="95" y="39"/>
                  </a:cubicBezTo>
                  <a:cubicBezTo>
                    <a:pt x="83" y="29"/>
                    <a:pt x="72" y="18"/>
                    <a:pt x="61" y="6"/>
                  </a:cubicBezTo>
                  <a:cubicBezTo>
                    <a:pt x="61" y="5"/>
                    <a:pt x="59" y="4"/>
                    <a:pt x="60" y="3"/>
                  </a:cubicBezTo>
                  <a:cubicBezTo>
                    <a:pt x="61" y="0"/>
                    <a:pt x="64" y="1"/>
                    <a:pt x="66" y="1"/>
                  </a:cubicBezTo>
                  <a:cubicBezTo>
                    <a:pt x="73" y="2"/>
                    <a:pt x="81" y="3"/>
                    <a:pt x="88" y="5"/>
                  </a:cubicBezTo>
                  <a:cubicBezTo>
                    <a:pt x="114" y="12"/>
                    <a:pt x="137" y="23"/>
                    <a:pt x="159" y="38"/>
                  </a:cubicBezTo>
                  <a:cubicBezTo>
                    <a:pt x="162" y="41"/>
                    <a:pt x="164" y="43"/>
                    <a:pt x="165" y="47"/>
                  </a:cubicBezTo>
                  <a:cubicBezTo>
                    <a:pt x="159" y="59"/>
                    <a:pt x="154" y="71"/>
                    <a:pt x="148" y="82"/>
                  </a:cubicBezTo>
                  <a:cubicBezTo>
                    <a:pt x="137" y="76"/>
                    <a:pt x="125" y="78"/>
                    <a:pt x="113" y="79"/>
                  </a:cubicBezTo>
                  <a:cubicBezTo>
                    <a:pt x="99" y="80"/>
                    <a:pt x="86" y="81"/>
                    <a:pt x="72" y="84"/>
                  </a:cubicBezTo>
                  <a:cubicBezTo>
                    <a:pt x="63" y="86"/>
                    <a:pt x="54" y="89"/>
                    <a:pt x="45" y="92"/>
                  </a:cubicBezTo>
                  <a:cubicBezTo>
                    <a:pt x="43" y="93"/>
                    <a:pt x="41" y="93"/>
                    <a:pt x="41" y="95"/>
                  </a:cubicBezTo>
                  <a:cubicBezTo>
                    <a:pt x="41" y="97"/>
                    <a:pt x="44" y="97"/>
                    <a:pt x="45" y="98"/>
                  </a:cubicBezTo>
                  <a:cubicBezTo>
                    <a:pt x="64" y="105"/>
                    <a:pt x="83" y="108"/>
                    <a:pt x="103" y="110"/>
                  </a:cubicBezTo>
                  <a:cubicBezTo>
                    <a:pt x="107" y="110"/>
                    <a:pt x="112" y="109"/>
                    <a:pt x="113" y="114"/>
                  </a:cubicBezTo>
                  <a:cubicBezTo>
                    <a:pt x="113" y="117"/>
                    <a:pt x="109" y="119"/>
                    <a:pt x="106" y="121"/>
                  </a:cubicBezTo>
                  <a:cubicBezTo>
                    <a:pt x="100" y="125"/>
                    <a:pt x="92" y="129"/>
                    <a:pt x="87" y="134"/>
                  </a:cubicBezTo>
                  <a:cubicBezTo>
                    <a:pt x="86" y="135"/>
                    <a:pt x="84" y="135"/>
                    <a:pt x="83" y="134"/>
                  </a:cubicBezTo>
                  <a:cubicBezTo>
                    <a:pt x="83" y="130"/>
                    <a:pt x="79" y="131"/>
                    <a:pt x="76" y="130"/>
                  </a:cubicBezTo>
                  <a:cubicBezTo>
                    <a:pt x="51" y="125"/>
                    <a:pt x="27" y="115"/>
                    <a:pt x="6" y="101"/>
                  </a:cubicBezTo>
                  <a:cubicBezTo>
                    <a:pt x="1" y="98"/>
                    <a:pt x="0" y="96"/>
                    <a:pt x="5" y="92"/>
                  </a:cubicBezTo>
                  <a:cubicBezTo>
                    <a:pt x="26" y="75"/>
                    <a:pt x="49" y="64"/>
                    <a:pt x="76" y="60"/>
                  </a:cubicBezTo>
                  <a:cubicBezTo>
                    <a:pt x="79" y="59"/>
                    <a:pt x="81" y="59"/>
                    <a:pt x="83" y="57"/>
                  </a:cubicBezTo>
                  <a:close/>
                </a:path>
              </a:pathLst>
            </a:custGeom>
            <a:solidFill>
              <a:srgbClr val="FEDB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88" name="Freeform 61">
              <a:extLst>
                <a:ext uri="{FF2B5EF4-FFF2-40B4-BE49-F238E27FC236}">
                  <a16:creationId xmlns:a16="http://schemas.microsoft.com/office/drawing/2014/main" id="{CC8CF0A4-C757-F3F5-62D7-C5BB7ED735A3}"/>
                </a:ext>
              </a:extLst>
            </p:cNvPr>
            <p:cNvSpPr/>
            <p:nvPr/>
          </p:nvSpPr>
          <p:spPr bwMode="auto">
            <a:xfrm>
              <a:off x="7446963" y="4079875"/>
              <a:ext cx="457200" cy="504825"/>
            </a:xfrm>
            <a:custGeom>
              <a:avLst/>
              <a:gdLst>
                <a:gd name="T0" fmla="*/ 51 w 121"/>
                <a:gd name="T1" fmla="*/ 58 h 133"/>
                <a:gd name="T2" fmla="*/ 80 w 121"/>
                <a:gd name="T3" fmla="*/ 38 h 133"/>
                <a:gd name="T4" fmla="*/ 72 w 121"/>
                <a:gd name="T5" fmla="*/ 35 h 133"/>
                <a:gd name="T6" fmla="*/ 9 w 121"/>
                <a:gd name="T7" fmla="*/ 23 h 133"/>
                <a:gd name="T8" fmla="*/ 5 w 121"/>
                <a:gd name="T9" fmla="*/ 19 h 133"/>
                <a:gd name="T10" fmla="*/ 9 w 121"/>
                <a:gd name="T11" fmla="*/ 16 h 133"/>
                <a:gd name="T12" fmla="*/ 56 w 121"/>
                <a:gd name="T13" fmla="*/ 3 h 133"/>
                <a:gd name="T14" fmla="*/ 103 w 121"/>
                <a:gd name="T15" fmla="*/ 1 h 133"/>
                <a:gd name="T16" fmla="*/ 117 w 121"/>
                <a:gd name="T17" fmla="*/ 6 h 133"/>
                <a:gd name="T18" fmla="*/ 119 w 121"/>
                <a:gd name="T19" fmla="*/ 12 h 133"/>
                <a:gd name="T20" fmla="*/ 120 w 121"/>
                <a:gd name="T21" fmla="*/ 37 h 133"/>
                <a:gd name="T22" fmla="*/ 119 w 121"/>
                <a:gd name="T23" fmla="*/ 42 h 133"/>
                <a:gd name="T24" fmla="*/ 48 w 121"/>
                <a:gd name="T25" fmla="*/ 90 h 133"/>
                <a:gd name="T26" fmla="*/ 33 w 121"/>
                <a:gd name="T27" fmla="*/ 108 h 133"/>
                <a:gd name="T28" fmla="*/ 31 w 121"/>
                <a:gd name="T29" fmla="*/ 112 h 133"/>
                <a:gd name="T30" fmla="*/ 36 w 121"/>
                <a:gd name="T31" fmla="*/ 113 h 133"/>
                <a:gd name="T32" fmla="*/ 71 w 121"/>
                <a:gd name="T33" fmla="*/ 104 h 133"/>
                <a:gd name="T34" fmla="*/ 101 w 121"/>
                <a:gd name="T35" fmla="*/ 91 h 133"/>
                <a:gd name="T36" fmla="*/ 105 w 121"/>
                <a:gd name="T37" fmla="*/ 90 h 133"/>
                <a:gd name="T38" fmla="*/ 105 w 121"/>
                <a:gd name="T39" fmla="*/ 94 h 133"/>
                <a:gd name="T40" fmla="*/ 96 w 121"/>
                <a:gd name="T41" fmla="*/ 111 h 133"/>
                <a:gd name="T42" fmla="*/ 86 w 121"/>
                <a:gd name="T43" fmla="*/ 120 h 133"/>
                <a:gd name="T44" fmla="*/ 33 w 121"/>
                <a:gd name="T45" fmla="*/ 132 h 133"/>
                <a:gd name="T46" fmla="*/ 10 w 121"/>
                <a:gd name="T47" fmla="*/ 132 h 133"/>
                <a:gd name="T48" fmla="*/ 5 w 121"/>
                <a:gd name="T49" fmla="*/ 132 h 133"/>
                <a:gd name="T50" fmla="*/ 2 w 121"/>
                <a:gd name="T51" fmla="*/ 127 h 133"/>
                <a:gd name="T52" fmla="*/ 51 w 121"/>
                <a:gd name="T53" fmla="*/ 58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0" h="133">
                  <a:moveTo>
                    <a:pt x="51" y="58"/>
                  </a:moveTo>
                  <a:cubicBezTo>
                    <a:pt x="60" y="50"/>
                    <a:pt x="71" y="46"/>
                    <a:pt x="80" y="38"/>
                  </a:cubicBezTo>
                  <a:cubicBezTo>
                    <a:pt x="78" y="35"/>
                    <a:pt x="75" y="36"/>
                    <a:pt x="72" y="35"/>
                  </a:cubicBezTo>
                  <a:cubicBezTo>
                    <a:pt x="51" y="34"/>
                    <a:pt x="30" y="30"/>
                    <a:pt x="9" y="23"/>
                  </a:cubicBezTo>
                  <a:cubicBezTo>
                    <a:pt x="7" y="22"/>
                    <a:pt x="5" y="21"/>
                    <a:pt x="5" y="19"/>
                  </a:cubicBezTo>
                  <a:cubicBezTo>
                    <a:pt x="5" y="17"/>
                    <a:pt x="7" y="16"/>
                    <a:pt x="9" y="16"/>
                  </a:cubicBezTo>
                  <a:cubicBezTo>
                    <a:pt x="24" y="10"/>
                    <a:pt x="40" y="5"/>
                    <a:pt x="56" y="3"/>
                  </a:cubicBezTo>
                  <a:cubicBezTo>
                    <a:pt x="72" y="2"/>
                    <a:pt x="87" y="0"/>
                    <a:pt x="103" y="1"/>
                  </a:cubicBezTo>
                  <a:cubicBezTo>
                    <a:pt x="108" y="1"/>
                    <a:pt x="114" y="0"/>
                    <a:pt x="117" y="6"/>
                  </a:cubicBezTo>
                  <a:cubicBezTo>
                    <a:pt x="119" y="8"/>
                    <a:pt x="119" y="10"/>
                    <a:pt x="119" y="12"/>
                  </a:cubicBezTo>
                  <a:cubicBezTo>
                    <a:pt x="118" y="21"/>
                    <a:pt x="119" y="29"/>
                    <a:pt x="120" y="37"/>
                  </a:cubicBezTo>
                  <a:cubicBezTo>
                    <a:pt x="121" y="39"/>
                    <a:pt x="121" y="41"/>
                    <a:pt x="119" y="42"/>
                  </a:cubicBezTo>
                  <a:cubicBezTo>
                    <a:pt x="92" y="53"/>
                    <a:pt x="68" y="69"/>
                    <a:pt x="48" y="90"/>
                  </a:cubicBezTo>
                  <a:cubicBezTo>
                    <a:pt x="42" y="95"/>
                    <a:pt x="38" y="101"/>
                    <a:pt x="33" y="108"/>
                  </a:cubicBezTo>
                  <a:cubicBezTo>
                    <a:pt x="32" y="109"/>
                    <a:pt x="30" y="110"/>
                    <a:pt x="31" y="112"/>
                  </a:cubicBezTo>
                  <a:cubicBezTo>
                    <a:pt x="32" y="113"/>
                    <a:pt x="34" y="113"/>
                    <a:pt x="36" y="113"/>
                  </a:cubicBezTo>
                  <a:cubicBezTo>
                    <a:pt x="48" y="112"/>
                    <a:pt x="60" y="108"/>
                    <a:pt x="71" y="104"/>
                  </a:cubicBezTo>
                  <a:cubicBezTo>
                    <a:pt x="81" y="100"/>
                    <a:pt x="91" y="95"/>
                    <a:pt x="101" y="91"/>
                  </a:cubicBezTo>
                  <a:cubicBezTo>
                    <a:pt x="102" y="90"/>
                    <a:pt x="104" y="89"/>
                    <a:pt x="105" y="90"/>
                  </a:cubicBezTo>
                  <a:cubicBezTo>
                    <a:pt x="107" y="92"/>
                    <a:pt x="105" y="93"/>
                    <a:pt x="105" y="94"/>
                  </a:cubicBezTo>
                  <a:cubicBezTo>
                    <a:pt x="102" y="100"/>
                    <a:pt x="99" y="105"/>
                    <a:pt x="96" y="111"/>
                  </a:cubicBezTo>
                  <a:cubicBezTo>
                    <a:pt x="94" y="115"/>
                    <a:pt x="91" y="118"/>
                    <a:pt x="86" y="120"/>
                  </a:cubicBezTo>
                  <a:cubicBezTo>
                    <a:pt x="69" y="128"/>
                    <a:pt x="52" y="133"/>
                    <a:pt x="33" y="132"/>
                  </a:cubicBezTo>
                  <a:cubicBezTo>
                    <a:pt x="25" y="133"/>
                    <a:pt x="18" y="132"/>
                    <a:pt x="10" y="132"/>
                  </a:cubicBezTo>
                  <a:cubicBezTo>
                    <a:pt x="8" y="132"/>
                    <a:pt x="7" y="132"/>
                    <a:pt x="5" y="132"/>
                  </a:cubicBezTo>
                  <a:cubicBezTo>
                    <a:pt x="1" y="132"/>
                    <a:pt x="0" y="131"/>
                    <a:pt x="2" y="127"/>
                  </a:cubicBezTo>
                  <a:cubicBezTo>
                    <a:pt x="11" y="99"/>
                    <a:pt x="28" y="76"/>
                    <a:pt x="51" y="58"/>
                  </a:cubicBezTo>
                  <a:close/>
                </a:path>
              </a:pathLst>
            </a:custGeom>
            <a:solidFill>
              <a:srgbClr val="F5D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89" name="Freeform 62">
              <a:extLst>
                <a:ext uri="{FF2B5EF4-FFF2-40B4-BE49-F238E27FC236}">
                  <a16:creationId xmlns:a16="http://schemas.microsoft.com/office/drawing/2014/main" id="{CDB5B1AE-C410-CE68-B0E6-5BF5A1D707FA}"/>
                </a:ext>
              </a:extLst>
            </p:cNvPr>
            <p:cNvSpPr/>
            <p:nvPr/>
          </p:nvSpPr>
          <p:spPr bwMode="auto">
            <a:xfrm>
              <a:off x="8423275" y="3705225"/>
              <a:ext cx="465137" cy="508000"/>
            </a:xfrm>
            <a:custGeom>
              <a:avLst/>
              <a:gdLst>
                <a:gd name="T0" fmla="*/ 2 w 123"/>
                <a:gd name="T1" fmla="*/ 94 h 134"/>
                <a:gd name="T2" fmla="*/ 14 w 123"/>
                <a:gd name="T3" fmla="*/ 86 h 134"/>
                <a:gd name="T4" fmla="*/ 66 w 123"/>
                <a:gd name="T5" fmla="*/ 52 h 134"/>
                <a:gd name="T6" fmla="*/ 91 w 123"/>
                <a:gd name="T7" fmla="*/ 26 h 134"/>
                <a:gd name="T8" fmla="*/ 93 w 123"/>
                <a:gd name="T9" fmla="*/ 21 h 134"/>
                <a:gd name="T10" fmla="*/ 88 w 123"/>
                <a:gd name="T11" fmla="*/ 20 h 134"/>
                <a:gd name="T12" fmla="*/ 54 w 123"/>
                <a:gd name="T13" fmla="*/ 29 h 134"/>
                <a:gd name="T14" fmla="*/ 23 w 123"/>
                <a:gd name="T15" fmla="*/ 42 h 134"/>
                <a:gd name="T16" fmla="*/ 19 w 123"/>
                <a:gd name="T17" fmla="*/ 42 h 134"/>
                <a:gd name="T18" fmla="*/ 19 w 123"/>
                <a:gd name="T19" fmla="*/ 38 h 134"/>
                <a:gd name="T20" fmla="*/ 31 w 123"/>
                <a:gd name="T21" fmla="*/ 16 h 134"/>
                <a:gd name="T22" fmla="*/ 37 w 123"/>
                <a:gd name="T23" fmla="*/ 12 h 134"/>
                <a:gd name="T24" fmla="*/ 59 w 123"/>
                <a:gd name="T25" fmla="*/ 5 h 134"/>
                <a:gd name="T26" fmla="*/ 88 w 123"/>
                <a:gd name="T27" fmla="*/ 1 h 134"/>
                <a:gd name="T28" fmla="*/ 116 w 123"/>
                <a:gd name="T29" fmla="*/ 1 h 134"/>
                <a:gd name="T30" fmla="*/ 121 w 123"/>
                <a:gd name="T31" fmla="*/ 7 h 134"/>
                <a:gd name="T32" fmla="*/ 74 w 123"/>
                <a:gd name="T33" fmla="*/ 73 h 134"/>
                <a:gd name="T34" fmla="*/ 53 w 123"/>
                <a:gd name="T35" fmla="*/ 90 h 134"/>
                <a:gd name="T36" fmla="*/ 48 w 123"/>
                <a:gd name="T37" fmla="*/ 94 h 134"/>
                <a:gd name="T38" fmla="*/ 75 w 123"/>
                <a:gd name="T39" fmla="*/ 98 h 134"/>
                <a:gd name="T40" fmla="*/ 113 w 123"/>
                <a:gd name="T41" fmla="*/ 108 h 134"/>
                <a:gd name="T42" fmla="*/ 120 w 123"/>
                <a:gd name="T43" fmla="*/ 113 h 134"/>
                <a:gd name="T44" fmla="*/ 113 w 123"/>
                <a:gd name="T45" fmla="*/ 119 h 134"/>
                <a:gd name="T46" fmla="*/ 88 w 123"/>
                <a:gd name="T47" fmla="*/ 128 h 134"/>
                <a:gd name="T48" fmla="*/ 84 w 123"/>
                <a:gd name="T49" fmla="*/ 128 h 134"/>
                <a:gd name="T50" fmla="*/ 38 w 123"/>
                <a:gd name="T51" fmla="*/ 133 h 134"/>
                <a:gd name="T52" fmla="*/ 4 w 123"/>
                <a:gd name="T53" fmla="*/ 131 h 134"/>
                <a:gd name="T54" fmla="*/ 3 w 123"/>
                <a:gd name="T55" fmla="*/ 127 h 134"/>
                <a:gd name="T56" fmla="*/ 1 w 123"/>
                <a:gd name="T57" fmla="*/ 100 h 134"/>
                <a:gd name="T58" fmla="*/ 2 w 123"/>
                <a:gd name="T59" fmla="*/ 9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3" h="134">
                  <a:moveTo>
                    <a:pt x="2" y="94"/>
                  </a:moveTo>
                  <a:cubicBezTo>
                    <a:pt x="5" y="91"/>
                    <a:pt x="9" y="88"/>
                    <a:pt x="14" y="86"/>
                  </a:cubicBezTo>
                  <a:cubicBezTo>
                    <a:pt x="33" y="77"/>
                    <a:pt x="50" y="66"/>
                    <a:pt x="66" y="52"/>
                  </a:cubicBezTo>
                  <a:cubicBezTo>
                    <a:pt x="75" y="44"/>
                    <a:pt x="83" y="35"/>
                    <a:pt x="91" y="26"/>
                  </a:cubicBezTo>
                  <a:cubicBezTo>
                    <a:pt x="92" y="25"/>
                    <a:pt x="94" y="23"/>
                    <a:pt x="93" y="21"/>
                  </a:cubicBezTo>
                  <a:cubicBezTo>
                    <a:pt x="92" y="19"/>
                    <a:pt x="89" y="20"/>
                    <a:pt x="88" y="20"/>
                  </a:cubicBezTo>
                  <a:cubicBezTo>
                    <a:pt x="76" y="21"/>
                    <a:pt x="65" y="25"/>
                    <a:pt x="54" y="29"/>
                  </a:cubicBezTo>
                  <a:cubicBezTo>
                    <a:pt x="43" y="32"/>
                    <a:pt x="33" y="37"/>
                    <a:pt x="23" y="42"/>
                  </a:cubicBezTo>
                  <a:cubicBezTo>
                    <a:pt x="21" y="43"/>
                    <a:pt x="20" y="43"/>
                    <a:pt x="19" y="42"/>
                  </a:cubicBezTo>
                  <a:cubicBezTo>
                    <a:pt x="18" y="40"/>
                    <a:pt x="19" y="39"/>
                    <a:pt x="19" y="38"/>
                  </a:cubicBezTo>
                  <a:cubicBezTo>
                    <a:pt x="24" y="31"/>
                    <a:pt x="28" y="24"/>
                    <a:pt x="31" y="16"/>
                  </a:cubicBezTo>
                  <a:cubicBezTo>
                    <a:pt x="32" y="14"/>
                    <a:pt x="36" y="14"/>
                    <a:pt x="37" y="12"/>
                  </a:cubicBezTo>
                  <a:cubicBezTo>
                    <a:pt x="44" y="8"/>
                    <a:pt x="51" y="6"/>
                    <a:pt x="59" y="5"/>
                  </a:cubicBezTo>
                  <a:cubicBezTo>
                    <a:pt x="69" y="3"/>
                    <a:pt x="78" y="1"/>
                    <a:pt x="88" y="1"/>
                  </a:cubicBezTo>
                  <a:cubicBezTo>
                    <a:pt x="98" y="0"/>
                    <a:pt x="107" y="0"/>
                    <a:pt x="116" y="1"/>
                  </a:cubicBezTo>
                  <a:cubicBezTo>
                    <a:pt x="122" y="0"/>
                    <a:pt x="123" y="2"/>
                    <a:pt x="121" y="7"/>
                  </a:cubicBezTo>
                  <a:cubicBezTo>
                    <a:pt x="112" y="34"/>
                    <a:pt x="95" y="55"/>
                    <a:pt x="74" y="73"/>
                  </a:cubicBezTo>
                  <a:cubicBezTo>
                    <a:pt x="69" y="81"/>
                    <a:pt x="60" y="84"/>
                    <a:pt x="53" y="90"/>
                  </a:cubicBezTo>
                  <a:cubicBezTo>
                    <a:pt x="52" y="91"/>
                    <a:pt x="49" y="91"/>
                    <a:pt x="48" y="94"/>
                  </a:cubicBezTo>
                  <a:cubicBezTo>
                    <a:pt x="57" y="96"/>
                    <a:pt x="66" y="96"/>
                    <a:pt x="75" y="98"/>
                  </a:cubicBezTo>
                  <a:cubicBezTo>
                    <a:pt x="88" y="100"/>
                    <a:pt x="101" y="102"/>
                    <a:pt x="113" y="108"/>
                  </a:cubicBezTo>
                  <a:cubicBezTo>
                    <a:pt x="115" y="109"/>
                    <a:pt x="119" y="109"/>
                    <a:pt x="120" y="113"/>
                  </a:cubicBezTo>
                  <a:cubicBezTo>
                    <a:pt x="120" y="117"/>
                    <a:pt x="116" y="118"/>
                    <a:pt x="113" y="119"/>
                  </a:cubicBezTo>
                  <a:cubicBezTo>
                    <a:pt x="105" y="123"/>
                    <a:pt x="96" y="125"/>
                    <a:pt x="88" y="128"/>
                  </a:cubicBezTo>
                  <a:cubicBezTo>
                    <a:pt x="87" y="128"/>
                    <a:pt x="85" y="128"/>
                    <a:pt x="84" y="128"/>
                  </a:cubicBezTo>
                  <a:cubicBezTo>
                    <a:pt x="69" y="132"/>
                    <a:pt x="53" y="134"/>
                    <a:pt x="38" y="133"/>
                  </a:cubicBezTo>
                  <a:cubicBezTo>
                    <a:pt x="27" y="133"/>
                    <a:pt x="15" y="134"/>
                    <a:pt x="4" y="131"/>
                  </a:cubicBezTo>
                  <a:cubicBezTo>
                    <a:pt x="3" y="130"/>
                    <a:pt x="3" y="128"/>
                    <a:pt x="3" y="127"/>
                  </a:cubicBezTo>
                  <a:cubicBezTo>
                    <a:pt x="5" y="118"/>
                    <a:pt x="3" y="109"/>
                    <a:pt x="1" y="100"/>
                  </a:cubicBezTo>
                  <a:cubicBezTo>
                    <a:pt x="1" y="98"/>
                    <a:pt x="0" y="96"/>
                    <a:pt x="2" y="94"/>
                  </a:cubicBezTo>
                  <a:close/>
                </a:path>
              </a:pathLst>
            </a:custGeom>
            <a:solidFill>
              <a:srgbClr val="F4CF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90" name="Freeform 63">
              <a:extLst>
                <a:ext uri="{FF2B5EF4-FFF2-40B4-BE49-F238E27FC236}">
                  <a16:creationId xmlns:a16="http://schemas.microsoft.com/office/drawing/2014/main" id="{BD7D2E2B-C256-DE0C-5FE8-4A69AF9F0C6E}"/>
                </a:ext>
              </a:extLst>
            </p:cNvPr>
            <p:cNvSpPr/>
            <p:nvPr/>
          </p:nvSpPr>
          <p:spPr bwMode="auto">
            <a:xfrm>
              <a:off x="8259763" y="4270375"/>
              <a:ext cx="647700" cy="484188"/>
            </a:xfrm>
            <a:custGeom>
              <a:avLst/>
              <a:gdLst>
                <a:gd name="T0" fmla="*/ 73 w 171"/>
                <a:gd name="T1" fmla="*/ 123 h 128"/>
                <a:gd name="T2" fmla="*/ 66 w 171"/>
                <a:gd name="T3" fmla="*/ 125 h 128"/>
                <a:gd name="T4" fmla="*/ 45 w 171"/>
                <a:gd name="T5" fmla="*/ 106 h 128"/>
                <a:gd name="T6" fmla="*/ 38 w 171"/>
                <a:gd name="T7" fmla="*/ 100 h 128"/>
                <a:gd name="T8" fmla="*/ 2 w 171"/>
                <a:gd name="T9" fmla="*/ 46 h 128"/>
                <a:gd name="T10" fmla="*/ 2 w 171"/>
                <a:gd name="T11" fmla="*/ 37 h 128"/>
                <a:gd name="T12" fmla="*/ 22 w 171"/>
                <a:gd name="T13" fmla="*/ 23 h 128"/>
                <a:gd name="T14" fmla="*/ 32 w 171"/>
                <a:gd name="T15" fmla="*/ 14 h 128"/>
                <a:gd name="T16" fmla="*/ 40 w 171"/>
                <a:gd name="T17" fmla="*/ 18 h 128"/>
                <a:gd name="T18" fmla="*/ 82 w 171"/>
                <a:gd name="T19" fmla="*/ 42 h 128"/>
                <a:gd name="T20" fmla="*/ 129 w 171"/>
                <a:gd name="T21" fmla="*/ 56 h 128"/>
                <a:gd name="T22" fmla="*/ 135 w 171"/>
                <a:gd name="T23" fmla="*/ 56 h 128"/>
                <a:gd name="T24" fmla="*/ 132 w 171"/>
                <a:gd name="T25" fmla="*/ 51 h 128"/>
                <a:gd name="T26" fmla="*/ 92 w 171"/>
                <a:gd name="T27" fmla="*/ 14 h 128"/>
                <a:gd name="T28" fmla="*/ 84 w 171"/>
                <a:gd name="T29" fmla="*/ 8 h 128"/>
                <a:gd name="T30" fmla="*/ 82 w 171"/>
                <a:gd name="T31" fmla="*/ 4 h 128"/>
                <a:gd name="T32" fmla="*/ 86 w 171"/>
                <a:gd name="T33" fmla="*/ 1 h 128"/>
                <a:gd name="T34" fmla="*/ 111 w 171"/>
                <a:gd name="T35" fmla="*/ 0 h 128"/>
                <a:gd name="T36" fmla="*/ 117 w 171"/>
                <a:gd name="T37" fmla="*/ 4 h 128"/>
                <a:gd name="T38" fmla="*/ 149 w 171"/>
                <a:gd name="T39" fmla="*/ 37 h 128"/>
                <a:gd name="T40" fmla="*/ 159 w 171"/>
                <a:gd name="T41" fmla="*/ 52 h 128"/>
                <a:gd name="T42" fmla="*/ 169 w 171"/>
                <a:gd name="T43" fmla="*/ 70 h 128"/>
                <a:gd name="T44" fmla="*/ 163 w 171"/>
                <a:gd name="T45" fmla="*/ 77 h 128"/>
                <a:gd name="T46" fmla="*/ 101 w 171"/>
                <a:gd name="T47" fmla="*/ 74 h 128"/>
                <a:gd name="T48" fmla="*/ 82 w 171"/>
                <a:gd name="T49" fmla="*/ 67 h 128"/>
                <a:gd name="T50" fmla="*/ 52 w 171"/>
                <a:gd name="T51" fmla="*/ 52 h 128"/>
                <a:gd name="T52" fmla="*/ 49 w 171"/>
                <a:gd name="T53" fmla="*/ 52 h 128"/>
                <a:gd name="T54" fmla="*/ 49 w 171"/>
                <a:gd name="T55" fmla="*/ 55 h 128"/>
                <a:gd name="T56" fmla="*/ 54 w 171"/>
                <a:gd name="T57" fmla="*/ 64 h 128"/>
                <a:gd name="T58" fmla="*/ 64 w 171"/>
                <a:gd name="T59" fmla="*/ 86 h 128"/>
                <a:gd name="T60" fmla="*/ 73 w 171"/>
                <a:gd name="T61" fmla="*/ 118 h 128"/>
                <a:gd name="T62" fmla="*/ 73 w 171"/>
                <a:gd name="T63" fmla="*/ 12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1" h="128">
                  <a:moveTo>
                    <a:pt x="73" y="123"/>
                  </a:moveTo>
                  <a:cubicBezTo>
                    <a:pt x="72" y="128"/>
                    <a:pt x="69" y="128"/>
                    <a:pt x="66" y="125"/>
                  </a:cubicBezTo>
                  <a:cubicBezTo>
                    <a:pt x="59" y="118"/>
                    <a:pt x="51" y="113"/>
                    <a:pt x="45" y="106"/>
                  </a:cubicBezTo>
                  <a:cubicBezTo>
                    <a:pt x="41" y="105"/>
                    <a:pt x="40" y="102"/>
                    <a:pt x="38" y="100"/>
                  </a:cubicBezTo>
                  <a:cubicBezTo>
                    <a:pt x="23" y="84"/>
                    <a:pt x="12" y="65"/>
                    <a:pt x="2" y="46"/>
                  </a:cubicBezTo>
                  <a:cubicBezTo>
                    <a:pt x="1" y="43"/>
                    <a:pt x="0" y="40"/>
                    <a:pt x="2" y="37"/>
                  </a:cubicBezTo>
                  <a:cubicBezTo>
                    <a:pt x="8" y="32"/>
                    <a:pt x="16" y="29"/>
                    <a:pt x="22" y="23"/>
                  </a:cubicBezTo>
                  <a:cubicBezTo>
                    <a:pt x="25" y="20"/>
                    <a:pt x="28" y="16"/>
                    <a:pt x="32" y="14"/>
                  </a:cubicBezTo>
                  <a:cubicBezTo>
                    <a:pt x="36" y="15"/>
                    <a:pt x="38" y="16"/>
                    <a:pt x="40" y="18"/>
                  </a:cubicBezTo>
                  <a:cubicBezTo>
                    <a:pt x="53" y="29"/>
                    <a:pt x="67" y="36"/>
                    <a:pt x="82" y="42"/>
                  </a:cubicBezTo>
                  <a:cubicBezTo>
                    <a:pt x="97" y="49"/>
                    <a:pt x="112" y="54"/>
                    <a:pt x="129" y="56"/>
                  </a:cubicBezTo>
                  <a:cubicBezTo>
                    <a:pt x="131" y="57"/>
                    <a:pt x="133" y="58"/>
                    <a:pt x="135" y="56"/>
                  </a:cubicBezTo>
                  <a:cubicBezTo>
                    <a:pt x="136" y="54"/>
                    <a:pt x="133" y="52"/>
                    <a:pt x="132" y="51"/>
                  </a:cubicBezTo>
                  <a:cubicBezTo>
                    <a:pt x="121" y="36"/>
                    <a:pt x="107" y="25"/>
                    <a:pt x="92" y="14"/>
                  </a:cubicBezTo>
                  <a:cubicBezTo>
                    <a:pt x="89" y="12"/>
                    <a:pt x="86" y="10"/>
                    <a:pt x="84" y="8"/>
                  </a:cubicBezTo>
                  <a:cubicBezTo>
                    <a:pt x="83" y="7"/>
                    <a:pt x="81" y="5"/>
                    <a:pt x="82" y="4"/>
                  </a:cubicBezTo>
                  <a:cubicBezTo>
                    <a:pt x="82" y="2"/>
                    <a:pt x="84" y="1"/>
                    <a:pt x="86" y="1"/>
                  </a:cubicBezTo>
                  <a:cubicBezTo>
                    <a:pt x="94" y="1"/>
                    <a:pt x="102" y="2"/>
                    <a:pt x="111" y="0"/>
                  </a:cubicBezTo>
                  <a:cubicBezTo>
                    <a:pt x="113" y="0"/>
                    <a:pt x="115" y="2"/>
                    <a:pt x="117" y="4"/>
                  </a:cubicBezTo>
                  <a:cubicBezTo>
                    <a:pt x="128" y="14"/>
                    <a:pt x="140" y="24"/>
                    <a:pt x="149" y="37"/>
                  </a:cubicBezTo>
                  <a:cubicBezTo>
                    <a:pt x="153" y="42"/>
                    <a:pt x="156" y="47"/>
                    <a:pt x="159" y="52"/>
                  </a:cubicBezTo>
                  <a:cubicBezTo>
                    <a:pt x="164" y="57"/>
                    <a:pt x="166" y="64"/>
                    <a:pt x="169" y="70"/>
                  </a:cubicBezTo>
                  <a:cubicBezTo>
                    <a:pt x="171" y="74"/>
                    <a:pt x="169" y="76"/>
                    <a:pt x="163" y="77"/>
                  </a:cubicBezTo>
                  <a:cubicBezTo>
                    <a:pt x="142" y="79"/>
                    <a:pt x="121" y="80"/>
                    <a:pt x="101" y="74"/>
                  </a:cubicBezTo>
                  <a:cubicBezTo>
                    <a:pt x="94" y="72"/>
                    <a:pt x="88" y="69"/>
                    <a:pt x="82" y="67"/>
                  </a:cubicBezTo>
                  <a:cubicBezTo>
                    <a:pt x="72" y="62"/>
                    <a:pt x="62" y="58"/>
                    <a:pt x="52" y="52"/>
                  </a:cubicBezTo>
                  <a:cubicBezTo>
                    <a:pt x="51" y="52"/>
                    <a:pt x="50" y="51"/>
                    <a:pt x="49" y="52"/>
                  </a:cubicBezTo>
                  <a:cubicBezTo>
                    <a:pt x="48" y="53"/>
                    <a:pt x="49" y="54"/>
                    <a:pt x="49" y="55"/>
                  </a:cubicBezTo>
                  <a:cubicBezTo>
                    <a:pt x="51" y="58"/>
                    <a:pt x="52" y="61"/>
                    <a:pt x="54" y="64"/>
                  </a:cubicBezTo>
                  <a:cubicBezTo>
                    <a:pt x="60" y="70"/>
                    <a:pt x="62" y="78"/>
                    <a:pt x="64" y="86"/>
                  </a:cubicBezTo>
                  <a:cubicBezTo>
                    <a:pt x="68" y="96"/>
                    <a:pt x="71" y="107"/>
                    <a:pt x="73" y="118"/>
                  </a:cubicBezTo>
                  <a:cubicBezTo>
                    <a:pt x="73" y="120"/>
                    <a:pt x="74" y="121"/>
                    <a:pt x="73" y="123"/>
                  </a:cubicBezTo>
                  <a:close/>
                </a:path>
              </a:pathLst>
            </a:custGeom>
            <a:solidFill>
              <a:srgbClr val="F5CF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91" name="Freeform 64">
              <a:extLst>
                <a:ext uri="{FF2B5EF4-FFF2-40B4-BE49-F238E27FC236}">
                  <a16:creationId xmlns:a16="http://schemas.microsoft.com/office/drawing/2014/main" id="{9E72791F-DE1B-0E51-6A18-A9ABF8A5FADB}"/>
                </a:ext>
              </a:extLst>
            </p:cNvPr>
            <p:cNvSpPr/>
            <p:nvPr/>
          </p:nvSpPr>
          <p:spPr bwMode="auto">
            <a:xfrm>
              <a:off x="8024813" y="3303588"/>
              <a:ext cx="500062" cy="639763"/>
            </a:xfrm>
            <a:custGeom>
              <a:avLst/>
              <a:gdLst>
                <a:gd name="T0" fmla="*/ 72 w 132"/>
                <a:gd name="T1" fmla="*/ 82 h 169"/>
                <a:gd name="T2" fmla="*/ 73 w 132"/>
                <a:gd name="T3" fmla="*/ 112 h 169"/>
                <a:gd name="T4" fmla="*/ 74 w 132"/>
                <a:gd name="T5" fmla="*/ 116 h 169"/>
                <a:gd name="T6" fmla="*/ 78 w 132"/>
                <a:gd name="T7" fmla="*/ 114 h 169"/>
                <a:gd name="T8" fmla="*/ 89 w 132"/>
                <a:gd name="T9" fmla="*/ 97 h 169"/>
                <a:gd name="T10" fmla="*/ 123 w 132"/>
                <a:gd name="T11" fmla="*/ 63 h 169"/>
                <a:gd name="T12" fmla="*/ 129 w 132"/>
                <a:gd name="T13" fmla="*/ 60 h 169"/>
                <a:gd name="T14" fmla="*/ 129 w 132"/>
                <a:gd name="T15" fmla="*/ 66 h 169"/>
                <a:gd name="T16" fmla="*/ 116 w 132"/>
                <a:gd name="T17" fmla="*/ 113 h 169"/>
                <a:gd name="T18" fmla="*/ 85 w 132"/>
                <a:gd name="T19" fmla="*/ 168 h 169"/>
                <a:gd name="T20" fmla="*/ 85 w 132"/>
                <a:gd name="T21" fmla="*/ 169 h 169"/>
                <a:gd name="T22" fmla="*/ 55 w 132"/>
                <a:gd name="T23" fmla="*/ 152 h 169"/>
                <a:gd name="T24" fmla="*/ 55 w 132"/>
                <a:gd name="T25" fmla="*/ 133 h 169"/>
                <a:gd name="T26" fmla="*/ 54 w 132"/>
                <a:gd name="T27" fmla="*/ 93 h 169"/>
                <a:gd name="T28" fmla="*/ 39 w 132"/>
                <a:gd name="T29" fmla="*/ 37 h 169"/>
                <a:gd name="T30" fmla="*/ 35 w 132"/>
                <a:gd name="T31" fmla="*/ 34 h 169"/>
                <a:gd name="T32" fmla="*/ 31 w 132"/>
                <a:gd name="T33" fmla="*/ 38 h 169"/>
                <a:gd name="T34" fmla="*/ 19 w 132"/>
                <a:gd name="T35" fmla="*/ 87 h 169"/>
                <a:gd name="T36" fmla="*/ 18 w 132"/>
                <a:gd name="T37" fmla="*/ 96 h 169"/>
                <a:gd name="T38" fmla="*/ 15 w 132"/>
                <a:gd name="T39" fmla="*/ 102 h 169"/>
                <a:gd name="T40" fmla="*/ 9 w 132"/>
                <a:gd name="T41" fmla="*/ 98 h 169"/>
                <a:gd name="T42" fmla="*/ 0 w 132"/>
                <a:gd name="T43" fmla="*/ 78 h 169"/>
                <a:gd name="T44" fmla="*/ 10 w 132"/>
                <a:gd name="T45" fmla="*/ 41 h 169"/>
                <a:gd name="T46" fmla="*/ 29 w 132"/>
                <a:gd name="T47" fmla="*/ 5 h 169"/>
                <a:gd name="T48" fmla="*/ 38 w 132"/>
                <a:gd name="T49" fmla="*/ 5 h 169"/>
                <a:gd name="T50" fmla="*/ 67 w 132"/>
                <a:gd name="T51" fmla="*/ 61 h 169"/>
                <a:gd name="T52" fmla="*/ 72 w 132"/>
                <a:gd name="T53" fmla="*/ 82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2" h="169">
                  <a:moveTo>
                    <a:pt x="72" y="82"/>
                  </a:moveTo>
                  <a:cubicBezTo>
                    <a:pt x="74" y="92"/>
                    <a:pt x="73" y="102"/>
                    <a:pt x="73" y="112"/>
                  </a:cubicBezTo>
                  <a:cubicBezTo>
                    <a:pt x="73" y="113"/>
                    <a:pt x="73" y="115"/>
                    <a:pt x="74" y="116"/>
                  </a:cubicBezTo>
                  <a:cubicBezTo>
                    <a:pt x="76" y="116"/>
                    <a:pt x="77" y="115"/>
                    <a:pt x="78" y="114"/>
                  </a:cubicBezTo>
                  <a:cubicBezTo>
                    <a:pt x="82" y="108"/>
                    <a:pt x="85" y="102"/>
                    <a:pt x="89" y="97"/>
                  </a:cubicBezTo>
                  <a:cubicBezTo>
                    <a:pt x="100" y="85"/>
                    <a:pt x="110" y="72"/>
                    <a:pt x="123" y="63"/>
                  </a:cubicBezTo>
                  <a:cubicBezTo>
                    <a:pt x="125" y="61"/>
                    <a:pt x="126" y="59"/>
                    <a:pt x="129" y="60"/>
                  </a:cubicBezTo>
                  <a:cubicBezTo>
                    <a:pt x="132" y="61"/>
                    <a:pt x="129" y="64"/>
                    <a:pt x="129" y="66"/>
                  </a:cubicBezTo>
                  <a:cubicBezTo>
                    <a:pt x="128" y="82"/>
                    <a:pt x="122" y="98"/>
                    <a:pt x="116" y="113"/>
                  </a:cubicBezTo>
                  <a:cubicBezTo>
                    <a:pt x="108" y="133"/>
                    <a:pt x="97" y="151"/>
                    <a:pt x="85" y="168"/>
                  </a:cubicBezTo>
                  <a:cubicBezTo>
                    <a:pt x="85" y="168"/>
                    <a:pt x="85" y="169"/>
                    <a:pt x="85" y="169"/>
                  </a:cubicBezTo>
                  <a:cubicBezTo>
                    <a:pt x="75" y="163"/>
                    <a:pt x="64" y="159"/>
                    <a:pt x="55" y="152"/>
                  </a:cubicBezTo>
                  <a:cubicBezTo>
                    <a:pt x="53" y="146"/>
                    <a:pt x="55" y="139"/>
                    <a:pt x="55" y="133"/>
                  </a:cubicBezTo>
                  <a:cubicBezTo>
                    <a:pt x="55" y="120"/>
                    <a:pt x="55" y="107"/>
                    <a:pt x="54" y="93"/>
                  </a:cubicBezTo>
                  <a:cubicBezTo>
                    <a:pt x="52" y="74"/>
                    <a:pt x="48" y="55"/>
                    <a:pt x="39" y="37"/>
                  </a:cubicBezTo>
                  <a:cubicBezTo>
                    <a:pt x="38" y="36"/>
                    <a:pt x="37" y="33"/>
                    <a:pt x="35" y="34"/>
                  </a:cubicBezTo>
                  <a:cubicBezTo>
                    <a:pt x="32" y="34"/>
                    <a:pt x="32" y="36"/>
                    <a:pt x="31" y="38"/>
                  </a:cubicBezTo>
                  <a:cubicBezTo>
                    <a:pt x="25" y="54"/>
                    <a:pt x="21" y="70"/>
                    <a:pt x="19" y="87"/>
                  </a:cubicBezTo>
                  <a:cubicBezTo>
                    <a:pt x="19" y="90"/>
                    <a:pt x="18" y="93"/>
                    <a:pt x="18" y="96"/>
                  </a:cubicBezTo>
                  <a:cubicBezTo>
                    <a:pt x="18" y="99"/>
                    <a:pt x="18" y="101"/>
                    <a:pt x="15" y="102"/>
                  </a:cubicBezTo>
                  <a:cubicBezTo>
                    <a:pt x="12" y="102"/>
                    <a:pt x="10" y="100"/>
                    <a:pt x="9" y="98"/>
                  </a:cubicBezTo>
                  <a:cubicBezTo>
                    <a:pt x="6" y="91"/>
                    <a:pt x="2" y="85"/>
                    <a:pt x="0" y="78"/>
                  </a:cubicBezTo>
                  <a:cubicBezTo>
                    <a:pt x="2" y="65"/>
                    <a:pt x="6" y="53"/>
                    <a:pt x="10" y="41"/>
                  </a:cubicBezTo>
                  <a:cubicBezTo>
                    <a:pt x="15" y="28"/>
                    <a:pt x="22" y="17"/>
                    <a:pt x="29" y="5"/>
                  </a:cubicBezTo>
                  <a:cubicBezTo>
                    <a:pt x="32" y="1"/>
                    <a:pt x="34" y="0"/>
                    <a:pt x="38" y="5"/>
                  </a:cubicBezTo>
                  <a:cubicBezTo>
                    <a:pt x="52" y="22"/>
                    <a:pt x="62" y="40"/>
                    <a:pt x="67" y="61"/>
                  </a:cubicBezTo>
                  <a:cubicBezTo>
                    <a:pt x="69" y="67"/>
                    <a:pt x="71" y="75"/>
                    <a:pt x="72" y="82"/>
                  </a:cubicBezTo>
                  <a:close/>
                </a:path>
              </a:pathLst>
            </a:custGeom>
            <a:solidFill>
              <a:srgbClr val="F4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92" name="Freeform 65">
              <a:extLst>
                <a:ext uri="{FF2B5EF4-FFF2-40B4-BE49-F238E27FC236}">
                  <a16:creationId xmlns:a16="http://schemas.microsoft.com/office/drawing/2014/main" id="{20CC8F2B-C9FF-5CD9-102D-E7EC6851FAF1}"/>
                </a:ext>
              </a:extLst>
            </p:cNvPr>
            <p:cNvSpPr/>
            <p:nvPr/>
          </p:nvSpPr>
          <p:spPr bwMode="auto">
            <a:xfrm>
              <a:off x="8388350" y="4183063"/>
              <a:ext cx="496887" cy="314325"/>
            </a:xfrm>
            <a:custGeom>
              <a:avLst/>
              <a:gdLst>
                <a:gd name="T0" fmla="*/ 83 w 131"/>
                <a:gd name="T1" fmla="*/ 27 h 83"/>
                <a:gd name="T2" fmla="*/ 69 w 131"/>
                <a:gd name="T3" fmla="*/ 26 h 83"/>
                <a:gd name="T4" fmla="*/ 48 w 131"/>
                <a:gd name="T5" fmla="*/ 26 h 83"/>
                <a:gd name="T6" fmla="*/ 69 w 131"/>
                <a:gd name="T7" fmla="*/ 44 h 83"/>
                <a:gd name="T8" fmla="*/ 102 w 131"/>
                <a:gd name="T9" fmla="*/ 75 h 83"/>
                <a:gd name="T10" fmla="*/ 103 w 131"/>
                <a:gd name="T11" fmla="*/ 81 h 83"/>
                <a:gd name="T12" fmla="*/ 97 w 131"/>
                <a:gd name="T13" fmla="*/ 82 h 83"/>
                <a:gd name="T14" fmla="*/ 53 w 131"/>
                <a:gd name="T15" fmla="*/ 69 h 83"/>
                <a:gd name="T16" fmla="*/ 10 w 131"/>
                <a:gd name="T17" fmla="*/ 47 h 83"/>
                <a:gd name="T18" fmla="*/ 5 w 131"/>
                <a:gd name="T19" fmla="*/ 42 h 83"/>
                <a:gd name="T20" fmla="*/ 1 w 131"/>
                <a:gd name="T21" fmla="*/ 35 h 83"/>
                <a:gd name="T22" fmla="*/ 4 w 131"/>
                <a:gd name="T23" fmla="*/ 26 h 83"/>
                <a:gd name="T24" fmla="*/ 10 w 131"/>
                <a:gd name="T25" fmla="*/ 10 h 83"/>
                <a:gd name="T26" fmla="*/ 14 w 131"/>
                <a:gd name="T27" fmla="*/ 5 h 83"/>
                <a:gd name="T28" fmla="*/ 43 w 131"/>
                <a:gd name="T29" fmla="*/ 5 h 83"/>
                <a:gd name="T30" fmla="*/ 80 w 131"/>
                <a:gd name="T31" fmla="*/ 3 h 83"/>
                <a:gd name="T32" fmla="*/ 93 w 131"/>
                <a:gd name="T33" fmla="*/ 1 h 83"/>
                <a:gd name="T34" fmla="*/ 94 w 131"/>
                <a:gd name="T35" fmla="*/ 3 h 83"/>
                <a:gd name="T36" fmla="*/ 102 w 131"/>
                <a:gd name="T37" fmla="*/ 2 h 83"/>
                <a:gd name="T38" fmla="*/ 106 w 131"/>
                <a:gd name="T39" fmla="*/ 5 h 83"/>
                <a:gd name="T40" fmla="*/ 104 w 131"/>
                <a:gd name="T41" fmla="*/ 10 h 83"/>
                <a:gd name="T42" fmla="*/ 95 w 131"/>
                <a:gd name="T43" fmla="*/ 14 h 83"/>
                <a:gd name="T44" fmla="*/ 90 w 131"/>
                <a:gd name="T45" fmla="*/ 14 h 83"/>
                <a:gd name="T46" fmla="*/ 62 w 131"/>
                <a:gd name="T47" fmla="*/ 12 h 83"/>
                <a:gd name="T48" fmla="*/ 38 w 131"/>
                <a:gd name="T49" fmla="*/ 11 h 83"/>
                <a:gd name="T50" fmla="*/ 20 w 131"/>
                <a:gd name="T51" fmla="*/ 10 h 83"/>
                <a:gd name="T52" fmla="*/ 17 w 131"/>
                <a:gd name="T53" fmla="*/ 14 h 83"/>
                <a:gd name="T54" fmla="*/ 15 w 131"/>
                <a:gd name="T55" fmla="*/ 22 h 83"/>
                <a:gd name="T56" fmla="*/ 14 w 131"/>
                <a:gd name="T57" fmla="*/ 25 h 83"/>
                <a:gd name="T58" fmla="*/ 20 w 131"/>
                <a:gd name="T59" fmla="*/ 29 h 83"/>
                <a:gd name="T60" fmla="*/ 22 w 131"/>
                <a:gd name="T61" fmla="*/ 26 h 83"/>
                <a:gd name="T62" fmla="*/ 31 w 131"/>
                <a:gd name="T63" fmla="*/ 17 h 83"/>
                <a:gd name="T64" fmla="*/ 54 w 131"/>
                <a:gd name="T65" fmla="*/ 18 h 83"/>
                <a:gd name="T66" fmla="*/ 80 w 131"/>
                <a:gd name="T67" fmla="*/ 15 h 83"/>
                <a:gd name="T68" fmla="*/ 88 w 131"/>
                <a:gd name="T69" fmla="*/ 17 h 83"/>
                <a:gd name="T70" fmla="*/ 93 w 131"/>
                <a:gd name="T71" fmla="*/ 18 h 83"/>
                <a:gd name="T72" fmla="*/ 108 w 131"/>
                <a:gd name="T73" fmla="*/ 13 h 83"/>
                <a:gd name="T74" fmla="*/ 115 w 131"/>
                <a:gd name="T75" fmla="*/ 8 h 83"/>
                <a:gd name="T76" fmla="*/ 130 w 131"/>
                <a:gd name="T77" fmla="*/ 7 h 83"/>
                <a:gd name="T78" fmla="*/ 131 w 131"/>
                <a:gd name="T79" fmla="*/ 9 h 83"/>
                <a:gd name="T80" fmla="*/ 87 w 131"/>
                <a:gd name="T81" fmla="*/ 24 h 83"/>
                <a:gd name="T82" fmla="*/ 83 w 131"/>
                <a:gd name="T83" fmla="*/ 27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1" h="83">
                  <a:moveTo>
                    <a:pt x="83" y="27"/>
                  </a:moveTo>
                  <a:cubicBezTo>
                    <a:pt x="78" y="24"/>
                    <a:pt x="74" y="26"/>
                    <a:pt x="69" y="26"/>
                  </a:cubicBezTo>
                  <a:cubicBezTo>
                    <a:pt x="63" y="26"/>
                    <a:pt x="56" y="26"/>
                    <a:pt x="48" y="26"/>
                  </a:cubicBezTo>
                  <a:cubicBezTo>
                    <a:pt x="54" y="34"/>
                    <a:pt x="63" y="38"/>
                    <a:pt x="69" y="44"/>
                  </a:cubicBezTo>
                  <a:cubicBezTo>
                    <a:pt x="81" y="53"/>
                    <a:pt x="93" y="63"/>
                    <a:pt x="102" y="75"/>
                  </a:cubicBezTo>
                  <a:cubicBezTo>
                    <a:pt x="104" y="77"/>
                    <a:pt x="105" y="79"/>
                    <a:pt x="103" y="81"/>
                  </a:cubicBezTo>
                  <a:cubicBezTo>
                    <a:pt x="102" y="83"/>
                    <a:pt x="99" y="82"/>
                    <a:pt x="97" y="82"/>
                  </a:cubicBezTo>
                  <a:cubicBezTo>
                    <a:pt x="82" y="78"/>
                    <a:pt x="67" y="75"/>
                    <a:pt x="53" y="69"/>
                  </a:cubicBezTo>
                  <a:cubicBezTo>
                    <a:pt x="38" y="63"/>
                    <a:pt x="23" y="56"/>
                    <a:pt x="10" y="47"/>
                  </a:cubicBezTo>
                  <a:cubicBezTo>
                    <a:pt x="8" y="45"/>
                    <a:pt x="7" y="43"/>
                    <a:pt x="5" y="42"/>
                  </a:cubicBezTo>
                  <a:cubicBezTo>
                    <a:pt x="5" y="39"/>
                    <a:pt x="3" y="37"/>
                    <a:pt x="1" y="35"/>
                  </a:cubicBezTo>
                  <a:cubicBezTo>
                    <a:pt x="0" y="31"/>
                    <a:pt x="3" y="29"/>
                    <a:pt x="4" y="26"/>
                  </a:cubicBezTo>
                  <a:cubicBezTo>
                    <a:pt x="6" y="21"/>
                    <a:pt x="9" y="16"/>
                    <a:pt x="10" y="10"/>
                  </a:cubicBezTo>
                  <a:cubicBezTo>
                    <a:pt x="11" y="8"/>
                    <a:pt x="11" y="6"/>
                    <a:pt x="14" y="5"/>
                  </a:cubicBezTo>
                  <a:cubicBezTo>
                    <a:pt x="23" y="5"/>
                    <a:pt x="33" y="5"/>
                    <a:pt x="43" y="5"/>
                  </a:cubicBezTo>
                  <a:cubicBezTo>
                    <a:pt x="55" y="5"/>
                    <a:pt x="68" y="5"/>
                    <a:pt x="80" y="3"/>
                  </a:cubicBezTo>
                  <a:cubicBezTo>
                    <a:pt x="84" y="2"/>
                    <a:pt x="89" y="1"/>
                    <a:pt x="93" y="1"/>
                  </a:cubicBezTo>
                  <a:cubicBezTo>
                    <a:pt x="95" y="1"/>
                    <a:pt x="92" y="3"/>
                    <a:pt x="94" y="3"/>
                  </a:cubicBezTo>
                  <a:cubicBezTo>
                    <a:pt x="97" y="3"/>
                    <a:pt x="99" y="2"/>
                    <a:pt x="102" y="2"/>
                  </a:cubicBezTo>
                  <a:cubicBezTo>
                    <a:pt x="104" y="2"/>
                    <a:pt x="105" y="3"/>
                    <a:pt x="106" y="5"/>
                  </a:cubicBezTo>
                  <a:cubicBezTo>
                    <a:pt x="107" y="8"/>
                    <a:pt x="106" y="9"/>
                    <a:pt x="104" y="10"/>
                  </a:cubicBezTo>
                  <a:cubicBezTo>
                    <a:pt x="101" y="12"/>
                    <a:pt x="98" y="13"/>
                    <a:pt x="95" y="14"/>
                  </a:cubicBezTo>
                  <a:cubicBezTo>
                    <a:pt x="93" y="14"/>
                    <a:pt x="91" y="15"/>
                    <a:pt x="90" y="14"/>
                  </a:cubicBezTo>
                  <a:cubicBezTo>
                    <a:pt x="81" y="5"/>
                    <a:pt x="71" y="11"/>
                    <a:pt x="62" y="12"/>
                  </a:cubicBezTo>
                  <a:cubicBezTo>
                    <a:pt x="54" y="12"/>
                    <a:pt x="46" y="14"/>
                    <a:pt x="38" y="11"/>
                  </a:cubicBezTo>
                  <a:cubicBezTo>
                    <a:pt x="32" y="9"/>
                    <a:pt x="26" y="11"/>
                    <a:pt x="20" y="10"/>
                  </a:cubicBezTo>
                  <a:cubicBezTo>
                    <a:pt x="16" y="9"/>
                    <a:pt x="17" y="12"/>
                    <a:pt x="17" y="14"/>
                  </a:cubicBezTo>
                  <a:cubicBezTo>
                    <a:pt x="18" y="18"/>
                    <a:pt x="19" y="21"/>
                    <a:pt x="15" y="22"/>
                  </a:cubicBezTo>
                  <a:cubicBezTo>
                    <a:pt x="13" y="23"/>
                    <a:pt x="13" y="24"/>
                    <a:pt x="14" y="25"/>
                  </a:cubicBezTo>
                  <a:cubicBezTo>
                    <a:pt x="16" y="27"/>
                    <a:pt x="17" y="30"/>
                    <a:pt x="20" y="29"/>
                  </a:cubicBezTo>
                  <a:cubicBezTo>
                    <a:pt x="22" y="29"/>
                    <a:pt x="22" y="28"/>
                    <a:pt x="22" y="26"/>
                  </a:cubicBezTo>
                  <a:cubicBezTo>
                    <a:pt x="22" y="18"/>
                    <a:pt x="22" y="17"/>
                    <a:pt x="31" y="17"/>
                  </a:cubicBezTo>
                  <a:cubicBezTo>
                    <a:pt x="39" y="17"/>
                    <a:pt x="47" y="15"/>
                    <a:pt x="54" y="18"/>
                  </a:cubicBezTo>
                  <a:cubicBezTo>
                    <a:pt x="63" y="21"/>
                    <a:pt x="71" y="20"/>
                    <a:pt x="80" y="15"/>
                  </a:cubicBezTo>
                  <a:cubicBezTo>
                    <a:pt x="83" y="14"/>
                    <a:pt x="86" y="14"/>
                    <a:pt x="88" y="17"/>
                  </a:cubicBezTo>
                  <a:cubicBezTo>
                    <a:pt x="89" y="19"/>
                    <a:pt x="92" y="19"/>
                    <a:pt x="93" y="18"/>
                  </a:cubicBezTo>
                  <a:cubicBezTo>
                    <a:pt x="98" y="15"/>
                    <a:pt x="103" y="14"/>
                    <a:pt x="108" y="13"/>
                  </a:cubicBezTo>
                  <a:cubicBezTo>
                    <a:pt x="111" y="12"/>
                    <a:pt x="113" y="10"/>
                    <a:pt x="115" y="8"/>
                  </a:cubicBezTo>
                  <a:cubicBezTo>
                    <a:pt x="122" y="0"/>
                    <a:pt x="122" y="0"/>
                    <a:pt x="130" y="7"/>
                  </a:cubicBezTo>
                  <a:cubicBezTo>
                    <a:pt x="130" y="8"/>
                    <a:pt x="131" y="8"/>
                    <a:pt x="131" y="9"/>
                  </a:cubicBezTo>
                  <a:cubicBezTo>
                    <a:pt x="118" y="17"/>
                    <a:pt x="102" y="20"/>
                    <a:pt x="87" y="24"/>
                  </a:cubicBezTo>
                  <a:cubicBezTo>
                    <a:pt x="85" y="24"/>
                    <a:pt x="83" y="24"/>
                    <a:pt x="83" y="27"/>
                  </a:cubicBezTo>
                  <a:close/>
                </a:path>
              </a:pathLst>
            </a:custGeom>
            <a:solidFill>
              <a:srgbClr val="FED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93" name="Freeform 66">
              <a:extLst>
                <a:ext uri="{FF2B5EF4-FFF2-40B4-BE49-F238E27FC236}">
                  <a16:creationId xmlns:a16="http://schemas.microsoft.com/office/drawing/2014/main" id="{9B1FEEFB-5E4B-9541-C956-E4FA8A28EAAB}"/>
                </a:ext>
              </a:extLst>
            </p:cNvPr>
            <p:cNvSpPr/>
            <p:nvPr/>
          </p:nvSpPr>
          <p:spPr bwMode="auto">
            <a:xfrm>
              <a:off x="8589963" y="3981450"/>
              <a:ext cx="423862" cy="234950"/>
            </a:xfrm>
            <a:custGeom>
              <a:avLst/>
              <a:gdLst>
                <a:gd name="T0" fmla="*/ 44 w 112"/>
                <a:gd name="T1" fmla="*/ 53 h 62"/>
                <a:gd name="T2" fmla="*/ 67 w 112"/>
                <a:gd name="T3" fmla="*/ 45 h 62"/>
                <a:gd name="T4" fmla="*/ 72 w 112"/>
                <a:gd name="T5" fmla="*/ 43 h 62"/>
                <a:gd name="T6" fmla="*/ 75 w 112"/>
                <a:gd name="T7" fmla="*/ 40 h 62"/>
                <a:gd name="T8" fmla="*/ 71 w 112"/>
                <a:gd name="T9" fmla="*/ 37 h 62"/>
                <a:gd name="T10" fmla="*/ 22 w 112"/>
                <a:gd name="T11" fmla="*/ 25 h 62"/>
                <a:gd name="T12" fmla="*/ 3 w 112"/>
                <a:gd name="T13" fmla="*/ 23 h 62"/>
                <a:gd name="T14" fmla="*/ 0 w 112"/>
                <a:gd name="T15" fmla="*/ 21 h 62"/>
                <a:gd name="T16" fmla="*/ 2 w 112"/>
                <a:gd name="T17" fmla="*/ 19 h 62"/>
                <a:gd name="T18" fmla="*/ 30 w 112"/>
                <a:gd name="T19" fmla="*/ 0 h 62"/>
                <a:gd name="T20" fmla="*/ 33 w 112"/>
                <a:gd name="T21" fmla="*/ 5 h 62"/>
                <a:gd name="T22" fmla="*/ 95 w 112"/>
                <a:gd name="T23" fmla="*/ 27 h 62"/>
                <a:gd name="T24" fmla="*/ 109 w 112"/>
                <a:gd name="T25" fmla="*/ 37 h 62"/>
                <a:gd name="T26" fmla="*/ 109 w 112"/>
                <a:gd name="T27" fmla="*/ 42 h 62"/>
                <a:gd name="T28" fmla="*/ 78 w 112"/>
                <a:gd name="T29" fmla="*/ 62 h 62"/>
                <a:gd name="T30" fmla="*/ 78 w 112"/>
                <a:gd name="T31" fmla="*/ 61 h 62"/>
                <a:gd name="T32" fmla="*/ 80 w 112"/>
                <a:gd name="T33" fmla="*/ 55 h 62"/>
                <a:gd name="T34" fmla="*/ 73 w 112"/>
                <a:gd name="T35" fmla="*/ 53 h 62"/>
                <a:gd name="T36" fmla="*/ 67 w 112"/>
                <a:gd name="T37" fmla="*/ 54 h 62"/>
                <a:gd name="T38" fmla="*/ 54 w 112"/>
                <a:gd name="T39" fmla="*/ 56 h 62"/>
                <a:gd name="T40" fmla="*/ 44 w 112"/>
                <a:gd name="T41" fmla="*/ 5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2" h="62">
                  <a:moveTo>
                    <a:pt x="44" y="53"/>
                  </a:moveTo>
                  <a:cubicBezTo>
                    <a:pt x="51" y="49"/>
                    <a:pt x="60" y="49"/>
                    <a:pt x="67" y="45"/>
                  </a:cubicBezTo>
                  <a:cubicBezTo>
                    <a:pt x="68" y="45"/>
                    <a:pt x="70" y="44"/>
                    <a:pt x="72" y="43"/>
                  </a:cubicBezTo>
                  <a:cubicBezTo>
                    <a:pt x="73" y="43"/>
                    <a:pt x="75" y="42"/>
                    <a:pt x="75" y="40"/>
                  </a:cubicBezTo>
                  <a:cubicBezTo>
                    <a:pt x="74" y="38"/>
                    <a:pt x="73" y="38"/>
                    <a:pt x="71" y="37"/>
                  </a:cubicBezTo>
                  <a:cubicBezTo>
                    <a:pt x="56" y="30"/>
                    <a:pt x="39" y="28"/>
                    <a:pt x="22" y="25"/>
                  </a:cubicBezTo>
                  <a:cubicBezTo>
                    <a:pt x="15" y="25"/>
                    <a:pt x="9" y="24"/>
                    <a:pt x="3" y="23"/>
                  </a:cubicBezTo>
                  <a:cubicBezTo>
                    <a:pt x="1" y="23"/>
                    <a:pt x="0" y="23"/>
                    <a:pt x="0" y="21"/>
                  </a:cubicBezTo>
                  <a:cubicBezTo>
                    <a:pt x="0" y="20"/>
                    <a:pt x="1" y="19"/>
                    <a:pt x="2" y="19"/>
                  </a:cubicBezTo>
                  <a:cubicBezTo>
                    <a:pt x="12" y="14"/>
                    <a:pt x="21" y="7"/>
                    <a:pt x="30" y="0"/>
                  </a:cubicBezTo>
                  <a:cubicBezTo>
                    <a:pt x="29" y="3"/>
                    <a:pt x="30" y="5"/>
                    <a:pt x="33" y="5"/>
                  </a:cubicBezTo>
                  <a:cubicBezTo>
                    <a:pt x="55" y="9"/>
                    <a:pt x="75" y="16"/>
                    <a:pt x="95" y="27"/>
                  </a:cubicBezTo>
                  <a:cubicBezTo>
                    <a:pt x="100" y="30"/>
                    <a:pt x="104" y="34"/>
                    <a:pt x="109" y="37"/>
                  </a:cubicBezTo>
                  <a:cubicBezTo>
                    <a:pt x="112" y="39"/>
                    <a:pt x="111" y="40"/>
                    <a:pt x="109" y="42"/>
                  </a:cubicBezTo>
                  <a:cubicBezTo>
                    <a:pt x="99" y="49"/>
                    <a:pt x="90" y="57"/>
                    <a:pt x="78" y="62"/>
                  </a:cubicBezTo>
                  <a:cubicBezTo>
                    <a:pt x="78" y="61"/>
                    <a:pt x="78" y="61"/>
                    <a:pt x="78" y="61"/>
                  </a:cubicBezTo>
                  <a:cubicBezTo>
                    <a:pt x="77" y="59"/>
                    <a:pt x="80" y="58"/>
                    <a:pt x="80" y="55"/>
                  </a:cubicBezTo>
                  <a:cubicBezTo>
                    <a:pt x="78" y="54"/>
                    <a:pt x="75" y="55"/>
                    <a:pt x="73" y="53"/>
                  </a:cubicBezTo>
                  <a:cubicBezTo>
                    <a:pt x="71" y="52"/>
                    <a:pt x="69" y="52"/>
                    <a:pt x="67" y="54"/>
                  </a:cubicBezTo>
                  <a:cubicBezTo>
                    <a:pt x="63" y="59"/>
                    <a:pt x="58" y="58"/>
                    <a:pt x="54" y="56"/>
                  </a:cubicBezTo>
                  <a:cubicBezTo>
                    <a:pt x="50" y="55"/>
                    <a:pt x="47" y="56"/>
                    <a:pt x="44" y="53"/>
                  </a:cubicBezTo>
                  <a:close/>
                </a:path>
              </a:pathLst>
            </a:custGeom>
            <a:solidFill>
              <a:srgbClr val="FED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94" name="Freeform 67">
              <a:extLst>
                <a:ext uri="{FF2B5EF4-FFF2-40B4-BE49-F238E27FC236}">
                  <a16:creationId xmlns:a16="http://schemas.microsoft.com/office/drawing/2014/main" id="{9A007905-10E6-0BC7-9FE7-01D86168F9DE}"/>
                </a:ext>
              </a:extLst>
            </p:cNvPr>
            <p:cNvSpPr/>
            <p:nvPr/>
          </p:nvSpPr>
          <p:spPr bwMode="auto">
            <a:xfrm>
              <a:off x="8040688" y="4565650"/>
              <a:ext cx="261937" cy="358775"/>
            </a:xfrm>
            <a:custGeom>
              <a:avLst/>
              <a:gdLst>
                <a:gd name="T0" fmla="*/ 0 w 69"/>
                <a:gd name="T1" fmla="*/ 28 h 95"/>
                <a:gd name="T2" fmla="*/ 14 w 69"/>
                <a:gd name="T3" fmla="*/ 4 h 95"/>
                <a:gd name="T4" fmla="*/ 17 w 69"/>
                <a:gd name="T5" fmla="*/ 2 h 95"/>
                <a:gd name="T6" fmla="*/ 19 w 69"/>
                <a:gd name="T7" fmla="*/ 6 h 95"/>
                <a:gd name="T8" fmla="*/ 30 w 69"/>
                <a:gd name="T9" fmla="*/ 65 h 95"/>
                <a:gd name="T10" fmla="*/ 36 w 69"/>
                <a:gd name="T11" fmla="*/ 74 h 95"/>
                <a:gd name="T12" fmla="*/ 42 w 69"/>
                <a:gd name="T13" fmla="*/ 64 h 95"/>
                <a:gd name="T14" fmla="*/ 53 w 69"/>
                <a:gd name="T15" fmla="*/ 4 h 95"/>
                <a:gd name="T16" fmla="*/ 55 w 69"/>
                <a:gd name="T17" fmla="*/ 1 h 95"/>
                <a:gd name="T18" fmla="*/ 57 w 69"/>
                <a:gd name="T19" fmla="*/ 2 h 95"/>
                <a:gd name="T20" fmla="*/ 69 w 69"/>
                <a:gd name="T21" fmla="*/ 22 h 95"/>
                <a:gd name="T22" fmla="*/ 63 w 69"/>
                <a:gd name="T23" fmla="*/ 21 h 95"/>
                <a:gd name="T24" fmla="*/ 57 w 69"/>
                <a:gd name="T25" fmla="*/ 24 h 95"/>
                <a:gd name="T26" fmla="*/ 57 w 69"/>
                <a:gd name="T27" fmla="*/ 45 h 95"/>
                <a:gd name="T28" fmla="*/ 56 w 69"/>
                <a:gd name="T29" fmla="*/ 60 h 95"/>
                <a:gd name="T30" fmla="*/ 57 w 69"/>
                <a:gd name="T31" fmla="*/ 58 h 95"/>
                <a:gd name="T32" fmla="*/ 63 w 69"/>
                <a:gd name="T33" fmla="*/ 53 h 95"/>
                <a:gd name="T34" fmla="*/ 64 w 69"/>
                <a:gd name="T35" fmla="*/ 60 h 95"/>
                <a:gd name="T36" fmla="*/ 54 w 69"/>
                <a:gd name="T37" fmla="*/ 84 h 95"/>
                <a:gd name="T38" fmla="*/ 46 w 69"/>
                <a:gd name="T39" fmla="*/ 80 h 95"/>
                <a:gd name="T40" fmla="*/ 48 w 69"/>
                <a:gd name="T41" fmla="*/ 86 h 95"/>
                <a:gd name="T42" fmla="*/ 49 w 69"/>
                <a:gd name="T43" fmla="*/ 91 h 95"/>
                <a:gd name="T44" fmla="*/ 32 w 69"/>
                <a:gd name="T45" fmla="*/ 93 h 95"/>
                <a:gd name="T46" fmla="*/ 24 w 69"/>
                <a:gd name="T47" fmla="*/ 92 h 95"/>
                <a:gd name="T48" fmla="*/ 24 w 69"/>
                <a:gd name="T49" fmla="*/ 92 h 95"/>
                <a:gd name="T50" fmla="*/ 26 w 69"/>
                <a:gd name="T51" fmla="*/ 80 h 95"/>
                <a:gd name="T52" fmla="*/ 17 w 69"/>
                <a:gd name="T53" fmla="*/ 81 h 95"/>
                <a:gd name="T54" fmla="*/ 16 w 69"/>
                <a:gd name="T55" fmla="*/ 80 h 95"/>
                <a:gd name="T56" fmla="*/ 16 w 69"/>
                <a:gd name="T57" fmla="*/ 76 h 95"/>
                <a:gd name="T58" fmla="*/ 14 w 69"/>
                <a:gd name="T59" fmla="*/ 71 h 95"/>
                <a:gd name="T60" fmla="*/ 11 w 69"/>
                <a:gd name="T61" fmla="*/ 68 h 95"/>
                <a:gd name="T62" fmla="*/ 7 w 69"/>
                <a:gd name="T63" fmla="*/ 59 h 95"/>
                <a:gd name="T64" fmla="*/ 11 w 69"/>
                <a:gd name="T65" fmla="*/ 52 h 95"/>
                <a:gd name="T66" fmla="*/ 15 w 69"/>
                <a:gd name="T67" fmla="*/ 47 h 95"/>
                <a:gd name="T68" fmla="*/ 15 w 69"/>
                <a:gd name="T69" fmla="*/ 21 h 95"/>
                <a:gd name="T70" fmla="*/ 10 w 69"/>
                <a:gd name="T71" fmla="*/ 20 h 95"/>
                <a:gd name="T72" fmla="*/ 8 w 69"/>
                <a:gd name="T73" fmla="*/ 27 h 95"/>
                <a:gd name="T74" fmla="*/ 8 w 69"/>
                <a:gd name="T75" fmla="*/ 37 h 95"/>
                <a:gd name="T76" fmla="*/ 5 w 69"/>
                <a:gd name="T77" fmla="*/ 40 h 95"/>
                <a:gd name="T78" fmla="*/ 2 w 69"/>
                <a:gd name="T79" fmla="*/ 37 h 95"/>
                <a:gd name="T80" fmla="*/ 0 w 69"/>
                <a:gd name="T81" fmla="*/ 2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9" h="95">
                  <a:moveTo>
                    <a:pt x="0" y="28"/>
                  </a:moveTo>
                  <a:cubicBezTo>
                    <a:pt x="3" y="19"/>
                    <a:pt x="10" y="13"/>
                    <a:pt x="14" y="4"/>
                  </a:cubicBezTo>
                  <a:cubicBezTo>
                    <a:pt x="14" y="3"/>
                    <a:pt x="15" y="1"/>
                    <a:pt x="17" y="2"/>
                  </a:cubicBezTo>
                  <a:cubicBezTo>
                    <a:pt x="19" y="3"/>
                    <a:pt x="19" y="5"/>
                    <a:pt x="19" y="6"/>
                  </a:cubicBezTo>
                  <a:cubicBezTo>
                    <a:pt x="19" y="26"/>
                    <a:pt x="24" y="46"/>
                    <a:pt x="30" y="65"/>
                  </a:cubicBezTo>
                  <a:cubicBezTo>
                    <a:pt x="32" y="68"/>
                    <a:pt x="32" y="74"/>
                    <a:pt x="36" y="74"/>
                  </a:cubicBezTo>
                  <a:cubicBezTo>
                    <a:pt x="41" y="74"/>
                    <a:pt x="41" y="68"/>
                    <a:pt x="42" y="64"/>
                  </a:cubicBezTo>
                  <a:cubicBezTo>
                    <a:pt x="48" y="45"/>
                    <a:pt x="52" y="25"/>
                    <a:pt x="53" y="4"/>
                  </a:cubicBezTo>
                  <a:cubicBezTo>
                    <a:pt x="53" y="3"/>
                    <a:pt x="53" y="1"/>
                    <a:pt x="55" y="1"/>
                  </a:cubicBezTo>
                  <a:cubicBezTo>
                    <a:pt x="56" y="0"/>
                    <a:pt x="57" y="1"/>
                    <a:pt x="57" y="2"/>
                  </a:cubicBezTo>
                  <a:cubicBezTo>
                    <a:pt x="61" y="9"/>
                    <a:pt x="67" y="15"/>
                    <a:pt x="69" y="22"/>
                  </a:cubicBezTo>
                  <a:cubicBezTo>
                    <a:pt x="67" y="23"/>
                    <a:pt x="65" y="22"/>
                    <a:pt x="63" y="21"/>
                  </a:cubicBezTo>
                  <a:cubicBezTo>
                    <a:pt x="59" y="18"/>
                    <a:pt x="58" y="20"/>
                    <a:pt x="57" y="24"/>
                  </a:cubicBezTo>
                  <a:cubicBezTo>
                    <a:pt x="56" y="31"/>
                    <a:pt x="56" y="38"/>
                    <a:pt x="57" y="45"/>
                  </a:cubicBezTo>
                  <a:cubicBezTo>
                    <a:pt x="58" y="50"/>
                    <a:pt x="58" y="54"/>
                    <a:pt x="56" y="60"/>
                  </a:cubicBezTo>
                  <a:cubicBezTo>
                    <a:pt x="57" y="59"/>
                    <a:pt x="57" y="58"/>
                    <a:pt x="57" y="58"/>
                  </a:cubicBezTo>
                  <a:cubicBezTo>
                    <a:pt x="58" y="56"/>
                    <a:pt x="59" y="52"/>
                    <a:pt x="63" y="53"/>
                  </a:cubicBezTo>
                  <a:cubicBezTo>
                    <a:pt x="67" y="54"/>
                    <a:pt x="64" y="57"/>
                    <a:pt x="64" y="60"/>
                  </a:cubicBezTo>
                  <a:cubicBezTo>
                    <a:pt x="61" y="68"/>
                    <a:pt x="58" y="76"/>
                    <a:pt x="54" y="84"/>
                  </a:cubicBezTo>
                  <a:cubicBezTo>
                    <a:pt x="51" y="86"/>
                    <a:pt x="51" y="86"/>
                    <a:pt x="46" y="80"/>
                  </a:cubicBezTo>
                  <a:cubicBezTo>
                    <a:pt x="45" y="83"/>
                    <a:pt x="47" y="84"/>
                    <a:pt x="48" y="86"/>
                  </a:cubicBezTo>
                  <a:cubicBezTo>
                    <a:pt x="50" y="87"/>
                    <a:pt x="51" y="89"/>
                    <a:pt x="49" y="91"/>
                  </a:cubicBezTo>
                  <a:cubicBezTo>
                    <a:pt x="46" y="94"/>
                    <a:pt x="34" y="95"/>
                    <a:pt x="32" y="93"/>
                  </a:cubicBezTo>
                  <a:cubicBezTo>
                    <a:pt x="29" y="91"/>
                    <a:pt x="26" y="94"/>
                    <a:pt x="24" y="92"/>
                  </a:cubicBezTo>
                  <a:cubicBezTo>
                    <a:pt x="24" y="92"/>
                    <a:pt x="24" y="92"/>
                    <a:pt x="24" y="92"/>
                  </a:cubicBezTo>
                  <a:cubicBezTo>
                    <a:pt x="23" y="88"/>
                    <a:pt x="29" y="85"/>
                    <a:pt x="26" y="80"/>
                  </a:cubicBezTo>
                  <a:cubicBezTo>
                    <a:pt x="23" y="84"/>
                    <a:pt x="20" y="86"/>
                    <a:pt x="17" y="81"/>
                  </a:cubicBezTo>
                  <a:cubicBezTo>
                    <a:pt x="16" y="81"/>
                    <a:pt x="16" y="80"/>
                    <a:pt x="16" y="80"/>
                  </a:cubicBezTo>
                  <a:cubicBezTo>
                    <a:pt x="17" y="79"/>
                    <a:pt x="16" y="77"/>
                    <a:pt x="16" y="76"/>
                  </a:cubicBezTo>
                  <a:cubicBezTo>
                    <a:pt x="18" y="74"/>
                    <a:pt x="19" y="72"/>
                    <a:pt x="14" y="71"/>
                  </a:cubicBezTo>
                  <a:cubicBezTo>
                    <a:pt x="13" y="71"/>
                    <a:pt x="12" y="69"/>
                    <a:pt x="11" y="68"/>
                  </a:cubicBezTo>
                  <a:cubicBezTo>
                    <a:pt x="11" y="64"/>
                    <a:pt x="7" y="63"/>
                    <a:pt x="7" y="59"/>
                  </a:cubicBezTo>
                  <a:cubicBezTo>
                    <a:pt x="7" y="56"/>
                    <a:pt x="7" y="53"/>
                    <a:pt x="11" y="52"/>
                  </a:cubicBezTo>
                  <a:cubicBezTo>
                    <a:pt x="13" y="51"/>
                    <a:pt x="14" y="49"/>
                    <a:pt x="15" y="47"/>
                  </a:cubicBezTo>
                  <a:cubicBezTo>
                    <a:pt x="16" y="38"/>
                    <a:pt x="16" y="30"/>
                    <a:pt x="15" y="21"/>
                  </a:cubicBezTo>
                  <a:cubicBezTo>
                    <a:pt x="14" y="18"/>
                    <a:pt x="12" y="18"/>
                    <a:pt x="10" y="20"/>
                  </a:cubicBezTo>
                  <a:cubicBezTo>
                    <a:pt x="8" y="22"/>
                    <a:pt x="8" y="24"/>
                    <a:pt x="8" y="27"/>
                  </a:cubicBezTo>
                  <a:cubicBezTo>
                    <a:pt x="8" y="30"/>
                    <a:pt x="9" y="34"/>
                    <a:pt x="8" y="37"/>
                  </a:cubicBezTo>
                  <a:cubicBezTo>
                    <a:pt x="8" y="39"/>
                    <a:pt x="7" y="40"/>
                    <a:pt x="5" y="40"/>
                  </a:cubicBezTo>
                  <a:cubicBezTo>
                    <a:pt x="2" y="40"/>
                    <a:pt x="2" y="39"/>
                    <a:pt x="2" y="37"/>
                  </a:cubicBezTo>
                  <a:cubicBezTo>
                    <a:pt x="2" y="33"/>
                    <a:pt x="1" y="31"/>
                    <a:pt x="0" y="28"/>
                  </a:cubicBezTo>
                  <a:close/>
                </a:path>
              </a:pathLst>
            </a:custGeom>
            <a:solidFill>
              <a:srgbClr val="F5CF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95" name="Freeform 68">
              <a:extLst>
                <a:ext uri="{FF2B5EF4-FFF2-40B4-BE49-F238E27FC236}">
                  <a16:creationId xmlns:a16="http://schemas.microsoft.com/office/drawing/2014/main" id="{FA51BB64-4990-FE0B-1CFA-88E4B35480C6}"/>
                </a:ext>
              </a:extLst>
            </p:cNvPr>
            <p:cNvSpPr/>
            <p:nvPr/>
          </p:nvSpPr>
          <p:spPr bwMode="auto">
            <a:xfrm>
              <a:off x="8024813" y="3417888"/>
              <a:ext cx="220662" cy="469900"/>
            </a:xfrm>
            <a:custGeom>
              <a:avLst/>
              <a:gdLst>
                <a:gd name="T0" fmla="*/ 0 w 58"/>
                <a:gd name="T1" fmla="*/ 48 h 124"/>
                <a:gd name="T2" fmla="*/ 9 w 58"/>
                <a:gd name="T3" fmla="*/ 65 h 124"/>
                <a:gd name="T4" fmla="*/ 15 w 58"/>
                <a:gd name="T5" fmla="*/ 71 h 124"/>
                <a:gd name="T6" fmla="*/ 17 w 58"/>
                <a:gd name="T7" fmla="*/ 64 h 124"/>
                <a:gd name="T8" fmla="*/ 30 w 58"/>
                <a:gd name="T9" fmla="*/ 6 h 124"/>
                <a:gd name="T10" fmla="*/ 35 w 58"/>
                <a:gd name="T11" fmla="*/ 1 h 124"/>
                <a:gd name="T12" fmla="*/ 40 w 58"/>
                <a:gd name="T13" fmla="*/ 5 h 124"/>
                <a:gd name="T14" fmla="*/ 54 w 58"/>
                <a:gd name="T15" fmla="*/ 51 h 124"/>
                <a:gd name="T16" fmla="*/ 56 w 58"/>
                <a:gd name="T17" fmla="*/ 122 h 124"/>
                <a:gd name="T18" fmla="*/ 52 w 58"/>
                <a:gd name="T19" fmla="*/ 122 h 124"/>
                <a:gd name="T20" fmla="*/ 53 w 58"/>
                <a:gd name="T21" fmla="*/ 81 h 124"/>
                <a:gd name="T22" fmla="*/ 40 w 58"/>
                <a:gd name="T23" fmla="*/ 11 h 124"/>
                <a:gd name="T24" fmla="*/ 35 w 58"/>
                <a:gd name="T25" fmla="*/ 7 h 124"/>
                <a:gd name="T26" fmla="*/ 32 w 58"/>
                <a:gd name="T27" fmla="*/ 11 h 124"/>
                <a:gd name="T28" fmla="*/ 20 w 58"/>
                <a:gd name="T29" fmla="*/ 60 h 124"/>
                <a:gd name="T30" fmla="*/ 18 w 58"/>
                <a:gd name="T31" fmla="*/ 83 h 124"/>
                <a:gd name="T32" fmla="*/ 0 w 58"/>
                <a:gd name="T33" fmla="*/ 53 h 124"/>
                <a:gd name="T34" fmla="*/ 0 w 58"/>
                <a:gd name="T35" fmla="*/ 48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7" h="124">
                  <a:moveTo>
                    <a:pt x="0" y="48"/>
                  </a:moveTo>
                  <a:cubicBezTo>
                    <a:pt x="5" y="53"/>
                    <a:pt x="7" y="59"/>
                    <a:pt x="9" y="65"/>
                  </a:cubicBezTo>
                  <a:cubicBezTo>
                    <a:pt x="10" y="68"/>
                    <a:pt x="12" y="71"/>
                    <a:pt x="15" y="71"/>
                  </a:cubicBezTo>
                  <a:cubicBezTo>
                    <a:pt x="18" y="70"/>
                    <a:pt x="17" y="67"/>
                    <a:pt x="17" y="64"/>
                  </a:cubicBezTo>
                  <a:cubicBezTo>
                    <a:pt x="19" y="44"/>
                    <a:pt x="23" y="25"/>
                    <a:pt x="30" y="6"/>
                  </a:cubicBezTo>
                  <a:cubicBezTo>
                    <a:pt x="31" y="3"/>
                    <a:pt x="32" y="1"/>
                    <a:pt x="35" y="1"/>
                  </a:cubicBezTo>
                  <a:cubicBezTo>
                    <a:pt x="38" y="0"/>
                    <a:pt x="39" y="3"/>
                    <a:pt x="40" y="5"/>
                  </a:cubicBezTo>
                  <a:cubicBezTo>
                    <a:pt x="45" y="20"/>
                    <a:pt x="51" y="35"/>
                    <a:pt x="54" y="51"/>
                  </a:cubicBezTo>
                  <a:cubicBezTo>
                    <a:pt x="58" y="75"/>
                    <a:pt x="55" y="99"/>
                    <a:pt x="56" y="122"/>
                  </a:cubicBezTo>
                  <a:cubicBezTo>
                    <a:pt x="54" y="124"/>
                    <a:pt x="53" y="124"/>
                    <a:pt x="52" y="122"/>
                  </a:cubicBezTo>
                  <a:cubicBezTo>
                    <a:pt x="52" y="108"/>
                    <a:pt x="54" y="95"/>
                    <a:pt x="53" y="81"/>
                  </a:cubicBezTo>
                  <a:cubicBezTo>
                    <a:pt x="52" y="57"/>
                    <a:pt x="49" y="34"/>
                    <a:pt x="40" y="11"/>
                  </a:cubicBezTo>
                  <a:cubicBezTo>
                    <a:pt x="39" y="9"/>
                    <a:pt x="38" y="7"/>
                    <a:pt x="35" y="7"/>
                  </a:cubicBezTo>
                  <a:cubicBezTo>
                    <a:pt x="33" y="7"/>
                    <a:pt x="32" y="9"/>
                    <a:pt x="32" y="11"/>
                  </a:cubicBezTo>
                  <a:cubicBezTo>
                    <a:pt x="26" y="27"/>
                    <a:pt x="22" y="43"/>
                    <a:pt x="20" y="60"/>
                  </a:cubicBezTo>
                  <a:cubicBezTo>
                    <a:pt x="19" y="67"/>
                    <a:pt x="19" y="75"/>
                    <a:pt x="18" y="83"/>
                  </a:cubicBezTo>
                  <a:cubicBezTo>
                    <a:pt x="12" y="73"/>
                    <a:pt x="3" y="64"/>
                    <a:pt x="0" y="53"/>
                  </a:cubicBezTo>
                  <a:cubicBezTo>
                    <a:pt x="0" y="51"/>
                    <a:pt x="0" y="49"/>
                    <a:pt x="0" y="48"/>
                  </a:cubicBezTo>
                  <a:close/>
                </a:path>
              </a:pathLst>
            </a:custGeom>
            <a:solidFill>
              <a:srgbClr val="F5D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96" name="Freeform 69">
              <a:extLst>
                <a:ext uri="{FF2B5EF4-FFF2-40B4-BE49-F238E27FC236}">
                  <a16:creationId xmlns:a16="http://schemas.microsoft.com/office/drawing/2014/main" id="{DB8DEA99-C3E4-BCB8-C00E-65FD408BC88A}"/>
                </a:ext>
              </a:extLst>
            </p:cNvPr>
            <p:cNvSpPr/>
            <p:nvPr/>
          </p:nvSpPr>
          <p:spPr bwMode="auto">
            <a:xfrm>
              <a:off x="8240713" y="4621213"/>
              <a:ext cx="73025" cy="190500"/>
            </a:xfrm>
            <a:custGeom>
              <a:avLst/>
              <a:gdLst>
                <a:gd name="T0" fmla="*/ 11 w 19"/>
                <a:gd name="T1" fmla="*/ 45 h 50"/>
                <a:gd name="T2" fmla="*/ 11 w 19"/>
                <a:gd name="T3" fmla="*/ 41 h 50"/>
                <a:gd name="T4" fmla="*/ 10 w 19"/>
                <a:gd name="T5" fmla="*/ 39 h 50"/>
                <a:gd name="T6" fmla="*/ 7 w 19"/>
                <a:gd name="T7" fmla="*/ 40 h 50"/>
                <a:gd name="T8" fmla="*/ 3 w 19"/>
                <a:gd name="T9" fmla="*/ 50 h 50"/>
                <a:gd name="T10" fmla="*/ 2 w 19"/>
                <a:gd name="T11" fmla="*/ 48 h 50"/>
                <a:gd name="T12" fmla="*/ 3 w 19"/>
                <a:gd name="T13" fmla="*/ 6 h 50"/>
                <a:gd name="T14" fmla="*/ 10 w 19"/>
                <a:gd name="T15" fmla="*/ 3 h 50"/>
                <a:gd name="T16" fmla="*/ 16 w 19"/>
                <a:gd name="T17" fmla="*/ 7 h 50"/>
                <a:gd name="T18" fmla="*/ 19 w 19"/>
                <a:gd name="T19" fmla="*/ 13 h 50"/>
                <a:gd name="T20" fmla="*/ 16 w 19"/>
                <a:gd name="T21" fmla="*/ 22 h 50"/>
                <a:gd name="T22" fmla="*/ 14 w 19"/>
                <a:gd name="T23" fmla="*/ 17 h 50"/>
                <a:gd name="T24" fmla="*/ 16 w 19"/>
                <a:gd name="T25" fmla="*/ 23 h 50"/>
                <a:gd name="T26" fmla="*/ 11 w 19"/>
                <a:gd name="T27" fmla="*/ 4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50">
                  <a:moveTo>
                    <a:pt x="11" y="45"/>
                  </a:moveTo>
                  <a:cubicBezTo>
                    <a:pt x="11" y="44"/>
                    <a:pt x="11" y="42"/>
                    <a:pt x="11" y="41"/>
                  </a:cubicBezTo>
                  <a:cubicBezTo>
                    <a:pt x="11" y="40"/>
                    <a:pt x="11" y="39"/>
                    <a:pt x="10" y="39"/>
                  </a:cubicBezTo>
                  <a:cubicBezTo>
                    <a:pt x="8" y="38"/>
                    <a:pt x="8" y="39"/>
                    <a:pt x="7" y="40"/>
                  </a:cubicBezTo>
                  <a:cubicBezTo>
                    <a:pt x="6" y="43"/>
                    <a:pt x="4" y="46"/>
                    <a:pt x="3" y="50"/>
                  </a:cubicBezTo>
                  <a:cubicBezTo>
                    <a:pt x="2" y="49"/>
                    <a:pt x="2" y="48"/>
                    <a:pt x="2" y="48"/>
                  </a:cubicBezTo>
                  <a:cubicBezTo>
                    <a:pt x="5" y="34"/>
                    <a:pt x="0" y="20"/>
                    <a:pt x="3" y="6"/>
                  </a:cubicBezTo>
                  <a:cubicBezTo>
                    <a:pt x="4" y="0"/>
                    <a:pt x="6" y="0"/>
                    <a:pt x="10" y="3"/>
                  </a:cubicBezTo>
                  <a:cubicBezTo>
                    <a:pt x="12" y="5"/>
                    <a:pt x="14" y="6"/>
                    <a:pt x="16" y="7"/>
                  </a:cubicBezTo>
                  <a:cubicBezTo>
                    <a:pt x="19" y="8"/>
                    <a:pt x="19" y="11"/>
                    <a:pt x="19" y="13"/>
                  </a:cubicBezTo>
                  <a:cubicBezTo>
                    <a:pt x="19" y="16"/>
                    <a:pt x="19" y="20"/>
                    <a:pt x="16" y="22"/>
                  </a:cubicBezTo>
                  <a:cubicBezTo>
                    <a:pt x="14" y="21"/>
                    <a:pt x="15" y="19"/>
                    <a:pt x="14" y="17"/>
                  </a:cubicBezTo>
                  <a:cubicBezTo>
                    <a:pt x="14" y="20"/>
                    <a:pt x="13" y="22"/>
                    <a:pt x="16" y="23"/>
                  </a:cubicBezTo>
                  <a:cubicBezTo>
                    <a:pt x="16" y="31"/>
                    <a:pt x="14" y="38"/>
                    <a:pt x="11" y="45"/>
                  </a:cubicBezTo>
                  <a:close/>
                </a:path>
              </a:pathLst>
            </a:custGeom>
            <a:solidFill>
              <a:srgbClr val="F5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97" name="Freeform 70">
              <a:extLst>
                <a:ext uri="{FF2B5EF4-FFF2-40B4-BE49-F238E27FC236}">
                  <a16:creationId xmlns:a16="http://schemas.microsoft.com/office/drawing/2014/main" id="{7A7722A6-90D9-B411-4A1A-534F44ECC30C}"/>
                </a:ext>
              </a:extLst>
            </p:cNvPr>
            <p:cNvSpPr/>
            <p:nvPr/>
          </p:nvSpPr>
          <p:spPr bwMode="auto">
            <a:xfrm>
              <a:off x="8040688" y="4625975"/>
              <a:ext cx="71437" cy="161925"/>
            </a:xfrm>
            <a:custGeom>
              <a:avLst/>
              <a:gdLst>
                <a:gd name="T0" fmla="*/ 0 w 19"/>
                <a:gd name="T1" fmla="*/ 12 h 43"/>
                <a:gd name="T2" fmla="*/ 3 w 19"/>
                <a:gd name="T3" fmla="*/ 21 h 43"/>
                <a:gd name="T4" fmla="*/ 5 w 19"/>
                <a:gd name="T5" fmla="*/ 23 h 43"/>
                <a:gd name="T6" fmla="*/ 7 w 19"/>
                <a:gd name="T7" fmla="*/ 21 h 43"/>
                <a:gd name="T8" fmla="*/ 6 w 19"/>
                <a:gd name="T9" fmla="*/ 10 h 43"/>
                <a:gd name="T10" fmla="*/ 13 w 19"/>
                <a:gd name="T11" fmla="*/ 0 h 43"/>
                <a:gd name="T12" fmla="*/ 16 w 19"/>
                <a:gd name="T13" fmla="*/ 3 h 43"/>
                <a:gd name="T14" fmla="*/ 15 w 19"/>
                <a:gd name="T15" fmla="*/ 35 h 43"/>
                <a:gd name="T16" fmla="*/ 7 w 19"/>
                <a:gd name="T17" fmla="*/ 43 h 43"/>
                <a:gd name="T18" fmla="*/ 0 w 19"/>
                <a:gd name="T19" fmla="*/ 13 h 43"/>
                <a:gd name="T20" fmla="*/ 0 w 19"/>
                <a:gd name="T21" fmla="*/ 1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43">
                  <a:moveTo>
                    <a:pt x="0" y="12"/>
                  </a:moveTo>
                  <a:cubicBezTo>
                    <a:pt x="1" y="15"/>
                    <a:pt x="5" y="17"/>
                    <a:pt x="3" y="21"/>
                  </a:cubicBezTo>
                  <a:cubicBezTo>
                    <a:pt x="2" y="22"/>
                    <a:pt x="3" y="23"/>
                    <a:pt x="5" y="23"/>
                  </a:cubicBezTo>
                  <a:cubicBezTo>
                    <a:pt x="6" y="23"/>
                    <a:pt x="7" y="22"/>
                    <a:pt x="7" y="21"/>
                  </a:cubicBezTo>
                  <a:cubicBezTo>
                    <a:pt x="6" y="17"/>
                    <a:pt x="7" y="14"/>
                    <a:pt x="6" y="10"/>
                  </a:cubicBezTo>
                  <a:cubicBezTo>
                    <a:pt x="5" y="6"/>
                    <a:pt x="8" y="1"/>
                    <a:pt x="13" y="0"/>
                  </a:cubicBezTo>
                  <a:cubicBezTo>
                    <a:pt x="15" y="0"/>
                    <a:pt x="16" y="2"/>
                    <a:pt x="16" y="3"/>
                  </a:cubicBezTo>
                  <a:cubicBezTo>
                    <a:pt x="18" y="14"/>
                    <a:pt x="19" y="25"/>
                    <a:pt x="15" y="35"/>
                  </a:cubicBezTo>
                  <a:cubicBezTo>
                    <a:pt x="13" y="39"/>
                    <a:pt x="7" y="38"/>
                    <a:pt x="7" y="43"/>
                  </a:cubicBezTo>
                  <a:cubicBezTo>
                    <a:pt x="3" y="34"/>
                    <a:pt x="0" y="23"/>
                    <a:pt x="0" y="13"/>
                  </a:cubicBezTo>
                  <a:cubicBezTo>
                    <a:pt x="0" y="12"/>
                    <a:pt x="0" y="12"/>
                    <a:pt x="0" y="12"/>
                  </a:cubicBezTo>
                  <a:close/>
                </a:path>
              </a:pathLst>
            </a:custGeom>
            <a:solidFill>
              <a:srgbClr val="F5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98" name="Freeform 71">
              <a:extLst>
                <a:ext uri="{FF2B5EF4-FFF2-40B4-BE49-F238E27FC236}">
                  <a16:creationId xmlns:a16="http://schemas.microsoft.com/office/drawing/2014/main" id="{712F155B-E533-C523-78A7-7A82B71EC6AF}"/>
                </a:ext>
              </a:extLst>
            </p:cNvPr>
            <p:cNvSpPr/>
            <p:nvPr/>
          </p:nvSpPr>
          <p:spPr bwMode="auto">
            <a:xfrm>
              <a:off x="8131175" y="4856163"/>
              <a:ext cx="114300" cy="125413"/>
            </a:xfrm>
            <a:custGeom>
              <a:avLst/>
              <a:gdLst>
                <a:gd name="T0" fmla="*/ 0 w 30"/>
                <a:gd name="T1" fmla="*/ 15 h 33"/>
                <a:gd name="T2" fmla="*/ 11 w 30"/>
                <a:gd name="T3" fmla="*/ 17 h 33"/>
                <a:gd name="T4" fmla="*/ 15 w 30"/>
                <a:gd name="T5" fmla="*/ 16 h 33"/>
                <a:gd name="T6" fmla="*/ 19 w 30"/>
                <a:gd name="T7" fmla="*/ 14 h 33"/>
                <a:gd name="T8" fmla="*/ 21 w 30"/>
                <a:gd name="T9" fmla="*/ 8 h 33"/>
                <a:gd name="T10" fmla="*/ 19 w 30"/>
                <a:gd name="T11" fmla="*/ 2 h 33"/>
                <a:gd name="T12" fmla="*/ 22 w 30"/>
                <a:gd name="T13" fmla="*/ 0 h 33"/>
                <a:gd name="T14" fmla="*/ 25 w 30"/>
                <a:gd name="T15" fmla="*/ 4 h 33"/>
                <a:gd name="T16" fmla="*/ 30 w 30"/>
                <a:gd name="T17" fmla="*/ 7 h 33"/>
                <a:gd name="T18" fmla="*/ 16 w 30"/>
                <a:gd name="T19" fmla="*/ 30 h 33"/>
                <a:gd name="T20" fmla="*/ 10 w 30"/>
                <a:gd name="T21" fmla="*/ 30 h 33"/>
                <a:gd name="T22" fmla="*/ 0 w 30"/>
                <a:gd name="T23" fmla="*/ 1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33">
                  <a:moveTo>
                    <a:pt x="0" y="15"/>
                  </a:moveTo>
                  <a:cubicBezTo>
                    <a:pt x="4" y="14"/>
                    <a:pt x="8" y="9"/>
                    <a:pt x="11" y="17"/>
                  </a:cubicBezTo>
                  <a:cubicBezTo>
                    <a:pt x="11" y="18"/>
                    <a:pt x="13" y="17"/>
                    <a:pt x="15" y="16"/>
                  </a:cubicBezTo>
                  <a:cubicBezTo>
                    <a:pt x="16" y="15"/>
                    <a:pt x="17" y="14"/>
                    <a:pt x="19" y="14"/>
                  </a:cubicBezTo>
                  <a:cubicBezTo>
                    <a:pt x="28" y="15"/>
                    <a:pt x="27" y="12"/>
                    <a:pt x="21" y="8"/>
                  </a:cubicBezTo>
                  <a:cubicBezTo>
                    <a:pt x="19" y="6"/>
                    <a:pt x="18" y="4"/>
                    <a:pt x="19" y="2"/>
                  </a:cubicBezTo>
                  <a:cubicBezTo>
                    <a:pt x="19" y="1"/>
                    <a:pt x="20" y="0"/>
                    <a:pt x="22" y="0"/>
                  </a:cubicBezTo>
                  <a:cubicBezTo>
                    <a:pt x="24" y="0"/>
                    <a:pt x="25" y="2"/>
                    <a:pt x="25" y="4"/>
                  </a:cubicBezTo>
                  <a:cubicBezTo>
                    <a:pt x="26" y="8"/>
                    <a:pt x="28" y="8"/>
                    <a:pt x="30" y="7"/>
                  </a:cubicBezTo>
                  <a:cubicBezTo>
                    <a:pt x="28" y="16"/>
                    <a:pt x="21" y="22"/>
                    <a:pt x="16" y="30"/>
                  </a:cubicBezTo>
                  <a:cubicBezTo>
                    <a:pt x="14" y="33"/>
                    <a:pt x="12" y="33"/>
                    <a:pt x="10" y="30"/>
                  </a:cubicBezTo>
                  <a:cubicBezTo>
                    <a:pt x="7" y="25"/>
                    <a:pt x="2" y="21"/>
                    <a:pt x="0" y="15"/>
                  </a:cubicBezTo>
                  <a:close/>
                </a:path>
              </a:pathLst>
            </a:custGeom>
            <a:solidFill>
              <a:srgbClr val="F5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99" name="Freeform 72">
              <a:extLst>
                <a:ext uri="{FF2B5EF4-FFF2-40B4-BE49-F238E27FC236}">
                  <a16:creationId xmlns:a16="http://schemas.microsoft.com/office/drawing/2014/main" id="{3B5D7AAB-24FA-367B-C912-06F0D87496AE}"/>
                </a:ext>
              </a:extLst>
            </p:cNvPr>
            <p:cNvSpPr/>
            <p:nvPr/>
          </p:nvSpPr>
          <p:spPr bwMode="auto">
            <a:xfrm>
              <a:off x="8642350" y="4467225"/>
              <a:ext cx="265112" cy="109538"/>
            </a:xfrm>
            <a:custGeom>
              <a:avLst/>
              <a:gdLst>
                <a:gd name="T0" fmla="*/ 0 w 70"/>
                <a:gd name="T1" fmla="*/ 22 h 29"/>
                <a:gd name="T2" fmla="*/ 42 w 70"/>
                <a:gd name="T3" fmla="*/ 25 h 29"/>
                <a:gd name="T4" fmla="*/ 62 w 70"/>
                <a:gd name="T5" fmla="*/ 24 h 29"/>
                <a:gd name="T6" fmla="*/ 66 w 70"/>
                <a:gd name="T7" fmla="*/ 17 h 29"/>
                <a:gd name="T8" fmla="*/ 58 w 70"/>
                <a:gd name="T9" fmla="*/ 0 h 29"/>
                <a:gd name="T10" fmla="*/ 69 w 70"/>
                <a:gd name="T11" fmla="*/ 19 h 29"/>
                <a:gd name="T12" fmla="*/ 66 w 70"/>
                <a:gd name="T13" fmla="*/ 25 h 29"/>
                <a:gd name="T14" fmla="*/ 3 w 70"/>
                <a:gd name="T15" fmla="*/ 23 h 29"/>
                <a:gd name="T16" fmla="*/ 0 w 70"/>
                <a:gd name="T17" fmla="*/ 2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 h="28">
                  <a:moveTo>
                    <a:pt x="0" y="22"/>
                  </a:moveTo>
                  <a:cubicBezTo>
                    <a:pt x="14" y="24"/>
                    <a:pt x="28" y="26"/>
                    <a:pt x="42" y="25"/>
                  </a:cubicBezTo>
                  <a:cubicBezTo>
                    <a:pt x="49" y="25"/>
                    <a:pt x="56" y="24"/>
                    <a:pt x="62" y="24"/>
                  </a:cubicBezTo>
                  <a:cubicBezTo>
                    <a:pt x="67" y="23"/>
                    <a:pt x="69" y="22"/>
                    <a:pt x="66" y="17"/>
                  </a:cubicBezTo>
                  <a:cubicBezTo>
                    <a:pt x="63" y="12"/>
                    <a:pt x="61" y="6"/>
                    <a:pt x="58" y="0"/>
                  </a:cubicBezTo>
                  <a:cubicBezTo>
                    <a:pt x="66" y="5"/>
                    <a:pt x="66" y="13"/>
                    <a:pt x="69" y="19"/>
                  </a:cubicBezTo>
                  <a:cubicBezTo>
                    <a:pt x="70" y="22"/>
                    <a:pt x="69" y="25"/>
                    <a:pt x="66" y="25"/>
                  </a:cubicBezTo>
                  <a:cubicBezTo>
                    <a:pt x="45" y="27"/>
                    <a:pt x="23" y="29"/>
                    <a:pt x="3" y="23"/>
                  </a:cubicBezTo>
                  <a:cubicBezTo>
                    <a:pt x="2" y="23"/>
                    <a:pt x="1" y="22"/>
                    <a:pt x="0" y="22"/>
                  </a:cubicBezTo>
                  <a:close/>
                </a:path>
              </a:pathLst>
            </a:custGeom>
            <a:solidFill>
              <a:srgbClr val="FAEF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00" name="Freeform 73">
              <a:extLst>
                <a:ext uri="{FF2B5EF4-FFF2-40B4-BE49-F238E27FC236}">
                  <a16:creationId xmlns:a16="http://schemas.microsoft.com/office/drawing/2014/main" id="{936E92C1-C4D2-5AC3-DDD7-417067C66CBC}"/>
                </a:ext>
              </a:extLst>
            </p:cNvPr>
            <p:cNvSpPr/>
            <p:nvPr/>
          </p:nvSpPr>
          <p:spPr bwMode="auto">
            <a:xfrm>
              <a:off x="8105775" y="4856163"/>
              <a:ext cx="49212" cy="57150"/>
            </a:xfrm>
            <a:custGeom>
              <a:avLst/>
              <a:gdLst>
                <a:gd name="T0" fmla="*/ 0 w 13"/>
                <a:gd name="T1" fmla="*/ 4 h 15"/>
                <a:gd name="T2" fmla="*/ 6 w 13"/>
                <a:gd name="T3" fmla="*/ 2 h 15"/>
                <a:gd name="T4" fmla="*/ 9 w 13"/>
                <a:gd name="T5" fmla="*/ 0 h 15"/>
                <a:gd name="T6" fmla="*/ 12 w 13"/>
                <a:gd name="T7" fmla="*/ 6 h 15"/>
                <a:gd name="T8" fmla="*/ 7 w 13"/>
                <a:gd name="T9" fmla="*/ 15 h 15"/>
                <a:gd name="T10" fmla="*/ 0 w 13"/>
                <a:gd name="T11" fmla="*/ 4 h 15"/>
              </a:gdLst>
              <a:ahLst/>
              <a:cxnLst>
                <a:cxn ang="0">
                  <a:pos x="T0" y="T1"/>
                </a:cxn>
                <a:cxn ang="0">
                  <a:pos x="T2" y="T3"/>
                </a:cxn>
                <a:cxn ang="0">
                  <a:pos x="T4" y="T5"/>
                </a:cxn>
                <a:cxn ang="0">
                  <a:pos x="T6" y="T7"/>
                </a:cxn>
                <a:cxn ang="0">
                  <a:pos x="T8" y="T9"/>
                </a:cxn>
                <a:cxn ang="0">
                  <a:pos x="T10" y="T11"/>
                </a:cxn>
              </a:cxnLst>
              <a:rect l="0" t="0" r="r" b="b"/>
              <a:pathLst>
                <a:path w="13" h="15">
                  <a:moveTo>
                    <a:pt x="0" y="4"/>
                  </a:moveTo>
                  <a:cubicBezTo>
                    <a:pt x="2" y="5"/>
                    <a:pt x="6" y="9"/>
                    <a:pt x="6" y="2"/>
                  </a:cubicBezTo>
                  <a:cubicBezTo>
                    <a:pt x="6" y="0"/>
                    <a:pt x="7" y="0"/>
                    <a:pt x="9" y="0"/>
                  </a:cubicBezTo>
                  <a:cubicBezTo>
                    <a:pt x="11" y="1"/>
                    <a:pt x="13" y="3"/>
                    <a:pt x="12" y="6"/>
                  </a:cubicBezTo>
                  <a:cubicBezTo>
                    <a:pt x="12" y="10"/>
                    <a:pt x="9" y="12"/>
                    <a:pt x="7" y="15"/>
                  </a:cubicBezTo>
                  <a:cubicBezTo>
                    <a:pt x="3" y="12"/>
                    <a:pt x="2" y="8"/>
                    <a:pt x="0" y="4"/>
                  </a:cubicBezTo>
                  <a:close/>
                </a:path>
              </a:pathLst>
            </a:custGeom>
            <a:solidFill>
              <a:srgbClr val="F5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01" name="Freeform 74">
              <a:extLst>
                <a:ext uri="{FF2B5EF4-FFF2-40B4-BE49-F238E27FC236}">
                  <a16:creationId xmlns:a16="http://schemas.microsoft.com/office/drawing/2014/main" id="{E23331C1-C4A2-9944-E22E-9C9893E901A6}"/>
                </a:ext>
              </a:extLst>
            </p:cNvPr>
            <p:cNvSpPr/>
            <p:nvPr/>
          </p:nvSpPr>
          <p:spPr bwMode="auto">
            <a:xfrm>
              <a:off x="8081963" y="4822825"/>
              <a:ext cx="38100" cy="44450"/>
            </a:xfrm>
            <a:custGeom>
              <a:avLst/>
              <a:gdLst>
                <a:gd name="T0" fmla="*/ 0 w 10"/>
                <a:gd name="T1" fmla="*/ 0 h 12"/>
                <a:gd name="T2" fmla="*/ 2 w 10"/>
                <a:gd name="T3" fmla="*/ 1 h 12"/>
                <a:gd name="T4" fmla="*/ 9 w 10"/>
                <a:gd name="T5" fmla="*/ 4 h 12"/>
                <a:gd name="T6" fmla="*/ 5 w 10"/>
                <a:gd name="T7" fmla="*/ 12 h 12"/>
                <a:gd name="T8" fmla="*/ 0 w 10"/>
                <a:gd name="T9" fmla="*/ 0 h 12"/>
              </a:gdLst>
              <a:ahLst/>
              <a:cxnLst>
                <a:cxn ang="0">
                  <a:pos x="T0" y="T1"/>
                </a:cxn>
                <a:cxn ang="0">
                  <a:pos x="T2" y="T3"/>
                </a:cxn>
                <a:cxn ang="0">
                  <a:pos x="T4" y="T5"/>
                </a:cxn>
                <a:cxn ang="0">
                  <a:pos x="T6" y="T7"/>
                </a:cxn>
                <a:cxn ang="0">
                  <a:pos x="T8" y="T9"/>
                </a:cxn>
              </a:cxnLst>
              <a:rect l="0" t="0" r="r" b="b"/>
              <a:pathLst>
                <a:path w="10" h="12">
                  <a:moveTo>
                    <a:pt x="0" y="0"/>
                  </a:moveTo>
                  <a:cubicBezTo>
                    <a:pt x="1" y="0"/>
                    <a:pt x="2" y="0"/>
                    <a:pt x="2" y="1"/>
                  </a:cubicBezTo>
                  <a:cubicBezTo>
                    <a:pt x="4" y="3"/>
                    <a:pt x="10" y="0"/>
                    <a:pt x="9" y="4"/>
                  </a:cubicBezTo>
                  <a:cubicBezTo>
                    <a:pt x="9" y="7"/>
                    <a:pt x="7" y="9"/>
                    <a:pt x="5" y="12"/>
                  </a:cubicBezTo>
                  <a:cubicBezTo>
                    <a:pt x="3" y="8"/>
                    <a:pt x="0" y="4"/>
                    <a:pt x="0" y="0"/>
                  </a:cubicBezTo>
                  <a:close/>
                </a:path>
              </a:pathLst>
            </a:custGeom>
            <a:solidFill>
              <a:srgbClr val="F5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02" name="Freeform 75">
              <a:extLst>
                <a:ext uri="{FF2B5EF4-FFF2-40B4-BE49-F238E27FC236}">
                  <a16:creationId xmlns:a16="http://schemas.microsoft.com/office/drawing/2014/main" id="{5B7774CC-DAE1-FC09-EF0F-0EA8294B5DCD}"/>
                </a:ext>
              </a:extLst>
            </p:cNvPr>
            <p:cNvSpPr/>
            <p:nvPr/>
          </p:nvSpPr>
          <p:spPr bwMode="auto">
            <a:xfrm>
              <a:off x="8286750" y="4670425"/>
              <a:ext cx="19050" cy="53975"/>
            </a:xfrm>
            <a:custGeom>
              <a:avLst/>
              <a:gdLst>
                <a:gd name="T0" fmla="*/ 4 w 5"/>
                <a:gd name="T1" fmla="*/ 10 h 14"/>
                <a:gd name="T2" fmla="*/ 1 w 5"/>
                <a:gd name="T3" fmla="*/ 10 h 14"/>
                <a:gd name="T4" fmla="*/ 0 w 5"/>
                <a:gd name="T5" fmla="*/ 5 h 14"/>
                <a:gd name="T6" fmla="*/ 3 w 5"/>
                <a:gd name="T7" fmla="*/ 0 h 14"/>
                <a:gd name="T8" fmla="*/ 4 w 5"/>
                <a:gd name="T9" fmla="*/ 5 h 14"/>
                <a:gd name="T10" fmla="*/ 4 w 5"/>
                <a:gd name="T11" fmla="*/ 9 h 14"/>
                <a:gd name="T12" fmla="*/ 4 w 5"/>
                <a:gd name="T13" fmla="*/ 10 h 14"/>
              </a:gdLst>
              <a:ahLst/>
              <a:cxnLst>
                <a:cxn ang="0">
                  <a:pos x="T0" y="T1"/>
                </a:cxn>
                <a:cxn ang="0">
                  <a:pos x="T2" y="T3"/>
                </a:cxn>
                <a:cxn ang="0">
                  <a:pos x="T4" y="T5"/>
                </a:cxn>
                <a:cxn ang="0">
                  <a:pos x="T6" y="T7"/>
                </a:cxn>
                <a:cxn ang="0">
                  <a:pos x="T8" y="T9"/>
                </a:cxn>
                <a:cxn ang="0">
                  <a:pos x="T10" y="T11"/>
                </a:cxn>
                <a:cxn ang="0">
                  <a:pos x="T12" y="T13"/>
                </a:cxn>
              </a:cxnLst>
              <a:rect l="0" t="0" r="r" b="b"/>
              <a:pathLst>
                <a:path w="5" h="14">
                  <a:moveTo>
                    <a:pt x="4" y="10"/>
                  </a:moveTo>
                  <a:cubicBezTo>
                    <a:pt x="3" y="11"/>
                    <a:pt x="2" y="14"/>
                    <a:pt x="1" y="10"/>
                  </a:cubicBezTo>
                  <a:cubicBezTo>
                    <a:pt x="0" y="9"/>
                    <a:pt x="0" y="7"/>
                    <a:pt x="0" y="5"/>
                  </a:cubicBezTo>
                  <a:cubicBezTo>
                    <a:pt x="0" y="3"/>
                    <a:pt x="0" y="0"/>
                    <a:pt x="3" y="0"/>
                  </a:cubicBezTo>
                  <a:cubicBezTo>
                    <a:pt x="5" y="0"/>
                    <a:pt x="4" y="3"/>
                    <a:pt x="4" y="5"/>
                  </a:cubicBezTo>
                  <a:cubicBezTo>
                    <a:pt x="4" y="6"/>
                    <a:pt x="4" y="8"/>
                    <a:pt x="4" y="9"/>
                  </a:cubicBezTo>
                  <a:cubicBezTo>
                    <a:pt x="5" y="10"/>
                    <a:pt x="5" y="10"/>
                    <a:pt x="4" y="10"/>
                  </a:cubicBezTo>
                  <a:close/>
                </a:path>
              </a:pathLst>
            </a:custGeom>
            <a:solidFill>
              <a:srgbClr val="F5CF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03" name="Freeform 76">
              <a:extLst>
                <a:ext uri="{FF2B5EF4-FFF2-40B4-BE49-F238E27FC236}">
                  <a16:creationId xmlns:a16="http://schemas.microsoft.com/office/drawing/2014/main" id="{8FB7803C-87E2-E1B1-04E2-23578A25FEC4}"/>
                </a:ext>
              </a:extLst>
            </p:cNvPr>
            <p:cNvSpPr/>
            <p:nvPr/>
          </p:nvSpPr>
          <p:spPr bwMode="auto">
            <a:xfrm>
              <a:off x="8756650" y="3702050"/>
              <a:ext cx="106362" cy="7938"/>
            </a:xfrm>
            <a:custGeom>
              <a:avLst/>
              <a:gdLst>
                <a:gd name="T0" fmla="*/ 28 w 28"/>
                <a:gd name="T1" fmla="*/ 2 h 2"/>
                <a:gd name="T2" fmla="*/ 0 w 28"/>
                <a:gd name="T3" fmla="*/ 2 h 2"/>
                <a:gd name="T4" fmla="*/ 28 w 28"/>
                <a:gd name="T5" fmla="*/ 2 h 2"/>
              </a:gdLst>
              <a:ahLst/>
              <a:cxnLst>
                <a:cxn ang="0">
                  <a:pos x="T0" y="T1"/>
                </a:cxn>
                <a:cxn ang="0">
                  <a:pos x="T2" y="T3"/>
                </a:cxn>
                <a:cxn ang="0">
                  <a:pos x="T4" y="T5"/>
                </a:cxn>
              </a:cxnLst>
              <a:rect l="0" t="0" r="r" b="b"/>
              <a:pathLst>
                <a:path w="28" h="2">
                  <a:moveTo>
                    <a:pt x="28" y="2"/>
                  </a:moveTo>
                  <a:cubicBezTo>
                    <a:pt x="19" y="2"/>
                    <a:pt x="10" y="2"/>
                    <a:pt x="0" y="2"/>
                  </a:cubicBezTo>
                  <a:cubicBezTo>
                    <a:pt x="10" y="0"/>
                    <a:pt x="19" y="0"/>
                    <a:pt x="28" y="2"/>
                  </a:cubicBezTo>
                  <a:close/>
                </a:path>
              </a:pathLst>
            </a:custGeom>
            <a:solidFill>
              <a:srgbClr val="FED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04" name="Freeform 77">
              <a:extLst>
                <a:ext uri="{FF2B5EF4-FFF2-40B4-BE49-F238E27FC236}">
                  <a16:creationId xmlns:a16="http://schemas.microsoft.com/office/drawing/2014/main" id="{F08F4190-7809-108A-6E7C-3455598B35EC}"/>
                </a:ext>
              </a:extLst>
            </p:cNvPr>
            <p:cNvSpPr/>
            <p:nvPr/>
          </p:nvSpPr>
          <p:spPr bwMode="auto">
            <a:xfrm>
              <a:off x="7483475" y="4579938"/>
              <a:ext cx="87312" cy="4763"/>
            </a:xfrm>
            <a:custGeom>
              <a:avLst/>
              <a:gdLst>
                <a:gd name="T0" fmla="*/ 0 w 23"/>
                <a:gd name="T1" fmla="*/ 0 h 1"/>
                <a:gd name="T2" fmla="*/ 23 w 23"/>
                <a:gd name="T3" fmla="*/ 0 h 1"/>
                <a:gd name="T4" fmla="*/ 0 w 23"/>
                <a:gd name="T5" fmla="*/ 0 h 1"/>
              </a:gdLst>
              <a:ahLst/>
              <a:cxnLst>
                <a:cxn ang="0">
                  <a:pos x="T0" y="T1"/>
                </a:cxn>
                <a:cxn ang="0">
                  <a:pos x="T2" y="T3"/>
                </a:cxn>
                <a:cxn ang="0">
                  <a:pos x="T4" y="T5"/>
                </a:cxn>
              </a:cxnLst>
              <a:rect l="0" t="0" r="r" b="b"/>
              <a:pathLst>
                <a:path w="23" h="1">
                  <a:moveTo>
                    <a:pt x="0" y="0"/>
                  </a:moveTo>
                  <a:cubicBezTo>
                    <a:pt x="8" y="0"/>
                    <a:pt x="15" y="0"/>
                    <a:pt x="23" y="0"/>
                  </a:cubicBezTo>
                  <a:cubicBezTo>
                    <a:pt x="15" y="1"/>
                    <a:pt x="8" y="1"/>
                    <a:pt x="0" y="0"/>
                  </a:cubicBezTo>
                  <a:close/>
                </a:path>
              </a:pathLst>
            </a:custGeom>
            <a:solidFill>
              <a:srgbClr val="FEDB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05" name="Freeform 78">
              <a:extLst>
                <a:ext uri="{FF2B5EF4-FFF2-40B4-BE49-F238E27FC236}">
                  <a16:creationId xmlns:a16="http://schemas.microsoft.com/office/drawing/2014/main" id="{E8026030-E551-0313-861D-9DD09C625911}"/>
                </a:ext>
              </a:extLst>
            </p:cNvPr>
            <p:cNvSpPr/>
            <p:nvPr/>
          </p:nvSpPr>
          <p:spPr bwMode="auto">
            <a:xfrm>
              <a:off x="7885113" y="3871913"/>
              <a:ext cx="565150" cy="568325"/>
            </a:xfrm>
            <a:custGeom>
              <a:avLst/>
              <a:gdLst>
                <a:gd name="T0" fmla="*/ 89 w 149"/>
                <a:gd name="T1" fmla="*/ 2 h 150"/>
                <a:gd name="T2" fmla="*/ 93 w 149"/>
                <a:gd name="T3" fmla="*/ 2 h 150"/>
                <a:gd name="T4" fmla="*/ 122 w 149"/>
                <a:gd name="T5" fmla="*/ 18 h 150"/>
                <a:gd name="T6" fmla="*/ 144 w 149"/>
                <a:gd name="T7" fmla="*/ 50 h 150"/>
                <a:gd name="T8" fmla="*/ 147 w 149"/>
                <a:gd name="T9" fmla="*/ 87 h 150"/>
                <a:gd name="T10" fmla="*/ 134 w 149"/>
                <a:gd name="T11" fmla="*/ 117 h 150"/>
                <a:gd name="T12" fmla="*/ 132 w 149"/>
                <a:gd name="T13" fmla="*/ 120 h 150"/>
                <a:gd name="T14" fmla="*/ 102 w 149"/>
                <a:gd name="T15" fmla="*/ 142 h 150"/>
                <a:gd name="T16" fmla="*/ 67 w 149"/>
                <a:gd name="T17" fmla="*/ 149 h 150"/>
                <a:gd name="T18" fmla="*/ 59 w 149"/>
                <a:gd name="T19" fmla="*/ 148 h 150"/>
                <a:gd name="T20" fmla="*/ 32 w 149"/>
                <a:gd name="T21" fmla="*/ 137 h 150"/>
                <a:gd name="T22" fmla="*/ 26 w 149"/>
                <a:gd name="T23" fmla="*/ 131 h 150"/>
                <a:gd name="T24" fmla="*/ 3 w 149"/>
                <a:gd name="T25" fmla="*/ 97 h 150"/>
                <a:gd name="T26" fmla="*/ 1 w 149"/>
                <a:gd name="T27" fmla="*/ 61 h 150"/>
                <a:gd name="T28" fmla="*/ 17 w 149"/>
                <a:gd name="T29" fmla="*/ 26 h 150"/>
                <a:gd name="T30" fmla="*/ 53 w 149"/>
                <a:gd name="T31" fmla="*/ 3 h 150"/>
                <a:gd name="T32" fmla="*/ 89 w 149"/>
                <a:gd name="T33" fmla="*/ 2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9" h="150">
                  <a:moveTo>
                    <a:pt x="89" y="2"/>
                  </a:moveTo>
                  <a:cubicBezTo>
                    <a:pt x="90" y="3"/>
                    <a:pt x="92" y="2"/>
                    <a:pt x="93" y="2"/>
                  </a:cubicBezTo>
                  <a:cubicBezTo>
                    <a:pt x="104" y="6"/>
                    <a:pt x="114" y="11"/>
                    <a:pt x="122" y="18"/>
                  </a:cubicBezTo>
                  <a:cubicBezTo>
                    <a:pt x="132" y="27"/>
                    <a:pt x="139" y="38"/>
                    <a:pt x="144" y="50"/>
                  </a:cubicBezTo>
                  <a:cubicBezTo>
                    <a:pt x="147" y="62"/>
                    <a:pt x="149" y="74"/>
                    <a:pt x="147" y="87"/>
                  </a:cubicBezTo>
                  <a:cubicBezTo>
                    <a:pt x="144" y="97"/>
                    <a:pt x="140" y="108"/>
                    <a:pt x="134" y="117"/>
                  </a:cubicBezTo>
                  <a:cubicBezTo>
                    <a:pt x="134" y="119"/>
                    <a:pt x="133" y="119"/>
                    <a:pt x="132" y="120"/>
                  </a:cubicBezTo>
                  <a:cubicBezTo>
                    <a:pt x="123" y="129"/>
                    <a:pt x="114" y="137"/>
                    <a:pt x="102" y="142"/>
                  </a:cubicBezTo>
                  <a:cubicBezTo>
                    <a:pt x="92" y="150"/>
                    <a:pt x="80" y="150"/>
                    <a:pt x="67" y="149"/>
                  </a:cubicBezTo>
                  <a:cubicBezTo>
                    <a:pt x="65" y="149"/>
                    <a:pt x="62" y="149"/>
                    <a:pt x="59" y="148"/>
                  </a:cubicBezTo>
                  <a:cubicBezTo>
                    <a:pt x="50" y="146"/>
                    <a:pt x="41" y="142"/>
                    <a:pt x="32" y="137"/>
                  </a:cubicBezTo>
                  <a:cubicBezTo>
                    <a:pt x="30" y="135"/>
                    <a:pt x="27" y="134"/>
                    <a:pt x="26" y="131"/>
                  </a:cubicBezTo>
                  <a:cubicBezTo>
                    <a:pt x="16" y="121"/>
                    <a:pt x="8" y="110"/>
                    <a:pt x="3" y="97"/>
                  </a:cubicBezTo>
                  <a:cubicBezTo>
                    <a:pt x="0" y="85"/>
                    <a:pt x="0" y="73"/>
                    <a:pt x="1" y="61"/>
                  </a:cubicBezTo>
                  <a:cubicBezTo>
                    <a:pt x="3" y="48"/>
                    <a:pt x="9" y="37"/>
                    <a:pt x="17" y="26"/>
                  </a:cubicBezTo>
                  <a:cubicBezTo>
                    <a:pt x="27" y="16"/>
                    <a:pt x="39" y="8"/>
                    <a:pt x="53" y="3"/>
                  </a:cubicBezTo>
                  <a:cubicBezTo>
                    <a:pt x="65" y="0"/>
                    <a:pt x="77" y="0"/>
                    <a:pt x="89" y="2"/>
                  </a:cubicBezTo>
                  <a:close/>
                </a:path>
              </a:pathLst>
            </a:custGeom>
            <a:solidFill>
              <a:srgbClr val="5A13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06" name="Freeform 79">
              <a:extLst>
                <a:ext uri="{FF2B5EF4-FFF2-40B4-BE49-F238E27FC236}">
                  <a16:creationId xmlns:a16="http://schemas.microsoft.com/office/drawing/2014/main" id="{9D2F7770-2425-9A43-7D17-A2E9BEC995DF}"/>
                </a:ext>
              </a:extLst>
            </p:cNvPr>
            <p:cNvSpPr/>
            <p:nvPr/>
          </p:nvSpPr>
          <p:spPr bwMode="auto">
            <a:xfrm>
              <a:off x="8002588" y="4410075"/>
              <a:ext cx="431800" cy="393700"/>
            </a:xfrm>
            <a:custGeom>
              <a:avLst/>
              <a:gdLst>
                <a:gd name="T0" fmla="*/ 28 w 114"/>
                <a:gd name="T1" fmla="*/ 4 h 104"/>
                <a:gd name="T2" fmla="*/ 71 w 114"/>
                <a:gd name="T3" fmla="*/ 0 h 104"/>
                <a:gd name="T4" fmla="*/ 73 w 114"/>
                <a:gd name="T5" fmla="*/ 10 h 104"/>
                <a:gd name="T6" fmla="*/ 113 w 114"/>
                <a:gd name="T7" fmla="*/ 69 h 104"/>
                <a:gd name="T8" fmla="*/ 110 w 114"/>
                <a:gd name="T9" fmla="*/ 73 h 104"/>
                <a:gd name="T10" fmla="*/ 96 w 114"/>
                <a:gd name="T11" fmla="*/ 76 h 104"/>
                <a:gd name="T12" fmla="*/ 93 w 114"/>
                <a:gd name="T13" fmla="*/ 76 h 104"/>
                <a:gd name="T14" fmla="*/ 93 w 114"/>
                <a:gd name="T15" fmla="*/ 72 h 104"/>
                <a:gd name="T16" fmla="*/ 90 w 114"/>
                <a:gd name="T17" fmla="*/ 62 h 104"/>
                <a:gd name="T18" fmla="*/ 80 w 114"/>
                <a:gd name="T19" fmla="*/ 57 h 104"/>
                <a:gd name="T20" fmla="*/ 79 w 114"/>
                <a:gd name="T21" fmla="*/ 47 h 104"/>
                <a:gd name="T22" fmla="*/ 73 w 114"/>
                <a:gd name="T23" fmla="*/ 37 h 104"/>
                <a:gd name="T24" fmla="*/ 69 w 114"/>
                <a:gd name="T25" fmla="*/ 37 h 104"/>
                <a:gd name="T26" fmla="*/ 56 w 114"/>
                <a:gd name="T27" fmla="*/ 53 h 104"/>
                <a:gd name="T28" fmla="*/ 56 w 114"/>
                <a:gd name="T29" fmla="*/ 71 h 104"/>
                <a:gd name="T30" fmla="*/ 55 w 114"/>
                <a:gd name="T31" fmla="*/ 80 h 104"/>
                <a:gd name="T32" fmla="*/ 48 w 114"/>
                <a:gd name="T33" fmla="*/ 100 h 104"/>
                <a:gd name="T34" fmla="*/ 43 w 114"/>
                <a:gd name="T35" fmla="*/ 100 h 104"/>
                <a:gd name="T36" fmla="*/ 37 w 114"/>
                <a:gd name="T37" fmla="*/ 77 h 104"/>
                <a:gd name="T38" fmla="*/ 35 w 114"/>
                <a:gd name="T39" fmla="*/ 67 h 104"/>
                <a:gd name="T40" fmla="*/ 35 w 114"/>
                <a:gd name="T41" fmla="*/ 58 h 104"/>
                <a:gd name="T42" fmla="*/ 34 w 114"/>
                <a:gd name="T43" fmla="*/ 31 h 104"/>
                <a:gd name="T44" fmla="*/ 26 w 114"/>
                <a:gd name="T45" fmla="*/ 28 h 104"/>
                <a:gd name="T46" fmla="*/ 17 w 114"/>
                <a:gd name="T47" fmla="*/ 32 h 104"/>
                <a:gd name="T48" fmla="*/ 16 w 114"/>
                <a:gd name="T49" fmla="*/ 47 h 104"/>
                <a:gd name="T50" fmla="*/ 10 w 114"/>
                <a:gd name="T51" fmla="*/ 58 h 104"/>
                <a:gd name="T52" fmla="*/ 3 w 114"/>
                <a:gd name="T53" fmla="*/ 52 h 104"/>
                <a:gd name="T54" fmla="*/ 2 w 114"/>
                <a:gd name="T55" fmla="*/ 42 h 104"/>
                <a:gd name="T56" fmla="*/ 3 w 114"/>
                <a:gd name="T57" fmla="*/ 35 h 104"/>
                <a:gd name="T58" fmla="*/ 18 w 114"/>
                <a:gd name="T59" fmla="*/ 8 h 104"/>
                <a:gd name="T60" fmla="*/ 28 w 114"/>
                <a:gd name="T61" fmla="*/ 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4" h="104">
                  <a:moveTo>
                    <a:pt x="28" y="4"/>
                  </a:moveTo>
                  <a:cubicBezTo>
                    <a:pt x="43" y="7"/>
                    <a:pt x="57" y="5"/>
                    <a:pt x="71" y="0"/>
                  </a:cubicBezTo>
                  <a:cubicBezTo>
                    <a:pt x="69" y="4"/>
                    <a:pt x="71" y="7"/>
                    <a:pt x="73" y="10"/>
                  </a:cubicBezTo>
                  <a:cubicBezTo>
                    <a:pt x="84" y="31"/>
                    <a:pt x="96" y="51"/>
                    <a:pt x="113" y="69"/>
                  </a:cubicBezTo>
                  <a:cubicBezTo>
                    <a:pt x="113" y="71"/>
                    <a:pt x="114" y="73"/>
                    <a:pt x="110" y="73"/>
                  </a:cubicBezTo>
                  <a:cubicBezTo>
                    <a:pt x="105" y="72"/>
                    <a:pt x="100" y="73"/>
                    <a:pt x="96" y="76"/>
                  </a:cubicBezTo>
                  <a:cubicBezTo>
                    <a:pt x="95" y="77"/>
                    <a:pt x="94" y="77"/>
                    <a:pt x="93" y="76"/>
                  </a:cubicBezTo>
                  <a:cubicBezTo>
                    <a:pt x="92" y="75"/>
                    <a:pt x="92" y="74"/>
                    <a:pt x="93" y="72"/>
                  </a:cubicBezTo>
                  <a:cubicBezTo>
                    <a:pt x="98" y="67"/>
                    <a:pt x="93" y="65"/>
                    <a:pt x="90" y="62"/>
                  </a:cubicBezTo>
                  <a:cubicBezTo>
                    <a:pt x="86" y="60"/>
                    <a:pt x="83" y="59"/>
                    <a:pt x="80" y="57"/>
                  </a:cubicBezTo>
                  <a:cubicBezTo>
                    <a:pt x="77" y="54"/>
                    <a:pt x="76" y="51"/>
                    <a:pt x="79" y="47"/>
                  </a:cubicBezTo>
                  <a:cubicBezTo>
                    <a:pt x="82" y="42"/>
                    <a:pt x="79" y="37"/>
                    <a:pt x="73" y="37"/>
                  </a:cubicBezTo>
                  <a:cubicBezTo>
                    <a:pt x="72" y="36"/>
                    <a:pt x="70" y="37"/>
                    <a:pt x="69" y="37"/>
                  </a:cubicBezTo>
                  <a:cubicBezTo>
                    <a:pt x="55" y="35"/>
                    <a:pt x="54" y="38"/>
                    <a:pt x="56" y="53"/>
                  </a:cubicBezTo>
                  <a:cubicBezTo>
                    <a:pt x="57" y="59"/>
                    <a:pt x="60" y="64"/>
                    <a:pt x="56" y="71"/>
                  </a:cubicBezTo>
                  <a:cubicBezTo>
                    <a:pt x="54" y="73"/>
                    <a:pt x="55" y="77"/>
                    <a:pt x="55" y="80"/>
                  </a:cubicBezTo>
                  <a:cubicBezTo>
                    <a:pt x="57" y="88"/>
                    <a:pt x="52" y="94"/>
                    <a:pt x="48" y="100"/>
                  </a:cubicBezTo>
                  <a:cubicBezTo>
                    <a:pt x="46" y="104"/>
                    <a:pt x="44" y="103"/>
                    <a:pt x="43" y="100"/>
                  </a:cubicBezTo>
                  <a:cubicBezTo>
                    <a:pt x="40" y="93"/>
                    <a:pt x="35" y="86"/>
                    <a:pt x="37" y="77"/>
                  </a:cubicBezTo>
                  <a:cubicBezTo>
                    <a:pt x="37" y="74"/>
                    <a:pt x="37" y="70"/>
                    <a:pt x="35" y="67"/>
                  </a:cubicBezTo>
                  <a:cubicBezTo>
                    <a:pt x="33" y="64"/>
                    <a:pt x="34" y="61"/>
                    <a:pt x="35" y="58"/>
                  </a:cubicBezTo>
                  <a:cubicBezTo>
                    <a:pt x="38" y="49"/>
                    <a:pt x="34" y="40"/>
                    <a:pt x="34" y="31"/>
                  </a:cubicBezTo>
                  <a:cubicBezTo>
                    <a:pt x="34" y="28"/>
                    <a:pt x="29" y="27"/>
                    <a:pt x="26" y="28"/>
                  </a:cubicBezTo>
                  <a:cubicBezTo>
                    <a:pt x="23" y="28"/>
                    <a:pt x="18" y="27"/>
                    <a:pt x="17" y="32"/>
                  </a:cubicBezTo>
                  <a:cubicBezTo>
                    <a:pt x="16" y="37"/>
                    <a:pt x="11" y="42"/>
                    <a:pt x="16" y="47"/>
                  </a:cubicBezTo>
                  <a:cubicBezTo>
                    <a:pt x="18" y="50"/>
                    <a:pt x="13" y="57"/>
                    <a:pt x="10" y="58"/>
                  </a:cubicBezTo>
                  <a:cubicBezTo>
                    <a:pt x="5" y="59"/>
                    <a:pt x="3" y="56"/>
                    <a:pt x="3" y="52"/>
                  </a:cubicBezTo>
                  <a:cubicBezTo>
                    <a:pt x="3" y="49"/>
                    <a:pt x="0" y="46"/>
                    <a:pt x="2" y="42"/>
                  </a:cubicBezTo>
                  <a:cubicBezTo>
                    <a:pt x="0" y="39"/>
                    <a:pt x="2" y="37"/>
                    <a:pt x="3" y="35"/>
                  </a:cubicBezTo>
                  <a:cubicBezTo>
                    <a:pt x="9" y="26"/>
                    <a:pt x="14" y="17"/>
                    <a:pt x="18" y="8"/>
                  </a:cubicBezTo>
                  <a:cubicBezTo>
                    <a:pt x="20" y="3"/>
                    <a:pt x="24" y="3"/>
                    <a:pt x="28" y="4"/>
                  </a:cubicBezTo>
                  <a:close/>
                </a:path>
              </a:pathLst>
            </a:custGeom>
            <a:solidFill>
              <a:srgbClr val="FED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07" name="Freeform 80">
              <a:extLst>
                <a:ext uri="{FF2B5EF4-FFF2-40B4-BE49-F238E27FC236}">
                  <a16:creationId xmlns:a16="http://schemas.microsoft.com/office/drawing/2014/main" id="{83D53426-781C-B124-4697-EC7DD4FB2266}"/>
                </a:ext>
              </a:extLst>
            </p:cNvPr>
            <p:cNvSpPr/>
            <p:nvPr/>
          </p:nvSpPr>
          <p:spPr bwMode="auto">
            <a:xfrm>
              <a:off x="7816850" y="4368800"/>
              <a:ext cx="292100" cy="393700"/>
            </a:xfrm>
            <a:custGeom>
              <a:avLst/>
              <a:gdLst>
                <a:gd name="T0" fmla="*/ 77 w 77"/>
                <a:gd name="T1" fmla="*/ 15 h 104"/>
                <a:gd name="T2" fmla="*/ 68 w 77"/>
                <a:gd name="T3" fmla="*/ 22 h 104"/>
                <a:gd name="T4" fmla="*/ 54 w 77"/>
                <a:gd name="T5" fmla="*/ 46 h 104"/>
                <a:gd name="T6" fmla="*/ 51 w 77"/>
                <a:gd name="T7" fmla="*/ 53 h 104"/>
                <a:gd name="T8" fmla="*/ 36 w 77"/>
                <a:gd name="T9" fmla="*/ 72 h 104"/>
                <a:gd name="T10" fmla="*/ 8 w 77"/>
                <a:gd name="T11" fmla="*/ 100 h 104"/>
                <a:gd name="T12" fmla="*/ 2 w 77"/>
                <a:gd name="T13" fmla="*/ 103 h 104"/>
                <a:gd name="T14" fmla="*/ 2 w 77"/>
                <a:gd name="T15" fmla="*/ 96 h 104"/>
                <a:gd name="T16" fmla="*/ 15 w 77"/>
                <a:gd name="T17" fmla="*/ 49 h 104"/>
                <a:gd name="T18" fmla="*/ 41 w 77"/>
                <a:gd name="T19" fmla="*/ 2 h 104"/>
                <a:gd name="T20" fmla="*/ 44 w 77"/>
                <a:gd name="T21" fmla="*/ 0 h 104"/>
                <a:gd name="T22" fmla="*/ 77 w 77"/>
                <a:gd name="T23" fmla="*/ 15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7" h="104">
                  <a:moveTo>
                    <a:pt x="77" y="15"/>
                  </a:moveTo>
                  <a:cubicBezTo>
                    <a:pt x="72" y="15"/>
                    <a:pt x="69" y="17"/>
                    <a:pt x="68" y="22"/>
                  </a:cubicBezTo>
                  <a:cubicBezTo>
                    <a:pt x="64" y="30"/>
                    <a:pt x="59" y="38"/>
                    <a:pt x="54" y="46"/>
                  </a:cubicBezTo>
                  <a:cubicBezTo>
                    <a:pt x="53" y="48"/>
                    <a:pt x="51" y="50"/>
                    <a:pt x="51" y="53"/>
                  </a:cubicBezTo>
                  <a:cubicBezTo>
                    <a:pt x="45" y="58"/>
                    <a:pt x="42" y="66"/>
                    <a:pt x="36" y="72"/>
                  </a:cubicBezTo>
                  <a:cubicBezTo>
                    <a:pt x="27" y="82"/>
                    <a:pt x="19" y="92"/>
                    <a:pt x="8" y="100"/>
                  </a:cubicBezTo>
                  <a:cubicBezTo>
                    <a:pt x="6" y="101"/>
                    <a:pt x="4" y="104"/>
                    <a:pt x="2" y="103"/>
                  </a:cubicBezTo>
                  <a:cubicBezTo>
                    <a:pt x="0" y="101"/>
                    <a:pt x="1" y="98"/>
                    <a:pt x="2" y="96"/>
                  </a:cubicBezTo>
                  <a:cubicBezTo>
                    <a:pt x="5" y="80"/>
                    <a:pt x="8" y="64"/>
                    <a:pt x="15" y="49"/>
                  </a:cubicBezTo>
                  <a:cubicBezTo>
                    <a:pt x="22" y="33"/>
                    <a:pt x="31" y="17"/>
                    <a:pt x="41" y="2"/>
                  </a:cubicBezTo>
                  <a:cubicBezTo>
                    <a:pt x="41" y="1"/>
                    <a:pt x="43" y="1"/>
                    <a:pt x="44" y="0"/>
                  </a:cubicBezTo>
                  <a:cubicBezTo>
                    <a:pt x="54" y="7"/>
                    <a:pt x="65" y="12"/>
                    <a:pt x="77" y="15"/>
                  </a:cubicBezTo>
                  <a:close/>
                </a:path>
              </a:pathLst>
            </a:custGeom>
            <a:solidFill>
              <a:srgbClr val="F5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08" name="Freeform 81">
              <a:extLst>
                <a:ext uri="{FF2B5EF4-FFF2-40B4-BE49-F238E27FC236}">
                  <a16:creationId xmlns:a16="http://schemas.microsoft.com/office/drawing/2014/main" id="{1CA11A8C-AC5B-13F7-0BD7-72C5141DC4B7}"/>
                </a:ext>
              </a:extLst>
            </p:cNvPr>
            <p:cNvSpPr/>
            <p:nvPr/>
          </p:nvSpPr>
          <p:spPr bwMode="auto">
            <a:xfrm>
              <a:off x="8464550" y="4489450"/>
              <a:ext cx="120650" cy="261938"/>
            </a:xfrm>
            <a:custGeom>
              <a:avLst/>
              <a:gdLst>
                <a:gd name="T0" fmla="*/ 19 w 32"/>
                <a:gd name="T1" fmla="*/ 65 h 69"/>
                <a:gd name="T2" fmla="*/ 14 w 32"/>
                <a:gd name="T3" fmla="*/ 45 h 69"/>
                <a:gd name="T4" fmla="*/ 0 w 32"/>
                <a:gd name="T5" fmla="*/ 6 h 69"/>
                <a:gd name="T6" fmla="*/ 7 w 32"/>
                <a:gd name="T7" fmla="*/ 3 h 69"/>
                <a:gd name="T8" fmla="*/ 15 w 32"/>
                <a:gd name="T9" fmla="*/ 16 h 69"/>
                <a:gd name="T10" fmla="*/ 21 w 32"/>
                <a:gd name="T11" fmla="*/ 24 h 69"/>
                <a:gd name="T12" fmla="*/ 24 w 32"/>
                <a:gd name="T13" fmla="*/ 28 h 69"/>
                <a:gd name="T14" fmla="*/ 27 w 32"/>
                <a:gd name="T15" fmla="*/ 36 h 69"/>
                <a:gd name="T16" fmla="*/ 32 w 32"/>
                <a:gd name="T17" fmla="*/ 46 h 69"/>
                <a:gd name="T18" fmla="*/ 29 w 32"/>
                <a:gd name="T19" fmla="*/ 49 h 69"/>
                <a:gd name="T20" fmla="*/ 23 w 32"/>
                <a:gd name="T21" fmla="*/ 54 h 69"/>
                <a:gd name="T22" fmla="*/ 21 w 32"/>
                <a:gd name="T23" fmla="*/ 69 h 69"/>
                <a:gd name="T24" fmla="*/ 19 w 32"/>
                <a:gd name="T25" fmla="*/ 6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69">
                  <a:moveTo>
                    <a:pt x="19" y="65"/>
                  </a:moveTo>
                  <a:cubicBezTo>
                    <a:pt x="17" y="58"/>
                    <a:pt x="15" y="51"/>
                    <a:pt x="14" y="45"/>
                  </a:cubicBezTo>
                  <a:cubicBezTo>
                    <a:pt x="11" y="31"/>
                    <a:pt x="4" y="19"/>
                    <a:pt x="0" y="6"/>
                  </a:cubicBezTo>
                  <a:cubicBezTo>
                    <a:pt x="0" y="0"/>
                    <a:pt x="2" y="0"/>
                    <a:pt x="7" y="3"/>
                  </a:cubicBezTo>
                  <a:cubicBezTo>
                    <a:pt x="12" y="6"/>
                    <a:pt x="16" y="9"/>
                    <a:pt x="15" y="16"/>
                  </a:cubicBezTo>
                  <a:cubicBezTo>
                    <a:pt x="14" y="21"/>
                    <a:pt x="15" y="24"/>
                    <a:pt x="21" y="24"/>
                  </a:cubicBezTo>
                  <a:cubicBezTo>
                    <a:pt x="25" y="23"/>
                    <a:pt x="25" y="25"/>
                    <a:pt x="24" y="28"/>
                  </a:cubicBezTo>
                  <a:cubicBezTo>
                    <a:pt x="24" y="31"/>
                    <a:pt x="19" y="35"/>
                    <a:pt x="27" y="36"/>
                  </a:cubicBezTo>
                  <a:cubicBezTo>
                    <a:pt x="28" y="36"/>
                    <a:pt x="32" y="42"/>
                    <a:pt x="32" y="46"/>
                  </a:cubicBezTo>
                  <a:cubicBezTo>
                    <a:pt x="32" y="48"/>
                    <a:pt x="30" y="50"/>
                    <a:pt x="29" y="49"/>
                  </a:cubicBezTo>
                  <a:cubicBezTo>
                    <a:pt x="23" y="47"/>
                    <a:pt x="23" y="52"/>
                    <a:pt x="23" y="54"/>
                  </a:cubicBezTo>
                  <a:cubicBezTo>
                    <a:pt x="23" y="59"/>
                    <a:pt x="22" y="64"/>
                    <a:pt x="21" y="69"/>
                  </a:cubicBezTo>
                  <a:cubicBezTo>
                    <a:pt x="20" y="68"/>
                    <a:pt x="19" y="66"/>
                    <a:pt x="19" y="65"/>
                  </a:cubicBezTo>
                  <a:close/>
                </a:path>
              </a:pathLst>
            </a:custGeom>
            <a:solidFill>
              <a:srgbClr val="FED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09" name="Freeform 82">
              <a:extLst>
                <a:ext uri="{FF2B5EF4-FFF2-40B4-BE49-F238E27FC236}">
                  <a16:creationId xmlns:a16="http://schemas.microsoft.com/office/drawing/2014/main" id="{2356E756-7E62-FADD-EFF9-A61CBA3C35E6}"/>
                </a:ext>
              </a:extLst>
            </p:cNvPr>
            <p:cNvSpPr/>
            <p:nvPr/>
          </p:nvSpPr>
          <p:spPr bwMode="auto">
            <a:xfrm>
              <a:off x="8437563" y="4702175"/>
              <a:ext cx="160337" cy="147638"/>
            </a:xfrm>
            <a:custGeom>
              <a:avLst/>
              <a:gdLst>
                <a:gd name="T0" fmla="*/ 8 w 42"/>
                <a:gd name="T1" fmla="*/ 17 h 39"/>
                <a:gd name="T2" fmla="*/ 17 w 42"/>
                <a:gd name="T3" fmla="*/ 16 h 39"/>
                <a:gd name="T4" fmla="*/ 20 w 42"/>
                <a:gd name="T5" fmla="*/ 16 h 39"/>
                <a:gd name="T6" fmla="*/ 30 w 42"/>
                <a:gd name="T7" fmla="*/ 16 h 39"/>
                <a:gd name="T8" fmla="*/ 35 w 42"/>
                <a:gd name="T9" fmla="*/ 3 h 39"/>
                <a:gd name="T10" fmla="*/ 35 w 42"/>
                <a:gd name="T11" fmla="*/ 0 h 39"/>
                <a:gd name="T12" fmla="*/ 41 w 42"/>
                <a:gd name="T13" fmla="*/ 15 h 39"/>
                <a:gd name="T14" fmla="*/ 41 w 42"/>
                <a:gd name="T15" fmla="*/ 32 h 39"/>
                <a:gd name="T16" fmla="*/ 40 w 42"/>
                <a:gd name="T17" fmla="*/ 37 h 39"/>
                <a:gd name="T18" fmla="*/ 36 w 42"/>
                <a:gd name="T19" fmla="*/ 34 h 39"/>
                <a:gd name="T20" fmla="*/ 35 w 42"/>
                <a:gd name="T21" fmla="*/ 32 h 39"/>
                <a:gd name="T22" fmla="*/ 29 w 42"/>
                <a:gd name="T23" fmla="*/ 26 h 39"/>
                <a:gd name="T24" fmla="*/ 24 w 42"/>
                <a:gd name="T25" fmla="*/ 25 h 39"/>
                <a:gd name="T26" fmla="*/ 14 w 42"/>
                <a:gd name="T27" fmla="*/ 24 h 39"/>
                <a:gd name="T28" fmla="*/ 3 w 42"/>
                <a:gd name="T29" fmla="*/ 18 h 39"/>
                <a:gd name="T30" fmla="*/ 1 w 42"/>
                <a:gd name="T31" fmla="*/ 13 h 39"/>
                <a:gd name="T32" fmla="*/ 2 w 42"/>
                <a:gd name="T33" fmla="*/ 0 h 39"/>
                <a:gd name="T34" fmla="*/ 8 w 42"/>
                <a:gd name="T35" fmla="*/ 1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2" h="39">
                  <a:moveTo>
                    <a:pt x="8" y="17"/>
                  </a:moveTo>
                  <a:cubicBezTo>
                    <a:pt x="11" y="16"/>
                    <a:pt x="14" y="16"/>
                    <a:pt x="17" y="16"/>
                  </a:cubicBezTo>
                  <a:cubicBezTo>
                    <a:pt x="18" y="15"/>
                    <a:pt x="19" y="16"/>
                    <a:pt x="20" y="16"/>
                  </a:cubicBezTo>
                  <a:cubicBezTo>
                    <a:pt x="23" y="16"/>
                    <a:pt x="25" y="27"/>
                    <a:pt x="30" y="16"/>
                  </a:cubicBezTo>
                  <a:cubicBezTo>
                    <a:pt x="33" y="12"/>
                    <a:pt x="35" y="8"/>
                    <a:pt x="35" y="3"/>
                  </a:cubicBezTo>
                  <a:cubicBezTo>
                    <a:pt x="35" y="2"/>
                    <a:pt x="35" y="1"/>
                    <a:pt x="35" y="0"/>
                  </a:cubicBezTo>
                  <a:cubicBezTo>
                    <a:pt x="40" y="5"/>
                    <a:pt x="42" y="8"/>
                    <a:pt x="41" y="15"/>
                  </a:cubicBezTo>
                  <a:cubicBezTo>
                    <a:pt x="39" y="20"/>
                    <a:pt x="40" y="26"/>
                    <a:pt x="41" y="32"/>
                  </a:cubicBezTo>
                  <a:cubicBezTo>
                    <a:pt x="42" y="34"/>
                    <a:pt x="42" y="36"/>
                    <a:pt x="40" y="37"/>
                  </a:cubicBezTo>
                  <a:cubicBezTo>
                    <a:pt x="37" y="39"/>
                    <a:pt x="37" y="36"/>
                    <a:pt x="36" y="34"/>
                  </a:cubicBezTo>
                  <a:cubicBezTo>
                    <a:pt x="36" y="33"/>
                    <a:pt x="35" y="32"/>
                    <a:pt x="35" y="32"/>
                  </a:cubicBezTo>
                  <a:cubicBezTo>
                    <a:pt x="29" y="34"/>
                    <a:pt x="30" y="29"/>
                    <a:pt x="29" y="26"/>
                  </a:cubicBezTo>
                  <a:cubicBezTo>
                    <a:pt x="28" y="22"/>
                    <a:pt x="25" y="24"/>
                    <a:pt x="24" y="25"/>
                  </a:cubicBezTo>
                  <a:cubicBezTo>
                    <a:pt x="20" y="29"/>
                    <a:pt x="17" y="31"/>
                    <a:pt x="14" y="24"/>
                  </a:cubicBezTo>
                  <a:cubicBezTo>
                    <a:pt x="12" y="21"/>
                    <a:pt x="7" y="20"/>
                    <a:pt x="3" y="18"/>
                  </a:cubicBezTo>
                  <a:cubicBezTo>
                    <a:pt x="1" y="16"/>
                    <a:pt x="0" y="15"/>
                    <a:pt x="1" y="13"/>
                  </a:cubicBezTo>
                  <a:cubicBezTo>
                    <a:pt x="3" y="9"/>
                    <a:pt x="4" y="5"/>
                    <a:pt x="2" y="0"/>
                  </a:cubicBezTo>
                  <a:cubicBezTo>
                    <a:pt x="9" y="3"/>
                    <a:pt x="11" y="9"/>
                    <a:pt x="8" y="17"/>
                  </a:cubicBezTo>
                  <a:close/>
                </a:path>
              </a:pathLst>
            </a:custGeom>
            <a:solidFill>
              <a:srgbClr val="FED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12" name="Freeform 83">
              <a:extLst>
                <a:ext uri="{FF2B5EF4-FFF2-40B4-BE49-F238E27FC236}">
                  <a16:creationId xmlns:a16="http://schemas.microsoft.com/office/drawing/2014/main" id="{FCB38575-C3B2-AEB1-F4FA-C7AB3CF5D4E4}"/>
                </a:ext>
              </a:extLst>
            </p:cNvPr>
            <p:cNvSpPr/>
            <p:nvPr/>
          </p:nvSpPr>
          <p:spPr bwMode="auto">
            <a:xfrm>
              <a:off x="7920038" y="4625975"/>
              <a:ext cx="93662" cy="128588"/>
            </a:xfrm>
            <a:custGeom>
              <a:avLst/>
              <a:gdLst>
                <a:gd name="T0" fmla="*/ 25 w 25"/>
                <a:gd name="T1" fmla="*/ 7 h 34"/>
                <a:gd name="T2" fmla="*/ 14 w 25"/>
                <a:gd name="T3" fmla="*/ 24 h 34"/>
                <a:gd name="T4" fmla="*/ 7 w 25"/>
                <a:gd name="T5" fmla="*/ 30 h 34"/>
                <a:gd name="T6" fmla="*/ 2 w 25"/>
                <a:gd name="T7" fmla="*/ 32 h 34"/>
                <a:gd name="T8" fmla="*/ 3 w 25"/>
                <a:gd name="T9" fmla="*/ 27 h 34"/>
                <a:gd name="T10" fmla="*/ 13 w 25"/>
                <a:gd name="T11" fmla="*/ 20 h 34"/>
                <a:gd name="T12" fmla="*/ 17 w 25"/>
                <a:gd name="T13" fmla="*/ 18 h 34"/>
                <a:gd name="T14" fmla="*/ 13 w 25"/>
                <a:gd name="T15" fmla="*/ 14 h 34"/>
                <a:gd name="T16" fmla="*/ 11 w 25"/>
                <a:gd name="T17" fmla="*/ 9 h 34"/>
                <a:gd name="T18" fmla="*/ 22 w 25"/>
                <a:gd name="T19" fmla="*/ 1 h 34"/>
                <a:gd name="T20" fmla="*/ 25 w 25"/>
                <a:gd name="T21" fmla="*/ 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34">
                  <a:moveTo>
                    <a:pt x="25" y="7"/>
                  </a:moveTo>
                  <a:cubicBezTo>
                    <a:pt x="23" y="13"/>
                    <a:pt x="22" y="21"/>
                    <a:pt x="14" y="24"/>
                  </a:cubicBezTo>
                  <a:cubicBezTo>
                    <a:pt x="11" y="26"/>
                    <a:pt x="9" y="27"/>
                    <a:pt x="7" y="30"/>
                  </a:cubicBezTo>
                  <a:cubicBezTo>
                    <a:pt x="6" y="32"/>
                    <a:pt x="4" y="34"/>
                    <a:pt x="2" y="32"/>
                  </a:cubicBezTo>
                  <a:cubicBezTo>
                    <a:pt x="0" y="30"/>
                    <a:pt x="3" y="29"/>
                    <a:pt x="3" y="27"/>
                  </a:cubicBezTo>
                  <a:cubicBezTo>
                    <a:pt x="5" y="23"/>
                    <a:pt x="9" y="22"/>
                    <a:pt x="13" y="20"/>
                  </a:cubicBezTo>
                  <a:cubicBezTo>
                    <a:pt x="14" y="19"/>
                    <a:pt x="17" y="21"/>
                    <a:pt x="17" y="18"/>
                  </a:cubicBezTo>
                  <a:cubicBezTo>
                    <a:pt x="17" y="15"/>
                    <a:pt x="15" y="15"/>
                    <a:pt x="13" y="14"/>
                  </a:cubicBezTo>
                  <a:cubicBezTo>
                    <a:pt x="11" y="13"/>
                    <a:pt x="10" y="11"/>
                    <a:pt x="11" y="9"/>
                  </a:cubicBezTo>
                  <a:cubicBezTo>
                    <a:pt x="14" y="5"/>
                    <a:pt x="16" y="0"/>
                    <a:pt x="22" y="1"/>
                  </a:cubicBezTo>
                  <a:cubicBezTo>
                    <a:pt x="25" y="1"/>
                    <a:pt x="25" y="4"/>
                    <a:pt x="25" y="7"/>
                  </a:cubicBezTo>
                  <a:close/>
                </a:path>
              </a:pathLst>
            </a:custGeom>
            <a:solidFill>
              <a:srgbClr val="FED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13" name="Freeform 84">
              <a:extLst>
                <a:ext uri="{FF2B5EF4-FFF2-40B4-BE49-F238E27FC236}">
                  <a16:creationId xmlns:a16="http://schemas.microsoft.com/office/drawing/2014/main" id="{069BB8E6-7CA5-19F3-76F1-8E30E6DC4149}"/>
                </a:ext>
              </a:extLst>
            </p:cNvPr>
            <p:cNvSpPr/>
            <p:nvPr/>
          </p:nvSpPr>
          <p:spPr bwMode="auto">
            <a:xfrm>
              <a:off x="8385175" y="4702175"/>
              <a:ext cx="38100" cy="36513"/>
            </a:xfrm>
            <a:custGeom>
              <a:avLst/>
              <a:gdLst>
                <a:gd name="T0" fmla="*/ 10 w 10"/>
                <a:gd name="T1" fmla="*/ 7 h 10"/>
                <a:gd name="T2" fmla="*/ 8 w 10"/>
                <a:gd name="T3" fmla="*/ 10 h 10"/>
                <a:gd name="T4" fmla="*/ 0 w 10"/>
                <a:gd name="T5" fmla="*/ 3 h 10"/>
                <a:gd name="T6" fmla="*/ 3 w 10"/>
                <a:gd name="T7" fmla="*/ 0 h 10"/>
                <a:gd name="T8" fmla="*/ 10 w 10"/>
                <a:gd name="T9" fmla="*/ 7 h 10"/>
              </a:gdLst>
              <a:ahLst/>
              <a:cxnLst>
                <a:cxn ang="0">
                  <a:pos x="T0" y="T1"/>
                </a:cxn>
                <a:cxn ang="0">
                  <a:pos x="T2" y="T3"/>
                </a:cxn>
                <a:cxn ang="0">
                  <a:pos x="T4" y="T5"/>
                </a:cxn>
                <a:cxn ang="0">
                  <a:pos x="T6" y="T7"/>
                </a:cxn>
                <a:cxn ang="0">
                  <a:pos x="T8" y="T9"/>
                </a:cxn>
              </a:cxnLst>
              <a:rect l="0" t="0" r="r" b="b"/>
              <a:pathLst>
                <a:path w="10" h="10">
                  <a:moveTo>
                    <a:pt x="10" y="7"/>
                  </a:moveTo>
                  <a:cubicBezTo>
                    <a:pt x="10" y="9"/>
                    <a:pt x="10" y="10"/>
                    <a:pt x="8" y="10"/>
                  </a:cubicBezTo>
                  <a:cubicBezTo>
                    <a:pt x="4" y="9"/>
                    <a:pt x="1" y="7"/>
                    <a:pt x="0" y="3"/>
                  </a:cubicBezTo>
                  <a:cubicBezTo>
                    <a:pt x="0" y="1"/>
                    <a:pt x="1" y="0"/>
                    <a:pt x="3" y="0"/>
                  </a:cubicBezTo>
                  <a:cubicBezTo>
                    <a:pt x="7" y="0"/>
                    <a:pt x="9" y="3"/>
                    <a:pt x="10" y="7"/>
                  </a:cubicBezTo>
                  <a:close/>
                </a:path>
              </a:pathLst>
            </a:custGeom>
            <a:solidFill>
              <a:srgbClr val="FED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14" name="Freeform 85">
              <a:extLst>
                <a:ext uri="{FF2B5EF4-FFF2-40B4-BE49-F238E27FC236}">
                  <a16:creationId xmlns:a16="http://schemas.microsoft.com/office/drawing/2014/main" id="{864764A2-518A-B52E-519D-CD615C91A278}"/>
                </a:ext>
              </a:extLst>
            </p:cNvPr>
            <p:cNvSpPr/>
            <p:nvPr/>
          </p:nvSpPr>
          <p:spPr bwMode="auto">
            <a:xfrm>
              <a:off x="8529638" y="4535488"/>
              <a:ext cx="25400" cy="25400"/>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6"/>
                    <a:pt x="6" y="7"/>
                    <a:pt x="4" y="7"/>
                  </a:cubicBezTo>
                  <a:cubicBezTo>
                    <a:pt x="2" y="7"/>
                    <a:pt x="1" y="6"/>
                    <a:pt x="0" y="4"/>
                  </a:cubicBezTo>
                  <a:cubicBezTo>
                    <a:pt x="0" y="2"/>
                    <a:pt x="1" y="0"/>
                    <a:pt x="3" y="0"/>
                  </a:cubicBezTo>
                  <a:cubicBezTo>
                    <a:pt x="5" y="0"/>
                    <a:pt x="6" y="2"/>
                    <a:pt x="7" y="4"/>
                  </a:cubicBezTo>
                  <a:close/>
                </a:path>
              </a:pathLst>
            </a:custGeom>
            <a:solidFill>
              <a:srgbClr val="FED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15" name="Freeform 86">
              <a:extLst>
                <a:ext uri="{FF2B5EF4-FFF2-40B4-BE49-F238E27FC236}">
                  <a16:creationId xmlns:a16="http://schemas.microsoft.com/office/drawing/2014/main" id="{60AF1B32-43F0-285D-331A-E7A11BAFBD5E}"/>
                </a:ext>
              </a:extLst>
            </p:cNvPr>
            <p:cNvSpPr/>
            <p:nvPr/>
          </p:nvSpPr>
          <p:spPr bwMode="auto">
            <a:xfrm>
              <a:off x="8423275" y="4167188"/>
              <a:ext cx="484187" cy="139700"/>
            </a:xfrm>
            <a:custGeom>
              <a:avLst/>
              <a:gdLst>
                <a:gd name="T0" fmla="*/ 88 w 128"/>
                <a:gd name="T1" fmla="*/ 4 h 37"/>
                <a:gd name="T2" fmla="*/ 104 w 128"/>
                <a:gd name="T3" fmla="*/ 7 h 37"/>
                <a:gd name="T4" fmla="*/ 109 w 128"/>
                <a:gd name="T5" fmla="*/ 5 h 37"/>
                <a:gd name="T6" fmla="*/ 118 w 128"/>
                <a:gd name="T7" fmla="*/ 3 h 37"/>
                <a:gd name="T8" fmla="*/ 122 w 128"/>
                <a:gd name="T9" fmla="*/ 4 h 37"/>
                <a:gd name="T10" fmla="*/ 127 w 128"/>
                <a:gd name="T11" fmla="*/ 5 h 37"/>
                <a:gd name="T12" fmla="*/ 125 w 128"/>
                <a:gd name="T13" fmla="*/ 10 h 37"/>
                <a:gd name="T14" fmla="*/ 122 w 128"/>
                <a:gd name="T15" fmla="*/ 12 h 37"/>
                <a:gd name="T16" fmla="*/ 116 w 128"/>
                <a:gd name="T17" fmla="*/ 10 h 37"/>
                <a:gd name="T18" fmla="*/ 110 w 128"/>
                <a:gd name="T19" fmla="*/ 9 h 37"/>
                <a:gd name="T20" fmla="*/ 92 w 128"/>
                <a:gd name="T21" fmla="*/ 20 h 37"/>
                <a:gd name="T22" fmla="*/ 85 w 128"/>
                <a:gd name="T23" fmla="*/ 24 h 37"/>
                <a:gd name="T24" fmla="*/ 78 w 128"/>
                <a:gd name="T25" fmla="*/ 24 h 37"/>
                <a:gd name="T26" fmla="*/ 75 w 128"/>
                <a:gd name="T27" fmla="*/ 20 h 37"/>
                <a:gd name="T28" fmla="*/ 63 w 128"/>
                <a:gd name="T29" fmla="*/ 24 h 37"/>
                <a:gd name="T30" fmla="*/ 54 w 128"/>
                <a:gd name="T31" fmla="*/ 26 h 37"/>
                <a:gd name="T32" fmla="*/ 31 w 128"/>
                <a:gd name="T33" fmla="*/ 23 h 37"/>
                <a:gd name="T34" fmla="*/ 18 w 128"/>
                <a:gd name="T35" fmla="*/ 23 h 37"/>
                <a:gd name="T36" fmla="*/ 14 w 128"/>
                <a:gd name="T37" fmla="*/ 28 h 37"/>
                <a:gd name="T38" fmla="*/ 13 w 128"/>
                <a:gd name="T39" fmla="*/ 36 h 37"/>
                <a:gd name="T40" fmla="*/ 6 w 128"/>
                <a:gd name="T41" fmla="*/ 32 h 37"/>
                <a:gd name="T42" fmla="*/ 3 w 128"/>
                <a:gd name="T43" fmla="*/ 29 h 37"/>
                <a:gd name="T44" fmla="*/ 1 w 128"/>
                <a:gd name="T45" fmla="*/ 25 h 37"/>
                <a:gd name="T46" fmla="*/ 5 w 128"/>
                <a:gd name="T47" fmla="*/ 24 h 37"/>
                <a:gd name="T48" fmla="*/ 8 w 128"/>
                <a:gd name="T49" fmla="*/ 22 h 37"/>
                <a:gd name="T50" fmla="*/ 6 w 128"/>
                <a:gd name="T51" fmla="*/ 17 h 37"/>
                <a:gd name="T52" fmla="*/ 11 w 128"/>
                <a:gd name="T53" fmla="*/ 12 h 37"/>
                <a:gd name="T54" fmla="*/ 43 w 128"/>
                <a:gd name="T55" fmla="*/ 15 h 37"/>
                <a:gd name="T56" fmla="*/ 74 w 128"/>
                <a:gd name="T57" fmla="*/ 10 h 37"/>
                <a:gd name="T58" fmla="*/ 79 w 128"/>
                <a:gd name="T59" fmla="*/ 13 h 37"/>
                <a:gd name="T60" fmla="*/ 86 w 128"/>
                <a:gd name="T61" fmla="*/ 16 h 37"/>
                <a:gd name="T62" fmla="*/ 94 w 128"/>
                <a:gd name="T63" fmla="*/ 13 h 37"/>
                <a:gd name="T64" fmla="*/ 96 w 128"/>
                <a:gd name="T65" fmla="*/ 10 h 37"/>
                <a:gd name="T66" fmla="*/ 92 w 128"/>
                <a:gd name="T67" fmla="*/ 7 h 37"/>
                <a:gd name="T68" fmla="*/ 86 w 128"/>
                <a:gd name="T69" fmla="*/ 8 h 37"/>
                <a:gd name="T70" fmla="*/ 84 w 128"/>
                <a:gd name="T71" fmla="*/ 5 h 37"/>
                <a:gd name="T72" fmla="*/ 88 w 128"/>
                <a:gd name="T73"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8" h="37">
                  <a:moveTo>
                    <a:pt x="88" y="4"/>
                  </a:moveTo>
                  <a:cubicBezTo>
                    <a:pt x="94" y="5"/>
                    <a:pt x="99" y="6"/>
                    <a:pt x="104" y="7"/>
                  </a:cubicBezTo>
                  <a:cubicBezTo>
                    <a:pt x="106" y="7"/>
                    <a:pt x="108" y="7"/>
                    <a:pt x="109" y="5"/>
                  </a:cubicBezTo>
                  <a:cubicBezTo>
                    <a:pt x="111" y="1"/>
                    <a:pt x="114" y="0"/>
                    <a:pt x="118" y="3"/>
                  </a:cubicBezTo>
                  <a:cubicBezTo>
                    <a:pt x="119" y="3"/>
                    <a:pt x="120" y="5"/>
                    <a:pt x="122" y="4"/>
                  </a:cubicBezTo>
                  <a:cubicBezTo>
                    <a:pt x="124" y="4"/>
                    <a:pt x="126" y="2"/>
                    <a:pt x="127" y="5"/>
                  </a:cubicBezTo>
                  <a:cubicBezTo>
                    <a:pt x="128" y="7"/>
                    <a:pt x="127" y="9"/>
                    <a:pt x="125" y="10"/>
                  </a:cubicBezTo>
                  <a:cubicBezTo>
                    <a:pt x="123" y="10"/>
                    <a:pt x="123" y="12"/>
                    <a:pt x="122" y="12"/>
                  </a:cubicBezTo>
                  <a:cubicBezTo>
                    <a:pt x="120" y="12"/>
                    <a:pt x="117" y="13"/>
                    <a:pt x="116" y="10"/>
                  </a:cubicBezTo>
                  <a:cubicBezTo>
                    <a:pt x="115" y="6"/>
                    <a:pt x="112" y="6"/>
                    <a:pt x="110" y="9"/>
                  </a:cubicBezTo>
                  <a:cubicBezTo>
                    <a:pt x="107" y="17"/>
                    <a:pt x="100" y="19"/>
                    <a:pt x="92" y="20"/>
                  </a:cubicBezTo>
                  <a:cubicBezTo>
                    <a:pt x="89" y="21"/>
                    <a:pt x="87" y="23"/>
                    <a:pt x="85" y="24"/>
                  </a:cubicBezTo>
                  <a:cubicBezTo>
                    <a:pt x="83" y="25"/>
                    <a:pt x="80" y="27"/>
                    <a:pt x="78" y="24"/>
                  </a:cubicBezTo>
                  <a:cubicBezTo>
                    <a:pt x="77" y="23"/>
                    <a:pt x="77" y="19"/>
                    <a:pt x="75" y="20"/>
                  </a:cubicBezTo>
                  <a:cubicBezTo>
                    <a:pt x="71" y="22"/>
                    <a:pt x="66" y="20"/>
                    <a:pt x="63" y="24"/>
                  </a:cubicBezTo>
                  <a:cubicBezTo>
                    <a:pt x="61" y="29"/>
                    <a:pt x="57" y="28"/>
                    <a:pt x="54" y="26"/>
                  </a:cubicBezTo>
                  <a:cubicBezTo>
                    <a:pt x="47" y="22"/>
                    <a:pt x="39" y="22"/>
                    <a:pt x="31" y="23"/>
                  </a:cubicBezTo>
                  <a:cubicBezTo>
                    <a:pt x="27" y="23"/>
                    <a:pt x="22" y="23"/>
                    <a:pt x="18" y="23"/>
                  </a:cubicBezTo>
                  <a:cubicBezTo>
                    <a:pt x="14" y="23"/>
                    <a:pt x="12" y="24"/>
                    <a:pt x="14" y="28"/>
                  </a:cubicBezTo>
                  <a:cubicBezTo>
                    <a:pt x="15" y="31"/>
                    <a:pt x="16" y="34"/>
                    <a:pt x="13" y="36"/>
                  </a:cubicBezTo>
                  <a:cubicBezTo>
                    <a:pt x="10" y="37"/>
                    <a:pt x="8" y="35"/>
                    <a:pt x="6" y="32"/>
                  </a:cubicBezTo>
                  <a:cubicBezTo>
                    <a:pt x="5" y="31"/>
                    <a:pt x="4" y="30"/>
                    <a:pt x="3" y="29"/>
                  </a:cubicBezTo>
                  <a:cubicBezTo>
                    <a:pt x="1" y="28"/>
                    <a:pt x="0" y="27"/>
                    <a:pt x="1" y="25"/>
                  </a:cubicBezTo>
                  <a:cubicBezTo>
                    <a:pt x="2" y="24"/>
                    <a:pt x="3" y="23"/>
                    <a:pt x="5" y="24"/>
                  </a:cubicBezTo>
                  <a:cubicBezTo>
                    <a:pt x="8" y="26"/>
                    <a:pt x="8" y="24"/>
                    <a:pt x="8" y="22"/>
                  </a:cubicBezTo>
                  <a:cubicBezTo>
                    <a:pt x="7" y="20"/>
                    <a:pt x="6" y="18"/>
                    <a:pt x="6" y="17"/>
                  </a:cubicBezTo>
                  <a:cubicBezTo>
                    <a:pt x="5" y="13"/>
                    <a:pt x="6" y="11"/>
                    <a:pt x="11" y="12"/>
                  </a:cubicBezTo>
                  <a:cubicBezTo>
                    <a:pt x="22" y="12"/>
                    <a:pt x="32" y="16"/>
                    <a:pt x="43" y="15"/>
                  </a:cubicBezTo>
                  <a:cubicBezTo>
                    <a:pt x="53" y="14"/>
                    <a:pt x="64" y="14"/>
                    <a:pt x="74" y="10"/>
                  </a:cubicBezTo>
                  <a:cubicBezTo>
                    <a:pt x="76" y="10"/>
                    <a:pt x="79" y="9"/>
                    <a:pt x="79" y="13"/>
                  </a:cubicBezTo>
                  <a:cubicBezTo>
                    <a:pt x="79" y="18"/>
                    <a:pt x="83" y="17"/>
                    <a:pt x="86" y="16"/>
                  </a:cubicBezTo>
                  <a:cubicBezTo>
                    <a:pt x="89" y="15"/>
                    <a:pt x="91" y="14"/>
                    <a:pt x="94" y="13"/>
                  </a:cubicBezTo>
                  <a:cubicBezTo>
                    <a:pt x="95" y="12"/>
                    <a:pt x="97" y="12"/>
                    <a:pt x="96" y="10"/>
                  </a:cubicBezTo>
                  <a:cubicBezTo>
                    <a:pt x="95" y="8"/>
                    <a:pt x="94" y="7"/>
                    <a:pt x="92" y="7"/>
                  </a:cubicBezTo>
                  <a:cubicBezTo>
                    <a:pt x="90" y="8"/>
                    <a:pt x="88" y="8"/>
                    <a:pt x="86" y="8"/>
                  </a:cubicBezTo>
                  <a:cubicBezTo>
                    <a:pt x="81" y="9"/>
                    <a:pt x="83" y="7"/>
                    <a:pt x="84" y="5"/>
                  </a:cubicBezTo>
                  <a:cubicBezTo>
                    <a:pt x="86" y="5"/>
                    <a:pt x="87" y="4"/>
                    <a:pt x="88" y="4"/>
                  </a:cubicBezTo>
                  <a:close/>
                </a:path>
              </a:pathLst>
            </a:custGeom>
            <a:solidFill>
              <a:srgbClr val="FFDC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16" name="Freeform 87">
              <a:extLst>
                <a:ext uri="{FF2B5EF4-FFF2-40B4-BE49-F238E27FC236}">
                  <a16:creationId xmlns:a16="http://schemas.microsoft.com/office/drawing/2014/main" id="{F79E724E-BD23-718C-A5C7-6F1A8D12394B}"/>
                </a:ext>
              </a:extLst>
            </p:cNvPr>
            <p:cNvSpPr/>
            <p:nvPr/>
          </p:nvSpPr>
          <p:spPr bwMode="auto">
            <a:xfrm>
              <a:off x="8385175" y="4314825"/>
              <a:ext cx="30162" cy="26988"/>
            </a:xfrm>
            <a:custGeom>
              <a:avLst/>
              <a:gdLst>
                <a:gd name="T0" fmla="*/ 0 w 8"/>
                <a:gd name="T1" fmla="*/ 3 h 7"/>
                <a:gd name="T2" fmla="*/ 2 w 8"/>
                <a:gd name="T3" fmla="*/ 0 h 7"/>
                <a:gd name="T4" fmla="*/ 6 w 8"/>
                <a:gd name="T5" fmla="*/ 7 h 7"/>
                <a:gd name="T6" fmla="*/ 0 w 8"/>
                <a:gd name="T7" fmla="*/ 3 h 7"/>
              </a:gdLst>
              <a:ahLst/>
              <a:cxnLst>
                <a:cxn ang="0">
                  <a:pos x="T0" y="T1"/>
                </a:cxn>
                <a:cxn ang="0">
                  <a:pos x="T2" y="T3"/>
                </a:cxn>
                <a:cxn ang="0">
                  <a:pos x="T4" y="T5"/>
                </a:cxn>
                <a:cxn ang="0">
                  <a:pos x="T6" y="T7"/>
                </a:cxn>
              </a:cxnLst>
              <a:rect l="0" t="0" r="r" b="b"/>
              <a:pathLst>
                <a:path w="8" h="7">
                  <a:moveTo>
                    <a:pt x="0" y="3"/>
                  </a:moveTo>
                  <a:cubicBezTo>
                    <a:pt x="0" y="2"/>
                    <a:pt x="1" y="1"/>
                    <a:pt x="2" y="0"/>
                  </a:cubicBezTo>
                  <a:cubicBezTo>
                    <a:pt x="7" y="0"/>
                    <a:pt x="8" y="3"/>
                    <a:pt x="6" y="7"/>
                  </a:cubicBezTo>
                  <a:cubicBezTo>
                    <a:pt x="4" y="6"/>
                    <a:pt x="2" y="4"/>
                    <a:pt x="0" y="3"/>
                  </a:cubicBezTo>
                  <a:close/>
                </a:path>
              </a:pathLst>
            </a:custGeom>
            <a:solidFill>
              <a:srgbClr val="FFDC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17" name="Freeform 88">
              <a:extLst>
                <a:ext uri="{FF2B5EF4-FFF2-40B4-BE49-F238E27FC236}">
                  <a16:creationId xmlns:a16="http://schemas.microsoft.com/office/drawing/2014/main" id="{9750AFCA-F625-9909-F59C-4F1B3E5C1517}"/>
                </a:ext>
              </a:extLst>
            </p:cNvPr>
            <p:cNvSpPr/>
            <p:nvPr/>
          </p:nvSpPr>
          <p:spPr bwMode="auto">
            <a:xfrm>
              <a:off x="8067675" y="3467100"/>
              <a:ext cx="22225" cy="30163"/>
            </a:xfrm>
            <a:custGeom>
              <a:avLst/>
              <a:gdLst>
                <a:gd name="T0" fmla="*/ 3 w 6"/>
                <a:gd name="T1" fmla="*/ 0 h 8"/>
                <a:gd name="T2" fmla="*/ 4 w 6"/>
                <a:gd name="T3" fmla="*/ 8 h 8"/>
                <a:gd name="T4" fmla="*/ 1 w 6"/>
                <a:gd name="T5" fmla="*/ 7 h 8"/>
                <a:gd name="T6" fmla="*/ 3 w 6"/>
                <a:gd name="T7" fmla="*/ 0 h 8"/>
              </a:gdLst>
              <a:ahLst/>
              <a:cxnLst>
                <a:cxn ang="0">
                  <a:pos x="T0" y="T1"/>
                </a:cxn>
                <a:cxn ang="0">
                  <a:pos x="T2" y="T3"/>
                </a:cxn>
                <a:cxn ang="0">
                  <a:pos x="T4" y="T5"/>
                </a:cxn>
                <a:cxn ang="0">
                  <a:pos x="T6" y="T7"/>
                </a:cxn>
              </a:cxnLst>
              <a:rect l="0" t="0" r="r" b="b"/>
              <a:pathLst>
                <a:path w="6" h="8">
                  <a:moveTo>
                    <a:pt x="3" y="0"/>
                  </a:moveTo>
                  <a:cubicBezTo>
                    <a:pt x="5" y="3"/>
                    <a:pt x="6" y="5"/>
                    <a:pt x="4" y="8"/>
                  </a:cubicBezTo>
                  <a:cubicBezTo>
                    <a:pt x="3" y="8"/>
                    <a:pt x="1" y="8"/>
                    <a:pt x="1" y="7"/>
                  </a:cubicBezTo>
                  <a:cubicBezTo>
                    <a:pt x="0" y="5"/>
                    <a:pt x="2" y="3"/>
                    <a:pt x="3" y="0"/>
                  </a:cubicBezTo>
                  <a:close/>
                </a:path>
              </a:pathLst>
            </a:custGeom>
            <a:solidFill>
              <a:srgbClr val="F5D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18" name="Freeform 89">
              <a:extLst>
                <a:ext uri="{FF2B5EF4-FFF2-40B4-BE49-F238E27FC236}">
                  <a16:creationId xmlns:a16="http://schemas.microsoft.com/office/drawing/2014/main" id="{CE9E207B-39A4-389C-1CB2-44C2AD525F61}"/>
                </a:ext>
              </a:extLst>
            </p:cNvPr>
            <p:cNvSpPr/>
            <p:nvPr/>
          </p:nvSpPr>
          <p:spPr bwMode="auto">
            <a:xfrm>
              <a:off x="8475663" y="4295775"/>
              <a:ext cx="269875" cy="182563"/>
            </a:xfrm>
            <a:custGeom>
              <a:avLst/>
              <a:gdLst>
                <a:gd name="T0" fmla="*/ 46 w 71"/>
                <a:gd name="T1" fmla="*/ 24 h 48"/>
                <a:gd name="T2" fmla="*/ 51 w 71"/>
                <a:gd name="T3" fmla="*/ 28 h 48"/>
                <a:gd name="T4" fmla="*/ 71 w 71"/>
                <a:gd name="T5" fmla="*/ 43 h 48"/>
                <a:gd name="T6" fmla="*/ 70 w 71"/>
                <a:gd name="T7" fmla="*/ 46 h 48"/>
                <a:gd name="T8" fmla="*/ 61 w 71"/>
                <a:gd name="T9" fmla="*/ 45 h 48"/>
                <a:gd name="T10" fmla="*/ 44 w 71"/>
                <a:gd name="T11" fmla="*/ 40 h 48"/>
                <a:gd name="T12" fmla="*/ 34 w 71"/>
                <a:gd name="T13" fmla="*/ 38 h 48"/>
                <a:gd name="T14" fmla="*/ 33 w 71"/>
                <a:gd name="T15" fmla="*/ 30 h 48"/>
                <a:gd name="T16" fmla="*/ 34 w 71"/>
                <a:gd name="T17" fmla="*/ 22 h 48"/>
                <a:gd name="T18" fmla="*/ 26 w 71"/>
                <a:gd name="T19" fmla="*/ 17 h 48"/>
                <a:gd name="T20" fmla="*/ 21 w 71"/>
                <a:gd name="T21" fmla="*/ 20 h 48"/>
                <a:gd name="T22" fmla="*/ 15 w 71"/>
                <a:gd name="T23" fmla="*/ 23 h 48"/>
                <a:gd name="T24" fmla="*/ 4 w 71"/>
                <a:gd name="T25" fmla="*/ 18 h 48"/>
                <a:gd name="T26" fmla="*/ 6 w 71"/>
                <a:gd name="T27" fmla="*/ 9 h 48"/>
                <a:gd name="T28" fmla="*/ 14 w 71"/>
                <a:gd name="T29" fmla="*/ 3 h 48"/>
                <a:gd name="T30" fmla="*/ 21 w 71"/>
                <a:gd name="T31" fmla="*/ 3 h 48"/>
                <a:gd name="T32" fmla="*/ 33 w 71"/>
                <a:gd name="T33" fmla="*/ 9 h 48"/>
                <a:gd name="T34" fmla="*/ 46 w 71"/>
                <a:gd name="T35" fmla="*/ 2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1" h="48">
                  <a:moveTo>
                    <a:pt x="46" y="24"/>
                  </a:moveTo>
                  <a:cubicBezTo>
                    <a:pt x="44" y="28"/>
                    <a:pt x="48" y="28"/>
                    <a:pt x="51" y="28"/>
                  </a:cubicBezTo>
                  <a:cubicBezTo>
                    <a:pt x="57" y="28"/>
                    <a:pt x="69" y="35"/>
                    <a:pt x="71" y="43"/>
                  </a:cubicBezTo>
                  <a:cubicBezTo>
                    <a:pt x="71" y="44"/>
                    <a:pt x="71" y="46"/>
                    <a:pt x="70" y="46"/>
                  </a:cubicBezTo>
                  <a:cubicBezTo>
                    <a:pt x="67" y="47"/>
                    <a:pt x="62" y="48"/>
                    <a:pt x="61" y="45"/>
                  </a:cubicBezTo>
                  <a:cubicBezTo>
                    <a:pt x="57" y="37"/>
                    <a:pt x="51" y="38"/>
                    <a:pt x="44" y="40"/>
                  </a:cubicBezTo>
                  <a:cubicBezTo>
                    <a:pt x="41" y="41"/>
                    <a:pt x="37" y="40"/>
                    <a:pt x="34" y="38"/>
                  </a:cubicBezTo>
                  <a:cubicBezTo>
                    <a:pt x="31" y="36"/>
                    <a:pt x="28" y="33"/>
                    <a:pt x="33" y="30"/>
                  </a:cubicBezTo>
                  <a:cubicBezTo>
                    <a:pt x="37" y="28"/>
                    <a:pt x="34" y="24"/>
                    <a:pt x="34" y="22"/>
                  </a:cubicBezTo>
                  <a:cubicBezTo>
                    <a:pt x="34" y="17"/>
                    <a:pt x="29" y="19"/>
                    <a:pt x="26" y="17"/>
                  </a:cubicBezTo>
                  <a:cubicBezTo>
                    <a:pt x="24" y="17"/>
                    <a:pt x="22" y="18"/>
                    <a:pt x="21" y="20"/>
                  </a:cubicBezTo>
                  <a:cubicBezTo>
                    <a:pt x="20" y="24"/>
                    <a:pt x="18" y="24"/>
                    <a:pt x="15" y="23"/>
                  </a:cubicBezTo>
                  <a:cubicBezTo>
                    <a:pt x="11" y="22"/>
                    <a:pt x="6" y="22"/>
                    <a:pt x="4" y="18"/>
                  </a:cubicBezTo>
                  <a:cubicBezTo>
                    <a:pt x="0" y="13"/>
                    <a:pt x="0" y="10"/>
                    <a:pt x="6" y="9"/>
                  </a:cubicBezTo>
                  <a:cubicBezTo>
                    <a:pt x="10" y="8"/>
                    <a:pt x="13" y="8"/>
                    <a:pt x="14" y="3"/>
                  </a:cubicBezTo>
                  <a:cubicBezTo>
                    <a:pt x="15" y="0"/>
                    <a:pt x="20" y="0"/>
                    <a:pt x="21" y="3"/>
                  </a:cubicBezTo>
                  <a:cubicBezTo>
                    <a:pt x="24" y="9"/>
                    <a:pt x="28" y="9"/>
                    <a:pt x="33" y="9"/>
                  </a:cubicBezTo>
                  <a:cubicBezTo>
                    <a:pt x="41" y="9"/>
                    <a:pt x="46" y="15"/>
                    <a:pt x="46" y="24"/>
                  </a:cubicBezTo>
                  <a:close/>
                </a:path>
              </a:pathLst>
            </a:custGeom>
            <a:solidFill>
              <a:srgbClr val="FFDC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19" name="Freeform 90">
              <a:extLst>
                <a:ext uri="{FF2B5EF4-FFF2-40B4-BE49-F238E27FC236}">
                  <a16:creationId xmlns:a16="http://schemas.microsoft.com/office/drawing/2014/main" id="{EFE957A2-026B-6759-DCF9-B0101D843400}"/>
                </a:ext>
              </a:extLst>
            </p:cNvPr>
            <p:cNvSpPr/>
            <p:nvPr/>
          </p:nvSpPr>
          <p:spPr bwMode="auto">
            <a:xfrm>
              <a:off x="8415338" y="4295775"/>
              <a:ext cx="38100" cy="60325"/>
            </a:xfrm>
            <a:custGeom>
              <a:avLst/>
              <a:gdLst>
                <a:gd name="T0" fmla="*/ 10 w 10"/>
                <a:gd name="T1" fmla="*/ 16 h 16"/>
                <a:gd name="T2" fmla="*/ 0 w 10"/>
                <a:gd name="T3" fmla="*/ 3 h 16"/>
                <a:gd name="T4" fmla="*/ 1 w 10"/>
                <a:gd name="T5" fmla="*/ 1 h 16"/>
                <a:gd name="T6" fmla="*/ 3 w 10"/>
                <a:gd name="T7" fmla="*/ 1 h 16"/>
                <a:gd name="T8" fmla="*/ 10 w 10"/>
                <a:gd name="T9" fmla="*/ 16 h 16"/>
              </a:gdLst>
              <a:ahLst/>
              <a:cxnLst>
                <a:cxn ang="0">
                  <a:pos x="T0" y="T1"/>
                </a:cxn>
                <a:cxn ang="0">
                  <a:pos x="T2" y="T3"/>
                </a:cxn>
                <a:cxn ang="0">
                  <a:pos x="T4" y="T5"/>
                </a:cxn>
                <a:cxn ang="0">
                  <a:pos x="T6" y="T7"/>
                </a:cxn>
                <a:cxn ang="0">
                  <a:pos x="T8" y="T9"/>
                </a:cxn>
              </a:cxnLst>
              <a:rect l="0" t="0" r="r" b="b"/>
              <a:pathLst>
                <a:path w="10" h="16">
                  <a:moveTo>
                    <a:pt x="10" y="16"/>
                  </a:moveTo>
                  <a:cubicBezTo>
                    <a:pt x="4" y="13"/>
                    <a:pt x="2" y="8"/>
                    <a:pt x="0" y="3"/>
                  </a:cubicBezTo>
                  <a:cubicBezTo>
                    <a:pt x="0" y="2"/>
                    <a:pt x="0" y="1"/>
                    <a:pt x="1" y="1"/>
                  </a:cubicBezTo>
                  <a:cubicBezTo>
                    <a:pt x="1" y="0"/>
                    <a:pt x="2" y="1"/>
                    <a:pt x="3" y="1"/>
                  </a:cubicBezTo>
                  <a:cubicBezTo>
                    <a:pt x="7" y="5"/>
                    <a:pt x="10" y="9"/>
                    <a:pt x="10" y="16"/>
                  </a:cubicBezTo>
                  <a:close/>
                </a:path>
              </a:pathLst>
            </a:custGeom>
            <a:solidFill>
              <a:srgbClr val="FFDC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20" name="Freeform 91">
              <a:extLst>
                <a:ext uri="{FF2B5EF4-FFF2-40B4-BE49-F238E27FC236}">
                  <a16:creationId xmlns:a16="http://schemas.microsoft.com/office/drawing/2014/main" id="{BF6B00F8-10A0-901B-DF4A-2BB26C23AC2F}"/>
                </a:ext>
              </a:extLst>
            </p:cNvPr>
            <p:cNvSpPr/>
            <p:nvPr/>
          </p:nvSpPr>
          <p:spPr bwMode="auto">
            <a:xfrm>
              <a:off x="8207375" y="4787900"/>
              <a:ext cx="22225" cy="38100"/>
            </a:xfrm>
            <a:custGeom>
              <a:avLst/>
              <a:gdLst>
                <a:gd name="T0" fmla="*/ 5 w 6"/>
                <a:gd name="T1" fmla="*/ 5 h 10"/>
                <a:gd name="T2" fmla="*/ 3 w 6"/>
                <a:gd name="T3" fmla="*/ 9 h 10"/>
                <a:gd name="T4" fmla="*/ 0 w 6"/>
                <a:gd name="T5" fmla="*/ 6 h 10"/>
                <a:gd name="T6" fmla="*/ 4 w 6"/>
                <a:gd name="T7" fmla="*/ 0 h 10"/>
                <a:gd name="T8" fmla="*/ 5 w 6"/>
                <a:gd name="T9" fmla="*/ 5 h 10"/>
              </a:gdLst>
              <a:ahLst/>
              <a:cxnLst>
                <a:cxn ang="0">
                  <a:pos x="T0" y="T1"/>
                </a:cxn>
                <a:cxn ang="0">
                  <a:pos x="T2" y="T3"/>
                </a:cxn>
                <a:cxn ang="0">
                  <a:pos x="T4" y="T5"/>
                </a:cxn>
                <a:cxn ang="0">
                  <a:pos x="T6" y="T7"/>
                </a:cxn>
                <a:cxn ang="0">
                  <a:pos x="T8" y="T9"/>
                </a:cxn>
              </a:cxnLst>
              <a:rect l="0" t="0" r="r" b="b"/>
              <a:pathLst>
                <a:path w="6" h="10">
                  <a:moveTo>
                    <a:pt x="5" y="5"/>
                  </a:moveTo>
                  <a:cubicBezTo>
                    <a:pt x="5" y="7"/>
                    <a:pt x="5" y="9"/>
                    <a:pt x="3" y="9"/>
                  </a:cubicBezTo>
                  <a:cubicBezTo>
                    <a:pt x="1" y="10"/>
                    <a:pt x="0" y="8"/>
                    <a:pt x="0" y="6"/>
                  </a:cubicBezTo>
                  <a:cubicBezTo>
                    <a:pt x="0" y="3"/>
                    <a:pt x="1" y="0"/>
                    <a:pt x="4" y="0"/>
                  </a:cubicBezTo>
                  <a:cubicBezTo>
                    <a:pt x="6" y="0"/>
                    <a:pt x="5" y="3"/>
                    <a:pt x="5" y="5"/>
                  </a:cubicBezTo>
                  <a:close/>
                </a:path>
              </a:pathLst>
            </a:custGeom>
            <a:solidFill>
              <a:srgbClr val="F5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21" name="Freeform 92">
              <a:extLst>
                <a:ext uri="{FF2B5EF4-FFF2-40B4-BE49-F238E27FC236}">
                  <a16:creationId xmlns:a16="http://schemas.microsoft.com/office/drawing/2014/main" id="{50F64F3B-06A8-52A7-B448-7D48CBF40FFB}"/>
                </a:ext>
              </a:extLst>
            </p:cNvPr>
            <p:cNvSpPr/>
            <p:nvPr/>
          </p:nvSpPr>
          <p:spPr bwMode="auto">
            <a:xfrm>
              <a:off x="8105775" y="4746625"/>
              <a:ext cx="22225" cy="34925"/>
            </a:xfrm>
            <a:custGeom>
              <a:avLst/>
              <a:gdLst>
                <a:gd name="T0" fmla="*/ 6 w 6"/>
                <a:gd name="T1" fmla="*/ 5 h 9"/>
                <a:gd name="T2" fmla="*/ 3 w 6"/>
                <a:gd name="T3" fmla="*/ 8 h 9"/>
                <a:gd name="T4" fmla="*/ 1 w 6"/>
                <a:gd name="T5" fmla="*/ 3 h 9"/>
                <a:gd name="T6" fmla="*/ 3 w 6"/>
                <a:gd name="T7" fmla="*/ 0 h 9"/>
                <a:gd name="T8" fmla="*/ 6 w 6"/>
                <a:gd name="T9" fmla="*/ 5 h 9"/>
              </a:gdLst>
              <a:ahLst/>
              <a:cxnLst>
                <a:cxn ang="0">
                  <a:pos x="T0" y="T1"/>
                </a:cxn>
                <a:cxn ang="0">
                  <a:pos x="T2" y="T3"/>
                </a:cxn>
                <a:cxn ang="0">
                  <a:pos x="T4" y="T5"/>
                </a:cxn>
                <a:cxn ang="0">
                  <a:pos x="T6" y="T7"/>
                </a:cxn>
                <a:cxn ang="0">
                  <a:pos x="T8" y="T9"/>
                </a:cxn>
              </a:cxnLst>
              <a:rect l="0" t="0" r="r" b="b"/>
              <a:pathLst>
                <a:path w="6" h="9">
                  <a:moveTo>
                    <a:pt x="6" y="5"/>
                  </a:moveTo>
                  <a:cubicBezTo>
                    <a:pt x="5" y="6"/>
                    <a:pt x="5" y="9"/>
                    <a:pt x="3" y="8"/>
                  </a:cubicBezTo>
                  <a:cubicBezTo>
                    <a:pt x="1" y="8"/>
                    <a:pt x="1" y="5"/>
                    <a:pt x="1" y="3"/>
                  </a:cubicBezTo>
                  <a:cubicBezTo>
                    <a:pt x="0" y="2"/>
                    <a:pt x="1" y="0"/>
                    <a:pt x="3" y="0"/>
                  </a:cubicBezTo>
                  <a:cubicBezTo>
                    <a:pt x="6" y="0"/>
                    <a:pt x="6" y="3"/>
                    <a:pt x="6" y="5"/>
                  </a:cubicBezTo>
                  <a:close/>
                </a:path>
              </a:pathLst>
            </a:custGeom>
            <a:solidFill>
              <a:srgbClr val="F5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22" name="Freeform 93">
              <a:extLst>
                <a:ext uri="{FF2B5EF4-FFF2-40B4-BE49-F238E27FC236}">
                  <a16:creationId xmlns:a16="http://schemas.microsoft.com/office/drawing/2014/main" id="{68AECD25-A408-6576-0009-C3A17E33D16F}"/>
                </a:ext>
              </a:extLst>
            </p:cNvPr>
            <p:cNvSpPr/>
            <p:nvPr/>
          </p:nvSpPr>
          <p:spPr bwMode="auto">
            <a:xfrm>
              <a:off x="8128000" y="4800600"/>
              <a:ext cx="19050" cy="30163"/>
            </a:xfrm>
            <a:custGeom>
              <a:avLst/>
              <a:gdLst>
                <a:gd name="T0" fmla="*/ 4 w 5"/>
                <a:gd name="T1" fmla="*/ 3 h 8"/>
                <a:gd name="T2" fmla="*/ 2 w 5"/>
                <a:gd name="T3" fmla="*/ 7 h 8"/>
                <a:gd name="T4" fmla="*/ 0 w 5"/>
                <a:gd name="T5" fmla="*/ 4 h 8"/>
                <a:gd name="T6" fmla="*/ 2 w 5"/>
                <a:gd name="T7" fmla="*/ 0 h 8"/>
                <a:gd name="T8" fmla="*/ 4 w 5"/>
                <a:gd name="T9" fmla="*/ 3 h 8"/>
              </a:gdLst>
              <a:ahLst/>
              <a:cxnLst>
                <a:cxn ang="0">
                  <a:pos x="T0" y="T1"/>
                </a:cxn>
                <a:cxn ang="0">
                  <a:pos x="T2" y="T3"/>
                </a:cxn>
                <a:cxn ang="0">
                  <a:pos x="T4" y="T5"/>
                </a:cxn>
                <a:cxn ang="0">
                  <a:pos x="T6" y="T7"/>
                </a:cxn>
                <a:cxn ang="0">
                  <a:pos x="T8" y="T9"/>
                </a:cxn>
              </a:cxnLst>
              <a:rect l="0" t="0" r="r" b="b"/>
              <a:pathLst>
                <a:path w="5" h="8">
                  <a:moveTo>
                    <a:pt x="4" y="3"/>
                  </a:moveTo>
                  <a:cubicBezTo>
                    <a:pt x="3" y="5"/>
                    <a:pt x="5" y="7"/>
                    <a:pt x="2" y="7"/>
                  </a:cubicBezTo>
                  <a:cubicBezTo>
                    <a:pt x="0" y="8"/>
                    <a:pt x="0" y="5"/>
                    <a:pt x="0" y="4"/>
                  </a:cubicBezTo>
                  <a:cubicBezTo>
                    <a:pt x="0" y="2"/>
                    <a:pt x="0" y="0"/>
                    <a:pt x="2" y="0"/>
                  </a:cubicBezTo>
                  <a:cubicBezTo>
                    <a:pt x="4" y="0"/>
                    <a:pt x="3" y="2"/>
                    <a:pt x="4" y="3"/>
                  </a:cubicBezTo>
                  <a:close/>
                </a:path>
              </a:pathLst>
            </a:custGeom>
            <a:solidFill>
              <a:srgbClr val="F5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23" name="Freeform 94">
              <a:extLst>
                <a:ext uri="{FF2B5EF4-FFF2-40B4-BE49-F238E27FC236}">
                  <a16:creationId xmlns:a16="http://schemas.microsoft.com/office/drawing/2014/main" id="{5C5ED2E3-1CCD-9530-1A5D-99A4FFA593A8}"/>
                </a:ext>
              </a:extLst>
            </p:cNvPr>
            <p:cNvSpPr/>
            <p:nvPr/>
          </p:nvSpPr>
          <p:spPr bwMode="auto">
            <a:xfrm>
              <a:off x="8226425" y="4830763"/>
              <a:ext cx="22225" cy="19050"/>
            </a:xfrm>
            <a:custGeom>
              <a:avLst/>
              <a:gdLst>
                <a:gd name="T0" fmla="*/ 2 w 6"/>
                <a:gd name="T1" fmla="*/ 0 h 5"/>
                <a:gd name="T2" fmla="*/ 5 w 6"/>
                <a:gd name="T3" fmla="*/ 3 h 5"/>
                <a:gd name="T4" fmla="*/ 4 w 6"/>
                <a:gd name="T5" fmla="*/ 5 h 5"/>
                <a:gd name="T6" fmla="*/ 1 w 6"/>
                <a:gd name="T7" fmla="*/ 3 h 5"/>
                <a:gd name="T8" fmla="*/ 2 w 6"/>
                <a:gd name="T9" fmla="*/ 0 h 5"/>
              </a:gdLst>
              <a:ahLst/>
              <a:cxnLst>
                <a:cxn ang="0">
                  <a:pos x="T0" y="T1"/>
                </a:cxn>
                <a:cxn ang="0">
                  <a:pos x="T2" y="T3"/>
                </a:cxn>
                <a:cxn ang="0">
                  <a:pos x="T4" y="T5"/>
                </a:cxn>
                <a:cxn ang="0">
                  <a:pos x="T6" y="T7"/>
                </a:cxn>
                <a:cxn ang="0">
                  <a:pos x="T8" y="T9"/>
                </a:cxn>
              </a:cxnLst>
              <a:rect l="0" t="0" r="r" b="b"/>
              <a:pathLst>
                <a:path w="6" h="5">
                  <a:moveTo>
                    <a:pt x="2" y="0"/>
                  </a:moveTo>
                  <a:cubicBezTo>
                    <a:pt x="4" y="1"/>
                    <a:pt x="5" y="1"/>
                    <a:pt x="5" y="3"/>
                  </a:cubicBezTo>
                  <a:cubicBezTo>
                    <a:pt x="6" y="5"/>
                    <a:pt x="5" y="5"/>
                    <a:pt x="4" y="5"/>
                  </a:cubicBezTo>
                  <a:cubicBezTo>
                    <a:pt x="2" y="5"/>
                    <a:pt x="1" y="4"/>
                    <a:pt x="1" y="3"/>
                  </a:cubicBezTo>
                  <a:cubicBezTo>
                    <a:pt x="0" y="1"/>
                    <a:pt x="1" y="1"/>
                    <a:pt x="2" y="0"/>
                  </a:cubicBezTo>
                  <a:close/>
                </a:path>
              </a:pathLst>
            </a:custGeom>
            <a:solidFill>
              <a:srgbClr val="F5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24" name="Freeform 95">
              <a:extLst>
                <a:ext uri="{FF2B5EF4-FFF2-40B4-BE49-F238E27FC236}">
                  <a16:creationId xmlns:a16="http://schemas.microsoft.com/office/drawing/2014/main" id="{C50ED16E-5CAB-A386-31A8-1295B97479F5}"/>
                </a:ext>
              </a:extLst>
            </p:cNvPr>
            <p:cNvSpPr/>
            <p:nvPr/>
          </p:nvSpPr>
          <p:spPr bwMode="auto">
            <a:xfrm>
              <a:off x="7953375" y="3943350"/>
              <a:ext cx="420687" cy="412750"/>
            </a:xfrm>
            <a:custGeom>
              <a:avLst/>
              <a:gdLst>
                <a:gd name="T0" fmla="*/ 56 w 111"/>
                <a:gd name="T1" fmla="*/ 2 h 109"/>
                <a:gd name="T2" fmla="*/ 109 w 111"/>
                <a:gd name="T3" fmla="*/ 51 h 109"/>
                <a:gd name="T4" fmla="*/ 56 w 111"/>
                <a:gd name="T5" fmla="*/ 109 h 109"/>
                <a:gd name="T6" fmla="*/ 2 w 111"/>
                <a:gd name="T7" fmla="*/ 57 h 109"/>
                <a:gd name="T8" fmla="*/ 56 w 111"/>
                <a:gd name="T9" fmla="*/ 2 h 109"/>
              </a:gdLst>
              <a:ahLst/>
              <a:cxnLst>
                <a:cxn ang="0">
                  <a:pos x="T0" y="T1"/>
                </a:cxn>
                <a:cxn ang="0">
                  <a:pos x="T2" y="T3"/>
                </a:cxn>
                <a:cxn ang="0">
                  <a:pos x="T4" y="T5"/>
                </a:cxn>
                <a:cxn ang="0">
                  <a:pos x="T6" y="T7"/>
                </a:cxn>
                <a:cxn ang="0">
                  <a:pos x="T8" y="T9"/>
                </a:cxn>
              </a:cxnLst>
              <a:rect l="0" t="0" r="r" b="b"/>
              <a:pathLst>
                <a:path w="110" h="109">
                  <a:moveTo>
                    <a:pt x="56" y="2"/>
                  </a:moveTo>
                  <a:cubicBezTo>
                    <a:pt x="87" y="1"/>
                    <a:pt x="108" y="25"/>
                    <a:pt x="109" y="51"/>
                  </a:cubicBezTo>
                  <a:cubicBezTo>
                    <a:pt x="111" y="86"/>
                    <a:pt x="86" y="109"/>
                    <a:pt x="56" y="109"/>
                  </a:cubicBezTo>
                  <a:cubicBezTo>
                    <a:pt x="23" y="108"/>
                    <a:pt x="3" y="85"/>
                    <a:pt x="2" y="57"/>
                  </a:cubicBezTo>
                  <a:cubicBezTo>
                    <a:pt x="0" y="26"/>
                    <a:pt x="27" y="0"/>
                    <a:pt x="56" y="2"/>
                  </a:cubicBezTo>
                  <a:close/>
                </a:path>
              </a:pathLst>
            </a:custGeom>
            <a:solidFill>
              <a:srgbClr val="320F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Tree>
  </p:cSld>
  <p:clrMapOvr>
    <a:masterClrMapping/>
  </p:clrMapOvr>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7155"/>
        <p:cNvGrpSpPr/>
        <p:nvPr/>
      </p:nvGrpSpPr>
      <p:grpSpPr>
        <a:xfrm>
          <a:off x="0" y="0"/>
          <a:ext cx="0" cy="0"/>
          <a:chOff x="0" y="0"/>
          <a:chExt cx="0" cy="0"/>
        </a:xfrm>
      </p:grpSpPr>
      <p:sp>
        <p:nvSpPr>
          <p:cNvPr id="17156" name="Google Shape;17156;p40"/>
          <p:cNvSpPr txBox="1">
            <a:spLocks noGrp="1"/>
          </p:cNvSpPr>
          <p:nvPr>
            <p:ph type="title"/>
          </p:nvPr>
        </p:nvSpPr>
        <p:spPr>
          <a:xfrm>
            <a:off x="715100" y="1416525"/>
            <a:ext cx="3765300" cy="1314900"/>
          </a:xfrm>
          <a:prstGeom prst="rect">
            <a:avLst/>
          </a:prstGeom>
        </p:spPr>
        <p:txBody>
          <a:bodyPr spcFirstLastPara="1" wrap="square" lIns="91425" tIns="91425" rIns="91425" bIns="91425" anchor="ctr" anchorCtr="0">
            <a:noAutofit/>
          </a:bodyPr>
          <a:lstStyle/>
          <a:p>
            <a:pPr marL="0" lvl="0" indent="0" algn="l" rtl="0">
              <a:lnSpc>
                <a:spcPct val="100000"/>
              </a:lnSpc>
              <a:spcBef>
                <a:spcPct val="0"/>
              </a:spcBef>
              <a:spcAft>
                <a:spcPct val="0"/>
              </a:spcAft>
              <a:buNone/>
            </a:pPr>
            <a:r>
              <a:rPr lang="en">
                <a:solidFill>
                  <a:schemeClr val="accent2"/>
                </a:solidFill>
              </a:rPr>
              <a:t>A picture reinforces the concept</a:t>
            </a:r>
            <a:endParaRPr>
              <a:solidFill>
                <a:schemeClr val="accent2"/>
              </a:solidFill>
            </a:endParaRPr>
          </a:p>
        </p:txBody>
      </p:sp>
      <p:sp>
        <p:nvSpPr>
          <p:cNvPr id="17214" name="Google Shape;17214;p40"/>
          <p:cNvSpPr txBox="1">
            <a:spLocks noGrp="1"/>
          </p:cNvSpPr>
          <p:nvPr>
            <p:ph type="body" idx="1"/>
          </p:nvPr>
        </p:nvSpPr>
        <p:spPr>
          <a:xfrm>
            <a:off x="715100" y="2731425"/>
            <a:ext cx="3516600" cy="995700"/>
          </a:xfrm>
          <a:prstGeom prst="rect">
            <a:avLst/>
          </a:prstGeom>
        </p:spPr>
        <p:txBody>
          <a:bodyPr spcFirstLastPara="1" wrap="square" lIns="91425" tIns="91425" rIns="91425" bIns="91425" anchor="t" anchorCtr="0">
            <a:noAutofit/>
          </a:bodyPr>
          <a:lstStyle/>
          <a:p>
            <a:pPr marL="0" lvl="0" indent="0" algn="l" rtl="0">
              <a:lnSpc>
                <a:spcPct val="100000"/>
              </a:lnSpc>
              <a:spcBef>
                <a:spcPct val="0"/>
              </a:spcBef>
              <a:spcAft>
                <a:spcPts val="1600"/>
              </a:spcAft>
              <a:buNone/>
            </a:pPr>
            <a:r>
              <a:rPr lang="en">
                <a:solidFill>
                  <a:schemeClr val="accent2"/>
                </a:solidFill>
              </a:rPr>
              <a:t>Images reveal large amounts of data, so remember: use an image instead of a long text</a:t>
            </a:r>
            <a:endParaRPr>
              <a:solidFill>
                <a:schemeClr val="accent2"/>
              </a:solidFill>
            </a:endParaRPr>
          </a:p>
        </p:txBody>
      </p:sp>
      <p:sp>
        <p:nvSpPr>
          <p:cNvPr id="2" name="Elipse 1">
            <a:extLst>
              <a:ext uri="{FF2B5EF4-FFF2-40B4-BE49-F238E27FC236}">
                <a16:creationId xmlns:a16="http://schemas.microsoft.com/office/drawing/2014/main" id="{B2FCB4B8-925A-4473-8E32-6509BA2BC26A}"/>
              </a:ext>
            </a:extLst>
          </p:cNvPr>
          <p:cNvSpPr/>
          <p:nvPr/>
        </p:nvSpPr>
        <p:spPr>
          <a:xfrm>
            <a:off x="4480400" y="747032"/>
            <a:ext cx="3649436" cy="3649436"/>
          </a:xfrm>
          <a:prstGeom prst="ellipse">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cSld>
  <p:clrMapOvr>
    <a:masterClrMapping/>
  </p:clrMapOvr>
  <p:transition/>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7218"/>
        <p:cNvGrpSpPr/>
        <p:nvPr/>
      </p:nvGrpSpPr>
      <p:grpSpPr>
        <a:xfrm>
          <a:off x="0" y="0"/>
          <a:ext cx="0" cy="0"/>
          <a:chOff x="0" y="0"/>
          <a:chExt cx="0" cy="0"/>
        </a:xfrm>
      </p:grpSpPr>
      <p:grpSp>
        <p:nvGrpSpPr>
          <p:cNvPr id="59" name="Grupo 58">
            <a:extLst>
              <a:ext uri="{FF2B5EF4-FFF2-40B4-BE49-F238E27FC236}">
                <a16:creationId xmlns:a16="http://schemas.microsoft.com/office/drawing/2014/main" id="{A18251DF-8B11-18A8-8CDF-7302E56BB9BA}"/>
              </a:ext>
            </a:extLst>
          </p:cNvPr>
          <p:cNvGrpSpPr/>
          <p:nvPr/>
        </p:nvGrpSpPr>
        <p:grpSpPr>
          <a:xfrm flipH="1">
            <a:off x="-56556" y="1570038"/>
            <a:ext cx="1594250" cy="2870200"/>
            <a:chOff x="-47626" y="1570038"/>
            <a:chExt cx="1576389" cy="2870200"/>
          </a:xfrm>
        </p:grpSpPr>
        <p:sp>
          <p:nvSpPr>
            <p:cNvPr id="43" name="Freeform 41">
              <a:extLst>
                <a:ext uri="{FF2B5EF4-FFF2-40B4-BE49-F238E27FC236}">
                  <a16:creationId xmlns:a16="http://schemas.microsoft.com/office/drawing/2014/main" id="{5B8AD739-8D78-280F-E762-5452DACDFCEA}"/>
                </a:ext>
              </a:extLst>
            </p:cNvPr>
            <p:cNvSpPr/>
            <p:nvPr/>
          </p:nvSpPr>
          <p:spPr bwMode="auto">
            <a:xfrm>
              <a:off x="800100" y="2484438"/>
              <a:ext cx="671513" cy="1057275"/>
            </a:xfrm>
            <a:custGeom>
              <a:avLst/>
              <a:gdLst>
                <a:gd name="T0" fmla="*/ 72 w 177"/>
                <a:gd name="T1" fmla="*/ 22 h 280"/>
                <a:gd name="T2" fmla="*/ 87 w 177"/>
                <a:gd name="T3" fmla="*/ 18 h 280"/>
                <a:gd name="T4" fmla="*/ 162 w 177"/>
                <a:gd name="T5" fmla="*/ 2 h 280"/>
                <a:gd name="T6" fmla="*/ 177 w 177"/>
                <a:gd name="T7" fmla="*/ 17 h 280"/>
                <a:gd name="T8" fmla="*/ 177 w 177"/>
                <a:gd name="T9" fmla="*/ 262 h 280"/>
                <a:gd name="T10" fmla="*/ 162 w 177"/>
                <a:gd name="T11" fmla="*/ 278 h 280"/>
                <a:gd name="T12" fmla="*/ 21 w 177"/>
                <a:gd name="T13" fmla="*/ 191 h 280"/>
                <a:gd name="T14" fmla="*/ 43 w 177"/>
                <a:gd name="T15" fmla="*/ 53 h 280"/>
                <a:gd name="T16" fmla="*/ 68 w 177"/>
                <a:gd name="T17" fmla="*/ 23 h 280"/>
                <a:gd name="T18" fmla="*/ 72 w 177"/>
                <a:gd name="T19" fmla="*/ 22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7" h="280">
                  <a:moveTo>
                    <a:pt x="72" y="22"/>
                  </a:moveTo>
                  <a:cubicBezTo>
                    <a:pt x="78" y="24"/>
                    <a:pt x="84" y="21"/>
                    <a:pt x="87" y="18"/>
                  </a:cubicBezTo>
                  <a:cubicBezTo>
                    <a:pt x="110" y="0"/>
                    <a:pt x="137" y="10"/>
                    <a:pt x="162" y="2"/>
                  </a:cubicBezTo>
                  <a:cubicBezTo>
                    <a:pt x="172" y="0"/>
                    <a:pt x="177" y="5"/>
                    <a:pt x="177" y="17"/>
                  </a:cubicBezTo>
                  <a:cubicBezTo>
                    <a:pt x="177" y="99"/>
                    <a:pt x="177" y="180"/>
                    <a:pt x="177" y="262"/>
                  </a:cubicBezTo>
                  <a:cubicBezTo>
                    <a:pt x="177" y="274"/>
                    <a:pt x="172" y="277"/>
                    <a:pt x="162" y="278"/>
                  </a:cubicBezTo>
                  <a:cubicBezTo>
                    <a:pt x="110" y="280"/>
                    <a:pt x="48" y="256"/>
                    <a:pt x="21" y="191"/>
                  </a:cubicBezTo>
                  <a:cubicBezTo>
                    <a:pt x="0" y="141"/>
                    <a:pt x="13" y="95"/>
                    <a:pt x="43" y="53"/>
                  </a:cubicBezTo>
                  <a:cubicBezTo>
                    <a:pt x="51" y="43"/>
                    <a:pt x="63" y="36"/>
                    <a:pt x="68" y="23"/>
                  </a:cubicBezTo>
                  <a:cubicBezTo>
                    <a:pt x="69" y="23"/>
                    <a:pt x="71" y="23"/>
                    <a:pt x="72" y="22"/>
                  </a:cubicBezTo>
                  <a:close/>
                </a:path>
              </a:pathLst>
            </a:custGeom>
            <a:solidFill>
              <a:srgbClr val="B047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 name="Freeform 42">
              <a:extLst>
                <a:ext uri="{FF2B5EF4-FFF2-40B4-BE49-F238E27FC236}">
                  <a16:creationId xmlns:a16="http://schemas.microsoft.com/office/drawing/2014/main" id="{19825EF8-5A1F-C083-748F-760FAF6B48AB}"/>
                </a:ext>
              </a:extLst>
            </p:cNvPr>
            <p:cNvSpPr/>
            <p:nvPr/>
          </p:nvSpPr>
          <p:spPr bwMode="auto">
            <a:xfrm>
              <a:off x="50800" y="3240088"/>
              <a:ext cx="1073151" cy="884238"/>
            </a:xfrm>
            <a:custGeom>
              <a:avLst/>
              <a:gdLst>
                <a:gd name="T0" fmla="*/ 205 w 283"/>
                <a:gd name="T1" fmla="*/ 67 h 234"/>
                <a:gd name="T2" fmla="*/ 217 w 283"/>
                <a:gd name="T3" fmla="*/ 58 h 234"/>
                <a:gd name="T4" fmla="*/ 238 w 283"/>
                <a:gd name="T5" fmla="*/ 53 h 234"/>
                <a:gd name="T6" fmla="*/ 257 w 283"/>
                <a:gd name="T7" fmla="*/ 82 h 234"/>
                <a:gd name="T8" fmla="*/ 253 w 283"/>
                <a:gd name="T9" fmla="*/ 115 h 234"/>
                <a:gd name="T10" fmla="*/ 252 w 283"/>
                <a:gd name="T11" fmla="*/ 115 h 234"/>
                <a:gd name="T12" fmla="*/ 252 w 283"/>
                <a:gd name="T13" fmla="*/ 115 h 234"/>
                <a:gd name="T14" fmla="*/ 272 w 283"/>
                <a:gd name="T15" fmla="*/ 66 h 234"/>
                <a:gd name="T16" fmla="*/ 280 w 283"/>
                <a:gd name="T17" fmla="*/ 100 h 234"/>
                <a:gd name="T18" fmla="*/ 139 w 283"/>
                <a:gd name="T19" fmla="*/ 233 h 234"/>
                <a:gd name="T20" fmla="*/ 125 w 283"/>
                <a:gd name="T21" fmla="*/ 233 h 234"/>
                <a:gd name="T22" fmla="*/ 115 w 283"/>
                <a:gd name="T23" fmla="*/ 214 h 234"/>
                <a:gd name="T24" fmla="*/ 175 w 283"/>
                <a:gd name="T25" fmla="*/ 102 h 234"/>
                <a:gd name="T26" fmla="*/ 183 w 283"/>
                <a:gd name="T27" fmla="*/ 85 h 234"/>
                <a:gd name="T28" fmla="*/ 103 w 283"/>
                <a:gd name="T29" fmla="*/ 121 h 234"/>
                <a:gd name="T30" fmla="*/ 24 w 283"/>
                <a:gd name="T31" fmla="*/ 127 h 234"/>
                <a:gd name="T32" fmla="*/ 11 w 283"/>
                <a:gd name="T33" fmla="*/ 101 h 234"/>
                <a:gd name="T34" fmla="*/ 136 w 283"/>
                <a:gd name="T35" fmla="*/ 5 h 234"/>
                <a:gd name="T36" fmla="*/ 178 w 283"/>
                <a:gd name="T37" fmla="*/ 3 h 234"/>
                <a:gd name="T38" fmla="*/ 152 w 283"/>
                <a:gd name="T39" fmla="*/ 14 h 234"/>
                <a:gd name="T40" fmla="*/ 196 w 283"/>
                <a:gd name="T41" fmla="*/ 11 h 234"/>
                <a:gd name="T42" fmla="*/ 216 w 283"/>
                <a:gd name="T43" fmla="*/ 18 h 234"/>
                <a:gd name="T44" fmla="*/ 209 w 283"/>
                <a:gd name="T45" fmla="*/ 41 h 234"/>
                <a:gd name="T46" fmla="*/ 201 w 283"/>
                <a:gd name="T47" fmla="*/ 51 h 234"/>
                <a:gd name="T48" fmla="*/ 195 w 283"/>
                <a:gd name="T49" fmla="*/ 51 h 234"/>
                <a:gd name="T50" fmla="*/ 196 w 283"/>
                <a:gd name="T51" fmla="*/ 53 h 234"/>
                <a:gd name="T52" fmla="*/ 200 w 283"/>
                <a:gd name="T53" fmla="*/ 51 h 234"/>
                <a:gd name="T54" fmla="*/ 203 w 283"/>
                <a:gd name="T55" fmla="*/ 65 h 234"/>
                <a:gd name="T56" fmla="*/ 198 w 283"/>
                <a:gd name="T57" fmla="*/ 69 h 234"/>
                <a:gd name="T58" fmla="*/ 199 w 283"/>
                <a:gd name="T59" fmla="*/ 70 h 234"/>
                <a:gd name="T60" fmla="*/ 205 w 283"/>
                <a:gd name="T61" fmla="*/ 67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83" h="234">
                  <a:moveTo>
                    <a:pt x="205" y="67"/>
                  </a:moveTo>
                  <a:cubicBezTo>
                    <a:pt x="209" y="64"/>
                    <a:pt x="213" y="60"/>
                    <a:pt x="217" y="58"/>
                  </a:cubicBezTo>
                  <a:cubicBezTo>
                    <a:pt x="224" y="55"/>
                    <a:pt x="230" y="47"/>
                    <a:pt x="238" y="53"/>
                  </a:cubicBezTo>
                  <a:cubicBezTo>
                    <a:pt x="258" y="66"/>
                    <a:pt x="257" y="67"/>
                    <a:pt x="257" y="82"/>
                  </a:cubicBezTo>
                  <a:cubicBezTo>
                    <a:pt x="257" y="93"/>
                    <a:pt x="250" y="103"/>
                    <a:pt x="253" y="115"/>
                  </a:cubicBezTo>
                  <a:cubicBezTo>
                    <a:pt x="253" y="115"/>
                    <a:pt x="252" y="115"/>
                    <a:pt x="252" y="115"/>
                  </a:cubicBezTo>
                  <a:cubicBezTo>
                    <a:pt x="252" y="115"/>
                    <a:pt x="252" y="115"/>
                    <a:pt x="252" y="115"/>
                  </a:cubicBezTo>
                  <a:cubicBezTo>
                    <a:pt x="266" y="102"/>
                    <a:pt x="262" y="82"/>
                    <a:pt x="272" y="66"/>
                  </a:cubicBezTo>
                  <a:cubicBezTo>
                    <a:pt x="283" y="76"/>
                    <a:pt x="281" y="89"/>
                    <a:pt x="280" y="100"/>
                  </a:cubicBezTo>
                  <a:cubicBezTo>
                    <a:pt x="270" y="173"/>
                    <a:pt x="196" y="225"/>
                    <a:pt x="139" y="233"/>
                  </a:cubicBezTo>
                  <a:cubicBezTo>
                    <a:pt x="134" y="234"/>
                    <a:pt x="129" y="233"/>
                    <a:pt x="125" y="233"/>
                  </a:cubicBezTo>
                  <a:cubicBezTo>
                    <a:pt x="112" y="231"/>
                    <a:pt x="109" y="228"/>
                    <a:pt x="115" y="214"/>
                  </a:cubicBezTo>
                  <a:cubicBezTo>
                    <a:pt x="130" y="174"/>
                    <a:pt x="150" y="137"/>
                    <a:pt x="175" y="102"/>
                  </a:cubicBezTo>
                  <a:cubicBezTo>
                    <a:pt x="178" y="98"/>
                    <a:pt x="184" y="95"/>
                    <a:pt x="183" y="85"/>
                  </a:cubicBezTo>
                  <a:cubicBezTo>
                    <a:pt x="158" y="103"/>
                    <a:pt x="131" y="114"/>
                    <a:pt x="103" y="121"/>
                  </a:cubicBezTo>
                  <a:cubicBezTo>
                    <a:pt x="77" y="127"/>
                    <a:pt x="51" y="130"/>
                    <a:pt x="24" y="127"/>
                  </a:cubicBezTo>
                  <a:cubicBezTo>
                    <a:pt x="4" y="125"/>
                    <a:pt x="0" y="118"/>
                    <a:pt x="11" y="101"/>
                  </a:cubicBezTo>
                  <a:cubicBezTo>
                    <a:pt x="42" y="55"/>
                    <a:pt x="82" y="21"/>
                    <a:pt x="136" y="5"/>
                  </a:cubicBezTo>
                  <a:cubicBezTo>
                    <a:pt x="150" y="1"/>
                    <a:pt x="163" y="0"/>
                    <a:pt x="178" y="3"/>
                  </a:cubicBezTo>
                  <a:cubicBezTo>
                    <a:pt x="171" y="13"/>
                    <a:pt x="159" y="8"/>
                    <a:pt x="152" y="14"/>
                  </a:cubicBezTo>
                  <a:cubicBezTo>
                    <a:pt x="167" y="18"/>
                    <a:pt x="181" y="10"/>
                    <a:pt x="196" y="11"/>
                  </a:cubicBezTo>
                  <a:cubicBezTo>
                    <a:pt x="203" y="11"/>
                    <a:pt x="212" y="7"/>
                    <a:pt x="216" y="18"/>
                  </a:cubicBezTo>
                  <a:cubicBezTo>
                    <a:pt x="220" y="27"/>
                    <a:pt x="216" y="35"/>
                    <a:pt x="209" y="41"/>
                  </a:cubicBezTo>
                  <a:cubicBezTo>
                    <a:pt x="205" y="44"/>
                    <a:pt x="200" y="45"/>
                    <a:pt x="201" y="51"/>
                  </a:cubicBezTo>
                  <a:cubicBezTo>
                    <a:pt x="199" y="51"/>
                    <a:pt x="197" y="51"/>
                    <a:pt x="195" y="51"/>
                  </a:cubicBezTo>
                  <a:cubicBezTo>
                    <a:pt x="196" y="52"/>
                    <a:pt x="196" y="53"/>
                    <a:pt x="196" y="53"/>
                  </a:cubicBezTo>
                  <a:cubicBezTo>
                    <a:pt x="198" y="53"/>
                    <a:pt x="199" y="52"/>
                    <a:pt x="200" y="51"/>
                  </a:cubicBezTo>
                  <a:cubicBezTo>
                    <a:pt x="214" y="53"/>
                    <a:pt x="202" y="60"/>
                    <a:pt x="203" y="65"/>
                  </a:cubicBezTo>
                  <a:cubicBezTo>
                    <a:pt x="201" y="67"/>
                    <a:pt x="200" y="68"/>
                    <a:pt x="198" y="69"/>
                  </a:cubicBezTo>
                  <a:cubicBezTo>
                    <a:pt x="198" y="70"/>
                    <a:pt x="199" y="70"/>
                    <a:pt x="199" y="70"/>
                  </a:cubicBezTo>
                  <a:cubicBezTo>
                    <a:pt x="202" y="71"/>
                    <a:pt x="204" y="70"/>
                    <a:pt x="205" y="67"/>
                  </a:cubicBezTo>
                  <a:close/>
                </a:path>
              </a:pathLst>
            </a:custGeom>
            <a:solidFill>
              <a:srgbClr val="FCD3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 name="Freeform 43">
              <a:extLst>
                <a:ext uri="{FF2B5EF4-FFF2-40B4-BE49-F238E27FC236}">
                  <a16:creationId xmlns:a16="http://schemas.microsoft.com/office/drawing/2014/main" id="{FA4B0BBD-39D4-C5CE-EDDB-065BB9C40299}"/>
                </a:ext>
              </a:extLst>
            </p:cNvPr>
            <p:cNvSpPr/>
            <p:nvPr/>
          </p:nvSpPr>
          <p:spPr bwMode="auto">
            <a:xfrm>
              <a:off x="114300" y="1887538"/>
              <a:ext cx="1039813" cy="981075"/>
            </a:xfrm>
            <a:custGeom>
              <a:avLst/>
              <a:gdLst>
                <a:gd name="T0" fmla="*/ 253 w 274"/>
                <a:gd name="T1" fmla="*/ 180 h 260"/>
                <a:gd name="T2" fmla="*/ 249 w 274"/>
                <a:gd name="T3" fmla="*/ 181 h 260"/>
                <a:gd name="T4" fmla="*/ 232 w 274"/>
                <a:gd name="T5" fmla="*/ 187 h 260"/>
                <a:gd name="T6" fmla="*/ 214 w 274"/>
                <a:gd name="T7" fmla="*/ 187 h 260"/>
                <a:gd name="T8" fmla="*/ 175 w 274"/>
                <a:gd name="T9" fmla="*/ 173 h 260"/>
                <a:gd name="T10" fmla="*/ 197 w 274"/>
                <a:gd name="T11" fmla="*/ 203 h 260"/>
                <a:gd name="T12" fmla="*/ 188 w 274"/>
                <a:gd name="T13" fmla="*/ 213 h 260"/>
                <a:gd name="T14" fmla="*/ 185 w 274"/>
                <a:gd name="T15" fmla="*/ 211 h 260"/>
                <a:gd name="T16" fmla="*/ 185 w 274"/>
                <a:gd name="T17" fmla="*/ 212 h 260"/>
                <a:gd name="T18" fmla="*/ 188 w 274"/>
                <a:gd name="T19" fmla="*/ 212 h 260"/>
                <a:gd name="T20" fmla="*/ 191 w 274"/>
                <a:gd name="T21" fmla="*/ 223 h 260"/>
                <a:gd name="T22" fmla="*/ 182 w 274"/>
                <a:gd name="T23" fmla="*/ 238 h 260"/>
                <a:gd name="T24" fmla="*/ 150 w 274"/>
                <a:gd name="T25" fmla="*/ 238 h 260"/>
                <a:gd name="T26" fmla="*/ 167 w 274"/>
                <a:gd name="T27" fmla="*/ 245 h 260"/>
                <a:gd name="T28" fmla="*/ 178 w 274"/>
                <a:gd name="T29" fmla="*/ 252 h 260"/>
                <a:gd name="T30" fmla="*/ 167 w 274"/>
                <a:gd name="T31" fmla="*/ 257 h 260"/>
                <a:gd name="T32" fmla="*/ 84 w 274"/>
                <a:gd name="T33" fmla="*/ 230 h 260"/>
                <a:gd name="T34" fmla="*/ 67 w 274"/>
                <a:gd name="T35" fmla="*/ 221 h 260"/>
                <a:gd name="T36" fmla="*/ 68 w 274"/>
                <a:gd name="T37" fmla="*/ 221 h 260"/>
                <a:gd name="T38" fmla="*/ 59 w 274"/>
                <a:gd name="T39" fmla="*/ 207 h 260"/>
                <a:gd name="T40" fmla="*/ 12 w 274"/>
                <a:gd name="T41" fmla="*/ 155 h 260"/>
                <a:gd name="T42" fmla="*/ 17 w 274"/>
                <a:gd name="T43" fmla="*/ 132 h 260"/>
                <a:gd name="T44" fmla="*/ 81 w 274"/>
                <a:gd name="T45" fmla="*/ 130 h 260"/>
                <a:gd name="T46" fmla="*/ 164 w 274"/>
                <a:gd name="T47" fmla="*/ 161 h 260"/>
                <a:gd name="T48" fmla="*/ 111 w 274"/>
                <a:gd name="T49" fmla="*/ 97 h 260"/>
                <a:gd name="T50" fmla="*/ 112 w 274"/>
                <a:gd name="T51" fmla="*/ 97 h 260"/>
                <a:gd name="T52" fmla="*/ 107 w 274"/>
                <a:gd name="T53" fmla="*/ 89 h 260"/>
                <a:gd name="T54" fmla="*/ 108 w 274"/>
                <a:gd name="T55" fmla="*/ 89 h 260"/>
                <a:gd name="T56" fmla="*/ 81 w 274"/>
                <a:gd name="T57" fmla="*/ 29 h 260"/>
                <a:gd name="T58" fmla="*/ 102 w 274"/>
                <a:gd name="T59" fmla="*/ 6 h 260"/>
                <a:gd name="T60" fmla="*/ 264 w 274"/>
                <a:gd name="T61" fmla="*/ 135 h 260"/>
                <a:gd name="T62" fmla="*/ 253 w 274"/>
                <a:gd name="T63" fmla="*/ 180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4" h="260">
                  <a:moveTo>
                    <a:pt x="253" y="180"/>
                  </a:moveTo>
                  <a:cubicBezTo>
                    <a:pt x="252" y="181"/>
                    <a:pt x="250" y="181"/>
                    <a:pt x="249" y="181"/>
                  </a:cubicBezTo>
                  <a:cubicBezTo>
                    <a:pt x="240" y="178"/>
                    <a:pt x="241" y="178"/>
                    <a:pt x="232" y="187"/>
                  </a:cubicBezTo>
                  <a:cubicBezTo>
                    <a:pt x="227" y="192"/>
                    <a:pt x="220" y="189"/>
                    <a:pt x="214" y="187"/>
                  </a:cubicBezTo>
                  <a:cubicBezTo>
                    <a:pt x="201" y="185"/>
                    <a:pt x="191" y="173"/>
                    <a:pt x="175" y="173"/>
                  </a:cubicBezTo>
                  <a:cubicBezTo>
                    <a:pt x="185" y="183"/>
                    <a:pt x="192" y="193"/>
                    <a:pt x="197" y="203"/>
                  </a:cubicBezTo>
                  <a:cubicBezTo>
                    <a:pt x="200" y="211"/>
                    <a:pt x="201" y="219"/>
                    <a:pt x="188" y="213"/>
                  </a:cubicBezTo>
                  <a:cubicBezTo>
                    <a:pt x="187" y="212"/>
                    <a:pt x="186" y="211"/>
                    <a:pt x="185" y="211"/>
                  </a:cubicBezTo>
                  <a:cubicBezTo>
                    <a:pt x="185" y="211"/>
                    <a:pt x="185" y="212"/>
                    <a:pt x="185" y="212"/>
                  </a:cubicBezTo>
                  <a:cubicBezTo>
                    <a:pt x="186" y="212"/>
                    <a:pt x="187" y="212"/>
                    <a:pt x="188" y="212"/>
                  </a:cubicBezTo>
                  <a:cubicBezTo>
                    <a:pt x="186" y="217"/>
                    <a:pt x="189" y="220"/>
                    <a:pt x="191" y="223"/>
                  </a:cubicBezTo>
                  <a:cubicBezTo>
                    <a:pt x="198" y="234"/>
                    <a:pt x="192" y="237"/>
                    <a:pt x="182" y="238"/>
                  </a:cubicBezTo>
                  <a:cubicBezTo>
                    <a:pt x="172" y="238"/>
                    <a:pt x="161" y="238"/>
                    <a:pt x="150" y="238"/>
                  </a:cubicBezTo>
                  <a:cubicBezTo>
                    <a:pt x="154" y="244"/>
                    <a:pt x="161" y="244"/>
                    <a:pt x="167" y="245"/>
                  </a:cubicBezTo>
                  <a:cubicBezTo>
                    <a:pt x="172" y="245"/>
                    <a:pt x="178" y="246"/>
                    <a:pt x="178" y="252"/>
                  </a:cubicBezTo>
                  <a:cubicBezTo>
                    <a:pt x="177" y="258"/>
                    <a:pt x="171" y="257"/>
                    <a:pt x="167" y="257"/>
                  </a:cubicBezTo>
                  <a:cubicBezTo>
                    <a:pt x="135" y="260"/>
                    <a:pt x="109" y="247"/>
                    <a:pt x="84" y="230"/>
                  </a:cubicBezTo>
                  <a:cubicBezTo>
                    <a:pt x="79" y="226"/>
                    <a:pt x="75" y="219"/>
                    <a:pt x="67" y="221"/>
                  </a:cubicBezTo>
                  <a:cubicBezTo>
                    <a:pt x="68" y="221"/>
                    <a:pt x="68" y="221"/>
                    <a:pt x="68" y="221"/>
                  </a:cubicBezTo>
                  <a:cubicBezTo>
                    <a:pt x="70" y="213"/>
                    <a:pt x="62" y="211"/>
                    <a:pt x="59" y="207"/>
                  </a:cubicBezTo>
                  <a:cubicBezTo>
                    <a:pt x="43" y="190"/>
                    <a:pt x="28" y="172"/>
                    <a:pt x="12" y="155"/>
                  </a:cubicBezTo>
                  <a:cubicBezTo>
                    <a:pt x="0" y="143"/>
                    <a:pt x="6" y="137"/>
                    <a:pt x="17" y="132"/>
                  </a:cubicBezTo>
                  <a:cubicBezTo>
                    <a:pt x="38" y="125"/>
                    <a:pt x="60" y="127"/>
                    <a:pt x="81" y="130"/>
                  </a:cubicBezTo>
                  <a:cubicBezTo>
                    <a:pt x="110" y="135"/>
                    <a:pt x="138" y="144"/>
                    <a:pt x="164" y="161"/>
                  </a:cubicBezTo>
                  <a:cubicBezTo>
                    <a:pt x="147" y="140"/>
                    <a:pt x="129" y="118"/>
                    <a:pt x="111" y="97"/>
                  </a:cubicBezTo>
                  <a:cubicBezTo>
                    <a:pt x="112" y="97"/>
                    <a:pt x="112" y="97"/>
                    <a:pt x="112" y="97"/>
                  </a:cubicBezTo>
                  <a:cubicBezTo>
                    <a:pt x="111" y="94"/>
                    <a:pt x="112" y="90"/>
                    <a:pt x="107" y="89"/>
                  </a:cubicBezTo>
                  <a:cubicBezTo>
                    <a:pt x="108" y="89"/>
                    <a:pt x="108" y="89"/>
                    <a:pt x="108" y="89"/>
                  </a:cubicBezTo>
                  <a:cubicBezTo>
                    <a:pt x="99" y="69"/>
                    <a:pt x="87" y="50"/>
                    <a:pt x="81" y="29"/>
                  </a:cubicBezTo>
                  <a:cubicBezTo>
                    <a:pt x="75" y="8"/>
                    <a:pt x="82" y="0"/>
                    <a:pt x="102" y="6"/>
                  </a:cubicBezTo>
                  <a:cubicBezTo>
                    <a:pt x="172" y="29"/>
                    <a:pt x="230" y="67"/>
                    <a:pt x="264" y="135"/>
                  </a:cubicBezTo>
                  <a:cubicBezTo>
                    <a:pt x="274" y="155"/>
                    <a:pt x="259" y="166"/>
                    <a:pt x="253" y="180"/>
                  </a:cubicBezTo>
                  <a:close/>
                </a:path>
              </a:pathLst>
            </a:custGeom>
            <a:solidFill>
              <a:srgbClr val="FCD3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 name="Freeform 44">
              <a:extLst>
                <a:ext uri="{FF2B5EF4-FFF2-40B4-BE49-F238E27FC236}">
                  <a16:creationId xmlns:a16="http://schemas.microsoft.com/office/drawing/2014/main" id="{E206C5E9-D232-CDE3-C606-1B7FABE751B0}"/>
                </a:ext>
              </a:extLst>
            </p:cNvPr>
            <p:cNvSpPr/>
            <p:nvPr/>
          </p:nvSpPr>
          <p:spPr bwMode="auto">
            <a:xfrm>
              <a:off x="876300" y="3544888"/>
              <a:ext cx="600075" cy="895350"/>
            </a:xfrm>
            <a:custGeom>
              <a:avLst/>
              <a:gdLst>
                <a:gd name="T0" fmla="*/ 89 w 158"/>
                <a:gd name="T1" fmla="*/ 39 h 237"/>
                <a:gd name="T2" fmla="*/ 94 w 158"/>
                <a:gd name="T3" fmla="*/ 14 h 237"/>
                <a:gd name="T4" fmla="*/ 107 w 158"/>
                <a:gd name="T5" fmla="*/ 1 h 237"/>
                <a:gd name="T6" fmla="*/ 122 w 158"/>
                <a:gd name="T7" fmla="*/ 11 h 237"/>
                <a:gd name="T8" fmla="*/ 136 w 158"/>
                <a:gd name="T9" fmla="*/ 19 h 237"/>
                <a:gd name="T10" fmla="*/ 145 w 158"/>
                <a:gd name="T11" fmla="*/ 32 h 237"/>
                <a:gd name="T12" fmla="*/ 131 w 158"/>
                <a:gd name="T13" fmla="*/ 171 h 237"/>
                <a:gd name="T14" fmla="*/ 101 w 158"/>
                <a:gd name="T15" fmla="*/ 223 h 237"/>
                <a:gd name="T16" fmla="*/ 83 w 158"/>
                <a:gd name="T17" fmla="*/ 236 h 237"/>
                <a:gd name="T18" fmla="*/ 69 w 158"/>
                <a:gd name="T19" fmla="*/ 219 h 237"/>
                <a:gd name="T20" fmla="*/ 50 w 158"/>
                <a:gd name="T21" fmla="*/ 128 h 237"/>
                <a:gd name="T22" fmla="*/ 20 w 158"/>
                <a:gd name="T23" fmla="*/ 170 h 237"/>
                <a:gd name="T24" fmla="*/ 1 w 158"/>
                <a:gd name="T25" fmla="*/ 159 h 237"/>
                <a:gd name="T26" fmla="*/ 36 w 158"/>
                <a:gd name="T27" fmla="*/ 99 h 237"/>
                <a:gd name="T28" fmla="*/ 40 w 158"/>
                <a:gd name="T29" fmla="*/ 117 h 237"/>
                <a:gd name="T30" fmla="*/ 53 w 158"/>
                <a:gd name="T31" fmla="*/ 96 h 237"/>
                <a:gd name="T32" fmla="*/ 71 w 158"/>
                <a:gd name="T33" fmla="*/ 21 h 237"/>
                <a:gd name="T34" fmla="*/ 83 w 158"/>
                <a:gd name="T35" fmla="*/ 10 h 237"/>
                <a:gd name="T36" fmla="*/ 86 w 158"/>
                <a:gd name="T37" fmla="*/ 25 h 237"/>
                <a:gd name="T38" fmla="*/ 86 w 158"/>
                <a:gd name="T39" fmla="*/ 38 h 237"/>
                <a:gd name="T40" fmla="*/ 89 w 158"/>
                <a:gd name="T41" fmla="*/ 39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36">
                  <a:moveTo>
                    <a:pt x="89" y="39"/>
                  </a:moveTo>
                  <a:cubicBezTo>
                    <a:pt x="91" y="30"/>
                    <a:pt x="93" y="22"/>
                    <a:pt x="94" y="14"/>
                  </a:cubicBezTo>
                  <a:cubicBezTo>
                    <a:pt x="95" y="6"/>
                    <a:pt x="99" y="2"/>
                    <a:pt x="107" y="1"/>
                  </a:cubicBezTo>
                  <a:cubicBezTo>
                    <a:pt x="115" y="0"/>
                    <a:pt x="119" y="4"/>
                    <a:pt x="122" y="11"/>
                  </a:cubicBezTo>
                  <a:cubicBezTo>
                    <a:pt x="124" y="18"/>
                    <a:pt x="124" y="26"/>
                    <a:pt x="136" y="19"/>
                  </a:cubicBezTo>
                  <a:cubicBezTo>
                    <a:pt x="141" y="16"/>
                    <a:pt x="144" y="27"/>
                    <a:pt x="145" y="32"/>
                  </a:cubicBezTo>
                  <a:cubicBezTo>
                    <a:pt x="158" y="80"/>
                    <a:pt x="151" y="127"/>
                    <a:pt x="131" y="171"/>
                  </a:cubicBezTo>
                  <a:cubicBezTo>
                    <a:pt x="123" y="190"/>
                    <a:pt x="114" y="207"/>
                    <a:pt x="101" y="223"/>
                  </a:cubicBezTo>
                  <a:cubicBezTo>
                    <a:pt x="96" y="230"/>
                    <a:pt x="91" y="237"/>
                    <a:pt x="83" y="236"/>
                  </a:cubicBezTo>
                  <a:cubicBezTo>
                    <a:pt x="73" y="235"/>
                    <a:pt x="72" y="226"/>
                    <a:pt x="69" y="219"/>
                  </a:cubicBezTo>
                  <a:cubicBezTo>
                    <a:pt x="58" y="190"/>
                    <a:pt x="54" y="160"/>
                    <a:pt x="50" y="128"/>
                  </a:cubicBezTo>
                  <a:cubicBezTo>
                    <a:pt x="47" y="148"/>
                    <a:pt x="39" y="163"/>
                    <a:pt x="20" y="170"/>
                  </a:cubicBezTo>
                  <a:cubicBezTo>
                    <a:pt x="7" y="176"/>
                    <a:pt x="2" y="173"/>
                    <a:pt x="1" y="159"/>
                  </a:cubicBezTo>
                  <a:cubicBezTo>
                    <a:pt x="0" y="131"/>
                    <a:pt x="13" y="112"/>
                    <a:pt x="36" y="99"/>
                  </a:cubicBezTo>
                  <a:cubicBezTo>
                    <a:pt x="42" y="105"/>
                    <a:pt x="36" y="112"/>
                    <a:pt x="40" y="117"/>
                  </a:cubicBezTo>
                  <a:cubicBezTo>
                    <a:pt x="53" y="115"/>
                    <a:pt x="53" y="106"/>
                    <a:pt x="53" y="96"/>
                  </a:cubicBezTo>
                  <a:cubicBezTo>
                    <a:pt x="53" y="69"/>
                    <a:pt x="59" y="44"/>
                    <a:pt x="71" y="21"/>
                  </a:cubicBezTo>
                  <a:cubicBezTo>
                    <a:pt x="74" y="16"/>
                    <a:pt x="75" y="7"/>
                    <a:pt x="83" y="10"/>
                  </a:cubicBezTo>
                  <a:cubicBezTo>
                    <a:pt x="89" y="13"/>
                    <a:pt x="86" y="20"/>
                    <a:pt x="86" y="25"/>
                  </a:cubicBezTo>
                  <a:cubicBezTo>
                    <a:pt x="87" y="29"/>
                    <a:pt x="86" y="34"/>
                    <a:pt x="86" y="38"/>
                  </a:cubicBezTo>
                  <a:cubicBezTo>
                    <a:pt x="87" y="38"/>
                    <a:pt x="88" y="39"/>
                    <a:pt x="89" y="39"/>
                  </a:cubicBezTo>
                  <a:close/>
                </a:path>
              </a:pathLst>
            </a:custGeom>
            <a:solidFill>
              <a:srgbClr val="FCD3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 name="Freeform 45">
              <a:extLst>
                <a:ext uri="{FF2B5EF4-FFF2-40B4-BE49-F238E27FC236}">
                  <a16:creationId xmlns:a16="http://schemas.microsoft.com/office/drawing/2014/main" id="{BFD55B1F-FF1F-19F0-B4D3-7E29A18D8647}"/>
                </a:ext>
              </a:extLst>
            </p:cNvPr>
            <p:cNvSpPr/>
            <p:nvPr/>
          </p:nvSpPr>
          <p:spPr bwMode="auto">
            <a:xfrm>
              <a:off x="1096963" y="1570038"/>
              <a:ext cx="431800" cy="895350"/>
            </a:xfrm>
            <a:custGeom>
              <a:avLst/>
              <a:gdLst>
                <a:gd name="T0" fmla="*/ 33 w 114"/>
                <a:gd name="T1" fmla="*/ 216 h 237"/>
                <a:gd name="T2" fmla="*/ 29 w 114"/>
                <a:gd name="T3" fmla="*/ 233 h 237"/>
                <a:gd name="T4" fmla="*/ 5 w 114"/>
                <a:gd name="T5" fmla="*/ 179 h 237"/>
                <a:gd name="T6" fmla="*/ 47 w 114"/>
                <a:gd name="T7" fmla="*/ 25 h 237"/>
                <a:gd name="T8" fmla="*/ 82 w 114"/>
                <a:gd name="T9" fmla="*/ 27 h 237"/>
                <a:gd name="T10" fmla="*/ 88 w 114"/>
                <a:gd name="T11" fmla="*/ 212 h 237"/>
                <a:gd name="T12" fmla="*/ 72 w 114"/>
                <a:gd name="T13" fmla="*/ 232 h 237"/>
                <a:gd name="T14" fmla="*/ 45 w 114"/>
                <a:gd name="T15" fmla="*/ 236 h 237"/>
                <a:gd name="T16" fmla="*/ 33 w 114"/>
                <a:gd name="T17" fmla="*/ 216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236">
                  <a:moveTo>
                    <a:pt x="33" y="216"/>
                  </a:moveTo>
                  <a:cubicBezTo>
                    <a:pt x="28" y="222"/>
                    <a:pt x="36" y="228"/>
                    <a:pt x="29" y="233"/>
                  </a:cubicBezTo>
                  <a:cubicBezTo>
                    <a:pt x="11" y="220"/>
                    <a:pt x="7" y="199"/>
                    <a:pt x="5" y="179"/>
                  </a:cubicBezTo>
                  <a:cubicBezTo>
                    <a:pt x="0" y="123"/>
                    <a:pt x="16" y="72"/>
                    <a:pt x="47" y="25"/>
                  </a:cubicBezTo>
                  <a:cubicBezTo>
                    <a:pt x="63" y="0"/>
                    <a:pt x="71" y="0"/>
                    <a:pt x="82" y="27"/>
                  </a:cubicBezTo>
                  <a:cubicBezTo>
                    <a:pt x="108" y="87"/>
                    <a:pt x="114" y="150"/>
                    <a:pt x="88" y="212"/>
                  </a:cubicBezTo>
                  <a:cubicBezTo>
                    <a:pt x="85" y="221"/>
                    <a:pt x="80" y="229"/>
                    <a:pt x="72" y="232"/>
                  </a:cubicBezTo>
                  <a:cubicBezTo>
                    <a:pt x="64" y="235"/>
                    <a:pt x="54" y="234"/>
                    <a:pt x="45" y="236"/>
                  </a:cubicBezTo>
                  <a:cubicBezTo>
                    <a:pt x="38" y="237"/>
                    <a:pt x="39" y="223"/>
                    <a:pt x="33" y="216"/>
                  </a:cubicBezTo>
                  <a:close/>
                </a:path>
              </a:pathLst>
            </a:custGeom>
            <a:solidFill>
              <a:srgbClr val="FCD3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 name="Freeform 46">
              <a:extLst>
                <a:ext uri="{FF2B5EF4-FFF2-40B4-BE49-F238E27FC236}">
                  <a16:creationId xmlns:a16="http://schemas.microsoft.com/office/drawing/2014/main" id="{A31D31C2-23B4-60AD-7172-829E0E4D53A0}"/>
                </a:ext>
              </a:extLst>
            </p:cNvPr>
            <p:cNvSpPr/>
            <p:nvPr/>
          </p:nvSpPr>
          <p:spPr bwMode="auto">
            <a:xfrm>
              <a:off x="-47626" y="2851151"/>
              <a:ext cx="874713" cy="403225"/>
            </a:xfrm>
            <a:custGeom>
              <a:avLst/>
              <a:gdLst>
                <a:gd name="T0" fmla="*/ 189 w 231"/>
                <a:gd name="T1" fmla="*/ 74 h 107"/>
                <a:gd name="T2" fmla="*/ 220 w 231"/>
                <a:gd name="T3" fmla="*/ 74 h 107"/>
                <a:gd name="T4" fmla="*/ 150 w 231"/>
                <a:gd name="T5" fmla="*/ 102 h 107"/>
                <a:gd name="T6" fmla="*/ 55 w 231"/>
                <a:gd name="T7" fmla="*/ 88 h 107"/>
                <a:gd name="T8" fmla="*/ 8 w 231"/>
                <a:gd name="T9" fmla="*/ 52 h 107"/>
                <a:gd name="T10" fmla="*/ 12 w 231"/>
                <a:gd name="T11" fmla="*/ 34 h 107"/>
                <a:gd name="T12" fmla="*/ 69 w 231"/>
                <a:gd name="T13" fmla="*/ 11 h 107"/>
                <a:gd name="T14" fmla="*/ 180 w 231"/>
                <a:gd name="T15" fmla="*/ 5 h 107"/>
                <a:gd name="T16" fmla="*/ 212 w 231"/>
                <a:gd name="T17" fmla="*/ 15 h 107"/>
                <a:gd name="T18" fmla="*/ 224 w 231"/>
                <a:gd name="T19" fmla="*/ 29 h 107"/>
                <a:gd name="T20" fmla="*/ 211 w 231"/>
                <a:gd name="T21" fmla="*/ 36 h 107"/>
                <a:gd name="T22" fmla="*/ 230 w 231"/>
                <a:gd name="T23" fmla="*/ 49 h 107"/>
                <a:gd name="T24" fmla="*/ 212 w 231"/>
                <a:gd name="T25" fmla="*/ 64 h 107"/>
                <a:gd name="T26" fmla="*/ 190 w 231"/>
                <a:gd name="T27" fmla="*/ 71 h 107"/>
                <a:gd name="T28" fmla="*/ 189 w 231"/>
                <a:gd name="T29" fmla="*/ 7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1" h="107">
                  <a:moveTo>
                    <a:pt x="189" y="74"/>
                  </a:moveTo>
                  <a:cubicBezTo>
                    <a:pt x="198" y="74"/>
                    <a:pt x="206" y="74"/>
                    <a:pt x="220" y="74"/>
                  </a:cubicBezTo>
                  <a:cubicBezTo>
                    <a:pt x="198" y="95"/>
                    <a:pt x="173" y="98"/>
                    <a:pt x="150" y="102"/>
                  </a:cubicBezTo>
                  <a:cubicBezTo>
                    <a:pt x="117" y="107"/>
                    <a:pt x="85" y="98"/>
                    <a:pt x="55" y="88"/>
                  </a:cubicBezTo>
                  <a:cubicBezTo>
                    <a:pt x="37" y="82"/>
                    <a:pt x="23" y="65"/>
                    <a:pt x="8" y="52"/>
                  </a:cubicBezTo>
                  <a:cubicBezTo>
                    <a:pt x="0" y="45"/>
                    <a:pt x="6" y="39"/>
                    <a:pt x="12" y="34"/>
                  </a:cubicBezTo>
                  <a:cubicBezTo>
                    <a:pt x="29" y="22"/>
                    <a:pt x="49" y="15"/>
                    <a:pt x="69" y="11"/>
                  </a:cubicBezTo>
                  <a:cubicBezTo>
                    <a:pt x="105" y="3"/>
                    <a:pt x="142" y="0"/>
                    <a:pt x="180" y="5"/>
                  </a:cubicBezTo>
                  <a:cubicBezTo>
                    <a:pt x="191" y="7"/>
                    <a:pt x="202" y="11"/>
                    <a:pt x="212" y="15"/>
                  </a:cubicBezTo>
                  <a:cubicBezTo>
                    <a:pt x="219" y="17"/>
                    <a:pt x="224" y="23"/>
                    <a:pt x="224" y="29"/>
                  </a:cubicBezTo>
                  <a:cubicBezTo>
                    <a:pt x="224" y="38"/>
                    <a:pt x="213" y="30"/>
                    <a:pt x="211" y="36"/>
                  </a:cubicBezTo>
                  <a:cubicBezTo>
                    <a:pt x="218" y="39"/>
                    <a:pt x="229" y="39"/>
                    <a:pt x="230" y="49"/>
                  </a:cubicBezTo>
                  <a:cubicBezTo>
                    <a:pt x="231" y="61"/>
                    <a:pt x="220" y="61"/>
                    <a:pt x="212" y="64"/>
                  </a:cubicBezTo>
                  <a:cubicBezTo>
                    <a:pt x="205" y="67"/>
                    <a:pt x="197" y="69"/>
                    <a:pt x="190" y="71"/>
                  </a:cubicBezTo>
                  <a:cubicBezTo>
                    <a:pt x="190" y="72"/>
                    <a:pt x="189" y="73"/>
                    <a:pt x="189" y="74"/>
                  </a:cubicBezTo>
                  <a:close/>
                </a:path>
              </a:pathLst>
            </a:custGeom>
            <a:solidFill>
              <a:srgbClr val="FCD3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 name="Freeform 47">
              <a:extLst>
                <a:ext uri="{FF2B5EF4-FFF2-40B4-BE49-F238E27FC236}">
                  <a16:creationId xmlns:a16="http://schemas.microsoft.com/office/drawing/2014/main" id="{8D22C9D1-F3D1-ED8A-26B3-5BD8D28ABDCA}"/>
                </a:ext>
              </a:extLst>
            </p:cNvPr>
            <p:cNvSpPr/>
            <p:nvPr/>
          </p:nvSpPr>
          <p:spPr bwMode="auto">
            <a:xfrm>
              <a:off x="850900" y="1739901"/>
              <a:ext cx="246063" cy="419100"/>
            </a:xfrm>
            <a:custGeom>
              <a:avLst/>
              <a:gdLst>
                <a:gd name="T0" fmla="*/ 64 w 65"/>
                <a:gd name="T1" fmla="*/ 64 h 111"/>
                <a:gd name="T2" fmla="*/ 56 w 65"/>
                <a:gd name="T3" fmla="*/ 102 h 111"/>
                <a:gd name="T4" fmla="*/ 46 w 65"/>
                <a:gd name="T5" fmla="*/ 108 h 111"/>
                <a:gd name="T6" fmla="*/ 1 w 65"/>
                <a:gd name="T7" fmla="*/ 46 h 111"/>
                <a:gd name="T8" fmla="*/ 2 w 65"/>
                <a:gd name="T9" fmla="*/ 19 h 111"/>
                <a:gd name="T10" fmla="*/ 8 w 65"/>
                <a:gd name="T11" fmla="*/ 3 h 111"/>
                <a:gd name="T12" fmla="*/ 24 w 65"/>
                <a:gd name="T13" fmla="*/ 8 h 111"/>
                <a:gd name="T14" fmla="*/ 64 w 65"/>
                <a:gd name="T15" fmla="*/ 64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10">
                  <a:moveTo>
                    <a:pt x="64" y="64"/>
                  </a:moveTo>
                  <a:cubicBezTo>
                    <a:pt x="62" y="77"/>
                    <a:pt x="59" y="90"/>
                    <a:pt x="56" y="102"/>
                  </a:cubicBezTo>
                  <a:cubicBezTo>
                    <a:pt x="55" y="107"/>
                    <a:pt x="52" y="111"/>
                    <a:pt x="46" y="108"/>
                  </a:cubicBezTo>
                  <a:cubicBezTo>
                    <a:pt x="17" y="96"/>
                    <a:pt x="0" y="79"/>
                    <a:pt x="1" y="46"/>
                  </a:cubicBezTo>
                  <a:cubicBezTo>
                    <a:pt x="2" y="37"/>
                    <a:pt x="2" y="28"/>
                    <a:pt x="2" y="19"/>
                  </a:cubicBezTo>
                  <a:cubicBezTo>
                    <a:pt x="3" y="13"/>
                    <a:pt x="1" y="6"/>
                    <a:pt x="8" y="3"/>
                  </a:cubicBezTo>
                  <a:cubicBezTo>
                    <a:pt x="14" y="0"/>
                    <a:pt x="20" y="5"/>
                    <a:pt x="24" y="8"/>
                  </a:cubicBezTo>
                  <a:cubicBezTo>
                    <a:pt x="41" y="24"/>
                    <a:pt x="65" y="35"/>
                    <a:pt x="64" y="64"/>
                  </a:cubicBezTo>
                  <a:close/>
                </a:path>
              </a:pathLst>
            </a:custGeom>
            <a:solidFill>
              <a:srgbClr val="FCD3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 name="Freeform 48">
              <a:extLst>
                <a:ext uri="{FF2B5EF4-FFF2-40B4-BE49-F238E27FC236}">
                  <a16:creationId xmlns:a16="http://schemas.microsoft.com/office/drawing/2014/main" id="{59B669AC-9C5E-EF78-2693-A7DEB207129B}"/>
                </a:ext>
              </a:extLst>
            </p:cNvPr>
            <p:cNvSpPr/>
            <p:nvPr/>
          </p:nvSpPr>
          <p:spPr bwMode="auto">
            <a:xfrm>
              <a:off x="92075" y="2665413"/>
              <a:ext cx="352425" cy="192088"/>
            </a:xfrm>
            <a:custGeom>
              <a:avLst/>
              <a:gdLst>
                <a:gd name="T0" fmla="*/ 73 w 93"/>
                <a:gd name="T1" fmla="*/ 15 h 51"/>
                <a:gd name="T2" fmla="*/ 77 w 93"/>
                <a:gd name="T3" fmla="*/ 21 h 51"/>
                <a:gd name="T4" fmla="*/ 70 w 93"/>
                <a:gd name="T5" fmla="*/ 28 h 51"/>
                <a:gd name="T6" fmla="*/ 76 w 93"/>
                <a:gd name="T7" fmla="*/ 31 h 51"/>
                <a:gd name="T8" fmla="*/ 87 w 93"/>
                <a:gd name="T9" fmla="*/ 36 h 51"/>
                <a:gd name="T10" fmla="*/ 92 w 93"/>
                <a:gd name="T11" fmla="*/ 41 h 51"/>
                <a:gd name="T12" fmla="*/ 86 w 93"/>
                <a:gd name="T13" fmla="*/ 46 h 51"/>
                <a:gd name="T14" fmla="*/ 14 w 93"/>
                <a:gd name="T15" fmla="*/ 35 h 51"/>
                <a:gd name="T16" fmla="*/ 15 w 93"/>
                <a:gd name="T17" fmla="*/ 12 h 51"/>
                <a:gd name="T18" fmla="*/ 74 w 93"/>
                <a:gd name="T19" fmla="*/ 15 h 51"/>
                <a:gd name="T20" fmla="*/ 73 w 93"/>
                <a:gd name="T21" fmla="*/ 1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3" h="51">
                  <a:moveTo>
                    <a:pt x="73" y="15"/>
                  </a:moveTo>
                  <a:cubicBezTo>
                    <a:pt x="75" y="17"/>
                    <a:pt x="76" y="19"/>
                    <a:pt x="77" y="21"/>
                  </a:cubicBezTo>
                  <a:cubicBezTo>
                    <a:pt x="79" y="28"/>
                    <a:pt x="74" y="27"/>
                    <a:pt x="70" y="28"/>
                  </a:cubicBezTo>
                  <a:cubicBezTo>
                    <a:pt x="72" y="29"/>
                    <a:pt x="74" y="30"/>
                    <a:pt x="76" y="31"/>
                  </a:cubicBezTo>
                  <a:cubicBezTo>
                    <a:pt x="80" y="33"/>
                    <a:pt x="84" y="34"/>
                    <a:pt x="87" y="36"/>
                  </a:cubicBezTo>
                  <a:cubicBezTo>
                    <a:pt x="89" y="37"/>
                    <a:pt x="92" y="39"/>
                    <a:pt x="92" y="41"/>
                  </a:cubicBezTo>
                  <a:cubicBezTo>
                    <a:pt x="93" y="45"/>
                    <a:pt x="89" y="46"/>
                    <a:pt x="86" y="46"/>
                  </a:cubicBezTo>
                  <a:cubicBezTo>
                    <a:pt x="61" y="51"/>
                    <a:pt x="37" y="46"/>
                    <a:pt x="14" y="35"/>
                  </a:cubicBezTo>
                  <a:cubicBezTo>
                    <a:pt x="0" y="28"/>
                    <a:pt x="4" y="19"/>
                    <a:pt x="15" y="12"/>
                  </a:cubicBezTo>
                  <a:cubicBezTo>
                    <a:pt x="35" y="0"/>
                    <a:pt x="55" y="0"/>
                    <a:pt x="74" y="15"/>
                  </a:cubicBezTo>
                  <a:cubicBezTo>
                    <a:pt x="74" y="15"/>
                    <a:pt x="73" y="15"/>
                    <a:pt x="73" y="15"/>
                  </a:cubicBezTo>
                  <a:close/>
                </a:path>
              </a:pathLst>
            </a:custGeom>
            <a:solidFill>
              <a:srgbClr val="FCD3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 name="Freeform 49">
              <a:extLst>
                <a:ext uri="{FF2B5EF4-FFF2-40B4-BE49-F238E27FC236}">
                  <a16:creationId xmlns:a16="http://schemas.microsoft.com/office/drawing/2014/main" id="{458C40BA-5535-AEBB-EEF1-EFA6C2400D94}"/>
                </a:ext>
              </a:extLst>
            </p:cNvPr>
            <p:cNvSpPr/>
            <p:nvPr/>
          </p:nvSpPr>
          <p:spPr bwMode="auto">
            <a:xfrm>
              <a:off x="304800" y="3697288"/>
              <a:ext cx="257175" cy="233363"/>
            </a:xfrm>
            <a:custGeom>
              <a:avLst/>
              <a:gdLst>
                <a:gd name="T0" fmla="*/ 16 w 68"/>
                <a:gd name="T1" fmla="*/ 62 h 62"/>
                <a:gd name="T2" fmla="*/ 3 w 68"/>
                <a:gd name="T3" fmla="*/ 47 h 62"/>
                <a:gd name="T4" fmla="*/ 23 w 68"/>
                <a:gd name="T5" fmla="*/ 13 h 62"/>
                <a:gd name="T6" fmla="*/ 64 w 68"/>
                <a:gd name="T7" fmla="*/ 12 h 62"/>
                <a:gd name="T8" fmla="*/ 51 w 68"/>
                <a:gd name="T9" fmla="*/ 50 h 62"/>
                <a:gd name="T10" fmla="*/ 16 w 68"/>
                <a:gd name="T11" fmla="*/ 62 h 62"/>
              </a:gdLst>
              <a:ahLst/>
              <a:cxnLst>
                <a:cxn ang="0">
                  <a:pos x="T0" y="T1"/>
                </a:cxn>
                <a:cxn ang="0">
                  <a:pos x="T2" y="T3"/>
                </a:cxn>
                <a:cxn ang="0">
                  <a:pos x="T4" y="T5"/>
                </a:cxn>
                <a:cxn ang="0">
                  <a:pos x="T6" y="T7"/>
                </a:cxn>
                <a:cxn ang="0">
                  <a:pos x="T8" y="T9"/>
                </a:cxn>
                <a:cxn ang="0">
                  <a:pos x="T10" y="T11"/>
                </a:cxn>
              </a:cxnLst>
              <a:rect l="0" t="0" r="r" b="b"/>
              <a:pathLst>
                <a:path w="68" h="62">
                  <a:moveTo>
                    <a:pt x="16" y="62"/>
                  </a:moveTo>
                  <a:cubicBezTo>
                    <a:pt x="5" y="62"/>
                    <a:pt x="0" y="57"/>
                    <a:pt x="3" y="47"/>
                  </a:cubicBezTo>
                  <a:cubicBezTo>
                    <a:pt x="7" y="35"/>
                    <a:pt x="13" y="23"/>
                    <a:pt x="23" y="13"/>
                  </a:cubicBezTo>
                  <a:cubicBezTo>
                    <a:pt x="36" y="0"/>
                    <a:pt x="50" y="13"/>
                    <a:pt x="64" y="12"/>
                  </a:cubicBezTo>
                  <a:cubicBezTo>
                    <a:pt x="68" y="11"/>
                    <a:pt x="59" y="45"/>
                    <a:pt x="51" y="50"/>
                  </a:cubicBezTo>
                  <a:cubicBezTo>
                    <a:pt x="40" y="56"/>
                    <a:pt x="28" y="60"/>
                    <a:pt x="16" y="62"/>
                  </a:cubicBezTo>
                  <a:close/>
                </a:path>
              </a:pathLst>
            </a:custGeom>
            <a:solidFill>
              <a:srgbClr val="FCD3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 name="Freeform 50">
              <a:extLst>
                <a:ext uri="{FF2B5EF4-FFF2-40B4-BE49-F238E27FC236}">
                  <a16:creationId xmlns:a16="http://schemas.microsoft.com/office/drawing/2014/main" id="{82B229C7-0684-35B2-E4E4-B2585A6DBE20}"/>
                </a:ext>
              </a:extLst>
            </p:cNvPr>
            <p:cNvSpPr/>
            <p:nvPr/>
          </p:nvSpPr>
          <p:spPr bwMode="auto">
            <a:xfrm>
              <a:off x="288925" y="2159001"/>
              <a:ext cx="295275" cy="200025"/>
            </a:xfrm>
            <a:custGeom>
              <a:avLst/>
              <a:gdLst>
                <a:gd name="T0" fmla="*/ 65 w 78"/>
                <a:gd name="T1" fmla="*/ 25 h 53"/>
                <a:gd name="T2" fmla="*/ 64 w 78"/>
                <a:gd name="T3" fmla="*/ 28 h 53"/>
                <a:gd name="T4" fmla="*/ 60 w 78"/>
                <a:gd name="T5" fmla="*/ 52 h 53"/>
                <a:gd name="T6" fmla="*/ 16 w 78"/>
                <a:gd name="T7" fmla="*/ 39 h 53"/>
                <a:gd name="T8" fmla="*/ 5 w 78"/>
                <a:gd name="T9" fmla="*/ 11 h 53"/>
                <a:gd name="T10" fmla="*/ 34 w 78"/>
                <a:gd name="T11" fmla="*/ 9 h 53"/>
                <a:gd name="T12" fmla="*/ 62 w 78"/>
                <a:gd name="T13" fmla="*/ 17 h 53"/>
                <a:gd name="T14" fmla="*/ 61 w 78"/>
                <a:gd name="T15" fmla="*/ 17 h 53"/>
                <a:gd name="T16" fmla="*/ 66 w 78"/>
                <a:gd name="T17" fmla="*/ 25 h 53"/>
                <a:gd name="T18" fmla="*/ 65 w 78"/>
                <a:gd name="T19" fmla="*/ 2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8" h="52">
                  <a:moveTo>
                    <a:pt x="65" y="25"/>
                  </a:moveTo>
                  <a:cubicBezTo>
                    <a:pt x="65" y="26"/>
                    <a:pt x="65" y="28"/>
                    <a:pt x="64" y="28"/>
                  </a:cubicBezTo>
                  <a:cubicBezTo>
                    <a:pt x="57" y="35"/>
                    <a:pt x="78" y="50"/>
                    <a:pt x="60" y="52"/>
                  </a:cubicBezTo>
                  <a:cubicBezTo>
                    <a:pt x="45" y="53"/>
                    <a:pt x="28" y="52"/>
                    <a:pt x="16" y="39"/>
                  </a:cubicBezTo>
                  <a:cubicBezTo>
                    <a:pt x="10" y="31"/>
                    <a:pt x="0" y="21"/>
                    <a:pt x="5" y="11"/>
                  </a:cubicBezTo>
                  <a:cubicBezTo>
                    <a:pt x="10" y="0"/>
                    <a:pt x="24" y="8"/>
                    <a:pt x="34" y="9"/>
                  </a:cubicBezTo>
                  <a:cubicBezTo>
                    <a:pt x="43" y="10"/>
                    <a:pt x="52" y="14"/>
                    <a:pt x="62" y="17"/>
                  </a:cubicBezTo>
                  <a:cubicBezTo>
                    <a:pt x="61" y="17"/>
                    <a:pt x="61" y="17"/>
                    <a:pt x="61" y="17"/>
                  </a:cubicBezTo>
                  <a:cubicBezTo>
                    <a:pt x="61" y="20"/>
                    <a:pt x="60" y="24"/>
                    <a:pt x="66" y="25"/>
                  </a:cubicBezTo>
                  <a:lnTo>
                    <a:pt x="65" y="25"/>
                  </a:lnTo>
                  <a:close/>
                </a:path>
              </a:pathLst>
            </a:custGeom>
            <a:solidFill>
              <a:srgbClr val="FCD3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 name="Freeform 51">
              <a:extLst>
                <a:ext uri="{FF2B5EF4-FFF2-40B4-BE49-F238E27FC236}">
                  <a16:creationId xmlns:a16="http://schemas.microsoft.com/office/drawing/2014/main" id="{7B49DBFF-DC89-02A0-A903-EB886612B73B}"/>
                </a:ext>
              </a:extLst>
            </p:cNvPr>
            <p:cNvSpPr/>
            <p:nvPr/>
          </p:nvSpPr>
          <p:spPr bwMode="auto">
            <a:xfrm>
              <a:off x="100012" y="3213101"/>
              <a:ext cx="276225" cy="180975"/>
            </a:xfrm>
            <a:custGeom>
              <a:avLst/>
              <a:gdLst>
                <a:gd name="T0" fmla="*/ 24 w 73"/>
                <a:gd name="T1" fmla="*/ 42 h 48"/>
                <a:gd name="T2" fmla="*/ 1 w 73"/>
                <a:gd name="T3" fmla="*/ 34 h 48"/>
                <a:gd name="T4" fmla="*/ 22 w 73"/>
                <a:gd name="T5" fmla="*/ 7 h 48"/>
                <a:gd name="T6" fmla="*/ 68 w 73"/>
                <a:gd name="T7" fmla="*/ 16 h 48"/>
                <a:gd name="T8" fmla="*/ 66 w 73"/>
                <a:gd name="T9" fmla="*/ 25 h 48"/>
                <a:gd name="T10" fmla="*/ 24 w 73"/>
                <a:gd name="T11" fmla="*/ 42 h 48"/>
              </a:gdLst>
              <a:ahLst/>
              <a:cxnLst>
                <a:cxn ang="0">
                  <a:pos x="T0" y="T1"/>
                </a:cxn>
                <a:cxn ang="0">
                  <a:pos x="T2" y="T3"/>
                </a:cxn>
                <a:cxn ang="0">
                  <a:pos x="T4" y="T5"/>
                </a:cxn>
                <a:cxn ang="0">
                  <a:pos x="T6" y="T7"/>
                </a:cxn>
                <a:cxn ang="0">
                  <a:pos x="T8" y="T9"/>
                </a:cxn>
                <a:cxn ang="0">
                  <a:pos x="T10" y="T11"/>
                </a:cxn>
              </a:cxnLst>
              <a:rect l="0" t="0" r="r" b="b"/>
              <a:pathLst>
                <a:path w="73" h="48">
                  <a:moveTo>
                    <a:pt x="24" y="42"/>
                  </a:moveTo>
                  <a:cubicBezTo>
                    <a:pt x="17" y="40"/>
                    <a:pt x="2" y="48"/>
                    <a:pt x="1" y="34"/>
                  </a:cubicBezTo>
                  <a:cubicBezTo>
                    <a:pt x="0" y="22"/>
                    <a:pt x="11" y="12"/>
                    <a:pt x="22" y="7"/>
                  </a:cubicBezTo>
                  <a:cubicBezTo>
                    <a:pt x="38" y="0"/>
                    <a:pt x="54" y="6"/>
                    <a:pt x="68" y="16"/>
                  </a:cubicBezTo>
                  <a:cubicBezTo>
                    <a:pt x="73" y="19"/>
                    <a:pt x="68" y="22"/>
                    <a:pt x="66" y="25"/>
                  </a:cubicBezTo>
                  <a:cubicBezTo>
                    <a:pt x="56" y="37"/>
                    <a:pt x="42" y="43"/>
                    <a:pt x="24" y="42"/>
                  </a:cubicBezTo>
                  <a:close/>
                </a:path>
              </a:pathLst>
            </a:custGeom>
            <a:solidFill>
              <a:srgbClr val="FCD3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 name="Freeform 52">
              <a:extLst>
                <a:ext uri="{FF2B5EF4-FFF2-40B4-BE49-F238E27FC236}">
                  <a16:creationId xmlns:a16="http://schemas.microsoft.com/office/drawing/2014/main" id="{2E1266F2-393B-997D-4F10-EE33FED06792}"/>
                </a:ext>
              </a:extLst>
            </p:cNvPr>
            <p:cNvSpPr/>
            <p:nvPr/>
          </p:nvSpPr>
          <p:spPr bwMode="auto">
            <a:xfrm>
              <a:off x="788988" y="3432176"/>
              <a:ext cx="23813" cy="7938"/>
            </a:xfrm>
            <a:custGeom>
              <a:avLst/>
              <a:gdLst>
                <a:gd name="T0" fmla="*/ 5 w 6"/>
                <a:gd name="T1" fmla="*/ 0 h 2"/>
                <a:gd name="T2" fmla="*/ 1 w 6"/>
                <a:gd name="T3" fmla="*/ 2 h 2"/>
                <a:gd name="T4" fmla="*/ 0 w 6"/>
                <a:gd name="T5" fmla="*/ 0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4" y="1"/>
                    <a:pt x="3" y="2"/>
                    <a:pt x="1" y="2"/>
                  </a:cubicBezTo>
                  <a:cubicBezTo>
                    <a:pt x="1" y="2"/>
                    <a:pt x="1" y="1"/>
                    <a:pt x="0" y="0"/>
                  </a:cubicBezTo>
                  <a:cubicBezTo>
                    <a:pt x="2" y="0"/>
                    <a:pt x="4" y="0"/>
                    <a:pt x="6" y="0"/>
                  </a:cubicBezTo>
                  <a:cubicBezTo>
                    <a:pt x="6" y="0"/>
                    <a:pt x="5" y="0"/>
                    <a:pt x="5" y="0"/>
                  </a:cubicBez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 name="Freeform 53">
              <a:extLst>
                <a:ext uri="{FF2B5EF4-FFF2-40B4-BE49-F238E27FC236}">
                  <a16:creationId xmlns:a16="http://schemas.microsoft.com/office/drawing/2014/main" id="{C5BDCEB7-D3D4-1A75-85C7-1B80F28BE59C}"/>
                </a:ext>
              </a:extLst>
            </p:cNvPr>
            <p:cNvSpPr/>
            <p:nvPr/>
          </p:nvSpPr>
          <p:spPr bwMode="auto">
            <a:xfrm>
              <a:off x="800100" y="3484563"/>
              <a:ext cx="26988" cy="23813"/>
            </a:xfrm>
            <a:custGeom>
              <a:avLst/>
              <a:gdLst>
                <a:gd name="T0" fmla="*/ 7 w 7"/>
                <a:gd name="T1" fmla="*/ 2 h 6"/>
                <a:gd name="T2" fmla="*/ 1 w 7"/>
                <a:gd name="T3" fmla="*/ 5 h 6"/>
                <a:gd name="T4" fmla="*/ 0 w 7"/>
                <a:gd name="T5" fmla="*/ 4 h 6"/>
                <a:gd name="T6" fmla="*/ 5 w 7"/>
                <a:gd name="T7" fmla="*/ 0 h 6"/>
                <a:gd name="T8" fmla="*/ 7 w 7"/>
                <a:gd name="T9" fmla="*/ 2 h 6"/>
              </a:gdLst>
              <a:ahLst/>
              <a:cxnLst>
                <a:cxn ang="0">
                  <a:pos x="T0" y="T1"/>
                </a:cxn>
                <a:cxn ang="0">
                  <a:pos x="T2" y="T3"/>
                </a:cxn>
                <a:cxn ang="0">
                  <a:pos x="T4" y="T5"/>
                </a:cxn>
                <a:cxn ang="0">
                  <a:pos x="T6" y="T7"/>
                </a:cxn>
                <a:cxn ang="0">
                  <a:pos x="T8" y="T9"/>
                </a:cxn>
              </a:cxnLst>
              <a:rect l="0" t="0" r="r" b="b"/>
              <a:pathLst>
                <a:path w="7" h="6">
                  <a:moveTo>
                    <a:pt x="7" y="2"/>
                  </a:moveTo>
                  <a:cubicBezTo>
                    <a:pt x="6" y="5"/>
                    <a:pt x="4" y="6"/>
                    <a:pt x="1" y="5"/>
                  </a:cubicBezTo>
                  <a:cubicBezTo>
                    <a:pt x="1" y="5"/>
                    <a:pt x="0" y="5"/>
                    <a:pt x="0" y="4"/>
                  </a:cubicBezTo>
                  <a:cubicBezTo>
                    <a:pt x="2" y="3"/>
                    <a:pt x="3" y="2"/>
                    <a:pt x="5" y="0"/>
                  </a:cubicBezTo>
                  <a:cubicBezTo>
                    <a:pt x="6" y="1"/>
                    <a:pt x="6" y="1"/>
                    <a:pt x="7" y="2"/>
                  </a:cubicBez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 name="Freeform 54">
              <a:extLst>
                <a:ext uri="{FF2B5EF4-FFF2-40B4-BE49-F238E27FC236}">
                  <a16:creationId xmlns:a16="http://schemas.microsoft.com/office/drawing/2014/main" id="{9C194522-6AFB-AC03-2479-E8982EF77180}"/>
                </a:ext>
              </a:extLst>
            </p:cNvPr>
            <p:cNvSpPr/>
            <p:nvPr/>
          </p:nvSpPr>
          <p:spPr bwMode="auto">
            <a:xfrm>
              <a:off x="1004888" y="3673476"/>
              <a:ext cx="476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cubicBezTo>
                    <a:pt x="1" y="0"/>
                    <a:pt x="0" y="0"/>
                    <a:pt x="0" y="0"/>
                  </a:cubicBez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 name="Freeform 55">
              <a:extLst>
                <a:ext uri="{FF2B5EF4-FFF2-40B4-BE49-F238E27FC236}">
                  <a16:creationId xmlns:a16="http://schemas.microsoft.com/office/drawing/2014/main" id="{61258303-8B7D-5665-8D52-6EB05A93CC08}"/>
                </a:ext>
              </a:extLst>
            </p:cNvPr>
            <p:cNvSpPr/>
            <p:nvPr/>
          </p:nvSpPr>
          <p:spPr bwMode="auto">
            <a:xfrm>
              <a:off x="815975" y="2684463"/>
              <a:ext cx="11113" cy="7938"/>
            </a:xfrm>
            <a:custGeom>
              <a:avLst/>
              <a:gdLst>
                <a:gd name="T0" fmla="*/ 3 w 3"/>
                <a:gd name="T1" fmla="*/ 1 h 2"/>
                <a:gd name="T2" fmla="*/ 0 w 3"/>
                <a:gd name="T3" fmla="*/ 1 h 2"/>
                <a:gd name="T4" fmla="*/ 0 w 3"/>
                <a:gd name="T5" fmla="*/ 0 h 2"/>
                <a:gd name="T6" fmla="*/ 3 w 3"/>
                <a:gd name="T7" fmla="*/ 2 h 2"/>
                <a:gd name="T8" fmla="*/ 3 w 3"/>
                <a:gd name="T9" fmla="*/ 1 h 2"/>
              </a:gdLst>
              <a:ahLst/>
              <a:cxnLst>
                <a:cxn ang="0">
                  <a:pos x="T0" y="T1"/>
                </a:cxn>
                <a:cxn ang="0">
                  <a:pos x="T2" y="T3"/>
                </a:cxn>
                <a:cxn ang="0">
                  <a:pos x="T4" y="T5"/>
                </a:cxn>
                <a:cxn ang="0">
                  <a:pos x="T6" y="T7"/>
                </a:cxn>
                <a:cxn ang="0">
                  <a:pos x="T8" y="T9"/>
                </a:cxn>
              </a:cxnLst>
              <a:rect l="0" t="0" r="r" b="b"/>
              <a:pathLst>
                <a:path w="3" h="2">
                  <a:moveTo>
                    <a:pt x="3" y="1"/>
                  </a:moveTo>
                  <a:cubicBezTo>
                    <a:pt x="2" y="1"/>
                    <a:pt x="1" y="1"/>
                    <a:pt x="0" y="1"/>
                  </a:cubicBezTo>
                  <a:cubicBezTo>
                    <a:pt x="0" y="1"/>
                    <a:pt x="0" y="0"/>
                    <a:pt x="0" y="0"/>
                  </a:cubicBezTo>
                  <a:cubicBezTo>
                    <a:pt x="1" y="0"/>
                    <a:pt x="2" y="1"/>
                    <a:pt x="3" y="2"/>
                  </a:cubicBezTo>
                  <a:cubicBezTo>
                    <a:pt x="3" y="2"/>
                    <a:pt x="3" y="1"/>
                    <a:pt x="3" y="1"/>
                  </a:cubicBez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 name="Freeform 56">
              <a:extLst>
                <a:ext uri="{FF2B5EF4-FFF2-40B4-BE49-F238E27FC236}">
                  <a16:creationId xmlns:a16="http://schemas.microsoft.com/office/drawing/2014/main" id="{55811F6F-6D03-6C7E-04B0-E473135F5BD1}"/>
                </a:ext>
              </a:extLst>
            </p:cNvPr>
            <p:cNvSpPr/>
            <p:nvPr/>
          </p:nvSpPr>
          <p:spPr bwMode="auto">
            <a:xfrm>
              <a:off x="515937" y="2224088"/>
              <a:ext cx="23813" cy="30163"/>
            </a:xfrm>
            <a:custGeom>
              <a:avLst/>
              <a:gdLst>
                <a:gd name="T0" fmla="*/ 6 w 6"/>
                <a:gd name="T1" fmla="*/ 8 h 8"/>
                <a:gd name="T2" fmla="*/ 1 w 6"/>
                <a:gd name="T3" fmla="*/ 0 h 8"/>
                <a:gd name="T4" fmla="*/ 6 w 6"/>
                <a:gd name="T5" fmla="*/ 8 h 8"/>
              </a:gdLst>
              <a:ahLst/>
              <a:cxnLst>
                <a:cxn ang="0">
                  <a:pos x="T0" y="T1"/>
                </a:cxn>
                <a:cxn ang="0">
                  <a:pos x="T2" y="T3"/>
                </a:cxn>
                <a:cxn ang="0">
                  <a:pos x="T4" y="T5"/>
                </a:cxn>
              </a:cxnLst>
              <a:rect l="0" t="0" r="r" b="b"/>
              <a:pathLst>
                <a:path w="6" h="8">
                  <a:moveTo>
                    <a:pt x="6" y="8"/>
                  </a:moveTo>
                  <a:cubicBezTo>
                    <a:pt x="0" y="7"/>
                    <a:pt x="1" y="3"/>
                    <a:pt x="1" y="0"/>
                  </a:cubicBezTo>
                  <a:cubicBezTo>
                    <a:pt x="6" y="1"/>
                    <a:pt x="5" y="5"/>
                    <a:pt x="6" y="8"/>
                  </a:cubicBez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78" name="Grupo 77">
            <a:extLst>
              <a:ext uri="{FF2B5EF4-FFF2-40B4-BE49-F238E27FC236}">
                <a16:creationId xmlns:a16="http://schemas.microsoft.com/office/drawing/2014/main" id="{61CB79F9-0A1E-06B9-9798-51BFFFFE6EF6}"/>
              </a:ext>
            </a:extLst>
          </p:cNvPr>
          <p:cNvGrpSpPr/>
          <p:nvPr/>
        </p:nvGrpSpPr>
        <p:grpSpPr>
          <a:xfrm>
            <a:off x="7662863" y="1546225"/>
            <a:ext cx="1576387" cy="2870200"/>
            <a:chOff x="7662863" y="1546225"/>
            <a:chExt cx="1576387" cy="2870200"/>
          </a:xfrm>
        </p:grpSpPr>
        <p:sp>
          <p:nvSpPr>
            <p:cNvPr id="62" name="Freeform 60">
              <a:extLst>
                <a:ext uri="{FF2B5EF4-FFF2-40B4-BE49-F238E27FC236}">
                  <a16:creationId xmlns:a16="http://schemas.microsoft.com/office/drawing/2014/main" id="{094F6C71-6D08-360A-A9A4-83BFB61CB725}"/>
                </a:ext>
              </a:extLst>
            </p:cNvPr>
            <p:cNvSpPr/>
            <p:nvPr/>
          </p:nvSpPr>
          <p:spPr bwMode="auto">
            <a:xfrm>
              <a:off x="8510588" y="2460625"/>
              <a:ext cx="671513" cy="1057275"/>
            </a:xfrm>
            <a:custGeom>
              <a:avLst/>
              <a:gdLst>
                <a:gd name="T0" fmla="*/ 72 w 177"/>
                <a:gd name="T1" fmla="*/ 22 h 280"/>
                <a:gd name="T2" fmla="*/ 87 w 177"/>
                <a:gd name="T3" fmla="*/ 18 h 280"/>
                <a:gd name="T4" fmla="*/ 162 w 177"/>
                <a:gd name="T5" fmla="*/ 2 h 280"/>
                <a:gd name="T6" fmla="*/ 177 w 177"/>
                <a:gd name="T7" fmla="*/ 17 h 280"/>
                <a:gd name="T8" fmla="*/ 177 w 177"/>
                <a:gd name="T9" fmla="*/ 262 h 280"/>
                <a:gd name="T10" fmla="*/ 162 w 177"/>
                <a:gd name="T11" fmla="*/ 278 h 280"/>
                <a:gd name="T12" fmla="*/ 21 w 177"/>
                <a:gd name="T13" fmla="*/ 191 h 280"/>
                <a:gd name="T14" fmla="*/ 43 w 177"/>
                <a:gd name="T15" fmla="*/ 53 h 280"/>
                <a:gd name="T16" fmla="*/ 68 w 177"/>
                <a:gd name="T17" fmla="*/ 23 h 280"/>
                <a:gd name="T18" fmla="*/ 72 w 177"/>
                <a:gd name="T19" fmla="*/ 22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7" h="280">
                  <a:moveTo>
                    <a:pt x="72" y="22"/>
                  </a:moveTo>
                  <a:cubicBezTo>
                    <a:pt x="78" y="24"/>
                    <a:pt x="84" y="21"/>
                    <a:pt x="87" y="18"/>
                  </a:cubicBezTo>
                  <a:cubicBezTo>
                    <a:pt x="110" y="0"/>
                    <a:pt x="137" y="10"/>
                    <a:pt x="162" y="2"/>
                  </a:cubicBezTo>
                  <a:cubicBezTo>
                    <a:pt x="172" y="0"/>
                    <a:pt x="177" y="5"/>
                    <a:pt x="177" y="17"/>
                  </a:cubicBezTo>
                  <a:cubicBezTo>
                    <a:pt x="177" y="99"/>
                    <a:pt x="177" y="180"/>
                    <a:pt x="177" y="262"/>
                  </a:cubicBezTo>
                  <a:cubicBezTo>
                    <a:pt x="177" y="274"/>
                    <a:pt x="172" y="277"/>
                    <a:pt x="162" y="278"/>
                  </a:cubicBezTo>
                  <a:cubicBezTo>
                    <a:pt x="110" y="280"/>
                    <a:pt x="48" y="256"/>
                    <a:pt x="21" y="191"/>
                  </a:cubicBezTo>
                  <a:cubicBezTo>
                    <a:pt x="0" y="141"/>
                    <a:pt x="13" y="95"/>
                    <a:pt x="43" y="53"/>
                  </a:cubicBezTo>
                  <a:cubicBezTo>
                    <a:pt x="51" y="43"/>
                    <a:pt x="63" y="36"/>
                    <a:pt x="68" y="23"/>
                  </a:cubicBezTo>
                  <a:cubicBezTo>
                    <a:pt x="69" y="23"/>
                    <a:pt x="71" y="23"/>
                    <a:pt x="72" y="22"/>
                  </a:cubicBezTo>
                  <a:close/>
                </a:path>
              </a:pathLst>
            </a:custGeom>
            <a:solidFill>
              <a:srgbClr val="B047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 name="Freeform 61">
              <a:extLst>
                <a:ext uri="{FF2B5EF4-FFF2-40B4-BE49-F238E27FC236}">
                  <a16:creationId xmlns:a16="http://schemas.microsoft.com/office/drawing/2014/main" id="{8E21ACEF-C853-FB01-4D1D-4B334CB10E40}"/>
                </a:ext>
              </a:extLst>
            </p:cNvPr>
            <p:cNvSpPr/>
            <p:nvPr/>
          </p:nvSpPr>
          <p:spPr bwMode="auto">
            <a:xfrm>
              <a:off x="7761288" y="3216275"/>
              <a:ext cx="1073150" cy="884238"/>
            </a:xfrm>
            <a:custGeom>
              <a:avLst/>
              <a:gdLst>
                <a:gd name="T0" fmla="*/ 205 w 283"/>
                <a:gd name="T1" fmla="*/ 67 h 234"/>
                <a:gd name="T2" fmla="*/ 217 w 283"/>
                <a:gd name="T3" fmla="*/ 58 h 234"/>
                <a:gd name="T4" fmla="*/ 238 w 283"/>
                <a:gd name="T5" fmla="*/ 53 h 234"/>
                <a:gd name="T6" fmla="*/ 257 w 283"/>
                <a:gd name="T7" fmla="*/ 82 h 234"/>
                <a:gd name="T8" fmla="*/ 253 w 283"/>
                <a:gd name="T9" fmla="*/ 115 h 234"/>
                <a:gd name="T10" fmla="*/ 252 w 283"/>
                <a:gd name="T11" fmla="*/ 115 h 234"/>
                <a:gd name="T12" fmla="*/ 252 w 283"/>
                <a:gd name="T13" fmla="*/ 115 h 234"/>
                <a:gd name="T14" fmla="*/ 272 w 283"/>
                <a:gd name="T15" fmla="*/ 66 h 234"/>
                <a:gd name="T16" fmla="*/ 280 w 283"/>
                <a:gd name="T17" fmla="*/ 100 h 234"/>
                <a:gd name="T18" fmla="*/ 139 w 283"/>
                <a:gd name="T19" fmla="*/ 233 h 234"/>
                <a:gd name="T20" fmla="*/ 125 w 283"/>
                <a:gd name="T21" fmla="*/ 233 h 234"/>
                <a:gd name="T22" fmla="*/ 115 w 283"/>
                <a:gd name="T23" fmla="*/ 214 h 234"/>
                <a:gd name="T24" fmla="*/ 175 w 283"/>
                <a:gd name="T25" fmla="*/ 102 h 234"/>
                <a:gd name="T26" fmla="*/ 183 w 283"/>
                <a:gd name="T27" fmla="*/ 85 h 234"/>
                <a:gd name="T28" fmla="*/ 103 w 283"/>
                <a:gd name="T29" fmla="*/ 121 h 234"/>
                <a:gd name="T30" fmla="*/ 24 w 283"/>
                <a:gd name="T31" fmla="*/ 127 h 234"/>
                <a:gd name="T32" fmla="*/ 11 w 283"/>
                <a:gd name="T33" fmla="*/ 101 h 234"/>
                <a:gd name="T34" fmla="*/ 136 w 283"/>
                <a:gd name="T35" fmla="*/ 5 h 234"/>
                <a:gd name="T36" fmla="*/ 178 w 283"/>
                <a:gd name="T37" fmla="*/ 3 h 234"/>
                <a:gd name="T38" fmla="*/ 152 w 283"/>
                <a:gd name="T39" fmla="*/ 14 h 234"/>
                <a:gd name="T40" fmla="*/ 196 w 283"/>
                <a:gd name="T41" fmla="*/ 11 h 234"/>
                <a:gd name="T42" fmla="*/ 216 w 283"/>
                <a:gd name="T43" fmla="*/ 18 h 234"/>
                <a:gd name="T44" fmla="*/ 209 w 283"/>
                <a:gd name="T45" fmla="*/ 41 h 234"/>
                <a:gd name="T46" fmla="*/ 201 w 283"/>
                <a:gd name="T47" fmla="*/ 51 h 234"/>
                <a:gd name="T48" fmla="*/ 195 w 283"/>
                <a:gd name="T49" fmla="*/ 51 h 234"/>
                <a:gd name="T50" fmla="*/ 196 w 283"/>
                <a:gd name="T51" fmla="*/ 53 h 234"/>
                <a:gd name="T52" fmla="*/ 200 w 283"/>
                <a:gd name="T53" fmla="*/ 51 h 234"/>
                <a:gd name="T54" fmla="*/ 203 w 283"/>
                <a:gd name="T55" fmla="*/ 65 h 234"/>
                <a:gd name="T56" fmla="*/ 198 w 283"/>
                <a:gd name="T57" fmla="*/ 69 h 234"/>
                <a:gd name="T58" fmla="*/ 199 w 283"/>
                <a:gd name="T59" fmla="*/ 70 h 234"/>
                <a:gd name="T60" fmla="*/ 205 w 283"/>
                <a:gd name="T61" fmla="*/ 67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83" h="234">
                  <a:moveTo>
                    <a:pt x="205" y="67"/>
                  </a:moveTo>
                  <a:cubicBezTo>
                    <a:pt x="209" y="64"/>
                    <a:pt x="213" y="60"/>
                    <a:pt x="217" y="58"/>
                  </a:cubicBezTo>
                  <a:cubicBezTo>
                    <a:pt x="224" y="55"/>
                    <a:pt x="230" y="47"/>
                    <a:pt x="238" y="53"/>
                  </a:cubicBezTo>
                  <a:cubicBezTo>
                    <a:pt x="258" y="66"/>
                    <a:pt x="257" y="67"/>
                    <a:pt x="257" y="82"/>
                  </a:cubicBezTo>
                  <a:cubicBezTo>
                    <a:pt x="257" y="93"/>
                    <a:pt x="250" y="103"/>
                    <a:pt x="253" y="115"/>
                  </a:cubicBezTo>
                  <a:cubicBezTo>
                    <a:pt x="253" y="115"/>
                    <a:pt x="252" y="115"/>
                    <a:pt x="252" y="115"/>
                  </a:cubicBezTo>
                  <a:cubicBezTo>
                    <a:pt x="252" y="115"/>
                    <a:pt x="252" y="115"/>
                    <a:pt x="252" y="115"/>
                  </a:cubicBezTo>
                  <a:cubicBezTo>
                    <a:pt x="266" y="102"/>
                    <a:pt x="262" y="82"/>
                    <a:pt x="272" y="66"/>
                  </a:cubicBezTo>
                  <a:cubicBezTo>
                    <a:pt x="283" y="76"/>
                    <a:pt x="281" y="89"/>
                    <a:pt x="280" y="100"/>
                  </a:cubicBezTo>
                  <a:cubicBezTo>
                    <a:pt x="270" y="173"/>
                    <a:pt x="196" y="225"/>
                    <a:pt x="139" y="233"/>
                  </a:cubicBezTo>
                  <a:cubicBezTo>
                    <a:pt x="134" y="234"/>
                    <a:pt x="129" y="233"/>
                    <a:pt x="125" y="233"/>
                  </a:cubicBezTo>
                  <a:cubicBezTo>
                    <a:pt x="112" y="231"/>
                    <a:pt x="109" y="228"/>
                    <a:pt x="115" y="214"/>
                  </a:cubicBezTo>
                  <a:cubicBezTo>
                    <a:pt x="130" y="174"/>
                    <a:pt x="150" y="137"/>
                    <a:pt x="175" y="102"/>
                  </a:cubicBezTo>
                  <a:cubicBezTo>
                    <a:pt x="178" y="98"/>
                    <a:pt x="184" y="95"/>
                    <a:pt x="183" y="85"/>
                  </a:cubicBezTo>
                  <a:cubicBezTo>
                    <a:pt x="158" y="103"/>
                    <a:pt x="131" y="114"/>
                    <a:pt x="103" y="121"/>
                  </a:cubicBezTo>
                  <a:cubicBezTo>
                    <a:pt x="77" y="127"/>
                    <a:pt x="51" y="130"/>
                    <a:pt x="24" y="127"/>
                  </a:cubicBezTo>
                  <a:cubicBezTo>
                    <a:pt x="4" y="125"/>
                    <a:pt x="0" y="118"/>
                    <a:pt x="11" y="101"/>
                  </a:cubicBezTo>
                  <a:cubicBezTo>
                    <a:pt x="42" y="55"/>
                    <a:pt x="82" y="21"/>
                    <a:pt x="136" y="5"/>
                  </a:cubicBezTo>
                  <a:cubicBezTo>
                    <a:pt x="150" y="1"/>
                    <a:pt x="163" y="0"/>
                    <a:pt x="178" y="3"/>
                  </a:cubicBezTo>
                  <a:cubicBezTo>
                    <a:pt x="171" y="13"/>
                    <a:pt x="159" y="8"/>
                    <a:pt x="152" y="14"/>
                  </a:cubicBezTo>
                  <a:cubicBezTo>
                    <a:pt x="167" y="18"/>
                    <a:pt x="181" y="10"/>
                    <a:pt x="196" y="11"/>
                  </a:cubicBezTo>
                  <a:cubicBezTo>
                    <a:pt x="203" y="11"/>
                    <a:pt x="212" y="7"/>
                    <a:pt x="216" y="18"/>
                  </a:cubicBezTo>
                  <a:cubicBezTo>
                    <a:pt x="220" y="27"/>
                    <a:pt x="216" y="35"/>
                    <a:pt x="209" y="41"/>
                  </a:cubicBezTo>
                  <a:cubicBezTo>
                    <a:pt x="205" y="44"/>
                    <a:pt x="200" y="45"/>
                    <a:pt x="201" y="51"/>
                  </a:cubicBezTo>
                  <a:cubicBezTo>
                    <a:pt x="199" y="51"/>
                    <a:pt x="197" y="51"/>
                    <a:pt x="195" y="51"/>
                  </a:cubicBezTo>
                  <a:cubicBezTo>
                    <a:pt x="196" y="52"/>
                    <a:pt x="196" y="53"/>
                    <a:pt x="196" y="53"/>
                  </a:cubicBezTo>
                  <a:cubicBezTo>
                    <a:pt x="198" y="53"/>
                    <a:pt x="199" y="52"/>
                    <a:pt x="200" y="51"/>
                  </a:cubicBezTo>
                  <a:cubicBezTo>
                    <a:pt x="214" y="53"/>
                    <a:pt x="202" y="60"/>
                    <a:pt x="203" y="65"/>
                  </a:cubicBezTo>
                  <a:cubicBezTo>
                    <a:pt x="201" y="67"/>
                    <a:pt x="200" y="68"/>
                    <a:pt x="198" y="69"/>
                  </a:cubicBezTo>
                  <a:cubicBezTo>
                    <a:pt x="198" y="70"/>
                    <a:pt x="199" y="70"/>
                    <a:pt x="199" y="70"/>
                  </a:cubicBezTo>
                  <a:cubicBezTo>
                    <a:pt x="202" y="71"/>
                    <a:pt x="204" y="70"/>
                    <a:pt x="205" y="67"/>
                  </a:cubicBezTo>
                  <a:close/>
                </a:path>
              </a:pathLst>
            </a:custGeom>
            <a:solidFill>
              <a:srgbClr val="FCD3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 name="Freeform 62">
              <a:extLst>
                <a:ext uri="{FF2B5EF4-FFF2-40B4-BE49-F238E27FC236}">
                  <a16:creationId xmlns:a16="http://schemas.microsoft.com/office/drawing/2014/main" id="{2FF5E869-7DB8-F010-FA2D-0062D5419616}"/>
                </a:ext>
              </a:extLst>
            </p:cNvPr>
            <p:cNvSpPr/>
            <p:nvPr/>
          </p:nvSpPr>
          <p:spPr bwMode="auto">
            <a:xfrm>
              <a:off x="7824788" y="1863725"/>
              <a:ext cx="1039813" cy="981075"/>
            </a:xfrm>
            <a:custGeom>
              <a:avLst/>
              <a:gdLst>
                <a:gd name="T0" fmla="*/ 253 w 274"/>
                <a:gd name="T1" fmla="*/ 180 h 260"/>
                <a:gd name="T2" fmla="*/ 249 w 274"/>
                <a:gd name="T3" fmla="*/ 181 h 260"/>
                <a:gd name="T4" fmla="*/ 232 w 274"/>
                <a:gd name="T5" fmla="*/ 187 h 260"/>
                <a:gd name="T6" fmla="*/ 214 w 274"/>
                <a:gd name="T7" fmla="*/ 187 h 260"/>
                <a:gd name="T8" fmla="*/ 175 w 274"/>
                <a:gd name="T9" fmla="*/ 173 h 260"/>
                <a:gd name="T10" fmla="*/ 197 w 274"/>
                <a:gd name="T11" fmla="*/ 203 h 260"/>
                <a:gd name="T12" fmla="*/ 188 w 274"/>
                <a:gd name="T13" fmla="*/ 213 h 260"/>
                <a:gd name="T14" fmla="*/ 185 w 274"/>
                <a:gd name="T15" fmla="*/ 211 h 260"/>
                <a:gd name="T16" fmla="*/ 185 w 274"/>
                <a:gd name="T17" fmla="*/ 212 h 260"/>
                <a:gd name="T18" fmla="*/ 188 w 274"/>
                <a:gd name="T19" fmla="*/ 212 h 260"/>
                <a:gd name="T20" fmla="*/ 191 w 274"/>
                <a:gd name="T21" fmla="*/ 223 h 260"/>
                <a:gd name="T22" fmla="*/ 182 w 274"/>
                <a:gd name="T23" fmla="*/ 238 h 260"/>
                <a:gd name="T24" fmla="*/ 150 w 274"/>
                <a:gd name="T25" fmla="*/ 238 h 260"/>
                <a:gd name="T26" fmla="*/ 167 w 274"/>
                <a:gd name="T27" fmla="*/ 245 h 260"/>
                <a:gd name="T28" fmla="*/ 178 w 274"/>
                <a:gd name="T29" fmla="*/ 252 h 260"/>
                <a:gd name="T30" fmla="*/ 167 w 274"/>
                <a:gd name="T31" fmla="*/ 257 h 260"/>
                <a:gd name="T32" fmla="*/ 84 w 274"/>
                <a:gd name="T33" fmla="*/ 230 h 260"/>
                <a:gd name="T34" fmla="*/ 67 w 274"/>
                <a:gd name="T35" fmla="*/ 221 h 260"/>
                <a:gd name="T36" fmla="*/ 68 w 274"/>
                <a:gd name="T37" fmla="*/ 221 h 260"/>
                <a:gd name="T38" fmla="*/ 59 w 274"/>
                <a:gd name="T39" fmla="*/ 207 h 260"/>
                <a:gd name="T40" fmla="*/ 12 w 274"/>
                <a:gd name="T41" fmla="*/ 155 h 260"/>
                <a:gd name="T42" fmla="*/ 17 w 274"/>
                <a:gd name="T43" fmla="*/ 132 h 260"/>
                <a:gd name="T44" fmla="*/ 81 w 274"/>
                <a:gd name="T45" fmla="*/ 130 h 260"/>
                <a:gd name="T46" fmla="*/ 164 w 274"/>
                <a:gd name="T47" fmla="*/ 161 h 260"/>
                <a:gd name="T48" fmla="*/ 111 w 274"/>
                <a:gd name="T49" fmla="*/ 97 h 260"/>
                <a:gd name="T50" fmla="*/ 112 w 274"/>
                <a:gd name="T51" fmla="*/ 97 h 260"/>
                <a:gd name="T52" fmla="*/ 107 w 274"/>
                <a:gd name="T53" fmla="*/ 89 h 260"/>
                <a:gd name="T54" fmla="*/ 108 w 274"/>
                <a:gd name="T55" fmla="*/ 89 h 260"/>
                <a:gd name="T56" fmla="*/ 81 w 274"/>
                <a:gd name="T57" fmla="*/ 29 h 260"/>
                <a:gd name="T58" fmla="*/ 102 w 274"/>
                <a:gd name="T59" fmla="*/ 6 h 260"/>
                <a:gd name="T60" fmla="*/ 264 w 274"/>
                <a:gd name="T61" fmla="*/ 135 h 260"/>
                <a:gd name="T62" fmla="*/ 253 w 274"/>
                <a:gd name="T63" fmla="*/ 180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4" h="260">
                  <a:moveTo>
                    <a:pt x="253" y="180"/>
                  </a:moveTo>
                  <a:cubicBezTo>
                    <a:pt x="252" y="181"/>
                    <a:pt x="250" y="181"/>
                    <a:pt x="249" y="181"/>
                  </a:cubicBezTo>
                  <a:cubicBezTo>
                    <a:pt x="240" y="178"/>
                    <a:pt x="241" y="178"/>
                    <a:pt x="232" y="187"/>
                  </a:cubicBezTo>
                  <a:cubicBezTo>
                    <a:pt x="227" y="192"/>
                    <a:pt x="220" y="189"/>
                    <a:pt x="214" y="187"/>
                  </a:cubicBezTo>
                  <a:cubicBezTo>
                    <a:pt x="201" y="185"/>
                    <a:pt x="191" y="173"/>
                    <a:pt x="175" y="173"/>
                  </a:cubicBezTo>
                  <a:cubicBezTo>
                    <a:pt x="185" y="183"/>
                    <a:pt x="192" y="193"/>
                    <a:pt x="197" y="203"/>
                  </a:cubicBezTo>
                  <a:cubicBezTo>
                    <a:pt x="200" y="211"/>
                    <a:pt x="201" y="219"/>
                    <a:pt x="188" y="213"/>
                  </a:cubicBezTo>
                  <a:cubicBezTo>
                    <a:pt x="187" y="212"/>
                    <a:pt x="186" y="211"/>
                    <a:pt x="185" y="211"/>
                  </a:cubicBezTo>
                  <a:cubicBezTo>
                    <a:pt x="185" y="211"/>
                    <a:pt x="185" y="212"/>
                    <a:pt x="185" y="212"/>
                  </a:cubicBezTo>
                  <a:cubicBezTo>
                    <a:pt x="186" y="212"/>
                    <a:pt x="187" y="212"/>
                    <a:pt x="188" y="212"/>
                  </a:cubicBezTo>
                  <a:cubicBezTo>
                    <a:pt x="186" y="217"/>
                    <a:pt x="189" y="220"/>
                    <a:pt x="191" y="223"/>
                  </a:cubicBezTo>
                  <a:cubicBezTo>
                    <a:pt x="198" y="234"/>
                    <a:pt x="192" y="237"/>
                    <a:pt x="182" y="238"/>
                  </a:cubicBezTo>
                  <a:cubicBezTo>
                    <a:pt x="172" y="238"/>
                    <a:pt x="161" y="238"/>
                    <a:pt x="150" y="238"/>
                  </a:cubicBezTo>
                  <a:cubicBezTo>
                    <a:pt x="154" y="244"/>
                    <a:pt x="161" y="244"/>
                    <a:pt x="167" y="245"/>
                  </a:cubicBezTo>
                  <a:cubicBezTo>
                    <a:pt x="172" y="245"/>
                    <a:pt x="178" y="246"/>
                    <a:pt x="178" y="252"/>
                  </a:cubicBezTo>
                  <a:cubicBezTo>
                    <a:pt x="177" y="258"/>
                    <a:pt x="171" y="257"/>
                    <a:pt x="167" y="257"/>
                  </a:cubicBezTo>
                  <a:cubicBezTo>
                    <a:pt x="135" y="260"/>
                    <a:pt x="109" y="247"/>
                    <a:pt x="84" y="230"/>
                  </a:cubicBezTo>
                  <a:cubicBezTo>
                    <a:pt x="79" y="226"/>
                    <a:pt x="75" y="219"/>
                    <a:pt x="67" y="221"/>
                  </a:cubicBezTo>
                  <a:cubicBezTo>
                    <a:pt x="68" y="221"/>
                    <a:pt x="68" y="221"/>
                    <a:pt x="68" y="221"/>
                  </a:cubicBezTo>
                  <a:cubicBezTo>
                    <a:pt x="70" y="213"/>
                    <a:pt x="62" y="211"/>
                    <a:pt x="59" y="207"/>
                  </a:cubicBezTo>
                  <a:cubicBezTo>
                    <a:pt x="43" y="190"/>
                    <a:pt x="28" y="172"/>
                    <a:pt x="12" y="155"/>
                  </a:cubicBezTo>
                  <a:cubicBezTo>
                    <a:pt x="0" y="143"/>
                    <a:pt x="6" y="137"/>
                    <a:pt x="17" y="132"/>
                  </a:cubicBezTo>
                  <a:cubicBezTo>
                    <a:pt x="38" y="125"/>
                    <a:pt x="60" y="127"/>
                    <a:pt x="81" y="130"/>
                  </a:cubicBezTo>
                  <a:cubicBezTo>
                    <a:pt x="110" y="135"/>
                    <a:pt x="138" y="144"/>
                    <a:pt x="164" y="161"/>
                  </a:cubicBezTo>
                  <a:cubicBezTo>
                    <a:pt x="147" y="140"/>
                    <a:pt x="129" y="118"/>
                    <a:pt x="111" y="97"/>
                  </a:cubicBezTo>
                  <a:cubicBezTo>
                    <a:pt x="112" y="97"/>
                    <a:pt x="112" y="97"/>
                    <a:pt x="112" y="97"/>
                  </a:cubicBezTo>
                  <a:cubicBezTo>
                    <a:pt x="111" y="94"/>
                    <a:pt x="112" y="90"/>
                    <a:pt x="107" y="89"/>
                  </a:cubicBezTo>
                  <a:cubicBezTo>
                    <a:pt x="108" y="89"/>
                    <a:pt x="108" y="89"/>
                    <a:pt x="108" y="89"/>
                  </a:cubicBezTo>
                  <a:cubicBezTo>
                    <a:pt x="99" y="69"/>
                    <a:pt x="87" y="50"/>
                    <a:pt x="81" y="29"/>
                  </a:cubicBezTo>
                  <a:cubicBezTo>
                    <a:pt x="75" y="8"/>
                    <a:pt x="82" y="0"/>
                    <a:pt x="102" y="6"/>
                  </a:cubicBezTo>
                  <a:cubicBezTo>
                    <a:pt x="172" y="29"/>
                    <a:pt x="230" y="67"/>
                    <a:pt x="264" y="135"/>
                  </a:cubicBezTo>
                  <a:cubicBezTo>
                    <a:pt x="274" y="155"/>
                    <a:pt x="259" y="166"/>
                    <a:pt x="253" y="180"/>
                  </a:cubicBezTo>
                  <a:close/>
                </a:path>
              </a:pathLst>
            </a:custGeom>
            <a:solidFill>
              <a:srgbClr val="FCD3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 name="Freeform 63">
              <a:extLst>
                <a:ext uri="{FF2B5EF4-FFF2-40B4-BE49-F238E27FC236}">
                  <a16:creationId xmlns:a16="http://schemas.microsoft.com/office/drawing/2014/main" id="{6DEF8E3B-1618-CDFF-E5E2-D09547DCF157}"/>
                </a:ext>
              </a:extLst>
            </p:cNvPr>
            <p:cNvSpPr/>
            <p:nvPr/>
          </p:nvSpPr>
          <p:spPr bwMode="auto">
            <a:xfrm>
              <a:off x="8586788" y="3521075"/>
              <a:ext cx="600075" cy="895350"/>
            </a:xfrm>
            <a:custGeom>
              <a:avLst/>
              <a:gdLst>
                <a:gd name="T0" fmla="*/ 89 w 158"/>
                <a:gd name="T1" fmla="*/ 39 h 237"/>
                <a:gd name="T2" fmla="*/ 94 w 158"/>
                <a:gd name="T3" fmla="*/ 14 h 237"/>
                <a:gd name="T4" fmla="*/ 107 w 158"/>
                <a:gd name="T5" fmla="*/ 1 h 237"/>
                <a:gd name="T6" fmla="*/ 122 w 158"/>
                <a:gd name="T7" fmla="*/ 11 h 237"/>
                <a:gd name="T8" fmla="*/ 136 w 158"/>
                <a:gd name="T9" fmla="*/ 19 h 237"/>
                <a:gd name="T10" fmla="*/ 145 w 158"/>
                <a:gd name="T11" fmla="*/ 32 h 237"/>
                <a:gd name="T12" fmla="*/ 131 w 158"/>
                <a:gd name="T13" fmla="*/ 171 h 237"/>
                <a:gd name="T14" fmla="*/ 101 w 158"/>
                <a:gd name="T15" fmla="*/ 223 h 237"/>
                <a:gd name="T16" fmla="*/ 83 w 158"/>
                <a:gd name="T17" fmla="*/ 236 h 237"/>
                <a:gd name="T18" fmla="*/ 69 w 158"/>
                <a:gd name="T19" fmla="*/ 219 h 237"/>
                <a:gd name="T20" fmla="*/ 50 w 158"/>
                <a:gd name="T21" fmla="*/ 128 h 237"/>
                <a:gd name="T22" fmla="*/ 20 w 158"/>
                <a:gd name="T23" fmla="*/ 170 h 237"/>
                <a:gd name="T24" fmla="*/ 1 w 158"/>
                <a:gd name="T25" fmla="*/ 159 h 237"/>
                <a:gd name="T26" fmla="*/ 36 w 158"/>
                <a:gd name="T27" fmla="*/ 99 h 237"/>
                <a:gd name="T28" fmla="*/ 40 w 158"/>
                <a:gd name="T29" fmla="*/ 117 h 237"/>
                <a:gd name="T30" fmla="*/ 53 w 158"/>
                <a:gd name="T31" fmla="*/ 96 h 237"/>
                <a:gd name="T32" fmla="*/ 71 w 158"/>
                <a:gd name="T33" fmla="*/ 21 h 237"/>
                <a:gd name="T34" fmla="*/ 83 w 158"/>
                <a:gd name="T35" fmla="*/ 10 h 237"/>
                <a:gd name="T36" fmla="*/ 86 w 158"/>
                <a:gd name="T37" fmla="*/ 25 h 237"/>
                <a:gd name="T38" fmla="*/ 86 w 158"/>
                <a:gd name="T39" fmla="*/ 38 h 237"/>
                <a:gd name="T40" fmla="*/ 89 w 158"/>
                <a:gd name="T41" fmla="*/ 39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236">
                  <a:moveTo>
                    <a:pt x="89" y="39"/>
                  </a:moveTo>
                  <a:cubicBezTo>
                    <a:pt x="91" y="30"/>
                    <a:pt x="93" y="22"/>
                    <a:pt x="94" y="14"/>
                  </a:cubicBezTo>
                  <a:cubicBezTo>
                    <a:pt x="95" y="6"/>
                    <a:pt x="99" y="2"/>
                    <a:pt x="107" y="1"/>
                  </a:cubicBezTo>
                  <a:cubicBezTo>
                    <a:pt x="115" y="0"/>
                    <a:pt x="119" y="4"/>
                    <a:pt x="122" y="11"/>
                  </a:cubicBezTo>
                  <a:cubicBezTo>
                    <a:pt x="124" y="18"/>
                    <a:pt x="124" y="26"/>
                    <a:pt x="136" y="19"/>
                  </a:cubicBezTo>
                  <a:cubicBezTo>
                    <a:pt x="141" y="16"/>
                    <a:pt x="144" y="27"/>
                    <a:pt x="145" y="32"/>
                  </a:cubicBezTo>
                  <a:cubicBezTo>
                    <a:pt x="158" y="80"/>
                    <a:pt x="151" y="127"/>
                    <a:pt x="131" y="171"/>
                  </a:cubicBezTo>
                  <a:cubicBezTo>
                    <a:pt x="123" y="190"/>
                    <a:pt x="114" y="207"/>
                    <a:pt x="101" y="223"/>
                  </a:cubicBezTo>
                  <a:cubicBezTo>
                    <a:pt x="96" y="230"/>
                    <a:pt x="91" y="237"/>
                    <a:pt x="83" y="236"/>
                  </a:cubicBezTo>
                  <a:cubicBezTo>
                    <a:pt x="73" y="235"/>
                    <a:pt x="72" y="226"/>
                    <a:pt x="69" y="219"/>
                  </a:cubicBezTo>
                  <a:cubicBezTo>
                    <a:pt x="58" y="190"/>
                    <a:pt x="54" y="160"/>
                    <a:pt x="50" y="128"/>
                  </a:cubicBezTo>
                  <a:cubicBezTo>
                    <a:pt x="47" y="148"/>
                    <a:pt x="39" y="163"/>
                    <a:pt x="20" y="170"/>
                  </a:cubicBezTo>
                  <a:cubicBezTo>
                    <a:pt x="7" y="176"/>
                    <a:pt x="2" y="173"/>
                    <a:pt x="1" y="159"/>
                  </a:cubicBezTo>
                  <a:cubicBezTo>
                    <a:pt x="0" y="131"/>
                    <a:pt x="13" y="112"/>
                    <a:pt x="36" y="99"/>
                  </a:cubicBezTo>
                  <a:cubicBezTo>
                    <a:pt x="42" y="105"/>
                    <a:pt x="36" y="112"/>
                    <a:pt x="40" y="117"/>
                  </a:cubicBezTo>
                  <a:cubicBezTo>
                    <a:pt x="53" y="115"/>
                    <a:pt x="53" y="106"/>
                    <a:pt x="53" y="96"/>
                  </a:cubicBezTo>
                  <a:cubicBezTo>
                    <a:pt x="53" y="69"/>
                    <a:pt x="59" y="44"/>
                    <a:pt x="71" y="21"/>
                  </a:cubicBezTo>
                  <a:cubicBezTo>
                    <a:pt x="74" y="16"/>
                    <a:pt x="75" y="7"/>
                    <a:pt x="83" y="10"/>
                  </a:cubicBezTo>
                  <a:cubicBezTo>
                    <a:pt x="89" y="13"/>
                    <a:pt x="86" y="20"/>
                    <a:pt x="86" y="25"/>
                  </a:cubicBezTo>
                  <a:cubicBezTo>
                    <a:pt x="87" y="29"/>
                    <a:pt x="86" y="34"/>
                    <a:pt x="86" y="38"/>
                  </a:cubicBezTo>
                  <a:cubicBezTo>
                    <a:pt x="87" y="38"/>
                    <a:pt x="88" y="39"/>
                    <a:pt x="89" y="39"/>
                  </a:cubicBezTo>
                  <a:close/>
                </a:path>
              </a:pathLst>
            </a:custGeom>
            <a:solidFill>
              <a:srgbClr val="FCD3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 name="Freeform 64">
              <a:extLst>
                <a:ext uri="{FF2B5EF4-FFF2-40B4-BE49-F238E27FC236}">
                  <a16:creationId xmlns:a16="http://schemas.microsoft.com/office/drawing/2014/main" id="{3B5C7160-DF52-3C37-0FF4-FEF7B42D508D}"/>
                </a:ext>
              </a:extLst>
            </p:cNvPr>
            <p:cNvSpPr/>
            <p:nvPr/>
          </p:nvSpPr>
          <p:spPr bwMode="auto">
            <a:xfrm>
              <a:off x="8807450" y="1546225"/>
              <a:ext cx="431800" cy="895350"/>
            </a:xfrm>
            <a:custGeom>
              <a:avLst/>
              <a:gdLst>
                <a:gd name="T0" fmla="*/ 33 w 114"/>
                <a:gd name="T1" fmla="*/ 216 h 237"/>
                <a:gd name="T2" fmla="*/ 29 w 114"/>
                <a:gd name="T3" fmla="*/ 233 h 237"/>
                <a:gd name="T4" fmla="*/ 5 w 114"/>
                <a:gd name="T5" fmla="*/ 179 h 237"/>
                <a:gd name="T6" fmla="*/ 47 w 114"/>
                <a:gd name="T7" fmla="*/ 25 h 237"/>
                <a:gd name="T8" fmla="*/ 82 w 114"/>
                <a:gd name="T9" fmla="*/ 27 h 237"/>
                <a:gd name="T10" fmla="*/ 88 w 114"/>
                <a:gd name="T11" fmla="*/ 212 h 237"/>
                <a:gd name="T12" fmla="*/ 72 w 114"/>
                <a:gd name="T13" fmla="*/ 232 h 237"/>
                <a:gd name="T14" fmla="*/ 45 w 114"/>
                <a:gd name="T15" fmla="*/ 236 h 237"/>
                <a:gd name="T16" fmla="*/ 33 w 114"/>
                <a:gd name="T17" fmla="*/ 216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236">
                  <a:moveTo>
                    <a:pt x="33" y="216"/>
                  </a:moveTo>
                  <a:cubicBezTo>
                    <a:pt x="28" y="222"/>
                    <a:pt x="36" y="228"/>
                    <a:pt x="29" y="233"/>
                  </a:cubicBezTo>
                  <a:cubicBezTo>
                    <a:pt x="11" y="220"/>
                    <a:pt x="7" y="199"/>
                    <a:pt x="5" y="179"/>
                  </a:cubicBezTo>
                  <a:cubicBezTo>
                    <a:pt x="0" y="123"/>
                    <a:pt x="16" y="72"/>
                    <a:pt x="47" y="25"/>
                  </a:cubicBezTo>
                  <a:cubicBezTo>
                    <a:pt x="63" y="0"/>
                    <a:pt x="71" y="0"/>
                    <a:pt x="82" y="27"/>
                  </a:cubicBezTo>
                  <a:cubicBezTo>
                    <a:pt x="108" y="87"/>
                    <a:pt x="114" y="150"/>
                    <a:pt x="88" y="212"/>
                  </a:cubicBezTo>
                  <a:cubicBezTo>
                    <a:pt x="85" y="221"/>
                    <a:pt x="80" y="229"/>
                    <a:pt x="72" y="232"/>
                  </a:cubicBezTo>
                  <a:cubicBezTo>
                    <a:pt x="64" y="235"/>
                    <a:pt x="54" y="234"/>
                    <a:pt x="45" y="236"/>
                  </a:cubicBezTo>
                  <a:cubicBezTo>
                    <a:pt x="38" y="237"/>
                    <a:pt x="39" y="223"/>
                    <a:pt x="33" y="216"/>
                  </a:cubicBezTo>
                  <a:close/>
                </a:path>
              </a:pathLst>
            </a:custGeom>
            <a:solidFill>
              <a:srgbClr val="FCD3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 name="Freeform 65">
              <a:extLst>
                <a:ext uri="{FF2B5EF4-FFF2-40B4-BE49-F238E27FC236}">
                  <a16:creationId xmlns:a16="http://schemas.microsoft.com/office/drawing/2014/main" id="{E7B399DF-BC36-8E20-B198-60016589954B}"/>
                </a:ext>
              </a:extLst>
            </p:cNvPr>
            <p:cNvSpPr/>
            <p:nvPr/>
          </p:nvSpPr>
          <p:spPr bwMode="auto">
            <a:xfrm>
              <a:off x="7662863" y="2827338"/>
              <a:ext cx="874713" cy="403225"/>
            </a:xfrm>
            <a:custGeom>
              <a:avLst/>
              <a:gdLst>
                <a:gd name="T0" fmla="*/ 189 w 231"/>
                <a:gd name="T1" fmla="*/ 74 h 107"/>
                <a:gd name="T2" fmla="*/ 220 w 231"/>
                <a:gd name="T3" fmla="*/ 74 h 107"/>
                <a:gd name="T4" fmla="*/ 150 w 231"/>
                <a:gd name="T5" fmla="*/ 102 h 107"/>
                <a:gd name="T6" fmla="*/ 55 w 231"/>
                <a:gd name="T7" fmla="*/ 88 h 107"/>
                <a:gd name="T8" fmla="*/ 8 w 231"/>
                <a:gd name="T9" fmla="*/ 52 h 107"/>
                <a:gd name="T10" fmla="*/ 12 w 231"/>
                <a:gd name="T11" fmla="*/ 34 h 107"/>
                <a:gd name="T12" fmla="*/ 69 w 231"/>
                <a:gd name="T13" fmla="*/ 11 h 107"/>
                <a:gd name="T14" fmla="*/ 180 w 231"/>
                <a:gd name="T15" fmla="*/ 5 h 107"/>
                <a:gd name="T16" fmla="*/ 212 w 231"/>
                <a:gd name="T17" fmla="*/ 15 h 107"/>
                <a:gd name="T18" fmla="*/ 224 w 231"/>
                <a:gd name="T19" fmla="*/ 29 h 107"/>
                <a:gd name="T20" fmla="*/ 211 w 231"/>
                <a:gd name="T21" fmla="*/ 36 h 107"/>
                <a:gd name="T22" fmla="*/ 230 w 231"/>
                <a:gd name="T23" fmla="*/ 49 h 107"/>
                <a:gd name="T24" fmla="*/ 212 w 231"/>
                <a:gd name="T25" fmla="*/ 64 h 107"/>
                <a:gd name="T26" fmla="*/ 190 w 231"/>
                <a:gd name="T27" fmla="*/ 71 h 107"/>
                <a:gd name="T28" fmla="*/ 189 w 231"/>
                <a:gd name="T29" fmla="*/ 7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1" h="107">
                  <a:moveTo>
                    <a:pt x="189" y="74"/>
                  </a:moveTo>
                  <a:cubicBezTo>
                    <a:pt x="198" y="74"/>
                    <a:pt x="206" y="74"/>
                    <a:pt x="220" y="74"/>
                  </a:cubicBezTo>
                  <a:cubicBezTo>
                    <a:pt x="198" y="95"/>
                    <a:pt x="173" y="98"/>
                    <a:pt x="150" y="102"/>
                  </a:cubicBezTo>
                  <a:cubicBezTo>
                    <a:pt x="117" y="107"/>
                    <a:pt x="85" y="98"/>
                    <a:pt x="55" y="88"/>
                  </a:cubicBezTo>
                  <a:cubicBezTo>
                    <a:pt x="37" y="82"/>
                    <a:pt x="23" y="65"/>
                    <a:pt x="8" y="52"/>
                  </a:cubicBezTo>
                  <a:cubicBezTo>
                    <a:pt x="0" y="45"/>
                    <a:pt x="6" y="39"/>
                    <a:pt x="12" y="34"/>
                  </a:cubicBezTo>
                  <a:cubicBezTo>
                    <a:pt x="29" y="22"/>
                    <a:pt x="49" y="15"/>
                    <a:pt x="69" y="11"/>
                  </a:cubicBezTo>
                  <a:cubicBezTo>
                    <a:pt x="105" y="3"/>
                    <a:pt x="142" y="0"/>
                    <a:pt x="180" y="5"/>
                  </a:cubicBezTo>
                  <a:cubicBezTo>
                    <a:pt x="191" y="7"/>
                    <a:pt x="202" y="11"/>
                    <a:pt x="212" y="15"/>
                  </a:cubicBezTo>
                  <a:cubicBezTo>
                    <a:pt x="219" y="17"/>
                    <a:pt x="224" y="23"/>
                    <a:pt x="224" y="29"/>
                  </a:cubicBezTo>
                  <a:cubicBezTo>
                    <a:pt x="224" y="38"/>
                    <a:pt x="213" y="30"/>
                    <a:pt x="211" y="36"/>
                  </a:cubicBezTo>
                  <a:cubicBezTo>
                    <a:pt x="218" y="39"/>
                    <a:pt x="229" y="39"/>
                    <a:pt x="230" y="49"/>
                  </a:cubicBezTo>
                  <a:cubicBezTo>
                    <a:pt x="231" y="61"/>
                    <a:pt x="220" y="61"/>
                    <a:pt x="212" y="64"/>
                  </a:cubicBezTo>
                  <a:cubicBezTo>
                    <a:pt x="205" y="67"/>
                    <a:pt x="197" y="69"/>
                    <a:pt x="190" y="71"/>
                  </a:cubicBezTo>
                  <a:cubicBezTo>
                    <a:pt x="190" y="72"/>
                    <a:pt x="189" y="73"/>
                    <a:pt x="189" y="74"/>
                  </a:cubicBezTo>
                  <a:close/>
                </a:path>
              </a:pathLst>
            </a:custGeom>
            <a:solidFill>
              <a:srgbClr val="FCD3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 name="Freeform 66">
              <a:extLst>
                <a:ext uri="{FF2B5EF4-FFF2-40B4-BE49-F238E27FC236}">
                  <a16:creationId xmlns:a16="http://schemas.microsoft.com/office/drawing/2014/main" id="{F666F73B-F2B1-1128-6849-B3D875E55D8C}"/>
                </a:ext>
              </a:extLst>
            </p:cNvPr>
            <p:cNvSpPr/>
            <p:nvPr/>
          </p:nvSpPr>
          <p:spPr bwMode="auto">
            <a:xfrm>
              <a:off x="8561388" y="1716088"/>
              <a:ext cx="246063" cy="419100"/>
            </a:xfrm>
            <a:custGeom>
              <a:avLst/>
              <a:gdLst>
                <a:gd name="T0" fmla="*/ 64 w 65"/>
                <a:gd name="T1" fmla="*/ 64 h 111"/>
                <a:gd name="T2" fmla="*/ 56 w 65"/>
                <a:gd name="T3" fmla="*/ 102 h 111"/>
                <a:gd name="T4" fmla="*/ 46 w 65"/>
                <a:gd name="T5" fmla="*/ 108 h 111"/>
                <a:gd name="T6" fmla="*/ 1 w 65"/>
                <a:gd name="T7" fmla="*/ 46 h 111"/>
                <a:gd name="T8" fmla="*/ 2 w 65"/>
                <a:gd name="T9" fmla="*/ 19 h 111"/>
                <a:gd name="T10" fmla="*/ 8 w 65"/>
                <a:gd name="T11" fmla="*/ 3 h 111"/>
                <a:gd name="T12" fmla="*/ 24 w 65"/>
                <a:gd name="T13" fmla="*/ 8 h 111"/>
                <a:gd name="T14" fmla="*/ 64 w 65"/>
                <a:gd name="T15" fmla="*/ 64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10">
                  <a:moveTo>
                    <a:pt x="64" y="64"/>
                  </a:moveTo>
                  <a:cubicBezTo>
                    <a:pt x="62" y="77"/>
                    <a:pt x="59" y="90"/>
                    <a:pt x="56" y="102"/>
                  </a:cubicBezTo>
                  <a:cubicBezTo>
                    <a:pt x="55" y="107"/>
                    <a:pt x="52" y="111"/>
                    <a:pt x="46" y="108"/>
                  </a:cubicBezTo>
                  <a:cubicBezTo>
                    <a:pt x="17" y="96"/>
                    <a:pt x="0" y="79"/>
                    <a:pt x="1" y="46"/>
                  </a:cubicBezTo>
                  <a:cubicBezTo>
                    <a:pt x="2" y="37"/>
                    <a:pt x="2" y="28"/>
                    <a:pt x="2" y="19"/>
                  </a:cubicBezTo>
                  <a:cubicBezTo>
                    <a:pt x="3" y="13"/>
                    <a:pt x="1" y="6"/>
                    <a:pt x="8" y="3"/>
                  </a:cubicBezTo>
                  <a:cubicBezTo>
                    <a:pt x="14" y="0"/>
                    <a:pt x="20" y="5"/>
                    <a:pt x="24" y="8"/>
                  </a:cubicBezTo>
                  <a:cubicBezTo>
                    <a:pt x="41" y="24"/>
                    <a:pt x="65" y="35"/>
                    <a:pt x="64" y="64"/>
                  </a:cubicBezTo>
                  <a:close/>
                </a:path>
              </a:pathLst>
            </a:custGeom>
            <a:solidFill>
              <a:srgbClr val="FCD3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 name="Freeform 67">
              <a:extLst>
                <a:ext uri="{FF2B5EF4-FFF2-40B4-BE49-F238E27FC236}">
                  <a16:creationId xmlns:a16="http://schemas.microsoft.com/office/drawing/2014/main" id="{9356402F-B7F1-46BA-6A96-4A850EBE9068}"/>
                </a:ext>
              </a:extLst>
            </p:cNvPr>
            <p:cNvSpPr/>
            <p:nvPr/>
          </p:nvSpPr>
          <p:spPr bwMode="auto">
            <a:xfrm>
              <a:off x="7802563" y="2641600"/>
              <a:ext cx="352425" cy="192088"/>
            </a:xfrm>
            <a:custGeom>
              <a:avLst/>
              <a:gdLst>
                <a:gd name="T0" fmla="*/ 73 w 93"/>
                <a:gd name="T1" fmla="*/ 15 h 51"/>
                <a:gd name="T2" fmla="*/ 77 w 93"/>
                <a:gd name="T3" fmla="*/ 21 h 51"/>
                <a:gd name="T4" fmla="*/ 70 w 93"/>
                <a:gd name="T5" fmla="*/ 28 h 51"/>
                <a:gd name="T6" fmla="*/ 76 w 93"/>
                <a:gd name="T7" fmla="*/ 31 h 51"/>
                <a:gd name="T8" fmla="*/ 87 w 93"/>
                <a:gd name="T9" fmla="*/ 36 h 51"/>
                <a:gd name="T10" fmla="*/ 92 w 93"/>
                <a:gd name="T11" fmla="*/ 41 h 51"/>
                <a:gd name="T12" fmla="*/ 86 w 93"/>
                <a:gd name="T13" fmla="*/ 46 h 51"/>
                <a:gd name="T14" fmla="*/ 14 w 93"/>
                <a:gd name="T15" fmla="*/ 35 h 51"/>
                <a:gd name="T16" fmla="*/ 15 w 93"/>
                <a:gd name="T17" fmla="*/ 12 h 51"/>
                <a:gd name="T18" fmla="*/ 74 w 93"/>
                <a:gd name="T19" fmla="*/ 15 h 51"/>
                <a:gd name="T20" fmla="*/ 73 w 93"/>
                <a:gd name="T21" fmla="*/ 1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3" h="51">
                  <a:moveTo>
                    <a:pt x="73" y="15"/>
                  </a:moveTo>
                  <a:cubicBezTo>
                    <a:pt x="75" y="17"/>
                    <a:pt x="76" y="19"/>
                    <a:pt x="77" y="21"/>
                  </a:cubicBezTo>
                  <a:cubicBezTo>
                    <a:pt x="79" y="28"/>
                    <a:pt x="74" y="27"/>
                    <a:pt x="70" y="28"/>
                  </a:cubicBezTo>
                  <a:cubicBezTo>
                    <a:pt x="72" y="29"/>
                    <a:pt x="74" y="30"/>
                    <a:pt x="76" y="31"/>
                  </a:cubicBezTo>
                  <a:cubicBezTo>
                    <a:pt x="80" y="33"/>
                    <a:pt x="84" y="34"/>
                    <a:pt x="87" y="36"/>
                  </a:cubicBezTo>
                  <a:cubicBezTo>
                    <a:pt x="89" y="37"/>
                    <a:pt x="92" y="39"/>
                    <a:pt x="92" y="41"/>
                  </a:cubicBezTo>
                  <a:cubicBezTo>
                    <a:pt x="93" y="45"/>
                    <a:pt x="89" y="46"/>
                    <a:pt x="86" y="46"/>
                  </a:cubicBezTo>
                  <a:cubicBezTo>
                    <a:pt x="61" y="51"/>
                    <a:pt x="37" y="46"/>
                    <a:pt x="14" y="35"/>
                  </a:cubicBezTo>
                  <a:cubicBezTo>
                    <a:pt x="0" y="28"/>
                    <a:pt x="4" y="19"/>
                    <a:pt x="15" y="12"/>
                  </a:cubicBezTo>
                  <a:cubicBezTo>
                    <a:pt x="35" y="0"/>
                    <a:pt x="55" y="0"/>
                    <a:pt x="74" y="15"/>
                  </a:cubicBezTo>
                  <a:cubicBezTo>
                    <a:pt x="74" y="15"/>
                    <a:pt x="73" y="15"/>
                    <a:pt x="73" y="15"/>
                  </a:cubicBezTo>
                  <a:close/>
                </a:path>
              </a:pathLst>
            </a:custGeom>
            <a:solidFill>
              <a:srgbClr val="FCD3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 name="Freeform 68">
              <a:extLst>
                <a:ext uri="{FF2B5EF4-FFF2-40B4-BE49-F238E27FC236}">
                  <a16:creationId xmlns:a16="http://schemas.microsoft.com/office/drawing/2014/main" id="{C3A79854-EB6C-AB61-1BE4-F06DDDE827A6}"/>
                </a:ext>
              </a:extLst>
            </p:cNvPr>
            <p:cNvSpPr/>
            <p:nvPr/>
          </p:nvSpPr>
          <p:spPr bwMode="auto">
            <a:xfrm>
              <a:off x="8015288" y="3673475"/>
              <a:ext cx="257175" cy="233363"/>
            </a:xfrm>
            <a:custGeom>
              <a:avLst/>
              <a:gdLst>
                <a:gd name="T0" fmla="*/ 16 w 68"/>
                <a:gd name="T1" fmla="*/ 62 h 62"/>
                <a:gd name="T2" fmla="*/ 3 w 68"/>
                <a:gd name="T3" fmla="*/ 47 h 62"/>
                <a:gd name="T4" fmla="*/ 23 w 68"/>
                <a:gd name="T5" fmla="*/ 13 h 62"/>
                <a:gd name="T6" fmla="*/ 64 w 68"/>
                <a:gd name="T7" fmla="*/ 12 h 62"/>
                <a:gd name="T8" fmla="*/ 51 w 68"/>
                <a:gd name="T9" fmla="*/ 50 h 62"/>
                <a:gd name="T10" fmla="*/ 16 w 68"/>
                <a:gd name="T11" fmla="*/ 62 h 62"/>
              </a:gdLst>
              <a:ahLst/>
              <a:cxnLst>
                <a:cxn ang="0">
                  <a:pos x="T0" y="T1"/>
                </a:cxn>
                <a:cxn ang="0">
                  <a:pos x="T2" y="T3"/>
                </a:cxn>
                <a:cxn ang="0">
                  <a:pos x="T4" y="T5"/>
                </a:cxn>
                <a:cxn ang="0">
                  <a:pos x="T6" y="T7"/>
                </a:cxn>
                <a:cxn ang="0">
                  <a:pos x="T8" y="T9"/>
                </a:cxn>
                <a:cxn ang="0">
                  <a:pos x="T10" y="T11"/>
                </a:cxn>
              </a:cxnLst>
              <a:rect l="0" t="0" r="r" b="b"/>
              <a:pathLst>
                <a:path w="68" h="62">
                  <a:moveTo>
                    <a:pt x="16" y="62"/>
                  </a:moveTo>
                  <a:cubicBezTo>
                    <a:pt x="5" y="62"/>
                    <a:pt x="0" y="57"/>
                    <a:pt x="3" y="47"/>
                  </a:cubicBezTo>
                  <a:cubicBezTo>
                    <a:pt x="7" y="35"/>
                    <a:pt x="13" y="23"/>
                    <a:pt x="23" y="13"/>
                  </a:cubicBezTo>
                  <a:cubicBezTo>
                    <a:pt x="36" y="0"/>
                    <a:pt x="50" y="13"/>
                    <a:pt x="64" y="12"/>
                  </a:cubicBezTo>
                  <a:cubicBezTo>
                    <a:pt x="68" y="11"/>
                    <a:pt x="59" y="45"/>
                    <a:pt x="51" y="50"/>
                  </a:cubicBezTo>
                  <a:cubicBezTo>
                    <a:pt x="40" y="56"/>
                    <a:pt x="28" y="60"/>
                    <a:pt x="16" y="62"/>
                  </a:cubicBezTo>
                  <a:close/>
                </a:path>
              </a:pathLst>
            </a:custGeom>
            <a:solidFill>
              <a:srgbClr val="FCD3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 name="Freeform 69">
              <a:extLst>
                <a:ext uri="{FF2B5EF4-FFF2-40B4-BE49-F238E27FC236}">
                  <a16:creationId xmlns:a16="http://schemas.microsoft.com/office/drawing/2014/main" id="{73C7AA6F-CB8F-63E2-5E04-778CC1F99A10}"/>
                </a:ext>
              </a:extLst>
            </p:cNvPr>
            <p:cNvSpPr/>
            <p:nvPr/>
          </p:nvSpPr>
          <p:spPr bwMode="auto">
            <a:xfrm>
              <a:off x="7999413" y="2135188"/>
              <a:ext cx="295275" cy="200025"/>
            </a:xfrm>
            <a:custGeom>
              <a:avLst/>
              <a:gdLst>
                <a:gd name="T0" fmla="*/ 65 w 78"/>
                <a:gd name="T1" fmla="*/ 25 h 53"/>
                <a:gd name="T2" fmla="*/ 64 w 78"/>
                <a:gd name="T3" fmla="*/ 28 h 53"/>
                <a:gd name="T4" fmla="*/ 60 w 78"/>
                <a:gd name="T5" fmla="*/ 52 h 53"/>
                <a:gd name="T6" fmla="*/ 16 w 78"/>
                <a:gd name="T7" fmla="*/ 39 h 53"/>
                <a:gd name="T8" fmla="*/ 5 w 78"/>
                <a:gd name="T9" fmla="*/ 11 h 53"/>
                <a:gd name="T10" fmla="*/ 34 w 78"/>
                <a:gd name="T11" fmla="*/ 9 h 53"/>
                <a:gd name="T12" fmla="*/ 62 w 78"/>
                <a:gd name="T13" fmla="*/ 17 h 53"/>
                <a:gd name="T14" fmla="*/ 61 w 78"/>
                <a:gd name="T15" fmla="*/ 17 h 53"/>
                <a:gd name="T16" fmla="*/ 66 w 78"/>
                <a:gd name="T17" fmla="*/ 25 h 53"/>
                <a:gd name="T18" fmla="*/ 65 w 78"/>
                <a:gd name="T19" fmla="*/ 2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8" h="52">
                  <a:moveTo>
                    <a:pt x="65" y="25"/>
                  </a:moveTo>
                  <a:cubicBezTo>
                    <a:pt x="65" y="26"/>
                    <a:pt x="65" y="28"/>
                    <a:pt x="64" y="28"/>
                  </a:cubicBezTo>
                  <a:cubicBezTo>
                    <a:pt x="57" y="35"/>
                    <a:pt x="78" y="50"/>
                    <a:pt x="60" y="52"/>
                  </a:cubicBezTo>
                  <a:cubicBezTo>
                    <a:pt x="45" y="53"/>
                    <a:pt x="28" y="52"/>
                    <a:pt x="16" y="39"/>
                  </a:cubicBezTo>
                  <a:cubicBezTo>
                    <a:pt x="10" y="31"/>
                    <a:pt x="0" y="21"/>
                    <a:pt x="5" y="11"/>
                  </a:cubicBezTo>
                  <a:cubicBezTo>
                    <a:pt x="10" y="0"/>
                    <a:pt x="24" y="8"/>
                    <a:pt x="34" y="9"/>
                  </a:cubicBezTo>
                  <a:cubicBezTo>
                    <a:pt x="43" y="10"/>
                    <a:pt x="52" y="14"/>
                    <a:pt x="62" y="17"/>
                  </a:cubicBezTo>
                  <a:cubicBezTo>
                    <a:pt x="61" y="17"/>
                    <a:pt x="61" y="17"/>
                    <a:pt x="61" y="17"/>
                  </a:cubicBezTo>
                  <a:cubicBezTo>
                    <a:pt x="61" y="20"/>
                    <a:pt x="60" y="24"/>
                    <a:pt x="66" y="25"/>
                  </a:cubicBezTo>
                  <a:lnTo>
                    <a:pt x="65" y="25"/>
                  </a:lnTo>
                  <a:close/>
                </a:path>
              </a:pathLst>
            </a:custGeom>
            <a:solidFill>
              <a:srgbClr val="FCD3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 name="Freeform 70">
              <a:extLst>
                <a:ext uri="{FF2B5EF4-FFF2-40B4-BE49-F238E27FC236}">
                  <a16:creationId xmlns:a16="http://schemas.microsoft.com/office/drawing/2014/main" id="{67F20D87-0B71-45A3-ABB6-9010BF08292B}"/>
                </a:ext>
              </a:extLst>
            </p:cNvPr>
            <p:cNvSpPr/>
            <p:nvPr/>
          </p:nvSpPr>
          <p:spPr bwMode="auto">
            <a:xfrm>
              <a:off x="7810500" y="3189288"/>
              <a:ext cx="276225" cy="180975"/>
            </a:xfrm>
            <a:custGeom>
              <a:avLst/>
              <a:gdLst>
                <a:gd name="T0" fmla="*/ 24 w 73"/>
                <a:gd name="T1" fmla="*/ 42 h 48"/>
                <a:gd name="T2" fmla="*/ 1 w 73"/>
                <a:gd name="T3" fmla="*/ 34 h 48"/>
                <a:gd name="T4" fmla="*/ 22 w 73"/>
                <a:gd name="T5" fmla="*/ 7 h 48"/>
                <a:gd name="T6" fmla="*/ 68 w 73"/>
                <a:gd name="T7" fmla="*/ 16 h 48"/>
                <a:gd name="T8" fmla="*/ 66 w 73"/>
                <a:gd name="T9" fmla="*/ 25 h 48"/>
                <a:gd name="T10" fmla="*/ 24 w 73"/>
                <a:gd name="T11" fmla="*/ 42 h 48"/>
              </a:gdLst>
              <a:ahLst/>
              <a:cxnLst>
                <a:cxn ang="0">
                  <a:pos x="T0" y="T1"/>
                </a:cxn>
                <a:cxn ang="0">
                  <a:pos x="T2" y="T3"/>
                </a:cxn>
                <a:cxn ang="0">
                  <a:pos x="T4" y="T5"/>
                </a:cxn>
                <a:cxn ang="0">
                  <a:pos x="T6" y="T7"/>
                </a:cxn>
                <a:cxn ang="0">
                  <a:pos x="T8" y="T9"/>
                </a:cxn>
                <a:cxn ang="0">
                  <a:pos x="T10" y="T11"/>
                </a:cxn>
              </a:cxnLst>
              <a:rect l="0" t="0" r="r" b="b"/>
              <a:pathLst>
                <a:path w="73" h="48">
                  <a:moveTo>
                    <a:pt x="24" y="42"/>
                  </a:moveTo>
                  <a:cubicBezTo>
                    <a:pt x="17" y="40"/>
                    <a:pt x="2" y="48"/>
                    <a:pt x="1" y="34"/>
                  </a:cubicBezTo>
                  <a:cubicBezTo>
                    <a:pt x="0" y="22"/>
                    <a:pt x="11" y="12"/>
                    <a:pt x="22" y="7"/>
                  </a:cubicBezTo>
                  <a:cubicBezTo>
                    <a:pt x="38" y="0"/>
                    <a:pt x="54" y="6"/>
                    <a:pt x="68" y="16"/>
                  </a:cubicBezTo>
                  <a:cubicBezTo>
                    <a:pt x="73" y="19"/>
                    <a:pt x="68" y="22"/>
                    <a:pt x="66" y="25"/>
                  </a:cubicBezTo>
                  <a:cubicBezTo>
                    <a:pt x="56" y="37"/>
                    <a:pt x="42" y="43"/>
                    <a:pt x="24" y="42"/>
                  </a:cubicBezTo>
                  <a:close/>
                </a:path>
              </a:pathLst>
            </a:custGeom>
            <a:solidFill>
              <a:srgbClr val="FCD3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 name="Freeform 71">
              <a:extLst>
                <a:ext uri="{FF2B5EF4-FFF2-40B4-BE49-F238E27FC236}">
                  <a16:creationId xmlns:a16="http://schemas.microsoft.com/office/drawing/2014/main" id="{F14ED3F2-4FEE-17E8-3962-2D682E4C2084}"/>
                </a:ext>
              </a:extLst>
            </p:cNvPr>
            <p:cNvSpPr/>
            <p:nvPr/>
          </p:nvSpPr>
          <p:spPr bwMode="auto">
            <a:xfrm>
              <a:off x="8499475" y="3408363"/>
              <a:ext cx="23813" cy="7938"/>
            </a:xfrm>
            <a:custGeom>
              <a:avLst/>
              <a:gdLst>
                <a:gd name="T0" fmla="*/ 5 w 6"/>
                <a:gd name="T1" fmla="*/ 0 h 2"/>
                <a:gd name="T2" fmla="*/ 1 w 6"/>
                <a:gd name="T3" fmla="*/ 2 h 2"/>
                <a:gd name="T4" fmla="*/ 0 w 6"/>
                <a:gd name="T5" fmla="*/ 0 h 2"/>
                <a:gd name="T6" fmla="*/ 6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cubicBezTo>
                    <a:pt x="4" y="1"/>
                    <a:pt x="3" y="2"/>
                    <a:pt x="1" y="2"/>
                  </a:cubicBezTo>
                  <a:cubicBezTo>
                    <a:pt x="1" y="2"/>
                    <a:pt x="1" y="1"/>
                    <a:pt x="0" y="0"/>
                  </a:cubicBezTo>
                  <a:cubicBezTo>
                    <a:pt x="2" y="0"/>
                    <a:pt x="4" y="0"/>
                    <a:pt x="6" y="0"/>
                  </a:cubicBezTo>
                  <a:cubicBezTo>
                    <a:pt x="6" y="0"/>
                    <a:pt x="5" y="0"/>
                    <a:pt x="5" y="0"/>
                  </a:cubicBez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 name="Freeform 72">
              <a:extLst>
                <a:ext uri="{FF2B5EF4-FFF2-40B4-BE49-F238E27FC236}">
                  <a16:creationId xmlns:a16="http://schemas.microsoft.com/office/drawing/2014/main" id="{C6CCF309-423A-29BD-7234-18E90645F3E0}"/>
                </a:ext>
              </a:extLst>
            </p:cNvPr>
            <p:cNvSpPr/>
            <p:nvPr/>
          </p:nvSpPr>
          <p:spPr bwMode="auto">
            <a:xfrm>
              <a:off x="8510588" y="3460750"/>
              <a:ext cx="26988" cy="23813"/>
            </a:xfrm>
            <a:custGeom>
              <a:avLst/>
              <a:gdLst>
                <a:gd name="T0" fmla="*/ 7 w 7"/>
                <a:gd name="T1" fmla="*/ 2 h 6"/>
                <a:gd name="T2" fmla="*/ 1 w 7"/>
                <a:gd name="T3" fmla="*/ 5 h 6"/>
                <a:gd name="T4" fmla="*/ 0 w 7"/>
                <a:gd name="T5" fmla="*/ 4 h 6"/>
                <a:gd name="T6" fmla="*/ 5 w 7"/>
                <a:gd name="T7" fmla="*/ 0 h 6"/>
                <a:gd name="T8" fmla="*/ 7 w 7"/>
                <a:gd name="T9" fmla="*/ 2 h 6"/>
              </a:gdLst>
              <a:ahLst/>
              <a:cxnLst>
                <a:cxn ang="0">
                  <a:pos x="T0" y="T1"/>
                </a:cxn>
                <a:cxn ang="0">
                  <a:pos x="T2" y="T3"/>
                </a:cxn>
                <a:cxn ang="0">
                  <a:pos x="T4" y="T5"/>
                </a:cxn>
                <a:cxn ang="0">
                  <a:pos x="T6" y="T7"/>
                </a:cxn>
                <a:cxn ang="0">
                  <a:pos x="T8" y="T9"/>
                </a:cxn>
              </a:cxnLst>
              <a:rect l="0" t="0" r="r" b="b"/>
              <a:pathLst>
                <a:path w="7" h="6">
                  <a:moveTo>
                    <a:pt x="7" y="2"/>
                  </a:moveTo>
                  <a:cubicBezTo>
                    <a:pt x="6" y="5"/>
                    <a:pt x="4" y="6"/>
                    <a:pt x="1" y="5"/>
                  </a:cubicBezTo>
                  <a:cubicBezTo>
                    <a:pt x="1" y="5"/>
                    <a:pt x="0" y="5"/>
                    <a:pt x="0" y="4"/>
                  </a:cubicBezTo>
                  <a:cubicBezTo>
                    <a:pt x="2" y="3"/>
                    <a:pt x="3" y="2"/>
                    <a:pt x="5" y="0"/>
                  </a:cubicBezTo>
                  <a:cubicBezTo>
                    <a:pt x="6" y="1"/>
                    <a:pt x="6" y="1"/>
                    <a:pt x="7" y="2"/>
                  </a:cubicBez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 name="Freeform 73">
              <a:extLst>
                <a:ext uri="{FF2B5EF4-FFF2-40B4-BE49-F238E27FC236}">
                  <a16:creationId xmlns:a16="http://schemas.microsoft.com/office/drawing/2014/main" id="{25F35E7B-4E66-374A-8E32-896F21744298}"/>
                </a:ext>
              </a:extLst>
            </p:cNvPr>
            <p:cNvSpPr/>
            <p:nvPr/>
          </p:nvSpPr>
          <p:spPr bwMode="auto">
            <a:xfrm>
              <a:off x="8715375" y="3649663"/>
              <a:ext cx="476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cubicBezTo>
                    <a:pt x="1" y="0"/>
                    <a:pt x="0" y="0"/>
                    <a:pt x="0" y="0"/>
                  </a:cubicBez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 name="Freeform 74">
              <a:extLst>
                <a:ext uri="{FF2B5EF4-FFF2-40B4-BE49-F238E27FC236}">
                  <a16:creationId xmlns:a16="http://schemas.microsoft.com/office/drawing/2014/main" id="{B89F9AC0-5790-60A8-C124-444BC2884273}"/>
                </a:ext>
              </a:extLst>
            </p:cNvPr>
            <p:cNvSpPr/>
            <p:nvPr/>
          </p:nvSpPr>
          <p:spPr bwMode="auto">
            <a:xfrm>
              <a:off x="8526463" y="2660650"/>
              <a:ext cx="11113" cy="7938"/>
            </a:xfrm>
            <a:custGeom>
              <a:avLst/>
              <a:gdLst>
                <a:gd name="T0" fmla="*/ 3 w 3"/>
                <a:gd name="T1" fmla="*/ 1 h 2"/>
                <a:gd name="T2" fmla="*/ 0 w 3"/>
                <a:gd name="T3" fmla="*/ 1 h 2"/>
                <a:gd name="T4" fmla="*/ 0 w 3"/>
                <a:gd name="T5" fmla="*/ 0 h 2"/>
                <a:gd name="T6" fmla="*/ 3 w 3"/>
                <a:gd name="T7" fmla="*/ 2 h 2"/>
                <a:gd name="T8" fmla="*/ 3 w 3"/>
                <a:gd name="T9" fmla="*/ 1 h 2"/>
              </a:gdLst>
              <a:ahLst/>
              <a:cxnLst>
                <a:cxn ang="0">
                  <a:pos x="T0" y="T1"/>
                </a:cxn>
                <a:cxn ang="0">
                  <a:pos x="T2" y="T3"/>
                </a:cxn>
                <a:cxn ang="0">
                  <a:pos x="T4" y="T5"/>
                </a:cxn>
                <a:cxn ang="0">
                  <a:pos x="T6" y="T7"/>
                </a:cxn>
                <a:cxn ang="0">
                  <a:pos x="T8" y="T9"/>
                </a:cxn>
              </a:cxnLst>
              <a:rect l="0" t="0" r="r" b="b"/>
              <a:pathLst>
                <a:path w="3" h="2">
                  <a:moveTo>
                    <a:pt x="3" y="1"/>
                  </a:moveTo>
                  <a:cubicBezTo>
                    <a:pt x="2" y="1"/>
                    <a:pt x="1" y="1"/>
                    <a:pt x="0" y="1"/>
                  </a:cubicBezTo>
                  <a:cubicBezTo>
                    <a:pt x="0" y="1"/>
                    <a:pt x="0" y="0"/>
                    <a:pt x="0" y="0"/>
                  </a:cubicBezTo>
                  <a:cubicBezTo>
                    <a:pt x="1" y="0"/>
                    <a:pt x="2" y="1"/>
                    <a:pt x="3" y="2"/>
                  </a:cubicBezTo>
                  <a:cubicBezTo>
                    <a:pt x="3" y="2"/>
                    <a:pt x="3" y="1"/>
                    <a:pt x="3" y="1"/>
                  </a:cubicBez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 name="Freeform 75">
              <a:extLst>
                <a:ext uri="{FF2B5EF4-FFF2-40B4-BE49-F238E27FC236}">
                  <a16:creationId xmlns:a16="http://schemas.microsoft.com/office/drawing/2014/main" id="{2D120A1E-C604-A247-5ECE-819223ACEE8E}"/>
                </a:ext>
              </a:extLst>
            </p:cNvPr>
            <p:cNvSpPr/>
            <p:nvPr/>
          </p:nvSpPr>
          <p:spPr bwMode="auto">
            <a:xfrm>
              <a:off x="8226425" y="2200275"/>
              <a:ext cx="23813" cy="30163"/>
            </a:xfrm>
            <a:custGeom>
              <a:avLst/>
              <a:gdLst>
                <a:gd name="T0" fmla="*/ 6 w 6"/>
                <a:gd name="T1" fmla="*/ 8 h 8"/>
                <a:gd name="T2" fmla="*/ 1 w 6"/>
                <a:gd name="T3" fmla="*/ 0 h 8"/>
                <a:gd name="T4" fmla="*/ 6 w 6"/>
                <a:gd name="T5" fmla="*/ 8 h 8"/>
              </a:gdLst>
              <a:ahLst/>
              <a:cxnLst>
                <a:cxn ang="0">
                  <a:pos x="T0" y="T1"/>
                </a:cxn>
                <a:cxn ang="0">
                  <a:pos x="T2" y="T3"/>
                </a:cxn>
                <a:cxn ang="0">
                  <a:pos x="T4" y="T5"/>
                </a:cxn>
              </a:cxnLst>
              <a:rect l="0" t="0" r="r" b="b"/>
              <a:pathLst>
                <a:path w="6" h="8">
                  <a:moveTo>
                    <a:pt x="6" y="8"/>
                  </a:moveTo>
                  <a:cubicBezTo>
                    <a:pt x="0" y="7"/>
                    <a:pt x="1" y="3"/>
                    <a:pt x="1" y="0"/>
                  </a:cubicBezTo>
                  <a:cubicBezTo>
                    <a:pt x="6" y="1"/>
                    <a:pt x="5" y="5"/>
                    <a:pt x="6" y="8"/>
                  </a:cubicBez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17219" name="Google Shape;17219;p41"/>
          <p:cNvSpPr/>
          <p:nvPr/>
        </p:nvSpPr>
        <p:spPr>
          <a:xfrm>
            <a:off x="3341750" y="2496988"/>
            <a:ext cx="713100" cy="713100"/>
          </a:xfrm>
          <a:prstGeom prst="ellipse">
            <a:avLst/>
          </a:prstGeom>
          <a:no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20" name="Google Shape;17220;p41"/>
          <p:cNvSpPr/>
          <p:nvPr/>
        </p:nvSpPr>
        <p:spPr>
          <a:xfrm>
            <a:off x="6836475" y="2497013"/>
            <a:ext cx="713100" cy="713100"/>
          </a:xfrm>
          <a:prstGeom prst="ellipse">
            <a:avLst/>
          </a:prstGeom>
          <a:noFill/>
          <a:ln w="28575" cap="flat" cmpd="sng">
            <a:solidFill>
              <a:srgbClr val="609A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21" name="Google Shape;17221;p41"/>
          <p:cNvSpPr txBox="1">
            <a:spLocks noGrp="1"/>
          </p:cNvSpPr>
          <p:nvPr>
            <p:ph type="title"/>
          </p:nvPr>
        </p:nvSpPr>
        <p:spPr>
          <a:xfrm>
            <a:off x="720000" y="276565"/>
            <a:ext cx="7704000" cy="5727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solidFill>
                  <a:srgbClr val="F9BF5E"/>
                </a:solidFill>
              </a:rPr>
              <a:t>Project Timeline</a:t>
            </a:r>
            <a:endParaRPr>
              <a:solidFill>
                <a:srgbClr val="F9BF5E"/>
              </a:solidFill>
            </a:endParaRPr>
          </a:p>
        </p:txBody>
      </p:sp>
      <p:sp>
        <p:nvSpPr>
          <p:cNvPr id="17222" name="Google Shape;17222;p41"/>
          <p:cNvSpPr txBox="1">
            <a:spLocks noGrp="1"/>
          </p:cNvSpPr>
          <p:nvPr>
            <p:ph type="title" idx="4294967295"/>
          </p:nvPr>
        </p:nvSpPr>
        <p:spPr>
          <a:xfrm>
            <a:off x="857013" y="3362525"/>
            <a:ext cx="2187900" cy="381600"/>
          </a:xfrm>
          <a:prstGeom prst="rect">
            <a:avLst/>
          </a:prstGeom>
        </p:spPr>
        <p:txBody>
          <a:bodyPr spcFirstLastPara="1" wrap="square" lIns="91425" tIns="91425" rIns="91425" bIns="91425" anchor="ctr" anchorCtr="0">
            <a:noAutofit/>
          </a:bodyPr>
          <a:lstStyle/>
          <a:p>
            <a:pPr marL="0" lvl="0" indent="0" algn="ctr" rtl="0">
              <a:lnSpc>
                <a:spcPct val="100000"/>
              </a:lnSpc>
              <a:spcBef>
                <a:spcPct val="0"/>
              </a:spcBef>
              <a:spcAft>
                <a:spcPct val="0"/>
              </a:spcAft>
              <a:buNone/>
            </a:pPr>
            <a:r>
              <a:rPr lang="en" sz="2500">
                <a:solidFill>
                  <a:schemeClr val="lt1"/>
                </a:solidFill>
              </a:rPr>
              <a:t>Day 1</a:t>
            </a:r>
            <a:endParaRPr sz="2500">
              <a:solidFill>
                <a:schemeClr val="lt1"/>
              </a:solidFill>
            </a:endParaRPr>
          </a:p>
        </p:txBody>
      </p:sp>
      <p:sp>
        <p:nvSpPr>
          <p:cNvPr id="17223" name="Google Shape;17223;p41"/>
          <p:cNvSpPr txBox="1">
            <a:spLocks noGrp="1"/>
          </p:cNvSpPr>
          <p:nvPr>
            <p:ph type="subTitle" idx="4294967295"/>
          </p:nvPr>
        </p:nvSpPr>
        <p:spPr>
          <a:xfrm>
            <a:off x="857013" y="3744126"/>
            <a:ext cx="2187900" cy="661800"/>
          </a:xfrm>
          <a:prstGeom prst="rect">
            <a:avLst/>
          </a:prstGeom>
        </p:spPr>
        <p:txBody>
          <a:bodyPr spcFirstLastPara="1" wrap="square" lIns="91425" tIns="91425" rIns="91425" bIns="91425" anchor="ctr" anchorCtr="0">
            <a:noAutofit/>
          </a:bodyPr>
          <a:lstStyle/>
          <a:p>
            <a:pPr marL="0" lvl="0" indent="0" algn="ctr" rtl="0">
              <a:lnSpc>
                <a:spcPct val="100000"/>
              </a:lnSpc>
              <a:spcBef>
                <a:spcPct val="0"/>
              </a:spcBef>
              <a:spcAft>
                <a:spcPct val="0"/>
              </a:spcAft>
              <a:buNone/>
            </a:pPr>
            <a:r>
              <a:rPr lang="en">
                <a:solidFill>
                  <a:schemeClr val="accent2"/>
                </a:solidFill>
              </a:rPr>
              <a:t>Mercury is the closest planet to the Sun</a:t>
            </a:r>
            <a:endParaRPr>
              <a:solidFill>
                <a:schemeClr val="accent2"/>
              </a:solidFill>
            </a:endParaRPr>
          </a:p>
        </p:txBody>
      </p:sp>
      <p:sp>
        <p:nvSpPr>
          <p:cNvPr id="17224" name="Google Shape;17224;p41"/>
          <p:cNvSpPr txBox="1">
            <a:spLocks noGrp="1"/>
          </p:cNvSpPr>
          <p:nvPr>
            <p:ph type="title" idx="4294967295"/>
          </p:nvPr>
        </p:nvSpPr>
        <p:spPr>
          <a:xfrm>
            <a:off x="2604371" y="1301125"/>
            <a:ext cx="2187900" cy="381600"/>
          </a:xfrm>
          <a:prstGeom prst="rect">
            <a:avLst/>
          </a:prstGeom>
        </p:spPr>
        <p:txBody>
          <a:bodyPr spcFirstLastPara="1" wrap="square" lIns="91425" tIns="91425" rIns="91425" bIns="91425" anchor="ctr" anchorCtr="0">
            <a:noAutofit/>
          </a:bodyPr>
          <a:lstStyle/>
          <a:p>
            <a:pPr marL="0" lvl="0" indent="0" algn="ctr" rtl="0">
              <a:lnSpc>
                <a:spcPct val="100000"/>
              </a:lnSpc>
              <a:spcBef>
                <a:spcPct val="0"/>
              </a:spcBef>
              <a:spcAft>
                <a:spcPct val="0"/>
              </a:spcAft>
              <a:buNone/>
            </a:pPr>
            <a:r>
              <a:rPr lang="en" sz="2500">
                <a:solidFill>
                  <a:schemeClr val="lt1"/>
                </a:solidFill>
              </a:rPr>
              <a:t>Day 2</a:t>
            </a:r>
            <a:endParaRPr sz="2500">
              <a:solidFill>
                <a:schemeClr val="lt1"/>
              </a:solidFill>
            </a:endParaRPr>
          </a:p>
        </p:txBody>
      </p:sp>
      <p:sp>
        <p:nvSpPr>
          <p:cNvPr id="17225" name="Google Shape;17225;p41"/>
          <p:cNvSpPr txBox="1">
            <a:spLocks noGrp="1"/>
          </p:cNvSpPr>
          <p:nvPr>
            <p:ph type="subTitle" idx="4294967295"/>
          </p:nvPr>
        </p:nvSpPr>
        <p:spPr>
          <a:xfrm>
            <a:off x="2604371" y="1682726"/>
            <a:ext cx="2187900" cy="661800"/>
          </a:xfrm>
          <a:prstGeom prst="rect">
            <a:avLst/>
          </a:prstGeom>
        </p:spPr>
        <p:txBody>
          <a:bodyPr spcFirstLastPara="1" wrap="square" lIns="91425" tIns="91425" rIns="91425" bIns="91425" anchor="ctr" anchorCtr="0">
            <a:noAutofit/>
          </a:bodyPr>
          <a:lstStyle/>
          <a:p>
            <a:pPr marL="0" lvl="0" indent="0" algn="ctr" rtl="0">
              <a:lnSpc>
                <a:spcPct val="100000"/>
              </a:lnSpc>
              <a:spcBef>
                <a:spcPct val="0"/>
              </a:spcBef>
              <a:spcAft>
                <a:spcPct val="0"/>
              </a:spcAft>
              <a:buNone/>
            </a:pPr>
            <a:r>
              <a:rPr lang="en">
                <a:solidFill>
                  <a:schemeClr val="accent2"/>
                </a:solidFill>
              </a:rPr>
              <a:t>Venus has a beautiful name, but it’s hot</a:t>
            </a:r>
            <a:endParaRPr>
              <a:solidFill>
                <a:schemeClr val="accent2"/>
              </a:solidFill>
            </a:endParaRPr>
          </a:p>
        </p:txBody>
      </p:sp>
      <p:sp>
        <p:nvSpPr>
          <p:cNvPr id="17226" name="Google Shape;17226;p41"/>
          <p:cNvSpPr txBox="1">
            <a:spLocks noGrp="1"/>
          </p:cNvSpPr>
          <p:nvPr>
            <p:ph type="title" idx="4294967295"/>
          </p:nvPr>
        </p:nvSpPr>
        <p:spPr>
          <a:xfrm>
            <a:off x="4351716" y="3362525"/>
            <a:ext cx="2187900" cy="381600"/>
          </a:xfrm>
          <a:prstGeom prst="rect">
            <a:avLst/>
          </a:prstGeom>
        </p:spPr>
        <p:txBody>
          <a:bodyPr spcFirstLastPara="1" wrap="square" lIns="91425" tIns="91425" rIns="91425" bIns="91425" anchor="ctr" anchorCtr="0">
            <a:noAutofit/>
          </a:bodyPr>
          <a:lstStyle/>
          <a:p>
            <a:pPr marL="0" lvl="0" indent="0" algn="ctr" rtl="0">
              <a:lnSpc>
                <a:spcPct val="100000"/>
              </a:lnSpc>
              <a:spcBef>
                <a:spcPct val="0"/>
              </a:spcBef>
              <a:spcAft>
                <a:spcPct val="0"/>
              </a:spcAft>
              <a:buNone/>
            </a:pPr>
            <a:r>
              <a:rPr lang="en" sz="2500">
                <a:solidFill>
                  <a:schemeClr val="lt1"/>
                </a:solidFill>
              </a:rPr>
              <a:t>Day 3</a:t>
            </a:r>
            <a:endParaRPr sz="2500">
              <a:solidFill>
                <a:schemeClr val="lt1"/>
              </a:solidFill>
            </a:endParaRPr>
          </a:p>
        </p:txBody>
      </p:sp>
      <p:sp>
        <p:nvSpPr>
          <p:cNvPr id="17227" name="Google Shape;17227;p41"/>
          <p:cNvSpPr txBox="1">
            <a:spLocks noGrp="1"/>
          </p:cNvSpPr>
          <p:nvPr>
            <p:ph type="subTitle" idx="4294967295"/>
          </p:nvPr>
        </p:nvSpPr>
        <p:spPr>
          <a:xfrm>
            <a:off x="4351716" y="3744126"/>
            <a:ext cx="2187900" cy="661800"/>
          </a:xfrm>
          <a:prstGeom prst="rect">
            <a:avLst/>
          </a:prstGeom>
        </p:spPr>
        <p:txBody>
          <a:bodyPr spcFirstLastPara="1" wrap="square" lIns="91425" tIns="91425" rIns="91425" bIns="91425" anchor="ctr" anchorCtr="0">
            <a:noAutofit/>
          </a:bodyPr>
          <a:lstStyle/>
          <a:p>
            <a:pPr marL="0" lvl="0" indent="0" algn="ctr" rtl="0">
              <a:lnSpc>
                <a:spcPct val="100000"/>
              </a:lnSpc>
              <a:spcBef>
                <a:spcPct val="0"/>
              </a:spcBef>
              <a:spcAft>
                <a:spcPct val="0"/>
              </a:spcAft>
              <a:buNone/>
            </a:pPr>
            <a:r>
              <a:rPr lang="en">
                <a:solidFill>
                  <a:schemeClr val="accent2"/>
                </a:solidFill>
              </a:rPr>
              <a:t>Neptune is far away from Earth</a:t>
            </a:r>
            <a:endParaRPr>
              <a:solidFill>
                <a:schemeClr val="accent2"/>
              </a:solidFill>
            </a:endParaRPr>
          </a:p>
        </p:txBody>
      </p:sp>
      <p:sp>
        <p:nvSpPr>
          <p:cNvPr id="17228" name="Google Shape;17228;p41"/>
          <p:cNvSpPr txBox="1">
            <a:spLocks noGrp="1"/>
          </p:cNvSpPr>
          <p:nvPr>
            <p:ph type="title" idx="4294967295"/>
          </p:nvPr>
        </p:nvSpPr>
        <p:spPr>
          <a:xfrm>
            <a:off x="6099087" y="1301113"/>
            <a:ext cx="2187900" cy="381600"/>
          </a:xfrm>
          <a:prstGeom prst="rect">
            <a:avLst/>
          </a:prstGeom>
        </p:spPr>
        <p:txBody>
          <a:bodyPr spcFirstLastPara="1" wrap="square" lIns="91425" tIns="91425" rIns="91425" bIns="91425" anchor="ctr" anchorCtr="0">
            <a:noAutofit/>
          </a:bodyPr>
          <a:lstStyle/>
          <a:p>
            <a:pPr marL="0" lvl="0" indent="0" algn="ctr" rtl="0">
              <a:lnSpc>
                <a:spcPct val="100000"/>
              </a:lnSpc>
              <a:spcBef>
                <a:spcPct val="0"/>
              </a:spcBef>
              <a:spcAft>
                <a:spcPct val="0"/>
              </a:spcAft>
              <a:buNone/>
            </a:pPr>
            <a:r>
              <a:rPr lang="en" sz="2500">
                <a:solidFill>
                  <a:schemeClr val="lt1"/>
                </a:solidFill>
              </a:rPr>
              <a:t>Day 4</a:t>
            </a:r>
            <a:endParaRPr sz="2500">
              <a:solidFill>
                <a:schemeClr val="lt1"/>
              </a:solidFill>
            </a:endParaRPr>
          </a:p>
        </p:txBody>
      </p:sp>
      <p:sp>
        <p:nvSpPr>
          <p:cNvPr id="17229" name="Google Shape;17229;p41"/>
          <p:cNvSpPr txBox="1">
            <a:spLocks noGrp="1"/>
          </p:cNvSpPr>
          <p:nvPr>
            <p:ph type="subTitle" idx="4294967295"/>
          </p:nvPr>
        </p:nvSpPr>
        <p:spPr>
          <a:xfrm>
            <a:off x="6099087" y="1682713"/>
            <a:ext cx="2187900" cy="661800"/>
          </a:xfrm>
          <a:prstGeom prst="rect">
            <a:avLst/>
          </a:prstGeom>
        </p:spPr>
        <p:txBody>
          <a:bodyPr spcFirstLastPara="1" wrap="square" lIns="91425" tIns="91425" rIns="91425" bIns="91425" anchor="ctr" anchorCtr="0">
            <a:noAutofit/>
          </a:bodyPr>
          <a:lstStyle/>
          <a:p>
            <a:pPr marL="0" lvl="0" indent="0" algn="ctr" rtl="0">
              <a:lnSpc>
                <a:spcPct val="100000"/>
              </a:lnSpc>
              <a:spcBef>
                <a:spcPct val="0"/>
              </a:spcBef>
              <a:spcAft>
                <a:spcPct val="0"/>
              </a:spcAft>
              <a:buNone/>
            </a:pPr>
            <a:r>
              <a:rPr lang="en">
                <a:solidFill>
                  <a:schemeClr val="accent2"/>
                </a:solidFill>
              </a:rPr>
              <a:t>Despite being red, Mars is actually cold</a:t>
            </a:r>
            <a:endParaRPr>
              <a:solidFill>
                <a:schemeClr val="accent2"/>
              </a:solidFill>
            </a:endParaRPr>
          </a:p>
        </p:txBody>
      </p:sp>
      <p:cxnSp>
        <p:nvCxnSpPr>
          <p:cNvPr id="17230" name="Google Shape;17230;p41"/>
          <p:cNvCxnSpPr>
            <a:stCxn id="17231" idx="6"/>
            <a:endCxn id="17220" idx="2"/>
          </p:cNvCxnSpPr>
          <p:nvPr/>
        </p:nvCxnSpPr>
        <p:spPr>
          <a:xfrm>
            <a:off x="5802213" y="2853550"/>
            <a:ext cx="1034400" cy="0"/>
          </a:xfrm>
          <a:prstGeom prst="straightConnector1">
            <a:avLst/>
          </a:prstGeom>
          <a:noFill/>
          <a:ln w="28575" cap="flat" cmpd="sng">
            <a:solidFill>
              <a:srgbClr val="609A92"/>
            </a:solidFill>
            <a:prstDash val="solid"/>
            <a:round/>
            <a:headEnd type="none" w="med" len="med"/>
            <a:tailEnd type="none" w="med" len="med"/>
          </a:ln>
        </p:spPr>
      </p:cxnSp>
      <p:grpSp>
        <p:nvGrpSpPr>
          <p:cNvPr id="17232" name="Google Shape;17232;p41"/>
          <p:cNvGrpSpPr/>
          <p:nvPr/>
        </p:nvGrpSpPr>
        <p:grpSpPr>
          <a:xfrm>
            <a:off x="6994281" y="2647289"/>
            <a:ext cx="396858" cy="412590"/>
            <a:chOff x="6386540" y="1557253"/>
            <a:chExt cx="351140" cy="365027"/>
          </a:xfrm>
        </p:grpSpPr>
        <p:sp>
          <p:nvSpPr>
            <p:cNvPr id="17233" name="Google Shape;17233;p41"/>
            <p:cNvSpPr/>
            <p:nvPr/>
          </p:nvSpPr>
          <p:spPr>
            <a:xfrm>
              <a:off x="6581591" y="1557253"/>
              <a:ext cx="154464" cy="331697"/>
            </a:xfrm>
            <a:custGeom>
              <a:avLst/>
              <a:gdLst/>
              <a:ahLst/>
              <a:cxnLst/>
              <a:rect l="l" t="t" r="r" b="b"/>
              <a:pathLst>
                <a:path w="5895" h="12659" extrusionOk="0">
                  <a:moveTo>
                    <a:pt x="3092" y="1"/>
                  </a:moveTo>
                  <a:cubicBezTo>
                    <a:pt x="3075" y="1"/>
                    <a:pt x="3058" y="2"/>
                    <a:pt x="3041" y="3"/>
                  </a:cubicBezTo>
                  <a:cubicBezTo>
                    <a:pt x="2730" y="34"/>
                    <a:pt x="2482" y="282"/>
                    <a:pt x="2482" y="623"/>
                  </a:cubicBezTo>
                  <a:lnTo>
                    <a:pt x="2482" y="1255"/>
                  </a:lnTo>
                  <a:lnTo>
                    <a:pt x="2482" y="1255"/>
                  </a:lnTo>
                  <a:cubicBezTo>
                    <a:pt x="2455" y="885"/>
                    <a:pt x="2157" y="705"/>
                    <a:pt x="1859" y="705"/>
                  </a:cubicBezTo>
                  <a:cubicBezTo>
                    <a:pt x="1526" y="705"/>
                    <a:pt x="1195" y="930"/>
                    <a:pt x="1242" y="1368"/>
                  </a:cubicBezTo>
                  <a:lnTo>
                    <a:pt x="1242" y="4873"/>
                  </a:lnTo>
                  <a:cubicBezTo>
                    <a:pt x="1242" y="4532"/>
                    <a:pt x="993" y="4253"/>
                    <a:pt x="652" y="4253"/>
                  </a:cubicBezTo>
                  <a:cubicBezTo>
                    <a:pt x="635" y="4251"/>
                    <a:pt x="617" y="4250"/>
                    <a:pt x="600" y="4250"/>
                  </a:cubicBezTo>
                  <a:cubicBezTo>
                    <a:pt x="280" y="4250"/>
                    <a:pt x="1" y="4518"/>
                    <a:pt x="1" y="4842"/>
                  </a:cubicBezTo>
                  <a:lnTo>
                    <a:pt x="1" y="6672"/>
                  </a:lnTo>
                  <a:cubicBezTo>
                    <a:pt x="1" y="7355"/>
                    <a:pt x="218" y="7975"/>
                    <a:pt x="559" y="8533"/>
                  </a:cubicBezTo>
                  <a:lnTo>
                    <a:pt x="1024" y="9309"/>
                  </a:lnTo>
                  <a:cubicBezTo>
                    <a:pt x="1179" y="9526"/>
                    <a:pt x="1242" y="9805"/>
                    <a:pt x="1242" y="10084"/>
                  </a:cubicBezTo>
                  <a:lnTo>
                    <a:pt x="1242" y="12473"/>
                  </a:lnTo>
                  <a:lnTo>
                    <a:pt x="3568" y="12659"/>
                  </a:lnTo>
                  <a:lnTo>
                    <a:pt x="5894" y="12473"/>
                  </a:lnTo>
                  <a:lnTo>
                    <a:pt x="5894" y="2981"/>
                  </a:lnTo>
                  <a:cubicBezTo>
                    <a:pt x="5894" y="2733"/>
                    <a:pt x="5708" y="2485"/>
                    <a:pt x="5429" y="2485"/>
                  </a:cubicBezTo>
                  <a:cubicBezTo>
                    <a:pt x="5150" y="2485"/>
                    <a:pt x="4933" y="2702"/>
                    <a:pt x="4933" y="2981"/>
                  </a:cubicBezTo>
                  <a:lnTo>
                    <a:pt x="4933" y="1368"/>
                  </a:lnTo>
                  <a:cubicBezTo>
                    <a:pt x="4933" y="1058"/>
                    <a:pt x="4685" y="778"/>
                    <a:pt x="4343" y="747"/>
                  </a:cubicBezTo>
                  <a:cubicBezTo>
                    <a:pt x="3971" y="747"/>
                    <a:pt x="3692" y="1027"/>
                    <a:pt x="3692" y="1368"/>
                  </a:cubicBezTo>
                  <a:lnTo>
                    <a:pt x="3692" y="654"/>
                  </a:lnTo>
                  <a:cubicBezTo>
                    <a:pt x="3692" y="299"/>
                    <a:pt x="3438" y="1"/>
                    <a:pt x="30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34" name="Google Shape;17234;p41"/>
            <p:cNvSpPr/>
            <p:nvPr/>
          </p:nvSpPr>
          <p:spPr>
            <a:xfrm>
              <a:off x="6614109" y="1884050"/>
              <a:ext cx="123571" cy="37548"/>
            </a:xfrm>
            <a:custGeom>
              <a:avLst/>
              <a:gdLst/>
              <a:ahLst/>
              <a:cxnLst/>
              <a:rect l="l" t="t" r="r" b="b"/>
              <a:pathLst>
                <a:path w="4716" h="1433" extrusionOk="0">
                  <a:moveTo>
                    <a:pt x="1" y="1"/>
                  </a:moveTo>
                  <a:lnTo>
                    <a:pt x="1" y="1210"/>
                  </a:lnTo>
                  <a:cubicBezTo>
                    <a:pt x="1" y="1321"/>
                    <a:pt x="100" y="1432"/>
                    <a:pt x="210" y="1432"/>
                  </a:cubicBezTo>
                  <a:cubicBezTo>
                    <a:pt x="222" y="1432"/>
                    <a:pt x="236" y="1431"/>
                    <a:pt x="249" y="1428"/>
                  </a:cubicBezTo>
                  <a:lnTo>
                    <a:pt x="4467" y="1428"/>
                  </a:lnTo>
                  <a:cubicBezTo>
                    <a:pt x="4484" y="1431"/>
                    <a:pt x="4499" y="1432"/>
                    <a:pt x="4514" y="1432"/>
                  </a:cubicBezTo>
                  <a:cubicBezTo>
                    <a:pt x="4641" y="1432"/>
                    <a:pt x="4715" y="1321"/>
                    <a:pt x="4715" y="1210"/>
                  </a:cubicBezTo>
                  <a:lnTo>
                    <a:pt x="471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35" name="Google Shape;17235;p41"/>
            <p:cNvSpPr/>
            <p:nvPr/>
          </p:nvSpPr>
          <p:spPr>
            <a:xfrm>
              <a:off x="6720596" y="1884050"/>
              <a:ext cx="16272" cy="38229"/>
            </a:xfrm>
            <a:custGeom>
              <a:avLst/>
              <a:gdLst/>
              <a:ahLst/>
              <a:cxnLst/>
              <a:rect l="l" t="t" r="r" b="b"/>
              <a:pathLst>
                <a:path w="621" h="1459" extrusionOk="0">
                  <a:moveTo>
                    <a:pt x="0" y="1"/>
                  </a:moveTo>
                  <a:lnTo>
                    <a:pt x="0" y="1459"/>
                  </a:lnTo>
                  <a:lnTo>
                    <a:pt x="403" y="1459"/>
                  </a:lnTo>
                  <a:cubicBezTo>
                    <a:pt x="527" y="1459"/>
                    <a:pt x="620" y="1334"/>
                    <a:pt x="620" y="1210"/>
                  </a:cubicBezTo>
                  <a:lnTo>
                    <a:pt x="620" y="1"/>
                  </a:ln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36" name="Google Shape;17236;p41"/>
            <p:cNvSpPr/>
            <p:nvPr/>
          </p:nvSpPr>
          <p:spPr>
            <a:xfrm>
              <a:off x="6387352" y="1557253"/>
              <a:ext cx="155250" cy="333322"/>
            </a:xfrm>
            <a:custGeom>
              <a:avLst/>
              <a:gdLst/>
              <a:ahLst/>
              <a:cxnLst/>
              <a:rect l="l" t="t" r="r" b="b"/>
              <a:pathLst>
                <a:path w="5925" h="12721" extrusionOk="0">
                  <a:moveTo>
                    <a:pt x="2839" y="1"/>
                  </a:moveTo>
                  <a:cubicBezTo>
                    <a:pt x="2823" y="1"/>
                    <a:pt x="2808" y="2"/>
                    <a:pt x="2792" y="3"/>
                  </a:cubicBezTo>
                  <a:cubicBezTo>
                    <a:pt x="2451" y="34"/>
                    <a:pt x="2203" y="282"/>
                    <a:pt x="2203" y="623"/>
                  </a:cubicBezTo>
                  <a:lnTo>
                    <a:pt x="2203" y="1368"/>
                  </a:lnTo>
                  <a:cubicBezTo>
                    <a:pt x="2203" y="1027"/>
                    <a:pt x="1923" y="747"/>
                    <a:pt x="1582" y="747"/>
                  </a:cubicBezTo>
                  <a:cubicBezTo>
                    <a:pt x="1241" y="778"/>
                    <a:pt x="993" y="1058"/>
                    <a:pt x="993" y="1368"/>
                  </a:cubicBezTo>
                  <a:lnTo>
                    <a:pt x="993" y="2981"/>
                  </a:lnTo>
                  <a:cubicBezTo>
                    <a:pt x="993" y="2702"/>
                    <a:pt x="745" y="2485"/>
                    <a:pt x="465" y="2485"/>
                  </a:cubicBezTo>
                  <a:cubicBezTo>
                    <a:pt x="217" y="2485"/>
                    <a:pt x="0" y="2733"/>
                    <a:pt x="0" y="2981"/>
                  </a:cubicBezTo>
                  <a:lnTo>
                    <a:pt x="0" y="12442"/>
                  </a:lnTo>
                  <a:lnTo>
                    <a:pt x="2234" y="12721"/>
                  </a:lnTo>
                  <a:lnTo>
                    <a:pt x="4684" y="12442"/>
                  </a:lnTo>
                  <a:lnTo>
                    <a:pt x="4684" y="10084"/>
                  </a:lnTo>
                  <a:cubicBezTo>
                    <a:pt x="4684" y="9805"/>
                    <a:pt x="4746" y="9557"/>
                    <a:pt x="4901" y="9309"/>
                  </a:cubicBezTo>
                  <a:lnTo>
                    <a:pt x="5366" y="8533"/>
                  </a:lnTo>
                  <a:cubicBezTo>
                    <a:pt x="5739" y="7975"/>
                    <a:pt x="5925" y="7324"/>
                    <a:pt x="5925" y="6672"/>
                  </a:cubicBezTo>
                  <a:lnTo>
                    <a:pt x="5925" y="4842"/>
                  </a:lnTo>
                  <a:cubicBezTo>
                    <a:pt x="5925" y="4501"/>
                    <a:pt x="5615" y="4222"/>
                    <a:pt x="5273" y="4222"/>
                  </a:cubicBezTo>
                  <a:cubicBezTo>
                    <a:pt x="4932" y="4222"/>
                    <a:pt x="4684" y="4501"/>
                    <a:pt x="4684" y="4842"/>
                  </a:cubicBezTo>
                  <a:lnTo>
                    <a:pt x="4684" y="1399"/>
                  </a:lnTo>
                  <a:cubicBezTo>
                    <a:pt x="4684" y="1044"/>
                    <a:pt x="4402" y="745"/>
                    <a:pt x="4053" y="745"/>
                  </a:cubicBezTo>
                  <a:cubicBezTo>
                    <a:pt x="4036" y="745"/>
                    <a:pt x="4019" y="746"/>
                    <a:pt x="4002" y="747"/>
                  </a:cubicBezTo>
                  <a:cubicBezTo>
                    <a:pt x="3691" y="778"/>
                    <a:pt x="3443" y="1058"/>
                    <a:pt x="3443" y="1368"/>
                  </a:cubicBezTo>
                  <a:lnTo>
                    <a:pt x="3443" y="654"/>
                  </a:lnTo>
                  <a:cubicBezTo>
                    <a:pt x="3443" y="299"/>
                    <a:pt x="3161" y="1"/>
                    <a:pt x="28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37" name="Google Shape;17237;p41"/>
            <p:cNvSpPr/>
            <p:nvPr/>
          </p:nvSpPr>
          <p:spPr>
            <a:xfrm>
              <a:off x="6617358" y="1575725"/>
              <a:ext cx="29294" cy="105963"/>
            </a:xfrm>
            <a:custGeom>
              <a:avLst/>
              <a:gdLst/>
              <a:ahLst/>
              <a:cxnLst/>
              <a:rect l="l" t="t" r="r" b="b"/>
              <a:pathLst>
                <a:path w="1118" h="4044" extrusionOk="0">
                  <a:moveTo>
                    <a:pt x="461" y="1"/>
                  </a:moveTo>
                  <a:cubicBezTo>
                    <a:pt x="292" y="1"/>
                    <a:pt x="131" y="77"/>
                    <a:pt x="1" y="229"/>
                  </a:cubicBezTo>
                  <a:cubicBezTo>
                    <a:pt x="342" y="229"/>
                    <a:pt x="621" y="508"/>
                    <a:pt x="621" y="849"/>
                  </a:cubicBezTo>
                  <a:lnTo>
                    <a:pt x="621" y="3548"/>
                  </a:lnTo>
                  <a:cubicBezTo>
                    <a:pt x="621" y="3827"/>
                    <a:pt x="838" y="4044"/>
                    <a:pt x="1117" y="4044"/>
                  </a:cubicBezTo>
                  <a:lnTo>
                    <a:pt x="1117" y="632"/>
                  </a:lnTo>
                  <a:cubicBezTo>
                    <a:pt x="1117" y="353"/>
                    <a:pt x="962" y="104"/>
                    <a:pt x="683" y="42"/>
                  </a:cubicBezTo>
                  <a:cubicBezTo>
                    <a:pt x="609" y="15"/>
                    <a:pt x="534" y="1"/>
                    <a:pt x="461" y="1"/>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38" name="Google Shape;17238;p41"/>
            <p:cNvSpPr/>
            <p:nvPr/>
          </p:nvSpPr>
          <p:spPr>
            <a:xfrm>
              <a:off x="6687266" y="1577769"/>
              <a:ext cx="24395" cy="106356"/>
            </a:xfrm>
            <a:custGeom>
              <a:avLst/>
              <a:gdLst/>
              <a:ahLst/>
              <a:cxnLst/>
              <a:rect l="l" t="t" r="r" b="b"/>
              <a:pathLst>
                <a:path w="931" h="4059" extrusionOk="0">
                  <a:moveTo>
                    <a:pt x="308" y="1"/>
                  </a:moveTo>
                  <a:cubicBezTo>
                    <a:pt x="204" y="1"/>
                    <a:pt x="99" y="28"/>
                    <a:pt x="0" y="89"/>
                  </a:cubicBezTo>
                  <a:cubicBezTo>
                    <a:pt x="186" y="213"/>
                    <a:pt x="310" y="399"/>
                    <a:pt x="310" y="616"/>
                  </a:cubicBezTo>
                  <a:lnTo>
                    <a:pt x="310" y="3439"/>
                  </a:lnTo>
                  <a:cubicBezTo>
                    <a:pt x="310" y="3780"/>
                    <a:pt x="590" y="4059"/>
                    <a:pt x="931" y="4059"/>
                  </a:cubicBezTo>
                  <a:lnTo>
                    <a:pt x="931" y="616"/>
                  </a:lnTo>
                  <a:cubicBezTo>
                    <a:pt x="931" y="264"/>
                    <a:pt x="629" y="1"/>
                    <a:pt x="308" y="1"/>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39" name="Google Shape;17239;p41"/>
            <p:cNvSpPr/>
            <p:nvPr/>
          </p:nvSpPr>
          <p:spPr>
            <a:xfrm>
              <a:off x="6715700" y="1622125"/>
              <a:ext cx="21176" cy="263511"/>
            </a:xfrm>
            <a:custGeom>
              <a:avLst/>
              <a:gdLst/>
              <a:ahLst/>
              <a:cxnLst/>
              <a:rect l="l" t="t" r="r" b="b"/>
              <a:pathLst>
                <a:path w="807" h="10183" extrusionOk="0">
                  <a:moveTo>
                    <a:pt x="274" y="0"/>
                  </a:moveTo>
                  <a:cubicBezTo>
                    <a:pt x="174" y="0"/>
                    <a:pt x="77" y="51"/>
                    <a:pt x="1" y="102"/>
                  </a:cubicBezTo>
                  <a:cubicBezTo>
                    <a:pt x="125" y="195"/>
                    <a:pt x="187" y="350"/>
                    <a:pt x="187" y="505"/>
                  </a:cubicBezTo>
                  <a:lnTo>
                    <a:pt x="187" y="10183"/>
                  </a:lnTo>
                  <a:lnTo>
                    <a:pt x="807" y="10183"/>
                  </a:lnTo>
                  <a:lnTo>
                    <a:pt x="807" y="505"/>
                  </a:lnTo>
                  <a:cubicBezTo>
                    <a:pt x="807" y="226"/>
                    <a:pt x="590" y="9"/>
                    <a:pt x="342" y="9"/>
                  </a:cubicBezTo>
                  <a:cubicBezTo>
                    <a:pt x="319" y="3"/>
                    <a:pt x="297" y="0"/>
                    <a:pt x="274" y="0"/>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40" name="Google Shape;17240;p41"/>
            <p:cNvSpPr/>
            <p:nvPr/>
          </p:nvSpPr>
          <p:spPr>
            <a:xfrm>
              <a:off x="6654749" y="1558143"/>
              <a:ext cx="24421" cy="121108"/>
            </a:xfrm>
            <a:custGeom>
              <a:avLst/>
              <a:gdLst/>
              <a:ahLst/>
              <a:cxnLst/>
              <a:rect l="l" t="t" r="r" b="b"/>
              <a:pathLst>
                <a:path w="932" h="4622" extrusionOk="0">
                  <a:moveTo>
                    <a:pt x="311" y="0"/>
                  </a:moveTo>
                  <a:cubicBezTo>
                    <a:pt x="218" y="0"/>
                    <a:pt x="94" y="31"/>
                    <a:pt x="0" y="93"/>
                  </a:cubicBezTo>
                  <a:cubicBezTo>
                    <a:pt x="187" y="217"/>
                    <a:pt x="311" y="403"/>
                    <a:pt x="311" y="620"/>
                  </a:cubicBezTo>
                  <a:lnTo>
                    <a:pt x="311" y="4001"/>
                  </a:lnTo>
                  <a:cubicBezTo>
                    <a:pt x="311" y="4343"/>
                    <a:pt x="590" y="4622"/>
                    <a:pt x="931" y="4622"/>
                  </a:cubicBezTo>
                  <a:lnTo>
                    <a:pt x="931" y="620"/>
                  </a:lnTo>
                  <a:cubicBezTo>
                    <a:pt x="931" y="310"/>
                    <a:pt x="652" y="31"/>
                    <a:pt x="311" y="0"/>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41" name="Google Shape;17241;p41"/>
            <p:cNvSpPr/>
            <p:nvPr/>
          </p:nvSpPr>
          <p:spPr>
            <a:xfrm>
              <a:off x="6488127" y="1667853"/>
              <a:ext cx="54475" cy="222721"/>
            </a:xfrm>
            <a:custGeom>
              <a:avLst/>
              <a:gdLst/>
              <a:ahLst/>
              <a:cxnLst/>
              <a:rect l="l" t="t" r="r" b="b"/>
              <a:pathLst>
                <a:path w="2079" h="8500" extrusionOk="0">
                  <a:moveTo>
                    <a:pt x="1427" y="1"/>
                  </a:moveTo>
                  <a:cubicBezTo>
                    <a:pt x="1272" y="1"/>
                    <a:pt x="1148" y="63"/>
                    <a:pt x="1055" y="156"/>
                  </a:cubicBezTo>
                  <a:cubicBezTo>
                    <a:pt x="1179" y="280"/>
                    <a:pt x="1241" y="435"/>
                    <a:pt x="1241" y="621"/>
                  </a:cubicBezTo>
                  <a:lnTo>
                    <a:pt x="1241" y="2451"/>
                  </a:lnTo>
                  <a:cubicBezTo>
                    <a:pt x="1241" y="3103"/>
                    <a:pt x="1055" y="3754"/>
                    <a:pt x="714" y="4312"/>
                  </a:cubicBezTo>
                  <a:lnTo>
                    <a:pt x="218" y="5088"/>
                  </a:lnTo>
                  <a:cubicBezTo>
                    <a:pt x="63" y="5336"/>
                    <a:pt x="1" y="5584"/>
                    <a:pt x="1" y="5863"/>
                  </a:cubicBezTo>
                  <a:lnTo>
                    <a:pt x="1" y="8500"/>
                  </a:lnTo>
                  <a:lnTo>
                    <a:pt x="838" y="8500"/>
                  </a:lnTo>
                  <a:lnTo>
                    <a:pt x="838" y="5863"/>
                  </a:lnTo>
                  <a:cubicBezTo>
                    <a:pt x="838" y="5584"/>
                    <a:pt x="900" y="5336"/>
                    <a:pt x="1055" y="5088"/>
                  </a:cubicBezTo>
                  <a:lnTo>
                    <a:pt x="1520" y="4312"/>
                  </a:lnTo>
                  <a:cubicBezTo>
                    <a:pt x="1893" y="3754"/>
                    <a:pt x="2079" y="3103"/>
                    <a:pt x="2079" y="2451"/>
                  </a:cubicBezTo>
                  <a:lnTo>
                    <a:pt x="2079" y="621"/>
                  </a:lnTo>
                  <a:cubicBezTo>
                    <a:pt x="2079" y="249"/>
                    <a:pt x="1769" y="1"/>
                    <a:pt x="1427" y="1"/>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42" name="Google Shape;17242;p41"/>
            <p:cNvSpPr/>
            <p:nvPr/>
          </p:nvSpPr>
          <p:spPr>
            <a:xfrm>
              <a:off x="6415782" y="1575725"/>
              <a:ext cx="29294" cy="105963"/>
            </a:xfrm>
            <a:custGeom>
              <a:avLst/>
              <a:gdLst/>
              <a:ahLst/>
              <a:cxnLst/>
              <a:rect l="l" t="t" r="r" b="b"/>
              <a:pathLst>
                <a:path w="1118" h="4044" extrusionOk="0">
                  <a:moveTo>
                    <a:pt x="486" y="1"/>
                  </a:moveTo>
                  <a:cubicBezTo>
                    <a:pt x="307" y="1"/>
                    <a:pt x="131" y="77"/>
                    <a:pt x="1" y="229"/>
                  </a:cubicBezTo>
                  <a:cubicBezTo>
                    <a:pt x="342" y="229"/>
                    <a:pt x="621" y="508"/>
                    <a:pt x="621" y="849"/>
                  </a:cubicBezTo>
                  <a:lnTo>
                    <a:pt x="621" y="3548"/>
                  </a:lnTo>
                  <a:cubicBezTo>
                    <a:pt x="621" y="3827"/>
                    <a:pt x="838" y="4044"/>
                    <a:pt x="1118" y="4044"/>
                  </a:cubicBezTo>
                  <a:lnTo>
                    <a:pt x="1118" y="632"/>
                  </a:lnTo>
                  <a:cubicBezTo>
                    <a:pt x="1118" y="353"/>
                    <a:pt x="962" y="104"/>
                    <a:pt x="714" y="42"/>
                  </a:cubicBezTo>
                  <a:cubicBezTo>
                    <a:pt x="640" y="15"/>
                    <a:pt x="563" y="1"/>
                    <a:pt x="486" y="1"/>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43" name="Google Shape;17243;p41"/>
            <p:cNvSpPr/>
            <p:nvPr/>
          </p:nvSpPr>
          <p:spPr>
            <a:xfrm>
              <a:off x="6485690" y="1577769"/>
              <a:ext cx="24421" cy="106356"/>
            </a:xfrm>
            <a:custGeom>
              <a:avLst/>
              <a:gdLst/>
              <a:ahLst/>
              <a:cxnLst/>
              <a:rect l="l" t="t" r="r" b="b"/>
              <a:pathLst>
                <a:path w="932" h="4059" extrusionOk="0">
                  <a:moveTo>
                    <a:pt x="321" y="1"/>
                  </a:moveTo>
                  <a:cubicBezTo>
                    <a:pt x="216" y="1"/>
                    <a:pt x="106" y="28"/>
                    <a:pt x="0" y="89"/>
                  </a:cubicBezTo>
                  <a:cubicBezTo>
                    <a:pt x="187" y="213"/>
                    <a:pt x="311" y="399"/>
                    <a:pt x="311" y="616"/>
                  </a:cubicBezTo>
                  <a:lnTo>
                    <a:pt x="311" y="3439"/>
                  </a:lnTo>
                  <a:cubicBezTo>
                    <a:pt x="311" y="3780"/>
                    <a:pt x="590" y="4059"/>
                    <a:pt x="931" y="4059"/>
                  </a:cubicBezTo>
                  <a:lnTo>
                    <a:pt x="931" y="616"/>
                  </a:lnTo>
                  <a:cubicBezTo>
                    <a:pt x="931" y="264"/>
                    <a:pt x="647" y="1"/>
                    <a:pt x="321" y="1"/>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44" name="Google Shape;17244;p41"/>
            <p:cNvSpPr/>
            <p:nvPr/>
          </p:nvSpPr>
          <p:spPr>
            <a:xfrm>
              <a:off x="6453985" y="1558143"/>
              <a:ext cx="23608" cy="121108"/>
            </a:xfrm>
            <a:custGeom>
              <a:avLst/>
              <a:gdLst/>
              <a:ahLst/>
              <a:cxnLst/>
              <a:rect l="l" t="t" r="r" b="b"/>
              <a:pathLst>
                <a:path w="901" h="4622" extrusionOk="0">
                  <a:moveTo>
                    <a:pt x="311" y="0"/>
                  </a:moveTo>
                  <a:cubicBezTo>
                    <a:pt x="187" y="0"/>
                    <a:pt x="94" y="31"/>
                    <a:pt x="1" y="93"/>
                  </a:cubicBezTo>
                  <a:cubicBezTo>
                    <a:pt x="187" y="217"/>
                    <a:pt x="280" y="403"/>
                    <a:pt x="280" y="620"/>
                  </a:cubicBezTo>
                  <a:lnTo>
                    <a:pt x="280" y="4001"/>
                  </a:lnTo>
                  <a:cubicBezTo>
                    <a:pt x="280" y="4343"/>
                    <a:pt x="559" y="4622"/>
                    <a:pt x="900" y="4622"/>
                  </a:cubicBezTo>
                  <a:lnTo>
                    <a:pt x="900" y="620"/>
                  </a:lnTo>
                  <a:cubicBezTo>
                    <a:pt x="900" y="310"/>
                    <a:pt x="652" y="31"/>
                    <a:pt x="311" y="0"/>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45" name="Google Shape;17245;p41"/>
            <p:cNvSpPr/>
            <p:nvPr/>
          </p:nvSpPr>
          <p:spPr>
            <a:xfrm>
              <a:off x="6386540" y="1884050"/>
              <a:ext cx="123571" cy="37548"/>
            </a:xfrm>
            <a:custGeom>
              <a:avLst/>
              <a:gdLst/>
              <a:ahLst/>
              <a:cxnLst/>
              <a:rect l="l" t="t" r="r" b="b"/>
              <a:pathLst>
                <a:path w="4716" h="1433" extrusionOk="0">
                  <a:moveTo>
                    <a:pt x="0" y="1"/>
                  </a:moveTo>
                  <a:lnTo>
                    <a:pt x="0" y="1210"/>
                  </a:lnTo>
                  <a:cubicBezTo>
                    <a:pt x="0" y="1321"/>
                    <a:pt x="75" y="1432"/>
                    <a:pt x="201" y="1432"/>
                  </a:cubicBezTo>
                  <a:cubicBezTo>
                    <a:pt x="216" y="1432"/>
                    <a:pt x="232" y="1431"/>
                    <a:pt x="248" y="1428"/>
                  </a:cubicBezTo>
                  <a:lnTo>
                    <a:pt x="4467" y="1428"/>
                  </a:lnTo>
                  <a:cubicBezTo>
                    <a:pt x="4591" y="1428"/>
                    <a:pt x="4715" y="1334"/>
                    <a:pt x="4715" y="1210"/>
                  </a:cubicBezTo>
                  <a:lnTo>
                    <a:pt x="471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46" name="Google Shape;17246;p41"/>
            <p:cNvSpPr/>
            <p:nvPr/>
          </p:nvSpPr>
          <p:spPr>
            <a:xfrm>
              <a:off x="6488939" y="1884050"/>
              <a:ext cx="21172" cy="38229"/>
            </a:xfrm>
            <a:custGeom>
              <a:avLst/>
              <a:gdLst/>
              <a:ahLst/>
              <a:cxnLst/>
              <a:rect l="l" t="t" r="r" b="b"/>
              <a:pathLst>
                <a:path w="807" h="1459" extrusionOk="0">
                  <a:moveTo>
                    <a:pt x="1" y="1"/>
                  </a:moveTo>
                  <a:lnTo>
                    <a:pt x="1" y="1459"/>
                  </a:lnTo>
                  <a:lnTo>
                    <a:pt x="590" y="1459"/>
                  </a:lnTo>
                  <a:cubicBezTo>
                    <a:pt x="714" y="1428"/>
                    <a:pt x="807" y="1334"/>
                    <a:pt x="807" y="1210"/>
                  </a:cubicBezTo>
                  <a:lnTo>
                    <a:pt x="807" y="1"/>
                  </a:ln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7247" name="Google Shape;17247;p41"/>
          <p:cNvGrpSpPr/>
          <p:nvPr/>
        </p:nvGrpSpPr>
        <p:grpSpPr>
          <a:xfrm>
            <a:off x="5191846" y="2641525"/>
            <a:ext cx="507643" cy="423996"/>
            <a:chOff x="5586761" y="1587385"/>
            <a:chExt cx="364948" cy="304814"/>
          </a:xfrm>
        </p:grpSpPr>
        <p:sp>
          <p:nvSpPr>
            <p:cNvPr id="17248" name="Google Shape;17248;p41"/>
            <p:cNvSpPr/>
            <p:nvPr/>
          </p:nvSpPr>
          <p:spPr>
            <a:xfrm>
              <a:off x="5629838" y="1587385"/>
              <a:ext cx="280419" cy="152839"/>
            </a:xfrm>
            <a:custGeom>
              <a:avLst/>
              <a:gdLst/>
              <a:ahLst/>
              <a:cxnLst/>
              <a:rect l="l" t="t" r="r" b="b"/>
              <a:pathLst>
                <a:path w="10702" h="5833" extrusionOk="0">
                  <a:moveTo>
                    <a:pt x="5335" y="1"/>
                  </a:moveTo>
                  <a:cubicBezTo>
                    <a:pt x="2389" y="1"/>
                    <a:pt x="0" y="2389"/>
                    <a:pt x="0" y="5367"/>
                  </a:cubicBezTo>
                  <a:cubicBezTo>
                    <a:pt x="0" y="5522"/>
                    <a:pt x="0" y="5677"/>
                    <a:pt x="0" y="5832"/>
                  </a:cubicBezTo>
                  <a:lnTo>
                    <a:pt x="838" y="5832"/>
                  </a:lnTo>
                  <a:cubicBezTo>
                    <a:pt x="838" y="5677"/>
                    <a:pt x="807" y="5522"/>
                    <a:pt x="807" y="5367"/>
                  </a:cubicBezTo>
                  <a:cubicBezTo>
                    <a:pt x="807" y="2854"/>
                    <a:pt x="2823" y="838"/>
                    <a:pt x="5335" y="838"/>
                  </a:cubicBezTo>
                  <a:cubicBezTo>
                    <a:pt x="7817" y="838"/>
                    <a:pt x="9833" y="2854"/>
                    <a:pt x="9833" y="5367"/>
                  </a:cubicBezTo>
                  <a:cubicBezTo>
                    <a:pt x="9833" y="5522"/>
                    <a:pt x="9833" y="5677"/>
                    <a:pt x="9802" y="5832"/>
                  </a:cubicBezTo>
                  <a:lnTo>
                    <a:pt x="10671" y="5832"/>
                  </a:lnTo>
                  <a:cubicBezTo>
                    <a:pt x="10671" y="5677"/>
                    <a:pt x="10702" y="5522"/>
                    <a:pt x="10702" y="5367"/>
                  </a:cubicBezTo>
                  <a:cubicBezTo>
                    <a:pt x="10702" y="2389"/>
                    <a:pt x="8282" y="1"/>
                    <a:pt x="53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49" name="Google Shape;17249;p41"/>
            <p:cNvSpPr/>
            <p:nvPr/>
          </p:nvSpPr>
          <p:spPr>
            <a:xfrm>
              <a:off x="5758257" y="1588198"/>
              <a:ext cx="152001" cy="152027"/>
            </a:xfrm>
            <a:custGeom>
              <a:avLst/>
              <a:gdLst/>
              <a:ahLst/>
              <a:cxnLst/>
              <a:rect l="l" t="t" r="r" b="b"/>
              <a:pathLst>
                <a:path w="5801" h="5802" extrusionOk="0">
                  <a:moveTo>
                    <a:pt x="491" y="0"/>
                  </a:moveTo>
                  <a:cubicBezTo>
                    <a:pt x="472" y="0"/>
                    <a:pt x="453" y="1"/>
                    <a:pt x="434" y="1"/>
                  </a:cubicBezTo>
                  <a:lnTo>
                    <a:pt x="0" y="1"/>
                  </a:lnTo>
                  <a:cubicBezTo>
                    <a:pt x="2792" y="218"/>
                    <a:pt x="4932" y="2513"/>
                    <a:pt x="4932" y="5305"/>
                  </a:cubicBezTo>
                  <a:cubicBezTo>
                    <a:pt x="4932" y="5491"/>
                    <a:pt x="4932" y="5646"/>
                    <a:pt x="4901" y="5801"/>
                  </a:cubicBezTo>
                  <a:lnTo>
                    <a:pt x="5770" y="5801"/>
                  </a:lnTo>
                  <a:cubicBezTo>
                    <a:pt x="5770" y="5646"/>
                    <a:pt x="5801" y="5491"/>
                    <a:pt x="5801" y="5305"/>
                  </a:cubicBezTo>
                  <a:cubicBezTo>
                    <a:pt x="5770" y="2377"/>
                    <a:pt x="3412" y="0"/>
                    <a:pt x="491" y="0"/>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50" name="Google Shape;17250;p41"/>
            <p:cNvSpPr/>
            <p:nvPr/>
          </p:nvSpPr>
          <p:spPr>
            <a:xfrm>
              <a:off x="5586761" y="1728014"/>
              <a:ext cx="364948" cy="26019"/>
            </a:xfrm>
            <a:custGeom>
              <a:avLst/>
              <a:gdLst/>
              <a:ahLst/>
              <a:cxnLst/>
              <a:rect l="l" t="t" r="r" b="b"/>
              <a:pathLst>
                <a:path w="13928" h="993" extrusionOk="0">
                  <a:moveTo>
                    <a:pt x="279" y="0"/>
                  </a:moveTo>
                  <a:cubicBezTo>
                    <a:pt x="124" y="0"/>
                    <a:pt x="0" y="93"/>
                    <a:pt x="0" y="248"/>
                  </a:cubicBezTo>
                  <a:lnTo>
                    <a:pt x="0" y="744"/>
                  </a:lnTo>
                  <a:cubicBezTo>
                    <a:pt x="0" y="900"/>
                    <a:pt x="124" y="993"/>
                    <a:pt x="279" y="993"/>
                  </a:cubicBezTo>
                  <a:lnTo>
                    <a:pt x="13649" y="993"/>
                  </a:lnTo>
                  <a:cubicBezTo>
                    <a:pt x="13804" y="993"/>
                    <a:pt x="13928" y="869"/>
                    <a:pt x="13928" y="744"/>
                  </a:cubicBezTo>
                  <a:lnTo>
                    <a:pt x="13928" y="248"/>
                  </a:lnTo>
                  <a:cubicBezTo>
                    <a:pt x="13928" y="93"/>
                    <a:pt x="13804" y="0"/>
                    <a:pt x="136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51" name="Google Shape;17251;p41"/>
            <p:cNvSpPr/>
            <p:nvPr/>
          </p:nvSpPr>
          <p:spPr>
            <a:xfrm>
              <a:off x="5603819" y="1754007"/>
              <a:ext cx="325959" cy="138192"/>
            </a:xfrm>
            <a:custGeom>
              <a:avLst/>
              <a:gdLst/>
              <a:ahLst/>
              <a:cxnLst/>
              <a:rect l="l" t="t" r="r" b="b"/>
              <a:pathLst>
                <a:path w="12440" h="5274" extrusionOk="0">
                  <a:moveTo>
                    <a:pt x="1" y="1"/>
                  </a:moveTo>
                  <a:lnTo>
                    <a:pt x="404" y="2110"/>
                  </a:lnTo>
                  <a:cubicBezTo>
                    <a:pt x="745" y="3940"/>
                    <a:pt x="2327" y="5274"/>
                    <a:pt x="4219" y="5274"/>
                  </a:cubicBezTo>
                  <a:lnTo>
                    <a:pt x="8252" y="5274"/>
                  </a:lnTo>
                  <a:cubicBezTo>
                    <a:pt x="10113" y="5274"/>
                    <a:pt x="11695" y="3940"/>
                    <a:pt x="12067" y="2110"/>
                  </a:cubicBezTo>
                  <a:lnTo>
                    <a:pt x="1243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52" name="Google Shape;17252;p41"/>
            <p:cNvSpPr/>
            <p:nvPr/>
          </p:nvSpPr>
          <p:spPr>
            <a:xfrm>
              <a:off x="5923254" y="1728014"/>
              <a:ext cx="28456" cy="26019"/>
            </a:xfrm>
            <a:custGeom>
              <a:avLst/>
              <a:gdLst/>
              <a:ahLst/>
              <a:cxnLst/>
              <a:rect l="l" t="t" r="r" b="b"/>
              <a:pathLst>
                <a:path w="1086" h="993" extrusionOk="0">
                  <a:moveTo>
                    <a:pt x="0" y="0"/>
                  </a:moveTo>
                  <a:cubicBezTo>
                    <a:pt x="124" y="0"/>
                    <a:pt x="248" y="124"/>
                    <a:pt x="248" y="248"/>
                  </a:cubicBezTo>
                  <a:lnTo>
                    <a:pt x="248" y="744"/>
                  </a:lnTo>
                  <a:cubicBezTo>
                    <a:pt x="248" y="869"/>
                    <a:pt x="124" y="993"/>
                    <a:pt x="0" y="993"/>
                  </a:cubicBezTo>
                  <a:lnTo>
                    <a:pt x="807" y="993"/>
                  </a:lnTo>
                  <a:cubicBezTo>
                    <a:pt x="962" y="993"/>
                    <a:pt x="1086" y="900"/>
                    <a:pt x="1086" y="744"/>
                  </a:cubicBezTo>
                  <a:lnTo>
                    <a:pt x="1086" y="248"/>
                  </a:lnTo>
                  <a:cubicBezTo>
                    <a:pt x="1086" y="124"/>
                    <a:pt x="962" y="0"/>
                    <a:pt x="807" y="0"/>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53" name="Google Shape;17253;p41"/>
            <p:cNvSpPr/>
            <p:nvPr/>
          </p:nvSpPr>
          <p:spPr>
            <a:xfrm>
              <a:off x="5798084" y="1754007"/>
              <a:ext cx="132506" cy="138192"/>
            </a:xfrm>
            <a:custGeom>
              <a:avLst/>
              <a:gdLst/>
              <a:ahLst/>
              <a:cxnLst/>
              <a:rect l="l" t="t" r="r" b="b"/>
              <a:pathLst>
                <a:path w="5057" h="5274" extrusionOk="0">
                  <a:moveTo>
                    <a:pt x="4219" y="1"/>
                  </a:moveTo>
                  <a:lnTo>
                    <a:pt x="3816" y="2110"/>
                  </a:lnTo>
                  <a:cubicBezTo>
                    <a:pt x="3474" y="3940"/>
                    <a:pt x="1861" y="5274"/>
                    <a:pt x="0" y="5274"/>
                  </a:cubicBezTo>
                  <a:lnTo>
                    <a:pt x="838" y="5274"/>
                  </a:lnTo>
                  <a:cubicBezTo>
                    <a:pt x="2699" y="5274"/>
                    <a:pt x="4312" y="3940"/>
                    <a:pt x="4653" y="2110"/>
                  </a:cubicBezTo>
                  <a:lnTo>
                    <a:pt x="5056" y="1"/>
                  </a:ln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54" name="Google Shape;17254;p41"/>
            <p:cNvSpPr/>
            <p:nvPr/>
          </p:nvSpPr>
          <p:spPr>
            <a:xfrm>
              <a:off x="5670478" y="1774943"/>
              <a:ext cx="34954" cy="33749"/>
            </a:xfrm>
            <a:custGeom>
              <a:avLst/>
              <a:gdLst/>
              <a:ahLst/>
              <a:cxnLst/>
              <a:rect l="l" t="t" r="r" b="b"/>
              <a:pathLst>
                <a:path w="1334" h="1288" extrusionOk="0">
                  <a:moveTo>
                    <a:pt x="248" y="0"/>
                  </a:moveTo>
                  <a:cubicBezTo>
                    <a:pt x="194" y="0"/>
                    <a:pt x="140" y="24"/>
                    <a:pt x="93" y="70"/>
                  </a:cubicBezTo>
                  <a:cubicBezTo>
                    <a:pt x="0" y="132"/>
                    <a:pt x="0" y="287"/>
                    <a:pt x="93" y="349"/>
                  </a:cubicBezTo>
                  <a:lnTo>
                    <a:pt x="372" y="629"/>
                  </a:lnTo>
                  <a:lnTo>
                    <a:pt x="93" y="908"/>
                  </a:lnTo>
                  <a:cubicBezTo>
                    <a:pt x="0" y="1001"/>
                    <a:pt x="0" y="1125"/>
                    <a:pt x="93" y="1218"/>
                  </a:cubicBezTo>
                  <a:cubicBezTo>
                    <a:pt x="140" y="1264"/>
                    <a:pt x="194" y="1288"/>
                    <a:pt x="248" y="1288"/>
                  </a:cubicBezTo>
                  <a:cubicBezTo>
                    <a:pt x="303" y="1288"/>
                    <a:pt x="357" y="1264"/>
                    <a:pt x="403" y="1218"/>
                  </a:cubicBezTo>
                  <a:lnTo>
                    <a:pt x="683" y="939"/>
                  </a:lnTo>
                  <a:lnTo>
                    <a:pt x="962" y="1218"/>
                  </a:lnTo>
                  <a:cubicBezTo>
                    <a:pt x="993" y="1264"/>
                    <a:pt x="1047" y="1288"/>
                    <a:pt x="1101" y="1288"/>
                  </a:cubicBezTo>
                  <a:cubicBezTo>
                    <a:pt x="1156" y="1288"/>
                    <a:pt x="1210" y="1264"/>
                    <a:pt x="1241" y="1218"/>
                  </a:cubicBezTo>
                  <a:cubicBezTo>
                    <a:pt x="1334" y="1125"/>
                    <a:pt x="1334" y="1001"/>
                    <a:pt x="1241" y="908"/>
                  </a:cubicBezTo>
                  <a:lnTo>
                    <a:pt x="962" y="629"/>
                  </a:lnTo>
                  <a:lnTo>
                    <a:pt x="1241" y="349"/>
                  </a:lnTo>
                  <a:cubicBezTo>
                    <a:pt x="1334" y="287"/>
                    <a:pt x="1334" y="132"/>
                    <a:pt x="1241" y="70"/>
                  </a:cubicBezTo>
                  <a:cubicBezTo>
                    <a:pt x="1194" y="24"/>
                    <a:pt x="1140" y="0"/>
                    <a:pt x="1090" y="0"/>
                  </a:cubicBezTo>
                  <a:cubicBezTo>
                    <a:pt x="1039" y="0"/>
                    <a:pt x="993" y="24"/>
                    <a:pt x="962" y="70"/>
                  </a:cubicBezTo>
                  <a:lnTo>
                    <a:pt x="683" y="349"/>
                  </a:lnTo>
                  <a:lnTo>
                    <a:pt x="403" y="70"/>
                  </a:lnTo>
                  <a:cubicBezTo>
                    <a:pt x="357" y="24"/>
                    <a:pt x="303" y="0"/>
                    <a:pt x="248" y="0"/>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55" name="Google Shape;17255;p41"/>
            <p:cNvSpPr/>
            <p:nvPr/>
          </p:nvSpPr>
          <p:spPr>
            <a:xfrm>
              <a:off x="5724927" y="1774943"/>
              <a:ext cx="34168" cy="33749"/>
            </a:xfrm>
            <a:custGeom>
              <a:avLst/>
              <a:gdLst/>
              <a:ahLst/>
              <a:cxnLst/>
              <a:rect l="l" t="t" r="r" b="b"/>
              <a:pathLst>
                <a:path w="1304" h="1288" extrusionOk="0">
                  <a:moveTo>
                    <a:pt x="221" y="0"/>
                  </a:moveTo>
                  <a:cubicBezTo>
                    <a:pt x="171" y="0"/>
                    <a:pt x="124" y="24"/>
                    <a:pt x="93" y="70"/>
                  </a:cubicBezTo>
                  <a:cubicBezTo>
                    <a:pt x="0" y="163"/>
                    <a:pt x="0" y="287"/>
                    <a:pt x="93" y="349"/>
                  </a:cubicBezTo>
                  <a:lnTo>
                    <a:pt x="342" y="629"/>
                  </a:lnTo>
                  <a:lnTo>
                    <a:pt x="93" y="908"/>
                  </a:lnTo>
                  <a:cubicBezTo>
                    <a:pt x="0" y="1001"/>
                    <a:pt x="0" y="1125"/>
                    <a:pt x="93" y="1218"/>
                  </a:cubicBezTo>
                  <a:cubicBezTo>
                    <a:pt x="124" y="1264"/>
                    <a:pt x="171" y="1288"/>
                    <a:pt x="221" y="1288"/>
                  </a:cubicBezTo>
                  <a:cubicBezTo>
                    <a:pt x="272" y="1288"/>
                    <a:pt x="326" y="1264"/>
                    <a:pt x="373" y="1218"/>
                  </a:cubicBezTo>
                  <a:lnTo>
                    <a:pt x="652" y="939"/>
                  </a:lnTo>
                  <a:lnTo>
                    <a:pt x="931" y="1218"/>
                  </a:lnTo>
                  <a:cubicBezTo>
                    <a:pt x="962" y="1249"/>
                    <a:pt x="1024" y="1280"/>
                    <a:pt x="1086" y="1280"/>
                  </a:cubicBezTo>
                  <a:cubicBezTo>
                    <a:pt x="1148" y="1280"/>
                    <a:pt x="1179" y="1249"/>
                    <a:pt x="1241" y="1218"/>
                  </a:cubicBezTo>
                  <a:cubicBezTo>
                    <a:pt x="1303" y="1125"/>
                    <a:pt x="1303" y="1001"/>
                    <a:pt x="1241" y="908"/>
                  </a:cubicBezTo>
                  <a:lnTo>
                    <a:pt x="962" y="629"/>
                  </a:lnTo>
                  <a:lnTo>
                    <a:pt x="1241" y="349"/>
                  </a:lnTo>
                  <a:cubicBezTo>
                    <a:pt x="1303" y="287"/>
                    <a:pt x="1303" y="163"/>
                    <a:pt x="1241" y="70"/>
                  </a:cubicBezTo>
                  <a:cubicBezTo>
                    <a:pt x="1195" y="24"/>
                    <a:pt x="1140" y="0"/>
                    <a:pt x="1086" y="0"/>
                  </a:cubicBezTo>
                  <a:cubicBezTo>
                    <a:pt x="1032" y="0"/>
                    <a:pt x="977" y="24"/>
                    <a:pt x="931" y="70"/>
                  </a:cubicBezTo>
                  <a:lnTo>
                    <a:pt x="652" y="349"/>
                  </a:lnTo>
                  <a:lnTo>
                    <a:pt x="373" y="70"/>
                  </a:lnTo>
                  <a:cubicBezTo>
                    <a:pt x="326" y="24"/>
                    <a:pt x="272" y="0"/>
                    <a:pt x="221" y="0"/>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56" name="Google Shape;17256;p41"/>
            <p:cNvSpPr/>
            <p:nvPr/>
          </p:nvSpPr>
          <p:spPr>
            <a:xfrm>
              <a:off x="5779376" y="1774943"/>
              <a:ext cx="34168" cy="33749"/>
            </a:xfrm>
            <a:custGeom>
              <a:avLst/>
              <a:gdLst/>
              <a:ahLst/>
              <a:cxnLst/>
              <a:rect l="l" t="t" r="r" b="b"/>
              <a:pathLst>
                <a:path w="1304" h="1288" extrusionOk="0">
                  <a:moveTo>
                    <a:pt x="218" y="0"/>
                  </a:moveTo>
                  <a:cubicBezTo>
                    <a:pt x="164" y="0"/>
                    <a:pt x="109" y="24"/>
                    <a:pt x="63" y="70"/>
                  </a:cubicBezTo>
                  <a:cubicBezTo>
                    <a:pt x="1" y="132"/>
                    <a:pt x="1" y="287"/>
                    <a:pt x="63" y="349"/>
                  </a:cubicBezTo>
                  <a:lnTo>
                    <a:pt x="342" y="629"/>
                  </a:lnTo>
                  <a:lnTo>
                    <a:pt x="63" y="908"/>
                  </a:lnTo>
                  <a:cubicBezTo>
                    <a:pt x="1" y="1001"/>
                    <a:pt x="1" y="1125"/>
                    <a:pt x="63" y="1218"/>
                  </a:cubicBezTo>
                  <a:cubicBezTo>
                    <a:pt x="109" y="1264"/>
                    <a:pt x="164" y="1288"/>
                    <a:pt x="218" y="1288"/>
                  </a:cubicBezTo>
                  <a:cubicBezTo>
                    <a:pt x="272" y="1288"/>
                    <a:pt x="326" y="1264"/>
                    <a:pt x="373" y="1218"/>
                  </a:cubicBezTo>
                  <a:lnTo>
                    <a:pt x="652" y="939"/>
                  </a:lnTo>
                  <a:lnTo>
                    <a:pt x="931" y="1218"/>
                  </a:lnTo>
                  <a:cubicBezTo>
                    <a:pt x="962" y="1264"/>
                    <a:pt x="1017" y="1288"/>
                    <a:pt x="1071" y="1288"/>
                  </a:cubicBezTo>
                  <a:cubicBezTo>
                    <a:pt x="1125" y="1288"/>
                    <a:pt x="1179" y="1264"/>
                    <a:pt x="1210" y="1218"/>
                  </a:cubicBezTo>
                  <a:cubicBezTo>
                    <a:pt x="1303" y="1125"/>
                    <a:pt x="1303" y="1001"/>
                    <a:pt x="1210" y="908"/>
                  </a:cubicBezTo>
                  <a:lnTo>
                    <a:pt x="931" y="629"/>
                  </a:lnTo>
                  <a:lnTo>
                    <a:pt x="1210" y="349"/>
                  </a:lnTo>
                  <a:cubicBezTo>
                    <a:pt x="1303" y="287"/>
                    <a:pt x="1303" y="132"/>
                    <a:pt x="1210" y="70"/>
                  </a:cubicBezTo>
                  <a:cubicBezTo>
                    <a:pt x="1179" y="24"/>
                    <a:pt x="1125" y="0"/>
                    <a:pt x="1071" y="0"/>
                  </a:cubicBezTo>
                  <a:cubicBezTo>
                    <a:pt x="1017" y="0"/>
                    <a:pt x="962" y="24"/>
                    <a:pt x="931" y="70"/>
                  </a:cubicBezTo>
                  <a:lnTo>
                    <a:pt x="652" y="349"/>
                  </a:lnTo>
                  <a:lnTo>
                    <a:pt x="373" y="70"/>
                  </a:lnTo>
                  <a:cubicBezTo>
                    <a:pt x="326" y="24"/>
                    <a:pt x="272" y="0"/>
                    <a:pt x="218" y="0"/>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57" name="Google Shape;17257;p41"/>
            <p:cNvSpPr/>
            <p:nvPr/>
          </p:nvSpPr>
          <p:spPr>
            <a:xfrm>
              <a:off x="5833825" y="1774943"/>
              <a:ext cx="34168" cy="33749"/>
            </a:xfrm>
            <a:custGeom>
              <a:avLst/>
              <a:gdLst/>
              <a:ahLst/>
              <a:cxnLst/>
              <a:rect l="l" t="t" r="r" b="b"/>
              <a:pathLst>
                <a:path w="1304" h="1288" extrusionOk="0">
                  <a:moveTo>
                    <a:pt x="218" y="0"/>
                  </a:moveTo>
                  <a:cubicBezTo>
                    <a:pt x="164" y="0"/>
                    <a:pt x="110" y="24"/>
                    <a:pt x="63" y="70"/>
                  </a:cubicBezTo>
                  <a:cubicBezTo>
                    <a:pt x="1" y="163"/>
                    <a:pt x="1" y="287"/>
                    <a:pt x="63" y="349"/>
                  </a:cubicBezTo>
                  <a:lnTo>
                    <a:pt x="342" y="629"/>
                  </a:lnTo>
                  <a:lnTo>
                    <a:pt x="63" y="908"/>
                  </a:lnTo>
                  <a:cubicBezTo>
                    <a:pt x="1" y="1001"/>
                    <a:pt x="1" y="1125"/>
                    <a:pt x="63" y="1218"/>
                  </a:cubicBezTo>
                  <a:cubicBezTo>
                    <a:pt x="110" y="1264"/>
                    <a:pt x="164" y="1288"/>
                    <a:pt x="218" y="1288"/>
                  </a:cubicBezTo>
                  <a:cubicBezTo>
                    <a:pt x="272" y="1288"/>
                    <a:pt x="327" y="1264"/>
                    <a:pt x="373" y="1218"/>
                  </a:cubicBezTo>
                  <a:lnTo>
                    <a:pt x="652" y="939"/>
                  </a:lnTo>
                  <a:lnTo>
                    <a:pt x="932" y="1218"/>
                  </a:lnTo>
                  <a:cubicBezTo>
                    <a:pt x="963" y="1249"/>
                    <a:pt x="1025" y="1280"/>
                    <a:pt x="1087" y="1280"/>
                  </a:cubicBezTo>
                  <a:cubicBezTo>
                    <a:pt x="1118" y="1280"/>
                    <a:pt x="1180" y="1249"/>
                    <a:pt x="1211" y="1218"/>
                  </a:cubicBezTo>
                  <a:cubicBezTo>
                    <a:pt x="1304" y="1125"/>
                    <a:pt x="1304" y="1001"/>
                    <a:pt x="1211" y="908"/>
                  </a:cubicBezTo>
                  <a:lnTo>
                    <a:pt x="963" y="629"/>
                  </a:lnTo>
                  <a:lnTo>
                    <a:pt x="1211" y="349"/>
                  </a:lnTo>
                  <a:cubicBezTo>
                    <a:pt x="1304" y="287"/>
                    <a:pt x="1304" y="163"/>
                    <a:pt x="1211" y="70"/>
                  </a:cubicBezTo>
                  <a:cubicBezTo>
                    <a:pt x="1180" y="24"/>
                    <a:pt x="1125" y="0"/>
                    <a:pt x="1071" y="0"/>
                  </a:cubicBezTo>
                  <a:cubicBezTo>
                    <a:pt x="1017" y="0"/>
                    <a:pt x="963" y="24"/>
                    <a:pt x="932" y="70"/>
                  </a:cubicBezTo>
                  <a:lnTo>
                    <a:pt x="652" y="349"/>
                  </a:lnTo>
                  <a:lnTo>
                    <a:pt x="373" y="70"/>
                  </a:lnTo>
                  <a:cubicBezTo>
                    <a:pt x="327" y="24"/>
                    <a:pt x="272" y="0"/>
                    <a:pt x="218" y="0"/>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58" name="Google Shape;17258;p41"/>
            <p:cNvSpPr/>
            <p:nvPr/>
          </p:nvSpPr>
          <p:spPr>
            <a:xfrm>
              <a:off x="5670478" y="1822894"/>
              <a:ext cx="34954" cy="33146"/>
            </a:xfrm>
            <a:custGeom>
              <a:avLst/>
              <a:gdLst/>
              <a:ahLst/>
              <a:cxnLst/>
              <a:rect l="l" t="t" r="r" b="b"/>
              <a:pathLst>
                <a:path w="1334" h="1265" extrusionOk="0">
                  <a:moveTo>
                    <a:pt x="248" y="0"/>
                  </a:moveTo>
                  <a:cubicBezTo>
                    <a:pt x="194" y="0"/>
                    <a:pt x="140" y="24"/>
                    <a:pt x="93" y="70"/>
                  </a:cubicBezTo>
                  <a:cubicBezTo>
                    <a:pt x="0" y="132"/>
                    <a:pt x="0" y="287"/>
                    <a:pt x="93" y="349"/>
                  </a:cubicBezTo>
                  <a:lnTo>
                    <a:pt x="372" y="629"/>
                  </a:lnTo>
                  <a:lnTo>
                    <a:pt x="93" y="908"/>
                  </a:lnTo>
                  <a:cubicBezTo>
                    <a:pt x="0" y="1001"/>
                    <a:pt x="0" y="1125"/>
                    <a:pt x="93" y="1218"/>
                  </a:cubicBezTo>
                  <a:cubicBezTo>
                    <a:pt x="140" y="1249"/>
                    <a:pt x="194" y="1265"/>
                    <a:pt x="248" y="1265"/>
                  </a:cubicBezTo>
                  <a:cubicBezTo>
                    <a:pt x="303" y="1265"/>
                    <a:pt x="357" y="1249"/>
                    <a:pt x="403" y="1218"/>
                  </a:cubicBezTo>
                  <a:lnTo>
                    <a:pt x="683" y="939"/>
                  </a:lnTo>
                  <a:lnTo>
                    <a:pt x="962" y="1218"/>
                  </a:lnTo>
                  <a:cubicBezTo>
                    <a:pt x="993" y="1249"/>
                    <a:pt x="1047" y="1265"/>
                    <a:pt x="1101" y="1265"/>
                  </a:cubicBezTo>
                  <a:cubicBezTo>
                    <a:pt x="1156" y="1265"/>
                    <a:pt x="1210" y="1249"/>
                    <a:pt x="1241" y="1218"/>
                  </a:cubicBezTo>
                  <a:cubicBezTo>
                    <a:pt x="1334" y="1125"/>
                    <a:pt x="1334" y="1001"/>
                    <a:pt x="1241" y="908"/>
                  </a:cubicBezTo>
                  <a:lnTo>
                    <a:pt x="962" y="629"/>
                  </a:lnTo>
                  <a:lnTo>
                    <a:pt x="1241" y="349"/>
                  </a:lnTo>
                  <a:cubicBezTo>
                    <a:pt x="1334" y="287"/>
                    <a:pt x="1334" y="132"/>
                    <a:pt x="1241" y="70"/>
                  </a:cubicBezTo>
                  <a:cubicBezTo>
                    <a:pt x="1194" y="24"/>
                    <a:pt x="1140" y="0"/>
                    <a:pt x="1090" y="0"/>
                  </a:cubicBezTo>
                  <a:cubicBezTo>
                    <a:pt x="1039" y="0"/>
                    <a:pt x="993" y="24"/>
                    <a:pt x="962" y="70"/>
                  </a:cubicBezTo>
                  <a:lnTo>
                    <a:pt x="683" y="349"/>
                  </a:lnTo>
                  <a:lnTo>
                    <a:pt x="403" y="70"/>
                  </a:lnTo>
                  <a:cubicBezTo>
                    <a:pt x="357" y="24"/>
                    <a:pt x="303" y="0"/>
                    <a:pt x="248" y="0"/>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59" name="Google Shape;17259;p41"/>
            <p:cNvSpPr/>
            <p:nvPr/>
          </p:nvSpPr>
          <p:spPr>
            <a:xfrm>
              <a:off x="5723040" y="1822789"/>
              <a:ext cx="36055" cy="33670"/>
            </a:xfrm>
            <a:custGeom>
              <a:avLst/>
              <a:gdLst/>
              <a:ahLst/>
              <a:cxnLst/>
              <a:rect l="l" t="t" r="r" b="b"/>
              <a:pathLst>
                <a:path w="1376" h="1285" extrusionOk="0">
                  <a:moveTo>
                    <a:pt x="297" y="0"/>
                  </a:moveTo>
                  <a:cubicBezTo>
                    <a:pt x="139" y="0"/>
                    <a:pt x="1" y="212"/>
                    <a:pt x="165" y="353"/>
                  </a:cubicBezTo>
                  <a:lnTo>
                    <a:pt x="414" y="633"/>
                  </a:lnTo>
                  <a:lnTo>
                    <a:pt x="165" y="912"/>
                  </a:lnTo>
                  <a:cubicBezTo>
                    <a:pt x="72" y="1005"/>
                    <a:pt x="72" y="1129"/>
                    <a:pt x="165" y="1222"/>
                  </a:cubicBezTo>
                  <a:cubicBezTo>
                    <a:pt x="196" y="1253"/>
                    <a:pt x="227" y="1284"/>
                    <a:pt x="290" y="1284"/>
                  </a:cubicBezTo>
                  <a:cubicBezTo>
                    <a:pt x="352" y="1284"/>
                    <a:pt x="414" y="1253"/>
                    <a:pt x="445" y="1222"/>
                  </a:cubicBezTo>
                  <a:lnTo>
                    <a:pt x="724" y="943"/>
                  </a:lnTo>
                  <a:lnTo>
                    <a:pt x="1003" y="1222"/>
                  </a:lnTo>
                  <a:cubicBezTo>
                    <a:pt x="1034" y="1253"/>
                    <a:pt x="1096" y="1284"/>
                    <a:pt x="1158" y="1284"/>
                  </a:cubicBezTo>
                  <a:cubicBezTo>
                    <a:pt x="1220" y="1284"/>
                    <a:pt x="1251" y="1253"/>
                    <a:pt x="1313" y="1222"/>
                  </a:cubicBezTo>
                  <a:cubicBezTo>
                    <a:pt x="1375" y="1129"/>
                    <a:pt x="1375" y="1005"/>
                    <a:pt x="1313" y="912"/>
                  </a:cubicBezTo>
                  <a:lnTo>
                    <a:pt x="1034" y="633"/>
                  </a:lnTo>
                  <a:lnTo>
                    <a:pt x="1313" y="353"/>
                  </a:lnTo>
                  <a:cubicBezTo>
                    <a:pt x="1375" y="291"/>
                    <a:pt x="1375" y="136"/>
                    <a:pt x="1313" y="74"/>
                  </a:cubicBezTo>
                  <a:cubicBezTo>
                    <a:pt x="1267" y="28"/>
                    <a:pt x="1212" y="4"/>
                    <a:pt x="1158" y="4"/>
                  </a:cubicBezTo>
                  <a:cubicBezTo>
                    <a:pt x="1104" y="4"/>
                    <a:pt x="1049" y="28"/>
                    <a:pt x="1003" y="74"/>
                  </a:cubicBezTo>
                  <a:lnTo>
                    <a:pt x="724" y="353"/>
                  </a:lnTo>
                  <a:lnTo>
                    <a:pt x="445" y="74"/>
                  </a:lnTo>
                  <a:cubicBezTo>
                    <a:pt x="400" y="22"/>
                    <a:pt x="347" y="0"/>
                    <a:pt x="297" y="0"/>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60" name="Google Shape;17260;p41"/>
            <p:cNvSpPr/>
            <p:nvPr/>
          </p:nvSpPr>
          <p:spPr>
            <a:xfrm>
              <a:off x="5779376" y="1822894"/>
              <a:ext cx="34168" cy="33146"/>
            </a:xfrm>
            <a:custGeom>
              <a:avLst/>
              <a:gdLst/>
              <a:ahLst/>
              <a:cxnLst/>
              <a:rect l="l" t="t" r="r" b="b"/>
              <a:pathLst>
                <a:path w="1304" h="1265" extrusionOk="0">
                  <a:moveTo>
                    <a:pt x="218" y="0"/>
                  </a:moveTo>
                  <a:cubicBezTo>
                    <a:pt x="164" y="0"/>
                    <a:pt x="109" y="24"/>
                    <a:pt x="63" y="70"/>
                  </a:cubicBezTo>
                  <a:cubicBezTo>
                    <a:pt x="1" y="132"/>
                    <a:pt x="1" y="287"/>
                    <a:pt x="63" y="349"/>
                  </a:cubicBezTo>
                  <a:lnTo>
                    <a:pt x="342" y="629"/>
                  </a:lnTo>
                  <a:lnTo>
                    <a:pt x="63" y="908"/>
                  </a:lnTo>
                  <a:cubicBezTo>
                    <a:pt x="1" y="1001"/>
                    <a:pt x="1" y="1125"/>
                    <a:pt x="63" y="1218"/>
                  </a:cubicBezTo>
                  <a:cubicBezTo>
                    <a:pt x="109" y="1249"/>
                    <a:pt x="164" y="1265"/>
                    <a:pt x="218" y="1265"/>
                  </a:cubicBezTo>
                  <a:cubicBezTo>
                    <a:pt x="272" y="1265"/>
                    <a:pt x="326" y="1249"/>
                    <a:pt x="373" y="1218"/>
                  </a:cubicBezTo>
                  <a:lnTo>
                    <a:pt x="652" y="939"/>
                  </a:lnTo>
                  <a:lnTo>
                    <a:pt x="931" y="1218"/>
                  </a:lnTo>
                  <a:cubicBezTo>
                    <a:pt x="962" y="1249"/>
                    <a:pt x="1017" y="1265"/>
                    <a:pt x="1071" y="1265"/>
                  </a:cubicBezTo>
                  <a:cubicBezTo>
                    <a:pt x="1125" y="1265"/>
                    <a:pt x="1179" y="1249"/>
                    <a:pt x="1210" y="1218"/>
                  </a:cubicBezTo>
                  <a:cubicBezTo>
                    <a:pt x="1303" y="1125"/>
                    <a:pt x="1303" y="1001"/>
                    <a:pt x="1210" y="908"/>
                  </a:cubicBezTo>
                  <a:lnTo>
                    <a:pt x="931" y="629"/>
                  </a:lnTo>
                  <a:lnTo>
                    <a:pt x="1210" y="349"/>
                  </a:lnTo>
                  <a:cubicBezTo>
                    <a:pt x="1303" y="287"/>
                    <a:pt x="1303" y="132"/>
                    <a:pt x="1210" y="70"/>
                  </a:cubicBezTo>
                  <a:cubicBezTo>
                    <a:pt x="1179" y="24"/>
                    <a:pt x="1125" y="0"/>
                    <a:pt x="1071" y="0"/>
                  </a:cubicBezTo>
                  <a:cubicBezTo>
                    <a:pt x="1017" y="0"/>
                    <a:pt x="962" y="24"/>
                    <a:pt x="931" y="70"/>
                  </a:cubicBezTo>
                  <a:lnTo>
                    <a:pt x="652" y="349"/>
                  </a:lnTo>
                  <a:lnTo>
                    <a:pt x="373" y="70"/>
                  </a:lnTo>
                  <a:cubicBezTo>
                    <a:pt x="326" y="24"/>
                    <a:pt x="272" y="0"/>
                    <a:pt x="218" y="0"/>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61" name="Google Shape;17261;p41"/>
            <p:cNvSpPr/>
            <p:nvPr/>
          </p:nvSpPr>
          <p:spPr>
            <a:xfrm>
              <a:off x="5831152" y="1822789"/>
              <a:ext cx="36028" cy="33670"/>
            </a:xfrm>
            <a:custGeom>
              <a:avLst/>
              <a:gdLst/>
              <a:ahLst/>
              <a:cxnLst/>
              <a:rect l="l" t="t" r="r" b="b"/>
              <a:pathLst>
                <a:path w="1375" h="1285" extrusionOk="0">
                  <a:moveTo>
                    <a:pt x="310" y="0"/>
                  </a:moveTo>
                  <a:cubicBezTo>
                    <a:pt x="139" y="0"/>
                    <a:pt x="0" y="212"/>
                    <a:pt x="165" y="353"/>
                  </a:cubicBezTo>
                  <a:lnTo>
                    <a:pt x="444" y="633"/>
                  </a:lnTo>
                  <a:lnTo>
                    <a:pt x="165" y="912"/>
                  </a:lnTo>
                  <a:cubicBezTo>
                    <a:pt x="72" y="1005"/>
                    <a:pt x="72" y="1129"/>
                    <a:pt x="165" y="1222"/>
                  </a:cubicBezTo>
                  <a:cubicBezTo>
                    <a:pt x="196" y="1253"/>
                    <a:pt x="258" y="1284"/>
                    <a:pt x="320" y="1284"/>
                  </a:cubicBezTo>
                  <a:cubicBezTo>
                    <a:pt x="351" y="1284"/>
                    <a:pt x="413" y="1253"/>
                    <a:pt x="475" y="1222"/>
                  </a:cubicBezTo>
                  <a:lnTo>
                    <a:pt x="723" y="943"/>
                  </a:lnTo>
                  <a:lnTo>
                    <a:pt x="1003" y="1222"/>
                  </a:lnTo>
                  <a:cubicBezTo>
                    <a:pt x="1065" y="1253"/>
                    <a:pt x="1096" y="1284"/>
                    <a:pt x="1158" y="1284"/>
                  </a:cubicBezTo>
                  <a:cubicBezTo>
                    <a:pt x="1220" y="1284"/>
                    <a:pt x="1282" y="1253"/>
                    <a:pt x="1313" y="1222"/>
                  </a:cubicBezTo>
                  <a:cubicBezTo>
                    <a:pt x="1375" y="1129"/>
                    <a:pt x="1375" y="1005"/>
                    <a:pt x="1313" y="912"/>
                  </a:cubicBezTo>
                  <a:lnTo>
                    <a:pt x="1034" y="633"/>
                  </a:lnTo>
                  <a:lnTo>
                    <a:pt x="1313" y="353"/>
                  </a:lnTo>
                  <a:cubicBezTo>
                    <a:pt x="1375" y="291"/>
                    <a:pt x="1375" y="136"/>
                    <a:pt x="1313" y="74"/>
                  </a:cubicBezTo>
                  <a:cubicBezTo>
                    <a:pt x="1266" y="28"/>
                    <a:pt x="1212" y="4"/>
                    <a:pt x="1158" y="4"/>
                  </a:cubicBezTo>
                  <a:cubicBezTo>
                    <a:pt x="1103" y="4"/>
                    <a:pt x="1049" y="28"/>
                    <a:pt x="1003" y="74"/>
                  </a:cubicBezTo>
                  <a:lnTo>
                    <a:pt x="723" y="353"/>
                  </a:lnTo>
                  <a:lnTo>
                    <a:pt x="475" y="74"/>
                  </a:lnTo>
                  <a:cubicBezTo>
                    <a:pt x="423" y="22"/>
                    <a:pt x="365" y="0"/>
                    <a:pt x="310" y="0"/>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7262" name="Google Shape;17262;p41"/>
          <p:cNvGrpSpPr/>
          <p:nvPr/>
        </p:nvGrpSpPr>
        <p:grpSpPr>
          <a:xfrm>
            <a:off x="3585792" y="2599695"/>
            <a:ext cx="225028" cy="507643"/>
            <a:chOff x="4895880" y="1557331"/>
            <a:chExt cx="161774" cy="364948"/>
          </a:xfrm>
        </p:grpSpPr>
        <p:sp>
          <p:nvSpPr>
            <p:cNvPr id="17263" name="Google Shape;17263;p41"/>
            <p:cNvSpPr/>
            <p:nvPr/>
          </p:nvSpPr>
          <p:spPr>
            <a:xfrm>
              <a:off x="4895880" y="1557331"/>
              <a:ext cx="160962" cy="364136"/>
            </a:xfrm>
            <a:custGeom>
              <a:avLst/>
              <a:gdLst/>
              <a:ahLst/>
              <a:cxnLst/>
              <a:rect l="l" t="t" r="r" b="b"/>
              <a:pathLst>
                <a:path w="6143" h="13896" extrusionOk="0">
                  <a:moveTo>
                    <a:pt x="1055" y="0"/>
                  </a:moveTo>
                  <a:cubicBezTo>
                    <a:pt x="993" y="0"/>
                    <a:pt x="931" y="62"/>
                    <a:pt x="931" y="124"/>
                  </a:cubicBezTo>
                  <a:cubicBezTo>
                    <a:pt x="931" y="1365"/>
                    <a:pt x="776" y="2637"/>
                    <a:pt x="466" y="3877"/>
                  </a:cubicBezTo>
                  <a:lnTo>
                    <a:pt x="311" y="4560"/>
                  </a:lnTo>
                  <a:cubicBezTo>
                    <a:pt x="94" y="5397"/>
                    <a:pt x="1" y="6266"/>
                    <a:pt x="32" y="7134"/>
                  </a:cubicBezTo>
                  <a:lnTo>
                    <a:pt x="311" y="13741"/>
                  </a:lnTo>
                  <a:cubicBezTo>
                    <a:pt x="311" y="13835"/>
                    <a:pt x="404" y="13897"/>
                    <a:pt x="497" y="13897"/>
                  </a:cubicBezTo>
                  <a:lnTo>
                    <a:pt x="2110" y="13897"/>
                  </a:lnTo>
                  <a:cubicBezTo>
                    <a:pt x="2203" y="13897"/>
                    <a:pt x="2296" y="13835"/>
                    <a:pt x="2296" y="13741"/>
                  </a:cubicBezTo>
                  <a:lnTo>
                    <a:pt x="3072" y="8561"/>
                  </a:lnTo>
                  <a:lnTo>
                    <a:pt x="3847" y="13741"/>
                  </a:lnTo>
                  <a:cubicBezTo>
                    <a:pt x="3847" y="13835"/>
                    <a:pt x="3940" y="13897"/>
                    <a:pt x="4033" y="13897"/>
                  </a:cubicBezTo>
                  <a:lnTo>
                    <a:pt x="5646" y="13897"/>
                  </a:lnTo>
                  <a:cubicBezTo>
                    <a:pt x="5739" y="13897"/>
                    <a:pt x="5832" y="13835"/>
                    <a:pt x="5832" y="13741"/>
                  </a:cubicBezTo>
                  <a:lnTo>
                    <a:pt x="6111" y="7134"/>
                  </a:lnTo>
                  <a:cubicBezTo>
                    <a:pt x="6143" y="6266"/>
                    <a:pt x="6049" y="5397"/>
                    <a:pt x="5863" y="4560"/>
                  </a:cubicBezTo>
                  <a:lnTo>
                    <a:pt x="5677" y="3877"/>
                  </a:lnTo>
                  <a:cubicBezTo>
                    <a:pt x="5429" y="2637"/>
                    <a:pt x="5274" y="1365"/>
                    <a:pt x="5212" y="93"/>
                  </a:cubicBezTo>
                  <a:cubicBezTo>
                    <a:pt x="5212" y="31"/>
                    <a:pt x="5150" y="0"/>
                    <a:pt x="5088" y="0"/>
                  </a:cubicBezTo>
                  <a:lnTo>
                    <a:pt x="4033" y="0"/>
                  </a:lnTo>
                  <a:cubicBezTo>
                    <a:pt x="3971" y="0"/>
                    <a:pt x="3909" y="62"/>
                    <a:pt x="3909" y="124"/>
                  </a:cubicBezTo>
                  <a:lnTo>
                    <a:pt x="4095" y="1799"/>
                  </a:lnTo>
                  <a:cubicBezTo>
                    <a:pt x="4157" y="2528"/>
                    <a:pt x="3614" y="2893"/>
                    <a:pt x="3075" y="2893"/>
                  </a:cubicBezTo>
                  <a:cubicBezTo>
                    <a:pt x="2537" y="2893"/>
                    <a:pt x="2001" y="2528"/>
                    <a:pt x="2079" y="1799"/>
                  </a:cubicBezTo>
                  <a:lnTo>
                    <a:pt x="2234" y="124"/>
                  </a:lnTo>
                  <a:cubicBezTo>
                    <a:pt x="2234" y="62"/>
                    <a:pt x="2203" y="0"/>
                    <a:pt x="2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64" name="Google Shape;17264;p41"/>
            <p:cNvSpPr/>
            <p:nvPr/>
          </p:nvSpPr>
          <p:spPr>
            <a:xfrm>
              <a:off x="5007240" y="1557331"/>
              <a:ext cx="50414" cy="364136"/>
            </a:xfrm>
            <a:custGeom>
              <a:avLst/>
              <a:gdLst/>
              <a:ahLst/>
              <a:cxnLst/>
              <a:rect l="l" t="t" r="r" b="b"/>
              <a:pathLst>
                <a:path w="1924" h="13896" extrusionOk="0">
                  <a:moveTo>
                    <a:pt x="0" y="0"/>
                  </a:moveTo>
                  <a:cubicBezTo>
                    <a:pt x="62" y="0"/>
                    <a:pt x="124" y="31"/>
                    <a:pt x="124" y="93"/>
                  </a:cubicBezTo>
                  <a:cubicBezTo>
                    <a:pt x="186" y="1365"/>
                    <a:pt x="342" y="2637"/>
                    <a:pt x="590" y="3877"/>
                  </a:cubicBezTo>
                  <a:lnTo>
                    <a:pt x="776" y="4560"/>
                  </a:lnTo>
                  <a:cubicBezTo>
                    <a:pt x="993" y="5397"/>
                    <a:pt x="1055" y="6266"/>
                    <a:pt x="1024" y="7134"/>
                  </a:cubicBezTo>
                  <a:lnTo>
                    <a:pt x="745" y="13741"/>
                  </a:lnTo>
                  <a:cubicBezTo>
                    <a:pt x="745" y="13835"/>
                    <a:pt x="652" y="13897"/>
                    <a:pt x="559" y="13897"/>
                  </a:cubicBezTo>
                  <a:lnTo>
                    <a:pt x="1396" y="13897"/>
                  </a:lnTo>
                  <a:cubicBezTo>
                    <a:pt x="1520" y="13897"/>
                    <a:pt x="1582" y="13835"/>
                    <a:pt x="1582" y="13741"/>
                  </a:cubicBezTo>
                  <a:lnTo>
                    <a:pt x="1861" y="7134"/>
                  </a:lnTo>
                  <a:cubicBezTo>
                    <a:pt x="1924" y="6266"/>
                    <a:pt x="1830" y="5397"/>
                    <a:pt x="1613" y="4560"/>
                  </a:cubicBezTo>
                  <a:lnTo>
                    <a:pt x="1427" y="3877"/>
                  </a:lnTo>
                  <a:cubicBezTo>
                    <a:pt x="1179" y="2637"/>
                    <a:pt x="1024" y="1365"/>
                    <a:pt x="962" y="93"/>
                  </a:cubicBezTo>
                  <a:cubicBezTo>
                    <a:pt x="962" y="31"/>
                    <a:pt x="900" y="0"/>
                    <a:pt x="838" y="0"/>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65" name="Google Shape;17265;p41"/>
            <p:cNvSpPr/>
            <p:nvPr/>
          </p:nvSpPr>
          <p:spPr>
            <a:xfrm>
              <a:off x="4902378" y="1895422"/>
              <a:ext cx="56938" cy="26203"/>
            </a:xfrm>
            <a:custGeom>
              <a:avLst/>
              <a:gdLst/>
              <a:ahLst/>
              <a:cxnLst/>
              <a:rect l="l" t="t" r="r" b="b"/>
              <a:pathLst>
                <a:path w="2173" h="1000" extrusionOk="0">
                  <a:moveTo>
                    <a:pt x="1" y="1"/>
                  </a:moveTo>
                  <a:lnTo>
                    <a:pt x="32" y="838"/>
                  </a:lnTo>
                  <a:cubicBezTo>
                    <a:pt x="32" y="919"/>
                    <a:pt x="102" y="1000"/>
                    <a:pt x="181" y="1000"/>
                  </a:cubicBezTo>
                  <a:cubicBezTo>
                    <a:pt x="193" y="1000"/>
                    <a:pt x="206" y="998"/>
                    <a:pt x="218" y="994"/>
                  </a:cubicBezTo>
                  <a:lnTo>
                    <a:pt x="1862" y="994"/>
                  </a:lnTo>
                  <a:cubicBezTo>
                    <a:pt x="1955" y="994"/>
                    <a:pt x="2048" y="932"/>
                    <a:pt x="2048" y="838"/>
                  </a:cubicBezTo>
                  <a:lnTo>
                    <a:pt x="217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66" name="Google Shape;17266;p41"/>
            <p:cNvSpPr/>
            <p:nvPr/>
          </p:nvSpPr>
          <p:spPr>
            <a:xfrm>
              <a:off x="4993406" y="1895422"/>
              <a:ext cx="56938" cy="26858"/>
            </a:xfrm>
            <a:custGeom>
              <a:avLst/>
              <a:gdLst/>
              <a:ahLst/>
              <a:cxnLst/>
              <a:rect l="l" t="t" r="r" b="b"/>
              <a:pathLst>
                <a:path w="2173" h="1025" extrusionOk="0">
                  <a:moveTo>
                    <a:pt x="1" y="1"/>
                  </a:moveTo>
                  <a:lnTo>
                    <a:pt x="125" y="838"/>
                  </a:lnTo>
                  <a:cubicBezTo>
                    <a:pt x="125" y="932"/>
                    <a:pt x="218" y="994"/>
                    <a:pt x="311" y="1025"/>
                  </a:cubicBezTo>
                  <a:lnTo>
                    <a:pt x="1955" y="1025"/>
                  </a:lnTo>
                  <a:cubicBezTo>
                    <a:pt x="2048" y="1025"/>
                    <a:pt x="2141" y="932"/>
                    <a:pt x="2141" y="838"/>
                  </a:cubicBezTo>
                  <a:lnTo>
                    <a:pt x="217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67" name="Google Shape;17267;p41"/>
            <p:cNvSpPr/>
            <p:nvPr/>
          </p:nvSpPr>
          <p:spPr>
            <a:xfrm>
              <a:off x="5021861" y="1895422"/>
              <a:ext cx="28482" cy="26203"/>
            </a:xfrm>
            <a:custGeom>
              <a:avLst/>
              <a:gdLst/>
              <a:ahLst/>
              <a:cxnLst/>
              <a:rect l="l" t="t" r="r" b="b"/>
              <a:pathLst>
                <a:path w="1087" h="1000" extrusionOk="0">
                  <a:moveTo>
                    <a:pt x="1" y="994"/>
                  </a:moveTo>
                  <a:cubicBezTo>
                    <a:pt x="13" y="998"/>
                    <a:pt x="26" y="1000"/>
                    <a:pt x="38" y="1000"/>
                  </a:cubicBezTo>
                  <a:cubicBezTo>
                    <a:pt x="51" y="1000"/>
                    <a:pt x="63" y="997"/>
                    <a:pt x="76" y="994"/>
                  </a:cubicBezTo>
                  <a:close/>
                  <a:moveTo>
                    <a:pt x="218" y="1"/>
                  </a:moveTo>
                  <a:lnTo>
                    <a:pt x="187" y="838"/>
                  </a:lnTo>
                  <a:cubicBezTo>
                    <a:pt x="187" y="906"/>
                    <a:pt x="138" y="973"/>
                    <a:pt x="76" y="994"/>
                  </a:cubicBezTo>
                  <a:lnTo>
                    <a:pt x="869" y="994"/>
                  </a:lnTo>
                  <a:cubicBezTo>
                    <a:pt x="882" y="998"/>
                    <a:pt x="894" y="1000"/>
                    <a:pt x="905" y="1000"/>
                  </a:cubicBezTo>
                  <a:cubicBezTo>
                    <a:pt x="978" y="1000"/>
                    <a:pt x="1028" y="919"/>
                    <a:pt x="1055" y="838"/>
                  </a:cubicBezTo>
                  <a:lnTo>
                    <a:pt x="1086" y="1"/>
                  </a:ln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68" name="Google Shape;17268;p41"/>
            <p:cNvSpPr/>
            <p:nvPr/>
          </p:nvSpPr>
          <p:spPr>
            <a:xfrm>
              <a:off x="5024613" y="1733517"/>
              <a:ext cx="31417" cy="39225"/>
            </a:xfrm>
            <a:custGeom>
              <a:avLst/>
              <a:gdLst/>
              <a:ahLst/>
              <a:cxnLst/>
              <a:rect l="l" t="t" r="r" b="b"/>
              <a:pathLst>
                <a:path w="1199" h="1497" extrusionOk="0">
                  <a:moveTo>
                    <a:pt x="235" y="0"/>
                  </a:moveTo>
                  <a:cubicBezTo>
                    <a:pt x="115" y="0"/>
                    <a:pt x="0" y="88"/>
                    <a:pt x="20" y="224"/>
                  </a:cubicBezTo>
                  <a:cubicBezTo>
                    <a:pt x="144" y="628"/>
                    <a:pt x="423" y="1000"/>
                    <a:pt x="764" y="1248"/>
                  </a:cubicBezTo>
                  <a:lnTo>
                    <a:pt x="1167" y="1496"/>
                  </a:lnTo>
                  <a:lnTo>
                    <a:pt x="1198" y="1031"/>
                  </a:lnTo>
                  <a:lnTo>
                    <a:pt x="981" y="876"/>
                  </a:lnTo>
                  <a:cubicBezTo>
                    <a:pt x="702" y="690"/>
                    <a:pt x="516" y="410"/>
                    <a:pt x="423" y="100"/>
                  </a:cubicBezTo>
                  <a:cubicBezTo>
                    <a:pt x="377" y="31"/>
                    <a:pt x="305" y="0"/>
                    <a:pt x="23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69" name="Google Shape;17269;p41"/>
            <p:cNvSpPr/>
            <p:nvPr/>
          </p:nvSpPr>
          <p:spPr>
            <a:xfrm>
              <a:off x="4897504" y="1732207"/>
              <a:ext cx="32779" cy="40535"/>
            </a:xfrm>
            <a:custGeom>
              <a:avLst/>
              <a:gdLst/>
              <a:ahLst/>
              <a:cxnLst/>
              <a:rect l="l" t="t" r="r" b="b"/>
              <a:pathLst>
                <a:path w="1251" h="1547" extrusionOk="0">
                  <a:moveTo>
                    <a:pt x="911" y="1"/>
                  </a:moveTo>
                  <a:cubicBezTo>
                    <a:pt x="837" y="1"/>
                    <a:pt x="776" y="35"/>
                    <a:pt x="776" y="119"/>
                  </a:cubicBezTo>
                  <a:cubicBezTo>
                    <a:pt x="652" y="460"/>
                    <a:pt x="466" y="709"/>
                    <a:pt x="187" y="895"/>
                  </a:cubicBezTo>
                  <a:lnTo>
                    <a:pt x="1" y="1050"/>
                  </a:lnTo>
                  <a:lnTo>
                    <a:pt x="1" y="1546"/>
                  </a:lnTo>
                  <a:lnTo>
                    <a:pt x="404" y="1267"/>
                  </a:lnTo>
                  <a:cubicBezTo>
                    <a:pt x="745" y="1019"/>
                    <a:pt x="1024" y="678"/>
                    <a:pt x="1148" y="243"/>
                  </a:cubicBezTo>
                  <a:lnTo>
                    <a:pt x="1148" y="274"/>
                  </a:lnTo>
                  <a:cubicBezTo>
                    <a:pt x="1251" y="131"/>
                    <a:pt x="1055" y="1"/>
                    <a:pt x="91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70" name="Google Shape;17270;p41"/>
            <p:cNvSpPr/>
            <p:nvPr/>
          </p:nvSpPr>
          <p:spPr>
            <a:xfrm>
              <a:off x="4986907" y="1693872"/>
              <a:ext cx="69122" cy="11398"/>
            </a:xfrm>
            <a:custGeom>
              <a:avLst/>
              <a:gdLst/>
              <a:ahLst/>
              <a:cxnLst/>
              <a:rect l="l" t="t" r="r" b="b"/>
              <a:pathLst>
                <a:path w="2638" h="435" extrusionOk="0">
                  <a:moveTo>
                    <a:pt x="311" y="0"/>
                  </a:moveTo>
                  <a:cubicBezTo>
                    <a:pt x="156" y="0"/>
                    <a:pt x="1" y="93"/>
                    <a:pt x="1" y="217"/>
                  </a:cubicBezTo>
                  <a:cubicBezTo>
                    <a:pt x="1" y="341"/>
                    <a:pt x="156" y="434"/>
                    <a:pt x="311" y="434"/>
                  </a:cubicBezTo>
                  <a:lnTo>
                    <a:pt x="2637" y="434"/>
                  </a:lnTo>
                  <a:cubicBezTo>
                    <a:pt x="2637" y="310"/>
                    <a:pt x="2606" y="155"/>
                    <a:pt x="25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71" name="Google Shape;17271;p41"/>
            <p:cNvSpPr/>
            <p:nvPr/>
          </p:nvSpPr>
          <p:spPr>
            <a:xfrm>
              <a:off x="4896692" y="1693872"/>
              <a:ext cx="66685" cy="11398"/>
            </a:xfrm>
            <a:custGeom>
              <a:avLst/>
              <a:gdLst/>
              <a:ahLst/>
              <a:cxnLst/>
              <a:rect l="l" t="t" r="r" b="b"/>
              <a:pathLst>
                <a:path w="2545" h="435" extrusionOk="0">
                  <a:moveTo>
                    <a:pt x="63" y="0"/>
                  </a:moveTo>
                  <a:cubicBezTo>
                    <a:pt x="32" y="155"/>
                    <a:pt x="32" y="310"/>
                    <a:pt x="1" y="434"/>
                  </a:cubicBezTo>
                  <a:lnTo>
                    <a:pt x="2265" y="434"/>
                  </a:lnTo>
                  <a:cubicBezTo>
                    <a:pt x="2420" y="434"/>
                    <a:pt x="2544" y="341"/>
                    <a:pt x="2544" y="217"/>
                  </a:cubicBezTo>
                  <a:cubicBezTo>
                    <a:pt x="2544" y="93"/>
                    <a:pt x="2420" y="0"/>
                    <a:pt x="22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72" name="Google Shape;17272;p41"/>
            <p:cNvSpPr/>
            <p:nvPr/>
          </p:nvSpPr>
          <p:spPr>
            <a:xfrm>
              <a:off x="4947892" y="1681662"/>
              <a:ext cx="57750" cy="58563"/>
            </a:xfrm>
            <a:custGeom>
              <a:avLst/>
              <a:gdLst/>
              <a:ahLst/>
              <a:cxnLst/>
              <a:rect l="l" t="t" r="r" b="b"/>
              <a:pathLst>
                <a:path w="2204" h="2235" extrusionOk="0">
                  <a:moveTo>
                    <a:pt x="187" y="1"/>
                  </a:moveTo>
                  <a:cubicBezTo>
                    <a:pt x="94" y="1"/>
                    <a:pt x="1" y="94"/>
                    <a:pt x="1" y="187"/>
                  </a:cubicBezTo>
                  <a:lnTo>
                    <a:pt x="1" y="1118"/>
                  </a:lnTo>
                  <a:cubicBezTo>
                    <a:pt x="1" y="1738"/>
                    <a:pt x="497" y="2234"/>
                    <a:pt x="1118" y="2234"/>
                  </a:cubicBezTo>
                  <a:cubicBezTo>
                    <a:pt x="1707" y="2234"/>
                    <a:pt x="2203" y="1738"/>
                    <a:pt x="2203" y="1118"/>
                  </a:cubicBezTo>
                  <a:lnTo>
                    <a:pt x="2203" y="187"/>
                  </a:lnTo>
                  <a:cubicBezTo>
                    <a:pt x="2203" y="63"/>
                    <a:pt x="2141" y="1"/>
                    <a:pt x="204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73" name="Google Shape;17273;p41"/>
            <p:cNvSpPr/>
            <p:nvPr/>
          </p:nvSpPr>
          <p:spPr>
            <a:xfrm>
              <a:off x="4965788" y="1681662"/>
              <a:ext cx="39854" cy="58563"/>
            </a:xfrm>
            <a:custGeom>
              <a:avLst/>
              <a:gdLst/>
              <a:ahLst/>
              <a:cxnLst/>
              <a:rect l="l" t="t" r="r" b="b"/>
              <a:pathLst>
                <a:path w="1521" h="2235" extrusionOk="0">
                  <a:moveTo>
                    <a:pt x="528" y="1"/>
                  </a:moveTo>
                  <a:cubicBezTo>
                    <a:pt x="621" y="1"/>
                    <a:pt x="683" y="94"/>
                    <a:pt x="683" y="187"/>
                  </a:cubicBezTo>
                  <a:lnTo>
                    <a:pt x="683" y="1118"/>
                  </a:lnTo>
                  <a:cubicBezTo>
                    <a:pt x="683" y="1552"/>
                    <a:pt x="435" y="1986"/>
                    <a:pt x="0" y="2141"/>
                  </a:cubicBezTo>
                  <a:cubicBezTo>
                    <a:pt x="155" y="2203"/>
                    <a:pt x="342" y="2234"/>
                    <a:pt x="497" y="2234"/>
                  </a:cubicBezTo>
                  <a:cubicBezTo>
                    <a:pt x="1086" y="2172"/>
                    <a:pt x="1520" y="1676"/>
                    <a:pt x="1520" y="1087"/>
                  </a:cubicBezTo>
                  <a:lnTo>
                    <a:pt x="1520" y="187"/>
                  </a:lnTo>
                  <a:cubicBezTo>
                    <a:pt x="1520" y="94"/>
                    <a:pt x="1458" y="1"/>
                    <a:pt x="1365" y="1"/>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74" name="Google Shape;17274;p41"/>
            <p:cNvSpPr/>
            <p:nvPr/>
          </p:nvSpPr>
          <p:spPr>
            <a:xfrm>
              <a:off x="5030797" y="1693872"/>
              <a:ext cx="24421" cy="12210"/>
            </a:xfrm>
            <a:custGeom>
              <a:avLst/>
              <a:gdLst/>
              <a:ahLst/>
              <a:cxnLst/>
              <a:rect l="l" t="t" r="r" b="b"/>
              <a:pathLst>
                <a:path w="932" h="466" extrusionOk="0">
                  <a:moveTo>
                    <a:pt x="1" y="0"/>
                  </a:moveTo>
                  <a:cubicBezTo>
                    <a:pt x="32" y="155"/>
                    <a:pt x="63" y="310"/>
                    <a:pt x="63" y="465"/>
                  </a:cubicBezTo>
                  <a:lnTo>
                    <a:pt x="931" y="434"/>
                  </a:lnTo>
                  <a:cubicBezTo>
                    <a:pt x="931" y="372"/>
                    <a:pt x="900" y="310"/>
                    <a:pt x="900" y="248"/>
                  </a:cubicBezTo>
                  <a:lnTo>
                    <a:pt x="900" y="217"/>
                  </a:lnTo>
                  <a:lnTo>
                    <a:pt x="869" y="0"/>
                  </a:ln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75" name="Google Shape;17275;p41"/>
            <p:cNvSpPr/>
            <p:nvPr/>
          </p:nvSpPr>
          <p:spPr>
            <a:xfrm>
              <a:off x="5034046" y="1734513"/>
              <a:ext cx="21172" cy="39042"/>
            </a:xfrm>
            <a:custGeom>
              <a:avLst/>
              <a:gdLst/>
              <a:ahLst/>
              <a:cxnLst/>
              <a:rect l="l" t="t" r="r" b="b"/>
              <a:pathLst>
                <a:path w="807" h="1490" extrusionOk="0">
                  <a:moveTo>
                    <a:pt x="32" y="0"/>
                  </a:moveTo>
                  <a:lnTo>
                    <a:pt x="32" y="403"/>
                  </a:lnTo>
                  <a:lnTo>
                    <a:pt x="1" y="838"/>
                  </a:lnTo>
                  <a:cubicBezTo>
                    <a:pt x="125" y="962"/>
                    <a:pt x="249" y="1117"/>
                    <a:pt x="404" y="1210"/>
                  </a:cubicBezTo>
                  <a:lnTo>
                    <a:pt x="776" y="1489"/>
                  </a:lnTo>
                  <a:lnTo>
                    <a:pt x="807" y="993"/>
                  </a:lnTo>
                  <a:lnTo>
                    <a:pt x="621" y="838"/>
                  </a:lnTo>
                  <a:cubicBezTo>
                    <a:pt x="342" y="652"/>
                    <a:pt x="156" y="372"/>
                    <a:pt x="63" y="62"/>
                  </a:cubicBezTo>
                  <a:cubicBezTo>
                    <a:pt x="32" y="31"/>
                    <a:pt x="32" y="31"/>
                    <a:pt x="3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7276" name="Google Shape;17276;p41"/>
          <p:cNvGrpSpPr/>
          <p:nvPr/>
        </p:nvGrpSpPr>
        <p:grpSpPr>
          <a:xfrm>
            <a:off x="1752519" y="2599672"/>
            <a:ext cx="396879" cy="507716"/>
            <a:chOff x="4040840" y="1557279"/>
            <a:chExt cx="285319" cy="365001"/>
          </a:xfrm>
        </p:grpSpPr>
        <p:sp>
          <p:nvSpPr>
            <p:cNvPr id="17277" name="Google Shape;17277;p41"/>
            <p:cNvSpPr/>
            <p:nvPr/>
          </p:nvSpPr>
          <p:spPr>
            <a:xfrm>
              <a:off x="4049775" y="1557279"/>
              <a:ext cx="276384" cy="189470"/>
            </a:xfrm>
            <a:custGeom>
              <a:avLst/>
              <a:gdLst/>
              <a:ahLst/>
              <a:cxnLst/>
              <a:rect l="l" t="t" r="r" b="b"/>
              <a:pathLst>
                <a:path w="10548" h="7230" extrusionOk="0">
                  <a:moveTo>
                    <a:pt x="10095" y="1"/>
                  </a:moveTo>
                  <a:cubicBezTo>
                    <a:pt x="10059" y="1"/>
                    <a:pt x="10022" y="11"/>
                    <a:pt x="9989" y="33"/>
                  </a:cubicBezTo>
                  <a:lnTo>
                    <a:pt x="125" y="6516"/>
                  </a:lnTo>
                  <a:cubicBezTo>
                    <a:pt x="32" y="6578"/>
                    <a:pt x="1" y="6702"/>
                    <a:pt x="63" y="6795"/>
                  </a:cubicBezTo>
                  <a:lnTo>
                    <a:pt x="280" y="7136"/>
                  </a:lnTo>
                  <a:cubicBezTo>
                    <a:pt x="320" y="7196"/>
                    <a:pt x="386" y="7231"/>
                    <a:pt x="452" y="7231"/>
                  </a:cubicBezTo>
                  <a:cubicBezTo>
                    <a:pt x="489" y="7231"/>
                    <a:pt x="526" y="7220"/>
                    <a:pt x="559" y="7198"/>
                  </a:cubicBezTo>
                  <a:lnTo>
                    <a:pt x="10423" y="715"/>
                  </a:lnTo>
                  <a:cubicBezTo>
                    <a:pt x="10516" y="653"/>
                    <a:pt x="10547" y="529"/>
                    <a:pt x="10485" y="436"/>
                  </a:cubicBezTo>
                  <a:lnTo>
                    <a:pt x="10268" y="95"/>
                  </a:lnTo>
                  <a:cubicBezTo>
                    <a:pt x="10228" y="35"/>
                    <a:pt x="10162" y="1"/>
                    <a:pt x="100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78" name="Google Shape;17278;p41"/>
            <p:cNvSpPr/>
            <p:nvPr/>
          </p:nvSpPr>
          <p:spPr>
            <a:xfrm>
              <a:off x="4061147" y="1682579"/>
              <a:ext cx="127632" cy="132427"/>
            </a:xfrm>
            <a:custGeom>
              <a:avLst/>
              <a:gdLst/>
              <a:ahLst/>
              <a:cxnLst/>
              <a:rect l="l" t="t" r="r" b="b"/>
              <a:pathLst>
                <a:path w="4871" h="5054" extrusionOk="0">
                  <a:moveTo>
                    <a:pt x="1589" y="0"/>
                  </a:moveTo>
                  <a:cubicBezTo>
                    <a:pt x="1414" y="0"/>
                    <a:pt x="1180" y="28"/>
                    <a:pt x="1180" y="28"/>
                  </a:cubicBezTo>
                  <a:lnTo>
                    <a:pt x="94" y="741"/>
                  </a:lnTo>
                  <a:cubicBezTo>
                    <a:pt x="32" y="803"/>
                    <a:pt x="1" y="865"/>
                    <a:pt x="32" y="928"/>
                  </a:cubicBezTo>
                  <a:lnTo>
                    <a:pt x="931" y="2261"/>
                  </a:lnTo>
                  <a:cubicBezTo>
                    <a:pt x="1118" y="2572"/>
                    <a:pt x="1242" y="2882"/>
                    <a:pt x="1366" y="3192"/>
                  </a:cubicBezTo>
                  <a:lnTo>
                    <a:pt x="1893" y="5053"/>
                  </a:lnTo>
                  <a:cubicBezTo>
                    <a:pt x="3103" y="4805"/>
                    <a:pt x="4157" y="4122"/>
                    <a:pt x="4871" y="3099"/>
                  </a:cubicBezTo>
                  <a:lnTo>
                    <a:pt x="3413" y="1858"/>
                  </a:lnTo>
                  <a:cubicBezTo>
                    <a:pt x="3134" y="1641"/>
                    <a:pt x="2917" y="1393"/>
                    <a:pt x="2731" y="1083"/>
                  </a:cubicBezTo>
                  <a:lnTo>
                    <a:pt x="1769" y="28"/>
                  </a:lnTo>
                  <a:cubicBezTo>
                    <a:pt x="1748" y="7"/>
                    <a:pt x="1676" y="0"/>
                    <a:pt x="158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79" name="Google Shape;17279;p41"/>
            <p:cNvSpPr/>
            <p:nvPr/>
          </p:nvSpPr>
          <p:spPr>
            <a:xfrm>
              <a:off x="4103411" y="1747509"/>
              <a:ext cx="62624" cy="40666"/>
            </a:xfrm>
            <a:custGeom>
              <a:avLst/>
              <a:gdLst/>
              <a:ahLst/>
              <a:cxnLst/>
              <a:rect l="l" t="t" r="r" b="b"/>
              <a:pathLst>
                <a:path w="2390" h="1552" extrusionOk="0">
                  <a:moveTo>
                    <a:pt x="2389" y="0"/>
                  </a:moveTo>
                  <a:lnTo>
                    <a:pt x="1" y="1551"/>
                  </a:lnTo>
                  <a:cubicBezTo>
                    <a:pt x="931" y="1303"/>
                    <a:pt x="1769" y="776"/>
                    <a:pt x="2389" y="0"/>
                  </a:cubicBezTo>
                  <a:close/>
                </a:path>
              </a:pathLst>
            </a:custGeom>
            <a:solidFill>
              <a:srgbClr val="FBFBFB"/>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80" name="Google Shape;17280;p41"/>
            <p:cNvSpPr/>
            <p:nvPr/>
          </p:nvSpPr>
          <p:spPr>
            <a:xfrm>
              <a:off x="4103411" y="1745884"/>
              <a:ext cx="85368" cy="69122"/>
            </a:xfrm>
            <a:custGeom>
              <a:avLst/>
              <a:gdLst/>
              <a:ahLst/>
              <a:cxnLst/>
              <a:rect l="l" t="t" r="r" b="b"/>
              <a:pathLst>
                <a:path w="3258" h="2638" extrusionOk="0">
                  <a:moveTo>
                    <a:pt x="2451" y="0"/>
                  </a:moveTo>
                  <a:lnTo>
                    <a:pt x="2389" y="93"/>
                  </a:lnTo>
                  <a:lnTo>
                    <a:pt x="1" y="1613"/>
                  </a:lnTo>
                  <a:lnTo>
                    <a:pt x="280" y="2637"/>
                  </a:lnTo>
                  <a:cubicBezTo>
                    <a:pt x="1490" y="2389"/>
                    <a:pt x="2544" y="1706"/>
                    <a:pt x="3258" y="683"/>
                  </a:cubicBezTo>
                  <a:lnTo>
                    <a:pt x="2451" y="0"/>
                  </a:lnTo>
                  <a:close/>
                </a:path>
              </a:pathLst>
            </a:custGeom>
            <a:solidFill>
              <a:srgbClr val="FBFBFB"/>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81" name="Google Shape;17281;p41"/>
            <p:cNvSpPr/>
            <p:nvPr/>
          </p:nvSpPr>
          <p:spPr>
            <a:xfrm>
              <a:off x="4109097" y="1745884"/>
              <a:ext cx="78057" cy="68310"/>
            </a:xfrm>
            <a:custGeom>
              <a:avLst/>
              <a:gdLst/>
              <a:ahLst/>
              <a:cxnLst/>
              <a:rect l="l" t="t" r="r" b="b"/>
              <a:pathLst>
                <a:path w="2979" h="2607" extrusionOk="0">
                  <a:moveTo>
                    <a:pt x="2234" y="0"/>
                  </a:moveTo>
                  <a:cubicBezTo>
                    <a:pt x="2234" y="31"/>
                    <a:pt x="1769" y="311"/>
                    <a:pt x="1769" y="311"/>
                  </a:cubicBezTo>
                  <a:lnTo>
                    <a:pt x="2203" y="683"/>
                  </a:lnTo>
                  <a:cubicBezTo>
                    <a:pt x="1645" y="1458"/>
                    <a:pt x="901" y="2048"/>
                    <a:pt x="1" y="2389"/>
                  </a:cubicBezTo>
                  <a:lnTo>
                    <a:pt x="63" y="2606"/>
                  </a:lnTo>
                  <a:cubicBezTo>
                    <a:pt x="1211" y="2389"/>
                    <a:pt x="2234" y="1769"/>
                    <a:pt x="2917" y="838"/>
                  </a:cubicBezTo>
                  <a:cubicBezTo>
                    <a:pt x="2979" y="745"/>
                    <a:pt x="2979" y="621"/>
                    <a:pt x="2886" y="528"/>
                  </a:cubicBezTo>
                  <a:lnTo>
                    <a:pt x="2234" y="0"/>
                  </a:ln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82" name="Google Shape;17282;p41"/>
            <p:cNvSpPr/>
            <p:nvPr/>
          </p:nvSpPr>
          <p:spPr>
            <a:xfrm>
              <a:off x="4040840" y="1804395"/>
              <a:ext cx="194265" cy="117885"/>
            </a:xfrm>
            <a:custGeom>
              <a:avLst/>
              <a:gdLst/>
              <a:ahLst/>
              <a:cxnLst/>
              <a:rect l="l" t="t" r="r" b="b"/>
              <a:pathLst>
                <a:path w="7414" h="4499" extrusionOk="0">
                  <a:moveTo>
                    <a:pt x="217" y="1"/>
                  </a:moveTo>
                  <a:cubicBezTo>
                    <a:pt x="93" y="1"/>
                    <a:pt x="0" y="94"/>
                    <a:pt x="0" y="218"/>
                  </a:cubicBezTo>
                  <a:lnTo>
                    <a:pt x="0" y="4250"/>
                  </a:lnTo>
                  <a:cubicBezTo>
                    <a:pt x="0" y="4374"/>
                    <a:pt x="93" y="4499"/>
                    <a:pt x="217" y="4499"/>
                  </a:cubicBezTo>
                  <a:lnTo>
                    <a:pt x="7166" y="4499"/>
                  </a:lnTo>
                  <a:cubicBezTo>
                    <a:pt x="7290" y="4499"/>
                    <a:pt x="7414" y="4374"/>
                    <a:pt x="7414" y="4250"/>
                  </a:cubicBezTo>
                  <a:lnTo>
                    <a:pt x="7414" y="218"/>
                  </a:lnTo>
                  <a:cubicBezTo>
                    <a:pt x="7414" y="94"/>
                    <a:pt x="7290" y="1"/>
                    <a:pt x="71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83" name="Google Shape;17283;p41"/>
            <p:cNvSpPr/>
            <p:nvPr/>
          </p:nvSpPr>
          <p:spPr>
            <a:xfrm>
              <a:off x="4207462" y="1804395"/>
              <a:ext cx="27644" cy="117885"/>
            </a:xfrm>
            <a:custGeom>
              <a:avLst/>
              <a:gdLst/>
              <a:ahLst/>
              <a:cxnLst/>
              <a:rect l="l" t="t" r="r" b="b"/>
              <a:pathLst>
                <a:path w="1055" h="4499" extrusionOk="0">
                  <a:moveTo>
                    <a:pt x="0" y="1"/>
                  </a:moveTo>
                  <a:cubicBezTo>
                    <a:pt x="124" y="1"/>
                    <a:pt x="217" y="94"/>
                    <a:pt x="217" y="218"/>
                  </a:cubicBezTo>
                  <a:lnTo>
                    <a:pt x="217" y="4250"/>
                  </a:lnTo>
                  <a:cubicBezTo>
                    <a:pt x="217" y="4374"/>
                    <a:pt x="124" y="4499"/>
                    <a:pt x="0" y="4499"/>
                  </a:cubicBezTo>
                  <a:lnTo>
                    <a:pt x="807" y="4499"/>
                  </a:lnTo>
                  <a:cubicBezTo>
                    <a:pt x="931" y="4499"/>
                    <a:pt x="1055" y="4374"/>
                    <a:pt x="1055" y="4250"/>
                  </a:cubicBezTo>
                  <a:lnTo>
                    <a:pt x="1055" y="218"/>
                  </a:lnTo>
                  <a:cubicBezTo>
                    <a:pt x="1055" y="94"/>
                    <a:pt x="931" y="1"/>
                    <a:pt x="807" y="1"/>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84" name="Google Shape;17284;p41"/>
            <p:cNvSpPr/>
            <p:nvPr/>
          </p:nvSpPr>
          <p:spPr>
            <a:xfrm>
              <a:off x="4073357" y="1811207"/>
              <a:ext cx="11398" cy="30605"/>
            </a:xfrm>
            <a:custGeom>
              <a:avLst/>
              <a:gdLst/>
              <a:ahLst/>
              <a:cxnLst/>
              <a:rect l="l" t="t" r="r" b="b"/>
              <a:pathLst>
                <a:path w="435" h="1168" extrusionOk="0">
                  <a:moveTo>
                    <a:pt x="222" y="1"/>
                  </a:moveTo>
                  <a:cubicBezTo>
                    <a:pt x="190" y="1"/>
                    <a:pt x="157" y="7"/>
                    <a:pt x="124" y="20"/>
                  </a:cubicBezTo>
                  <a:cubicBezTo>
                    <a:pt x="31" y="51"/>
                    <a:pt x="0" y="144"/>
                    <a:pt x="0" y="206"/>
                  </a:cubicBezTo>
                  <a:lnTo>
                    <a:pt x="0" y="951"/>
                  </a:lnTo>
                  <a:cubicBezTo>
                    <a:pt x="0" y="1075"/>
                    <a:pt x="93" y="1168"/>
                    <a:pt x="217" y="1168"/>
                  </a:cubicBezTo>
                  <a:cubicBezTo>
                    <a:pt x="341" y="1168"/>
                    <a:pt x="434" y="1075"/>
                    <a:pt x="434" y="951"/>
                  </a:cubicBezTo>
                  <a:lnTo>
                    <a:pt x="434" y="206"/>
                  </a:lnTo>
                  <a:cubicBezTo>
                    <a:pt x="434" y="84"/>
                    <a:pt x="339" y="1"/>
                    <a:pt x="222" y="1"/>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85" name="Google Shape;17285;p41"/>
            <p:cNvSpPr/>
            <p:nvPr/>
          </p:nvSpPr>
          <p:spPr>
            <a:xfrm>
              <a:off x="4073357" y="1863324"/>
              <a:ext cx="11398" cy="50021"/>
            </a:xfrm>
            <a:custGeom>
              <a:avLst/>
              <a:gdLst/>
              <a:ahLst/>
              <a:cxnLst/>
              <a:rect l="l" t="t" r="r" b="b"/>
              <a:pathLst>
                <a:path w="435" h="1909" extrusionOk="0">
                  <a:moveTo>
                    <a:pt x="217" y="1"/>
                  </a:moveTo>
                  <a:cubicBezTo>
                    <a:pt x="109" y="1"/>
                    <a:pt x="0" y="78"/>
                    <a:pt x="0" y="233"/>
                  </a:cubicBezTo>
                  <a:lnTo>
                    <a:pt x="0" y="1691"/>
                  </a:lnTo>
                  <a:cubicBezTo>
                    <a:pt x="0" y="1784"/>
                    <a:pt x="93" y="1877"/>
                    <a:pt x="217" y="1908"/>
                  </a:cubicBezTo>
                  <a:cubicBezTo>
                    <a:pt x="341" y="1908"/>
                    <a:pt x="434" y="1815"/>
                    <a:pt x="434" y="1691"/>
                  </a:cubicBezTo>
                  <a:lnTo>
                    <a:pt x="434" y="233"/>
                  </a:lnTo>
                  <a:cubicBezTo>
                    <a:pt x="434" y="78"/>
                    <a:pt x="326" y="1"/>
                    <a:pt x="217" y="1"/>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86" name="Google Shape;17286;p41"/>
            <p:cNvSpPr/>
            <p:nvPr/>
          </p:nvSpPr>
          <p:spPr>
            <a:xfrm>
              <a:off x="4121308" y="1810474"/>
              <a:ext cx="12210" cy="56545"/>
            </a:xfrm>
            <a:custGeom>
              <a:avLst/>
              <a:gdLst/>
              <a:ahLst/>
              <a:cxnLst/>
              <a:rect l="l" t="t" r="r" b="b"/>
              <a:pathLst>
                <a:path w="466" h="2158" extrusionOk="0">
                  <a:moveTo>
                    <a:pt x="225" y="1"/>
                  </a:moveTo>
                  <a:cubicBezTo>
                    <a:pt x="201" y="1"/>
                    <a:pt x="178" y="6"/>
                    <a:pt x="155" y="17"/>
                  </a:cubicBezTo>
                  <a:cubicBezTo>
                    <a:pt x="62" y="79"/>
                    <a:pt x="0" y="141"/>
                    <a:pt x="31" y="234"/>
                  </a:cubicBezTo>
                  <a:lnTo>
                    <a:pt x="31" y="1940"/>
                  </a:lnTo>
                  <a:cubicBezTo>
                    <a:pt x="31" y="2064"/>
                    <a:pt x="124" y="2157"/>
                    <a:pt x="248" y="2157"/>
                  </a:cubicBezTo>
                  <a:cubicBezTo>
                    <a:pt x="341" y="2157"/>
                    <a:pt x="466" y="2064"/>
                    <a:pt x="466" y="1940"/>
                  </a:cubicBezTo>
                  <a:lnTo>
                    <a:pt x="466" y="234"/>
                  </a:lnTo>
                  <a:cubicBezTo>
                    <a:pt x="440" y="107"/>
                    <a:pt x="331" y="1"/>
                    <a:pt x="225" y="1"/>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87" name="Google Shape;17287;p41"/>
            <p:cNvSpPr/>
            <p:nvPr/>
          </p:nvSpPr>
          <p:spPr>
            <a:xfrm>
              <a:off x="4121308" y="1880382"/>
              <a:ext cx="11398" cy="38649"/>
            </a:xfrm>
            <a:custGeom>
              <a:avLst/>
              <a:gdLst/>
              <a:ahLst/>
              <a:cxnLst/>
              <a:rect l="l" t="t" r="r" b="b"/>
              <a:pathLst>
                <a:path w="435" h="1475" extrusionOk="0">
                  <a:moveTo>
                    <a:pt x="207" y="0"/>
                  </a:moveTo>
                  <a:cubicBezTo>
                    <a:pt x="180" y="0"/>
                    <a:pt x="152" y="5"/>
                    <a:pt x="124" y="17"/>
                  </a:cubicBezTo>
                  <a:cubicBezTo>
                    <a:pt x="62" y="48"/>
                    <a:pt x="0" y="141"/>
                    <a:pt x="0" y="234"/>
                  </a:cubicBezTo>
                  <a:lnTo>
                    <a:pt x="0" y="1257"/>
                  </a:lnTo>
                  <a:cubicBezTo>
                    <a:pt x="0" y="1350"/>
                    <a:pt x="124" y="1443"/>
                    <a:pt x="248" y="1443"/>
                  </a:cubicBezTo>
                  <a:lnTo>
                    <a:pt x="217" y="1474"/>
                  </a:lnTo>
                  <a:cubicBezTo>
                    <a:pt x="341" y="1474"/>
                    <a:pt x="435" y="1350"/>
                    <a:pt x="435" y="1257"/>
                  </a:cubicBezTo>
                  <a:lnTo>
                    <a:pt x="435" y="234"/>
                  </a:lnTo>
                  <a:cubicBezTo>
                    <a:pt x="435" y="107"/>
                    <a:pt x="330" y="0"/>
                    <a:pt x="207" y="0"/>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88" name="Google Shape;17288;p41"/>
            <p:cNvSpPr/>
            <p:nvPr/>
          </p:nvSpPr>
          <p:spPr>
            <a:xfrm>
              <a:off x="4205837" y="1879832"/>
              <a:ext cx="12210" cy="31076"/>
            </a:xfrm>
            <a:custGeom>
              <a:avLst/>
              <a:gdLst/>
              <a:ahLst/>
              <a:cxnLst/>
              <a:rect l="l" t="t" r="r" b="b"/>
              <a:pathLst>
                <a:path w="466" h="1186" extrusionOk="0">
                  <a:moveTo>
                    <a:pt x="215" y="1"/>
                  </a:moveTo>
                  <a:cubicBezTo>
                    <a:pt x="195" y="1"/>
                    <a:pt x="175" y="3"/>
                    <a:pt x="155" y="7"/>
                  </a:cubicBezTo>
                  <a:cubicBezTo>
                    <a:pt x="62" y="38"/>
                    <a:pt x="0" y="131"/>
                    <a:pt x="31" y="224"/>
                  </a:cubicBezTo>
                  <a:lnTo>
                    <a:pt x="31" y="968"/>
                  </a:lnTo>
                  <a:cubicBezTo>
                    <a:pt x="31" y="1061"/>
                    <a:pt x="124" y="1185"/>
                    <a:pt x="248" y="1185"/>
                  </a:cubicBezTo>
                  <a:cubicBezTo>
                    <a:pt x="341" y="1185"/>
                    <a:pt x="466" y="1061"/>
                    <a:pt x="466" y="968"/>
                  </a:cubicBezTo>
                  <a:lnTo>
                    <a:pt x="466" y="224"/>
                  </a:lnTo>
                  <a:cubicBezTo>
                    <a:pt x="466" y="89"/>
                    <a:pt x="348" y="1"/>
                    <a:pt x="215" y="1"/>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89" name="Google Shape;17289;p41"/>
            <p:cNvSpPr/>
            <p:nvPr/>
          </p:nvSpPr>
          <p:spPr>
            <a:xfrm>
              <a:off x="4196902" y="1811286"/>
              <a:ext cx="11398" cy="30526"/>
            </a:xfrm>
            <a:custGeom>
              <a:avLst/>
              <a:gdLst/>
              <a:ahLst/>
              <a:cxnLst/>
              <a:rect l="l" t="t" r="r" b="b"/>
              <a:pathLst>
                <a:path w="435" h="1165" extrusionOk="0">
                  <a:moveTo>
                    <a:pt x="225" y="0"/>
                  </a:moveTo>
                  <a:cubicBezTo>
                    <a:pt x="202" y="0"/>
                    <a:pt x="178" y="6"/>
                    <a:pt x="155" y="17"/>
                  </a:cubicBezTo>
                  <a:cubicBezTo>
                    <a:pt x="62" y="48"/>
                    <a:pt x="0" y="110"/>
                    <a:pt x="0" y="203"/>
                  </a:cubicBezTo>
                  <a:lnTo>
                    <a:pt x="0" y="948"/>
                  </a:lnTo>
                  <a:cubicBezTo>
                    <a:pt x="0" y="1072"/>
                    <a:pt x="93" y="1165"/>
                    <a:pt x="217" y="1165"/>
                  </a:cubicBezTo>
                  <a:cubicBezTo>
                    <a:pt x="341" y="1165"/>
                    <a:pt x="434" y="1072"/>
                    <a:pt x="434" y="948"/>
                  </a:cubicBezTo>
                  <a:lnTo>
                    <a:pt x="434" y="203"/>
                  </a:lnTo>
                  <a:cubicBezTo>
                    <a:pt x="434" y="102"/>
                    <a:pt x="331" y="0"/>
                    <a:pt x="225" y="0"/>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90" name="Google Shape;17290;p41"/>
            <p:cNvSpPr/>
            <p:nvPr/>
          </p:nvSpPr>
          <p:spPr>
            <a:xfrm>
              <a:off x="4169258" y="1839558"/>
              <a:ext cx="11398" cy="51829"/>
            </a:xfrm>
            <a:custGeom>
              <a:avLst/>
              <a:gdLst/>
              <a:ahLst/>
              <a:cxnLst/>
              <a:rect l="l" t="t" r="r" b="b"/>
              <a:pathLst>
                <a:path w="435" h="1978" extrusionOk="0">
                  <a:moveTo>
                    <a:pt x="218" y="0"/>
                  </a:moveTo>
                  <a:cubicBezTo>
                    <a:pt x="109" y="0"/>
                    <a:pt x="0" y="70"/>
                    <a:pt x="0" y="210"/>
                  </a:cubicBezTo>
                  <a:lnTo>
                    <a:pt x="0" y="1761"/>
                  </a:lnTo>
                  <a:cubicBezTo>
                    <a:pt x="0" y="1885"/>
                    <a:pt x="93" y="1978"/>
                    <a:pt x="218" y="1978"/>
                  </a:cubicBezTo>
                  <a:cubicBezTo>
                    <a:pt x="342" y="1978"/>
                    <a:pt x="435" y="1885"/>
                    <a:pt x="435" y="1761"/>
                  </a:cubicBezTo>
                  <a:lnTo>
                    <a:pt x="435" y="210"/>
                  </a:lnTo>
                  <a:cubicBezTo>
                    <a:pt x="435" y="70"/>
                    <a:pt x="326" y="0"/>
                    <a:pt x="218" y="0"/>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sp>
        <p:nvSpPr>
          <p:cNvPr id="17291" name="Google Shape;17291;p41"/>
          <p:cNvSpPr/>
          <p:nvPr/>
        </p:nvSpPr>
        <p:spPr>
          <a:xfrm>
            <a:off x="1594388" y="2496975"/>
            <a:ext cx="713100" cy="713100"/>
          </a:xfrm>
          <a:prstGeom prst="ellipse">
            <a:avLst/>
          </a:prstGeom>
          <a:noFill/>
          <a:ln w="28575" cap="flat" cmpd="sng">
            <a:solidFill>
              <a:srgbClr val="609A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231" name="Google Shape;17231;p41"/>
          <p:cNvSpPr/>
          <p:nvPr/>
        </p:nvSpPr>
        <p:spPr>
          <a:xfrm>
            <a:off x="5089113" y="2497000"/>
            <a:ext cx="713100" cy="713100"/>
          </a:xfrm>
          <a:prstGeom prst="ellipse">
            <a:avLst/>
          </a:prstGeom>
          <a:noFill/>
          <a:ln w="28575" cap="flat" cmpd="sng">
            <a:solidFill>
              <a:srgbClr val="609A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cxnSp>
        <p:nvCxnSpPr>
          <p:cNvPr id="17292" name="Google Shape;17292;p41"/>
          <p:cNvCxnSpPr>
            <a:stCxn id="17291" idx="6"/>
            <a:endCxn id="17219" idx="2"/>
          </p:cNvCxnSpPr>
          <p:nvPr/>
        </p:nvCxnSpPr>
        <p:spPr>
          <a:xfrm>
            <a:off x="2307488" y="2853525"/>
            <a:ext cx="1034400" cy="0"/>
          </a:xfrm>
          <a:prstGeom prst="straightConnector1">
            <a:avLst/>
          </a:prstGeom>
          <a:noFill/>
          <a:ln w="28575" cap="flat" cmpd="sng">
            <a:solidFill>
              <a:srgbClr val="609A92"/>
            </a:solidFill>
            <a:prstDash val="solid"/>
            <a:round/>
            <a:headEnd type="none" w="med" len="med"/>
            <a:tailEnd type="none" w="med" len="med"/>
          </a:ln>
        </p:spPr>
      </p:cxnSp>
      <p:cxnSp>
        <p:nvCxnSpPr>
          <p:cNvPr id="17293" name="Google Shape;17293;p41"/>
          <p:cNvCxnSpPr>
            <a:stCxn id="17219" idx="6"/>
            <a:endCxn id="17231" idx="2"/>
          </p:cNvCxnSpPr>
          <p:nvPr/>
        </p:nvCxnSpPr>
        <p:spPr>
          <a:xfrm>
            <a:off x="4054850" y="2853538"/>
            <a:ext cx="1034400" cy="0"/>
          </a:xfrm>
          <a:prstGeom prst="straightConnector1">
            <a:avLst/>
          </a:prstGeom>
          <a:noFill/>
          <a:ln w="28575" cap="flat" cmpd="sng">
            <a:solidFill>
              <a:srgbClr val="609A92"/>
            </a:solidFill>
            <a:prstDash val="solid"/>
            <a:round/>
            <a:headEnd type="none" w="med" len="med"/>
            <a:tailEnd type="none" w="med" len="med"/>
          </a:ln>
        </p:spPr>
      </p:cxnSp>
      <p:sp>
        <p:nvSpPr>
          <p:cNvPr id="112" name="Freeform 5">
            <a:extLst>
              <a:ext uri="{FF2B5EF4-FFF2-40B4-BE49-F238E27FC236}">
                <a16:creationId xmlns:a16="http://schemas.microsoft.com/office/drawing/2014/main" id="{F56D97AB-6636-42B7-818C-24D62FADF3D1}"/>
              </a:ext>
            </a:extLst>
          </p:cNvPr>
          <p:cNvSpPr/>
          <p:nvPr/>
        </p:nvSpPr>
        <p:spPr bwMode="auto">
          <a:xfrm>
            <a:off x="1167591" y="902579"/>
            <a:ext cx="7081826" cy="83944"/>
          </a:xfrm>
          <a:custGeom>
            <a:avLst/>
            <a:gdLst>
              <a:gd name="T0" fmla="*/ 11 w 1699"/>
              <a:gd name="T1" fmla="*/ 99 h 138"/>
              <a:gd name="T2" fmla="*/ 319 w 1699"/>
              <a:gd name="T3" fmla="*/ 97 h 138"/>
              <a:gd name="T4" fmla="*/ 639 w 1699"/>
              <a:gd name="T5" fmla="*/ 21 h 138"/>
              <a:gd name="T6" fmla="*/ 806 w 1699"/>
              <a:gd name="T7" fmla="*/ 31 h 138"/>
              <a:gd name="T8" fmla="*/ 965 w 1699"/>
              <a:gd name="T9" fmla="*/ 75 h 138"/>
              <a:gd name="T10" fmla="*/ 1128 w 1699"/>
              <a:gd name="T11" fmla="*/ 108 h 138"/>
              <a:gd name="T12" fmla="*/ 1296 w 1699"/>
              <a:gd name="T13" fmla="*/ 108 h 138"/>
              <a:gd name="T14" fmla="*/ 1643 w 1699"/>
              <a:gd name="T15" fmla="*/ 89 h 138"/>
              <a:gd name="T16" fmla="*/ 1686 w 1699"/>
              <a:gd name="T17" fmla="*/ 86 h 138"/>
              <a:gd name="T18" fmla="*/ 1686 w 1699"/>
              <a:gd name="T19" fmla="*/ 66 h 138"/>
              <a:gd name="T20" fmla="*/ 1340 w 1699"/>
              <a:gd name="T21" fmla="*/ 86 h 138"/>
              <a:gd name="T22" fmla="*/ 1171 w 1699"/>
              <a:gd name="T23" fmla="*/ 91 h 138"/>
              <a:gd name="T24" fmla="*/ 1005 w 1699"/>
              <a:gd name="T25" fmla="*/ 66 h 138"/>
              <a:gd name="T26" fmla="*/ 849 w 1699"/>
              <a:gd name="T27" fmla="*/ 20 h 138"/>
              <a:gd name="T28" fmla="*/ 685 w 1699"/>
              <a:gd name="T29" fmla="*/ 0 h 138"/>
              <a:gd name="T30" fmla="*/ 521 w 1699"/>
              <a:gd name="T31" fmla="*/ 19 h 138"/>
              <a:gd name="T32" fmla="*/ 364 w 1699"/>
              <a:gd name="T33" fmla="*/ 64 h 138"/>
              <a:gd name="T34" fmla="*/ 53 w 1699"/>
              <a:gd name="T35" fmla="*/ 92 h 138"/>
              <a:gd name="T36" fmla="*/ 17 w 1699"/>
              <a:gd name="T37" fmla="*/ 80 h 138"/>
              <a:gd name="T38" fmla="*/ 11 w 1699"/>
              <a:gd name="T39" fmla="*/ 99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99" h="138">
                <a:moveTo>
                  <a:pt x="11" y="99"/>
                </a:moveTo>
                <a:cubicBezTo>
                  <a:pt x="110" y="138"/>
                  <a:pt x="219" y="124"/>
                  <a:pt x="319" y="97"/>
                </a:cubicBezTo>
                <a:cubicBezTo>
                  <a:pt x="425" y="69"/>
                  <a:pt x="528" y="28"/>
                  <a:pt x="639" y="21"/>
                </a:cubicBezTo>
                <a:cubicBezTo>
                  <a:pt x="695" y="18"/>
                  <a:pt x="751" y="21"/>
                  <a:pt x="806" y="31"/>
                </a:cubicBezTo>
                <a:cubicBezTo>
                  <a:pt x="860" y="41"/>
                  <a:pt x="913" y="59"/>
                  <a:pt x="965" y="75"/>
                </a:cubicBezTo>
                <a:cubicBezTo>
                  <a:pt x="1018" y="91"/>
                  <a:pt x="1072" y="104"/>
                  <a:pt x="1128" y="108"/>
                </a:cubicBezTo>
                <a:cubicBezTo>
                  <a:pt x="1184" y="113"/>
                  <a:pt x="1240" y="111"/>
                  <a:pt x="1296" y="108"/>
                </a:cubicBezTo>
                <a:cubicBezTo>
                  <a:pt x="1412" y="102"/>
                  <a:pt x="1528" y="95"/>
                  <a:pt x="1643" y="89"/>
                </a:cubicBezTo>
                <a:cubicBezTo>
                  <a:pt x="1658" y="88"/>
                  <a:pt x="1672" y="87"/>
                  <a:pt x="1686" y="86"/>
                </a:cubicBezTo>
                <a:cubicBezTo>
                  <a:pt x="1699" y="86"/>
                  <a:pt x="1699" y="66"/>
                  <a:pt x="1686" y="66"/>
                </a:cubicBezTo>
                <a:cubicBezTo>
                  <a:pt x="1571" y="73"/>
                  <a:pt x="1455" y="79"/>
                  <a:pt x="1340" y="86"/>
                </a:cubicBezTo>
                <a:cubicBezTo>
                  <a:pt x="1284" y="89"/>
                  <a:pt x="1228" y="92"/>
                  <a:pt x="1171" y="91"/>
                </a:cubicBezTo>
                <a:cubicBezTo>
                  <a:pt x="1115" y="89"/>
                  <a:pt x="1060" y="81"/>
                  <a:pt x="1005" y="66"/>
                </a:cubicBezTo>
                <a:cubicBezTo>
                  <a:pt x="953" y="51"/>
                  <a:pt x="902" y="32"/>
                  <a:pt x="849" y="20"/>
                </a:cubicBezTo>
                <a:cubicBezTo>
                  <a:pt x="795" y="7"/>
                  <a:pt x="740" y="0"/>
                  <a:pt x="685" y="0"/>
                </a:cubicBezTo>
                <a:cubicBezTo>
                  <a:pt x="630" y="0"/>
                  <a:pt x="575" y="7"/>
                  <a:pt x="521" y="19"/>
                </a:cubicBezTo>
                <a:cubicBezTo>
                  <a:pt x="468" y="31"/>
                  <a:pt x="416" y="48"/>
                  <a:pt x="364" y="64"/>
                </a:cubicBezTo>
                <a:cubicBezTo>
                  <a:pt x="264" y="94"/>
                  <a:pt x="156" y="119"/>
                  <a:pt x="53" y="92"/>
                </a:cubicBezTo>
                <a:cubicBezTo>
                  <a:pt x="41" y="89"/>
                  <a:pt x="29" y="85"/>
                  <a:pt x="17" y="80"/>
                </a:cubicBezTo>
                <a:cubicBezTo>
                  <a:pt x="5" y="75"/>
                  <a:pt x="0" y="94"/>
                  <a:pt x="11" y="99"/>
                </a:cubicBezTo>
                <a:close/>
              </a:path>
            </a:pathLst>
          </a:custGeom>
          <a:solidFill>
            <a:srgbClr val="F7BC20"/>
          </a:solidFill>
          <a:ln w="57150">
            <a:solidFill>
              <a:srgbClr val="EF9E3D"/>
            </a:solidFill>
            <a:round/>
          </a:ln>
        </p:spPr>
        <p:txBody>
          <a:bodyPr vert="horz" wrap="square" lIns="91440" tIns="45720" rIns="91440" bIns="45720" numCol="1" anchor="t" anchorCtr="0" compatLnSpc="1">
            <a:prstTxWarp prst="textNoShape">
              <a:avLst/>
            </a:prstTxWarp>
          </a:bodyPr>
          <a:lstStyle/>
          <a:p>
            <a:endParaRPr lang="es-ES"/>
          </a:p>
        </p:txBody>
      </p:sp>
      <p:grpSp>
        <p:nvGrpSpPr>
          <p:cNvPr id="22" name="Grupo 21">
            <a:extLst>
              <a:ext uri="{FF2B5EF4-FFF2-40B4-BE49-F238E27FC236}">
                <a16:creationId xmlns:a16="http://schemas.microsoft.com/office/drawing/2014/main" id="{EF49D4F3-DEF4-1BC9-EF1E-525E3652FAF0}"/>
              </a:ext>
            </a:extLst>
          </p:cNvPr>
          <p:cNvGrpSpPr/>
          <p:nvPr/>
        </p:nvGrpSpPr>
        <p:grpSpPr>
          <a:xfrm>
            <a:off x="549275" y="300038"/>
            <a:ext cx="1273176" cy="1268413"/>
            <a:chOff x="549275" y="300038"/>
            <a:chExt cx="1273176" cy="1268413"/>
          </a:xfrm>
        </p:grpSpPr>
        <p:sp>
          <p:nvSpPr>
            <p:cNvPr id="7" name="Freeform 5">
              <a:extLst>
                <a:ext uri="{FF2B5EF4-FFF2-40B4-BE49-F238E27FC236}">
                  <a16:creationId xmlns:a16="http://schemas.microsoft.com/office/drawing/2014/main" id="{1964D5F3-8B34-F4B5-80E4-4272E7E7B9B1}"/>
                </a:ext>
              </a:extLst>
            </p:cNvPr>
            <p:cNvSpPr>
              <a:spLocks noEditPoints="1"/>
            </p:cNvSpPr>
            <p:nvPr/>
          </p:nvSpPr>
          <p:spPr bwMode="auto">
            <a:xfrm>
              <a:off x="955675" y="704851"/>
              <a:ext cx="457200" cy="466725"/>
            </a:xfrm>
            <a:custGeom>
              <a:avLst/>
              <a:gdLst>
                <a:gd name="T0" fmla="*/ 16 w 204"/>
                <a:gd name="T1" fmla="*/ 49 h 208"/>
                <a:gd name="T2" fmla="*/ 19 w 204"/>
                <a:gd name="T3" fmla="*/ 44 h 208"/>
                <a:gd name="T4" fmla="*/ 34 w 204"/>
                <a:gd name="T5" fmla="*/ 26 h 208"/>
                <a:gd name="T6" fmla="*/ 35 w 204"/>
                <a:gd name="T7" fmla="*/ 26 h 208"/>
                <a:gd name="T8" fmla="*/ 39 w 204"/>
                <a:gd name="T9" fmla="*/ 22 h 208"/>
                <a:gd name="T10" fmla="*/ 43 w 204"/>
                <a:gd name="T11" fmla="*/ 20 h 208"/>
                <a:gd name="T12" fmla="*/ 58 w 204"/>
                <a:gd name="T13" fmla="*/ 10 h 208"/>
                <a:gd name="T14" fmla="*/ 65 w 204"/>
                <a:gd name="T15" fmla="*/ 7 h 208"/>
                <a:gd name="T16" fmla="*/ 129 w 204"/>
                <a:gd name="T17" fmla="*/ 3 h 208"/>
                <a:gd name="T18" fmla="*/ 134 w 204"/>
                <a:gd name="T19" fmla="*/ 5 h 208"/>
                <a:gd name="T20" fmla="*/ 137 w 204"/>
                <a:gd name="T21" fmla="*/ 6 h 208"/>
                <a:gd name="T22" fmla="*/ 157 w 204"/>
                <a:gd name="T23" fmla="*/ 15 h 208"/>
                <a:gd name="T24" fmla="*/ 159 w 204"/>
                <a:gd name="T25" fmla="*/ 17 h 208"/>
                <a:gd name="T26" fmla="*/ 160 w 204"/>
                <a:gd name="T27" fmla="*/ 18 h 208"/>
                <a:gd name="T28" fmla="*/ 171 w 204"/>
                <a:gd name="T29" fmla="*/ 26 h 208"/>
                <a:gd name="T30" fmla="*/ 171 w 204"/>
                <a:gd name="T31" fmla="*/ 26 h 208"/>
                <a:gd name="T32" fmla="*/ 176 w 204"/>
                <a:gd name="T33" fmla="*/ 31 h 208"/>
                <a:gd name="T34" fmla="*/ 182 w 204"/>
                <a:gd name="T35" fmla="*/ 38 h 208"/>
                <a:gd name="T36" fmla="*/ 184 w 204"/>
                <a:gd name="T37" fmla="*/ 40 h 208"/>
                <a:gd name="T38" fmla="*/ 184 w 204"/>
                <a:gd name="T39" fmla="*/ 40 h 208"/>
                <a:gd name="T40" fmla="*/ 187 w 204"/>
                <a:gd name="T41" fmla="*/ 45 h 208"/>
                <a:gd name="T42" fmla="*/ 189 w 204"/>
                <a:gd name="T43" fmla="*/ 49 h 208"/>
                <a:gd name="T44" fmla="*/ 192 w 204"/>
                <a:gd name="T45" fmla="*/ 52 h 208"/>
                <a:gd name="T46" fmla="*/ 192 w 204"/>
                <a:gd name="T47" fmla="*/ 52 h 208"/>
                <a:gd name="T48" fmla="*/ 195 w 204"/>
                <a:gd name="T49" fmla="*/ 58 h 208"/>
                <a:gd name="T50" fmla="*/ 195 w 204"/>
                <a:gd name="T51" fmla="*/ 60 h 208"/>
                <a:gd name="T52" fmla="*/ 198 w 204"/>
                <a:gd name="T53" fmla="*/ 65 h 208"/>
                <a:gd name="T54" fmla="*/ 198 w 204"/>
                <a:gd name="T55" fmla="*/ 65 h 208"/>
                <a:gd name="T56" fmla="*/ 204 w 204"/>
                <a:gd name="T57" fmla="*/ 98 h 208"/>
                <a:gd name="T58" fmla="*/ 204 w 204"/>
                <a:gd name="T59" fmla="*/ 109 h 208"/>
                <a:gd name="T60" fmla="*/ 203 w 204"/>
                <a:gd name="T61" fmla="*/ 118 h 208"/>
                <a:gd name="T62" fmla="*/ 201 w 204"/>
                <a:gd name="T63" fmla="*/ 126 h 208"/>
                <a:gd name="T64" fmla="*/ 201 w 204"/>
                <a:gd name="T65" fmla="*/ 129 h 208"/>
                <a:gd name="T66" fmla="*/ 200 w 204"/>
                <a:gd name="T67" fmla="*/ 131 h 208"/>
                <a:gd name="T68" fmla="*/ 195 w 204"/>
                <a:gd name="T69" fmla="*/ 145 h 208"/>
                <a:gd name="T70" fmla="*/ 195 w 204"/>
                <a:gd name="T71" fmla="*/ 145 h 208"/>
                <a:gd name="T72" fmla="*/ 193 w 204"/>
                <a:gd name="T73" fmla="*/ 148 h 208"/>
                <a:gd name="T74" fmla="*/ 192 w 204"/>
                <a:gd name="T75" fmla="*/ 151 h 208"/>
                <a:gd name="T76" fmla="*/ 173 w 204"/>
                <a:gd name="T77" fmla="*/ 175 h 208"/>
                <a:gd name="T78" fmla="*/ 137 w 204"/>
                <a:gd name="T79" fmla="*/ 197 h 208"/>
                <a:gd name="T80" fmla="*/ 137 w 204"/>
                <a:gd name="T81" fmla="*/ 197 h 208"/>
                <a:gd name="T82" fmla="*/ 130 w 204"/>
                <a:gd name="T83" fmla="*/ 200 h 208"/>
                <a:gd name="T84" fmla="*/ 126 w 204"/>
                <a:gd name="T85" fmla="*/ 200 h 208"/>
                <a:gd name="T86" fmla="*/ 116 w 204"/>
                <a:gd name="T87" fmla="*/ 201 h 208"/>
                <a:gd name="T88" fmla="*/ 3 w 204"/>
                <a:gd name="T89" fmla="*/ 116 h 208"/>
                <a:gd name="T90" fmla="*/ 7 w 204"/>
                <a:gd name="T91" fmla="*/ 65 h 208"/>
                <a:gd name="T92" fmla="*/ 7 w 204"/>
                <a:gd name="T93" fmla="*/ 65 h 208"/>
                <a:gd name="T94" fmla="*/ 16 w 204"/>
                <a:gd name="T95" fmla="*/ 49 h 208"/>
                <a:gd name="T96" fmla="*/ 81 w 204"/>
                <a:gd name="T97" fmla="*/ 31 h 208"/>
                <a:gd name="T98" fmla="*/ 40 w 204"/>
                <a:gd name="T99" fmla="*/ 61 h 208"/>
                <a:gd name="T100" fmla="*/ 29 w 204"/>
                <a:gd name="T101" fmla="*/ 112 h 208"/>
                <a:gd name="T102" fmla="*/ 53 w 204"/>
                <a:gd name="T103" fmla="*/ 157 h 208"/>
                <a:gd name="T104" fmla="*/ 124 w 204"/>
                <a:gd name="T105" fmla="*/ 173 h 208"/>
                <a:gd name="T106" fmla="*/ 166 w 204"/>
                <a:gd name="T107" fmla="*/ 142 h 208"/>
                <a:gd name="T108" fmla="*/ 177 w 204"/>
                <a:gd name="T109" fmla="*/ 91 h 208"/>
                <a:gd name="T110" fmla="*/ 152 w 204"/>
                <a:gd name="T111" fmla="*/ 45 h 208"/>
                <a:gd name="T112" fmla="*/ 81 w 204"/>
                <a:gd name="T113" fmla="*/ 31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4" h="208">
                  <a:moveTo>
                    <a:pt x="16" y="49"/>
                  </a:moveTo>
                  <a:cubicBezTo>
                    <a:pt x="17" y="47"/>
                    <a:pt x="18" y="46"/>
                    <a:pt x="19" y="44"/>
                  </a:cubicBezTo>
                  <a:cubicBezTo>
                    <a:pt x="24" y="38"/>
                    <a:pt x="29" y="32"/>
                    <a:pt x="34" y="26"/>
                  </a:cubicBezTo>
                  <a:cubicBezTo>
                    <a:pt x="34" y="26"/>
                    <a:pt x="35" y="26"/>
                    <a:pt x="35" y="26"/>
                  </a:cubicBezTo>
                  <a:cubicBezTo>
                    <a:pt x="36" y="24"/>
                    <a:pt x="38" y="23"/>
                    <a:pt x="39" y="22"/>
                  </a:cubicBezTo>
                  <a:cubicBezTo>
                    <a:pt x="41" y="21"/>
                    <a:pt x="42" y="20"/>
                    <a:pt x="43" y="20"/>
                  </a:cubicBezTo>
                  <a:cubicBezTo>
                    <a:pt x="48" y="17"/>
                    <a:pt x="53" y="15"/>
                    <a:pt x="58" y="10"/>
                  </a:cubicBezTo>
                  <a:cubicBezTo>
                    <a:pt x="61" y="10"/>
                    <a:pt x="63" y="9"/>
                    <a:pt x="65" y="7"/>
                  </a:cubicBezTo>
                  <a:cubicBezTo>
                    <a:pt x="86" y="1"/>
                    <a:pt x="107" y="0"/>
                    <a:pt x="129" y="3"/>
                  </a:cubicBezTo>
                  <a:cubicBezTo>
                    <a:pt x="130" y="4"/>
                    <a:pt x="132" y="4"/>
                    <a:pt x="134" y="5"/>
                  </a:cubicBezTo>
                  <a:cubicBezTo>
                    <a:pt x="135" y="5"/>
                    <a:pt x="136" y="5"/>
                    <a:pt x="137" y="6"/>
                  </a:cubicBezTo>
                  <a:cubicBezTo>
                    <a:pt x="144" y="9"/>
                    <a:pt x="150" y="12"/>
                    <a:pt x="157" y="15"/>
                  </a:cubicBezTo>
                  <a:cubicBezTo>
                    <a:pt x="158" y="16"/>
                    <a:pt x="158" y="17"/>
                    <a:pt x="159" y="17"/>
                  </a:cubicBezTo>
                  <a:cubicBezTo>
                    <a:pt x="159" y="18"/>
                    <a:pt x="160" y="18"/>
                    <a:pt x="160" y="18"/>
                  </a:cubicBezTo>
                  <a:cubicBezTo>
                    <a:pt x="163" y="22"/>
                    <a:pt x="167" y="24"/>
                    <a:pt x="171" y="26"/>
                  </a:cubicBezTo>
                  <a:cubicBezTo>
                    <a:pt x="171" y="26"/>
                    <a:pt x="171" y="26"/>
                    <a:pt x="171" y="26"/>
                  </a:cubicBezTo>
                  <a:cubicBezTo>
                    <a:pt x="171" y="29"/>
                    <a:pt x="173" y="31"/>
                    <a:pt x="176" y="31"/>
                  </a:cubicBezTo>
                  <a:cubicBezTo>
                    <a:pt x="178" y="33"/>
                    <a:pt x="180" y="35"/>
                    <a:pt x="182" y="38"/>
                  </a:cubicBezTo>
                  <a:cubicBezTo>
                    <a:pt x="182" y="38"/>
                    <a:pt x="183" y="39"/>
                    <a:pt x="184" y="40"/>
                  </a:cubicBezTo>
                  <a:cubicBezTo>
                    <a:pt x="184" y="40"/>
                    <a:pt x="184" y="40"/>
                    <a:pt x="184" y="40"/>
                  </a:cubicBezTo>
                  <a:cubicBezTo>
                    <a:pt x="184" y="43"/>
                    <a:pt x="185" y="44"/>
                    <a:pt x="187" y="45"/>
                  </a:cubicBezTo>
                  <a:cubicBezTo>
                    <a:pt x="188" y="46"/>
                    <a:pt x="189" y="48"/>
                    <a:pt x="189" y="49"/>
                  </a:cubicBezTo>
                  <a:cubicBezTo>
                    <a:pt x="190" y="50"/>
                    <a:pt x="191" y="51"/>
                    <a:pt x="192" y="52"/>
                  </a:cubicBezTo>
                  <a:cubicBezTo>
                    <a:pt x="192" y="52"/>
                    <a:pt x="191" y="52"/>
                    <a:pt x="192" y="52"/>
                  </a:cubicBezTo>
                  <a:cubicBezTo>
                    <a:pt x="193" y="54"/>
                    <a:pt x="194" y="56"/>
                    <a:pt x="195" y="58"/>
                  </a:cubicBezTo>
                  <a:cubicBezTo>
                    <a:pt x="195" y="58"/>
                    <a:pt x="195" y="59"/>
                    <a:pt x="195" y="60"/>
                  </a:cubicBezTo>
                  <a:cubicBezTo>
                    <a:pt x="195" y="62"/>
                    <a:pt x="196" y="64"/>
                    <a:pt x="198" y="65"/>
                  </a:cubicBezTo>
                  <a:cubicBezTo>
                    <a:pt x="198" y="65"/>
                    <a:pt x="198" y="65"/>
                    <a:pt x="198" y="65"/>
                  </a:cubicBezTo>
                  <a:cubicBezTo>
                    <a:pt x="200" y="76"/>
                    <a:pt x="202" y="87"/>
                    <a:pt x="204" y="98"/>
                  </a:cubicBezTo>
                  <a:cubicBezTo>
                    <a:pt x="204" y="102"/>
                    <a:pt x="204" y="106"/>
                    <a:pt x="204" y="109"/>
                  </a:cubicBezTo>
                  <a:cubicBezTo>
                    <a:pt x="204" y="112"/>
                    <a:pt x="203" y="115"/>
                    <a:pt x="203" y="118"/>
                  </a:cubicBezTo>
                  <a:cubicBezTo>
                    <a:pt x="202" y="120"/>
                    <a:pt x="202" y="123"/>
                    <a:pt x="201" y="126"/>
                  </a:cubicBezTo>
                  <a:cubicBezTo>
                    <a:pt x="201" y="127"/>
                    <a:pt x="201" y="128"/>
                    <a:pt x="201" y="129"/>
                  </a:cubicBezTo>
                  <a:cubicBezTo>
                    <a:pt x="200" y="129"/>
                    <a:pt x="200" y="130"/>
                    <a:pt x="200" y="131"/>
                  </a:cubicBezTo>
                  <a:cubicBezTo>
                    <a:pt x="197" y="135"/>
                    <a:pt x="195" y="140"/>
                    <a:pt x="195" y="145"/>
                  </a:cubicBezTo>
                  <a:cubicBezTo>
                    <a:pt x="195" y="145"/>
                    <a:pt x="195" y="145"/>
                    <a:pt x="195" y="145"/>
                  </a:cubicBezTo>
                  <a:cubicBezTo>
                    <a:pt x="194" y="146"/>
                    <a:pt x="194" y="147"/>
                    <a:pt x="193" y="148"/>
                  </a:cubicBezTo>
                  <a:cubicBezTo>
                    <a:pt x="193" y="149"/>
                    <a:pt x="193" y="150"/>
                    <a:pt x="192" y="151"/>
                  </a:cubicBezTo>
                  <a:cubicBezTo>
                    <a:pt x="186" y="159"/>
                    <a:pt x="179" y="167"/>
                    <a:pt x="173" y="175"/>
                  </a:cubicBezTo>
                  <a:cubicBezTo>
                    <a:pt x="161" y="183"/>
                    <a:pt x="150" y="191"/>
                    <a:pt x="137" y="197"/>
                  </a:cubicBezTo>
                  <a:cubicBezTo>
                    <a:pt x="137" y="197"/>
                    <a:pt x="137" y="197"/>
                    <a:pt x="137" y="197"/>
                  </a:cubicBezTo>
                  <a:cubicBezTo>
                    <a:pt x="135" y="198"/>
                    <a:pt x="132" y="199"/>
                    <a:pt x="130" y="200"/>
                  </a:cubicBezTo>
                  <a:cubicBezTo>
                    <a:pt x="129" y="200"/>
                    <a:pt x="127" y="200"/>
                    <a:pt x="126" y="200"/>
                  </a:cubicBezTo>
                  <a:cubicBezTo>
                    <a:pt x="123" y="201"/>
                    <a:pt x="120" y="201"/>
                    <a:pt x="116" y="201"/>
                  </a:cubicBezTo>
                  <a:cubicBezTo>
                    <a:pt x="59" y="208"/>
                    <a:pt x="13" y="172"/>
                    <a:pt x="3" y="116"/>
                  </a:cubicBezTo>
                  <a:cubicBezTo>
                    <a:pt x="0" y="98"/>
                    <a:pt x="5" y="82"/>
                    <a:pt x="7" y="65"/>
                  </a:cubicBezTo>
                  <a:cubicBezTo>
                    <a:pt x="7" y="65"/>
                    <a:pt x="7" y="65"/>
                    <a:pt x="7" y="65"/>
                  </a:cubicBezTo>
                  <a:cubicBezTo>
                    <a:pt x="12" y="61"/>
                    <a:pt x="14" y="55"/>
                    <a:pt x="16" y="49"/>
                  </a:cubicBezTo>
                  <a:close/>
                  <a:moveTo>
                    <a:pt x="81" y="31"/>
                  </a:moveTo>
                  <a:cubicBezTo>
                    <a:pt x="64" y="35"/>
                    <a:pt x="51" y="47"/>
                    <a:pt x="40" y="61"/>
                  </a:cubicBezTo>
                  <a:cubicBezTo>
                    <a:pt x="29" y="75"/>
                    <a:pt x="28" y="95"/>
                    <a:pt x="29" y="112"/>
                  </a:cubicBezTo>
                  <a:cubicBezTo>
                    <a:pt x="30" y="129"/>
                    <a:pt x="40" y="146"/>
                    <a:pt x="53" y="157"/>
                  </a:cubicBezTo>
                  <a:cubicBezTo>
                    <a:pt x="72" y="174"/>
                    <a:pt x="98" y="180"/>
                    <a:pt x="124" y="173"/>
                  </a:cubicBezTo>
                  <a:cubicBezTo>
                    <a:pt x="141" y="169"/>
                    <a:pt x="155" y="156"/>
                    <a:pt x="166" y="142"/>
                  </a:cubicBezTo>
                  <a:cubicBezTo>
                    <a:pt x="177" y="127"/>
                    <a:pt x="178" y="108"/>
                    <a:pt x="177" y="91"/>
                  </a:cubicBezTo>
                  <a:cubicBezTo>
                    <a:pt x="175" y="74"/>
                    <a:pt x="166" y="55"/>
                    <a:pt x="152" y="45"/>
                  </a:cubicBezTo>
                  <a:cubicBezTo>
                    <a:pt x="132" y="31"/>
                    <a:pt x="108" y="20"/>
                    <a:pt x="81" y="31"/>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 name="Freeform 6">
              <a:extLst>
                <a:ext uri="{FF2B5EF4-FFF2-40B4-BE49-F238E27FC236}">
                  <a16:creationId xmlns:a16="http://schemas.microsoft.com/office/drawing/2014/main" id="{229D5B0D-085A-3195-E253-10D7CABF7285}"/>
                </a:ext>
              </a:extLst>
            </p:cNvPr>
            <p:cNvSpPr/>
            <p:nvPr/>
          </p:nvSpPr>
          <p:spPr bwMode="auto">
            <a:xfrm>
              <a:off x="1327150" y="465138"/>
              <a:ext cx="323850" cy="320675"/>
            </a:xfrm>
            <a:custGeom>
              <a:avLst/>
              <a:gdLst>
                <a:gd name="T0" fmla="*/ 68 w 144"/>
                <a:gd name="T1" fmla="*/ 103 h 143"/>
                <a:gd name="T2" fmla="*/ 103 w 144"/>
                <a:gd name="T3" fmla="*/ 42 h 143"/>
                <a:gd name="T4" fmla="*/ 3 w 144"/>
                <a:gd name="T5" fmla="*/ 113 h 143"/>
                <a:gd name="T6" fmla="*/ 4 w 144"/>
                <a:gd name="T7" fmla="*/ 103 h 143"/>
                <a:gd name="T8" fmla="*/ 127 w 144"/>
                <a:gd name="T9" fmla="*/ 4 h 143"/>
                <a:gd name="T10" fmla="*/ 141 w 144"/>
                <a:gd name="T11" fmla="*/ 19 h 143"/>
                <a:gd name="T12" fmla="*/ 73 w 144"/>
                <a:gd name="T13" fmla="*/ 122 h 143"/>
                <a:gd name="T14" fmla="*/ 62 w 144"/>
                <a:gd name="T15" fmla="*/ 131 h 143"/>
                <a:gd name="T16" fmla="*/ 48 w 144"/>
                <a:gd name="T17" fmla="*/ 139 h 143"/>
                <a:gd name="T18" fmla="*/ 46 w 144"/>
                <a:gd name="T19" fmla="*/ 140 h 143"/>
                <a:gd name="T20" fmla="*/ 42 w 144"/>
                <a:gd name="T21" fmla="*/ 142 h 143"/>
                <a:gd name="T22" fmla="*/ 40 w 144"/>
                <a:gd name="T23" fmla="*/ 143 h 143"/>
                <a:gd name="T24" fmla="*/ 37 w 144"/>
                <a:gd name="T25" fmla="*/ 143 h 143"/>
                <a:gd name="T26" fmla="*/ 36 w 144"/>
                <a:gd name="T27" fmla="*/ 139 h 143"/>
                <a:gd name="T28" fmla="*/ 40 w 144"/>
                <a:gd name="T29" fmla="*/ 134 h 143"/>
                <a:gd name="T30" fmla="*/ 43 w 144"/>
                <a:gd name="T31" fmla="*/ 132 h 143"/>
                <a:gd name="T32" fmla="*/ 46 w 144"/>
                <a:gd name="T33" fmla="*/ 128 h 143"/>
                <a:gd name="T34" fmla="*/ 51 w 144"/>
                <a:gd name="T35" fmla="*/ 123 h 143"/>
                <a:gd name="T36" fmla="*/ 54 w 144"/>
                <a:gd name="T37" fmla="*/ 120 h 143"/>
                <a:gd name="T38" fmla="*/ 54 w 144"/>
                <a:gd name="T39" fmla="*/ 120 h 143"/>
                <a:gd name="T40" fmla="*/ 59 w 144"/>
                <a:gd name="T41" fmla="*/ 114 h 143"/>
                <a:gd name="T42" fmla="*/ 62 w 144"/>
                <a:gd name="T43" fmla="*/ 111 h 143"/>
                <a:gd name="T44" fmla="*/ 63 w 144"/>
                <a:gd name="T45" fmla="*/ 109 h 143"/>
                <a:gd name="T46" fmla="*/ 65 w 144"/>
                <a:gd name="T47" fmla="*/ 107 h 143"/>
                <a:gd name="T48" fmla="*/ 68 w 144"/>
                <a:gd name="T49" fmla="*/ 10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4" h="143">
                  <a:moveTo>
                    <a:pt x="68" y="103"/>
                  </a:moveTo>
                  <a:cubicBezTo>
                    <a:pt x="82" y="87"/>
                    <a:pt x="97" y="60"/>
                    <a:pt x="103" y="42"/>
                  </a:cubicBezTo>
                  <a:cubicBezTo>
                    <a:pt x="64" y="59"/>
                    <a:pt x="32" y="83"/>
                    <a:pt x="3" y="113"/>
                  </a:cubicBezTo>
                  <a:cubicBezTo>
                    <a:pt x="0" y="109"/>
                    <a:pt x="3" y="106"/>
                    <a:pt x="4" y="103"/>
                  </a:cubicBezTo>
                  <a:cubicBezTo>
                    <a:pt x="30" y="52"/>
                    <a:pt x="69" y="16"/>
                    <a:pt x="127" y="4"/>
                  </a:cubicBezTo>
                  <a:cubicBezTo>
                    <a:pt x="143" y="0"/>
                    <a:pt x="144" y="2"/>
                    <a:pt x="141" y="19"/>
                  </a:cubicBezTo>
                  <a:cubicBezTo>
                    <a:pt x="131" y="62"/>
                    <a:pt x="108" y="96"/>
                    <a:pt x="73" y="122"/>
                  </a:cubicBezTo>
                  <a:cubicBezTo>
                    <a:pt x="69" y="125"/>
                    <a:pt x="66" y="128"/>
                    <a:pt x="62" y="131"/>
                  </a:cubicBezTo>
                  <a:cubicBezTo>
                    <a:pt x="56" y="132"/>
                    <a:pt x="52" y="135"/>
                    <a:pt x="48" y="139"/>
                  </a:cubicBezTo>
                  <a:cubicBezTo>
                    <a:pt x="47" y="139"/>
                    <a:pt x="46" y="139"/>
                    <a:pt x="46" y="140"/>
                  </a:cubicBezTo>
                  <a:cubicBezTo>
                    <a:pt x="44" y="140"/>
                    <a:pt x="43" y="141"/>
                    <a:pt x="42" y="142"/>
                  </a:cubicBezTo>
                  <a:cubicBezTo>
                    <a:pt x="41" y="142"/>
                    <a:pt x="41" y="142"/>
                    <a:pt x="40" y="143"/>
                  </a:cubicBezTo>
                  <a:cubicBezTo>
                    <a:pt x="39" y="143"/>
                    <a:pt x="38" y="143"/>
                    <a:pt x="37" y="143"/>
                  </a:cubicBezTo>
                  <a:cubicBezTo>
                    <a:pt x="37" y="142"/>
                    <a:pt x="36" y="140"/>
                    <a:pt x="36" y="139"/>
                  </a:cubicBezTo>
                  <a:cubicBezTo>
                    <a:pt x="37" y="137"/>
                    <a:pt x="39" y="135"/>
                    <a:pt x="40" y="134"/>
                  </a:cubicBezTo>
                  <a:cubicBezTo>
                    <a:pt x="41" y="133"/>
                    <a:pt x="42" y="133"/>
                    <a:pt x="43" y="132"/>
                  </a:cubicBezTo>
                  <a:cubicBezTo>
                    <a:pt x="45" y="132"/>
                    <a:pt x="45" y="130"/>
                    <a:pt x="46" y="128"/>
                  </a:cubicBezTo>
                  <a:cubicBezTo>
                    <a:pt x="49" y="127"/>
                    <a:pt x="50" y="125"/>
                    <a:pt x="51" y="123"/>
                  </a:cubicBezTo>
                  <a:cubicBezTo>
                    <a:pt x="52" y="122"/>
                    <a:pt x="53" y="121"/>
                    <a:pt x="54" y="120"/>
                  </a:cubicBezTo>
                  <a:cubicBezTo>
                    <a:pt x="54" y="120"/>
                    <a:pt x="54" y="120"/>
                    <a:pt x="54" y="120"/>
                  </a:cubicBezTo>
                  <a:cubicBezTo>
                    <a:pt x="56" y="119"/>
                    <a:pt x="58" y="117"/>
                    <a:pt x="59" y="114"/>
                  </a:cubicBezTo>
                  <a:cubicBezTo>
                    <a:pt x="60" y="113"/>
                    <a:pt x="61" y="112"/>
                    <a:pt x="62" y="111"/>
                  </a:cubicBezTo>
                  <a:cubicBezTo>
                    <a:pt x="62" y="110"/>
                    <a:pt x="63" y="110"/>
                    <a:pt x="63" y="109"/>
                  </a:cubicBezTo>
                  <a:cubicBezTo>
                    <a:pt x="64" y="108"/>
                    <a:pt x="64" y="107"/>
                    <a:pt x="65" y="107"/>
                  </a:cubicBezTo>
                  <a:cubicBezTo>
                    <a:pt x="66" y="106"/>
                    <a:pt x="67" y="104"/>
                    <a:pt x="68" y="10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 name="Freeform 7">
              <a:extLst>
                <a:ext uri="{FF2B5EF4-FFF2-40B4-BE49-F238E27FC236}">
                  <a16:creationId xmlns:a16="http://schemas.microsoft.com/office/drawing/2014/main" id="{70E76DF2-D29F-67B9-8E65-E11EF9D5D8BB}"/>
                </a:ext>
              </a:extLst>
            </p:cNvPr>
            <p:cNvSpPr/>
            <p:nvPr/>
          </p:nvSpPr>
          <p:spPr bwMode="auto">
            <a:xfrm>
              <a:off x="1430338" y="914401"/>
              <a:ext cx="392113" cy="220663"/>
            </a:xfrm>
            <a:custGeom>
              <a:avLst/>
              <a:gdLst>
                <a:gd name="T0" fmla="*/ 55 w 175"/>
                <a:gd name="T1" fmla="*/ 91 h 99"/>
                <a:gd name="T2" fmla="*/ 44 w 175"/>
                <a:gd name="T3" fmla="*/ 88 h 99"/>
                <a:gd name="T4" fmla="*/ 14 w 175"/>
                <a:gd name="T5" fmla="*/ 74 h 99"/>
                <a:gd name="T6" fmla="*/ 0 w 175"/>
                <a:gd name="T7" fmla="*/ 65 h 99"/>
                <a:gd name="T8" fmla="*/ 0 w 175"/>
                <a:gd name="T9" fmla="*/ 66 h 99"/>
                <a:gd name="T10" fmla="*/ 13 w 175"/>
                <a:gd name="T11" fmla="*/ 63 h 99"/>
                <a:gd name="T12" fmla="*/ 15 w 175"/>
                <a:gd name="T13" fmla="*/ 64 h 99"/>
                <a:gd name="T14" fmla="*/ 118 w 175"/>
                <a:gd name="T15" fmla="*/ 70 h 99"/>
                <a:gd name="T16" fmla="*/ 104 w 175"/>
                <a:gd name="T17" fmla="*/ 60 h 99"/>
                <a:gd name="T18" fmla="*/ 104 w 175"/>
                <a:gd name="T19" fmla="*/ 60 h 99"/>
                <a:gd name="T20" fmla="*/ 91 w 175"/>
                <a:gd name="T21" fmla="*/ 52 h 99"/>
                <a:gd name="T22" fmla="*/ 87 w 175"/>
                <a:gd name="T23" fmla="*/ 50 h 99"/>
                <a:gd name="T24" fmla="*/ 80 w 175"/>
                <a:gd name="T25" fmla="*/ 46 h 99"/>
                <a:gd name="T26" fmla="*/ 74 w 175"/>
                <a:gd name="T27" fmla="*/ 44 h 99"/>
                <a:gd name="T28" fmla="*/ 63 w 175"/>
                <a:gd name="T29" fmla="*/ 38 h 99"/>
                <a:gd name="T30" fmla="*/ 7 w 175"/>
                <a:gd name="T31" fmla="*/ 18 h 99"/>
                <a:gd name="T32" fmla="*/ 167 w 175"/>
                <a:gd name="T33" fmla="*/ 75 h 99"/>
                <a:gd name="T34" fmla="*/ 161 w 175"/>
                <a:gd name="T35" fmla="*/ 90 h 99"/>
                <a:gd name="T36" fmla="*/ 160 w 175"/>
                <a:gd name="T37" fmla="*/ 90 h 99"/>
                <a:gd name="T38" fmla="*/ 159 w 175"/>
                <a:gd name="T39" fmla="*/ 90 h 99"/>
                <a:gd name="T40" fmla="*/ 110 w 175"/>
                <a:gd name="T41" fmla="*/ 99 h 99"/>
                <a:gd name="T42" fmla="*/ 96 w 175"/>
                <a:gd name="T43" fmla="*/ 99 h 99"/>
                <a:gd name="T44" fmla="*/ 74 w 175"/>
                <a:gd name="T45" fmla="*/ 97 h 99"/>
                <a:gd name="T46" fmla="*/ 61 w 175"/>
                <a:gd name="T47" fmla="*/ 93 h 99"/>
                <a:gd name="T48" fmla="*/ 55 w 175"/>
                <a:gd name="T49" fmla="*/ 9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5" h="99">
                  <a:moveTo>
                    <a:pt x="55" y="91"/>
                  </a:moveTo>
                  <a:cubicBezTo>
                    <a:pt x="51" y="90"/>
                    <a:pt x="47" y="89"/>
                    <a:pt x="44" y="88"/>
                  </a:cubicBezTo>
                  <a:cubicBezTo>
                    <a:pt x="34" y="82"/>
                    <a:pt x="24" y="78"/>
                    <a:pt x="14" y="74"/>
                  </a:cubicBezTo>
                  <a:cubicBezTo>
                    <a:pt x="10" y="70"/>
                    <a:pt x="5" y="67"/>
                    <a:pt x="0" y="65"/>
                  </a:cubicBezTo>
                  <a:cubicBezTo>
                    <a:pt x="0" y="65"/>
                    <a:pt x="0" y="66"/>
                    <a:pt x="0" y="66"/>
                  </a:cubicBezTo>
                  <a:cubicBezTo>
                    <a:pt x="3" y="56"/>
                    <a:pt x="9" y="66"/>
                    <a:pt x="13" y="63"/>
                  </a:cubicBezTo>
                  <a:cubicBezTo>
                    <a:pt x="14" y="64"/>
                    <a:pt x="15" y="64"/>
                    <a:pt x="15" y="64"/>
                  </a:cubicBezTo>
                  <a:cubicBezTo>
                    <a:pt x="49" y="74"/>
                    <a:pt x="83" y="76"/>
                    <a:pt x="118" y="70"/>
                  </a:cubicBezTo>
                  <a:cubicBezTo>
                    <a:pt x="113" y="66"/>
                    <a:pt x="110" y="61"/>
                    <a:pt x="104" y="60"/>
                  </a:cubicBezTo>
                  <a:cubicBezTo>
                    <a:pt x="104" y="60"/>
                    <a:pt x="104" y="60"/>
                    <a:pt x="104" y="60"/>
                  </a:cubicBezTo>
                  <a:cubicBezTo>
                    <a:pt x="101" y="56"/>
                    <a:pt x="96" y="53"/>
                    <a:pt x="91" y="52"/>
                  </a:cubicBezTo>
                  <a:cubicBezTo>
                    <a:pt x="89" y="51"/>
                    <a:pt x="88" y="50"/>
                    <a:pt x="87" y="50"/>
                  </a:cubicBezTo>
                  <a:cubicBezTo>
                    <a:pt x="85" y="47"/>
                    <a:pt x="83" y="46"/>
                    <a:pt x="80" y="46"/>
                  </a:cubicBezTo>
                  <a:cubicBezTo>
                    <a:pt x="78" y="45"/>
                    <a:pt x="76" y="45"/>
                    <a:pt x="74" y="44"/>
                  </a:cubicBezTo>
                  <a:cubicBezTo>
                    <a:pt x="72" y="40"/>
                    <a:pt x="68" y="38"/>
                    <a:pt x="63" y="38"/>
                  </a:cubicBezTo>
                  <a:cubicBezTo>
                    <a:pt x="46" y="29"/>
                    <a:pt x="26" y="25"/>
                    <a:pt x="7" y="18"/>
                  </a:cubicBezTo>
                  <a:cubicBezTo>
                    <a:pt x="42" y="0"/>
                    <a:pt x="119" y="27"/>
                    <a:pt x="167" y="75"/>
                  </a:cubicBezTo>
                  <a:cubicBezTo>
                    <a:pt x="175" y="84"/>
                    <a:pt x="167" y="87"/>
                    <a:pt x="161" y="90"/>
                  </a:cubicBezTo>
                  <a:cubicBezTo>
                    <a:pt x="160" y="90"/>
                    <a:pt x="160" y="90"/>
                    <a:pt x="160" y="90"/>
                  </a:cubicBezTo>
                  <a:cubicBezTo>
                    <a:pt x="160" y="90"/>
                    <a:pt x="159" y="90"/>
                    <a:pt x="159" y="90"/>
                  </a:cubicBezTo>
                  <a:cubicBezTo>
                    <a:pt x="143" y="93"/>
                    <a:pt x="126" y="96"/>
                    <a:pt x="110" y="99"/>
                  </a:cubicBezTo>
                  <a:cubicBezTo>
                    <a:pt x="105" y="99"/>
                    <a:pt x="101" y="99"/>
                    <a:pt x="96" y="99"/>
                  </a:cubicBezTo>
                  <a:cubicBezTo>
                    <a:pt x="89" y="98"/>
                    <a:pt x="81" y="98"/>
                    <a:pt x="74" y="97"/>
                  </a:cubicBezTo>
                  <a:cubicBezTo>
                    <a:pt x="69" y="96"/>
                    <a:pt x="65" y="94"/>
                    <a:pt x="61" y="93"/>
                  </a:cubicBezTo>
                  <a:cubicBezTo>
                    <a:pt x="59" y="91"/>
                    <a:pt x="57" y="91"/>
                    <a:pt x="55" y="91"/>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 name="Freeform 8">
              <a:extLst>
                <a:ext uri="{FF2B5EF4-FFF2-40B4-BE49-F238E27FC236}">
                  <a16:creationId xmlns:a16="http://schemas.microsoft.com/office/drawing/2014/main" id="{D21476FE-86D4-287E-7F2C-59B45C082818}"/>
                </a:ext>
              </a:extLst>
            </p:cNvPr>
            <p:cNvSpPr/>
            <p:nvPr/>
          </p:nvSpPr>
          <p:spPr bwMode="auto">
            <a:xfrm>
              <a:off x="1189038" y="301626"/>
              <a:ext cx="223838" cy="396875"/>
            </a:xfrm>
            <a:custGeom>
              <a:avLst/>
              <a:gdLst>
                <a:gd name="T0" fmla="*/ 60 w 100"/>
                <a:gd name="T1" fmla="*/ 52 h 177"/>
                <a:gd name="T2" fmla="*/ 7 w 100"/>
                <a:gd name="T3" fmla="*/ 163 h 177"/>
                <a:gd name="T4" fmla="*/ 8 w 100"/>
                <a:gd name="T5" fmla="*/ 104 h 177"/>
                <a:gd name="T6" fmla="*/ 64 w 100"/>
                <a:gd name="T7" fmla="*/ 6 h 177"/>
                <a:gd name="T8" fmla="*/ 78 w 100"/>
                <a:gd name="T9" fmla="*/ 8 h 177"/>
                <a:gd name="T10" fmla="*/ 49 w 100"/>
                <a:gd name="T11" fmla="*/ 177 h 177"/>
                <a:gd name="T12" fmla="*/ 60 w 100"/>
                <a:gd name="T13" fmla="*/ 52 h 177"/>
              </a:gdLst>
              <a:ahLst/>
              <a:cxnLst>
                <a:cxn ang="0">
                  <a:pos x="T0" y="T1"/>
                </a:cxn>
                <a:cxn ang="0">
                  <a:pos x="T2" y="T3"/>
                </a:cxn>
                <a:cxn ang="0">
                  <a:pos x="T4" y="T5"/>
                </a:cxn>
                <a:cxn ang="0">
                  <a:pos x="T6" y="T7"/>
                </a:cxn>
                <a:cxn ang="0">
                  <a:pos x="T8" y="T9"/>
                </a:cxn>
                <a:cxn ang="0">
                  <a:pos x="T10" y="T11"/>
                </a:cxn>
                <a:cxn ang="0">
                  <a:pos x="T12" y="T13"/>
                </a:cxn>
              </a:cxnLst>
              <a:rect l="0" t="0" r="r" b="b"/>
              <a:pathLst>
                <a:path w="100" h="177">
                  <a:moveTo>
                    <a:pt x="60" y="52"/>
                  </a:moveTo>
                  <a:cubicBezTo>
                    <a:pt x="34" y="88"/>
                    <a:pt x="19" y="124"/>
                    <a:pt x="7" y="163"/>
                  </a:cubicBezTo>
                  <a:cubicBezTo>
                    <a:pt x="0" y="143"/>
                    <a:pt x="5" y="124"/>
                    <a:pt x="8" y="104"/>
                  </a:cubicBezTo>
                  <a:cubicBezTo>
                    <a:pt x="14" y="64"/>
                    <a:pt x="35" y="33"/>
                    <a:pt x="64" y="6"/>
                  </a:cubicBezTo>
                  <a:cubicBezTo>
                    <a:pt x="70" y="1"/>
                    <a:pt x="74" y="0"/>
                    <a:pt x="78" y="8"/>
                  </a:cubicBezTo>
                  <a:cubicBezTo>
                    <a:pt x="100" y="53"/>
                    <a:pt x="86" y="139"/>
                    <a:pt x="49" y="177"/>
                  </a:cubicBezTo>
                  <a:cubicBezTo>
                    <a:pt x="59" y="135"/>
                    <a:pt x="67" y="96"/>
                    <a:pt x="60" y="52"/>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 name="Freeform 9">
              <a:extLst>
                <a:ext uri="{FF2B5EF4-FFF2-40B4-BE49-F238E27FC236}">
                  <a16:creationId xmlns:a16="http://schemas.microsoft.com/office/drawing/2014/main" id="{DB05B35E-63BC-63ED-2197-F9E3310D04AF}"/>
                </a:ext>
              </a:extLst>
            </p:cNvPr>
            <p:cNvSpPr/>
            <p:nvPr/>
          </p:nvSpPr>
          <p:spPr bwMode="auto">
            <a:xfrm>
              <a:off x="1331913" y="1074738"/>
              <a:ext cx="320675" cy="325438"/>
            </a:xfrm>
            <a:custGeom>
              <a:avLst/>
              <a:gdLst>
                <a:gd name="T0" fmla="*/ 104 w 143"/>
                <a:gd name="T1" fmla="*/ 52 h 145"/>
                <a:gd name="T2" fmla="*/ 107 w 143"/>
                <a:gd name="T3" fmla="*/ 55 h 145"/>
                <a:gd name="T4" fmla="*/ 126 w 143"/>
                <a:gd name="T5" fmla="*/ 86 h 145"/>
                <a:gd name="T6" fmla="*/ 139 w 143"/>
                <a:gd name="T7" fmla="*/ 126 h 145"/>
                <a:gd name="T8" fmla="*/ 139 w 143"/>
                <a:gd name="T9" fmla="*/ 141 h 145"/>
                <a:gd name="T10" fmla="*/ 122 w 143"/>
                <a:gd name="T11" fmla="*/ 141 h 145"/>
                <a:gd name="T12" fmla="*/ 106 w 143"/>
                <a:gd name="T13" fmla="*/ 137 h 145"/>
                <a:gd name="T14" fmla="*/ 44 w 143"/>
                <a:gd name="T15" fmla="*/ 101 h 145"/>
                <a:gd name="T16" fmla="*/ 43 w 143"/>
                <a:gd name="T17" fmla="*/ 101 h 145"/>
                <a:gd name="T18" fmla="*/ 44 w 143"/>
                <a:gd name="T19" fmla="*/ 101 h 145"/>
                <a:gd name="T20" fmla="*/ 27 w 143"/>
                <a:gd name="T21" fmla="*/ 82 h 145"/>
                <a:gd name="T22" fmla="*/ 27 w 143"/>
                <a:gd name="T23" fmla="*/ 82 h 145"/>
                <a:gd name="T24" fmla="*/ 2 w 143"/>
                <a:gd name="T25" fmla="*/ 39 h 145"/>
                <a:gd name="T26" fmla="*/ 5 w 143"/>
                <a:gd name="T27" fmla="*/ 36 h 145"/>
                <a:gd name="T28" fmla="*/ 7 w 143"/>
                <a:gd name="T29" fmla="*/ 38 h 145"/>
                <a:gd name="T30" fmla="*/ 10 w 143"/>
                <a:gd name="T31" fmla="*/ 41 h 145"/>
                <a:gd name="T32" fmla="*/ 21 w 143"/>
                <a:gd name="T33" fmla="*/ 52 h 145"/>
                <a:gd name="T34" fmla="*/ 49 w 143"/>
                <a:gd name="T35" fmla="*/ 74 h 145"/>
                <a:gd name="T36" fmla="*/ 49 w 143"/>
                <a:gd name="T37" fmla="*/ 74 h 145"/>
                <a:gd name="T38" fmla="*/ 60 w 143"/>
                <a:gd name="T39" fmla="*/ 82 h 145"/>
                <a:gd name="T40" fmla="*/ 60 w 143"/>
                <a:gd name="T41" fmla="*/ 82 h 145"/>
                <a:gd name="T42" fmla="*/ 71 w 143"/>
                <a:gd name="T43" fmla="*/ 88 h 145"/>
                <a:gd name="T44" fmla="*/ 79 w 143"/>
                <a:gd name="T45" fmla="*/ 93 h 145"/>
                <a:gd name="T46" fmla="*/ 101 w 143"/>
                <a:gd name="T47" fmla="*/ 103 h 145"/>
                <a:gd name="T48" fmla="*/ 90 w 143"/>
                <a:gd name="T49" fmla="*/ 82 h 145"/>
                <a:gd name="T50" fmla="*/ 90 w 143"/>
                <a:gd name="T51" fmla="*/ 79 h 145"/>
                <a:gd name="T52" fmla="*/ 88 w 143"/>
                <a:gd name="T53" fmla="*/ 77 h 145"/>
                <a:gd name="T54" fmla="*/ 88 w 143"/>
                <a:gd name="T55" fmla="*/ 77 h 145"/>
                <a:gd name="T56" fmla="*/ 71 w 143"/>
                <a:gd name="T57" fmla="*/ 51 h 145"/>
                <a:gd name="T58" fmla="*/ 70 w 143"/>
                <a:gd name="T59" fmla="*/ 49 h 145"/>
                <a:gd name="T60" fmla="*/ 66 w 143"/>
                <a:gd name="T61" fmla="*/ 43 h 145"/>
                <a:gd name="T62" fmla="*/ 66 w 143"/>
                <a:gd name="T63" fmla="*/ 44 h 145"/>
                <a:gd name="T64" fmla="*/ 52 w 143"/>
                <a:gd name="T65" fmla="*/ 27 h 145"/>
                <a:gd name="T66" fmla="*/ 52 w 143"/>
                <a:gd name="T67" fmla="*/ 27 h 145"/>
                <a:gd name="T68" fmla="*/ 27 w 143"/>
                <a:gd name="T69" fmla="*/ 1 h 145"/>
                <a:gd name="T70" fmla="*/ 28 w 143"/>
                <a:gd name="T71" fmla="*/ 0 h 145"/>
                <a:gd name="T72" fmla="*/ 39 w 143"/>
                <a:gd name="T73" fmla="*/ 3 h 145"/>
                <a:gd name="T74" fmla="*/ 45 w 143"/>
                <a:gd name="T75" fmla="*/ 6 h 145"/>
                <a:gd name="T76" fmla="*/ 99 w 143"/>
                <a:gd name="T77" fmla="*/ 46 h 145"/>
                <a:gd name="T78" fmla="*/ 99 w 143"/>
                <a:gd name="T79" fmla="*/ 46 h 145"/>
                <a:gd name="T80" fmla="*/ 104 w 143"/>
                <a:gd name="T81" fmla="*/ 5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45">
                  <a:moveTo>
                    <a:pt x="104" y="52"/>
                  </a:moveTo>
                  <a:cubicBezTo>
                    <a:pt x="105" y="53"/>
                    <a:pt x="106" y="54"/>
                    <a:pt x="107" y="55"/>
                  </a:cubicBezTo>
                  <a:cubicBezTo>
                    <a:pt x="113" y="65"/>
                    <a:pt x="119" y="75"/>
                    <a:pt x="126" y="86"/>
                  </a:cubicBezTo>
                  <a:cubicBezTo>
                    <a:pt x="130" y="99"/>
                    <a:pt x="135" y="112"/>
                    <a:pt x="139" y="126"/>
                  </a:cubicBezTo>
                  <a:cubicBezTo>
                    <a:pt x="141" y="131"/>
                    <a:pt x="143" y="137"/>
                    <a:pt x="139" y="141"/>
                  </a:cubicBezTo>
                  <a:cubicBezTo>
                    <a:pt x="134" y="145"/>
                    <a:pt x="127" y="144"/>
                    <a:pt x="122" y="141"/>
                  </a:cubicBezTo>
                  <a:cubicBezTo>
                    <a:pt x="117" y="138"/>
                    <a:pt x="112" y="138"/>
                    <a:pt x="106" y="137"/>
                  </a:cubicBezTo>
                  <a:cubicBezTo>
                    <a:pt x="85" y="126"/>
                    <a:pt x="64" y="115"/>
                    <a:pt x="44" y="101"/>
                  </a:cubicBezTo>
                  <a:cubicBezTo>
                    <a:pt x="43" y="101"/>
                    <a:pt x="43" y="101"/>
                    <a:pt x="43" y="101"/>
                  </a:cubicBezTo>
                  <a:cubicBezTo>
                    <a:pt x="43" y="101"/>
                    <a:pt x="44" y="101"/>
                    <a:pt x="44" y="101"/>
                  </a:cubicBezTo>
                  <a:cubicBezTo>
                    <a:pt x="40" y="93"/>
                    <a:pt x="34" y="87"/>
                    <a:pt x="27" y="82"/>
                  </a:cubicBezTo>
                  <a:cubicBezTo>
                    <a:pt x="27" y="82"/>
                    <a:pt x="27" y="82"/>
                    <a:pt x="27" y="82"/>
                  </a:cubicBezTo>
                  <a:cubicBezTo>
                    <a:pt x="20" y="67"/>
                    <a:pt x="8" y="55"/>
                    <a:pt x="2" y="39"/>
                  </a:cubicBezTo>
                  <a:cubicBezTo>
                    <a:pt x="0" y="35"/>
                    <a:pt x="1" y="35"/>
                    <a:pt x="5" y="36"/>
                  </a:cubicBezTo>
                  <a:cubicBezTo>
                    <a:pt x="6" y="37"/>
                    <a:pt x="6" y="37"/>
                    <a:pt x="7" y="38"/>
                  </a:cubicBezTo>
                  <a:cubicBezTo>
                    <a:pt x="8" y="39"/>
                    <a:pt x="9" y="40"/>
                    <a:pt x="10" y="41"/>
                  </a:cubicBezTo>
                  <a:cubicBezTo>
                    <a:pt x="13" y="46"/>
                    <a:pt x="17" y="49"/>
                    <a:pt x="21" y="52"/>
                  </a:cubicBezTo>
                  <a:cubicBezTo>
                    <a:pt x="29" y="61"/>
                    <a:pt x="38" y="69"/>
                    <a:pt x="49" y="74"/>
                  </a:cubicBezTo>
                  <a:cubicBezTo>
                    <a:pt x="49" y="74"/>
                    <a:pt x="49" y="74"/>
                    <a:pt x="49" y="74"/>
                  </a:cubicBezTo>
                  <a:cubicBezTo>
                    <a:pt x="51" y="78"/>
                    <a:pt x="56" y="81"/>
                    <a:pt x="60" y="82"/>
                  </a:cubicBezTo>
                  <a:cubicBezTo>
                    <a:pt x="60" y="82"/>
                    <a:pt x="60" y="82"/>
                    <a:pt x="60" y="82"/>
                  </a:cubicBezTo>
                  <a:cubicBezTo>
                    <a:pt x="63" y="86"/>
                    <a:pt x="67" y="87"/>
                    <a:pt x="71" y="88"/>
                  </a:cubicBezTo>
                  <a:cubicBezTo>
                    <a:pt x="73" y="91"/>
                    <a:pt x="76" y="93"/>
                    <a:pt x="79" y="93"/>
                  </a:cubicBezTo>
                  <a:cubicBezTo>
                    <a:pt x="85" y="100"/>
                    <a:pt x="92" y="103"/>
                    <a:pt x="101" y="103"/>
                  </a:cubicBezTo>
                  <a:cubicBezTo>
                    <a:pt x="98" y="95"/>
                    <a:pt x="95" y="88"/>
                    <a:pt x="90" y="82"/>
                  </a:cubicBezTo>
                  <a:cubicBezTo>
                    <a:pt x="90" y="81"/>
                    <a:pt x="90" y="80"/>
                    <a:pt x="90" y="79"/>
                  </a:cubicBezTo>
                  <a:cubicBezTo>
                    <a:pt x="90" y="78"/>
                    <a:pt x="89" y="77"/>
                    <a:pt x="88" y="77"/>
                  </a:cubicBezTo>
                  <a:cubicBezTo>
                    <a:pt x="88" y="77"/>
                    <a:pt x="88" y="77"/>
                    <a:pt x="88" y="77"/>
                  </a:cubicBezTo>
                  <a:cubicBezTo>
                    <a:pt x="84" y="67"/>
                    <a:pt x="79" y="58"/>
                    <a:pt x="71" y="51"/>
                  </a:cubicBezTo>
                  <a:cubicBezTo>
                    <a:pt x="71" y="50"/>
                    <a:pt x="70" y="50"/>
                    <a:pt x="70" y="49"/>
                  </a:cubicBezTo>
                  <a:cubicBezTo>
                    <a:pt x="69" y="46"/>
                    <a:pt x="68" y="44"/>
                    <a:pt x="66" y="43"/>
                  </a:cubicBezTo>
                  <a:cubicBezTo>
                    <a:pt x="66" y="44"/>
                    <a:pt x="66" y="44"/>
                    <a:pt x="66" y="44"/>
                  </a:cubicBezTo>
                  <a:cubicBezTo>
                    <a:pt x="63" y="36"/>
                    <a:pt x="58" y="31"/>
                    <a:pt x="52" y="27"/>
                  </a:cubicBezTo>
                  <a:cubicBezTo>
                    <a:pt x="52" y="27"/>
                    <a:pt x="52" y="27"/>
                    <a:pt x="52" y="27"/>
                  </a:cubicBezTo>
                  <a:cubicBezTo>
                    <a:pt x="45" y="17"/>
                    <a:pt x="36" y="9"/>
                    <a:pt x="27" y="1"/>
                  </a:cubicBezTo>
                  <a:cubicBezTo>
                    <a:pt x="28" y="0"/>
                    <a:pt x="28" y="0"/>
                    <a:pt x="28" y="0"/>
                  </a:cubicBezTo>
                  <a:cubicBezTo>
                    <a:pt x="32" y="1"/>
                    <a:pt x="36" y="2"/>
                    <a:pt x="39" y="3"/>
                  </a:cubicBezTo>
                  <a:cubicBezTo>
                    <a:pt x="41" y="4"/>
                    <a:pt x="43" y="5"/>
                    <a:pt x="45" y="6"/>
                  </a:cubicBezTo>
                  <a:cubicBezTo>
                    <a:pt x="64" y="18"/>
                    <a:pt x="82" y="31"/>
                    <a:pt x="99" y="46"/>
                  </a:cubicBezTo>
                  <a:cubicBezTo>
                    <a:pt x="99" y="46"/>
                    <a:pt x="99" y="46"/>
                    <a:pt x="99" y="46"/>
                  </a:cubicBezTo>
                  <a:cubicBezTo>
                    <a:pt x="100" y="49"/>
                    <a:pt x="101" y="51"/>
                    <a:pt x="104" y="52"/>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 name="Freeform 10">
              <a:extLst>
                <a:ext uri="{FF2B5EF4-FFF2-40B4-BE49-F238E27FC236}">
                  <a16:creationId xmlns:a16="http://schemas.microsoft.com/office/drawing/2014/main" id="{77FD260A-1FFB-DBD0-130C-656D3FF83E3F}"/>
                </a:ext>
              </a:extLst>
            </p:cNvPr>
            <p:cNvSpPr/>
            <p:nvPr/>
          </p:nvSpPr>
          <p:spPr bwMode="auto">
            <a:xfrm>
              <a:off x="717550" y="1084263"/>
              <a:ext cx="314325" cy="315913"/>
            </a:xfrm>
            <a:custGeom>
              <a:avLst/>
              <a:gdLst>
                <a:gd name="T0" fmla="*/ 56 w 140"/>
                <a:gd name="T1" fmla="*/ 33 h 141"/>
                <a:gd name="T2" fmla="*/ 110 w 140"/>
                <a:gd name="T3" fmla="*/ 0 h 141"/>
                <a:gd name="T4" fmla="*/ 40 w 140"/>
                <a:gd name="T5" fmla="*/ 102 h 141"/>
                <a:gd name="T6" fmla="*/ 140 w 140"/>
                <a:gd name="T7" fmla="*/ 35 h 141"/>
                <a:gd name="T8" fmla="*/ 108 w 140"/>
                <a:gd name="T9" fmla="*/ 87 h 141"/>
                <a:gd name="T10" fmla="*/ 19 w 140"/>
                <a:gd name="T11" fmla="*/ 137 h 141"/>
                <a:gd name="T12" fmla="*/ 4 w 140"/>
                <a:gd name="T13" fmla="*/ 122 h 141"/>
                <a:gd name="T14" fmla="*/ 25 w 140"/>
                <a:gd name="T15" fmla="*/ 69 h 141"/>
                <a:gd name="T16" fmla="*/ 26 w 140"/>
                <a:gd name="T17" fmla="*/ 68 h 141"/>
                <a:gd name="T18" fmla="*/ 26 w 140"/>
                <a:gd name="T19" fmla="*/ 68 h 141"/>
                <a:gd name="T20" fmla="*/ 28 w 140"/>
                <a:gd name="T21" fmla="*/ 64 h 141"/>
                <a:gd name="T22" fmla="*/ 30 w 140"/>
                <a:gd name="T23" fmla="*/ 62 h 141"/>
                <a:gd name="T24" fmla="*/ 31 w 140"/>
                <a:gd name="T25" fmla="*/ 59 h 141"/>
                <a:gd name="T26" fmla="*/ 34 w 140"/>
                <a:gd name="T27" fmla="*/ 56 h 141"/>
                <a:gd name="T28" fmla="*/ 37 w 140"/>
                <a:gd name="T29" fmla="*/ 51 h 141"/>
                <a:gd name="T30" fmla="*/ 53 w 140"/>
                <a:gd name="T31" fmla="*/ 34 h 141"/>
                <a:gd name="T32" fmla="*/ 56 w 140"/>
                <a:gd name="T33" fmla="*/ 3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0" h="141">
                  <a:moveTo>
                    <a:pt x="56" y="33"/>
                  </a:moveTo>
                  <a:cubicBezTo>
                    <a:pt x="73" y="21"/>
                    <a:pt x="89" y="7"/>
                    <a:pt x="110" y="0"/>
                  </a:cubicBezTo>
                  <a:cubicBezTo>
                    <a:pt x="81" y="28"/>
                    <a:pt x="59" y="62"/>
                    <a:pt x="40" y="102"/>
                  </a:cubicBezTo>
                  <a:cubicBezTo>
                    <a:pt x="82" y="87"/>
                    <a:pt x="111" y="61"/>
                    <a:pt x="140" y="35"/>
                  </a:cubicBezTo>
                  <a:cubicBezTo>
                    <a:pt x="134" y="56"/>
                    <a:pt x="120" y="71"/>
                    <a:pt x="108" y="87"/>
                  </a:cubicBezTo>
                  <a:cubicBezTo>
                    <a:pt x="84" y="114"/>
                    <a:pt x="54" y="129"/>
                    <a:pt x="19" y="137"/>
                  </a:cubicBezTo>
                  <a:cubicBezTo>
                    <a:pt x="3" y="141"/>
                    <a:pt x="0" y="138"/>
                    <a:pt x="4" y="122"/>
                  </a:cubicBezTo>
                  <a:cubicBezTo>
                    <a:pt x="9" y="103"/>
                    <a:pt x="16" y="86"/>
                    <a:pt x="25" y="69"/>
                  </a:cubicBezTo>
                  <a:cubicBezTo>
                    <a:pt x="25" y="69"/>
                    <a:pt x="26" y="68"/>
                    <a:pt x="26" y="68"/>
                  </a:cubicBezTo>
                  <a:cubicBezTo>
                    <a:pt x="26" y="68"/>
                    <a:pt x="26" y="68"/>
                    <a:pt x="26" y="68"/>
                  </a:cubicBezTo>
                  <a:cubicBezTo>
                    <a:pt x="26" y="66"/>
                    <a:pt x="27" y="65"/>
                    <a:pt x="28" y="64"/>
                  </a:cubicBezTo>
                  <a:cubicBezTo>
                    <a:pt x="29" y="63"/>
                    <a:pt x="29" y="62"/>
                    <a:pt x="30" y="62"/>
                  </a:cubicBezTo>
                  <a:cubicBezTo>
                    <a:pt x="31" y="61"/>
                    <a:pt x="31" y="60"/>
                    <a:pt x="31" y="59"/>
                  </a:cubicBezTo>
                  <a:cubicBezTo>
                    <a:pt x="32" y="58"/>
                    <a:pt x="33" y="57"/>
                    <a:pt x="34" y="56"/>
                  </a:cubicBezTo>
                  <a:cubicBezTo>
                    <a:pt x="35" y="55"/>
                    <a:pt x="36" y="53"/>
                    <a:pt x="37" y="51"/>
                  </a:cubicBezTo>
                  <a:cubicBezTo>
                    <a:pt x="44" y="47"/>
                    <a:pt x="49" y="41"/>
                    <a:pt x="53" y="34"/>
                  </a:cubicBezTo>
                  <a:cubicBezTo>
                    <a:pt x="54" y="34"/>
                    <a:pt x="55" y="34"/>
                    <a:pt x="56" y="3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 name="Freeform 11">
              <a:extLst>
                <a:ext uri="{FF2B5EF4-FFF2-40B4-BE49-F238E27FC236}">
                  <a16:creationId xmlns:a16="http://schemas.microsoft.com/office/drawing/2014/main" id="{B459A554-8BC7-6C27-49C8-8804374FD79F}"/>
                </a:ext>
              </a:extLst>
            </p:cNvPr>
            <p:cNvSpPr/>
            <p:nvPr/>
          </p:nvSpPr>
          <p:spPr bwMode="auto">
            <a:xfrm>
              <a:off x="717550" y="468313"/>
              <a:ext cx="320675" cy="317500"/>
            </a:xfrm>
            <a:custGeom>
              <a:avLst/>
              <a:gdLst>
                <a:gd name="T0" fmla="*/ 100 w 143"/>
                <a:gd name="T1" fmla="*/ 129 h 142"/>
                <a:gd name="T2" fmla="*/ 105 w 143"/>
                <a:gd name="T3" fmla="*/ 133 h 142"/>
                <a:gd name="T4" fmla="*/ 108 w 143"/>
                <a:gd name="T5" fmla="*/ 136 h 142"/>
                <a:gd name="T6" fmla="*/ 108 w 143"/>
                <a:gd name="T7" fmla="*/ 136 h 142"/>
                <a:gd name="T8" fmla="*/ 109 w 143"/>
                <a:gd name="T9" fmla="*/ 138 h 142"/>
                <a:gd name="T10" fmla="*/ 105 w 143"/>
                <a:gd name="T11" fmla="*/ 142 h 142"/>
                <a:gd name="T12" fmla="*/ 67 w 143"/>
                <a:gd name="T13" fmla="*/ 118 h 142"/>
                <a:gd name="T14" fmla="*/ 67 w 143"/>
                <a:gd name="T15" fmla="*/ 119 h 142"/>
                <a:gd name="T16" fmla="*/ 64 w 143"/>
                <a:gd name="T17" fmla="*/ 116 h 142"/>
                <a:gd name="T18" fmla="*/ 64 w 143"/>
                <a:gd name="T19" fmla="*/ 116 h 142"/>
                <a:gd name="T20" fmla="*/ 61 w 143"/>
                <a:gd name="T21" fmla="*/ 113 h 142"/>
                <a:gd name="T22" fmla="*/ 61 w 143"/>
                <a:gd name="T23" fmla="*/ 113 h 142"/>
                <a:gd name="T24" fmla="*/ 58 w 143"/>
                <a:gd name="T25" fmla="*/ 111 h 142"/>
                <a:gd name="T26" fmla="*/ 58 w 143"/>
                <a:gd name="T27" fmla="*/ 111 h 142"/>
                <a:gd name="T28" fmla="*/ 47 w 143"/>
                <a:gd name="T29" fmla="*/ 100 h 142"/>
                <a:gd name="T30" fmla="*/ 46 w 143"/>
                <a:gd name="T31" fmla="*/ 100 h 142"/>
                <a:gd name="T32" fmla="*/ 44 w 143"/>
                <a:gd name="T33" fmla="*/ 98 h 142"/>
                <a:gd name="T34" fmla="*/ 44 w 143"/>
                <a:gd name="T35" fmla="*/ 97 h 142"/>
                <a:gd name="T36" fmla="*/ 34 w 143"/>
                <a:gd name="T37" fmla="*/ 85 h 142"/>
                <a:gd name="T38" fmla="*/ 32 w 143"/>
                <a:gd name="T39" fmla="*/ 83 h 142"/>
                <a:gd name="T40" fmla="*/ 28 w 143"/>
                <a:gd name="T41" fmla="*/ 77 h 142"/>
                <a:gd name="T42" fmla="*/ 28 w 143"/>
                <a:gd name="T43" fmla="*/ 77 h 142"/>
                <a:gd name="T44" fmla="*/ 26 w 143"/>
                <a:gd name="T45" fmla="*/ 74 h 142"/>
                <a:gd name="T46" fmla="*/ 23 w 143"/>
                <a:gd name="T47" fmla="*/ 69 h 142"/>
                <a:gd name="T48" fmla="*/ 20 w 143"/>
                <a:gd name="T49" fmla="*/ 65 h 142"/>
                <a:gd name="T50" fmla="*/ 20 w 143"/>
                <a:gd name="T51" fmla="*/ 64 h 142"/>
                <a:gd name="T52" fmla="*/ 18 w 143"/>
                <a:gd name="T53" fmla="*/ 60 h 142"/>
                <a:gd name="T54" fmla="*/ 16 w 143"/>
                <a:gd name="T55" fmla="*/ 55 h 142"/>
                <a:gd name="T56" fmla="*/ 15 w 143"/>
                <a:gd name="T57" fmla="*/ 52 h 142"/>
                <a:gd name="T58" fmla="*/ 5 w 143"/>
                <a:gd name="T59" fmla="*/ 21 h 142"/>
                <a:gd name="T60" fmla="*/ 20 w 143"/>
                <a:gd name="T61" fmla="*/ 4 h 142"/>
                <a:gd name="T62" fmla="*/ 126 w 143"/>
                <a:gd name="T63" fmla="*/ 77 h 142"/>
                <a:gd name="T64" fmla="*/ 133 w 143"/>
                <a:gd name="T65" fmla="*/ 86 h 142"/>
                <a:gd name="T66" fmla="*/ 133 w 143"/>
                <a:gd name="T67" fmla="*/ 86 h 142"/>
                <a:gd name="T68" fmla="*/ 135 w 143"/>
                <a:gd name="T69" fmla="*/ 89 h 142"/>
                <a:gd name="T70" fmla="*/ 143 w 143"/>
                <a:gd name="T71" fmla="*/ 108 h 142"/>
                <a:gd name="T72" fmla="*/ 142 w 143"/>
                <a:gd name="T73" fmla="*/ 115 h 142"/>
                <a:gd name="T74" fmla="*/ 41 w 143"/>
                <a:gd name="T75" fmla="*/ 41 h 142"/>
                <a:gd name="T76" fmla="*/ 79 w 143"/>
                <a:gd name="T77" fmla="*/ 105 h 142"/>
                <a:gd name="T78" fmla="*/ 83 w 143"/>
                <a:gd name="T79" fmla="*/ 110 h 142"/>
                <a:gd name="T80" fmla="*/ 84 w 143"/>
                <a:gd name="T81" fmla="*/ 110 h 142"/>
                <a:gd name="T82" fmla="*/ 86 w 143"/>
                <a:gd name="T83" fmla="*/ 113 h 142"/>
                <a:gd name="T84" fmla="*/ 96 w 143"/>
                <a:gd name="T85" fmla="*/ 125 h 142"/>
                <a:gd name="T86" fmla="*/ 100 w 143"/>
                <a:gd name="T87" fmla="*/ 129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3" h="142">
                  <a:moveTo>
                    <a:pt x="100" y="129"/>
                  </a:moveTo>
                  <a:cubicBezTo>
                    <a:pt x="102" y="130"/>
                    <a:pt x="103" y="131"/>
                    <a:pt x="105" y="133"/>
                  </a:cubicBezTo>
                  <a:cubicBezTo>
                    <a:pt x="106" y="134"/>
                    <a:pt x="107" y="135"/>
                    <a:pt x="108" y="136"/>
                  </a:cubicBezTo>
                  <a:cubicBezTo>
                    <a:pt x="108" y="136"/>
                    <a:pt x="108" y="136"/>
                    <a:pt x="108" y="136"/>
                  </a:cubicBezTo>
                  <a:cubicBezTo>
                    <a:pt x="108" y="136"/>
                    <a:pt x="109" y="137"/>
                    <a:pt x="109" y="138"/>
                  </a:cubicBezTo>
                  <a:cubicBezTo>
                    <a:pt x="108" y="139"/>
                    <a:pt x="107" y="141"/>
                    <a:pt x="105" y="142"/>
                  </a:cubicBezTo>
                  <a:cubicBezTo>
                    <a:pt x="92" y="134"/>
                    <a:pt x="80" y="126"/>
                    <a:pt x="67" y="118"/>
                  </a:cubicBezTo>
                  <a:cubicBezTo>
                    <a:pt x="67" y="118"/>
                    <a:pt x="67" y="119"/>
                    <a:pt x="67" y="119"/>
                  </a:cubicBezTo>
                  <a:cubicBezTo>
                    <a:pt x="66" y="118"/>
                    <a:pt x="65" y="117"/>
                    <a:pt x="64" y="116"/>
                  </a:cubicBezTo>
                  <a:cubicBezTo>
                    <a:pt x="64" y="116"/>
                    <a:pt x="64" y="116"/>
                    <a:pt x="64" y="116"/>
                  </a:cubicBezTo>
                  <a:cubicBezTo>
                    <a:pt x="63" y="115"/>
                    <a:pt x="62" y="114"/>
                    <a:pt x="61" y="113"/>
                  </a:cubicBezTo>
                  <a:cubicBezTo>
                    <a:pt x="61" y="113"/>
                    <a:pt x="61" y="113"/>
                    <a:pt x="61" y="113"/>
                  </a:cubicBezTo>
                  <a:cubicBezTo>
                    <a:pt x="60" y="112"/>
                    <a:pt x="59" y="112"/>
                    <a:pt x="58" y="111"/>
                  </a:cubicBezTo>
                  <a:cubicBezTo>
                    <a:pt x="58" y="111"/>
                    <a:pt x="58" y="111"/>
                    <a:pt x="58" y="111"/>
                  </a:cubicBezTo>
                  <a:cubicBezTo>
                    <a:pt x="56" y="106"/>
                    <a:pt x="52" y="102"/>
                    <a:pt x="47" y="100"/>
                  </a:cubicBezTo>
                  <a:cubicBezTo>
                    <a:pt x="47" y="100"/>
                    <a:pt x="46" y="100"/>
                    <a:pt x="46" y="100"/>
                  </a:cubicBezTo>
                  <a:cubicBezTo>
                    <a:pt x="46" y="99"/>
                    <a:pt x="45" y="98"/>
                    <a:pt x="44" y="98"/>
                  </a:cubicBezTo>
                  <a:cubicBezTo>
                    <a:pt x="44" y="98"/>
                    <a:pt x="44" y="97"/>
                    <a:pt x="44" y="97"/>
                  </a:cubicBezTo>
                  <a:cubicBezTo>
                    <a:pt x="42" y="92"/>
                    <a:pt x="38" y="89"/>
                    <a:pt x="34" y="85"/>
                  </a:cubicBezTo>
                  <a:cubicBezTo>
                    <a:pt x="33" y="84"/>
                    <a:pt x="32" y="84"/>
                    <a:pt x="32" y="83"/>
                  </a:cubicBezTo>
                  <a:cubicBezTo>
                    <a:pt x="31" y="81"/>
                    <a:pt x="31" y="78"/>
                    <a:pt x="28" y="77"/>
                  </a:cubicBezTo>
                  <a:cubicBezTo>
                    <a:pt x="28" y="77"/>
                    <a:pt x="28" y="77"/>
                    <a:pt x="28" y="77"/>
                  </a:cubicBezTo>
                  <a:cubicBezTo>
                    <a:pt x="27" y="76"/>
                    <a:pt x="26" y="75"/>
                    <a:pt x="26" y="74"/>
                  </a:cubicBezTo>
                  <a:cubicBezTo>
                    <a:pt x="25" y="72"/>
                    <a:pt x="24" y="71"/>
                    <a:pt x="23" y="69"/>
                  </a:cubicBezTo>
                  <a:cubicBezTo>
                    <a:pt x="22" y="68"/>
                    <a:pt x="21" y="66"/>
                    <a:pt x="20" y="65"/>
                  </a:cubicBezTo>
                  <a:cubicBezTo>
                    <a:pt x="21" y="65"/>
                    <a:pt x="20" y="64"/>
                    <a:pt x="20" y="64"/>
                  </a:cubicBezTo>
                  <a:cubicBezTo>
                    <a:pt x="19" y="62"/>
                    <a:pt x="18" y="61"/>
                    <a:pt x="18" y="60"/>
                  </a:cubicBezTo>
                  <a:cubicBezTo>
                    <a:pt x="17" y="58"/>
                    <a:pt x="17" y="57"/>
                    <a:pt x="16" y="55"/>
                  </a:cubicBezTo>
                  <a:cubicBezTo>
                    <a:pt x="16" y="54"/>
                    <a:pt x="15" y="53"/>
                    <a:pt x="15" y="52"/>
                  </a:cubicBezTo>
                  <a:cubicBezTo>
                    <a:pt x="11" y="42"/>
                    <a:pt x="8" y="31"/>
                    <a:pt x="5" y="21"/>
                  </a:cubicBezTo>
                  <a:cubicBezTo>
                    <a:pt x="0" y="2"/>
                    <a:pt x="2" y="0"/>
                    <a:pt x="20" y="4"/>
                  </a:cubicBezTo>
                  <a:cubicBezTo>
                    <a:pt x="65" y="14"/>
                    <a:pt x="101" y="39"/>
                    <a:pt x="126" y="77"/>
                  </a:cubicBezTo>
                  <a:cubicBezTo>
                    <a:pt x="127" y="81"/>
                    <a:pt x="128" y="85"/>
                    <a:pt x="133" y="86"/>
                  </a:cubicBezTo>
                  <a:cubicBezTo>
                    <a:pt x="133" y="86"/>
                    <a:pt x="133" y="86"/>
                    <a:pt x="133" y="86"/>
                  </a:cubicBezTo>
                  <a:cubicBezTo>
                    <a:pt x="134" y="87"/>
                    <a:pt x="135" y="88"/>
                    <a:pt x="135" y="89"/>
                  </a:cubicBezTo>
                  <a:cubicBezTo>
                    <a:pt x="138" y="96"/>
                    <a:pt x="140" y="102"/>
                    <a:pt x="143" y="108"/>
                  </a:cubicBezTo>
                  <a:cubicBezTo>
                    <a:pt x="143" y="109"/>
                    <a:pt x="143" y="111"/>
                    <a:pt x="142" y="115"/>
                  </a:cubicBezTo>
                  <a:cubicBezTo>
                    <a:pt x="114" y="83"/>
                    <a:pt x="82" y="59"/>
                    <a:pt x="41" y="41"/>
                  </a:cubicBezTo>
                  <a:cubicBezTo>
                    <a:pt x="50" y="67"/>
                    <a:pt x="64" y="86"/>
                    <a:pt x="79" y="105"/>
                  </a:cubicBezTo>
                  <a:cubicBezTo>
                    <a:pt x="78" y="108"/>
                    <a:pt x="80" y="110"/>
                    <a:pt x="83" y="110"/>
                  </a:cubicBezTo>
                  <a:cubicBezTo>
                    <a:pt x="83" y="110"/>
                    <a:pt x="84" y="110"/>
                    <a:pt x="84" y="110"/>
                  </a:cubicBezTo>
                  <a:cubicBezTo>
                    <a:pt x="84" y="111"/>
                    <a:pt x="85" y="112"/>
                    <a:pt x="86" y="113"/>
                  </a:cubicBezTo>
                  <a:cubicBezTo>
                    <a:pt x="88" y="118"/>
                    <a:pt x="92" y="121"/>
                    <a:pt x="96" y="125"/>
                  </a:cubicBezTo>
                  <a:cubicBezTo>
                    <a:pt x="97" y="127"/>
                    <a:pt x="97" y="128"/>
                    <a:pt x="100" y="129"/>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 name="Freeform 12">
              <a:extLst>
                <a:ext uri="{FF2B5EF4-FFF2-40B4-BE49-F238E27FC236}">
                  <a16:creationId xmlns:a16="http://schemas.microsoft.com/office/drawing/2014/main" id="{3A0CCEF7-1DEB-B638-B65B-B6393670FFE0}"/>
                </a:ext>
              </a:extLst>
            </p:cNvPr>
            <p:cNvSpPr/>
            <p:nvPr/>
          </p:nvSpPr>
          <p:spPr bwMode="auto">
            <a:xfrm>
              <a:off x="977900" y="1171576"/>
              <a:ext cx="200025" cy="396875"/>
            </a:xfrm>
            <a:custGeom>
              <a:avLst/>
              <a:gdLst>
                <a:gd name="T0" fmla="*/ 3 w 89"/>
                <a:gd name="T1" fmla="*/ 122 h 177"/>
                <a:gd name="T2" fmla="*/ 34 w 89"/>
                <a:gd name="T3" fmla="*/ 7 h 177"/>
                <a:gd name="T4" fmla="*/ 41 w 89"/>
                <a:gd name="T5" fmla="*/ 2 h 177"/>
                <a:gd name="T6" fmla="*/ 42 w 89"/>
                <a:gd name="T7" fmla="*/ 9 h 177"/>
                <a:gd name="T8" fmla="*/ 41 w 89"/>
                <a:gd name="T9" fmla="*/ 11 h 177"/>
                <a:gd name="T10" fmla="*/ 40 w 89"/>
                <a:gd name="T11" fmla="*/ 14 h 177"/>
                <a:gd name="T12" fmla="*/ 39 w 89"/>
                <a:gd name="T13" fmla="*/ 20 h 177"/>
                <a:gd name="T14" fmla="*/ 38 w 89"/>
                <a:gd name="T15" fmla="*/ 22 h 177"/>
                <a:gd name="T16" fmla="*/ 38 w 89"/>
                <a:gd name="T17" fmla="*/ 22 h 177"/>
                <a:gd name="T18" fmla="*/ 34 w 89"/>
                <a:gd name="T19" fmla="*/ 34 h 177"/>
                <a:gd name="T20" fmla="*/ 34 w 89"/>
                <a:gd name="T21" fmla="*/ 42 h 177"/>
                <a:gd name="T22" fmla="*/ 33 w 89"/>
                <a:gd name="T23" fmla="*/ 47 h 177"/>
                <a:gd name="T24" fmla="*/ 33 w 89"/>
                <a:gd name="T25" fmla="*/ 49 h 177"/>
                <a:gd name="T26" fmla="*/ 30 w 89"/>
                <a:gd name="T27" fmla="*/ 67 h 177"/>
                <a:gd name="T28" fmla="*/ 30 w 89"/>
                <a:gd name="T29" fmla="*/ 71 h 177"/>
                <a:gd name="T30" fmla="*/ 29 w 89"/>
                <a:gd name="T31" fmla="*/ 75 h 177"/>
                <a:gd name="T32" fmla="*/ 29 w 89"/>
                <a:gd name="T33" fmla="*/ 81 h 177"/>
                <a:gd name="T34" fmla="*/ 29 w 89"/>
                <a:gd name="T35" fmla="*/ 82 h 177"/>
                <a:gd name="T36" fmla="*/ 30 w 89"/>
                <a:gd name="T37" fmla="*/ 84 h 177"/>
                <a:gd name="T38" fmla="*/ 32 w 89"/>
                <a:gd name="T39" fmla="*/ 123 h 177"/>
                <a:gd name="T40" fmla="*/ 58 w 89"/>
                <a:gd name="T41" fmla="*/ 83 h 177"/>
                <a:gd name="T42" fmla="*/ 58 w 89"/>
                <a:gd name="T43" fmla="*/ 72 h 177"/>
                <a:gd name="T44" fmla="*/ 58 w 89"/>
                <a:gd name="T45" fmla="*/ 72 h 177"/>
                <a:gd name="T46" fmla="*/ 61 w 89"/>
                <a:gd name="T47" fmla="*/ 73 h 177"/>
                <a:gd name="T48" fmla="*/ 83 w 89"/>
                <a:gd name="T49" fmla="*/ 12 h 177"/>
                <a:gd name="T50" fmla="*/ 83 w 89"/>
                <a:gd name="T51" fmla="*/ 12 h 177"/>
                <a:gd name="T52" fmla="*/ 87 w 89"/>
                <a:gd name="T53" fmla="*/ 32 h 177"/>
                <a:gd name="T54" fmla="*/ 83 w 89"/>
                <a:gd name="T55" fmla="*/ 78 h 177"/>
                <a:gd name="T56" fmla="*/ 83 w 89"/>
                <a:gd name="T57" fmla="*/ 80 h 177"/>
                <a:gd name="T58" fmla="*/ 55 w 89"/>
                <a:gd name="T59" fmla="*/ 141 h 177"/>
                <a:gd name="T60" fmla="*/ 55 w 89"/>
                <a:gd name="T61" fmla="*/ 141 h 177"/>
                <a:gd name="T62" fmla="*/ 42 w 89"/>
                <a:gd name="T63" fmla="*/ 155 h 177"/>
                <a:gd name="T64" fmla="*/ 42 w 89"/>
                <a:gd name="T65" fmla="*/ 155 h 177"/>
                <a:gd name="T66" fmla="*/ 27 w 89"/>
                <a:gd name="T67" fmla="*/ 169 h 177"/>
                <a:gd name="T68" fmla="*/ 14 w 89"/>
                <a:gd name="T69" fmla="*/ 166 h 177"/>
                <a:gd name="T70" fmla="*/ 6 w 89"/>
                <a:gd name="T71" fmla="*/ 144 h 177"/>
                <a:gd name="T72" fmla="*/ 5 w 89"/>
                <a:gd name="T73" fmla="*/ 136 h 177"/>
                <a:gd name="T74" fmla="*/ 4 w 89"/>
                <a:gd name="T75" fmla="*/ 130 h 177"/>
                <a:gd name="T76" fmla="*/ 3 w 89"/>
                <a:gd name="T77" fmla="*/ 122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9" h="177">
                  <a:moveTo>
                    <a:pt x="3" y="122"/>
                  </a:moveTo>
                  <a:cubicBezTo>
                    <a:pt x="0" y="80"/>
                    <a:pt x="14" y="43"/>
                    <a:pt x="34" y="7"/>
                  </a:cubicBezTo>
                  <a:cubicBezTo>
                    <a:pt x="36" y="5"/>
                    <a:pt x="36" y="0"/>
                    <a:pt x="41" y="2"/>
                  </a:cubicBezTo>
                  <a:cubicBezTo>
                    <a:pt x="42" y="3"/>
                    <a:pt x="41" y="7"/>
                    <a:pt x="42" y="9"/>
                  </a:cubicBezTo>
                  <a:cubicBezTo>
                    <a:pt x="41" y="9"/>
                    <a:pt x="41" y="10"/>
                    <a:pt x="41" y="11"/>
                  </a:cubicBezTo>
                  <a:cubicBezTo>
                    <a:pt x="41" y="12"/>
                    <a:pt x="40" y="13"/>
                    <a:pt x="40" y="14"/>
                  </a:cubicBezTo>
                  <a:cubicBezTo>
                    <a:pt x="40" y="16"/>
                    <a:pt x="39" y="18"/>
                    <a:pt x="39" y="20"/>
                  </a:cubicBezTo>
                  <a:cubicBezTo>
                    <a:pt x="38" y="21"/>
                    <a:pt x="38" y="21"/>
                    <a:pt x="38" y="22"/>
                  </a:cubicBezTo>
                  <a:cubicBezTo>
                    <a:pt x="38" y="22"/>
                    <a:pt x="38" y="22"/>
                    <a:pt x="38" y="22"/>
                  </a:cubicBezTo>
                  <a:cubicBezTo>
                    <a:pt x="35" y="26"/>
                    <a:pt x="34" y="29"/>
                    <a:pt x="34" y="34"/>
                  </a:cubicBezTo>
                  <a:cubicBezTo>
                    <a:pt x="34" y="36"/>
                    <a:pt x="34" y="39"/>
                    <a:pt x="34" y="42"/>
                  </a:cubicBezTo>
                  <a:cubicBezTo>
                    <a:pt x="34" y="44"/>
                    <a:pt x="33" y="46"/>
                    <a:pt x="33" y="47"/>
                  </a:cubicBezTo>
                  <a:cubicBezTo>
                    <a:pt x="33" y="48"/>
                    <a:pt x="33" y="49"/>
                    <a:pt x="33" y="49"/>
                  </a:cubicBezTo>
                  <a:cubicBezTo>
                    <a:pt x="30" y="55"/>
                    <a:pt x="30" y="61"/>
                    <a:pt x="30" y="67"/>
                  </a:cubicBezTo>
                  <a:cubicBezTo>
                    <a:pt x="30" y="68"/>
                    <a:pt x="30" y="70"/>
                    <a:pt x="30" y="71"/>
                  </a:cubicBezTo>
                  <a:cubicBezTo>
                    <a:pt x="29" y="72"/>
                    <a:pt x="28" y="73"/>
                    <a:pt x="29" y="75"/>
                  </a:cubicBezTo>
                  <a:cubicBezTo>
                    <a:pt x="29" y="77"/>
                    <a:pt x="29" y="79"/>
                    <a:pt x="29" y="81"/>
                  </a:cubicBezTo>
                  <a:cubicBezTo>
                    <a:pt x="29" y="81"/>
                    <a:pt x="29" y="82"/>
                    <a:pt x="29" y="82"/>
                  </a:cubicBezTo>
                  <a:cubicBezTo>
                    <a:pt x="29" y="83"/>
                    <a:pt x="30" y="83"/>
                    <a:pt x="30" y="84"/>
                  </a:cubicBezTo>
                  <a:cubicBezTo>
                    <a:pt x="30" y="97"/>
                    <a:pt x="29" y="109"/>
                    <a:pt x="32" y="123"/>
                  </a:cubicBezTo>
                  <a:cubicBezTo>
                    <a:pt x="43" y="110"/>
                    <a:pt x="50" y="97"/>
                    <a:pt x="58" y="83"/>
                  </a:cubicBezTo>
                  <a:cubicBezTo>
                    <a:pt x="60" y="80"/>
                    <a:pt x="62" y="76"/>
                    <a:pt x="58" y="72"/>
                  </a:cubicBezTo>
                  <a:cubicBezTo>
                    <a:pt x="58" y="72"/>
                    <a:pt x="58" y="72"/>
                    <a:pt x="58" y="72"/>
                  </a:cubicBezTo>
                  <a:cubicBezTo>
                    <a:pt x="59" y="74"/>
                    <a:pt x="60" y="74"/>
                    <a:pt x="61" y="73"/>
                  </a:cubicBezTo>
                  <a:cubicBezTo>
                    <a:pt x="74" y="54"/>
                    <a:pt x="77" y="33"/>
                    <a:pt x="83" y="12"/>
                  </a:cubicBezTo>
                  <a:cubicBezTo>
                    <a:pt x="83" y="12"/>
                    <a:pt x="83" y="12"/>
                    <a:pt x="83" y="12"/>
                  </a:cubicBezTo>
                  <a:cubicBezTo>
                    <a:pt x="89" y="18"/>
                    <a:pt x="86" y="25"/>
                    <a:pt x="87" y="32"/>
                  </a:cubicBezTo>
                  <a:cubicBezTo>
                    <a:pt x="88" y="48"/>
                    <a:pt x="83" y="62"/>
                    <a:pt x="83" y="78"/>
                  </a:cubicBezTo>
                  <a:cubicBezTo>
                    <a:pt x="83" y="78"/>
                    <a:pt x="82" y="79"/>
                    <a:pt x="83" y="80"/>
                  </a:cubicBezTo>
                  <a:cubicBezTo>
                    <a:pt x="76" y="101"/>
                    <a:pt x="64" y="121"/>
                    <a:pt x="55" y="141"/>
                  </a:cubicBezTo>
                  <a:cubicBezTo>
                    <a:pt x="55" y="141"/>
                    <a:pt x="55" y="141"/>
                    <a:pt x="55" y="141"/>
                  </a:cubicBezTo>
                  <a:cubicBezTo>
                    <a:pt x="49" y="144"/>
                    <a:pt x="45" y="149"/>
                    <a:pt x="42" y="155"/>
                  </a:cubicBezTo>
                  <a:cubicBezTo>
                    <a:pt x="42" y="155"/>
                    <a:pt x="42" y="155"/>
                    <a:pt x="42" y="155"/>
                  </a:cubicBezTo>
                  <a:cubicBezTo>
                    <a:pt x="37" y="160"/>
                    <a:pt x="31" y="164"/>
                    <a:pt x="27" y="169"/>
                  </a:cubicBezTo>
                  <a:cubicBezTo>
                    <a:pt x="20" y="177"/>
                    <a:pt x="16" y="174"/>
                    <a:pt x="14" y="166"/>
                  </a:cubicBezTo>
                  <a:cubicBezTo>
                    <a:pt x="11" y="158"/>
                    <a:pt x="8" y="151"/>
                    <a:pt x="6" y="144"/>
                  </a:cubicBezTo>
                  <a:cubicBezTo>
                    <a:pt x="5" y="141"/>
                    <a:pt x="5" y="139"/>
                    <a:pt x="5" y="136"/>
                  </a:cubicBezTo>
                  <a:cubicBezTo>
                    <a:pt x="6" y="134"/>
                    <a:pt x="6" y="132"/>
                    <a:pt x="4" y="130"/>
                  </a:cubicBezTo>
                  <a:cubicBezTo>
                    <a:pt x="3" y="127"/>
                    <a:pt x="3" y="125"/>
                    <a:pt x="3" y="122"/>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 name="Freeform 13">
              <a:extLst>
                <a:ext uri="{FF2B5EF4-FFF2-40B4-BE49-F238E27FC236}">
                  <a16:creationId xmlns:a16="http://schemas.microsoft.com/office/drawing/2014/main" id="{637A555C-42F2-D248-1934-D653267EA659}"/>
                </a:ext>
              </a:extLst>
            </p:cNvPr>
            <p:cNvSpPr/>
            <p:nvPr/>
          </p:nvSpPr>
          <p:spPr bwMode="auto">
            <a:xfrm>
              <a:off x="976313" y="300038"/>
              <a:ext cx="203200" cy="385763"/>
            </a:xfrm>
            <a:custGeom>
              <a:avLst/>
              <a:gdLst>
                <a:gd name="T0" fmla="*/ 12 w 91"/>
                <a:gd name="T1" fmla="*/ 123 h 172"/>
                <a:gd name="T2" fmla="*/ 12 w 91"/>
                <a:gd name="T3" fmla="*/ 14 h 172"/>
                <a:gd name="T4" fmla="*/ 28 w 91"/>
                <a:gd name="T5" fmla="*/ 9 h 172"/>
                <a:gd name="T6" fmla="*/ 87 w 91"/>
                <a:gd name="T7" fmla="*/ 158 h 172"/>
                <a:gd name="T8" fmla="*/ 85 w 91"/>
                <a:gd name="T9" fmla="*/ 164 h 172"/>
                <a:gd name="T10" fmla="*/ 32 w 91"/>
                <a:gd name="T11" fmla="*/ 54 h 172"/>
                <a:gd name="T12" fmla="*/ 34 w 91"/>
                <a:gd name="T13" fmla="*/ 137 h 172"/>
                <a:gd name="T14" fmla="*/ 39 w 91"/>
                <a:gd name="T15" fmla="*/ 165 h 172"/>
                <a:gd name="T16" fmla="*/ 35 w 91"/>
                <a:gd name="T17" fmla="*/ 172 h 172"/>
                <a:gd name="T18" fmla="*/ 32 w 91"/>
                <a:gd name="T19" fmla="*/ 166 h 172"/>
                <a:gd name="T20" fmla="*/ 32 w 91"/>
                <a:gd name="T21" fmla="*/ 166 h 172"/>
                <a:gd name="T22" fmla="*/ 29 w 91"/>
                <a:gd name="T23" fmla="*/ 162 h 172"/>
                <a:gd name="T24" fmla="*/ 29 w 91"/>
                <a:gd name="T25" fmla="*/ 161 h 172"/>
                <a:gd name="T26" fmla="*/ 26 w 91"/>
                <a:gd name="T27" fmla="*/ 158 h 172"/>
                <a:gd name="T28" fmla="*/ 26 w 91"/>
                <a:gd name="T29" fmla="*/ 158 h 172"/>
                <a:gd name="T30" fmla="*/ 24 w 91"/>
                <a:gd name="T31" fmla="*/ 152 h 172"/>
                <a:gd name="T32" fmla="*/ 23 w 91"/>
                <a:gd name="T33" fmla="*/ 150 h 172"/>
                <a:gd name="T34" fmla="*/ 21 w 91"/>
                <a:gd name="T35" fmla="*/ 146 h 172"/>
                <a:gd name="T36" fmla="*/ 18 w 91"/>
                <a:gd name="T37" fmla="*/ 141 h 172"/>
                <a:gd name="T38" fmla="*/ 12 w 91"/>
                <a:gd name="T39" fmla="*/ 123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1" h="172">
                  <a:moveTo>
                    <a:pt x="12" y="123"/>
                  </a:moveTo>
                  <a:cubicBezTo>
                    <a:pt x="0" y="87"/>
                    <a:pt x="1" y="50"/>
                    <a:pt x="12" y="14"/>
                  </a:cubicBezTo>
                  <a:cubicBezTo>
                    <a:pt x="16" y="1"/>
                    <a:pt x="18" y="0"/>
                    <a:pt x="28" y="9"/>
                  </a:cubicBezTo>
                  <a:cubicBezTo>
                    <a:pt x="74" y="48"/>
                    <a:pt x="91" y="99"/>
                    <a:pt x="87" y="158"/>
                  </a:cubicBezTo>
                  <a:cubicBezTo>
                    <a:pt x="87" y="160"/>
                    <a:pt x="87" y="162"/>
                    <a:pt x="85" y="164"/>
                  </a:cubicBezTo>
                  <a:cubicBezTo>
                    <a:pt x="73" y="125"/>
                    <a:pt x="58" y="89"/>
                    <a:pt x="32" y="54"/>
                  </a:cubicBezTo>
                  <a:cubicBezTo>
                    <a:pt x="27" y="83"/>
                    <a:pt x="30" y="110"/>
                    <a:pt x="34" y="137"/>
                  </a:cubicBezTo>
                  <a:cubicBezTo>
                    <a:pt x="35" y="146"/>
                    <a:pt x="38" y="155"/>
                    <a:pt x="39" y="165"/>
                  </a:cubicBezTo>
                  <a:cubicBezTo>
                    <a:pt x="40" y="169"/>
                    <a:pt x="41" y="172"/>
                    <a:pt x="35" y="172"/>
                  </a:cubicBezTo>
                  <a:cubicBezTo>
                    <a:pt x="34" y="169"/>
                    <a:pt x="34" y="167"/>
                    <a:pt x="32" y="166"/>
                  </a:cubicBezTo>
                  <a:cubicBezTo>
                    <a:pt x="32" y="166"/>
                    <a:pt x="32" y="166"/>
                    <a:pt x="32" y="166"/>
                  </a:cubicBezTo>
                  <a:cubicBezTo>
                    <a:pt x="31" y="165"/>
                    <a:pt x="30" y="164"/>
                    <a:pt x="29" y="162"/>
                  </a:cubicBezTo>
                  <a:cubicBezTo>
                    <a:pt x="29" y="162"/>
                    <a:pt x="29" y="161"/>
                    <a:pt x="29" y="161"/>
                  </a:cubicBezTo>
                  <a:cubicBezTo>
                    <a:pt x="28" y="160"/>
                    <a:pt x="27" y="159"/>
                    <a:pt x="26" y="158"/>
                  </a:cubicBezTo>
                  <a:cubicBezTo>
                    <a:pt x="26" y="158"/>
                    <a:pt x="26" y="158"/>
                    <a:pt x="26" y="158"/>
                  </a:cubicBezTo>
                  <a:cubicBezTo>
                    <a:pt x="26" y="156"/>
                    <a:pt x="26" y="153"/>
                    <a:pt x="24" y="152"/>
                  </a:cubicBezTo>
                  <a:cubicBezTo>
                    <a:pt x="24" y="151"/>
                    <a:pt x="23" y="150"/>
                    <a:pt x="23" y="150"/>
                  </a:cubicBezTo>
                  <a:cubicBezTo>
                    <a:pt x="22" y="148"/>
                    <a:pt x="22" y="147"/>
                    <a:pt x="21" y="146"/>
                  </a:cubicBezTo>
                  <a:cubicBezTo>
                    <a:pt x="20" y="144"/>
                    <a:pt x="19" y="143"/>
                    <a:pt x="18" y="141"/>
                  </a:cubicBezTo>
                  <a:cubicBezTo>
                    <a:pt x="17" y="135"/>
                    <a:pt x="16" y="128"/>
                    <a:pt x="12" y="12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 name="Freeform 14">
              <a:extLst>
                <a:ext uri="{FF2B5EF4-FFF2-40B4-BE49-F238E27FC236}">
                  <a16:creationId xmlns:a16="http://schemas.microsoft.com/office/drawing/2014/main" id="{A6E4F56D-6F30-15DC-1500-CB20784A54EB}"/>
                </a:ext>
              </a:extLst>
            </p:cNvPr>
            <p:cNvSpPr/>
            <p:nvPr/>
          </p:nvSpPr>
          <p:spPr bwMode="auto">
            <a:xfrm>
              <a:off x="1196975" y="1173163"/>
              <a:ext cx="190500" cy="392113"/>
            </a:xfrm>
            <a:custGeom>
              <a:avLst/>
              <a:gdLst>
                <a:gd name="T0" fmla="*/ 60 w 85"/>
                <a:gd name="T1" fmla="*/ 167 h 175"/>
                <a:gd name="T2" fmla="*/ 32 w 85"/>
                <a:gd name="T3" fmla="*/ 138 h 175"/>
                <a:gd name="T4" fmla="*/ 30 w 85"/>
                <a:gd name="T5" fmla="*/ 133 h 175"/>
                <a:gd name="T6" fmla="*/ 29 w 85"/>
                <a:gd name="T7" fmla="*/ 132 h 175"/>
                <a:gd name="T8" fmla="*/ 22 w 85"/>
                <a:gd name="T9" fmla="*/ 120 h 175"/>
                <a:gd name="T10" fmla="*/ 22 w 85"/>
                <a:gd name="T11" fmla="*/ 120 h 175"/>
                <a:gd name="T12" fmla="*/ 18 w 85"/>
                <a:gd name="T13" fmla="*/ 113 h 175"/>
                <a:gd name="T14" fmla="*/ 18 w 85"/>
                <a:gd name="T15" fmla="*/ 113 h 175"/>
                <a:gd name="T16" fmla="*/ 16 w 85"/>
                <a:gd name="T17" fmla="*/ 109 h 175"/>
                <a:gd name="T18" fmla="*/ 16 w 85"/>
                <a:gd name="T19" fmla="*/ 110 h 175"/>
                <a:gd name="T20" fmla="*/ 13 w 85"/>
                <a:gd name="T21" fmla="*/ 101 h 175"/>
                <a:gd name="T22" fmla="*/ 11 w 85"/>
                <a:gd name="T23" fmla="*/ 96 h 175"/>
                <a:gd name="T24" fmla="*/ 10 w 85"/>
                <a:gd name="T25" fmla="*/ 93 h 175"/>
                <a:gd name="T26" fmla="*/ 10 w 85"/>
                <a:gd name="T27" fmla="*/ 91 h 175"/>
                <a:gd name="T28" fmla="*/ 8 w 85"/>
                <a:gd name="T29" fmla="*/ 87 h 175"/>
                <a:gd name="T30" fmla="*/ 8 w 85"/>
                <a:gd name="T31" fmla="*/ 87 h 175"/>
                <a:gd name="T32" fmla="*/ 2 w 85"/>
                <a:gd name="T33" fmla="*/ 60 h 175"/>
                <a:gd name="T34" fmla="*/ 2 w 85"/>
                <a:gd name="T35" fmla="*/ 60 h 175"/>
                <a:gd name="T36" fmla="*/ 2 w 85"/>
                <a:gd name="T37" fmla="*/ 11 h 175"/>
                <a:gd name="T38" fmla="*/ 2 w 85"/>
                <a:gd name="T39" fmla="*/ 11 h 175"/>
                <a:gd name="T40" fmla="*/ 3 w 85"/>
                <a:gd name="T41" fmla="*/ 11 h 175"/>
                <a:gd name="T42" fmla="*/ 4 w 85"/>
                <a:gd name="T43" fmla="*/ 11 h 175"/>
                <a:gd name="T44" fmla="*/ 4 w 85"/>
                <a:gd name="T45" fmla="*/ 11 h 175"/>
                <a:gd name="T46" fmla="*/ 12 w 85"/>
                <a:gd name="T47" fmla="*/ 33 h 175"/>
                <a:gd name="T48" fmla="*/ 12 w 85"/>
                <a:gd name="T49" fmla="*/ 33 h 175"/>
                <a:gd name="T50" fmla="*/ 17 w 85"/>
                <a:gd name="T51" fmla="*/ 51 h 175"/>
                <a:gd name="T52" fmla="*/ 17 w 85"/>
                <a:gd name="T53" fmla="*/ 52 h 175"/>
                <a:gd name="T54" fmla="*/ 17 w 85"/>
                <a:gd name="T55" fmla="*/ 52 h 175"/>
                <a:gd name="T56" fmla="*/ 37 w 85"/>
                <a:gd name="T57" fmla="*/ 93 h 175"/>
                <a:gd name="T58" fmla="*/ 38 w 85"/>
                <a:gd name="T59" fmla="*/ 93 h 175"/>
                <a:gd name="T60" fmla="*/ 50 w 85"/>
                <a:gd name="T61" fmla="*/ 115 h 175"/>
                <a:gd name="T62" fmla="*/ 56 w 85"/>
                <a:gd name="T63" fmla="*/ 120 h 175"/>
                <a:gd name="T64" fmla="*/ 60 w 85"/>
                <a:gd name="T65" fmla="*/ 113 h 175"/>
                <a:gd name="T66" fmla="*/ 54 w 85"/>
                <a:gd name="T67" fmla="*/ 44 h 175"/>
                <a:gd name="T68" fmla="*/ 53 w 85"/>
                <a:gd name="T69" fmla="*/ 36 h 175"/>
                <a:gd name="T70" fmla="*/ 47 w 85"/>
                <a:gd name="T71" fmla="*/ 0 h 175"/>
                <a:gd name="T72" fmla="*/ 85 w 85"/>
                <a:gd name="T73" fmla="*/ 97 h 175"/>
                <a:gd name="T74" fmla="*/ 79 w 85"/>
                <a:gd name="T75" fmla="*/ 154 h 175"/>
                <a:gd name="T76" fmla="*/ 78 w 85"/>
                <a:gd name="T77" fmla="*/ 156 h 175"/>
                <a:gd name="T78" fmla="*/ 73 w 85"/>
                <a:gd name="T79" fmla="*/ 173 h 175"/>
                <a:gd name="T80" fmla="*/ 72 w 85"/>
                <a:gd name="T81" fmla="*/ 174 h 175"/>
                <a:gd name="T82" fmla="*/ 71 w 85"/>
                <a:gd name="T83" fmla="*/ 175 h 175"/>
                <a:gd name="T84" fmla="*/ 69 w 85"/>
                <a:gd name="T85" fmla="*/ 174 h 175"/>
                <a:gd name="T86" fmla="*/ 68 w 85"/>
                <a:gd name="T87" fmla="*/ 174 h 175"/>
                <a:gd name="T88" fmla="*/ 60 w 85"/>
                <a:gd name="T89" fmla="*/ 16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5" h="175">
                  <a:moveTo>
                    <a:pt x="60" y="167"/>
                  </a:moveTo>
                  <a:cubicBezTo>
                    <a:pt x="50" y="157"/>
                    <a:pt x="41" y="148"/>
                    <a:pt x="32" y="138"/>
                  </a:cubicBezTo>
                  <a:cubicBezTo>
                    <a:pt x="35" y="134"/>
                    <a:pt x="31" y="134"/>
                    <a:pt x="30" y="133"/>
                  </a:cubicBezTo>
                  <a:cubicBezTo>
                    <a:pt x="30" y="133"/>
                    <a:pt x="30" y="132"/>
                    <a:pt x="29" y="132"/>
                  </a:cubicBezTo>
                  <a:cubicBezTo>
                    <a:pt x="28" y="127"/>
                    <a:pt x="27" y="122"/>
                    <a:pt x="22" y="120"/>
                  </a:cubicBezTo>
                  <a:cubicBezTo>
                    <a:pt x="22" y="120"/>
                    <a:pt x="22" y="120"/>
                    <a:pt x="22" y="120"/>
                  </a:cubicBezTo>
                  <a:cubicBezTo>
                    <a:pt x="22" y="117"/>
                    <a:pt x="21" y="114"/>
                    <a:pt x="18" y="113"/>
                  </a:cubicBezTo>
                  <a:cubicBezTo>
                    <a:pt x="18" y="113"/>
                    <a:pt x="18" y="113"/>
                    <a:pt x="18" y="113"/>
                  </a:cubicBezTo>
                  <a:cubicBezTo>
                    <a:pt x="17" y="111"/>
                    <a:pt x="17" y="110"/>
                    <a:pt x="16" y="109"/>
                  </a:cubicBezTo>
                  <a:cubicBezTo>
                    <a:pt x="16" y="109"/>
                    <a:pt x="16" y="110"/>
                    <a:pt x="16" y="110"/>
                  </a:cubicBezTo>
                  <a:cubicBezTo>
                    <a:pt x="16" y="106"/>
                    <a:pt x="16" y="103"/>
                    <a:pt x="13" y="101"/>
                  </a:cubicBezTo>
                  <a:cubicBezTo>
                    <a:pt x="12" y="99"/>
                    <a:pt x="12" y="98"/>
                    <a:pt x="11" y="96"/>
                  </a:cubicBezTo>
                  <a:cubicBezTo>
                    <a:pt x="11" y="95"/>
                    <a:pt x="11" y="94"/>
                    <a:pt x="10" y="93"/>
                  </a:cubicBezTo>
                  <a:cubicBezTo>
                    <a:pt x="10" y="92"/>
                    <a:pt x="10" y="91"/>
                    <a:pt x="10" y="91"/>
                  </a:cubicBezTo>
                  <a:cubicBezTo>
                    <a:pt x="9" y="89"/>
                    <a:pt x="8" y="88"/>
                    <a:pt x="8" y="87"/>
                  </a:cubicBezTo>
                  <a:cubicBezTo>
                    <a:pt x="8" y="87"/>
                    <a:pt x="8" y="87"/>
                    <a:pt x="8" y="87"/>
                  </a:cubicBezTo>
                  <a:cubicBezTo>
                    <a:pt x="8" y="78"/>
                    <a:pt x="7" y="68"/>
                    <a:pt x="2" y="60"/>
                  </a:cubicBezTo>
                  <a:cubicBezTo>
                    <a:pt x="2" y="60"/>
                    <a:pt x="2" y="60"/>
                    <a:pt x="2" y="60"/>
                  </a:cubicBezTo>
                  <a:cubicBezTo>
                    <a:pt x="2" y="43"/>
                    <a:pt x="0" y="27"/>
                    <a:pt x="2" y="11"/>
                  </a:cubicBezTo>
                  <a:cubicBezTo>
                    <a:pt x="2" y="11"/>
                    <a:pt x="2" y="11"/>
                    <a:pt x="2" y="11"/>
                  </a:cubicBezTo>
                  <a:cubicBezTo>
                    <a:pt x="3" y="11"/>
                    <a:pt x="3" y="11"/>
                    <a:pt x="3" y="11"/>
                  </a:cubicBezTo>
                  <a:cubicBezTo>
                    <a:pt x="4" y="11"/>
                    <a:pt x="4" y="11"/>
                    <a:pt x="4" y="11"/>
                  </a:cubicBezTo>
                  <a:cubicBezTo>
                    <a:pt x="4" y="11"/>
                    <a:pt x="4" y="11"/>
                    <a:pt x="4" y="11"/>
                  </a:cubicBezTo>
                  <a:cubicBezTo>
                    <a:pt x="7" y="18"/>
                    <a:pt x="7" y="27"/>
                    <a:pt x="12" y="33"/>
                  </a:cubicBezTo>
                  <a:cubicBezTo>
                    <a:pt x="12" y="33"/>
                    <a:pt x="12" y="33"/>
                    <a:pt x="12" y="33"/>
                  </a:cubicBezTo>
                  <a:cubicBezTo>
                    <a:pt x="11" y="40"/>
                    <a:pt x="13" y="45"/>
                    <a:pt x="17" y="51"/>
                  </a:cubicBezTo>
                  <a:cubicBezTo>
                    <a:pt x="17" y="52"/>
                    <a:pt x="17" y="52"/>
                    <a:pt x="17" y="52"/>
                  </a:cubicBezTo>
                  <a:cubicBezTo>
                    <a:pt x="17" y="52"/>
                    <a:pt x="17" y="52"/>
                    <a:pt x="17" y="52"/>
                  </a:cubicBezTo>
                  <a:cubicBezTo>
                    <a:pt x="20" y="68"/>
                    <a:pt x="29" y="80"/>
                    <a:pt x="37" y="93"/>
                  </a:cubicBezTo>
                  <a:cubicBezTo>
                    <a:pt x="38" y="93"/>
                    <a:pt x="38" y="93"/>
                    <a:pt x="38" y="93"/>
                  </a:cubicBezTo>
                  <a:cubicBezTo>
                    <a:pt x="40" y="102"/>
                    <a:pt x="45" y="108"/>
                    <a:pt x="50" y="115"/>
                  </a:cubicBezTo>
                  <a:cubicBezTo>
                    <a:pt x="52" y="118"/>
                    <a:pt x="53" y="121"/>
                    <a:pt x="56" y="120"/>
                  </a:cubicBezTo>
                  <a:cubicBezTo>
                    <a:pt x="59" y="118"/>
                    <a:pt x="60" y="115"/>
                    <a:pt x="60" y="113"/>
                  </a:cubicBezTo>
                  <a:cubicBezTo>
                    <a:pt x="60" y="89"/>
                    <a:pt x="61" y="66"/>
                    <a:pt x="54" y="44"/>
                  </a:cubicBezTo>
                  <a:cubicBezTo>
                    <a:pt x="54" y="41"/>
                    <a:pt x="54" y="38"/>
                    <a:pt x="53" y="36"/>
                  </a:cubicBezTo>
                  <a:cubicBezTo>
                    <a:pt x="54" y="24"/>
                    <a:pt x="47" y="13"/>
                    <a:pt x="47" y="0"/>
                  </a:cubicBezTo>
                  <a:cubicBezTo>
                    <a:pt x="66" y="14"/>
                    <a:pt x="84" y="74"/>
                    <a:pt x="85" y="97"/>
                  </a:cubicBezTo>
                  <a:cubicBezTo>
                    <a:pt x="85" y="116"/>
                    <a:pt x="82" y="135"/>
                    <a:pt x="79" y="154"/>
                  </a:cubicBezTo>
                  <a:cubicBezTo>
                    <a:pt x="78" y="155"/>
                    <a:pt x="78" y="155"/>
                    <a:pt x="78" y="156"/>
                  </a:cubicBezTo>
                  <a:cubicBezTo>
                    <a:pt x="77" y="162"/>
                    <a:pt x="75" y="168"/>
                    <a:pt x="73" y="173"/>
                  </a:cubicBezTo>
                  <a:cubicBezTo>
                    <a:pt x="73" y="173"/>
                    <a:pt x="72" y="174"/>
                    <a:pt x="72" y="174"/>
                  </a:cubicBezTo>
                  <a:cubicBezTo>
                    <a:pt x="72" y="174"/>
                    <a:pt x="71" y="174"/>
                    <a:pt x="71" y="175"/>
                  </a:cubicBezTo>
                  <a:cubicBezTo>
                    <a:pt x="69" y="174"/>
                    <a:pt x="69" y="174"/>
                    <a:pt x="69" y="174"/>
                  </a:cubicBezTo>
                  <a:cubicBezTo>
                    <a:pt x="69" y="174"/>
                    <a:pt x="68" y="174"/>
                    <a:pt x="68" y="174"/>
                  </a:cubicBezTo>
                  <a:cubicBezTo>
                    <a:pt x="67" y="170"/>
                    <a:pt x="64" y="168"/>
                    <a:pt x="60" y="167"/>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 name="Freeform 15">
              <a:extLst>
                <a:ext uri="{FF2B5EF4-FFF2-40B4-BE49-F238E27FC236}">
                  <a16:creationId xmlns:a16="http://schemas.microsoft.com/office/drawing/2014/main" id="{9ADD9241-BB63-EDF3-6EB6-8588B7AFB630}"/>
                </a:ext>
              </a:extLst>
            </p:cNvPr>
            <p:cNvSpPr/>
            <p:nvPr/>
          </p:nvSpPr>
          <p:spPr bwMode="auto">
            <a:xfrm>
              <a:off x="1428750" y="730251"/>
              <a:ext cx="387350" cy="195263"/>
            </a:xfrm>
            <a:custGeom>
              <a:avLst/>
              <a:gdLst>
                <a:gd name="T0" fmla="*/ 83 w 173"/>
                <a:gd name="T1" fmla="*/ 54 h 87"/>
                <a:gd name="T2" fmla="*/ 89 w 173"/>
                <a:gd name="T3" fmla="*/ 50 h 87"/>
                <a:gd name="T4" fmla="*/ 91 w 173"/>
                <a:gd name="T5" fmla="*/ 49 h 87"/>
                <a:gd name="T6" fmla="*/ 95 w 173"/>
                <a:gd name="T7" fmla="*/ 47 h 87"/>
                <a:gd name="T8" fmla="*/ 101 w 173"/>
                <a:gd name="T9" fmla="*/ 43 h 87"/>
                <a:gd name="T10" fmla="*/ 106 w 173"/>
                <a:gd name="T11" fmla="*/ 41 h 87"/>
                <a:gd name="T12" fmla="*/ 106 w 173"/>
                <a:gd name="T13" fmla="*/ 41 h 87"/>
                <a:gd name="T14" fmla="*/ 106 w 173"/>
                <a:gd name="T15" fmla="*/ 40 h 87"/>
                <a:gd name="T16" fmla="*/ 108 w 173"/>
                <a:gd name="T17" fmla="*/ 39 h 87"/>
                <a:gd name="T18" fmla="*/ 121 w 173"/>
                <a:gd name="T19" fmla="*/ 28 h 87"/>
                <a:gd name="T20" fmla="*/ 86 w 173"/>
                <a:gd name="T21" fmla="*/ 28 h 87"/>
                <a:gd name="T22" fmla="*/ 72 w 173"/>
                <a:gd name="T23" fmla="*/ 29 h 87"/>
                <a:gd name="T24" fmla="*/ 39 w 173"/>
                <a:gd name="T25" fmla="*/ 32 h 87"/>
                <a:gd name="T26" fmla="*/ 39 w 173"/>
                <a:gd name="T27" fmla="*/ 32 h 87"/>
                <a:gd name="T28" fmla="*/ 0 w 173"/>
                <a:gd name="T29" fmla="*/ 38 h 87"/>
                <a:gd name="T30" fmla="*/ 0 w 173"/>
                <a:gd name="T31" fmla="*/ 34 h 87"/>
                <a:gd name="T32" fmla="*/ 24 w 173"/>
                <a:gd name="T33" fmla="*/ 19 h 87"/>
                <a:gd name="T34" fmla="*/ 25 w 173"/>
                <a:gd name="T35" fmla="*/ 19 h 87"/>
                <a:gd name="T36" fmla="*/ 53 w 173"/>
                <a:gd name="T37" fmla="*/ 8 h 87"/>
                <a:gd name="T38" fmla="*/ 53 w 173"/>
                <a:gd name="T39" fmla="*/ 8 h 87"/>
                <a:gd name="T40" fmla="*/ 77 w 173"/>
                <a:gd name="T41" fmla="*/ 2 h 87"/>
                <a:gd name="T42" fmla="*/ 78 w 173"/>
                <a:gd name="T43" fmla="*/ 2 h 87"/>
                <a:gd name="T44" fmla="*/ 91 w 173"/>
                <a:gd name="T45" fmla="*/ 1 h 87"/>
                <a:gd name="T46" fmla="*/ 173 w 173"/>
                <a:gd name="T47" fmla="*/ 16 h 87"/>
                <a:gd name="T48" fmla="*/ 172 w 173"/>
                <a:gd name="T49" fmla="*/ 19 h 87"/>
                <a:gd name="T50" fmla="*/ 168 w 173"/>
                <a:gd name="T51" fmla="*/ 24 h 87"/>
                <a:gd name="T52" fmla="*/ 110 w 173"/>
                <a:gd name="T53" fmla="*/ 68 h 87"/>
                <a:gd name="T54" fmla="*/ 12 w 173"/>
                <a:gd name="T55" fmla="*/ 81 h 87"/>
                <a:gd name="T56" fmla="*/ 58 w 173"/>
                <a:gd name="T57" fmla="*/ 67 h 87"/>
                <a:gd name="T58" fmla="*/ 60 w 173"/>
                <a:gd name="T59" fmla="*/ 65 h 87"/>
                <a:gd name="T60" fmla="*/ 64 w 173"/>
                <a:gd name="T61" fmla="*/ 63 h 87"/>
                <a:gd name="T62" fmla="*/ 71 w 173"/>
                <a:gd name="T63" fmla="*/ 59 h 87"/>
                <a:gd name="T64" fmla="*/ 72 w 173"/>
                <a:gd name="T65" fmla="*/ 59 h 87"/>
                <a:gd name="T66" fmla="*/ 75 w 173"/>
                <a:gd name="T67" fmla="*/ 57 h 87"/>
                <a:gd name="T68" fmla="*/ 80 w 173"/>
                <a:gd name="T69" fmla="*/ 55 h 87"/>
                <a:gd name="T70" fmla="*/ 83 w 173"/>
                <a:gd name="T71" fmla="*/ 5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73" h="87">
                  <a:moveTo>
                    <a:pt x="83" y="54"/>
                  </a:moveTo>
                  <a:cubicBezTo>
                    <a:pt x="85" y="54"/>
                    <a:pt x="87" y="52"/>
                    <a:pt x="89" y="50"/>
                  </a:cubicBezTo>
                  <a:cubicBezTo>
                    <a:pt x="90" y="50"/>
                    <a:pt x="90" y="49"/>
                    <a:pt x="91" y="49"/>
                  </a:cubicBezTo>
                  <a:cubicBezTo>
                    <a:pt x="92" y="48"/>
                    <a:pt x="93" y="47"/>
                    <a:pt x="95" y="47"/>
                  </a:cubicBezTo>
                  <a:cubicBezTo>
                    <a:pt x="97" y="46"/>
                    <a:pt x="100" y="46"/>
                    <a:pt x="101" y="43"/>
                  </a:cubicBezTo>
                  <a:cubicBezTo>
                    <a:pt x="103" y="42"/>
                    <a:pt x="105" y="41"/>
                    <a:pt x="106" y="41"/>
                  </a:cubicBezTo>
                  <a:cubicBezTo>
                    <a:pt x="106" y="41"/>
                    <a:pt x="106" y="41"/>
                    <a:pt x="106" y="41"/>
                  </a:cubicBezTo>
                  <a:cubicBezTo>
                    <a:pt x="106" y="40"/>
                    <a:pt x="106" y="40"/>
                    <a:pt x="106" y="40"/>
                  </a:cubicBezTo>
                  <a:cubicBezTo>
                    <a:pt x="107" y="40"/>
                    <a:pt x="107" y="40"/>
                    <a:pt x="108" y="39"/>
                  </a:cubicBezTo>
                  <a:cubicBezTo>
                    <a:pt x="113" y="37"/>
                    <a:pt x="117" y="35"/>
                    <a:pt x="121" y="28"/>
                  </a:cubicBezTo>
                  <a:cubicBezTo>
                    <a:pt x="109" y="27"/>
                    <a:pt x="98" y="26"/>
                    <a:pt x="86" y="28"/>
                  </a:cubicBezTo>
                  <a:cubicBezTo>
                    <a:pt x="82" y="27"/>
                    <a:pt x="77" y="27"/>
                    <a:pt x="72" y="29"/>
                  </a:cubicBezTo>
                  <a:cubicBezTo>
                    <a:pt x="61" y="27"/>
                    <a:pt x="50" y="29"/>
                    <a:pt x="39" y="32"/>
                  </a:cubicBezTo>
                  <a:cubicBezTo>
                    <a:pt x="39" y="32"/>
                    <a:pt x="39" y="32"/>
                    <a:pt x="39" y="32"/>
                  </a:cubicBezTo>
                  <a:cubicBezTo>
                    <a:pt x="26" y="30"/>
                    <a:pt x="14" y="40"/>
                    <a:pt x="0" y="38"/>
                  </a:cubicBezTo>
                  <a:cubicBezTo>
                    <a:pt x="0" y="36"/>
                    <a:pt x="0" y="35"/>
                    <a:pt x="0" y="34"/>
                  </a:cubicBezTo>
                  <a:cubicBezTo>
                    <a:pt x="9" y="31"/>
                    <a:pt x="17" y="25"/>
                    <a:pt x="24" y="19"/>
                  </a:cubicBezTo>
                  <a:cubicBezTo>
                    <a:pt x="24" y="19"/>
                    <a:pt x="25" y="19"/>
                    <a:pt x="25" y="19"/>
                  </a:cubicBezTo>
                  <a:cubicBezTo>
                    <a:pt x="35" y="17"/>
                    <a:pt x="44" y="12"/>
                    <a:pt x="53" y="8"/>
                  </a:cubicBezTo>
                  <a:cubicBezTo>
                    <a:pt x="53" y="8"/>
                    <a:pt x="53" y="8"/>
                    <a:pt x="53" y="8"/>
                  </a:cubicBezTo>
                  <a:cubicBezTo>
                    <a:pt x="61" y="7"/>
                    <a:pt x="70" y="5"/>
                    <a:pt x="77" y="2"/>
                  </a:cubicBezTo>
                  <a:cubicBezTo>
                    <a:pt x="77" y="2"/>
                    <a:pt x="78" y="2"/>
                    <a:pt x="78" y="2"/>
                  </a:cubicBezTo>
                  <a:cubicBezTo>
                    <a:pt x="82" y="1"/>
                    <a:pt x="87" y="1"/>
                    <a:pt x="91" y="1"/>
                  </a:cubicBezTo>
                  <a:cubicBezTo>
                    <a:pt x="120" y="0"/>
                    <a:pt x="147" y="1"/>
                    <a:pt x="173" y="16"/>
                  </a:cubicBezTo>
                  <a:cubicBezTo>
                    <a:pt x="173" y="17"/>
                    <a:pt x="172" y="18"/>
                    <a:pt x="172" y="19"/>
                  </a:cubicBezTo>
                  <a:cubicBezTo>
                    <a:pt x="169" y="20"/>
                    <a:pt x="169" y="22"/>
                    <a:pt x="168" y="24"/>
                  </a:cubicBezTo>
                  <a:cubicBezTo>
                    <a:pt x="151" y="41"/>
                    <a:pt x="133" y="58"/>
                    <a:pt x="110" y="68"/>
                  </a:cubicBezTo>
                  <a:cubicBezTo>
                    <a:pt x="79" y="82"/>
                    <a:pt x="46" y="87"/>
                    <a:pt x="12" y="81"/>
                  </a:cubicBezTo>
                  <a:cubicBezTo>
                    <a:pt x="27" y="76"/>
                    <a:pt x="43" y="72"/>
                    <a:pt x="58" y="67"/>
                  </a:cubicBezTo>
                  <a:cubicBezTo>
                    <a:pt x="60" y="68"/>
                    <a:pt x="61" y="67"/>
                    <a:pt x="60" y="65"/>
                  </a:cubicBezTo>
                  <a:cubicBezTo>
                    <a:pt x="62" y="64"/>
                    <a:pt x="63" y="63"/>
                    <a:pt x="64" y="63"/>
                  </a:cubicBezTo>
                  <a:cubicBezTo>
                    <a:pt x="67" y="63"/>
                    <a:pt x="69" y="62"/>
                    <a:pt x="71" y="59"/>
                  </a:cubicBezTo>
                  <a:cubicBezTo>
                    <a:pt x="71" y="59"/>
                    <a:pt x="72" y="59"/>
                    <a:pt x="72" y="59"/>
                  </a:cubicBezTo>
                  <a:cubicBezTo>
                    <a:pt x="73" y="58"/>
                    <a:pt x="74" y="58"/>
                    <a:pt x="75" y="57"/>
                  </a:cubicBezTo>
                  <a:cubicBezTo>
                    <a:pt x="77" y="56"/>
                    <a:pt x="79" y="56"/>
                    <a:pt x="80" y="55"/>
                  </a:cubicBezTo>
                  <a:cubicBezTo>
                    <a:pt x="81" y="54"/>
                    <a:pt x="82" y="54"/>
                    <a:pt x="83" y="54"/>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 name="Freeform 16">
              <a:extLst>
                <a:ext uri="{FF2B5EF4-FFF2-40B4-BE49-F238E27FC236}">
                  <a16:creationId xmlns:a16="http://schemas.microsoft.com/office/drawing/2014/main" id="{C2263C24-4598-213F-D2DE-E2C948A378A6}"/>
                </a:ext>
              </a:extLst>
            </p:cNvPr>
            <p:cNvSpPr/>
            <p:nvPr/>
          </p:nvSpPr>
          <p:spPr bwMode="auto">
            <a:xfrm>
              <a:off x="549275" y="942976"/>
              <a:ext cx="384175" cy="207963"/>
            </a:xfrm>
            <a:custGeom>
              <a:avLst/>
              <a:gdLst>
                <a:gd name="T0" fmla="*/ 120 w 171"/>
                <a:gd name="T1" fmla="*/ 3 h 93"/>
                <a:gd name="T2" fmla="*/ 171 w 171"/>
                <a:gd name="T3" fmla="*/ 4 h 93"/>
                <a:gd name="T4" fmla="*/ 171 w 171"/>
                <a:gd name="T5" fmla="*/ 5 h 93"/>
                <a:gd name="T6" fmla="*/ 144 w 171"/>
                <a:gd name="T7" fmla="*/ 14 h 93"/>
                <a:gd name="T8" fmla="*/ 139 w 171"/>
                <a:gd name="T9" fmla="*/ 15 h 93"/>
                <a:gd name="T10" fmla="*/ 77 w 171"/>
                <a:gd name="T11" fmla="*/ 44 h 93"/>
                <a:gd name="T12" fmla="*/ 75 w 171"/>
                <a:gd name="T13" fmla="*/ 45 h 93"/>
                <a:gd name="T14" fmla="*/ 55 w 171"/>
                <a:gd name="T15" fmla="*/ 59 h 93"/>
                <a:gd name="T16" fmla="*/ 171 w 171"/>
                <a:gd name="T17" fmla="*/ 50 h 93"/>
                <a:gd name="T18" fmla="*/ 163 w 171"/>
                <a:gd name="T19" fmla="*/ 59 h 93"/>
                <a:gd name="T20" fmla="*/ 31 w 171"/>
                <a:gd name="T21" fmla="*/ 81 h 93"/>
                <a:gd name="T22" fmla="*/ 15 w 171"/>
                <a:gd name="T23" fmla="*/ 78 h 93"/>
                <a:gd name="T24" fmla="*/ 15 w 171"/>
                <a:gd name="T25" fmla="*/ 78 h 93"/>
                <a:gd name="T26" fmla="*/ 6 w 171"/>
                <a:gd name="T27" fmla="*/ 64 h 93"/>
                <a:gd name="T28" fmla="*/ 9 w 171"/>
                <a:gd name="T29" fmla="*/ 60 h 93"/>
                <a:gd name="T30" fmla="*/ 56 w 171"/>
                <a:gd name="T31" fmla="*/ 22 h 93"/>
                <a:gd name="T32" fmla="*/ 56 w 171"/>
                <a:gd name="T33" fmla="*/ 22 h 93"/>
                <a:gd name="T34" fmla="*/ 114 w 171"/>
                <a:gd name="T35" fmla="*/ 3 h 93"/>
                <a:gd name="T36" fmla="*/ 120 w 171"/>
                <a:gd name="T37" fmla="*/ 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1" h="93">
                  <a:moveTo>
                    <a:pt x="120" y="3"/>
                  </a:moveTo>
                  <a:cubicBezTo>
                    <a:pt x="137" y="2"/>
                    <a:pt x="154" y="0"/>
                    <a:pt x="171" y="4"/>
                  </a:cubicBezTo>
                  <a:cubicBezTo>
                    <a:pt x="171" y="4"/>
                    <a:pt x="171" y="5"/>
                    <a:pt x="171" y="5"/>
                  </a:cubicBezTo>
                  <a:cubicBezTo>
                    <a:pt x="162" y="8"/>
                    <a:pt x="152" y="9"/>
                    <a:pt x="144" y="14"/>
                  </a:cubicBezTo>
                  <a:cubicBezTo>
                    <a:pt x="142" y="14"/>
                    <a:pt x="141" y="15"/>
                    <a:pt x="139" y="15"/>
                  </a:cubicBezTo>
                  <a:cubicBezTo>
                    <a:pt x="117" y="21"/>
                    <a:pt x="96" y="30"/>
                    <a:pt x="77" y="44"/>
                  </a:cubicBezTo>
                  <a:cubicBezTo>
                    <a:pt x="76" y="44"/>
                    <a:pt x="76" y="44"/>
                    <a:pt x="75" y="45"/>
                  </a:cubicBezTo>
                  <a:cubicBezTo>
                    <a:pt x="68" y="47"/>
                    <a:pt x="62" y="51"/>
                    <a:pt x="55" y="59"/>
                  </a:cubicBezTo>
                  <a:cubicBezTo>
                    <a:pt x="95" y="64"/>
                    <a:pt x="133" y="59"/>
                    <a:pt x="171" y="50"/>
                  </a:cubicBezTo>
                  <a:cubicBezTo>
                    <a:pt x="170" y="56"/>
                    <a:pt x="166" y="57"/>
                    <a:pt x="163" y="59"/>
                  </a:cubicBezTo>
                  <a:cubicBezTo>
                    <a:pt x="121" y="82"/>
                    <a:pt x="78" y="93"/>
                    <a:pt x="31" y="81"/>
                  </a:cubicBezTo>
                  <a:cubicBezTo>
                    <a:pt x="26" y="80"/>
                    <a:pt x="20" y="79"/>
                    <a:pt x="15" y="78"/>
                  </a:cubicBezTo>
                  <a:cubicBezTo>
                    <a:pt x="15" y="78"/>
                    <a:pt x="15" y="78"/>
                    <a:pt x="15" y="78"/>
                  </a:cubicBezTo>
                  <a:cubicBezTo>
                    <a:pt x="11" y="74"/>
                    <a:pt x="0" y="74"/>
                    <a:pt x="6" y="64"/>
                  </a:cubicBezTo>
                  <a:cubicBezTo>
                    <a:pt x="7" y="63"/>
                    <a:pt x="8" y="62"/>
                    <a:pt x="9" y="60"/>
                  </a:cubicBezTo>
                  <a:cubicBezTo>
                    <a:pt x="24" y="47"/>
                    <a:pt x="38" y="33"/>
                    <a:pt x="56" y="22"/>
                  </a:cubicBezTo>
                  <a:cubicBezTo>
                    <a:pt x="56" y="22"/>
                    <a:pt x="56" y="22"/>
                    <a:pt x="56" y="22"/>
                  </a:cubicBezTo>
                  <a:cubicBezTo>
                    <a:pt x="75" y="13"/>
                    <a:pt x="94" y="8"/>
                    <a:pt x="114" y="3"/>
                  </a:cubicBezTo>
                  <a:cubicBezTo>
                    <a:pt x="116" y="3"/>
                    <a:pt x="118" y="3"/>
                    <a:pt x="120" y="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 name="Freeform 17">
              <a:extLst>
                <a:ext uri="{FF2B5EF4-FFF2-40B4-BE49-F238E27FC236}">
                  <a16:creationId xmlns:a16="http://schemas.microsoft.com/office/drawing/2014/main" id="{58055356-250C-3CDF-FC86-8BE5BD820A63}"/>
                </a:ext>
              </a:extLst>
            </p:cNvPr>
            <p:cNvSpPr/>
            <p:nvPr/>
          </p:nvSpPr>
          <p:spPr bwMode="auto">
            <a:xfrm>
              <a:off x="557213" y="730251"/>
              <a:ext cx="381000" cy="200025"/>
            </a:xfrm>
            <a:custGeom>
              <a:avLst/>
              <a:gdLst>
                <a:gd name="T0" fmla="*/ 161 w 170"/>
                <a:gd name="T1" fmla="*/ 82 h 89"/>
                <a:gd name="T2" fmla="*/ 104 w 170"/>
                <a:gd name="T3" fmla="*/ 81 h 89"/>
                <a:gd name="T4" fmla="*/ 89 w 170"/>
                <a:gd name="T5" fmla="*/ 79 h 89"/>
                <a:gd name="T6" fmla="*/ 89 w 170"/>
                <a:gd name="T7" fmla="*/ 79 h 89"/>
                <a:gd name="T8" fmla="*/ 59 w 170"/>
                <a:gd name="T9" fmla="*/ 68 h 89"/>
                <a:gd name="T10" fmla="*/ 59 w 170"/>
                <a:gd name="T11" fmla="*/ 68 h 89"/>
                <a:gd name="T12" fmla="*/ 37 w 170"/>
                <a:gd name="T13" fmla="*/ 54 h 89"/>
                <a:gd name="T14" fmla="*/ 37 w 170"/>
                <a:gd name="T15" fmla="*/ 54 h 89"/>
                <a:gd name="T16" fmla="*/ 6 w 170"/>
                <a:gd name="T17" fmla="*/ 27 h 89"/>
                <a:gd name="T18" fmla="*/ 6 w 170"/>
                <a:gd name="T19" fmla="*/ 27 h 89"/>
                <a:gd name="T20" fmla="*/ 4 w 170"/>
                <a:gd name="T21" fmla="*/ 24 h 89"/>
                <a:gd name="T22" fmla="*/ 4 w 170"/>
                <a:gd name="T23" fmla="*/ 24 h 89"/>
                <a:gd name="T24" fmla="*/ 10 w 170"/>
                <a:gd name="T25" fmla="*/ 11 h 89"/>
                <a:gd name="T26" fmla="*/ 28 w 170"/>
                <a:gd name="T27" fmla="*/ 4 h 89"/>
                <a:gd name="T28" fmla="*/ 34 w 170"/>
                <a:gd name="T29" fmla="*/ 3 h 89"/>
                <a:gd name="T30" fmla="*/ 97 w 170"/>
                <a:gd name="T31" fmla="*/ 3 h 89"/>
                <a:gd name="T32" fmla="*/ 106 w 170"/>
                <a:gd name="T33" fmla="*/ 4 h 89"/>
                <a:gd name="T34" fmla="*/ 121 w 170"/>
                <a:gd name="T35" fmla="*/ 10 h 89"/>
                <a:gd name="T36" fmla="*/ 170 w 170"/>
                <a:gd name="T37" fmla="*/ 36 h 89"/>
                <a:gd name="T38" fmla="*/ 168 w 170"/>
                <a:gd name="T39" fmla="*/ 39 h 89"/>
                <a:gd name="T40" fmla="*/ 102 w 170"/>
                <a:gd name="T41" fmla="*/ 28 h 89"/>
                <a:gd name="T42" fmla="*/ 51 w 170"/>
                <a:gd name="T43" fmla="*/ 31 h 89"/>
                <a:gd name="T44" fmla="*/ 70 w 170"/>
                <a:gd name="T45" fmla="*/ 43 h 89"/>
                <a:gd name="T46" fmla="*/ 70 w 170"/>
                <a:gd name="T47" fmla="*/ 43 h 89"/>
                <a:gd name="T48" fmla="*/ 136 w 170"/>
                <a:gd name="T49" fmla="*/ 73 h 89"/>
                <a:gd name="T50" fmla="*/ 145 w 170"/>
                <a:gd name="T51" fmla="*/ 76 h 89"/>
                <a:gd name="T52" fmla="*/ 160 w 170"/>
                <a:gd name="T53" fmla="*/ 82 h 89"/>
                <a:gd name="T54" fmla="*/ 161 w 170"/>
                <a:gd name="T55" fmla="*/ 82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70" h="89">
                  <a:moveTo>
                    <a:pt x="161" y="82"/>
                  </a:moveTo>
                  <a:cubicBezTo>
                    <a:pt x="142" y="89"/>
                    <a:pt x="123" y="83"/>
                    <a:pt x="104" y="81"/>
                  </a:cubicBezTo>
                  <a:cubicBezTo>
                    <a:pt x="99" y="81"/>
                    <a:pt x="94" y="80"/>
                    <a:pt x="89" y="79"/>
                  </a:cubicBezTo>
                  <a:cubicBezTo>
                    <a:pt x="89" y="79"/>
                    <a:pt x="89" y="79"/>
                    <a:pt x="89" y="79"/>
                  </a:cubicBezTo>
                  <a:cubicBezTo>
                    <a:pt x="79" y="75"/>
                    <a:pt x="69" y="72"/>
                    <a:pt x="59" y="68"/>
                  </a:cubicBezTo>
                  <a:cubicBezTo>
                    <a:pt x="59" y="68"/>
                    <a:pt x="59" y="68"/>
                    <a:pt x="59" y="68"/>
                  </a:cubicBezTo>
                  <a:cubicBezTo>
                    <a:pt x="52" y="62"/>
                    <a:pt x="45" y="58"/>
                    <a:pt x="37" y="54"/>
                  </a:cubicBezTo>
                  <a:cubicBezTo>
                    <a:pt x="37" y="54"/>
                    <a:pt x="37" y="54"/>
                    <a:pt x="37" y="54"/>
                  </a:cubicBezTo>
                  <a:cubicBezTo>
                    <a:pt x="26" y="45"/>
                    <a:pt x="16" y="36"/>
                    <a:pt x="6" y="27"/>
                  </a:cubicBezTo>
                  <a:cubicBezTo>
                    <a:pt x="6" y="27"/>
                    <a:pt x="6" y="27"/>
                    <a:pt x="6" y="27"/>
                  </a:cubicBezTo>
                  <a:cubicBezTo>
                    <a:pt x="5" y="26"/>
                    <a:pt x="4" y="25"/>
                    <a:pt x="4" y="24"/>
                  </a:cubicBezTo>
                  <a:cubicBezTo>
                    <a:pt x="4" y="24"/>
                    <a:pt x="4" y="24"/>
                    <a:pt x="4" y="24"/>
                  </a:cubicBezTo>
                  <a:cubicBezTo>
                    <a:pt x="0" y="17"/>
                    <a:pt x="1" y="12"/>
                    <a:pt x="10" y="11"/>
                  </a:cubicBezTo>
                  <a:cubicBezTo>
                    <a:pt x="16" y="9"/>
                    <a:pt x="22" y="6"/>
                    <a:pt x="28" y="4"/>
                  </a:cubicBezTo>
                  <a:cubicBezTo>
                    <a:pt x="30" y="4"/>
                    <a:pt x="32" y="4"/>
                    <a:pt x="34" y="3"/>
                  </a:cubicBezTo>
                  <a:cubicBezTo>
                    <a:pt x="55" y="1"/>
                    <a:pt x="76" y="0"/>
                    <a:pt x="97" y="3"/>
                  </a:cubicBezTo>
                  <a:cubicBezTo>
                    <a:pt x="100" y="3"/>
                    <a:pt x="103" y="4"/>
                    <a:pt x="106" y="4"/>
                  </a:cubicBezTo>
                  <a:cubicBezTo>
                    <a:pt x="110" y="8"/>
                    <a:pt x="116" y="8"/>
                    <a:pt x="121" y="10"/>
                  </a:cubicBezTo>
                  <a:cubicBezTo>
                    <a:pt x="138" y="17"/>
                    <a:pt x="157" y="22"/>
                    <a:pt x="170" y="36"/>
                  </a:cubicBezTo>
                  <a:cubicBezTo>
                    <a:pt x="170" y="37"/>
                    <a:pt x="169" y="38"/>
                    <a:pt x="168" y="39"/>
                  </a:cubicBezTo>
                  <a:cubicBezTo>
                    <a:pt x="146" y="35"/>
                    <a:pt x="125" y="29"/>
                    <a:pt x="102" y="28"/>
                  </a:cubicBezTo>
                  <a:cubicBezTo>
                    <a:pt x="86" y="28"/>
                    <a:pt x="69" y="27"/>
                    <a:pt x="51" y="31"/>
                  </a:cubicBezTo>
                  <a:cubicBezTo>
                    <a:pt x="58" y="37"/>
                    <a:pt x="63" y="41"/>
                    <a:pt x="70" y="43"/>
                  </a:cubicBezTo>
                  <a:cubicBezTo>
                    <a:pt x="70" y="43"/>
                    <a:pt x="70" y="43"/>
                    <a:pt x="70" y="43"/>
                  </a:cubicBezTo>
                  <a:cubicBezTo>
                    <a:pt x="90" y="57"/>
                    <a:pt x="112" y="68"/>
                    <a:pt x="136" y="73"/>
                  </a:cubicBezTo>
                  <a:cubicBezTo>
                    <a:pt x="139" y="74"/>
                    <a:pt x="142" y="75"/>
                    <a:pt x="145" y="76"/>
                  </a:cubicBezTo>
                  <a:cubicBezTo>
                    <a:pt x="150" y="78"/>
                    <a:pt x="155" y="80"/>
                    <a:pt x="160" y="82"/>
                  </a:cubicBezTo>
                  <a:lnTo>
                    <a:pt x="161" y="82"/>
                  </a:ln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 name="Freeform 18">
              <a:extLst>
                <a:ext uri="{FF2B5EF4-FFF2-40B4-BE49-F238E27FC236}">
                  <a16:creationId xmlns:a16="http://schemas.microsoft.com/office/drawing/2014/main" id="{1A32F9FC-0D49-AB8A-225C-BB6D11889651}"/>
                </a:ext>
              </a:extLst>
            </p:cNvPr>
            <p:cNvSpPr/>
            <p:nvPr/>
          </p:nvSpPr>
          <p:spPr bwMode="auto">
            <a:xfrm>
              <a:off x="1060450" y="803276"/>
              <a:ext cx="247650" cy="263525"/>
            </a:xfrm>
            <a:custGeom>
              <a:avLst/>
              <a:gdLst>
                <a:gd name="T0" fmla="*/ 2 w 110"/>
                <a:gd name="T1" fmla="*/ 78 h 117"/>
                <a:gd name="T2" fmla="*/ 10 w 110"/>
                <a:gd name="T3" fmla="*/ 61 h 117"/>
                <a:gd name="T4" fmla="*/ 30 w 110"/>
                <a:gd name="T5" fmla="*/ 93 h 117"/>
                <a:gd name="T6" fmla="*/ 78 w 110"/>
                <a:gd name="T7" fmla="*/ 96 h 117"/>
                <a:gd name="T8" fmla="*/ 99 w 110"/>
                <a:gd name="T9" fmla="*/ 54 h 117"/>
                <a:gd name="T10" fmla="*/ 53 w 110"/>
                <a:gd name="T11" fmla="*/ 14 h 117"/>
                <a:gd name="T12" fmla="*/ 20 w 110"/>
                <a:gd name="T13" fmla="*/ 34 h 117"/>
                <a:gd name="T14" fmla="*/ 11 w 110"/>
                <a:gd name="T15" fmla="*/ 53 h 117"/>
                <a:gd name="T16" fmla="*/ 1 w 110"/>
                <a:gd name="T17" fmla="*/ 56 h 117"/>
                <a:gd name="T18" fmla="*/ 13 w 110"/>
                <a:gd name="T19" fmla="*/ 21 h 117"/>
                <a:gd name="T20" fmla="*/ 27 w 110"/>
                <a:gd name="T21" fmla="*/ 12 h 117"/>
                <a:gd name="T22" fmla="*/ 31 w 110"/>
                <a:gd name="T23" fmla="*/ 9 h 117"/>
                <a:gd name="T24" fmla="*/ 45 w 110"/>
                <a:gd name="T25" fmla="*/ 0 h 117"/>
                <a:gd name="T26" fmla="*/ 64 w 110"/>
                <a:gd name="T27" fmla="*/ 0 h 117"/>
                <a:gd name="T28" fmla="*/ 80 w 110"/>
                <a:gd name="T29" fmla="*/ 9 h 117"/>
                <a:gd name="T30" fmla="*/ 83 w 110"/>
                <a:gd name="T31" fmla="*/ 9 h 117"/>
                <a:gd name="T32" fmla="*/ 98 w 110"/>
                <a:gd name="T33" fmla="*/ 28 h 117"/>
                <a:gd name="T34" fmla="*/ 109 w 110"/>
                <a:gd name="T35" fmla="*/ 38 h 117"/>
                <a:gd name="T36" fmla="*/ 104 w 110"/>
                <a:gd name="T37" fmla="*/ 45 h 117"/>
                <a:gd name="T38" fmla="*/ 105 w 110"/>
                <a:gd name="T39" fmla="*/ 69 h 117"/>
                <a:gd name="T40" fmla="*/ 100 w 110"/>
                <a:gd name="T41" fmla="*/ 80 h 117"/>
                <a:gd name="T42" fmla="*/ 98 w 110"/>
                <a:gd name="T43" fmla="*/ 94 h 117"/>
                <a:gd name="T44" fmla="*/ 86 w 110"/>
                <a:gd name="T45" fmla="*/ 103 h 117"/>
                <a:gd name="T46" fmla="*/ 81 w 110"/>
                <a:gd name="T47" fmla="*/ 106 h 117"/>
                <a:gd name="T48" fmla="*/ 66 w 110"/>
                <a:gd name="T49" fmla="*/ 117 h 117"/>
                <a:gd name="T50" fmla="*/ 45 w 110"/>
                <a:gd name="T51" fmla="*/ 116 h 117"/>
                <a:gd name="T52" fmla="*/ 27 w 110"/>
                <a:gd name="T53" fmla="*/ 108 h 117"/>
                <a:gd name="T54" fmla="*/ 16 w 110"/>
                <a:gd name="T55" fmla="*/ 95 h 117"/>
                <a:gd name="T56" fmla="*/ 12 w 110"/>
                <a:gd name="T57" fmla="*/ 90 h 117"/>
                <a:gd name="T58" fmla="*/ 2 w 110"/>
                <a:gd name="T59" fmla="*/ 78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0" h="117">
                  <a:moveTo>
                    <a:pt x="2" y="78"/>
                  </a:moveTo>
                  <a:cubicBezTo>
                    <a:pt x="4" y="71"/>
                    <a:pt x="12" y="68"/>
                    <a:pt x="10" y="61"/>
                  </a:cubicBezTo>
                  <a:cubicBezTo>
                    <a:pt x="14" y="73"/>
                    <a:pt x="20" y="84"/>
                    <a:pt x="30" y="93"/>
                  </a:cubicBezTo>
                  <a:cubicBezTo>
                    <a:pt x="41" y="101"/>
                    <a:pt x="65" y="103"/>
                    <a:pt x="78" y="96"/>
                  </a:cubicBezTo>
                  <a:cubicBezTo>
                    <a:pt x="92" y="88"/>
                    <a:pt x="101" y="69"/>
                    <a:pt x="99" y="54"/>
                  </a:cubicBezTo>
                  <a:cubicBezTo>
                    <a:pt x="95" y="26"/>
                    <a:pt x="78" y="14"/>
                    <a:pt x="53" y="14"/>
                  </a:cubicBezTo>
                  <a:cubicBezTo>
                    <a:pt x="39" y="15"/>
                    <a:pt x="26" y="20"/>
                    <a:pt x="20" y="34"/>
                  </a:cubicBezTo>
                  <a:cubicBezTo>
                    <a:pt x="17" y="40"/>
                    <a:pt x="6" y="41"/>
                    <a:pt x="11" y="53"/>
                  </a:cubicBezTo>
                  <a:cubicBezTo>
                    <a:pt x="13" y="59"/>
                    <a:pt x="3" y="55"/>
                    <a:pt x="1" y="56"/>
                  </a:cubicBezTo>
                  <a:cubicBezTo>
                    <a:pt x="0" y="43"/>
                    <a:pt x="13" y="35"/>
                    <a:pt x="13" y="21"/>
                  </a:cubicBezTo>
                  <a:cubicBezTo>
                    <a:pt x="20" y="23"/>
                    <a:pt x="28" y="25"/>
                    <a:pt x="27" y="12"/>
                  </a:cubicBezTo>
                  <a:cubicBezTo>
                    <a:pt x="27" y="9"/>
                    <a:pt x="29" y="8"/>
                    <a:pt x="31" y="9"/>
                  </a:cubicBezTo>
                  <a:cubicBezTo>
                    <a:pt x="42" y="17"/>
                    <a:pt x="42" y="7"/>
                    <a:pt x="45" y="0"/>
                  </a:cubicBezTo>
                  <a:cubicBezTo>
                    <a:pt x="52" y="7"/>
                    <a:pt x="58" y="16"/>
                    <a:pt x="64" y="0"/>
                  </a:cubicBezTo>
                  <a:cubicBezTo>
                    <a:pt x="70" y="4"/>
                    <a:pt x="69" y="19"/>
                    <a:pt x="80" y="9"/>
                  </a:cubicBezTo>
                  <a:cubicBezTo>
                    <a:pt x="81" y="9"/>
                    <a:pt x="82" y="9"/>
                    <a:pt x="83" y="9"/>
                  </a:cubicBezTo>
                  <a:cubicBezTo>
                    <a:pt x="81" y="21"/>
                    <a:pt x="95" y="20"/>
                    <a:pt x="98" y="28"/>
                  </a:cubicBezTo>
                  <a:cubicBezTo>
                    <a:pt x="100" y="36"/>
                    <a:pt x="100" y="36"/>
                    <a:pt x="109" y="38"/>
                  </a:cubicBezTo>
                  <a:cubicBezTo>
                    <a:pt x="107" y="40"/>
                    <a:pt x="103" y="43"/>
                    <a:pt x="104" y="45"/>
                  </a:cubicBezTo>
                  <a:cubicBezTo>
                    <a:pt x="108" y="53"/>
                    <a:pt x="110" y="60"/>
                    <a:pt x="105" y="69"/>
                  </a:cubicBezTo>
                  <a:cubicBezTo>
                    <a:pt x="104" y="72"/>
                    <a:pt x="107" y="78"/>
                    <a:pt x="100" y="80"/>
                  </a:cubicBezTo>
                  <a:cubicBezTo>
                    <a:pt x="92" y="83"/>
                    <a:pt x="101" y="89"/>
                    <a:pt x="98" y="94"/>
                  </a:cubicBezTo>
                  <a:cubicBezTo>
                    <a:pt x="95" y="97"/>
                    <a:pt x="82" y="89"/>
                    <a:pt x="86" y="103"/>
                  </a:cubicBezTo>
                  <a:cubicBezTo>
                    <a:pt x="86" y="105"/>
                    <a:pt x="84" y="108"/>
                    <a:pt x="81" y="106"/>
                  </a:cubicBezTo>
                  <a:cubicBezTo>
                    <a:pt x="71" y="99"/>
                    <a:pt x="68" y="106"/>
                    <a:pt x="66" y="117"/>
                  </a:cubicBezTo>
                  <a:cubicBezTo>
                    <a:pt x="59" y="104"/>
                    <a:pt x="52" y="103"/>
                    <a:pt x="45" y="116"/>
                  </a:cubicBezTo>
                  <a:cubicBezTo>
                    <a:pt x="43" y="103"/>
                    <a:pt x="37" y="100"/>
                    <a:pt x="27" y="108"/>
                  </a:cubicBezTo>
                  <a:cubicBezTo>
                    <a:pt x="26" y="101"/>
                    <a:pt x="30" y="89"/>
                    <a:pt x="16" y="95"/>
                  </a:cubicBezTo>
                  <a:cubicBezTo>
                    <a:pt x="13" y="96"/>
                    <a:pt x="11" y="93"/>
                    <a:pt x="12" y="90"/>
                  </a:cubicBezTo>
                  <a:cubicBezTo>
                    <a:pt x="17" y="80"/>
                    <a:pt x="10" y="78"/>
                    <a:pt x="2" y="78"/>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 name="Freeform 19">
              <a:extLst>
                <a:ext uri="{FF2B5EF4-FFF2-40B4-BE49-F238E27FC236}">
                  <a16:creationId xmlns:a16="http://schemas.microsoft.com/office/drawing/2014/main" id="{610EDD3A-4721-4C08-B2AD-827A5FECF0EE}"/>
                </a:ext>
              </a:extLst>
            </p:cNvPr>
            <p:cNvSpPr/>
            <p:nvPr/>
          </p:nvSpPr>
          <p:spPr bwMode="auto">
            <a:xfrm>
              <a:off x="1117600" y="860426"/>
              <a:ext cx="136525" cy="146050"/>
            </a:xfrm>
            <a:custGeom>
              <a:avLst/>
              <a:gdLst>
                <a:gd name="T0" fmla="*/ 61 w 61"/>
                <a:gd name="T1" fmla="*/ 34 h 65"/>
                <a:gd name="T2" fmla="*/ 32 w 61"/>
                <a:gd name="T3" fmla="*/ 64 h 65"/>
                <a:gd name="T4" fmla="*/ 0 w 61"/>
                <a:gd name="T5" fmla="*/ 35 h 65"/>
                <a:gd name="T6" fmla="*/ 30 w 61"/>
                <a:gd name="T7" fmla="*/ 1 h 65"/>
                <a:gd name="T8" fmla="*/ 61 w 61"/>
                <a:gd name="T9" fmla="*/ 34 h 65"/>
              </a:gdLst>
              <a:ahLst/>
              <a:cxnLst>
                <a:cxn ang="0">
                  <a:pos x="T0" y="T1"/>
                </a:cxn>
                <a:cxn ang="0">
                  <a:pos x="T2" y="T3"/>
                </a:cxn>
                <a:cxn ang="0">
                  <a:pos x="T4" y="T5"/>
                </a:cxn>
                <a:cxn ang="0">
                  <a:pos x="T6" y="T7"/>
                </a:cxn>
                <a:cxn ang="0">
                  <a:pos x="T8" y="T9"/>
                </a:cxn>
              </a:cxnLst>
              <a:rect l="0" t="0" r="r" b="b"/>
              <a:pathLst>
                <a:path w="61" h="65">
                  <a:moveTo>
                    <a:pt x="61" y="34"/>
                  </a:moveTo>
                  <a:cubicBezTo>
                    <a:pt x="61" y="47"/>
                    <a:pt x="46" y="63"/>
                    <a:pt x="32" y="64"/>
                  </a:cubicBezTo>
                  <a:cubicBezTo>
                    <a:pt x="19" y="65"/>
                    <a:pt x="0" y="49"/>
                    <a:pt x="0" y="35"/>
                  </a:cubicBezTo>
                  <a:cubicBezTo>
                    <a:pt x="0" y="18"/>
                    <a:pt x="14" y="1"/>
                    <a:pt x="30" y="1"/>
                  </a:cubicBezTo>
                  <a:cubicBezTo>
                    <a:pt x="46" y="0"/>
                    <a:pt x="60" y="16"/>
                    <a:pt x="61" y="34"/>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40" name="Grupo 39">
            <a:extLst>
              <a:ext uri="{FF2B5EF4-FFF2-40B4-BE49-F238E27FC236}">
                <a16:creationId xmlns:a16="http://schemas.microsoft.com/office/drawing/2014/main" id="{AE9C1003-A25F-9D77-953D-33736F0478BB}"/>
              </a:ext>
            </a:extLst>
          </p:cNvPr>
          <p:cNvGrpSpPr/>
          <p:nvPr/>
        </p:nvGrpSpPr>
        <p:grpSpPr>
          <a:xfrm>
            <a:off x="7578725" y="306388"/>
            <a:ext cx="1273176" cy="1268413"/>
            <a:chOff x="7578725" y="306388"/>
            <a:chExt cx="1273176" cy="1268413"/>
          </a:xfrm>
        </p:grpSpPr>
        <p:sp>
          <p:nvSpPr>
            <p:cNvPr id="25" name="Freeform 23">
              <a:extLst>
                <a:ext uri="{FF2B5EF4-FFF2-40B4-BE49-F238E27FC236}">
                  <a16:creationId xmlns:a16="http://schemas.microsoft.com/office/drawing/2014/main" id="{D2AD0927-E346-A541-7DE2-F41ABFBFBBA2}"/>
                </a:ext>
              </a:extLst>
            </p:cNvPr>
            <p:cNvSpPr>
              <a:spLocks noEditPoints="1"/>
            </p:cNvSpPr>
            <p:nvPr/>
          </p:nvSpPr>
          <p:spPr bwMode="auto">
            <a:xfrm>
              <a:off x="7985125" y="711201"/>
              <a:ext cx="457200" cy="466725"/>
            </a:xfrm>
            <a:custGeom>
              <a:avLst/>
              <a:gdLst>
                <a:gd name="T0" fmla="*/ 16 w 204"/>
                <a:gd name="T1" fmla="*/ 49 h 208"/>
                <a:gd name="T2" fmla="*/ 19 w 204"/>
                <a:gd name="T3" fmla="*/ 44 h 208"/>
                <a:gd name="T4" fmla="*/ 34 w 204"/>
                <a:gd name="T5" fmla="*/ 26 h 208"/>
                <a:gd name="T6" fmla="*/ 35 w 204"/>
                <a:gd name="T7" fmla="*/ 26 h 208"/>
                <a:gd name="T8" fmla="*/ 39 w 204"/>
                <a:gd name="T9" fmla="*/ 22 h 208"/>
                <a:gd name="T10" fmla="*/ 43 w 204"/>
                <a:gd name="T11" fmla="*/ 20 h 208"/>
                <a:gd name="T12" fmla="*/ 58 w 204"/>
                <a:gd name="T13" fmla="*/ 10 h 208"/>
                <a:gd name="T14" fmla="*/ 65 w 204"/>
                <a:gd name="T15" fmla="*/ 7 h 208"/>
                <a:gd name="T16" fmla="*/ 129 w 204"/>
                <a:gd name="T17" fmla="*/ 3 h 208"/>
                <a:gd name="T18" fmla="*/ 134 w 204"/>
                <a:gd name="T19" fmla="*/ 5 h 208"/>
                <a:gd name="T20" fmla="*/ 137 w 204"/>
                <a:gd name="T21" fmla="*/ 6 h 208"/>
                <a:gd name="T22" fmla="*/ 157 w 204"/>
                <a:gd name="T23" fmla="*/ 15 h 208"/>
                <a:gd name="T24" fmla="*/ 159 w 204"/>
                <a:gd name="T25" fmla="*/ 17 h 208"/>
                <a:gd name="T26" fmla="*/ 160 w 204"/>
                <a:gd name="T27" fmla="*/ 18 h 208"/>
                <a:gd name="T28" fmla="*/ 171 w 204"/>
                <a:gd name="T29" fmla="*/ 26 h 208"/>
                <a:gd name="T30" fmla="*/ 171 w 204"/>
                <a:gd name="T31" fmla="*/ 26 h 208"/>
                <a:gd name="T32" fmla="*/ 176 w 204"/>
                <a:gd name="T33" fmla="*/ 31 h 208"/>
                <a:gd name="T34" fmla="*/ 182 w 204"/>
                <a:gd name="T35" fmla="*/ 38 h 208"/>
                <a:gd name="T36" fmla="*/ 184 w 204"/>
                <a:gd name="T37" fmla="*/ 40 h 208"/>
                <a:gd name="T38" fmla="*/ 184 w 204"/>
                <a:gd name="T39" fmla="*/ 40 h 208"/>
                <a:gd name="T40" fmla="*/ 187 w 204"/>
                <a:gd name="T41" fmla="*/ 45 h 208"/>
                <a:gd name="T42" fmla="*/ 189 w 204"/>
                <a:gd name="T43" fmla="*/ 49 h 208"/>
                <a:gd name="T44" fmla="*/ 192 w 204"/>
                <a:gd name="T45" fmla="*/ 52 h 208"/>
                <a:gd name="T46" fmla="*/ 192 w 204"/>
                <a:gd name="T47" fmla="*/ 52 h 208"/>
                <a:gd name="T48" fmla="*/ 195 w 204"/>
                <a:gd name="T49" fmla="*/ 58 h 208"/>
                <a:gd name="T50" fmla="*/ 195 w 204"/>
                <a:gd name="T51" fmla="*/ 60 h 208"/>
                <a:gd name="T52" fmla="*/ 198 w 204"/>
                <a:gd name="T53" fmla="*/ 65 h 208"/>
                <a:gd name="T54" fmla="*/ 198 w 204"/>
                <a:gd name="T55" fmla="*/ 65 h 208"/>
                <a:gd name="T56" fmla="*/ 204 w 204"/>
                <a:gd name="T57" fmla="*/ 98 h 208"/>
                <a:gd name="T58" fmla="*/ 204 w 204"/>
                <a:gd name="T59" fmla="*/ 109 h 208"/>
                <a:gd name="T60" fmla="*/ 203 w 204"/>
                <a:gd name="T61" fmla="*/ 118 h 208"/>
                <a:gd name="T62" fmla="*/ 201 w 204"/>
                <a:gd name="T63" fmla="*/ 126 h 208"/>
                <a:gd name="T64" fmla="*/ 201 w 204"/>
                <a:gd name="T65" fmla="*/ 129 h 208"/>
                <a:gd name="T66" fmla="*/ 200 w 204"/>
                <a:gd name="T67" fmla="*/ 131 h 208"/>
                <a:gd name="T68" fmla="*/ 195 w 204"/>
                <a:gd name="T69" fmla="*/ 145 h 208"/>
                <a:gd name="T70" fmla="*/ 195 w 204"/>
                <a:gd name="T71" fmla="*/ 145 h 208"/>
                <a:gd name="T72" fmla="*/ 193 w 204"/>
                <a:gd name="T73" fmla="*/ 148 h 208"/>
                <a:gd name="T74" fmla="*/ 192 w 204"/>
                <a:gd name="T75" fmla="*/ 151 h 208"/>
                <a:gd name="T76" fmla="*/ 173 w 204"/>
                <a:gd name="T77" fmla="*/ 175 h 208"/>
                <a:gd name="T78" fmla="*/ 137 w 204"/>
                <a:gd name="T79" fmla="*/ 197 h 208"/>
                <a:gd name="T80" fmla="*/ 137 w 204"/>
                <a:gd name="T81" fmla="*/ 197 h 208"/>
                <a:gd name="T82" fmla="*/ 130 w 204"/>
                <a:gd name="T83" fmla="*/ 200 h 208"/>
                <a:gd name="T84" fmla="*/ 126 w 204"/>
                <a:gd name="T85" fmla="*/ 200 h 208"/>
                <a:gd name="T86" fmla="*/ 116 w 204"/>
                <a:gd name="T87" fmla="*/ 201 h 208"/>
                <a:gd name="T88" fmla="*/ 3 w 204"/>
                <a:gd name="T89" fmla="*/ 116 h 208"/>
                <a:gd name="T90" fmla="*/ 7 w 204"/>
                <a:gd name="T91" fmla="*/ 65 h 208"/>
                <a:gd name="T92" fmla="*/ 7 w 204"/>
                <a:gd name="T93" fmla="*/ 65 h 208"/>
                <a:gd name="T94" fmla="*/ 16 w 204"/>
                <a:gd name="T95" fmla="*/ 49 h 208"/>
                <a:gd name="T96" fmla="*/ 81 w 204"/>
                <a:gd name="T97" fmla="*/ 31 h 208"/>
                <a:gd name="T98" fmla="*/ 40 w 204"/>
                <a:gd name="T99" fmla="*/ 61 h 208"/>
                <a:gd name="T100" fmla="*/ 29 w 204"/>
                <a:gd name="T101" fmla="*/ 112 h 208"/>
                <a:gd name="T102" fmla="*/ 53 w 204"/>
                <a:gd name="T103" fmla="*/ 157 h 208"/>
                <a:gd name="T104" fmla="*/ 124 w 204"/>
                <a:gd name="T105" fmla="*/ 173 h 208"/>
                <a:gd name="T106" fmla="*/ 166 w 204"/>
                <a:gd name="T107" fmla="*/ 142 h 208"/>
                <a:gd name="T108" fmla="*/ 177 w 204"/>
                <a:gd name="T109" fmla="*/ 91 h 208"/>
                <a:gd name="T110" fmla="*/ 152 w 204"/>
                <a:gd name="T111" fmla="*/ 45 h 208"/>
                <a:gd name="T112" fmla="*/ 81 w 204"/>
                <a:gd name="T113" fmla="*/ 31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4" h="208">
                  <a:moveTo>
                    <a:pt x="16" y="49"/>
                  </a:moveTo>
                  <a:cubicBezTo>
                    <a:pt x="17" y="47"/>
                    <a:pt x="18" y="46"/>
                    <a:pt x="19" y="44"/>
                  </a:cubicBezTo>
                  <a:cubicBezTo>
                    <a:pt x="24" y="38"/>
                    <a:pt x="29" y="32"/>
                    <a:pt x="34" y="26"/>
                  </a:cubicBezTo>
                  <a:cubicBezTo>
                    <a:pt x="34" y="26"/>
                    <a:pt x="35" y="26"/>
                    <a:pt x="35" y="26"/>
                  </a:cubicBezTo>
                  <a:cubicBezTo>
                    <a:pt x="36" y="24"/>
                    <a:pt x="38" y="23"/>
                    <a:pt x="39" y="22"/>
                  </a:cubicBezTo>
                  <a:cubicBezTo>
                    <a:pt x="41" y="21"/>
                    <a:pt x="42" y="20"/>
                    <a:pt x="43" y="20"/>
                  </a:cubicBezTo>
                  <a:cubicBezTo>
                    <a:pt x="48" y="17"/>
                    <a:pt x="53" y="15"/>
                    <a:pt x="58" y="10"/>
                  </a:cubicBezTo>
                  <a:cubicBezTo>
                    <a:pt x="61" y="10"/>
                    <a:pt x="63" y="9"/>
                    <a:pt x="65" y="7"/>
                  </a:cubicBezTo>
                  <a:cubicBezTo>
                    <a:pt x="86" y="1"/>
                    <a:pt x="107" y="0"/>
                    <a:pt x="129" y="3"/>
                  </a:cubicBezTo>
                  <a:cubicBezTo>
                    <a:pt x="130" y="4"/>
                    <a:pt x="132" y="4"/>
                    <a:pt x="134" y="5"/>
                  </a:cubicBezTo>
                  <a:cubicBezTo>
                    <a:pt x="135" y="5"/>
                    <a:pt x="136" y="5"/>
                    <a:pt x="137" y="6"/>
                  </a:cubicBezTo>
                  <a:cubicBezTo>
                    <a:pt x="144" y="9"/>
                    <a:pt x="150" y="12"/>
                    <a:pt x="157" y="15"/>
                  </a:cubicBezTo>
                  <a:cubicBezTo>
                    <a:pt x="158" y="16"/>
                    <a:pt x="158" y="17"/>
                    <a:pt x="159" y="17"/>
                  </a:cubicBezTo>
                  <a:cubicBezTo>
                    <a:pt x="159" y="18"/>
                    <a:pt x="160" y="18"/>
                    <a:pt x="160" y="18"/>
                  </a:cubicBezTo>
                  <a:cubicBezTo>
                    <a:pt x="163" y="22"/>
                    <a:pt x="167" y="24"/>
                    <a:pt x="171" y="26"/>
                  </a:cubicBezTo>
                  <a:cubicBezTo>
                    <a:pt x="171" y="26"/>
                    <a:pt x="171" y="26"/>
                    <a:pt x="171" y="26"/>
                  </a:cubicBezTo>
                  <a:cubicBezTo>
                    <a:pt x="171" y="29"/>
                    <a:pt x="173" y="31"/>
                    <a:pt x="176" y="31"/>
                  </a:cubicBezTo>
                  <a:cubicBezTo>
                    <a:pt x="178" y="33"/>
                    <a:pt x="180" y="35"/>
                    <a:pt x="182" y="38"/>
                  </a:cubicBezTo>
                  <a:cubicBezTo>
                    <a:pt x="182" y="38"/>
                    <a:pt x="183" y="39"/>
                    <a:pt x="184" y="40"/>
                  </a:cubicBezTo>
                  <a:cubicBezTo>
                    <a:pt x="184" y="40"/>
                    <a:pt x="184" y="40"/>
                    <a:pt x="184" y="40"/>
                  </a:cubicBezTo>
                  <a:cubicBezTo>
                    <a:pt x="184" y="43"/>
                    <a:pt x="185" y="44"/>
                    <a:pt x="187" y="45"/>
                  </a:cubicBezTo>
                  <a:cubicBezTo>
                    <a:pt x="188" y="46"/>
                    <a:pt x="189" y="48"/>
                    <a:pt x="189" y="49"/>
                  </a:cubicBezTo>
                  <a:cubicBezTo>
                    <a:pt x="190" y="50"/>
                    <a:pt x="191" y="51"/>
                    <a:pt x="192" y="52"/>
                  </a:cubicBezTo>
                  <a:cubicBezTo>
                    <a:pt x="192" y="52"/>
                    <a:pt x="191" y="52"/>
                    <a:pt x="192" y="52"/>
                  </a:cubicBezTo>
                  <a:cubicBezTo>
                    <a:pt x="193" y="54"/>
                    <a:pt x="194" y="56"/>
                    <a:pt x="195" y="58"/>
                  </a:cubicBezTo>
                  <a:cubicBezTo>
                    <a:pt x="195" y="58"/>
                    <a:pt x="195" y="59"/>
                    <a:pt x="195" y="60"/>
                  </a:cubicBezTo>
                  <a:cubicBezTo>
                    <a:pt x="195" y="62"/>
                    <a:pt x="196" y="64"/>
                    <a:pt x="198" y="65"/>
                  </a:cubicBezTo>
                  <a:cubicBezTo>
                    <a:pt x="198" y="65"/>
                    <a:pt x="198" y="65"/>
                    <a:pt x="198" y="65"/>
                  </a:cubicBezTo>
                  <a:cubicBezTo>
                    <a:pt x="200" y="76"/>
                    <a:pt x="202" y="87"/>
                    <a:pt x="204" y="98"/>
                  </a:cubicBezTo>
                  <a:cubicBezTo>
                    <a:pt x="204" y="102"/>
                    <a:pt x="204" y="106"/>
                    <a:pt x="204" y="109"/>
                  </a:cubicBezTo>
                  <a:cubicBezTo>
                    <a:pt x="204" y="112"/>
                    <a:pt x="203" y="115"/>
                    <a:pt x="203" y="118"/>
                  </a:cubicBezTo>
                  <a:cubicBezTo>
                    <a:pt x="202" y="120"/>
                    <a:pt x="202" y="123"/>
                    <a:pt x="201" y="126"/>
                  </a:cubicBezTo>
                  <a:cubicBezTo>
                    <a:pt x="201" y="127"/>
                    <a:pt x="201" y="128"/>
                    <a:pt x="201" y="129"/>
                  </a:cubicBezTo>
                  <a:cubicBezTo>
                    <a:pt x="200" y="129"/>
                    <a:pt x="200" y="130"/>
                    <a:pt x="200" y="131"/>
                  </a:cubicBezTo>
                  <a:cubicBezTo>
                    <a:pt x="197" y="135"/>
                    <a:pt x="195" y="140"/>
                    <a:pt x="195" y="145"/>
                  </a:cubicBezTo>
                  <a:cubicBezTo>
                    <a:pt x="195" y="145"/>
                    <a:pt x="195" y="145"/>
                    <a:pt x="195" y="145"/>
                  </a:cubicBezTo>
                  <a:cubicBezTo>
                    <a:pt x="194" y="146"/>
                    <a:pt x="194" y="147"/>
                    <a:pt x="193" y="148"/>
                  </a:cubicBezTo>
                  <a:cubicBezTo>
                    <a:pt x="193" y="149"/>
                    <a:pt x="193" y="150"/>
                    <a:pt x="192" y="151"/>
                  </a:cubicBezTo>
                  <a:cubicBezTo>
                    <a:pt x="186" y="159"/>
                    <a:pt x="179" y="167"/>
                    <a:pt x="173" y="175"/>
                  </a:cubicBezTo>
                  <a:cubicBezTo>
                    <a:pt x="161" y="183"/>
                    <a:pt x="150" y="191"/>
                    <a:pt x="137" y="197"/>
                  </a:cubicBezTo>
                  <a:cubicBezTo>
                    <a:pt x="137" y="197"/>
                    <a:pt x="137" y="197"/>
                    <a:pt x="137" y="197"/>
                  </a:cubicBezTo>
                  <a:cubicBezTo>
                    <a:pt x="135" y="198"/>
                    <a:pt x="132" y="199"/>
                    <a:pt x="130" y="200"/>
                  </a:cubicBezTo>
                  <a:cubicBezTo>
                    <a:pt x="129" y="200"/>
                    <a:pt x="127" y="200"/>
                    <a:pt x="126" y="200"/>
                  </a:cubicBezTo>
                  <a:cubicBezTo>
                    <a:pt x="123" y="201"/>
                    <a:pt x="120" y="201"/>
                    <a:pt x="116" y="201"/>
                  </a:cubicBezTo>
                  <a:cubicBezTo>
                    <a:pt x="59" y="208"/>
                    <a:pt x="13" y="172"/>
                    <a:pt x="3" y="116"/>
                  </a:cubicBezTo>
                  <a:cubicBezTo>
                    <a:pt x="0" y="98"/>
                    <a:pt x="5" y="82"/>
                    <a:pt x="7" y="65"/>
                  </a:cubicBezTo>
                  <a:cubicBezTo>
                    <a:pt x="7" y="65"/>
                    <a:pt x="7" y="65"/>
                    <a:pt x="7" y="65"/>
                  </a:cubicBezTo>
                  <a:cubicBezTo>
                    <a:pt x="12" y="61"/>
                    <a:pt x="14" y="55"/>
                    <a:pt x="16" y="49"/>
                  </a:cubicBezTo>
                  <a:close/>
                  <a:moveTo>
                    <a:pt x="81" y="31"/>
                  </a:moveTo>
                  <a:cubicBezTo>
                    <a:pt x="64" y="35"/>
                    <a:pt x="51" y="47"/>
                    <a:pt x="40" y="61"/>
                  </a:cubicBezTo>
                  <a:cubicBezTo>
                    <a:pt x="29" y="75"/>
                    <a:pt x="28" y="95"/>
                    <a:pt x="29" y="112"/>
                  </a:cubicBezTo>
                  <a:cubicBezTo>
                    <a:pt x="30" y="129"/>
                    <a:pt x="40" y="146"/>
                    <a:pt x="53" y="157"/>
                  </a:cubicBezTo>
                  <a:cubicBezTo>
                    <a:pt x="72" y="174"/>
                    <a:pt x="98" y="180"/>
                    <a:pt x="124" y="173"/>
                  </a:cubicBezTo>
                  <a:cubicBezTo>
                    <a:pt x="141" y="169"/>
                    <a:pt x="155" y="156"/>
                    <a:pt x="166" y="142"/>
                  </a:cubicBezTo>
                  <a:cubicBezTo>
                    <a:pt x="177" y="127"/>
                    <a:pt x="178" y="108"/>
                    <a:pt x="177" y="91"/>
                  </a:cubicBezTo>
                  <a:cubicBezTo>
                    <a:pt x="175" y="74"/>
                    <a:pt x="166" y="55"/>
                    <a:pt x="152" y="45"/>
                  </a:cubicBezTo>
                  <a:cubicBezTo>
                    <a:pt x="132" y="31"/>
                    <a:pt x="108" y="20"/>
                    <a:pt x="81" y="31"/>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 name="Freeform 24">
              <a:extLst>
                <a:ext uri="{FF2B5EF4-FFF2-40B4-BE49-F238E27FC236}">
                  <a16:creationId xmlns:a16="http://schemas.microsoft.com/office/drawing/2014/main" id="{53777368-63A4-907F-7D59-6E6D840A35EF}"/>
                </a:ext>
              </a:extLst>
            </p:cNvPr>
            <p:cNvSpPr/>
            <p:nvPr/>
          </p:nvSpPr>
          <p:spPr bwMode="auto">
            <a:xfrm>
              <a:off x="8356600" y="471488"/>
              <a:ext cx="323850" cy="320675"/>
            </a:xfrm>
            <a:custGeom>
              <a:avLst/>
              <a:gdLst>
                <a:gd name="T0" fmla="*/ 68 w 144"/>
                <a:gd name="T1" fmla="*/ 103 h 143"/>
                <a:gd name="T2" fmla="*/ 103 w 144"/>
                <a:gd name="T3" fmla="*/ 42 h 143"/>
                <a:gd name="T4" fmla="*/ 3 w 144"/>
                <a:gd name="T5" fmla="*/ 113 h 143"/>
                <a:gd name="T6" fmla="*/ 4 w 144"/>
                <a:gd name="T7" fmla="*/ 103 h 143"/>
                <a:gd name="T8" fmla="*/ 127 w 144"/>
                <a:gd name="T9" fmla="*/ 4 h 143"/>
                <a:gd name="T10" fmla="*/ 141 w 144"/>
                <a:gd name="T11" fmla="*/ 19 h 143"/>
                <a:gd name="T12" fmla="*/ 73 w 144"/>
                <a:gd name="T13" fmla="*/ 122 h 143"/>
                <a:gd name="T14" fmla="*/ 62 w 144"/>
                <a:gd name="T15" fmla="*/ 131 h 143"/>
                <a:gd name="T16" fmla="*/ 48 w 144"/>
                <a:gd name="T17" fmla="*/ 139 h 143"/>
                <a:gd name="T18" fmla="*/ 46 w 144"/>
                <a:gd name="T19" fmla="*/ 140 h 143"/>
                <a:gd name="T20" fmla="*/ 42 w 144"/>
                <a:gd name="T21" fmla="*/ 142 h 143"/>
                <a:gd name="T22" fmla="*/ 40 w 144"/>
                <a:gd name="T23" fmla="*/ 143 h 143"/>
                <a:gd name="T24" fmla="*/ 37 w 144"/>
                <a:gd name="T25" fmla="*/ 143 h 143"/>
                <a:gd name="T26" fmla="*/ 36 w 144"/>
                <a:gd name="T27" fmla="*/ 139 h 143"/>
                <a:gd name="T28" fmla="*/ 40 w 144"/>
                <a:gd name="T29" fmla="*/ 134 h 143"/>
                <a:gd name="T30" fmla="*/ 43 w 144"/>
                <a:gd name="T31" fmla="*/ 132 h 143"/>
                <a:gd name="T32" fmla="*/ 46 w 144"/>
                <a:gd name="T33" fmla="*/ 128 h 143"/>
                <a:gd name="T34" fmla="*/ 51 w 144"/>
                <a:gd name="T35" fmla="*/ 123 h 143"/>
                <a:gd name="T36" fmla="*/ 54 w 144"/>
                <a:gd name="T37" fmla="*/ 120 h 143"/>
                <a:gd name="T38" fmla="*/ 54 w 144"/>
                <a:gd name="T39" fmla="*/ 120 h 143"/>
                <a:gd name="T40" fmla="*/ 59 w 144"/>
                <a:gd name="T41" fmla="*/ 114 h 143"/>
                <a:gd name="T42" fmla="*/ 62 w 144"/>
                <a:gd name="T43" fmla="*/ 111 h 143"/>
                <a:gd name="T44" fmla="*/ 63 w 144"/>
                <a:gd name="T45" fmla="*/ 109 h 143"/>
                <a:gd name="T46" fmla="*/ 65 w 144"/>
                <a:gd name="T47" fmla="*/ 107 h 143"/>
                <a:gd name="T48" fmla="*/ 68 w 144"/>
                <a:gd name="T49" fmla="*/ 10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4" h="143">
                  <a:moveTo>
                    <a:pt x="68" y="103"/>
                  </a:moveTo>
                  <a:cubicBezTo>
                    <a:pt x="82" y="87"/>
                    <a:pt x="97" y="60"/>
                    <a:pt x="103" y="42"/>
                  </a:cubicBezTo>
                  <a:cubicBezTo>
                    <a:pt x="64" y="59"/>
                    <a:pt x="32" y="83"/>
                    <a:pt x="3" y="113"/>
                  </a:cubicBezTo>
                  <a:cubicBezTo>
                    <a:pt x="0" y="109"/>
                    <a:pt x="3" y="106"/>
                    <a:pt x="4" y="103"/>
                  </a:cubicBezTo>
                  <a:cubicBezTo>
                    <a:pt x="30" y="52"/>
                    <a:pt x="69" y="16"/>
                    <a:pt x="127" y="4"/>
                  </a:cubicBezTo>
                  <a:cubicBezTo>
                    <a:pt x="143" y="0"/>
                    <a:pt x="144" y="2"/>
                    <a:pt x="141" y="19"/>
                  </a:cubicBezTo>
                  <a:cubicBezTo>
                    <a:pt x="131" y="62"/>
                    <a:pt x="108" y="96"/>
                    <a:pt x="73" y="122"/>
                  </a:cubicBezTo>
                  <a:cubicBezTo>
                    <a:pt x="69" y="125"/>
                    <a:pt x="66" y="128"/>
                    <a:pt x="62" y="131"/>
                  </a:cubicBezTo>
                  <a:cubicBezTo>
                    <a:pt x="56" y="132"/>
                    <a:pt x="52" y="135"/>
                    <a:pt x="48" y="139"/>
                  </a:cubicBezTo>
                  <a:cubicBezTo>
                    <a:pt x="47" y="139"/>
                    <a:pt x="46" y="139"/>
                    <a:pt x="46" y="140"/>
                  </a:cubicBezTo>
                  <a:cubicBezTo>
                    <a:pt x="44" y="140"/>
                    <a:pt x="43" y="141"/>
                    <a:pt x="42" y="142"/>
                  </a:cubicBezTo>
                  <a:cubicBezTo>
                    <a:pt x="41" y="142"/>
                    <a:pt x="41" y="142"/>
                    <a:pt x="40" y="143"/>
                  </a:cubicBezTo>
                  <a:cubicBezTo>
                    <a:pt x="39" y="143"/>
                    <a:pt x="38" y="143"/>
                    <a:pt x="37" y="143"/>
                  </a:cubicBezTo>
                  <a:cubicBezTo>
                    <a:pt x="37" y="142"/>
                    <a:pt x="36" y="140"/>
                    <a:pt x="36" y="139"/>
                  </a:cubicBezTo>
                  <a:cubicBezTo>
                    <a:pt x="37" y="137"/>
                    <a:pt x="39" y="135"/>
                    <a:pt x="40" y="134"/>
                  </a:cubicBezTo>
                  <a:cubicBezTo>
                    <a:pt x="41" y="133"/>
                    <a:pt x="42" y="133"/>
                    <a:pt x="43" y="132"/>
                  </a:cubicBezTo>
                  <a:cubicBezTo>
                    <a:pt x="45" y="132"/>
                    <a:pt x="45" y="130"/>
                    <a:pt x="46" y="128"/>
                  </a:cubicBezTo>
                  <a:cubicBezTo>
                    <a:pt x="49" y="127"/>
                    <a:pt x="50" y="125"/>
                    <a:pt x="51" y="123"/>
                  </a:cubicBezTo>
                  <a:cubicBezTo>
                    <a:pt x="52" y="122"/>
                    <a:pt x="53" y="121"/>
                    <a:pt x="54" y="120"/>
                  </a:cubicBezTo>
                  <a:cubicBezTo>
                    <a:pt x="54" y="120"/>
                    <a:pt x="54" y="120"/>
                    <a:pt x="54" y="120"/>
                  </a:cubicBezTo>
                  <a:cubicBezTo>
                    <a:pt x="56" y="119"/>
                    <a:pt x="58" y="117"/>
                    <a:pt x="59" y="114"/>
                  </a:cubicBezTo>
                  <a:cubicBezTo>
                    <a:pt x="60" y="113"/>
                    <a:pt x="61" y="112"/>
                    <a:pt x="62" y="111"/>
                  </a:cubicBezTo>
                  <a:cubicBezTo>
                    <a:pt x="62" y="110"/>
                    <a:pt x="63" y="110"/>
                    <a:pt x="63" y="109"/>
                  </a:cubicBezTo>
                  <a:cubicBezTo>
                    <a:pt x="64" y="108"/>
                    <a:pt x="64" y="107"/>
                    <a:pt x="65" y="107"/>
                  </a:cubicBezTo>
                  <a:cubicBezTo>
                    <a:pt x="66" y="106"/>
                    <a:pt x="67" y="104"/>
                    <a:pt x="68" y="10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 name="Freeform 25">
              <a:extLst>
                <a:ext uri="{FF2B5EF4-FFF2-40B4-BE49-F238E27FC236}">
                  <a16:creationId xmlns:a16="http://schemas.microsoft.com/office/drawing/2014/main" id="{764267CA-7512-81B3-8CA7-4C08ECBA77CB}"/>
                </a:ext>
              </a:extLst>
            </p:cNvPr>
            <p:cNvSpPr/>
            <p:nvPr/>
          </p:nvSpPr>
          <p:spPr bwMode="auto">
            <a:xfrm>
              <a:off x="8459788" y="920751"/>
              <a:ext cx="392113" cy="220663"/>
            </a:xfrm>
            <a:custGeom>
              <a:avLst/>
              <a:gdLst>
                <a:gd name="T0" fmla="*/ 55 w 175"/>
                <a:gd name="T1" fmla="*/ 91 h 99"/>
                <a:gd name="T2" fmla="*/ 44 w 175"/>
                <a:gd name="T3" fmla="*/ 88 h 99"/>
                <a:gd name="T4" fmla="*/ 14 w 175"/>
                <a:gd name="T5" fmla="*/ 74 h 99"/>
                <a:gd name="T6" fmla="*/ 0 w 175"/>
                <a:gd name="T7" fmla="*/ 65 h 99"/>
                <a:gd name="T8" fmla="*/ 0 w 175"/>
                <a:gd name="T9" fmla="*/ 66 h 99"/>
                <a:gd name="T10" fmla="*/ 13 w 175"/>
                <a:gd name="T11" fmla="*/ 63 h 99"/>
                <a:gd name="T12" fmla="*/ 15 w 175"/>
                <a:gd name="T13" fmla="*/ 64 h 99"/>
                <a:gd name="T14" fmla="*/ 118 w 175"/>
                <a:gd name="T15" fmla="*/ 70 h 99"/>
                <a:gd name="T16" fmla="*/ 104 w 175"/>
                <a:gd name="T17" fmla="*/ 60 h 99"/>
                <a:gd name="T18" fmla="*/ 104 w 175"/>
                <a:gd name="T19" fmla="*/ 60 h 99"/>
                <a:gd name="T20" fmla="*/ 91 w 175"/>
                <a:gd name="T21" fmla="*/ 52 h 99"/>
                <a:gd name="T22" fmla="*/ 87 w 175"/>
                <a:gd name="T23" fmla="*/ 50 h 99"/>
                <a:gd name="T24" fmla="*/ 80 w 175"/>
                <a:gd name="T25" fmla="*/ 46 h 99"/>
                <a:gd name="T26" fmla="*/ 74 w 175"/>
                <a:gd name="T27" fmla="*/ 44 h 99"/>
                <a:gd name="T28" fmla="*/ 63 w 175"/>
                <a:gd name="T29" fmla="*/ 38 h 99"/>
                <a:gd name="T30" fmla="*/ 7 w 175"/>
                <a:gd name="T31" fmla="*/ 18 h 99"/>
                <a:gd name="T32" fmla="*/ 167 w 175"/>
                <a:gd name="T33" fmla="*/ 75 h 99"/>
                <a:gd name="T34" fmla="*/ 161 w 175"/>
                <a:gd name="T35" fmla="*/ 90 h 99"/>
                <a:gd name="T36" fmla="*/ 160 w 175"/>
                <a:gd name="T37" fmla="*/ 90 h 99"/>
                <a:gd name="T38" fmla="*/ 159 w 175"/>
                <a:gd name="T39" fmla="*/ 90 h 99"/>
                <a:gd name="T40" fmla="*/ 110 w 175"/>
                <a:gd name="T41" fmla="*/ 99 h 99"/>
                <a:gd name="T42" fmla="*/ 96 w 175"/>
                <a:gd name="T43" fmla="*/ 99 h 99"/>
                <a:gd name="T44" fmla="*/ 74 w 175"/>
                <a:gd name="T45" fmla="*/ 97 h 99"/>
                <a:gd name="T46" fmla="*/ 61 w 175"/>
                <a:gd name="T47" fmla="*/ 93 h 99"/>
                <a:gd name="T48" fmla="*/ 55 w 175"/>
                <a:gd name="T49" fmla="*/ 9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5" h="99">
                  <a:moveTo>
                    <a:pt x="55" y="91"/>
                  </a:moveTo>
                  <a:cubicBezTo>
                    <a:pt x="51" y="90"/>
                    <a:pt x="47" y="89"/>
                    <a:pt x="44" y="88"/>
                  </a:cubicBezTo>
                  <a:cubicBezTo>
                    <a:pt x="34" y="82"/>
                    <a:pt x="24" y="78"/>
                    <a:pt x="14" y="74"/>
                  </a:cubicBezTo>
                  <a:cubicBezTo>
                    <a:pt x="10" y="70"/>
                    <a:pt x="5" y="67"/>
                    <a:pt x="0" y="65"/>
                  </a:cubicBezTo>
                  <a:cubicBezTo>
                    <a:pt x="0" y="65"/>
                    <a:pt x="0" y="66"/>
                    <a:pt x="0" y="66"/>
                  </a:cubicBezTo>
                  <a:cubicBezTo>
                    <a:pt x="3" y="56"/>
                    <a:pt x="9" y="66"/>
                    <a:pt x="13" y="63"/>
                  </a:cubicBezTo>
                  <a:cubicBezTo>
                    <a:pt x="14" y="64"/>
                    <a:pt x="15" y="64"/>
                    <a:pt x="15" y="64"/>
                  </a:cubicBezTo>
                  <a:cubicBezTo>
                    <a:pt x="49" y="74"/>
                    <a:pt x="83" y="76"/>
                    <a:pt x="118" y="70"/>
                  </a:cubicBezTo>
                  <a:cubicBezTo>
                    <a:pt x="113" y="66"/>
                    <a:pt x="110" y="61"/>
                    <a:pt x="104" y="60"/>
                  </a:cubicBezTo>
                  <a:cubicBezTo>
                    <a:pt x="104" y="60"/>
                    <a:pt x="104" y="60"/>
                    <a:pt x="104" y="60"/>
                  </a:cubicBezTo>
                  <a:cubicBezTo>
                    <a:pt x="101" y="56"/>
                    <a:pt x="96" y="53"/>
                    <a:pt x="91" y="52"/>
                  </a:cubicBezTo>
                  <a:cubicBezTo>
                    <a:pt x="89" y="51"/>
                    <a:pt x="88" y="50"/>
                    <a:pt x="87" y="50"/>
                  </a:cubicBezTo>
                  <a:cubicBezTo>
                    <a:pt x="85" y="47"/>
                    <a:pt x="83" y="46"/>
                    <a:pt x="80" y="46"/>
                  </a:cubicBezTo>
                  <a:cubicBezTo>
                    <a:pt x="78" y="45"/>
                    <a:pt x="76" y="45"/>
                    <a:pt x="74" y="44"/>
                  </a:cubicBezTo>
                  <a:cubicBezTo>
                    <a:pt x="72" y="40"/>
                    <a:pt x="68" y="38"/>
                    <a:pt x="63" y="38"/>
                  </a:cubicBezTo>
                  <a:cubicBezTo>
                    <a:pt x="46" y="29"/>
                    <a:pt x="26" y="25"/>
                    <a:pt x="7" y="18"/>
                  </a:cubicBezTo>
                  <a:cubicBezTo>
                    <a:pt x="42" y="0"/>
                    <a:pt x="119" y="27"/>
                    <a:pt x="167" y="75"/>
                  </a:cubicBezTo>
                  <a:cubicBezTo>
                    <a:pt x="175" y="84"/>
                    <a:pt x="167" y="87"/>
                    <a:pt x="161" y="90"/>
                  </a:cubicBezTo>
                  <a:cubicBezTo>
                    <a:pt x="160" y="90"/>
                    <a:pt x="160" y="90"/>
                    <a:pt x="160" y="90"/>
                  </a:cubicBezTo>
                  <a:cubicBezTo>
                    <a:pt x="160" y="90"/>
                    <a:pt x="159" y="90"/>
                    <a:pt x="159" y="90"/>
                  </a:cubicBezTo>
                  <a:cubicBezTo>
                    <a:pt x="143" y="93"/>
                    <a:pt x="126" y="96"/>
                    <a:pt x="110" y="99"/>
                  </a:cubicBezTo>
                  <a:cubicBezTo>
                    <a:pt x="105" y="99"/>
                    <a:pt x="101" y="99"/>
                    <a:pt x="96" y="99"/>
                  </a:cubicBezTo>
                  <a:cubicBezTo>
                    <a:pt x="89" y="98"/>
                    <a:pt x="81" y="98"/>
                    <a:pt x="74" y="97"/>
                  </a:cubicBezTo>
                  <a:cubicBezTo>
                    <a:pt x="69" y="96"/>
                    <a:pt x="65" y="94"/>
                    <a:pt x="61" y="93"/>
                  </a:cubicBezTo>
                  <a:cubicBezTo>
                    <a:pt x="59" y="91"/>
                    <a:pt x="57" y="91"/>
                    <a:pt x="55" y="91"/>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 name="Freeform 26">
              <a:extLst>
                <a:ext uri="{FF2B5EF4-FFF2-40B4-BE49-F238E27FC236}">
                  <a16:creationId xmlns:a16="http://schemas.microsoft.com/office/drawing/2014/main" id="{029476E8-E89A-B759-5A9A-EE740255F6D4}"/>
                </a:ext>
              </a:extLst>
            </p:cNvPr>
            <p:cNvSpPr/>
            <p:nvPr/>
          </p:nvSpPr>
          <p:spPr bwMode="auto">
            <a:xfrm>
              <a:off x="8218488" y="307976"/>
              <a:ext cx="223838" cy="396875"/>
            </a:xfrm>
            <a:custGeom>
              <a:avLst/>
              <a:gdLst>
                <a:gd name="T0" fmla="*/ 60 w 100"/>
                <a:gd name="T1" fmla="*/ 52 h 177"/>
                <a:gd name="T2" fmla="*/ 7 w 100"/>
                <a:gd name="T3" fmla="*/ 163 h 177"/>
                <a:gd name="T4" fmla="*/ 8 w 100"/>
                <a:gd name="T5" fmla="*/ 104 h 177"/>
                <a:gd name="T6" fmla="*/ 64 w 100"/>
                <a:gd name="T7" fmla="*/ 6 h 177"/>
                <a:gd name="T8" fmla="*/ 78 w 100"/>
                <a:gd name="T9" fmla="*/ 8 h 177"/>
                <a:gd name="T10" fmla="*/ 49 w 100"/>
                <a:gd name="T11" fmla="*/ 177 h 177"/>
                <a:gd name="T12" fmla="*/ 60 w 100"/>
                <a:gd name="T13" fmla="*/ 52 h 177"/>
              </a:gdLst>
              <a:ahLst/>
              <a:cxnLst>
                <a:cxn ang="0">
                  <a:pos x="T0" y="T1"/>
                </a:cxn>
                <a:cxn ang="0">
                  <a:pos x="T2" y="T3"/>
                </a:cxn>
                <a:cxn ang="0">
                  <a:pos x="T4" y="T5"/>
                </a:cxn>
                <a:cxn ang="0">
                  <a:pos x="T6" y="T7"/>
                </a:cxn>
                <a:cxn ang="0">
                  <a:pos x="T8" y="T9"/>
                </a:cxn>
                <a:cxn ang="0">
                  <a:pos x="T10" y="T11"/>
                </a:cxn>
                <a:cxn ang="0">
                  <a:pos x="T12" y="T13"/>
                </a:cxn>
              </a:cxnLst>
              <a:rect l="0" t="0" r="r" b="b"/>
              <a:pathLst>
                <a:path w="100" h="177">
                  <a:moveTo>
                    <a:pt x="60" y="52"/>
                  </a:moveTo>
                  <a:cubicBezTo>
                    <a:pt x="34" y="88"/>
                    <a:pt x="19" y="124"/>
                    <a:pt x="7" y="163"/>
                  </a:cubicBezTo>
                  <a:cubicBezTo>
                    <a:pt x="0" y="143"/>
                    <a:pt x="5" y="124"/>
                    <a:pt x="8" y="104"/>
                  </a:cubicBezTo>
                  <a:cubicBezTo>
                    <a:pt x="14" y="64"/>
                    <a:pt x="35" y="33"/>
                    <a:pt x="64" y="6"/>
                  </a:cubicBezTo>
                  <a:cubicBezTo>
                    <a:pt x="70" y="1"/>
                    <a:pt x="74" y="0"/>
                    <a:pt x="78" y="8"/>
                  </a:cubicBezTo>
                  <a:cubicBezTo>
                    <a:pt x="100" y="53"/>
                    <a:pt x="86" y="139"/>
                    <a:pt x="49" y="177"/>
                  </a:cubicBezTo>
                  <a:cubicBezTo>
                    <a:pt x="59" y="135"/>
                    <a:pt x="67" y="96"/>
                    <a:pt x="60" y="52"/>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 name="Freeform 27">
              <a:extLst>
                <a:ext uri="{FF2B5EF4-FFF2-40B4-BE49-F238E27FC236}">
                  <a16:creationId xmlns:a16="http://schemas.microsoft.com/office/drawing/2014/main" id="{51B6A038-7B8D-7595-E12B-BD65DDD57BF5}"/>
                </a:ext>
              </a:extLst>
            </p:cNvPr>
            <p:cNvSpPr/>
            <p:nvPr/>
          </p:nvSpPr>
          <p:spPr bwMode="auto">
            <a:xfrm>
              <a:off x="8361363" y="1081088"/>
              <a:ext cx="320675" cy="325438"/>
            </a:xfrm>
            <a:custGeom>
              <a:avLst/>
              <a:gdLst>
                <a:gd name="T0" fmla="*/ 104 w 143"/>
                <a:gd name="T1" fmla="*/ 52 h 145"/>
                <a:gd name="T2" fmla="*/ 107 w 143"/>
                <a:gd name="T3" fmla="*/ 55 h 145"/>
                <a:gd name="T4" fmla="*/ 126 w 143"/>
                <a:gd name="T5" fmla="*/ 86 h 145"/>
                <a:gd name="T6" fmla="*/ 139 w 143"/>
                <a:gd name="T7" fmla="*/ 126 h 145"/>
                <a:gd name="T8" fmla="*/ 139 w 143"/>
                <a:gd name="T9" fmla="*/ 141 h 145"/>
                <a:gd name="T10" fmla="*/ 122 w 143"/>
                <a:gd name="T11" fmla="*/ 141 h 145"/>
                <a:gd name="T12" fmla="*/ 106 w 143"/>
                <a:gd name="T13" fmla="*/ 137 h 145"/>
                <a:gd name="T14" fmla="*/ 44 w 143"/>
                <a:gd name="T15" fmla="*/ 101 h 145"/>
                <a:gd name="T16" fmla="*/ 43 w 143"/>
                <a:gd name="T17" fmla="*/ 101 h 145"/>
                <a:gd name="T18" fmla="*/ 44 w 143"/>
                <a:gd name="T19" fmla="*/ 101 h 145"/>
                <a:gd name="T20" fmla="*/ 27 w 143"/>
                <a:gd name="T21" fmla="*/ 82 h 145"/>
                <a:gd name="T22" fmla="*/ 27 w 143"/>
                <a:gd name="T23" fmla="*/ 82 h 145"/>
                <a:gd name="T24" fmla="*/ 2 w 143"/>
                <a:gd name="T25" fmla="*/ 39 h 145"/>
                <a:gd name="T26" fmla="*/ 5 w 143"/>
                <a:gd name="T27" fmla="*/ 36 h 145"/>
                <a:gd name="T28" fmla="*/ 7 w 143"/>
                <a:gd name="T29" fmla="*/ 38 h 145"/>
                <a:gd name="T30" fmla="*/ 10 w 143"/>
                <a:gd name="T31" fmla="*/ 41 h 145"/>
                <a:gd name="T32" fmla="*/ 21 w 143"/>
                <a:gd name="T33" fmla="*/ 52 h 145"/>
                <a:gd name="T34" fmla="*/ 49 w 143"/>
                <a:gd name="T35" fmla="*/ 74 h 145"/>
                <a:gd name="T36" fmla="*/ 49 w 143"/>
                <a:gd name="T37" fmla="*/ 74 h 145"/>
                <a:gd name="T38" fmla="*/ 60 w 143"/>
                <a:gd name="T39" fmla="*/ 82 h 145"/>
                <a:gd name="T40" fmla="*/ 60 w 143"/>
                <a:gd name="T41" fmla="*/ 82 h 145"/>
                <a:gd name="T42" fmla="*/ 71 w 143"/>
                <a:gd name="T43" fmla="*/ 88 h 145"/>
                <a:gd name="T44" fmla="*/ 79 w 143"/>
                <a:gd name="T45" fmla="*/ 93 h 145"/>
                <a:gd name="T46" fmla="*/ 101 w 143"/>
                <a:gd name="T47" fmla="*/ 103 h 145"/>
                <a:gd name="T48" fmla="*/ 90 w 143"/>
                <a:gd name="T49" fmla="*/ 82 h 145"/>
                <a:gd name="T50" fmla="*/ 90 w 143"/>
                <a:gd name="T51" fmla="*/ 79 h 145"/>
                <a:gd name="T52" fmla="*/ 88 w 143"/>
                <a:gd name="T53" fmla="*/ 77 h 145"/>
                <a:gd name="T54" fmla="*/ 88 w 143"/>
                <a:gd name="T55" fmla="*/ 77 h 145"/>
                <a:gd name="T56" fmla="*/ 71 w 143"/>
                <a:gd name="T57" fmla="*/ 51 h 145"/>
                <a:gd name="T58" fmla="*/ 70 w 143"/>
                <a:gd name="T59" fmla="*/ 49 h 145"/>
                <a:gd name="T60" fmla="*/ 66 w 143"/>
                <a:gd name="T61" fmla="*/ 43 h 145"/>
                <a:gd name="T62" fmla="*/ 66 w 143"/>
                <a:gd name="T63" fmla="*/ 44 h 145"/>
                <a:gd name="T64" fmla="*/ 52 w 143"/>
                <a:gd name="T65" fmla="*/ 27 h 145"/>
                <a:gd name="T66" fmla="*/ 52 w 143"/>
                <a:gd name="T67" fmla="*/ 27 h 145"/>
                <a:gd name="T68" fmla="*/ 27 w 143"/>
                <a:gd name="T69" fmla="*/ 1 h 145"/>
                <a:gd name="T70" fmla="*/ 28 w 143"/>
                <a:gd name="T71" fmla="*/ 0 h 145"/>
                <a:gd name="T72" fmla="*/ 39 w 143"/>
                <a:gd name="T73" fmla="*/ 3 h 145"/>
                <a:gd name="T74" fmla="*/ 45 w 143"/>
                <a:gd name="T75" fmla="*/ 6 h 145"/>
                <a:gd name="T76" fmla="*/ 99 w 143"/>
                <a:gd name="T77" fmla="*/ 46 h 145"/>
                <a:gd name="T78" fmla="*/ 99 w 143"/>
                <a:gd name="T79" fmla="*/ 46 h 145"/>
                <a:gd name="T80" fmla="*/ 104 w 143"/>
                <a:gd name="T81" fmla="*/ 5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45">
                  <a:moveTo>
                    <a:pt x="104" y="52"/>
                  </a:moveTo>
                  <a:cubicBezTo>
                    <a:pt x="105" y="53"/>
                    <a:pt x="106" y="54"/>
                    <a:pt x="107" y="55"/>
                  </a:cubicBezTo>
                  <a:cubicBezTo>
                    <a:pt x="113" y="65"/>
                    <a:pt x="119" y="75"/>
                    <a:pt x="126" y="86"/>
                  </a:cubicBezTo>
                  <a:cubicBezTo>
                    <a:pt x="130" y="99"/>
                    <a:pt x="135" y="112"/>
                    <a:pt x="139" y="126"/>
                  </a:cubicBezTo>
                  <a:cubicBezTo>
                    <a:pt x="141" y="131"/>
                    <a:pt x="143" y="137"/>
                    <a:pt x="139" y="141"/>
                  </a:cubicBezTo>
                  <a:cubicBezTo>
                    <a:pt x="134" y="145"/>
                    <a:pt x="127" y="144"/>
                    <a:pt x="122" y="141"/>
                  </a:cubicBezTo>
                  <a:cubicBezTo>
                    <a:pt x="117" y="138"/>
                    <a:pt x="112" y="138"/>
                    <a:pt x="106" y="137"/>
                  </a:cubicBezTo>
                  <a:cubicBezTo>
                    <a:pt x="85" y="126"/>
                    <a:pt x="64" y="115"/>
                    <a:pt x="44" y="101"/>
                  </a:cubicBezTo>
                  <a:cubicBezTo>
                    <a:pt x="43" y="101"/>
                    <a:pt x="43" y="101"/>
                    <a:pt x="43" y="101"/>
                  </a:cubicBezTo>
                  <a:cubicBezTo>
                    <a:pt x="43" y="101"/>
                    <a:pt x="44" y="101"/>
                    <a:pt x="44" y="101"/>
                  </a:cubicBezTo>
                  <a:cubicBezTo>
                    <a:pt x="40" y="93"/>
                    <a:pt x="34" y="87"/>
                    <a:pt x="27" y="82"/>
                  </a:cubicBezTo>
                  <a:cubicBezTo>
                    <a:pt x="27" y="82"/>
                    <a:pt x="27" y="82"/>
                    <a:pt x="27" y="82"/>
                  </a:cubicBezTo>
                  <a:cubicBezTo>
                    <a:pt x="20" y="67"/>
                    <a:pt x="8" y="55"/>
                    <a:pt x="2" y="39"/>
                  </a:cubicBezTo>
                  <a:cubicBezTo>
                    <a:pt x="0" y="35"/>
                    <a:pt x="1" y="35"/>
                    <a:pt x="5" y="36"/>
                  </a:cubicBezTo>
                  <a:cubicBezTo>
                    <a:pt x="6" y="37"/>
                    <a:pt x="6" y="37"/>
                    <a:pt x="7" y="38"/>
                  </a:cubicBezTo>
                  <a:cubicBezTo>
                    <a:pt x="8" y="39"/>
                    <a:pt x="9" y="40"/>
                    <a:pt x="10" y="41"/>
                  </a:cubicBezTo>
                  <a:cubicBezTo>
                    <a:pt x="13" y="46"/>
                    <a:pt x="17" y="49"/>
                    <a:pt x="21" y="52"/>
                  </a:cubicBezTo>
                  <a:cubicBezTo>
                    <a:pt x="29" y="61"/>
                    <a:pt x="38" y="69"/>
                    <a:pt x="49" y="74"/>
                  </a:cubicBezTo>
                  <a:cubicBezTo>
                    <a:pt x="49" y="74"/>
                    <a:pt x="49" y="74"/>
                    <a:pt x="49" y="74"/>
                  </a:cubicBezTo>
                  <a:cubicBezTo>
                    <a:pt x="51" y="78"/>
                    <a:pt x="56" y="81"/>
                    <a:pt x="60" y="82"/>
                  </a:cubicBezTo>
                  <a:cubicBezTo>
                    <a:pt x="60" y="82"/>
                    <a:pt x="60" y="82"/>
                    <a:pt x="60" y="82"/>
                  </a:cubicBezTo>
                  <a:cubicBezTo>
                    <a:pt x="63" y="86"/>
                    <a:pt x="67" y="87"/>
                    <a:pt x="71" y="88"/>
                  </a:cubicBezTo>
                  <a:cubicBezTo>
                    <a:pt x="73" y="91"/>
                    <a:pt x="76" y="93"/>
                    <a:pt x="79" y="93"/>
                  </a:cubicBezTo>
                  <a:cubicBezTo>
                    <a:pt x="85" y="100"/>
                    <a:pt x="92" y="103"/>
                    <a:pt x="101" y="103"/>
                  </a:cubicBezTo>
                  <a:cubicBezTo>
                    <a:pt x="98" y="95"/>
                    <a:pt x="95" y="88"/>
                    <a:pt x="90" y="82"/>
                  </a:cubicBezTo>
                  <a:cubicBezTo>
                    <a:pt x="90" y="81"/>
                    <a:pt x="90" y="80"/>
                    <a:pt x="90" y="79"/>
                  </a:cubicBezTo>
                  <a:cubicBezTo>
                    <a:pt x="90" y="78"/>
                    <a:pt x="89" y="77"/>
                    <a:pt x="88" y="77"/>
                  </a:cubicBezTo>
                  <a:cubicBezTo>
                    <a:pt x="88" y="77"/>
                    <a:pt x="88" y="77"/>
                    <a:pt x="88" y="77"/>
                  </a:cubicBezTo>
                  <a:cubicBezTo>
                    <a:pt x="84" y="67"/>
                    <a:pt x="79" y="58"/>
                    <a:pt x="71" y="51"/>
                  </a:cubicBezTo>
                  <a:cubicBezTo>
                    <a:pt x="71" y="50"/>
                    <a:pt x="70" y="50"/>
                    <a:pt x="70" y="49"/>
                  </a:cubicBezTo>
                  <a:cubicBezTo>
                    <a:pt x="69" y="46"/>
                    <a:pt x="68" y="44"/>
                    <a:pt x="66" y="43"/>
                  </a:cubicBezTo>
                  <a:cubicBezTo>
                    <a:pt x="66" y="44"/>
                    <a:pt x="66" y="44"/>
                    <a:pt x="66" y="44"/>
                  </a:cubicBezTo>
                  <a:cubicBezTo>
                    <a:pt x="63" y="36"/>
                    <a:pt x="58" y="31"/>
                    <a:pt x="52" y="27"/>
                  </a:cubicBezTo>
                  <a:cubicBezTo>
                    <a:pt x="52" y="27"/>
                    <a:pt x="52" y="27"/>
                    <a:pt x="52" y="27"/>
                  </a:cubicBezTo>
                  <a:cubicBezTo>
                    <a:pt x="45" y="17"/>
                    <a:pt x="36" y="9"/>
                    <a:pt x="27" y="1"/>
                  </a:cubicBezTo>
                  <a:cubicBezTo>
                    <a:pt x="28" y="0"/>
                    <a:pt x="28" y="0"/>
                    <a:pt x="28" y="0"/>
                  </a:cubicBezTo>
                  <a:cubicBezTo>
                    <a:pt x="32" y="1"/>
                    <a:pt x="36" y="2"/>
                    <a:pt x="39" y="3"/>
                  </a:cubicBezTo>
                  <a:cubicBezTo>
                    <a:pt x="41" y="4"/>
                    <a:pt x="43" y="5"/>
                    <a:pt x="45" y="6"/>
                  </a:cubicBezTo>
                  <a:cubicBezTo>
                    <a:pt x="64" y="18"/>
                    <a:pt x="82" y="31"/>
                    <a:pt x="99" y="46"/>
                  </a:cubicBezTo>
                  <a:cubicBezTo>
                    <a:pt x="99" y="46"/>
                    <a:pt x="99" y="46"/>
                    <a:pt x="99" y="46"/>
                  </a:cubicBezTo>
                  <a:cubicBezTo>
                    <a:pt x="100" y="49"/>
                    <a:pt x="101" y="51"/>
                    <a:pt x="104" y="52"/>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 name="Freeform 28">
              <a:extLst>
                <a:ext uri="{FF2B5EF4-FFF2-40B4-BE49-F238E27FC236}">
                  <a16:creationId xmlns:a16="http://schemas.microsoft.com/office/drawing/2014/main" id="{8758469D-2D56-95C4-9E38-B91753BB10A9}"/>
                </a:ext>
              </a:extLst>
            </p:cNvPr>
            <p:cNvSpPr/>
            <p:nvPr/>
          </p:nvSpPr>
          <p:spPr bwMode="auto">
            <a:xfrm>
              <a:off x="7747000" y="1090613"/>
              <a:ext cx="314325" cy="315913"/>
            </a:xfrm>
            <a:custGeom>
              <a:avLst/>
              <a:gdLst>
                <a:gd name="T0" fmla="*/ 56 w 140"/>
                <a:gd name="T1" fmla="*/ 33 h 141"/>
                <a:gd name="T2" fmla="*/ 110 w 140"/>
                <a:gd name="T3" fmla="*/ 0 h 141"/>
                <a:gd name="T4" fmla="*/ 40 w 140"/>
                <a:gd name="T5" fmla="*/ 102 h 141"/>
                <a:gd name="T6" fmla="*/ 140 w 140"/>
                <a:gd name="T7" fmla="*/ 35 h 141"/>
                <a:gd name="T8" fmla="*/ 108 w 140"/>
                <a:gd name="T9" fmla="*/ 87 h 141"/>
                <a:gd name="T10" fmla="*/ 19 w 140"/>
                <a:gd name="T11" fmla="*/ 137 h 141"/>
                <a:gd name="T12" fmla="*/ 4 w 140"/>
                <a:gd name="T13" fmla="*/ 122 h 141"/>
                <a:gd name="T14" fmla="*/ 25 w 140"/>
                <a:gd name="T15" fmla="*/ 69 h 141"/>
                <a:gd name="T16" fmla="*/ 26 w 140"/>
                <a:gd name="T17" fmla="*/ 68 h 141"/>
                <a:gd name="T18" fmla="*/ 26 w 140"/>
                <a:gd name="T19" fmla="*/ 68 h 141"/>
                <a:gd name="T20" fmla="*/ 28 w 140"/>
                <a:gd name="T21" fmla="*/ 64 h 141"/>
                <a:gd name="T22" fmla="*/ 30 w 140"/>
                <a:gd name="T23" fmla="*/ 62 h 141"/>
                <a:gd name="T24" fmla="*/ 31 w 140"/>
                <a:gd name="T25" fmla="*/ 59 h 141"/>
                <a:gd name="T26" fmla="*/ 34 w 140"/>
                <a:gd name="T27" fmla="*/ 56 h 141"/>
                <a:gd name="T28" fmla="*/ 37 w 140"/>
                <a:gd name="T29" fmla="*/ 51 h 141"/>
                <a:gd name="T30" fmla="*/ 53 w 140"/>
                <a:gd name="T31" fmla="*/ 34 h 141"/>
                <a:gd name="T32" fmla="*/ 56 w 140"/>
                <a:gd name="T33" fmla="*/ 3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0" h="141">
                  <a:moveTo>
                    <a:pt x="56" y="33"/>
                  </a:moveTo>
                  <a:cubicBezTo>
                    <a:pt x="73" y="21"/>
                    <a:pt x="89" y="7"/>
                    <a:pt x="110" y="0"/>
                  </a:cubicBezTo>
                  <a:cubicBezTo>
                    <a:pt x="81" y="28"/>
                    <a:pt x="59" y="62"/>
                    <a:pt x="40" y="102"/>
                  </a:cubicBezTo>
                  <a:cubicBezTo>
                    <a:pt x="82" y="87"/>
                    <a:pt x="111" y="61"/>
                    <a:pt x="140" y="35"/>
                  </a:cubicBezTo>
                  <a:cubicBezTo>
                    <a:pt x="134" y="56"/>
                    <a:pt x="120" y="71"/>
                    <a:pt x="108" y="87"/>
                  </a:cubicBezTo>
                  <a:cubicBezTo>
                    <a:pt x="84" y="114"/>
                    <a:pt x="54" y="129"/>
                    <a:pt x="19" y="137"/>
                  </a:cubicBezTo>
                  <a:cubicBezTo>
                    <a:pt x="3" y="141"/>
                    <a:pt x="0" y="138"/>
                    <a:pt x="4" y="122"/>
                  </a:cubicBezTo>
                  <a:cubicBezTo>
                    <a:pt x="9" y="103"/>
                    <a:pt x="16" y="86"/>
                    <a:pt x="25" y="69"/>
                  </a:cubicBezTo>
                  <a:cubicBezTo>
                    <a:pt x="25" y="69"/>
                    <a:pt x="26" y="68"/>
                    <a:pt x="26" y="68"/>
                  </a:cubicBezTo>
                  <a:cubicBezTo>
                    <a:pt x="26" y="68"/>
                    <a:pt x="26" y="68"/>
                    <a:pt x="26" y="68"/>
                  </a:cubicBezTo>
                  <a:cubicBezTo>
                    <a:pt x="26" y="66"/>
                    <a:pt x="27" y="65"/>
                    <a:pt x="28" y="64"/>
                  </a:cubicBezTo>
                  <a:cubicBezTo>
                    <a:pt x="29" y="63"/>
                    <a:pt x="29" y="62"/>
                    <a:pt x="30" y="62"/>
                  </a:cubicBezTo>
                  <a:cubicBezTo>
                    <a:pt x="31" y="61"/>
                    <a:pt x="31" y="60"/>
                    <a:pt x="31" y="59"/>
                  </a:cubicBezTo>
                  <a:cubicBezTo>
                    <a:pt x="32" y="58"/>
                    <a:pt x="33" y="57"/>
                    <a:pt x="34" y="56"/>
                  </a:cubicBezTo>
                  <a:cubicBezTo>
                    <a:pt x="35" y="55"/>
                    <a:pt x="36" y="53"/>
                    <a:pt x="37" y="51"/>
                  </a:cubicBezTo>
                  <a:cubicBezTo>
                    <a:pt x="44" y="47"/>
                    <a:pt x="49" y="41"/>
                    <a:pt x="53" y="34"/>
                  </a:cubicBezTo>
                  <a:cubicBezTo>
                    <a:pt x="54" y="34"/>
                    <a:pt x="55" y="34"/>
                    <a:pt x="56" y="3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 name="Freeform 29">
              <a:extLst>
                <a:ext uri="{FF2B5EF4-FFF2-40B4-BE49-F238E27FC236}">
                  <a16:creationId xmlns:a16="http://schemas.microsoft.com/office/drawing/2014/main" id="{C8A89E0A-2020-826F-EAC9-1387BB5BE5FD}"/>
                </a:ext>
              </a:extLst>
            </p:cNvPr>
            <p:cNvSpPr/>
            <p:nvPr/>
          </p:nvSpPr>
          <p:spPr bwMode="auto">
            <a:xfrm>
              <a:off x="7747000" y="474663"/>
              <a:ext cx="320675" cy="317500"/>
            </a:xfrm>
            <a:custGeom>
              <a:avLst/>
              <a:gdLst>
                <a:gd name="T0" fmla="*/ 100 w 143"/>
                <a:gd name="T1" fmla="*/ 129 h 142"/>
                <a:gd name="T2" fmla="*/ 105 w 143"/>
                <a:gd name="T3" fmla="*/ 133 h 142"/>
                <a:gd name="T4" fmla="*/ 108 w 143"/>
                <a:gd name="T5" fmla="*/ 136 h 142"/>
                <a:gd name="T6" fmla="*/ 108 w 143"/>
                <a:gd name="T7" fmla="*/ 136 h 142"/>
                <a:gd name="T8" fmla="*/ 109 w 143"/>
                <a:gd name="T9" fmla="*/ 138 h 142"/>
                <a:gd name="T10" fmla="*/ 105 w 143"/>
                <a:gd name="T11" fmla="*/ 142 h 142"/>
                <a:gd name="T12" fmla="*/ 67 w 143"/>
                <a:gd name="T13" fmla="*/ 118 h 142"/>
                <a:gd name="T14" fmla="*/ 67 w 143"/>
                <a:gd name="T15" fmla="*/ 119 h 142"/>
                <a:gd name="T16" fmla="*/ 64 w 143"/>
                <a:gd name="T17" fmla="*/ 116 h 142"/>
                <a:gd name="T18" fmla="*/ 64 w 143"/>
                <a:gd name="T19" fmla="*/ 116 h 142"/>
                <a:gd name="T20" fmla="*/ 61 w 143"/>
                <a:gd name="T21" fmla="*/ 113 h 142"/>
                <a:gd name="T22" fmla="*/ 61 w 143"/>
                <a:gd name="T23" fmla="*/ 113 h 142"/>
                <a:gd name="T24" fmla="*/ 58 w 143"/>
                <a:gd name="T25" fmla="*/ 111 h 142"/>
                <a:gd name="T26" fmla="*/ 58 w 143"/>
                <a:gd name="T27" fmla="*/ 111 h 142"/>
                <a:gd name="T28" fmla="*/ 47 w 143"/>
                <a:gd name="T29" fmla="*/ 100 h 142"/>
                <a:gd name="T30" fmla="*/ 46 w 143"/>
                <a:gd name="T31" fmla="*/ 100 h 142"/>
                <a:gd name="T32" fmla="*/ 44 w 143"/>
                <a:gd name="T33" fmla="*/ 98 h 142"/>
                <a:gd name="T34" fmla="*/ 44 w 143"/>
                <a:gd name="T35" fmla="*/ 97 h 142"/>
                <a:gd name="T36" fmla="*/ 34 w 143"/>
                <a:gd name="T37" fmla="*/ 85 h 142"/>
                <a:gd name="T38" fmla="*/ 32 w 143"/>
                <a:gd name="T39" fmla="*/ 83 h 142"/>
                <a:gd name="T40" fmla="*/ 28 w 143"/>
                <a:gd name="T41" fmla="*/ 77 h 142"/>
                <a:gd name="T42" fmla="*/ 28 w 143"/>
                <a:gd name="T43" fmla="*/ 77 h 142"/>
                <a:gd name="T44" fmla="*/ 26 w 143"/>
                <a:gd name="T45" fmla="*/ 74 h 142"/>
                <a:gd name="T46" fmla="*/ 23 w 143"/>
                <a:gd name="T47" fmla="*/ 69 h 142"/>
                <a:gd name="T48" fmla="*/ 20 w 143"/>
                <a:gd name="T49" fmla="*/ 65 h 142"/>
                <a:gd name="T50" fmla="*/ 20 w 143"/>
                <a:gd name="T51" fmla="*/ 64 h 142"/>
                <a:gd name="T52" fmla="*/ 18 w 143"/>
                <a:gd name="T53" fmla="*/ 60 h 142"/>
                <a:gd name="T54" fmla="*/ 16 w 143"/>
                <a:gd name="T55" fmla="*/ 55 h 142"/>
                <a:gd name="T56" fmla="*/ 15 w 143"/>
                <a:gd name="T57" fmla="*/ 52 h 142"/>
                <a:gd name="T58" fmla="*/ 5 w 143"/>
                <a:gd name="T59" fmla="*/ 21 h 142"/>
                <a:gd name="T60" fmla="*/ 20 w 143"/>
                <a:gd name="T61" fmla="*/ 4 h 142"/>
                <a:gd name="T62" fmla="*/ 126 w 143"/>
                <a:gd name="T63" fmla="*/ 77 h 142"/>
                <a:gd name="T64" fmla="*/ 133 w 143"/>
                <a:gd name="T65" fmla="*/ 86 h 142"/>
                <a:gd name="T66" fmla="*/ 133 w 143"/>
                <a:gd name="T67" fmla="*/ 86 h 142"/>
                <a:gd name="T68" fmla="*/ 135 w 143"/>
                <a:gd name="T69" fmla="*/ 89 h 142"/>
                <a:gd name="T70" fmla="*/ 143 w 143"/>
                <a:gd name="T71" fmla="*/ 108 h 142"/>
                <a:gd name="T72" fmla="*/ 142 w 143"/>
                <a:gd name="T73" fmla="*/ 115 h 142"/>
                <a:gd name="T74" fmla="*/ 41 w 143"/>
                <a:gd name="T75" fmla="*/ 41 h 142"/>
                <a:gd name="T76" fmla="*/ 79 w 143"/>
                <a:gd name="T77" fmla="*/ 105 h 142"/>
                <a:gd name="T78" fmla="*/ 83 w 143"/>
                <a:gd name="T79" fmla="*/ 110 h 142"/>
                <a:gd name="T80" fmla="*/ 84 w 143"/>
                <a:gd name="T81" fmla="*/ 110 h 142"/>
                <a:gd name="T82" fmla="*/ 86 w 143"/>
                <a:gd name="T83" fmla="*/ 113 h 142"/>
                <a:gd name="T84" fmla="*/ 96 w 143"/>
                <a:gd name="T85" fmla="*/ 125 h 142"/>
                <a:gd name="T86" fmla="*/ 100 w 143"/>
                <a:gd name="T87" fmla="*/ 129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3" h="142">
                  <a:moveTo>
                    <a:pt x="100" y="129"/>
                  </a:moveTo>
                  <a:cubicBezTo>
                    <a:pt x="102" y="130"/>
                    <a:pt x="103" y="131"/>
                    <a:pt x="105" y="133"/>
                  </a:cubicBezTo>
                  <a:cubicBezTo>
                    <a:pt x="106" y="134"/>
                    <a:pt x="107" y="135"/>
                    <a:pt x="108" y="136"/>
                  </a:cubicBezTo>
                  <a:cubicBezTo>
                    <a:pt x="108" y="136"/>
                    <a:pt x="108" y="136"/>
                    <a:pt x="108" y="136"/>
                  </a:cubicBezTo>
                  <a:cubicBezTo>
                    <a:pt x="108" y="136"/>
                    <a:pt x="109" y="137"/>
                    <a:pt x="109" y="138"/>
                  </a:cubicBezTo>
                  <a:cubicBezTo>
                    <a:pt x="108" y="139"/>
                    <a:pt x="107" y="141"/>
                    <a:pt x="105" y="142"/>
                  </a:cubicBezTo>
                  <a:cubicBezTo>
                    <a:pt x="92" y="134"/>
                    <a:pt x="80" y="126"/>
                    <a:pt x="67" y="118"/>
                  </a:cubicBezTo>
                  <a:cubicBezTo>
                    <a:pt x="67" y="118"/>
                    <a:pt x="67" y="119"/>
                    <a:pt x="67" y="119"/>
                  </a:cubicBezTo>
                  <a:cubicBezTo>
                    <a:pt x="66" y="118"/>
                    <a:pt x="65" y="117"/>
                    <a:pt x="64" y="116"/>
                  </a:cubicBezTo>
                  <a:cubicBezTo>
                    <a:pt x="64" y="116"/>
                    <a:pt x="64" y="116"/>
                    <a:pt x="64" y="116"/>
                  </a:cubicBezTo>
                  <a:cubicBezTo>
                    <a:pt x="63" y="115"/>
                    <a:pt x="62" y="114"/>
                    <a:pt x="61" y="113"/>
                  </a:cubicBezTo>
                  <a:cubicBezTo>
                    <a:pt x="61" y="113"/>
                    <a:pt x="61" y="113"/>
                    <a:pt x="61" y="113"/>
                  </a:cubicBezTo>
                  <a:cubicBezTo>
                    <a:pt x="60" y="112"/>
                    <a:pt x="59" y="112"/>
                    <a:pt x="58" y="111"/>
                  </a:cubicBezTo>
                  <a:cubicBezTo>
                    <a:pt x="58" y="111"/>
                    <a:pt x="58" y="111"/>
                    <a:pt x="58" y="111"/>
                  </a:cubicBezTo>
                  <a:cubicBezTo>
                    <a:pt x="56" y="106"/>
                    <a:pt x="52" y="102"/>
                    <a:pt x="47" y="100"/>
                  </a:cubicBezTo>
                  <a:cubicBezTo>
                    <a:pt x="47" y="100"/>
                    <a:pt x="46" y="100"/>
                    <a:pt x="46" y="100"/>
                  </a:cubicBezTo>
                  <a:cubicBezTo>
                    <a:pt x="46" y="99"/>
                    <a:pt x="45" y="98"/>
                    <a:pt x="44" y="98"/>
                  </a:cubicBezTo>
                  <a:cubicBezTo>
                    <a:pt x="44" y="98"/>
                    <a:pt x="44" y="97"/>
                    <a:pt x="44" y="97"/>
                  </a:cubicBezTo>
                  <a:cubicBezTo>
                    <a:pt x="42" y="92"/>
                    <a:pt x="38" y="89"/>
                    <a:pt x="34" y="85"/>
                  </a:cubicBezTo>
                  <a:cubicBezTo>
                    <a:pt x="33" y="84"/>
                    <a:pt x="32" y="84"/>
                    <a:pt x="32" y="83"/>
                  </a:cubicBezTo>
                  <a:cubicBezTo>
                    <a:pt x="31" y="81"/>
                    <a:pt x="31" y="78"/>
                    <a:pt x="28" y="77"/>
                  </a:cubicBezTo>
                  <a:cubicBezTo>
                    <a:pt x="28" y="77"/>
                    <a:pt x="28" y="77"/>
                    <a:pt x="28" y="77"/>
                  </a:cubicBezTo>
                  <a:cubicBezTo>
                    <a:pt x="27" y="76"/>
                    <a:pt x="26" y="75"/>
                    <a:pt x="26" y="74"/>
                  </a:cubicBezTo>
                  <a:cubicBezTo>
                    <a:pt x="25" y="72"/>
                    <a:pt x="24" y="71"/>
                    <a:pt x="23" y="69"/>
                  </a:cubicBezTo>
                  <a:cubicBezTo>
                    <a:pt x="22" y="68"/>
                    <a:pt x="21" y="66"/>
                    <a:pt x="20" y="65"/>
                  </a:cubicBezTo>
                  <a:cubicBezTo>
                    <a:pt x="21" y="65"/>
                    <a:pt x="20" y="64"/>
                    <a:pt x="20" y="64"/>
                  </a:cubicBezTo>
                  <a:cubicBezTo>
                    <a:pt x="19" y="62"/>
                    <a:pt x="18" y="61"/>
                    <a:pt x="18" y="60"/>
                  </a:cubicBezTo>
                  <a:cubicBezTo>
                    <a:pt x="17" y="58"/>
                    <a:pt x="17" y="57"/>
                    <a:pt x="16" y="55"/>
                  </a:cubicBezTo>
                  <a:cubicBezTo>
                    <a:pt x="16" y="54"/>
                    <a:pt x="15" y="53"/>
                    <a:pt x="15" y="52"/>
                  </a:cubicBezTo>
                  <a:cubicBezTo>
                    <a:pt x="11" y="42"/>
                    <a:pt x="8" y="31"/>
                    <a:pt x="5" y="21"/>
                  </a:cubicBezTo>
                  <a:cubicBezTo>
                    <a:pt x="0" y="2"/>
                    <a:pt x="2" y="0"/>
                    <a:pt x="20" y="4"/>
                  </a:cubicBezTo>
                  <a:cubicBezTo>
                    <a:pt x="65" y="14"/>
                    <a:pt x="101" y="39"/>
                    <a:pt x="126" y="77"/>
                  </a:cubicBezTo>
                  <a:cubicBezTo>
                    <a:pt x="127" y="81"/>
                    <a:pt x="128" y="85"/>
                    <a:pt x="133" y="86"/>
                  </a:cubicBezTo>
                  <a:cubicBezTo>
                    <a:pt x="133" y="86"/>
                    <a:pt x="133" y="86"/>
                    <a:pt x="133" y="86"/>
                  </a:cubicBezTo>
                  <a:cubicBezTo>
                    <a:pt x="134" y="87"/>
                    <a:pt x="135" y="88"/>
                    <a:pt x="135" y="89"/>
                  </a:cubicBezTo>
                  <a:cubicBezTo>
                    <a:pt x="138" y="96"/>
                    <a:pt x="140" y="102"/>
                    <a:pt x="143" y="108"/>
                  </a:cubicBezTo>
                  <a:cubicBezTo>
                    <a:pt x="143" y="109"/>
                    <a:pt x="143" y="111"/>
                    <a:pt x="142" y="115"/>
                  </a:cubicBezTo>
                  <a:cubicBezTo>
                    <a:pt x="114" y="83"/>
                    <a:pt x="82" y="59"/>
                    <a:pt x="41" y="41"/>
                  </a:cubicBezTo>
                  <a:cubicBezTo>
                    <a:pt x="50" y="67"/>
                    <a:pt x="64" y="86"/>
                    <a:pt x="79" y="105"/>
                  </a:cubicBezTo>
                  <a:cubicBezTo>
                    <a:pt x="78" y="108"/>
                    <a:pt x="80" y="110"/>
                    <a:pt x="83" y="110"/>
                  </a:cubicBezTo>
                  <a:cubicBezTo>
                    <a:pt x="83" y="110"/>
                    <a:pt x="84" y="110"/>
                    <a:pt x="84" y="110"/>
                  </a:cubicBezTo>
                  <a:cubicBezTo>
                    <a:pt x="84" y="111"/>
                    <a:pt x="85" y="112"/>
                    <a:pt x="86" y="113"/>
                  </a:cubicBezTo>
                  <a:cubicBezTo>
                    <a:pt x="88" y="118"/>
                    <a:pt x="92" y="121"/>
                    <a:pt x="96" y="125"/>
                  </a:cubicBezTo>
                  <a:cubicBezTo>
                    <a:pt x="97" y="127"/>
                    <a:pt x="97" y="128"/>
                    <a:pt x="100" y="129"/>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 name="Freeform 30">
              <a:extLst>
                <a:ext uri="{FF2B5EF4-FFF2-40B4-BE49-F238E27FC236}">
                  <a16:creationId xmlns:a16="http://schemas.microsoft.com/office/drawing/2014/main" id="{0C641A59-A42D-2FCE-FFF9-6C59CC189753}"/>
                </a:ext>
              </a:extLst>
            </p:cNvPr>
            <p:cNvSpPr/>
            <p:nvPr/>
          </p:nvSpPr>
          <p:spPr bwMode="auto">
            <a:xfrm>
              <a:off x="8007350" y="1177926"/>
              <a:ext cx="200025" cy="396875"/>
            </a:xfrm>
            <a:custGeom>
              <a:avLst/>
              <a:gdLst>
                <a:gd name="T0" fmla="*/ 3 w 89"/>
                <a:gd name="T1" fmla="*/ 122 h 177"/>
                <a:gd name="T2" fmla="*/ 34 w 89"/>
                <a:gd name="T3" fmla="*/ 7 h 177"/>
                <a:gd name="T4" fmla="*/ 41 w 89"/>
                <a:gd name="T5" fmla="*/ 2 h 177"/>
                <a:gd name="T6" fmla="*/ 42 w 89"/>
                <a:gd name="T7" fmla="*/ 9 h 177"/>
                <a:gd name="T8" fmla="*/ 41 w 89"/>
                <a:gd name="T9" fmla="*/ 11 h 177"/>
                <a:gd name="T10" fmla="*/ 40 w 89"/>
                <a:gd name="T11" fmla="*/ 14 h 177"/>
                <a:gd name="T12" fmla="*/ 39 w 89"/>
                <a:gd name="T13" fmla="*/ 20 h 177"/>
                <a:gd name="T14" fmla="*/ 38 w 89"/>
                <a:gd name="T15" fmla="*/ 22 h 177"/>
                <a:gd name="T16" fmla="*/ 38 w 89"/>
                <a:gd name="T17" fmla="*/ 22 h 177"/>
                <a:gd name="T18" fmla="*/ 34 w 89"/>
                <a:gd name="T19" fmla="*/ 34 h 177"/>
                <a:gd name="T20" fmla="*/ 34 w 89"/>
                <a:gd name="T21" fmla="*/ 42 h 177"/>
                <a:gd name="T22" fmla="*/ 33 w 89"/>
                <a:gd name="T23" fmla="*/ 47 h 177"/>
                <a:gd name="T24" fmla="*/ 33 w 89"/>
                <a:gd name="T25" fmla="*/ 49 h 177"/>
                <a:gd name="T26" fmla="*/ 30 w 89"/>
                <a:gd name="T27" fmla="*/ 67 h 177"/>
                <a:gd name="T28" fmla="*/ 30 w 89"/>
                <a:gd name="T29" fmla="*/ 71 h 177"/>
                <a:gd name="T30" fmla="*/ 29 w 89"/>
                <a:gd name="T31" fmla="*/ 75 h 177"/>
                <a:gd name="T32" fmla="*/ 29 w 89"/>
                <a:gd name="T33" fmla="*/ 81 h 177"/>
                <a:gd name="T34" fmla="*/ 29 w 89"/>
                <a:gd name="T35" fmla="*/ 82 h 177"/>
                <a:gd name="T36" fmla="*/ 30 w 89"/>
                <a:gd name="T37" fmla="*/ 84 h 177"/>
                <a:gd name="T38" fmla="*/ 32 w 89"/>
                <a:gd name="T39" fmla="*/ 123 h 177"/>
                <a:gd name="T40" fmla="*/ 58 w 89"/>
                <a:gd name="T41" fmla="*/ 83 h 177"/>
                <a:gd name="T42" fmla="*/ 58 w 89"/>
                <a:gd name="T43" fmla="*/ 72 h 177"/>
                <a:gd name="T44" fmla="*/ 58 w 89"/>
                <a:gd name="T45" fmla="*/ 72 h 177"/>
                <a:gd name="T46" fmla="*/ 61 w 89"/>
                <a:gd name="T47" fmla="*/ 73 h 177"/>
                <a:gd name="T48" fmla="*/ 83 w 89"/>
                <a:gd name="T49" fmla="*/ 12 h 177"/>
                <a:gd name="T50" fmla="*/ 83 w 89"/>
                <a:gd name="T51" fmla="*/ 12 h 177"/>
                <a:gd name="T52" fmla="*/ 87 w 89"/>
                <a:gd name="T53" fmla="*/ 32 h 177"/>
                <a:gd name="T54" fmla="*/ 83 w 89"/>
                <a:gd name="T55" fmla="*/ 78 h 177"/>
                <a:gd name="T56" fmla="*/ 83 w 89"/>
                <a:gd name="T57" fmla="*/ 80 h 177"/>
                <a:gd name="T58" fmla="*/ 55 w 89"/>
                <a:gd name="T59" fmla="*/ 141 h 177"/>
                <a:gd name="T60" fmla="*/ 55 w 89"/>
                <a:gd name="T61" fmla="*/ 141 h 177"/>
                <a:gd name="T62" fmla="*/ 42 w 89"/>
                <a:gd name="T63" fmla="*/ 155 h 177"/>
                <a:gd name="T64" fmla="*/ 42 w 89"/>
                <a:gd name="T65" fmla="*/ 155 h 177"/>
                <a:gd name="T66" fmla="*/ 27 w 89"/>
                <a:gd name="T67" fmla="*/ 169 h 177"/>
                <a:gd name="T68" fmla="*/ 14 w 89"/>
                <a:gd name="T69" fmla="*/ 166 h 177"/>
                <a:gd name="T70" fmla="*/ 6 w 89"/>
                <a:gd name="T71" fmla="*/ 144 h 177"/>
                <a:gd name="T72" fmla="*/ 5 w 89"/>
                <a:gd name="T73" fmla="*/ 136 h 177"/>
                <a:gd name="T74" fmla="*/ 4 w 89"/>
                <a:gd name="T75" fmla="*/ 130 h 177"/>
                <a:gd name="T76" fmla="*/ 3 w 89"/>
                <a:gd name="T77" fmla="*/ 122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9" h="177">
                  <a:moveTo>
                    <a:pt x="3" y="122"/>
                  </a:moveTo>
                  <a:cubicBezTo>
                    <a:pt x="0" y="80"/>
                    <a:pt x="14" y="43"/>
                    <a:pt x="34" y="7"/>
                  </a:cubicBezTo>
                  <a:cubicBezTo>
                    <a:pt x="36" y="5"/>
                    <a:pt x="36" y="0"/>
                    <a:pt x="41" y="2"/>
                  </a:cubicBezTo>
                  <a:cubicBezTo>
                    <a:pt x="42" y="3"/>
                    <a:pt x="41" y="7"/>
                    <a:pt x="42" y="9"/>
                  </a:cubicBezTo>
                  <a:cubicBezTo>
                    <a:pt x="41" y="9"/>
                    <a:pt x="41" y="10"/>
                    <a:pt x="41" y="11"/>
                  </a:cubicBezTo>
                  <a:cubicBezTo>
                    <a:pt x="41" y="12"/>
                    <a:pt x="40" y="13"/>
                    <a:pt x="40" y="14"/>
                  </a:cubicBezTo>
                  <a:cubicBezTo>
                    <a:pt x="40" y="16"/>
                    <a:pt x="39" y="18"/>
                    <a:pt x="39" y="20"/>
                  </a:cubicBezTo>
                  <a:cubicBezTo>
                    <a:pt x="38" y="21"/>
                    <a:pt x="38" y="21"/>
                    <a:pt x="38" y="22"/>
                  </a:cubicBezTo>
                  <a:cubicBezTo>
                    <a:pt x="38" y="22"/>
                    <a:pt x="38" y="22"/>
                    <a:pt x="38" y="22"/>
                  </a:cubicBezTo>
                  <a:cubicBezTo>
                    <a:pt x="35" y="26"/>
                    <a:pt x="34" y="29"/>
                    <a:pt x="34" y="34"/>
                  </a:cubicBezTo>
                  <a:cubicBezTo>
                    <a:pt x="34" y="36"/>
                    <a:pt x="34" y="39"/>
                    <a:pt x="34" y="42"/>
                  </a:cubicBezTo>
                  <a:cubicBezTo>
                    <a:pt x="34" y="44"/>
                    <a:pt x="33" y="46"/>
                    <a:pt x="33" y="47"/>
                  </a:cubicBezTo>
                  <a:cubicBezTo>
                    <a:pt x="33" y="48"/>
                    <a:pt x="33" y="49"/>
                    <a:pt x="33" y="49"/>
                  </a:cubicBezTo>
                  <a:cubicBezTo>
                    <a:pt x="30" y="55"/>
                    <a:pt x="30" y="61"/>
                    <a:pt x="30" y="67"/>
                  </a:cubicBezTo>
                  <a:cubicBezTo>
                    <a:pt x="30" y="68"/>
                    <a:pt x="30" y="70"/>
                    <a:pt x="30" y="71"/>
                  </a:cubicBezTo>
                  <a:cubicBezTo>
                    <a:pt x="29" y="72"/>
                    <a:pt x="28" y="73"/>
                    <a:pt x="29" y="75"/>
                  </a:cubicBezTo>
                  <a:cubicBezTo>
                    <a:pt x="29" y="77"/>
                    <a:pt x="29" y="79"/>
                    <a:pt x="29" y="81"/>
                  </a:cubicBezTo>
                  <a:cubicBezTo>
                    <a:pt x="29" y="81"/>
                    <a:pt x="29" y="82"/>
                    <a:pt x="29" y="82"/>
                  </a:cubicBezTo>
                  <a:cubicBezTo>
                    <a:pt x="29" y="83"/>
                    <a:pt x="30" y="83"/>
                    <a:pt x="30" y="84"/>
                  </a:cubicBezTo>
                  <a:cubicBezTo>
                    <a:pt x="30" y="97"/>
                    <a:pt x="29" y="109"/>
                    <a:pt x="32" y="123"/>
                  </a:cubicBezTo>
                  <a:cubicBezTo>
                    <a:pt x="43" y="110"/>
                    <a:pt x="50" y="97"/>
                    <a:pt x="58" y="83"/>
                  </a:cubicBezTo>
                  <a:cubicBezTo>
                    <a:pt x="60" y="80"/>
                    <a:pt x="62" y="76"/>
                    <a:pt x="58" y="72"/>
                  </a:cubicBezTo>
                  <a:cubicBezTo>
                    <a:pt x="58" y="72"/>
                    <a:pt x="58" y="72"/>
                    <a:pt x="58" y="72"/>
                  </a:cubicBezTo>
                  <a:cubicBezTo>
                    <a:pt x="59" y="74"/>
                    <a:pt x="60" y="74"/>
                    <a:pt x="61" y="73"/>
                  </a:cubicBezTo>
                  <a:cubicBezTo>
                    <a:pt x="74" y="54"/>
                    <a:pt x="77" y="33"/>
                    <a:pt x="83" y="12"/>
                  </a:cubicBezTo>
                  <a:cubicBezTo>
                    <a:pt x="83" y="12"/>
                    <a:pt x="83" y="12"/>
                    <a:pt x="83" y="12"/>
                  </a:cubicBezTo>
                  <a:cubicBezTo>
                    <a:pt x="89" y="18"/>
                    <a:pt x="86" y="25"/>
                    <a:pt x="87" y="32"/>
                  </a:cubicBezTo>
                  <a:cubicBezTo>
                    <a:pt x="88" y="48"/>
                    <a:pt x="83" y="62"/>
                    <a:pt x="83" y="78"/>
                  </a:cubicBezTo>
                  <a:cubicBezTo>
                    <a:pt x="83" y="78"/>
                    <a:pt x="82" y="79"/>
                    <a:pt x="83" y="80"/>
                  </a:cubicBezTo>
                  <a:cubicBezTo>
                    <a:pt x="76" y="101"/>
                    <a:pt x="64" y="121"/>
                    <a:pt x="55" y="141"/>
                  </a:cubicBezTo>
                  <a:cubicBezTo>
                    <a:pt x="55" y="141"/>
                    <a:pt x="55" y="141"/>
                    <a:pt x="55" y="141"/>
                  </a:cubicBezTo>
                  <a:cubicBezTo>
                    <a:pt x="49" y="144"/>
                    <a:pt x="45" y="149"/>
                    <a:pt x="42" y="155"/>
                  </a:cubicBezTo>
                  <a:cubicBezTo>
                    <a:pt x="42" y="155"/>
                    <a:pt x="42" y="155"/>
                    <a:pt x="42" y="155"/>
                  </a:cubicBezTo>
                  <a:cubicBezTo>
                    <a:pt x="37" y="160"/>
                    <a:pt x="31" y="164"/>
                    <a:pt x="27" y="169"/>
                  </a:cubicBezTo>
                  <a:cubicBezTo>
                    <a:pt x="20" y="177"/>
                    <a:pt x="16" y="174"/>
                    <a:pt x="14" y="166"/>
                  </a:cubicBezTo>
                  <a:cubicBezTo>
                    <a:pt x="11" y="158"/>
                    <a:pt x="8" y="151"/>
                    <a:pt x="6" y="144"/>
                  </a:cubicBezTo>
                  <a:cubicBezTo>
                    <a:pt x="5" y="141"/>
                    <a:pt x="5" y="139"/>
                    <a:pt x="5" y="136"/>
                  </a:cubicBezTo>
                  <a:cubicBezTo>
                    <a:pt x="6" y="134"/>
                    <a:pt x="6" y="132"/>
                    <a:pt x="4" y="130"/>
                  </a:cubicBezTo>
                  <a:cubicBezTo>
                    <a:pt x="3" y="127"/>
                    <a:pt x="3" y="125"/>
                    <a:pt x="3" y="122"/>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 name="Freeform 31">
              <a:extLst>
                <a:ext uri="{FF2B5EF4-FFF2-40B4-BE49-F238E27FC236}">
                  <a16:creationId xmlns:a16="http://schemas.microsoft.com/office/drawing/2014/main" id="{E89BD08F-35C7-1C9F-8C70-1D0C16CC785A}"/>
                </a:ext>
              </a:extLst>
            </p:cNvPr>
            <p:cNvSpPr/>
            <p:nvPr/>
          </p:nvSpPr>
          <p:spPr bwMode="auto">
            <a:xfrm>
              <a:off x="8005763" y="306388"/>
              <a:ext cx="203200" cy="385763"/>
            </a:xfrm>
            <a:custGeom>
              <a:avLst/>
              <a:gdLst>
                <a:gd name="T0" fmla="*/ 12 w 91"/>
                <a:gd name="T1" fmla="*/ 123 h 172"/>
                <a:gd name="T2" fmla="*/ 12 w 91"/>
                <a:gd name="T3" fmla="*/ 14 h 172"/>
                <a:gd name="T4" fmla="*/ 28 w 91"/>
                <a:gd name="T5" fmla="*/ 9 h 172"/>
                <a:gd name="T6" fmla="*/ 87 w 91"/>
                <a:gd name="T7" fmla="*/ 158 h 172"/>
                <a:gd name="T8" fmla="*/ 85 w 91"/>
                <a:gd name="T9" fmla="*/ 164 h 172"/>
                <a:gd name="T10" fmla="*/ 32 w 91"/>
                <a:gd name="T11" fmla="*/ 54 h 172"/>
                <a:gd name="T12" fmla="*/ 34 w 91"/>
                <a:gd name="T13" fmla="*/ 137 h 172"/>
                <a:gd name="T14" fmla="*/ 39 w 91"/>
                <a:gd name="T15" fmla="*/ 165 h 172"/>
                <a:gd name="T16" fmla="*/ 35 w 91"/>
                <a:gd name="T17" fmla="*/ 172 h 172"/>
                <a:gd name="T18" fmla="*/ 32 w 91"/>
                <a:gd name="T19" fmla="*/ 166 h 172"/>
                <a:gd name="T20" fmla="*/ 32 w 91"/>
                <a:gd name="T21" fmla="*/ 166 h 172"/>
                <a:gd name="T22" fmla="*/ 29 w 91"/>
                <a:gd name="T23" fmla="*/ 162 h 172"/>
                <a:gd name="T24" fmla="*/ 29 w 91"/>
                <a:gd name="T25" fmla="*/ 161 h 172"/>
                <a:gd name="T26" fmla="*/ 26 w 91"/>
                <a:gd name="T27" fmla="*/ 158 h 172"/>
                <a:gd name="T28" fmla="*/ 26 w 91"/>
                <a:gd name="T29" fmla="*/ 158 h 172"/>
                <a:gd name="T30" fmla="*/ 24 w 91"/>
                <a:gd name="T31" fmla="*/ 152 h 172"/>
                <a:gd name="T32" fmla="*/ 23 w 91"/>
                <a:gd name="T33" fmla="*/ 150 h 172"/>
                <a:gd name="T34" fmla="*/ 21 w 91"/>
                <a:gd name="T35" fmla="*/ 146 h 172"/>
                <a:gd name="T36" fmla="*/ 18 w 91"/>
                <a:gd name="T37" fmla="*/ 141 h 172"/>
                <a:gd name="T38" fmla="*/ 12 w 91"/>
                <a:gd name="T39" fmla="*/ 123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1" h="172">
                  <a:moveTo>
                    <a:pt x="12" y="123"/>
                  </a:moveTo>
                  <a:cubicBezTo>
                    <a:pt x="0" y="87"/>
                    <a:pt x="1" y="50"/>
                    <a:pt x="12" y="14"/>
                  </a:cubicBezTo>
                  <a:cubicBezTo>
                    <a:pt x="16" y="1"/>
                    <a:pt x="18" y="0"/>
                    <a:pt x="28" y="9"/>
                  </a:cubicBezTo>
                  <a:cubicBezTo>
                    <a:pt x="74" y="48"/>
                    <a:pt x="91" y="99"/>
                    <a:pt x="87" y="158"/>
                  </a:cubicBezTo>
                  <a:cubicBezTo>
                    <a:pt x="87" y="160"/>
                    <a:pt x="87" y="162"/>
                    <a:pt x="85" y="164"/>
                  </a:cubicBezTo>
                  <a:cubicBezTo>
                    <a:pt x="73" y="125"/>
                    <a:pt x="58" y="89"/>
                    <a:pt x="32" y="54"/>
                  </a:cubicBezTo>
                  <a:cubicBezTo>
                    <a:pt x="27" y="83"/>
                    <a:pt x="30" y="110"/>
                    <a:pt x="34" y="137"/>
                  </a:cubicBezTo>
                  <a:cubicBezTo>
                    <a:pt x="35" y="146"/>
                    <a:pt x="38" y="155"/>
                    <a:pt x="39" y="165"/>
                  </a:cubicBezTo>
                  <a:cubicBezTo>
                    <a:pt x="40" y="169"/>
                    <a:pt x="41" y="172"/>
                    <a:pt x="35" y="172"/>
                  </a:cubicBezTo>
                  <a:cubicBezTo>
                    <a:pt x="34" y="169"/>
                    <a:pt x="34" y="167"/>
                    <a:pt x="32" y="166"/>
                  </a:cubicBezTo>
                  <a:cubicBezTo>
                    <a:pt x="32" y="166"/>
                    <a:pt x="32" y="166"/>
                    <a:pt x="32" y="166"/>
                  </a:cubicBezTo>
                  <a:cubicBezTo>
                    <a:pt x="31" y="165"/>
                    <a:pt x="30" y="164"/>
                    <a:pt x="29" y="162"/>
                  </a:cubicBezTo>
                  <a:cubicBezTo>
                    <a:pt x="29" y="162"/>
                    <a:pt x="29" y="161"/>
                    <a:pt x="29" y="161"/>
                  </a:cubicBezTo>
                  <a:cubicBezTo>
                    <a:pt x="28" y="160"/>
                    <a:pt x="27" y="159"/>
                    <a:pt x="26" y="158"/>
                  </a:cubicBezTo>
                  <a:cubicBezTo>
                    <a:pt x="26" y="158"/>
                    <a:pt x="26" y="158"/>
                    <a:pt x="26" y="158"/>
                  </a:cubicBezTo>
                  <a:cubicBezTo>
                    <a:pt x="26" y="156"/>
                    <a:pt x="26" y="153"/>
                    <a:pt x="24" y="152"/>
                  </a:cubicBezTo>
                  <a:cubicBezTo>
                    <a:pt x="24" y="151"/>
                    <a:pt x="23" y="150"/>
                    <a:pt x="23" y="150"/>
                  </a:cubicBezTo>
                  <a:cubicBezTo>
                    <a:pt x="22" y="148"/>
                    <a:pt x="22" y="147"/>
                    <a:pt x="21" y="146"/>
                  </a:cubicBezTo>
                  <a:cubicBezTo>
                    <a:pt x="20" y="144"/>
                    <a:pt x="19" y="143"/>
                    <a:pt x="18" y="141"/>
                  </a:cubicBezTo>
                  <a:cubicBezTo>
                    <a:pt x="17" y="135"/>
                    <a:pt x="16" y="128"/>
                    <a:pt x="12" y="12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 name="Freeform 32">
              <a:extLst>
                <a:ext uri="{FF2B5EF4-FFF2-40B4-BE49-F238E27FC236}">
                  <a16:creationId xmlns:a16="http://schemas.microsoft.com/office/drawing/2014/main" id="{C9FDCC76-F995-F0CE-9A2E-FB9F8A887D70}"/>
                </a:ext>
              </a:extLst>
            </p:cNvPr>
            <p:cNvSpPr/>
            <p:nvPr/>
          </p:nvSpPr>
          <p:spPr bwMode="auto">
            <a:xfrm>
              <a:off x="8226425" y="1179513"/>
              <a:ext cx="190500" cy="392113"/>
            </a:xfrm>
            <a:custGeom>
              <a:avLst/>
              <a:gdLst>
                <a:gd name="T0" fmla="*/ 60 w 85"/>
                <a:gd name="T1" fmla="*/ 167 h 175"/>
                <a:gd name="T2" fmla="*/ 32 w 85"/>
                <a:gd name="T3" fmla="*/ 138 h 175"/>
                <a:gd name="T4" fmla="*/ 30 w 85"/>
                <a:gd name="T5" fmla="*/ 133 h 175"/>
                <a:gd name="T6" fmla="*/ 29 w 85"/>
                <a:gd name="T7" fmla="*/ 132 h 175"/>
                <a:gd name="T8" fmla="*/ 22 w 85"/>
                <a:gd name="T9" fmla="*/ 120 h 175"/>
                <a:gd name="T10" fmla="*/ 22 w 85"/>
                <a:gd name="T11" fmla="*/ 120 h 175"/>
                <a:gd name="T12" fmla="*/ 18 w 85"/>
                <a:gd name="T13" fmla="*/ 113 h 175"/>
                <a:gd name="T14" fmla="*/ 18 w 85"/>
                <a:gd name="T15" fmla="*/ 113 h 175"/>
                <a:gd name="T16" fmla="*/ 16 w 85"/>
                <a:gd name="T17" fmla="*/ 109 h 175"/>
                <a:gd name="T18" fmla="*/ 16 w 85"/>
                <a:gd name="T19" fmla="*/ 110 h 175"/>
                <a:gd name="T20" fmla="*/ 13 w 85"/>
                <a:gd name="T21" fmla="*/ 101 h 175"/>
                <a:gd name="T22" fmla="*/ 11 w 85"/>
                <a:gd name="T23" fmla="*/ 96 h 175"/>
                <a:gd name="T24" fmla="*/ 10 w 85"/>
                <a:gd name="T25" fmla="*/ 93 h 175"/>
                <a:gd name="T26" fmla="*/ 10 w 85"/>
                <a:gd name="T27" fmla="*/ 91 h 175"/>
                <a:gd name="T28" fmla="*/ 8 w 85"/>
                <a:gd name="T29" fmla="*/ 87 h 175"/>
                <a:gd name="T30" fmla="*/ 8 w 85"/>
                <a:gd name="T31" fmla="*/ 87 h 175"/>
                <a:gd name="T32" fmla="*/ 2 w 85"/>
                <a:gd name="T33" fmla="*/ 60 h 175"/>
                <a:gd name="T34" fmla="*/ 2 w 85"/>
                <a:gd name="T35" fmla="*/ 60 h 175"/>
                <a:gd name="T36" fmla="*/ 2 w 85"/>
                <a:gd name="T37" fmla="*/ 11 h 175"/>
                <a:gd name="T38" fmla="*/ 2 w 85"/>
                <a:gd name="T39" fmla="*/ 11 h 175"/>
                <a:gd name="T40" fmla="*/ 3 w 85"/>
                <a:gd name="T41" fmla="*/ 11 h 175"/>
                <a:gd name="T42" fmla="*/ 4 w 85"/>
                <a:gd name="T43" fmla="*/ 11 h 175"/>
                <a:gd name="T44" fmla="*/ 4 w 85"/>
                <a:gd name="T45" fmla="*/ 11 h 175"/>
                <a:gd name="T46" fmla="*/ 12 w 85"/>
                <a:gd name="T47" fmla="*/ 33 h 175"/>
                <a:gd name="T48" fmla="*/ 12 w 85"/>
                <a:gd name="T49" fmla="*/ 33 h 175"/>
                <a:gd name="T50" fmla="*/ 17 w 85"/>
                <a:gd name="T51" fmla="*/ 51 h 175"/>
                <a:gd name="T52" fmla="*/ 17 w 85"/>
                <a:gd name="T53" fmla="*/ 52 h 175"/>
                <a:gd name="T54" fmla="*/ 17 w 85"/>
                <a:gd name="T55" fmla="*/ 52 h 175"/>
                <a:gd name="T56" fmla="*/ 37 w 85"/>
                <a:gd name="T57" fmla="*/ 93 h 175"/>
                <a:gd name="T58" fmla="*/ 38 w 85"/>
                <a:gd name="T59" fmla="*/ 93 h 175"/>
                <a:gd name="T60" fmla="*/ 50 w 85"/>
                <a:gd name="T61" fmla="*/ 115 h 175"/>
                <a:gd name="T62" fmla="*/ 56 w 85"/>
                <a:gd name="T63" fmla="*/ 120 h 175"/>
                <a:gd name="T64" fmla="*/ 60 w 85"/>
                <a:gd name="T65" fmla="*/ 113 h 175"/>
                <a:gd name="T66" fmla="*/ 54 w 85"/>
                <a:gd name="T67" fmla="*/ 44 h 175"/>
                <a:gd name="T68" fmla="*/ 53 w 85"/>
                <a:gd name="T69" fmla="*/ 36 h 175"/>
                <a:gd name="T70" fmla="*/ 47 w 85"/>
                <a:gd name="T71" fmla="*/ 0 h 175"/>
                <a:gd name="T72" fmla="*/ 85 w 85"/>
                <a:gd name="T73" fmla="*/ 97 h 175"/>
                <a:gd name="T74" fmla="*/ 79 w 85"/>
                <a:gd name="T75" fmla="*/ 154 h 175"/>
                <a:gd name="T76" fmla="*/ 78 w 85"/>
                <a:gd name="T77" fmla="*/ 156 h 175"/>
                <a:gd name="T78" fmla="*/ 73 w 85"/>
                <a:gd name="T79" fmla="*/ 173 h 175"/>
                <a:gd name="T80" fmla="*/ 72 w 85"/>
                <a:gd name="T81" fmla="*/ 174 h 175"/>
                <a:gd name="T82" fmla="*/ 71 w 85"/>
                <a:gd name="T83" fmla="*/ 175 h 175"/>
                <a:gd name="T84" fmla="*/ 69 w 85"/>
                <a:gd name="T85" fmla="*/ 174 h 175"/>
                <a:gd name="T86" fmla="*/ 68 w 85"/>
                <a:gd name="T87" fmla="*/ 174 h 175"/>
                <a:gd name="T88" fmla="*/ 60 w 85"/>
                <a:gd name="T89" fmla="*/ 16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5" h="175">
                  <a:moveTo>
                    <a:pt x="60" y="167"/>
                  </a:moveTo>
                  <a:cubicBezTo>
                    <a:pt x="50" y="157"/>
                    <a:pt x="41" y="148"/>
                    <a:pt x="32" y="138"/>
                  </a:cubicBezTo>
                  <a:cubicBezTo>
                    <a:pt x="35" y="134"/>
                    <a:pt x="31" y="134"/>
                    <a:pt x="30" y="133"/>
                  </a:cubicBezTo>
                  <a:cubicBezTo>
                    <a:pt x="30" y="133"/>
                    <a:pt x="30" y="132"/>
                    <a:pt x="29" y="132"/>
                  </a:cubicBezTo>
                  <a:cubicBezTo>
                    <a:pt x="28" y="127"/>
                    <a:pt x="27" y="122"/>
                    <a:pt x="22" y="120"/>
                  </a:cubicBezTo>
                  <a:cubicBezTo>
                    <a:pt x="22" y="120"/>
                    <a:pt x="22" y="120"/>
                    <a:pt x="22" y="120"/>
                  </a:cubicBezTo>
                  <a:cubicBezTo>
                    <a:pt x="22" y="117"/>
                    <a:pt x="21" y="114"/>
                    <a:pt x="18" y="113"/>
                  </a:cubicBezTo>
                  <a:cubicBezTo>
                    <a:pt x="18" y="113"/>
                    <a:pt x="18" y="113"/>
                    <a:pt x="18" y="113"/>
                  </a:cubicBezTo>
                  <a:cubicBezTo>
                    <a:pt x="17" y="111"/>
                    <a:pt x="17" y="110"/>
                    <a:pt x="16" y="109"/>
                  </a:cubicBezTo>
                  <a:cubicBezTo>
                    <a:pt x="16" y="109"/>
                    <a:pt x="16" y="110"/>
                    <a:pt x="16" y="110"/>
                  </a:cubicBezTo>
                  <a:cubicBezTo>
                    <a:pt x="16" y="106"/>
                    <a:pt x="16" y="103"/>
                    <a:pt x="13" y="101"/>
                  </a:cubicBezTo>
                  <a:cubicBezTo>
                    <a:pt x="12" y="99"/>
                    <a:pt x="12" y="98"/>
                    <a:pt x="11" y="96"/>
                  </a:cubicBezTo>
                  <a:cubicBezTo>
                    <a:pt x="11" y="95"/>
                    <a:pt x="11" y="94"/>
                    <a:pt x="10" y="93"/>
                  </a:cubicBezTo>
                  <a:cubicBezTo>
                    <a:pt x="10" y="92"/>
                    <a:pt x="10" y="91"/>
                    <a:pt x="10" y="91"/>
                  </a:cubicBezTo>
                  <a:cubicBezTo>
                    <a:pt x="9" y="89"/>
                    <a:pt x="8" y="88"/>
                    <a:pt x="8" y="87"/>
                  </a:cubicBezTo>
                  <a:cubicBezTo>
                    <a:pt x="8" y="87"/>
                    <a:pt x="8" y="87"/>
                    <a:pt x="8" y="87"/>
                  </a:cubicBezTo>
                  <a:cubicBezTo>
                    <a:pt x="8" y="78"/>
                    <a:pt x="7" y="68"/>
                    <a:pt x="2" y="60"/>
                  </a:cubicBezTo>
                  <a:cubicBezTo>
                    <a:pt x="2" y="60"/>
                    <a:pt x="2" y="60"/>
                    <a:pt x="2" y="60"/>
                  </a:cubicBezTo>
                  <a:cubicBezTo>
                    <a:pt x="2" y="43"/>
                    <a:pt x="0" y="27"/>
                    <a:pt x="2" y="11"/>
                  </a:cubicBezTo>
                  <a:cubicBezTo>
                    <a:pt x="2" y="11"/>
                    <a:pt x="2" y="11"/>
                    <a:pt x="2" y="11"/>
                  </a:cubicBezTo>
                  <a:cubicBezTo>
                    <a:pt x="3" y="11"/>
                    <a:pt x="3" y="11"/>
                    <a:pt x="3" y="11"/>
                  </a:cubicBezTo>
                  <a:cubicBezTo>
                    <a:pt x="4" y="11"/>
                    <a:pt x="4" y="11"/>
                    <a:pt x="4" y="11"/>
                  </a:cubicBezTo>
                  <a:cubicBezTo>
                    <a:pt x="4" y="11"/>
                    <a:pt x="4" y="11"/>
                    <a:pt x="4" y="11"/>
                  </a:cubicBezTo>
                  <a:cubicBezTo>
                    <a:pt x="7" y="18"/>
                    <a:pt x="7" y="27"/>
                    <a:pt x="12" y="33"/>
                  </a:cubicBezTo>
                  <a:cubicBezTo>
                    <a:pt x="12" y="33"/>
                    <a:pt x="12" y="33"/>
                    <a:pt x="12" y="33"/>
                  </a:cubicBezTo>
                  <a:cubicBezTo>
                    <a:pt x="11" y="40"/>
                    <a:pt x="13" y="45"/>
                    <a:pt x="17" y="51"/>
                  </a:cubicBezTo>
                  <a:cubicBezTo>
                    <a:pt x="17" y="52"/>
                    <a:pt x="17" y="52"/>
                    <a:pt x="17" y="52"/>
                  </a:cubicBezTo>
                  <a:cubicBezTo>
                    <a:pt x="17" y="52"/>
                    <a:pt x="17" y="52"/>
                    <a:pt x="17" y="52"/>
                  </a:cubicBezTo>
                  <a:cubicBezTo>
                    <a:pt x="20" y="68"/>
                    <a:pt x="29" y="80"/>
                    <a:pt x="37" y="93"/>
                  </a:cubicBezTo>
                  <a:cubicBezTo>
                    <a:pt x="38" y="93"/>
                    <a:pt x="38" y="93"/>
                    <a:pt x="38" y="93"/>
                  </a:cubicBezTo>
                  <a:cubicBezTo>
                    <a:pt x="40" y="102"/>
                    <a:pt x="45" y="108"/>
                    <a:pt x="50" y="115"/>
                  </a:cubicBezTo>
                  <a:cubicBezTo>
                    <a:pt x="52" y="118"/>
                    <a:pt x="53" y="121"/>
                    <a:pt x="56" y="120"/>
                  </a:cubicBezTo>
                  <a:cubicBezTo>
                    <a:pt x="59" y="118"/>
                    <a:pt x="60" y="115"/>
                    <a:pt x="60" y="113"/>
                  </a:cubicBezTo>
                  <a:cubicBezTo>
                    <a:pt x="60" y="89"/>
                    <a:pt x="61" y="66"/>
                    <a:pt x="54" y="44"/>
                  </a:cubicBezTo>
                  <a:cubicBezTo>
                    <a:pt x="54" y="41"/>
                    <a:pt x="54" y="38"/>
                    <a:pt x="53" y="36"/>
                  </a:cubicBezTo>
                  <a:cubicBezTo>
                    <a:pt x="54" y="24"/>
                    <a:pt x="47" y="13"/>
                    <a:pt x="47" y="0"/>
                  </a:cubicBezTo>
                  <a:cubicBezTo>
                    <a:pt x="66" y="14"/>
                    <a:pt x="84" y="74"/>
                    <a:pt x="85" y="97"/>
                  </a:cubicBezTo>
                  <a:cubicBezTo>
                    <a:pt x="85" y="116"/>
                    <a:pt x="82" y="135"/>
                    <a:pt x="79" y="154"/>
                  </a:cubicBezTo>
                  <a:cubicBezTo>
                    <a:pt x="78" y="155"/>
                    <a:pt x="78" y="155"/>
                    <a:pt x="78" y="156"/>
                  </a:cubicBezTo>
                  <a:cubicBezTo>
                    <a:pt x="77" y="162"/>
                    <a:pt x="75" y="168"/>
                    <a:pt x="73" y="173"/>
                  </a:cubicBezTo>
                  <a:cubicBezTo>
                    <a:pt x="73" y="173"/>
                    <a:pt x="72" y="174"/>
                    <a:pt x="72" y="174"/>
                  </a:cubicBezTo>
                  <a:cubicBezTo>
                    <a:pt x="72" y="174"/>
                    <a:pt x="71" y="174"/>
                    <a:pt x="71" y="175"/>
                  </a:cubicBezTo>
                  <a:cubicBezTo>
                    <a:pt x="69" y="174"/>
                    <a:pt x="69" y="174"/>
                    <a:pt x="69" y="174"/>
                  </a:cubicBezTo>
                  <a:cubicBezTo>
                    <a:pt x="69" y="174"/>
                    <a:pt x="68" y="174"/>
                    <a:pt x="68" y="174"/>
                  </a:cubicBezTo>
                  <a:cubicBezTo>
                    <a:pt x="67" y="170"/>
                    <a:pt x="64" y="168"/>
                    <a:pt x="60" y="167"/>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 name="Freeform 33">
              <a:extLst>
                <a:ext uri="{FF2B5EF4-FFF2-40B4-BE49-F238E27FC236}">
                  <a16:creationId xmlns:a16="http://schemas.microsoft.com/office/drawing/2014/main" id="{89EA8802-BDBE-660C-7FAC-AADCAE011B5A}"/>
                </a:ext>
              </a:extLst>
            </p:cNvPr>
            <p:cNvSpPr/>
            <p:nvPr/>
          </p:nvSpPr>
          <p:spPr bwMode="auto">
            <a:xfrm>
              <a:off x="8458200" y="736601"/>
              <a:ext cx="387350" cy="195263"/>
            </a:xfrm>
            <a:custGeom>
              <a:avLst/>
              <a:gdLst>
                <a:gd name="T0" fmla="*/ 83 w 173"/>
                <a:gd name="T1" fmla="*/ 54 h 87"/>
                <a:gd name="T2" fmla="*/ 89 w 173"/>
                <a:gd name="T3" fmla="*/ 50 h 87"/>
                <a:gd name="T4" fmla="*/ 91 w 173"/>
                <a:gd name="T5" fmla="*/ 49 h 87"/>
                <a:gd name="T6" fmla="*/ 95 w 173"/>
                <a:gd name="T7" fmla="*/ 47 h 87"/>
                <a:gd name="T8" fmla="*/ 101 w 173"/>
                <a:gd name="T9" fmla="*/ 43 h 87"/>
                <a:gd name="T10" fmla="*/ 106 w 173"/>
                <a:gd name="T11" fmla="*/ 41 h 87"/>
                <a:gd name="T12" fmla="*/ 106 w 173"/>
                <a:gd name="T13" fmla="*/ 41 h 87"/>
                <a:gd name="T14" fmla="*/ 106 w 173"/>
                <a:gd name="T15" fmla="*/ 40 h 87"/>
                <a:gd name="T16" fmla="*/ 108 w 173"/>
                <a:gd name="T17" fmla="*/ 39 h 87"/>
                <a:gd name="T18" fmla="*/ 121 w 173"/>
                <a:gd name="T19" fmla="*/ 28 h 87"/>
                <a:gd name="T20" fmla="*/ 86 w 173"/>
                <a:gd name="T21" fmla="*/ 28 h 87"/>
                <a:gd name="T22" fmla="*/ 72 w 173"/>
                <a:gd name="T23" fmla="*/ 29 h 87"/>
                <a:gd name="T24" fmla="*/ 39 w 173"/>
                <a:gd name="T25" fmla="*/ 32 h 87"/>
                <a:gd name="T26" fmla="*/ 39 w 173"/>
                <a:gd name="T27" fmla="*/ 32 h 87"/>
                <a:gd name="T28" fmla="*/ 0 w 173"/>
                <a:gd name="T29" fmla="*/ 38 h 87"/>
                <a:gd name="T30" fmla="*/ 0 w 173"/>
                <a:gd name="T31" fmla="*/ 34 h 87"/>
                <a:gd name="T32" fmla="*/ 24 w 173"/>
                <a:gd name="T33" fmla="*/ 19 h 87"/>
                <a:gd name="T34" fmla="*/ 25 w 173"/>
                <a:gd name="T35" fmla="*/ 19 h 87"/>
                <a:gd name="T36" fmla="*/ 53 w 173"/>
                <a:gd name="T37" fmla="*/ 8 h 87"/>
                <a:gd name="T38" fmla="*/ 53 w 173"/>
                <a:gd name="T39" fmla="*/ 8 h 87"/>
                <a:gd name="T40" fmla="*/ 77 w 173"/>
                <a:gd name="T41" fmla="*/ 2 h 87"/>
                <a:gd name="T42" fmla="*/ 78 w 173"/>
                <a:gd name="T43" fmla="*/ 2 h 87"/>
                <a:gd name="T44" fmla="*/ 91 w 173"/>
                <a:gd name="T45" fmla="*/ 1 h 87"/>
                <a:gd name="T46" fmla="*/ 173 w 173"/>
                <a:gd name="T47" fmla="*/ 16 h 87"/>
                <a:gd name="T48" fmla="*/ 172 w 173"/>
                <a:gd name="T49" fmla="*/ 19 h 87"/>
                <a:gd name="T50" fmla="*/ 168 w 173"/>
                <a:gd name="T51" fmla="*/ 24 h 87"/>
                <a:gd name="T52" fmla="*/ 110 w 173"/>
                <a:gd name="T53" fmla="*/ 68 h 87"/>
                <a:gd name="T54" fmla="*/ 12 w 173"/>
                <a:gd name="T55" fmla="*/ 81 h 87"/>
                <a:gd name="T56" fmla="*/ 58 w 173"/>
                <a:gd name="T57" fmla="*/ 67 h 87"/>
                <a:gd name="T58" fmla="*/ 60 w 173"/>
                <a:gd name="T59" fmla="*/ 65 h 87"/>
                <a:gd name="T60" fmla="*/ 64 w 173"/>
                <a:gd name="T61" fmla="*/ 63 h 87"/>
                <a:gd name="T62" fmla="*/ 71 w 173"/>
                <a:gd name="T63" fmla="*/ 59 h 87"/>
                <a:gd name="T64" fmla="*/ 72 w 173"/>
                <a:gd name="T65" fmla="*/ 59 h 87"/>
                <a:gd name="T66" fmla="*/ 75 w 173"/>
                <a:gd name="T67" fmla="*/ 57 h 87"/>
                <a:gd name="T68" fmla="*/ 80 w 173"/>
                <a:gd name="T69" fmla="*/ 55 h 87"/>
                <a:gd name="T70" fmla="*/ 83 w 173"/>
                <a:gd name="T71" fmla="*/ 5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73" h="87">
                  <a:moveTo>
                    <a:pt x="83" y="54"/>
                  </a:moveTo>
                  <a:cubicBezTo>
                    <a:pt x="85" y="54"/>
                    <a:pt x="87" y="52"/>
                    <a:pt x="89" y="50"/>
                  </a:cubicBezTo>
                  <a:cubicBezTo>
                    <a:pt x="90" y="50"/>
                    <a:pt x="90" y="49"/>
                    <a:pt x="91" y="49"/>
                  </a:cubicBezTo>
                  <a:cubicBezTo>
                    <a:pt x="92" y="48"/>
                    <a:pt x="93" y="47"/>
                    <a:pt x="95" y="47"/>
                  </a:cubicBezTo>
                  <a:cubicBezTo>
                    <a:pt x="97" y="46"/>
                    <a:pt x="100" y="46"/>
                    <a:pt x="101" y="43"/>
                  </a:cubicBezTo>
                  <a:cubicBezTo>
                    <a:pt x="103" y="42"/>
                    <a:pt x="105" y="41"/>
                    <a:pt x="106" y="41"/>
                  </a:cubicBezTo>
                  <a:cubicBezTo>
                    <a:pt x="106" y="41"/>
                    <a:pt x="106" y="41"/>
                    <a:pt x="106" y="41"/>
                  </a:cubicBezTo>
                  <a:cubicBezTo>
                    <a:pt x="106" y="40"/>
                    <a:pt x="106" y="40"/>
                    <a:pt x="106" y="40"/>
                  </a:cubicBezTo>
                  <a:cubicBezTo>
                    <a:pt x="107" y="40"/>
                    <a:pt x="107" y="40"/>
                    <a:pt x="108" y="39"/>
                  </a:cubicBezTo>
                  <a:cubicBezTo>
                    <a:pt x="113" y="37"/>
                    <a:pt x="117" y="35"/>
                    <a:pt x="121" y="28"/>
                  </a:cubicBezTo>
                  <a:cubicBezTo>
                    <a:pt x="109" y="27"/>
                    <a:pt x="98" y="26"/>
                    <a:pt x="86" y="28"/>
                  </a:cubicBezTo>
                  <a:cubicBezTo>
                    <a:pt x="82" y="27"/>
                    <a:pt x="77" y="27"/>
                    <a:pt x="72" y="29"/>
                  </a:cubicBezTo>
                  <a:cubicBezTo>
                    <a:pt x="61" y="27"/>
                    <a:pt x="50" y="29"/>
                    <a:pt x="39" y="32"/>
                  </a:cubicBezTo>
                  <a:cubicBezTo>
                    <a:pt x="39" y="32"/>
                    <a:pt x="39" y="32"/>
                    <a:pt x="39" y="32"/>
                  </a:cubicBezTo>
                  <a:cubicBezTo>
                    <a:pt x="26" y="30"/>
                    <a:pt x="14" y="40"/>
                    <a:pt x="0" y="38"/>
                  </a:cubicBezTo>
                  <a:cubicBezTo>
                    <a:pt x="0" y="36"/>
                    <a:pt x="0" y="35"/>
                    <a:pt x="0" y="34"/>
                  </a:cubicBezTo>
                  <a:cubicBezTo>
                    <a:pt x="9" y="31"/>
                    <a:pt x="17" y="25"/>
                    <a:pt x="24" y="19"/>
                  </a:cubicBezTo>
                  <a:cubicBezTo>
                    <a:pt x="24" y="19"/>
                    <a:pt x="25" y="19"/>
                    <a:pt x="25" y="19"/>
                  </a:cubicBezTo>
                  <a:cubicBezTo>
                    <a:pt x="35" y="17"/>
                    <a:pt x="44" y="12"/>
                    <a:pt x="53" y="8"/>
                  </a:cubicBezTo>
                  <a:cubicBezTo>
                    <a:pt x="53" y="8"/>
                    <a:pt x="53" y="8"/>
                    <a:pt x="53" y="8"/>
                  </a:cubicBezTo>
                  <a:cubicBezTo>
                    <a:pt x="61" y="7"/>
                    <a:pt x="70" y="5"/>
                    <a:pt x="77" y="2"/>
                  </a:cubicBezTo>
                  <a:cubicBezTo>
                    <a:pt x="77" y="2"/>
                    <a:pt x="78" y="2"/>
                    <a:pt x="78" y="2"/>
                  </a:cubicBezTo>
                  <a:cubicBezTo>
                    <a:pt x="82" y="1"/>
                    <a:pt x="87" y="1"/>
                    <a:pt x="91" y="1"/>
                  </a:cubicBezTo>
                  <a:cubicBezTo>
                    <a:pt x="120" y="0"/>
                    <a:pt x="147" y="1"/>
                    <a:pt x="173" y="16"/>
                  </a:cubicBezTo>
                  <a:cubicBezTo>
                    <a:pt x="173" y="17"/>
                    <a:pt x="172" y="18"/>
                    <a:pt x="172" y="19"/>
                  </a:cubicBezTo>
                  <a:cubicBezTo>
                    <a:pt x="169" y="20"/>
                    <a:pt x="169" y="22"/>
                    <a:pt x="168" y="24"/>
                  </a:cubicBezTo>
                  <a:cubicBezTo>
                    <a:pt x="151" y="41"/>
                    <a:pt x="133" y="58"/>
                    <a:pt x="110" y="68"/>
                  </a:cubicBezTo>
                  <a:cubicBezTo>
                    <a:pt x="79" y="82"/>
                    <a:pt x="46" y="87"/>
                    <a:pt x="12" y="81"/>
                  </a:cubicBezTo>
                  <a:cubicBezTo>
                    <a:pt x="27" y="76"/>
                    <a:pt x="43" y="72"/>
                    <a:pt x="58" y="67"/>
                  </a:cubicBezTo>
                  <a:cubicBezTo>
                    <a:pt x="60" y="68"/>
                    <a:pt x="61" y="67"/>
                    <a:pt x="60" y="65"/>
                  </a:cubicBezTo>
                  <a:cubicBezTo>
                    <a:pt x="62" y="64"/>
                    <a:pt x="63" y="63"/>
                    <a:pt x="64" y="63"/>
                  </a:cubicBezTo>
                  <a:cubicBezTo>
                    <a:pt x="67" y="63"/>
                    <a:pt x="69" y="62"/>
                    <a:pt x="71" y="59"/>
                  </a:cubicBezTo>
                  <a:cubicBezTo>
                    <a:pt x="71" y="59"/>
                    <a:pt x="72" y="59"/>
                    <a:pt x="72" y="59"/>
                  </a:cubicBezTo>
                  <a:cubicBezTo>
                    <a:pt x="73" y="58"/>
                    <a:pt x="74" y="58"/>
                    <a:pt x="75" y="57"/>
                  </a:cubicBezTo>
                  <a:cubicBezTo>
                    <a:pt x="77" y="56"/>
                    <a:pt x="79" y="56"/>
                    <a:pt x="80" y="55"/>
                  </a:cubicBezTo>
                  <a:cubicBezTo>
                    <a:pt x="81" y="54"/>
                    <a:pt x="82" y="54"/>
                    <a:pt x="83" y="54"/>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 name="Freeform 34">
              <a:extLst>
                <a:ext uri="{FF2B5EF4-FFF2-40B4-BE49-F238E27FC236}">
                  <a16:creationId xmlns:a16="http://schemas.microsoft.com/office/drawing/2014/main" id="{7C327E9E-E031-D31B-D5D4-24357372198D}"/>
                </a:ext>
              </a:extLst>
            </p:cNvPr>
            <p:cNvSpPr/>
            <p:nvPr/>
          </p:nvSpPr>
          <p:spPr bwMode="auto">
            <a:xfrm>
              <a:off x="7578725" y="949326"/>
              <a:ext cx="384175" cy="207963"/>
            </a:xfrm>
            <a:custGeom>
              <a:avLst/>
              <a:gdLst>
                <a:gd name="T0" fmla="*/ 120 w 171"/>
                <a:gd name="T1" fmla="*/ 3 h 93"/>
                <a:gd name="T2" fmla="*/ 171 w 171"/>
                <a:gd name="T3" fmla="*/ 4 h 93"/>
                <a:gd name="T4" fmla="*/ 171 w 171"/>
                <a:gd name="T5" fmla="*/ 5 h 93"/>
                <a:gd name="T6" fmla="*/ 144 w 171"/>
                <a:gd name="T7" fmla="*/ 14 h 93"/>
                <a:gd name="T8" fmla="*/ 139 w 171"/>
                <a:gd name="T9" fmla="*/ 15 h 93"/>
                <a:gd name="T10" fmla="*/ 77 w 171"/>
                <a:gd name="T11" fmla="*/ 44 h 93"/>
                <a:gd name="T12" fmla="*/ 75 w 171"/>
                <a:gd name="T13" fmla="*/ 45 h 93"/>
                <a:gd name="T14" fmla="*/ 55 w 171"/>
                <a:gd name="T15" fmla="*/ 59 h 93"/>
                <a:gd name="T16" fmla="*/ 171 w 171"/>
                <a:gd name="T17" fmla="*/ 50 h 93"/>
                <a:gd name="T18" fmla="*/ 163 w 171"/>
                <a:gd name="T19" fmla="*/ 59 h 93"/>
                <a:gd name="T20" fmla="*/ 31 w 171"/>
                <a:gd name="T21" fmla="*/ 81 h 93"/>
                <a:gd name="T22" fmla="*/ 15 w 171"/>
                <a:gd name="T23" fmla="*/ 78 h 93"/>
                <a:gd name="T24" fmla="*/ 15 w 171"/>
                <a:gd name="T25" fmla="*/ 78 h 93"/>
                <a:gd name="T26" fmla="*/ 6 w 171"/>
                <a:gd name="T27" fmla="*/ 64 h 93"/>
                <a:gd name="T28" fmla="*/ 9 w 171"/>
                <a:gd name="T29" fmla="*/ 60 h 93"/>
                <a:gd name="T30" fmla="*/ 56 w 171"/>
                <a:gd name="T31" fmla="*/ 22 h 93"/>
                <a:gd name="T32" fmla="*/ 56 w 171"/>
                <a:gd name="T33" fmla="*/ 22 h 93"/>
                <a:gd name="T34" fmla="*/ 114 w 171"/>
                <a:gd name="T35" fmla="*/ 3 h 93"/>
                <a:gd name="T36" fmla="*/ 120 w 171"/>
                <a:gd name="T37" fmla="*/ 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1" h="93">
                  <a:moveTo>
                    <a:pt x="120" y="3"/>
                  </a:moveTo>
                  <a:cubicBezTo>
                    <a:pt x="137" y="2"/>
                    <a:pt x="154" y="0"/>
                    <a:pt x="171" y="4"/>
                  </a:cubicBezTo>
                  <a:cubicBezTo>
                    <a:pt x="171" y="4"/>
                    <a:pt x="171" y="5"/>
                    <a:pt x="171" y="5"/>
                  </a:cubicBezTo>
                  <a:cubicBezTo>
                    <a:pt x="162" y="8"/>
                    <a:pt x="152" y="9"/>
                    <a:pt x="144" y="14"/>
                  </a:cubicBezTo>
                  <a:cubicBezTo>
                    <a:pt x="142" y="14"/>
                    <a:pt x="141" y="15"/>
                    <a:pt x="139" y="15"/>
                  </a:cubicBezTo>
                  <a:cubicBezTo>
                    <a:pt x="117" y="21"/>
                    <a:pt x="96" y="30"/>
                    <a:pt x="77" y="44"/>
                  </a:cubicBezTo>
                  <a:cubicBezTo>
                    <a:pt x="76" y="44"/>
                    <a:pt x="76" y="44"/>
                    <a:pt x="75" y="45"/>
                  </a:cubicBezTo>
                  <a:cubicBezTo>
                    <a:pt x="68" y="47"/>
                    <a:pt x="62" y="51"/>
                    <a:pt x="55" y="59"/>
                  </a:cubicBezTo>
                  <a:cubicBezTo>
                    <a:pt x="95" y="64"/>
                    <a:pt x="133" y="59"/>
                    <a:pt x="171" y="50"/>
                  </a:cubicBezTo>
                  <a:cubicBezTo>
                    <a:pt x="170" y="56"/>
                    <a:pt x="166" y="57"/>
                    <a:pt x="163" y="59"/>
                  </a:cubicBezTo>
                  <a:cubicBezTo>
                    <a:pt x="121" y="82"/>
                    <a:pt x="78" y="93"/>
                    <a:pt x="31" y="81"/>
                  </a:cubicBezTo>
                  <a:cubicBezTo>
                    <a:pt x="26" y="80"/>
                    <a:pt x="20" y="79"/>
                    <a:pt x="15" y="78"/>
                  </a:cubicBezTo>
                  <a:cubicBezTo>
                    <a:pt x="15" y="78"/>
                    <a:pt x="15" y="78"/>
                    <a:pt x="15" y="78"/>
                  </a:cubicBezTo>
                  <a:cubicBezTo>
                    <a:pt x="11" y="74"/>
                    <a:pt x="0" y="74"/>
                    <a:pt x="6" y="64"/>
                  </a:cubicBezTo>
                  <a:cubicBezTo>
                    <a:pt x="7" y="63"/>
                    <a:pt x="8" y="62"/>
                    <a:pt x="9" y="60"/>
                  </a:cubicBezTo>
                  <a:cubicBezTo>
                    <a:pt x="24" y="47"/>
                    <a:pt x="38" y="33"/>
                    <a:pt x="56" y="22"/>
                  </a:cubicBezTo>
                  <a:cubicBezTo>
                    <a:pt x="56" y="22"/>
                    <a:pt x="56" y="22"/>
                    <a:pt x="56" y="22"/>
                  </a:cubicBezTo>
                  <a:cubicBezTo>
                    <a:pt x="75" y="13"/>
                    <a:pt x="94" y="8"/>
                    <a:pt x="114" y="3"/>
                  </a:cubicBezTo>
                  <a:cubicBezTo>
                    <a:pt x="116" y="3"/>
                    <a:pt x="118" y="3"/>
                    <a:pt x="120" y="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 name="Freeform 35">
              <a:extLst>
                <a:ext uri="{FF2B5EF4-FFF2-40B4-BE49-F238E27FC236}">
                  <a16:creationId xmlns:a16="http://schemas.microsoft.com/office/drawing/2014/main" id="{C111D2DF-FD03-D7BC-2960-8FEB03F238A6}"/>
                </a:ext>
              </a:extLst>
            </p:cNvPr>
            <p:cNvSpPr/>
            <p:nvPr/>
          </p:nvSpPr>
          <p:spPr bwMode="auto">
            <a:xfrm>
              <a:off x="7586663" y="736601"/>
              <a:ext cx="381000" cy="200025"/>
            </a:xfrm>
            <a:custGeom>
              <a:avLst/>
              <a:gdLst>
                <a:gd name="T0" fmla="*/ 161 w 170"/>
                <a:gd name="T1" fmla="*/ 82 h 89"/>
                <a:gd name="T2" fmla="*/ 104 w 170"/>
                <a:gd name="T3" fmla="*/ 81 h 89"/>
                <a:gd name="T4" fmla="*/ 89 w 170"/>
                <a:gd name="T5" fmla="*/ 79 h 89"/>
                <a:gd name="T6" fmla="*/ 89 w 170"/>
                <a:gd name="T7" fmla="*/ 79 h 89"/>
                <a:gd name="T8" fmla="*/ 59 w 170"/>
                <a:gd name="T9" fmla="*/ 68 h 89"/>
                <a:gd name="T10" fmla="*/ 59 w 170"/>
                <a:gd name="T11" fmla="*/ 68 h 89"/>
                <a:gd name="T12" fmla="*/ 37 w 170"/>
                <a:gd name="T13" fmla="*/ 54 h 89"/>
                <a:gd name="T14" fmla="*/ 37 w 170"/>
                <a:gd name="T15" fmla="*/ 54 h 89"/>
                <a:gd name="T16" fmla="*/ 6 w 170"/>
                <a:gd name="T17" fmla="*/ 27 h 89"/>
                <a:gd name="T18" fmla="*/ 6 w 170"/>
                <a:gd name="T19" fmla="*/ 27 h 89"/>
                <a:gd name="T20" fmla="*/ 4 w 170"/>
                <a:gd name="T21" fmla="*/ 24 h 89"/>
                <a:gd name="T22" fmla="*/ 4 w 170"/>
                <a:gd name="T23" fmla="*/ 24 h 89"/>
                <a:gd name="T24" fmla="*/ 10 w 170"/>
                <a:gd name="T25" fmla="*/ 11 h 89"/>
                <a:gd name="T26" fmla="*/ 28 w 170"/>
                <a:gd name="T27" fmla="*/ 4 h 89"/>
                <a:gd name="T28" fmla="*/ 34 w 170"/>
                <a:gd name="T29" fmla="*/ 3 h 89"/>
                <a:gd name="T30" fmla="*/ 97 w 170"/>
                <a:gd name="T31" fmla="*/ 3 h 89"/>
                <a:gd name="T32" fmla="*/ 106 w 170"/>
                <a:gd name="T33" fmla="*/ 4 h 89"/>
                <a:gd name="T34" fmla="*/ 121 w 170"/>
                <a:gd name="T35" fmla="*/ 10 h 89"/>
                <a:gd name="T36" fmla="*/ 170 w 170"/>
                <a:gd name="T37" fmla="*/ 36 h 89"/>
                <a:gd name="T38" fmla="*/ 168 w 170"/>
                <a:gd name="T39" fmla="*/ 39 h 89"/>
                <a:gd name="T40" fmla="*/ 102 w 170"/>
                <a:gd name="T41" fmla="*/ 28 h 89"/>
                <a:gd name="T42" fmla="*/ 51 w 170"/>
                <a:gd name="T43" fmla="*/ 31 h 89"/>
                <a:gd name="T44" fmla="*/ 70 w 170"/>
                <a:gd name="T45" fmla="*/ 43 h 89"/>
                <a:gd name="T46" fmla="*/ 70 w 170"/>
                <a:gd name="T47" fmla="*/ 43 h 89"/>
                <a:gd name="T48" fmla="*/ 136 w 170"/>
                <a:gd name="T49" fmla="*/ 73 h 89"/>
                <a:gd name="T50" fmla="*/ 145 w 170"/>
                <a:gd name="T51" fmla="*/ 76 h 89"/>
                <a:gd name="T52" fmla="*/ 160 w 170"/>
                <a:gd name="T53" fmla="*/ 82 h 89"/>
                <a:gd name="T54" fmla="*/ 161 w 170"/>
                <a:gd name="T55" fmla="*/ 82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70" h="89">
                  <a:moveTo>
                    <a:pt x="161" y="82"/>
                  </a:moveTo>
                  <a:cubicBezTo>
                    <a:pt x="142" y="89"/>
                    <a:pt x="123" y="83"/>
                    <a:pt x="104" y="81"/>
                  </a:cubicBezTo>
                  <a:cubicBezTo>
                    <a:pt x="99" y="81"/>
                    <a:pt x="94" y="80"/>
                    <a:pt x="89" y="79"/>
                  </a:cubicBezTo>
                  <a:cubicBezTo>
                    <a:pt x="89" y="79"/>
                    <a:pt x="89" y="79"/>
                    <a:pt x="89" y="79"/>
                  </a:cubicBezTo>
                  <a:cubicBezTo>
                    <a:pt x="79" y="75"/>
                    <a:pt x="69" y="72"/>
                    <a:pt x="59" y="68"/>
                  </a:cubicBezTo>
                  <a:cubicBezTo>
                    <a:pt x="59" y="68"/>
                    <a:pt x="59" y="68"/>
                    <a:pt x="59" y="68"/>
                  </a:cubicBezTo>
                  <a:cubicBezTo>
                    <a:pt x="52" y="62"/>
                    <a:pt x="45" y="58"/>
                    <a:pt x="37" y="54"/>
                  </a:cubicBezTo>
                  <a:cubicBezTo>
                    <a:pt x="37" y="54"/>
                    <a:pt x="37" y="54"/>
                    <a:pt x="37" y="54"/>
                  </a:cubicBezTo>
                  <a:cubicBezTo>
                    <a:pt x="26" y="45"/>
                    <a:pt x="16" y="36"/>
                    <a:pt x="6" y="27"/>
                  </a:cubicBezTo>
                  <a:cubicBezTo>
                    <a:pt x="6" y="27"/>
                    <a:pt x="6" y="27"/>
                    <a:pt x="6" y="27"/>
                  </a:cubicBezTo>
                  <a:cubicBezTo>
                    <a:pt x="5" y="26"/>
                    <a:pt x="4" y="25"/>
                    <a:pt x="4" y="24"/>
                  </a:cubicBezTo>
                  <a:cubicBezTo>
                    <a:pt x="4" y="24"/>
                    <a:pt x="4" y="24"/>
                    <a:pt x="4" y="24"/>
                  </a:cubicBezTo>
                  <a:cubicBezTo>
                    <a:pt x="0" y="17"/>
                    <a:pt x="1" y="12"/>
                    <a:pt x="10" y="11"/>
                  </a:cubicBezTo>
                  <a:cubicBezTo>
                    <a:pt x="16" y="9"/>
                    <a:pt x="22" y="6"/>
                    <a:pt x="28" y="4"/>
                  </a:cubicBezTo>
                  <a:cubicBezTo>
                    <a:pt x="30" y="4"/>
                    <a:pt x="32" y="4"/>
                    <a:pt x="34" y="3"/>
                  </a:cubicBezTo>
                  <a:cubicBezTo>
                    <a:pt x="55" y="1"/>
                    <a:pt x="76" y="0"/>
                    <a:pt x="97" y="3"/>
                  </a:cubicBezTo>
                  <a:cubicBezTo>
                    <a:pt x="100" y="3"/>
                    <a:pt x="103" y="4"/>
                    <a:pt x="106" y="4"/>
                  </a:cubicBezTo>
                  <a:cubicBezTo>
                    <a:pt x="110" y="8"/>
                    <a:pt x="116" y="8"/>
                    <a:pt x="121" y="10"/>
                  </a:cubicBezTo>
                  <a:cubicBezTo>
                    <a:pt x="138" y="17"/>
                    <a:pt x="157" y="22"/>
                    <a:pt x="170" y="36"/>
                  </a:cubicBezTo>
                  <a:cubicBezTo>
                    <a:pt x="170" y="37"/>
                    <a:pt x="169" y="38"/>
                    <a:pt x="168" y="39"/>
                  </a:cubicBezTo>
                  <a:cubicBezTo>
                    <a:pt x="146" y="35"/>
                    <a:pt x="125" y="29"/>
                    <a:pt x="102" y="28"/>
                  </a:cubicBezTo>
                  <a:cubicBezTo>
                    <a:pt x="86" y="28"/>
                    <a:pt x="69" y="27"/>
                    <a:pt x="51" y="31"/>
                  </a:cubicBezTo>
                  <a:cubicBezTo>
                    <a:pt x="58" y="37"/>
                    <a:pt x="63" y="41"/>
                    <a:pt x="70" y="43"/>
                  </a:cubicBezTo>
                  <a:cubicBezTo>
                    <a:pt x="70" y="43"/>
                    <a:pt x="70" y="43"/>
                    <a:pt x="70" y="43"/>
                  </a:cubicBezTo>
                  <a:cubicBezTo>
                    <a:pt x="90" y="57"/>
                    <a:pt x="112" y="68"/>
                    <a:pt x="136" y="73"/>
                  </a:cubicBezTo>
                  <a:cubicBezTo>
                    <a:pt x="139" y="74"/>
                    <a:pt x="142" y="75"/>
                    <a:pt x="145" y="76"/>
                  </a:cubicBezTo>
                  <a:cubicBezTo>
                    <a:pt x="150" y="78"/>
                    <a:pt x="155" y="80"/>
                    <a:pt x="160" y="82"/>
                  </a:cubicBezTo>
                  <a:lnTo>
                    <a:pt x="161" y="82"/>
                  </a:ln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 name="Freeform 36">
              <a:extLst>
                <a:ext uri="{FF2B5EF4-FFF2-40B4-BE49-F238E27FC236}">
                  <a16:creationId xmlns:a16="http://schemas.microsoft.com/office/drawing/2014/main" id="{5A4CA060-44F4-688C-7B4C-41EE98A10188}"/>
                </a:ext>
              </a:extLst>
            </p:cNvPr>
            <p:cNvSpPr/>
            <p:nvPr/>
          </p:nvSpPr>
          <p:spPr bwMode="auto">
            <a:xfrm>
              <a:off x="8089900" y="809626"/>
              <a:ext cx="247650" cy="263525"/>
            </a:xfrm>
            <a:custGeom>
              <a:avLst/>
              <a:gdLst>
                <a:gd name="T0" fmla="*/ 2 w 110"/>
                <a:gd name="T1" fmla="*/ 78 h 117"/>
                <a:gd name="T2" fmla="*/ 10 w 110"/>
                <a:gd name="T3" fmla="*/ 61 h 117"/>
                <a:gd name="T4" fmla="*/ 30 w 110"/>
                <a:gd name="T5" fmla="*/ 93 h 117"/>
                <a:gd name="T6" fmla="*/ 78 w 110"/>
                <a:gd name="T7" fmla="*/ 96 h 117"/>
                <a:gd name="T8" fmla="*/ 99 w 110"/>
                <a:gd name="T9" fmla="*/ 54 h 117"/>
                <a:gd name="T10" fmla="*/ 53 w 110"/>
                <a:gd name="T11" fmla="*/ 14 h 117"/>
                <a:gd name="T12" fmla="*/ 20 w 110"/>
                <a:gd name="T13" fmla="*/ 34 h 117"/>
                <a:gd name="T14" fmla="*/ 11 w 110"/>
                <a:gd name="T15" fmla="*/ 53 h 117"/>
                <a:gd name="T16" fmla="*/ 1 w 110"/>
                <a:gd name="T17" fmla="*/ 56 h 117"/>
                <a:gd name="T18" fmla="*/ 13 w 110"/>
                <a:gd name="T19" fmla="*/ 21 h 117"/>
                <a:gd name="T20" fmla="*/ 27 w 110"/>
                <a:gd name="T21" fmla="*/ 12 h 117"/>
                <a:gd name="T22" fmla="*/ 31 w 110"/>
                <a:gd name="T23" fmla="*/ 9 h 117"/>
                <a:gd name="T24" fmla="*/ 45 w 110"/>
                <a:gd name="T25" fmla="*/ 0 h 117"/>
                <a:gd name="T26" fmla="*/ 64 w 110"/>
                <a:gd name="T27" fmla="*/ 0 h 117"/>
                <a:gd name="T28" fmla="*/ 80 w 110"/>
                <a:gd name="T29" fmla="*/ 9 h 117"/>
                <a:gd name="T30" fmla="*/ 83 w 110"/>
                <a:gd name="T31" fmla="*/ 9 h 117"/>
                <a:gd name="T32" fmla="*/ 98 w 110"/>
                <a:gd name="T33" fmla="*/ 28 h 117"/>
                <a:gd name="T34" fmla="*/ 109 w 110"/>
                <a:gd name="T35" fmla="*/ 38 h 117"/>
                <a:gd name="T36" fmla="*/ 104 w 110"/>
                <a:gd name="T37" fmla="*/ 45 h 117"/>
                <a:gd name="T38" fmla="*/ 105 w 110"/>
                <a:gd name="T39" fmla="*/ 69 h 117"/>
                <a:gd name="T40" fmla="*/ 100 w 110"/>
                <a:gd name="T41" fmla="*/ 80 h 117"/>
                <a:gd name="T42" fmla="*/ 98 w 110"/>
                <a:gd name="T43" fmla="*/ 94 h 117"/>
                <a:gd name="T44" fmla="*/ 86 w 110"/>
                <a:gd name="T45" fmla="*/ 103 h 117"/>
                <a:gd name="T46" fmla="*/ 81 w 110"/>
                <a:gd name="T47" fmla="*/ 106 h 117"/>
                <a:gd name="T48" fmla="*/ 66 w 110"/>
                <a:gd name="T49" fmla="*/ 117 h 117"/>
                <a:gd name="T50" fmla="*/ 45 w 110"/>
                <a:gd name="T51" fmla="*/ 116 h 117"/>
                <a:gd name="T52" fmla="*/ 27 w 110"/>
                <a:gd name="T53" fmla="*/ 108 h 117"/>
                <a:gd name="T54" fmla="*/ 16 w 110"/>
                <a:gd name="T55" fmla="*/ 95 h 117"/>
                <a:gd name="T56" fmla="*/ 12 w 110"/>
                <a:gd name="T57" fmla="*/ 90 h 117"/>
                <a:gd name="T58" fmla="*/ 2 w 110"/>
                <a:gd name="T59" fmla="*/ 78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0" h="117">
                  <a:moveTo>
                    <a:pt x="2" y="78"/>
                  </a:moveTo>
                  <a:cubicBezTo>
                    <a:pt x="4" y="71"/>
                    <a:pt x="12" y="68"/>
                    <a:pt x="10" y="61"/>
                  </a:cubicBezTo>
                  <a:cubicBezTo>
                    <a:pt x="14" y="73"/>
                    <a:pt x="20" y="84"/>
                    <a:pt x="30" y="93"/>
                  </a:cubicBezTo>
                  <a:cubicBezTo>
                    <a:pt x="41" y="101"/>
                    <a:pt x="65" y="103"/>
                    <a:pt x="78" y="96"/>
                  </a:cubicBezTo>
                  <a:cubicBezTo>
                    <a:pt x="92" y="88"/>
                    <a:pt x="101" y="69"/>
                    <a:pt x="99" y="54"/>
                  </a:cubicBezTo>
                  <a:cubicBezTo>
                    <a:pt x="95" y="26"/>
                    <a:pt x="78" y="14"/>
                    <a:pt x="53" y="14"/>
                  </a:cubicBezTo>
                  <a:cubicBezTo>
                    <a:pt x="39" y="15"/>
                    <a:pt x="26" y="20"/>
                    <a:pt x="20" y="34"/>
                  </a:cubicBezTo>
                  <a:cubicBezTo>
                    <a:pt x="17" y="40"/>
                    <a:pt x="6" y="41"/>
                    <a:pt x="11" y="53"/>
                  </a:cubicBezTo>
                  <a:cubicBezTo>
                    <a:pt x="13" y="59"/>
                    <a:pt x="3" y="55"/>
                    <a:pt x="1" y="56"/>
                  </a:cubicBezTo>
                  <a:cubicBezTo>
                    <a:pt x="0" y="43"/>
                    <a:pt x="13" y="35"/>
                    <a:pt x="13" y="21"/>
                  </a:cubicBezTo>
                  <a:cubicBezTo>
                    <a:pt x="20" y="23"/>
                    <a:pt x="28" y="25"/>
                    <a:pt x="27" y="12"/>
                  </a:cubicBezTo>
                  <a:cubicBezTo>
                    <a:pt x="27" y="9"/>
                    <a:pt x="29" y="8"/>
                    <a:pt x="31" y="9"/>
                  </a:cubicBezTo>
                  <a:cubicBezTo>
                    <a:pt x="42" y="17"/>
                    <a:pt x="42" y="7"/>
                    <a:pt x="45" y="0"/>
                  </a:cubicBezTo>
                  <a:cubicBezTo>
                    <a:pt x="52" y="7"/>
                    <a:pt x="58" y="16"/>
                    <a:pt x="64" y="0"/>
                  </a:cubicBezTo>
                  <a:cubicBezTo>
                    <a:pt x="70" y="4"/>
                    <a:pt x="69" y="19"/>
                    <a:pt x="80" y="9"/>
                  </a:cubicBezTo>
                  <a:cubicBezTo>
                    <a:pt x="81" y="9"/>
                    <a:pt x="82" y="9"/>
                    <a:pt x="83" y="9"/>
                  </a:cubicBezTo>
                  <a:cubicBezTo>
                    <a:pt x="81" y="21"/>
                    <a:pt x="95" y="20"/>
                    <a:pt x="98" y="28"/>
                  </a:cubicBezTo>
                  <a:cubicBezTo>
                    <a:pt x="100" y="36"/>
                    <a:pt x="100" y="36"/>
                    <a:pt x="109" y="38"/>
                  </a:cubicBezTo>
                  <a:cubicBezTo>
                    <a:pt x="107" y="40"/>
                    <a:pt x="103" y="43"/>
                    <a:pt x="104" y="45"/>
                  </a:cubicBezTo>
                  <a:cubicBezTo>
                    <a:pt x="108" y="53"/>
                    <a:pt x="110" y="60"/>
                    <a:pt x="105" y="69"/>
                  </a:cubicBezTo>
                  <a:cubicBezTo>
                    <a:pt x="104" y="72"/>
                    <a:pt x="107" y="78"/>
                    <a:pt x="100" y="80"/>
                  </a:cubicBezTo>
                  <a:cubicBezTo>
                    <a:pt x="92" y="83"/>
                    <a:pt x="101" y="89"/>
                    <a:pt x="98" y="94"/>
                  </a:cubicBezTo>
                  <a:cubicBezTo>
                    <a:pt x="95" y="97"/>
                    <a:pt x="82" y="89"/>
                    <a:pt x="86" y="103"/>
                  </a:cubicBezTo>
                  <a:cubicBezTo>
                    <a:pt x="86" y="105"/>
                    <a:pt x="84" y="108"/>
                    <a:pt x="81" y="106"/>
                  </a:cubicBezTo>
                  <a:cubicBezTo>
                    <a:pt x="71" y="99"/>
                    <a:pt x="68" y="106"/>
                    <a:pt x="66" y="117"/>
                  </a:cubicBezTo>
                  <a:cubicBezTo>
                    <a:pt x="59" y="104"/>
                    <a:pt x="52" y="103"/>
                    <a:pt x="45" y="116"/>
                  </a:cubicBezTo>
                  <a:cubicBezTo>
                    <a:pt x="43" y="103"/>
                    <a:pt x="37" y="100"/>
                    <a:pt x="27" y="108"/>
                  </a:cubicBezTo>
                  <a:cubicBezTo>
                    <a:pt x="26" y="101"/>
                    <a:pt x="30" y="89"/>
                    <a:pt x="16" y="95"/>
                  </a:cubicBezTo>
                  <a:cubicBezTo>
                    <a:pt x="13" y="96"/>
                    <a:pt x="11" y="93"/>
                    <a:pt x="12" y="90"/>
                  </a:cubicBezTo>
                  <a:cubicBezTo>
                    <a:pt x="17" y="80"/>
                    <a:pt x="10" y="78"/>
                    <a:pt x="2" y="78"/>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 name="Freeform 37">
              <a:extLst>
                <a:ext uri="{FF2B5EF4-FFF2-40B4-BE49-F238E27FC236}">
                  <a16:creationId xmlns:a16="http://schemas.microsoft.com/office/drawing/2014/main" id="{724EF645-389D-9E0B-2F33-45C0F231E820}"/>
                </a:ext>
              </a:extLst>
            </p:cNvPr>
            <p:cNvSpPr/>
            <p:nvPr/>
          </p:nvSpPr>
          <p:spPr bwMode="auto">
            <a:xfrm>
              <a:off x="8147050" y="866776"/>
              <a:ext cx="136525" cy="146050"/>
            </a:xfrm>
            <a:custGeom>
              <a:avLst/>
              <a:gdLst>
                <a:gd name="T0" fmla="*/ 61 w 61"/>
                <a:gd name="T1" fmla="*/ 34 h 65"/>
                <a:gd name="T2" fmla="*/ 32 w 61"/>
                <a:gd name="T3" fmla="*/ 64 h 65"/>
                <a:gd name="T4" fmla="*/ 0 w 61"/>
                <a:gd name="T5" fmla="*/ 35 h 65"/>
                <a:gd name="T6" fmla="*/ 30 w 61"/>
                <a:gd name="T7" fmla="*/ 1 h 65"/>
                <a:gd name="T8" fmla="*/ 61 w 61"/>
                <a:gd name="T9" fmla="*/ 34 h 65"/>
              </a:gdLst>
              <a:ahLst/>
              <a:cxnLst>
                <a:cxn ang="0">
                  <a:pos x="T0" y="T1"/>
                </a:cxn>
                <a:cxn ang="0">
                  <a:pos x="T2" y="T3"/>
                </a:cxn>
                <a:cxn ang="0">
                  <a:pos x="T4" y="T5"/>
                </a:cxn>
                <a:cxn ang="0">
                  <a:pos x="T6" y="T7"/>
                </a:cxn>
                <a:cxn ang="0">
                  <a:pos x="T8" y="T9"/>
                </a:cxn>
              </a:cxnLst>
              <a:rect l="0" t="0" r="r" b="b"/>
              <a:pathLst>
                <a:path w="61" h="65">
                  <a:moveTo>
                    <a:pt x="61" y="34"/>
                  </a:moveTo>
                  <a:cubicBezTo>
                    <a:pt x="61" y="47"/>
                    <a:pt x="46" y="63"/>
                    <a:pt x="32" y="64"/>
                  </a:cubicBezTo>
                  <a:cubicBezTo>
                    <a:pt x="19" y="65"/>
                    <a:pt x="0" y="49"/>
                    <a:pt x="0" y="35"/>
                  </a:cubicBezTo>
                  <a:cubicBezTo>
                    <a:pt x="0" y="18"/>
                    <a:pt x="14" y="1"/>
                    <a:pt x="30" y="1"/>
                  </a:cubicBezTo>
                  <a:cubicBezTo>
                    <a:pt x="46" y="0"/>
                    <a:pt x="60" y="16"/>
                    <a:pt x="61" y="34"/>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88" name="Grupo 187">
            <a:extLst>
              <a:ext uri="{FF2B5EF4-FFF2-40B4-BE49-F238E27FC236}">
                <a16:creationId xmlns:a16="http://schemas.microsoft.com/office/drawing/2014/main" id="{09FD80AE-1491-6372-27A3-C1E129BF6996}"/>
              </a:ext>
            </a:extLst>
          </p:cNvPr>
          <p:cNvGrpSpPr/>
          <p:nvPr/>
        </p:nvGrpSpPr>
        <p:grpSpPr>
          <a:xfrm>
            <a:off x="-21313" y="4717672"/>
            <a:ext cx="9165313" cy="483458"/>
            <a:chOff x="-21313" y="4728305"/>
            <a:chExt cx="9165313" cy="483458"/>
          </a:xfrm>
        </p:grpSpPr>
        <p:grpSp>
          <p:nvGrpSpPr>
            <p:cNvPr id="189" name="Grupo 188">
              <a:extLst>
                <a:ext uri="{FF2B5EF4-FFF2-40B4-BE49-F238E27FC236}">
                  <a16:creationId xmlns:a16="http://schemas.microsoft.com/office/drawing/2014/main" id="{28525A35-3D2D-AD71-D077-B5460F1DE112}"/>
                </a:ext>
              </a:extLst>
            </p:cNvPr>
            <p:cNvGrpSpPr/>
            <p:nvPr/>
          </p:nvGrpSpPr>
          <p:grpSpPr>
            <a:xfrm>
              <a:off x="4492593" y="4746384"/>
              <a:ext cx="4651407" cy="465379"/>
              <a:chOff x="4492593" y="4746384"/>
              <a:chExt cx="4651407" cy="465379"/>
            </a:xfrm>
          </p:grpSpPr>
          <p:grpSp>
            <p:nvGrpSpPr>
              <p:cNvPr id="375" name="Grupo 374">
                <a:extLst>
                  <a:ext uri="{FF2B5EF4-FFF2-40B4-BE49-F238E27FC236}">
                    <a16:creationId xmlns:a16="http://schemas.microsoft.com/office/drawing/2014/main" id="{F677BD8A-6E32-F320-E837-3324FBD3B41C}"/>
                  </a:ext>
                </a:extLst>
              </p:cNvPr>
              <p:cNvGrpSpPr/>
              <p:nvPr/>
            </p:nvGrpSpPr>
            <p:grpSpPr>
              <a:xfrm>
                <a:off x="8699501" y="4772026"/>
                <a:ext cx="444499" cy="439737"/>
                <a:chOff x="8699501" y="4772026"/>
                <a:chExt cx="444499" cy="439737"/>
              </a:xfrm>
            </p:grpSpPr>
            <p:sp>
              <p:nvSpPr>
                <p:cNvPr id="548" name="Freeform 36">
                  <a:extLst>
                    <a:ext uri="{FF2B5EF4-FFF2-40B4-BE49-F238E27FC236}">
                      <a16:creationId xmlns:a16="http://schemas.microsoft.com/office/drawing/2014/main" id="{8790D7C6-EA0B-94DE-F390-3F87FD19C60D}"/>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9" name="Freeform 37">
                  <a:extLst>
                    <a:ext uri="{FF2B5EF4-FFF2-40B4-BE49-F238E27FC236}">
                      <a16:creationId xmlns:a16="http://schemas.microsoft.com/office/drawing/2014/main" id="{84DCC968-206E-7976-015E-501EDEFF81B4}"/>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0" name="Freeform 38">
                  <a:extLst>
                    <a:ext uri="{FF2B5EF4-FFF2-40B4-BE49-F238E27FC236}">
                      <a16:creationId xmlns:a16="http://schemas.microsoft.com/office/drawing/2014/main" id="{3FD1A6E1-0FDD-B484-E42C-FA9D0E211870}"/>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1" name="Freeform 39">
                  <a:extLst>
                    <a:ext uri="{FF2B5EF4-FFF2-40B4-BE49-F238E27FC236}">
                      <a16:creationId xmlns:a16="http://schemas.microsoft.com/office/drawing/2014/main" id="{A9DB80FD-FE82-74F1-908B-2207FD6859F0}"/>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2" name="Freeform 40">
                  <a:extLst>
                    <a:ext uri="{FF2B5EF4-FFF2-40B4-BE49-F238E27FC236}">
                      <a16:creationId xmlns:a16="http://schemas.microsoft.com/office/drawing/2014/main" id="{6DF0390C-BF7F-9F8F-DFD0-99187B8E6049}"/>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3" name="Freeform 41">
                  <a:extLst>
                    <a:ext uri="{FF2B5EF4-FFF2-40B4-BE49-F238E27FC236}">
                      <a16:creationId xmlns:a16="http://schemas.microsoft.com/office/drawing/2014/main" id="{8F52DABD-E528-C2B1-0A91-B98C3501CB0D}"/>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4" name="Freeform 42">
                  <a:extLst>
                    <a:ext uri="{FF2B5EF4-FFF2-40B4-BE49-F238E27FC236}">
                      <a16:creationId xmlns:a16="http://schemas.microsoft.com/office/drawing/2014/main" id="{88936DD7-5826-31CD-36EF-7AC9FBDE9851}"/>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5" name="Freeform 43">
                  <a:extLst>
                    <a:ext uri="{FF2B5EF4-FFF2-40B4-BE49-F238E27FC236}">
                      <a16:creationId xmlns:a16="http://schemas.microsoft.com/office/drawing/2014/main" id="{1FA2B203-DAB3-205E-A7A9-3694FF02C5A5}"/>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6" name="Freeform 44">
                  <a:extLst>
                    <a:ext uri="{FF2B5EF4-FFF2-40B4-BE49-F238E27FC236}">
                      <a16:creationId xmlns:a16="http://schemas.microsoft.com/office/drawing/2014/main" id="{CCAC8EEC-A00B-D31F-8B8E-2B0C82B26F03}"/>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7" name="Freeform 45">
                  <a:extLst>
                    <a:ext uri="{FF2B5EF4-FFF2-40B4-BE49-F238E27FC236}">
                      <a16:creationId xmlns:a16="http://schemas.microsoft.com/office/drawing/2014/main" id="{BADD4219-113B-F6CA-CD0C-D0D49C54E6A6}"/>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8" name="Freeform 46">
                  <a:extLst>
                    <a:ext uri="{FF2B5EF4-FFF2-40B4-BE49-F238E27FC236}">
                      <a16:creationId xmlns:a16="http://schemas.microsoft.com/office/drawing/2014/main" id="{6F4FE8E8-4015-F817-7938-ABCD2466B00E}"/>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76" name="Grupo 375">
                <a:extLst>
                  <a:ext uri="{FF2B5EF4-FFF2-40B4-BE49-F238E27FC236}">
                    <a16:creationId xmlns:a16="http://schemas.microsoft.com/office/drawing/2014/main" id="{F90E35F3-5828-C030-6C7B-1FD4D298DECA}"/>
                  </a:ext>
                </a:extLst>
              </p:cNvPr>
              <p:cNvGrpSpPr/>
              <p:nvPr/>
            </p:nvGrpSpPr>
            <p:grpSpPr>
              <a:xfrm>
                <a:off x="8401051" y="4767262"/>
                <a:ext cx="444499" cy="441326"/>
                <a:chOff x="8401051" y="4767262"/>
                <a:chExt cx="444499" cy="441326"/>
              </a:xfrm>
            </p:grpSpPr>
            <p:sp>
              <p:nvSpPr>
                <p:cNvPr id="536" name="Freeform 51">
                  <a:extLst>
                    <a:ext uri="{FF2B5EF4-FFF2-40B4-BE49-F238E27FC236}">
                      <a16:creationId xmlns:a16="http://schemas.microsoft.com/office/drawing/2014/main" id="{20FF1252-7822-09E2-7202-85BBBC63D3E6}"/>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537" name="Grupo 536">
                  <a:extLst>
                    <a:ext uri="{FF2B5EF4-FFF2-40B4-BE49-F238E27FC236}">
                      <a16:creationId xmlns:a16="http://schemas.microsoft.com/office/drawing/2014/main" id="{2570C003-0AB2-4B0D-6521-B76A49A778EA}"/>
                    </a:ext>
                  </a:extLst>
                </p:cNvPr>
                <p:cNvGrpSpPr/>
                <p:nvPr/>
              </p:nvGrpSpPr>
              <p:grpSpPr>
                <a:xfrm>
                  <a:off x="8443913" y="4767262"/>
                  <a:ext cx="352424" cy="341313"/>
                  <a:chOff x="8443913" y="4767262"/>
                  <a:chExt cx="352424" cy="341313"/>
                </a:xfrm>
              </p:grpSpPr>
              <p:sp>
                <p:nvSpPr>
                  <p:cNvPr id="538" name="Freeform 50">
                    <a:extLst>
                      <a:ext uri="{FF2B5EF4-FFF2-40B4-BE49-F238E27FC236}">
                        <a16:creationId xmlns:a16="http://schemas.microsoft.com/office/drawing/2014/main" id="{E69EBDD9-1F63-3280-1371-A1186440D316}"/>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9" name="Freeform 52">
                    <a:extLst>
                      <a:ext uri="{FF2B5EF4-FFF2-40B4-BE49-F238E27FC236}">
                        <a16:creationId xmlns:a16="http://schemas.microsoft.com/office/drawing/2014/main" id="{00B7C101-8279-5ADF-CB3C-9CCCC4BE69D6}"/>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0" name="Freeform 53">
                    <a:extLst>
                      <a:ext uri="{FF2B5EF4-FFF2-40B4-BE49-F238E27FC236}">
                        <a16:creationId xmlns:a16="http://schemas.microsoft.com/office/drawing/2014/main" id="{6AFC46DB-7134-52FE-A0B3-0BAE4EC3700B}"/>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1" name="Freeform 54">
                    <a:extLst>
                      <a:ext uri="{FF2B5EF4-FFF2-40B4-BE49-F238E27FC236}">
                        <a16:creationId xmlns:a16="http://schemas.microsoft.com/office/drawing/2014/main" id="{E8942049-AE78-D41D-2430-C3C6A7B31EE8}"/>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2" name="Freeform 55">
                    <a:extLst>
                      <a:ext uri="{FF2B5EF4-FFF2-40B4-BE49-F238E27FC236}">
                        <a16:creationId xmlns:a16="http://schemas.microsoft.com/office/drawing/2014/main" id="{ADA408A0-02E6-2D8F-4DCF-82A864064FA4}"/>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3" name="Freeform 56">
                    <a:extLst>
                      <a:ext uri="{FF2B5EF4-FFF2-40B4-BE49-F238E27FC236}">
                        <a16:creationId xmlns:a16="http://schemas.microsoft.com/office/drawing/2014/main" id="{C7DEE345-7A08-B331-480E-D31BFC316849}"/>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4" name="Freeform 57">
                    <a:extLst>
                      <a:ext uri="{FF2B5EF4-FFF2-40B4-BE49-F238E27FC236}">
                        <a16:creationId xmlns:a16="http://schemas.microsoft.com/office/drawing/2014/main" id="{8195636E-2517-27BC-A2DF-1E4F8F80E381}"/>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5" name="Freeform 58">
                    <a:extLst>
                      <a:ext uri="{FF2B5EF4-FFF2-40B4-BE49-F238E27FC236}">
                        <a16:creationId xmlns:a16="http://schemas.microsoft.com/office/drawing/2014/main" id="{5EDEF3E5-D557-63EB-85E3-05E652875B21}"/>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6" name="Freeform 59">
                    <a:extLst>
                      <a:ext uri="{FF2B5EF4-FFF2-40B4-BE49-F238E27FC236}">
                        <a16:creationId xmlns:a16="http://schemas.microsoft.com/office/drawing/2014/main" id="{62B55B30-8A43-91AD-8DC4-8BB4947734F1}"/>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7" name="Freeform 60">
                    <a:extLst>
                      <a:ext uri="{FF2B5EF4-FFF2-40B4-BE49-F238E27FC236}">
                        <a16:creationId xmlns:a16="http://schemas.microsoft.com/office/drawing/2014/main" id="{4C4586C2-5FB3-54E6-754D-AF20EC3DC5BD}"/>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377" name="Grupo 376">
                <a:extLst>
                  <a:ext uri="{FF2B5EF4-FFF2-40B4-BE49-F238E27FC236}">
                    <a16:creationId xmlns:a16="http://schemas.microsoft.com/office/drawing/2014/main" id="{8A6730F6-DB83-5D75-ED0E-54A1BDE7E42D}"/>
                  </a:ext>
                </a:extLst>
              </p:cNvPr>
              <p:cNvGrpSpPr/>
              <p:nvPr/>
            </p:nvGrpSpPr>
            <p:grpSpPr>
              <a:xfrm>
                <a:off x="8089901" y="4768851"/>
                <a:ext cx="444499" cy="441324"/>
                <a:chOff x="8089901" y="4768851"/>
                <a:chExt cx="444499" cy="441324"/>
              </a:xfrm>
            </p:grpSpPr>
            <p:sp>
              <p:nvSpPr>
                <p:cNvPr id="525" name="Freeform 64">
                  <a:extLst>
                    <a:ext uri="{FF2B5EF4-FFF2-40B4-BE49-F238E27FC236}">
                      <a16:creationId xmlns:a16="http://schemas.microsoft.com/office/drawing/2014/main" id="{75D02AEB-FC5D-DC9D-1E06-A9FFA32E9FF4}"/>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6" name="Freeform 65">
                  <a:extLst>
                    <a:ext uri="{FF2B5EF4-FFF2-40B4-BE49-F238E27FC236}">
                      <a16:creationId xmlns:a16="http://schemas.microsoft.com/office/drawing/2014/main" id="{87E69CEC-D93C-AE87-CCE6-5F9CD587882E}"/>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7" name="Freeform 66">
                  <a:extLst>
                    <a:ext uri="{FF2B5EF4-FFF2-40B4-BE49-F238E27FC236}">
                      <a16:creationId xmlns:a16="http://schemas.microsoft.com/office/drawing/2014/main" id="{FE8D3431-4B0A-C27B-2179-C2F1DC6C3334}"/>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8" name="Freeform 67">
                  <a:extLst>
                    <a:ext uri="{FF2B5EF4-FFF2-40B4-BE49-F238E27FC236}">
                      <a16:creationId xmlns:a16="http://schemas.microsoft.com/office/drawing/2014/main" id="{2D7CD79D-DE35-694D-6A61-BED87A87F749}"/>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9" name="Freeform 68">
                  <a:extLst>
                    <a:ext uri="{FF2B5EF4-FFF2-40B4-BE49-F238E27FC236}">
                      <a16:creationId xmlns:a16="http://schemas.microsoft.com/office/drawing/2014/main" id="{126AB56B-4779-A8BE-6E53-4476B4E625CB}"/>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0" name="Freeform 69">
                  <a:extLst>
                    <a:ext uri="{FF2B5EF4-FFF2-40B4-BE49-F238E27FC236}">
                      <a16:creationId xmlns:a16="http://schemas.microsoft.com/office/drawing/2014/main" id="{0F50AA68-A0EB-D9CE-EC1E-04B0A8DB033D}"/>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1" name="Freeform 70">
                  <a:extLst>
                    <a:ext uri="{FF2B5EF4-FFF2-40B4-BE49-F238E27FC236}">
                      <a16:creationId xmlns:a16="http://schemas.microsoft.com/office/drawing/2014/main" id="{6FD95AA6-097F-B23F-5CFD-ED4650ABCE75}"/>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2" name="Freeform 71">
                  <a:extLst>
                    <a:ext uri="{FF2B5EF4-FFF2-40B4-BE49-F238E27FC236}">
                      <a16:creationId xmlns:a16="http://schemas.microsoft.com/office/drawing/2014/main" id="{EE8136D8-E1C8-94D3-1C81-07A4B669201F}"/>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3" name="Freeform 72">
                  <a:extLst>
                    <a:ext uri="{FF2B5EF4-FFF2-40B4-BE49-F238E27FC236}">
                      <a16:creationId xmlns:a16="http://schemas.microsoft.com/office/drawing/2014/main" id="{FEB546A8-BB0F-152E-D6DC-CA4911A651C3}"/>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4" name="Freeform 73">
                  <a:extLst>
                    <a:ext uri="{FF2B5EF4-FFF2-40B4-BE49-F238E27FC236}">
                      <a16:creationId xmlns:a16="http://schemas.microsoft.com/office/drawing/2014/main" id="{D1587031-E5E0-A2D5-E08F-54BBDFB60CED}"/>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5" name="Freeform 74">
                  <a:extLst>
                    <a:ext uri="{FF2B5EF4-FFF2-40B4-BE49-F238E27FC236}">
                      <a16:creationId xmlns:a16="http://schemas.microsoft.com/office/drawing/2014/main" id="{11A4096D-36D7-1A3C-C6F9-E3A9D7AF931A}"/>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78" name="Grupo 377">
                <a:extLst>
                  <a:ext uri="{FF2B5EF4-FFF2-40B4-BE49-F238E27FC236}">
                    <a16:creationId xmlns:a16="http://schemas.microsoft.com/office/drawing/2014/main" id="{DAFF584D-5736-9850-827A-D80DA99B5FF6}"/>
                  </a:ext>
                </a:extLst>
              </p:cNvPr>
              <p:cNvGrpSpPr/>
              <p:nvPr/>
            </p:nvGrpSpPr>
            <p:grpSpPr>
              <a:xfrm>
                <a:off x="7821612" y="4762501"/>
                <a:ext cx="444501" cy="439737"/>
                <a:chOff x="7821612" y="4762501"/>
                <a:chExt cx="444501" cy="439737"/>
              </a:xfrm>
            </p:grpSpPr>
            <p:sp>
              <p:nvSpPr>
                <p:cNvPr id="514" name="Freeform 78">
                  <a:extLst>
                    <a:ext uri="{FF2B5EF4-FFF2-40B4-BE49-F238E27FC236}">
                      <a16:creationId xmlns:a16="http://schemas.microsoft.com/office/drawing/2014/main" id="{BA7C994C-80CF-1825-4AF3-FDEE41F01B2E}"/>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5" name="Freeform 79">
                  <a:extLst>
                    <a:ext uri="{FF2B5EF4-FFF2-40B4-BE49-F238E27FC236}">
                      <a16:creationId xmlns:a16="http://schemas.microsoft.com/office/drawing/2014/main" id="{C8B7F26A-079A-F5FC-AFB5-747EF5B4FD49}"/>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6" name="Freeform 80">
                  <a:extLst>
                    <a:ext uri="{FF2B5EF4-FFF2-40B4-BE49-F238E27FC236}">
                      <a16:creationId xmlns:a16="http://schemas.microsoft.com/office/drawing/2014/main" id="{D9E9E413-B467-C300-9F47-54D3F5925F9C}"/>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7" name="Freeform 81">
                  <a:extLst>
                    <a:ext uri="{FF2B5EF4-FFF2-40B4-BE49-F238E27FC236}">
                      <a16:creationId xmlns:a16="http://schemas.microsoft.com/office/drawing/2014/main" id="{869995FB-52A2-3F64-7EF5-071B790121D8}"/>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8" name="Freeform 82">
                  <a:extLst>
                    <a:ext uri="{FF2B5EF4-FFF2-40B4-BE49-F238E27FC236}">
                      <a16:creationId xmlns:a16="http://schemas.microsoft.com/office/drawing/2014/main" id="{D014B371-D5D7-798C-AA22-B52C5089DB15}"/>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9" name="Freeform 83">
                  <a:extLst>
                    <a:ext uri="{FF2B5EF4-FFF2-40B4-BE49-F238E27FC236}">
                      <a16:creationId xmlns:a16="http://schemas.microsoft.com/office/drawing/2014/main" id="{6ED5D57B-F726-EE28-3E8D-A53FFA0FF642}"/>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0" name="Freeform 84">
                  <a:extLst>
                    <a:ext uri="{FF2B5EF4-FFF2-40B4-BE49-F238E27FC236}">
                      <a16:creationId xmlns:a16="http://schemas.microsoft.com/office/drawing/2014/main" id="{34B96F0B-D3A9-96B1-47EB-FFD386630C82}"/>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1" name="Freeform 85">
                  <a:extLst>
                    <a:ext uri="{FF2B5EF4-FFF2-40B4-BE49-F238E27FC236}">
                      <a16:creationId xmlns:a16="http://schemas.microsoft.com/office/drawing/2014/main" id="{AC8BDFBB-CEC1-F090-60DE-7917FCE0A420}"/>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2" name="Freeform 86">
                  <a:extLst>
                    <a:ext uri="{FF2B5EF4-FFF2-40B4-BE49-F238E27FC236}">
                      <a16:creationId xmlns:a16="http://schemas.microsoft.com/office/drawing/2014/main" id="{C723F0F6-3B33-C568-529B-06EC41DE8405}"/>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3" name="Freeform 87">
                  <a:extLst>
                    <a:ext uri="{FF2B5EF4-FFF2-40B4-BE49-F238E27FC236}">
                      <a16:creationId xmlns:a16="http://schemas.microsoft.com/office/drawing/2014/main" id="{F7282C3B-8C03-6AD8-7D9D-4E99D917AAA4}"/>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4" name="Freeform 88">
                  <a:extLst>
                    <a:ext uri="{FF2B5EF4-FFF2-40B4-BE49-F238E27FC236}">
                      <a16:creationId xmlns:a16="http://schemas.microsoft.com/office/drawing/2014/main" id="{5EA40C62-2B40-DEF2-7ED1-926058AAB2EA}"/>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79" name="Grupo 378">
                <a:extLst>
                  <a:ext uri="{FF2B5EF4-FFF2-40B4-BE49-F238E27FC236}">
                    <a16:creationId xmlns:a16="http://schemas.microsoft.com/office/drawing/2014/main" id="{CE6736B3-684A-8F9E-0E8E-BEBCC8DC04B8}"/>
                  </a:ext>
                </a:extLst>
              </p:cNvPr>
              <p:cNvGrpSpPr/>
              <p:nvPr/>
            </p:nvGrpSpPr>
            <p:grpSpPr>
              <a:xfrm>
                <a:off x="7491083" y="4764605"/>
                <a:ext cx="444499" cy="439737"/>
                <a:chOff x="8699501" y="4772026"/>
                <a:chExt cx="444499" cy="439737"/>
              </a:xfrm>
            </p:grpSpPr>
            <p:sp>
              <p:nvSpPr>
                <p:cNvPr id="503" name="Freeform 36">
                  <a:extLst>
                    <a:ext uri="{FF2B5EF4-FFF2-40B4-BE49-F238E27FC236}">
                      <a16:creationId xmlns:a16="http://schemas.microsoft.com/office/drawing/2014/main" id="{21501B46-3C3A-3BAF-F24B-00BD1688D777}"/>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4" name="Freeform 37">
                  <a:extLst>
                    <a:ext uri="{FF2B5EF4-FFF2-40B4-BE49-F238E27FC236}">
                      <a16:creationId xmlns:a16="http://schemas.microsoft.com/office/drawing/2014/main" id="{70E47D03-1FC1-AC04-06E4-CA8EAA0A51F4}"/>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5" name="Freeform 38">
                  <a:extLst>
                    <a:ext uri="{FF2B5EF4-FFF2-40B4-BE49-F238E27FC236}">
                      <a16:creationId xmlns:a16="http://schemas.microsoft.com/office/drawing/2014/main" id="{95026C43-4721-02CA-1722-94AB444CECA4}"/>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6" name="Freeform 39">
                  <a:extLst>
                    <a:ext uri="{FF2B5EF4-FFF2-40B4-BE49-F238E27FC236}">
                      <a16:creationId xmlns:a16="http://schemas.microsoft.com/office/drawing/2014/main" id="{CBA50FB4-7147-DA67-007F-0AE77CDA6F4C}"/>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7" name="Freeform 40">
                  <a:extLst>
                    <a:ext uri="{FF2B5EF4-FFF2-40B4-BE49-F238E27FC236}">
                      <a16:creationId xmlns:a16="http://schemas.microsoft.com/office/drawing/2014/main" id="{FEA3327C-EC57-9B7D-6040-F6B15F9C52F3}"/>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8" name="Freeform 41">
                  <a:extLst>
                    <a:ext uri="{FF2B5EF4-FFF2-40B4-BE49-F238E27FC236}">
                      <a16:creationId xmlns:a16="http://schemas.microsoft.com/office/drawing/2014/main" id="{3E941EED-6123-373D-0EB1-AEF3F1848BA4}"/>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9" name="Freeform 42">
                  <a:extLst>
                    <a:ext uri="{FF2B5EF4-FFF2-40B4-BE49-F238E27FC236}">
                      <a16:creationId xmlns:a16="http://schemas.microsoft.com/office/drawing/2014/main" id="{AB5EA0F7-9872-2934-D057-E3EA8ADA8F83}"/>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0" name="Freeform 43">
                  <a:extLst>
                    <a:ext uri="{FF2B5EF4-FFF2-40B4-BE49-F238E27FC236}">
                      <a16:creationId xmlns:a16="http://schemas.microsoft.com/office/drawing/2014/main" id="{3CFBE422-9174-4994-7041-86D6A0631028}"/>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1" name="Freeform 44">
                  <a:extLst>
                    <a:ext uri="{FF2B5EF4-FFF2-40B4-BE49-F238E27FC236}">
                      <a16:creationId xmlns:a16="http://schemas.microsoft.com/office/drawing/2014/main" id="{3F76F31E-B778-2B19-8C80-7A94C42685A4}"/>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2" name="Freeform 45">
                  <a:extLst>
                    <a:ext uri="{FF2B5EF4-FFF2-40B4-BE49-F238E27FC236}">
                      <a16:creationId xmlns:a16="http://schemas.microsoft.com/office/drawing/2014/main" id="{A0CC58A5-70F5-2FDD-BD22-21AB67F690FA}"/>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3" name="Freeform 46">
                  <a:extLst>
                    <a:ext uri="{FF2B5EF4-FFF2-40B4-BE49-F238E27FC236}">
                      <a16:creationId xmlns:a16="http://schemas.microsoft.com/office/drawing/2014/main" id="{F022D5E0-AC3C-ABCB-23E3-1D9E1B886B77}"/>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80" name="Grupo 379">
                <a:extLst>
                  <a:ext uri="{FF2B5EF4-FFF2-40B4-BE49-F238E27FC236}">
                    <a16:creationId xmlns:a16="http://schemas.microsoft.com/office/drawing/2014/main" id="{059FF4FC-0A50-0A57-65EE-D8CC835659ED}"/>
                  </a:ext>
                </a:extLst>
              </p:cNvPr>
              <p:cNvGrpSpPr/>
              <p:nvPr/>
            </p:nvGrpSpPr>
            <p:grpSpPr>
              <a:xfrm>
                <a:off x="7192633" y="4759841"/>
                <a:ext cx="444499" cy="441326"/>
                <a:chOff x="8401051" y="4767262"/>
                <a:chExt cx="444499" cy="441326"/>
              </a:xfrm>
            </p:grpSpPr>
            <p:sp>
              <p:nvSpPr>
                <p:cNvPr id="491" name="Freeform 51">
                  <a:extLst>
                    <a:ext uri="{FF2B5EF4-FFF2-40B4-BE49-F238E27FC236}">
                      <a16:creationId xmlns:a16="http://schemas.microsoft.com/office/drawing/2014/main" id="{1FE36DEE-EE41-3555-BECE-E78E6F78F9F5}"/>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492" name="Grupo 491">
                  <a:extLst>
                    <a:ext uri="{FF2B5EF4-FFF2-40B4-BE49-F238E27FC236}">
                      <a16:creationId xmlns:a16="http://schemas.microsoft.com/office/drawing/2014/main" id="{C4400955-477D-D780-F831-ED947C87B285}"/>
                    </a:ext>
                  </a:extLst>
                </p:cNvPr>
                <p:cNvGrpSpPr/>
                <p:nvPr/>
              </p:nvGrpSpPr>
              <p:grpSpPr>
                <a:xfrm>
                  <a:off x="8443913" y="4767262"/>
                  <a:ext cx="352424" cy="341313"/>
                  <a:chOff x="8443913" y="4767262"/>
                  <a:chExt cx="352424" cy="341313"/>
                </a:xfrm>
              </p:grpSpPr>
              <p:sp>
                <p:nvSpPr>
                  <p:cNvPr id="493" name="Freeform 50">
                    <a:extLst>
                      <a:ext uri="{FF2B5EF4-FFF2-40B4-BE49-F238E27FC236}">
                        <a16:creationId xmlns:a16="http://schemas.microsoft.com/office/drawing/2014/main" id="{A6711367-8C36-D64C-A22F-A874E68CFFE9}"/>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4" name="Freeform 52">
                    <a:extLst>
                      <a:ext uri="{FF2B5EF4-FFF2-40B4-BE49-F238E27FC236}">
                        <a16:creationId xmlns:a16="http://schemas.microsoft.com/office/drawing/2014/main" id="{58DFB92F-75D0-5187-CA9C-C049EB9345A6}"/>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5" name="Freeform 53">
                    <a:extLst>
                      <a:ext uri="{FF2B5EF4-FFF2-40B4-BE49-F238E27FC236}">
                        <a16:creationId xmlns:a16="http://schemas.microsoft.com/office/drawing/2014/main" id="{9F8CC2B0-6D4B-55BB-1CBC-98187EA41FCF}"/>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6" name="Freeform 54">
                    <a:extLst>
                      <a:ext uri="{FF2B5EF4-FFF2-40B4-BE49-F238E27FC236}">
                        <a16:creationId xmlns:a16="http://schemas.microsoft.com/office/drawing/2014/main" id="{C4216A7D-072F-0935-8E8A-357DF03B89C9}"/>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7" name="Freeform 55">
                    <a:extLst>
                      <a:ext uri="{FF2B5EF4-FFF2-40B4-BE49-F238E27FC236}">
                        <a16:creationId xmlns:a16="http://schemas.microsoft.com/office/drawing/2014/main" id="{95F96ED9-9B32-80F0-B006-1C96188541DE}"/>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8" name="Freeform 56">
                    <a:extLst>
                      <a:ext uri="{FF2B5EF4-FFF2-40B4-BE49-F238E27FC236}">
                        <a16:creationId xmlns:a16="http://schemas.microsoft.com/office/drawing/2014/main" id="{5B175B8A-95B4-CF36-A22B-CEB17FFC3A45}"/>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9" name="Freeform 57">
                    <a:extLst>
                      <a:ext uri="{FF2B5EF4-FFF2-40B4-BE49-F238E27FC236}">
                        <a16:creationId xmlns:a16="http://schemas.microsoft.com/office/drawing/2014/main" id="{5920CB2D-F68B-ECC1-7F99-337D87489685}"/>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0" name="Freeform 58">
                    <a:extLst>
                      <a:ext uri="{FF2B5EF4-FFF2-40B4-BE49-F238E27FC236}">
                        <a16:creationId xmlns:a16="http://schemas.microsoft.com/office/drawing/2014/main" id="{1B7537FB-0F09-ADA4-CDD7-D26BB2547CC8}"/>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1" name="Freeform 59">
                    <a:extLst>
                      <a:ext uri="{FF2B5EF4-FFF2-40B4-BE49-F238E27FC236}">
                        <a16:creationId xmlns:a16="http://schemas.microsoft.com/office/drawing/2014/main" id="{90E0531C-575B-B8CF-24BF-C3C73E471C03}"/>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2" name="Freeform 60">
                    <a:extLst>
                      <a:ext uri="{FF2B5EF4-FFF2-40B4-BE49-F238E27FC236}">
                        <a16:creationId xmlns:a16="http://schemas.microsoft.com/office/drawing/2014/main" id="{A3C3A6EF-E3AD-D6A7-BD98-A6110DB211DF}"/>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381" name="Grupo 380">
                <a:extLst>
                  <a:ext uri="{FF2B5EF4-FFF2-40B4-BE49-F238E27FC236}">
                    <a16:creationId xmlns:a16="http://schemas.microsoft.com/office/drawing/2014/main" id="{35234D2E-CD7C-5FA2-7A35-DD811A770C79}"/>
                  </a:ext>
                </a:extLst>
              </p:cNvPr>
              <p:cNvGrpSpPr/>
              <p:nvPr/>
            </p:nvGrpSpPr>
            <p:grpSpPr>
              <a:xfrm>
                <a:off x="6881483" y="4761430"/>
                <a:ext cx="444499" cy="441324"/>
                <a:chOff x="8089901" y="4768851"/>
                <a:chExt cx="444499" cy="441324"/>
              </a:xfrm>
            </p:grpSpPr>
            <p:sp>
              <p:nvSpPr>
                <p:cNvPr id="480" name="Freeform 64">
                  <a:extLst>
                    <a:ext uri="{FF2B5EF4-FFF2-40B4-BE49-F238E27FC236}">
                      <a16:creationId xmlns:a16="http://schemas.microsoft.com/office/drawing/2014/main" id="{6CEA1C92-2F95-9741-6101-2B5E893B3982}"/>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1" name="Freeform 65">
                  <a:extLst>
                    <a:ext uri="{FF2B5EF4-FFF2-40B4-BE49-F238E27FC236}">
                      <a16:creationId xmlns:a16="http://schemas.microsoft.com/office/drawing/2014/main" id="{4E961A13-D8AE-21D3-42EC-CBA214DE3BCC}"/>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2" name="Freeform 66">
                  <a:extLst>
                    <a:ext uri="{FF2B5EF4-FFF2-40B4-BE49-F238E27FC236}">
                      <a16:creationId xmlns:a16="http://schemas.microsoft.com/office/drawing/2014/main" id="{6EA9FEA1-9935-8D7E-502D-ED86FC4F7EB7}"/>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3" name="Freeform 67">
                  <a:extLst>
                    <a:ext uri="{FF2B5EF4-FFF2-40B4-BE49-F238E27FC236}">
                      <a16:creationId xmlns:a16="http://schemas.microsoft.com/office/drawing/2014/main" id="{301088B6-EE66-B426-56CA-8E37EAD7D811}"/>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4" name="Freeform 68">
                  <a:extLst>
                    <a:ext uri="{FF2B5EF4-FFF2-40B4-BE49-F238E27FC236}">
                      <a16:creationId xmlns:a16="http://schemas.microsoft.com/office/drawing/2014/main" id="{855ADB6A-6073-043A-DABD-DC05017383BC}"/>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5" name="Freeform 69">
                  <a:extLst>
                    <a:ext uri="{FF2B5EF4-FFF2-40B4-BE49-F238E27FC236}">
                      <a16:creationId xmlns:a16="http://schemas.microsoft.com/office/drawing/2014/main" id="{5FE41A4D-82A1-3C7A-68C1-F238D4B540F6}"/>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6" name="Freeform 70">
                  <a:extLst>
                    <a:ext uri="{FF2B5EF4-FFF2-40B4-BE49-F238E27FC236}">
                      <a16:creationId xmlns:a16="http://schemas.microsoft.com/office/drawing/2014/main" id="{5064CD11-6E4A-3AD1-F0F9-F76B3BF97750}"/>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7" name="Freeform 71">
                  <a:extLst>
                    <a:ext uri="{FF2B5EF4-FFF2-40B4-BE49-F238E27FC236}">
                      <a16:creationId xmlns:a16="http://schemas.microsoft.com/office/drawing/2014/main" id="{3154AAD5-A1BA-EBB3-0EFD-3AEBF2EC9558}"/>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8" name="Freeform 72">
                  <a:extLst>
                    <a:ext uri="{FF2B5EF4-FFF2-40B4-BE49-F238E27FC236}">
                      <a16:creationId xmlns:a16="http://schemas.microsoft.com/office/drawing/2014/main" id="{077E2DFA-695A-6D19-327B-21BA713C2628}"/>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9" name="Freeform 73">
                  <a:extLst>
                    <a:ext uri="{FF2B5EF4-FFF2-40B4-BE49-F238E27FC236}">
                      <a16:creationId xmlns:a16="http://schemas.microsoft.com/office/drawing/2014/main" id="{5D9E5B75-D2A6-4AEE-D09B-29FB040DCFCF}"/>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0" name="Freeform 74">
                  <a:extLst>
                    <a:ext uri="{FF2B5EF4-FFF2-40B4-BE49-F238E27FC236}">
                      <a16:creationId xmlns:a16="http://schemas.microsoft.com/office/drawing/2014/main" id="{77E94C73-12B4-D9E2-1D92-7BAF59874F16}"/>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82" name="Grupo 381">
                <a:extLst>
                  <a:ext uri="{FF2B5EF4-FFF2-40B4-BE49-F238E27FC236}">
                    <a16:creationId xmlns:a16="http://schemas.microsoft.com/office/drawing/2014/main" id="{3361F30F-5BEB-E77A-3D70-1E2AC944BEA7}"/>
                  </a:ext>
                </a:extLst>
              </p:cNvPr>
              <p:cNvGrpSpPr/>
              <p:nvPr/>
            </p:nvGrpSpPr>
            <p:grpSpPr>
              <a:xfrm>
                <a:off x="6613194" y="4755080"/>
                <a:ext cx="444501" cy="439737"/>
                <a:chOff x="7821612" y="4762501"/>
                <a:chExt cx="444501" cy="439737"/>
              </a:xfrm>
            </p:grpSpPr>
            <p:sp>
              <p:nvSpPr>
                <p:cNvPr id="469" name="Freeform 78">
                  <a:extLst>
                    <a:ext uri="{FF2B5EF4-FFF2-40B4-BE49-F238E27FC236}">
                      <a16:creationId xmlns:a16="http://schemas.microsoft.com/office/drawing/2014/main" id="{4C2A8850-8440-DA65-BF45-53F04DE61BCD}"/>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0" name="Freeform 79">
                  <a:extLst>
                    <a:ext uri="{FF2B5EF4-FFF2-40B4-BE49-F238E27FC236}">
                      <a16:creationId xmlns:a16="http://schemas.microsoft.com/office/drawing/2014/main" id="{6CD58322-8B8F-CF45-A787-E76363AD6C99}"/>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1" name="Freeform 80">
                  <a:extLst>
                    <a:ext uri="{FF2B5EF4-FFF2-40B4-BE49-F238E27FC236}">
                      <a16:creationId xmlns:a16="http://schemas.microsoft.com/office/drawing/2014/main" id="{62A6A9E7-BC19-7A44-8D05-491D85A32502}"/>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2" name="Freeform 81">
                  <a:extLst>
                    <a:ext uri="{FF2B5EF4-FFF2-40B4-BE49-F238E27FC236}">
                      <a16:creationId xmlns:a16="http://schemas.microsoft.com/office/drawing/2014/main" id="{4311934B-B36D-A745-1A2E-5CC742363134}"/>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3" name="Freeform 82">
                  <a:extLst>
                    <a:ext uri="{FF2B5EF4-FFF2-40B4-BE49-F238E27FC236}">
                      <a16:creationId xmlns:a16="http://schemas.microsoft.com/office/drawing/2014/main" id="{9D54CC78-BF9E-432A-D9FB-9D78E2B8B019}"/>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4" name="Freeform 83">
                  <a:extLst>
                    <a:ext uri="{FF2B5EF4-FFF2-40B4-BE49-F238E27FC236}">
                      <a16:creationId xmlns:a16="http://schemas.microsoft.com/office/drawing/2014/main" id="{BFAD9217-2989-40AC-3CBC-C4FA2A2D9B0D}"/>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5" name="Freeform 84">
                  <a:extLst>
                    <a:ext uri="{FF2B5EF4-FFF2-40B4-BE49-F238E27FC236}">
                      <a16:creationId xmlns:a16="http://schemas.microsoft.com/office/drawing/2014/main" id="{7875CEF3-1FA4-89FE-351D-AA151272C197}"/>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6" name="Freeform 85">
                  <a:extLst>
                    <a:ext uri="{FF2B5EF4-FFF2-40B4-BE49-F238E27FC236}">
                      <a16:creationId xmlns:a16="http://schemas.microsoft.com/office/drawing/2014/main" id="{A5B9D658-F0B6-3909-A51C-13DA93DC949C}"/>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7" name="Freeform 86">
                  <a:extLst>
                    <a:ext uri="{FF2B5EF4-FFF2-40B4-BE49-F238E27FC236}">
                      <a16:creationId xmlns:a16="http://schemas.microsoft.com/office/drawing/2014/main" id="{057BDB6B-0BAA-5991-5443-5112C641B3EE}"/>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8" name="Freeform 87">
                  <a:extLst>
                    <a:ext uri="{FF2B5EF4-FFF2-40B4-BE49-F238E27FC236}">
                      <a16:creationId xmlns:a16="http://schemas.microsoft.com/office/drawing/2014/main" id="{4148FE83-FF84-0F69-F734-543B1162FE8B}"/>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9" name="Freeform 88">
                  <a:extLst>
                    <a:ext uri="{FF2B5EF4-FFF2-40B4-BE49-F238E27FC236}">
                      <a16:creationId xmlns:a16="http://schemas.microsoft.com/office/drawing/2014/main" id="{F91A6981-EB96-5CE5-FABE-3B9F8AB4903C}"/>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83" name="Grupo 382">
                <a:extLst>
                  <a:ext uri="{FF2B5EF4-FFF2-40B4-BE49-F238E27FC236}">
                    <a16:creationId xmlns:a16="http://schemas.microsoft.com/office/drawing/2014/main" id="{0C5031B4-EB31-B1F4-63E7-913B9046F54C}"/>
                  </a:ext>
                </a:extLst>
              </p:cNvPr>
              <p:cNvGrpSpPr/>
              <p:nvPr/>
            </p:nvGrpSpPr>
            <p:grpSpPr>
              <a:xfrm>
                <a:off x="6310611" y="4758569"/>
                <a:ext cx="444499" cy="439737"/>
                <a:chOff x="8699501" y="4772026"/>
                <a:chExt cx="444499" cy="439737"/>
              </a:xfrm>
            </p:grpSpPr>
            <p:sp>
              <p:nvSpPr>
                <p:cNvPr id="458" name="Freeform 36">
                  <a:extLst>
                    <a:ext uri="{FF2B5EF4-FFF2-40B4-BE49-F238E27FC236}">
                      <a16:creationId xmlns:a16="http://schemas.microsoft.com/office/drawing/2014/main" id="{D9EF7031-23BC-17B1-5F74-A5223D6A0DB7}"/>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9" name="Freeform 37">
                  <a:extLst>
                    <a:ext uri="{FF2B5EF4-FFF2-40B4-BE49-F238E27FC236}">
                      <a16:creationId xmlns:a16="http://schemas.microsoft.com/office/drawing/2014/main" id="{6488A154-D811-64D6-9A3F-6EFA32A6597F}"/>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0" name="Freeform 38">
                  <a:extLst>
                    <a:ext uri="{FF2B5EF4-FFF2-40B4-BE49-F238E27FC236}">
                      <a16:creationId xmlns:a16="http://schemas.microsoft.com/office/drawing/2014/main" id="{0C84F0F0-EBB4-C5FA-3A72-03BAFA20AE4F}"/>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1" name="Freeform 39">
                  <a:extLst>
                    <a:ext uri="{FF2B5EF4-FFF2-40B4-BE49-F238E27FC236}">
                      <a16:creationId xmlns:a16="http://schemas.microsoft.com/office/drawing/2014/main" id="{3E1E99C5-F9A1-3205-A867-4387786E6686}"/>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2" name="Freeform 40">
                  <a:extLst>
                    <a:ext uri="{FF2B5EF4-FFF2-40B4-BE49-F238E27FC236}">
                      <a16:creationId xmlns:a16="http://schemas.microsoft.com/office/drawing/2014/main" id="{CB79D044-9829-8A7A-DC07-5AD1994CECE3}"/>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3" name="Freeform 41">
                  <a:extLst>
                    <a:ext uri="{FF2B5EF4-FFF2-40B4-BE49-F238E27FC236}">
                      <a16:creationId xmlns:a16="http://schemas.microsoft.com/office/drawing/2014/main" id="{5E1CC755-2D7B-3E6F-A02D-CD875ABEBE38}"/>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4" name="Freeform 42">
                  <a:extLst>
                    <a:ext uri="{FF2B5EF4-FFF2-40B4-BE49-F238E27FC236}">
                      <a16:creationId xmlns:a16="http://schemas.microsoft.com/office/drawing/2014/main" id="{5DBE4C01-2027-9B6E-7B93-0780F5B3D1F5}"/>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5" name="Freeform 43">
                  <a:extLst>
                    <a:ext uri="{FF2B5EF4-FFF2-40B4-BE49-F238E27FC236}">
                      <a16:creationId xmlns:a16="http://schemas.microsoft.com/office/drawing/2014/main" id="{F62D5428-CAD1-E61D-F89F-3C2358D91573}"/>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6" name="Freeform 44">
                  <a:extLst>
                    <a:ext uri="{FF2B5EF4-FFF2-40B4-BE49-F238E27FC236}">
                      <a16:creationId xmlns:a16="http://schemas.microsoft.com/office/drawing/2014/main" id="{46817A7E-283A-C857-4C51-081A91B8CB8B}"/>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7" name="Freeform 45">
                  <a:extLst>
                    <a:ext uri="{FF2B5EF4-FFF2-40B4-BE49-F238E27FC236}">
                      <a16:creationId xmlns:a16="http://schemas.microsoft.com/office/drawing/2014/main" id="{4585245A-E0D4-1525-2B38-B40E73E38601}"/>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8" name="Freeform 46">
                  <a:extLst>
                    <a:ext uri="{FF2B5EF4-FFF2-40B4-BE49-F238E27FC236}">
                      <a16:creationId xmlns:a16="http://schemas.microsoft.com/office/drawing/2014/main" id="{82FE00EC-FCD2-1658-B6F0-F67C9ABC4008}"/>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84" name="Grupo 383">
                <a:extLst>
                  <a:ext uri="{FF2B5EF4-FFF2-40B4-BE49-F238E27FC236}">
                    <a16:creationId xmlns:a16="http://schemas.microsoft.com/office/drawing/2014/main" id="{AB73283A-1FF3-F077-0FBF-EE2DCD48CA89}"/>
                  </a:ext>
                </a:extLst>
              </p:cNvPr>
              <p:cNvGrpSpPr/>
              <p:nvPr/>
            </p:nvGrpSpPr>
            <p:grpSpPr>
              <a:xfrm>
                <a:off x="6012161" y="4753805"/>
                <a:ext cx="444499" cy="441326"/>
                <a:chOff x="8401051" y="4767262"/>
                <a:chExt cx="444499" cy="441326"/>
              </a:xfrm>
            </p:grpSpPr>
            <p:sp>
              <p:nvSpPr>
                <p:cNvPr id="446" name="Freeform 51">
                  <a:extLst>
                    <a:ext uri="{FF2B5EF4-FFF2-40B4-BE49-F238E27FC236}">
                      <a16:creationId xmlns:a16="http://schemas.microsoft.com/office/drawing/2014/main" id="{01DDD87F-390F-177A-015A-B3DF73ED0E20}"/>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447" name="Grupo 446">
                  <a:extLst>
                    <a:ext uri="{FF2B5EF4-FFF2-40B4-BE49-F238E27FC236}">
                      <a16:creationId xmlns:a16="http://schemas.microsoft.com/office/drawing/2014/main" id="{0873DFAF-C610-60C6-5CFB-E0DEA76E640A}"/>
                    </a:ext>
                  </a:extLst>
                </p:cNvPr>
                <p:cNvGrpSpPr/>
                <p:nvPr/>
              </p:nvGrpSpPr>
              <p:grpSpPr>
                <a:xfrm>
                  <a:off x="8443913" y="4767262"/>
                  <a:ext cx="352424" cy="341313"/>
                  <a:chOff x="8443913" y="4767262"/>
                  <a:chExt cx="352424" cy="341313"/>
                </a:xfrm>
              </p:grpSpPr>
              <p:sp>
                <p:nvSpPr>
                  <p:cNvPr id="448" name="Freeform 50">
                    <a:extLst>
                      <a:ext uri="{FF2B5EF4-FFF2-40B4-BE49-F238E27FC236}">
                        <a16:creationId xmlns:a16="http://schemas.microsoft.com/office/drawing/2014/main" id="{FE11E513-0FCB-0591-EC3B-8828D66A8DF8}"/>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9" name="Freeform 52">
                    <a:extLst>
                      <a:ext uri="{FF2B5EF4-FFF2-40B4-BE49-F238E27FC236}">
                        <a16:creationId xmlns:a16="http://schemas.microsoft.com/office/drawing/2014/main" id="{026CB6AD-92C3-9E41-6013-5B75A8531103}"/>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0" name="Freeform 53">
                    <a:extLst>
                      <a:ext uri="{FF2B5EF4-FFF2-40B4-BE49-F238E27FC236}">
                        <a16:creationId xmlns:a16="http://schemas.microsoft.com/office/drawing/2014/main" id="{3C7E8C15-D1A9-3C0F-13D5-D44078B7E342}"/>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1" name="Freeform 54">
                    <a:extLst>
                      <a:ext uri="{FF2B5EF4-FFF2-40B4-BE49-F238E27FC236}">
                        <a16:creationId xmlns:a16="http://schemas.microsoft.com/office/drawing/2014/main" id="{DCABFDA6-A217-13C5-21F4-9FE4FC020DC6}"/>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2" name="Freeform 55">
                    <a:extLst>
                      <a:ext uri="{FF2B5EF4-FFF2-40B4-BE49-F238E27FC236}">
                        <a16:creationId xmlns:a16="http://schemas.microsoft.com/office/drawing/2014/main" id="{93B3318F-5342-91DB-D4BE-71D81B527FDC}"/>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3" name="Freeform 56">
                    <a:extLst>
                      <a:ext uri="{FF2B5EF4-FFF2-40B4-BE49-F238E27FC236}">
                        <a16:creationId xmlns:a16="http://schemas.microsoft.com/office/drawing/2014/main" id="{2861E8B6-37D9-3D8B-4A06-1AE8BBADF8A8}"/>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4" name="Freeform 57">
                    <a:extLst>
                      <a:ext uri="{FF2B5EF4-FFF2-40B4-BE49-F238E27FC236}">
                        <a16:creationId xmlns:a16="http://schemas.microsoft.com/office/drawing/2014/main" id="{89698F09-C09F-278C-9833-387F4756D18C}"/>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5" name="Freeform 58">
                    <a:extLst>
                      <a:ext uri="{FF2B5EF4-FFF2-40B4-BE49-F238E27FC236}">
                        <a16:creationId xmlns:a16="http://schemas.microsoft.com/office/drawing/2014/main" id="{F34FBFFC-C55E-6381-B058-5D49F758DC5C}"/>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6" name="Freeform 59">
                    <a:extLst>
                      <a:ext uri="{FF2B5EF4-FFF2-40B4-BE49-F238E27FC236}">
                        <a16:creationId xmlns:a16="http://schemas.microsoft.com/office/drawing/2014/main" id="{DF3DD3A8-8EF9-2922-4DB1-41AD373EE441}"/>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7" name="Freeform 60">
                    <a:extLst>
                      <a:ext uri="{FF2B5EF4-FFF2-40B4-BE49-F238E27FC236}">
                        <a16:creationId xmlns:a16="http://schemas.microsoft.com/office/drawing/2014/main" id="{DDA7C835-E4D0-B5ED-2649-27816D0F594B}"/>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385" name="Grupo 384">
                <a:extLst>
                  <a:ext uri="{FF2B5EF4-FFF2-40B4-BE49-F238E27FC236}">
                    <a16:creationId xmlns:a16="http://schemas.microsoft.com/office/drawing/2014/main" id="{89A8BD01-65E3-83E5-BBFA-77BC59EA1C70}"/>
                  </a:ext>
                </a:extLst>
              </p:cNvPr>
              <p:cNvGrpSpPr/>
              <p:nvPr/>
            </p:nvGrpSpPr>
            <p:grpSpPr>
              <a:xfrm>
                <a:off x="5701011" y="4755394"/>
                <a:ext cx="444499" cy="441324"/>
                <a:chOff x="8089901" y="4768851"/>
                <a:chExt cx="444499" cy="441324"/>
              </a:xfrm>
            </p:grpSpPr>
            <p:sp>
              <p:nvSpPr>
                <p:cNvPr id="435" name="Freeform 64">
                  <a:extLst>
                    <a:ext uri="{FF2B5EF4-FFF2-40B4-BE49-F238E27FC236}">
                      <a16:creationId xmlns:a16="http://schemas.microsoft.com/office/drawing/2014/main" id="{75A22345-EBD2-0F82-2CC5-12A5DBB1559E}"/>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6" name="Freeform 65">
                  <a:extLst>
                    <a:ext uri="{FF2B5EF4-FFF2-40B4-BE49-F238E27FC236}">
                      <a16:creationId xmlns:a16="http://schemas.microsoft.com/office/drawing/2014/main" id="{606FD4B8-5B2D-05EC-9A26-57071587EA1D}"/>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7" name="Freeform 66">
                  <a:extLst>
                    <a:ext uri="{FF2B5EF4-FFF2-40B4-BE49-F238E27FC236}">
                      <a16:creationId xmlns:a16="http://schemas.microsoft.com/office/drawing/2014/main" id="{D0D069C1-AE64-5E77-4A33-3CB7D89EAC47}"/>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8" name="Freeform 67">
                  <a:extLst>
                    <a:ext uri="{FF2B5EF4-FFF2-40B4-BE49-F238E27FC236}">
                      <a16:creationId xmlns:a16="http://schemas.microsoft.com/office/drawing/2014/main" id="{888B3D87-A305-572A-E747-FEF8D9ACB644}"/>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9" name="Freeform 68">
                  <a:extLst>
                    <a:ext uri="{FF2B5EF4-FFF2-40B4-BE49-F238E27FC236}">
                      <a16:creationId xmlns:a16="http://schemas.microsoft.com/office/drawing/2014/main" id="{720C4231-E603-9DFB-CBA8-0D1222890B79}"/>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0" name="Freeform 69">
                  <a:extLst>
                    <a:ext uri="{FF2B5EF4-FFF2-40B4-BE49-F238E27FC236}">
                      <a16:creationId xmlns:a16="http://schemas.microsoft.com/office/drawing/2014/main" id="{CBFB168F-0006-08CC-6203-B5DF2E33BB35}"/>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1" name="Freeform 70">
                  <a:extLst>
                    <a:ext uri="{FF2B5EF4-FFF2-40B4-BE49-F238E27FC236}">
                      <a16:creationId xmlns:a16="http://schemas.microsoft.com/office/drawing/2014/main" id="{3EDB3ABF-E136-72DD-12D7-A7DD04E4F605}"/>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2" name="Freeform 71">
                  <a:extLst>
                    <a:ext uri="{FF2B5EF4-FFF2-40B4-BE49-F238E27FC236}">
                      <a16:creationId xmlns:a16="http://schemas.microsoft.com/office/drawing/2014/main" id="{07BD1DED-24F0-8BBA-E395-80471BA798B7}"/>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3" name="Freeform 72">
                  <a:extLst>
                    <a:ext uri="{FF2B5EF4-FFF2-40B4-BE49-F238E27FC236}">
                      <a16:creationId xmlns:a16="http://schemas.microsoft.com/office/drawing/2014/main" id="{071F8321-FC3A-DC84-8EF2-5970FAE3B708}"/>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4" name="Freeform 73">
                  <a:extLst>
                    <a:ext uri="{FF2B5EF4-FFF2-40B4-BE49-F238E27FC236}">
                      <a16:creationId xmlns:a16="http://schemas.microsoft.com/office/drawing/2014/main" id="{83732333-F4CF-FC74-72FC-6F78EF5A8AC5}"/>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5" name="Freeform 74">
                  <a:extLst>
                    <a:ext uri="{FF2B5EF4-FFF2-40B4-BE49-F238E27FC236}">
                      <a16:creationId xmlns:a16="http://schemas.microsoft.com/office/drawing/2014/main" id="{7044B423-77E6-D3B1-8E18-9663DF1894E5}"/>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86" name="Grupo 385">
                <a:extLst>
                  <a:ext uri="{FF2B5EF4-FFF2-40B4-BE49-F238E27FC236}">
                    <a16:creationId xmlns:a16="http://schemas.microsoft.com/office/drawing/2014/main" id="{04EFA87C-7050-D62F-2335-25DDFB0C9829}"/>
                  </a:ext>
                </a:extLst>
              </p:cNvPr>
              <p:cNvGrpSpPr/>
              <p:nvPr/>
            </p:nvGrpSpPr>
            <p:grpSpPr>
              <a:xfrm>
                <a:off x="5432722" y="4749044"/>
                <a:ext cx="444501" cy="439737"/>
                <a:chOff x="7821612" y="4762501"/>
                <a:chExt cx="444501" cy="439737"/>
              </a:xfrm>
            </p:grpSpPr>
            <p:sp>
              <p:nvSpPr>
                <p:cNvPr id="424" name="Freeform 78">
                  <a:extLst>
                    <a:ext uri="{FF2B5EF4-FFF2-40B4-BE49-F238E27FC236}">
                      <a16:creationId xmlns:a16="http://schemas.microsoft.com/office/drawing/2014/main" id="{264AEB56-A63D-F36D-D17C-D9A9F3D6D225}"/>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5" name="Freeform 79">
                  <a:extLst>
                    <a:ext uri="{FF2B5EF4-FFF2-40B4-BE49-F238E27FC236}">
                      <a16:creationId xmlns:a16="http://schemas.microsoft.com/office/drawing/2014/main" id="{B14F0929-A1A2-504F-5811-24464319366D}"/>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6" name="Freeform 80">
                  <a:extLst>
                    <a:ext uri="{FF2B5EF4-FFF2-40B4-BE49-F238E27FC236}">
                      <a16:creationId xmlns:a16="http://schemas.microsoft.com/office/drawing/2014/main" id="{3E6F3B66-023C-288A-2316-731E1E1C3DF7}"/>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7" name="Freeform 81">
                  <a:extLst>
                    <a:ext uri="{FF2B5EF4-FFF2-40B4-BE49-F238E27FC236}">
                      <a16:creationId xmlns:a16="http://schemas.microsoft.com/office/drawing/2014/main" id="{D0D2904B-414B-FEA6-1835-FE3832E9E70A}"/>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8" name="Freeform 82">
                  <a:extLst>
                    <a:ext uri="{FF2B5EF4-FFF2-40B4-BE49-F238E27FC236}">
                      <a16:creationId xmlns:a16="http://schemas.microsoft.com/office/drawing/2014/main" id="{3F8D63CB-7E24-E7DE-2B9B-73F2534324D4}"/>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9" name="Freeform 83">
                  <a:extLst>
                    <a:ext uri="{FF2B5EF4-FFF2-40B4-BE49-F238E27FC236}">
                      <a16:creationId xmlns:a16="http://schemas.microsoft.com/office/drawing/2014/main" id="{1F057E67-8A36-64C6-798B-6E94B324F9AB}"/>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0" name="Freeform 84">
                  <a:extLst>
                    <a:ext uri="{FF2B5EF4-FFF2-40B4-BE49-F238E27FC236}">
                      <a16:creationId xmlns:a16="http://schemas.microsoft.com/office/drawing/2014/main" id="{50C7EF5B-5083-01A3-FDAA-D3A1BF52A247}"/>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1" name="Freeform 85">
                  <a:extLst>
                    <a:ext uri="{FF2B5EF4-FFF2-40B4-BE49-F238E27FC236}">
                      <a16:creationId xmlns:a16="http://schemas.microsoft.com/office/drawing/2014/main" id="{E2CD5F96-4F3F-6910-B454-73D2338B6AE4}"/>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2" name="Freeform 86">
                  <a:extLst>
                    <a:ext uri="{FF2B5EF4-FFF2-40B4-BE49-F238E27FC236}">
                      <a16:creationId xmlns:a16="http://schemas.microsoft.com/office/drawing/2014/main" id="{526F2FA7-26D3-B680-5876-CED0AF17EE07}"/>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3" name="Freeform 87">
                  <a:extLst>
                    <a:ext uri="{FF2B5EF4-FFF2-40B4-BE49-F238E27FC236}">
                      <a16:creationId xmlns:a16="http://schemas.microsoft.com/office/drawing/2014/main" id="{1CEA71B0-305B-34F4-CEE8-33BEFD020774}"/>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4" name="Freeform 88">
                  <a:extLst>
                    <a:ext uri="{FF2B5EF4-FFF2-40B4-BE49-F238E27FC236}">
                      <a16:creationId xmlns:a16="http://schemas.microsoft.com/office/drawing/2014/main" id="{4BACDD72-30EC-9D3B-B298-D6B4C66B7870}"/>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87" name="Grupo 386">
                <a:extLst>
                  <a:ext uri="{FF2B5EF4-FFF2-40B4-BE49-F238E27FC236}">
                    <a16:creationId xmlns:a16="http://schemas.microsoft.com/office/drawing/2014/main" id="{0CA732F2-BF49-A7E3-9D5E-E34567F875E3}"/>
                  </a:ext>
                </a:extLst>
              </p:cNvPr>
              <p:cNvGrpSpPr/>
              <p:nvPr/>
            </p:nvGrpSpPr>
            <p:grpSpPr>
              <a:xfrm>
                <a:off x="5102193" y="4751148"/>
                <a:ext cx="444499" cy="439737"/>
                <a:chOff x="8699501" y="4772026"/>
                <a:chExt cx="444499" cy="439737"/>
              </a:xfrm>
            </p:grpSpPr>
            <p:sp>
              <p:nvSpPr>
                <p:cNvPr id="413" name="Freeform 36">
                  <a:extLst>
                    <a:ext uri="{FF2B5EF4-FFF2-40B4-BE49-F238E27FC236}">
                      <a16:creationId xmlns:a16="http://schemas.microsoft.com/office/drawing/2014/main" id="{C5ECAFD6-AEE6-284E-5748-DAD936B49817}"/>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4" name="Freeform 37">
                  <a:extLst>
                    <a:ext uri="{FF2B5EF4-FFF2-40B4-BE49-F238E27FC236}">
                      <a16:creationId xmlns:a16="http://schemas.microsoft.com/office/drawing/2014/main" id="{505118D7-B440-FA21-A66B-2414CE50096E}"/>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5" name="Freeform 38">
                  <a:extLst>
                    <a:ext uri="{FF2B5EF4-FFF2-40B4-BE49-F238E27FC236}">
                      <a16:creationId xmlns:a16="http://schemas.microsoft.com/office/drawing/2014/main" id="{41C37192-7D3D-9BDA-5462-81D39A9CAC31}"/>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6" name="Freeform 39">
                  <a:extLst>
                    <a:ext uri="{FF2B5EF4-FFF2-40B4-BE49-F238E27FC236}">
                      <a16:creationId xmlns:a16="http://schemas.microsoft.com/office/drawing/2014/main" id="{3B4176DA-B512-B5F2-4290-F39B21739CE7}"/>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7" name="Freeform 40">
                  <a:extLst>
                    <a:ext uri="{FF2B5EF4-FFF2-40B4-BE49-F238E27FC236}">
                      <a16:creationId xmlns:a16="http://schemas.microsoft.com/office/drawing/2014/main" id="{655A15B4-07F4-963E-CAC5-A4C8F1140384}"/>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8" name="Freeform 41">
                  <a:extLst>
                    <a:ext uri="{FF2B5EF4-FFF2-40B4-BE49-F238E27FC236}">
                      <a16:creationId xmlns:a16="http://schemas.microsoft.com/office/drawing/2014/main" id="{C0A6CEC4-3DCF-1A78-567E-C4D79C86C224}"/>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9" name="Freeform 42">
                  <a:extLst>
                    <a:ext uri="{FF2B5EF4-FFF2-40B4-BE49-F238E27FC236}">
                      <a16:creationId xmlns:a16="http://schemas.microsoft.com/office/drawing/2014/main" id="{2A293A76-1A29-4FCF-CEBE-5B77E89CDED8}"/>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0" name="Freeform 43">
                  <a:extLst>
                    <a:ext uri="{FF2B5EF4-FFF2-40B4-BE49-F238E27FC236}">
                      <a16:creationId xmlns:a16="http://schemas.microsoft.com/office/drawing/2014/main" id="{EF9AEB58-DA9E-4C78-115B-1A02B4DEDA4B}"/>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1" name="Freeform 44">
                  <a:extLst>
                    <a:ext uri="{FF2B5EF4-FFF2-40B4-BE49-F238E27FC236}">
                      <a16:creationId xmlns:a16="http://schemas.microsoft.com/office/drawing/2014/main" id="{842B7E20-971A-BD12-382A-7E234198137F}"/>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2" name="Freeform 45">
                  <a:extLst>
                    <a:ext uri="{FF2B5EF4-FFF2-40B4-BE49-F238E27FC236}">
                      <a16:creationId xmlns:a16="http://schemas.microsoft.com/office/drawing/2014/main" id="{4828C7A8-F05A-1C0A-87F9-D6D5995CD6D1}"/>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3" name="Freeform 46">
                  <a:extLst>
                    <a:ext uri="{FF2B5EF4-FFF2-40B4-BE49-F238E27FC236}">
                      <a16:creationId xmlns:a16="http://schemas.microsoft.com/office/drawing/2014/main" id="{CC9ED853-F30B-1929-E65F-3D4ED2E8579F}"/>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88" name="Grupo 387">
                <a:extLst>
                  <a:ext uri="{FF2B5EF4-FFF2-40B4-BE49-F238E27FC236}">
                    <a16:creationId xmlns:a16="http://schemas.microsoft.com/office/drawing/2014/main" id="{3E7646AB-FF02-D3A0-F198-3A5A93DC1DEB}"/>
                  </a:ext>
                </a:extLst>
              </p:cNvPr>
              <p:cNvGrpSpPr/>
              <p:nvPr/>
            </p:nvGrpSpPr>
            <p:grpSpPr>
              <a:xfrm>
                <a:off x="4803743" y="4746384"/>
                <a:ext cx="444499" cy="441326"/>
                <a:chOff x="8401051" y="4767262"/>
                <a:chExt cx="444499" cy="441326"/>
              </a:xfrm>
            </p:grpSpPr>
            <p:sp>
              <p:nvSpPr>
                <p:cNvPr id="401" name="Freeform 51">
                  <a:extLst>
                    <a:ext uri="{FF2B5EF4-FFF2-40B4-BE49-F238E27FC236}">
                      <a16:creationId xmlns:a16="http://schemas.microsoft.com/office/drawing/2014/main" id="{341BF413-CB9A-61D0-8CF5-BE54DB6B7BB9}"/>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402" name="Grupo 401">
                  <a:extLst>
                    <a:ext uri="{FF2B5EF4-FFF2-40B4-BE49-F238E27FC236}">
                      <a16:creationId xmlns:a16="http://schemas.microsoft.com/office/drawing/2014/main" id="{3E18D687-5640-398B-9F00-FDFD6E5F6E33}"/>
                    </a:ext>
                  </a:extLst>
                </p:cNvPr>
                <p:cNvGrpSpPr/>
                <p:nvPr/>
              </p:nvGrpSpPr>
              <p:grpSpPr>
                <a:xfrm>
                  <a:off x="8443913" y="4767262"/>
                  <a:ext cx="352424" cy="341313"/>
                  <a:chOff x="8443913" y="4767262"/>
                  <a:chExt cx="352424" cy="341313"/>
                </a:xfrm>
              </p:grpSpPr>
              <p:sp>
                <p:nvSpPr>
                  <p:cNvPr id="403" name="Freeform 50">
                    <a:extLst>
                      <a:ext uri="{FF2B5EF4-FFF2-40B4-BE49-F238E27FC236}">
                        <a16:creationId xmlns:a16="http://schemas.microsoft.com/office/drawing/2014/main" id="{D4A2C4D2-CD66-17AE-067F-A8E8D625DEFD}"/>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4" name="Freeform 52">
                    <a:extLst>
                      <a:ext uri="{FF2B5EF4-FFF2-40B4-BE49-F238E27FC236}">
                        <a16:creationId xmlns:a16="http://schemas.microsoft.com/office/drawing/2014/main" id="{FC346CCB-CA43-DB07-7A77-DDC3E06DCED5}"/>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5" name="Freeform 53">
                    <a:extLst>
                      <a:ext uri="{FF2B5EF4-FFF2-40B4-BE49-F238E27FC236}">
                        <a16:creationId xmlns:a16="http://schemas.microsoft.com/office/drawing/2014/main" id="{FC090580-1278-00BF-1AAF-55CFD995A259}"/>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6" name="Freeform 54">
                    <a:extLst>
                      <a:ext uri="{FF2B5EF4-FFF2-40B4-BE49-F238E27FC236}">
                        <a16:creationId xmlns:a16="http://schemas.microsoft.com/office/drawing/2014/main" id="{40426675-2263-8CAA-F8B3-AD685E1458D6}"/>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7" name="Freeform 55">
                    <a:extLst>
                      <a:ext uri="{FF2B5EF4-FFF2-40B4-BE49-F238E27FC236}">
                        <a16:creationId xmlns:a16="http://schemas.microsoft.com/office/drawing/2014/main" id="{88FAA757-F535-A7A4-7119-DC1472805738}"/>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8" name="Freeform 56">
                    <a:extLst>
                      <a:ext uri="{FF2B5EF4-FFF2-40B4-BE49-F238E27FC236}">
                        <a16:creationId xmlns:a16="http://schemas.microsoft.com/office/drawing/2014/main" id="{4C0538C5-1462-279F-2933-F7520FFB5913}"/>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9" name="Freeform 57">
                    <a:extLst>
                      <a:ext uri="{FF2B5EF4-FFF2-40B4-BE49-F238E27FC236}">
                        <a16:creationId xmlns:a16="http://schemas.microsoft.com/office/drawing/2014/main" id="{F18A945E-0AD0-99B6-47E1-1E292EF08387}"/>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0" name="Freeform 58">
                    <a:extLst>
                      <a:ext uri="{FF2B5EF4-FFF2-40B4-BE49-F238E27FC236}">
                        <a16:creationId xmlns:a16="http://schemas.microsoft.com/office/drawing/2014/main" id="{7AD1BE2D-73ED-488C-77C2-E9AA9FDDDBFE}"/>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1" name="Freeform 59">
                    <a:extLst>
                      <a:ext uri="{FF2B5EF4-FFF2-40B4-BE49-F238E27FC236}">
                        <a16:creationId xmlns:a16="http://schemas.microsoft.com/office/drawing/2014/main" id="{4AFE5036-816B-4986-F1FC-C47690EADF83}"/>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2" name="Freeform 60">
                    <a:extLst>
                      <a:ext uri="{FF2B5EF4-FFF2-40B4-BE49-F238E27FC236}">
                        <a16:creationId xmlns:a16="http://schemas.microsoft.com/office/drawing/2014/main" id="{ECE47446-64FB-6066-ED87-6330E7D1372E}"/>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389" name="Grupo 388">
                <a:extLst>
                  <a:ext uri="{FF2B5EF4-FFF2-40B4-BE49-F238E27FC236}">
                    <a16:creationId xmlns:a16="http://schemas.microsoft.com/office/drawing/2014/main" id="{7DC9A4E5-4050-00AA-5DED-0749C86B933E}"/>
                  </a:ext>
                </a:extLst>
              </p:cNvPr>
              <p:cNvGrpSpPr/>
              <p:nvPr/>
            </p:nvGrpSpPr>
            <p:grpSpPr>
              <a:xfrm>
                <a:off x="4492593" y="4747973"/>
                <a:ext cx="444499" cy="441324"/>
                <a:chOff x="8089901" y="4768851"/>
                <a:chExt cx="444499" cy="441324"/>
              </a:xfrm>
            </p:grpSpPr>
            <p:sp>
              <p:nvSpPr>
                <p:cNvPr id="390" name="Freeform 64">
                  <a:extLst>
                    <a:ext uri="{FF2B5EF4-FFF2-40B4-BE49-F238E27FC236}">
                      <a16:creationId xmlns:a16="http://schemas.microsoft.com/office/drawing/2014/main" id="{B6F0F527-6D86-26FC-49AF-846D47A0D0F4}"/>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1" name="Freeform 65">
                  <a:extLst>
                    <a:ext uri="{FF2B5EF4-FFF2-40B4-BE49-F238E27FC236}">
                      <a16:creationId xmlns:a16="http://schemas.microsoft.com/office/drawing/2014/main" id="{8BD308CE-5678-054D-C87B-2E392D674BFF}"/>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2" name="Freeform 66">
                  <a:extLst>
                    <a:ext uri="{FF2B5EF4-FFF2-40B4-BE49-F238E27FC236}">
                      <a16:creationId xmlns:a16="http://schemas.microsoft.com/office/drawing/2014/main" id="{8A2CD5D7-BAB5-F66F-E556-919E561DB3F4}"/>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3" name="Freeform 67">
                  <a:extLst>
                    <a:ext uri="{FF2B5EF4-FFF2-40B4-BE49-F238E27FC236}">
                      <a16:creationId xmlns:a16="http://schemas.microsoft.com/office/drawing/2014/main" id="{617644F3-6572-E402-8A05-24BFC7C594CE}"/>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4" name="Freeform 68">
                  <a:extLst>
                    <a:ext uri="{FF2B5EF4-FFF2-40B4-BE49-F238E27FC236}">
                      <a16:creationId xmlns:a16="http://schemas.microsoft.com/office/drawing/2014/main" id="{255FECBA-E81B-7DD1-C7F4-D2096BBA76C7}"/>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5" name="Freeform 69">
                  <a:extLst>
                    <a:ext uri="{FF2B5EF4-FFF2-40B4-BE49-F238E27FC236}">
                      <a16:creationId xmlns:a16="http://schemas.microsoft.com/office/drawing/2014/main" id="{5EFF93AD-808E-9695-CD39-D3471C814351}"/>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6" name="Freeform 70">
                  <a:extLst>
                    <a:ext uri="{FF2B5EF4-FFF2-40B4-BE49-F238E27FC236}">
                      <a16:creationId xmlns:a16="http://schemas.microsoft.com/office/drawing/2014/main" id="{AA948F87-8C13-3821-A73A-71B12F3ABDB5}"/>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7" name="Freeform 71">
                  <a:extLst>
                    <a:ext uri="{FF2B5EF4-FFF2-40B4-BE49-F238E27FC236}">
                      <a16:creationId xmlns:a16="http://schemas.microsoft.com/office/drawing/2014/main" id="{774E5E07-DCB2-2531-9612-23A743F7C9AC}"/>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8" name="Freeform 72">
                  <a:extLst>
                    <a:ext uri="{FF2B5EF4-FFF2-40B4-BE49-F238E27FC236}">
                      <a16:creationId xmlns:a16="http://schemas.microsoft.com/office/drawing/2014/main" id="{DF8F6E00-1D8D-032E-8B2E-11639C30248A}"/>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9" name="Freeform 73">
                  <a:extLst>
                    <a:ext uri="{FF2B5EF4-FFF2-40B4-BE49-F238E27FC236}">
                      <a16:creationId xmlns:a16="http://schemas.microsoft.com/office/drawing/2014/main" id="{3041C20C-192E-3703-264B-230C5D3B9456}"/>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0" name="Freeform 74">
                  <a:extLst>
                    <a:ext uri="{FF2B5EF4-FFF2-40B4-BE49-F238E27FC236}">
                      <a16:creationId xmlns:a16="http://schemas.microsoft.com/office/drawing/2014/main" id="{90CF30D5-3705-5C92-844D-BFCA6FC753BC}"/>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190" name="Grupo 189">
              <a:extLst>
                <a:ext uri="{FF2B5EF4-FFF2-40B4-BE49-F238E27FC236}">
                  <a16:creationId xmlns:a16="http://schemas.microsoft.com/office/drawing/2014/main" id="{995B9435-3789-DF01-8E4E-F75A3362899C}"/>
                </a:ext>
              </a:extLst>
            </p:cNvPr>
            <p:cNvGrpSpPr/>
            <p:nvPr/>
          </p:nvGrpSpPr>
          <p:grpSpPr>
            <a:xfrm>
              <a:off x="-21313" y="4728305"/>
              <a:ext cx="4651407" cy="465379"/>
              <a:chOff x="4492593" y="4746384"/>
              <a:chExt cx="4651407" cy="465379"/>
            </a:xfrm>
          </p:grpSpPr>
          <p:grpSp>
            <p:nvGrpSpPr>
              <p:cNvPr id="191" name="Grupo 190">
                <a:extLst>
                  <a:ext uri="{FF2B5EF4-FFF2-40B4-BE49-F238E27FC236}">
                    <a16:creationId xmlns:a16="http://schemas.microsoft.com/office/drawing/2014/main" id="{E0FDF5F3-0954-1C9C-21CE-FCA5E73F4793}"/>
                  </a:ext>
                </a:extLst>
              </p:cNvPr>
              <p:cNvGrpSpPr/>
              <p:nvPr/>
            </p:nvGrpSpPr>
            <p:grpSpPr>
              <a:xfrm>
                <a:off x="8699501" y="4772026"/>
                <a:ext cx="444499" cy="439737"/>
                <a:chOff x="8699501" y="4772026"/>
                <a:chExt cx="444499" cy="439737"/>
              </a:xfrm>
            </p:grpSpPr>
            <p:sp>
              <p:nvSpPr>
                <p:cNvPr id="364" name="Freeform 36">
                  <a:extLst>
                    <a:ext uri="{FF2B5EF4-FFF2-40B4-BE49-F238E27FC236}">
                      <a16:creationId xmlns:a16="http://schemas.microsoft.com/office/drawing/2014/main" id="{A3E37B3C-F2B0-F6E4-2377-2411B5355CA4}"/>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5" name="Freeform 37">
                  <a:extLst>
                    <a:ext uri="{FF2B5EF4-FFF2-40B4-BE49-F238E27FC236}">
                      <a16:creationId xmlns:a16="http://schemas.microsoft.com/office/drawing/2014/main" id="{59CB781A-C532-B17E-09E3-E40EF740D6D0}"/>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6" name="Freeform 38">
                  <a:extLst>
                    <a:ext uri="{FF2B5EF4-FFF2-40B4-BE49-F238E27FC236}">
                      <a16:creationId xmlns:a16="http://schemas.microsoft.com/office/drawing/2014/main" id="{BD94577A-0501-9060-9513-60E7923B52EA}"/>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7" name="Freeform 39">
                  <a:extLst>
                    <a:ext uri="{FF2B5EF4-FFF2-40B4-BE49-F238E27FC236}">
                      <a16:creationId xmlns:a16="http://schemas.microsoft.com/office/drawing/2014/main" id="{D84BF08F-4B4D-08E9-5FDE-01BDE0CFDF2C}"/>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 name="Freeform 40">
                  <a:extLst>
                    <a:ext uri="{FF2B5EF4-FFF2-40B4-BE49-F238E27FC236}">
                      <a16:creationId xmlns:a16="http://schemas.microsoft.com/office/drawing/2014/main" id="{A0248B6C-D3A2-586B-0B81-4EC9DFC23AA0}"/>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 name="Freeform 41">
                  <a:extLst>
                    <a:ext uri="{FF2B5EF4-FFF2-40B4-BE49-F238E27FC236}">
                      <a16:creationId xmlns:a16="http://schemas.microsoft.com/office/drawing/2014/main" id="{4ED88EE5-7BC4-2D44-A8B4-8118E4E796AA}"/>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 name="Freeform 42">
                  <a:extLst>
                    <a:ext uri="{FF2B5EF4-FFF2-40B4-BE49-F238E27FC236}">
                      <a16:creationId xmlns:a16="http://schemas.microsoft.com/office/drawing/2014/main" id="{B4E645B5-F444-94F4-84D0-04F6BCD1AD4C}"/>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 name="Freeform 43">
                  <a:extLst>
                    <a:ext uri="{FF2B5EF4-FFF2-40B4-BE49-F238E27FC236}">
                      <a16:creationId xmlns:a16="http://schemas.microsoft.com/office/drawing/2014/main" id="{A463AA7F-20A5-6E59-3955-C587DD1B528E}"/>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 name="Freeform 44">
                  <a:extLst>
                    <a:ext uri="{FF2B5EF4-FFF2-40B4-BE49-F238E27FC236}">
                      <a16:creationId xmlns:a16="http://schemas.microsoft.com/office/drawing/2014/main" id="{291306EC-377D-2B15-8D95-8C9C15AC6823}"/>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 name="Freeform 45">
                  <a:extLst>
                    <a:ext uri="{FF2B5EF4-FFF2-40B4-BE49-F238E27FC236}">
                      <a16:creationId xmlns:a16="http://schemas.microsoft.com/office/drawing/2014/main" id="{744E303A-30A0-AE7B-A53E-BF83D5D71C65}"/>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 name="Freeform 46">
                  <a:extLst>
                    <a:ext uri="{FF2B5EF4-FFF2-40B4-BE49-F238E27FC236}">
                      <a16:creationId xmlns:a16="http://schemas.microsoft.com/office/drawing/2014/main" id="{9E7C1DE7-7762-4F58-FEF0-7A03AFB28257}"/>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92" name="Grupo 191">
                <a:extLst>
                  <a:ext uri="{FF2B5EF4-FFF2-40B4-BE49-F238E27FC236}">
                    <a16:creationId xmlns:a16="http://schemas.microsoft.com/office/drawing/2014/main" id="{451DAD66-EEEC-8F1E-E3B2-D00C2C144BA8}"/>
                  </a:ext>
                </a:extLst>
              </p:cNvPr>
              <p:cNvGrpSpPr/>
              <p:nvPr/>
            </p:nvGrpSpPr>
            <p:grpSpPr>
              <a:xfrm>
                <a:off x="8401051" y="4767262"/>
                <a:ext cx="444499" cy="441326"/>
                <a:chOff x="8401051" y="4767262"/>
                <a:chExt cx="444499" cy="441326"/>
              </a:xfrm>
            </p:grpSpPr>
            <p:sp>
              <p:nvSpPr>
                <p:cNvPr id="352" name="Freeform 51">
                  <a:extLst>
                    <a:ext uri="{FF2B5EF4-FFF2-40B4-BE49-F238E27FC236}">
                      <a16:creationId xmlns:a16="http://schemas.microsoft.com/office/drawing/2014/main" id="{F73AB985-4B39-F9B5-E2CA-D2078055914E}"/>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353" name="Grupo 352">
                  <a:extLst>
                    <a:ext uri="{FF2B5EF4-FFF2-40B4-BE49-F238E27FC236}">
                      <a16:creationId xmlns:a16="http://schemas.microsoft.com/office/drawing/2014/main" id="{E84245EE-2C20-46A1-27D3-BBC13AAE73EC}"/>
                    </a:ext>
                  </a:extLst>
                </p:cNvPr>
                <p:cNvGrpSpPr/>
                <p:nvPr/>
              </p:nvGrpSpPr>
              <p:grpSpPr>
                <a:xfrm>
                  <a:off x="8443913" y="4767262"/>
                  <a:ext cx="352424" cy="341313"/>
                  <a:chOff x="8443913" y="4767262"/>
                  <a:chExt cx="352424" cy="341313"/>
                </a:xfrm>
              </p:grpSpPr>
              <p:sp>
                <p:nvSpPr>
                  <p:cNvPr id="354" name="Freeform 50">
                    <a:extLst>
                      <a:ext uri="{FF2B5EF4-FFF2-40B4-BE49-F238E27FC236}">
                        <a16:creationId xmlns:a16="http://schemas.microsoft.com/office/drawing/2014/main" id="{64DA9D6A-DD90-1001-5429-5FE9A6293DCB}"/>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5" name="Freeform 52">
                    <a:extLst>
                      <a:ext uri="{FF2B5EF4-FFF2-40B4-BE49-F238E27FC236}">
                        <a16:creationId xmlns:a16="http://schemas.microsoft.com/office/drawing/2014/main" id="{CBCC4462-1387-D205-044C-4E5C65727231}"/>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6" name="Freeform 53">
                    <a:extLst>
                      <a:ext uri="{FF2B5EF4-FFF2-40B4-BE49-F238E27FC236}">
                        <a16:creationId xmlns:a16="http://schemas.microsoft.com/office/drawing/2014/main" id="{697051A3-BB70-02F9-5C4E-5E05A52BD7EC}"/>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7" name="Freeform 54">
                    <a:extLst>
                      <a:ext uri="{FF2B5EF4-FFF2-40B4-BE49-F238E27FC236}">
                        <a16:creationId xmlns:a16="http://schemas.microsoft.com/office/drawing/2014/main" id="{A59A49A7-BC4F-FEB3-3295-7274EDA4AD58}"/>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8" name="Freeform 55">
                    <a:extLst>
                      <a:ext uri="{FF2B5EF4-FFF2-40B4-BE49-F238E27FC236}">
                        <a16:creationId xmlns:a16="http://schemas.microsoft.com/office/drawing/2014/main" id="{352D94EB-09A2-2212-1FF9-73C03A868EF0}"/>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9" name="Freeform 56">
                    <a:extLst>
                      <a:ext uri="{FF2B5EF4-FFF2-40B4-BE49-F238E27FC236}">
                        <a16:creationId xmlns:a16="http://schemas.microsoft.com/office/drawing/2014/main" id="{38FD1362-42AE-2970-966C-058A217008A2}"/>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0" name="Freeform 57">
                    <a:extLst>
                      <a:ext uri="{FF2B5EF4-FFF2-40B4-BE49-F238E27FC236}">
                        <a16:creationId xmlns:a16="http://schemas.microsoft.com/office/drawing/2014/main" id="{6BCAE8F8-57A7-900B-8E38-0EB16DF86922}"/>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1" name="Freeform 58">
                    <a:extLst>
                      <a:ext uri="{FF2B5EF4-FFF2-40B4-BE49-F238E27FC236}">
                        <a16:creationId xmlns:a16="http://schemas.microsoft.com/office/drawing/2014/main" id="{43034DFA-2A8A-3FAF-C5CE-4B665E72B784}"/>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2" name="Freeform 59">
                    <a:extLst>
                      <a:ext uri="{FF2B5EF4-FFF2-40B4-BE49-F238E27FC236}">
                        <a16:creationId xmlns:a16="http://schemas.microsoft.com/office/drawing/2014/main" id="{6046F922-F78F-0C3B-AD45-83CA8FB487BC}"/>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3" name="Freeform 60">
                    <a:extLst>
                      <a:ext uri="{FF2B5EF4-FFF2-40B4-BE49-F238E27FC236}">
                        <a16:creationId xmlns:a16="http://schemas.microsoft.com/office/drawing/2014/main" id="{A4778075-E3FA-463D-CF87-0B5276A47B8B}"/>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193" name="Grupo 192">
                <a:extLst>
                  <a:ext uri="{FF2B5EF4-FFF2-40B4-BE49-F238E27FC236}">
                    <a16:creationId xmlns:a16="http://schemas.microsoft.com/office/drawing/2014/main" id="{4347335B-D582-5036-0744-45752A125F42}"/>
                  </a:ext>
                </a:extLst>
              </p:cNvPr>
              <p:cNvGrpSpPr/>
              <p:nvPr/>
            </p:nvGrpSpPr>
            <p:grpSpPr>
              <a:xfrm>
                <a:off x="8089901" y="4768851"/>
                <a:ext cx="444499" cy="441324"/>
                <a:chOff x="8089901" y="4768851"/>
                <a:chExt cx="444499" cy="441324"/>
              </a:xfrm>
            </p:grpSpPr>
            <p:sp>
              <p:nvSpPr>
                <p:cNvPr id="341" name="Freeform 64">
                  <a:extLst>
                    <a:ext uri="{FF2B5EF4-FFF2-40B4-BE49-F238E27FC236}">
                      <a16:creationId xmlns:a16="http://schemas.microsoft.com/office/drawing/2014/main" id="{3C4E5AD2-D0D7-06CE-C273-5FB6A07C8010}"/>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2" name="Freeform 65">
                  <a:extLst>
                    <a:ext uri="{FF2B5EF4-FFF2-40B4-BE49-F238E27FC236}">
                      <a16:creationId xmlns:a16="http://schemas.microsoft.com/office/drawing/2014/main" id="{9FCEAABD-188F-FEA9-BA5C-8791D39E78A2}"/>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3" name="Freeform 66">
                  <a:extLst>
                    <a:ext uri="{FF2B5EF4-FFF2-40B4-BE49-F238E27FC236}">
                      <a16:creationId xmlns:a16="http://schemas.microsoft.com/office/drawing/2014/main" id="{3F04CEFC-6DA7-F6DB-2929-856B6AC42771}"/>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4" name="Freeform 67">
                  <a:extLst>
                    <a:ext uri="{FF2B5EF4-FFF2-40B4-BE49-F238E27FC236}">
                      <a16:creationId xmlns:a16="http://schemas.microsoft.com/office/drawing/2014/main" id="{43874871-B399-15F6-8EBA-0552B8282D37}"/>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5" name="Freeform 68">
                  <a:extLst>
                    <a:ext uri="{FF2B5EF4-FFF2-40B4-BE49-F238E27FC236}">
                      <a16:creationId xmlns:a16="http://schemas.microsoft.com/office/drawing/2014/main" id="{53A7A8B9-1805-B52A-19F6-AA7DBD1EF68D}"/>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6" name="Freeform 69">
                  <a:extLst>
                    <a:ext uri="{FF2B5EF4-FFF2-40B4-BE49-F238E27FC236}">
                      <a16:creationId xmlns:a16="http://schemas.microsoft.com/office/drawing/2014/main" id="{C00CE196-66C6-993C-5B69-1919B01EF077}"/>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7" name="Freeform 70">
                  <a:extLst>
                    <a:ext uri="{FF2B5EF4-FFF2-40B4-BE49-F238E27FC236}">
                      <a16:creationId xmlns:a16="http://schemas.microsoft.com/office/drawing/2014/main" id="{4C88FDC4-522C-4386-33B9-027EC8B1D970}"/>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8" name="Freeform 71">
                  <a:extLst>
                    <a:ext uri="{FF2B5EF4-FFF2-40B4-BE49-F238E27FC236}">
                      <a16:creationId xmlns:a16="http://schemas.microsoft.com/office/drawing/2014/main" id="{5C15DFC5-4056-71CE-EF03-E11FE89B07A3}"/>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9" name="Freeform 72">
                  <a:extLst>
                    <a:ext uri="{FF2B5EF4-FFF2-40B4-BE49-F238E27FC236}">
                      <a16:creationId xmlns:a16="http://schemas.microsoft.com/office/drawing/2014/main" id="{48AFBBEF-4B26-F617-3CF6-F24368420F95}"/>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0" name="Freeform 73">
                  <a:extLst>
                    <a:ext uri="{FF2B5EF4-FFF2-40B4-BE49-F238E27FC236}">
                      <a16:creationId xmlns:a16="http://schemas.microsoft.com/office/drawing/2014/main" id="{02A3B55A-DF40-D35F-7835-6FDA6C05E7ED}"/>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1" name="Freeform 74">
                  <a:extLst>
                    <a:ext uri="{FF2B5EF4-FFF2-40B4-BE49-F238E27FC236}">
                      <a16:creationId xmlns:a16="http://schemas.microsoft.com/office/drawing/2014/main" id="{6073E59C-B0B2-FD59-BCD4-D6AF465ABDC6}"/>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94" name="Grupo 193">
                <a:extLst>
                  <a:ext uri="{FF2B5EF4-FFF2-40B4-BE49-F238E27FC236}">
                    <a16:creationId xmlns:a16="http://schemas.microsoft.com/office/drawing/2014/main" id="{9E896C94-B53E-7C4B-6CB4-469E6C49F472}"/>
                  </a:ext>
                </a:extLst>
              </p:cNvPr>
              <p:cNvGrpSpPr/>
              <p:nvPr/>
            </p:nvGrpSpPr>
            <p:grpSpPr>
              <a:xfrm>
                <a:off x="7821612" y="4762501"/>
                <a:ext cx="444501" cy="439737"/>
                <a:chOff x="7821612" y="4762501"/>
                <a:chExt cx="444501" cy="439737"/>
              </a:xfrm>
            </p:grpSpPr>
            <p:sp>
              <p:nvSpPr>
                <p:cNvPr id="330" name="Freeform 78">
                  <a:extLst>
                    <a:ext uri="{FF2B5EF4-FFF2-40B4-BE49-F238E27FC236}">
                      <a16:creationId xmlns:a16="http://schemas.microsoft.com/office/drawing/2014/main" id="{E9E03283-6B08-E0D4-3B29-8572A750A9DC}"/>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1" name="Freeform 79">
                  <a:extLst>
                    <a:ext uri="{FF2B5EF4-FFF2-40B4-BE49-F238E27FC236}">
                      <a16:creationId xmlns:a16="http://schemas.microsoft.com/office/drawing/2014/main" id="{09EEAAFC-E63B-D49D-264D-879E84044001}"/>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2" name="Freeform 80">
                  <a:extLst>
                    <a:ext uri="{FF2B5EF4-FFF2-40B4-BE49-F238E27FC236}">
                      <a16:creationId xmlns:a16="http://schemas.microsoft.com/office/drawing/2014/main" id="{06F3E7F9-FAD2-8191-62D3-9237DFA5972C}"/>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3" name="Freeform 81">
                  <a:extLst>
                    <a:ext uri="{FF2B5EF4-FFF2-40B4-BE49-F238E27FC236}">
                      <a16:creationId xmlns:a16="http://schemas.microsoft.com/office/drawing/2014/main" id="{E1B08019-B8CF-17CF-D2F6-175E8E383C41}"/>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4" name="Freeform 82">
                  <a:extLst>
                    <a:ext uri="{FF2B5EF4-FFF2-40B4-BE49-F238E27FC236}">
                      <a16:creationId xmlns:a16="http://schemas.microsoft.com/office/drawing/2014/main" id="{749792AC-8488-A270-15E2-F66660592E21}"/>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5" name="Freeform 83">
                  <a:extLst>
                    <a:ext uri="{FF2B5EF4-FFF2-40B4-BE49-F238E27FC236}">
                      <a16:creationId xmlns:a16="http://schemas.microsoft.com/office/drawing/2014/main" id="{65AE8D7B-451A-B97C-8B13-1940DB80F0CE}"/>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6" name="Freeform 84">
                  <a:extLst>
                    <a:ext uri="{FF2B5EF4-FFF2-40B4-BE49-F238E27FC236}">
                      <a16:creationId xmlns:a16="http://schemas.microsoft.com/office/drawing/2014/main" id="{85AF7908-D3FC-C791-650D-FE52147D3AF8}"/>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7" name="Freeform 85">
                  <a:extLst>
                    <a:ext uri="{FF2B5EF4-FFF2-40B4-BE49-F238E27FC236}">
                      <a16:creationId xmlns:a16="http://schemas.microsoft.com/office/drawing/2014/main" id="{CB63460A-8D41-A59C-1E96-8F3C261E808D}"/>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8" name="Freeform 86">
                  <a:extLst>
                    <a:ext uri="{FF2B5EF4-FFF2-40B4-BE49-F238E27FC236}">
                      <a16:creationId xmlns:a16="http://schemas.microsoft.com/office/drawing/2014/main" id="{C5943BB0-C51C-A9A6-917C-8966134A8966}"/>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9" name="Freeform 87">
                  <a:extLst>
                    <a:ext uri="{FF2B5EF4-FFF2-40B4-BE49-F238E27FC236}">
                      <a16:creationId xmlns:a16="http://schemas.microsoft.com/office/drawing/2014/main" id="{9EBD3B7B-7727-CCB1-F757-7B4778AD010A}"/>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0" name="Freeform 88">
                  <a:extLst>
                    <a:ext uri="{FF2B5EF4-FFF2-40B4-BE49-F238E27FC236}">
                      <a16:creationId xmlns:a16="http://schemas.microsoft.com/office/drawing/2014/main" id="{62365B17-253B-910F-7038-F14B00EAA7C9}"/>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95" name="Grupo 194">
                <a:extLst>
                  <a:ext uri="{FF2B5EF4-FFF2-40B4-BE49-F238E27FC236}">
                    <a16:creationId xmlns:a16="http://schemas.microsoft.com/office/drawing/2014/main" id="{9E78FADC-7DC8-7D71-3ABE-3FD08141F910}"/>
                  </a:ext>
                </a:extLst>
              </p:cNvPr>
              <p:cNvGrpSpPr/>
              <p:nvPr/>
            </p:nvGrpSpPr>
            <p:grpSpPr>
              <a:xfrm>
                <a:off x="7491083" y="4764605"/>
                <a:ext cx="444499" cy="439737"/>
                <a:chOff x="8699501" y="4772026"/>
                <a:chExt cx="444499" cy="439737"/>
              </a:xfrm>
            </p:grpSpPr>
            <p:sp>
              <p:nvSpPr>
                <p:cNvPr id="319" name="Freeform 36">
                  <a:extLst>
                    <a:ext uri="{FF2B5EF4-FFF2-40B4-BE49-F238E27FC236}">
                      <a16:creationId xmlns:a16="http://schemas.microsoft.com/office/drawing/2014/main" id="{E9D96470-BCFD-F883-E3DD-18A3DBE25409}"/>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0" name="Freeform 37">
                  <a:extLst>
                    <a:ext uri="{FF2B5EF4-FFF2-40B4-BE49-F238E27FC236}">
                      <a16:creationId xmlns:a16="http://schemas.microsoft.com/office/drawing/2014/main" id="{4A84ED4D-12C3-8B58-1699-932B61D479EF}"/>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1" name="Freeform 38">
                  <a:extLst>
                    <a:ext uri="{FF2B5EF4-FFF2-40B4-BE49-F238E27FC236}">
                      <a16:creationId xmlns:a16="http://schemas.microsoft.com/office/drawing/2014/main" id="{4430B332-91BF-FB80-6B5B-FFEB37894F43}"/>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2" name="Freeform 39">
                  <a:extLst>
                    <a:ext uri="{FF2B5EF4-FFF2-40B4-BE49-F238E27FC236}">
                      <a16:creationId xmlns:a16="http://schemas.microsoft.com/office/drawing/2014/main" id="{B7E17B04-EA86-134A-1AA4-66FAB700F9BB}"/>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3" name="Freeform 40">
                  <a:extLst>
                    <a:ext uri="{FF2B5EF4-FFF2-40B4-BE49-F238E27FC236}">
                      <a16:creationId xmlns:a16="http://schemas.microsoft.com/office/drawing/2014/main" id="{1E36A85D-5984-A6B7-6C68-692F697A3835}"/>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4" name="Freeform 41">
                  <a:extLst>
                    <a:ext uri="{FF2B5EF4-FFF2-40B4-BE49-F238E27FC236}">
                      <a16:creationId xmlns:a16="http://schemas.microsoft.com/office/drawing/2014/main" id="{3F788669-53CC-EDBE-4E82-BBC6C58B3961}"/>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5" name="Freeform 42">
                  <a:extLst>
                    <a:ext uri="{FF2B5EF4-FFF2-40B4-BE49-F238E27FC236}">
                      <a16:creationId xmlns:a16="http://schemas.microsoft.com/office/drawing/2014/main" id="{B4FEE699-619C-9EFF-0063-DAFF7A2E870D}"/>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6" name="Freeform 43">
                  <a:extLst>
                    <a:ext uri="{FF2B5EF4-FFF2-40B4-BE49-F238E27FC236}">
                      <a16:creationId xmlns:a16="http://schemas.microsoft.com/office/drawing/2014/main" id="{4D68A067-8D83-A47D-872B-866FA47B2DCE}"/>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7" name="Freeform 44">
                  <a:extLst>
                    <a:ext uri="{FF2B5EF4-FFF2-40B4-BE49-F238E27FC236}">
                      <a16:creationId xmlns:a16="http://schemas.microsoft.com/office/drawing/2014/main" id="{99E55C33-C2BC-1C81-F25C-F61100DD9E7C}"/>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8" name="Freeform 45">
                  <a:extLst>
                    <a:ext uri="{FF2B5EF4-FFF2-40B4-BE49-F238E27FC236}">
                      <a16:creationId xmlns:a16="http://schemas.microsoft.com/office/drawing/2014/main" id="{AE350D36-45A2-EBD4-F085-DCAA8D5DB867}"/>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9" name="Freeform 46">
                  <a:extLst>
                    <a:ext uri="{FF2B5EF4-FFF2-40B4-BE49-F238E27FC236}">
                      <a16:creationId xmlns:a16="http://schemas.microsoft.com/office/drawing/2014/main" id="{C9006A9F-C063-11A1-F434-6A73D7CAD20E}"/>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96" name="Grupo 195">
                <a:extLst>
                  <a:ext uri="{FF2B5EF4-FFF2-40B4-BE49-F238E27FC236}">
                    <a16:creationId xmlns:a16="http://schemas.microsoft.com/office/drawing/2014/main" id="{E69371EA-9606-1CDD-942C-C476BEB762CD}"/>
                  </a:ext>
                </a:extLst>
              </p:cNvPr>
              <p:cNvGrpSpPr/>
              <p:nvPr/>
            </p:nvGrpSpPr>
            <p:grpSpPr>
              <a:xfrm>
                <a:off x="7192633" y="4759841"/>
                <a:ext cx="444499" cy="441326"/>
                <a:chOff x="8401051" y="4767262"/>
                <a:chExt cx="444499" cy="441326"/>
              </a:xfrm>
            </p:grpSpPr>
            <p:sp>
              <p:nvSpPr>
                <p:cNvPr id="307" name="Freeform 51">
                  <a:extLst>
                    <a:ext uri="{FF2B5EF4-FFF2-40B4-BE49-F238E27FC236}">
                      <a16:creationId xmlns:a16="http://schemas.microsoft.com/office/drawing/2014/main" id="{5D7A0063-A309-D015-255F-295319FC2944}"/>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308" name="Grupo 307">
                  <a:extLst>
                    <a:ext uri="{FF2B5EF4-FFF2-40B4-BE49-F238E27FC236}">
                      <a16:creationId xmlns:a16="http://schemas.microsoft.com/office/drawing/2014/main" id="{D6DAEDF2-D4BE-C2DE-F275-23176FCCB51F}"/>
                    </a:ext>
                  </a:extLst>
                </p:cNvPr>
                <p:cNvGrpSpPr/>
                <p:nvPr/>
              </p:nvGrpSpPr>
              <p:grpSpPr>
                <a:xfrm>
                  <a:off x="8443913" y="4767262"/>
                  <a:ext cx="352424" cy="341313"/>
                  <a:chOff x="8443913" y="4767262"/>
                  <a:chExt cx="352424" cy="341313"/>
                </a:xfrm>
              </p:grpSpPr>
              <p:sp>
                <p:nvSpPr>
                  <p:cNvPr id="309" name="Freeform 50">
                    <a:extLst>
                      <a:ext uri="{FF2B5EF4-FFF2-40B4-BE49-F238E27FC236}">
                        <a16:creationId xmlns:a16="http://schemas.microsoft.com/office/drawing/2014/main" id="{00B2749D-CD58-FB0B-FCB4-23BC44CD677A}"/>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0" name="Freeform 52">
                    <a:extLst>
                      <a:ext uri="{FF2B5EF4-FFF2-40B4-BE49-F238E27FC236}">
                        <a16:creationId xmlns:a16="http://schemas.microsoft.com/office/drawing/2014/main" id="{D2E07D2F-BB43-246D-D773-8A33F93F6A23}"/>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1" name="Freeform 53">
                    <a:extLst>
                      <a:ext uri="{FF2B5EF4-FFF2-40B4-BE49-F238E27FC236}">
                        <a16:creationId xmlns:a16="http://schemas.microsoft.com/office/drawing/2014/main" id="{C8BF01EB-806E-91D9-3268-11CA5482DB5E}"/>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2" name="Freeform 54">
                    <a:extLst>
                      <a:ext uri="{FF2B5EF4-FFF2-40B4-BE49-F238E27FC236}">
                        <a16:creationId xmlns:a16="http://schemas.microsoft.com/office/drawing/2014/main" id="{B040A0B2-FCFF-B2BA-F80C-945D49999B77}"/>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3" name="Freeform 55">
                    <a:extLst>
                      <a:ext uri="{FF2B5EF4-FFF2-40B4-BE49-F238E27FC236}">
                        <a16:creationId xmlns:a16="http://schemas.microsoft.com/office/drawing/2014/main" id="{F0EC90DC-42F3-DAFD-CB92-04DFEB07CEFE}"/>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4" name="Freeform 56">
                    <a:extLst>
                      <a:ext uri="{FF2B5EF4-FFF2-40B4-BE49-F238E27FC236}">
                        <a16:creationId xmlns:a16="http://schemas.microsoft.com/office/drawing/2014/main" id="{A79F2297-93D6-BB9A-7999-D414DC464A18}"/>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5" name="Freeform 57">
                    <a:extLst>
                      <a:ext uri="{FF2B5EF4-FFF2-40B4-BE49-F238E27FC236}">
                        <a16:creationId xmlns:a16="http://schemas.microsoft.com/office/drawing/2014/main" id="{A1D82FEC-9CED-F1CF-6C3C-B325773F9E77}"/>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6" name="Freeform 58">
                    <a:extLst>
                      <a:ext uri="{FF2B5EF4-FFF2-40B4-BE49-F238E27FC236}">
                        <a16:creationId xmlns:a16="http://schemas.microsoft.com/office/drawing/2014/main" id="{9774EB70-F539-040D-75DF-015D045FABCD}"/>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7" name="Freeform 59">
                    <a:extLst>
                      <a:ext uri="{FF2B5EF4-FFF2-40B4-BE49-F238E27FC236}">
                        <a16:creationId xmlns:a16="http://schemas.microsoft.com/office/drawing/2014/main" id="{72086641-EBC3-C855-5CAA-32FB5B706AE9}"/>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8" name="Freeform 60">
                    <a:extLst>
                      <a:ext uri="{FF2B5EF4-FFF2-40B4-BE49-F238E27FC236}">
                        <a16:creationId xmlns:a16="http://schemas.microsoft.com/office/drawing/2014/main" id="{BB4B5487-5AEE-37A3-C201-0DB0092C2A02}"/>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197" name="Grupo 196">
                <a:extLst>
                  <a:ext uri="{FF2B5EF4-FFF2-40B4-BE49-F238E27FC236}">
                    <a16:creationId xmlns:a16="http://schemas.microsoft.com/office/drawing/2014/main" id="{0F6FC27C-F6A3-4978-63AB-EDFF320053C0}"/>
                  </a:ext>
                </a:extLst>
              </p:cNvPr>
              <p:cNvGrpSpPr/>
              <p:nvPr/>
            </p:nvGrpSpPr>
            <p:grpSpPr>
              <a:xfrm>
                <a:off x="6881483" y="4761430"/>
                <a:ext cx="444499" cy="441324"/>
                <a:chOff x="8089901" y="4768851"/>
                <a:chExt cx="444499" cy="441324"/>
              </a:xfrm>
            </p:grpSpPr>
            <p:sp>
              <p:nvSpPr>
                <p:cNvPr id="296" name="Freeform 64">
                  <a:extLst>
                    <a:ext uri="{FF2B5EF4-FFF2-40B4-BE49-F238E27FC236}">
                      <a16:creationId xmlns:a16="http://schemas.microsoft.com/office/drawing/2014/main" id="{76EF5BFE-570B-59ED-45C6-6F37CA922028}"/>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7" name="Freeform 65">
                  <a:extLst>
                    <a:ext uri="{FF2B5EF4-FFF2-40B4-BE49-F238E27FC236}">
                      <a16:creationId xmlns:a16="http://schemas.microsoft.com/office/drawing/2014/main" id="{A60D9C98-6FF1-98DC-9327-E22C7E266A9C}"/>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8" name="Freeform 66">
                  <a:extLst>
                    <a:ext uri="{FF2B5EF4-FFF2-40B4-BE49-F238E27FC236}">
                      <a16:creationId xmlns:a16="http://schemas.microsoft.com/office/drawing/2014/main" id="{57503906-C661-DC55-7542-42C9B9DA3D32}"/>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9" name="Freeform 67">
                  <a:extLst>
                    <a:ext uri="{FF2B5EF4-FFF2-40B4-BE49-F238E27FC236}">
                      <a16:creationId xmlns:a16="http://schemas.microsoft.com/office/drawing/2014/main" id="{25876C48-C882-17E5-CD79-96651771DDB6}"/>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0" name="Freeform 68">
                  <a:extLst>
                    <a:ext uri="{FF2B5EF4-FFF2-40B4-BE49-F238E27FC236}">
                      <a16:creationId xmlns:a16="http://schemas.microsoft.com/office/drawing/2014/main" id="{29436A24-3029-FB52-3428-12BD2F6AE11E}"/>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1" name="Freeform 69">
                  <a:extLst>
                    <a:ext uri="{FF2B5EF4-FFF2-40B4-BE49-F238E27FC236}">
                      <a16:creationId xmlns:a16="http://schemas.microsoft.com/office/drawing/2014/main" id="{2E5051F4-E2F2-CFB5-493D-7E59448E46B1}"/>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2" name="Freeform 70">
                  <a:extLst>
                    <a:ext uri="{FF2B5EF4-FFF2-40B4-BE49-F238E27FC236}">
                      <a16:creationId xmlns:a16="http://schemas.microsoft.com/office/drawing/2014/main" id="{101EA4E5-E23D-98B3-BB96-FB0D01ED15F3}"/>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3" name="Freeform 71">
                  <a:extLst>
                    <a:ext uri="{FF2B5EF4-FFF2-40B4-BE49-F238E27FC236}">
                      <a16:creationId xmlns:a16="http://schemas.microsoft.com/office/drawing/2014/main" id="{1964F83A-6EFD-A447-4825-15F732D62FC6}"/>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4" name="Freeform 72">
                  <a:extLst>
                    <a:ext uri="{FF2B5EF4-FFF2-40B4-BE49-F238E27FC236}">
                      <a16:creationId xmlns:a16="http://schemas.microsoft.com/office/drawing/2014/main" id="{45316E66-FABF-5442-9181-792B2F35412D}"/>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5" name="Freeform 73">
                  <a:extLst>
                    <a:ext uri="{FF2B5EF4-FFF2-40B4-BE49-F238E27FC236}">
                      <a16:creationId xmlns:a16="http://schemas.microsoft.com/office/drawing/2014/main" id="{DFA6A562-4481-F0E5-3E96-57F56897B000}"/>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6" name="Freeform 74">
                  <a:extLst>
                    <a:ext uri="{FF2B5EF4-FFF2-40B4-BE49-F238E27FC236}">
                      <a16:creationId xmlns:a16="http://schemas.microsoft.com/office/drawing/2014/main" id="{541477F3-5D3D-32A4-88FB-5ACA6E5ED751}"/>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98" name="Grupo 197">
                <a:extLst>
                  <a:ext uri="{FF2B5EF4-FFF2-40B4-BE49-F238E27FC236}">
                    <a16:creationId xmlns:a16="http://schemas.microsoft.com/office/drawing/2014/main" id="{B4F0B4C3-4CAC-4E05-F596-BF01A121C716}"/>
                  </a:ext>
                </a:extLst>
              </p:cNvPr>
              <p:cNvGrpSpPr/>
              <p:nvPr/>
            </p:nvGrpSpPr>
            <p:grpSpPr>
              <a:xfrm>
                <a:off x="6613194" y="4755080"/>
                <a:ext cx="444501" cy="439737"/>
                <a:chOff x="7821612" y="4762501"/>
                <a:chExt cx="444501" cy="439737"/>
              </a:xfrm>
            </p:grpSpPr>
            <p:sp>
              <p:nvSpPr>
                <p:cNvPr id="285" name="Freeform 78">
                  <a:extLst>
                    <a:ext uri="{FF2B5EF4-FFF2-40B4-BE49-F238E27FC236}">
                      <a16:creationId xmlns:a16="http://schemas.microsoft.com/office/drawing/2014/main" id="{4AEDBD82-95B6-4CD3-4E40-A3B39610C48B}"/>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6" name="Freeform 79">
                  <a:extLst>
                    <a:ext uri="{FF2B5EF4-FFF2-40B4-BE49-F238E27FC236}">
                      <a16:creationId xmlns:a16="http://schemas.microsoft.com/office/drawing/2014/main" id="{32DC6A3D-2CA1-07B4-B4AB-4AC14D17242F}"/>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7" name="Freeform 80">
                  <a:extLst>
                    <a:ext uri="{FF2B5EF4-FFF2-40B4-BE49-F238E27FC236}">
                      <a16:creationId xmlns:a16="http://schemas.microsoft.com/office/drawing/2014/main" id="{9072C5B5-6F0F-C673-46F8-0CD4ACEB2CEA}"/>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8" name="Freeform 81">
                  <a:extLst>
                    <a:ext uri="{FF2B5EF4-FFF2-40B4-BE49-F238E27FC236}">
                      <a16:creationId xmlns:a16="http://schemas.microsoft.com/office/drawing/2014/main" id="{804DA518-9E7C-70BE-72F7-23497BDFD56C}"/>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9" name="Freeform 82">
                  <a:extLst>
                    <a:ext uri="{FF2B5EF4-FFF2-40B4-BE49-F238E27FC236}">
                      <a16:creationId xmlns:a16="http://schemas.microsoft.com/office/drawing/2014/main" id="{902BE206-00D7-A942-9A56-3A9E427A4E29}"/>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0" name="Freeform 83">
                  <a:extLst>
                    <a:ext uri="{FF2B5EF4-FFF2-40B4-BE49-F238E27FC236}">
                      <a16:creationId xmlns:a16="http://schemas.microsoft.com/office/drawing/2014/main" id="{662A8798-F850-2B72-50AB-76AA61079F1F}"/>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1" name="Freeform 84">
                  <a:extLst>
                    <a:ext uri="{FF2B5EF4-FFF2-40B4-BE49-F238E27FC236}">
                      <a16:creationId xmlns:a16="http://schemas.microsoft.com/office/drawing/2014/main" id="{96F038E2-C6EB-708B-3B6E-15D70EFC4CAD}"/>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2" name="Freeform 85">
                  <a:extLst>
                    <a:ext uri="{FF2B5EF4-FFF2-40B4-BE49-F238E27FC236}">
                      <a16:creationId xmlns:a16="http://schemas.microsoft.com/office/drawing/2014/main" id="{98476769-E94D-22C5-9B9F-0627DCD3EB2A}"/>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3" name="Freeform 86">
                  <a:extLst>
                    <a:ext uri="{FF2B5EF4-FFF2-40B4-BE49-F238E27FC236}">
                      <a16:creationId xmlns:a16="http://schemas.microsoft.com/office/drawing/2014/main" id="{71A73989-0427-7300-F54C-BE9E8FEB1C95}"/>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4" name="Freeform 87">
                  <a:extLst>
                    <a:ext uri="{FF2B5EF4-FFF2-40B4-BE49-F238E27FC236}">
                      <a16:creationId xmlns:a16="http://schemas.microsoft.com/office/drawing/2014/main" id="{866436FF-AB05-FF8C-AD58-53207F8C3922}"/>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5" name="Freeform 88">
                  <a:extLst>
                    <a:ext uri="{FF2B5EF4-FFF2-40B4-BE49-F238E27FC236}">
                      <a16:creationId xmlns:a16="http://schemas.microsoft.com/office/drawing/2014/main" id="{B4D698F3-465F-2400-A3D2-D60C952A9A11}"/>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99" name="Grupo 198">
                <a:extLst>
                  <a:ext uri="{FF2B5EF4-FFF2-40B4-BE49-F238E27FC236}">
                    <a16:creationId xmlns:a16="http://schemas.microsoft.com/office/drawing/2014/main" id="{6546D65E-C47C-49C8-1689-133F289ACB0B}"/>
                  </a:ext>
                </a:extLst>
              </p:cNvPr>
              <p:cNvGrpSpPr/>
              <p:nvPr/>
            </p:nvGrpSpPr>
            <p:grpSpPr>
              <a:xfrm>
                <a:off x="6310611" y="4758569"/>
                <a:ext cx="444499" cy="439737"/>
                <a:chOff x="8699501" y="4772026"/>
                <a:chExt cx="444499" cy="439737"/>
              </a:xfrm>
            </p:grpSpPr>
            <p:sp>
              <p:nvSpPr>
                <p:cNvPr id="274" name="Freeform 36">
                  <a:extLst>
                    <a:ext uri="{FF2B5EF4-FFF2-40B4-BE49-F238E27FC236}">
                      <a16:creationId xmlns:a16="http://schemas.microsoft.com/office/drawing/2014/main" id="{190FF058-376E-7F3A-F1E2-20FB91AA8537}"/>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5" name="Freeform 37">
                  <a:extLst>
                    <a:ext uri="{FF2B5EF4-FFF2-40B4-BE49-F238E27FC236}">
                      <a16:creationId xmlns:a16="http://schemas.microsoft.com/office/drawing/2014/main" id="{F29A548E-106E-6A61-55E0-1D0C75ECCFDF}"/>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6" name="Freeform 38">
                  <a:extLst>
                    <a:ext uri="{FF2B5EF4-FFF2-40B4-BE49-F238E27FC236}">
                      <a16:creationId xmlns:a16="http://schemas.microsoft.com/office/drawing/2014/main" id="{43CE7087-D5B5-ED9D-118B-B2ED01327CDB}"/>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7" name="Freeform 39">
                  <a:extLst>
                    <a:ext uri="{FF2B5EF4-FFF2-40B4-BE49-F238E27FC236}">
                      <a16:creationId xmlns:a16="http://schemas.microsoft.com/office/drawing/2014/main" id="{E7CECAD9-11DB-5AFF-EE35-D8D6073C0265}"/>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8" name="Freeform 40">
                  <a:extLst>
                    <a:ext uri="{FF2B5EF4-FFF2-40B4-BE49-F238E27FC236}">
                      <a16:creationId xmlns:a16="http://schemas.microsoft.com/office/drawing/2014/main" id="{65AF3DA5-5922-9693-C0D2-C4D0D59BC3C1}"/>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9" name="Freeform 41">
                  <a:extLst>
                    <a:ext uri="{FF2B5EF4-FFF2-40B4-BE49-F238E27FC236}">
                      <a16:creationId xmlns:a16="http://schemas.microsoft.com/office/drawing/2014/main" id="{DB878028-2E54-1D0A-C639-27B7443CD8E4}"/>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0" name="Freeform 42">
                  <a:extLst>
                    <a:ext uri="{FF2B5EF4-FFF2-40B4-BE49-F238E27FC236}">
                      <a16:creationId xmlns:a16="http://schemas.microsoft.com/office/drawing/2014/main" id="{267AEB3F-1348-FC72-6F2D-C6AD8B5119FA}"/>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1" name="Freeform 43">
                  <a:extLst>
                    <a:ext uri="{FF2B5EF4-FFF2-40B4-BE49-F238E27FC236}">
                      <a16:creationId xmlns:a16="http://schemas.microsoft.com/office/drawing/2014/main" id="{CD81D87D-A69D-57F9-3B22-7C5D58D89A16}"/>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2" name="Freeform 44">
                  <a:extLst>
                    <a:ext uri="{FF2B5EF4-FFF2-40B4-BE49-F238E27FC236}">
                      <a16:creationId xmlns:a16="http://schemas.microsoft.com/office/drawing/2014/main" id="{2F6CDF5A-FDA7-6FB9-4A07-67CDBF68F6AB}"/>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3" name="Freeform 45">
                  <a:extLst>
                    <a:ext uri="{FF2B5EF4-FFF2-40B4-BE49-F238E27FC236}">
                      <a16:creationId xmlns:a16="http://schemas.microsoft.com/office/drawing/2014/main" id="{106951A5-8C6B-A916-07FC-AB7B3E043270}"/>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4" name="Freeform 46">
                  <a:extLst>
                    <a:ext uri="{FF2B5EF4-FFF2-40B4-BE49-F238E27FC236}">
                      <a16:creationId xmlns:a16="http://schemas.microsoft.com/office/drawing/2014/main" id="{C922C850-1224-B901-5667-DE78A8A89DE0}"/>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00" name="Grupo 199">
                <a:extLst>
                  <a:ext uri="{FF2B5EF4-FFF2-40B4-BE49-F238E27FC236}">
                    <a16:creationId xmlns:a16="http://schemas.microsoft.com/office/drawing/2014/main" id="{791FE2CB-1FF6-7367-FBCC-8A611AEC9B91}"/>
                  </a:ext>
                </a:extLst>
              </p:cNvPr>
              <p:cNvGrpSpPr/>
              <p:nvPr/>
            </p:nvGrpSpPr>
            <p:grpSpPr>
              <a:xfrm>
                <a:off x="6012161" y="4753805"/>
                <a:ext cx="444499" cy="441326"/>
                <a:chOff x="8401051" y="4767262"/>
                <a:chExt cx="444499" cy="441326"/>
              </a:xfrm>
            </p:grpSpPr>
            <p:sp>
              <p:nvSpPr>
                <p:cNvPr id="262" name="Freeform 51">
                  <a:extLst>
                    <a:ext uri="{FF2B5EF4-FFF2-40B4-BE49-F238E27FC236}">
                      <a16:creationId xmlns:a16="http://schemas.microsoft.com/office/drawing/2014/main" id="{802C73A6-EF6D-10BA-C743-B37593E4BE53}"/>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263" name="Grupo 262">
                  <a:extLst>
                    <a:ext uri="{FF2B5EF4-FFF2-40B4-BE49-F238E27FC236}">
                      <a16:creationId xmlns:a16="http://schemas.microsoft.com/office/drawing/2014/main" id="{699A7678-6683-7D96-1526-25538D31D3DE}"/>
                    </a:ext>
                  </a:extLst>
                </p:cNvPr>
                <p:cNvGrpSpPr/>
                <p:nvPr/>
              </p:nvGrpSpPr>
              <p:grpSpPr>
                <a:xfrm>
                  <a:off x="8443913" y="4767262"/>
                  <a:ext cx="352424" cy="341313"/>
                  <a:chOff x="8443913" y="4767262"/>
                  <a:chExt cx="352424" cy="341313"/>
                </a:xfrm>
              </p:grpSpPr>
              <p:sp>
                <p:nvSpPr>
                  <p:cNvPr id="264" name="Freeform 50">
                    <a:extLst>
                      <a:ext uri="{FF2B5EF4-FFF2-40B4-BE49-F238E27FC236}">
                        <a16:creationId xmlns:a16="http://schemas.microsoft.com/office/drawing/2014/main" id="{020DD2A1-A2BE-C0DA-AADB-43C70174F6B3}"/>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5" name="Freeform 52">
                    <a:extLst>
                      <a:ext uri="{FF2B5EF4-FFF2-40B4-BE49-F238E27FC236}">
                        <a16:creationId xmlns:a16="http://schemas.microsoft.com/office/drawing/2014/main" id="{C94F51EA-89F7-E530-88A7-F293C30B464F}"/>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6" name="Freeform 53">
                    <a:extLst>
                      <a:ext uri="{FF2B5EF4-FFF2-40B4-BE49-F238E27FC236}">
                        <a16:creationId xmlns:a16="http://schemas.microsoft.com/office/drawing/2014/main" id="{C88D4761-BFEE-4B86-31D0-05D07A63FCD8}"/>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7" name="Freeform 54">
                    <a:extLst>
                      <a:ext uri="{FF2B5EF4-FFF2-40B4-BE49-F238E27FC236}">
                        <a16:creationId xmlns:a16="http://schemas.microsoft.com/office/drawing/2014/main" id="{9F325971-0297-EBD4-FB7C-F92B0A15E7C2}"/>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8" name="Freeform 55">
                    <a:extLst>
                      <a:ext uri="{FF2B5EF4-FFF2-40B4-BE49-F238E27FC236}">
                        <a16:creationId xmlns:a16="http://schemas.microsoft.com/office/drawing/2014/main" id="{235229D6-76D3-636C-E8AD-7015A8CC48B8}"/>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9" name="Freeform 56">
                    <a:extLst>
                      <a:ext uri="{FF2B5EF4-FFF2-40B4-BE49-F238E27FC236}">
                        <a16:creationId xmlns:a16="http://schemas.microsoft.com/office/drawing/2014/main" id="{71BA36D6-3DC6-6E79-E6FC-D4E8434572D7}"/>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0" name="Freeform 57">
                    <a:extLst>
                      <a:ext uri="{FF2B5EF4-FFF2-40B4-BE49-F238E27FC236}">
                        <a16:creationId xmlns:a16="http://schemas.microsoft.com/office/drawing/2014/main" id="{14DEDDAF-7671-E439-E10E-F32A60A2B19E}"/>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1" name="Freeform 58">
                    <a:extLst>
                      <a:ext uri="{FF2B5EF4-FFF2-40B4-BE49-F238E27FC236}">
                        <a16:creationId xmlns:a16="http://schemas.microsoft.com/office/drawing/2014/main" id="{EC4318A7-308F-DAF6-2F48-EE0A517AF452}"/>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2" name="Freeform 59">
                    <a:extLst>
                      <a:ext uri="{FF2B5EF4-FFF2-40B4-BE49-F238E27FC236}">
                        <a16:creationId xmlns:a16="http://schemas.microsoft.com/office/drawing/2014/main" id="{CABD680C-FF2F-2A59-1B24-8A1122D5FC40}"/>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3" name="Freeform 60">
                    <a:extLst>
                      <a:ext uri="{FF2B5EF4-FFF2-40B4-BE49-F238E27FC236}">
                        <a16:creationId xmlns:a16="http://schemas.microsoft.com/office/drawing/2014/main" id="{8BD4BDE7-3010-380C-F887-FB20918D428B}"/>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201" name="Grupo 200">
                <a:extLst>
                  <a:ext uri="{FF2B5EF4-FFF2-40B4-BE49-F238E27FC236}">
                    <a16:creationId xmlns:a16="http://schemas.microsoft.com/office/drawing/2014/main" id="{75777C0D-E316-2870-17C9-441ACB3F2AAF}"/>
                  </a:ext>
                </a:extLst>
              </p:cNvPr>
              <p:cNvGrpSpPr/>
              <p:nvPr/>
            </p:nvGrpSpPr>
            <p:grpSpPr>
              <a:xfrm>
                <a:off x="5701011" y="4755394"/>
                <a:ext cx="444499" cy="441324"/>
                <a:chOff x="8089901" y="4768851"/>
                <a:chExt cx="444499" cy="441324"/>
              </a:xfrm>
            </p:grpSpPr>
            <p:sp>
              <p:nvSpPr>
                <p:cNvPr id="251" name="Freeform 64">
                  <a:extLst>
                    <a:ext uri="{FF2B5EF4-FFF2-40B4-BE49-F238E27FC236}">
                      <a16:creationId xmlns:a16="http://schemas.microsoft.com/office/drawing/2014/main" id="{DC46CA3F-D002-424B-49D6-BACD5E5EAF57}"/>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2" name="Freeform 65">
                  <a:extLst>
                    <a:ext uri="{FF2B5EF4-FFF2-40B4-BE49-F238E27FC236}">
                      <a16:creationId xmlns:a16="http://schemas.microsoft.com/office/drawing/2014/main" id="{0A5FF5F6-6440-14CA-8ABF-6805AA773BA2}"/>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3" name="Freeform 66">
                  <a:extLst>
                    <a:ext uri="{FF2B5EF4-FFF2-40B4-BE49-F238E27FC236}">
                      <a16:creationId xmlns:a16="http://schemas.microsoft.com/office/drawing/2014/main" id="{E9999A63-10B5-83DE-807E-ADC0F520649A}"/>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4" name="Freeform 67">
                  <a:extLst>
                    <a:ext uri="{FF2B5EF4-FFF2-40B4-BE49-F238E27FC236}">
                      <a16:creationId xmlns:a16="http://schemas.microsoft.com/office/drawing/2014/main" id="{7E83A15B-A2FA-B9F7-AE58-F81123E03CA2}"/>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5" name="Freeform 68">
                  <a:extLst>
                    <a:ext uri="{FF2B5EF4-FFF2-40B4-BE49-F238E27FC236}">
                      <a16:creationId xmlns:a16="http://schemas.microsoft.com/office/drawing/2014/main" id="{68A6CB77-7A4B-BF81-87A0-77B90EDEDDBC}"/>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6" name="Freeform 69">
                  <a:extLst>
                    <a:ext uri="{FF2B5EF4-FFF2-40B4-BE49-F238E27FC236}">
                      <a16:creationId xmlns:a16="http://schemas.microsoft.com/office/drawing/2014/main" id="{E6F73E62-9823-FD84-57E4-962E8628E639}"/>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7" name="Freeform 70">
                  <a:extLst>
                    <a:ext uri="{FF2B5EF4-FFF2-40B4-BE49-F238E27FC236}">
                      <a16:creationId xmlns:a16="http://schemas.microsoft.com/office/drawing/2014/main" id="{88EACE5F-ADBE-B917-5748-369918394A3C}"/>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8" name="Freeform 71">
                  <a:extLst>
                    <a:ext uri="{FF2B5EF4-FFF2-40B4-BE49-F238E27FC236}">
                      <a16:creationId xmlns:a16="http://schemas.microsoft.com/office/drawing/2014/main" id="{8E5B4D33-CD2A-246F-9373-6CDE00902DA7}"/>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9" name="Freeform 72">
                  <a:extLst>
                    <a:ext uri="{FF2B5EF4-FFF2-40B4-BE49-F238E27FC236}">
                      <a16:creationId xmlns:a16="http://schemas.microsoft.com/office/drawing/2014/main" id="{0C9D67ED-9D22-1FCE-E084-AFE7BDC599E3}"/>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0" name="Freeform 73">
                  <a:extLst>
                    <a:ext uri="{FF2B5EF4-FFF2-40B4-BE49-F238E27FC236}">
                      <a16:creationId xmlns:a16="http://schemas.microsoft.com/office/drawing/2014/main" id="{8C5B9367-1682-19E3-9791-2D5CCDD141F1}"/>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1" name="Freeform 74">
                  <a:extLst>
                    <a:ext uri="{FF2B5EF4-FFF2-40B4-BE49-F238E27FC236}">
                      <a16:creationId xmlns:a16="http://schemas.microsoft.com/office/drawing/2014/main" id="{CF341A65-2201-F9D6-CC06-8014008BC4CC}"/>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02" name="Grupo 201">
                <a:extLst>
                  <a:ext uri="{FF2B5EF4-FFF2-40B4-BE49-F238E27FC236}">
                    <a16:creationId xmlns:a16="http://schemas.microsoft.com/office/drawing/2014/main" id="{BE03EF22-0121-ADB7-9A00-80C3887AC282}"/>
                  </a:ext>
                </a:extLst>
              </p:cNvPr>
              <p:cNvGrpSpPr/>
              <p:nvPr/>
            </p:nvGrpSpPr>
            <p:grpSpPr>
              <a:xfrm>
                <a:off x="5432722" y="4749044"/>
                <a:ext cx="444501" cy="439737"/>
                <a:chOff x="7821612" y="4762501"/>
                <a:chExt cx="444501" cy="439737"/>
              </a:xfrm>
            </p:grpSpPr>
            <p:sp>
              <p:nvSpPr>
                <p:cNvPr id="240" name="Freeform 78">
                  <a:extLst>
                    <a:ext uri="{FF2B5EF4-FFF2-40B4-BE49-F238E27FC236}">
                      <a16:creationId xmlns:a16="http://schemas.microsoft.com/office/drawing/2014/main" id="{CF744BCE-DBC9-D831-3247-1A43AFBD464F}"/>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1" name="Freeform 79">
                  <a:extLst>
                    <a:ext uri="{FF2B5EF4-FFF2-40B4-BE49-F238E27FC236}">
                      <a16:creationId xmlns:a16="http://schemas.microsoft.com/office/drawing/2014/main" id="{3A9B8FFE-7C87-9AB4-E892-20C5E2C0F99E}"/>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2" name="Freeform 80">
                  <a:extLst>
                    <a:ext uri="{FF2B5EF4-FFF2-40B4-BE49-F238E27FC236}">
                      <a16:creationId xmlns:a16="http://schemas.microsoft.com/office/drawing/2014/main" id="{DDDE86B9-1608-9119-A1EC-E0CB401CE6E8}"/>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3" name="Freeform 81">
                  <a:extLst>
                    <a:ext uri="{FF2B5EF4-FFF2-40B4-BE49-F238E27FC236}">
                      <a16:creationId xmlns:a16="http://schemas.microsoft.com/office/drawing/2014/main" id="{D047FDD3-424C-33A0-D848-C34C8EEF9D08}"/>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4" name="Freeform 82">
                  <a:extLst>
                    <a:ext uri="{FF2B5EF4-FFF2-40B4-BE49-F238E27FC236}">
                      <a16:creationId xmlns:a16="http://schemas.microsoft.com/office/drawing/2014/main" id="{A63B9DD1-916A-7759-BADB-A1518377C3CE}"/>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5" name="Freeform 83">
                  <a:extLst>
                    <a:ext uri="{FF2B5EF4-FFF2-40B4-BE49-F238E27FC236}">
                      <a16:creationId xmlns:a16="http://schemas.microsoft.com/office/drawing/2014/main" id="{7A6D0815-3D54-977C-6919-A5D180B972A3}"/>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6" name="Freeform 84">
                  <a:extLst>
                    <a:ext uri="{FF2B5EF4-FFF2-40B4-BE49-F238E27FC236}">
                      <a16:creationId xmlns:a16="http://schemas.microsoft.com/office/drawing/2014/main" id="{607C5007-BA03-12D2-5521-89D47F7AAE05}"/>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7" name="Freeform 85">
                  <a:extLst>
                    <a:ext uri="{FF2B5EF4-FFF2-40B4-BE49-F238E27FC236}">
                      <a16:creationId xmlns:a16="http://schemas.microsoft.com/office/drawing/2014/main" id="{9829282E-93C3-92BA-87B6-0C175309017E}"/>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8" name="Freeform 86">
                  <a:extLst>
                    <a:ext uri="{FF2B5EF4-FFF2-40B4-BE49-F238E27FC236}">
                      <a16:creationId xmlns:a16="http://schemas.microsoft.com/office/drawing/2014/main" id="{E435068C-3AB2-48E5-A7E1-A1DC65F5E7E5}"/>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9" name="Freeform 87">
                  <a:extLst>
                    <a:ext uri="{FF2B5EF4-FFF2-40B4-BE49-F238E27FC236}">
                      <a16:creationId xmlns:a16="http://schemas.microsoft.com/office/drawing/2014/main" id="{71667732-981F-4F61-B6D4-4B2B131DEEC5}"/>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0" name="Freeform 88">
                  <a:extLst>
                    <a:ext uri="{FF2B5EF4-FFF2-40B4-BE49-F238E27FC236}">
                      <a16:creationId xmlns:a16="http://schemas.microsoft.com/office/drawing/2014/main" id="{A6094E66-DC94-261F-FD60-BFBD7215B3FD}"/>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03" name="Grupo 202">
                <a:extLst>
                  <a:ext uri="{FF2B5EF4-FFF2-40B4-BE49-F238E27FC236}">
                    <a16:creationId xmlns:a16="http://schemas.microsoft.com/office/drawing/2014/main" id="{C30B5E77-3466-DF90-2632-C05CB153DB56}"/>
                  </a:ext>
                </a:extLst>
              </p:cNvPr>
              <p:cNvGrpSpPr/>
              <p:nvPr/>
            </p:nvGrpSpPr>
            <p:grpSpPr>
              <a:xfrm>
                <a:off x="5102193" y="4751148"/>
                <a:ext cx="444499" cy="439737"/>
                <a:chOff x="8699501" y="4772026"/>
                <a:chExt cx="444499" cy="439737"/>
              </a:xfrm>
            </p:grpSpPr>
            <p:sp>
              <p:nvSpPr>
                <p:cNvPr id="229" name="Freeform 36">
                  <a:extLst>
                    <a:ext uri="{FF2B5EF4-FFF2-40B4-BE49-F238E27FC236}">
                      <a16:creationId xmlns:a16="http://schemas.microsoft.com/office/drawing/2014/main" id="{D758CC6F-B9F3-E9DA-6F8F-22E4EECFB6EB}"/>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0" name="Freeform 37">
                  <a:extLst>
                    <a:ext uri="{FF2B5EF4-FFF2-40B4-BE49-F238E27FC236}">
                      <a16:creationId xmlns:a16="http://schemas.microsoft.com/office/drawing/2014/main" id="{2574A337-F2E8-BCC9-48A2-67AE80EBF947}"/>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1" name="Freeform 38">
                  <a:extLst>
                    <a:ext uri="{FF2B5EF4-FFF2-40B4-BE49-F238E27FC236}">
                      <a16:creationId xmlns:a16="http://schemas.microsoft.com/office/drawing/2014/main" id="{B59F0DAD-C2B4-2633-515D-1B6D36FB2259}"/>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2" name="Freeform 39">
                  <a:extLst>
                    <a:ext uri="{FF2B5EF4-FFF2-40B4-BE49-F238E27FC236}">
                      <a16:creationId xmlns:a16="http://schemas.microsoft.com/office/drawing/2014/main" id="{A89269EC-D97F-D82C-FA95-E4C34ADE320C}"/>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3" name="Freeform 40">
                  <a:extLst>
                    <a:ext uri="{FF2B5EF4-FFF2-40B4-BE49-F238E27FC236}">
                      <a16:creationId xmlns:a16="http://schemas.microsoft.com/office/drawing/2014/main" id="{D96BC7B4-D3B4-6F36-8148-C52E5960BFEF}"/>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4" name="Freeform 41">
                  <a:extLst>
                    <a:ext uri="{FF2B5EF4-FFF2-40B4-BE49-F238E27FC236}">
                      <a16:creationId xmlns:a16="http://schemas.microsoft.com/office/drawing/2014/main" id="{9E3D4A2B-C508-475A-3336-EDBE139966F3}"/>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5" name="Freeform 42">
                  <a:extLst>
                    <a:ext uri="{FF2B5EF4-FFF2-40B4-BE49-F238E27FC236}">
                      <a16:creationId xmlns:a16="http://schemas.microsoft.com/office/drawing/2014/main" id="{C3D15746-96DB-8F1E-38BF-6C8F3536EA0A}"/>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6" name="Freeform 43">
                  <a:extLst>
                    <a:ext uri="{FF2B5EF4-FFF2-40B4-BE49-F238E27FC236}">
                      <a16:creationId xmlns:a16="http://schemas.microsoft.com/office/drawing/2014/main" id="{CBE630D2-F798-E0B2-6707-2331328B4AF6}"/>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7" name="Freeform 44">
                  <a:extLst>
                    <a:ext uri="{FF2B5EF4-FFF2-40B4-BE49-F238E27FC236}">
                      <a16:creationId xmlns:a16="http://schemas.microsoft.com/office/drawing/2014/main" id="{9A55E7ED-0AC0-968F-4F06-A9B303DE45ED}"/>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8" name="Freeform 45">
                  <a:extLst>
                    <a:ext uri="{FF2B5EF4-FFF2-40B4-BE49-F238E27FC236}">
                      <a16:creationId xmlns:a16="http://schemas.microsoft.com/office/drawing/2014/main" id="{A9624E97-2A9A-2E87-7073-63B1697715C4}"/>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9" name="Freeform 46">
                  <a:extLst>
                    <a:ext uri="{FF2B5EF4-FFF2-40B4-BE49-F238E27FC236}">
                      <a16:creationId xmlns:a16="http://schemas.microsoft.com/office/drawing/2014/main" id="{0CD75B70-82AD-7C3D-C1AB-0D058CFF4257}"/>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04" name="Grupo 203">
                <a:extLst>
                  <a:ext uri="{FF2B5EF4-FFF2-40B4-BE49-F238E27FC236}">
                    <a16:creationId xmlns:a16="http://schemas.microsoft.com/office/drawing/2014/main" id="{5985B6FB-626B-59FC-F37B-7388445D69B0}"/>
                  </a:ext>
                </a:extLst>
              </p:cNvPr>
              <p:cNvGrpSpPr/>
              <p:nvPr/>
            </p:nvGrpSpPr>
            <p:grpSpPr>
              <a:xfrm>
                <a:off x="4803743" y="4746384"/>
                <a:ext cx="444499" cy="441326"/>
                <a:chOff x="8401051" y="4767262"/>
                <a:chExt cx="444499" cy="441326"/>
              </a:xfrm>
            </p:grpSpPr>
            <p:sp>
              <p:nvSpPr>
                <p:cNvPr id="217" name="Freeform 51">
                  <a:extLst>
                    <a:ext uri="{FF2B5EF4-FFF2-40B4-BE49-F238E27FC236}">
                      <a16:creationId xmlns:a16="http://schemas.microsoft.com/office/drawing/2014/main" id="{DC1C410A-70EC-CE42-835F-8F9D4441CE0B}"/>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218" name="Grupo 217">
                  <a:extLst>
                    <a:ext uri="{FF2B5EF4-FFF2-40B4-BE49-F238E27FC236}">
                      <a16:creationId xmlns:a16="http://schemas.microsoft.com/office/drawing/2014/main" id="{ADBBA46B-34FD-C89E-9E1A-854286D1E611}"/>
                    </a:ext>
                  </a:extLst>
                </p:cNvPr>
                <p:cNvGrpSpPr/>
                <p:nvPr/>
              </p:nvGrpSpPr>
              <p:grpSpPr>
                <a:xfrm>
                  <a:off x="8443913" y="4767262"/>
                  <a:ext cx="352424" cy="341313"/>
                  <a:chOff x="8443913" y="4767262"/>
                  <a:chExt cx="352424" cy="341313"/>
                </a:xfrm>
              </p:grpSpPr>
              <p:sp>
                <p:nvSpPr>
                  <p:cNvPr id="219" name="Freeform 50">
                    <a:extLst>
                      <a:ext uri="{FF2B5EF4-FFF2-40B4-BE49-F238E27FC236}">
                        <a16:creationId xmlns:a16="http://schemas.microsoft.com/office/drawing/2014/main" id="{6828428D-4DE3-0E31-B7FF-39B170EA031F}"/>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0" name="Freeform 52">
                    <a:extLst>
                      <a:ext uri="{FF2B5EF4-FFF2-40B4-BE49-F238E27FC236}">
                        <a16:creationId xmlns:a16="http://schemas.microsoft.com/office/drawing/2014/main" id="{EB85D15C-FABD-7DB2-B3A5-900403C2F1E6}"/>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1" name="Freeform 53">
                    <a:extLst>
                      <a:ext uri="{FF2B5EF4-FFF2-40B4-BE49-F238E27FC236}">
                        <a16:creationId xmlns:a16="http://schemas.microsoft.com/office/drawing/2014/main" id="{A1BB47F8-874D-A1B5-F4C9-79F43DEAAD76}"/>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2" name="Freeform 54">
                    <a:extLst>
                      <a:ext uri="{FF2B5EF4-FFF2-40B4-BE49-F238E27FC236}">
                        <a16:creationId xmlns:a16="http://schemas.microsoft.com/office/drawing/2014/main" id="{EA1271D7-3107-D23A-E3D2-2313DE910D8C}"/>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3" name="Freeform 55">
                    <a:extLst>
                      <a:ext uri="{FF2B5EF4-FFF2-40B4-BE49-F238E27FC236}">
                        <a16:creationId xmlns:a16="http://schemas.microsoft.com/office/drawing/2014/main" id="{30791F7B-C1DB-5165-8829-904AB36FA4DB}"/>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4" name="Freeform 56">
                    <a:extLst>
                      <a:ext uri="{FF2B5EF4-FFF2-40B4-BE49-F238E27FC236}">
                        <a16:creationId xmlns:a16="http://schemas.microsoft.com/office/drawing/2014/main" id="{4C24836E-AD56-B57F-11D7-44869519B261}"/>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5" name="Freeform 57">
                    <a:extLst>
                      <a:ext uri="{FF2B5EF4-FFF2-40B4-BE49-F238E27FC236}">
                        <a16:creationId xmlns:a16="http://schemas.microsoft.com/office/drawing/2014/main" id="{1C3DA730-79DE-6C9F-3F29-91C8BDFC6C18}"/>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6" name="Freeform 58">
                    <a:extLst>
                      <a:ext uri="{FF2B5EF4-FFF2-40B4-BE49-F238E27FC236}">
                        <a16:creationId xmlns:a16="http://schemas.microsoft.com/office/drawing/2014/main" id="{191A81F4-9D0E-2ED6-A5A0-8725BD94F4A8}"/>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7" name="Freeform 59">
                    <a:extLst>
                      <a:ext uri="{FF2B5EF4-FFF2-40B4-BE49-F238E27FC236}">
                        <a16:creationId xmlns:a16="http://schemas.microsoft.com/office/drawing/2014/main" id="{A142A90D-8FE5-A83D-BCB3-B0E99AC32E59}"/>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8" name="Freeform 60">
                    <a:extLst>
                      <a:ext uri="{FF2B5EF4-FFF2-40B4-BE49-F238E27FC236}">
                        <a16:creationId xmlns:a16="http://schemas.microsoft.com/office/drawing/2014/main" id="{62FFD977-F19E-C186-036C-BDFFA3E2F087}"/>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205" name="Grupo 204">
                <a:extLst>
                  <a:ext uri="{FF2B5EF4-FFF2-40B4-BE49-F238E27FC236}">
                    <a16:creationId xmlns:a16="http://schemas.microsoft.com/office/drawing/2014/main" id="{C2D12090-4BD2-8371-4000-1F35377780B0}"/>
                  </a:ext>
                </a:extLst>
              </p:cNvPr>
              <p:cNvGrpSpPr/>
              <p:nvPr/>
            </p:nvGrpSpPr>
            <p:grpSpPr>
              <a:xfrm>
                <a:off x="4492593" y="4747973"/>
                <a:ext cx="444499" cy="441324"/>
                <a:chOff x="8089901" y="4768851"/>
                <a:chExt cx="444499" cy="441324"/>
              </a:xfrm>
            </p:grpSpPr>
            <p:sp>
              <p:nvSpPr>
                <p:cNvPr id="206" name="Freeform 64">
                  <a:extLst>
                    <a:ext uri="{FF2B5EF4-FFF2-40B4-BE49-F238E27FC236}">
                      <a16:creationId xmlns:a16="http://schemas.microsoft.com/office/drawing/2014/main" id="{891F1E2F-AFC0-4B9D-2195-325E721B1DB0}"/>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 name="Freeform 65">
                  <a:extLst>
                    <a:ext uri="{FF2B5EF4-FFF2-40B4-BE49-F238E27FC236}">
                      <a16:creationId xmlns:a16="http://schemas.microsoft.com/office/drawing/2014/main" id="{25A92CFC-2C9C-55F4-66A5-0BBEFA0A089D}"/>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8" name="Freeform 66">
                  <a:extLst>
                    <a:ext uri="{FF2B5EF4-FFF2-40B4-BE49-F238E27FC236}">
                      <a16:creationId xmlns:a16="http://schemas.microsoft.com/office/drawing/2014/main" id="{FA6EDFFE-1601-8FC4-78EF-F9C49E42626A}"/>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 name="Freeform 67">
                  <a:extLst>
                    <a:ext uri="{FF2B5EF4-FFF2-40B4-BE49-F238E27FC236}">
                      <a16:creationId xmlns:a16="http://schemas.microsoft.com/office/drawing/2014/main" id="{74A6758F-838D-F5FC-9A94-43A8BA3162A5}"/>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 name="Freeform 68">
                  <a:extLst>
                    <a:ext uri="{FF2B5EF4-FFF2-40B4-BE49-F238E27FC236}">
                      <a16:creationId xmlns:a16="http://schemas.microsoft.com/office/drawing/2014/main" id="{8B0CFE1E-874F-ACD2-5843-0BB9F90AC16C}"/>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 name="Freeform 69">
                  <a:extLst>
                    <a:ext uri="{FF2B5EF4-FFF2-40B4-BE49-F238E27FC236}">
                      <a16:creationId xmlns:a16="http://schemas.microsoft.com/office/drawing/2014/main" id="{8C19AF36-88F1-9BCB-AA3F-86CF85C65669}"/>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 name="Freeform 70">
                  <a:extLst>
                    <a:ext uri="{FF2B5EF4-FFF2-40B4-BE49-F238E27FC236}">
                      <a16:creationId xmlns:a16="http://schemas.microsoft.com/office/drawing/2014/main" id="{45432350-30D5-618F-AE79-E31C53939F66}"/>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 name="Freeform 71">
                  <a:extLst>
                    <a:ext uri="{FF2B5EF4-FFF2-40B4-BE49-F238E27FC236}">
                      <a16:creationId xmlns:a16="http://schemas.microsoft.com/office/drawing/2014/main" id="{A22B7397-5495-AFE2-656B-701EC57DA5E5}"/>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 name="Freeform 72">
                  <a:extLst>
                    <a:ext uri="{FF2B5EF4-FFF2-40B4-BE49-F238E27FC236}">
                      <a16:creationId xmlns:a16="http://schemas.microsoft.com/office/drawing/2014/main" id="{4C00254A-E673-CDD0-93A7-EA82763668BB}"/>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 name="Freeform 73">
                  <a:extLst>
                    <a:ext uri="{FF2B5EF4-FFF2-40B4-BE49-F238E27FC236}">
                      <a16:creationId xmlns:a16="http://schemas.microsoft.com/office/drawing/2014/main" id="{376CD83D-4A3F-4C95-E710-B843F24B5686}"/>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 name="Freeform 74">
                  <a:extLst>
                    <a:ext uri="{FF2B5EF4-FFF2-40B4-BE49-F238E27FC236}">
                      <a16:creationId xmlns:a16="http://schemas.microsoft.com/office/drawing/2014/main" id="{80D2AAC5-68E3-9580-7F04-87604C09C564}"/>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spTree>
  </p:cSld>
  <p:clrMapOvr>
    <a:masterClrMapping/>
  </p:clrMapOvr>
  <p:transition/>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17297"/>
        <p:cNvGrpSpPr/>
        <p:nvPr/>
      </p:nvGrpSpPr>
      <p:grpSpPr>
        <a:xfrm>
          <a:off x="0" y="0"/>
          <a:ext cx="0" cy="0"/>
          <a:chOff x="0" y="0"/>
          <a:chExt cx="0" cy="0"/>
        </a:xfrm>
      </p:grpSpPr>
      <p:grpSp>
        <p:nvGrpSpPr>
          <p:cNvPr id="17693" name="Grupo 17692">
            <a:extLst>
              <a:ext uri="{FF2B5EF4-FFF2-40B4-BE49-F238E27FC236}">
                <a16:creationId xmlns:a16="http://schemas.microsoft.com/office/drawing/2014/main" id="{731C28D5-C24C-2C1E-0221-DE210C1AD0EA}"/>
              </a:ext>
            </a:extLst>
          </p:cNvPr>
          <p:cNvGrpSpPr/>
          <p:nvPr/>
        </p:nvGrpSpPr>
        <p:grpSpPr>
          <a:xfrm flipH="1">
            <a:off x="3141" y="3355976"/>
            <a:ext cx="958850" cy="1806575"/>
            <a:chOff x="-33338" y="3355976"/>
            <a:chExt cx="877888" cy="1806575"/>
          </a:xfrm>
        </p:grpSpPr>
        <p:grpSp>
          <p:nvGrpSpPr>
            <p:cNvPr id="38" name="Group 234">
              <a:extLst>
                <a:ext uri="{FF2B5EF4-FFF2-40B4-BE49-F238E27FC236}">
                  <a16:creationId xmlns:a16="http://schemas.microsoft.com/office/drawing/2014/main" id="{D6CC1C46-3AF9-0826-B9B1-F543D8651DA7}"/>
                </a:ext>
              </a:extLst>
            </p:cNvPr>
            <p:cNvGrpSpPr/>
            <p:nvPr/>
          </p:nvGrpSpPr>
          <p:grpSpPr>
            <a:xfrm>
              <a:off x="-33338" y="3355976"/>
              <a:ext cx="877888" cy="1806575"/>
              <a:chOff x="-21" y="2114"/>
              <a:chExt cx="553" cy="1138"/>
            </a:xfrm>
          </p:grpSpPr>
          <p:sp>
            <p:nvSpPr>
              <p:cNvPr id="17493" name="Freeform 34">
                <a:extLst>
                  <a:ext uri="{FF2B5EF4-FFF2-40B4-BE49-F238E27FC236}">
                    <a16:creationId xmlns:a16="http://schemas.microsoft.com/office/drawing/2014/main" id="{48B07BA6-2FEE-EB27-480A-5FAB4BB5A1D5}"/>
                  </a:ext>
                </a:extLst>
              </p:cNvPr>
              <p:cNvSpPr>
                <a:spLocks noEditPoints="1"/>
              </p:cNvSpPr>
              <p:nvPr/>
            </p:nvSpPr>
            <p:spPr bwMode="auto">
              <a:xfrm>
                <a:off x="278" y="2348"/>
                <a:ext cx="254" cy="665"/>
              </a:xfrm>
              <a:custGeom>
                <a:avLst/>
                <a:gdLst>
                  <a:gd name="T0" fmla="*/ 211 w 432"/>
                  <a:gd name="T1" fmla="*/ 510 h 1131"/>
                  <a:gd name="T2" fmla="*/ 135 w 432"/>
                  <a:gd name="T3" fmla="*/ 168 h 1131"/>
                  <a:gd name="T4" fmla="*/ 64 w 432"/>
                  <a:gd name="T5" fmla="*/ 49 h 1131"/>
                  <a:gd name="T6" fmla="*/ 279 w 432"/>
                  <a:gd name="T7" fmla="*/ 346 h 1131"/>
                  <a:gd name="T8" fmla="*/ 399 w 432"/>
                  <a:gd name="T9" fmla="*/ 292 h 1131"/>
                  <a:gd name="T10" fmla="*/ 417 w 432"/>
                  <a:gd name="T11" fmla="*/ 303 h 1131"/>
                  <a:gd name="T12" fmla="*/ 262 w 432"/>
                  <a:gd name="T13" fmla="*/ 554 h 1131"/>
                  <a:gd name="T14" fmla="*/ 340 w 432"/>
                  <a:gd name="T15" fmla="*/ 703 h 1131"/>
                  <a:gd name="T16" fmla="*/ 333 w 432"/>
                  <a:gd name="T17" fmla="*/ 838 h 1131"/>
                  <a:gd name="T18" fmla="*/ 377 w 432"/>
                  <a:gd name="T19" fmla="*/ 835 h 1131"/>
                  <a:gd name="T20" fmla="*/ 424 w 432"/>
                  <a:gd name="T21" fmla="*/ 862 h 1131"/>
                  <a:gd name="T22" fmla="*/ 425 w 432"/>
                  <a:gd name="T23" fmla="*/ 965 h 1131"/>
                  <a:gd name="T24" fmla="*/ 370 w 432"/>
                  <a:gd name="T25" fmla="*/ 972 h 1131"/>
                  <a:gd name="T26" fmla="*/ 357 w 432"/>
                  <a:gd name="T27" fmla="*/ 916 h 1131"/>
                  <a:gd name="T28" fmla="*/ 336 w 432"/>
                  <a:gd name="T29" fmla="*/ 887 h 1131"/>
                  <a:gd name="T30" fmla="*/ 360 w 432"/>
                  <a:gd name="T31" fmla="*/ 991 h 1131"/>
                  <a:gd name="T32" fmla="*/ 338 w 432"/>
                  <a:gd name="T33" fmla="*/ 1020 h 1131"/>
                  <a:gd name="T34" fmla="*/ 296 w 432"/>
                  <a:gd name="T35" fmla="*/ 1038 h 1131"/>
                  <a:gd name="T36" fmla="*/ 272 w 432"/>
                  <a:gd name="T37" fmla="*/ 972 h 1131"/>
                  <a:gd name="T38" fmla="*/ 208 w 432"/>
                  <a:gd name="T39" fmla="*/ 926 h 1131"/>
                  <a:gd name="T40" fmla="*/ 176 w 432"/>
                  <a:gd name="T41" fmla="*/ 1055 h 1131"/>
                  <a:gd name="T42" fmla="*/ 99 w 432"/>
                  <a:gd name="T43" fmla="*/ 1020 h 1131"/>
                  <a:gd name="T44" fmla="*/ 0 w 432"/>
                  <a:gd name="T45" fmla="*/ 950 h 1131"/>
                  <a:gd name="T46" fmla="*/ 21 w 432"/>
                  <a:gd name="T47" fmla="*/ 848 h 1131"/>
                  <a:gd name="T48" fmla="*/ 87 w 432"/>
                  <a:gd name="T49" fmla="*/ 850 h 1131"/>
                  <a:gd name="T50" fmla="*/ 186 w 432"/>
                  <a:gd name="T51" fmla="*/ 860 h 1131"/>
                  <a:gd name="T52" fmla="*/ 213 w 432"/>
                  <a:gd name="T53" fmla="*/ 754 h 1131"/>
                  <a:gd name="T54" fmla="*/ 283 w 432"/>
                  <a:gd name="T55" fmla="*/ 828 h 1131"/>
                  <a:gd name="T56" fmla="*/ 245 w 432"/>
                  <a:gd name="T57" fmla="*/ 660 h 1131"/>
                  <a:gd name="T58" fmla="*/ 211 w 432"/>
                  <a:gd name="T59" fmla="*/ 619 h 1131"/>
                  <a:gd name="T60" fmla="*/ 206 w 432"/>
                  <a:gd name="T61" fmla="*/ 587 h 1131"/>
                  <a:gd name="T62" fmla="*/ 141 w 432"/>
                  <a:gd name="T63" fmla="*/ 548 h 1131"/>
                  <a:gd name="T64" fmla="*/ 314 w 432"/>
                  <a:gd name="T65" fmla="*/ 1037 h 1131"/>
                  <a:gd name="T66" fmla="*/ 168 w 432"/>
                  <a:gd name="T67" fmla="*/ 179 h 1131"/>
                  <a:gd name="T68" fmla="*/ 244 w 432"/>
                  <a:gd name="T69" fmla="*/ 193 h 1131"/>
                  <a:gd name="T70" fmla="*/ 210 w 432"/>
                  <a:gd name="T71" fmla="*/ 179 h 1131"/>
                  <a:gd name="T72" fmla="*/ 391 w 432"/>
                  <a:gd name="T73" fmla="*/ 938 h 1131"/>
                  <a:gd name="T74" fmla="*/ 163 w 432"/>
                  <a:gd name="T75" fmla="*/ 63 h 1131"/>
                  <a:gd name="T76" fmla="*/ 156 w 432"/>
                  <a:gd name="T77" fmla="*/ 512 h 1131"/>
                  <a:gd name="T78" fmla="*/ 154 w 432"/>
                  <a:gd name="T79" fmla="*/ 75 h 1131"/>
                  <a:gd name="T80" fmla="*/ 100 w 432"/>
                  <a:gd name="T81" fmla="*/ 41 h 1131"/>
                  <a:gd name="T82" fmla="*/ 174 w 432"/>
                  <a:gd name="T83" fmla="*/ 94 h 1131"/>
                  <a:gd name="T84" fmla="*/ 169 w 432"/>
                  <a:gd name="T85" fmla="*/ 82 h 1131"/>
                  <a:gd name="T86" fmla="*/ 190 w 432"/>
                  <a:gd name="T87" fmla="*/ 518 h 1131"/>
                  <a:gd name="T88" fmla="*/ 204 w 432"/>
                  <a:gd name="T89" fmla="*/ 525 h 1131"/>
                  <a:gd name="T90" fmla="*/ 245 w 432"/>
                  <a:gd name="T91" fmla="*/ 549 h 1131"/>
                  <a:gd name="T92" fmla="*/ 168 w 432"/>
                  <a:gd name="T93" fmla="*/ 149 h 1131"/>
                  <a:gd name="T94" fmla="*/ 169 w 432"/>
                  <a:gd name="T95" fmla="*/ 150 h 1131"/>
                  <a:gd name="T96" fmla="*/ 286 w 432"/>
                  <a:gd name="T97" fmla="*/ 852 h 1131"/>
                  <a:gd name="T98" fmla="*/ 208 w 432"/>
                  <a:gd name="T99" fmla="*/ 147 h 1131"/>
                  <a:gd name="T100" fmla="*/ 208 w 432"/>
                  <a:gd name="T101" fmla="*/ 147 h 1131"/>
                  <a:gd name="T102" fmla="*/ 315 w 432"/>
                  <a:gd name="T103" fmla="*/ 852 h 1131"/>
                  <a:gd name="T104" fmla="*/ 288 w 432"/>
                  <a:gd name="T105" fmla="*/ 1001 h 1131"/>
                  <a:gd name="T106" fmla="*/ 380 w 432"/>
                  <a:gd name="T107" fmla="*/ 902 h 1131"/>
                  <a:gd name="T108" fmla="*/ 350 w 432"/>
                  <a:gd name="T109" fmla="*/ 864 h 1131"/>
                  <a:gd name="T110" fmla="*/ 232 w 432"/>
                  <a:gd name="T111" fmla="*/ 547 h 1131"/>
                  <a:gd name="T112" fmla="*/ 87 w 432"/>
                  <a:gd name="T113" fmla="*/ 31 h 1131"/>
                  <a:gd name="T114" fmla="*/ 218 w 432"/>
                  <a:gd name="T115" fmla="*/ 534 h 1131"/>
                  <a:gd name="T116" fmla="*/ 187 w 432"/>
                  <a:gd name="T117" fmla="*/ 129 h 1131"/>
                  <a:gd name="T118" fmla="*/ 150 w 432"/>
                  <a:gd name="T119" fmla="*/ 506 h 1131"/>
                  <a:gd name="T120" fmla="*/ 126 w 432"/>
                  <a:gd name="T121" fmla="*/ 86 h 1131"/>
                  <a:gd name="T122" fmla="*/ 186 w 432"/>
                  <a:gd name="T123" fmla="*/ 514 h 1131"/>
                  <a:gd name="T124" fmla="*/ 329 w 432"/>
                  <a:gd name="T125" fmla="*/ 898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2" h="1131">
                    <a:moveTo>
                      <a:pt x="141" y="548"/>
                    </a:moveTo>
                    <a:cubicBezTo>
                      <a:pt x="134" y="531"/>
                      <a:pt x="130" y="513"/>
                      <a:pt x="130" y="494"/>
                    </a:cubicBezTo>
                    <a:cubicBezTo>
                      <a:pt x="130" y="491"/>
                      <a:pt x="125" y="483"/>
                      <a:pt x="136" y="484"/>
                    </a:cubicBezTo>
                    <a:cubicBezTo>
                      <a:pt x="138" y="484"/>
                      <a:pt x="137" y="479"/>
                      <a:pt x="137" y="476"/>
                    </a:cubicBezTo>
                    <a:cubicBezTo>
                      <a:pt x="137" y="472"/>
                      <a:pt x="136" y="467"/>
                      <a:pt x="135" y="461"/>
                    </a:cubicBezTo>
                    <a:cubicBezTo>
                      <a:pt x="163" y="473"/>
                      <a:pt x="188" y="488"/>
                      <a:pt x="211" y="510"/>
                    </a:cubicBezTo>
                    <a:cubicBezTo>
                      <a:pt x="212" y="505"/>
                      <a:pt x="212" y="502"/>
                      <a:pt x="214" y="497"/>
                    </a:cubicBezTo>
                    <a:cubicBezTo>
                      <a:pt x="219" y="503"/>
                      <a:pt x="224" y="508"/>
                      <a:pt x="230" y="515"/>
                    </a:cubicBezTo>
                    <a:cubicBezTo>
                      <a:pt x="236" y="488"/>
                      <a:pt x="241" y="463"/>
                      <a:pt x="250" y="438"/>
                    </a:cubicBezTo>
                    <a:cubicBezTo>
                      <a:pt x="273" y="375"/>
                      <a:pt x="269" y="311"/>
                      <a:pt x="257" y="246"/>
                    </a:cubicBezTo>
                    <a:cubicBezTo>
                      <a:pt x="254" y="230"/>
                      <a:pt x="245" y="224"/>
                      <a:pt x="231" y="222"/>
                    </a:cubicBezTo>
                    <a:cubicBezTo>
                      <a:pt x="192" y="217"/>
                      <a:pt x="160" y="199"/>
                      <a:pt x="135" y="168"/>
                    </a:cubicBezTo>
                    <a:cubicBezTo>
                      <a:pt x="133" y="166"/>
                      <a:pt x="132" y="164"/>
                      <a:pt x="130" y="162"/>
                    </a:cubicBezTo>
                    <a:cubicBezTo>
                      <a:pt x="129" y="161"/>
                      <a:pt x="129" y="160"/>
                      <a:pt x="128" y="158"/>
                    </a:cubicBezTo>
                    <a:cubicBezTo>
                      <a:pt x="131" y="155"/>
                      <a:pt x="135" y="159"/>
                      <a:pt x="140" y="156"/>
                    </a:cubicBezTo>
                    <a:cubicBezTo>
                      <a:pt x="98" y="137"/>
                      <a:pt x="72" y="104"/>
                      <a:pt x="60" y="62"/>
                    </a:cubicBezTo>
                    <a:cubicBezTo>
                      <a:pt x="64" y="58"/>
                      <a:pt x="71" y="66"/>
                      <a:pt x="72" y="60"/>
                    </a:cubicBezTo>
                    <a:cubicBezTo>
                      <a:pt x="73" y="56"/>
                      <a:pt x="67" y="53"/>
                      <a:pt x="64" y="49"/>
                    </a:cubicBezTo>
                    <a:cubicBezTo>
                      <a:pt x="51" y="36"/>
                      <a:pt x="38" y="23"/>
                      <a:pt x="24" y="9"/>
                    </a:cubicBezTo>
                    <a:cubicBezTo>
                      <a:pt x="138" y="0"/>
                      <a:pt x="252" y="95"/>
                      <a:pt x="263" y="225"/>
                    </a:cubicBezTo>
                    <a:cubicBezTo>
                      <a:pt x="260" y="224"/>
                      <a:pt x="261" y="218"/>
                      <a:pt x="256" y="220"/>
                    </a:cubicBezTo>
                    <a:cubicBezTo>
                      <a:pt x="257" y="230"/>
                      <a:pt x="257" y="230"/>
                      <a:pt x="264" y="229"/>
                    </a:cubicBezTo>
                    <a:cubicBezTo>
                      <a:pt x="273" y="253"/>
                      <a:pt x="276" y="279"/>
                      <a:pt x="278" y="305"/>
                    </a:cubicBezTo>
                    <a:cubicBezTo>
                      <a:pt x="279" y="319"/>
                      <a:pt x="278" y="332"/>
                      <a:pt x="279" y="346"/>
                    </a:cubicBezTo>
                    <a:cubicBezTo>
                      <a:pt x="298" y="297"/>
                      <a:pt x="314" y="248"/>
                      <a:pt x="335" y="200"/>
                    </a:cubicBezTo>
                    <a:cubicBezTo>
                      <a:pt x="341" y="194"/>
                      <a:pt x="347" y="188"/>
                      <a:pt x="353" y="182"/>
                    </a:cubicBezTo>
                    <a:cubicBezTo>
                      <a:pt x="357" y="186"/>
                      <a:pt x="355" y="191"/>
                      <a:pt x="355" y="196"/>
                    </a:cubicBezTo>
                    <a:cubicBezTo>
                      <a:pt x="325" y="263"/>
                      <a:pt x="303" y="333"/>
                      <a:pt x="281" y="403"/>
                    </a:cubicBezTo>
                    <a:cubicBezTo>
                      <a:pt x="292" y="387"/>
                      <a:pt x="305" y="373"/>
                      <a:pt x="318" y="359"/>
                    </a:cubicBezTo>
                    <a:cubicBezTo>
                      <a:pt x="342" y="333"/>
                      <a:pt x="369" y="311"/>
                      <a:pt x="399" y="292"/>
                    </a:cubicBezTo>
                    <a:cubicBezTo>
                      <a:pt x="402" y="290"/>
                      <a:pt x="407" y="288"/>
                      <a:pt x="404" y="282"/>
                    </a:cubicBezTo>
                    <a:cubicBezTo>
                      <a:pt x="395" y="257"/>
                      <a:pt x="402" y="235"/>
                      <a:pt x="413" y="213"/>
                    </a:cubicBezTo>
                    <a:cubicBezTo>
                      <a:pt x="417" y="213"/>
                      <a:pt x="421" y="215"/>
                      <a:pt x="422" y="210"/>
                    </a:cubicBezTo>
                    <a:cubicBezTo>
                      <a:pt x="424" y="200"/>
                      <a:pt x="428" y="204"/>
                      <a:pt x="432" y="208"/>
                    </a:cubicBezTo>
                    <a:cubicBezTo>
                      <a:pt x="432" y="244"/>
                      <a:pt x="432" y="280"/>
                      <a:pt x="432" y="317"/>
                    </a:cubicBezTo>
                    <a:cubicBezTo>
                      <a:pt x="426" y="314"/>
                      <a:pt x="421" y="308"/>
                      <a:pt x="417" y="303"/>
                    </a:cubicBezTo>
                    <a:cubicBezTo>
                      <a:pt x="412" y="296"/>
                      <a:pt x="407" y="297"/>
                      <a:pt x="401" y="301"/>
                    </a:cubicBezTo>
                    <a:cubicBezTo>
                      <a:pt x="393" y="307"/>
                      <a:pt x="385" y="313"/>
                      <a:pt x="377" y="319"/>
                    </a:cubicBezTo>
                    <a:cubicBezTo>
                      <a:pt x="315" y="365"/>
                      <a:pt x="265" y="420"/>
                      <a:pt x="250" y="500"/>
                    </a:cubicBezTo>
                    <a:cubicBezTo>
                      <a:pt x="246" y="517"/>
                      <a:pt x="240" y="534"/>
                      <a:pt x="253" y="550"/>
                    </a:cubicBezTo>
                    <a:cubicBezTo>
                      <a:pt x="255" y="552"/>
                      <a:pt x="256" y="556"/>
                      <a:pt x="257" y="559"/>
                    </a:cubicBezTo>
                    <a:cubicBezTo>
                      <a:pt x="260" y="558"/>
                      <a:pt x="257" y="554"/>
                      <a:pt x="262" y="554"/>
                    </a:cubicBezTo>
                    <a:cubicBezTo>
                      <a:pt x="270" y="584"/>
                      <a:pt x="274" y="613"/>
                      <a:pt x="250" y="639"/>
                    </a:cubicBezTo>
                    <a:cubicBezTo>
                      <a:pt x="246" y="643"/>
                      <a:pt x="248" y="646"/>
                      <a:pt x="250" y="650"/>
                    </a:cubicBezTo>
                    <a:cubicBezTo>
                      <a:pt x="263" y="675"/>
                      <a:pt x="273" y="701"/>
                      <a:pt x="280" y="729"/>
                    </a:cubicBezTo>
                    <a:cubicBezTo>
                      <a:pt x="283" y="743"/>
                      <a:pt x="287" y="758"/>
                      <a:pt x="290" y="772"/>
                    </a:cubicBezTo>
                    <a:cubicBezTo>
                      <a:pt x="297" y="744"/>
                      <a:pt x="311" y="719"/>
                      <a:pt x="330" y="698"/>
                    </a:cubicBezTo>
                    <a:cubicBezTo>
                      <a:pt x="334" y="699"/>
                      <a:pt x="336" y="703"/>
                      <a:pt x="340" y="703"/>
                    </a:cubicBezTo>
                    <a:cubicBezTo>
                      <a:pt x="341" y="704"/>
                      <a:pt x="341" y="706"/>
                      <a:pt x="342" y="707"/>
                    </a:cubicBezTo>
                    <a:cubicBezTo>
                      <a:pt x="340" y="709"/>
                      <a:pt x="338" y="711"/>
                      <a:pt x="336" y="713"/>
                    </a:cubicBezTo>
                    <a:cubicBezTo>
                      <a:pt x="307" y="745"/>
                      <a:pt x="301" y="785"/>
                      <a:pt x="297" y="826"/>
                    </a:cubicBezTo>
                    <a:cubicBezTo>
                      <a:pt x="297" y="830"/>
                      <a:pt x="294" y="837"/>
                      <a:pt x="301" y="838"/>
                    </a:cubicBezTo>
                    <a:cubicBezTo>
                      <a:pt x="308" y="839"/>
                      <a:pt x="316" y="848"/>
                      <a:pt x="323" y="837"/>
                    </a:cubicBezTo>
                    <a:cubicBezTo>
                      <a:pt x="328" y="828"/>
                      <a:pt x="329" y="840"/>
                      <a:pt x="333" y="838"/>
                    </a:cubicBezTo>
                    <a:cubicBezTo>
                      <a:pt x="336" y="830"/>
                      <a:pt x="340" y="822"/>
                      <a:pt x="343" y="813"/>
                    </a:cubicBezTo>
                    <a:cubicBezTo>
                      <a:pt x="350" y="819"/>
                      <a:pt x="354" y="833"/>
                      <a:pt x="366" y="819"/>
                    </a:cubicBezTo>
                    <a:cubicBezTo>
                      <a:pt x="369" y="819"/>
                      <a:pt x="372" y="818"/>
                      <a:pt x="374" y="817"/>
                    </a:cubicBezTo>
                    <a:cubicBezTo>
                      <a:pt x="378" y="819"/>
                      <a:pt x="382" y="823"/>
                      <a:pt x="375" y="824"/>
                    </a:cubicBezTo>
                    <a:cubicBezTo>
                      <a:pt x="367" y="826"/>
                      <a:pt x="365" y="831"/>
                      <a:pt x="360" y="837"/>
                    </a:cubicBezTo>
                    <a:cubicBezTo>
                      <a:pt x="367" y="838"/>
                      <a:pt x="372" y="835"/>
                      <a:pt x="377" y="835"/>
                    </a:cubicBezTo>
                    <a:cubicBezTo>
                      <a:pt x="385" y="834"/>
                      <a:pt x="395" y="829"/>
                      <a:pt x="401" y="841"/>
                    </a:cubicBezTo>
                    <a:cubicBezTo>
                      <a:pt x="409" y="834"/>
                      <a:pt x="409" y="822"/>
                      <a:pt x="415" y="814"/>
                    </a:cubicBezTo>
                    <a:cubicBezTo>
                      <a:pt x="416" y="819"/>
                      <a:pt x="415" y="824"/>
                      <a:pt x="417" y="828"/>
                    </a:cubicBezTo>
                    <a:cubicBezTo>
                      <a:pt x="424" y="825"/>
                      <a:pt x="426" y="817"/>
                      <a:pt x="432" y="815"/>
                    </a:cubicBezTo>
                    <a:cubicBezTo>
                      <a:pt x="432" y="831"/>
                      <a:pt x="432" y="847"/>
                      <a:pt x="432" y="863"/>
                    </a:cubicBezTo>
                    <a:cubicBezTo>
                      <a:pt x="429" y="862"/>
                      <a:pt x="423" y="861"/>
                      <a:pt x="424" y="862"/>
                    </a:cubicBezTo>
                    <a:cubicBezTo>
                      <a:pt x="430" y="871"/>
                      <a:pt x="420" y="868"/>
                      <a:pt x="419" y="868"/>
                    </a:cubicBezTo>
                    <a:cubicBezTo>
                      <a:pt x="408" y="872"/>
                      <a:pt x="396" y="871"/>
                      <a:pt x="384" y="873"/>
                    </a:cubicBezTo>
                    <a:cubicBezTo>
                      <a:pt x="389" y="884"/>
                      <a:pt x="393" y="895"/>
                      <a:pt x="398" y="907"/>
                    </a:cubicBezTo>
                    <a:cubicBezTo>
                      <a:pt x="402" y="902"/>
                      <a:pt x="404" y="898"/>
                      <a:pt x="407" y="893"/>
                    </a:cubicBezTo>
                    <a:cubicBezTo>
                      <a:pt x="413" y="915"/>
                      <a:pt x="421" y="935"/>
                      <a:pt x="420" y="956"/>
                    </a:cubicBezTo>
                    <a:cubicBezTo>
                      <a:pt x="420" y="960"/>
                      <a:pt x="421" y="963"/>
                      <a:pt x="425" y="965"/>
                    </a:cubicBezTo>
                    <a:cubicBezTo>
                      <a:pt x="422" y="972"/>
                      <a:pt x="419" y="978"/>
                      <a:pt x="416" y="985"/>
                    </a:cubicBezTo>
                    <a:cubicBezTo>
                      <a:pt x="410" y="979"/>
                      <a:pt x="411" y="971"/>
                      <a:pt x="410" y="962"/>
                    </a:cubicBezTo>
                    <a:cubicBezTo>
                      <a:pt x="406" y="969"/>
                      <a:pt x="402" y="973"/>
                      <a:pt x="397" y="965"/>
                    </a:cubicBezTo>
                    <a:cubicBezTo>
                      <a:pt x="395" y="972"/>
                      <a:pt x="395" y="978"/>
                      <a:pt x="394" y="984"/>
                    </a:cubicBezTo>
                    <a:cubicBezTo>
                      <a:pt x="390" y="991"/>
                      <a:pt x="386" y="999"/>
                      <a:pt x="386" y="1008"/>
                    </a:cubicBezTo>
                    <a:cubicBezTo>
                      <a:pt x="378" y="997"/>
                      <a:pt x="379" y="982"/>
                      <a:pt x="370" y="972"/>
                    </a:cubicBezTo>
                    <a:cubicBezTo>
                      <a:pt x="370" y="971"/>
                      <a:pt x="370" y="970"/>
                      <a:pt x="369" y="969"/>
                    </a:cubicBezTo>
                    <a:cubicBezTo>
                      <a:pt x="374" y="967"/>
                      <a:pt x="376" y="963"/>
                      <a:pt x="376" y="958"/>
                    </a:cubicBezTo>
                    <a:cubicBezTo>
                      <a:pt x="368" y="960"/>
                      <a:pt x="370" y="965"/>
                      <a:pt x="369" y="969"/>
                    </a:cubicBezTo>
                    <a:cubicBezTo>
                      <a:pt x="361" y="965"/>
                      <a:pt x="362" y="958"/>
                      <a:pt x="362" y="951"/>
                    </a:cubicBezTo>
                    <a:cubicBezTo>
                      <a:pt x="362" y="929"/>
                      <a:pt x="360" y="907"/>
                      <a:pt x="354" y="886"/>
                    </a:cubicBezTo>
                    <a:cubicBezTo>
                      <a:pt x="355" y="896"/>
                      <a:pt x="356" y="906"/>
                      <a:pt x="357" y="916"/>
                    </a:cubicBezTo>
                    <a:cubicBezTo>
                      <a:pt x="350" y="906"/>
                      <a:pt x="345" y="896"/>
                      <a:pt x="343" y="884"/>
                    </a:cubicBezTo>
                    <a:cubicBezTo>
                      <a:pt x="341" y="878"/>
                      <a:pt x="341" y="870"/>
                      <a:pt x="336" y="865"/>
                    </a:cubicBezTo>
                    <a:cubicBezTo>
                      <a:pt x="335" y="864"/>
                      <a:pt x="335" y="862"/>
                      <a:pt x="335" y="860"/>
                    </a:cubicBezTo>
                    <a:cubicBezTo>
                      <a:pt x="334" y="860"/>
                      <a:pt x="334" y="860"/>
                      <a:pt x="334" y="861"/>
                    </a:cubicBezTo>
                    <a:cubicBezTo>
                      <a:pt x="333" y="863"/>
                      <a:pt x="334" y="864"/>
                      <a:pt x="336" y="865"/>
                    </a:cubicBezTo>
                    <a:cubicBezTo>
                      <a:pt x="333" y="873"/>
                      <a:pt x="342" y="880"/>
                      <a:pt x="336" y="887"/>
                    </a:cubicBezTo>
                    <a:cubicBezTo>
                      <a:pt x="334" y="878"/>
                      <a:pt x="326" y="874"/>
                      <a:pt x="320" y="867"/>
                    </a:cubicBezTo>
                    <a:cubicBezTo>
                      <a:pt x="321" y="878"/>
                      <a:pt x="325" y="882"/>
                      <a:pt x="336" y="887"/>
                    </a:cubicBezTo>
                    <a:cubicBezTo>
                      <a:pt x="334" y="893"/>
                      <a:pt x="344" y="897"/>
                      <a:pt x="342" y="900"/>
                    </a:cubicBezTo>
                    <a:cubicBezTo>
                      <a:pt x="335" y="911"/>
                      <a:pt x="347" y="914"/>
                      <a:pt x="350" y="920"/>
                    </a:cubicBezTo>
                    <a:cubicBezTo>
                      <a:pt x="351" y="923"/>
                      <a:pt x="354" y="924"/>
                      <a:pt x="355" y="928"/>
                    </a:cubicBezTo>
                    <a:cubicBezTo>
                      <a:pt x="362" y="948"/>
                      <a:pt x="361" y="970"/>
                      <a:pt x="360" y="991"/>
                    </a:cubicBezTo>
                    <a:cubicBezTo>
                      <a:pt x="356" y="990"/>
                      <a:pt x="354" y="983"/>
                      <a:pt x="350" y="986"/>
                    </a:cubicBezTo>
                    <a:cubicBezTo>
                      <a:pt x="346" y="988"/>
                      <a:pt x="348" y="993"/>
                      <a:pt x="348" y="997"/>
                    </a:cubicBezTo>
                    <a:cubicBezTo>
                      <a:pt x="348" y="999"/>
                      <a:pt x="348" y="1001"/>
                      <a:pt x="348" y="1003"/>
                    </a:cubicBezTo>
                    <a:cubicBezTo>
                      <a:pt x="344" y="1002"/>
                      <a:pt x="341" y="997"/>
                      <a:pt x="337" y="1000"/>
                    </a:cubicBezTo>
                    <a:cubicBezTo>
                      <a:pt x="334" y="1003"/>
                      <a:pt x="336" y="1008"/>
                      <a:pt x="336" y="1012"/>
                    </a:cubicBezTo>
                    <a:cubicBezTo>
                      <a:pt x="337" y="1015"/>
                      <a:pt x="338" y="1017"/>
                      <a:pt x="338" y="1020"/>
                    </a:cubicBezTo>
                    <a:cubicBezTo>
                      <a:pt x="321" y="1020"/>
                      <a:pt x="321" y="1020"/>
                      <a:pt x="326" y="1032"/>
                    </a:cubicBezTo>
                    <a:cubicBezTo>
                      <a:pt x="324" y="1033"/>
                      <a:pt x="324" y="1034"/>
                      <a:pt x="326" y="1034"/>
                    </a:cubicBezTo>
                    <a:cubicBezTo>
                      <a:pt x="326" y="1034"/>
                      <a:pt x="326" y="1034"/>
                      <a:pt x="326" y="1034"/>
                    </a:cubicBezTo>
                    <a:cubicBezTo>
                      <a:pt x="327" y="1040"/>
                      <a:pt x="324" y="1044"/>
                      <a:pt x="321" y="1048"/>
                    </a:cubicBezTo>
                    <a:cubicBezTo>
                      <a:pt x="317" y="1051"/>
                      <a:pt x="312" y="1045"/>
                      <a:pt x="308" y="1048"/>
                    </a:cubicBezTo>
                    <a:cubicBezTo>
                      <a:pt x="304" y="1045"/>
                      <a:pt x="299" y="1042"/>
                      <a:pt x="296" y="1038"/>
                    </a:cubicBezTo>
                    <a:cubicBezTo>
                      <a:pt x="293" y="1036"/>
                      <a:pt x="293" y="1031"/>
                      <a:pt x="289" y="1033"/>
                    </a:cubicBezTo>
                    <a:cubicBezTo>
                      <a:pt x="285" y="1034"/>
                      <a:pt x="286" y="1038"/>
                      <a:pt x="286" y="1041"/>
                    </a:cubicBezTo>
                    <a:cubicBezTo>
                      <a:pt x="283" y="1072"/>
                      <a:pt x="276" y="1101"/>
                      <a:pt x="267" y="1131"/>
                    </a:cubicBezTo>
                    <a:cubicBezTo>
                      <a:pt x="259" y="1131"/>
                      <a:pt x="256" y="1125"/>
                      <a:pt x="253" y="1119"/>
                    </a:cubicBezTo>
                    <a:cubicBezTo>
                      <a:pt x="260" y="1113"/>
                      <a:pt x="259" y="1104"/>
                      <a:pt x="261" y="1097"/>
                    </a:cubicBezTo>
                    <a:cubicBezTo>
                      <a:pt x="270" y="1056"/>
                      <a:pt x="282" y="1015"/>
                      <a:pt x="272" y="972"/>
                    </a:cubicBezTo>
                    <a:cubicBezTo>
                      <a:pt x="271" y="969"/>
                      <a:pt x="263" y="958"/>
                      <a:pt x="277" y="960"/>
                    </a:cubicBezTo>
                    <a:cubicBezTo>
                      <a:pt x="277" y="960"/>
                      <a:pt x="278" y="958"/>
                      <a:pt x="278" y="956"/>
                    </a:cubicBezTo>
                    <a:cubicBezTo>
                      <a:pt x="278" y="933"/>
                      <a:pt x="278" y="910"/>
                      <a:pt x="278" y="887"/>
                    </a:cubicBezTo>
                    <a:cubicBezTo>
                      <a:pt x="270" y="891"/>
                      <a:pt x="264" y="898"/>
                      <a:pt x="255" y="902"/>
                    </a:cubicBezTo>
                    <a:cubicBezTo>
                      <a:pt x="245" y="907"/>
                      <a:pt x="231" y="905"/>
                      <a:pt x="224" y="918"/>
                    </a:cubicBezTo>
                    <a:cubicBezTo>
                      <a:pt x="221" y="922"/>
                      <a:pt x="214" y="924"/>
                      <a:pt x="208" y="926"/>
                    </a:cubicBezTo>
                    <a:cubicBezTo>
                      <a:pt x="200" y="928"/>
                      <a:pt x="198" y="932"/>
                      <a:pt x="197" y="940"/>
                    </a:cubicBezTo>
                    <a:cubicBezTo>
                      <a:pt x="195" y="972"/>
                      <a:pt x="192" y="1004"/>
                      <a:pt x="190" y="1035"/>
                    </a:cubicBezTo>
                    <a:cubicBezTo>
                      <a:pt x="187" y="1039"/>
                      <a:pt x="188" y="1043"/>
                      <a:pt x="189" y="1047"/>
                    </a:cubicBezTo>
                    <a:cubicBezTo>
                      <a:pt x="189" y="1047"/>
                      <a:pt x="189" y="1047"/>
                      <a:pt x="189" y="1047"/>
                    </a:cubicBezTo>
                    <a:cubicBezTo>
                      <a:pt x="183" y="1047"/>
                      <a:pt x="181" y="1050"/>
                      <a:pt x="178" y="1054"/>
                    </a:cubicBezTo>
                    <a:cubicBezTo>
                      <a:pt x="178" y="1054"/>
                      <a:pt x="177" y="1055"/>
                      <a:pt x="176" y="1055"/>
                    </a:cubicBezTo>
                    <a:cubicBezTo>
                      <a:pt x="175" y="1055"/>
                      <a:pt x="174" y="1054"/>
                      <a:pt x="174" y="1054"/>
                    </a:cubicBezTo>
                    <a:cubicBezTo>
                      <a:pt x="172" y="1051"/>
                      <a:pt x="177" y="1045"/>
                      <a:pt x="169" y="1046"/>
                    </a:cubicBezTo>
                    <a:cubicBezTo>
                      <a:pt x="171" y="1015"/>
                      <a:pt x="174" y="985"/>
                      <a:pt x="176" y="954"/>
                    </a:cubicBezTo>
                    <a:cubicBezTo>
                      <a:pt x="178" y="933"/>
                      <a:pt x="178" y="934"/>
                      <a:pt x="157" y="930"/>
                    </a:cubicBezTo>
                    <a:cubicBezTo>
                      <a:pt x="145" y="928"/>
                      <a:pt x="138" y="932"/>
                      <a:pt x="131" y="943"/>
                    </a:cubicBezTo>
                    <a:cubicBezTo>
                      <a:pt x="117" y="967"/>
                      <a:pt x="107" y="994"/>
                      <a:pt x="99" y="1020"/>
                    </a:cubicBezTo>
                    <a:cubicBezTo>
                      <a:pt x="96" y="1027"/>
                      <a:pt x="96" y="1035"/>
                      <a:pt x="89" y="1039"/>
                    </a:cubicBezTo>
                    <a:cubicBezTo>
                      <a:pt x="88" y="1040"/>
                      <a:pt x="87" y="1041"/>
                      <a:pt x="86" y="1041"/>
                    </a:cubicBezTo>
                    <a:cubicBezTo>
                      <a:pt x="85" y="1042"/>
                      <a:pt x="84" y="1042"/>
                      <a:pt x="83" y="1042"/>
                    </a:cubicBezTo>
                    <a:cubicBezTo>
                      <a:pt x="74" y="1007"/>
                      <a:pt x="56" y="976"/>
                      <a:pt x="35" y="946"/>
                    </a:cubicBezTo>
                    <a:cubicBezTo>
                      <a:pt x="31" y="940"/>
                      <a:pt x="28" y="940"/>
                      <a:pt x="22" y="944"/>
                    </a:cubicBezTo>
                    <a:cubicBezTo>
                      <a:pt x="15" y="948"/>
                      <a:pt x="8" y="951"/>
                      <a:pt x="0" y="950"/>
                    </a:cubicBezTo>
                    <a:cubicBezTo>
                      <a:pt x="14" y="942"/>
                      <a:pt x="30" y="935"/>
                      <a:pt x="33" y="917"/>
                    </a:cubicBezTo>
                    <a:cubicBezTo>
                      <a:pt x="36" y="902"/>
                      <a:pt x="41" y="888"/>
                      <a:pt x="35" y="873"/>
                    </a:cubicBezTo>
                    <a:cubicBezTo>
                      <a:pt x="35" y="884"/>
                      <a:pt x="28" y="893"/>
                      <a:pt x="32" y="904"/>
                    </a:cubicBezTo>
                    <a:cubicBezTo>
                      <a:pt x="34" y="909"/>
                      <a:pt x="30" y="918"/>
                      <a:pt x="24" y="919"/>
                    </a:cubicBezTo>
                    <a:cubicBezTo>
                      <a:pt x="20" y="919"/>
                      <a:pt x="17" y="913"/>
                      <a:pt x="16" y="907"/>
                    </a:cubicBezTo>
                    <a:cubicBezTo>
                      <a:pt x="13" y="887"/>
                      <a:pt x="20" y="868"/>
                      <a:pt x="21" y="848"/>
                    </a:cubicBezTo>
                    <a:cubicBezTo>
                      <a:pt x="25" y="848"/>
                      <a:pt x="23" y="844"/>
                      <a:pt x="25" y="843"/>
                    </a:cubicBezTo>
                    <a:cubicBezTo>
                      <a:pt x="48" y="868"/>
                      <a:pt x="53" y="902"/>
                      <a:pt x="37" y="931"/>
                    </a:cubicBezTo>
                    <a:cubicBezTo>
                      <a:pt x="35" y="936"/>
                      <a:pt x="37" y="938"/>
                      <a:pt x="39" y="942"/>
                    </a:cubicBezTo>
                    <a:cubicBezTo>
                      <a:pt x="51" y="958"/>
                      <a:pt x="63" y="975"/>
                      <a:pt x="71" y="994"/>
                    </a:cubicBezTo>
                    <a:cubicBezTo>
                      <a:pt x="75" y="1003"/>
                      <a:pt x="79" y="1013"/>
                      <a:pt x="83" y="1022"/>
                    </a:cubicBezTo>
                    <a:cubicBezTo>
                      <a:pt x="88" y="964"/>
                      <a:pt x="89" y="907"/>
                      <a:pt x="87" y="850"/>
                    </a:cubicBezTo>
                    <a:cubicBezTo>
                      <a:pt x="89" y="842"/>
                      <a:pt x="82" y="832"/>
                      <a:pt x="91" y="826"/>
                    </a:cubicBezTo>
                    <a:cubicBezTo>
                      <a:pt x="93" y="832"/>
                      <a:pt x="94" y="839"/>
                      <a:pt x="101" y="841"/>
                    </a:cubicBezTo>
                    <a:cubicBezTo>
                      <a:pt x="101" y="888"/>
                      <a:pt x="101" y="935"/>
                      <a:pt x="101" y="981"/>
                    </a:cubicBezTo>
                    <a:cubicBezTo>
                      <a:pt x="104" y="980"/>
                      <a:pt x="105" y="977"/>
                      <a:pt x="106" y="975"/>
                    </a:cubicBezTo>
                    <a:cubicBezTo>
                      <a:pt x="127" y="936"/>
                      <a:pt x="144" y="893"/>
                      <a:pt x="183" y="867"/>
                    </a:cubicBezTo>
                    <a:cubicBezTo>
                      <a:pt x="185" y="865"/>
                      <a:pt x="185" y="863"/>
                      <a:pt x="186" y="860"/>
                    </a:cubicBezTo>
                    <a:cubicBezTo>
                      <a:pt x="188" y="838"/>
                      <a:pt x="190" y="816"/>
                      <a:pt x="192" y="793"/>
                    </a:cubicBezTo>
                    <a:cubicBezTo>
                      <a:pt x="201" y="793"/>
                      <a:pt x="209" y="792"/>
                      <a:pt x="201" y="781"/>
                    </a:cubicBezTo>
                    <a:cubicBezTo>
                      <a:pt x="200" y="780"/>
                      <a:pt x="201" y="778"/>
                      <a:pt x="201" y="776"/>
                    </a:cubicBezTo>
                    <a:cubicBezTo>
                      <a:pt x="209" y="777"/>
                      <a:pt x="211" y="774"/>
                      <a:pt x="206" y="767"/>
                    </a:cubicBezTo>
                    <a:cubicBezTo>
                      <a:pt x="203" y="764"/>
                      <a:pt x="199" y="760"/>
                      <a:pt x="202" y="756"/>
                    </a:cubicBezTo>
                    <a:cubicBezTo>
                      <a:pt x="204" y="752"/>
                      <a:pt x="209" y="755"/>
                      <a:pt x="213" y="754"/>
                    </a:cubicBezTo>
                    <a:cubicBezTo>
                      <a:pt x="213" y="755"/>
                      <a:pt x="214" y="755"/>
                      <a:pt x="214" y="755"/>
                    </a:cubicBezTo>
                    <a:cubicBezTo>
                      <a:pt x="214" y="759"/>
                      <a:pt x="214" y="763"/>
                      <a:pt x="213" y="767"/>
                    </a:cubicBezTo>
                    <a:cubicBezTo>
                      <a:pt x="211" y="792"/>
                      <a:pt x="208" y="816"/>
                      <a:pt x="206" y="841"/>
                    </a:cubicBezTo>
                    <a:cubicBezTo>
                      <a:pt x="206" y="845"/>
                      <a:pt x="204" y="853"/>
                      <a:pt x="211" y="849"/>
                    </a:cubicBezTo>
                    <a:cubicBezTo>
                      <a:pt x="231" y="838"/>
                      <a:pt x="252" y="836"/>
                      <a:pt x="275" y="835"/>
                    </a:cubicBezTo>
                    <a:cubicBezTo>
                      <a:pt x="280" y="835"/>
                      <a:pt x="282" y="833"/>
                      <a:pt x="283" y="828"/>
                    </a:cubicBezTo>
                    <a:cubicBezTo>
                      <a:pt x="289" y="791"/>
                      <a:pt x="280" y="756"/>
                      <a:pt x="270" y="721"/>
                    </a:cubicBezTo>
                    <a:cubicBezTo>
                      <a:pt x="266" y="708"/>
                      <a:pt x="242" y="694"/>
                      <a:pt x="230" y="696"/>
                    </a:cubicBezTo>
                    <a:cubicBezTo>
                      <a:pt x="223" y="694"/>
                      <a:pt x="217" y="692"/>
                      <a:pt x="213" y="687"/>
                    </a:cubicBezTo>
                    <a:cubicBezTo>
                      <a:pt x="218" y="686"/>
                      <a:pt x="221" y="681"/>
                      <a:pt x="226" y="678"/>
                    </a:cubicBezTo>
                    <a:cubicBezTo>
                      <a:pt x="235" y="688"/>
                      <a:pt x="249" y="688"/>
                      <a:pt x="260" y="696"/>
                    </a:cubicBezTo>
                    <a:cubicBezTo>
                      <a:pt x="257" y="683"/>
                      <a:pt x="250" y="671"/>
                      <a:pt x="245" y="660"/>
                    </a:cubicBezTo>
                    <a:cubicBezTo>
                      <a:pt x="241" y="649"/>
                      <a:pt x="237" y="646"/>
                      <a:pt x="227" y="648"/>
                    </a:cubicBezTo>
                    <a:cubicBezTo>
                      <a:pt x="228" y="644"/>
                      <a:pt x="230" y="640"/>
                      <a:pt x="232" y="635"/>
                    </a:cubicBezTo>
                    <a:cubicBezTo>
                      <a:pt x="224" y="636"/>
                      <a:pt x="218" y="636"/>
                      <a:pt x="212" y="637"/>
                    </a:cubicBezTo>
                    <a:cubicBezTo>
                      <a:pt x="211" y="636"/>
                      <a:pt x="209" y="636"/>
                      <a:pt x="208" y="636"/>
                    </a:cubicBezTo>
                    <a:cubicBezTo>
                      <a:pt x="203" y="634"/>
                      <a:pt x="199" y="631"/>
                      <a:pt x="205" y="625"/>
                    </a:cubicBezTo>
                    <a:cubicBezTo>
                      <a:pt x="207" y="624"/>
                      <a:pt x="213" y="624"/>
                      <a:pt x="211" y="619"/>
                    </a:cubicBezTo>
                    <a:cubicBezTo>
                      <a:pt x="209" y="616"/>
                      <a:pt x="205" y="617"/>
                      <a:pt x="202" y="616"/>
                    </a:cubicBezTo>
                    <a:cubicBezTo>
                      <a:pt x="199" y="616"/>
                      <a:pt x="197" y="616"/>
                      <a:pt x="194" y="614"/>
                    </a:cubicBezTo>
                    <a:cubicBezTo>
                      <a:pt x="199" y="605"/>
                      <a:pt x="190" y="609"/>
                      <a:pt x="188" y="607"/>
                    </a:cubicBezTo>
                    <a:cubicBezTo>
                      <a:pt x="188" y="598"/>
                      <a:pt x="192" y="593"/>
                      <a:pt x="200" y="589"/>
                    </a:cubicBezTo>
                    <a:cubicBezTo>
                      <a:pt x="202" y="590"/>
                      <a:pt x="204" y="593"/>
                      <a:pt x="206" y="590"/>
                    </a:cubicBezTo>
                    <a:cubicBezTo>
                      <a:pt x="207" y="590"/>
                      <a:pt x="206" y="588"/>
                      <a:pt x="206" y="587"/>
                    </a:cubicBezTo>
                    <a:cubicBezTo>
                      <a:pt x="203" y="585"/>
                      <a:pt x="201" y="585"/>
                      <a:pt x="200" y="588"/>
                    </a:cubicBezTo>
                    <a:cubicBezTo>
                      <a:pt x="185" y="589"/>
                      <a:pt x="171" y="585"/>
                      <a:pt x="157" y="588"/>
                    </a:cubicBezTo>
                    <a:cubicBezTo>
                      <a:pt x="157" y="586"/>
                      <a:pt x="156" y="584"/>
                      <a:pt x="156" y="583"/>
                    </a:cubicBezTo>
                    <a:cubicBezTo>
                      <a:pt x="146" y="579"/>
                      <a:pt x="150" y="570"/>
                      <a:pt x="149" y="563"/>
                    </a:cubicBezTo>
                    <a:cubicBezTo>
                      <a:pt x="149" y="561"/>
                      <a:pt x="149" y="559"/>
                      <a:pt x="149" y="557"/>
                    </a:cubicBezTo>
                    <a:cubicBezTo>
                      <a:pt x="150" y="550"/>
                      <a:pt x="146" y="548"/>
                      <a:pt x="141" y="548"/>
                    </a:cubicBezTo>
                    <a:close/>
                    <a:moveTo>
                      <a:pt x="314" y="1037"/>
                    </a:moveTo>
                    <a:cubicBezTo>
                      <a:pt x="315" y="1038"/>
                      <a:pt x="315" y="1039"/>
                      <a:pt x="316" y="1039"/>
                    </a:cubicBezTo>
                    <a:cubicBezTo>
                      <a:pt x="317" y="1040"/>
                      <a:pt x="318" y="1041"/>
                      <a:pt x="319" y="1041"/>
                    </a:cubicBezTo>
                    <a:cubicBezTo>
                      <a:pt x="319" y="1041"/>
                      <a:pt x="319" y="1041"/>
                      <a:pt x="319" y="1040"/>
                    </a:cubicBezTo>
                    <a:cubicBezTo>
                      <a:pt x="318" y="1040"/>
                      <a:pt x="317" y="1040"/>
                      <a:pt x="316" y="1039"/>
                    </a:cubicBezTo>
                    <a:cubicBezTo>
                      <a:pt x="316" y="1039"/>
                      <a:pt x="315" y="1038"/>
                      <a:pt x="314" y="1037"/>
                    </a:cubicBezTo>
                    <a:cubicBezTo>
                      <a:pt x="314" y="1037"/>
                      <a:pt x="313" y="1037"/>
                      <a:pt x="313" y="1036"/>
                    </a:cubicBezTo>
                    <a:cubicBezTo>
                      <a:pt x="313" y="1037"/>
                      <a:pt x="314" y="1037"/>
                      <a:pt x="314" y="1037"/>
                    </a:cubicBezTo>
                    <a:close/>
                    <a:moveTo>
                      <a:pt x="210" y="181"/>
                    </a:moveTo>
                    <a:cubicBezTo>
                      <a:pt x="211" y="183"/>
                      <a:pt x="213" y="184"/>
                      <a:pt x="215" y="184"/>
                    </a:cubicBezTo>
                    <a:cubicBezTo>
                      <a:pt x="213" y="186"/>
                      <a:pt x="210" y="186"/>
                      <a:pt x="208" y="186"/>
                    </a:cubicBezTo>
                    <a:cubicBezTo>
                      <a:pt x="195" y="182"/>
                      <a:pt x="182" y="176"/>
                      <a:pt x="168" y="179"/>
                    </a:cubicBezTo>
                    <a:cubicBezTo>
                      <a:pt x="181" y="181"/>
                      <a:pt x="194" y="187"/>
                      <a:pt x="207" y="186"/>
                    </a:cubicBezTo>
                    <a:cubicBezTo>
                      <a:pt x="210" y="195"/>
                      <a:pt x="219" y="192"/>
                      <a:pt x="224" y="195"/>
                    </a:cubicBezTo>
                    <a:cubicBezTo>
                      <a:pt x="235" y="199"/>
                      <a:pt x="244" y="209"/>
                      <a:pt x="257" y="215"/>
                    </a:cubicBezTo>
                    <a:cubicBezTo>
                      <a:pt x="253" y="207"/>
                      <a:pt x="253" y="201"/>
                      <a:pt x="246" y="198"/>
                    </a:cubicBezTo>
                    <a:cubicBezTo>
                      <a:pt x="246" y="196"/>
                      <a:pt x="246" y="195"/>
                      <a:pt x="245" y="193"/>
                    </a:cubicBezTo>
                    <a:cubicBezTo>
                      <a:pt x="245" y="193"/>
                      <a:pt x="244" y="193"/>
                      <a:pt x="244" y="193"/>
                    </a:cubicBezTo>
                    <a:cubicBezTo>
                      <a:pt x="244" y="195"/>
                      <a:pt x="244" y="197"/>
                      <a:pt x="246" y="198"/>
                    </a:cubicBezTo>
                    <a:cubicBezTo>
                      <a:pt x="246" y="202"/>
                      <a:pt x="245" y="202"/>
                      <a:pt x="242" y="200"/>
                    </a:cubicBezTo>
                    <a:cubicBezTo>
                      <a:pt x="233" y="194"/>
                      <a:pt x="224" y="189"/>
                      <a:pt x="215" y="184"/>
                    </a:cubicBezTo>
                    <a:cubicBezTo>
                      <a:pt x="214" y="182"/>
                      <a:pt x="212" y="181"/>
                      <a:pt x="206" y="180"/>
                    </a:cubicBezTo>
                    <a:cubicBezTo>
                      <a:pt x="207" y="180"/>
                      <a:pt x="208" y="181"/>
                      <a:pt x="209" y="181"/>
                    </a:cubicBezTo>
                    <a:cubicBezTo>
                      <a:pt x="211" y="181"/>
                      <a:pt x="209" y="180"/>
                      <a:pt x="210" y="179"/>
                    </a:cubicBezTo>
                    <a:cubicBezTo>
                      <a:pt x="209" y="178"/>
                      <a:pt x="208" y="178"/>
                      <a:pt x="207" y="177"/>
                    </a:cubicBezTo>
                    <a:cubicBezTo>
                      <a:pt x="207" y="178"/>
                      <a:pt x="206" y="179"/>
                      <a:pt x="210" y="181"/>
                    </a:cubicBezTo>
                    <a:close/>
                    <a:moveTo>
                      <a:pt x="386" y="948"/>
                    </a:moveTo>
                    <a:cubicBezTo>
                      <a:pt x="393" y="947"/>
                      <a:pt x="391" y="942"/>
                      <a:pt x="391" y="938"/>
                    </a:cubicBezTo>
                    <a:cubicBezTo>
                      <a:pt x="405" y="936"/>
                      <a:pt x="396" y="927"/>
                      <a:pt x="398" y="922"/>
                    </a:cubicBezTo>
                    <a:cubicBezTo>
                      <a:pt x="395" y="927"/>
                      <a:pt x="391" y="931"/>
                      <a:pt x="391" y="938"/>
                    </a:cubicBezTo>
                    <a:cubicBezTo>
                      <a:pt x="388" y="940"/>
                      <a:pt x="387" y="944"/>
                      <a:pt x="386" y="948"/>
                    </a:cubicBezTo>
                    <a:cubicBezTo>
                      <a:pt x="385" y="948"/>
                      <a:pt x="383" y="948"/>
                      <a:pt x="383" y="950"/>
                    </a:cubicBezTo>
                    <a:cubicBezTo>
                      <a:pt x="383" y="951"/>
                      <a:pt x="383" y="951"/>
                      <a:pt x="384" y="951"/>
                    </a:cubicBezTo>
                    <a:cubicBezTo>
                      <a:pt x="386" y="951"/>
                      <a:pt x="386" y="949"/>
                      <a:pt x="386" y="948"/>
                    </a:cubicBezTo>
                    <a:close/>
                    <a:moveTo>
                      <a:pt x="162" y="63"/>
                    </a:moveTo>
                    <a:cubicBezTo>
                      <a:pt x="162" y="63"/>
                      <a:pt x="162" y="63"/>
                      <a:pt x="163" y="63"/>
                    </a:cubicBezTo>
                    <a:cubicBezTo>
                      <a:pt x="162" y="63"/>
                      <a:pt x="162" y="63"/>
                      <a:pt x="162" y="63"/>
                    </a:cubicBezTo>
                    <a:cubicBezTo>
                      <a:pt x="161" y="60"/>
                      <a:pt x="161" y="57"/>
                      <a:pt x="157" y="56"/>
                    </a:cubicBezTo>
                    <a:cubicBezTo>
                      <a:pt x="156" y="56"/>
                      <a:pt x="155" y="57"/>
                      <a:pt x="155" y="59"/>
                    </a:cubicBezTo>
                    <a:cubicBezTo>
                      <a:pt x="156" y="62"/>
                      <a:pt x="159" y="62"/>
                      <a:pt x="162" y="63"/>
                    </a:cubicBezTo>
                    <a:close/>
                    <a:moveTo>
                      <a:pt x="157" y="512"/>
                    </a:moveTo>
                    <a:cubicBezTo>
                      <a:pt x="156" y="512"/>
                      <a:pt x="156" y="512"/>
                      <a:pt x="156" y="512"/>
                    </a:cubicBezTo>
                    <a:cubicBezTo>
                      <a:pt x="156" y="512"/>
                      <a:pt x="156" y="512"/>
                      <a:pt x="157" y="512"/>
                    </a:cubicBezTo>
                    <a:cubicBezTo>
                      <a:pt x="153" y="519"/>
                      <a:pt x="147" y="509"/>
                      <a:pt x="143" y="515"/>
                    </a:cubicBezTo>
                    <a:cubicBezTo>
                      <a:pt x="145" y="519"/>
                      <a:pt x="150" y="519"/>
                      <a:pt x="153" y="520"/>
                    </a:cubicBezTo>
                    <a:cubicBezTo>
                      <a:pt x="157" y="522"/>
                      <a:pt x="161" y="524"/>
                      <a:pt x="163" y="520"/>
                    </a:cubicBezTo>
                    <a:cubicBezTo>
                      <a:pt x="164" y="516"/>
                      <a:pt x="161" y="513"/>
                      <a:pt x="157" y="512"/>
                    </a:cubicBezTo>
                    <a:close/>
                    <a:moveTo>
                      <a:pt x="154" y="75"/>
                    </a:moveTo>
                    <a:cubicBezTo>
                      <a:pt x="154" y="72"/>
                      <a:pt x="153" y="70"/>
                      <a:pt x="150" y="70"/>
                    </a:cubicBezTo>
                    <a:cubicBezTo>
                      <a:pt x="141" y="59"/>
                      <a:pt x="128" y="53"/>
                      <a:pt x="121" y="41"/>
                    </a:cubicBezTo>
                    <a:cubicBezTo>
                      <a:pt x="120" y="40"/>
                      <a:pt x="117" y="39"/>
                      <a:pt x="117" y="40"/>
                    </a:cubicBezTo>
                    <a:cubicBezTo>
                      <a:pt x="115" y="50"/>
                      <a:pt x="111" y="42"/>
                      <a:pt x="109" y="40"/>
                    </a:cubicBezTo>
                    <a:cubicBezTo>
                      <a:pt x="104" y="36"/>
                      <a:pt x="97" y="34"/>
                      <a:pt x="90" y="32"/>
                    </a:cubicBezTo>
                    <a:cubicBezTo>
                      <a:pt x="92" y="38"/>
                      <a:pt x="97" y="38"/>
                      <a:pt x="100" y="41"/>
                    </a:cubicBezTo>
                    <a:cubicBezTo>
                      <a:pt x="105" y="44"/>
                      <a:pt x="102" y="45"/>
                      <a:pt x="99" y="46"/>
                    </a:cubicBezTo>
                    <a:cubicBezTo>
                      <a:pt x="89" y="38"/>
                      <a:pt x="77" y="38"/>
                      <a:pt x="65" y="40"/>
                    </a:cubicBezTo>
                    <a:cubicBezTo>
                      <a:pt x="76" y="42"/>
                      <a:pt x="87" y="47"/>
                      <a:pt x="99" y="46"/>
                    </a:cubicBezTo>
                    <a:cubicBezTo>
                      <a:pt x="114" y="56"/>
                      <a:pt x="131" y="64"/>
                      <a:pt x="149" y="70"/>
                    </a:cubicBezTo>
                    <a:cubicBezTo>
                      <a:pt x="150" y="73"/>
                      <a:pt x="151" y="75"/>
                      <a:pt x="154" y="75"/>
                    </a:cubicBezTo>
                    <a:cubicBezTo>
                      <a:pt x="158" y="84"/>
                      <a:pt x="164" y="91"/>
                      <a:pt x="174" y="94"/>
                    </a:cubicBezTo>
                    <a:cubicBezTo>
                      <a:pt x="183" y="107"/>
                      <a:pt x="191" y="120"/>
                      <a:pt x="205" y="128"/>
                    </a:cubicBezTo>
                    <a:cubicBezTo>
                      <a:pt x="205" y="132"/>
                      <a:pt x="205" y="136"/>
                      <a:pt x="211" y="137"/>
                    </a:cubicBezTo>
                    <a:cubicBezTo>
                      <a:pt x="211" y="131"/>
                      <a:pt x="208" y="130"/>
                      <a:pt x="205" y="128"/>
                    </a:cubicBezTo>
                    <a:cubicBezTo>
                      <a:pt x="196" y="114"/>
                      <a:pt x="188" y="101"/>
                      <a:pt x="179" y="87"/>
                    </a:cubicBezTo>
                    <a:cubicBezTo>
                      <a:pt x="177" y="90"/>
                      <a:pt x="179" y="95"/>
                      <a:pt x="174" y="94"/>
                    </a:cubicBezTo>
                    <a:cubicBezTo>
                      <a:pt x="175" y="89"/>
                      <a:pt x="169" y="87"/>
                      <a:pt x="169" y="82"/>
                    </a:cubicBezTo>
                    <a:cubicBezTo>
                      <a:pt x="174" y="81"/>
                      <a:pt x="175" y="78"/>
                      <a:pt x="172" y="75"/>
                    </a:cubicBezTo>
                    <a:cubicBezTo>
                      <a:pt x="170" y="72"/>
                      <a:pt x="169" y="68"/>
                      <a:pt x="166" y="69"/>
                    </a:cubicBezTo>
                    <a:cubicBezTo>
                      <a:pt x="162" y="70"/>
                      <a:pt x="165" y="74"/>
                      <a:pt x="164" y="77"/>
                    </a:cubicBezTo>
                    <a:cubicBezTo>
                      <a:pt x="161" y="76"/>
                      <a:pt x="158" y="76"/>
                      <a:pt x="154" y="75"/>
                    </a:cubicBezTo>
                    <a:close/>
                    <a:moveTo>
                      <a:pt x="193" y="522"/>
                    </a:moveTo>
                    <a:cubicBezTo>
                      <a:pt x="193" y="520"/>
                      <a:pt x="193" y="518"/>
                      <a:pt x="190" y="518"/>
                    </a:cubicBezTo>
                    <a:cubicBezTo>
                      <a:pt x="190" y="518"/>
                      <a:pt x="189" y="519"/>
                      <a:pt x="189" y="519"/>
                    </a:cubicBezTo>
                    <a:cubicBezTo>
                      <a:pt x="189" y="522"/>
                      <a:pt x="191" y="522"/>
                      <a:pt x="193" y="522"/>
                    </a:cubicBezTo>
                    <a:cubicBezTo>
                      <a:pt x="204" y="539"/>
                      <a:pt x="216" y="555"/>
                      <a:pt x="210" y="577"/>
                    </a:cubicBezTo>
                    <a:cubicBezTo>
                      <a:pt x="210" y="579"/>
                      <a:pt x="212" y="582"/>
                      <a:pt x="215" y="581"/>
                    </a:cubicBezTo>
                    <a:cubicBezTo>
                      <a:pt x="218" y="581"/>
                      <a:pt x="217" y="578"/>
                      <a:pt x="217" y="575"/>
                    </a:cubicBezTo>
                    <a:cubicBezTo>
                      <a:pt x="218" y="557"/>
                      <a:pt x="210" y="541"/>
                      <a:pt x="204" y="525"/>
                    </a:cubicBezTo>
                    <a:cubicBezTo>
                      <a:pt x="201" y="519"/>
                      <a:pt x="197" y="520"/>
                      <a:pt x="193" y="522"/>
                    </a:cubicBezTo>
                    <a:close/>
                    <a:moveTo>
                      <a:pt x="224" y="604"/>
                    </a:moveTo>
                    <a:cubicBezTo>
                      <a:pt x="226" y="593"/>
                      <a:pt x="221" y="590"/>
                      <a:pt x="209" y="594"/>
                    </a:cubicBezTo>
                    <a:cubicBezTo>
                      <a:pt x="215" y="598"/>
                      <a:pt x="220" y="601"/>
                      <a:pt x="224" y="604"/>
                    </a:cubicBezTo>
                    <a:cubicBezTo>
                      <a:pt x="225" y="608"/>
                      <a:pt x="226" y="612"/>
                      <a:pt x="231" y="617"/>
                    </a:cubicBezTo>
                    <a:cubicBezTo>
                      <a:pt x="233" y="592"/>
                      <a:pt x="256" y="574"/>
                      <a:pt x="245" y="549"/>
                    </a:cubicBezTo>
                    <a:cubicBezTo>
                      <a:pt x="247" y="561"/>
                      <a:pt x="243" y="572"/>
                      <a:pt x="237" y="584"/>
                    </a:cubicBezTo>
                    <a:cubicBezTo>
                      <a:pt x="237" y="579"/>
                      <a:pt x="236" y="576"/>
                      <a:pt x="236" y="573"/>
                    </a:cubicBezTo>
                    <a:cubicBezTo>
                      <a:pt x="234" y="578"/>
                      <a:pt x="235" y="583"/>
                      <a:pt x="234" y="587"/>
                    </a:cubicBezTo>
                    <a:cubicBezTo>
                      <a:pt x="232" y="593"/>
                      <a:pt x="235" y="603"/>
                      <a:pt x="224" y="604"/>
                    </a:cubicBezTo>
                    <a:close/>
                    <a:moveTo>
                      <a:pt x="169" y="150"/>
                    </a:moveTo>
                    <a:cubicBezTo>
                      <a:pt x="168" y="150"/>
                      <a:pt x="168" y="149"/>
                      <a:pt x="168" y="149"/>
                    </a:cubicBezTo>
                    <a:cubicBezTo>
                      <a:pt x="168" y="149"/>
                      <a:pt x="168" y="150"/>
                      <a:pt x="169" y="150"/>
                    </a:cubicBezTo>
                    <a:cubicBezTo>
                      <a:pt x="171" y="154"/>
                      <a:pt x="170" y="154"/>
                      <a:pt x="165" y="153"/>
                    </a:cubicBezTo>
                    <a:cubicBezTo>
                      <a:pt x="158" y="151"/>
                      <a:pt x="152" y="145"/>
                      <a:pt x="140" y="147"/>
                    </a:cubicBezTo>
                    <a:cubicBezTo>
                      <a:pt x="162" y="157"/>
                      <a:pt x="182" y="166"/>
                      <a:pt x="201" y="175"/>
                    </a:cubicBezTo>
                    <a:cubicBezTo>
                      <a:pt x="202" y="174"/>
                      <a:pt x="202" y="173"/>
                      <a:pt x="203" y="172"/>
                    </a:cubicBezTo>
                    <a:cubicBezTo>
                      <a:pt x="190" y="167"/>
                      <a:pt x="184" y="152"/>
                      <a:pt x="169" y="150"/>
                    </a:cubicBezTo>
                    <a:close/>
                    <a:moveTo>
                      <a:pt x="229" y="856"/>
                    </a:moveTo>
                    <a:cubicBezTo>
                      <a:pt x="229" y="852"/>
                      <a:pt x="227" y="850"/>
                      <a:pt x="223" y="852"/>
                    </a:cubicBezTo>
                    <a:cubicBezTo>
                      <a:pt x="220" y="853"/>
                      <a:pt x="217" y="854"/>
                      <a:pt x="220" y="858"/>
                    </a:cubicBezTo>
                    <a:cubicBezTo>
                      <a:pt x="210" y="859"/>
                      <a:pt x="206" y="867"/>
                      <a:pt x="201" y="873"/>
                    </a:cubicBezTo>
                    <a:cubicBezTo>
                      <a:pt x="228" y="859"/>
                      <a:pt x="255" y="849"/>
                      <a:pt x="286" y="855"/>
                    </a:cubicBezTo>
                    <a:cubicBezTo>
                      <a:pt x="286" y="854"/>
                      <a:pt x="286" y="853"/>
                      <a:pt x="286" y="852"/>
                    </a:cubicBezTo>
                    <a:cubicBezTo>
                      <a:pt x="277" y="852"/>
                      <a:pt x="269" y="852"/>
                      <a:pt x="261" y="852"/>
                    </a:cubicBezTo>
                    <a:cubicBezTo>
                      <a:pt x="266" y="847"/>
                      <a:pt x="273" y="851"/>
                      <a:pt x="278" y="846"/>
                    </a:cubicBezTo>
                    <a:cubicBezTo>
                      <a:pt x="282" y="845"/>
                      <a:pt x="286" y="850"/>
                      <a:pt x="292" y="846"/>
                    </a:cubicBezTo>
                    <a:cubicBezTo>
                      <a:pt x="286" y="843"/>
                      <a:pt x="282" y="842"/>
                      <a:pt x="278" y="846"/>
                    </a:cubicBezTo>
                    <a:cubicBezTo>
                      <a:pt x="260" y="842"/>
                      <a:pt x="246" y="854"/>
                      <a:pt x="229" y="856"/>
                    </a:cubicBezTo>
                    <a:close/>
                    <a:moveTo>
                      <a:pt x="208" y="147"/>
                    </a:moveTo>
                    <a:cubicBezTo>
                      <a:pt x="207" y="147"/>
                      <a:pt x="206" y="146"/>
                      <a:pt x="205" y="145"/>
                    </a:cubicBezTo>
                    <a:cubicBezTo>
                      <a:pt x="205" y="146"/>
                      <a:pt x="205" y="146"/>
                      <a:pt x="204" y="146"/>
                    </a:cubicBezTo>
                    <a:cubicBezTo>
                      <a:pt x="205" y="147"/>
                      <a:pt x="206" y="147"/>
                      <a:pt x="207" y="147"/>
                    </a:cubicBezTo>
                    <a:cubicBezTo>
                      <a:pt x="216" y="163"/>
                      <a:pt x="231" y="173"/>
                      <a:pt x="242" y="187"/>
                    </a:cubicBezTo>
                    <a:cubicBezTo>
                      <a:pt x="238" y="175"/>
                      <a:pt x="233" y="164"/>
                      <a:pt x="228" y="152"/>
                    </a:cubicBezTo>
                    <a:cubicBezTo>
                      <a:pt x="224" y="141"/>
                      <a:pt x="217" y="140"/>
                      <a:pt x="208" y="147"/>
                    </a:cubicBezTo>
                    <a:close/>
                    <a:moveTo>
                      <a:pt x="130" y="94"/>
                    </a:moveTo>
                    <a:cubicBezTo>
                      <a:pt x="113" y="91"/>
                      <a:pt x="97" y="84"/>
                      <a:pt x="79" y="86"/>
                    </a:cubicBezTo>
                    <a:cubicBezTo>
                      <a:pt x="112" y="93"/>
                      <a:pt x="143" y="105"/>
                      <a:pt x="172" y="122"/>
                    </a:cubicBezTo>
                    <a:cubicBezTo>
                      <a:pt x="161" y="110"/>
                      <a:pt x="145" y="105"/>
                      <a:pt x="135" y="91"/>
                    </a:cubicBezTo>
                    <a:cubicBezTo>
                      <a:pt x="133" y="88"/>
                      <a:pt x="131" y="90"/>
                      <a:pt x="130" y="94"/>
                    </a:cubicBezTo>
                    <a:close/>
                    <a:moveTo>
                      <a:pt x="315" y="852"/>
                    </a:moveTo>
                    <a:cubicBezTo>
                      <a:pt x="292" y="860"/>
                      <a:pt x="292" y="860"/>
                      <a:pt x="295" y="897"/>
                    </a:cubicBezTo>
                    <a:cubicBezTo>
                      <a:pt x="303" y="882"/>
                      <a:pt x="312" y="869"/>
                      <a:pt x="315" y="852"/>
                    </a:cubicBezTo>
                    <a:close/>
                    <a:moveTo>
                      <a:pt x="306" y="1029"/>
                    </a:moveTo>
                    <a:cubicBezTo>
                      <a:pt x="307" y="1029"/>
                      <a:pt x="308" y="1028"/>
                      <a:pt x="309" y="1027"/>
                    </a:cubicBezTo>
                    <a:cubicBezTo>
                      <a:pt x="298" y="1009"/>
                      <a:pt x="299" y="987"/>
                      <a:pt x="294" y="967"/>
                    </a:cubicBezTo>
                    <a:cubicBezTo>
                      <a:pt x="287" y="977"/>
                      <a:pt x="301" y="991"/>
                      <a:pt x="288" y="1001"/>
                    </a:cubicBezTo>
                    <a:cubicBezTo>
                      <a:pt x="287" y="1001"/>
                      <a:pt x="288" y="1003"/>
                      <a:pt x="289" y="1004"/>
                    </a:cubicBezTo>
                    <a:cubicBezTo>
                      <a:pt x="294" y="1012"/>
                      <a:pt x="300" y="1021"/>
                      <a:pt x="306" y="1029"/>
                    </a:cubicBezTo>
                    <a:close/>
                    <a:moveTo>
                      <a:pt x="378" y="917"/>
                    </a:moveTo>
                    <a:cubicBezTo>
                      <a:pt x="372" y="908"/>
                      <a:pt x="374" y="896"/>
                      <a:pt x="363" y="889"/>
                    </a:cubicBezTo>
                    <a:cubicBezTo>
                      <a:pt x="372" y="909"/>
                      <a:pt x="376" y="930"/>
                      <a:pt x="375" y="952"/>
                    </a:cubicBezTo>
                    <a:cubicBezTo>
                      <a:pt x="380" y="936"/>
                      <a:pt x="383" y="919"/>
                      <a:pt x="380" y="902"/>
                    </a:cubicBezTo>
                    <a:cubicBezTo>
                      <a:pt x="379" y="907"/>
                      <a:pt x="379" y="912"/>
                      <a:pt x="378" y="917"/>
                    </a:cubicBezTo>
                    <a:close/>
                    <a:moveTo>
                      <a:pt x="194" y="545"/>
                    </a:moveTo>
                    <a:cubicBezTo>
                      <a:pt x="185" y="528"/>
                      <a:pt x="167" y="523"/>
                      <a:pt x="151" y="531"/>
                    </a:cubicBezTo>
                    <a:cubicBezTo>
                      <a:pt x="167" y="531"/>
                      <a:pt x="179" y="536"/>
                      <a:pt x="194" y="545"/>
                    </a:cubicBezTo>
                    <a:close/>
                    <a:moveTo>
                      <a:pt x="346" y="834"/>
                    </a:moveTo>
                    <a:cubicBezTo>
                      <a:pt x="349" y="843"/>
                      <a:pt x="346" y="854"/>
                      <a:pt x="350" y="864"/>
                    </a:cubicBezTo>
                    <a:cubicBezTo>
                      <a:pt x="353" y="853"/>
                      <a:pt x="355" y="843"/>
                      <a:pt x="346" y="834"/>
                    </a:cubicBezTo>
                    <a:close/>
                    <a:moveTo>
                      <a:pt x="215" y="110"/>
                    </a:moveTo>
                    <a:cubicBezTo>
                      <a:pt x="210" y="122"/>
                      <a:pt x="214" y="129"/>
                      <a:pt x="222" y="137"/>
                    </a:cubicBezTo>
                    <a:cubicBezTo>
                      <a:pt x="222" y="127"/>
                      <a:pt x="219" y="119"/>
                      <a:pt x="215" y="110"/>
                    </a:cubicBezTo>
                    <a:close/>
                    <a:moveTo>
                      <a:pt x="234" y="567"/>
                    </a:moveTo>
                    <a:cubicBezTo>
                      <a:pt x="237" y="559"/>
                      <a:pt x="237" y="553"/>
                      <a:pt x="232" y="547"/>
                    </a:cubicBezTo>
                    <a:cubicBezTo>
                      <a:pt x="231" y="554"/>
                      <a:pt x="231" y="559"/>
                      <a:pt x="234" y="567"/>
                    </a:cubicBezTo>
                    <a:close/>
                    <a:moveTo>
                      <a:pt x="186" y="574"/>
                    </a:moveTo>
                    <a:cubicBezTo>
                      <a:pt x="189" y="578"/>
                      <a:pt x="190" y="582"/>
                      <a:pt x="196" y="582"/>
                    </a:cubicBezTo>
                    <a:cubicBezTo>
                      <a:pt x="196" y="582"/>
                      <a:pt x="197" y="580"/>
                      <a:pt x="197" y="579"/>
                    </a:cubicBezTo>
                    <a:cubicBezTo>
                      <a:pt x="195" y="575"/>
                      <a:pt x="193" y="572"/>
                      <a:pt x="186" y="574"/>
                    </a:cubicBezTo>
                    <a:close/>
                    <a:moveTo>
                      <a:pt x="87" y="31"/>
                    </a:moveTo>
                    <a:cubicBezTo>
                      <a:pt x="81" y="26"/>
                      <a:pt x="77" y="23"/>
                      <a:pt x="71" y="25"/>
                    </a:cubicBezTo>
                    <a:cubicBezTo>
                      <a:pt x="75" y="28"/>
                      <a:pt x="79" y="31"/>
                      <a:pt x="87" y="31"/>
                    </a:cubicBezTo>
                    <a:close/>
                    <a:moveTo>
                      <a:pt x="191" y="133"/>
                    </a:moveTo>
                    <a:cubicBezTo>
                      <a:pt x="192" y="139"/>
                      <a:pt x="194" y="141"/>
                      <a:pt x="200" y="142"/>
                    </a:cubicBezTo>
                    <a:cubicBezTo>
                      <a:pt x="199" y="136"/>
                      <a:pt x="196" y="134"/>
                      <a:pt x="191" y="133"/>
                    </a:cubicBezTo>
                    <a:close/>
                    <a:moveTo>
                      <a:pt x="218" y="534"/>
                    </a:moveTo>
                    <a:cubicBezTo>
                      <a:pt x="218" y="538"/>
                      <a:pt x="213" y="540"/>
                      <a:pt x="217" y="546"/>
                    </a:cubicBezTo>
                    <a:cubicBezTo>
                      <a:pt x="220" y="542"/>
                      <a:pt x="220" y="538"/>
                      <a:pt x="218" y="534"/>
                    </a:cubicBezTo>
                    <a:close/>
                    <a:moveTo>
                      <a:pt x="186" y="126"/>
                    </a:moveTo>
                    <a:cubicBezTo>
                      <a:pt x="182" y="127"/>
                      <a:pt x="181" y="127"/>
                      <a:pt x="182" y="129"/>
                    </a:cubicBezTo>
                    <a:cubicBezTo>
                      <a:pt x="182" y="130"/>
                      <a:pt x="184" y="131"/>
                      <a:pt x="185" y="132"/>
                    </a:cubicBezTo>
                    <a:cubicBezTo>
                      <a:pt x="187" y="132"/>
                      <a:pt x="188" y="131"/>
                      <a:pt x="187" y="129"/>
                    </a:cubicBezTo>
                    <a:cubicBezTo>
                      <a:pt x="187" y="128"/>
                      <a:pt x="186" y="126"/>
                      <a:pt x="186" y="126"/>
                    </a:cubicBezTo>
                    <a:close/>
                    <a:moveTo>
                      <a:pt x="354" y="870"/>
                    </a:moveTo>
                    <a:cubicBezTo>
                      <a:pt x="352" y="873"/>
                      <a:pt x="352" y="875"/>
                      <a:pt x="354" y="878"/>
                    </a:cubicBezTo>
                    <a:cubicBezTo>
                      <a:pt x="355" y="875"/>
                      <a:pt x="356" y="872"/>
                      <a:pt x="354" y="870"/>
                    </a:cubicBezTo>
                    <a:close/>
                    <a:moveTo>
                      <a:pt x="151" y="504"/>
                    </a:moveTo>
                    <a:cubicBezTo>
                      <a:pt x="151" y="504"/>
                      <a:pt x="150" y="505"/>
                      <a:pt x="150" y="506"/>
                    </a:cubicBezTo>
                    <a:cubicBezTo>
                      <a:pt x="151" y="506"/>
                      <a:pt x="152" y="506"/>
                      <a:pt x="152" y="506"/>
                    </a:cubicBezTo>
                    <a:cubicBezTo>
                      <a:pt x="153" y="506"/>
                      <a:pt x="153" y="505"/>
                      <a:pt x="153" y="505"/>
                    </a:cubicBezTo>
                    <a:cubicBezTo>
                      <a:pt x="153" y="504"/>
                      <a:pt x="152" y="504"/>
                      <a:pt x="151" y="504"/>
                    </a:cubicBezTo>
                    <a:close/>
                    <a:moveTo>
                      <a:pt x="125" y="83"/>
                    </a:moveTo>
                    <a:cubicBezTo>
                      <a:pt x="124" y="84"/>
                      <a:pt x="124" y="84"/>
                      <a:pt x="124" y="85"/>
                    </a:cubicBezTo>
                    <a:cubicBezTo>
                      <a:pt x="124" y="85"/>
                      <a:pt x="125" y="86"/>
                      <a:pt x="126" y="86"/>
                    </a:cubicBezTo>
                    <a:cubicBezTo>
                      <a:pt x="126" y="86"/>
                      <a:pt x="127" y="84"/>
                      <a:pt x="127" y="84"/>
                    </a:cubicBezTo>
                    <a:cubicBezTo>
                      <a:pt x="126" y="83"/>
                      <a:pt x="125" y="83"/>
                      <a:pt x="125" y="83"/>
                    </a:cubicBezTo>
                    <a:close/>
                    <a:moveTo>
                      <a:pt x="186" y="513"/>
                    </a:moveTo>
                    <a:cubicBezTo>
                      <a:pt x="186" y="513"/>
                      <a:pt x="185" y="513"/>
                      <a:pt x="185" y="513"/>
                    </a:cubicBezTo>
                    <a:cubicBezTo>
                      <a:pt x="185" y="513"/>
                      <a:pt x="185" y="514"/>
                      <a:pt x="185" y="514"/>
                    </a:cubicBezTo>
                    <a:cubicBezTo>
                      <a:pt x="186" y="514"/>
                      <a:pt x="186" y="514"/>
                      <a:pt x="186" y="514"/>
                    </a:cubicBezTo>
                    <a:cubicBezTo>
                      <a:pt x="186" y="514"/>
                      <a:pt x="186" y="513"/>
                      <a:pt x="186" y="513"/>
                    </a:cubicBezTo>
                    <a:close/>
                    <a:moveTo>
                      <a:pt x="218" y="524"/>
                    </a:moveTo>
                    <a:cubicBezTo>
                      <a:pt x="218" y="524"/>
                      <a:pt x="218" y="525"/>
                      <a:pt x="218" y="525"/>
                    </a:cubicBezTo>
                    <a:cubicBezTo>
                      <a:pt x="219" y="525"/>
                      <a:pt x="219" y="525"/>
                      <a:pt x="219" y="524"/>
                    </a:cubicBezTo>
                    <a:cubicBezTo>
                      <a:pt x="219" y="524"/>
                      <a:pt x="219" y="524"/>
                      <a:pt x="218" y="524"/>
                    </a:cubicBezTo>
                    <a:close/>
                    <a:moveTo>
                      <a:pt x="329" y="898"/>
                    </a:moveTo>
                    <a:cubicBezTo>
                      <a:pt x="329" y="898"/>
                      <a:pt x="328" y="897"/>
                      <a:pt x="328" y="897"/>
                    </a:cubicBezTo>
                    <a:cubicBezTo>
                      <a:pt x="328" y="898"/>
                      <a:pt x="328" y="898"/>
                      <a:pt x="328" y="899"/>
                    </a:cubicBezTo>
                    <a:cubicBezTo>
                      <a:pt x="328" y="898"/>
                      <a:pt x="329" y="899"/>
                      <a:pt x="329" y="898"/>
                    </a:cubicBezTo>
                    <a:cubicBezTo>
                      <a:pt x="329" y="898"/>
                      <a:pt x="329" y="898"/>
                      <a:pt x="329" y="898"/>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94" name="Freeform 35">
                <a:extLst>
                  <a:ext uri="{FF2B5EF4-FFF2-40B4-BE49-F238E27FC236}">
                    <a16:creationId xmlns:a16="http://schemas.microsoft.com/office/drawing/2014/main" id="{8BFD5BB9-15DD-4E10-BD76-37B5B019FF53}"/>
                  </a:ext>
                </a:extLst>
              </p:cNvPr>
              <p:cNvSpPr>
                <a:spLocks noEditPoints="1"/>
              </p:cNvSpPr>
              <p:nvPr/>
            </p:nvSpPr>
            <p:spPr bwMode="auto">
              <a:xfrm>
                <a:off x="23" y="2949"/>
                <a:ext cx="225" cy="303"/>
              </a:xfrm>
              <a:custGeom>
                <a:avLst/>
                <a:gdLst>
                  <a:gd name="T0" fmla="*/ 382 w 382"/>
                  <a:gd name="T1" fmla="*/ 515 h 515"/>
                  <a:gd name="T2" fmla="*/ 310 w 382"/>
                  <a:gd name="T3" fmla="*/ 219 h 515"/>
                  <a:gd name="T4" fmla="*/ 142 w 382"/>
                  <a:gd name="T5" fmla="*/ 176 h 515"/>
                  <a:gd name="T6" fmla="*/ 94 w 382"/>
                  <a:gd name="T7" fmla="*/ 143 h 515"/>
                  <a:gd name="T8" fmla="*/ 21 w 382"/>
                  <a:gd name="T9" fmla="*/ 56 h 515"/>
                  <a:gd name="T10" fmla="*/ 7 w 382"/>
                  <a:gd name="T11" fmla="*/ 18 h 515"/>
                  <a:gd name="T12" fmla="*/ 116 w 382"/>
                  <a:gd name="T13" fmla="*/ 13 h 515"/>
                  <a:gd name="T14" fmla="*/ 143 w 382"/>
                  <a:gd name="T15" fmla="*/ 34 h 515"/>
                  <a:gd name="T16" fmla="*/ 152 w 382"/>
                  <a:gd name="T17" fmla="*/ 49 h 515"/>
                  <a:gd name="T18" fmla="*/ 152 w 382"/>
                  <a:gd name="T19" fmla="*/ 51 h 515"/>
                  <a:gd name="T20" fmla="*/ 178 w 382"/>
                  <a:gd name="T21" fmla="*/ 58 h 515"/>
                  <a:gd name="T22" fmla="*/ 204 w 382"/>
                  <a:gd name="T23" fmla="*/ 119 h 515"/>
                  <a:gd name="T24" fmla="*/ 100 w 382"/>
                  <a:gd name="T25" fmla="*/ 113 h 515"/>
                  <a:gd name="T26" fmla="*/ 179 w 382"/>
                  <a:gd name="T27" fmla="*/ 129 h 515"/>
                  <a:gd name="T28" fmla="*/ 222 w 382"/>
                  <a:gd name="T29" fmla="*/ 127 h 515"/>
                  <a:gd name="T30" fmla="*/ 215 w 382"/>
                  <a:gd name="T31" fmla="*/ 78 h 515"/>
                  <a:gd name="T32" fmla="*/ 224 w 382"/>
                  <a:gd name="T33" fmla="*/ 75 h 515"/>
                  <a:gd name="T34" fmla="*/ 221 w 382"/>
                  <a:gd name="T35" fmla="*/ 87 h 515"/>
                  <a:gd name="T36" fmla="*/ 230 w 382"/>
                  <a:gd name="T37" fmla="*/ 83 h 515"/>
                  <a:gd name="T38" fmla="*/ 242 w 382"/>
                  <a:gd name="T39" fmla="*/ 77 h 515"/>
                  <a:gd name="T40" fmla="*/ 327 w 382"/>
                  <a:gd name="T41" fmla="*/ 231 h 515"/>
                  <a:gd name="T42" fmla="*/ 292 w 382"/>
                  <a:gd name="T43" fmla="*/ 65 h 515"/>
                  <a:gd name="T44" fmla="*/ 53 w 382"/>
                  <a:gd name="T45" fmla="*/ 49 h 515"/>
                  <a:gd name="T46" fmla="*/ 53 w 382"/>
                  <a:gd name="T47" fmla="*/ 49 h 515"/>
                  <a:gd name="T48" fmla="*/ 169 w 382"/>
                  <a:gd name="T49" fmla="*/ 90 h 515"/>
                  <a:gd name="T50" fmla="*/ 169 w 382"/>
                  <a:gd name="T51" fmla="*/ 85 h 515"/>
                  <a:gd name="T52" fmla="*/ 164 w 382"/>
                  <a:gd name="T53" fmla="*/ 88 h 515"/>
                  <a:gd name="T54" fmla="*/ 138 w 382"/>
                  <a:gd name="T55" fmla="*/ 166 h 515"/>
                  <a:gd name="T56" fmla="*/ 193 w 382"/>
                  <a:gd name="T57" fmla="*/ 161 h 515"/>
                  <a:gd name="T58" fmla="*/ 142 w 382"/>
                  <a:gd name="T59" fmla="*/ 57 h 515"/>
                  <a:gd name="T60" fmla="*/ 94 w 382"/>
                  <a:gd name="T61" fmla="*/ 36 h 515"/>
                  <a:gd name="T62" fmla="*/ 124 w 382"/>
                  <a:gd name="T63" fmla="*/ 64 h 515"/>
                  <a:gd name="T64" fmla="*/ 63 w 382"/>
                  <a:gd name="T65" fmla="*/ 52 h 515"/>
                  <a:gd name="T66" fmla="*/ 91 w 382"/>
                  <a:gd name="T67" fmla="*/ 59 h 515"/>
                  <a:gd name="T68" fmla="*/ 68 w 382"/>
                  <a:gd name="T69" fmla="*/ 72 h 515"/>
                  <a:gd name="T70" fmla="*/ 125 w 382"/>
                  <a:gd name="T71" fmla="*/ 88 h 515"/>
                  <a:gd name="T72" fmla="*/ 67 w 382"/>
                  <a:gd name="T73" fmla="*/ 90 h 515"/>
                  <a:gd name="T74" fmla="*/ 203 w 382"/>
                  <a:gd name="T75" fmla="*/ 155 h 515"/>
                  <a:gd name="T76" fmla="*/ 189 w 382"/>
                  <a:gd name="T77" fmla="*/ 151 h 515"/>
                  <a:gd name="T78" fmla="*/ 174 w 382"/>
                  <a:gd name="T79" fmla="*/ 93 h 515"/>
                  <a:gd name="T80" fmla="*/ 119 w 382"/>
                  <a:gd name="T81" fmla="*/ 86 h 515"/>
                  <a:gd name="T82" fmla="*/ 132 w 382"/>
                  <a:gd name="T83" fmla="*/ 132 h 515"/>
                  <a:gd name="T84" fmla="*/ 134 w 382"/>
                  <a:gd name="T85" fmla="*/ 133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82" h="515">
                    <a:moveTo>
                      <a:pt x="311" y="75"/>
                    </a:moveTo>
                    <a:cubicBezTo>
                      <a:pt x="334" y="157"/>
                      <a:pt x="357" y="240"/>
                      <a:pt x="370" y="324"/>
                    </a:cubicBezTo>
                    <a:cubicBezTo>
                      <a:pt x="379" y="387"/>
                      <a:pt x="381" y="452"/>
                      <a:pt x="382" y="515"/>
                    </a:cubicBezTo>
                    <a:cubicBezTo>
                      <a:pt x="377" y="515"/>
                      <a:pt x="372" y="515"/>
                      <a:pt x="367" y="515"/>
                    </a:cubicBezTo>
                    <a:cubicBezTo>
                      <a:pt x="366" y="438"/>
                      <a:pt x="368" y="361"/>
                      <a:pt x="348" y="285"/>
                    </a:cubicBezTo>
                    <a:cubicBezTo>
                      <a:pt x="341" y="260"/>
                      <a:pt x="326" y="239"/>
                      <a:pt x="310" y="219"/>
                    </a:cubicBezTo>
                    <a:cubicBezTo>
                      <a:pt x="291" y="195"/>
                      <a:pt x="269" y="174"/>
                      <a:pt x="246" y="155"/>
                    </a:cubicBezTo>
                    <a:cubicBezTo>
                      <a:pt x="241" y="151"/>
                      <a:pt x="237" y="149"/>
                      <a:pt x="231" y="154"/>
                    </a:cubicBezTo>
                    <a:cubicBezTo>
                      <a:pt x="206" y="178"/>
                      <a:pt x="176" y="185"/>
                      <a:pt x="142" y="176"/>
                    </a:cubicBezTo>
                    <a:cubicBezTo>
                      <a:pt x="125" y="172"/>
                      <a:pt x="109" y="168"/>
                      <a:pt x="93" y="159"/>
                    </a:cubicBezTo>
                    <a:cubicBezTo>
                      <a:pt x="95" y="154"/>
                      <a:pt x="102" y="157"/>
                      <a:pt x="102" y="153"/>
                    </a:cubicBezTo>
                    <a:cubicBezTo>
                      <a:pt x="102" y="148"/>
                      <a:pt x="97" y="146"/>
                      <a:pt x="94" y="143"/>
                    </a:cubicBezTo>
                    <a:cubicBezTo>
                      <a:pt x="80" y="133"/>
                      <a:pt x="66" y="123"/>
                      <a:pt x="53" y="110"/>
                    </a:cubicBezTo>
                    <a:cubicBezTo>
                      <a:pt x="60" y="109"/>
                      <a:pt x="66" y="111"/>
                      <a:pt x="73" y="108"/>
                    </a:cubicBezTo>
                    <a:cubicBezTo>
                      <a:pt x="52" y="93"/>
                      <a:pt x="35" y="76"/>
                      <a:pt x="21" y="56"/>
                    </a:cubicBezTo>
                    <a:cubicBezTo>
                      <a:pt x="18" y="52"/>
                      <a:pt x="15" y="47"/>
                      <a:pt x="12" y="42"/>
                    </a:cubicBezTo>
                    <a:cubicBezTo>
                      <a:pt x="11" y="41"/>
                      <a:pt x="9" y="38"/>
                      <a:pt x="10" y="37"/>
                    </a:cubicBezTo>
                    <a:cubicBezTo>
                      <a:pt x="25" y="28"/>
                      <a:pt x="9" y="24"/>
                      <a:pt x="7" y="18"/>
                    </a:cubicBezTo>
                    <a:cubicBezTo>
                      <a:pt x="6" y="15"/>
                      <a:pt x="3" y="13"/>
                      <a:pt x="0" y="9"/>
                    </a:cubicBezTo>
                    <a:cubicBezTo>
                      <a:pt x="38" y="5"/>
                      <a:pt x="74" y="3"/>
                      <a:pt x="110" y="12"/>
                    </a:cubicBezTo>
                    <a:cubicBezTo>
                      <a:pt x="112" y="12"/>
                      <a:pt x="116" y="13"/>
                      <a:pt x="116" y="13"/>
                    </a:cubicBezTo>
                    <a:cubicBezTo>
                      <a:pt x="121" y="0"/>
                      <a:pt x="132" y="7"/>
                      <a:pt x="140" y="5"/>
                    </a:cubicBezTo>
                    <a:cubicBezTo>
                      <a:pt x="146" y="15"/>
                      <a:pt x="133" y="18"/>
                      <a:pt x="133" y="27"/>
                    </a:cubicBezTo>
                    <a:cubicBezTo>
                      <a:pt x="137" y="27"/>
                      <a:pt x="144" y="25"/>
                      <a:pt x="143" y="34"/>
                    </a:cubicBezTo>
                    <a:cubicBezTo>
                      <a:pt x="143" y="35"/>
                      <a:pt x="142" y="38"/>
                      <a:pt x="145" y="38"/>
                    </a:cubicBezTo>
                    <a:cubicBezTo>
                      <a:pt x="146" y="38"/>
                      <a:pt x="146" y="36"/>
                      <a:pt x="147" y="35"/>
                    </a:cubicBezTo>
                    <a:cubicBezTo>
                      <a:pt x="163" y="34"/>
                      <a:pt x="149" y="45"/>
                      <a:pt x="152" y="49"/>
                    </a:cubicBezTo>
                    <a:cubicBezTo>
                      <a:pt x="150" y="48"/>
                      <a:pt x="150" y="44"/>
                      <a:pt x="146" y="46"/>
                    </a:cubicBezTo>
                    <a:cubicBezTo>
                      <a:pt x="152" y="55"/>
                      <a:pt x="143" y="70"/>
                      <a:pt x="162" y="74"/>
                    </a:cubicBezTo>
                    <a:cubicBezTo>
                      <a:pt x="158" y="66"/>
                      <a:pt x="155" y="58"/>
                      <a:pt x="152" y="51"/>
                    </a:cubicBezTo>
                    <a:cubicBezTo>
                      <a:pt x="158" y="52"/>
                      <a:pt x="162" y="50"/>
                      <a:pt x="166" y="48"/>
                    </a:cubicBezTo>
                    <a:cubicBezTo>
                      <a:pt x="170" y="47"/>
                      <a:pt x="173" y="40"/>
                      <a:pt x="177" y="44"/>
                    </a:cubicBezTo>
                    <a:cubicBezTo>
                      <a:pt x="181" y="47"/>
                      <a:pt x="179" y="53"/>
                      <a:pt x="178" y="58"/>
                    </a:cubicBezTo>
                    <a:cubicBezTo>
                      <a:pt x="177" y="59"/>
                      <a:pt x="177" y="60"/>
                      <a:pt x="177" y="63"/>
                    </a:cubicBezTo>
                    <a:cubicBezTo>
                      <a:pt x="185" y="60"/>
                      <a:pt x="190" y="61"/>
                      <a:pt x="188" y="70"/>
                    </a:cubicBezTo>
                    <a:cubicBezTo>
                      <a:pt x="195" y="86"/>
                      <a:pt x="201" y="102"/>
                      <a:pt x="204" y="119"/>
                    </a:cubicBezTo>
                    <a:cubicBezTo>
                      <a:pt x="193" y="120"/>
                      <a:pt x="181" y="119"/>
                      <a:pt x="169" y="122"/>
                    </a:cubicBezTo>
                    <a:cubicBezTo>
                      <a:pt x="157" y="125"/>
                      <a:pt x="145" y="123"/>
                      <a:pt x="134" y="121"/>
                    </a:cubicBezTo>
                    <a:cubicBezTo>
                      <a:pt x="123" y="119"/>
                      <a:pt x="112" y="113"/>
                      <a:pt x="100" y="113"/>
                    </a:cubicBezTo>
                    <a:cubicBezTo>
                      <a:pt x="106" y="119"/>
                      <a:pt x="114" y="119"/>
                      <a:pt x="121" y="122"/>
                    </a:cubicBezTo>
                    <a:cubicBezTo>
                      <a:pt x="137" y="128"/>
                      <a:pt x="153" y="132"/>
                      <a:pt x="170" y="125"/>
                    </a:cubicBezTo>
                    <a:cubicBezTo>
                      <a:pt x="173" y="123"/>
                      <a:pt x="178" y="122"/>
                      <a:pt x="179" y="129"/>
                    </a:cubicBezTo>
                    <a:cubicBezTo>
                      <a:pt x="169" y="132"/>
                      <a:pt x="161" y="137"/>
                      <a:pt x="156" y="146"/>
                    </a:cubicBezTo>
                    <a:cubicBezTo>
                      <a:pt x="164" y="141"/>
                      <a:pt x="174" y="138"/>
                      <a:pt x="179" y="129"/>
                    </a:cubicBezTo>
                    <a:cubicBezTo>
                      <a:pt x="193" y="122"/>
                      <a:pt x="207" y="123"/>
                      <a:pt x="222" y="127"/>
                    </a:cubicBezTo>
                    <a:cubicBezTo>
                      <a:pt x="205" y="111"/>
                      <a:pt x="199" y="93"/>
                      <a:pt x="204" y="71"/>
                    </a:cubicBezTo>
                    <a:cubicBezTo>
                      <a:pt x="206" y="70"/>
                      <a:pt x="208" y="69"/>
                      <a:pt x="210" y="67"/>
                    </a:cubicBezTo>
                    <a:cubicBezTo>
                      <a:pt x="216" y="69"/>
                      <a:pt x="215" y="74"/>
                      <a:pt x="215" y="78"/>
                    </a:cubicBezTo>
                    <a:cubicBezTo>
                      <a:pt x="215" y="78"/>
                      <a:pt x="214" y="78"/>
                      <a:pt x="214" y="79"/>
                    </a:cubicBezTo>
                    <a:cubicBezTo>
                      <a:pt x="214" y="78"/>
                      <a:pt x="215" y="78"/>
                      <a:pt x="215" y="78"/>
                    </a:cubicBezTo>
                    <a:cubicBezTo>
                      <a:pt x="218" y="77"/>
                      <a:pt x="221" y="76"/>
                      <a:pt x="224" y="75"/>
                    </a:cubicBezTo>
                    <a:cubicBezTo>
                      <a:pt x="226" y="77"/>
                      <a:pt x="228" y="80"/>
                      <a:pt x="229" y="83"/>
                    </a:cubicBezTo>
                    <a:cubicBezTo>
                      <a:pt x="231" y="90"/>
                      <a:pt x="226" y="88"/>
                      <a:pt x="222" y="87"/>
                    </a:cubicBezTo>
                    <a:cubicBezTo>
                      <a:pt x="222" y="87"/>
                      <a:pt x="222" y="87"/>
                      <a:pt x="221" y="87"/>
                    </a:cubicBezTo>
                    <a:cubicBezTo>
                      <a:pt x="222" y="87"/>
                      <a:pt x="222" y="87"/>
                      <a:pt x="222" y="88"/>
                    </a:cubicBezTo>
                    <a:cubicBezTo>
                      <a:pt x="229" y="99"/>
                      <a:pt x="233" y="112"/>
                      <a:pt x="231" y="126"/>
                    </a:cubicBezTo>
                    <a:cubicBezTo>
                      <a:pt x="234" y="111"/>
                      <a:pt x="238" y="97"/>
                      <a:pt x="230" y="83"/>
                    </a:cubicBezTo>
                    <a:cubicBezTo>
                      <a:pt x="230" y="79"/>
                      <a:pt x="229" y="75"/>
                      <a:pt x="229" y="71"/>
                    </a:cubicBezTo>
                    <a:cubicBezTo>
                      <a:pt x="230" y="68"/>
                      <a:pt x="232" y="68"/>
                      <a:pt x="234" y="69"/>
                    </a:cubicBezTo>
                    <a:cubicBezTo>
                      <a:pt x="235" y="73"/>
                      <a:pt x="235" y="78"/>
                      <a:pt x="242" y="77"/>
                    </a:cubicBezTo>
                    <a:cubicBezTo>
                      <a:pt x="250" y="95"/>
                      <a:pt x="253" y="114"/>
                      <a:pt x="246" y="132"/>
                    </a:cubicBezTo>
                    <a:cubicBezTo>
                      <a:pt x="243" y="140"/>
                      <a:pt x="244" y="143"/>
                      <a:pt x="251" y="148"/>
                    </a:cubicBezTo>
                    <a:cubicBezTo>
                      <a:pt x="281" y="172"/>
                      <a:pt x="307" y="199"/>
                      <a:pt x="327" y="231"/>
                    </a:cubicBezTo>
                    <a:cubicBezTo>
                      <a:pt x="330" y="236"/>
                      <a:pt x="334" y="241"/>
                      <a:pt x="337" y="246"/>
                    </a:cubicBezTo>
                    <a:cubicBezTo>
                      <a:pt x="335" y="230"/>
                      <a:pt x="332" y="214"/>
                      <a:pt x="329" y="199"/>
                    </a:cubicBezTo>
                    <a:cubicBezTo>
                      <a:pt x="318" y="154"/>
                      <a:pt x="308" y="109"/>
                      <a:pt x="292" y="65"/>
                    </a:cubicBezTo>
                    <a:cubicBezTo>
                      <a:pt x="292" y="61"/>
                      <a:pt x="293" y="58"/>
                      <a:pt x="297" y="55"/>
                    </a:cubicBezTo>
                    <a:cubicBezTo>
                      <a:pt x="298" y="64"/>
                      <a:pt x="308" y="67"/>
                      <a:pt x="311" y="75"/>
                    </a:cubicBezTo>
                    <a:close/>
                    <a:moveTo>
                      <a:pt x="53" y="49"/>
                    </a:moveTo>
                    <a:cubicBezTo>
                      <a:pt x="54" y="49"/>
                      <a:pt x="55" y="50"/>
                      <a:pt x="56" y="51"/>
                    </a:cubicBezTo>
                    <a:cubicBezTo>
                      <a:pt x="56" y="50"/>
                      <a:pt x="56" y="50"/>
                      <a:pt x="56" y="50"/>
                    </a:cubicBezTo>
                    <a:cubicBezTo>
                      <a:pt x="55" y="49"/>
                      <a:pt x="54" y="49"/>
                      <a:pt x="53" y="49"/>
                    </a:cubicBezTo>
                    <a:cubicBezTo>
                      <a:pt x="48" y="45"/>
                      <a:pt x="42" y="43"/>
                      <a:pt x="35" y="45"/>
                    </a:cubicBezTo>
                    <a:cubicBezTo>
                      <a:pt x="41" y="49"/>
                      <a:pt x="47" y="49"/>
                      <a:pt x="53" y="49"/>
                    </a:cubicBezTo>
                    <a:close/>
                    <a:moveTo>
                      <a:pt x="169" y="90"/>
                    </a:moveTo>
                    <a:cubicBezTo>
                      <a:pt x="169" y="90"/>
                      <a:pt x="170" y="90"/>
                      <a:pt x="170" y="90"/>
                    </a:cubicBezTo>
                    <a:cubicBezTo>
                      <a:pt x="170" y="90"/>
                      <a:pt x="169" y="90"/>
                      <a:pt x="169" y="90"/>
                    </a:cubicBezTo>
                    <a:cubicBezTo>
                      <a:pt x="169" y="88"/>
                      <a:pt x="169" y="87"/>
                      <a:pt x="169" y="85"/>
                    </a:cubicBezTo>
                    <a:cubicBezTo>
                      <a:pt x="169" y="83"/>
                      <a:pt x="168" y="80"/>
                      <a:pt x="166" y="79"/>
                    </a:cubicBezTo>
                    <a:cubicBezTo>
                      <a:pt x="165" y="79"/>
                      <a:pt x="163" y="79"/>
                      <a:pt x="163" y="80"/>
                    </a:cubicBezTo>
                    <a:cubicBezTo>
                      <a:pt x="161" y="83"/>
                      <a:pt x="162" y="86"/>
                      <a:pt x="164" y="88"/>
                    </a:cubicBezTo>
                    <a:cubicBezTo>
                      <a:pt x="165" y="89"/>
                      <a:pt x="167" y="89"/>
                      <a:pt x="169" y="90"/>
                    </a:cubicBezTo>
                    <a:close/>
                    <a:moveTo>
                      <a:pt x="188" y="162"/>
                    </a:moveTo>
                    <a:cubicBezTo>
                      <a:pt x="172" y="165"/>
                      <a:pt x="156" y="153"/>
                      <a:pt x="138" y="166"/>
                    </a:cubicBezTo>
                    <a:cubicBezTo>
                      <a:pt x="156" y="168"/>
                      <a:pt x="173" y="169"/>
                      <a:pt x="188" y="162"/>
                    </a:cubicBezTo>
                    <a:cubicBezTo>
                      <a:pt x="190" y="162"/>
                      <a:pt x="192" y="162"/>
                      <a:pt x="194" y="161"/>
                    </a:cubicBezTo>
                    <a:cubicBezTo>
                      <a:pt x="193" y="161"/>
                      <a:pt x="193" y="161"/>
                      <a:pt x="193" y="161"/>
                    </a:cubicBezTo>
                    <a:cubicBezTo>
                      <a:pt x="191" y="160"/>
                      <a:pt x="189" y="161"/>
                      <a:pt x="188" y="162"/>
                    </a:cubicBezTo>
                    <a:close/>
                    <a:moveTo>
                      <a:pt x="137" y="51"/>
                    </a:moveTo>
                    <a:cubicBezTo>
                      <a:pt x="138" y="54"/>
                      <a:pt x="139" y="57"/>
                      <a:pt x="142" y="57"/>
                    </a:cubicBezTo>
                    <a:cubicBezTo>
                      <a:pt x="143" y="58"/>
                      <a:pt x="144" y="57"/>
                      <a:pt x="144" y="55"/>
                    </a:cubicBezTo>
                    <a:cubicBezTo>
                      <a:pt x="143" y="52"/>
                      <a:pt x="141" y="51"/>
                      <a:pt x="138" y="51"/>
                    </a:cubicBezTo>
                    <a:cubicBezTo>
                      <a:pt x="128" y="33"/>
                      <a:pt x="111" y="34"/>
                      <a:pt x="94" y="36"/>
                    </a:cubicBezTo>
                    <a:cubicBezTo>
                      <a:pt x="109" y="39"/>
                      <a:pt x="122" y="49"/>
                      <a:pt x="137" y="51"/>
                    </a:cubicBezTo>
                    <a:close/>
                    <a:moveTo>
                      <a:pt x="72" y="71"/>
                    </a:moveTo>
                    <a:cubicBezTo>
                      <a:pt x="89" y="66"/>
                      <a:pt x="106" y="61"/>
                      <a:pt x="124" y="64"/>
                    </a:cubicBezTo>
                    <a:cubicBezTo>
                      <a:pt x="115" y="60"/>
                      <a:pt x="109" y="47"/>
                      <a:pt x="95" y="55"/>
                    </a:cubicBezTo>
                    <a:cubicBezTo>
                      <a:pt x="88" y="60"/>
                      <a:pt x="77" y="54"/>
                      <a:pt x="68" y="52"/>
                    </a:cubicBezTo>
                    <a:cubicBezTo>
                      <a:pt x="66" y="52"/>
                      <a:pt x="63" y="51"/>
                      <a:pt x="63" y="52"/>
                    </a:cubicBezTo>
                    <a:cubicBezTo>
                      <a:pt x="64" y="62"/>
                      <a:pt x="56" y="57"/>
                      <a:pt x="53" y="59"/>
                    </a:cubicBezTo>
                    <a:cubicBezTo>
                      <a:pt x="49" y="60"/>
                      <a:pt x="44" y="60"/>
                      <a:pt x="41" y="66"/>
                    </a:cubicBezTo>
                    <a:cubicBezTo>
                      <a:pt x="58" y="62"/>
                      <a:pt x="74" y="60"/>
                      <a:pt x="91" y="59"/>
                    </a:cubicBezTo>
                    <a:cubicBezTo>
                      <a:pt x="85" y="66"/>
                      <a:pt x="75" y="62"/>
                      <a:pt x="72" y="71"/>
                    </a:cubicBezTo>
                    <a:cubicBezTo>
                      <a:pt x="71" y="71"/>
                      <a:pt x="69" y="71"/>
                      <a:pt x="67" y="72"/>
                    </a:cubicBezTo>
                    <a:cubicBezTo>
                      <a:pt x="67" y="72"/>
                      <a:pt x="67" y="72"/>
                      <a:pt x="68" y="72"/>
                    </a:cubicBezTo>
                    <a:cubicBezTo>
                      <a:pt x="70" y="73"/>
                      <a:pt x="71" y="72"/>
                      <a:pt x="72" y="71"/>
                    </a:cubicBezTo>
                    <a:close/>
                    <a:moveTo>
                      <a:pt x="184" y="105"/>
                    </a:moveTo>
                    <a:cubicBezTo>
                      <a:pt x="162" y="105"/>
                      <a:pt x="143" y="98"/>
                      <a:pt x="125" y="88"/>
                    </a:cubicBezTo>
                    <a:cubicBezTo>
                      <a:pt x="126" y="94"/>
                      <a:pt x="134" y="93"/>
                      <a:pt x="136" y="99"/>
                    </a:cubicBezTo>
                    <a:cubicBezTo>
                      <a:pt x="113" y="95"/>
                      <a:pt x="90" y="91"/>
                      <a:pt x="68" y="87"/>
                    </a:cubicBezTo>
                    <a:cubicBezTo>
                      <a:pt x="68" y="88"/>
                      <a:pt x="68" y="89"/>
                      <a:pt x="67" y="90"/>
                    </a:cubicBezTo>
                    <a:cubicBezTo>
                      <a:pt x="106" y="97"/>
                      <a:pt x="143" y="110"/>
                      <a:pt x="184" y="105"/>
                    </a:cubicBezTo>
                    <a:close/>
                    <a:moveTo>
                      <a:pt x="189" y="151"/>
                    </a:moveTo>
                    <a:cubicBezTo>
                      <a:pt x="195" y="153"/>
                      <a:pt x="199" y="153"/>
                      <a:pt x="203" y="155"/>
                    </a:cubicBezTo>
                    <a:cubicBezTo>
                      <a:pt x="208" y="159"/>
                      <a:pt x="198" y="156"/>
                      <a:pt x="201" y="160"/>
                    </a:cubicBezTo>
                    <a:cubicBezTo>
                      <a:pt x="206" y="161"/>
                      <a:pt x="211" y="160"/>
                      <a:pt x="215" y="154"/>
                    </a:cubicBezTo>
                    <a:cubicBezTo>
                      <a:pt x="206" y="153"/>
                      <a:pt x="199" y="149"/>
                      <a:pt x="189" y="151"/>
                    </a:cubicBezTo>
                    <a:close/>
                    <a:moveTo>
                      <a:pt x="174" y="93"/>
                    </a:moveTo>
                    <a:cubicBezTo>
                      <a:pt x="178" y="97"/>
                      <a:pt x="179" y="101"/>
                      <a:pt x="185" y="98"/>
                    </a:cubicBezTo>
                    <a:cubicBezTo>
                      <a:pt x="183" y="95"/>
                      <a:pt x="181" y="92"/>
                      <a:pt x="174" y="93"/>
                    </a:cubicBezTo>
                    <a:close/>
                    <a:moveTo>
                      <a:pt x="118" y="84"/>
                    </a:moveTo>
                    <a:cubicBezTo>
                      <a:pt x="117" y="84"/>
                      <a:pt x="117" y="85"/>
                      <a:pt x="117" y="86"/>
                    </a:cubicBezTo>
                    <a:cubicBezTo>
                      <a:pt x="117" y="86"/>
                      <a:pt x="118" y="87"/>
                      <a:pt x="119" y="86"/>
                    </a:cubicBezTo>
                    <a:cubicBezTo>
                      <a:pt x="119" y="86"/>
                      <a:pt x="119" y="85"/>
                      <a:pt x="120" y="85"/>
                    </a:cubicBezTo>
                    <a:cubicBezTo>
                      <a:pt x="119" y="84"/>
                      <a:pt x="118" y="84"/>
                      <a:pt x="118" y="84"/>
                    </a:cubicBezTo>
                    <a:close/>
                    <a:moveTo>
                      <a:pt x="132" y="132"/>
                    </a:moveTo>
                    <a:cubicBezTo>
                      <a:pt x="132" y="133"/>
                      <a:pt x="132" y="133"/>
                      <a:pt x="131" y="134"/>
                    </a:cubicBezTo>
                    <a:cubicBezTo>
                      <a:pt x="132" y="134"/>
                      <a:pt x="133" y="135"/>
                      <a:pt x="133" y="135"/>
                    </a:cubicBezTo>
                    <a:cubicBezTo>
                      <a:pt x="134" y="135"/>
                      <a:pt x="134" y="134"/>
                      <a:pt x="134" y="133"/>
                    </a:cubicBezTo>
                    <a:cubicBezTo>
                      <a:pt x="133" y="133"/>
                      <a:pt x="133" y="132"/>
                      <a:pt x="132" y="13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95" name="Freeform 36">
                <a:extLst>
                  <a:ext uri="{FF2B5EF4-FFF2-40B4-BE49-F238E27FC236}">
                    <a16:creationId xmlns:a16="http://schemas.microsoft.com/office/drawing/2014/main" id="{78360316-12BF-F19F-8628-B96A54BE7974}"/>
                  </a:ext>
                </a:extLst>
              </p:cNvPr>
              <p:cNvSpPr/>
              <p:nvPr/>
            </p:nvSpPr>
            <p:spPr bwMode="auto">
              <a:xfrm>
                <a:off x="418" y="2268"/>
                <a:ext cx="114" cy="206"/>
              </a:xfrm>
              <a:custGeom>
                <a:avLst/>
                <a:gdLst>
                  <a:gd name="T0" fmla="*/ 185 w 195"/>
                  <a:gd name="T1" fmla="*/ 345 h 350"/>
                  <a:gd name="T2" fmla="*/ 176 w 195"/>
                  <a:gd name="T3" fmla="*/ 342 h 350"/>
                  <a:gd name="T4" fmla="*/ 174 w 195"/>
                  <a:gd name="T5" fmla="*/ 339 h 350"/>
                  <a:gd name="T6" fmla="*/ 140 w 195"/>
                  <a:gd name="T7" fmla="*/ 336 h 350"/>
                  <a:gd name="T8" fmla="*/ 116 w 195"/>
                  <a:gd name="T9" fmla="*/ 317 h 350"/>
                  <a:gd name="T10" fmla="*/ 85 w 195"/>
                  <a:gd name="T11" fmla="*/ 311 h 350"/>
                  <a:gd name="T12" fmla="*/ 77 w 195"/>
                  <a:gd name="T13" fmla="*/ 305 h 350"/>
                  <a:gd name="T14" fmla="*/ 59 w 195"/>
                  <a:gd name="T15" fmla="*/ 311 h 350"/>
                  <a:gd name="T16" fmla="*/ 58 w 195"/>
                  <a:gd name="T17" fmla="*/ 284 h 350"/>
                  <a:gd name="T18" fmla="*/ 65 w 195"/>
                  <a:gd name="T19" fmla="*/ 264 h 350"/>
                  <a:gd name="T20" fmla="*/ 29 w 195"/>
                  <a:gd name="T21" fmla="*/ 264 h 350"/>
                  <a:gd name="T22" fmla="*/ 32 w 195"/>
                  <a:gd name="T23" fmla="*/ 222 h 350"/>
                  <a:gd name="T24" fmla="*/ 8 w 195"/>
                  <a:gd name="T25" fmla="*/ 217 h 350"/>
                  <a:gd name="T26" fmla="*/ 7 w 195"/>
                  <a:gd name="T27" fmla="*/ 206 h 350"/>
                  <a:gd name="T28" fmla="*/ 9 w 195"/>
                  <a:gd name="T29" fmla="*/ 171 h 350"/>
                  <a:gd name="T30" fmla="*/ 14 w 195"/>
                  <a:gd name="T31" fmla="*/ 154 h 350"/>
                  <a:gd name="T32" fmla="*/ 5 w 195"/>
                  <a:gd name="T33" fmla="*/ 144 h 350"/>
                  <a:gd name="T34" fmla="*/ 25 w 195"/>
                  <a:gd name="T35" fmla="*/ 132 h 350"/>
                  <a:gd name="T36" fmla="*/ 12 w 195"/>
                  <a:gd name="T37" fmla="*/ 120 h 350"/>
                  <a:gd name="T38" fmla="*/ 11 w 195"/>
                  <a:gd name="T39" fmla="*/ 116 h 350"/>
                  <a:gd name="T40" fmla="*/ 45 w 195"/>
                  <a:gd name="T41" fmla="*/ 113 h 350"/>
                  <a:gd name="T42" fmla="*/ 48 w 195"/>
                  <a:gd name="T43" fmla="*/ 105 h 350"/>
                  <a:gd name="T44" fmla="*/ 39 w 195"/>
                  <a:gd name="T45" fmla="*/ 81 h 350"/>
                  <a:gd name="T46" fmla="*/ 45 w 195"/>
                  <a:gd name="T47" fmla="*/ 82 h 350"/>
                  <a:gd name="T48" fmla="*/ 57 w 195"/>
                  <a:gd name="T49" fmla="*/ 61 h 350"/>
                  <a:gd name="T50" fmla="*/ 87 w 195"/>
                  <a:gd name="T51" fmla="*/ 47 h 350"/>
                  <a:gd name="T52" fmla="*/ 94 w 195"/>
                  <a:gd name="T53" fmla="*/ 32 h 350"/>
                  <a:gd name="T54" fmla="*/ 120 w 195"/>
                  <a:gd name="T55" fmla="*/ 29 h 350"/>
                  <a:gd name="T56" fmla="*/ 137 w 195"/>
                  <a:gd name="T57" fmla="*/ 24 h 350"/>
                  <a:gd name="T58" fmla="*/ 137 w 195"/>
                  <a:gd name="T59" fmla="*/ 12 h 350"/>
                  <a:gd name="T60" fmla="*/ 147 w 195"/>
                  <a:gd name="T61" fmla="*/ 17 h 350"/>
                  <a:gd name="T62" fmla="*/ 169 w 195"/>
                  <a:gd name="T63" fmla="*/ 13 h 350"/>
                  <a:gd name="T64" fmla="*/ 195 w 195"/>
                  <a:gd name="T65" fmla="*/ 21 h 350"/>
                  <a:gd name="T66" fmla="*/ 176 w 195"/>
                  <a:gd name="T67" fmla="*/ 79 h 350"/>
                  <a:gd name="T68" fmla="*/ 162 w 195"/>
                  <a:gd name="T69" fmla="*/ 79 h 350"/>
                  <a:gd name="T70" fmla="*/ 145 w 195"/>
                  <a:gd name="T71" fmla="*/ 80 h 350"/>
                  <a:gd name="T72" fmla="*/ 111 w 195"/>
                  <a:gd name="T73" fmla="*/ 99 h 350"/>
                  <a:gd name="T74" fmla="*/ 94 w 195"/>
                  <a:gd name="T75" fmla="*/ 122 h 350"/>
                  <a:gd name="T76" fmla="*/ 84 w 195"/>
                  <a:gd name="T77" fmla="*/ 121 h 350"/>
                  <a:gd name="T78" fmla="*/ 82 w 195"/>
                  <a:gd name="T79" fmla="*/ 137 h 350"/>
                  <a:gd name="T80" fmla="*/ 80 w 195"/>
                  <a:gd name="T81" fmla="*/ 159 h 350"/>
                  <a:gd name="T82" fmla="*/ 80 w 195"/>
                  <a:gd name="T83" fmla="*/ 203 h 350"/>
                  <a:gd name="T84" fmla="*/ 98 w 195"/>
                  <a:gd name="T85" fmla="*/ 231 h 350"/>
                  <a:gd name="T86" fmla="*/ 129 w 195"/>
                  <a:gd name="T87" fmla="*/ 259 h 350"/>
                  <a:gd name="T88" fmla="*/ 172 w 195"/>
                  <a:gd name="T89" fmla="*/ 277 h 350"/>
                  <a:gd name="T90" fmla="*/ 195 w 195"/>
                  <a:gd name="T91" fmla="*/ 277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5" h="350">
                    <a:moveTo>
                      <a:pt x="195" y="343"/>
                    </a:moveTo>
                    <a:cubicBezTo>
                      <a:pt x="191" y="339"/>
                      <a:pt x="187" y="335"/>
                      <a:pt x="185" y="345"/>
                    </a:cubicBezTo>
                    <a:cubicBezTo>
                      <a:pt x="184" y="350"/>
                      <a:pt x="180" y="348"/>
                      <a:pt x="176" y="348"/>
                    </a:cubicBezTo>
                    <a:cubicBezTo>
                      <a:pt x="176" y="346"/>
                      <a:pt x="176" y="344"/>
                      <a:pt x="176" y="342"/>
                    </a:cubicBezTo>
                    <a:cubicBezTo>
                      <a:pt x="176" y="341"/>
                      <a:pt x="176" y="341"/>
                      <a:pt x="176" y="341"/>
                    </a:cubicBezTo>
                    <a:cubicBezTo>
                      <a:pt x="175" y="340"/>
                      <a:pt x="174" y="339"/>
                      <a:pt x="174" y="339"/>
                    </a:cubicBezTo>
                    <a:cubicBezTo>
                      <a:pt x="170" y="332"/>
                      <a:pt x="172" y="324"/>
                      <a:pt x="166" y="316"/>
                    </a:cubicBezTo>
                    <a:cubicBezTo>
                      <a:pt x="161" y="328"/>
                      <a:pt x="147" y="328"/>
                      <a:pt x="140" y="336"/>
                    </a:cubicBezTo>
                    <a:cubicBezTo>
                      <a:pt x="124" y="348"/>
                      <a:pt x="124" y="348"/>
                      <a:pt x="118" y="331"/>
                    </a:cubicBezTo>
                    <a:cubicBezTo>
                      <a:pt x="118" y="326"/>
                      <a:pt x="120" y="321"/>
                      <a:pt x="116" y="317"/>
                    </a:cubicBezTo>
                    <a:cubicBezTo>
                      <a:pt x="113" y="309"/>
                      <a:pt x="119" y="301"/>
                      <a:pt x="116" y="291"/>
                    </a:cubicBezTo>
                    <a:cubicBezTo>
                      <a:pt x="108" y="303"/>
                      <a:pt x="96" y="306"/>
                      <a:pt x="85" y="311"/>
                    </a:cubicBezTo>
                    <a:cubicBezTo>
                      <a:pt x="84" y="311"/>
                      <a:pt x="84" y="310"/>
                      <a:pt x="84" y="309"/>
                    </a:cubicBezTo>
                    <a:cubicBezTo>
                      <a:pt x="84" y="305"/>
                      <a:pt x="82" y="303"/>
                      <a:pt x="77" y="305"/>
                    </a:cubicBezTo>
                    <a:cubicBezTo>
                      <a:pt x="74" y="307"/>
                      <a:pt x="71" y="308"/>
                      <a:pt x="67" y="309"/>
                    </a:cubicBezTo>
                    <a:cubicBezTo>
                      <a:pt x="65" y="310"/>
                      <a:pt x="62" y="310"/>
                      <a:pt x="59" y="311"/>
                    </a:cubicBezTo>
                    <a:cubicBezTo>
                      <a:pt x="52" y="312"/>
                      <a:pt x="51" y="310"/>
                      <a:pt x="54" y="303"/>
                    </a:cubicBezTo>
                    <a:cubicBezTo>
                      <a:pt x="56" y="297"/>
                      <a:pt x="63" y="292"/>
                      <a:pt x="58" y="284"/>
                    </a:cubicBezTo>
                    <a:cubicBezTo>
                      <a:pt x="64" y="281"/>
                      <a:pt x="64" y="274"/>
                      <a:pt x="66" y="269"/>
                    </a:cubicBezTo>
                    <a:cubicBezTo>
                      <a:pt x="67" y="267"/>
                      <a:pt x="67" y="263"/>
                      <a:pt x="65" y="264"/>
                    </a:cubicBezTo>
                    <a:cubicBezTo>
                      <a:pt x="56" y="267"/>
                      <a:pt x="47" y="262"/>
                      <a:pt x="39" y="269"/>
                    </a:cubicBezTo>
                    <a:cubicBezTo>
                      <a:pt x="35" y="269"/>
                      <a:pt x="32" y="271"/>
                      <a:pt x="29" y="264"/>
                    </a:cubicBezTo>
                    <a:cubicBezTo>
                      <a:pt x="27" y="256"/>
                      <a:pt x="18" y="250"/>
                      <a:pt x="20" y="239"/>
                    </a:cubicBezTo>
                    <a:cubicBezTo>
                      <a:pt x="25" y="234"/>
                      <a:pt x="30" y="230"/>
                      <a:pt x="32" y="222"/>
                    </a:cubicBezTo>
                    <a:cubicBezTo>
                      <a:pt x="25" y="221"/>
                      <a:pt x="18" y="220"/>
                      <a:pt x="12" y="220"/>
                    </a:cubicBezTo>
                    <a:cubicBezTo>
                      <a:pt x="10" y="219"/>
                      <a:pt x="9" y="218"/>
                      <a:pt x="8" y="217"/>
                    </a:cubicBezTo>
                    <a:cubicBezTo>
                      <a:pt x="4" y="216"/>
                      <a:pt x="0" y="215"/>
                      <a:pt x="0" y="211"/>
                    </a:cubicBezTo>
                    <a:cubicBezTo>
                      <a:pt x="0" y="207"/>
                      <a:pt x="4" y="207"/>
                      <a:pt x="7" y="206"/>
                    </a:cubicBezTo>
                    <a:cubicBezTo>
                      <a:pt x="12" y="203"/>
                      <a:pt x="16" y="199"/>
                      <a:pt x="19" y="194"/>
                    </a:cubicBezTo>
                    <a:cubicBezTo>
                      <a:pt x="1" y="184"/>
                      <a:pt x="1" y="184"/>
                      <a:pt x="9" y="171"/>
                    </a:cubicBezTo>
                    <a:cubicBezTo>
                      <a:pt x="16" y="171"/>
                      <a:pt x="25" y="169"/>
                      <a:pt x="27" y="164"/>
                    </a:cubicBezTo>
                    <a:cubicBezTo>
                      <a:pt x="28" y="159"/>
                      <a:pt x="19" y="156"/>
                      <a:pt x="14" y="154"/>
                    </a:cubicBezTo>
                    <a:cubicBezTo>
                      <a:pt x="13" y="151"/>
                      <a:pt x="12" y="150"/>
                      <a:pt x="9" y="149"/>
                    </a:cubicBezTo>
                    <a:cubicBezTo>
                      <a:pt x="9" y="147"/>
                      <a:pt x="8" y="145"/>
                      <a:pt x="5" y="144"/>
                    </a:cubicBezTo>
                    <a:cubicBezTo>
                      <a:pt x="1" y="137"/>
                      <a:pt x="6" y="138"/>
                      <a:pt x="10" y="138"/>
                    </a:cubicBezTo>
                    <a:cubicBezTo>
                      <a:pt x="16" y="137"/>
                      <a:pt x="23" y="137"/>
                      <a:pt x="25" y="132"/>
                    </a:cubicBezTo>
                    <a:cubicBezTo>
                      <a:pt x="26" y="127"/>
                      <a:pt x="18" y="126"/>
                      <a:pt x="15" y="122"/>
                    </a:cubicBezTo>
                    <a:cubicBezTo>
                      <a:pt x="15" y="121"/>
                      <a:pt x="13" y="121"/>
                      <a:pt x="12" y="120"/>
                    </a:cubicBezTo>
                    <a:cubicBezTo>
                      <a:pt x="12" y="120"/>
                      <a:pt x="12" y="120"/>
                      <a:pt x="12" y="120"/>
                    </a:cubicBezTo>
                    <a:cubicBezTo>
                      <a:pt x="12" y="118"/>
                      <a:pt x="12" y="117"/>
                      <a:pt x="11" y="116"/>
                    </a:cubicBezTo>
                    <a:cubicBezTo>
                      <a:pt x="19" y="115"/>
                      <a:pt x="26" y="114"/>
                      <a:pt x="33" y="113"/>
                    </a:cubicBezTo>
                    <a:cubicBezTo>
                      <a:pt x="37" y="113"/>
                      <a:pt x="41" y="113"/>
                      <a:pt x="45" y="113"/>
                    </a:cubicBezTo>
                    <a:cubicBezTo>
                      <a:pt x="47" y="113"/>
                      <a:pt x="50" y="114"/>
                      <a:pt x="51" y="111"/>
                    </a:cubicBezTo>
                    <a:cubicBezTo>
                      <a:pt x="52" y="108"/>
                      <a:pt x="50" y="106"/>
                      <a:pt x="48" y="105"/>
                    </a:cubicBezTo>
                    <a:cubicBezTo>
                      <a:pt x="40" y="99"/>
                      <a:pt x="39" y="90"/>
                      <a:pt x="38" y="82"/>
                    </a:cubicBezTo>
                    <a:cubicBezTo>
                      <a:pt x="39" y="81"/>
                      <a:pt x="39" y="81"/>
                      <a:pt x="39" y="81"/>
                    </a:cubicBezTo>
                    <a:cubicBezTo>
                      <a:pt x="40" y="81"/>
                      <a:pt x="40" y="81"/>
                      <a:pt x="40" y="81"/>
                    </a:cubicBezTo>
                    <a:cubicBezTo>
                      <a:pt x="42" y="81"/>
                      <a:pt x="44" y="82"/>
                      <a:pt x="45" y="82"/>
                    </a:cubicBezTo>
                    <a:cubicBezTo>
                      <a:pt x="60" y="82"/>
                      <a:pt x="60" y="82"/>
                      <a:pt x="57" y="68"/>
                    </a:cubicBezTo>
                    <a:cubicBezTo>
                      <a:pt x="56" y="66"/>
                      <a:pt x="54" y="63"/>
                      <a:pt x="57" y="61"/>
                    </a:cubicBezTo>
                    <a:cubicBezTo>
                      <a:pt x="60" y="59"/>
                      <a:pt x="64" y="60"/>
                      <a:pt x="68" y="62"/>
                    </a:cubicBezTo>
                    <a:cubicBezTo>
                      <a:pt x="87" y="69"/>
                      <a:pt x="89" y="67"/>
                      <a:pt x="87" y="47"/>
                    </a:cubicBezTo>
                    <a:cubicBezTo>
                      <a:pt x="86" y="46"/>
                      <a:pt x="87" y="44"/>
                      <a:pt x="86" y="43"/>
                    </a:cubicBezTo>
                    <a:cubicBezTo>
                      <a:pt x="80" y="32"/>
                      <a:pt x="93" y="32"/>
                      <a:pt x="94" y="32"/>
                    </a:cubicBezTo>
                    <a:cubicBezTo>
                      <a:pt x="109" y="37"/>
                      <a:pt x="105" y="27"/>
                      <a:pt x="104" y="20"/>
                    </a:cubicBezTo>
                    <a:cubicBezTo>
                      <a:pt x="112" y="20"/>
                      <a:pt x="115" y="25"/>
                      <a:pt x="120" y="29"/>
                    </a:cubicBezTo>
                    <a:cubicBezTo>
                      <a:pt x="124" y="32"/>
                      <a:pt x="125" y="41"/>
                      <a:pt x="130" y="39"/>
                    </a:cubicBezTo>
                    <a:cubicBezTo>
                      <a:pt x="135" y="37"/>
                      <a:pt x="135" y="29"/>
                      <a:pt x="137" y="24"/>
                    </a:cubicBezTo>
                    <a:cubicBezTo>
                      <a:pt x="137" y="22"/>
                      <a:pt x="137" y="20"/>
                      <a:pt x="137" y="18"/>
                    </a:cubicBezTo>
                    <a:cubicBezTo>
                      <a:pt x="137" y="16"/>
                      <a:pt x="137" y="14"/>
                      <a:pt x="137" y="12"/>
                    </a:cubicBezTo>
                    <a:cubicBezTo>
                      <a:pt x="138" y="11"/>
                      <a:pt x="138" y="10"/>
                      <a:pt x="139" y="9"/>
                    </a:cubicBezTo>
                    <a:cubicBezTo>
                      <a:pt x="143" y="11"/>
                      <a:pt x="146" y="13"/>
                      <a:pt x="147" y="17"/>
                    </a:cubicBezTo>
                    <a:cubicBezTo>
                      <a:pt x="153" y="19"/>
                      <a:pt x="154" y="28"/>
                      <a:pt x="159" y="27"/>
                    </a:cubicBezTo>
                    <a:cubicBezTo>
                      <a:pt x="165" y="26"/>
                      <a:pt x="165" y="17"/>
                      <a:pt x="169" y="13"/>
                    </a:cubicBezTo>
                    <a:cubicBezTo>
                      <a:pt x="173" y="9"/>
                      <a:pt x="173" y="4"/>
                      <a:pt x="174" y="0"/>
                    </a:cubicBezTo>
                    <a:cubicBezTo>
                      <a:pt x="184" y="4"/>
                      <a:pt x="187" y="16"/>
                      <a:pt x="195" y="21"/>
                    </a:cubicBezTo>
                    <a:cubicBezTo>
                      <a:pt x="195" y="41"/>
                      <a:pt x="195" y="61"/>
                      <a:pt x="195" y="82"/>
                    </a:cubicBezTo>
                    <a:cubicBezTo>
                      <a:pt x="189" y="81"/>
                      <a:pt x="184" y="68"/>
                      <a:pt x="176" y="79"/>
                    </a:cubicBezTo>
                    <a:cubicBezTo>
                      <a:pt x="176" y="80"/>
                      <a:pt x="173" y="78"/>
                      <a:pt x="171" y="78"/>
                    </a:cubicBezTo>
                    <a:cubicBezTo>
                      <a:pt x="168" y="76"/>
                      <a:pt x="165" y="75"/>
                      <a:pt x="162" y="79"/>
                    </a:cubicBezTo>
                    <a:cubicBezTo>
                      <a:pt x="159" y="83"/>
                      <a:pt x="155" y="82"/>
                      <a:pt x="151" y="80"/>
                    </a:cubicBezTo>
                    <a:cubicBezTo>
                      <a:pt x="149" y="79"/>
                      <a:pt x="147" y="77"/>
                      <a:pt x="145" y="80"/>
                    </a:cubicBezTo>
                    <a:cubicBezTo>
                      <a:pt x="137" y="89"/>
                      <a:pt x="127" y="95"/>
                      <a:pt x="115" y="97"/>
                    </a:cubicBezTo>
                    <a:cubicBezTo>
                      <a:pt x="114" y="97"/>
                      <a:pt x="111" y="98"/>
                      <a:pt x="111" y="99"/>
                    </a:cubicBezTo>
                    <a:cubicBezTo>
                      <a:pt x="111" y="109"/>
                      <a:pt x="103" y="111"/>
                      <a:pt x="97" y="116"/>
                    </a:cubicBezTo>
                    <a:cubicBezTo>
                      <a:pt x="96" y="118"/>
                      <a:pt x="95" y="120"/>
                      <a:pt x="94" y="122"/>
                    </a:cubicBezTo>
                    <a:cubicBezTo>
                      <a:pt x="93" y="123"/>
                      <a:pt x="93" y="123"/>
                      <a:pt x="93" y="123"/>
                    </a:cubicBezTo>
                    <a:cubicBezTo>
                      <a:pt x="90" y="122"/>
                      <a:pt x="87" y="120"/>
                      <a:pt x="84" y="121"/>
                    </a:cubicBezTo>
                    <a:cubicBezTo>
                      <a:pt x="77" y="122"/>
                      <a:pt x="65" y="115"/>
                      <a:pt x="65" y="120"/>
                    </a:cubicBezTo>
                    <a:cubicBezTo>
                      <a:pt x="64" y="127"/>
                      <a:pt x="73" y="134"/>
                      <a:pt x="82" y="137"/>
                    </a:cubicBezTo>
                    <a:cubicBezTo>
                      <a:pt x="82" y="137"/>
                      <a:pt x="83" y="137"/>
                      <a:pt x="84" y="137"/>
                    </a:cubicBezTo>
                    <a:cubicBezTo>
                      <a:pt x="86" y="145"/>
                      <a:pt x="87" y="152"/>
                      <a:pt x="80" y="159"/>
                    </a:cubicBezTo>
                    <a:cubicBezTo>
                      <a:pt x="76" y="163"/>
                      <a:pt x="72" y="169"/>
                      <a:pt x="75" y="177"/>
                    </a:cubicBezTo>
                    <a:cubicBezTo>
                      <a:pt x="78" y="185"/>
                      <a:pt x="86" y="192"/>
                      <a:pt x="80" y="203"/>
                    </a:cubicBezTo>
                    <a:cubicBezTo>
                      <a:pt x="78" y="206"/>
                      <a:pt x="82" y="209"/>
                      <a:pt x="84" y="212"/>
                    </a:cubicBezTo>
                    <a:cubicBezTo>
                      <a:pt x="90" y="218"/>
                      <a:pt x="96" y="224"/>
                      <a:pt x="98" y="231"/>
                    </a:cubicBezTo>
                    <a:cubicBezTo>
                      <a:pt x="102" y="244"/>
                      <a:pt x="106" y="250"/>
                      <a:pt x="119" y="250"/>
                    </a:cubicBezTo>
                    <a:cubicBezTo>
                      <a:pt x="126" y="251"/>
                      <a:pt x="128" y="253"/>
                      <a:pt x="129" y="259"/>
                    </a:cubicBezTo>
                    <a:cubicBezTo>
                      <a:pt x="129" y="266"/>
                      <a:pt x="133" y="270"/>
                      <a:pt x="140" y="270"/>
                    </a:cubicBezTo>
                    <a:cubicBezTo>
                      <a:pt x="151" y="270"/>
                      <a:pt x="165" y="258"/>
                      <a:pt x="172" y="277"/>
                    </a:cubicBezTo>
                    <a:cubicBezTo>
                      <a:pt x="172" y="277"/>
                      <a:pt x="173" y="277"/>
                      <a:pt x="174" y="277"/>
                    </a:cubicBezTo>
                    <a:cubicBezTo>
                      <a:pt x="181" y="271"/>
                      <a:pt x="188" y="280"/>
                      <a:pt x="195" y="277"/>
                    </a:cubicBezTo>
                    <a:cubicBezTo>
                      <a:pt x="195" y="299"/>
                      <a:pt x="195" y="321"/>
                      <a:pt x="195" y="34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96" name="Freeform 37">
                <a:extLst>
                  <a:ext uri="{FF2B5EF4-FFF2-40B4-BE49-F238E27FC236}">
                    <a16:creationId xmlns:a16="http://schemas.microsoft.com/office/drawing/2014/main" id="{90488FAF-70A7-0A0C-C51F-E68035D605BE}"/>
                  </a:ext>
                </a:extLst>
              </p:cNvPr>
              <p:cNvSpPr>
                <a:spLocks noEditPoints="1"/>
              </p:cNvSpPr>
              <p:nvPr/>
            </p:nvSpPr>
            <p:spPr bwMode="auto">
              <a:xfrm>
                <a:off x="406" y="2114"/>
                <a:ext cx="97" cy="164"/>
              </a:xfrm>
              <a:custGeom>
                <a:avLst/>
                <a:gdLst>
                  <a:gd name="T0" fmla="*/ 16 w 165"/>
                  <a:gd name="T1" fmla="*/ 7 h 278"/>
                  <a:gd name="T2" fmla="*/ 159 w 165"/>
                  <a:gd name="T3" fmla="*/ 271 h 278"/>
                  <a:gd name="T4" fmla="*/ 152 w 165"/>
                  <a:gd name="T5" fmla="*/ 254 h 278"/>
                  <a:gd name="T6" fmla="*/ 140 w 165"/>
                  <a:gd name="T7" fmla="*/ 156 h 278"/>
                  <a:gd name="T8" fmla="*/ 129 w 165"/>
                  <a:gd name="T9" fmla="*/ 161 h 278"/>
                  <a:gd name="T10" fmla="*/ 109 w 165"/>
                  <a:gd name="T11" fmla="*/ 119 h 278"/>
                  <a:gd name="T12" fmla="*/ 134 w 165"/>
                  <a:gd name="T13" fmla="*/ 188 h 278"/>
                  <a:gd name="T14" fmla="*/ 118 w 165"/>
                  <a:gd name="T15" fmla="*/ 181 h 278"/>
                  <a:gd name="T16" fmla="*/ 136 w 165"/>
                  <a:gd name="T17" fmla="*/ 206 h 278"/>
                  <a:gd name="T18" fmla="*/ 138 w 165"/>
                  <a:gd name="T19" fmla="*/ 218 h 278"/>
                  <a:gd name="T20" fmla="*/ 140 w 165"/>
                  <a:gd name="T21" fmla="*/ 252 h 278"/>
                  <a:gd name="T22" fmla="*/ 89 w 165"/>
                  <a:gd name="T23" fmla="*/ 175 h 278"/>
                  <a:gd name="T24" fmla="*/ 83 w 165"/>
                  <a:gd name="T25" fmla="*/ 175 h 278"/>
                  <a:gd name="T26" fmla="*/ 77 w 165"/>
                  <a:gd name="T27" fmla="*/ 178 h 278"/>
                  <a:gd name="T28" fmla="*/ 80 w 165"/>
                  <a:gd name="T29" fmla="*/ 182 h 278"/>
                  <a:gd name="T30" fmla="*/ 116 w 165"/>
                  <a:gd name="T31" fmla="*/ 225 h 278"/>
                  <a:gd name="T32" fmla="*/ 83 w 165"/>
                  <a:gd name="T33" fmla="*/ 211 h 278"/>
                  <a:gd name="T34" fmla="*/ 140 w 165"/>
                  <a:gd name="T35" fmla="*/ 252 h 278"/>
                  <a:gd name="T36" fmla="*/ 132 w 165"/>
                  <a:gd name="T37" fmla="*/ 274 h 278"/>
                  <a:gd name="T38" fmla="*/ 111 w 165"/>
                  <a:gd name="T39" fmla="*/ 262 h 278"/>
                  <a:gd name="T40" fmla="*/ 48 w 165"/>
                  <a:gd name="T41" fmla="*/ 176 h 278"/>
                  <a:gd name="T42" fmla="*/ 61 w 165"/>
                  <a:gd name="T43" fmla="*/ 179 h 278"/>
                  <a:gd name="T44" fmla="*/ 16 w 165"/>
                  <a:gd name="T45" fmla="*/ 70 h 278"/>
                  <a:gd name="T46" fmla="*/ 25 w 165"/>
                  <a:gd name="T47" fmla="*/ 55 h 278"/>
                  <a:gd name="T48" fmla="*/ 5 w 165"/>
                  <a:gd name="T49" fmla="*/ 0 h 278"/>
                  <a:gd name="T50" fmla="*/ 102 w 165"/>
                  <a:gd name="T51" fmla="*/ 155 h 278"/>
                  <a:gd name="T52" fmla="*/ 102 w 165"/>
                  <a:gd name="T53" fmla="*/ 155 h 278"/>
                  <a:gd name="T54" fmla="*/ 97 w 165"/>
                  <a:gd name="T55" fmla="*/ 148 h 278"/>
                  <a:gd name="T56" fmla="*/ 93 w 165"/>
                  <a:gd name="T57" fmla="*/ 145 h 278"/>
                  <a:gd name="T58" fmla="*/ 99 w 165"/>
                  <a:gd name="T59" fmla="*/ 153 h 278"/>
                  <a:gd name="T60" fmla="*/ 117 w 165"/>
                  <a:gd name="T61" fmla="*/ 115 h 278"/>
                  <a:gd name="T62" fmla="*/ 116 w 165"/>
                  <a:gd name="T63" fmla="*/ 112 h 278"/>
                  <a:gd name="T64" fmla="*/ 114 w 165"/>
                  <a:gd name="T65" fmla="*/ 107 h 278"/>
                  <a:gd name="T66" fmla="*/ 58 w 165"/>
                  <a:gd name="T67" fmla="*/ 49 h 278"/>
                  <a:gd name="T68" fmla="*/ 58 w 165"/>
                  <a:gd name="T69" fmla="*/ 49 h 278"/>
                  <a:gd name="T70" fmla="*/ 54 w 165"/>
                  <a:gd name="T71" fmla="*/ 46 h 278"/>
                  <a:gd name="T72" fmla="*/ 68 w 165"/>
                  <a:gd name="T73" fmla="*/ 172 h 278"/>
                  <a:gd name="T74" fmla="*/ 64 w 165"/>
                  <a:gd name="T75" fmla="*/ 170 h 278"/>
                  <a:gd name="T76" fmla="*/ 71 w 165"/>
                  <a:gd name="T77" fmla="*/ 176 h 278"/>
                  <a:gd name="T78" fmla="*/ 68 w 165"/>
                  <a:gd name="T79" fmla="*/ 172 h 278"/>
                  <a:gd name="T80" fmla="*/ 73 w 165"/>
                  <a:gd name="T81" fmla="*/ 124 h 278"/>
                  <a:gd name="T82" fmla="*/ 67 w 165"/>
                  <a:gd name="T83" fmla="*/ 97 h 278"/>
                  <a:gd name="T84" fmla="*/ 73 w 165"/>
                  <a:gd name="T85" fmla="*/ 124 h 278"/>
                  <a:gd name="T86" fmla="*/ 38 w 165"/>
                  <a:gd name="T87" fmla="*/ 99 h 278"/>
                  <a:gd name="T88" fmla="*/ 63 w 165"/>
                  <a:gd name="T89" fmla="*/ 56 h 278"/>
                  <a:gd name="T90" fmla="*/ 63 w 165"/>
                  <a:gd name="T91" fmla="*/ 56 h 278"/>
                  <a:gd name="T92" fmla="*/ 97 w 165"/>
                  <a:gd name="T93" fmla="*/ 105 h 278"/>
                  <a:gd name="T94" fmla="*/ 103 w 165"/>
                  <a:gd name="T95" fmla="*/ 103 h 278"/>
                  <a:gd name="T96" fmla="*/ 79 w 165"/>
                  <a:gd name="T97" fmla="*/ 60 h 278"/>
                  <a:gd name="T98" fmla="*/ 63 w 165"/>
                  <a:gd name="T99" fmla="*/ 56 h 278"/>
                  <a:gd name="T100" fmla="*/ 60 w 165"/>
                  <a:gd name="T101" fmla="*/ 142 h 278"/>
                  <a:gd name="T102" fmla="*/ 138 w 165"/>
                  <a:gd name="T103" fmla="*/ 133 h 278"/>
                  <a:gd name="T104" fmla="*/ 138 w 165"/>
                  <a:gd name="T105" fmla="*/ 133 h 278"/>
                  <a:gd name="T106" fmla="*/ 117 w 165"/>
                  <a:gd name="T107" fmla="*/ 176 h 278"/>
                  <a:gd name="T108" fmla="*/ 30 w 165"/>
                  <a:gd name="T109" fmla="*/ 97 h 278"/>
                  <a:gd name="T110" fmla="*/ 30 w 165"/>
                  <a:gd name="T111" fmla="*/ 93 h 278"/>
                  <a:gd name="T112" fmla="*/ 30 w 165"/>
                  <a:gd name="T113" fmla="*/ 97 h 278"/>
                  <a:gd name="T114" fmla="*/ 105 w 165"/>
                  <a:gd name="T115" fmla="*/ 113 h 278"/>
                  <a:gd name="T116" fmla="*/ 106 w 165"/>
                  <a:gd name="T117" fmla="*/ 115 h 278"/>
                  <a:gd name="T118" fmla="*/ 112 w 165"/>
                  <a:gd name="T119" fmla="*/ 99 h 278"/>
                  <a:gd name="T120" fmla="*/ 113 w 165"/>
                  <a:gd name="T121" fmla="*/ 100 h 278"/>
                  <a:gd name="T122" fmla="*/ 112 w 165"/>
                  <a:gd name="T123" fmla="*/ 99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5" h="278">
                    <a:moveTo>
                      <a:pt x="5" y="0"/>
                    </a:moveTo>
                    <a:cubicBezTo>
                      <a:pt x="7" y="5"/>
                      <a:pt x="12" y="5"/>
                      <a:pt x="16" y="7"/>
                    </a:cubicBezTo>
                    <a:cubicBezTo>
                      <a:pt x="105" y="44"/>
                      <a:pt x="151" y="111"/>
                      <a:pt x="162" y="205"/>
                    </a:cubicBezTo>
                    <a:cubicBezTo>
                      <a:pt x="165" y="228"/>
                      <a:pt x="163" y="250"/>
                      <a:pt x="159" y="271"/>
                    </a:cubicBezTo>
                    <a:cubicBezTo>
                      <a:pt x="158" y="272"/>
                      <a:pt x="158" y="273"/>
                      <a:pt x="157" y="274"/>
                    </a:cubicBezTo>
                    <a:cubicBezTo>
                      <a:pt x="148" y="269"/>
                      <a:pt x="154" y="261"/>
                      <a:pt x="152" y="254"/>
                    </a:cubicBezTo>
                    <a:cubicBezTo>
                      <a:pt x="145" y="225"/>
                      <a:pt x="148" y="195"/>
                      <a:pt x="148" y="166"/>
                    </a:cubicBezTo>
                    <a:cubicBezTo>
                      <a:pt x="148" y="159"/>
                      <a:pt x="149" y="159"/>
                      <a:pt x="140" y="156"/>
                    </a:cubicBezTo>
                    <a:cubicBezTo>
                      <a:pt x="142" y="171"/>
                      <a:pt x="145" y="186"/>
                      <a:pt x="142" y="202"/>
                    </a:cubicBezTo>
                    <a:cubicBezTo>
                      <a:pt x="138" y="187"/>
                      <a:pt x="135" y="173"/>
                      <a:pt x="129" y="161"/>
                    </a:cubicBezTo>
                    <a:cubicBezTo>
                      <a:pt x="125" y="152"/>
                      <a:pt x="127" y="143"/>
                      <a:pt x="124" y="134"/>
                    </a:cubicBezTo>
                    <a:cubicBezTo>
                      <a:pt x="121" y="126"/>
                      <a:pt x="111" y="127"/>
                      <a:pt x="109" y="119"/>
                    </a:cubicBezTo>
                    <a:cubicBezTo>
                      <a:pt x="106" y="122"/>
                      <a:pt x="108" y="124"/>
                      <a:pt x="109" y="125"/>
                    </a:cubicBezTo>
                    <a:cubicBezTo>
                      <a:pt x="120" y="145"/>
                      <a:pt x="127" y="166"/>
                      <a:pt x="134" y="188"/>
                    </a:cubicBezTo>
                    <a:cubicBezTo>
                      <a:pt x="137" y="196"/>
                      <a:pt x="134" y="195"/>
                      <a:pt x="128" y="194"/>
                    </a:cubicBezTo>
                    <a:cubicBezTo>
                      <a:pt x="127" y="183"/>
                      <a:pt x="127" y="183"/>
                      <a:pt x="118" y="181"/>
                    </a:cubicBezTo>
                    <a:cubicBezTo>
                      <a:pt x="122" y="186"/>
                      <a:pt x="123" y="191"/>
                      <a:pt x="128" y="194"/>
                    </a:cubicBezTo>
                    <a:cubicBezTo>
                      <a:pt x="129" y="199"/>
                      <a:pt x="129" y="204"/>
                      <a:pt x="136" y="206"/>
                    </a:cubicBezTo>
                    <a:cubicBezTo>
                      <a:pt x="136" y="206"/>
                      <a:pt x="136" y="206"/>
                      <a:pt x="136" y="206"/>
                    </a:cubicBezTo>
                    <a:cubicBezTo>
                      <a:pt x="135" y="210"/>
                      <a:pt x="136" y="215"/>
                      <a:pt x="138" y="218"/>
                    </a:cubicBezTo>
                    <a:cubicBezTo>
                      <a:pt x="144" y="227"/>
                      <a:pt x="145" y="238"/>
                      <a:pt x="147" y="247"/>
                    </a:cubicBezTo>
                    <a:cubicBezTo>
                      <a:pt x="149" y="256"/>
                      <a:pt x="145" y="254"/>
                      <a:pt x="140" y="252"/>
                    </a:cubicBezTo>
                    <a:cubicBezTo>
                      <a:pt x="136" y="238"/>
                      <a:pt x="127" y="228"/>
                      <a:pt x="116" y="218"/>
                    </a:cubicBezTo>
                    <a:cubicBezTo>
                      <a:pt x="110" y="202"/>
                      <a:pt x="97" y="190"/>
                      <a:pt x="89" y="175"/>
                    </a:cubicBezTo>
                    <a:cubicBezTo>
                      <a:pt x="85" y="169"/>
                      <a:pt x="82" y="162"/>
                      <a:pt x="74" y="159"/>
                    </a:cubicBezTo>
                    <a:cubicBezTo>
                      <a:pt x="76" y="165"/>
                      <a:pt x="80" y="170"/>
                      <a:pt x="83" y="175"/>
                    </a:cubicBezTo>
                    <a:cubicBezTo>
                      <a:pt x="85" y="178"/>
                      <a:pt x="85" y="181"/>
                      <a:pt x="80" y="182"/>
                    </a:cubicBezTo>
                    <a:cubicBezTo>
                      <a:pt x="80" y="180"/>
                      <a:pt x="80" y="178"/>
                      <a:pt x="77" y="178"/>
                    </a:cubicBezTo>
                    <a:cubicBezTo>
                      <a:pt x="77" y="178"/>
                      <a:pt x="76" y="178"/>
                      <a:pt x="76" y="179"/>
                    </a:cubicBezTo>
                    <a:cubicBezTo>
                      <a:pt x="76" y="181"/>
                      <a:pt x="78" y="181"/>
                      <a:pt x="80" y="182"/>
                    </a:cubicBezTo>
                    <a:cubicBezTo>
                      <a:pt x="90" y="196"/>
                      <a:pt x="102" y="208"/>
                      <a:pt x="116" y="218"/>
                    </a:cubicBezTo>
                    <a:cubicBezTo>
                      <a:pt x="116" y="220"/>
                      <a:pt x="116" y="223"/>
                      <a:pt x="116" y="225"/>
                    </a:cubicBezTo>
                    <a:cubicBezTo>
                      <a:pt x="116" y="225"/>
                      <a:pt x="116" y="225"/>
                      <a:pt x="116" y="225"/>
                    </a:cubicBezTo>
                    <a:cubicBezTo>
                      <a:pt x="105" y="221"/>
                      <a:pt x="96" y="213"/>
                      <a:pt x="83" y="211"/>
                    </a:cubicBezTo>
                    <a:cubicBezTo>
                      <a:pt x="90" y="221"/>
                      <a:pt x="100" y="222"/>
                      <a:pt x="108" y="227"/>
                    </a:cubicBezTo>
                    <a:cubicBezTo>
                      <a:pt x="119" y="234"/>
                      <a:pt x="128" y="246"/>
                      <a:pt x="140" y="252"/>
                    </a:cubicBezTo>
                    <a:cubicBezTo>
                      <a:pt x="139" y="259"/>
                      <a:pt x="149" y="263"/>
                      <a:pt x="145" y="271"/>
                    </a:cubicBezTo>
                    <a:cubicBezTo>
                      <a:pt x="142" y="278"/>
                      <a:pt x="137" y="278"/>
                      <a:pt x="132" y="274"/>
                    </a:cubicBezTo>
                    <a:cubicBezTo>
                      <a:pt x="126" y="270"/>
                      <a:pt x="119" y="267"/>
                      <a:pt x="113" y="263"/>
                    </a:cubicBezTo>
                    <a:cubicBezTo>
                      <a:pt x="112" y="263"/>
                      <a:pt x="112" y="263"/>
                      <a:pt x="111" y="262"/>
                    </a:cubicBezTo>
                    <a:cubicBezTo>
                      <a:pt x="111" y="262"/>
                      <a:pt x="110" y="261"/>
                      <a:pt x="110" y="261"/>
                    </a:cubicBezTo>
                    <a:cubicBezTo>
                      <a:pt x="78" y="242"/>
                      <a:pt x="61" y="212"/>
                      <a:pt x="48" y="176"/>
                    </a:cubicBezTo>
                    <a:cubicBezTo>
                      <a:pt x="53" y="178"/>
                      <a:pt x="56" y="179"/>
                      <a:pt x="59" y="180"/>
                    </a:cubicBezTo>
                    <a:cubicBezTo>
                      <a:pt x="60" y="180"/>
                      <a:pt x="60" y="180"/>
                      <a:pt x="61" y="179"/>
                    </a:cubicBezTo>
                    <a:cubicBezTo>
                      <a:pt x="55" y="173"/>
                      <a:pt x="50" y="166"/>
                      <a:pt x="45" y="160"/>
                    </a:cubicBezTo>
                    <a:cubicBezTo>
                      <a:pt x="22" y="134"/>
                      <a:pt x="18" y="103"/>
                      <a:pt x="16" y="70"/>
                    </a:cubicBezTo>
                    <a:cubicBezTo>
                      <a:pt x="15" y="68"/>
                      <a:pt x="14" y="63"/>
                      <a:pt x="20" y="64"/>
                    </a:cubicBezTo>
                    <a:cubicBezTo>
                      <a:pt x="32" y="67"/>
                      <a:pt x="27" y="60"/>
                      <a:pt x="25" y="55"/>
                    </a:cubicBezTo>
                    <a:cubicBezTo>
                      <a:pt x="17" y="37"/>
                      <a:pt x="8" y="19"/>
                      <a:pt x="0" y="0"/>
                    </a:cubicBezTo>
                    <a:cubicBezTo>
                      <a:pt x="2" y="0"/>
                      <a:pt x="3" y="0"/>
                      <a:pt x="5" y="0"/>
                    </a:cubicBezTo>
                    <a:close/>
                    <a:moveTo>
                      <a:pt x="99" y="153"/>
                    </a:moveTo>
                    <a:cubicBezTo>
                      <a:pt x="100" y="153"/>
                      <a:pt x="101" y="154"/>
                      <a:pt x="102" y="155"/>
                    </a:cubicBezTo>
                    <a:cubicBezTo>
                      <a:pt x="102" y="160"/>
                      <a:pt x="105" y="163"/>
                      <a:pt x="112" y="164"/>
                    </a:cubicBezTo>
                    <a:cubicBezTo>
                      <a:pt x="109" y="158"/>
                      <a:pt x="107" y="155"/>
                      <a:pt x="102" y="155"/>
                    </a:cubicBezTo>
                    <a:cubicBezTo>
                      <a:pt x="101" y="154"/>
                      <a:pt x="100" y="153"/>
                      <a:pt x="99" y="153"/>
                    </a:cubicBezTo>
                    <a:cubicBezTo>
                      <a:pt x="99" y="151"/>
                      <a:pt x="99" y="149"/>
                      <a:pt x="97" y="148"/>
                    </a:cubicBezTo>
                    <a:cubicBezTo>
                      <a:pt x="97" y="146"/>
                      <a:pt x="97" y="144"/>
                      <a:pt x="94" y="144"/>
                    </a:cubicBezTo>
                    <a:cubicBezTo>
                      <a:pt x="94" y="144"/>
                      <a:pt x="93" y="145"/>
                      <a:pt x="93" y="145"/>
                    </a:cubicBezTo>
                    <a:cubicBezTo>
                      <a:pt x="93" y="148"/>
                      <a:pt x="95" y="148"/>
                      <a:pt x="97" y="148"/>
                    </a:cubicBezTo>
                    <a:cubicBezTo>
                      <a:pt x="97" y="150"/>
                      <a:pt x="97" y="152"/>
                      <a:pt x="99" y="153"/>
                    </a:cubicBezTo>
                    <a:close/>
                    <a:moveTo>
                      <a:pt x="116" y="112"/>
                    </a:moveTo>
                    <a:cubicBezTo>
                      <a:pt x="117" y="113"/>
                      <a:pt x="117" y="114"/>
                      <a:pt x="117" y="115"/>
                    </a:cubicBezTo>
                    <a:cubicBezTo>
                      <a:pt x="117" y="115"/>
                      <a:pt x="118" y="114"/>
                      <a:pt x="118" y="114"/>
                    </a:cubicBezTo>
                    <a:cubicBezTo>
                      <a:pt x="117" y="113"/>
                      <a:pt x="117" y="112"/>
                      <a:pt x="116" y="112"/>
                    </a:cubicBezTo>
                    <a:cubicBezTo>
                      <a:pt x="116" y="110"/>
                      <a:pt x="116" y="108"/>
                      <a:pt x="115" y="106"/>
                    </a:cubicBezTo>
                    <a:cubicBezTo>
                      <a:pt x="115" y="106"/>
                      <a:pt x="114" y="107"/>
                      <a:pt x="114" y="107"/>
                    </a:cubicBezTo>
                    <a:cubicBezTo>
                      <a:pt x="114" y="109"/>
                      <a:pt x="114" y="110"/>
                      <a:pt x="116" y="112"/>
                    </a:cubicBezTo>
                    <a:close/>
                    <a:moveTo>
                      <a:pt x="58" y="49"/>
                    </a:moveTo>
                    <a:cubicBezTo>
                      <a:pt x="59" y="49"/>
                      <a:pt x="59" y="49"/>
                      <a:pt x="59" y="49"/>
                    </a:cubicBezTo>
                    <a:cubicBezTo>
                      <a:pt x="59" y="49"/>
                      <a:pt x="59" y="49"/>
                      <a:pt x="58" y="49"/>
                    </a:cubicBezTo>
                    <a:cubicBezTo>
                      <a:pt x="58" y="47"/>
                      <a:pt x="58" y="45"/>
                      <a:pt x="55" y="45"/>
                    </a:cubicBezTo>
                    <a:cubicBezTo>
                      <a:pt x="55" y="45"/>
                      <a:pt x="54" y="46"/>
                      <a:pt x="54" y="46"/>
                    </a:cubicBezTo>
                    <a:cubicBezTo>
                      <a:pt x="54" y="48"/>
                      <a:pt x="56" y="48"/>
                      <a:pt x="58" y="49"/>
                    </a:cubicBezTo>
                    <a:close/>
                    <a:moveTo>
                      <a:pt x="68" y="172"/>
                    </a:moveTo>
                    <a:cubicBezTo>
                      <a:pt x="68" y="170"/>
                      <a:pt x="68" y="169"/>
                      <a:pt x="66" y="168"/>
                    </a:cubicBezTo>
                    <a:cubicBezTo>
                      <a:pt x="65" y="168"/>
                      <a:pt x="64" y="169"/>
                      <a:pt x="64" y="170"/>
                    </a:cubicBezTo>
                    <a:cubicBezTo>
                      <a:pt x="65" y="172"/>
                      <a:pt x="66" y="172"/>
                      <a:pt x="68" y="172"/>
                    </a:cubicBezTo>
                    <a:cubicBezTo>
                      <a:pt x="68" y="174"/>
                      <a:pt x="68" y="176"/>
                      <a:pt x="71" y="176"/>
                    </a:cubicBezTo>
                    <a:cubicBezTo>
                      <a:pt x="71" y="176"/>
                      <a:pt x="72" y="175"/>
                      <a:pt x="72" y="175"/>
                    </a:cubicBezTo>
                    <a:cubicBezTo>
                      <a:pt x="72" y="172"/>
                      <a:pt x="70" y="172"/>
                      <a:pt x="68" y="172"/>
                    </a:cubicBezTo>
                    <a:close/>
                    <a:moveTo>
                      <a:pt x="68" y="119"/>
                    </a:moveTo>
                    <a:cubicBezTo>
                      <a:pt x="68" y="122"/>
                      <a:pt x="70" y="124"/>
                      <a:pt x="73" y="124"/>
                    </a:cubicBezTo>
                    <a:cubicBezTo>
                      <a:pt x="74" y="131"/>
                      <a:pt x="79" y="134"/>
                      <a:pt x="88" y="136"/>
                    </a:cubicBezTo>
                    <a:cubicBezTo>
                      <a:pt x="80" y="122"/>
                      <a:pt x="77" y="109"/>
                      <a:pt x="67" y="97"/>
                    </a:cubicBezTo>
                    <a:cubicBezTo>
                      <a:pt x="66" y="106"/>
                      <a:pt x="71" y="111"/>
                      <a:pt x="74" y="116"/>
                    </a:cubicBezTo>
                    <a:cubicBezTo>
                      <a:pt x="76" y="119"/>
                      <a:pt x="80" y="122"/>
                      <a:pt x="73" y="124"/>
                    </a:cubicBezTo>
                    <a:cubicBezTo>
                      <a:pt x="73" y="120"/>
                      <a:pt x="71" y="119"/>
                      <a:pt x="68" y="119"/>
                    </a:cubicBezTo>
                    <a:cubicBezTo>
                      <a:pt x="61" y="107"/>
                      <a:pt x="50" y="102"/>
                      <a:pt x="38" y="99"/>
                    </a:cubicBezTo>
                    <a:cubicBezTo>
                      <a:pt x="46" y="108"/>
                      <a:pt x="57" y="114"/>
                      <a:pt x="68" y="119"/>
                    </a:cubicBezTo>
                    <a:close/>
                    <a:moveTo>
                      <a:pt x="63" y="56"/>
                    </a:moveTo>
                    <a:cubicBezTo>
                      <a:pt x="63" y="56"/>
                      <a:pt x="62" y="55"/>
                      <a:pt x="62" y="55"/>
                    </a:cubicBezTo>
                    <a:cubicBezTo>
                      <a:pt x="62" y="55"/>
                      <a:pt x="63" y="56"/>
                      <a:pt x="63" y="56"/>
                    </a:cubicBezTo>
                    <a:cubicBezTo>
                      <a:pt x="60" y="65"/>
                      <a:pt x="54" y="51"/>
                      <a:pt x="50" y="59"/>
                    </a:cubicBezTo>
                    <a:cubicBezTo>
                      <a:pt x="69" y="70"/>
                      <a:pt x="84" y="87"/>
                      <a:pt x="97" y="105"/>
                    </a:cubicBezTo>
                    <a:cubicBezTo>
                      <a:pt x="99" y="107"/>
                      <a:pt x="100" y="110"/>
                      <a:pt x="103" y="107"/>
                    </a:cubicBezTo>
                    <a:cubicBezTo>
                      <a:pt x="104" y="106"/>
                      <a:pt x="104" y="104"/>
                      <a:pt x="103" y="103"/>
                    </a:cubicBezTo>
                    <a:cubicBezTo>
                      <a:pt x="93" y="92"/>
                      <a:pt x="87" y="78"/>
                      <a:pt x="80" y="66"/>
                    </a:cubicBezTo>
                    <a:cubicBezTo>
                      <a:pt x="80" y="64"/>
                      <a:pt x="80" y="61"/>
                      <a:pt x="79" y="60"/>
                    </a:cubicBezTo>
                    <a:cubicBezTo>
                      <a:pt x="77" y="59"/>
                      <a:pt x="76" y="62"/>
                      <a:pt x="75" y="63"/>
                    </a:cubicBezTo>
                    <a:cubicBezTo>
                      <a:pt x="70" y="63"/>
                      <a:pt x="69" y="55"/>
                      <a:pt x="63" y="56"/>
                    </a:cubicBezTo>
                    <a:close/>
                    <a:moveTo>
                      <a:pt x="70" y="155"/>
                    </a:moveTo>
                    <a:cubicBezTo>
                      <a:pt x="69" y="144"/>
                      <a:pt x="69" y="144"/>
                      <a:pt x="60" y="142"/>
                    </a:cubicBezTo>
                    <a:cubicBezTo>
                      <a:pt x="64" y="147"/>
                      <a:pt x="67" y="151"/>
                      <a:pt x="70" y="155"/>
                    </a:cubicBezTo>
                    <a:close/>
                    <a:moveTo>
                      <a:pt x="138" y="133"/>
                    </a:moveTo>
                    <a:cubicBezTo>
                      <a:pt x="134" y="140"/>
                      <a:pt x="139" y="143"/>
                      <a:pt x="139" y="148"/>
                    </a:cubicBezTo>
                    <a:cubicBezTo>
                      <a:pt x="141" y="143"/>
                      <a:pt x="141" y="139"/>
                      <a:pt x="138" y="133"/>
                    </a:cubicBezTo>
                    <a:close/>
                    <a:moveTo>
                      <a:pt x="113" y="168"/>
                    </a:moveTo>
                    <a:cubicBezTo>
                      <a:pt x="112" y="172"/>
                      <a:pt x="113" y="175"/>
                      <a:pt x="117" y="176"/>
                    </a:cubicBezTo>
                    <a:cubicBezTo>
                      <a:pt x="118" y="172"/>
                      <a:pt x="117" y="169"/>
                      <a:pt x="113" y="168"/>
                    </a:cubicBezTo>
                    <a:close/>
                    <a:moveTo>
                      <a:pt x="30" y="97"/>
                    </a:moveTo>
                    <a:cubicBezTo>
                      <a:pt x="31" y="96"/>
                      <a:pt x="33" y="96"/>
                      <a:pt x="33" y="95"/>
                    </a:cubicBezTo>
                    <a:cubicBezTo>
                      <a:pt x="33" y="94"/>
                      <a:pt x="32" y="93"/>
                      <a:pt x="30" y="93"/>
                    </a:cubicBezTo>
                    <a:cubicBezTo>
                      <a:pt x="30" y="93"/>
                      <a:pt x="28" y="94"/>
                      <a:pt x="28" y="94"/>
                    </a:cubicBezTo>
                    <a:cubicBezTo>
                      <a:pt x="28" y="95"/>
                      <a:pt x="29" y="96"/>
                      <a:pt x="30" y="97"/>
                    </a:cubicBezTo>
                    <a:close/>
                    <a:moveTo>
                      <a:pt x="106" y="114"/>
                    </a:moveTo>
                    <a:cubicBezTo>
                      <a:pt x="106" y="114"/>
                      <a:pt x="106" y="113"/>
                      <a:pt x="105" y="113"/>
                    </a:cubicBezTo>
                    <a:cubicBezTo>
                      <a:pt x="105" y="114"/>
                      <a:pt x="105" y="114"/>
                      <a:pt x="105" y="115"/>
                    </a:cubicBezTo>
                    <a:cubicBezTo>
                      <a:pt x="105" y="115"/>
                      <a:pt x="105" y="115"/>
                      <a:pt x="106" y="115"/>
                    </a:cubicBezTo>
                    <a:cubicBezTo>
                      <a:pt x="106" y="115"/>
                      <a:pt x="106" y="114"/>
                      <a:pt x="106" y="114"/>
                    </a:cubicBezTo>
                    <a:close/>
                    <a:moveTo>
                      <a:pt x="112" y="99"/>
                    </a:moveTo>
                    <a:cubicBezTo>
                      <a:pt x="112" y="99"/>
                      <a:pt x="112" y="99"/>
                      <a:pt x="112" y="100"/>
                    </a:cubicBezTo>
                    <a:cubicBezTo>
                      <a:pt x="112" y="100"/>
                      <a:pt x="113" y="100"/>
                      <a:pt x="113" y="100"/>
                    </a:cubicBezTo>
                    <a:cubicBezTo>
                      <a:pt x="113" y="99"/>
                      <a:pt x="113" y="99"/>
                      <a:pt x="113" y="99"/>
                    </a:cubicBezTo>
                    <a:cubicBezTo>
                      <a:pt x="113" y="99"/>
                      <a:pt x="113" y="99"/>
                      <a:pt x="112" y="9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97" name="Freeform 38">
                <a:extLst>
                  <a:ext uri="{FF2B5EF4-FFF2-40B4-BE49-F238E27FC236}">
                    <a16:creationId xmlns:a16="http://schemas.microsoft.com/office/drawing/2014/main" id="{E528759D-362E-87A5-3DE9-9E294BDD4238}"/>
                  </a:ext>
                </a:extLst>
              </p:cNvPr>
              <p:cNvSpPr/>
              <p:nvPr/>
            </p:nvSpPr>
            <p:spPr bwMode="auto">
              <a:xfrm>
                <a:off x="454" y="2913"/>
                <a:ext cx="78" cy="203"/>
              </a:xfrm>
              <a:custGeom>
                <a:avLst/>
                <a:gdLst>
                  <a:gd name="T0" fmla="*/ 13 w 134"/>
                  <a:gd name="T1" fmla="*/ 156 h 345"/>
                  <a:gd name="T2" fmla="*/ 3 w 134"/>
                  <a:gd name="T3" fmla="*/ 135 h 345"/>
                  <a:gd name="T4" fmla="*/ 16 w 134"/>
                  <a:gd name="T5" fmla="*/ 127 h 345"/>
                  <a:gd name="T6" fmla="*/ 40 w 134"/>
                  <a:gd name="T7" fmla="*/ 101 h 345"/>
                  <a:gd name="T8" fmla="*/ 35 w 134"/>
                  <a:gd name="T9" fmla="*/ 86 h 345"/>
                  <a:gd name="T10" fmla="*/ 40 w 134"/>
                  <a:gd name="T11" fmla="*/ 59 h 345"/>
                  <a:gd name="T12" fmla="*/ 39 w 134"/>
                  <a:gd name="T13" fmla="*/ 39 h 345"/>
                  <a:gd name="T14" fmla="*/ 59 w 134"/>
                  <a:gd name="T15" fmla="*/ 49 h 345"/>
                  <a:gd name="T16" fmla="*/ 62 w 134"/>
                  <a:gd name="T17" fmla="*/ 32 h 345"/>
                  <a:gd name="T18" fmla="*/ 84 w 134"/>
                  <a:gd name="T19" fmla="*/ 51 h 345"/>
                  <a:gd name="T20" fmla="*/ 88 w 134"/>
                  <a:gd name="T21" fmla="*/ 47 h 345"/>
                  <a:gd name="T22" fmla="*/ 98 w 134"/>
                  <a:gd name="T23" fmla="*/ 25 h 345"/>
                  <a:gd name="T24" fmla="*/ 118 w 134"/>
                  <a:gd name="T25" fmla="*/ 24 h 345"/>
                  <a:gd name="T26" fmla="*/ 134 w 134"/>
                  <a:gd name="T27" fmla="*/ 1 h 345"/>
                  <a:gd name="T28" fmla="*/ 101 w 134"/>
                  <a:gd name="T29" fmla="*/ 92 h 345"/>
                  <a:gd name="T30" fmla="*/ 75 w 134"/>
                  <a:gd name="T31" fmla="*/ 127 h 345"/>
                  <a:gd name="T32" fmla="*/ 68 w 134"/>
                  <a:gd name="T33" fmla="*/ 181 h 345"/>
                  <a:gd name="T34" fmla="*/ 77 w 134"/>
                  <a:gd name="T35" fmla="*/ 224 h 345"/>
                  <a:gd name="T36" fmla="*/ 92 w 134"/>
                  <a:gd name="T37" fmla="*/ 240 h 345"/>
                  <a:gd name="T38" fmla="*/ 100 w 134"/>
                  <a:gd name="T39" fmla="*/ 260 h 345"/>
                  <a:gd name="T40" fmla="*/ 134 w 134"/>
                  <a:gd name="T41" fmla="*/ 330 h 345"/>
                  <a:gd name="T42" fmla="*/ 117 w 134"/>
                  <a:gd name="T43" fmla="*/ 315 h 345"/>
                  <a:gd name="T44" fmla="*/ 100 w 134"/>
                  <a:gd name="T45" fmla="*/ 339 h 345"/>
                  <a:gd name="T46" fmla="*/ 88 w 134"/>
                  <a:gd name="T47" fmla="*/ 344 h 345"/>
                  <a:gd name="T48" fmla="*/ 55 w 134"/>
                  <a:gd name="T49" fmla="*/ 345 h 345"/>
                  <a:gd name="T50" fmla="*/ 68 w 134"/>
                  <a:gd name="T51" fmla="*/ 280 h 345"/>
                  <a:gd name="T52" fmla="*/ 51 w 134"/>
                  <a:gd name="T53" fmla="*/ 279 h 345"/>
                  <a:gd name="T54" fmla="*/ 38 w 134"/>
                  <a:gd name="T55" fmla="*/ 265 h 345"/>
                  <a:gd name="T56" fmla="*/ 19 w 134"/>
                  <a:gd name="T57" fmla="*/ 236 h 345"/>
                  <a:gd name="T58" fmla="*/ 21 w 134"/>
                  <a:gd name="T59" fmla="*/ 226 h 345"/>
                  <a:gd name="T60" fmla="*/ 13 w 134"/>
                  <a:gd name="T61" fmla="*/ 196 h 345"/>
                  <a:gd name="T62" fmla="*/ 30 w 134"/>
                  <a:gd name="T63" fmla="*/ 177 h 345"/>
                  <a:gd name="T64" fmla="*/ 17 w 134"/>
                  <a:gd name="T65" fmla="*/ 163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4" h="345">
                    <a:moveTo>
                      <a:pt x="17" y="163"/>
                    </a:moveTo>
                    <a:cubicBezTo>
                      <a:pt x="17" y="159"/>
                      <a:pt x="16" y="157"/>
                      <a:pt x="13" y="156"/>
                    </a:cubicBezTo>
                    <a:cubicBezTo>
                      <a:pt x="7" y="155"/>
                      <a:pt x="3" y="152"/>
                      <a:pt x="7" y="145"/>
                    </a:cubicBezTo>
                    <a:cubicBezTo>
                      <a:pt x="9" y="141"/>
                      <a:pt x="5" y="138"/>
                      <a:pt x="3" y="135"/>
                    </a:cubicBezTo>
                    <a:cubicBezTo>
                      <a:pt x="0" y="128"/>
                      <a:pt x="1" y="125"/>
                      <a:pt x="8" y="124"/>
                    </a:cubicBezTo>
                    <a:cubicBezTo>
                      <a:pt x="11" y="125"/>
                      <a:pt x="13" y="126"/>
                      <a:pt x="16" y="127"/>
                    </a:cubicBezTo>
                    <a:cubicBezTo>
                      <a:pt x="25" y="130"/>
                      <a:pt x="34" y="127"/>
                      <a:pt x="40" y="121"/>
                    </a:cubicBezTo>
                    <a:cubicBezTo>
                      <a:pt x="46" y="116"/>
                      <a:pt x="42" y="108"/>
                      <a:pt x="40" y="101"/>
                    </a:cubicBezTo>
                    <a:cubicBezTo>
                      <a:pt x="39" y="97"/>
                      <a:pt x="34" y="93"/>
                      <a:pt x="35" y="88"/>
                    </a:cubicBezTo>
                    <a:cubicBezTo>
                      <a:pt x="35" y="87"/>
                      <a:pt x="35" y="86"/>
                      <a:pt x="35" y="86"/>
                    </a:cubicBezTo>
                    <a:cubicBezTo>
                      <a:pt x="46" y="87"/>
                      <a:pt x="48" y="83"/>
                      <a:pt x="44" y="73"/>
                    </a:cubicBezTo>
                    <a:cubicBezTo>
                      <a:pt x="42" y="69"/>
                      <a:pt x="41" y="64"/>
                      <a:pt x="40" y="59"/>
                    </a:cubicBezTo>
                    <a:cubicBezTo>
                      <a:pt x="40" y="56"/>
                      <a:pt x="39" y="54"/>
                      <a:pt x="38" y="51"/>
                    </a:cubicBezTo>
                    <a:cubicBezTo>
                      <a:pt x="38" y="47"/>
                      <a:pt x="36" y="42"/>
                      <a:pt x="39" y="39"/>
                    </a:cubicBezTo>
                    <a:cubicBezTo>
                      <a:pt x="43" y="36"/>
                      <a:pt x="46" y="41"/>
                      <a:pt x="50" y="42"/>
                    </a:cubicBezTo>
                    <a:cubicBezTo>
                      <a:pt x="50" y="48"/>
                      <a:pt x="54" y="50"/>
                      <a:pt x="59" y="49"/>
                    </a:cubicBezTo>
                    <a:cubicBezTo>
                      <a:pt x="63" y="47"/>
                      <a:pt x="62" y="43"/>
                      <a:pt x="61" y="40"/>
                    </a:cubicBezTo>
                    <a:cubicBezTo>
                      <a:pt x="61" y="37"/>
                      <a:pt x="59" y="34"/>
                      <a:pt x="62" y="32"/>
                    </a:cubicBezTo>
                    <a:cubicBezTo>
                      <a:pt x="64" y="33"/>
                      <a:pt x="65" y="34"/>
                      <a:pt x="67" y="35"/>
                    </a:cubicBezTo>
                    <a:cubicBezTo>
                      <a:pt x="73" y="40"/>
                      <a:pt x="81" y="43"/>
                      <a:pt x="84" y="51"/>
                    </a:cubicBezTo>
                    <a:cubicBezTo>
                      <a:pt x="84" y="52"/>
                      <a:pt x="86" y="54"/>
                      <a:pt x="87" y="53"/>
                    </a:cubicBezTo>
                    <a:cubicBezTo>
                      <a:pt x="88" y="51"/>
                      <a:pt x="88" y="49"/>
                      <a:pt x="88" y="47"/>
                    </a:cubicBezTo>
                    <a:cubicBezTo>
                      <a:pt x="88" y="38"/>
                      <a:pt x="92" y="30"/>
                      <a:pt x="96" y="23"/>
                    </a:cubicBezTo>
                    <a:cubicBezTo>
                      <a:pt x="96" y="24"/>
                      <a:pt x="97" y="25"/>
                      <a:pt x="98" y="25"/>
                    </a:cubicBezTo>
                    <a:cubicBezTo>
                      <a:pt x="102" y="30"/>
                      <a:pt x="103" y="39"/>
                      <a:pt x="110" y="39"/>
                    </a:cubicBezTo>
                    <a:cubicBezTo>
                      <a:pt x="116" y="38"/>
                      <a:pt x="115" y="29"/>
                      <a:pt x="118" y="24"/>
                    </a:cubicBezTo>
                    <a:cubicBezTo>
                      <a:pt x="121" y="17"/>
                      <a:pt x="124" y="11"/>
                      <a:pt x="127" y="4"/>
                    </a:cubicBezTo>
                    <a:cubicBezTo>
                      <a:pt x="129" y="2"/>
                      <a:pt x="131" y="0"/>
                      <a:pt x="134" y="1"/>
                    </a:cubicBezTo>
                    <a:cubicBezTo>
                      <a:pt x="134" y="28"/>
                      <a:pt x="134" y="56"/>
                      <a:pt x="134" y="83"/>
                    </a:cubicBezTo>
                    <a:cubicBezTo>
                      <a:pt x="121" y="76"/>
                      <a:pt x="110" y="86"/>
                      <a:pt x="101" y="92"/>
                    </a:cubicBezTo>
                    <a:cubicBezTo>
                      <a:pt x="95" y="96"/>
                      <a:pt x="87" y="103"/>
                      <a:pt x="82" y="111"/>
                    </a:cubicBezTo>
                    <a:cubicBezTo>
                      <a:pt x="78" y="115"/>
                      <a:pt x="74" y="122"/>
                      <a:pt x="75" y="127"/>
                    </a:cubicBezTo>
                    <a:cubicBezTo>
                      <a:pt x="76" y="137"/>
                      <a:pt x="70" y="145"/>
                      <a:pt x="71" y="153"/>
                    </a:cubicBezTo>
                    <a:cubicBezTo>
                      <a:pt x="72" y="163"/>
                      <a:pt x="64" y="172"/>
                      <a:pt x="68" y="181"/>
                    </a:cubicBezTo>
                    <a:cubicBezTo>
                      <a:pt x="71" y="188"/>
                      <a:pt x="72" y="194"/>
                      <a:pt x="71" y="202"/>
                    </a:cubicBezTo>
                    <a:cubicBezTo>
                      <a:pt x="70" y="208"/>
                      <a:pt x="83" y="214"/>
                      <a:pt x="77" y="224"/>
                    </a:cubicBezTo>
                    <a:cubicBezTo>
                      <a:pt x="90" y="225"/>
                      <a:pt x="82" y="232"/>
                      <a:pt x="80" y="237"/>
                    </a:cubicBezTo>
                    <a:cubicBezTo>
                      <a:pt x="84" y="239"/>
                      <a:pt x="89" y="237"/>
                      <a:pt x="92" y="240"/>
                    </a:cubicBezTo>
                    <a:cubicBezTo>
                      <a:pt x="91" y="245"/>
                      <a:pt x="87" y="249"/>
                      <a:pt x="88" y="254"/>
                    </a:cubicBezTo>
                    <a:cubicBezTo>
                      <a:pt x="92" y="256"/>
                      <a:pt x="98" y="252"/>
                      <a:pt x="100" y="260"/>
                    </a:cubicBezTo>
                    <a:cubicBezTo>
                      <a:pt x="105" y="276"/>
                      <a:pt x="116" y="287"/>
                      <a:pt x="134" y="289"/>
                    </a:cubicBezTo>
                    <a:cubicBezTo>
                      <a:pt x="134" y="302"/>
                      <a:pt x="134" y="316"/>
                      <a:pt x="134" y="330"/>
                    </a:cubicBezTo>
                    <a:cubicBezTo>
                      <a:pt x="128" y="329"/>
                      <a:pt x="128" y="323"/>
                      <a:pt x="125" y="319"/>
                    </a:cubicBezTo>
                    <a:cubicBezTo>
                      <a:pt x="123" y="316"/>
                      <a:pt x="120" y="311"/>
                      <a:pt x="117" y="315"/>
                    </a:cubicBezTo>
                    <a:cubicBezTo>
                      <a:pt x="112" y="323"/>
                      <a:pt x="103" y="327"/>
                      <a:pt x="101" y="337"/>
                    </a:cubicBezTo>
                    <a:cubicBezTo>
                      <a:pt x="101" y="338"/>
                      <a:pt x="100" y="339"/>
                      <a:pt x="100" y="339"/>
                    </a:cubicBezTo>
                    <a:cubicBezTo>
                      <a:pt x="95" y="339"/>
                      <a:pt x="93" y="342"/>
                      <a:pt x="90" y="345"/>
                    </a:cubicBezTo>
                    <a:cubicBezTo>
                      <a:pt x="90" y="345"/>
                      <a:pt x="89" y="344"/>
                      <a:pt x="88" y="344"/>
                    </a:cubicBezTo>
                    <a:cubicBezTo>
                      <a:pt x="87" y="336"/>
                      <a:pt x="84" y="330"/>
                      <a:pt x="75" y="337"/>
                    </a:cubicBezTo>
                    <a:cubicBezTo>
                      <a:pt x="69" y="340"/>
                      <a:pt x="62" y="342"/>
                      <a:pt x="55" y="345"/>
                    </a:cubicBezTo>
                    <a:cubicBezTo>
                      <a:pt x="53" y="340"/>
                      <a:pt x="54" y="335"/>
                      <a:pt x="57" y="330"/>
                    </a:cubicBezTo>
                    <a:cubicBezTo>
                      <a:pt x="61" y="313"/>
                      <a:pt x="61" y="296"/>
                      <a:pt x="68" y="280"/>
                    </a:cubicBezTo>
                    <a:cubicBezTo>
                      <a:pt x="70" y="276"/>
                      <a:pt x="67" y="275"/>
                      <a:pt x="63" y="276"/>
                    </a:cubicBezTo>
                    <a:cubicBezTo>
                      <a:pt x="59" y="277"/>
                      <a:pt x="55" y="279"/>
                      <a:pt x="51" y="279"/>
                    </a:cubicBezTo>
                    <a:cubicBezTo>
                      <a:pt x="48" y="279"/>
                      <a:pt x="41" y="278"/>
                      <a:pt x="44" y="272"/>
                    </a:cubicBezTo>
                    <a:cubicBezTo>
                      <a:pt x="49" y="262"/>
                      <a:pt x="42" y="265"/>
                      <a:pt x="38" y="265"/>
                    </a:cubicBezTo>
                    <a:cubicBezTo>
                      <a:pt x="31" y="265"/>
                      <a:pt x="24" y="265"/>
                      <a:pt x="25" y="255"/>
                    </a:cubicBezTo>
                    <a:cubicBezTo>
                      <a:pt x="27" y="247"/>
                      <a:pt x="37" y="237"/>
                      <a:pt x="19" y="236"/>
                    </a:cubicBezTo>
                    <a:cubicBezTo>
                      <a:pt x="19" y="233"/>
                      <a:pt x="16" y="231"/>
                      <a:pt x="15" y="229"/>
                    </a:cubicBezTo>
                    <a:cubicBezTo>
                      <a:pt x="17" y="228"/>
                      <a:pt x="19" y="227"/>
                      <a:pt x="21" y="226"/>
                    </a:cubicBezTo>
                    <a:cubicBezTo>
                      <a:pt x="32" y="219"/>
                      <a:pt x="32" y="216"/>
                      <a:pt x="21" y="209"/>
                    </a:cubicBezTo>
                    <a:cubicBezTo>
                      <a:pt x="16" y="206"/>
                      <a:pt x="13" y="202"/>
                      <a:pt x="13" y="196"/>
                    </a:cubicBezTo>
                    <a:cubicBezTo>
                      <a:pt x="13" y="194"/>
                      <a:pt x="13" y="192"/>
                      <a:pt x="12" y="190"/>
                    </a:cubicBezTo>
                    <a:cubicBezTo>
                      <a:pt x="20" y="188"/>
                      <a:pt x="23" y="180"/>
                      <a:pt x="30" y="177"/>
                    </a:cubicBezTo>
                    <a:cubicBezTo>
                      <a:pt x="34" y="174"/>
                      <a:pt x="32" y="171"/>
                      <a:pt x="29" y="168"/>
                    </a:cubicBezTo>
                    <a:cubicBezTo>
                      <a:pt x="26" y="165"/>
                      <a:pt x="22" y="163"/>
                      <a:pt x="17" y="16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98" name="Freeform 39">
                <a:extLst>
                  <a:ext uri="{FF2B5EF4-FFF2-40B4-BE49-F238E27FC236}">
                    <a16:creationId xmlns:a16="http://schemas.microsoft.com/office/drawing/2014/main" id="{800CABEC-E04A-CF73-96F1-043DA4C6AF36}"/>
                  </a:ext>
                </a:extLst>
              </p:cNvPr>
              <p:cNvSpPr/>
              <p:nvPr/>
            </p:nvSpPr>
            <p:spPr bwMode="auto">
              <a:xfrm>
                <a:off x="460" y="2308"/>
                <a:ext cx="72" cy="125"/>
              </a:xfrm>
              <a:custGeom>
                <a:avLst/>
                <a:gdLst>
                  <a:gd name="T0" fmla="*/ 123 w 123"/>
                  <a:gd name="T1" fmla="*/ 209 h 212"/>
                  <a:gd name="T2" fmla="*/ 102 w 123"/>
                  <a:gd name="T3" fmla="*/ 209 h 212"/>
                  <a:gd name="T4" fmla="*/ 100 w 123"/>
                  <a:gd name="T5" fmla="*/ 209 h 212"/>
                  <a:gd name="T6" fmla="*/ 68 w 123"/>
                  <a:gd name="T7" fmla="*/ 202 h 212"/>
                  <a:gd name="T8" fmla="*/ 57 w 123"/>
                  <a:gd name="T9" fmla="*/ 191 h 212"/>
                  <a:gd name="T10" fmla="*/ 47 w 123"/>
                  <a:gd name="T11" fmla="*/ 182 h 212"/>
                  <a:gd name="T12" fmla="*/ 26 w 123"/>
                  <a:gd name="T13" fmla="*/ 163 h 212"/>
                  <a:gd name="T14" fmla="*/ 12 w 123"/>
                  <a:gd name="T15" fmla="*/ 144 h 212"/>
                  <a:gd name="T16" fmla="*/ 8 w 123"/>
                  <a:gd name="T17" fmla="*/ 135 h 212"/>
                  <a:gd name="T18" fmla="*/ 3 w 123"/>
                  <a:gd name="T19" fmla="*/ 109 h 212"/>
                  <a:gd name="T20" fmla="*/ 8 w 123"/>
                  <a:gd name="T21" fmla="*/ 91 h 212"/>
                  <a:gd name="T22" fmla="*/ 12 w 123"/>
                  <a:gd name="T23" fmla="*/ 69 h 212"/>
                  <a:gd name="T24" fmla="*/ 21 w 123"/>
                  <a:gd name="T25" fmla="*/ 55 h 212"/>
                  <a:gd name="T26" fmla="*/ 22 w 123"/>
                  <a:gd name="T27" fmla="*/ 54 h 212"/>
                  <a:gd name="T28" fmla="*/ 25 w 123"/>
                  <a:gd name="T29" fmla="*/ 48 h 212"/>
                  <a:gd name="T30" fmla="*/ 39 w 123"/>
                  <a:gd name="T31" fmla="*/ 31 h 212"/>
                  <a:gd name="T32" fmla="*/ 43 w 123"/>
                  <a:gd name="T33" fmla="*/ 29 h 212"/>
                  <a:gd name="T34" fmla="*/ 73 w 123"/>
                  <a:gd name="T35" fmla="*/ 12 h 212"/>
                  <a:gd name="T36" fmla="*/ 79 w 123"/>
                  <a:gd name="T37" fmla="*/ 12 h 212"/>
                  <a:gd name="T38" fmla="*/ 90 w 123"/>
                  <a:gd name="T39" fmla="*/ 11 h 212"/>
                  <a:gd name="T40" fmla="*/ 99 w 123"/>
                  <a:gd name="T41" fmla="*/ 10 h 212"/>
                  <a:gd name="T42" fmla="*/ 104 w 123"/>
                  <a:gd name="T43" fmla="*/ 11 h 212"/>
                  <a:gd name="T44" fmla="*/ 123 w 123"/>
                  <a:gd name="T45" fmla="*/ 14 h 212"/>
                  <a:gd name="T46" fmla="*/ 123 w 123"/>
                  <a:gd name="T47" fmla="*/ 209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3" h="211">
                    <a:moveTo>
                      <a:pt x="123" y="209"/>
                    </a:moveTo>
                    <a:cubicBezTo>
                      <a:pt x="116" y="212"/>
                      <a:pt x="109" y="203"/>
                      <a:pt x="102" y="209"/>
                    </a:cubicBezTo>
                    <a:cubicBezTo>
                      <a:pt x="101" y="209"/>
                      <a:pt x="100" y="209"/>
                      <a:pt x="100" y="209"/>
                    </a:cubicBezTo>
                    <a:cubicBezTo>
                      <a:pt x="93" y="190"/>
                      <a:pt x="79" y="202"/>
                      <a:pt x="68" y="202"/>
                    </a:cubicBezTo>
                    <a:cubicBezTo>
                      <a:pt x="61" y="202"/>
                      <a:pt x="57" y="198"/>
                      <a:pt x="57" y="191"/>
                    </a:cubicBezTo>
                    <a:cubicBezTo>
                      <a:pt x="56" y="185"/>
                      <a:pt x="54" y="183"/>
                      <a:pt x="47" y="182"/>
                    </a:cubicBezTo>
                    <a:cubicBezTo>
                      <a:pt x="34" y="182"/>
                      <a:pt x="30" y="176"/>
                      <a:pt x="26" y="163"/>
                    </a:cubicBezTo>
                    <a:cubicBezTo>
                      <a:pt x="24" y="156"/>
                      <a:pt x="18" y="150"/>
                      <a:pt x="12" y="144"/>
                    </a:cubicBezTo>
                    <a:cubicBezTo>
                      <a:pt x="10" y="141"/>
                      <a:pt x="6" y="138"/>
                      <a:pt x="8" y="135"/>
                    </a:cubicBezTo>
                    <a:cubicBezTo>
                      <a:pt x="14" y="124"/>
                      <a:pt x="6" y="117"/>
                      <a:pt x="3" y="109"/>
                    </a:cubicBezTo>
                    <a:cubicBezTo>
                      <a:pt x="0" y="101"/>
                      <a:pt x="4" y="95"/>
                      <a:pt x="8" y="91"/>
                    </a:cubicBezTo>
                    <a:cubicBezTo>
                      <a:pt x="15" y="84"/>
                      <a:pt x="14" y="77"/>
                      <a:pt x="12" y="69"/>
                    </a:cubicBezTo>
                    <a:cubicBezTo>
                      <a:pt x="15" y="64"/>
                      <a:pt x="18" y="59"/>
                      <a:pt x="21" y="55"/>
                    </a:cubicBezTo>
                    <a:cubicBezTo>
                      <a:pt x="22" y="54"/>
                      <a:pt x="22" y="54"/>
                      <a:pt x="22" y="54"/>
                    </a:cubicBezTo>
                    <a:cubicBezTo>
                      <a:pt x="29" y="55"/>
                      <a:pt x="26" y="51"/>
                      <a:pt x="25" y="48"/>
                    </a:cubicBezTo>
                    <a:cubicBezTo>
                      <a:pt x="31" y="43"/>
                      <a:pt x="39" y="41"/>
                      <a:pt x="39" y="31"/>
                    </a:cubicBezTo>
                    <a:cubicBezTo>
                      <a:pt x="39" y="30"/>
                      <a:pt x="42" y="29"/>
                      <a:pt x="43" y="29"/>
                    </a:cubicBezTo>
                    <a:cubicBezTo>
                      <a:pt x="55" y="27"/>
                      <a:pt x="65" y="21"/>
                      <a:pt x="73" y="12"/>
                    </a:cubicBezTo>
                    <a:cubicBezTo>
                      <a:pt x="75" y="9"/>
                      <a:pt x="77" y="11"/>
                      <a:pt x="79" y="12"/>
                    </a:cubicBezTo>
                    <a:cubicBezTo>
                      <a:pt x="83" y="14"/>
                      <a:pt x="87" y="15"/>
                      <a:pt x="90" y="11"/>
                    </a:cubicBezTo>
                    <a:cubicBezTo>
                      <a:pt x="93" y="7"/>
                      <a:pt x="96" y="8"/>
                      <a:pt x="99" y="10"/>
                    </a:cubicBezTo>
                    <a:cubicBezTo>
                      <a:pt x="101" y="10"/>
                      <a:pt x="104" y="12"/>
                      <a:pt x="104" y="11"/>
                    </a:cubicBezTo>
                    <a:cubicBezTo>
                      <a:pt x="112" y="0"/>
                      <a:pt x="117" y="13"/>
                      <a:pt x="123" y="14"/>
                    </a:cubicBezTo>
                    <a:cubicBezTo>
                      <a:pt x="123" y="79"/>
                      <a:pt x="123" y="144"/>
                      <a:pt x="123" y="209"/>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99" name="Freeform 40">
                <a:extLst>
                  <a:ext uri="{FF2B5EF4-FFF2-40B4-BE49-F238E27FC236}">
                    <a16:creationId xmlns:a16="http://schemas.microsoft.com/office/drawing/2014/main" id="{B635C3D3-C234-F9AB-E419-CAA398518CFE}"/>
                  </a:ext>
                </a:extLst>
              </p:cNvPr>
              <p:cNvSpPr/>
              <p:nvPr/>
            </p:nvSpPr>
            <p:spPr bwMode="auto">
              <a:xfrm>
                <a:off x="474" y="2648"/>
                <a:ext cx="58" cy="194"/>
              </a:xfrm>
              <a:custGeom>
                <a:avLst/>
                <a:gdLst>
                  <a:gd name="T0" fmla="*/ 6 w 99"/>
                  <a:gd name="T1" fmla="*/ 115 h 331"/>
                  <a:gd name="T2" fmla="*/ 12 w 99"/>
                  <a:gd name="T3" fmla="*/ 100 h 331"/>
                  <a:gd name="T4" fmla="*/ 11 w 99"/>
                  <a:gd name="T5" fmla="*/ 85 h 331"/>
                  <a:gd name="T6" fmla="*/ 44 w 99"/>
                  <a:gd name="T7" fmla="*/ 79 h 331"/>
                  <a:gd name="T8" fmla="*/ 53 w 99"/>
                  <a:gd name="T9" fmla="*/ 55 h 331"/>
                  <a:gd name="T10" fmla="*/ 46 w 99"/>
                  <a:gd name="T11" fmla="*/ 5 h 331"/>
                  <a:gd name="T12" fmla="*/ 58 w 99"/>
                  <a:gd name="T13" fmla="*/ 8 h 331"/>
                  <a:gd name="T14" fmla="*/ 68 w 99"/>
                  <a:gd name="T15" fmla="*/ 18 h 331"/>
                  <a:gd name="T16" fmla="*/ 72 w 99"/>
                  <a:gd name="T17" fmla="*/ 0 h 331"/>
                  <a:gd name="T18" fmla="*/ 92 w 99"/>
                  <a:gd name="T19" fmla="*/ 17 h 331"/>
                  <a:gd name="T20" fmla="*/ 99 w 99"/>
                  <a:gd name="T21" fmla="*/ 22 h 331"/>
                  <a:gd name="T22" fmla="*/ 93 w 99"/>
                  <a:gd name="T23" fmla="*/ 68 h 331"/>
                  <a:gd name="T24" fmla="*/ 78 w 99"/>
                  <a:gd name="T25" fmla="*/ 66 h 331"/>
                  <a:gd name="T26" fmla="*/ 60 w 99"/>
                  <a:gd name="T27" fmla="*/ 72 h 331"/>
                  <a:gd name="T28" fmla="*/ 52 w 99"/>
                  <a:gd name="T29" fmla="*/ 78 h 331"/>
                  <a:gd name="T30" fmla="*/ 70 w 99"/>
                  <a:gd name="T31" fmla="*/ 111 h 331"/>
                  <a:gd name="T32" fmla="*/ 65 w 99"/>
                  <a:gd name="T33" fmla="*/ 163 h 331"/>
                  <a:gd name="T34" fmla="*/ 66 w 99"/>
                  <a:gd name="T35" fmla="*/ 188 h 331"/>
                  <a:gd name="T36" fmla="*/ 79 w 99"/>
                  <a:gd name="T37" fmla="*/ 208 h 331"/>
                  <a:gd name="T38" fmla="*/ 87 w 99"/>
                  <a:gd name="T39" fmla="*/ 233 h 331"/>
                  <a:gd name="T40" fmla="*/ 99 w 99"/>
                  <a:gd name="T41" fmla="*/ 290 h 331"/>
                  <a:gd name="T42" fmla="*/ 68 w 99"/>
                  <a:gd name="T43" fmla="*/ 331 h 331"/>
                  <a:gd name="T44" fmla="*/ 53 w 99"/>
                  <a:gd name="T45" fmla="*/ 304 h 331"/>
                  <a:gd name="T46" fmla="*/ 33 w 99"/>
                  <a:gd name="T47" fmla="*/ 309 h 331"/>
                  <a:gd name="T48" fmla="*/ 56 w 99"/>
                  <a:gd name="T49" fmla="*/ 240 h 331"/>
                  <a:gd name="T50" fmla="*/ 29 w 99"/>
                  <a:gd name="T51" fmla="*/ 244 h 331"/>
                  <a:gd name="T52" fmla="*/ 16 w 99"/>
                  <a:gd name="T53" fmla="*/ 227 h 331"/>
                  <a:gd name="T54" fmla="*/ 14 w 99"/>
                  <a:gd name="T55" fmla="*/ 213 h 331"/>
                  <a:gd name="T56" fmla="*/ 7 w 99"/>
                  <a:gd name="T57" fmla="*/ 193 h 331"/>
                  <a:gd name="T58" fmla="*/ 22 w 99"/>
                  <a:gd name="T59" fmla="*/ 187 h 331"/>
                  <a:gd name="T60" fmla="*/ 4 w 99"/>
                  <a:gd name="T61" fmla="*/ 164 h 331"/>
                  <a:gd name="T62" fmla="*/ 19 w 99"/>
                  <a:gd name="T63" fmla="*/ 144 h 331"/>
                  <a:gd name="T64" fmla="*/ 14 w 99"/>
                  <a:gd name="T65" fmla="*/ 123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9" h="331">
                    <a:moveTo>
                      <a:pt x="14" y="123"/>
                    </a:moveTo>
                    <a:cubicBezTo>
                      <a:pt x="12" y="121"/>
                      <a:pt x="9" y="117"/>
                      <a:pt x="6" y="115"/>
                    </a:cubicBezTo>
                    <a:cubicBezTo>
                      <a:pt x="0" y="111"/>
                      <a:pt x="3" y="109"/>
                      <a:pt x="7" y="106"/>
                    </a:cubicBezTo>
                    <a:cubicBezTo>
                      <a:pt x="11" y="106"/>
                      <a:pt x="17" y="107"/>
                      <a:pt x="12" y="100"/>
                    </a:cubicBezTo>
                    <a:cubicBezTo>
                      <a:pt x="9" y="96"/>
                      <a:pt x="7" y="91"/>
                      <a:pt x="7" y="86"/>
                    </a:cubicBezTo>
                    <a:cubicBezTo>
                      <a:pt x="9" y="85"/>
                      <a:pt x="10" y="85"/>
                      <a:pt x="11" y="85"/>
                    </a:cubicBezTo>
                    <a:cubicBezTo>
                      <a:pt x="18" y="96"/>
                      <a:pt x="29" y="88"/>
                      <a:pt x="37" y="89"/>
                    </a:cubicBezTo>
                    <a:cubicBezTo>
                      <a:pt x="44" y="90"/>
                      <a:pt x="49" y="86"/>
                      <a:pt x="44" y="79"/>
                    </a:cubicBezTo>
                    <a:cubicBezTo>
                      <a:pt x="41" y="74"/>
                      <a:pt x="43" y="72"/>
                      <a:pt x="45" y="68"/>
                    </a:cubicBezTo>
                    <a:cubicBezTo>
                      <a:pt x="46" y="63"/>
                      <a:pt x="55" y="61"/>
                      <a:pt x="53" y="55"/>
                    </a:cubicBezTo>
                    <a:cubicBezTo>
                      <a:pt x="50" y="45"/>
                      <a:pt x="53" y="34"/>
                      <a:pt x="47" y="24"/>
                    </a:cubicBezTo>
                    <a:cubicBezTo>
                      <a:pt x="47" y="18"/>
                      <a:pt x="46" y="11"/>
                      <a:pt x="46" y="5"/>
                    </a:cubicBezTo>
                    <a:cubicBezTo>
                      <a:pt x="47" y="4"/>
                      <a:pt x="47" y="4"/>
                      <a:pt x="47" y="3"/>
                    </a:cubicBezTo>
                    <a:cubicBezTo>
                      <a:pt x="52" y="0"/>
                      <a:pt x="54" y="7"/>
                      <a:pt x="58" y="8"/>
                    </a:cubicBezTo>
                    <a:cubicBezTo>
                      <a:pt x="59" y="9"/>
                      <a:pt x="59" y="10"/>
                      <a:pt x="59" y="11"/>
                    </a:cubicBezTo>
                    <a:cubicBezTo>
                      <a:pt x="61" y="15"/>
                      <a:pt x="64" y="19"/>
                      <a:pt x="68" y="18"/>
                    </a:cubicBezTo>
                    <a:cubicBezTo>
                      <a:pt x="72" y="17"/>
                      <a:pt x="69" y="12"/>
                      <a:pt x="70" y="9"/>
                    </a:cubicBezTo>
                    <a:cubicBezTo>
                      <a:pt x="71" y="6"/>
                      <a:pt x="66" y="1"/>
                      <a:pt x="72" y="0"/>
                    </a:cubicBezTo>
                    <a:cubicBezTo>
                      <a:pt x="74" y="1"/>
                      <a:pt x="76" y="2"/>
                      <a:pt x="78" y="3"/>
                    </a:cubicBezTo>
                    <a:cubicBezTo>
                      <a:pt x="83" y="7"/>
                      <a:pt x="84" y="16"/>
                      <a:pt x="92" y="17"/>
                    </a:cubicBezTo>
                    <a:cubicBezTo>
                      <a:pt x="92" y="17"/>
                      <a:pt x="92" y="17"/>
                      <a:pt x="92" y="17"/>
                    </a:cubicBezTo>
                    <a:cubicBezTo>
                      <a:pt x="92" y="22"/>
                      <a:pt x="96" y="22"/>
                      <a:pt x="99" y="22"/>
                    </a:cubicBezTo>
                    <a:cubicBezTo>
                      <a:pt x="99" y="37"/>
                      <a:pt x="99" y="52"/>
                      <a:pt x="99" y="68"/>
                    </a:cubicBezTo>
                    <a:cubicBezTo>
                      <a:pt x="97" y="70"/>
                      <a:pt x="95" y="68"/>
                      <a:pt x="93" y="68"/>
                    </a:cubicBezTo>
                    <a:cubicBezTo>
                      <a:pt x="90" y="64"/>
                      <a:pt x="86" y="61"/>
                      <a:pt x="80" y="61"/>
                    </a:cubicBezTo>
                    <a:cubicBezTo>
                      <a:pt x="78" y="62"/>
                      <a:pt x="78" y="64"/>
                      <a:pt x="78" y="66"/>
                    </a:cubicBezTo>
                    <a:cubicBezTo>
                      <a:pt x="77" y="72"/>
                      <a:pt x="81" y="81"/>
                      <a:pt x="74" y="83"/>
                    </a:cubicBezTo>
                    <a:cubicBezTo>
                      <a:pt x="68" y="86"/>
                      <a:pt x="64" y="77"/>
                      <a:pt x="60" y="72"/>
                    </a:cubicBezTo>
                    <a:cubicBezTo>
                      <a:pt x="58" y="70"/>
                      <a:pt x="56" y="70"/>
                      <a:pt x="54" y="71"/>
                    </a:cubicBezTo>
                    <a:cubicBezTo>
                      <a:pt x="52" y="73"/>
                      <a:pt x="50" y="76"/>
                      <a:pt x="52" y="78"/>
                    </a:cubicBezTo>
                    <a:cubicBezTo>
                      <a:pt x="60" y="85"/>
                      <a:pt x="61" y="99"/>
                      <a:pt x="75" y="102"/>
                    </a:cubicBezTo>
                    <a:cubicBezTo>
                      <a:pt x="77" y="107"/>
                      <a:pt x="70" y="107"/>
                      <a:pt x="70" y="111"/>
                    </a:cubicBezTo>
                    <a:cubicBezTo>
                      <a:pt x="70" y="127"/>
                      <a:pt x="56" y="142"/>
                      <a:pt x="67" y="158"/>
                    </a:cubicBezTo>
                    <a:cubicBezTo>
                      <a:pt x="67" y="159"/>
                      <a:pt x="66" y="161"/>
                      <a:pt x="65" y="163"/>
                    </a:cubicBezTo>
                    <a:cubicBezTo>
                      <a:pt x="62" y="168"/>
                      <a:pt x="60" y="173"/>
                      <a:pt x="68" y="177"/>
                    </a:cubicBezTo>
                    <a:cubicBezTo>
                      <a:pt x="76" y="181"/>
                      <a:pt x="67" y="185"/>
                      <a:pt x="66" y="188"/>
                    </a:cubicBezTo>
                    <a:cubicBezTo>
                      <a:pt x="64" y="196"/>
                      <a:pt x="79" y="191"/>
                      <a:pt x="73" y="198"/>
                    </a:cubicBezTo>
                    <a:cubicBezTo>
                      <a:pt x="64" y="209"/>
                      <a:pt x="77" y="206"/>
                      <a:pt x="79" y="208"/>
                    </a:cubicBezTo>
                    <a:cubicBezTo>
                      <a:pt x="80" y="214"/>
                      <a:pt x="70" y="221"/>
                      <a:pt x="77" y="223"/>
                    </a:cubicBezTo>
                    <a:cubicBezTo>
                      <a:pt x="85" y="225"/>
                      <a:pt x="84" y="229"/>
                      <a:pt x="87" y="233"/>
                    </a:cubicBezTo>
                    <a:cubicBezTo>
                      <a:pt x="92" y="240"/>
                      <a:pt x="92" y="249"/>
                      <a:pt x="99" y="254"/>
                    </a:cubicBezTo>
                    <a:cubicBezTo>
                      <a:pt x="99" y="266"/>
                      <a:pt x="99" y="278"/>
                      <a:pt x="99" y="290"/>
                    </a:cubicBezTo>
                    <a:cubicBezTo>
                      <a:pt x="91" y="292"/>
                      <a:pt x="85" y="296"/>
                      <a:pt x="82" y="304"/>
                    </a:cubicBezTo>
                    <a:cubicBezTo>
                      <a:pt x="76" y="312"/>
                      <a:pt x="76" y="324"/>
                      <a:pt x="68" y="331"/>
                    </a:cubicBezTo>
                    <a:cubicBezTo>
                      <a:pt x="69" y="324"/>
                      <a:pt x="66" y="318"/>
                      <a:pt x="65" y="311"/>
                    </a:cubicBezTo>
                    <a:cubicBezTo>
                      <a:pt x="65" y="302"/>
                      <a:pt x="62" y="298"/>
                      <a:pt x="53" y="304"/>
                    </a:cubicBezTo>
                    <a:cubicBezTo>
                      <a:pt x="50" y="306"/>
                      <a:pt x="45" y="306"/>
                      <a:pt x="41" y="307"/>
                    </a:cubicBezTo>
                    <a:cubicBezTo>
                      <a:pt x="39" y="308"/>
                      <a:pt x="36" y="309"/>
                      <a:pt x="33" y="309"/>
                    </a:cubicBezTo>
                    <a:cubicBezTo>
                      <a:pt x="32" y="304"/>
                      <a:pt x="35" y="298"/>
                      <a:pt x="36" y="293"/>
                    </a:cubicBezTo>
                    <a:cubicBezTo>
                      <a:pt x="44" y="276"/>
                      <a:pt x="45" y="257"/>
                      <a:pt x="56" y="240"/>
                    </a:cubicBezTo>
                    <a:cubicBezTo>
                      <a:pt x="47" y="241"/>
                      <a:pt x="40" y="243"/>
                      <a:pt x="33" y="247"/>
                    </a:cubicBezTo>
                    <a:cubicBezTo>
                      <a:pt x="32" y="246"/>
                      <a:pt x="30" y="245"/>
                      <a:pt x="29" y="244"/>
                    </a:cubicBezTo>
                    <a:cubicBezTo>
                      <a:pt x="29" y="243"/>
                      <a:pt x="29" y="242"/>
                      <a:pt x="29" y="241"/>
                    </a:cubicBezTo>
                    <a:cubicBezTo>
                      <a:pt x="32" y="227"/>
                      <a:pt x="32" y="227"/>
                      <a:pt x="16" y="227"/>
                    </a:cubicBezTo>
                    <a:cubicBezTo>
                      <a:pt x="13" y="227"/>
                      <a:pt x="10" y="227"/>
                      <a:pt x="7" y="227"/>
                    </a:cubicBezTo>
                    <a:cubicBezTo>
                      <a:pt x="7" y="221"/>
                      <a:pt x="11" y="217"/>
                      <a:pt x="14" y="213"/>
                    </a:cubicBezTo>
                    <a:cubicBezTo>
                      <a:pt x="21" y="204"/>
                      <a:pt x="19" y="199"/>
                      <a:pt x="9" y="197"/>
                    </a:cubicBezTo>
                    <a:cubicBezTo>
                      <a:pt x="8" y="196"/>
                      <a:pt x="8" y="194"/>
                      <a:pt x="7" y="193"/>
                    </a:cubicBezTo>
                    <a:cubicBezTo>
                      <a:pt x="8" y="191"/>
                      <a:pt x="9" y="189"/>
                      <a:pt x="12" y="188"/>
                    </a:cubicBezTo>
                    <a:cubicBezTo>
                      <a:pt x="15" y="188"/>
                      <a:pt x="20" y="194"/>
                      <a:pt x="22" y="187"/>
                    </a:cubicBezTo>
                    <a:cubicBezTo>
                      <a:pt x="23" y="181"/>
                      <a:pt x="21" y="176"/>
                      <a:pt x="16" y="172"/>
                    </a:cubicBezTo>
                    <a:cubicBezTo>
                      <a:pt x="12" y="169"/>
                      <a:pt x="8" y="167"/>
                      <a:pt x="4" y="164"/>
                    </a:cubicBezTo>
                    <a:cubicBezTo>
                      <a:pt x="0" y="159"/>
                      <a:pt x="4" y="157"/>
                      <a:pt x="7" y="154"/>
                    </a:cubicBezTo>
                    <a:cubicBezTo>
                      <a:pt x="11" y="151"/>
                      <a:pt x="16" y="148"/>
                      <a:pt x="19" y="144"/>
                    </a:cubicBezTo>
                    <a:cubicBezTo>
                      <a:pt x="21" y="140"/>
                      <a:pt x="31" y="141"/>
                      <a:pt x="26" y="134"/>
                    </a:cubicBezTo>
                    <a:cubicBezTo>
                      <a:pt x="23" y="130"/>
                      <a:pt x="22" y="123"/>
                      <a:pt x="14" y="12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00" name="Freeform 41">
                <a:extLst>
                  <a:ext uri="{FF2B5EF4-FFF2-40B4-BE49-F238E27FC236}">
                    <a16:creationId xmlns:a16="http://schemas.microsoft.com/office/drawing/2014/main" id="{4BCFD360-542B-3AFD-7549-614896FB2425}"/>
                  </a:ext>
                </a:extLst>
              </p:cNvPr>
              <p:cNvSpPr>
                <a:spLocks noEditPoints="1"/>
              </p:cNvSpPr>
              <p:nvPr/>
            </p:nvSpPr>
            <p:spPr bwMode="auto">
              <a:xfrm>
                <a:off x="465" y="2540"/>
                <a:ext cx="67" cy="141"/>
              </a:xfrm>
              <a:custGeom>
                <a:avLst/>
                <a:gdLst>
                  <a:gd name="T0" fmla="*/ 88 w 115"/>
                  <a:gd name="T1" fmla="*/ 183 h 240"/>
                  <a:gd name="T2" fmla="*/ 72 w 115"/>
                  <a:gd name="T3" fmla="*/ 135 h 240"/>
                  <a:gd name="T4" fmla="*/ 70 w 115"/>
                  <a:gd name="T5" fmla="*/ 154 h 240"/>
                  <a:gd name="T6" fmla="*/ 76 w 115"/>
                  <a:gd name="T7" fmla="*/ 178 h 240"/>
                  <a:gd name="T8" fmla="*/ 63 w 115"/>
                  <a:gd name="T9" fmla="*/ 186 h 240"/>
                  <a:gd name="T10" fmla="*/ 48 w 115"/>
                  <a:gd name="T11" fmla="*/ 156 h 240"/>
                  <a:gd name="T12" fmla="*/ 48 w 115"/>
                  <a:gd name="T13" fmla="*/ 156 h 240"/>
                  <a:gd name="T14" fmla="*/ 62 w 115"/>
                  <a:gd name="T15" fmla="*/ 188 h 240"/>
                  <a:gd name="T16" fmla="*/ 56 w 115"/>
                  <a:gd name="T17" fmla="*/ 206 h 240"/>
                  <a:gd name="T18" fmla="*/ 53 w 115"/>
                  <a:gd name="T19" fmla="*/ 233 h 240"/>
                  <a:gd name="T20" fmla="*/ 31 w 115"/>
                  <a:gd name="T21" fmla="*/ 231 h 240"/>
                  <a:gd name="T22" fmla="*/ 4 w 115"/>
                  <a:gd name="T23" fmla="*/ 138 h 240"/>
                  <a:gd name="T24" fmla="*/ 26 w 115"/>
                  <a:gd name="T25" fmla="*/ 86 h 240"/>
                  <a:gd name="T26" fmla="*/ 63 w 115"/>
                  <a:gd name="T27" fmla="*/ 30 h 240"/>
                  <a:gd name="T28" fmla="*/ 78 w 115"/>
                  <a:gd name="T29" fmla="*/ 21 h 240"/>
                  <a:gd name="T30" fmla="*/ 115 w 115"/>
                  <a:gd name="T31" fmla="*/ 43 h 240"/>
                  <a:gd name="T32" fmla="*/ 111 w 115"/>
                  <a:gd name="T33" fmla="*/ 104 h 240"/>
                  <a:gd name="T34" fmla="*/ 98 w 115"/>
                  <a:gd name="T35" fmla="*/ 159 h 240"/>
                  <a:gd name="T36" fmla="*/ 113 w 115"/>
                  <a:gd name="T37" fmla="*/ 147 h 240"/>
                  <a:gd name="T38" fmla="*/ 115 w 115"/>
                  <a:gd name="T39" fmla="*/ 190 h 240"/>
                  <a:gd name="T40" fmla="*/ 108 w 115"/>
                  <a:gd name="T41" fmla="*/ 200 h 240"/>
                  <a:gd name="T42" fmla="*/ 94 w 115"/>
                  <a:gd name="T43" fmla="*/ 186 h 240"/>
                  <a:gd name="T44" fmla="*/ 64 w 115"/>
                  <a:gd name="T45" fmla="*/ 138 h 240"/>
                  <a:gd name="T46" fmla="*/ 51 w 115"/>
                  <a:gd name="T47" fmla="*/ 91 h 240"/>
                  <a:gd name="T48" fmla="*/ 79 w 115"/>
                  <a:gd name="T49" fmla="*/ 91 h 240"/>
                  <a:gd name="T50" fmla="*/ 94 w 115"/>
                  <a:gd name="T51" fmla="*/ 126 h 240"/>
                  <a:gd name="T52" fmla="*/ 93 w 115"/>
                  <a:gd name="T53" fmla="*/ 106 h 240"/>
                  <a:gd name="T54" fmla="*/ 76 w 115"/>
                  <a:gd name="T55" fmla="*/ 70 h 240"/>
                  <a:gd name="T56" fmla="*/ 61 w 115"/>
                  <a:gd name="T57" fmla="*/ 59 h 240"/>
                  <a:gd name="T58" fmla="*/ 79 w 115"/>
                  <a:gd name="T59" fmla="*/ 91 h 240"/>
                  <a:gd name="T60" fmla="*/ 27 w 115"/>
                  <a:gd name="T61" fmla="*/ 190 h 240"/>
                  <a:gd name="T62" fmla="*/ 19 w 115"/>
                  <a:gd name="T63" fmla="*/ 192 h 240"/>
                  <a:gd name="T64" fmla="*/ 18 w 115"/>
                  <a:gd name="T65" fmla="*/ 182 h 240"/>
                  <a:gd name="T66" fmla="*/ 16 w 115"/>
                  <a:gd name="T67" fmla="*/ 182 h 240"/>
                  <a:gd name="T68" fmla="*/ 18 w 115"/>
                  <a:gd name="T69" fmla="*/ 182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5" h="240">
                    <a:moveTo>
                      <a:pt x="94" y="186"/>
                    </a:moveTo>
                    <a:cubicBezTo>
                      <a:pt x="92" y="185"/>
                      <a:pt x="90" y="184"/>
                      <a:pt x="88" y="183"/>
                    </a:cubicBezTo>
                    <a:cubicBezTo>
                      <a:pt x="86" y="178"/>
                      <a:pt x="82" y="174"/>
                      <a:pt x="77" y="171"/>
                    </a:cubicBezTo>
                    <a:cubicBezTo>
                      <a:pt x="71" y="160"/>
                      <a:pt x="77" y="147"/>
                      <a:pt x="72" y="135"/>
                    </a:cubicBezTo>
                    <a:cubicBezTo>
                      <a:pt x="72" y="141"/>
                      <a:pt x="72" y="147"/>
                      <a:pt x="72" y="154"/>
                    </a:cubicBezTo>
                    <a:cubicBezTo>
                      <a:pt x="71" y="154"/>
                      <a:pt x="71" y="154"/>
                      <a:pt x="70" y="154"/>
                    </a:cubicBezTo>
                    <a:cubicBezTo>
                      <a:pt x="69" y="151"/>
                      <a:pt x="67" y="147"/>
                      <a:pt x="66" y="144"/>
                    </a:cubicBezTo>
                    <a:cubicBezTo>
                      <a:pt x="67" y="156"/>
                      <a:pt x="68" y="168"/>
                      <a:pt x="76" y="178"/>
                    </a:cubicBezTo>
                    <a:cubicBezTo>
                      <a:pt x="76" y="182"/>
                      <a:pt x="75" y="187"/>
                      <a:pt x="74" y="191"/>
                    </a:cubicBezTo>
                    <a:cubicBezTo>
                      <a:pt x="70" y="190"/>
                      <a:pt x="68" y="183"/>
                      <a:pt x="63" y="186"/>
                    </a:cubicBezTo>
                    <a:cubicBezTo>
                      <a:pt x="62" y="183"/>
                      <a:pt x="61" y="181"/>
                      <a:pt x="57" y="181"/>
                    </a:cubicBezTo>
                    <a:cubicBezTo>
                      <a:pt x="54" y="172"/>
                      <a:pt x="51" y="164"/>
                      <a:pt x="48" y="156"/>
                    </a:cubicBezTo>
                    <a:cubicBezTo>
                      <a:pt x="48" y="144"/>
                      <a:pt x="48" y="133"/>
                      <a:pt x="42" y="122"/>
                    </a:cubicBezTo>
                    <a:cubicBezTo>
                      <a:pt x="44" y="133"/>
                      <a:pt x="41" y="146"/>
                      <a:pt x="48" y="156"/>
                    </a:cubicBezTo>
                    <a:cubicBezTo>
                      <a:pt x="46" y="166"/>
                      <a:pt x="45" y="176"/>
                      <a:pt x="57" y="181"/>
                    </a:cubicBezTo>
                    <a:cubicBezTo>
                      <a:pt x="57" y="184"/>
                      <a:pt x="59" y="186"/>
                      <a:pt x="62" y="188"/>
                    </a:cubicBezTo>
                    <a:cubicBezTo>
                      <a:pt x="62" y="194"/>
                      <a:pt x="63" y="201"/>
                      <a:pt x="63" y="207"/>
                    </a:cubicBezTo>
                    <a:cubicBezTo>
                      <a:pt x="61" y="207"/>
                      <a:pt x="58" y="207"/>
                      <a:pt x="56" y="206"/>
                    </a:cubicBezTo>
                    <a:cubicBezTo>
                      <a:pt x="47" y="203"/>
                      <a:pt x="47" y="207"/>
                      <a:pt x="49" y="214"/>
                    </a:cubicBezTo>
                    <a:cubicBezTo>
                      <a:pt x="51" y="220"/>
                      <a:pt x="59" y="227"/>
                      <a:pt x="53" y="233"/>
                    </a:cubicBezTo>
                    <a:cubicBezTo>
                      <a:pt x="47" y="240"/>
                      <a:pt x="39" y="232"/>
                      <a:pt x="32" y="231"/>
                    </a:cubicBezTo>
                    <a:cubicBezTo>
                      <a:pt x="31" y="231"/>
                      <a:pt x="31" y="231"/>
                      <a:pt x="31" y="231"/>
                    </a:cubicBezTo>
                    <a:cubicBezTo>
                      <a:pt x="21" y="224"/>
                      <a:pt x="15" y="215"/>
                      <a:pt x="12" y="204"/>
                    </a:cubicBezTo>
                    <a:cubicBezTo>
                      <a:pt x="6" y="183"/>
                      <a:pt x="0" y="161"/>
                      <a:pt x="4" y="138"/>
                    </a:cubicBezTo>
                    <a:cubicBezTo>
                      <a:pt x="5" y="141"/>
                      <a:pt x="7" y="144"/>
                      <a:pt x="10" y="149"/>
                    </a:cubicBezTo>
                    <a:cubicBezTo>
                      <a:pt x="18" y="127"/>
                      <a:pt x="18" y="106"/>
                      <a:pt x="26" y="86"/>
                    </a:cubicBezTo>
                    <a:cubicBezTo>
                      <a:pt x="30" y="91"/>
                      <a:pt x="32" y="96"/>
                      <a:pt x="36" y="102"/>
                    </a:cubicBezTo>
                    <a:cubicBezTo>
                      <a:pt x="40" y="75"/>
                      <a:pt x="49" y="51"/>
                      <a:pt x="63" y="30"/>
                    </a:cubicBezTo>
                    <a:cubicBezTo>
                      <a:pt x="65" y="26"/>
                      <a:pt x="65" y="14"/>
                      <a:pt x="75" y="24"/>
                    </a:cubicBezTo>
                    <a:cubicBezTo>
                      <a:pt x="76" y="26"/>
                      <a:pt x="78" y="23"/>
                      <a:pt x="78" y="21"/>
                    </a:cubicBezTo>
                    <a:cubicBezTo>
                      <a:pt x="82" y="15"/>
                      <a:pt x="86" y="8"/>
                      <a:pt x="90" y="0"/>
                    </a:cubicBezTo>
                    <a:cubicBezTo>
                      <a:pt x="98" y="15"/>
                      <a:pt x="107" y="29"/>
                      <a:pt x="115" y="43"/>
                    </a:cubicBezTo>
                    <a:cubicBezTo>
                      <a:pt x="115" y="63"/>
                      <a:pt x="115" y="83"/>
                      <a:pt x="115" y="103"/>
                    </a:cubicBezTo>
                    <a:cubicBezTo>
                      <a:pt x="114" y="103"/>
                      <a:pt x="112" y="109"/>
                      <a:pt x="111" y="104"/>
                    </a:cubicBezTo>
                    <a:cubicBezTo>
                      <a:pt x="110" y="99"/>
                      <a:pt x="110" y="95"/>
                      <a:pt x="105" y="89"/>
                    </a:cubicBezTo>
                    <a:cubicBezTo>
                      <a:pt x="109" y="114"/>
                      <a:pt x="109" y="136"/>
                      <a:pt x="98" y="159"/>
                    </a:cubicBezTo>
                    <a:cubicBezTo>
                      <a:pt x="107" y="156"/>
                      <a:pt x="111" y="153"/>
                      <a:pt x="113" y="147"/>
                    </a:cubicBezTo>
                    <a:cubicBezTo>
                      <a:pt x="113" y="147"/>
                      <a:pt x="113" y="147"/>
                      <a:pt x="113" y="147"/>
                    </a:cubicBezTo>
                    <a:cubicBezTo>
                      <a:pt x="114" y="147"/>
                      <a:pt x="115" y="147"/>
                      <a:pt x="115" y="147"/>
                    </a:cubicBezTo>
                    <a:cubicBezTo>
                      <a:pt x="115" y="161"/>
                      <a:pt x="115" y="176"/>
                      <a:pt x="115" y="190"/>
                    </a:cubicBezTo>
                    <a:cubicBezTo>
                      <a:pt x="112" y="192"/>
                      <a:pt x="115" y="200"/>
                      <a:pt x="108" y="200"/>
                    </a:cubicBezTo>
                    <a:cubicBezTo>
                      <a:pt x="108" y="200"/>
                      <a:pt x="108" y="200"/>
                      <a:pt x="108" y="200"/>
                    </a:cubicBezTo>
                    <a:cubicBezTo>
                      <a:pt x="108" y="187"/>
                      <a:pt x="106" y="176"/>
                      <a:pt x="101" y="163"/>
                    </a:cubicBezTo>
                    <a:cubicBezTo>
                      <a:pt x="95" y="171"/>
                      <a:pt x="96" y="179"/>
                      <a:pt x="94" y="186"/>
                    </a:cubicBezTo>
                    <a:close/>
                    <a:moveTo>
                      <a:pt x="60" y="127"/>
                    </a:moveTo>
                    <a:cubicBezTo>
                      <a:pt x="60" y="131"/>
                      <a:pt x="58" y="136"/>
                      <a:pt x="64" y="138"/>
                    </a:cubicBezTo>
                    <a:cubicBezTo>
                      <a:pt x="65" y="133"/>
                      <a:pt x="63" y="130"/>
                      <a:pt x="60" y="127"/>
                    </a:cubicBezTo>
                    <a:cubicBezTo>
                      <a:pt x="60" y="114"/>
                      <a:pt x="56" y="102"/>
                      <a:pt x="51" y="91"/>
                    </a:cubicBezTo>
                    <a:cubicBezTo>
                      <a:pt x="53" y="103"/>
                      <a:pt x="54" y="116"/>
                      <a:pt x="60" y="127"/>
                    </a:cubicBezTo>
                    <a:close/>
                    <a:moveTo>
                      <a:pt x="79" y="91"/>
                    </a:moveTo>
                    <a:cubicBezTo>
                      <a:pt x="73" y="89"/>
                      <a:pt x="71" y="81"/>
                      <a:pt x="63" y="81"/>
                    </a:cubicBezTo>
                    <a:cubicBezTo>
                      <a:pt x="76" y="94"/>
                      <a:pt x="88" y="108"/>
                      <a:pt x="94" y="126"/>
                    </a:cubicBezTo>
                    <a:cubicBezTo>
                      <a:pt x="97" y="94"/>
                      <a:pt x="96" y="62"/>
                      <a:pt x="92" y="31"/>
                    </a:cubicBezTo>
                    <a:cubicBezTo>
                      <a:pt x="90" y="56"/>
                      <a:pt x="90" y="81"/>
                      <a:pt x="93" y="106"/>
                    </a:cubicBezTo>
                    <a:cubicBezTo>
                      <a:pt x="81" y="86"/>
                      <a:pt x="81" y="63"/>
                      <a:pt x="74" y="42"/>
                    </a:cubicBezTo>
                    <a:cubicBezTo>
                      <a:pt x="71" y="52"/>
                      <a:pt x="77" y="61"/>
                      <a:pt x="76" y="70"/>
                    </a:cubicBezTo>
                    <a:cubicBezTo>
                      <a:pt x="71" y="69"/>
                      <a:pt x="71" y="64"/>
                      <a:pt x="68" y="62"/>
                    </a:cubicBezTo>
                    <a:cubicBezTo>
                      <a:pt x="66" y="61"/>
                      <a:pt x="64" y="56"/>
                      <a:pt x="61" y="59"/>
                    </a:cubicBezTo>
                    <a:cubicBezTo>
                      <a:pt x="58" y="62"/>
                      <a:pt x="62" y="64"/>
                      <a:pt x="64" y="66"/>
                    </a:cubicBezTo>
                    <a:cubicBezTo>
                      <a:pt x="71" y="73"/>
                      <a:pt x="78" y="80"/>
                      <a:pt x="79" y="91"/>
                    </a:cubicBezTo>
                    <a:close/>
                    <a:moveTo>
                      <a:pt x="36" y="218"/>
                    </a:moveTo>
                    <a:cubicBezTo>
                      <a:pt x="35" y="208"/>
                      <a:pt x="28" y="200"/>
                      <a:pt x="27" y="190"/>
                    </a:cubicBezTo>
                    <a:cubicBezTo>
                      <a:pt x="27" y="188"/>
                      <a:pt x="24" y="188"/>
                      <a:pt x="22" y="188"/>
                    </a:cubicBezTo>
                    <a:cubicBezTo>
                      <a:pt x="20" y="189"/>
                      <a:pt x="18" y="190"/>
                      <a:pt x="19" y="192"/>
                    </a:cubicBezTo>
                    <a:cubicBezTo>
                      <a:pt x="23" y="202"/>
                      <a:pt x="28" y="211"/>
                      <a:pt x="36" y="218"/>
                    </a:cubicBezTo>
                    <a:close/>
                    <a:moveTo>
                      <a:pt x="18" y="182"/>
                    </a:moveTo>
                    <a:cubicBezTo>
                      <a:pt x="18" y="181"/>
                      <a:pt x="18" y="181"/>
                      <a:pt x="17" y="180"/>
                    </a:cubicBezTo>
                    <a:cubicBezTo>
                      <a:pt x="17" y="181"/>
                      <a:pt x="16" y="181"/>
                      <a:pt x="16" y="182"/>
                    </a:cubicBezTo>
                    <a:cubicBezTo>
                      <a:pt x="16" y="182"/>
                      <a:pt x="17" y="183"/>
                      <a:pt x="17" y="184"/>
                    </a:cubicBezTo>
                    <a:cubicBezTo>
                      <a:pt x="18" y="183"/>
                      <a:pt x="18" y="182"/>
                      <a:pt x="18" y="18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01" name="Freeform 42">
                <a:extLst>
                  <a:ext uri="{FF2B5EF4-FFF2-40B4-BE49-F238E27FC236}">
                    <a16:creationId xmlns:a16="http://schemas.microsoft.com/office/drawing/2014/main" id="{5EFADF6D-5FB6-8EE7-D47D-58B8E7E3D32A}"/>
                  </a:ext>
                </a:extLst>
              </p:cNvPr>
              <p:cNvSpPr/>
              <p:nvPr/>
            </p:nvSpPr>
            <p:spPr bwMode="auto">
              <a:xfrm>
                <a:off x="491" y="2958"/>
                <a:ext cx="41" cy="125"/>
              </a:xfrm>
              <a:custGeom>
                <a:avLst/>
                <a:gdLst>
                  <a:gd name="T0" fmla="*/ 70 w 70"/>
                  <a:gd name="T1" fmla="*/ 213 h 213"/>
                  <a:gd name="T2" fmla="*/ 36 w 70"/>
                  <a:gd name="T3" fmla="*/ 184 h 213"/>
                  <a:gd name="T4" fmla="*/ 24 w 70"/>
                  <a:gd name="T5" fmla="*/ 178 h 213"/>
                  <a:gd name="T6" fmla="*/ 28 w 70"/>
                  <a:gd name="T7" fmla="*/ 164 h 213"/>
                  <a:gd name="T8" fmla="*/ 16 w 70"/>
                  <a:gd name="T9" fmla="*/ 161 h 213"/>
                  <a:gd name="T10" fmla="*/ 13 w 70"/>
                  <a:gd name="T11" fmla="*/ 148 h 213"/>
                  <a:gd name="T12" fmla="*/ 7 w 70"/>
                  <a:gd name="T13" fmla="*/ 126 h 213"/>
                  <a:gd name="T14" fmla="*/ 4 w 70"/>
                  <a:gd name="T15" fmla="*/ 105 h 213"/>
                  <a:gd name="T16" fmla="*/ 7 w 70"/>
                  <a:gd name="T17" fmla="*/ 77 h 213"/>
                  <a:gd name="T18" fmla="*/ 11 w 70"/>
                  <a:gd name="T19" fmla="*/ 51 h 213"/>
                  <a:gd name="T20" fmla="*/ 18 w 70"/>
                  <a:gd name="T21" fmla="*/ 35 h 213"/>
                  <a:gd name="T22" fmla="*/ 37 w 70"/>
                  <a:gd name="T23" fmla="*/ 16 h 213"/>
                  <a:gd name="T24" fmla="*/ 70 w 70"/>
                  <a:gd name="T25" fmla="*/ 7 h 213"/>
                  <a:gd name="T26" fmla="*/ 70 w 70"/>
                  <a:gd name="T27" fmla="*/ 21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213">
                    <a:moveTo>
                      <a:pt x="70" y="213"/>
                    </a:moveTo>
                    <a:cubicBezTo>
                      <a:pt x="52" y="211"/>
                      <a:pt x="41" y="200"/>
                      <a:pt x="36" y="184"/>
                    </a:cubicBezTo>
                    <a:cubicBezTo>
                      <a:pt x="34" y="176"/>
                      <a:pt x="28" y="180"/>
                      <a:pt x="24" y="178"/>
                    </a:cubicBezTo>
                    <a:cubicBezTo>
                      <a:pt x="23" y="173"/>
                      <a:pt x="27" y="169"/>
                      <a:pt x="28" y="164"/>
                    </a:cubicBezTo>
                    <a:cubicBezTo>
                      <a:pt x="25" y="161"/>
                      <a:pt x="20" y="163"/>
                      <a:pt x="16" y="161"/>
                    </a:cubicBezTo>
                    <a:cubicBezTo>
                      <a:pt x="18" y="156"/>
                      <a:pt x="26" y="149"/>
                      <a:pt x="13" y="148"/>
                    </a:cubicBezTo>
                    <a:cubicBezTo>
                      <a:pt x="19" y="138"/>
                      <a:pt x="6" y="132"/>
                      <a:pt x="7" y="126"/>
                    </a:cubicBezTo>
                    <a:cubicBezTo>
                      <a:pt x="8" y="118"/>
                      <a:pt x="7" y="112"/>
                      <a:pt x="4" y="105"/>
                    </a:cubicBezTo>
                    <a:cubicBezTo>
                      <a:pt x="0" y="96"/>
                      <a:pt x="8" y="87"/>
                      <a:pt x="7" y="77"/>
                    </a:cubicBezTo>
                    <a:cubicBezTo>
                      <a:pt x="6" y="69"/>
                      <a:pt x="12" y="61"/>
                      <a:pt x="11" y="51"/>
                    </a:cubicBezTo>
                    <a:cubicBezTo>
                      <a:pt x="10" y="46"/>
                      <a:pt x="14" y="39"/>
                      <a:pt x="18" y="35"/>
                    </a:cubicBezTo>
                    <a:cubicBezTo>
                      <a:pt x="23" y="27"/>
                      <a:pt x="31" y="20"/>
                      <a:pt x="37" y="16"/>
                    </a:cubicBezTo>
                    <a:cubicBezTo>
                      <a:pt x="46" y="10"/>
                      <a:pt x="57" y="0"/>
                      <a:pt x="70" y="7"/>
                    </a:cubicBezTo>
                    <a:cubicBezTo>
                      <a:pt x="70" y="76"/>
                      <a:pt x="70" y="144"/>
                      <a:pt x="70" y="213"/>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02" name="Freeform 43">
                <a:extLst>
                  <a:ext uri="{FF2B5EF4-FFF2-40B4-BE49-F238E27FC236}">
                    <a16:creationId xmlns:a16="http://schemas.microsoft.com/office/drawing/2014/main" id="{7F291C2A-1D40-3270-2517-19F7D0AB4CF5}"/>
                  </a:ext>
                </a:extLst>
              </p:cNvPr>
              <p:cNvSpPr>
                <a:spLocks noEditPoints="1"/>
              </p:cNvSpPr>
              <p:nvPr/>
            </p:nvSpPr>
            <p:spPr bwMode="auto">
              <a:xfrm>
                <a:off x="437" y="3048"/>
                <a:ext cx="95" cy="204"/>
              </a:xfrm>
              <a:custGeom>
                <a:avLst/>
                <a:gdLst>
                  <a:gd name="T0" fmla="*/ 128 w 162"/>
                  <a:gd name="T1" fmla="*/ 110 h 347"/>
                  <a:gd name="T2" fmla="*/ 129 w 162"/>
                  <a:gd name="T3" fmla="*/ 108 h 347"/>
                  <a:gd name="T4" fmla="*/ 135 w 162"/>
                  <a:gd name="T5" fmla="*/ 119 h 347"/>
                  <a:gd name="T6" fmla="*/ 147 w 162"/>
                  <a:gd name="T7" fmla="*/ 104 h 347"/>
                  <a:gd name="T8" fmla="*/ 162 w 162"/>
                  <a:gd name="T9" fmla="*/ 130 h 347"/>
                  <a:gd name="T10" fmla="*/ 162 w 162"/>
                  <a:gd name="T11" fmla="*/ 152 h 347"/>
                  <a:gd name="T12" fmla="*/ 156 w 162"/>
                  <a:gd name="T13" fmla="*/ 152 h 347"/>
                  <a:gd name="T14" fmla="*/ 146 w 162"/>
                  <a:gd name="T15" fmla="*/ 157 h 347"/>
                  <a:gd name="T16" fmla="*/ 142 w 162"/>
                  <a:gd name="T17" fmla="*/ 159 h 347"/>
                  <a:gd name="T18" fmla="*/ 78 w 162"/>
                  <a:gd name="T19" fmla="*/ 160 h 347"/>
                  <a:gd name="T20" fmla="*/ 39 w 162"/>
                  <a:gd name="T21" fmla="*/ 175 h 347"/>
                  <a:gd name="T22" fmla="*/ 22 w 162"/>
                  <a:gd name="T23" fmla="*/ 238 h 347"/>
                  <a:gd name="T24" fmla="*/ 27 w 162"/>
                  <a:gd name="T25" fmla="*/ 347 h 347"/>
                  <a:gd name="T26" fmla="*/ 12 w 162"/>
                  <a:gd name="T27" fmla="*/ 347 h 347"/>
                  <a:gd name="T28" fmla="*/ 1 w 162"/>
                  <a:gd name="T29" fmla="*/ 136 h 347"/>
                  <a:gd name="T30" fmla="*/ 5 w 162"/>
                  <a:gd name="T31" fmla="*/ 67 h 347"/>
                  <a:gd name="T32" fmla="*/ 35 w 162"/>
                  <a:gd name="T33" fmla="*/ 0 h 347"/>
                  <a:gd name="T34" fmla="*/ 43 w 162"/>
                  <a:gd name="T35" fmla="*/ 0 h 347"/>
                  <a:gd name="T36" fmla="*/ 47 w 162"/>
                  <a:gd name="T37" fmla="*/ 7 h 347"/>
                  <a:gd name="T38" fmla="*/ 19 w 162"/>
                  <a:gd name="T39" fmla="*/ 69 h 347"/>
                  <a:gd name="T40" fmla="*/ 16 w 162"/>
                  <a:gd name="T41" fmla="*/ 159 h 347"/>
                  <a:gd name="T42" fmla="*/ 19 w 162"/>
                  <a:gd name="T43" fmla="*/ 197 h 347"/>
                  <a:gd name="T44" fmla="*/ 66 w 162"/>
                  <a:gd name="T45" fmla="*/ 133 h 347"/>
                  <a:gd name="T46" fmla="*/ 67 w 162"/>
                  <a:gd name="T47" fmla="*/ 138 h 347"/>
                  <a:gd name="T48" fmla="*/ 73 w 162"/>
                  <a:gd name="T49" fmla="*/ 146 h 347"/>
                  <a:gd name="T50" fmla="*/ 90 w 162"/>
                  <a:gd name="T51" fmla="*/ 147 h 347"/>
                  <a:gd name="T52" fmla="*/ 119 w 162"/>
                  <a:gd name="T53" fmla="*/ 155 h 347"/>
                  <a:gd name="T54" fmla="*/ 96 w 162"/>
                  <a:gd name="T55" fmla="*/ 142 h 347"/>
                  <a:gd name="T56" fmla="*/ 136 w 162"/>
                  <a:gd name="T57" fmla="*/ 144 h 347"/>
                  <a:gd name="T58" fmla="*/ 129 w 162"/>
                  <a:gd name="T59" fmla="*/ 140 h 347"/>
                  <a:gd name="T60" fmla="*/ 157 w 162"/>
                  <a:gd name="T61" fmla="*/ 136 h 347"/>
                  <a:gd name="T62" fmla="*/ 80 w 162"/>
                  <a:gd name="T63" fmla="*/ 138 h 347"/>
                  <a:gd name="T64" fmla="*/ 118 w 162"/>
                  <a:gd name="T65" fmla="*/ 125 h 347"/>
                  <a:gd name="T66" fmla="*/ 121 w 162"/>
                  <a:gd name="T67" fmla="*/ 131 h 347"/>
                  <a:gd name="T68" fmla="*/ 125 w 162"/>
                  <a:gd name="T69" fmla="*/ 126 h 347"/>
                  <a:gd name="T70" fmla="*/ 128 w 162"/>
                  <a:gd name="T71" fmla="*/ 110 h 347"/>
                  <a:gd name="T72" fmla="*/ 144 w 162"/>
                  <a:gd name="T73" fmla="*/ 147 h 347"/>
                  <a:gd name="T74" fmla="*/ 144 w 162"/>
                  <a:gd name="T75" fmla="*/ 145 h 347"/>
                  <a:gd name="T76" fmla="*/ 142 w 162"/>
                  <a:gd name="T77" fmla="*/ 146 h 347"/>
                  <a:gd name="T78" fmla="*/ 143 w 162"/>
                  <a:gd name="T79" fmla="*/ 148 h 347"/>
                  <a:gd name="T80" fmla="*/ 144 w 162"/>
                  <a:gd name="T81" fmla="*/ 147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2" h="347">
                    <a:moveTo>
                      <a:pt x="128" y="110"/>
                    </a:moveTo>
                    <a:cubicBezTo>
                      <a:pt x="128" y="110"/>
                      <a:pt x="129" y="109"/>
                      <a:pt x="129" y="108"/>
                    </a:cubicBezTo>
                    <a:cubicBezTo>
                      <a:pt x="136" y="108"/>
                      <a:pt x="131" y="117"/>
                      <a:pt x="135" y="119"/>
                    </a:cubicBezTo>
                    <a:cubicBezTo>
                      <a:pt x="141" y="116"/>
                      <a:pt x="143" y="109"/>
                      <a:pt x="147" y="104"/>
                    </a:cubicBezTo>
                    <a:cubicBezTo>
                      <a:pt x="151" y="114"/>
                      <a:pt x="156" y="122"/>
                      <a:pt x="162" y="130"/>
                    </a:cubicBezTo>
                    <a:cubicBezTo>
                      <a:pt x="162" y="137"/>
                      <a:pt x="162" y="144"/>
                      <a:pt x="162" y="152"/>
                    </a:cubicBezTo>
                    <a:cubicBezTo>
                      <a:pt x="160" y="152"/>
                      <a:pt x="158" y="151"/>
                      <a:pt x="156" y="152"/>
                    </a:cubicBezTo>
                    <a:cubicBezTo>
                      <a:pt x="153" y="153"/>
                      <a:pt x="145" y="148"/>
                      <a:pt x="146" y="157"/>
                    </a:cubicBezTo>
                    <a:cubicBezTo>
                      <a:pt x="146" y="158"/>
                      <a:pt x="143" y="159"/>
                      <a:pt x="142" y="159"/>
                    </a:cubicBezTo>
                    <a:cubicBezTo>
                      <a:pt x="120" y="166"/>
                      <a:pt x="99" y="168"/>
                      <a:pt x="78" y="160"/>
                    </a:cubicBezTo>
                    <a:cubicBezTo>
                      <a:pt x="54" y="152"/>
                      <a:pt x="52" y="153"/>
                      <a:pt x="39" y="175"/>
                    </a:cubicBezTo>
                    <a:cubicBezTo>
                      <a:pt x="28" y="195"/>
                      <a:pt x="22" y="216"/>
                      <a:pt x="22" y="238"/>
                    </a:cubicBezTo>
                    <a:cubicBezTo>
                      <a:pt x="23" y="274"/>
                      <a:pt x="25" y="311"/>
                      <a:pt x="27" y="347"/>
                    </a:cubicBezTo>
                    <a:cubicBezTo>
                      <a:pt x="22" y="347"/>
                      <a:pt x="17" y="347"/>
                      <a:pt x="12" y="347"/>
                    </a:cubicBezTo>
                    <a:cubicBezTo>
                      <a:pt x="14" y="277"/>
                      <a:pt x="3" y="206"/>
                      <a:pt x="1" y="136"/>
                    </a:cubicBezTo>
                    <a:cubicBezTo>
                      <a:pt x="0" y="113"/>
                      <a:pt x="2" y="90"/>
                      <a:pt x="5" y="67"/>
                    </a:cubicBezTo>
                    <a:cubicBezTo>
                      <a:pt x="9" y="42"/>
                      <a:pt x="19" y="20"/>
                      <a:pt x="35" y="0"/>
                    </a:cubicBezTo>
                    <a:cubicBezTo>
                      <a:pt x="38" y="0"/>
                      <a:pt x="40" y="0"/>
                      <a:pt x="43" y="0"/>
                    </a:cubicBezTo>
                    <a:cubicBezTo>
                      <a:pt x="44" y="2"/>
                      <a:pt x="47" y="4"/>
                      <a:pt x="47" y="7"/>
                    </a:cubicBezTo>
                    <a:cubicBezTo>
                      <a:pt x="32" y="25"/>
                      <a:pt x="23" y="46"/>
                      <a:pt x="19" y="69"/>
                    </a:cubicBezTo>
                    <a:cubicBezTo>
                      <a:pt x="14" y="99"/>
                      <a:pt x="14" y="129"/>
                      <a:pt x="16" y="159"/>
                    </a:cubicBezTo>
                    <a:cubicBezTo>
                      <a:pt x="17" y="172"/>
                      <a:pt x="18" y="184"/>
                      <a:pt x="19" y="197"/>
                    </a:cubicBezTo>
                    <a:cubicBezTo>
                      <a:pt x="29" y="171"/>
                      <a:pt x="47" y="152"/>
                      <a:pt x="66" y="133"/>
                    </a:cubicBezTo>
                    <a:cubicBezTo>
                      <a:pt x="66" y="135"/>
                      <a:pt x="68" y="137"/>
                      <a:pt x="67" y="138"/>
                    </a:cubicBezTo>
                    <a:cubicBezTo>
                      <a:pt x="60" y="149"/>
                      <a:pt x="68" y="148"/>
                      <a:pt x="73" y="146"/>
                    </a:cubicBezTo>
                    <a:cubicBezTo>
                      <a:pt x="79" y="144"/>
                      <a:pt x="84" y="145"/>
                      <a:pt x="90" y="147"/>
                    </a:cubicBezTo>
                    <a:cubicBezTo>
                      <a:pt x="99" y="149"/>
                      <a:pt x="108" y="152"/>
                      <a:pt x="119" y="155"/>
                    </a:cubicBezTo>
                    <a:cubicBezTo>
                      <a:pt x="113" y="146"/>
                      <a:pt x="103" y="149"/>
                      <a:pt x="96" y="142"/>
                    </a:cubicBezTo>
                    <a:cubicBezTo>
                      <a:pt x="111" y="145"/>
                      <a:pt x="123" y="144"/>
                      <a:pt x="136" y="144"/>
                    </a:cubicBezTo>
                    <a:cubicBezTo>
                      <a:pt x="135" y="140"/>
                      <a:pt x="130" y="144"/>
                      <a:pt x="129" y="140"/>
                    </a:cubicBezTo>
                    <a:cubicBezTo>
                      <a:pt x="139" y="139"/>
                      <a:pt x="148" y="138"/>
                      <a:pt x="157" y="136"/>
                    </a:cubicBezTo>
                    <a:cubicBezTo>
                      <a:pt x="131" y="134"/>
                      <a:pt x="106" y="142"/>
                      <a:pt x="80" y="138"/>
                    </a:cubicBezTo>
                    <a:cubicBezTo>
                      <a:pt x="92" y="131"/>
                      <a:pt x="105" y="128"/>
                      <a:pt x="118" y="125"/>
                    </a:cubicBezTo>
                    <a:cubicBezTo>
                      <a:pt x="119" y="127"/>
                      <a:pt x="118" y="130"/>
                      <a:pt x="121" y="131"/>
                    </a:cubicBezTo>
                    <a:cubicBezTo>
                      <a:pt x="124" y="132"/>
                      <a:pt x="124" y="128"/>
                      <a:pt x="125" y="126"/>
                    </a:cubicBezTo>
                    <a:cubicBezTo>
                      <a:pt x="127" y="121"/>
                      <a:pt x="130" y="116"/>
                      <a:pt x="128" y="110"/>
                    </a:cubicBezTo>
                    <a:close/>
                    <a:moveTo>
                      <a:pt x="144" y="147"/>
                    </a:moveTo>
                    <a:cubicBezTo>
                      <a:pt x="144" y="147"/>
                      <a:pt x="144" y="146"/>
                      <a:pt x="144" y="145"/>
                    </a:cubicBezTo>
                    <a:cubicBezTo>
                      <a:pt x="143" y="145"/>
                      <a:pt x="142" y="146"/>
                      <a:pt x="142" y="146"/>
                    </a:cubicBezTo>
                    <a:cubicBezTo>
                      <a:pt x="142" y="147"/>
                      <a:pt x="142" y="148"/>
                      <a:pt x="143" y="148"/>
                    </a:cubicBezTo>
                    <a:cubicBezTo>
                      <a:pt x="143" y="148"/>
                      <a:pt x="144" y="148"/>
                      <a:pt x="144" y="147"/>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03" name="Freeform 44">
                <a:extLst>
                  <a:ext uri="{FF2B5EF4-FFF2-40B4-BE49-F238E27FC236}">
                    <a16:creationId xmlns:a16="http://schemas.microsoft.com/office/drawing/2014/main" id="{3B9B97CE-E9FB-1709-E335-7376875EE86E}"/>
                  </a:ext>
                </a:extLst>
              </p:cNvPr>
              <p:cNvSpPr/>
              <p:nvPr/>
            </p:nvSpPr>
            <p:spPr bwMode="auto">
              <a:xfrm>
                <a:off x="335" y="3120"/>
                <a:ext cx="59" cy="132"/>
              </a:xfrm>
              <a:custGeom>
                <a:avLst/>
                <a:gdLst>
                  <a:gd name="T0" fmla="*/ 0 w 101"/>
                  <a:gd name="T1" fmla="*/ 223 h 223"/>
                  <a:gd name="T2" fmla="*/ 28 w 101"/>
                  <a:gd name="T3" fmla="*/ 147 h 223"/>
                  <a:gd name="T4" fmla="*/ 54 w 101"/>
                  <a:gd name="T5" fmla="*/ 25 h 223"/>
                  <a:gd name="T6" fmla="*/ 61 w 101"/>
                  <a:gd name="T7" fmla="*/ 19 h 223"/>
                  <a:gd name="T8" fmla="*/ 68 w 101"/>
                  <a:gd name="T9" fmla="*/ 4 h 223"/>
                  <a:gd name="T10" fmla="*/ 73 w 101"/>
                  <a:gd name="T11" fmla="*/ 13 h 223"/>
                  <a:gd name="T12" fmla="*/ 80 w 101"/>
                  <a:gd name="T13" fmla="*/ 18 h 223"/>
                  <a:gd name="T14" fmla="*/ 85 w 101"/>
                  <a:gd name="T15" fmla="*/ 13 h 223"/>
                  <a:gd name="T16" fmla="*/ 87 w 101"/>
                  <a:gd name="T17" fmla="*/ 1 h 223"/>
                  <a:gd name="T18" fmla="*/ 101 w 101"/>
                  <a:gd name="T19" fmla="*/ 2 h 223"/>
                  <a:gd name="T20" fmla="*/ 70 w 101"/>
                  <a:gd name="T21" fmla="*/ 98 h 223"/>
                  <a:gd name="T22" fmla="*/ 63 w 101"/>
                  <a:gd name="T23" fmla="*/ 223 h 223"/>
                  <a:gd name="T24" fmla="*/ 46 w 101"/>
                  <a:gd name="T25" fmla="*/ 223 h 223"/>
                  <a:gd name="T26" fmla="*/ 46 w 101"/>
                  <a:gd name="T27" fmla="*/ 141 h 223"/>
                  <a:gd name="T28" fmla="*/ 15 w 101"/>
                  <a:gd name="T29" fmla="*/ 223 h 223"/>
                  <a:gd name="T30" fmla="*/ 0 w 101"/>
                  <a:gd name="T3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0" h="223">
                    <a:moveTo>
                      <a:pt x="0" y="223"/>
                    </a:moveTo>
                    <a:cubicBezTo>
                      <a:pt x="9" y="198"/>
                      <a:pt x="18" y="172"/>
                      <a:pt x="28" y="147"/>
                    </a:cubicBezTo>
                    <a:cubicBezTo>
                      <a:pt x="45" y="108"/>
                      <a:pt x="56" y="68"/>
                      <a:pt x="54" y="25"/>
                    </a:cubicBezTo>
                    <a:cubicBezTo>
                      <a:pt x="59" y="26"/>
                      <a:pt x="60" y="24"/>
                      <a:pt x="61" y="19"/>
                    </a:cubicBezTo>
                    <a:cubicBezTo>
                      <a:pt x="62" y="14"/>
                      <a:pt x="60" y="6"/>
                      <a:pt x="68" y="4"/>
                    </a:cubicBezTo>
                    <a:cubicBezTo>
                      <a:pt x="69" y="7"/>
                      <a:pt x="73" y="9"/>
                      <a:pt x="73" y="13"/>
                    </a:cubicBezTo>
                    <a:cubicBezTo>
                      <a:pt x="72" y="18"/>
                      <a:pt x="77" y="17"/>
                      <a:pt x="80" y="18"/>
                    </a:cubicBezTo>
                    <a:cubicBezTo>
                      <a:pt x="84" y="20"/>
                      <a:pt x="84" y="15"/>
                      <a:pt x="85" y="13"/>
                    </a:cubicBezTo>
                    <a:cubicBezTo>
                      <a:pt x="87" y="10"/>
                      <a:pt x="88" y="5"/>
                      <a:pt x="87" y="1"/>
                    </a:cubicBezTo>
                    <a:cubicBezTo>
                      <a:pt x="92" y="7"/>
                      <a:pt x="97" y="0"/>
                      <a:pt x="101" y="2"/>
                    </a:cubicBezTo>
                    <a:cubicBezTo>
                      <a:pt x="88" y="33"/>
                      <a:pt x="71" y="63"/>
                      <a:pt x="70" y="98"/>
                    </a:cubicBezTo>
                    <a:cubicBezTo>
                      <a:pt x="68" y="140"/>
                      <a:pt x="65" y="182"/>
                      <a:pt x="63" y="223"/>
                    </a:cubicBezTo>
                    <a:cubicBezTo>
                      <a:pt x="58" y="223"/>
                      <a:pt x="52" y="223"/>
                      <a:pt x="46" y="223"/>
                    </a:cubicBezTo>
                    <a:cubicBezTo>
                      <a:pt x="46" y="196"/>
                      <a:pt x="46" y="169"/>
                      <a:pt x="46" y="141"/>
                    </a:cubicBezTo>
                    <a:cubicBezTo>
                      <a:pt x="36" y="169"/>
                      <a:pt x="25" y="196"/>
                      <a:pt x="15" y="223"/>
                    </a:cubicBezTo>
                    <a:cubicBezTo>
                      <a:pt x="10" y="223"/>
                      <a:pt x="5" y="223"/>
                      <a:pt x="0" y="22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04" name="Freeform 45">
                <a:extLst>
                  <a:ext uri="{FF2B5EF4-FFF2-40B4-BE49-F238E27FC236}">
                    <a16:creationId xmlns:a16="http://schemas.microsoft.com/office/drawing/2014/main" id="{D8880632-8AD8-4562-A127-4522C7104551}"/>
                  </a:ext>
                </a:extLst>
              </p:cNvPr>
              <p:cNvSpPr/>
              <p:nvPr/>
            </p:nvSpPr>
            <p:spPr bwMode="auto">
              <a:xfrm>
                <a:off x="310" y="3119"/>
                <a:ext cx="33" cy="133"/>
              </a:xfrm>
              <a:custGeom>
                <a:avLst/>
                <a:gdLst>
                  <a:gd name="T0" fmla="*/ 56 w 56"/>
                  <a:gd name="T1" fmla="*/ 30 h 225"/>
                  <a:gd name="T2" fmla="*/ 20 w 56"/>
                  <a:gd name="T3" fmla="*/ 225 h 225"/>
                  <a:gd name="T4" fmla="*/ 0 w 56"/>
                  <a:gd name="T5" fmla="*/ 225 h 225"/>
                  <a:gd name="T6" fmla="*/ 10 w 56"/>
                  <a:gd name="T7" fmla="*/ 10 h 225"/>
                  <a:gd name="T8" fmla="*/ 17 w 56"/>
                  <a:gd name="T9" fmla="*/ 0 h 225"/>
                  <a:gd name="T10" fmla="*/ 18 w 56"/>
                  <a:gd name="T11" fmla="*/ 5 h 225"/>
                  <a:gd name="T12" fmla="*/ 21 w 56"/>
                  <a:gd name="T13" fmla="*/ 13 h 225"/>
                  <a:gd name="T14" fmla="*/ 15 w 56"/>
                  <a:gd name="T15" fmla="*/ 167 h 225"/>
                  <a:gd name="T16" fmla="*/ 28 w 56"/>
                  <a:gd name="T17" fmla="*/ 115 h 225"/>
                  <a:gd name="T18" fmla="*/ 43 w 56"/>
                  <a:gd name="T19" fmla="*/ 14 h 225"/>
                  <a:gd name="T20" fmla="*/ 49 w 56"/>
                  <a:gd name="T21" fmla="*/ 7 h 225"/>
                  <a:gd name="T22" fmla="*/ 56 w 56"/>
                  <a:gd name="T23" fmla="*/ 3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225">
                    <a:moveTo>
                      <a:pt x="56" y="30"/>
                    </a:moveTo>
                    <a:cubicBezTo>
                      <a:pt x="48" y="96"/>
                      <a:pt x="33" y="160"/>
                      <a:pt x="20" y="225"/>
                    </a:cubicBezTo>
                    <a:cubicBezTo>
                      <a:pt x="13" y="225"/>
                      <a:pt x="7" y="225"/>
                      <a:pt x="0" y="225"/>
                    </a:cubicBezTo>
                    <a:cubicBezTo>
                      <a:pt x="2" y="154"/>
                      <a:pt x="6" y="82"/>
                      <a:pt x="10" y="10"/>
                    </a:cubicBezTo>
                    <a:cubicBezTo>
                      <a:pt x="10" y="5"/>
                      <a:pt x="11" y="1"/>
                      <a:pt x="17" y="0"/>
                    </a:cubicBezTo>
                    <a:cubicBezTo>
                      <a:pt x="17" y="2"/>
                      <a:pt x="18" y="4"/>
                      <a:pt x="18" y="5"/>
                    </a:cubicBezTo>
                    <a:cubicBezTo>
                      <a:pt x="18" y="8"/>
                      <a:pt x="19" y="11"/>
                      <a:pt x="21" y="13"/>
                    </a:cubicBezTo>
                    <a:cubicBezTo>
                      <a:pt x="18" y="64"/>
                      <a:pt x="17" y="115"/>
                      <a:pt x="15" y="167"/>
                    </a:cubicBezTo>
                    <a:cubicBezTo>
                      <a:pt x="22" y="150"/>
                      <a:pt x="24" y="132"/>
                      <a:pt x="28" y="115"/>
                    </a:cubicBezTo>
                    <a:cubicBezTo>
                      <a:pt x="34" y="81"/>
                      <a:pt x="41" y="48"/>
                      <a:pt x="43" y="14"/>
                    </a:cubicBezTo>
                    <a:cubicBezTo>
                      <a:pt x="45" y="12"/>
                      <a:pt x="47" y="10"/>
                      <a:pt x="49" y="7"/>
                    </a:cubicBezTo>
                    <a:cubicBezTo>
                      <a:pt x="54" y="14"/>
                      <a:pt x="55" y="22"/>
                      <a:pt x="56" y="3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05" name="Freeform 46">
                <a:extLst>
                  <a:ext uri="{FF2B5EF4-FFF2-40B4-BE49-F238E27FC236}">
                    <a16:creationId xmlns:a16="http://schemas.microsoft.com/office/drawing/2014/main" id="{0E98923E-5496-2088-0779-3FB8FC7FF35E}"/>
                  </a:ext>
                </a:extLst>
              </p:cNvPr>
              <p:cNvSpPr/>
              <p:nvPr/>
            </p:nvSpPr>
            <p:spPr bwMode="auto">
              <a:xfrm>
                <a:off x="276" y="3098"/>
                <a:ext cx="17" cy="154"/>
              </a:xfrm>
              <a:custGeom>
                <a:avLst/>
                <a:gdLst>
                  <a:gd name="T0" fmla="*/ 22 w 29"/>
                  <a:gd name="T1" fmla="*/ 29 h 261"/>
                  <a:gd name="T2" fmla="*/ 28 w 29"/>
                  <a:gd name="T3" fmla="*/ 235 h 261"/>
                  <a:gd name="T4" fmla="*/ 27 w 29"/>
                  <a:gd name="T5" fmla="*/ 261 h 261"/>
                  <a:gd name="T6" fmla="*/ 7 w 29"/>
                  <a:gd name="T7" fmla="*/ 261 h 261"/>
                  <a:gd name="T8" fmla="*/ 7 w 29"/>
                  <a:gd name="T9" fmla="*/ 165 h 261"/>
                  <a:gd name="T10" fmla="*/ 0 w 29"/>
                  <a:gd name="T11" fmla="*/ 3 h 261"/>
                  <a:gd name="T12" fmla="*/ 5 w 29"/>
                  <a:gd name="T13" fmla="*/ 0 h 261"/>
                  <a:gd name="T14" fmla="*/ 7 w 29"/>
                  <a:gd name="T15" fmla="*/ 0 h 261"/>
                  <a:gd name="T16" fmla="*/ 9 w 29"/>
                  <a:gd name="T17" fmla="*/ 10 h 261"/>
                  <a:gd name="T18" fmla="*/ 22 w 29"/>
                  <a:gd name="T19" fmla="*/ 29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61">
                    <a:moveTo>
                      <a:pt x="22" y="29"/>
                    </a:moveTo>
                    <a:cubicBezTo>
                      <a:pt x="26" y="97"/>
                      <a:pt x="29" y="166"/>
                      <a:pt x="28" y="235"/>
                    </a:cubicBezTo>
                    <a:cubicBezTo>
                      <a:pt x="28" y="244"/>
                      <a:pt x="27" y="253"/>
                      <a:pt x="27" y="261"/>
                    </a:cubicBezTo>
                    <a:cubicBezTo>
                      <a:pt x="20" y="261"/>
                      <a:pt x="14" y="261"/>
                      <a:pt x="7" y="261"/>
                    </a:cubicBezTo>
                    <a:cubicBezTo>
                      <a:pt x="10" y="229"/>
                      <a:pt x="8" y="197"/>
                      <a:pt x="7" y="165"/>
                    </a:cubicBezTo>
                    <a:cubicBezTo>
                      <a:pt x="5" y="111"/>
                      <a:pt x="2" y="57"/>
                      <a:pt x="0" y="3"/>
                    </a:cubicBezTo>
                    <a:cubicBezTo>
                      <a:pt x="2" y="2"/>
                      <a:pt x="3" y="1"/>
                      <a:pt x="5" y="0"/>
                    </a:cubicBezTo>
                    <a:cubicBezTo>
                      <a:pt x="6" y="0"/>
                      <a:pt x="7" y="0"/>
                      <a:pt x="7" y="0"/>
                    </a:cubicBezTo>
                    <a:cubicBezTo>
                      <a:pt x="10" y="3"/>
                      <a:pt x="2" y="9"/>
                      <a:pt x="9" y="10"/>
                    </a:cubicBezTo>
                    <a:cubicBezTo>
                      <a:pt x="24" y="10"/>
                      <a:pt x="23" y="19"/>
                      <a:pt x="22" y="2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06" name="Freeform 47">
                <a:extLst>
                  <a:ext uri="{FF2B5EF4-FFF2-40B4-BE49-F238E27FC236}">
                    <a16:creationId xmlns:a16="http://schemas.microsoft.com/office/drawing/2014/main" id="{C57A299F-1118-E47D-4F55-99A51B5D1D07}"/>
                  </a:ext>
                </a:extLst>
              </p:cNvPr>
              <p:cNvSpPr/>
              <p:nvPr/>
            </p:nvSpPr>
            <p:spPr bwMode="auto">
              <a:xfrm>
                <a:off x="507" y="2688"/>
                <a:ext cx="25" cy="109"/>
              </a:xfrm>
              <a:custGeom>
                <a:avLst/>
                <a:gdLst>
                  <a:gd name="T0" fmla="*/ 37 w 43"/>
                  <a:gd name="T1" fmla="*/ 0 h 186"/>
                  <a:gd name="T2" fmla="*/ 43 w 43"/>
                  <a:gd name="T3" fmla="*/ 0 h 186"/>
                  <a:gd name="T4" fmla="*/ 43 w 43"/>
                  <a:gd name="T5" fmla="*/ 186 h 186"/>
                  <a:gd name="T6" fmla="*/ 31 w 43"/>
                  <a:gd name="T7" fmla="*/ 165 h 186"/>
                  <a:gd name="T8" fmla="*/ 21 w 43"/>
                  <a:gd name="T9" fmla="*/ 155 h 186"/>
                  <a:gd name="T10" fmla="*/ 23 w 43"/>
                  <a:gd name="T11" fmla="*/ 140 h 186"/>
                  <a:gd name="T12" fmla="*/ 17 w 43"/>
                  <a:gd name="T13" fmla="*/ 130 h 186"/>
                  <a:gd name="T14" fmla="*/ 10 w 43"/>
                  <a:gd name="T15" fmla="*/ 120 h 186"/>
                  <a:gd name="T16" fmla="*/ 12 w 43"/>
                  <a:gd name="T17" fmla="*/ 109 h 186"/>
                  <a:gd name="T18" fmla="*/ 9 w 43"/>
                  <a:gd name="T19" fmla="*/ 95 h 186"/>
                  <a:gd name="T20" fmla="*/ 11 w 43"/>
                  <a:gd name="T21" fmla="*/ 90 h 186"/>
                  <a:gd name="T22" fmla="*/ 14 w 43"/>
                  <a:gd name="T23" fmla="*/ 43 h 186"/>
                  <a:gd name="T24" fmla="*/ 19 w 43"/>
                  <a:gd name="T25" fmla="*/ 34 h 186"/>
                  <a:gd name="T26" fmla="*/ 33 w 43"/>
                  <a:gd name="T27" fmla="*/ 9 h 186"/>
                  <a:gd name="T28" fmla="*/ 37 w 43"/>
                  <a:gd name="T29"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 h="186">
                    <a:moveTo>
                      <a:pt x="37" y="0"/>
                    </a:moveTo>
                    <a:cubicBezTo>
                      <a:pt x="39" y="0"/>
                      <a:pt x="41" y="2"/>
                      <a:pt x="43" y="0"/>
                    </a:cubicBezTo>
                    <a:cubicBezTo>
                      <a:pt x="43" y="62"/>
                      <a:pt x="43" y="124"/>
                      <a:pt x="43" y="186"/>
                    </a:cubicBezTo>
                    <a:cubicBezTo>
                      <a:pt x="36" y="181"/>
                      <a:pt x="36" y="172"/>
                      <a:pt x="31" y="165"/>
                    </a:cubicBezTo>
                    <a:cubicBezTo>
                      <a:pt x="28" y="161"/>
                      <a:pt x="29" y="157"/>
                      <a:pt x="21" y="155"/>
                    </a:cubicBezTo>
                    <a:cubicBezTo>
                      <a:pt x="14" y="153"/>
                      <a:pt x="24" y="146"/>
                      <a:pt x="23" y="140"/>
                    </a:cubicBezTo>
                    <a:cubicBezTo>
                      <a:pt x="21" y="138"/>
                      <a:pt x="8" y="141"/>
                      <a:pt x="17" y="130"/>
                    </a:cubicBezTo>
                    <a:cubicBezTo>
                      <a:pt x="23" y="123"/>
                      <a:pt x="8" y="128"/>
                      <a:pt x="10" y="120"/>
                    </a:cubicBezTo>
                    <a:cubicBezTo>
                      <a:pt x="11" y="117"/>
                      <a:pt x="20" y="113"/>
                      <a:pt x="12" y="109"/>
                    </a:cubicBezTo>
                    <a:cubicBezTo>
                      <a:pt x="4" y="105"/>
                      <a:pt x="6" y="100"/>
                      <a:pt x="9" y="95"/>
                    </a:cubicBezTo>
                    <a:cubicBezTo>
                      <a:pt x="10" y="93"/>
                      <a:pt x="11" y="91"/>
                      <a:pt x="11" y="90"/>
                    </a:cubicBezTo>
                    <a:cubicBezTo>
                      <a:pt x="0" y="74"/>
                      <a:pt x="14" y="59"/>
                      <a:pt x="14" y="43"/>
                    </a:cubicBezTo>
                    <a:cubicBezTo>
                      <a:pt x="14" y="39"/>
                      <a:pt x="21" y="39"/>
                      <a:pt x="19" y="34"/>
                    </a:cubicBezTo>
                    <a:cubicBezTo>
                      <a:pt x="19" y="23"/>
                      <a:pt x="22" y="14"/>
                      <a:pt x="33" y="9"/>
                    </a:cubicBezTo>
                    <a:cubicBezTo>
                      <a:pt x="37" y="7"/>
                      <a:pt x="35" y="3"/>
                      <a:pt x="37" y="0"/>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07" name="Freeform 48">
                <a:extLst>
                  <a:ext uri="{FF2B5EF4-FFF2-40B4-BE49-F238E27FC236}">
                    <a16:creationId xmlns:a16="http://schemas.microsoft.com/office/drawing/2014/main" id="{E22390B3-0310-D1CA-E78B-AC1E027B66C2}"/>
                  </a:ext>
                </a:extLst>
              </p:cNvPr>
              <p:cNvSpPr/>
              <p:nvPr/>
            </p:nvSpPr>
            <p:spPr bwMode="auto">
              <a:xfrm>
                <a:off x="504" y="2257"/>
                <a:ext cx="28" cy="28"/>
              </a:xfrm>
              <a:custGeom>
                <a:avLst/>
                <a:gdLst>
                  <a:gd name="T0" fmla="*/ 0 w 48"/>
                  <a:gd name="T1" fmla="*/ 37 h 48"/>
                  <a:gd name="T2" fmla="*/ 11 w 48"/>
                  <a:gd name="T3" fmla="*/ 10 h 48"/>
                  <a:gd name="T4" fmla="*/ 25 w 48"/>
                  <a:gd name="T5" fmla="*/ 9 h 48"/>
                  <a:gd name="T6" fmla="*/ 29 w 48"/>
                  <a:gd name="T7" fmla="*/ 15 h 48"/>
                  <a:gd name="T8" fmla="*/ 44 w 48"/>
                  <a:gd name="T9" fmla="*/ 14 h 48"/>
                  <a:gd name="T10" fmla="*/ 48 w 48"/>
                  <a:gd name="T11" fmla="*/ 12 h 48"/>
                  <a:gd name="T12" fmla="*/ 48 w 48"/>
                  <a:gd name="T13" fmla="*/ 41 h 48"/>
                  <a:gd name="T14" fmla="*/ 27 w 48"/>
                  <a:gd name="T15" fmla="*/ 20 h 48"/>
                  <a:gd name="T16" fmla="*/ 22 w 48"/>
                  <a:gd name="T17" fmla="*/ 33 h 48"/>
                  <a:gd name="T18" fmla="*/ 12 w 48"/>
                  <a:gd name="T19" fmla="*/ 47 h 48"/>
                  <a:gd name="T20" fmla="*/ 0 w 48"/>
                  <a:gd name="T21" fmla="*/ 3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48">
                    <a:moveTo>
                      <a:pt x="0" y="37"/>
                    </a:moveTo>
                    <a:cubicBezTo>
                      <a:pt x="8" y="30"/>
                      <a:pt x="6" y="18"/>
                      <a:pt x="11" y="10"/>
                    </a:cubicBezTo>
                    <a:cubicBezTo>
                      <a:pt x="16" y="1"/>
                      <a:pt x="18" y="0"/>
                      <a:pt x="25" y="9"/>
                    </a:cubicBezTo>
                    <a:cubicBezTo>
                      <a:pt x="26" y="11"/>
                      <a:pt x="28" y="13"/>
                      <a:pt x="29" y="15"/>
                    </a:cubicBezTo>
                    <a:cubicBezTo>
                      <a:pt x="35" y="24"/>
                      <a:pt x="40" y="26"/>
                      <a:pt x="44" y="14"/>
                    </a:cubicBezTo>
                    <a:cubicBezTo>
                      <a:pt x="45" y="13"/>
                      <a:pt x="47" y="13"/>
                      <a:pt x="48" y="12"/>
                    </a:cubicBezTo>
                    <a:cubicBezTo>
                      <a:pt x="48" y="22"/>
                      <a:pt x="48" y="32"/>
                      <a:pt x="48" y="41"/>
                    </a:cubicBezTo>
                    <a:cubicBezTo>
                      <a:pt x="40" y="36"/>
                      <a:pt x="37" y="24"/>
                      <a:pt x="27" y="20"/>
                    </a:cubicBezTo>
                    <a:cubicBezTo>
                      <a:pt x="26" y="24"/>
                      <a:pt x="26" y="29"/>
                      <a:pt x="22" y="33"/>
                    </a:cubicBezTo>
                    <a:cubicBezTo>
                      <a:pt x="18" y="37"/>
                      <a:pt x="18" y="46"/>
                      <a:pt x="12" y="47"/>
                    </a:cubicBezTo>
                    <a:cubicBezTo>
                      <a:pt x="7" y="48"/>
                      <a:pt x="6" y="39"/>
                      <a:pt x="0" y="3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08" name="Freeform 49">
                <a:extLst>
                  <a:ext uri="{FF2B5EF4-FFF2-40B4-BE49-F238E27FC236}">
                    <a16:creationId xmlns:a16="http://schemas.microsoft.com/office/drawing/2014/main" id="{BE247CA9-B0D5-FF3A-3224-4C25CFFCD98E}"/>
                  </a:ext>
                </a:extLst>
              </p:cNvPr>
              <p:cNvSpPr/>
              <p:nvPr/>
            </p:nvSpPr>
            <p:spPr bwMode="auto">
              <a:xfrm>
                <a:off x="513" y="3096"/>
                <a:ext cx="19" cy="28"/>
              </a:xfrm>
              <a:custGeom>
                <a:avLst/>
                <a:gdLst>
                  <a:gd name="T0" fmla="*/ 33 w 33"/>
                  <a:gd name="T1" fmla="*/ 48 h 48"/>
                  <a:gd name="T2" fmla="*/ 18 w 33"/>
                  <a:gd name="T3" fmla="*/ 22 h 48"/>
                  <a:gd name="T4" fmla="*/ 6 w 33"/>
                  <a:gd name="T5" fmla="*/ 37 h 48"/>
                  <a:gd name="T6" fmla="*/ 0 w 33"/>
                  <a:gd name="T7" fmla="*/ 26 h 48"/>
                  <a:gd name="T8" fmla="*/ 16 w 33"/>
                  <a:gd name="T9" fmla="*/ 4 h 48"/>
                  <a:gd name="T10" fmla="*/ 24 w 33"/>
                  <a:gd name="T11" fmla="*/ 8 h 48"/>
                  <a:gd name="T12" fmla="*/ 33 w 33"/>
                  <a:gd name="T13" fmla="*/ 19 h 48"/>
                  <a:gd name="T14" fmla="*/ 33 w 33"/>
                  <a:gd name="T15" fmla="*/ 48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48">
                    <a:moveTo>
                      <a:pt x="33" y="48"/>
                    </a:moveTo>
                    <a:cubicBezTo>
                      <a:pt x="27" y="40"/>
                      <a:pt x="22" y="32"/>
                      <a:pt x="18" y="22"/>
                    </a:cubicBezTo>
                    <a:cubicBezTo>
                      <a:pt x="14" y="27"/>
                      <a:pt x="12" y="34"/>
                      <a:pt x="6" y="37"/>
                    </a:cubicBezTo>
                    <a:cubicBezTo>
                      <a:pt x="2" y="35"/>
                      <a:pt x="7" y="26"/>
                      <a:pt x="0" y="26"/>
                    </a:cubicBezTo>
                    <a:cubicBezTo>
                      <a:pt x="2" y="16"/>
                      <a:pt x="11" y="12"/>
                      <a:pt x="16" y="4"/>
                    </a:cubicBezTo>
                    <a:cubicBezTo>
                      <a:pt x="19" y="0"/>
                      <a:pt x="22" y="5"/>
                      <a:pt x="24" y="8"/>
                    </a:cubicBezTo>
                    <a:cubicBezTo>
                      <a:pt x="27" y="12"/>
                      <a:pt x="27" y="18"/>
                      <a:pt x="33" y="19"/>
                    </a:cubicBezTo>
                    <a:cubicBezTo>
                      <a:pt x="33" y="28"/>
                      <a:pt x="33" y="38"/>
                      <a:pt x="33" y="4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09" name="Freeform 50">
                <a:extLst>
                  <a:ext uri="{FF2B5EF4-FFF2-40B4-BE49-F238E27FC236}">
                    <a16:creationId xmlns:a16="http://schemas.microsoft.com/office/drawing/2014/main" id="{57A17F30-EC09-8674-F96A-B0AD2FA16B0E}"/>
                  </a:ext>
                </a:extLst>
              </p:cNvPr>
              <p:cNvSpPr/>
              <p:nvPr/>
            </p:nvSpPr>
            <p:spPr bwMode="auto">
              <a:xfrm>
                <a:off x="522" y="2592"/>
                <a:ext cx="10" cy="42"/>
              </a:xfrm>
              <a:custGeom>
                <a:avLst/>
                <a:gdLst>
                  <a:gd name="T0" fmla="*/ 15 w 17"/>
                  <a:gd name="T1" fmla="*/ 58 h 70"/>
                  <a:gd name="T2" fmla="*/ 0 w 17"/>
                  <a:gd name="T3" fmla="*/ 70 h 70"/>
                  <a:gd name="T4" fmla="*/ 7 w 17"/>
                  <a:gd name="T5" fmla="*/ 0 h 70"/>
                  <a:gd name="T6" fmla="*/ 13 w 17"/>
                  <a:gd name="T7" fmla="*/ 15 h 70"/>
                  <a:gd name="T8" fmla="*/ 17 w 17"/>
                  <a:gd name="T9" fmla="*/ 14 h 70"/>
                  <a:gd name="T10" fmla="*/ 17 w 17"/>
                  <a:gd name="T11" fmla="*/ 33 h 70"/>
                  <a:gd name="T12" fmla="*/ 15 w 17"/>
                  <a:gd name="T13" fmla="*/ 58 h 70"/>
                </a:gdLst>
                <a:ahLst/>
                <a:cxnLst>
                  <a:cxn ang="0">
                    <a:pos x="T0" y="T1"/>
                  </a:cxn>
                  <a:cxn ang="0">
                    <a:pos x="T2" y="T3"/>
                  </a:cxn>
                  <a:cxn ang="0">
                    <a:pos x="T4" y="T5"/>
                  </a:cxn>
                  <a:cxn ang="0">
                    <a:pos x="T6" y="T7"/>
                  </a:cxn>
                  <a:cxn ang="0">
                    <a:pos x="T8" y="T9"/>
                  </a:cxn>
                  <a:cxn ang="0">
                    <a:pos x="T10" y="T11"/>
                  </a:cxn>
                  <a:cxn ang="0">
                    <a:pos x="T12" y="T13"/>
                  </a:cxn>
                </a:cxnLst>
                <a:rect l="0" t="0" r="r" b="b"/>
                <a:pathLst>
                  <a:path w="17" h="70">
                    <a:moveTo>
                      <a:pt x="15" y="58"/>
                    </a:moveTo>
                    <a:cubicBezTo>
                      <a:pt x="13" y="64"/>
                      <a:pt x="9" y="67"/>
                      <a:pt x="0" y="70"/>
                    </a:cubicBezTo>
                    <a:cubicBezTo>
                      <a:pt x="11" y="47"/>
                      <a:pt x="11" y="25"/>
                      <a:pt x="7" y="0"/>
                    </a:cubicBezTo>
                    <a:cubicBezTo>
                      <a:pt x="12" y="6"/>
                      <a:pt x="12" y="10"/>
                      <a:pt x="13" y="15"/>
                    </a:cubicBezTo>
                    <a:cubicBezTo>
                      <a:pt x="14" y="20"/>
                      <a:pt x="16" y="14"/>
                      <a:pt x="17" y="14"/>
                    </a:cubicBezTo>
                    <a:cubicBezTo>
                      <a:pt x="17" y="21"/>
                      <a:pt x="17" y="27"/>
                      <a:pt x="17" y="33"/>
                    </a:cubicBezTo>
                    <a:cubicBezTo>
                      <a:pt x="13" y="41"/>
                      <a:pt x="6" y="49"/>
                      <a:pt x="15" y="5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10" name="Freeform 51">
                <a:extLst>
                  <a:ext uri="{FF2B5EF4-FFF2-40B4-BE49-F238E27FC236}">
                    <a16:creationId xmlns:a16="http://schemas.microsoft.com/office/drawing/2014/main" id="{FE8B6850-3F42-5C82-B0FA-EF5254189451}"/>
                  </a:ext>
                </a:extLst>
              </p:cNvPr>
              <p:cNvSpPr/>
              <p:nvPr/>
            </p:nvSpPr>
            <p:spPr bwMode="auto">
              <a:xfrm>
                <a:off x="522" y="2818"/>
                <a:ext cx="10" cy="17"/>
              </a:xfrm>
              <a:custGeom>
                <a:avLst/>
                <a:gdLst>
                  <a:gd name="T0" fmla="*/ 0 w 17"/>
                  <a:gd name="T1" fmla="*/ 14 h 28"/>
                  <a:gd name="T2" fmla="*/ 17 w 17"/>
                  <a:gd name="T3" fmla="*/ 0 h 28"/>
                  <a:gd name="T4" fmla="*/ 17 w 17"/>
                  <a:gd name="T5" fmla="*/ 15 h 28"/>
                  <a:gd name="T6" fmla="*/ 2 w 17"/>
                  <a:gd name="T7" fmla="*/ 28 h 28"/>
                  <a:gd name="T8" fmla="*/ 0 w 17"/>
                  <a:gd name="T9" fmla="*/ 14 h 28"/>
                </a:gdLst>
                <a:ahLst/>
                <a:cxnLst>
                  <a:cxn ang="0">
                    <a:pos x="T0" y="T1"/>
                  </a:cxn>
                  <a:cxn ang="0">
                    <a:pos x="T2" y="T3"/>
                  </a:cxn>
                  <a:cxn ang="0">
                    <a:pos x="T4" y="T5"/>
                  </a:cxn>
                  <a:cxn ang="0">
                    <a:pos x="T6" y="T7"/>
                  </a:cxn>
                  <a:cxn ang="0">
                    <a:pos x="T8" y="T9"/>
                  </a:cxn>
                </a:cxnLst>
                <a:rect l="0" t="0" r="r" b="b"/>
                <a:pathLst>
                  <a:path w="17" h="28">
                    <a:moveTo>
                      <a:pt x="0" y="14"/>
                    </a:moveTo>
                    <a:cubicBezTo>
                      <a:pt x="3" y="6"/>
                      <a:pt x="9" y="2"/>
                      <a:pt x="17" y="0"/>
                    </a:cubicBezTo>
                    <a:cubicBezTo>
                      <a:pt x="17" y="5"/>
                      <a:pt x="17" y="10"/>
                      <a:pt x="17" y="15"/>
                    </a:cubicBezTo>
                    <a:cubicBezTo>
                      <a:pt x="11" y="17"/>
                      <a:pt x="9" y="25"/>
                      <a:pt x="2" y="28"/>
                    </a:cubicBezTo>
                    <a:cubicBezTo>
                      <a:pt x="0" y="24"/>
                      <a:pt x="1" y="19"/>
                      <a:pt x="0"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11" name="Freeform 52">
                <a:extLst>
                  <a:ext uri="{FF2B5EF4-FFF2-40B4-BE49-F238E27FC236}">
                    <a16:creationId xmlns:a16="http://schemas.microsoft.com/office/drawing/2014/main" id="{71A93D1E-224E-0AD7-B453-FB1A928B172E}"/>
                  </a:ext>
                </a:extLst>
              </p:cNvPr>
              <p:cNvSpPr/>
              <p:nvPr/>
            </p:nvSpPr>
            <p:spPr bwMode="auto">
              <a:xfrm>
                <a:off x="526" y="2612"/>
                <a:ext cx="6" cy="15"/>
              </a:xfrm>
              <a:custGeom>
                <a:avLst/>
                <a:gdLst>
                  <a:gd name="T0" fmla="*/ 9 w 11"/>
                  <a:gd name="T1" fmla="*/ 25 h 25"/>
                  <a:gd name="T2" fmla="*/ 11 w 11"/>
                  <a:gd name="T3" fmla="*/ 0 h 25"/>
                  <a:gd name="T4" fmla="*/ 11 w 11"/>
                  <a:gd name="T5" fmla="*/ 22 h 25"/>
                  <a:gd name="T6" fmla="*/ 9 w 11"/>
                  <a:gd name="T7" fmla="*/ 25 h 25"/>
                </a:gdLst>
                <a:ahLst/>
                <a:cxnLst>
                  <a:cxn ang="0">
                    <a:pos x="T0" y="T1"/>
                  </a:cxn>
                  <a:cxn ang="0">
                    <a:pos x="T2" y="T3"/>
                  </a:cxn>
                  <a:cxn ang="0">
                    <a:pos x="T4" y="T5"/>
                  </a:cxn>
                  <a:cxn ang="0">
                    <a:pos x="T6" y="T7"/>
                  </a:cxn>
                </a:cxnLst>
                <a:rect l="0" t="0" r="r" b="b"/>
                <a:pathLst>
                  <a:path w="11" h="25">
                    <a:moveTo>
                      <a:pt x="9" y="25"/>
                    </a:moveTo>
                    <a:cubicBezTo>
                      <a:pt x="0" y="16"/>
                      <a:pt x="7" y="8"/>
                      <a:pt x="11" y="0"/>
                    </a:cubicBezTo>
                    <a:cubicBezTo>
                      <a:pt x="11" y="8"/>
                      <a:pt x="11" y="15"/>
                      <a:pt x="11" y="22"/>
                    </a:cubicBezTo>
                    <a:cubicBezTo>
                      <a:pt x="11" y="23"/>
                      <a:pt x="10" y="24"/>
                      <a:pt x="9" y="2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12" name="Freeform 53">
                <a:extLst>
                  <a:ext uri="{FF2B5EF4-FFF2-40B4-BE49-F238E27FC236}">
                    <a16:creationId xmlns:a16="http://schemas.microsoft.com/office/drawing/2014/main" id="{4D163BCF-43E7-4C4A-89E0-28734653F137}"/>
                  </a:ext>
                </a:extLst>
              </p:cNvPr>
              <p:cNvSpPr/>
              <p:nvPr/>
            </p:nvSpPr>
            <p:spPr bwMode="auto">
              <a:xfrm>
                <a:off x="528" y="2652"/>
                <a:ext cx="4" cy="9"/>
              </a:xfrm>
              <a:custGeom>
                <a:avLst/>
                <a:gdLst>
                  <a:gd name="T0" fmla="*/ 0 w 7"/>
                  <a:gd name="T1" fmla="*/ 10 h 15"/>
                  <a:gd name="T2" fmla="*/ 7 w 7"/>
                  <a:gd name="T3" fmla="*/ 0 h 15"/>
                  <a:gd name="T4" fmla="*/ 7 w 7"/>
                  <a:gd name="T5" fmla="*/ 15 h 15"/>
                  <a:gd name="T6" fmla="*/ 0 w 7"/>
                  <a:gd name="T7" fmla="*/ 10 h 15"/>
                </a:gdLst>
                <a:ahLst/>
                <a:cxnLst>
                  <a:cxn ang="0">
                    <a:pos x="T0" y="T1"/>
                  </a:cxn>
                  <a:cxn ang="0">
                    <a:pos x="T2" y="T3"/>
                  </a:cxn>
                  <a:cxn ang="0">
                    <a:pos x="T4" y="T5"/>
                  </a:cxn>
                  <a:cxn ang="0">
                    <a:pos x="T6" y="T7"/>
                  </a:cxn>
                </a:cxnLst>
                <a:rect l="0" t="0" r="r" b="b"/>
                <a:pathLst>
                  <a:path w="7" h="15">
                    <a:moveTo>
                      <a:pt x="0" y="10"/>
                    </a:moveTo>
                    <a:cubicBezTo>
                      <a:pt x="7" y="10"/>
                      <a:pt x="4" y="2"/>
                      <a:pt x="7" y="0"/>
                    </a:cubicBezTo>
                    <a:cubicBezTo>
                      <a:pt x="7" y="5"/>
                      <a:pt x="7" y="10"/>
                      <a:pt x="7" y="15"/>
                    </a:cubicBezTo>
                    <a:cubicBezTo>
                      <a:pt x="4" y="15"/>
                      <a:pt x="0" y="15"/>
                      <a:pt x="0"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13" name="Freeform 54">
                <a:extLst>
                  <a:ext uri="{FF2B5EF4-FFF2-40B4-BE49-F238E27FC236}">
                    <a16:creationId xmlns:a16="http://schemas.microsoft.com/office/drawing/2014/main" id="{72F5A19D-9096-4E76-9BC3-236F15A7DEC0}"/>
                  </a:ext>
                </a:extLst>
              </p:cNvPr>
              <p:cNvSpPr/>
              <p:nvPr/>
            </p:nvSpPr>
            <p:spPr bwMode="auto">
              <a:xfrm>
                <a:off x="531" y="2625"/>
                <a:ext cx="1" cy="2"/>
              </a:xfrm>
              <a:custGeom>
                <a:avLst/>
                <a:gdLst>
                  <a:gd name="T0" fmla="*/ 0 w 2"/>
                  <a:gd name="T1" fmla="*/ 3 h 3"/>
                  <a:gd name="T2" fmla="*/ 2 w 2"/>
                  <a:gd name="T3" fmla="*/ 0 h 3"/>
                  <a:gd name="T4" fmla="*/ 2 w 2"/>
                  <a:gd name="T5" fmla="*/ 3 h 3"/>
                  <a:gd name="T6" fmla="*/ 0 w 2"/>
                  <a:gd name="T7" fmla="*/ 3 h 3"/>
                </a:gdLst>
                <a:ahLst/>
                <a:cxnLst>
                  <a:cxn ang="0">
                    <a:pos x="T0" y="T1"/>
                  </a:cxn>
                  <a:cxn ang="0">
                    <a:pos x="T2" y="T3"/>
                  </a:cxn>
                  <a:cxn ang="0">
                    <a:pos x="T4" y="T5"/>
                  </a:cxn>
                  <a:cxn ang="0">
                    <a:pos x="T6" y="T7"/>
                  </a:cxn>
                </a:cxnLst>
                <a:rect l="0" t="0" r="r" b="b"/>
                <a:pathLst>
                  <a:path w="2" h="3">
                    <a:moveTo>
                      <a:pt x="0" y="3"/>
                    </a:moveTo>
                    <a:cubicBezTo>
                      <a:pt x="1" y="2"/>
                      <a:pt x="2" y="1"/>
                      <a:pt x="2" y="0"/>
                    </a:cubicBezTo>
                    <a:cubicBezTo>
                      <a:pt x="2" y="1"/>
                      <a:pt x="2" y="2"/>
                      <a:pt x="2" y="3"/>
                    </a:cubicBezTo>
                    <a:cubicBezTo>
                      <a:pt x="2" y="3"/>
                      <a:pt x="1" y="3"/>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14" name="Freeform 55">
                <a:extLst>
                  <a:ext uri="{FF2B5EF4-FFF2-40B4-BE49-F238E27FC236}">
                    <a16:creationId xmlns:a16="http://schemas.microsoft.com/office/drawing/2014/main" id="{064920CC-66FB-A225-C6FE-D9EF16044384}"/>
                  </a:ext>
                </a:extLst>
              </p:cNvPr>
              <p:cNvSpPr>
                <a:spLocks noEditPoints="1"/>
              </p:cNvSpPr>
              <p:nvPr/>
            </p:nvSpPr>
            <p:spPr bwMode="auto">
              <a:xfrm>
                <a:off x="42" y="2466"/>
                <a:ext cx="212" cy="209"/>
              </a:xfrm>
              <a:custGeom>
                <a:avLst/>
                <a:gdLst>
                  <a:gd name="T0" fmla="*/ 65 w 360"/>
                  <a:gd name="T1" fmla="*/ 81 h 356"/>
                  <a:gd name="T2" fmla="*/ 63 w 360"/>
                  <a:gd name="T3" fmla="*/ 48 h 356"/>
                  <a:gd name="T4" fmla="*/ 98 w 360"/>
                  <a:gd name="T5" fmla="*/ 30 h 356"/>
                  <a:gd name="T6" fmla="*/ 118 w 360"/>
                  <a:gd name="T7" fmla="*/ 9 h 356"/>
                  <a:gd name="T8" fmla="*/ 158 w 360"/>
                  <a:gd name="T9" fmla="*/ 17 h 356"/>
                  <a:gd name="T10" fmla="*/ 179 w 360"/>
                  <a:gd name="T11" fmla="*/ 7 h 356"/>
                  <a:gd name="T12" fmla="*/ 200 w 360"/>
                  <a:gd name="T13" fmla="*/ 32 h 356"/>
                  <a:gd name="T14" fmla="*/ 221 w 360"/>
                  <a:gd name="T15" fmla="*/ 20 h 356"/>
                  <a:gd name="T16" fmla="*/ 245 w 360"/>
                  <a:gd name="T17" fmla="*/ 29 h 356"/>
                  <a:gd name="T18" fmla="*/ 273 w 360"/>
                  <a:gd name="T19" fmla="*/ 46 h 356"/>
                  <a:gd name="T20" fmla="*/ 298 w 360"/>
                  <a:gd name="T21" fmla="*/ 65 h 356"/>
                  <a:gd name="T22" fmla="*/ 321 w 360"/>
                  <a:gd name="T23" fmla="*/ 85 h 356"/>
                  <a:gd name="T24" fmla="*/ 307 w 360"/>
                  <a:gd name="T25" fmla="*/ 118 h 356"/>
                  <a:gd name="T26" fmla="*/ 349 w 360"/>
                  <a:gd name="T27" fmla="*/ 118 h 356"/>
                  <a:gd name="T28" fmla="*/ 357 w 360"/>
                  <a:gd name="T29" fmla="*/ 145 h 356"/>
                  <a:gd name="T30" fmla="*/ 345 w 360"/>
                  <a:gd name="T31" fmla="*/ 175 h 356"/>
                  <a:gd name="T32" fmla="*/ 348 w 360"/>
                  <a:gd name="T33" fmla="*/ 208 h 356"/>
                  <a:gd name="T34" fmla="*/ 329 w 360"/>
                  <a:gd name="T35" fmla="*/ 227 h 356"/>
                  <a:gd name="T36" fmla="*/ 330 w 360"/>
                  <a:gd name="T37" fmla="*/ 268 h 356"/>
                  <a:gd name="T38" fmla="*/ 308 w 360"/>
                  <a:gd name="T39" fmla="*/ 268 h 356"/>
                  <a:gd name="T40" fmla="*/ 304 w 360"/>
                  <a:gd name="T41" fmla="*/ 305 h 356"/>
                  <a:gd name="T42" fmla="*/ 242 w 360"/>
                  <a:gd name="T43" fmla="*/ 297 h 356"/>
                  <a:gd name="T44" fmla="*/ 239 w 360"/>
                  <a:gd name="T45" fmla="*/ 340 h 356"/>
                  <a:gd name="T46" fmla="*/ 221 w 360"/>
                  <a:gd name="T47" fmla="*/ 340 h 356"/>
                  <a:gd name="T48" fmla="*/ 188 w 360"/>
                  <a:gd name="T49" fmla="*/ 343 h 356"/>
                  <a:gd name="T50" fmla="*/ 162 w 360"/>
                  <a:gd name="T51" fmla="*/ 322 h 356"/>
                  <a:gd name="T52" fmla="*/ 139 w 360"/>
                  <a:gd name="T53" fmla="*/ 345 h 356"/>
                  <a:gd name="T54" fmla="*/ 118 w 360"/>
                  <a:gd name="T55" fmla="*/ 338 h 356"/>
                  <a:gd name="T56" fmla="*/ 104 w 360"/>
                  <a:gd name="T57" fmla="*/ 320 h 356"/>
                  <a:gd name="T58" fmla="*/ 77 w 360"/>
                  <a:gd name="T59" fmla="*/ 321 h 356"/>
                  <a:gd name="T60" fmla="*/ 60 w 360"/>
                  <a:gd name="T61" fmla="*/ 280 h 356"/>
                  <a:gd name="T62" fmla="*/ 39 w 360"/>
                  <a:gd name="T63" fmla="*/ 256 h 356"/>
                  <a:gd name="T64" fmla="*/ 29 w 360"/>
                  <a:gd name="T65" fmla="*/ 245 h 356"/>
                  <a:gd name="T66" fmla="*/ 34 w 360"/>
                  <a:gd name="T67" fmla="*/ 217 h 356"/>
                  <a:gd name="T68" fmla="*/ 6 w 360"/>
                  <a:gd name="T69" fmla="*/ 181 h 356"/>
                  <a:gd name="T70" fmla="*/ 29 w 360"/>
                  <a:gd name="T71" fmla="*/ 167 h 356"/>
                  <a:gd name="T72" fmla="*/ 11 w 360"/>
                  <a:gd name="T73" fmla="*/ 133 h 356"/>
                  <a:gd name="T74" fmla="*/ 18 w 360"/>
                  <a:gd name="T75" fmla="*/ 107 h 356"/>
                  <a:gd name="T76" fmla="*/ 53 w 360"/>
                  <a:gd name="T77" fmla="*/ 102 h 356"/>
                  <a:gd name="T78" fmla="*/ 281 w 360"/>
                  <a:gd name="T79" fmla="*/ 164 h 356"/>
                  <a:gd name="T80" fmla="*/ 278 w 360"/>
                  <a:gd name="T81" fmla="*/ 125 h 356"/>
                  <a:gd name="T82" fmla="*/ 255 w 360"/>
                  <a:gd name="T83" fmla="*/ 116 h 356"/>
                  <a:gd name="T84" fmla="*/ 230 w 360"/>
                  <a:gd name="T85" fmla="*/ 96 h 356"/>
                  <a:gd name="T86" fmla="*/ 167 w 360"/>
                  <a:gd name="T87" fmla="*/ 85 h 356"/>
                  <a:gd name="T88" fmla="*/ 144 w 360"/>
                  <a:gd name="T89" fmla="*/ 88 h 356"/>
                  <a:gd name="T90" fmla="*/ 115 w 360"/>
                  <a:gd name="T91" fmla="*/ 107 h 356"/>
                  <a:gd name="T92" fmla="*/ 85 w 360"/>
                  <a:gd name="T93" fmla="*/ 154 h 356"/>
                  <a:gd name="T94" fmla="*/ 85 w 360"/>
                  <a:gd name="T95" fmla="*/ 212 h 356"/>
                  <a:gd name="T96" fmla="*/ 120 w 360"/>
                  <a:gd name="T97" fmla="*/ 259 h 356"/>
                  <a:gd name="T98" fmla="*/ 173 w 360"/>
                  <a:gd name="T99" fmla="*/ 281 h 356"/>
                  <a:gd name="T100" fmla="*/ 231 w 360"/>
                  <a:gd name="T101" fmla="*/ 259 h 356"/>
                  <a:gd name="T102" fmla="*/ 276 w 360"/>
                  <a:gd name="T103" fmla="*/ 215 h 356"/>
                  <a:gd name="T104" fmla="*/ 303 w 360"/>
                  <a:gd name="T105" fmla="*/ 170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60" h="356">
                    <a:moveTo>
                      <a:pt x="40" y="81"/>
                    </a:moveTo>
                    <a:cubicBezTo>
                      <a:pt x="44" y="73"/>
                      <a:pt x="49" y="81"/>
                      <a:pt x="54" y="79"/>
                    </a:cubicBezTo>
                    <a:cubicBezTo>
                      <a:pt x="58" y="80"/>
                      <a:pt x="61" y="83"/>
                      <a:pt x="65" y="81"/>
                    </a:cubicBezTo>
                    <a:cubicBezTo>
                      <a:pt x="68" y="78"/>
                      <a:pt x="68" y="73"/>
                      <a:pt x="66" y="70"/>
                    </a:cubicBezTo>
                    <a:cubicBezTo>
                      <a:pt x="64" y="65"/>
                      <a:pt x="66" y="59"/>
                      <a:pt x="62" y="55"/>
                    </a:cubicBezTo>
                    <a:cubicBezTo>
                      <a:pt x="59" y="52"/>
                      <a:pt x="58" y="50"/>
                      <a:pt x="63" y="48"/>
                    </a:cubicBezTo>
                    <a:cubicBezTo>
                      <a:pt x="66" y="48"/>
                      <a:pt x="68" y="49"/>
                      <a:pt x="71" y="50"/>
                    </a:cubicBezTo>
                    <a:cubicBezTo>
                      <a:pt x="90" y="56"/>
                      <a:pt x="90" y="56"/>
                      <a:pt x="86" y="36"/>
                    </a:cubicBezTo>
                    <a:cubicBezTo>
                      <a:pt x="88" y="30"/>
                      <a:pt x="92" y="28"/>
                      <a:pt x="98" y="30"/>
                    </a:cubicBezTo>
                    <a:cubicBezTo>
                      <a:pt x="99" y="38"/>
                      <a:pt x="105" y="40"/>
                      <a:pt x="111" y="39"/>
                    </a:cubicBezTo>
                    <a:cubicBezTo>
                      <a:pt x="117" y="38"/>
                      <a:pt x="118" y="31"/>
                      <a:pt x="117" y="25"/>
                    </a:cubicBezTo>
                    <a:cubicBezTo>
                      <a:pt x="117" y="20"/>
                      <a:pt x="117" y="15"/>
                      <a:pt x="118" y="9"/>
                    </a:cubicBezTo>
                    <a:cubicBezTo>
                      <a:pt x="123" y="6"/>
                      <a:pt x="126" y="10"/>
                      <a:pt x="130" y="13"/>
                    </a:cubicBezTo>
                    <a:cubicBezTo>
                      <a:pt x="136" y="17"/>
                      <a:pt x="141" y="28"/>
                      <a:pt x="149" y="16"/>
                    </a:cubicBezTo>
                    <a:cubicBezTo>
                      <a:pt x="152" y="13"/>
                      <a:pt x="155" y="16"/>
                      <a:pt x="158" y="17"/>
                    </a:cubicBezTo>
                    <a:cubicBezTo>
                      <a:pt x="162" y="19"/>
                      <a:pt x="162" y="24"/>
                      <a:pt x="168" y="25"/>
                    </a:cubicBezTo>
                    <a:cubicBezTo>
                      <a:pt x="165" y="17"/>
                      <a:pt x="175" y="17"/>
                      <a:pt x="176" y="10"/>
                    </a:cubicBezTo>
                    <a:cubicBezTo>
                      <a:pt x="176" y="9"/>
                      <a:pt x="177" y="7"/>
                      <a:pt x="179" y="7"/>
                    </a:cubicBezTo>
                    <a:cubicBezTo>
                      <a:pt x="183" y="4"/>
                      <a:pt x="189" y="0"/>
                      <a:pt x="188" y="10"/>
                    </a:cubicBezTo>
                    <a:cubicBezTo>
                      <a:pt x="187" y="15"/>
                      <a:pt x="191" y="19"/>
                      <a:pt x="194" y="23"/>
                    </a:cubicBezTo>
                    <a:cubicBezTo>
                      <a:pt x="195" y="26"/>
                      <a:pt x="196" y="32"/>
                      <a:pt x="200" y="32"/>
                    </a:cubicBezTo>
                    <a:cubicBezTo>
                      <a:pt x="206" y="31"/>
                      <a:pt x="207" y="25"/>
                      <a:pt x="208" y="20"/>
                    </a:cubicBezTo>
                    <a:cubicBezTo>
                      <a:pt x="210" y="21"/>
                      <a:pt x="213" y="21"/>
                      <a:pt x="215" y="19"/>
                    </a:cubicBezTo>
                    <a:cubicBezTo>
                      <a:pt x="218" y="14"/>
                      <a:pt x="220" y="17"/>
                      <a:pt x="221" y="20"/>
                    </a:cubicBezTo>
                    <a:cubicBezTo>
                      <a:pt x="222" y="21"/>
                      <a:pt x="223" y="23"/>
                      <a:pt x="224" y="24"/>
                    </a:cubicBezTo>
                    <a:cubicBezTo>
                      <a:pt x="225" y="31"/>
                      <a:pt x="226" y="39"/>
                      <a:pt x="227" y="46"/>
                    </a:cubicBezTo>
                    <a:cubicBezTo>
                      <a:pt x="236" y="43"/>
                      <a:pt x="237" y="33"/>
                      <a:pt x="245" y="29"/>
                    </a:cubicBezTo>
                    <a:cubicBezTo>
                      <a:pt x="249" y="27"/>
                      <a:pt x="253" y="24"/>
                      <a:pt x="253" y="33"/>
                    </a:cubicBezTo>
                    <a:cubicBezTo>
                      <a:pt x="253" y="40"/>
                      <a:pt x="255" y="40"/>
                      <a:pt x="262" y="38"/>
                    </a:cubicBezTo>
                    <a:cubicBezTo>
                      <a:pt x="269" y="35"/>
                      <a:pt x="274" y="37"/>
                      <a:pt x="273" y="46"/>
                    </a:cubicBezTo>
                    <a:cubicBezTo>
                      <a:pt x="272" y="49"/>
                      <a:pt x="272" y="52"/>
                      <a:pt x="272" y="55"/>
                    </a:cubicBezTo>
                    <a:cubicBezTo>
                      <a:pt x="272" y="72"/>
                      <a:pt x="272" y="72"/>
                      <a:pt x="288" y="67"/>
                    </a:cubicBezTo>
                    <a:cubicBezTo>
                      <a:pt x="291" y="66"/>
                      <a:pt x="295" y="65"/>
                      <a:pt x="298" y="65"/>
                    </a:cubicBezTo>
                    <a:cubicBezTo>
                      <a:pt x="301" y="65"/>
                      <a:pt x="305" y="66"/>
                      <a:pt x="303" y="70"/>
                    </a:cubicBezTo>
                    <a:cubicBezTo>
                      <a:pt x="298" y="85"/>
                      <a:pt x="306" y="85"/>
                      <a:pt x="316" y="84"/>
                    </a:cubicBezTo>
                    <a:cubicBezTo>
                      <a:pt x="318" y="84"/>
                      <a:pt x="319" y="84"/>
                      <a:pt x="321" y="85"/>
                    </a:cubicBezTo>
                    <a:cubicBezTo>
                      <a:pt x="321" y="86"/>
                      <a:pt x="322" y="87"/>
                      <a:pt x="323" y="89"/>
                    </a:cubicBezTo>
                    <a:cubicBezTo>
                      <a:pt x="323" y="91"/>
                      <a:pt x="323" y="92"/>
                      <a:pt x="323" y="94"/>
                    </a:cubicBezTo>
                    <a:cubicBezTo>
                      <a:pt x="315" y="99"/>
                      <a:pt x="311" y="108"/>
                      <a:pt x="307" y="118"/>
                    </a:cubicBezTo>
                    <a:cubicBezTo>
                      <a:pt x="315" y="118"/>
                      <a:pt x="323" y="118"/>
                      <a:pt x="331" y="118"/>
                    </a:cubicBezTo>
                    <a:cubicBezTo>
                      <a:pt x="335" y="118"/>
                      <a:pt x="339" y="118"/>
                      <a:pt x="343" y="118"/>
                    </a:cubicBezTo>
                    <a:cubicBezTo>
                      <a:pt x="345" y="118"/>
                      <a:pt x="347" y="118"/>
                      <a:pt x="349" y="118"/>
                    </a:cubicBezTo>
                    <a:cubicBezTo>
                      <a:pt x="352" y="120"/>
                      <a:pt x="344" y="126"/>
                      <a:pt x="351" y="126"/>
                    </a:cubicBezTo>
                    <a:cubicBezTo>
                      <a:pt x="360" y="126"/>
                      <a:pt x="357" y="130"/>
                      <a:pt x="354" y="133"/>
                    </a:cubicBezTo>
                    <a:cubicBezTo>
                      <a:pt x="347" y="140"/>
                      <a:pt x="353" y="142"/>
                      <a:pt x="357" y="145"/>
                    </a:cubicBezTo>
                    <a:cubicBezTo>
                      <a:pt x="353" y="148"/>
                      <a:pt x="348" y="151"/>
                      <a:pt x="345" y="157"/>
                    </a:cubicBezTo>
                    <a:cubicBezTo>
                      <a:pt x="341" y="161"/>
                      <a:pt x="331" y="159"/>
                      <a:pt x="331" y="167"/>
                    </a:cubicBezTo>
                    <a:cubicBezTo>
                      <a:pt x="332" y="174"/>
                      <a:pt x="341" y="171"/>
                      <a:pt x="345" y="175"/>
                    </a:cubicBezTo>
                    <a:cubicBezTo>
                      <a:pt x="346" y="176"/>
                      <a:pt x="348" y="176"/>
                      <a:pt x="350" y="176"/>
                    </a:cubicBezTo>
                    <a:cubicBezTo>
                      <a:pt x="359" y="187"/>
                      <a:pt x="359" y="190"/>
                      <a:pt x="345" y="196"/>
                    </a:cubicBezTo>
                    <a:cubicBezTo>
                      <a:pt x="339" y="198"/>
                      <a:pt x="339" y="203"/>
                      <a:pt x="348" y="208"/>
                    </a:cubicBezTo>
                    <a:cubicBezTo>
                      <a:pt x="360" y="214"/>
                      <a:pt x="356" y="217"/>
                      <a:pt x="348" y="222"/>
                    </a:cubicBezTo>
                    <a:cubicBezTo>
                      <a:pt x="346" y="222"/>
                      <a:pt x="344" y="222"/>
                      <a:pt x="341" y="222"/>
                    </a:cubicBezTo>
                    <a:cubicBezTo>
                      <a:pt x="337" y="222"/>
                      <a:pt x="330" y="222"/>
                      <a:pt x="329" y="227"/>
                    </a:cubicBezTo>
                    <a:cubicBezTo>
                      <a:pt x="329" y="232"/>
                      <a:pt x="330" y="238"/>
                      <a:pt x="336" y="241"/>
                    </a:cubicBezTo>
                    <a:cubicBezTo>
                      <a:pt x="337" y="242"/>
                      <a:pt x="339" y="242"/>
                      <a:pt x="340" y="243"/>
                    </a:cubicBezTo>
                    <a:cubicBezTo>
                      <a:pt x="341" y="253"/>
                      <a:pt x="337" y="262"/>
                      <a:pt x="330" y="268"/>
                    </a:cubicBezTo>
                    <a:cubicBezTo>
                      <a:pt x="329" y="269"/>
                      <a:pt x="329" y="270"/>
                      <a:pt x="328" y="270"/>
                    </a:cubicBezTo>
                    <a:cubicBezTo>
                      <a:pt x="328" y="270"/>
                      <a:pt x="328" y="271"/>
                      <a:pt x="328" y="271"/>
                    </a:cubicBezTo>
                    <a:cubicBezTo>
                      <a:pt x="322" y="264"/>
                      <a:pt x="315" y="268"/>
                      <a:pt x="308" y="268"/>
                    </a:cubicBezTo>
                    <a:cubicBezTo>
                      <a:pt x="290" y="270"/>
                      <a:pt x="290" y="271"/>
                      <a:pt x="299" y="286"/>
                    </a:cubicBezTo>
                    <a:cubicBezTo>
                      <a:pt x="299" y="286"/>
                      <a:pt x="299" y="287"/>
                      <a:pt x="299" y="288"/>
                    </a:cubicBezTo>
                    <a:cubicBezTo>
                      <a:pt x="299" y="294"/>
                      <a:pt x="301" y="300"/>
                      <a:pt x="304" y="305"/>
                    </a:cubicBezTo>
                    <a:cubicBezTo>
                      <a:pt x="308" y="311"/>
                      <a:pt x="309" y="315"/>
                      <a:pt x="299" y="314"/>
                    </a:cubicBezTo>
                    <a:cubicBezTo>
                      <a:pt x="291" y="314"/>
                      <a:pt x="283" y="316"/>
                      <a:pt x="274" y="314"/>
                    </a:cubicBezTo>
                    <a:cubicBezTo>
                      <a:pt x="261" y="314"/>
                      <a:pt x="254" y="302"/>
                      <a:pt x="242" y="297"/>
                    </a:cubicBezTo>
                    <a:cubicBezTo>
                      <a:pt x="243" y="307"/>
                      <a:pt x="245" y="315"/>
                      <a:pt x="241" y="324"/>
                    </a:cubicBezTo>
                    <a:cubicBezTo>
                      <a:pt x="241" y="327"/>
                      <a:pt x="241" y="330"/>
                      <a:pt x="241" y="334"/>
                    </a:cubicBezTo>
                    <a:cubicBezTo>
                      <a:pt x="239" y="335"/>
                      <a:pt x="239" y="338"/>
                      <a:pt x="239" y="340"/>
                    </a:cubicBezTo>
                    <a:cubicBezTo>
                      <a:pt x="239" y="343"/>
                      <a:pt x="241" y="348"/>
                      <a:pt x="237" y="350"/>
                    </a:cubicBezTo>
                    <a:cubicBezTo>
                      <a:pt x="233" y="351"/>
                      <a:pt x="230" y="347"/>
                      <a:pt x="227" y="345"/>
                    </a:cubicBezTo>
                    <a:cubicBezTo>
                      <a:pt x="225" y="344"/>
                      <a:pt x="223" y="342"/>
                      <a:pt x="221" y="340"/>
                    </a:cubicBezTo>
                    <a:cubicBezTo>
                      <a:pt x="212" y="351"/>
                      <a:pt x="210" y="337"/>
                      <a:pt x="205" y="335"/>
                    </a:cubicBezTo>
                    <a:cubicBezTo>
                      <a:pt x="202" y="329"/>
                      <a:pt x="197" y="324"/>
                      <a:pt x="191" y="318"/>
                    </a:cubicBezTo>
                    <a:cubicBezTo>
                      <a:pt x="190" y="328"/>
                      <a:pt x="189" y="336"/>
                      <a:pt x="188" y="343"/>
                    </a:cubicBezTo>
                    <a:cubicBezTo>
                      <a:pt x="184" y="344"/>
                      <a:pt x="183" y="347"/>
                      <a:pt x="182" y="350"/>
                    </a:cubicBezTo>
                    <a:cubicBezTo>
                      <a:pt x="170" y="356"/>
                      <a:pt x="176" y="344"/>
                      <a:pt x="173" y="341"/>
                    </a:cubicBezTo>
                    <a:cubicBezTo>
                      <a:pt x="168" y="335"/>
                      <a:pt x="169" y="323"/>
                      <a:pt x="162" y="322"/>
                    </a:cubicBezTo>
                    <a:cubicBezTo>
                      <a:pt x="155" y="322"/>
                      <a:pt x="153" y="333"/>
                      <a:pt x="149" y="340"/>
                    </a:cubicBezTo>
                    <a:cubicBezTo>
                      <a:pt x="146" y="340"/>
                      <a:pt x="143" y="342"/>
                      <a:pt x="142" y="345"/>
                    </a:cubicBezTo>
                    <a:cubicBezTo>
                      <a:pt x="141" y="345"/>
                      <a:pt x="140" y="345"/>
                      <a:pt x="139" y="345"/>
                    </a:cubicBezTo>
                    <a:cubicBezTo>
                      <a:pt x="139" y="342"/>
                      <a:pt x="138" y="339"/>
                      <a:pt x="137" y="335"/>
                    </a:cubicBezTo>
                    <a:cubicBezTo>
                      <a:pt x="141" y="331"/>
                      <a:pt x="136" y="327"/>
                      <a:pt x="137" y="321"/>
                    </a:cubicBezTo>
                    <a:cubicBezTo>
                      <a:pt x="129" y="328"/>
                      <a:pt x="124" y="333"/>
                      <a:pt x="118" y="338"/>
                    </a:cubicBezTo>
                    <a:cubicBezTo>
                      <a:pt x="113" y="339"/>
                      <a:pt x="110" y="344"/>
                      <a:pt x="104" y="342"/>
                    </a:cubicBezTo>
                    <a:cubicBezTo>
                      <a:pt x="105" y="338"/>
                      <a:pt x="106" y="335"/>
                      <a:pt x="106" y="331"/>
                    </a:cubicBezTo>
                    <a:cubicBezTo>
                      <a:pt x="106" y="327"/>
                      <a:pt x="107" y="322"/>
                      <a:pt x="104" y="320"/>
                    </a:cubicBezTo>
                    <a:cubicBezTo>
                      <a:pt x="100" y="317"/>
                      <a:pt x="97" y="322"/>
                      <a:pt x="93" y="324"/>
                    </a:cubicBezTo>
                    <a:cubicBezTo>
                      <a:pt x="90" y="326"/>
                      <a:pt x="86" y="329"/>
                      <a:pt x="81" y="329"/>
                    </a:cubicBezTo>
                    <a:cubicBezTo>
                      <a:pt x="82" y="325"/>
                      <a:pt x="82" y="321"/>
                      <a:pt x="77" y="321"/>
                    </a:cubicBezTo>
                    <a:cubicBezTo>
                      <a:pt x="77" y="318"/>
                      <a:pt x="77" y="314"/>
                      <a:pt x="77" y="311"/>
                    </a:cubicBezTo>
                    <a:cubicBezTo>
                      <a:pt x="68" y="305"/>
                      <a:pt x="64" y="296"/>
                      <a:pt x="59" y="287"/>
                    </a:cubicBezTo>
                    <a:cubicBezTo>
                      <a:pt x="60" y="285"/>
                      <a:pt x="63" y="283"/>
                      <a:pt x="60" y="280"/>
                    </a:cubicBezTo>
                    <a:cubicBezTo>
                      <a:pt x="64" y="273"/>
                      <a:pt x="64" y="269"/>
                      <a:pt x="54" y="270"/>
                    </a:cubicBezTo>
                    <a:cubicBezTo>
                      <a:pt x="47" y="271"/>
                      <a:pt x="39" y="271"/>
                      <a:pt x="32" y="266"/>
                    </a:cubicBezTo>
                    <a:cubicBezTo>
                      <a:pt x="35" y="263"/>
                      <a:pt x="37" y="259"/>
                      <a:pt x="39" y="256"/>
                    </a:cubicBezTo>
                    <a:cubicBezTo>
                      <a:pt x="42" y="253"/>
                      <a:pt x="49" y="250"/>
                      <a:pt x="43" y="245"/>
                    </a:cubicBezTo>
                    <a:cubicBezTo>
                      <a:pt x="39" y="241"/>
                      <a:pt x="34" y="240"/>
                      <a:pt x="29" y="246"/>
                    </a:cubicBezTo>
                    <a:cubicBezTo>
                      <a:pt x="29" y="245"/>
                      <a:pt x="29" y="245"/>
                      <a:pt x="29" y="245"/>
                    </a:cubicBezTo>
                    <a:cubicBezTo>
                      <a:pt x="22" y="240"/>
                      <a:pt x="20" y="233"/>
                      <a:pt x="21" y="225"/>
                    </a:cubicBezTo>
                    <a:cubicBezTo>
                      <a:pt x="22" y="225"/>
                      <a:pt x="24" y="224"/>
                      <a:pt x="25" y="224"/>
                    </a:cubicBezTo>
                    <a:cubicBezTo>
                      <a:pt x="30" y="224"/>
                      <a:pt x="33" y="222"/>
                      <a:pt x="34" y="217"/>
                    </a:cubicBezTo>
                    <a:cubicBezTo>
                      <a:pt x="34" y="213"/>
                      <a:pt x="29" y="214"/>
                      <a:pt x="26" y="213"/>
                    </a:cubicBezTo>
                    <a:cubicBezTo>
                      <a:pt x="18" y="210"/>
                      <a:pt x="10" y="208"/>
                      <a:pt x="0" y="206"/>
                    </a:cubicBezTo>
                    <a:cubicBezTo>
                      <a:pt x="10" y="199"/>
                      <a:pt x="15" y="191"/>
                      <a:pt x="6" y="181"/>
                    </a:cubicBezTo>
                    <a:cubicBezTo>
                      <a:pt x="5" y="180"/>
                      <a:pt x="6" y="178"/>
                      <a:pt x="6" y="176"/>
                    </a:cubicBezTo>
                    <a:cubicBezTo>
                      <a:pt x="8" y="176"/>
                      <a:pt x="9" y="176"/>
                      <a:pt x="10" y="175"/>
                    </a:cubicBezTo>
                    <a:cubicBezTo>
                      <a:pt x="18" y="176"/>
                      <a:pt x="23" y="170"/>
                      <a:pt x="29" y="167"/>
                    </a:cubicBezTo>
                    <a:cubicBezTo>
                      <a:pt x="37" y="162"/>
                      <a:pt x="43" y="158"/>
                      <a:pt x="31" y="151"/>
                    </a:cubicBezTo>
                    <a:cubicBezTo>
                      <a:pt x="27" y="148"/>
                      <a:pt x="23" y="143"/>
                      <a:pt x="22" y="139"/>
                    </a:cubicBezTo>
                    <a:cubicBezTo>
                      <a:pt x="20" y="132"/>
                      <a:pt x="16" y="132"/>
                      <a:pt x="11" y="133"/>
                    </a:cubicBezTo>
                    <a:cubicBezTo>
                      <a:pt x="9" y="129"/>
                      <a:pt x="8" y="129"/>
                      <a:pt x="15" y="125"/>
                    </a:cubicBezTo>
                    <a:cubicBezTo>
                      <a:pt x="20" y="123"/>
                      <a:pt x="24" y="121"/>
                      <a:pt x="17" y="118"/>
                    </a:cubicBezTo>
                    <a:cubicBezTo>
                      <a:pt x="7" y="113"/>
                      <a:pt x="11" y="110"/>
                      <a:pt x="18" y="107"/>
                    </a:cubicBezTo>
                    <a:cubicBezTo>
                      <a:pt x="22" y="105"/>
                      <a:pt x="25" y="102"/>
                      <a:pt x="30" y="103"/>
                    </a:cubicBezTo>
                    <a:cubicBezTo>
                      <a:pt x="35" y="101"/>
                      <a:pt x="39" y="102"/>
                      <a:pt x="44" y="103"/>
                    </a:cubicBezTo>
                    <a:cubicBezTo>
                      <a:pt x="47" y="104"/>
                      <a:pt x="51" y="105"/>
                      <a:pt x="53" y="102"/>
                    </a:cubicBezTo>
                    <a:cubicBezTo>
                      <a:pt x="56" y="99"/>
                      <a:pt x="51" y="97"/>
                      <a:pt x="49" y="94"/>
                    </a:cubicBezTo>
                    <a:cubicBezTo>
                      <a:pt x="46" y="90"/>
                      <a:pt x="43" y="85"/>
                      <a:pt x="40" y="81"/>
                    </a:cubicBezTo>
                    <a:close/>
                    <a:moveTo>
                      <a:pt x="281" y="164"/>
                    </a:moveTo>
                    <a:cubicBezTo>
                      <a:pt x="273" y="158"/>
                      <a:pt x="272" y="151"/>
                      <a:pt x="276" y="142"/>
                    </a:cubicBezTo>
                    <a:cubicBezTo>
                      <a:pt x="285" y="138"/>
                      <a:pt x="290" y="130"/>
                      <a:pt x="298" y="120"/>
                    </a:cubicBezTo>
                    <a:cubicBezTo>
                      <a:pt x="289" y="122"/>
                      <a:pt x="284" y="123"/>
                      <a:pt x="278" y="125"/>
                    </a:cubicBezTo>
                    <a:cubicBezTo>
                      <a:pt x="275" y="125"/>
                      <a:pt x="269" y="122"/>
                      <a:pt x="269" y="129"/>
                    </a:cubicBezTo>
                    <a:cubicBezTo>
                      <a:pt x="268" y="126"/>
                      <a:pt x="260" y="128"/>
                      <a:pt x="261" y="123"/>
                    </a:cubicBezTo>
                    <a:cubicBezTo>
                      <a:pt x="262" y="118"/>
                      <a:pt x="260" y="116"/>
                      <a:pt x="255" y="116"/>
                    </a:cubicBezTo>
                    <a:cubicBezTo>
                      <a:pt x="251" y="115"/>
                      <a:pt x="251" y="112"/>
                      <a:pt x="250" y="109"/>
                    </a:cubicBezTo>
                    <a:cubicBezTo>
                      <a:pt x="249" y="103"/>
                      <a:pt x="246" y="99"/>
                      <a:pt x="239" y="100"/>
                    </a:cubicBezTo>
                    <a:cubicBezTo>
                      <a:pt x="235" y="100"/>
                      <a:pt x="233" y="98"/>
                      <a:pt x="230" y="96"/>
                    </a:cubicBezTo>
                    <a:cubicBezTo>
                      <a:pt x="224" y="91"/>
                      <a:pt x="214" y="82"/>
                      <a:pt x="212" y="83"/>
                    </a:cubicBezTo>
                    <a:cubicBezTo>
                      <a:pt x="201" y="90"/>
                      <a:pt x="192" y="74"/>
                      <a:pt x="183" y="84"/>
                    </a:cubicBezTo>
                    <a:cubicBezTo>
                      <a:pt x="177" y="78"/>
                      <a:pt x="172" y="77"/>
                      <a:pt x="167" y="85"/>
                    </a:cubicBezTo>
                    <a:cubicBezTo>
                      <a:pt x="166" y="86"/>
                      <a:pt x="164" y="85"/>
                      <a:pt x="163" y="83"/>
                    </a:cubicBezTo>
                    <a:cubicBezTo>
                      <a:pt x="158" y="74"/>
                      <a:pt x="154" y="79"/>
                      <a:pt x="151" y="85"/>
                    </a:cubicBezTo>
                    <a:cubicBezTo>
                      <a:pt x="149" y="88"/>
                      <a:pt x="147" y="90"/>
                      <a:pt x="144" y="88"/>
                    </a:cubicBezTo>
                    <a:cubicBezTo>
                      <a:pt x="139" y="86"/>
                      <a:pt x="137" y="88"/>
                      <a:pt x="136" y="93"/>
                    </a:cubicBezTo>
                    <a:cubicBezTo>
                      <a:pt x="135" y="95"/>
                      <a:pt x="133" y="96"/>
                      <a:pt x="130" y="96"/>
                    </a:cubicBezTo>
                    <a:cubicBezTo>
                      <a:pt x="121" y="95"/>
                      <a:pt x="116" y="98"/>
                      <a:pt x="115" y="107"/>
                    </a:cubicBezTo>
                    <a:cubicBezTo>
                      <a:pt x="115" y="111"/>
                      <a:pt x="110" y="110"/>
                      <a:pt x="109" y="111"/>
                    </a:cubicBezTo>
                    <a:cubicBezTo>
                      <a:pt x="102" y="119"/>
                      <a:pt x="92" y="124"/>
                      <a:pt x="89" y="135"/>
                    </a:cubicBezTo>
                    <a:cubicBezTo>
                      <a:pt x="87" y="142"/>
                      <a:pt x="89" y="149"/>
                      <a:pt x="85" y="154"/>
                    </a:cubicBezTo>
                    <a:cubicBezTo>
                      <a:pt x="78" y="161"/>
                      <a:pt x="81" y="168"/>
                      <a:pt x="82" y="175"/>
                    </a:cubicBezTo>
                    <a:cubicBezTo>
                      <a:pt x="83" y="182"/>
                      <a:pt x="84" y="190"/>
                      <a:pt x="82" y="196"/>
                    </a:cubicBezTo>
                    <a:cubicBezTo>
                      <a:pt x="81" y="203"/>
                      <a:pt x="82" y="206"/>
                      <a:pt x="85" y="212"/>
                    </a:cubicBezTo>
                    <a:cubicBezTo>
                      <a:pt x="88" y="219"/>
                      <a:pt x="98" y="220"/>
                      <a:pt x="99" y="227"/>
                    </a:cubicBezTo>
                    <a:cubicBezTo>
                      <a:pt x="99" y="236"/>
                      <a:pt x="101" y="242"/>
                      <a:pt x="108" y="248"/>
                    </a:cubicBezTo>
                    <a:cubicBezTo>
                      <a:pt x="112" y="252"/>
                      <a:pt x="116" y="256"/>
                      <a:pt x="120" y="259"/>
                    </a:cubicBezTo>
                    <a:cubicBezTo>
                      <a:pt x="131" y="268"/>
                      <a:pt x="140" y="275"/>
                      <a:pt x="155" y="268"/>
                    </a:cubicBezTo>
                    <a:cubicBezTo>
                      <a:pt x="159" y="266"/>
                      <a:pt x="159" y="271"/>
                      <a:pt x="159" y="273"/>
                    </a:cubicBezTo>
                    <a:cubicBezTo>
                      <a:pt x="160" y="282"/>
                      <a:pt x="167" y="282"/>
                      <a:pt x="173" y="281"/>
                    </a:cubicBezTo>
                    <a:cubicBezTo>
                      <a:pt x="181" y="279"/>
                      <a:pt x="192" y="283"/>
                      <a:pt x="196" y="270"/>
                    </a:cubicBezTo>
                    <a:cubicBezTo>
                      <a:pt x="197" y="267"/>
                      <a:pt x="202" y="270"/>
                      <a:pt x="205" y="271"/>
                    </a:cubicBezTo>
                    <a:cubicBezTo>
                      <a:pt x="220" y="277"/>
                      <a:pt x="226" y="275"/>
                      <a:pt x="231" y="259"/>
                    </a:cubicBezTo>
                    <a:cubicBezTo>
                      <a:pt x="233" y="254"/>
                      <a:pt x="236" y="255"/>
                      <a:pt x="240" y="254"/>
                    </a:cubicBezTo>
                    <a:cubicBezTo>
                      <a:pt x="248" y="252"/>
                      <a:pt x="260" y="252"/>
                      <a:pt x="260" y="242"/>
                    </a:cubicBezTo>
                    <a:cubicBezTo>
                      <a:pt x="259" y="228"/>
                      <a:pt x="269" y="223"/>
                      <a:pt x="276" y="215"/>
                    </a:cubicBezTo>
                    <a:cubicBezTo>
                      <a:pt x="279" y="211"/>
                      <a:pt x="282" y="208"/>
                      <a:pt x="279" y="204"/>
                    </a:cubicBezTo>
                    <a:cubicBezTo>
                      <a:pt x="273" y="193"/>
                      <a:pt x="282" y="188"/>
                      <a:pt x="287" y="181"/>
                    </a:cubicBezTo>
                    <a:cubicBezTo>
                      <a:pt x="292" y="178"/>
                      <a:pt x="299" y="177"/>
                      <a:pt x="303" y="170"/>
                    </a:cubicBezTo>
                    <a:cubicBezTo>
                      <a:pt x="295" y="167"/>
                      <a:pt x="289" y="164"/>
                      <a:pt x="281" y="164"/>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15" name="Freeform 56">
                <a:extLst>
                  <a:ext uri="{FF2B5EF4-FFF2-40B4-BE49-F238E27FC236}">
                    <a16:creationId xmlns:a16="http://schemas.microsoft.com/office/drawing/2014/main" id="{274344A5-F456-E125-4719-0A76BF579C42}"/>
                  </a:ext>
                </a:extLst>
              </p:cNvPr>
              <p:cNvSpPr>
                <a:spLocks noEditPoints="1"/>
              </p:cNvSpPr>
              <p:nvPr/>
            </p:nvSpPr>
            <p:spPr bwMode="auto">
              <a:xfrm>
                <a:off x="-21" y="2631"/>
                <a:ext cx="308" cy="253"/>
              </a:xfrm>
              <a:custGeom>
                <a:avLst/>
                <a:gdLst>
                  <a:gd name="T0" fmla="*/ 297 w 523"/>
                  <a:gd name="T1" fmla="*/ 141 h 430"/>
                  <a:gd name="T2" fmla="*/ 422 w 523"/>
                  <a:gd name="T3" fmla="*/ 264 h 430"/>
                  <a:gd name="T4" fmla="*/ 368 w 523"/>
                  <a:gd name="T5" fmla="*/ 58 h 430"/>
                  <a:gd name="T6" fmla="*/ 424 w 523"/>
                  <a:gd name="T7" fmla="*/ 201 h 430"/>
                  <a:gd name="T8" fmla="*/ 436 w 523"/>
                  <a:gd name="T9" fmla="*/ 201 h 430"/>
                  <a:gd name="T10" fmla="*/ 447 w 523"/>
                  <a:gd name="T11" fmla="*/ 276 h 430"/>
                  <a:gd name="T12" fmla="*/ 471 w 523"/>
                  <a:gd name="T13" fmla="*/ 332 h 430"/>
                  <a:gd name="T14" fmla="*/ 492 w 523"/>
                  <a:gd name="T15" fmla="*/ 333 h 430"/>
                  <a:gd name="T16" fmla="*/ 517 w 523"/>
                  <a:gd name="T17" fmla="*/ 365 h 430"/>
                  <a:gd name="T18" fmla="*/ 512 w 523"/>
                  <a:gd name="T19" fmla="*/ 429 h 430"/>
                  <a:gd name="T20" fmla="*/ 451 w 523"/>
                  <a:gd name="T21" fmla="*/ 404 h 430"/>
                  <a:gd name="T22" fmla="*/ 433 w 523"/>
                  <a:gd name="T23" fmla="*/ 376 h 430"/>
                  <a:gd name="T24" fmla="*/ 419 w 523"/>
                  <a:gd name="T25" fmla="*/ 360 h 430"/>
                  <a:gd name="T26" fmla="*/ 395 w 523"/>
                  <a:gd name="T27" fmla="*/ 339 h 430"/>
                  <a:gd name="T28" fmla="*/ 440 w 523"/>
                  <a:gd name="T29" fmla="*/ 320 h 430"/>
                  <a:gd name="T30" fmla="*/ 288 w 523"/>
                  <a:gd name="T31" fmla="*/ 159 h 430"/>
                  <a:gd name="T32" fmla="*/ 139 w 523"/>
                  <a:gd name="T33" fmla="*/ 175 h 430"/>
                  <a:gd name="T34" fmla="*/ 14 w 523"/>
                  <a:gd name="T35" fmla="*/ 51 h 430"/>
                  <a:gd name="T36" fmla="*/ 0 w 523"/>
                  <a:gd name="T37" fmla="*/ 18 h 430"/>
                  <a:gd name="T38" fmla="*/ 147 w 523"/>
                  <a:gd name="T39" fmla="*/ 0 h 430"/>
                  <a:gd name="T40" fmla="*/ 175 w 523"/>
                  <a:gd name="T41" fmla="*/ 33 h 430"/>
                  <a:gd name="T42" fmla="*/ 188 w 523"/>
                  <a:gd name="T43" fmla="*/ 75 h 430"/>
                  <a:gd name="T44" fmla="*/ 187 w 523"/>
                  <a:gd name="T45" fmla="*/ 49 h 430"/>
                  <a:gd name="T46" fmla="*/ 212 w 523"/>
                  <a:gd name="T47" fmla="*/ 51 h 430"/>
                  <a:gd name="T48" fmla="*/ 225 w 523"/>
                  <a:gd name="T49" fmla="*/ 70 h 430"/>
                  <a:gd name="T50" fmla="*/ 245 w 523"/>
                  <a:gd name="T51" fmla="*/ 69 h 430"/>
                  <a:gd name="T52" fmla="*/ 256 w 523"/>
                  <a:gd name="T53" fmla="*/ 77 h 430"/>
                  <a:gd name="T54" fmla="*/ 281 w 523"/>
                  <a:gd name="T55" fmla="*/ 137 h 430"/>
                  <a:gd name="T56" fmla="*/ 284 w 523"/>
                  <a:gd name="T57" fmla="*/ 140 h 430"/>
                  <a:gd name="T58" fmla="*/ 203 w 523"/>
                  <a:gd name="T59" fmla="*/ 136 h 430"/>
                  <a:gd name="T60" fmla="*/ 183 w 523"/>
                  <a:gd name="T61" fmla="*/ 143 h 430"/>
                  <a:gd name="T62" fmla="*/ 143 w 523"/>
                  <a:gd name="T63" fmla="*/ 65 h 430"/>
                  <a:gd name="T64" fmla="*/ 87 w 523"/>
                  <a:gd name="T65" fmla="*/ 70 h 430"/>
                  <a:gd name="T66" fmla="*/ 102 w 523"/>
                  <a:gd name="T67" fmla="*/ 73 h 430"/>
                  <a:gd name="T68" fmla="*/ 194 w 523"/>
                  <a:gd name="T69" fmla="*/ 178 h 430"/>
                  <a:gd name="T70" fmla="*/ 173 w 523"/>
                  <a:gd name="T71" fmla="*/ 170 h 430"/>
                  <a:gd name="T72" fmla="*/ 241 w 523"/>
                  <a:gd name="T73" fmla="*/ 103 h 430"/>
                  <a:gd name="T74" fmla="*/ 249 w 523"/>
                  <a:gd name="T75" fmla="*/ 100 h 430"/>
                  <a:gd name="T76" fmla="*/ 257 w 523"/>
                  <a:gd name="T77" fmla="*/ 162 h 430"/>
                  <a:gd name="T78" fmla="*/ 254 w 523"/>
                  <a:gd name="T79" fmla="*/ 173 h 430"/>
                  <a:gd name="T80" fmla="*/ 280 w 523"/>
                  <a:gd name="T81" fmla="*/ 91 h 430"/>
                  <a:gd name="T82" fmla="*/ 256 w 523"/>
                  <a:gd name="T83" fmla="*/ 118 h 430"/>
                  <a:gd name="T84" fmla="*/ 236 w 523"/>
                  <a:gd name="T85" fmla="*/ 129 h 430"/>
                  <a:gd name="T86" fmla="*/ 148 w 523"/>
                  <a:gd name="T87" fmla="*/ 160 h 430"/>
                  <a:gd name="T88" fmla="*/ 207 w 523"/>
                  <a:gd name="T89" fmla="*/ 149 h 430"/>
                  <a:gd name="T90" fmla="*/ 210 w 523"/>
                  <a:gd name="T91" fmla="*/ 137 h 430"/>
                  <a:gd name="T92" fmla="*/ 207 w 523"/>
                  <a:gd name="T93" fmla="*/ 134 h 430"/>
                  <a:gd name="T94" fmla="*/ 193 w 523"/>
                  <a:gd name="T95" fmla="*/ 165 h 430"/>
                  <a:gd name="T96" fmla="*/ 194 w 523"/>
                  <a:gd name="T97" fmla="*/ 163 h 430"/>
                  <a:gd name="T98" fmla="*/ 155 w 523"/>
                  <a:gd name="T99" fmla="*/ 71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23" h="430">
                    <a:moveTo>
                      <a:pt x="279" y="61"/>
                    </a:moveTo>
                    <a:cubicBezTo>
                      <a:pt x="282" y="64"/>
                      <a:pt x="276" y="76"/>
                      <a:pt x="288" y="70"/>
                    </a:cubicBezTo>
                    <a:cubicBezTo>
                      <a:pt x="300" y="93"/>
                      <a:pt x="308" y="116"/>
                      <a:pt x="297" y="141"/>
                    </a:cubicBezTo>
                    <a:cubicBezTo>
                      <a:pt x="295" y="147"/>
                      <a:pt x="300" y="148"/>
                      <a:pt x="303" y="150"/>
                    </a:cubicBezTo>
                    <a:cubicBezTo>
                      <a:pt x="316" y="160"/>
                      <a:pt x="330" y="169"/>
                      <a:pt x="342" y="179"/>
                    </a:cubicBezTo>
                    <a:cubicBezTo>
                      <a:pt x="372" y="202"/>
                      <a:pt x="398" y="230"/>
                      <a:pt x="422" y="264"/>
                    </a:cubicBezTo>
                    <a:cubicBezTo>
                      <a:pt x="399" y="191"/>
                      <a:pt x="377" y="121"/>
                      <a:pt x="347" y="54"/>
                    </a:cubicBezTo>
                    <a:cubicBezTo>
                      <a:pt x="347" y="50"/>
                      <a:pt x="347" y="47"/>
                      <a:pt x="347" y="44"/>
                    </a:cubicBezTo>
                    <a:cubicBezTo>
                      <a:pt x="358" y="43"/>
                      <a:pt x="361" y="54"/>
                      <a:pt x="368" y="58"/>
                    </a:cubicBezTo>
                    <a:cubicBezTo>
                      <a:pt x="387" y="105"/>
                      <a:pt x="404" y="153"/>
                      <a:pt x="420" y="201"/>
                    </a:cubicBezTo>
                    <a:cubicBezTo>
                      <a:pt x="420" y="202"/>
                      <a:pt x="420" y="206"/>
                      <a:pt x="424" y="204"/>
                    </a:cubicBezTo>
                    <a:cubicBezTo>
                      <a:pt x="424" y="204"/>
                      <a:pt x="424" y="202"/>
                      <a:pt x="424" y="201"/>
                    </a:cubicBezTo>
                    <a:cubicBezTo>
                      <a:pt x="424" y="199"/>
                      <a:pt x="424" y="198"/>
                      <a:pt x="424" y="197"/>
                    </a:cubicBezTo>
                    <a:cubicBezTo>
                      <a:pt x="423" y="197"/>
                      <a:pt x="423" y="196"/>
                      <a:pt x="423" y="196"/>
                    </a:cubicBezTo>
                    <a:cubicBezTo>
                      <a:pt x="429" y="195"/>
                      <a:pt x="433" y="198"/>
                      <a:pt x="436" y="201"/>
                    </a:cubicBezTo>
                    <a:cubicBezTo>
                      <a:pt x="437" y="215"/>
                      <a:pt x="438" y="229"/>
                      <a:pt x="438" y="242"/>
                    </a:cubicBezTo>
                    <a:cubicBezTo>
                      <a:pt x="437" y="248"/>
                      <a:pt x="432" y="254"/>
                      <a:pt x="439" y="259"/>
                    </a:cubicBezTo>
                    <a:cubicBezTo>
                      <a:pt x="441" y="265"/>
                      <a:pt x="443" y="271"/>
                      <a:pt x="447" y="276"/>
                    </a:cubicBezTo>
                    <a:cubicBezTo>
                      <a:pt x="447" y="277"/>
                      <a:pt x="448" y="277"/>
                      <a:pt x="449" y="278"/>
                    </a:cubicBezTo>
                    <a:cubicBezTo>
                      <a:pt x="448" y="295"/>
                      <a:pt x="457" y="310"/>
                      <a:pt x="461" y="327"/>
                    </a:cubicBezTo>
                    <a:cubicBezTo>
                      <a:pt x="462" y="331"/>
                      <a:pt x="467" y="333"/>
                      <a:pt x="471" y="332"/>
                    </a:cubicBezTo>
                    <a:cubicBezTo>
                      <a:pt x="474" y="332"/>
                      <a:pt x="471" y="328"/>
                      <a:pt x="471" y="325"/>
                    </a:cubicBezTo>
                    <a:cubicBezTo>
                      <a:pt x="472" y="324"/>
                      <a:pt x="473" y="324"/>
                      <a:pt x="473" y="323"/>
                    </a:cubicBezTo>
                    <a:cubicBezTo>
                      <a:pt x="480" y="327"/>
                      <a:pt x="486" y="330"/>
                      <a:pt x="492" y="333"/>
                    </a:cubicBezTo>
                    <a:cubicBezTo>
                      <a:pt x="493" y="334"/>
                      <a:pt x="494" y="335"/>
                      <a:pt x="494" y="335"/>
                    </a:cubicBezTo>
                    <a:cubicBezTo>
                      <a:pt x="504" y="341"/>
                      <a:pt x="513" y="346"/>
                      <a:pt x="519" y="355"/>
                    </a:cubicBezTo>
                    <a:cubicBezTo>
                      <a:pt x="514" y="357"/>
                      <a:pt x="515" y="361"/>
                      <a:pt x="517" y="365"/>
                    </a:cubicBezTo>
                    <a:cubicBezTo>
                      <a:pt x="522" y="374"/>
                      <a:pt x="523" y="383"/>
                      <a:pt x="521" y="393"/>
                    </a:cubicBezTo>
                    <a:cubicBezTo>
                      <a:pt x="519" y="401"/>
                      <a:pt x="515" y="408"/>
                      <a:pt x="517" y="417"/>
                    </a:cubicBezTo>
                    <a:cubicBezTo>
                      <a:pt x="517" y="418"/>
                      <a:pt x="519" y="430"/>
                      <a:pt x="512" y="429"/>
                    </a:cubicBezTo>
                    <a:cubicBezTo>
                      <a:pt x="497" y="426"/>
                      <a:pt x="480" y="428"/>
                      <a:pt x="467" y="418"/>
                    </a:cubicBezTo>
                    <a:cubicBezTo>
                      <a:pt x="467" y="410"/>
                      <a:pt x="460" y="410"/>
                      <a:pt x="456" y="408"/>
                    </a:cubicBezTo>
                    <a:cubicBezTo>
                      <a:pt x="456" y="405"/>
                      <a:pt x="455" y="403"/>
                      <a:pt x="451" y="404"/>
                    </a:cubicBezTo>
                    <a:cubicBezTo>
                      <a:pt x="451" y="392"/>
                      <a:pt x="464" y="385"/>
                      <a:pt x="461" y="373"/>
                    </a:cubicBezTo>
                    <a:cubicBezTo>
                      <a:pt x="456" y="374"/>
                      <a:pt x="452" y="376"/>
                      <a:pt x="447" y="377"/>
                    </a:cubicBezTo>
                    <a:cubicBezTo>
                      <a:pt x="442" y="377"/>
                      <a:pt x="436" y="379"/>
                      <a:pt x="433" y="376"/>
                    </a:cubicBezTo>
                    <a:cubicBezTo>
                      <a:pt x="430" y="371"/>
                      <a:pt x="436" y="367"/>
                      <a:pt x="438" y="363"/>
                    </a:cubicBezTo>
                    <a:cubicBezTo>
                      <a:pt x="438" y="363"/>
                      <a:pt x="437" y="362"/>
                      <a:pt x="437" y="360"/>
                    </a:cubicBezTo>
                    <a:cubicBezTo>
                      <a:pt x="431" y="360"/>
                      <a:pt x="425" y="360"/>
                      <a:pt x="419" y="360"/>
                    </a:cubicBezTo>
                    <a:cubicBezTo>
                      <a:pt x="420" y="353"/>
                      <a:pt x="414" y="356"/>
                      <a:pt x="410" y="355"/>
                    </a:cubicBezTo>
                    <a:cubicBezTo>
                      <a:pt x="408" y="347"/>
                      <a:pt x="412" y="341"/>
                      <a:pt x="417" y="332"/>
                    </a:cubicBezTo>
                    <a:cubicBezTo>
                      <a:pt x="408" y="335"/>
                      <a:pt x="401" y="336"/>
                      <a:pt x="395" y="339"/>
                    </a:cubicBezTo>
                    <a:cubicBezTo>
                      <a:pt x="391" y="341"/>
                      <a:pt x="389" y="340"/>
                      <a:pt x="387" y="335"/>
                    </a:cubicBezTo>
                    <a:cubicBezTo>
                      <a:pt x="399" y="327"/>
                      <a:pt x="386" y="319"/>
                      <a:pt x="387" y="310"/>
                    </a:cubicBezTo>
                    <a:cubicBezTo>
                      <a:pt x="404" y="311"/>
                      <a:pt x="421" y="315"/>
                      <a:pt x="440" y="320"/>
                    </a:cubicBezTo>
                    <a:cubicBezTo>
                      <a:pt x="437" y="298"/>
                      <a:pt x="426" y="282"/>
                      <a:pt x="415" y="266"/>
                    </a:cubicBezTo>
                    <a:cubicBezTo>
                      <a:pt x="383" y="222"/>
                      <a:pt x="342" y="188"/>
                      <a:pt x="298" y="158"/>
                    </a:cubicBezTo>
                    <a:cubicBezTo>
                      <a:pt x="294" y="155"/>
                      <a:pt x="291" y="155"/>
                      <a:pt x="288" y="159"/>
                    </a:cubicBezTo>
                    <a:cubicBezTo>
                      <a:pt x="255" y="199"/>
                      <a:pt x="213" y="205"/>
                      <a:pt x="165" y="195"/>
                    </a:cubicBezTo>
                    <a:cubicBezTo>
                      <a:pt x="151" y="192"/>
                      <a:pt x="137" y="190"/>
                      <a:pt x="124" y="182"/>
                    </a:cubicBezTo>
                    <a:cubicBezTo>
                      <a:pt x="128" y="177"/>
                      <a:pt x="133" y="179"/>
                      <a:pt x="139" y="175"/>
                    </a:cubicBezTo>
                    <a:cubicBezTo>
                      <a:pt x="116" y="160"/>
                      <a:pt x="95" y="146"/>
                      <a:pt x="70" y="130"/>
                    </a:cubicBezTo>
                    <a:cubicBezTo>
                      <a:pt x="81" y="129"/>
                      <a:pt x="88" y="128"/>
                      <a:pt x="98" y="127"/>
                    </a:cubicBezTo>
                    <a:cubicBezTo>
                      <a:pt x="63" y="107"/>
                      <a:pt x="35" y="82"/>
                      <a:pt x="14" y="51"/>
                    </a:cubicBezTo>
                    <a:cubicBezTo>
                      <a:pt x="16" y="48"/>
                      <a:pt x="18" y="48"/>
                      <a:pt x="20" y="48"/>
                    </a:cubicBezTo>
                    <a:cubicBezTo>
                      <a:pt x="21" y="47"/>
                      <a:pt x="23" y="47"/>
                      <a:pt x="26" y="47"/>
                    </a:cubicBezTo>
                    <a:cubicBezTo>
                      <a:pt x="19" y="36"/>
                      <a:pt x="9" y="29"/>
                      <a:pt x="0" y="18"/>
                    </a:cubicBezTo>
                    <a:cubicBezTo>
                      <a:pt x="40" y="10"/>
                      <a:pt x="77" y="4"/>
                      <a:pt x="116" y="8"/>
                    </a:cubicBezTo>
                    <a:cubicBezTo>
                      <a:pt x="131" y="11"/>
                      <a:pt x="130" y="11"/>
                      <a:pt x="139" y="3"/>
                    </a:cubicBezTo>
                    <a:cubicBezTo>
                      <a:pt x="141" y="1"/>
                      <a:pt x="144" y="0"/>
                      <a:pt x="147" y="0"/>
                    </a:cubicBezTo>
                    <a:cubicBezTo>
                      <a:pt x="153" y="0"/>
                      <a:pt x="159" y="0"/>
                      <a:pt x="166" y="0"/>
                    </a:cubicBezTo>
                    <a:cubicBezTo>
                      <a:pt x="169" y="3"/>
                      <a:pt x="166" y="5"/>
                      <a:pt x="165" y="7"/>
                    </a:cubicBezTo>
                    <a:cubicBezTo>
                      <a:pt x="155" y="21"/>
                      <a:pt x="157" y="28"/>
                      <a:pt x="175" y="33"/>
                    </a:cubicBezTo>
                    <a:cubicBezTo>
                      <a:pt x="177" y="46"/>
                      <a:pt x="163" y="61"/>
                      <a:pt x="182" y="71"/>
                    </a:cubicBezTo>
                    <a:cubicBezTo>
                      <a:pt x="182" y="71"/>
                      <a:pt x="182" y="71"/>
                      <a:pt x="182" y="72"/>
                    </a:cubicBezTo>
                    <a:cubicBezTo>
                      <a:pt x="182" y="77"/>
                      <a:pt x="186" y="75"/>
                      <a:pt x="188" y="75"/>
                    </a:cubicBezTo>
                    <a:cubicBezTo>
                      <a:pt x="193" y="74"/>
                      <a:pt x="191" y="71"/>
                      <a:pt x="190" y="68"/>
                    </a:cubicBezTo>
                    <a:cubicBezTo>
                      <a:pt x="189" y="62"/>
                      <a:pt x="183" y="58"/>
                      <a:pt x="183" y="51"/>
                    </a:cubicBezTo>
                    <a:cubicBezTo>
                      <a:pt x="184" y="51"/>
                      <a:pt x="186" y="50"/>
                      <a:pt x="187" y="49"/>
                    </a:cubicBezTo>
                    <a:cubicBezTo>
                      <a:pt x="192" y="49"/>
                      <a:pt x="196" y="46"/>
                      <a:pt x="199" y="44"/>
                    </a:cubicBezTo>
                    <a:cubicBezTo>
                      <a:pt x="203" y="42"/>
                      <a:pt x="206" y="37"/>
                      <a:pt x="210" y="40"/>
                    </a:cubicBezTo>
                    <a:cubicBezTo>
                      <a:pt x="213" y="42"/>
                      <a:pt x="212" y="47"/>
                      <a:pt x="212" y="51"/>
                    </a:cubicBezTo>
                    <a:cubicBezTo>
                      <a:pt x="212" y="55"/>
                      <a:pt x="211" y="58"/>
                      <a:pt x="210" y="62"/>
                    </a:cubicBezTo>
                    <a:cubicBezTo>
                      <a:pt x="216" y="64"/>
                      <a:pt x="219" y="59"/>
                      <a:pt x="224" y="58"/>
                    </a:cubicBezTo>
                    <a:cubicBezTo>
                      <a:pt x="224" y="61"/>
                      <a:pt x="224" y="65"/>
                      <a:pt x="225" y="70"/>
                    </a:cubicBezTo>
                    <a:cubicBezTo>
                      <a:pt x="232" y="65"/>
                      <a:pt x="238" y="60"/>
                      <a:pt x="243" y="55"/>
                    </a:cubicBezTo>
                    <a:cubicBezTo>
                      <a:pt x="244" y="59"/>
                      <a:pt x="245" y="62"/>
                      <a:pt x="245" y="65"/>
                    </a:cubicBezTo>
                    <a:cubicBezTo>
                      <a:pt x="244" y="66"/>
                      <a:pt x="243" y="68"/>
                      <a:pt x="245" y="69"/>
                    </a:cubicBezTo>
                    <a:cubicBezTo>
                      <a:pt x="247" y="69"/>
                      <a:pt x="248" y="67"/>
                      <a:pt x="248" y="65"/>
                    </a:cubicBezTo>
                    <a:cubicBezTo>
                      <a:pt x="249" y="62"/>
                      <a:pt x="252" y="60"/>
                      <a:pt x="255" y="60"/>
                    </a:cubicBezTo>
                    <a:cubicBezTo>
                      <a:pt x="255" y="65"/>
                      <a:pt x="256" y="71"/>
                      <a:pt x="256" y="77"/>
                    </a:cubicBezTo>
                    <a:cubicBezTo>
                      <a:pt x="267" y="74"/>
                      <a:pt x="269" y="62"/>
                      <a:pt x="279" y="61"/>
                    </a:cubicBezTo>
                    <a:close/>
                    <a:moveTo>
                      <a:pt x="282" y="138"/>
                    </a:moveTo>
                    <a:cubicBezTo>
                      <a:pt x="281" y="138"/>
                      <a:pt x="281" y="137"/>
                      <a:pt x="281" y="137"/>
                    </a:cubicBezTo>
                    <a:cubicBezTo>
                      <a:pt x="281" y="137"/>
                      <a:pt x="281" y="138"/>
                      <a:pt x="282" y="138"/>
                    </a:cubicBezTo>
                    <a:cubicBezTo>
                      <a:pt x="282" y="139"/>
                      <a:pt x="282" y="140"/>
                      <a:pt x="283" y="141"/>
                    </a:cubicBezTo>
                    <a:cubicBezTo>
                      <a:pt x="283" y="141"/>
                      <a:pt x="283" y="140"/>
                      <a:pt x="284" y="140"/>
                    </a:cubicBezTo>
                    <a:cubicBezTo>
                      <a:pt x="283" y="139"/>
                      <a:pt x="282" y="139"/>
                      <a:pt x="282" y="138"/>
                    </a:cubicBezTo>
                    <a:close/>
                    <a:moveTo>
                      <a:pt x="183" y="143"/>
                    </a:moveTo>
                    <a:cubicBezTo>
                      <a:pt x="190" y="143"/>
                      <a:pt x="195" y="138"/>
                      <a:pt x="203" y="136"/>
                    </a:cubicBezTo>
                    <a:cubicBezTo>
                      <a:pt x="188" y="133"/>
                      <a:pt x="188" y="133"/>
                      <a:pt x="183" y="142"/>
                    </a:cubicBezTo>
                    <a:cubicBezTo>
                      <a:pt x="178" y="143"/>
                      <a:pt x="172" y="141"/>
                      <a:pt x="166" y="147"/>
                    </a:cubicBezTo>
                    <a:cubicBezTo>
                      <a:pt x="173" y="147"/>
                      <a:pt x="178" y="146"/>
                      <a:pt x="183" y="143"/>
                    </a:cubicBezTo>
                    <a:close/>
                    <a:moveTo>
                      <a:pt x="108" y="73"/>
                    </a:moveTo>
                    <a:cubicBezTo>
                      <a:pt x="122" y="72"/>
                      <a:pt x="135" y="65"/>
                      <a:pt x="150" y="70"/>
                    </a:cubicBezTo>
                    <a:cubicBezTo>
                      <a:pt x="148" y="65"/>
                      <a:pt x="146" y="65"/>
                      <a:pt x="143" y="65"/>
                    </a:cubicBezTo>
                    <a:cubicBezTo>
                      <a:pt x="125" y="64"/>
                      <a:pt x="106" y="63"/>
                      <a:pt x="87" y="61"/>
                    </a:cubicBezTo>
                    <a:cubicBezTo>
                      <a:pt x="82" y="61"/>
                      <a:pt x="81" y="63"/>
                      <a:pt x="81" y="66"/>
                    </a:cubicBezTo>
                    <a:cubicBezTo>
                      <a:pt x="81" y="72"/>
                      <a:pt x="84" y="70"/>
                      <a:pt x="87" y="70"/>
                    </a:cubicBezTo>
                    <a:cubicBezTo>
                      <a:pt x="96" y="70"/>
                      <a:pt x="104" y="65"/>
                      <a:pt x="113" y="69"/>
                    </a:cubicBezTo>
                    <a:cubicBezTo>
                      <a:pt x="111" y="70"/>
                      <a:pt x="109" y="71"/>
                      <a:pt x="108" y="72"/>
                    </a:cubicBezTo>
                    <a:cubicBezTo>
                      <a:pt x="106" y="73"/>
                      <a:pt x="104" y="73"/>
                      <a:pt x="102" y="73"/>
                    </a:cubicBezTo>
                    <a:cubicBezTo>
                      <a:pt x="103" y="74"/>
                      <a:pt x="103" y="74"/>
                      <a:pt x="103" y="74"/>
                    </a:cubicBezTo>
                    <a:cubicBezTo>
                      <a:pt x="105" y="75"/>
                      <a:pt x="107" y="74"/>
                      <a:pt x="108" y="73"/>
                    </a:cubicBezTo>
                    <a:close/>
                    <a:moveTo>
                      <a:pt x="194" y="178"/>
                    </a:moveTo>
                    <a:cubicBezTo>
                      <a:pt x="190" y="183"/>
                      <a:pt x="184" y="179"/>
                      <a:pt x="180" y="186"/>
                    </a:cubicBezTo>
                    <a:cubicBezTo>
                      <a:pt x="204" y="187"/>
                      <a:pt x="226" y="181"/>
                      <a:pt x="247" y="173"/>
                    </a:cubicBezTo>
                    <a:cubicBezTo>
                      <a:pt x="222" y="182"/>
                      <a:pt x="197" y="174"/>
                      <a:pt x="173" y="170"/>
                    </a:cubicBezTo>
                    <a:cubicBezTo>
                      <a:pt x="178" y="177"/>
                      <a:pt x="187" y="175"/>
                      <a:pt x="194" y="178"/>
                    </a:cubicBezTo>
                    <a:close/>
                    <a:moveTo>
                      <a:pt x="227" y="80"/>
                    </a:moveTo>
                    <a:cubicBezTo>
                      <a:pt x="237" y="86"/>
                      <a:pt x="240" y="94"/>
                      <a:pt x="241" y="103"/>
                    </a:cubicBezTo>
                    <a:cubicBezTo>
                      <a:pt x="241" y="105"/>
                      <a:pt x="240" y="108"/>
                      <a:pt x="241" y="110"/>
                    </a:cubicBezTo>
                    <a:cubicBezTo>
                      <a:pt x="242" y="114"/>
                      <a:pt x="239" y="125"/>
                      <a:pt x="248" y="119"/>
                    </a:cubicBezTo>
                    <a:cubicBezTo>
                      <a:pt x="253" y="116"/>
                      <a:pt x="250" y="107"/>
                      <a:pt x="249" y="100"/>
                    </a:cubicBezTo>
                    <a:cubicBezTo>
                      <a:pt x="247" y="89"/>
                      <a:pt x="243" y="79"/>
                      <a:pt x="227" y="80"/>
                    </a:cubicBezTo>
                    <a:close/>
                    <a:moveTo>
                      <a:pt x="280" y="150"/>
                    </a:moveTo>
                    <a:cubicBezTo>
                      <a:pt x="270" y="152"/>
                      <a:pt x="267" y="164"/>
                      <a:pt x="257" y="162"/>
                    </a:cubicBezTo>
                    <a:cubicBezTo>
                      <a:pt x="249" y="161"/>
                      <a:pt x="241" y="161"/>
                      <a:pt x="232" y="161"/>
                    </a:cubicBezTo>
                    <a:cubicBezTo>
                      <a:pt x="233" y="164"/>
                      <a:pt x="235" y="164"/>
                      <a:pt x="237" y="164"/>
                    </a:cubicBezTo>
                    <a:cubicBezTo>
                      <a:pt x="244" y="164"/>
                      <a:pt x="252" y="163"/>
                      <a:pt x="254" y="173"/>
                    </a:cubicBezTo>
                    <a:cubicBezTo>
                      <a:pt x="255" y="175"/>
                      <a:pt x="258" y="177"/>
                      <a:pt x="260" y="174"/>
                    </a:cubicBezTo>
                    <a:cubicBezTo>
                      <a:pt x="265" y="166"/>
                      <a:pt x="275" y="161"/>
                      <a:pt x="280" y="150"/>
                    </a:cubicBezTo>
                    <a:close/>
                    <a:moveTo>
                      <a:pt x="280" y="91"/>
                    </a:moveTo>
                    <a:cubicBezTo>
                      <a:pt x="272" y="110"/>
                      <a:pt x="273" y="116"/>
                      <a:pt x="283" y="128"/>
                    </a:cubicBezTo>
                    <a:cubicBezTo>
                      <a:pt x="284" y="115"/>
                      <a:pt x="286" y="104"/>
                      <a:pt x="280" y="91"/>
                    </a:cubicBezTo>
                    <a:close/>
                    <a:moveTo>
                      <a:pt x="256" y="118"/>
                    </a:moveTo>
                    <a:cubicBezTo>
                      <a:pt x="252" y="137"/>
                      <a:pt x="267" y="131"/>
                      <a:pt x="276" y="134"/>
                    </a:cubicBezTo>
                    <a:cubicBezTo>
                      <a:pt x="270" y="127"/>
                      <a:pt x="260" y="126"/>
                      <a:pt x="256" y="118"/>
                    </a:cubicBezTo>
                    <a:close/>
                    <a:moveTo>
                      <a:pt x="236" y="129"/>
                    </a:moveTo>
                    <a:cubicBezTo>
                      <a:pt x="222" y="127"/>
                      <a:pt x="219" y="130"/>
                      <a:pt x="219" y="146"/>
                    </a:cubicBezTo>
                    <a:cubicBezTo>
                      <a:pt x="223" y="138"/>
                      <a:pt x="230" y="136"/>
                      <a:pt x="236" y="129"/>
                    </a:cubicBezTo>
                    <a:close/>
                    <a:moveTo>
                      <a:pt x="148" y="160"/>
                    </a:moveTo>
                    <a:cubicBezTo>
                      <a:pt x="153" y="167"/>
                      <a:pt x="159" y="169"/>
                      <a:pt x="167" y="166"/>
                    </a:cubicBezTo>
                    <a:cubicBezTo>
                      <a:pt x="160" y="164"/>
                      <a:pt x="154" y="162"/>
                      <a:pt x="148" y="160"/>
                    </a:cubicBezTo>
                    <a:close/>
                    <a:moveTo>
                      <a:pt x="207" y="149"/>
                    </a:moveTo>
                    <a:cubicBezTo>
                      <a:pt x="203" y="150"/>
                      <a:pt x="199" y="152"/>
                      <a:pt x="198" y="159"/>
                    </a:cubicBezTo>
                    <a:cubicBezTo>
                      <a:pt x="204" y="158"/>
                      <a:pt x="207" y="154"/>
                      <a:pt x="207" y="149"/>
                    </a:cubicBezTo>
                    <a:close/>
                    <a:moveTo>
                      <a:pt x="210" y="137"/>
                    </a:moveTo>
                    <a:cubicBezTo>
                      <a:pt x="213" y="137"/>
                      <a:pt x="215" y="136"/>
                      <a:pt x="215" y="134"/>
                    </a:cubicBezTo>
                    <a:cubicBezTo>
                      <a:pt x="215" y="131"/>
                      <a:pt x="213" y="131"/>
                      <a:pt x="211" y="131"/>
                    </a:cubicBezTo>
                    <a:cubicBezTo>
                      <a:pt x="209" y="131"/>
                      <a:pt x="207" y="132"/>
                      <a:pt x="207" y="134"/>
                    </a:cubicBezTo>
                    <a:cubicBezTo>
                      <a:pt x="207" y="136"/>
                      <a:pt x="209" y="137"/>
                      <a:pt x="210" y="137"/>
                    </a:cubicBezTo>
                    <a:close/>
                    <a:moveTo>
                      <a:pt x="194" y="163"/>
                    </a:moveTo>
                    <a:cubicBezTo>
                      <a:pt x="194" y="164"/>
                      <a:pt x="193" y="164"/>
                      <a:pt x="193" y="165"/>
                    </a:cubicBezTo>
                    <a:cubicBezTo>
                      <a:pt x="194" y="165"/>
                      <a:pt x="195" y="166"/>
                      <a:pt x="195" y="166"/>
                    </a:cubicBezTo>
                    <a:cubicBezTo>
                      <a:pt x="196" y="165"/>
                      <a:pt x="196" y="164"/>
                      <a:pt x="196" y="164"/>
                    </a:cubicBezTo>
                    <a:cubicBezTo>
                      <a:pt x="195" y="163"/>
                      <a:pt x="195" y="163"/>
                      <a:pt x="194" y="163"/>
                    </a:cubicBezTo>
                    <a:close/>
                    <a:moveTo>
                      <a:pt x="159" y="71"/>
                    </a:moveTo>
                    <a:cubicBezTo>
                      <a:pt x="158" y="71"/>
                      <a:pt x="158" y="70"/>
                      <a:pt x="157" y="70"/>
                    </a:cubicBezTo>
                    <a:cubicBezTo>
                      <a:pt x="157" y="70"/>
                      <a:pt x="156" y="71"/>
                      <a:pt x="155" y="71"/>
                    </a:cubicBezTo>
                    <a:cubicBezTo>
                      <a:pt x="156" y="72"/>
                      <a:pt x="157" y="72"/>
                      <a:pt x="157" y="72"/>
                    </a:cubicBezTo>
                    <a:cubicBezTo>
                      <a:pt x="158" y="72"/>
                      <a:pt x="158" y="72"/>
                      <a:pt x="159" y="7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16" name="Freeform 57">
                <a:extLst>
                  <a:ext uri="{FF2B5EF4-FFF2-40B4-BE49-F238E27FC236}">
                    <a16:creationId xmlns:a16="http://schemas.microsoft.com/office/drawing/2014/main" id="{B2562CEB-9E13-B4D6-8466-FA1BB195FE52}"/>
                  </a:ext>
                </a:extLst>
              </p:cNvPr>
              <p:cNvSpPr>
                <a:spLocks noEditPoints="1"/>
              </p:cNvSpPr>
              <p:nvPr/>
            </p:nvSpPr>
            <p:spPr bwMode="auto">
              <a:xfrm>
                <a:off x="79" y="2818"/>
                <a:ext cx="182" cy="178"/>
              </a:xfrm>
              <a:custGeom>
                <a:avLst/>
                <a:gdLst>
                  <a:gd name="T0" fmla="*/ 266 w 309"/>
                  <a:gd name="T1" fmla="*/ 107 h 302"/>
                  <a:gd name="T2" fmla="*/ 304 w 309"/>
                  <a:gd name="T3" fmla="*/ 119 h 302"/>
                  <a:gd name="T4" fmla="*/ 309 w 309"/>
                  <a:gd name="T5" fmla="*/ 136 h 302"/>
                  <a:gd name="T6" fmla="*/ 301 w 309"/>
                  <a:gd name="T7" fmla="*/ 147 h 302"/>
                  <a:gd name="T8" fmla="*/ 304 w 309"/>
                  <a:gd name="T9" fmla="*/ 162 h 302"/>
                  <a:gd name="T10" fmla="*/ 307 w 309"/>
                  <a:gd name="T11" fmla="*/ 193 h 302"/>
                  <a:gd name="T12" fmla="*/ 282 w 309"/>
                  <a:gd name="T13" fmla="*/ 204 h 302"/>
                  <a:gd name="T14" fmla="*/ 280 w 309"/>
                  <a:gd name="T15" fmla="*/ 241 h 302"/>
                  <a:gd name="T16" fmla="*/ 247 w 309"/>
                  <a:gd name="T17" fmla="*/ 236 h 302"/>
                  <a:gd name="T18" fmla="*/ 252 w 309"/>
                  <a:gd name="T19" fmla="*/ 265 h 302"/>
                  <a:gd name="T20" fmla="*/ 217 w 309"/>
                  <a:gd name="T21" fmla="*/ 285 h 302"/>
                  <a:gd name="T22" fmla="*/ 202 w 309"/>
                  <a:gd name="T23" fmla="*/ 277 h 302"/>
                  <a:gd name="T24" fmla="*/ 178 w 309"/>
                  <a:gd name="T25" fmla="*/ 293 h 302"/>
                  <a:gd name="T26" fmla="*/ 158 w 309"/>
                  <a:gd name="T27" fmla="*/ 275 h 302"/>
                  <a:gd name="T28" fmla="*/ 147 w 309"/>
                  <a:gd name="T29" fmla="*/ 299 h 302"/>
                  <a:gd name="T30" fmla="*/ 129 w 309"/>
                  <a:gd name="T31" fmla="*/ 275 h 302"/>
                  <a:gd name="T32" fmla="*/ 109 w 309"/>
                  <a:gd name="T33" fmla="*/ 288 h 302"/>
                  <a:gd name="T34" fmla="*/ 93 w 309"/>
                  <a:gd name="T35" fmla="*/ 292 h 302"/>
                  <a:gd name="T36" fmla="*/ 82 w 309"/>
                  <a:gd name="T37" fmla="*/ 266 h 302"/>
                  <a:gd name="T38" fmla="*/ 57 w 309"/>
                  <a:gd name="T39" fmla="*/ 271 h 302"/>
                  <a:gd name="T40" fmla="*/ 38 w 309"/>
                  <a:gd name="T41" fmla="*/ 249 h 302"/>
                  <a:gd name="T42" fmla="*/ 36 w 309"/>
                  <a:gd name="T43" fmla="*/ 219 h 302"/>
                  <a:gd name="T44" fmla="*/ 26 w 309"/>
                  <a:gd name="T45" fmla="*/ 181 h 302"/>
                  <a:gd name="T46" fmla="*/ 14 w 309"/>
                  <a:gd name="T47" fmla="*/ 148 h 302"/>
                  <a:gd name="T48" fmla="*/ 28 w 309"/>
                  <a:gd name="T49" fmla="*/ 92 h 302"/>
                  <a:gd name="T50" fmla="*/ 51 w 309"/>
                  <a:gd name="T51" fmla="*/ 65 h 302"/>
                  <a:gd name="T52" fmla="*/ 69 w 309"/>
                  <a:gd name="T53" fmla="*/ 30 h 302"/>
                  <a:gd name="T54" fmla="*/ 102 w 309"/>
                  <a:gd name="T55" fmla="*/ 25 h 302"/>
                  <a:gd name="T56" fmla="*/ 120 w 309"/>
                  <a:gd name="T57" fmla="*/ 1 h 302"/>
                  <a:gd name="T58" fmla="*/ 132 w 309"/>
                  <a:gd name="T59" fmla="*/ 11 h 302"/>
                  <a:gd name="T60" fmla="*/ 171 w 309"/>
                  <a:gd name="T61" fmla="*/ 4 h 302"/>
                  <a:gd name="T62" fmla="*/ 196 w 309"/>
                  <a:gd name="T63" fmla="*/ 22 h 302"/>
                  <a:gd name="T64" fmla="*/ 217 w 309"/>
                  <a:gd name="T65" fmla="*/ 36 h 302"/>
                  <a:gd name="T66" fmla="*/ 234 w 309"/>
                  <a:gd name="T67" fmla="*/ 36 h 302"/>
                  <a:gd name="T68" fmla="*/ 234 w 309"/>
                  <a:gd name="T69" fmla="*/ 36 h 302"/>
                  <a:gd name="T70" fmla="*/ 248 w 309"/>
                  <a:gd name="T71" fmla="*/ 46 h 302"/>
                  <a:gd name="T72" fmla="*/ 275 w 309"/>
                  <a:gd name="T73" fmla="*/ 82 h 302"/>
                  <a:gd name="T74" fmla="*/ 232 w 309"/>
                  <a:gd name="T75" fmla="*/ 106 h 302"/>
                  <a:gd name="T76" fmla="*/ 168 w 309"/>
                  <a:gd name="T77" fmla="*/ 70 h 302"/>
                  <a:gd name="T78" fmla="*/ 105 w 309"/>
                  <a:gd name="T79" fmla="*/ 89 h 302"/>
                  <a:gd name="T80" fmla="*/ 86 w 309"/>
                  <a:gd name="T81" fmla="*/ 187 h 302"/>
                  <a:gd name="T82" fmla="*/ 133 w 309"/>
                  <a:gd name="T83" fmla="*/ 230 h 302"/>
                  <a:gd name="T84" fmla="*/ 195 w 309"/>
                  <a:gd name="T85" fmla="*/ 225 h 302"/>
                  <a:gd name="T86" fmla="*/ 227 w 309"/>
                  <a:gd name="T87" fmla="*/ 199 h 302"/>
                  <a:gd name="T88" fmla="*/ 243 w 309"/>
                  <a:gd name="T89" fmla="*/ 145 h 302"/>
                  <a:gd name="T90" fmla="*/ 259 w 309"/>
                  <a:gd name="T91" fmla="*/ 114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9" h="302">
                    <a:moveTo>
                      <a:pt x="282" y="85"/>
                    </a:moveTo>
                    <a:cubicBezTo>
                      <a:pt x="286" y="84"/>
                      <a:pt x="287" y="86"/>
                      <a:pt x="287" y="89"/>
                    </a:cubicBezTo>
                    <a:cubicBezTo>
                      <a:pt x="280" y="95"/>
                      <a:pt x="273" y="101"/>
                      <a:pt x="266" y="107"/>
                    </a:cubicBezTo>
                    <a:cubicBezTo>
                      <a:pt x="275" y="112"/>
                      <a:pt x="281" y="111"/>
                      <a:pt x="287" y="111"/>
                    </a:cubicBezTo>
                    <a:cubicBezTo>
                      <a:pt x="293" y="112"/>
                      <a:pt x="298" y="113"/>
                      <a:pt x="303" y="114"/>
                    </a:cubicBezTo>
                    <a:cubicBezTo>
                      <a:pt x="306" y="114"/>
                      <a:pt x="307" y="116"/>
                      <a:pt x="304" y="119"/>
                    </a:cubicBezTo>
                    <a:cubicBezTo>
                      <a:pt x="300" y="121"/>
                      <a:pt x="293" y="121"/>
                      <a:pt x="295" y="127"/>
                    </a:cubicBezTo>
                    <a:cubicBezTo>
                      <a:pt x="296" y="132"/>
                      <a:pt x="301" y="135"/>
                      <a:pt x="307" y="135"/>
                    </a:cubicBezTo>
                    <a:cubicBezTo>
                      <a:pt x="307" y="135"/>
                      <a:pt x="308" y="135"/>
                      <a:pt x="309" y="136"/>
                    </a:cubicBezTo>
                    <a:cubicBezTo>
                      <a:pt x="309" y="136"/>
                      <a:pt x="309" y="137"/>
                      <a:pt x="309" y="138"/>
                    </a:cubicBezTo>
                    <a:cubicBezTo>
                      <a:pt x="308" y="138"/>
                      <a:pt x="308" y="139"/>
                      <a:pt x="308" y="140"/>
                    </a:cubicBezTo>
                    <a:cubicBezTo>
                      <a:pt x="306" y="142"/>
                      <a:pt x="302" y="143"/>
                      <a:pt x="301" y="147"/>
                    </a:cubicBezTo>
                    <a:cubicBezTo>
                      <a:pt x="298" y="148"/>
                      <a:pt x="295" y="148"/>
                      <a:pt x="292" y="149"/>
                    </a:cubicBezTo>
                    <a:cubicBezTo>
                      <a:pt x="286" y="151"/>
                      <a:pt x="285" y="154"/>
                      <a:pt x="291" y="158"/>
                    </a:cubicBezTo>
                    <a:cubicBezTo>
                      <a:pt x="295" y="160"/>
                      <a:pt x="299" y="164"/>
                      <a:pt x="304" y="162"/>
                    </a:cubicBezTo>
                    <a:cubicBezTo>
                      <a:pt x="307" y="168"/>
                      <a:pt x="308" y="173"/>
                      <a:pt x="306" y="179"/>
                    </a:cubicBezTo>
                    <a:cubicBezTo>
                      <a:pt x="302" y="180"/>
                      <a:pt x="297" y="178"/>
                      <a:pt x="294" y="182"/>
                    </a:cubicBezTo>
                    <a:cubicBezTo>
                      <a:pt x="296" y="189"/>
                      <a:pt x="301" y="191"/>
                      <a:pt x="307" y="193"/>
                    </a:cubicBezTo>
                    <a:cubicBezTo>
                      <a:pt x="309" y="195"/>
                      <a:pt x="309" y="197"/>
                      <a:pt x="308" y="199"/>
                    </a:cubicBezTo>
                    <a:cubicBezTo>
                      <a:pt x="305" y="200"/>
                      <a:pt x="301" y="201"/>
                      <a:pt x="298" y="201"/>
                    </a:cubicBezTo>
                    <a:cubicBezTo>
                      <a:pt x="291" y="196"/>
                      <a:pt x="287" y="203"/>
                      <a:pt x="282" y="204"/>
                    </a:cubicBezTo>
                    <a:cubicBezTo>
                      <a:pt x="280" y="204"/>
                      <a:pt x="280" y="207"/>
                      <a:pt x="281" y="208"/>
                    </a:cubicBezTo>
                    <a:cubicBezTo>
                      <a:pt x="285" y="211"/>
                      <a:pt x="284" y="218"/>
                      <a:pt x="289" y="220"/>
                    </a:cubicBezTo>
                    <a:cubicBezTo>
                      <a:pt x="291" y="229"/>
                      <a:pt x="285" y="235"/>
                      <a:pt x="280" y="241"/>
                    </a:cubicBezTo>
                    <a:cubicBezTo>
                      <a:pt x="277" y="244"/>
                      <a:pt x="272" y="244"/>
                      <a:pt x="272" y="249"/>
                    </a:cubicBezTo>
                    <a:cubicBezTo>
                      <a:pt x="268" y="237"/>
                      <a:pt x="258" y="237"/>
                      <a:pt x="248" y="237"/>
                    </a:cubicBezTo>
                    <a:cubicBezTo>
                      <a:pt x="248" y="237"/>
                      <a:pt x="247" y="237"/>
                      <a:pt x="247" y="236"/>
                    </a:cubicBezTo>
                    <a:cubicBezTo>
                      <a:pt x="247" y="237"/>
                      <a:pt x="248" y="237"/>
                      <a:pt x="248" y="237"/>
                    </a:cubicBezTo>
                    <a:cubicBezTo>
                      <a:pt x="248" y="244"/>
                      <a:pt x="247" y="251"/>
                      <a:pt x="255" y="255"/>
                    </a:cubicBezTo>
                    <a:cubicBezTo>
                      <a:pt x="253" y="258"/>
                      <a:pt x="253" y="262"/>
                      <a:pt x="252" y="265"/>
                    </a:cubicBezTo>
                    <a:cubicBezTo>
                      <a:pt x="251" y="269"/>
                      <a:pt x="262" y="278"/>
                      <a:pt x="249" y="278"/>
                    </a:cubicBezTo>
                    <a:cubicBezTo>
                      <a:pt x="244" y="278"/>
                      <a:pt x="240" y="281"/>
                      <a:pt x="234" y="278"/>
                    </a:cubicBezTo>
                    <a:cubicBezTo>
                      <a:pt x="228" y="274"/>
                      <a:pt x="219" y="276"/>
                      <a:pt x="217" y="285"/>
                    </a:cubicBezTo>
                    <a:cubicBezTo>
                      <a:pt x="217" y="282"/>
                      <a:pt x="217" y="280"/>
                      <a:pt x="216" y="277"/>
                    </a:cubicBezTo>
                    <a:cubicBezTo>
                      <a:pt x="215" y="271"/>
                      <a:pt x="214" y="263"/>
                      <a:pt x="206" y="264"/>
                    </a:cubicBezTo>
                    <a:cubicBezTo>
                      <a:pt x="199" y="265"/>
                      <a:pt x="203" y="273"/>
                      <a:pt x="202" y="277"/>
                    </a:cubicBezTo>
                    <a:cubicBezTo>
                      <a:pt x="198" y="280"/>
                      <a:pt x="197" y="283"/>
                      <a:pt x="197" y="287"/>
                    </a:cubicBezTo>
                    <a:cubicBezTo>
                      <a:pt x="193" y="302"/>
                      <a:pt x="193" y="302"/>
                      <a:pt x="181" y="294"/>
                    </a:cubicBezTo>
                    <a:cubicBezTo>
                      <a:pt x="180" y="293"/>
                      <a:pt x="179" y="293"/>
                      <a:pt x="178" y="293"/>
                    </a:cubicBezTo>
                    <a:cubicBezTo>
                      <a:pt x="177" y="286"/>
                      <a:pt x="172" y="288"/>
                      <a:pt x="168" y="288"/>
                    </a:cubicBezTo>
                    <a:cubicBezTo>
                      <a:pt x="168" y="288"/>
                      <a:pt x="168" y="288"/>
                      <a:pt x="168" y="288"/>
                    </a:cubicBezTo>
                    <a:cubicBezTo>
                      <a:pt x="167" y="282"/>
                      <a:pt x="163" y="275"/>
                      <a:pt x="158" y="275"/>
                    </a:cubicBezTo>
                    <a:cubicBezTo>
                      <a:pt x="152" y="275"/>
                      <a:pt x="154" y="283"/>
                      <a:pt x="151" y="287"/>
                    </a:cubicBezTo>
                    <a:cubicBezTo>
                      <a:pt x="150" y="289"/>
                      <a:pt x="150" y="291"/>
                      <a:pt x="149" y="293"/>
                    </a:cubicBezTo>
                    <a:cubicBezTo>
                      <a:pt x="148" y="295"/>
                      <a:pt x="147" y="297"/>
                      <a:pt x="147" y="299"/>
                    </a:cubicBezTo>
                    <a:cubicBezTo>
                      <a:pt x="140" y="300"/>
                      <a:pt x="140" y="295"/>
                      <a:pt x="139" y="291"/>
                    </a:cubicBezTo>
                    <a:cubicBezTo>
                      <a:pt x="138" y="286"/>
                      <a:pt x="137" y="281"/>
                      <a:pt x="135" y="277"/>
                    </a:cubicBezTo>
                    <a:cubicBezTo>
                      <a:pt x="134" y="274"/>
                      <a:pt x="130" y="272"/>
                      <a:pt x="129" y="275"/>
                    </a:cubicBezTo>
                    <a:cubicBezTo>
                      <a:pt x="126" y="282"/>
                      <a:pt x="117" y="283"/>
                      <a:pt x="115" y="289"/>
                    </a:cubicBezTo>
                    <a:cubicBezTo>
                      <a:pt x="113" y="291"/>
                      <a:pt x="111" y="292"/>
                      <a:pt x="109" y="293"/>
                    </a:cubicBezTo>
                    <a:cubicBezTo>
                      <a:pt x="109" y="291"/>
                      <a:pt x="109" y="289"/>
                      <a:pt x="109" y="288"/>
                    </a:cubicBezTo>
                    <a:cubicBezTo>
                      <a:pt x="109" y="286"/>
                      <a:pt x="109" y="284"/>
                      <a:pt x="109" y="284"/>
                    </a:cubicBezTo>
                    <a:cubicBezTo>
                      <a:pt x="108" y="283"/>
                      <a:pt x="106" y="284"/>
                      <a:pt x="105" y="285"/>
                    </a:cubicBezTo>
                    <a:cubicBezTo>
                      <a:pt x="100" y="285"/>
                      <a:pt x="98" y="291"/>
                      <a:pt x="93" y="292"/>
                    </a:cubicBezTo>
                    <a:cubicBezTo>
                      <a:pt x="95" y="283"/>
                      <a:pt x="90" y="282"/>
                      <a:pt x="82" y="285"/>
                    </a:cubicBezTo>
                    <a:cubicBezTo>
                      <a:pt x="82" y="282"/>
                      <a:pt x="82" y="281"/>
                      <a:pt x="83" y="280"/>
                    </a:cubicBezTo>
                    <a:cubicBezTo>
                      <a:pt x="84" y="275"/>
                      <a:pt x="86" y="269"/>
                      <a:pt x="82" y="266"/>
                    </a:cubicBezTo>
                    <a:cubicBezTo>
                      <a:pt x="78" y="262"/>
                      <a:pt x="75" y="269"/>
                      <a:pt x="71" y="270"/>
                    </a:cubicBezTo>
                    <a:cubicBezTo>
                      <a:pt x="67" y="272"/>
                      <a:pt x="63" y="274"/>
                      <a:pt x="57" y="273"/>
                    </a:cubicBezTo>
                    <a:cubicBezTo>
                      <a:pt x="58" y="272"/>
                      <a:pt x="57" y="271"/>
                      <a:pt x="57" y="271"/>
                    </a:cubicBezTo>
                    <a:cubicBezTo>
                      <a:pt x="54" y="267"/>
                      <a:pt x="68" y="256"/>
                      <a:pt x="52" y="257"/>
                    </a:cubicBezTo>
                    <a:cubicBezTo>
                      <a:pt x="51" y="256"/>
                      <a:pt x="49" y="256"/>
                      <a:pt x="48" y="256"/>
                    </a:cubicBezTo>
                    <a:cubicBezTo>
                      <a:pt x="49" y="247"/>
                      <a:pt x="42" y="249"/>
                      <a:pt x="38" y="249"/>
                    </a:cubicBezTo>
                    <a:cubicBezTo>
                      <a:pt x="38" y="240"/>
                      <a:pt x="51" y="237"/>
                      <a:pt x="45" y="227"/>
                    </a:cubicBezTo>
                    <a:cubicBezTo>
                      <a:pt x="47" y="224"/>
                      <a:pt x="54" y="221"/>
                      <a:pt x="44" y="220"/>
                    </a:cubicBezTo>
                    <a:cubicBezTo>
                      <a:pt x="41" y="220"/>
                      <a:pt x="38" y="219"/>
                      <a:pt x="36" y="219"/>
                    </a:cubicBezTo>
                    <a:cubicBezTo>
                      <a:pt x="28" y="217"/>
                      <a:pt x="22" y="216"/>
                      <a:pt x="32" y="208"/>
                    </a:cubicBezTo>
                    <a:cubicBezTo>
                      <a:pt x="38" y="204"/>
                      <a:pt x="40" y="198"/>
                      <a:pt x="31" y="194"/>
                    </a:cubicBezTo>
                    <a:cubicBezTo>
                      <a:pt x="27" y="191"/>
                      <a:pt x="24" y="186"/>
                      <a:pt x="26" y="181"/>
                    </a:cubicBezTo>
                    <a:cubicBezTo>
                      <a:pt x="31" y="171"/>
                      <a:pt x="24" y="168"/>
                      <a:pt x="17" y="167"/>
                    </a:cubicBezTo>
                    <a:cubicBezTo>
                      <a:pt x="7" y="164"/>
                      <a:pt x="0" y="162"/>
                      <a:pt x="13" y="152"/>
                    </a:cubicBezTo>
                    <a:cubicBezTo>
                      <a:pt x="14" y="151"/>
                      <a:pt x="15" y="149"/>
                      <a:pt x="14" y="148"/>
                    </a:cubicBezTo>
                    <a:cubicBezTo>
                      <a:pt x="6" y="135"/>
                      <a:pt x="17" y="135"/>
                      <a:pt x="25" y="133"/>
                    </a:cubicBezTo>
                    <a:cubicBezTo>
                      <a:pt x="38" y="129"/>
                      <a:pt x="41" y="123"/>
                      <a:pt x="32" y="115"/>
                    </a:cubicBezTo>
                    <a:cubicBezTo>
                      <a:pt x="25" y="108"/>
                      <a:pt x="16" y="102"/>
                      <a:pt x="28" y="92"/>
                    </a:cubicBezTo>
                    <a:cubicBezTo>
                      <a:pt x="29" y="92"/>
                      <a:pt x="29" y="91"/>
                      <a:pt x="29" y="90"/>
                    </a:cubicBezTo>
                    <a:cubicBezTo>
                      <a:pt x="28" y="77"/>
                      <a:pt x="37" y="75"/>
                      <a:pt x="46" y="75"/>
                    </a:cubicBezTo>
                    <a:cubicBezTo>
                      <a:pt x="55" y="75"/>
                      <a:pt x="57" y="72"/>
                      <a:pt x="51" y="65"/>
                    </a:cubicBezTo>
                    <a:cubicBezTo>
                      <a:pt x="45" y="59"/>
                      <a:pt x="50" y="57"/>
                      <a:pt x="55" y="58"/>
                    </a:cubicBezTo>
                    <a:cubicBezTo>
                      <a:pt x="71" y="61"/>
                      <a:pt x="70" y="52"/>
                      <a:pt x="69" y="41"/>
                    </a:cubicBezTo>
                    <a:cubicBezTo>
                      <a:pt x="69" y="38"/>
                      <a:pt x="69" y="34"/>
                      <a:pt x="69" y="30"/>
                    </a:cubicBezTo>
                    <a:cubicBezTo>
                      <a:pt x="75" y="33"/>
                      <a:pt x="80" y="34"/>
                      <a:pt x="84" y="38"/>
                    </a:cubicBezTo>
                    <a:cubicBezTo>
                      <a:pt x="90" y="43"/>
                      <a:pt x="91" y="39"/>
                      <a:pt x="91" y="34"/>
                    </a:cubicBezTo>
                    <a:cubicBezTo>
                      <a:pt x="90" y="25"/>
                      <a:pt x="96" y="21"/>
                      <a:pt x="102" y="25"/>
                    </a:cubicBezTo>
                    <a:cubicBezTo>
                      <a:pt x="116" y="33"/>
                      <a:pt x="116" y="22"/>
                      <a:pt x="118" y="14"/>
                    </a:cubicBezTo>
                    <a:cubicBezTo>
                      <a:pt x="118" y="10"/>
                      <a:pt x="118" y="6"/>
                      <a:pt x="119" y="2"/>
                    </a:cubicBezTo>
                    <a:cubicBezTo>
                      <a:pt x="119" y="2"/>
                      <a:pt x="120" y="1"/>
                      <a:pt x="120" y="1"/>
                    </a:cubicBezTo>
                    <a:cubicBezTo>
                      <a:pt x="120" y="0"/>
                      <a:pt x="120" y="0"/>
                      <a:pt x="120" y="0"/>
                    </a:cubicBezTo>
                    <a:cubicBezTo>
                      <a:pt x="120" y="0"/>
                      <a:pt x="121" y="0"/>
                      <a:pt x="121" y="0"/>
                    </a:cubicBezTo>
                    <a:cubicBezTo>
                      <a:pt x="125" y="4"/>
                      <a:pt x="128" y="7"/>
                      <a:pt x="132" y="11"/>
                    </a:cubicBezTo>
                    <a:cubicBezTo>
                      <a:pt x="134" y="13"/>
                      <a:pt x="137" y="16"/>
                      <a:pt x="139" y="14"/>
                    </a:cubicBezTo>
                    <a:cubicBezTo>
                      <a:pt x="151" y="0"/>
                      <a:pt x="152" y="15"/>
                      <a:pt x="158" y="20"/>
                    </a:cubicBezTo>
                    <a:cubicBezTo>
                      <a:pt x="162" y="15"/>
                      <a:pt x="166" y="10"/>
                      <a:pt x="171" y="4"/>
                    </a:cubicBezTo>
                    <a:cubicBezTo>
                      <a:pt x="171" y="4"/>
                      <a:pt x="172" y="3"/>
                      <a:pt x="173" y="2"/>
                    </a:cubicBezTo>
                    <a:cubicBezTo>
                      <a:pt x="181" y="4"/>
                      <a:pt x="177" y="11"/>
                      <a:pt x="179" y="15"/>
                    </a:cubicBezTo>
                    <a:cubicBezTo>
                      <a:pt x="183" y="24"/>
                      <a:pt x="186" y="31"/>
                      <a:pt x="196" y="22"/>
                    </a:cubicBezTo>
                    <a:cubicBezTo>
                      <a:pt x="201" y="19"/>
                      <a:pt x="204" y="19"/>
                      <a:pt x="206" y="26"/>
                    </a:cubicBezTo>
                    <a:cubicBezTo>
                      <a:pt x="206" y="29"/>
                      <a:pt x="209" y="32"/>
                      <a:pt x="209" y="35"/>
                    </a:cubicBezTo>
                    <a:cubicBezTo>
                      <a:pt x="211" y="43"/>
                      <a:pt x="213" y="41"/>
                      <a:pt x="217" y="36"/>
                    </a:cubicBezTo>
                    <a:cubicBezTo>
                      <a:pt x="219" y="34"/>
                      <a:pt x="221" y="33"/>
                      <a:pt x="222" y="31"/>
                    </a:cubicBezTo>
                    <a:cubicBezTo>
                      <a:pt x="224" y="29"/>
                      <a:pt x="226" y="26"/>
                      <a:pt x="230" y="27"/>
                    </a:cubicBezTo>
                    <a:cubicBezTo>
                      <a:pt x="235" y="29"/>
                      <a:pt x="233" y="33"/>
                      <a:pt x="234" y="36"/>
                    </a:cubicBezTo>
                    <a:cubicBezTo>
                      <a:pt x="233" y="37"/>
                      <a:pt x="232" y="38"/>
                      <a:pt x="232" y="39"/>
                    </a:cubicBezTo>
                    <a:cubicBezTo>
                      <a:pt x="232" y="39"/>
                      <a:pt x="232" y="39"/>
                      <a:pt x="233" y="39"/>
                    </a:cubicBezTo>
                    <a:cubicBezTo>
                      <a:pt x="233" y="38"/>
                      <a:pt x="233" y="37"/>
                      <a:pt x="234" y="36"/>
                    </a:cubicBezTo>
                    <a:cubicBezTo>
                      <a:pt x="236" y="36"/>
                      <a:pt x="239" y="36"/>
                      <a:pt x="241" y="36"/>
                    </a:cubicBezTo>
                    <a:cubicBezTo>
                      <a:pt x="245" y="37"/>
                      <a:pt x="251" y="34"/>
                      <a:pt x="250" y="41"/>
                    </a:cubicBezTo>
                    <a:cubicBezTo>
                      <a:pt x="249" y="43"/>
                      <a:pt x="248" y="44"/>
                      <a:pt x="248" y="46"/>
                    </a:cubicBezTo>
                    <a:cubicBezTo>
                      <a:pt x="242" y="64"/>
                      <a:pt x="245" y="68"/>
                      <a:pt x="263" y="65"/>
                    </a:cubicBezTo>
                    <a:cubicBezTo>
                      <a:pt x="273" y="63"/>
                      <a:pt x="274" y="66"/>
                      <a:pt x="270" y="74"/>
                    </a:cubicBezTo>
                    <a:cubicBezTo>
                      <a:pt x="267" y="80"/>
                      <a:pt x="268" y="83"/>
                      <a:pt x="275" y="82"/>
                    </a:cubicBezTo>
                    <a:cubicBezTo>
                      <a:pt x="278" y="82"/>
                      <a:pt x="280" y="84"/>
                      <a:pt x="282" y="85"/>
                    </a:cubicBezTo>
                    <a:close/>
                    <a:moveTo>
                      <a:pt x="236" y="114"/>
                    </a:moveTo>
                    <a:cubicBezTo>
                      <a:pt x="228" y="115"/>
                      <a:pt x="234" y="108"/>
                      <a:pt x="232" y="106"/>
                    </a:cubicBezTo>
                    <a:cubicBezTo>
                      <a:pt x="222" y="98"/>
                      <a:pt x="216" y="86"/>
                      <a:pt x="203" y="82"/>
                    </a:cubicBezTo>
                    <a:cubicBezTo>
                      <a:pt x="197" y="80"/>
                      <a:pt x="197" y="71"/>
                      <a:pt x="192" y="73"/>
                    </a:cubicBezTo>
                    <a:cubicBezTo>
                      <a:pt x="183" y="78"/>
                      <a:pt x="177" y="65"/>
                      <a:pt x="168" y="70"/>
                    </a:cubicBezTo>
                    <a:cubicBezTo>
                      <a:pt x="167" y="70"/>
                      <a:pt x="154" y="70"/>
                      <a:pt x="154" y="70"/>
                    </a:cubicBezTo>
                    <a:cubicBezTo>
                      <a:pt x="144" y="57"/>
                      <a:pt x="138" y="74"/>
                      <a:pt x="129" y="74"/>
                    </a:cubicBezTo>
                    <a:cubicBezTo>
                      <a:pt x="122" y="74"/>
                      <a:pt x="108" y="76"/>
                      <a:pt x="105" y="89"/>
                    </a:cubicBezTo>
                    <a:cubicBezTo>
                      <a:pt x="85" y="96"/>
                      <a:pt x="77" y="115"/>
                      <a:pt x="76" y="131"/>
                    </a:cubicBezTo>
                    <a:cubicBezTo>
                      <a:pt x="75" y="148"/>
                      <a:pt x="63" y="170"/>
                      <a:pt x="85" y="185"/>
                    </a:cubicBezTo>
                    <a:cubicBezTo>
                      <a:pt x="86" y="185"/>
                      <a:pt x="86" y="186"/>
                      <a:pt x="86" y="187"/>
                    </a:cubicBezTo>
                    <a:cubicBezTo>
                      <a:pt x="82" y="195"/>
                      <a:pt x="86" y="201"/>
                      <a:pt x="92" y="207"/>
                    </a:cubicBezTo>
                    <a:cubicBezTo>
                      <a:pt x="101" y="218"/>
                      <a:pt x="110" y="231"/>
                      <a:pt x="128" y="226"/>
                    </a:cubicBezTo>
                    <a:cubicBezTo>
                      <a:pt x="132" y="226"/>
                      <a:pt x="132" y="227"/>
                      <a:pt x="133" y="230"/>
                    </a:cubicBezTo>
                    <a:cubicBezTo>
                      <a:pt x="136" y="239"/>
                      <a:pt x="154" y="243"/>
                      <a:pt x="160" y="235"/>
                    </a:cubicBezTo>
                    <a:cubicBezTo>
                      <a:pt x="164" y="231"/>
                      <a:pt x="167" y="230"/>
                      <a:pt x="173" y="233"/>
                    </a:cubicBezTo>
                    <a:cubicBezTo>
                      <a:pt x="185" y="239"/>
                      <a:pt x="189" y="237"/>
                      <a:pt x="195" y="225"/>
                    </a:cubicBezTo>
                    <a:cubicBezTo>
                      <a:pt x="197" y="221"/>
                      <a:pt x="199" y="221"/>
                      <a:pt x="203" y="221"/>
                    </a:cubicBezTo>
                    <a:cubicBezTo>
                      <a:pt x="212" y="220"/>
                      <a:pt x="224" y="220"/>
                      <a:pt x="222" y="205"/>
                    </a:cubicBezTo>
                    <a:cubicBezTo>
                      <a:pt x="222" y="202"/>
                      <a:pt x="225" y="201"/>
                      <a:pt x="227" y="199"/>
                    </a:cubicBezTo>
                    <a:cubicBezTo>
                      <a:pt x="231" y="193"/>
                      <a:pt x="241" y="191"/>
                      <a:pt x="240" y="183"/>
                    </a:cubicBezTo>
                    <a:cubicBezTo>
                      <a:pt x="240" y="177"/>
                      <a:pt x="240" y="173"/>
                      <a:pt x="244" y="167"/>
                    </a:cubicBezTo>
                    <a:cubicBezTo>
                      <a:pt x="249" y="160"/>
                      <a:pt x="249" y="152"/>
                      <a:pt x="243" y="145"/>
                    </a:cubicBezTo>
                    <a:cubicBezTo>
                      <a:pt x="239" y="140"/>
                      <a:pt x="239" y="136"/>
                      <a:pt x="242" y="131"/>
                    </a:cubicBezTo>
                    <a:cubicBezTo>
                      <a:pt x="247" y="127"/>
                      <a:pt x="252" y="123"/>
                      <a:pt x="257" y="119"/>
                    </a:cubicBezTo>
                    <a:cubicBezTo>
                      <a:pt x="259" y="118"/>
                      <a:pt x="260" y="116"/>
                      <a:pt x="259" y="114"/>
                    </a:cubicBezTo>
                    <a:cubicBezTo>
                      <a:pt x="259" y="112"/>
                      <a:pt x="257" y="111"/>
                      <a:pt x="255" y="111"/>
                    </a:cubicBezTo>
                    <a:cubicBezTo>
                      <a:pt x="248" y="112"/>
                      <a:pt x="242" y="113"/>
                      <a:pt x="236" y="114"/>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17" name="Freeform 58">
                <a:extLst>
                  <a:ext uri="{FF2B5EF4-FFF2-40B4-BE49-F238E27FC236}">
                    <a16:creationId xmlns:a16="http://schemas.microsoft.com/office/drawing/2014/main" id="{7EEF2518-85C8-5E5F-F6A1-379D023DEC78}"/>
                  </a:ext>
                </a:extLst>
              </p:cNvPr>
              <p:cNvSpPr>
                <a:spLocks noEditPoints="1"/>
              </p:cNvSpPr>
              <p:nvPr/>
            </p:nvSpPr>
            <p:spPr bwMode="auto">
              <a:xfrm>
                <a:off x="236" y="2670"/>
                <a:ext cx="178" cy="178"/>
              </a:xfrm>
              <a:custGeom>
                <a:avLst/>
                <a:gdLst>
                  <a:gd name="T0" fmla="*/ 256 w 302"/>
                  <a:gd name="T1" fmla="*/ 87 h 302"/>
                  <a:gd name="T2" fmla="*/ 281 w 302"/>
                  <a:gd name="T3" fmla="*/ 96 h 302"/>
                  <a:gd name="T4" fmla="*/ 267 w 302"/>
                  <a:gd name="T5" fmla="*/ 133 h 302"/>
                  <a:gd name="T6" fmla="*/ 301 w 302"/>
                  <a:gd name="T7" fmla="*/ 155 h 302"/>
                  <a:gd name="T8" fmla="*/ 282 w 302"/>
                  <a:gd name="T9" fmla="*/ 161 h 302"/>
                  <a:gd name="T10" fmla="*/ 281 w 302"/>
                  <a:gd name="T11" fmla="*/ 192 h 302"/>
                  <a:gd name="T12" fmla="*/ 277 w 302"/>
                  <a:gd name="T13" fmla="*/ 219 h 302"/>
                  <a:gd name="T14" fmla="*/ 261 w 302"/>
                  <a:gd name="T15" fmla="*/ 244 h 302"/>
                  <a:gd name="T16" fmla="*/ 227 w 302"/>
                  <a:gd name="T17" fmla="*/ 251 h 302"/>
                  <a:gd name="T18" fmla="*/ 214 w 302"/>
                  <a:gd name="T19" fmla="*/ 269 h 302"/>
                  <a:gd name="T20" fmla="*/ 178 w 302"/>
                  <a:gd name="T21" fmla="*/ 280 h 302"/>
                  <a:gd name="T22" fmla="*/ 164 w 302"/>
                  <a:gd name="T23" fmla="*/ 274 h 302"/>
                  <a:gd name="T24" fmla="*/ 131 w 302"/>
                  <a:gd name="T25" fmla="*/ 286 h 302"/>
                  <a:gd name="T26" fmla="*/ 120 w 302"/>
                  <a:gd name="T27" fmla="*/ 283 h 302"/>
                  <a:gd name="T28" fmla="*/ 99 w 302"/>
                  <a:gd name="T29" fmla="*/ 267 h 302"/>
                  <a:gd name="T30" fmla="*/ 80 w 302"/>
                  <a:gd name="T31" fmla="*/ 264 h 302"/>
                  <a:gd name="T32" fmla="*/ 53 w 302"/>
                  <a:gd name="T33" fmla="*/ 238 h 302"/>
                  <a:gd name="T34" fmla="*/ 31 w 302"/>
                  <a:gd name="T35" fmla="*/ 213 h 302"/>
                  <a:gd name="T36" fmla="*/ 35 w 302"/>
                  <a:gd name="T37" fmla="*/ 189 h 302"/>
                  <a:gd name="T38" fmla="*/ 17 w 302"/>
                  <a:gd name="T39" fmla="*/ 172 h 302"/>
                  <a:gd name="T40" fmla="*/ 17 w 302"/>
                  <a:gd name="T41" fmla="*/ 144 h 302"/>
                  <a:gd name="T42" fmla="*/ 5 w 302"/>
                  <a:gd name="T43" fmla="*/ 116 h 302"/>
                  <a:gd name="T44" fmla="*/ 7 w 302"/>
                  <a:gd name="T45" fmla="*/ 103 h 302"/>
                  <a:gd name="T46" fmla="*/ 39 w 302"/>
                  <a:gd name="T47" fmla="*/ 76 h 302"/>
                  <a:gd name="T48" fmla="*/ 37 w 302"/>
                  <a:gd name="T49" fmla="*/ 60 h 302"/>
                  <a:gd name="T50" fmla="*/ 68 w 302"/>
                  <a:gd name="T51" fmla="*/ 52 h 302"/>
                  <a:gd name="T52" fmla="*/ 78 w 302"/>
                  <a:gd name="T53" fmla="*/ 34 h 302"/>
                  <a:gd name="T54" fmla="*/ 91 w 302"/>
                  <a:gd name="T55" fmla="*/ 27 h 302"/>
                  <a:gd name="T56" fmla="*/ 109 w 302"/>
                  <a:gd name="T57" fmla="*/ 21 h 302"/>
                  <a:gd name="T58" fmla="*/ 127 w 302"/>
                  <a:gd name="T59" fmla="*/ 9 h 302"/>
                  <a:gd name="T60" fmla="*/ 148 w 302"/>
                  <a:gd name="T61" fmla="*/ 3 h 302"/>
                  <a:gd name="T62" fmla="*/ 156 w 302"/>
                  <a:gd name="T63" fmla="*/ 2 h 302"/>
                  <a:gd name="T64" fmla="*/ 181 w 302"/>
                  <a:gd name="T65" fmla="*/ 25 h 302"/>
                  <a:gd name="T66" fmla="*/ 200 w 302"/>
                  <a:gd name="T67" fmla="*/ 12 h 302"/>
                  <a:gd name="T68" fmla="*/ 223 w 302"/>
                  <a:gd name="T69" fmla="*/ 34 h 302"/>
                  <a:gd name="T70" fmla="*/ 226 w 302"/>
                  <a:gd name="T71" fmla="*/ 47 h 302"/>
                  <a:gd name="T72" fmla="*/ 241 w 302"/>
                  <a:gd name="T73" fmla="*/ 50 h 302"/>
                  <a:gd name="T74" fmla="*/ 235 w 302"/>
                  <a:gd name="T75" fmla="*/ 149 h 302"/>
                  <a:gd name="T76" fmla="*/ 234 w 302"/>
                  <a:gd name="T77" fmla="*/ 132 h 302"/>
                  <a:gd name="T78" fmla="*/ 194 w 302"/>
                  <a:gd name="T79" fmla="*/ 79 h 302"/>
                  <a:gd name="T80" fmla="*/ 148 w 302"/>
                  <a:gd name="T81" fmla="*/ 67 h 302"/>
                  <a:gd name="T82" fmla="*/ 69 w 302"/>
                  <a:gd name="T83" fmla="*/ 142 h 302"/>
                  <a:gd name="T84" fmla="*/ 109 w 302"/>
                  <a:gd name="T85" fmla="*/ 215 h 302"/>
                  <a:gd name="T86" fmla="*/ 169 w 302"/>
                  <a:gd name="T87" fmla="*/ 227 h 302"/>
                  <a:gd name="T88" fmla="*/ 205 w 302"/>
                  <a:gd name="T89" fmla="*/ 209 h 302"/>
                  <a:gd name="T90" fmla="*/ 246 w 302"/>
                  <a:gd name="T91" fmla="*/ 175 h 302"/>
                  <a:gd name="T92" fmla="*/ 234 w 302"/>
                  <a:gd name="T93" fmla="*/ 151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02" h="302">
                    <a:moveTo>
                      <a:pt x="259" y="59"/>
                    </a:moveTo>
                    <a:cubicBezTo>
                      <a:pt x="261" y="61"/>
                      <a:pt x="270" y="57"/>
                      <a:pt x="265" y="66"/>
                    </a:cubicBezTo>
                    <a:cubicBezTo>
                      <a:pt x="259" y="72"/>
                      <a:pt x="250" y="79"/>
                      <a:pt x="256" y="87"/>
                    </a:cubicBezTo>
                    <a:cubicBezTo>
                      <a:pt x="260" y="92"/>
                      <a:pt x="271" y="93"/>
                      <a:pt x="279" y="88"/>
                    </a:cubicBezTo>
                    <a:cubicBezTo>
                      <a:pt x="280" y="88"/>
                      <a:pt x="282" y="88"/>
                      <a:pt x="283" y="89"/>
                    </a:cubicBezTo>
                    <a:cubicBezTo>
                      <a:pt x="283" y="91"/>
                      <a:pt x="283" y="94"/>
                      <a:pt x="281" y="96"/>
                    </a:cubicBezTo>
                    <a:cubicBezTo>
                      <a:pt x="271" y="107"/>
                      <a:pt x="271" y="107"/>
                      <a:pt x="285" y="112"/>
                    </a:cubicBezTo>
                    <a:cubicBezTo>
                      <a:pt x="288" y="114"/>
                      <a:pt x="288" y="118"/>
                      <a:pt x="288" y="121"/>
                    </a:cubicBezTo>
                    <a:cubicBezTo>
                      <a:pt x="278" y="121"/>
                      <a:pt x="275" y="131"/>
                      <a:pt x="267" y="133"/>
                    </a:cubicBezTo>
                    <a:cubicBezTo>
                      <a:pt x="272" y="140"/>
                      <a:pt x="278" y="138"/>
                      <a:pt x="284" y="139"/>
                    </a:cubicBezTo>
                    <a:cubicBezTo>
                      <a:pt x="288" y="144"/>
                      <a:pt x="294" y="146"/>
                      <a:pt x="301" y="148"/>
                    </a:cubicBezTo>
                    <a:cubicBezTo>
                      <a:pt x="301" y="150"/>
                      <a:pt x="301" y="153"/>
                      <a:pt x="301" y="155"/>
                    </a:cubicBezTo>
                    <a:cubicBezTo>
                      <a:pt x="300" y="155"/>
                      <a:pt x="299" y="155"/>
                      <a:pt x="299" y="155"/>
                    </a:cubicBezTo>
                    <a:cubicBezTo>
                      <a:pt x="293" y="152"/>
                      <a:pt x="288" y="153"/>
                      <a:pt x="283" y="157"/>
                    </a:cubicBezTo>
                    <a:cubicBezTo>
                      <a:pt x="282" y="158"/>
                      <a:pt x="282" y="160"/>
                      <a:pt x="282" y="161"/>
                    </a:cubicBezTo>
                    <a:cubicBezTo>
                      <a:pt x="285" y="167"/>
                      <a:pt x="291" y="164"/>
                      <a:pt x="296" y="165"/>
                    </a:cubicBezTo>
                    <a:cubicBezTo>
                      <a:pt x="302" y="173"/>
                      <a:pt x="293" y="174"/>
                      <a:pt x="290" y="177"/>
                    </a:cubicBezTo>
                    <a:cubicBezTo>
                      <a:pt x="276" y="179"/>
                      <a:pt x="276" y="179"/>
                      <a:pt x="281" y="192"/>
                    </a:cubicBezTo>
                    <a:cubicBezTo>
                      <a:pt x="283" y="197"/>
                      <a:pt x="286" y="201"/>
                      <a:pt x="284" y="206"/>
                    </a:cubicBezTo>
                    <a:cubicBezTo>
                      <a:pt x="280" y="207"/>
                      <a:pt x="275" y="204"/>
                      <a:pt x="273" y="208"/>
                    </a:cubicBezTo>
                    <a:cubicBezTo>
                      <a:pt x="270" y="212"/>
                      <a:pt x="274" y="216"/>
                      <a:pt x="277" y="219"/>
                    </a:cubicBezTo>
                    <a:cubicBezTo>
                      <a:pt x="282" y="226"/>
                      <a:pt x="280" y="229"/>
                      <a:pt x="272" y="228"/>
                    </a:cubicBezTo>
                    <a:cubicBezTo>
                      <a:pt x="266" y="228"/>
                      <a:pt x="260" y="227"/>
                      <a:pt x="252" y="226"/>
                    </a:cubicBezTo>
                    <a:cubicBezTo>
                      <a:pt x="257" y="232"/>
                      <a:pt x="256" y="239"/>
                      <a:pt x="261" y="244"/>
                    </a:cubicBezTo>
                    <a:cubicBezTo>
                      <a:pt x="260" y="245"/>
                      <a:pt x="258" y="246"/>
                      <a:pt x="257" y="247"/>
                    </a:cubicBezTo>
                    <a:cubicBezTo>
                      <a:pt x="249" y="253"/>
                      <a:pt x="238" y="246"/>
                      <a:pt x="230" y="253"/>
                    </a:cubicBezTo>
                    <a:cubicBezTo>
                      <a:pt x="230" y="253"/>
                      <a:pt x="228" y="251"/>
                      <a:pt x="227" y="251"/>
                    </a:cubicBezTo>
                    <a:cubicBezTo>
                      <a:pt x="224" y="246"/>
                      <a:pt x="220" y="248"/>
                      <a:pt x="217" y="250"/>
                    </a:cubicBezTo>
                    <a:cubicBezTo>
                      <a:pt x="212" y="252"/>
                      <a:pt x="213" y="256"/>
                      <a:pt x="214" y="259"/>
                    </a:cubicBezTo>
                    <a:cubicBezTo>
                      <a:pt x="215" y="263"/>
                      <a:pt x="215" y="266"/>
                      <a:pt x="214" y="269"/>
                    </a:cubicBezTo>
                    <a:cubicBezTo>
                      <a:pt x="214" y="274"/>
                      <a:pt x="214" y="278"/>
                      <a:pt x="214" y="282"/>
                    </a:cubicBezTo>
                    <a:cubicBezTo>
                      <a:pt x="214" y="289"/>
                      <a:pt x="213" y="292"/>
                      <a:pt x="205" y="288"/>
                    </a:cubicBezTo>
                    <a:cubicBezTo>
                      <a:pt x="197" y="283"/>
                      <a:pt x="187" y="281"/>
                      <a:pt x="178" y="280"/>
                    </a:cubicBezTo>
                    <a:cubicBezTo>
                      <a:pt x="178" y="279"/>
                      <a:pt x="177" y="278"/>
                      <a:pt x="177" y="278"/>
                    </a:cubicBezTo>
                    <a:cubicBezTo>
                      <a:pt x="181" y="269"/>
                      <a:pt x="174" y="265"/>
                      <a:pt x="169" y="264"/>
                    </a:cubicBezTo>
                    <a:cubicBezTo>
                      <a:pt x="163" y="263"/>
                      <a:pt x="166" y="271"/>
                      <a:pt x="164" y="274"/>
                    </a:cubicBezTo>
                    <a:cubicBezTo>
                      <a:pt x="163" y="275"/>
                      <a:pt x="163" y="277"/>
                      <a:pt x="162" y="278"/>
                    </a:cubicBezTo>
                    <a:cubicBezTo>
                      <a:pt x="153" y="284"/>
                      <a:pt x="160" y="294"/>
                      <a:pt x="158" y="302"/>
                    </a:cubicBezTo>
                    <a:cubicBezTo>
                      <a:pt x="146" y="300"/>
                      <a:pt x="140" y="292"/>
                      <a:pt x="131" y="286"/>
                    </a:cubicBezTo>
                    <a:cubicBezTo>
                      <a:pt x="139" y="283"/>
                      <a:pt x="135" y="278"/>
                      <a:pt x="133" y="276"/>
                    </a:cubicBezTo>
                    <a:cubicBezTo>
                      <a:pt x="127" y="273"/>
                      <a:pt x="124" y="268"/>
                      <a:pt x="122" y="262"/>
                    </a:cubicBezTo>
                    <a:cubicBezTo>
                      <a:pt x="110" y="277"/>
                      <a:pt x="109" y="279"/>
                      <a:pt x="120" y="283"/>
                    </a:cubicBezTo>
                    <a:cubicBezTo>
                      <a:pt x="120" y="286"/>
                      <a:pt x="117" y="288"/>
                      <a:pt x="115" y="289"/>
                    </a:cubicBezTo>
                    <a:cubicBezTo>
                      <a:pt x="112" y="280"/>
                      <a:pt x="97" y="286"/>
                      <a:pt x="97" y="274"/>
                    </a:cubicBezTo>
                    <a:cubicBezTo>
                      <a:pt x="98" y="272"/>
                      <a:pt x="98" y="270"/>
                      <a:pt x="99" y="267"/>
                    </a:cubicBezTo>
                    <a:cubicBezTo>
                      <a:pt x="100" y="264"/>
                      <a:pt x="101" y="259"/>
                      <a:pt x="99" y="257"/>
                    </a:cubicBezTo>
                    <a:cubicBezTo>
                      <a:pt x="95" y="254"/>
                      <a:pt x="92" y="258"/>
                      <a:pt x="90" y="261"/>
                    </a:cubicBezTo>
                    <a:cubicBezTo>
                      <a:pt x="87" y="263"/>
                      <a:pt x="82" y="266"/>
                      <a:pt x="80" y="264"/>
                    </a:cubicBezTo>
                    <a:cubicBezTo>
                      <a:pt x="74" y="255"/>
                      <a:pt x="65" y="261"/>
                      <a:pt x="58" y="257"/>
                    </a:cubicBezTo>
                    <a:cubicBezTo>
                      <a:pt x="52" y="257"/>
                      <a:pt x="48" y="255"/>
                      <a:pt x="51" y="247"/>
                    </a:cubicBezTo>
                    <a:cubicBezTo>
                      <a:pt x="52" y="245"/>
                      <a:pt x="53" y="241"/>
                      <a:pt x="53" y="238"/>
                    </a:cubicBezTo>
                    <a:cubicBezTo>
                      <a:pt x="54" y="231"/>
                      <a:pt x="51" y="229"/>
                      <a:pt x="45" y="231"/>
                    </a:cubicBezTo>
                    <a:cubicBezTo>
                      <a:pt x="34" y="235"/>
                      <a:pt x="34" y="230"/>
                      <a:pt x="37" y="222"/>
                    </a:cubicBezTo>
                    <a:cubicBezTo>
                      <a:pt x="41" y="215"/>
                      <a:pt x="37" y="213"/>
                      <a:pt x="31" y="213"/>
                    </a:cubicBezTo>
                    <a:cubicBezTo>
                      <a:pt x="26" y="213"/>
                      <a:pt x="21" y="212"/>
                      <a:pt x="20" y="206"/>
                    </a:cubicBezTo>
                    <a:cubicBezTo>
                      <a:pt x="23" y="202"/>
                      <a:pt x="26" y="198"/>
                      <a:pt x="29" y="194"/>
                    </a:cubicBezTo>
                    <a:cubicBezTo>
                      <a:pt x="30" y="191"/>
                      <a:pt x="36" y="193"/>
                      <a:pt x="35" y="189"/>
                    </a:cubicBezTo>
                    <a:cubicBezTo>
                      <a:pt x="27" y="182"/>
                      <a:pt x="15" y="183"/>
                      <a:pt x="9" y="174"/>
                    </a:cubicBezTo>
                    <a:cubicBezTo>
                      <a:pt x="9" y="174"/>
                      <a:pt x="9" y="174"/>
                      <a:pt x="9" y="174"/>
                    </a:cubicBezTo>
                    <a:cubicBezTo>
                      <a:pt x="12" y="173"/>
                      <a:pt x="15" y="173"/>
                      <a:pt x="17" y="172"/>
                    </a:cubicBezTo>
                    <a:cubicBezTo>
                      <a:pt x="21" y="170"/>
                      <a:pt x="27" y="169"/>
                      <a:pt x="26" y="163"/>
                    </a:cubicBezTo>
                    <a:cubicBezTo>
                      <a:pt x="26" y="157"/>
                      <a:pt x="20" y="158"/>
                      <a:pt x="16" y="157"/>
                    </a:cubicBezTo>
                    <a:cubicBezTo>
                      <a:pt x="13" y="153"/>
                      <a:pt x="9" y="148"/>
                      <a:pt x="17" y="144"/>
                    </a:cubicBezTo>
                    <a:cubicBezTo>
                      <a:pt x="25" y="140"/>
                      <a:pt x="26" y="136"/>
                      <a:pt x="18" y="130"/>
                    </a:cubicBezTo>
                    <a:cubicBezTo>
                      <a:pt x="15" y="127"/>
                      <a:pt x="12" y="124"/>
                      <a:pt x="7" y="124"/>
                    </a:cubicBezTo>
                    <a:cubicBezTo>
                      <a:pt x="0" y="123"/>
                      <a:pt x="3" y="119"/>
                      <a:pt x="5" y="116"/>
                    </a:cubicBezTo>
                    <a:cubicBezTo>
                      <a:pt x="5" y="116"/>
                      <a:pt x="5" y="116"/>
                      <a:pt x="5" y="116"/>
                    </a:cubicBezTo>
                    <a:cubicBezTo>
                      <a:pt x="8" y="117"/>
                      <a:pt x="11" y="117"/>
                      <a:pt x="12" y="113"/>
                    </a:cubicBezTo>
                    <a:cubicBezTo>
                      <a:pt x="12" y="109"/>
                      <a:pt x="4" y="108"/>
                      <a:pt x="7" y="103"/>
                    </a:cubicBezTo>
                    <a:cubicBezTo>
                      <a:pt x="10" y="99"/>
                      <a:pt x="14" y="97"/>
                      <a:pt x="18" y="99"/>
                    </a:cubicBezTo>
                    <a:cubicBezTo>
                      <a:pt x="28" y="100"/>
                      <a:pt x="38" y="99"/>
                      <a:pt x="44" y="93"/>
                    </a:cubicBezTo>
                    <a:cubicBezTo>
                      <a:pt x="49" y="89"/>
                      <a:pt x="40" y="82"/>
                      <a:pt x="39" y="76"/>
                    </a:cubicBezTo>
                    <a:cubicBezTo>
                      <a:pt x="39" y="74"/>
                      <a:pt x="38" y="72"/>
                      <a:pt x="38" y="70"/>
                    </a:cubicBezTo>
                    <a:cubicBezTo>
                      <a:pt x="39" y="65"/>
                      <a:pt x="35" y="66"/>
                      <a:pt x="32" y="66"/>
                    </a:cubicBezTo>
                    <a:cubicBezTo>
                      <a:pt x="30" y="61"/>
                      <a:pt x="34" y="61"/>
                      <a:pt x="37" y="60"/>
                    </a:cubicBezTo>
                    <a:cubicBezTo>
                      <a:pt x="39" y="60"/>
                      <a:pt x="42" y="60"/>
                      <a:pt x="41" y="57"/>
                    </a:cubicBezTo>
                    <a:cubicBezTo>
                      <a:pt x="34" y="39"/>
                      <a:pt x="50" y="49"/>
                      <a:pt x="55" y="46"/>
                    </a:cubicBezTo>
                    <a:cubicBezTo>
                      <a:pt x="59" y="48"/>
                      <a:pt x="64" y="50"/>
                      <a:pt x="68" y="52"/>
                    </a:cubicBezTo>
                    <a:cubicBezTo>
                      <a:pt x="70" y="53"/>
                      <a:pt x="72" y="54"/>
                      <a:pt x="73" y="53"/>
                    </a:cubicBezTo>
                    <a:cubicBezTo>
                      <a:pt x="76" y="51"/>
                      <a:pt x="74" y="49"/>
                      <a:pt x="72" y="47"/>
                    </a:cubicBezTo>
                    <a:cubicBezTo>
                      <a:pt x="68" y="40"/>
                      <a:pt x="71" y="36"/>
                      <a:pt x="78" y="34"/>
                    </a:cubicBezTo>
                    <a:cubicBezTo>
                      <a:pt x="79" y="33"/>
                      <a:pt x="79" y="32"/>
                      <a:pt x="80" y="32"/>
                    </a:cubicBezTo>
                    <a:cubicBezTo>
                      <a:pt x="83" y="33"/>
                      <a:pt x="84" y="41"/>
                      <a:pt x="88" y="38"/>
                    </a:cubicBezTo>
                    <a:cubicBezTo>
                      <a:pt x="91" y="36"/>
                      <a:pt x="93" y="31"/>
                      <a:pt x="91" y="27"/>
                    </a:cubicBezTo>
                    <a:cubicBezTo>
                      <a:pt x="91" y="26"/>
                      <a:pt x="90" y="25"/>
                      <a:pt x="90" y="24"/>
                    </a:cubicBezTo>
                    <a:cubicBezTo>
                      <a:pt x="94" y="20"/>
                      <a:pt x="90" y="11"/>
                      <a:pt x="99" y="11"/>
                    </a:cubicBezTo>
                    <a:cubicBezTo>
                      <a:pt x="102" y="14"/>
                      <a:pt x="106" y="18"/>
                      <a:pt x="109" y="21"/>
                    </a:cubicBezTo>
                    <a:cubicBezTo>
                      <a:pt x="114" y="26"/>
                      <a:pt x="116" y="24"/>
                      <a:pt x="117" y="18"/>
                    </a:cubicBezTo>
                    <a:cubicBezTo>
                      <a:pt x="117" y="15"/>
                      <a:pt x="118" y="12"/>
                      <a:pt x="119" y="10"/>
                    </a:cubicBezTo>
                    <a:cubicBezTo>
                      <a:pt x="121" y="5"/>
                      <a:pt x="124" y="3"/>
                      <a:pt x="127" y="9"/>
                    </a:cubicBezTo>
                    <a:cubicBezTo>
                      <a:pt x="127" y="16"/>
                      <a:pt x="131" y="20"/>
                      <a:pt x="137" y="21"/>
                    </a:cubicBezTo>
                    <a:cubicBezTo>
                      <a:pt x="142" y="21"/>
                      <a:pt x="143" y="16"/>
                      <a:pt x="143" y="11"/>
                    </a:cubicBezTo>
                    <a:cubicBezTo>
                      <a:pt x="145" y="8"/>
                      <a:pt x="147" y="5"/>
                      <a:pt x="148" y="3"/>
                    </a:cubicBezTo>
                    <a:cubicBezTo>
                      <a:pt x="149" y="2"/>
                      <a:pt x="150" y="1"/>
                      <a:pt x="150" y="0"/>
                    </a:cubicBezTo>
                    <a:cubicBezTo>
                      <a:pt x="150" y="0"/>
                      <a:pt x="150" y="0"/>
                      <a:pt x="150" y="0"/>
                    </a:cubicBezTo>
                    <a:cubicBezTo>
                      <a:pt x="152" y="1"/>
                      <a:pt x="155" y="0"/>
                      <a:pt x="156" y="2"/>
                    </a:cubicBezTo>
                    <a:cubicBezTo>
                      <a:pt x="160" y="12"/>
                      <a:pt x="169" y="15"/>
                      <a:pt x="179" y="12"/>
                    </a:cubicBezTo>
                    <a:cubicBezTo>
                      <a:pt x="180" y="12"/>
                      <a:pt x="181" y="13"/>
                      <a:pt x="182" y="13"/>
                    </a:cubicBezTo>
                    <a:cubicBezTo>
                      <a:pt x="180" y="17"/>
                      <a:pt x="177" y="24"/>
                      <a:pt x="181" y="25"/>
                    </a:cubicBezTo>
                    <a:cubicBezTo>
                      <a:pt x="187" y="27"/>
                      <a:pt x="190" y="21"/>
                      <a:pt x="191" y="15"/>
                    </a:cubicBezTo>
                    <a:cubicBezTo>
                      <a:pt x="192" y="13"/>
                      <a:pt x="191" y="11"/>
                      <a:pt x="191" y="10"/>
                    </a:cubicBezTo>
                    <a:cubicBezTo>
                      <a:pt x="194" y="12"/>
                      <a:pt x="197" y="14"/>
                      <a:pt x="200" y="12"/>
                    </a:cubicBezTo>
                    <a:cubicBezTo>
                      <a:pt x="203" y="13"/>
                      <a:pt x="203" y="16"/>
                      <a:pt x="204" y="18"/>
                    </a:cubicBezTo>
                    <a:cubicBezTo>
                      <a:pt x="204" y="24"/>
                      <a:pt x="204" y="31"/>
                      <a:pt x="207" y="35"/>
                    </a:cubicBezTo>
                    <a:cubicBezTo>
                      <a:pt x="212" y="44"/>
                      <a:pt x="217" y="32"/>
                      <a:pt x="223" y="34"/>
                    </a:cubicBezTo>
                    <a:cubicBezTo>
                      <a:pt x="224" y="35"/>
                      <a:pt x="226" y="35"/>
                      <a:pt x="227" y="35"/>
                    </a:cubicBezTo>
                    <a:cubicBezTo>
                      <a:pt x="227" y="36"/>
                      <a:pt x="228" y="38"/>
                      <a:pt x="228" y="40"/>
                    </a:cubicBezTo>
                    <a:cubicBezTo>
                      <a:pt x="227" y="42"/>
                      <a:pt x="227" y="44"/>
                      <a:pt x="226" y="47"/>
                    </a:cubicBezTo>
                    <a:cubicBezTo>
                      <a:pt x="226" y="50"/>
                      <a:pt x="224" y="53"/>
                      <a:pt x="227" y="55"/>
                    </a:cubicBezTo>
                    <a:cubicBezTo>
                      <a:pt x="230" y="57"/>
                      <a:pt x="232" y="54"/>
                      <a:pt x="235" y="53"/>
                    </a:cubicBezTo>
                    <a:cubicBezTo>
                      <a:pt x="237" y="52"/>
                      <a:pt x="239" y="51"/>
                      <a:pt x="241" y="50"/>
                    </a:cubicBezTo>
                    <a:cubicBezTo>
                      <a:pt x="247" y="47"/>
                      <a:pt x="253" y="42"/>
                      <a:pt x="251" y="55"/>
                    </a:cubicBezTo>
                    <a:cubicBezTo>
                      <a:pt x="250" y="60"/>
                      <a:pt x="256" y="58"/>
                      <a:pt x="259" y="59"/>
                    </a:cubicBezTo>
                    <a:close/>
                    <a:moveTo>
                      <a:pt x="235" y="149"/>
                    </a:moveTo>
                    <a:cubicBezTo>
                      <a:pt x="235" y="149"/>
                      <a:pt x="235" y="148"/>
                      <a:pt x="236" y="148"/>
                    </a:cubicBezTo>
                    <a:cubicBezTo>
                      <a:pt x="243" y="146"/>
                      <a:pt x="250" y="143"/>
                      <a:pt x="257" y="134"/>
                    </a:cubicBezTo>
                    <a:cubicBezTo>
                      <a:pt x="247" y="140"/>
                      <a:pt x="243" y="127"/>
                      <a:pt x="234" y="132"/>
                    </a:cubicBezTo>
                    <a:cubicBezTo>
                      <a:pt x="234" y="123"/>
                      <a:pt x="224" y="118"/>
                      <a:pt x="226" y="109"/>
                    </a:cubicBezTo>
                    <a:cubicBezTo>
                      <a:pt x="226" y="108"/>
                      <a:pt x="224" y="105"/>
                      <a:pt x="223" y="104"/>
                    </a:cubicBezTo>
                    <a:cubicBezTo>
                      <a:pt x="209" y="101"/>
                      <a:pt x="208" y="84"/>
                      <a:pt x="194" y="79"/>
                    </a:cubicBezTo>
                    <a:cubicBezTo>
                      <a:pt x="184" y="75"/>
                      <a:pt x="169" y="74"/>
                      <a:pt x="161" y="64"/>
                    </a:cubicBezTo>
                    <a:cubicBezTo>
                      <a:pt x="161" y="63"/>
                      <a:pt x="158" y="65"/>
                      <a:pt x="156" y="66"/>
                    </a:cubicBezTo>
                    <a:cubicBezTo>
                      <a:pt x="153" y="68"/>
                      <a:pt x="150" y="66"/>
                      <a:pt x="148" y="67"/>
                    </a:cubicBezTo>
                    <a:cubicBezTo>
                      <a:pt x="140" y="70"/>
                      <a:pt x="130" y="65"/>
                      <a:pt x="125" y="69"/>
                    </a:cubicBezTo>
                    <a:cubicBezTo>
                      <a:pt x="112" y="80"/>
                      <a:pt x="89" y="80"/>
                      <a:pt x="86" y="101"/>
                    </a:cubicBezTo>
                    <a:cubicBezTo>
                      <a:pt x="70" y="110"/>
                      <a:pt x="75" y="128"/>
                      <a:pt x="69" y="142"/>
                    </a:cubicBezTo>
                    <a:cubicBezTo>
                      <a:pt x="64" y="152"/>
                      <a:pt x="71" y="164"/>
                      <a:pt x="73" y="175"/>
                    </a:cubicBezTo>
                    <a:cubicBezTo>
                      <a:pt x="75" y="191"/>
                      <a:pt x="82" y="211"/>
                      <a:pt x="106" y="211"/>
                    </a:cubicBezTo>
                    <a:cubicBezTo>
                      <a:pt x="108" y="212"/>
                      <a:pt x="109" y="213"/>
                      <a:pt x="109" y="215"/>
                    </a:cubicBezTo>
                    <a:cubicBezTo>
                      <a:pt x="111" y="226"/>
                      <a:pt x="125" y="233"/>
                      <a:pt x="134" y="227"/>
                    </a:cubicBezTo>
                    <a:cubicBezTo>
                      <a:pt x="139" y="224"/>
                      <a:pt x="141" y="224"/>
                      <a:pt x="145" y="228"/>
                    </a:cubicBezTo>
                    <a:cubicBezTo>
                      <a:pt x="156" y="237"/>
                      <a:pt x="161" y="237"/>
                      <a:pt x="169" y="227"/>
                    </a:cubicBezTo>
                    <a:cubicBezTo>
                      <a:pt x="172" y="223"/>
                      <a:pt x="175" y="225"/>
                      <a:pt x="178" y="225"/>
                    </a:cubicBezTo>
                    <a:cubicBezTo>
                      <a:pt x="187" y="225"/>
                      <a:pt x="198" y="228"/>
                      <a:pt x="199" y="214"/>
                    </a:cubicBezTo>
                    <a:cubicBezTo>
                      <a:pt x="200" y="211"/>
                      <a:pt x="203" y="211"/>
                      <a:pt x="205" y="209"/>
                    </a:cubicBezTo>
                    <a:cubicBezTo>
                      <a:pt x="211" y="205"/>
                      <a:pt x="222" y="205"/>
                      <a:pt x="222" y="196"/>
                    </a:cubicBezTo>
                    <a:cubicBezTo>
                      <a:pt x="223" y="187"/>
                      <a:pt x="229" y="184"/>
                      <a:pt x="235" y="179"/>
                    </a:cubicBezTo>
                    <a:cubicBezTo>
                      <a:pt x="239" y="179"/>
                      <a:pt x="245" y="181"/>
                      <a:pt x="246" y="175"/>
                    </a:cubicBezTo>
                    <a:cubicBezTo>
                      <a:pt x="247" y="171"/>
                      <a:pt x="240" y="171"/>
                      <a:pt x="237" y="169"/>
                    </a:cubicBezTo>
                    <a:cubicBezTo>
                      <a:pt x="237" y="168"/>
                      <a:pt x="236" y="168"/>
                      <a:pt x="235" y="167"/>
                    </a:cubicBezTo>
                    <a:cubicBezTo>
                      <a:pt x="234" y="162"/>
                      <a:pt x="230" y="157"/>
                      <a:pt x="234" y="151"/>
                    </a:cubicBezTo>
                    <a:cubicBezTo>
                      <a:pt x="234" y="150"/>
                      <a:pt x="235" y="150"/>
                      <a:pt x="235" y="149"/>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18" name="Freeform 59">
                <a:extLst>
                  <a:ext uri="{FF2B5EF4-FFF2-40B4-BE49-F238E27FC236}">
                    <a16:creationId xmlns:a16="http://schemas.microsoft.com/office/drawing/2014/main" id="{1DC8B30C-C550-DEFA-5382-5F7E718E7886}"/>
                  </a:ext>
                </a:extLst>
              </p:cNvPr>
              <p:cNvSpPr>
                <a:spLocks noEditPoints="1"/>
              </p:cNvSpPr>
              <p:nvPr/>
            </p:nvSpPr>
            <p:spPr bwMode="auto">
              <a:xfrm>
                <a:off x="304" y="2228"/>
                <a:ext cx="154" cy="140"/>
              </a:xfrm>
              <a:custGeom>
                <a:avLst/>
                <a:gdLst>
                  <a:gd name="T0" fmla="*/ 202 w 262"/>
                  <a:gd name="T1" fmla="*/ 184 h 237"/>
                  <a:gd name="T2" fmla="*/ 201 w 262"/>
                  <a:gd name="T3" fmla="*/ 203 h 237"/>
                  <a:gd name="T4" fmla="*/ 153 w 262"/>
                  <a:gd name="T5" fmla="*/ 205 h 237"/>
                  <a:gd name="T6" fmla="*/ 130 w 262"/>
                  <a:gd name="T7" fmla="*/ 208 h 237"/>
                  <a:gd name="T8" fmla="*/ 193 w 262"/>
                  <a:gd name="T9" fmla="*/ 225 h 237"/>
                  <a:gd name="T10" fmla="*/ 77 w 262"/>
                  <a:gd name="T11" fmla="*/ 191 h 237"/>
                  <a:gd name="T12" fmla="*/ 64 w 262"/>
                  <a:gd name="T13" fmla="*/ 131 h 237"/>
                  <a:gd name="T14" fmla="*/ 17 w 262"/>
                  <a:gd name="T15" fmla="*/ 34 h 237"/>
                  <a:gd name="T16" fmla="*/ 136 w 262"/>
                  <a:gd name="T17" fmla="*/ 30 h 237"/>
                  <a:gd name="T18" fmla="*/ 226 w 262"/>
                  <a:gd name="T19" fmla="*/ 61 h 237"/>
                  <a:gd name="T20" fmla="*/ 259 w 262"/>
                  <a:gd name="T21" fmla="*/ 121 h 237"/>
                  <a:gd name="T22" fmla="*/ 230 w 262"/>
                  <a:gd name="T23" fmla="*/ 133 h 237"/>
                  <a:gd name="T24" fmla="*/ 231 w 262"/>
                  <a:gd name="T25" fmla="*/ 150 h 237"/>
                  <a:gd name="T26" fmla="*/ 217 w 262"/>
                  <a:gd name="T27" fmla="*/ 96 h 237"/>
                  <a:gd name="T28" fmla="*/ 204 w 262"/>
                  <a:gd name="T29" fmla="*/ 62 h 237"/>
                  <a:gd name="T30" fmla="*/ 212 w 262"/>
                  <a:gd name="T31" fmla="*/ 77 h 237"/>
                  <a:gd name="T32" fmla="*/ 202 w 262"/>
                  <a:gd name="T33" fmla="*/ 92 h 237"/>
                  <a:gd name="T34" fmla="*/ 175 w 262"/>
                  <a:gd name="T35" fmla="*/ 58 h 237"/>
                  <a:gd name="T36" fmla="*/ 195 w 262"/>
                  <a:gd name="T37" fmla="*/ 142 h 237"/>
                  <a:gd name="T38" fmla="*/ 185 w 262"/>
                  <a:gd name="T39" fmla="*/ 135 h 237"/>
                  <a:gd name="T40" fmla="*/ 149 w 262"/>
                  <a:gd name="T41" fmla="*/ 131 h 237"/>
                  <a:gd name="T42" fmla="*/ 133 w 262"/>
                  <a:gd name="T43" fmla="*/ 124 h 237"/>
                  <a:gd name="T44" fmla="*/ 68 w 262"/>
                  <a:gd name="T45" fmla="*/ 108 h 237"/>
                  <a:gd name="T46" fmla="*/ 214 w 262"/>
                  <a:gd name="T47" fmla="*/ 159 h 237"/>
                  <a:gd name="T48" fmla="*/ 122 w 262"/>
                  <a:gd name="T49" fmla="*/ 154 h 237"/>
                  <a:gd name="T50" fmla="*/ 122 w 262"/>
                  <a:gd name="T51" fmla="*/ 155 h 237"/>
                  <a:gd name="T52" fmla="*/ 184 w 262"/>
                  <a:gd name="T53" fmla="*/ 171 h 237"/>
                  <a:gd name="T54" fmla="*/ 224 w 262"/>
                  <a:gd name="T55" fmla="*/ 177 h 237"/>
                  <a:gd name="T56" fmla="*/ 132 w 262"/>
                  <a:gd name="T57" fmla="*/ 58 h 237"/>
                  <a:gd name="T58" fmla="*/ 124 w 262"/>
                  <a:gd name="T59" fmla="*/ 59 h 237"/>
                  <a:gd name="T60" fmla="*/ 168 w 262"/>
                  <a:gd name="T61" fmla="*/ 107 h 237"/>
                  <a:gd name="T62" fmla="*/ 140 w 262"/>
                  <a:gd name="T63" fmla="*/ 96 h 237"/>
                  <a:gd name="T64" fmla="*/ 182 w 262"/>
                  <a:gd name="T65" fmla="*/ 129 h 237"/>
                  <a:gd name="T66" fmla="*/ 152 w 262"/>
                  <a:gd name="T67" fmla="*/ 76 h 237"/>
                  <a:gd name="T68" fmla="*/ 127 w 262"/>
                  <a:gd name="T69" fmla="*/ 52 h 237"/>
                  <a:gd name="T70" fmla="*/ 105 w 262"/>
                  <a:gd name="T71" fmla="*/ 70 h 237"/>
                  <a:gd name="T72" fmla="*/ 105 w 262"/>
                  <a:gd name="T73" fmla="*/ 70 h 237"/>
                  <a:gd name="T74" fmla="*/ 66 w 262"/>
                  <a:gd name="T75" fmla="*/ 70 h 237"/>
                  <a:gd name="T76" fmla="*/ 95 w 262"/>
                  <a:gd name="T77" fmla="*/ 79 h 237"/>
                  <a:gd name="T78" fmla="*/ 113 w 262"/>
                  <a:gd name="T79" fmla="*/ 75 h 237"/>
                  <a:gd name="T80" fmla="*/ 78 w 262"/>
                  <a:gd name="T81" fmla="*/ 50 h 237"/>
                  <a:gd name="T82" fmla="*/ 79 w 262"/>
                  <a:gd name="T83" fmla="*/ 50 h 237"/>
                  <a:gd name="T84" fmla="*/ 96 w 262"/>
                  <a:gd name="T85" fmla="*/ 138 h 237"/>
                  <a:gd name="T86" fmla="*/ 113 w 262"/>
                  <a:gd name="T87" fmla="*/ 151 h 237"/>
                  <a:gd name="T88" fmla="*/ 155 w 262"/>
                  <a:gd name="T89" fmla="*/ 52 h 237"/>
                  <a:gd name="T90" fmla="*/ 147 w 262"/>
                  <a:gd name="T91" fmla="*/ 193 h 237"/>
                  <a:gd name="T92" fmla="*/ 141 w 262"/>
                  <a:gd name="T93" fmla="*/ 200 h 237"/>
                  <a:gd name="T94" fmla="*/ 164 w 262"/>
                  <a:gd name="T95" fmla="*/ 44 h 237"/>
                  <a:gd name="T96" fmla="*/ 70 w 262"/>
                  <a:gd name="T97" fmla="*/ 46 h 237"/>
                  <a:gd name="T98" fmla="*/ 95 w 262"/>
                  <a:gd name="T99" fmla="*/ 62 h 237"/>
                  <a:gd name="T100" fmla="*/ 95 w 262"/>
                  <a:gd name="T101" fmla="*/ 61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2" h="236">
                    <a:moveTo>
                      <a:pt x="226" y="181"/>
                    </a:moveTo>
                    <a:cubicBezTo>
                      <a:pt x="219" y="182"/>
                      <a:pt x="212" y="183"/>
                      <a:pt x="204" y="184"/>
                    </a:cubicBezTo>
                    <a:cubicBezTo>
                      <a:pt x="203" y="184"/>
                      <a:pt x="202" y="184"/>
                      <a:pt x="202" y="184"/>
                    </a:cubicBezTo>
                    <a:cubicBezTo>
                      <a:pt x="201" y="187"/>
                      <a:pt x="203" y="187"/>
                      <a:pt x="205" y="188"/>
                    </a:cubicBezTo>
                    <a:cubicBezTo>
                      <a:pt x="205" y="188"/>
                      <a:pt x="205" y="188"/>
                      <a:pt x="205" y="188"/>
                    </a:cubicBezTo>
                    <a:cubicBezTo>
                      <a:pt x="193" y="191"/>
                      <a:pt x="193" y="192"/>
                      <a:pt x="201" y="203"/>
                    </a:cubicBezTo>
                    <a:cubicBezTo>
                      <a:pt x="202" y="204"/>
                      <a:pt x="203" y="205"/>
                      <a:pt x="203" y="206"/>
                    </a:cubicBezTo>
                    <a:cubicBezTo>
                      <a:pt x="199" y="206"/>
                      <a:pt x="194" y="205"/>
                      <a:pt x="198" y="212"/>
                    </a:cubicBezTo>
                    <a:cubicBezTo>
                      <a:pt x="182" y="218"/>
                      <a:pt x="167" y="212"/>
                      <a:pt x="153" y="205"/>
                    </a:cubicBezTo>
                    <a:cubicBezTo>
                      <a:pt x="151" y="204"/>
                      <a:pt x="146" y="201"/>
                      <a:pt x="146" y="204"/>
                    </a:cubicBezTo>
                    <a:cubicBezTo>
                      <a:pt x="148" y="217"/>
                      <a:pt x="141" y="207"/>
                      <a:pt x="138" y="207"/>
                    </a:cubicBezTo>
                    <a:cubicBezTo>
                      <a:pt x="136" y="207"/>
                      <a:pt x="134" y="204"/>
                      <a:pt x="130" y="208"/>
                    </a:cubicBezTo>
                    <a:cubicBezTo>
                      <a:pt x="153" y="219"/>
                      <a:pt x="178" y="217"/>
                      <a:pt x="202" y="217"/>
                    </a:cubicBezTo>
                    <a:cubicBezTo>
                      <a:pt x="205" y="218"/>
                      <a:pt x="206" y="219"/>
                      <a:pt x="207" y="222"/>
                    </a:cubicBezTo>
                    <a:cubicBezTo>
                      <a:pt x="202" y="223"/>
                      <a:pt x="198" y="225"/>
                      <a:pt x="193" y="225"/>
                    </a:cubicBezTo>
                    <a:cubicBezTo>
                      <a:pt x="187" y="225"/>
                      <a:pt x="189" y="228"/>
                      <a:pt x="190" y="232"/>
                    </a:cubicBezTo>
                    <a:cubicBezTo>
                      <a:pt x="154" y="237"/>
                      <a:pt x="125" y="220"/>
                      <a:pt x="95" y="204"/>
                    </a:cubicBezTo>
                    <a:cubicBezTo>
                      <a:pt x="89" y="201"/>
                      <a:pt x="82" y="198"/>
                      <a:pt x="77" y="191"/>
                    </a:cubicBezTo>
                    <a:cubicBezTo>
                      <a:pt x="82" y="190"/>
                      <a:pt x="86" y="190"/>
                      <a:pt x="92" y="189"/>
                    </a:cubicBezTo>
                    <a:cubicBezTo>
                      <a:pt x="78" y="167"/>
                      <a:pt x="56" y="151"/>
                      <a:pt x="41" y="128"/>
                    </a:cubicBezTo>
                    <a:cubicBezTo>
                      <a:pt x="49" y="129"/>
                      <a:pt x="56" y="130"/>
                      <a:pt x="64" y="131"/>
                    </a:cubicBezTo>
                    <a:cubicBezTo>
                      <a:pt x="62" y="124"/>
                      <a:pt x="58" y="122"/>
                      <a:pt x="54" y="118"/>
                    </a:cubicBezTo>
                    <a:cubicBezTo>
                      <a:pt x="34" y="97"/>
                      <a:pt x="20" y="72"/>
                      <a:pt x="9" y="46"/>
                    </a:cubicBezTo>
                    <a:cubicBezTo>
                      <a:pt x="4" y="34"/>
                      <a:pt x="4" y="34"/>
                      <a:pt x="17" y="34"/>
                    </a:cubicBezTo>
                    <a:cubicBezTo>
                      <a:pt x="12" y="23"/>
                      <a:pt x="8" y="12"/>
                      <a:pt x="0" y="0"/>
                    </a:cubicBezTo>
                    <a:cubicBezTo>
                      <a:pt x="25" y="3"/>
                      <a:pt x="48" y="4"/>
                      <a:pt x="70" y="9"/>
                    </a:cubicBezTo>
                    <a:cubicBezTo>
                      <a:pt x="92" y="13"/>
                      <a:pt x="113" y="21"/>
                      <a:pt x="136" y="30"/>
                    </a:cubicBezTo>
                    <a:cubicBezTo>
                      <a:pt x="134" y="22"/>
                      <a:pt x="132" y="16"/>
                      <a:pt x="129" y="7"/>
                    </a:cubicBezTo>
                    <a:cubicBezTo>
                      <a:pt x="166" y="28"/>
                      <a:pt x="204" y="41"/>
                      <a:pt x="229" y="77"/>
                    </a:cubicBezTo>
                    <a:cubicBezTo>
                      <a:pt x="228" y="71"/>
                      <a:pt x="227" y="67"/>
                      <a:pt x="226" y="61"/>
                    </a:cubicBezTo>
                    <a:cubicBezTo>
                      <a:pt x="239" y="73"/>
                      <a:pt x="248" y="86"/>
                      <a:pt x="254" y="100"/>
                    </a:cubicBezTo>
                    <a:cubicBezTo>
                      <a:pt x="252" y="104"/>
                      <a:pt x="255" y="106"/>
                      <a:pt x="257" y="109"/>
                    </a:cubicBezTo>
                    <a:cubicBezTo>
                      <a:pt x="260" y="113"/>
                      <a:pt x="262" y="117"/>
                      <a:pt x="259" y="121"/>
                    </a:cubicBezTo>
                    <a:cubicBezTo>
                      <a:pt x="257" y="125"/>
                      <a:pt x="252" y="122"/>
                      <a:pt x="248" y="122"/>
                    </a:cubicBezTo>
                    <a:cubicBezTo>
                      <a:pt x="240" y="121"/>
                      <a:pt x="234" y="114"/>
                      <a:pt x="224" y="115"/>
                    </a:cubicBezTo>
                    <a:cubicBezTo>
                      <a:pt x="225" y="122"/>
                      <a:pt x="228" y="127"/>
                      <a:pt x="230" y="133"/>
                    </a:cubicBezTo>
                    <a:cubicBezTo>
                      <a:pt x="232" y="138"/>
                      <a:pt x="237" y="143"/>
                      <a:pt x="233" y="149"/>
                    </a:cubicBezTo>
                    <a:cubicBezTo>
                      <a:pt x="232" y="149"/>
                      <a:pt x="232" y="149"/>
                      <a:pt x="232" y="149"/>
                    </a:cubicBezTo>
                    <a:cubicBezTo>
                      <a:pt x="232" y="149"/>
                      <a:pt x="231" y="150"/>
                      <a:pt x="231" y="150"/>
                    </a:cubicBezTo>
                    <a:cubicBezTo>
                      <a:pt x="228" y="152"/>
                      <a:pt x="228" y="159"/>
                      <a:pt x="221" y="157"/>
                    </a:cubicBezTo>
                    <a:cubicBezTo>
                      <a:pt x="217" y="147"/>
                      <a:pt x="216" y="138"/>
                      <a:pt x="218" y="128"/>
                    </a:cubicBezTo>
                    <a:cubicBezTo>
                      <a:pt x="220" y="118"/>
                      <a:pt x="222" y="107"/>
                      <a:pt x="217" y="96"/>
                    </a:cubicBezTo>
                    <a:cubicBezTo>
                      <a:pt x="216" y="90"/>
                      <a:pt x="218" y="82"/>
                      <a:pt x="212" y="77"/>
                    </a:cubicBezTo>
                    <a:cubicBezTo>
                      <a:pt x="212" y="72"/>
                      <a:pt x="213" y="66"/>
                      <a:pt x="205" y="65"/>
                    </a:cubicBezTo>
                    <a:cubicBezTo>
                      <a:pt x="204" y="64"/>
                      <a:pt x="204" y="63"/>
                      <a:pt x="204" y="62"/>
                    </a:cubicBezTo>
                    <a:cubicBezTo>
                      <a:pt x="203" y="62"/>
                      <a:pt x="203" y="62"/>
                      <a:pt x="203" y="62"/>
                    </a:cubicBezTo>
                    <a:cubicBezTo>
                      <a:pt x="203" y="63"/>
                      <a:pt x="204" y="64"/>
                      <a:pt x="205" y="65"/>
                    </a:cubicBezTo>
                    <a:cubicBezTo>
                      <a:pt x="205" y="70"/>
                      <a:pt x="207" y="75"/>
                      <a:pt x="212" y="77"/>
                    </a:cubicBezTo>
                    <a:cubicBezTo>
                      <a:pt x="212" y="84"/>
                      <a:pt x="213" y="90"/>
                      <a:pt x="217" y="96"/>
                    </a:cubicBezTo>
                    <a:cubicBezTo>
                      <a:pt x="217" y="105"/>
                      <a:pt x="217" y="115"/>
                      <a:pt x="213" y="124"/>
                    </a:cubicBezTo>
                    <a:cubicBezTo>
                      <a:pt x="210" y="112"/>
                      <a:pt x="207" y="101"/>
                      <a:pt x="202" y="92"/>
                    </a:cubicBezTo>
                    <a:cubicBezTo>
                      <a:pt x="195" y="79"/>
                      <a:pt x="191" y="64"/>
                      <a:pt x="176" y="58"/>
                    </a:cubicBezTo>
                    <a:cubicBezTo>
                      <a:pt x="175" y="57"/>
                      <a:pt x="175" y="57"/>
                      <a:pt x="175" y="57"/>
                    </a:cubicBezTo>
                    <a:cubicBezTo>
                      <a:pt x="175" y="57"/>
                      <a:pt x="175" y="57"/>
                      <a:pt x="175" y="58"/>
                    </a:cubicBezTo>
                    <a:cubicBezTo>
                      <a:pt x="176" y="61"/>
                      <a:pt x="178" y="64"/>
                      <a:pt x="180" y="66"/>
                    </a:cubicBezTo>
                    <a:cubicBezTo>
                      <a:pt x="201" y="92"/>
                      <a:pt x="209" y="122"/>
                      <a:pt x="214" y="155"/>
                    </a:cubicBezTo>
                    <a:cubicBezTo>
                      <a:pt x="205" y="154"/>
                      <a:pt x="202" y="145"/>
                      <a:pt x="195" y="142"/>
                    </a:cubicBezTo>
                    <a:cubicBezTo>
                      <a:pt x="194" y="137"/>
                      <a:pt x="190" y="136"/>
                      <a:pt x="185" y="135"/>
                    </a:cubicBezTo>
                    <a:cubicBezTo>
                      <a:pt x="185" y="135"/>
                      <a:pt x="185" y="135"/>
                      <a:pt x="184" y="135"/>
                    </a:cubicBezTo>
                    <a:cubicBezTo>
                      <a:pt x="185" y="135"/>
                      <a:pt x="185" y="135"/>
                      <a:pt x="185" y="135"/>
                    </a:cubicBezTo>
                    <a:cubicBezTo>
                      <a:pt x="186" y="141"/>
                      <a:pt x="191" y="142"/>
                      <a:pt x="195" y="142"/>
                    </a:cubicBezTo>
                    <a:cubicBezTo>
                      <a:pt x="195" y="145"/>
                      <a:pt x="193" y="148"/>
                      <a:pt x="191" y="147"/>
                    </a:cubicBezTo>
                    <a:cubicBezTo>
                      <a:pt x="176" y="143"/>
                      <a:pt x="160" y="144"/>
                      <a:pt x="149" y="131"/>
                    </a:cubicBezTo>
                    <a:cubicBezTo>
                      <a:pt x="146" y="129"/>
                      <a:pt x="143" y="128"/>
                      <a:pt x="139" y="128"/>
                    </a:cubicBezTo>
                    <a:cubicBezTo>
                      <a:pt x="139" y="125"/>
                      <a:pt x="138" y="122"/>
                      <a:pt x="135" y="122"/>
                    </a:cubicBezTo>
                    <a:cubicBezTo>
                      <a:pt x="134" y="121"/>
                      <a:pt x="133" y="122"/>
                      <a:pt x="133" y="124"/>
                    </a:cubicBezTo>
                    <a:cubicBezTo>
                      <a:pt x="134" y="127"/>
                      <a:pt x="136" y="128"/>
                      <a:pt x="139" y="128"/>
                    </a:cubicBezTo>
                    <a:cubicBezTo>
                      <a:pt x="139" y="130"/>
                      <a:pt x="147" y="133"/>
                      <a:pt x="139" y="135"/>
                    </a:cubicBezTo>
                    <a:cubicBezTo>
                      <a:pt x="117" y="122"/>
                      <a:pt x="92" y="116"/>
                      <a:pt x="68" y="108"/>
                    </a:cubicBezTo>
                    <a:cubicBezTo>
                      <a:pt x="91" y="119"/>
                      <a:pt x="114" y="131"/>
                      <a:pt x="139" y="135"/>
                    </a:cubicBezTo>
                    <a:cubicBezTo>
                      <a:pt x="148" y="141"/>
                      <a:pt x="157" y="144"/>
                      <a:pt x="167" y="146"/>
                    </a:cubicBezTo>
                    <a:cubicBezTo>
                      <a:pt x="183" y="148"/>
                      <a:pt x="198" y="155"/>
                      <a:pt x="214" y="159"/>
                    </a:cubicBezTo>
                    <a:cubicBezTo>
                      <a:pt x="215" y="163"/>
                      <a:pt x="216" y="166"/>
                      <a:pt x="217" y="169"/>
                    </a:cubicBezTo>
                    <a:cubicBezTo>
                      <a:pt x="212" y="169"/>
                      <a:pt x="207" y="169"/>
                      <a:pt x="202" y="168"/>
                    </a:cubicBezTo>
                    <a:cubicBezTo>
                      <a:pt x="176" y="164"/>
                      <a:pt x="148" y="164"/>
                      <a:pt x="122" y="154"/>
                    </a:cubicBezTo>
                    <a:cubicBezTo>
                      <a:pt x="122" y="154"/>
                      <a:pt x="121" y="153"/>
                      <a:pt x="120" y="153"/>
                    </a:cubicBezTo>
                    <a:cubicBezTo>
                      <a:pt x="120" y="153"/>
                      <a:pt x="119" y="153"/>
                      <a:pt x="119" y="154"/>
                    </a:cubicBezTo>
                    <a:cubicBezTo>
                      <a:pt x="120" y="154"/>
                      <a:pt x="121" y="154"/>
                      <a:pt x="122" y="155"/>
                    </a:cubicBezTo>
                    <a:cubicBezTo>
                      <a:pt x="123" y="163"/>
                      <a:pt x="132" y="160"/>
                      <a:pt x="136" y="164"/>
                    </a:cubicBezTo>
                    <a:cubicBezTo>
                      <a:pt x="134" y="169"/>
                      <a:pt x="127" y="164"/>
                      <a:pt x="126" y="171"/>
                    </a:cubicBezTo>
                    <a:cubicBezTo>
                      <a:pt x="145" y="171"/>
                      <a:pt x="163" y="166"/>
                      <a:pt x="184" y="171"/>
                    </a:cubicBezTo>
                    <a:cubicBezTo>
                      <a:pt x="176" y="175"/>
                      <a:pt x="170" y="178"/>
                      <a:pt x="164" y="181"/>
                    </a:cubicBezTo>
                    <a:cubicBezTo>
                      <a:pt x="166" y="183"/>
                      <a:pt x="167" y="184"/>
                      <a:pt x="169" y="183"/>
                    </a:cubicBezTo>
                    <a:cubicBezTo>
                      <a:pt x="186" y="173"/>
                      <a:pt x="204" y="168"/>
                      <a:pt x="224" y="177"/>
                    </a:cubicBezTo>
                    <a:cubicBezTo>
                      <a:pt x="226" y="177"/>
                      <a:pt x="226" y="179"/>
                      <a:pt x="226" y="181"/>
                    </a:cubicBezTo>
                    <a:close/>
                    <a:moveTo>
                      <a:pt x="130" y="55"/>
                    </a:moveTo>
                    <a:cubicBezTo>
                      <a:pt x="130" y="56"/>
                      <a:pt x="131" y="57"/>
                      <a:pt x="132" y="58"/>
                    </a:cubicBezTo>
                    <a:cubicBezTo>
                      <a:pt x="131" y="60"/>
                      <a:pt x="129" y="60"/>
                      <a:pt x="127" y="60"/>
                    </a:cubicBezTo>
                    <a:cubicBezTo>
                      <a:pt x="126" y="60"/>
                      <a:pt x="126" y="59"/>
                      <a:pt x="125" y="58"/>
                    </a:cubicBezTo>
                    <a:cubicBezTo>
                      <a:pt x="124" y="59"/>
                      <a:pt x="124" y="59"/>
                      <a:pt x="124" y="59"/>
                    </a:cubicBezTo>
                    <a:cubicBezTo>
                      <a:pt x="125" y="60"/>
                      <a:pt x="126" y="60"/>
                      <a:pt x="127" y="60"/>
                    </a:cubicBezTo>
                    <a:cubicBezTo>
                      <a:pt x="127" y="64"/>
                      <a:pt x="130" y="66"/>
                      <a:pt x="133" y="67"/>
                    </a:cubicBezTo>
                    <a:cubicBezTo>
                      <a:pt x="148" y="77"/>
                      <a:pt x="159" y="92"/>
                      <a:pt x="168" y="107"/>
                    </a:cubicBezTo>
                    <a:cubicBezTo>
                      <a:pt x="171" y="111"/>
                      <a:pt x="173" y="115"/>
                      <a:pt x="166" y="116"/>
                    </a:cubicBezTo>
                    <a:cubicBezTo>
                      <a:pt x="166" y="110"/>
                      <a:pt x="161" y="108"/>
                      <a:pt x="156" y="109"/>
                    </a:cubicBezTo>
                    <a:cubicBezTo>
                      <a:pt x="155" y="100"/>
                      <a:pt x="147" y="98"/>
                      <a:pt x="140" y="96"/>
                    </a:cubicBezTo>
                    <a:cubicBezTo>
                      <a:pt x="145" y="101"/>
                      <a:pt x="149" y="107"/>
                      <a:pt x="156" y="109"/>
                    </a:cubicBezTo>
                    <a:cubicBezTo>
                      <a:pt x="157" y="114"/>
                      <a:pt x="161" y="115"/>
                      <a:pt x="166" y="116"/>
                    </a:cubicBezTo>
                    <a:cubicBezTo>
                      <a:pt x="168" y="125"/>
                      <a:pt x="175" y="126"/>
                      <a:pt x="182" y="129"/>
                    </a:cubicBezTo>
                    <a:cubicBezTo>
                      <a:pt x="167" y="107"/>
                      <a:pt x="170" y="79"/>
                      <a:pt x="158" y="57"/>
                    </a:cubicBezTo>
                    <a:cubicBezTo>
                      <a:pt x="157" y="67"/>
                      <a:pt x="164" y="75"/>
                      <a:pt x="162" y="88"/>
                    </a:cubicBezTo>
                    <a:cubicBezTo>
                      <a:pt x="158" y="83"/>
                      <a:pt x="155" y="79"/>
                      <a:pt x="152" y="76"/>
                    </a:cubicBezTo>
                    <a:cubicBezTo>
                      <a:pt x="146" y="69"/>
                      <a:pt x="142" y="61"/>
                      <a:pt x="132" y="58"/>
                    </a:cubicBezTo>
                    <a:cubicBezTo>
                      <a:pt x="131" y="57"/>
                      <a:pt x="130" y="56"/>
                      <a:pt x="130" y="55"/>
                    </a:cubicBezTo>
                    <a:cubicBezTo>
                      <a:pt x="129" y="54"/>
                      <a:pt x="129" y="52"/>
                      <a:pt x="127" y="52"/>
                    </a:cubicBezTo>
                    <a:cubicBezTo>
                      <a:pt x="126" y="52"/>
                      <a:pt x="126" y="52"/>
                      <a:pt x="126" y="52"/>
                    </a:cubicBezTo>
                    <a:cubicBezTo>
                      <a:pt x="126" y="55"/>
                      <a:pt x="128" y="55"/>
                      <a:pt x="130" y="55"/>
                    </a:cubicBezTo>
                    <a:close/>
                    <a:moveTo>
                      <a:pt x="105" y="70"/>
                    </a:moveTo>
                    <a:cubicBezTo>
                      <a:pt x="105" y="68"/>
                      <a:pt x="105" y="67"/>
                      <a:pt x="103" y="66"/>
                    </a:cubicBezTo>
                    <a:cubicBezTo>
                      <a:pt x="103" y="66"/>
                      <a:pt x="102" y="67"/>
                      <a:pt x="102" y="68"/>
                    </a:cubicBezTo>
                    <a:cubicBezTo>
                      <a:pt x="102" y="70"/>
                      <a:pt x="104" y="70"/>
                      <a:pt x="105" y="70"/>
                    </a:cubicBezTo>
                    <a:cubicBezTo>
                      <a:pt x="106" y="71"/>
                      <a:pt x="107" y="73"/>
                      <a:pt x="108" y="75"/>
                    </a:cubicBezTo>
                    <a:cubicBezTo>
                      <a:pt x="91" y="75"/>
                      <a:pt x="77" y="66"/>
                      <a:pt x="61" y="60"/>
                    </a:cubicBezTo>
                    <a:cubicBezTo>
                      <a:pt x="60" y="66"/>
                      <a:pt x="68" y="64"/>
                      <a:pt x="66" y="70"/>
                    </a:cubicBezTo>
                    <a:cubicBezTo>
                      <a:pt x="57" y="70"/>
                      <a:pt x="47" y="70"/>
                      <a:pt x="38" y="70"/>
                    </a:cubicBezTo>
                    <a:cubicBezTo>
                      <a:pt x="37" y="71"/>
                      <a:pt x="37" y="72"/>
                      <a:pt x="37" y="73"/>
                    </a:cubicBezTo>
                    <a:cubicBezTo>
                      <a:pt x="57" y="74"/>
                      <a:pt x="77" y="71"/>
                      <a:pt x="95" y="79"/>
                    </a:cubicBezTo>
                    <a:cubicBezTo>
                      <a:pt x="84" y="79"/>
                      <a:pt x="74" y="80"/>
                      <a:pt x="66" y="88"/>
                    </a:cubicBezTo>
                    <a:cubicBezTo>
                      <a:pt x="89" y="85"/>
                      <a:pt x="113" y="78"/>
                      <a:pt x="136" y="93"/>
                    </a:cubicBezTo>
                    <a:cubicBezTo>
                      <a:pt x="130" y="84"/>
                      <a:pt x="122" y="79"/>
                      <a:pt x="113" y="75"/>
                    </a:cubicBezTo>
                    <a:cubicBezTo>
                      <a:pt x="112" y="70"/>
                      <a:pt x="109" y="70"/>
                      <a:pt x="105" y="70"/>
                    </a:cubicBezTo>
                    <a:close/>
                    <a:moveTo>
                      <a:pt x="79" y="50"/>
                    </a:moveTo>
                    <a:cubicBezTo>
                      <a:pt x="79" y="50"/>
                      <a:pt x="78" y="50"/>
                      <a:pt x="78" y="50"/>
                    </a:cubicBezTo>
                    <a:cubicBezTo>
                      <a:pt x="78" y="50"/>
                      <a:pt x="79" y="50"/>
                      <a:pt x="79" y="51"/>
                    </a:cubicBezTo>
                    <a:cubicBezTo>
                      <a:pt x="80" y="56"/>
                      <a:pt x="83" y="57"/>
                      <a:pt x="88" y="56"/>
                    </a:cubicBezTo>
                    <a:cubicBezTo>
                      <a:pt x="86" y="52"/>
                      <a:pt x="82" y="51"/>
                      <a:pt x="79" y="50"/>
                    </a:cubicBezTo>
                    <a:close/>
                    <a:moveTo>
                      <a:pt x="113" y="151"/>
                    </a:moveTo>
                    <a:cubicBezTo>
                      <a:pt x="114" y="151"/>
                      <a:pt x="114" y="150"/>
                      <a:pt x="115" y="149"/>
                    </a:cubicBezTo>
                    <a:cubicBezTo>
                      <a:pt x="108" y="145"/>
                      <a:pt x="102" y="142"/>
                      <a:pt x="96" y="138"/>
                    </a:cubicBezTo>
                    <a:cubicBezTo>
                      <a:pt x="95" y="137"/>
                      <a:pt x="92" y="138"/>
                      <a:pt x="92" y="140"/>
                    </a:cubicBezTo>
                    <a:cubicBezTo>
                      <a:pt x="92" y="141"/>
                      <a:pt x="93" y="143"/>
                      <a:pt x="94" y="143"/>
                    </a:cubicBezTo>
                    <a:cubicBezTo>
                      <a:pt x="100" y="146"/>
                      <a:pt x="107" y="149"/>
                      <a:pt x="113" y="151"/>
                    </a:cubicBezTo>
                    <a:close/>
                    <a:moveTo>
                      <a:pt x="155" y="52"/>
                    </a:moveTo>
                    <a:cubicBezTo>
                      <a:pt x="154" y="40"/>
                      <a:pt x="154" y="40"/>
                      <a:pt x="142" y="37"/>
                    </a:cubicBezTo>
                    <a:cubicBezTo>
                      <a:pt x="148" y="42"/>
                      <a:pt x="149" y="49"/>
                      <a:pt x="155" y="52"/>
                    </a:cubicBezTo>
                    <a:close/>
                    <a:moveTo>
                      <a:pt x="147" y="193"/>
                    </a:moveTo>
                    <a:cubicBezTo>
                      <a:pt x="154" y="192"/>
                      <a:pt x="158" y="190"/>
                      <a:pt x="161" y="183"/>
                    </a:cubicBezTo>
                    <a:cubicBezTo>
                      <a:pt x="155" y="185"/>
                      <a:pt x="150" y="187"/>
                      <a:pt x="147" y="193"/>
                    </a:cubicBezTo>
                    <a:close/>
                    <a:moveTo>
                      <a:pt x="141" y="200"/>
                    </a:moveTo>
                    <a:cubicBezTo>
                      <a:pt x="137" y="199"/>
                      <a:pt x="135" y="192"/>
                      <a:pt x="128" y="194"/>
                    </a:cubicBezTo>
                    <a:cubicBezTo>
                      <a:pt x="131" y="199"/>
                      <a:pt x="135" y="202"/>
                      <a:pt x="141" y="200"/>
                    </a:cubicBezTo>
                    <a:close/>
                    <a:moveTo>
                      <a:pt x="164" y="44"/>
                    </a:moveTo>
                    <a:cubicBezTo>
                      <a:pt x="166" y="49"/>
                      <a:pt x="167" y="52"/>
                      <a:pt x="172" y="52"/>
                    </a:cubicBezTo>
                    <a:cubicBezTo>
                      <a:pt x="172" y="47"/>
                      <a:pt x="169" y="45"/>
                      <a:pt x="164" y="44"/>
                    </a:cubicBezTo>
                    <a:close/>
                    <a:moveTo>
                      <a:pt x="73" y="45"/>
                    </a:moveTo>
                    <a:cubicBezTo>
                      <a:pt x="72" y="45"/>
                      <a:pt x="72" y="44"/>
                      <a:pt x="71" y="44"/>
                    </a:cubicBezTo>
                    <a:cubicBezTo>
                      <a:pt x="71" y="45"/>
                      <a:pt x="71" y="46"/>
                      <a:pt x="70" y="46"/>
                    </a:cubicBezTo>
                    <a:cubicBezTo>
                      <a:pt x="71" y="46"/>
                      <a:pt x="72" y="47"/>
                      <a:pt x="72" y="47"/>
                    </a:cubicBezTo>
                    <a:cubicBezTo>
                      <a:pt x="73" y="47"/>
                      <a:pt x="73" y="46"/>
                      <a:pt x="73" y="45"/>
                    </a:cubicBezTo>
                    <a:close/>
                    <a:moveTo>
                      <a:pt x="95" y="62"/>
                    </a:moveTo>
                    <a:cubicBezTo>
                      <a:pt x="95" y="62"/>
                      <a:pt x="96" y="62"/>
                      <a:pt x="96" y="62"/>
                    </a:cubicBezTo>
                    <a:cubicBezTo>
                      <a:pt x="96" y="62"/>
                      <a:pt x="96" y="61"/>
                      <a:pt x="96" y="61"/>
                    </a:cubicBezTo>
                    <a:cubicBezTo>
                      <a:pt x="96" y="61"/>
                      <a:pt x="96" y="61"/>
                      <a:pt x="95" y="61"/>
                    </a:cubicBezTo>
                    <a:cubicBezTo>
                      <a:pt x="95" y="61"/>
                      <a:pt x="95" y="61"/>
                      <a:pt x="95" y="6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19" name="Freeform 60">
                <a:extLst>
                  <a:ext uri="{FF2B5EF4-FFF2-40B4-BE49-F238E27FC236}">
                    <a16:creationId xmlns:a16="http://schemas.microsoft.com/office/drawing/2014/main" id="{AA25D153-24EF-9D8A-24B7-119E6EB8C140}"/>
                  </a:ext>
                </a:extLst>
              </p:cNvPr>
              <p:cNvSpPr>
                <a:spLocks noEditPoints="1"/>
              </p:cNvSpPr>
              <p:nvPr/>
            </p:nvSpPr>
            <p:spPr bwMode="auto">
              <a:xfrm>
                <a:off x="229" y="2552"/>
                <a:ext cx="150" cy="190"/>
              </a:xfrm>
              <a:custGeom>
                <a:avLst/>
                <a:gdLst>
                  <a:gd name="T0" fmla="*/ 13 w 254"/>
                  <a:gd name="T1" fmla="*/ 226 h 323"/>
                  <a:gd name="T2" fmla="*/ 77 w 254"/>
                  <a:gd name="T3" fmla="*/ 76 h 323"/>
                  <a:gd name="T4" fmla="*/ 200 w 254"/>
                  <a:gd name="T5" fmla="*/ 55 h 323"/>
                  <a:gd name="T6" fmla="*/ 138 w 254"/>
                  <a:gd name="T7" fmla="*/ 149 h 323"/>
                  <a:gd name="T8" fmla="*/ 139 w 254"/>
                  <a:gd name="T9" fmla="*/ 152 h 323"/>
                  <a:gd name="T10" fmla="*/ 145 w 254"/>
                  <a:gd name="T11" fmla="*/ 159 h 323"/>
                  <a:gd name="T12" fmla="*/ 20 w 254"/>
                  <a:gd name="T13" fmla="*/ 247 h 323"/>
                  <a:gd name="T14" fmla="*/ 0 w 254"/>
                  <a:gd name="T15" fmla="*/ 320 h 323"/>
                  <a:gd name="T16" fmla="*/ 112 w 254"/>
                  <a:gd name="T17" fmla="*/ 148 h 323"/>
                  <a:gd name="T18" fmla="*/ 109 w 254"/>
                  <a:gd name="T19" fmla="*/ 144 h 323"/>
                  <a:gd name="T20" fmla="*/ 134 w 254"/>
                  <a:gd name="T21" fmla="*/ 126 h 323"/>
                  <a:gd name="T22" fmla="*/ 128 w 254"/>
                  <a:gd name="T23" fmla="*/ 129 h 323"/>
                  <a:gd name="T24" fmla="*/ 107 w 254"/>
                  <a:gd name="T25" fmla="*/ 146 h 323"/>
                  <a:gd name="T26" fmla="*/ 61 w 254"/>
                  <a:gd name="T27" fmla="*/ 177 h 323"/>
                  <a:gd name="T28" fmla="*/ 30 w 254"/>
                  <a:gd name="T29" fmla="*/ 191 h 323"/>
                  <a:gd name="T30" fmla="*/ 20 w 254"/>
                  <a:gd name="T31" fmla="*/ 212 h 323"/>
                  <a:gd name="T32" fmla="*/ 112 w 254"/>
                  <a:gd name="T33" fmla="*/ 148 h 323"/>
                  <a:gd name="T34" fmla="*/ 122 w 254"/>
                  <a:gd name="T35" fmla="*/ 145 h 323"/>
                  <a:gd name="T36" fmla="*/ 119 w 254"/>
                  <a:gd name="T37" fmla="*/ 146 h 323"/>
                  <a:gd name="T38" fmla="*/ 154 w 254"/>
                  <a:gd name="T39" fmla="*/ 78 h 323"/>
                  <a:gd name="T40" fmla="*/ 150 w 254"/>
                  <a:gd name="T41" fmla="*/ 81 h 323"/>
                  <a:gd name="T42" fmla="*/ 124 w 254"/>
                  <a:gd name="T43" fmla="*/ 105 h 323"/>
                  <a:gd name="T44" fmla="*/ 99 w 254"/>
                  <a:gd name="T45" fmla="*/ 121 h 323"/>
                  <a:gd name="T46" fmla="*/ 124 w 254"/>
                  <a:gd name="T47" fmla="*/ 105 h 323"/>
                  <a:gd name="T48" fmla="*/ 194 w 254"/>
                  <a:gd name="T49" fmla="*/ 77 h 323"/>
                  <a:gd name="T50" fmla="*/ 148 w 254"/>
                  <a:gd name="T51" fmla="*/ 83 h 323"/>
                  <a:gd name="T52" fmla="*/ 116 w 254"/>
                  <a:gd name="T53" fmla="*/ 57 h 323"/>
                  <a:gd name="T54" fmla="*/ 109 w 254"/>
                  <a:gd name="T55" fmla="*/ 69 h 323"/>
                  <a:gd name="T56" fmla="*/ 114 w 254"/>
                  <a:gd name="T57" fmla="*/ 80 h 323"/>
                  <a:gd name="T58" fmla="*/ 167 w 254"/>
                  <a:gd name="T59" fmla="*/ 40 h 323"/>
                  <a:gd name="T60" fmla="*/ 191 w 254"/>
                  <a:gd name="T61" fmla="*/ 38 h 323"/>
                  <a:gd name="T62" fmla="*/ 174 w 254"/>
                  <a:gd name="T63" fmla="*/ 37 h 323"/>
                  <a:gd name="T64" fmla="*/ 198 w 254"/>
                  <a:gd name="T65" fmla="*/ 23 h 323"/>
                  <a:gd name="T66" fmla="*/ 167 w 254"/>
                  <a:gd name="T67" fmla="*/ 37 h 323"/>
                  <a:gd name="T68" fmla="*/ 126 w 254"/>
                  <a:gd name="T69" fmla="*/ 66 h 323"/>
                  <a:gd name="T70" fmla="*/ 109 w 254"/>
                  <a:gd name="T71" fmla="*/ 69 h 323"/>
                  <a:gd name="T72" fmla="*/ 116 w 254"/>
                  <a:gd name="T73" fmla="*/ 57 h 323"/>
                  <a:gd name="T74" fmla="*/ 116 w 254"/>
                  <a:gd name="T75" fmla="*/ 57 h 323"/>
                  <a:gd name="T76" fmla="*/ 60 w 254"/>
                  <a:gd name="T77" fmla="*/ 142 h 323"/>
                  <a:gd name="T78" fmla="*/ 66 w 254"/>
                  <a:gd name="T79" fmla="*/ 113 h 323"/>
                  <a:gd name="T80" fmla="*/ 42 w 254"/>
                  <a:gd name="T81" fmla="*/ 168 h 323"/>
                  <a:gd name="T82" fmla="*/ 73 w 254"/>
                  <a:gd name="T83" fmla="*/ 139 h 323"/>
                  <a:gd name="T84" fmla="*/ 76 w 254"/>
                  <a:gd name="T85" fmla="*/ 135 h 323"/>
                  <a:gd name="T86" fmla="*/ 97 w 254"/>
                  <a:gd name="T87" fmla="*/ 82 h 323"/>
                  <a:gd name="T88" fmla="*/ 97 w 254"/>
                  <a:gd name="T89" fmla="*/ 82 h 323"/>
                  <a:gd name="T90" fmla="*/ 108 w 254"/>
                  <a:gd name="T91" fmla="*/ 172 h 323"/>
                  <a:gd name="T92" fmla="*/ 39 w 254"/>
                  <a:gd name="T93" fmla="*/ 174 h 323"/>
                  <a:gd name="T94" fmla="*/ 39 w 254"/>
                  <a:gd name="T95" fmla="*/ 174 h 323"/>
                  <a:gd name="T96" fmla="*/ 128 w 254"/>
                  <a:gd name="T97" fmla="*/ 143 h 323"/>
                  <a:gd name="T98" fmla="*/ 127 w 254"/>
                  <a:gd name="T99" fmla="*/ 140 h 323"/>
                  <a:gd name="T100" fmla="*/ 206 w 254"/>
                  <a:gd name="T101" fmla="*/ 16 h 323"/>
                  <a:gd name="T102" fmla="*/ 206 w 254"/>
                  <a:gd name="T103" fmla="*/ 20 h 323"/>
                  <a:gd name="T104" fmla="*/ 70 w 254"/>
                  <a:gd name="T105" fmla="*/ 130 h 323"/>
                  <a:gd name="T106" fmla="*/ 65 w 254"/>
                  <a:gd name="T107" fmla="*/ 130 h 323"/>
                  <a:gd name="T108" fmla="*/ 70 w 254"/>
                  <a:gd name="T109" fmla="*/ 130 h 323"/>
                  <a:gd name="T110" fmla="*/ 95 w 254"/>
                  <a:gd name="T111" fmla="*/ 121 h 323"/>
                  <a:gd name="T112" fmla="*/ 94 w 254"/>
                  <a:gd name="T113" fmla="*/ 123 h 323"/>
                  <a:gd name="T114" fmla="*/ 142 w 254"/>
                  <a:gd name="T115" fmla="*/ 119 h 323"/>
                  <a:gd name="T116" fmla="*/ 139 w 254"/>
                  <a:gd name="T117" fmla="*/ 120 h 323"/>
                  <a:gd name="T118" fmla="*/ 142 w 254"/>
                  <a:gd name="T119" fmla="*/ 119 h 323"/>
                  <a:gd name="T120" fmla="*/ 121 w 254"/>
                  <a:gd name="T121" fmla="*/ 50 h 323"/>
                  <a:gd name="T122" fmla="*/ 122 w 254"/>
                  <a:gd name="T123" fmla="*/ 51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4" h="323">
                    <a:moveTo>
                      <a:pt x="0" y="320"/>
                    </a:moveTo>
                    <a:cubicBezTo>
                      <a:pt x="0" y="288"/>
                      <a:pt x="4" y="257"/>
                      <a:pt x="13" y="226"/>
                    </a:cubicBezTo>
                    <a:cubicBezTo>
                      <a:pt x="17" y="225"/>
                      <a:pt x="18" y="224"/>
                      <a:pt x="14" y="221"/>
                    </a:cubicBezTo>
                    <a:cubicBezTo>
                      <a:pt x="19" y="165"/>
                      <a:pt x="40" y="117"/>
                      <a:pt x="77" y="76"/>
                    </a:cubicBezTo>
                    <a:cubicBezTo>
                      <a:pt x="123" y="25"/>
                      <a:pt x="182" y="0"/>
                      <a:pt x="254" y="0"/>
                    </a:cubicBezTo>
                    <a:cubicBezTo>
                      <a:pt x="236" y="21"/>
                      <a:pt x="220" y="39"/>
                      <a:pt x="200" y="55"/>
                    </a:cubicBezTo>
                    <a:cubicBezTo>
                      <a:pt x="207" y="55"/>
                      <a:pt x="213" y="54"/>
                      <a:pt x="219" y="53"/>
                    </a:cubicBezTo>
                    <a:cubicBezTo>
                      <a:pt x="206" y="98"/>
                      <a:pt x="180" y="130"/>
                      <a:pt x="138" y="149"/>
                    </a:cubicBezTo>
                    <a:cubicBezTo>
                      <a:pt x="136" y="150"/>
                      <a:pt x="134" y="150"/>
                      <a:pt x="133" y="153"/>
                    </a:cubicBezTo>
                    <a:cubicBezTo>
                      <a:pt x="135" y="153"/>
                      <a:pt x="137" y="152"/>
                      <a:pt x="139" y="152"/>
                    </a:cubicBezTo>
                    <a:cubicBezTo>
                      <a:pt x="141" y="152"/>
                      <a:pt x="142" y="151"/>
                      <a:pt x="144" y="151"/>
                    </a:cubicBezTo>
                    <a:cubicBezTo>
                      <a:pt x="144" y="154"/>
                      <a:pt x="145" y="156"/>
                      <a:pt x="145" y="159"/>
                    </a:cubicBezTo>
                    <a:cubicBezTo>
                      <a:pt x="122" y="188"/>
                      <a:pt x="92" y="207"/>
                      <a:pt x="55" y="214"/>
                    </a:cubicBezTo>
                    <a:cubicBezTo>
                      <a:pt x="26" y="219"/>
                      <a:pt x="26" y="219"/>
                      <a:pt x="20" y="247"/>
                    </a:cubicBezTo>
                    <a:cubicBezTo>
                      <a:pt x="15" y="270"/>
                      <a:pt x="12" y="293"/>
                      <a:pt x="13" y="317"/>
                    </a:cubicBezTo>
                    <a:cubicBezTo>
                      <a:pt x="8" y="317"/>
                      <a:pt x="5" y="323"/>
                      <a:pt x="0" y="320"/>
                    </a:cubicBezTo>
                    <a:close/>
                    <a:moveTo>
                      <a:pt x="119" y="146"/>
                    </a:moveTo>
                    <a:cubicBezTo>
                      <a:pt x="116" y="146"/>
                      <a:pt x="113" y="146"/>
                      <a:pt x="112" y="148"/>
                    </a:cubicBezTo>
                    <a:cubicBezTo>
                      <a:pt x="110" y="148"/>
                      <a:pt x="108" y="148"/>
                      <a:pt x="107" y="146"/>
                    </a:cubicBezTo>
                    <a:cubicBezTo>
                      <a:pt x="108" y="145"/>
                      <a:pt x="108" y="144"/>
                      <a:pt x="109" y="144"/>
                    </a:cubicBezTo>
                    <a:cubicBezTo>
                      <a:pt x="117" y="141"/>
                      <a:pt x="125" y="137"/>
                      <a:pt x="129" y="129"/>
                    </a:cubicBezTo>
                    <a:cubicBezTo>
                      <a:pt x="131" y="129"/>
                      <a:pt x="133" y="129"/>
                      <a:pt x="134" y="126"/>
                    </a:cubicBezTo>
                    <a:cubicBezTo>
                      <a:pt x="134" y="126"/>
                      <a:pt x="133" y="125"/>
                      <a:pt x="133" y="125"/>
                    </a:cubicBezTo>
                    <a:cubicBezTo>
                      <a:pt x="129" y="124"/>
                      <a:pt x="129" y="127"/>
                      <a:pt x="128" y="129"/>
                    </a:cubicBezTo>
                    <a:cubicBezTo>
                      <a:pt x="120" y="132"/>
                      <a:pt x="112" y="134"/>
                      <a:pt x="109" y="144"/>
                    </a:cubicBezTo>
                    <a:cubicBezTo>
                      <a:pt x="108" y="144"/>
                      <a:pt x="108" y="145"/>
                      <a:pt x="107" y="146"/>
                    </a:cubicBezTo>
                    <a:cubicBezTo>
                      <a:pt x="88" y="151"/>
                      <a:pt x="75" y="165"/>
                      <a:pt x="61" y="177"/>
                    </a:cubicBezTo>
                    <a:cubicBezTo>
                      <a:pt x="61" y="177"/>
                      <a:pt x="61" y="177"/>
                      <a:pt x="61" y="177"/>
                    </a:cubicBezTo>
                    <a:cubicBezTo>
                      <a:pt x="56" y="178"/>
                      <a:pt x="53" y="181"/>
                      <a:pt x="49" y="183"/>
                    </a:cubicBezTo>
                    <a:cubicBezTo>
                      <a:pt x="43" y="186"/>
                      <a:pt x="40" y="197"/>
                      <a:pt x="30" y="191"/>
                    </a:cubicBezTo>
                    <a:cubicBezTo>
                      <a:pt x="29" y="191"/>
                      <a:pt x="28" y="192"/>
                      <a:pt x="27" y="193"/>
                    </a:cubicBezTo>
                    <a:cubicBezTo>
                      <a:pt x="25" y="199"/>
                      <a:pt x="23" y="206"/>
                      <a:pt x="20" y="212"/>
                    </a:cubicBezTo>
                    <a:cubicBezTo>
                      <a:pt x="34" y="191"/>
                      <a:pt x="62" y="189"/>
                      <a:pt x="78" y="171"/>
                    </a:cubicBezTo>
                    <a:cubicBezTo>
                      <a:pt x="86" y="161"/>
                      <a:pt x="102" y="158"/>
                      <a:pt x="112" y="148"/>
                    </a:cubicBezTo>
                    <a:cubicBezTo>
                      <a:pt x="114" y="148"/>
                      <a:pt x="117" y="149"/>
                      <a:pt x="119" y="146"/>
                    </a:cubicBezTo>
                    <a:cubicBezTo>
                      <a:pt x="120" y="146"/>
                      <a:pt x="121" y="145"/>
                      <a:pt x="122" y="145"/>
                    </a:cubicBezTo>
                    <a:cubicBezTo>
                      <a:pt x="122" y="145"/>
                      <a:pt x="122" y="144"/>
                      <a:pt x="121" y="144"/>
                    </a:cubicBezTo>
                    <a:cubicBezTo>
                      <a:pt x="121" y="145"/>
                      <a:pt x="120" y="145"/>
                      <a:pt x="119" y="146"/>
                    </a:cubicBezTo>
                    <a:close/>
                    <a:moveTo>
                      <a:pt x="150" y="81"/>
                    </a:moveTo>
                    <a:cubicBezTo>
                      <a:pt x="152" y="80"/>
                      <a:pt x="154" y="80"/>
                      <a:pt x="154" y="78"/>
                    </a:cubicBezTo>
                    <a:cubicBezTo>
                      <a:pt x="154" y="78"/>
                      <a:pt x="153" y="77"/>
                      <a:pt x="153" y="77"/>
                    </a:cubicBezTo>
                    <a:cubicBezTo>
                      <a:pt x="151" y="77"/>
                      <a:pt x="151" y="79"/>
                      <a:pt x="150" y="81"/>
                    </a:cubicBezTo>
                    <a:cubicBezTo>
                      <a:pt x="149" y="82"/>
                      <a:pt x="149" y="82"/>
                      <a:pt x="148" y="83"/>
                    </a:cubicBezTo>
                    <a:cubicBezTo>
                      <a:pt x="139" y="89"/>
                      <a:pt x="128" y="93"/>
                      <a:pt x="124" y="105"/>
                    </a:cubicBezTo>
                    <a:cubicBezTo>
                      <a:pt x="121" y="105"/>
                      <a:pt x="118" y="105"/>
                      <a:pt x="116" y="107"/>
                    </a:cubicBezTo>
                    <a:cubicBezTo>
                      <a:pt x="110" y="109"/>
                      <a:pt x="102" y="109"/>
                      <a:pt x="99" y="121"/>
                    </a:cubicBezTo>
                    <a:cubicBezTo>
                      <a:pt x="107" y="115"/>
                      <a:pt x="114" y="115"/>
                      <a:pt x="116" y="107"/>
                    </a:cubicBezTo>
                    <a:cubicBezTo>
                      <a:pt x="119" y="107"/>
                      <a:pt x="122" y="108"/>
                      <a:pt x="124" y="105"/>
                    </a:cubicBezTo>
                    <a:cubicBezTo>
                      <a:pt x="149" y="94"/>
                      <a:pt x="175" y="83"/>
                      <a:pt x="204" y="79"/>
                    </a:cubicBezTo>
                    <a:cubicBezTo>
                      <a:pt x="199" y="75"/>
                      <a:pt x="197" y="77"/>
                      <a:pt x="194" y="77"/>
                    </a:cubicBezTo>
                    <a:cubicBezTo>
                      <a:pt x="180" y="77"/>
                      <a:pt x="167" y="85"/>
                      <a:pt x="154" y="87"/>
                    </a:cubicBezTo>
                    <a:cubicBezTo>
                      <a:pt x="150" y="87"/>
                      <a:pt x="148" y="87"/>
                      <a:pt x="148" y="83"/>
                    </a:cubicBezTo>
                    <a:cubicBezTo>
                      <a:pt x="149" y="82"/>
                      <a:pt x="149" y="82"/>
                      <a:pt x="150" y="81"/>
                    </a:cubicBezTo>
                    <a:close/>
                    <a:moveTo>
                      <a:pt x="116" y="57"/>
                    </a:moveTo>
                    <a:cubicBezTo>
                      <a:pt x="113" y="58"/>
                      <a:pt x="112" y="60"/>
                      <a:pt x="112" y="64"/>
                    </a:cubicBezTo>
                    <a:cubicBezTo>
                      <a:pt x="110" y="65"/>
                      <a:pt x="109" y="67"/>
                      <a:pt x="109" y="69"/>
                    </a:cubicBezTo>
                    <a:cubicBezTo>
                      <a:pt x="104" y="69"/>
                      <a:pt x="99" y="72"/>
                      <a:pt x="101" y="77"/>
                    </a:cubicBezTo>
                    <a:cubicBezTo>
                      <a:pt x="102" y="79"/>
                      <a:pt x="107" y="86"/>
                      <a:pt x="114" y="80"/>
                    </a:cubicBezTo>
                    <a:cubicBezTo>
                      <a:pt x="119" y="76"/>
                      <a:pt x="125" y="74"/>
                      <a:pt x="126" y="66"/>
                    </a:cubicBezTo>
                    <a:cubicBezTo>
                      <a:pt x="142" y="60"/>
                      <a:pt x="156" y="53"/>
                      <a:pt x="167" y="40"/>
                    </a:cubicBezTo>
                    <a:cubicBezTo>
                      <a:pt x="168" y="45"/>
                      <a:pt x="171" y="45"/>
                      <a:pt x="175" y="43"/>
                    </a:cubicBezTo>
                    <a:cubicBezTo>
                      <a:pt x="180" y="41"/>
                      <a:pt x="186" y="39"/>
                      <a:pt x="191" y="38"/>
                    </a:cubicBezTo>
                    <a:cubicBezTo>
                      <a:pt x="198" y="36"/>
                      <a:pt x="205" y="36"/>
                      <a:pt x="211" y="30"/>
                    </a:cubicBezTo>
                    <a:cubicBezTo>
                      <a:pt x="199" y="32"/>
                      <a:pt x="187" y="35"/>
                      <a:pt x="174" y="37"/>
                    </a:cubicBezTo>
                    <a:cubicBezTo>
                      <a:pt x="174" y="37"/>
                      <a:pt x="174" y="36"/>
                      <a:pt x="174" y="36"/>
                    </a:cubicBezTo>
                    <a:cubicBezTo>
                      <a:pt x="182" y="31"/>
                      <a:pt x="190" y="27"/>
                      <a:pt x="198" y="23"/>
                    </a:cubicBezTo>
                    <a:cubicBezTo>
                      <a:pt x="197" y="22"/>
                      <a:pt x="197" y="21"/>
                      <a:pt x="196" y="20"/>
                    </a:cubicBezTo>
                    <a:cubicBezTo>
                      <a:pt x="186" y="25"/>
                      <a:pt x="174" y="26"/>
                      <a:pt x="167" y="37"/>
                    </a:cubicBezTo>
                    <a:cubicBezTo>
                      <a:pt x="160" y="34"/>
                      <a:pt x="155" y="36"/>
                      <a:pt x="150" y="43"/>
                    </a:cubicBezTo>
                    <a:cubicBezTo>
                      <a:pt x="144" y="52"/>
                      <a:pt x="131" y="55"/>
                      <a:pt x="126" y="66"/>
                    </a:cubicBezTo>
                    <a:cubicBezTo>
                      <a:pt x="121" y="66"/>
                      <a:pt x="119" y="70"/>
                      <a:pt x="115" y="72"/>
                    </a:cubicBezTo>
                    <a:cubicBezTo>
                      <a:pt x="111" y="74"/>
                      <a:pt x="110" y="72"/>
                      <a:pt x="109" y="69"/>
                    </a:cubicBezTo>
                    <a:cubicBezTo>
                      <a:pt x="111" y="68"/>
                      <a:pt x="112" y="66"/>
                      <a:pt x="112" y="64"/>
                    </a:cubicBezTo>
                    <a:cubicBezTo>
                      <a:pt x="115" y="62"/>
                      <a:pt x="116" y="60"/>
                      <a:pt x="116" y="57"/>
                    </a:cubicBezTo>
                    <a:cubicBezTo>
                      <a:pt x="117" y="56"/>
                      <a:pt x="117" y="56"/>
                      <a:pt x="117" y="55"/>
                    </a:cubicBezTo>
                    <a:cubicBezTo>
                      <a:pt x="117" y="56"/>
                      <a:pt x="117" y="56"/>
                      <a:pt x="116" y="57"/>
                    </a:cubicBezTo>
                    <a:close/>
                    <a:moveTo>
                      <a:pt x="73" y="139"/>
                    </a:moveTo>
                    <a:cubicBezTo>
                      <a:pt x="68" y="137"/>
                      <a:pt x="65" y="146"/>
                      <a:pt x="60" y="142"/>
                    </a:cubicBezTo>
                    <a:cubicBezTo>
                      <a:pt x="53" y="136"/>
                      <a:pt x="59" y="131"/>
                      <a:pt x="61" y="126"/>
                    </a:cubicBezTo>
                    <a:cubicBezTo>
                      <a:pt x="62" y="121"/>
                      <a:pt x="64" y="117"/>
                      <a:pt x="66" y="113"/>
                    </a:cubicBezTo>
                    <a:cubicBezTo>
                      <a:pt x="68" y="109"/>
                      <a:pt x="68" y="105"/>
                      <a:pt x="64" y="102"/>
                    </a:cubicBezTo>
                    <a:cubicBezTo>
                      <a:pt x="56" y="124"/>
                      <a:pt x="49" y="146"/>
                      <a:pt x="42" y="168"/>
                    </a:cubicBezTo>
                    <a:cubicBezTo>
                      <a:pt x="43" y="169"/>
                      <a:pt x="44" y="170"/>
                      <a:pt x="45" y="170"/>
                    </a:cubicBezTo>
                    <a:cubicBezTo>
                      <a:pt x="53" y="158"/>
                      <a:pt x="67" y="153"/>
                      <a:pt x="73" y="139"/>
                    </a:cubicBezTo>
                    <a:cubicBezTo>
                      <a:pt x="75" y="138"/>
                      <a:pt x="77" y="138"/>
                      <a:pt x="77" y="136"/>
                    </a:cubicBezTo>
                    <a:cubicBezTo>
                      <a:pt x="77" y="136"/>
                      <a:pt x="76" y="135"/>
                      <a:pt x="76" y="135"/>
                    </a:cubicBezTo>
                    <a:cubicBezTo>
                      <a:pt x="73" y="135"/>
                      <a:pt x="73" y="137"/>
                      <a:pt x="73" y="139"/>
                    </a:cubicBezTo>
                    <a:close/>
                    <a:moveTo>
                      <a:pt x="97" y="82"/>
                    </a:moveTo>
                    <a:cubicBezTo>
                      <a:pt x="91" y="99"/>
                      <a:pt x="78" y="109"/>
                      <a:pt x="72" y="123"/>
                    </a:cubicBezTo>
                    <a:cubicBezTo>
                      <a:pt x="87" y="113"/>
                      <a:pt x="101" y="91"/>
                      <a:pt x="97" y="82"/>
                    </a:cubicBezTo>
                    <a:close/>
                    <a:moveTo>
                      <a:pt x="77" y="178"/>
                    </a:moveTo>
                    <a:cubicBezTo>
                      <a:pt x="87" y="177"/>
                      <a:pt x="98" y="178"/>
                      <a:pt x="108" y="172"/>
                    </a:cubicBezTo>
                    <a:cubicBezTo>
                      <a:pt x="97" y="171"/>
                      <a:pt x="86" y="172"/>
                      <a:pt x="77" y="178"/>
                    </a:cubicBezTo>
                    <a:close/>
                    <a:moveTo>
                      <a:pt x="39" y="174"/>
                    </a:moveTo>
                    <a:cubicBezTo>
                      <a:pt x="37" y="177"/>
                      <a:pt x="32" y="180"/>
                      <a:pt x="34" y="187"/>
                    </a:cubicBezTo>
                    <a:cubicBezTo>
                      <a:pt x="38" y="183"/>
                      <a:pt x="40" y="179"/>
                      <a:pt x="39" y="174"/>
                    </a:cubicBezTo>
                    <a:close/>
                    <a:moveTo>
                      <a:pt x="127" y="140"/>
                    </a:moveTo>
                    <a:cubicBezTo>
                      <a:pt x="127" y="141"/>
                      <a:pt x="128" y="142"/>
                      <a:pt x="128" y="143"/>
                    </a:cubicBezTo>
                    <a:cubicBezTo>
                      <a:pt x="132" y="141"/>
                      <a:pt x="136" y="142"/>
                      <a:pt x="140" y="137"/>
                    </a:cubicBezTo>
                    <a:cubicBezTo>
                      <a:pt x="135" y="138"/>
                      <a:pt x="131" y="139"/>
                      <a:pt x="127" y="140"/>
                    </a:cubicBezTo>
                    <a:close/>
                    <a:moveTo>
                      <a:pt x="209" y="18"/>
                    </a:moveTo>
                    <a:cubicBezTo>
                      <a:pt x="210" y="16"/>
                      <a:pt x="208" y="16"/>
                      <a:pt x="206" y="16"/>
                    </a:cubicBezTo>
                    <a:cubicBezTo>
                      <a:pt x="205" y="16"/>
                      <a:pt x="203" y="17"/>
                      <a:pt x="203" y="18"/>
                    </a:cubicBezTo>
                    <a:cubicBezTo>
                      <a:pt x="202" y="20"/>
                      <a:pt x="204" y="20"/>
                      <a:pt x="206" y="20"/>
                    </a:cubicBezTo>
                    <a:cubicBezTo>
                      <a:pt x="207" y="20"/>
                      <a:pt x="209" y="20"/>
                      <a:pt x="209" y="18"/>
                    </a:cubicBezTo>
                    <a:close/>
                    <a:moveTo>
                      <a:pt x="70" y="130"/>
                    </a:moveTo>
                    <a:cubicBezTo>
                      <a:pt x="69" y="129"/>
                      <a:pt x="68" y="128"/>
                      <a:pt x="68" y="128"/>
                    </a:cubicBezTo>
                    <a:cubicBezTo>
                      <a:pt x="67" y="128"/>
                      <a:pt x="65" y="129"/>
                      <a:pt x="65" y="130"/>
                    </a:cubicBezTo>
                    <a:cubicBezTo>
                      <a:pt x="64" y="131"/>
                      <a:pt x="64" y="133"/>
                      <a:pt x="66" y="133"/>
                    </a:cubicBezTo>
                    <a:cubicBezTo>
                      <a:pt x="68" y="133"/>
                      <a:pt x="69" y="131"/>
                      <a:pt x="70" y="130"/>
                    </a:cubicBezTo>
                    <a:close/>
                    <a:moveTo>
                      <a:pt x="96" y="122"/>
                    </a:moveTo>
                    <a:cubicBezTo>
                      <a:pt x="96" y="122"/>
                      <a:pt x="96" y="121"/>
                      <a:pt x="95" y="121"/>
                    </a:cubicBezTo>
                    <a:cubicBezTo>
                      <a:pt x="95" y="120"/>
                      <a:pt x="94" y="121"/>
                      <a:pt x="93" y="121"/>
                    </a:cubicBezTo>
                    <a:cubicBezTo>
                      <a:pt x="94" y="122"/>
                      <a:pt x="94" y="123"/>
                      <a:pt x="94" y="123"/>
                    </a:cubicBezTo>
                    <a:cubicBezTo>
                      <a:pt x="95" y="123"/>
                      <a:pt x="95" y="123"/>
                      <a:pt x="96" y="122"/>
                    </a:cubicBezTo>
                    <a:close/>
                    <a:moveTo>
                      <a:pt x="142" y="119"/>
                    </a:moveTo>
                    <a:cubicBezTo>
                      <a:pt x="141" y="118"/>
                      <a:pt x="141" y="118"/>
                      <a:pt x="140" y="118"/>
                    </a:cubicBezTo>
                    <a:cubicBezTo>
                      <a:pt x="140" y="118"/>
                      <a:pt x="139" y="119"/>
                      <a:pt x="139" y="120"/>
                    </a:cubicBezTo>
                    <a:cubicBezTo>
                      <a:pt x="140" y="120"/>
                      <a:pt x="141" y="121"/>
                      <a:pt x="141" y="121"/>
                    </a:cubicBezTo>
                    <a:cubicBezTo>
                      <a:pt x="142" y="120"/>
                      <a:pt x="142" y="119"/>
                      <a:pt x="142" y="119"/>
                    </a:cubicBezTo>
                    <a:close/>
                    <a:moveTo>
                      <a:pt x="122" y="50"/>
                    </a:moveTo>
                    <a:cubicBezTo>
                      <a:pt x="121" y="50"/>
                      <a:pt x="121" y="50"/>
                      <a:pt x="121" y="50"/>
                    </a:cubicBezTo>
                    <a:cubicBezTo>
                      <a:pt x="121" y="50"/>
                      <a:pt x="121" y="51"/>
                      <a:pt x="121" y="51"/>
                    </a:cubicBezTo>
                    <a:cubicBezTo>
                      <a:pt x="121" y="51"/>
                      <a:pt x="122" y="51"/>
                      <a:pt x="122" y="51"/>
                    </a:cubicBezTo>
                    <a:cubicBezTo>
                      <a:pt x="122" y="51"/>
                      <a:pt x="122" y="50"/>
                      <a:pt x="122" y="5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0" name="Freeform 61">
                <a:extLst>
                  <a:ext uri="{FF2B5EF4-FFF2-40B4-BE49-F238E27FC236}">
                    <a16:creationId xmlns:a16="http://schemas.microsoft.com/office/drawing/2014/main" id="{C1DE7AFF-9E90-FC99-D3F2-62AC3DD6DCF5}"/>
                  </a:ext>
                </a:extLst>
              </p:cNvPr>
              <p:cNvSpPr>
                <a:spLocks noEditPoints="1"/>
              </p:cNvSpPr>
              <p:nvPr/>
            </p:nvSpPr>
            <p:spPr bwMode="auto">
              <a:xfrm>
                <a:off x="218" y="2455"/>
                <a:ext cx="118" cy="110"/>
              </a:xfrm>
              <a:custGeom>
                <a:avLst/>
                <a:gdLst>
                  <a:gd name="T0" fmla="*/ 55 w 200"/>
                  <a:gd name="T1" fmla="*/ 151 h 187"/>
                  <a:gd name="T2" fmla="*/ 50 w 200"/>
                  <a:gd name="T3" fmla="*/ 136 h 187"/>
                  <a:gd name="T4" fmla="*/ 44 w 200"/>
                  <a:gd name="T5" fmla="*/ 136 h 187"/>
                  <a:gd name="T6" fmla="*/ 32 w 200"/>
                  <a:gd name="T7" fmla="*/ 134 h 187"/>
                  <a:gd name="T8" fmla="*/ 139 w 200"/>
                  <a:gd name="T9" fmla="*/ 92 h 187"/>
                  <a:gd name="T10" fmla="*/ 115 w 200"/>
                  <a:gd name="T11" fmla="*/ 96 h 187"/>
                  <a:gd name="T12" fmla="*/ 49 w 200"/>
                  <a:gd name="T13" fmla="*/ 109 h 187"/>
                  <a:gd name="T14" fmla="*/ 32 w 200"/>
                  <a:gd name="T15" fmla="*/ 104 h 187"/>
                  <a:gd name="T16" fmla="*/ 29 w 200"/>
                  <a:gd name="T17" fmla="*/ 68 h 187"/>
                  <a:gd name="T18" fmla="*/ 0 w 200"/>
                  <a:gd name="T19" fmla="*/ 73 h 187"/>
                  <a:gd name="T20" fmla="*/ 93 w 200"/>
                  <a:gd name="T21" fmla="*/ 9 h 187"/>
                  <a:gd name="T22" fmla="*/ 92 w 200"/>
                  <a:gd name="T23" fmla="*/ 23 h 187"/>
                  <a:gd name="T24" fmla="*/ 191 w 200"/>
                  <a:gd name="T25" fmla="*/ 18 h 187"/>
                  <a:gd name="T26" fmla="*/ 193 w 200"/>
                  <a:gd name="T27" fmla="*/ 37 h 187"/>
                  <a:gd name="T28" fmla="*/ 148 w 200"/>
                  <a:gd name="T29" fmla="*/ 105 h 187"/>
                  <a:gd name="T30" fmla="*/ 127 w 200"/>
                  <a:gd name="T31" fmla="*/ 150 h 187"/>
                  <a:gd name="T32" fmla="*/ 63 w 200"/>
                  <a:gd name="T33" fmla="*/ 187 h 187"/>
                  <a:gd name="T34" fmla="*/ 97 w 200"/>
                  <a:gd name="T35" fmla="*/ 167 h 187"/>
                  <a:gd name="T36" fmla="*/ 96 w 200"/>
                  <a:gd name="T37" fmla="*/ 158 h 187"/>
                  <a:gd name="T38" fmla="*/ 89 w 200"/>
                  <a:gd name="T39" fmla="*/ 160 h 187"/>
                  <a:gd name="T40" fmla="*/ 58 w 200"/>
                  <a:gd name="T41" fmla="*/ 163 h 187"/>
                  <a:gd name="T42" fmla="*/ 99 w 200"/>
                  <a:gd name="T43" fmla="*/ 155 h 187"/>
                  <a:gd name="T44" fmla="*/ 120 w 200"/>
                  <a:gd name="T45" fmla="*/ 139 h 187"/>
                  <a:gd name="T46" fmla="*/ 89 w 200"/>
                  <a:gd name="T47" fmla="*/ 75 h 187"/>
                  <a:gd name="T48" fmla="*/ 124 w 200"/>
                  <a:gd name="T49" fmla="*/ 63 h 187"/>
                  <a:gd name="T50" fmla="*/ 137 w 200"/>
                  <a:gd name="T51" fmla="*/ 56 h 187"/>
                  <a:gd name="T52" fmla="*/ 90 w 200"/>
                  <a:gd name="T53" fmla="*/ 76 h 187"/>
                  <a:gd name="T54" fmla="*/ 76 w 200"/>
                  <a:gd name="T55" fmla="*/ 71 h 187"/>
                  <a:gd name="T56" fmla="*/ 108 w 200"/>
                  <a:gd name="T57" fmla="*/ 35 h 187"/>
                  <a:gd name="T58" fmla="*/ 80 w 200"/>
                  <a:gd name="T59" fmla="*/ 59 h 187"/>
                  <a:gd name="T60" fmla="*/ 71 w 200"/>
                  <a:gd name="T61" fmla="*/ 51 h 187"/>
                  <a:gd name="T62" fmla="*/ 71 w 200"/>
                  <a:gd name="T63" fmla="*/ 55 h 187"/>
                  <a:gd name="T64" fmla="*/ 70 w 200"/>
                  <a:gd name="T65" fmla="*/ 56 h 187"/>
                  <a:gd name="T66" fmla="*/ 64 w 200"/>
                  <a:gd name="T67" fmla="*/ 94 h 187"/>
                  <a:gd name="T68" fmla="*/ 76 w 200"/>
                  <a:gd name="T69" fmla="*/ 90 h 187"/>
                  <a:gd name="T70" fmla="*/ 35 w 200"/>
                  <a:gd name="T71" fmla="*/ 88 h 187"/>
                  <a:gd name="T72" fmla="*/ 68 w 200"/>
                  <a:gd name="T73" fmla="*/ 36 h 187"/>
                  <a:gd name="T74" fmla="*/ 35 w 200"/>
                  <a:gd name="T75" fmla="*/ 88 h 187"/>
                  <a:gd name="T76" fmla="*/ 83 w 200"/>
                  <a:gd name="T77" fmla="*/ 29 h 187"/>
                  <a:gd name="T78" fmla="*/ 101 w 200"/>
                  <a:gd name="T79" fmla="*/ 91 h 187"/>
                  <a:gd name="T80" fmla="*/ 101 w 200"/>
                  <a:gd name="T81" fmla="*/ 91 h 187"/>
                  <a:gd name="T82" fmla="*/ 149 w 200"/>
                  <a:gd name="T83" fmla="*/ 49 h 187"/>
                  <a:gd name="T84" fmla="*/ 149 w 200"/>
                  <a:gd name="T85" fmla="*/ 51 h 187"/>
                  <a:gd name="T86" fmla="*/ 124 w 200"/>
                  <a:gd name="T87" fmla="*/ 38 h 187"/>
                  <a:gd name="T88" fmla="*/ 123 w 200"/>
                  <a:gd name="T89" fmla="*/ 39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0" h="187">
                    <a:moveTo>
                      <a:pt x="58" y="163"/>
                    </a:moveTo>
                    <a:cubicBezTo>
                      <a:pt x="54" y="160"/>
                      <a:pt x="48" y="158"/>
                      <a:pt x="55" y="151"/>
                    </a:cubicBezTo>
                    <a:cubicBezTo>
                      <a:pt x="58" y="148"/>
                      <a:pt x="61" y="144"/>
                      <a:pt x="52" y="144"/>
                    </a:cubicBezTo>
                    <a:cubicBezTo>
                      <a:pt x="45" y="144"/>
                      <a:pt x="53" y="138"/>
                      <a:pt x="50" y="136"/>
                    </a:cubicBezTo>
                    <a:cubicBezTo>
                      <a:pt x="66" y="136"/>
                      <a:pt x="82" y="136"/>
                      <a:pt x="100" y="136"/>
                    </a:cubicBezTo>
                    <a:cubicBezTo>
                      <a:pt x="79" y="125"/>
                      <a:pt x="62" y="131"/>
                      <a:pt x="44" y="136"/>
                    </a:cubicBezTo>
                    <a:cubicBezTo>
                      <a:pt x="40" y="136"/>
                      <a:pt x="36" y="136"/>
                      <a:pt x="32" y="136"/>
                    </a:cubicBezTo>
                    <a:cubicBezTo>
                      <a:pt x="32" y="135"/>
                      <a:pt x="32" y="134"/>
                      <a:pt x="32" y="134"/>
                    </a:cubicBezTo>
                    <a:cubicBezTo>
                      <a:pt x="37" y="126"/>
                      <a:pt x="44" y="121"/>
                      <a:pt x="53" y="119"/>
                    </a:cubicBezTo>
                    <a:cubicBezTo>
                      <a:pt x="83" y="114"/>
                      <a:pt x="111" y="102"/>
                      <a:pt x="139" y="92"/>
                    </a:cubicBezTo>
                    <a:cubicBezTo>
                      <a:pt x="143" y="91"/>
                      <a:pt x="147" y="89"/>
                      <a:pt x="149" y="84"/>
                    </a:cubicBezTo>
                    <a:cubicBezTo>
                      <a:pt x="137" y="88"/>
                      <a:pt x="126" y="90"/>
                      <a:pt x="115" y="96"/>
                    </a:cubicBezTo>
                    <a:cubicBezTo>
                      <a:pt x="101" y="105"/>
                      <a:pt x="83" y="102"/>
                      <a:pt x="68" y="111"/>
                    </a:cubicBezTo>
                    <a:cubicBezTo>
                      <a:pt x="64" y="114"/>
                      <a:pt x="53" y="125"/>
                      <a:pt x="49" y="109"/>
                    </a:cubicBezTo>
                    <a:cubicBezTo>
                      <a:pt x="49" y="109"/>
                      <a:pt x="41" y="108"/>
                      <a:pt x="38" y="107"/>
                    </a:cubicBezTo>
                    <a:cubicBezTo>
                      <a:pt x="36" y="106"/>
                      <a:pt x="32" y="107"/>
                      <a:pt x="32" y="104"/>
                    </a:cubicBezTo>
                    <a:cubicBezTo>
                      <a:pt x="32" y="94"/>
                      <a:pt x="25" y="85"/>
                      <a:pt x="31" y="75"/>
                    </a:cubicBezTo>
                    <a:cubicBezTo>
                      <a:pt x="32" y="73"/>
                      <a:pt x="31" y="70"/>
                      <a:pt x="29" y="68"/>
                    </a:cubicBezTo>
                    <a:cubicBezTo>
                      <a:pt x="25" y="69"/>
                      <a:pt x="21" y="71"/>
                      <a:pt x="17" y="72"/>
                    </a:cubicBezTo>
                    <a:cubicBezTo>
                      <a:pt x="11" y="73"/>
                      <a:pt x="6" y="79"/>
                      <a:pt x="0" y="73"/>
                    </a:cubicBezTo>
                    <a:cubicBezTo>
                      <a:pt x="3" y="66"/>
                      <a:pt x="6" y="58"/>
                      <a:pt x="13" y="55"/>
                    </a:cubicBezTo>
                    <a:cubicBezTo>
                      <a:pt x="40" y="40"/>
                      <a:pt x="63" y="18"/>
                      <a:pt x="93" y="9"/>
                    </a:cubicBezTo>
                    <a:cubicBezTo>
                      <a:pt x="93" y="10"/>
                      <a:pt x="94" y="10"/>
                      <a:pt x="95" y="10"/>
                    </a:cubicBezTo>
                    <a:cubicBezTo>
                      <a:pt x="94" y="14"/>
                      <a:pt x="93" y="17"/>
                      <a:pt x="92" y="23"/>
                    </a:cubicBezTo>
                    <a:cubicBezTo>
                      <a:pt x="127" y="8"/>
                      <a:pt x="162" y="2"/>
                      <a:pt x="200" y="0"/>
                    </a:cubicBezTo>
                    <a:cubicBezTo>
                      <a:pt x="196" y="7"/>
                      <a:pt x="193" y="12"/>
                      <a:pt x="191" y="18"/>
                    </a:cubicBezTo>
                    <a:cubicBezTo>
                      <a:pt x="190" y="21"/>
                      <a:pt x="182" y="26"/>
                      <a:pt x="194" y="28"/>
                    </a:cubicBezTo>
                    <a:cubicBezTo>
                      <a:pt x="198" y="28"/>
                      <a:pt x="194" y="34"/>
                      <a:pt x="193" y="37"/>
                    </a:cubicBezTo>
                    <a:cubicBezTo>
                      <a:pt x="184" y="58"/>
                      <a:pt x="173" y="78"/>
                      <a:pt x="157" y="95"/>
                    </a:cubicBezTo>
                    <a:cubicBezTo>
                      <a:pt x="154" y="97"/>
                      <a:pt x="152" y="100"/>
                      <a:pt x="148" y="105"/>
                    </a:cubicBezTo>
                    <a:cubicBezTo>
                      <a:pt x="155" y="104"/>
                      <a:pt x="161" y="103"/>
                      <a:pt x="167" y="102"/>
                    </a:cubicBezTo>
                    <a:cubicBezTo>
                      <a:pt x="155" y="120"/>
                      <a:pt x="139" y="134"/>
                      <a:pt x="127" y="150"/>
                    </a:cubicBezTo>
                    <a:cubicBezTo>
                      <a:pt x="130" y="154"/>
                      <a:pt x="135" y="151"/>
                      <a:pt x="138" y="155"/>
                    </a:cubicBezTo>
                    <a:cubicBezTo>
                      <a:pt x="115" y="171"/>
                      <a:pt x="91" y="184"/>
                      <a:pt x="63" y="187"/>
                    </a:cubicBezTo>
                    <a:cubicBezTo>
                      <a:pt x="63" y="183"/>
                      <a:pt x="65" y="179"/>
                      <a:pt x="60" y="177"/>
                    </a:cubicBezTo>
                    <a:cubicBezTo>
                      <a:pt x="71" y="169"/>
                      <a:pt x="86" y="175"/>
                      <a:pt x="97" y="167"/>
                    </a:cubicBezTo>
                    <a:cubicBezTo>
                      <a:pt x="96" y="164"/>
                      <a:pt x="89" y="166"/>
                      <a:pt x="90" y="160"/>
                    </a:cubicBezTo>
                    <a:cubicBezTo>
                      <a:pt x="92" y="160"/>
                      <a:pt x="94" y="161"/>
                      <a:pt x="96" y="158"/>
                    </a:cubicBezTo>
                    <a:cubicBezTo>
                      <a:pt x="96" y="158"/>
                      <a:pt x="95" y="156"/>
                      <a:pt x="95" y="156"/>
                    </a:cubicBezTo>
                    <a:cubicBezTo>
                      <a:pt x="92" y="156"/>
                      <a:pt x="91" y="158"/>
                      <a:pt x="89" y="160"/>
                    </a:cubicBezTo>
                    <a:cubicBezTo>
                      <a:pt x="84" y="161"/>
                      <a:pt x="79" y="164"/>
                      <a:pt x="74" y="166"/>
                    </a:cubicBezTo>
                    <a:cubicBezTo>
                      <a:pt x="69" y="167"/>
                      <a:pt x="61" y="174"/>
                      <a:pt x="58" y="163"/>
                    </a:cubicBezTo>
                    <a:close/>
                    <a:moveTo>
                      <a:pt x="111" y="146"/>
                    </a:moveTo>
                    <a:cubicBezTo>
                      <a:pt x="106" y="146"/>
                      <a:pt x="103" y="149"/>
                      <a:pt x="99" y="155"/>
                    </a:cubicBezTo>
                    <a:cubicBezTo>
                      <a:pt x="106" y="153"/>
                      <a:pt x="111" y="152"/>
                      <a:pt x="111" y="146"/>
                    </a:cubicBezTo>
                    <a:cubicBezTo>
                      <a:pt x="115" y="145"/>
                      <a:pt x="118" y="144"/>
                      <a:pt x="120" y="139"/>
                    </a:cubicBezTo>
                    <a:cubicBezTo>
                      <a:pt x="115" y="140"/>
                      <a:pt x="112" y="141"/>
                      <a:pt x="111" y="146"/>
                    </a:cubicBezTo>
                    <a:close/>
                    <a:moveTo>
                      <a:pt x="89" y="75"/>
                    </a:moveTo>
                    <a:cubicBezTo>
                      <a:pt x="107" y="65"/>
                      <a:pt x="127" y="66"/>
                      <a:pt x="146" y="69"/>
                    </a:cubicBezTo>
                    <a:cubicBezTo>
                      <a:pt x="140" y="64"/>
                      <a:pt x="133" y="63"/>
                      <a:pt x="124" y="63"/>
                    </a:cubicBezTo>
                    <a:cubicBezTo>
                      <a:pt x="139" y="57"/>
                      <a:pt x="153" y="59"/>
                      <a:pt x="167" y="58"/>
                    </a:cubicBezTo>
                    <a:cubicBezTo>
                      <a:pt x="157" y="53"/>
                      <a:pt x="147" y="55"/>
                      <a:pt x="137" y="56"/>
                    </a:cubicBezTo>
                    <a:cubicBezTo>
                      <a:pt x="130" y="56"/>
                      <a:pt x="124" y="61"/>
                      <a:pt x="118" y="60"/>
                    </a:cubicBezTo>
                    <a:cubicBezTo>
                      <a:pt x="103" y="57"/>
                      <a:pt x="96" y="66"/>
                      <a:pt x="90" y="76"/>
                    </a:cubicBezTo>
                    <a:cubicBezTo>
                      <a:pt x="79" y="74"/>
                      <a:pt x="77" y="87"/>
                      <a:pt x="68" y="88"/>
                    </a:cubicBezTo>
                    <a:cubicBezTo>
                      <a:pt x="67" y="81"/>
                      <a:pt x="72" y="76"/>
                      <a:pt x="76" y="71"/>
                    </a:cubicBezTo>
                    <a:cubicBezTo>
                      <a:pt x="87" y="58"/>
                      <a:pt x="101" y="48"/>
                      <a:pt x="117" y="41"/>
                    </a:cubicBezTo>
                    <a:cubicBezTo>
                      <a:pt x="114" y="37"/>
                      <a:pt x="108" y="42"/>
                      <a:pt x="108" y="35"/>
                    </a:cubicBezTo>
                    <a:cubicBezTo>
                      <a:pt x="108" y="32"/>
                      <a:pt x="104" y="34"/>
                      <a:pt x="103" y="35"/>
                    </a:cubicBezTo>
                    <a:cubicBezTo>
                      <a:pt x="98" y="46"/>
                      <a:pt x="85" y="48"/>
                      <a:pt x="80" y="59"/>
                    </a:cubicBezTo>
                    <a:cubicBezTo>
                      <a:pt x="79" y="62"/>
                      <a:pt x="76" y="65"/>
                      <a:pt x="71" y="67"/>
                    </a:cubicBezTo>
                    <a:cubicBezTo>
                      <a:pt x="69" y="63"/>
                      <a:pt x="71" y="60"/>
                      <a:pt x="71" y="51"/>
                    </a:cubicBezTo>
                    <a:cubicBezTo>
                      <a:pt x="71" y="52"/>
                      <a:pt x="70" y="53"/>
                      <a:pt x="70" y="54"/>
                    </a:cubicBezTo>
                    <a:cubicBezTo>
                      <a:pt x="70" y="54"/>
                      <a:pt x="69" y="56"/>
                      <a:pt x="71" y="55"/>
                    </a:cubicBezTo>
                    <a:cubicBezTo>
                      <a:pt x="72" y="55"/>
                      <a:pt x="72" y="54"/>
                      <a:pt x="72" y="53"/>
                    </a:cubicBezTo>
                    <a:cubicBezTo>
                      <a:pt x="72" y="52"/>
                      <a:pt x="72" y="51"/>
                      <a:pt x="70" y="56"/>
                    </a:cubicBezTo>
                    <a:cubicBezTo>
                      <a:pt x="61" y="70"/>
                      <a:pt x="63" y="87"/>
                      <a:pt x="55" y="102"/>
                    </a:cubicBezTo>
                    <a:cubicBezTo>
                      <a:pt x="64" y="98"/>
                      <a:pt x="65" y="98"/>
                      <a:pt x="64" y="94"/>
                    </a:cubicBezTo>
                    <a:cubicBezTo>
                      <a:pt x="63" y="90"/>
                      <a:pt x="65" y="89"/>
                      <a:pt x="68" y="88"/>
                    </a:cubicBezTo>
                    <a:cubicBezTo>
                      <a:pt x="69" y="94"/>
                      <a:pt x="73" y="93"/>
                      <a:pt x="76" y="90"/>
                    </a:cubicBezTo>
                    <a:cubicBezTo>
                      <a:pt x="81" y="85"/>
                      <a:pt x="85" y="80"/>
                      <a:pt x="89" y="75"/>
                    </a:cubicBezTo>
                    <a:close/>
                    <a:moveTo>
                      <a:pt x="35" y="88"/>
                    </a:moveTo>
                    <a:cubicBezTo>
                      <a:pt x="43" y="74"/>
                      <a:pt x="50" y="61"/>
                      <a:pt x="60" y="48"/>
                    </a:cubicBezTo>
                    <a:cubicBezTo>
                      <a:pt x="63" y="44"/>
                      <a:pt x="72" y="40"/>
                      <a:pt x="68" y="36"/>
                    </a:cubicBezTo>
                    <a:cubicBezTo>
                      <a:pt x="61" y="31"/>
                      <a:pt x="59" y="42"/>
                      <a:pt x="56" y="46"/>
                    </a:cubicBezTo>
                    <a:cubicBezTo>
                      <a:pt x="47" y="59"/>
                      <a:pt x="36" y="71"/>
                      <a:pt x="35" y="88"/>
                    </a:cubicBezTo>
                    <a:close/>
                    <a:moveTo>
                      <a:pt x="74" y="45"/>
                    </a:moveTo>
                    <a:cubicBezTo>
                      <a:pt x="79" y="41"/>
                      <a:pt x="84" y="38"/>
                      <a:pt x="83" y="29"/>
                    </a:cubicBezTo>
                    <a:cubicBezTo>
                      <a:pt x="76" y="33"/>
                      <a:pt x="73" y="38"/>
                      <a:pt x="74" y="45"/>
                    </a:cubicBezTo>
                    <a:close/>
                    <a:moveTo>
                      <a:pt x="101" y="91"/>
                    </a:moveTo>
                    <a:cubicBezTo>
                      <a:pt x="96" y="91"/>
                      <a:pt x="93" y="94"/>
                      <a:pt x="93" y="99"/>
                    </a:cubicBezTo>
                    <a:cubicBezTo>
                      <a:pt x="98" y="98"/>
                      <a:pt x="100" y="96"/>
                      <a:pt x="101" y="91"/>
                    </a:cubicBezTo>
                    <a:close/>
                    <a:moveTo>
                      <a:pt x="151" y="50"/>
                    </a:moveTo>
                    <a:cubicBezTo>
                      <a:pt x="150" y="50"/>
                      <a:pt x="149" y="49"/>
                      <a:pt x="149" y="49"/>
                    </a:cubicBezTo>
                    <a:cubicBezTo>
                      <a:pt x="148" y="49"/>
                      <a:pt x="148" y="50"/>
                      <a:pt x="147" y="50"/>
                    </a:cubicBezTo>
                    <a:cubicBezTo>
                      <a:pt x="148" y="50"/>
                      <a:pt x="148" y="51"/>
                      <a:pt x="149" y="51"/>
                    </a:cubicBezTo>
                    <a:cubicBezTo>
                      <a:pt x="149" y="51"/>
                      <a:pt x="150" y="50"/>
                      <a:pt x="151" y="50"/>
                    </a:cubicBezTo>
                    <a:close/>
                    <a:moveTo>
                      <a:pt x="124" y="38"/>
                    </a:moveTo>
                    <a:cubicBezTo>
                      <a:pt x="124" y="38"/>
                      <a:pt x="123" y="38"/>
                      <a:pt x="123" y="38"/>
                    </a:cubicBezTo>
                    <a:cubicBezTo>
                      <a:pt x="123" y="38"/>
                      <a:pt x="123" y="38"/>
                      <a:pt x="123" y="39"/>
                    </a:cubicBezTo>
                    <a:cubicBezTo>
                      <a:pt x="123" y="38"/>
                      <a:pt x="124" y="38"/>
                      <a:pt x="124" y="38"/>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1" name="Freeform 62">
                <a:extLst>
                  <a:ext uri="{FF2B5EF4-FFF2-40B4-BE49-F238E27FC236}">
                    <a16:creationId xmlns:a16="http://schemas.microsoft.com/office/drawing/2014/main" id="{C1145C74-DFC4-0F1E-E6EC-D2251A8FD4ED}"/>
                  </a:ext>
                </a:extLst>
              </p:cNvPr>
              <p:cNvSpPr>
                <a:spLocks noEditPoints="1"/>
              </p:cNvSpPr>
              <p:nvPr/>
            </p:nvSpPr>
            <p:spPr bwMode="auto">
              <a:xfrm>
                <a:off x="167" y="2347"/>
                <a:ext cx="81" cy="133"/>
              </a:xfrm>
              <a:custGeom>
                <a:avLst/>
                <a:gdLst>
                  <a:gd name="T0" fmla="*/ 9 w 138"/>
                  <a:gd name="T1" fmla="*/ 222 h 226"/>
                  <a:gd name="T2" fmla="*/ 132 w 138"/>
                  <a:gd name="T3" fmla="*/ 2 h 226"/>
                  <a:gd name="T4" fmla="*/ 113 w 138"/>
                  <a:gd name="T5" fmla="*/ 56 h 226"/>
                  <a:gd name="T6" fmla="*/ 99 w 138"/>
                  <a:gd name="T7" fmla="*/ 135 h 226"/>
                  <a:gd name="T8" fmla="*/ 97 w 138"/>
                  <a:gd name="T9" fmla="*/ 151 h 226"/>
                  <a:gd name="T10" fmla="*/ 32 w 138"/>
                  <a:gd name="T11" fmla="*/ 221 h 226"/>
                  <a:gd name="T12" fmla="*/ 22 w 138"/>
                  <a:gd name="T13" fmla="*/ 209 h 226"/>
                  <a:gd name="T14" fmla="*/ 74 w 138"/>
                  <a:gd name="T15" fmla="*/ 171 h 226"/>
                  <a:gd name="T16" fmla="*/ 53 w 138"/>
                  <a:gd name="T17" fmla="*/ 177 h 226"/>
                  <a:gd name="T18" fmla="*/ 80 w 138"/>
                  <a:gd name="T19" fmla="*/ 127 h 226"/>
                  <a:gd name="T20" fmla="*/ 80 w 138"/>
                  <a:gd name="T21" fmla="*/ 126 h 226"/>
                  <a:gd name="T22" fmla="*/ 44 w 138"/>
                  <a:gd name="T23" fmla="*/ 175 h 226"/>
                  <a:gd name="T24" fmla="*/ 22 w 138"/>
                  <a:gd name="T25" fmla="*/ 209 h 226"/>
                  <a:gd name="T26" fmla="*/ 41 w 138"/>
                  <a:gd name="T27" fmla="*/ 146 h 226"/>
                  <a:gd name="T28" fmla="*/ 41 w 138"/>
                  <a:gd name="T29" fmla="*/ 146 h 226"/>
                  <a:gd name="T30" fmla="*/ 34 w 138"/>
                  <a:gd name="T31" fmla="*/ 151 h 226"/>
                  <a:gd name="T32" fmla="*/ 58 w 138"/>
                  <a:gd name="T33" fmla="*/ 83 h 226"/>
                  <a:gd name="T34" fmla="*/ 92 w 138"/>
                  <a:gd name="T35" fmla="*/ 49 h 226"/>
                  <a:gd name="T36" fmla="*/ 99 w 138"/>
                  <a:gd name="T37" fmla="*/ 37 h 226"/>
                  <a:gd name="T38" fmla="*/ 95 w 138"/>
                  <a:gd name="T39" fmla="*/ 34 h 226"/>
                  <a:gd name="T40" fmla="*/ 92 w 138"/>
                  <a:gd name="T41" fmla="*/ 49 h 226"/>
                  <a:gd name="T42" fmla="*/ 58 w 138"/>
                  <a:gd name="T43" fmla="*/ 83 h 226"/>
                  <a:gd name="T44" fmla="*/ 46 w 138"/>
                  <a:gd name="T45" fmla="*/ 101 h 226"/>
                  <a:gd name="T46" fmla="*/ 22 w 138"/>
                  <a:gd name="T47" fmla="*/ 158 h 226"/>
                  <a:gd name="T48" fmla="*/ 15 w 138"/>
                  <a:gd name="T49" fmla="*/ 224 h 226"/>
                  <a:gd name="T50" fmla="*/ 99 w 138"/>
                  <a:gd name="T51" fmla="*/ 86 h 226"/>
                  <a:gd name="T52" fmla="*/ 107 w 138"/>
                  <a:gd name="T53" fmla="*/ 80 h 226"/>
                  <a:gd name="T54" fmla="*/ 99 w 138"/>
                  <a:gd name="T55" fmla="*/ 85 h 226"/>
                  <a:gd name="T56" fmla="*/ 99 w 138"/>
                  <a:gd name="T57" fmla="*/ 86 h 226"/>
                  <a:gd name="T58" fmla="*/ 82 w 138"/>
                  <a:gd name="T59" fmla="*/ 90 h 226"/>
                  <a:gd name="T60" fmla="*/ 68 w 138"/>
                  <a:gd name="T61" fmla="*/ 108 h 226"/>
                  <a:gd name="T62" fmla="*/ 82 w 138"/>
                  <a:gd name="T63" fmla="*/ 90 h 226"/>
                  <a:gd name="T64" fmla="*/ 47 w 138"/>
                  <a:gd name="T65" fmla="*/ 141 h 226"/>
                  <a:gd name="T66" fmla="*/ 44 w 138"/>
                  <a:gd name="T67" fmla="*/ 139 h 226"/>
                  <a:gd name="T68" fmla="*/ 32 w 138"/>
                  <a:gd name="T69" fmla="*/ 97 h 226"/>
                  <a:gd name="T70" fmla="*/ 32 w 138"/>
                  <a:gd name="T71" fmla="*/ 101 h 226"/>
                  <a:gd name="T72" fmla="*/ 113 w 138"/>
                  <a:gd name="T73" fmla="*/ 74 h 226"/>
                  <a:gd name="T74" fmla="*/ 114 w 138"/>
                  <a:gd name="T75" fmla="*/ 77 h 226"/>
                  <a:gd name="T76" fmla="*/ 113 w 138"/>
                  <a:gd name="T77" fmla="*/ 74 h 226"/>
                  <a:gd name="T78" fmla="*/ 45 w 138"/>
                  <a:gd name="T79" fmla="*/ 87 h 226"/>
                  <a:gd name="T80" fmla="*/ 45 w 138"/>
                  <a:gd name="T81" fmla="*/ 91 h 226"/>
                  <a:gd name="T82" fmla="*/ 48 w 138"/>
                  <a:gd name="T83" fmla="*/ 79 h 226"/>
                  <a:gd name="T84" fmla="*/ 46 w 138"/>
                  <a:gd name="T85" fmla="*/ 79 h 226"/>
                  <a:gd name="T86" fmla="*/ 48 w 138"/>
                  <a:gd name="T87" fmla="*/ 79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8" h="226">
                    <a:moveTo>
                      <a:pt x="12" y="226"/>
                    </a:moveTo>
                    <a:cubicBezTo>
                      <a:pt x="11" y="225"/>
                      <a:pt x="10" y="223"/>
                      <a:pt x="9" y="222"/>
                    </a:cubicBezTo>
                    <a:cubicBezTo>
                      <a:pt x="0" y="169"/>
                      <a:pt x="10" y="119"/>
                      <a:pt x="39" y="74"/>
                    </a:cubicBezTo>
                    <a:cubicBezTo>
                      <a:pt x="61" y="39"/>
                      <a:pt x="93" y="16"/>
                      <a:pt x="132" y="2"/>
                    </a:cubicBezTo>
                    <a:cubicBezTo>
                      <a:pt x="133" y="1"/>
                      <a:pt x="135" y="0"/>
                      <a:pt x="138" y="2"/>
                    </a:cubicBezTo>
                    <a:cubicBezTo>
                      <a:pt x="131" y="20"/>
                      <a:pt x="123" y="37"/>
                      <a:pt x="113" y="56"/>
                    </a:cubicBezTo>
                    <a:cubicBezTo>
                      <a:pt x="118" y="53"/>
                      <a:pt x="122" y="52"/>
                      <a:pt x="127" y="49"/>
                    </a:cubicBezTo>
                    <a:cubicBezTo>
                      <a:pt x="126" y="82"/>
                      <a:pt x="121" y="111"/>
                      <a:pt x="99" y="135"/>
                    </a:cubicBezTo>
                    <a:cubicBezTo>
                      <a:pt x="97" y="137"/>
                      <a:pt x="87" y="141"/>
                      <a:pt x="98" y="144"/>
                    </a:cubicBezTo>
                    <a:cubicBezTo>
                      <a:pt x="100" y="145"/>
                      <a:pt x="98" y="149"/>
                      <a:pt x="97" y="151"/>
                    </a:cubicBezTo>
                    <a:cubicBezTo>
                      <a:pt x="88" y="174"/>
                      <a:pt x="76" y="194"/>
                      <a:pt x="55" y="209"/>
                    </a:cubicBezTo>
                    <a:cubicBezTo>
                      <a:pt x="47" y="213"/>
                      <a:pt x="39" y="216"/>
                      <a:pt x="32" y="221"/>
                    </a:cubicBezTo>
                    <a:cubicBezTo>
                      <a:pt x="27" y="224"/>
                      <a:pt x="25" y="219"/>
                      <a:pt x="22" y="218"/>
                    </a:cubicBezTo>
                    <a:cubicBezTo>
                      <a:pt x="22" y="215"/>
                      <a:pt x="22" y="212"/>
                      <a:pt x="22" y="209"/>
                    </a:cubicBezTo>
                    <a:cubicBezTo>
                      <a:pt x="28" y="206"/>
                      <a:pt x="32" y="201"/>
                      <a:pt x="34" y="194"/>
                    </a:cubicBezTo>
                    <a:cubicBezTo>
                      <a:pt x="49" y="189"/>
                      <a:pt x="60" y="177"/>
                      <a:pt x="74" y="171"/>
                    </a:cubicBezTo>
                    <a:cubicBezTo>
                      <a:pt x="74" y="170"/>
                      <a:pt x="73" y="169"/>
                      <a:pt x="73" y="168"/>
                    </a:cubicBezTo>
                    <a:cubicBezTo>
                      <a:pt x="66" y="171"/>
                      <a:pt x="59" y="174"/>
                      <a:pt x="53" y="177"/>
                    </a:cubicBezTo>
                    <a:cubicBezTo>
                      <a:pt x="52" y="176"/>
                      <a:pt x="51" y="175"/>
                      <a:pt x="50" y="175"/>
                    </a:cubicBezTo>
                    <a:cubicBezTo>
                      <a:pt x="66" y="162"/>
                      <a:pt x="73" y="144"/>
                      <a:pt x="80" y="127"/>
                    </a:cubicBezTo>
                    <a:cubicBezTo>
                      <a:pt x="85" y="126"/>
                      <a:pt x="86" y="123"/>
                      <a:pt x="85" y="116"/>
                    </a:cubicBezTo>
                    <a:cubicBezTo>
                      <a:pt x="82" y="120"/>
                      <a:pt x="80" y="123"/>
                      <a:pt x="80" y="126"/>
                    </a:cubicBezTo>
                    <a:cubicBezTo>
                      <a:pt x="77" y="127"/>
                      <a:pt x="75" y="127"/>
                      <a:pt x="74" y="130"/>
                    </a:cubicBezTo>
                    <a:cubicBezTo>
                      <a:pt x="64" y="145"/>
                      <a:pt x="53" y="159"/>
                      <a:pt x="44" y="175"/>
                    </a:cubicBezTo>
                    <a:cubicBezTo>
                      <a:pt x="40" y="181"/>
                      <a:pt x="33" y="186"/>
                      <a:pt x="34" y="194"/>
                    </a:cubicBezTo>
                    <a:cubicBezTo>
                      <a:pt x="26" y="196"/>
                      <a:pt x="23" y="202"/>
                      <a:pt x="22" y="209"/>
                    </a:cubicBezTo>
                    <a:cubicBezTo>
                      <a:pt x="18" y="204"/>
                      <a:pt x="19" y="199"/>
                      <a:pt x="21" y="194"/>
                    </a:cubicBezTo>
                    <a:cubicBezTo>
                      <a:pt x="25" y="177"/>
                      <a:pt x="37" y="163"/>
                      <a:pt x="41" y="146"/>
                    </a:cubicBezTo>
                    <a:cubicBezTo>
                      <a:pt x="41" y="146"/>
                      <a:pt x="41" y="145"/>
                      <a:pt x="42" y="145"/>
                    </a:cubicBezTo>
                    <a:cubicBezTo>
                      <a:pt x="41" y="145"/>
                      <a:pt x="41" y="146"/>
                      <a:pt x="41" y="146"/>
                    </a:cubicBezTo>
                    <a:cubicBezTo>
                      <a:pt x="37" y="146"/>
                      <a:pt x="36" y="149"/>
                      <a:pt x="34" y="151"/>
                    </a:cubicBezTo>
                    <a:cubicBezTo>
                      <a:pt x="34" y="151"/>
                      <a:pt x="34" y="151"/>
                      <a:pt x="34" y="151"/>
                    </a:cubicBezTo>
                    <a:cubicBezTo>
                      <a:pt x="34" y="136"/>
                      <a:pt x="41" y="123"/>
                      <a:pt x="47" y="110"/>
                    </a:cubicBezTo>
                    <a:cubicBezTo>
                      <a:pt x="51" y="101"/>
                      <a:pt x="58" y="94"/>
                      <a:pt x="58" y="83"/>
                    </a:cubicBezTo>
                    <a:cubicBezTo>
                      <a:pt x="67" y="81"/>
                      <a:pt x="69" y="73"/>
                      <a:pt x="74" y="68"/>
                    </a:cubicBezTo>
                    <a:cubicBezTo>
                      <a:pt x="80" y="61"/>
                      <a:pt x="89" y="59"/>
                      <a:pt x="92" y="49"/>
                    </a:cubicBezTo>
                    <a:cubicBezTo>
                      <a:pt x="101" y="46"/>
                      <a:pt x="110" y="43"/>
                      <a:pt x="115" y="34"/>
                    </a:cubicBezTo>
                    <a:cubicBezTo>
                      <a:pt x="109" y="35"/>
                      <a:pt x="105" y="39"/>
                      <a:pt x="99" y="37"/>
                    </a:cubicBezTo>
                    <a:cubicBezTo>
                      <a:pt x="99" y="37"/>
                      <a:pt x="99" y="37"/>
                      <a:pt x="99" y="37"/>
                    </a:cubicBezTo>
                    <a:cubicBezTo>
                      <a:pt x="99" y="35"/>
                      <a:pt x="98" y="32"/>
                      <a:pt x="95" y="34"/>
                    </a:cubicBezTo>
                    <a:cubicBezTo>
                      <a:pt x="92" y="35"/>
                      <a:pt x="88" y="37"/>
                      <a:pt x="91" y="41"/>
                    </a:cubicBezTo>
                    <a:cubicBezTo>
                      <a:pt x="94" y="44"/>
                      <a:pt x="93" y="46"/>
                      <a:pt x="92" y="49"/>
                    </a:cubicBezTo>
                    <a:cubicBezTo>
                      <a:pt x="88" y="50"/>
                      <a:pt x="86" y="43"/>
                      <a:pt x="83" y="47"/>
                    </a:cubicBezTo>
                    <a:cubicBezTo>
                      <a:pt x="72" y="57"/>
                      <a:pt x="62" y="68"/>
                      <a:pt x="58" y="83"/>
                    </a:cubicBezTo>
                    <a:cubicBezTo>
                      <a:pt x="54" y="87"/>
                      <a:pt x="50" y="91"/>
                      <a:pt x="49" y="97"/>
                    </a:cubicBezTo>
                    <a:cubicBezTo>
                      <a:pt x="48" y="99"/>
                      <a:pt x="48" y="101"/>
                      <a:pt x="46" y="101"/>
                    </a:cubicBezTo>
                    <a:cubicBezTo>
                      <a:pt x="39" y="102"/>
                      <a:pt x="39" y="102"/>
                      <a:pt x="39" y="107"/>
                    </a:cubicBezTo>
                    <a:cubicBezTo>
                      <a:pt x="37" y="125"/>
                      <a:pt x="29" y="141"/>
                      <a:pt x="22" y="158"/>
                    </a:cubicBezTo>
                    <a:cubicBezTo>
                      <a:pt x="24" y="141"/>
                      <a:pt x="27" y="124"/>
                      <a:pt x="29" y="107"/>
                    </a:cubicBezTo>
                    <a:cubicBezTo>
                      <a:pt x="14" y="145"/>
                      <a:pt x="22" y="185"/>
                      <a:pt x="15" y="224"/>
                    </a:cubicBezTo>
                    <a:cubicBezTo>
                      <a:pt x="14" y="224"/>
                      <a:pt x="13" y="225"/>
                      <a:pt x="12" y="226"/>
                    </a:cubicBezTo>
                    <a:close/>
                    <a:moveTo>
                      <a:pt x="99" y="86"/>
                    </a:moveTo>
                    <a:cubicBezTo>
                      <a:pt x="101" y="85"/>
                      <a:pt x="102" y="85"/>
                      <a:pt x="104" y="84"/>
                    </a:cubicBezTo>
                    <a:cubicBezTo>
                      <a:pt x="105" y="83"/>
                      <a:pt x="109" y="83"/>
                      <a:pt x="107" y="80"/>
                    </a:cubicBezTo>
                    <a:cubicBezTo>
                      <a:pt x="106" y="77"/>
                      <a:pt x="103" y="78"/>
                      <a:pt x="101" y="80"/>
                    </a:cubicBezTo>
                    <a:cubicBezTo>
                      <a:pt x="100" y="82"/>
                      <a:pt x="100" y="84"/>
                      <a:pt x="99" y="85"/>
                    </a:cubicBezTo>
                    <a:cubicBezTo>
                      <a:pt x="99" y="86"/>
                      <a:pt x="98" y="86"/>
                      <a:pt x="98" y="86"/>
                    </a:cubicBezTo>
                    <a:cubicBezTo>
                      <a:pt x="98" y="86"/>
                      <a:pt x="99" y="86"/>
                      <a:pt x="99" y="86"/>
                    </a:cubicBezTo>
                    <a:close/>
                    <a:moveTo>
                      <a:pt x="82" y="90"/>
                    </a:moveTo>
                    <a:cubicBezTo>
                      <a:pt x="82" y="90"/>
                      <a:pt x="82" y="90"/>
                      <a:pt x="82" y="90"/>
                    </a:cubicBezTo>
                    <a:cubicBezTo>
                      <a:pt x="81" y="85"/>
                      <a:pt x="91" y="81"/>
                      <a:pt x="84" y="74"/>
                    </a:cubicBezTo>
                    <a:cubicBezTo>
                      <a:pt x="79" y="86"/>
                      <a:pt x="73" y="97"/>
                      <a:pt x="68" y="108"/>
                    </a:cubicBezTo>
                    <a:cubicBezTo>
                      <a:pt x="79" y="104"/>
                      <a:pt x="86" y="97"/>
                      <a:pt x="95" y="89"/>
                    </a:cubicBezTo>
                    <a:cubicBezTo>
                      <a:pt x="89" y="89"/>
                      <a:pt x="86" y="90"/>
                      <a:pt x="82" y="90"/>
                    </a:cubicBezTo>
                    <a:close/>
                    <a:moveTo>
                      <a:pt x="44" y="139"/>
                    </a:moveTo>
                    <a:cubicBezTo>
                      <a:pt x="45" y="140"/>
                      <a:pt x="46" y="140"/>
                      <a:pt x="47" y="141"/>
                    </a:cubicBezTo>
                    <a:cubicBezTo>
                      <a:pt x="54" y="132"/>
                      <a:pt x="61" y="123"/>
                      <a:pt x="67" y="114"/>
                    </a:cubicBezTo>
                    <a:cubicBezTo>
                      <a:pt x="55" y="118"/>
                      <a:pt x="50" y="129"/>
                      <a:pt x="44" y="139"/>
                    </a:cubicBezTo>
                    <a:close/>
                    <a:moveTo>
                      <a:pt x="34" y="99"/>
                    </a:moveTo>
                    <a:cubicBezTo>
                      <a:pt x="33" y="98"/>
                      <a:pt x="33" y="97"/>
                      <a:pt x="32" y="97"/>
                    </a:cubicBezTo>
                    <a:cubicBezTo>
                      <a:pt x="31" y="98"/>
                      <a:pt x="30" y="98"/>
                      <a:pt x="30" y="99"/>
                    </a:cubicBezTo>
                    <a:cubicBezTo>
                      <a:pt x="29" y="100"/>
                      <a:pt x="30" y="102"/>
                      <a:pt x="32" y="101"/>
                    </a:cubicBezTo>
                    <a:cubicBezTo>
                      <a:pt x="33" y="101"/>
                      <a:pt x="33" y="100"/>
                      <a:pt x="34" y="99"/>
                    </a:cubicBezTo>
                    <a:close/>
                    <a:moveTo>
                      <a:pt x="113" y="74"/>
                    </a:moveTo>
                    <a:cubicBezTo>
                      <a:pt x="113" y="75"/>
                      <a:pt x="112" y="76"/>
                      <a:pt x="112" y="76"/>
                    </a:cubicBezTo>
                    <a:cubicBezTo>
                      <a:pt x="113" y="77"/>
                      <a:pt x="114" y="77"/>
                      <a:pt x="114" y="77"/>
                    </a:cubicBezTo>
                    <a:cubicBezTo>
                      <a:pt x="115" y="77"/>
                      <a:pt x="115" y="76"/>
                      <a:pt x="115" y="75"/>
                    </a:cubicBezTo>
                    <a:cubicBezTo>
                      <a:pt x="114" y="75"/>
                      <a:pt x="114" y="75"/>
                      <a:pt x="113" y="74"/>
                    </a:cubicBezTo>
                    <a:close/>
                    <a:moveTo>
                      <a:pt x="46" y="89"/>
                    </a:moveTo>
                    <a:cubicBezTo>
                      <a:pt x="45" y="88"/>
                      <a:pt x="45" y="88"/>
                      <a:pt x="45" y="87"/>
                    </a:cubicBezTo>
                    <a:cubicBezTo>
                      <a:pt x="44" y="88"/>
                      <a:pt x="44" y="89"/>
                      <a:pt x="44" y="89"/>
                    </a:cubicBezTo>
                    <a:cubicBezTo>
                      <a:pt x="44" y="90"/>
                      <a:pt x="44" y="90"/>
                      <a:pt x="45" y="91"/>
                    </a:cubicBezTo>
                    <a:cubicBezTo>
                      <a:pt x="45" y="90"/>
                      <a:pt x="45" y="90"/>
                      <a:pt x="46" y="89"/>
                    </a:cubicBezTo>
                    <a:close/>
                    <a:moveTo>
                      <a:pt x="48" y="79"/>
                    </a:moveTo>
                    <a:cubicBezTo>
                      <a:pt x="48" y="79"/>
                      <a:pt x="48" y="78"/>
                      <a:pt x="47" y="78"/>
                    </a:cubicBezTo>
                    <a:cubicBezTo>
                      <a:pt x="47" y="78"/>
                      <a:pt x="46" y="79"/>
                      <a:pt x="46" y="79"/>
                    </a:cubicBezTo>
                    <a:cubicBezTo>
                      <a:pt x="46" y="80"/>
                      <a:pt x="47" y="81"/>
                      <a:pt x="47" y="81"/>
                    </a:cubicBezTo>
                    <a:cubicBezTo>
                      <a:pt x="47" y="81"/>
                      <a:pt x="48" y="80"/>
                      <a:pt x="48" y="7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2" name="Freeform 63">
                <a:extLst>
                  <a:ext uri="{FF2B5EF4-FFF2-40B4-BE49-F238E27FC236}">
                    <a16:creationId xmlns:a16="http://schemas.microsoft.com/office/drawing/2014/main" id="{7BE67E66-10C2-2D33-0606-9A64BA568981}"/>
                  </a:ext>
                </a:extLst>
              </p:cNvPr>
              <p:cNvSpPr/>
              <p:nvPr/>
            </p:nvSpPr>
            <p:spPr bwMode="auto">
              <a:xfrm>
                <a:off x="71" y="2822"/>
                <a:ext cx="77" cy="134"/>
              </a:xfrm>
              <a:custGeom>
                <a:avLst/>
                <a:gdLst>
                  <a:gd name="T0" fmla="*/ 132 w 132"/>
                  <a:gd name="T1" fmla="*/ 8 h 229"/>
                  <a:gd name="T2" fmla="*/ 116 w 132"/>
                  <a:gd name="T3" fmla="*/ 19 h 229"/>
                  <a:gd name="T4" fmla="*/ 105 w 132"/>
                  <a:gd name="T5" fmla="*/ 28 h 229"/>
                  <a:gd name="T6" fmla="*/ 98 w 132"/>
                  <a:gd name="T7" fmla="*/ 32 h 229"/>
                  <a:gd name="T8" fmla="*/ 83 w 132"/>
                  <a:gd name="T9" fmla="*/ 24 h 229"/>
                  <a:gd name="T10" fmla="*/ 83 w 132"/>
                  <a:gd name="T11" fmla="*/ 35 h 229"/>
                  <a:gd name="T12" fmla="*/ 69 w 132"/>
                  <a:gd name="T13" fmla="*/ 52 h 229"/>
                  <a:gd name="T14" fmla="*/ 65 w 132"/>
                  <a:gd name="T15" fmla="*/ 59 h 229"/>
                  <a:gd name="T16" fmla="*/ 60 w 132"/>
                  <a:gd name="T17" fmla="*/ 69 h 229"/>
                  <a:gd name="T18" fmla="*/ 43 w 132"/>
                  <a:gd name="T19" fmla="*/ 84 h 229"/>
                  <a:gd name="T20" fmla="*/ 42 w 132"/>
                  <a:gd name="T21" fmla="*/ 86 h 229"/>
                  <a:gd name="T22" fmla="*/ 46 w 132"/>
                  <a:gd name="T23" fmla="*/ 109 h 229"/>
                  <a:gd name="T24" fmla="*/ 39 w 132"/>
                  <a:gd name="T25" fmla="*/ 127 h 229"/>
                  <a:gd name="T26" fmla="*/ 28 w 132"/>
                  <a:gd name="T27" fmla="*/ 142 h 229"/>
                  <a:gd name="T28" fmla="*/ 27 w 132"/>
                  <a:gd name="T29" fmla="*/ 146 h 229"/>
                  <a:gd name="T30" fmla="*/ 31 w 132"/>
                  <a:gd name="T31" fmla="*/ 161 h 229"/>
                  <a:gd name="T32" fmla="*/ 40 w 132"/>
                  <a:gd name="T33" fmla="*/ 175 h 229"/>
                  <a:gd name="T34" fmla="*/ 45 w 132"/>
                  <a:gd name="T35" fmla="*/ 188 h 229"/>
                  <a:gd name="T36" fmla="*/ 46 w 132"/>
                  <a:gd name="T37" fmla="*/ 202 h 229"/>
                  <a:gd name="T38" fmla="*/ 50 w 132"/>
                  <a:gd name="T39" fmla="*/ 213 h 229"/>
                  <a:gd name="T40" fmla="*/ 58 w 132"/>
                  <a:gd name="T41" fmla="*/ 214 h 229"/>
                  <a:gd name="T42" fmla="*/ 59 w 132"/>
                  <a:gd name="T43" fmla="*/ 221 h 229"/>
                  <a:gd name="T44" fmla="*/ 35 w 132"/>
                  <a:gd name="T45" fmla="*/ 229 h 229"/>
                  <a:gd name="T46" fmla="*/ 29 w 132"/>
                  <a:gd name="T47" fmla="*/ 228 h 229"/>
                  <a:gd name="T48" fmla="*/ 32 w 132"/>
                  <a:gd name="T49" fmla="*/ 209 h 229"/>
                  <a:gd name="T50" fmla="*/ 27 w 132"/>
                  <a:gd name="T51" fmla="*/ 198 h 229"/>
                  <a:gd name="T52" fmla="*/ 15 w 132"/>
                  <a:gd name="T53" fmla="*/ 168 h 229"/>
                  <a:gd name="T54" fmla="*/ 1 w 132"/>
                  <a:gd name="T55" fmla="*/ 164 h 229"/>
                  <a:gd name="T56" fmla="*/ 12 w 132"/>
                  <a:gd name="T57" fmla="*/ 152 h 229"/>
                  <a:gd name="T58" fmla="*/ 13 w 132"/>
                  <a:gd name="T59" fmla="*/ 140 h 229"/>
                  <a:gd name="T60" fmla="*/ 21 w 132"/>
                  <a:gd name="T61" fmla="*/ 129 h 229"/>
                  <a:gd name="T62" fmla="*/ 21 w 132"/>
                  <a:gd name="T63" fmla="*/ 120 h 229"/>
                  <a:gd name="T64" fmla="*/ 15 w 132"/>
                  <a:gd name="T65" fmla="*/ 115 h 229"/>
                  <a:gd name="T66" fmla="*/ 10 w 132"/>
                  <a:gd name="T67" fmla="*/ 106 h 229"/>
                  <a:gd name="T68" fmla="*/ 18 w 132"/>
                  <a:gd name="T69" fmla="*/ 103 h 229"/>
                  <a:gd name="T70" fmla="*/ 27 w 132"/>
                  <a:gd name="T71" fmla="*/ 92 h 229"/>
                  <a:gd name="T72" fmla="*/ 30 w 132"/>
                  <a:gd name="T73" fmla="*/ 89 h 229"/>
                  <a:gd name="T74" fmla="*/ 31 w 132"/>
                  <a:gd name="T75" fmla="*/ 76 h 229"/>
                  <a:gd name="T76" fmla="*/ 40 w 132"/>
                  <a:gd name="T77" fmla="*/ 71 h 229"/>
                  <a:gd name="T78" fmla="*/ 42 w 132"/>
                  <a:gd name="T79" fmla="*/ 59 h 229"/>
                  <a:gd name="T80" fmla="*/ 40 w 132"/>
                  <a:gd name="T81" fmla="*/ 49 h 229"/>
                  <a:gd name="T82" fmla="*/ 50 w 132"/>
                  <a:gd name="T83" fmla="*/ 49 h 229"/>
                  <a:gd name="T84" fmla="*/ 69 w 132"/>
                  <a:gd name="T85" fmla="*/ 38 h 229"/>
                  <a:gd name="T86" fmla="*/ 70 w 132"/>
                  <a:gd name="T87" fmla="*/ 35 h 229"/>
                  <a:gd name="T88" fmla="*/ 83 w 132"/>
                  <a:gd name="T89" fmla="*/ 15 h 229"/>
                  <a:gd name="T90" fmla="*/ 90 w 132"/>
                  <a:gd name="T91" fmla="*/ 11 h 229"/>
                  <a:gd name="T92" fmla="*/ 119 w 132"/>
                  <a:gd name="T93" fmla="*/ 0 h 229"/>
                  <a:gd name="T94" fmla="*/ 132 w 132"/>
                  <a:gd name="T95" fmla="*/ 8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2" h="229">
                    <a:moveTo>
                      <a:pt x="132" y="8"/>
                    </a:moveTo>
                    <a:cubicBezTo>
                      <a:pt x="130" y="16"/>
                      <a:pt x="130" y="27"/>
                      <a:pt x="116" y="19"/>
                    </a:cubicBezTo>
                    <a:cubicBezTo>
                      <a:pt x="110" y="15"/>
                      <a:pt x="104" y="19"/>
                      <a:pt x="105" y="28"/>
                    </a:cubicBezTo>
                    <a:cubicBezTo>
                      <a:pt x="105" y="33"/>
                      <a:pt x="104" y="37"/>
                      <a:pt x="98" y="32"/>
                    </a:cubicBezTo>
                    <a:cubicBezTo>
                      <a:pt x="94" y="28"/>
                      <a:pt x="89" y="27"/>
                      <a:pt x="83" y="24"/>
                    </a:cubicBezTo>
                    <a:cubicBezTo>
                      <a:pt x="83" y="28"/>
                      <a:pt x="83" y="32"/>
                      <a:pt x="83" y="35"/>
                    </a:cubicBezTo>
                    <a:cubicBezTo>
                      <a:pt x="84" y="46"/>
                      <a:pt x="85" y="55"/>
                      <a:pt x="69" y="52"/>
                    </a:cubicBezTo>
                    <a:cubicBezTo>
                      <a:pt x="64" y="51"/>
                      <a:pt x="59" y="53"/>
                      <a:pt x="65" y="59"/>
                    </a:cubicBezTo>
                    <a:cubicBezTo>
                      <a:pt x="71" y="66"/>
                      <a:pt x="69" y="69"/>
                      <a:pt x="60" y="69"/>
                    </a:cubicBezTo>
                    <a:cubicBezTo>
                      <a:pt x="51" y="69"/>
                      <a:pt x="42" y="71"/>
                      <a:pt x="43" y="84"/>
                    </a:cubicBezTo>
                    <a:cubicBezTo>
                      <a:pt x="43" y="85"/>
                      <a:pt x="43" y="86"/>
                      <a:pt x="42" y="86"/>
                    </a:cubicBezTo>
                    <a:cubicBezTo>
                      <a:pt x="30" y="96"/>
                      <a:pt x="39" y="102"/>
                      <a:pt x="46" y="109"/>
                    </a:cubicBezTo>
                    <a:cubicBezTo>
                      <a:pt x="55" y="117"/>
                      <a:pt x="52" y="123"/>
                      <a:pt x="39" y="127"/>
                    </a:cubicBezTo>
                    <a:cubicBezTo>
                      <a:pt x="31" y="129"/>
                      <a:pt x="20" y="129"/>
                      <a:pt x="28" y="142"/>
                    </a:cubicBezTo>
                    <a:cubicBezTo>
                      <a:pt x="29" y="143"/>
                      <a:pt x="28" y="145"/>
                      <a:pt x="27" y="146"/>
                    </a:cubicBezTo>
                    <a:cubicBezTo>
                      <a:pt x="14" y="156"/>
                      <a:pt x="21" y="158"/>
                      <a:pt x="31" y="161"/>
                    </a:cubicBezTo>
                    <a:cubicBezTo>
                      <a:pt x="38" y="162"/>
                      <a:pt x="45" y="165"/>
                      <a:pt x="40" y="175"/>
                    </a:cubicBezTo>
                    <a:cubicBezTo>
                      <a:pt x="38" y="180"/>
                      <a:pt x="41" y="185"/>
                      <a:pt x="45" y="188"/>
                    </a:cubicBezTo>
                    <a:cubicBezTo>
                      <a:pt x="54" y="192"/>
                      <a:pt x="52" y="198"/>
                      <a:pt x="46" y="202"/>
                    </a:cubicBezTo>
                    <a:cubicBezTo>
                      <a:pt x="36" y="210"/>
                      <a:pt x="42" y="211"/>
                      <a:pt x="50" y="213"/>
                    </a:cubicBezTo>
                    <a:cubicBezTo>
                      <a:pt x="52" y="213"/>
                      <a:pt x="55" y="214"/>
                      <a:pt x="58" y="214"/>
                    </a:cubicBezTo>
                    <a:cubicBezTo>
                      <a:pt x="68" y="215"/>
                      <a:pt x="61" y="218"/>
                      <a:pt x="59" y="221"/>
                    </a:cubicBezTo>
                    <a:cubicBezTo>
                      <a:pt x="51" y="223"/>
                      <a:pt x="40" y="216"/>
                      <a:pt x="35" y="229"/>
                    </a:cubicBezTo>
                    <a:cubicBezTo>
                      <a:pt x="35" y="229"/>
                      <a:pt x="31" y="228"/>
                      <a:pt x="29" y="228"/>
                    </a:cubicBezTo>
                    <a:cubicBezTo>
                      <a:pt x="25" y="221"/>
                      <a:pt x="28" y="214"/>
                      <a:pt x="32" y="209"/>
                    </a:cubicBezTo>
                    <a:cubicBezTo>
                      <a:pt x="38" y="202"/>
                      <a:pt x="35" y="199"/>
                      <a:pt x="27" y="198"/>
                    </a:cubicBezTo>
                    <a:cubicBezTo>
                      <a:pt x="39" y="184"/>
                      <a:pt x="34" y="173"/>
                      <a:pt x="15" y="168"/>
                    </a:cubicBezTo>
                    <a:cubicBezTo>
                      <a:pt x="10" y="166"/>
                      <a:pt x="3" y="169"/>
                      <a:pt x="1" y="164"/>
                    </a:cubicBezTo>
                    <a:cubicBezTo>
                      <a:pt x="0" y="158"/>
                      <a:pt x="9" y="156"/>
                      <a:pt x="12" y="152"/>
                    </a:cubicBezTo>
                    <a:cubicBezTo>
                      <a:pt x="17" y="148"/>
                      <a:pt x="25" y="146"/>
                      <a:pt x="13" y="140"/>
                    </a:cubicBezTo>
                    <a:cubicBezTo>
                      <a:pt x="10" y="139"/>
                      <a:pt x="18" y="131"/>
                      <a:pt x="21" y="129"/>
                    </a:cubicBezTo>
                    <a:cubicBezTo>
                      <a:pt x="28" y="125"/>
                      <a:pt x="26" y="123"/>
                      <a:pt x="21" y="120"/>
                    </a:cubicBezTo>
                    <a:cubicBezTo>
                      <a:pt x="19" y="118"/>
                      <a:pt x="17" y="116"/>
                      <a:pt x="15" y="115"/>
                    </a:cubicBezTo>
                    <a:cubicBezTo>
                      <a:pt x="12" y="113"/>
                      <a:pt x="9" y="110"/>
                      <a:pt x="10" y="106"/>
                    </a:cubicBezTo>
                    <a:cubicBezTo>
                      <a:pt x="11" y="102"/>
                      <a:pt x="15" y="104"/>
                      <a:pt x="18" y="103"/>
                    </a:cubicBezTo>
                    <a:cubicBezTo>
                      <a:pt x="24" y="102"/>
                      <a:pt x="33" y="103"/>
                      <a:pt x="27" y="92"/>
                    </a:cubicBezTo>
                    <a:cubicBezTo>
                      <a:pt x="27" y="90"/>
                      <a:pt x="28" y="89"/>
                      <a:pt x="30" y="89"/>
                    </a:cubicBezTo>
                    <a:cubicBezTo>
                      <a:pt x="42" y="86"/>
                      <a:pt x="38" y="81"/>
                      <a:pt x="31" y="76"/>
                    </a:cubicBezTo>
                    <a:cubicBezTo>
                      <a:pt x="35" y="74"/>
                      <a:pt x="37" y="73"/>
                      <a:pt x="40" y="71"/>
                    </a:cubicBezTo>
                    <a:cubicBezTo>
                      <a:pt x="45" y="68"/>
                      <a:pt x="48" y="64"/>
                      <a:pt x="42" y="59"/>
                    </a:cubicBezTo>
                    <a:cubicBezTo>
                      <a:pt x="40" y="56"/>
                      <a:pt x="37" y="53"/>
                      <a:pt x="40" y="49"/>
                    </a:cubicBezTo>
                    <a:cubicBezTo>
                      <a:pt x="43" y="46"/>
                      <a:pt x="47" y="48"/>
                      <a:pt x="50" y="49"/>
                    </a:cubicBezTo>
                    <a:cubicBezTo>
                      <a:pt x="59" y="52"/>
                      <a:pt x="67" y="48"/>
                      <a:pt x="69" y="38"/>
                    </a:cubicBezTo>
                    <a:cubicBezTo>
                      <a:pt x="69" y="37"/>
                      <a:pt x="70" y="35"/>
                      <a:pt x="70" y="35"/>
                    </a:cubicBezTo>
                    <a:cubicBezTo>
                      <a:pt x="85" y="36"/>
                      <a:pt x="78" y="21"/>
                      <a:pt x="83" y="15"/>
                    </a:cubicBezTo>
                    <a:cubicBezTo>
                      <a:pt x="85" y="12"/>
                      <a:pt x="85" y="8"/>
                      <a:pt x="90" y="11"/>
                    </a:cubicBezTo>
                    <a:cubicBezTo>
                      <a:pt x="103" y="17"/>
                      <a:pt x="112" y="10"/>
                      <a:pt x="119" y="0"/>
                    </a:cubicBezTo>
                    <a:cubicBezTo>
                      <a:pt x="123" y="3"/>
                      <a:pt x="125" y="9"/>
                      <a:pt x="132"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3" name="Freeform 64">
                <a:extLst>
                  <a:ext uri="{FF2B5EF4-FFF2-40B4-BE49-F238E27FC236}">
                    <a16:creationId xmlns:a16="http://schemas.microsoft.com/office/drawing/2014/main" id="{60C90F34-6F05-4E95-9673-1E1D02D67B08}"/>
                  </a:ext>
                </a:extLst>
              </p:cNvPr>
              <p:cNvSpPr/>
              <p:nvPr/>
            </p:nvSpPr>
            <p:spPr bwMode="auto">
              <a:xfrm>
                <a:off x="436" y="2269"/>
                <a:ext cx="62" cy="48"/>
              </a:xfrm>
              <a:custGeom>
                <a:avLst/>
                <a:gdLst>
                  <a:gd name="T0" fmla="*/ 9 w 106"/>
                  <a:gd name="T1" fmla="*/ 80 h 81"/>
                  <a:gd name="T2" fmla="*/ 6 w 106"/>
                  <a:gd name="T3" fmla="*/ 64 h 81"/>
                  <a:gd name="T4" fmla="*/ 0 w 106"/>
                  <a:gd name="T5" fmla="*/ 46 h 81"/>
                  <a:gd name="T6" fmla="*/ 24 w 106"/>
                  <a:gd name="T7" fmla="*/ 53 h 81"/>
                  <a:gd name="T8" fmla="*/ 35 w 106"/>
                  <a:gd name="T9" fmla="*/ 52 h 81"/>
                  <a:gd name="T10" fmla="*/ 33 w 106"/>
                  <a:gd name="T11" fmla="*/ 40 h 81"/>
                  <a:gd name="T12" fmla="*/ 30 w 106"/>
                  <a:gd name="T13" fmla="*/ 31 h 81"/>
                  <a:gd name="T14" fmla="*/ 62 w 106"/>
                  <a:gd name="T15" fmla="*/ 26 h 81"/>
                  <a:gd name="T16" fmla="*/ 61 w 106"/>
                  <a:gd name="T17" fmla="*/ 11 h 81"/>
                  <a:gd name="T18" fmla="*/ 62 w 106"/>
                  <a:gd name="T19" fmla="*/ 0 h 81"/>
                  <a:gd name="T20" fmla="*/ 81 w 106"/>
                  <a:gd name="T21" fmla="*/ 11 h 81"/>
                  <a:gd name="T22" fmla="*/ 94 w 106"/>
                  <a:gd name="T23" fmla="*/ 8 h 81"/>
                  <a:gd name="T24" fmla="*/ 106 w 106"/>
                  <a:gd name="T25" fmla="*/ 17 h 81"/>
                  <a:gd name="T26" fmla="*/ 106 w 106"/>
                  <a:gd name="T27" fmla="*/ 23 h 81"/>
                  <a:gd name="T28" fmla="*/ 99 w 106"/>
                  <a:gd name="T29" fmla="*/ 38 h 81"/>
                  <a:gd name="T30" fmla="*/ 89 w 106"/>
                  <a:gd name="T31" fmla="*/ 28 h 81"/>
                  <a:gd name="T32" fmla="*/ 73 w 106"/>
                  <a:gd name="T33" fmla="*/ 19 h 81"/>
                  <a:gd name="T34" fmla="*/ 63 w 106"/>
                  <a:gd name="T35" fmla="*/ 31 h 81"/>
                  <a:gd name="T36" fmla="*/ 55 w 106"/>
                  <a:gd name="T37" fmla="*/ 42 h 81"/>
                  <a:gd name="T38" fmla="*/ 56 w 106"/>
                  <a:gd name="T39" fmla="*/ 46 h 81"/>
                  <a:gd name="T40" fmla="*/ 37 w 106"/>
                  <a:gd name="T41" fmla="*/ 61 h 81"/>
                  <a:gd name="T42" fmla="*/ 26 w 106"/>
                  <a:gd name="T43" fmla="*/ 60 h 81"/>
                  <a:gd name="T44" fmla="*/ 26 w 106"/>
                  <a:gd name="T45" fmla="*/ 67 h 81"/>
                  <a:gd name="T46" fmla="*/ 14 w 106"/>
                  <a:gd name="T47" fmla="*/ 81 h 81"/>
                  <a:gd name="T48" fmla="*/ 9 w 106"/>
                  <a:gd name="T49"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5" h="81">
                    <a:moveTo>
                      <a:pt x="9" y="80"/>
                    </a:moveTo>
                    <a:cubicBezTo>
                      <a:pt x="13" y="74"/>
                      <a:pt x="8" y="69"/>
                      <a:pt x="6" y="64"/>
                    </a:cubicBezTo>
                    <a:cubicBezTo>
                      <a:pt x="4" y="58"/>
                      <a:pt x="1" y="53"/>
                      <a:pt x="0" y="46"/>
                    </a:cubicBezTo>
                    <a:cubicBezTo>
                      <a:pt x="10" y="45"/>
                      <a:pt x="16" y="52"/>
                      <a:pt x="24" y="53"/>
                    </a:cubicBezTo>
                    <a:cubicBezTo>
                      <a:pt x="28" y="53"/>
                      <a:pt x="33" y="56"/>
                      <a:pt x="35" y="52"/>
                    </a:cubicBezTo>
                    <a:cubicBezTo>
                      <a:pt x="38" y="48"/>
                      <a:pt x="36" y="44"/>
                      <a:pt x="33" y="40"/>
                    </a:cubicBezTo>
                    <a:cubicBezTo>
                      <a:pt x="31" y="37"/>
                      <a:pt x="28" y="35"/>
                      <a:pt x="30" y="31"/>
                    </a:cubicBezTo>
                    <a:cubicBezTo>
                      <a:pt x="42" y="38"/>
                      <a:pt x="52" y="28"/>
                      <a:pt x="62" y="26"/>
                    </a:cubicBezTo>
                    <a:cubicBezTo>
                      <a:pt x="68" y="25"/>
                      <a:pt x="64" y="16"/>
                      <a:pt x="61" y="11"/>
                    </a:cubicBezTo>
                    <a:cubicBezTo>
                      <a:pt x="59" y="7"/>
                      <a:pt x="57" y="4"/>
                      <a:pt x="62" y="0"/>
                    </a:cubicBezTo>
                    <a:cubicBezTo>
                      <a:pt x="68" y="4"/>
                      <a:pt x="75" y="7"/>
                      <a:pt x="81" y="11"/>
                    </a:cubicBezTo>
                    <a:cubicBezTo>
                      <a:pt x="86" y="15"/>
                      <a:pt x="91" y="15"/>
                      <a:pt x="94" y="8"/>
                    </a:cubicBezTo>
                    <a:cubicBezTo>
                      <a:pt x="95" y="15"/>
                      <a:pt x="98" y="19"/>
                      <a:pt x="106" y="17"/>
                    </a:cubicBezTo>
                    <a:cubicBezTo>
                      <a:pt x="106" y="19"/>
                      <a:pt x="106" y="21"/>
                      <a:pt x="106" y="23"/>
                    </a:cubicBezTo>
                    <a:cubicBezTo>
                      <a:pt x="104" y="28"/>
                      <a:pt x="104" y="36"/>
                      <a:pt x="99" y="38"/>
                    </a:cubicBezTo>
                    <a:cubicBezTo>
                      <a:pt x="94" y="40"/>
                      <a:pt x="93" y="31"/>
                      <a:pt x="89" y="28"/>
                    </a:cubicBezTo>
                    <a:cubicBezTo>
                      <a:pt x="84" y="24"/>
                      <a:pt x="81" y="19"/>
                      <a:pt x="73" y="19"/>
                    </a:cubicBezTo>
                    <a:cubicBezTo>
                      <a:pt x="74" y="26"/>
                      <a:pt x="78" y="36"/>
                      <a:pt x="63" y="31"/>
                    </a:cubicBezTo>
                    <a:cubicBezTo>
                      <a:pt x="62" y="31"/>
                      <a:pt x="49" y="31"/>
                      <a:pt x="55" y="42"/>
                    </a:cubicBezTo>
                    <a:cubicBezTo>
                      <a:pt x="56" y="43"/>
                      <a:pt x="55" y="45"/>
                      <a:pt x="56" y="46"/>
                    </a:cubicBezTo>
                    <a:cubicBezTo>
                      <a:pt x="58" y="66"/>
                      <a:pt x="56" y="68"/>
                      <a:pt x="37" y="61"/>
                    </a:cubicBezTo>
                    <a:cubicBezTo>
                      <a:pt x="33" y="59"/>
                      <a:pt x="29" y="58"/>
                      <a:pt x="26" y="60"/>
                    </a:cubicBezTo>
                    <a:cubicBezTo>
                      <a:pt x="23" y="62"/>
                      <a:pt x="25" y="65"/>
                      <a:pt x="26" y="67"/>
                    </a:cubicBezTo>
                    <a:cubicBezTo>
                      <a:pt x="29" y="81"/>
                      <a:pt x="29" y="81"/>
                      <a:pt x="14" y="81"/>
                    </a:cubicBezTo>
                    <a:cubicBezTo>
                      <a:pt x="13" y="81"/>
                      <a:pt x="11" y="80"/>
                      <a:pt x="9" y="8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4" name="Freeform 65">
                <a:extLst>
                  <a:ext uri="{FF2B5EF4-FFF2-40B4-BE49-F238E27FC236}">
                    <a16:creationId xmlns:a16="http://schemas.microsoft.com/office/drawing/2014/main" id="{3CC09892-2886-DF08-D691-C106BEAAE4D9}"/>
                  </a:ext>
                </a:extLst>
              </p:cNvPr>
              <p:cNvSpPr/>
              <p:nvPr/>
            </p:nvSpPr>
            <p:spPr bwMode="auto">
              <a:xfrm>
                <a:off x="174" y="2470"/>
                <a:ext cx="61" cy="46"/>
              </a:xfrm>
              <a:custGeom>
                <a:avLst/>
                <a:gdLst>
                  <a:gd name="T0" fmla="*/ 0 w 104"/>
                  <a:gd name="T1" fmla="*/ 17 h 78"/>
                  <a:gd name="T2" fmla="*/ 3 w 104"/>
                  <a:gd name="T3" fmla="*/ 15 h 78"/>
                  <a:gd name="T4" fmla="*/ 10 w 104"/>
                  <a:gd name="T5" fmla="*/ 9 h 78"/>
                  <a:gd name="T6" fmla="*/ 20 w 104"/>
                  <a:gd name="T7" fmla="*/ 12 h 78"/>
                  <a:gd name="T8" fmla="*/ 43 w 104"/>
                  <a:gd name="T9" fmla="*/ 0 h 78"/>
                  <a:gd name="T10" fmla="*/ 41 w 104"/>
                  <a:gd name="T11" fmla="*/ 14 h 78"/>
                  <a:gd name="T12" fmla="*/ 47 w 104"/>
                  <a:gd name="T13" fmla="*/ 27 h 78"/>
                  <a:gd name="T14" fmla="*/ 75 w 104"/>
                  <a:gd name="T15" fmla="*/ 31 h 78"/>
                  <a:gd name="T16" fmla="*/ 68 w 104"/>
                  <a:gd name="T17" fmla="*/ 42 h 78"/>
                  <a:gd name="T18" fmla="*/ 67 w 104"/>
                  <a:gd name="T19" fmla="*/ 51 h 78"/>
                  <a:gd name="T20" fmla="*/ 75 w 104"/>
                  <a:gd name="T21" fmla="*/ 48 h 78"/>
                  <a:gd name="T22" fmla="*/ 92 w 104"/>
                  <a:gd name="T23" fmla="*/ 47 h 78"/>
                  <a:gd name="T24" fmla="*/ 104 w 104"/>
                  <a:gd name="T25" fmla="*/ 43 h 78"/>
                  <a:gd name="T26" fmla="*/ 92 w 104"/>
                  <a:gd name="T27" fmla="*/ 77 h 78"/>
                  <a:gd name="T28" fmla="*/ 79 w 104"/>
                  <a:gd name="T29" fmla="*/ 63 h 78"/>
                  <a:gd name="T30" fmla="*/ 74 w 104"/>
                  <a:gd name="T31" fmla="*/ 58 h 78"/>
                  <a:gd name="T32" fmla="*/ 64 w 104"/>
                  <a:gd name="T33" fmla="*/ 60 h 78"/>
                  <a:gd name="T34" fmla="*/ 48 w 104"/>
                  <a:gd name="T35" fmla="*/ 48 h 78"/>
                  <a:gd name="T36" fmla="*/ 49 w 104"/>
                  <a:gd name="T37" fmla="*/ 39 h 78"/>
                  <a:gd name="T38" fmla="*/ 38 w 104"/>
                  <a:gd name="T39" fmla="*/ 31 h 78"/>
                  <a:gd name="T40" fmla="*/ 29 w 104"/>
                  <a:gd name="T41" fmla="*/ 26 h 78"/>
                  <a:gd name="T42" fmla="*/ 21 w 104"/>
                  <a:gd name="T43" fmla="*/ 22 h 78"/>
                  <a:gd name="T44" fmla="*/ 3 w 104"/>
                  <a:gd name="T45" fmla="*/ 39 h 78"/>
                  <a:gd name="T46" fmla="*/ 0 w 104"/>
                  <a:gd name="T47" fmla="*/ 1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4" h="78">
                    <a:moveTo>
                      <a:pt x="0" y="17"/>
                    </a:moveTo>
                    <a:cubicBezTo>
                      <a:pt x="1" y="16"/>
                      <a:pt x="2" y="15"/>
                      <a:pt x="3" y="15"/>
                    </a:cubicBezTo>
                    <a:cubicBezTo>
                      <a:pt x="6" y="14"/>
                      <a:pt x="8" y="12"/>
                      <a:pt x="10" y="9"/>
                    </a:cubicBezTo>
                    <a:cubicBezTo>
                      <a:pt x="13" y="10"/>
                      <a:pt x="15" y="15"/>
                      <a:pt x="20" y="12"/>
                    </a:cubicBezTo>
                    <a:cubicBezTo>
                      <a:pt x="27" y="7"/>
                      <a:pt x="35" y="4"/>
                      <a:pt x="43" y="0"/>
                    </a:cubicBezTo>
                    <a:cubicBezTo>
                      <a:pt x="48" y="5"/>
                      <a:pt x="43" y="9"/>
                      <a:pt x="41" y="14"/>
                    </a:cubicBezTo>
                    <a:cubicBezTo>
                      <a:pt x="39" y="20"/>
                      <a:pt x="38" y="23"/>
                      <a:pt x="47" y="27"/>
                    </a:cubicBezTo>
                    <a:cubicBezTo>
                      <a:pt x="57" y="32"/>
                      <a:pt x="66" y="29"/>
                      <a:pt x="75" y="31"/>
                    </a:cubicBezTo>
                    <a:cubicBezTo>
                      <a:pt x="75" y="36"/>
                      <a:pt x="70" y="38"/>
                      <a:pt x="68" y="42"/>
                    </a:cubicBezTo>
                    <a:cubicBezTo>
                      <a:pt x="67" y="45"/>
                      <a:pt x="64" y="48"/>
                      <a:pt x="67" y="51"/>
                    </a:cubicBezTo>
                    <a:cubicBezTo>
                      <a:pt x="70" y="53"/>
                      <a:pt x="72" y="49"/>
                      <a:pt x="75" y="48"/>
                    </a:cubicBezTo>
                    <a:cubicBezTo>
                      <a:pt x="81" y="54"/>
                      <a:pt x="86" y="48"/>
                      <a:pt x="92" y="47"/>
                    </a:cubicBezTo>
                    <a:cubicBezTo>
                      <a:pt x="96" y="46"/>
                      <a:pt x="100" y="44"/>
                      <a:pt x="104" y="43"/>
                    </a:cubicBezTo>
                    <a:cubicBezTo>
                      <a:pt x="100" y="55"/>
                      <a:pt x="96" y="66"/>
                      <a:pt x="92" y="77"/>
                    </a:cubicBezTo>
                    <a:cubicBezTo>
                      <a:pt x="82" y="78"/>
                      <a:pt x="74" y="78"/>
                      <a:pt x="79" y="63"/>
                    </a:cubicBezTo>
                    <a:cubicBezTo>
                      <a:pt x="81" y="59"/>
                      <a:pt x="77" y="58"/>
                      <a:pt x="74" y="58"/>
                    </a:cubicBezTo>
                    <a:cubicBezTo>
                      <a:pt x="71" y="58"/>
                      <a:pt x="67" y="59"/>
                      <a:pt x="64" y="60"/>
                    </a:cubicBezTo>
                    <a:cubicBezTo>
                      <a:pt x="48" y="65"/>
                      <a:pt x="48" y="65"/>
                      <a:pt x="48" y="48"/>
                    </a:cubicBezTo>
                    <a:cubicBezTo>
                      <a:pt x="48" y="45"/>
                      <a:pt x="48" y="42"/>
                      <a:pt x="49" y="39"/>
                    </a:cubicBezTo>
                    <a:cubicBezTo>
                      <a:pt x="50" y="30"/>
                      <a:pt x="45" y="28"/>
                      <a:pt x="38" y="31"/>
                    </a:cubicBezTo>
                    <a:cubicBezTo>
                      <a:pt x="31" y="33"/>
                      <a:pt x="29" y="33"/>
                      <a:pt x="29" y="26"/>
                    </a:cubicBezTo>
                    <a:cubicBezTo>
                      <a:pt x="29" y="17"/>
                      <a:pt x="25" y="20"/>
                      <a:pt x="21" y="22"/>
                    </a:cubicBezTo>
                    <a:cubicBezTo>
                      <a:pt x="13" y="26"/>
                      <a:pt x="12" y="36"/>
                      <a:pt x="3" y="39"/>
                    </a:cubicBezTo>
                    <a:cubicBezTo>
                      <a:pt x="2" y="32"/>
                      <a:pt x="1" y="24"/>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5" name="Freeform 66">
                <a:extLst>
                  <a:ext uri="{FF2B5EF4-FFF2-40B4-BE49-F238E27FC236}">
                    <a16:creationId xmlns:a16="http://schemas.microsoft.com/office/drawing/2014/main" id="{57DA7F3B-97A2-CDFA-4057-8A660475C446}"/>
                  </a:ext>
                </a:extLst>
              </p:cNvPr>
              <p:cNvSpPr/>
              <p:nvPr/>
            </p:nvSpPr>
            <p:spPr bwMode="auto">
              <a:xfrm>
                <a:off x="181" y="2812"/>
                <a:ext cx="44" cy="32"/>
              </a:xfrm>
              <a:custGeom>
                <a:avLst/>
                <a:gdLst>
                  <a:gd name="T0" fmla="*/ 68 w 75"/>
                  <a:gd name="T1" fmla="*/ 47 h 54"/>
                  <a:gd name="T2" fmla="*/ 61 w 75"/>
                  <a:gd name="T3" fmla="*/ 47 h 54"/>
                  <a:gd name="T4" fmla="*/ 61 w 75"/>
                  <a:gd name="T5" fmla="*/ 47 h 54"/>
                  <a:gd name="T6" fmla="*/ 57 w 75"/>
                  <a:gd name="T7" fmla="*/ 38 h 54"/>
                  <a:gd name="T8" fmla="*/ 49 w 75"/>
                  <a:gd name="T9" fmla="*/ 42 h 54"/>
                  <a:gd name="T10" fmla="*/ 44 w 75"/>
                  <a:gd name="T11" fmla="*/ 47 h 54"/>
                  <a:gd name="T12" fmla="*/ 36 w 75"/>
                  <a:gd name="T13" fmla="*/ 46 h 54"/>
                  <a:gd name="T14" fmla="*/ 33 w 75"/>
                  <a:gd name="T15" fmla="*/ 37 h 54"/>
                  <a:gd name="T16" fmla="*/ 23 w 75"/>
                  <a:gd name="T17" fmla="*/ 33 h 54"/>
                  <a:gd name="T18" fmla="*/ 6 w 75"/>
                  <a:gd name="T19" fmla="*/ 26 h 54"/>
                  <a:gd name="T20" fmla="*/ 0 w 75"/>
                  <a:gd name="T21" fmla="*/ 13 h 54"/>
                  <a:gd name="T22" fmla="*/ 1 w 75"/>
                  <a:gd name="T23" fmla="*/ 11 h 54"/>
                  <a:gd name="T24" fmla="*/ 14 w 75"/>
                  <a:gd name="T25" fmla="*/ 1 h 54"/>
                  <a:gd name="T26" fmla="*/ 20 w 75"/>
                  <a:gd name="T27" fmla="*/ 13 h 54"/>
                  <a:gd name="T28" fmla="*/ 22 w 75"/>
                  <a:gd name="T29" fmla="*/ 22 h 54"/>
                  <a:gd name="T30" fmla="*/ 28 w 75"/>
                  <a:gd name="T31" fmla="*/ 27 h 54"/>
                  <a:gd name="T32" fmla="*/ 32 w 75"/>
                  <a:gd name="T33" fmla="*/ 27 h 54"/>
                  <a:gd name="T34" fmla="*/ 45 w 75"/>
                  <a:gd name="T35" fmla="*/ 27 h 54"/>
                  <a:gd name="T36" fmla="*/ 53 w 75"/>
                  <a:gd name="T37" fmla="*/ 31 h 54"/>
                  <a:gd name="T38" fmla="*/ 75 w 75"/>
                  <a:gd name="T39" fmla="*/ 24 h 54"/>
                  <a:gd name="T40" fmla="*/ 68 w 75"/>
                  <a:gd name="T41"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54">
                    <a:moveTo>
                      <a:pt x="68" y="47"/>
                    </a:moveTo>
                    <a:cubicBezTo>
                      <a:pt x="66" y="47"/>
                      <a:pt x="63" y="47"/>
                      <a:pt x="61" y="47"/>
                    </a:cubicBezTo>
                    <a:cubicBezTo>
                      <a:pt x="61" y="47"/>
                      <a:pt x="61" y="47"/>
                      <a:pt x="61" y="47"/>
                    </a:cubicBezTo>
                    <a:cubicBezTo>
                      <a:pt x="60" y="44"/>
                      <a:pt x="62" y="40"/>
                      <a:pt x="57" y="38"/>
                    </a:cubicBezTo>
                    <a:cubicBezTo>
                      <a:pt x="53" y="37"/>
                      <a:pt x="51" y="40"/>
                      <a:pt x="49" y="42"/>
                    </a:cubicBezTo>
                    <a:cubicBezTo>
                      <a:pt x="48" y="44"/>
                      <a:pt x="46" y="45"/>
                      <a:pt x="44" y="47"/>
                    </a:cubicBezTo>
                    <a:cubicBezTo>
                      <a:pt x="40" y="52"/>
                      <a:pt x="38" y="54"/>
                      <a:pt x="36" y="46"/>
                    </a:cubicBezTo>
                    <a:cubicBezTo>
                      <a:pt x="36" y="43"/>
                      <a:pt x="33" y="40"/>
                      <a:pt x="33" y="37"/>
                    </a:cubicBezTo>
                    <a:cubicBezTo>
                      <a:pt x="31" y="30"/>
                      <a:pt x="28" y="30"/>
                      <a:pt x="23" y="33"/>
                    </a:cubicBezTo>
                    <a:cubicBezTo>
                      <a:pt x="13" y="42"/>
                      <a:pt x="10" y="35"/>
                      <a:pt x="6" y="26"/>
                    </a:cubicBezTo>
                    <a:cubicBezTo>
                      <a:pt x="4" y="22"/>
                      <a:pt x="8" y="15"/>
                      <a:pt x="0" y="13"/>
                    </a:cubicBezTo>
                    <a:cubicBezTo>
                      <a:pt x="1" y="13"/>
                      <a:pt x="1" y="12"/>
                      <a:pt x="1" y="11"/>
                    </a:cubicBezTo>
                    <a:cubicBezTo>
                      <a:pt x="4" y="6"/>
                      <a:pt x="8" y="0"/>
                      <a:pt x="14" y="1"/>
                    </a:cubicBezTo>
                    <a:cubicBezTo>
                      <a:pt x="19" y="1"/>
                      <a:pt x="18" y="8"/>
                      <a:pt x="20" y="13"/>
                    </a:cubicBezTo>
                    <a:cubicBezTo>
                      <a:pt x="21" y="16"/>
                      <a:pt x="21" y="19"/>
                      <a:pt x="22" y="22"/>
                    </a:cubicBezTo>
                    <a:cubicBezTo>
                      <a:pt x="22" y="26"/>
                      <a:pt x="22" y="30"/>
                      <a:pt x="28" y="27"/>
                    </a:cubicBezTo>
                    <a:cubicBezTo>
                      <a:pt x="29" y="26"/>
                      <a:pt x="31" y="25"/>
                      <a:pt x="32" y="27"/>
                    </a:cubicBezTo>
                    <a:cubicBezTo>
                      <a:pt x="37" y="41"/>
                      <a:pt x="41" y="29"/>
                      <a:pt x="45" y="27"/>
                    </a:cubicBezTo>
                    <a:cubicBezTo>
                      <a:pt x="47" y="32"/>
                      <a:pt x="49" y="33"/>
                      <a:pt x="53" y="31"/>
                    </a:cubicBezTo>
                    <a:cubicBezTo>
                      <a:pt x="59" y="28"/>
                      <a:pt x="66" y="27"/>
                      <a:pt x="75" y="24"/>
                    </a:cubicBezTo>
                    <a:cubicBezTo>
                      <a:pt x="70" y="33"/>
                      <a:pt x="66" y="39"/>
                      <a:pt x="68" y="4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6" name="Freeform 67">
                <a:extLst>
                  <a:ext uri="{FF2B5EF4-FFF2-40B4-BE49-F238E27FC236}">
                    <a16:creationId xmlns:a16="http://schemas.microsoft.com/office/drawing/2014/main" id="{70B0CD66-B8BE-01C1-D49D-4ABA25211DDB}"/>
                  </a:ext>
                </a:extLst>
              </p:cNvPr>
              <p:cNvSpPr/>
              <p:nvPr/>
            </p:nvSpPr>
            <p:spPr bwMode="auto">
              <a:xfrm>
                <a:off x="33" y="2544"/>
                <a:ext cx="34" cy="26"/>
              </a:xfrm>
              <a:custGeom>
                <a:avLst/>
                <a:gdLst>
                  <a:gd name="T0" fmla="*/ 26 w 58"/>
                  <a:gd name="T1" fmla="*/ 1 h 44"/>
                  <a:gd name="T2" fmla="*/ 37 w 58"/>
                  <a:gd name="T3" fmla="*/ 7 h 44"/>
                  <a:gd name="T4" fmla="*/ 46 w 58"/>
                  <a:gd name="T5" fmla="*/ 19 h 44"/>
                  <a:gd name="T6" fmla="*/ 44 w 58"/>
                  <a:gd name="T7" fmla="*/ 35 h 44"/>
                  <a:gd name="T8" fmla="*/ 25 w 58"/>
                  <a:gd name="T9" fmla="*/ 43 h 44"/>
                  <a:gd name="T10" fmla="*/ 23 w 58"/>
                  <a:gd name="T11" fmla="*/ 35 h 44"/>
                  <a:gd name="T12" fmla="*/ 0 w 58"/>
                  <a:gd name="T13" fmla="*/ 17 h 44"/>
                  <a:gd name="T14" fmla="*/ 23 w 58"/>
                  <a:gd name="T15" fmla="*/ 10 h 44"/>
                  <a:gd name="T16" fmla="*/ 26 w 58"/>
                  <a:gd name="T17" fmla="*/ 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44">
                    <a:moveTo>
                      <a:pt x="26" y="1"/>
                    </a:moveTo>
                    <a:cubicBezTo>
                      <a:pt x="31" y="0"/>
                      <a:pt x="35" y="0"/>
                      <a:pt x="37" y="7"/>
                    </a:cubicBezTo>
                    <a:cubicBezTo>
                      <a:pt x="38" y="11"/>
                      <a:pt x="42" y="16"/>
                      <a:pt x="46" y="19"/>
                    </a:cubicBezTo>
                    <a:cubicBezTo>
                      <a:pt x="58" y="26"/>
                      <a:pt x="52" y="30"/>
                      <a:pt x="44" y="35"/>
                    </a:cubicBezTo>
                    <a:cubicBezTo>
                      <a:pt x="38" y="38"/>
                      <a:pt x="33" y="44"/>
                      <a:pt x="25" y="43"/>
                    </a:cubicBezTo>
                    <a:cubicBezTo>
                      <a:pt x="29" y="39"/>
                      <a:pt x="27" y="37"/>
                      <a:pt x="23" y="35"/>
                    </a:cubicBezTo>
                    <a:cubicBezTo>
                      <a:pt x="14" y="31"/>
                      <a:pt x="6" y="26"/>
                      <a:pt x="0" y="17"/>
                    </a:cubicBezTo>
                    <a:cubicBezTo>
                      <a:pt x="8" y="15"/>
                      <a:pt x="16" y="14"/>
                      <a:pt x="23" y="10"/>
                    </a:cubicBezTo>
                    <a:cubicBezTo>
                      <a:pt x="28" y="7"/>
                      <a:pt x="29" y="5"/>
                      <a:pt x="26"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7" name="Freeform 68">
                <a:extLst>
                  <a:ext uri="{FF2B5EF4-FFF2-40B4-BE49-F238E27FC236}">
                    <a16:creationId xmlns:a16="http://schemas.microsoft.com/office/drawing/2014/main" id="{DCC4C17D-C480-2432-DB29-DDCEEE6BC180}"/>
                  </a:ext>
                </a:extLst>
              </p:cNvPr>
              <p:cNvSpPr/>
              <p:nvPr/>
            </p:nvSpPr>
            <p:spPr bwMode="auto">
              <a:xfrm>
                <a:off x="48" y="2607"/>
                <a:ext cx="32" cy="30"/>
              </a:xfrm>
              <a:custGeom>
                <a:avLst/>
                <a:gdLst>
                  <a:gd name="T0" fmla="*/ 50 w 54"/>
                  <a:gd name="T1" fmla="*/ 40 h 51"/>
                  <a:gd name="T2" fmla="*/ 31 w 54"/>
                  <a:gd name="T3" fmla="*/ 40 h 51"/>
                  <a:gd name="T4" fmla="*/ 23 w 54"/>
                  <a:gd name="T5" fmla="*/ 43 h 51"/>
                  <a:gd name="T6" fmla="*/ 0 w 54"/>
                  <a:gd name="T7" fmla="*/ 48 h 51"/>
                  <a:gd name="T8" fmla="*/ 12 w 54"/>
                  <a:gd name="T9" fmla="*/ 37 h 51"/>
                  <a:gd name="T10" fmla="*/ 12 w 54"/>
                  <a:gd name="T11" fmla="*/ 31 h 51"/>
                  <a:gd name="T12" fmla="*/ 7 w 54"/>
                  <a:gd name="T13" fmla="*/ 12 h 51"/>
                  <a:gd name="T14" fmla="*/ 19 w 54"/>
                  <a:gd name="T15" fmla="*/ 6 h 51"/>
                  <a:gd name="T16" fmla="*/ 33 w 54"/>
                  <a:gd name="T17" fmla="*/ 5 h 51"/>
                  <a:gd name="T18" fmla="*/ 29 w 54"/>
                  <a:gd name="T19" fmla="*/ 16 h 51"/>
                  <a:gd name="T20" fmla="*/ 22 w 54"/>
                  <a:gd name="T21" fmla="*/ 26 h 51"/>
                  <a:gd name="T22" fmla="*/ 44 w 54"/>
                  <a:gd name="T23" fmla="*/ 30 h 51"/>
                  <a:gd name="T24" fmla="*/ 50 w 54"/>
                  <a:gd name="T25" fmla="*/ 4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1">
                    <a:moveTo>
                      <a:pt x="50" y="40"/>
                    </a:moveTo>
                    <a:cubicBezTo>
                      <a:pt x="43" y="40"/>
                      <a:pt x="37" y="40"/>
                      <a:pt x="31" y="40"/>
                    </a:cubicBezTo>
                    <a:cubicBezTo>
                      <a:pt x="28" y="40"/>
                      <a:pt x="25" y="41"/>
                      <a:pt x="23" y="43"/>
                    </a:cubicBezTo>
                    <a:cubicBezTo>
                      <a:pt x="14" y="51"/>
                      <a:pt x="15" y="51"/>
                      <a:pt x="0" y="48"/>
                    </a:cubicBezTo>
                    <a:cubicBezTo>
                      <a:pt x="8" y="49"/>
                      <a:pt x="13" y="46"/>
                      <a:pt x="12" y="37"/>
                    </a:cubicBezTo>
                    <a:cubicBezTo>
                      <a:pt x="11" y="35"/>
                      <a:pt x="11" y="32"/>
                      <a:pt x="12" y="31"/>
                    </a:cubicBezTo>
                    <a:cubicBezTo>
                      <a:pt x="22" y="22"/>
                      <a:pt x="18" y="17"/>
                      <a:pt x="7" y="12"/>
                    </a:cubicBezTo>
                    <a:cubicBezTo>
                      <a:pt x="12" y="10"/>
                      <a:pt x="16" y="8"/>
                      <a:pt x="19" y="6"/>
                    </a:cubicBezTo>
                    <a:cubicBezTo>
                      <a:pt x="24" y="0"/>
                      <a:pt x="29" y="1"/>
                      <a:pt x="33" y="5"/>
                    </a:cubicBezTo>
                    <a:cubicBezTo>
                      <a:pt x="39" y="10"/>
                      <a:pt x="32" y="13"/>
                      <a:pt x="29" y="16"/>
                    </a:cubicBezTo>
                    <a:cubicBezTo>
                      <a:pt x="27" y="19"/>
                      <a:pt x="25" y="23"/>
                      <a:pt x="22" y="26"/>
                    </a:cubicBezTo>
                    <a:cubicBezTo>
                      <a:pt x="29" y="31"/>
                      <a:pt x="37" y="31"/>
                      <a:pt x="44" y="30"/>
                    </a:cubicBezTo>
                    <a:cubicBezTo>
                      <a:pt x="54" y="29"/>
                      <a:pt x="54" y="33"/>
                      <a:pt x="50" y="4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8" name="Freeform 69">
                <a:extLst>
                  <a:ext uri="{FF2B5EF4-FFF2-40B4-BE49-F238E27FC236}">
                    <a16:creationId xmlns:a16="http://schemas.microsoft.com/office/drawing/2014/main" id="{D570C0AD-5113-CA9F-715B-CE2C97F18C3D}"/>
                  </a:ext>
                </a:extLst>
              </p:cNvPr>
              <p:cNvSpPr/>
              <p:nvPr/>
            </p:nvSpPr>
            <p:spPr bwMode="auto">
              <a:xfrm>
                <a:off x="111" y="2458"/>
                <a:ext cx="35" cy="25"/>
              </a:xfrm>
              <a:custGeom>
                <a:avLst/>
                <a:gdLst>
                  <a:gd name="T0" fmla="*/ 58 w 58"/>
                  <a:gd name="T1" fmla="*/ 23 h 41"/>
                  <a:gd name="T2" fmla="*/ 50 w 58"/>
                  <a:gd name="T3" fmla="*/ 38 h 41"/>
                  <a:gd name="T4" fmla="*/ 40 w 58"/>
                  <a:gd name="T5" fmla="*/ 30 h 41"/>
                  <a:gd name="T6" fmla="*/ 31 w 58"/>
                  <a:gd name="T7" fmla="*/ 29 h 41"/>
                  <a:gd name="T8" fmla="*/ 12 w 58"/>
                  <a:gd name="T9" fmla="*/ 26 h 41"/>
                  <a:gd name="T10" fmla="*/ 0 w 58"/>
                  <a:gd name="T11" fmla="*/ 22 h 41"/>
                  <a:gd name="T12" fmla="*/ 8 w 58"/>
                  <a:gd name="T13" fmla="*/ 0 h 41"/>
                  <a:gd name="T14" fmla="*/ 22 w 58"/>
                  <a:gd name="T15" fmla="*/ 20 h 41"/>
                  <a:gd name="T16" fmla="*/ 30 w 58"/>
                  <a:gd name="T17" fmla="*/ 20 h 41"/>
                  <a:gd name="T18" fmla="*/ 33 w 58"/>
                  <a:gd name="T19" fmla="*/ 18 h 41"/>
                  <a:gd name="T20" fmla="*/ 52 w 58"/>
                  <a:gd name="T21" fmla="*/ 12 h 41"/>
                  <a:gd name="T22" fmla="*/ 58 w 58"/>
                  <a:gd name="T23" fmla="*/ 2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 h="41">
                    <a:moveTo>
                      <a:pt x="58" y="23"/>
                    </a:moveTo>
                    <a:cubicBezTo>
                      <a:pt x="57" y="30"/>
                      <a:pt x="47" y="30"/>
                      <a:pt x="50" y="38"/>
                    </a:cubicBezTo>
                    <a:cubicBezTo>
                      <a:pt x="44" y="37"/>
                      <a:pt x="44" y="32"/>
                      <a:pt x="40" y="30"/>
                    </a:cubicBezTo>
                    <a:cubicBezTo>
                      <a:pt x="37" y="29"/>
                      <a:pt x="34" y="26"/>
                      <a:pt x="31" y="29"/>
                    </a:cubicBezTo>
                    <a:cubicBezTo>
                      <a:pt x="23" y="41"/>
                      <a:pt x="18" y="30"/>
                      <a:pt x="12" y="26"/>
                    </a:cubicBezTo>
                    <a:cubicBezTo>
                      <a:pt x="8" y="23"/>
                      <a:pt x="5" y="19"/>
                      <a:pt x="0" y="22"/>
                    </a:cubicBezTo>
                    <a:cubicBezTo>
                      <a:pt x="4" y="16"/>
                      <a:pt x="5" y="8"/>
                      <a:pt x="8" y="0"/>
                    </a:cubicBezTo>
                    <a:cubicBezTo>
                      <a:pt x="16" y="5"/>
                      <a:pt x="17" y="14"/>
                      <a:pt x="22" y="20"/>
                    </a:cubicBezTo>
                    <a:cubicBezTo>
                      <a:pt x="24" y="22"/>
                      <a:pt x="27" y="27"/>
                      <a:pt x="30" y="20"/>
                    </a:cubicBezTo>
                    <a:cubicBezTo>
                      <a:pt x="30" y="19"/>
                      <a:pt x="32" y="16"/>
                      <a:pt x="33" y="18"/>
                    </a:cubicBezTo>
                    <a:cubicBezTo>
                      <a:pt x="46" y="34"/>
                      <a:pt x="42" y="10"/>
                      <a:pt x="52" y="12"/>
                    </a:cubicBezTo>
                    <a:cubicBezTo>
                      <a:pt x="54" y="13"/>
                      <a:pt x="52" y="21"/>
                      <a:pt x="58"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9" name="Freeform 70">
                <a:extLst>
                  <a:ext uri="{FF2B5EF4-FFF2-40B4-BE49-F238E27FC236}">
                    <a16:creationId xmlns:a16="http://schemas.microsoft.com/office/drawing/2014/main" id="{E31DBAF4-CCB6-2F9F-BDC9-9735EEEED5B7}"/>
                  </a:ext>
                </a:extLst>
              </p:cNvPr>
              <p:cNvSpPr/>
              <p:nvPr/>
            </p:nvSpPr>
            <p:spPr bwMode="auto">
              <a:xfrm>
                <a:off x="32" y="2570"/>
                <a:ext cx="30" cy="28"/>
              </a:xfrm>
              <a:custGeom>
                <a:avLst/>
                <a:gdLst>
                  <a:gd name="T0" fmla="*/ 23 w 51"/>
                  <a:gd name="T1" fmla="*/ 0 h 49"/>
                  <a:gd name="T2" fmla="*/ 23 w 51"/>
                  <a:gd name="T3" fmla="*/ 5 h 49"/>
                  <a:gd name="T4" fmla="*/ 17 w 51"/>
                  <a:gd name="T5" fmla="*/ 30 h 49"/>
                  <a:gd name="T6" fmla="*/ 43 w 51"/>
                  <a:gd name="T7" fmla="*/ 37 h 49"/>
                  <a:gd name="T8" fmla="*/ 51 w 51"/>
                  <a:gd name="T9" fmla="*/ 41 h 49"/>
                  <a:gd name="T10" fmla="*/ 42 w 51"/>
                  <a:gd name="T11" fmla="*/ 48 h 49"/>
                  <a:gd name="T12" fmla="*/ 38 w 51"/>
                  <a:gd name="T13" fmla="*/ 49 h 49"/>
                  <a:gd name="T14" fmla="*/ 0 w 51"/>
                  <a:gd name="T15" fmla="*/ 44 h 49"/>
                  <a:gd name="T16" fmla="*/ 14 w 51"/>
                  <a:gd name="T17" fmla="*/ 26 h 49"/>
                  <a:gd name="T18" fmla="*/ 22 w 51"/>
                  <a:gd name="T19" fmla="*/ 17 h 49"/>
                  <a:gd name="T20" fmla="*/ 12 w 51"/>
                  <a:gd name="T21" fmla="*/ 12 h 49"/>
                  <a:gd name="T22" fmla="*/ 23 w 51"/>
                  <a:gd name="T23"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 h="49">
                    <a:moveTo>
                      <a:pt x="23" y="0"/>
                    </a:moveTo>
                    <a:cubicBezTo>
                      <a:pt x="23" y="2"/>
                      <a:pt x="22" y="4"/>
                      <a:pt x="23" y="5"/>
                    </a:cubicBezTo>
                    <a:cubicBezTo>
                      <a:pt x="32" y="15"/>
                      <a:pt x="27" y="23"/>
                      <a:pt x="17" y="30"/>
                    </a:cubicBezTo>
                    <a:cubicBezTo>
                      <a:pt x="27" y="32"/>
                      <a:pt x="35" y="34"/>
                      <a:pt x="43" y="37"/>
                    </a:cubicBezTo>
                    <a:cubicBezTo>
                      <a:pt x="46" y="38"/>
                      <a:pt x="51" y="37"/>
                      <a:pt x="51" y="41"/>
                    </a:cubicBezTo>
                    <a:cubicBezTo>
                      <a:pt x="50" y="46"/>
                      <a:pt x="47" y="48"/>
                      <a:pt x="42" y="48"/>
                    </a:cubicBezTo>
                    <a:cubicBezTo>
                      <a:pt x="41" y="48"/>
                      <a:pt x="39" y="49"/>
                      <a:pt x="38" y="49"/>
                    </a:cubicBezTo>
                    <a:cubicBezTo>
                      <a:pt x="25" y="47"/>
                      <a:pt x="14" y="42"/>
                      <a:pt x="0" y="44"/>
                    </a:cubicBezTo>
                    <a:cubicBezTo>
                      <a:pt x="3" y="36"/>
                      <a:pt x="9" y="31"/>
                      <a:pt x="14" y="26"/>
                    </a:cubicBezTo>
                    <a:cubicBezTo>
                      <a:pt x="17" y="23"/>
                      <a:pt x="23" y="22"/>
                      <a:pt x="22" y="17"/>
                    </a:cubicBezTo>
                    <a:cubicBezTo>
                      <a:pt x="21" y="12"/>
                      <a:pt x="15" y="16"/>
                      <a:pt x="12" y="12"/>
                    </a:cubicBezTo>
                    <a:cubicBezTo>
                      <a:pt x="15" y="7"/>
                      <a:pt x="17" y="2"/>
                      <a:pt x="2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0" name="Freeform 71">
                <a:extLst>
                  <a:ext uri="{FF2B5EF4-FFF2-40B4-BE49-F238E27FC236}">
                    <a16:creationId xmlns:a16="http://schemas.microsoft.com/office/drawing/2014/main" id="{F614BEA6-FEB6-CE20-E3AF-58046D10DAA7}"/>
                  </a:ext>
                </a:extLst>
              </p:cNvPr>
              <p:cNvSpPr/>
              <p:nvPr/>
            </p:nvSpPr>
            <p:spPr bwMode="auto">
              <a:xfrm>
                <a:off x="239" y="2708"/>
                <a:ext cx="26" cy="21"/>
              </a:xfrm>
              <a:custGeom>
                <a:avLst/>
                <a:gdLst>
                  <a:gd name="T0" fmla="*/ 27 w 44"/>
                  <a:gd name="T1" fmla="*/ 1 h 35"/>
                  <a:gd name="T2" fmla="*/ 33 w 44"/>
                  <a:gd name="T3" fmla="*/ 5 h 35"/>
                  <a:gd name="T4" fmla="*/ 34 w 44"/>
                  <a:gd name="T5" fmla="*/ 11 h 35"/>
                  <a:gd name="T6" fmla="*/ 39 w 44"/>
                  <a:gd name="T7" fmla="*/ 28 h 35"/>
                  <a:gd name="T8" fmla="*/ 13 w 44"/>
                  <a:gd name="T9" fmla="*/ 34 h 35"/>
                  <a:gd name="T10" fmla="*/ 15 w 44"/>
                  <a:gd name="T11" fmla="*/ 27 h 35"/>
                  <a:gd name="T12" fmla="*/ 8 w 44"/>
                  <a:gd name="T13" fmla="*/ 19 h 35"/>
                  <a:gd name="T14" fmla="*/ 3 w 44"/>
                  <a:gd name="T15" fmla="*/ 7 h 35"/>
                  <a:gd name="T16" fmla="*/ 14 w 44"/>
                  <a:gd name="T17" fmla="*/ 7 h 35"/>
                  <a:gd name="T18" fmla="*/ 27 w 44"/>
                  <a:gd name="T1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35">
                    <a:moveTo>
                      <a:pt x="27" y="1"/>
                    </a:moveTo>
                    <a:cubicBezTo>
                      <a:pt x="30" y="1"/>
                      <a:pt x="34" y="0"/>
                      <a:pt x="33" y="5"/>
                    </a:cubicBezTo>
                    <a:cubicBezTo>
                      <a:pt x="33" y="7"/>
                      <a:pt x="34" y="9"/>
                      <a:pt x="34" y="11"/>
                    </a:cubicBezTo>
                    <a:cubicBezTo>
                      <a:pt x="35" y="17"/>
                      <a:pt x="44" y="24"/>
                      <a:pt x="39" y="28"/>
                    </a:cubicBezTo>
                    <a:cubicBezTo>
                      <a:pt x="33" y="34"/>
                      <a:pt x="23" y="35"/>
                      <a:pt x="13" y="34"/>
                    </a:cubicBezTo>
                    <a:cubicBezTo>
                      <a:pt x="15" y="32"/>
                      <a:pt x="18" y="31"/>
                      <a:pt x="15" y="27"/>
                    </a:cubicBezTo>
                    <a:cubicBezTo>
                      <a:pt x="13" y="25"/>
                      <a:pt x="10" y="22"/>
                      <a:pt x="8" y="19"/>
                    </a:cubicBezTo>
                    <a:cubicBezTo>
                      <a:pt x="6" y="15"/>
                      <a:pt x="0" y="11"/>
                      <a:pt x="3" y="7"/>
                    </a:cubicBezTo>
                    <a:cubicBezTo>
                      <a:pt x="5" y="3"/>
                      <a:pt x="11" y="8"/>
                      <a:pt x="14" y="7"/>
                    </a:cubicBezTo>
                    <a:cubicBezTo>
                      <a:pt x="19" y="6"/>
                      <a:pt x="25" y="9"/>
                      <a:pt x="27"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1" name="Freeform 72">
                <a:extLst>
                  <a:ext uri="{FF2B5EF4-FFF2-40B4-BE49-F238E27FC236}">
                    <a16:creationId xmlns:a16="http://schemas.microsoft.com/office/drawing/2014/main" id="{D484203F-7B3D-BE3D-E1FF-34369EDF488F}"/>
                  </a:ext>
                </a:extLst>
              </p:cNvPr>
              <p:cNvSpPr/>
              <p:nvPr/>
            </p:nvSpPr>
            <p:spPr bwMode="auto">
              <a:xfrm>
                <a:off x="150" y="2809"/>
                <a:ext cx="30" cy="21"/>
              </a:xfrm>
              <a:custGeom>
                <a:avLst/>
                <a:gdLst>
                  <a:gd name="T0" fmla="*/ 50 w 50"/>
                  <a:gd name="T1" fmla="*/ 20 h 36"/>
                  <a:gd name="T2" fmla="*/ 37 w 50"/>
                  <a:gd name="T3" fmla="*/ 36 h 36"/>
                  <a:gd name="T4" fmla="*/ 18 w 50"/>
                  <a:gd name="T5" fmla="*/ 30 h 36"/>
                  <a:gd name="T6" fmla="*/ 11 w 50"/>
                  <a:gd name="T7" fmla="*/ 27 h 36"/>
                  <a:gd name="T8" fmla="*/ 0 w 50"/>
                  <a:gd name="T9" fmla="*/ 16 h 36"/>
                  <a:gd name="T10" fmla="*/ 7 w 50"/>
                  <a:gd name="T11" fmla="*/ 0 h 36"/>
                  <a:gd name="T12" fmla="*/ 40 w 50"/>
                  <a:gd name="T13" fmla="*/ 13 h 36"/>
                  <a:gd name="T14" fmla="*/ 50 w 50"/>
                  <a:gd name="T15" fmla="*/ 2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6">
                    <a:moveTo>
                      <a:pt x="50" y="20"/>
                    </a:moveTo>
                    <a:cubicBezTo>
                      <a:pt x="45" y="26"/>
                      <a:pt x="41" y="31"/>
                      <a:pt x="37" y="36"/>
                    </a:cubicBezTo>
                    <a:cubicBezTo>
                      <a:pt x="31" y="31"/>
                      <a:pt x="30" y="16"/>
                      <a:pt x="18" y="30"/>
                    </a:cubicBezTo>
                    <a:cubicBezTo>
                      <a:pt x="16" y="32"/>
                      <a:pt x="13" y="29"/>
                      <a:pt x="11" y="27"/>
                    </a:cubicBezTo>
                    <a:cubicBezTo>
                      <a:pt x="7" y="23"/>
                      <a:pt x="4" y="20"/>
                      <a:pt x="0" y="16"/>
                    </a:cubicBezTo>
                    <a:cubicBezTo>
                      <a:pt x="1" y="10"/>
                      <a:pt x="3" y="5"/>
                      <a:pt x="7" y="0"/>
                    </a:cubicBezTo>
                    <a:cubicBezTo>
                      <a:pt x="22" y="24"/>
                      <a:pt x="28" y="26"/>
                      <a:pt x="40" y="13"/>
                    </a:cubicBezTo>
                    <a:cubicBezTo>
                      <a:pt x="43" y="15"/>
                      <a:pt x="44" y="20"/>
                      <a:pt x="5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2" name="Freeform 73">
                <a:extLst>
                  <a:ext uri="{FF2B5EF4-FFF2-40B4-BE49-F238E27FC236}">
                    <a16:creationId xmlns:a16="http://schemas.microsoft.com/office/drawing/2014/main" id="{CECFD48C-7F7B-DA16-5CC4-280497FEA2CD}"/>
                  </a:ext>
                </a:extLst>
              </p:cNvPr>
              <p:cNvSpPr/>
              <p:nvPr/>
            </p:nvSpPr>
            <p:spPr bwMode="auto">
              <a:xfrm>
                <a:off x="147" y="2457"/>
                <a:ext cx="17" cy="28"/>
              </a:xfrm>
              <a:custGeom>
                <a:avLst/>
                <a:gdLst>
                  <a:gd name="T0" fmla="*/ 29 w 29"/>
                  <a:gd name="T1" fmla="*/ 36 h 48"/>
                  <a:gd name="T2" fmla="*/ 21 w 29"/>
                  <a:gd name="T3" fmla="*/ 48 h 48"/>
                  <a:gd name="T4" fmla="*/ 15 w 29"/>
                  <a:gd name="T5" fmla="*/ 39 h 48"/>
                  <a:gd name="T6" fmla="*/ 9 w 29"/>
                  <a:gd name="T7" fmla="*/ 26 h 48"/>
                  <a:gd name="T8" fmla="*/ 0 w 29"/>
                  <a:gd name="T9" fmla="*/ 23 h 48"/>
                  <a:gd name="T10" fmla="*/ 13 w 29"/>
                  <a:gd name="T11" fmla="*/ 5 h 48"/>
                  <a:gd name="T12" fmla="*/ 22 w 29"/>
                  <a:gd name="T13" fmla="*/ 8 h 48"/>
                  <a:gd name="T14" fmla="*/ 29 w 29"/>
                  <a:gd name="T15" fmla="*/ 36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48">
                    <a:moveTo>
                      <a:pt x="29" y="36"/>
                    </a:moveTo>
                    <a:cubicBezTo>
                      <a:pt x="28" y="41"/>
                      <a:pt x="27" y="47"/>
                      <a:pt x="21" y="48"/>
                    </a:cubicBezTo>
                    <a:cubicBezTo>
                      <a:pt x="17" y="48"/>
                      <a:pt x="16" y="42"/>
                      <a:pt x="15" y="39"/>
                    </a:cubicBezTo>
                    <a:cubicBezTo>
                      <a:pt x="12" y="35"/>
                      <a:pt x="8" y="31"/>
                      <a:pt x="9" y="26"/>
                    </a:cubicBezTo>
                    <a:cubicBezTo>
                      <a:pt x="10" y="16"/>
                      <a:pt x="4" y="20"/>
                      <a:pt x="0" y="23"/>
                    </a:cubicBezTo>
                    <a:cubicBezTo>
                      <a:pt x="1" y="14"/>
                      <a:pt x="8" y="10"/>
                      <a:pt x="13" y="5"/>
                    </a:cubicBezTo>
                    <a:cubicBezTo>
                      <a:pt x="17" y="0"/>
                      <a:pt x="20" y="4"/>
                      <a:pt x="22" y="8"/>
                    </a:cubicBezTo>
                    <a:cubicBezTo>
                      <a:pt x="25" y="17"/>
                      <a:pt x="28" y="26"/>
                      <a:pt x="29" y="3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3" name="Freeform 74">
                <a:extLst>
                  <a:ext uri="{FF2B5EF4-FFF2-40B4-BE49-F238E27FC236}">
                    <a16:creationId xmlns:a16="http://schemas.microsoft.com/office/drawing/2014/main" id="{B8E00C0C-5D25-D10B-FCEB-5DD8F5DB6A6F}"/>
                  </a:ext>
                </a:extLst>
              </p:cNvPr>
              <p:cNvSpPr/>
              <p:nvPr/>
            </p:nvSpPr>
            <p:spPr bwMode="auto">
              <a:xfrm>
                <a:off x="213" y="2621"/>
                <a:ext cx="22" cy="19"/>
              </a:xfrm>
              <a:custGeom>
                <a:avLst/>
                <a:gdLst>
                  <a:gd name="T0" fmla="*/ 9 w 38"/>
                  <a:gd name="T1" fmla="*/ 24 h 31"/>
                  <a:gd name="T2" fmla="*/ 9 w 38"/>
                  <a:gd name="T3" fmla="*/ 22 h 31"/>
                  <a:gd name="T4" fmla="*/ 18 w 38"/>
                  <a:gd name="T5" fmla="*/ 4 h 31"/>
                  <a:gd name="T6" fmla="*/ 38 w 38"/>
                  <a:gd name="T7" fmla="*/ 7 h 31"/>
                  <a:gd name="T8" fmla="*/ 34 w 38"/>
                  <a:gd name="T9" fmla="*/ 18 h 31"/>
                  <a:gd name="T10" fmla="*/ 35 w 38"/>
                  <a:gd name="T11" fmla="*/ 31 h 31"/>
                  <a:gd name="T12" fmla="*/ 9 w 38"/>
                  <a:gd name="T13" fmla="*/ 24 h 31"/>
                </a:gdLst>
                <a:ahLst/>
                <a:cxnLst>
                  <a:cxn ang="0">
                    <a:pos x="T0" y="T1"/>
                  </a:cxn>
                  <a:cxn ang="0">
                    <a:pos x="T2" y="T3"/>
                  </a:cxn>
                  <a:cxn ang="0">
                    <a:pos x="T4" y="T5"/>
                  </a:cxn>
                  <a:cxn ang="0">
                    <a:pos x="T6" y="T7"/>
                  </a:cxn>
                  <a:cxn ang="0">
                    <a:pos x="T8" y="T9"/>
                  </a:cxn>
                  <a:cxn ang="0">
                    <a:pos x="T10" y="T11"/>
                  </a:cxn>
                  <a:cxn ang="0">
                    <a:pos x="T12" y="T13"/>
                  </a:cxn>
                </a:cxnLst>
                <a:rect l="0" t="0" r="r" b="b"/>
                <a:pathLst>
                  <a:path w="38" h="31">
                    <a:moveTo>
                      <a:pt x="9" y="24"/>
                    </a:moveTo>
                    <a:cubicBezTo>
                      <a:pt x="9" y="23"/>
                      <a:pt x="9" y="22"/>
                      <a:pt x="9" y="22"/>
                    </a:cubicBezTo>
                    <a:cubicBezTo>
                      <a:pt x="0" y="7"/>
                      <a:pt x="0" y="6"/>
                      <a:pt x="18" y="4"/>
                    </a:cubicBezTo>
                    <a:cubicBezTo>
                      <a:pt x="25" y="4"/>
                      <a:pt x="32" y="0"/>
                      <a:pt x="38" y="7"/>
                    </a:cubicBezTo>
                    <a:cubicBezTo>
                      <a:pt x="33" y="9"/>
                      <a:pt x="30" y="11"/>
                      <a:pt x="34" y="18"/>
                    </a:cubicBezTo>
                    <a:cubicBezTo>
                      <a:pt x="36" y="21"/>
                      <a:pt x="36" y="26"/>
                      <a:pt x="35" y="31"/>
                    </a:cubicBezTo>
                    <a:cubicBezTo>
                      <a:pt x="27" y="28"/>
                      <a:pt x="19" y="23"/>
                      <a:pt x="9"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4" name="Freeform 75">
                <a:extLst>
                  <a:ext uri="{FF2B5EF4-FFF2-40B4-BE49-F238E27FC236}">
                    <a16:creationId xmlns:a16="http://schemas.microsoft.com/office/drawing/2014/main" id="{708982CE-8753-949C-6369-22F78E36DEBC}"/>
                  </a:ext>
                </a:extLst>
              </p:cNvPr>
              <p:cNvSpPr/>
              <p:nvPr/>
            </p:nvSpPr>
            <p:spPr bwMode="auto">
              <a:xfrm>
                <a:off x="468" y="2440"/>
                <a:ext cx="20" cy="25"/>
              </a:xfrm>
              <a:custGeom>
                <a:avLst/>
                <a:gdLst>
                  <a:gd name="T0" fmla="*/ 0 w 34"/>
                  <a:gd name="T1" fmla="*/ 20 h 44"/>
                  <a:gd name="T2" fmla="*/ 31 w 34"/>
                  <a:gd name="T3" fmla="*/ 0 h 44"/>
                  <a:gd name="T4" fmla="*/ 31 w 34"/>
                  <a:gd name="T5" fmla="*/ 26 h 44"/>
                  <a:gd name="T6" fmla="*/ 13 w 34"/>
                  <a:gd name="T7" fmla="*/ 44 h 44"/>
                  <a:gd name="T8" fmla="*/ 12 w 34"/>
                  <a:gd name="T9" fmla="*/ 41 h 44"/>
                  <a:gd name="T10" fmla="*/ 0 w 34"/>
                  <a:gd name="T11" fmla="*/ 20 h 44"/>
                </a:gdLst>
                <a:ahLst/>
                <a:cxnLst>
                  <a:cxn ang="0">
                    <a:pos x="T0" y="T1"/>
                  </a:cxn>
                  <a:cxn ang="0">
                    <a:pos x="T2" y="T3"/>
                  </a:cxn>
                  <a:cxn ang="0">
                    <a:pos x="T4" y="T5"/>
                  </a:cxn>
                  <a:cxn ang="0">
                    <a:pos x="T6" y="T7"/>
                  </a:cxn>
                  <a:cxn ang="0">
                    <a:pos x="T8" y="T9"/>
                  </a:cxn>
                  <a:cxn ang="0">
                    <a:pos x="T10" y="T11"/>
                  </a:cxn>
                </a:cxnLst>
                <a:rect l="0" t="0" r="r" b="b"/>
                <a:pathLst>
                  <a:path w="34" h="44">
                    <a:moveTo>
                      <a:pt x="0" y="20"/>
                    </a:moveTo>
                    <a:cubicBezTo>
                      <a:pt x="11" y="15"/>
                      <a:pt x="23" y="12"/>
                      <a:pt x="31" y="0"/>
                    </a:cubicBezTo>
                    <a:cubicBezTo>
                      <a:pt x="34" y="10"/>
                      <a:pt x="28" y="18"/>
                      <a:pt x="31" y="26"/>
                    </a:cubicBezTo>
                    <a:cubicBezTo>
                      <a:pt x="25" y="32"/>
                      <a:pt x="19" y="38"/>
                      <a:pt x="13" y="44"/>
                    </a:cubicBezTo>
                    <a:cubicBezTo>
                      <a:pt x="12" y="43"/>
                      <a:pt x="12" y="42"/>
                      <a:pt x="12" y="41"/>
                    </a:cubicBezTo>
                    <a:cubicBezTo>
                      <a:pt x="12" y="32"/>
                      <a:pt x="12" y="23"/>
                      <a:pt x="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5" name="Freeform 76">
                <a:extLst>
                  <a:ext uri="{FF2B5EF4-FFF2-40B4-BE49-F238E27FC236}">
                    <a16:creationId xmlns:a16="http://schemas.microsoft.com/office/drawing/2014/main" id="{E1E13162-78CB-76FB-CD3C-60F077C8FEBA}"/>
                  </a:ext>
                </a:extLst>
              </p:cNvPr>
              <p:cNvSpPr/>
              <p:nvPr/>
            </p:nvSpPr>
            <p:spPr bwMode="auto">
              <a:xfrm>
                <a:off x="354" y="2670"/>
                <a:ext cx="16" cy="26"/>
              </a:xfrm>
              <a:custGeom>
                <a:avLst/>
                <a:gdLst>
                  <a:gd name="T0" fmla="*/ 27 w 27"/>
                  <a:gd name="T1" fmla="*/ 35 h 44"/>
                  <a:gd name="T2" fmla="*/ 23 w 27"/>
                  <a:gd name="T3" fmla="*/ 34 h 44"/>
                  <a:gd name="T4" fmla="*/ 7 w 27"/>
                  <a:gd name="T5" fmla="*/ 35 h 44"/>
                  <a:gd name="T6" fmla="*/ 4 w 27"/>
                  <a:gd name="T7" fmla="*/ 18 h 44"/>
                  <a:gd name="T8" fmla="*/ 0 w 27"/>
                  <a:gd name="T9" fmla="*/ 12 h 44"/>
                  <a:gd name="T10" fmla="*/ 12 w 27"/>
                  <a:gd name="T11" fmla="*/ 0 h 44"/>
                  <a:gd name="T12" fmla="*/ 20 w 27"/>
                  <a:gd name="T13" fmla="*/ 9 h 44"/>
                  <a:gd name="T14" fmla="*/ 20 w 27"/>
                  <a:gd name="T15" fmla="*/ 15 h 44"/>
                  <a:gd name="T16" fmla="*/ 27 w 27"/>
                  <a:gd name="T17" fmla="*/ 3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44">
                    <a:moveTo>
                      <a:pt x="27" y="35"/>
                    </a:moveTo>
                    <a:cubicBezTo>
                      <a:pt x="26" y="35"/>
                      <a:pt x="24" y="35"/>
                      <a:pt x="23" y="34"/>
                    </a:cubicBezTo>
                    <a:cubicBezTo>
                      <a:pt x="17" y="32"/>
                      <a:pt x="12" y="44"/>
                      <a:pt x="7" y="35"/>
                    </a:cubicBezTo>
                    <a:cubicBezTo>
                      <a:pt x="4" y="31"/>
                      <a:pt x="4" y="24"/>
                      <a:pt x="4" y="18"/>
                    </a:cubicBezTo>
                    <a:cubicBezTo>
                      <a:pt x="3" y="16"/>
                      <a:pt x="3" y="13"/>
                      <a:pt x="0" y="12"/>
                    </a:cubicBezTo>
                    <a:cubicBezTo>
                      <a:pt x="0" y="4"/>
                      <a:pt x="8" y="4"/>
                      <a:pt x="12" y="0"/>
                    </a:cubicBezTo>
                    <a:cubicBezTo>
                      <a:pt x="17" y="0"/>
                      <a:pt x="21" y="2"/>
                      <a:pt x="20" y="9"/>
                    </a:cubicBezTo>
                    <a:cubicBezTo>
                      <a:pt x="20" y="11"/>
                      <a:pt x="20" y="13"/>
                      <a:pt x="20" y="15"/>
                    </a:cubicBezTo>
                    <a:cubicBezTo>
                      <a:pt x="21" y="22"/>
                      <a:pt x="17" y="31"/>
                      <a:pt x="27" y="3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6" name="Freeform 77">
                <a:extLst>
                  <a:ext uri="{FF2B5EF4-FFF2-40B4-BE49-F238E27FC236}">
                    <a16:creationId xmlns:a16="http://schemas.microsoft.com/office/drawing/2014/main" id="{2E9DCFF0-D89E-F4FB-D9A0-4CD1C6B2E24A}"/>
                  </a:ext>
                </a:extLst>
              </p:cNvPr>
              <p:cNvSpPr/>
              <p:nvPr/>
            </p:nvSpPr>
            <p:spPr bwMode="auto">
              <a:xfrm>
                <a:off x="184" y="2641"/>
                <a:ext cx="19" cy="24"/>
              </a:xfrm>
              <a:custGeom>
                <a:avLst/>
                <a:gdLst>
                  <a:gd name="T0" fmla="*/ 21 w 33"/>
                  <a:gd name="T1" fmla="*/ 41 h 41"/>
                  <a:gd name="T2" fmla="*/ 0 w 33"/>
                  <a:gd name="T3" fmla="*/ 27 h 41"/>
                  <a:gd name="T4" fmla="*/ 1 w 33"/>
                  <a:gd name="T5" fmla="*/ 0 h 41"/>
                  <a:gd name="T6" fmla="*/ 33 w 33"/>
                  <a:gd name="T7" fmla="*/ 17 h 41"/>
                  <a:gd name="T8" fmla="*/ 33 w 33"/>
                  <a:gd name="T9" fmla="*/ 18 h 41"/>
                  <a:gd name="T10" fmla="*/ 21 w 33"/>
                  <a:gd name="T11" fmla="*/ 41 h 41"/>
                </a:gdLst>
                <a:ahLst/>
                <a:cxnLst>
                  <a:cxn ang="0">
                    <a:pos x="T0" y="T1"/>
                  </a:cxn>
                  <a:cxn ang="0">
                    <a:pos x="T2" y="T3"/>
                  </a:cxn>
                  <a:cxn ang="0">
                    <a:pos x="T4" y="T5"/>
                  </a:cxn>
                  <a:cxn ang="0">
                    <a:pos x="T6" y="T7"/>
                  </a:cxn>
                  <a:cxn ang="0">
                    <a:pos x="T8" y="T9"/>
                  </a:cxn>
                  <a:cxn ang="0">
                    <a:pos x="T10" y="T11"/>
                  </a:cxn>
                </a:cxnLst>
                <a:rect l="0" t="0" r="r" b="b"/>
                <a:pathLst>
                  <a:path w="33" h="41">
                    <a:moveTo>
                      <a:pt x="21" y="41"/>
                    </a:moveTo>
                    <a:cubicBezTo>
                      <a:pt x="14" y="37"/>
                      <a:pt x="11" y="26"/>
                      <a:pt x="0" y="27"/>
                    </a:cubicBezTo>
                    <a:cubicBezTo>
                      <a:pt x="4" y="18"/>
                      <a:pt x="2" y="10"/>
                      <a:pt x="1" y="0"/>
                    </a:cubicBezTo>
                    <a:cubicBezTo>
                      <a:pt x="13" y="5"/>
                      <a:pt x="20" y="17"/>
                      <a:pt x="33" y="17"/>
                    </a:cubicBezTo>
                    <a:cubicBezTo>
                      <a:pt x="33" y="17"/>
                      <a:pt x="33" y="18"/>
                      <a:pt x="33" y="18"/>
                    </a:cubicBezTo>
                    <a:cubicBezTo>
                      <a:pt x="18" y="20"/>
                      <a:pt x="24" y="33"/>
                      <a:pt x="21" y="4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7" name="Freeform 78">
                <a:extLst>
                  <a:ext uri="{FF2B5EF4-FFF2-40B4-BE49-F238E27FC236}">
                    <a16:creationId xmlns:a16="http://schemas.microsoft.com/office/drawing/2014/main" id="{78488502-A5BA-E593-97B2-A243E4A794E6}"/>
                  </a:ext>
                </a:extLst>
              </p:cNvPr>
              <p:cNvSpPr/>
              <p:nvPr/>
            </p:nvSpPr>
            <p:spPr bwMode="auto">
              <a:xfrm>
                <a:off x="437" y="2423"/>
                <a:ext cx="20" cy="18"/>
              </a:xfrm>
              <a:custGeom>
                <a:avLst/>
                <a:gdLst>
                  <a:gd name="T0" fmla="*/ 6 w 34"/>
                  <a:gd name="T1" fmla="*/ 7 h 31"/>
                  <a:gd name="T2" fmla="*/ 32 w 34"/>
                  <a:gd name="T3" fmla="*/ 2 h 31"/>
                  <a:gd name="T4" fmla="*/ 33 w 34"/>
                  <a:gd name="T5" fmla="*/ 7 h 31"/>
                  <a:gd name="T6" fmla="*/ 25 w 34"/>
                  <a:gd name="T7" fmla="*/ 22 h 31"/>
                  <a:gd name="T8" fmla="*/ 17 w 34"/>
                  <a:gd name="T9" fmla="*/ 23 h 31"/>
                  <a:gd name="T10" fmla="*/ 3 w 34"/>
                  <a:gd name="T11" fmla="*/ 26 h 31"/>
                  <a:gd name="T12" fmla="*/ 6 w 34"/>
                  <a:gd name="T13" fmla="*/ 7 h 31"/>
                </a:gdLst>
                <a:ahLst/>
                <a:cxnLst>
                  <a:cxn ang="0">
                    <a:pos x="T0" y="T1"/>
                  </a:cxn>
                  <a:cxn ang="0">
                    <a:pos x="T2" y="T3"/>
                  </a:cxn>
                  <a:cxn ang="0">
                    <a:pos x="T4" y="T5"/>
                  </a:cxn>
                  <a:cxn ang="0">
                    <a:pos x="T6" y="T7"/>
                  </a:cxn>
                  <a:cxn ang="0">
                    <a:pos x="T8" y="T9"/>
                  </a:cxn>
                  <a:cxn ang="0">
                    <a:pos x="T10" y="T11"/>
                  </a:cxn>
                  <a:cxn ang="0">
                    <a:pos x="T12" y="T13"/>
                  </a:cxn>
                </a:cxnLst>
                <a:rect l="0" t="0" r="r" b="b"/>
                <a:pathLst>
                  <a:path w="34" h="31">
                    <a:moveTo>
                      <a:pt x="6" y="7"/>
                    </a:moveTo>
                    <a:cubicBezTo>
                      <a:pt x="14" y="0"/>
                      <a:pt x="23" y="5"/>
                      <a:pt x="32" y="2"/>
                    </a:cubicBezTo>
                    <a:cubicBezTo>
                      <a:pt x="34" y="1"/>
                      <a:pt x="34" y="5"/>
                      <a:pt x="33" y="7"/>
                    </a:cubicBezTo>
                    <a:cubicBezTo>
                      <a:pt x="31" y="12"/>
                      <a:pt x="31" y="19"/>
                      <a:pt x="25" y="22"/>
                    </a:cubicBezTo>
                    <a:cubicBezTo>
                      <a:pt x="22" y="22"/>
                      <a:pt x="19" y="23"/>
                      <a:pt x="17" y="23"/>
                    </a:cubicBezTo>
                    <a:cubicBezTo>
                      <a:pt x="12" y="23"/>
                      <a:pt x="6" y="31"/>
                      <a:pt x="3" y="26"/>
                    </a:cubicBezTo>
                    <a:cubicBezTo>
                      <a:pt x="0" y="20"/>
                      <a:pt x="1" y="12"/>
                      <a:pt x="6"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8" name="Freeform 79">
                <a:extLst>
                  <a:ext uri="{FF2B5EF4-FFF2-40B4-BE49-F238E27FC236}">
                    <a16:creationId xmlns:a16="http://schemas.microsoft.com/office/drawing/2014/main" id="{1D4F08D3-BBD7-1D6B-1E9A-67D6AAF7FDBE}"/>
                  </a:ext>
                </a:extLst>
              </p:cNvPr>
              <p:cNvSpPr/>
              <p:nvPr/>
            </p:nvSpPr>
            <p:spPr bwMode="auto">
              <a:xfrm>
                <a:off x="51" y="2512"/>
                <a:ext cx="24" cy="16"/>
              </a:xfrm>
              <a:custGeom>
                <a:avLst/>
                <a:gdLst>
                  <a:gd name="T0" fmla="*/ 25 w 41"/>
                  <a:gd name="T1" fmla="*/ 2 h 26"/>
                  <a:gd name="T2" fmla="*/ 34 w 41"/>
                  <a:gd name="T3" fmla="*/ 15 h 26"/>
                  <a:gd name="T4" fmla="*/ 38 w 41"/>
                  <a:gd name="T5" fmla="*/ 23 h 26"/>
                  <a:gd name="T6" fmla="*/ 29 w 41"/>
                  <a:gd name="T7" fmla="*/ 24 h 26"/>
                  <a:gd name="T8" fmla="*/ 15 w 41"/>
                  <a:gd name="T9" fmla="*/ 24 h 26"/>
                  <a:gd name="T10" fmla="*/ 4 w 41"/>
                  <a:gd name="T11" fmla="*/ 9 h 26"/>
                  <a:gd name="T12" fmla="*/ 2 w 41"/>
                  <a:gd name="T13" fmla="*/ 1 h 26"/>
                  <a:gd name="T14" fmla="*/ 9 w 41"/>
                  <a:gd name="T15" fmla="*/ 0 h 26"/>
                  <a:gd name="T16" fmla="*/ 25 w 41"/>
                  <a:gd name="T17"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6">
                    <a:moveTo>
                      <a:pt x="25" y="2"/>
                    </a:moveTo>
                    <a:cubicBezTo>
                      <a:pt x="28" y="6"/>
                      <a:pt x="31" y="11"/>
                      <a:pt x="34" y="15"/>
                    </a:cubicBezTo>
                    <a:cubicBezTo>
                      <a:pt x="36" y="18"/>
                      <a:pt x="41" y="20"/>
                      <a:pt x="38" y="23"/>
                    </a:cubicBezTo>
                    <a:cubicBezTo>
                      <a:pt x="36" y="26"/>
                      <a:pt x="32" y="25"/>
                      <a:pt x="29" y="24"/>
                    </a:cubicBezTo>
                    <a:cubicBezTo>
                      <a:pt x="24" y="23"/>
                      <a:pt x="20" y="22"/>
                      <a:pt x="15" y="24"/>
                    </a:cubicBezTo>
                    <a:cubicBezTo>
                      <a:pt x="14" y="17"/>
                      <a:pt x="7" y="15"/>
                      <a:pt x="4" y="9"/>
                    </a:cubicBezTo>
                    <a:cubicBezTo>
                      <a:pt x="3" y="6"/>
                      <a:pt x="0" y="4"/>
                      <a:pt x="2" y="1"/>
                    </a:cubicBezTo>
                    <a:cubicBezTo>
                      <a:pt x="4" y="0"/>
                      <a:pt x="7" y="0"/>
                      <a:pt x="9" y="0"/>
                    </a:cubicBezTo>
                    <a:cubicBezTo>
                      <a:pt x="14" y="0"/>
                      <a:pt x="20" y="1"/>
                      <a:pt x="25"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9" name="Freeform 80">
                <a:extLst>
                  <a:ext uri="{FF2B5EF4-FFF2-40B4-BE49-F238E27FC236}">
                    <a16:creationId xmlns:a16="http://schemas.microsoft.com/office/drawing/2014/main" id="{248DE81F-2EE3-B107-B762-53625965D700}"/>
                  </a:ext>
                </a:extLst>
              </p:cNvPr>
              <p:cNvSpPr/>
              <p:nvPr/>
            </p:nvSpPr>
            <p:spPr bwMode="auto">
              <a:xfrm>
                <a:off x="236" y="2597"/>
                <a:ext cx="20" cy="12"/>
              </a:xfrm>
              <a:custGeom>
                <a:avLst/>
                <a:gdLst>
                  <a:gd name="T0" fmla="*/ 11 w 35"/>
                  <a:gd name="T1" fmla="*/ 21 h 21"/>
                  <a:gd name="T2" fmla="*/ 7 w 35"/>
                  <a:gd name="T3" fmla="*/ 19 h 21"/>
                  <a:gd name="T4" fmla="*/ 0 w 35"/>
                  <a:gd name="T5" fmla="*/ 5 h 21"/>
                  <a:gd name="T6" fmla="*/ 12 w 35"/>
                  <a:gd name="T7" fmla="*/ 0 h 21"/>
                  <a:gd name="T8" fmla="*/ 19 w 35"/>
                  <a:gd name="T9" fmla="*/ 0 h 21"/>
                  <a:gd name="T10" fmla="*/ 35 w 35"/>
                  <a:gd name="T11" fmla="*/ 14 h 21"/>
                  <a:gd name="T12" fmla="*/ 11 w 35"/>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35" h="21">
                    <a:moveTo>
                      <a:pt x="11" y="21"/>
                    </a:moveTo>
                    <a:cubicBezTo>
                      <a:pt x="10" y="20"/>
                      <a:pt x="8" y="20"/>
                      <a:pt x="7" y="19"/>
                    </a:cubicBezTo>
                    <a:cubicBezTo>
                      <a:pt x="1" y="16"/>
                      <a:pt x="0" y="10"/>
                      <a:pt x="0" y="5"/>
                    </a:cubicBezTo>
                    <a:cubicBezTo>
                      <a:pt x="1" y="0"/>
                      <a:pt x="8" y="0"/>
                      <a:pt x="12" y="0"/>
                    </a:cubicBezTo>
                    <a:cubicBezTo>
                      <a:pt x="15" y="0"/>
                      <a:pt x="17" y="0"/>
                      <a:pt x="19" y="0"/>
                    </a:cubicBezTo>
                    <a:cubicBezTo>
                      <a:pt x="21" y="7"/>
                      <a:pt x="30" y="8"/>
                      <a:pt x="35" y="14"/>
                    </a:cubicBezTo>
                    <a:cubicBezTo>
                      <a:pt x="28" y="20"/>
                      <a:pt x="19" y="19"/>
                      <a:pt x="11"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40" name="Freeform 81">
                <a:extLst>
                  <a:ext uri="{FF2B5EF4-FFF2-40B4-BE49-F238E27FC236}">
                    <a16:creationId xmlns:a16="http://schemas.microsoft.com/office/drawing/2014/main" id="{8D94C15D-48D7-D191-3947-F3BAD4061390}"/>
                  </a:ext>
                </a:extLst>
              </p:cNvPr>
              <p:cNvSpPr/>
              <p:nvPr/>
            </p:nvSpPr>
            <p:spPr bwMode="auto">
              <a:xfrm>
                <a:off x="79" y="2483"/>
                <a:ext cx="16" cy="16"/>
              </a:xfrm>
              <a:custGeom>
                <a:avLst/>
                <a:gdLst>
                  <a:gd name="T0" fmla="*/ 23 w 27"/>
                  <a:gd name="T1" fmla="*/ 7 h 27"/>
                  <a:gd name="T2" fmla="*/ 8 w 27"/>
                  <a:gd name="T3" fmla="*/ 21 h 27"/>
                  <a:gd name="T4" fmla="*/ 0 w 27"/>
                  <a:gd name="T5" fmla="*/ 19 h 27"/>
                  <a:gd name="T6" fmla="*/ 0 w 27"/>
                  <a:gd name="T7" fmla="*/ 1 h 27"/>
                  <a:gd name="T8" fmla="*/ 23 w 27"/>
                  <a:gd name="T9" fmla="*/ 7 h 27"/>
                </a:gdLst>
                <a:ahLst/>
                <a:cxnLst>
                  <a:cxn ang="0">
                    <a:pos x="T0" y="T1"/>
                  </a:cxn>
                  <a:cxn ang="0">
                    <a:pos x="T2" y="T3"/>
                  </a:cxn>
                  <a:cxn ang="0">
                    <a:pos x="T4" y="T5"/>
                  </a:cxn>
                  <a:cxn ang="0">
                    <a:pos x="T6" y="T7"/>
                  </a:cxn>
                  <a:cxn ang="0">
                    <a:pos x="T8" y="T9"/>
                  </a:cxn>
                </a:cxnLst>
                <a:rect l="0" t="0" r="r" b="b"/>
                <a:pathLst>
                  <a:path w="27" h="27">
                    <a:moveTo>
                      <a:pt x="23" y="7"/>
                    </a:moveTo>
                    <a:cubicBezTo>
                      <a:pt x="27" y="27"/>
                      <a:pt x="27" y="27"/>
                      <a:pt x="8" y="21"/>
                    </a:cubicBezTo>
                    <a:cubicBezTo>
                      <a:pt x="5" y="20"/>
                      <a:pt x="3" y="19"/>
                      <a:pt x="0" y="19"/>
                    </a:cubicBezTo>
                    <a:cubicBezTo>
                      <a:pt x="3" y="13"/>
                      <a:pt x="0" y="7"/>
                      <a:pt x="0" y="1"/>
                    </a:cubicBezTo>
                    <a:cubicBezTo>
                      <a:pt x="9" y="0"/>
                      <a:pt x="15" y="6"/>
                      <a:pt x="23"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41" name="Freeform 82">
                <a:extLst>
                  <a:ext uri="{FF2B5EF4-FFF2-40B4-BE49-F238E27FC236}">
                    <a16:creationId xmlns:a16="http://schemas.microsoft.com/office/drawing/2014/main" id="{8B87E15F-47AF-12F8-AB5E-41BF534DB036}"/>
                  </a:ext>
                </a:extLst>
              </p:cNvPr>
              <p:cNvSpPr/>
              <p:nvPr/>
            </p:nvSpPr>
            <p:spPr bwMode="auto">
              <a:xfrm>
                <a:off x="227" y="2738"/>
                <a:ext cx="25" cy="17"/>
              </a:xfrm>
              <a:custGeom>
                <a:avLst/>
                <a:gdLst>
                  <a:gd name="T0" fmla="*/ 3 w 41"/>
                  <a:gd name="T1" fmla="*/ 3 h 28"/>
                  <a:gd name="T2" fmla="*/ 16 w 41"/>
                  <a:gd name="T3" fmla="*/ 0 h 28"/>
                  <a:gd name="T4" fmla="*/ 20 w 41"/>
                  <a:gd name="T5" fmla="*/ 0 h 28"/>
                  <a:gd name="T6" fmla="*/ 22 w 41"/>
                  <a:gd name="T7" fmla="*/ 8 h 28"/>
                  <a:gd name="T8" fmla="*/ 33 w 41"/>
                  <a:gd name="T9" fmla="*/ 14 h 28"/>
                  <a:gd name="T10" fmla="*/ 32 w 41"/>
                  <a:gd name="T11" fmla="*/ 28 h 28"/>
                  <a:gd name="T12" fmla="*/ 15 w 41"/>
                  <a:gd name="T13" fmla="*/ 18 h 28"/>
                  <a:gd name="T14" fmla="*/ 2 w 41"/>
                  <a:gd name="T15" fmla="*/ 13 h 28"/>
                  <a:gd name="T16" fmla="*/ 3 w 41"/>
                  <a:gd name="T17"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8">
                    <a:moveTo>
                      <a:pt x="3" y="3"/>
                    </a:moveTo>
                    <a:cubicBezTo>
                      <a:pt x="8" y="6"/>
                      <a:pt x="11" y="0"/>
                      <a:pt x="16" y="0"/>
                    </a:cubicBezTo>
                    <a:cubicBezTo>
                      <a:pt x="17" y="0"/>
                      <a:pt x="19" y="0"/>
                      <a:pt x="20" y="0"/>
                    </a:cubicBezTo>
                    <a:cubicBezTo>
                      <a:pt x="18" y="3"/>
                      <a:pt x="15" y="7"/>
                      <a:pt x="22" y="8"/>
                    </a:cubicBezTo>
                    <a:cubicBezTo>
                      <a:pt x="27" y="8"/>
                      <a:pt x="30" y="11"/>
                      <a:pt x="33" y="14"/>
                    </a:cubicBezTo>
                    <a:cubicBezTo>
                      <a:pt x="41" y="20"/>
                      <a:pt x="40" y="24"/>
                      <a:pt x="32" y="28"/>
                    </a:cubicBezTo>
                    <a:cubicBezTo>
                      <a:pt x="27" y="24"/>
                      <a:pt x="22" y="18"/>
                      <a:pt x="15" y="18"/>
                    </a:cubicBezTo>
                    <a:cubicBezTo>
                      <a:pt x="12" y="15"/>
                      <a:pt x="8" y="12"/>
                      <a:pt x="2" y="13"/>
                    </a:cubicBezTo>
                    <a:cubicBezTo>
                      <a:pt x="0" y="9"/>
                      <a:pt x="1" y="6"/>
                      <a:pt x="3"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42" name="Freeform 83">
                <a:extLst>
                  <a:ext uri="{FF2B5EF4-FFF2-40B4-BE49-F238E27FC236}">
                    <a16:creationId xmlns:a16="http://schemas.microsoft.com/office/drawing/2014/main" id="{DE7222F8-BDF4-0206-77D4-F6700D08C490}"/>
                  </a:ext>
                </a:extLst>
              </p:cNvPr>
              <p:cNvSpPr/>
              <p:nvPr/>
            </p:nvSpPr>
            <p:spPr bwMode="auto">
              <a:xfrm>
                <a:off x="263" y="2683"/>
                <a:ext cx="19" cy="19"/>
              </a:xfrm>
              <a:custGeom>
                <a:avLst/>
                <a:gdLst>
                  <a:gd name="T0" fmla="*/ 32 w 32"/>
                  <a:gd name="T1" fmla="*/ 12 h 32"/>
                  <a:gd name="T2" fmla="*/ 26 w 32"/>
                  <a:gd name="T3" fmla="*/ 25 h 32"/>
                  <a:gd name="T4" fmla="*/ 27 w 32"/>
                  <a:gd name="T5" fmla="*/ 31 h 32"/>
                  <a:gd name="T6" fmla="*/ 22 w 32"/>
                  <a:gd name="T7" fmla="*/ 30 h 32"/>
                  <a:gd name="T8" fmla="*/ 9 w 32"/>
                  <a:gd name="T9" fmla="*/ 24 h 32"/>
                  <a:gd name="T10" fmla="*/ 8 w 32"/>
                  <a:gd name="T11" fmla="*/ 19 h 32"/>
                  <a:gd name="T12" fmla="*/ 4 w 32"/>
                  <a:gd name="T13" fmla="*/ 4 h 32"/>
                  <a:gd name="T14" fmla="*/ 18 w 32"/>
                  <a:gd name="T15" fmla="*/ 8 h 32"/>
                  <a:gd name="T16" fmla="*/ 32 w 32"/>
                  <a:gd name="T17" fmla="*/ 1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32">
                    <a:moveTo>
                      <a:pt x="32" y="12"/>
                    </a:moveTo>
                    <a:cubicBezTo>
                      <a:pt x="25" y="14"/>
                      <a:pt x="22" y="18"/>
                      <a:pt x="26" y="25"/>
                    </a:cubicBezTo>
                    <a:cubicBezTo>
                      <a:pt x="28" y="27"/>
                      <a:pt x="30" y="29"/>
                      <a:pt x="27" y="31"/>
                    </a:cubicBezTo>
                    <a:cubicBezTo>
                      <a:pt x="26" y="32"/>
                      <a:pt x="24" y="31"/>
                      <a:pt x="22" y="30"/>
                    </a:cubicBezTo>
                    <a:cubicBezTo>
                      <a:pt x="18" y="28"/>
                      <a:pt x="13" y="26"/>
                      <a:pt x="9" y="24"/>
                    </a:cubicBezTo>
                    <a:cubicBezTo>
                      <a:pt x="9" y="22"/>
                      <a:pt x="8" y="21"/>
                      <a:pt x="8" y="19"/>
                    </a:cubicBezTo>
                    <a:cubicBezTo>
                      <a:pt x="7" y="14"/>
                      <a:pt x="0" y="8"/>
                      <a:pt x="4" y="4"/>
                    </a:cubicBezTo>
                    <a:cubicBezTo>
                      <a:pt x="9" y="0"/>
                      <a:pt x="13" y="7"/>
                      <a:pt x="18" y="8"/>
                    </a:cubicBezTo>
                    <a:cubicBezTo>
                      <a:pt x="22" y="10"/>
                      <a:pt x="28" y="7"/>
                      <a:pt x="32"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43" name="Freeform 84">
                <a:extLst>
                  <a:ext uri="{FF2B5EF4-FFF2-40B4-BE49-F238E27FC236}">
                    <a16:creationId xmlns:a16="http://schemas.microsoft.com/office/drawing/2014/main" id="{C258A2C4-2C54-4827-C772-C4E87A225FFC}"/>
                  </a:ext>
                </a:extLst>
              </p:cNvPr>
              <p:cNvSpPr/>
              <p:nvPr/>
            </p:nvSpPr>
            <p:spPr bwMode="auto">
              <a:xfrm>
                <a:off x="416" y="2398"/>
                <a:ext cx="20" cy="11"/>
              </a:xfrm>
              <a:custGeom>
                <a:avLst/>
                <a:gdLst>
                  <a:gd name="T0" fmla="*/ 15 w 35"/>
                  <a:gd name="T1" fmla="*/ 0 h 19"/>
                  <a:gd name="T2" fmla="*/ 35 w 35"/>
                  <a:gd name="T3" fmla="*/ 2 h 19"/>
                  <a:gd name="T4" fmla="*/ 23 w 35"/>
                  <a:gd name="T5" fmla="*/ 19 h 19"/>
                  <a:gd name="T6" fmla="*/ 21 w 35"/>
                  <a:gd name="T7" fmla="*/ 19 h 19"/>
                  <a:gd name="T8" fmla="*/ 1 w 35"/>
                  <a:gd name="T9" fmla="*/ 12 h 19"/>
                  <a:gd name="T10" fmla="*/ 15 w 35"/>
                  <a:gd name="T11" fmla="*/ 0 h 19"/>
                </a:gdLst>
                <a:ahLst/>
                <a:cxnLst>
                  <a:cxn ang="0">
                    <a:pos x="T0" y="T1"/>
                  </a:cxn>
                  <a:cxn ang="0">
                    <a:pos x="T2" y="T3"/>
                  </a:cxn>
                  <a:cxn ang="0">
                    <a:pos x="T4" y="T5"/>
                  </a:cxn>
                  <a:cxn ang="0">
                    <a:pos x="T6" y="T7"/>
                  </a:cxn>
                  <a:cxn ang="0">
                    <a:pos x="T8" y="T9"/>
                  </a:cxn>
                  <a:cxn ang="0">
                    <a:pos x="T10" y="T11"/>
                  </a:cxn>
                </a:cxnLst>
                <a:rect l="0" t="0" r="r" b="b"/>
                <a:pathLst>
                  <a:path w="35" h="19">
                    <a:moveTo>
                      <a:pt x="15" y="0"/>
                    </a:moveTo>
                    <a:cubicBezTo>
                      <a:pt x="21" y="0"/>
                      <a:pt x="28" y="1"/>
                      <a:pt x="35" y="2"/>
                    </a:cubicBezTo>
                    <a:cubicBezTo>
                      <a:pt x="33" y="10"/>
                      <a:pt x="28" y="14"/>
                      <a:pt x="23" y="19"/>
                    </a:cubicBezTo>
                    <a:cubicBezTo>
                      <a:pt x="23" y="19"/>
                      <a:pt x="22" y="19"/>
                      <a:pt x="21" y="19"/>
                    </a:cubicBezTo>
                    <a:cubicBezTo>
                      <a:pt x="14" y="16"/>
                      <a:pt x="3" y="19"/>
                      <a:pt x="1" y="12"/>
                    </a:cubicBezTo>
                    <a:cubicBezTo>
                      <a:pt x="0" y="7"/>
                      <a:pt x="12" y="6"/>
                      <a:pt x="1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44" name="Freeform 85">
                <a:extLst>
                  <a:ext uri="{FF2B5EF4-FFF2-40B4-BE49-F238E27FC236}">
                    <a16:creationId xmlns:a16="http://schemas.microsoft.com/office/drawing/2014/main" id="{B8489C8A-E2D8-19F5-900C-079F2DB3AF39}"/>
                  </a:ext>
                </a:extLst>
              </p:cNvPr>
              <p:cNvSpPr/>
              <p:nvPr/>
            </p:nvSpPr>
            <p:spPr bwMode="auto">
              <a:xfrm>
                <a:off x="237" y="2558"/>
                <a:ext cx="19" cy="12"/>
              </a:xfrm>
              <a:custGeom>
                <a:avLst/>
                <a:gdLst>
                  <a:gd name="T0" fmla="*/ 28 w 33"/>
                  <a:gd name="T1" fmla="*/ 2 h 19"/>
                  <a:gd name="T2" fmla="*/ 31 w 33"/>
                  <a:gd name="T3" fmla="*/ 12 h 19"/>
                  <a:gd name="T4" fmla="*/ 19 w 33"/>
                  <a:gd name="T5" fmla="*/ 19 h 19"/>
                  <a:gd name="T6" fmla="*/ 14 w 33"/>
                  <a:gd name="T7" fmla="*/ 18 h 19"/>
                  <a:gd name="T8" fmla="*/ 0 w 33"/>
                  <a:gd name="T9" fmla="*/ 10 h 19"/>
                  <a:gd name="T10" fmla="*/ 14 w 33"/>
                  <a:gd name="T11" fmla="*/ 0 h 19"/>
                  <a:gd name="T12" fmla="*/ 28 w 33"/>
                  <a:gd name="T13" fmla="*/ 2 h 19"/>
                </a:gdLst>
                <a:ahLst/>
                <a:cxnLst>
                  <a:cxn ang="0">
                    <a:pos x="T0" y="T1"/>
                  </a:cxn>
                  <a:cxn ang="0">
                    <a:pos x="T2" y="T3"/>
                  </a:cxn>
                  <a:cxn ang="0">
                    <a:pos x="T4" y="T5"/>
                  </a:cxn>
                  <a:cxn ang="0">
                    <a:pos x="T6" y="T7"/>
                  </a:cxn>
                  <a:cxn ang="0">
                    <a:pos x="T8" y="T9"/>
                  </a:cxn>
                  <a:cxn ang="0">
                    <a:pos x="T10" y="T11"/>
                  </a:cxn>
                  <a:cxn ang="0">
                    <a:pos x="T12" y="T13"/>
                  </a:cxn>
                </a:cxnLst>
                <a:rect l="0" t="0" r="r" b="b"/>
                <a:pathLst>
                  <a:path w="33" h="19">
                    <a:moveTo>
                      <a:pt x="28" y="2"/>
                    </a:moveTo>
                    <a:cubicBezTo>
                      <a:pt x="33" y="4"/>
                      <a:pt x="31" y="8"/>
                      <a:pt x="31" y="12"/>
                    </a:cubicBezTo>
                    <a:cubicBezTo>
                      <a:pt x="26" y="13"/>
                      <a:pt x="23" y="17"/>
                      <a:pt x="19" y="19"/>
                    </a:cubicBezTo>
                    <a:cubicBezTo>
                      <a:pt x="17" y="19"/>
                      <a:pt x="15" y="19"/>
                      <a:pt x="14" y="18"/>
                    </a:cubicBezTo>
                    <a:cubicBezTo>
                      <a:pt x="10" y="14"/>
                      <a:pt x="1" y="17"/>
                      <a:pt x="0" y="10"/>
                    </a:cubicBezTo>
                    <a:cubicBezTo>
                      <a:pt x="0" y="2"/>
                      <a:pt x="10" y="4"/>
                      <a:pt x="14" y="0"/>
                    </a:cubicBezTo>
                    <a:cubicBezTo>
                      <a:pt x="19" y="2"/>
                      <a:pt x="23" y="2"/>
                      <a:pt x="28"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45" name="Freeform 86">
                <a:extLst>
                  <a:ext uri="{FF2B5EF4-FFF2-40B4-BE49-F238E27FC236}">
                    <a16:creationId xmlns:a16="http://schemas.microsoft.com/office/drawing/2014/main" id="{5F5BD2AE-725D-4C95-C5BA-962B0BAC76A1}"/>
                  </a:ext>
                </a:extLst>
              </p:cNvPr>
              <p:cNvSpPr/>
              <p:nvPr/>
            </p:nvSpPr>
            <p:spPr bwMode="auto">
              <a:xfrm>
                <a:off x="414" y="2359"/>
                <a:ext cx="20" cy="10"/>
              </a:xfrm>
              <a:custGeom>
                <a:avLst/>
                <a:gdLst>
                  <a:gd name="T0" fmla="*/ 3 w 34"/>
                  <a:gd name="T1" fmla="*/ 10 h 17"/>
                  <a:gd name="T2" fmla="*/ 6 w 34"/>
                  <a:gd name="T3" fmla="*/ 3 h 17"/>
                  <a:gd name="T4" fmla="*/ 20 w 34"/>
                  <a:gd name="T5" fmla="*/ 0 h 17"/>
                  <a:gd name="T6" fmla="*/ 33 w 34"/>
                  <a:gd name="T7" fmla="*/ 10 h 17"/>
                  <a:gd name="T8" fmla="*/ 15 w 34"/>
                  <a:gd name="T9" fmla="*/ 17 h 17"/>
                  <a:gd name="T10" fmla="*/ 3 w 34"/>
                  <a:gd name="T11" fmla="*/ 10 h 17"/>
                </a:gdLst>
                <a:ahLst/>
                <a:cxnLst>
                  <a:cxn ang="0">
                    <a:pos x="T0" y="T1"/>
                  </a:cxn>
                  <a:cxn ang="0">
                    <a:pos x="T2" y="T3"/>
                  </a:cxn>
                  <a:cxn ang="0">
                    <a:pos x="T4" y="T5"/>
                  </a:cxn>
                  <a:cxn ang="0">
                    <a:pos x="T6" y="T7"/>
                  </a:cxn>
                  <a:cxn ang="0">
                    <a:pos x="T8" y="T9"/>
                  </a:cxn>
                  <a:cxn ang="0">
                    <a:pos x="T10" y="T11"/>
                  </a:cxn>
                </a:cxnLst>
                <a:rect l="0" t="0" r="r" b="b"/>
                <a:pathLst>
                  <a:path w="34" h="17">
                    <a:moveTo>
                      <a:pt x="3" y="10"/>
                    </a:moveTo>
                    <a:cubicBezTo>
                      <a:pt x="2" y="6"/>
                      <a:pt x="0" y="3"/>
                      <a:pt x="6" y="3"/>
                    </a:cubicBezTo>
                    <a:cubicBezTo>
                      <a:pt x="11" y="3"/>
                      <a:pt x="15" y="1"/>
                      <a:pt x="20" y="0"/>
                    </a:cubicBezTo>
                    <a:cubicBezTo>
                      <a:pt x="25" y="2"/>
                      <a:pt x="34" y="5"/>
                      <a:pt x="33" y="10"/>
                    </a:cubicBezTo>
                    <a:cubicBezTo>
                      <a:pt x="31" y="15"/>
                      <a:pt x="22" y="17"/>
                      <a:pt x="15" y="17"/>
                    </a:cubicBezTo>
                    <a:cubicBezTo>
                      <a:pt x="11" y="15"/>
                      <a:pt x="8" y="10"/>
                      <a:pt x="3"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46" name="Freeform 87">
                <a:extLst>
                  <a:ext uri="{FF2B5EF4-FFF2-40B4-BE49-F238E27FC236}">
                    <a16:creationId xmlns:a16="http://schemas.microsoft.com/office/drawing/2014/main" id="{C57224A1-EBF0-25D7-77C9-C62221FEFC99}"/>
                  </a:ext>
                </a:extLst>
              </p:cNvPr>
              <p:cNvSpPr/>
              <p:nvPr/>
            </p:nvSpPr>
            <p:spPr bwMode="auto">
              <a:xfrm>
                <a:off x="325" y="2660"/>
                <a:ext cx="17" cy="19"/>
              </a:xfrm>
              <a:custGeom>
                <a:avLst/>
                <a:gdLst>
                  <a:gd name="T0" fmla="*/ 29 w 29"/>
                  <a:gd name="T1" fmla="*/ 29 h 32"/>
                  <a:gd name="T2" fmla="*/ 6 w 29"/>
                  <a:gd name="T3" fmla="*/ 19 h 32"/>
                  <a:gd name="T4" fmla="*/ 0 w 29"/>
                  <a:gd name="T5" fmla="*/ 17 h 32"/>
                  <a:gd name="T6" fmla="*/ 1 w 29"/>
                  <a:gd name="T7" fmla="*/ 14 h 32"/>
                  <a:gd name="T8" fmla="*/ 13 w 29"/>
                  <a:gd name="T9" fmla="*/ 0 h 32"/>
                  <a:gd name="T10" fmla="*/ 17 w 29"/>
                  <a:gd name="T11" fmla="*/ 13 h 32"/>
                  <a:gd name="T12" fmla="*/ 27 w 29"/>
                  <a:gd name="T13" fmla="*/ 23 h 32"/>
                  <a:gd name="T14" fmla="*/ 29 w 29"/>
                  <a:gd name="T15" fmla="*/ 29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32">
                    <a:moveTo>
                      <a:pt x="29" y="29"/>
                    </a:moveTo>
                    <a:cubicBezTo>
                      <a:pt x="19" y="32"/>
                      <a:pt x="10" y="29"/>
                      <a:pt x="6" y="19"/>
                    </a:cubicBezTo>
                    <a:cubicBezTo>
                      <a:pt x="5" y="17"/>
                      <a:pt x="2" y="18"/>
                      <a:pt x="0" y="17"/>
                    </a:cubicBezTo>
                    <a:cubicBezTo>
                      <a:pt x="0" y="16"/>
                      <a:pt x="0" y="15"/>
                      <a:pt x="1" y="14"/>
                    </a:cubicBezTo>
                    <a:cubicBezTo>
                      <a:pt x="4" y="9"/>
                      <a:pt x="8" y="5"/>
                      <a:pt x="13" y="0"/>
                    </a:cubicBezTo>
                    <a:cubicBezTo>
                      <a:pt x="15" y="5"/>
                      <a:pt x="16" y="9"/>
                      <a:pt x="17" y="13"/>
                    </a:cubicBezTo>
                    <a:cubicBezTo>
                      <a:pt x="19" y="18"/>
                      <a:pt x="17" y="26"/>
                      <a:pt x="27" y="23"/>
                    </a:cubicBezTo>
                    <a:cubicBezTo>
                      <a:pt x="29" y="23"/>
                      <a:pt x="29" y="27"/>
                      <a:pt x="29" y="2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47" name="Freeform 88">
                <a:extLst>
                  <a:ext uri="{FF2B5EF4-FFF2-40B4-BE49-F238E27FC236}">
                    <a16:creationId xmlns:a16="http://schemas.microsoft.com/office/drawing/2014/main" id="{7057D005-A824-0809-A643-1238A06D7B41}"/>
                  </a:ext>
                </a:extLst>
              </p:cNvPr>
              <p:cNvSpPr/>
              <p:nvPr/>
            </p:nvSpPr>
            <p:spPr bwMode="auto">
              <a:xfrm>
                <a:off x="100" y="2474"/>
                <a:ext cx="11" cy="16"/>
              </a:xfrm>
              <a:custGeom>
                <a:avLst/>
                <a:gdLst>
                  <a:gd name="T0" fmla="*/ 19 w 20"/>
                  <a:gd name="T1" fmla="*/ 12 h 27"/>
                  <a:gd name="T2" fmla="*/ 13 w 20"/>
                  <a:gd name="T3" fmla="*/ 26 h 27"/>
                  <a:gd name="T4" fmla="*/ 0 w 20"/>
                  <a:gd name="T5" fmla="*/ 17 h 27"/>
                  <a:gd name="T6" fmla="*/ 0 w 20"/>
                  <a:gd name="T7" fmla="*/ 11 h 27"/>
                  <a:gd name="T8" fmla="*/ 3 w 20"/>
                  <a:gd name="T9" fmla="*/ 2 h 27"/>
                  <a:gd name="T10" fmla="*/ 10 w 20"/>
                  <a:gd name="T11" fmla="*/ 7 h 27"/>
                  <a:gd name="T12" fmla="*/ 19 w 20"/>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20" h="27">
                    <a:moveTo>
                      <a:pt x="19" y="12"/>
                    </a:moveTo>
                    <a:cubicBezTo>
                      <a:pt x="20" y="18"/>
                      <a:pt x="19" y="25"/>
                      <a:pt x="13" y="26"/>
                    </a:cubicBezTo>
                    <a:cubicBezTo>
                      <a:pt x="7" y="27"/>
                      <a:pt x="1" y="25"/>
                      <a:pt x="0" y="17"/>
                    </a:cubicBezTo>
                    <a:cubicBezTo>
                      <a:pt x="0" y="15"/>
                      <a:pt x="0" y="13"/>
                      <a:pt x="0" y="11"/>
                    </a:cubicBezTo>
                    <a:cubicBezTo>
                      <a:pt x="0" y="8"/>
                      <a:pt x="0" y="4"/>
                      <a:pt x="3" y="2"/>
                    </a:cubicBezTo>
                    <a:cubicBezTo>
                      <a:pt x="7" y="0"/>
                      <a:pt x="8" y="5"/>
                      <a:pt x="10" y="7"/>
                    </a:cubicBezTo>
                    <a:cubicBezTo>
                      <a:pt x="13" y="10"/>
                      <a:pt x="16" y="11"/>
                      <a:pt x="19"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48" name="Freeform 89">
                <a:extLst>
                  <a:ext uri="{FF2B5EF4-FFF2-40B4-BE49-F238E27FC236}">
                    <a16:creationId xmlns:a16="http://schemas.microsoft.com/office/drawing/2014/main" id="{7ED81EDD-77C3-733B-8170-D23AB2ABC90C}"/>
                  </a:ext>
                </a:extLst>
              </p:cNvPr>
              <p:cNvSpPr/>
              <p:nvPr/>
            </p:nvSpPr>
            <p:spPr bwMode="auto">
              <a:xfrm>
                <a:off x="67" y="2498"/>
                <a:ext cx="15" cy="17"/>
              </a:xfrm>
              <a:custGeom>
                <a:avLst/>
                <a:gdLst>
                  <a:gd name="T0" fmla="*/ 19 w 25"/>
                  <a:gd name="T1" fmla="*/ 0 h 28"/>
                  <a:gd name="T2" fmla="*/ 23 w 25"/>
                  <a:gd name="T3" fmla="*/ 15 h 28"/>
                  <a:gd name="T4" fmla="*/ 22 w 25"/>
                  <a:gd name="T5" fmla="*/ 26 h 28"/>
                  <a:gd name="T6" fmla="*/ 11 w 25"/>
                  <a:gd name="T7" fmla="*/ 24 h 28"/>
                  <a:gd name="T8" fmla="*/ 7 w 25"/>
                  <a:gd name="T9" fmla="*/ 15 h 28"/>
                  <a:gd name="T10" fmla="*/ 13 w 25"/>
                  <a:gd name="T11" fmla="*/ 7 h 28"/>
                  <a:gd name="T12" fmla="*/ 19 w 25"/>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25" h="28">
                    <a:moveTo>
                      <a:pt x="19" y="0"/>
                    </a:moveTo>
                    <a:cubicBezTo>
                      <a:pt x="23" y="4"/>
                      <a:pt x="21" y="10"/>
                      <a:pt x="23" y="15"/>
                    </a:cubicBezTo>
                    <a:cubicBezTo>
                      <a:pt x="25" y="18"/>
                      <a:pt x="25" y="23"/>
                      <a:pt x="22" y="26"/>
                    </a:cubicBezTo>
                    <a:cubicBezTo>
                      <a:pt x="18" y="28"/>
                      <a:pt x="15" y="25"/>
                      <a:pt x="11" y="24"/>
                    </a:cubicBezTo>
                    <a:cubicBezTo>
                      <a:pt x="10" y="21"/>
                      <a:pt x="8" y="18"/>
                      <a:pt x="7" y="15"/>
                    </a:cubicBezTo>
                    <a:cubicBezTo>
                      <a:pt x="5" y="9"/>
                      <a:pt x="0" y="2"/>
                      <a:pt x="13" y="7"/>
                    </a:cubicBezTo>
                    <a:cubicBezTo>
                      <a:pt x="18" y="9"/>
                      <a:pt x="19" y="5"/>
                      <a:pt x="19"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49" name="Freeform 90">
                <a:extLst>
                  <a:ext uri="{FF2B5EF4-FFF2-40B4-BE49-F238E27FC236}">
                    <a16:creationId xmlns:a16="http://schemas.microsoft.com/office/drawing/2014/main" id="{183D6C84-28D9-5BA8-007F-C83B1DD18414}"/>
                  </a:ext>
                </a:extLst>
              </p:cNvPr>
              <p:cNvSpPr/>
              <p:nvPr/>
            </p:nvSpPr>
            <p:spPr bwMode="auto">
              <a:xfrm>
                <a:off x="294" y="2669"/>
                <a:ext cx="12" cy="16"/>
              </a:xfrm>
              <a:custGeom>
                <a:avLst/>
                <a:gdLst>
                  <a:gd name="T0" fmla="*/ 21 w 21"/>
                  <a:gd name="T1" fmla="*/ 12 h 28"/>
                  <a:gd name="T2" fmla="*/ 19 w 21"/>
                  <a:gd name="T3" fmla="*/ 20 h 28"/>
                  <a:gd name="T4" fmla="*/ 11 w 21"/>
                  <a:gd name="T5" fmla="*/ 23 h 28"/>
                  <a:gd name="T6" fmla="*/ 1 w 21"/>
                  <a:gd name="T7" fmla="*/ 13 h 28"/>
                  <a:gd name="T8" fmla="*/ 4 w 21"/>
                  <a:gd name="T9" fmla="*/ 2 h 28"/>
                  <a:gd name="T10" fmla="*/ 13 w 21"/>
                  <a:gd name="T11" fmla="*/ 8 h 28"/>
                  <a:gd name="T12" fmla="*/ 21 w 21"/>
                  <a:gd name="T13" fmla="*/ 12 h 28"/>
                </a:gdLst>
                <a:ahLst/>
                <a:cxnLst>
                  <a:cxn ang="0">
                    <a:pos x="T0" y="T1"/>
                  </a:cxn>
                  <a:cxn ang="0">
                    <a:pos x="T2" y="T3"/>
                  </a:cxn>
                  <a:cxn ang="0">
                    <a:pos x="T4" y="T5"/>
                  </a:cxn>
                  <a:cxn ang="0">
                    <a:pos x="T6" y="T7"/>
                  </a:cxn>
                  <a:cxn ang="0">
                    <a:pos x="T8" y="T9"/>
                  </a:cxn>
                  <a:cxn ang="0">
                    <a:pos x="T10" y="T11"/>
                  </a:cxn>
                  <a:cxn ang="0">
                    <a:pos x="T12" y="T13"/>
                  </a:cxn>
                </a:cxnLst>
                <a:rect l="0" t="0" r="r" b="b"/>
                <a:pathLst>
                  <a:path w="21" h="28">
                    <a:moveTo>
                      <a:pt x="21" y="12"/>
                    </a:moveTo>
                    <a:cubicBezTo>
                      <a:pt x="20" y="14"/>
                      <a:pt x="19" y="17"/>
                      <a:pt x="19" y="20"/>
                    </a:cubicBezTo>
                    <a:cubicBezTo>
                      <a:pt x="18" y="26"/>
                      <a:pt x="16" y="28"/>
                      <a:pt x="11" y="23"/>
                    </a:cubicBezTo>
                    <a:cubicBezTo>
                      <a:pt x="8" y="20"/>
                      <a:pt x="4" y="16"/>
                      <a:pt x="1" y="13"/>
                    </a:cubicBezTo>
                    <a:cubicBezTo>
                      <a:pt x="1" y="9"/>
                      <a:pt x="0" y="4"/>
                      <a:pt x="4" y="2"/>
                    </a:cubicBezTo>
                    <a:cubicBezTo>
                      <a:pt x="8" y="0"/>
                      <a:pt x="10" y="6"/>
                      <a:pt x="13" y="8"/>
                    </a:cubicBezTo>
                    <a:cubicBezTo>
                      <a:pt x="15" y="10"/>
                      <a:pt x="18" y="11"/>
                      <a:pt x="21"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50" name="Freeform 91">
                <a:extLst>
                  <a:ext uri="{FF2B5EF4-FFF2-40B4-BE49-F238E27FC236}">
                    <a16:creationId xmlns:a16="http://schemas.microsoft.com/office/drawing/2014/main" id="{BBF0272B-2FDF-0EF1-259E-BD5AE637ADC1}"/>
                  </a:ext>
                </a:extLst>
              </p:cNvPr>
              <p:cNvSpPr/>
              <p:nvPr/>
            </p:nvSpPr>
            <p:spPr bwMode="auto">
              <a:xfrm>
                <a:off x="311" y="2669"/>
                <a:ext cx="9" cy="13"/>
              </a:xfrm>
              <a:custGeom>
                <a:avLst/>
                <a:gdLst>
                  <a:gd name="T0" fmla="*/ 16 w 16"/>
                  <a:gd name="T1" fmla="*/ 12 h 22"/>
                  <a:gd name="T2" fmla="*/ 10 w 16"/>
                  <a:gd name="T3" fmla="*/ 22 h 22"/>
                  <a:gd name="T4" fmla="*/ 0 w 16"/>
                  <a:gd name="T5" fmla="*/ 10 h 22"/>
                  <a:gd name="T6" fmla="*/ 8 w 16"/>
                  <a:gd name="T7" fmla="*/ 0 h 22"/>
                  <a:gd name="T8" fmla="*/ 16 w 16"/>
                  <a:gd name="T9" fmla="*/ 12 h 22"/>
                </a:gdLst>
                <a:ahLst/>
                <a:cxnLst>
                  <a:cxn ang="0">
                    <a:pos x="T0" y="T1"/>
                  </a:cxn>
                  <a:cxn ang="0">
                    <a:pos x="T2" y="T3"/>
                  </a:cxn>
                  <a:cxn ang="0">
                    <a:pos x="T4" y="T5"/>
                  </a:cxn>
                  <a:cxn ang="0">
                    <a:pos x="T6" y="T7"/>
                  </a:cxn>
                  <a:cxn ang="0">
                    <a:pos x="T8" y="T9"/>
                  </a:cxn>
                </a:cxnLst>
                <a:rect l="0" t="0" r="r" b="b"/>
                <a:pathLst>
                  <a:path w="16" h="22">
                    <a:moveTo>
                      <a:pt x="16" y="12"/>
                    </a:moveTo>
                    <a:cubicBezTo>
                      <a:pt x="16" y="17"/>
                      <a:pt x="15" y="22"/>
                      <a:pt x="10" y="22"/>
                    </a:cubicBezTo>
                    <a:cubicBezTo>
                      <a:pt x="4" y="21"/>
                      <a:pt x="0" y="17"/>
                      <a:pt x="0" y="10"/>
                    </a:cubicBezTo>
                    <a:cubicBezTo>
                      <a:pt x="3" y="7"/>
                      <a:pt x="3" y="0"/>
                      <a:pt x="8" y="0"/>
                    </a:cubicBezTo>
                    <a:cubicBezTo>
                      <a:pt x="14" y="0"/>
                      <a:pt x="13" y="8"/>
                      <a:pt x="16"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51" name="Freeform 92">
                <a:extLst>
                  <a:ext uri="{FF2B5EF4-FFF2-40B4-BE49-F238E27FC236}">
                    <a16:creationId xmlns:a16="http://schemas.microsoft.com/office/drawing/2014/main" id="{11C0F634-3A18-8850-64F2-E98C1F0C060E}"/>
                  </a:ext>
                </a:extLst>
              </p:cNvPr>
              <p:cNvSpPr/>
              <p:nvPr/>
            </p:nvSpPr>
            <p:spPr bwMode="auto">
              <a:xfrm>
                <a:off x="282" y="2681"/>
                <a:ext cx="9" cy="13"/>
              </a:xfrm>
              <a:custGeom>
                <a:avLst/>
                <a:gdLst>
                  <a:gd name="T0" fmla="*/ 12 w 15"/>
                  <a:gd name="T1" fmla="*/ 6 h 23"/>
                  <a:gd name="T2" fmla="*/ 13 w 15"/>
                  <a:gd name="T3" fmla="*/ 9 h 23"/>
                  <a:gd name="T4" fmla="*/ 10 w 15"/>
                  <a:gd name="T5" fmla="*/ 20 h 23"/>
                  <a:gd name="T6" fmla="*/ 2 w 15"/>
                  <a:gd name="T7" fmla="*/ 14 h 23"/>
                  <a:gd name="T8" fmla="*/ 3 w 15"/>
                  <a:gd name="T9" fmla="*/ 2 h 23"/>
                  <a:gd name="T10" fmla="*/ 12 w 15"/>
                  <a:gd name="T11" fmla="*/ 6 h 23"/>
                </a:gdLst>
                <a:ahLst/>
                <a:cxnLst>
                  <a:cxn ang="0">
                    <a:pos x="T0" y="T1"/>
                  </a:cxn>
                  <a:cxn ang="0">
                    <a:pos x="T2" y="T3"/>
                  </a:cxn>
                  <a:cxn ang="0">
                    <a:pos x="T4" y="T5"/>
                  </a:cxn>
                  <a:cxn ang="0">
                    <a:pos x="T6" y="T7"/>
                  </a:cxn>
                  <a:cxn ang="0">
                    <a:pos x="T8" y="T9"/>
                  </a:cxn>
                  <a:cxn ang="0">
                    <a:pos x="T10" y="T11"/>
                  </a:cxn>
                </a:cxnLst>
                <a:rect l="0" t="0" r="r" b="b"/>
                <a:pathLst>
                  <a:path w="15" h="23">
                    <a:moveTo>
                      <a:pt x="12" y="6"/>
                    </a:moveTo>
                    <a:cubicBezTo>
                      <a:pt x="12" y="7"/>
                      <a:pt x="13" y="8"/>
                      <a:pt x="13" y="9"/>
                    </a:cubicBezTo>
                    <a:cubicBezTo>
                      <a:pt x="15" y="13"/>
                      <a:pt x="13" y="18"/>
                      <a:pt x="10" y="20"/>
                    </a:cubicBezTo>
                    <a:cubicBezTo>
                      <a:pt x="6" y="23"/>
                      <a:pt x="5" y="15"/>
                      <a:pt x="2" y="14"/>
                    </a:cubicBezTo>
                    <a:cubicBezTo>
                      <a:pt x="2" y="10"/>
                      <a:pt x="0" y="5"/>
                      <a:pt x="3" y="2"/>
                    </a:cubicBezTo>
                    <a:cubicBezTo>
                      <a:pt x="6" y="0"/>
                      <a:pt x="10" y="3"/>
                      <a:pt x="12" y="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52" name="Freeform 93">
                <a:extLst>
                  <a:ext uri="{FF2B5EF4-FFF2-40B4-BE49-F238E27FC236}">
                    <a16:creationId xmlns:a16="http://schemas.microsoft.com/office/drawing/2014/main" id="{42EC2149-F1E7-1502-0F54-158A3EB268E1}"/>
                  </a:ext>
                </a:extLst>
              </p:cNvPr>
              <p:cNvSpPr/>
              <p:nvPr/>
            </p:nvSpPr>
            <p:spPr bwMode="auto">
              <a:xfrm>
                <a:off x="340" y="2675"/>
                <a:ext cx="9" cy="11"/>
              </a:xfrm>
              <a:custGeom>
                <a:avLst/>
                <a:gdLst>
                  <a:gd name="T0" fmla="*/ 14 w 15"/>
                  <a:gd name="T1" fmla="*/ 1 h 18"/>
                  <a:gd name="T2" fmla="*/ 14 w 15"/>
                  <a:gd name="T3" fmla="*/ 6 h 18"/>
                  <a:gd name="T4" fmla="*/ 4 w 15"/>
                  <a:gd name="T5" fmla="*/ 16 h 18"/>
                  <a:gd name="T6" fmla="*/ 5 w 15"/>
                  <a:gd name="T7" fmla="*/ 4 h 18"/>
                  <a:gd name="T8" fmla="*/ 14 w 15"/>
                  <a:gd name="T9" fmla="*/ 1 h 18"/>
                </a:gdLst>
                <a:ahLst/>
                <a:cxnLst>
                  <a:cxn ang="0">
                    <a:pos x="T0" y="T1"/>
                  </a:cxn>
                  <a:cxn ang="0">
                    <a:pos x="T2" y="T3"/>
                  </a:cxn>
                  <a:cxn ang="0">
                    <a:pos x="T4" y="T5"/>
                  </a:cxn>
                  <a:cxn ang="0">
                    <a:pos x="T6" y="T7"/>
                  </a:cxn>
                  <a:cxn ang="0">
                    <a:pos x="T8" y="T9"/>
                  </a:cxn>
                </a:cxnLst>
                <a:rect l="0" t="0" r="r" b="b"/>
                <a:pathLst>
                  <a:path w="15" h="18">
                    <a:moveTo>
                      <a:pt x="14" y="1"/>
                    </a:moveTo>
                    <a:cubicBezTo>
                      <a:pt x="14" y="2"/>
                      <a:pt x="15" y="4"/>
                      <a:pt x="14" y="6"/>
                    </a:cubicBezTo>
                    <a:cubicBezTo>
                      <a:pt x="13" y="12"/>
                      <a:pt x="10" y="18"/>
                      <a:pt x="4" y="16"/>
                    </a:cubicBezTo>
                    <a:cubicBezTo>
                      <a:pt x="0" y="15"/>
                      <a:pt x="3" y="8"/>
                      <a:pt x="5" y="4"/>
                    </a:cubicBezTo>
                    <a:cubicBezTo>
                      <a:pt x="7" y="1"/>
                      <a:pt x="11" y="0"/>
                      <a:pt x="14"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53" name="Freeform 94">
                <a:extLst>
                  <a:ext uri="{FF2B5EF4-FFF2-40B4-BE49-F238E27FC236}">
                    <a16:creationId xmlns:a16="http://schemas.microsoft.com/office/drawing/2014/main" id="{B9EEBB30-7524-1DFC-1B35-412BE14AD687}"/>
                  </a:ext>
                </a:extLst>
              </p:cNvPr>
              <p:cNvSpPr/>
              <p:nvPr/>
            </p:nvSpPr>
            <p:spPr bwMode="auto">
              <a:xfrm>
                <a:off x="457" y="2447"/>
                <a:ext cx="10" cy="8"/>
              </a:xfrm>
              <a:custGeom>
                <a:avLst/>
                <a:gdLst>
                  <a:gd name="T0" fmla="*/ 0 w 17"/>
                  <a:gd name="T1" fmla="*/ 6 h 14"/>
                  <a:gd name="T2" fmla="*/ 10 w 17"/>
                  <a:gd name="T3" fmla="*/ 2 h 14"/>
                  <a:gd name="T4" fmla="*/ 17 w 17"/>
                  <a:gd name="T5" fmla="*/ 6 h 14"/>
                  <a:gd name="T6" fmla="*/ 7 w 17"/>
                  <a:gd name="T7" fmla="*/ 11 h 14"/>
                  <a:gd name="T8" fmla="*/ 0 w 17"/>
                  <a:gd name="T9" fmla="*/ 6 h 14"/>
                </a:gdLst>
                <a:ahLst/>
                <a:cxnLst>
                  <a:cxn ang="0">
                    <a:pos x="T0" y="T1"/>
                  </a:cxn>
                  <a:cxn ang="0">
                    <a:pos x="T2" y="T3"/>
                  </a:cxn>
                  <a:cxn ang="0">
                    <a:pos x="T4" y="T5"/>
                  </a:cxn>
                  <a:cxn ang="0">
                    <a:pos x="T6" y="T7"/>
                  </a:cxn>
                  <a:cxn ang="0">
                    <a:pos x="T8" y="T9"/>
                  </a:cxn>
                </a:cxnLst>
                <a:rect l="0" t="0" r="r" b="b"/>
                <a:pathLst>
                  <a:path w="17" h="14">
                    <a:moveTo>
                      <a:pt x="0" y="6"/>
                    </a:moveTo>
                    <a:cubicBezTo>
                      <a:pt x="4" y="5"/>
                      <a:pt x="7" y="4"/>
                      <a:pt x="10" y="2"/>
                    </a:cubicBezTo>
                    <a:cubicBezTo>
                      <a:pt x="15" y="0"/>
                      <a:pt x="17" y="2"/>
                      <a:pt x="17" y="6"/>
                    </a:cubicBezTo>
                    <a:cubicBezTo>
                      <a:pt x="14" y="8"/>
                      <a:pt x="10" y="9"/>
                      <a:pt x="7" y="11"/>
                    </a:cubicBezTo>
                    <a:cubicBezTo>
                      <a:pt x="1" y="14"/>
                      <a:pt x="1" y="10"/>
                      <a:pt x="0" y="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54" name="Freeform 95">
                <a:extLst>
                  <a:ext uri="{FF2B5EF4-FFF2-40B4-BE49-F238E27FC236}">
                    <a16:creationId xmlns:a16="http://schemas.microsoft.com/office/drawing/2014/main" id="{FC8836B3-87BA-0049-FBCA-F526FDF0F3DD}"/>
                  </a:ext>
                </a:extLst>
              </p:cNvPr>
              <p:cNvSpPr/>
              <p:nvPr/>
            </p:nvSpPr>
            <p:spPr bwMode="auto">
              <a:xfrm>
                <a:off x="429" y="2476"/>
                <a:ext cx="5" cy="7"/>
              </a:xfrm>
              <a:custGeom>
                <a:avLst/>
                <a:gdLst>
                  <a:gd name="T0" fmla="*/ 8 w 8"/>
                  <a:gd name="T1" fmla="*/ 11 h 12"/>
                  <a:gd name="T2" fmla="*/ 0 w 8"/>
                  <a:gd name="T3" fmla="*/ 2 h 12"/>
                  <a:gd name="T4" fmla="*/ 7 w 8"/>
                  <a:gd name="T5" fmla="*/ 7 h 12"/>
                  <a:gd name="T6" fmla="*/ 8 w 8"/>
                  <a:gd name="T7" fmla="*/ 11 h 12"/>
                </a:gdLst>
                <a:ahLst/>
                <a:cxnLst>
                  <a:cxn ang="0">
                    <a:pos x="T0" y="T1"/>
                  </a:cxn>
                  <a:cxn ang="0">
                    <a:pos x="T2" y="T3"/>
                  </a:cxn>
                  <a:cxn ang="0">
                    <a:pos x="T4" y="T5"/>
                  </a:cxn>
                  <a:cxn ang="0">
                    <a:pos x="T6" y="T7"/>
                  </a:cxn>
                </a:cxnLst>
                <a:rect l="0" t="0" r="r" b="b"/>
                <a:pathLst>
                  <a:path w="8" h="12">
                    <a:moveTo>
                      <a:pt x="8" y="11"/>
                    </a:moveTo>
                    <a:cubicBezTo>
                      <a:pt x="1" y="12"/>
                      <a:pt x="1" y="12"/>
                      <a:pt x="0" y="2"/>
                    </a:cubicBezTo>
                    <a:cubicBezTo>
                      <a:pt x="5" y="0"/>
                      <a:pt x="4" y="6"/>
                      <a:pt x="7" y="7"/>
                    </a:cubicBezTo>
                    <a:cubicBezTo>
                      <a:pt x="7" y="8"/>
                      <a:pt x="8" y="9"/>
                      <a:pt x="8"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55" name="Freeform 96">
                <a:extLst>
                  <a:ext uri="{FF2B5EF4-FFF2-40B4-BE49-F238E27FC236}">
                    <a16:creationId xmlns:a16="http://schemas.microsoft.com/office/drawing/2014/main" id="{A28A6962-2915-6B64-AF9A-B6D839EAE0C7}"/>
                  </a:ext>
                </a:extLst>
              </p:cNvPr>
              <p:cNvSpPr/>
              <p:nvPr/>
            </p:nvSpPr>
            <p:spPr bwMode="auto">
              <a:xfrm>
                <a:off x="314" y="2638"/>
                <a:ext cx="5" cy="7"/>
              </a:xfrm>
              <a:custGeom>
                <a:avLst/>
                <a:gdLst>
                  <a:gd name="T0" fmla="*/ 1 w 8"/>
                  <a:gd name="T1" fmla="*/ 12 h 12"/>
                  <a:gd name="T2" fmla="*/ 0 w 8"/>
                  <a:gd name="T3" fmla="*/ 4 h 12"/>
                  <a:gd name="T4" fmla="*/ 7 w 8"/>
                  <a:gd name="T5" fmla="*/ 3 h 12"/>
                  <a:gd name="T6" fmla="*/ 1 w 8"/>
                  <a:gd name="T7" fmla="*/ 12 h 12"/>
                </a:gdLst>
                <a:ahLst/>
                <a:cxnLst>
                  <a:cxn ang="0">
                    <a:pos x="T0" y="T1"/>
                  </a:cxn>
                  <a:cxn ang="0">
                    <a:pos x="T2" y="T3"/>
                  </a:cxn>
                  <a:cxn ang="0">
                    <a:pos x="T4" y="T5"/>
                  </a:cxn>
                  <a:cxn ang="0">
                    <a:pos x="T6" y="T7"/>
                  </a:cxn>
                </a:cxnLst>
                <a:rect l="0" t="0" r="r" b="b"/>
                <a:pathLst>
                  <a:path w="8" h="12">
                    <a:moveTo>
                      <a:pt x="1" y="12"/>
                    </a:moveTo>
                    <a:cubicBezTo>
                      <a:pt x="1" y="9"/>
                      <a:pt x="0" y="7"/>
                      <a:pt x="0" y="4"/>
                    </a:cubicBezTo>
                    <a:cubicBezTo>
                      <a:pt x="2" y="3"/>
                      <a:pt x="5" y="0"/>
                      <a:pt x="7" y="3"/>
                    </a:cubicBezTo>
                    <a:cubicBezTo>
                      <a:pt x="8" y="7"/>
                      <a:pt x="4" y="9"/>
                      <a:pt x="1"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56" name="Freeform 97">
                <a:extLst>
                  <a:ext uri="{FF2B5EF4-FFF2-40B4-BE49-F238E27FC236}">
                    <a16:creationId xmlns:a16="http://schemas.microsoft.com/office/drawing/2014/main" id="{4A8FA98F-EB7F-CC0A-533B-812D309C8D8C}"/>
                  </a:ext>
                </a:extLst>
              </p:cNvPr>
              <p:cNvSpPr/>
              <p:nvPr/>
            </p:nvSpPr>
            <p:spPr bwMode="auto">
              <a:xfrm>
                <a:off x="307" y="2640"/>
                <a:ext cx="4" cy="2"/>
              </a:xfrm>
              <a:custGeom>
                <a:avLst/>
                <a:gdLst>
                  <a:gd name="T0" fmla="*/ 6 w 6"/>
                  <a:gd name="T1" fmla="*/ 3 h 4"/>
                  <a:gd name="T2" fmla="*/ 0 w 6"/>
                  <a:gd name="T3" fmla="*/ 4 h 4"/>
                  <a:gd name="T4" fmla="*/ 5 w 6"/>
                  <a:gd name="T5" fmla="*/ 0 h 4"/>
                  <a:gd name="T6" fmla="*/ 6 w 6"/>
                  <a:gd name="T7" fmla="*/ 3 h 4"/>
                </a:gdLst>
                <a:ahLst/>
                <a:cxnLst>
                  <a:cxn ang="0">
                    <a:pos x="T0" y="T1"/>
                  </a:cxn>
                  <a:cxn ang="0">
                    <a:pos x="T2" y="T3"/>
                  </a:cxn>
                  <a:cxn ang="0">
                    <a:pos x="T4" y="T5"/>
                  </a:cxn>
                  <a:cxn ang="0">
                    <a:pos x="T6" y="T7"/>
                  </a:cxn>
                </a:cxnLst>
                <a:rect l="0" t="0" r="r" b="b"/>
                <a:pathLst>
                  <a:path w="6" h="4">
                    <a:moveTo>
                      <a:pt x="6" y="3"/>
                    </a:moveTo>
                    <a:cubicBezTo>
                      <a:pt x="4" y="3"/>
                      <a:pt x="2" y="4"/>
                      <a:pt x="0" y="4"/>
                    </a:cubicBezTo>
                    <a:cubicBezTo>
                      <a:pt x="1" y="1"/>
                      <a:pt x="3" y="1"/>
                      <a:pt x="5" y="0"/>
                    </a:cubicBezTo>
                    <a:cubicBezTo>
                      <a:pt x="5" y="1"/>
                      <a:pt x="6" y="2"/>
                      <a:pt x="6"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57" name="Freeform 98">
                <a:extLst>
                  <a:ext uri="{FF2B5EF4-FFF2-40B4-BE49-F238E27FC236}">
                    <a16:creationId xmlns:a16="http://schemas.microsoft.com/office/drawing/2014/main" id="{7141FB56-5298-DEC0-084B-8B667E69B886}"/>
                  </a:ext>
                </a:extLst>
              </p:cNvPr>
              <p:cNvSpPr/>
              <p:nvPr/>
            </p:nvSpPr>
            <p:spPr bwMode="auto">
              <a:xfrm>
                <a:off x="236" y="2682"/>
                <a:ext cx="4" cy="3"/>
              </a:xfrm>
              <a:custGeom>
                <a:avLst/>
                <a:gdLst>
                  <a:gd name="T0" fmla="*/ 2 w 6"/>
                  <a:gd name="T1" fmla="*/ 0 h 5"/>
                  <a:gd name="T2" fmla="*/ 1 w 6"/>
                  <a:gd name="T3" fmla="*/ 5 h 5"/>
                  <a:gd name="T4" fmla="*/ 2 w 6"/>
                  <a:gd name="T5" fmla="*/ 0 h 5"/>
                </a:gdLst>
                <a:ahLst/>
                <a:cxnLst>
                  <a:cxn ang="0">
                    <a:pos x="T0" y="T1"/>
                  </a:cxn>
                  <a:cxn ang="0">
                    <a:pos x="T2" y="T3"/>
                  </a:cxn>
                  <a:cxn ang="0">
                    <a:pos x="T4" y="T5"/>
                  </a:cxn>
                </a:cxnLst>
                <a:rect l="0" t="0" r="r" b="b"/>
                <a:pathLst>
                  <a:path w="6" h="5">
                    <a:moveTo>
                      <a:pt x="2" y="0"/>
                    </a:moveTo>
                    <a:cubicBezTo>
                      <a:pt x="6" y="3"/>
                      <a:pt x="5" y="4"/>
                      <a:pt x="1" y="5"/>
                    </a:cubicBezTo>
                    <a:cubicBezTo>
                      <a:pt x="0" y="3"/>
                      <a:pt x="0"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58" name="Freeform 99">
                <a:extLst>
                  <a:ext uri="{FF2B5EF4-FFF2-40B4-BE49-F238E27FC236}">
                    <a16:creationId xmlns:a16="http://schemas.microsoft.com/office/drawing/2014/main" id="{AC18D156-BCAC-9F97-FFDD-B2A7EC341A28}"/>
                  </a:ext>
                </a:extLst>
              </p:cNvPr>
              <p:cNvSpPr/>
              <p:nvPr/>
            </p:nvSpPr>
            <p:spPr bwMode="auto">
              <a:xfrm>
                <a:off x="239" y="2737"/>
                <a:ext cx="4" cy="2"/>
              </a:xfrm>
              <a:custGeom>
                <a:avLst/>
                <a:gdLst>
                  <a:gd name="T0" fmla="*/ 7 w 7"/>
                  <a:gd name="T1" fmla="*/ 0 h 4"/>
                  <a:gd name="T2" fmla="*/ 0 w 7"/>
                  <a:gd name="T3" fmla="*/ 3 h 4"/>
                  <a:gd name="T4" fmla="*/ 7 w 7"/>
                  <a:gd name="T5" fmla="*/ 0 h 4"/>
                </a:gdLst>
                <a:ahLst/>
                <a:cxnLst>
                  <a:cxn ang="0">
                    <a:pos x="T0" y="T1"/>
                  </a:cxn>
                  <a:cxn ang="0">
                    <a:pos x="T2" y="T3"/>
                  </a:cxn>
                  <a:cxn ang="0">
                    <a:pos x="T4" y="T5"/>
                  </a:cxn>
                </a:cxnLst>
                <a:rect l="0" t="0" r="r" b="b"/>
                <a:pathLst>
                  <a:path w="7" h="4">
                    <a:moveTo>
                      <a:pt x="7" y="0"/>
                    </a:moveTo>
                    <a:cubicBezTo>
                      <a:pt x="6" y="4"/>
                      <a:pt x="3" y="4"/>
                      <a:pt x="0" y="3"/>
                    </a:cubicBezTo>
                    <a:cubicBezTo>
                      <a:pt x="1" y="0"/>
                      <a:pt x="5" y="1"/>
                      <a:pt x="7"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59" name="Freeform 100">
                <a:extLst>
                  <a:ext uri="{FF2B5EF4-FFF2-40B4-BE49-F238E27FC236}">
                    <a16:creationId xmlns:a16="http://schemas.microsoft.com/office/drawing/2014/main" id="{E23854EB-6271-85A7-8B03-19BED30DA68A}"/>
                  </a:ext>
                </a:extLst>
              </p:cNvPr>
              <p:cNvSpPr/>
              <p:nvPr/>
            </p:nvSpPr>
            <p:spPr bwMode="auto">
              <a:xfrm>
                <a:off x="273" y="2459"/>
                <a:ext cx="2" cy="2"/>
              </a:xfrm>
              <a:custGeom>
                <a:avLst/>
                <a:gdLst>
                  <a:gd name="T0" fmla="*/ 0 w 3"/>
                  <a:gd name="T1" fmla="*/ 3 h 4"/>
                  <a:gd name="T2" fmla="*/ 3 w 3"/>
                  <a:gd name="T3" fmla="*/ 2 h 4"/>
                  <a:gd name="T4" fmla="*/ 2 w 3"/>
                  <a:gd name="T5" fmla="*/ 4 h 4"/>
                  <a:gd name="T6" fmla="*/ 0 w 3"/>
                  <a:gd name="T7" fmla="*/ 3 h 4"/>
                </a:gdLst>
                <a:ahLst/>
                <a:cxnLst>
                  <a:cxn ang="0">
                    <a:pos x="T0" y="T1"/>
                  </a:cxn>
                  <a:cxn ang="0">
                    <a:pos x="T2" y="T3"/>
                  </a:cxn>
                  <a:cxn ang="0">
                    <a:pos x="T4" y="T5"/>
                  </a:cxn>
                  <a:cxn ang="0">
                    <a:pos x="T6" y="T7"/>
                  </a:cxn>
                </a:cxnLst>
                <a:rect l="0" t="0" r="r" b="b"/>
                <a:pathLst>
                  <a:path w="3" h="4">
                    <a:moveTo>
                      <a:pt x="0" y="3"/>
                    </a:moveTo>
                    <a:cubicBezTo>
                      <a:pt x="1" y="2"/>
                      <a:pt x="1" y="0"/>
                      <a:pt x="3" y="2"/>
                    </a:cubicBezTo>
                    <a:cubicBezTo>
                      <a:pt x="3" y="2"/>
                      <a:pt x="2" y="4"/>
                      <a:pt x="2" y="4"/>
                    </a:cubicBezTo>
                    <a:cubicBezTo>
                      <a:pt x="1" y="4"/>
                      <a:pt x="0" y="4"/>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60" name="Freeform 101">
                <a:extLst>
                  <a:ext uri="{FF2B5EF4-FFF2-40B4-BE49-F238E27FC236}">
                    <a16:creationId xmlns:a16="http://schemas.microsoft.com/office/drawing/2014/main" id="{5B8373AA-6C28-ACDA-688F-26D23E7AC15A}"/>
                  </a:ext>
                </a:extLst>
              </p:cNvPr>
              <p:cNvSpPr/>
              <p:nvPr/>
            </p:nvSpPr>
            <p:spPr bwMode="auto">
              <a:xfrm>
                <a:off x="228" y="2747"/>
                <a:ext cx="1" cy="2"/>
              </a:xfrm>
              <a:custGeom>
                <a:avLst/>
                <a:gdLst>
                  <a:gd name="T0" fmla="*/ 2 w 2"/>
                  <a:gd name="T1" fmla="*/ 0 h 4"/>
                  <a:gd name="T2" fmla="*/ 2 w 2"/>
                  <a:gd name="T3" fmla="*/ 4 h 4"/>
                  <a:gd name="T4" fmla="*/ 2 w 2"/>
                  <a:gd name="T5" fmla="*/ 0 h 4"/>
                </a:gdLst>
                <a:ahLst/>
                <a:cxnLst>
                  <a:cxn ang="0">
                    <a:pos x="T0" y="T1"/>
                  </a:cxn>
                  <a:cxn ang="0">
                    <a:pos x="T2" y="T3"/>
                  </a:cxn>
                  <a:cxn ang="0">
                    <a:pos x="T4" y="T5"/>
                  </a:cxn>
                </a:cxnLst>
                <a:rect l="0" t="0" r="r" b="b"/>
                <a:pathLst>
                  <a:path w="2" h="4">
                    <a:moveTo>
                      <a:pt x="2" y="0"/>
                    </a:moveTo>
                    <a:cubicBezTo>
                      <a:pt x="2" y="1"/>
                      <a:pt x="2" y="2"/>
                      <a:pt x="2" y="4"/>
                    </a:cubicBezTo>
                    <a:cubicBezTo>
                      <a:pt x="0" y="3"/>
                      <a:pt x="0" y="2"/>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61" name="Freeform 102">
                <a:extLst>
                  <a:ext uri="{FF2B5EF4-FFF2-40B4-BE49-F238E27FC236}">
                    <a16:creationId xmlns:a16="http://schemas.microsoft.com/office/drawing/2014/main" id="{6A66019F-3503-90C3-1639-2D59E9024519}"/>
                  </a:ext>
                </a:extLst>
              </p:cNvPr>
              <p:cNvSpPr/>
              <p:nvPr/>
            </p:nvSpPr>
            <p:spPr bwMode="auto">
              <a:xfrm>
                <a:off x="149" y="2819"/>
                <a:ext cx="1" cy="0"/>
              </a:xfrm>
              <a:custGeom>
                <a:avLst/>
                <a:gdLst>
                  <a:gd name="T0" fmla="*/ 1 w 1"/>
                  <a:gd name="T1" fmla="*/ 0 h 1"/>
                  <a:gd name="T2" fmla="*/ 0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0"/>
                      <a:pt x="0" y="0"/>
                    </a:cubicBezTo>
                    <a:lnTo>
                      <a:pt x="1" y="0"/>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62" name="Freeform 103">
                <a:extLst>
                  <a:ext uri="{FF2B5EF4-FFF2-40B4-BE49-F238E27FC236}">
                    <a16:creationId xmlns:a16="http://schemas.microsoft.com/office/drawing/2014/main" id="{AEAEB3B8-86DC-740B-F91E-2F56A2FE8F86}"/>
                  </a:ext>
                </a:extLst>
              </p:cNvPr>
              <p:cNvSpPr/>
              <p:nvPr/>
            </p:nvSpPr>
            <p:spPr bwMode="auto">
              <a:xfrm>
                <a:off x="235" y="2624"/>
                <a:ext cx="1" cy="1"/>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1" y="1"/>
                      <a:pt x="2" y="0"/>
                    </a:cubicBezTo>
                    <a:cubicBezTo>
                      <a:pt x="2" y="2"/>
                      <a:pt x="2" y="2"/>
                      <a:pt x="0"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63" name="Freeform 104">
                <a:extLst>
                  <a:ext uri="{FF2B5EF4-FFF2-40B4-BE49-F238E27FC236}">
                    <a16:creationId xmlns:a16="http://schemas.microsoft.com/office/drawing/2014/main" id="{6DDA8DAC-1F28-ECA5-6B3E-66336FF37504}"/>
                  </a:ext>
                </a:extLst>
              </p:cNvPr>
              <p:cNvSpPr/>
              <p:nvPr/>
            </p:nvSpPr>
            <p:spPr bwMode="auto">
              <a:xfrm>
                <a:off x="323" y="2670"/>
                <a:ext cx="2" cy="2"/>
              </a:xfrm>
              <a:custGeom>
                <a:avLst/>
                <a:gdLst>
                  <a:gd name="T0" fmla="*/ 2 w 2"/>
                  <a:gd name="T1" fmla="*/ 0 h 3"/>
                  <a:gd name="T2" fmla="*/ 0 w 2"/>
                  <a:gd name="T3" fmla="*/ 3 h 3"/>
                  <a:gd name="T4" fmla="*/ 2 w 2"/>
                  <a:gd name="T5" fmla="*/ 0 h 3"/>
                </a:gdLst>
                <a:ahLst/>
                <a:cxnLst>
                  <a:cxn ang="0">
                    <a:pos x="T0" y="T1"/>
                  </a:cxn>
                  <a:cxn ang="0">
                    <a:pos x="T2" y="T3"/>
                  </a:cxn>
                  <a:cxn ang="0">
                    <a:pos x="T4" y="T5"/>
                  </a:cxn>
                </a:cxnLst>
                <a:rect l="0" t="0" r="r" b="b"/>
                <a:pathLst>
                  <a:path w="2" h="3">
                    <a:moveTo>
                      <a:pt x="2" y="0"/>
                    </a:moveTo>
                    <a:cubicBezTo>
                      <a:pt x="2" y="1"/>
                      <a:pt x="1" y="2"/>
                      <a:pt x="0" y="3"/>
                    </a:cubicBezTo>
                    <a:cubicBezTo>
                      <a:pt x="0" y="1"/>
                      <a:pt x="1" y="0"/>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64" name="Freeform 105">
                <a:extLst>
                  <a:ext uri="{FF2B5EF4-FFF2-40B4-BE49-F238E27FC236}">
                    <a16:creationId xmlns:a16="http://schemas.microsoft.com/office/drawing/2014/main" id="{1E1BA323-2C07-D2BC-E70F-801FAD10C853}"/>
                  </a:ext>
                </a:extLst>
              </p:cNvPr>
              <p:cNvSpPr/>
              <p:nvPr/>
            </p:nvSpPr>
            <p:spPr bwMode="auto">
              <a:xfrm flipH="1">
                <a:off x="471" y="2268"/>
                <a:ext cx="0" cy="0"/>
              </a:xfrm>
              <a:custGeom>
                <a:avLst/>
                <a:gdLst>
                  <a:gd name="T0" fmla="*/ 0 w 1"/>
                  <a:gd name="T1" fmla="*/ 0 h 1"/>
                  <a:gd name="T2" fmla="*/ 1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1"/>
                      <a:pt x="0" y="1"/>
                      <a:pt x="0" y="1"/>
                    </a:cubicBezTo>
                    <a:lnTo>
                      <a:pt x="0" y="0"/>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65" name="Freeform 106">
                <a:extLst>
                  <a:ext uri="{FF2B5EF4-FFF2-40B4-BE49-F238E27FC236}">
                    <a16:creationId xmlns:a16="http://schemas.microsoft.com/office/drawing/2014/main" id="{3317C422-F6FF-6088-32C7-F6266F88FEB4}"/>
                  </a:ext>
                </a:extLst>
              </p:cNvPr>
              <p:cNvSpPr>
                <a:spLocks noEditPoints="1"/>
              </p:cNvSpPr>
              <p:nvPr/>
            </p:nvSpPr>
            <p:spPr bwMode="auto">
              <a:xfrm>
                <a:off x="260" y="2956"/>
                <a:ext cx="177" cy="180"/>
              </a:xfrm>
              <a:custGeom>
                <a:avLst/>
                <a:gdLst>
                  <a:gd name="T0" fmla="*/ 35 w 301"/>
                  <a:gd name="T1" fmla="*/ 227 h 305"/>
                  <a:gd name="T2" fmla="*/ 26 w 301"/>
                  <a:gd name="T3" fmla="*/ 193 h 305"/>
                  <a:gd name="T4" fmla="*/ 16 w 301"/>
                  <a:gd name="T5" fmla="*/ 179 h 305"/>
                  <a:gd name="T6" fmla="*/ 6 w 301"/>
                  <a:gd name="T7" fmla="*/ 153 h 305"/>
                  <a:gd name="T8" fmla="*/ 25 w 301"/>
                  <a:gd name="T9" fmla="*/ 116 h 305"/>
                  <a:gd name="T10" fmla="*/ 6 w 301"/>
                  <a:gd name="T11" fmla="*/ 91 h 305"/>
                  <a:gd name="T12" fmla="*/ 11 w 301"/>
                  <a:gd name="T13" fmla="*/ 81 h 305"/>
                  <a:gd name="T14" fmla="*/ 38 w 301"/>
                  <a:gd name="T15" fmla="*/ 76 h 305"/>
                  <a:gd name="T16" fmla="*/ 45 w 301"/>
                  <a:gd name="T17" fmla="*/ 50 h 305"/>
                  <a:gd name="T18" fmla="*/ 74 w 301"/>
                  <a:gd name="T19" fmla="*/ 28 h 305"/>
                  <a:gd name="T20" fmla="*/ 90 w 301"/>
                  <a:gd name="T21" fmla="*/ 29 h 305"/>
                  <a:gd name="T22" fmla="*/ 108 w 301"/>
                  <a:gd name="T23" fmla="*/ 29 h 305"/>
                  <a:gd name="T24" fmla="*/ 120 w 301"/>
                  <a:gd name="T25" fmla="*/ 4 h 305"/>
                  <a:gd name="T26" fmla="*/ 160 w 301"/>
                  <a:gd name="T27" fmla="*/ 12 h 305"/>
                  <a:gd name="T28" fmla="*/ 191 w 301"/>
                  <a:gd name="T29" fmla="*/ 20 h 305"/>
                  <a:gd name="T30" fmla="*/ 205 w 301"/>
                  <a:gd name="T31" fmla="*/ 19 h 305"/>
                  <a:gd name="T32" fmla="*/ 212 w 301"/>
                  <a:gd name="T33" fmla="*/ 27 h 305"/>
                  <a:gd name="T34" fmla="*/ 229 w 301"/>
                  <a:gd name="T35" fmla="*/ 42 h 305"/>
                  <a:gd name="T36" fmla="*/ 246 w 301"/>
                  <a:gd name="T37" fmla="*/ 48 h 305"/>
                  <a:gd name="T38" fmla="*/ 259 w 301"/>
                  <a:gd name="T39" fmla="*/ 67 h 305"/>
                  <a:gd name="T40" fmla="*/ 277 w 301"/>
                  <a:gd name="T41" fmla="*/ 83 h 305"/>
                  <a:gd name="T42" fmla="*/ 292 w 301"/>
                  <a:gd name="T43" fmla="*/ 120 h 305"/>
                  <a:gd name="T44" fmla="*/ 295 w 301"/>
                  <a:gd name="T45" fmla="*/ 149 h 305"/>
                  <a:gd name="T46" fmla="*/ 284 w 301"/>
                  <a:gd name="T47" fmla="*/ 166 h 305"/>
                  <a:gd name="T48" fmla="*/ 284 w 301"/>
                  <a:gd name="T49" fmla="*/ 186 h 305"/>
                  <a:gd name="T50" fmla="*/ 285 w 301"/>
                  <a:gd name="T51" fmla="*/ 206 h 305"/>
                  <a:gd name="T52" fmla="*/ 266 w 301"/>
                  <a:gd name="T53" fmla="*/ 235 h 305"/>
                  <a:gd name="T54" fmla="*/ 241 w 301"/>
                  <a:gd name="T55" fmla="*/ 253 h 305"/>
                  <a:gd name="T56" fmla="*/ 214 w 301"/>
                  <a:gd name="T57" fmla="*/ 280 h 305"/>
                  <a:gd name="T58" fmla="*/ 188 w 301"/>
                  <a:gd name="T59" fmla="*/ 298 h 305"/>
                  <a:gd name="T60" fmla="*/ 167 w 301"/>
                  <a:gd name="T61" fmla="*/ 286 h 305"/>
                  <a:gd name="T62" fmla="*/ 141 w 301"/>
                  <a:gd name="T63" fmla="*/ 274 h 305"/>
                  <a:gd name="T64" fmla="*/ 120 w 301"/>
                  <a:gd name="T65" fmla="*/ 301 h 305"/>
                  <a:gd name="T66" fmla="*/ 104 w 301"/>
                  <a:gd name="T67" fmla="*/ 282 h 305"/>
                  <a:gd name="T68" fmla="*/ 75 w 301"/>
                  <a:gd name="T69" fmla="*/ 275 h 305"/>
                  <a:gd name="T70" fmla="*/ 54 w 301"/>
                  <a:gd name="T71" fmla="*/ 254 h 305"/>
                  <a:gd name="T72" fmla="*/ 239 w 301"/>
                  <a:gd name="T73" fmla="*/ 152 h 305"/>
                  <a:gd name="T74" fmla="*/ 224 w 301"/>
                  <a:gd name="T75" fmla="*/ 110 h 305"/>
                  <a:gd name="T76" fmla="*/ 181 w 301"/>
                  <a:gd name="T77" fmla="*/ 73 h 305"/>
                  <a:gd name="T78" fmla="*/ 123 w 301"/>
                  <a:gd name="T79" fmla="*/ 71 h 305"/>
                  <a:gd name="T80" fmla="*/ 68 w 301"/>
                  <a:gd name="T81" fmla="*/ 138 h 305"/>
                  <a:gd name="T82" fmla="*/ 96 w 301"/>
                  <a:gd name="T83" fmla="*/ 220 h 305"/>
                  <a:gd name="T84" fmla="*/ 129 w 301"/>
                  <a:gd name="T85" fmla="*/ 229 h 305"/>
                  <a:gd name="T86" fmla="*/ 188 w 301"/>
                  <a:gd name="T87" fmla="*/ 225 h 305"/>
                  <a:gd name="T88" fmla="*/ 224 w 301"/>
                  <a:gd name="T89" fmla="*/ 200 h 305"/>
                  <a:gd name="T90" fmla="*/ 263 w 301"/>
                  <a:gd name="T91" fmla="*/ 157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1" h="305">
                    <a:moveTo>
                      <a:pt x="35" y="241"/>
                    </a:moveTo>
                    <a:cubicBezTo>
                      <a:pt x="35" y="241"/>
                      <a:pt x="34" y="241"/>
                      <a:pt x="33" y="241"/>
                    </a:cubicBezTo>
                    <a:cubicBezTo>
                      <a:pt x="29" y="236"/>
                      <a:pt x="33" y="231"/>
                      <a:pt x="35" y="227"/>
                    </a:cubicBezTo>
                    <a:cubicBezTo>
                      <a:pt x="39" y="220"/>
                      <a:pt x="40" y="214"/>
                      <a:pt x="29" y="215"/>
                    </a:cubicBezTo>
                    <a:cubicBezTo>
                      <a:pt x="18" y="215"/>
                      <a:pt x="20" y="209"/>
                      <a:pt x="21" y="202"/>
                    </a:cubicBezTo>
                    <a:cubicBezTo>
                      <a:pt x="22" y="198"/>
                      <a:pt x="28" y="199"/>
                      <a:pt x="26" y="193"/>
                    </a:cubicBezTo>
                    <a:cubicBezTo>
                      <a:pt x="19" y="193"/>
                      <a:pt x="9" y="195"/>
                      <a:pt x="11" y="182"/>
                    </a:cubicBezTo>
                    <a:cubicBezTo>
                      <a:pt x="12" y="181"/>
                      <a:pt x="13" y="181"/>
                      <a:pt x="13" y="180"/>
                    </a:cubicBezTo>
                    <a:cubicBezTo>
                      <a:pt x="14" y="180"/>
                      <a:pt x="15" y="179"/>
                      <a:pt x="16" y="179"/>
                    </a:cubicBezTo>
                    <a:cubicBezTo>
                      <a:pt x="16" y="179"/>
                      <a:pt x="17" y="178"/>
                      <a:pt x="18" y="178"/>
                    </a:cubicBezTo>
                    <a:cubicBezTo>
                      <a:pt x="25" y="172"/>
                      <a:pt x="27" y="167"/>
                      <a:pt x="16" y="164"/>
                    </a:cubicBezTo>
                    <a:cubicBezTo>
                      <a:pt x="11" y="162"/>
                      <a:pt x="7" y="158"/>
                      <a:pt x="6" y="153"/>
                    </a:cubicBezTo>
                    <a:cubicBezTo>
                      <a:pt x="24" y="145"/>
                      <a:pt x="25" y="143"/>
                      <a:pt x="14" y="130"/>
                    </a:cubicBezTo>
                    <a:cubicBezTo>
                      <a:pt x="1" y="125"/>
                      <a:pt x="17" y="122"/>
                      <a:pt x="15" y="118"/>
                    </a:cubicBezTo>
                    <a:cubicBezTo>
                      <a:pt x="18" y="118"/>
                      <a:pt x="23" y="120"/>
                      <a:pt x="25" y="116"/>
                    </a:cubicBezTo>
                    <a:cubicBezTo>
                      <a:pt x="27" y="111"/>
                      <a:pt x="22" y="109"/>
                      <a:pt x="20" y="106"/>
                    </a:cubicBezTo>
                    <a:cubicBezTo>
                      <a:pt x="16" y="102"/>
                      <a:pt x="12" y="98"/>
                      <a:pt x="6" y="97"/>
                    </a:cubicBezTo>
                    <a:cubicBezTo>
                      <a:pt x="0" y="95"/>
                      <a:pt x="7" y="93"/>
                      <a:pt x="6" y="91"/>
                    </a:cubicBezTo>
                    <a:cubicBezTo>
                      <a:pt x="6" y="91"/>
                      <a:pt x="6" y="91"/>
                      <a:pt x="6" y="91"/>
                    </a:cubicBezTo>
                    <a:cubicBezTo>
                      <a:pt x="8" y="91"/>
                      <a:pt x="10" y="91"/>
                      <a:pt x="11" y="89"/>
                    </a:cubicBezTo>
                    <a:cubicBezTo>
                      <a:pt x="14" y="87"/>
                      <a:pt x="14" y="84"/>
                      <a:pt x="11" y="81"/>
                    </a:cubicBezTo>
                    <a:cubicBezTo>
                      <a:pt x="9" y="79"/>
                      <a:pt x="10" y="77"/>
                      <a:pt x="13" y="77"/>
                    </a:cubicBezTo>
                    <a:cubicBezTo>
                      <a:pt x="19" y="77"/>
                      <a:pt x="24" y="72"/>
                      <a:pt x="31" y="75"/>
                    </a:cubicBezTo>
                    <a:cubicBezTo>
                      <a:pt x="33" y="75"/>
                      <a:pt x="35" y="76"/>
                      <a:pt x="38" y="76"/>
                    </a:cubicBezTo>
                    <a:cubicBezTo>
                      <a:pt x="44" y="77"/>
                      <a:pt x="51" y="80"/>
                      <a:pt x="56" y="75"/>
                    </a:cubicBezTo>
                    <a:cubicBezTo>
                      <a:pt x="59" y="70"/>
                      <a:pt x="52" y="65"/>
                      <a:pt x="51" y="60"/>
                    </a:cubicBezTo>
                    <a:cubicBezTo>
                      <a:pt x="51" y="56"/>
                      <a:pt x="47" y="53"/>
                      <a:pt x="45" y="50"/>
                    </a:cubicBezTo>
                    <a:cubicBezTo>
                      <a:pt x="42" y="39"/>
                      <a:pt x="61" y="41"/>
                      <a:pt x="57" y="29"/>
                    </a:cubicBezTo>
                    <a:cubicBezTo>
                      <a:pt x="59" y="29"/>
                      <a:pt x="60" y="28"/>
                      <a:pt x="62" y="28"/>
                    </a:cubicBezTo>
                    <a:cubicBezTo>
                      <a:pt x="66" y="28"/>
                      <a:pt x="70" y="28"/>
                      <a:pt x="74" y="28"/>
                    </a:cubicBezTo>
                    <a:cubicBezTo>
                      <a:pt x="76" y="30"/>
                      <a:pt x="79" y="32"/>
                      <a:pt x="81" y="34"/>
                    </a:cubicBezTo>
                    <a:cubicBezTo>
                      <a:pt x="84" y="37"/>
                      <a:pt x="88" y="41"/>
                      <a:pt x="91" y="39"/>
                    </a:cubicBezTo>
                    <a:cubicBezTo>
                      <a:pt x="96" y="36"/>
                      <a:pt x="91" y="32"/>
                      <a:pt x="90" y="29"/>
                    </a:cubicBezTo>
                    <a:cubicBezTo>
                      <a:pt x="89" y="25"/>
                      <a:pt x="88" y="21"/>
                      <a:pt x="86" y="17"/>
                    </a:cubicBezTo>
                    <a:cubicBezTo>
                      <a:pt x="93" y="12"/>
                      <a:pt x="96" y="19"/>
                      <a:pt x="101" y="21"/>
                    </a:cubicBezTo>
                    <a:cubicBezTo>
                      <a:pt x="104" y="23"/>
                      <a:pt x="104" y="30"/>
                      <a:pt x="108" y="29"/>
                    </a:cubicBezTo>
                    <a:cubicBezTo>
                      <a:pt x="113" y="29"/>
                      <a:pt x="112" y="23"/>
                      <a:pt x="114" y="20"/>
                    </a:cubicBezTo>
                    <a:cubicBezTo>
                      <a:pt x="116" y="15"/>
                      <a:pt x="119" y="11"/>
                      <a:pt x="117" y="6"/>
                    </a:cubicBezTo>
                    <a:cubicBezTo>
                      <a:pt x="118" y="6"/>
                      <a:pt x="119" y="5"/>
                      <a:pt x="120" y="4"/>
                    </a:cubicBezTo>
                    <a:cubicBezTo>
                      <a:pt x="125" y="5"/>
                      <a:pt x="128" y="8"/>
                      <a:pt x="130" y="13"/>
                    </a:cubicBezTo>
                    <a:cubicBezTo>
                      <a:pt x="132" y="16"/>
                      <a:pt x="136" y="19"/>
                      <a:pt x="139" y="14"/>
                    </a:cubicBezTo>
                    <a:cubicBezTo>
                      <a:pt x="145" y="3"/>
                      <a:pt x="153" y="9"/>
                      <a:pt x="160" y="12"/>
                    </a:cubicBezTo>
                    <a:cubicBezTo>
                      <a:pt x="170" y="16"/>
                      <a:pt x="172" y="15"/>
                      <a:pt x="175" y="5"/>
                    </a:cubicBezTo>
                    <a:cubicBezTo>
                      <a:pt x="175" y="2"/>
                      <a:pt x="176" y="0"/>
                      <a:pt x="178" y="0"/>
                    </a:cubicBezTo>
                    <a:cubicBezTo>
                      <a:pt x="187" y="3"/>
                      <a:pt x="184" y="15"/>
                      <a:pt x="191" y="20"/>
                    </a:cubicBezTo>
                    <a:cubicBezTo>
                      <a:pt x="194" y="17"/>
                      <a:pt x="195" y="14"/>
                      <a:pt x="196" y="10"/>
                    </a:cubicBezTo>
                    <a:cubicBezTo>
                      <a:pt x="197" y="11"/>
                      <a:pt x="198" y="11"/>
                      <a:pt x="200" y="11"/>
                    </a:cubicBezTo>
                    <a:cubicBezTo>
                      <a:pt x="208" y="10"/>
                      <a:pt x="203" y="16"/>
                      <a:pt x="205" y="19"/>
                    </a:cubicBezTo>
                    <a:cubicBezTo>
                      <a:pt x="205" y="20"/>
                      <a:pt x="206" y="21"/>
                      <a:pt x="207" y="20"/>
                    </a:cubicBezTo>
                    <a:cubicBezTo>
                      <a:pt x="208" y="20"/>
                      <a:pt x="209" y="19"/>
                      <a:pt x="209" y="19"/>
                    </a:cubicBezTo>
                    <a:cubicBezTo>
                      <a:pt x="210" y="22"/>
                      <a:pt x="208" y="26"/>
                      <a:pt x="212" y="27"/>
                    </a:cubicBezTo>
                    <a:cubicBezTo>
                      <a:pt x="215" y="28"/>
                      <a:pt x="218" y="25"/>
                      <a:pt x="220" y="22"/>
                    </a:cubicBezTo>
                    <a:cubicBezTo>
                      <a:pt x="223" y="22"/>
                      <a:pt x="226" y="22"/>
                      <a:pt x="228" y="23"/>
                    </a:cubicBezTo>
                    <a:cubicBezTo>
                      <a:pt x="229" y="29"/>
                      <a:pt x="229" y="35"/>
                      <a:pt x="229" y="42"/>
                    </a:cubicBezTo>
                    <a:cubicBezTo>
                      <a:pt x="229" y="45"/>
                      <a:pt x="227" y="50"/>
                      <a:pt x="231" y="51"/>
                    </a:cubicBezTo>
                    <a:cubicBezTo>
                      <a:pt x="235" y="53"/>
                      <a:pt x="238" y="51"/>
                      <a:pt x="241" y="48"/>
                    </a:cubicBezTo>
                    <a:cubicBezTo>
                      <a:pt x="243" y="48"/>
                      <a:pt x="244" y="48"/>
                      <a:pt x="246" y="48"/>
                    </a:cubicBezTo>
                    <a:cubicBezTo>
                      <a:pt x="246" y="50"/>
                      <a:pt x="245" y="52"/>
                      <a:pt x="245" y="54"/>
                    </a:cubicBezTo>
                    <a:cubicBezTo>
                      <a:pt x="246" y="59"/>
                      <a:pt x="245" y="66"/>
                      <a:pt x="247" y="70"/>
                    </a:cubicBezTo>
                    <a:cubicBezTo>
                      <a:pt x="250" y="74"/>
                      <a:pt x="255" y="67"/>
                      <a:pt x="259" y="67"/>
                    </a:cubicBezTo>
                    <a:cubicBezTo>
                      <a:pt x="265" y="67"/>
                      <a:pt x="274" y="64"/>
                      <a:pt x="270" y="77"/>
                    </a:cubicBezTo>
                    <a:cubicBezTo>
                      <a:pt x="269" y="80"/>
                      <a:pt x="272" y="82"/>
                      <a:pt x="275" y="81"/>
                    </a:cubicBezTo>
                    <a:cubicBezTo>
                      <a:pt x="276" y="82"/>
                      <a:pt x="277" y="83"/>
                      <a:pt x="277" y="83"/>
                    </a:cubicBezTo>
                    <a:cubicBezTo>
                      <a:pt x="278" y="86"/>
                      <a:pt x="281" y="87"/>
                      <a:pt x="279" y="91"/>
                    </a:cubicBezTo>
                    <a:cubicBezTo>
                      <a:pt x="266" y="112"/>
                      <a:pt x="266" y="112"/>
                      <a:pt x="291" y="118"/>
                    </a:cubicBezTo>
                    <a:cubicBezTo>
                      <a:pt x="291" y="118"/>
                      <a:pt x="292" y="119"/>
                      <a:pt x="292" y="120"/>
                    </a:cubicBezTo>
                    <a:cubicBezTo>
                      <a:pt x="291" y="126"/>
                      <a:pt x="281" y="127"/>
                      <a:pt x="283" y="134"/>
                    </a:cubicBezTo>
                    <a:cubicBezTo>
                      <a:pt x="285" y="139"/>
                      <a:pt x="290" y="137"/>
                      <a:pt x="294" y="137"/>
                    </a:cubicBezTo>
                    <a:cubicBezTo>
                      <a:pt x="295" y="141"/>
                      <a:pt x="299" y="145"/>
                      <a:pt x="295" y="149"/>
                    </a:cubicBezTo>
                    <a:cubicBezTo>
                      <a:pt x="291" y="151"/>
                      <a:pt x="287" y="153"/>
                      <a:pt x="283" y="154"/>
                    </a:cubicBezTo>
                    <a:cubicBezTo>
                      <a:pt x="279" y="155"/>
                      <a:pt x="274" y="156"/>
                      <a:pt x="274" y="160"/>
                    </a:cubicBezTo>
                    <a:cubicBezTo>
                      <a:pt x="275" y="165"/>
                      <a:pt x="280" y="166"/>
                      <a:pt x="284" y="166"/>
                    </a:cubicBezTo>
                    <a:cubicBezTo>
                      <a:pt x="286" y="166"/>
                      <a:pt x="288" y="166"/>
                      <a:pt x="289" y="166"/>
                    </a:cubicBezTo>
                    <a:cubicBezTo>
                      <a:pt x="289" y="174"/>
                      <a:pt x="301" y="174"/>
                      <a:pt x="299" y="184"/>
                    </a:cubicBezTo>
                    <a:cubicBezTo>
                      <a:pt x="294" y="184"/>
                      <a:pt x="286" y="180"/>
                      <a:pt x="284" y="186"/>
                    </a:cubicBezTo>
                    <a:cubicBezTo>
                      <a:pt x="281" y="191"/>
                      <a:pt x="287" y="195"/>
                      <a:pt x="291" y="198"/>
                    </a:cubicBezTo>
                    <a:cubicBezTo>
                      <a:pt x="292" y="198"/>
                      <a:pt x="291" y="201"/>
                      <a:pt x="292" y="202"/>
                    </a:cubicBezTo>
                    <a:cubicBezTo>
                      <a:pt x="290" y="203"/>
                      <a:pt x="287" y="204"/>
                      <a:pt x="285" y="206"/>
                    </a:cubicBezTo>
                    <a:cubicBezTo>
                      <a:pt x="280" y="206"/>
                      <a:pt x="272" y="201"/>
                      <a:pt x="269" y="207"/>
                    </a:cubicBezTo>
                    <a:cubicBezTo>
                      <a:pt x="267" y="212"/>
                      <a:pt x="272" y="219"/>
                      <a:pt x="278" y="222"/>
                    </a:cubicBezTo>
                    <a:cubicBezTo>
                      <a:pt x="279" y="231"/>
                      <a:pt x="278" y="238"/>
                      <a:pt x="266" y="235"/>
                    </a:cubicBezTo>
                    <a:cubicBezTo>
                      <a:pt x="259" y="233"/>
                      <a:pt x="261" y="239"/>
                      <a:pt x="263" y="241"/>
                    </a:cubicBezTo>
                    <a:cubicBezTo>
                      <a:pt x="270" y="251"/>
                      <a:pt x="269" y="257"/>
                      <a:pt x="256" y="258"/>
                    </a:cubicBezTo>
                    <a:cubicBezTo>
                      <a:pt x="251" y="255"/>
                      <a:pt x="247" y="248"/>
                      <a:pt x="241" y="253"/>
                    </a:cubicBezTo>
                    <a:cubicBezTo>
                      <a:pt x="235" y="258"/>
                      <a:pt x="239" y="264"/>
                      <a:pt x="244" y="268"/>
                    </a:cubicBezTo>
                    <a:cubicBezTo>
                      <a:pt x="238" y="272"/>
                      <a:pt x="234" y="278"/>
                      <a:pt x="228" y="281"/>
                    </a:cubicBezTo>
                    <a:cubicBezTo>
                      <a:pt x="224" y="279"/>
                      <a:pt x="219" y="286"/>
                      <a:pt x="214" y="280"/>
                    </a:cubicBezTo>
                    <a:cubicBezTo>
                      <a:pt x="211" y="272"/>
                      <a:pt x="203" y="268"/>
                      <a:pt x="196" y="269"/>
                    </a:cubicBezTo>
                    <a:cubicBezTo>
                      <a:pt x="189" y="271"/>
                      <a:pt x="195" y="278"/>
                      <a:pt x="195" y="283"/>
                    </a:cubicBezTo>
                    <a:cubicBezTo>
                      <a:pt x="187" y="285"/>
                      <a:pt x="189" y="293"/>
                      <a:pt x="188" y="298"/>
                    </a:cubicBezTo>
                    <a:cubicBezTo>
                      <a:pt x="187" y="303"/>
                      <a:pt x="186" y="305"/>
                      <a:pt x="181" y="304"/>
                    </a:cubicBezTo>
                    <a:cubicBezTo>
                      <a:pt x="181" y="304"/>
                      <a:pt x="180" y="303"/>
                      <a:pt x="180" y="302"/>
                    </a:cubicBezTo>
                    <a:cubicBezTo>
                      <a:pt x="178" y="295"/>
                      <a:pt x="169" y="293"/>
                      <a:pt x="167" y="286"/>
                    </a:cubicBezTo>
                    <a:cubicBezTo>
                      <a:pt x="153" y="293"/>
                      <a:pt x="155" y="280"/>
                      <a:pt x="152" y="273"/>
                    </a:cubicBezTo>
                    <a:cubicBezTo>
                      <a:pt x="151" y="271"/>
                      <a:pt x="150" y="267"/>
                      <a:pt x="147" y="267"/>
                    </a:cubicBezTo>
                    <a:cubicBezTo>
                      <a:pt x="143" y="267"/>
                      <a:pt x="143" y="271"/>
                      <a:pt x="141" y="274"/>
                    </a:cubicBezTo>
                    <a:cubicBezTo>
                      <a:pt x="140" y="278"/>
                      <a:pt x="138" y="282"/>
                      <a:pt x="135" y="284"/>
                    </a:cubicBezTo>
                    <a:cubicBezTo>
                      <a:pt x="133" y="287"/>
                      <a:pt x="131" y="289"/>
                      <a:pt x="129" y="291"/>
                    </a:cubicBezTo>
                    <a:cubicBezTo>
                      <a:pt x="126" y="294"/>
                      <a:pt x="126" y="301"/>
                      <a:pt x="120" y="301"/>
                    </a:cubicBezTo>
                    <a:cubicBezTo>
                      <a:pt x="114" y="301"/>
                      <a:pt x="116" y="293"/>
                      <a:pt x="113" y="289"/>
                    </a:cubicBezTo>
                    <a:cubicBezTo>
                      <a:pt x="113" y="289"/>
                      <a:pt x="112" y="288"/>
                      <a:pt x="112" y="288"/>
                    </a:cubicBezTo>
                    <a:cubicBezTo>
                      <a:pt x="114" y="279"/>
                      <a:pt x="109" y="281"/>
                      <a:pt x="104" y="282"/>
                    </a:cubicBezTo>
                    <a:cubicBezTo>
                      <a:pt x="104" y="281"/>
                      <a:pt x="103" y="279"/>
                      <a:pt x="103" y="277"/>
                    </a:cubicBezTo>
                    <a:cubicBezTo>
                      <a:pt x="101" y="263"/>
                      <a:pt x="101" y="263"/>
                      <a:pt x="89" y="270"/>
                    </a:cubicBezTo>
                    <a:cubicBezTo>
                      <a:pt x="85" y="272"/>
                      <a:pt x="81" y="276"/>
                      <a:pt x="75" y="275"/>
                    </a:cubicBezTo>
                    <a:cubicBezTo>
                      <a:pt x="74" y="273"/>
                      <a:pt x="75" y="271"/>
                      <a:pt x="76" y="269"/>
                    </a:cubicBezTo>
                    <a:cubicBezTo>
                      <a:pt x="76" y="262"/>
                      <a:pt x="80" y="256"/>
                      <a:pt x="78" y="248"/>
                    </a:cubicBezTo>
                    <a:cubicBezTo>
                      <a:pt x="59" y="256"/>
                      <a:pt x="57" y="256"/>
                      <a:pt x="54" y="254"/>
                    </a:cubicBezTo>
                    <a:cubicBezTo>
                      <a:pt x="49" y="249"/>
                      <a:pt x="56" y="244"/>
                      <a:pt x="55" y="239"/>
                    </a:cubicBezTo>
                    <a:cubicBezTo>
                      <a:pt x="48" y="242"/>
                      <a:pt x="42" y="241"/>
                      <a:pt x="35" y="241"/>
                    </a:cubicBezTo>
                    <a:close/>
                    <a:moveTo>
                      <a:pt x="239" y="152"/>
                    </a:moveTo>
                    <a:cubicBezTo>
                      <a:pt x="237" y="144"/>
                      <a:pt x="232" y="137"/>
                      <a:pt x="234" y="128"/>
                    </a:cubicBezTo>
                    <a:cubicBezTo>
                      <a:pt x="235" y="124"/>
                      <a:pt x="234" y="121"/>
                      <a:pt x="230" y="119"/>
                    </a:cubicBezTo>
                    <a:cubicBezTo>
                      <a:pt x="226" y="117"/>
                      <a:pt x="226" y="112"/>
                      <a:pt x="224" y="110"/>
                    </a:cubicBezTo>
                    <a:cubicBezTo>
                      <a:pt x="218" y="105"/>
                      <a:pt x="221" y="95"/>
                      <a:pt x="214" y="94"/>
                    </a:cubicBezTo>
                    <a:cubicBezTo>
                      <a:pt x="205" y="91"/>
                      <a:pt x="200" y="83"/>
                      <a:pt x="194" y="78"/>
                    </a:cubicBezTo>
                    <a:cubicBezTo>
                      <a:pt x="189" y="74"/>
                      <a:pt x="182" y="80"/>
                      <a:pt x="181" y="73"/>
                    </a:cubicBezTo>
                    <a:cubicBezTo>
                      <a:pt x="180" y="66"/>
                      <a:pt x="175" y="67"/>
                      <a:pt x="170" y="68"/>
                    </a:cubicBezTo>
                    <a:cubicBezTo>
                      <a:pt x="164" y="69"/>
                      <a:pt x="158" y="64"/>
                      <a:pt x="152" y="70"/>
                    </a:cubicBezTo>
                    <a:cubicBezTo>
                      <a:pt x="142" y="57"/>
                      <a:pt x="134" y="75"/>
                      <a:pt x="123" y="71"/>
                    </a:cubicBezTo>
                    <a:cubicBezTo>
                      <a:pt x="121" y="70"/>
                      <a:pt x="110" y="73"/>
                      <a:pt x="105" y="77"/>
                    </a:cubicBezTo>
                    <a:cubicBezTo>
                      <a:pt x="93" y="89"/>
                      <a:pt x="80" y="99"/>
                      <a:pt x="75" y="117"/>
                    </a:cubicBezTo>
                    <a:cubicBezTo>
                      <a:pt x="74" y="124"/>
                      <a:pt x="69" y="129"/>
                      <a:pt x="68" y="138"/>
                    </a:cubicBezTo>
                    <a:cubicBezTo>
                      <a:pt x="67" y="144"/>
                      <a:pt x="75" y="147"/>
                      <a:pt x="71" y="153"/>
                    </a:cubicBezTo>
                    <a:cubicBezTo>
                      <a:pt x="59" y="169"/>
                      <a:pt x="72" y="182"/>
                      <a:pt x="77" y="196"/>
                    </a:cubicBezTo>
                    <a:cubicBezTo>
                      <a:pt x="80" y="206"/>
                      <a:pt x="99" y="204"/>
                      <a:pt x="96" y="220"/>
                    </a:cubicBezTo>
                    <a:cubicBezTo>
                      <a:pt x="96" y="221"/>
                      <a:pt x="99" y="223"/>
                      <a:pt x="101" y="223"/>
                    </a:cubicBezTo>
                    <a:cubicBezTo>
                      <a:pt x="108" y="224"/>
                      <a:pt x="114" y="233"/>
                      <a:pt x="123" y="226"/>
                    </a:cubicBezTo>
                    <a:cubicBezTo>
                      <a:pt x="126" y="223"/>
                      <a:pt x="127" y="228"/>
                      <a:pt x="129" y="229"/>
                    </a:cubicBezTo>
                    <a:cubicBezTo>
                      <a:pt x="137" y="236"/>
                      <a:pt x="144" y="247"/>
                      <a:pt x="155" y="233"/>
                    </a:cubicBezTo>
                    <a:cubicBezTo>
                      <a:pt x="157" y="230"/>
                      <a:pt x="160" y="232"/>
                      <a:pt x="164" y="233"/>
                    </a:cubicBezTo>
                    <a:cubicBezTo>
                      <a:pt x="173" y="235"/>
                      <a:pt x="184" y="240"/>
                      <a:pt x="188" y="225"/>
                    </a:cubicBezTo>
                    <a:cubicBezTo>
                      <a:pt x="189" y="222"/>
                      <a:pt x="191" y="223"/>
                      <a:pt x="193" y="222"/>
                    </a:cubicBezTo>
                    <a:cubicBezTo>
                      <a:pt x="200" y="221"/>
                      <a:pt x="211" y="221"/>
                      <a:pt x="213" y="214"/>
                    </a:cubicBezTo>
                    <a:cubicBezTo>
                      <a:pt x="215" y="207"/>
                      <a:pt x="219" y="203"/>
                      <a:pt x="224" y="200"/>
                    </a:cubicBezTo>
                    <a:cubicBezTo>
                      <a:pt x="232" y="196"/>
                      <a:pt x="232" y="189"/>
                      <a:pt x="231" y="182"/>
                    </a:cubicBezTo>
                    <a:cubicBezTo>
                      <a:pt x="231" y="176"/>
                      <a:pt x="231" y="170"/>
                      <a:pt x="237" y="167"/>
                    </a:cubicBezTo>
                    <a:cubicBezTo>
                      <a:pt x="245" y="163"/>
                      <a:pt x="255" y="167"/>
                      <a:pt x="263" y="157"/>
                    </a:cubicBezTo>
                    <a:cubicBezTo>
                      <a:pt x="253" y="157"/>
                      <a:pt x="248" y="147"/>
                      <a:pt x="239" y="152"/>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66" name="Freeform 107">
                <a:extLst>
                  <a:ext uri="{FF2B5EF4-FFF2-40B4-BE49-F238E27FC236}">
                    <a16:creationId xmlns:a16="http://schemas.microsoft.com/office/drawing/2014/main" id="{0AA55AF9-FDF2-BCE6-F09A-5BFFD3F53675}"/>
                  </a:ext>
                </a:extLst>
              </p:cNvPr>
              <p:cNvSpPr/>
              <p:nvPr/>
            </p:nvSpPr>
            <p:spPr bwMode="auto">
              <a:xfrm>
                <a:off x="252" y="2839"/>
                <a:ext cx="50" cy="68"/>
              </a:xfrm>
              <a:custGeom>
                <a:avLst/>
                <a:gdLst>
                  <a:gd name="T0" fmla="*/ 56 w 85"/>
                  <a:gd name="T1" fmla="*/ 0 h 115"/>
                  <a:gd name="T2" fmla="*/ 65 w 85"/>
                  <a:gd name="T3" fmla="*/ 12 h 115"/>
                  <a:gd name="T4" fmla="*/ 60 w 85"/>
                  <a:gd name="T5" fmla="*/ 71 h 115"/>
                  <a:gd name="T6" fmla="*/ 68 w 85"/>
                  <a:gd name="T7" fmla="*/ 83 h 115"/>
                  <a:gd name="T8" fmla="*/ 76 w 85"/>
                  <a:gd name="T9" fmla="*/ 68 h 115"/>
                  <a:gd name="T10" fmla="*/ 79 w 85"/>
                  <a:gd name="T11" fmla="*/ 37 h 115"/>
                  <a:gd name="T12" fmla="*/ 77 w 85"/>
                  <a:gd name="T13" fmla="*/ 81 h 115"/>
                  <a:gd name="T14" fmla="*/ 44 w 85"/>
                  <a:gd name="T15" fmla="*/ 114 h 115"/>
                  <a:gd name="T16" fmla="*/ 39 w 85"/>
                  <a:gd name="T17" fmla="*/ 115 h 115"/>
                  <a:gd name="T18" fmla="*/ 34 w 85"/>
                  <a:gd name="T19" fmla="*/ 106 h 115"/>
                  <a:gd name="T20" fmla="*/ 14 w 85"/>
                  <a:gd name="T21" fmla="*/ 104 h 115"/>
                  <a:gd name="T22" fmla="*/ 15 w 85"/>
                  <a:gd name="T23" fmla="*/ 102 h 115"/>
                  <a:gd name="T24" fmla="*/ 17 w 85"/>
                  <a:gd name="T25" fmla="*/ 99 h 115"/>
                  <a:gd name="T26" fmla="*/ 34 w 85"/>
                  <a:gd name="T27" fmla="*/ 103 h 115"/>
                  <a:gd name="T28" fmla="*/ 52 w 85"/>
                  <a:gd name="T29" fmla="*/ 101 h 115"/>
                  <a:gd name="T30" fmla="*/ 66 w 85"/>
                  <a:gd name="T31" fmla="*/ 94 h 115"/>
                  <a:gd name="T32" fmla="*/ 61 w 85"/>
                  <a:gd name="T33" fmla="*/ 84 h 115"/>
                  <a:gd name="T34" fmla="*/ 33 w 85"/>
                  <a:gd name="T35" fmla="*/ 80 h 115"/>
                  <a:gd name="T36" fmla="*/ 20 w 85"/>
                  <a:gd name="T37" fmla="*/ 81 h 115"/>
                  <a:gd name="T38" fmla="*/ 32 w 85"/>
                  <a:gd name="T39" fmla="*/ 73 h 115"/>
                  <a:gd name="T40" fmla="*/ 10 w 85"/>
                  <a:gd name="T41" fmla="*/ 73 h 115"/>
                  <a:gd name="T42" fmla="*/ 0 w 85"/>
                  <a:gd name="T43" fmla="*/ 68 h 115"/>
                  <a:gd name="T44" fmla="*/ 4 w 85"/>
                  <a:gd name="T45" fmla="*/ 63 h 115"/>
                  <a:gd name="T46" fmla="*/ 49 w 85"/>
                  <a:gd name="T47" fmla="*/ 74 h 115"/>
                  <a:gd name="T48" fmla="*/ 54 w 85"/>
                  <a:gd name="T49" fmla="*/ 62 h 115"/>
                  <a:gd name="T50" fmla="*/ 58 w 85"/>
                  <a:gd name="T51" fmla="*/ 38 h 115"/>
                  <a:gd name="T52" fmla="*/ 54 w 85"/>
                  <a:gd name="T53" fmla="*/ 10 h 115"/>
                  <a:gd name="T54" fmla="*/ 56 w 85"/>
                  <a:gd name="T5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5" h="115">
                    <a:moveTo>
                      <a:pt x="56" y="0"/>
                    </a:moveTo>
                    <a:cubicBezTo>
                      <a:pt x="60" y="3"/>
                      <a:pt x="64" y="7"/>
                      <a:pt x="65" y="12"/>
                    </a:cubicBezTo>
                    <a:cubicBezTo>
                      <a:pt x="64" y="32"/>
                      <a:pt x="57" y="51"/>
                      <a:pt x="60" y="71"/>
                    </a:cubicBezTo>
                    <a:cubicBezTo>
                      <a:pt x="61" y="77"/>
                      <a:pt x="64" y="83"/>
                      <a:pt x="68" y="83"/>
                    </a:cubicBezTo>
                    <a:cubicBezTo>
                      <a:pt x="74" y="82"/>
                      <a:pt x="78" y="73"/>
                      <a:pt x="76" y="68"/>
                    </a:cubicBezTo>
                    <a:cubicBezTo>
                      <a:pt x="72" y="57"/>
                      <a:pt x="79" y="48"/>
                      <a:pt x="79" y="37"/>
                    </a:cubicBezTo>
                    <a:cubicBezTo>
                      <a:pt x="85" y="52"/>
                      <a:pt x="80" y="66"/>
                      <a:pt x="77" y="81"/>
                    </a:cubicBezTo>
                    <a:cubicBezTo>
                      <a:pt x="74" y="99"/>
                      <a:pt x="58" y="106"/>
                      <a:pt x="44" y="114"/>
                    </a:cubicBezTo>
                    <a:cubicBezTo>
                      <a:pt x="42" y="114"/>
                      <a:pt x="41" y="115"/>
                      <a:pt x="39" y="115"/>
                    </a:cubicBezTo>
                    <a:cubicBezTo>
                      <a:pt x="40" y="111"/>
                      <a:pt x="42" y="107"/>
                      <a:pt x="34" y="106"/>
                    </a:cubicBezTo>
                    <a:cubicBezTo>
                      <a:pt x="28" y="106"/>
                      <a:pt x="21" y="107"/>
                      <a:pt x="14" y="104"/>
                    </a:cubicBezTo>
                    <a:cubicBezTo>
                      <a:pt x="14" y="103"/>
                      <a:pt x="14" y="102"/>
                      <a:pt x="15" y="102"/>
                    </a:cubicBezTo>
                    <a:cubicBezTo>
                      <a:pt x="15" y="101"/>
                      <a:pt x="16" y="100"/>
                      <a:pt x="17" y="99"/>
                    </a:cubicBezTo>
                    <a:cubicBezTo>
                      <a:pt x="23" y="100"/>
                      <a:pt x="32" y="106"/>
                      <a:pt x="34" y="103"/>
                    </a:cubicBezTo>
                    <a:cubicBezTo>
                      <a:pt x="39" y="90"/>
                      <a:pt x="45" y="98"/>
                      <a:pt x="52" y="101"/>
                    </a:cubicBezTo>
                    <a:cubicBezTo>
                      <a:pt x="58" y="103"/>
                      <a:pt x="63" y="98"/>
                      <a:pt x="66" y="94"/>
                    </a:cubicBezTo>
                    <a:cubicBezTo>
                      <a:pt x="70" y="90"/>
                      <a:pt x="64" y="86"/>
                      <a:pt x="61" y="84"/>
                    </a:cubicBezTo>
                    <a:cubicBezTo>
                      <a:pt x="52" y="79"/>
                      <a:pt x="43" y="76"/>
                      <a:pt x="33" y="80"/>
                    </a:cubicBezTo>
                    <a:cubicBezTo>
                      <a:pt x="29" y="81"/>
                      <a:pt x="25" y="85"/>
                      <a:pt x="20" y="81"/>
                    </a:cubicBezTo>
                    <a:cubicBezTo>
                      <a:pt x="23" y="78"/>
                      <a:pt x="28" y="79"/>
                      <a:pt x="32" y="73"/>
                    </a:cubicBezTo>
                    <a:cubicBezTo>
                      <a:pt x="23" y="73"/>
                      <a:pt x="17" y="73"/>
                      <a:pt x="10" y="73"/>
                    </a:cubicBezTo>
                    <a:cubicBezTo>
                      <a:pt x="6" y="73"/>
                      <a:pt x="1" y="74"/>
                      <a:pt x="0" y="68"/>
                    </a:cubicBezTo>
                    <a:cubicBezTo>
                      <a:pt x="0" y="65"/>
                      <a:pt x="1" y="63"/>
                      <a:pt x="4" y="63"/>
                    </a:cubicBezTo>
                    <a:cubicBezTo>
                      <a:pt x="17" y="73"/>
                      <a:pt x="34" y="71"/>
                      <a:pt x="49" y="74"/>
                    </a:cubicBezTo>
                    <a:cubicBezTo>
                      <a:pt x="56" y="75"/>
                      <a:pt x="54" y="63"/>
                      <a:pt x="54" y="62"/>
                    </a:cubicBezTo>
                    <a:cubicBezTo>
                      <a:pt x="52" y="53"/>
                      <a:pt x="56" y="46"/>
                      <a:pt x="58" y="38"/>
                    </a:cubicBezTo>
                    <a:cubicBezTo>
                      <a:pt x="60" y="28"/>
                      <a:pt x="59" y="19"/>
                      <a:pt x="54" y="10"/>
                    </a:cubicBezTo>
                    <a:cubicBezTo>
                      <a:pt x="52" y="6"/>
                      <a:pt x="51" y="2"/>
                      <a:pt x="56"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67" name="Freeform 108">
                <a:extLst>
                  <a:ext uri="{FF2B5EF4-FFF2-40B4-BE49-F238E27FC236}">
                    <a16:creationId xmlns:a16="http://schemas.microsoft.com/office/drawing/2014/main" id="{EA8774D3-78EE-D742-F255-7AA93FE63DC3}"/>
                  </a:ext>
                </a:extLst>
              </p:cNvPr>
              <p:cNvSpPr/>
              <p:nvPr/>
            </p:nvSpPr>
            <p:spPr bwMode="auto">
              <a:xfrm>
                <a:off x="416" y="3005"/>
                <a:ext cx="29" cy="33"/>
              </a:xfrm>
              <a:custGeom>
                <a:avLst/>
                <a:gdLst>
                  <a:gd name="T0" fmla="*/ 11 w 49"/>
                  <a:gd name="T1" fmla="*/ 0 h 56"/>
                  <a:gd name="T2" fmla="*/ 18 w 49"/>
                  <a:gd name="T3" fmla="*/ 1 h 56"/>
                  <a:gd name="T4" fmla="*/ 32 w 49"/>
                  <a:gd name="T5" fmla="*/ 13 h 56"/>
                  <a:gd name="T6" fmla="*/ 32 w 49"/>
                  <a:gd name="T7" fmla="*/ 17 h 56"/>
                  <a:gd name="T8" fmla="*/ 25 w 49"/>
                  <a:gd name="T9" fmla="*/ 27 h 56"/>
                  <a:gd name="T10" fmla="*/ 40 w 49"/>
                  <a:gd name="T11" fmla="*/ 34 h 56"/>
                  <a:gd name="T12" fmla="*/ 49 w 49"/>
                  <a:gd name="T13" fmla="*/ 35 h 56"/>
                  <a:gd name="T14" fmla="*/ 28 w 49"/>
                  <a:gd name="T15" fmla="*/ 54 h 56"/>
                  <a:gd name="T16" fmla="*/ 17 w 49"/>
                  <a:gd name="T17" fmla="*/ 51 h 56"/>
                  <a:gd name="T18" fmla="*/ 26 w 49"/>
                  <a:gd name="T19" fmla="*/ 37 h 56"/>
                  <a:gd name="T20" fmla="*/ 25 w 49"/>
                  <a:gd name="T21" fmla="*/ 35 h 56"/>
                  <a:gd name="T22" fmla="*/ 13 w 49"/>
                  <a:gd name="T23" fmla="*/ 8 h 56"/>
                  <a:gd name="T24" fmla="*/ 11 w 49"/>
                  <a:gd name="T25"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56">
                    <a:moveTo>
                      <a:pt x="11" y="0"/>
                    </a:moveTo>
                    <a:cubicBezTo>
                      <a:pt x="14" y="1"/>
                      <a:pt x="16" y="1"/>
                      <a:pt x="18" y="1"/>
                    </a:cubicBezTo>
                    <a:cubicBezTo>
                      <a:pt x="21" y="7"/>
                      <a:pt x="24" y="13"/>
                      <a:pt x="32" y="13"/>
                    </a:cubicBezTo>
                    <a:cubicBezTo>
                      <a:pt x="33" y="14"/>
                      <a:pt x="33" y="15"/>
                      <a:pt x="32" y="17"/>
                    </a:cubicBezTo>
                    <a:cubicBezTo>
                      <a:pt x="30" y="21"/>
                      <a:pt x="22" y="22"/>
                      <a:pt x="25" y="27"/>
                    </a:cubicBezTo>
                    <a:cubicBezTo>
                      <a:pt x="27" y="32"/>
                      <a:pt x="34" y="33"/>
                      <a:pt x="40" y="34"/>
                    </a:cubicBezTo>
                    <a:cubicBezTo>
                      <a:pt x="43" y="35"/>
                      <a:pt x="46" y="35"/>
                      <a:pt x="49" y="35"/>
                    </a:cubicBezTo>
                    <a:cubicBezTo>
                      <a:pt x="45" y="45"/>
                      <a:pt x="36" y="49"/>
                      <a:pt x="28" y="54"/>
                    </a:cubicBezTo>
                    <a:cubicBezTo>
                      <a:pt x="24" y="54"/>
                      <a:pt x="19" y="56"/>
                      <a:pt x="17" y="51"/>
                    </a:cubicBezTo>
                    <a:cubicBezTo>
                      <a:pt x="15" y="44"/>
                      <a:pt x="25" y="43"/>
                      <a:pt x="26" y="37"/>
                    </a:cubicBezTo>
                    <a:cubicBezTo>
                      <a:pt x="26" y="36"/>
                      <a:pt x="25" y="35"/>
                      <a:pt x="25" y="35"/>
                    </a:cubicBezTo>
                    <a:cubicBezTo>
                      <a:pt x="0" y="29"/>
                      <a:pt x="0" y="29"/>
                      <a:pt x="13" y="8"/>
                    </a:cubicBezTo>
                    <a:cubicBezTo>
                      <a:pt x="15" y="4"/>
                      <a:pt x="12" y="3"/>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68" name="Freeform 109">
                <a:extLst>
                  <a:ext uri="{FF2B5EF4-FFF2-40B4-BE49-F238E27FC236}">
                    <a16:creationId xmlns:a16="http://schemas.microsoft.com/office/drawing/2014/main" id="{479E9D9D-FCB6-34AF-8B0E-0CDFA865D0D7}"/>
                  </a:ext>
                </a:extLst>
              </p:cNvPr>
              <p:cNvSpPr/>
              <p:nvPr/>
            </p:nvSpPr>
            <p:spPr bwMode="auto">
              <a:xfrm>
                <a:off x="458" y="2962"/>
                <a:ext cx="23" cy="27"/>
              </a:xfrm>
              <a:custGeom>
                <a:avLst/>
                <a:gdLst>
                  <a:gd name="T0" fmla="*/ 27 w 38"/>
                  <a:gd name="T1" fmla="*/ 4 h 46"/>
                  <a:gd name="T2" fmla="*/ 32 w 38"/>
                  <a:gd name="T3" fmla="*/ 17 h 46"/>
                  <a:gd name="T4" fmla="*/ 32 w 38"/>
                  <a:gd name="T5" fmla="*/ 37 h 46"/>
                  <a:gd name="T6" fmla="*/ 8 w 38"/>
                  <a:gd name="T7" fmla="*/ 43 h 46"/>
                  <a:gd name="T8" fmla="*/ 0 w 38"/>
                  <a:gd name="T9" fmla="*/ 40 h 46"/>
                  <a:gd name="T10" fmla="*/ 6 w 38"/>
                  <a:gd name="T11" fmla="*/ 10 h 46"/>
                  <a:gd name="T12" fmla="*/ 2 w 38"/>
                  <a:gd name="T13" fmla="*/ 3 h 46"/>
                  <a:gd name="T14" fmla="*/ 15 w 38"/>
                  <a:gd name="T15" fmla="*/ 3 h 46"/>
                  <a:gd name="T16" fmla="*/ 27 w 38"/>
                  <a:gd name="T17" fmla="*/ 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46">
                    <a:moveTo>
                      <a:pt x="27" y="4"/>
                    </a:moveTo>
                    <a:cubicBezTo>
                      <a:pt x="26" y="9"/>
                      <a:pt x="31" y="13"/>
                      <a:pt x="32" y="17"/>
                    </a:cubicBezTo>
                    <a:cubicBezTo>
                      <a:pt x="34" y="24"/>
                      <a:pt x="38" y="32"/>
                      <a:pt x="32" y="37"/>
                    </a:cubicBezTo>
                    <a:cubicBezTo>
                      <a:pt x="26" y="43"/>
                      <a:pt x="17" y="46"/>
                      <a:pt x="8" y="43"/>
                    </a:cubicBezTo>
                    <a:cubicBezTo>
                      <a:pt x="5" y="42"/>
                      <a:pt x="3" y="41"/>
                      <a:pt x="0" y="40"/>
                    </a:cubicBezTo>
                    <a:cubicBezTo>
                      <a:pt x="17" y="29"/>
                      <a:pt x="17" y="29"/>
                      <a:pt x="6" y="10"/>
                    </a:cubicBezTo>
                    <a:cubicBezTo>
                      <a:pt x="4" y="8"/>
                      <a:pt x="3" y="5"/>
                      <a:pt x="2" y="3"/>
                    </a:cubicBezTo>
                    <a:cubicBezTo>
                      <a:pt x="6" y="0"/>
                      <a:pt x="11" y="6"/>
                      <a:pt x="15" y="3"/>
                    </a:cubicBezTo>
                    <a:cubicBezTo>
                      <a:pt x="19" y="3"/>
                      <a:pt x="23" y="4"/>
                      <a:pt x="27" y="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69" name="Freeform 110">
                <a:extLst>
                  <a:ext uri="{FF2B5EF4-FFF2-40B4-BE49-F238E27FC236}">
                    <a16:creationId xmlns:a16="http://schemas.microsoft.com/office/drawing/2014/main" id="{3FB2F94C-4082-D12D-6DF3-80A4880A71FA}"/>
                  </a:ext>
                </a:extLst>
              </p:cNvPr>
              <p:cNvSpPr/>
              <p:nvPr/>
            </p:nvSpPr>
            <p:spPr bwMode="auto">
              <a:xfrm>
                <a:off x="474" y="2856"/>
                <a:ext cx="22" cy="77"/>
              </a:xfrm>
              <a:custGeom>
                <a:avLst/>
                <a:gdLst>
                  <a:gd name="T0" fmla="*/ 32 w 37"/>
                  <a:gd name="T1" fmla="*/ 131 h 131"/>
                  <a:gd name="T2" fmla="*/ 27 w 37"/>
                  <a:gd name="T3" fmla="*/ 128 h 131"/>
                  <a:gd name="T4" fmla="*/ 27 w 37"/>
                  <a:gd name="T5" fmla="*/ 126 h 131"/>
                  <a:gd name="T6" fmla="*/ 22 w 37"/>
                  <a:gd name="T7" fmla="*/ 63 h 131"/>
                  <a:gd name="T8" fmla="*/ 17 w 37"/>
                  <a:gd name="T9" fmla="*/ 55 h 131"/>
                  <a:gd name="T10" fmla="*/ 9 w 37"/>
                  <a:gd name="T11" fmla="*/ 35 h 131"/>
                  <a:gd name="T12" fmla="*/ 3 w 37"/>
                  <a:gd name="T13" fmla="*/ 22 h 131"/>
                  <a:gd name="T14" fmla="*/ 3 w 37"/>
                  <a:gd name="T15" fmla="*/ 22 h 131"/>
                  <a:gd name="T16" fmla="*/ 3 w 37"/>
                  <a:gd name="T17" fmla="*/ 0 h 131"/>
                  <a:gd name="T18" fmla="*/ 3 w 37"/>
                  <a:gd name="T19" fmla="*/ 0 h 131"/>
                  <a:gd name="T20" fmla="*/ 10 w 37"/>
                  <a:gd name="T21" fmla="*/ 19 h 131"/>
                  <a:gd name="T22" fmla="*/ 24 w 37"/>
                  <a:gd name="T23" fmla="*/ 51 h 131"/>
                  <a:gd name="T24" fmla="*/ 21 w 37"/>
                  <a:gd name="T25" fmla="*/ 21 h 131"/>
                  <a:gd name="T26" fmla="*/ 29 w 37"/>
                  <a:gd name="T27" fmla="*/ 86 h 131"/>
                  <a:gd name="T28" fmla="*/ 36 w 37"/>
                  <a:gd name="T29" fmla="*/ 104 h 131"/>
                  <a:gd name="T30" fmla="*/ 36 w 37"/>
                  <a:gd name="T31" fmla="*/ 104 h 131"/>
                  <a:gd name="T32" fmla="*/ 37 w 37"/>
                  <a:gd name="T33" fmla="*/ 107 h 131"/>
                  <a:gd name="T34" fmla="*/ 32 w 37"/>
                  <a:gd name="T3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131">
                    <a:moveTo>
                      <a:pt x="32" y="131"/>
                    </a:moveTo>
                    <a:cubicBezTo>
                      <a:pt x="30" y="130"/>
                      <a:pt x="29" y="129"/>
                      <a:pt x="27" y="128"/>
                    </a:cubicBezTo>
                    <a:cubicBezTo>
                      <a:pt x="27" y="127"/>
                      <a:pt x="27" y="127"/>
                      <a:pt x="27" y="126"/>
                    </a:cubicBezTo>
                    <a:cubicBezTo>
                      <a:pt x="28" y="105"/>
                      <a:pt x="29" y="83"/>
                      <a:pt x="22" y="63"/>
                    </a:cubicBezTo>
                    <a:cubicBezTo>
                      <a:pt x="21" y="59"/>
                      <a:pt x="18" y="58"/>
                      <a:pt x="17" y="55"/>
                    </a:cubicBezTo>
                    <a:cubicBezTo>
                      <a:pt x="14" y="49"/>
                      <a:pt x="2" y="46"/>
                      <a:pt x="9" y="35"/>
                    </a:cubicBezTo>
                    <a:cubicBezTo>
                      <a:pt x="11" y="32"/>
                      <a:pt x="1" y="28"/>
                      <a:pt x="3" y="22"/>
                    </a:cubicBezTo>
                    <a:cubicBezTo>
                      <a:pt x="3" y="22"/>
                      <a:pt x="3" y="22"/>
                      <a:pt x="3" y="22"/>
                    </a:cubicBezTo>
                    <a:cubicBezTo>
                      <a:pt x="9" y="15"/>
                      <a:pt x="0" y="8"/>
                      <a:pt x="3" y="0"/>
                    </a:cubicBezTo>
                    <a:cubicBezTo>
                      <a:pt x="3" y="0"/>
                      <a:pt x="3" y="0"/>
                      <a:pt x="3" y="0"/>
                    </a:cubicBezTo>
                    <a:cubicBezTo>
                      <a:pt x="8" y="5"/>
                      <a:pt x="8" y="13"/>
                      <a:pt x="10" y="19"/>
                    </a:cubicBezTo>
                    <a:cubicBezTo>
                      <a:pt x="12" y="31"/>
                      <a:pt x="17" y="41"/>
                      <a:pt x="24" y="51"/>
                    </a:cubicBezTo>
                    <a:cubicBezTo>
                      <a:pt x="23" y="41"/>
                      <a:pt x="22" y="31"/>
                      <a:pt x="21" y="21"/>
                    </a:cubicBezTo>
                    <a:cubicBezTo>
                      <a:pt x="27" y="42"/>
                      <a:pt x="29" y="64"/>
                      <a:pt x="29" y="86"/>
                    </a:cubicBezTo>
                    <a:cubicBezTo>
                      <a:pt x="29" y="93"/>
                      <a:pt x="28" y="100"/>
                      <a:pt x="36" y="104"/>
                    </a:cubicBezTo>
                    <a:cubicBezTo>
                      <a:pt x="36" y="104"/>
                      <a:pt x="36" y="104"/>
                      <a:pt x="36" y="104"/>
                    </a:cubicBezTo>
                    <a:cubicBezTo>
                      <a:pt x="37" y="105"/>
                      <a:pt x="37" y="106"/>
                      <a:pt x="37" y="107"/>
                    </a:cubicBezTo>
                    <a:cubicBezTo>
                      <a:pt x="33" y="115"/>
                      <a:pt x="36" y="124"/>
                      <a:pt x="32" y="13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70" name="Freeform 111">
                <a:extLst>
                  <a:ext uri="{FF2B5EF4-FFF2-40B4-BE49-F238E27FC236}">
                    <a16:creationId xmlns:a16="http://schemas.microsoft.com/office/drawing/2014/main" id="{B4AA5B64-1083-C79E-D6F2-47280C3199C7}"/>
                  </a:ext>
                </a:extLst>
              </p:cNvPr>
              <p:cNvSpPr/>
              <p:nvPr/>
            </p:nvSpPr>
            <p:spPr bwMode="auto">
              <a:xfrm>
                <a:off x="464" y="2744"/>
                <a:ext cx="24" cy="18"/>
              </a:xfrm>
              <a:custGeom>
                <a:avLst/>
                <a:gdLst>
                  <a:gd name="T0" fmla="*/ 21 w 40"/>
                  <a:gd name="T1" fmla="*/ 0 h 30"/>
                  <a:gd name="T2" fmla="*/ 33 w 40"/>
                  <a:gd name="T3" fmla="*/ 8 h 30"/>
                  <a:gd name="T4" fmla="*/ 39 w 40"/>
                  <a:gd name="T5" fmla="*/ 23 h 30"/>
                  <a:gd name="T6" fmla="*/ 29 w 40"/>
                  <a:gd name="T7" fmla="*/ 24 h 30"/>
                  <a:gd name="T8" fmla="*/ 24 w 40"/>
                  <a:gd name="T9" fmla="*/ 29 h 30"/>
                  <a:gd name="T10" fmla="*/ 14 w 40"/>
                  <a:gd name="T11" fmla="*/ 24 h 30"/>
                  <a:gd name="T12" fmla="*/ 1 w 40"/>
                  <a:gd name="T13" fmla="*/ 11 h 30"/>
                  <a:gd name="T14" fmla="*/ 16 w 40"/>
                  <a:gd name="T15" fmla="*/ 3 h 30"/>
                  <a:gd name="T16" fmla="*/ 21 w 4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0">
                    <a:moveTo>
                      <a:pt x="21" y="0"/>
                    </a:moveTo>
                    <a:cubicBezTo>
                      <a:pt x="25" y="3"/>
                      <a:pt x="29" y="5"/>
                      <a:pt x="33" y="8"/>
                    </a:cubicBezTo>
                    <a:cubicBezTo>
                      <a:pt x="38" y="12"/>
                      <a:pt x="40" y="17"/>
                      <a:pt x="39" y="23"/>
                    </a:cubicBezTo>
                    <a:cubicBezTo>
                      <a:pt x="37" y="30"/>
                      <a:pt x="32" y="24"/>
                      <a:pt x="29" y="24"/>
                    </a:cubicBezTo>
                    <a:cubicBezTo>
                      <a:pt x="26" y="25"/>
                      <a:pt x="25" y="27"/>
                      <a:pt x="24" y="29"/>
                    </a:cubicBezTo>
                    <a:cubicBezTo>
                      <a:pt x="20" y="29"/>
                      <a:pt x="18" y="25"/>
                      <a:pt x="14" y="24"/>
                    </a:cubicBezTo>
                    <a:cubicBezTo>
                      <a:pt x="11" y="18"/>
                      <a:pt x="0" y="18"/>
                      <a:pt x="1" y="11"/>
                    </a:cubicBezTo>
                    <a:cubicBezTo>
                      <a:pt x="2" y="5"/>
                      <a:pt x="12" y="8"/>
                      <a:pt x="16" y="3"/>
                    </a:cubicBezTo>
                    <a:cubicBezTo>
                      <a:pt x="18" y="2"/>
                      <a:pt x="20" y="1"/>
                      <a:pt x="2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71" name="Freeform 112">
                <a:extLst>
                  <a:ext uri="{FF2B5EF4-FFF2-40B4-BE49-F238E27FC236}">
                    <a16:creationId xmlns:a16="http://schemas.microsoft.com/office/drawing/2014/main" id="{6177DCFC-B057-9077-B30A-8138075C0F10}"/>
                  </a:ext>
                </a:extLst>
              </p:cNvPr>
              <p:cNvSpPr/>
              <p:nvPr/>
            </p:nvSpPr>
            <p:spPr bwMode="auto">
              <a:xfrm>
                <a:off x="330" y="2948"/>
                <a:ext cx="33" cy="20"/>
              </a:xfrm>
              <a:custGeom>
                <a:avLst/>
                <a:gdLst>
                  <a:gd name="T0" fmla="*/ 10 w 55"/>
                  <a:gd name="T1" fmla="*/ 0 h 34"/>
                  <a:gd name="T2" fmla="*/ 40 w 55"/>
                  <a:gd name="T3" fmla="*/ 14 h 34"/>
                  <a:gd name="T4" fmla="*/ 47 w 55"/>
                  <a:gd name="T5" fmla="*/ 19 h 34"/>
                  <a:gd name="T6" fmla="*/ 55 w 55"/>
                  <a:gd name="T7" fmla="*/ 20 h 34"/>
                  <a:gd name="T8" fmla="*/ 40 w 55"/>
                  <a:gd name="T9" fmla="*/ 27 h 34"/>
                  <a:gd name="T10" fmla="*/ 19 w 55"/>
                  <a:gd name="T11" fmla="*/ 29 h 34"/>
                  <a:gd name="T12" fmla="*/ 10 w 55"/>
                  <a:gd name="T13" fmla="*/ 28 h 34"/>
                  <a:gd name="T14" fmla="*/ 0 w 55"/>
                  <a:gd name="T15" fmla="*/ 19 h 34"/>
                  <a:gd name="T16" fmla="*/ 10 w 55"/>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34">
                    <a:moveTo>
                      <a:pt x="10" y="0"/>
                    </a:moveTo>
                    <a:cubicBezTo>
                      <a:pt x="17" y="19"/>
                      <a:pt x="22" y="21"/>
                      <a:pt x="40" y="14"/>
                    </a:cubicBezTo>
                    <a:cubicBezTo>
                      <a:pt x="47" y="11"/>
                      <a:pt x="46" y="16"/>
                      <a:pt x="47" y="19"/>
                    </a:cubicBezTo>
                    <a:cubicBezTo>
                      <a:pt x="49" y="26"/>
                      <a:pt x="52" y="24"/>
                      <a:pt x="55" y="20"/>
                    </a:cubicBezTo>
                    <a:cubicBezTo>
                      <a:pt x="52" y="30"/>
                      <a:pt x="50" y="31"/>
                      <a:pt x="40" y="27"/>
                    </a:cubicBezTo>
                    <a:cubicBezTo>
                      <a:pt x="33" y="24"/>
                      <a:pt x="25" y="18"/>
                      <a:pt x="19" y="29"/>
                    </a:cubicBezTo>
                    <a:cubicBezTo>
                      <a:pt x="16" y="34"/>
                      <a:pt x="12" y="31"/>
                      <a:pt x="10" y="28"/>
                    </a:cubicBezTo>
                    <a:cubicBezTo>
                      <a:pt x="8" y="23"/>
                      <a:pt x="5" y="20"/>
                      <a:pt x="0" y="19"/>
                    </a:cubicBezTo>
                    <a:cubicBezTo>
                      <a:pt x="7" y="15"/>
                      <a:pt x="7" y="7"/>
                      <a:pt x="1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72" name="Freeform 113">
                <a:extLst>
                  <a:ext uri="{FF2B5EF4-FFF2-40B4-BE49-F238E27FC236}">
                    <a16:creationId xmlns:a16="http://schemas.microsoft.com/office/drawing/2014/main" id="{2751BEF9-55D6-61CB-678D-07A1D1AB9319}"/>
                  </a:ext>
                </a:extLst>
              </p:cNvPr>
              <p:cNvSpPr/>
              <p:nvPr/>
            </p:nvSpPr>
            <p:spPr bwMode="auto">
              <a:xfrm>
                <a:off x="490" y="2823"/>
                <a:ext cx="25" cy="19"/>
              </a:xfrm>
              <a:custGeom>
                <a:avLst/>
                <a:gdLst>
                  <a:gd name="T0" fmla="*/ 14 w 42"/>
                  <a:gd name="T1" fmla="*/ 9 h 33"/>
                  <a:gd name="T2" fmla="*/ 26 w 42"/>
                  <a:gd name="T3" fmla="*/ 6 h 33"/>
                  <a:gd name="T4" fmla="*/ 38 w 42"/>
                  <a:gd name="T5" fmla="*/ 13 h 33"/>
                  <a:gd name="T6" fmla="*/ 41 w 42"/>
                  <a:gd name="T7" fmla="*/ 33 h 33"/>
                  <a:gd name="T8" fmla="*/ 17 w 42"/>
                  <a:gd name="T9" fmla="*/ 27 h 33"/>
                  <a:gd name="T10" fmla="*/ 0 w 42"/>
                  <a:gd name="T11" fmla="*/ 29 h 33"/>
                  <a:gd name="T12" fmla="*/ 15 w 42"/>
                  <a:gd name="T13" fmla="*/ 16 h 33"/>
                  <a:gd name="T14" fmla="*/ 14 w 42"/>
                  <a:gd name="T15" fmla="*/ 9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33">
                    <a:moveTo>
                      <a:pt x="14" y="9"/>
                    </a:moveTo>
                    <a:cubicBezTo>
                      <a:pt x="18" y="8"/>
                      <a:pt x="23" y="8"/>
                      <a:pt x="26" y="6"/>
                    </a:cubicBezTo>
                    <a:cubicBezTo>
                      <a:pt x="35" y="0"/>
                      <a:pt x="38" y="4"/>
                      <a:pt x="38" y="13"/>
                    </a:cubicBezTo>
                    <a:cubicBezTo>
                      <a:pt x="39" y="20"/>
                      <a:pt x="42" y="26"/>
                      <a:pt x="41" y="33"/>
                    </a:cubicBezTo>
                    <a:cubicBezTo>
                      <a:pt x="35" y="21"/>
                      <a:pt x="25" y="26"/>
                      <a:pt x="17" y="27"/>
                    </a:cubicBezTo>
                    <a:cubicBezTo>
                      <a:pt x="12" y="27"/>
                      <a:pt x="7" y="30"/>
                      <a:pt x="0" y="29"/>
                    </a:cubicBezTo>
                    <a:cubicBezTo>
                      <a:pt x="5" y="23"/>
                      <a:pt x="7" y="18"/>
                      <a:pt x="15" y="16"/>
                    </a:cubicBezTo>
                    <a:cubicBezTo>
                      <a:pt x="22" y="15"/>
                      <a:pt x="18" y="11"/>
                      <a:pt x="14"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73" name="Freeform 114">
                <a:extLst>
                  <a:ext uri="{FF2B5EF4-FFF2-40B4-BE49-F238E27FC236}">
                    <a16:creationId xmlns:a16="http://schemas.microsoft.com/office/drawing/2014/main" id="{916C20EC-A26D-4C61-F562-108984CBFC7C}"/>
                  </a:ext>
                </a:extLst>
              </p:cNvPr>
              <p:cNvSpPr/>
              <p:nvPr/>
            </p:nvSpPr>
            <p:spPr bwMode="auto">
              <a:xfrm>
                <a:off x="325" y="2397"/>
                <a:ext cx="54" cy="23"/>
              </a:xfrm>
              <a:custGeom>
                <a:avLst/>
                <a:gdLst>
                  <a:gd name="T0" fmla="*/ 51 w 93"/>
                  <a:gd name="T1" fmla="*/ 10 h 38"/>
                  <a:gd name="T2" fmla="*/ 56 w 93"/>
                  <a:gd name="T3" fmla="*/ 7 h 38"/>
                  <a:gd name="T4" fmla="*/ 93 w 93"/>
                  <a:gd name="T5" fmla="*/ 38 h 38"/>
                  <a:gd name="T6" fmla="*/ 0 w 93"/>
                  <a:gd name="T7" fmla="*/ 2 h 38"/>
                  <a:gd name="T8" fmla="*/ 51 w 93"/>
                  <a:gd name="T9" fmla="*/ 10 h 38"/>
                  <a:gd name="T10" fmla="*/ 52 w 93"/>
                  <a:gd name="T11" fmla="*/ 11 h 38"/>
                  <a:gd name="T12" fmla="*/ 51 w 93"/>
                  <a:gd name="T13" fmla="*/ 10 h 38"/>
                </a:gdLst>
                <a:ahLst/>
                <a:cxnLst>
                  <a:cxn ang="0">
                    <a:pos x="T0" y="T1"/>
                  </a:cxn>
                  <a:cxn ang="0">
                    <a:pos x="T2" y="T3"/>
                  </a:cxn>
                  <a:cxn ang="0">
                    <a:pos x="T4" y="T5"/>
                  </a:cxn>
                  <a:cxn ang="0">
                    <a:pos x="T6" y="T7"/>
                  </a:cxn>
                  <a:cxn ang="0">
                    <a:pos x="T8" y="T9"/>
                  </a:cxn>
                  <a:cxn ang="0">
                    <a:pos x="T10" y="T11"/>
                  </a:cxn>
                  <a:cxn ang="0">
                    <a:pos x="T12" y="T13"/>
                  </a:cxn>
                </a:cxnLst>
                <a:rect l="0" t="0" r="r" b="b"/>
                <a:pathLst>
                  <a:path w="93" h="38">
                    <a:moveTo>
                      <a:pt x="51" y="10"/>
                    </a:moveTo>
                    <a:cubicBezTo>
                      <a:pt x="52" y="6"/>
                      <a:pt x="54" y="4"/>
                      <a:pt x="56" y="7"/>
                    </a:cubicBezTo>
                    <a:cubicBezTo>
                      <a:pt x="66" y="21"/>
                      <a:pt x="82" y="26"/>
                      <a:pt x="93" y="38"/>
                    </a:cubicBezTo>
                    <a:cubicBezTo>
                      <a:pt x="64" y="21"/>
                      <a:pt x="33" y="9"/>
                      <a:pt x="0" y="2"/>
                    </a:cubicBezTo>
                    <a:cubicBezTo>
                      <a:pt x="18" y="0"/>
                      <a:pt x="34" y="7"/>
                      <a:pt x="51" y="10"/>
                    </a:cubicBezTo>
                    <a:cubicBezTo>
                      <a:pt x="51" y="10"/>
                      <a:pt x="52" y="11"/>
                      <a:pt x="52" y="11"/>
                    </a:cubicBezTo>
                    <a:cubicBezTo>
                      <a:pt x="52" y="10"/>
                      <a:pt x="52" y="10"/>
                      <a:pt x="51"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74" name="Freeform 115">
                <a:extLst>
                  <a:ext uri="{FF2B5EF4-FFF2-40B4-BE49-F238E27FC236}">
                    <a16:creationId xmlns:a16="http://schemas.microsoft.com/office/drawing/2014/main" id="{8E36842E-FC3E-1A83-E9B0-B1E42EC85792}"/>
                  </a:ext>
                </a:extLst>
              </p:cNvPr>
              <p:cNvSpPr/>
              <p:nvPr/>
            </p:nvSpPr>
            <p:spPr bwMode="auto">
              <a:xfrm>
                <a:off x="331" y="2367"/>
                <a:ext cx="35" cy="22"/>
              </a:xfrm>
              <a:custGeom>
                <a:avLst/>
                <a:gdLst>
                  <a:gd name="T0" fmla="*/ 59 w 60"/>
                  <a:gd name="T1" fmla="*/ 38 h 38"/>
                  <a:gd name="T2" fmla="*/ 9 w 60"/>
                  <a:gd name="T3" fmla="*/ 14 h 38"/>
                  <a:gd name="T4" fmla="*/ 9 w 60"/>
                  <a:gd name="T5" fmla="*/ 14 h 38"/>
                  <a:gd name="T6" fmla="*/ 10 w 60"/>
                  <a:gd name="T7" fmla="*/ 9 h 38"/>
                  <a:gd name="T8" fmla="*/ 0 w 60"/>
                  <a:gd name="T9" fmla="*/ 0 h 38"/>
                  <a:gd name="T10" fmla="*/ 19 w 60"/>
                  <a:gd name="T11" fmla="*/ 8 h 38"/>
                  <a:gd name="T12" fmla="*/ 27 w 60"/>
                  <a:gd name="T13" fmla="*/ 8 h 38"/>
                  <a:gd name="T14" fmla="*/ 31 w 60"/>
                  <a:gd name="T15" fmla="*/ 9 h 38"/>
                  <a:gd name="T16" fmla="*/ 60 w 60"/>
                  <a:gd name="T17" fmla="*/ 38 h 38"/>
                  <a:gd name="T18" fmla="*/ 59 w 60"/>
                  <a:gd name="T19"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38">
                    <a:moveTo>
                      <a:pt x="59" y="38"/>
                    </a:moveTo>
                    <a:cubicBezTo>
                      <a:pt x="41" y="32"/>
                      <a:pt x="24" y="24"/>
                      <a:pt x="9" y="14"/>
                    </a:cubicBezTo>
                    <a:cubicBezTo>
                      <a:pt x="9" y="14"/>
                      <a:pt x="9" y="14"/>
                      <a:pt x="9" y="14"/>
                    </a:cubicBezTo>
                    <a:cubicBezTo>
                      <a:pt x="12" y="13"/>
                      <a:pt x="15" y="12"/>
                      <a:pt x="10" y="9"/>
                    </a:cubicBezTo>
                    <a:cubicBezTo>
                      <a:pt x="7" y="6"/>
                      <a:pt x="2" y="6"/>
                      <a:pt x="0" y="0"/>
                    </a:cubicBezTo>
                    <a:cubicBezTo>
                      <a:pt x="7" y="2"/>
                      <a:pt x="14" y="4"/>
                      <a:pt x="19" y="8"/>
                    </a:cubicBezTo>
                    <a:cubicBezTo>
                      <a:pt x="21" y="10"/>
                      <a:pt x="25" y="18"/>
                      <a:pt x="27" y="8"/>
                    </a:cubicBezTo>
                    <a:cubicBezTo>
                      <a:pt x="27" y="7"/>
                      <a:pt x="30" y="8"/>
                      <a:pt x="31" y="9"/>
                    </a:cubicBezTo>
                    <a:cubicBezTo>
                      <a:pt x="38" y="21"/>
                      <a:pt x="51" y="27"/>
                      <a:pt x="60" y="38"/>
                    </a:cubicBezTo>
                    <a:cubicBezTo>
                      <a:pt x="60" y="38"/>
                      <a:pt x="59" y="38"/>
                      <a:pt x="59" y="3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75" name="Freeform 116">
                <a:extLst>
                  <a:ext uri="{FF2B5EF4-FFF2-40B4-BE49-F238E27FC236}">
                    <a16:creationId xmlns:a16="http://schemas.microsoft.com/office/drawing/2014/main" id="{239E4ACD-500C-D8F2-5259-5FBD14356CEC}"/>
                  </a:ext>
                </a:extLst>
              </p:cNvPr>
              <p:cNvSpPr/>
              <p:nvPr/>
            </p:nvSpPr>
            <p:spPr bwMode="auto">
              <a:xfrm>
                <a:off x="368" y="2692"/>
                <a:ext cx="28" cy="13"/>
              </a:xfrm>
              <a:custGeom>
                <a:avLst/>
                <a:gdLst>
                  <a:gd name="T0" fmla="*/ 35 w 47"/>
                  <a:gd name="T1" fmla="*/ 22 h 23"/>
                  <a:gd name="T2" fmla="*/ 27 w 47"/>
                  <a:gd name="T3" fmla="*/ 18 h 23"/>
                  <a:gd name="T4" fmla="*/ 17 w 47"/>
                  <a:gd name="T5" fmla="*/ 13 h 23"/>
                  <a:gd name="T6" fmla="*/ 11 w 47"/>
                  <a:gd name="T7" fmla="*/ 16 h 23"/>
                  <a:gd name="T8" fmla="*/ 3 w 47"/>
                  <a:gd name="T9" fmla="*/ 18 h 23"/>
                  <a:gd name="T10" fmla="*/ 2 w 47"/>
                  <a:gd name="T11" fmla="*/ 10 h 23"/>
                  <a:gd name="T12" fmla="*/ 4 w 47"/>
                  <a:gd name="T13" fmla="*/ 3 h 23"/>
                  <a:gd name="T14" fmla="*/ 47 w 47"/>
                  <a:gd name="T15" fmla="*/ 3 h 23"/>
                  <a:gd name="T16" fmla="*/ 47 w 47"/>
                  <a:gd name="T17" fmla="*/ 4 h 23"/>
                  <a:gd name="T18" fmla="*/ 35 w 47"/>
                  <a:gd name="T19"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23">
                    <a:moveTo>
                      <a:pt x="35" y="22"/>
                    </a:moveTo>
                    <a:cubicBezTo>
                      <a:pt x="32" y="21"/>
                      <a:pt x="26" y="23"/>
                      <a:pt x="27" y="18"/>
                    </a:cubicBezTo>
                    <a:cubicBezTo>
                      <a:pt x="29" y="5"/>
                      <a:pt x="23" y="10"/>
                      <a:pt x="17" y="13"/>
                    </a:cubicBezTo>
                    <a:cubicBezTo>
                      <a:pt x="15" y="14"/>
                      <a:pt x="13" y="15"/>
                      <a:pt x="11" y="16"/>
                    </a:cubicBezTo>
                    <a:cubicBezTo>
                      <a:pt x="8" y="17"/>
                      <a:pt x="6" y="20"/>
                      <a:pt x="3" y="18"/>
                    </a:cubicBezTo>
                    <a:cubicBezTo>
                      <a:pt x="0" y="16"/>
                      <a:pt x="2" y="13"/>
                      <a:pt x="2" y="10"/>
                    </a:cubicBezTo>
                    <a:cubicBezTo>
                      <a:pt x="3" y="7"/>
                      <a:pt x="3" y="5"/>
                      <a:pt x="4" y="3"/>
                    </a:cubicBezTo>
                    <a:cubicBezTo>
                      <a:pt x="18" y="0"/>
                      <a:pt x="32" y="4"/>
                      <a:pt x="47" y="3"/>
                    </a:cubicBezTo>
                    <a:cubicBezTo>
                      <a:pt x="47" y="3"/>
                      <a:pt x="47" y="4"/>
                      <a:pt x="47" y="4"/>
                    </a:cubicBezTo>
                    <a:cubicBezTo>
                      <a:pt x="39" y="8"/>
                      <a:pt x="35" y="13"/>
                      <a:pt x="35"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76" name="Freeform 117">
                <a:extLst>
                  <a:ext uri="{FF2B5EF4-FFF2-40B4-BE49-F238E27FC236}">
                    <a16:creationId xmlns:a16="http://schemas.microsoft.com/office/drawing/2014/main" id="{EF3F6CE6-8093-8C8B-9557-15280D65A801}"/>
                  </a:ext>
                </a:extLst>
              </p:cNvPr>
              <p:cNvSpPr/>
              <p:nvPr/>
            </p:nvSpPr>
            <p:spPr bwMode="auto">
              <a:xfrm>
                <a:off x="400" y="2430"/>
                <a:ext cx="21" cy="28"/>
              </a:xfrm>
              <a:custGeom>
                <a:avLst/>
                <a:gdLst>
                  <a:gd name="T0" fmla="*/ 1 w 35"/>
                  <a:gd name="T1" fmla="*/ 7 h 47"/>
                  <a:gd name="T2" fmla="*/ 21 w 35"/>
                  <a:gd name="T3" fmla="*/ 12 h 47"/>
                  <a:gd name="T4" fmla="*/ 35 w 35"/>
                  <a:gd name="T5" fmla="*/ 47 h 47"/>
                  <a:gd name="T6" fmla="*/ 0 w 35"/>
                  <a:gd name="T7" fmla="*/ 7 h 47"/>
                  <a:gd name="T8" fmla="*/ 1 w 35"/>
                  <a:gd name="T9" fmla="*/ 7 h 47"/>
                </a:gdLst>
                <a:ahLst/>
                <a:cxnLst>
                  <a:cxn ang="0">
                    <a:pos x="T0" y="T1"/>
                  </a:cxn>
                  <a:cxn ang="0">
                    <a:pos x="T2" y="T3"/>
                  </a:cxn>
                  <a:cxn ang="0">
                    <a:pos x="T4" y="T5"/>
                  </a:cxn>
                  <a:cxn ang="0">
                    <a:pos x="T6" y="T7"/>
                  </a:cxn>
                  <a:cxn ang="0">
                    <a:pos x="T8" y="T9"/>
                  </a:cxn>
                </a:cxnLst>
                <a:rect l="0" t="0" r="r" b="b"/>
                <a:pathLst>
                  <a:path w="35" h="47">
                    <a:moveTo>
                      <a:pt x="1" y="7"/>
                    </a:moveTo>
                    <a:cubicBezTo>
                      <a:pt x="10" y="0"/>
                      <a:pt x="17" y="1"/>
                      <a:pt x="21" y="12"/>
                    </a:cubicBezTo>
                    <a:cubicBezTo>
                      <a:pt x="26" y="24"/>
                      <a:pt x="31" y="35"/>
                      <a:pt x="35" y="47"/>
                    </a:cubicBezTo>
                    <a:cubicBezTo>
                      <a:pt x="24" y="33"/>
                      <a:pt x="9" y="23"/>
                      <a:pt x="0" y="7"/>
                    </a:cubicBezTo>
                    <a:lnTo>
                      <a:pt x="1" y="7"/>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77" name="Freeform 118">
                <a:extLst>
                  <a:ext uri="{FF2B5EF4-FFF2-40B4-BE49-F238E27FC236}">
                    <a16:creationId xmlns:a16="http://schemas.microsoft.com/office/drawing/2014/main" id="{3771BA44-8373-CBB5-854C-E360C59DEFC6}"/>
                  </a:ext>
                </a:extLst>
              </p:cNvPr>
              <p:cNvSpPr/>
              <p:nvPr/>
            </p:nvSpPr>
            <p:spPr bwMode="auto">
              <a:xfrm>
                <a:off x="510" y="2914"/>
                <a:ext cx="13" cy="22"/>
              </a:xfrm>
              <a:custGeom>
                <a:avLst/>
                <a:gdLst>
                  <a:gd name="T0" fmla="*/ 22 w 22"/>
                  <a:gd name="T1" fmla="*/ 23 h 38"/>
                  <a:gd name="T2" fmla="*/ 14 w 22"/>
                  <a:gd name="T3" fmla="*/ 38 h 38"/>
                  <a:gd name="T4" fmla="*/ 2 w 22"/>
                  <a:gd name="T5" fmla="*/ 24 h 38"/>
                  <a:gd name="T6" fmla="*/ 0 w 22"/>
                  <a:gd name="T7" fmla="*/ 22 h 38"/>
                  <a:gd name="T8" fmla="*/ 3 w 22"/>
                  <a:gd name="T9" fmla="*/ 3 h 38"/>
                  <a:gd name="T10" fmla="*/ 16 w 22"/>
                  <a:gd name="T11" fmla="*/ 0 h 38"/>
                  <a:gd name="T12" fmla="*/ 22 w 22"/>
                  <a:gd name="T13" fmla="*/ 23 h 38"/>
                </a:gdLst>
                <a:ahLst/>
                <a:cxnLst>
                  <a:cxn ang="0">
                    <a:pos x="T0" y="T1"/>
                  </a:cxn>
                  <a:cxn ang="0">
                    <a:pos x="T2" y="T3"/>
                  </a:cxn>
                  <a:cxn ang="0">
                    <a:pos x="T4" y="T5"/>
                  </a:cxn>
                  <a:cxn ang="0">
                    <a:pos x="T6" y="T7"/>
                  </a:cxn>
                  <a:cxn ang="0">
                    <a:pos x="T8" y="T9"/>
                  </a:cxn>
                  <a:cxn ang="0">
                    <a:pos x="T10" y="T11"/>
                  </a:cxn>
                  <a:cxn ang="0">
                    <a:pos x="T12" y="T13"/>
                  </a:cxn>
                </a:cxnLst>
                <a:rect l="0" t="0" r="r" b="b"/>
                <a:pathLst>
                  <a:path w="22" h="38">
                    <a:moveTo>
                      <a:pt x="22" y="23"/>
                    </a:moveTo>
                    <a:cubicBezTo>
                      <a:pt x="19" y="28"/>
                      <a:pt x="20" y="37"/>
                      <a:pt x="14" y="38"/>
                    </a:cubicBezTo>
                    <a:cubicBezTo>
                      <a:pt x="7" y="38"/>
                      <a:pt x="6" y="29"/>
                      <a:pt x="2" y="24"/>
                    </a:cubicBezTo>
                    <a:cubicBezTo>
                      <a:pt x="1" y="24"/>
                      <a:pt x="0" y="23"/>
                      <a:pt x="0" y="22"/>
                    </a:cubicBezTo>
                    <a:cubicBezTo>
                      <a:pt x="1" y="16"/>
                      <a:pt x="1" y="10"/>
                      <a:pt x="3" y="3"/>
                    </a:cubicBezTo>
                    <a:cubicBezTo>
                      <a:pt x="8" y="11"/>
                      <a:pt x="12" y="7"/>
                      <a:pt x="16" y="0"/>
                    </a:cubicBezTo>
                    <a:cubicBezTo>
                      <a:pt x="17" y="9"/>
                      <a:pt x="16" y="17"/>
                      <a:pt x="22"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78" name="Freeform 119">
                <a:extLst>
                  <a:ext uri="{FF2B5EF4-FFF2-40B4-BE49-F238E27FC236}">
                    <a16:creationId xmlns:a16="http://schemas.microsoft.com/office/drawing/2014/main" id="{CF0053BF-FF05-B2C9-6C1E-569387F03479}"/>
                  </a:ext>
                </a:extLst>
              </p:cNvPr>
              <p:cNvSpPr/>
              <p:nvPr/>
            </p:nvSpPr>
            <p:spPr bwMode="auto">
              <a:xfrm>
                <a:off x="396" y="2843"/>
                <a:ext cx="50" cy="18"/>
              </a:xfrm>
              <a:custGeom>
                <a:avLst/>
                <a:gdLst>
                  <a:gd name="T0" fmla="*/ 77 w 85"/>
                  <a:gd name="T1" fmla="*/ 4 h 31"/>
                  <a:gd name="T2" fmla="*/ 60 w 85"/>
                  <a:gd name="T3" fmla="*/ 10 h 31"/>
                  <a:gd name="T4" fmla="*/ 85 w 85"/>
                  <a:gd name="T5" fmla="*/ 10 h 31"/>
                  <a:gd name="T6" fmla="*/ 85 w 85"/>
                  <a:gd name="T7" fmla="*/ 13 h 31"/>
                  <a:gd name="T8" fmla="*/ 0 w 85"/>
                  <a:gd name="T9" fmla="*/ 31 h 31"/>
                  <a:gd name="T10" fmla="*/ 19 w 85"/>
                  <a:gd name="T11" fmla="*/ 16 h 31"/>
                  <a:gd name="T12" fmla="*/ 19 w 85"/>
                  <a:gd name="T13" fmla="*/ 16 h 31"/>
                  <a:gd name="T14" fmla="*/ 21 w 85"/>
                  <a:gd name="T15" fmla="*/ 16 h 31"/>
                  <a:gd name="T16" fmla="*/ 21 w 85"/>
                  <a:gd name="T17" fmla="*/ 16 h 31"/>
                  <a:gd name="T18" fmla="*/ 28 w 85"/>
                  <a:gd name="T19" fmla="*/ 14 h 31"/>
                  <a:gd name="T20" fmla="*/ 28 w 85"/>
                  <a:gd name="T21" fmla="*/ 14 h 31"/>
                  <a:gd name="T22" fmla="*/ 77 w 85"/>
                  <a:gd name="T23"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31">
                    <a:moveTo>
                      <a:pt x="77" y="4"/>
                    </a:moveTo>
                    <a:cubicBezTo>
                      <a:pt x="72" y="9"/>
                      <a:pt x="65" y="5"/>
                      <a:pt x="60" y="10"/>
                    </a:cubicBezTo>
                    <a:cubicBezTo>
                      <a:pt x="68" y="10"/>
                      <a:pt x="76" y="10"/>
                      <a:pt x="85" y="10"/>
                    </a:cubicBezTo>
                    <a:cubicBezTo>
                      <a:pt x="85" y="11"/>
                      <a:pt x="85" y="12"/>
                      <a:pt x="85" y="13"/>
                    </a:cubicBezTo>
                    <a:cubicBezTo>
                      <a:pt x="54" y="7"/>
                      <a:pt x="27" y="17"/>
                      <a:pt x="0" y="31"/>
                    </a:cubicBezTo>
                    <a:cubicBezTo>
                      <a:pt x="5" y="25"/>
                      <a:pt x="9" y="17"/>
                      <a:pt x="19" y="16"/>
                    </a:cubicBezTo>
                    <a:cubicBezTo>
                      <a:pt x="19" y="16"/>
                      <a:pt x="19" y="16"/>
                      <a:pt x="19" y="16"/>
                    </a:cubicBezTo>
                    <a:cubicBezTo>
                      <a:pt x="19" y="18"/>
                      <a:pt x="20" y="18"/>
                      <a:pt x="21" y="16"/>
                    </a:cubicBezTo>
                    <a:cubicBezTo>
                      <a:pt x="21" y="16"/>
                      <a:pt x="21" y="16"/>
                      <a:pt x="21" y="16"/>
                    </a:cubicBezTo>
                    <a:cubicBezTo>
                      <a:pt x="24" y="16"/>
                      <a:pt x="27" y="16"/>
                      <a:pt x="28" y="14"/>
                    </a:cubicBezTo>
                    <a:cubicBezTo>
                      <a:pt x="28" y="14"/>
                      <a:pt x="28" y="14"/>
                      <a:pt x="28" y="14"/>
                    </a:cubicBezTo>
                    <a:cubicBezTo>
                      <a:pt x="45" y="12"/>
                      <a:pt x="59" y="0"/>
                      <a:pt x="77"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79" name="Freeform 120">
                <a:extLst>
                  <a:ext uri="{FF2B5EF4-FFF2-40B4-BE49-F238E27FC236}">
                    <a16:creationId xmlns:a16="http://schemas.microsoft.com/office/drawing/2014/main" id="{B2A5ADBC-E3CB-91B8-9B93-EB123A42567E}"/>
                  </a:ext>
                </a:extLst>
              </p:cNvPr>
              <p:cNvSpPr/>
              <p:nvPr/>
            </p:nvSpPr>
            <p:spPr bwMode="auto">
              <a:xfrm>
                <a:off x="383" y="2709"/>
                <a:ext cx="20" cy="16"/>
              </a:xfrm>
              <a:custGeom>
                <a:avLst/>
                <a:gdLst>
                  <a:gd name="T0" fmla="*/ 29 w 34"/>
                  <a:gd name="T1" fmla="*/ 22 h 27"/>
                  <a:gd name="T2" fmla="*/ 6 w 34"/>
                  <a:gd name="T3" fmla="*/ 21 h 27"/>
                  <a:gd name="T4" fmla="*/ 15 w 34"/>
                  <a:gd name="T5" fmla="*/ 0 h 27"/>
                  <a:gd name="T6" fmla="*/ 23 w 34"/>
                  <a:gd name="T7" fmla="*/ 2 h 27"/>
                  <a:gd name="T8" fmla="*/ 32 w 34"/>
                  <a:gd name="T9" fmla="*/ 5 h 27"/>
                  <a:gd name="T10" fmla="*/ 26 w 34"/>
                  <a:gd name="T11" fmla="*/ 11 h 27"/>
                  <a:gd name="T12" fmla="*/ 29 w 34"/>
                  <a:gd name="T13" fmla="*/ 22 h 27"/>
                </a:gdLst>
                <a:ahLst/>
                <a:cxnLst>
                  <a:cxn ang="0">
                    <a:pos x="T0" y="T1"/>
                  </a:cxn>
                  <a:cxn ang="0">
                    <a:pos x="T2" y="T3"/>
                  </a:cxn>
                  <a:cxn ang="0">
                    <a:pos x="T4" y="T5"/>
                  </a:cxn>
                  <a:cxn ang="0">
                    <a:pos x="T6" y="T7"/>
                  </a:cxn>
                  <a:cxn ang="0">
                    <a:pos x="T8" y="T9"/>
                  </a:cxn>
                  <a:cxn ang="0">
                    <a:pos x="T10" y="T11"/>
                  </a:cxn>
                  <a:cxn ang="0">
                    <a:pos x="T12" y="T13"/>
                  </a:cxn>
                </a:cxnLst>
                <a:rect l="0" t="0" r="r" b="b"/>
                <a:pathLst>
                  <a:path w="34" h="27">
                    <a:moveTo>
                      <a:pt x="29" y="22"/>
                    </a:moveTo>
                    <a:cubicBezTo>
                      <a:pt x="21" y="27"/>
                      <a:pt x="10" y="26"/>
                      <a:pt x="6" y="21"/>
                    </a:cubicBezTo>
                    <a:cubicBezTo>
                      <a:pt x="0" y="13"/>
                      <a:pt x="9" y="6"/>
                      <a:pt x="15" y="0"/>
                    </a:cubicBezTo>
                    <a:cubicBezTo>
                      <a:pt x="18" y="2"/>
                      <a:pt x="20" y="2"/>
                      <a:pt x="23" y="2"/>
                    </a:cubicBezTo>
                    <a:cubicBezTo>
                      <a:pt x="26" y="3"/>
                      <a:pt x="30" y="2"/>
                      <a:pt x="32" y="5"/>
                    </a:cubicBezTo>
                    <a:cubicBezTo>
                      <a:pt x="34" y="10"/>
                      <a:pt x="28" y="10"/>
                      <a:pt x="26" y="11"/>
                    </a:cubicBezTo>
                    <a:cubicBezTo>
                      <a:pt x="20" y="17"/>
                      <a:pt x="24" y="20"/>
                      <a:pt x="29"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80" name="Freeform 121">
                <a:extLst>
                  <a:ext uri="{FF2B5EF4-FFF2-40B4-BE49-F238E27FC236}">
                    <a16:creationId xmlns:a16="http://schemas.microsoft.com/office/drawing/2014/main" id="{B01EBC46-032E-08DE-E272-C7520A8551DF}"/>
                  </a:ext>
                </a:extLst>
              </p:cNvPr>
              <p:cNvSpPr/>
              <p:nvPr/>
            </p:nvSpPr>
            <p:spPr bwMode="auto">
              <a:xfrm>
                <a:off x="467" y="2948"/>
                <a:ext cx="15" cy="16"/>
              </a:xfrm>
              <a:custGeom>
                <a:avLst/>
                <a:gdLst>
                  <a:gd name="T0" fmla="*/ 17 w 25"/>
                  <a:gd name="T1" fmla="*/ 0 h 28"/>
                  <a:gd name="T2" fmla="*/ 21 w 25"/>
                  <a:gd name="T3" fmla="*/ 14 h 28"/>
                  <a:gd name="T4" fmla="*/ 12 w 25"/>
                  <a:gd name="T5" fmla="*/ 27 h 28"/>
                  <a:gd name="T6" fmla="*/ 5 w 25"/>
                  <a:gd name="T7" fmla="*/ 14 h 28"/>
                  <a:gd name="T8" fmla="*/ 5 w 25"/>
                  <a:gd name="T9" fmla="*/ 14 h 28"/>
                  <a:gd name="T10" fmla="*/ 5 w 25"/>
                  <a:gd name="T11" fmla="*/ 12 h 28"/>
                  <a:gd name="T12" fmla="*/ 17 w 25"/>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25" h="28">
                    <a:moveTo>
                      <a:pt x="17" y="0"/>
                    </a:moveTo>
                    <a:cubicBezTo>
                      <a:pt x="18" y="5"/>
                      <a:pt x="19" y="10"/>
                      <a:pt x="21" y="14"/>
                    </a:cubicBezTo>
                    <a:cubicBezTo>
                      <a:pt x="25" y="24"/>
                      <a:pt x="23" y="28"/>
                      <a:pt x="12" y="27"/>
                    </a:cubicBezTo>
                    <a:cubicBezTo>
                      <a:pt x="10" y="23"/>
                      <a:pt x="7" y="18"/>
                      <a:pt x="5" y="14"/>
                    </a:cubicBezTo>
                    <a:cubicBezTo>
                      <a:pt x="5" y="14"/>
                      <a:pt x="5" y="14"/>
                      <a:pt x="5" y="14"/>
                    </a:cubicBezTo>
                    <a:cubicBezTo>
                      <a:pt x="5" y="14"/>
                      <a:pt x="5" y="13"/>
                      <a:pt x="5" y="12"/>
                    </a:cubicBezTo>
                    <a:cubicBezTo>
                      <a:pt x="0" y="0"/>
                      <a:pt x="0" y="0"/>
                      <a:pt x="17"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81" name="Freeform 122">
                <a:extLst>
                  <a:ext uri="{FF2B5EF4-FFF2-40B4-BE49-F238E27FC236}">
                    <a16:creationId xmlns:a16="http://schemas.microsoft.com/office/drawing/2014/main" id="{EFC68FE5-BA77-A44F-6F28-15191A152630}"/>
                  </a:ext>
                </a:extLst>
              </p:cNvPr>
              <p:cNvSpPr/>
              <p:nvPr/>
            </p:nvSpPr>
            <p:spPr bwMode="auto">
              <a:xfrm>
                <a:off x="396" y="2721"/>
                <a:ext cx="19" cy="15"/>
              </a:xfrm>
              <a:custGeom>
                <a:avLst/>
                <a:gdLst>
                  <a:gd name="T0" fmla="*/ 14 w 32"/>
                  <a:gd name="T1" fmla="*/ 25 h 25"/>
                  <a:gd name="T2" fmla="*/ 10 w 32"/>
                  <a:gd name="T3" fmla="*/ 9 h 25"/>
                  <a:gd name="T4" fmla="*/ 12 w 32"/>
                  <a:gd name="T5" fmla="*/ 2 h 25"/>
                  <a:gd name="T6" fmla="*/ 32 w 32"/>
                  <a:gd name="T7" fmla="*/ 0 h 25"/>
                  <a:gd name="T8" fmla="*/ 27 w 32"/>
                  <a:gd name="T9" fmla="*/ 13 h 25"/>
                  <a:gd name="T10" fmla="*/ 27 w 32"/>
                  <a:gd name="T11" fmla="*/ 13 h 25"/>
                  <a:gd name="T12" fmla="*/ 14 w 32"/>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32" h="25">
                    <a:moveTo>
                      <a:pt x="14" y="25"/>
                    </a:moveTo>
                    <a:cubicBezTo>
                      <a:pt x="0" y="20"/>
                      <a:pt x="0" y="20"/>
                      <a:pt x="10" y="9"/>
                    </a:cubicBezTo>
                    <a:cubicBezTo>
                      <a:pt x="12" y="7"/>
                      <a:pt x="12" y="4"/>
                      <a:pt x="12" y="2"/>
                    </a:cubicBezTo>
                    <a:cubicBezTo>
                      <a:pt x="18" y="1"/>
                      <a:pt x="24" y="1"/>
                      <a:pt x="32" y="0"/>
                    </a:cubicBezTo>
                    <a:cubicBezTo>
                      <a:pt x="30" y="5"/>
                      <a:pt x="28" y="9"/>
                      <a:pt x="27" y="13"/>
                    </a:cubicBezTo>
                    <a:cubicBezTo>
                      <a:pt x="27" y="13"/>
                      <a:pt x="27" y="13"/>
                      <a:pt x="27" y="13"/>
                    </a:cubicBezTo>
                    <a:cubicBezTo>
                      <a:pt x="19" y="13"/>
                      <a:pt x="19" y="21"/>
                      <a:pt x="14" y="2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82" name="Freeform 123">
                <a:extLst>
                  <a:ext uri="{FF2B5EF4-FFF2-40B4-BE49-F238E27FC236}">
                    <a16:creationId xmlns:a16="http://schemas.microsoft.com/office/drawing/2014/main" id="{22A1C7BE-F5E5-F31E-869A-E581868C69C1}"/>
                  </a:ext>
                </a:extLst>
              </p:cNvPr>
              <p:cNvSpPr/>
              <p:nvPr/>
            </p:nvSpPr>
            <p:spPr bwMode="auto">
              <a:xfrm>
                <a:off x="361" y="2433"/>
                <a:ext cx="37" cy="18"/>
              </a:xfrm>
              <a:custGeom>
                <a:avLst/>
                <a:gdLst>
                  <a:gd name="T0" fmla="*/ 29 w 63"/>
                  <a:gd name="T1" fmla="*/ 5 h 30"/>
                  <a:gd name="T2" fmla="*/ 63 w 63"/>
                  <a:gd name="T3" fmla="*/ 27 h 30"/>
                  <a:gd name="T4" fmla="*/ 61 w 63"/>
                  <a:gd name="T5" fmla="*/ 30 h 30"/>
                  <a:gd name="T6" fmla="*/ 0 w 63"/>
                  <a:gd name="T7" fmla="*/ 2 h 30"/>
                  <a:gd name="T8" fmla="*/ 25 w 63"/>
                  <a:gd name="T9" fmla="*/ 8 h 30"/>
                  <a:gd name="T10" fmla="*/ 29 w 63"/>
                  <a:gd name="T11" fmla="*/ 5 h 30"/>
                </a:gdLst>
                <a:ahLst/>
                <a:cxnLst>
                  <a:cxn ang="0">
                    <a:pos x="T0" y="T1"/>
                  </a:cxn>
                  <a:cxn ang="0">
                    <a:pos x="T2" y="T3"/>
                  </a:cxn>
                  <a:cxn ang="0">
                    <a:pos x="T4" y="T5"/>
                  </a:cxn>
                  <a:cxn ang="0">
                    <a:pos x="T6" y="T7"/>
                  </a:cxn>
                  <a:cxn ang="0">
                    <a:pos x="T8" y="T9"/>
                  </a:cxn>
                  <a:cxn ang="0">
                    <a:pos x="T10" y="T11"/>
                  </a:cxn>
                </a:cxnLst>
                <a:rect l="0" t="0" r="r" b="b"/>
                <a:pathLst>
                  <a:path w="62" h="30">
                    <a:moveTo>
                      <a:pt x="29" y="5"/>
                    </a:moveTo>
                    <a:cubicBezTo>
                      <a:pt x="44" y="7"/>
                      <a:pt x="50" y="22"/>
                      <a:pt x="63" y="27"/>
                    </a:cubicBezTo>
                    <a:cubicBezTo>
                      <a:pt x="62" y="28"/>
                      <a:pt x="62" y="29"/>
                      <a:pt x="61" y="30"/>
                    </a:cubicBezTo>
                    <a:cubicBezTo>
                      <a:pt x="42" y="21"/>
                      <a:pt x="22" y="12"/>
                      <a:pt x="0" y="2"/>
                    </a:cubicBezTo>
                    <a:cubicBezTo>
                      <a:pt x="12" y="0"/>
                      <a:pt x="18" y="6"/>
                      <a:pt x="25" y="8"/>
                    </a:cubicBezTo>
                    <a:cubicBezTo>
                      <a:pt x="30" y="9"/>
                      <a:pt x="31" y="9"/>
                      <a:pt x="29"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83" name="Freeform 124">
                <a:extLst>
                  <a:ext uri="{FF2B5EF4-FFF2-40B4-BE49-F238E27FC236}">
                    <a16:creationId xmlns:a16="http://schemas.microsoft.com/office/drawing/2014/main" id="{2A7F7506-065B-B7F4-AD6B-73B0B0011B56}"/>
                  </a:ext>
                </a:extLst>
              </p:cNvPr>
              <p:cNvSpPr/>
              <p:nvPr/>
            </p:nvSpPr>
            <p:spPr bwMode="auto">
              <a:xfrm>
                <a:off x="410" y="2671"/>
                <a:ext cx="19" cy="40"/>
              </a:xfrm>
              <a:custGeom>
                <a:avLst/>
                <a:gdLst>
                  <a:gd name="T0" fmla="*/ 0 w 32"/>
                  <a:gd name="T1" fmla="*/ 55 h 68"/>
                  <a:gd name="T2" fmla="*/ 10 w 32"/>
                  <a:gd name="T3" fmla="*/ 38 h 68"/>
                  <a:gd name="T4" fmla="*/ 12 w 32"/>
                  <a:gd name="T5" fmla="*/ 24 h 68"/>
                  <a:gd name="T6" fmla="*/ 13 w 32"/>
                  <a:gd name="T7" fmla="*/ 35 h 68"/>
                  <a:gd name="T8" fmla="*/ 21 w 32"/>
                  <a:gd name="T9" fmla="*/ 0 h 68"/>
                  <a:gd name="T10" fmla="*/ 7 w 32"/>
                  <a:gd name="T11" fmla="*/ 68 h 68"/>
                  <a:gd name="T12" fmla="*/ 0 w 32"/>
                  <a:gd name="T13" fmla="*/ 55 h 68"/>
                </a:gdLst>
                <a:ahLst/>
                <a:cxnLst>
                  <a:cxn ang="0">
                    <a:pos x="T0" y="T1"/>
                  </a:cxn>
                  <a:cxn ang="0">
                    <a:pos x="T2" y="T3"/>
                  </a:cxn>
                  <a:cxn ang="0">
                    <a:pos x="T4" y="T5"/>
                  </a:cxn>
                  <a:cxn ang="0">
                    <a:pos x="T6" y="T7"/>
                  </a:cxn>
                  <a:cxn ang="0">
                    <a:pos x="T8" y="T9"/>
                  </a:cxn>
                  <a:cxn ang="0">
                    <a:pos x="T10" y="T11"/>
                  </a:cxn>
                  <a:cxn ang="0">
                    <a:pos x="T12" y="T13"/>
                  </a:cxn>
                </a:cxnLst>
                <a:rect l="0" t="0" r="r" b="b"/>
                <a:pathLst>
                  <a:path w="32" h="68">
                    <a:moveTo>
                      <a:pt x="0" y="55"/>
                    </a:moveTo>
                    <a:cubicBezTo>
                      <a:pt x="11" y="54"/>
                      <a:pt x="8" y="44"/>
                      <a:pt x="10" y="38"/>
                    </a:cubicBezTo>
                    <a:cubicBezTo>
                      <a:pt x="11" y="34"/>
                      <a:pt x="10" y="29"/>
                      <a:pt x="12" y="24"/>
                    </a:cubicBezTo>
                    <a:cubicBezTo>
                      <a:pt x="12" y="27"/>
                      <a:pt x="13" y="30"/>
                      <a:pt x="13" y="35"/>
                    </a:cubicBezTo>
                    <a:cubicBezTo>
                      <a:pt x="19" y="23"/>
                      <a:pt x="23" y="12"/>
                      <a:pt x="21" y="0"/>
                    </a:cubicBezTo>
                    <a:cubicBezTo>
                      <a:pt x="32" y="25"/>
                      <a:pt x="9" y="43"/>
                      <a:pt x="7" y="68"/>
                    </a:cubicBezTo>
                    <a:cubicBezTo>
                      <a:pt x="2" y="63"/>
                      <a:pt x="1" y="59"/>
                      <a:pt x="0" y="5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84" name="Freeform 125">
                <a:extLst>
                  <a:ext uri="{FF2B5EF4-FFF2-40B4-BE49-F238E27FC236}">
                    <a16:creationId xmlns:a16="http://schemas.microsoft.com/office/drawing/2014/main" id="{0C57F20D-6AF2-2E3D-3E9F-861CF2BE42DF}"/>
                  </a:ext>
                </a:extLst>
              </p:cNvPr>
              <p:cNvSpPr/>
              <p:nvPr/>
            </p:nvSpPr>
            <p:spPr bwMode="auto">
              <a:xfrm>
                <a:off x="392" y="2653"/>
                <a:ext cx="14" cy="37"/>
              </a:xfrm>
              <a:custGeom>
                <a:avLst/>
                <a:gdLst>
                  <a:gd name="T0" fmla="*/ 0 w 25"/>
                  <a:gd name="T1" fmla="*/ 3 h 63"/>
                  <a:gd name="T2" fmla="*/ 11 w 25"/>
                  <a:gd name="T3" fmla="*/ 6 h 63"/>
                  <a:gd name="T4" fmla="*/ 24 w 25"/>
                  <a:gd name="T5" fmla="*/ 56 h 63"/>
                  <a:gd name="T6" fmla="*/ 22 w 25"/>
                  <a:gd name="T7" fmla="*/ 62 h 63"/>
                  <a:gd name="T8" fmla="*/ 17 w 25"/>
                  <a:gd name="T9" fmla="*/ 58 h 63"/>
                  <a:gd name="T10" fmla="*/ 0 w 25"/>
                  <a:gd name="T11" fmla="*/ 3 h 63"/>
                </a:gdLst>
                <a:ahLst/>
                <a:cxnLst>
                  <a:cxn ang="0">
                    <a:pos x="T0" y="T1"/>
                  </a:cxn>
                  <a:cxn ang="0">
                    <a:pos x="T2" y="T3"/>
                  </a:cxn>
                  <a:cxn ang="0">
                    <a:pos x="T4" y="T5"/>
                  </a:cxn>
                  <a:cxn ang="0">
                    <a:pos x="T6" y="T7"/>
                  </a:cxn>
                  <a:cxn ang="0">
                    <a:pos x="T8" y="T9"/>
                  </a:cxn>
                  <a:cxn ang="0">
                    <a:pos x="T10" y="T11"/>
                  </a:cxn>
                </a:cxnLst>
                <a:rect l="0" t="0" r="r" b="b"/>
                <a:pathLst>
                  <a:path w="25" h="62">
                    <a:moveTo>
                      <a:pt x="0" y="3"/>
                    </a:moveTo>
                    <a:cubicBezTo>
                      <a:pt x="4" y="1"/>
                      <a:pt x="8" y="0"/>
                      <a:pt x="11" y="6"/>
                    </a:cubicBezTo>
                    <a:cubicBezTo>
                      <a:pt x="17" y="22"/>
                      <a:pt x="25" y="38"/>
                      <a:pt x="24" y="56"/>
                    </a:cubicBezTo>
                    <a:cubicBezTo>
                      <a:pt x="24" y="59"/>
                      <a:pt x="25" y="62"/>
                      <a:pt x="22" y="62"/>
                    </a:cubicBezTo>
                    <a:cubicBezTo>
                      <a:pt x="19" y="63"/>
                      <a:pt x="17" y="60"/>
                      <a:pt x="17" y="58"/>
                    </a:cubicBezTo>
                    <a:cubicBezTo>
                      <a:pt x="23" y="36"/>
                      <a:pt x="11" y="20"/>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85" name="Freeform 126">
                <a:extLst>
                  <a:ext uri="{FF2B5EF4-FFF2-40B4-BE49-F238E27FC236}">
                    <a16:creationId xmlns:a16="http://schemas.microsoft.com/office/drawing/2014/main" id="{4EB4DA9B-9C26-AE20-495E-359767215347}"/>
                  </a:ext>
                </a:extLst>
              </p:cNvPr>
              <p:cNvSpPr>
                <a:spLocks noEditPoints="1"/>
              </p:cNvSpPr>
              <p:nvPr/>
            </p:nvSpPr>
            <p:spPr bwMode="auto">
              <a:xfrm>
                <a:off x="447" y="2916"/>
                <a:ext cx="13" cy="37"/>
              </a:xfrm>
              <a:custGeom>
                <a:avLst/>
                <a:gdLst>
                  <a:gd name="T0" fmla="*/ 19 w 22"/>
                  <a:gd name="T1" fmla="*/ 62 h 62"/>
                  <a:gd name="T2" fmla="*/ 2 w 22"/>
                  <a:gd name="T3" fmla="*/ 37 h 62"/>
                  <a:gd name="T4" fmla="*/ 1 w 22"/>
                  <a:gd name="T5" fmla="*/ 34 h 62"/>
                  <a:gd name="T6" fmla="*/ 7 w 22"/>
                  <a:gd name="T7" fmla="*/ 0 h 62"/>
                  <a:gd name="T8" fmla="*/ 22 w 22"/>
                  <a:gd name="T9" fmla="*/ 60 h 62"/>
                  <a:gd name="T10" fmla="*/ 19 w 22"/>
                  <a:gd name="T11" fmla="*/ 62 h 62"/>
                  <a:gd name="T12" fmla="*/ 9 w 22"/>
                  <a:gd name="T13" fmla="*/ 36 h 62"/>
                  <a:gd name="T14" fmla="*/ 9 w 22"/>
                  <a:gd name="T15" fmla="*/ 35 h 62"/>
                  <a:gd name="T16" fmla="*/ 8 w 22"/>
                  <a:gd name="T17" fmla="*/ 36 h 62"/>
                  <a:gd name="T18" fmla="*/ 9 w 22"/>
                  <a:gd name="T19" fmla="*/ 37 h 62"/>
                  <a:gd name="T20" fmla="*/ 9 w 22"/>
                  <a:gd name="T21" fmla="*/ 3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62">
                    <a:moveTo>
                      <a:pt x="19" y="62"/>
                    </a:moveTo>
                    <a:cubicBezTo>
                      <a:pt x="13" y="54"/>
                      <a:pt x="7" y="45"/>
                      <a:pt x="2" y="37"/>
                    </a:cubicBezTo>
                    <a:cubicBezTo>
                      <a:pt x="1" y="36"/>
                      <a:pt x="0" y="34"/>
                      <a:pt x="1" y="34"/>
                    </a:cubicBezTo>
                    <a:cubicBezTo>
                      <a:pt x="14" y="24"/>
                      <a:pt x="0" y="10"/>
                      <a:pt x="7" y="0"/>
                    </a:cubicBezTo>
                    <a:cubicBezTo>
                      <a:pt x="12" y="20"/>
                      <a:pt x="11" y="42"/>
                      <a:pt x="22" y="60"/>
                    </a:cubicBezTo>
                    <a:cubicBezTo>
                      <a:pt x="21" y="61"/>
                      <a:pt x="20" y="62"/>
                      <a:pt x="19" y="62"/>
                    </a:cubicBezTo>
                    <a:close/>
                    <a:moveTo>
                      <a:pt x="9" y="36"/>
                    </a:moveTo>
                    <a:cubicBezTo>
                      <a:pt x="9" y="36"/>
                      <a:pt x="9" y="36"/>
                      <a:pt x="9" y="35"/>
                    </a:cubicBezTo>
                    <a:cubicBezTo>
                      <a:pt x="9" y="35"/>
                      <a:pt x="8" y="36"/>
                      <a:pt x="8" y="36"/>
                    </a:cubicBezTo>
                    <a:cubicBezTo>
                      <a:pt x="8" y="36"/>
                      <a:pt x="8" y="37"/>
                      <a:pt x="9" y="37"/>
                    </a:cubicBezTo>
                    <a:cubicBezTo>
                      <a:pt x="9" y="37"/>
                      <a:pt x="9" y="36"/>
                      <a:pt x="9"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86" name="Freeform 127">
                <a:extLst>
                  <a:ext uri="{FF2B5EF4-FFF2-40B4-BE49-F238E27FC236}">
                    <a16:creationId xmlns:a16="http://schemas.microsoft.com/office/drawing/2014/main" id="{F9F004FD-D034-5140-DB16-9486D8C6233F}"/>
                  </a:ext>
                </a:extLst>
              </p:cNvPr>
              <p:cNvSpPr/>
              <p:nvPr/>
            </p:nvSpPr>
            <p:spPr bwMode="auto">
              <a:xfrm>
                <a:off x="492" y="2871"/>
                <a:ext cx="12" cy="37"/>
              </a:xfrm>
              <a:custGeom>
                <a:avLst/>
                <a:gdLst>
                  <a:gd name="T0" fmla="*/ 15 w 20"/>
                  <a:gd name="T1" fmla="*/ 28 h 63"/>
                  <a:gd name="T2" fmla="*/ 17 w 20"/>
                  <a:gd name="T3" fmla="*/ 13 h 63"/>
                  <a:gd name="T4" fmla="*/ 12 w 20"/>
                  <a:gd name="T5" fmla="*/ 63 h 63"/>
                  <a:gd name="T6" fmla="*/ 0 w 20"/>
                  <a:gd name="T7" fmla="*/ 0 h 63"/>
                  <a:gd name="T8" fmla="*/ 15 w 20"/>
                  <a:gd name="T9" fmla="*/ 28 h 63"/>
                </a:gdLst>
                <a:ahLst/>
                <a:cxnLst>
                  <a:cxn ang="0">
                    <a:pos x="T0" y="T1"/>
                  </a:cxn>
                  <a:cxn ang="0">
                    <a:pos x="T2" y="T3"/>
                  </a:cxn>
                  <a:cxn ang="0">
                    <a:pos x="T4" y="T5"/>
                  </a:cxn>
                  <a:cxn ang="0">
                    <a:pos x="T6" y="T7"/>
                  </a:cxn>
                  <a:cxn ang="0">
                    <a:pos x="T8" y="T9"/>
                  </a:cxn>
                </a:cxnLst>
                <a:rect l="0" t="0" r="r" b="b"/>
                <a:pathLst>
                  <a:path w="20" h="62">
                    <a:moveTo>
                      <a:pt x="15" y="28"/>
                    </a:moveTo>
                    <a:cubicBezTo>
                      <a:pt x="16" y="23"/>
                      <a:pt x="16" y="18"/>
                      <a:pt x="17" y="13"/>
                    </a:cubicBezTo>
                    <a:cubicBezTo>
                      <a:pt x="20" y="30"/>
                      <a:pt x="17" y="47"/>
                      <a:pt x="12" y="63"/>
                    </a:cubicBezTo>
                    <a:cubicBezTo>
                      <a:pt x="13" y="41"/>
                      <a:pt x="9" y="20"/>
                      <a:pt x="0" y="0"/>
                    </a:cubicBezTo>
                    <a:cubicBezTo>
                      <a:pt x="11" y="7"/>
                      <a:pt x="9" y="19"/>
                      <a:pt x="15" y="2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87" name="Freeform 128">
                <a:extLst>
                  <a:ext uri="{FF2B5EF4-FFF2-40B4-BE49-F238E27FC236}">
                    <a16:creationId xmlns:a16="http://schemas.microsoft.com/office/drawing/2014/main" id="{75B0263E-8C05-B416-61CE-75D9409738CD}"/>
                  </a:ext>
                </a:extLst>
              </p:cNvPr>
              <p:cNvSpPr/>
              <p:nvPr/>
            </p:nvSpPr>
            <p:spPr bwMode="auto">
              <a:xfrm>
                <a:off x="493" y="2919"/>
                <a:ext cx="12" cy="26"/>
              </a:xfrm>
              <a:custGeom>
                <a:avLst/>
                <a:gdLst>
                  <a:gd name="T0" fmla="*/ 0 w 21"/>
                  <a:gd name="T1" fmla="*/ 24 h 43"/>
                  <a:gd name="T2" fmla="*/ 5 w 21"/>
                  <a:gd name="T3" fmla="*/ 0 h 43"/>
                  <a:gd name="T4" fmla="*/ 21 w 21"/>
                  <a:gd name="T5" fmla="*/ 36 h 43"/>
                  <a:gd name="T6" fmla="*/ 20 w 21"/>
                  <a:gd name="T7" fmla="*/ 42 h 43"/>
                  <a:gd name="T8" fmla="*/ 17 w 21"/>
                  <a:gd name="T9" fmla="*/ 40 h 43"/>
                  <a:gd name="T10" fmla="*/ 0 w 21"/>
                  <a:gd name="T11" fmla="*/ 24 h 43"/>
                </a:gdLst>
                <a:ahLst/>
                <a:cxnLst>
                  <a:cxn ang="0">
                    <a:pos x="T0" y="T1"/>
                  </a:cxn>
                  <a:cxn ang="0">
                    <a:pos x="T2" y="T3"/>
                  </a:cxn>
                  <a:cxn ang="0">
                    <a:pos x="T4" y="T5"/>
                  </a:cxn>
                  <a:cxn ang="0">
                    <a:pos x="T6" y="T7"/>
                  </a:cxn>
                  <a:cxn ang="0">
                    <a:pos x="T8" y="T9"/>
                  </a:cxn>
                  <a:cxn ang="0">
                    <a:pos x="T10" y="T11"/>
                  </a:cxn>
                </a:cxnLst>
                <a:rect l="0" t="0" r="r" b="b"/>
                <a:pathLst>
                  <a:path w="21" h="43">
                    <a:moveTo>
                      <a:pt x="0" y="24"/>
                    </a:moveTo>
                    <a:cubicBezTo>
                      <a:pt x="4" y="17"/>
                      <a:pt x="1" y="8"/>
                      <a:pt x="5" y="0"/>
                    </a:cubicBezTo>
                    <a:cubicBezTo>
                      <a:pt x="14" y="10"/>
                      <a:pt x="13" y="25"/>
                      <a:pt x="21" y="36"/>
                    </a:cubicBezTo>
                    <a:cubicBezTo>
                      <a:pt x="21" y="38"/>
                      <a:pt x="21" y="40"/>
                      <a:pt x="20" y="42"/>
                    </a:cubicBezTo>
                    <a:cubicBezTo>
                      <a:pt x="19" y="43"/>
                      <a:pt x="17" y="41"/>
                      <a:pt x="17" y="40"/>
                    </a:cubicBezTo>
                    <a:cubicBezTo>
                      <a:pt x="14" y="32"/>
                      <a:pt x="6" y="29"/>
                      <a:pt x="0"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88" name="Freeform 129">
                <a:extLst>
                  <a:ext uri="{FF2B5EF4-FFF2-40B4-BE49-F238E27FC236}">
                    <a16:creationId xmlns:a16="http://schemas.microsoft.com/office/drawing/2014/main" id="{93957F19-4CF9-AB1A-21CC-D7FED6E00773}"/>
                  </a:ext>
                </a:extLst>
              </p:cNvPr>
              <p:cNvSpPr/>
              <p:nvPr/>
            </p:nvSpPr>
            <p:spPr bwMode="auto">
              <a:xfrm>
                <a:off x="332" y="2825"/>
                <a:ext cx="11" cy="17"/>
              </a:xfrm>
              <a:custGeom>
                <a:avLst/>
                <a:gdLst>
                  <a:gd name="T0" fmla="*/ 16 w 19"/>
                  <a:gd name="T1" fmla="*/ 17 h 30"/>
                  <a:gd name="T2" fmla="*/ 10 w 19"/>
                  <a:gd name="T3" fmla="*/ 30 h 30"/>
                  <a:gd name="T4" fmla="*/ 0 w 19"/>
                  <a:gd name="T5" fmla="*/ 15 h 30"/>
                  <a:gd name="T6" fmla="*/ 2 w 19"/>
                  <a:gd name="T7" fmla="*/ 11 h 30"/>
                  <a:gd name="T8" fmla="*/ 7 w 19"/>
                  <a:gd name="T9" fmla="*/ 1 h 30"/>
                  <a:gd name="T10" fmla="*/ 15 w 19"/>
                  <a:gd name="T11" fmla="*/ 15 h 30"/>
                  <a:gd name="T12" fmla="*/ 16 w 19"/>
                  <a:gd name="T13" fmla="*/ 17 h 30"/>
                </a:gdLst>
                <a:ahLst/>
                <a:cxnLst>
                  <a:cxn ang="0">
                    <a:pos x="T0" y="T1"/>
                  </a:cxn>
                  <a:cxn ang="0">
                    <a:pos x="T2" y="T3"/>
                  </a:cxn>
                  <a:cxn ang="0">
                    <a:pos x="T4" y="T5"/>
                  </a:cxn>
                  <a:cxn ang="0">
                    <a:pos x="T6" y="T7"/>
                  </a:cxn>
                  <a:cxn ang="0">
                    <a:pos x="T8" y="T9"/>
                  </a:cxn>
                  <a:cxn ang="0">
                    <a:pos x="T10" y="T11"/>
                  </a:cxn>
                  <a:cxn ang="0">
                    <a:pos x="T12" y="T13"/>
                  </a:cxn>
                </a:cxnLst>
                <a:rect l="0" t="0" r="r" b="b"/>
                <a:pathLst>
                  <a:path w="19" h="30">
                    <a:moveTo>
                      <a:pt x="16" y="17"/>
                    </a:moveTo>
                    <a:cubicBezTo>
                      <a:pt x="15" y="22"/>
                      <a:pt x="15" y="27"/>
                      <a:pt x="10" y="30"/>
                    </a:cubicBezTo>
                    <a:cubicBezTo>
                      <a:pt x="3" y="28"/>
                      <a:pt x="2" y="21"/>
                      <a:pt x="0" y="15"/>
                    </a:cubicBezTo>
                    <a:cubicBezTo>
                      <a:pt x="1" y="14"/>
                      <a:pt x="1" y="12"/>
                      <a:pt x="2" y="11"/>
                    </a:cubicBezTo>
                    <a:cubicBezTo>
                      <a:pt x="4" y="8"/>
                      <a:pt x="1" y="0"/>
                      <a:pt x="7" y="1"/>
                    </a:cubicBezTo>
                    <a:cubicBezTo>
                      <a:pt x="12" y="2"/>
                      <a:pt x="19" y="6"/>
                      <a:pt x="15" y="15"/>
                    </a:cubicBezTo>
                    <a:cubicBezTo>
                      <a:pt x="15" y="15"/>
                      <a:pt x="16" y="16"/>
                      <a:pt x="16"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89" name="Freeform 130">
                <a:extLst>
                  <a:ext uri="{FF2B5EF4-FFF2-40B4-BE49-F238E27FC236}">
                    <a16:creationId xmlns:a16="http://schemas.microsoft.com/office/drawing/2014/main" id="{3CB15EB2-F580-AD36-BD2C-CB0697C04FB7}"/>
                  </a:ext>
                </a:extLst>
              </p:cNvPr>
              <p:cNvSpPr/>
              <p:nvPr/>
            </p:nvSpPr>
            <p:spPr bwMode="auto">
              <a:xfrm>
                <a:off x="399" y="2774"/>
                <a:ext cx="15" cy="18"/>
              </a:xfrm>
              <a:custGeom>
                <a:avLst/>
                <a:gdLst>
                  <a:gd name="T0" fmla="*/ 14 w 25"/>
                  <a:gd name="T1" fmla="*/ 0 h 30"/>
                  <a:gd name="T2" fmla="*/ 20 w 25"/>
                  <a:gd name="T3" fmla="*/ 6 h 30"/>
                  <a:gd name="T4" fmla="*/ 19 w 25"/>
                  <a:gd name="T5" fmla="*/ 13 h 30"/>
                  <a:gd name="T6" fmla="*/ 9 w 25"/>
                  <a:gd name="T7" fmla="*/ 30 h 30"/>
                  <a:gd name="T8" fmla="*/ 8 w 25"/>
                  <a:gd name="T9" fmla="*/ 29 h 30"/>
                  <a:gd name="T10" fmla="*/ 5 w 25"/>
                  <a:gd name="T11" fmla="*/ 15 h 30"/>
                  <a:gd name="T12" fmla="*/ 14 w 25"/>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5" h="30">
                    <a:moveTo>
                      <a:pt x="14" y="0"/>
                    </a:moveTo>
                    <a:cubicBezTo>
                      <a:pt x="16" y="2"/>
                      <a:pt x="17" y="4"/>
                      <a:pt x="20" y="6"/>
                    </a:cubicBezTo>
                    <a:cubicBezTo>
                      <a:pt x="25" y="9"/>
                      <a:pt x="25" y="12"/>
                      <a:pt x="19" y="13"/>
                    </a:cubicBezTo>
                    <a:cubicBezTo>
                      <a:pt x="9" y="15"/>
                      <a:pt x="16" y="26"/>
                      <a:pt x="9" y="30"/>
                    </a:cubicBezTo>
                    <a:cubicBezTo>
                      <a:pt x="9" y="30"/>
                      <a:pt x="8" y="30"/>
                      <a:pt x="8" y="29"/>
                    </a:cubicBezTo>
                    <a:cubicBezTo>
                      <a:pt x="10" y="24"/>
                      <a:pt x="7" y="20"/>
                      <a:pt x="5" y="15"/>
                    </a:cubicBezTo>
                    <a:cubicBezTo>
                      <a:pt x="0" y="2"/>
                      <a:pt x="0" y="2"/>
                      <a:pt x="14"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90" name="Freeform 131">
                <a:extLst>
                  <a:ext uri="{FF2B5EF4-FFF2-40B4-BE49-F238E27FC236}">
                    <a16:creationId xmlns:a16="http://schemas.microsoft.com/office/drawing/2014/main" id="{CE5AE6D2-4CF5-BD46-751B-1879D1E7865C}"/>
                  </a:ext>
                </a:extLst>
              </p:cNvPr>
              <p:cNvSpPr/>
              <p:nvPr/>
            </p:nvSpPr>
            <p:spPr bwMode="auto">
              <a:xfrm>
                <a:off x="400" y="2456"/>
                <a:ext cx="29" cy="18"/>
              </a:xfrm>
              <a:custGeom>
                <a:avLst/>
                <a:gdLst>
                  <a:gd name="T0" fmla="*/ 1 w 50"/>
                  <a:gd name="T1" fmla="*/ 2 h 31"/>
                  <a:gd name="T2" fmla="*/ 8 w 50"/>
                  <a:gd name="T3" fmla="*/ 0 h 31"/>
                  <a:gd name="T4" fmla="*/ 8 w 50"/>
                  <a:gd name="T5" fmla="*/ 0 h 31"/>
                  <a:gd name="T6" fmla="*/ 35 w 50"/>
                  <a:gd name="T7" fmla="*/ 16 h 31"/>
                  <a:gd name="T8" fmla="*/ 39 w 50"/>
                  <a:gd name="T9" fmla="*/ 14 h 31"/>
                  <a:gd name="T10" fmla="*/ 39 w 50"/>
                  <a:gd name="T11" fmla="*/ 14 h 31"/>
                  <a:gd name="T12" fmla="*/ 50 w 50"/>
                  <a:gd name="T13" fmla="*/ 31 h 31"/>
                  <a:gd name="T14" fmla="*/ 17 w 50"/>
                  <a:gd name="T15" fmla="*/ 11 h 31"/>
                  <a:gd name="T16" fmla="*/ 0 w 50"/>
                  <a:gd name="T17" fmla="*/ 2 h 31"/>
                  <a:gd name="T18" fmla="*/ 1 w 50"/>
                  <a:gd name="T19"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31">
                    <a:moveTo>
                      <a:pt x="1" y="2"/>
                    </a:moveTo>
                    <a:cubicBezTo>
                      <a:pt x="3" y="2"/>
                      <a:pt x="6" y="2"/>
                      <a:pt x="8" y="0"/>
                    </a:cubicBezTo>
                    <a:cubicBezTo>
                      <a:pt x="8" y="0"/>
                      <a:pt x="8" y="0"/>
                      <a:pt x="8" y="0"/>
                    </a:cubicBezTo>
                    <a:cubicBezTo>
                      <a:pt x="17" y="5"/>
                      <a:pt x="26" y="10"/>
                      <a:pt x="35" y="16"/>
                    </a:cubicBezTo>
                    <a:cubicBezTo>
                      <a:pt x="38" y="18"/>
                      <a:pt x="39" y="18"/>
                      <a:pt x="39" y="14"/>
                    </a:cubicBezTo>
                    <a:cubicBezTo>
                      <a:pt x="39" y="14"/>
                      <a:pt x="39" y="14"/>
                      <a:pt x="39" y="14"/>
                    </a:cubicBezTo>
                    <a:cubicBezTo>
                      <a:pt x="46" y="17"/>
                      <a:pt x="46" y="23"/>
                      <a:pt x="50" y="31"/>
                    </a:cubicBezTo>
                    <a:cubicBezTo>
                      <a:pt x="37" y="25"/>
                      <a:pt x="28" y="15"/>
                      <a:pt x="17" y="11"/>
                    </a:cubicBezTo>
                    <a:cubicBezTo>
                      <a:pt x="12" y="8"/>
                      <a:pt x="3" y="11"/>
                      <a:pt x="0" y="2"/>
                    </a:cubicBezTo>
                    <a:lnTo>
                      <a:pt x="1" y="2"/>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91" name="Freeform 132">
                <a:extLst>
                  <a:ext uri="{FF2B5EF4-FFF2-40B4-BE49-F238E27FC236}">
                    <a16:creationId xmlns:a16="http://schemas.microsoft.com/office/drawing/2014/main" id="{63C5B549-6D4D-5093-EF10-A9247973435D}"/>
                  </a:ext>
                </a:extLst>
              </p:cNvPr>
              <p:cNvSpPr/>
              <p:nvPr/>
            </p:nvSpPr>
            <p:spPr bwMode="auto">
              <a:xfrm>
                <a:off x="393" y="2741"/>
                <a:ext cx="19" cy="11"/>
              </a:xfrm>
              <a:custGeom>
                <a:avLst/>
                <a:gdLst>
                  <a:gd name="T0" fmla="*/ 28 w 31"/>
                  <a:gd name="T1" fmla="*/ 3 h 19"/>
                  <a:gd name="T2" fmla="*/ 30 w 31"/>
                  <a:gd name="T3" fmla="*/ 9 h 19"/>
                  <a:gd name="T4" fmla="*/ 17 w 31"/>
                  <a:gd name="T5" fmla="*/ 18 h 19"/>
                  <a:gd name="T6" fmla="*/ 0 w 31"/>
                  <a:gd name="T7" fmla="*/ 12 h 19"/>
                  <a:gd name="T8" fmla="*/ 21 w 31"/>
                  <a:gd name="T9" fmla="*/ 0 h 19"/>
                  <a:gd name="T10" fmla="*/ 28 w 31"/>
                  <a:gd name="T11" fmla="*/ 3 h 19"/>
                </a:gdLst>
                <a:ahLst/>
                <a:cxnLst>
                  <a:cxn ang="0">
                    <a:pos x="T0" y="T1"/>
                  </a:cxn>
                  <a:cxn ang="0">
                    <a:pos x="T2" y="T3"/>
                  </a:cxn>
                  <a:cxn ang="0">
                    <a:pos x="T4" y="T5"/>
                  </a:cxn>
                  <a:cxn ang="0">
                    <a:pos x="T6" y="T7"/>
                  </a:cxn>
                  <a:cxn ang="0">
                    <a:pos x="T8" y="T9"/>
                  </a:cxn>
                  <a:cxn ang="0">
                    <a:pos x="T10" y="T11"/>
                  </a:cxn>
                </a:cxnLst>
                <a:rect l="0" t="0" r="r" b="b"/>
                <a:pathLst>
                  <a:path w="31" h="19">
                    <a:moveTo>
                      <a:pt x="28" y="3"/>
                    </a:moveTo>
                    <a:cubicBezTo>
                      <a:pt x="29" y="5"/>
                      <a:pt x="31" y="7"/>
                      <a:pt x="30" y="9"/>
                    </a:cubicBezTo>
                    <a:cubicBezTo>
                      <a:pt x="25" y="12"/>
                      <a:pt x="22" y="17"/>
                      <a:pt x="17" y="18"/>
                    </a:cubicBezTo>
                    <a:cubicBezTo>
                      <a:pt x="11" y="17"/>
                      <a:pt x="5" y="19"/>
                      <a:pt x="0" y="12"/>
                    </a:cubicBezTo>
                    <a:cubicBezTo>
                      <a:pt x="8" y="10"/>
                      <a:pt x="11" y="0"/>
                      <a:pt x="21" y="0"/>
                    </a:cubicBezTo>
                    <a:cubicBezTo>
                      <a:pt x="23" y="1"/>
                      <a:pt x="26" y="2"/>
                      <a:pt x="28"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92" name="Freeform 133">
                <a:extLst>
                  <a:ext uri="{FF2B5EF4-FFF2-40B4-BE49-F238E27FC236}">
                    <a16:creationId xmlns:a16="http://schemas.microsoft.com/office/drawing/2014/main" id="{DBA5BA3B-9C29-247F-4E9C-F6BA406FCE92}"/>
                  </a:ext>
                </a:extLst>
              </p:cNvPr>
              <p:cNvSpPr/>
              <p:nvPr/>
            </p:nvSpPr>
            <p:spPr bwMode="auto">
              <a:xfrm>
                <a:off x="381" y="2399"/>
                <a:ext cx="18" cy="24"/>
              </a:xfrm>
              <a:custGeom>
                <a:avLst/>
                <a:gdLst>
                  <a:gd name="T0" fmla="*/ 0 w 31"/>
                  <a:gd name="T1" fmla="*/ 7 h 41"/>
                  <a:gd name="T2" fmla="*/ 5 w 31"/>
                  <a:gd name="T3" fmla="*/ 0 h 41"/>
                  <a:gd name="T4" fmla="*/ 31 w 31"/>
                  <a:gd name="T5" fmla="*/ 41 h 41"/>
                  <a:gd name="T6" fmla="*/ 31 w 31"/>
                  <a:gd name="T7" fmla="*/ 41 h 41"/>
                  <a:gd name="T8" fmla="*/ 0 w 31"/>
                  <a:gd name="T9" fmla="*/ 7 h 41"/>
                </a:gdLst>
                <a:ahLst/>
                <a:cxnLst>
                  <a:cxn ang="0">
                    <a:pos x="T0" y="T1"/>
                  </a:cxn>
                  <a:cxn ang="0">
                    <a:pos x="T2" y="T3"/>
                  </a:cxn>
                  <a:cxn ang="0">
                    <a:pos x="T4" y="T5"/>
                  </a:cxn>
                  <a:cxn ang="0">
                    <a:pos x="T6" y="T7"/>
                  </a:cxn>
                  <a:cxn ang="0">
                    <a:pos x="T8" y="T9"/>
                  </a:cxn>
                </a:cxnLst>
                <a:rect l="0" t="0" r="r" b="b"/>
                <a:pathLst>
                  <a:path w="31" h="41">
                    <a:moveTo>
                      <a:pt x="0" y="7"/>
                    </a:moveTo>
                    <a:cubicBezTo>
                      <a:pt x="5" y="8"/>
                      <a:pt x="3" y="3"/>
                      <a:pt x="5" y="0"/>
                    </a:cubicBezTo>
                    <a:cubicBezTo>
                      <a:pt x="14" y="14"/>
                      <a:pt x="22" y="27"/>
                      <a:pt x="31" y="41"/>
                    </a:cubicBezTo>
                    <a:cubicBezTo>
                      <a:pt x="31" y="41"/>
                      <a:pt x="31" y="41"/>
                      <a:pt x="31" y="41"/>
                    </a:cubicBezTo>
                    <a:cubicBezTo>
                      <a:pt x="17" y="33"/>
                      <a:pt x="9" y="20"/>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93" name="Freeform 134">
                <a:extLst>
                  <a:ext uri="{FF2B5EF4-FFF2-40B4-BE49-F238E27FC236}">
                    <a16:creationId xmlns:a16="http://schemas.microsoft.com/office/drawing/2014/main" id="{13501389-A63A-4E7A-E008-9769052FE1E9}"/>
                  </a:ext>
                </a:extLst>
              </p:cNvPr>
              <p:cNvSpPr/>
              <p:nvPr/>
            </p:nvSpPr>
            <p:spPr bwMode="auto">
              <a:xfrm>
                <a:off x="385" y="2803"/>
                <a:ext cx="16" cy="11"/>
              </a:xfrm>
              <a:custGeom>
                <a:avLst/>
                <a:gdLst>
                  <a:gd name="T0" fmla="*/ 11 w 28"/>
                  <a:gd name="T1" fmla="*/ 19 h 19"/>
                  <a:gd name="T2" fmla="*/ 9 w 28"/>
                  <a:gd name="T3" fmla="*/ 18 h 19"/>
                  <a:gd name="T4" fmla="*/ 0 w 28"/>
                  <a:gd name="T5" fmla="*/ 0 h 19"/>
                  <a:gd name="T6" fmla="*/ 20 w 28"/>
                  <a:gd name="T7" fmla="*/ 2 h 19"/>
                  <a:gd name="T8" fmla="*/ 20 w 28"/>
                  <a:gd name="T9" fmla="*/ 7 h 19"/>
                  <a:gd name="T10" fmla="*/ 11 w 28"/>
                  <a:gd name="T11" fmla="*/ 19 h 19"/>
                </a:gdLst>
                <a:ahLst/>
                <a:cxnLst>
                  <a:cxn ang="0">
                    <a:pos x="T0" y="T1"/>
                  </a:cxn>
                  <a:cxn ang="0">
                    <a:pos x="T2" y="T3"/>
                  </a:cxn>
                  <a:cxn ang="0">
                    <a:pos x="T4" y="T5"/>
                  </a:cxn>
                  <a:cxn ang="0">
                    <a:pos x="T6" y="T7"/>
                  </a:cxn>
                  <a:cxn ang="0">
                    <a:pos x="T8" y="T9"/>
                  </a:cxn>
                  <a:cxn ang="0">
                    <a:pos x="T10" y="T11"/>
                  </a:cxn>
                </a:cxnLst>
                <a:rect l="0" t="0" r="r" b="b"/>
                <a:pathLst>
                  <a:path w="28" h="19">
                    <a:moveTo>
                      <a:pt x="11" y="19"/>
                    </a:moveTo>
                    <a:cubicBezTo>
                      <a:pt x="11" y="19"/>
                      <a:pt x="10" y="19"/>
                      <a:pt x="9" y="18"/>
                    </a:cubicBezTo>
                    <a:cubicBezTo>
                      <a:pt x="4" y="13"/>
                      <a:pt x="5" y="6"/>
                      <a:pt x="0" y="0"/>
                    </a:cubicBezTo>
                    <a:cubicBezTo>
                      <a:pt x="8" y="1"/>
                      <a:pt x="14" y="2"/>
                      <a:pt x="20" y="2"/>
                    </a:cubicBezTo>
                    <a:cubicBezTo>
                      <a:pt x="20" y="4"/>
                      <a:pt x="19" y="6"/>
                      <a:pt x="20" y="7"/>
                    </a:cubicBezTo>
                    <a:cubicBezTo>
                      <a:pt x="28" y="18"/>
                      <a:pt x="20" y="19"/>
                      <a:pt x="11" y="1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94" name="Freeform 135">
                <a:extLst>
                  <a:ext uri="{FF2B5EF4-FFF2-40B4-BE49-F238E27FC236}">
                    <a16:creationId xmlns:a16="http://schemas.microsoft.com/office/drawing/2014/main" id="{63BC825C-0A6A-BFB2-066D-CF737E2B33DF}"/>
                  </a:ext>
                </a:extLst>
              </p:cNvPr>
              <p:cNvSpPr/>
              <p:nvPr/>
            </p:nvSpPr>
            <p:spPr bwMode="auto">
              <a:xfrm>
                <a:off x="482" y="2926"/>
                <a:ext cx="9" cy="16"/>
              </a:xfrm>
              <a:custGeom>
                <a:avLst/>
                <a:gdLst>
                  <a:gd name="T0" fmla="*/ 14 w 15"/>
                  <a:gd name="T1" fmla="*/ 8 h 28"/>
                  <a:gd name="T2" fmla="*/ 14 w 15"/>
                  <a:gd name="T3" fmla="*/ 10 h 28"/>
                  <a:gd name="T4" fmla="*/ 13 w 15"/>
                  <a:gd name="T5" fmla="*/ 18 h 28"/>
                  <a:gd name="T6" fmla="*/ 11 w 15"/>
                  <a:gd name="T7" fmla="*/ 27 h 28"/>
                  <a:gd name="T8" fmla="*/ 2 w 15"/>
                  <a:gd name="T9" fmla="*/ 20 h 28"/>
                  <a:gd name="T10" fmla="*/ 2 w 15"/>
                  <a:gd name="T11" fmla="*/ 14 h 28"/>
                  <a:gd name="T12" fmla="*/ 4 w 15"/>
                  <a:gd name="T13" fmla="*/ 3 h 28"/>
                  <a:gd name="T14" fmla="*/ 14 w 15"/>
                  <a:gd name="T15" fmla="*/ 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28">
                    <a:moveTo>
                      <a:pt x="14" y="8"/>
                    </a:moveTo>
                    <a:cubicBezTo>
                      <a:pt x="14" y="9"/>
                      <a:pt x="14" y="9"/>
                      <a:pt x="14" y="10"/>
                    </a:cubicBezTo>
                    <a:cubicBezTo>
                      <a:pt x="11" y="12"/>
                      <a:pt x="13" y="15"/>
                      <a:pt x="13" y="18"/>
                    </a:cubicBezTo>
                    <a:cubicBezTo>
                      <a:pt x="14" y="21"/>
                      <a:pt x="15" y="25"/>
                      <a:pt x="11" y="27"/>
                    </a:cubicBezTo>
                    <a:cubicBezTo>
                      <a:pt x="6" y="28"/>
                      <a:pt x="2" y="26"/>
                      <a:pt x="2" y="20"/>
                    </a:cubicBezTo>
                    <a:cubicBezTo>
                      <a:pt x="2" y="18"/>
                      <a:pt x="2" y="16"/>
                      <a:pt x="2" y="14"/>
                    </a:cubicBezTo>
                    <a:cubicBezTo>
                      <a:pt x="2" y="10"/>
                      <a:pt x="0" y="5"/>
                      <a:pt x="4" y="3"/>
                    </a:cubicBezTo>
                    <a:cubicBezTo>
                      <a:pt x="8" y="0"/>
                      <a:pt x="10" y="7"/>
                      <a:pt x="14"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95" name="Freeform 136">
                <a:extLst>
                  <a:ext uri="{FF2B5EF4-FFF2-40B4-BE49-F238E27FC236}">
                    <a16:creationId xmlns:a16="http://schemas.microsoft.com/office/drawing/2014/main" id="{946C8DA0-0AA7-E4C3-B5CB-4B1DED333D74}"/>
                  </a:ext>
                </a:extLst>
              </p:cNvPr>
              <p:cNvSpPr/>
              <p:nvPr/>
            </p:nvSpPr>
            <p:spPr bwMode="auto">
              <a:xfrm>
                <a:off x="319" y="2960"/>
                <a:ext cx="11" cy="14"/>
              </a:xfrm>
              <a:custGeom>
                <a:avLst/>
                <a:gdLst>
                  <a:gd name="T0" fmla="*/ 0 w 18"/>
                  <a:gd name="T1" fmla="*/ 15 h 24"/>
                  <a:gd name="T2" fmla="*/ 13 w 18"/>
                  <a:gd name="T3" fmla="*/ 1 h 24"/>
                  <a:gd name="T4" fmla="*/ 16 w 18"/>
                  <a:gd name="T5" fmla="*/ 0 h 24"/>
                  <a:gd name="T6" fmla="*/ 13 w 18"/>
                  <a:gd name="T7" fmla="*/ 14 h 24"/>
                  <a:gd name="T8" fmla="*/ 7 w 18"/>
                  <a:gd name="T9" fmla="*/ 23 h 24"/>
                  <a:gd name="T10" fmla="*/ 0 w 18"/>
                  <a:gd name="T11" fmla="*/ 15 h 24"/>
                </a:gdLst>
                <a:ahLst/>
                <a:cxnLst>
                  <a:cxn ang="0">
                    <a:pos x="T0" y="T1"/>
                  </a:cxn>
                  <a:cxn ang="0">
                    <a:pos x="T2" y="T3"/>
                  </a:cxn>
                  <a:cxn ang="0">
                    <a:pos x="T4" y="T5"/>
                  </a:cxn>
                  <a:cxn ang="0">
                    <a:pos x="T6" y="T7"/>
                  </a:cxn>
                  <a:cxn ang="0">
                    <a:pos x="T8" y="T9"/>
                  </a:cxn>
                  <a:cxn ang="0">
                    <a:pos x="T10" y="T11"/>
                  </a:cxn>
                </a:cxnLst>
                <a:rect l="0" t="0" r="r" b="b"/>
                <a:pathLst>
                  <a:path w="18" h="24">
                    <a:moveTo>
                      <a:pt x="0" y="15"/>
                    </a:moveTo>
                    <a:cubicBezTo>
                      <a:pt x="0" y="6"/>
                      <a:pt x="4" y="2"/>
                      <a:pt x="13" y="1"/>
                    </a:cubicBezTo>
                    <a:cubicBezTo>
                      <a:pt x="14" y="1"/>
                      <a:pt x="15" y="1"/>
                      <a:pt x="16" y="0"/>
                    </a:cubicBezTo>
                    <a:cubicBezTo>
                      <a:pt x="18" y="5"/>
                      <a:pt x="15" y="9"/>
                      <a:pt x="13" y="14"/>
                    </a:cubicBezTo>
                    <a:cubicBezTo>
                      <a:pt x="11" y="17"/>
                      <a:pt x="12" y="23"/>
                      <a:pt x="7" y="23"/>
                    </a:cubicBezTo>
                    <a:cubicBezTo>
                      <a:pt x="3" y="24"/>
                      <a:pt x="3" y="17"/>
                      <a:pt x="0" y="1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96" name="Freeform 137">
                <a:extLst>
                  <a:ext uri="{FF2B5EF4-FFF2-40B4-BE49-F238E27FC236}">
                    <a16:creationId xmlns:a16="http://schemas.microsoft.com/office/drawing/2014/main" id="{B2B017F1-A1E3-06A3-44AC-A4065A303E4C}"/>
                  </a:ext>
                </a:extLst>
              </p:cNvPr>
              <p:cNvSpPr/>
              <p:nvPr/>
            </p:nvSpPr>
            <p:spPr bwMode="auto">
              <a:xfrm>
                <a:off x="367" y="2655"/>
                <a:ext cx="25" cy="13"/>
              </a:xfrm>
              <a:custGeom>
                <a:avLst/>
                <a:gdLst>
                  <a:gd name="T0" fmla="*/ 43 w 43"/>
                  <a:gd name="T1" fmla="*/ 22 h 22"/>
                  <a:gd name="T2" fmla="*/ 0 w 43"/>
                  <a:gd name="T3" fmla="*/ 8 h 22"/>
                  <a:gd name="T4" fmla="*/ 43 w 43"/>
                  <a:gd name="T5" fmla="*/ 22 h 22"/>
                </a:gdLst>
                <a:ahLst/>
                <a:cxnLst>
                  <a:cxn ang="0">
                    <a:pos x="T0" y="T1"/>
                  </a:cxn>
                  <a:cxn ang="0">
                    <a:pos x="T2" y="T3"/>
                  </a:cxn>
                  <a:cxn ang="0">
                    <a:pos x="T4" y="T5"/>
                  </a:cxn>
                </a:cxnLst>
                <a:rect l="0" t="0" r="r" b="b"/>
                <a:pathLst>
                  <a:path w="43" h="22">
                    <a:moveTo>
                      <a:pt x="43" y="22"/>
                    </a:moveTo>
                    <a:cubicBezTo>
                      <a:pt x="28" y="13"/>
                      <a:pt x="16" y="8"/>
                      <a:pt x="0" y="8"/>
                    </a:cubicBezTo>
                    <a:cubicBezTo>
                      <a:pt x="16" y="0"/>
                      <a:pt x="34" y="5"/>
                      <a:pt x="43" y="2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97" name="Freeform 138">
                <a:extLst>
                  <a:ext uri="{FF2B5EF4-FFF2-40B4-BE49-F238E27FC236}">
                    <a16:creationId xmlns:a16="http://schemas.microsoft.com/office/drawing/2014/main" id="{CA57A123-CD19-9DCF-F54F-EE7A6921A032}"/>
                  </a:ext>
                </a:extLst>
              </p:cNvPr>
              <p:cNvSpPr/>
              <p:nvPr/>
            </p:nvSpPr>
            <p:spPr bwMode="auto">
              <a:xfrm>
                <a:off x="377" y="2451"/>
                <a:ext cx="24" cy="7"/>
              </a:xfrm>
              <a:custGeom>
                <a:avLst/>
                <a:gdLst>
                  <a:gd name="T0" fmla="*/ 39 w 40"/>
                  <a:gd name="T1" fmla="*/ 10 h 11"/>
                  <a:gd name="T2" fmla="*/ 0 w 40"/>
                  <a:gd name="T3" fmla="*/ 3 h 11"/>
                  <a:gd name="T4" fmla="*/ 40 w 40"/>
                  <a:gd name="T5" fmla="*/ 10 h 11"/>
                  <a:gd name="T6" fmla="*/ 39 w 40"/>
                  <a:gd name="T7" fmla="*/ 10 h 11"/>
                </a:gdLst>
                <a:ahLst/>
                <a:cxnLst>
                  <a:cxn ang="0">
                    <a:pos x="T0" y="T1"/>
                  </a:cxn>
                  <a:cxn ang="0">
                    <a:pos x="T2" y="T3"/>
                  </a:cxn>
                  <a:cxn ang="0">
                    <a:pos x="T4" y="T5"/>
                  </a:cxn>
                  <a:cxn ang="0">
                    <a:pos x="T6" y="T7"/>
                  </a:cxn>
                </a:cxnLst>
                <a:rect l="0" t="0" r="r" b="b"/>
                <a:pathLst>
                  <a:path w="40" h="11">
                    <a:moveTo>
                      <a:pt x="39" y="10"/>
                    </a:moveTo>
                    <a:cubicBezTo>
                      <a:pt x="26" y="11"/>
                      <a:pt x="13" y="5"/>
                      <a:pt x="0" y="3"/>
                    </a:cubicBezTo>
                    <a:cubicBezTo>
                      <a:pt x="14" y="0"/>
                      <a:pt x="27" y="6"/>
                      <a:pt x="40" y="10"/>
                    </a:cubicBezTo>
                    <a:lnTo>
                      <a:pt x="39" y="1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98" name="Freeform 139">
                <a:extLst>
                  <a:ext uri="{FF2B5EF4-FFF2-40B4-BE49-F238E27FC236}">
                    <a16:creationId xmlns:a16="http://schemas.microsoft.com/office/drawing/2014/main" id="{D18C3013-D42A-04B3-1F2E-C9D67227A068}"/>
                  </a:ext>
                </a:extLst>
              </p:cNvPr>
              <p:cNvSpPr/>
              <p:nvPr/>
            </p:nvSpPr>
            <p:spPr bwMode="auto">
              <a:xfrm>
                <a:off x="482" y="2838"/>
                <a:ext cx="5" cy="18"/>
              </a:xfrm>
              <a:custGeom>
                <a:avLst/>
                <a:gdLst>
                  <a:gd name="T0" fmla="*/ 0 w 9"/>
                  <a:gd name="T1" fmla="*/ 0 h 30"/>
                  <a:gd name="T2" fmla="*/ 4 w 9"/>
                  <a:gd name="T3" fmla="*/ 30 h 30"/>
                  <a:gd name="T4" fmla="*/ 0 w 9"/>
                  <a:gd name="T5" fmla="*/ 0 h 30"/>
                </a:gdLst>
                <a:ahLst/>
                <a:cxnLst>
                  <a:cxn ang="0">
                    <a:pos x="T0" y="T1"/>
                  </a:cxn>
                  <a:cxn ang="0">
                    <a:pos x="T2" y="T3"/>
                  </a:cxn>
                  <a:cxn ang="0">
                    <a:pos x="T4" y="T5"/>
                  </a:cxn>
                </a:cxnLst>
                <a:rect l="0" t="0" r="r" b="b"/>
                <a:pathLst>
                  <a:path w="9" h="30">
                    <a:moveTo>
                      <a:pt x="0" y="0"/>
                    </a:moveTo>
                    <a:cubicBezTo>
                      <a:pt x="9" y="9"/>
                      <a:pt x="7" y="19"/>
                      <a:pt x="4" y="30"/>
                    </a:cubicBezTo>
                    <a:cubicBezTo>
                      <a:pt x="0" y="20"/>
                      <a:pt x="3" y="9"/>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99" name="Freeform 140">
                <a:extLst>
                  <a:ext uri="{FF2B5EF4-FFF2-40B4-BE49-F238E27FC236}">
                    <a16:creationId xmlns:a16="http://schemas.microsoft.com/office/drawing/2014/main" id="{9CA282DD-0A3D-FA53-759B-1FEAC2B8183A}"/>
                  </a:ext>
                </a:extLst>
              </p:cNvPr>
              <p:cNvSpPr/>
              <p:nvPr/>
            </p:nvSpPr>
            <p:spPr bwMode="auto">
              <a:xfrm>
                <a:off x="369" y="2392"/>
                <a:ext cx="12" cy="11"/>
              </a:xfrm>
              <a:custGeom>
                <a:avLst/>
                <a:gdLst>
                  <a:gd name="T0" fmla="*/ 15 w 21"/>
                  <a:gd name="T1" fmla="*/ 7 h 19"/>
                  <a:gd name="T2" fmla="*/ 20 w 21"/>
                  <a:gd name="T3" fmla="*/ 19 h 19"/>
                  <a:gd name="T4" fmla="*/ 20 w 21"/>
                  <a:gd name="T5" fmla="*/ 19 h 19"/>
                  <a:gd name="T6" fmla="*/ 0 w 21"/>
                  <a:gd name="T7" fmla="*/ 0 h 19"/>
                  <a:gd name="T8" fmla="*/ 0 w 21"/>
                  <a:gd name="T9" fmla="*/ 0 h 19"/>
                  <a:gd name="T10" fmla="*/ 10 w 21"/>
                  <a:gd name="T11" fmla="*/ 2 h 19"/>
                  <a:gd name="T12" fmla="*/ 10 w 21"/>
                  <a:gd name="T13" fmla="*/ 2 h 19"/>
                  <a:gd name="T14" fmla="*/ 15 w 21"/>
                  <a:gd name="T15" fmla="*/ 7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9">
                    <a:moveTo>
                      <a:pt x="15" y="7"/>
                    </a:moveTo>
                    <a:cubicBezTo>
                      <a:pt x="15" y="12"/>
                      <a:pt x="21" y="14"/>
                      <a:pt x="20" y="19"/>
                    </a:cubicBezTo>
                    <a:cubicBezTo>
                      <a:pt x="20" y="19"/>
                      <a:pt x="20" y="19"/>
                      <a:pt x="20" y="19"/>
                    </a:cubicBezTo>
                    <a:cubicBezTo>
                      <a:pt x="10" y="16"/>
                      <a:pt x="4" y="9"/>
                      <a:pt x="0" y="0"/>
                    </a:cubicBezTo>
                    <a:cubicBezTo>
                      <a:pt x="0" y="0"/>
                      <a:pt x="0" y="0"/>
                      <a:pt x="0" y="0"/>
                    </a:cubicBezTo>
                    <a:cubicBezTo>
                      <a:pt x="4" y="1"/>
                      <a:pt x="7" y="1"/>
                      <a:pt x="10" y="2"/>
                    </a:cubicBezTo>
                    <a:cubicBezTo>
                      <a:pt x="10" y="2"/>
                      <a:pt x="10" y="2"/>
                      <a:pt x="10" y="2"/>
                    </a:cubicBezTo>
                    <a:cubicBezTo>
                      <a:pt x="10" y="5"/>
                      <a:pt x="12" y="7"/>
                      <a:pt x="15"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00" name="Freeform 141">
                <a:extLst>
                  <a:ext uri="{FF2B5EF4-FFF2-40B4-BE49-F238E27FC236}">
                    <a16:creationId xmlns:a16="http://schemas.microsoft.com/office/drawing/2014/main" id="{229AF495-D9EA-BE21-E534-0BE7536FFD55}"/>
                  </a:ext>
                </a:extLst>
              </p:cNvPr>
              <p:cNvSpPr/>
              <p:nvPr/>
            </p:nvSpPr>
            <p:spPr bwMode="auto">
              <a:xfrm>
                <a:off x="402" y="2413"/>
                <a:ext cx="7" cy="15"/>
              </a:xfrm>
              <a:custGeom>
                <a:avLst/>
                <a:gdLst>
                  <a:gd name="T0" fmla="*/ 5 w 12"/>
                  <a:gd name="T1" fmla="*/ 0 h 27"/>
                  <a:gd name="T2" fmla="*/ 12 w 12"/>
                  <a:gd name="T3" fmla="*/ 27 h 27"/>
                  <a:gd name="T4" fmla="*/ 5 w 12"/>
                  <a:gd name="T5" fmla="*/ 0 h 27"/>
                </a:gdLst>
                <a:ahLst/>
                <a:cxnLst>
                  <a:cxn ang="0">
                    <a:pos x="T0" y="T1"/>
                  </a:cxn>
                  <a:cxn ang="0">
                    <a:pos x="T2" y="T3"/>
                  </a:cxn>
                  <a:cxn ang="0">
                    <a:pos x="T4" y="T5"/>
                  </a:cxn>
                </a:cxnLst>
                <a:rect l="0" t="0" r="r" b="b"/>
                <a:pathLst>
                  <a:path w="12" h="27">
                    <a:moveTo>
                      <a:pt x="5" y="0"/>
                    </a:moveTo>
                    <a:cubicBezTo>
                      <a:pt x="9" y="9"/>
                      <a:pt x="12" y="17"/>
                      <a:pt x="12" y="27"/>
                    </a:cubicBezTo>
                    <a:cubicBezTo>
                      <a:pt x="4" y="19"/>
                      <a:pt x="0" y="12"/>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01" name="Freeform 142">
                <a:extLst>
                  <a:ext uri="{FF2B5EF4-FFF2-40B4-BE49-F238E27FC236}">
                    <a16:creationId xmlns:a16="http://schemas.microsoft.com/office/drawing/2014/main" id="{5172F10F-61E2-7441-345B-C863F7463182}"/>
                  </a:ext>
                </a:extLst>
              </p:cNvPr>
              <p:cNvSpPr/>
              <p:nvPr/>
            </p:nvSpPr>
            <p:spPr bwMode="auto">
              <a:xfrm>
                <a:off x="362" y="2647"/>
                <a:ext cx="13" cy="9"/>
              </a:xfrm>
              <a:custGeom>
                <a:avLst/>
                <a:gdLst>
                  <a:gd name="T0" fmla="*/ 14 w 21"/>
                  <a:gd name="T1" fmla="*/ 3 h 15"/>
                  <a:gd name="T2" fmla="*/ 20 w 21"/>
                  <a:gd name="T3" fmla="*/ 11 h 15"/>
                  <a:gd name="T4" fmla="*/ 10 w 21"/>
                  <a:gd name="T5" fmla="*/ 11 h 15"/>
                  <a:gd name="T6" fmla="*/ 0 w 21"/>
                  <a:gd name="T7" fmla="*/ 6 h 15"/>
                  <a:gd name="T8" fmla="*/ 14 w 21"/>
                  <a:gd name="T9" fmla="*/ 3 h 15"/>
                </a:gdLst>
                <a:ahLst/>
                <a:cxnLst>
                  <a:cxn ang="0">
                    <a:pos x="T0" y="T1"/>
                  </a:cxn>
                  <a:cxn ang="0">
                    <a:pos x="T2" y="T3"/>
                  </a:cxn>
                  <a:cxn ang="0">
                    <a:pos x="T4" y="T5"/>
                  </a:cxn>
                  <a:cxn ang="0">
                    <a:pos x="T6" y="T7"/>
                  </a:cxn>
                  <a:cxn ang="0">
                    <a:pos x="T8" y="T9"/>
                  </a:cxn>
                </a:cxnLst>
                <a:rect l="0" t="0" r="r" b="b"/>
                <a:pathLst>
                  <a:path w="21" h="15">
                    <a:moveTo>
                      <a:pt x="14" y="3"/>
                    </a:moveTo>
                    <a:cubicBezTo>
                      <a:pt x="18" y="4"/>
                      <a:pt x="21" y="7"/>
                      <a:pt x="20" y="11"/>
                    </a:cubicBezTo>
                    <a:cubicBezTo>
                      <a:pt x="18" y="15"/>
                      <a:pt x="14" y="13"/>
                      <a:pt x="10" y="11"/>
                    </a:cubicBezTo>
                    <a:cubicBezTo>
                      <a:pt x="7" y="10"/>
                      <a:pt x="2" y="10"/>
                      <a:pt x="0" y="6"/>
                    </a:cubicBezTo>
                    <a:cubicBezTo>
                      <a:pt x="4" y="0"/>
                      <a:pt x="10" y="10"/>
                      <a:pt x="1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02" name="Freeform 143">
                <a:extLst>
                  <a:ext uri="{FF2B5EF4-FFF2-40B4-BE49-F238E27FC236}">
                    <a16:creationId xmlns:a16="http://schemas.microsoft.com/office/drawing/2014/main" id="{D05B6B63-4407-AED8-C316-F536EDE3E9BC}"/>
                  </a:ext>
                </a:extLst>
              </p:cNvPr>
              <p:cNvSpPr/>
              <p:nvPr/>
            </p:nvSpPr>
            <p:spPr bwMode="auto">
              <a:xfrm>
                <a:off x="316" y="2370"/>
                <a:ext cx="20" cy="5"/>
              </a:xfrm>
              <a:custGeom>
                <a:avLst/>
                <a:gdLst>
                  <a:gd name="T0" fmla="*/ 34 w 34"/>
                  <a:gd name="T1" fmla="*/ 8 h 9"/>
                  <a:gd name="T2" fmla="*/ 0 w 34"/>
                  <a:gd name="T3" fmla="*/ 2 h 9"/>
                  <a:gd name="T4" fmla="*/ 34 w 34"/>
                  <a:gd name="T5" fmla="*/ 8 h 9"/>
                  <a:gd name="T6" fmla="*/ 34 w 34"/>
                  <a:gd name="T7" fmla="*/ 8 h 9"/>
                </a:gdLst>
                <a:ahLst/>
                <a:cxnLst>
                  <a:cxn ang="0">
                    <a:pos x="T0" y="T1"/>
                  </a:cxn>
                  <a:cxn ang="0">
                    <a:pos x="T2" y="T3"/>
                  </a:cxn>
                  <a:cxn ang="0">
                    <a:pos x="T4" y="T5"/>
                  </a:cxn>
                  <a:cxn ang="0">
                    <a:pos x="T6" y="T7"/>
                  </a:cxn>
                </a:cxnLst>
                <a:rect l="0" t="0" r="r" b="b"/>
                <a:pathLst>
                  <a:path w="34" h="9">
                    <a:moveTo>
                      <a:pt x="34" y="8"/>
                    </a:moveTo>
                    <a:cubicBezTo>
                      <a:pt x="22" y="9"/>
                      <a:pt x="11" y="4"/>
                      <a:pt x="0" y="2"/>
                    </a:cubicBezTo>
                    <a:cubicBezTo>
                      <a:pt x="12" y="0"/>
                      <a:pt x="24" y="0"/>
                      <a:pt x="34" y="8"/>
                    </a:cubicBezTo>
                    <a:cubicBezTo>
                      <a:pt x="34" y="8"/>
                      <a:pt x="34" y="8"/>
                      <a:pt x="34"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03" name="Freeform 144">
                <a:extLst>
                  <a:ext uri="{FF2B5EF4-FFF2-40B4-BE49-F238E27FC236}">
                    <a16:creationId xmlns:a16="http://schemas.microsoft.com/office/drawing/2014/main" id="{1CFB31D2-A3C9-BB86-2DC2-B8474549B908}"/>
                  </a:ext>
                </a:extLst>
              </p:cNvPr>
              <p:cNvSpPr/>
              <p:nvPr/>
            </p:nvSpPr>
            <p:spPr bwMode="auto">
              <a:xfrm>
                <a:off x="382" y="2963"/>
                <a:ext cx="7" cy="10"/>
              </a:xfrm>
              <a:custGeom>
                <a:avLst/>
                <a:gdLst>
                  <a:gd name="T0" fmla="*/ 12 w 12"/>
                  <a:gd name="T1" fmla="*/ 0 h 16"/>
                  <a:gd name="T2" fmla="*/ 12 w 12"/>
                  <a:gd name="T3" fmla="*/ 10 h 16"/>
                  <a:gd name="T4" fmla="*/ 4 w 12"/>
                  <a:gd name="T5" fmla="*/ 15 h 16"/>
                  <a:gd name="T6" fmla="*/ 1 w 12"/>
                  <a:gd name="T7" fmla="*/ 7 h 16"/>
                  <a:gd name="T8" fmla="*/ 12 w 12"/>
                  <a:gd name="T9" fmla="*/ 0 h 16"/>
                </a:gdLst>
                <a:ahLst/>
                <a:cxnLst>
                  <a:cxn ang="0">
                    <a:pos x="T0" y="T1"/>
                  </a:cxn>
                  <a:cxn ang="0">
                    <a:pos x="T2" y="T3"/>
                  </a:cxn>
                  <a:cxn ang="0">
                    <a:pos x="T4" y="T5"/>
                  </a:cxn>
                  <a:cxn ang="0">
                    <a:pos x="T6" y="T7"/>
                  </a:cxn>
                  <a:cxn ang="0">
                    <a:pos x="T8" y="T9"/>
                  </a:cxn>
                </a:cxnLst>
                <a:rect l="0" t="0" r="r" b="b"/>
                <a:pathLst>
                  <a:path w="12" h="16">
                    <a:moveTo>
                      <a:pt x="12" y="0"/>
                    </a:moveTo>
                    <a:cubicBezTo>
                      <a:pt x="12" y="4"/>
                      <a:pt x="12" y="7"/>
                      <a:pt x="12" y="10"/>
                    </a:cubicBezTo>
                    <a:cubicBezTo>
                      <a:pt x="10" y="13"/>
                      <a:pt x="7" y="16"/>
                      <a:pt x="4" y="15"/>
                    </a:cubicBezTo>
                    <a:cubicBezTo>
                      <a:pt x="0" y="14"/>
                      <a:pt x="2" y="10"/>
                      <a:pt x="1" y="7"/>
                    </a:cubicBezTo>
                    <a:cubicBezTo>
                      <a:pt x="4" y="3"/>
                      <a:pt x="6" y="0"/>
                      <a:pt x="1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04" name="Freeform 145">
                <a:extLst>
                  <a:ext uri="{FF2B5EF4-FFF2-40B4-BE49-F238E27FC236}">
                    <a16:creationId xmlns:a16="http://schemas.microsoft.com/office/drawing/2014/main" id="{BACC4E54-BE22-CBF1-61C0-FFA31B764AF3}"/>
                  </a:ext>
                </a:extLst>
              </p:cNvPr>
              <p:cNvSpPr/>
              <p:nvPr/>
            </p:nvSpPr>
            <p:spPr bwMode="auto">
              <a:xfrm>
                <a:off x="467" y="2858"/>
                <a:ext cx="9" cy="11"/>
              </a:xfrm>
              <a:custGeom>
                <a:avLst/>
                <a:gdLst>
                  <a:gd name="T0" fmla="*/ 16 w 16"/>
                  <a:gd name="T1" fmla="*/ 20 h 20"/>
                  <a:gd name="T2" fmla="*/ 0 w 16"/>
                  <a:gd name="T3" fmla="*/ 0 h 20"/>
                  <a:gd name="T4" fmla="*/ 16 w 16"/>
                  <a:gd name="T5" fmla="*/ 20 h 20"/>
                  <a:gd name="T6" fmla="*/ 16 w 16"/>
                  <a:gd name="T7" fmla="*/ 20 h 20"/>
                </a:gdLst>
                <a:ahLst/>
                <a:cxnLst>
                  <a:cxn ang="0">
                    <a:pos x="T0" y="T1"/>
                  </a:cxn>
                  <a:cxn ang="0">
                    <a:pos x="T2" y="T3"/>
                  </a:cxn>
                  <a:cxn ang="0">
                    <a:pos x="T4" y="T5"/>
                  </a:cxn>
                  <a:cxn ang="0">
                    <a:pos x="T6" y="T7"/>
                  </a:cxn>
                </a:cxnLst>
                <a:rect l="0" t="0" r="r" b="b"/>
                <a:pathLst>
                  <a:path w="16" h="20">
                    <a:moveTo>
                      <a:pt x="16" y="20"/>
                    </a:moveTo>
                    <a:cubicBezTo>
                      <a:pt x="5" y="15"/>
                      <a:pt x="1" y="11"/>
                      <a:pt x="0" y="0"/>
                    </a:cubicBezTo>
                    <a:cubicBezTo>
                      <a:pt x="6" y="7"/>
                      <a:pt x="14" y="11"/>
                      <a:pt x="16" y="20"/>
                    </a:cubicBezTo>
                    <a:cubicBezTo>
                      <a:pt x="16" y="20"/>
                      <a:pt x="16" y="20"/>
                      <a:pt x="16"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05" name="Freeform 146">
                <a:extLst>
                  <a:ext uri="{FF2B5EF4-FFF2-40B4-BE49-F238E27FC236}">
                    <a16:creationId xmlns:a16="http://schemas.microsoft.com/office/drawing/2014/main" id="{24291275-CE29-EEB6-EBFD-506CE95A2079}"/>
                  </a:ext>
                </a:extLst>
              </p:cNvPr>
              <p:cNvSpPr/>
              <p:nvPr/>
            </p:nvSpPr>
            <p:spPr bwMode="auto">
              <a:xfrm>
                <a:off x="401" y="2695"/>
                <a:ext cx="10" cy="8"/>
              </a:xfrm>
              <a:custGeom>
                <a:avLst/>
                <a:gdLst>
                  <a:gd name="T0" fmla="*/ 15 w 17"/>
                  <a:gd name="T1" fmla="*/ 14 h 14"/>
                  <a:gd name="T2" fmla="*/ 0 w 17"/>
                  <a:gd name="T3" fmla="*/ 4 h 14"/>
                  <a:gd name="T4" fmla="*/ 15 w 17"/>
                  <a:gd name="T5" fmla="*/ 14 h 14"/>
                </a:gdLst>
                <a:ahLst/>
                <a:cxnLst>
                  <a:cxn ang="0">
                    <a:pos x="T0" y="T1"/>
                  </a:cxn>
                  <a:cxn ang="0">
                    <a:pos x="T2" y="T3"/>
                  </a:cxn>
                  <a:cxn ang="0">
                    <a:pos x="T4" y="T5"/>
                  </a:cxn>
                </a:cxnLst>
                <a:rect l="0" t="0" r="r" b="b"/>
                <a:pathLst>
                  <a:path w="17" h="14">
                    <a:moveTo>
                      <a:pt x="15" y="14"/>
                    </a:moveTo>
                    <a:cubicBezTo>
                      <a:pt x="11" y="11"/>
                      <a:pt x="6" y="8"/>
                      <a:pt x="0" y="4"/>
                    </a:cubicBezTo>
                    <a:cubicBezTo>
                      <a:pt x="12" y="0"/>
                      <a:pt x="17" y="3"/>
                      <a:pt x="15"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06" name="Freeform 147">
                <a:extLst>
                  <a:ext uri="{FF2B5EF4-FFF2-40B4-BE49-F238E27FC236}">
                    <a16:creationId xmlns:a16="http://schemas.microsoft.com/office/drawing/2014/main" id="{17567773-2A18-2864-5905-B727B01AF9AF}"/>
                  </a:ext>
                </a:extLst>
              </p:cNvPr>
              <p:cNvSpPr/>
              <p:nvPr/>
            </p:nvSpPr>
            <p:spPr bwMode="auto">
              <a:xfrm>
                <a:off x="508" y="2890"/>
                <a:ext cx="9" cy="9"/>
              </a:xfrm>
              <a:custGeom>
                <a:avLst/>
                <a:gdLst>
                  <a:gd name="T0" fmla="*/ 0 w 14"/>
                  <a:gd name="T1" fmla="*/ 16 h 16"/>
                  <a:gd name="T2" fmla="*/ 7 w 14"/>
                  <a:gd name="T3" fmla="*/ 0 h 16"/>
                  <a:gd name="T4" fmla="*/ 0 w 14"/>
                  <a:gd name="T5" fmla="*/ 16 h 16"/>
                </a:gdLst>
                <a:ahLst/>
                <a:cxnLst>
                  <a:cxn ang="0">
                    <a:pos x="T0" y="T1"/>
                  </a:cxn>
                  <a:cxn ang="0">
                    <a:pos x="T2" y="T3"/>
                  </a:cxn>
                  <a:cxn ang="0">
                    <a:pos x="T4" y="T5"/>
                  </a:cxn>
                </a:cxnLst>
                <a:rect l="0" t="0" r="r" b="b"/>
                <a:pathLst>
                  <a:path w="14" h="16">
                    <a:moveTo>
                      <a:pt x="0" y="16"/>
                    </a:moveTo>
                    <a:cubicBezTo>
                      <a:pt x="0" y="9"/>
                      <a:pt x="4" y="5"/>
                      <a:pt x="7" y="0"/>
                    </a:cubicBezTo>
                    <a:cubicBezTo>
                      <a:pt x="5" y="5"/>
                      <a:pt x="14" y="14"/>
                      <a:pt x="0"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07" name="Freeform 148">
                <a:extLst>
                  <a:ext uri="{FF2B5EF4-FFF2-40B4-BE49-F238E27FC236}">
                    <a16:creationId xmlns:a16="http://schemas.microsoft.com/office/drawing/2014/main" id="{9F81C22D-4B92-EFD1-BDBD-10446879772B}"/>
                  </a:ext>
                </a:extLst>
              </p:cNvPr>
              <p:cNvSpPr/>
              <p:nvPr/>
            </p:nvSpPr>
            <p:spPr bwMode="auto">
              <a:xfrm>
                <a:off x="373" y="2388"/>
                <a:ext cx="8" cy="8"/>
              </a:xfrm>
              <a:custGeom>
                <a:avLst/>
                <a:gdLst>
                  <a:gd name="T0" fmla="*/ 2 w 13"/>
                  <a:gd name="T1" fmla="*/ 9 h 14"/>
                  <a:gd name="T2" fmla="*/ 4 w 13"/>
                  <a:gd name="T3" fmla="*/ 1 h 14"/>
                  <a:gd name="T4" fmla="*/ 10 w 13"/>
                  <a:gd name="T5" fmla="*/ 7 h 14"/>
                  <a:gd name="T6" fmla="*/ 7 w 13"/>
                  <a:gd name="T7" fmla="*/ 14 h 14"/>
                  <a:gd name="T8" fmla="*/ 7 w 13"/>
                  <a:gd name="T9" fmla="*/ 14 h 14"/>
                  <a:gd name="T10" fmla="*/ 2 w 13"/>
                  <a:gd name="T11" fmla="*/ 9 h 14"/>
                </a:gdLst>
                <a:ahLst/>
                <a:cxnLst>
                  <a:cxn ang="0">
                    <a:pos x="T0" y="T1"/>
                  </a:cxn>
                  <a:cxn ang="0">
                    <a:pos x="T2" y="T3"/>
                  </a:cxn>
                  <a:cxn ang="0">
                    <a:pos x="T4" y="T5"/>
                  </a:cxn>
                  <a:cxn ang="0">
                    <a:pos x="T6" y="T7"/>
                  </a:cxn>
                  <a:cxn ang="0">
                    <a:pos x="T8" y="T9"/>
                  </a:cxn>
                  <a:cxn ang="0">
                    <a:pos x="T10" y="T11"/>
                  </a:cxn>
                </a:cxnLst>
                <a:rect l="0" t="0" r="r" b="b"/>
                <a:pathLst>
                  <a:path w="13" h="14">
                    <a:moveTo>
                      <a:pt x="2" y="9"/>
                    </a:moveTo>
                    <a:cubicBezTo>
                      <a:pt x="3" y="6"/>
                      <a:pt x="0" y="2"/>
                      <a:pt x="4" y="1"/>
                    </a:cubicBezTo>
                    <a:cubicBezTo>
                      <a:pt x="7" y="0"/>
                      <a:pt x="8" y="4"/>
                      <a:pt x="10" y="7"/>
                    </a:cubicBezTo>
                    <a:cubicBezTo>
                      <a:pt x="13" y="10"/>
                      <a:pt x="12" y="13"/>
                      <a:pt x="7" y="14"/>
                    </a:cubicBezTo>
                    <a:cubicBezTo>
                      <a:pt x="7" y="14"/>
                      <a:pt x="7" y="14"/>
                      <a:pt x="7" y="14"/>
                    </a:cubicBezTo>
                    <a:cubicBezTo>
                      <a:pt x="7" y="11"/>
                      <a:pt x="5" y="9"/>
                      <a:pt x="2"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08" name="Freeform 149">
                <a:extLst>
                  <a:ext uri="{FF2B5EF4-FFF2-40B4-BE49-F238E27FC236}">
                    <a16:creationId xmlns:a16="http://schemas.microsoft.com/office/drawing/2014/main" id="{9903FA84-1C82-7DD0-1CFE-5C3750D818E9}"/>
                  </a:ext>
                </a:extLst>
              </p:cNvPr>
              <p:cNvSpPr/>
              <p:nvPr/>
            </p:nvSpPr>
            <p:spPr bwMode="auto">
              <a:xfrm>
                <a:off x="414" y="2669"/>
                <a:ext cx="4" cy="12"/>
              </a:xfrm>
              <a:custGeom>
                <a:avLst/>
                <a:gdLst>
                  <a:gd name="T0" fmla="*/ 3 w 6"/>
                  <a:gd name="T1" fmla="*/ 20 h 20"/>
                  <a:gd name="T2" fmla="*/ 1 w 6"/>
                  <a:gd name="T3" fmla="*/ 0 h 20"/>
                  <a:gd name="T4" fmla="*/ 3 w 6"/>
                  <a:gd name="T5" fmla="*/ 20 h 20"/>
                </a:gdLst>
                <a:ahLst/>
                <a:cxnLst>
                  <a:cxn ang="0">
                    <a:pos x="T0" y="T1"/>
                  </a:cxn>
                  <a:cxn ang="0">
                    <a:pos x="T2" y="T3"/>
                  </a:cxn>
                  <a:cxn ang="0">
                    <a:pos x="T4" y="T5"/>
                  </a:cxn>
                </a:cxnLst>
                <a:rect l="0" t="0" r="r" b="b"/>
                <a:pathLst>
                  <a:path w="6" h="20">
                    <a:moveTo>
                      <a:pt x="3" y="20"/>
                    </a:moveTo>
                    <a:cubicBezTo>
                      <a:pt x="0" y="12"/>
                      <a:pt x="0" y="7"/>
                      <a:pt x="1" y="0"/>
                    </a:cubicBezTo>
                    <a:cubicBezTo>
                      <a:pt x="6" y="6"/>
                      <a:pt x="6" y="12"/>
                      <a:pt x="3"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09" name="Freeform 150">
                <a:extLst>
                  <a:ext uri="{FF2B5EF4-FFF2-40B4-BE49-F238E27FC236}">
                    <a16:creationId xmlns:a16="http://schemas.microsoft.com/office/drawing/2014/main" id="{7E904C3F-03ED-7928-4BA5-FBAD7C93ADA9}"/>
                  </a:ext>
                </a:extLst>
              </p:cNvPr>
              <p:cNvSpPr/>
              <p:nvPr/>
            </p:nvSpPr>
            <p:spPr bwMode="auto">
              <a:xfrm>
                <a:off x="388" y="2684"/>
                <a:ext cx="6" cy="6"/>
              </a:xfrm>
              <a:custGeom>
                <a:avLst/>
                <a:gdLst>
                  <a:gd name="T0" fmla="*/ 0 w 11"/>
                  <a:gd name="T1" fmla="*/ 2 h 10"/>
                  <a:gd name="T2" fmla="*/ 11 w 11"/>
                  <a:gd name="T3" fmla="*/ 7 h 10"/>
                  <a:gd name="T4" fmla="*/ 10 w 11"/>
                  <a:gd name="T5" fmla="*/ 10 h 10"/>
                  <a:gd name="T6" fmla="*/ 0 w 11"/>
                  <a:gd name="T7" fmla="*/ 2 h 10"/>
                </a:gdLst>
                <a:ahLst/>
                <a:cxnLst>
                  <a:cxn ang="0">
                    <a:pos x="T0" y="T1"/>
                  </a:cxn>
                  <a:cxn ang="0">
                    <a:pos x="T2" y="T3"/>
                  </a:cxn>
                  <a:cxn ang="0">
                    <a:pos x="T4" y="T5"/>
                  </a:cxn>
                  <a:cxn ang="0">
                    <a:pos x="T6" y="T7"/>
                  </a:cxn>
                </a:cxnLst>
                <a:rect l="0" t="0" r="r" b="b"/>
                <a:pathLst>
                  <a:path w="11" h="10">
                    <a:moveTo>
                      <a:pt x="0" y="2"/>
                    </a:moveTo>
                    <a:cubicBezTo>
                      <a:pt x="7" y="0"/>
                      <a:pt x="9" y="3"/>
                      <a:pt x="11" y="7"/>
                    </a:cubicBezTo>
                    <a:cubicBezTo>
                      <a:pt x="11" y="8"/>
                      <a:pt x="10" y="10"/>
                      <a:pt x="10" y="10"/>
                    </a:cubicBezTo>
                    <a:cubicBezTo>
                      <a:pt x="4" y="10"/>
                      <a:pt x="3" y="6"/>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10" name="Freeform 151">
                <a:extLst>
                  <a:ext uri="{FF2B5EF4-FFF2-40B4-BE49-F238E27FC236}">
                    <a16:creationId xmlns:a16="http://schemas.microsoft.com/office/drawing/2014/main" id="{B2D4110E-9EB4-D037-9DCD-F76C4D37CABB}"/>
                  </a:ext>
                </a:extLst>
              </p:cNvPr>
              <p:cNvSpPr/>
              <p:nvPr/>
            </p:nvSpPr>
            <p:spPr bwMode="auto">
              <a:xfrm>
                <a:off x="467" y="2956"/>
                <a:ext cx="7" cy="9"/>
              </a:xfrm>
              <a:custGeom>
                <a:avLst/>
                <a:gdLst>
                  <a:gd name="T0" fmla="*/ 5 w 12"/>
                  <a:gd name="T1" fmla="*/ 0 h 15"/>
                  <a:gd name="T2" fmla="*/ 12 w 12"/>
                  <a:gd name="T3" fmla="*/ 13 h 15"/>
                  <a:gd name="T4" fmla="*/ 12 w 12"/>
                  <a:gd name="T5" fmla="*/ 15 h 15"/>
                  <a:gd name="T6" fmla="*/ 0 w 12"/>
                  <a:gd name="T7" fmla="*/ 14 h 15"/>
                  <a:gd name="T8" fmla="*/ 5 w 12"/>
                  <a:gd name="T9" fmla="*/ 0 h 15"/>
                </a:gdLst>
                <a:ahLst/>
                <a:cxnLst>
                  <a:cxn ang="0">
                    <a:pos x="T0" y="T1"/>
                  </a:cxn>
                  <a:cxn ang="0">
                    <a:pos x="T2" y="T3"/>
                  </a:cxn>
                  <a:cxn ang="0">
                    <a:pos x="T4" y="T5"/>
                  </a:cxn>
                  <a:cxn ang="0">
                    <a:pos x="T6" y="T7"/>
                  </a:cxn>
                  <a:cxn ang="0">
                    <a:pos x="T8" y="T9"/>
                  </a:cxn>
                </a:cxnLst>
                <a:rect l="0" t="0" r="r" b="b"/>
                <a:pathLst>
                  <a:path w="12" h="15">
                    <a:moveTo>
                      <a:pt x="5" y="0"/>
                    </a:moveTo>
                    <a:cubicBezTo>
                      <a:pt x="7" y="4"/>
                      <a:pt x="10" y="9"/>
                      <a:pt x="12" y="13"/>
                    </a:cubicBezTo>
                    <a:cubicBezTo>
                      <a:pt x="12" y="13"/>
                      <a:pt x="12" y="14"/>
                      <a:pt x="12" y="15"/>
                    </a:cubicBezTo>
                    <a:cubicBezTo>
                      <a:pt x="8" y="15"/>
                      <a:pt x="4" y="14"/>
                      <a:pt x="0" y="14"/>
                    </a:cubicBezTo>
                    <a:cubicBezTo>
                      <a:pt x="3" y="10"/>
                      <a:pt x="6" y="6"/>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11" name="Freeform 152">
                <a:extLst>
                  <a:ext uri="{FF2B5EF4-FFF2-40B4-BE49-F238E27FC236}">
                    <a16:creationId xmlns:a16="http://schemas.microsoft.com/office/drawing/2014/main" id="{9D4D2E80-E712-6514-17EB-C596E750603F}"/>
                  </a:ext>
                </a:extLst>
              </p:cNvPr>
              <p:cNvSpPr/>
              <p:nvPr/>
            </p:nvSpPr>
            <p:spPr bwMode="auto">
              <a:xfrm>
                <a:off x="320" y="2361"/>
                <a:ext cx="9" cy="5"/>
              </a:xfrm>
              <a:custGeom>
                <a:avLst/>
                <a:gdLst>
                  <a:gd name="T0" fmla="*/ 16 w 16"/>
                  <a:gd name="T1" fmla="*/ 8 h 8"/>
                  <a:gd name="T2" fmla="*/ 0 w 16"/>
                  <a:gd name="T3" fmla="*/ 2 h 8"/>
                  <a:gd name="T4" fmla="*/ 16 w 16"/>
                  <a:gd name="T5" fmla="*/ 8 h 8"/>
                </a:gdLst>
                <a:ahLst/>
                <a:cxnLst>
                  <a:cxn ang="0">
                    <a:pos x="T0" y="T1"/>
                  </a:cxn>
                  <a:cxn ang="0">
                    <a:pos x="T2" y="T3"/>
                  </a:cxn>
                  <a:cxn ang="0">
                    <a:pos x="T4" y="T5"/>
                  </a:cxn>
                </a:cxnLst>
                <a:rect l="0" t="0" r="r" b="b"/>
                <a:pathLst>
                  <a:path w="16" h="8">
                    <a:moveTo>
                      <a:pt x="16" y="8"/>
                    </a:moveTo>
                    <a:cubicBezTo>
                      <a:pt x="8" y="8"/>
                      <a:pt x="4" y="5"/>
                      <a:pt x="0" y="2"/>
                    </a:cubicBezTo>
                    <a:cubicBezTo>
                      <a:pt x="6" y="0"/>
                      <a:pt x="10" y="3"/>
                      <a:pt x="16"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12" name="Freeform 153">
                <a:extLst>
                  <a:ext uri="{FF2B5EF4-FFF2-40B4-BE49-F238E27FC236}">
                    <a16:creationId xmlns:a16="http://schemas.microsoft.com/office/drawing/2014/main" id="{61EADD58-02B6-908C-F4DA-870813446FCD}"/>
                  </a:ext>
                </a:extLst>
              </p:cNvPr>
              <p:cNvSpPr/>
              <p:nvPr/>
            </p:nvSpPr>
            <p:spPr bwMode="auto">
              <a:xfrm>
                <a:off x="391" y="2426"/>
                <a:ext cx="5" cy="5"/>
              </a:xfrm>
              <a:custGeom>
                <a:avLst/>
                <a:gdLst>
                  <a:gd name="T0" fmla="*/ 0 w 9"/>
                  <a:gd name="T1" fmla="*/ 0 h 9"/>
                  <a:gd name="T2" fmla="*/ 9 w 9"/>
                  <a:gd name="T3" fmla="*/ 9 h 9"/>
                  <a:gd name="T4" fmla="*/ 0 w 9"/>
                  <a:gd name="T5" fmla="*/ 0 h 9"/>
                </a:gdLst>
                <a:ahLst/>
                <a:cxnLst>
                  <a:cxn ang="0">
                    <a:pos x="T0" y="T1"/>
                  </a:cxn>
                  <a:cxn ang="0">
                    <a:pos x="T2" y="T3"/>
                  </a:cxn>
                  <a:cxn ang="0">
                    <a:pos x="T4" y="T5"/>
                  </a:cxn>
                </a:cxnLst>
                <a:rect l="0" t="0" r="r" b="b"/>
                <a:pathLst>
                  <a:path w="9" h="9">
                    <a:moveTo>
                      <a:pt x="0" y="0"/>
                    </a:moveTo>
                    <a:cubicBezTo>
                      <a:pt x="5" y="1"/>
                      <a:pt x="8" y="3"/>
                      <a:pt x="9" y="9"/>
                    </a:cubicBezTo>
                    <a:cubicBezTo>
                      <a:pt x="3" y="8"/>
                      <a:pt x="1" y="6"/>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13" name="Freeform 154">
                <a:extLst>
                  <a:ext uri="{FF2B5EF4-FFF2-40B4-BE49-F238E27FC236}">
                    <a16:creationId xmlns:a16="http://schemas.microsoft.com/office/drawing/2014/main" id="{C71C0A94-A325-5B85-7B9E-16BAC6A19A1D}"/>
                  </a:ext>
                </a:extLst>
              </p:cNvPr>
              <p:cNvSpPr/>
              <p:nvPr/>
            </p:nvSpPr>
            <p:spPr bwMode="auto">
              <a:xfrm>
                <a:off x="495" y="2911"/>
                <a:ext cx="4" cy="7"/>
              </a:xfrm>
              <a:custGeom>
                <a:avLst/>
                <a:gdLst>
                  <a:gd name="T0" fmla="*/ 1 w 8"/>
                  <a:gd name="T1" fmla="*/ 11 h 11"/>
                  <a:gd name="T2" fmla="*/ 8 w 8"/>
                  <a:gd name="T3" fmla="*/ 0 h 11"/>
                  <a:gd name="T4" fmla="*/ 1 w 8"/>
                  <a:gd name="T5" fmla="*/ 11 h 11"/>
                </a:gdLst>
                <a:ahLst/>
                <a:cxnLst>
                  <a:cxn ang="0">
                    <a:pos x="T0" y="T1"/>
                  </a:cxn>
                  <a:cxn ang="0">
                    <a:pos x="T2" y="T3"/>
                  </a:cxn>
                  <a:cxn ang="0">
                    <a:pos x="T4" y="T5"/>
                  </a:cxn>
                </a:cxnLst>
                <a:rect l="0" t="0" r="r" b="b"/>
                <a:pathLst>
                  <a:path w="8" h="11">
                    <a:moveTo>
                      <a:pt x="1" y="11"/>
                    </a:moveTo>
                    <a:cubicBezTo>
                      <a:pt x="2" y="7"/>
                      <a:pt x="0" y="2"/>
                      <a:pt x="8" y="0"/>
                    </a:cubicBezTo>
                    <a:cubicBezTo>
                      <a:pt x="8" y="5"/>
                      <a:pt x="6" y="9"/>
                      <a:pt x="1"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14" name="Freeform 155">
                <a:extLst>
                  <a:ext uri="{FF2B5EF4-FFF2-40B4-BE49-F238E27FC236}">
                    <a16:creationId xmlns:a16="http://schemas.microsoft.com/office/drawing/2014/main" id="{EA184F26-7DAA-664D-9D9D-1D5912BD1236}"/>
                  </a:ext>
                </a:extLst>
              </p:cNvPr>
              <p:cNvSpPr/>
              <p:nvPr/>
            </p:nvSpPr>
            <p:spPr bwMode="auto">
              <a:xfrm>
                <a:off x="442" y="2843"/>
                <a:ext cx="8" cy="5"/>
              </a:xfrm>
              <a:custGeom>
                <a:avLst/>
                <a:gdLst>
                  <a:gd name="T0" fmla="*/ 0 w 14"/>
                  <a:gd name="T1" fmla="*/ 4 h 8"/>
                  <a:gd name="T2" fmla="*/ 14 w 14"/>
                  <a:gd name="T3" fmla="*/ 4 h 8"/>
                  <a:gd name="T4" fmla="*/ 0 w 14"/>
                  <a:gd name="T5" fmla="*/ 4 h 8"/>
                </a:gdLst>
                <a:ahLst/>
                <a:cxnLst>
                  <a:cxn ang="0">
                    <a:pos x="T0" y="T1"/>
                  </a:cxn>
                  <a:cxn ang="0">
                    <a:pos x="T2" y="T3"/>
                  </a:cxn>
                  <a:cxn ang="0">
                    <a:pos x="T4" y="T5"/>
                  </a:cxn>
                </a:cxnLst>
                <a:rect l="0" t="0" r="r" b="b"/>
                <a:pathLst>
                  <a:path w="14" h="8">
                    <a:moveTo>
                      <a:pt x="0" y="4"/>
                    </a:moveTo>
                    <a:cubicBezTo>
                      <a:pt x="4" y="0"/>
                      <a:pt x="8" y="1"/>
                      <a:pt x="14" y="4"/>
                    </a:cubicBezTo>
                    <a:cubicBezTo>
                      <a:pt x="8" y="8"/>
                      <a:pt x="4" y="3"/>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15" name="Freeform 156">
                <a:extLst>
                  <a:ext uri="{FF2B5EF4-FFF2-40B4-BE49-F238E27FC236}">
                    <a16:creationId xmlns:a16="http://schemas.microsoft.com/office/drawing/2014/main" id="{9131E419-410D-73DD-FEC5-6F5E080FBE99}"/>
                  </a:ext>
                </a:extLst>
              </p:cNvPr>
              <p:cNvSpPr/>
              <p:nvPr/>
            </p:nvSpPr>
            <p:spPr bwMode="auto">
              <a:xfrm>
                <a:off x="406" y="2848"/>
                <a:ext cx="7" cy="4"/>
              </a:xfrm>
              <a:custGeom>
                <a:avLst/>
                <a:gdLst>
                  <a:gd name="T0" fmla="*/ 3 w 12"/>
                  <a:gd name="T1" fmla="*/ 8 h 8"/>
                  <a:gd name="T2" fmla="*/ 6 w 12"/>
                  <a:gd name="T3" fmla="*/ 2 h 8"/>
                  <a:gd name="T4" fmla="*/ 12 w 12"/>
                  <a:gd name="T5" fmla="*/ 6 h 8"/>
                  <a:gd name="T6" fmla="*/ 12 w 12"/>
                  <a:gd name="T7" fmla="*/ 6 h 8"/>
                  <a:gd name="T8" fmla="*/ 5 w 12"/>
                  <a:gd name="T9" fmla="*/ 8 h 8"/>
                  <a:gd name="T10" fmla="*/ 5 w 12"/>
                  <a:gd name="T11" fmla="*/ 8 h 8"/>
                  <a:gd name="T12" fmla="*/ 3 w 12"/>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2" h="8">
                    <a:moveTo>
                      <a:pt x="3" y="8"/>
                    </a:moveTo>
                    <a:cubicBezTo>
                      <a:pt x="0" y="4"/>
                      <a:pt x="3" y="3"/>
                      <a:pt x="6" y="2"/>
                    </a:cubicBezTo>
                    <a:cubicBezTo>
                      <a:pt x="10" y="0"/>
                      <a:pt x="12" y="2"/>
                      <a:pt x="12" y="6"/>
                    </a:cubicBezTo>
                    <a:cubicBezTo>
                      <a:pt x="12" y="6"/>
                      <a:pt x="12" y="6"/>
                      <a:pt x="12" y="6"/>
                    </a:cubicBezTo>
                    <a:cubicBezTo>
                      <a:pt x="10" y="6"/>
                      <a:pt x="7" y="5"/>
                      <a:pt x="5" y="8"/>
                    </a:cubicBezTo>
                    <a:cubicBezTo>
                      <a:pt x="5" y="8"/>
                      <a:pt x="5" y="8"/>
                      <a:pt x="5" y="8"/>
                    </a:cubicBezTo>
                    <a:cubicBezTo>
                      <a:pt x="4" y="8"/>
                      <a:pt x="3" y="8"/>
                      <a:pt x="3"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16" name="Freeform 157">
                <a:extLst>
                  <a:ext uri="{FF2B5EF4-FFF2-40B4-BE49-F238E27FC236}">
                    <a16:creationId xmlns:a16="http://schemas.microsoft.com/office/drawing/2014/main" id="{1EF34F93-7B2D-2664-8D04-E7D09CCFFA5C}"/>
                  </a:ext>
                </a:extLst>
              </p:cNvPr>
              <p:cNvSpPr/>
              <p:nvPr/>
            </p:nvSpPr>
            <p:spPr bwMode="auto">
              <a:xfrm>
                <a:off x="403" y="2662"/>
                <a:ext cx="5" cy="7"/>
              </a:xfrm>
              <a:custGeom>
                <a:avLst/>
                <a:gdLst>
                  <a:gd name="T0" fmla="*/ 5 w 7"/>
                  <a:gd name="T1" fmla="*/ 0 h 12"/>
                  <a:gd name="T2" fmla="*/ 4 w 7"/>
                  <a:gd name="T3" fmla="*/ 12 h 12"/>
                  <a:gd name="T4" fmla="*/ 5 w 7"/>
                  <a:gd name="T5" fmla="*/ 0 h 12"/>
                </a:gdLst>
                <a:ahLst/>
                <a:cxnLst>
                  <a:cxn ang="0">
                    <a:pos x="T0" y="T1"/>
                  </a:cxn>
                  <a:cxn ang="0">
                    <a:pos x="T2" y="T3"/>
                  </a:cxn>
                  <a:cxn ang="0">
                    <a:pos x="T4" y="T5"/>
                  </a:cxn>
                </a:cxnLst>
                <a:rect l="0" t="0" r="r" b="b"/>
                <a:pathLst>
                  <a:path w="7" h="12">
                    <a:moveTo>
                      <a:pt x="5" y="0"/>
                    </a:moveTo>
                    <a:cubicBezTo>
                      <a:pt x="7" y="4"/>
                      <a:pt x="7" y="8"/>
                      <a:pt x="4" y="12"/>
                    </a:cubicBezTo>
                    <a:cubicBezTo>
                      <a:pt x="0" y="6"/>
                      <a:pt x="5" y="4"/>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17" name="Freeform 158">
                <a:extLst>
                  <a:ext uri="{FF2B5EF4-FFF2-40B4-BE49-F238E27FC236}">
                    <a16:creationId xmlns:a16="http://schemas.microsoft.com/office/drawing/2014/main" id="{B5A4CDDD-0C15-440B-FAED-E1D283A6BEE4}"/>
                  </a:ext>
                </a:extLst>
              </p:cNvPr>
              <p:cNvSpPr/>
              <p:nvPr/>
            </p:nvSpPr>
            <p:spPr bwMode="auto">
              <a:xfrm>
                <a:off x="399" y="2423"/>
                <a:ext cx="3" cy="5"/>
              </a:xfrm>
              <a:custGeom>
                <a:avLst/>
                <a:gdLst>
                  <a:gd name="T0" fmla="*/ 0 w 6"/>
                  <a:gd name="T1" fmla="*/ 0 h 9"/>
                  <a:gd name="T2" fmla="*/ 6 w 6"/>
                  <a:gd name="T3" fmla="*/ 9 h 9"/>
                  <a:gd name="T4" fmla="*/ 0 w 6"/>
                  <a:gd name="T5" fmla="*/ 0 h 9"/>
                </a:gdLst>
                <a:ahLst/>
                <a:cxnLst>
                  <a:cxn ang="0">
                    <a:pos x="T0" y="T1"/>
                  </a:cxn>
                  <a:cxn ang="0">
                    <a:pos x="T2" y="T3"/>
                  </a:cxn>
                  <a:cxn ang="0">
                    <a:pos x="T4" y="T5"/>
                  </a:cxn>
                </a:cxnLst>
                <a:rect l="0" t="0" r="r" b="b"/>
                <a:pathLst>
                  <a:path w="6" h="9">
                    <a:moveTo>
                      <a:pt x="0" y="0"/>
                    </a:moveTo>
                    <a:cubicBezTo>
                      <a:pt x="3" y="2"/>
                      <a:pt x="6" y="3"/>
                      <a:pt x="6" y="9"/>
                    </a:cubicBezTo>
                    <a:cubicBezTo>
                      <a:pt x="0" y="8"/>
                      <a:pt x="0" y="4"/>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18" name="Freeform 159">
                <a:extLst>
                  <a:ext uri="{FF2B5EF4-FFF2-40B4-BE49-F238E27FC236}">
                    <a16:creationId xmlns:a16="http://schemas.microsoft.com/office/drawing/2014/main" id="{F7F06442-DD77-36E8-99E5-F1CD63E2EA1F}"/>
                  </a:ext>
                </a:extLst>
              </p:cNvPr>
              <p:cNvSpPr/>
              <p:nvPr/>
            </p:nvSpPr>
            <p:spPr bwMode="auto">
              <a:xfrm>
                <a:off x="369" y="2381"/>
                <a:ext cx="4" cy="4"/>
              </a:xfrm>
              <a:custGeom>
                <a:avLst/>
                <a:gdLst>
                  <a:gd name="T0" fmla="*/ 7 w 7"/>
                  <a:gd name="T1" fmla="*/ 7 h 7"/>
                  <a:gd name="T2" fmla="*/ 0 w 7"/>
                  <a:gd name="T3" fmla="*/ 3 h 7"/>
                  <a:gd name="T4" fmla="*/ 2 w 7"/>
                  <a:gd name="T5" fmla="*/ 0 h 7"/>
                  <a:gd name="T6" fmla="*/ 7 w 7"/>
                  <a:gd name="T7" fmla="*/ 7 h 7"/>
                </a:gdLst>
                <a:ahLst/>
                <a:cxnLst>
                  <a:cxn ang="0">
                    <a:pos x="T0" y="T1"/>
                  </a:cxn>
                  <a:cxn ang="0">
                    <a:pos x="T2" y="T3"/>
                  </a:cxn>
                  <a:cxn ang="0">
                    <a:pos x="T4" y="T5"/>
                  </a:cxn>
                  <a:cxn ang="0">
                    <a:pos x="T6" y="T7"/>
                  </a:cxn>
                </a:cxnLst>
                <a:rect l="0" t="0" r="r" b="b"/>
                <a:pathLst>
                  <a:path w="7" h="7">
                    <a:moveTo>
                      <a:pt x="7" y="7"/>
                    </a:moveTo>
                    <a:cubicBezTo>
                      <a:pt x="4" y="6"/>
                      <a:pt x="1" y="6"/>
                      <a:pt x="0" y="3"/>
                    </a:cubicBezTo>
                    <a:cubicBezTo>
                      <a:pt x="0" y="1"/>
                      <a:pt x="1" y="0"/>
                      <a:pt x="2" y="0"/>
                    </a:cubicBezTo>
                    <a:cubicBezTo>
                      <a:pt x="6" y="1"/>
                      <a:pt x="6" y="4"/>
                      <a:pt x="7"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19" name="Freeform 160">
                <a:extLst>
                  <a:ext uri="{FF2B5EF4-FFF2-40B4-BE49-F238E27FC236}">
                    <a16:creationId xmlns:a16="http://schemas.microsoft.com/office/drawing/2014/main" id="{2832BD19-4D91-231C-BE48-D76A070E2337}"/>
                  </a:ext>
                </a:extLst>
              </p:cNvPr>
              <p:cNvSpPr/>
              <p:nvPr/>
            </p:nvSpPr>
            <p:spPr bwMode="auto">
              <a:xfrm>
                <a:off x="396" y="2692"/>
                <a:ext cx="4" cy="5"/>
              </a:xfrm>
              <a:custGeom>
                <a:avLst/>
                <a:gdLst>
                  <a:gd name="T0" fmla="*/ 0 w 7"/>
                  <a:gd name="T1" fmla="*/ 4 h 8"/>
                  <a:gd name="T2" fmla="*/ 0 w 7"/>
                  <a:gd name="T3" fmla="*/ 3 h 8"/>
                  <a:gd name="T4" fmla="*/ 6 w 7"/>
                  <a:gd name="T5" fmla="*/ 2 h 8"/>
                  <a:gd name="T6" fmla="*/ 6 w 7"/>
                  <a:gd name="T7" fmla="*/ 5 h 8"/>
                  <a:gd name="T8" fmla="*/ 0 w 7"/>
                  <a:gd name="T9" fmla="*/ 4 h 8"/>
                </a:gdLst>
                <a:ahLst/>
                <a:cxnLst>
                  <a:cxn ang="0">
                    <a:pos x="T0" y="T1"/>
                  </a:cxn>
                  <a:cxn ang="0">
                    <a:pos x="T2" y="T3"/>
                  </a:cxn>
                  <a:cxn ang="0">
                    <a:pos x="T4" y="T5"/>
                  </a:cxn>
                  <a:cxn ang="0">
                    <a:pos x="T6" y="T7"/>
                  </a:cxn>
                  <a:cxn ang="0">
                    <a:pos x="T8" y="T9"/>
                  </a:cxn>
                </a:cxnLst>
                <a:rect l="0" t="0" r="r" b="b"/>
                <a:pathLst>
                  <a:path w="7" h="8">
                    <a:moveTo>
                      <a:pt x="0" y="4"/>
                    </a:moveTo>
                    <a:cubicBezTo>
                      <a:pt x="0" y="4"/>
                      <a:pt x="0" y="3"/>
                      <a:pt x="0" y="3"/>
                    </a:cubicBezTo>
                    <a:cubicBezTo>
                      <a:pt x="1" y="0"/>
                      <a:pt x="3" y="0"/>
                      <a:pt x="6" y="2"/>
                    </a:cubicBezTo>
                    <a:cubicBezTo>
                      <a:pt x="6" y="3"/>
                      <a:pt x="7" y="5"/>
                      <a:pt x="6" y="5"/>
                    </a:cubicBezTo>
                    <a:cubicBezTo>
                      <a:pt x="4" y="8"/>
                      <a:pt x="2" y="5"/>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0" name="Freeform 161">
                <a:extLst>
                  <a:ext uri="{FF2B5EF4-FFF2-40B4-BE49-F238E27FC236}">
                    <a16:creationId xmlns:a16="http://schemas.microsoft.com/office/drawing/2014/main" id="{155ED990-0814-6E20-A1DF-19E529ED6D74}"/>
                  </a:ext>
                </a:extLst>
              </p:cNvPr>
              <p:cNvSpPr/>
              <p:nvPr/>
            </p:nvSpPr>
            <p:spPr bwMode="auto">
              <a:xfrm>
                <a:off x="385" y="2422"/>
                <a:ext cx="4" cy="3"/>
              </a:xfrm>
              <a:custGeom>
                <a:avLst/>
                <a:gdLst>
                  <a:gd name="T0" fmla="*/ 5 w 7"/>
                  <a:gd name="T1" fmla="*/ 0 h 6"/>
                  <a:gd name="T2" fmla="*/ 6 w 7"/>
                  <a:gd name="T3" fmla="*/ 3 h 6"/>
                  <a:gd name="T4" fmla="*/ 4 w 7"/>
                  <a:gd name="T5" fmla="*/ 6 h 6"/>
                  <a:gd name="T6" fmla="*/ 1 w 7"/>
                  <a:gd name="T7" fmla="*/ 3 h 6"/>
                  <a:gd name="T8" fmla="*/ 5 w 7"/>
                  <a:gd name="T9" fmla="*/ 0 h 6"/>
                </a:gdLst>
                <a:ahLst/>
                <a:cxnLst>
                  <a:cxn ang="0">
                    <a:pos x="T0" y="T1"/>
                  </a:cxn>
                  <a:cxn ang="0">
                    <a:pos x="T2" y="T3"/>
                  </a:cxn>
                  <a:cxn ang="0">
                    <a:pos x="T4" y="T5"/>
                  </a:cxn>
                  <a:cxn ang="0">
                    <a:pos x="T6" y="T7"/>
                  </a:cxn>
                  <a:cxn ang="0">
                    <a:pos x="T8" y="T9"/>
                  </a:cxn>
                </a:cxnLst>
                <a:rect l="0" t="0" r="r" b="b"/>
                <a:pathLst>
                  <a:path w="7" h="6">
                    <a:moveTo>
                      <a:pt x="5" y="0"/>
                    </a:moveTo>
                    <a:cubicBezTo>
                      <a:pt x="5" y="0"/>
                      <a:pt x="6" y="2"/>
                      <a:pt x="6" y="3"/>
                    </a:cubicBezTo>
                    <a:cubicBezTo>
                      <a:pt x="7" y="5"/>
                      <a:pt x="6" y="6"/>
                      <a:pt x="4" y="6"/>
                    </a:cubicBezTo>
                    <a:cubicBezTo>
                      <a:pt x="3" y="5"/>
                      <a:pt x="1" y="4"/>
                      <a:pt x="1" y="3"/>
                    </a:cubicBezTo>
                    <a:cubicBezTo>
                      <a:pt x="0" y="1"/>
                      <a:pt x="1" y="1"/>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1" name="Freeform 162">
                <a:extLst>
                  <a:ext uri="{FF2B5EF4-FFF2-40B4-BE49-F238E27FC236}">
                    <a16:creationId xmlns:a16="http://schemas.microsoft.com/office/drawing/2014/main" id="{724EFDBD-B7DD-46B4-DB15-40F95A60C40F}"/>
                  </a:ext>
                </a:extLst>
              </p:cNvPr>
              <p:cNvSpPr/>
              <p:nvPr/>
            </p:nvSpPr>
            <p:spPr bwMode="auto">
              <a:xfrm>
                <a:off x="505" y="2899"/>
                <a:ext cx="5" cy="6"/>
              </a:xfrm>
              <a:custGeom>
                <a:avLst/>
                <a:gdLst>
                  <a:gd name="T0" fmla="*/ 0 w 7"/>
                  <a:gd name="T1" fmla="*/ 10 h 10"/>
                  <a:gd name="T2" fmla="*/ 5 w 7"/>
                  <a:gd name="T3" fmla="*/ 0 h 10"/>
                  <a:gd name="T4" fmla="*/ 5 w 7"/>
                  <a:gd name="T5" fmla="*/ 0 h 10"/>
                  <a:gd name="T6" fmla="*/ 0 w 7"/>
                  <a:gd name="T7" fmla="*/ 10 h 10"/>
                </a:gdLst>
                <a:ahLst/>
                <a:cxnLst>
                  <a:cxn ang="0">
                    <a:pos x="T0" y="T1"/>
                  </a:cxn>
                  <a:cxn ang="0">
                    <a:pos x="T2" y="T3"/>
                  </a:cxn>
                  <a:cxn ang="0">
                    <a:pos x="T4" y="T5"/>
                  </a:cxn>
                  <a:cxn ang="0">
                    <a:pos x="T6" y="T7"/>
                  </a:cxn>
                </a:cxnLst>
                <a:rect l="0" t="0" r="r" b="b"/>
                <a:pathLst>
                  <a:path w="7" h="10">
                    <a:moveTo>
                      <a:pt x="0" y="10"/>
                    </a:moveTo>
                    <a:cubicBezTo>
                      <a:pt x="1" y="6"/>
                      <a:pt x="2" y="2"/>
                      <a:pt x="5" y="0"/>
                    </a:cubicBezTo>
                    <a:cubicBezTo>
                      <a:pt x="5" y="0"/>
                      <a:pt x="5" y="0"/>
                      <a:pt x="5" y="0"/>
                    </a:cubicBezTo>
                    <a:cubicBezTo>
                      <a:pt x="5" y="4"/>
                      <a:pt x="7" y="9"/>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2" name="Freeform 163">
                <a:extLst>
                  <a:ext uri="{FF2B5EF4-FFF2-40B4-BE49-F238E27FC236}">
                    <a16:creationId xmlns:a16="http://schemas.microsoft.com/office/drawing/2014/main" id="{9DD01FAA-7384-69AD-9C55-FBF1A3269071}"/>
                  </a:ext>
                </a:extLst>
              </p:cNvPr>
              <p:cNvSpPr/>
              <p:nvPr/>
            </p:nvSpPr>
            <p:spPr bwMode="auto">
              <a:xfrm>
                <a:off x="388" y="2956"/>
                <a:ext cx="3" cy="7"/>
              </a:xfrm>
              <a:custGeom>
                <a:avLst/>
                <a:gdLst>
                  <a:gd name="T0" fmla="*/ 3 w 4"/>
                  <a:gd name="T1" fmla="*/ 0 h 12"/>
                  <a:gd name="T2" fmla="*/ 2 w 4"/>
                  <a:gd name="T3" fmla="*/ 12 h 12"/>
                  <a:gd name="T4" fmla="*/ 3 w 4"/>
                  <a:gd name="T5" fmla="*/ 0 h 12"/>
                </a:gdLst>
                <a:ahLst/>
                <a:cxnLst>
                  <a:cxn ang="0">
                    <a:pos x="T0" y="T1"/>
                  </a:cxn>
                  <a:cxn ang="0">
                    <a:pos x="T2" y="T3"/>
                  </a:cxn>
                  <a:cxn ang="0">
                    <a:pos x="T4" y="T5"/>
                  </a:cxn>
                </a:cxnLst>
                <a:rect l="0" t="0" r="r" b="b"/>
                <a:pathLst>
                  <a:path w="4" h="12">
                    <a:moveTo>
                      <a:pt x="3" y="0"/>
                    </a:moveTo>
                    <a:cubicBezTo>
                      <a:pt x="3" y="4"/>
                      <a:pt x="4" y="8"/>
                      <a:pt x="2" y="12"/>
                    </a:cubicBezTo>
                    <a:cubicBezTo>
                      <a:pt x="1" y="8"/>
                      <a:pt x="0" y="4"/>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3" name="Freeform 164">
                <a:extLst>
                  <a:ext uri="{FF2B5EF4-FFF2-40B4-BE49-F238E27FC236}">
                    <a16:creationId xmlns:a16="http://schemas.microsoft.com/office/drawing/2014/main" id="{B7227559-E373-F19C-5BCA-4B2ACA273545}"/>
                  </a:ext>
                </a:extLst>
              </p:cNvPr>
              <p:cNvSpPr/>
              <p:nvPr/>
            </p:nvSpPr>
            <p:spPr bwMode="auto">
              <a:xfrm>
                <a:off x="485" y="2859"/>
                <a:ext cx="3" cy="5"/>
              </a:xfrm>
              <a:custGeom>
                <a:avLst/>
                <a:gdLst>
                  <a:gd name="T0" fmla="*/ 2 w 4"/>
                  <a:gd name="T1" fmla="*/ 0 h 8"/>
                  <a:gd name="T2" fmla="*/ 2 w 4"/>
                  <a:gd name="T3" fmla="*/ 8 h 8"/>
                  <a:gd name="T4" fmla="*/ 2 w 4"/>
                  <a:gd name="T5" fmla="*/ 0 h 8"/>
                </a:gdLst>
                <a:ahLst/>
                <a:cxnLst>
                  <a:cxn ang="0">
                    <a:pos x="T0" y="T1"/>
                  </a:cxn>
                  <a:cxn ang="0">
                    <a:pos x="T2" y="T3"/>
                  </a:cxn>
                  <a:cxn ang="0">
                    <a:pos x="T4" y="T5"/>
                  </a:cxn>
                </a:cxnLst>
                <a:rect l="0" t="0" r="r" b="b"/>
                <a:pathLst>
                  <a:path w="4" h="8">
                    <a:moveTo>
                      <a:pt x="2" y="0"/>
                    </a:moveTo>
                    <a:cubicBezTo>
                      <a:pt x="4" y="2"/>
                      <a:pt x="3" y="5"/>
                      <a:pt x="2" y="8"/>
                    </a:cubicBezTo>
                    <a:cubicBezTo>
                      <a:pt x="0" y="5"/>
                      <a:pt x="0" y="3"/>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4" name="Freeform 165">
                <a:extLst>
                  <a:ext uri="{FF2B5EF4-FFF2-40B4-BE49-F238E27FC236}">
                    <a16:creationId xmlns:a16="http://schemas.microsoft.com/office/drawing/2014/main" id="{DF73C0D6-98A6-A739-1FD9-E35ECF9AF1D9}"/>
                  </a:ext>
                </a:extLst>
              </p:cNvPr>
              <p:cNvSpPr/>
              <p:nvPr/>
            </p:nvSpPr>
            <p:spPr bwMode="auto">
              <a:xfrm>
                <a:off x="389" y="2652"/>
                <a:ext cx="3" cy="3"/>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0" y="4"/>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5" name="Freeform 166">
                <a:extLst>
                  <a:ext uri="{FF2B5EF4-FFF2-40B4-BE49-F238E27FC236}">
                    <a16:creationId xmlns:a16="http://schemas.microsoft.com/office/drawing/2014/main" id="{44D9BB84-EA69-3681-0DB4-2968825CE744}"/>
                  </a:ext>
                </a:extLst>
              </p:cNvPr>
              <p:cNvSpPr/>
              <p:nvPr/>
            </p:nvSpPr>
            <p:spPr bwMode="auto">
              <a:xfrm>
                <a:off x="366" y="2644"/>
                <a:ext cx="2" cy="1"/>
              </a:xfrm>
              <a:custGeom>
                <a:avLst/>
                <a:gdLst>
                  <a:gd name="T0" fmla="*/ 1 w 3"/>
                  <a:gd name="T1" fmla="*/ 0 h 2"/>
                  <a:gd name="T2" fmla="*/ 3 w 3"/>
                  <a:gd name="T3" fmla="*/ 1 h 2"/>
                  <a:gd name="T4" fmla="*/ 2 w 3"/>
                  <a:gd name="T5" fmla="*/ 2 h 2"/>
                  <a:gd name="T6" fmla="*/ 0 w 3"/>
                  <a:gd name="T7" fmla="*/ 2 h 2"/>
                  <a:gd name="T8" fmla="*/ 1 w 3"/>
                  <a:gd name="T9" fmla="*/ 0 h 2"/>
                </a:gdLst>
                <a:ahLst/>
                <a:cxnLst>
                  <a:cxn ang="0">
                    <a:pos x="T0" y="T1"/>
                  </a:cxn>
                  <a:cxn ang="0">
                    <a:pos x="T2" y="T3"/>
                  </a:cxn>
                  <a:cxn ang="0">
                    <a:pos x="T4" y="T5"/>
                  </a:cxn>
                  <a:cxn ang="0">
                    <a:pos x="T6" y="T7"/>
                  </a:cxn>
                  <a:cxn ang="0">
                    <a:pos x="T8" y="T9"/>
                  </a:cxn>
                </a:cxnLst>
                <a:rect l="0" t="0" r="r" b="b"/>
                <a:pathLst>
                  <a:path w="3" h="2">
                    <a:moveTo>
                      <a:pt x="1" y="0"/>
                    </a:moveTo>
                    <a:cubicBezTo>
                      <a:pt x="2" y="0"/>
                      <a:pt x="3" y="0"/>
                      <a:pt x="3" y="1"/>
                    </a:cubicBezTo>
                    <a:cubicBezTo>
                      <a:pt x="3" y="1"/>
                      <a:pt x="3" y="2"/>
                      <a:pt x="2" y="2"/>
                    </a:cubicBezTo>
                    <a:cubicBezTo>
                      <a:pt x="2" y="2"/>
                      <a:pt x="1" y="2"/>
                      <a:pt x="0" y="2"/>
                    </a:cubicBezTo>
                    <a:cubicBezTo>
                      <a:pt x="0" y="1"/>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6" name="Freeform 167">
                <a:extLst>
                  <a:ext uri="{FF2B5EF4-FFF2-40B4-BE49-F238E27FC236}">
                    <a16:creationId xmlns:a16="http://schemas.microsoft.com/office/drawing/2014/main" id="{85DA1289-2FB6-842B-83E1-AFB9659A70F3}"/>
                  </a:ext>
                </a:extLst>
              </p:cNvPr>
              <p:cNvSpPr/>
              <p:nvPr/>
            </p:nvSpPr>
            <p:spPr bwMode="auto">
              <a:xfrm>
                <a:off x="399" y="2452"/>
                <a:ext cx="3" cy="2"/>
              </a:xfrm>
              <a:custGeom>
                <a:avLst/>
                <a:gdLst>
                  <a:gd name="T0" fmla="*/ 0 w 5"/>
                  <a:gd name="T1" fmla="*/ 3 h 4"/>
                  <a:gd name="T2" fmla="*/ 1 w 5"/>
                  <a:gd name="T3" fmla="*/ 0 h 4"/>
                  <a:gd name="T4" fmla="*/ 4 w 5"/>
                  <a:gd name="T5" fmla="*/ 2 h 4"/>
                  <a:gd name="T6" fmla="*/ 3 w 5"/>
                  <a:gd name="T7" fmla="*/ 4 h 4"/>
                  <a:gd name="T8" fmla="*/ 0 w 5"/>
                  <a:gd name="T9" fmla="*/ 3 h 4"/>
                </a:gdLst>
                <a:ahLst/>
                <a:cxnLst>
                  <a:cxn ang="0">
                    <a:pos x="T0" y="T1"/>
                  </a:cxn>
                  <a:cxn ang="0">
                    <a:pos x="T2" y="T3"/>
                  </a:cxn>
                  <a:cxn ang="0">
                    <a:pos x="T4" y="T5"/>
                  </a:cxn>
                  <a:cxn ang="0">
                    <a:pos x="T6" y="T7"/>
                  </a:cxn>
                  <a:cxn ang="0">
                    <a:pos x="T8" y="T9"/>
                  </a:cxn>
                </a:cxnLst>
                <a:rect l="0" t="0" r="r" b="b"/>
                <a:pathLst>
                  <a:path w="5" h="4">
                    <a:moveTo>
                      <a:pt x="0" y="3"/>
                    </a:moveTo>
                    <a:cubicBezTo>
                      <a:pt x="0" y="2"/>
                      <a:pt x="1" y="1"/>
                      <a:pt x="1" y="0"/>
                    </a:cubicBezTo>
                    <a:cubicBezTo>
                      <a:pt x="2" y="1"/>
                      <a:pt x="3" y="1"/>
                      <a:pt x="4" y="2"/>
                    </a:cubicBezTo>
                    <a:cubicBezTo>
                      <a:pt x="3" y="3"/>
                      <a:pt x="5" y="4"/>
                      <a:pt x="3" y="4"/>
                    </a:cubicBezTo>
                    <a:cubicBezTo>
                      <a:pt x="2" y="4"/>
                      <a:pt x="1" y="3"/>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7" name="Freeform 168">
                <a:extLst>
                  <a:ext uri="{FF2B5EF4-FFF2-40B4-BE49-F238E27FC236}">
                    <a16:creationId xmlns:a16="http://schemas.microsoft.com/office/drawing/2014/main" id="{E8371BE8-8647-FB9E-66BC-7B7E88A2D388}"/>
                  </a:ext>
                </a:extLst>
              </p:cNvPr>
              <p:cNvSpPr/>
              <p:nvPr/>
            </p:nvSpPr>
            <p:spPr bwMode="auto">
              <a:xfrm>
                <a:off x="351" y="2397"/>
                <a:ext cx="2" cy="1"/>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1" y="0"/>
                      <a:pt x="2" y="0"/>
                      <a:pt x="3" y="1"/>
                    </a:cubicBezTo>
                    <a:cubicBezTo>
                      <a:pt x="3" y="1"/>
                      <a:pt x="2" y="3"/>
                      <a:pt x="2" y="3"/>
                    </a:cubicBezTo>
                    <a:cubicBezTo>
                      <a:pt x="1" y="3"/>
                      <a:pt x="0" y="2"/>
                      <a:pt x="0" y="2"/>
                    </a:cubicBezTo>
                    <a:cubicBezTo>
                      <a:pt x="0" y="1"/>
                      <a:pt x="0"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8" name="Freeform 169">
                <a:extLst>
                  <a:ext uri="{FF2B5EF4-FFF2-40B4-BE49-F238E27FC236}">
                    <a16:creationId xmlns:a16="http://schemas.microsoft.com/office/drawing/2014/main" id="{866F7F88-8BA7-7723-DFFC-6D5816F9A99B}"/>
                  </a:ext>
                </a:extLst>
              </p:cNvPr>
              <p:cNvSpPr/>
              <p:nvPr/>
            </p:nvSpPr>
            <p:spPr bwMode="auto">
              <a:xfrm>
                <a:off x="366" y="2389"/>
                <a:ext cx="3" cy="3"/>
              </a:xfrm>
              <a:custGeom>
                <a:avLst/>
                <a:gdLst>
                  <a:gd name="T0" fmla="*/ 5 w 5"/>
                  <a:gd name="T1" fmla="*/ 5 h 5"/>
                  <a:gd name="T2" fmla="*/ 0 w 5"/>
                  <a:gd name="T3" fmla="*/ 0 h 5"/>
                  <a:gd name="T4" fmla="*/ 1 w 5"/>
                  <a:gd name="T5" fmla="*/ 0 h 5"/>
                  <a:gd name="T6" fmla="*/ 5 w 5"/>
                  <a:gd name="T7" fmla="*/ 5 h 5"/>
                  <a:gd name="T8" fmla="*/ 5 w 5"/>
                  <a:gd name="T9" fmla="*/ 5 h 5"/>
                </a:gdLst>
                <a:ahLst/>
                <a:cxnLst>
                  <a:cxn ang="0">
                    <a:pos x="T0" y="T1"/>
                  </a:cxn>
                  <a:cxn ang="0">
                    <a:pos x="T2" y="T3"/>
                  </a:cxn>
                  <a:cxn ang="0">
                    <a:pos x="T4" y="T5"/>
                  </a:cxn>
                  <a:cxn ang="0">
                    <a:pos x="T6" y="T7"/>
                  </a:cxn>
                  <a:cxn ang="0">
                    <a:pos x="T8" y="T9"/>
                  </a:cxn>
                </a:cxnLst>
                <a:rect l="0" t="0" r="r" b="b"/>
                <a:pathLst>
                  <a:path w="5" h="5">
                    <a:moveTo>
                      <a:pt x="5" y="5"/>
                    </a:moveTo>
                    <a:cubicBezTo>
                      <a:pt x="2" y="5"/>
                      <a:pt x="1" y="3"/>
                      <a:pt x="0" y="0"/>
                    </a:cubicBezTo>
                    <a:cubicBezTo>
                      <a:pt x="0" y="0"/>
                      <a:pt x="1" y="0"/>
                      <a:pt x="1" y="0"/>
                    </a:cubicBezTo>
                    <a:cubicBezTo>
                      <a:pt x="4" y="0"/>
                      <a:pt x="5" y="2"/>
                      <a:pt x="5" y="5"/>
                    </a:cubicBezTo>
                    <a:cubicBezTo>
                      <a:pt x="5" y="5"/>
                      <a:pt x="5" y="5"/>
                      <a:pt x="5"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9" name="Freeform 170">
                <a:extLst>
                  <a:ext uri="{FF2B5EF4-FFF2-40B4-BE49-F238E27FC236}">
                    <a16:creationId xmlns:a16="http://schemas.microsoft.com/office/drawing/2014/main" id="{BB317FEA-4B3F-C2C0-5A6B-EC8A2256E1A2}"/>
                  </a:ext>
                </a:extLst>
              </p:cNvPr>
              <p:cNvSpPr/>
              <p:nvPr/>
            </p:nvSpPr>
            <p:spPr bwMode="auto">
              <a:xfrm>
                <a:off x="504" y="2905"/>
                <a:ext cx="1" cy="2"/>
              </a:xfrm>
              <a:custGeom>
                <a:avLst/>
                <a:gdLst>
                  <a:gd name="T0" fmla="*/ 3 w 3"/>
                  <a:gd name="T1" fmla="*/ 0 h 3"/>
                  <a:gd name="T2" fmla="*/ 1 w 3"/>
                  <a:gd name="T3" fmla="*/ 3 h 3"/>
                  <a:gd name="T4" fmla="*/ 0 w 3"/>
                  <a:gd name="T5" fmla="*/ 2 h 3"/>
                  <a:gd name="T6" fmla="*/ 3 w 3"/>
                  <a:gd name="T7" fmla="*/ 0 h 3"/>
                </a:gdLst>
                <a:ahLst/>
                <a:cxnLst>
                  <a:cxn ang="0">
                    <a:pos x="T0" y="T1"/>
                  </a:cxn>
                  <a:cxn ang="0">
                    <a:pos x="T2" y="T3"/>
                  </a:cxn>
                  <a:cxn ang="0">
                    <a:pos x="T4" y="T5"/>
                  </a:cxn>
                  <a:cxn ang="0">
                    <a:pos x="T6" y="T7"/>
                  </a:cxn>
                </a:cxnLst>
                <a:rect l="0" t="0" r="r" b="b"/>
                <a:pathLst>
                  <a:path w="3" h="3">
                    <a:moveTo>
                      <a:pt x="3" y="0"/>
                    </a:moveTo>
                    <a:cubicBezTo>
                      <a:pt x="3" y="1"/>
                      <a:pt x="3" y="3"/>
                      <a:pt x="1" y="3"/>
                    </a:cubicBezTo>
                    <a:cubicBezTo>
                      <a:pt x="0" y="3"/>
                      <a:pt x="0" y="3"/>
                      <a:pt x="0" y="2"/>
                    </a:cubicBezTo>
                    <a:cubicBezTo>
                      <a:pt x="0" y="0"/>
                      <a:pt x="2" y="0"/>
                      <a:pt x="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0" name="Freeform 171">
                <a:extLst>
                  <a:ext uri="{FF2B5EF4-FFF2-40B4-BE49-F238E27FC236}">
                    <a16:creationId xmlns:a16="http://schemas.microsoft.com/office/drawing/2014/main" id="{CCEEF46C-7409-7127-00C7-9B7B45BFE990}"/>
                  </a:ext>
                </a:extLst>
              </p:cNvPr>
              <p:cNvSpPr/>
              <p:nvPr/>
            </p:nvSpPr>
            <p:spPr bwMode="auto">
              <a:xfrm>
                <a:off x="422" y="2461"/>
                <a:ext cx="1" cy="3"/>
              </a:xfrm>
              <a:custGeom>
                <a:avLst/>
                <a:gdLst>
                  <a:gd name="T0" fmla="*/ 2 w 2"/>
                  <a:gd name="T1" fmla="*/ 5 h 5"/>
                  <a:gd name="T2" fmla="*/ 0 w 2"/>
                  <a:gd name="T3" fmla="*/ 0 h 5"/>
                  <a:gd name="T4" fmla="*/ 1 w 2"/>
                  <a:gd name="T5" fmla="*/ 0 h 5"/>
                  <a:gd name="T6" fmla="*/ 2 w 2"/>
                  <a:gd name="T7" fmla="*/ 5 h 5"/>
                </a:gdLst>
                <a:ahLst/>
                <a:cxnLst>
                  <a:cxn ang="0">
                    <a:pos x="T0" y="T1"/>
                  </a:cxn>
                  <a:cxn ang="0">
                    <a:pos x="T2" y="T3"/>
                  </a:cxn>
                  <a:cxn ang="0">
                    <a:pos x="T4" y="T5"/>
                  </a:cxn>
                  <a:cxn ang="0">
                    <a:pos x="T6" y="T7"/>
                  </a:cxn>
                </a:cxnLst>
                <a:rect l="0" t="0" r="r" b="b"/>
                <a:pathLst>
                  <a:path w="2" h="5">
                    <a:moveTo>
                      <a:pt x="2" y="5"/>
                    </a:moveTo>
                    <a:cubicBezTo>
                      <a:pt x="0" y="4"/>
                      <a:pt x="0" y="2"/>
                      <a:pt x="0" y="0"/>
                    </a:cubicBezTo>
                    <a:cubicBezTo>
                      <a:pt x="0" y="0"/>
                      <a:pt x="1" y="0"/>
                      <a:pt x="1" y="0"/>
                    </a:cubicBezTo>
                    <a:cubicBezTo>
                      <a:pt x="2" y="2"/>
                      <a:pt x="2" y="3"/>
                      <a:pt x="2"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1" name="Freeform 172">
                <a:extLst>
                  <a:ext uri="{FF2B5EF4-FFF2-40B4-BE49-F238E27FC236}">
                    <a16:creationId xmlns:a16="http://schemas.microsoft.com/office/drawing/2014/main" id="{EA45F3F7-D080-970F-371D-2DC33EB72D81}"/>
                  </a:ext>
                </a:extLst>
              </p:cNvPr>
              <p:cNvSpPr/>
              <p:nvPr/>
            </p:nvSpPr>
            <p:spPr bwMode="auto">
              <a:xfrm>
                <a:off x="474" y="2854"/>
                <a:ext cx="2" cy="2"/>
              </a:xfrm>
              <a:custGeom>
                <a:avLst/>
                <a:gdLst>
                  <a:gd name="T0" fmla="*/ 3 w 3"/>
                  <a:gd name="T1" fmla="*/ 5 h 5"/>
                  <a:gd name="T2" fmla="*/ 1 w 3"/>
                  <a:gd name="T3" fmla="*/ 1 h 5"/>
                  <a:gd name="T4" fmla="*/ 2 w 3"/>
                  <a:gd name="T5" fmla="*/ 0 h 5"/>
                  <a:gd name="T6" fmla="*/ 3 w 3"/>
                  <a:gd name="T7" fmla="*/ 5 h 5"/>
                </a:gdLst>
                <a:ahLst/>
                <a:cxnLst>
                  <a:cxn ang="0">
                    <a:pos x="T0" y="T1"/>
                  </a:cxn>
                  <a:cxn ang="0">
                    <a:pos x="T2" y="T3"/>
                  </a:cxn>
                  <a:cxn ang="0">
                    <a:pos x="T4" y="T5"/>
                  </a:cxn>
                  <a:cxn ang="0">
                    <a:pos x="T6" y="T7"/>
                  </a:cxn>
                </a:cxnLst>
                <a:rect l="0" t="0" r="r" b="b"/>
                <a:pathLst>
                  <a:path w="3" h="5">
                    <a:moveTo>
                      <a:pt x="3" y="5"/>
                    </a:moveTo>
                    <a:cubicBezTo>
                      <a:pt x="1" y="4"/>
                      <a:pt x="0" y="3"/>
                      <a:pt x="1" y="1"/>
                    </a:cubicBezTo>
                    <a:cubicBezTo>
                      <a:pt x="1" y="0"/>
                      <a:pt x="1" y="0"/>
                      <a:pt x="2" y="0"/>
                    </a:cubicBezTo>
                    <a:cubicBezTo>
                      <a:pt x="2" y="2"/>
                      <a:pt x="2" y="4"/>
                      <a:pt x="3"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2" name="Freeform 173">
                <a:extLst>
                  <a:ext uri="{FF2B5EF4-FFF2-40B4-BE49-F238E27FC236}">
                    <a16:creationId xmlns:a16="http://schemas.microsoft.com/office/drawing/2014/main" id="{54C3FB35-31EE-92F4-C517-7A985D2E5A51}"/>
                  </a:ext>
                </a:extLst>
              </p:cNvPr>
              <p:cNvSpPr/>
              <p:nvPr/>
            </p:nvSpPr>
            <p:spPr bwMode="auto">
              <a:xfrm>
                <a:off x="387" y="2649"/>
                <a:ext cx="1" cy="1"/>
              </a:xfrm>
              <a:custGeom>
                <a:avLst/>
                <a:gdLst>
                  <a:gd name="T0" fmla="*/ 1 w 1"/>
                  <a:gd name="T1" fmla="*/ 0 h 1"/>
                  <a:gd name="T2" fmla="*/ 1 w 1"/>
                  <a:gd name="T3" fmla="*/ 1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1"/>
                      <a:pt x="1" y="1"/>
                    </a:cubicBezTo>
                    <a:cubicBezTo>
                      <a:pt x="1" y="1"/>
                      <a:pt x="1" y="1"/>
                      <a:pt x="0" y="1"/>
                    </a:cubicBezTo>
                    <a:cubicBezTo>
                      <a:pt x="0" y="1"/>
                      <a:pt x="0" y="0"/>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3" name="Freeform 174">
                <a:extLst>
                  <a:ext uri="{FF2B5EF4-FFF2-40B4-BE49-F238E27FC236}">
                    <a16:creationId xmlns:a16="http://schemas.microsoft.com/office/drawing/2014/main" id="{8F538097-E856-D639-5B76-3C82B4F7418D}"/>
                  </a:ext>
                </a:extLst>
              </p:cNvPr>
              <p:cNvSpPr/>
              <p:nvPr/>
            </p:nvSpPr>
            <p:spPr bwMode="auto">
              <a:xfrm>
                <a:off x="464" y="2959"/>
                <a:ext cx="2" cy="1"/>
              </a:xfrm>
              <a:custGeom>
                <a:avLst/>
                <a:gdLst>
                  <a:gd name="T0" fmla="*/ 0 w 3"/>
                  <a:gd name="T1" fmla="*/ 0 h 2"/>
                  <a:gd name="T2" fmla="*/ 3 w 3"/>
                  <a:gd name="T3" fmla="*/ 1 h 2"/>
                  <a:gd name="T4" fmla="*/ 3 w 3"/>
                  <a:gd name="T5" fmla="*/ 2 h 2"/>
                  <a:gd name="T6" fmla="*/ 0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cubicBezTo>
                      <a:pt x="1" y="1"/>
                      <a:pt x="2" y="1"/>
                      <a:pt x="3" y="1"/>
                    </a:cubicBezTo>
                    <a:cubicBezTo>
                      <a:pt x="3" y="2"/>
                      <a:pt x="3" y="2"/>
                      <a:pt x="3" y="2"/>
                    </a:cubicBezTo>
                    <a:cubicBezTo>
                      <a:pt x="2" y="2"/>
                      <a:pt x="1" y="1"/>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4" name="Freeform 175">
                <a:extLst>
                  <a:ext uri="{FF2B5EF4-FFF2-40B4-BE49-F238E27FC236}">
                    <a16:creationId xmlns:a16="http://schemas.microsoft.com/office/drawing/2014/main" id="{DA1BD403-1237-A188-7ABA-2D1A53ECFE56}"/>
                  </a:ext>
                </a:extLst>
              </p:cNvPr>
              <p:cNvSpPr/>
              <p:nvPr/>
            </p:nvSpPr>
            <p:spPr bwMode="auto">
              <a:xfrm>
                <a:off x="402" y="2454"/>
                <a:ext cx="3" cy="2"/>
              </a:xfrm>
              <a:custGeom>
                <a:avLst/>
                <a:gdLst>
                  <a:gd name="T0" fmla="*/ 5 w 5"/>
                  <a:gd name="T1" fmla="*/ 3 h 3"/>
                  <a:gd name="T2" fmla="*/ 0 w 5"/>
                  <a:gd name="T3" fmla="*/ 0 h 3"/>
                  <a:gd name="T4" fmla="*/ 5 w 5"/>
                  <a:gd name="T5" fmla="*/ 3 h 3"/>
                </a:gdLst>
                <a:ahLst/>
                <a:cxnLst>
                  <a:cxn ang="0">
                    <a:pos x="T0" y="T1"/>
                  </a:cxn>
                  <a:cxn ang="0">
                    <a:pos x="T2" y="T3"/>
                  </a:cxn>
                  <a:cxn ang="0">
                    <a:pos x="T4" y="T5"/>
                  </a:cxn>
                </a:cxnLst>
                <a:rect l="0" t="0" r="r" b="b"/>
                <a:pathLst>
                  <a:path w="5" h="3">
                    <a:moveTo>
                      <a:pt x="5" y="3"/>
                    </a:moveTo>
                    <a:cubicBezTo>
                      <a:pt x="3" y="3"/>
                      <a:pt x="1" y="2"/>
                      <a:pt x="0" y="0"/>
                    </a:cubicBezTo>
                    <a:cubicBezTo>
                      <a:pt x="2" y="0"/>
                      <a:pt x="4" y="1"/>
                      <a:pt x="5"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5" name="Freeform 176">
                <a:extLst>
                  <a:ext uri="{FF2B5EF4-FFF2-40B4-BE49-F238E27FC236}">
                    <a16:creationId xmlns:a16="http://schemas.microsoft.com/office/drawing/2014/main" id="{D543E5AC-01C0-E70B-9027-BE66C162ED78}"/>
                  </a:ext>
                </a:extLst>
              </p:cNvPr>
              <p:cNvSpPr/>
              <p:nvPr/>
            </p:nvSpPr>
            <p:spPr bwMode="auto">
              <a:xfrm>
                <a:off x="398" y="2433"/>
                <a:ext cx="3" cy="1"/>
              </a:xfrm>
              <a:custGeom>
                <a:avLst/>
                <a:gdLst>
                  <a:gd name="T0" fmla="*/ 3 w 4"/>
                  <a:gd name="T1" fmla="*/ 2 h 2"/>
                  <a:gd name="T2" fmla="*/ 0 w 4"/>
                  <a:gd name="T3" fmla="*/ 1 h 2"/>
                  <a:gd name="T4" fmla="*/ 1 w 4"/>
                  <a:gd name="T5" fmla="*/ 0 h 2"/>
                  <a:gd name="T6" fmla="*/ 4 w 4"/>
                  <a:gd name="T7" fmla="*/ 2 h 2"/>
                  <a:gd name="T8" fmla="*/ 3 w 4"/>
                  <a:gd name="T9" fmla="*/ 2 h 2"/>
                </a:gdLst>
                <a:ahLst/>
                <a:cxnLst>
                  <a:cxn ang="0">
                    <a:pos x="T0" y="T1"/>
                  </a:cxn>
                  <a:cxn ang="0">
                    <a:pos x="T2" y="T3"/>
                  </a:cxn>
                  <a:cxn ang="0">
                    <a:pos x="T4" y="T5"/>
                  </a:cxn>
                  <a:cxn ang="0">
                    <a:pos x="T6" y="T7"/>
                  </a:cxn>
                  <a:cxn ang="0">
                    <a:pos x="T8" y="T9"/>
                  </a:cxn>
                </a:cxnLst>
                <a:rect l="0" t="0" r="r" b="b"/>
                <a:pathLst>
                  <a:path w="4" h="2">
                    <a:moveTo>
                      <a:pt x="3" y="2"/>
                    </a:moveTo>
                    <a:cubicBezTo>
                      <a:pt x="2" y="2"/>
                      <a:pt x="1" y="2"/>
                      <a:pt x="0" y="1"/>
                    </a:cubicBezTo>
                    <a:cubicBezTo>
                      <a:pt x="1" y="1"/>
                      <a:pt x="1" y="1"/>
                      <a:pt x="1" y="0"/>
                    </a:cubicBezTo>
                    <a:cubicBezTo>
                      <a:pt x="2" y="1"/>
                      <a:pt x="3" y="2"/>
                      <a:pt x="4" y="2"/>
                    </a:cubicBezTo>
                    <a:cubicBezTo>
                      <a:pt x="4" y="2"/>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6" name="Freeform 177">
                <a:extLst>
                  <a:ext uri="{FF2B5EF4-FFF2-40B4-BE49-F238E27FC236}">
                    <a16:creationId xmlns:a16="http://schemas.microsoft.com/office/drawing/2014/main" id="{37F50108-1BCF-DE2C-38BE-D1EDDD4BAE2F}"/>
                  </a:ext>
                </a:extLst>
              </p:cNvPr>
              <p:cNvSpPr/>
              <p:nvPr/>
            </p:nvSpPr>
            <p:spPr bwMode="auto">
              <a:xfrm>
                <a:off x="406" y="2656"/>
                <a:ext cx="1" cy="1"/>
              </a:xfrm>
              <a:custGeom>
                <a:avLst/>
                <a:gdLst>
                  <a:gd name="T0" fmla="*/ 0 w 1"/>
                  <a:gd name="T1" fmla="*/ 0 h 1"/>
                  <a:gd name="T2" fmla="*/ 1 w 1"/>
                  <a:gd name="T3" fmla="*/ 0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0"/>
                      <a:pt x="1" y="0"/>
                    </a:cubicBezTo>
                    <a:cubicBezTo>
                      <a:pt x="1" y="1"/>
                      <a:pt x="1" y="1"/>
                      <a:pt x="0" y="1"/>
                    </a:cubicBezTo>
                    <a:cubicBezTo>
                      <a:pt x="0" y="1"/>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7" name="Freeform 178">
                <a:extLst>
                  <a:ext uri="{FF2B5EF4-FFF2-40B4-BE49-F238E27FC236}">
                    <a16:creationId xmlns:a16="http://schemas.microsoft.com/office/drawing/2014/main" id="{043B86E0-F93E-A58D-5077-BB4371C74616}"/>
                  </a:ext>
                </a:extLst>
              </p:cNvPr>
              <p:cNvSpPr/>
              <p:nvPr/>
            </p:nvSpPr>
            <p:spPr bwMode="auto">
              <a:xfrm>
                <a:off x="471" y="2875"/>
                <a:ext cx="1" cy="1"/>
              </a:xfrm>
              <a:custGeom>
                <a:avLst/>
                <a:gdLst>
                  <a:gd name="T0" fmla="*/ 1 w 1"/>
                  <a:gd name="T1" fmla="*/ 1 h 2"/>
                  <a:gd name="T2" fmla="*/ 1 w 1"/>
                  <a:gd name="T3" fmla="*/ 1 h 2"/>
                  <a:gd name="T4" fmla="*/ 0 w 1"/>
                  <a:gd name="T5" fmla="*/ 2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1"/>
                    </a:cubicBezTo>
                    <a:cubicBezTo>
                      <a:pt x="1" y="2"/>
                      <a:pt x="0" y="1"/>
                      <a:pt x="0" y="2"/>
                    </a:cubicBezTo>
                    <a:cubicBezTo>
                      <a:pt x="0" y="1"/>
                      <a:pt x="0" y="1"/>
                      <a:pt x="0" y="0"/>
                    </a:cubicBezTo>
                    <a:cubicBezTo>
                      <a:pt x="0"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8" name="Freeform 179">
                <a:extLst>
                  <a:ext uri="{FF2B5EF4-FFF2-40B4-BE49-F238E27FC236}">
                    <a16:creationId xmlns:a16="http://schemas.microsoft.com/office/drawing/2014/main" id="{DB1745DF-2031-21F9-3F30-728F3A9B0771}"/>
                  </a:ext>
                </a:extLst>
              </p:cNvPr>
              <p:cNvSpPr/>
              <p:nvPr/>
            </p:nvSpPr>
            <p:spPr bwMode="auto">
              <a:xfrm>
                <a:off x="370" y="264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9" name="Freeform 180">
                <a:extLst>
                  <a:ext uri="{FF2B5EF4-FFF2-40B4-BE49-F238E27FC236}">
                    <a16:creationId xmlns:a16="http://schemas.microsoft.com/office/drawing/2014/main" id="{B6FA605E-5B7F-1CAA-C3EB-B51B6FF44183}"/>
                  </a:ext>
                </a:extLst>
              </p:cNvPr>
              <p:cNvSpPr/>
              <p:nvPr/>
            </p:nvSpPr>
            <p:spPr bwMode="auto">
              <a:xfrm>
                <a:off x="377" y="2435"/>
                <a:ext cx="1" cy="1"/>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1" y="1"/>
                    </a:cubicBezTo>
                    <a:cubicBezTo>
                      <a:pt x="1"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0" name="Freeform 181">
                <a:extLst>
                  <a:ext uri="{FF2B5EF4-FFF2-40B4-BE49-F238E27FC236}">
                    <a16:creationId xmlns:a16="http://schemas.microsoft.com/office/drawing/2014/main" id="{713F8953-276D-81A1-CD4B-711A4ED7D569}"/>
                  </a:ext>
                </a:extLst>
              </p:cNvPr>
              <p:cNvSpPr/>
              <p:nvPr/>
            </p:nvSpPr>
            <p:spPr bwMode="auto">
              <a:xfrm>
                <a:off x="462" y="2957"/>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1" name="Freeform 182">
                <a:extLst>
                  <a:ext uri="{FF2B5EF4-FFF2-40B4-BE49-F238E27FC236}">
                    <a16:creationId xmlns:a16="http://schemas.microsoft.com/office/drawing/2014/main" id="{883454AD-A39E-C7C7-40F1-FFB14CA4BA17}"/>
                  </a:ext>
                </a:extLst>
              </p:cNvPr>
              <p:cNvSpPr/>
              <p:nvPr/>
            </p:nvSpPr>
            <p:spPr bwMode="auto">
              <a:xfrm>
                <a:off x="469" y="2955"/>
                <a:ext cx="1" cy="1"/>
              </a:xfrm>
              <a:custGeom>
                <a:avLst/>
                <a:gdLst>
                  <a:gd name="T0" fmla="*/ 2 w 2"/>
                  <a:gd name="T1" fmla="*/ 0 h 2"/>
                  <a:gd name="T2" fmla="*/ 2 w 2"/>
                  <a:gd name="T3" fmla="*/ 2 h 2"/>
                  <a:gd name="T4" fmla="*/ 2 w 2"/>
                  <a:gd name="T5" fmla="*/ 0 h 2"/>
                </a:gdLst>
                <a:ahLst/>
                <a:cxnLst>
                  <a:cxn ang="0">
                    <a:pos x="T0" y="T1"/>
                  </a:cxn>
                  <a:cxn ang="0">
                    <a:pos x="T2" y="T3"/>
                  </a:cxn>
                  <a:cxn ang="0">
                    <a:pos x="T4" y="T5"/>
                  </a:cxn>
                </a:cxnLst>
                <a:rect l="0" t="0" r="r" b="b"/>
                <a:pathLst>
                  <a:path w="2" h="2">
                    <a:moveTo>
                      <a:pt x="2" y="0"/>
                    </a:moveTo>
                    <a:cubicBezTo>
                      <a:pt x="2" y="1"/>
                      <a:pt x="2" y="2"/>
                      <a:pt x="2" y="2"/>
                    </a:cubicBezTo>
                    <a:cubicBezTo>
                      <a:pt x="0" y="2"/>
                      <a:pt x="0"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2" name="Freeform 183">
                <a:extLst>
                  <a:ext uri="{FF2B5EF4-FFF2-40B4-BE49-F238E27FC236}">
                    <a16:creationId xmlns:a16="http://schemas.microsoft.com/office/drawing/2014/main" id="{B1E7BE27-599E-F6B0-D2BC-541670F77C23}"/>
                  </a:ext>
                </a:extLst>
              </p:cNvPr>
              <p:cNvSpPr/>
              <p:nvPr/>
            </p:nvSpPr>
            <p:spPr bwMode="auto">
              <a:xfrm>
                <a:off x="373" y="238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3" name="Freeform 184">
                <a:extLst>
                  <a:ext uri="{FF2B5EF4-FFF2-40B4-BE49-F238E27FC236}">
                    <a16:creationId xmlns:a16="http://schemas.microsoft.com/office/drawing/2014/main" id="{5440C57D-6A1B-555F-B25F-94AAA28F9A81}"/>
                  </a:ext>
                </a:extLst>
              </p:cNvPr>
              <p:cNvSpPr/>
              <p:nvPr/>
            </p:nvSpPr>
            <p:spPr bwMode="auto">
              <a:xfrm>
                <a:off x="381" y="2968"/>
                <a:ext cx="1" cy="1"/>
              </a:xfrm>
              <a:custGeom>
                <a:avLst/>
                <a:gdLst>
                  <a:gd name="T0" fmla="*/ 2 w 2"/>
                  <a:gd name="T1" fmla="*/ 1 h 2"/>
                  <a:gd name="T2" fmla="*/ 0 w 2"/>
                  <a:gd name="T3" fmla="*/ 0 h 2"/>
                  <a:gd name="T4" fmla="*/ 2 w 2"/>
                  <a:gd name="T5" fmla="*/ 1 h 2"/>
                </a:gdLst>
                <a:ahLst/>
                <a:cxnLst>
                  <a:cxn ang="0">
                    <a:pos x="T0" y="T1"/>
                  </a:cxn>
                  <a:cxn ang="0">
                    <a:pos x="T2" y="T3"/>
                  </a:cxn>
                  <a:cxn ang="0">
                    <a:pos x="T4" y="T5"/>
                  </a:cxn>
                </a:cxnLst>
                <a:rect l="0" t="0" r="r" b="b"/>
                <a:pathLst>
                  <a:path w="2" h="2">
                    <a:moveTo>
                      <a:pt x="2" y="1"/>
                    </a:moveTo>
                    <a:cubicBezTo>
                      <a:pt x="1" y="2"/>
                      <a:pt x="0" y="1"/>
                      <a:pt x="0" y="0"/>
                    </a:cubicBezTo>
                    <a:cubicBezTo>
                      <a:pt x="0" y="0"/>
                      <a:pt x="1" y="1"/>
                      <a:pt x="2"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4" name="Freeform 185">
                <a:extLst>
                  <a:ext uri="{FF2B5EF4-FFF2-40B4-BE49-F238E27FC236}">
                    <a16:creationId xmlns:a16="http://schemas.microsoft.com/office/drawing/2014/main" id="{D4D20DAA-F751-2EBD-1428-823ED854C49C}"/>
                  </a:ext>
                </a:extLst>
              </p:cNvPr>
              <p:cNvSpPr/>
              <p:nvPr/>
            </p:nvSpPr>
            <p:spPr bwMode="auto">
              <a:xfrm>
                <a:off x="463" y="2958"/>
                <a:ext cx="1" cy="1"/>
              </a:xfrm>
              <a:custGeom>
                <a:avLst/>
                <a:gdLst>
                  <a:gd name="T0" fmla="*/ 0 w 2"/>
                  <a:gd name="T1" fmla="*/ 0 h 2"/>
                  <a:gd name="T2" fmla="*/ 2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1" y="1"/>
                      <a:pt x="2" y="2"/>
                      <a:pt x="2" y="2"/>
                    </a:cubicBezTo>
                    <a:cubicBezTo>
                      <a:pt x="2" y="2"/>
                      <a:pt x="2" y="2"/>
                      <a:pt x="2" y="2"/>
                    </a:cubicBezTo>
                    <a:cubicBezTo>
                      <a:pt x="1" y="2"/>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5" name="Freeform 186">
                <a:extLst>
                  <a:ext uri="{FF2B5EF4-FFF2-40B4-BE49-F238E27FC236}">
                    <a16:creationId xmlns:a16="http://schemas.microsoft.com/office/drawing/2014/main" id="{D9323DC1-0BF1-190E-C9DB-820C4F142169}"/>
                  </a:ext>
                </a:extLst>
              </p:cNvPr>
              <p:cNvSpPr/>
              <p:nvPr/>
            </p:nvSpPr>
            <p:spPr bwMode="auto">
              <a:xfrm>
                <a:off x="256" y="2901"/>
                <a:ext cx="22" cy="101"/>
              </a:xfrm>
              <a:custGeom>
                <a:avLst/>
                <a:gdLst>
                  <a:gd name="T0" fmla="*/ 7 w 37"/>
                  <a:gd name="T1" fmla="*/ 0 h 172"/>
                  <a:gd name="T2" fmla="*/ 27 w 37"/>
                  <a:gd name="T3" fmla="*/ 2 h 172"/>
                  <a:gd name="T4" fmla="*/ 32 w 37"/>
                  <a:gd name="T5" fmla="*/ 11 h 172"/>
                  <a:gd name="T6" fmla="*/ 19 w 37"/>
                  <a:gd name="T7" fmla="*/ 29 h 172"/>
                  <a:gd name="T8" fmla="*/ 34 w 37"/>
                  <a:gd name="T9" fmla="*/ 141 h 172"/>
                  <a:gd name="T10" fmla="*/ 28 w 37"/>
                  <a:gd name="T11" fmla="*/ 150 h 172"/>
                  <a:gd name="T12" fmla="*/ 37 w 37"/>
                  <a:gd name="T13" fmla="*/ 170 h 172"/>
                  <a:gd name="T14" fmla="*/ 19 w 37"/>
                  <a:gd name="T15" fmla="*/ 172 h 172"/>
                  <a:gd name="T16" fmla="*/ 8 w 37"/>
                  <a:gd name="T17" fmla="*/ 74 h 172"/>
                  <a:gd name="T18" fmla="*/ 8 w 37"/>
                  <a:gd name="T19" fmla="*/ 74 h 172"/>
                  <a:gd name="T20" fmla="*/ 7 w 37"/>
                  <a:gd name="T21" fmla="*/ 59 h 172"/>
                  <a:gd name="T22" fmla="*/ 6 w 37"/>
                  <a:gd name="T23" fmla="*/ 53 h 172"/>
                  <a:gd name="T24" fmla="*/ 5 w 37"/>
                  <a:gd name="T25" fmla="*/ 39 h 172"/>
                  <a:gd name="T26" fmla="*/ 3 w 37"/>
                  <a:gd name="T27" fmla="*/ 22 h 172"/>
                  <a:gd name="T28" fmla="*/ 12 w 37"/>
                  <a:gd name="T29" fmla="*/ 14 h 172"/>
                  <a:gd name="T30" fmla="*/ 0 w 37"/>
                  <a:gd name="T31" fmla="*/ 7 h 172"/>
                  <a:gd name="T32" fmla="*/ 7 w 37"/>
                  <a:gd name="T33"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172">
                    <a:moveTo>
                      <a:pt x="7" y="0"/>
                    </a:moveTo>
                    <a:cubicBezTo>
                      <a:pt x="14" y="3"/>
                      <a:pt x="21" y="2"/>
                      <a:pt x="27" y="2"/>
                    </a:cubicBezTo>
                    <a:cubicBezTo>
                      <a:pt x="35" y="3"/>
                      <a:pt x="33" y="7"/>
                      <a:pt x="32" y="11"/>
                    </a:cubicBezTo>
                    <a:cubicBezTo>
                      <a:pt x="18" y="10"/>
                      <a:pt x="17" y="17"/>
                      <a:pt x="19" y="29"/>
                    </a:cubicBezTo>
                    <a:cubicBezTo>
                      <a:pt x="25" y="66"/>
                      <a:pt x="29" y="103"/>
                      <a:pt x="34" y="141"/>
                    </a:cubicBezTo>
                    <a:cubicBezTo>
                      <a:pt x="27" y="140"/>
                      <a:pt x="26" y="144"/>
                      <a:pt x="28" y="150"/>
                    </a:cubicBezTo>
                    <a:cubicBezTo>
                      <a:pt x="30" y="157"/>
                      <a:pt x="36" y="162"/>
                      <a:pt x="37" y="170"/>
                    </a:cubicBezTo>
                    <a:cubicBezTo>
                      <a:pt x="30" y="167"/>
                      <a:pt x="25" y="172"/>
                      <a:pt x="19" y="172"/>
                    </a:cubicBezTo>
                    <a:cubicBezTo>
                      <a:pt x="16" y="139"/>
                      <a:pt x="14" y="106"/>
                      <a:pt x="8" y="74"/>
                    </a:cubicBezTo>
                    <a:cubicBezTo>
                      <a:pt x="8" y="74"/>
                      <a:pt x="8" y="74"/>
                      <a:pt x="8" y="74"/>
                    </a:cubicBezTo>
                    <a:cubicBezTo>
                      <a:pt x="7" y="69"/>
                      <a:pt x="7" y="64"/>
                      <a:pt x="7" y="59"/>
                    </a:cubicBezTo>
                    <a:cubicBezTo>
                      <a:pt x="8" y="57"/>
                      <a:pt x="8" y="55"/>
                      <a:pt x="6" y="53"/>
                    </a:cubicBezTo>
                    <a:cubicBezTo>
                      <a:pt x="5" y="48"/>
                      <a:pt x="5" y="44"/>
                      <a:pt x="5" y="39"/>
                    </a:cubicBezTo>
                    <a:cubicBezTo>
                      <a:pt x="7" y="33"/>
                      <a:pt x="6" y="28"/>
                      <a:pt x="3" y="22"/>
                    </a:cubicBezTo>
                    <a:cubicBezTo>
                      <a:pt x="6" y="19"/>
                      <a:pt x="12" y="18"/>
                      <a:pt x="12" y="14"/>
                    </a:cubicBezTo>
                    <a:cubicBezTo>
                      <a:pt x="11" y="8"/>
                      <a:pt x="4" y="9"/>
                      <a:pt x="0" y="7"/>
                    </a:cubicBezTo>
                    <a:cubicBezTo>
                      <a:pt x="1" y="3"/>
                      <a:pt x="5" y="2"/>
                      <a:pt x="7"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6" name="Freeform 187">
                <a:extLst>
                  <a:ext uri="{FF2B5EF4-FFF2-40B4-BE49-F238E27FC236}">
                    <a16:creationId xmlns:a16="http://schemas.microsoft.com/office/drawing/2014/main" id="{BE4F1AC6-A747-ED12-F6F6-5C88DDCB49C4}"/>
                  </a:ext>
                </a:extLst>
              </p:cNvPr>
              <p:cNvSpPr/>
              <p:nvPr/>
            </p:nvSpPr>
            <p:spPr bwMode="auto">
              <a:xfrm>
                <a:off x="260" y="3063"/>
                <a:ext cx="23" cy="37"/>
              </a:xfrm>
              <a:custGeom>
                <a:avLst/>
                <a:gdLst>
                  <a:gd name="T0" fmla="*/ 11 w 40"/>
                  <a:gd name="T1" fmla="*/ 0 h 62"/>
                  <a:gd name="T2" fmla="*/ 26 w 40"/>
                  <a:gd name="T3" fmla="*/ 11 h 62"/>
                  <a:gd name="T4" fmla="*/ 21 w 40"/>
                  <a:gd name="T5" fmla="*/ 20 h 62"/>
                  <a:gd name="T6" fmla="*/ 29 w 40"/>
                  <a:gd name="T7" fmla="*/ 33 h 62"/>
                  <a:gd name="T8" fmla="*/ 35 w 40"/>
                  <a:gd name="T9" fmla="*/ 45 h 62"/>
                  <a:gd name="T10" fmla="*/ 33 w 40"/>
                  <a:gd name="T11" fmla="*/ 59 h 62"/>
                  <a:gd name="T12" fmla="*/ 28 w 40"/>
                  <a:gd name="T13" fmla="*/ 62 h 62"/>
                  <a:gd name="T14" fmla="*/ 26 w 40"/>
                  <a:gd name="T15" fmla="*/ 51 h 62"/>
                  <a:gd name="T16" fmla="*/ 16 w 40"/>
                  <a:gd name="T17" fmla="*/ 40 h 62"/>
                  <a:gd name="T18" fmla="*/ 10 w 40"/>
                  <a:gd name="T19" fmla="*/ 35 h 62"/>
                  <a:gd name="T20" fmla="*/ 6 w 40"/>
                  <a:gd name="T21" fmla="*/ 11 h 62"/>
                  <a:gd name="T22" fmla="*/ 11 w 40"/>
                  <a:gd name="T2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62">
                    <a:moveTo>
                      <a:pt x="11" y="0"/>
                    </a:moveTo>
                    <a:cubicBezTo>
                      <a:pt x="9" y="13"/>
                      <a:pt x="19" y="11"/>
                      <a:pt x="26" y="11"/>
                    </a:cubicBezTo>
                    <a:cubicBezTo>
                      <a:pt x="28" y="17"/>
                      <a:pt x="22" y="16"/>
                      <a:pt x="21" y="20"/>
                    </a:cubicBezTo>
                    <a:cubicBezTo>
                      <a:pt x="20" y="27"/>
                      <a:pt x="18" y="33"/>
                      <a:pt x="29" y="33"/>
                    </a:cubicBezTo>
                    <a:cubicBezTo>
                      <a:pt x="40" y="32"/>
                      <a:pt x="39" y="38"/>
                      <a:pt x="35" y="45"/>
                    </a:cubicBezTo>
                    <a:cubicBezTo>
                      <a:pt x="33" y="49"/>
                      <a:pt x="29" y="54"/>
                      <a:pt x="33" y="59"/>
                    </a:cubicBezTo>
                    <a:cubicBezTo>
                      <a:pt x="31" y="60"/>
                      <a:pt x="30" y="61"/>
                      <a:pt x="28" y="62"/>
                    </a:cubicBezTo>
                    <a:cubicBezTo>
                      <a:pt x="26" y="58"/>
                      <a:pt x="26" y="55"/>
                      <a:pt x="26" y="51"/>
                    </a:cubicBezTo>
                    <a:cubicBezTo>
                      <a:pt x="27" y="43"/>
                      <a:pt x="25" y="39"/>
                      <a:pt x="16" y="40"/>
                    </a:cubicBezTo>
                    <a:cubicBezTo>
                      <a:pt x="13" y="40"/>
                      <a:pt x="7" y="38"/>
                      <a:pt x="10" y="35"/>
                    </a:cubicBezTo>
                    <a:cubicBezTo>
                      <a:pt x="21" y="25"/>
                      <a:pt x="10" y="17"/>
                      <a:pt x="6" y="11"/>
                    </a:cubicBezTo>
                    <a:cubicBezTo>
                      <a:pt x="0" y="2"/>
                      <a:pt x="6" y="2"/>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7" name="Freeform 188">
                <a:extLst>
                  <a:ext uri="{FF2B5EF4-FFF2-40B4-BE49-F238E27FC236}">
                    <a16:creationId xmlns:a16="http://schemas.microsoft.com/office/drawing/2014/main" id="{A29027EC-A9F4-1BBA-79E4-6980FD08D02A}"/>
                  </a:ext>
                </a:extLst>
              </p:cNvPr>
              <p:cNvSpPr/>
              <p:nvPr/>
            </p:nvSpPr>
            <p:spPr bwMode="auto">
              <a:xfrm>
                <a:off x="253" y="3033"/>
                <a:ext cx="23" cy="28"/>
              </a:xfrm>
              <a:custGeom>
                <a:avLst/>
                <a:gdLst>
                  <a:gd name="T0" fmla="*/ 25 w 38"/>
                  <a:gd name="T1" fmla="*/ 0 h 48"/>
                  <a:gd name="T2" fmla="*/ 17 w 38"/>
                  <a:gd name="T3" fmla="*/ 23 h 48"/>
                  <a:gd name="T4" fmla="*/ 27 w 38"/>
                  <a:gd name="T5" fmla="*/ 34 h 48"/>
                  <a:gd name="T6" fmla="*/ 29 w 38"/>
                  <a:gd name="T7" fmla="*/ 48 h 48"/>
                  <a:gd name="T8" fmla="*/ 25 w 38"/>
                  <a:gd name="T9" fmla="*/ 40 h 48"/>
                  <a:gd name="T10" fmla="*/ 15 w 38"/>
                  <a:gd name="T11" fmla="*/ 36 h 48"/>
                  <a:gd name="T12" fmla="*/ 1 w 38"/>
                  <a:gd name="T13" fmla="*/ 30 h 48"/>
                  <a:gd name="T14" fmla="*/ 11 w 38"/>
                  <a:gd name="T15" fmla="*/ 20 h 48"/>
                  <a:gd name="T16" fmla="*/ 10 w 38"/>
                  <a:gd name="T17" fmla="*/ 7 h 48"/>
                  <a:gd name="T18" fmla="*/ 25 w 3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48">
                    <a:moveTo>
                      <a:pt x="25" y="0"/>
                    </a:moveTo>
                    <a:cubicBezTo>
                      <a:pt x="36" y="13"/>
                      <a:pt x="35" y="15"/>
                      <a:pt x="17" y="23"/>
                    </a:cubicBezTo>
                    <a:cubicBezTo>
                      <a:pt x="18" y="28"/>
                      <a:pt x="22" y="32"/>
                      <a:pt x="27" y="34"/>
                    </a:cubicBezTo>
                    <a:cubicBezTo>
                      <a:pt x="38" y="37"/>
                      <a:pt x="36" y="42"/>
                      <a:pt x="29" y="48"/>
                    </a:cubicBezTo>
                    <a:cubicBezTo>
                      <a:pt x="31" y="44"/>
                      <a:pt x="28" y="41"/>
                      <a:pt x="25" y="40"/>
                    </a:cubicBezTo>
                    <a:cubicBezTo>
                      <a:pt x="21" y="38"/>
                      <a:pt x="18" y="38"/>
                      <a:pt x="15" y="36"/>
                    </a:cubicBezTo>
                    <a:cubicBezTo>
                      <a:pt x="10" y="33"/>
                      <a:pt x="2" y="37"/>
                      <a:pt x="1" y="30"/>
                    </a:cubicBezTo>
                    <a:cubicBezTo>
                      <a:pt x="0" y="25"/>
                      <a:pt x="7" y="23"/>
                      <a:pt x="11" y="20"/>
                    </a:cubicBezTo>
                    <a:cubicBezTo>
                      <a:pt x="19" y="15"/>
                      <a:pt x="13" y="11"/>
                      <a:pt x="10" y="7"/>
                    </a:cubicBezTo>
                    <a:cubicBezTo>
                      <a:pt x="14" y="2"/>
                      <a:pt x="24" y="10"/>
                      <a:pt x="2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8" name="Freeform 189">
                <a:extLst>
                  <a:ext uri="{FF2B5EF4-FFF2-40B4-BE49-F238E27FC236}">
                    <a16:creationId xmlns:a16="http://schemas.microsoft.com/office/drawing/2014/main" id="{7861D4DE-923F-3365-CCC4-47B082D37EF6}"/>
                  </a:ext>
                </a:extLst>
              </p:cNvPr>
              <p:cNvSpPr/>
              <p:nvPr/>
            </p:nvSpPr>
            <p:spPr bwMode="auto">
              <a:xfrm>
                <a:off x="253" y="3009"/>
                <a:ext cx="23" cy="18"/>
              </a:xfrm>
              <a:custGeom>
                <a:avLst/>
                <a:gdLst>
                  <a:gd name="T0" fmla="*/ 18 w 39"/>
                  <a:gd name="T1" fmla="*/ 1 h 30"/>
                  <a:gd name="T2" fmla="*/ 18 w 39"/>
                  <a:gd name="T3" fmla="*/ 7 h 30"/>
                  <a:gd name="T4" fmla="*/ 32 w 39"/>
                  <a:gd name="T5" fmla="*/ 16 h 30"/>
                  <a:gd name="T6" fmla="*/ 37 w 39"/>
                  <a:gd name="T7" fmla="*/ 26 h 30"/>
                  <a:gd name="T8" fmla="*/ 27 w 39"/>
                  <a:gd name="T9" fmla="*/ 28 h 30"/>
                  <a:gd name="T10" fmla="*/ 5 w 39"/>
                  <a:gd name="T11" fmla="*/ 10 h 30"/>
                  <a:gd name="T12" fmla="*/ 6 w 39"/>
                  <a:gd name="T13" fmla="*/ 3 h 30"/>
                  <a:gd name="T14" fmla="*/ 18 w 39"/>
                  <a:gd name="T15" fmla="*/ 1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0">
                    <a:moveTo>
                      <a:pt x="18" y="1"/>
                    </a:moveTo>
                    <a:cubicBezTo>
                      <a:pt x="19" y="3"/>
                      <a:pt x="12" y="5"/>
                      <a:pt x="18" y="7"/>
                    </a:cubicBezTo>
                    <a:cubicBezTo>
                      <a:pt x="24" y="8"/>
                      <a:pt x="28" y="12"/>
                      <a:pt x="32" y="16"/>
                    </a:cubicBezTo>
                    <a:cubicBezTo>
                      <a:pt x="34" y="19"/>
                      <a:pt x="39" y="21"/>
                      <a:pt x="37" y="26"/>
                    </a:cubicBezTo>
                    <a:cubicBezTo>
                      <a:pt x="35" y="30"/>
                      <a:pt x="30" y="28"/>
                      <a:pt x="27" y="28"/>
                    </a:cubicBezTo>
                    <a:cubicBezTo>
                      <a:pt x="19" y="23"/>
                      <a:pt x="14" y="14"/>
                      <a:pt x="5" y="10"/>
                    </a:cubicBezTo>
                    <a:cubicBezTo>
                      <a:pt x="0" y="9"/>
                      <a:pt x="1" y="5"/>
                      <a:pt x="6" y="3"/>
                    </a:cubicBezTo>
                    <a:cubicBezTo>
                      <a:pt x="10" y="0"/>
                      <a:pt x="14" y="1"/>
                      <a:pt x="18"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9" name="Freeform 190">
                <a:extLst>
                  <a:ext uri="{FF2B5EF4-FFF2-40B4-BE49-F238E27FC236}">
                    <a16:creationId xmlns:a16="http://schemas.microsoft.com/office/drawing/2014/main" id="{4AA21EAF-47F1-532E-3303-2C0F4BB2FD2A}"/>
                  </a:ext>
                </a:extLst>
              </p:cNvPr>
              <p:cNvSpPr/>
              <p:nvPr/>
            </p:nvSpPr>
            <p:spPr bwMode="auto">
              <a:xfrm>
                <a:off x="224" y="2958"/>
                <a:ext cx="16" cy="15"/>
              </a:xfrm>
              <a:custGeom>
                <a:avLst/>
                <a:gdLst>
                  <a:gd name="T0" fmla="*/ 1 w 27"/>
                  <a:gd name="T1" fmla="*/ 0 h 27"/>
                  <a:gd name="T2" fmla="*/ 25 w 27"/>
                  <a:gd name="T3" fmla="*/ 12 h 27"/>
                  <a:gd name="T4" fmla="*/ 25 w 27"/>
                  <a:gd name="T5" fmla="*/ 23 h 27"/>
                  <a:gd name="T6" fmla="*/ 15 w 27"/>
                  <a:gd name="T7" fmla="*/ 20 h 27"/>
                  <a:gd name="T8" fmla="*/ 8 w 27"/>
                  <a:gd name="T9" fmla="*/ 18 h 27"/>
                  <a:gd name="T10" fmla="*/ 1 w 27"/>
                  <a:gd name="T11" fmla="*/ 0 h 27"/>
                </a:gdLst>
                <a:ahLst/>
                <a:cxnLst>
                  <a:cxn ang="0">
                    <a:pos x="T0" y="T1"/>
                  </a:cxn>
                  <a:cxn ang="0">
                    <a:pos x="T2" y="T3"/>
                  </a:cxn>
                  <a:cxn ang="0">
                    <a:pos x="T4" y="T5"/>
                  </a:cxn>
                  <a:cxn ang="0">
                    <a:pos x="T6" y="T7"/>
                  </a:cxn>
                  <a:cxn ang="0">
                    <a:pos x="T8" y="T9"/>
                  </a:cxn>
                  <a:cxn ang="0">
                    <a:pos x="T10" y="T11"/>
                  </a:cxn>
                </a:cxnLst>
                <a:rect l="0" t="0" r="r" b="b"/>
                <a:pathLst>
                  <a:path w="27" h="27">
                    <a:moveTo>
                      <a:pt x="1" y="0"/>
                    </a:moveTo>
                    <a:cubicBezTo>
                      <a:pt x="11" y="0"/>
                      <a:pt x="21" y="0"/>
                      <a:pt x="25" y="12"/>
                    </a:cubicBezTo>
                    <a:cubicBezTo>
                      <a:pt x="25" y="16"/>
                      <a:pt x="27" y="20"/>
                      <a:pt x="25" y="23"/>
                    </a:cubicBezTo>
                    <a:cubicBezTo>
                      <a:pt x="21" y="27"/>
                      <a:pt x="18" y="21"/>
                      <a:pt x="15" y="20"/>
                    </a:cubicBezTo>
                    <a:cubicBezTo>
                      <a:pt x="12" y="20"/>
                      <a:pt x="10" y="19"/>
                      <a:pt x="8" y="18"/>
                    </a:cubicBezTo>
                    <a:cubicBezTo>
                      <a:pt x="0" y="14"/>
                      <a:pt x="1" y="7"/>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0" name="Freeform 191">
                <a:extLst>
                  <a:ext uri="{FF2B5EF4-FFF2-40B4-BE49-F238E27FC236}">
                    <a16:creationId xmlns:a16="http://schemas.microsoft.com/office/drawing/2014/main" id="{E9844BBC-40CA-AFC0-C7F7-8F939897E54F}"/>
                  </a:ext>
                </a:extLst>
              </p:cNvPr>
              <p:cNvSpPr/>
              <p:nvPr/>
            </p:nvSpPr>
            <p:spPr bwMode="auto">
              <a:xfrm>
                <a:off x="244" y="2933"/>
                <a:ext cx="17" cy="15"/>
              </a:xfrm>
              <a:custGeom>
                <a:avLst/>
                <a:gdLst>
                  <a:gd name="T0" fmla="*/ 29 w 29"/>
                  <a:gd name="T1" fmla="*/ 18 h 25"/>
                  <a:gd name="T2" fmla="*/ 29 w 29"/>
                  <a:gd name="T3" fmla="*/ 18 h 25"/>
                  <a:gd name="T4" fmla="*/ 9 w 29"/>
                  <a:gd name="T5" fmla="*/ 24 h 25"/>
                  <a:gd name="T6" fmla="*/ 1 w 29"/>
                  <a:gd name="T7" fmla="*/ 12 h 25"/>
                  <a:gd name="T8" fmla="*/ 2 w 29"/>
                  <a:gd name="T9" fmla="*/ 8 h 25"/>
                  <a:gd name="T10" fmla="*/ 18 w 29"/>
                  <a:gd name="T11" fmla="*/ 5 h 25"/>
                  <a:gd name="T12" fmla="*/ 29 w 29"/>
                  <a:gd name="T13" fmla="*/ 18 h 25"/>
                </a:gdLst>
                <a:ahLst/>
                <a:cxnLst>
                  <a:cxn ang="0">
                    <a:pos x="T0" y="T1"/>
                  </a:cxn>
                  <a:cxn ang="0">
                    <a:pos x="T2" y="T3"/>
                  </a:cxn>
                  <a:cxn ang="0">
                    <a:pos x="T4" y="T5"/>
                  </a:cxn>
                  <a:cxn ang="0">
                    <a:pos x="T6" y="T7"/>
                  </a:cxn>
                  <a:cxn ang="0">
                    <a:pos x="T8" y="T9"/>
                  </a:cxn>
                  <a:cxn ang="0">
                    <a:pos x="T10" y="T11"/>
                  </a:cxn>
                  <a:cxn ang="0">
                    <a:pos x="T12" y="T13"/>
                  </a:cxn>
                </a:cxnLst>
                <a:rect l="0" t="0" r="r" b="b"/>
                <a:pathLst>
                  <a:path w="28" h="25">
                    <a:moveTo>
                      <a:pt x="29" y="18"/>
                    </a:moveTo>
                    <a:cubicBezTo>
                      <a:pt x="29" y="18"/>
                      <a:pt x="29" y="18"/>
                      <a:pt x="29" y="18"/>
                    </a:cubicBezTo>
                    <a:cubicBezTo>
                      <a:pt x="23" y="25"/>
                      <a:pt x="15" y="22"/>
                      <a:pt x="9" y="24"/>
                    </a:cubicBezTo>
                    <a:cubicBezTo>
                      <a:pt x="4" y="22"/>
                      <a:pt x="5" y="15"/>
                      <a:pt x="1" y="12"/>
                    </a:cubicBezTo>
                    <a:cubicBezTo>
                      <a:pt x="0" y="11"/>
                      <a:pt x="0" y="8"/>
                      <a:pt x="2" y="8"/>
                    </a:cubicBezTo>
                    <a:cubicBezTo>
                      <a:pt x="7" y="7"/>
                      <a:pt x="11" y="0"/>
                      <a:pt x="18" y="5"/>
                    </a:cubicBezTo>
                    <a:cubicBezTo>
                      <a:pt x="18" y="12"/>
                      <a:pt x="25" y="13"/>
                      <a:pt x="29"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1" name="Freeform 192">
                <a:extLst>
                  <a:ext uri="{FF2B5EF4-FFF2-40B4-BE49-F238E27FC236}">
                    <a16:creationId xmlns:a16="http://schemas.microsoft.com/office/drawing/2014/main" id="{338ACF25-1566-FC84-6233-5B6C1A5F2897}"/>
                  </a:ext>
                </a:extLst>
              </p:cNvPr>
              <p:cNvSpPr/>
              <p:nvPr/>
            </p:nvSpPr>
            <p:spPr bwMode="auto">
              <a:xfrm>
                <a:off x="196" y="2973"/>
                <a:ext cx="11" cy="20"/>
              </a:xfrm>
              <a:custGeom>
                <a:avLst/>
                <a:gdLst>
                  <a:gd name="T0" fmla="*/ 3 w 18"/>
                  <a:gd name="T1" fmla="*/ 14 h 34"/>
                  <a:gd name="T2" fmla="*/ 7 w 18"/>
                  <a:gd name="T3" fmla="*/ 1 h 34"/>
                  <a:gd name="T4" fmla="*/ 17 w 18"/>
                  <a:gd name="T5" fmla="*/ 14 h 34"/>
                  <a:gd name="T6" fmla="*/ 18 w 18"/>
                  <a:gd name="T7" fmla="*/ 22 h 34"/>
                  <a:gd name="T8" fmla="*/ 17 w 18"/>
                  <a:gd name="T9" fmla="*/ 34 h 34"/>
                  <a:gd name="T10" fmla="*/ 3 w 18"/>
                  <a:gd name="T11" fmla="*/ 14 h 34"/>
                </a:gdLst>
                <a:ahLst/>
                <a:cxnLst>
                  <a:cxn ang="0">
                    <a:pos x="T0" y="T1"/>
                  </a:cxn>
                  <a:cxn ang="0">
                    <a:pos x="T2" y="T3"/>
                  </a:cxn>
                  <a:cxn ang="0">
                    <a:pos x="T4" y="T5"/>
                  </a:cxn>
                  <a:cxn ang="0">
                    <a:pos x="T6" y="T7"/>
                  </a:cxn>
                  <a:cxn ang="0">
                    <a:pos x="T8" y="T9"/>
                  </a:cxn>
                  <a:cxn ang="0">
                    <a:pos x="T10" y="T11"/>
                  </a:cxn>
                </a:cxnLst>
                <a:rect l="0" t="0" r="r" b="b"/>
                <a:pathLst>
                  <a:path w="18" h="34">
                    <a:moveTo>
                      <a:pt x="3" y="14"/>
                    </a:moveTo>
                    <a:cubicBezTo>
                      <a:pt x="4" y="10"/>
                      <a:pt x="0" y="2"/>
                      <a:pt x="7" y="1"/>
                    </a:cubicBezTo>
                    <a:cubicBezTo>
                      <a:pt x="15" y="0"/>
                      <a:pt x="16" y="8"/>
                      <a:pt x="17" y="14"/>
                    </a:cubicBezTo>
                    <a:cubicBezTo>
                      <a:pt x="18" y="17"/>
                      <a:pt x="18" y="19"/>
                      <a:pt x="18" y="22"/>
                    </a:cubicBezTo>
                    <a:cubicBezTo>
                      <a:pt x="17" y="26"/>
                      <a:pt x="17" y="30"/>
                      <a:pt x="17" y="34"/>
                    </a:cubicBezTo>
                    <a:cubicBezTo>
                      <a:pt x="14" y="26"/>
                      <a:pt x="4" y="23"/>
                      <a:pt x="3"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2" name="Freeform 193">
                <a:extLst>
                  <a:ext uri="{FF2B5EF4-FFF2-40B4-BE49-F238E27FC236}">
                    <a16:creationId xmlns:a16="http://schemas.microsoft.com/office/drawing/2014/main" id="{742AFE5C-27B0-01FE-D98D-195E136BA6AF}"/>
                  </a:ext>
                </a:extLst>
              </p:cNvPr>
              <p:cNvSpPr/>
              <p:nvPr/>
            </p:nvSpPr>
            <p:spPr bwMode="auto">
              <a:xfrm>
                <a:off x="263" y="3009"/>
                <a:ext cx="3" cy="1"/>
              </a:xfrm>
              <a:custGeom>
                <a:avLst/>
                <a:gdLst>
                  <a:gd name="T0" fmla="*/ 5 w 5"/>
                  <a:gd name="T1" fmla="*/ 0 h 2"/>
                  <a:gd name="T2" fmla="*/ 0 w 5"/>
                  <a:gd name="T3" fmla="*/ 2 h 2"/>
                  <a:gd name="T4" fmla="*/ 5 w 5"/>
                  <a:gd name="T5" fmla="*/ 0 h 2"/>
                </a:gdLst>
                <a:ahLst/>
                <a:cxnLst>
                  <a:cxn ang="0">
                    <a:pos x="T0" y="T1"/>
                  </a:cxn>
                  <a:cxn ang="0">
                    <a:pos x="T2" y="T3"/>
                  </a:cxn>
                  <a:cxn ang="0">
                    <a:pos x="T4" y="T5"/>
                  </a:cxn>
                </a:cxnLst>
                <a:rect l="0" t="0" r="r" b="b"/>
                <a:pathLst>
                  <a:path w="5" h="2">
                    <a:moveTo>
                      <a:pt x="5" y="0"/>
                    </a:moveTo>
                    <a:cubicBezTo>
                      <a:pt x="4" y="2"/>
                      <a:pt x="2" y="2"/>
                      <a:pt x="0" y="2"/>
                    </a:cubicBezTo>
                    <a:cubicBezTo>
                      <a:pt x="1" y="0"/>
                      <a:pt x="3" y="0"/>
                      <a:pt x="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3" name="Freeform 194">
                <a:extLst>
                  <a:ext uri="{FF2B5EF4-FFF2-40B4-BE49-F238E27FC236}">
                    <a16:creationId xmlns:a16="http://schemas.microsoft.com/office/drawing/2014/main" id="{C2EDDD89-D0AE-7AD3-0675-4783F2E24587}"/>
                  </a:ext>
                </a:extLst>
              </p:cNvPr>
              <p:cNvSpPr/>
              <p:nvPr/>
            </p:nvSpPr>
            <p:spPr bwMode="auto">
              <a:xfrm>
                <a:off x="267" y="3062"/>
                <a:ext cx="2" cy="0"/>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2" y="0"/>
                      <a:pt x="1" y="1"/>
                      <a:pt x="0" y="1"/>
                    </a:cubicBezTo>
                    <a:cubicBezTo>
                      <a:pt x="1" y="1"/>
                      <a:pt x="2" y="0"/>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4" name="Freeform 195">
                <a:extLst>
                  <a:ext uri="{FF2B5EF4-FFF2-40B4-BE49-F238E27FC236}">
                    <a16:creationId xmlns:a16="http://schemas.microsoft.com/office/drawing/2014/main" id="{E4960CEB-EDCB-9250-BE85-560EC18258C0}"/>
                  </a:ext>
                </a:extLst>
              </p:cNvPr>
              <p:cNvSpPr/>
              <p:nvPr/>
            </p:nvSpPr>
            <p:spPr bwMode="auto">
              <a:xfrm>
                <a:off x="448" y="3028"/>
                <a:ext cx="24" cy="20"/>
              </a:xfrm>
              <a:custGeom>
                <a:avLst/>
                <a:gdLst>
                  <a:gd name="T0" fmla="*/ 25 w 42"/>
                  <a:gd name="T1" fmla="*/ 33 h 33"/>
                  <a:gd name="T2" fmla="*/ 17 w 42"/>
                  <a:gd name="T3" fmla="*/ 33 h 33"/>
                  <a:gd name="T4" fmla="*/ 0 w 42"/>
                  <a:gd name="T5" fmla="*/ 19 h 33"/>
                  <a:gd name="T6" fmla="*/ 23 w 42"/>
                  <a:gd name="T7" fmla="*/ 0 h 33"/>
                  <a:gd name="T8" fmla="*/ 31 w 42"/>
                  <a:gd name="T9" fmla="*/ 13 h 33"/>
                  <a:gd name="T10" fmla="*/ 31 w 42"/>
                  <a:gd name="T11" fmla="*/ 30 h 33"/>
                  <a:gd name="T12" fmla="*/ 25 w 42"/>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42" h="33">
                    <a:moveTo>
                      <a:pt x="25" y="33"/>
                    </a:moveTo>
                    <a:cubicBezTo>
                      <a:pt x="22" y="33"/>
                      <a:pt x="20" y="33"/>
                      <a:pt x="17" y="33"/>
                    </a:cubicBezTo>
                    <a:cubicBezTo>
                      <a:pt x="13" y="27"/>
                      <a:pt x="4" y="26"/>
                      <a:pt x="0" y="19"/>
                    </a:cubicBezTo>
                    <a:cubicBezTo>
                      <a:pt x="10" y="15"/>
                      <a:pt x="20" y="11"/>
                      <a:pt x="23" y="0"/>
                    </a:cubicBezTo>
                    <a:cubicBezTo>
                      <a:pt x="23" y="6"/>
                      <a:pt x="26" y="10"/>
                      <a:pt x="31" y="13"/>
                    </a:cubicBezTo>
                    <a:cubicBezTo>
                      <a:pt x="42" y="20"/>
                      <a:pt x="42" y="23"/>
                      <a:pt x="31" y="30"/>
                    </a:cubicBezTo>
                    <a:cubicBezTo>
                      <a:pt x="29" y="31"/>
                      <a:pt x="27" y="32"/>
                      <a:pt x="25" y="3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5" name="Freeform 196">
                <a:extLst>
                  <a:ext uri="{FF2B5EF4-FFF2-40B4-BE49-F238E27FC236}">
                    <a16:creationId xmlns:a16="http://schemas.microsoft.com/office/drawing/2014/main" id="{817A42C7-B2B0-4E75-FC59-CE8165A0C684}"/>
                  </a:ext>
                </a:extLst>
              </p:cNvPr>
              <p:cNvSpPr/>
              <p:nvPr/>
            </p:nvSpPr>
            <p:spPr bwMode="auto">
              <a:xfrm>
                <a:off x="452" y="3009"/>
                <a:ext cx="22" cy="16"/>
              </a:xfrm>
              <a:custGeom>
                <a:avLst/>
                <a:gdLst>
                  <a:gd name="T0" fmla="*/ 20 w 37"/>
                  <a:gd name="T1" fmla="*/ 0 h 27"/>
                  <a:gd name="T2" fmla="*/ 32 w 37"/>
                  <a:gd name="T3" fmla="*/ 5 h 27"/>
                  <a:gd name="T4" fmla="*/ 33 w 37"/>
                  <a:gd name="T5" fmla="*/ 14 h 27"/>
                  <a:gd name="T6" fmla="*/ 15 w 37"/>
                  <a:gd name="T7" fmla="*/ 27 h 27"/>
                  <a:gd name="T8" fmla="*/ 7 w 37"/>
                  <a:gd name="T9" fmla="*/ 23 h 27"/>
                  <a:gd name="T10" fmla="*/ 5 w 37"/>
                  <a:gd name="T11" fmla="*/ 13 h 27"/>
                  <a:gd name="T12" fmla="*/ 20 w 37"/>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37" h="27">
                    <a:moveTo>
                      <a:pt x="20" y="0"/>
                    </a:moveTo>
                    <a:cubicBezTo>
                      <a:pt x="25" y="0"/>
                      <a:pt x="29" y="2"/>
                      <a:pt x="32" y="5"/>
                    </a:cubicBezTo>
                    <a:cubicBezTo>
                      <a:pt x="35" y="8"/>
                      <a:pt x="37" y="11"/>
                      <a:pt x="33" y="14"/>
                    </a:cubicBezTo>
                    <a:cubicBezTo>
                      <a:pt x="26" y="17"/>
                      <a:pt x="23" y="25"/>
                      <a:pt x="15" y="27"/>
                    </a:cubicBezTo>
                    <a:cubicBezTo>
                      <a:pt x="13" y="26"/>
                      <a:pt x="10" y="24"/>
                      <a:pt x="7" y="23"/>
                    </a:cubicBezTo>
                    <a:cubicBezTo>
                      <a:pt x="0" y="21"/>
                      <a:pt x="1" y="17"/>
                      <a:pt x="5" y="13"/>
                    </a:cubicBezTo>
                    <a:cubicBezTo>
                      <a:pt x="10" y="8"/>
                      <a:pt x="14" y="3"/>
                      <a:pt x="2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6" name="Freeform 197">
                <a:extLst>
                  <a:ext uri="{FF2B5EF4-FFF2-40B4-BE49-F238E27FC236}">
                    <a16:creationId xmlns:a16="http://schemas.microsoft.com/office/drawing/2014/main" id="{14563B80-8794-5CEE-AB75-76B05473703A}"/>
                  </a:ext>
                </a:extLst>
              </p:cNvPr>
              <p:cNvSpPr/>
              <p:nvPr/>
            </p:nvSpPr>
            <p:spPr bwMode="auto">
              <a:xfrm>
                <a:off x="421" y="3044"/>
                <a:ext cx="18" cy="10"/>
              </a:xfrm>
              <a:custGeom>
                <a:avLst/>
                <a:gdLst>
                  <a:gd name="T0" fmla="*/ 15 w 31"/>
                  <a:gd name="T1" fmla="*/ 17 h 17"/>
                  <a:gd name="T2" fmla="*/ 10 w 31"/>
                  <a:gd name="T3" fmla="*/ 17 h 17"/>
                  <a:gd name="T4" fmla="*/ 0 w 31"/>
                  <a:gd name="T5" fmla="*/ 11 h 17"/>
                  <a:gd name="T6" fmla="*/ 9 w 31"/>
                  <a:gd name="T7" fmla="*/ 5 h 17"/>
                  <a:gd name="T8" fmla="*/ 21 w 31"/>
                  <a:gd name="T9" fmla="*/ 0 h 17"/>
                  <a:gd name="T10" fmla="*/ 15 w 31"/>
                  <a:gd name="T11" fmla="*/ 17 h 17"/>
                </a:gdLst>
                <a:ahLst/>
                <a:cxnLst>
                  <a:cxn ang="0">
                    <a:pos x="T0" y="T1"/>
                  </a:cxn>
                  <a:cxn ang="0">
                    <a:pos x="T2" y="T3"/>
                  </a:cxn>
                  <a:cxn ang="0">
                    <a:pos x="T4" y="T5"/>
                  </a:cxn>
                  <a:cxn ang="0">
                    <a:pos x="T6" y="T7"/>
                  </a:cxn>
                  <a:cxn ang="0">
                    <a:pos x="T8" y="T9"/>
                  </a:cxn>
                  <a:cxn ang="0">
                    <a:pos x="T10" y="T11"/>
                  </a:cxn>
                </a:cxnLst>
                <a:rect l="0" t="0" r="r" b="b"/>
                <a:pathLst>
                  <a:path w="31" h="17">
                    <a:moveTo>
                      <a:pt x="15" y="17"/>
                    </a:moveTo>
                    <a:cubicBezTo>
                      <a:pt x="14" y="17"/>
                      <a:pt x="12" y="17"/>
                      <a:pt x="10" y="17"/>
                    </a:cubicBezTo>
                    <a:cubicBezTo>
                      <a:pt x="6" y="17"/>
                      <a:pt x="1" y="16"/>
                      <a:pt x="0" y="11"/>
                    </a:cubicBezTo>
                    <a:cubicBezTo>
                      <a:pt x="0" y="7"/>
                      <a:pt x="5" y="6"/>
                      <a:pt x="9" y="5"/>
                    </a:cubicBezTo>
                    <a:cubicBezTo>
                      <a:pt x="13" y="4"/>
                      <a:pt x="17" y="2"/>
                      <a:pt x="21" y="0"/>
                    </a:cubicBezTo>
                    <a:cubicBezTo>
                      <a:pt x="31" y="10"/>
                      <a:pt x="31" y="10"/>
                      <a:pt x="15"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7" name="Freeform 198">
                <a:extLst>
                  <a:ext uri="{FF2B5EF4-FFF2-40B4-BE49-F238E27FC236}">
                    <a16:creationId xmlns:a16="http://schemas.microsoft.com/office/drawing/2014/main" id="{DCAC738E-0BB2-8F15-F0F4-A9AA1CF67229}"/>
                  </a:ext>
                </a:extLst>
              </p:cNvPr>
              <p:cNvSpPr/>
              <p:nvPr/>
            </p:nvSpPr>
            <p:spPr bwMode="auto">
              <a:xfrm>
                <a:off x="417" y="3075"/>
                <a:ext cx="17" cy="12"/>
              </a:xfrm>
              <a:custGeom>
                <a:avLst/>
                <a:gdLst>
                  <a:gd name="T0" fmla="*/ 11 w 28"/>
                  <a:gd name="T1" fmla="*/ 21 h 21"/>
                  <a:gd name="T2" fmla="*/ 2 w 28"/>
                  <a:gd name="T3" fmla="*/ 6 h 21"/>
                  <a:gd name="T4" fmla="*/ 18 w 28"/>
                  <a:gd name="T5" fmla="*/ 5 h 21"/>
                  <a:gd name="T6" fmla="*/ 19 w 28"/>
                  <a:gd name="T7" fmla="*/ 7 h 21"/>
                  <a:gd name="T8" fmla="*/ 11 w 28"/>
                  <a:gd name="T9" fmla="*/ 21 h 21"/>
                </a:gdLst>
                <a:ahLst/>
                <a:cxnLst>
                  <a:cxn ang="0">
                    <a:pos x="T0" y="T1"/>
                  </a:cxn>
                  <a:cxn ang="0">
                    <a:pos x="T2" y="T3"/>
                  </a:cxn>
                  <a:cxn ang="0">
                    <a:pos x="T4" y="T5"/>
                  </a:cxn>
                  <a:cxn ang="0">
                    <a:pos x="T6" y="T7"/>
                  </a:cxn>
                  <a:cxn ang="0">
                    <a:pos x="T8" y="T9"/>
                  </a:cxn>
                </a:cxnLst>
                <a:rect l="0" t="0" r="r" b="b"/>
                <a:pathLst>
                  <a:path w="28" h="21">
                    <a:moveTo>
                      <a:pt x="11" y="21"/>
                    </a:moveTo>
                    <a:cubicBezTo>
                      <a:pt x="5" y="18"/>
                      <a:pt x="0" y="11"/>
                      <a:pt x="2" y="6"/>
                    </a:cubicBezTo>
                    <a:cubicBezTo>
                      <a:pt x="5" y="0"/>
                      <a:pt x="13" y="5"/>
                      <a:pt x="18" y="5"/>
                    </a:cubicBezTo>
                    <a:cubicBezTo>
                      <a:pt x="19" y="5"/>
                      <a:pt x="19" y="6"/>
                      <a:pt x="19" y="7"/>
                    </a:cubicBezTo>
                    <a:cubicBezTo>
                      <a:pt x="28" y="20"/>
                      <a:pt x="28" y="20"/>
                      <a:pt x="11"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8" name="Freeform 199">
                <a:extLst>
                  <a:ext uri="{FF2B5EF4-FFF2-40B4-BE49-F238E27FC236}">
                    <a16:creationId xmlns:a16="http://schemas.microsoft.com/office/drawing/2014/main" id="{6D72F2BC-C914-D229-AF5B-68C41DAD4176}"/>
                  </a:ext>
                </a:extLst>
              </p:cNvPr>
              <p:cNvSpPr/>
              <p:nvPr/>
            </p:nvSpPr>
            <p:spPr bwMode="auto">
              <a:xfrm>
                <a:off x="398" y="3102"/>
                <a:ext cx="16" cy="14"/>
              </a:xfrm>
              <a:custGeom>
                <a:avLst/>
                <a:gdLst>
                  <a:gd name="T0" fmla="*/ 9 w 27"/>
                  <a:gd name="T1" fmla="*/ 20 h 24"/>
                  <a:gd name="T2" fmla="*/ 6 w 27"/>
                  <a:gd name="T3" fmla="*/ 5 h 24"/>
                  <a:gd name="T4" fmla="*/ 21 w 27"/>
                  <a:gd name="T5" fmla="*/ 10 h 24"/>
                  <a:gd name="T6" fmla="*/ 27 w 27"/>
                  <a:gd name="T7" fmla="*/ 23 h 24"/>
                  <a:gd name="T8" fmla="*/ 9 w 27"/>
                  <a:gd name="T9" fmla="*/ 20 h 24"/>
                </a:gdLst>
                <a:ahLst/>
                <a:cxnLst>
                  <a:cxn ang="0">
                    <a:pos x="T0" y="T1"/>
                  </a:cxn>
                  <a:cxn ang="0">
                    <a:pos x="T2" y="T3"/>
                  </a:cxn>
                  <a:cxn ang="0">
                    <a:pos x="T4" y="T5"/>
                  </a:cxn>
                  <a:cxn ang="0">
                    <a:pos x="T6" y="T7"/>
                  </a:cxn>
                  <a:cxn ang="0">
                    <a:pos x="T8" y="T9"/>
                  </a:cxn>
                </a:cxnLst>
                <a:rect l="0" t="0" r="r" b="b"/>
                <a:pathLst>
                  <a:path w="27" h="24">
                    <a:moveTo>
                      <a:pt x="9" y="20"/>
                    </a:moveTo>
                    <a:cubicBezTo>
                      <a:pt x="4" y="16"/>
                      <a:pt x="0" y="10"/>
                      <a:pt x="6" y="5"/>
                    </a:cubicBezTo>
                    <a:cubicBezTo>
                      <a:pt x="12" y="0"/>
                      <a:pt x="16" y="7"/>
                      <a:pt x="21" y="10"/>
                    </a:cubicBezTo>
                    <a:cubicBezTo>
                      <a:pt x="24" y="14"/>
                      <a:pt x="22" y="19"/>
                      <a:pt x="27" y="23"/>
                    </a:cubicBezTo>
                    <a:cubicBezTo>
                      <a:pt x="19" y="24"/>
                      <a:pt x="14" y="23"/>
                      <a:pt x="9"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9" name="Freeform 200">
                <a:extLst>
                  <a:ext uri="{FF2B5EF4-FFF2-40B4-BE49-F238E27FC236}">
                    <a16:creationId xmlns:a16="http://schemas.microsoft.com/office/drawing/2014/main" id="{1AE363FB-8F60-EA5D-2341-C12479485F36}"/>
                  </a:ext>
                </a:extLst>
              </p:cNvPr>
              <p:cNvSpPr/>
              <p:nvPr/>
            </p:nvSpPr>
            <p:spPr bwMode="auto">
              <a:xfrm>
                <a:off x="425" y="3062"/>
                <a:ext cx="17" cy="14"/>
              </a:xfrm>
              <a:custGeom>
                <a:avLst/>
                <a:gdLst>
                  <a:gd name="T0" fmla="*/ 11 w 29"/>
                  <a:gd name="T1" fmla="*/ 22 h 23"/>
                  <a:gd name="T2" fmla="*/ 10 w 29"/>
                  <a:gd name="T3" fmla="*/ 18 h 23"/>
                  <a:gd name="T4" fmla="*/ 3 w 29"/>
                  <a:gd name="T5" fmla="*/ 6 h 23"/>
                  <a:gd name="T6" fmla="*/ 18 w 29"/>
                  <a:gd name="T7" fmla="*/ 4 h 23"/>
                  <a:gd name="T8" fmla="*/ 18 w 29"/>
                  <a:gd name="T9" fmla="*/ 13 h 23"/>
                  <a:gd name="T10" fmla="*/ 11 w 29"/>
                  <a:gd name="T11" fmla="*/ 22 h 23"/>
                </a:gdLst>
                <a:ahLst/>
                <a:cxnLst>
                  <a:cxn ang="0">
                    <a:pos x="T0" y="T1"/>
                  </a:cxn>
                  <a:cxn ang="0">
                    <a:pos x="T2" y="T3"/>
                  </a:cxn>
                  <a:cxn ang="0">
                    <a:pos x="T4" y="T5"/>
                  </a:cxn>
                  <a:cxn ang="0">
                    <a:pos x="T6" y="T7"/>
                  </a:cxn>
                  <a:cxn ang="0">
                    <a:pos x="T8" y="T9"/>
                  </a:cxn>
                  <a:cxn ang="0">
                    <a:pos x="T10" y="T11"/>
                  </a:cxn>
                </a:cxnLst>
                <a:rect l="0" t="0" r="r" b="b"/>
                <a:pathLst>
                  <a:path w="28" h="23">
                    <a:moveTo>
                      <a:pt x="11" y="22"/>
                    </a:moveTo>
                    <a:cubicBezTo>
                      <a:pt x="10" y="21"/>
                      <a:pt x="11" y="18"/>
                      <a:pt x="10" y="18"/>
                    </a:cubicBezTo>
                    <a:cubicBezTo>
                      <a:pt x="6" y="15"/>
                      <a:pt x="0" y="11"/>
                      <a:pt x="3" y="6"/>
                    </a:cubicBezTo>
                    <a:cubicBezTo>
                      <a:pt x="5" y="0"/>
                      <a:pt x="13" y="4"/>
                      <a:pt x="18" y="4"/>
                    </a:cubicBezTo>
                    <a:cubicBezTo>
                      <a:pt x="22" y="6"/>
                      <a:pt x="29" y="10"/>
                      <a:pt x="18" y="13"/>
                    </a:cubicBezTo>
                    <a:cubicBezTo>
                      <a:pt x="12" y="14"/>
                      <a:pt x="18" y="23"/>
                      <a:pt x="11"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0" name="Freeform 201">
                <a:extLst>
                  <a:ext uri="{FF2B5EF4-FFF2-40B4-BE49-F238E27FC236}">
                    <a16:creationId xmlns:a16="http://schemas.microsoft.com/office/drawing/2014/main" id="{568FA938-EF9D-C00D-5918-B711288560B7}"/>
                  </a:ext>
                </a:extLst>
              </p:cNvPr>
              <p:cNvSpPr/>
              <p:nvPr/>
            </p:nvSpPr>
            <p:spPr bwMode="auto">
              <a:xfrm>
                <a:off x="82" y="2986"/>
                <a:ext cx="72" cy="40"/>
              </a:xfrm>
              <a:custGeom>
                <a:avLst/>
                <a:gdLst>
                  <a:gd name="T0" fmla="*/ 104 w 122"/>
                  <a:gd name="T1" fmla="*/ 3 h 69"/>
                  <a:gd name="T2" fmla="*/ 104 w 122"/>
                  <a:gd name="T3" fmla="*/ 8 h 69"/>
                  <a:gd name="T4" fmla="*/ 122 w 122"/>
                  <a:gd name="T5" fmla="*/ 64 h 69"/>
                  <a:gd name="T6" fmla="*/ 79 w 122"/>
                  <a:gd name="T7" fmla="*/ 66 h 69"/>
                  <a:gd name="T8" fmla="*/ 79 w 122"/>
                  <a:gd name="T9" fmla="*/ 66 h 69"/>
                  <a:gd name="T10" fmla="*/ 70 w 122"/>
                  <a:gd name="T11" fmla="*/ 62 h 69"/>
                  <a:gd name="T12" fmla="*/ 21 w 122"/>
                  <a:gd name="T13" fmla="*/ 59 h 69"/>
                  <a:gd name="T14" fmla="*/ 0 w 122"/>
                  <a:gd name="T15" fmla="*/ 50 h 69"/>
                  <a:gd name="T16" fmla="*/ 34 w 122"/>
                  <a:gd name="T17" fmla="*/ 58 h 69"/>
                  <a:gd name="T18" fmla="*/ 69 w 122"/>
                  <a:gd name="T19" fmla="*/ 59 h 69"/>
                  <a:gd name="T20" fmla="*/ 104 w 122"/>
                  <a:gd name="T21" fmla="*/ 56 h 69"/>
                  <a:gd name="T22" fmla="*/ 88 w 122"/>
                  <a:gd name="T23" fmla="*/ 7 h 69"/>
                  <a:gd name="T24" fmla="*/ 100 w 122"/>
                  <a:gd name="T25" fmla="*/ 0 h 69"/>
                  <a:gd name="T26" fmla="*/ 104 w 122"/>
                  <a:gd name="T27" fmla="*/ 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69">
                    <a:moveTo>
                      <a:pt x="104" y="3"/>
                    </a:moveTo>
                    <a:cubicBezTo>
                      <a:pt x="104" y="4"/>
                      <a:pt x="104" y="6"/>
                      <a:pt x="104" y="8"/>
                    </a:cubicBezTo>
                    <a:cubicBezTo>
                      <a:pt x="99" y="30"/>
                      <a:pt x="105" y="48"/>
                      <a:pt x="122" y="64"/>
                    </a:cubicBezTo>
                    <a:cubicBezTo>
                      <a:pt x="107" y="60"/>
                      <a:pt x="93" y="59"/>
                      <a:pt x="79" y="66"/>
                    </a:cubicBezTo>
                    <a:cubicBezTo>
                      <a:pt x="79" y="66"/>
                      <a:pt x="79" y="66"/>
                      <a:pt x="79" y="66"/>
                    </a:cubicBezTo>
                    <a:cubicBezTo>
                      <a:pt x="78" y="59"/>
                      <a:pt x="73" y="60"/>
                      <a:pt x="70" y="62"/>
                    </a:cubicBezTo>
                    <a:cubicBezTo>
                      <a:pt x="53" y="69"/>
                      <a:pt x="37" y="65"/>
                      <a:pt x="21" y="59"/>
                    </a:cubicBezTo>
                    <a:cubicBezTo>
                      <a:pt x="14" y="56"/>
                      <a:pt x="6" y="56"/>
                      <a:pt x="0" y="50"/>
                    </a:cubicBezTo>
                    <a:cubicBezTo>
                      <a:pt x="12" y="50"/>
                      <a:pt x="23" y="56"/>
                      <a:pt x="34" y="58"/>
                    </a:cubicBezTo>
                    <a:cubicBezTo>
                      <a:pt x="45" y="60"/>
                      <a:pt x="57" y="62"/>
                      <a:pt x="69" y="59"/>
                    </a:cubicBezTo>
                    <a:cubicBezTo>
                      <a:pt x="81" y="56"/>
                      <a:pt x="93" y="57"/>
                      <a:pt x="104" y="56"/>
                    </a:cubicBezTo>
                    <a:cubicBezTo>
                      <a:pt x="101" y="39"/>
                      <a:pt x="95" y="23"/>
                      <a:pt x="88" y="7"/>
                    </a:cubicBezTo>
                    <a:cubicBezTo>
                      <a:pt x="93" y="6"/>
                      <a:pt x="95" y="0"/>
                      <a:pt x="100" y="0"/>
                    </a:cubicBezTo>
                    <a:cubicBezTo>
                      <a:pt x="102" y="1"/>
                      <a:pt x="103" y="2"/>
                      <a:pt x="10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1" name="Freeform 202">
                <a:extLst>
                  <a:ext uri="{FF2B5EF4-FFF2-40B4-BE49-F238E27FC236}">
                    <a16:creationId xmlns:a16="http://schemas.microsoft.com/office/drawing/2014/main" id="{C767A9AF-2508-9CB4-07C8-E86DB9C74810}"/>
                  </a:ext>
                </a:extLst>
              </p:cNvPr>
              <p:cNvSpPr/>
              <p:nvPr/>
            </p:nvSpPr>
            <p:spPr bwMode="auto">
              <a:xfrm>
                <a:off x="47" y="2976"/>
                <a:ext cx="49" cy="15"/>
              </a:xfrm>
              <a:custGeom>
                <a:avLst/>
                <a:gdLst>
                  <a:gd name="T0" fmla="*/ 31 w 83"/>
                  <a:gd name="T1" fmla="*/ 24 h 24"/>
                  <a:gd name="T2" fmla="*/ 50 w 83"/>
                  <a:gd name="T3" fmla="*/ 12 h 24"/>
                  <a:gd name="T4" fmla="*/ 0 w 83"/>
                  <a:gd name="T5" fmla="*/ 19 h 24"/>
                  <a:gd name="T6" fmla="*/ 12 w 83"/>
                  <a:gd name="T7" fmla="*/ 12 h 24"/>
                  <a:gd name="T8" fmla="*/ 22 w 83"/>
                  <a:gd name="T9" fmla="*/ 5 h 24"/>
                  <a:gd name="T10" fmla="*/ 27 w 83"/>
                  <a:gd name="T11" fmla="*/ 5 h 24"/>
                  <a:gd name="T12" fmla="*/ 54 w 83"/>
                  <a:gd name="T13" fmla="*/ 8 h 24"/>
                  <a:gd name="T14" fmla="*/ 83 w 83"/>
                  <a:gd name="T15" fmla="*/ 17 h 24"/>
                  <a:gd name="T16" fmla="*/ 31 w 83"/>
                  <a:gd name="T17"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24">
                    <a:moveTo>
                      <a:pt x="31" y="24"/>
                    </a:moveTo>
                    <a:cubicBezTo>
                      <a:pt x="34" y="15"/>
                      <a:pt x="44" y="19"/>
                      <a:pt x="50" y="12"/>
                    </a:cubicBezTo>
                    <a:cubicBezTo>
                      <a:pt x="33" y="13"/>
                      <a:pt x="17" y="15"/>
                      <a:pt x="0" y="19"/>
                    </a:cubicBezTo>
                    <a:cubicBezTo>
                      <a:pt x="3" y="13"/>
                      <a:pt x="8" y="13"/>
                      <a:pt x="12" y="12"/>
                    </a:cubicBezTo>
                    <a:cubicBezTo>
                      <a:pt x="15" y="10"/>
                      <a:pt x="23" y="15"/>
                      <a:pt x="22" y="5"/>
                    </a:cubicBezTo>
                    <a:cubicBezTo>
                      <a:pt x="22" y="4"/>
                      <a:pt x="25" y="5"/>
                      <a:pt x="27" y="5"/>
                    </a:cubicBezTo>
                    <a:cubicBezTo>
                      <a:pt x="36" y="7"/>
                      <a:pt x="47" y="13"/>
                      <a:pt x="54" y="8"/>
                    </a:cubicBezTo>
                    <a:cubicBezTo>
                      <a:pt x="68" y="0"/>
                      <a:pt x="74" y="13"/>
                      <a:pt x="83" y="17"/>
                    </a:cubicBezTo>
                    <a:cubicBezTo>
                      <a:pt x="65" y="14"/>
                      <a:pt x="48" y="19"/>
                      <a:pt x="31" y="2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2" name="Freeform 203">
                <a:extLst>
                  <a:ext uri="{FF2B5EF4-FFF2-40B4-BE49-F238E27FC236}">
                    <a16:creationId xmlns:a16="http://schemas.microsoft.com/office/drawing/2014/main" id="{B2E5D7AE-0F54-9B36-5AE3-A8BAB74EC2A6}"/>
                  </a:ext>
                </a:extLst>
              </p:cNvPr>
              <p:cNvSpPr/>
              <p:nvPr/>
            </p:nvSpPr>
            <p:spPr bwMode="auto">
              <a:xfrm>
                <a:off x="62" y="3000"/>
                <a:ext cx="69" cy="13"/>
              </a:xfrm>
              <a:custGeom>
                <a:avLst/>
                <a:gdLst>
                  <a:gd name="T0" fmla="*/ 117 w 117"/>
                  <a:gd name="T1" fmla="*/ 18 h 23"/>
                  <a:gd name="T2" fmla="*/ 0 w 117"/>
                  <a:gd name="T3" fmla="*/ 3 h 23"/>
                  <a:gd name="T4" fmla="*/ 1 w 117"/>
                  <a:gd name="T5" fmla="*/ 0 h 23"/>
                  <a:gd name="T6" fmla="*/ 69 w 117"/>
                  <a:gd name="T7" fmla="*/ 12 h 23"/>
                  <a:gd name="T8" fmla="*/ 58 w 117"/>
                  <a:gd name="T9" fmla="*/ 1 h 23"/>
                  <a:gd name="T10" fmla="*/ 117 w 117"/>
                  <a:gd name="T11" fmla="*/ 18 h 23"/>
                </a:gdLst>
                <a:ahLst/>
                <a:cxnLst>
                  <a:cxn ang="0">
                    <a:pos x="T0" y="T1"/>
                  </a:cxn>
                  <a:cxn ang="0">
                    <a:pos x="T2" y="T3"/>
                  </a:cxn>
                  <a:cxn ang="0">
                    <a:pos x="T4" y="T5"/>
                  </a:cxn>
                  <a:cxn ang="0">
                    <a:pos x="T6" y="T7"/>
                  </a:cxn>
                  <a:cxn ang="0">
                    <a:pos x="T8" y="T9"/>
                  </a:cxn>
                  <a:cxn ang="0">
                    <a:pos x="T10" y="T11"/>
                  </a:cxn>
                </a:cxnLst>
                <a:rect l="0" t="0" r="r" b="b"/>
                <a:pathLst>
                  <a:path w="117" h="23">
                    <a:moveTo>
                      <a:pt x="117" y="18"/>
                    </a:moveTo>
                    <a:cubicBezTo>
                      <a:pt x="76" y="23"/>
                      <a:pt x="39" y="10"/>
                      <a:pt x="0" y="3"/>
                    </a:cubicBezTo>
                    <a:cubicBezTo>
                      <a:pt x="1" y="2"/>
                      <a:pt x="1" y="1"/>
                      <a:pt x="1" y="0"/>
                    </a:cubicBezTo>
                    <a:cubicBezTo>
                      <a:pt x="23" y="4"/>
                      <a:pt x="46" y="8"/>
                      <a:pt x="69" y="12"/>
                    </a:cubicBezTo>
                    <a:cubicBezTo>
                      <a:pt x="67" y="6"/>
                      <a:pt x="59" y="7"/>
                      <a:pt x="58" y="1"/>
                    </a:cubicBezTo>
                    <a:cubicBezTo>
                      <a:pt x="76" y="11"/>
                      <a:pt x="95" y="18"/>
                      <a:pt x="117" y="1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3" name="Freeform 204">
                <a:extLst>
                  <a:ext uri="{FF2B5EF4-FFF2-40B4-BE49-F238E27FC236}">
                    <a16:creationId xmlns:a16="http://schemas.microsoft.com/office/drawing/2014/main" id="{22611CA7-8325-A226-A0E6-09595C6A29EE}"/>
                  </a:ext>
                </a:extLst>
              </p:cNvPr>
              <p:cNvSpPr/>
              <p:nvPr/>
            </p:nvSpPr>
            <p:spPr bwMode="auto">
              <a:xfrm>
                <a:off x="147" y="2978"/>
                <a:ext cx="14" cy="17"/>
              </a:xfrm>
              <a:custGeom>
                <a:avLst/>
                <a:gdLst>
                  <a:gd name="T0" fmla="*/ 0 w 24"/>
                  <a:gd name="T1" fmla="*/ 17 h 28"/>
                  <a:gd name="T2" fmla="*/ 14 w 24"/>
                  <a:gd name="T3" fmla="*/ 3 h 28"/>
                  <a:gd name="T4" fmla="*/ 20 w 24"/>
                  <a:gd name="T5" fmla="*/ 5 h 28"/>
                  <a:gd name="T6" fmla="*/ 24 w 24"/>
                  <a:gd name="T7" fmla="*/ 19 h 28"/>
                  <a:gd name="T8" fmla="*/ 19 w 24"/>
                  <a:gd name="T9" fmla="*/ 21 h 28"/>
                  <a:gd name="T10" fmla="*/ 14 w 24"/>
                  <a:gd name="T11" fmla="*/ 25 h 28"/>
                  <a:gd name="T12" fmla="*/ 5 w 24"/>
                  <a:gd name="T13" fmla="*/ 28 h 28"/>
                  <a:gd name="T14" fmla="*/ 5 w 24"/>
                  <a:gd name="T15" fmla="*/ 28 h 28"/>
                  <a:gd name="T16" fmla="*/ 0 w 24"/>
                  <a:gd name="T17"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8">
                    <a:moveTo>
                      <a:pt x="0" y="17"/>
                    </a:moveTo>
                    <a:cubicBezTo>
                      <a:pt x="2" y="11"/>
                      <a:pt x="11" y="10"/>
                      <a:pt x="14" y="3"/>
                    </a:cubicBezTo>
                    <a:cubicBezTo>
                      <a:pt x="15" y="0"/>
                      <a:pt x="19" y="2"/>
                      <a:pt x="20" y="5"/>
                    </a:cubicBezTo>
                    <a:cubicBezTo>
                      <a:pt x="22" y="9"/>
                      <a:pt x="23" y="14"/>
                      <a:pt x="24" y="19"/>
                    </a:cubicBezTo>
                    <a:cubicBezTo>
                      <a:pt x="22" y="18"/>
                      <a:pt x="20" y="18"/>
                      <a:pt x="19" y="21"/>
                    </a:cubicBezTo>
                    <a:cubicBezTo>
                      <a:pt x="17" y="21"/>
                      <a:pt x="15" y="22"/>
                      <a:pt x="14" y="25"/>
                    </a:cubicBezTo>
                    <a:cubicBezTo>
                      <a:pt x="11" y="26"/>
                      <a:pt x="8" y="27"/>
                      <a:pt x="5" y="28"/>
                    </a:cubicBezTo>
                    <a:cubicBezTo>
                      <a:pt x="5" y="28"/>
                      <a:pt x="5" y="28"/>
                      <a:pt x="5" y="28"/>
                    </a:cubicBezTo>
                    <a:cubicBezTo>
                      <a:pt x="5" y="24"/>
                      <a:pt x="6" y="19"/>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4" name="Freeform 205">
                <a:extLst>
                  <a:ext uri="{FF2B5EF4-FFF2-40B4-BE49-F238E27FC236}">
                    <a16:creationId xmlns:a16="http://schemas.microsoft.com/office/drawing/2014/main" id="{FFD31E5E-1C5E-DFBF-9831-03AEBC746908}"/>
                  </a:ext>
                </a:extLst>
              </p:cNvPr>
              <p:cNvSpPr/>
              <p:nvPr/>
            </p:nvSpPr>
            <p:spPr bwMode="auto">
              <a:xfrm>
                <a:off x="78" y="2968"/>
                <a:ext cx="26" cy="11"/>
              </a:xfrm>
              <a:custGeom>
                <a:avLst/>
                <a:gdLst>
                  <a:gd name="T0" fmla="*/ 43 w 44"/>
                  <a:gd name="T1" fmla="*/ 18 h 18"/>
                  <a:gd name="T2" fmla="*/ 0 w 44"/>
                  <a:gd name="T3" fmla="*/ 3 h 18"/>
                  <a:gd name="T4" fmla="*/ 44 w 44"/>
                  <a:gd name="T5" fmla="*/ 18 h 18"/>
                  <a:gd name="T6" fmla="*/ 43 w 44"/>
                  <a:gd name="T7" fmla="*/ 18 h 18"/>
                </a:gdLst>
                <a:ahLst/>
                <a:cxnLst>
                  <a:cxn ang="0">
                    <a:pos x="T0" y="T1"/>
                  </a:cxn>
                  <a:cxn ang="0">
                    <a:pos x="T2" y="T3"/>
                  </a:cxn>
                  <a:cxn ang="0">
                    <a:pos x="T4" y="T5"/>
                  </a:cxn>
                  <a:cxn ang="0">
                    <a:pos x="T6" y="T7"/>
                  </a:cxn>
                </a:cxnLst>
                <a:rect l="0" t="0" r="r" b="b"/>
                <a:pathLst>
                  <a:path w="44" h="18">
                    <a:moveTo>
                      <a:pt x="43" y="18"/>
                    </a:moveTo>
                    <a:cubicBezTo>
                      <a:pt x="28" y="16"/>
                      <a:pt x="15" y="6"/>
                      <a:pt x="0" y="3"/>
                    </a:cubicBezTo>
                    <a:cubicBezTo>
                      <a:pt x="17" y="1"/>
                      <a:pt x="34" y="0"/>
                      <a:pt x="44" y="18"/>
                    </a:cubicBezTo>
                    <a:lnTo>
                      <a:pt x="43" y="18"/>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5" name="Freeform 206">
                <a:extLst>
                  <a:ext uri="{FF2B5EF4-FFF2-40B4-BE49-F238E27FC236}">
                    <a16:creationId xmlns:a16="http://schemas.microsoft.com/office/drawing/2014/main" id="{D10E8019-8A68-95EE-C921-BF259EDA462D}"/>
                  </a:ext>
                </a:extLst>
              </p:cNvPr>
              <p:cNvSpPr/>
              <p:nvPr/>
            </p:nvSpPr>
            <p:spPr bwMode="auto">
              <a:xfrm>
                <a:off x="104" y="3039"/>
                <a:ext cx="30" cy="9"/>
              </a:xfrm>
              <a:custGeom>
                <a:avLst/>
                <a:gdLst>
                  <a:gd name="T0" fmla="*/ 50 w 50"/>
                  <a:gd name="T1" fmla="*/ 9 h 16"/>
                  <a:gd name="T2" fmla="*/ 0 w 50"/>
                  <a:gd name="T3" fmla="*/ 13 h 16"/>
                  <a:gd name="T4" fmla="*/ 50 w 50"/>
                  <a:gd name="T5" fmla="*/ 9 h 16"/>
                </a:gdLst>
                <a:ahLst/>
                <a:cxnLst>
                  <a:cxn ang="0">
                    <a:pos x="T0" y="T1"/>
                  </a:cxn>
                  <a:cxn ang="0">
                    <a:pos x="T2" y="T3"/>
                  </a:cxn>
                  <a:cxn ang="0">
                    <a:pos x="T4" y="T5"/>
                  </a:cxn>
                </a:cxnLst>
                <a:rect l="0" t="0" r="r" b="b"/>
                <a:pathLst>
                  <a:path w="50" h="16">
                    <a:moveTo>
                      <a:pt x="50" y="9"/>
                    </a:moveTo>
                    <a:cubicBezTo>
                      <a:pt x="35" y="16"/>
                      <a:pt x="18" y="15"/>
                      <a:pt x="0" y="13"/>
                    </a:cubicBezTo>
                    <a:cubicBezTo>
                      <a:pt x="18" y="0"/>
                      <a:pt x="34" y="12"/>
                      <a:pt x="50"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6" name="Freeform 207">
                <a:extLst>
                  <a:ext uri="{FF2B5EF4-FFF2-40B4-BE49-F238E27FC236}">
                    <a16:creationId xmlns:a16="http://schemas.microsoft.com/office/drawing/2014/main" id="{A9B7F942-0A34-9DFB-DF4D-411021812154}"/>
                  </a:ext>
                </a:extLst>
              </p:cNvPr>
              <p:cNvSpPr/>
              <p:nvPr/>
            </p:nvSpPr>
            <p:spPr bwMode="auto">
              <a:xfrm>
                <a:off x="154" y="2998"/>
                <a:ext cx="9" cy="25"/>
              </a:xfrm>
              <a:custGeom>
                <a:avLst/>
                <a:gdLst>
                  <a:gd name="T0" fmla="*/ 0 w 16"/>
                  <a:gd name="T1" fmla="*/ 4 h 43"/>
                  <a:gd name="T2" fmla="*/ 7 w 16"/>
                  <a:gd name="T3" fmla="*/ 0 h 43"/>
                  <a:gd name="T4" fmla="*/ 8 w 16"/>
                  <a:gd name="T5" fmla="*/ 0 h 43"/>
                  <a:gd name="T6" fmla="*/ 9 w 16"/>
                  <a:gd name="T7" fmla="*/ 43 h 43"/>
                  <a:gd name="T8" fmla="*/ 0 w 16"/>
                  <a:gd name="T9" fmla="*/ 5 h 43"/>
                  <a:gd name="T10" fmla="*/ 0 w 16"/>
                  <a:gd name="T11" fmla="*/ 4 h 43"/>
                </a:gdLst>
                <a:ahLst/>
                <a:cxnLst>
                  <a:cxn ang="0">
                    <a:pos x="T0" y="T1"/>
                  </a:cxn>
                  <a:cxn ang="0">
                    <a:pos x="T2" y="T3"/>
                  </a:cxn>
                  <a:cxn ang="0">
                    <a:pos x="T4" y="T5"/>
                  </a:cxn>
                  <a:cxn ang="0">
                    <a:pos x="T6" y="T7"/>
                  </a:cxn>
                  <a:cxn ang="0">
                    <a:pos x="T8" y="T9"/>
                  </a:cxn>
                  <a:cxn ang="0">
                    <a:pos x="T10" y="T11"/>
                  </a:cxn>
                </a:cxnLst>
                <a:rect l="0" t="0" r="r" b="b"/>
                <a:pathLst>
                  <a:path w="16" h="43">
                    <a:moveTo>
                      <a:pt x="0" y="4"/>
                    </a:moveTo>
                    <a:cubicBezTo>
                      <a:pt x="4" y="5"/>
                      <a:pt x="9" y="7"/>
                      <a:pt x="7" y="0"/>
                    </a:cubicBezTo>
                    <a:cubicBezTo>
                      <a:pt x="7" y="0"/>
                      <a:pt x="8" y="0"/>
                      <a:pt x="8" y="0"/>
                    </a:cubicBezTo>
                    <a:cubicBezTo>
                      <a:pt x="16" y="14"/>
                      <a:pt x="12" y="28"/>
                      <a:pt x="9" y="43"/>
                    </a:cubicBezTo>
                    <a:cubicBezTo>
                      <a:pt x="11" y="29"/>
                      <a:pt x="7" y="16"/>
                      <a:pt x="0" y="5"/>
                    </a:cubicBezTo>
                    <a:lnTo>
                      <a:pt x="0" y="4"/>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7" name="Freeform 208">
                <a:extLst>
                  <a:ext uri="{FF2B5EF4-FFF2-40B4-BE49-F238E27FC236}">
                    <a16:creationId xmlns:a16="http://schemas.microsoft.com/office/drawing/2014/main" id="{A9495445-A754-FE40-FF03-DE32524BC18B}"/>
                  </a:ext>
                </a:extLst>
              </p:cNvPr>
              <p:cNvSpPr/>
              <p:nvPr/>
            </p:nvSpPr>
            <p:spPr bwMode="auto">
              <a:xfrm>
                <a:off x="107" y="2975"/>
                <a:ext cx="11" cy="17"/>
              </a:xfrm>
              <a:custGeom>
                <a:avLst/>
                <a:gdLst>
                  <a:gd name="T0" fmla="*/ 9 w 19"/>
                  <a:gd name="T1" fmla="*/ 5 h 30"/>
                  <a:gd name="T2" fmla="*/ 9 w 19"/>
                  <a:gd name="T3" fmla="*/ 7 h 30"/>
                  <a:gd name="T4" fmla="*/ 19 w 19"/>
                  <a:gd name="T5" fmla="*/ 30 h 30"/>
                  <a:gd name="T6" fmla="*/ 3 w 19"/>
                  <a:gd name="T7" fmla="*/ 2 h 30"/>
                  <a:gd name="T8" fmla="*/ 9 w 19"/>
                  <a:gd name="T9" fmla="*/ 5 h 30"/>
                </a:gdLst>
                <a:ahLst/>
                <a:cxnLst>
                  <a:cxn ang="0">
                    <a:pos x="T0" y="T1"/>
                  </a:cxn>
                  <a:cxn ang="0">
                    <a:pos x="T2" y="T3"/>
                  </a:cxn>
                  <a:cxn ang="0">
                    <a:pos x="T4" y="T5"/>
                  </a:cxn>
                  <a:cxn ang="0">
                    <a:pos x="T6" y="T7"/>
                  </a:cxn>
                  <a:cxn ang="0">
                    <a:pos x="T8" y="T9"/>
                  </a:cxn>
                </a:cxnLst>
                <a:rect l="0" t="0" r="r" b="b"/>
                <a:pathLst>
                  <a:path w="19" h="30">
                    <a:moveTo>
                      <a:pt x="9" y="5"/>
                    </a:moveTo>
                    <a:cubicBezTo>
                      <a:pt x="9" y="5"/>
                      <a:pt x="10" y="6"/>
                      <a:pt x="9" y="7"/>
                    </a:cubicBezTo>
                    <a:cubicBezTo>
                      <a:pt x="12" y="14"/>
                      <a:pt x="15" y="22"/>
                      <a:pt x="19" y="30"/>
                    </a:cubicBezTo>
                    <a:cubicBezTo>
                      <a:pt x="0" y="26"/>
                      <a:pt x="9" y="11"/>
                      <a:pt x="3" y="2"/>
                    </a:cubicBezTo>
                    <a:cubicBezTo>
                      <a:pt x="7" y="0"/>
                      <a:pt x="7" y="4"/>
                      <a:pt x="9"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8" name="Freeform 209">
                <a:extLst>
                  <a:ext uri="{FF2B5EF4-FFF2-40B4-BE49-F238E27FC236}">
                    <a16:creationId xmlns:a16="http://schemas.microsoft.com/office/drawing/2014/main" id="{EB51C3D2-2DEF-6022-8EF3-E74571005193}"/>
                  </a:ext>
                </a:extLst>
              </p:cNvPr>
              <p:cNvSpPr/>
              <p:nvPr/>
            </p:nvSpPr>
            <p:spPr bwMode="auto">
              <a:xfrm>
                <a:off x="115" y="3025"/>
                <a:ext cx="13" cy="10"/>
              </a:xfrm>
              <a:custGeom>
                <a:avLst/>
                <a:gdLst>
                  <a:gd name="T0" fmla="*/ 23 w 23"/>
                  <a:gd name="T1" fmla="*/ 0 h 17"/>
                  <a:gd name="T2" fmla="*/ 0 w 23"/>
                  <a:gd name="T3" fmla="*/ 17 h 17"/>
                  <a:gd name="T4" fmla="*/ 23 w 23"/>
                  <a:gd name="T5" fmla="*/ 0 h 17"/>
                </a:gdLst>
                <a:ahLst/>
                <a:cxnLst>
                  <a:cxn ang="0">
                    <a:pos x="T0" y="T1"/>
                  </a:cxn>
                  <a:cxn ang="0">
                    <a:pos x="T2" y="T3"/>
                  </a:cxn>
                  <a:cxn ang="0">
                    <a:pos x="T4" y="T5"/>
                  </a:cxn>
                </a:cxnLst>
                <a:rect l="0" t="0" r="r" b="b"/>
                <a:pathLst>
                  <a:path w="23" h="17">
                    <a:moveTo>
                      <a:pt x="23" y="0"/>
                    </a:moveTo>
                    <a:cubicBezTo>
                      <a:pt x="18" y="9"/>
                      <a:pt x="8" y="12"/>
                      <a:pt x="0" y="17"/>
                    </a:cubicBezTo>
                    <a:cubicBezTo>
                      <a:pt x="5" y="8"/>
                      <a:pt x="13" y="3"/>
                      <a:pt x="2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9" name="Freeform 210">
                <a:extLst>
                  <a:ext uri="{FF2B5EF4-FFF2-40B4-BE49-F238E27FC236}">
                    <a16:creationId xmlns:a16="http://schemas.microsoft.com/office/drawing/2014/main" id="{A982D375-0E8E-E7B3-D2D3-318B9472994D}"/>
                  </a:ext>
                </a:extLst>
              </p:cNvPr>
              <p:cNvSpPr/>
              <p:nvPr/>
            </p:nvSpPr>
            <p:spPr bwMode="auto">
              <a:xfrm>
                <a:off x="134" y="3036"/>
                <a:ext cx="16" cy="7"/>
              </a:xfrm>
              <a:custGeom>
                <a:avLst/>
                <a:gdLst>
                  <a:gd name="T0" fmla="*/ 0 w 26"/>
                  <a:gd name="T1" fmla="*/ 2 h 12"/>
                  <a:gd name="T2" fmla="*/ 26 w 26"/>
                  <a:gd name="T3" fmla="*/ 5 h 12"/>
                  <a:gd name="T4" fmla="*/ 12 w 26"/>
                  <a:gd name="T5" fmla="*/ 11 h 12"/>
                  <a:gd name="T6" fmla="*/ 14 w 26"/>
                  <a:gd name="T7" fmla="*/ 6 h 12"/>
                  <a:gd name="T8" fmla="*/ 0 w 26"/>
                  <a:gd name="T9" fmla="*/ 2 h 12"/>
                </a:gdLst>
                <a:ahLst/>
                <a:cxnLst>
                  <a:cxn ang="0">
                    <a:pos x="T0" y="T1"/>
                  </a:cxn>
                  <a:cxn ang="0">
                    <a:pos x="T2" y="T3"/>
                  </a:cxn>
                  <a:cxn ang="0">
                    <a:pos x="T4" y="T5"/>
                  </a:cxn>
                  <a:cxn ang="0">
                    <a:pos x="T6" y="T7"/>
                  </a:cxn>
                  <a:cxn ang="0">
                    <a:pos x="T8" y="T9"/>
                  </a:cxn>
                </a:cxnLst>
                <a:rect l="0" t="0" r="r" b="b"/>
                <a:pathLst>
                  <a:path w="26" h="12">
                    <a:moveTo>
                      <a:pt x="0" y="2"/>
                    </a:moveTo>
                    <a:cubicBezTo>
                      <a:pt x="10" y="0"/>
                      <a:pt x="17" y="4"/>
                      <a:pt x="26" y="5"/>
                    </a:cubicBezTo>
                    <a:cubicBezTo>
                      <a:pt x="22" y="11"/>
                      <a:pt x="17" y="12"/>
                      <a:pt x="12" y="11"/>
                    </a:cubicBezTo>
                    <a:cubicBezTo>
                      <a:pt x="9" y="7"/>
                      <a:pt x="19" y="10"/>
                      <a:pt x="14" y="6"/>
                    </a:cubicBezTo>
                    <a:cubicBezTo>
                      <a:pt x="10" y="4"/>
                      <a:pt x="6" y="4"/>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0" name="Freeform 211">
                <a:extLst>
                  <a:ext uri="{FF2B5EF4-FFF2-40B4-BE49-F238E27FC236}">
                    <a16:creationId xmlns:a16="http://schemas.microsoft.com/office/drawing/2014/main" id="{38A8FEDC-2A76-8048-3735-78DB507CEAAA}"/>
                  </a:ext>
                </a:extLst>
              </p:cNvPr>
              <p:cNvSpPr/>
              <p:nvPr/>
            </p:nvSpPr>
            <p:spPr bwMode="auto">
              <a:xfrm>
                <a:off x="118" y="2995"/>
                <a:ext cx="5" cy="7"/>
              </a:xfrm>
              <a:custGeom>
                <a:avLst/>
                <a:gdLst>
                  <a:gd name="T0" fmla="*/ 8 w 8"/>
                  <a:gd name="T1" fmla="*/ 11 h 11"/>
                  <a:gd name="T2" fmla="*/ 3 w 8"/>
                  <a:gd name="T3" fmla="*/ 9 h 11"/>
                  <a:gd name="T4" fmla="*/ 2 w 8"/>
                  <a:gd name="T5" fmla="*/ 1 h 11"/>
                  <a:gd name="T6" fmla="*/ 5 w 8"/>
                  <a:gd name="T7" fmla="*/ 0 h 11"/>
                  <a:gd name="T8" fmla="*/ 8 w 8"/>
                  <a:gd name="T9" fmla="*/ 6 h 11"/>
                  <a:gd name="T10" fmla="*/ 8 w 8"/>
                  <a:gd name="T11" fmla="*/ 11 h 11"/>
                </a:gdLst>
                <a:ahLst/>
                <a:cxnLst>
                  <a:cxn ang="0">
                    <a:pos x="T0" y="T1"/>
                  </a:cxn>
                  <a:cxn ang="0">
                    <a:pos x="T2" y="T3"/>
                  </a:cxn>
                  <a:cxn ang="0">
                    <a:pos x="T4" y="T5"/>
                  </a:cxn>
                  <a:cxn ang="0">
                    <a:pos x="T6" y="T7"/>
                  </a:cxn>
                  <a:cxn ang="0">
                    <a:pos x="T8" y="T9"/>
                  </a:cxn>
                  <a:cxn ang="0">
                    <a:pos x="T10" y="T11"/>
                  </a:cxn>
                </a:cxnLst>
                <a:rect l="0" t="0" r="r" b="b"/>
                <a:pathLst>
                  <a:path w="8" h="11">
                    <a:moveTo>
                      <a:pt x="8" y="11"/>
                    </a:moveTo>
                    <a:cubicBezTo>
                      <a:pt x="6" y="10"/>
                      <a:pt x="4" y="10"/>
                      <a:pt x="3" y="9"/>
                    </a:cubicBezTo>
                    <a:cubicBezTo>
                      <a:pt x="1" y="7"/>
                      <a:pt x="0" y="4"/>
                      <a:pt x="2" y="1"/>
                    </a:cubicBezTo>
                    <a:cubicBezTo>
                      <a:pt x="2" y="0"/>
                      <a:pt x="4" y="0"/>
                      <a:pt x="5" y="0"/>
                    </a:cubicBezTo>
                    <a:cubicBezTo>
                      <a:pt x="7" y="1"/>
                      <a:pt x="8" y="4"/>
                      <a:pt x="8" y="6"/>
                    </a:cubicBezTo>
                    <a:cubicBezTo>
                      <a:pt x="8" y="8"/>
                      <a:pt x="8" y="9"/>
                      <a:pt x="8"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1" name="Freeform 212">
                <a:extLst>
                  <a:ext uri="{FF2B5EF4-FFF2-40B4-BE49-F238E27FC236}">
                    <a16:creationId xmlns:a16="http://schemas.microsoft.com/office/drawing/2014/main" id="{732306C3-AF5F-E3D2-B29E-0726D94E9A63}"/>
                  </a:ext>
                </a:extLst>
              </p:cNvPr>
              <p:cNvSpPr/>
              <p:nvPr/>
            </p:nvSpPr>
            <p:spPr bwMode="auto">
              <a:xfrm>
                <a:off x="44" y="2974"/>
                <a:ext cx="10" cy="4"/>
              </a:xfrm>
              <a:custGeom>
                <a:avLst/>
                <a:gdLst>
                  <a:gd name="T0" fmla="*/ 18 w 18"/>
                  <a:gd name="T1" fmla="*/ 6 h 6"/>
                  <a:gd name="T2" fmla="*/ 0 w 18"/>
                  <a:gd name="T3" fmla="*/ 2 h 6"/>
                  <a:gd name="T4" fmla="*/ 18 w 18"/>
                  <a:gd name="T5" fmla="*/ 6 h 6"/>
                </a:gdLst>
                <a:ahLst/>
                <a:cxnLst>
                  <a:cxn ang="0">
                    <a:pos x="T0" y="T1"/>
                  </a:cxn>
                  <a:cxn ang="0">
                    <a:pos x="T2" y="T3"/>
                  </a:cxn>
                  <a:cxn ang="0">
                    <a:pos x="T4" y="T5"/>
                  </a:cxn>
                </a:cxnLst>
                <a:rect l="0" t="0" r="r" b="b"/>
                <a:pathLst>
                  <a:path w="18" h="6">
                    <a:moveTo>
                      <a:pt x="18" y="6"/>
                    </a:moveTo>
                    <a:cubicBezTo>
                      <a:pt x="12" y="6"/>
                      <a:pt x="6" y="6"/>
                      <a:pt x="0" y="2"/>
                    </a:cubicBezTo>
                    <a:cubicBezTo>
                      <a:pt x="7" y="0"/>
                      <a:pt x="13" y="2"/>
                      <a:pt x="18"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2" name="Freeform 213">
                <a:extLst>
                  <a:ext uri="{FF2B5EF4-FFF2-40B4-BE49-F238E27FC236}">
                    <a16:creationId xmlns:a16="http://schemas.microsoft.com/office/drawing/2014/main" id="{03CABEEF-AF52-3BB7-98A0-D9C355BBC37B}"/>
                  </a:ext>
                </a:extLst>
              </p:cNvPr>
              <p:cNvSpPr/>
              <p:nvPr/>
            </p:nvSpPr>
            <p:spPr bwMode="auto">
              <a:xfrm>
                <a:off x="126" y="3003"/>
                <a:ext cx="6" cy="5"/>
              </a:xfrm>
              <a:custGeom>
                <a:avLst/>
                <a:gdLst>
                  <a:gd name="T0" fmla="*/ 0 w 11"/>
                  <a:gd name="T1" fmla="*/ 1 h 9"/>
                  <a:gd name="T2" fmla="*/ 11 w 11"/>
                  <a:gd name="T3" fmla="*/ 6 h 9"/>
                  <a:gd name="T4" fmla="*/ 0 w 11"/>
                  <a:gd name="T5" fmla="*/ 1 h 9"/>
                </a:gdLst>
                <a:ahLst/>
                <a:cxnLst>
                  <a:cxn ang="0">
                    <a:pos x="T0" y="T1"/>
                  </a:cxn>
                  <a:cxn ang="0">
                    <a:pos x="T2" y="T3"/>
                  </a:cxn>
                  <a:cxn ang="0">
                    <a:pos x="T4" y="T5"/>
                  </a:cxn>
                </a:cxnLst>
                <a:rect l="0" t="0" r="r" b="b"/>
                <a:pathLst>
                  <a:path w="11" h="9">
                    <a:moveTo>
                      <a:pt x="0" y="1"/>
                    </a:moveTo>
                    <a:cubicBezTo>
                      <a:pt x="7" y="0"/>
                      <a:pt x="9" y="3"/>
                      <a:pt x="11" y="6"/>
                    </a:cubicBezTo>
                    <a:cubicBezTo>
                      <a:pt x="5" y="9"/>
                      <a:pt x="4" y="5"/>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3" name="Freeform 214">
                <a:extLst>
                  <a:ext uri="{FF2B5EF4-FFF2-40B4-BE49-F238E27FC236}">
                    <a16:creationId xmlns:a16="http://schemas.microsoft.com/office/drawing/2014/main" id="{988BAC53-E60C-A17B-70D1-61FE33475F77}"/>
                  </a:ext>
                </a:extLst>
              </p:cNvPr>
              <p:cNvSpPr/>
              <p:nvPr/>
            </p:nvSpPr>
            <p:spPr bwMode="auto">
              <a:xfrm>
                <a:off x="155" y="2991"/>
                <a:ext cx="3" cy="7"/>
              </a:xfrm>
              <a:custGeom>
                <a:avLst/>
                <a:gdLst>
                  <a:gd name="T0" fmla="*/ 0 w 6"/>
                  <a:gd name="T1" fmla="*/ 4 h 12"/>
                  <a:gd name="T2" fmla="*/ 5 w 6"/>
                  <a:gd name="T3" fmla="*/ 0 h 12"/>
                  <a:gd name="T4" fmla="*/ 6 w 6"/>
                  <a:gd name="T5" fmla="*/ 12 h 12"/>
                  <a:gd name="T6" fmla="*/ 5 w 6"/>
                  <a:gd name="T7" fmla="*/ 12 h 12"/>
                  <a:gd name="T8" fmla="*/ 0 w 6"/>
                  <a:gd name="T9" fmla="*/ 4 h 12"/>
                </a:gdLst>
                <a:ahLst/>
                <a:cxnLst>
                  <a:cxn ang="0">
                    <a:pos x="T0" y="T1"/>
                  </a:cxn>
                  <a:cxn ang="0">
                    <a:pos x="T2" y="T3"/>
                  </a:cxn>
                  <a:cxn ang="0">
                    <a:pos x="T4" y="T5"/>
                  </a:cxn>
                  <a:cxn ang="0">
                    <a:pos x="T6" y="T7"/>
                  </a:cxn>
                  <a:cxn ang="0">
                    <a:pos x="T8" y="T9"/>
                  </a:cxn>
                </a:cxnLst>
                <a:rect l="0" t="0" r="r" b="b"/>
                <a:pathLst>
                  <a:path w="6" h="12">
                    <a:moveTo>
                      <a:pt x="0" y="4"/>
                    </a:moveTo>
                    <a:cubicBezTo>
                      <a:pt x="1" y="1"/>
                      <a:pt x="3" y="0"/>
                      <a:pt x="5" y="0"/>
                    </a:cubicBezTo>
                    <a:cubicBezTo>
                      <a:pt x="5" y="4"/>
                      <a:pt x="6" y="8"/>
                      <a:pt x="6" y="12"/>
                    </a:cubicBezTo>
                    <a:cubicBezTo>
                      <a:pt x="6" y="12"/>
                      <a:pt x="5" y="12"/>
                      <a:pt x="5" y="12"/>
                    </a:cubicBezTo>
                    <a:cubicBezTo>
                      <a:pt x="4" y="9"/>
                      <a:pt x="2" y="6"/>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4" name="Freeform 215">
                <a:extLst>
                  <a:ext uri="{FF2B5EF4-FFF2-40B4-BE49-F238E27FC236}">
                    <a16:creationId xmlns:a16="http://schemas.microsoft.com/office/drawing/2014/main" id="{6D375946-5B9A-C746-2547-D02CFF38F2C4}"/>
                  </a:ext>
                </a:extLst>
              </p:cNvPr>
              <p:cNvSpPr/>
              <p:nvPr/>
            </p:nvSpPr>
            <p:spPr bwMode="auto">
              <a:xfrm>
                <a:off x="104" y="2979"/>
                <a:ext cx="4" cy="4"/>
              </a:xfrm>
              <a:custGeom>
                <a:avLst/>
                <a:gdLst>
                  <a:gd name="T0" fmla="*/ 1 w 7"/>
                  <a:gd name="T1" fmla="*/ 0 h 7"/>
                  <a:gd name="T2" fmla="*/ 7 w 7"/>
                  <a:gd name="T3" fmla="*/ 4 h 7"/>
                  <a:gd name="T4" fmla="*/ 5 w 7"/>
                  <a:gd name="T5" fmla="*/ 6 h 7"/>
                  <a:gd name="T6" fmla="*/ 0 w 7"/>
                  <a:gd name="T7" fmla="*/ 0 h 7"/>
                  <a:gd name="T8" fmla="*/ 1 w 7"/>
                  <a:gd name="T9" fmla="*/ 0 h 7"/>
                </a:gdLst>
                <a:ahLst/>
                <a:cxnLst>
                  <a:cxn ang="0">
                    <a:pos x="T0" y="T1"/>
                  </a:cxn>
                  <a:cxn ang="0">
                    <a:pos x="T2" y="T3"/>
                  </a:cxn>
                  <a:cxn ang="0">
                    <a:pos x="T4" y="T5"/>
                  </a:cxn>
                  <a:cxn ang="0">
                    <a:pos x="T6" y="T7"/>
                  </a:cxn>
                  <a:cxn ang="0">
                    <a:pos x="T8" y="T9"/>
                  </a:cxn>
                </a:cxnLst>
                <a:rect l="0" t="0" r="r" b="b"/>
                <a:pathLst>
                  <a:path w="7" h="7">
                    <a:moveTo>
                      <a:pt x="1" y="0"/>
                    </a:moveTo>
                    <a:cubicBezTo>
                      <a:pt x="4" y="0"/>
                      <a:pt x="6" y="1"/>
                      <a:pt x="7" y="4"/>
                    </a:cubicBezTo>
                    <a:cubicBezTo>
                      <a:pt x="7" y="6"/>
                      <a:pt x="6" y="7"/>
                      <a:pt x="5" y="6"/>
                    </a:cubicBezTo>
                    <a:cubicBezTo>
                      <a:pt x="2" y="6"/>
                      <a:pt x="1" y="3"/>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5" name="Freeform 216">
                <a:extLst>
                  <a:ext uri="{FF2B5EF4-FFF2-40B4-BE49-F238E27FC236}">
                    <a16:creationId xmlns:a16="http://schemas.microsoft.com/office/drawing/2014/main" id="{F4727E66-1A69-9845-ABC2-66F28C0DD963}"/>
                  </a:ext>
                </a:extLst>
              </p:cNvPr>
              <p:cNvSpPr/>
              <p:nvPr/>
            </p:nvSpPr>
            <p:spPr bwMode="auto">
              <a:xfrm>
                <a:off x="107" y="2969"/>
                <a:ext cx="3" cy="2"/>
              </a:xfrm>
              <a:custGeom>
                <a:avLst/>
                <a:gdLst>
                  <a:gd name="T0" fmla="*/ 1 w 5"/>
                  <a:gd name="T1" fmla="*/ 0 h 4"/>
                  <a:gd name="T2" fmla="*/ 5 w 5"/>
                  <a:gd name="T3" fmla="*/ 1 h 4"/>
                  <a:gd name="T4" fmla="*/ 3 w 5"/>
                  <a:gd name="T5" fmla="*/ 4 h 4"/>
                  <a:gd name="T6" fmla="*/ 1 w 5"/>
                  <a:gd name="T7" fmla="*/ 0 h 4"/>
                </a:gdLst>
                <a:ahLst/>
                <a:cxnLst>
                  <a:cxn ang="0">
                    <a:pos x="T0" y="T1"/>
                  </a:cxn>
                  <a:cxn ang="0">
                    <a:pos x="T2" y="T3"/>
                  </a:cxn>
                  <a:cxn ang="0">
                    <a:pos x="T4" y="T5"/>
                  </a:cxn>
                  <a:cxn ang="0">
                    <a:pos x="T6" y="T7"/>
                  </a:cxn>
                </a:cxnLst>
                <a:rect l="0" t="0" r="r" b="b"/>
                <a:pathLst>
                  <a:path w="5" h="4">
                    <a:moveTo>
                      <a:pt x="1" y="0"/>
                    </a:moveTo>
                    <a:cubicBezTo>
                      <a:pt x="2" y="0"/>
                      <a:pt x="4" y="0"/>
                      <a:pt x="5" y="1"/>
                    </a:cubicBezTo>
                    <a:cubicBezTo>
                      <a:pt x="4" y="2"/>
                      <a:pt x="4" y="4"/>
                      <a:pt x="3" y="4"/>
                    </a:cubicBezTo>
                    <a:cubicBezTo>
                      <a:pt x="0" y="4"/>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6" name="Freeform 217">
                <a:extLst>
                  <a:ext uri="{FF2B5EF4-FFF2-40B4-BE49-F238E27FC236}">
                    <a16:creationId xmlns:a16="http://schemas.microsoft.com/office/drawing/2014/main" id="{275A391E-A698-B1E4-DCE2-CEFC1B32A73E}"/>
                  </a:ext>
                </a:extLst>
              </p:cNvPr>
              <p:cNvSpPr/>
              <p:nvPr/>
            </p:nvSpPr>
            <p:spPr bwMode="auto">
              <a:xfrm>
                <a:off x="92" y="2998"/>
                <a:ext cx="2" cy="2"/>
              </a:xfrm>
              <a:custGeom>
                <a:avLst/>
                <a:gdLst>
                  <a:gd name="T0" fmla="*/ 1 w 3"/>
                  <a:gd name="T1" fmla="*/ 0 h 3"/>
                  <a:gd name="T2" fmla="*/ 3 w 3"/>
                  <a:gd name="T3" fmla="*/ 1 h 3"/>
                  <a:gd name="T4" fmla="*/ 2 w 3"/>
                  <a:gd name="T5" fmla="*/ 2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1" y="0"/>
                      <a:pt x="2" y="0"/>
                      <a:pt x="3" y="1"/>
                    </a:cubicBezTo>
                    <a:cubicBezTo>
                      <a:pt x="2" y="1"/>
                      <a:pt x="2" y="2"/>
                      <a:pt x="2" y="2"/>
                    </a:cubicBezTo>
                    <a:cubicBezTo>
                      <a:pt x="1" y="3"/>
                      <a:pt x="0" y="2"/>
                      <a:pt x="0" y="2"/>
                    </a:cubicBezTo>
                    <a:cubicBezTo>
                      <a:pt x="0" y="1"/>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7" name="Freeform 218">
                <a:extLst>
                  <a:ext uri="{FF2B5EF4-FFF2-40B4-BE49-F238E27FC236}">
                    <a16:creationId xmlns:a16="http://schemas.microsoft.com/office/drawing/2014/main" id="{5EB82561-4874-9AD4-5B8D-53AABDDD6D3E}"/>
                  </a:ext>
                </a:extLst>
              </p:cNvPr>
              <p:cNvSpPr/>
              <p:nvPr/>
            </p:nvSpPr>
            <p:spPr bwMode="auto">
              <a:xfrm>
                <a:off x="100" y="3026"/>
                <a:ext cx="2" cy="2"/>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0"/>
                      <a:pt x="2" y="1"/>
                      <a:pt x="3" y="1"/>
                    </a:cubicBezTo>
                    <a:cubicBezTo>
                      <a:pt x="3" y="2"/>
                      <a:pt x="3" y="3"/>
                      <a:pt x="2" y="3"/>
                    </a:cubicBezTo>
                    <a:cubicBezTo>
                      <a:pt x="2" y="3"/>
                      <a:pt x="1" y="2"/>
                      <a:pt x="0" y="2"/>
                    </a:cubicBezTo>
                    <a:cubicBezTo>
                      <a:pt x="1" y="1"/>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8" name="Freeform 219">
                <a:extLst>
                  <a:ext uri="{FF2B5EF4-FFF2-40B4-BE49-F238E27FC236}">
                    <a16:creationId xmlns:a16="http://schemas.microsoft.com/office/drawing/2014/main" id="{60AF0BEE-A1D4-D527-2324-46D3A1BCCE44}"/>
                  </a:ext>
                </a:extLst>
              </p:cNvPr>
              <p:cNvSpPr/>
              <p:nvPr/>
            </p:nvSpPr>
            <p:spPr bwMode="auto">
              <a:xfrm>
                <a:off x="134" y="3043"/>
                <a:ext cx="3" cy="1"/>
              </a:xfrm>
              <a:custGeom>
                <a:avLst/>
                <a:gdLst>
                  <a:gd name="T0" fmla="*/ 0 w 6"/>
                  <a:gd name="T1" fmla="*/ 2 h 2"/>
                  <a:gd name="T2" fmla="*/ 5 w 6"/>
                  <a:gd name="T3" fmla="*/ 1 h 2"/>
                  <a:gd name="T4" fmla="*/ 6 w 6"/>
                  <a:gd name="T5" fmla="*/ 1 h 2"/>
                  <a:gd name="T6" fmla="*/ 0 w 6"/>
                  <a:gd name="T7" fmla="*/ 2 h 2"/>
                  <a:gd name="T8" fmla="*/ 0 w 6"/>
                  <a:gd name="T9" fmla="*/ 2 h 2"/>
                </a:gdLst>
                <a:ahLst/>
                <a:cxnLst>
                  <a:cxn ang="0">
                    <a:pos x="T0" y="T1"/>
                  </a:cxn>
                  <a:cxn ang="0">
                    <a:pos x="T2" y="T3"/>
                  </a:cxn>
                  <a:cxn ang="0">
                    <a:pos x="T4" y="T5"/>
                  </a:cxn>
                  <a:cxn ang="0">
                    <a:pos x="T6" y="T7"/>
                  </a:cxn>
                  <a:cxn ang="0">
                    <a:pos x="T8" y="T9"/>
                  </a:cxn>
                </a:cxnLst>
                <a:rect l="0" t="0" r="r" b="b"/>
                <a:pathLst>
                  <a:path w="6" h="2">
                    <a:moveTo>
                      <a:pt x="0" y="2"/>
                    </a:moveTo>
                    <a:cubicBezTo>
                      <a:pt x="1" y="1"/>
                      <a:pt x="3" y="0"/>
                      <a:pt x="5" y="1"/>
                    </a:cubicBezTo>
                    <a:cubicBezTo>
                      <a:pt x="5" y="1"/>
                      <a:pt x="5" y="1"/>
                      <a:pt x="6" y="1"/>
                    </a:cubicBezTo>
                    <a:cubicBezTo>
                      <a:pt x="4" y="2"/>
                      <a:pt x="2"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9" name="Freeform 220">
                <a:extLst>
                  <a:ext uri="{FF2B5EF4-FFF2-40B4-BE49-F238E27FC236}">
                    <a16:creationId xmlns:a16="http://schemas.microsoft.com/office/drawing/2014/main" id="{3C966140-7DBD-26EA-7A3C-27BE1EB1D791}"/>
                  </a:ext>
                </a:extLst>
              </p:cNvPr>
              <p:cNvSpPr/>
              <p:nvPr/>
            </p:nvSpPr>
            <p:spPr bwMode="auto">
              <a:xfrm>
                <a:off x="62" y="2991"/>
                <a:ext cx="3" cy="1"/>
              </a:xfrm>
              <a:custGeom>
                <a:avLst/>
                <a:gdLst>
                  <a:gd name="T0" fmla="*/ 5 w 5"/>
                  <a:gd name="T1" fmla="*/ 0 h 2"/>
                  <a:gd name="T2" fmla="*/ 1 w 5"/>
                  <a:gd name="T3" fmla="*/ 1 h 2"/>
                  <a:gd name="T4" fmla="*/ 0 w 5"/>
                  <a:gd name="T5" fmla="*/ 1 h 2"/>
                  <a:gd name="T6" fmla="*/ 5 w 5"/>
                  <a:gd name="T7" fmla="*/ 0 h 2"/>
                </a:gdLst>
                <a:ahLst/>
                <a:cxnLst>
                  <a:cxn ang="0">
                    <a:pos x="T0" y="T1"/>
                  </a:cxn>
                  <a:cxn ang="0">
                    <a:pos x="T2" y="T3"/>
                  </a:cxn>
                  <a:cxn ang="0">
                    <a:pos x="T4" y="T5"/>
                  </a:cxn>
                  <a:cxn ang="0">
                    <a:pos x="T6" y="T7"/>
                  </a:cxn>
                </a:cxnLst>
                <a:rect l="0" t="0" r="r" b="b"/>
                <a:pathLst>
                  <a:path w="5" h="2">
                    <a:moveTo>
                      <a:pt x="5" y="0"/>
                    </a:moveTo>
                    <a:cubicBezTo>
                      <a:pt x="4" y="1"/>
                      <a:pt x="3" y="2"/>
                      <a:pt x="1" y="1"/>
                    </a:cubicBezTo>
                    <a:cubicBezTo>
                      <a:pt x="0" y="1"/>
                      <a:pt x="0" y="1"/>
                      <a:pt x="0" y="1"/>
                    </a:cubicBezTo>
                    <a:cubicBezTo>
                      <a:pt x="2" y="0"/>
                      <a:pt x="4" y="0"/>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0" name="Freeform 221">
                <a:extLst>
                  <a:ext uri="{FF2B5EF4-FFF2-40B4-BE49-F238E27FC236}">
                    <a16:creationId xmlns:a16="http://schemas.microsoft.com/office/drawing/2014/main" id="{47C1A104-BEBE-5841-7B5F-2C7C817CF7AB}"/>
                  </a:ext>
                </a:extLst>
              </p:cNvPr>
              <p:cNvSpPr/>
              <p:nvPr/>
            </p:nvSpPr>
            <p:spPr bwMode="auto">
              <a:xfrm>
                <a:off x="54" y="2978"/>
                <a:ext cx="2" cy="1"/>
              </a:xfrm>
              <a:custGeom>
                <a:avLst/>
                <a:gdLst>
                  <a:gd name="T0" fmla="*/ 0 w 3"/>
                  <a:gd name="T1" fmla="*/ 0 h 2"/>
                  <a:gd name="T2" fmla="*/ 3 w 3"/>
                  <a:gd name="T3" fmla="*/ 1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1" y="0"/>
                      <a:pt x="2" y="0"/>
                      <a:pt x="3" y="1"/>
                    </a:cubicBezTo>
                    <a:cubicBezTo>
                      <a:pt x="3" y="1"/>
                      <a:pt x="3" y="1"/>
                      <a:pt x="3" y="2"/>
                    </a:cubicBezTo>
                    <a:cubicBezTo>
                      <a:pt x="2" y="1"/>
                      <a:pt x="1"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1" name="Freeform 222">
                <a:extLst>
                  <a:ext uri="{FF2B5EF4-FFF2-40B4-BE49-F238E27FC236}">
                    <a16:creationId xmlns:a16="http://schemas.microsoft.com/office/drawing/2014/main" id="{FFE2F6A0-FCAB-9C5F-DF7F-765F87FD97C6}"/>
                  </a:ext>
                </a:extLst>
              </p:cNvPr>
              <p:cNvSpPr/>
              <p:nvPr/>
            </p:nvSpPr>
            <p:spPr bwMode="auto">
              <a:xfrm>
                <a:off x="149" y="2995"/>
                <a:ext cx="1" cy="0"/>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0" y="0"/>
                      <a:pt x="1" y="0"/>
                      <a:pt x="1" y="0"/>
                    </a:cubicBezTo>
                    <a:cubicBezTo>
                      <a:pt x="1" y="0"/>
                      <a:pt x="1" y="0"/>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2" name="Freeform 223">
                <a:extLst>
                  <a:ext uri="{FF2B5EF4-FFF2-40B4-BE49-F238E27FC236}">
                    <a16:creationId xmlns:a16="http://schemas.microsoft.com/office/drawing/2014/main" id="{E2D43D19-0332-A444-51D3-35FE9303051E}"/>
                  </a:ext>
                </a:extLst>
              </p:cNvPr>
              <p:cNvSpPr/>
              <p:nvPr/>
            </p:nvSpPr>
            <p:spPr bwMode="auto">
              <a:xfrm>
                <a:off x="153" y="3000"/>
                <a:ext cx="1" cy="1"/>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0" y="0"/>
                    </a:cubicBezTo>
                    <a:cubicBezTo>
                      <a:pt x="1" y="0"/>
                      <a:pt x="1" y="0"/>
                      <a:pt x="1" y="0"/>
                    </a:cubicBezTo>
                    <a:lnTo>
                      <a:pt x="1"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3" name="Freeform 224">
                <a:extLst>
                  <a:ext uri="{FF2B5EF4-FFF2-40B4-BE49-F238E27FC236}">
                    <a16:creationId xmlns:a16="http://schemas.microsoft.com/office/drawing/2014/main" id="{2DDA7B40-C27D-4185-F70E-CBBEDE296286}"/>
                  </a:ext>
                </a:extLst>
              </p:cNvPr>
              <p:cNvSpPr/>
              <p:nvPr/>
            </p:nvSpPr>
            <p:spPr bwMode="auto">
              <a:xfrm flipH="1">
                <a:off x="123" y="3002"/>
                <a:ext cx="0"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0"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4" name="Freeform 225">
                <a:extLst>
                  <a:ext uri="{FF2B5EF4-FFF2-40B4-BE49-F238E27FC236}">
                    <a16:creationId xmlns:a16="http://schemas.microsoft.com/office/drawing/2014/main" id="{268D46FF-07F7-EF44-ECEE-E2FCA75D764D}"/>
                  </a:ext>
                </a:extLst>
              </p:cNvPr>
              <p:cNvSpPr/>
              <p:nvPr/>
            </p:nvSpPr>
            <p:spPr bwMode="auto">
              <a:xfrm>
                <a:off x="481" y="2659"/>
                <a:ext cx="26" cy="45"/>
              </a:xfrm>
              <a:custGeom>
                <a:avLst/>
                <a:gdLst>
                  <a:gd name="T0" fmla="*/ 4 w 44"/>
                  <a:gd name="T1" fmla="*/ 28 h 76"/>
                  <a:gd name="T2" fmla="*/ 5 w 44"/>
                  <a:gd name="T3" fmla="*/ 28 h 76"/>
                  <a:gd name="T4" fmla="*/ 26 w 44"/>
                  <a:gd name="T5" fmla="*/ 30 h 76"/>
                  <a:gd name="T6" fmla="*/ 22 w 44"/>
                  <a:gd name="T7" fmla="*/ 11 h 76"/>
                  <a:gd name="T8" fmla="*/ 29 w 44"/>
                  <a:gd name="T9" fmla="*/ 3 h 76"/>
                  <a:gd name="T10" fmla="*/ 36 w 44"/>
                  <a:gd name="T11" fmla="*/ 4 h 76"/>
                  <a:gd name="T12" fmla="*/ 42 w 44"/>
                  <a:gd name="T13" fmla="*/ 35 h 76"/>
                  <a:gd name="T14" fmla="*/ 34 w 44"/>
                  <a:gd name="T15" fmla="*/ 48 h 76"/>
                  <a:gd name="T16" fmla="*/ 33 w 44"/>
                  <a:gd name="T17" fmla="*/ 59 h 76"/>
                  <a:gd name="T18" fmla="*/ 26 w 44"/>
                  <a:gd name="T19" fmla="*/ 69 h 76"/>
                  <a:gd name="T20" fmla="*/ 0 w 44"/>
                  <a:gd name="T21" fmla="*/ 65 h 76"/>
                  <a:gd name="T22" fmla="*/ 15 w 44"/>
                  <a:gd name="T23" fmla="*/ 54 h 76"/>
                  <a:gd name="T24" fmla="*/ 7 w 44"/>
                  <a:gd name="T25" fmla="*/ 37 h 76"/>
                  <a:gd name="T26" fmla="*/ 4 w 44"/>
                  <a:gd name="T27" fmla="*/ 2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76">
                    <a:moveTo>
                      <a:pt x="4" y="28"/>
                    </a:moveTo>
                    <a:cubicBezTo>
                      <a:pt x="4" y="28"/>
                      <a:pt x="4" y="28"/>
                      <a:pt x="5" y="28"/>
                    </a:cubicBezTo>
                    <a:cubicBezTo>
                      <a:pt x="12" y="29"/>
                      <a:pt x="20" y="37"/>
                      <a:pt x="26" y="30"/>
                    </a:cubicBezTo>
                    <a:cubicBezTo>
                      <a:pt x="32" y="24"/>
                      <a:pt x="24" y="17"/>
                      <a:pt x="22" y="11"/>
                    </a:cubicBezTo>
                    <a:cubicBezTo>
                      <a:pt x="20" y="4"/>
                      <a:pt x="20" y="0"/>
                      <a:pt x="29" y="3"/>
                    </a:cubicBezTo>
                    <a:cubicBezTo>
                      <a:pt x="31" y="4"/>
                      <a:pt x="34" y="4"/>
                      <a:pt x="36" y="4"/>
                    </a:cubicBezTo>
                    <a:cubicBezTo>
                      <a:pt x="42" y="14"/>
                      <a:pt x="39" y="25"/>
                      <a:pt x="42" y="35"/>
                    </a:cubicBezTo>
                    <a:cubicBezTo>
                      <a:pt x="44" y="41"/>
                      <a:pt x="35" y="43"/>
                      <a:pt x="34" y="48"/>
                    </a:cubicBezTo>
                    <a:cubicBezTo>
                      <a:pt x="32" y="52"/>
                      <a:pt x="30" y="54"/>
                      <a:pt x="33" y="59"/>
                    </a:cubicBezTo>
                    <a:cubicBezTo>
                      <a:pt x="38" y="66"/>
                      <a:pt x="33" y="70"/>
                      <a:pt x="26" y="69"/>
                    </a:cubicBezTo>
                    <a:cubicBezTo>
                      <a:pt x="18" y="68"/>
                      <a:pt x="7" y="76"/>
                      <a:pt x="0" y="65"/>
                    </a:cubicBezTo>
                    <a:cubicBezTo>
                      <a:pt x="3" y="58"/>
                      <a:pt x="15" y="63"/>
                      <a:pt x="15" y="54"/>
                    </a:cubicBezTo>
                    <a:cubicBezTo>
                      <a:pt x="15" y="48"/>
                      <a:pt x="9" y="43"/>
                      <a:pt x="7" y="37"/>
                    </a:cubicBezTo>
                    <a:cubicBezTo>
                      <a:pt x="5" y="34"/>
                      <a:pt x="5" y="31"/>
                      <a:pt x="4" y="2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5" name="Freeform 226">
                <a:extLst>
                  <a:ext uri="{FF2B5EF4-FFF2-40B4-BE49-F238E27FC236}">
                    <a16:creationId xmlns:a16="http://schemas.microsoft.com/office/drawing/2014/main" id="{7B0E469B-ED62-FAAC-2D94-9E023D87E79A}"/>
                  </a:ext>
                </a:extLst>
              </p:cNvPr>
              <p:cNvSpPr/>
              <p:nvPr/>
            </p:nvSpPr>
            <p:spPr bwMode="auto">
              <a:xfrm>
                <a:off x="469" y="2720"/>
                <a:ext cx="23" cy="18"/>
              </a:xfrm>
              <a:custGeom>
                <a:avLst/>
                <a:gdLst>
                  <a:gd name="T0" fmla="*/ 22 w 39"/>
                  <a:gd name="T1" fmla="*/ 0 h 31"/>
                  <a:gd name="T2" fmla="*/ 34 w 39"/>
                  <a:gd name="T3" fmla="*/ 11 h 31"/>
                  <a:gd name="T4" fmla="*/ 27 w 39"/>
                  <a:gd name="T5" fmla="*/ 21 h 31"/>
                  <a:gd name="T6" fmla="*/ 15 w 39"/>
                  <a:gd name="T7" fmla="*/ 31 h 31"/>
                  <a:gd name="T8" fmla="*/ 11 w 39"/>
                  <a:gd name="T9" fmla="*/ 27 h 31"/>
                  <a:gd name="T10" fmla="*/ 12 w 39"/>
                  <a:gd name="T11" fmla="*/ 8 h 31"/>
                  <a:gd name="T12" fmla="*/ 22 w 39"/>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39" h="31">
                    <a:moveTo>
                      <a:pt x="22" y="0"/>
                    </a:moveTo>
                    <a:cubicBezTo>
                      <a:pt x="30" y="0"/>
                      <a:pt x="31" y="7"/>
                      <a:pt x="34" y="11"/>
                    </a:cubicBezTo>
                    <a:cubicBezTo>
                      <a:pt x="39" y="18"/>
                      <a:pt x="29" y="17"/>
                      <a:pt x="27" y="21"/>
                    </a:cubicBezTo>
                    <a:cubicBezTo>
                      <a:pt x="24" y="25"/>
                      <a:pt x="19" y="28"/>
                      <a:pt x="15" y="31"/>
                    </a:cubicBezTo>
                    <a:cubicBezTo>
                      <a:pt x="14" y="30"/>
                      <a:pt x="13" y="28"/>
                      <a:pt x="11" y="27"/>
                    </a:cubicBezTo>
                    <a:cubicBezTo>
                      <a:pt x="0" y="17"/>
                      <a:pt x="0" y="17"/>
                      <a:pt x="12" y="8"/>
                    </a:cubicBezTo>
                    <a:cubicBezTo>
                      <a:pt x="15" y="5"/>
                      <a:pt x="19" y="3"/>
                      <a:pt x="2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6" name="Freeform 227">
                <a:extLst>
                  <a:ext uri="{FF2B5EF4-FFF2-40B4-BE49-F238E27FC236}">
                    <a16:creationId xmlns:a16="http://schemas.microsoft.com/office/drawing/2014/main" id="{B58B8387-B530-F578-9CA3-25AA2BB0DE0E}"/>
                  </a:ext>
                </a:extLst>
              </p:cNvPr>
              <p:cNvSpPr/>
              <p:nvPr/>
            </p:nvSpPr>
            <p:spPr bwMode="auto">
              <a:xfrm>
                <a:off x="474" y="2698"/>
                <a:ext cx="10" cy="13"/>
              </a:xfrm>
              <a:custGeom>
                <a:avLst/>
                <a:gdLst>
                  <a:gd name="T0" fmla="*/ 8 w 18"/>
                  <a:gd name="T1" fmla="*/ 0 h 21"/>
                  <a:gd name="T2" fmla="*/ 13 w 18"/>
                  <a:gd name="T3" fmla="*/ 14 h 21"/>
                  <a:gd name="T4" fmla="*/ 8 w 18"/>
                  <a:gd name="T5" fmla="*/ 20 h 21"/>
                  <a:gd name="T6" fmla="*/ 3 w 18"/>
                  <a:gd name="T7" fmla="*/ 7 h 21"/>
                  <a:gd name="T8" fmla="*/ 8 w 18"/>
                  <a:gd name="T9" fmla="*/ 0 h 21"/>
                </a:gdLst>
                <a:ahLst/>
                <a:cxnLst>
                  <a:cxn ang="0">
                    <a:pos x="T0" y="T1"/>
                  </a:cxn>
                  <a:cxn ang="0">
                    <a:pos x="T2" y="T3"/>
                  </a:cxn>
                  <a:cxn ang="0">
                    <a:pos x="T4" y="T5"/>
                  </a:cxn>
                  <a:cxn ang="0">
                    <a:pos x="T6" y="T7"/>
                  </a:cxn>
                  <a:cxn ang="0">
                    <a:pos x="T8" y="T9"/>
                  </a:cxn>
                </a:cxnLst>
                <a:rect l="0" t="0" r="r" b="b"/>
                <a:pathLst>
                  <a:path w="18" h="21">
                    <a:moveTo>
                      <a:pt x="8" y="0"/>
                    </a:moveTo>
                    <a:cubicBezTo>
                      <a:pt x="8" y="5"/>
                      <a:pt x="10" y="10"/>
                      <a:pt x="13" y="14"/>
                    </a:cubicBezTo>
                    <a:cubicBezTo>
                      <a:pt x="18" y="21"/>
                      <a:pt x="12" y="20"/>
                      <a:pt x="8" y="20"/>
                    </a:cubicBezTo>
                    <a:cubicBezTo>
                      <a:pt x="6" y="16"/>
                      <a:pt x="5" y="11"/>
                      <a:pt x="3" y="7"/>
                    </a:cubicBezTo>
                    <a:cubicBezTo>
                      <a:pt x="0" y="1"/>
                      <a:pt x="3" y="0"/>
                      <a:pt x="8"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7" name="Freeform 228">
                <a:extLst>
                  <a:ext uri="{FF2B5EF4-FFF2-40B4-BE49-F238E27FC236}">
                    <a16:creationId xmlns:a16="http://schemas.microsoft.com/office/drawing/2014/main" id="{A8A66D84-1EF1-81FF-5E4C-0BBA7B0A262C}"/>
                  </a:ext>
                </a:extLst>
              </p:cNvPr>
              <p:cNvSpPr/>
              <p:nvPr/>
            </p:nvSpPr>
            <p:spPr bwMode="auto">
              <a:xfrm>
                <a:off x="468" y="2184"/>
                <a:ext cx="30" cy="96"/>
              </a:xfrm>
              <a:custGeom>
                <a:avLst/>
                <a:gdLst>
                  <a:gd name="T0" fmla="*/ 51 w 51"/>
                  <a:gd name="T1" fmla="*/ 161 h 163"/>
                  <a:gd name="T2" fmla="*/ 39 w 51"/>
                  <a:gd name="T3" fmla="*/ 152 h 163"/>
                  <a:gd name="T4" fmla="*/ 34 w 51"/>
                  <a:gd name="T5" fmla="*/ 133 h 163"/>
                  <a:gd name="T6" fmla="*/ 34 w 51"/>
                  <a:gd name="T7" fmla="*/ 133 h 163"/>
                  <a:gd name="T8" fmla="*/ 41 w 51"/>
                  <a:gd name="T9" fmla="*/ 128 h 163"/>
                  <a:gd name="T10" fmla="*/ 32 w 51"/>
                  <a:gd name="T11" fmla="*/ 99 h 163"/>
                  <a:gd name="T12" fmla="*/ 30 w 51"/>
                  <a:gd name="T13" fmla="*/ 87 h 163"/>
                  <a:gd name="T14" fmla="*/ 31 w 51"/>
                  <a:gd name="T15" fmla="*/ 82 h 163"/>
                  <a:gd name="T16" fmla="*/ 31 w 51"/>
                  <a:gd name="T17" fmla="*/ 82 h 163"/>
                  <a:gd name="T18" fmla="*/ 30 w 51"/>
                  <a:gd name="T19" fmla="*/ 87 h 163"/>
                  <a:gd name="T20" fmla="*/ 22 w 51"/>
                  <a:gd name="T21" fmla="*/ 75 h 163"/>
                  <a:gd name="T22" fmla="*/ 22 w 51"/>
                  <a:gd name="T23" fmla="*/ 75 h 163"/>
                  <a:gd name="T24" fmla="*/ 28 w 51"/>
                  <a:gd name="T25" fmla="*/ 69 h 163"/>
                  <a:gd name="T26" fmla="*/ 3 w 51"/>
                  <a:gd name="T27" fmla="*/ 6 h 163"/>
                  <a:gd name="T28" fmla="*/ 3 w 51"/>
                  <a:gd name="T29" fmla="*/ 0 h 163"/>
                  <a:gd name="T30" fmla="*/ 18 w 51"/>
                  <a:gd name="T31" fmla="*/ 15 h 163"/>
                  <a:gd name="T32" fmla="*/ 23 w 51"/>
                  <a:gd name="T33" fmla="*/ 42 h 163"/>
                  <a:gd name="T34" fmla="*/ 36 w 51"/>
                  <a:gd name="T35" fmla="*/ 83 h 163"/>
                  <a:gd name="T36" fmla="*/ 34 w 51"/>
                  <a:gd name="T37" fmla="*/ 37 h 163"/>
                  <a:gd name="T38" fmla="*/ 42 w 51"/>
                  <a:gd name="T39" fmla="*/ 47 h 163"/>
                  <a:gd name="T40" fmla="*/ 46 w 51"/>
                  <a:gd name="T41" fmla="*/ 135 h 163"/>
                  <a:gd name="T42" fmla="*/ 51 w 51"/>
                  <a:gd name="T43" fmla="*/ 155 h 163"/>
                  <a:gd name="T44" fmla="*/ 51 w 51"/>
                  <a:gd name="T45" fmla="*/ 161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1" h="163">
                    <a:moveTo>
                      <a:pt x="51" y="161"/>
                    </a:moveTo>
                    <a:cubicBezTo>
                      <a:pt x="43" y="163"/>
                      <a:pt x="40" y="159"/>
                      <a:pt x="39" y="152"/>
                    </a:cubicBezTo>
                    <a:cubicBezTo>
                      <a:pt x="43" y="144"/>
                      <a:pt x="33" y="140"/>
                      <a:pt x="34" y="133"/>
                    </a:cubicBezTo>
                    <a:cubicBezTo>
                      <a:pt x="34" y="133"/>
                      <a:pt x="34" y="133"/>
                      <a:pt x="34" y="133"/>
                    </a:cubicBezTo>
                    <a:cubicBezTo>
                      <a:pt x="39" y="135"/>
                      <a:pt x="43" y="137"/>
                      <a:pt x="41" y="128"/>
                    </a:cubicBezTo>
                    <a:cubicBezTo>
                      <a:pt x="39" y="119"/>
                      <a:pt x="38" y="108"/>
                      <a:pt x="32" y="99"/>
                    </a:cubicBezTo>
                    <a:cubicBezTo>
                      <a:pt x="30" y="96"/>
                      <a:pt x="29" y="91"/>
                      <a:pt x="30" y="87"/>
                    </a:cubicBezTo>
                    <a:cubicBezTo>
                      <a:pt x="31" y="86"/>
                      <a:pt x="32" y="84"/>
                      <a:pt x="31" y="82"/>
                    </a:cubicBezTo>
                    <a:cubicBezTo>
                      <a:pt x="31" y="82"/>
                      <a:pt x="31" y="82"/>
                      <a:pt x="31" y="82"/>
                    </a:cubicBezTo>
                    <a:cubicBezTo>
                      <a:pt x="30" y="83"/>
                      <a:pt x="30" y="85"/>
                      <a:pt x="30" y="87"/>
                    </a:cubicBezTo>
                    <a:cubicBezTo>
                      <a:pt x="23" y="85"/>
                      <a:pt x="23" y="80"/>
                      <a:pt x="22" y="75"/>
                    </a:cubicBezTo>
                    <a:cubicBezTo>
                      <a:pt x="22" y="75"/>
                      <a:pt x="22" y="75"/>
                      <a:pt x="22" y="75"/>
                    </a:cubicBezTo>
                    <a:cubicBezTo>
                      <a:pt x="28" y="76"/>
                      <a:pt x="31" y="77"/>
                      <a:pt x="28" y="69"/>
                    </a:cubicBezTo>
                    <a:cubicBezTo>
                      <a:pt x="21" y="47"/>
                      <a:pt x="14" y="26"/>
                      <a:pt x="3" y="6"/>
                    </a:cubicBezTo>
                    <a:cubicBezTo>
                      <a:pt x="2" y="5"/>
                      <a:pt x="0" y="3"/>
                      <a:pt x="3" y="0"/>
                    </a:cubicBezTo>
                    <a:cubicBezTo>
                      <a:pt x="5" y="8"/>
                      <a:pt x="15" y="7"/>
                      <a:pt x="18" y="15"/>
                    </a:cubicBezTo>
                    <a:cubicBezTo>
                      <a:pt x="21" y="24"/>
                      <a:pt x="19" y="33"/>
                      <a:pt x="23" y="42"/>
                    </a:cubicBezTo>
                    <a:cubicBezTo>
                      <a:pt x="29" y="54"/>
                      <a:pt x="32" y="68"/>
                      <a:pt x="36" y="83"/>
                    </a:cubicBezTo>
                    <a:cubicBezTo>
                      <a:pt x="39" y="67"/>
                      <a:pt x="36" y="52"/>
                      <a:pt x="34" y="37"/>
                    </a:cubicBezTo>
                    <a:cubicBezTo>
                      <a:pt x="43" y="40"/>
                      <a:pt x="42" y="40"/>
                      <a:pt x="42" y="47"/>
                    </a:cubicBezTo>
                    <a:cubicBezTo>
                      <a:pt x="42" y="76"/>
                      <a:pt x="39" y="106"/>
                      <a:pt x="46" y="135"/>
                    </a:cubicBezTo>
                    <a:cubicBezTo>
                      <a:pt x="48" y="142"/>
                      <a:pt x="42" y="150"/>
                      <a:pt x="51" y="155"/>
                    </a:cubicBezTo>
                    <a:cubicBezTo>
                      <a:pt x="51" y="157"/>
                      <a:pt x="51" y="159"/>
                      <a:pt x="51" y="16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8" name="Freeform 229">
                <a:extLst>
                  <a:ext uri="{FF2B5EF4-FFF2-40B4-BE49-F238E27FC236}">
                    <a16:creationId xmlns:a16="http://schemas.microsoft.com/office/drawing/2014/main" id="{81B0EAF0-AEB1-9BB1-558F-5A9D6CF60EEE}"/>
                  </a:ext>
                </a:extLst>
              </p:cNvPr>
              <p:cNvSpPr/>
              <p:nvPr/>
            </p:nvSpPr>
            <p:spPr bwMode="auto">
              <a:xfrm>
                <a:off x="430" y="2317"/>
                <a:ext cx="18" cy="19"/>
              </a:xfrm>
              <a:custGeom>
                <a:avLst/>
                <a:gdLst>
                  <a:gd name="T0" fmla="*/ 7 w 31"/>
                  <a:gd name="T1" fmla="*/ 7 h 32"/>
                  <a:gd name="T2" fmla="*/ 17 w 31"/>
                  <a:gd name="T3" fmla="*/ 0 h 32"/>
                  <a:gd name="T4" fmla="*/ 27 w 31"/>
                  <a:gd name="T5" fmla="*/ 23 h 32"/>
                  <a:gd name="T6" fmla="*/ 30 w 31"/>
                  <a:gd name="T7" fmla="*/ 29 h 32"/>
                  <a:gd name="T8" fmla="*/ 24 w 31"/>
                  <a:gd name="T9" fmla="*/ 31 h 32"/>
                  <a:gd name="T10" fmla="*/ 12 w 31"/>
                  <a:gd name="T11" fmla="*/ 31 h 32"/>
                  <a:gd name="T12" fmla="*/ 10 w 31"/>
                  <a:gd name="T13" fmla="*/ 27 h 32"/>
                  <a:gd name="T14" fmla="*/ 5 w 31"/>
                  <a:gd name="T15" fmla="*/ 21 h 32"/>
                  <a:gd name="T16" fmla="*/ 3 w 31"/>
                  <a:gd name="T17" fmla="*/ 19 h 32"/>
                  <a:gd name="T18" fmla="*/ 3 w 31"/>
                  <a:gd name="T19" fmla="*/ 19 h 32"/>
                  <a:gd name="T20" fmla="*/ 0 w 31"/>
                  <a:gd name="T21" fmla="*/ 9 h 32"/>
                  <a:gd name="T22" fmla="*/ 7 w 31"/>
                  <a:gd name="T23" fmla="*/ 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32">
                    <a:moveTo>
                      <a:pt x="7" y="7"/>
                    </a:moveTo>
                    <a:cubicBezTo>
                      <a:pt x="14" y="9"/>
                      <a:pt x="14" y="2"/>
                      <a:pt x="17" y="0"/>
                    </a:cubicBezTo>
                    <a:cubicBezTo>
                      <a:pt x="18" y="8"/>
                      <a:pt x="19" y="17"/>
                      <a:pt x="27" y="23"/>
                    </a:cubicBezTo>
                    <a:cubicBezTo>
                      <a:pt x="29" y="24"/>
                      <a:pt x="31" y="26"/>
                      <a:pt x="30" y="29"/>
                    </a:cubicBezTo>
                    <a:cubicBezTo>
                      <a:pt x="29" y="32"/>
                      <a:pt x="26" y="31"/>
                      <a:pt x="24" y="31"/>
                    </a:cubicBezTo>
                    <a:cubicBezTo>
                      <a:pt x="20" y="31"/>
                      <a:pt x="16" y="31"/>
                      <a:pt x="12" y="31"/>
                    </a:cubicBezTo>
                    <a:cubicBezTo>
                      <a:pt x="12" y="29"/>
                      <a:pt x="12" y="27"/>
                      <a:pt x="10" y="27"/>
                    </a:cubicBezTo>
                    <a:cubicBezTo>
                      <a:pt x="8" y="25"/>
                      <a:pt x="7" y="23"/>
                      <a:pt x="5" y="21"/>
                    </a:cubicBezTo>
                    <a:cubicBezTo>
                      <a:pt x="4" y="21"/>
                      <a:pt x="4" y="20"/>
                      <a:pt x="3" y="19"/>
                    </a:cubicBezTo>
                    <a:cubicBezTo>
                      <a:pt x="3" y="19"/>
                      <a:pt x="3" y="19"/>
                      <a:pt x="3" y="19"/>
                    </a:cubicBezTo>
                    <a:cubicBezTo>
                      <a:pt x="2" y="16"/>
                      <a:pt x="1" y="13"/>
                      <a:pt x="0" y="9"/>
                    </a:cubicBezTo>
                    <a:cubicBezTo>
                      <a:pt x="3" y="9"/>
                      <a:pt x="5" y="8"/>
                      <a:pt x="7"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9" name="Freeform 230">
                <a:extLst>
                  <a:ext uri="{FF2B5EF4-FFF2-40B4-BE49-F238E27FC236}">
                    <a16:creationId xmlns:a16="http://schemas.microsoft.com/office/drawing/2014/main" id="{7B0CBCB7-D6AF-AB4B-CAF7-17236573E5C5}"/>
                  </a:ext>
                </a:extLst>
              </p:cNvPr>
              <p:cNvSpPr/>
              <p:nvPr/>
            </p:nvSpPr>
            <p:spPr bwMode="auto">
              <a:xfrm>
                <a:off x="500" y="2454"/>
                <a:ext cx="20" cy="20"/>
              </a:xfrm>
              <a:custGeom>
                <a:avLst/>
                <a:gdLst>
                  <a:gd name="T0" fmla="*/ 34 w 34"/>
                  <a:gd name="T1" fmla="*/ 23 h 33"/>
                  <a:gd name="T2" fmla="*/ 25 w 34"/>
                  <a:gd name="T3" fmla="*/ 33 h 33"/>
                  <a:gd name="T4" fmla="*/ 20 w 34"/>
                  <a:gd name="T5" fmla="*/ 24 h 33"/>
                  <a:gd name="T6" fmla="*/ 9 w 34"/>
                  <a:gd name="T7" fmla="*/ 22 h 33"/>
                  <a:gd name="T8" fmla="*/ 0 w 34"/>
                  <a:gd name="T9" fmla="*/ 20 h 33"/>
                  <a:gd name="T10" fmla="*/ 26 w 34"/>
                  <a:gd name="T11" fmla="*/ 0 h 33"/>
                  <a:gd name="T12" fmla="*/ 34 w 34"/>
                  <a:gd name="T13" fmla="*/ 23 h 33"/>
                </a:gdLst>
                <a:ahLst/>
                <a:cxnLst>
                  <a:cxn ang="0">
                    <a:pos x="T0" y="T1"/>
                  </a:cxn>
                  <a:cxn ang="0">
                    <a:pos x="T2" y="T3"/>
                  </a:cxn>
                  <a:cxn ang="0">
                    <a:pos x="T4" y="T5"/>
                  </a:cxn>
                  <a:cxn ang="0">
                    <a:pos x="T6" y="T7"/>
                  </a:cxn>
                  <a:cxn ang="0">
                    <a:pos x="T8" y="T9"/>
                  </a:cxn>
                  <a:cxn ang="0">
                    <a:pos x="T10" y="T11"/>
                  </a:cxn>
                  <a:cxn ang="0">
                    <a:pos x="T12" y="T13"/>
                  </a:cxn>
                </a:cxnLst>
                <a:rect l="0" t="0" r="r" b="b"/>
                <a:pathLst>
                  <a:path w="34" h="33">
                    <a:moveTo>
                      <a:pt x="34" y="23"/>
                    </a:moveTo>
                    <a:cubicBezTo>
                      <a:pt x="31" y="26"/>
                      <a:pt x="28" y="29"/>
                      <a:pt x="25" y="33"/>
                    </a:cubicBezTo>
                    <a:cubicBezTo>
                      <a:pt x="21" y="31"/>
                      <a:pt x="22" y="27"/>
                      <a:pt x="20" y="24"/>
                    </a:cubicBezTo>
                    <a:cubicBezTo>
                      <a:pt x="17" y="18"/>
                      <a:pt x="14" y="14"/>
                      <a:pt x="9" y="22"/>
                    </a:cubicBezTo>
                    <a:cubicBezTo>
                      <a:pt x="5" y="27"/>
                      <a:pt x="1" y="26"/>
                      <a:pt x="0" y="20"/>
                    </a:cubicBezTo>
                    <a:cubicBezTo>
                      <a:pt x="7" y="12"/>
                      <a:pt x="21" y="12"/>
                      <a:pt x="26" y="0"/>
                    </a:cubicBezTo>
                    <a:cubicBezTo>
                      <a:pt x="32" y="8"/>
                      <a:pt x="30" y="16"/>
                      <a:pt x="34"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0" name="Freeform 231">
                <a:extLst>
                  <a:ext uri="{FF2B5EF4-FFF2-40B4-BE49-F238E27FC236}">
                    <a16:creationId xmlns:a16="http://schemas.microsoft.com/office/drawing/2014/main" id="{D66B1A60-B439-141D-AB04-3ADA3F68DF9D}"/>
                  </a:ext>
                </a:extLst>
              </p:cNvPr>
              <p:cNvSpPr/>
              <p:nvPr/>
            </p:nvSpPr>
            <p:spPr bwMode="auto">
              <a:xfrm>
                <a:off x="381" y="2347"/>
                <a:ext cx="42" cy="10"/>
              </a:xfrm>
              <a:custGeom>
                <a:avLst/>
                <a:gdLst>
                  <a:gd name="T0" fmla="*/ 72 w 72"/>
                  <a:gd name="T1" fmla="*/ 16 h 18"/>
                  <a:gd name="T2" fmla="*/ 0 w 72"/>
                  <a:gd name="T3" fmla="*/ 7 h 18"/>
                  <a:gd name="T4" fmla="*/ 8 w 72"/>
                  <a:gd name="T5" fmla="*/ 6 h 18"/>
                  <a:gd name="T6" fmla="*/ 16 w 72"/>
                  <a:gd name="T7" fmla="*/ 3 h 18"/>
                  <a:gd name="T8" fmla="*/ 23 w 72"/>
                  <a:gd name="T9" fmla="*/ 4 h 18"/>
                  <a:gd name="T10" fmla="*/ 68 w 72"/>
                  <a:gd name="T11" fmla="*/ 11 h 18"/>
                  <a:gd name="T12" fmla="*/ 72 w 72"/>
                  <a:gd name="T13" fmla="*/ 16 h 18"/>
                </a:gdLst>
                <a:ahLst/>
                <a:cxnLst>
                  <a:cxn ang="0">
                    <a:pos x="T0" y="T1"/>
                  </a:cxn>
                  <a:cxn ang="0">
                    <a:pos x="T2" y="T3"/>
                  </a:cxn>
                  <a:cxn ang="0">
                    <a:pos x="T4" y="T5"/>
                  </a:cxn>
                  <a:cxn ang="0">
                    <a:pos x="T6" y="T7"/>
                  </a:cxn>
                  <a:cxn ang="0">
                    <a:pos x="T8" y="T9"/>
                  </a:cxn>
                  <a:cxn ang="0">
                    <a:pos x="T10" y="T11"/>
                  </a:cxn>
                  <a:cxn ang="0">
                    <a:pos x="T12" y="T13"/>
                  </a:cxn>
                </a:cxnLst>
                <a:rect l="0" t="0" r="r" b="b"/>
                <a:pathLst>
                  <a:path w="72" h="18">
                    <a:moveTo>
                      <a:pt x="72" y="16"/>
                    </a:moveTo>
                    <a:cubicBezTo>
                      <a:pt x="48" y="16"/>
                      <a:pt x="23" y="18"/>
                      <a:pt x="0" y="7"/>
                    </a:cubicBezTo>
                    <a:cubicBezTo>
                      <a:pt x="4" y="3"/>
                      <a:pt x="6" y="6"/>
                      <a:pt x="8" y="6"/>
                    </a:cubicBezTo>
                    <a:cubicBezTo>
                      <a:pt x="11" y="6"/>
                      <a:pt x="18" y="16"/>
                      <a:pt x="16" y="3"/>
                    </a:cubicBezTo>
                    <a:cubicBezTo>
                      <a:pt x="16" y="0"/>
                      <a:pt x="21" y="3"/>
                      <a:pt x="23" y="4"/>
                    </a:cubicBezTo>
                    <a:cubicBezTo>
                      <a:pt x="37" y="11"/>
                      <a:pt x="52" y="17"/>
                      <a:pt x="68" y="11"/>
                    </a:cubicBezTo>
                    <a:cubicBezTo>
                      <a:pt x="71" y="12"/>
                      <a:pt x="72" y="14"/>
                      <a:pt x="72"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1" name="Freeform 232">
                <a:extLst>
                  <a:ext uri="{FF2B5EF4-FFF2-40B4-BE49-F238E27FC236}">
                    <a16:creationId xmlns:a16="http://schemas.microsoft.com/office/drawing/2014/main" id="{3B08D986-4F67-466E-6DB9-2A67C08AC90F}"/>
                  </a:ext>
                </a:extLst>
              </p:cNvPr>
              <p:cNvSpPr/>
              <p:nvPr/>
            </p:nvSpPr>
            <p:spPr bwMode="auto">
              <a:xfrm>
                <a:off x="455" y="2336"/>
                <a:ext cx="17" cy="13"/>
              </a:xfrm>
              <a:custGeom>
                <a:avLst/>
                <a:gdLst>
                  <a:gd name="T0" fmla="*/ 29 w 29"/>
                  <a:gd name="T1" fmla="*/ 8 h 22"/>
                  <a:gd name="T2" fmla="*/ 20 w 29"/>
                  <a:gd name="T3" fmla="*/ 22 h 22"/>
                  <a:gd name="T4" fmla="*/ 18 w 29"/>
                  <a:gd name="T5" fmla="*/ 22 h 22"/>
                  <a:gd name="T6" fmla="*/ 1 w 29"/>
                  <a:gd name="T7" fmla="*/ 5 h 22"/>
                  <a:gd name="T8" fmla="*/ 20 w 29"/>
                  <a:gd name="T9" fmla="*/ 6 h 22"/>
                  <a:gd name="T10" fmla="*/ 29 w 29"/>
                  <a:gd name="T11" fmla="*/ 8 h 22"/>
                </a:gdLst>
                <a:ahLst/>
                <a:cxnLst>
                  <a:cxn ang="0">
                    <a:pos x="T0" y="T1"/>
                  </a:cxn>
                  <a:cxn ang="0">
                    <a:pos x="T2" y="T3"/>
                  </a:cxn>
                  <a:cxn ang="0">
                    <a:pos x="T4" y="T5"/>
                  </a:cxn>
                  <a:cxn ang="0">
                    <a:pos x="T6" y="T7"/>
                  </a:cxn>
                  <a:cxn ang="0">
                    <a:pos x="T8" y="T9"/>
                  </a:cxn>
                  <a:cxn ang="0">
                    <a:pos x="T10" y="T11"/>
                  </a:cxn>
                </a:cxnLst>
                <a:rect l="0" t="0" r="r" b="b"/>
                <a:pathLst>
                  <a:path w="28" h="22">
                    <a:moveTo>
                      <a:pt x="29" y="8"/>
                    </a:moveTo>
                    <a:cubicBezTo>
                      <a:pt x="26" y="12"/>
                      <a:pt x="23" y="17"/>
                      <a:pt x="20" y="22"/>
                    </a:cubicBezTo>
                    <a:cubicBezTo>
                      <a:pt x="19" y="22"/>
                      <a:pt x="18" y="22"/>
                      <a:pt x="18" y="22"/>
                    </a:cubicBezTo>
                    <a:cubicBezTo>
                      <a:pt x="9" y="19"/>
                      <a:pt x="0" y="12"/>
                      <a:pt x="1" y="5"/>
                    </a:cubicBezTo>
                    <a:cubicBezTo>
                      <a:pt x="1" y="0"/>
                      <a:pt x="13" y="7"/>
                      <a:pt x="20" y="6"/>
                    </a:cubicBezTo>
                    <a:cubicBezTo>
                      <a:pt x="23" y="5"/>
                      <a:pt x="26" y="7"/>
                      <a:pt x="29"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2" name="Freeform 233">
                <a:extLst>
                  <a:ext uri="{FF2B5EF4-FFF2-40B4-BE49-F238E27FC236}">
                    <a16:creationId xmlns:a16="http://schemas.microsoft.com/office/drawing/2014/main" id="{A3C093F9-8DF2-BFF4-77BA-999F410D784E}"/>
                  </a:ext>
                </a:extLst>
              </p:cNvPr>
              <p:cNvSpPr/>
              <p:nvPr/>
            </p:nvSpPr>
            <p:spPr bwMode="auto">
              <a:xfrm>
                <a:off x="418" y="2339"/>
                <a:ext cx="15" cy="11"/>
              </a:xfrm>
              <a:custGeom>
                <a:avLst/>
                <a:gdLst>
                  <a:gd name="T0" fmla="*/ 10 w 26"/>
                  <a:gd name="T1" fmla="*/ 18 h 18"/>
                  <a:gd name="T2" fmla="*/ 8 w 26"/>
                  <a:gd name="T3" fmla="*/ 15 h 18"/>
                  <a:gd name="T4" fmla="*/ 12 w 26"/>
                  <a:gd name="T5" fmla="*/ 0 h 18"/>
                  <a:gd name="T6" fmla="*/ 15 w 26"/>
                  <a:gd name="T7" fmla="*/ 2 h 18"/>
                  <a:gd name="T8" fmla="*/ 25 w 26"/>
                  <a:gd name="T9" fmla="*/ 12 h 18"/>
                  <a:gd name="T10" fmla="*/ 10 w 26"/>
                  <a:gd name="T11" fmla="*/ 18 h 18"/>
                </a:gdLst>
                <a:ahLst/>
                <a:cxnLst>
                  <a:cxn ang="0">
                    <a:pos x="T0" y="T1"/>
                  </a:cxn>
                  <a:cxn ang="0">
                    <a:pos x="T2" y="T3"/>
                  </a:cxn>
                  <a:cxn ang="0">
                    <a:pos x="T4" y="T5"/>
                  </a:cxn>
                  <a:cxn ang="0">
                    <a:pos x="T6" y="T7"/>
                  </a:cxn>
                  <a:cxn ang="0">
                    <a:pos x="T8" y="T9"/>
                  </a:cxn>
                  <a:cxn ang="0">
                    <a:pos x="T10" y="T11"/>
                  </a:cxn>
                </a:cxnLst>
                <a:rect l="0" t="0" r="r" b="b"/>
                <a:pathLst>
                  <a:path w="26" h="18">
                    <a:moveTo>
                      <a:pt x="10" y="18"/>
                    </a:moveTo>
                    <a:cubicBezTo>
                      <a:pt x="10" y="17"/>
                      <a:pt x="9" y="16"/>
                      <a:pt x="8" y="15"/>
                    </a:cubicBezTo>
                    <a:cubicBezTo>
                      <a:pt x="0" y="4"/>
                      <a:pt x="0" y="3"/>
                      <a:pt x="12" y="0"/>
                    </a:cubicBezTo>
                    <a:cubicBezTo>
                      <a:pt x="13" y="1"/>
                      <a:pt x="15" y="1"/>
                      <a:pt x="15" y="2"/>
                    </a:cubicBezTo>
                    <a:cubicBezTo>
                      <a:pt x="18" y="6"/>
                      <a:pt x="26" y="7"/>
                      <a:pt x="25" y="12"/>
                    </a:cubicBezTo>
                    <a:cubicBezTo>
                      <a:pt x="23" y="17"/>
                      <a:pt x="16" y="17"/>
                      <a:pt x="10"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9" name="Group 435">
              <a:extLst>
                <a:ext uri="{FF2B5EF4-FFF2-40B4-BE49-F238E27FC236}">
                  <a16:creationId xmlns:a16="http://schemas.microsoft.com/office/drawing/2014/main" id="{BE11A963-1FF0-F2A8-E0C3-16D687B8D68A}"/>
                </a:ext>
              </a:extLst>
            </p:cNvPr>
            <p:cNvGrpSpPr/>
            <p:nvPr/>
          </p:nvGrpSpPr>
          <p:grpSpPr>
            <a:xfrm>
              <a:off x="42863" y="3398838"/>
              <a:ext cx="798513" cy="1584325"/>
              <a:chOff x="27" y="2141"/>
              <a:chExt cx="503" cy="998"/>
            </a:xfrm>
          </p:grpSpPr>
          <p:sp>
            <p:nvSpPr>
              <p:cNvPr id="17282" name="Freeform 235">
                <a:extLst>
                  <a:ext uri="{FF2B5EF4-FFF2-40B4-BE49-F238E27FC236}">
                    <a16:creationId xmlns:a16="http://schemas.microsoft.com/office/drawing/2014/main" id="{92536DB6-7053-1D41-B8E3-4D8B0A362372}"/>
                  </a:ext>
                </a:extLst>
              </p:cNvPr>
              <p:cNvSpPr/>
              <p:nvPr/>
            </p:nvSpPr>
            <p:spPr bwMode="auto">
              <a:xfrm>
                <a:off x="473" y="2337"/>
                <a:ext cx="4" cy="4"/>
              </a:xfrm>
              <a:custGeom>
                <a:avLst/>
                <a:gdLst>
                  <a:gd name="T0" fmla="*/ 3 w 7"/>
                  <a:gd name="T1" fmla="*/ 0 h 7"/>
                  <a:gd name="T2" fmla="*/ 0 w 7"/>
                  <a:gd name="T3" fmla="*/ 6 h 7"/>
                  <a:gd name="T4" fmla="*/ 3 w 7"/>
                  <a:gd name="T5" fmla="*/ 0 h 7"/>
                </a:gdLst>
                <a:ahLst/>
                <a:cxnLst>
                  <a:cxn ang="0">
                    <a:pos x="T0" y="T1"/>
                  </a:cxn>
                  <a:cxn ang="0">
                    <a:pos x="T2" y="T3"/>
                  </a:cxn>
                  <a:cxn ang="0">
                    <a:pos x="T4" y="T5"/>
                  </a:cxn>
                </a:cxnLst>
                <a:rect l="0" t="0" r="r" b="b"/>
                <a:pathLst>
                  <a:path w="7" h="7">
                    <a:moveTo>
                      <a:pt x="3" y="0"/>
                    </a:moveTo>
                    <a:cubicBezTo>
                      <a:pt x="4" y="3"/>
                      <a:pt x="7" y="7"/>
                      <a:pt x="0" y="6"/>
                    </a:cubicBezTo>
                    <a:cubicBezTo>
                      <a:pt x="1" y="4"/>
                      <a:pt x="2" y="2"/>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83" name="Freeform 236">
                <a:extLst>
                  <a:ext uri="{FF2B5EF4-FFF2-40B4-BE49-F238E27FC236}">
                    <a16:creationId xmlns:a16="http://schemas.microsoft.com/office/drawing/2014/main" id="{D0708C49-BE01-8F5B-98A7-44CE30A6B384}"/>
                  </a:ext>
                </a:extLst>
              </p:cNvPr>
              <p:cNvSpPr/>
              <p:nvPr/>
            </p:nvSpPr>
            <p:spPr bwMode="auto">
              <a:xfrm>
                <a:off x="422" y="2337"/>
                <a:ext cx="3" cy="2"/>
              </a:xfrm>
              <a:custGeom>
                <a:avLst/>
                <a:gdLst>
                  <a:gd name="T0" fmla="*/ 4 w 4"/>
                  <a:gd name="T1" fmla="*/ 4 h 4"/>
                  <a:gd name="T2" fmla="*/ 1 w 4"/>
                  <a:gd name="T3" fmla="*/ 0 h 4"/>
                  <a:gd name="T4" fmla="*/ 3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1" y="0"/>
                    </a:cubicBezTo>
                    <a:cubicBezTo>
                      <a:pt x="1" y="0"/>
                      <a:pt x="2" y="0"/>
                      <a:pt x="3" y="0"/>
                    </a:cubicBezTo>
                    <a:cubicBezTo>
                      <a:pt x="4" y="1"/>
                      <a:pt x="4" y="2"/>
                      <a:pt x="4" y="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84" name="Freeform 237">
                <a:extLst>
                  <a:ext uri="{FF2B5EF4-FFF2-40B4-BE49-F238E27FC236}">
                    <a16:creationId xmlns:a16="http://schemas.microsoft.com/office/drawing/2014/main" id="{87C800A9-4F20-06DE-7C2E-8B664EBDBA07}"/>
                  </a:ext>
                </a:extLst>
              </p:cNvPr>
              <p:cNvSpPr/>
              <p:nvPr/>
            </p:nvSpPr>
            <p:spPr bwMode="auto">
              <a:xfrm flipH="1">
                <a:off x="521" y="2469"/>
                <a:ext cx="0" cy="1"/>
              </a:xfrm>
              <a:custGeom>
                <a:avLst/>
                <a:gdLst>
                  <a:gd name="T0" fmla="*/ 1 w 1"/>
                  <a:gd name="T1" fmla="*/ 1 h 1"/>
                  <a:gd name="T2" fmla="*/ 0 w 1"/>
                  <a:gd name="T3" fmla="*/ 1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1"/>
                      <a:pt x="0" y="1"/>
                    </a:cubicBezTo>
                    <a:cubicBezTo>
                      <a:pt x="0" y="1"/>
                      <a:pt x="0" y="0"/>
                      <a:pt x="1" y="0"/>
                    </a:cubicBezTo>
                    <a:cubicBezTo>
                      <a:pt x="1" y="0"/>
                      <a:pt x="1" y="1"/>
                      <a:pt x="1"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85" name="Freeform 238">
                <a:extLst>
                  <a:ext uri="{FF2B5EF4-FFF2-40B4-BE49-F238E27FC236}">
                    <a16:creationId xmlns:a16="http://schemas.microsoft.com/office/drawing/2014/main" id="{CA901A24-AB63-68D2-C386-64B74E6B7A81}"/>
                  </a:ext>
                </a:extLst>
              </p:cNvPr>
              <p:cNvSpPr/>
              <p:nvPr/>
            </p:nvSpPr>
            <p:spPr bwMode="auto">
              <a:xfrm>
                <a:off x="435" y="2144"/>
                <a:ext cx="32" cy="35"/>
              </a:xfrm>
              <a:custGeom>
                <a:avLst/>
                <a:gdLst>
                  <a:gd name="T0" fmla="*/ 30 w 54"/>
                  <a:gd name="T1" fmla="*/ 15 h 59"/>
                  <a:gd name="T2" fmla="*/ 53 w 54"/>
                  <a:gd name="T3" fmla="*/ 52 h 59"/>
                  <a:gd name="T4" fmla="*/ 53 w 54"/>
                  <a:gd name="T5" fmla="*/ 56 h 59"/>
                  <a:gd name="T6" fmla="*/ 47 w 54"/>
                  <a:gd name="T7" fmla="*/ 54 h 59"/>
                  <a:gd name="T8" fmla="*/ 0 w 54"/>
                  <a:gd name="T9" fmla="*/ 8 h 59"/>
                  <a:gd name="T10" fmla="*/ 13 w 54"/>
                  <a:gd name="T11" fmla="*/ 5 h 59"/>
                  <a:gd name="T12" fmla="*/ 13 w 54"/>
                  <a:gd name="T13" fmla="*/ 5 h 59"/>
                  <a:gd name="T14" fmla="*/ 25 w 54"/>
                  <a:gd name="T15" fmla="*/ 12 h 59"/>
                  <a:gd name="T16" fmla="*/ 25 w 54"/>
                  <a:gd name="T17" fmla="*/ 12 h 59"/>
                  <a:gd name="T18" fmla="*/ 28 w 54"/>
                  <a:gd name="T19" fmla="*/ 15 h 59"/>
                  <a:gd name="T20" fmla="*/ 28 w 54"/>
                  <a:gd name="T21" fmla="*/ 15 h 59"/>
                  <a:gd name="T22" fmla="*/ 29 w 54"/>
                  <a:gd name="T23" fmla="*/ 18 h 59"/>
                  <a:gd name="T24" fmla="*/ 30 w 54"/>
                  <a:gd name="T25" fmla="*/ 1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9">
                    <a:moveTo>
                      <a:pt x="30" y="15"/>
                    </a:moveTo>
                    <a:cubicBezTo>
                      <a:pt x="37" y="27"/>
                      <a:pt x="43" y="41"/>
                      <a:pt x="53" y="52"/>
                    </a:cubicBezTo>
                    <a:cubicBezTo>
                      <a:pt x="54" y="53"/>
                      <a:pt x="54" y="55"/>
                      <a:pt x="53" y="56"/>
                    </a:cubicBezTo>
                    <a:cubicBezTo>
                      <a:pt x="50" y="59"/>
                      <a:pt x="49" y="56"/>
                      <a:pt x="47" y="54"/>
                    </a:cubicBezTo>
                    <a:cubicBezTo>
                      <a:pt x="34" y="36"/>
                      <a:pt x="19" y="19"/>
                      <a:pt x="0" y="8"/>
                    </a:cubicBezTo>
                    <a:cubicBezTo>
                      <a:pt x="4" y="0"/>
                      <a:pt x="10" y="14"/>
                      <a:pt x="13" y="5"/>
                    </a:cubicBezTo>
                    <a:cubicBezTo>
                      <a:pt x="13" y="5"/>
                      <a:pt x="13" y="5"/>
                      <a:pt x="13" y="5"/>
                    </a:cubicBezTo>
                    <a:cubicBezTo>
                      <a:pt x="19" y="4"/>
                      <a:pt x="20" y="12"/>
                      <a:pt x="25" y="12"/>
                    </a:cubicBezTo>
                    <a:cubicBezTo>
                      <a:pt x="25" y="12"/>
                      <a:pt x="25" y="12"/>
                      <a:pt x="25" y="12"/>
                    </a:cubicBezTo>
                    <a:cubicBezTo>
                      <a:pt x="26" y="13"/>
                      <a:pt x="27" y="14"/>
                      <a:pt x="28" y="15"/>
                    </a:cubicBezTo>
                    <a:cubicBezTo>
                      <a:pt x="28" y="15"/>
                      <a:pt x="28" y="15"/>
                      <a:pt x="28" y="15"/>
                    </a:cubicBezTo>
                    <a:cubicBezTo>
                      <a:pt x="28" y="16"/>
                      <a:pt x="28" y="17"/>
                      <a:pt x="29" y="18"/>
                    </a:cubicBezTo>
                    <a:cubicBezTo>
                      <a:pt x="29" y="17"/>
                      <a:pt x="30" y="16"/>
                      <a:pt x="30"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86" name="Freeform 239">
                <a:extLst>
                  <a:ext uri="{FF2B5EF4-FFF2-40B4-BE49-F238E27FC236}">
                    <a16:creationId xmlns:a16="http://schemas.microsoft.com/office/drawing/2014/main" id="{E54F0A03-7175-9A61-F27D-25281412B720}"/>
                  </a:ext>
                </a:extLst>
              </p:cNvPr>
              <p:cNvSpPr>
                <a:spLocks noEditPoints="1"/>
              </p:cNvSpPr>
              <p:nvPr/>
            </p:nvSpPr>
            <p:spPr bwMode="auto">
              <a:xfrm>
                <a:off x="449" y="2208"/>
                <a:ext cx="25" cy="35"/>
              </a:xfrm>
              <a:custGeom>
                <a:avLst/>
                <a:gdLst>
                  <a:gd name="T0" fmla="*/ 6 w 42"/>
                  <a:gd name="T1" fmla="*/ 23 h 59"/>
                  <a:gd name="T2" fmla="*/ 9 w 42"/>
                  <a:gd name="T3" fmla="*/ 16 h 59"/>
                  <a:gd name="T4" fmla="*/ 0 w 42"/>
                  <a:gd name="T5" fmla="*/ 0 h 59"/>
                  <a:gd name="T6" fmla="*/ 15 w 42"/>
                  <a:gd name="T7" fmla="*/ 16 h 59"/>
                  <a:gd name="T8" fmla="*/ 42 w 42"/>
                  <a:gd name="T9" fmla="*/ 59 h 59"/>
                  <a:gd name="T10" fmla="*/ 42 w 42"/>
                  <a:gd name="T11" fmla="*/ 59 h 59"/>
                  <a:gd name="T12" fmla="*/ 6 w 42"/>
                  <a:gd name="T13" fmla="*/ 23 h 59"/>
                  <a:gd name="T14" fmla="*/ 15 w 42"/>
                  <a:gd name="T15" fmla="*/ 25 h 59"/>
                  <a:gd name="T16" fmla="*/ 14 w 42"/>
                  <a:gd name="T17" fmla="*/ 24 h 59"/>
                  <a:gd name="T18" fmla="*/ 14 w 42"/>
                  <a:gd name="T19" fmla="*/ 25 h 59"/>
                  <a:gd name="T20" fmla="*/ 15 w 42"/>
                  <a:gd name="T21" fmla="*/ 26 h 59"/>
                  <a:gd name="T22" fmla="*/ 15 w 42"/>
                  <a:gd name="T23" fmla="*/ 2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59">
                    <a:moveTo>
                      <a:pt x="6" y="23"/>
                    </a:moveTo>
                    <a:cubicBezTo>
                      <a:pt x="11" y="22"/>
                      <a:pt x="11" y="19"/>
                      <a:pt x="9" y="16"/>
                    </a:cubicBezTo>
                    <a:cubicBezTo>
                      <a:pt x="6" y="11"/>
                      <a:pt x="2" y="6"/>
                      <a:pt x="0" y="0"/>
                    </a:cubicBezTo>
                    <a:cubicBezTo>
                      <a:pt x="8" y="3"/>
                      <a:pt x="11" y="10"/>
                      <a:pt x="15" y="16"/>
                    </a:cubicBezTo>
                    <a:cubicBezTo>
                      <a:pt x="23" y="31"/>
                      <a:pt x="36" y="43"/>
                      <a:pt x="42" y="59"/>
                    </a:cubicBezTo>
                    <a:cubicBezTo>
                      <a:pt x="42" y="59"/>
                      <a:pt x="42" y="59"/>
                      <a:pt x="42" y="59"/>
                    </a:cubicBezTo>
                    <a:cubicBezTo>
                      <a:pt x="28" y="49"/>
                      <a:pt x="16" y="37"/>
                      <a:pt x="6" y="23"/>
                    </a:cubicBezTo>
                    <a:close/>
                    <a:moveTo>
                      <a:pt x="15" y="25"/>
                    </a:moveTo>
                    <a:cubicBezTo>
                      <a:pt x="15" y="25"/>
                      <a:pt x="15" y="24"/>
                      <a:pt x="14" y="24"/>
                    </a:cubicBezTo>
                    <a:cubicBezTo>
                      <a:pt x="14" y="24"/>
                      <a:pt x="14" y="25"/>
                      <a:pt x="14" y="25"/>
                    </a:cubicBezTo>
                    <a:cubicBezTo>
                      <a:pt x="14" y="25"/>
                      <a:pt x="14" y="25"/>
                      <a:pt x="15" y="26"/>
                    </a:cubicBezTo>
                    <a:cubicBezTo>
                      <a:pt x="15" y="25"/>
                      <a:pt x="15" y="25"/>
                      <a:pt x="15"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87" name="Freeform 240">
                <a:extLst>
                  <a:ext uri="{FF2B5EF4-FFF2-40B4-BE49-F238E27FC236}">
                    <a16:creationId xmlns:a16="http://schemas.microsoft.com/office/drawing/2014/main" id="{12AFCD65-FD7F-4CC5-D033-6E60473ADCF3}"/>
                  </a:ext>
                </a:extLst>
              </p:cNvPr>
              <p:cNvSpPr/>
              <p:nvPr/>
            </p:nvSpPr>
            <p:spPr bwMode="auto">
              <a:xfrm>
                <a:off x="455" y="2238"/>
                <a:ext cx="33" cy="25"/>
              </a:xfrm>
              <a:custGeom>
                <a:avLst/>
                <a:gdLst>
                  <a:gd name="T0" fmla="*/ 33 w 57"/>
                  <a:gd name="T1" fmla="*/ 7 h 41"/>
                  <a:gd name="T2" fmla="*/ 57 w 57"/>
                  <a:gd name="T3" fmla="*/ 41 h 41"/>
                  <a:gd name="T4" fmla="*/ 57 w 57"/>
                  <a:gd name="T5" fmla="*/ 41 h 41"/>
                  <a:gd name="T6" fmla="*/ 25 w 57"/>
                  <a:gd name="T7" fmla="*/ 16 h 41"/>
                  <a:gd name="T8" fmla="*/ 0 w 57"/>
                  <a:gd name="T9" fmla="*/ 0 h 41"/>
                  <a:gd name="T10" fmla="*/ 33 w 57"/>
                  <a:gd name="T11" fmla="*/ 14 h 41"/>
                  <a:gd name="T12" fmla="*/ 34 w 57"/>
                  <a:gd name="T13" fmla="*/ 15 h 41"/>
                  <a:gd name="T14" fmla="*/ 33 w 57"/>
                  <a:gd name="T15" fmla="*/ 14 h 41"/>
                  <a:gd name="T16" fmla="*/ 33 w 57"/>
                  <a:gd name="T17" fmla="*/ 7 h 41"/>
                  <a:gd name="T18" fmla="*/ 33 w 57"/>
                  <a:gd name="T19"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41">
                    <a:moveTo>
                      <a:pt x="33" y="7"/>
                    </a:moveTo>
                    <a:cubicBezTo>
                      <a:pt x="44" y="17"/>
                      <a:pt x="53" y="27"/>
                      <a:pt x="57" y="41"/>
                    </a:cubicBezTo>
                    <a:cubicBezTo>
                      <a:pt x="57" y="41"/>
                      <a:pt x="57" y="41"/>
                      <a:pt x="57" y="41"/>
                    </a:cubicBezTo>
                    <a:cubicBezTo>
                      <a:pt x="45" y="35"/>
                      <a:pt x="36" y="23"/>
                      <a:pt x="25" y="16"/>
                    </a:cubicBezTo>
                    <a:cubicBezTo>
                      <a:pt x="17" y="11"/>
                      <a:pt x="7" y="10"/>
                      <a:pt x="0" y="0"/>
                    </a:cubicBezTo>
                    <a:cubicBezTo>
                      <a:pt x="13" y="2"/>
                      <a:pt x="22" y="10"/>
                      <a:pt x="33" y="14"/>
                    </a:cubicBezTo>
                    <a:cubicBezTo>
                      <a:pt x="34" y="14"/>
                      <a:pt x="34" y="15"/>
                      <a:pt x="34" y="15"/>
                    </a:cubicBezTo>
                    <a:cubicBezTo>
                      <a:pt x="34" y="15"/>
                      <a:pt x="34" y="14"/>
                      <a:pt x="33" y="14"/>
                    </a:cubicBezTo>
                    <a:cubicBezTo>
                      <a:pt x="33" y="12"/>
                      <a:pt x="33" y="9"/>
                      <a:pt x="33" y="7"/>
                    </a:cubicBezTo>
                    <a:cubicBezTo>
                      <a:pt x="33" y="7"/>
                      <a:pt x="33" y="7"/>
                      <a:pt x="33"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88" name="Freeform 241">
                <a:extLst>
                  <a:ext uri="{FF2B5EF4-FFF2-40B4-BE49-F238E27FC236}">
                    <a16:creationId xmlns:a16="http://schemas.microsoft.com/office/drawing/2014/main" id="{4EC749F6-014B-0F86-2D87-A224D9545246}"/>
                  </a:ext>
                </a:extLst>
              </p:cNvPr>
              <p:cNvSpPr/>
              <p:nvPr/>
            </p:nvSpPr>
            <p:spPr bwMode="auto">
              <a:xfrm>
                <a:off x="445" y="2171"/>
                <a:ext cx="13" cy="23"/>
              </a:xfrm>
              <a:custGeom>
                <a:avLst/>
                <a:gdLst>
                  <a:gd name="T0" fmla="*/ 7 w 22"/>
                  <a:gd name="T1" fmla="*/ 27 h 39"/>
                  <a:gd name="T2" fmla="*/ 8 w 22"/>
                  <a:gd name="T3" fmla="*/ 19 h 39"/>
                  <a:gd name="T4" fmla="*/ 1 w 22"/>
                  <a:gd name="T5" fmla="*/ 0 h 39"/>
                  <a:gd name="T6" fmla="*/ 22 w 22"/>
                  <a:gd name="T7" fmla="*/ 39 h 39"/>
                  <a:gd name="T8" fmla="*/ 7 w 22"/>
                  <a:gd name="T9" fmla="*/ 27 h 39"/>
                </a:gdLst>
                <a:ahLst/>
                <a:cxnLst>
                  <a:cxn ang="0">
                    <a:pos x="T0" y="T1"/>
                  </a:cxn>
                  <a:cxn ang="0">
                    <a:pos x="T2" y="T3"/>
                  </a:cxn>
                  <a:cxn ang="0">
                    <a:pos x="T4" y="T5"/>
                  </a:cxn>
                  <a:cxn ang="0">
                    <a:pos x="T6" y="T7"/>
                  </a:cxn>
                  <a:cxn ang="0">
                    <a:pos x="T8" y="T9"/>
                  </a:cxn>
                </a:cxnLst>
                <a:rect l="0" t="0" r="r" b="b"/>
                <a:pathLst>
                  <a:path w="22" h="39">
                    <a:moveTo>
                      <a:pt x="7" y="27"/>
                    </a:moveTo>
                    <a:cubicBezTo>
                      <a:pt x="14" y="25"/>
                      <a:pt x="10" y="22"/>
                      <a:pt x="8" y="19"/>
                    </a:cubicBezTo>
                    <a:cubicBezTo>
                      <a:pt x="5" y="14"/>
                      <a:pt x="0" y="9"/>
                      <a:pt x="1" y="0"/>
                    </a:cubicBezTo>
                    <a:cubicBezTo>
                      <a:pt x="11" y="12"/>
                      <a:pt x="14" y="25"/>
                      <a:pt x="22" y="39"/>
                    </a:cubicBezTo>
                    <a:cubicBezTo>
                      <a:pt x="13" y="37"/>
                      <a:pt x="8" y="34"/>
                      <a:pt x="7" y="2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89" name="Freeform 242">
                <a:extLst>
                  <a:ext uri="{FF2B5EF4-FFF2-40B4-BE49-F238E27FC236}">
                    <a16:creationId xmlns:a16="http://schemas.microsoft.com/office/drawing/2014/main" id="{0803918D-C9F7-BF10-6F9F-46F692F835D7}"/>
                  </a:ext>
                </a:extLst>
              </p:cNvPr>
              <p:cNvSpPr/>
              <p:nvPr/>
            </p:nvSpPr>
            <p:spPr bwMode="auto">
              <a:xfrm>
                <a:off x="428" y="2173"/>
                <a:ext cx="18" cy="11"/>
              </a:xfrm>
              <a:custGeom>
                <a:avLst/>
                <a:gdLst>
                  <a:gd name="T0" fmla="*/ 30 w 30"/>
                  <a:gd name="T1" fmla="*/ 20 h 20"/>
                  <a:gd name="T2" fmla="*/ 0 w 30"/>
                  <a:gd name="T3" fmla="*/ 0 h 20"/>
                  <a:gd name="T4" fmla="*/ 30 w 30"/>
                  <a:gd name="T5" fmla="*/ 20 h 20"/>
                </a:gdLst>
                <a:ahLst/>
                <a:cxnLst>
                  <a:cxn ang="0">
                    <a:pos x="T0" y="T1"/>
                  </a:cxn>
                  <a:cxn ang="0">
                    <a:pos x="T2" y="T3"/>
                  </a:cxn>
                  <a:cxn ang="0">
                    <a:pos x="T4" y="T5"/>
                  </a:cxn>
                </a:cxnLst>
                <a:rect l="0" t="0" r="r" b="b"/>
                <a:pathLst>
                  <a:path w="30" h="20">
                    <a:moveTo>
                      <a:pt x="30" y="20"/>
                    </a:moveTo>
                    <a:cubicBezTo>
                      <a:pt x="19" y="15"/>
                      <a:pt x="8" y="9"/>
                      <a:pt x="0" y="0"/>
                    </a:cubicBezTo>
                    <a:cubicBezTo>
                      <a:pt x="12" y="3"/>
                      <a:pt x="23" y="8"/>
                      <a:pt x="30"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90" name="Freeform 243">
                <a:extLst>
                  <a:ext uri="{FF2B5EF4-FFF2-40B4-BE49-F238E27FC236}">
                    <a16:creationId xmlns:a16="http://schemas.microsoft.com/office/drawing/2014/main" id="{780BD418-6456-7945-2927-AEAFEB94400F}"/>
                  </a:ext>
                </a:extLst>
              </p:cNvPr>
              <p:cNvSpPr/>
              <p:nvPr/>
            </p:nvSpPr>
            <p:spPr bwMode="auto">
              <a:xfrm>
                <a:off x="441" y="2198"/>
                <a:ext cx="6" cy="8"/>
              </a:xfrm>
              <a:custGeom>
                <a:avLst/>
                <a:gdLst>
                  <a:gd name="T0" fmla="*/ 10 w 10"/>
                  <a:gd name="T1" fmla="*/ 13 h 13"/>
                  <a:gd name="T2" fmla="*/ 0 w 10"/>
                  <a:gd name="T3" fmla="*/ 0 h 13"/>
                  <a:gd name="T4" fmla="*/ 10 w 10"/>
                  <a:gd name="T5" fmla="*/ 13 h 13"/>
                </a:gdLst>
                <a:ahLst/>
                <a:cxnLst>
                  <a:cxn ang="0">
                    <a:pos x="T0" y="T1"/>
                  </a:cxn>
                  <a:cxn ang="0">
                    <a:pos x="T2" y="T3"/>
                  </a:cxn>
                  <a:cxn ang="0">
                    <a:pos x="T4" y="T5"/>
                  </a:cxn>
                </a:cxnLst>
                <a:rect l="0" t="0" r="r" b="b"/>
                <a:pathLst>
                  <a:path w="10" h="13">
                    <a:moveTo>
                      <a:pt x="10" y="13"/>
                    </a:moveTo>
                    <a:cubicBezTo>
                      <a:pt x="7" y="9"/>
                      <a:pt x="4" y="5"/>
                      <a:pt x="0" y="0"/>
                    </a:cubicBezTo>
                    <a:cubicBezTo>
                      <a:pt x="9" y="2"/>
                      <a:pt x="9" y="2"/>
                      <a:pt x="10"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91" name="Freeform 244">
                <a:extLst>
                  <a:ext uri="{FF2B5EF4-FFF2-40B4-BE49-F238E27FC236}">
                    <a16:creationId xmlns:a16="http://schemas.microsoft.com/office/drawing/2014/main" id="{C8DD1B0B-E331-631E-FACE-62624A0472D5}"/>
                  </a:ext>
                </a:extLst>
              </p:cNvPr>
              <p:cNvSpPr/>
              <p:nvPr/>
            </p:nvSpPr>
            <p:spPr bwMode="auto">
              <a:xfrm>
                <a:off x="475" y="2221"/>
                <a:ext cx="6" cy="7"/>
              </a:xfrm>
              <a:custGeom>
                <a:avLst/>
                <a:gdLst>
                  <a:gd name="T0" fmla="*/ 10 w 10"/>
                  <a:gd name="T1" fmla="*/ 13 h 13"/>
                  <a:gd name="T2" fmla="*/ 0 w 10"/>
                  <a:gd name="T3" fmla="*/ 0 h 13"/>
                  <a:gd name="T4" fmla="*/ 10 w 10"/>
                  <a:gd name="T5" fmla="*/ 13 h 13"/>
                  <a:gd name="T6" fmla="*/ 10 w 10"/>
                  <a:gd name="T7" fmla="*/ 13 h 13"/>
                </a:gdLst>
                <a:ahLst/>
                <a:cxnLst>
                  <a:cxn ang="0">
                    <a:pos x="T0" y="T1"/>
                  </a:cxn>
                  <a:cxn ang="0">
                    <a:pos x="T2" y="T3"/>
                  </a:cxn>
                  <a:cxn ang="0">
                    <a:pos x="T4" y="T5"/>
                  </a:cxn>
                  <a:cxn ang="0">
                    <a:pos x="T6" y="T7"/>
                  </a:cxn>
                </a:cxnLst>
                <a:rect l="0" t="0" r="r" b="b"/>
                <a:pathLst>
                  <a:path w="10" h="13">
                    <a:moveTo>
                      <a:pt x="10" y="13"/>
                    </a:moveTo>
                    <a:cubicBezTo>
                      <a:pt x="5" y="10"/>
                      <a:pt x="4" y="5"/>
                      <a:pt x="0" y="0"/>
                    </a:cubicBezTo>
                    <a:cubicBezTo>
                      <a:pt x="9" y="2"/>
                      <a:pt x="9" y="2"/>
                      <a:pt x="10" y="13"/>
                    </a:cubicBezTo>
                    <a:cubicBezTo>
                      <a:pt x="10" y="13"/>
                      <a:pt x="10" y="13"/>
                      <a:pt x="10"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92" name="Freeform 245">
                <a:extLst>
                  <a:ext uri="{FF2B5EF4-FFF2-40B4-BE49-F238E27FC236}">
                    <a16:creationId xmlns:a16="http://schemas.microsoft.com/office/drawing/2014/main" id="{BD9A7FAC-0DA2-5207-45D3-422F13BAA51C}"/>
                  </a:ext>
                </a:extLst>
              </p:cNvPr>
              <p:cNvSpPr/>
              <p:nvPr/>
            </p:nvSpPr>
            <p:spPr bwMode="auto">
              <a:xfrm>
                <a:off x="466" y="2206"/>
                <a:ext cx="6" cy="5"/>
              </a:xfrm>
              <a:custGeom>
                <a:avLst/>
                <a:gdLst>
                  <a:gd name="T0" fmla="*/ 0 w 10"/>
                  <a:gd name="T1" fmla="*/ 0 h 9"/>
                  <a:gd name="T2" fmla="*/ 10 w 10"/>
                  <a:gd name="T3" fmla="*/ 9 h 9"/>
                  <a:gd name="T4" fmla="*/ 0 w 10"/>
                  <a:gd name="T5" fmla="*/ 0 h 9"/>
                  <a:gd name="T6" fmla="*/ 0 w 10"/>
                  <a:gd name="T7" fmla="*/ 0 h 9"/>
                </a:gdLst>
                <a:ahLst/>
                <a:cxnLst>
                  <a:cxn ang="0">
                    <a:pos x="T0" y="T1"/>
                  </a:cxn>
                  <a:cxn ang="0">
                    <a:pos x="T2" y="T3"/>
                  </a:cxn>
                  <a:cxn ang="0">
                    <a:pos x="T4" y="T5"/>
                  </a:cxn>
                  <a:cxn ang="0">
                    <a:pos x="T6" y="T7"/>
                  </a:cxn>
                </a:cxnLst>
                <a:rect l="0" t="0" r="r" b="b"/>
                <a:pathLst>
                  <a:path w="10" h="9">
                    <a:moveTo>
                      <a:pt x="0" y="0"/>
                    </a:moveTo>
                    <a:cubicBezTo>
                      <a:pt x="5" y="0"/>
                      <a:pt x="7" y="3"/>
                      <a:pt x="10" y="9"/>
                    </a:cubicBezTo>
                    <a:cubicBezTo>
                      <a:pt x="3" y="8"/>
                      <a:pt x="0" y="5"/>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93" name="Freeform 246">
                <a:extLst>
                  <a:ext uri="{FF2B5EF4-FFF2-40B4-BE49-F238E27FC236}">
                    <a16:creationId xmlns:a16="http://schemas.microsoft.com/office/drawing/2014/main" id="{16644673-397E-D5C0-E336-751B7D8F0229}"/>
                  </a:ext>
                </a:extLst>
              </p:cNvPr>
              <p:cNvSpPr/>
              <p:nvPr/>
            </p:nvSpPr>
            <p:spPr bwMode="auto">
              <a:xfrm>
                <a:off x="485" y="2193"/>
                <a:ext cx="4" cy="8"/>
              </a:xfrm>
              <a:custGeom>
                <a:avLst/>
                <a:gdLst>
                  <a:gd name="T0" fmla="*/ 4 w 7"/>
                  <a:gd name="T1" fmla="*/ 0 h 15"/>
                  <a:gd name="T2" fmla="*/ 5 w 7"/>
                  <a:gd name="T3" fmla="*/ 15 h 15"/>
                  <a:gd name="T4" fmla="*/ 4 w 7"/>
                  <a:gd name="T5" fmla="*/ 0 h 15"/>
                </a:gdLst>
                <a:ahLst/>
                <a:cxnLst>
                  <a:cxn ang="0">
                    <a:pos x="T0" y="T1"/>
                  </a:cxn>
                  <a:cxn ang="0">
                    <a:pos x="T2" y="T3"/>
                  </a:cxn>
                  <a:cxn ang="0">
                    <a:pos x="T4" y="T5"/>
                  </a:cxn>
                </a:cxnLst>
                <a:rect l="0" t="0" r="r" b="b"/>
                <a:pathLst>
                  <a:path w="7" h="15">
                    <a:moveTo>
                      <a:pt x="4" y="0"/>
                    </a:moveTo>
                    <a:cubicBezTo>
                      <a:pt x="7" y="6"/>
                      <a:pt x="7" y="10"/>
                      <a:pt x="5" y="15"/>
                    </a:cubicBezTo>
                    <a:cubicBezTo>
                      <a:pt x="5" y="10"/>
                      <a:pt x="0" y="7"/>
                      <a:pt x="4"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94" name="Freeform 247">
                <a:extLst>
                  <a:ext uri="{FF2B5EF4-FFF2-40B4-BE49-F238E27FC236}">
                    <a16:creationId xmlns:a16="http://schemas.microsoft.com/office/drawing/2014/main" id="{11FDDB7F-D86D-9A19-3FD6-75E6D78A6631}"/>
                  </a:ext>
                </a:extLst>
              </p:cNvPr>
              <p:cNvSpPr/>
              <p:nvPr/>
            </p:nvSpPr>
            <p:spPr bwMode="auto">
              <a:xfrm>
                <a:off x="472" y="2213"/>
                <a:ext cx="3" cy="5"/>
              </a:xfrm>
              <a:custGeom>
                <a:avLst/>
                <a:gdLst>
                  <a:gd name="T0" fmla="*/ 1 w 6"/>
                  <a:gd name="T1" fmla="*/ 0 h 8"/>
                  <a:gd name="T2" fmla="*/ 5 w 6"/>
                  <a:gd name="T3" fmla="*/ 8 h 8"/>
                  <a:gd name="T4" fmla="*/ 1 w 6"/>
                  <a:gd name="T5" fmla="*/ 0 h 8"/>
                </a:gdLst>
                <a:ahLst/>
                <a:cxnLst>
                  <a:cxn ang="0">
                    <a:pos x="T0" y="T1"/>
                  </a:cxn>
                  <a:cxn ang="0">
                    <a:pos x="T2" y="T3"/>
                  </a:cxn>
                  <a:cxn ang="0">
                    <a:pos x="T4" y="T5"/>
                  </a:cxn>
                </a:cxnLst>
                <a:rect l="0" t="0" r="r" b="b"/>
                <a:pathLst>
                  <a:path w="6" h="8">
                    <a:moveTo>
                      <a:pt x="1" y="0"/>
                    </a:moveTo>
                    <a:cubicBezTo>
                      <a:pt x="5" y="1"/>
                      <a:pt x="6" y="4"/>
                      <a:pt x="5" y="8"/>
                    </a:cubicBezTo>
                    <a:cubicBezTo>
                      <a:pt x="1" y="7"/>
                      <a:pt x="0" y="4"/>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95" name="Freeform 248">
                <a:extLst>
                  <a:ext uri="{FF2B5EF4-FFF2-40B4-BE49-F238E27FC236}">
                    <a16:creationId xmlns:a16="http://schemas.microsoft.com/office/drawing/2014/main" id="{43B15C61-85C3-4635-2306-742F116F2AF5}"/>
                  </a:ext>
                </a:extLst>
              </p:cNvPr>
              <p:cNvSpPr/>
              <p:nvPr/>
            </p:nvSpPr>
            <p:spPr bwMode="auto">
              <a:xfrm>
                <a:off x="422" y="2169"/>
                <a:ext cx="3" cy="2"/>
              </a:xfrm>
              <a:custGeom>
                <a:avLst/>
                <a:gdLst>
                  <a:gd name="T0" fmla="*/ 2 w 5"/>
                  <a:gd name="T1" fmla="*/ 4 h 4"/>
                  <a:gd name="T2" fmla="*/ 0 w 5"/>
                  <a:gd name="T3" fmla="*/ 1 h 4"/>
                  <a:gd name="T4" fmla="*/ 2 w 5"/>
                  <a:gd name="T5" fmla="*/ 0 h 4"/>
                  <a:gd name="T6" fmla="*/ 5 w 5"/>
                  <a:gd name="T7" fmla="*/ 2 h 4"/>
                  <a:gd name="T8" fmla="*/ 2 w 5"/>
                  <a:gd name="T9" fmla="*/ 4 h 4"/>
                </a:gdLst>
                <a:ahLst/>
                <a:cxnLst>
                  <a:cxn ang="0">
                    <a:pos x="T0" y="T1"/>
                  </a:cxn>
                  <a:cxn ang="0">
                    <a:pos x="T2" y="T3"/>
                  </a:cxn>
                  <a:cxn ang="0">
                    <a:pos x="T4" y="T5"/>
                  </a:cxn>
                  <a:cxn ang="0">
                    <a:pos x="T6" y="T7"/>
                  </a:cxn>
                  <a:cxn ang="0">
                    <a:pos x="T8" y="T9"/>
                  </a:cxn>
                </a:cxnLst>
                <a:rect l="0" t="0" r="r" b="b"/>
                <a:pathLst>
                  <a:path w="5" h="4">
                    <a:moveTo>
                      <a:pt x="2" y="4"/>
                    </a:moveTo>
                    <a:cubicBezTo>
                      <a:pt x="1" y="3"/>
                      <a:pt x="0" y="2"/>
                      <a:pt x="0" y="1"/>
                    </a:cubicBezTo>
                    <a:cubicBezTo>
                      <a:pt x="0" y="1"/>
                      <a:pt x="2" y="0"/>
                      <a:pt x="2" y="0"/>
                    </a:cubicBezTo>
                    <a:cubicBezTo>
                      <a:pt x="4" y="0"/>
                      <a:pt x="5" y="1"/>
                      <a:pt x="5" y="2"/>
                    </a:cubicBezTo>
                    <a:cubicBezTo>
                      <a:pt x="5" y="3"/>
                      <a:pt x="3" y="3"/>
                      <a:pt x="2"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96" name="Freeform 249">
                <a:extLst>
                  <a:ext uri="{FF2B5EF4-FFF2-40B4-BE49-F238E27FC236}">
                    <a16:creationId xmlns:a16="http://schemas.microsoft.com/office/drawing/2014/main" id="{E14981DE-A668-9FC1-243B-4BEE73D37CC6}"/>
                  </a:ext>
                </a:extLst>
              </p:cNvPr>
              <p:cNvSpPr/>
              <p:nvPr/>
            </p:nvSpPr>
            <p:spPr bwMode="auto">
              <a:xfrm>
                <a:off x="451" y="2219"/>
                <a:ext cx="2" cy="2"/>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0" y="1"/>
                    </a:cubicBezTo>
                    <a:cubicBezTo>
                      <a:pt x="0" y="0"/>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97" name="Freeform 250">
                <a:extLst>
                  <a:ext uri="{FF2B5EF4-FFF2-40B4-BE49-F238E27FC236}">
                    <a16:creationId xmlns:a16="http://schemas.microsoft.com/office/drawing/2014/main" id="{B9B53029-4D94-729A-5F29-9BD3EB5EFE6A}"/>
                  </a:ext>
                </a:extLst>
              </p:cNvPr>
              <p:cNvSpPr/>
              <p:nvPr/>
            </p:nvSpPr>
            <p:spPr bwMode="auto">
              <a:xfrm>
                <a:off x="446" y="2216"/>
                <a:ext cx="2" cy="2"/>
              </a:xfrm>
              <a:custGeom>
                <a:avLst/>
                <a:gdLst>
                  <a:gd name="T0" fmla="*/ 0 w 4"/>
                  <a:gd name="T1" fmla="*/ 0 h 4"/>
                  <a:gd name="T2" fmla="*/ 4 w 4"/>
                  <a:gd name="T3" fmla="*/ 3 h 4"/>
                  <a:gd name="T4" fmla="*/ 3 w 4"/>
                  <a:gd name="T5" fmla="*/ 4 h 4"/>
                  <a:gd name="T6" fmla="*/ 0 w 4"/>
                  <a:gd name="T7" fmla="*/ 0 h 4"/>
                </a:gdLst>
                <a:ahLst/>
                <a:cxnLst>
                  <a:cxn ang="0">
                    <a:pos x="T0" y="T1"/>
                  </a:cxn>
                  <a:cxn ang="0">
                    <a:pos x="T2" y="T3"/>
                  </a:cxn>
                  <a:cxn ang="0">
                    <a:pos x="T4" y="T5"/>
                  </a:cxn>
                  <a:cxn ang="0">
                    <a:pos x="T6" y="T7"/>
                  </a:cxn>
                </a:cxnLst>
                <a:rect l="0" t="0" r="r" b="b"/>
                <a:pathLst>
                  <a:path w="4" h="4">
                    <a:moveTo>
                      <a:pt x="0" y="0"/>
                    </a:moveTo>
                    <a:cubicBezTo>
                      <a:pt x="2" y="0"/>
                      <a:pt x="4" y="0"/>
                      <a:pt x="4" y="3"/>
                    </a:cubicBezTo>
                    <a:cubicBezTo>
                      <a:pt x="4" y="3"/>
                      <a:pt x="3" y="4"/>
                      <a:pt x="3" y="4"/>
                    </a:cubicBezTo>
                    <a:cubicBezTo>
                      <a:pt x="0" y="4"/>
                      <a:pt x="0" y="2"/>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99" name="Freeform 251">
                <a:extLst>
                  <a:ext uri="{FF2B5EF4-FFF2-40B4-BE49-F238E27FC236}">
                    <a16:creationId xmlns:a16="http://schemas.microsoft.com/office/drawing/2014/main" id="{C9480C55-06FE-D8F7-A67C-6015189FAFBB}"/>
                  </a:ext>
                </a:extLst>
              </p:cNvPr>
              <p:cNvSpPr/>
              <p:nvPr/>
            </p:nvSpPr>
            <p:spPr bwMode="auto">
              <a:xfrm>
                <a:off x="444" y="2213"/>
                <a:ext cx="2" cy="3"/>
              </a:xfrm>
              <a:custGeom>
                <a:avLst/>
                <a:gdLst>
                  <a:gd name="T0" fmla="*/ 4 w 4"/>
                  <a:gd name="T1" fmla="*/ 4 h 4"/>
                  <a:gd name="T2" fmla="*/ 0 w 4"/>
                  <a:gd name="T3" fmla="*/ 2 h 4"/>
                  <a:gd name="T4" fmla="*/ 2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1" y="4"/>
                      <a:pt x="0" y="2"/>
                    </a:cubicBezTo>
                    <a:cubicBezTo>
                      <a:pt x="0" y="1"/>
                      <a:pt x="1" y="0"/>
                      <a:pt x="2" y="0"/>
                    </a:cubicBezTo>
                    <a:cubicBezTo>
                      <a:pt x="4" y="1"/>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10" name="Freeform 252">
                <a:extLst>
                  <a:ext uri="{FF2B5EF4-FFF2-40B4-BE49-F238E27FC236}">
                    <a16:creationId xmlns:a16="http://schemas.microsoft.com/office/drawing/2014/main" id="{0B9E6068-9883-971A-9DF7-A537BF008499}"/>
                  </a:ext>
                </a:extLst>
              </p:cNvPr>
              <p:cNvSpPr/>
              <p:nvPr/>
            </p:nvSpPr>
            <p:spPr bwMode="auto">
              <a:xfrm>
                <a:off x="461" y="2199"/>
                <a:ext cx="2" cy="2"/>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0" y="4"/>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11" name="Freeform 253">
                <a:extLst>
                  <a:ext uri="{FF2B5EF4-FFF2-40B4-BE49-F238E27FC236}">
                    <a16:creationId xmlns:a16="http://schemas.microsoft.com/office/drawing/2014/main" id="{DD6C7D60-E1D6-96FF-76F4-C1177B31DC86}"/>
                  </a:ext>
                </a:extLst>
              </p:cNvPr>
              <p:cNvSpPr/>
              <p:nvPr/>
            </p:nvSpPr>
            <p:spPr bwMode="auto">
              <a:xfrm>
                <a:off x="446" y="2184"/>
                <a:ext cx="3" cy="3"/>
              </a:xfrm>
              <a:custGeom>
                <a:avLst/>
                <a:gdLst>
                  <a:gd name="T0" fmla="*/ 0 w 5"/>
                  <a:gd name="T1" fmla="*/ 0 h 5"/>
                  <a:gd name="T2" fmla="*/ 5 w 5"/>
                  <a:gd name="T3" fmla="*/ 5 h 5"/>
                  <a:gd name="T4" fmla="*/ 5 w 5"/>
                  <a:gd name="T5" fmla="*/ 5 h 5"/>
                  <a:gd name="T6" fmla="*/ 0 w 5"/>
                  <a:gd name="T7" fmla="*/ 0 h 5"/>
                  <a:gd name="T8" fmla="*/ 0 w 5"/>
                  <a:gd name="T9" fmla="*/ 0 h 5"/>
                </a:gdLst>
                <a:ahLst/>
                <a:cxnLst>
                  <a:cxn ang="0">
                    <a:pos x="T0" y="T1"/>
                  </a:cxn>
                  <a:cxn ang="0">
                    <a:pos x="T2" y="T3"/>
                  </a:cxn>
                  <a:cxn ang="0">
                    <a:pos x="T4" y="T5"/>
                  </a:cxn>
                  <a:cxn ang="0">
                    <a:pos x="T6" y="T7"/>
                  </a:cxn>
                  <a:cxn ang="0">
                    <a:pos x="T8" y="T9"/>
                  </a:cxn>
                </a:cxnLst>
                <a:rect l="0" t="0" r="r" b="b"/>
                <a:pathLst>
                  <a:path w="5" h="5">
                    <a:moveTo>
                      <a:pt x="0" y="0"/>
                    </a:moveTo>
                    <a:cubicBezTo>
                      <a:pt x="3" y="0"/>
                      <a:pt x="5" y="1"/>
                      <a:pt x="5" y="5"/>
                    </a:cubicBezTo>
                    <a:cubicBezTo>
                      <a:pt x="5" y="5"/>
                      <a:pt x="5" y="5"/>
                      <a:pt x="5" y="5"/>
                    </a:cubicBezTo>
                    <a:cubicBezTo>
                      <a:pt x="2" y="5"/>
                      <a:pt x="0" y="3"/>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12" name="Freeform 254">
                <a:extLst>
                  <a:ext uri="{FF2B5EF4-FFF2-40B4-BE49-F238E27FC236}">
                    <a16:creationId xmlns:a16="http://schemas.microsoft.com/office/drawing/2014/main" id="{34B58834-7982-4BB0-C2DE-56C3743F1FAE}"/>
                  </a:ext>
                </a:extLst>
              </p:cNvPr>
              <p:cNvSpPr/>
              <p:nvPr/>
            </p:nvSpPr>
            <p:spPr bwMode="auto">
              <a:xfrm>
                <a:off x="450" y="2149"/>
                <a:ext cx="3" cy="4"/>
              </a:xfrm>
              <a:custGeom>
                <a:avLst/>
                <a:gdLst>
                  <a:gd name="T0" fmla="*/ 0 w 5"/>
                  <a:gd name="T1" fmla="*/ 4 h 7"/>
                  <a:gd name="T2" fmla="*/ 4 w 5"/>
                  <a:gd name="T3" fmla="*/ 1 h 7"/>
                  <a:gd name="T4" fmla="*/ 5 w 5"/>
                  <a:gd name="T5" fmla="*/ 7 h 7"/>
                  <a:gd name="T6" fmla="*/ 5 w 5"/>
                  <a:gd name="T7" fmla="*/ 7 h 7"/>
                  <a:gd name="T8" fmla="*/ 3 w 5"/>
                  <a:gd name="T9" fmla="*/ 7 h 7"/>
                  <a:gd name="T10" fmla="*/ 3 w 5"/>
                  <a:gd name="T11" fmla="*/ 7 h 7"/>
                  <a:gd name="T12" fmla="*/ 0 w 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0" y="4"/>
                    </a:moveTo>
                    <a:cubicBezTo>
                      <a:pt x="1" y="3"/>
                      <a:pt x="2" y="0"/>
                      <a:pt x="4" y="1"/>
                    </a:cubicBezTo>
                    <a:cubicBezTo>
                      <a:pt x="5" y="2"/>
                      <a:pt x="5" y="5"/>
                      <a:pt x="5" y="7"/>
                    </a:cubicBezTo>
                    <a:cubicBezTo>
                      <a:pt x="5" y="7"/>
                      <a:pt x="5" y="7"/>
                      <a:pt x="5" y="7"/>
                    </a:cubicBezTo>
                    <a:cubicBezTo>
                      <a:pt x="4" y="7"/>
                      <a:pt x="3" y="7"/>
                      <a:pt x="3" y="7"/>
                    </a:cubicBezTo>
                    <a:cubicBezTo>
                      <a:pt x="3" y="7"/>
                      <a:pt x="3" y="7"/>
                      <a:pt x="3" y="7"/>
                    </a:cubicBezTo>
                    <a:cubicBezTo>
                      <a:pt x="2" y="6"/>
                      <a:pt x="1" y="5"/>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13" name="Freeform 255">
                <a:extLst>
                  <a:ext uri="{FF2B5EF4-FFF2-40B4-BE49-F238E27FC236}">
                    <a16:creationId xmlns:a16="http://schemas.microsoft.com/office/drawing/2014/main" id="{AC332778-E859-8EA5-1D39-C725F31430AA}"/>
                  </a:ext>
                </a:extLst>
              </p:cNvPr>
              <p:cNvSpPr/>
              <p:nvPr/>
            </p:nvSpPr>
            <p:spPr bwMode="auto">
              <a:xfrm>
                <a:off x="438" y="2141"/>
                <a:ext cx="2" cy="2"/>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14" name="Freeform 256">
                <a:extLst>
                  <a:ext uri="{FF2B5EF4-FFF2-40B4-BE49-F238E27FC236}">
                    <a16:creationId xmlns:a16="http://schemas.microsoft.com/office/drawing/2014/main" id="{6A124F63-86C0-1C6F-21B8-15AE5C1C0B76}"/>
                  </a:ext>
                </a:extLst>
              </p:cNvPr>
              <p:cNvSpPr/>
              <p:nvPr/>
            </p:nvSpPr>
            <p:spPr bwMode="auto">
              <a:xfrm>
                <a:off x="473" y="2177"/>
                <a:ext cx="1" cy="3"/>
              </a:xfrm>
              <a:custGeom>
                <a:avLst/>
                <a:gdLst>
                  <a:gd name="T0" fmla="*/ 2 w 2"/>
                  <a:gd name="T1" fmla="*/ 6 h 6"/>
                  <a:gd name="T2" fmla="*/ 0 w 2"/>
                  <a:gd name="T3" fmla="*/ 1 h 6"/>
                  <a:gd name="T4" fmla="*/ 1 w 2"/>
                  <a:gd name="T5" fmla="*/ 0 h 6"/>
                  <a:gd name="T6" fmla="*/ 2 w 2"/>
                  <a:gd name="T7" fmla="*/ 6 h 6"/>
                </a:gdLst>
                <a:ahLst/>
                <a:cxnLst>
                  <a:cxn ang="0">
                    <a:pos x="T0" y="T1"/>
                  </a:cxn>
                  <a:cxn ang="0">
                    <a:pos x="T2" y="T3"/>
                  </a:cxn>
                  <a:cxn ang="0">
                    <a:pos x="T4" y="T5"/>
                  </a:cxn>
                  <a:cxn ang="0">
                    <a:pos x="T6" y="T7"/>
                  </a:cxn>
                </a:cxnLst>
                <a:rect l="0" t="0" r="r" b="b"/>
                <a:pathLst>
                  <a:path w="2" h="6">
                    <a:moveTo>
                      <a:pt x="2" y="6"/>
                    </a:moveTo>
                    <a:cubicBezTo>
                      <a:pt x="0" y="4"/>
                      <a:pt x="0" y="3"/>
                      <a:pt x="0" y="1"/>
                    </a:cubicBezTo>
                    <a:cubicBezTo>
                      <a:pt x="0" y="1"/>
                      <a:pt x="1" y="0"/>
                      <a:pt x="1" y="0"/>
                    </a:cubicBezTo>
                    <a:cubicBezTo>
                      <a:pt x="2" y="2"/>
                      <a:pt x="2" y="4"/>
                      <a:pt x="2"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15" name="Freeform 257">
                <a:extLst>
                  <a:ext uri="{FF2B5EF4-FFF2-40B4-BE49-F238E27FC236}">
                    <a16:creationId xmlns:a16="http://schemas.microsoft.com/office/drawing/2014/main" id="{3A179E1A-C323-531D-A789-52BA6B1F4D8E}"/>
                  </a:ext>
                </a:extLst>
              </p:cNvPr>
              <p:cNvSpPr/>
              <p:nvPr/>
            </p:nvSpPr>
            <p:spPr bwMode="auto">
              <a:xfrm>
                <a:off x="463" y="2201"/>
                <a:ext cx="1" cy="3"/>
              </a:xfrm>
              <a:custGeom>
                <a:avLst/>
                <a:gdLst>
                  <a:gd name="T0" fmla="*/ 0 w 2"/>
                  <a:gd name="T1" fmla="*/ 0 h 5"/>
                  <a:gd name="T2" fmla="*/ 2 w 2"/>
                  <a:gd name="T3" fmla="*/ 5 h 5"/>
                  <a:gd name="T4" fmla="*/ 2 w 2"/>
                  <a:gd name="T5" fmla="*/ 5 h 5"/>
                  <a:gd name="T6" fmla="*/ 0 w 2"/>
                  <a:gd name="T7" fmla="*/ 0 h 5"/>
                  <a:gd name="T8" fmla="*/ 0 w 2"/>
                  <a:gd name="T9" fmla="*/ 0 h 5"/>
                </a:gdLst>
                <a:ahLst/>
                <a:cxnLst>
                  <a:cxn ang="0">
                    <a:pos x="T0" y="T1"/>
                  </a:cxn>
                  <a:cxn ang="0">
                    <a:pos x="T2" y="T3"/>
                  </a:cxn>
                  <a:cxn ang="0">
                    <a:pos x="T4" y="T5"/>
                  </a:cxn>
                  <a:cxn ang="0">
                    <a:pos x="T6" y="T7"/>
                  </a:cxn>
                  <a:cxn ang="0">
                    <a:pos x="T8" y="T9"/>
                  </a:cxn>
                </a:cxnLst>
                <a:rect l="0" t="0" r="r" b="b"/>
                <a:pathLst>
                  <a:path w="2" h="5">
                    <a:moveTo>
                      <a:pt x="0" y="0"/>
                    </a:moveTo>
                    <a:cubicBezTo>
                      <a:pt x="2" y="1"/>
                      <a:pt x="2" y="3"/>
                      <a:pt x="2" y="5"/>
                    </a:cubicBezTo>
                    <a:cubicBezTo>
                      <a:pt x="2" y="5"/>
                      <a:pt x="2" y="5"/>
                      <a:pt x="2" y="5"/>
                    </a:cubicBezTo>
                    <a:cubicBezTo>
                      <a:pt x="0" y="4"/>
                      <a:pt x="0" y="2"/>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16" name="Freeform 258">
                <a:extLst>
                  <a:ext uri="{FF2B5EF4-FFF2-40B4-BE49-F238E27FC236}">
                    <a16:creationId xmlns:a16="http://schemas.microsoft.com/office/drawing/2014/main" id="{281D58B5-502E-9FEC-389F-04FCA2F0C76A}"/>
                  </a:ext>
                </a:extLst>
              </p:cNvPr>
              <p:cNvSpPr/>
              <p:nvPr/>
            </p:nvSpPr>
            <p:spPr bwMode="auto">
              <a:xfrm>
                <a:off x="474" y="2180"/>
                <a:ext cx="1" cy="2"/>
              </a:xfrm>
              <a:custGeom>
                <a:avLst/>
                <a:gdLst>
                  <a:gd name="T0" fmla="*/ 0 w 2"/>
                  <a:gd name="T1" fmla="*/ 0 h 3"/>
                  <a:gd name="T2" fmla="*/ 2 w 2"/>
                  <a:gd name="T3" fmla="*/ 2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1" y="0"/>
                      <a:pt x="1" y="1"/>
                      <a:pt x="2" y="2"/>
                    </a:cubicBezTo>
                    <a:cubicBezTo>
                      <a:pt x="2" y="2"/>
                      <a:pt x="1" y="3"/>
                      <a:pt x="1" y="3"/>
                    </a:cubicBezTo>
                    <a:cubicBezTo>
                      <a:pt x="1" y="2"/>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17" name="Freeform 259">
                <a:extLst>
                  <a:ext uri="{FF2B5EF4-FFF2-40B4-BE49-F238E27FC236}">
                    <a16:creationId xmlns:a16="http://schemas.microsoft.com/office/drawing/2014/main" id="{6DBC735A-487C-2F52-C647-D868DFBA9E16}"/>
                  </a:ext>
                </a:extLst>
              </p:cNvPr>
              <p:cNvSpPr/>
              <p:nvPr/>
            </p:nvSpPr>
            <p:spPr bwMode="auto">
              <a:xfrm flipH="1">
                <a:off x="468" y="2181"/>
                <a:ext cx="0" cy="1"/>
              </a:xfrm>
              <a:custGeom>
                <a:avLst/>
                <a:gdLst>
                  <a:gd name="T0" fmla="*/ 1 w 1"/>
                  <a:gd name="T1" fmla="*/ 1 h 2"/>
                  <a:gd name="T2" fmla="*/ 1 w 1"/>
                  <a:gd name="T3" fmla="*/ 2 h 2"/>
                  <a:gd name="T4" fmla="*/ 0 w 1"/>
                  <a:gd name="T5" fmla="*/ 2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2"/>
                      <a:pt x="1" y="2"/>
                    </a:cubicBezTo>
                    <a:cubicBezTo>
                      <a:pt x="0" y="2"/>
                      <a:pt x="0" y="2"/>
                      <a:pt x="0" y="2"/>
                    </a:cubicBezTo>
                    <a:cubicBezTo>
                      <a:pt x="0" y="1"/>
                      <a:pt x="0" y="1"/>
                      <a:pt x="0" y="0"/>
                    </a:cubicBezTo>
                    <a:cubicBezTo>
                      <a:pt x="1"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18" name="Freeform 260">
                <a:extLst>
                  <a:ext uri="{FF2B5EF4-FFF2-40B4-BE49-F238E27FC236}">
                    <a16:creationId xmlns:a16="http://schemas.microsoft.com/office/drawing/2014/main" id="{57A6F483-D513-DA08-DCF7-08B8D013121A}"/>
                  </a:ext>
                </a:extLst>
              </p:cNvPr>
              <p:cNvSpPr/>
              <p:nvPr/>
            </p:nvSpPr>
            <p:spPr bwMode="auto">
              <a:xfrm flipH="1">
                <a:off x="472" y="2173"/>
                <a:ext cx="0" cy="0"/>
              </a:xfrm>
              <a:custGeom>
                <a:avLst/>
                <a:gdLst>
                  <a:gd name="T0" fmla="*/ 0 w 1"/>
                  <a:gd name="T1" fmla="*/ 0 h 1"/>
                  <a:gd name="T2" fmla="*/ 1 w 1"/>
                  <a:gd name="T3" fmla="*/ 0 h 1"/>
                  <a:gd name="T4" fmla="*/ 1 w 1"/>
                  <a:gd name="T5" fmla="*/ 1 h 1"/>
                  <a:gd name="T6" fmla="*/ 0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1" y="0"/>
                      <a:pt x="1" y="0"/>
                      <a:pt x="1" y="0"/>
                    </a:cubicBezTo>
                    <a:cubicBezTo>
                      <a:pt x="1" y="0"/>
                      <a:pt x="1" y="0"/>
                      <a:pt x="1" y="1"/>
                    </a:cubicBezTo>
                    <a:cubicBezTo>
                      <a:pt x="1" y="1"/>
                      <a:pt x="0" y="1"/>
                      <a:pt x="0" y="1"/>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19" name="Freeform 261">
                <a:extLst>
                  <a:ext uri="{FF2B5EF4-FFF2-40B4-BE49-F238E27FC236}">
                    <a16:creationId xmlns:a16="http://schemas.microsoft.com/office/drawing/2014/main" id="{45B59B98-C93E-E926-B020-B4BB869DD2C0}"/>
                  </a:ext>
                </a:extLst>
              </p:cNvPr>
              <p:cNvSpPr/>
              <p:nvPr/>
            </p:nvSpPr>
            <p:spPr bwMode="auto">
              <a:xfrm>
                <a:off x="464" y="2204"/>
                <a:ext cx="2" cy="2"/>
              </a:xfrm>
              <a:custGeom>
                <a:avLst/>
                <a:gdLst>
                  <a:gd name="T0" fmla="*/ 0 w 3"/>
                  <a:gd name="T1" fmla="*/ 0 h 2"/>
                  <a:gd name="T2" fmla="*/ 3 w 3"/>
                  <a:gd name="T3" fmla="*/ 2 h 2"/>
                  <a:gd name="T4" fmla="*/ 3 w 3"/>
                  <a:gd name="T5" fmla="*/ 2 h 2"/>
                  <a:gd name="T6" fmla="*/ 0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cubicBezTo>
                      <a:pt x="1" y="0"/>
                      <a:pt x="2" y="1"/>
                      <a:pt x="3" y="2"/>
                    </a:cubicBezTo>
                    <a:cubicBezTo>
                      <a:pt x="3" y="2"/>
                      <a:pt x="3" y="2"/>
                      <a:pt x="3" y="2"/>
                    </a:cubicBezTo>
                    <a:cubicBezTo>
                      <a:pt x="2" y="1"/>
                      <a:pt x="1"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20" name="Freeform 262">
                <a:extLst>
                  <a:ext uri="{FF2B5EF4-FFF2-40B4-BE49-F238E27FC236}">
                    <a16:creationId xmlns:a16="http://schemas.microsoft.com/office/drawing/2014/main" id="{95A7705D-0C02-ABA1-4E45-10B0477F12F8}"/>
                  </a:ext>
                </a:extLst>
              </p:cNvPr>
              <p:cNvSpPr/>
              <p:nvPr/>
            </p:nvSpPr>
            <p:spPr bwMode="auto">
              <a:xfrm>
                <a:off x="442" y="2147"/>
                <a:ext cx="1" cy="0"/>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1" y="1"/>
                      <a:pt x="1" y="1"/>
                    </a:cubicBezTo>
                    <a:cubicBezTo>
                      <a:pt x="1"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21" name="Freeform 263">
                <a:extLst>
                  <a:ext uri="{FF2B5EF4-FFF2-40B4-BE49-F238E27FC236}">
                    <a16:creationId xmlns:a16="http://schemas.microsoft.com/office/drawing/2014/main" id="{607D5DB6-EA80-0E36-B011-BBE86D9DADC3}"/>
                  </a:ext>
                </a:extLst>
              </p:cNvPr>
              <p:cNvSpPr/>
              <p:nvPr/>
            </p:nvSpPr>
            <p:spPr bwMode="auto">
              <a:xfrm>
                <a:off x="440" y="2143"/>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22" name="Freeform 264">
                <a:extLst>
                  <a:ext uri="{FF2B5EF4-FFF2-40B4-BE49-F238E27FC236}">
                    <a16:creationId xmlns:a16="http://schemas.microsoft.com/office/drawing/2014/main" id="{45A32585-99E9-7212-E192-DCF3612F2C35}"/>
                  </a:ext>
                </a:extLst>
              </p:cNvPr>
              <p:cNvSpPr/>
              <p:nvPr/>
            </p:nvSpPr>
            <p:spPr bwMode="auto">
              <a:xfrm>
                <a:off x="464" y="3063"/>
                <a:ext cx="31" cy="44"/>
              </a:xfrm>
              <a:custGeom>
                <a:avLst/>
                <a:gdLst>
                  <a:gd name="T0" fmla="*/ 40 w 53"/>
                  <a:gd name="T1" fmla="*/ 75 h 75"/>
                  <a:gd name="T2" fmla="*/ 29 w 53"/>
                  <a:gd name="T3" fmla="*/ 61 h 75"/>
                  <a:gd name="T4" fmla="*/ 32 w 53"/>
                  <a:gd name="T5" fmla="*/ 39 h 75"/>
                  <a:gd name="T6" fmla="*/ 13 w 53"/>
                  <a:gd name="T7" fmla="*/ 26 h 75"/>
                  <a:gd name="T8" fmla="*/ 1 w 53"/>
                  <a:gd name="T9" fmla="*/ 30 h 75"/>
                  <a:gd name="T10" fmla="*/ 8 w 53"/>
                  <a:gd name="T11" fmla="*/ 0 h 75"/>
                  <a:gd name="T12" fmla="*/ 21 w 53"/>
                  <a:gd name="T13" fmla="*/ 10 h 75"/>
                  <a:gd name="T14" fmla="*/ 27 w 53"/>
                  <a:gd name="T15" fmla="*/ 17 h 75"/>
                  <a:gd name="T16" fmla="*/ 34 w 53"/>
                  <a:gd name="T17" fmla="*/ 24 h 75"/>
                  <a:gd name="T18" fmla="*/ 46 w 53"/>
                  <a:gd name="T19" fmla="*/ 21 h 75"/>
                  <a:gd name="T20" fmla="*/ 51 w 53"/>
                  <a:gd name="T21" fmla="*/ 25 h 75"/>
                  <a:gd name="T22" fmla="*/ 40 w 53"/>
                  <a:gd name="T2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75">
                    <a:moveTo>
                      <a:pt x="40" y="75"/>
                    </a:moveTo>
                    <a:cubicBezTo>
                      <a:pt x="26" y="75"/>
                      <a:pt x="25" y="73"/>
                      <a:pt x="29" y="61"/>
                    </a:cubicBezTo>
                    <a:cubicBezTo>
                      <a:pt x="31" y="54"/>
                      <a:pt x="32" y="47"/>
                      <a:pt x="32" y="39"/>
                    </a:cubicBezTo>
                    <a:cubicBezTo>
                      <a:pt x="32" y="26"/>
                      <a:pt x="27" y="22"/>
                      <a:pt x="13" y="26"/>
                    </a:cubicBezTo>
                    <a:cubicBezTo>
                      <a:pt x="10" y="27"/>
                      <a:pt x="6" y="29"/>
                      <a:pt x="1" y="30"/>
                    </a:cubicBezTo>
                    <a:cubicBezTo>
                      <a:pt x="3" y="19"/>
                      <a:pt x="0" y="9"/>
                      <a:pt x="8" y="0"/>
                    </a:cubicBezTo>
                    <a:cubicBezTo>
                      <a:pt x="7" y="10"/>
                      <a:pt x="14" y="10"/>
                      <a:pt x="21" y="10"/>
                    </a:cubicBezTo>
                    <a:cubicBezTo>
                      <a:pt x="25" y="10"/>
                      <a:pt x="32" y="7"/>
                      <a:pt x="27" y="17"/>
                    </a:cubicBezTo>
                    <a:cubicBezTo>
                      <a:pt x="24" y="23"/>
                      <a:pt x="31" y="24"/>
                      <a:pt x="34" y="24"/>
                    </a:cubicBezTo>
                    <a:cubicBezTo>
                      <a:pt x="38" y="24"/>
                      <a:pt x="42" y="22"/>
                      <a:pt x="46" y="21"/>
                    </a:cubicBezTo>
                    <a:cubicBezTo>
                      <a:pt x="50" y="20"/>
                      <a:pt x="53" y="21"/>
                      <a:pt x="51" y="25"/>
                    </a:cubicBezTo>
                    <a:cubicBezTo>
                      <a:pt x="44" y="41"/>
                      <a:pt x="44" y="58"/>
                      <a:pt x="40" y="7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23" name="Freeform 265">
                <a:extLst>
                  <a:ext uri="{FF2B5EF4-FFF2-40B4-BE49-F238E27FC236}">
                    <a16:creationId xmlns:a16="http://schemas.microsoft.com/office/drawing/2014/main" id="{72FA5683-9597-77CB-2EC8-2CD2C2081163}"/>
                  </a:ext>
                </a:extLst>
              </p:cNvPr>
              <p:cNvSpPr/>
              <p:nvPr/>
            </p:nvSpPr>
            <p:spPr bwMode="auto">
              <a:xfrm>
                <a:off x="483" y="3107"/>
                <a:ext cx="23" cy="16"/>
              </a:xfrm>
              <a:custGeom>
                <a:avLst/>
                <a:gdLst>
                  <a:gd name="T0" fmla="*/ 0 w 39"/>
                  <a:gd name="T1" fmla="*/ 21 h 27"/>
                  <a:gd name="T2" fmla="*/ 5 w 39"/>
                  <a:gd name="T3" fmla="*/ 15 h 27"/>
                  <a:gd name="T4" fmla="*/ 25 w 39"/>
                  <a:gd name="T5" fmla="*/ 7 h 27"/>
                  <a:gd name="T6" fmla="*/ 38 w 39"/>
                  <a:gd name="T7" fmla="*/ 14 h 27"/>
                  <a:gd name="T8" fmla="*/ 39 w 39"/>
                  <a:gd name="T9" fmla="*/ 17 h 27"/>
                  <a:gd name="T10" fmla="*/ 39 w 39"/>
                  <a:gd name="T11" fmla="*/ 19 h 27"/>
                  <a:gd name="T12" fmla="*/ 12 w 39"/>
                  <a:gd name="T13" fmla="*/ 20 h 27"/>
                  <a:gd name="T14" fmla="*/ 0 w 39"/>
                  <a:gd name="T15" fmla="*/ 27 h 27"/>
                  <a:gd name="T16" fmla="*/ 0 w 39"/>
                  <a:gd name="T17" fmla="*/ 26 h 27"/>
                  <a:gd name="T18" fmla="*/ 0 w 39"/>
                  <a:gd name="T19" fmla="*/ 2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27">
                    <a:moveTo>
                      <a:pt x="0" y="21"/>
                    </a:moveTo>
                    <a:cubicBezTo>
                      <a:pt x="2" y="19"/>
                      <a:pt x="3" y="17"/>
                      <a:pt x="5" y="15"/>
                    </a:cubicBezTo>
                    <a:cubicBezTo>
                      <a:pt x="12" y="12"/>
                      <a:pt x="19" y="10"/>
                      <a:pt x="25" y="7"/>
                    </a:cubicBezTo>
                    <a:cubicBezTo>
                      <a:pt x="34" y="0"/>
                      <a:pt x="37" y="6"/>
                      <a:pt x="38" y="14"/>
                    </a:cubicBezTo>
                    <a:cubicBezTo>
                      <a:pt x="39" y="15"/>
                      <a:pt x="39" y="16"/>
                      <a:pt x="39" y="17"/>
                    </a:cubicBezTo>
                    <a:cubicBezTo>
                      <a:pt x="39" y="18"/>
                      <a:pt x="39" y="18"/>
                      <a:pt x="39" y="19"/>
                    </a:cubicBezTo>
                    <a:cubicBezTo>
                      <a:pt x="29" y="8"/>
                      <a:pt x="21" y="12"/>
                      <a:pt x="12" y="20"/>
                    </a:cubicBezTo>
                    <a:cubicBezTo>
                      <a:pt x="9" y="24"/>
                      <a:pt x="5" y="27"/>
                      <a:pt x="0" y="27"/>
                    </a:cubicBezTo>
                    <a:cubicBezTo>
                      <a:pt x="0" y="27"/>
                      <a:pt x="0" y="26"/>
                      <a:pt x="0" y="26"/>
                    </a:cubicBezTo>
                    <a:cubicBezTo>
                      <a:pt x="0" y="24"/>
                      <a:pt x="0" y="23"/>
                      <a:pt x="0" y="2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24" name="Freeform 266">
                <a:extLst>
                  <a:ext uri="{FF2B5EF4-FFF2-40B4-BE49-F238E27FC236}">
                    <a16:creationId xmlns:a16="http://schemas.microsoft.com/office/drawing/2014/main" id="{852F71D6-671C-9E6C-5259-EE083F4BD360}"/>
                  </a:ext>
                </a:extLst>
              </p:cNvPr>
              <p:cNvSpPr/>
              <p:nvPr/>
            </p:nvSpPr>
            <p:spPr bwMode="auto">
              <a:xfrm>
                <a:off x="507" y="3112"/>
                <a:ext cx="7" cy="13"/>
              </a:xfrm>
              <a:custGeom>
                <a:avLst/>
                <a:gdLst>
                  <a:gd name="T0" fmla="*/ 10 w 12"/>
                  <a:gd name="T1" fmla="*/ 0 h 22"/>
                  <a:gd name="T2" fmla="*/ 7 w 12"/>
                  <a:gd name="T3" fmla="*/ 16 h 22"/>
                  <a:gd name="T4" fmla="*/ 3 w 12"/>
                  <a:gd name="T5" fmla="*/ 21 h 22"/>
                  <a:gd name="T6" fmla="*/ 0 w 12"/>
                  <a:gd name="T7" fmla="*/ 15 h 22"/>
                  <a:gd name="T8" fmla="*/ 1 w 12"/>
                  <a:gd name="T9" fmla="*/ 10 h 22"/>
                  <a:gd name="T10" fmla="*/ 1 w 12"/>
                  <a:gd name="T11" fmla="*/ 7 h 22"/>
                  <a:gd name="T12" fmla="*/ 0 w 12"/>
                  <a:gd name="T13" fmla="*/ 6 h 22"/>
                  <a:gd name="T14" fmla="*/ 10 w 12"/>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22">
                    <a:moveTo>
                      <a:pt x="10" y="0"/>
                    </a:moveTo>
                    <a:cubicBezTo>
                      <a:pt x="12" y="6"/>
                      <a:pt x="9" y="11"/>
                      <a:pt x="7" y="16"/>
                    </a:cubicBezTo>
                    <a:cubicBezTo>
                      <a:pt x="6" y="18"/>
                      <a:pt x="6" y="22"/>
                      <a:pt x="3" y="21"/>
                    </a:cubicBezTo>
                    <a:cubicBezTo>
                      <a:pt x="0" y="20"/>
                      <a:pt x="1" y="17"/>
                      <a:pt x="0" y="15"/>
                    </a:cubicBezTo>
                    <a:cubicBezTo>
                      <a:pt x="1" y="13"/>
                      <a:pt x="1" y="12"/>
                      <a:pt x="1" y="10"/>
                    </a:cubicBezTo>
                    <a:cubicBezTo>
                      <a:pt x="1" y="9"/>
                      <a:pt x="1" y="8"/>
                      <a:pt x="1" y="7"/>
                    </a:cubicBezTo>
                    <a:cubicBezTo>
                      <a:pt x="0" y="7"/>
                      <a:pt x="0" y="6"/>
                      <a:pt x="0" y="6"/>
                    </a:cubicBezTo>
                    <a:cubicBezTo>
                      <a:pt x="3" y="3"/>
                      <a:pt x="5" y="0"/>
                      <a:pt x="1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25" name="Freeform 267">
                <a:extLst>
                  <a:ext uri="{FF2B5EF4-FFF2-40B4-BE49-F238E27FC236}">
                    <a16:creationId xmlns:a16="http://schemas.microsoft.com/office/drawing/2014/main" id="{3F8DCAC9-1082-00A4-582C-BDAE499B8B43}"/>
                  </a:ext>
                </a:extLst>
              </p:cNvPr>
              <p:cNvSpPr/>
              <p:nvPr/>
            </p:nvSpPr>
            <p:spPr bwMode="auto">
              <a:xfrm>
                <a:off x="505" y="3115"/>
                <a:ext cx="2" cy="2"/>
              </a:xfrm>
              <a:custGeom>
                <a:avLst/>
                <a:gdLst>
                  <a:gd name="T0" fmla="*/ 2 w 3"/>
                  <a:gd name="T1" fmla="*/ 1 h 3"/>
                  <a:gd name="T2" fmla="*/ 3 w 3"/>
                  <a:gd name="T3" fmla="*/ 2 h 3"/>
                  <a:gd name="T4" fmla="*/ 1 w 3"/>
                  <a:gd name="T5" fmla="*/ 3 h 3"/>
                  <a:gd name="T6" fmla="*/ 0 w 3"/>
                  <a:gd name="T7" fmla="*/ 0 h 3"/>
                  <a:gd name="T8" fmla="*/ 2 w 3"/>
                  <a:gd name="T9" fmla="*/ 1 h 3"/>
                </a:gdLst>
                <a:ahLst/>
                <a:cxnLst>
                  <a:cxn ang="0">
                    <a:pos x="T0" y="T1"/>
                  </a:cxn>
                  <a:cxn ang="0">
                    <a:pos x="T2" y="T3"/>
                  </a:cxn>
                  <a:cxn ang="0">
                    <a:pos x="T4" y="T5"/>
                  </a:cxn>
                  <a:cxn ang="0">
                    <a:pos x="T6" y="T7"/>
                  </a:cxn>
                  <a:cxn ang="0">
                    <a:pos x="T8" y="T9"/>
                  </a:cxn>
                </a:cxnLst>
                <a:rect l="0" t="0" r="r" b="b"/>
                <a:pathLst>
                  <a:path w="3" h="3">
                    <a:moveTo>
                      <a:pt x="2" y="1"/>
                    </a:moveTo>
                    <a:cubicBezTo>
                      <a:pt x="2" y="1"/>
                      <a:pt x="2" y="2"/>
                      <a:pt x="3" y="2"/>
                    </a:cubicBezTo>
                    <a:cubicBezTo>
                      <a:pt x="2" y="3"/>
                      <a:pt x="1" y="3"/>
                      <a:pt x="1" y="3"/>
                    </a:cubicBezTo>
                    <a:cubicBezTo>
                      <a:pt x="1" y="2"/>
                      <a:pt x="1" y="1"/>
                      <a:pt x="0" y="0"/>
                    </a:cubicBezTo>
                    <a:cubicBezTo>
                      <a:pt x="1" y="0"/>
                      <a:pt x="2" y="1"/>
                      <a:pt x="2"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26" name="Freeform 268">
                <a:extLst>
                  <a:ext uri="{FF2B5EF4-FFF2-40B4-BE49-F238E27FC236}">
                    <a16:creationId xmlns:a16="http://schemas.microsoft.com/office/drawing/2014/main" id="{3391BE93-E418-BD6D-51AB-2D4BC9D7E9CE}"/>
                  </a:ext>
                </a:extLst>
              </p:cNvPr>
              <p:cNvSpPr/>
              <p:nvPr/>
            </p:nvSpPr>
            <p:spPr bwMode="auto">
              <a:xfrm>
                <a:off x="487" y="2789"/>
                <a:ext cx="20" cy="33"/>
              </a:xfrm>
              <a:custGeom>
                <a:avLst/>
                <a:gdLst>
                  <a:gd name="T0" fmla="*/ 14 w 34"/>
                  <a:gd name="T1" fmla="*/ 53 h 56"/>
                  <a:gd name="T2" fmla="*/ 4 w 34"/>
                  <a:gd name="T3" fmla="*/ 42 h 56"/>
                  <a:gd name="T4" fmla="*/ 11 w 34"/>
                  <a:gd name="T5" fmla="*/ 7 h 56"/>
                  <a:gd name="T6" fmla="*/ 34 w 34"/>
                  <a:gd name="T7" fmla="*/ 0 h 56"/>
                  <a:gd name="T8" fmla="*/ 14 w 34"/>
                  <a:gd name="T9" fmla="*/ 53 h 56"/>
                </a:gdLst>
                <a:ahLst/>
                <a:cxnLst>
                  <a:cxn ang="0">
                    <a:pos x="T0" y="T1"/>
                  </a:cxn>
                  <a:cxn ang="0">
                    <a:pos x="T2" y="T3"/>
                  </a:cxn>
                  <a:cxn ang="0">
                    <a:pos x="T4" y="T5"/>
                  </a:cxn>
                  <a:cxn ang="0">
                    <a:pos x="T6" y="T7"/>
                  </a:cxn>
                  <a:cxn ang="0">
                    <a:pos x="T8" y="T9"/>
                  </a:cxn>
                </a:cxnLst>
                <a:rect l="0" t="0" r="r" b="b"/>
                <a:pathLst>
                  <a:path w="34" h="56">
                    <a:moveTo>
                      <a:pt x="14" y="53"/>
                    </a:moveTo>
                    <a:cubicBezTo>
                      <a:pt x="3" y="56"/>
                      <a:pt x="0" y="52"/>
                      <a:pt x="4" y="42"/>
                    </a:cubicBezTo>
                    <a:cubicBezTo>
                      <a:pt x="9" y="31"/>
                      <a:pt x="9" y="19"/>
                      <a:pt x="11" y="7"/>
                    </a:cubicBezTo>
                    <a:cubicBezTo>
                      <a:pt x="18" y="3"/>
                      <a:pt x="25" y="1"/>
                      <a:pt x="34" y="0"/>
                    </a:cubicBezTo>
                    <a:cubicBezTo>
                      <a:pt x="23" y="17"/>
                      <a:pt x="22" y="36"/>
                      <a:pt x="14" y="5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27" name="Freeform 269">
                <a:extLst>
                  <a:ext uri="{FF2B5EF4-FFF2-40B4-BE49-F238E27FC236}">
                    <a16:creationId xmlns:a16="http://schemas.microsoft.com/office/drawing/2014/main" id="{CA79FDA9-C885-3FED-2710-70B59C95F7B3}"/>
                  </a:ext>
                </a:extLst>
              </p:cNvPr>
              <p:cNvSpPr/>
              <p:nvPr/>
            </p:nvSpPr>
            <p:spPr bwMode="auto">
              <a:xfrm>
                <a:off x="504" y="2684"/>
                <a:ext cx="25" cy="24"/>
              </a:xfrm>
              <a:custGeom>
                <a:avLst/>
                <a:gdLst>
                  <a:gd name="T0" fmla="*/ 43 w 43"/>
                  <a:gd name="T1" fmla="*/ 7 h 41"/>
                  <a:gd name="T2" fmla="*/ 39 w 43"/>
                  <a:gd name="T3" fmla="*/ 16 h 41"/>
                  <a:gd name="T4" fmla="*/ 25 w 43"/>
                  <a:gd name="T5" fmla="*/ 41 h 41"/>
                  <a:gd name="T6" fmla="*/ 2 w 43"/>
                  <a:gd name="T7" fmla="*/ 17 h 41"/>
                  <a:gd name="T8" fmla="*/ 4 w 43"/>
                  <a:gd name="T9" fmla="*/ 10 h 41"/>
                  <a:gd name="T10" fmla="*/ 10 w 43"/>
                  <a:gd name="T11" fmla="*/ 11 h 41"/>
                  <a:gd name="T12" fmla="*/ 24 w 43"/>
                  <a:gd name="T13" fmla="*/ 22 h 41"/>
                  <a:gd name="T14" fmla="*/ 28 w 43"/>
                  <a:gd name="T15" fmla="*/ 5 h 41"/>
                  <a:gd name="T16" fmla="*/ 30 w 43"/>
                  <a:gd name="T17" fmla="*/ 0 h 41"/>
                  <a:gd name="T18" fmla="*/ 43 w 43"/>
                  <a:gd name="T19"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1">
                    <a:moveTo>
                      <a:pt x="43" y="7"/>
                    </a:moveTo>
                    <a:cubicBezTo>
                      <a:pt x="41" y="10"/>
                      <a:pt x="43" y="14"/>
                      <a:pt x="39" y="16"/>
                    </a:cubicBezTo>
                    <a:cubicBezTo>
                      <a:pt x="28" y="21"/>
                      <a:pt x="25" y="30"/>
                      <a:pt x="25" y="41"/>
                    </a:cubicBezTo>
                    <a:cubicBezTo>
                      <a:pt x="11" y="38"/>
                      <a:pt x="10" y="24"/>
                      <a:pt x="2" y="17"/>
                    </a:cubicBezTo>
                    <a:cubicBezTo>
                      <a:pt x="0" y="15"/>
                      <a:pt x="2" y="12"/>
                      <a:pt x="4" y="10"/>
                    </a:cubicBezTo>
                    <a:cubicBezTo>
                      <a:pt x="6" y="9"/>
                      <a:pt x="8" y="9"/>
                      <a:pt x="10" y="11"/>
                    </a:cubicBezTo>
                    <a:cubicBezTo>
                      <a:pt x="14" y="16"/>
                      <a:pt x="18" y="25"/>
                      <a:pt x="24" y="22"/>
                    </a:cubicBezTo>
                    <a:cubicBezTo>
                      <a:pt x="31" y="20"/>
                      <a:pt x="27" y="11"/>
                      <a:pt x="28" y="5"/>
                    </a:cubicBezTo>
                    <a:cubicBezTo>
                      <a:pt x="28" y="3"/>
                      <a:pt x="28" y="1"/>
                      <a:pt x="30" y="0"/>
                    </a:cubicBezTo>
                    <a:cubicBezTo>
                      <a:pt x="36" y="0"/>
                      <a:pt x="40" y="3"/>
                      <a:pt x="43"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28" name="Freeform 270">
                <a:extLst>
                  <a:ext uri="{FF2B5EF4-FFF2-40B4-BE49-F238E27FC236}">
                    <a16:creationId xmlns:a16="http://schemas.microsoft.com/office/drawing/2014/main" id="{817A4B29-3DAD-ADD9-1897-AB6FF3C3072E}"/>
                  </a:ext>
                </a:extLst>
              </p:cNvPr>
              <p:cNvSpPr/>
              <p:nvPr/>
            </p:nvSpPr>
            <p:spPr bwMode="auto">
              <a:xfrm>
                <a:off x="475" y="2781"/>
                <a:ext cx="18" cy="13"/>
              </a:xfrm>
              <a:custGeom>
                <a:avLst/>
                <a:gdLst>
                  <a:gd name="T0" fmla="*/ 28 w 31"/>
                  <a:gd name="T1" fmla="*/ 17 h 21"/>
                  <a:gd name="T2" fmla="*/ 12 w 31"/>
                  <a:gd name="T3" fmla="*/ 17 h 21"/>
                  <a:gd name="T4" fmla="*/ 3 w 31"/>
                  <a:gd name="T5" fmla="*/ 18 h 21"/>
                  <a:gd name="T6" fmla="*/ 3 w 31"/>
                  <a:gd name="T7" fmla="*/ 8 h 21"/>
                  <a:gd name="T8" fmla="*/ 6 w 31"/>
                  <a:gd name="T9" fmla="*/ 0 h 21"/>
                  <a:gd name="T10" fmla="*/ 15 w 31"/>
                  <a:gd name="T11" fmla="*/ 0 h 21"/>
                  <a:gd name="T12" fmla="*/ 28 w 31"/>
                  <a:gd name="T13" fmla="*/ 14 h 21"/>
                  <a:gd name="T14" fmla="*/ 28 w 31"/>
                  <a:gd name="T15" fmla="*/ 17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1">
                    <a:moveTo>
                      <a:pt x="28" y="17"/>
                    </a:moveTo>
                    <a:cubicBezTo>
                      <a:pt x="23" y="17"/>
                      <a:pt x="18" y="14"/>
                      <a:pt x="12" y="17"/>
                    </a:cubicBezTo>
                    <a:cubicBezTo>
                      <a:pt x="9" y="18"/>
                      <a:pt x="6" y="21"/>
                      <a:pt x="3" y="18"/>
                    </a:cubicBezTo>
                    <a:cubicBezTo>
                      <a:pt x="0" y="15"/>
                      <a:pt x="2" y="11"/>
                      <a:pt x="3" y="8"/>
                    </a:cubicBezTo>
                    <a:cubicBezTo>
                      <a:pt x="4" y="5"/>
                      <a:pt x="5" y="3"/>
                      <a:pt x="6" y="0"/>
                    </a:cubicBezTo>
                    <a:cubicBezTo>
                      <a:pt x="9" y="0"/>
                      <a:pt x="12" y="0"/>
                      <a:pt x="15" y="0"/>
                    </a:cubicBezTo>
                    <a:cubicBezTo>
                      <a:pt x="31" y="0"/>
                      <a:pt x="31" y="0"/>
                      <a:pt x="28" y="14"/>
                    </a:cubicBezTo>
                    <a:cubicBezTo>
                      <a:pt x="28" y="15"/>
                      <a:pt x="28" y="16"/>
                      <a:pt x="28"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29" name="Freeform 271">
                <a:extLst>
                  <a:ext uri="{FF2B5EF4-FFF2-40B4-BE49-F238E27FC236}">
                    <a16:creationId xmlns:a16="http://schemas.microsoft.com/office/drawing/2014/main" id="{E646D301-23F4-F799-1257-B1A05C076C94}"/>
                  </a:ext>
                </a:extLst>
              </p:cNvPr>
              <p:cNvSpPr/>
              <p:nvPr/>
            </p:nvSpPr>
            <p:spPr bwMode="auto">
              <a:xfrm>
                <a:off x="520" y="2636"/>
                <a:ext cx="8" cy="22"/>
              </a:xfrm>
              <a:custGeom>
                <a:avLst/>
                <a:gdLst>
                  <a:gd name="T0" fmla="*/ 0 w 14"/>
                  <a:gd name="T1" fmla="*/ 23 h 37"/>
                  <a:gd name="T2" fmla="*/ 7 w 14"/>
                  <a:gd name="T3" fmla="*/ 0 h 37"/>
                  <a:gd name="T4" fmla="*/ 14 w 14"/>
                  <a:gd name="T5" fmla="*/ 37 h 37"/>
                  <a:gd name="T6" fmla="*/ 0 w 14"/>
                  <a:gd name="T7" fmla="*/ 23 h 37"/>
                </a:gdLst>
                <a:ahLst/>
                <a:cxnLst>
                  <a:cxn ang="0">
                    <a:pos x="T0" y="T1"/>
                  </a:cxn>
                  <a:cxn ang="0">
                    <a:pos x="T2" y="T3"/>
                  </a:cxn>
                  <a:cxn ang="0">
                    <a:pos x="T4" y="T5"/>
                  </a:cxn>
                  <a:cxn ang="0">
                    <a:pos x="T6" y="T7"/>
                  </a:cxn>
                </a:cxnLst>
                <a:rect l="0" t="0" r="r" b="b"/>
                <a:pathLst>
                  <a:path w="14" h="37">
                    <a:moveTo>
                      <a:pt x="0" y="23"/>
                    </a:moveTo>
                    <a:cubicBezTo>
                      <a:pt x="2" y="16"/>
                      <a:pt x="1" y="8"/>
                      <a:pt x="7" y="0"/>
                    </a:cubicBezTo>
                    <a:cubicBezTo>
                      <a:pt x="12" y="13"/>
                      <a:pt x="14" y="24"/>
                      <a:pt x="14" y="37"/>
                    </a:cubicBezTo>
                    <a:cubicBezTo>
                      <a:pt x="6" y="36"/>
                      <a:pt x="5" y="27"/>
                      <a:pt x="0"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30" name="Freeform 272">
                <a:extLst>
                  <a:ext uri="{FF2B5EF4-FFF2-40B4-BE49-F238E27FC236}">
                    <a16:creationId xmlns:a16="http://schemas.microsoft.com/office/drawing/2014/main" id="{BCBA4245-BE98-B069-2740-F7ED1E46569B}"/>
                  </a:ext>
                </a:extLst>
              </p:cNvPr>
              <p:cNvSpPr/>
              <p:nvPr/>
            </p:nvSpPr>
            <p:spPr bwMode="auto">
              <a:xfrm>
                <a:off x="508" y="2641"/>
                <a:ext cx="9" cy="18"/>
              </a:xfrm>
              <a:custGeom>
                <a:avLst/>
                <a:gdLst>
                  <a:gd name="T0" fmla="*/ 3 w 14"/>
                  <a:gd name="T1" fmla="*/ 0 h 31"/>
                  <a:gd name="T2" fmla="*/ 14 w 14"/>
                  <a:gd name="T3" fmla="*/ 12 h 31"/>
                  <a:gd name="T4" fmla="*/ 12 w 14"/>
                  <a:gd name="T5" fmla="*/ 21 h 31"/>
                  <a:gd name="T6" fmla="*/ 10 w 14"/>
                  <a:gd name="T7" fmla="*/ 30 h 31"/>
                  <a:gd name="T8" fmla="*/ 1 w 14"/>
                  <a:gd name="T9" fmla="*/ 23 h 31"/>
                  <a:gd name="T10" fmla="*/ 0 w 14"/>
                  <a:gd name="T11" fmla="*/ 20 h 31"/>
                  <a:gd name="T12" fmla="*/ 2 w 14"/>
                  <a:gd name="T13" fmla="*/ 7 h 31"/>
                  <a:gd name="T14" fmla="*/ 3 w 14"/>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31">
                    <a:moveTo>
                      <a:pt x="3" y="0"/>
                    </a:moveTo>
                    <a:cubicBezTo>
                      <a:pt x="8" y="3"/>
                      <a:pt x="12" y="7"/>
                      <a:pt x="14" y="12"/>
                    </a:cubicBezTo>
                    <a:cubicBezTo>
                      <a:pt x="8" y="13"/>
                      <a:pt x="13" y="18"/>
                      <a:pt x="12" y="21"/>
                    </a:cubicBezTo>
                    <a:cubicBezTo>
                      <a:pt x="11" y="24"/>
                      <a:pt x="14" y="29"/>
                      <a:pt x="10" y="30"/>
                    </a:cubicBezTo>
                    <a:cubicBezTo>
                      <a:pt x="6" y="31"/>
                      <a:pt x="3" y="27"/>
                      <a:pt x="1" y="23"/>
                    </a:cubicBezTo>
                    <a:cubicBezTo>
                      <a:pt x="1" y="22"/>
                      <a:pt x="1" y="21"/>
                      <a:pt x="0" y="20"/>
                    </a:cubicBezTo>
                    <a:cubicBezTo>
                      <a:pt x="1" y="16"/>
                      <a:pt x="2" y="11"/>
                      <a:pt x="2" y="7"/>
                    </a:cubicBezTo>
                    <a:cubicBezTo>
                      <a:pt x="3" y="5"/>
                      <a:pt x="3" y="2"/>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31" name="Freeform 273">
                <a:extLst>
                  <a:ext uri="{FF2B5EF4-FFF2-40B4-BE49-F238E27FC236}">
                    <a16:creationId xmlns:a16="http://schemas.microsoft.com/office/drawing/2014/main" id="{45052081-4726-18A2-A07C-006E32D520AD}"/>
                  </a:ext>
                </a:extLst>
              </p:cNvPr>
              <p:cNvSpPr/>
              <p:nvPr/>
            </p:nvSpPr>
            <p:spPr bwMode="auto">
              <a:xfrm>
                <a:off x="498" y="2647"/>
                <a:ext cx="4" cy="4"/>
              </a:xfrm>
              <a:custGeom>
                <a:avLst/>
                <a:gdLst>
                  <a:gd name="T0" fmla="*/ 5 w 6"/>
                  <a:gd name="T1" fmla="*/ 7 h 7"/>
                  <a:gd name="T2" fmla="*/ 0 w 6"/>
                  <a:gd name="T3" fmla="*/ 0 h 7"/>
                  <a:gd name="T4" fmla="*/ 0 w 6"/>
                  <a:gd name="T5" fmla="*/ 0 h 7"/>
                  <a:gd name="T6" fmla="*/ 6 w 6"/>
                  <a:gd name="T7" fmla="*/ 5 h 7"/>
                  <a:gd name="T8" fmla="*/ 5 w 6"/>
                  <a:gd name="T9" fmla="*/ 7 h 7"/>
                </a:gdLst>
                <a:ahLst/>
                <a:cxnLst>
                  <a:cxn ang="0">
                    <a:pos x="T0" y="T1"/>
                  </a:cxn>
                  <a:cxn ang="0">
                    <a:pos x="T2" y="T3"/>
                  </a:cxn>
                  <a:cxn ang="0">
                    <a:pos x="T4" y="T5"/>
                  </a:cxn>
                  <a:cxn ang="0">
                    <a:pos x="T6" y="T7"/>
                  </a:cxn>
                  <a:cxn ang="0">
                    <a:pos x="T8" y="T9"/>
                  </a:cxn>
                </a:cxnLst>
                <a:rect l="0" t="0" r="r" b="b"/>
                <a:pathLst>
                  <a:path w="6" h="7">
                    <a:moveTo>
                      <a:pt x="5" y="7"/>
                    </a:moveTo>
                    <a:cubicBezTo>
                      <a:pt x="2" y="5"/>
                      <a:pt x="0" y="3"/>
                      <a:pt x="0" y="0"/>
                    </a:cubicBezTo>
                    <a:cubicBezTo>
                      <a:pt x="0" y="0"/>
                      <a:pt x="0" y="0"/>
                      <a:pt x="0" y="0"/>
                    </a:cubicBezTo>
                    <a:cubicBezTo>
                      <a:pt x="4" y="0"/>
                      <a:pt x="5" y="2"/>
                      <a:pt x="6" y="5"/>
                    </a:cubicBezTo>
                    <a:cubicBezTo>
                      <a:pt x="6" y="6"/>
                      <a:pt x="6" y="6"/>
                      <a:pt x="5"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32" name="Freeform 274">
                <a:extLst>
                  <a:ext uri="{FF2B5EF4-FFF2-40B4-BE49-F238E27FC236}">
                    <a16:creationId xmlns:a16="http://schemas.microsoft.com/office/drawing/2014/main" id="{24985CBE-67FB-9525-95EA-511984BB3BED}"/>
                  </a:ext>
                </a:extLst>
              </p:cNvPr>
              <p:cNvSpPr/>
              <p:nvPr/>
            </p:nvSpPr>
            <p:spPr bwMode="auto">
              <a:xfrm>
                <a:off x="499" y="2558"/>
                <a:ext cx="23" cy="56"/>
              </a:xfrm>
              <a:custGeom>
                <a:avLst/>
                <a:gdLst>
                  <a:gd name="T0" fmla="*/ 21 w 39"/>
                  <a:gd name="T1" fmla="*/ 60 h 95"/>
                  <a:gd name="T2" fmla="*/ 6 w 39"/>
                  <a:gd name="T3" fmla="*/ 35 h 95"/>
                  <a:gd name="T4" fmla="*/ 3 w 39"/>
                  <a:gd name="T5" fmla="*/ 28 h 95"/>
                  <a:gd name="T6" fmla="*/ 10 w 39"/>
                  <a:gd name="T7" fmla="*/ 31 h 95"/>
                  <a:gd name="T8" fmla="*/ 18 w 39"/>
                  <a:gd name="T9" fmla="*/ 39 h 95"/>
                  <a:gd name="T10" fmla="*/ 16 w 39"/>
                  <a:gd name="T11" fmla="*/ 11 h 95"/>
                  <a:gd name="T12" fmla="*/ 35 w 39"/>
                  <a:gd name="T13" fmla="*/ 75 h 95"/>
                  <a:gd name="T14" fmla="*/ 34 w 39"/>
                  <a:gd name="T15" fmla="*/ 0 h 95"/>
                  <a:gd name="T16" fmla="*/ 36 w 39"/>
                  <a:gd name="T17" fmla="*/ 95 h 95"/>
                  <a:gd name="T18" fmla="*/ 5 w 39"/>
                  <a:gd name="T19" fmla="*/ 50 h 95"/>
                  <a:gd name="T20" fmla="*/ 21 w 39"/>
                  <a:gd name="T21" fmla="*/ 60 h 95"/>
                  <a:gd name="T22" fmla="*/ 22 w 39"/>
                  <a:gd name="T23" fmla="*/ 61 h 95"/>
                  <a:gd name="T24" fmla="*/ 21 w 39"/>
                  <a:gd name="T25" fmla="*/ 6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95">
                    <a:moveTo>
                      <a:pt x="21" y="60"/>
                    </a:moveTo>
                    <a:cubicBezTo>
                      <a:pt x="20" y="49"/>
                      <a:pt x="13" y="42"/>
                      <a:pt x="6" y="35"/>
                    </a:cubicBezTo>
                    <a:cubicBezTo>
                      <a:pt x="4" y="33"/>
                      <a:pt x="0" y="31"/>
                      <a:pt x="3" y="28"/>
                    </a:cubicBezTo>
                    <a:cubicBezTo>
                      <a:pt x="6" y="25"/>
                      <a:pt x="8" y="30"/>
                      <a:pt x="10" y="31"/>
                    </a:cubicBezTo>
                    <a:cubicBezTo>
                      <a:pt x="13" y="33"/>
                      <a:pt x="13" y="38"/>
                      <a:pt x="18" y="39"/>
                    </a:cubicBezTo>
                    <a:cubicBezTo>
                      <a:pt x="19" y="30"/>
                      <a:pt x="13" y="21"/>
                      <a:pt x="16" y="11"/>
                    </a:cubicBezTo>
                    <a:cubicBezTo>
                      <a:pt x="23" y="32"/>
                      <a:pt x="23" y="55"/>
                      <a:pt x="35" y="75"/>
                    </a:cubicBezTo>
                    <a:cubicBezTo>
                      <a:pt x="32" y="50"/>
                      <a:pt x="32" y="25"/>
                      <a:pt x="34" y="0"/>
                    </a:cubicBezTo>
                    <a:cubicBezTo>
                      <a:pt x="38" y="31"/>
                      <a:pt x="39" y="63"/>
                      <a:pt x="36" y="95"/>
                    </a:cubicBezTo>
                    <a:cubicBezTo>
                      <a:pt x="30" y="77"/>
                      <a:pt x="18" y="63"/>
                      <a:pt x="5" y="50"/>
                    </a:cubicBezTo>
                    <a:cubicBezTo>
                      <a:pt x="13" y="50"/>
                      <a:pt x="15" y="58"/>
                      <a:pt x="21" y="60"/>
                    </a:cubicBezTo>
                    <a:cubicBezTo>
                      <a:pt x="21" y="60"/>
                      <a:pt x="22" y="60"/>
                      <a:pt x="22" y="61"/>
                    </a:cubicBezTo>
                    <a:cubicBezTo>
                      <a:pt x="22" y="60"/>
                      <a:pt x="21" y="60"/>
                      <a:pt x="21" y="6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33" name="Freeform 275">
                <a:extLst>
                  <a:ext uri="{FF2B5EF4-FFF2-40B4-BE49-F238E27FC236}">
                    <a16:creationId xmlns:a16="http://schemas.microsoft.com/office/drawing/2014/main" id="{B4387377-C7F4-ECEE-BFA0-A6D25CCE280D}"/>
                  </a:ext>
                </a:extLst>
              </p:cNvPr>
              <p:cNvSpPr/>
              <p:nvPr/>
            </p:nvSpPr>
            <p:spPr bwMode="auto">
              <a:xfrm>
                <a:off x="475" y="2651"/>
                <a:ext cx="11" cy="17"/>
              </a:xfrm>
              <a:custGeom>
                <a:avLst/>
                <a:gdLst>
                  <a:gd name="T0" fmla="*/ 18 w 18"/>
                  <a:gd name="T1" fmla="*/ 30 h 30"/>
                  <a:gd name="T2" fmla="*/ 1 w 18"/>
                  <a:gd name="T3" fmla="*/ 4 h 30"/>
                  <a:gd name="T4" fmla="*/ 4 w 18"/>
                  <a:gd name="T5" fmla="*/ 0 h 30"/>
                  <a:gd name="T6" fmla="*/ 9 w 18"/>
                  <a:gd name="T7" fmla="*/ 2 h 30"/>
                  <a:gd name="T8" fmla="*/ 18 w 18"/>
                  <a:gd name="T9" fmla="*/ 30 h 30"/>
                </a:gdLst>
                <a:ahLst/>
                <a:cxnLst>
                  <a:cxn ang="0">
                    <a:pos x="T0" y="T1"/>
                  </a:cxn>
                  <a:cxn ang="0">
                    <a:pos x="T2" y="T3"/>
                  </a:cxn>
                  <a:cxn ang="0">
                    <a:pos x="T4" y="T5"/>
                  </a:cxn>
                  <a:cxn ang="0">
                    <a:pos x="T6" y="T7"/>
                  </a:cxn>
                  <a:cxn ang="0">
                    <a:pos x="T8" y="T9"/>
                  </a:cxn>
                </a:cxnLst>
                <a:rect l="0" t="0" r="r" b="b"/>
                <a:pathLst>
                  <a:path w="18" h="30">
                    <a:moveTo>
                      <a:pt x="18" y="30"/>
                    </a:moveTo>
                    <a:cubicBezTo>
                      <a:pt x="10" y="23"/>
                      <a:pt x="5" y="14"/>
                      <a:pt x="1" y="4"/>
                    </a:cubicBezTo>
                    <a:cubicBezTo>
                      <a:pt x="0" y="2"/>
                      <a:pt x="2" y="1"/>
                      <a:pt x="4" y="0"/>
                    </a:cubicBezTo>
                    <a:cubicBezTo>
                      <a:pt x="6" y="0"/>
                      <a:pt x="9" y="0"/>
                      <a:pt x="9" y="2"/>
                    </a:cubicBezTo>
                    <a:cubicBezTo>
                      <a:pt x="10" y="12"/>
                      <a:pt x="17" y="20"/>
                      <a:pt x="18" y="3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34" name="Freeform 276">
                <a:extLst>
                  <a:ext uri="{FF2B5EF4-FFF2-40B4-BE49-F238E27FC236}">
                    <a16:creationId xmlns:a16="http://schemas.microsoft.com/office/drawing/2014/main" id="{5615D993-B869-7373-C539-B93D9CD52079}"/>
                  </a:ext>
                </a:extLst>
              </p:cNvPr>
              <p:cNvSpPr/>
              <p:nvPr/>
            </p:nvSpPr>
            <p:spPr bwMode="auto">
              <a:xfrm>
                <a:off x="504" y="2620"/>
                <a:ext cx="6" cy="25"/>
              </a:xfrm>
              <a:custGeom>
                <a:avLst/>
                <a:gdLst>
                  <a:gd name="T0" fmla="*/ 11 w 11"/>
                  <a:gd name="T1" fmla="*/ 36 h 43"/>
                  <a:gd name="T2" fmla="*/ 10 w 11"/>
                  <a:gd name="T3" fmla="*/ 43 h 43"/>
                  <a:gd name="T4" fmla="*/ 0 w 11"/>
                  <a:gd name="T5" fmla="*/ 9 h 43"/>
                  <a:gd name="T6" fmla="*/ 4 w 11"/>
                  <a:gd name="T7" fmla="*/ 19 h 43"/>
                  <a:gd name="T8" fmla="*/ 6 w 11"/>
                  <a:gd name="T9" fmla="*/ 19 h 43"/>
                  <a:gd name="T10" fmla="*/ 6 w 11"/>
                  <a:gd name="T11" fmla="*/ 0 h 43"/>
                  <a:gd name="T12" fmla="*/ 11 w 11"/>
                  <a:gd name="T13" fmla="*/ 36 h 43"/>
                </a:gdLst>
                <a:ahLst/>
                <a:cxnLst>
                  <a:cxn ang="0">
                    <a:pos x="T0" y="T1"/>
                  </a:cxn>
                  <a:cxn ang="0">
                    <a:pos x="T2" y="T3"/>
                  </a:cxn>
                  <a:cxn ang="0">
                    <a:pos x="T4" y="T5"/>
                  </a:cxn>
                  <a:cxn ang="0">
                    <a:pos x="T6" y="T7"/>
                  </a:cxn>
                  <a:cxn ang="0">
                    <a:pos x="T8" y="T9"/>
                  </a:cxn>
                  <a:cxn ang="0">
                    <a:pos x="T10" y="T11"/>
                  </a:cxn>
                  <a:cxn ang="0">
                    <a:pos x="T12" y="T13"/>
                  </a:cxn>
                </a:cxnLst>
                <a:rect l="0" t="0" r="r" b="b"/>
                <a:pathLst>
                  <a:path w="11" h="43">
                    <a:moveTo>
                      <a:pt x="11" y="36"/>
                    </a:moveTo>
                    <a:cubicBezTo>
                      <a:pt x="11" y="38"/>
                      <a:pt x="11" y="41"/>
                      <a:pt x="10" y="43"/>
                    </a:cubicBezTo>
                    <a:cubicBezTo>
                      <a:pt x="2" y="33"/>
                      <a:pt x="1" y="21"/>
                      <a:pt x="0" y="9"/>
                    </a:cubicBezTo>
                    <a:cubicBezTo>
                      <a:pt x="1" y="12"/>
                      <a:pt x="3" y="16"/>
                      <a:pt x="4" y="19"/>
                    </a:cubicBezTo>
                    <a:cubicBezTo>
                      <a:pt x="5" y="19"/>
                      <a:pt x="5" y="19"/>
                      <a:pt x="6" y="19"/>
                    </a:cubicBezTo>
                    <a:cubicBezTo>
                      <a:pt x="6" y="12"/>
                      <a:pt x="6" y="6"/>
                      <a:pt x="6" y="0"/>
                    </a:cubicBezTo>
                    <a:cubicBezTo>
                      <a:pt x="11" y="12"/>
                      <a:pt x="5" y="25"/>
                      <a:pt x="11"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35" name="Freeform 277">
                <a:extLst>
                  <a:ext uri="{FF2B5EF4-FFF2-40B4-BE49-F238E27FC236}">
                    <a16:creationId xmlns:a16="http://schemas.microsoft.com/office/drawing/2014/main" id="{E665B265-78DE-3E26-CD58-FECF5A4F9D04}"/>
                  </a:ext>
                </a:extLst>
              </p:cNvPr>
              <p:cNvSpPr/>
              <p:nvPr/>
            </p:nvSpPr>
            <p:spPr bwMode="auto">
              <a:xfrm>
                <a:off x="489" y="2612"/>
                <a:ext cx="4" cy="20"/>
              </a:xfrm>
              <a:custGeom>
                <a:avLst/>
                <a:gdLst>
                  <a:gd name="T0" fmla="*/ 7 w 7"/>
                  <a:gd name="T1" fmla="*/ 34 h 34"/>
                  <a:gd name="T2" fmla="*/ 1 w 7"/>
                  <a:gd name="T3" fmla="*/ 0 h 34"/>
                  <a:gd name="T4" fmla="*/ 7 w 7"/>
                  <a:gd name="T5" fmla="*/ 34 h 34"/>
                </a:gdLst>
                <a:ahLst/>
                <a:cxnLst>
                  <a:cxn ang="0">
                    <a:pos x="T0" y="T1"/>
                  </a:cxn>
                  <a:cxn ang="0">
                    <a:pos x="T2" y="T3"/>
                  </a:cxn>
                  <a:cxn ang="0">
                    <a:pos x="T4" y="T5"/>
                  </a:cxn>
                </a:cxnLst>
                <a:rect l="0" t="0" r="r" b="b"/>
                <a:pathLst>
                  <a:path w="7" h="34">
                    <a:moveTo>
                      <a:pt x="7" y="34"/>
                    </a:moveTo>
                    <a:cubicBezTo>
                      <a:pt x="0" y="24"/>
                      <a:pt x="3" y="11"/>
                      <a:pt x="1" y="0"/>
                    </a:cubicBezTo>
                    <a:cubicBezTo>
                      <a:pt x="7" y="11"/>
                      <a:pt x="7" y="22"/>
                      <a:pt x="7" y="3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36" name="Freeform 278">
                <a:extLst>
                  <a:ext uri="{FF2B5EF4-FFF2-40B4-BE49-F238E27FC236}">
                    <a16:creationId xmlns:a16="http://schemas.microsoft.com/office/drawing/2014/main" id="{6CAB53E7-7791-2C05-8340-F910258567B7}"/>
                  </a:ext>
                </a:extLst>
              </p:cNvPr>
              <p:cNvSpPr/>
              <p:nvPr/>
            </p:nvSpPr>
            <p:spPr bwMode="auto">
              <a:xfrm>
                <a:off x="495" y="2594"/>
                <a:ext cx="5" cy="21"/>
              </a:xfrm>
              <a:custGeom>
                <a:avLst/>
                <a:gdLst>
                  <a:gd name="T0" fmla="*/ 9 w 9"/>
                  <a:gd name="T1" fmla="*/ 36 h 36"/>
                  <a:gd name="T2" fmla="*/ 0 w 9"/>
                  <a:gd name="T3" fmla="*/ 0 h 36"/>
                  <a:gd name="T4" fmla="*/ 9 w 9"/>
                  <a:gd name="T5" fmla="*/ 36 h 36"/>
                </a:gdLst>
                <a:ahLst/>
                <a:cxnLst>
                  <a:cxn ang="0">
                    <a:pos x="T0" y="T1"/>
                  </a:cxn>
                  <a:cxn ang="0">
                    <a:pos x="T2" y="T3"/>
                  </a:cxn>
                  <a:cxn ang="0">
                    <a:pos x="T4" y="T5"/>
                  </a:cxn>
                </a:cxnLst>
                <a:rect l="0" t="0" r="r" b="b"/>
                <a:pathLst>
                  <a:path w="9" h="36">
                    <a:moveTo>
                      <a:pt x="9" y="36"/>
                    </a:moveTo>
                    <a:cubicBezTo>
                      <a:pt x="3" y="25"/>
                      <a:pt x="2" y="12"/>
                      <a:pt x="0" y="0"/>
                    </a:cubicBezTo>
                    <a:cubicBezTo>
                      <a:pt x="5" y="11"/>
                      <a:pt x="9" y="23"/>
                      <a:pt x="9"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37" name="Freeform 279">
                <a:extLst>
                  <a:ext uri="{FF2B5EF4-FFF2-40B4-BE49-F238E27FC236}">
                    <a16:creationId xmlns:a16="http://schemas.microsoft.com/office/drawing/2014/main" id="{DE045F3F-2959-97BC-28B1-9185908CBB32}"/>
                  </a:ext>
                </a:extLst>
              </p:cNvPr>
              <p:cNvSpPr/>
              <p:nvPr/>
            </p:nvSpPr>
            <p:spPr bwMode="auto">
              <a:xfrm>
                <a:off x="491" y="2632"/>
                <a:ext cx="7" cy="15"/>
              </a:xfrm>
              <a:custGeom>
                <a:avLst/>
                <a:gdLst>
                  <a:gd name="T0" fmla="*/ 12 w 12"/>
                  <a:gd name="T1" fmla="*/ 25 h 25"/>
                  <a:gd name="T2" fmla="*/ 3 w 12"/>
                  <a:gd name="T3" fmla="*/ 0 h 25"/>
                  <a:gd name="T4" fmla="*/ 3 w 12"/>
                  <a:gd name="T5" fmla="*/ 0 h 25"/>
                  <a:gd name="T6" fmla="*/ 12 w 12"/>
                  <a:gd name="T7" fmla="*/ 25 h 25"/>
                </a:gdLst>
                <a:ahLst/>
                <a:cxnLst>
                  <a:cxn ang="0">
                    <a:pos x="T0" y="T1"/>
                  </a:cxn>
                  <a:cxn ang="0">
                    <a:pos x="T2" y="T3"/>
                  </a:cxn>
                  <a:cxn ang="0">
                    <a:pos x="T4" y="T5"/>
                  </a:cxn>
                  <a:cxn ang="0">
                    <a:pos x="T6" y="T7"/>
                  </a:cxn>
                </a:cxnLst>
                <a:rect l="0" t="0" r="r" b="b"/>
                <a:pathLst>
                  <a:path w="12" h="25">
                    <a:moveTo>
                      <a:pt x="12" y="25"/>
                    </a:moveTo>
                    <a:cubicBezTo>
                      <a:pt x="0" y="20"/>
                      <a:pt x="1" y="10"/>
                      <a:pt x="3" y="0"/>
                    </a:cubicBezTo>
                    <a:cubicBezTo>
                      <a:pt x="3" y="0"/>
                      <a:pt x="3" y="0"/>
                      <a:pt x="3" y="0"/>
                    </a:cubicBezTo>
                    <a:cubicBezTo>
                      <a:pt x="6" y="8"/>
                      <a:pt x="9" y="16"/>
                      <a:pt x="12"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38" name="Freeform 280">
                <a:extLst>
                  <a:ext uri="{FF2B5EF4-FFF2-40B4-BE49-F238E27FC236}">
                    <a16:creationId xmlns:a16="http://schemas.microsoft.com/office/drawing/2014/main" id="{C4BB7CFE-255B-6ED3-E6E4-2050D9072D8C}"/>
                  </a:ext>
                </a:extLst>
              </p:cNvPr>
              <p:cNvSpPr/>
              <p:nvPr/>
            </p:nvSpPr>
            <p:spPr bwMode="auto">
              <a:xfrm>
                <a:off x="499" y="2615"/>
                <a:ext cx="4" cy="6"/>
              </a:xfrm>
              <a:custGeom>
                <a:avLst/>
                <a:gdLst>
                  <a:gd name="T0" fmla="*/ 2 w 7"/>
                  <a:gd name="T1" fmla="*/ 0 h 11"/>
                  <a:gd name="T2" fmla="*/ 6 w 7"/>
                  <a:gd name="T3" fmla="*/ 11 h 11"/>
                  <a:gd name="T4" fmla="*/ 2 w 7"/>
                  <a:gd name="T5" fmla="*/ 0 h 11"/>
                </a:gdLst>
                <a:ahLst/>
                <a:cxnLst>
                  <a:cxn ang="0">
                    <a:pos x="T0" y="T1"/>
                  </a:cxn>
                  <a:cxn ang="0">
                    <a:pos x="T2" y="T3"/>
                  </a:cxn>
                  <a:cxn ang="0">
                    <a:pos x="T4" y="T5"/>
                  </a:cxn>
                </a:cxnLst>
                <a:rect l="0" t="0" r="r" b="b"/>
                <a:pathLst>
                  <a:path w="7" h="11">
                    <a:moveTo>
                      <a:pt x="2" y="0"/>
                    </a:moveTo>
                    <a:cubicBezTo>
                      <a:pt x="5" y="3"/>
                      <a:pt x="7" y="6"/>
                      <a:pt x="6" y="11"/>
                    </a:cubicBezTo>
                    <a:cubicBezTo>
                      <a:pt x="0" y="9"/>
                      <a:pt x="2" y="4"/>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39" name="Freeform 281">
                <a:extLst>
                  <a:ext uri="{FF2B5EF4-FFF2-40B4-BE49-F238E27FC236}">
                    <a16:creationId xmlns:a16="http://schemas.microsoft.com/office/drawing/2014/main" id="{AA5E5D19-511F-3692-D9E8-9A9AD27BD1B0}"/>
                  </a:ext>
                </a:extLst>
              </p:cNvPr>
              <p:cNvSpPr/>
              <p:nvPr/>
            </p:nvSpPr>
            <p:spPr bwMode="auto">
              <a:xfrm>
                <a:off x="474" y="2646"/>
                <a:ext cx="1" cy="2"/>
              </a:xfrm>
              <a:custGeom>
                <a:avLst/>
                <a:gdLst>
                  <a:gd name="T0" fmla="*/ 2 w 2"/>
                  <a:gd name="T1" fmla="*/ 2 h 4"/>
                  <a:gd name="T2" fmla="*/ 1 w 2"/>
                  <a:gd name="T3" fmla="*/ 4 h 4"/>
                  <a:gd name="T4" fmla="*/ 0 w 2"/>
                  <a:gd name="T5" fmla="*/ 2 h 4"/>
                  <a:gd name="T6" fmla="*/ 1 w 2"/>
                  <a:gd name="T7" fmla="*/ 0 h 4"/>
                  <a:gd name="T8" fmla="*/ 2 w 2"/>
                  <a:gd name="T9" fmla="*/ 2 h 4"/>
                </a:gdLst>
                <a:ahLst/>
                <a:cxnLst>
                  <a:cxn ang="0">
                    <a:pos x="T0" y="T1"/>
                  </a:cxn>
                  <a:cxn ang="0">
                    <a:pos x="T2" y="T3"/>
                  </a:cxn>
                  <a:cxn ang="0">
                    <a:pos x="T4" y="T5"/>
                  </a:cxn>
                  <a:cxn ang="0">
                    <a:pos x="T6" y="T7"/>
                  </a:cxn>
                  <a:cxn ang="0">
                    <a:pos x="T8" y="T9"/>
                  </a:cxn>
                </a:cxnLst>
                <a:rect l="0" t="0" r="r" b="b"/>
                <a:pathLst>
                  <a:path w="2" h="4">
                    <a:moveTo>
                      <a:pt x="2" y="2"/>
                    </a:moveTo>
                    <a:cubicBezTo>
                      <a:pt x="2" y="2"/>
                      <a:pt x="2" y="3"/>
                      <a:pt x="1" y="4"/>
                    </a:cubicBezTo>
                    <a:cubicBezTo>
                      <a:pt x="1" y="3"/>
                      <a:pt x="0" y="2"/>
                      <a:pt x="0" y="2"/>
                    </a:cubicBezTo>
                    <a:cubicBezTo>
                      <a:pt x="0" y="1"/>
                      <a:pt x="1" y="1"/>
                      <a:pt x="1" y="0"/>
                    </a:cubicBezTo>
                    <a:cubicBezTo>
                      <a:pt x="2" y="1"/>
                      <a:pt x="2" y="1"/>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40" name="Freeform 282">
                <a:extLst>
                  <a:ext uri="{FF2B5EF4-FFF2-40B4-BE49-F238E27FC236}">
                    <a16:creationId xmlns:a16="http://schemas.microsoft.com/office/drawing/2014/main" id="{EEB01588-812E-D332-DE4E-980A3E105B7F}"/>
                  </a:ext>
                </a:extLst>
              </p:cNvPr>
              <p:cNvSpPr/>
              <p:nvPr/>
            </p:nvSpPr>
            <p:spPr bwMode="auto">
              <a:xfrm>
                <a:off x="472" y="3112"/>
                <a:ext cx="58" cy="27"/>
              </a:xfrm>
              <a:custGeom>
                <a:avLst/>
                <a:gdLst>
                  <a:gd name="T0" fmla="*/ 59 w 97"/>
                  <a:gd name="T1" fmla="*/ 11 h 46"/>
                  <a:gd name="T2" fmla="*/ 58 w 97"/>
                  <a:gd name="T3" fmla="*/ 16 h 46"/>
                  <a:gd name="T4" fmla="*/ 20 w 97"/>
                  <a:gd name="T5" fmla="*/ 29 h 46"/>
                  <a:gd name="T6" fmla="*/ 97 w 97"/>
                  <a:gd name="T7" fmla="*/ 27 h 46"/>
                  <a:gd name="T8" fmla="*/ 69 w 97"/>
                  <a:gd name="T9" fmla="*/ 31 h 46"/>
                  <a:gd name="T10" fmla="*/ 76 w 97"/>
                  <a:gd name="T11" fmla="*/ 35 h 46"/>
                  <a:gd name="T12" fmla="*/ 36 w 97"/>
                  <a:gd name="T13" fmla="*/ 33 h 46"/>
                  <a:gd name="T14" fmla="*/ 59 w 97"/>
                  <a:gd name="T15" fmla="*/ 46 h 46"/>
                  <a:gd name="T16" fmla="*/ 30 w 97"/>
                  <a:gd name="T17" fmla="*/ 38 h 46"/>
                  <a:gd name="T18" fmla="*/ 13 w 97"/>
                  <a:gd name="T19" fmla="*/ 37 h 46"/>
                  <a:gd name="T20" fmla="*/ 7 w 97"/>
                  <a:gd name="T21" fmla="*/ 29 h 46"/>
                  <a:gd name="T22" fmla="*/ 6 w 97"/>
                  <a:gd name="T23" fmla="*/ 24 h 46"/>
                  <a:gd name="T24" fmla="*/ 18 w 97"/>
                  <a:gd name="T25" fmla="*/ 13 h 46"/>
                  <a:gd name="T26" fmla="*/ 18 w 97"/>
                  <a:gd name="T27" fmla="*/ 18 h 46"/>
                  <a:gd name="T28" fmla="*/ 15 w 97"/>
                  <a:gd name="T29" fmla="*/ 21 h 46"/>
                  <a:gd name="T30" fmla="*/ 14 w 97"/>
                  <a:gd name="T31" fmla="*/ 22 h 46"/>
                  <a:gd name="T32" fmla="*/ 15 w 97"/>
                  <a:gd name="T33" fmla="*/ 21 h 46"/>
                  <a:gd name="T34" fmla="*/ 18 w 97"/>
                  <a:gd name="T35" fmla="*/ 19 h 46"/>
                  <a:gd name="T36" fmla="*/ 30 w 97"/>
                  <a:gd name="T37" fmla="*/ 12 h 46"/>
                  <a:gd name="T38" fmla="*/ 57 w 97"/>
                  <a:gd name="T39" fmla="*/ 11 h 46"/>
                  <a:gd name="T40" fmla="*/ 59 w 97"/>
                  <a:gd name="T41"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 h="46">
                    <a:moveTo>
                      <a:pt x="59" y="11"/>
                    </a:moveTo>
                    <a:cubicBezTo>
                      <a:pt x="59" y="13"/>
                      <a:pt x="59" y="14"/>
                      <a:pt x="58" y="16"/>
                    </a:cubicBezTo>
                    <a:cubicBezTo>
                      <a:pt x="45" y="19"/>
                      <a:pt x="32" y="22"/>
                      <a:pt x="20" y="29"/>
                    </a:cubicBezTo>
                    <a:cubicBezTo>
                      <a:pt x="46" y="33"/>
                      <a:pt x="71" y="25"/>
                      <a:pt x="97" y="27"/>
                    </a:cubicBezTo>
                    <a:cubicBezTo>
                      <a:pt x="88" y="29"/>
                      <a:pt x="79" y="30"/>
                      <a:pt x="69" y="31"/>
                    </a:cubicBezTo>
                    <a:cubicBezTo>
                      <a:pt x="70" y="35"/>
                      <a:pt x="75" y="31"/>
                      <a:pt x="76" y="35"/>
                    </a:cubicBezTo>
                    <a:cubicBezTo>
                      <a:pt x="63" y="35"/>
                      <a:pt x="51" y="36"/>
                      <a:pt x="36" y="33"/>
                    </a:cubicBezTo>
                    <a:cubicBezTo>
                      <a:pt x="43" y="40"/>
                      <a:pt x="53" y="37"/>
                      <a:pt x="59" y="46"/>
                    </a:cubicBezTo>
                    <a:cubicBezTo>
                      <a:pt x="48" y="43"/>
                      <a:pt x="39" y="40"/>
                      <a:pt x="30" y="38"/>
                    </a:cubicBezTo>
                    <a:cubicBezTo>
                      <a:pt x="24" y="36"/>
                      <a:pt x="19" y="35"/>
                      <a:pt x="13" y="37"/>
                    </a:cubicBezTo>
                    <a:cubicBezTo>
                      <a:pt x="8" y="39"/>
                      <a:pt x="0" y="40"/>
                      <a:pt x="7" y="29"/>
                    </a:cubicBezTo>
                    <a:cubicBezTo>
                      <a:pt x="8" y="28"/>
                      <a:pt x="6" y="26"/>
                      <a:pt x="6" y="24"/>
                    </a:cubicBezTo>
                    <a:cubicBezTo>
                      <a:pt x="9" y="19"/>
                      <a:pt x="12" y="15"/>
                      <a:pt x="18" y="13"/>
                    </a:cubicBezTo>
                    <a:cubicBezTo>
                      <a:pt x="18" y="15"/>
                      <a:pt x="18" y="16"/>
                      <a:pt x="18" y="18"/>
                    </a:cubicBezTo>
                    <a:cubicBezTo>
                      <a:pt x="17" y="19"/>
                      <a:pt x="16" y="20"/>
                      <a:pt x="15" y="21"/>
                    </a:cubicBezTo>
                    <a:cubicBezTo>
                      <a:pt x="15" y="21"/>
                      <a:pt x="15" y="21"/>
                      <a:pt x="14" y="22"/>
                    </a:cubicBezTo>
                    <a:cubicBezTo>
                      <a:pt x="15" y="22"/>
                      <a:pt x="15" y="21"/>
                      <a:pt x="15" y="21"/>
                    </a:cubicBezTo>
                    <a:cubicBezTo>
                      <a:pt x="16" y="20"/>
                      <a:pt x="17" y="19"/>
                      <a:pt x="18" y="19"/>
                    </a:cubicBezTo>
                    <a:cubicBezTo>
                      <a:pt x="23" y="19"/>
                      <a:pt x="27" y="16"/>
                      <a:pt x="30" y="12"/>
                    </a:cubicBezTo>
                    <a:cubicBezTo>
                      <a:pt x="39" y="4"/>
                      <a:pt x="47" y="0"/>
                      <a:pt x="57" y="11"/>
                    </a:cubicBezTo>
                    <a:cubicBezTo>
                      <a:pt x="57" y="11"/>
                      <a:pt x="58" y="11"/>
                      <a:pt x="59"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41" name="Freeform 283">
                <a:extLst>
                  <a:ext uri="{FF2B5EF4-FFF2-40B4-BE49-F238E27FC236}">
                    <a16:creationId xmlns:a16="http://schemas.microsoft.com/office/drawing/2014/main" id="{A2CF2BE5-07ED-85A1-4F15-C61C98A90C37}"/>
                  </a:ext>
                </a:extLst>
              </p:cNvPr>
              <p:cNvSpPr/>
              <p:nvPr/>
            </p:nvSpPr>
            <p:spPr bwMode="auto">
              <a:xfrm>
                <a:off x="521" y="3133"/>
                <a:ext cx="1" cy="2"/>
              </a:xfrm>
              <a:custGeom>
                <a:avLst/>
                <a:gdLst>
                  <a:gd name="T0" fmla="*/ 2 w 2"/>
                  <a:gd name="T1" fmla="*/ 2 h 3"/>
                  <a:gd name="T2" fmla="*/ 1 w 2"/>
                  <a:gd name="T3" fmla="*/ 3 h 3"/>
                  <a:gd name="T4" fmla="*/ 0 w 2"/>
                  <a:gd name="T5" fmla="*/ 1 h 3"/>
                  <a:gd name="T6" fmla="*/ 2 w 2"/>
                  <a:gd name="T7" fmla="*/ 0 h 3"/>
                  <a:gd name="T8" fmla="*/ 2 w 2"/>
                  <a:gd name="T9" fmla="*/ 2 h 3"/>
                </a:gdLst>
                <a:ahLst/>
                <a:cxnLst>
                  <a:cxn ang="0">
                    <a:pos x="T0" y="T1"/>
                  </a:cxn>
                  <a:cxn ang="0">
                    <a:pos x="T2" y="T3"/>
                  </a:cxn>
                  <a:cxn ang="0">
                    <a:pos x="T4" y="T5"/>
                  </a:cxn>
                  <a:cxn ang="0">
                    <a:pos x="T6" y="T7"/>
                  </a:cxn>
                  <a:cxn ang="0">
                    <a:pos x="T8" y="T9"/>
                  </a:cxn>
                </a:cxnLst>
                <a:rect l="0" t="0" r="r" b="b"/>
                <a:pathLst>
                  <a:path w="2" h="3">
                    <a:moveTo>
                      <a:pt x="2" y="2"/>
                    </a:moveTo>
                    <a:cubicBezTo>
                      <a:pt x="2" y="3"/>
                      <a:pt x="1" y="3"/>
                      <a:pt x="1" y="3"/>
                    </a:cubicBezTo>
                    <a:cubicBezTo>
                      <a:pt x="0" y="3"/>
                      <a:pt x="0" y="2"/>
                      <a:pt x="0" y="1"/>
                    </a:cubicBezTo>
                    <a:cubicBezTo>
                      <a:pt x="0" y="1"/>
                      <a:pt x="1" y="0"/>
                      <a:pt x="2" y="0"/>
                    </a:cubicBezTo>
                    <a:cubicBezTo>
                      <a:pt x="2" y="1"/>
                      <a:pt x="2" y="2"/>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42" name="Freeform 284">
                <a:extLst>
                  <a:ext uri="{FF2B5EF4-FFF2-40B4-BE49-F238E27FC236}">
                    <a16:creationId xmlns:a16="http://schemas.microsoft.com/office/drawing/2014/main" id="{4B64A4B5-C1D1-2434-B593-07408A98E7CB}"/>
                  </a:ext>
                </a:extLst>
              </p:cNvPr>
              <p:cNvSpPr/>
              <p:nvPr/>
            </p:nvSpPr>
            <p:spPr bwMode="auto">
              <a:xfrm>
                <a:off x="277" y="3097"/>
                <a:ext cx="30" cy="20"/>
              </a:xfrm>
              <a:custGeom>
                <a:avLst/>
                <a:gdLst>
                  <a:gd name="T0" fmla="*/ 5 w 50"/>
                  <a:gd name="T1" fmla="*/ 2 h 34"/>
                  <a:gd name="T2" fmla="*/ 25 w 50"/>
                  <a:gd name="T3" fmla="*/ 0 h 34"/>
                  <a:gd name="T4" fmla="*/ 24 w 50"/>
                  <a:gd name="T5" fmla="*/ 15 h 34"/>
                  <a:gd name="T6" fmla="*/ 48 w 50"/>
                  <a:gd name="T7" fmla="*/ 9 h 34"/>
                  <a:gd name="T8" fmla="*/ 46 w 50"/>
                  <a:gd name="T9" fmla="*/ 30 h 34"/>
                  <a:gd name="T10" fmla="*/ 20 w 50"/>
                  <a:gd name="T11" fmla="*/ 31 h 34"/>
                  <a:gd name="T12" fmla="*/ 7 w 50"/>
                  <a:gd name="T13" fmla="*/ 12 h 34"/>
                  <a:gd name="T14" fmla="*/ 5 w 50"/>
                  <a:gd name="T15" fmla="*/ 2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4">
                    <a:moveTo>
                      <a:pt x="5" y="2"/>
                    </a:moveTo>
                    <a:cubicBezTo>
                      <a:pt x="12" y="2"/>
                      <a:pt x="18" y="3"/>
                      <a:pt x="25" y="0"/>
                    </a:cubicBezTo>
                    <a:cubicBezTo>
                      <a:pt x="26" y="5"/>
                      <a:pt x="19" y="10"/>
                      <a:pt x="24" y="15"/>
                    </a:cubicBezTo>
                    <a:cubicBezTo>
                      <a:pt x="27" y="17"/>
                      <a:pt x="29" y="17"/>
                      <a:pt x="48" y="9"/>
                    </a:cubicBezTo>
                    <a:cubicBezTo>
                      <a:pt x="50" y="17"/>
                      <a:pt x="46" y="23"/>
                      <a:pt x="46" y="30"/>
                    </a:cubicBezTo>
                    <a:cubicBezTo>
                      <a:pt x="37" y="28"/>
                      <a:pt x="29" y="34"/>
                      <a:pt x="20" y="31"/>
                    </a:cubicBezTo>
                    <a:cubicBezTo>
                      <a:pt x="21" y="21"/>
                      <a:pt x="22" y="12"/>
                      <a:pt x="7" y="12"/>
                    </a:cubicBezTo>
                    <a:cubicBezTo>
                      <a:pt x="0" y="11"/>
                      <a:pt x="8" y="5"/>
                      <a:pt x="5"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43" name="Freeform 285">
                <a:extLst>
                  <a:ext uri="{FF2B5EF4-FFF2-40B4-BE49-F238E27FC236}">
                    <a16:creationId xmlns:a16="http://schemas.microsoft.com/office/drawing/2014/main" id="{FFBE079F-7B51-404B-5DF6-282B976B441B}"/>
                  </a:ext>
                </a:extLst>
              </p:cNvPr>
              <p:cNvSpPr/>
              <p:nvPr/>
            </p:nvSpPr>
            <p:spPr bwMode="auto">
              <a:xfrm>
                <a:off x="304" y="3111"/>
                <a:ext cx="16" cy="14"/>
              </a:xfrm>
              <a:custGeom>
                <a:avLst/>
                <a:gdLst>
                  <a:gd name="T0" fmla="*/ 0 w 28"/>
                  <a:gd name="T1" fmla="*/ 12 h 24"/>
                  <a:gd name="T2" fmla="*/ 14 w 28"/>
                  <a:gd name="T3" fmla="*/ 7 h 24"/>
                  <a:gd name="T4" fmla="*/ 28 w 28"/>
                  <a:gd name="T5" fmla="*/ 14 h 24"/>
                  <a:gd name="T6" fmla="*/ 21 w 28"/>
                  <a:gd name="T7" fmla="*/ 24 h 24"/>
                  <a:gd name="T8" fmla="*/ 0 w 28"/>
                  <a:gd name="T9" fmla="*/ 12 h 24"/>
                </a:gdLst>
                <a:ahLst/>
                <a:cxnLst>
                  <a:cxn ang="0">
                    <a:pos x="T0" y="T1"/>
                  </a:cxn>
                  <a:cxn ang="0">
                    <a:pos x="T2" y="T3"/>
                  </a:cxn>
                  <a:cxn ang="0">
                    <a:pos x="T4" y="T5"/>
                  </a:cxn>
                  <a:cxn ang="0">
                    <a:pos x="T6" y="T7"/>
                  </a:cxn>
                  <a:cxn ang="0">
                    <a:pos x="T8" y="T9"/>
                  </a:cxn>
                </a:cxnLst>
                <a:rect l="0" t="0" r="r" b="b"/>
                <a:pathLst>
                  <a:path w="28" h="24">
                    <a:moveTo>
                      <a:pt x="0" y="12"/>
                    </a:moveTo>
                    <a:cubicBezTo>
                      <a:pt x="6" y="13"/>
                      <a:pt x="10" y="9"/>
                      <a:pt x="14" y="7"/>
                    </a:cubicBezTo>
                    <a:cubicBezTo>
                      <a:pt x="26" y="0"/>
                      <a:pt x="26" y="0"/>
                      <a:pt x="28" y="14"/>
                    </a:cubicBezTo>
                    <a:cubicBezTo>
                      <a:pt x="22" y="15"/>
                      <a:pt x="21" y="19"/>
                      <a:pt x="21" y="24"/>
                    </a:cubicBezTo>
                    <a:cubicBezTo>
                      <a:pt x="14" y="20"/>
                      <a:pt x="7" y="16"/>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44" name="Freeform 286">
                <a:extLst>
                  <a:ext uri="{FF2B5EF4-FFF2-40B4-BE49-F238E27FC236}">
                    <a16:creationId xmlns:a16="http://schemas.microsoft.com/office/drawing/2014/main" id="{E63A3402-EA82-5C00-B410-0AFCD9EA4138}"/>
                  </a:ext>
                </a:extLst>
              </p:cNvPr>
              <p:cNvSpPr/>
              <p:nvPr/>
            </p:nvSpPr>
            <p:spPr bwMode="auto">
              <a:xfrm>
                <a:off x="339" y="3113"/>
                <a:ext cx="27" cy="24"/>
              </a:xfrm>
              <a:custGeom>
                <a:avLst/>
                <a:gdLst>
                  <a:gd name="T0" fmla="*/ 0 w 45"/>
                  <a:gd name="T1" fmla="*/ 17 h 40"/>
                  <a:gd name="T2" fmla="*/ 6 w 45"/>
                  <a:gd name="T3" fmla="*/ 7 h 40"/>
                  <a:gd name="T4" fmla="*/ 12 w 45"/>
                  <a:gd name="T5" fmla="*/ 0 h 40"/>
                  <a:gd name="T6" fmla="*/ 17 w 45"/>
                  <a:gd name="T7" fmla="*/ 6 h 40"/>
                  <a:gd name="T8" fmla="*/ 32 w 45"/>
                  <a:gd name="T9" fmla="*/ 19 h 40"/>
                  <a:gd name="T10" fmla="*/ 45 w 45"/>
                  <a:gd name="T11" fmla="*/ 35 h 40"/>
                  <a:gd name="T12" fmla="*/ 30 w 45"/>
                  <a:gd name="T13" fmla="*/ 27 h 40"/>
                  <a:gd name="T14" fmla="*/ 15 w 45"/>
                  <a:gd name="T15" fmla="*/ 29 h 40"/>
                  <a:gd name="T16" fmla="*/ 7 w 45"/>
                  <a:gd name="T17" fmla="*/ 40 h 40"/>
                  <a:gd name="T18" fmla="*/ 0 w 45"/>
                  <a:gd name="T19"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40">
                    <a:moveTo>
                      <a:pt x="0" y="17"/>
                    </a:moveTo>
                    <a:cubicBezTo>
                      <a:pt x="3" y="15"/>
                      <a:pt x="5" y="11"/>
                      <a:pt x="6" y="7"/>
                    </a:cubicBezTo>
                    <a:cubicBezTo>
                      <a:pt x="8" y="4"/>
                      <a:pt x="8" y="0"/>
                      <a:pt x="12" y="0"/>
                    </a:cubicBezTo>
                    <a:cubicBezTo>
                      <a:pt x="15" y="0"/>
                      <a:pt x="16" y="4"/>
                      <a:pt x="17" y="6"/>
                    </a:cubicBezTo>
                    <a:cubicBezTo>
                      <a:pt x="20" y="13"/>
                      <a:pt x="18" y="26"/>
                      <a:pt x="32" y="19"/>
                    </a:cubicBezTo>
                    <a:cubicBezTo>
                      <a:pt x="34" y="26"/>
                      <a:pt x="43" y="28"/>
                      <a:pt x="45" y="35"/>
                    </a:cubicBezTo>
                    <a:cubicBezTo>
                      <a:pt x="41" y="32"/>
                      <a:pt x="31" y="38"/>
                      <a:pt x="30" y="27"/>
                    </a:cubicBezTo>
                    <a:cubicBezTo>
                      <a:pt x="30" y="27"/>
                      <a:pt x="19" y="21"/>
                      <a:pt x="15" y="29"/>
                    </a:cubicBezTo>
                    <a:cubicBezTo>
                      <a:pt x="13" y="33"/>
                      <a:pt x="10" y="36"/>
                      <a:pt x="7" y="40"/>
                    </a:cubicBezTo>
                    <a:cubicBezTo>
                      <a:pt x="6" y="32"/>
                      <a:pt x="5" y="24"/>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45" name="Freeform 287">
                <a:extLst>
                  <a:ext uri="{FF2B5EF4-FFF2-40B4-BE49-F238E27FC236}">
                    <a16:creationId xmlns:a16="http://schemas.microsoft.com/office/drawing/2014/main" id="{7C9A845B-10FE-E8DB-70B5-348CE64D6991}"/>
                  </a:ext>
                </a:extLst>
              </p:cNvPr>
              <p:cNvSpPr/>
              <p:nvPr/>
            </p:nvSpPr>
            <p:spPr bwMode="auto">
              <a:xfrm>
                <a:off x="371" y="3114"/>
                <a:ext cx="15" cy="18"/>
              </a:xfrm>
              <a:custGeom>
                <a:avLst/>
                <a:gdLst>
                  <a:gd name="T0" fmla="*/ 6 w 26"/>
                  <a:gd name="T1" fmla="*/ 15 h 31"/>
                  <a:gd name="T2" fmla="*/ 7 w 26"/>
                  <a:gd name="T3" fmla="*/ 1 h 31"/>
                  <a:gd name="T4" fmla="*/ 25 w 26"/>
                  <a:gd name="T5" fmla="*/ 12 h 31"/>
                  <a:gd name="T6" fmla="*/ 23 w 26"/>
                  <a:gd name="T7" fmla="*/ 24 h 31"/>
                  <a:gd name="T8" fmla="*/ 18 w 26"/>
                  <a:gd name="T9" fmla="*/ 29 h 31"/>
                  <a:gd name="T10" fmla="*/ 11 w 26"/>
                  <a:gd name="T11" fmla="*/ 24 h 31"/>
                  <a:gd name="T12" fmla="*/ 6 w 26"/>
                  <a:gd name="T13" fmla="*/ 15 h 31"/>
                </a:gdLst>
                <a:ahLst/>
                <a:cxnLst>
                  <a:cxn ang="0">
                    <a:pos x="T0" y="T1"/>
                  </a:cxn>
                  <a:cxn ang="0">
                    <a:pos x="T2" y="T3"/>
                  </a:cxn>
                  <a:cxn ang="0">
                    <a:pos x="T4" y="T5"/>
                  </a:cxn>
                  <a:cxn ang="0">
                    <a:pos x="T6" y="T7"/>
                  </a:cxn>
                  <a:cxn ang="0">
                    <a:pos x="T8" y="T9"/>
                  </a:cxn>
                  <a:cxn ang="0">
                    <a:pos x="T10" y="T11"/>
                  </a:cxn>
                  <a:cxn ang="0">
                    <a:pos x="T12" y="T13"/>
                  </a:cxn>
                </a:cxnLst>
                <a:rect l="0" t="0" r="r" b="b"/>
                <a:pathLst>
                  <a:path w="26" h="31">
                    <a:moveTo>
                      <a:pt x="6" y="15"/>
                    </a:moveTo>
                    <a:cubicBezTo>
                      <a:pt x="6" y="10"/>
                      <a:pt x="0" y="3"/>
                      <a:pt x="7" y="1"/>
                    </a:cubicBezTo>
                    <a:cubicBezTo>
                      <a:pt x="14" y="0"/>
                      <a:pt x="22" y="4"/>
                      <a:pt x="25" y="12"/>
                    </a:cubicBezTo>
                    <a:cubicBezTo>
                      <a:pt x="26" y="16"/>
                      <a:pt x="25" y="21"/>
                      <a:pt x="23" y="24"/>
                    </a:cubicBezTo>
                    <a:cubicBezTo>
                      <a:pt x="22" y="26"/>
                      <a:pt x="22" y="31"/>
                      <a:pt x="18" y="29"/>
                    </a:cubicBezTo>
                    <a:cubicBezTo>
                      <a:pt x="15" y="28"/>
                      <a:pt x="10" y="29"/>
                      <a:pt x="11" y="24"/>
                    </a:cubicBezTo>
                    <a:cubicBezTo>
                      <a:pt x="11" y="20"/>
                      <a:pt x="7" y="18"/>
                      <a:pt x="6" y="1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46" name="Freeform 288">
                <a:extLst>
                  <a:ext uri="{FF2B5EF4-FFF2-40B4-BE49-F238E27FC236}">
                    <a16:creationId xmlns:a16="http://schemas.microsoft.com/office/drawing/2014/main" id="{38002374-53FD-4353-2B7C-FBABBC05855D}"/>
                  </a:ext>
                </a:extLst>
              </p:cNvPr>
              <p:cNvSpPr/>
              <p:nvPr/>
            </p:nvSpPr>
            <p:spPr bwMode="auto">
              <a:xfrm>
                <a:off x="321" y="3120"/>
                <a:ext cx="6" cy="7"/>
              </a:xfrm>
              <a:custGeom>
                <a:avLst/>
                <a:gdLst>
                  <a:gd name="T0" fmla="*/ 8 w 10"/>
                  <a:gd name="T1" fmla="*/ 9 h 11"/>
                  <a:gd name="T2" fmla="*/ 3 w 10"/>
                  <a:gd name="T3" fmla="*/ 11 h 11"/>
                  <a:gd name="T4" fmla="*/ 0 w 10"/>
                  <a:gd name="T5" fmla="*/ 3 h 11"/>
                  <a:gd name="T6" fmla="*/ 8 w 10"/>
                  <a:gd name="T7" fmla="*/ 9 h 11"/>
                </a:gdLst>
                <a:ahLst/>
                <a:cxnLst>
                  <a:cxn ang="0">
                    <a:pos x="T0" y="T1"/>
                  </a:cxn>
                  <a:cxn ang="0">
                    <a:pos x="T2" y="T3"/>
                  </a:cxn>
                  <a:cxn ang="0">
                    <a:pos x="T4" y="T5"/>
                  </a:cxn>
                  <a:cxn ang="0">
                    <a:pos x="T6" y="T7"/>
                  </a:cxn>
                </a:cxnLst>
                <a:rect l="0" t="0" r="r" b="b"/>
                <a:pathLst>
                  <a:path w="10" h="11">
                    <a:moveTo>
                      <a:pt x="8" y="9"/>
                    </a:moveTo>
                    <a:cubicBezTo>
                      <a:pt x="7" y="9"/>
                      <a:pt x="5" y="10"/>
                      <a:pt x="3" y="11"/>
                    </a:cubicBezTo>
                    <a:cubicBezTo>
                      <a:pt x="1" y="9"/>
                      <a:pt x="0" y="6"/>
                      <a:pt x="0" y="3"/>
                    </a:cubicBezTo>
                    <a:cubicBezTo>
                      <a:pt x="5" y="2"/>
                      <a:pt x="10" y="0"/>
                      <a:pt x="8" y="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47" name="Freeform 289">
                <a:extLst>
                  <a:ext uri="{FF2B5EF4-FFF2-40B4-BE49-F238E27FC236}">
                    <a16:creationId xmlns:a16="http://schemas.microsoft.com/office/drawing/2014/main" id="{BDD4C519-20DB-74D9-C6A3-F9B549925D23}"/>
                  </a:ext>
                </a:extLst>
              </p:cNvPr>
              <p:cNvSpPr/>
              <p:nvPr/>
            </p:nvSpPr>
            <p:spPr bwMode="auto">
              <a:xfrm>
                <a:off x="88" y="2510"/>
                <a:ext cx="123" cy="122"/>
              </a:xfrm>
              <a:custGeom>
                <a:avLst/>
                <a:gdLst>
                  <a:gd name="T0" fmla="*/ 198 w 209"/>
                  <a:gd name="T1" fmla="*/ 68 h 209"/>
                  <a:gd name="T2" fmla="*/ 203 w 209"/>
                  <a:gd name="T3" fmla="*/ 90 h 209"/>
                  <a:gd name="T4" fmla="*/ 209 w 209"/>
                  <a:gd name="T5" fmla="*/ 107 h 209"/>
                  <a:gd name="T6" fmla="*/ 201 w 209"/>
                  <a:gd name="T7" fmla="*/ 130 h 209"/>
                  <a:gd name="T8" fmla="*/ 198 w 209"/>
                  <a:gd name="T9" fmla="*/ 141 h 209"/>
                  <a:gd name="T10" fmla="*/ 182 w 209"/>
                  <a:gd name="T11" fmla="*/ 168 h 209"/>
                  <a:gd name="T12" fmla="*/ 162 w 209"/>
                  <a:gd name="T13" fmla="*/ 180 h 209"/>
                  <a:gd name="T14" fmla="*/ 153 w 209"/>
                  <a:gd name="T15" fmla="*/ 185 h 209"/>
                  <a:gd name="T16" fmla="*/ 127 w 209"/>
                  <a:gd name="T17" fmla="*/ 197 h 209"/>
                  <a:gd name="T18" fmla="*/ 118 w 209"/>
                  <a:gd name="T19" fmla="*/ 196 h 209"/>
                  <a:gd name="T20" fmla="*/ 95 w 209"/>
                  <a:gd name="T21" fmla="*/ 207 h 209"/>
                  <a:gd name="T22" fmla="*/ 81 w 209"/>
                  <a:gd name="T23" fmla="*/ 199 h 209"/>
                  <a:gd name="T24" fmla="*/ 77 w 209"/>
                  <a:gd name="T25" fmla="*/ 194 h 209"/>
                  <a:gd name="T26" fmla="*/ 42 w 209"/>
                  <a:gd name="T27" fmla="*/ 185 h 209"/>
                  <a:gd name="T28" fmla="*/ 30 w 209"/>
                  <a:gd name="T29" fmla="*/ 174 h 209"/>
                  <a:gd name="T30" fmla="*/ 21 w 209"/>
                  <a:gd name="T31" fmla="*/ 153 h 209"/>
                  <a:gd name="T32" fmla="*/ 7 w 209"/>
                  <a:gd name="T33" fmla="*/ 138 h 209"/>
                  <a:gd name="T34" fmla="*/ 4 w 209"/>
                  <a:gd name="T35" fmla="*/ 122 h 209"/>
                  <a:gd name="T36" fmla="*/ 4 w 209"/>
                  <a:gd name="T37" fmla="*/ 101 h 209"/>
                  <a:gd name="T38" fmla="*/ 7 w 209"/>
                  <a:gd name="T39" fmla="*/ 80 h 209"/>
                  <a:gd name="T40" fmla="*/ 11 w 209"/>
                  <a:gd name="T41" fmla="*/ 61 h 209"/>
                  <a:gd name="T42" fmla="*/ 31 w 209"/>
                  <a:gd name="T43" fmla="*/ 37 h 209"/>
                  <a:gd name="T44" fmla="*/ 37 w 209"/>
                  <a:gd name="T45" fmla="*/ 33 h 209"/>
                  <a:gd name="T46" fmla="*/ 52 w 209"/>
                  <a:gd name="T47" fmla="*/ 22 h 209"/>
                  <a:gd name="T48" fmla="*/ 58 w 209"/>
                  <a:gd name="T49" fmla="*/ 19 h 209"/>
                  <a:gd name="T50" fmla="*/ 66 w 209"/>
                  <a:gd name="T51" fmla="*/ 14 h 209"/>
                  <a:gd name="T52" fmla="*/ 73 w 209"/>
                  <a:gd name="T53" fmla="*/ 11 h 209"/>
                  <a:gd name="T54" fmla="*/ 85 w 209"/>
                  <a:gd name="T55" fmla="*/ 9 h 209"/>
                  <a:gd name="T56" fmla="*/ 89 w 209"/>
                  <a:gd name="T57" fmla="*/ 11 h 209"/>
                  <a:gd name="T58" fmla="*/ 105 w 209"/>
                  <a:gd name="T59" fmla="*/ 10 h 209"/>
                  <a:gd name="T60" fmla="*/ 134 w 209"/>
                  <a:gd name="T61" fmla="*/ 9 h 209"/>
                  <a:gd name="T62" fmla="*/ 152 w 209"/>
                  <a:gd name="T63" fmla="*/ 22 h 209"/>
                  <a:gd name="T64" fmla="*/ 161 w 209"/>
                  <a:gd name="T65" fmla="*/ 26 h 209"/>
                  <a:gd name="T66" fmla="*/ 172 w 209"/>
                  <a:gd name="T67" fmla="*/ 35 h 209"/>
                  <a:gd name="T68" fmla="*/ 177 w 209"/>
                  <a:gd name="T69" fmla="*/ 42 h 209"/>
                  <a:gd name="T70" fmla="*/ 183 w 209"/>
                  <a:gd name="T71" fmla="*/ 49 h 209"/>
                  <a:gd name="T72" fmla="*/ 191 w 209"/>
                  <a:gd name="T73" fmla="*/ 55 h 209"/>
                  <a:gd name="T74" fmla="*/ 198 w 209"/>
                  <a:gd name="T75" fmla="*/ 68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9" h="209">
                    <a:moveTo>
                      <a:pt x="198" y="68"/>
                    </a:moveTo>
                    <a:cubicBezTo>
                      <a:pt x="194" y="77"/>
                      <a:pt x="195" y="84"/>
                      <a:pt x="203" y="90"/>
                    </a:cubicBezTo>
                    <a:cubicBezTo>
                      <a:pt x="205" y="95"/>
                      <a:pt x="207" y="101"/>
                      <a:pt x="209" y="107"/>
                    </a:cubicBezTo>
                    <a:cubicBezTo>
                      <a:pt x="204" y="114"/>
                      <a:pt x="195" y="119"/>
                      <a:pt x="201" y="130"/>
                    </a:cubicBezTo>
                    <a:cubicBezTo>
                      <a:pt x="204" y="134"/>
                      <a:pt x="201" y="137"/>
                      <a:pt x="198" y="141"/>
                    </a:cubicBezTo>
                    <a:cubicBezTo>
                      <a:pt x="191" y="149"/>
                      <a:pt x="181" y="154"/>
                      <a:pt x="182" y="168"/>
                    </a:cubicBezTo>
                    <a:cubicBezTo>
                      <a:pt x="182" y="178"/>
                      <a:pt x="170" y="178"/>
                      <a:pt x="162" y="180"/>
                    </a:cubicBezTo>
                    <a:cubicBezTo>
                      <a:pt x="158" y="181"/>
                      <a:pt x="155" y="180"/>
                      <a:pt x="153" y="185"/>
                    </a:cubicBezTo>
                    <a:cubicBezTo>
                      <a:pt x="148" y="201"/>
                      <a:pt x="142" y="203"/>
                      <a:pt x="127" y="197"/>
                    </a:cubicBezTo>
                    <a:cubicBezTo>
                      <a:pt x="124" y="196"/>
                      <a:pt x="119" y="193"/>
                      <a:pt x="118" y="196"/>
                    </a:cubicBezTo>
                    <a:cubicBezTo>
                      <a:pt x="114" y="209"/>
                      <a:pt x="103" y="205"/>
                      <a:pt x="95" y="207"/>
                    </a:cubicBezTo>
                    <a:cubicBezTo>
                      <a:pt x="89" y="208"/>
                      <a:pt x="82" y="208"/>
                      <a:pt x="81" y="199"/>
                    </a:cubicBezTo>
                    <a:cubicBezTo>
                      <a:pt x="81" y="197"/>
                      <a:pt x="81" y="192"/>
                      <a:pt x="77" y="194"/>
                    </a:cubicBezTo>
                    <a:cubicBezTo>
                      <a:pt x="62" y="201"/>
                      <a:pt x="53" y="194"/>
                      <a:pt x="42" y="185"/>
                    </a:cubicBezTo>
                    <a:cubicBezTo>
                      <a:pt x="38" y="182"/>
                      <a:pt x="34" y="178"/>
                      <a:pt x="30" y="174"/>
                    </a:cubicBezTo>
                    <a:cubicBezTo>
                      <a:pt x="23" y="168"/>
                      <a:pt x="21" y="162"/>
                      <a:pt x="21" y="153"/>
                    </a:cubicBezTo>
                    <a:cubicBezTo>
                      <a:pt x="20" y="146"/>
                      <a:pt x="10" y="145"/>
                      <a:pt x="7" y="138"/>
                    </a:cubicBezTo>
                    <a:cubicBezTo>
                      <a:pt x="4" y="132"/>
                      <a:pt x="3" y="129"/>
                      <a:pt x="4" y="122"/>
                    </a:cubicBezTo>
                    <a:cubicBezTo>
                      <a:pt x="6" y="116"/>
                      <a:pt x="5" y="108"/>
                      <a:pt x="4" y="101"/>
                    </a:cubicBezTo>
                    <a:cubicBezTo>
                      <a:pt x="3" y="94"/>
                      <a:pt x="0" y="87"/>
                      <a:pt x="7" y="80"/>
                    </a:cubicBezTo>
                    <a:cubicBezTo>
                      <a:pt x="11" y="75"/>
                      <a:pt x="9" y="68"/>
                      <a:pt x="11" y="61"/>
                    </a:cubicBezTo>
                    <a:cubicBezTo>
                      <a:pt x="14" y="50"/>
                      <a:pt x="24" y="45"/>
                      <a:pt x="31" y="37"/>
                    </a:cubicBezTo>
                    <a:cubicBezTo>
                      <a:pt x="32" y="36"/>
                      <a:pt x="37" y="37"/>
                      <a:pt x="37" y="33"/>
                    </a:cubicBezTo>
                    <a:cubicBezTo>
                      <a:pt x="38" y="24"/>
                      <a:pt x="43" y="21"/>
                      <a:pt x="52" y="22"/>
                    </a:cubicBezTo>
                    <a:cubicBezTo>
                      <a:pt x="55" y="22"/>
                      <a:pt x="57" y="21"/>
                      <a:pt x="58" y="19"/>
                    </a:cubicBezTo>
                    <a:cubicBezTo>
                      <a:pt x="59" y="14"/>
                      <a:pt x="61" y="12"/>
                      <a:pt x="66" y="14"/>
                    </a:cubicBezTo>
                    <a:cubicBezTo>
                      <a:pt x="69" y="16"/>
                      <a:pt x="71" y="14"/>
                      <a:pt x="73" y="11"/>
                    </a:cubicBezTo>
                    <a:cubicBezTo>
                      <a:pt x="76" y="5"/>
                      <a:pt x="80" y="0"/>
                      <a:pt x="85" y="9"/>
                    </a:cubicBezTo>
                    <a:cubicBezTo>
                      <a:pt x="86" y="11"/>
                      <a:pt x="88" y="12"/>
                      <a:pt x="89" y="11"/>
                    </a:cubicBezTo>
                    <a:cubicBezTo>
                      <a:pt x="94" y="3"/>
                      <a:pt x="99" y="4"/>
                      <a:pt x="105" y="10"/>
                    </a:cubicBezTo>
                    <a:cubicBezTo>
                      <a:pt x="114" y="0"/>
                      <a:pt x="123" y="16"/>
                      <a:pt x="134" y="9"/>
                    </a:cubicBezTo>
                    <a:cubicBezTo>
                      <a:pt x="136" y="8"/>
                      <a:pt x="146" y="17"/>
                      <a:pt x="152" y="22"/>
                    </a:cubicBezTo>
                    <a:cubicBezTo>
                      <a:pt x="155" y="24"/>
                      <a:pt x="157" y="26"/>
                      <a:pt x="161" y="26"/>
                    </a:cubicBezTo>
                    <a:cubicBezTo>
                      <a:pt x="168" y="25"/>
                      <a:pt x="171" y="29"/>
                      <a:pt x="172" y="35"/>
                    </a:cubicBezTo>
                    <a:cubicBezTo>
                      <a:pt x="173" y="38"/>
                      <a:pt x="173" y="41"/>
                      <a:pt x="177" y="42"/>
                    </a:cubicBezTo>
                    <a:cubicBezTo>
                      <a:pt x="182" y="42"/>
                      <a:pt x="184" y="44"/>
                      <a:pt x="183" y="49"/>
                    </a:cubicBezTo>
                    <a:cubicBezTo>
                      <a:pt x="182" y="54"/>
                      <a:pt x="190" y="52"/>
                      <a:pt x="191" y="55"/>
                    </a:cubicBezTo>
                    <a:cubicBezTo>
                      <a:pt x="191" y="61"/>
                      <a:pt x="196" y="64"/>
                      <a:pt x="198" y="68"/>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48" name="Freeform 290">
                <a:extLst>
                  <a:ext uri="{FF2B5EF4-FFF2-40B4-BE49-F238E27FC236}">
                    <a16:creationId xmlns:a16="http://schemas.microsoft.com/office/drawing/2014/main" id="{B7255D96-4224-E079-9206-860E39B8E76C}"/>
                  </a:ext>
                </a:extLst>
              </p:cNvPr>
              <p:cNvSpPr/>
              <p:nvPr/>
            </p:nvSpPr>
            <p:spPr bwMode="auto">
              <a:xfrm>
                <a:off x="228" y="2495"/>
                <a:ext cx="78" cy="39"/>
              </a:xfrm>
              <a:custGeom>
                <a:avLst/>
                <a:gdLst>
                  <a:gd name="T0" fmla="*/ 0 w 132"/>
                  <a:gd name="T1" fmla="*/ 34 h 66"/>
                  <a:gd name="T2" fmla="*/ 12 w 132"/>
                  <a:gd name="T3" fmla="*/ 0 h 66"/>
                  <a:gd name="T4" fmla="*/ 14 w 132"/>
                  <a:gd name="T5" fmla="*/ 7 h 66"/>
                  <a:gd name="T6" fmla="*/ 15 w 132"/>
                  <a:gd name="T7" fmla="*/ 36 h 66"/>
                  <a:gd name="T8" fmla="*/ 21 w 132"/>
                  <a:gd name="T9" fmla="*/ 39 h 66"/>
                  <a:gd name="T10" fmla="*/ 32 w 132"/>
                  <a:gd name="T11" fmla="*/ 41 h 66"/>
                  <a:gd name="T12" fmla="*/ 51 w 132"/>
                  <a:gd name="T13" fmla="*/ 43 h 66"/>
                  <a:gd name="T14" fmla="*/ 98 w 132"/>
                  <a:gd name="T15" fmla="*/ 28 h 66"/>
                  <a:gd name="T16" fmla="*/ 132 w 132"/>
                  <a:gd name="T17" fmla="*/ 16 h 66"/>
                  <a:gd name="T18" fmla="*/ 122 w 132"/>
                  <a:gd name="T19" fmla="*/ 24 h 66"/>
                  <a:gd name="T20" fmla="*/ 36 w 132"/>
                  <a:gd name="T21" fmla="*/ 51 h 66"/>
                  <a:gd name="T22" fmla="*/ 15 w 132"/>
                  <a:gd name="T23" fmla="*/ 66 h 66"/>
                  <a:gd name="T24" fmla="*/ 19 w 132"/>
                  <a:gd name="T25" fmla="*/ 52 h 66"/>
                  <a:gd name="T26" fmla="*/ 16 w 132"/>
                  <a:gd name="T27" fmla="*/ 44 h 66"/>
                  <a:gd name="T28" fmla="*/ 7 w 132"/>
                  <a:gd name="T29" fmla="*/ 44 h 66"/>
                  <a:gd name="T30" fmla="*/ 7 w 132"/>
                  <a:gd name="T31" fmla="*/ 39 h 66"/>
                  <a:gd name="T32" fmla="*/ 5 w 132"/>
                  <a:gd name="T33" fmla="*/ 35 h 66"/>
                  <a:gd name="T34" fmla="*/ 0 w 132"/>
                  <a:gd name="T35" fmla="*/ 3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2" h="66">
                    <a:moveTo>
                      <a:pt x="0" y="34"/>
                    </a:moveTo>
                    <a:cubicBezTo>
                      <a:pt x="4" y="23"/>
                      <a:pt x="8" y="12"/>
                      <a:pt x="12" y="0"/>
                    </a:cubicBezTo>
                    <a:cubicBezTo>
                      <a:pt x="14" y="2"/>
                      <a:pt x="15" y="5"/>
                      <a:pt x="14" y="7"/>
                    </a:cubicBezTo>
                    <a:cubicBezTo>
                      <a:pt x="8" y="17"/>
                      <a:pt x="15" y="26"/>
                      <a:pt x="15" y="36"/>
                    </a:cubicBezTo>
                    <a:cubicBezTo>
                      <a:pt x="15" y="39"/>
                      <a:pt x="19" y="38"/>
                      <a:pt x="21" y="39"/>
                    </a:cubicBezTo>
                    <a:cubicBezTo>
                      <a:pt x="24" y="40"/>
                      <a:pt x="32" y="41"/>
                      <a:pt x="32" y="41"/>
                    </a:cubicBezTo>
                    <a:cubicBezTo>
                      <a:pt x="36" y="57"/>
                      <a:pt x="47" y="46"/>
                      <a:pt x="51" y="43"/>
                    </a:cubicBezTo>
                    <a:cubicBezTo>
                      <a:pt x="66" y="34"/>
                      <a:pt x="84" y="37"/>
                      <a:pt x="98" y="28"/>
                    </a:cubicBezTo>
                    <a:cubicBezTo>
                      <a:pt x="109" y="22"/>
                      <a:pt x="120" y="20"/>
                      <a:pt x="132" y="16"/>
                    </a:cubicBezTo>
                    <a:cubicBezTo>
                      <a:pt x="130" y="21"/>
                      <a:pt x="126" y="23"/>
                      <a:pt x="122" y="24"/>
                    </a:cubicBezTo>
                    <a:cubicBezTo>
                      <a:pt x="94" y="34"/>
                      <a:pt x="66" y="46"/>
                      <a:pt x="36" y="51"/>
                    </a:cubicBezTo>
                    <a:cubicBezTo>
                      <a:pt x="27" y="53"/>
                      <a:pt x="20" y="58"/>
                      <a:pt x="15" y="66"/>
                    </a:cubicBezTo>
                    <a:cubicBezTo>
                      <a:pt x="11" y="59"/>
                      <a:pt x="17" y="56"/>
                      <a:pt x="19" y="52"/>
                    </a:cubicBezTo>
                    <a:cubicBezTo>
                      <a:pt x="23" y="47"/>
                      <a:pt x="22" y="44"/>
                      <a:pt x="16" y="44"/>
                    </a:cubicBezTo>
                    <a:cubicBezTo>
                      <a:pt x="13" y="44"/>
                      <a:pt x="10" y="44"/>
                      <a:pt x="7" y="44"/>
                    </a:cubicBezTo>
                    <a:cubicBezTo>
                      <a:pt x="7" y="42"/>
                      <a:pt x="7" y="41"/>
                      <a:pt x="7" y="39"/>
                    </a:cubicBezTo>
                    <a:cubicBezTo>
                      <a:pt x="7" y="37"/>
                      <a:pt x="7" y="35"/>
                      <a:pt x="5" y="35"/>
                    </a:cubicBezTo>
                    <a:cubicBezTo>
                      <a:pt x="3" y="34"/>
                      <a:pt x="2" y="34"/>
                      <a:pt x="0" y="3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49" name="Freeform 291">
                <a:extLst>
                  <a:ext uri="{FF2B5EF4-FFF2-40B4-BE49-F238E27FC236}">
                    <a16:creationId xmlns:a16="http://schemas.microsoft.com/office/drawing/2014/main" id="{C4F6695D-5861-BB90-57B4-778EAEFFABB8}"/>
                  </a:ext>
                </a:extLst>
              </p:cNvPr>
              <p:cNvSpPr/>
              <p:nvPr/>
            </p:nvSpPr>
            <p:spPr bwMode="auto">
              <a:xfrm>
                <a:off x="130" y="2655"/>
                <a:ext cx="14" cy="21"/>
              </a:xfrm>
              <a:custGeom>
                <a:avLst/>
                <a:gdLst>
                  <a:gd name="T0" fmla="*/ 24 w 24"/>
                  <a:gd name="T1" fmla="*/ 19 h 35"/>
                  <a:gd name="T2" fmla="*/ 1 w 24"/>
                  <a:gd name="T3" fmla="*/ 35 h 35"/>
                  <a:gd name="T4" fmla="*/ 0 w 24"/>
                  <a:gd name="T5" fmla="*/ 18 h 35"/>
                  <a:gd name="T6" fmla="*/ 13 w 24"/>
                  <a:gd name="T7" fmla="*/ 0 h 35"/>
                  <a:gd name="T8" fmla="*/ 24 w 24"/>
                  <a:gd name="T9" fmla="*/ 19 h 35"/>
                </a:gdLst>
                <a:ahLst/>
                <a:cxnLst>
                  <a:cxn ang="0">
                    <a:pos x="T0" y="T1"/>
                  </a:cxn>
                  <a:cxn ang="0">
                    <a:pos x="T2" y="T3"/>
                  </a:cxn>
                  <a:cxn ang="0">
                    <a:pos x="T4" y="T5"/>
                  </a:cxn>
                  <a:cxn ang="0">
                    <a:pos x="T6" y="T7"/>
                  </a:cxn>
                  <a:cxn ang="0">
                    <a:pos x="T8" y="T9"/>
                  </a:cxn>
                </a:cxnLst>
                <a:rect l="0" t="0" r="r" b="b"/>
                <a:pathLst>
                  <a:path w="24" h="35">
                    <a:moveTo>
                      <a:pt x="24" y="19"/>
                    </a:moveTo>
                    <a:cubicBezTo>
                      <a:pt x="14" y="20"/>
                      <a:pt x="12" y="32"/>
                      <a:pt x="1" y="35"/>
                    </a:cubicBezTo>
                    <a:cubicBezTo>
                      <a:pt x="1" y="29"/>
                      <a:pt x="0" y="23"/>
                      <a:pt x="0" y="18"/>
                    </a:cubicBezTo>
                    <a:cubicBezTo>
                      <a:pt x="4" y="11"/>
                      <a:pt x="6" y="0"/>
                      <a:pt x="13" y="0"/>
                    </a:cubicBezTo>
                    <a:cubicBezTo>
                      <a:pt x="20" y="1"/>
                      <a:pt x="19" y="13"/>
                      <a:pt x="24" y="1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50" name="Freeform 292">
                <a:extLst>
                  <a:ext uri="{FF2B5EF4-FFF2-40B4-BE49-F238E27FC236}">
                    <a16:creationId xmlns:a16="http://schemas.microsoft.com/office/drawing/2014/main" id="{7D44F659-8465-E14D-B537-0DC6A6329506}"/>
                  </a:ext>
                </a:extLst>
              </p:cNvPr>
              <p:cNvSpPr/>
              <p:nvPr/>
            </p:nvSpPr>
            <p:spPr bwMode="auto">
              <a:xfrm>
                <a:off x="223" y="2521"/>
                <a:ext cx="19" cy="14"/>
              </a:xfrm>
              <a:custGeom>
                <a:avLst/>
                <a:gdLst>
                  <a:gd name="T0" fmla="*/ 16 w 32"/>
                  <a:gd name="T1" fmla="*/ 0 h 24"/>
                  <a:gd name="T2" fmla="*/ 25 w 32"/>
                  <a:gd name="T3" fmla="*/ 0 h 24"/>
                  <a:gd name="T4" fmla="*/ 28 w 32"/>
                  <a:gd name="T5" fmla="*/ 8 h 24"/>
                  <a:gd name="T6" fmla="*/ 24 w 32"/>
                  <a:gd name="T7" fmla="*/ 22 h 24"/>
                  <a:gd name="T8" fmla="*/ 24 w 32"/>
                  <a:gd name="T9" fmla="*/ 24 h 24"/>
                  <a:gd name="T10" fmla="*/ 0 w 32"/>
                  <a:gd name="T11" fmla="*/ 24 h 24"/>
                  <a:gd name="T12" fmla="*/ 16 w 32"/>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32" h="24">
                    <a:moveTo>
                      <a:pt x="16" y="0"/>
                    </a:moveTo>
                    <a:cubicBezTo>
                      <a:pt x="19" y="0"/>
                      <a:pt x="22" y="0"/>
                      <a:pt x="25" y="0"/>
                    </a:cubicBezTo>
                    <a:cubicBezTo>
                      <a:pt x="31" y="0"/>
                      <a:pt x="32" y="3"/>
                      <a:pt x="28" y="8"/>
                    </a:cubicBezTo>
                    <a:cubicBezTo>
                      <a:pt x="26" y="12"/>
                      <a:pt x="20" y="15"/>
                      <a:pt x="24" y="22"/>
                    </a:cubicBezTo>
                    <a:cubicBezTo>
                      <a:pt x="24" y="22"/>
                      <a:pt x="24" y="23"/>
                      <a:pt x="24" y="24"/>
                    </a:cubicBezTo>
                    <a:cubicBezTo>
                      <a:pt x="16" y="24"/>
                      <a:pt x="8" y="24"/>
                      <a:pt x="0" y="24"/>
                    </a:cubicBezTo>
                    <a:cubicBezTo>
                      <a:pt x="4" y="14"/>
                      <a:pt x="8" y="5"/>
                      <a:pt x="16"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51" name="Freeform 293">
                <a:extLst>
                  <a:ext uri="{FF2B5EF4-FFF2-40B4-BE49-F238E27FC236}">
                    <a16:creationId xmlns:a16="http://schemas.microsoft.com/office/drawing/2014/main" id="{30B8D0CD-91C6-8508-063C-654E74793E85}"/>
                  </a:ext>
                </a:extLst>
              </p:cNvPr>
              <p:cNvSpPr/>
              <p:nvPr/>
            </p:nvSpPr>
            <p:spPr bwMode="auto">
              <a:xfrm>
                <a:off x="75" y="2649"/>
                <a:ext cx="18" cy="27"/>
              </a:xfrm>
              <a:custGeom>
                <a:avLst/>
                <a:gdLst>
                  <a:gd name="T0" fmla="*/ 20 w 30"/>
                  <a:gd name="T1" fmla="*/ 20 h 46"/>
                  <a:gd name="T2" fmla="*/ 27 w 30"/>
                  <a:gd name="T3" fmla="*/ 37 h 46"/>
                  <a:gd name="T4" fmla="*/ 25 w 30"/>
                  <a:gd name="T5" fmla="*/ 44 h 46"/>
                  <a:gd name="T6" fmla="*/ 19 w 30"/>
                  <a:gd name="T7" fmla="*/ 41 h 46"/>
                  <a:gd name="T8" fmla="*/ 19 w 30"/>
                  <a:gd name="T9" fmla="*/ 40 h 46"/>
                  <a:gd name="T10" fmla="*/ 12 w 30"/>
                  <a:gd name="T11" fmla="*/ 2 h 46"/>
                  <a:gd name="T12" fmla="*/ 20 w 30"/>
                  <a:gd name="T13" fmla="*/ 0 h 46"/>
                  <a:gd name="T14" fmla="*/ 20 w 30"/>
                  <a:gd name="T15" fmla="*/ 10 h 46"/>
                  <a:gd name="T16" fmla="*/ 20 w 30"/>
                  <a:gd name="T17" fmla="*/ 2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46">
                    <a:moveTo>
                      <a:pt x="20" y="20"/>
                    </a:moveTo>
                    <a:cubicBezTo>
                      <a:pt x="20" y="27"/>
                      <a:pt x="26" y="31"/>
                      <a:pt x="27" y="37"/>
                    </a:cubicBezTo>
                    <a:cubicBezTo>
                      <a:pt x="28" y="40"/>
                      <a:pt x="30" y="43"/>
                      <a:pt x="25" y="44"/>
                    </a:cubicBezTo>
                    <a:cubicBezTo>
                      <a:pt x="23" y="44"/>
                      <a:pt x="19" y="46"/>
                      <a:pt x="19" y="41"/>
                    </a:cubicBezTo>
                    <a:cubicBezTo>
                      <a:pt x="19" y="40"/>
                      <a:pt x="19" y="40"/>
                      <a:pt x="19" y="40"/>
                    </a:cubicBezTo>
                    <a:cubicBezTo>
                      <a:pt x="0" y="30"/>
                      <a:pt x="14" y="15"/>
                      <a:pt x="12" y="2"/>
                    </a:cubicBezTo>
                    <a:cubicBezTo>
                      <a:pt x="14" y="0"/>
                      <a:pt x="17" y="1"/>
                      <a:pt x="20" y="0"/>
                    </a:cubicBezTo>
                    <a:cubicBezTo>
                      <a:pt x="20" y="3"/>
                      <a:pt x="20" y="7"/>
                      <a:pt x="20" y="10"/>
                    </a:cubicBezTo>
                    <a:cubicBezTo>
                      <a:pt x="20" y="13"/>
                      <a:pt x="20" y="17"/>
                      <a:pt x="20"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52" name="Freeform 294">
                <a:extLst>
                  <a:ext uri="{FF2B5EF4-FFF2-40B4-BE49-F238E27FC236}">
                    <a16:creationId xmlns:a16="http://schemas.microsoft.com/office/drawing/2014/main" id="{FB000800-BB90-AAD4-1F81-D039E9A2ECD1}"/>
                  </a:ext>
                </a:extLst>
              </p:cNvPr>
              <p:cNvSpPr/>
              <p:nvPr/>
            </p:nvSpPr>
            <p:spPr bwMode="auto">
              <a:xfrm>
                <a:off x="245" y="2550"/>
                <a:ext cx="30" cy="10"/>
              </a:xfrm>
              <a:custGeom>
                <a:avLst/>
                <a:gdLst>
                  <a:gd name="T0" fmla="*/ 14 w 51"/>
                  <a:gd name="T1" fmla="*/ 17 h 17"/>
                  <a:gd name="T2" fmla="*/ 0 w 51"/>
                  <a:gd name="T3" fmla="*/ 15 h 17"/>
                  <a:gd name="T4" fmla="*/ 12 w 51"/>
                  <a:gd name="T5" fmla="*/ 3 h 17"/>
                  <a:gd name="T6" fmla="*/ 28 w 51"/>
                  <a:gd name="T7" fmla="*/ 6 h 17"/>
                  <a:gd name="T8" fmla="*/ 43 w 51"/>
                  <a:gd name="T9" fmla="*/ 0 h 17"/>
                  <a:gd name="T10" fmla="*/ 44 w 51"/>
                  <a:gd name="T11" fmla="*/ 0 h 17"/>
                  <a:gd name="T12" fmla="*/ 51 w 51"/>
                  <a:gd name="T13" fmla="*/ 7 h 17"/>
                  <a:gd name="T14" fmla="*/ 14 w 51"/>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7">
                    <a:moveTo>
                      <a:pt x="14" y="17"/>
                    </a:moveTo>
                    <a:cubicBezTo>
                      <a:pt x="9" y="17"/>
                      <a:pt x="5" y="17"/>
                      <a:pt x="0" y="15"/>
                    </a:cubicBezTo>
                    <a:cubicBezTo>
                      <a:pt x="3" y="9"/>
                      <a:pt x="8" y="6"/>
                      <a:pt x="12" y="3"/>
                    </a:cubicBezTo>
                    <a:cubicBezTo>
                      <a:pt x="15" y="14"/>
                      <a:pt x="23" y="7"/>
                      <a:pt x="28" y="6"/>
                    </a:cubicBezTo>
                    <a:cubicBezTo>
                      <a:pt x="33" y="4"/>
                      <a:pt x="38" y="1"/>
                      <a:pt x="43" y="0"/>
                    </a:cubicBezTo>
                    <a:cubicBezTo>
                      <a:pt x="44" y="0"/>
                      <a:pt x="44" y="0"/>
                      <a:pt x="44" y="0"/>
                    </a:cubicBezTo>
                    <a:cubicBezTo>
                      <a:pt x="43" y="6"/>
                      <a:pt x="50" y="4"/>
                      <a:pt x="51" y="7"/>
                    </a:cubicBezTo>
                    <a:cubicBezTo>
                      <a:pt x="40" y="15"/>
                      <a:pt x="25" y="9"/>
                      <a:pt x="14"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53" name="Freeform 295">
                <a:extLst>
                  <a:ext uri="{FF2B5EF4-FFF2-40B4-BE49-F238E27FC236}">
                    <a16:creationId xmlns:a16="http://schemas.microsoft.com/office/drawing/2014/main" id="{16107674-CD8D-6152-6D50-347AA6342FA4}"/>
                  </a:ext>
                </a:extLst>
              </p:cNvPr>
              <p:cNvSpPr/>
              <p:nvPr/>
            </p:nvSpPr>
            <p:spPr bwMode="auto">
              <a:xfrm>
                <a:off x="153" y="2653"/>
                <a:ext cx="10" cy="20"/>
              </a:xfrm>
              <a:custGeom>
                <a:avLst/>
                <a:gdLst>
                  <a:gd name="T0" fmla="*/ 17 w 17"/>
                  <a:gd name="T1" fmla="*/ 17 h 34"/>
                  <a:gd name="T2" fmla="*/ 6 w 17"/>
                  <a:gd name="T3" fmla="*/ 34 h 34"/>
                  <a:gd name="T4" fmla="*/ 0 w 17"/>
                  <a:gd name="T5" fmla="*/ 25 h 34"/>
                  <a:gd name="T6" fmla="*/ 3 w 17"/>
                  <a:gd name="T7" fmla="*/ 0 h 34"/>
                  <a:gd name="T8" fmla="*/ 17 w 17"/>
                  <a:gd name="T9" fmla="*/ 17 h 34"/>
                </a:gdLst>
                <a:ahLst/>
                <a:cxnLst>
                  <a:cxn ang="0">
                    <a:pos x="T0" y="T1"/>
                  </a:cxn>
                  <a:cxn ang="0">
                    <a:pos x="T2" y="T3"/>
                  </a:cxn>
                  <a:cxn ang="0">
                    <a:pos x="T4" y="T5"/>
                  </a:cxn>
                  <a:cxn ang="0">
                    <a:pos x="T6" y="T7"/>
                  </a:cxn>
                  <a:cxn ang="0">
                    <a:pos x="T8" y="T9"/>
                  </a:cxn>
                </a:cxnLst>
                <a:rect l="0" t="0" r="r" b="b"/>
                <a:pathLst>
                  <a:path w="17" h="34">
                    <a:moveTo>
                      <a:pt x="17" y="17"/>
                    </a:moveTo>
                    <a:cubicBezTo>
                      <a:pt x="12" y="22"/>
                      <a:pt x="11" y="29"/>
                      <a:pt x="6" y="34"/>
                    </a:cubicBezTo>
                    <a:cubicBezTo>
                      <a:pt x="2" y="32"/>
                      <a:pt x="1" y="28"/>
                      <a:pt x="0" y="25"/>
                    </a:cubicBezTo>
                    <a:cubicBezTo>
                      <a:pt x="1" y="18"/>
                      <a:pt x="2" y="10"/>
                      <a:pt x="3" y="0"/>
                    </a:cubicBezTo>
                    <a:cubicBezTo>
                      <a:pt x="9" y="6"/>
                      <a:pt x="14" y="11"/>
                      <a:pt x="17"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54" name="Freeform 296">
                <a:extLst>
                  <a:ext uri="{FF2B5EF4-FFF2-40B4-BE49-F238E27FC236}">
                    <a16:creationId xmlns:a16="http://schemas.microsoft.com/office/drawing/2014/main" id="{A91861B6-3D6C-1EA1-6A2A-71944B5A3542}"/>
                  </a:ext>
                </a:extLst>
              </p:cNvPr>
              <p:cNvSpPr/>
              <p:nvPr/>
            </p:nvSpPr>
            <p:spPr bwMode="auto">
              <a:xfrm>
                <a:off x="200" y="2537"/>
                <a:ext cx="17" cy="13"/>
              </a:xfrm>
              <a:custGeom>
                <a:avLst/>
                <a:gdLst>
                  <a:gd name="T0" fmla="*/ 7 w 29"/>
                  <a:gd name="T1" fmla="*/ 22 h 22"/>
                  <a:gd name="T2" fmla="*/ 0 w 29"/>
                  <a:gd name="T3" fmla="*/ 9 h 22"/>
                  <a:gd name="T4" fmla="*/ 9 w 29"/>
                  <a:gd name="T5" fmla="*/ 5 h 22"/>
                  <a:gd name="T6" fmla="*/ 29 w 29"/>
                  <a:gd name="T7" fmla="*/ 0 h 22"/>
                  <a:gd name="T8" fmla="*/ 7 w 29"/>
                  <a:gd name="T9" fmla="*/ 22 h 22"/>
                </a:gdLst>
                <a:ahLst/>
                <a:cxnLst>
                  <a:cxn ang="0">
                    <a:pos x="T0" y="T1"/>
                  </a:cxn>
                  <a:cxn ang="0">
                    <a:pos x="T2" y="T3"/>
                  </a:cxn>
                  <a:cxn ang="0">
                    <a:pos x="T4" y="T5"/>
                  </a:cxn>
                  <a:cxn ang="0">
                    <a:pos x="T6" y="T7"/>
                  </a:cxn>
                  <a:cxn ang="0">
                    <a:pos x="T8" y="T9"/>
                  </a:cxn>
                </a:cxnLst>
                <a:rect l="0" t="0" r="r" b="b"/>
                <a:pathLst>
                  <a:path w="28" h="22">
                    <a:moveTo>
                      <a:pt x="7" y="22"/>
                    </a:moveTo>
                    <a:cubicBezTo>
                      <a:pt x="5" y="18"/>
                      <a:pt x="0" y="15"/>
                      <a:pt x="0" y="9"/>
                    </a:cubicBezTo>
                    <a:cubicBezTo>
                      <a:pt x="0" y="2"/>
                      <a:pt x="6" y="5"/>
                      <a:pt x="9" y="5"/>
                    </a:cubicBezTo>
                    <a:cubicBezTo>
                      <a:pt x="15" y="3"/>
                      <a:pt x="20" y="2"/>
                      <a:pt x="29" y="0"/>
                    </a:cubicBezTo>
                    <a:cubicBezTo>
                      <a:pt x="21" y="10"/>
                      <a:pt x="16" y="18"/>
                      <a:pt x="7"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55" name="Freeform 297">
                <a:extLst>
                  <a:ext uri="{FF2B5EF4-FFF2-40B4-BE49-F238E27FC236}">
                    <a16:creationId xmlns:a16="http://schemas.microsoft.com/office/drawing/2014/main" id="{56B37A22-D5DF-FDB3-4F46-32F4CADB71D9}"/>
                  </a:ext>
                </a:extLst>
              </p:cNvPr>
              <p:cNvSpPr/>
              <p:nvPr/>
            </p:nvSpPr>
            <p:spPr bwMode="auto">
              <a:xfrm>
                <a:off x="71" y="2635"/>
                <a:ext cx="16" cy="15"/>
              </a:xfrm>
              <a:custGeom>
                <a:avLst/>
                <a:gdLst>
                  <a:gd name="T0" fmla="*/ 28 w 28"/>
                  <a:gd name="T1" fmla="*/ 24 h 26"/>
                  <a:gd name="T2" fmla="*/ 20 w 28"/>
                  <a:gd name="T3" fmla="*/ 26 h 26"/>
                  <a:gd name="T4" fmla="*/ 10 w 28"/>
                  <a:gd name="T5" fmla="*/ 0 h 26"/>
                  <a:gd name="T6" fmla="*/ 28 w 28"/>
                  <a:gd name="T7" fmla="*/ 24 h 26"/>
                </a:gdLst>
                <a:ahLst/>
                <a:cxnLst>
                  <a:cxn ang="0">
                    <a:pos x="T0" y="T1"/>
                  </a:cxn>
                  <a:cxn ang="0">
                    <a:pos x="T2" y="T3"/>
                  </a:cxn>
                  <a:cxn ang="0">
                    <a:pos x="T4" y="T5"/>
                  </a:cxn>
                  <a:cxn ang="0">
                    <a:pos x="T6" y="T7"/>
                  </a:cxn>
                </a:cxnLst>
                <a:rect l="0" t="0" r="r" b="b"/>
                <a:pathLst>
                  <a:path w="28" h="26">
                    <a:moveTo>
                      <a:pt x="28" y="24"/>
                    </a:moveTo>
                    <a:cubicBezTo>
                      <a:pt x="25" y="25"/>
                      <a:pt x="22" y="24"/>
                      <a:pt x="20" y="26"/>
                    </a:cubicBezTo>
                    <a:cubicBezTo>
                      <a:pt x="2" y="21"/>
                      <a:pt x="0" y="14"/>
                      <a:pt x="10" y="0"/>
                    </a:cubicBezTo>
                    <a:cubicBezTo>
                      <a:pt x="15" y="9"/>
                      <a:pt x="19" y="18"/>
                      <a:pt x="28"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56" name="Freeform 298">
                <a:extLst>
                  <a:ext uri="{FF2B5EF4-FFF2-40B4-BE49-F238E27FC236}">
                    <a16:creationId xmlns:a16="http://schemas.microsoft.com/office/drawing/2014/main" id="{A8056849-712C-6602-FF58-8EF32DF5711E}"/>
                  </a:ext>
                </a:extLst>
              </p:cNvPr>
              <p:cNvSpPr/>
              <p:nvPr/>
            </p:nvSpPr>
            <p:spPr bwMode="auto">
              <a:xfrm>
                <a:off x="111" y="2655"/>
                <a:ext cx="14" cy="17"/>
              </a:xfrm>
              <a:custGeom>
                <a:avLst/>
                <a:gdLst>
                  <a:gd name="T0" fmla="*/ 19 w 23"/>
                  <a:gd name="T1" fmla="*/ 14 h 29"/>
                  <a:gd name="T2" fmla="*/ 1 w 23"/>
                  <a:gd name="T3" fmla="*/ 29 h 29"/>
                  <a:gd name="T4" fmla="*/ 0 w 23"/>
                  <a:gd name="T5" fmla="*/ 17 h 29"/>
                  <a:gd name="T6" fmla="*/ 19 w 23"/>
                  <a:gd name="T7" fmla="*/ 0 h 29"/>
                  <a:gd name="T8" fmla="*/ 19 w 23"/>
                  <a:gd name="T9" fmla="*/ 14 h 29"/>
                </a:gdLst>
                <a:ahLst/>
                <a:cxnLst>
                  <a:cxn ang="0">
                    <a:pos x="T0" y="T1"/>
                  </a:cxn>
                  <a:cxn ang="0">
                    <a:pos x="T2" y="T3"/>
                  </a:cxn>
                  <a:cxn ang="0">
                    <a:pos x="T4" y="T5"/>
                  </a:cxn>
                  <a:cxn ang="0">
                    <a:pos x="T6" y="T7"/>
                  </a:cxn>
                  <a:cxn ang="0">
                    <a:pos x="T8" y="T9"/>
                  </a:cxn>
                </a:cxnLst>
                <a:rect l="0" t="0" r="r" b="b"/>
                <a:pathLst>
                  <a:path w="23" h="28">
                    <a:moveTo>
                      <a:pt x="19" y="14"/>
                    </a:moveTo>
                    <a:cubicBezTo>
                      <a:pt x="14" y="19"/>
                      <a:pt x="8" y="24"/>
                      <a:pt x="1" y="29"/>
                    </a:cubicBezTo>
                    <a:cubicBezTo>
                      <a:pt x="0" y="24"/>
                      <a:pt x="0" y="20"/>
                      <a:pt x="0" y="17"/>
                    </a:cubicBezTo>
                    <a:cubicBezTo>
                      <a:pt x="6" y="12"/>
                      <a:pt x="11" y="7"/>
                      <a:pt x="19" y="0"/>
                    </a:cubicBezTo>
                    <a:cubicBezTo>
                      <a:pt x="18" y="6"/>
                      <a:pt x="23" y="10"/>
                      <a:pt x="19"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57" name="Freeform 299">
                <a:extLst>
                  <a:ext uri="{FF2B5EF4-FFF2-40B4-BE49-F238E27FC236}">
                    <a16:creationId xmlns:a16="http://schemas.microsoft.com/office/drawing/2014/main" id="{5C53D8EF-B5C4-9210-7286-EB5FC99F7CB7}"/>
                  </a:ext>
                </a:extLst>
              </p:cNvPr>
              <p:cNvSpPr/>
              <p:nvPr/>
            </p:nvSpPr>
            <p:spPr bwMode="auto">
              <a:xfrm>
                <a:off x="244" y="2529"/>
                <a:ext cx="33" cy="6"/>
              </a:xfrm>
              <a:custGeom>
                <a:avLst/>
                <a:gdLst>
                  <a:gd name="T0" fmla="*/ 0 w 56"/>
                  <a:gd name="T1" fmla="*/ 11 h 11"/>
                  <a:gd name="T2" fmla="*/ 56 w 56"/>
                  <a:gd name="T3" fmla="*/ 11 h 11"/>
                  <a:gd name="T4" fmla="*/ 6 w 56"/>
                  <a:gd name="T5" fmla="*/ 11 h 11"/>
                  <a:gd name="T6" fmla="*/ 0 w 56"/>
                  <a:gd name="T7" fmla="*/ 11 h 11"/>
                </a:gdLst>
                <a:ahLst/>
                <a:cxnLst>
                  <a:cxn ang="0">
                    <a:pos x="T0" y="T1"/>
                  </a:cxn>
                  <a:cxn ang="0">
                    <a:pos x="T2" y="T3"/>
                  </a:cxn>
                  <a:cxn ang="0">
                    <a:pos x="T4" y="T5"/>
                  </a:cxn>
                  <a:cxn ang="0">
                    <a:pos x="T6" y="T7"/>
                  </a:cxn>
                </a:cxnLst>
                <a:rect l="0" t="0" r="r" b="b"/>
                <a:pathLst>
                  <a:path w="56" h="11">
                    <a:moveTo>
                      <a:pt x="0" y="11"/>
                    </a:moveTo>
                    <a:cubicBezTo>
                      <a:pt x="18" y="6"/>
                      <a:pt x="35" y="0"/>
                      <a:pt x="56" y="11"/>
                    </a:cubicBezTo>
                    <a:cubicBezTo>
                      <a:pt x="38" y="11"/>
                      <a:pt x="22" y="11"/>
                      <a:pt x="6" y="11"/>
                    </a:cubicBezTo>
                    <a:cubicBezTo>
                      <a:pt x="4" y="11"/>
                      <a:pt x="2" y="11"/>
                      <a:pt x="0"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58" name="Freeform 300">
                <a:extLst>
                  <a:ext uri="{FF2B5EF4-FFF2-40B4-BE49-F238E27FC236}">
                    <a16:creationId xmlns:a16="http://schemas.microsoft.com/office/drawing/2014/main" id="{D19444A7-FFDA-02FD-EEE7-A56E51206FAC}"/>
                  </a:ext>
                </a:extLst>
              </p:cNvPr>
              <p:cNvSpPr/>
              <p:nvPr/>
            </p:nvSpPr>
            <p:spPr bwMode="auto">
              <a:xfrm>
                <a:off x="207" y="2562"/>
                <a:ext cx="13" cy="10"/>
              </a:xfrm>
              <a:custGeom>
                <a:avLst/>
                <a:gdLst>
                  <a:gd name="T0" fmla="*/ 6 w 22"/>
                  <a:gd name="T1" fmla="*/ 17 h 17"/>
                  <a:gd name="T2" fmla="*/ 0 w 22"/>
                  <a:gd name="T3" fmla="*/ 0 h 17"/>
                  <a:gd name="T4" fmla="*/ 22 w 22"/>
                  <a:gd name="T5" fmla="*/ 6 h 17"/>
                  <a:gd name="T6" fmla="*/ 6 w 22"/>
                  <a:gd name="T7" fmla="*/ 17 h 17"/>
                </a:gdLst>
                <a:ahLst/>
                <a:cxnLst>
                  <a:cxn ang="0">
                    <a:pos x="T0" y="T1"/>
                  </a:cxn>
                  <a:cxn ang="0">
                    <a:pos x="T2" y="T3"/>
                  </a:cxn>
                  <a:cxn ang="0">
                    <a:pos x="T4" y="T5"/>
                  </a:cxn>
                  <a:cxn ang="0">
                    <a:pos x="T6" y="T7"/>
                  </a:cxn>
                </a:cxnLst>
                <a:rect l="0" t="0" r="r" b="b"/>
                <a:pathLst>
                  <a:path w="22" h="17">
                    <a:moveTo>
                      <a:pt x="6" y="17"/>
                    </a:moveTo>
                    <a:cubicBezTo>
                      <a:pt x="4" y="11"/>
                      <a:pt x="2" y="5"/>
                      <a:pt x="0" y="0"/>
                    </a:cubicBezTo>
                    <a:cubicBezTo>
                      <a:pt x="8" y="0"/>
                      <a:pt x="14" y="3"/>
                      <a:pt x="22" y="6"/>
                    </a:cubicBezTo>
                    <a:cubicBezTo>
                      <a:pt x="18" y="13"/>
                      <a:pt x="11" y="14"/>
                      <a:pt x="6"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59" name="Freeform 301">
                <a:extLst>
                  <a:ext uri="{FF2B5EF4-FFF2-40B4-BE49-F238E27FC236}">
                    <a16:creationId xmlns:a16="http://schemas.microsoft.com/office/drawing/2014/main" id="{C584A932-DC3B-CF43-7B64-1F384D595EAD}"/>
                  </a:ext>
                </a:extLst>
              </p:cNvPr>
              <p:cNvSpPr/>
              <p:nvPr/>
            </p:nvSpPr>
            <p:spPr bwMode="auto">
              <a:xfrm>
                <a:off x="87" y="2655"/>
                <a:ext cx="3" cy="6"/>
              </a:xfrm>
              <a:custGeom>
                <a:avLst/>
                <a:gdLst>
                  <a:gd name="T0" fmla="*/ 0 w 5"/>
                  <a:gd name="T1" fmla="*/ 10 h 10"/>
                  <a:gd name="T2" fmla="*/ 0 w 5"/>
                  <a:gd name="T3" fmla="*/ 0 h 10"/>
                  <a:gd name="T4" fmla="*/ 4 w 5"/>
                  <a:gd name="T5" fmla="*/ 8 h 10"/>
                  <a:gd name="T6" fmla="*/ 0 w 5"/>
                  <a:gd name="T7" fmla="*/ 10 h 10"/>
                </a:gdLst>
                <a:ahLst/>
                <a:cxnLst>
                  <a:cxn ang="0">
                    <a:pos x="T0" y="T1"/>
                  </a:cxn>
                  <a:cxn ang="0">
                    <a:pos x="T2" y="T3"/>
                  </a:cxn>
                  <a:cxn ang="0">
                    <a:pos x="T4" y="T5"/>
                  </a:cxn>
                  <a:cxn ang="0">
                    <a:pos x="T6" y="T7"/>
                  </a:cxn>
                </a:cxnLst>
                <a:rect l="0" t="0" r="r" b="b"/>
                <a:pathLst>
                  <a:path w="5" h="10">
                    <a:moveTo>
                      <a:pt x="0" y="10"/>
                    </a:moveTo>
                    <a:cubicBezTo>
                      <a:pt x="0" y="7"/>
                      <a:pt x="0" y="3"/>
                      <a:pt x="0" y="0"/>
                    </a:cubicBezTo>
                    <a:cubicBezTo>
                      <a:pt x="5" y="0"/>
                      <a:pt x="5" y="4"/>
                      <a:pt x="4" y="8"/>
                    </a:cubicBezTo>
                    <a:cubicBezTo>
                      <a:pt x="3" y="9"/>
                      <a:pt x="1" y="10"/>
                      <a:pt x="0"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60" name="Freeform 302">
                <a:extLst>
                  <a:ext uri="{FF2B5EF4-FFF2-40B4-BE49-F238E27FC236}">
                    <a16:creationId xmlns:a16="http://schemas.microsoft.com/office/drawing/2014/main" id="{E3FE1A71-7741-632C-EDAF-0E89CBC7AF1B}"/>
                  </a:ext>
                </a:extLst>
              </p:cNvPr>
              <p:cNvSpPr/>
              <p:nvPr/>
            </p:nvSpPr>
            <p:spPr bwMode="auto">
              <a:xfrm>
                <a:off x="123" y="2669"/>
                <a:ext cx="3" cy="2"/>
              </a:xfrm>
              <a:custGeom>
                <a:avLst/>
                <a:gdLst>
                  <a:gd name="T0" fmla="*/ 5 w 5"/>
                  <a:gd name="T1" fmla="*/ 0 h 4"/>
                  <a:gd name="T2" fmla="*/ 2 w 5"/>
                  <a:gd name="T3" fmla="*/ 4 h 4"/>
                  <a:gd name="T4" fmla="*/ 2 w 5"/>
                  <a:gd name="T5" fmla="*/ 0 h 4"/>
                  <a:gd name="T6" fmla="*/ 5 w 5"/>
                  <a:gd name="T7" fmla="*/ 0 h 4"/>
                </a:gdLst>
                <a:ahLst/>
                <a:cxnLst>
                  <a:cxn ang="0">
                    <a:pos x="T0" y="T1"/>
                  </a:cxn>
                  <a:cxn ang="0">
                    <a:pos x="T2" y="T3"/>
                  </a:cxn>
                  <a:cxn ang="0">
                    <a:pos x="T4" y="T5"/>
                  </a:cxn>
                  <a:cxn ang="0">
                    <a:pos x="T6" y="T7"/>
                  </a:cxn>
                </a:cxnLst>
                <a:rect l="0" t="0" r="r" b="b"/>
                <a:pathLst>
                  <a:path w="5" h="4">
                    <a:moveTo>
                      <a:pt x="5" y="0"/>
                    </a:moveTo>
                    <a:cubicBezTo>
                      <a:pt x="5" y="2"/>
                      <a:pt x="4" y="4"/>
                      <a:pt x="2" y="4"/>
                    </a:cubicBezTo>
                    <a:cubicBezTo>
                      <a:pt x="0" y="3"/>
                      <a:pt x="1" y="1"/>
                      <a:pt x="2" y="0"/>
                    </a:cubicBezTo>
                    <a:cubicBezTo>
                      <a:pt x="3" y="0"/>
                      <a:pt x="4" y="0"/>
                      <a:pt x="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61" name="Freeform 303">
                <a:extLst>
                  <a:ext uri="{FF2B5EF4-FFF2-40B4-BE49-F238E27FC236}">
                    <a16:creationId xmlns:a16="http://schemas.microsoft.com/office/drawing/2014/main" id="{40FE3D35-0EF6-8694-BECC-F3F7E91D598F}"/>
                  </a:ext>
                </a:extLst>
              </p:cNvPr>
              <p:cNvSpPr/>
              <p:nvPr/>
            </p:nvSpPr>
            <p:spPr bwMode="auto">
              <a:xfrm>
                <a:off x="231" y="2516"/>
                <a:ext cx="1" cy="2"/>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2" y="0"/>
                      <a:pt x="2" y="2"/>
                      <a:pt x="2" y="4"/>
                    </a:cubicBezTo>
                    <a:cubicBezTo>
                      <a:pt x="1" y="2"/>
                      <a:pt x="0" y="1"/>
                      <a:pt x="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62" name="Freeform 304">
                <a:extLst>
                  <a:ext uri="{FF2B5EF4-FFF2-40B4-BE49-F238E27FC236}">
                    <a16:creationId xmlns:a16="http://schemas.microsoft.com/office/drawing/2014/main" id="{627A4A9B-946A-3D06-2FB0-3D337EED6A0C}"/>
                  </a:ext>
                </a:extLst>
              </p:cNvPr>
              <p:cNvSpPr/>
              <p:nvPr/>
            </p:nvSpPr>
            <p:spPr bwMode="auto">
              <a:xfrm>
                <a:off x="222" y="2842"/>
                <a:ext cx="31" cy="26"/>
              </a:xfrm>
              <a:custGeom>
                <a:avLst/>
                <a:gdLst>
                  <a:gd name="T0" fmla="*/ 40 w 53"/>
                  <a:gd name="T1" fmla="*/ 44 h 44"/>
                  <a:gd name="T2" fmla="*/ 33 w 53"/>
                  <a:gd name="T3" fmla="*/ 41 h 44"/>
                  <a:gd name="T4" fmla="*/ 28 w 53"/>
                  <a:gd name="T5" fmla="*/ 33 h 44"/>
                  <a:gd name="T6" fmla="*/ 21 w 53"/>
                  <a:gd name="T7" fmla="*/ 24 h 44"/>
                  <a:gd name="T8" fmla="*/ 6 w 53"/>
                  <a:gd name="T9" fmla="*/ 5 h 44"/>
                  <a:gd name="T10" fmla="*/ 8 w 53"/>
                  <a:gd name="T11" fmla="*/ 0 h 44"/>
                  <a:gd name="T12" fmla="*/ 26 w 53"/>
                  <a:gd name="T13" fmla="*/ 0 h 44"/>
                  <a:gd name="T14" fmla="*/ 27 w 53"/>
                  <a:gd name="T15" fmla="*/ 3 h 44"/>
                  <a:gd name="T16" fmla="*/ 22 w 53"/>
                  <a:gd name="T17" fmla="*/ 16 h 44"/>
                  <a:gd name="T18" fmla="*/ 36 w 53"/>
                  <a:gd name="T19" fmla="*/ 17 h 44"/>
                  <a:gd name="T20" fmla="*/ 50 w 53"/>
                  <a:gd name="T21" fmla="*/ 13 h 44"/>
                  <a:gd name="T22" fmla="*/ 40 w 53"/>
                  <a:gd name="T23"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44">
                    <a:moveTo>
                      <a:pt x="40" y="44"/>
                    </a:moveTo>
                    <a:cubicBezTo>
                      <a:pt x="38" y="43"/>
                      <a:pt x="36" y="41"/>
                      <a:pt x="33" y="41"/>
                    </a:cubicBezTo>
                    <a:cubicBezTo>
                      <a:pt x="26" y="42"/>
                      <a:pt x="25" y="39"/>
                      <a:pt x="28" y="33"/>
                    </a:cubicBezTo>
                    <a:cubicBezTo>
                      <a:pt x="32" y="25"/>
                      <a:pt x="31" y="22"/>
                      <a:pt x="21" y="24"/>
                    </a:cubicBezTo>
                    <a:cubicBezTo>
                      <a:pt x="3" y="27"/>
                      <a:pt x="0" y="23"/>
                      <a:pt x="6" y="5"/>
                    </a:cubicBezTo>
                    <a:cubicBezTo>
                      <a:pt x="6" y="3"/>
                      <a:pt x="7" y="2"/>
                      <a:pt x="8" y="0"/>
                    </a:cubicBezTo>
                    <a:cubicBezTo>
                      <a:pt x="14" y="0"/>
                      <a:pt x="20" y="0"/>
                      <a:pt x="26" y="0"/>
                    </a:cubicBezTo>
                    <a:cubicBezTo>
                      <a:pt x="26" y="2"/>
                      <a:pt x="27" y="3"/>
                      <a:pt x="27" y="3"/>
                    </a:cubicBezTo>
                    <a:cubicBezTo>
                      <a:pt x="25" y="7"/>
                      <a:pt x="19" y="11"/>
                      <a:pt x="22" y="16"/>
                    </a:cubicBezTo>
                    <a:cubicBezTo>
                      <a:pt x="25" y="19"/>
                      <a:pt x="31" y="17"/>
                      <a:pt x="36" y="17"/>
                    </a:cubicBezTo>
                    <a:cubicBezTo>
                      <a:pt x="41" y="16"/>
                      <a:pt x="45" y="14"/>
                      <a:pt x="50" y="13"/>
                    </a:cubicBezTo>
                    <a:cubicBezTo>
                      <a:pt x="53" y="25"/>
                      <a:pt x="40" y="32"/>
                      <a:pt x="40" y="4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63" name="Freeform 305">
                <a:extLst>
                  <a:ext uri="{FF2B5EF4-FFF2-40B4-BE49-F238E27FC236}">
                    <a16:creationId xmlns:a16="http://schemas.microsoft.com/office/drawing/2014/main" id="{938F3BCB-B57A-A5C5-A3B4-5CFDC861CBC8}"/>
                  </a:ext>
                </a:extLst>
              </p:cNvPr>
              <p:cNvSpPr/>
              <p:nvPr/>
            </p:nvSpPr>
            <p:spPr bwMode="auto">
              <a:xfrm>
                <a:off x="81" y="2731"/>
                <a:ext cx="44" cy="10"/>
              </a:xfrm>
              <a:custGeom>
                <a:avLst/>
                <a:gdLst>
                  <a:gd name="T0" fmla="*/ 21 w 74"/>
                  <a:gd name="T1" fmla="*/ 8 h 17"/>
                  <a:gd name="T2" fmla="*/ 0 w 74"/>
                  <a:gd name="T3" fmla="*/ 0 h 17"/>
                  <a:gd name="T4" fmla="*/ 74 w 74"/>
                  <a:gd name="T5" fmla="*/ 3 h 17"/>
                  <a:gd name="T6" fmla="*/ 7 w 74"/>
                  <a:gd name="T7" fmla="*/ 16 h 17"/>
                  <a:gd name="T8" fmla="*/ 21 w 74"/>
                  <a:gd name="T9" fmla="*/ 8 h 17"/>
                </a:gdLst>
                <a:ahLst/>
                <a:cxnLst>
                  <a:cxn ang="0">
                    <a:pos x="T0" y="T1"/>
                  </a:cxn>
                  <a:cxn ang="0">
                    <a:pos x="T2" y="T3"/>
                  </a:cxn>
                  <a:cxn ang="0">
                    <a:pos x="T4" y="T5"/>
                  </a:cxn>
                  <a:cxn ang="0">
                    <a:pos x="T6" y="T7"/>
                  </a:cxn>
                  <a:cxn ang="0">
                    <a:pos x="T8" y="T9"/>
                  </a:cxn>
                </a:cxnLst>
                <a:rect l="0" t="0" r="r" b="b"/>
                <a:pathLst>
                  <a:path w="74" h="17">
                    <a:moveTo>
                      <a:pt x="21" y="8"/>
                    </a:moveTo>
                    <a:cubicBezTo>
                      <a:pt x="14" y="5"/>
                      <a:pt x="5" y="7"/>
                      <a:pt x="0" y="0"/>
                    </a:cubicBezTo>
                    <a:cubicBezTo>
                      <a:pt x="24" y="4"/>
                      <a:pt x="49" y="12"/>
                      <a:pt x="74" y="3"/>
                    </a:cubicBezTo>
                    <a:cubicBezTo>
                      <a:pt x="53" y="11"/>
                      <a:pt x="31" y="17"/>
                      <a:pt x="7" y="16"/>
                    </a:cubicBezTo>
                    <a:cubicBezTo>
                      <a:pt x="11" y="9"/>
                      <a:pt x="17" y="13"/>
                      <a:pt x="21"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64" name="Freeform 306">
                <a:extLst>
                  <a:ext uri="{FF2B5EF4-FFF2-40B4-BE49-F238E27FC236}">
                    <a16:creationId xmlns:a16="http://schemas.microsoft.com/office/drawing/2014/main" id="{3F69864E-036D-7103-052B-C88E65FE4B83}"/>
                  </a:ext>
                </a:extLst>
              </p:cNvPr>
              <p:cNvSpPr/>
              <p:nvPr/>
            </p:nvSpPr>
            <p:spPr bwMode="auto">
              <a:xfrm>
                <a:off x="243" y="2791"/>
                <a:ext cx="25" cy="21"/>
              </a:xfrm>
              <a:custGeom>
                <a:avLst/>
                <a:gdLst>
                  <a:gd name="T0" fmla="*/ 42 w 43"/>
                  <a:gd name="T1" fmla="*/ 32 h 35"/>
                  <a:gd name="T2" fmla="*/ 28 w 43"/>
                  <a:gd name="T3" fmla="*/ 34 h 35"/>
                  <a:gd name="T4" fmla="*/ 18 w 43"/>
                  <a:gd name="T5" fmla="*/ 23 h 35"/>
                  <a:gd name="T6" fmla="*/ 18 w 43"/>
                  <a:gd name="T7" fmla="*/ 19 h 35"/>
                  <a:gd name="T8" fmla="*/ 2 w 43"/>
                  <a:gd name="T9" fmla="*/ 5 h 35"/>
                  <a:gd name="T10" fmla="*/ 0 w 43"/>
                  <a:gd name="T11" fmla="*/ 3 h 35"/>
                  <a:gd name="T12" fmla="*/ 9 w 43"/>
                  <a:gd name="T13" fmla="*/ 0 h 35"/>
                  <a:gd name="T14" fmla="*/ 20 w 43"/>
                  <a:gd name="T15" fmla="*/ 7 h 35"/>
                  <a:gd name="T16" fmla="*/ 26 w 43"/>
                  <a:gd name="T17" fmla="*/ 16 h 35"/>
                  <a:gd name="T18" fmla="*/ 34 w 43"/>
                  <a:gd name="T19" fmla="*/ 25 h 35"/>
                  <a:gd name="T20" fmla="*/ 42 w 43"/>
                  <a:gd name="T21" fmla="*/ 3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35">
                    <a:moveTo>
                      <a:pt x="42" y="32"/>
                    </a:moveTo>
                    <a:cubicBezTo>
                      <a:pt x="37" y="33"/>
                      <a:pt x="33" y="33"/>
                      <a:pt x="28" y="34"/>
                    </a:cubicBezTo>
                    <a:cubicBezTo>
                      <a:pt x="20" y="35"/>
                      <a:pt x="13" y="35"/>
                      <a:pt x="18" y="23"/>
                    </a:cubicBezTo>
                    <a:cubicBezTo>
                      <a:pt x="18" y="22"/>
                      <a:pt x="18" y="20"/>
                      <a:pt x="18" y="19"/>
                    </a:cubicBezTo>
                    <a:cubicBezTo>
                      <a:pt x="9" y="19"/>
                      <a:pt x="11" y="5"/>
                      <a:pt x="2" y="5"/>
                    </a:cubicBezTo>
                    <a:cubicBezTo>
                      <a:pt x="1" y="4"/>
                      <a:pt x="0" y="4"/>
                      <a:pt x="0" y="3"/>
                    </a:cubicBezTo>
                    <a:cubicBezTo>
                      <a:pt x="3" y="2"/>
                      <a:pt x="6" y="1"/>
                      <a:pt x="9" y="0"/>
                    </a:cubicBezTo>
                    <a:cubicBezTo>
                      <a:pt x="10" y="6"/>
                      <a:pt x="15" y="7"/>
                      <a:pt x="20" y="7"/>
                    </a:cubicBezTo>
                    <a:cubicBezTo>
                      <a:pt x="26" y="7"/>
                      <a:pt x="30" y="9"/>
                      <a:pt x="26" y="16"/>
                    </a:cubicBezTo>
                    <a:cubicBezTo>
                      <a:pt x="23" y="24"/>
                      <a:pt x="23" y="29"/>
                      <a:pt x="34" y="25"/>
                    </a:cubicBezTo>
                    <a:cubicBezTo>
                      <a:pt x="40" y="23"/>
                      <a:pt x="43" y="25"/>
                      <a:pt x="42" y="3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65" name="Freeform 307">
                <a:extLst>
                  <a:ext uri="{FF2B5EF4-FFF2-40B4-BE49-F238E27FC236}">
                    <a16:creationId xmlns:a16="http://schemas.microsoft.com/office/drawing/2014/main" id="{29D388E0-93DF-10C9-BD99-495AAF726135}"/>
                  </a:ext>
                </a:extLst>
              </p:cNvPr>
              <p:cNvSpPr/>
              <p:nvPr/>
            </p:nvSpPr>
            <p:spPr bwMode="auto">
              <a:xfrm>
                <a:off x="27" y="2667"/>
                <a:ext cx="41" cy="7"/>
              </a:xfrm>
              <a:custGeom>
                <a:avLst/>
                <a:gdLst>
                  <a:gd name="T0" fmla="*/ 27 w 69"/>
                  <a:gd name="T1" fmla="*/ 11 h 12"/>
                  <a:gd name="T2" fmla="*/ 32 w 69"/>
                  <a:gd name="T3" fmla="*/ 8 h 12"/>
                  <a:gd name="T4" fmla="*/ 6 w 69"/>
                  <a:gd name="T5" fmla="*/ 9 h 12"/>
                  <a:gd name="T6" fmla="*/ 0 w 69"/>
                  <a:gd name="T7" fmla="*/ 5 h 12"/>
                  <a:gd name="T8" fmla="*/ 6 w 69"/>
                  <a:gd name="T9" fmla="*/ 0 h 12"/>
                  <a:gd name="T10" fmla="*/ 62 w 69"/>
                  <a:gd name="T11" fmla="*/ 4 h 12"/>
                  <a:gd name="T12" fmla="*/ 69 w 69"/>
                  <a:gd name="T13" fmla="*/ 9 h 12"/>
                  <a:gd name="T14" fmla="*/ 27 w 69"/>
                  <a:gd name="T15" fmla="*/ 12 h 12"/>
                  <a:gd name="T16" fmla="*/ 27 w 69"/>
                  <a:gd name="T1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12">
                    <a:moveTo>
                      <a:pt x="27" y="11"/>
                    </a:moveTo>
                    <a:cubicBezTo>
                      <a:pt x="28" y="10"/>
                      <a:pt x="30" y="9"/>
                      <a:pt x="32" y="8"/>
                    </a:cubicBezTo>
                    <a:cubicBezTo>
                      <a:pt x="23" y="4"/>
                      <a:pt x="15" y="9"/>
                      <a:pt x="6" y="9"/>
                    </a:cubicBezTo>
                    <a:cubicBezTo>
                      <a:pt x="3" y="9"/>
                      <a:pt x="0" y="11"/>
                      <a:pt x="0" y="5"/>
                    </a:cubicBezTo>
                    <a:cubicBezTo>
                      <a:pt x="0" y="2"/>
                      <a:pt x="1" y="0"/>
                      <a:pt x="6" y="0"/>
                    </a:cubicBezTo>
                    <a:cubicBezTo>
                      <a:pt x="25" y="2"/>
                      <a:pt x="44" y="3"/>
                      <a:pt x="62" y="4"/>
                    </a:cubicBezTo>
                    <a:cubicBezTo>
                      <a:pt x="65" y="4"/>
                      <a:pt x="67" y="4"/>
                      <a:pt x="69" y="9"/>
                    </a:cubicBezTo>
                    <a:cubicBezTo>
                      <a:pt x="54" y="4"/>
                      <a:pt x="41" y="11"/>
                      <a:pt x="27" y="12"/>
                    </a:cubicBezTo>
                    <a:lnTo>
                      <a:pt x="27" y="1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66" name="Freeform 308">
                <a:extLst>
                  <a:ext uri="{FF2B5EF4-FFF2-40B4-BE49-F238E27FC236}">
                    <a16:creationId xmlns:a16="http://schemas.microsoft.com/office/drawing/2014/main" id="{FA776224-EBB7-F5F9-5810-FA580FA50599}"/>
                  </a:ext>
                </a:extLst>
              </p:cNvPr>
              <p:cNvSpPr/>
              <p:nvPr/>
            </p:nvSpPr>
            <p:spPr bwMode="auto">
              <a:xfrm>
                <a:off x="269" y="2819"/>
                <a:ext cx="27" cy="16"/>
              </a:xfrm>
              <a:custGeom>
                <a:avLst/>
                <a:gdLst>
                  <a:gd name="T0" fmla="*/ 0 w 45"/>
                  <a:gd name="T1" fmla="*/ 12 h 26"/>
                  <a:gd name="T2" fmla="*/ 2 w 45"/>
                  <a:gd name="T3" fmla="*/ 3 h 26"/>
                  <a:gd name="T4" fmla="*/ 24 w 45"/>
                  <a:gd name="T5" fmla="*/ 10 h 26"/>
                  <a:gd name="T6" fmla="*/ 34 w 45"/>
                  <a:gd name="T7" fmla="*/ 7 h 26"/>
                  <a:gd name="T8" fmla="*/ 43 w 45"/>
                  <a:gd name="T9" fmla="*/ 3 h 26"/>
                  <a:gd name="T10" fmla="*/ 43 w 45"/>
                  <a:gd name="T11" fmla="*/ 13 h 26"/>
                  <a:gd name="T12" fmla="*/ 41 w 45"/>
                  <a:gd name="T13" fmla="*/ 20 h 26"/>
                  <a:gd name="T14" fmla="*/ 30 w 45"/>
                  <a:gd name="T15" fmla="*/ 23 h 26"/>
                  <a:gd name="T16" fmla="*/ 24 w 45"/>
                  <a:gd name="T17" fmla="*/ 20 h 26"/>
                  <a:gd name="T18" fmla="*/ 14 w 45"/>
                  <a:gd name="T19" fmla="*/ 8 h 26"/>
                  <a:gd name="T20" fmla="*/ 2 w 45"/>
                  <a:gd name="T21" fmla="*/ 14 h 26"/>
                  <a:gd name="T22" fmla="*/ 0 w 45"/>
                  <a:gd name="T23"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5" h="26">
                    <a:moveTo>
                      <a:pt x="0" y="12"/>
                    </a:moveTo>
                    <a:cubicBezTo>
                      <a:pt x="1" y="9"/>
                      <a:pt x="1" y="6"/>
                      <a:pt x="2" y="3"/>
                    </a:cubicBezTo>
                    <a:cubicBezTo>
                      <a:pt x="9" y="7"/>
                      <a:pt x="18" y="1"/>
                      <a:pt x="24" y="10"/>
                    </a:cubicBezTo>
                    <a:cubicBezTo>
                      <a:pt x="26" y="12"/>
                      <a:pt x="31" y="9"/>
                      <a:pt x="34" y="7"/>
                    </a:cubicBezTo>
                    <a:cubicBezTo>
                      <a:pt x="36" y="4"/>
                      <a:pt x="39" y="0"/>
                      <a:pt x="43" y="3"/>
                    </a:cubicBezTo>
                    <a:cubicBezTo>
                      <a:pt x="45" y="5"/>
                      <a:pt x="44" y="10"/>
                      <a:pt x="43" y="13"/>
                    </a:cubicBezTo>
                    <a:cubicBezTo>
                      <a:pt x="42" y="16"/>
                      <a:pt x="42" y="18"/>
                      <a:pt x="41" y="20"/>
                    </a:cubicBezTo>
                    <a:cubicBezTo>
                      <a:pt x="37" y="20"/>
                      <a:pt x="33" y="21"/>
                      <a:pt x="30" y="23"/>
                    </a:cubicBezTo>
                    <a:cubicBezTo>
                      <a:pt x="25" y="26"/>
                      <a:pt x="23" y="24"/>
                      <a:pt x="24" y="20"/>
                    </a:cubicBezTo>
                    <a:cubicBezTo>
                      <a:pt x="25" y="12"/>
                      <a:pt x="14" y="15"/>
                      <a:pt x="14" y="8"/>
                    </a:cubicBezTo>
                    <a:cubicBezTo>
                      <a:pt x="10" y="9"/>
                      <a:pt x="4" y="9"/>
                      <a:pt x="2" y="14"/>
                    </a:cubicBezTo>
                    <a:cubicBezTo>
                      <a:pt x="2" y="14"/>
                      <a:pt x="1" y="13"/>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67" name="Freeform 309">
                <a:extLst>
                  <a:ext uri="{FF2B5EF4-FFF2-40B4-BE49-F238E27FC236}">
                    <a16:creationId xmlns:a16="http://schemas.microsoft.com/office/drawing/2014/main" id="{52BF4C10-738A-1814-28DE-AB576CD1CC73}"/>
                  </a:ext>
                </a:extLst>
              </p:cNvPr>
              <p:cNvSpPr/>
              <p:nvPr/>
            </p:nvSpPr>
            <p:spPr bwMode="auto">
              <a:xfrm>
                <a:off x="234" y="2772"/>
                <a:ext cx="23" cy="12"/>
              </a:xfrm>
              <a:custGeom>
                <a:avLst/>
                <a:gdLst>
                  <a:gd name="T0" fmla="*/ 6 w 40"/>
                  <a:gd name="T1" fmla="*/ 1 h 20"/>
                  <a:gd name="T2" fmla="*/ 13 w 40"/>
                  <a:gd name="T3" fmla="*/ 0 h 20"/>
                  <a:gd name="T4" fmla="*/ 39 w 40"/>
                  <a:gd name="T5" fmla="*/ 15 h 20"/>
                  <a:gd name="T6" fmla="*/ 33 w 40"/>
                  <a:gd name="T7" fmla="*/ 20 h 20"/>
                  <a:gd name="T8" fmla="*/ 7 w 40"/>
                  <a:gd name="T9" fmla="*/ 18 h 20"/>
                  <a:gd name="T10" fmla="*/ 6 w 40"/>
                  <a:gd name="T11" fmla="*/ 1 h 20"/>
                </a:gdLst>
                <a:ahLst/>
                <a:cxnLst>
                  <a:cxn ang="0">
                    <a:pos x="T0" y="T1"/>
                  </a:cxn>
                  <a:cxn ang="0">
                    <a:pos x="T2" y="T3"/>
                  </a:cxn>
                  <a:cxn ang="0">
                    <a:pos x="T4" y="T5"/>
                  </a:cxn>
                  <a:cxn ang="0">
                    <a:pos x="T6" y="T7"/>
                  </a:cxn>
                  <a:cxn ang="0">
                    <a:pos x="T8" y="T9"/>
                  </a:cxn>
                  <a:cxn ang="0">
                    <a:pos x="T10" y="T11"/>
                  </a:cxn>
                </a:cxnLst>
                <a:rect l="0" t="0" r="r" b="b"/>
                <a:pathLst>
                  <a:path w="40" h="20">
                    <a:moveTo>
                      <a:pt x="6" y="1"/>
                    </a:moveTo>
                    <a:cubicBezTo>
                      <a:pt x="8" y="1"/>
                      <a:pt x="11" y="0"/>
                      <a:pt x="13" y="0"/>
                    </a:cubicBezTo>
                    <a:cubicBezTo>
                      <a:pt x="19" y="9"/>
                      <a:pt x="31" y="8"/>
                      <a:pt x="39" y="15"/>
                    </a:cubicBezTo>
                    <a:cubicBezTo>
                      <a:pt x="40" y="19"/>
                      <a:pt x="34" y="17"/>
                      <a:pt x="33" y="20"/>
                    </a:cubicBezTo>
                    <a:cubicBezTo>
                      <a:pt x="25" y="20"/>
                      <a:pt x="16" y="14"/>
                      <a:pt x="7" y="18"/>
                    </a:cubicBezTo>
                    <a:cubicBezTo>
                      <a:pt x="0" y="13"/>
                      <a:pt x="5" y="7"/>
                      <a:pt x="6"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68" name="Freeform 310">
                <a:extLst>
                  <a:ext uri="{FF2B5EF4-FFF2-40B4-BE49-F238E27FC236}">
                    <a16:creationId xmlns:a16="http://schemas.microsoft.com/office/drawing/2014/main" id="{2AD16608-00FF-823D-C62A-F526ACA435B6}"/>
                  </a:ext>
                </a:extLst>
              </p:cNvPr>
              <p:cNvSpPr/>
              <p:nvPr/>
            </p:nvSpPr>
            <p:spPr bwMode="auto">
              <a:xfrm>
                <a:off x="236" y="2871"/>
                <a:ext cx="18" cy="13"/>
              </a:xfrm>
              <a:custGeom>
                <a:avLst/>
                <a:gdLst>
                  <a:gd name="T0" fmla="*/ 32 w 32"/>
                  <a:gd name="T1" fmla="*/ 10 h 23"/>
                  <a:gd name="T2" fmla="*/ 28 w 32"/>
                  <a:gd name="T3" fmla="*/ 15 h 23"/>
                  <a:gd name="T4" fmla="*/ 21 w 32"/>
                  <a:gd name="T5" fmla="*/ 22 h 23"/>
                  <a:gd name="T6" fmla="*/ 0 w 32"/>
                  <a:gd name="T7" fmla="*/ 18 h 23"/>
                  <a:gd name="T8" fmla="*/ 21 w 32"/>
                  <a:gd name="T9" fmla="*/ 0 h 23"/>
                  <a:gd name="T10" fmla="*/ 32 w 32"/>
                  <a:gd name="T11" fmla="*/ 10 h 23"/>
                </a:gdLst>
                <a:ahLst/>
                <a:cxnLst>
                  <a:cxn ang="0">
                    <a:pos x="T0" y="T1"/>
                  </a:cxn>
                  <a:cxn ang="0">
                    <a:pos x="T2" y="T3"/>
                  </a:cxn>
                  <a:cxn ang="0">
                    <a:pos x="T4" y="T5"/>
                  </a:cxn>
                  <a:cxn ang="0">
                    <a:pos x="T6" y="T7"/>
                  </a:cxn>
                  <a:cxn ang="0">
                    <a:pos x="T8" y="T9"/>
                  </a:cxn>
                  <a:cxn ang="0">
                    <a:pos x="T10" y="T11"/>
                  </a:cxn>
                </a:cxnLst>
                <a:rect l="0" t="0" r="r" b="b"/>
                <a:pathLst>
                  <a:path w="32" h="23">
                    <a:moveTo>
                      <a:pt x="32" y="10"/>
                    </a:moveTo>
                    <a:cubicBezTo>
                      <a:pt x="29" y="10"/>
                      <a:pt x="28" y="12"/>
                      <a:pt x="28" y="15"/>
                    </a:cubicBezTo>
                    <a:cubicBezTo>
                      <a:pt x="25" y="16"/>
                      <a:pt x="23" y="19"/>
                      <a:pt x="21" y="22"/>
                    </a:cubicBezTo>
                    <a:cubicBezTo>
                      <a:pt x="15" y="22"/>
                      <a:pt x="9" y="23"/>
                      <a:pt x="0" y="18"/>
                    </a:cubicBezTo>
                    <a:cubicBezTo>
                      <a:pt x="7" y="12"/>
                      <a:pt x="14" y="6"/>
                      <a:pt x="21" y="0"/>
                    </a:cubicBezTo>
                    <a:cubicBezTo>
                      <a:pt x="25" y="2"/>
                      <a:pt x="32" y="2"/>
                      <a:pt x="32"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69" name="Freeform 311">
                <a:extLst>
                  <a:ext uri="{FF2B5EF4-FFF2-40B4-BE49-F238E27FC236}">
                    <a16:creationId xmlns:a16="http://schemas.microsoft.com/office/drawing/2014/main" id="{342BB29D-C952-1775-FBFA-631D33B25266}"/>
                  </a:ext>
                </a:extLst>
              </p:cNvPr>
              <p:cNvSpPr/>
              <p:nvPr/>
            </p:nvSpPr>
            <p:spPr bwMode="auto">
              <a:xfrm>
                <a:off x="113" y="2677"/>
                <a:ext cx="15" cy="27"/>
              </a:xfrm>
              <a:custGeom>
                <a:avLst/>
                <a:gdLst>
                  <a:gd name="T0" fmla="*/ 0 w 26"/>
                  <a:gd name="T1" fmla="*/ 1 h 46"/>
                  <a:gd name="T2" fmla="*/ 22 w 26"/>
                  <a:gd name="T3" fmla="*/ 21 h 46"/>
                  <a:gd name="T4" fmla="*/ 21 w 26"/>
                  <a:gd name="T5" fmla="*/ 40 h 46"/>
                  <a:gd name="T6" fmla="*/ 14 w 26"/>
                  <a:gd name="T7" fmla="*/ 31 h 46"/>
                  <a:gd name="T8" fmla="*/ 14 w 26"/>
                  <a:gd name="T9" fmla="*/ 24 h 46"/>
                  <a:gd name="T10" fmla="*/ 0 w 26"/>
                  <a:gd name="T11" fmla="*/ 1 h 46"/>
                </a:gdLst>
                <a:ahLst/>
                <a:cxnLst>
                  <a:cxn ang="0">
                    <a:pos x="T0" y="T1"/>
                  </a:cxn>
                  <a:cxn ang="0">
                    <a:pos x="T2" y="T3"/>
                  </a:cxn>
                  <a:cxn ang="0">
                    <a:pos x="T4" y="T5"/>
                  </a:cxn>
                  <a:cxn ang="0">
                    <a:pos x="T6" y="T7"/>
                  </a:cxn>
                  <a:cxn ang="0">
                    <a:pos x="T8" y="T9"/>
                  </a:cxn>
                  <a:cxn ang="0">
                    <a:pos x="T10" y="T11"/>
                  </a:cxn>
                </a:cxnLst>
                <a:rect l="0" t="0" r="r" b="b"/>
                <a:pathLst>
                  <a:path w="26" h="46">
                    <a:moveTo>
                      <a:pt x="0" y="1"/>
                    </a:moveTo>
                    <a:cubicBezTo>
                      <a:pt x="16" y="0"/>
                      <a:pt x="20" y="10"/>
                      <a:pt x="22" y="21"/>
                    </a:cubicBezTo>
                    <a:cubicBezTo>
                      <a:pt x="23" y="28"/>
                      <a:pt x="26" y="37"/>
                      <a:pt x="21" y="40"/>
                    </a:cubicBezTo>
                    <a:cubicBezTo>
                      <a:pt x="12" y="46"/>
                      <a:pt x="15" y="35"/>
                      <a:pt x="14" y="31"/>
                    </a:cubicBezTo>
                    <a:cubicBezTo>
                      <a:pt x="13" y="29"/>
                      <a:pt x="14" y="26"/>
                      <a:pt x="14" y="24"/>
                    </a:cubicBezTo>
                    <a:cubicBezTo>
                      <a:pt x="13" y="15"/>
                      <a:pt x="10" y="7"/>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70" name="Freeform 312">
                <a:extLst>
                  <a:ext uri="{FF2B5EF4-FFF2-40B4-BE49-F238E27FC236}">
                    <a16:creationId xmlns:a16="http://schemas.microsoft.com/office/drawing/2014/main" id="{89B626DB-F0EF-C72E-EC5A-F30E222D42C4}"/>
                  </a:ext>
                </a:extLst>
              </p:cNvPr>
              <p:cNvSpPr/>
              <p:nvPr/>
            </p:nvSpPr>
            <p:spPr bwMode="auto">
              <a:xfrm>
                <a:off x="116" y="2719"/>
                <a:ext cx="28" cy="16"/>
              </a:xfrm>
              <a:custGeom>
                <a:avLst/>
                <a:gdLst>
                  <a:gd name="T0" fmla="*/ 48 w 48"/>
                  <a:gd name="T1" fmla="*/ 0 h 27"/>
                  <a:gd name="T2" fmla="*/ 28 w 48"/>
                  <a:gd name="T3" fmla="*/ 24 h 27"/>
                  <a:gd name="T4" fmla="*/ 22 w 48"/>
                  <a:gd name="T5" fmla="*/ 23 h 27"/>
                  <a:gd name="T6" fmla="*/ 5 w 48"/>
                  <a:gd name="T7" fmla="*/ 14 h 27"/>
                  <a:gd name="T8" fmla="*/ 0 w 48"/>
                  <a:gd name="T9" fmla="*/ 11 h 27"/>
                  <a:gd name="T10" fmla="*/ 25 w 48"/>
                  <a:gd name="T11" fmla="*/ 12 h 27"/>
                  <a:gd name="T12" fmla="*/ 48 w 48"/>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48" h="27">
                    <a:moveTo>
                      <a:pt x="48" y="0"/>
                    </a:moveTo>
                    <a:cubicBezTo>
                      <a:pt x="43" y="11"/>
                      <a:pt x="33" y="16"/>
                      <a:pt x="28" y="24"/>
                    </a:cubicBezTo>
                    <a:cubicBezTo>
                      <a:pt x="26" y="27"/>
                      <a:pt x="23" y="25"/>
                      <a:pt x="22" y="23"/>
                    </a:cubicBezTo>
                    <a:cubicBezTo>
                      <a:pt x="20" y="13"/>
                      <a:pt x="12" y="14"/>
                      <a:pt x="5" y="14"/>
                    </a:cubicBezTo>
                    <a:cubicBezTo>
                      <a:pt x="3" y="14"/>
                      <a:pt x="1" y="14"/>
                      <a:pt x="0" y="11"/>
                    </a:cubicBezTo>
                    <a:cubicBezTo>
                      <a:pt x="9" y="11"/>
                      <a:pt x="17" y="11"/>
                      <a:pt x="25" y="12"/>
                    </a:cubicBezTo>
                    <a:cubicBezTo>
                      <a:pt x="35" y="14"/>
                      <a:pt x="38" y="2"/>
                      <a:pt x="4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71" name="Freeform 313">
                <a:extLst>
                  <a:ext uri="{FF2B5EF4-FFF2-40B4-BE49-F238E27FC236}">
                    <a16:creationId xmlns:a16="http://schemas.microsoft.com/office/drawing/2014/main" id="{66230536-11FC-6A4C-6355-8C0EF223E941}"/>
                  </a:ext>
                </a:extLst>
              </p:cNvPr>
              <p:cNvSpPr/>
              <p:nvPr/>
            </p:nvSpPr>
            <p:spPr bwMode="auto">
              <a:xfrm>
                <a:off x="140" y="2684"/>
                <a:ext cx="8" cy="22"/>
              </a:xfrm>
              <a:custGeom>
                <a:avLst/>
                <a:gdLst>
                  <a:gd name="T0" fmla="*/ 8 w 14"/>
                  <a:gd name="T1" fmla="*/ 0 h 37"/>
                  <a:gd name="T2" fmla="*/ 11 w 14"/>
                  <a:gd name="T3" fmla="*/ 37 h 37"/>
                  <a:gd name="T4" fmla="*/ 8 w 14"/>
                  <a:gd name="T5" fmla="*/ 0 h 37"/>
                </a:gdLst>
                <a:ahLst/>
                <a:cxnLst>
                  <a:cxn ang="0">
                    <a:pos x="T0" y="T1"/>
                  </a:cxn>
                  <a:cxn ang="0">
                    <a:pos x="T2" y="T3"/>
                  </a:cxn>
                  <a:cxn ang="0">
                    <a:pos x="T4" y="T5"/>
                  </a:cxn>
                </a:cxnLst>
                <a:rect l="0" t="0" r="r" b="b"/>
                <a:pathLst>
                  <a:path w="14" h="37">
                    <a:moveTo>
                      <a:pt x="8" y="0"/>
                    </a:moveTo>
                    <a:cubicBezTo>
                      <a:pt x="14" y="13"/>
                      <a:pt x="12" y="24"/>
                      <a:pt x="11" y="37"/>
                    </a:cubicBezTo>
                    <a:cubicBezTo>
                      <a:pt x="1" y="25"/>
                      <a:pt x="0" y="19"/>
                      <a:pt x="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72" name="Freeform 314">
                <a:extLst>
                  <a:ext uri="{FF2B5EF4-FFF2-40B4-BE49-F238E27FC236}">
                    <a16:creationId xmlns:a16="http://schemas.microsoft.com/office/drawing/2014/main" id="{5F2C90E2-08E8-3BAF-9B30-E6C2EB0333CD}"/>
                  </a:ext>
                </a:extLst>
              </p:cNvPr>
              <p:cNvSpPr/>
              <p:nvPr/>
            </p:nvSpPr>
            <p:spPr bwMode="auto">
              <a:xfrm>
                <a:off x="128" y="2700"/>
                <a:ext cx="14" cy="11"/>
              </a:xfrm>
              <a:custGeom>
                <a:avLst/>
                <a:gdLst>
                  <a:gd name="T0" fmla="*/ 4 w 24"/>
                  <a:gd name="T1" fmla="*/ 0 h 19"/>
                  <a:gd name="T2" fmla="*/ 24 w 24"/>
                  <a:gd name="T3" fmla="*/ 16 h 19"/>
                  <a:gd name="T4" fmla="*/ 4 w 24"/>
                  <a:gd name="T5" fmla="*/ 0 h 19"/>
                </a:gdLst>
                <a:ahLst/>
                <a:cxnLst>
                  <a:cxn ang="0">
                    <a:pos x="T0" y="T1"/>
                  </a:cxn>
                  <a:cxn ang="0">
                    <a:pos x="T2" y="T3"/>
                  </a:cxn>
                  <a:cxn ang="0">
                    <a:pos x="T4" y="T5"/>
                  </a:cxn>
                </a:cxnLst>
                <a:rect l="0" t="0" r="r" b="b"/>
                <a:pathLst>
                  <a:path w="24" h="19">
                    <a:moveTo>
                      <a:pt x="4" y="0"/>
                    </a:moveTo>
                    <a:cubicBezTo>
                      <a:pt x="8" y="8"/>
                      <a:pt x="18" y="9"/>
                      <a:pt x="24" y="16"/>
                    </a:cubicBezTo>
                    <a:cubicBezTo>
                      <a:pt x="15" y="13"/>
                      <a:pt x="0" y="19"/>
                      <a:pt x="4"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73" name="Freeform 315">
                <a:extLst>
                  <a:ext uri="{FF2B5EF4-FFF2-40B4-BE49-F238E27FC236}">
                    <a16:creationId xmlns:a16="http://schemas.microsoft.com/office/drawing/2014/main" id="{7FEF9F0F-4D3E-216A-0EB4-7D5CCA67B721}"/>
                  </a:ext>
                </a:extLst>
              </p:cNvPr>
              <p:cNvSpPr/>
              <p:nvPr/>
            </p:nvSpPr>
            <p:spPr bwMode="auto">
              <a:xfrm>
                <a:off x="108" y="2705"/>
                <a:ext cx="10" cy="12"/>
              </a:xfrm>
              <a:custGeom>
                <a:avLst/>
                <a:gdLst>
                  <a:gd name="T0" fmla="*/ 17 w 17"/>
                  <a:gd name="T1" fmla="*/ 2 h 19"/>
                  <a:gd name="T2" fmla="*/ 0 w 17"/>
                  <a:gd name="T3" fmla="*/ 19 h 19"/>
                  <a:gd name="T4" fmla="*/ 17 w 17"/>
                  <a:gd name="T5" fmla="*/ 2 h 19"/>
                </a:gdLst>
                <a:ahLst/>
                <a:cxnLst>
                  <a:cxn ang="0">
                    <a:pos x="T0" y="T1"/>
                  </a:cxn>
                  <a:cxn ang="0">
                    <a:pos x="T2" y="T3"/>
                  </a:cxn>
                  <a:cxn ang="0">
                    <a:pos x="T4" y="T5"/>
                  </a:cxn>
                </a:cxnLst>
                <a:rect l="0" t="0" r="r" b="b"/>
                <a:pathLst>
                  <a:path w="17" h="19">
                    <a:moveTo>
                      <a:pt x="17" y="2"/>
                    </a:moveTo>
                    <a:cubicBezTo>
                      <a:pt x="11" y="9"/>
                      <a:pt x="4" y="11"/>
                      <a:pt x="0" y="19"/>
                    </a:cubicBezTo>
                    <a:cubicBezTo>
                      <a:pt x="0" y="3"/>
                      <a:pt x="3" y="0"/>
                      <a:pt x="1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74" name="Freeform 316">
                <a:extLst>
                  <a:ext uri="{FF2B5EF4-FFF2-40B4-BE49-F238E27FC236}">
                    <a16:creationId xmlns:a16="http://schemas.microsoft.com/office/drawing/2014/main" id="{F5B68B66-8D77-2064-13F8-D718F24A934C}"/>
                  </a:ext>
                </a:extLst>
              </p:cNvPr>
              <p:cNvSpPr/>
              <p:nvPr/>
            </p:nvSpPr>
            <p:spPr bwMode="auto">
              <a:xfrm>
                <a:off x="87" y="2709"/>
                <a:ext cx="12" cy="6"/>
              </a:xfrm>
              <a:custGeom>
                <a:avLst/>
                <a:gdLst>
                  <a:gd name="T0" fmla="*/ 0 w 20"/>
                  <a:gd name="T1" fmla="*/ 9 h 10"/>
                  <a:gd name="T2" fmla="*/ 20 w 20"/>
                  <a:gd name="T3" fmla="*/ 3 h 10"/>
                  <a:gd name="T4" fmla="*/ 0 w 20"/>
                  <a:gd name="T5" fmla="*/ 10 h 10"/>
                  <a:gd name="T6" fmla="*/ 0 w 20"/>
                  <a:gd name="T7" fmla="*/ 9 h 10"/>
                </a:gdLst>
                <a:ahLst/>
                <a:cxnLst>
                  <a:cxn ang="0">
                    <a:pos x="T0" y="T1"/>
                  </a:cxn>
                  <a:cxn ang="0">
                    <a:pos x="T2" y="T3"/>
                  </a:cxn>
                  <a:cxn ang="0">
                    <a:pos x="T4" y="T5"/>
                  </a:cxn>
                  <a:cxn ang="0">
                    <a:pos x="T6" y="T7"/>
                  </a:cxn>
                </a:cxnLst>
                <a:rect l="0" t="0" r="r" b="b"/>
                <a:pathLst>
                  <a:path w="20" h="10">
                    <a:moveTo>
                      <a:pt x="0" y="9"/>
                    </a:moveTo>
                    <a:cubicBezTo>
                      <a:pt x="5" y="0"/>
                      <a:pt x="5" y="0"/>
                      <a:pt x="20" y="3"/>
                    </a:cubicBezTo>
                    <a:cubicBezTo>
                      <a:pt x="12" y="5"/>
                      <a:pt x="7" y="10"/>
                      <a:pt x="0" y="10"/>
                    </a:cubicBezTo>
                    <a:lnTo>
                      <a:pt x="0" y="9"/>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75" name="Freeform 317">
                <a:extLst>
                  <a:ext uri="{FF2B5EF4-FFF2-40B4-BE49-F238E27FC236}">
                    <a16:creationId xmlns:a16="http://schemas.microsoft.com/office/drawing/2014/main" id="{6D928C84-3F50-D7FD-C80E-CA16DB522A5C}"/>
                  </a:ext>
                </a:extLst>
              </p:cNvPr>
              <p:cNvSpPr/>
              <p:nvPr/>
            </p:nvSpPr>
            <p:spPr bwMode="auto">
              <a:xfrm>
                <a:off x="67" y="2725"/>
                <a:ext cx="11" cy="5"/>
              </a:xfrm>
              <a:custGeom>
                <a:avLst/>
                <a:gdLst>
                  <a:gd name="T0" fmla="*/ 0 w 19"/>
                  <a:gd name="T1" fmla="*/ 0 h 9"/>
                  <a:gd name="T2" fmla="*/ 19 w 19"/>
                  <a:gd name="T3" fmla="*/ 6 h 9"/>
                  <a:gd name="T4" fmla="*/ 0 w 19"/>
                  <a:gd name="T5" fmla="*/ 0 h 9"/>
                </a:gdLst>
                <a:ahLst/>
                <a:cxnLst>
                  <a:cxn ang="0">
                    <a:pos x="T0" y="T1"/>
                  </a:cxn>
                  <a:cxn ang="0">
                    <a:pos x="T2" y="T3"/>
                  </a:cxn>
                  <a:cxn ang="0">
                    <a:pos x="T4" y="T5"/>
                  </a:cxn>
                </a:cxnLst>
                <a:rect l="0" t="0" r="r" b="b"/>
                <a:pathLst>
                  <a:path w="19" h="9">
                    <a:moveTo>
                      <a:pt x="0" y="0"/>
                    </a:moveTo>
                    <a:cubicBezTo>
                      <a:pt x="6" y="2"/>
                      <a:pt x="12" y="4"/>
                      <a:pt x="19" y="6"/>
                    </a:cubicBezTo>
                    <a:cubicBezTo>
                      <a:pt x="11" y="9"/>
                      <a:pt x="5" y="7"/>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76" name="Freeform 318">
                <a:extLst>
                  <a:ext uri="{FF2B5EF4-FFF2-40B4-BE49-F238E27FC236}">
                    <a16:creationId xmlns:a16="http://schemas.microsoft.com/office/drawing/2014/main" id="{59CA14D0-9248-262F-2AC5-F7FEFE2B8A2C}"/>
                  </a:ext>
                </a:extLst>
              </p:cNvPr>
              <p:cNvSpPr/>
              <p:nvPr/>
            </p:nvSpPr>
            <p:spPr bwMode="auto">
              <a:xfrm>
                <a:off x="96" y="2718"/>
                <a:ext cx="5" cy="6"/>
              </a:xfrm>
              <a:custGeom>
                <a:avLst/>
                <a:gdLst>
                  <a:gd name="T0" fmla="*/ 9 w 9"/>
                  <a:gd name="T1" fmla="*/ 0 h 10"/>
                  <a:gd name="T2" fmla="*/ 0 w 9"/>
                  <a:gd name="T3" fmla="*/ 10 h 10"/>
                  <a:gd name="T4" fmla="*/ 9 w 9"/>
                  <a:gd name="T5" fmla="*/ 0 h 10"/>
                </a:gdLst>
                <a:ahLst/>
                <a:cxnLst>
                  <a:cxn ang="0">
                    <a:pos x="T0" y="T1"/>
                  </a:cxn>
                  <a:cxn ang="0">
                    <a:pos x="T2" y="T3"/>
                  </a:cxn>
                  <a:cxn ang="0">
                    <a:pos x="T4" y="T5"/>
                  </a:cxn>
                </a:cxnLst>
                <a:rect l="0" t="0" r="r" b="b"/>
                <a:pathLst>
                  <a:path w="9" h="10">
                    <a:moveTo>
                      <a:pt x="9" y="0"/>
                    </a:moveTo>
                    <a:cubicBezTo>
                      <a:pt x="9" y="5"/>
                      <a:pt x="6" y="9"/>
                      <a:pt x="0" y="10"/>
                    </a:cubicBezTo>
                    <a:cubicBezTo>
                      <a:pt x="1" y="3"/>
                      <a:pt x="5" y="1"/>
                      <a:pt x="9"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77" name="Freeform 319">
                <a:extLst>
                  <a:ext uri="{FF2B5EF4-FFF2-40B4-BE49-F238E27FC236}">
                    <a16:creationId xmlns:a16="http://schemas.microsoft.com/office/drawing/2014/main" id="{FD78C501-8F22-0048-EDE0-1D97F50C783B}"/>
                  </a:ext>
                </a:extLst>
              </p:cNvPr>
              <p:cNvSpPr/>
              <p:nvPr/>
            </p:nvSpPr>
            <p:spPr bwMode="auto">
              <a:xfrm>
                <a:off x="101" y="2708"/>
                <a:ext cx="5" cy="3"/>
              </a:xfrm>
              <a:custGeom>
                <a:avLst/>
                <a:gdLst>
                  <a:gd name="T0" fmla="*/ 3 w 8"/>
                  <a:gd name="T1" fmla="*/ 6 h 6"/>
                  <a:gd name="T2" fmla="*/ 0 w 8"/>
                  <a:gd name="T3" fmla="*/ 3 h 6"/>
                  <a:gd name="T4" fmla="*/ 4 w 8"/>
                  <a:gd name="T5" fmla="*/ 0 h 6"/>
                  <a:gd name="T6" fmla="*/ 8 w 8"/>
                  <a:gd name="T7" fmla="*/ 3 h 6"/>
                  <a:gd name="T8" fmla="*/ 3 w 8"/>
                  <a:gd name="T9" fmla="*/ 6 h 6"/>
                </a:gdLst>
                <a:ahLst/>
                <a:cxnLst>
                  <a:cxn ang="0">
                    <a:pos x="T0" y="T1"/>
                  </a:cxn>
                  <a:cxn ang="0">
                    <a:pos x="T2" y="T3"/>
                  </a:cxn>
                  <a:cxn ang="0">
                    <a:pos x="T4" y="T5"/>
                  </a:cxn>
                  <a:cxn ang="0">
                    <a:pos x="T6" y="T7"/>
                  </a:cxn>
                  <a:cxn ang="0">
                    <a:pos x="T8" y="T9"/>
                  </a:cxn>
                </a:cxnLst>
                <a:rect l="0" t="0" r="r" b="b"/>
                <a:pathLst>
                  <a:path w="8" h="6">
                    <a:moveTo>
                      <a:pt x="3" y="6"/>
                    </a:moveTo>
                    <a:cubicBezTo>
                      <a:pt x="2" y="6"/>
                      <a:pt x="0" y="5"/>
                      <a:pt x="0" y="3"/>
                    </a:cubicBezTo>
                    <a:cubicBezTo>
                      <a:pt x="0" y="1"/>
                      <a:pt x="2" y="0"/>
                      <a:pt x="4" y="0"/>
                    </a:cubicBezTo>
                    <a:cubicBezTo>
                      <a:pt x="6" y="0"/>
                      <a:pt x="8" y="0"/>
                      <a:pt x="8" y="3"/>
                    </a:cubicBezTo>
                    <a:cubicBezTo>
                      <a:pt x="8" y="5"/>
                      <a:pt x="6" y="6"/>
                      <a:pt x="3"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78" name="Freeform 320">
                <a:extLst>
                  <a:ext uri="{FF2B5EF4-FFF2-40B4-BE49-F238E27FC236}">
                    <a16:creationId xmlns:a16="http://schemas.microsoft.com/office/drawing/2014/main" id="{39775BBA-F27F-DE77-8D21-F641E870737E}"/>
                  </a:ext>
                </a:extLst>
              </p:cNvPr>
              <p:cNvSpPr/>
              <p:nvPr/>
            </p:nvSpPr>
            <p:spPr bwMode="auto">
              <a:xfrm>
                <a:off x="77" y="2714"/>
                <a:ext cx="10" cy="3"/>
              </a:xfrm>
              <a:custGeom>
                <a:avLst/>
                <a:gdLst>
                  <a:gd name="T0" fmla="*/ 17 w 17"/>
                  <a:gd name="T1" fmla="*/ 2 h 6"/>
                  <a:gd name="T2" fmla="*/ 0 w 17"/>
                  <a:gd name="T3" fmla="*/ 6 h 6"/>
                  <a:gd name="T4" fmla="*/ 17 w 17"/>
                  <a:gd name="T5" fmla="*/ 1 h 6"/>
                  <a:gd name="T6" fmla="*/ 17 w 17"/>
                  <a:gd name="T7" fmla="*/ 2 h 6"/>
                </a:gdLst>
                <a:ahLst/>
                <a:cxnLst>
                  <a:cxn ang="0">
                    <a:pos x="T0" y="T1"/>
                  </a:cxn>
                  <a:cxn ang="0">
                    <a:pos x="T2" y="T3"/>
                  </a:cxn>
                  <a:cxn ang="0">
                    <a:pos x="T4" y="T5"/>
                  </a:cxn>
                  <a:cxn ang="0">
                    <a:pos x="T6" y="T7"/>
                  </a:cxn>
                </a:cxnLst>
                <a:rect l="0" t="0" r="r" b="b"/>
                <a:pathLst>
                  <a:path w="17" h="6">
                    <a:moveTo>
                      <a:pt x="17" y="2"/>
                    </a:moveTo>
                    <a:cubicBezTo>
                      <a:pt x="12" y="5"/>
                      <a:pt x="7" y="6"/>
                      <a:pt x="0" y="6"/>
                    </a:cubicBezTo>
                    <a:cubicBezTo>
                      <a:pt x="6" y="0"/>
                      <a:pt x="12" y="2"/>
                      <a:pt x="17" y="1"/>
                    </a:cubicBezTo>
                    <a:cubicBezTo>
                      <a:pt x="17" y="1"/>
                      <a:pt x="17" y="2"/>
                      <a:pt x="1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79" name="Freeform 321">
                <a:extLst>
                  <a:ext uri="{FF2B5EF4-FFF2-40B4-BE49-F238E27FC236}">
                    <a16:creationId xmlns:a16="http://schemas.microsoft.com/office/drawing/2014/main" id="{287A5678-1148-F01E-8D01-6E3ABFFFC877}"/>
                  </a:ext>
                </a:extLst>
              </p:cNvPr>
              <p:cNvSpPr/>
              <p:nvPr/>
            </p:nvSpPr>
            <p:spPr bwMode="auto">
              <a:xfrm>
                <a:off x="93" y="2727"/>
                <a:ext cx="2" cy="1"/>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0"/>
                      <a:pt x="2" y="0"/>
                      <a:pt x="3" y="1"/>
                    </a:cubicBezTo>
                    <a:cubicBezTo>
                      <a:pt x="3" y="1"/>
                      <a:pt x="3" y="2"/>
                      <a:pt x="2" y="3"/>
                    </a:cubicBezTo>
                    <a:cubicBezTo>
                      <a:pt x="2" y="3"/>
                      <a:pt x="1" y="2"/>
                      <a:pt x="0" y="2"/>
                    </a:cubicBezTo>
                    <a:cubicBezTo>
                      <a:pt x="0" y="1"/>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80" name="Freeform 322">
                <a:extLst>
                  <a:ext uri="{FF2B5EF4-FFF2-40B4-BE49-F238E27FC236}">
                    <a16:creationId xmlns:a16="http://schemas.microsoft.com/office/drawing/2014/main" id="{73641B25-943E-57AB-4C7D-6BD5EBF384A3}"/>
                  </a:ext>
                </a:extLst>
              </p:cNvPr>
              <p:cNvSpPr/>
              <p:nvPr/>
            </p:nvSpPr>
            <p:spPr bwMode="auto">
              <a:xfrm>
                <a:off x="71" y="2672"/>
                <a:ext cx="2" cy="1"/>
              </a:xfrm>
              <a:custGeom>
                <a:avLst/>
                <a:gdLst>
                  <a:gd name="T0" fmla="*/ 4 w 4"/>
                  <a:gd name="T1" fmla="*/ 1 h 2"/>
                  <a:gd name="T2" fmla="*/ 2 w 4"/>
                  <a:gd name="T3" fmla="*/ 2 h 2"/>
                  <a:gd name="T4" fmla="*/ 0 w 4"/>
                  <a:gd name="T5" fmla="*/ 1 h 2"/>
                  <a:gd name="T6" fmla="*/ 2 w 4"/>
                  <a:gd name="T7" fmla="*/ 0 h 2"/>
                  <a:gd name="T8" fmla="*/ 4 w 4"/>
                  <a:gd name="T9" fmla="*/ 1 h 2"/>
                </a:gdLst>
                <a:ahLst/>
                <a:cxnLst>
                  <a:cxn ang="0">
                    <a:pos x="T0" y="T1"/>
                  </a:cxn>
                  <a:cxn ang="0">
                    <a:pos x="T2" y="T3"/>
                  </a:cxn>
                  <a:cxn ang="0">
                    <a:pos x="T4" y="T5"/>
                  </a:cxn>
                  <a:cxn ang="0">
                    <a:pos x="T6" y="T7"/>
                  </a:cxn>
                  <a:cxn ang="0">
                    <a:pos x="T8" y="T9"/>
                  </a:cxn>
                </a:cxnLst>
                <a:rect l="0" t="0" r="r" b="b"/>
                <a:pathLst>
                  <a:path w="4" h="2">
                    <a:moveTo>
                      <a:pt x="4" y="1"/>
                    </a:moveTo>
                    <a:cubicBezTo>
                      <a:pt x="3" y="2"/>
                      <a:pt x="3" y="2"/>
                      <a:pt x="2" y="2"/>
                    </a:cubicBezTo>
                    <a:cubicBezTo>
                      <a:pt x="2" y="2"/>
                      <a:pt x="1" y="2"/>
                      <a:pt x="0" y="1"/>
                    </a:cubicBezTo>
                    <a:cubicBezTo>
                      <a:pt x="1" y="1"/>
                      <a:pt x="2" y="0"/>
                      <a:pt x="2" y="0"/>
                    </a:cubicBezTo>
                    <a:cubicBezTo>
                      <a:pt x="3" y="0"/>
                      <a:pt x="3" y="1"/>
                      <a:pt x="4"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81" name="Freeform 323">
                <a:extLst>
                  <a:ext uri="{FF2B5EF4-FFF2-40B4-BE49-F238E27FC236}">
                    <a16:creationId xmlns:a16="http://schemas.microsoft.com/office/drawing/2014/main" id="{3E5F4DEA-285C-3535-A8D1-EBDF036D05AD}"/>
                  </a:ext>
                </a:extLst>
              </p:cNvPr>
              <p:cNvSpPr/>
              <p:nvPr/>
            </p:nvSpPr>
            <p:spPr bwMode="auto">
              <a:xfrm>
                <a:off x="40" y="2673"/>
                <a:ext cx="3" cy="2"/>
              </a:xfrm>
              <a:custGeom>
                <a:avLst/>
                <a:gdLst>
                  <a:gd name="T0" fmla="*/ 6 w 6"/>
                  <a:gd name="T1" fmla="*/ 1 h 3"/>
                  <a:gd name="T2" fmla="*/ 1 w 6"/>
                  <a:gd name="T3" fmla="*/ 2 h 3"/>
                  <a:gd name="T4" fmla="*/ 0 w 6"/>
                  <a:gd name="T5" fmla="*/ 1 h 3"/>
                  <a:gd name="T6" fmla="*/ 6 w 6"/>
                  <a:gd name="T7" fmla="*/ 0 h 3"/>
                  <a:gd name="T8" fmla="*/ 6 w 6"/>
                  <a:gd name="T9" fmla="*/ 1 h 3"/>
                </a:gdLst>
                <a:ahLst/>
                <a:cxnLst>
                  <a:cxn ang="0">
                    <a:pos x="T0" y="T1"/>
                  </a:cxn>
                  <a:cxn ang="0">
                    <a:pos x="T2" y="T3"/>
                  </a:cxn>
                  <a:cxn ang="0">
                    <a:pos x="T4" y="T5"/>
                  </a:cxn>
                  <a:cxn ang="0">
                    <a:pos x="T6" y="T7"/>
                  </a:cxn>
                  <a:cxn ang="0">
                    <a:pos x="T8" y="T9"/>
                  </a:cxn>
                </a:cxnLst>
                <a:rect l="0" t="0" r="r" b="b"/>
                <a:pathLst>
                  <a:path w="6" h="3">
                    <a:moveTo>
                      <a:pt x="6" y="1"/>
                    </a:moveTo>
                    <a:cubicBezTo>
                      <a:pt x="5" y="2"/>
                      <a:pt x="3" y="3"/>
                      <a:pt x="1" y="2"/>
                    </a:cubicBezTo>
                    <a:cubicBezTo>
                      <a:pt x="1" y="2"/>
                      <a:pt x="1" y="2"/>
                      <a:pt x="0" y="1"/>
                    </a:cubicBezTo>
                    <a:cubicBezTo>
                      <a:pt x="2" y="1"/>
                      <a:pt x="4" y="1"/>
                      <a:pt x="6" y="0"/>
                    </a:cubicBezTo>
                    <a:cubicBezTo>
                      <a:pt x="6" y="0"/>
                      <a:pt x="6" y="1"/>
                      <a:pt x="6"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82" name="Freeform 324">
                <a:extLst>
                  <a:ext uri="{FF2B5EF4-FFF2-40B4-BE49-F238E27FC236}">
                    <a16:creationId xmlns:a16="http://schemas.microsoft.com/office/drawing/2014/main" id="{383B2ECC-D15D-7788-DA4C-F32E94D53736}"/>
                  </a:ext>
                </a:extLst>
              </p:cNvPr>
              <p:cNvSpPr/>
              <p:nvPr/>
            </p:nvSpPr>
            <p:spPr bwMode="auto">
              <a:xfrm>
                <a:off x="146" y="2712"/>
                <a:ext cx="1" cy="2"/>
              </a:xfrm>
              <a:custGeom>
                <a:avLst/>
                <a:gdLst>
                  <a:gd name="T0" fmla="*/ 0 w 2"/>
                  <a:gd name="T1" fmla="*/ 0 h 3"/>
                  <a:gd name="T2" fmla="*/ 2 w 2"/>
                  <a:gd name="T3" fmla="*/ 2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0" y="1"/>
                      <a:pt x="1" y="1"/>
                      <a:pt x="2" y="2"/>
                    </a:cubicBezTo>
                    <a:cubicBezTo>
                      <a:pt x="1" y="2"/>
                      <a:pt x="1" y="3"/>
                      <a:pt x="1" y="3"/>
                    </a:cubicBezTo>
                    <a:cubicBezTo>
                      <a:pt x="0" y="2"/>
                      <a:pt x="0"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83" name="Freeform 325">
                <a:extLst>
                  <a:ext uri="{FF2B5EF4-FFF2-40B4-BE49-F238E27FC236}">
                    <a16:creationId xmlns:a16="http://schemas.microsoft.com/office/drawing/2014/main" id="{C64D3373-2EF0-20D0-B0DC-0B079E42733E}"/>
                  </a:ext>
                </a:extLst>
              </p:cNvPr>
              <p:cNvSpPr/>
              <p:nvPr/>
            </p:nvSpPr>
            <p:spPr bwMode="auto">
              <a:xfrm>
                <a:off x="145" y="2711"/>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84" name="Freeform 326">
                <a:extLst>
                  <a:ext uri="{FF2B5EF4-FFF2-40B4-BE49-F238E27FC236}">
                    <a16:creationId xmlns:a16="http://schemas.microsoft.com/office/drawing/2014/main" id="{22A60E5D-F458-FA4B-6DDB-D33D4FDB2D9C}"/>
                  </a:ext>
                </a:extLst>
              </p:cNvPr>
              <p:cNvSpPr/>
              <p:nvPr/>
            </p:nvSpPr>
            <p:spPr bwMode="auto">
              <a:xfrm>
                <a:off x="116" y="2852"/>
                <a:ext cx="110" cy="109"/>
              </a:xfrm>
              <a:custGeom>
                <a:avLst/>
                <a:gdLst>
                  <a:gd name="T0" fmla="*/ 179 w 186"/>
                  <a:gd name="T1" fmla="*/ 74 h 186"/>
                  <a:gd name="T2" fmla="*/ 180 w 186"/>
                  <a:gd name="T3" fmla="*/ 88 h 186"/>
                  <a:gd name="T4" fmla="*/ 181 w 186"/>
                  <a:gd name="T5" fmla="*/ 110 h 186"/>
                  <a:gd name="T6" fmla="*/ 177 w 186"/>
                  <a:gd name="T7" fmla="*/ 126 h 186"/>
                  <a:gd name="T8" fmla="*/ 164 w 186"/>
                  <a:gd name="T9" fmla="*/ 142 h 186"/>
                  <a:gd name="T10" fmla="*/ 159 w 186"/>
                  <a:gd name="T11" fmla="*/ 148 h 186"/>
                  <a:gd name="T12" fmla="*/ 140 w 186"/>
                  <a:gd name="T13" fmla="*/ 164 h 186"/>
                  <a:gd name="T14" fmla="*/ 132 w 186"/>
                  <a:gd name="T15" fmla="*/ 168 h 186"/>
                  <a:gd name="T16" fmla="*/ 110 w 186"/>
                  <a:gd name="T17" fmla="*/ 176 h 186"/>
                  <a:gd name="T18" fmla="*/ 97 w 186"/>
                  <a:gd name="T19" fmla="*/ 178 h 186"/>
                  <a:gd name="T20" fmla="*/ 70 w 186"/>
                  <a:gd name="T21" fmla="*/ 173 h 186"/>
                  <a:gd name="T22" fmla="*/ 65 w 186"/>
                  <a:gd name="T23" fmla="*/ 169 h 186"/>
                  <a:gd name="T24" fmla="*/ 29 w 186"/>
                  <a:gd name="T25" fmla="*/ 150 h 186"/>
                  <a:gd name="T26" fmla="*/ 23 w 186"/>
                  <a:gd name="T27" fmla="*/ 130 h 186"/>
                  <a:gd name="T28" fmla="*/ 22 w 186"/>
                  <a:gd name="T29" fmla="*/ 128 h 186"/>
                  <a:gd name="T30" fmla="*/ 13 w 186"/>
                  <a:gd name="T31" fmla="*/ 74 h 186"/>
                  <a:gd name="T32" fmla="*/ 42 w 186"/>
                  <a:gd name="T33" fmla="*/ 32 h 186"/>
                  <a:gd name="T34" fmla="*/ 66 w 186"/>
                  <a:gd name="T35" fmla="*/ 17 h 186"/>
                  <a:gd name="T36" fmla="*/ 91 w 186"/>
                  <a:gd name="T37" fmla="*/ 13 h 186"/>
                  <a:gd name="T38" fmla="*/ 105 w 186"/>
                  <a:gd name="T39" fmla="*/ 13 h 186"/>
                  <a:gd name="T40" fmla="*/ 129 w 186"/>
                  <a:gd name="T41" fmla="*/ 16 h 186"/>
                  <a:gd name="T42" fmla="*/ 140 w 186"/>
                  <a:gd name="T43" fmla="*/ 25 h 186"/>
                  <a:gd name="T44" fmla="*/ 169 w 186"/>
                  <a:gd name="T45" fmla="*/ 49 h 186"/>
                  <a:gd name="T46" fmla="*/ 173 w 186"/>
                  <a:gd name="T47" fmla="*/ 57 h 186"/>
                  <a:gd name="T48" fmla="*/ 179 w 186"/>
                  <a:gd name="T49" fmla="*/ 74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6" h="186">
                    <a:moveTo>
                      <a:pt x="179" y="74"/>
                    </a:moveTo>
                    <a:cubicBezTo>
                      <a:pt x="176" y="79"/>
                      <a:pt x="176" y="83"/>
                      <a:pt x="180" y="88"/>
                    </a:cubicBezTo>
                    <a:cubicBezTo>
                      <a:pt x="186" y="95"/>
                      <a:pt x="186" y="103"/>
                      <a:pt x="181" y="110"/>
                    </a:cubicBezTo>
                    <a:cubicBezTo>
                      <a:pt x="177" y="116"/>
                      <a:pt x="177" y="120"/>
                      <a:pt x="177" y="126"/>
                    </a:cubicBezTo>
                    <a:cubicBezTo>
                      <a:pt x="178" y="134"/>
                      <a:pt x="168" y="136"/>
                      <a:pt x="164" y="142"/>
                    </a:cubicBezTo>
                    <a:cubicBezTo>
                      <a:pt x="162" y="144"/>
                      <a:pt x="159" y="145"/>
                      <a:pt x="159" y="148"/>
                    </a:cubicBezTo>
                    <a:cubicBezTo>
                      <a:pt x="161" y="163"/>
                      <a:pt x="149" y="163"/>
                      <a:pt x="140" y="164"/>
                    </a:cubicBezTo>
                    <a:cubicBezTo>
                      <a:pt x="136" y="164"/>
                      <a:pt x="134" y="164"/>
                      <a:pt x="132" y="168"/>
                    </a:cubicBezTo>
                    <a:cubicBezTo>
                      <a:pt x="126" y="180"/>
                      <a:pt x="122" y="182"/>
                      <a:pt x="110" y="176"/>
                    </a:cubicBezTo>
                    <a:cubicBezTo>
                      <a:pt x="104" y="173"/>
                      <a:pt x="101" y="174"/>
                      <a:pt x="97" y="178"/>
                    </a:cubicBezTo>
                    <a:cubicBezTo>
                      <a:pt x="91" y="186"/>
                      <a:pt x="73" y="182"/>
                      <a:pt x="70" y="173"/>
                    </a:cubicBezTo>
                    <a:cubicBezTo>
                      <a:pt x="69" y="170"/>
                      <a:pt x="69" y="169"/>
                      <a:pt x="65" y="169"/>
                    </a:cubicBezTo>
                    <a:cubicBezTo>
                      <a:pt x="47" y="174"/>
                      <a:pt x="38" y="161"/>
                      <a:pt x="29" y="150"/>
                    </a:cubicBezTo>
                    <a:cubicBezTo>
                      <a:pt x="23" y="144"/>
                      <a:pt x="19" y="138"/>
                      <a:pt x="23" y="130"/>
                    </a:cubicBezTo>
                    <a:cubicBezTo>
                      <a:pt x="23" y="129"/>
                      <a:pt x="23" y="128"/>
                      <a:pt x="22" y="128"/>
                    </a:cubicBezTo>
                    <a:cubicBezTo>
                      <a:pt x="0" y="113"/>
                      <a:pt x="12" y="91"/>
                      <a:pt x="13" y="74"/>
                    </a:cubicBezTo>
                    <a:cubicBezTo>
                      <a:pt x="14" y="58"/>
                      <a:pt x="22" y="39"/>
                      <a:pt x="42" y="32"/>
                    </a:cubicBezTo>
                    <a:cubicBezTo>
                      <a:pt x="45" y="19"/>
                      <a:pt x="59" y="17"/>
                      <a:pt x="66" y="17"/>
                    </a:cubicBezTo>
                    <a:cubicBezTo>
                      <a:pt x="75" y="17"/>
                      <a:pt x="81" y="0"/>
                      <a:pt x="91" y="13"/>
                    </a:cubicBezTo>
                    <a:cubicBezTo>
                      <a:pt x="91" y="13"/>
                      <a:pt x="104" y="13"/>
                      <a:pt x="105" y="13"/>
                    </a:cubicBezTo>
                    <a:cubicBezTo>
                      <a:pt x="114" y="8"/>
                      <a:pt x="120" y="21"/>
                      <a:pt x="129" y="16"/>
                    </a:cubicBezTo>
                    <a:cubicBezTo>
                      <a:pt x="134" y="14"/>
                      <a:pt x="134" y="23"/>
                      <a:pt x="140" y="25"/>
                    </a:cubicBezTo>
                    <a:cubicBezTo>
                      <a:pt x="153" y="29"/>
                      <a:pt x="159" y="41"/>
                      <a:pt x="169" y="49"/>
                    </a:cubicBezTo>
                    <a:cubicBezTo>
                      <a:pt x="171" y="51"/>
                      <a:pt x="165" y="58"/>
                      <a:pt x="173" y="57"/>
                    </a:cubicBezTo>
                    <a:cubicBezTo>
                      <a:pt x="175" y="62"/>
                      <a:pt x="177" y="68"/>
                      <a:pt x="179" y="74"/>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85" name="Freeform 327">
                <a:extLst>
                  <a:ext uri="{FF2B5EF4-FFF2-40B4-BE49-F238E27FC236}">
                    <a16:creationId xmlns:a16="http://schemas.microsoft.com/office/drawing/2014/main" id="{A344AF99-C39A-D919-2202-B7FFEA56BEE6}"/>
                  </a:ext>
                </a:extLst>
              </p:cNvPr>
              <p:cNvSpPr/>
              <p:nvPr/>
            </p:nvSpPr>
            <p:spPr bwMode="auto">
              <a:xfrm>
                <a:off x="248" y="2879"/>
                <a:ext cx="45" cy="23"/>
              </a:xfrm>
              <a:custGeom>
                <a:avLst/>
                <a:gdLst>
                  <a:gd name="T0" fmla="*/ 0 w 77"/>
                  <a:gd name="T1" fmla="*/ 7 h 38"/>
                  <a:gd name="T2" fmla="*/ 7 w 77"/>
                  <a:gd name="T3" fmla="*/ 0 h 38"/>
                  <a:gd name="T4" fmla="*/ 17 w 77"/>
                  <a:gd name="T5" fmla="*/ 5 h 38"/>
                  <a:gd name="T6" fmla="*/ 39 w 77"/>
                  <a:gd name="T7" fmla="*/ 5 h 38"/>
                  <a:gd name="T8" fmla="*/ 27 w 77"/>
                  <a:gd name="T9" fmla="*/ 13 h 38"/>
                  <a:gd name="T10" fmla="*/ 40 w 77"/>
                  <a:gd name="T11" fmla="*/ 12 h 38"/>
                  <a:gd name="T12" fmla="*/ 68 w 77"/>
                  <a:gd name="T13" fmla="*/ 16 h 38"/>
                  <a:gd name="T14" fmla="*/ 73 w 77"/>
                  <a:gd name="T15" fmla="*/ 26 h 38"/>
                  <a:gd name="T16" fmla="*/ 59 w 77"/>
                  <a:gd name="T17" fmla="*/ 33 h 38"/>
                  <a:gd name="T18" fmla="*/ 41 w 77"/>
                  <a:gd name="T19" fmla="*/ 35 h 38"/>
                  <a:gd name="T20" fmla="*/ 24 w 77"/>
                  <a:gd name="T21" fmla="*/ 31 h 38"/>
                  <a:gd name="T22" fmla="*/ 22 w 77"/>
                  <a:gd name="T23" fmla="*/ 32 h 38"/>
                  <a:gd name="T24" fmla="*/ 20 w 77"/>
                  <a:gd name="T25" fmla="*/ 31 h 38"/>
                  <a:gd name="T26" fmla="*/ 17 w 77"/>
                  <a:gd name="T27" fmla="*/ 15 h 38"/>
                  <a:gd name="T28" fmla="*/ 16 w 77"/>
                  <a:gd name="T29" fmla="*/ 10 h 38"/>
                  <a:gd name="T30" fmla="*/ 0 w 77"/>
                  <a:gd name="T31" fmla="*/ 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7" h="38">
                    <a:moveTo>
                      <a:pt x="0" y="7"/>
                    </a:moveTo>
                    <a:cubicBezTo>
                      <a:pt x="2" y="4"/>
                      <a:pt x="4" y="1"/>
                      <a:pt x="7" y="0"/>
                    </a:cubicBezTo>
                    <a:cubicBezTo>
                      <a:pt x="8" y="6"/>
                      <a:pt x="13" y="5"/>
                      <a:pt x="17" y="5"/>
                    </a:cubicBezTo>
                    <a:cubicBezTo>
                      <a:pt x="24" y="5"/>
                      <a:pt x="30" y="5"/>
                      <a:pt x="39" y="5"/>
                    </a:cubicBezTo>
                    <a:cubicBezTo>
                      <a:pt x="35" y="11"/>
                      <a:pt x="30" y="10"/>
                      <a:pt x="27" y="13"/>
                    </a:cubicBezTo>
                    <a:cubicBezTo>
                      <a:pt x="32" y="17"/>
                      <a:pt x="36" y="13"/>
                      <a:pt x="40" y="12"/>
                    </a:cubicBezTo>
                    <a:cubicBezTo>
                      <a:pt x="50" y="8"/>
                      <a:pt x="59" y="11"/>
                      <a:pt x="68" y="16"/>
                    </a:cubicBezTo>
                    <a:cubicBezTo>
                      <a:pt x="71" y="18"/>
                      <a:pt x="77" y="22"/>
                      <a:pt x="73" y="26"/>
                    </a:cubicBezTo>
                    <a:cubicBezTo>
                      <a:pt x="70" y="30"/>
                      <a:pt x="65" y="35"/>
                      <a:pt x="59" y="33"/>
                    </a:cubicBezTo>
                    <a:cubicBezTo>
                      <a:pt x="52" y="30"/>
                      <a:pt x="46" y="22"/>
                      <a:pt x="41" y="35"/>
                    </a:cubicBezTo>
                    <a:cubicBezTo>
                      <a:pt x="39" y="38"/>
                      <a:pt x="30" y="32"/>
                      <a:pt x="24" y="31"/>
                    </a:cubicBezTo>
                    <a:cubicBezTo>
                      <a:pt x="23" y="32"/>
                      <a:pt x="22" y="32"/>
                      <a:pt x="22" y="32"/>
                    </a:cubicBezTo>
                    <a:cubicBezTo>
                      <a:pt x="21" y="31"/>
                      <a:pt x="20" y="31"/>
                      <a:pt x="20" y="31"/>
                    </a:cubicBezTo>
                    <a:cubicBezTo>
                      <a:pt x="19" y="26"/>
                      <a:pt x="33" y="18"/>
                      <a:pt x="17" y="15"/>
                    </a:cubicBezTo>
                    <a:cubicBezTo>
                      <a:pt x="20" y="12"/>
                      <a:pt x="19" y="10"/>
                      <a:pt x="16" y="10"/>
                    </a:cubicBezTo>
                    <a:cubicBezTo>
                      <a:pt x="11" y="9"/>
                      <a:pt x="6" y="8"/>
                      <a:pt x="0" y="7"/>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86" name="Freeform 328">
                <a:extLst>
                  <a:ext uri="{FF2B5EF4-FFF2-40B4-BE49-F238E27FC236}">
                    <a16:creationId xmlns:a16="http://schemas.microsoft.com/office/drawing/2014/main" id="{F0D08A25-6981-A71A-4ED3-3BF0032A57E0}"/>
                  </a:ext>
                </a:extLst>
              </p:cNvPr>
              <p:cNvSpPr/>
              <p:nvPr/>
            </p:nvSpPr>
            <p:spPr bwMode="auto">
              <a:xfrm>
                <a:off x="247" y="2905"/>
                <a:ext cx="16" cy="10"/>
              </a:xfrm>
              <a:custGeom>
                <a:avLst/>
                <a:gdLst>
                  <a:gd name="T0" fmla="*/ 16 w 28"/>
                  <a:gd name="T1" fmla="*/ 0 h 17"/>
                  <a:gd name="T2" fmla="*/ 28 w 28"/>
                  <a:gd name="T3" fmla="*/ 7 h 17"/>
                  <a:gd name="T4" fmla="*/ 19 w 28"/>
                  <a:gd name="T5" fmla="*/ 15 h 17"/>
                  <a:gd name="T6" fmla="*/ 6 w 28"/>
                  <a:gd name="T7" fmla="*/ 11 h 17"/>
                  <a:gd name="T8" fmla="*/ 7 w 28"/>
                  <a:gd name="T9" fmla="*/ 2 h 17"/>
                  <a:gd name="T10" fmla="*/ 16 w 28"/>
                  <a:gd name="T11" fmla="*/ 0 h 17"/>
                </a:gdLst>
                <a:ahLst/>
                <a:cxnLst>
                  <a:cxn ang="0">
                    <a:pos x="T0" y="T1"/>
                  </a:cxn>
                  <a:cxn ang="0">
                    <a:pos x="T2" y="T3"/>
                  </a:cxn>
                  <a:cxn ang="0">
                    <a:pos x="T4" y="T5"/>
                  </a:cxn>
                  <a:cxn ang="0">
                    <a:pos x="T6" y="T7"/>
                  </a:cxn>
                  <a:cxn ang="0">
                    <a:pos x="T8" y="T9"/>
                  </a:cxn>
                  <a:cxn ang="0">
                    <a:pos x="T10" y="T11"/>
                  </a:cxn>
                </a:cxnLst>
                <a:rect l="0" t="0" r="r" b="b"/>
                <a:pathLst>
                  <a:path w="28" h="17">
                    <a:moveTo>
                      <a:pt x="16" y="0"/>
                    </a:moveTo>
                    <a:cubicBezTo>
                      <a:pt x="20" y="2"/>
                      <a:pt x="27" y="1"/>
                      <a:pt x="28" y="7"/>
                    </a:cubicBezTo>
                    <a:cubicBezTo>
                      <a:pt x="28" y="11"/>
                      <a:pt x="22" y="12"/>
                      <a:pt x="19" y="15"/>
                    </a:cubicBezTo>
                    <a:cubicBezTo>
                      <a:pt x="14" y="17"/>
                      <a:pt x="10" y="13"/>
                      <a:pt x="6" y="11"/>
                    </a:cubicBezTo>
                    <a:cubicBezTo>
                      <a:pt x="0" y="7"/>
                      <a:pt x="1" y="4"/>
                      <a:pt x="7" y="2"/>
                    </a:cubicBezTo>
                    <a:cubicBezTo>
                      <a:pt x="10" y="1"/>
                      <a:pt x="13" y="1"/>
                      <a:pt x="16"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87" name="Freeform 329">
                <a:extLst>
                  <a:ext uri="{FF2B5EF4-FFF2-40B4-BE49-F238E27FC236}">
                    <a16:creationId xmlns:a16="http://schemas.microsoft.com/office/drawing/2014/main" id="{0F8B4126-437E-DB21-E147-73822B30610E}"/>
                  </a:ext>
                </a:extLst>
              </p:cNvPr>
              <p:cNvSpPr/>
              <p:nvPr/>
            </p:nvSpPr>
            <p:spPr bwMode="auto">
              <a:xfrm>
                <a:off x="167" y="2980"/>
                <a:ext cx="11" cy="15"/>
              </a:xfrm>
              <a:custGeom>
                <a:avLst/>
                <a:gdLst>
                  <a:gd name="T0" fmla="*/ 19 w 19"/>
                  <a:gd name="T1" fmla="*/ 13 h 26"/>
                  <a:gd name="T2" fmla="*/ 15 w 19"/>
                  <a:gd name="T3" fmla="*/ 16 h 26"/>
                  <a:gd name="T4" fmla="*/ 0 w 19"/>
                  <a:gd name="T5" fmla="*/ 18 h 26"/>
                  <a:gd name="T6" fmla="*/ 2 w 19"/>
                  <a:gd name="T7" fmla="*/ 12 h 26"/>
                  <a:gd name="T8" fmla="*/ 9 w 19"/>
                  <a:gd name="T9" fmla="*/ 0 h 26"/>
                  <a:gd name="T10" fmla="*/ 19 w 19"/>
                  <a:gd name="T11" fmla="*/ 13 h 26"/>
                </a:gdLst>
                <a:ahLst/>
                <a:cxnLst>
                  <a:cxn ang="0">
                    <a:pos x="T0" y="T1"/>
                  </a:cxn>
                  <a:cxn ang="0">
                    <a:pos x="T2" y="T3"/>
                  </a:cxn>
                  <a:cxn ang="0">
                    <a:pos x="T4" y="T5"/>
                  </a:cxn>
                  <a:cxn ang="0">
                    <a:pos x="T6" y="T7"/>
                  </a:cxn>
                  <a:cxn ang="0">
                    <a:pos x="T8" y="T9"/>
                  </a:cxn>
                  <a:cxn ang="0">
                    <a:pos x="T10" y="T11"/>
                  </a:cxn>
                </a:cxnLst>
                <a:rect l="0" t="0" r="r" b="b"/>
                <a:pathLst>
                  <a:path w="19" h="26">
                    <a:moveTo>
                      <a:pt x="19" y="13"/>
                    </a:moveTo>
                    <a:cubicBezTo>
                      <a:pt x="18" y="14"/>
                      <a:pt x="16" y="15"/>
                      <a:pt x="15" y="16"/>
                    </a:cubicBezTo>
                    <a:cubicBezTo>
                      <a:pt x="10" y="26"/>
                      <a:pt x="6" y="25"/>
                      <a:pt x="0" y="18"/>
                    </a:cubicBezTo>
                    <a:cubicBezTo>
                      <a:pt x="1" y="16"/>
                      <a:pt x="1" y="14"/>
                      <a:pt x="2" y="12"/>
                    </a:cubicBezTo>
                    <a:cubicBezTo>
                      <a:pt x="5" y="8"/>
                      <a:pt x="3" y="0"/>
                      <a:pt x="9" y="0"/>
                    </a:cubicBezTo>
                    <a:cubicBezTo>
                      <a:pt x="14" y="0"/>
                      <a:pt x="18" y="7"/>
                      <a:pt x="19" y="1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88" name="Freeform 330">
                <a:extLst>
                  <a:ext uri="{FF2B5EF4-FFF2-40B4-BE49-F238E27FC236}">
                    <a16:creationId xmlns:a16="http://schemas.microsoft.com/office/drawing/2014/main" id="{3AAC8106-78E3-3D8F-34B8-06C3FB5C4235}"/>
                  </a:ext>
                </a:extLst>
              </p:cNvPr>
              <p:cNvSpPr/>
              <p:nvPr/>
            </p:nvSpPr>
            <p:spPr bwMode="auto">
              <a:xfrm>
                <a:off x="218" y="2884"/>
                <a:ext cx="14" cy="11"/>
              </a:xfrm>
              <a:custGeom>
                <a:avLst/>
                <a:gdLst>
                  <a:gd name="T0" fmla="*/ 6 w 24"/>
                  <a:gd name="T1" fmla="*/ 20 h 20"/>
                  <a:gd name="T2" fmla="*/ 0 w 24"/>
                  <a:gd name="T3" fmla="*/ 3 h 20"/>
                  <a:gd name="T4" fmla="*/ 19 w 24"/>
                  <a:gd name="T5" fmla="*/ 0 h 20"/>
                  <a:gd name="T6" fmla="*/ 23 w 24"/>
                  <a:gd name="T7" fmla="*/ 3 h 20"/>
                  <a:gd name="T8" fmla="*/ 21 w 24"/>
                  <a:gd name="T9" fmla="*/ 8 h 20"/>
                  <a:gd name="T10" fmla="*/ 6 w 24"/>
                  <a:gd name="T11" fmla="*/ 20 h 20"/>
                </a:gdLst>
                <a:ahLst/>
                <a:cxnLst>
                  <a:cxn ang="0">
                    <a:pos x="T0" y="T1"/>
                  </a:cxn>
                  <a:cxn ang="0">
                    <a:pos x="T2" y="T3"/>
                  </a:cxn>
                  <a:cxn ang="0">
                    <a:pos x="T4" y="T5"/>
                  </a:cxn>
                  <a:cxn ang="0">
                    <a:pos x="T6" y="T7"/>
                  </a:cxn>
                  <a:cxn ang="0">
                    <a:pos x="T8" y="T9"/>
                  </a:cxn>
                  <a:cxn ang="0">
                    <a:pos x="T10" y="T11"/>
                  </a:cxn>
                </a:cxnLst>
                <a:rect l="0" t="0" r="r" b="b"/>
                <a:pathLst>
                  <a:path w="24" h="20">
                    <a:moveTo>
                      <a:pt x="6" y="20"/>
                    </a:moveTo>
                    <a:cubicBezTo>
                      <a:pt x="4" y="14"/>
                      <a:pt x="2" y="8"/>
                      <a:pt x="0" y="3"/>
                    </a:cubicBezTo>
                    <a:cubicBezTo>
                      <a:pt x="6" y="2"/>
                      <a:pt x="12" y="1"/>
                      <a:pt x="19" y="0"/>
                    </a:cubicBezTo>
                    <a:cubicBezTo>
                      <a:pt x="21" y="0"/>
                      <a:pt x="23" y="1"/>
                      <a:pt x="23" y="3"/>
                    </a:cubicBezTo>
                    <a:cubicBezTo>
                      <a:pt x="24" y="5"/>
                      <a:pt x="23" y="7"/>
                      <a:pt x="21" y="8"/>
                    </a:cubicBezTo>
                    <a:cubicBezTo>
                      <a:pt x="16" y="12"/>
                      <a:pt x="11" y="16"/>
                      <a:pt x="6"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89" name="Freeform 331">
                <a:extLst>
                  <a:ext uri="{FF2B5EF4-FFF2-40B4-BE49-F238E27FC236}">
                    <a16:creationId xmlns:a16="http://schemas.microsoft.com/office/drawing/2014/main" id="{DDA759CD-88DE-7668-C031-7095974D3B5B}"/>
                  </a:ext>
                </a:extLst>
              </p:cNvPr>
              <p:cNvSpPr/>
              <p:nvPr/>
            </p:nvSpPr>
            <p:spPr bwMode="auto">
              <a:xfrm>
                <a:off x="252" y="2888"/>
                <a:ext cx="15" cy="10"/>
              </a:xfrm>
              <a:custGeom>
                <a:avLst/>
                <a:gdLst>
                  <a:gd name="T0" fmla="*/ 11 w 27"/>
                  <a:gd name="T1" fmla="*/ 0 h 16"/>
                  <a:gd name="T2" fmla="*/ 14 w 27"/>
                  <a:gd name="T3" fmla="*/ 16 h 16"/>
                  <a:gd name="T4" fmla="*/ 2 w 27"/>
                  <a:gd name="T5" fmla="*/ 8 h 16"/>
                  <a:gd name="T6" fmla="*/ 11 w 27"/>
                  <a:gd name="T7" fmla="*/ 0 h 16"/>
                </a:gdLst>
                <a:ahLst/>
                <a:cxnLst>
                  <a:cxn ang="0">
                    <a:pos x="T0" y="T1"/>
                  </a:cxn>
                  <a:cxn ang="0">
                    <a:pos x="T2" y="T3"/>
                  </a:cxn>
                  <a:cxn ang="0">
                    <a:pos x="T4" y="T5"/>
                  </a:cxn>
                  <a:cxn ang="0">
                    <a:pos x="T6" y="T7"/>
                  </a:cxn>
                </a:cxnLst>
                <a:rect l="0" t="0" r="r" b="b"/>
                <a:pathLst>
                  <a:path w="27" h="16">
                    <a:moveTo>
                      <a:pt x="11" y="0"/>
                    </a:moveTo>
                    <a:cubicBezTo>
                      <a:pt x="27" y="3"/>
                      <a:pt x="13" y="11"/>
                      <a:pt x="14" y="16"/>
                    </a:cubicBezTo>
                    <a:cubicBezTo>
                      <a:pt x="8" y="16"/>
                      <a:pt x="3" y="13"/>
                      <a:pt x="2" y="8"/>
                    </a:cubicBezTo>
                    <a:cubicBezTo>
                      <a:pt x="0" y="2"/>
                      <a:pt x="7" y="2"/>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90" name="Freeform 332">
                <a:extLst>
                  <a:ext uri="{FF2B5EF4-FFF2-40B4-BE49-F238E27FC236}">
                    <a16:creationId xmlns:a16="http://schemas.microsoft.com/office/drawing/2014/main" id="{3619D677-C4FD-2078-F42F-2FDF83C88A3E}"/>
                  </a:ext>
                </a:extLst>
              </p:cNvPr>
              <p:cNvSpPr/>
              <p:nvPr/>
            </p:nvSpPr>
            <p:spPr bwMode="auto">
              <a:xfrm>
                <a:off x="178" y="2986"/>
                <a:ext cx="6" cy="9"/>
              </a:xfrm>
              <a:custGeom>
                <a:avLst/>
                <a:gdLst>
                  <a:gd name="T0" fmla="*/ 10 w 10"/>
                  <a:gd name="T1" fmla="*/ 7 h 15"/>
                  <a:gd name="T2" fmla="*/ 0 w 10"/>
                  <a:gd name="T3" fmla="*/ 2 h 15"/>
                  <a:gd name="T4" fmla="*/ 10 w 10"/>
                  <a:gd name="T5" fmla="*/ 7 h 15"/>
                </a:gdLst>
                <a:ahLst/>
                <a:cxnLst>
                  <a:cxn ang="0">
                    <a:pos x="T0" y="T1"/>
                  </a:cxn>
                  <a:cxn ang="0">
                    <a:pos x="T2" y="T3"/>
                  </a:cxn>
                  <a:cxn ang="0">
                    <a:pos x="T4" y="T5"/>
                  </a:cxn>
                </a:cxnLst>
                <a:rect l="0" t="0" r="r" b="b"/>
                <a:pathLst>
                  <a:path w="10" h="15">
                    <a:moveTo>
                      <a:pt x="10" y="7"/>
                    </a:moveTo>
                    <a:cubicBezTo>
                      <a:pt x="2" y="15"/>
                      <a:pt x="4" y="3"/>
                      <a:pt x="0" y="2"/>
                    </a:cubicBezTo>
                    <a:cubicBezTo>
                      <a:pt x="4" y="2"/>
                      <a:pt x="9" y="0"/>
                      <a:pt x="10"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91" name="Freeform 333">
                <a:extLst>
                  <a:ext uri="{FF2B5EF4-FFF2-40B4-BE49-F238E27FC236}">
                    <a16:creationId xmlns:a16="http://schemas.microsoft.com/office/drawing/2014/main" id="{DE1A42B8-CA12-3289-9531-873650FC3D3F}"/>
                  </a:ext>
                </a:extLst>
              </p:cNvPr>
              <p:cNvSpPr/>
              <p:nvPr/>
            </p:nvSpPr>
            <p:spPr bwMode="auto">
              <a:xfrm>
                <a:off x="141" y="2985"/>
                <a:ext cx="2" cy="3"/>
              </a:xfrm>
              <a:custGeom>
                <a:avLst/>
                <a:gdLst>
                  <a:gd name="T0" fmla="*/ 4 w 4"/>
                  <a:gd name="T1" fmla="*/ 5 h 5"/>
                  <a:gd name="T2" fmla="*/ 0 w 4"/>
                  <a:gd name="T3" fmla="*/ 2 h 5"/>
                  <a:gd name="T4" fmla="*/ 4 w 4"/>
                  <a:gd name="T5" fmla="*/ 1 h 5"/>
                  <a:gd name="T6" fmla="*/ 4 w 4"/>
                  <a:gd name="T7" fmla="*/ 5 h 5"/>
                </a:gdLst>
                <a:ahLst/>
                <a:cxnLst>
                  <a:cxn ang="0">
                    <a:pos x="T0" y="T1"/>
                  </a:cxn>
                  <a:cxn ang="0">
                    <a:pos x="T2" y="T3"/>
                  </a:cxn>
                  <a:cxn ang="0">
                    <a:pos x="T4" y="T5"/>
                  </a:cxn>
                  <a:cxn ang="0">
                    <a:pos x="T6" y="T7"/>
                  </a:cxn>
                </a:cxnLst>
                <a:rect l="0" t="0" r="r" b="b"/>
                <a:pathLst>
                  <a:path w="4" h="5">
                    <a:moveTo>
                      <a:pt x="4" y="5"/>
                    </a:moveTo>
                    <a:cubicBezTo>
                      <a:pt x="3" y="4"/>
                      <a:pt x="2" y="3"/>
                      <a:pt x="0" y="2"/>
                    </a:cubicBezTo>
                    <a:cubicBezTo>
                      <a:pt x="1" y="1"/>
                      <a:pt x="3" y="0"/>
                      <a:pt x="4" y="1"/>
                    </a:cubicBezTo>
                    <a:cubicBezTo>
                      <a:pt x="4" y="1"/>
                      <a:pt x="4" y="3"/>
                      <a:pt x="4" y="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92" name="Freeform 334">
                <a:extLst>
                  <a:ext uri="{FF2B5EF4-FFF2-40B4-BE49-F238E27FC236}">
                    <a16:creationId xmlns:a16="http://schemas.microsoft.com/office/drawing/2014/main" id="{90EDC236-4617-A47B-A3BD-DA8F6657BA6C}"/>
                  </a:ext>
                </a:extLst>
              </p:cNvPr>
              <p:cNvSpPr/>
              <p:nvPr/>
            </p:nvSpPr>
            <p:spPr bwMode="auto">
              <a:xfrm>
                <a:off x="216" y="2839"/>
                <a:ext cx="1" cy="2"/>
              </a:xfrm>
              <a:custGeom>
                <a:avLst/>
                <a:gdLst>
                  <a:gd name="T0" fmla="*/ 2 w 2"/>
                  <a:gd name="T1" fmla="*/ 0 h 3"/>
                  <a:gd name="T2" fmla="*/ 1 w 2"/>
                  <a:gd name="T3" fmla="*/ 3 h 3"/>
                  <a:gd name="T4" fmla="*/ 0 w 2"/>
                  <a:gd name="T5" fmla="*/ 3 h 3"/>
                  <a:gd name="T6" fmla="*/ 2 w 2"/>
                  <a:gd name="T7" fmla="*/ 0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1" y="1"/>
                      <a:pt x="1" y="2"/>
                      <a:pt x="1" y="3"/>
                    </a:cubicBezTo>
                    <a:cubicBezTo>
                      <a:pt x="0" y="3"/>
                      <a:pt x="0" y="3"/>
                      <a:pt x="0" y="3"/>
                    </a:cubicBezTo>
                    <a:cubicBezTo>
                      <a:pt x="0" y="2"/>
                      <a:pt x="1" y="1"/>
                      <a:pt x="2" y="0"/>
                    </a:cubicBezTo>
                    <a:cubicBezTo>
                      <a:pt x="2" y="0"/>
                      <a:pt x="2" y="0"/>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93" name="Freeform 335">
                <a:extLst>
                  <a:ext uri="{FF2B5EF4-FFF2-40B4-BE49-F238E27FC236}">
                    <a16:creationId xmlns:a16="http://schemas.microsoft.com/office/drawing/2014/main" id="{B1BE7B2A-0D97-1FA4-B1A5-6EC9C6A5339B}"/>
                  </a:ext>
                </a:extLst>
              </p:cNvPr>
              <p:cNvSpPr/>
              <p:nvPr/>
            </p:nvSpPr>
            <p:spPr bwMode="auto">
              <a:xfrm>
                <a:off x="224" y="2957"/>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1" y="1"/>
                      <a:pt x="1"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94" name="Freeform 336">
                <a:extLst>
                  <a:ext uri="{FF2B5EF4-FFF2-40B4-BE49-F238E27FC236}">
                    <a16:creationId xmlns:a16="http://schemas.microsoft.com/office/drawing/2014/main" id="{F5285087-9D57-F753-0567-F79FD6BF0414}"/>
                  </a:ext>
                </a:extLst>
              </p:cNvPr>
              <p:cNvSpPr/>
              <p:nvPr/>
            </p:nvSpPr>
            <p:spPr bwMode="auto">
              <a:xfrm>
                <a:off x="261" y="2898"/>
                <a:ext cx="1" cy="1"/>
              </a:xfrm>
              <a:custGeom>
                <a:avLst/>
                <a:gdLst>
                  <a:gd name="T0" fmla="*/ 0 w 2"/>
                  <a:gd name="T1" fmla="*/ 1 h 3"/>
                  <a:gd name="T2" fmla="*/ 2 w 2"/>
                  <a:gd name="T3" fmla="*/ 0 h 3"/>
                  <a:gd name="T4" fmla="*/ 0 w 2"/>
                  <a:gd name="T5" fmla="*/ 3 h 3"/>
                  <a:gd name="T6" fmla="*/ 0 w 2"/>
                  <a:gd name="T7" fmla="*/ 1 h 3"/>
                </a:gdLst>
                <a:ahLst/>
                <a:cxnLst>
                  <a:cxn ang="0">
                    <a:pos x="T0" y="T1"/>
                  </a:cxn>
                  <a:cxn ang="0">
                    <a:pos x="T2" y="T3"/>
                  </a:cxn>
                  <a:cxn ang="0">
                    <a:pos x="T4" y="T5"/>
                  </a:cxn>
                  <a:cxn ang="0">
                    <a:pos x="T6" y="T7"/>
                  </a:cxn>
                </a:cxnLst>
                <a:rect l="0" t="0" r="r" b="b"/>
                <a:pathLst>
                  <a:path w="2" h="3">
                    <a:moveTo>
                      <a:pt x="0" y="1"/>
                    </a:moveTo>
                    <a:cubicBezTo>
                      <a:pt x="0" y="1"/>
                      <a:pt x="1" y="1"/>
                      <a:pt x="2" y="0"/>
                    </a:cubicBezTo>
                    <a:cubicBezTo>
                      <a:pt x="1" y="1"/>
                      <a:pt x="0" y="2"/>
                      <a:pt x="0" y="3"/>
                    </a:cubicBezTo>
                    <a:cubicBezTo>
                      <a:pt x="0" y="2"/>
                      <a:pt x="0" y="1"/>
                      <a:pt x="0"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95" name="Freeform 337">
                <a:extLst>
                  <a:ext uri="{FF2B5EF4-FFF2-40B4-BE49-F238E27FC236}">
                    <a16:creationId xmlns:a16="http://schemas.microsoft.com/office/drawing/2014/main" id="{87E448DF-2C6A-1166-407B-943912071010}"/>
                  </a:ext>
                </a:extLst>
              </p:cNvPr>
              <p:cNvSpPr/>
              <p:nvPr/>
            </p:nvSpPr>
            <p:spPr bwMode="auto">
              <a:xfrm>
                <a:off x="274" y="2707"/>
                <a:ext cx="101" cy="102"/>
              </a:xfrm>
              <a:custGeom>
                <a:avLst/>
                <a:gdLst>
                  <a:gd name="T0" fmla="*/ 171 w 172"/>
                  <a:gd name="T1" fmla="*/ 116 h 174"/>
                  <a:gd name="T2" fmla="*/ 158 w 172"/>
                  <a:gd name="T3" fmla="*/ 133 h 174"/>
                  <a:gd name="T4" fmla="*/ 141 w 172"/>
                  <a:gd name="T5" fmla="*/ 146 h 174"/>
                  <a:gd name="T6" fmla="*/ 135 w 172"/>
                  <a:gd name="T7" fmla="*/ 151 h 174"/>
                  <a:gd name="T8" fmla="*/ 114 w 172"/>
                  <a:gd name="T9" fmla="*/ 162 h 174"/>
                  <a:gd name="T10" fmla="*/ 105 w 172"/>
                  <a:gd name="T11" fmla="*/ 164 h 174"/>
                  <a:gd name="T12" fmla="*/ 81 w 172"/>
                  <a:gd name="T13" fmla="*/ 165 h 174"/>
                  <a:gd name="T14" fmla="*/ 70 w 172"/>
                  <a:gd name="T15" fmla="*/ 164 h 174"/>
                  <a:gd name="T16" fmla="*/ 45 w 172"/>
                  <a:gd name="T17" fmla="*/ 152 h 174"/>
                  <a:gd name="T18" fmla="*/ 42 w 172"/>
                  <a:gd name="T19" fmla="*/ 148 h 174"/>
                  <a:gd name="T20" fmla="*/ 9 w 172"/>
                  <a:gd name="T21" fmla="*/ 112 h 174"/>
                  <a:gd name="T22" fmla="*/ 5 w 172"/>
                  <a:gd name="T23" fmla="*/ 79 h 174"/>
                  <a:gd name="T24" fmla="*/ 22 w 172"/>
                  <a:gd name="T25" fmla="*/ 38 h 174"/>
                  <a:gd name="T26" fmla="*/ 61 w 172"/>
                  <a:gd name="T27" fmla="*/ 6 h 174"/>
                  <a:gd name="T28" fmla="*/ 84 w 172"/>
                  <a:gd name="T29" fmla="*/ 4 h 174"/>
                  <a:gd name="T30" fmla="*/ 92 w 172"/>
                  <a:gd name="T31" fmla="*/ 3 h 174"/>
                  <a:gd name="T32" fmla="*/ 97 w 172"/>
                  <a:gd name="T33" fmla="*/ 1 h 174"/>
                  <a:gd name="T34" fmla="*/ 130 w 172"/>
                  <a:gd name="T35" fmla="*/ 16 h 174"/>
                  <a:gd name="T36" fmla="*/ 159 w 172"/>
                  <a:gd name="T37" fmla="*/ 41 h 174"/>
                  <a:gd name="T38" fmla="*/ 162 w 172"/>
                  <a:gd name="T39" fmla="*/ 46 h 174"/>
                  <a:gd name="T40" fmla="*/ 170 w 172"/>
                  <a:gd name="T41" fmla="*/ 69 h 174"/>
                  <a:gd name="T42" fmla="*/ 172 w 172"/>
                  <a:gd name="T43" fmla="*/ 85 h 174"/>
                  <a:gd name="T44" fmla="*/ 171 w 172"/>
                  <a:gd name="T45" fmla="*/ 86 h 174"/>
                  <a:gd name="T46" fmla="*/ 170 w 172"/>
                  <a:gd name="T47" fmla="*/ 88 h 174"/>
                  <a:gd name="T48" fmla="*/ 171 w 172"/>
                  <a:gd name="T49" fmla="*/ 104 h 174"/>
                  <a:gd name="T50" fmla="*/ 171 w 172"/>
                  <a:gd name="T51"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2" h="174">
                    <a:moveTo>
                      <a:pt x="171" y="116"/>
                    </a:moveTo>
                    <a:cubicBezTo>
                      <a:pt x="165" y="121"/>
                      <a:pt x="159" y="124"/>
                      <a:pt x="158" y="133"/>
                    </a:cubicBezTo>
                    <a:cubicBezTo>
                      <a:pt x="158" y="142"/>
                      <a:pt x="147" y="142"/>
                      <a:pt x="141" y="146"/>
                    </a:cubicBezTo>
                    <a:cubicBezTo>
                      <a:pt x="139" y="148"/>
                      <a:pt x="136" y="148"/>
                      <a:pt x="135" y="151"/>
                    </a:cubicBezTo>
                    <a:cubicBezTo>
                      <a:pt x="134" y="165"/>
                      <a:pt x="123" y="162"/>
                      <a:pt x="114" y="162"/>
                    </a:cubicBezTo>
                    <a:cubicBezTo>
                      <a:pt x="111" y="162"/>
                      <a:pt x="108" y="160"/>
                      <a:pt x="105" y="164"/>
                    </a:cubicBezTo>
                    <a:cubicBezTo>
                      <a:pt x="97" y="174"/>
                      <a:pt x="92" y="174"/>
                      <a:pt x="81" y="165"/>
                    </a:cubicBezTo>
                    <a:cubicBezTo>
                      <a:pt x="77" y="161"/>
                      <a:pt x="75" y="161"/>
                      <a:pt x="70" y="164"/>
                    </a:cubicBezTo>
                    <a:cubicBezTo>
                      <a:pt x="61" y="170"/>
                      <a:pt x="47" y="163"/>
                      <a:pt x="45" y="152"/>
                    </a:cubicBezTo>
                    <a:cubicBezTo>
                      <a:pt x="45" y="150"/>
                      <a:pt x="44" y="149"/>
                      <a:pt x="42" y="148"/>
                    </a:cubicBezTo>
                    <a:cubicBezTo>
                      <a:pt x="18" y="148"/>
                      <a:pt x="11" y="128"/>
                      <a:pt x="9" y="112"/>
                    </a:cubicBezTo>
                    <a:cubicBezTo>
                      <a:pt x="7" y="101"/>
                      <a:pt x="0" y="89"/>
                      <a:pt x="5" y="79"/>
                    </a:cubicBezTo>
                    <a:cubicBezTo>
                      <a:pt x="11" y="65"/>
                      <a:pt x="6" y="47"/>
                      <a:pt x="22" y="38"/>
                    </a:cubicBezTo>
                    <a:cubicBezTo>
                      <a:pt x="25" y="17"/>
                      <a:pt x="48" y="17"/>
                      <a:pt x="61" y="6"/>
                    </a:cubicBezTo>
                    <a:cubicBezTo>
                      <a:pt x="66" y="2"/>
                      <a:pt x="76" y="7"/>
                      <a:pt x="84" y="4"/>
                    </a:cubicBezTo>
                    <a:cubicBezTo>
                      <a:pt x="86" y="3"/>
                      <a:pt x="89" y="5"/>
                      <a:pt x="92" y="3"/>
                    </a:cubicBezTo>
                    <a:cubicBezTo>
                      <a:pt x="94" y="2"/>
                      <a:pt x="97" y="0"/>
                      <a:pt x="97" y="1"/>
                    </a:cubicBezTo>
                    <a:cubicBezTo>
                      <a:pt x="105" y="11"/>
                      <a:pt x="120" y="12"/>
                      <a:pt x="130" y="16"/>
                    </a:cubicBezTo>
                    <a:cubicBezTo>
                      <a:pt x="144" y="21"/>
                      <a:pt x="145" y="38"/>
                      <a:pt x="159" y="41"/>
                    </a:cubicBezTo>
                    <a:cubicBezTo>
                      <a:pt x="160" y="42"/>
                      <a:pt x="162" y="45"/>
                      <a:pt x="162" y="46"/>
                    </a:cubicBezTo>
                    <a:cubicBezTo>
                      <a:pt x="160" y="55"/>
                      <a:pt x="170" y="60"/>
                      <a:pt x="170" y="69"/>
                    </a:cubicBezTo>
                    <a:cubicBezTo>
                      <a:pt x="171" y="74"/>
                      <a:pt x="171" y="80"/>
                      <a:pt x="172" y="85"/>
                    </a:cubicBezTo>
                    <a:cubicBezTo>
                      <a:pt x="171" y="85"/>
                      <a:pt x="171" y="86"/>
                      <a:pt x="171" y="86"/>
                    </a:cubicBezTo>
                    <a:cubicBezTo>
                      <a:pt x="171" y="87"/>
                      <a:pt x="170" y="87"/>
                      <a:pt x="170" y="88"/>
                    </a:cubicBezTo>
                    <a:cubicBezTo>
                      <a:pt x="166" y="94"/>
                      <a:pt x="170" y="99"/>
                      <a:pt x="171" y="104"/>
                    </a:cubicBezTo>
                    <a:cubicBezTo>
                      <a:pt x="171" y="108"/>
                      <a:pt x="171" y="112"/>
                      <a:pt x="171" y="116"/>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96" name="Freeform 338">
                <a:extLst>
                  <a:ext uri="{FF2B5EF4-FFF2-40B4-BE49-F238E27FC236}">
                    <a16:creationId xmlns:a16="http://schemas.microsoft.com/office/drawing/2014/main" id="{F7968C97-0345-6133-7090-DFA4BE4A2A5A}"/>
                  </a:ext>
                </a:extLst>
              </p:cNvPr>
              <p:cNvSpPr/>
              <p:nvPr/>
            </p:nvSpPr>
            <p:spPr bwMode="auto">
              <a:xfrm>
                <a:off x="361" y="2815"/>
                <a:ext cx="27" cy="20"/>
              </a:xfrm>
              <a:custGeom>
                <a:avLst/>
                <a:gdLst>
                  <a:gd name="T0" fmla="*/ 45 w 45"/>
                  <a:gd name="T1" fmla="*/ 1 h 35"/>
                  <a:gd name="T2" fmla="*/ 32 w 45"/>
                  <a:gd name="T3" fmla="*/ 16 h 35"/>
                  <a:gd name="T4" fmla="*/ 23 w 45"/>
                  <a:gd name="T5" fmla="*/ 27 h 35"/>
                  <a:gd name="T6" fmla="*/ 15 w 45"/>
                  <a:gd name="T7" fmla="*/ 30 h 35"/>
                  <a:gd name="T8" fmla="*/ 2 w 45"/>
                  <a:gd name="T9" fmla="*/ 23 h 35"/>
                  <a:gd name="T10" fmla="*/ 2 w 45"/>
                  <a:gd name="T11" fmla="*/ 13 h 35"/>
                  <a:gd name="T12" fmla="*/ 5 w 45"/>
                  <a:gd name="T13" fmla="*/ 4 h 35"/>
                  <a:gd name="T14" fmla="*/ 15 w 45"/>
                  <a:gd name="T15" fmla="*/ 5 h 35"/>
                  <a:gd name="T16" fmla="*/ 18 w 45"/>
                  <a:gd name="T17" fmla="*/ 7 h 35"/>
                  <a:gd name="T18" fmla="*/ 45 w 45"/>
                  <a:gd name="T1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35">
                    <a:moveTo>
                      <a:pt x="45" y="1"/>
                    </a:moveTo>
                    <a:cubicBezTo>
                      <a:pt x="45" y="10"/>
                      <a:pt x="39" y="13"/>
                      <a:pt x="32" y="16"/>
                    </a:cubicBezTo>
                    <a:cubicBezTo>
                      <a:pt x="27" y="18"/>
                      <a:pt x="23" y="20"/>
                      <a:pt x="23" y="27"/>
                    </a:cubicBezTo>
                    <a:cubicBezTo>
                      <a:pt x="23" y="33"/>
                      <a:pt x="20" y="35"/>
                      <a:pt x="15" y="30"/>
                    </a:cubicBezTo>
                    <a:cubicBezTo>
                      <a:pt x="12" y="26"/>
                      <a:pt x="7" y="23"/>
                      <a:pt x="2" y="23"/>
                    </a:cubicBezTo>
                    <a:cubicBezTo>
                      <a:pt x="3" y="20"/>
                      <a:pt x="3" y="17"/>
                      <a:pt x="2" y="13"/>
                    </a:cubicBezTo>
                    <a:cubicBezTo>
                      <a:pt x="1" y="10"/>
                      <a:pt x="0" y="6"/>
                      <a:pt x="5" y="4"/>
                    </a:cubicBezTo>
                    <a:cubicBezTo>
                      <a:pt x="8" y="2"/>
                      <a:pt x="12" y="0"/>
                      <a:pt x="15" y="5"/>
                    </a:cubicBezTo>
                    <a:cubicBezTo>
                      <a:pt x="16" y="5"/>
                      <a:pt x="18" y="7"/>
                      <a:pt x="18" y="7"/>
                    </a:cubicBezTo>
                    <a:cubicBezTo>
                      <a:pt x="26" y="0"/>
                      <a:pt x="37" y="7"/>
                      <a:pt x="45"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97" name="Freeform 339">
                <a:extLst>
                  <a:ext uri="{FF2B5EF4-FFF2-40B4-BE49-F238E27FC236}">
                    <a16:creationId xmlns:a16="http://schemas.microsoft.com/office/drawing/2014/main" id="{248C81C6-8669-DC27-3035-9F2E3BDC418B}"/>
                  </a:ext>
                </a:extLst>
              </p:cNvPr>
              <p:cNvSpPr/>
              <p:nvPr/>
            </p:nvSpPr>
            <p:spPr bwMode="auto">
              <a:xfrm>
                <a:off x="300" y="2824"/>
                <a:ext cx="18" cy="14"/>
              </a:xfrm>
              <a:custGeom>
                <a:avLst/>
                <a:gdLst>
                  <a:gd name="T0" fmla="*/ 11 w 30"/>
                  <a:gd name="T1" fmla="*/ 21 h 24"/>
                  <a:gd name="T2" fmla="*/ 13 w 30"/>
                  <a:gd name="T3" fmla="*/ 0 h 24"/>
                  <a:gd name="T4" fmla="*/ 24 w 30"/>
                  <a:gd name="T5" fmla="*/ 14 h 24"/>
                  <a:gd name="T6" fmla="*/ 22 w 30"/>
                  <a:gd name="T7" fmla="*/ 24 h 24"/>
                  <a:gd name="T8" fmla="*/ 22 w 30"/>
                  <a:gd name="T9" fmla="*/ 23 h 24"/>
                  <a:gd name="T10" fmla="*/ 20 w 30"/>
                  <a:gd name="T11" fmla="*/ 19 h 24"/>
                  <a:gd name="T12" fmla="*/ 20 w 30"/>
                  <a:gd name="T13" fmla="*/ 19 h 24"/>
                  <a:gd name="T14" fmla="*/ 20 w 30"/>
                  <a:gd name="T15" fmla="*/ 18 h 24"/>
                  <a:gd name="T16" fmla="*/ 12 w 30"/>
                  <a:gd name="T17" fmla="*/ 21 h 24"/>
                  <a:gd name="T18" fmla="*/ 12 w 30"/>
                  <a:gd name="T19" fmla="*/ 21 h 24"/>
                  <a:gd name="T20" fmla="*/ 11 w 30"/>
                  <a:gd name="T21"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24">
                    <a:moveTo>
                      <a:pt x="11" y="21"/>
                    </a:moveTo>
                    <a:cubicBezTo>
                      <a:pt x="0" y="17"/>
                      <a:pt x="1" y="15"/>
                      <a:pt x="13" y="0"/>
                    </a:cubicBezTo>
                    <a:cubicBezTo>
                      <a:pt x="15" y="6"/>
                      <a:pt x="18" y="11"/>
                      <a:pt x="24" y="14"/>
                    </a:cubicBezTo>
                    <a:cubicBezTo>
                      <a:pt x="26" y="16"/>
                      <a:pt x="30" y="21"/>
                      <a:pt x="22" y="24"/>
                    </a:cubicBezTo>
                    <a:cubicBezTo>
                      <a:pt x="22" y="24"/>
                      <a:pt x="22" y="23"/>
                      <a:pt x="22" y="23"/>
                    </a:cubicBezTo>
                    <a:cubicBezTo>
                      <a:pt x="22" y="22"/>
                      <a:pt x="21" y="20"/>
                      <a:pt x="20" y="19"/>
                    </a:cubicBezTo>
                    <a:cubicBezTo>
                      <a:pt x="20" y="19"/>
                      <a:pt x="20" y="19"/>
                      <a:pt x="20" y="19"/>
                    </a:cubicBezTo>
                    <a:cubicBezTo>
                      <a:pt x="20" y="19"/>
                      <a:pt x="20" y="18"/>
                      <a:pt x="20" y="18"/>
                    </a:cubicBezTo>
                    <a:cubicBezTo>
                      <a:pt x="15" y="11"/>
                      <a:pt x="14" y="18"/>
                      <a:pt x="12" y="21"/>
                    </a:cubicBezTo>
                    <a:cubicBezTo>
                      <a:pt x="12" y="21"/>
                      <a:pt x="12" y="21"/>
                      <a:pt x="12" y="21"/>
                    </a:cubicBezTo>
                    <a:lnTo>
                      <a:pt x="11" y="21"/>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98" name="Freeform 340">
                <a:extLst>
                  <a:ext uri="{FF2B5EF4-FFF2-40B4-BE49-F238E27FC236}">
                    <a16:creationId xmlns:a16="http://schemas.microsoft.com/office/drawing/2014/main" id="{AD4D2C70-5DE9-50DA-CD5E-C25FC22F552A}"/>
                  </a:ext>
                </a:extLst>
              </p:cNvPr>
              <p:cNvSpPr/>
              <p:nvPr/>
            </p:nvSpPr>
            <p:spPr bwMode="auto">
              <a:xfrm>
                <a:off x="235" y="2762"/>
                <a:ext cx="17" cy="10"/>
              </a:xfrm>
              <a:custGeom>
                <a:avLst/>
                <a:gdLst>
                  <a:gd name="T0" fmla="*/ 11 w 29"/>
                  <a:gd name="T1" fmla="*/ 17 h 17"/>
                  <a:gd name="T2" fmla="*/ 12 w 29"/>
                  <a:gd name="T3" fmla="*/ 12 h 17"/>
                  <a:gd name="T4" fmla="*/ 18 w 29"/>
                  <a:gd name="T5" fmla="*/ 0 h 17"/>
                  <a:gd name="T6" fmla="*/ 28 w 29"/>
                  <a:gd name="T7" fmla="*/ 6 h 17"/>
                  <a:gd name="T8" fmla="*/ 19 w 29"/>
                  <a:gd name="T9" fmla="*/ 15 h 17"/>
                  <a:gd name="T10" fmla="*/ 11 w 29"/>
                  <a:gd name="T11" fmla="*/ 17 h 17"/>
                </a:gdLst>
                <a:ahLst/>
                <a:cxnLst>
                  <a:cxn ang="0">
                    <a:pos x="T0" y="T1"/>
                  </a:cxn>
                  <a:cxn ang="0">
                    <a:pos x="T2" y="T3"/>
                  </a:cxn>
                  <a:cxn ang="0">
                    <a:pos x="T4" y="T5"/>
                  </a:cxn>
                  <a:cxn ang="0">
                    <a:pos x="T6" y="T7"/>
                  </a:cxn>
                  <a:cxn ang="0">
                    <a:pos x="T8" y="T9"/>
                  </a:cxn>
                  <a:cxn ang="0">
                    <a:pos x="T10" y="T11"/>
                  </a:cxn>
                </a:cxnLst>
                <a:rect l="0" t="0" r="r" b="b"/>
                <a:pathLst>
                  <a:path w="28" h="17">
                    <a:moveTo>
                      <a:pt x="11" y="17"/>
                    </a:moveTo>
                    <a:cubicBezTo>
                      <a:pt x="11" y="15"/>
                      <a:pt x="13" y="13"/>
                      <a:pt x="12" y="12"/>
                    </a:cubicBezTo>
                    <a:cubicBezTo>
                      <a:pt x="0" y="2"/>
                      <a:pt x="14" y="3"/>
                      <a:pt x="18" y="0"/>
                    </a:cubicBezTo>
                    <a:cubicBezTo>
                      <a:pt x="22" y="1"/>
                      <a:pt x="28" y="0"/>
                      <a:pt x="28" y="6"/>
                    </a:cubicBezTo>
                    <a:cubicBezTo>
                      <a:pt x="29" y="12"/>
                      <a:pt x="23" y="13"/>
                      <a:pt x="19" y="15"/>
                    </a:cubicBezTo>
                    <a:cubicBezTo>
                      <a:pt x="17" y="16"/>
                      <a:pt x="14" y="16"/>
                      <a:pt x="11"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99" name="Freeform 341">
                <a:extLst>
                  <a:ext uri="{FF2B5EF4-FFF2-40B4-BE49-F238E27FC236}">
                    <a16:creationId xmlns:a16="http://schemas.microsoft.com/office/drawing/2014/main" id="{521356FF-AFB7-33A3-4405-39297C791B6E}"/>
                  </a:ext>
                </a:extLst>
              </p:cNvPr>
              <p:cNvSpPr/>
              <p:nvPr/>
            </p:nvSpPr>
            <p:spPr bwMode="auto">
              <a:xfrm>
                <a:off x="374" y="2745"/>
                <a:ext cx="14" cy="12"/>
              </a:xfrm>
              <a:custGeom>
                <a:avLst/>
                <a:gdLst>
                  <a:gd name="T0" fmla="*/ 2 w 23"/>
                  <a:gd name="T1" fmla="*/ 21 h 21"/>
                  <a:gd name="T2" fmla="*/ 0 w 23"/>
                  <a:gd name="T3" fmla="*/ 5 h 21"/>
                  <a:gd name="T4" fmla="*/ 23 w 23"/>
                  <a:gd name="T5" fmla="*/ 7 h 21"/>
                  <a:gd name="T6" fmla="*/ 2 w 23"/>
                  <a:gd name="T7" fmla="*/ 21 h 21"/>
                </a:gdLst>
                <a:ahLst/>
                <a:cxnLst>
                  <a:cxn ang="0">
                    <a:pos x="T0" y="T1"/>
                  </a:cxn>
                  <a:cxn ang="0">
                    <a:pos x="T2" y="T3"/>
                  </a:cxn>
                  <a:cxn ang="0">
                    <a:pos x="T4" y="T5"/>
                  </a:cxn>
                  <a:cxn ang="0">
                    <a:pos x="T6" y="T7"/>
                  </a:cxn>
                </a:cxnLst>
                <a:rect l="0" t="0" r="r" b="b"/>
                <a:pathLst>
                  <a:path w="23" h="21">
                    <a:moveTo>
                      <a:pt x="2" y="21"/>
                    </a:moveTo>
                    <a:cubicBezTo>
                      <a:pt x="1" y="16"/>
                      <a:pt x="1" y="10"/>
                      <a:pt x="0" y="5"/>
                    </a:cubicBezTo>
                    <a:cubicBezTo>
                      <a:pt x="9" y="0"/>
                      <a:pt x="13" y="13"/>
                      <a:pt x="23" y="7"/>
                    </a:cubicBezTo>
                    <a:cubicBezTo>
                      <a:pt x="16" y="16"/>
                      <a:pt x="9" y="19"/>
                      <a:pt x="2"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00" name="Freeform 342">
                <a:extLst>
                  <a:ext uri="{FF2B5EF4-FFF2-40B4-BE49-F238E27FC236}">
                    <a16:creationId xmlns:a16="http://schemas.microsoft.com/office/drawing/2014/main" id="{D84FD96A-D078-03B8-7D2E-8C64132740C7}"/>
                  </a:ext>
                </a:extLst>
              </p:cNvPr>
              <p:cNvSpPr/>
              <p:nvPr/>
            </p:nvSpPr>
            <p:spPr bwMode="auto">
              <a:xfrm>
                <a:off x="402" y="2759"/>
                <a:ext cx="16" cy="9"/>
              </a:xfrm>
              <a:custGeom>
                <a:avLst/>
                <a:gdLst>
                  <a:gd name="T0" fmla="*/ 19 w 26"/>
                  <a:gd name="T1" fmla="*/ 3 h 15"/>
                  <a:gd name="T2" fmla="*/ 14 w 26"/>
                  <a:gd name="T3" fmla="*/ 13 h 15"/>
                  <a:gd name="T4" fmla="*/ 0 w 26"/>
                  <a:gd name="T5" fmla="*/ 9 h 15"/>
                  <a:gd name="T6" fmla="*/ 1 w 26"/>
                  <a:gd name="T7" fmla="*/ 5 h 15"/>
                  <a:gd name="T8" fmla="*/ 17 w 26"/>
                  <a:gd name="T9" fmla="*/ 3 h 15"/>
                  <a:gd name="T10" fmla="*/ 19 w 26"/>
                  <a:gd name="T11" fmla="*/ 3 h 15"/>
                </a:gdLst>
                <a:ahLst/>
                <a:cxnLst>
                  <a:cxn ang="0">
                    <a:pos x="T0" y="T1"/>
                  </a:cxn>
                  <a:cxn ang="0">
                    <a:pos x="T2" y="T3"/>
                  </a:cxn>
                  <a:cxn ang="0">
                    <a:pos x="T4" y="T5"/>
                  </a:cxn>
                  <a:cxn ang="0">
                    <a:pos x="T6" y="T7"/>
                  </a:cxn>
                  <a:cxn ang="0">
                    <a:pos x="T8" y="T9"/>
                  </a:cxn>
                  <a:cxn ang="0">
                    <a:pos x="T10" y="T11"/>
                  </a:cxn>
                </a:cxnLst>
                <a:rect l="0" t="0" r="r" b="b"/>
                <a:pathLst>
                  <a:path w="26" h="15">
                    <a:moveTo>
                      <a:pt x="19" y="3"/>
                    </a:moveTo>
                    <a:cubicBezTo>
                      <a:pt x="26" y="11"/>
                      <a:pt x="17" y="10"/>
                      <a:pt x="14" y="13"/>
                    </a:cubicBezTo>
                    <a:cubicBezTo>
                      <a:pt x="9" y="12"/>
                      <a:pt x="3" y="15"/>
                      <a:pt x="0" y="9"/>
                    </a:cubicBezTo>
                    <a:cubicBezTo>
                      <a:pt x="0" y="8"/>
                      <a:pt x="0" y="6"/>
                      <a:pt x="1" y="5"/>
                    </a:cubicBezTo>
                    <a:cubicBezTo>
                      <a:pt x="6" y="1"/>
                      <a:pt x="11" y="0"/>
                      <a:pt x="17" y="3"/>
                    </a:cubicBezTo>
                    <a:cubicBezTo>
                      <a:pt x="17" y="3"/>
                      <a:pt x="18" y="3"/>
                      <a:pt x="19"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01" name="Freeform 343">
                <a:extLst>
                  <a:ext uri="{FF2B5EF4-FFF2-40B4-BE49-F238E27FC236}">
                    <a16:creationId xmlns:a16="http://schemas.microsoft.com/office/drawing/2014/main" id="{E5C328BC-6FFD-8134-86AB-F8D6D7C03B55}"/>
                  </a:ext>
                </a:extLst>
              </p:cNvPr>
              <p:cNvSpPr/>
              <p:nvPr/>
            </p:nvSpPr>
            <p:spPr bwMode="auto">
              <a:xfrm>
                <a:off x="404" y="2729"/>
                <a:ext cx="8" cy="14"/>
              </a:xfrm>
              <a:custGeom>
                <a:avLst/>
                <a:gdLst>
                  <a:gd name="T0" fmla="*/ 10 w 13"/>
                  <a:gd name="T1" fmla="*/ 24 h 24"/>
                  <a:gd name="T2" fmla="*/ 3 w 13"/>
                  <a:gd name="T3" fmla="*/ 21 h 24"/>
                  <a:gd name="T4" fmla="*/ 0 w 13"/>
                  <a:gd name="T5" fmla="*/ 12 h 24"/>
                  <a:gd name="T6" fmla="*/ 13 w 13"/>
                  <a:gd name="T7" fmla="*/ 0 h 24"/>
                  <a:gd name="T8" fmla="*/ 10 w 13"/>
                  <a:gd name="T9" fmla="*/ 24 h 24"/>
                </a:gdLst>
                <a:ahLst/>
                <a:cxnLst>
                  <a:cxn ang="0">
                    <a:pos x="T0" y="T1"/>
                  </a:cxn>
                  <a:cxn ang="0">
                    <a:pos x="T2" y="T3"/>
                  </a:cxn>
                  <a:cxn ang="0">
                    <a:pos x="T4" y="T5"/>
                  </a:cxn>
                  <a:cxn ang="0">
                    <a:pos x="T6" y="T7"/>
                  </a:cxn>
                  <a:cxn ang="0">
                    <a:pos x="T8" y="T9"/>
                  </a:cxn>
                </a:cxnLst>
                <a:rect l="0" t="0" r="r" b="b"/>
                <a:pathLst>
                  <a:path w="13" h="24">
                    <a:moveTo>
                      <a:pt x="10" y="24"/>
                    </a:moveTo>
                    <a:cubicBezTo>
                      <a:pt x="8" y="23"/>
                      <a:pt x="5" y="22"/>
                      <a:pt x="3" y="21"/>
                    </a:cubicBezTo>
                    <a:cubicBezTo>
                      <a:pt x="3" y="18"/>
                      <a:pt x="3" y="14"/>
                      <a:pt x="0" y="12"/>
                    </a:cubicBezTo>
                    <a:cubicBezTo>
                      <a:pt x="5" y="8"/>
                      <a:pt x="5" y="0"/>
                      <a:pt x="13" y="0"/>
                    </a:cubicBezTo>
                    <a:cubicBezTo>
                      <a:pt x="12" y="8"/>
                      <a:pt x="11" y="16"/>
                      <a:pt x="10" y="24"/>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02" name="Freeform 344">
                <a:extLst>
                  <a:ext uri="{FF2B5EF4-FFF2-40B4-BE49-F238E27FC236}">
                    <a16:creationId xmlns:a16="http://schemas.microsoft.com/office/drawing/2014/main" id="{5ED81326-BF2D-0ADB-B54C-DF438BBDB735}"/>
                  </a:ext>
                </a:extLst>
              </p:cNvPr>
              <p:cNvSpPr/>
              <p:nvPr/>
            </p:nvSpPr>
            <p:spPr bwMode="auto">
              <a:xfrm>
                <a:off x="375" y="2768"/>
                <a:ext cx="7" cy="9"/>
              </a:xfrm>
              <a:custGeom>
                <a:avLst/>
                <a:gdLst>
                  <a:gd name="T0" fmla="*/ 0 w 12"/>
                  <a:gd name="T1" fmla="*/ 12 h 14"/>
                  <a:gd name="T2" fmla="*/ 0 w 12"/>
                  <a:gd name="T3" fmla="*/ 0 h 14"/>
                  <a:gd name="T4" fmla="*/ 2 w 12"/>
                  <a:gd name="T5" fmla="*/ 2 h 14"/>
                  <a:gd name="T6" fmla="*/ 11 w 12"/>
                  <a:gd name="T7" fmla="*/ 8 h 14"/>
                  <a:gd name="T8" fmla="*/ 0 w 12"/>
                  <a:gd name="T9" fmla="*/ 12 h 14"/>
                </a:gdLst>
                <a:ahLst/>
                <a:cxnLst>
                  <a:cxn ang="0">
                    <a:pos x="T0" y="T1"/>
                  </a:cxn>
                  <a:cxn ang="0">
                    <a:pos x="T2" y="T3"/>
                  </a:cxn>
                  <a:cxn ang="0">
                    <a:pos x="T4" y="T5"/>
                  </a:cxn>
                  <a:cxn ang="0">
                    <a:pos x="T6" y="T7"/>
                  </a:cxn>
                  <a:cxn ang="0">
                    <a:pos x="T8" y="T9"/>
                  </a:cxn>
                </a:cxnLst>
                <a:rect l="0" t="0" r="r" b="b"/>
                <a:pathLst>
                  <a:path w="12" h="14">
                    <a:moveTo>
                      <a:pt x="0" y="12"/>
                    </a:moveTo>
                    <a:cubicBezTo>
                      <a:pt x="0" y="8"/>
                      <a:pt x="0" y="4"/>
                      <a:pt x="0" y="0"/>
                    </a:cubicBezTo>
                    <a:cubicBezTo>
                      <a:pt x="1" y="1"/>
                      <a:pt x="2" y="1"/>
                      <a:pt x="2" y="2"/>
                    </a:cubicBezTo>
                    <a:cubicBezTo>
                      <a:pt x="5" y="4"/>
                      <a:pt x="12" y="4"/>
                      <a:pt x="11" y="8"/>
                    </a:cubicBezTo>
                    <a:cubicBezTo>
                      <a:pt x="10" y="14"/>
                      <a:pt x="4" y="12"/>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03" name="Freeform 345">
                <a:extLst>
                  <a:ext uri="{FF2B5EF4-FFF2-40B4-BE49-F238E27FC236}">
                    <a16:creationId xmlns:a16="http://schemas.microsoft.com/office/drawing/2014/main" id="{2E145382-34B0-C96B-8106-6BC193D62F2D}"/>
                  </a:ext>
                </a:extLst>
              </p:cNvPr>
              <p:cNvSpPr/>
              <p:nvPr/>
            </p:nvSpPr>
            <p:spPr bwMode="auto">
              <a:xfrm>
                <a:off x="374" y="2758"/>
                <a:ext cx="1" cy="1"/>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0" y="1"/>
                      <a:pt x="1" y="1"/>
                      <a:pt x="1" y="0"/>
                    </a:cubicBezTo>
                    <a:cubicBezTo>
                      <a:pt x="1" y="1"/>
                      <a:pt x="0" y="1"/>
                      <a:pt x="0"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04" name="Freeform 346">
                <a:extLst>
                  <a:ext uri="{FF2B5EF4-FFF2-40B4-BE49-F238E27FC236}">
                    <a16:creationId xmlns:a16="http://schemas.microsoft.com/office/drawing/2014/main" id="{D1CAB52C-1F59-DF74-5E39-A4398B65041B}"/>
                  </a:ext>
                </a:extLst>
              </p:cNvPr>
              <p:cNvSpPr/>
              <p:nvPr/>
            </p:nvSpPr>
            <p:spPr bwMode="auto">
              <a:xfrm>
                <a:off x="386" y="2263"/>
                <a:ext cx="49" cy="59"/>
              </a:xfrm>
              <a:custGeom>
                <a:avLst/>
                <a:gdLst>
                  <a:gd name="T0" fmla="*/ 82 w 83"/>
                  <a:gd name="T1" fmla="*/ 99 h 101"/>
                  <a:gd name="T2" fmla="*/ 75 w 83"/>
                  <a:gd name="T3" fmla="*/ 101 h 101"/>
                  <a:gd name="T4" fmla="*/ 28 w 83"/>
                  <a:gd name="T5" fmla="*/ 88 h 101"/>
                  <a:gd name="T6" fmla="*/ 0 w 83"/>
                  <a:gd name="T7" fmla="*/ 77 h 101"/>
                  <a:gd name="T8" fmla="*/ 0 w 83"/>
                  <a:gd name="T9" fmla="*/ 77 h 101"/>
                  <a:gd name="T10" fmla="*/ 0 w 83"/>
                  <a:gd name="T11" fmla="*/ 70 h 101"/>
                  <a:gd name="T12" fmla="*/ 0 w 83"/>
                  <a:gd name="T13" fmla="*/ 70 h 101"/>
                  <a:gd name="T14" fmla="*/ 10 w 83"/>
                  <a:gd name="T15" fmla="*/ 73 h 101"/>
                  <a:gd name="T16" fmla="*/ 52 w 83"/>
                  <a:gd name="T17" fmla="*/ 89 h 101"/>
                  <a:gd name="T18" fmla="*/ 56 w 83"/>
                  <a:gd name="T19" fmla="*/ 84 h 101"/>
                  <a:gd name="T20" fmla="*/ 56 w 83"/>
                  <a:gd name="T21" fmla="*/ 84 h 101"/>
                  <a:gd name="T22" fmla="*/ 75 w 83"/>
                  <a:gd name="T23" fmla="*/ 97 h 101"/>
                  <a:gd name="T24" fmla="*/ 41 w 83"/>
                  <a:gd name="T25" fmla="*/ 8 h 101"/>
                  <a:gd name="T26" fmla="*/ 36 w 83"/>
                  <a:gd name="T27" fmla="*/ 0 h 101"/>
                  <a:gd name="T28" fmla="*/ 37 w 83"/>
                  <a:gd name="T29" fmla="*/ 0 h 101"/>
                  <a:gd name="T30" fmla="*/ 63 w 83"/>
                  <a:gd name="T31" fmla="*/ 34 h 101"/>
                  <a:gd name="T32" fmla="*/ 74 w 83"/>
                  <a:gd name="T33" fmla="*/ 66 h 101"/>
                  <a:gd name="T34" fmla="*/ 78 w 83"/>
                  <a:gd name="T35" fmla="*/ 38 h 101"/>
                  <a:gd name="T36" fmla="*/ 78 w 83"/>
                  <a:gd name="T37" fmla="*/ 38 h 101"/>
                  <a:gd name="T38" fmla="*/ 79 w 83"/>
                  <a:gd name="T39" fmla="*/ 70 h 101"/>
                  <a:gd name="T40" fmla="*/ 82 w 83"/>
                  <a:gd name="T41" fmla="*/ 9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3" h="100">
                    <a:moveTo>
                      <a:pt x="82" y="99"/>
                    </a:moveTo>
                    <a:cubicBezTo>
                      <a:pt x="80" y="100"/>
                      <a:pt x="78" y="101"/>
                      <a:pt x="75" y="101"/>
                    </a:cubicBezTo>
                    <a:cubicBezTo>
                      <a:pt x="59" y="97"/>
                      <a:pt x="44" y="90"/>
                      <a:pt x="28" y="88"/>
                    </a:cubicBezTo>
                    <a:cubicBezTo>
                      <a:pt x="18" y="86"/>
                      <a:pt x="9" y="83"/>
                      <a:pt x="0" y="77"/>
                    </a:cubicBezTo>
                    <a:cubicBezTo>
                      <a:pt x="0" y="77"/>
                      <a:pt x="0" y="77"/>
                      <a:pt x="0" y="77"/>
                    </a:cubicBezTo>
                    <a:cubicBezTo>
                      <a:pt x="8" y="75"/>
                      <a:pt x="0" y="72"/>
                      <a:pt x="0" y="70"/>
                    </a:cubicBezTo>
                    <a:cubicBezTo>
                      <a:pt x="0" y="70"/>
                      <a:pt x="0" y="70"/>
                      <a:pt x="0" y="70"/>
                    </a:cubicBezTo>
                    <a:cubicBezTo>
                      <a:pt x="4" y="70"/>
                      <a:pt x="7" y="71"/>
                      <a:pt x="10" y="73"/>
                    </a:cubicBezTo>
                    <a:cubicBezTo>
                      <a:pt x="21" y="86"/>
                      <a:pt x="37" y="85"/>
                      <a:pt x="52" y="89"/>
                    </a:cubicBezTo>
                    <a:cubicBezTo>
                      <a:pt x="54" y="90"/>
                      <a:pt x="56" y="87"/>
                      <a:pt x="56" y="84"/>
                    </a:cubicBezTo>
                    <a:cubicBezTo>
                      <a:pt x="56" y="84"/>
                      <a:pt x="56" y="84"/>
                      <a:pt x="56" y="84"/>
                    </a:cubicBezTo>
                    <a:cubicBezTo>
                      <a:pt x="63" y="87"/>
                      <a:pt x="66" y="96"/>
                      <a:pt x="75" y="97"/>
                    </a:cubicBezTo>
                    <a:cubicBezTo>
                      <a:pt x="70" y="64"/>
                      <a:pt x="62" y="34"/>
                      <a:pt x="41" y="8"/>
                    </a:cubicBezTo>
                    <a:cubicBezTo>
                      <a:pt x="39" y="6"/>
                      <a:pt x="37" y="3"/>
                      <a:pt x="36" y="0"/>
                    </a:cubicBezTo>
                    <a:cubicBezTo>
                      <a:pt x="37" y="0"/>
                      <a:pt x="37" y="0"/>
                      <a:pt x="37" y="0"/>
                    </a:cubicBezTo>
                    <a:cubicBezTo>
                      <a:pt x="52" y="6"/>
                      <a:pt x="56" y="21"/>
                      <a:pt x="63" y="34"/>
                    </a:cubicBezTo>
                    <a:cubicBezTo>
                      <a:pt x="68" y="43"/>
                      <a:pt x="71" y="54"/>
                      <a:pt x="74" y="66"/>
                    </a:cubicBezTo>
                    <a:cubicBezTo>
                      <a:pt x="78" y="57"/>
                      <a:pt x="78" y="47"/>
                      <a:pt x="78" y="38"/>
                    </a:cubicBezTo>
                    <a:cubicBezTo>
                      <a:pt x="78" y="38"/>
                      <a:pt x="78" y="38"/>
                      <a:pt x="78" y="38"/>
                    </a:cubicBezTo>
                    <a:cubicBezTo>
                      <a:pt x="83" y="49"/>
                      <a:pt x="81" y="60"/>
                      <a:pt x="79" y="70"/>
                    </a:cubicBezTo>
                    <a:cubicBezTo>
                      <a:pt x="77" y="80"/>
                      <a:pt x="78" y="89"/>
                      <a:pt x="82" y="9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05" name="Freeform 347">
                <a:extLst>
                  <a:ext uri="{FF2B5EF4-FFF2-40B4-BE49-F238E27FC236}">
                    <a16:creationId xmlns:a16="http://schemas.microsoft.com/office/drawing/2014/main" id="{CE2EE478-0E00-D861-D965-95E96C8C3A24}"/>
                  </a:ext>
                </a:extLst>
              </p:cNvPr>
              <p:cNvSpPr/>
              <p:nvPr/>
            </p:nvSpPr>
            <p:spPr bwMode="auto">
              <a:xfrm>
                <a:off x="326" y="2264"/>
                <a:ext cx="58" cy="19"/>
              </a:xfrm>
              <a:custGeom>
                <a:avLst/>
                <a:gdLst>
                  <a:gd name="T0" fmla="*/ 76 w 99"/>
                  <a:gd name="T1" fmla="*/ 15 h 33"/>
                  <a:gd name="T2" fmla="*/ 99 w 99"/>
                  <a:gd name="T3" fmla="*/ 33 h 33"/>
                  <a:gd name="T4" fmla="*/ 29 w 99"/>
                  <a:gd name="T5" fmla="*/ 28 h 33"/>
                  <a:gd name="T6" fmla="*/ 58 w 99"/>
                  <a:gd name="T7" fmla="*/ 19 h 33"/>
                  <a:gd name="T8" fmla="*/ 0 w 99"/>
                  <a:gd name="T9" fmla="*/ 13 h 33"/>
                  <a:gd name="T10" fmla="*/ 1 w 99"/>
                  <a:gd name="T11" fmla="*/ 10 h 33"/>
                  <a:gd name="T12" fmla="*/ 29 w 99"/>
                  <a:gd name="T13" fmla="*/ 10 h 33"/>
                  <a:gd name="T14" fmla="*/ 24 w 99"/>
                  <a:gd name="T15" fmla="*/ 0 h 33"/>
                  <a:gd name="T16" fmla="*/ 71 w 99"/>
                  <a:gd name="T17" fmla="*/ 15 h 33"/>
                  <a:gd name="T18" fmla="*/ 71 w 99"/>
                  <a:gd name="T19" fmla="*/ 15 h 33"/>
                  <a:gd name="T20" fmla="*/ 76 w 99"/>
                  <a:gd name="T21" fmla="*/ 1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 h="33">
                    <a:moveTo>
                      <a:pt x="76" y="15"/>
                    </a:moveTo>
                    <a:cubicBezTo>
                      <a:pt x="85" y="19"/>
                      <a:pt x="93" y="24"/>
                      <a:pt x="99" y="33"/>
                    </a:cubicBezTo>
                    <a:cubicBezTo>
                      <a:pt x="76" y="18"/>
                      <a:pt x="52" y="25"/>
                      <a:pt x="29" y="28"/>
                    </a:cubicBezTo>
                    <a:cubicBezTo>
                      <a:pt x="37" y="20"/>
                      <a:pt x="47" y="19"/>
                      <a:pt x="58" y="19"/>
                    </a:cubicBezTo>
                    <a:cubicBezTo>
                      <a:pt x="40" y="11"/>
                      <a:pt x="20" y="14"/>
                      <a:pt x="0" y="13"/>
                    </a:cubicBezTo>
                    <a:cubicBezTo>
                      <a:pt x="0" y="12"/>
                      <a:pt x="0" y="11"/>
                      <a:pt x="1" y="10"/>
                    </a:cubicBezTo>
                    <a:cubicBezTo>
                      <a:pt x="10" y="10"/>
                      <a:pt x="20" y="10"/>
                      <a:pt x="29" y="10"/>
                    </a:cubicBezTo>
                    <a:cubicBezTo>
                      <a:pt x="31" y="4"/>
                      <a:pt x="23" y="6"/>
                      <a:pt x="24" y="0"/>
                    </a:cubicBezTo>
                    <a:cubicBezTo>
                      <a:pt x="40" y="6"/>
                      <a:pt x="54" y="15"/>
                      <a:pt x="71" y="15"/>
                    </a:cubicBezTo>
                    <a:cubicBezTo>
                      <a:pt x="71" y="15"/>
                      <a:pt x="71" y="15"/>
                      <a:pt x="71" y="15"/>
                    </a:cubicBezTo>
                    <a:cubicBezTo>
                      <a:pt x="72" y="17"/>
                      <a:pt x="74" y="17"/>
                      <a:pt x="76"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06" name="Freeform 348">
                <a:extLst>
                  <a:ext uri="{FF2B5EF4-FFF2-40B4-BE49-F238E27FC236}">
                    <a16:creationId xmlns:a16="http://schemas.microsoft.com/office/drawing/2014/main" id="{07E98437-29E9-6525-3671-FB4E003A9862}"/>
                  </a:ext>
                </a:extLst>
              </p:cNvPr>
              <p:cNvSpPr/>
              <p:nvPr/>
            </p:nvSpPr>
            <p:spPr bwMode="auto">
              <a:xfrm>
                <a:off x="379" y="2262"/>
                <a:ext cx="32" cy="42"/>
              </a:xfrm>
              <a:custGeom>
                <a:avLst/>
                <a:gdLst>
                  <a:gd name="T0" fmla="*/ 39 w 55"/>
                  <a:gd name="T1" fmla="*/ 59 h 72"/>
                  <a:gd name="T2" fmla="*/ 41 w 55"/>
                  <a:gd name="T3" fmla="*/ 50 h 72"/>
                  <a:gd name="T4" fmla="*/ 6 w 55"/>
                  <a:gd name="T5" fmla="*/ 10 h 72"/>
                  <a:gd name="T6" fmla="*/ 0 w 55"/>
                  <a:gd name="T7" fmla="*/ 3 h 72"/>
                  <a:gd name="T8" fmla="*/ 0 w 55"/>
                  <a:gd name="T9" fmla="*/ 3 h 72"/>
                  <a:gd name="T10" fmla="*/ 5 w 55"/>
                  <a:gd name="T11" fmla="*/ 1 h 72"/>
                  <a:gd name="T12" fmla="*/ 5 w 55"/>
                  <a:gd name="T13" fmla="*/ 1 h 72"/>
                  <a:gd name="T14" fmla="*/ 25 w 55"/>
                  <a:gd name="T15" fmla="*/ 19 h 72"/>
                  <a:gd name="T16" fmla="*/ 35 w 55"/>
                  <a:gd name="T17" fmla="*/ 31 h 72"/>
                  <a:gd name="T18" fmla="*/ 31 w 55"/>
                  <a:gd name="T19" fmla="*/ 0 h 72"/>
                  <a:gd name="T20" fmla="*/ 55 w 55"/>
                  <a:gd name="T21" fmla="*/ 72 h 72"/>
                  <a:gd name="T22" fmla="*/ 39 w 55"/>
                  <a:gd name="T23" fmla="*/ 5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72">
                    <a:moveTo>
                      <a:pt x="39" y="59"/>
                    </a:moveTo>
                    <a:cubicBezTo>
                      <a:pt x="46" y="58"/>
                      <a:pt x="44" y="54"/>
                      <a:pt x="41" y="50"/>
                    </a:cubicBezTo>
                    <a:cubicBezTo>
                      <a:pt x="32" y="35"/>
                      <a:pt x="21" y="20"/>
                      <a:pt x="6" y="10"/>
                    </a:cubicBezTo>
                    <a:cubicBezTo>
                      <a:pt x="3" y="9"/>
                      <a:pt x="0" y="7"/>
                      <a:pt x="0" y="3"/>
                    </a:cubicBezTo>
                    <a:cubicBezTo>
                      <a:pt x="0" y="3"/>
                      <a:pt x="0" y="3"/>
                      <a:pt x="0" y="3"/>
                    </a:cubicBezTo>
                    <a:cubicBezTo>
                      <a:pt x="2" y="3"/>
                      <a:pt x="4" y="3"/>
                      <a:pt x="5" y="1"/>
                    </a:cubicBezTo>
                    <a:cubicBezTo>
                      <a:pt x="5" y="1"/>
                      <a:pt x="5" y="1"/>
                      <a:pt x="5" y="1"/>
                    </a:cubicBezTo>
                    <a:cubicBezTo>
                      <a:pt x="15" y="4"/>
                      <a:pt x="19" y="12"/>
                      <a:pt x="25" y="19"/>
                    </a:cubicBezTo>
                    <a:cubicBezTo>
                      <a:pt x="28" y="22"/>
                      <a:pt x="31" y="26"/>
                      <a:pt x="35" y="31"/>
                    </a:cubicBezTo>
                    <a:cubicBezTo>
                      <a:pt x="37" y="18"/>
                      <a:pt x="30" y="10"/>
                      <a:pt x="31" y="0"/>
                    </a:cubicBezTo>
                    <a:cubicBezTo>
                      <a:pt x="43" y="22"/>
                      <a:pt x="40" y="50"/>
                      <a:pt x="55" y="72"/>
                    </a:cubicBezTo>
                    <a:cubicBezTo>
                      <a:pt x="48" y="69"/>
                      <a:pt x="41" y="68"/>
                      <a:pt x="39" y="5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07" name="Freeform 349">
                <a:extLst>
                  <a:ext uri="{FF2B5EF4-FFF2-40B4-BE49-F238E27FC236}">
                    <a16:creationId xmlns:a16="http://schemas.microsoft.com/office/drawing/2014/main" id="{9A218FEB-74E2-0867-22E2-E89DB445A80E}"/>
                  </a:ext>
                </a:extLst>
              </p:cNvPr>
              <p:cNvSpPr/>
              <p:nvPr/>
            </p:nvSpPr>
            <p:spPr bwMode="auto">
              <a:xfrm>
                <a:off x="376" y="2319"/>
                <a:ext cx="60" cy="18"/>
              </a:xfrm>
              <a:custGeom>
                <a:avLst/>
                <a:gdLst>
                  <a:gd name="T0" fmla="*/ 97 w 102"/>
                  <a:gd name="T1" fmla="*/ 17 h 30"/>
                  <a:gd name="T2" fmla="*/ 102 w 102"/>
                  <a:gd name="T3" fmla="*/ 23 h 30"/>
                  <a:gd name="T4" fmla="*/ 47 w 102"/>
                  <a:gd name="T5" fmla="*/ 29 h 30"/>
                  <a:gd name="T6" fmla="*/ 42 w 102"/>
                  <a:gd name="T7" fmla="*/ 27 h 30"/>
                  <a:gd name="T8" fmla="*/ 62 w 102"/>
                  <a:gd name="T9" fmla="*/ 17 h 30"/>
                  <a:gd name="T10" fmla="*/ 4 w 102"/>
                  <a:gd name="T11" fmla="*/ 17 h 30"/>
                  <a:gd name="T12" fmla="*/ 14 w 102"/>
                  <a:gd name="T13" fmla="*/ 10 h 30"/>
                  <a:gd name="T14" fmla="*/ 0 w 102"/>
                  <a:gd name="T15" fmla="*/ 1 h 30"/>
                  <a:gd name="T16" fmla="*/ 0 w 102"/>
                  <a:gd name="T17" fmla="*/ 0 h 30"/>
                  <a:gd name="T18" fmla="*/ 80 w 102"/>
                  <a:gd name="T19" fmla="*/ 14 h 30"/>
                  <a:gd name="T20" fmla="*/ 95 w 102"/>
                  <a:gd name="T21" fmla="*/ 15 h 30"/>
                  <a:gd name="T22" fmla="*/ 95 w 102"/>
                  <a:gd name="T23" fmla="*/ 15 h 30"/>
                  <a:gd name="T24" fmla="*/ 97 w 102"/>
                  <a:gd name="T25" fmla="*/ 1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2" h="30">
                    <a:moveTo>
                      <a:pt x="97" y="17"/>
                    </a:moveTo>
                    <a:cubicBezTo>
                      <a:pt x="99" y="19"/>
                      <a:pt x="100" y="21"/>
                      <a:pt x="102" y="23"/>
                    </a:cubicBezTo>
                    <a:cubicBezTo>
                      <a:pt x="82" y="14"/>
                      <a:pt x="64" y="19"/>
                      <a:pt x="47" y="29"/>
                    </a:cubicBezTo>
                    <a:cubicBezTo>
                      <a:pt x="45" y="30"/>
                      <a:pt x="44" y="29"/>
                      <a:pt x="42" y="27"/>
                    </a:cubicBezTo>
                    <a:cubicBezTo>
                      <a:pt x="48" y="24"/>
                      <a:pt x="54" y="21"/>
                      <a:pt x="62" y="17"/>
                    </a:cubicBezTo>
                    <a:cubicBezTo>
                      <a:pt x="41" y="12"/>
                      <a:pt x="23" y="17"/>
                      <a:pt x="4" y="17"/>
                    </a:cubicBezTo>
                    <a:cubicBezTo>
                      <a:pt x="5" y="10"/>
                      <a:pt x="12" y="15"/>
                      <a:pt x="14" y="10"/>
                    </a:cubicBezTo>
                    <a:cubicBezTo>
                      <a:pt x="10" y="6"/>
                      <a:pt x="1" y="9"/>
                      <a:pt x="0" y="1"/>
                    </a:cubicBezTo>
                    <a:cubicBezTo>
                      <a:pt x="0" y="0"/>
                      <a:pt x="0" y="0"/>
                      <a:pt x="0" y="0"/>
                    </a:cubicBezTo>
                    <a:cubicBezTo>
                      <a:pt x="26" y="10"/>
                      <a:pt x="54" y="10"/>
                      <a:pt x="80" y="14"/>
                    </a:cubicBezTo>
                    <a:cubicBezTo>
                      <a:pt x="85" y="15"/>
                      <a:pt x="90" y="15"/>
                      <a:pt x="95" y="15"/>
                    </a:cubicBezTo>
                    <a:cubicBezTo>
                      <a:pt x="95" y="15"/>
                      <a:pt x="95" y="15"/>
                      <a:pt x="95" y="15"/>
                    </a:cubicBezTo>
                    <a:cubicBezTo>
                      <a:pt x="96" y="16"/>
                      <a:pt x="96" y="17"/>
                      <a:pt x="97"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08" name="Freeform 350">
                <a:extLst>
                  <a:ext uri="{FF2B5EF4-FFF2-40B4-BE49-F238E27FC236}">
                    <a16:creationId xmlns:a16="http://schemas.microsoft.com/office/drawing/2014/main" id="{2F4B3B2C-E201-00C0-0EF3-5F20FB41AD8C}"/>
                  </a:ext>
                </a:extLst>
              </p:cNvPr>
              <p:cNvSpPr/>
              <p:nvPr/>
            </p:nvSpPr>
            <p:spPr bwMode="auto">
              <a:xfrm>
                <a:off x="344" y="2292"/>
                <a:ext cx="42" cy="16"/>
              </a:xfrm>
              <a:custGeom>
                <a:avLst/>
                <a:gdLst>
                  <a:gd name="T0" fmla="*/ 71 w 71"/>
                  <a:gd name="T1" fmla="*/ 27 h 27"/>
                  <a:gd name="T2" fmla="*/ 0 w 71"/>
                  <a:gd name="T3" fmla="*/ 0 h 27"/>
                  <a:gd name="T4" fmla="*/ 71 w 71"/>
                  <a:gd name="T5" fmla="*/ 27 h 27"/>
                  <a:gd name="T6" fmla="*/ 71 w 71"/>
                  <a:gd name="T7" fmla="*/ 27 h 27"/>
                </a:gdLst>
                <a:ahLst/>
                <a:cxnLst>
                  <a:cxn ang="0">
                    <a:pos x="T0" y="T1"/>
                  </a:cxn>
                  <a:cxn ang="0">
                    <a:pos x="T2" y="T3"/>
                  </a:cxn>
                  <a:cxn ang="0">
                    <a:pos x="T4" y="T5"/>
                  </a:cxn>
                  <a:cxn ang="0">
                    <a:pos x="T6" y="T7"/>
                  </a:cxn>
                </a:cxnLst>
                <a:rect l="0" t="0" r="r" b="b"/>
                <a:pathLst>
                  <a:path w="71" h="27">
                    <a:moveTo>
                      <a:pt x="71" y="27"/>
                    </a:moveTo>
                    <a:cubicBezTo>
                      <a:pt x="46" y="23"/>
                      <a:pt x="23" y="11"/>
                      <a:pt x="0" y="0"/>
                    </a:cubicBezTo>
                    <a:cubicBezTo>
                      <a:pt x="24" y="8"/>
                      <a:pt x="49" y="14"/>
                      <a:pt x="71" y="27"/>
                    </a:cubicBezTo>
                    <a:cubicBezTo>
                      <a:pt x="71" y="27"/>
                      <a:pt x="71" y="27"/>
                      <a:pt x="71" y="2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09" name="Freeform 351">
                <a:extLst>
                  <a:ext uri="{FF2B5EF4-FFF2-40B4-BE49-F238E27FC236}">
                    <a16:creationId xmlns:a16="http://schemas.microsoft.com/office/drawing/2014/main" id="{4FC9CD63-68B4-FE02-B1CB-62F3A6A9ECDC}"/>
                  </a:ext>
                </a:extLst>
              </p:cNvPr>
              <p:cNvSpPr/>
              <p:nvPr/>
            </p:nvSpPr>
            <p:spPr bwMode="auto">
              <a:xfrm>
                <a:off x="358" y="2309"/>
                <a:ext cx="14" cy="8"/>
              </a:xfrm>
              <a:custGeom>
                <a:avLst/>
                <a:gdLst>
                  <a:gd name="T0" fmla="*/ 21 w 23"/>
                  <a:gd name="T1" fmla="*/ 14 h 14"/>
                  <a:gd name="T2" fmla="*/ 2 w 23"/>
                  <a:gd name="T3" fmla="*/ 6 h 14"/>
                  <a:gd name="T4" fmla="*/ 0 w 23"/>
                  <a:gd name="T5" fmla="*/ 3 h 14"/>
                  <a:gd name="T6" fmla="*/ 4 w 23"/>
                  <a:gd name="T7" fmla="*/ 1 h 14"/>
                  <a:gd name="T8" fmla="*/ 23 w 23"/>
                  <a:gd name="T9" fmla="*/ 12 h 14"/>
                  <a:gd name="T10" fmla="*/ 21 w 23"/>
                  <a:gd name="T11" fmla="*/ 14 h 14"/>
                </a:gdLst>
                <a:ahLst/>
                <a:cxnLst>
                  <a:cxn ang="0">
                    <a:pos x="T0" y="T1"/>
                  </a:cxn>
                  <a:cxn ang="0">
                    <a:pos x="T2" y="T3"/>
                  </a:cxn>
                  <a:cxn ang="0">
                    <a:pos x="T4" y="T5"/>
                  </a:cxn>
                  <a:cxn ang="0">
                    <a:pos x="T6" y="T7"/>
                  </a:cxn>
                  <a:cxn ang="0">
                    <a:pos x="T8" y="T9"/>
                  </a:cxn>
                  <a:cxn ang="0">
                    <a:pos x="T10" y="T11"/>
                  </a:cxn>
                </a:cxnLst>
                <a:rect l="0" t="0" r="r" b="b"/>
                <a:pathLst>
                  <a:path w="23" h="14">
                    <a:moveTo>
                      <a:pt x="21" y="14"/>
                    </a:moveTo>
                    <a:cubicBezTo>
                      <a:pt x="15" y="12"/>
                      <a:pt x="8" y="9"/>
                      <a:pt x="2" y="6"/>
                    </a:cubicBezTo>
                    <a:cubicBezTo>
                      <a:pt x="1" y="6"/>
                      <a:pt x="0" y="4"/>
                      <a:pt x="0" y="3"/>
                    </a:cubicBezTo>
                    <a:cubicBezTo>
                      <a:pt x="0" y="1"/>
                      <a:pt x="3" y="0"/>
                      <a:pt x="4" y="1"/>
                    </a:cubicBezTo>
                    <a:cubicBezTo>
                      <a:pt x="10" y="5"/>
                      <a:pt x="16" y="8"/>
                      <a:pt x="23" y="12"/>
                    </a:cubicBezTo>
                    <a:cubicBezTo>
                      <a:pt x="22" y="13"/>
                      <a:pt x="22" y="14"/>
                      <a:pt x="21"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10" name="Freeform 352">
                <a:extLst>
                  <a:ext uri="{FF2B5EF4-FFF2-40B4-BE49-F238E27FC236}">
                    <a16:creationId xmlns:a16="http://schemas.microsoft.com/office/drawing/2014/main" id="{9EB07A6C-3345-A1CA-3C4A-C90E5461EBC8}"/>
                  </a:ext>
                </a:extLst>
              </p:cNvPr>
              <p:cNvSpPr/>
              <p:nvPr/>
            </p:nvSpPr>
            <p:spPr bwMode="auto">
              <a:xfrm>
                <a:off x="386" y="2285"/>
                <a:ext cx="10" cy="8"/>
              </a:xfrm>
              <a:custGeom>
                <a:avLst/>
                <a:gdLst>
                  <a:gd name="T0" fmla="*/ 16 w 16"/>
                  <a:gd name="T1" fmla="*/ 13 h 13"/>
                  <a:gd name="T2" fmla="*/ 0 w 16"/>
                  <a:gd name="T3" fmla="*/ 0 h 13"/>
                  <a:gd name="T4" fmla="*/ 16 w 16"/>
                  <a:gd name="T5" fmla="*/ 13 h 13"/>
                </a:gdLst>
                <a:ahLst/>
                <a:cxnLst>
                  <a:cxn ang="0">
                    <a:pos x="T0" y="T1"/>
                  </a:cxn>
                  <a:cxn ang="0">
                    <a:pos x="T2" y="T3"/>
                  </a:cxn>
                  <a:cxn ang="0">
                    <a:pos x="T4" y="T5"/>
                  </a:cxn>
                </a:cxnLst>
                <a:rect l="0" t="0" r="r" b="b"/>
                <a:pathLst>
                  <a:path w="16" h="13">
                    <a:moveTo>
                      <a:pt x="16" y="13"/>
                    </a:moveTo>
                    <a:cubicBezTo>
                      <a:pt x="9" y="11"/>
                      <a:pt x="5" y="5"/>
                      <a:pt x="0" y="0"/>
                    </a:cubicBezTo>
                    <a:cubicBezTo>
                      <a:pt x="7" y="2"/>
                      <a:pt x="15" y="4"/>
                      <a:pt x="16"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11" name="Freeform 353">
                <a:extLst>
                  <a:ext uri="{FF2B5EF4-FFF2-40B4-BE49-F238E27FC236}">
                    <a16:creationId xmlns:a16="http://schemas.microsoft.com/office/drawing/2014/main" id="{8D00C7B3-92A9-F810-F0EE-898DF91AE7F8}"/>
                  </a:ext>
                </a:extLst>
              </p:cNvPr>
              <p:cNvSpPr/>
              <p:nvPr/>
            </p:nvSpPr>
            <p:spPr bwMode="auto">
              <a:xfrm>
                <a:off x="388" y="2250"/>
                <a:ext cx="7" cy="9"/>
              </a:xfrm>
              <a:custGeom>
                <a:avLst/>
                <a:gdLst>
                  <a:gd name="T0" fmla="*/ 13 w 13"/>
                  <a:gd name="T1" fmla="*/ 15 h 15"/>
                  <a:gd name="T2" fmla="*/ 0 w 13"/>
                  <a:gd name="T3" fmla="*/ 0 h 15"/>
                  <a:gd name="T4" fmla="*/ 13 w 13"/>
                  <a:gd name="T5" fmla="*/ 15 h 15"/>
                </a:gdLst>
                <a:ahLst/>
                <a:cxnLst>
                  <a:cxn ang="0">
                    <a:pos x="T0" y="T1"/>
                  </a:cxn>
                  <a:cxn ang="0">
                    <a:pos x="T2" y="T3"/>
                  </a:cxn>
                  <a:cxn ang="0">
                    <a:pos x="T4" y="T5"/>
                  </a:cxn>
                </a:cxnLst>
                <a:rect l="0" t="0" r="r" b="b"/>
                <a:pathLst>
                  <a:path w="13" h="15">
                    <a:moveTo>
                      <a:pt x="13" y="15"/>
                    </a:moveTo>
                    <a:cubicBezTo>
                      <a:pt x="7" y="12"/>
                      <a:pt x="6" y="5"/>
                      <a:pt x="0" y="0"/>
                    </a:cubicBezTo>
                    <a:cubicBezTo>
                      <a:pt x="12" y="3"/>
                      <a:pt x="12" y="3"/>
                      <a:pt x="13"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12" name="Freeform 354">
                <a:extLst>
                  <a:ext uri="{FF2B5EF4-FFF2-40B4-BE49-F238E27FC236}">
                    <a16:creationId xmlns:a16="http://schemas.microsoft.com/office/drawing/2014/main" id="{FFE8D669-0A4C-98D9-99CA-E1D96349218C}"/>
                  </a:ext>
                </a:extLst>
              </p:cNvPr>
              <p:cNvSpPr/>
              <p:nvPr/>
            </p:nvSpPr>
            <p:spPr bwMode="auto">
              <a:xfrm>
                <a:off x="391" y="2336"/>
                <a:ext cx="8" cy="6"/>
              </a:xfrm>
              <a:custGeom>
                <a:avLst/>
                <a:gdLst>
                  <a:gd name="T0" fmla="*/ 0 w 14"/>
                  <a:gd name="T1" fmla="*/ 10 h 10"/>
                  <a:gd name="T2" fmla="*/ 14 w 14"/>
                  <a:gd name="T3" fmla="*/ 0 h 10"/>
                  <a:gd name="T4" fmla="*/ 0 w 14"/>
                  <a:gd name="T5" fmla="*/ 10 h 10"/>
                </a:gdLst>
                <a:ahLst/>
                <a:cxnLst>
                  <a:cxn ang="0">
                    <a:pos x="T0" y="T1"/>
                  </a:cxn>
                  <a:cxn ang="0">
                    <a:pos x="T2" y="T3"/>
                  </a:cxn>
                  <a:cxn ang="0">
                    <a:pos x="T4" y="T5"/>
                  </a:cxn>
                </a:cxnLst>
                <a:rect l="0" t="0" r="r" b="b"/>
                <a:pathLst>
                  <a:path w="14" h="10">
                    <a:moveTo>
                      <a:pt x="0" y="10"/>
                    </a:moveTo>
                    <a:cubicBezTo>
                      <a:pt x="3" y="4"/>
                      <a:pt x="8" y="2"/>
                      <a:pt x="14" y="0"/>
                    </a:cubicBezTo>
                    <a:cubicBezTo>
                      <a:pt x="11" y="7"/>
                      <a:pt x="7" y="9"/>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13" name="Freeform 355">
                <a:extLst>
                  <a:ext uri="{FF2B5EF4-FFF2-40B4-BE49-F238E27FC236}">
                    <a16:creationId xmlns:a16="http://schemas.microsoft.com/office/drawing/2014/main" id="{3C10846E-7402-98B1-E7B1-8848AB321707}"/>
                  </a:ext>
                </a:extLst>
              </p:cNvPr>
              <p:cNvSpPr/>
              <p:nvPr/>
            </p:nvSpPr>
            <p:spPr bwMode="auto">
              <a:xfrm>
                <a:off x="379" y="2341"/>
                <a:ext cx="8" cy="6"/>
              </a:xfrm>
              <a:custGeom>
                <a:avLst/>
                <a:gdLst>
                  <a:gd name="T0" fmla="*/ 13 w 13"/>
                  <a:gd name="T1" fmla="*/ 8 h 10"/>
                  <a:gd name="T2" fmla="*/ 0 w 13"/>
                  <a:gd name="T3" fmla="*/ 2 h 10"/>
                  <a:gd name="T4" fmla="*/ 13 w 13"/>
                  <a:gd name="T5" fmla="*/ 8 h 10"/>
                </a:gdLst>
                <a:ahLst/>
                <a:cxnLst>
                  <a:cxn ang="0">
                    <a:pos x="T0" y="T1"/>
                  </a:cxn>
                  <a:cxn ang="0">
                    <a:pos x="T2" y="T3"/>
                  </a:cxn>
                  <a:cxn ang="0">
                    <a:pos x="T4" y="T5"/>
                  </a:cxn>
                </a:cxnLst>
                <a:rect l="0" t="0" r="r" b="b"/>
                <a:pathLst>
                  <a:path w="13" h="10">
                    <a:moveTo>
                      <a:pt x="13" y="8"/>
                    </a:moveTo>
                    <a:cubicBezTo>
                      <a:pt x="7" y="10"/>
                      <a:pt x="3" y="7"/>
                      <a:pt x="0" y="2"/>
                    </a:cubicBezTo>
                    <a:cubicBezTo>
                      <a:pt x="7" y="0"/>
                      <a:pt x="9" y="7"/>
                      <a:pt x="13"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14" name="Freeform 356">
                <a:extLst>
                  <a:ext uri="{FF2B5EF4-FFF2-40B4-BE49-F238E27FC236}">
                    <a16:creationId xmlns:a16="http://schemas.microsoft.com/office/drawing/2014/main" id="{3F962EA0-1700-CD6A-790F-2FA98009DB30}"/>
                  </a:ext>
                </a:extLst>
              </p:cNvPr>
              <p:cNvSpPr/>
              <p:nvPr/>
            </p:nvSpPr>
            <p:spPr bwMode="auto">
              <a:xfrm>
                <a:off x="401" y="2254"/>
                <a:ext cx="4" cy="5"/>
              </a:xfrm>
              <a:custGeom>
                <a:avLst/>
                <a:gdLst>
                  <a:gd name="T0" fmla="*/ 0 w 8"/>
                  <a:gd name="T1" fmla="*/ 0 h 8"/>
                  <a:gd name="T2" fmla="*/ 8 w 8"/>
                  <a:gd name="T3" fmla="*/ 8 h 8"/>
                  <a:gd name="T4" fmla="*/ 0 w 8"/>
                  <a:gd name="T5" fmla="*/ 0 h 8"/>
                </a:gdLst>
                <a:ahLst/>
                <a:cxnLst>
                  <a:cxn ang="0">
                    <a:pos x="T0" y="T1"/>
                  </a:cxn>
                  <a:cxn ang="0">
                    <a:pos x="T2" y="T3"/>
                  </a:cxn>
                  <a:cxn ang="0">
                    <a:pos x="T4" y="T5"/>
                  </a:cxn>
                </a:cxnLst>
                <a:rect l="0" t="0" r="r" b="b"/>
                <a:pathLst>
                  <a:path w="8" h="8">
                    <a:moveTo>
                      <a:pt x="0" y="0"/>
                    </a:moveTo>
                    <a:cubicBezTo>
                      <a:pt x="5" y="1"/>
                      <a:pt x="8" y="3"/>
                      <a:pt x="8" y="8"/>
                    </a:cubicBezTo>
                    <a:cubicBezTo>
                      <a:pt x="3" y="8"/>
                      <a:pt x="2" y="5"/>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15" name="Freeform 357">
                <a:extLst>
                  <a:ext uri="{FF2B5EF4-FFF2-40B4-BE49-F238E27FC236}">
                    <a16:creationId xmlns:a16="http://schemas.microsoft.com/office/drawing/2014/main" id="{7D4B6C0B-C16C-D3EB-FD14-7CDC32748F8F}"/>
                  </a:ext>
                </a:extLst>
              </p:cNvPr>
              <p:cNvSpPr/>
              <p:nvPr/>
            </p:nvSpPr>
            <p:spPr bwMode="auto">
              <a:xfrm>
                <a:off x="425" y="2267"/>
                <a:ext cx="4" cy="7"/>
              </a:xfrm>
              <a:custGeom>
                <a:avLst/>
                <a:gdLst>
                  <a:gd name="T0" fmla="*/ 0 w 8"/>
                  <a:gd name="T1" fmla="*/ 0 h 12"/>
                  <a:gd name="T2" fmla="*/ 7 w 8"/>
                  <a:gd name="T3" fmla="*/ 12 h 12"/>
                  <a:gd name="T4" fmla="*/ 7 w 8"/>
                  <a:gd name="T5" fmla="*/ 12 h 12"/>
                  <a:gd name="T6" fmla="*/ 0 w 8"/>
                  <a:gd name="T7" fmla="*/ 0 h 12"/>
                </a:gdLst>
                <a:ahLst/>
                <a:cxnLst>
                  <a:cxn ang="0">
                    <a:pos x="T0" y="T1"/>
                  </a:cxn>
                  <a:cxn ang="0">
                    <a:pos x="T2" y="T3"/>
                  </a:cxn>
                  <a:cxn ang="0">
                    <a:pos x="T4" y="T5"/>
                  </a:cxn>
                  <a:cxn ang="0">
                    <a:pos x="T6" y="T7"/>
                  </a:cxn>
                </a:cxnLst>
                <a:rect l="0" t="0" r="r" b="b"/>
                <a:pathLst>
                  <a:path w="8" h="12">
                    <a:moveTo>
                      <a:pt x="0" y="0"/>
                    </a:moveTo>
                    <a:cubicBezTo>
                      <a:pt x="8" y="1"/>
                      <a:pt x="7" y="7"/>
                      <a:pt x="7" y="12"/>
                    </a:cubicBezTo>
                    <a:cubicBezTo>
                      <a:pt x="7" y="12"/>
                      <a:pt x="7" y="12"/>
                      <a:pt x="7" y="12"/>
                    </a:cubicBezTo>
                    <a:cubicBezTo>
                      <a:pt x="2" y="10"/>
                      <a:pt x="0" y="5"/>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16" name="Freeform 358">
                <a:extLst>
                  <a:ext uri="{FF2B5EF4-FFF2-40B4-BE49-F238E27FC236}">
                    <a16:creationId xmlns:a16="http://schemas.microsoft.com/office/drawing/2014/main" id="{C8C33CFC-7AC7-1A5F-EC5B-735A575D1EFA}"/>
                  </a:ext>
                </a:extLst>
              </p:cNvPr>
              <p:cNvSpPr/>
              <p:nvPr/>
            </p:nvSpPr>
            <p:spPr bwMode="auto">
              <a:xfrm>
                <a:off x="429" y="2274"/>
                <a:ext cx="3" cy="11"/>
              </a:xfrm>
              <a:custGeom>
                <a:avLst/>
                <a:gdLst>
                  <a:gd name="T0" fmla="*/ 0 w 6"/>
                  <a:gd name="T1" fmla="*/ 0 h 19"/>
                  <a:gd name="T2" fmla="*/ 5 w 6"/>
                  <a:gd name="T3" fmla="*/ 19 h 19"/>
                  <a:gd name="T4" fmla="*/ 5 w 6"/>
                  <a:gd name="T5" fmla="*/ 19 h 19"/>
                  <a:gd name="T6" fmla="*/ 0 w 6"/>
                  <a:gd name="T7" fmla="*/ 0 h 19"/>
                  <a:gd name="T8" fmla="*/ 0 w 6"/>
                  <a:gd name="T9" fmla="*/ 0 h 19"/>
                </a:gdLst>
                <a:ahLst/>
                <a:cxnLst>
                  <a:cxn ang="0">
                    <a:pos x="T0" y="T1"/>
                  </a:cxn>
                  <a:cxn ang="0">
                    <a:pos x="T2" y="T3"/>
                  </a:cxn>
                  <a:cxn ang="0">
                    <a:pos x="T4" y="T5"/>
                  </a:cxn>
                  <a:cxn ang="0">
                    <a:pos x="T6" y="T7"/>
                  </a:cxn>
                  <a:cxn ang="0">
                    <a:pos x="T8" y="T9"/>
                  </a:cxn>
                </a:cxnLst>
                <a:rect l="0" t="0" r="r" b="b"/>
                <a:pathLst>
                  <a:path w="6" h="19">
                    <a:moveTo>
                      <a:pt x="0" y="0"/>
                    </a:moveTo>
                    <a:cubicBezTo>
                      <a:pt x="6" y="5"/>
                      <a:pt x="4" y="13"/>
                      <a:pt x="5" y="19"/>
                    </a:cubicBezTo>
                    <a:cubicBezTo>
                      <a:pt x="5" y="19"/>
                      <a:pt x="5" y="19"/>
                      <a:pt x="5" y="19"/>
                    </a:cubicBezTo>
                    <a:cubicBezTo>
                      <a:pt x="1" y="13"/>
                      <a:pt x="0" y="7"/>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17" name="Freeform 359">
                <a:extLst>
                  <a:ext uri="{FF2B5EF4-FFF2-40B4-BE49-F238E27FC236}">
                    <a16:creationId xmlns:a16="http://schemas.microsoft.com/office/drawing/2014/main" id="{70DB3C05-F23A-1D58-4262-DE0837F32500}"/>
                  </a:ext>
                </a:extLst>
              </p:cNvPr>
              <p:cNvSpPr/>
              <p:nvPr/>
            </p:nvSpPr>
            <p:spPr bwMode="auto">
              <a:xfrm>
                <a:off x="396" y="2292"/>
                <a:ext cx="6" cy="5"/>
              </a:xfrm>
              <a:custGeom>
                <a:avLst/>
                <a:gdLst>
                  <a:gd name="T0" fmla="*/ 0 w 10"/>
                  <a:gd name="T1" fmla="*/ 1 h 8"/>
                  <a:gd name="T2" fmla="*/ 10 w 10"/>
                  <a:gd name="T3" fmla="*/ 8 h 8"/>
                  <a:gd name="T4" fmla="*/ 10 w 10"/>
                  <a:gd name="T5" fmla="*/ 8 h 8"/>
                  <a:gd name="T6" fmla="*/ 0 w 10"/>
                  <a:gd name="T7" fmla="*/ 1 h 8"/>
                </a:gdLst>
                <a:ahLst/>
                <a:cxnLst>
                  <a:cxn ang="0">
                    <a:pos x="T0" y="T1"/>
                  </a:cxn>
                  <a:cxn ang="0">
                    <a:pos x="T2" y="T3"/>
                  </a:cxn>
                  <a:cxn ang="0">
                    <a:pos x="T4" y="T5"/>
                  </a:cxn>
                  <a:cxn ang="0">
                    <a:pos x="T6" y="T7"/>
                  </a:cxn>
                </a:cxnLst>
                <a:rect l="0" t="0" r="r" b="b"/>
                <a:pathLst>
                  <a:path w="10" h="8">
                    <a:moveTo>
                      <a:pt x="0" y="1"/>
                    </a:moveTo>
                    <a:cubicBezTo>
                      <a:pt x="5" y="0"/>
                      <a:pt x="10" y="2"/>
                      <a:pt x="10" y="8"/>
                    </a:cubicBezTo>
                    <a:cubicBezTo>
                      <a:pt x="10" y="8"/>
                      <a:pt x="10" y="8"/>
                      <a:pt x="10" y="8"/>
                    </a:cubicBezTo>
                    <a:cubicBezTo>
                      <a:pt x="5" y="7"/>
                      <a:pt x="1" y="6"/>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18" name="Freeform 360">
                <a:extLst>
                  <a:ext uri="{FF2B5EF4-FFF2-40B4-BE49-F238E27FC236}">
                    <a16:creationId xmlns:a16="http://schemas.microsoft.com/office/drawing/2014/main" id="{08DD2689-646E-7902-16C7-E0C333A1BDD5}"/>
                  </a:ext>
                </a:extLst>
              </p:cNvPr>
              <p:cNvSpPr/>
              <p:nvPr/>
            </p:nvSpPr>
            <p:spPr bwMode="auto">
              <a:xfrm>
                <a:off x="413" y="2308"/>
                <a:ext cx="6" cy="4"/>
              </a:xfrm>
              <a:custGeom>
                <a:avLst/>
                <a:gdLst>
                  <a:gd name="T0" fmla="*/ 0 w 10"/>
                  <a:gd name="T1" fmla="*/ 0 h 7"/>
                  <a:gd name="T2" fmla="*/ 10 w 10"/>
                  <a:gd name="T3" fmla="*/ 7 h 7"/>
                  <a:gd name="T4" fmla="*/ 10 w 10"/>
                  <a:gd name="T5" fmla="*/ 7 h 7"/>
                  <a:gd name="T6" fmla="*/ 0 w 10"/>
                  <a:gd name="T7" fmla="*/ 0 h 7"/>
                </a:gdLst>
                <a:ahLst/>
                <a:cxnLst>
                  <a:cxn ang="0">
                    <a:pos x="T0" y="T1"/>
                  </a:cxn>
                  <a:cxn ang="0">
                    <a:pos x="T2" y="T3"/>
                  </a:cxn>
                  <a:cxn ang="0">
                    <a:pos x="T4" y="T5"/>
                  </a:cxn>
                  <a:cxn ang="0">
                    <a:pos x="T6" y="T7"/>
                  </a:cxn>
                </a:cxnLst>
                <a:rect l="0" t="0" r="r" b="b"/>
                <a:pathLst>
                  <a:path w="10" h="7">
                    <a:moveTo>
                      <a:pt x="0" y="0"/>
                    </a:moveTo>
                    <a:cubicBezTo>
                      <a:pt x="5" y="1"/>
                      <a:pt x="9" y="2"/>
                      <a:pt x="10" y="7"/>
                    </a:cubicBezTo>
                    <a:cubicBezTo>
                      <a:pt x="10" y="7"/>
                      <a:pt x="10" y="7"/>
                      <a:pt x="10" y="7"/>
                    </a:cubicBezTo>
                    <a:cubicBezTo>
                      <a:pt x="6" y="7"/>
                      <a:pt x="1" y="6"/>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19" name="Freeform 361">
                <a:extLst>
                  <a:ext uri="{FF2B5EF4-FFF2-40B4-BE49-F238E27FC236}">
                    <a16:creationId xmlns:a16="http://schemas.microsoft.com/office/drawing/2014/main" id="{542A8BE0-FE81-8110-8795-3A0D1C0C0700}"/>
                  </a:ext>
                </a:extLst>
              </p:cNvPr>
              <p:cNvSpPr/>
              <p:nvPr/>
            </p:nvSpPr>
            <p:spPr bwMode="auto">
              <a:xfrm>
                <a:off x="350" y="2258"/>
                <a:ext cx="6" cy="4"/>
              </a:xfrm>
              <a:custGeom>
                <a:avLst/>
                <a:gdLst>
                  <a:gd name="T0" fmla="*/ 0 w 9"/>
                  <a:gd name="T1" fmla="*/ 0 h 7"/>
                  <a:gd name="T2" fmla="*/ 9 w 9"/>
                  <a:gd name="T3" fmla="*/ 6 h 7"/>
                  <a:gd name="T4" fmla="*/ 0 w 9"/>
                  <a:gd name="T5" fmla="*/ 1 h 7"/>
                  <a:gd name="T6" fmla="*/ 0 w 9"/>
                  <a:gd name="T7" fmla="*/ 0 h 7"/>
                </a:gdLst>
                <a:ahLst/>
                <a:cxnLst>
                  <a:cxn ang="0">
                    <a:pos x="T0" y="T1"/>
                  </a:cxn>
                  <a:cxn ang="0">
                    <a:pos x="T2" y="T3"/>
                  </a:cxn>
                  <a:cxn ang="0">
                    <a:pos x="T4" y="T5"/>
                  </a:cxn>
                  <a:cxn ang="0">
                    <a:pos x="T6" y="T7"/>
                  </a:cxn>
                </a:cxnLst>
                <a:rect l="0" t="0" r="r" b="b"/>
                <a:pathLst>
                  <a:path w="9" h="7">
                    <a:moveTo>
                      <a:pt x="0" y="0"/>
                    </a:moveTo>
                    <a:cubicBezTo>
                      <a:pt x="3" y="1"/>
                      <a:pt x="7" y="2"/>
                      <a:pt x="9" y="6"/>
                    </a:cubicBezTo>
                    <a:cubicBezTo>
                      <a:pt x="4" y="7"/>
                      <a:pt x="1" y="6"/>
                      <a:pt x="0" y="1"/>
                    </a:cubicBezTo>
                    <a:lnTo>
                      <a:pt x="0" y="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20" name="Freeform 362">
                <a:extLst>
                  <a:ext uri="{FF2B5EF4-FFF2-40B4-BE49-F238E27FC236}">
                    <a16:creationId xmlns:a16="http://schemas.microsoft.com/office/drawing/2014/main" id="{1412A32A-A5D7-FF00-1412-C7E41BFB45EF}"/>
                  </a:ext>
                </a:extLst>
              </p:cNvPr>
              <p:cNvSpPr/>
              <p:nvPr/>
            </p:nvSpPr>
            <p:spPr bwMode="auto">
              <a:xfrm>
                <a:off x="382" y="2300"/>
                <a:ext cx="4" cy="4"/>
              </a:xfrm>
              <a:custGeom>
                <a:avLst/>
                <a:gdLst>
                  <a:gd name="T0" fmla="*/ 6 w 6"/>
                  <a:gd name="T1" fmla="*/ 7 h 7"/>
                  <a:gd name="T2" fmla="*/ 0 w 6"/>
                  <a:gd name="T3" fmla="*/ 3 h 7"/>
                  <a:gd name="T4" fmla="*/ 2 w 6"/>
                  <a:gd name="T5" fmla="*/ 1 h 7"/>
                  <a:gd name="T6" fmla="*/ 6 w 6"/>
                  <a:gd name="T7" fmla="*/ 7 h 7"/>
                </a:gdLst>
                <a:ahLst/>
                <a:cxnLst>
                  <a:cxn ang="0">
                    <a:pos x="T0" y="T1"/>
                  </a:cxn>
                  <a:cxn ang="0">
                    <a:pos x="T2" y="T3"/>
                  </a:cxn>
                  <a:cxn ang="0">
                    <a:pos x="T4" y="T5"/>
                  </a:cxn>
                  <a:cxn ang="0">
                    <a:pos x="T6" y="T7"/>
                  </a:cxn>
                </a:cxnLst>
                <a:rect l="0" t="0" r="r" b="b"/>
                <a:pathLst>
                  <a:path w="6" h="7">
                    <a:moveTo>
                      <a:pt x="6" y="7"/>
                    </a:moveTo>
                    <a:cubicBezTo>
                      <a:pt x="3" y="7"/>
                      <a:pt x="1" y="6"/>
                      <a:pt x="0" y="3"/>
                    </a:cubicBezTo>
                    <a:cubicBezTo>
                      <a:pt x="0" y="1"/>
                      <a:pt x="1" y="0"/>
                      <a:pt x="2" y="1"/>
                    </a:cubicBezTo>
                    <a:cubicBezTo>
                      <a:pt x="5" y="1"/>
                      <a:pt x="6" y="4"/>
                      <a:pt x="6"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21" name="Freeform 363">
                <a:extLst>
                  <a:ext uri="{FF2B5EF4-FFF2-40B4-BE49-F238E27FC236}">
                    <a16:creationId xmlns:a16="http://schemas.microsoft.com/office/drawing/2014/main" id="{ACEA5FD0-131F-C972-5367-27AD5DBDC39F}"/>
                  </a:ext>
                </a:extLst>
              </p:cNvPr>
              <p:cNvSpPr/>
              <p:nvPr/>
            </p:nvSpPr>
            <p:spPr bwMode="auto">
              <a:xfrm>
                <a:off x="366" y="2270"/>
                <a:ext cx="5" cy="3"/>
              </a:xfrm>
              <a:custGeom>
                <a:avLst/>
                <a:gdLst>
                  <a:gd name="T0" fmla="*/ 0 w 8"/>
                  <a:gd name="T1" fmla="*/ 0 h 5"/>
                  <a:gd name="T2" fmla="*/ 8 w 8"/>
                  <a:gd name="T3" fmla="*/ 5 h 5"/>
                  <a:gd name="T4" fmla="*/ 8 w 8"/>
                  <a:gd name="T5" fmla="*/ 5 h 5"/>
                  <a:gd name="T6" fmla="*/ 3 w 8"/>
                  <a:gd name="T7" fmla="*/ 5 h 5"/>
                  <a:gd name="T8" fmla="*/ 3 w 8"/>
                  <a:gd name="T9" fmla="*/ 5 h 5"/>
                  <a:gd name="T10" fmla="*/ 0 w 8"/>
                  <a:gd name="T11" fmla="*/ 0 h 5"/>
                </a:gdLst>
                <a:ahLst/>
                <a:cxnLst>
                  <a:cxn ang="0">
                    <a:pos x="T0" y="T1"/>
                  </a:cxn>
                  <a:cxn ang="0">
                    <a:pos x="T2" y="T3"/>
                  </a:cxn>
                  <a:cxn ang="0">
                    <a:pos x="T4" y="T5"/>
                  </a:cxn>
                  <a:cxn ang="0">
                    <a:pos x="T6" y="T7"/>
                  </a:cxn>
                  <a:cxn ang="0">
                    <a:pos x="T8" y="T9"/>
                  </a:cxn>
                  <a:cxn ang="0">
                    <a:pos x="T10" y="T11"/>
                  </a:cxn>
                </a:cxnLst>
                <a:rect l="0" t="0" r="r" b="b"/>
                <a:pathLst>
                  <a:path w="8" h="5">
                    <a:moveTo>
                      <a:pt x="0" y="0"/>
                    </a:moveTo>
                    <a:cubicBezTo>
                      <a:pt x="4" y="0"/>
                      <a:pt x="7" y="0"/>
                      <a:pt x="8" y="5"/>
                    </a:cubicBezTo>
                    <a:cubicBezTo>
                      <a:pt x="8" y="5"/>
                      <a:pt x="8" y="5"/>
                      <a:pt x="8" y="5"/>
                    </a:cubicBezTo>
                    <a:cubicBezTo>
                      <a:pt x="6" y="5"/>
                      <a:pt x="4" y="5"/>
                      <a:pt x="3" y="5"/>
                    </a:cubicBezTo>
                    <a:cubicBezTo>
                      <a:pt x="3" y="5"/>
                      <a:pt x="3" y="5"/>
                      <a:pt x="3" y="5"/>
                    </a:cubicBezTo>
                    <a:cubicBezTo>
                      <a:pt x="2" y="3"/>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22" name="Freeform 364">
                <a:extLst>
                  <a:ext uri="{FF2B5EF4-FFF2-40B4-BE49-F238E27FC236}">
                    <a16:creationId xmlns:a16="http://schemas.microsoft.com/office/drawing/2014/main" id="{BDB304ED-9218-44FB-C862-AD306C8CE486}"/>
                  </a:ext>
                </a:extLst>
              </p:cNvPr>
              <p:cNvSpPr/>
              <p:nvPr/>
            </p:nvSpPr>
            <p:spPr bwMode="auto">
              <a:xfrm>
                <a:off x="364" y="2267"/>
                <a:ext cx="2" cy="3"/>
              </a:xfrm>
              <a:custGeom>
                <a:avLst/>
                <a:gdLst>
                  <a:gd name="T0" fmla="*/ 3 w 3"/>
                  <a:gd name="T1" fmla="*/ 4 h 4"/>
                  <a:gd name="T2" fmla="*/ 0 w 3"/>
                  <a:gd name="T3" fmla="*/ 2 h 4"/>
                  <a:gd name="T4" fmla="*/ 1 w 3"/>
                  <a:gd name="T5" fmla="*/ 0 h 4"/>
                  <a:gd name="T6" fmla="*/ 3 w 3"/>
                  <a:gd name="T7" fmla="*/ 4 h 4"/>
                </a:gdLst>
                <a:ahLst/>
                <a:cxnLst>
                  <a:cxn ang="0">
                    <a:pos x="T0" y="T1"/>
                  </a:cxn>
                  <a:cxn ang="0">
                    <a:pos x="T2" y="T3"/>
                  </a:cxn>
                  <a:cxn ang="0">
                    <a:pos x="T4" y="T5"/>
                  </a:cxn>
                  <a:cxn ang="0">
                    <a:pos x="T6" y="T7"/>
                  </a:cxn>
                </a:cxnLst>
                <a:rect l="0" t="0" r="r" b="b"/>
                <a:pathLst>
                  <a:path w="3" h="4">
                    <a:moveTo>
                      <a:pt x="3" y="4"/>
                    </a:moveTo>
                    <a:cubicBezTo>
                      <a:pt x="2" y="4"/>
                      <a:pt x="0" y="4"/>
                      <a:pt x="0" y="2"/>
                    </a:cubicBezTo>
                    <a:cubicBezTo>
                      <a:pt x="0" y="1"/>
                      <a:pt x="1" y="0"/>
                      <a:pt x="1" y="0"/>
                    </a:cubicBezTo>
                    <a:cubicBezTo>
                      <a:pt x="3" y="1"/>
                      <a:pt x="3" y="2"/>
                      <a:pt x="3"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23" name="Freeform 365">
                <a:extLst>
                  <a:ext uri="{FF2B5EF4-FFF2-40B4-BE49-F238E27FC236}">
                    <a16:creationId xmlns:a16="http://schemas.microsoft.com/office/drawing/2014/main" id="{F1CA0F4B-14EF-A31E-A7DB-AE9A0C3B7018}"/>
                  </a:ext>
                </a:extLst>
              </p:cNvPr>
              <p:cNvSpPr/>
              <p:nvPr/>
            </p:nvSpPr>
            <p:spPr bwMode="auto">
              <a:xfrm>
                <a:off x="378" y="2259"/>
                <a:ext cx="3" cy="2"/>
              </a:xfrm>
              <a:custGeom>
                <a:avLst/>
                <a:gdLst>
                  <a:gd name="T0" fmla="*/ 4 w 4"/>
                  <a:gd name="T1" fmla="*/ 3 h 3"/>
                  <a:gd name="T2" fmla="*/ 0 w 4"/>
                  <a:gd name="T3" fmla="*/ 0 h 3"/>
                  <a:gd name="T4" fmla="*/ 1 w 4"/>
                  <a:gd name="T5" fmla="*/ 0 h 3"/>
                  <a:gd name="T6" fmla="*/ 4 w 4"/>
                  <a:gd name="T7" fmla="*/ 3 h 3"/>
                </a:gdLst>
                <a:ahLst/>
                <a:cxnLst>
                  <a:cxn ang="0">
                    <a:pos x="T0" y="T1"/>
                  </a:cxn>
                  <a:cxn ang="0">
                    <a:pos x="T2" y="T3"/>
                  </a:cxn>
                  <a:cxn ang="0">
                    <a:pos x="T4" y="T5"/>
                  </a:cxn>
                  <a:cxn ang="0">
                    <a:pos x="T6" y="T7"/>
                  </a:cxn>
                </a:cxnLst>
                <a:rect l="0" t="0" r="r" b="b"/>
                <a:pathLst>
                  <a:path w="4" h="3">
                    <a:moveTo>
                      <a:pt x="4" y="3"/>
                    </a:moveTo>
                    <a:cubicBezTo>
                      <a:pt x="2" y="3"/>
                      <a:pt x="0" y="3"/>
                      <a:pt x="0" y="0"/>
                    </a:cubicBezTo>
                    <a:cubicBezTo>
                      <a:pt x="0" y="0"/>
                      <a:pt x="0" y="0"/>
                      <a:pt x="1" y="0"/>
                    </a:cubicBezTo>
                    <a:cubicBezTo>
                      <a:pt x="3" y="0"/>
                      <a:pt x="3" y="2"/>
                      <a:pt x="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24" name="Freeform 366">
                <a:extLst>
                  <a:ext uri="{FF2B5EF4-FFF2-40B4-BE49-F238E27FC236}">
                    <a16:creationId xmlns:a16="http://schemas.microsoft.com/office/drawing/2014/main" id="{1A7E3E01-4136-56F4-AC96-DB0CA76E7CDC}"/>
                  </a:ext>
                </a:extLst>
              </p:cNvPr>
              <p:cNvSpPr/>
              <p:nvPr/>
            </p:nvSpPr>
            <p:spPr bwMode="auto">
              <a:xfrm>
                <a:off x="345" y="2254"/>
                <a:ext cx="2" cy="2"/>
              </a:xfrm>
              <a:custGeom>
                <a:avLst/>
                <a:gdLst>
                  <a:gd name="T0" fmla="*/ 3 w 3"/>
                  <a:gd name="T1" fmla="*/ 1 h 3"/>
                  <a:gd name="T2" fmla="*/ 2 w 3"/>
                  <a:gd name="T3" fmla="*/ 3 h 3"/>
                  <a:gd name="T4" fmla="*/ 0 w 3"/>
                  <a:gd name="T5" fmla="*/ 2 h 3"/>
                  <a:gd name="T6" fmla="*/ 1 w 3"/>
                  <a:gd name="T7" fmla="*/ 0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3" y="2"/>
                      <a:pt x="3" y="3"/>
                      <a:pt x="2" y="3"/>
                    </a:cubicBezTo>
                    <a:cubicBezTo>
                      <a:pt x="2" y="3"/>
                      <a:pt x="1" y="2"/>
                      <a:pt x="0" y="2"/>
                    </a:cubicBezTo>
                    <a:cubicBezTo>
                      <a:pt x="1" y="2"/>
                      <a:pt x="1" y="1"/>
                      <a:pt x="1" y="0"/>
                    </a:cubicBezTo>
                    <a:cubicBezTo>
                      <a:pt x="2" y="0"/>
                      <a:pt x="2" y="1"/>
                      <a:pt x="3"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25" name="Freeform 367">
                <a:extLst>
                  <a:ext uri="{FF2B5EF4-FFF2-40B4-BE49-F238E27FC236}">
                    <a16:creationId xmlns:a16="http://schemas.microsoft.com/office/drawing/2014/main" id="{8A63853D-2AB9-A162-43B8-0B5A59401789}"/>
                  </a:ext>
                </a:extLst>
              </p:cNvPr>
              <p:cNvSpPr/>
              <p:nvPr/>
            </p:nvSpPr>
            <p:spPr bwMode="auto">
              <a:xfrm>
                <a:off x="374" y="2318"/>
                <a:ext cx="2" cy="2"/>
              </a:xfrm>
              <a:custGeom>
                <a:avLst/>
                <a:gdLst>
                  <a:gd name="T0" fmla="*/ 3 w 3"/>
                  <a:gd name="T1" fmla="*/ 2 h 2"/>
                  <a:gd name="T2" fmla="*/ 0 w 3"/>
                  <a:gd name="T3" fmla="*/ 1 h 2"/>
                  <a:gd name="T4" fmla="*/ 1 w 3"/>
                  <a:gd name="T5" fmla="*/ 0 h 2"/>
                  <a:gd name="T6" fmla="*/ 3 w 3"/>
                  <a:gd name="T7" fmla="*/ 1 h 2"/>
                  <a:gd name="T8" fmla="*/ 3 w 3"/>
                  <a:gd name="T9" fmla="*/ 2 h 2"/>
                </a:gdLst>
                <a:ahLst/>
                <a:cxnLst>
                  <a:cxn ang="0">
                    <a:pos x="T0" y="T1"/>
                  </a:cxn>
                  <a:cxn ang="0">
                    <a:pos x="T2" y="T3"/>
                  </a:cxn>
                  <a:cxn ang="0">
                    <a:pos x="T4" y="T5"/>
                  </a:cxn>
                  <a:cxn ang="0">
                    <a:pos x="T6" y="T7"/>
                  </a:cxn>
                  <a:cxn ang="0">
                    <a:pos x="T8" y="T9"/>
                  </a:cxn>
                </a:cxnLst>
                <a:rect l="0" t="0" r="r" b="b"/>
                <a:pathLst>
                  <a:path w="3" h="2">
                    <a:moveTo>
                      <a:pt x="3" y="2"/>
                    </a:moveTo>
                    <a:cubicBezTo>
                      <a:pt x="2" y="1"/>
                      <a:pt x="1" y="1"/>
                      <a:pt x="0" y="1"/>
                    </a:cubicBezTo>
                    <a:cubicBezTo>
                      <a:pt x="0" y="0"/>
                      <a:pt x="1" y="0"/>
                      <a:pt x="1" y="0"/>
                    </a:cubicBezTo>
                    <a:cubicBezTo>
                      <a:pt x="2" y="0"/>
                      <a:pt x="3" y="1"/>
                      <a:pt x="3" y="1"/>
                    </a:cubicBezTo>
                    <a:cubicBezTo>
                      <a:pt x="3" y="1"/>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26" name="Freeform 368">
                <a:extLst>
                  <a:ext uri="{FF2B5EF4-FFF2-40B4-BE49-F238E27FC236}">
                    <a16:creationId xmlns:a16="http://schemas.microsoft.com/office/drawing/2014/main" id="{18684F97-B266-D4D0-27A6-F838CC1CC61F}"/>
                  </a:ext>
                </a:extLst>
              </p:cNvPr>
              <p:cNvSpPr/>
              <p:nvPr/>
            </p:nvSpPr>
            <p:spPr bwMode="auto">
              <a:xfrm>
                <a:off x="424" y="2265"/>
                <a:ext cx="1" cy="2"/>
              </a:xfrm>
              <a:custGeom>
                <a:avLst/>
                <a:gdLst>
                  <a:gd name="T0" fmla="*/ 2 w 2"/>
                  <a:gd name="T1" fmla="*/ 3 h 3"/>
                  <a:gd name="T2" fmla="*/ 0 w 2"/>
                  <a:gd name="T3" fmla="*/ 0 h 3"/>
                  <a:gd name="T4" fmla="*/ 1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0" y="1"/>
                      <a:pt x="0" y="0"/>
                    </a:cubicBezTo>
                    <a:cubicBezTo>
                      <a:pt x="0" y="0"/>
                      <a:pt x="0" y="0"/>
                      <a:pt x="1" y="0"/>
                    </a:cubicBezTo>
                    <a:cubicBezTo>
                      <a:pt x="1" y="1"/>
                      <a:pt x="1" y="2"/>
                      <a:pt x="2"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27" name="Freeform 369">
                <a:extLst>
                  <a:ext uri="{FF2B5EF4-FFF2-40B4-BE49-F238E27FC236}">
                    <a16:creationId xmlns:a16="http://schemas.microsoft.com/office/drawing/2014/main" id="{FF9DC7B2-E6D3-E17F-3DF6-BAAFD3C40171}"/>
                  </a:ext>
                </a:extLst>
              </p:cNvPr>
              <p:cNvSpPr/>
              <p:nvPr/>
            </p:nvSpPr>
            <p:spPr bwMode="auto">
              <a:xfrm>
                <a:off x="360" y="2264"/>
                <a:ext cx="1" cy="1"/>
              </a:xfrm>
              <a:custGeom>
                <a:avLst/>
                <a:gdLst>
                  <a:gd name="T0" fmla="*/ 0 w 1"/>
                  <a:gd name="T1" fmla="*/ 1 h 1"/>
                  <a:gd name="T2" fmla="*/ 0 w 1"/>
                  <a:gd name="T3" fmla="*/ 0 h 1"/>
                  <a:gd name="T4" fmla="*/ 1 w 1"/>
                  <a:gd name="T5" fmla="*/ 0 h 1"/>
                  <a:gd name="T6" fmla="*/ 1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0"/>
                      <a:pt x="0" y="0"/>
                      <a:pt x="0" y="0"/>
                    </a:cubicBezTo>
                    <a:cubicBezTo>
                      <a:pt x="1" y="0"/>
                      <a:pt x="1" y="0"/>
                      <a:pt x="1" y="0"/>
                    </a:cubicBezTo>
                    <a:cubicBezTo>
                      <a:pt x="1" y="0"/>
                      <a:pt x="1" y="1"/>
                      <a:pt x="1" y="1"/>
                    </a:cubicBezTo>
                    <a:cubicBezTo>
                      <a:pt x="1" y="1"/>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28" name="Freeform 370">
                <a:extLst>
                  <a:ext uri="{FF2B5EF4-FFF2-40B4-BE49-F238E27FC236}">
                    <a16:creationId xmlns:a16="http://schemas.microsoft.com/office/drawing/2014/main" id="{236C8FB2-3D2B-CFC6-D832-BF97079ADCDB}"/>
                  </a:ext>
                </a:extLst>
              </p:cNvPr>
              <p:cNvSpPr/>
              <p:nvPr/>
            </p:nvSpPr>
            <p:spPr bwMode="auto">
              <a:xfrm>
                <a:off x="377" y="2263"/>
                <a:ext cx="2" cy="1"/>
              </a:xfrm>
              <a:custGeom>
                <a:avLst/>
                <a:gdLst>
                  <a:gd name="T0" fmla="*/ 3 w 3"/>
                  <a:gd name="T1" fmla="*/ 2 h 2"/>
                  <a:gd name="T2" fmla="*/ 0 w 3"/>
                  <a:gd name="T3" fmla="*/ 1 h 2"/>
                  <a:gd name="T4" fmla="*/ 1 w 3"/>
                  <a:gd name="T5" fmla="*/ 0 h 2"/>
                  <a:gd name="T6" fmla="*/ 3 w 3"/>
                  <a:gd name="T7" fmla="*/ 2 h 2"/>
                  <a:gd name="T8" fmla="*/ 3 w 3"/>
                  <a:gd name="T9" fmla="*/ 2 h 2"/>
                </a:gdLst>
                <a:ahLst/>
                <a:cxnLst>
                  <a:cxn ang="0">
                    <a:pos x="T0" y="T1"/>
                  </a:cxn>
                  <a:cxn ang="0">
                    <a:pos x="T2" y="T3"/>
                  </a:cxn>
                  <a:cxn ang="0">
                    <a:pos x="T4" y="T5"/>
                  </a:cxn>
                  <a:cxn ang="0">
                    <a:pos x="T6" y="T7"/>
                  </a:cxn>
                  <a:cxn ang="0">
                    <a:pos x="T8" y="T9"/>
                  </a:cxn>
                </a:cxnLst>
                <a:rect l="0" t="0" r="r" b="b"/>
                <a:pathLst>
                  <a:path w="3" h="2">
                    <a:moveTo>
                      <a:pt x="3" y="2"/>
                    </a:moveTo>
                    <a:cubicBezTo>
                      <a:pt x="2" y="2"/>
                      <a:pt x="1" y="2"/>
                      <a:pt x="0" y="1"/>
                    </a:cubicBezTo>
                    <a:cubicBezTo>
                      <a:pt x="0" y="1"/>
                      <a:pt x="0" y="1"/>
                      <a:pt x="1" y="0"/>
                    </a:cubicBezTo>
                    <a:cubicBezTo>
                      <a:pt x="2" y="1"/>
                      <a:pt x="2" y="2"/>
                      <a:pt x="3" y="2"/>
                    </a:cubicBezTo>
                    <a:cubicBezTo>
                      <a:pt x="3" y="2"/>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29" name="Freeform 371">
                <a:extLst>
                  <a:ext uri="{FF2B5EF4-FFF2-40B4-BE49-F238E27FC236}">
                    <a16:creationId xmlns:a16="http://schemas.microsoft.com/office/drawing/2014/main" id="{F2C69059-5CA3-55E4-F171-5F8CC30888DB}"/>
                  </a:ext>
                </a:extLst>
              </p:cNvPr>
              <p:cNvSpPr/>
              <p:nvPr/>
            </p:nvSpPr>
            <p:spPr bwMode="auto">
              <a:xfrm flipH="1">
                <a:off x="350" y="2258"/>
                <a:ext cx="0" cy="0"/>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0"/>
                      <a:pt x="1" y="0"/>
                      <a:pt x="1" y="0"/>
                    </a:cubicBezTo>
                    <a:lnTo>
                      <a:pt x="1"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30" name="Freeform 372">
                <a:extLst>
                  <a:ext uri="{FF2B5EF4-FFF2-40B4-BE49-F238E27FC236}">
                    <a16:creationId xmlns:a16="http://schemas.microsoft.com/office/drawing/2014/main" id="{2DEFC28A-9F62-7E2D-9B10-002ABD3E2ED9}"/>
                  </a:ext>
                </a:extLst>
              </p:cNvPr>
              <p:cNvSpPr/>
              <p:nvPr/>
            </p:nvSpPr>
            <p:spPr bwMode="auto">
              <a:xfrm>
                <a:off x="412" y="230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31" name="Freeform 373">
                <a:extLst>
                  <a:ext uri="{FF2B5EF4-FFF2-40B4-BE49-F238E27FC236}">
                    <a16:creationId xmlns:a16="http://schemas.microsoft.com/office/drawing/2014/main" id="{1E96DCFF-6492-1BC5-391A-8D53B275E085}"/>
                  </a:ext>
                </a:extLst>
              </p:cNvPr>
              <p:cNvSpPr/>
              <p:nvPr/>
            </p:nvSpPr>
            <p:spPr bwMode="auto">
              <a:xfrm>
                <a:off x="381" y="2261"/>
                <a:ext cx="1" cy="2"/>
              </a:xfrm>
              <a:custGeom>
                <a:avLst/>
                <a:gdLst>
                  <a:gd name="T0" fmla="*/ 0 w 2"/>
                  <a:gd name="T1" fmla="*/ 0 h 3"/>
                  <a:gd name="T2" fmla="*/ 2 w 2"/>
                  <a:gd name="T3" fmla="*/ 3 h 3"/>
                  <a:gd name="T4" fmla="*/ 2 w 2"/>
                  <a:gd name="T5" fmla="*/ 3 h 3"/>
                  <a:gd name="T6" fmla="*/ 0 w 2"/>
                  <a:gd name="T7" fmla="*/ 0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1" y="2"/>
                      <a:pt x="2" y="3"/>
                    </a:cubicBezTo>
                    <a:cubicBezTo>
                      <a:pt x="2" y="3"/>
                      <a:pt x="2" y="3"/>
                      <a:pt x="2" y="3"/>
                    </a:cubicBezTo>
                    <a:cubicBezTo>
                      <a:pt x="1" y="2"/>
                      <a:pt x="0" y="1"/>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32" name="Freeform 374">
                <a:extLst>
                  <a:ext uri="{FF2B5EF4-FFF2-40B4-BE49-F238E27FC236}">
                    <a16:creationId xmlns:a16="http://schemas.microsoft.com/office/drawing/2014/main" id="{EB187CEC-520E-7EDE-CD8C-320E9BF6B65A}"/>
                  </a:ext>
                </a:extLst>
              </p:cNvPr>
              <p:cNvSpPr/>
              <p:nvPr/>
            </p:nvSpPr>
            <p:spPr bwMode="auto">
              <a:xfrm>
                <a:off x="407" y="2262"/>
                <a:ext cx="1" cy="1"/>
              </a:xfrm>
              <a:custGeom>
                <a:avLst/>
                <a:gdLst>
                  <a:gd name="T0" fmla="*/ 0 w 1"/>
                  <a:gd name="T1" fmla="*/ 1 h 1"/>
                  <a:gd name="T2" fmla="*/ 0 w 1"/>
                  <a:gd name="T3" fmla="*/ 0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0" y="0"/>
                      <a:pt x="0" y="0"/>
                      <a:pt x="1" y="1"/>
                    </a:cubicBezTo>
                    <a:cubicBezTo>
                      <a:pt x="1" y="1"/>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33" name="Freeform 375">
                <a:extLst>
                  <a:ext uri="{FF2B5EF4-FFF2-40B4-BE49-F238E27FC236}">
                    <a16:creationId xmlns:a16="http://schemas.microsoft.com/office/drawing/2014/main" id="{268A8FB2-5806-9644-0C80-AB4664F8FD7A}"/>
                  </a:ext>
                </a:extLst>
              </p:cNvPr>
              <p:cNvSpPr/>
              <p:nvPr/>
            </p:nvSpPr>
            <p:spPr bwMode="auto">
              <a:xfrm>
                <a:off x="241" y="2638"/>
                <a:ext cx="54" cy="39"/>
              </a:xfrm>
              <a:custGeom>
                <a:avLst/>
                <a:gdLst>
                  <a:gd name="T0" fmla="*/ 92 w 92"/>
                  <a:gd name="T1" fmla="*/ 2 h 66"/>
                  <a:gd name="T2" fmla="*/ 58 w 92"/>
                  <a:gd name="T3" fmla="*/ 25 h 66"/>
                  <a:gd name="T4" fmla="*/ 0 w 92"/>
                  <a:gd name="T5" fmla="*/ 66 h 66"/>
                  <a:gd name="T6" fmla="*/ 7 w 92"/>
                  <a:gd name="T7" fmla="*/ 47 h 66"/>
                  <a:gd name="T8" fmla="*/ 10 w 92"/>
                  <a:gd name="T9" fmla="*/ 45 h 66"/>
                  <a:gd name="T10" fmla="*/ 29 w 92"/>
                  <a:gd name="T11" fmla="*/ 37 h 66"/>
                  <a:gd name="T12" fmla="*/ 41 w 92"/>
                  <a:gd name="T13" fmla="*/ 31 h 66"/>
                  <a:gd name="T14" fmla="*/ 44 w 92"/>
                  <a:gd name="T15" fmla="*/ 32 h 66"/>
                  <a:gd name="T16" fmla="*/ 41 w 92"/>
                  <a:gd name="T17" fmla="*/ 31 h 66"/>
                  <a:gd name="T18" fmla="*/ 87 w 92"/>
                  <a:gd name="T19" fmla="*/ 0 h 66"/>
                  <a:gd name="T20" fmla="*/ 87 w 92"/>
                  <a:gd name="T21" fmla="*/ 0 h 66"/>
                  <a:gd name="T22" fmla="*/ 92 w 92"/>
                  <a:gd name="T23" fmla="*/ 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2" h="66">
                    <a:moveTo>
                      <a:pt x="92" y="2"/>
                    </a:moveTo>
                    <a:cubicBezTo>
                      <a:pt x="82" y="12"/>
                      <a:pt x="66" y="15"/>
                      <a:pt x="58" y="25"/>
                    </a:cubicBezTo>
                    <a:cubicBezTo>
                      <a:pt x="42" y="43"/>
                      <a:pt x="14" y="45"/>
                      <a:pt x="0" y="66"/>
                    </a:cubicBezTo>
                    <a:cubicBezTo>
                      <a:pt x="3" y="60"/>
                      <a:pt x="5" y="53"/>
                      <a:pt x="7" y="47"/>
                    </a:cubicBezTo>
                    <a:cubicBezTo>
                      <a:pt x="8" y="46"/>
                      <a:pt x="9" y="45"/>
                      <a:pt x="10" y="45"/>
                    </a:cubicBezTo>
                    <a:cubicBezTo>
                      <a:pt x="20" y="51"/>
                      <a:pt x="23" y="40"/>
                      <a:pt x="29" y="37"/>
                    </a:cubicBezTo>
                    <a:cubicBezTo>
                      <a:pt x="33" y="35"/>
                      <a:pt x="36" y="32"/>
                      <a:pt x="41" y="31"/>
                    </a:cubicBezTo>
                    <a:cubicBezTo>
                      <a:pt x="42" y="32"/>
                      <a:pt x="42" y="35"/>
                      <a:pt x="44" y="32"/>
                    </a:cubicBezTo>
                    <a:cubicBezTo>
                      <a:pt x="43" y="32"/>
                      <a:pt x="42" y="32"/>
                      <a:pt x="41" y="31"/>
                    </a:cubicBezTo>
                    <a:cubicBezTo>
                      <a:pt x="55" y="19"/>
                      <a:pt x="68" y="5"/>
                      <a:pt x="87" y="0"/>
                    </a:cubicBezTo>
                    <a:cubicBezTo>
                      <a:pt x="87" y="0"/>
                      <a:pt x="87" y="0"/>
                      <a:pt x="87" y="0"/>
                    </a:cubicBezTo>
                    <a:cubicBezTo>
                      <a:pt x="88" y="2"/>
                      <a:pt x="90" y="2"/>
                      <a:pt x="9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34" name="Freeform 376">
                <a:extLst>
                  <a:ext uri="{FF2B5EF4-FFF2-40B4-BE49-F238E27FC236}">
                    <a16:creationId xmlns:a16="http://schemas.microsoft.com/office/drawing/2014/main" id="{59EC82B2-75A1-5176-913B-C3EF22A10B01}"/>
                  </a:ext>
                </a:extLst>
              </p:cNvPr>
              <p:cNvSpPr/>
              <p:nvPr/>
            </p:nvSpPr>
            <p:spPr bwMode="auto">
              <a:xfrm>
                <a:off x="254" y="2612"/>
                <a:ext cx="18" cy="40"/>
              </a:xfrm>
              <a:custGeom>
                <a:avLst/>
                <a:gdLst>
                  <a:gd name="T0" fmla="*/ 31 w 31"/>
                  <a:gd name="T1" fmla="*/ 37 h 68"/>
                  <a:gd name="T2" fmla="*/ 3 w 31"/>
                  <a:gd name="T3" fmla="*/ 68 h 68"/>
                  <a:gd name="T4" fmla="*/ 0 w 31"/>
                  <a:gd name="T5" fmla="*/ 66 h 68"/>
                  <a:gd name="T6" fmla="*/ 22 w 31"/>
                  <a:gd name="T7" fmla="*/ 0 h 68"/>
                  <a:gd name="T8" fmla="*/ 24 w 31"/>
                  <a:gd name="T9" fmla="*/ 11 h 68"/>
                  <a:gd name="T10" fmla="*/ 19 w 31"/>
                  <a:gd name="T11" fmla="*/ 24 h 68"/>
                  <a:gd name="T12" fmla="*/ 18 w 31"/>
                  <a:gd name="T13" fmla="*/ 40 h 68"/>
                  <a:gd name="T14" fmla="*/ 31 w 31"/>
                  <a:gd name="T15" fmla="*/ 37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68">
                    <a:moveTo>
                      <a:pt x="31" y="37"/>
                    </a:moveTo>
                    <a:cubicBezTo>
                      <a:pt x="25" y="51"/>
                      <a:pt x="11" y="56"/>
                      <a:pt x="3" y="68"/>
                    </a:cubicBezTo>
                    <a:cubicBezTo>
                      <a:pt x="2" y="68"/>
                      <a:pt x="1" y="67"/>
                      <a:pt x="0" y="66"/>
                    </a:cubicBezTo>
                    <a:cubicBezTo>
                      <a:pt x="7" y="44"/>
                      <a:pt x="14" y="22"/>
                      <a:pt x="22" y="0"/>
                    </a:cubicBezTo>
                    <a:cubicBezTo>
                      <a:pt x="26" y="3"/>
                      <a:pt x="26" y="7"/>
                      <a:pt x="24" y="11"/>
                    </a:cubicBezTo>
                    <a:cubicBezTo>
                      <a:pt x="22" y="15"/>
                      <a:pt x="20" y="19"/>
                      <a:pt x="19" y="24"/>
                    </a:cubicBezTo>
                    <a:cubicBezTo>
                      <a:pt x="17" y="29"/>
                      <a:pt x="11" y="34"/>
                      <a:pt x="18" y="40"/>
                    </a:cubicBezTo>
                    <a:cubicBezTo>
                      <a:pt x="23" y="44"/>
                      <a:pt x="26" y="35"/>
                      <a:pt x="31" y="3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35" name="Freeform 377">
                <a:extLst>
                  <a:ext uri="{FF2B5EF4-FFF2-40B4-BE49-F238E27FC236}">
                    <a16:creationId xmlns:a16="http://schemas.microsoft.com/office/drawing/2014/main" id="{4A6CE4BC-DC5D-EFC0-B43C-7E5E91EBBE77}"/>
                  </a:ext>
                </a:extLst>
              </p:cNvPr>
              <p:cNvSpPr/>
              <p:nvPr/>
            </p:nvSpPr>
            <p:spPr bwMode="auto">
              <a:xfrm>
                <a:off x="302" y="2596"/>
                <a:ext cx="47" cy="18"/>
              </a:xfrm>
              <a:custGeom>
                <a:avLst/>
                <a:gdLst>
                  <a:gd name="T0" fmla="*/ 0 w 80"/>
                  <a:gd name="T1" fmla="*/ 30 h 30"/>
                  <a:gd name="T2" fmla="*/ 24 w 80"/>
                  <a:gd name="T3" fmla="*/ 8 h 30"/>
                  <a:gd name="T4" fmla="*/ 24 w 80"/>
                  <a:gd name="T5" fmla="*/ 8 h 30"/>
                  <a:gd name="T6" fmla="*/ 30 w 80"/>
                  <a:gd name="T7" fmla="*/ 12 h 30"/>
                  <a:gd name="T8" fmla="*/ 70 w 80"/>
                  <a:gd name="T9" fmla="*/ 2 h 30"/>
                  <a:gd name="T10" fmla="*/ 80 w 80"/>
                  <a:gd name="T11" fmla="*/ 4 h 30"/>
                  <a:gd name="T12" fmla="*/ 0 w 80"/>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80" h="30">
                    <a:moveTo>
                      <a:pt x="0" y="30"/>
                    </a:moveTo>
                    <a:cubicBezTo>
                      <a:pt x="4" y="18"/>
                      <a:pt x="15" y="14"/>
                      <a:pt x="24" y="8"/>
                    </a:cubicBezTo>
                    <a:cubicBezTo>
                      <a:pt x="24" y="8"/>
                      <a:pt x="24" y="8"/>
                      <a:pt x="24" y="8"/>
                    </a:cubicBezTo>
                    <a:cubicBezTo>
                      <a:pt x="24" y="12"/>
                      <a:pt x="26" y="12"/>
                      <a:pt x="30" y="12"/>
                    </a:cubicBezTo>
                    <a:cubicBezTo>
                      <a:pt x="43" y="10"/>
                      <a:pt x="56" y="2"/>
                      <a:pt x="70" y="2"/>
                    </a:cubicBezTo>
                    <a:cubicBezTo>
                      <a:pt x="73" y="2"/>
                      <a:pt x="75" y="0"/>
                      <a:pt x="80" y="4"/>
                    </a:cubicBezTo>
                    <a:cubicBezTo>
                      <a:pt x="51" y="8"/>
                      <a:pt x="25" y="19"/>
                      <a:pt x="0" y="3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36" name="Freeform 378">
                <a:extLst>
                  <a:ext uri="{FF2B5EF4-FFF2-40B4-BE49-F238E27FC236}">
                    <a16:creationId xmlns:a16="http://schemas.microsoft.com/office/drawing/2014/main" id="{64F8C58D-845B-660D-3EE9-2CBA1A96A8F3}"/>
                  </a:ext>
                </a:extLst>
              </p:cNvPr>
              <p:cNvSpPr/>
              <p:nvPr/>
            </p:nvSpPr>
            <p:spPr bwMode="auto">
              <a:xfrm>
                <a:off x="303" y="2572"/>
                <a:ext cx="25" cy="19"/>
              </a:xfrm>
              <a:custGeom>
                <a:avLst/>
                <a:gdLst>
                  <a:gd name="T0" fmla="*/ 41 w 41"/>
                  <a:gd name="T1" fmla="*/ 6 h 32"/>
                  <a:gd name="T2" fmla="*/ 0 w 41"/>
                  <a:gd name="T3" fmla="*/ 32 h 32"/>
                  <a:gd name="T4" fmla="*/ 0 w 41"/>
                  <a:gd name="T5" fmla="*/ 32 h 32"/>
                  <a:gd name="T6" fmla="*/ 24 w 41"/>
                  <a:gd name="T7" fmla="*/ 9 h 32"/>
                  <a:gd name="T8" fmla="*/ 41 w 41"/>
                  <a:gd name="T9" fmla="*/ 3 h 32"/>
                  <a:gd name="T10" fmla="*/ 41 w 41"/>
                  <a:gd name="T11" fmla="*/ 3 h 32"/>
                  <a:gd name="T12" fmla="*/ 41 w 41"/>
                  <a:gd name="T13" fmla="*/ 6 h 32"/>
                </a:gdLst>
                <a:ahLst/>
                <a:cxnLst>
                  <a:cxn ang="0">
                    <a:pos x="T0" y="T1"/>
                  </a:cxn>
                  <a:cxn ang="0">
                    <a:pos x="T2" y="T3"/>
                  </a:cxn>
                  <a:cxn ang="0">
                    <a:pos x="T4" y="T5"/>
                  </a:cxn>
                  <a:cxn ang="0">
                    <a:pos x="T6" y="T7"/>
                  </a:cxn>
                  <a:cxn ang="0">
                    <a:pos x="T8" y="T9"/>
                  </a:cxn>
                  <a:cxn ang="0">
                    <a:pos x="T10" y="T11"/>
                  </a:cxn>
                  <a:cxn ang="0">
                    <a:pos x="T12" y="T13"/>
                  </a:cxn>
                </a:cxnLst>
                <a:rect l="0" t="0" r="r" b="b"/>
                <a:pathLst>
                  <a:path w="41" h="32">
                    <a:moveTo>
                      <a:pt x="41" y="6"/>
                    </a:moveTo>
                    <a:cubicBezTo>
                      <a:pt x="30" y="19"/>
                      <a:pt x="16" y="26"/>
                      <a:pt x="0" y="32"/>
                    </a:cubicBezTo>
                    <a:cubicBezTo>
                      <a:pt x="0" y="32"/>
                      <a:pt x="0" y="32"/>
                      <a:pt x="0" y="32"/>
                    </a:cubicBezTo>
                    <a:cubicBezTo>
                      <a:pt x="5" y="21"/>
                      <a:pt x="18" y="18"/>
                      <a:pt x="24" y="9"/>
                    </a:cubicBezTo>
                    <a:cubicBezTo>
                      <a:pt x="29" y="2"/>
                      <a:pt x="34" y="0"/>
                      <a:pt x="41" y="3"/>
                    </a:cubicBezTo>
                    <a:cubicBezTo>
                      <a:pt x="41" y="3"/>
                      <a:pt x="41" y="3"/>
                      <a:pt x="41" y="3"/>
                    </a:cubicBezTo>
                    <a:cubicBezTo>
                      <a:pt x="41" y="4"/>
                      <a:pt x="41" y="5"/>
                      <a:pt x="41"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37" name="Freeform 379">
                <a:extLst>
                  <a:ext uri="{FF2B5EF4-FFF2-40B4-BE49-F238E27FC236}">
                    <a16:creationId xmlns:a16="http://schemas.microsoft.com/office/drawing/2014/main" id="{1F9E782A-CE35-46FD-30F7-F1FAF916B8D7}"/>
                  </a:ext>
                </a:extLst>
              </p:cNvPr>
              <p:cNvSpPr/>
              <p:nvPr/>
            </p:nvSpPr>
            <p:spPr bwMode="auto">
              <a:xfrm>
                <a:off x="328" y="2564"/>
                <a:ext cx="25" cy="14"/>
              </a:xfrm>
              <a:custGeom>
                <a:avLst/>
                <a:gdLst>
                  <a:gd name="T0" fmla="*/ 0 w 44"/>
                  <a:gd name="T1" fmla="*/ 17 h 25"/>
                  <a:gd name="T2" fmla="*/ 29 w 44"/>
                  <a:gd name="T3" fmla="*/ 0 h 25"/>
                  <a:gd name="T4" fmla="*/ 31 w 44"/>
                  <a:gd name="T5" fmla="*/ 3 h 25"/>
                  <a:gd name="T6" fmla="*/ 7 w 44"/>
                  <a:gd name="T7" fmla="*/ 16 h 25"/>
                  <a:gd name="T8" fmla="*/ 7 w 44"/>
                  <a:gd name="T9" fmla="*/ 17 h 25"/>
                  <a:gd name="T10" fmla="*/ 44 w 44"/>
                  <a:gd name="T11" fmla="*/ 10 h 25"/>
                  <a:gd name="T12" fmla="*/ 24 w 44"/>
                  <a:gd name="T13" fmla="*/ 18 h 25"/>
                  <a:gd name="T14" fmla="*/ 8 w 44"/>
                  <a:gd name="T15" fmla="*/ 23 h 25"/>
                  <a:gd name="T16" fmla="*/ 0 w 44"/>
                  <a:gd name="T17" fmla="*/ 20 h 25"/>
                  <a:gd name="T18" fmla="*/ 0 w 44"/>
                  <a:gd name="T19" fmla="*/ 20 h 25"/>
                  <a:gd name="T20" fmla="*/ 1 w 44"/>
                  <a:gd name="T21" fmla="*/ 19 h 25"/>
                  <a:gd name="T22" fmla="*/ 0 w 44"/>
                  <a:gd name="T23"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 h="25">
                    <a:moveTo>
                      <a:pt x="0" y="17"/>
                    </a:moveTo>
                    <a:cubicBezTo>
                      <a:pt x="7" y="6"/>
                      <a:pt x="19" y="5"/>
                      <a:pt x="29" y="0"/>
                    </a:cubicBezTo>
                    <a:cubicBezTo>
                      <a:pt x="30" y="1"/>
                      <a:pt x="30" y="2"/>
                      <a:pt x="31" y="3"/>
                    </a:cubicBezTo>
                    <a:cubicBezTo>
                      <a:pt x="23" y="7"/>
                      <a:pt x="15" y="11"/>
                      <a:pt x="7" y="16"/>
                    </a:cubicBezTo>
                    <a:cubicBezTo>
                      <a:pt x="7" y="16"/>
                      <a:pt x="7" y="17"/>
                      <a:pt x="7" y="17"/>
                    </a:cubicBezTo>
                    <a:cubicBezTo>
                      <a:pt x="20" y="15"/>
                      <a:pt x="32" y="12"/>
                      <a:pt x="44" y="10"/>
                    </a:cubicBezTo>
                    <a:cubicBezTo>
                      <a:pt x="38" y="16"/>
                      <a:pt x="31" y="16"/>
                      <a:pt x="24" y="18"/>
                    </a:cubicBezTo>
                    <a:cubicBezTo>
                      <a:pt x="19" y="19"/>
                      <a:pt x="13" y="21"/>
                      <a:pt x="8" y="23"/>
                    </a:cubicBezTo>
                    <a:cubicBezTo>
                      <a:pt x="4" y="25"/>
                      <a:pt x="1" y="25"/>
                      <a:pt x="0" y="20"/>
                    </a:cubicBezTo>
                    <a:cubicBezTo>
                      <a:pt x="0" y="20"/>
                      <a:pt x="0" y="20"/>
                      <a:pt x="0" y="20"/>
                    </a:cubicBezTo>
                    <a:cubicBezTo>
                      <a:pt x="1" y="19"/>
                      <a:pt x="1" y="19"/>
                      <a:pt x="1" y="19"/>
                    </a:cubicBezTo>
                    <a:cubicBezTo>
                      <a:pt x="1" y="18"/>
                      <a:pt x="1" y="18"/>
                      <a:pt x="0"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38" name="Freeform 380">
                <a:extLst>
                  <a:ext uri="{FF2B5EF4-FFF2-40B4-BE49-F238E27FC236}">
                    <a16:creationId xmlns:a16="http://schemas.microsoft.com/office/drawing/2014/main" id="{5F022182-0940-2E3C-B5C5-2B4075259E29}"/>
                  </a:ext>
                </a:extLst>
              </p:cNvPr>
              <p:cNvSpPr/>
              <p:nvPr/>
            </p:nvSpPr>
            <p:spPr bwMode="auto">
              <a:xfrm>
                <a:off x="272" y="2600"/>
                <a:ext cx="17" cy="24"/>
              </a:xfrm>
              <a:custGeom>
                <a:avLst/>
                <a:gdLst>
                  <a:gd name="T0" fmla="*/ 25 w 29"/>
                  <a:gd name="T1" fmla="*/ 0 h 41"/>
                  <a:gd name="T2" fmla="*/ 0 w 29"/>
                  <a:gd name="T3" fmla="*/ 41 h 41"/>
                  <a:gd name="T4" fmla="*/ 25 w 29"/>
                  <a:gd name="T5" fmla="*/ 0 h 41"/>
                </a:gdLst>
                <a:ahLst/>
                <a:cxnLst>
                  <a:cxn ang="0">
                    <a:pos x="T0" y="T1"/>
                  </a:cxn>
                  <a:cxn ang="0">
                    <a:pos x="T2" y="T3"/>
                  </a:cxn>
                  <a:cxn ang="0">
                    <a:pos x="T4" y="T5"/>
                  </a:cxn>
                </a:cxnLst>
                <a:rect l="0" t="0" r="r" b="b"/>
                <a:pathLst>
                  <a:path w="28" h="41">
                    <a:moveTo>
                      <a:pt x="25" y="0"/>
                    </a:moveTo>
                    <a:cubicBezTo>
                      <a:pt x="29" y="9"/>
                      <a:pt x="15" y="31"/>
                      <a:pt x="0" y="41"/>
                    </a:cubicBezTo>
                    <a:cubicBezTo>
                      <a:pt x="6" y="27"/>
                      <a:pt x="19" y="17"/>
                      <a:pt x="2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39" name="Freeform 381">
                <a:extLst>
                  <a:ext uri="{FF2B5EF4-FFF2-40B4-BE49-F238E27FC236}">
                    <a16:creationId xmlns:a16="http://schemas.microsoft.com/office/drawing/2014/main" id="{7DD69464-67EC-6376-88DB-B15D9E53D0FC}"/>
                  </a:ext>
                </a:extLst>
              </p:cNvPr>
              <p:cNvSpPr/>
              <p:nvPr/>
            </p:nvSpPr>
            <p:spPr bwMode="auto">
              <a:xfrm>
                <a:off x="287" y="2591"/>
                <a:ext cx="16" cy="11"/>
              </a:xfrm>
              <a:custGeom>
                <a:avLst/>
                <a:gdLst>
                  <a:gd name="T0" fmla="*/ 10 w 27"/>
                  <a:gd name="T1" fmla="*/ 3 h 20"/>
                  <a:gd name="T2" fmla="*/ 16 w 27"/>
                  <a:gd name="T3" fmla="*/ 6 h 20"/>
                  <a:gd name="T4" fmla="*/ 27 w 27"/>
                  <a:gd name="T5" fmla="*/ 0 h 20"/>
                  <a:gd name="T6" fmla="*/ 27 w 27"/>
                  <a:gd name="T7" fmla="*/ 0 h 20"/>
                  <a:gd name="T8" fmla="*/ 15 w 27"/>
                  <a:gd name="T9" fmla="*/ 14 h 20"/>
                  <a:gd name="T10" fmla="*/ 2 w 27"/>
                  <a:gd name="T11" fmla="*/ 11 h 20"/>
                  <a:gd name="T12" fmla="*/ 10 w 27"/>
                  <a:gd name="T13" fmla="*/ 3 h 20"/>
                  <a:gd name="T14" fmla="*/ 10 w 27"/>
                  <a:gd name="T15" fmla="*/ 3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20">
                    <a:moveTo>
                      <a:pt x="10" y="3"/>
                    </a:moveTo>
                    <a:cubicBezTo>
                      <a:pt x="11" y="6"/>
                      <a:pt x="12" y="8"/>
                      <a:pt x="16" y="6"/>
                    </a:cubicBezTo>
                    <a:cubicBezTo>
                      <a:pt x="20" y="4"/>
                      <a:pt x="22" y="0"/>
                      <a:pt x="27" y="0"/>
                    </a:cubicBezTo>
                    <a:cubicBezTo>
                      <a:pt x="27" y="0"/>
                      <a:pt x="27" y="0"/>
                      <a:pt x="27" y="0"/>
                    </a:cubicBezTo>
                    <a:cubicBezTo>
                      <a:pt x="26" y="8"/>
                      <a:pt x="20" y="10"/>
                      <a:pt x="15" y="14"/>
                    </a:cubicBezTo>
                    <a:cubicBezTo>
                      <a:pt x="8" y="20"/>
                      <a:pt x="3" y="13"/>
                      <a:pt x="2" y="11"/>
                    </a:cubicBezTo>
                    <a:cubicBezTo>
                      <a:pt x="0" y="6"/>
                      <a:pt x="5" y="3"/>
                      <a:pt x="10" y="3"/>
                    </a:cubicBezTo>
                    <a:cubicBezTo>
                      <a:pt x="10" y="3"/>
                      <a:pt x="10" y="3"/>
                      <a:pt x="1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40" name="Freeform 382">
                <a:extLst>
                  <a:ext uri="{FF2B5EF4-FFF2-40B4-BE49-F238E27FC236}">
                    <a16:creationId xmlns:a16="http://schemas.microsoft.com/office/drawing/2014/main" id="{49F58E5E-80E4-CD24-E2C9-FA00FF36044B}"/>
                  </a:ext>
                </a:extLst>
              </p:cNvPr>
              <p:cNvSpPr/>
              <p:nvPr/>
            </p:nvSpPr>
            <p:spPr bwMode="auto">
              <a:xfrm>
                <a:off x="275" y="2652"/>
                <a:ext cx="18" cy="5"/>
              </a:xfrm>
              <a:custGeom>
                <a:avLst/>
                <a:gdLst>
                  <a:gd name="T0" fmla="*/ 0 w 31"/>
                  <a:gd name="T1" fmla="*/ 7 h 7"/>
                  <a:gd name="T2" fmla="*/ 31 w 31"/>
                  <a:gd name="T3" fmla="*/ 1 h 7"/>
                  <a:gd name="T4" fmla="*/ 0 w 31"/>
                  <a:gd name="T5" fmla="*/ 7 h 7"/>
                </a:gdLst>
                <a:ahLst/>
                <a:cxnLst>
                  <a:cxn ang="0">
                    <a:pos x="T0" y="T1"/>
                  </a:cxn>
                  <a:cxn ang="0">
                    <a:pos x="T2" y="T3"/>
                  </a:cxn>
                  <a:cxn ang="0">
                    <a:pos x="T4" y="T5"/>
                  </a:cxn>
                </a:cxnLst>
                <a:rect l="0" t="0" r="r" b="b"/>
                <a:pathLst>
                  <a:path w="31" h="7">
                    <a:moveTo>
                      <a:pt x="0" y="7"/>
                    </a:moveTo>
                    <a:cubicBezTo>
                      <a:pt x="9" y="1"/>
                      <a:pt x="20" y="0"/>
                      <a:pt x="31" y="1"/>
                    </a:cubicBezTo>
                    <a:cubicBezTo>
                      <a:pt x="21" y="7"/>
                      <a:pt x="10" y="6"/>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41" name="Freeform 383">
                <a:extLst>
                  <a:ext uri="{FF2B5EF4-FFF2-40B4-BE49-F238E27FC236}">
                    <a16:creationId xmlns:a16="http://schemas.microsoft.com/office/drawing/2014/main" id="{BD8BC11C-D270-FDC0-0095-6EFAB94A74FD}"/>
                  </a:ext>
                </a:extLst>
              </p:cNvPr>
              <p:cNvSpPr/>
              <p:nvPr/>
            </p:nvSpPr>
            <p:spPr bwMode="auto">
              <a:xfrm>
                <a:off x="293" y="2628"/>
                <a:ext cx="12" cy="9"/>
              </a:xfrm>
              <a:custGeom>
                <a:avLst/>
                <a:gdLst>
                  <a:gd name="T0" fmla="*/ 20 w 20"/>
                  <a:gd name="T1" fmla="*/ 0 h 15"/>
                  <a:gd name="T2" fmla="*/ 0 w 20"/>
                  <a:gd name="T3" fmla="*/ 15 h 15"/>
                  <a:gd name="T4" fmla="*/ 0 w 20"/>
                  <a:gd name="T5" fmla="*/ 15 h 15"/>
                  <a:gd name="T6" fmla="*/ 19 w 20"/>
                  <a:gd name="T7" fmla="*/ 0 h 15"/>
                  <a:gd name="T8" fmla="*/ 20 w 20"/>
                  <a:gd name="T9" fmla="*/ 0 h 15"/>
                </a:gdLst>
                <a:ahLst/>
                <a:cxnLst>
                  <a:cxn ang="0">
                    <a:pos x="T0" y="T1"/>
                  </a:cxn>
                  <a:cxn ang="0">
                    <a:pos x="T2" y="T3"/>
                  </a:cxn>
                  <a:cxn ang="0">
                    <a:pos x="T4" y="T5"/>
                  </a:cxn>
                  <a:cxn ang="0">
                    <a:pos x="T6" y="T7"/>
                  </a:cxn>
                  <a:cxn ang="0">
                    <a:pos x="T8" y="T9"/>
                  </a:cxn>
                </a:cxnLst>
                <a:rect l="0" t="0" r="r" b="b"/>
                <a:pathLst>
                  <a:path w="20" h="15">
                    <a:moveTo>
                      <a:pt x="20" y="0"/>
                    </a:moveTo>
                    <a:cubicBezTo>
                      <a:pt x="16" y="8"/>
                      <a:pt x="8" y="12"/>
                      <a:pt x="0" y="15"/>
                    </a:cubicBezTo>
                    <a:cubicBezTo>
                      <a:pt x="0" y="15"/>
                      <a:pt x="0" y="15"/>
                      <a:pt x="0" y="15"/>
                    </a:cubicBezTo>
                    <a:cubicBezTo>
                      <a:pt x="3" y="5"/>
                      <a:pt x="11" y="3"/>
                      <a:pt x="19" y="0"/>
                    </a:cubicBezTo>
                    <a:lnTo>
                      <a:pt x="20" y="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42" name="Freeform 384">
                <a:extLst>
                  <a:ext uri="{FF2B5EF4-FFF2-40B4-BE49-F238E27FC236}">
                    <a16:creationId xmlns:a16="http://schemas.microsoft.com/office/drawing/2014/main" id="{BD8D0048-346B-48BF-9822-4F66B3929BC7}"/>
                  </a:ext>
                </a:extLst>
              </p:cNvPr>
              <p:cNvSpPr/>
              <p:nvPr/>
            </p:nvSpPr>
            <p:spPr bwMode="auto">
              <a:xfrm>
                <a:off x="287" y="2615"/>
                <a:ext cx="10" cy="8"/>
              </a:xfrm>
              <a:custGeom>
                <a:avLst/>
                <a:gdLst>
                  <a:gd name="T0" fmla="*/ 17 w 17"/>
                  <a:gd name="T1" fmla="*/ 0 h 14"/>
                  <a:gd name="T2" fmla="*/ 0 w 17"/>
                  <a:gd name="T3" fmla="*/ 14 h 14"/>
                  <a:gd name="T4" fmla="*/ 17 w 17"/>
                  <a:gd name="T5" fmla="*/ 0 h 14"/>
                </a:gdLst>
                <a:ahLst/>
                <a:cxnLst>
                  <a:cxn ang="0">
                    <a:pos x="T0" y="T1"/>
                  </a:cxn>
                  <a:cxn ang="0">
                    <a:pos x="T2" y="T3"/>
                  </a:cxn>
                  <a:cxn ang="0">
                    <a:pos x="T4" y="T5"/>
                  </a:cxn>
                </a:cxnLst>
                <a:rect l="0" t="0" r="r" b="b"/>
                <a:pathLst>
                  <a:path w="17" h="14">
                    <a:moveTo>
                      <a:pt x="17" y="0"/>
                    </a:moveTo>
                    <a:cubicBezTo>
                      <a:pt x="15" y="8"/>
                      <a:pt x="8" y="8"/>
                      <a:pt x="0" y="14"/>
                    </a:cubicBezTo>
                    <a:cubicBezTo>
                      <a:pt x="3" y="2"/>
                      <a:pt x="11" y="2"/>
                      <a:pt x="1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43" name="Freeform 385">
                <a:extLst>
                  <a:ext uri="{FF2B5EF4-FFF2-40B4-BE49-F238E27FC236}">
                    <a16:creationId xmlns:a16="http://schemas.microsoft.com/office/drawing/2014/main" id="{87E3CC30-35D5-102D-F369-57BEC35519C0}"/>
                  </a:ext>
                </a:extLst>
              </p:cNvPr>
              <p:cNvSpPr/>
              <p:nvPr/>
            </p:nvSpPr>
            <p:spPr bwMode="auto">
              <a:xfrm>
                <a:off x="248" y="2654"/>
                <a:ext cx="5" cy="8"/>
              </a:xfrm>
              <a:custGeom>
                <a:avLst/>
                <a:gdLst>
                  <a:gd name="T0" fmla="*/ 7 w 8"/>
                  <a:gd name="T1" fmla="*/ 0 h 13"/>
                  <a:gd name="T2" fmla="*/ 2 w 8"/>
                  <a:gd name="T3" fmla="*/ 13 h 13"/>
                  <a:gd name="T4" fmla="*/ 7 w 8"/>
                  <a:gd name="T5" fmla="*/ 0 h 13"/>
                </a:gdLst>
                <a:ahLst/>
                <a:cxnLst>
                  <a:cxn ang="0">
                    <a:pos x="T0" y="T1"/>
                  </a:cxn>
                  <a:cxn ang="0">
                    <a:pos x="T2" y="T3"/>
                  </a:cxn>
                  <a:cxn ang="0">
                    <a:pos x="T4" y="T5"/>
                  </a:cxn>
                </a:cxnLst>
                <a:rect l="0" t="0" r="r" b="b"/>
                <a:pathLst>
                  <a:path w="8" h="13">
                    <a:moveTo>
                      <a:pt x="7" y="0"/>
                    </a:moveTo>
                    <a:cubicBezTo>
                      <a:pt x="8" y="5"/>
                      <a:pt x="6" y="9"/>
                      <a:pt x="2" y="13"/>
                    </a:cubicBezTo>
                    <a:cubicBezTo>
                      <a:pt x="0" y="6"/>
                      <a:pt x="5" y="3"/>
                      <a:pt x="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44" name="Freeform 386">
                <a:extLst>
                  <a:ext uri="{FF2B5EF4-FFF2-40B4-BE49-F238E27FC236}">
                    <a16:creationId xmlns:a16="http://schemas.microsoft.com/office/drawing/2014/main" id="{C7F5720E-B56D-ACE7-BE77-DF30CFB87ED6}"/>
                  </a:ext>
                </a:extLst>
              </p:cNvPr>
              <p:cNvSpPr/>
              <p:nvPr/>
            </p:nvSpPr>
            <p:spPr bwMode="auto">
              <a:xfrm>
                <a:off x="304" y="2632"/>
                <a:ext cx="8" cy="4"/>
              </a:xfrm>
              <a:custGeom>
                <a:avLst/>
                <a:gdLst>
                  <a:gd name="T0" fmla="*/ 0 w 13"/>
                  <a:gd name="T1" fmla="*/ 3 h 6"/>
                  <a:gd name="T2" fmla="*/ 13 w 13"/>
                  <a:gd name="T3" fmla="*/ 0 h 6"/>
                  <a:gd name="T4" fmla="*/ 1 w 13"/>
                  <a:gd name="T5" fmla="*/ 6 h 6"/>
                  <a:gd name="T6" fmla="*/ 0 w 13"/>
                  <a:gd name="T7" fmla="*/ 3 h 6"/>
                </a:gdLst>
                <a:ahLst/>
                <a:cxnLst>
                  <a:cxn ang="0">
                    <a:pos x="T0" y="T1"/>
                  </a:cxn>
                  <a:cxn ang="0">
                    <a:pos x="T2" y="T3"/>
                  </a:cxn>
                  <a:cxn ang="0">
                    <a:pos x="T4" y="T5"/>
                  </a:cxn>
                  <a:cxn ang="0">
                    <a:pos x="T6" y="T7"/>
                  </a:cxn>
                </a:cxnLst>
                <a:rect l="0" t="0" r="r" b="b"/>
                <a:pathLst>
                  <a:path w="13" h="6">
                    <a:moveTo>
                      <a:pt x="0" y="3"/>
                    </a:moveTo>
                    <a:cubicBezTo>
                      <a:pt x="4" y="2"/>
                      <a:pt x="8" y="1"/>
                      <a:pt x="13" y="0"/>
                    </a:cubicBezTo>
                    <a:cubicBezTo>
                      <a:pt x="9" y="5"/>
                      <a:pt x="5" y="4"/>
                      <a:pt x="1" y="6"/>
                    </a:cubicBezTo>
                    <a:cubicBezTo>
                      <a:pt x="1" y="5"/>
                      <a:pt x="0" y="4"/>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45" name="Freeform 387">
                <a:extLst>
                  <a:ext uri="{FF2B5EF4-FFF2-40B4-BE49-F238E27FC236}">
                    <a16:creationId xmlns:a16="http://schemas.microsoft.com/office/drawing/2014/main" id="{CE3CEAFC-CDAE-6814-B505-09209EDB0245}"/>
                  </a:ext>
                </a:extLst>
              </p:cNvPr>
              <p:cNvSpPr/>
              <p:nvPr/>
            </p:nvSpPr>
            <p:spPr bwMode="auto">
              <a:xfrm>
                <a:off x="348" y="2561"/>
                <a:ext cx="5" cy="3"/>
              </a:xfrm>
              <a:custGeom>
                <a:avLst/>
                <a:gdLst>
                  <a:gd name="T0" fmla="*/ 7 w 8"/>
                  <a:gd name="T1" fmla="*/ 2 h 4"/>
                  <a:gd name="T2" fmla="*/ 4 w 8"/>
                  <a:gd name="T3" fmla="*/ 4 h 4"/>
                  <a:gd name="T4" fmla="*/ 1 w 8"/>
                  <a:gd name="T5" fmla="*/ 2 h 4"/>
                  <a:gd name="T6" fmla="*/ 4 w 8"/>
                  <a:gd name="T7" fmla="*/ 0 h 4"/>
                  <a:gd name="T8" fmla="*/ 7 w 8"/>
                  <a:gd name="T9" fmla="*/ 2 h 4"/>
                </a:gdLst>
                <a:ahLst/>
                <a:cxnLst>
                  <a:cxn ang="0">
                    <a:pos x="T0" y="T1"/>
                  </a:cxn>
                  <a:cxn ang="0">
                    <a:pos x="T2" y="T3"/>
                  </a:cxn>
                  <a:cxn ang="0">
                    <a:pos x="T4" y="T5"/>
                  </a:cxn>
                  <a:cxn ang="0">
                    <a:pos x="T6" y="T7"/>
                  </a:cxn>
                  <a:cxn ang="0">
                    <a:pos x="T8" y="T9"/>
                  </a:cxn>
                </a:cxnLst>
                <a:rect l="0" t="0" r="r" b="b"/>
                <a:pathLst>
                  <a:path w="8" h="4">
                    <a:moveTo>
                      <a:pt x="7" y="2"/>
                    </a:moveTo>
                    <a:cubicBezTo>
                      <a:pt x="7" y="4"/>
                      <a:pt x="5" y="4"/>
                      <a:pt x="4" y="4"/>
                    </a:cubicBezTo>
                    <a:cubicBezTo>
                      <a:pt x="2" y="4"/>
                      <a:pt x="0" y="4"/>
                      <a:pt x="1" y="2"/>
                    </a:cubicBezTo>
                    <a:cubicBezTo>
                      <a:pt x="1" y="1"/>
                      <a:pt x="3" y="0"/>
                      <a:pt x="4" y="0"/>
                    </a:cubicBezTo>
                    <a:cubicBezTo>
                      <a:pt x="6" y="0"/>
                      <a:pt x="8" y="0"/>
                      <a:pt x="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46" name="Freeform 388">
                <a:extLst>
                  <a:ext uri="{FF2B5EF4-FFF2-40B4-BE49-F238E27FC236}">
                    <a16:creationId xmlns:a16="http://schemas.microsoft.com/office/drawing/2014/main" id="{9C57AA56-ABB2-5C0A-3A98-BA612AE1D9E3}"/>
                  </a:ext>
                </a:extLst>
              </p:cNvPr>
              <p:cNvSpPr/>
              <p:nvPr/>
            </p:nvSpPr>
            <p:spPr bwMode="auto">
              <a:xfrm>
                <a:off x="267" y="2627"/>
                <a:ext cx="3" cy="3"/>
              </a:xfrm>
              <a:custGeom>
                <a:avLst/>
                <a:gdLst>
                  <a:gd name="T0" fmla="*/ 6 w 6"/>
                  <a:gd name="T1" fmla="*/ 2 h 5"/>
                  <a:gd name="T2" fmla="*/ 2 w 6"/>
                  <a:gd name="T3" fmla="*/ 5 h 5"/>
                  <a:gd name="T4" fmla="*/ 1 w 6"/>
                  <a:gd name="T5" fmla="*/ 2 h 5"/>
                  <a:gd name="T6" fmla="*/ 4 w 6"/>
                  <a:gd name="T7" fmla="*/ 0 h 5"/>
                  <a:gd name="T8" fmla="*/ 6 w 6"/>
                  <a:gd name="T9" fmla="*/ 2 h 5"/>
                </a:gdLst>
                <a:ahLst/>
                <a:cxnLst>
                  <a:cxn ang="0">
                    <a:pos x="T0" y="T1"/>
                  </a:cxn>
                  <a:cxn ang="0">
                    <a:pos x="T2" y="T3"/>
                  </a:cxn>
                  <a:cxn ang="0">
                    <a:pos x="T4" y="T5"/>
                  </a:cxn>
                  <a:cxn ang="0">
                    <a:pos x="T6" y="T7"/>
                  </a:cxn>
                  <a:cxn ang="0">
                    <a:pos x="T8" y="T9"/>
                  </a:cxn>
                </a:cxnLst>
                <a:rect l="0" t="0" r="r" b="b"/>
                <a:pathLst>
                  <a:path w="6" h="5">
                    <a:moveTo>
                      <a:pt x="6" y="2"/>
                    </a:moveTo>
                    <a:cubicBezTo>
                      <a:pt x="5" y="3"/>
                      <a:pt x="4" y="5"/>
                      <a:pt x="2" y="5"/>
                    </a:cubicBezTo>
                    <a:cubicBezTo>
                      <a:pt x="0" y="5"/>
                      <a:pt x="0" y="3"/>
                      <a:pt x="1" y="2"/>
                    </a:cubicBezTo>
                    <a:cubicBezTo>
                      <a:pt x="1" y="1"/>
                      <a:pt x="3" y="0"/>
                      <a:pt x="4" y="0"/>
                    </a:cubicBezTo>
                    <a:cubicBezTo>
                      <a:pt x="4" y="0"/>
                      <a:pt x="5" y="1"/>
                      <a:pt x="6"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47" name="Freeform 389">
                <a:extLst>
                  <a:ext uri="{FF2B5EF4-FFF2-40B4-BE49-F238E27FC236}">
                    <a16:creationId xmlns:a16="http://schemas.microsoft.com/office/drawing/2014/main" id="{71609B03-05AC-8601-B98D-1C42271A78B1}"/>
                  </a:ext>
                </a:extLst>
              </p:cNvPr>
              <p:cNvSpPr/>
              <p:nvPr/>
            </p:nvSpPr>
            <p:spPr bwMode="auto">
              <a:xfrm>
                <a:off x="305" y="2625"/>
                <a:ext cx="3" cy="3"/>
              </a:xfrm>
              <a:custGeom>
                <a:avLst/>
                <a:gdLst>
                  <a:gd name="T0" fmla="*/ 0 w 6"/>
                  <a:gd name="T1" fmla="*/ 5 h 5"/>
                  <a:gd name="T2" fmla="*/ 5 w 6"/>
                  <a:gd name="T3" fmla="*/ 1 h 5"/>
                  <a:gd name="T4" fmla="*/ 6 w 6"/>
                  <a:gd name="T5" fmla="*/ 2 h 5"/>
                  <a:gd name="T6" fmla="*/ 1 w 6"/>
                  <a:gd name="T7" fmla="*/ 5 h 5"/>
                  <a:gd name="T8" fmla="*/ 0 w 6"/>
                  <a:gd name="T9" fmla="*/ 5 h 5"/>
                </a:gdLst>
                <a:ahLst/>
                <a:cxnLst>
                  <a:cxn ang="0">
                    <a:pos x="T0" y="T1"/>
                  </a:cxn>
                  <a:cxn ang="0">
                    <a:pos x="T2" y="T3"/>
                  </a:cxn>
                  <a:cxn ang="0">
                    <a:pos x="T4" y="T5"/>
                  </a:cxn>
                  <a:cxn ang="0">
                    <a:pos x="T6" y="T7"/>
                  </a:cxn>
                  <a:cxn ang="0">
                    <a:pos x="T8" y="T9"/>
                  </a:cxn>
                </a:cxnLst>
                <a:rect l="0" t="0" r="r" b="b"/>
                <a:pathLst>
                  <a:path w="6" h="5">
                    <a:moveTo>
                      <a:pt x="0" y="5"/>
                    </a:moveTo>
                    <a:cubicBezTo>
                      <a:pt x="1" y="3"/>
                      <a:pt x="1" y="0"/>
                      <a:pt x="5" y="1"/>
                    </a:cubicBezTo>
                    <a:cubicBezTo>
                      <a:pt x="5" y="1"/>
                      <a:pt x="6" y="2"/>
                      <a:pt x="6" y="2"/>
                    </a:cubicBezTo>
                    <a:cubicBezTo>
                      <a:pt x="5" y="5"/>
                      <a:pt x="3" y="5"/>
                      <a:pt x="1" y="5"/>
                    </a:cubicBezTo>
                    <a:cubicBezTo>
                      <a:pt x="1" y="5"/>
                      <a:pt x="0" y="5"/>
                      <a:pt x="0"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48" name="Freeform 390">
                <a:extLst>
                  <a:ext uri="{FF2B5EF4-FFF2-40B4-BE49-F238E27FC236}">
                    <a16:creationId xmlns:a16="http://schemas.microsoft.com/office/drawing/2014/main" id="{2C92517E-3112-336A-5997-060A88EF6FE1}"/>
                  </a:ext>
                </a:extLst>
              </p:cNvPr>
              <p:cNvSpPr/>
              <p:nvPr/>
            </p:nvSpPr>
            <p:spPr bwMode="auto">
              <a:xfrm>
                <a:off x="284" y="2622"/>
                <a:ext cx="2" cy="2"/>
              </a:xfrm>
              <a:custGeom>
                <a:avLst/>
                <a:gdLst>
                  <a:gd name="T0" fmla="*/ 3 w 3"/>
                  <a:gd name="T1" fmla="*/ 2 h 3"/>
                  <a:gd name="T2" fmla="*/ 1 w 3"/>
                  <a:gd name="T3" fmla="*/ 3 h 3"/>
                  <a:gd name="T4" fmla="*/ 0 w 3"/>
                  <a:gd name="T5" fmla="*/ 1 h 3"/>
                  <a:gd name="T6" fmla="*/ 2 w 3"/>
                  <a:gd name="T7" fmla="*/ 1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cubicBezTo>
                      <a:pt x="2" y="3"/>
                      <a:pt x="2" y="3"/>
                      <a:pt x="1" y="3"/>
                    </a:cubicBezTo>
                    <a:cubicBezTo>
                      <a:pt x="1" y="3"/>
                      <a:pt x="1" y="2"/>
                      <a:pt x="0" y="1"/>
                    </a:cubicBezTo>
                    <a:cubicBezTo>
                      <a:pt x="1" y="1"/>
                      <a:pt x="2" y="0"/>
                      <a:pt x="2" y="1"/>
                    </a:cubicBezTo>
                    <a:cubicBezTo>
                      <a:pt x="3" y="1"/>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49" name="Freeform 391">
                <a:extLst>
                  <a:ext uri="{FF2B5EF4-FFF2-40B4-BE49-F238E27FC236}">
                    <a16:creationId xmlns:a16="http://schemas.microsoft.com/office/drawing/2014/main" id="{E8469135-F274-67B5-CCFB-2752D10B9D03}"/>
                  </a:ext>
                </a:extLst>
              </p:cNvPr>
              <p:cNvSpPr/>
              <p:nvPr/>
            </p:nvSpPr>
            <p:spPr bwMode="auto">
              <a:xfrm>
                <a:off x="295" y="2585"/>
                <a:ext cx="2" cy="5"/>
              </a:xfrm>
              <a:custGeom>
                <a:avLst/>
                <a:gdLst>
                  <a:gd name="T0" fmla="*/ 0 w 4"/>
                  <a:gd name="T1" fmla="*/ 7 h 7"/>
                  <a:gd name="T2" fmla="*/ 4 w 4"/>
                  <a:gd name="T3" fmla="*/ 0 h 7"/>
                  <a:gd name="T4" fmla="*/ 4 w 4"/>
                  <a:gd name="T5" fmla="*/ 0 h 7"/>
                  <a:gd name="T6" fmla="*/ 0 w 4"/>
                  <a:gd name="T7" fmla="*/ 7 h 7"/>
                </a:gdLst>
                <a:ahLst/>
                <a:cxnLst>
                  <a:cxn ang="0">
                    <a:pos x="T0" y="T1"/>
                  </a:cxn>
                  <a:cxn ang="0">
                    <a:pos x="T2" y="T3"/>
                  </a:cxn>
                  <a:cxn ang="0">
                    <a:pos x="T4" y="T5"/>
                  </a:cxn>
                  <a:cxn ang="0">
                    <a:pos x="T6" y="T7"/>
                  </a:cxn>
                </a:cxnLst>
                <a:rect l="0" t="0" r="r" b="b"/>
                <a:pathLst>
                  <a:path w="4" h="7">
                    <a:moveTo>
                      <a:pt x="0" y="7"/>
                    </a:moveTo>
                    <a:cubicBezTo>
                      <a:pt x="0" y="3"/>
                      <a:pt x="1" y="1"/>
                      <a:pt x="4" y="0"/>
                    </a:cubicBezTo>
                    <a:cubicBezTo>
                      <a:pt x="4" y="0"/>
                      <a:pt x="4" y="0"/>
                      <a:pt x="4" y="0"/>
                    </a:cubicBezTo>
                    <a:cubicBezTo>
                      <a:pt x="4" y="3"/>
                      <a:pt x="3" y="5"/>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50" name="Freeform 392">
                <a:extLst>
                  <a:ext uri="{FF2B5EF4-FFF2-40B4-BE49-F238E27FC236}">
                    <a16:creationId xmlns:a16="http://schemas.microsoft.com/office/drawing/2014/main" id="{EBFBC2BE-2AF8-85E8-B641-3C0D22660B24}"/>
                  </a:ext>
                </a:extLst>
              </p:cNvPr>
              <p:cNvSpPr/>
              <p:nvPr/>
            </p:nvSpPr>
            <p:spPr bwMode="auto">
              <a:xfrm>
                <a:off x="311" y="2621"/>
                <a:ext cx="2" cy="2"/>
              </a:xfrm>
              <a:custGeom>
                <a:avLst/>
                <a:gdLst>
                  <a:gd name="T0" fmla="*/ 3 w 3"/>
                  <a:gd name="T1" fmla="*/ 1 h 3"/>
                  <a:gd name="T2" fmla="*/ 2 w 3"/>
                  <a:gd name="T3" fmla="*/ 3 h 3"/>
                  <a:gd name="T4" fmla="*/ 0 w 3"/>
                  <a:gd name="T5" fmla="*/ 2 h 3"/>
                  <a:gd name="T6" fmla="*/ 1 w 3"/>
                  <a:gd name="T7" fmla="*/ 0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3" y="1"/>
                      <a:pt x="3" y="2"/>
                      <a:pt x="2" y="3"/>
                    </a:cubicBezTo>
                    <a:cubicBezTo>
                      <a:pt x="2" y="3"/>
                      <a:pt x="1" y="2"/>
                      <a:pt x="0" y="2"/>
                    </a:cubicBezTo>
                    <a:cubicBezTo>
                      <a:pt x="0" y="1"/>
                      <a:pt x="1" y="0"/>
                      <a:pt x="1" y="0"/>
                    </a:cubicBezTo>
                    <a:cubicBezTo>
                      <a:pt x="2" y="0"/>
                      <a:pt x="2" y="0"/>
                      <a:pt x="3"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51" name="Freeform 393">
                <a:extLst>
                  <a:ext uri="{FF2B5EF4-FFF2-40B4-BE49-F238E27FC236}">
                    <a16:creationId xmlns:a16="http://schemas.microsoft.com/office/drawing/2014/main" id="{EB694F99-4182-6627-48C7-A6DED2F6D0B9}"/>
                  </a:ext>
                </a:extLst>
              </p:cNvPr>
              <p:cNvSpPr/>
              <p:nvPr/>
            </p:nvSpPr>
            <p:spPr bwMode="auto">
              <a:xfrm>
                <a:off x="272" y="2631"/>
                <a:ext cx="3" cy="3"/>
              </a:xfrm>
              <a:custGeom>
                <a:avLst/>
                <a:gdLst>
                  <a:gd name="T0" fmla="*/ 0 w 4"/>
                  <a:gd name="T1" fmla="*/ 4 h 4"/>
                  <a:gd name="T2" fmla="*/ 3 w 4"/>
                  <a:gd name="T3" fmla="*/ 0 h 4"/>
                  <a:gd name="T4" fmla="*/ 4 w 4"/>
                  <a:gd name="T5" fmla="*/ 1 h 4"/>
                  <a:gd name="T6" fmla="*/ 0 w 4"/>
                  <a:gd name="T7" fmla="*/ 4 h 4"/>
                  <a:gd name="T8" fmla="*/ 0 w 4"/>
                  <a:gd name="T9" fmla="*/ 4 h 4"/>
                </a:gdLst>
                <a:ahLst/>
                <a:cxnLst>
                  <a:cxn ang="0">
                    <a:pos x="T0" y="T1"/>
                  </a:cxn>
                  <a:cxn ang="0">
                    <a:pos x="T2" y="T3"/>
                  </a:cxn>
                  <a:cxn ang="0">
                    <a:pos x="T4" y="T5"/>
                  </a:cxn>
                  <a:cxn ang="0">
                    <a:pos x="T6" y="T7"/>
                  </a:cxn>
                  <a:cxn ang="0">
                    <a:pos x="T8" y="T9"/>
                  </a:cxn>
                </a:cxnLst>
                <a:rect l="0" t="0" r="r" b="b"/>
                <a:pathLst>
                  <a:path w="4" h="4">
                    <a:moveTo>
                      <a:pt x="0" y="4"/>
                    </a:moveTo>
                    <a:cubicBezTo>
                      <a:pt x="0" y="2"/>
                      <a:pt x="0" y="0"/>
                      <a:pt x="3" y="0"/>
                    </a:cubicBezTo>
                    <a:cubicBezTo>
                      <a:pt x="3" y="0"/>
                      <a:pt x="4" y="1"/>
                      <a:pt x="4" y="1"/>
                    </a:cubicBezTo>
                    <a:cubicBezTo>
                      <a:pt x="4" y="3"/>
                      <a:pt x="2" y="3"/>
                      <a:pt x="0" y="4"/>
                    </a:cubicBezTo>
                    <a:cubicBezTo>
                      <a:pt x="0" y="4"/>
                      <a:pt x="0" y="4"/>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52" name="Freeform 394">
                <a:extLst>
                  <a:ext uri="{FF2B5EF4-FFF2-40B4-BE49-F238E27FC236}">
                    <a16:creationId xmlns:a16="http://schemas.microsoft.com/office/drawing/2014/main" id="{72CEEC02-CA57-6F04-48EE-D0A543C55676}"/>
                  </a:ext>
                </a:extLst>
              </p:cNvPr>
              <p:cNvSpPr/>
              <p:nvPr/>
            </p:nvSpPr>
            <p:spPr bwMode="auto">
              <a:xfrm>
                <a:off x="318" y="2597"/>
                <a:ext cx="2" cy="3"/>
              </a:xfrm>
              <a:custGeom>
                <a:avLst/>
                <a:gdLst>
                  <a:gd name="T0" fmla="*/ 0 w 4"/>
                  <a:gd name="T1" fmla="*/ 4 h 4"/>
                  <a:gd name="T2" fmla="*/ 3 w 4"/>
                  <a:gd name="T3" fmla="*/ 0 h 4"/>
                  <a:gd name="T4" fmla="*/ 4 w 4"/>
                  <a:gd name="T5" fmla="*/ 1 h 4"/>
                  <a:gd name="T6" fmla="*/ 0 w 4"/>
                  <a:gd name="T7" fmla="*/ 4 h 4"/>
                </a:gdLst>
                <a:ahLst/>
                <a:cxnLst>
                  <a:cxn ang="0">
                    <a:pos x="T0" y="T1"/>
                  </a:cxn>
                  <a:cxn ang="0">
                    <a:pos x="T2" y="T3"/>
                  </a:cxn>
                  <a:cxn ang="0">
                    <a:pos x="T4" y="T5"/>
                  </a:cxn>
                  <a:cxn ang="0">
                    <a:pos x="T6" y="T7"/>
                  </a:cxn>
                </a:cxnLst>
                <a:rect l="0" t="0" r="r" b="b"/>
                <a:pathLst>
                  <a:path w="4" h="4">
                    <a:moveTo>
                      <a:pt x="0" y="4"/>
                    </a:moveTo>
                    <a:cubicBezTo>
                      <a:pt x="1" y="2"/>
                      <a:pt x="1" y="0"/>
                      <a:pt x="3" y="0"/>
                    </a:cubicBezTo>
                    <a:cubicBezTo>
                      <a:pt x="3" y="0"/>
                      <a:pt x="4" y="1"/>
                      <a:pt x="4" y="1"/>
                    </a:cubicBezTo>
                    <a:cubicBezTo>
                      <a:pt x="4" y="3"/>
                      <a:pt x="2" y="3"/>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53" name="Freeform 395">
                <a:extLst>
                  <a:ext uri="{FF2B5EF4-FFF2-40B4-BE49-F238E27FC236}">
                    <a16:creationId xmlns:a16="http://schemas.microsoft.com/office/drawing/2014/main" id="{08178FE6-CA46-B6CD-79B7-50B732496999}"/>
                  </a:ext>
                </a:extLst>
              </p:cNvPr>
              <p:cNvSpPr/>
              <p:nvPr/>
            </p:nvSpPr>
            <p:spPr bwMode="auto">
              <a:xfrm>
                <a:off x="297" y="2614"/>
                <a:ext cx="5" cy="1"/>
              </a:xfrm>
              <a:custGeom>
                <a:avLst/>
                <a:gdLst>
                  <a:gd name="T0" fmla="*/ 0 w 8"/>
                  <a:gd name="T1" fmla="*/ 2 h 3"/>
                  <a:gd name="T2" fmla="*/ 8 w 8"/>
                  <a:gd name="T3" fmla="*/ 0 h 3"/>
                  <a:gd name="T4" fmla="*/ 8 w 8"/>
                  <a:gd name="T5" fmla="*/ 0 h 3"/>
                  <a:gd name="T6" fmla="*/ 0 w 8"/>
                  <a:gd name="T7" fmla="*/ 2 h 3"/>
                  <a:gd name="T8" fmla="*/ 0 w 8"/>
                  <a:gd name="T9" fmla="*/ 2 h 3"/>
                </a:gdLst>
                <a:ahLst/>
                <a:cxnLst>
                  <a:cxn ang="0">
                    <a:pos x="T0" y="T1"/>
                  </a:cxn>
                  <a:cxn ang="0">
                    <a:pos x="T2" y="T3"/>
                  </a:cxn>
                  <a:cxn ang="0">
                    <a:pos x="T4" y="T5"/>
                  </a:cxn>
                  <a:cxn ang="0">
                    <a:pos x="T6" y="T7"/>
                  </a:cxn>
                  <a:cxn ang="0">
                    <a:pos x="T8" y="T9"/>
                  </a:cxn>
                </a:cxnLst>
                <a:rect l="0" t="0" r="r" b="b"/>
                <a:pathLst>
                  <a:path w="8" h="3">
                    <a:moveTo>
                      <a:pt x="0" y="2"/>
                    </a:moveTo>
                    <a:cubicBezTo>
                      <a:pt x="2" y="0"/>
                      <a:pt x="5" y="0"/>
                      <a:pt x="8" y="0"/>
                    </a:cubicBezTo>
                    <a:cubicBezTo>
                      <a:pt x="8" y="0"/>
                      <a:pt x="8" y="0"/>
                      <a:pt x="8" y="0"/>
                    </a:cubicBezTo>
                    <a:cubicBezTo>
                      <a:pt x="6" y="3"/>
                      <a:pt x="3"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54" name="Freeform 396">
                <a:extLst>
                  <a:ext uri="{FF2B5EF4-FFF2-40B4-BE49-F238E27FC236}">
                    <a16:creationId xmlns:a16="http://schemas.microsoft.com/office/drawing/2014/main" id="{86F39368-D692-C48B-1752-B9205A819B3D}"/>
                  </a:ext>
                </a:extLst>
              </p:cNvPr>
              <p:cNvSpPr/>
              <p:nvPr/>
            </p:nvSpPr>
            <p:spPr bwMode="auto">
              <a:xfrm>
                <a:off x="295" y="2638"/>
                <a:ext cx="4" cy="2"/>
              </a:xfrm>
              <a:custGeom>
                <a:avLst/>
                <a:gdLst>
                  <a:gd name="T0" fmla="*/ 7 w 7"/>
                  <a:gd name="T1" fmla="*/ 0 h 3"/>
                  <a:gd name="T2" fmla="*/ 0 w 7"/>
                  <a:gd name="T3" fmla="*/ 2 h 3"/>
                  <a:gd name="T4" fmla="*/ 0 w 7"/>
                  <a:gd name="T5" fmla="*/ 2 h 3"/>
                  <a:gd name="T6" fmla="*/ 7 w 7"/>
                  <a:gd name="T7" fmla="*/ 0 h 3"/>
                </a:gdLst>
                <a:ahLst/>
                <a:cxnLst>
                  <a:cxn ang="0">
                    <a:pos x="T0" y="T1"/>
                  </a:cxn>
                  <a:cxn ang="0">
                    <a:pos x="T2" y="T3"/>
                  </a:cxn>
                  <a:cxn ang="0">
                    <a:pos x="T4" y="T5"/>
                  </a:cxn>
                  <a:cxn ang="0">
                    <a:pos x="T6" y="T7"/>
                  </a:cxn>
                </a:cxnLst>
                <a:rect l="0" t="0" r="r" b="b"/>
                <a:pathLst>
                  <a:path w="7" h="3">
                    <a:moveTo>
                      <a:pt x="7" y="0"/>
                    </a:moveTo>
                    <a:cubicBezTo>
                      <a:pt x="5" y="3"/>
                      <a:pt x="2" y="2"/>
                      <a:pt x="0" y="2"/>
                    </a:cubicBezTo>
                    <a:cubicBezTo>
                      <a:pt x="0" y="2"/>
                      <a:pt x="0" y="2"/>
                      <a:pt x="0" y="2"/>
                    </a:cubicBezTo>
                    <a:cubicBezTo>
                      <a:pt x="1" y="0"/>
                      <a:pt x="4" y="0"/>
                      <a:pt x="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55" name="Freeform 397">
                <a:extLst>
                  <a:ext uri="{FF2B5EF4-FFF2-40B4-BE49-F238E27FC236}">
                    <a16:creationId xmlns:a16="http://schemas.microsoft.com/office/drawing/2014/main" id="{BEB6635E-FBEC-78A7-6618-A4C356580631}"/>
                  </a:ext>
                </a:extLst>
              </p:cNvPr>
              <p:cNvSpPr/>
              <p:nvPr/>
            </p:nvSpPr>
            <p:spPr bwMode="auto">
              <a:xfrm>
                <a:off x="300" y="2581"/>
                <a:ext cx="1" cy="1"/>
              </a:xfrm>
              <a:custGeom>
                <a:avLst/>
                <a:gdLst>
                  <a:gd name="T0" fmla="*/ 1 w 1"/>
                  <a:gd name="T1" fmla="*/ 0 h 1"/>
                  <a:gd name="T2" fmla="*/ 1 w 1"/>
                  <a:gd name="T3" fmla="*/ 1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1"/>
                      <a:pt x="1" y="1"/>
                    </a:cubicBezTo>
                    <a:cubicBezTo>
                      <a:pt x="1" y="1"/>
                      <a:pt x="0" y="1"/>
                      <a:pt x="0" y="1"/>
                    </a:cubicBezTo>
                    <a:cubicBezTo>
                      <a:pt x="0" y="1"/>
                      <a:pt x="0" y="0"/>
                      <a:pt x="0" y="0"/>
                    </a:cubicBezTo>
                    <a:cubicBezTo>
                      <a:pt x="0" y="0"/>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56" name="Freeform 398">
                <a:extLst>
                  <a:ext uri="{FF2B5EF4-FFF2-40B4-BE49-F238E27FC236}">
                    <a16:creationId xmlns:a16="http://schemas.microsoft.com/office/drawing/2014/main" id="{EAB478E6-69A4-5B96-3BB8-F5B45A7BCCBE}"/>
                  </a:ext>
                </a:extLst>
              </p:cNvPr>
              <p:cNvSpPr/>
              <p:nvPr/>
            </p:nvSpPr>
            <p:spPr bwMode="auto">
              <a:xfrm>
                <a:off x="299" y="2637"/>
                <a:ext cx="2" cy="1"/>
              </a:xfrm>
              <a:custGeom>
                <a:avLst/>
                <a:gdLst>
                  <a:gd name="T0" fmla="*/ 0 w 3"/>
                  <a:gd name="T1" fmla="*/ 2 h 2"/>
                  <a:gd name="T2" fmla="*/ 2 w 3"/>
                  <a:gd name="T3" fmla="*/ 0 h 2"/>
                  <a:gd name="T4" fmla="*/ 3 w 3"/>
                  <a:gd name="T5" fmla="*/ 1 h 2"/>
                  <a:gd name="T6" fmla="*/ 0 w 3"/>
                  <a:gd name="T7" fmla="*/ 2 h 2"/>
                  <a:gd name="T8" fmla="*/ 0 w 3"/>
                  <a:gd name="T9" fmla="*/ 2 h 2"/>
                </a:gdLst>
                <a:ahLst/>
                <a:cxnLst>
                  <a:cxn ang="0">
                    <a:pos x="T0" y="T1"/>
                  </a:cxn>
                  <a:cxn ang="0">
                    <a:pos x="T2" y="T3"/>
                  </a:cxn>
                  <a:cxn ang="0">
                    <a:pos x="T4" y="T5"/>
                  </a:cxn>
                  <a:cxn ang="0">
                    <a:pos x="T6" y="T7"/>
                  </a:cxn>
                  <a:cxn ang="0">
                    <a:pos x="T8" y="T9"/>
                  </a:cxn>
                </a:cxnLst>
                <a:rect l="0" t="0" r="r" b="b"/>
                <a:pathLst>
                  <a:path w="3" h="2">
                    <a:moveTo>
                      <a:pt x="0" y="2"/>
                    </a:moveTo>
                    <a:cubicBezTo>
                      <a:pt x="1" y="1"/>
                      <a:pt x="2" y="1"/>
                      <a:pt x="2" y="0"/>
                    </a:cubicBezTo>
                    <a:cubicBezTo>
                      <a:pt x="3" y="0"/>
                      <a:pt x="3" y="1"/>
                      <a:pt x="3" y="1"/>
                    </a:cubicBezTo>
                    <a:cubicBezTo>
                      <a:pt x="2" y="1"/>
                      <a:pt x="1"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57" name="Freeform 399">
                <a:extLst>
                  <a:ext uri="{FF2B5EF4-FFF2-40B4-BE49-F238E27FC236}">
                    <a16:creationId xmlns:a16="http://schemas.microsoft.com/office/drawing/2014/main" id="{F8DDAD29-DA97-A59B-53D6-2C9FBE52BB73}"/>
                  </a:ext>
                </a:extLst>
              </p:cNvPr>
              <p:cNvSpPr/>
              <p:nvPr/>
            </p:nvSpPr>
            <p:spPr bwMode="auto">
              <a:xfrm>
                <a:off x="293" y="2590"/>
                <a:ext cx="2" cy="2"/>
              </a:xfrm>
              <a:custGeom>
                <a:avLst/>
                <a:gdLst>
                  <a:gd name="T0" fmla="*/ 3 w 3"/>
                  <a:gd name="T1" fmla="*/ 0 h 5"/>
                  <a:gd name="T2" fmla="*/ 0 w 3"/>
                  <a:gd name="T3" fmla="*/ 5 h 5"/>
                  <a:gd name="T4" fmla="*/ 0 w 3"/>
                  <a:gd name="T5" fmla="*/ 5 h 5"/>
                  <a:gd name="T6" fmla="*/ 3 w 3"/>
                  <a:gd name="T7" fmla="*/ 0 h 5"/>
                  <a:gd name="T8" fmla="*/ 3 w 3"/>
                  <a:gd name="T9" fmla="*/ 0 h 5"/>
                </a:gdLst>
                <a:ahLst/>
                <a:cxnLst>
                  <a:cxn ang="0">
                    <a:pos x="T0" y="T1"/>
                  </a:cxn>
                  <a:cxn ang="0">
                    <a:pos x="T2" y="T3"/>
                  </a:cxn>
                  <a:cxn ang="0">
                    <a:pos x="T4" y="T5"/>
                  </a:cxn>
                  <a:cxn ang="0">
                    <a:pos x="T6" y="T7"/>
                  </a:cxn>
                  <a:cxn ang="0">
                    <a:pos x="T8" y="T9"/>
                  </a:cxn>
                </a:cxnLst>
                <a:rect l="0" t="0" r="r" b="b"/>
                <a:pathLst>
                  <a:path w="3" h="5">
                    <a:moveTo>
                      <a:pt x="3" y="0"/>
                    </a:moveTo>
                    <a:cubicBezTo>
                      <a:pt x="3" y="2"/>
                      <a:pt x="2" y="4"/>
                      <a:pt x="0" y="5"/>
                    </a:cubicBezTo>
                    <a:cubicBezTo>
                      <a:pt x="0" y="5"/>
                      <a:pt x="0" y="5"/>
                      <a:pt x="0" y="5"/>
                    </a:cubicBezTo>
                    <a:cubicBezTo>
                      <a:pt x="0" y="3"/>
                      <a:pt x="1" y="1"/>
                      <a:pt x="3" y="0"/>
                    </a:cubicBezTo>
                    <a:cubicBezTo>
                      <a:pt x="3" y="0"/>
                      <a:pt x="3" y="0"/>
                      <a:pt x="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58" name="Freeform 400">
                <a:extLst>
                  <a:ext uri="{FF2B5EF4-FFF2-40B4-BE49-F238E27FC236}">
                    <a16:creationId xmlns:a16="http://schemas.microsoft.com/office/drawing/2014/main" id="{715E6936-C748-7315-8B88-B822E70CF3D5}"/>
                  </a:ext>
                </a:extLst>
              </p:cNvPr>
              <p:cNvSpPr/>
              <p:nvPr/>
            </p:nvSpPr>
            <p:spPr bwMode="auto">
              <a:xfrm>
                <a:off x="292" y="2637"/>
                <a:ext cx="1" cy="1"/>
              </a:xfrm>
              <a:custGeom>
                <a:avLst/>
                <a:gdLst>
                  <a:gd name="T0" fmla="*/ 2 w 2"/>
                  <a:gd name="T1" fmla="*/ 0 h 2"/>
                  <a:gd name="T2" fmla="*/ 0 w 2"/>
                  <a:gd name="T3" fmla="*/ 2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1"/>
                      <a:pt x="0" y="2"/>
                    </a:cubicBezTo>
                    <a:cubicBezTo>
                      <a:pt x="0" y="2"/>
                      <a:pt x="0" y="2"/>
                      <a:pt x="0" y="2"/>
                    </a:cubicBezTo>
                    <a:cubicBezTo>
                      <a:pt x="1" y="1"/>
                      <a:pt x="1" y="0"/>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59" name="Freeform 401">
                <a:extLst>
                  <a:ext uri="{FF2B5EF4-FFF2-40B4-BE49-F238E27FC236}">
                    <a16:creationId xmlns:a16="http://schemas.microsoft.com/office/drawing/2014/main" id="{6E1603D1-8DBE-78CD-A427-5269D687273A}"/>
                  </a:ext>
                </a:extLst>
              </p:cNvPr>
              <p:cNvSpPr/>
              <p:nvPr/>
            </p:nvSpPr>
            <p:spPr bwMode="auto">
              <a:xfrm>
                <a:off x="316" y="2600"/>
                <a:ext cx="2" cy="1"/>
              </a:xfrm>
              <a:custGeom>
                <a:avLst/>
                <a:gdLst>
                  <a:gd name="T0" fmla="*/ 2 w 2"/>
                  <a:gd name="T1" fmla="*/ 0 h 2"/>
                  <a:gd name="T2" fmla="*/ 0 w 2"/>
                  <a:gd name="T3" fmla="*/ 2 h 2"/>
                  <a:gd name="T4" fmla="*/ 0 w 2"/>
                  <a:gd name="T5" fmla="*/ 2 h 2"/>
                  <a:gd name="T6" fmla="*/ 2 w 2"/>
                  <a:gd name="T7" fmla="*/ 0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1"/>
                      <a:pt x="1" y="1"/>
                      <a:pt x="0" y="2"/>
                    </a:cubicBezTo>
                    <a:cubicBezTo>
                      <a:pt x="0" y="2"/>
                      <a:pt x="0" y="2"/>
                      <a:pt x="0" y="2"/>
                    </a:cubicBezTo>
                    <a:cubicBezTo>
                      <a:pt x="1" y="1"/>
                      <a:pt x="1" y="1"/>
                      <a:pt x="2" y="0"/>
                    </a:cubicBezTo>
                    <a:cubicBezTo>
                      <a:pt x="2" y="0"/>
                      <a:pt x="2" y="0"/>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60" name="Freeform 402">
                <a:extLst>
                  <a:ext uri="{FF2B5EF4-FFF2-40B4-BE49-F238E27FC236}">
                    <a16:creationId xmlns:a16="http://schemas.microsoft.com/office/drawing/2014/main" id="{611B95A9-E527-1D5A-7F75-8E4FE193E6A6}"/>
                  </a:ext>
                </a:extLst>
              </p:cNvPr>
              <p:cNvSpPr/>
              <p:nvPr/>
            </p:nvSpPr>
            <p:spPr bwMode="auto">
              <a:xfrm>
                <a:off x="297" y="2584"/>
                <a:ext cx="1" cy="1"/>
              </a:xfrm>
              <a:custGeom>
                <a:avLst/>
                <a:gdLst>
                  <a:gd name="T0" fmla="*/ 0 w 1"/>
                  <a:gd name="T1" fmla="*/ 2 h 2"/>
                  <a:gd name="T2" fmla="*/ 1 w 1"/>
                  <a:gd name="T3" fmla="*/ 0 h 2"/>
                  <a:gd name="T4" fmla="*/ 0 w 1"/>
                  <a:gd name="T5" fmla="*/ 2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0"/>
                    </a:cubicBezTo>
                    <a:cubicBezTo>
                      <a:pt x="1" y="1"/>
                      <a:pt x="1" y="1"/>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61" name="Freeform 403">
                <a:extLst>
                  <a:ext uri="{FF2B5EF4-FFF2-40B4-BE49-F238E27FC236}">
                    <a16:creationId xmlns:a16="http://schemas.microsoft.com/office/drawing/2014/main" id="{C4F5858B-2537-B421-D4D5-57B5B0D220CF}"/>
                  </a:ext>
                </a:extLst>
              </p:cNvPr>
              <p:cNvSpPr/>
              <p:nvPr/>
            </p:nvSpPr>
            <p:spPr bwMode="auto">
              <a:xfrm>
                <a:off x="250" y="2474"/>
                <a:ext cx="37" cy="41"/>
              </a:xfrm>
              <a:custGeom>
                <a:avLst/>
                <a:gdLst>
                  <a:gd name="T0" fmla="*/ 13 w 62"/>
                  <a:gd name="T1" fmla="*/ 56 h 70"/>
                  <a:gd name="T2" fmla="*/ 9 w 62"/>
                  <a:gd name="T3" fmla="*/ 62 h 70"/>
                  <a:gd name="T4" fmla="*/ 0 w 62"/>
                  <a:gd name="T5" fmla="*/ 70 h 70"/>
                  <a:gd name="T6" fmla="*/ 15 w 62"/>
                  <a:gd name="T7" fmla="*/ 24 h 70"/>
                  <a:gd name="T8" fmla="*/ 16 w 62"/>
                  <a:gd name="T9" fmla="*/ 35 h 70"/>
                  <a:gd name="T10" fmla="*/ 25 w 62"/>
                  <a:gd name="T11" fmla="*/ 27 h 70"/>
                  <a:gd name="T12" fmla="*/ 48 w 62"/>
                  <a:gd name="T13" fmla="*/ 3 h 70"/>
                  <a:gd name="T14" fmla="*/ 53 w 62"/>
                  <a:gd name="T15" fmla="*/ 3 h 70"/>
                  <a:gd name="T16" fmla="*/ 62 w 62"/>
                  <a:gd name="T17" fmla="*/ 9 h 70"/>
                  <a:gd name="T18" fmla="*/ 21 w 62"/>
                  <a:gd name="T19" fmla="*/ 39 h 70"/>
                  <a:gd name="T20" fmla="*/ 13 w 62"/>
                  <a:gd name="T21" fmla="*/ 5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70">
                    <a:moveTo>
                      <a:pt x="13" y="56"/>
                    </a:moveTo>
                    <a:cubicBezTo>
                      <a:pt x="10" y="57"/>
                      <a:pt x="8" y="58"/>
                      <a:pt x="9" y="62"/>
                    </a:cubicBezTo>
                    <a:cubicBezTo>
                      <a:pt x="10" y="66"/>
                      <a:pt x="9" y="66"/>
                      <a:pt x="0" y="70"/>
                    </a:cubicBezTo>
                    <a:cubicBezTo>
                      <a:pt x="8" y="55"/>
                      <a:pt x="6" y="38"/>
                      <a:pt x="15" y="24"/>
                    </a:cubicBezTo>
                    <a:cubicBezTo>
                      <a:pt x="16" y="28"/>
                      <a:pt x="14" y="31"/>
                      <a:pt x="16" y="35"/>
                    </a:cubicBezTo>
                    <a:cubicBezTo>
                      <a:pt x="21" y="33"/>
                      <a:pt x="24" y="30"/>
                      <a:pt x="25" y="27"/>
                    </a:cubicBezTo>
                    <a:cubicBezTo>
                      <a:pt x="30" y="16"/>
                      <a:pt x="43" y="14"/>
                      <a:pt x="48" y="3"/>
                    </a:cubicBezTo>
                    <a:cubicBezTo>
                      <a:pt x="49" y="2"/>
                      <a:pt x="53" y="0"/>
                      <a:pt x="53" y="3"/>
                    </a:cubicBezTo>
                    <a:cubicBezTo>
                      <a:pt x="53" y="10"/>
                      <a:pt x="59" y="5"/>
                      <a:pt x="62" y="9"/>
                    </a:cubicBezTo>
                    <a:cubicBezTo>
                      <a:pt x="46" y="16"/>
                      <a:pt x="32" y="26"/>
                      <a:pt x="21" y="39"/>
                    </a:cubicBezTo>
                    <a:cubicBezTo>
                      <a:pt x="17" y="44"/>
                      <a:pt x="12" y="49"/>
                      <a:pt x="13" y="5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62" name="Freeform 404">
                <a:extLst>
                  <a:ext uri="{FF2B5EF4-FFF2-40B4-BE49-F238E27FC236}">
                    <a16:creationId xmlns:a16="http://schemas.microsoft.com/office/drawing/2014/main" id="{A078194E-5F0C-5D46-5AC3-C14EC5887330}"/>
                  </a:ext>
                </a:extLst>
              </p:cNvPr>
              <p:cNvSpPr/>
              <p:nvPr/>
            </p:nvSpPr>
            <p:spPr bwMode="auto">
              <a:xfrm>
                <a:off x="270" y="2487"/>
                <a:ext cx="46" cy="13"/>
              </a:xfrm>
              <a:custGeom>
                <a:avLst/>
                <a:gdLst>
                  <a:gd name="T0" fmla="*/ 1 w 78"/>
                  <a:gd name="T1" fmla="*/ 23 h 23"/>
                  <a:gd name="T2" fmla="*/ 29 w 78"/>
                  <a:gd name="T3" fmla="*/ 7 h 23"/>
                  <a:gd name="T4" fmla="*/ 48 w 78"/>
                  <a:gd name="T5" fmla="*/ 3 h 23"/>
                  <a:gd name="T6" fmla="*/ 78 w 78"/>
                  <a:gd name="T7" fmla="*/ 5 h 23"/>
                  <a:gd name="T8" fmla="*/ 35 w 78"/>
                  <a:gd name="T9" fmla="*/ 10 h 23"/>
                  <a:gd name="T10" fmla="*/ 57 w 78"/>
                  <a:gd name="T11" fmla="*/ 16 h 23"/>
                  <a:gd name="T12" fmla="*/ 0 w 78"/>
                  <a:gd name="T13" fmla="*/ 22 h 23"/>
                  <a:gd name="T14" fmla="*/ 1 w 78"/>
                  <a:gd name="T15" fmla="*/ 23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23">
                    <a:moveTo>
                      <a:pt x="1" y="23"/>
                    </a:moveTo>
                    <a:cubicBezTo>
                      <a:pt x="7" y="13"/>
                      <a:pt x="14" y="4"/>
                      <a:pt x="29" y="7"/>
                    </a:cubicBezTo>
                    <a:cubicBezTo>
                      <a:pt x="35" y="8"/>
                      <a:pt x="41" y="3"/>
                      <a:pt x="48" y="3"/>
                    </a:cubicBezTo>
                    <a:cubicBezTo>
                      <a:pt x="58" y="2"/>
                      <a:pt x="68" y="0"/>
                      <a:pt x="78" y="5"/>
                    </a:cubicBezTo>
                    <a:cubicBezTo>
                      <a:pt x="64" y="6"/>
                      <a:pt x="50" y="4"/>
                      <a:pt x="35" y="10"/>
                    </a:cubicBezTo>
                    <a:cubicBezTo>
                      <a:pt x="44" y="10"/>
                      <a:pt x="51" y="11"/>
                      <a:pt x="57" y="16"/>
                    </a:cubicBezTo>
                    <a:cubicBezTo>
                      <a:pt x="38" y="13"/>
                      <a:pt x="18" y="12"/>
                      <a:pt x="0" y="22"/>
                    </a:cubicBezTo>
                    <a:lnTo>
                      <a:pt x="1" y="23"/>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63" name="Freeform 405">
                <a:extLst>
                  <a:ext uri="{FF2B5EF4-FFF2-40B4-BE49-F238E27FC236}">
                    <a16:creationId xmlns:a16="http://schemas.microsoft.com/office/drawing/2014/main" id="{870874C0-0D27-0530-900E-13BF78B77A59}"/>
                  </a:ext>
                </a:extLst>
              </p:cNvPr>
              <p:cNvSpPr/>
              <p:nvPr/>
            </p:nvSpPr>
            <p:spPr bwMode="auto">
              <a:xfrm>
                <a:off x="239" y="2474"/>
                <a:ext cx="21" cy="33"/>
              </a:xfrm>
              <a:custGeom>
                <a:avLst/>
                <a:gdLst>
                  <a:gd name="T0" fmla="*/ 0 w 37"/>
                  <a:gd name="T1" fmla="*/ 57 h 57"/>
                  <a:gd name="T2" fmla="*/ 21 w 37"/>
                  <a:gd name="T3" fmla="*/ 15 h 57"/>
                  <a:gd name="T4" fmla="*/ 33 w 37"/>
                  <a:gd name="T5" fmla="*/ 5 h 57"/>
                  <a:gd name="T6" fmla="*/ 25 w 37"/>
                  <a:gd name="T7" fmla="*/ 17 h 57"/>
                  <a:gd name="T8" fmla="*/ 0 w 37"/>
                  <a:gd name="T9" fmla="*/ 57 h 57"/>
                </a:gdLst>
                <a:ahLst/>
                <a:cxnLst>
                  <a:cxn ang="0">
                    <a:pos x="T0" y="T1"/>
                  </a:cxn>
                  <a:cxn ang="0">
                    <a:pos x="T2" y="T3"/>
                  </a:cxn>
                  <a:cxn ang="0">
                    <a:pos x="T4" y="T5"/>
                  </a:cxn>
                  <a:cxn ang="0">
                    <a:pos x="T6" y="T7"/>
                  </a:cxn>
                  <a:cxn ang="0">
                    <a:pos x="T8" y="T9"/>
                  </a:cxn>
                </a:cxnLst>
                <a:rect l="0" t="0" r="r" b="b"/>
                <a:pathLst>
                  <a:path w="37" h="57">
                    <a:moveTo>
                      <a:pt x="0" y="57"/>
                    </a:moveTo>
                    <a:cubicBezTo>
                      <a:pt x="1" y="40"/>
                      <a:pt x="12" y="28"/>
                      <a:pt x="21" y="15"/>
                    </a:cubicBezTo>
                    <a:cubicBezTo>
                      <a:pt x="24" y="11"/>
                      <a:pt x="26" y="0"/>
                      <a:pt x="33" y="5"/>
                    </a:cubicBezTo>
                    <a:cubicBezTo>
                      <a:pt x="37" y="9"/>
                      <a:pt x="28" y="13"/>
                      <a:pt x="25" y="17"/>
                    </a:cubicBezTo>
                    <a:cubicBezTo>
                      <a:pt x="15" y="30"/>
                      <a:pt x="8" y="43"/>
                      <a:pt x="0" y="5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64" name="Freeform 406">
                <a:extLst>
                  <a:ext uri="{FF2B5EF4-FFF2-40B4-BE49-F238E27FC236}">
                    <a16:creationId xmlns:a16="http://schemas.microsoft.com/office/drawing/2014/main" id="{16182D63-1FCD-D850-5101-42EE3201422E}"/>
                  </a:ext>
                </a:extLst>
              </p:cNvPr>
              <p:cNvSpPr/>
              <p:nvPr/>
            </p:nvSpPr>
            <p:spPr bwMode="auto">
              <a:xfrm>
                <a:off x="258" y="2499"/>
                <a:ext cx="13" cy="12"/>
              </a:xfrm>
              <a:custGeom>
                <a:avLst/>
                <a:gdLst>
                  <a:gd name="T0" fmla="*/ 0 w 22"/>
                  <a:gd name="T1" fmla="*/ 14 h 20"/>
                  <a:gd name="T2" fmla="*/ 22 w 22"/>
                  <a:gd name="T3" fmla="*/ 2 h 20"/>
                  <a:gd name="T4" fmla="*/ 21 w 22"/>
                  <a:gd name="T5" fmla="*/ 1 h 20"/>
                  <a:gd name="T6" fmla="*/ 8 w 22"/>
                  <a:gd name="T7" fmla="*/ 16 h 20"/>
                  <a:gd name="T8" fmla="*/ 0 w 22"/>
                  <a:gd name="T9" fmla="*/ 14 h 20"/>
                </a:gdLst>
                <a:ahLst/>
                <a:cxnLst>
                  <a:cxn ang="0">
                    <a:pos x="T0" y="T1"/>
                  </a:cxn>
                  <a:cxn ang="0">
                    <a:pos x="T2" y="T3"/>
                  </a:cxn>
                  <a:cxn ang="0">
                    <a:pos x="T4" y="T5"/>
                  </a:cxn>
                  <a:cxn ang="0">
                    <a:pos x="T6" y="T7"/>
                  </a:cxn>
                  <a:cxn ang="0">
                    <a:pos x="T8" y="T9"/>
                  </a:cxn>
                </a:cxnLst>
                <a:rect l="0" t="0" r="r" b="b"/>
                <a:pathLst>
                  <a:path w="22" h="20">
                    <a:moveTo>
                      <a:pt x="0" y="14"/>
                    </a:moveTo>
                    <a:cubicBezTo>
                      <a:pt x="9" y="13"/>
                      <a:pt x="11" y="0"/>
                      <a:pt x="22" y="2"/>
                    </a:cubicBezTo>
                    <a:cubicBezTo>
                      <a:pt x="21" y="1"/>
                      <a:pt x="21" y="1"/>
                      <a:pt x="21" y="1"/>
                    </a:cubicBezTo>
                    <a:cubicBezTo>
                      <a:pt x="17" y="6"/>
                      <a:pt x="13" y="11"/>
                      <a:pt x="8" y="16"/>
                    </a:cubicBezTo>
                    <a:cubicBezTo>
                      <a:pt x="5" y="19"/>
                      <a:pt x="1" y="20"/>
                      <a:pt x="0"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65" name="Freeform 407">
                <a:extLst>
                  <a:ext uri="{FF2B5EF4-FFF2-40B4-BE49-F238E27FC236}">
                    <a16:creationId xmlns:a16="http://schemas.microsoft.com/office/drawing/2014/main" id="{59DAD5B6-BDDF-EF70-1102-1C766FFC1CE9}"/>
                  </a:ext>
                </a:extLst>
              </p:cNvPr>
              <p:cNvSpPr/>
              <p:nvPr/>
            </p:nvSpPr>
            <p:spPr bwMode="auto">
              <a:xfrm>
                <a:off x="261" y="2473"/>
                <a:ext cx="6" cy="9"/>
              </a:xfrm>
              <a:custGeom>
                <a:avLst/>
                <a:gdLst>
                  <a:gd name="T0" fmla="*/ 1 w 11"/>
                  <a:gd name="T1" fmla="*/ 16 h 16"/>
                  <a:gd name="T2" fmla="*/ 10 w 11"/>
                  <a:gd name="T3" fmla="*/ 0 h 16"/>
                  <a:gd name="T4" fmla="*/ 1 w 11"/>
                  <a:gd name="T5" fmla="*/ 16 h 16"/>
                </a:gdLst>
                <a:ahLst/>
                <a:cxnLst>
                  <a:cxn ang="0">
                    <a:pos x="T0" y="T1"/>
                  </a:cxn>
                  <a:cxn ang="0">
                    <a:pos x="T2" y="T3"/>
                  </a:cxn>
                  <a:cxn ang="0">
                    <a:pos x="T4" y="T5"/>
                  </a:cxn>
                </a:cxnLst>
                <a:rect l="0" t="0" r="r" b="b"/>
                <a:pathLst>
                  <a:path w="11" h="16">
                    <a:moveTo>
                      <a:pt x="1" y="16"/>
                    </a:moveTo>
                    <a:cubicBezTo>
                      <a:pt x="0" y="9"/>
                      <a:pt x="3" y="4"/>
                      <a:pt x="10" y="0"/>
                    </a:cubicBezTo>
                    <a:cubicBezTo>
                      <a:pt x="11" y="9"/>
                      <a:pt x="6" y="12"/>
                      <a:pt x="1"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66" name="Freeform 408">
                <a:extLst>
                  <a:ext uri="{FF2B5EF4-FFF2-40B4-BE49-F238E27FC236}">
                    <a16:creationId xmlns:a16="http://schemas.microsoft.com/office/drawing/2014/main" id="{497B3179-C26E-3851-BE68-191267BEFFF4}"/>
                  </a:ext>
                </a:extLst>
              </p:cNvPr>
              <p:cNvSpPr/>
              <p:nvPr/>
            </p:nvSpPr>
            <p:spPr bwMode="auto">
              <a:xfrm>
                <a:off x="276" y="2541"/>
                <a:ext cx="7" cy="6"/>
              </a:xfrm>
              <a:custGeom>
                <a:avLst/>
                <a:gdLst>
                  <a:gd name="T0" fmla="*/ 12 w 12"/>
                  <a:gd name="T1" fmla="*/ 0 h 9"/>
                  <a:gd name="T2" fmla="*/ 0 w 12"/>
                  <a:gd name="T3" fmla="*/ 9 h 9"/>
                  <a:gd name="T4" fmla="*/ 12 w 12"/>
                  <a:gd name="T5" fmla="*/ 0 h 9"/>
                </a:gdLst>
                <a:ahLst/>
                <a:cxnLst>
                  <a:cxn ang="0">
                    <a:pos x="T0" y="T1"/>
                  </a:cxn>
                  <a:cxn ang="0">
                    <a:pos x="T2" y="T3"/>
                  </a:cxn>
                  <a:cxn ang="0">
                    <a:pos x="T4" y="T5"/>
                  </a:cxn>
                </a:cxnLst>
                <a:rect l="0" t="0" r="r" b="b"/>
                <a:pathLst>
                  <a:path w="12" h="9">
                    <a:moveTo>
                      <a:pt x="12" y="0"/>
                    </a:moveTo>
                    <a:cubicBezTo>
                      <a:pt x="12" y="6"/>
                      <a:pt x="7" y="7"/>
                      <a:pt x="0" y="9"/>
                    </a:cubicBezTo>
                    <a:cubicBezTo>
                      <a:pt x="4" y="3"/>
                      <a:pt x="7" y="0"/>
                      <a:pt x="1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67" name="Freeform 409">
                <a:extLst>
                  <a:ext uri="{FF2B5EF4-FFF2-40B4-BE49-F238E27FC236}">
                    <a16:creationId xmlns:a16="http://schemas.microsoft.com/office/drawing/2014/main" id="{96A1F5F9-2DE6-DE1C-BC00-3EEDBAE96182}"/>
                  </a:ext>
                </a:extLst>
              </p:cNvPr>
              <p:cNvSpPr/>
              <p:nvPr/>
            </p:nvSpPr>
            <p:spPr bwMode="auto">
              <a:xfrm>
                <a:off x="273" y="2509"/>
                <a:ext cx="4" cy="5"/>
              </a:xfrm>
              <a:custGeom>
                <a:avLst/>
                <a:gdLst>
                  <a:gd name="T0" fmla="*/ 8 w 8"/>
                  <a:gd name="T1" fmla="*/ 0 h 8"/>
                  <a:gd name="T2" fmla="*/ 0 w 8"/>
                  <a:gd name="T3" fmla="*/ 8 h 8"/>
                  <a:gd name="T4" fmla="*/ 8 w 8"/>
                  <a:gd name="T5" fmla="*/ 0 h 8"/>
                </a:gdLst>
                <a:ahLst/>
                <a:cxnLst>
                  <a:cxn ang="0">
                    <a:pos x="T0" y="T1"/>
                  </a:cxn>
                  <a:cxn ang="0">
                    <a:pos x="T2" y="T3"/>
                  </a:cxn>
                  <a:cxn ang="0">
                    <a:pos x="T4" y="T5"/>
                  </a:cxn>
                </a:cxnLst>
                <a:rect l="0" t="0" r="r" b="b"/>
                <a:pathLst>
                  <a:path w="8" h="8">
                    <a:moveTo>
                      <a:pt x="8" y="0"/>
                    </a:moveTo>
                    <a:cubicBezTo>
                      <a:pt x="7" y="5"/>
                      <a:pt x="5" y="7"/>
                      <a:pt x="0" y="8"/>
                    </a:cubicBezTo>
                    <a:cubicBezTo>
                      <a:pt x="0" y="3"/>
                      <a:pt x="3" y="0"/>
                      <a:pt x="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68" name="Freeform 410">
                <a:extLst>
                  <a:ext uri="{FF2B5EF4-FFF2-40B4-BE49-F238E27FC236}">
                    <a16:creationId xmlns:a16="http://schemas.microsoft.com/office/drawing/2014/main" id="{AA2E83C4-7377-B638-02E1-1EA2BCD6B93C}"/>
                  </a:ext>
                </a:extLst>
              </p:cNvPr>
              <p:cNvSpPr/>
              <p:nvPr/>
            </p:nvSpPr>
            <p:spPr bwMode="auto">
              <a:xfrm>
                <a:off x="283" y="2537"/>
                <a:ext cx="6" cy="4"/>
              </a:xfrm>
              <a:custGeom>
                <a:avLst/>
                <a:gdLst>
                  <a:gd name="T0" fmla="*/ 0 w 9"/>
                  <a:gd name="T1" fmla="*/ 7 h 7"/>
                  <a:gd name="T2" fmla="*/ 9 w 9"/>
                  <a:gd name="T3" fmla="*/ 0 h 7"/>
                  <a:gd name="T4" fmla="*/ 0 w 9"/>
                  <a:gd name="T5" fmla="*/ 7 h 7"/>
                </a:gdLst>
                <a:ahLst/>
                <a:cxnLst>
                  <a:cxn ang="0">
                    <a:pos x="T0" y="T1"/>
                  </a:cxn>
                  <a:cxn ang="0">
                    <a:pos x="T2" y="T3"/>
                  </a:cxn>
                  <a:cxn ang="0">
                    <a:pos x="T4" y="T5"/>
                  </a:cxn>
                </a:cxnLst>
                <a:rect l="0" t="0" r="r" b="b"/>
                <a:pathLst>
                  <a:path w="9" h="7">
                    <a:moveTo>
                      <a:pt x="0" y="7"/>
                    </a:moveTo>
                    <a:cubicBezTo>
                      <a:pt x="1" y="2"/>
                      <a:pt x="4" y="1"/>
                      <a:pt x="9" y="0"/>
                    </a:cubicBezTo>
                    <a:cubicBezTo>
                      <a:pt x="7" y="5"/>
                      <a:pt x="4" y="6"/>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69" name="Freeform 411">
                <a:extLst>
                  <a:ext uri="{FF2B5EF4-FFF2-40B4-BE49-F238E27FC236}">
                    <a16:creationId xmlns:a16="http://schemas.microsoft.com/office/drawing/2014/main" id="{6AA364D1-6541-D465-B9EE-D2B8317E935D}"/>
                  </a:ext>
                </a:extLst>
              </p:cNvPr>
              <p:cNvSpPr/>
              <p:nvPr/>
            </p:nvSpPr>
            <p:spPr bwMode="auto">
              <a:xfrm>
                <a:off x="270" y="2547"/>
                <a:ext cx="5" cy="3"/>
              </a:xfrm>
              <a:custGeom>
                <a:avLst/>
                <a:gdLst>
                  <a:gd name="T0" fmla="*/ 0 w 7"/>
                  <a:gd name="T1" fmla="*/ 4 h 5"/>
                  <a:gd name="T2" fmla="*/ 6 w 7"/>
                  <a:gd name="T3" fmla="*/ 0 h 5"/>
                  <a:gd name="T4" fmla="*/ 7 w 7"/>
                  <a:gd name="T5" fmla="*/ 2 h 5"/>
                  <a:gd name="T6" fmla="*/ 1 w 7"/>
                  <a:gd name="T7" fmla="*/ 4 h 5"/>
                  <a:gd name="T8" fmla="*/ 0 w 7"/>
                  <a:gd name="T9" fmla="*/ 4 h 5"/>
                </a:gdLst>
                <a:ahLst/>
                <a:cxnLst>
                  <a:cxn ang="0">
                    <a:pos x="T0" y="T1"/>
                  </a:cxn>
                  <a:cxn ang="0">
                    <a:pos x="T2" y="T3"/>
                  </a:cxn>
                  <a:cxn ang="0">
                    <a:pos x="T4" y="T5"/>
                  </a:cxn>
                  <a:cxn ang="0">
                    <a:pos x="T6" y="T7"/>
                  </a:cxn>
                  <a:cxn ang="0">
                    <a:pos x="T8" y="T9"/>
                  </a:cxn>
                </a:cxnLst>
                <a:rect l="0" t="0" r="r" b="b"/>
                <a:pathLst>
                  <a:path w="7" h="5">
                    <a:moveTo>
                      <a:pt x="0" y="4"/>
                    </a:moveTo>
                    <a:cubicBezTo>
                      <a:pt x="2" y="2"/>
                      <a:pt x="3" y="0"/>
                      <a:pt x="6" y="0"/>
                    </a:cubicBezTo>
                    <a:cubicBezTo>
                      <a:pt x="6" y="0"/>
                      <a:pt x="7" y="2"/>
                      <a:pt x="7" y="2"/>
                    </a:cubicBezTo>
                    <a:cubicBezTo>
                      <a:pt x="5" y="5"/>
                      <a:pt x="3" y="4"/>
                      <a:pt x="1" y="4"/>
                    </a:cubicBezTo>
                    <a:cubicBezTo>
                      <a:pt x="1" y="4"/>
                      <a:pt x="0" y="4"/>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70" name="Freeform 412">
                <a:extLst>
                  <a:ext uri="{FF2B5EF4-FFF2-40B4-BE49-F238E27FC236}">
                    <a16:creationId xmlns:a16="http://schemas.microsoft.com/office/drawing/2014/main" id="{9881212B-D4DE-0A9F-04F8-18D9EBD4551A}"/>
                  </a:ext>
                </a:extLst>
              </p:cNvPr>
              <p:cNvSpPr/>
              <p:nvPr/>
            </p:nvSpPr>
            <p:spPr bwMode="auto">
              <a:xfrm>
                <a:off x="305" y="2484"/>
                <a:ext cx="2" cy="1"/>
              </a:xfrm>
              <a:custGeom>
                <a:avLst/>
                <a:gdLst>
                  <a:gd name="T0" fmla="*/ 4 w 4"/>
                  <a:gd name="T1" fmla="*/ 1 h 2"/>
                  <a:gd name="T2" fmla="*/ 2 w 4"/>
                  <a:gd name="T3" fmla="*/ 2 h 2"/>
                  <a:gd name="T4" fmla="*/ 0 w 4"/>
                  <a:gd name="T5" fmla="*/ 1 h 2"/>
                  <a:gd name="T6" fmla="*/ 2 w 4"/>
                  <a:gd name="T7" fmla="*/ 0 h 2"/>
                  <a:gd name="T8" fmla="*/ 4 w 4"/>
                  <a:gd name="T9" fmla="*/ 1 h 2"/>
                </a:gdLst>
                <a:ahLst/>
                <a:cxnLst>
                  <a:cxn ang="0">
                    <a:pos x="T0" y="T1"/>
                  </a:cxn>
                  <a:cxn ang="0">
                    <a:pos x="T2" y="T3"/>
                  </a:cxn>
                  <a:cxn ang="0">
                    <a:pos x="T4" y="T5"/>
                  </a:cxn>
                  <a:cxn ang="0">
                    <a:pos x="T6" y="T7"/>
                  </a:cxn>
                  <a:cxn ang="0">
                    <a:pos x="T8" y="T9"/>
                  </a:cxn>
                </a:cxnLst>
                <a:rect l="0" t="0" r="r" b="b"/>
                <a:pathLst>
                  <a:path w="4" h="2">
                    <a:moveTo>
                      <a:pt x="4" y="1"/>
                    </a:moveTo>
                    <a:cubicBezTo>
                      <a:pt x="3" y="1"/>
                      <a:pt x="2" y="2"/>
                      <a:pt x="2" y="2"/>
                    </a:cubicBezTo>
                    <a:cubicBezTo>
                      <a:pt x="1" y="2"/>
                      <a:pt x="1" y="1"/>
                      <a:pt x="0" y="1"/>
                    </a:cubicBezTo>
                    <a:cubicBezTo>
                      <a:pt x="1" y="1"/>
                      <a:pt x="1" y="0"/>
                      <a:pt x="2" y="0"/>
                    </a:cubicBezTo>
                    <a:cubicBezTo>
                      <a:pt x="2" y="0"/>
                      <a:pt x="3" y="1"/>
                      <a:pt x="4"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71" name="Freeform 413">
                <a:extLst>
                  <a:ext uri="{FF2B5EF4-FFF2-40B4-BE49-F238E27FC236}">
                    <a16:creationId xmlns:a16="http://schemas.microsoft.com/office/drawing/2014/main" id="{4B6BF9D2-027E-D3FE-2362-E242F7D352DB}"/>
                  </a:ext>
                </a:extLst>
              </p:cNvPr>
              <p:cNvSpPr/>
              <p:nvPr/>
            </p:nvSpPr>
            <p:spPr bwMode="auto">
              <a:xfrm>
                <a:off x="259" y="2485"/>
                <a:ext cx="1" cy="3"/>
              </a:xfrm>
              <a:custGeom>
                <a:avLst/>
                <a:gdLst>
                  <a:gd name="T0" fmla="*/ 2 w 3"/>
                  <a:gd name="T1" fmla="*/ 0 h 5"/>
                  <a:gd name="T2" fmla="*/ 3 w 3"/>
                  <a:gd name="T3" fmla="*/ 2 h 5"/>
                  <a:gd name="T4" fmla="*/ 2 w 3"/>
                  <a:gd name="T5" fmla="*/ 4 h 5"/>
                  <a:gd name="T6" fmla="*/ 1 w 3"/>
                  <a:gd name="T7" fmla="*/ 3 h 5"/>
                  <a:gd name="T8" fmla="*/ 2 w 3"/>
                  <a:gd name="T9" fmla="*/ 0 h 5"/>
                </a:gdLst>
                <a:ahLst/>
                <a:cxnLst>
                  <a:cxn ang="0">
                    <a:pos x="T0" y="T1"/>
                  </a:cxn>
                  <a:cxn ang="0">
                    <a:pos x="T2" y="T3"/>
                  </a:cxn>
                  <a:cxn ang="0">
                    <a:pos x="T4" y="T5"/>
                  </a:cxn>
                  <a:cxn ang="0">
                    <a:pos x="T6" y="T7"/>
                  </a:cxn>
                  <a:cxn ang="0">
                    <a:pos x="T8" y="T9"/>
                  </a:cxn>
                </a:cxnLst>
                <a:rect l="0" t="0" r="r" b="b"/>
                <a:pathLst>
                  <a:path w="3" h="5">
                    <a:moveTo>
                      <a:pt x="2" y="0"/>
                    </a:moveTo>
                    <a:cubicBezTo>
                      <a:pt x="3" y="0"/>
                      <a:pt x="3" y="1"/>
                      <a:pt x="3" y="2"/>
                    </a:cubicBezTo>
                    <a:cubicBezTo>
                      <a:pt x="3" y="3"/>
                      <a:pt x="3" y="4"/>
                      <a:pt x="2" y="4"/>
                    </a:cubicBezTo>
                    <a:cubicBezTo>
                      <a:pt x="0" y="5"/>
                      <a:pt x="1" y="3"/>
                      <a:pt x="1" y="3"/>
                    </a:cubicBezTo>
                    <a:cubicBezTo>
                      <a:pt x="1" y="2"/>
                      <a:pt x="2"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72" name="Freeform 414">
                <a:extLst>
                  <a:ext uri="{FF2B5EF4-FFF2-40B4-BE49-F238E27FC236}">
                    <a16:creationId xmlns:a16="http://schemas.microsoft.com/office/drawing/2014/main" id="{194036BD-EF3D-5361-8381-9077F2D03EF6}"/>
                  </a:ext>
                </a:extLst>
              </p:cNvPr>
              <p:cNvSpPr/>
              <p:nvPr/>
            </p:nvSpPr>
            <p:spPr bwMode="auto">
              <a:xfrm>
                <a:off x="290" y="2478"/>
                <a:ext cx="1" cy="0"/>
              </a:xfrm>
              <a:custGeom>
                <a:avLst/>
                <a:gdLst>
                  <a:gd name="T0" fmla="*/ 1 w 1"/>
                  <a:gd name="T1" fmla="*/ 0 h 1"/>
                  <a:gd name="T2" fmla="*/ 0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0" y="0"/>
                      <a:pt x="0" y="0"/>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73" name="Freeform 415">
                <a:extLst>
                  <a:ext uri="{FF2B5EF4-FFF2-40B4-BE49-F238E27FC236}">
                    <a16:creationId xmlns:a16="http://schemas.microsoft.com/office/drawing/2014/main" id="{009248B3-B7A6-364A-9D8B-AB123EB35520}"/>
                  </a:ext>
                </a:extLst>
              </p:cNvPr>
              <p:cNvSpPr/>
              <p:nvPr/>
            </p:nvSpPr>
            <p:spPr bwMode="auto">
              <a:xfrm>
                <a:off x="175" y="2396"/>
                <a:ext cx="26" cy="83"/>
              </a:xfrm>
              <a:custGeom>
                <a:avLst/>
                <a:gdLst>
                  <a:gd name="T0" fmla="*/ 8 w 44"/>
                  <a:gd name="T1" fmla="*/ 135 h 141"/>
                  <a:gd name="T2" fmla="*/ 1 w 44"/>
                  <a:gd name="T3" fmla="*/ 141 h 141"/>
                  <a:gd name="T4" fmla="*/ 15 w 44"/>
                  <a:gd name="T5" fmla="*/ 24 h 141"/>
                  <a:gd name="T6" fmla="*/ 8 w 44"/>
                  <a:gd name="T7" fmla="*/ 75 h 141"/>
                  <a:gd name="T8" fmla="*/ 25 w 44"/>
                  <a:gd name="T9" fmla="*/ 24 h 141"/>
                  <a:gd name="T10" fmla="*/ 32 w 44"/>
                  <a:gd name="T11" fmla="*/ 18 h 141"/>
                  <a:gd name="T12" fmla="*/ 35 w 44"/>
                  <a:gd name="T13" fmla="*/ 14 h 141"/>
                  <a:gd name="T14" fmla="*/ 44 w 44"/>
                  <a:gd name="T15" fmla="*/ 0 h 141"/>
                  <a:gd name="T16" fmla="*/ 44 w 44"/>
                  <a:gd name="T17" fmla="*/ 0 h 141"/>
                  <a:gd name="T18" fmla="*/ 33 w 44"/>
                  <a:gd name="T19" fmla="*/ 27 h 141"/>
                  <a:gd name="T20" fmla="*/ 20 w 44"/>
                  <a:gd name="T21" fmla="*/ 68 h 141"/>
                  <a:gd name="T22" fmla="*/ 18 w 44"/>
                  <a:gd name="T23" fmla="*/ 70 h 141"/>
                  <a:gd name="T24" fmla="*/ 19 w 44"/>
                  <a:gd name="T25" fmla="*/ 71 h 141"/>
                  <a:gd name="T26" fmla="*/ 20 w 44"/>
                  <a:gd name="T27" fmla="*/ 68 h 141"/>
                  <a:gd name="T28" fmla="*/ 27 w 44"/>
                  <a:gd name="T29" fmla="*/ 63 h 141"/>
                  <a:gd name="T30" fmla="*/ 27 w 44"/>
                  <a:gd name="T31" fmla="*/ 63 h 141"/>
                  <a:gd name="T32" fmla="*/ 7 w 44"/>
                  <a:gd name="T33" fmla="*/ 111 h 141"/>
                  <a:gd name="T34" fmla="*/ 8 w 44"/>
                  <a:gd name="T35" fmla="*/ 126 h 141"/>
                  <a:gd name="T36" fmla="*/ 8 w 44"/>
                  <a:gd name="T37" fmla="*/ 126 h 141"/>
                  <a:gd name="T38" fmla="*/ 8 w 44"/>
                  <a:gd name="T39" fmla="*/ 135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141">
                    <a:moveTo>
                      <a:pt x="8" y="135"/>
                    </a:moveTo>
                    <a:cubicBezTo>
                      <a:pt x="6" y="138"/>
                      <a:pt x="4" y="140"/>
                      <a:pt x="1" y="141"/>
                    </a:cubicBezTo>
                    <a:cubicBezTo>
                      <a:pt x="8" y="102"/>
                      <a:pt x="0" y="62"/>
                      <a:pt x="15" y="24"/>
                    </a:cubicBezTo>
                    <a:cubicBezTo>
                      <a:pt x="13" y="41"/>
                      <a:pt x="10" y="58"/>
                      <a:pt x="8" y="75"/>
                    </a:cubicBezTo>
                    <a:cubicBezTo>
                      <a:pt x="15" y="58"/>
                      <a:pt x="23" y="42"/>
                      <a:pt x="25" y="24"/>
                    </a:cubicBezTo>
                    <a:cubicBezTo>
                      <a:pt x="25" y="19"/>
                      <a:pt x="25" y="19"/>
                      <a:pt x="32" y="18"/>
                    </a:cubicBezTo>
                    <a:cubicBezTo>
                      <a:pt x="34" y="18"/>
                      <a:pt x="34" y="16"/>
                      <a:pt x="35" y="14"/>
                    </a:cubicBezTo>
                    <a:cubicBezTo>
                      <a:pt x="36" y="8"/>
                      <a:pt x="40" y="4"/>
                      <a:pt x="44" y="0"/>
                    </a:cubicBezTo>
                    <a:cubicBezTo>
                      <a:pt x="44" y="0"/>
                      <a:pt x="44" y="0"/>
                      <a:pt x="44" y="0"/>
                    </a:cubicBezTo>
                    <a:cubicBezTo>
                      <a:pt x="44" y="11"/>
                      <a:pt x="37" y="18"/>
                      <a:pt x="33" y="27"/>
                    </a:cubicBezTo>
                    <a:cubicBezTo>
                      <a:pt x="27" y="40"/>
                      <a:pt x="20" y="53"/>
                      <a:pt x="20" y="68"/>
                    </a:cubicBezTo>
                    <a:cubicBezTo>
                      <a:pt x="19" y="69"/>
                      <a:pt x="19" y="69"/>
                      <a:pt x="18" y="70"/>
                    </a:cubicBezTo>
                    <a:cubicBezTo>
                      <a:pt x="18" y="70"/>
                      <a:pt x="19" y="71"/>
                      <a:pt x="19" y="71"/>
                    </a:cubicBezTo>
                    <a:cubicBezTo>
                      <a:pt x="19" y="70"/>
                      <a:pt x="20" y="69"/>
                      <a:pt x="20" y="68"/>
                    </a:cubicBezTo>
                    <a:cubicBezTo>
                      <a:pt x="22" y="66"/>
                      <a:pt x="23" y="63"/>
                      <a:pt x="27" y="63"/>
                    </a:cubicBezTo>
                    <a:cubicBezTo>
                      <a:pt x="27" y="63"/>
                      <a:pt x="27" y="63"/>
                      <a:pt x="27" y="63"/>
                    </a:cubicBezTo>
                    <a:cubicBezTo>
                      <a:pt x="23" y="80"/>
                      <a:pt x="11" y="94"/>
                      <a:pt x="7" y="111"/>
                    </a:cubicBezTo>
                    <a:cubicBezTo>
                      <a:pt x="5" y="116"/>
                      <a:pt x="4" y="121"/>
                      <a:pt x="8" y="126"/>
                    </a:cubicBezTo>
                    <a:cubicBezTo>
                      <a:pt x="8" y="126"/>
                      <a:pt x="8" y="126"/>
                      <a:pt x="8" y="126"/>
                    </a:cubicBezTo>
                    <a:cubicBezTo>
                      <a:pt x="8" y="129"/>
                      <a:pt x="8" y="132"/>
                      <a:pt x="8" y="13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74" name="Freeform 416">
                <a:extLst>
                  <a:ext uri="{FF2B5EF4-FFF2-40B4-BE49-F238E27FC236}">
                    <a16:creationId xmlns:a16="http://schemas.microsoft.com/office/drawing/2014/main" id="{05BFFB85-3190-75DE-E3B9-E9280D399FCA}"/>
                  </a:ext>
                </a:extLst>
              </p:cNvPr>
              <p:cNvSpPr/>
              <p:nvPr/>
            </p:nvSpPr>
            <p:spPr bwMode="auto">
              <a:xfrm>
                <a:off x="186" y="2421"/>
                <a:ext cx="28" cy="40"/>
              </a:xfrm>
              <a:custGeom>
                <a:avLst/>
                <a:gdLst>
                  <a:gd name="T0" fmla="*/ 47 w 47"/>
                  <a:gd name="T1" fmla="*/ 1 h 68"/>
                  <a:gd name="T2" fmla="*/ 17 w 47"/>
                  <a:gd name="T3" fmla="*/ 49 h 68"/>
                  <a:gd name="T4" fmla="*/ 20 w 47"/>
                  <a:gd name="T5" fmla="*/ 51 h 68"/>
                  <a:gd name="T6" fmla="*/ 40 w 47"/>
                  <a:gd name="T7" fmla="*/ 42 h 68"/>
                  <a:gd name="T8" fmla="*/ 41 w 47"/>
                  <a:gd name="T9" fmla="*/ 45 h 68"/>
                  <a:gd name="T10" fmla="*/ 1 w 47"/>
                  <a:gd name="T11" fmla="*/ 68 h 68"/>
                  <a:gd name="T12" fmla="*/ 1 w 47"/>
                  <a:gd name="T13" fmla="*/ 68 h 68"/>
                  <a:gd name="T14" fmla="*/ 11 w 47"/>
                  <a:gd name="T15" fmla="*/ 49 h 68"/>
                  <a:gd name="T16" fmla="*/ 41 w 47"/>
                  <a:gd name="T17" fmla="*/ 4 h 68"/>
                  <a:gd name="T18" fmla="*/ 47 w 47"/>
                  <a:gd name="T19" fmla="*/ 0 h 68"/>
                  <a:gd name="T20" fmla="*/ 47 w 47"/>
                  <a:gd name="T21" fmla="*/ 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68">
                    <a:moveTo>
                      <a:pt x="47" y="1"/>
                    </a:moveTo>
                    <a:cubicBezTo>
                      <a:pt x="40" y="18"/>
                      <a:pt x="33" y="36"/>
                      <a:pt x="17" y="49"/>
                    </a:cubicBezTo>
                    <a:cubicBezTo>
                      <a:pt x="18" y="49"/>
                      <a:pt x="19" y="50"/>
                      <a:pt x="20" y="51"/>
                    </a:cubicBezTo>
                    <a:cubicBezTo>
                      <a:pt x="26" y="48"/>
                      <a:pt x="33" y="45"/>
                      <a:pt x="40" y="42"/>
                    </a:cubicBezTo>
                    <a:cubicBezTo>
                      <a:pt x="40" y="43"/>
                      <a:pt x="41" y="44"/>
                      <a:pt x="41" y="45"/>
                    </a:cubicBezTo>
                    <a:cubicBezTo>
                      <a:pt x="27" y="51"/>
                      <a:pt x="16" y="63"/>
                      <a:pt x="1" y="68"/>
                    </a:cubicBezTo>
                    <a:cubicBezTo>
                      <a:pt x="1" y="68"/>
                      <a:pt x="1" y="68"/>
                      <a:pt x="1" y="68"/>
                    </a:cubicBezTo>
                    <a:cubicBezTo>
                      <a:pt x="0" y="60"/>
                      <a:pt x="7" y="55"/>
                      <a:pt x="11" y="49"/>
                    </a:cubicBezTo>
                    <a:cubicBezTo>
                      <a:pt x="20" y="33"/>
                      <a:pt x="31" y="19"/>
                      <a:pt x="41" y="4"/>
                    </a:cubicBezTo>
                    <a:cubicBezTo>
                      <a:pt x="42" y="1"/>
                      <a:pt x="44" y="1"/>
                      <a:pt x="47" y="0"/>
                    </a:cubicBezTo>
                    <a:lnTo>
                      <a:pt x="47"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75" name="Freeform 417">
                <a:extLst>
                  <a:ext uri="{FF2B5EF4-FFF2-40B4-BE49-F238E27FC236}">
                    <a16:creationId xmlns:a16="http://schemas.microsoft.com/office/drawing/2014/main" id="{0A70B65F-30B8-97C0-938F-AA44B6759A0C}"/>
                  </a:ext>
                </a:extLst>
              </p:cNvPr>
              <p:cNvSpPr/>
              <p:nvPr/>
            </p:nvSpPr>
            <p:spPr bwMode="auto">
              <a:xfrm>
                <a:off x="201" y="2373"/>
                <a:ext cx="20" cy="23"/>
              </a:xfrm>
              <a:custGeom>
                <a:avLst/>
                <a:gdLst>
                  <a:gd name="T0" fmla="*/ 34 w 34"/>
                  <a:gd name="T1" fmla="*/ 6 h 40"/>
                  <a:gd name="T2" fmla="*/ 16 w 34"/>
                  <a:gd name="T3" fmla="*/ 25 h 40"/>
                  <a:gd name="T4" fmla="*/ 0 w 34"/>
                  <a:gd name="T5" fmla="*/ 40 h 40"/>
                  <a:gd name="T6" fmla="*/ 0 w 34"/>
                  <a:gd name="T7" fmla="*/ 40 h 40"/>
                  <a:gd name="T8" fmla="*/ 25 w 34"/>
                  <a:gd name="T9" fmla="*/ 4 h 40"/>
                  <a:gd name="T10" fmla="*/ 34 w 34"/>
                  <a:gd name="T11" fmla="*/ 6 h 40"/>
                </a:gdLst>
                <a:ahLst/>
                <a:cxnLst>
                  <a:cxn ang="0">
                    <a:pos x="T0" y="T1"/>
                  </a:cxn>
                  <a:cxn ang="0">
                    <a:pos x="T2" y="T3"/>
                  </a:cxn>
                  <a:cxn ang="0">
                    <a:pos x="T4" y="T5"/>
                  </a:cxn>
                  <a:cxn ang="0">
                    <a:pos x="T6" y="T7"/>
                  </a:cxn>
                  <a:cxn ang="0">
                    <a:pos x="T8" y="T9"/>
                  </a:cxn>
                  <a:cxn ang="0">
                    <a:pos x="T10" y="T11"/>
                  </a:cxn>
                </a:cxnLst>
                <a:rect l="0" t="0" r="r" b="b"/>
                <a:pathLst>
                  <a:path w="34" h="40">
                    <a:moveTo>
                      <a:pt x="34" y="6"/>
                    </a:moveTo>
                    <a:cubicBezTo>
                      <a:pt x="31" y="16"/>
                      <a:pt x="22" y="18"/>
                      <a:pt x="16" y="25"/>
                    </a:cubicBezTo>
                    <a:cubicBezTo>
                      <a:pt x="11" y="30"/>
                      <a:pt x="9" y="38"/>
                      <a:pt x="0" y="40"/>
                    </a:cubicBezTo>
                    <a:cubicBezTo>
                      <a:pt x="0" y="40"/>
                      <a:pt x="0" y="40"/>
                      <a:pt x="0" y="40"/>
                    </a:cubicBezTo>
                    <a:cubicBezTo>
                      <a:pt x="4" y="25"/>
                      <a:pt x="14" y="14"/>
                      <a:pt x="25" y="4"/>
                    </a:cubicBezTo>
                    <a:cubicBezTo>
                      <a:pt x="28" y="0"/>
                      <a:pt x="30" y="7"/>
                      <a:pt x="34"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76" name="Freeform 418">
                <a:extLst>
                  <a:ext uri="{FF2B5EF4-FFF2-40B4-BE49-F238E27FC236}">
                    <a16:creationId xmlns:a16="http://schemas.microsoft.com/office/drawing/2014/main" id="{A7565971-47DF-4E76-3031-B1458F768412}"/>
                  </a:ext>
                </a:extLst>
              </p:cNvPr>
              <p:cNvSpPr/>
              <p:nvPr/>
            </p:nvSpPr>
            <p:spPr bwMode="auto">
              <a:xfrm>
                <a:off x="207" y="2391"/>
                <a:ext cx="16" cy="20"/>
              </a:xfrm>
              <a:custGeom>
                <a:avLst/>
                <a:gdLst>
                  <a:gd name="T0" fmla="*/ 14 w 27"/>
                  <a:gd name="T1" fmla="*/ 16 h 34"/>
                  <a:gd name="T2" fmla="*/ 27 w 27"/>
                  <a:gd name="T3" fmla="*/ 15 h 34"/>
                  <a:gd name="T4" fmla="*/ 0 w 27"/>
                  <a:gd name="T5" fmla="*/ 34 h 34"/>
                  <a:gd name="T6" fmla="*/ 16 w 27"/>
                  <a:gd name="T7" fmla="*/ 0 h 34"/>
                  <a:gd name="T8" fmla="*/ 14 w 27"/>
                  <a:gd name="T9" fmla="*/ 16 h 34"/>
                  <a:gd name="T10" fmla="*/ 12 w 27"/>
                  <a:gd name="T11" fmla="*/ 19 h 34"/>
                  <a:gd name="T12" fmla="*/ 13 w 27"/>
                  <a:gd name="T13" fmla="*/ 19 h 34"/>
                  <a:gd name="T14" fmla="*/ 14 w 27"/>
                  <a:gd name="T15" fmla="*/ 16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34">
                    <a:moveTo>
                      <a:pt x="14" y="16"/>
                    </a:moveTo>
                    <a:cubicBezTo>
                      <a:pt x="18" y="16"/>
                      <a:pt x="21" y="15"/>
                      <a:pt x="27" y="15"/>
                    </a:cubicBezTo>
                    <a:cubicBezTo>
                      <a:pt x="18" y="23"/>
                      <a:pt x="11" y="30"/>
                      <a:pt x="0" y="34"/>
                    </a:cubicBezTo>
                    <a:cubicBezTo>
                      <a:pt x="5" y="23"/>
                      <a:pt x="11" y="12"/>
                      <a:pt x="16" y="0"/>
                    </a:cubicBezTo>
                    <a:cubicBezTo>
                      <a:pt x="23" y="7"/>
                      <a:pt x="13" y="11"/>
                      <a:pt x="14" y="16"/>
                    </a:cubicBezTo>
                    <a:cubicBezTo>
                      <a:pt x="14" y="17"/>
                      <a:pt x="13" y="18"/>
                      <a:pt x="12" y="19"/>
                    </a:cubicBezTo>
                    <a:cubicBezTo>
                      <a:pt x="13" y="19"/>
                      <a:pt x="13" y="19"/>
                      <a:pt x="13" y="19"/>
                    </a:cubicBezTo>
                    <a:cubicBezTo>
                      <a:pt x="14" y="18"/>
                      <a:pt x="14" y="17"/>
                      <a:pt x="14"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77" name="Freeform 419">
                <a:extLst>
                  <a:ext uri="{FF2B5EF4-FFF2-40B4-BE49-F238E27FC236}">
                    <a16:creationId xmlns:a16="http://schemas.microsoft.com/office/drawing/2014/main" id="{718D0B56-E802-20A4-4043-569D9FA06BC6}"/>
                  </a:ext>
                </a:extLst>
              </p:cNvPr>
              <p:cNvSpPr/>
              <p:nvPr/>
            </p:nvSpPr>
            <p:spPr bwMode="auto">
              <a:xfrm>
                <a:off x="219" y="2366"/>
                <a:ext cx="15" cy="10"/>
              </a:xfrm>
              <a:custGeom>
                <a:avLst/>
                <a:gdLst>
                  <a:gd name="T0" fmla="*/ 11 w 27"/>
                  <a:gd name="T1" fmla="*/ 5 h 17"/>
                  <a:gd name="T2" fmla="*/ 27 w 27"/>
                  <a:gd name="T3" fmla="*/ 2 h 17"/>
                  <a:gd name="T4" fmla="*/ 4 w 27"/>
                  <a:gd name="T5" fmla="*/ 17 h 17"/>
                  <a:gd name="T6" fmla="*/ 4 w 27"/>
                  <a:gd name="T7" fmla="*/ 17 h 17"/>
                  <a:gd name="T8" fmla="*/ 3 w 27"/>
                  <a:gd name="T9" fmla="*/ 9 h 17"/>
                  <a:gd name="T10" fmla="*/ 7 w 27"/>
                  <a:gd name="T11" fmla="*/ 2 h 17"/>
                  <a:gd name="T12" fmla="*/ 11 w 27"/>
                  <a:gd name="T13" fmla="*/ 5 h 17"/>
                  <a:gd name="T14" fmla="*/ 11 w 27"/>
                  <a:gd name="T15" fmla="*/ 6 h 17"/>
                  <a:gd name="T16" fmla="*/ 11 w 27"/>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7">
                    <a:moveTo>
                      <a:pt x="11" y="5"/>
                    </a:moveTo>
                    <a:cubicBezTo>
                      <a:pt x="17" y="7"/>
                      <a:pt x="21" y="3"/>
                      <a:pt x="27" y="2"/>
                    </a:cubicBezTo>
                    <a:cubicBezTo>
                      <a:pt x="22" y="11"/>
                      <a:pt x="13" y="14"/>
                      <a:pt x="4" y="17"/>
                    </a:cubicBezTo>
                    <a:cubicBezTo>
                      <a:pt x="4" y="17"/>
                      <a:pt x="4" y="17"/>
                      <a:pt x="4" y="17"/>
                    </a:cubicBezTo>
                    <a:cubicBezTo>
                      <a:pt x="5" y="14"/>
                      <a:pt x="6" y="12"/>
                      <a:pt x="3" y="9"/>
                    </a:cubicBezTo>
                    <a:cubicBezTo>
                      <a:pt x="0" y="5"/>
                      <a:pt x="4" y="3"/>
                      <a:pt x="7" y="2"/>
                    </a:cubicBezTo>
                    <a:cubicBezTo>
                      <a:pt x="10" y="0"/>
                      <a:pt x="11" y="3"/>
                      <a:pt x="11" y="5"/>
                    </a:cubicBezTo>
                    <a:cubicBezTo>
                      <a:pt x="11" y="5"/>
                      <a:pt x="11" y="6"/>
                      <a:pt x="11" y="6"/>
                    </a:cubicBezTo>
                    <a:cubicBezTo>
                      <a:pt x="11" y="6"/>
                      <a:pt x="11" y="5"/>
                      <a:pt x="11"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78" name="Freeform 420">
                <a:extLst>
                  <a:ext uri="{FF2B5EF4-FFF2-40B4-BE49-F238E27FC236}">
                    <a16:creationId xmlns:a16="http://schemas.microsoft.com/office/drawing/2014/main" id="{E2C328DF-5E3B-E286-4688-732381616FEA}"/>
                  </a:ext>
                </a:extLst>
              </p:cNvPr>
              <p:cNvSpPr/>
              <p:nvPr/>
            </p:nvSpPr>
            <p:spPr bwMode="auto">
              <a:xfrm>
                <a:off x="193" y="2414"/>
                <a:ext cx="13" cy="16"/>
              </a:xfrm>
              <a:custGeom>
                <a:avLst/>
                <a:gdLst>
                  <a:gd name="T0" fmla="*/ 0 w 23"/>
                  <a:gd name="T1" fmla="*/ 25 h 27"/>
                  <a:gd name="T2" fmla="*/ 23 w 23"/>
                  <a:gd name="T3" fmla="*/ 0 h 27"/>
                  <a:gd name="T4" fmla="*/ 3 w 23"/>
                  <a:gd name="T5" fmla="*/ 27 h 27"/>
                  <a:gd name="T6" fmla="*/ 0 w 23"/>
                  <a:gd name="T7" fmla="*/ 25 h 27"/>
                </a:gdLst>
                <a:ahLst/>
                <a:cxnLst>
                  <a:cxn ang="0">
                    <a:pos x="T0" y="T1"/>
                  </a:cxn>
                  <a:cxn ang="0">
                    <a:pos x="T2" y="T3"/>
                  </a:cxn>
                  <a:cxn ang="0">
                    <a:pos x="T4" y="T5"/>
                  </a:cxn>
                  <a:cxn ang="0">
                    <a:pos x="T6" y="T7"/>
                  </a:cxn>
                </a:cxnLst>
                <a:rect l="0" t="0" r="r" b="b"/>
                <a:pathLst>
                  <a:path w="23" h="27">
                    <a:moveTo>
                      <a:pt x="0" y="25"/>
                    </a:moveTo>
                    <a:cubicBezTo>
                      <a:pt x="6" y="15"/>
                      <a:pt x="11" y="4"/>
                      <a:pt x="23" y="0"/>
                    </a:cubicBezTo>
                    <a:cubicBezTo>
                      <a:pt x="17" y="9"/>
                      <a:pt x="10" y="18"/>
                      <a:pt x="3" y="27"/>
                    </a:cubicBezTo>
                    <a:cubicBezTo>
                      <a:pt x="2" y="26"/>
                      <a:pt x="1" y="26"/>
                      <a:pt x="0"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79" name="Freeform 421">
                <a:extLst>
                  <a:ext uri="{FF2B5EF4-FFF2-40B4-BE49-F238E27FC236}">
                    <a16:creationId xmlns:a16="http://schemas.microsoft.com/office/drawing/2014/main" id="{AFFF27F7-72C6-E6C3-9272-FDC0436816CB}"/>
                  </a:ext>
                </a:extLst>
              </p:cNvPr>
              <p:cNvSpPr/>
              <p:nvPr/>
            </p:nvSpPr>
            <p:spPr bwMode="auto">
              <a:xfrm>
                <a:off x="180" y="2461"/>
                <a:ext cx="7" cy="9"/>
              </a:xfrm>
              <a:custGeom>
                <a:avLst/>
                <a:gdLst>
                  <a:gd name="T0" fmla="*/ 12 w 12"/>
                  <a:gd name="T1" fmla="*/ 0 h 15"/>
                  <a:gd name="T2" fmla="*/ 0 w 12"/>
                  <a:gd name="T3" fmla="*/ 15 h 15"/>
                  <a:gd name="T4" fmla="*/ 0 w 12"/>
                  <a:gd name="T5" fmla="*/ 15 h 15"/>
                  <a:gd name="T6" fmla="*/ 12 w 12"/>
                  <a:gd name="T7" fmla="*/ 0 h 15"/>
                  <a:gd name="T8" fmla="*/ 12 w 12"/>
                  <a:gd name="T9" fmla="*/ 0 h 15"/>
                </a:gdLst>
                <a:ahLst/>
                <a:cxnLst>
                  <a:cxn ang="0">
                    <a:pos x="T0" y="T1"/>
                  </a:cxn>
                  <a:cxn ang="0">
                    <a:pos x="T2" y="T3"/>
                  </a:cxn>
                  <a:cxn ang="0">
                    <a:pos x="T4" y="T5"/>
                  </a:cxn>
                  <a:cxn ang="0">
                    <a:pos x="T6" y="T7"/>
                  </a:cxn>
                  <a:cxn ang="0">
                    <a:pos x="T8" y="T9"/>
                  </a:cxn>
                </a:cxnLst>
                <a:rect l="0" t="0" r="r" b="b"/>
                <a:pathLst>
                  <a:path w="12" h="15">
                    <a:moveTo>
                      <a:pt x="12" y="0"/>
                    </a:moveTo>
                    <a:cubicBezTo>
                      <a:pt x="10" y="7"/>
                      <a:pt x="6" y="12"/>
                      <a:pt x="0" y="15"/>
                    </a:cubicBezTo>
                    <a:cubicBezTo>
                      <a:pt x="0" y="15"/>
                      <a:pt x="0" y="15"/>
                      <a:pt x="0" y="15"/>
                    </a:cubicBezTo>
                    <a:cubicBezTo>
                      <a:pt x="1" y="8"/>
                      <a:pt x="4" y="2"/>
                      <a:pt x="12" y="0"/>
                    </a:cubicBezTo>
                    <a:cubicBezTo>
                      <a:pt x="12" y="0"/>
                      <a:pt x="12" y="0"/>
                      <a:pt x="1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80" name="Freeform 422">
                <a:extLst>
                  <a:ext uri="{FF2B5EF4-FFF2-40B4-BE49-F238E27FC236}">
                    <a16:creationId xmlns:a16="http://schemas.microsoft.com/office/drawing/2014/main" id="{9F6DF07D-9791-A1D4-32C0-918A1D78DFF4}"/>
                  </a:ext>
                </a:extLst>
              </p:cNvPr>
              <p:cNvSpPr/>
              <p:nvPr/>
            </p:nvSpPr>
            <p:spPr bwMode="auto">
              <a:xfrm>
                <a:off x="225" y="2393"/>
                <a:ext cx="6" cy="5"/>
              </a:xfrm>
              <a:custGeom>
                <a:avLst/>
                <a:gdLst>
                  <a:gd name="T0" fmla="*/ 0 w 10"/>
                  <a:gd name="T1" fmla="*/ 8 h 9"/>
                  <a:gd name="T2" fmla="*/ 2 w 10"/>
                  <a:gd name="T3" fmla="*/ 3 h 9"/>
                  <a:gd name="T4" fmla="*/ 8 w 10"/>
                  <a:gd name="T5" fmla="*/ 3 h 9"/>
                  <a:gd name="T6" fmla="*/ 5 w 10"/>
                  <a:gd name="T7" fmla="*/ 7 h 9"/>
                  <a:gd name="T8" fmla="*/ 0 w 10"/>
                  <a:gd name="T9" fmla="*/ 9 h 9"/>
                  <a:gd name="T10" fmla="*/ 0 w 10"/>
                  <a:gd name="T11" fmla="*/ 8 h 9"/>
                </a:gdLst>
                <a:ahLst/>
                <a:cxnLst>
                  <a:cxn ang="0">
                    <a:pos x="T0" y="T1"/>
                  </a:cxn>
                  <a:cxn ang="0">
                    <a:pos x="T2" y="T3"/>
                  </a:cxn>
                  <a:cxn ang="0">
                    <a:pos x="T4" y="T5"/>
                  </a:cxn>
                  <a:cxn ang="0">
                    <a:pos x="T6" y="T7"/>
                  </a:cxn>
                  <a:cxn ang="0">
                    <a:pos x="T8" y="T9"/>
                  </a:cxn>
                  <a:cxn ang="0">
                    <a:pos x="T10" y="T11"/>
                  </a:cxn>
                </a:cxnLst>
                <a:rect l="0" t="0" r="r" b="b"/>
                <a:pathLst>
                  <a:path w="10" h="9">
                    <a:moveTo>
                      <a:pt x="0" y="8"/>
                    </a:moveTo>
                    <a:cubicBezTo>
                      <a:pt x="1" y="7"/>
                      <a:pt x="1" y="5"/>
                      <a:pt x="2" y="3"/>
                    </a:cubicBezTo>
                    <a:cubicBezTo>
                      <a:pt x="4" y="1"/>
                      <a:pt x="7" y="0"/>
                      <a:pt x="8" y="3"/>
                    </a:cubicBezTo>
                    <a:cubicBezTo>
                      <a:pt x="10" y="6"/>
                      <a:pt x="6" y="6"/>
                      <a:pt x="5" y="7"/>
                    </a:cubicBezTo>
                    <a:cubicBezTo>
                      <a:pt x="3" y="8"/>
                      <a:pt x="2" y="8"/>
                      <a:pt x="0" y="9"/>
                    </a:cubicBezTo>
                    <a:lnTo>
                      <a:pt x="0" y="8"/>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81" name="Freeform 423">
                <a:extLst>
                  <a:ext uri="{FF2B5EF4-FFF2-40B4-BE49-F238E27FC236}">
                    <a16:creationId xmlns:a16="http://schemas.microsoft.com/office/drawing/2014/main" id="{03DBB436-1372-800C-3973-949FA268820D}"/>
                  </a:ext>
                </a:extLst>
              </p:cNvPr>
              <p:cNvSpPr/>
              <p:nvPr/>
            </p:nvSpPr>
            <p:spPr bwMode="auto">
              <a:xfrm>
                <a:off x="214" y="2415"/>
                <a:ext cx="3" cy="7"/>
              </a:xfrm>
              <a:custGeom>
                <a:avLst/>
                <a:gdLst>
                  <a:gd name="T0" fmla="*/ 0 w 6"/>
                  <a:gd name="T1" fmla="*/ 10 h 11"/>
                  <a:gd name="T2" fmla="*/ 5 w 6"/>
                  <a:gd name="T3" fmla="*/ 0 h 11"/>
                  <a:gd name="T4" fmla="*/ 0 w 6"/>
                  <a:gd name="T5" fmla="*/ 11 h 11"/>
                  <a:gd name="T6" fmla="*/ 0 w 6"/>
                  <a:gd name="T7" fmla="*/ 10 h 11"/>
                </a:gdLst>
                <a:ahLst/>
                <a:cxnLst>
                  <a:cxn ang="0">
                    <a:pos x="T0" y="T1"/>
                  </a:cxn>
                  <a:cxn ang="0">
                    <a:pos x="T2" y="T3"/>
                  </a:cxn>
                  <a:cxn ang="0">
                    <a:pos x="T4" y="T5"/>
                  </a:cxn>
                  <a:cxn ang="0">
                    <a:pos x="T6" y="T7"/>
                  </a:cxn>
                </a:cxnLst>
                <a:rect l="0" t="0" r="r" b="b"/>
                <a:pathLst>
                  <a:path w="6" h="11">
                    <a:moveTo>
                      <a:pt x="0" y="10"/>
                    </a:moveTo>
                    <a:cubicBezTo>
                      <a:pt x="0" y="7"/>
                      <a:pt x="2" y="4"/>
                      <a:pt x="5" y="0"/>
                    </a:cubicBezTo>
                    <a:cubicBezTo>
                      <a:pt x="6" y="7"/>
                      <a:pt x="5" y="10"/>
                      <a:pt x="0" y="11"/>
                    </a:cubicBezTo>
                    <a:cubicBezTo>
                      <a:pt x="0" y="11"/>
                      <a:pt x="0" y="10"/>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82" name="Freeform 424">
                <a:extLst>
                  <a:ext uri="{FF2B5EF4-FFF2-40B4-BE49-F238E27FC236}">
                    <a16:creationId xmlns:a16="http://schemas.microsoft.com/office/drawing/2014/main" id="{CDC49F43-2701-3C57-7541-792E529D2EAF}"/>
                  </a:ext>
                </a:extLst>
              </p:cNvPr>
              <p:cNvSpPr/>
              <p:nvPr/>
            </p:nvSpPr>
            <p:spPr bwMode="auto">
              <a:xfrm>
                <a:off x="184" y="2404"/>
                <a:ext cx="3" cy="3"/>
              </a:xfrm>
              <a:custGeom>
                <a:avLst/>
                <a:gdLst>
                  <a:gd name="T0" fmla="*/ 5 w 5"/>
                  <a:gd name="T1" fmla="*/ 2 h 5"/>
                  <a:gd name="T2" fmla="*/ 3 w 5"/>
                  <a:gd name="T3" fmla="*/ 4 h 5"/>
                  <a:gd name="T4" fmla="*/ 1 w 5"/>
                  <a:gd name="T5" fmla="*/ 2 h 5"/>
                  <a:gd name="T6" fmla="*/ 3 w 5"/>
                  <a:gd name="T7" fmla="*/ 0 h 5"/>
                  <a:gd name="T8" fmla="*/ 5 w 5"/>
                  <a:gd name="T9" fmla="*/ 2 h 5"/>
                </a:gdLst>
                <a:ahLst/>
                <a:cxnLst>
                  <a:cxn ang="0">
                    <a:pos x="T0" y="T1"/>
                  </a:cxn>
                  <a:cxn ang="0">
                    <a:pos x="T2" y="T3"/>
                  </a:cxn>
                  <a:cxn ang="0">
                    <a:pos x="T4" y="T5"/>
                  </a:cxn>
                  <a:cxn ang="0">
                    <a:pos x="T6" y="T7"/>
                  </a:cxn>
                  <a:cxn ang="0">
                    <a:pos x="T8" y="T9"/>
                  </a:cxn>
                </a:cxnLst>
                <a:rect l="0" t="0" r="r" b="b"/>
                <a:pathLst>
                  <a:path w="5" h="5">
                    <a:moveTo>
                      <a:pt x="5" y="2"/>
                    </a:moveTo>
                    <a:cubicBezTo>
                      <a:pt x="4" y="3"/>
                      <a:pt x="4" y="4"/>
                      <a:pt x="3" y="4"/>
                    </a:cubicBezTo>
                    <a:cubicBezTo>
                      <a:pt x="1" y="5"/>
                      <a:pt x="0" y="3"/>
                      <a:pt x="1" y="2"/>
                    </a:cubicBezTo>
                    <a:cubicBezTo>
                      <a:pt x="1" y="1"/>
                      <a:pt x="2" y="1"/>
                      <a:pt x="3" y="0"/>
                    </a:cubicBezTo>
                    <a:cubicBezTo>
                      <a:pt x="4" y="0"/>
                      <a:pt x="4" y="1"/>
                      <a:pt x="5"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83" name="Freeform 425">
                <a:extLst>
                  <a:ext uri="{FF2B5EF4-FFF2-40B4-BE49-F238E27FC236}">
                    <a16:creationId xmlns:a16="http://schemas.microsoft.com/office/drawing/2014/main" id="{46E65A53-36C3-AEB0-B78B-593F18FD9EE9}"/>
                  </a:ext>
                </a:extLst>
              </p:cNvPr>
              <p:cNvSpPr/>
              <p:nvPr/>
            </p:nvSpPr>
            <p:spPr bwMode="auto">
              <a:xfrm>
                <a:off x="233" y="2391"/>
                <a:ext cx="1" cy="2"/>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1"/>
                      <a:pt x="2" y="1"/>
                      <a:pt x="3" y="1"/>
                    </a:cubicBezTo>
                    <a:cubicBezTo>
                      <a:pt x="3" y="2"/>
                      <a:pt x="3" y="3"/>
                      <a:pt x="2" y="3"/>
                    </a:cubicBezTo>
                    <a:cubicBezTo>
                      <a:pt x="2" y="3"/>
                      <a:pt x="1" y="3"/>
                      <a:pt x="0" y="2"/>
                    </a:cubicBezTo>
                    <a:cubicBezTo>
                      <a:pt x="0" y="2"/>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84" name="Freeform 426">
                <a:extLst>
                  <a:ext uri="{FF2B5EF4-FFF2-40B4-BE49-F238E27FC236}">
                    <a16:creationId xmlns:a16="http://schemas.microsoft.com/office/drawing/2014/main" id="{258DA02D-1B4A-3D57-A828-9593C2167D73}"/>
                  </a:ext>
                </a:extLst>
              </p:cNvPr>
              <p:cNvSpPr/>
              <p:nvPr/>
            </p:nvSpPr>
            <p:spPr bwMode="auto">
              <a:xfrm>
                <a:off x="193" y="2398"/>
                <a:ext cx="1" cy="3"/>
              </a:xfrm>
              <a:custGeom>
                <a:avLst/>
                <a:gdLst>
                  <a:gd name="T0" fmla="*/ 2 w 2"/>
                  <a:gd name="T1" fmla="*/ 2 h 4"/>
                  <a:gd name="T2" fmla="*/ 1 w 2"/>
                  <a:gd name="T3" fmla="*/ 4 h 4"/>
                  <a:gd name="T4" fmla="*/ 0 w 2"/>
                  <a:gd name="T5" fmla="*/ 2 h 4"/>
                  <a:gd name="T6" fmla="*/ 1 w 2"/>
                  <a:gd name="T7" fmla="*/ 0 h 4"/>
                  <a:gd name="T8" fmla="*/ 2 w 2"/>
                  <a:gd name="T9" fmla="*/ 2 h 4"/>
                </a:gdLst>
                <a:ahLst/>
                <a:cxnLst>
                  <a:cxn ang="0">
                    <a:pos x="T0" y="T1"/>
                  </a:cxn>
                  <a:cxn ang="0">
                    <a:pos x="T2" y="T3"/>
                  </a:cxn>
                  <a:cxn ang="0">
                    <a:pos x="T4" y="T5"/>
                  </a:cxn>
                  <a:cxn ang="0">
                    <a:pos x="T6" y="T7"/>
                  </a:cxn>
                  <a:cxn ang="0">
                    <a:pos x="T8" y="T9"/>
                  </a:cxn>
                </a:cxnLst>
                <a:rect l="0" t="0" r="r" b="b"/>
                <a:pathLst>
                  <a:path w="2" h="4">
                    <a:moveTo>
                      <a:pt x="2" y="2"/>
                    </a:moveTo>
                    <a:cubicBezTo>
                      <a:pt x="1" y="3"/>
                      <a:pt x="1" y="3"/>
                      <a:pt x="1" y="4"/>
                    </a:cubicBezTo>
                    <a:cubicBezTo>
                      <a:pt x="0" y="3"/>
                      <a:pt x="0" y="3"/>
                      <a:pt x="0" y="2"/>
                    </a:cubicBezTo>
                    <a:cubicBezTo>
                      <a:pt x="0" y="2"/>
                      <a:pt x="0" y="1"/>
                      <a:pt x="1" y="0"/>
                    </a:cubicBezTo>
                    <a:cubicBezTo>
                      <a:pt x="1" y="1"/>
                      <a:pt x="1" y="1"/>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85" name="Freeform 427">
                <a:extLst>
                  <a:ext uri="{FF2B5EF4-FFF2-40B4-BE49-F238E27FC236}">
                    <a16:creationId xmlns:a16="http://schemas.microsoft.com/office/drawing/2014/main" id="{B0693D57-37F5-CE11-DB0E-099E05891B3D}"/>
                  </a:ext>
                </a:extLst>
              </p:cNvPr>
              <p:cNvSpPr/>
              <p:nvPr/>
            </p:nvSpPr>
            <p:spPr bwMode="auto">
              <a:xfrm>
                <a:off x="194" y="2393"/>
                <a:ext cx="1" cy="2"/>
              </a:xfrm>
              <a:custGeom>
                <a:avLst/>
                <a:gdLst>
                  <a:gd name="T0" fmla="*/ 2 w 2"/>
                  <a:gd name="T1" fmla="*/ 1 h 3"/>
                  <a:gd name="T2" fmla="*/ 1 w 2"/>
                  <a:gd name="T3" fmla="*/ 3 h 3"/>
                  <a:gd name="T4" fmla="*/ 0 w 2"/>
                  <a:gd name="T5" fmla="*/ 1 h 3"/>
                  <a:gd name="T6" fmla="*/ 1 w 2"/>
                  <a:gd name="T7" fmla="*/ 0 h 3"/>
                  <a:gd name="T8" fmla="*/ 2 w 2"/>
                  <a:gd name="T9" fmla="*/ 1 h 3"/>
                </a:gdLst>
                <a:ahLst/>
                <a:cxnLst>
                  <a:cxn ang="0">
                    <a:pos x="T0" y="T1"/>
                  </a:cxn>
                  <a:cxn ang="0">
                    <a:pos x="T2" y="T3"/>
                  </a:cxn>
                  <a:cxn ang="0">
                    <a:pos x="T4" y="T5"/>
                  </a:cxn>
                  <a:cxn ang="0">
                    <a:pos x="T6" y="T7"/>
                  </a:cxn>
                  <a:cxn ang="0">
                    <a:pos x="T8" y="T9"/>
                  </a:cxn>
                </a:cxnLst>
                <a:rect l="0" t="0" r="r" b="b"/>
                <a:pathLst>
                  <a:path w="2" h="3">
                    <a:moveTo>
                      <a:pt x="2" y="1"/>
                    </a:moveTo>
                    <a:cubicBezTo>
                      <a:pt x="2" y="2"/>
                      <a:pt x="1" y="3"/>
                      <a:pt x="1" y="3"/>
                    </a:cubicBezTo>
                    <a:cubicBezTo>
                      <a:pt x="1" y="3"/>
                      <a:pt x="0" y="2"/>
                      <a:pt x="0" y="1"/>
                    </a:cubicBezTo>
                    <a:cubicBezTo>
                      <a:pt x="0" y="1"/>
                      <a:pt x="1" y="0"/>
                      <a:pt x="1" y="0"/>
                    </a:cubicBezTo>
                    <a:cubicBezTo>
                      <a:pt x="2" y="0"/>
                      <a:pt x="2" y="1"/>
                      <a:pt x="2"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86" name="Freeform 428">
                <a:extLst>
                  <a:ext uri="{FF2B5EF4-FFF2-40B4-BE49-F238E27FC236}">
                    <a16:creationId xmlns:a16="http://schemas.microsoft.com/office/drawing/2014/main" id="{D53C0DB3-E27E-D791-F035-4610232F5F5A}"/>
                  </a:ext>
                </a:extLst>
              </p:cNvPr>
              <p:cNvSpPr/>
              <p:nvPr/>
            </p:nvSpPr>
            <p:spPr bwMode="auto">
              <a:xfrm flipH="1">
                <a:off x="191" y="2433"/>
                <a:ext cx="0" cy="0"/>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cubicBezTo>
                      <a:pt x="0" y="0"/>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87" name="Freeform 429">
                <a:extLst>
                  <a:ext uri="{FF2B5EF4-FFF2-40B4-BE49-F238E27FC236}">
                    <a16:creationId xmlns:a16="http://schemas.microsoft.com/office/drawing/2014/main" id="{46885986-F834-5C7D-9889-4858269CF9BE}"/>
                  </a:ext>
                </a:extLst>
              </p:cNvPr>
              <p:cNvSpPr/>
              <p:nvPr/>
            </p:nvSpPr>
            <p:spPr bwMode="auto">
              <a:xfrm>
                <a:off x="224" y="2397"/>
                <a:ext cx="1" cy="1"/>
              </a:xfrm>
              <a:custGeom>
                <a:avLst/>
                <a:gdLst>
                  <a:gd name="T0" fmla="*/ 1 w 1"/>
                  <a:gd name="T1" fmla="*/ 1 h 1"/>
                  <a:gd name="T2" fmla="*/ 0 w 1"/>
                  <a:gd name="T3" fmla="*/ 1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1"/>
                      <a:pt x="0" y="1"/>
                    </a:cubicBezTo>
                    <a:cubicBezTo>
                      <a:pt x="0" y="1"/>
                      <a:pt x="1" y="1"/>
                      <a:pt x="1" y="0"/>
                    </a:cubicBezTo>
                    <a:cubicBezTo>
                      <a:pt x="1"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88" name="Freeform 430">
                <a:extLst>
                  <a:ext uri="{FF2B5EF4-FFF2-40B4-BE49-F238E27FC236}">
                    <a16:creationId xmlns:a16="http://schemas.microsoft.com/office/drawing/2014/main" id="{9C49BC0C-648A-2240-E8F5-68F1E0696CBA}"/>
                  </a:ext>
                </a:extLst>
              </p:cNvPr>
              <p:cNvSpPr/>
              <p:nvPr/>
            </p:nvSpPr>
            <p:spPr bwMode="auto">
              <a:xfrm>
                <a:off x="295" y="2990"/>
                <a:ext cx="106" cy="112"/>
              </a:xfrm>
              <a:custGeom>
                <a:avLst/>
                <a:gdLst>
                  <a:gd name="T0" fmla="*/ 178 w 180"/>
                  <a:gd name="T1" fmla="*/ 110 h 190"/>
                  <a:gd name="T2" fmla="*/ 172 w 180"/>
                  <a:gd name="T3" fmla="*/ 125 h 190"/>
                  <a:gd name="T4" fmla="*/ 165 w 180"/>
                  <a:gd name="T5" fmla="*/ 143 h 190"/>
                  <a:gd name="T6" fmla="*/ 154 w 180"/>
                  <a:gd name="T7" fmla="*/ 157 h 190"/>
                  <a:gd name="T8" fmla="*/ 134 w 180"/>
                  <a:gd name="T9" fmla="*/ 165 h 190"/>
                  <a:gd name="T10" fmla="*/ 129 w 180"/>
                  <a:gd name="T11" fmla="*/ 168 h 190"/>
                  <a:gd name="T12" fmla="*/ 105 w 180"/>
                  <a:gd name="T13" fmla="*/ 176 h 190"/>
                  <a:gd name="T14" fmla="*/ 96 w 180"/>
                  <a:gd name="T15" fmla="*/ 176 h 190"/>
                  <a:gd name="T16" fmla="*/ 70 w 180"/>
                  <a:gd name="T17" fmla="*/ 172 h 190"/>
                  <a:gd name="T18" fmla="*/ 64 w 180"/>
                  <a:gd name="T19" fmla="*/ 169 h 190"/>
                  <a:gd name="T20" fmla="*/ 42 w 180"/>
                  <a:gd name="T21" fmla="*/ 166 h 190"/>
                  <a:gd name="T22" fmla="*/ 37 w 180"/>
                  <a:gd name="T23" fmla="*/ 163 h 190"/>
                  <a:gd name="T24" fmla="*/ 18 w 180"/>
                  <a:gd name="T25" fmla="*/ 139 h 190"/>
                  <a:gd name="T26" fmla="*/ 12 w 180"/>
                  <a:gd name="T27" fmla="*/ 96 h 190"/>
                  <a:gd name="T28" fmla="*/ 9 w 180"/>
                  <a:gd name="T29" fmla="*/ 81 h 190"/>
                  <a:gd name="T30" fmla="*/ 16 w 180"/>
                  <a:gd name="T31" fmla="*/ 60 h 190"/>
                  <a:gd name="T32" fmla="*/ 46 w 180"/>
                  <a:gd name="T33" fmla="*/ 20 h 190"/>
                  <a:gd name="T34" fmla="*/ 64 w 180"/>
                  <a:gd name="T35" fmla="*/ 14 h 190"/>
                  <a:gd name="T36" fmla="*/ 93 w 180"/>
                  <a:gd name="T37" fmla="*/ 13 h 190"/>
                  <a:gd name="T38" fmla="*/ 111 w 180"/>
                  <a:gd name="T39" fmla="*/ 11 h 190"/>
                  <a:gd name="T40" fmla="*/ 122 w 180"/>
                  <a:gd name="T41" fmla="*/ 16 h 190"/>
                  <a:gd name="T42" fmla="*/ 135 w 180"/>
                  <a:gd name="T43" fmla="*/ 21 h 190"/>
                  <a:gd name="T44" fmla="*/ 155 w 180"/>
                  <a:gd name="T45" fmla="*/ 37 h 190"/>
                  <a:gd name="T46" fmla="*/ 165 w 180"/>
                  <a:gd name="T47" fmla="*/ 53 h 190"/>
                  <a:gd name="T48" fmla="*/ 171 w 180"/>
                  <a:gd name="T49" fmla="*/ 62 h 190"/>
                  <a:gd name="T50" fmla="*/ 175 w 180"/>
                  <a:gd name="T51" fmla="*/ 71 h 190"/>
                  <a:gd name="T52" fmla="*/ 180 w 180"/>
                  <a:gd name="T53" fmla="*/ 95 h 190"/>
                  <a:gd name="T54" fmla="*/ 178 w 180"/>
                  <a:gd name="T55" fmla="*/ 11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0" h="190">
                    <a:moveTo>
                      <a:pt x="178" y="110"/>
                    </a:moveTo>
                    <a:cubicBezTo>
                      <a:pt x="172" y="113"/>
                      <a:pt x="172" y="119"/>
                      <a:pt x="172" y="125"/>
                    </a:cubicBezTo>
                    <a:cubicBezTo>
                      <a:pt x="173" y="132"/>
                      <a:pt x="173" y="139"/>
                      <a:pt x="165" y="143"/>
                    </a:cubicBezTo>
                    <a:cubicBezTo>
                      <a:pt x="160" y="146"/>
                      <a:pt x="156" y="150"/>
                      <a:pt x="154" y="157"/>
                    </a:cubicBezTo>
                    <a:cubicBezTo>
                      <a:pt x="152" y="164"/>
                      <a:pt x="141" y="164"/>
                      <a:pt x="134" y="165"/>
                    </a:cubicBezTo>
                    <a:cubicBezTo>
                      <a:pt x="132" y="166"/>
                      <a:pt x="130" y="165"/>
                      <a:pt x="129" y="168"/>
                    </a:cubicBezTo>
                    <a:cubicBezTo>
                      <a:pt x="125" y="183"/>
                      <a:pt x="114" y="178"/>
                      <a:pt x="105" y="176"/>
                    </a:cubicBezTo>
                    <a:cubicBezTo>
                      <a:pt x="101" y="175"/>
                      <a:pt x="98" y="173"/>
                      <a:pt x="96" y="176"/>
                    </a:cubicBezTo>
                    <a:cubicBezTo>
                      <a:pt x="85" y="190"/>
                      <a:pt x="78" y="179"/>
                      <a:pt x="70" y="172"/>
                    </a:cubicBezTo>
                    <a:cubicBezTo>
                      <a:pt x="68" y="171"/>
                      <a:pt x="67" y="166"/>
                      <a:pt x="64" y="169"/>
                    </a:cubicBezTo>
                    <a:cubicBezTo>
                      <a:pt x="55" y="176"/>
                      <a:pt x="49" y="167"/>
                      <a:pt x="42" y="166"/>
                    </a:cubicBezTo>
                    <a:cubicBezTo>
                      <a:pt x="40" y="166"/>
                      <a:pt x="37" y="164"/>
                      <a:pt x="37" y="163"/>
                    </a:cubicBezTo>
                    <a:cubicBezTo>
                      <a:pt x="40" y="147"/>
                      <a:pt x="21" y="149"/>
                      <a:pt x="18" y="139"/>
                    </a:cubicBezTo>
                    <a:cubicBezTo>
                      <a:pt x="13" y="125"/>
                      <a:pt x="0" y="112"/>
                      <a:pt x="12" y="96"/>
                    </a:cubicBezTo>
                    <a:cubicBezTo>
                      <a:pt x="16" y="90"/>
                      <a:pt x="8" y="87"/>
                      <a:pt x="9" y="81"/>
                    </a:cubicBezTo>
                    <a:cubicBezTo>
                      <a:pt x="10" y="72"/>
                      <a:pt x="15" y="67"/>
                      <a:pt x="16" y="60"/>
                    </a:cubicBezTo>
                    <a:cubicBezTo>
                      <a:pt x="21" y="42"/>
                      <a:pt x="34" y="32"/>
                      <a:pt x="46" y="20"/>
                    </a:cubicBezTo>
                    <a:cubicBezTo>
                      <a:pt x="51" y="16"/>
                      <a:pt x="62" y="13"/>
                      <a:pt x="64" y="14"/>
                    </a:cubicBezTo>
                    <a:cubicBezTo>
                      <a:pt x="75" y="18"/>
                      <a:pt x="83" y="0"/>
                      <a:pt x="93" y="13"/>
                    </a:cubicBezTo>
                    <a:cubicBezTo>
                      <a:pt x="99" y="7"/>
                      <a:pt x="105" y="12"/>
                      <a:pt x="111" y="11"/>
                    </a:cubicBezTo>
                    <a:cubicBezTo>
                      <a:pt x="116" y="10"/>
                      <a:pt x="121" y="9"/>
                      <a:pt x="122" y="16"/>
                    </a:cubicBezTo>
                    <a:cubicBezTo>
                      <a:pt x="123" y="23"/>
                      <a:pt x="130" y="17"/>
                      <a:pt x="135" y="21"/>
                    </a:cubicBezTo>
                    <a:cubicBezTo>
                      <a:pt x="141" y="26"/>
                      <a:pt x="146" y="34"/>
                      <a:pt x="155" y="37"/>
                    </a:cubicBezTo>
                    <a:cubicBezTo>
                      <a:pt x="162" y="38"/>
                      <a:pt x="159" y="48"/>
                      <a:pt x="165" y="53"/>
                    </a:cubicBezTo>
                    <a:cubicBezTo>
                      <a:pt x="167" y="55"/>
                      <a:pt x="167" y="60"/>
                      <a:pt x="171" y="62"/>
                    </a:cubicBezTo>
                    <a:cubicBezTo>
                      <a:pt x="175" y="64"/>
                      <a:pt x="176" y="67"/>
                      <a:pt x="175" y="71"/>
                    </a:cubicBezTo>
                    <a:cubicBezTo>
                      <a:pt x="173" y="80"/>
                      <a:pt x="178" y="87"/>
                      <a:pt x="180" y="95"/>
                    </a:cubicBezTo>
                    <a:cubicBezTo>
                      <a:pt x="179" y="100"/>
                      <a:pt x="179" y="105"/>
                      <a:pt x="178" y="110"/>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89" name="Freeform 431">
                <a:extLst>
                  <a:ext uri="{FF2B5EF4-FFF2-40B4-BE49-F238E27FC236}">
                    <a16:creationId xmlns:a16="http://schemas.microsoft.com/office/drawing/2014/main" id="{E61112FA-7D75-FF53-EEE6-E2B433C8583F}"/>
                  </a:ext>
                </a:extLst>
              </p:cNvPr>
              <p:cNvSpPr/>
              <p:nvPr/>
            </p:nvSpPr>
            <p:spPr bwMode="auto">
              <a:xfrm>
                <a:off x="272" y="2983"/>
                <a:ext cx="23" cy="20"/>
              </a:xfrm>
              <a:custGeom>
                <a:avLst/>
                <a:gdLst>
                  <a:gd name="T0" fmla="*/ 11 w 39"/>
                  <a:gd name="T1" fmla="*/ 30 h 35"/>
                  <a:gd name="T2" fmla="*/ 2 w 39"/>
                  <a:gd name="T3" fmla="*/ 10 h 35"/>
                  <a:gd name="T4" fmla="*/ 8 w 39"/>
                  <a:gd name="T5" fmla="*/ 1 h 35"/>
                  <a:gd name="T6" fmla="*/ 25 w 39"/>
                  <a:gd name="T7" fmla="*/ 5 h 35"/>
                  <a:gd name="T8" fmla="*/ 31 w 39"/>
                  <a:gd name="T9" fmla="*/ 15 h 35"/>
                  <a:gd name="T10" fmla="*/ 36 w 39"/>
                  <a:gd name="T11" fmla="*/ 30 h 35"/>
                  <a:gd name="T12" fmla="*/ 18 w 39"/>
                  <a:gd name="T13" fmla="*/ 31 h 35"/>
                  <a:gd name="T14" fmla="*/ 11 w 39"/>
                  <a:gd name="T15" fmla="*/ 30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5">
                    <a:moveTo>
                      <a:pt x="11" y="30"/>
                    </a:moveTo>
                    <a:cubicBezTo>
                      <a:pt x="10" y="22"/>
                      <a:pt x="4" y="17"/>
                      <a:pt x="2" y="10"/>
                    </a:cubicBezTo>
                    <a:cubicBezTo>
                      <a:pt x="0" y="4"/>
                      <a:pt x="1" y="0"/>
                      <a:pt x="8" y="1"/>
                    </a:cubicBezTo>
                    <a:cubicBezTo>
                      <a:pt x="12" y="9"/>
                      <a:pt x="19" y="3"/>
                      <a:pt x="25" y="5"/>
                    </a:cubicBezTo>
                    <a:cubicBezTo>
                      <a:pt x="27" y="8"/>
                      <a:pt x="31" y="11"/>
                      <a:pt x="31" y="15"/>
                    </a:cubicBezTo>
                    <a:cubicBezTo>
                      <a:pt x="32" y="20"/>
                      <a:pt x="39" y="25"/>
                      <a:pt x="36" y="30"/>
                    </a:cubicBezTo>
                    <a:cubicBezTo>
                      <a:pt x="31" y="35"/>
                      <a:pt x="24" y="32"/>
                      <a:pt x="18" y="31"/>
                    </a:cubicBezTo>
                    <a:cubicBezTo>
                      <a:pt x="15" y="31"/>
                      <a:pt x="13" y="30"/>
                      <a:pt x="11" y="3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90" name="Freeform 432">
                <a:extLst>
                  <a:ext uri="{FF2B5EF4-FFF2-40B4-BE49-F238E27FC236}">
                    <a16:creationId xmlns:a16="http://schemas.microsoft.com/office/drawing/2014/main" id="{1BCFD32F-7596-A8B6-41C3-3457A2A13918}"/>
                  </a:ext>
                </a:extLst>
              </p:cNvPr>
              <p:cNvSpPr/>
              <p:nvPr/>
            </p:nvSpPr>
            <p:spPr bwMode="auto">
              <a:xfrm>
                <a:off x="404" y="2985"/>
                <a:ext cx="26" cy="20"/>
              </a:xfrm>
              <a:custGeom>
                <a:avLst/>
                <a:gdLst>
                  <a:gd name="T0" fmla="*/ 1 w 44"/>
                  <a:gd name="T1" fmla="*/ 0 h 34"/>
                  <a:gd name="T2" fmla="*/ 44 w 44"/>
                  <a:gd name="T3" fmla="*/ 15 h 34"/>
                  <a:gd name="T4" fmla="*/ 30 w 44"/>
                  <a:gd name="T5" fmla="*/ 33 h 34"/>
                  <a:gd name="T6" fmla="*/ 25 w 44"/>
                  <a:gd name="T7" fmla="*/ 29 h 34"/>
                  <a:gd name="T8" fmla="*/ 14 w 44"/>
                  <a:gd name="T9" fmla="*/ 19 h 34"/>
                  <a:gd name="T10" fmla="*/ 2 w 44"/>
                  <a:gd name="T11" fmla="*/ 22 h 34"/>
                  <a:gd name="T12" fmla="*/ 0 w 44"/>
                  <a:gd name="T13" fmla="*/ 6 h 34"/>
                  <a:gd name="T14" fmla="*/ 1 w 44"/>
                  <a:gd name="T15" fmla="*/ 0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34">
                    <a:moveTo>
                      <a:pt x="1" y="0"/>
                    </a:moveTo>
                    <a:cubicBezTo>
                      <a:pt x="12" y="12"/>
                      <a:pt x="29" y="10"/>
                      <a:pt x="44" y="15"/>
                    </a:cubicBezTo>
                    <a:cubicBezTo>
                      <a:pt x="42" y="24"/>
                      <a:pt x="29" y="23"/>
                      <a:pt x="30" y="33"/>
                    </a:cubicBezTo>
                    <a:cubicBezTo>
                      <a:pt x="27" y="34"/>
                      <a:pt x="24" y="32"/>
                      <a:pt x="25" y="29"/>
                    </a:cubicBezTo>
                    <a:cubicBezTo>
                      <a:pt x="29" y="16"/>
                      <a:pt x="20" y="19"/>
                      <a:pt x="14" y="19"/>
                    </a:cubicBezTo>
                    <a:cubicBezTo>
                      <a:pt x="10" y="19"/>
                      <a:pt x="5" y="26"/>
                      <a:pt x="2" y="22"/>
                    </a:cubicBezTo>
                    <a:cubicBezTo>
                      <a:pt x="0" y="18"/>
                      <a:pt x="1" y="11"/>
                      <a:pt x="0" y="6"/>
                    </a:cubicBezTo>
                    <a:cubicBezTo>
                      <a:pt x="0" y="4"/>
                      <a:pt x="1" y="2"/>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91" name="Freeform 433">
                <a:extLst>
                  <a:ext uri="{FF2B5EF4-FFF2-40B4-BE49-F238E27FC236}">
                    <a16:creationId xmlns:a16="http://schemas.microsoft.com/office/drawing/2014/main" id="{120E8A32-62BE-4BBF-E34D-493055BF2913}"/>
                  </a:ext>
                </a:extLst>
              </p:cNvPr>
              <p:cNvSpPr/>
              <p:nvPr/>
            </p:nvSpPr>
            <p:spPr bwMode="auto">
              <a:xfrm>
                <a:off x="393" y="2965"/>
                <a:ext cx="13" cy="23"/>
              </a:xfrm>
              <a:custGeom>
                <a:avLst/>
                <a:gdLst>
                  <a:gd name="T0" fmla="*/ 1 w 21"/>
                  <a:gd name="T1" fmla="*/ 9 h 39"/>
                  <a:gd name="T2" fmla="*/ 6 w 21"/>
                  <a:gd name="T3" fmla="*/ 5 h 39"/>
                  <a:gd name="T4" fmla="*/ 18 w 21"/>
                  <a:gd name="T5" fmla="*/ 3 h 39"/>
                  <a:gd name="T6" fmla="*/ 19 w 21"/>
                  <a:gd name="T7" fmla="*/ 14 h 39"/>
                  <a:gd name="T8" fmla="*/ 14 w 21"/>
                  <a:gd name="T9" fmla="*/ 34 h 39"/>
                  <a:gd name="T10" fmla="*/ 4 w 21"/>
                  <a:gd name="T11" fmla="*/ 37 h 39"/>
                  <a:gd name="T12" fmla="*/ 2 w 21"/>
                  <a:gd name="T13" fmla="*/ 28 h 39"/>
                  <a:gd name="T14" fmla="*/ 1 w 21"/>
                  <a:gd name="T15" fmla="*/ 9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39">
                    <a:moveTo>
                      <a:pt x="1" y="9"/>
                    </a:moveTo>
                    <a:cubicBezTo>
                      <a:pt x="3" y="7"/>
                      <a:pt x="4" y="6"/>
                      <a:pt x="6" y="5"/>
                    </a:cubicBezTo>
                    <a:cubicBezTo>
                      <a:pt x="10" y="3"/>
                      <a:pt x="14" y="0"/>
                      <a:pt x="18" y="3"/>
                    </a:cubicBezTo>
                    <a:cubicBezTo>
                      <a:pt x="21" y="6"/>
                      <a:pt x="20" y="10"/>
                      <a:pt x="19" y="14"/>
                    </a:cubicBezTo>
                    <a:cubicBezTo>
                      <a:pt x="18" y="21"/>
                      <a:pt x="16" y="27"/>
                      <a:pt x="14" y="34"/>
                    </a:cubicBezTo>
                    <a:cubicBezTo>
                      <a:pt x="11" y="37"/>
                      <a:pt x="8" y="39"/>
                      <a:pt x="4" y="37"/>
                    </a:cubicBezTo>
                    <a:cubicBezTo>
                      <a:pt x="0" y="36"/>
                      <a:pt x="2" y="31"/>
                      <a:pt x="2" y="28"/>
                    </a:cubicBezTo>
                    <a:cubicBezTo>
                      <a:pt x="2" y="21"/>
                      <a:pt x="2" y="15"/>
                      <a:pt x="1" y="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92" name="Freeform 434">
                <a:extLst>
                  <a:ext uri="{FF2B5EF4-FFF2-40B4-BE49-F238E27FC236}">
                    <a16:creationId xmlns:a16="http://schemas.microsoft.com/office/drawing/2014/main" id="{2434677C-847D-1AC8-B6C9-D5B8BC6D3423}"/>
                  </a:ext>
                </a:extLst>
              </p:cNvPr>
              <p:cNvSpPr/>
              <p:nvPr/>
            </p:nvSpPr>
            <p:spPr bwMode="auto">
              <a:xfrm>
                <a:off x="300" y="2959"/>
                <a:ext cx="16" cy="22"/>
              </a:xfrm>
              <a:custGeom>
                <a:avLst/>
                <a:gdLst>
                  <a:gd name="T0" fmla="*/ 6 w 28"/>
                  <a:gd name="T1" fmla="*/ 23 h 36"/>
                  <a:gd name="T2" fmla="*/ 5 w 28"/>
                  <a:gd name="T3" fmla="*/ 22 h 36"/>
                  <a:gd name="T4" fmla="*/ 5 w 28"/>
                  <a:gd name="T5" fmla="*/ 3 h 36"/>
                  <a:gd name="T6" fmla="*/ 18 w 28"/>
                  <a:gd name="T7" fmla="*/ 12 h 36"/>
                  <a:gd name="T8" fmla="*/ 22 w 28"/>
                  <a:gd name="T9" fmla="*/ 24 h 36"/>
                  <a:gd name="T10" fmla="*/ 23 w 28"/>
                  <a:gd name="T11" fmla="*/ 34 h 36"/>
                  <a:gd name="T12" fmla="*/ 13 w 28"/>
                  <a:gd name="T13" fmla="*/ 29 h 36"/>
                  <a:gd name="T14" fmla="*/ 6 w 28"/>
                  <a:gd name="T15" fmla="*/ 23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36">
                    <a:moveTo>
                      <a:pt x="6" y="23"/>
                    </a:moveTo>
                    <a:cubicBezTo>
                      <a:pt x="6" y="23"/>
                      <a:pt x="6" y="22"/>
                      <a:pt x="5" y="22"/>
                    </a:cubicBezTo>
                    <a:cubicBezTo>
                      <a:pt x="4" y="16"/>
                      <a:pt x="0" y="7"/>
                      <a:pt x="5" y="3"/>
                    </a:cubicBezTo>
                    <a:cubicBezTo>
                      <a:pt x="10" y="0"/>
                      <a:pt x="13" y="10"/>
                      <a:pt x="18" y="12"/>
                    </a:cubicBezTo>
                    <a:cubicBezTo>
                      <a:pt x="20" y="16"/>
                      <a:pt x="21" y="20"/>
                      <a:pt x="22" y="24"/>
                    </a:cubicBezTo>
                    <a:cubicBezTo>
                      <a:pt x="23" y="27"/>
                      <a:pt x="28" y="31"/>
                      <a:pt x="23" y="34"/>
                    </a:cubicBezTo>
                    <a:cubicBezTo>
                      <a:pt x="20" y="36"/>
                      <a:pt x="16" y="32"/>
                      <a:pt x="13" y="29"/>
                    </a:cubicBezTo>
                    <a:cubicBezTo>
                      <a:pt x="11" y="27"/>
                      <a:pt x="8" y="25"/>
                      <a:pt x="6"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40" name="Freeform 436">
              <a:extLst>
                <a:ext uri="{FF2B5EF4-FFF2-40B4-BE49-F238E27FC236}">
                  <a16:creationId xmlns:a16="http://schemas.microsoft.com/office/drawing/2014/main" id="{D87F31F6-87D5-6E71-BE8E-6493A17F5829}"/>
                </a:ext>
              </a:extLst>
            </p:cNvPr>
            <p:cNvSpPr/>
            <p:nvPr/>
          </p:nvSpPr>
          <p:spPr bwMode="auto">
            <a:xfrm>
              <a:off x="579438" y="4679951"/>
              <a:ext cx="15875" cy="31750"/>
            </a:xfrm>
            <a:custGeom>
              <a:avLst/>
              <a:gdLst>
                <a:gd name="T0" fmla="*/ 0 w 18"/>
                <a:gd name="T1" fmla="*/ 14 h 34"/>
                <a:gd name="T2" fmla="*/ 16 w 18"/>
                <a:gd name="T3" fmla="*/ 0 h 34"/>
                <a:gd name="T4" fmla="*/ 18 w 18"/>
                <a:gd name="T5" fmla="*/ 24 h 34"/>
                <a:gd name="T6" fmla="*/ 13 w 18"/>
                <a:gd name="T7" fmla="*/ 34 h 34"/>
                <a:gd name="T8" fmla="*/ 0 w 18"/>
                <a:gd name="T9" fmla="*/ 14 h 34"/>
              </a:gdLst>
              <a:ahLst/>
              <a:cxnLst>
                <a:cxn ang="0">
                  <a:pos x="T0" y="T1"/>
                </a:cxn>
                <a:cxn ang="0">
                  <a:pos x="T2" y="T3"/>
                </a:cxn>
                <a:cxn ang="0">
                  <a:pos x="T4" y="T5"/>
                </a:cxn>
                <a:cxn ang="0">
                  <a:pos x="T6" y="T7"/>
                </a:cxn>
                <a:cxn ang="0">
                  <a:pos x="T8" y="T9"/>
                </a:cxn>
              </a:cxnLst>
              <a:rect l="0" t="0" r="r" b="b"/>
              <a:pathLst>
                <a:path w="18" h="34">
                  <a:moveTo>
                    <a:pt x="0" y="14"/>
                  </a:moveTo>
                  <a:cubicBezTo>
                    <a:pt x="5" y="9"/>
                    <a:pt x="11" y="5"/>
                    <a:pt x="16" y="0"/>
                  </a:cubicBezTo>
                  <a:cubicBezTo>
                    <a:pt x="18" y="9"/>
                    <a:pt x="18" y="17"/>
                    <a:pt x="18" y="24"/>
                  </a:cubicBezTo>
                  <a:cubicBezTo>
                    <a:pt x="17" y="28"/>
                    <a:pt x="16" y="31"/>
                    <a:pt x="13" y="34"/>
                  </a:cubicBezTo>
                  <a:cubicBezTo>
                    <a:pt x="6" y="29"/>
                    <a:pt x="9" y="17"/>
                    <a:pt x="0"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 name="Freeform 437">
              <a:extLst>
                <a:ext uri="{FF2B5EF4-FFF2-40B4-BE49-F238E27FC236}">
                  <a16:creationId xmlns:a16="http://schemas.microsoft.com/office/drawing/2014/main" id="{0140A398-87D6-EFF0-7F11-3ECF04CCC0E2}"/>
                </a:ext>
              </a:extLst>
            </p:cNvPr>
            <p:cNvSpPr/>
            <p:nvPr/>
          </p:nvSpPr>
          <p:spPr bwMode="auto">
            <a:xfrm>
              <a:off x="633413" y="4830763"/>
              <a:ext cx="25400" cy="19050"/>
            </a:xfrm>
            <a:custGeom>
              <a:avLst/>
              <a:gdLst>
                <a:gd name="T0" fmla="*/ 0 w 26"/>
                <a:gd name="T1" fmla="*/ 20 h 20"/>
                <a:gd name="T2" fmla="*/ 2 w 26"/>
                <a:gd name="T3" fmla="*/ 5 h 20"/>
                <a:gd name="T4" fmla="*/ 26 w 26"/>
                <a:gd name="T5" fmla="*/ 10 h 20"/>
                <a:gd name="T6" fmla="*/ 0 w 26"/>
                <a:gd name="T7" fmla="*/ 20 h 20"/>
              </a:gdLst>
              <a:ahLst/>
              <a:cxnLst>
                <a:cxn ang="0">
                  <a:pos x="T0" y="T1"/>
                </a:cxn>
                <a:cxn ang="0">
                  <a:pos x="T2" y="T3"/>
                </a:cxn>
                <a:cxn ang="0">
                  <a:pos x="T4" y="T5"/>
                </a:cxn>
                <a:cxn ang="0">
                  <a:pos x="T6" y="T7"/>
                </a:cxn>
              </a:cxnLst>
              <a:rect l="0" t="0" r="r" b="b"/>
              <a:pathLst>
                <a:path w="26" h="20">
                  <a:moveTo>
                    <a:pt x="0" y="20"/>
                  </a:moveTo>
                  <a:cubicBezTo>
                    <a:pt x="1" y="15"/>
                    <a:pt x="1" y="10"/>
                    <a:pt x="2" y="5"/>
                  </a:cubicBezTo>
                  <a:cubicBezTo>
                    <a:pt x="11" y="0"/>
                    <a:pt x="16" y="10"/>
                    <a:pt x="26" y="10"/>
                  </a:cubicBezTo>
                  <a:cubicBezTo>
                    <a:pt x="18" y="20"/>
                    <a:pt x="8" y="16"/>
                    <a:pt x="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 name="Freeform 438">
              <a:extLst>
                <a:ext uri="{FF2B5EF4-FFF2-40B4-BE49-F238E27FC236}">
                  <a16:creationId xmlns:a16="http://schemas.microsoft.com/office/drawing/2014/main" id="{D14F5DF0-D97D-79C8-4765-95727239D1AC}"/>
                </a:ext>
              </a:extLst>
            </p:cNvPr>
            <p:cNvSpPr/>
            <p:nvPr/>
          </p:nvSpPr>
          <p:spPr bwMode="auto">
            <a:xfrm>
              <a:off x="487363" y="4494213"/>
              <a:ext cx="7938" cy="7938"/>
            </a:xfrm>
            <a:custGeom>
              <a:avLst/>
              <a:gdLst>
                <a:gd name="T0" fmla="*/ 0 w 8"/>
                <a:gd name="T1" fmla="*/ 10 h 10"/>
                <a:gd name="T2" fmla="*/ 8 w 8"/>
                <a:gd name="T3" fmla="*/ 7 h 10"/>
                <a:gd name="T4" fmla="*/ 0 w 8"/>
                <a:gd name="T5" fmla="*/ 10 h 10"/>
              </a:gdLst>
              <a:ahLst/>
              <a:cxnLst>
                <a:cxn ang="0">
                  <a:pos x="T0" y="T1"/>
                </a:cxn>
                <a:cxn ang="0">
                  <a:pos x="T2" y="T3"/>
                </a:cxn>
                <a:cxn ang="0">
                  <a:pos x="T4" y="T5"/>
                </a:cxn>
              </a:cxnLst>
              <a:rect l="0" t="0" r="r" b="b"/>
              <a:pathLst>
                <a:path w="8" h="10">
                  <a:moveTo>
                    <a:pt x="0" y="10"/>
                  </a:moveTo>
                  <a:cubicBezTo>
                    <a:pt x="2" y="7"/>
                    <a:pt x="3" y="0"/>
                    <a:pt x="8" y="7"/>
                  </a:cubicBezTo>
                  <a:cubicBezTo>
                    <a:pt x="5" y="8"/>
                    <a:pt x="3" y="9"/>
                    <a:pt x="0" y="1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 name="Freeform 439">
              <a:extLst>
                <a:ext uri="{FF2B5EF4-FFF2-40B4-BE49-F238E27FC236}">
                  <a16:creationId xmlns:a16="http://schemas.microsoft.com/office/drawing/2014/main" id="{FC93F5E0-5935-785A-F3F3-86C52B5FA6E5}"/>
                </a:ext>
              </a:extLst>
            </p:cNvPr>
            <p:cNvSpPr/>
            <p:nvPr/>
          </p:nvSpPr>
          <p:spPr bwMode="auto">
            <a:xfrm>
              <a:off x="495300" y="4500563"/>
              <a:ext cx="1588" cy="4763"/>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1" y="1"/>
                    <a:pt x="2" y="3"/>
                    <a:pt x="2" y="4"/>
                  </a:cubicBezTo>
                  <a:cubicBezTo>
                    <a:pt x="0" y="3"/>
                    <a:pt x="0" y="2"/>
                    <a:pt x="0" y="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 name="Freeform 440">
              <a:extLst>
                <a:ext uri="{FF2B5EF4-FFF2-40B4-BE49-F238E27FC236}">
                  <a16:creationId xmlns:a16="http://schemas.microsoft.com/office/drawing/2014/main" id="{8EF7BC57-4AEE-6553-3452-B5BCF0D17FC6}"/>
                </a:ext>
              </a:extLst>
            </p:cNvPr>
            <p:cNvSpPr/>
            <p:nvPr/>
          </p:nvSpPr>
          <p:spPr bwMode="auto">
            <a:xfrm flipH="1">
              <a:off x="563563" y="3814763"/>
              <a:ext cx="0" cy="1588"/>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0"/>
                    <a:pt x="1" y="1"/>
                  </a:cubicBezTo>
                  <a:cubicBezTo>
                    <a:pt x="1" y="1"/>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 name="Freeform 441">
              <a:extLst>
                <a:ext uri="{FF2B5EF4-FFF2-40B4-BE49-F238E27FC236}">
                  <a16:creationId xmlns:a16="http://schemas.microsoft.com/office/drawing/2014/main" id="{1678626B-CAA3-2C62-2955-8EA98E8B959B}"/>
                </a:ext>
              </a:extLst>
            </p:cNvPr>
            <p:cNvSpPr/>
            <p:nvPr/>
          </p:nvSpPr>
          <p:spPr bwMode="auto">
            <a:xfrm>
              <a:off x="649288" y="4525963"/>
              <a:ext cx="6350" cy="1588"/>
            </a:xfrm>
            <a:custGeom>
              <a:avLst/>
              <a:gdLst>
                <a:gd name="T0" fmla="*/ 0 w 7"/>
                <a:gd name="T1" fmla="*/ 3 h 3"/>
                <a:gd name="T2" fmla="*/ 7 w 7"/>
                <a:gd name="T3" fmla="*/ 1 h 3"/>
                <a:gd name="T4" fmla="*/ 0 w 7"/>
                <a:gd name="T5" fmla="*/ 3 h 3"/>
              </a:gdLst>
              <a:ahLst/>
              <a:cxnLst>
                <a:cxn ang="0">
                  <a:pos x="T0" y="T1"/>
                </a:cxn>
                <a:cxn ang="0">
                  <a:pos x="T2" y="T3"/>
                </a:cxn>
                <a:cxn ang="0">
                  <a:pos x="T4" y="T5"/>
                </a:cxn>
              </a:cxnLst>
              <a:rect l="0" t="0" r="r" b="b"/>
              <a:pathLst>
                <a:path w="7" h="3">
                  <a:moveTo>
                    <a:pt x="0" y="3"/>
                  </a:moveTo>
                  <a:cubicBezTo>
                    <a:pt x="2" y="0"/>
                    <a:pt x="5" y="1"/>
                    <a:pt x="7" y="1"/>
                  </a:cubicBezTo>
                  <a:cubicBezTo>
                    <a:pt x="6" y="3"/>
                    <a:pt x="3" y="3"/>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 name="Freeform 442">
              <a:extLst>
                <a:ext uri="{FF2B5EF4-FFF2-40B4-BE49-F238E27FC236}">
                  <a16:creationId xmlns:a16="http://schemas.microsoft.com/office/drawing/2014/main" id="{87358D2D-81A0-F549-319F-1828749D1F22}"/>
                </a:ext>
              </a:extLst>
            </p:cNvPr>
            <p:cNvSpPr/>
            <p:nvPr/>
          </p:nvSpPr>
          <p:spPr bwMode="auto">
            <a:xfrm>
              <a:off x="647700" y="4527551"/>
              <a:ext cx="1588" cy="3175"/>
            </a:xfrm>
            <a:custGeom>
              <a:avLst/>
              <a:gdLst>
                <a:gd name="T0" fmla="*/ 0 w 2"/>
                <a:gd name="T1" fmla="*/ 0 h 2"/>
                <a:gd name="T2" fmla="*/ 2 w 2"/>
                <a:gd name="T3" fmla="*/ 0 h 2"/>
                <a:gd name="T4" fmla="*/ 0 w 2"/>
                <a:gd name="T5" fmla="*/ 0 h 2"/>
              </a:gdLst>
              <a:ahLst/>
              <a:cxnLst>
                <a:cxn ang="0">
                  <a:pos x="T0" y="T1"/>
                </a:cxn>
                <a:cxn ang="0">
                  <a:pos x="T2" y="T3"/>
                </a:cxn>
                <a:cxn ang="0">
                  <a:pos x="T4" y="T5"/>
                </a:cxn>
              </a:cxnLst>
              <a:rect l="0" t="0" r="r" b="b"/>
              <a:pathLst>
                <a:path w="2" h="2">
                  <a:moveTo>
                    <a:pt x="0" y="0"/>
                  </a:moveTo>
                  <a:cubicBezTo>
                    <a:pt x="0" y="0"/>
                    <a:pt x="1" y="0"/>
                    <a:pt x="2" y="0"/>
                  </a:cubicBezTo>
                  <a:cubicBezTo>
                    <a:pt x="1" y="2"/>
                    <a:pt x="0" y="2"/>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 name="Freeform 443">
              <a:extLst>
                <a:ext uri="{FF2B5EF4-FFF2-40B4-BE49-F238E27FC236}">
                  <a16:creationId xmlns:a16="http://schemas.microsoft.com/office/drawing/2014/main" id="{4DD11FBF-6DFB-C40D-01A0-F2319C17D037}"/>
                </a:ext>
              </a:extLst>
            </p:cNvPr>
            <p:cNvSpPr/>
            <p:nvPr/>
          </p:nvSpPr>
          <p:spPr bwMode="auto">
            <a:xfrm flipH="1">
              <a:off x="717550" y="4662488"/>
              <a:ext cx="0" cy="1588"/>
            </a:xfrm>
            <a:custGeom>
              <a:avLst/>
              <a:gdLst>
                <a:gd name="T0" fmla="*/ 1 w 1"/>
                <a:gd name="T1" fmla="*/ 1 h 2"/>
                <a:gd name="T2" fmla="*/ 1 w 1"/>
                <a:gd name="T3" fmla="*/ 2 h 2"/>
                <a:gd name="T4" fmla="*/ 0 w 1"/>
                <a:gd name="T5" fmla="*/ 1 h 2"/>
                <a:gd name="T6" fmla="*/ 1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2"/>
                    <a:pt x="1" y="2"/>
                  </a:cubicBezTo>
                  <a:cubicBezTo>
                    <a:pt x="0" y="2"/>
                    <a:pt x="0" y="1"/>
                    <a:pt x="0" y="1"/>
                  </a:cubicBezTo>
                  <a:cubicBezTo>
                    <a:pt x="0" y="1"/>
                    <a:pt x="1" y="0"/>
                    <a:pt x="1" y="0"/>
                  </a:cubicBezTo>
                  <a:cubicBezTo>
                    <a:pt x="1" y="1"/>
                    <a:pt x="1" y="1"/>
                    <a:pt x="1" y="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 name="Freeform 444">
              <a:extLst>
                <a:ext uri="{FF2B5EF4-FFF2-40B4-BE49-F238E27FC236}">
                  <a16:creationId xmlns:a16="http://schemas.microsoft.com/office/drawing/2014/main" id="{2702901B-01F9-7424-D005-84CC92EA3BBA}"/>
                </a:ext>
              </a:extLst>
            </p:cNvPr>
            <p:cNvSpPr/>
            <p:nvPr/>
          </p:nvSpPr>
          <p:spPr bwMode="auto">
            <a:xfrm>
              <a:off x="595313" y="3798888"/>
              <a:ext cx="4763" cy="4763"/>
            </a:xfrm>
            <a:custGeom>
              <a:avLst/>
              <a:gdLst>
                <a:gd name="T0" fmla="*/ 0 w 5"/>
                <a:gd name="T1" fmla="*/ 0 h 5"/>
                <a:gd name="T2" fmla="*/ 5 w 5"/>
                <a:gd name="T3" fmla="*/ 5 h 5"/>
                <a:gd name="T4" fmla="*/ 0 w 5"/>
                <a:gd name="T5" fmla="*/ 0 h 5"/>
              </a:gdLst>
              <a:ahLst/>
              <a:cxnLst>
                <a:cxn ang="0">
                  <a:pos x="T0" y="T1"/>
                </a:cxn>
                <a:cxn ang="0">
                  <a:pos x="T2" y="T3"/>
                </a:cxn>
                <a:cxn ang="0">
                  <a:pos x="T4" y="T5"/>
                </a:cxn>
              </a:cxnLst>
              <a:rect l="0" t="0" r="r" b="b"/>
              <a:pathLst>
                <a:path w="5" h="5">
                  <a:moveTo>
                    <a:pt x="0" y="0"/>
                  </a:moveTo>
                  <a:cubicBezTo>
                    <a:pt x="3" y="0"/>
                    <a:pt x="5" y="2"/>
                    <a:pt x="5" y="5"/>
                  </a:cubicBezTo>
                  <a:cubicBezTo>
                    <a:pt x="2" y="5"/>
                    <a:pt x="0" y="3"/>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 name="Freeform 445">
              <a:extLst>
                <a:ext uri="{FF2B5EF4-FFF2-40B4-BE49-F238E27FC236}">
                  <a16:creationId xmlns:a16="http://schemas.microsoft.com/office/drawing/2014/main" id="{26D9B8B7-A8AF-D2D0-02E7-81F15EB4A09E}"/>
                </a:ext>
              </a:extLst>
            </p:cNvPr>
            <p:cNvSpPr/>
            <p:nvPr/>
          </p:nvSpPr>
          <p:spPr bwMode="auto">
            <a:xfrm>
              <a:off x="771525" y="3544888"/>
              <a:ext cx="1588" cy="4763"/>
            </a:xfrm>
            <a:custGeom>
              <a:avLst/>
              <a:gdLst>
                <a:gd name="T0" fmla="*/ 0 w 2"/>
                <a:gd name="T1" fmla="*/ 5 h 5"/>
                <a:gd name="T2" fmla="*/ 1 w 2"/>
                <a:gd name="T3" fmla="*/ 0 h 5"/>
                <a:gd name="T4" fmla="*/ 1 w 2"/>
                <a:gd name="T5" fmla="*/ 0 h 5"/>
                <a:gd name="T6" fmla="*/ 0 w 2"/>
                <a:gd name="T7" fmla="*/ 5 h 5"/>
              </a:gdLst>
              <a:ahLst/>
              <a:cxnLst>
                <a:cxn ang="0">
                  <a:pos x="T0" y="T1"/>
                </a:cxn>
                <a:cxn ang="0">
                  <a:pos x="T2" y="T3"/>
                </a:cxn>
                <a:cxn ang="0">
                  <a:pos x="T4" y="T5"/>
                </a:cxn>
                <a:cxn ang="0">
                  <a:pos x="T6" y="T7"/>
                </a:cxn>
              </a:cxnLst>
              <a:rect l="0" t="0" r="r" b="b"/>
              <a:pathLst>
                <a:path w="2" h="5">
                  <a:moveTo>
                    <a:pt x="0" y="5"/>
                  </a:moveTo>
                  <a:cubicBezTo>
                    <a:pt x="0" y="3"/>
                    <a:pt x="0" y="1"/>
                    <a:pt x="1" y="0"/>
                  </a:cubicBezTo>
                  <a:cubicBezTo>
                    <a:pt x="1" y="0"/>
                    <a:pt x="1" y="0"/>
                    <a:pt x="1" y="0"/>
                  </a:cubicBezTo>
                  <a:cubicBezTo>
                    <a:pt x="2" y="2"/>
                    <a:pt x="1" y="4"/>
                    <a:pt x="0" y="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 name="Freeform 446">
              <a:extLst>
                <a:ext uri="{FF2B5EF4-FFF2-40B4-BE49-F238E27FC236}">
                  <a16:creationId xmlns:a16="http://schemas.microsoft.com/office/drawing/2014/main" id="{231BB456-928C-BE1F-7E05-3E126AED15C5}"/>
                </a:ext>
              </a:extLst>
            </p:cNvPr>
            <p:cNvSpPr/>
            <p:nvPr/>
          </p:nvSpPr>
          <p:spPr bwMode="auto">
            <a:xfrm>
              <a:off x="685800" y="3695701"/>
              <a:ext cx="1588" cy="1588"/>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1" y="2"/>
                    <a:pt x="1" y="1"/>
                    <a:pt x="0" y="0"/>
                  </a:cubicBezTo>
                  <a:cubicBezTo>
                    <a:pt x="1" y="1"/>
                    <a:pt x="1" y="2"/>
                    <a:pt x="2" y="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 name="Freeform 447">
              <a:extLst>
                <a:ext uri="{FF2B5EF4-FFF2-40B4-BE49-F238E27FC236}">
                  <a16:creationId xmlns:a16="http://schemas.microsoft.com/office/drawing/2014/main" id="{8BA4F4E2-0105-0446-2DB9-4B4332AB535F}"/>
                </a:ext>
              </a:extLst>
            </p:cNvPr>
            <p:cNvSpPr/>
            <p:nvPr/>
          </p:nvSpPr>
          <p:spPr bwMode="auto">
            <a:xfrm>
              <a:off x="717550" y="3417888"/>
              <a:ext cx="1588" cy="3175"/>
            </a:xfrm>
            <a:custGeom>
              <a:avLst/>
              <a:gdLst>
                <a:gd name="T0" fmla="*/ 0 w 2"/>
                <a:gd name="T1" fmla="*/ 0 h 3"/>
                <a:gd name="T2" fmla="*/ 2 w 2"/>
                <a:gd name="T3" fmla="*/ 0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0" y="0"/>
                    <a:pt x="1" y="0"/>
                    <a:pt x="2" y="0"/>
                  </a:cubicBezTo>
                  <a:cubicBezTo>
                    <a:pt x="2" y="1"/>
                    <a:pt x="1" y="2"/>
                    <a:pt x="1" y="3"/>
                  </a:cubicBezTo>
                  <a:cubicBezTo>
                    <a:pt x="0" y="2"/>
                    <a:pt x="0"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 name="Freeform 448">
              <a:extLst>
                <a:ext uri="{FF2B5EF4-FFF2-40B4-BE49-F238E27FC236}">
                  <a16:creationId xmlns:a16="http://schemas.microsoft.com/office/drawing/2014/main" id="{ECDEF3B4-9F33-2814-3E37-21591B27D0DB}"/>
                </a:ext>
              </a:extLst>
            </p:cNvPr>
            <p:cNvSpPr/>
            <p:nvPr/>
          </p:nvSpPr>
          <p:spPr bwMode="auto">
            <a:xfrm>
              <a:off x="714375" y="3414713"/>
              <a:ext cx="3175" cy="3175"/>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1" y="1"/>
                    <a:pt x="2" y="2"/>
                    <a:pt x="3" y="3"/>
                  </a:cubicBezTo>
                  <a:cubicBezTo>
                    <a:pt x="2" y="2"/>
                    <a:pt x="1"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 name="Freeform 449">
              <a:extLst>
                <a:ext uri="{FF2B5EF4-FFF2-40B4-BE49-F238E27FC236}">
                  <a16:creationId xmlns:a16="http://schemas.microsoft.com/office/drawing/2014/main" id="{0C15C016-DE69-9375-BC4D-5CB0A7FB6738}"/>
                </a:ext>
              </a:extLst>
            </p:cNvPr>
            <p:cNvSpPr/>
            <p:nvPr/>
          </p:nvSpPr>
          <p:spPr bwMode="auto">
            <a:xfrm flipH="1">
              <a:off x="727075" y="3527426"/>
              <a:ext cx="0" cy="1588"/>
            </a:xfrm>
            <a:custGeom>
              <a:avLst/>
              <a:gdLst>
                <a:gd name="T0" fmla="*/ 1 w 1"/>
                <a:gd name="T1" fmla="*/ 1 h 2"/>
                <a:gd name="T2" fmla="*/ 1 w 1"/>
                <a:gd name="T3" fmla="*/ 2 h 2"/>
                <a:gd name="T4" fmla="*/ 0 w 1"/>
                <a:gd name="T5" fmla="*/ 1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2"/>
                  </a:cubicBezTo>
                  <a:cubicBezTo>
                    <a:pt x="0" y="1"/>
                    <a:pt x="0" y="1"/>
                    <a:pt x="0" y="1"/>
                  </a:cubicBezTo>
                  <a:cubicBezTo>
                    <a:pt x="0" y="1"/>
                    <a:pt x="0" y="0"/>
                    <a:pt x="0" y="0"/>
                  </a:cubicBezTo>
                  <a:cubicBezTo>
                    <a:pt x="1" y="0"/>
                    <a:pt x="1" y="1"/>
                    <a:pt x="1" y="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 name="Freeform 450">
              <a:extLst>
                <a:ext uri="{FF2B5EF4-FFF2-40B4-BE49-F238E27FC236}">
                  <a16:creationId xmlns:a16="http://schemas.microsoft.com/office/drawing/2014/main" id="{4FDA76D5-6DF2-DFA1-B63C-6BBBB01AE0C8}"/>
                </a:ext>
              </a:extLst>
            </p:cNvPr>
            <p:cNvSpPr/>
            <p:nvPr/>
          </p:nvSpPr>
          <p:spPr bwMode="auto">
            <a:xfrm>
              <a:off x="752475" y="3567113"/>
              <a:ext cx="1588" cy="0"/>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1"/>
                    <a:pt x="1"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 name="Freeform 451">
              <a:extLst>
                <a:ext uri="{FF2B5EF4-FFF2-40B4-BE49-F238E27FC236}">
                  <a16:creationId xmlns:a16="http://schemas.microsoft.com/office/drawing/2014/main" id="{B28E14AE-6F9E-758A-92C3-486EB72A802F}"/>
                </a:ext>
              </a:extLst>
            </p:cNvPr>
            <p:cNvSpPr/>
            <p:nvPr/>
          </p:nvSpPr>
          <p:spPr bwMode="auto">
            <a:xfrm>
              <a:off x="803275" y="4946651"/>
              <a:ext cx="1588" cy="3175"/>
            </a:xfrm>
            <a:custGeom>
              <a:avLst/>
              <a:gdLst>
                <a:gd name="T0" fmla="*/ 2 w 2"/>
                <a:gd name="T1" fmla="*/ 3 h 3"/>
                <a:gd name="T2" fmla="*/ 0 w 2"/>
                <a:gd name="T3" fmla="*/ 3 h 3"/>
                <a:gd name="T4" fmla="*/ 0 w 2"/>
                <a:gd name="T5" fmla="*/ 1 h 3"/>
                <a:gd name="T6" fmla="*/ 2 w 2"/>
                <a:gd name="T7" fmla="*/ 0 h 3"/>
                <a:gd name="T8" fmla="*/ 2 w 2"/>
                <a:gd name="T9" fmla="*/ 3 h 3"/>
              </a:gdLst>
              <a:ahLst/>
              <a:cxnLst>
                <a:cxn ang="0">
                  <a:pos x="T0" y="T1"/>
                </a:cxn>
                <a:cxn ang="0">
                  <a:pos x="T2" y="T3"/>
                </a:cxn>
                <a:cxn ang="0">
                  <a:pos x="T4" y="T5"/>
                </a:cxn>
                <a:cxn ang="0">
                  <a:pos x="T6" y="T7"/>
                </a:cxn>
                <a:cxn ang="0">
                  <a:pos x="T8" y="T9"/>
                </a:cxn>
              </a:cxnLst>
              <a:rect l="0" t="0" r="r" b="b"/>
              <a:pathLst>
                <a:path w="2" h="3">
                  <a:moveTo>
                    <a:pt x="2" y="3"/>
                  </a:moveTo>
                  <a:cubicBezTo>
                    <a:pt x="1" y="3"/>
                    <a:pt x="0" y="3"/>
                    <a:pt x="0" y="3"/>
                  </a:cubicBezTo>
                  <a:cubicBezTo>
                    <a:pt x="0" y="2"/>
                    <a:pt x="0" y="2"/>
                    <a:pt x="0" y="1"/>
                  </a:cubicBezTo>
                  <a:cubicBezTo>
                    <a:pt x="0" y="1"/>
                    <a:pt x="1" y="1"/>
                    <a:pt x="2" y="0"/>
                  </a:cubicBezTo>
                  <a:cubicBezTo>
                    <a:pt x="2" y="1"/>
                    <a:pt x="2" y="2"/>
                    <a:pt x="2" y="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 name="Freeform 452">
              <a:extLst>
                <a:ext uri="{FF2B5EF4-FFF2-40B4-BE49-F238E27FC236}">
                  <a16:creationId xmlns:a16="http://schemas.microsoft.com/office/drawing/2014/main" id="{E7B6938D-FB15-4DEE-99AE-8014688FB400}"/>
                </a:ext>
              </a:extLst>
            </p:cNvPr>
            <p:cNvSpPr/>
            <p:nvPr/>
          </p:nvSpPr>
          <p:spPr bwMode="auto">
            <a:xfrm>
              <a:off x="811213" y="4117976"/>
              <a:ext cx="1588" cy="0"/>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0"/>
                    <a:pt x="1" y="1"/>
                  </a:cubicBezTo>
                  <a:cubicBezTo>
                    <a:pt x="1" y="0"/>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 name="Freeform 453">
              <a:extLst>
                <a:ext uri="{FF2B5EF4-FFF2-40B4-BE49-F238E27FC236}">
                  <a16:creationId xmlns:a16="http://schemas.microsoft.com/office/drawing/2014/main" id="{CC670885-7A48-97F7-D368-C52740D5EBE2}"/>
                </a:ext>
              </a:extLst>
            </p:cNvPr>
            <p:cNvSpPr/>
            <p:nvPr/>
          </p:nvSpPr>
          <p:spPr bwMode="auto">
            <a:xfrm>
              <a:off x="763588" y="4956176"/>
              <a:ext cx="3175" cy="3175"/>
            </a:xfrm>
            <a:custGeom>
              <a:avLst/>
              <a:gdLst>
                <a:gd name="T0" fmla="*/ 0 w 3"/>
                <a:gd name="T1" fmla="*/ 3 h 3"/>
                <a:gd name="T2" fmla="*/ 3 w 3"/>
                <a:gd name="T3" fmla="*/ 0 h 3"/>
                <a:gd name="T4" fmla="*/ 3 w 3"/>
                <a:gd name="T5" fmla="*/ 1 h 3"/>
                <a:gd name="T6" fmla="*/ 0 w 3"/>
                <a:gd name="T7" fmla="*/ 3 h 3"/>
              </a:gdLst>
              <a:ahLst/>
              <a:cxnLst>
                <a:cxn ang="0">
                  <a:pos x="T0" y="T1"/>
                </a:cxn>
                <a:cxn ang="0">
                  <a:pos x="T2" y="T3"/>
                </a:cxn>
                <a:cxn ang="0">
                  <a:pos x="T4" y="T5"/>
                </a:cxn>
                <a:cxn ang="0">
                  <a:pos x="T6" y="T7"/>
                </a:cxn>
              </a:cxnLst>
              <a:rect l="0" t="0" r="r" b="b"/>
              <a:pathLst>
                <a:path w="3" h="3">
                  <a:moveTo>
                    <a:pt x="0" y="3"/>
                  </a:moveTo>
                  <a:cubicBezTo>
                    <a:pt x="1" y="2"/>
                    <a:pt x="2" y="1"/>
                    <a:pt x="3" y="0"/>
                  </a:cubicBezTo>
                  <a:cubicBezTo>
                    <a:pt x="3" y="0"/>
                    <a:pt x="3" y="1"/>
                    <a:pt x="3" y="1"/>
                  </a:cubicBezTo>
                  <a:cubicBezTo>
                    <a:pt x="2" y="1"/>
                    <a:pt x="1" y="2"/>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 name="Freeform 454">
              <a:extLst>
                <a:ext uri="{FF2B5EF4-FFF2-40B4-BE49-F238E27FC236}">
                  <a16:creationId xmlns:a16="http://schemas.microsoft.com/office/drawing/2014/main" id="{E23BF0CB-9220-5ED6-E4AC-C40D2806690D}"/>
                </a:ext>
              </a:extLst>
            </p:cNvPr>
            <p:cNvSpPr/>
            <p:nvPr/>
          </p:nvSpPr>
          <p:spPr bwMode="auto">
            <a:xfrm flipH="1">
              <a:off x="763588" y="4959351"/>
              <a:ext cx="0" cy="1588"/>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0"/>
                    <a:pt x="1" y="0"/>
                    <a:pt x="1" y="0"/>
                  </a:cubicBezTo>
                  <a:cubicBezTo>
                    <a:pt x="1" y="0"/>
                    <a:pt x="1" y="0"/>
                    <a:pt x="1"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 name="Freeform 455">
              <a:extLst>
                <a:ext uri="{FF2B5EF4-FFF2-40B4-BE49-F238E27FC236}">
                  <a16:creationId xmlns:a16="http://schemas.microsoft.com/office/drawing/2014/main" id="{B71F9E2E-FA04-9D01-7BA4-67C7DDFB982F}"/>
                </a:ext>
              </a:extLst>
            </p:cNvPr>
            <p:cNvSpPr/>
            <p:nvPr/>
          </p:nvSpPr>
          <p:spPr bwMode="auto">
            <a:xfrm>
              <a:off x="407988" y="4475163"/>
              <a:ext cx="1588" cy="4763"/>
            </a:xfrm>
            <a:custGeom>
              <a:avLst/>
              <a:gdLst>
                <a:gd name="T0" fmla="*/ 0 w 2"/>
                <a:gd name="T1" fmla="*/ 4 h 4"/>
                <a:gd name="T2" fmla="*/ 0 w 2"/>
                <a:gd name="T3" fmla="*/ 1 h 4"/>
                <a:gd name="T4" fmla="*/ 2 w 2"/>
                <a:gd name="T5" fmla="*/ 2 h 4"/>
                <a:gd name="T6" fmla="*/ 0 w 2"/>
                <a:gd name="T7" fmla="*/ 4 h 4"/>
              </a:gdLst>
              <a:ahLst/>
              <a:cxnLst>
                <a:cxn ang="0">
                  <a:pos x="T0" y="T1"/>
                </a:cxn>
                <a:cxn ang="0">
                  <a:pos x="T2" y="T3"/>
                </a:cxn>
                <a:cxn ang="0">
                  <a:pos x="T4" y="T5"/>
                </a:cxn>
                <a:cxn ang="0">
                  <a:pos x="T6" y="T7"/>
                </a:cxn>
              </a:cxnLst>
              <a:rect l="0" t="0" r="r" b="b"/>
              <a:pathLst>
                <a:path w="2" h="4">
                  <a:moveTo>
                    <a:pt x="0" y="4"/>
                  </a:moveTo>
                  <a:cubicBezTo>
                    <a:pt x="0" y="3"/>
                    <a:pt x="0" y="2"/>
                    <a:pt x="0" y="1"/>
                  </a:cubicBezTo>
                  <a:cubicBezTo>
                    <a:pt x="1" y="0"/>
                    <a:pt x="2" y="1"/>
                    <a:pt x="2" y="2"/>
                  </a:cubicBezTo>
                  <a:cubicBezTo>
                    <a:pt x="2" y="3"/>
                    <a:pt x="1" y="3"/>
                    <a:pt x="0" y="4"/>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 name="Freeform 456">
              <a:extLst>
                <a:ext uri="{FF2B5EF4-FFF2-40B4-BE49-F238E27FC236}">
                  <a16:creationId xmlns:a16="http://schemas.microsoft.com/office/drawing/2014/main" id="{F7957D15-7015-2013-EF60-DE4C54AF082C}"/>
                </a:ext>
              </a:extLst>
            </p:cNvPr>
            <p:cNvSpPr/>
            <p:nvPr/>
          </p:nvSpPr>
          <p:spPr bwMode="auto">
            <a:xfrm>
              <a:off x="584200" y="3608388"/>
              <a:ext cx="4763" cy="1588"/>
            </a:xfrm>
            <a:custGeom>
              <a:avLst/>
              <a:gdLst>
                <a:gd name="T0" fmla="*/ 0 w 5"/>
                <a:gd name="T1" fmla="*/ 0 h 2"/>
                <a:gd name="T2" fmla="*/ 5 w 5"/>
                <a:gd name="T3" fmla="*/ 0 h 2"/>
                <a:gd name="T4" fmla="*/ 0 w 5"/>
                <a:gd name="T5" fmla="*/ 0 h 2"/>
              </a:gdLst>
              <a:ahLst/>
              <a:cxnLst>
                <a:cxn ang="0">
                  <a:pos x="T0" y="T1"/>
                </a:cxn>
                <a:cxn ang="0">
                  <a:pos x="T2" y="T3"/>
                </a:cxn>
                <a:cxn ang="0">
                  <a:pos x="T4" y="T5"/>
                </a:cxn>
              </a:cxnLst>
              <a:rect l="0" t="0" r="r" b="b"/>
              <a:pathLst>
                <a:path w="5" h="2">
                  <a:moveTo>
                    <a:pt x="0" y="0"/>
                  </a:moveTo>
                  <a:cubicBezTo>
                    <a:pt x="1" y="0"/>
                    <a:pt x="3" y="0"/>
                    <a:pt x="5" y="0"/>
                  </a:cubicBezTo>
                  <a:cubicBezTo>
                    <a:pt x="3" y="2"/>
                    <a:pt x="1" y="2"/>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 name="Freeform 457">
              <a:extLst>
                <a:ext uri="{FF2B5EF4-FFF2-40B4-BE49-F238E27FC236}">
                  <a16:creationId xmlns:a16="http://schemas.microsoft.com/office/drawing/2014/main" id="{24112E3C-B676-8CE9-DD20-D5261D3F502E}"/>
                </a:ext>
              </a:extLst>
            </p:cNvPr>
            <p:cNvSpPr/>
            <p:nvPr/>
          </p:nvSpPr>
          <p:spPr bwMode="auto">
            <a:xfrm>
              <a:off x="420688" y="4216401"/>
              <a:ext cx="3175" cy="3175"/>
            </a:xfrm>
            <a:custGeom>
              <a:avLst/>
              <a:gdLst>
                <a:gd name="T0" fmla="*/ 0 w 3"/>
                <a:gd name="T1" fmla="*/ 0 h 4"/>
                <a:gd name="T2" fmla="*/ 3 w 3"/>
                <a:gd name="T3" fmla="*/ 1 h 4"/>
                <a:gd name="T4" fmla="*/ 0 w 3"/>
                <a:gd name="T5" fmla="*/ 0 h 4"/>
              </a:gdLst>
              <a:ahLst/>
              <a:cxnLst>
                <a:cxn ang="0">
                  <a:pos x="T0" y="T1"/>
                </a:cxn>
                <a:cxn ang="0">
                  <a:pos x="T2" y="T3"/>
                </a:cxn>
                <a:cxn ang="0">
                  <a:pos x="T4" y="T5"/>
                </a:cxn>
              </a:cxnLst>
              <a:rect l="0" t="0" r="r" b="b"/>
              <a:pathLst>
                <a:path w="3" h="4">
                  <a:moveTo>
                    <a:pt x="0" y="0"/>
                  </a:moveTo>
                  <a:cubicBezTo>
                    <a:pt x="1" y="1"/>
                    <a:pt x="2" y="1"/>
                    <a:pt x="3" y="1"/>
                  </a:cubicBezTo>
                  <a:cubicBezTo>
                    <a:pt x="1" y="4"/>
                    <a:pt x="1"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 name="Freeform 458">
              <a:extLst>
                <a:ext uri="{FF2B5EF4-FFF2-40B4-BE49-F238E27FC236}">
                  <a16:creationId xmlns:a16="http://schemas.microsoft.com/office/drawing/2014/main" id="{2F95E2AC-693F-AD5A-3477-6AE24671D4F3}"/>
                </a:ext>
              </a:extLst>
            </p:cNvPr>
            <p:cNvSpPr/>
            <p:nvPr/>
          </p:nvSpPr>
          <p:spPr bwMode="auto">
            <a:xfrm flipH="1">
              <a:off x="520700" y="4086226"/>
              <a:ext cx="0" cy="1588"/>
            </a:xfrm>
            <a:custGeom>
              <a:avLst/>
              <a:gdLst>
                <a:gd name="T0" fmla="*/ 0 w 1"/>
                <a:gd name="T1" fmla="*/ 0 h 3"/>
                <a:gd name="T2" fmla="*/ 1 w 1"/>
                <a:gd name="T3" fmla="*/ 2 h 3"/>
                <a:gd name="T4" fmla="*/ 0 w 1"/>
                <a:gd name="T5" fmla="*/ 3 h 3"/>
                <a:gd name="T6" fmla="*/ 0 w 1"/>
                <a:gd name="T7" fmla="*/ 0 h 3"/>
              </a:gdLst>
              <a:ahLst/>
              <a:cxnLst>
                <a:cxn ang="0">
                  <a:pos x="T0" y="T1"/>
                </a:cxn>
                <a:cxn ang="0">
                  <a:pos x="T2" y="T3"/>
                </a:cxn>
                <a:cxn ang="0">
                  <a:pos x="T4" y="T5"/>
                </a:cxn>
                <a:cxn ang="0">
                  <a:pos x="T6" y="T7"/>
                </a:cxn>
              </a:cxnLst>
              <a:rect l="0" t="0" r="r" b="b"/>
              <a:pathLst>
                <a:path w="1" h="3">
                  <a:moveTo>
                    <a:pt x="0" y="0"/>
                  </a:moveTo>
                  <a:cubicBezTo>
                    <a:pt x="1" y="1"/>
                    <a:pt x="1" y="1"/>
                    <a:pt x="1" y="2"/>
                  </a:cubicBezTo>
                  <a:cubicBezTo>
                    <a:pt x="1" y="2"/>
                    <a:pt x="1" y="2"/>
                    <a:pt x="0" y="3"/>
                  </a:cubicBezTo>
                  <a:cubicBezTo>
                    <a:pt x="0" y="2"/>
                    <a:pt x="0"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 name="Freeform 459">
              <a:extLst>
                <a:ext uri="{FF2B5EF4-FFF2-40B4-BE49-F238E27FC236}">
                  <a16:creationId xmlns:a16="http://schemas.microsoft.com/office/drawing/2014/main" id="{65ECDC9F-437A-5C8F-1C31-D1C4B85829B7}"/>
                </a:ext>
              </a:extLst>
            </p:cNvPr>
            <p:cNvSpPr/>
            <p:nvPr/>
          </p:nvSpPr>
          <p:spPr bwMode="auto">
            <a:xfrm>
              <a:off x="295275" y="3867151"/>
              <a:ext cx="1588" cy="3175"/>
            </a:xfrm>
            <a:custGeom>
              <a:avLst/>
              <a:gdLst>
                <a:gd name="T0" fmla="*/ 2 w 2"/>
                <a:gd name="T1" fmla="*/ 0 h 3"/>
                <a:gd name="T2" fmla="*/ 1 w 2"/>
                <a:gd name="T3" fmla="*/ 3 h 3"/>
                <a:gd name="T4" fmla="*/ 0 w 2"/>
                <a:gd name="T5" fmla="*/ 2 h 3"/>
                <a:gd name="T6" fmla="*/ 2 w 2"/>
                <a:gd name="T7" fmla="*/ 0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2" y="1"/>
                    <a:pt x="1" y="2"/>
                    <a:pt x="1" y="3"/>
                  </a:cubicBezTo>
                  <a:cubicBezTo>
                    <a:pt x="1" y="3"/>
                    <a:pt x="0" y="2"/>
                    <a:pt x="0" y="2"/>
                  </a:cubicBezTo>
                  <a:cubicBezTo>
                    <a:pt x="1" y="1"/>
                    <a:pt x="1" y="1"/>
                    <a:pt x="2" y="0"/>
                  </a:cubicBezTo>
                  <a:cubicBezTo>
                    <a:pt x="2" y="0"/>
                    <a:pt x="2" y="0"/>
                    <a:pt x="2"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80" name="Freeform 460">
              <a:extLst>
                <a:ext uri="{FF2B5EF4-FFF2-40B4-BE49-F238E27FC236}">
                  <a16:creationId xmlns:a16="http://schemas.microsoft.com/office/drawing/2014/main" id="{EC7A049C-B785-6D47-01BA-8D22C4217A94}"/>
                </a:ext>
              </a:extLst>
            </p:cNvPr>
            <p:cNvSpPr/>
            <p:nvPr/>
          </p:nvSpPr>
          <p:spPr bwMode="auto">
            <a:xfrm>
              <a:off x="339725" y="3810001"/>
              <a:ext cx="1588" cy="3175"/>
            </a:xfrm>
            <a:custGeom>
              <a:avLst/>
              <a:gdLst>
                <a:gd name="T0" fmla="*/ 2 w 2"/>
                <a:gd name="T1" fmla="*/ 0 h 3"/>
                <a:gd name="T2" fmla="*/ 1 w 2"/>
                <a:gd name="T3" fmla="*/ 3 h 3"/>
                <a:gd name="T4" fmla="*/ 0 w 2"/>
                <a:gd name="T5" fmla="*/ 3 h 3"/>
                <a:gd name="T6" fmla="*/ 2 w 2"/>
                <a:gd name="T7" fmla="*/ 0 h 3"/>
              </a:gdLst>
              <a:ahLst/>
              <a:cxnLst>
                <a:cxn ang="0">
                  <a:pos x="T0" y="T1"/>
                </a:cxn>
                <a:cxn ang="0">
                  <a:pos x="T2" y="T3"/>
                </a:cxn>
                <a:cxn ang="0">
                  <a:pos x="T4" y="T5"/>
                </a:cxn>
                <a:cxn ang="0">
                  <a:pos x="T6" y="T7"/>
                </a:cxn>
              </a:cxnLst>
              <a:rect l="0" t="0" r="r" b="b"/>
              <a:pathLst>
                <a:path w="2" h="3">
                  <a:moveTo>
                    <a:pt x="2" y="0"/>
                  </a:moveTo>
                  <a:cubicBezTo>
                    <a:pt x="2" y="1"/>
                    <a:pt x="2" y="2"/>
                    <a:pt x="1" y="3"/>
                  </a:cubicBezTo>
                  <a:cubicBezTo>
                    <a:pt x="1" y="3"/>
                    <a:pt x="1" y="3"/>
                    <a:pt x="0" y="3"/>
                  </a:cubicBezTo>
                  <a:cubicBezTo>
                    <a:pt x="1" y="2"/>
                    <a:pt x="2" y="1"/>
                    <a:pt x="2"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81" name="Freeform 461">
              <a:extLst>
                <a:ext uri="{FF2B5EF4-FFF2-40B4-BE49-F238E27FC236}">
                  <a16:creationId xmlns:a16="http://schemas.microsoft.com/office/drawing/2014/main" id="{17E2EB35-DF02-1132-DE81-733A76506ABD}"/>
                </a:ext>
              </a:extLst>
            </p:cNvPr>
            <p:cNvSpPr/>
            <p:nvPr/>
          </p:nvSpPr>
          <p:spPr bwMode="auto">
            <a:xfrm flipH="1">
              <a:off x="357188" y="3760788"/>
              <a:ext cx="0" cy="1588"/>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8124" name="Grupo 18123">
            <a:extLst>
              <a:ext uri="{FF2B5EF4-FFF2-40B4-BE49-F238E27FC236}">
                <a16:creationId xmlns:a16="http://schemas.microsoft.com/office/drawing/2014/main" id="{36AA541E-60FF-067F-D9DB-EA48AA255799}"/>
              </a:ext>
            </a:extLst>
          </p:cNvPr>
          <p:cNvGrpSpPr/>
          <p:nvPr/>
        </p:nvGrpSpPr>
        <p:grpSpPr>
          <a:xfrm>
            <a:off x="8281987" y="3349626"/>
            <a:ext cx="877888" cy="1806575"/>
            <a:chOff x="8281987" y="3349626"/>
            <a:chExt cx="877888" cy="1806575"/>
          </a:xfrm>
        </p:grpSpPr>
        <p:grpSp>
          <p:nvGrpSpPr>
            <p:cNvPr id="17696" name="Group 665">
              <a:extLst>
                <a:ext uri="{FF2B5EF4-FFF2-40B4-BE49-F238E27FC236}">
                  <a16:creationId xmlns:a16="http://schemas.microsoft.com/office/drawing/2014/main" id="{73E9147F-E338-45AE-59F1-EC2EBEF818A4}"/>
                </a:ext>
              </a:extLst>
            </p:cNvPr>
            <p:cNvGrpSpPr/>
            <p:nvPr/>
          </p:nvGrpSpPr>
          <p:grpSpPr>
            <a:xfrm>
              <a:off x="8281987" y="3349626"/>
              <a:ext cx="877888" cy="1806575"/>
              <a:chOff x="5217" y="2110"/>
              <a:chExt cx="553" cy="1138"/>
            </a:xfrm>
          </p:grpSpPr>
          <p:sp>
            <p:nvSpPr>
              <p:cNvPr id="17924" name="Freeform 465">
                <a:extLst>
                  <a:ext uri="{FF2B5EF4-FFF2-40B4-BE49-F238E27FC236}">
                    <a16:creationId xmlns:a16="http://schemas.microsoft.com/office/drawing/2014/main" id="{A4382EC1-108E-FE1E-7B86-70EAC8EE8F67}"/>
                  </a:ext>
                </a:extLst>
              </p:cNvPr>
              <p:cNvSpPr>
                <a:spLocks noEditPoints="1"/>
              </p:cNvSpPr>
              <p:nvPr/>
            </p:nvSpPr>
            <p:spPr bwMode="auto">
              <a:xfrm>
                <a:off x="5516" y="2344"/>
                <a:ext cx="254" cy="665"/>
              </a:xfrm>
              <a:custGeom>
                <a:avLst/>
                <a:gdLst>
                  <a:gd name="T0" fmla="*/ 211 w 432"/>
                  <a:gd name="T1" fmla="*/ 510 h 1131"/>
                  <a:gd name="T2" fmla="*/ 135 w 432"/>
                  <a:gd name="T3" fmla="*/ 168 h 1131"/>
                  <a:gd name="T4" fmla="*/ 64 w 432"/>
                  <a:gd name="T5" fmla="*/ 49 h 1131"/>
                  <a:gd name="T6" fmla="*/ 279 w 432"/>
                  <a:gd name="T7" fmla="*/ 346 h 1131"/>
                  <a:gd name="T8" fmla="*/ 399 w 432"/>
                  <a:gd name="T9" fmla="*/ 292 h 1131"/>
                  <a:gd name="T10" fmla="*/ 417 w 432"/>
                  <a:gd name="T11" fmla="*/ 303 h 1131"/>
                  <a:gd name="T12" fmla="*/ 262 w 432"/>
                  <a:gd name="T13" fmla="*/ 554 h 1131"/>
                  <a:gd name="T14" fmla="*/ 340 w 432"/>
                  <a:gd name="T15" fmla="*/ 703 h 1131"/>
                  <a:gd name="T16" fmla="*/ 333 w 432"/>
                  <a:gd name="T17" fmla="*/ 838 h 1131"/>
                  <a:gd name="T18" fmla="*/ 377 w 432"/>
                  <a:gd name="T19" fmla="*/ 835 h 1131"/>
                  <a:gd name="T20" fmla="*/ 424 w 432"/>
                  <a:gd name="T21" fmla="*/ 862 h 1131"/>
                  <a:gd name="T22" fmla="*/ 425 w 432"/>
                  <a:gd name="T23" fmla="*/ 965 h 1131"/>
                  <a:gd name="T24" fmla="*/ 370 w 432"/>
                  <a:gd name="T25" fmla="*/ 972 h 1131"/>
                  <a:gd name="T26" fmla="*/ 357 w 432"/>
                  <a:gd name="T27" fmla="*/ 916 h 1131"/>
                  <a:gd name="T28" fmla="*/ 336 w 432"/>
                  <a:gd name="T29" fmla="*/ 887 h 1131"/>
                  <a:gd name="T30" fmla="*/ 360 w 432"/>
                  <a:gd name="T31" fmla="*/ 991 h 1131"/>
                  <a:gd name="T32" fmla="*/ 338 w 432"/>
                  <a:gd name="T33" fmla="*/ 1020 h 1131"/>
                  <a:gd name="T34" fmla="*/ 296 w 432"/>
                  <a:gd name="T35" fmla="*/ 1038 h 1131"/>
                  <a:gd name="T36" fmla="*/ 272 w 432"/>
                  <a:gd name="T37" fmla="*/ 972 h 1131"/>
                  <a:gd name="T38" fmla="*/ 208 w 432"/>
                  <a:gd name="T39" fmla="*/ 926 h 1131"/>
                  <a:gd name="T40" fmla="*/ 176 w 432"/>
                  <a:gd name="T41" fmla="*/ 1055 h 1131"/>
                  <a:gd name="T42" fmla="*/ 99 w 432"/>
                  <a:gd name="T43" fmla="*/ 1020 h 1131"/>
                  <a:gd name="T44" fmla="*/ 0 w 432"/>
                  <a:gd name="T45" fmla="*/ 950 h 1131"/>
                  <a:gd name="T46" fmla="*/ 21 w 432"/>
                  <a:gd name="T47" fmla="*/ 848 h 1131"/>
                  <a:gd name="T48" fmla="*/ 87 w 432"/>
                  <a:gd name="T49" fmla="*/ 850 h 1131"/>
                  <a:gd name="T50" fmla="*/ 186 w 432"/>
                  <a:gd name="T51" fmla="*/ 860 h 1131"/>
                  <a:gd name="T52" fmla="*/ 213 w 432"/>
                  <a:gd name="T53" fmla="*/ 754 h 1131"/>
                  <a:gd name="T54" fmla="*/ 283 w 432"/>
                  <a:gd name="T55" fmla="*/ 828 h 1131"/>
                  <a:gd name="T56" fmla="*/ 245 w 432"/>
                  <a:gd name="T57" fmla="*/ 660 h 1131"/>
                  <a:gd name="T58" fmla="*/ 211 w 432"/>
                  <a:gd name="T59" fmla="*/ 619 h 1131"/>
                  <a:gd name="T60" fmla="*/ 206 w 432"/>
                  <a:gd name="T61" fmla="*/ 587 h 1131"/>
                  <a:gd name="T62" fmla="*/ 141 w 432"/>
                  <a:gd name="T63" fmla="*/ 548 h 1131"/>
                  <a:gd name="T64" fmla="*/ 314 w 432"/>
                  <a:gd name="T65" fmla="*/ 1037 h 1131"/>
                  <a:gd name="T66" fmla="*/ 168 w 432"/>
                  <a:gd name="T67" fmla="*/ 179 h 1131"/>
                  <a:gd name="T68" fmla="*/ 244 w 432"/>
                  <a:gd name="T69" fmla="*/ 193 h 1131"/>
                  <a:gd name="T70" fmla="*/ 210 w 432"/>
                  <a:gd name="T71" fmla="*/ 179 h 1131"/>
                  <a:gd name="T72" fmla="*/ 391 w 432"/>
                  <a:gd name="T73" fmla="*/ 938 h 1131"/>
                  <a:gd name="T74" fmla="*/ 163 w 432"/>
                  <a:gd name="T75" fmla="*/ 63 h 1131"/>
                  <a:gd name="T76" fmla="*/ 156 w 432"/>
                  <a:gd name="T77" fmla="*/ 512 h 1131"/>
                  <a:gd name="T78" fmla="*/ 154 w 432"/>
                  <a:gd name="T79" fmla="*/ 75 h 1131"/>
                  <a:gd name="T80" fmla="*/ 100 w 432"/>
                  <a:gd name="T81" fmla="*/ 41 h 1131"/>
                  <a:gd name="T82" fmla="*/ 174 w 432"/>
                  <a:gd name="T83" fmla="*/ 94 h 1131"/>
                  <a:gd name="T84" fmla="*/ 169 w 432"/>
                  <a:gd name="T85" fmla="*/ 82 h 1131"/>
                  <a:gd name="T86" fmla="*/ 190 w 432"/>
                  <a:gd name="T87" fmla="*/ 518 h 1131"/>
                  <a:gd name="T88" fmla="*/ 204 w 432"/>
                  <a:gd name="T89" fmla="*/ 525 h 1131"/>
                  <a:gd name="T90" fmla="*/ 245 w 432"/>
                  <a:gd name="T91" fmla="*/ 549 h 1131"/>
                  <a:gd name="T92" fmla="*/ 168 w 432"/>
                  <a:gd name="T93" fmla="*/ 149 h 1131"/>
                  <a:gd name="T94" fmla="*/ 169 w 432"/>
                  <a:gd name="T95" fmla="*/ 150 h 1131"/>
                  <a:gd name="T96" fmla="*/ 286 w 432"/>
                  <a:gd name="T97" fmla="*/ 852 h 1131"/>
                  <a:gd name="T98" fmla="*/ 208 w 432"/>
                  <a:gd name="T99" fmla="*/ 147 h 1131"/>
                  <a:gd name="T100" fmla="*/ 208 w 432"/>
                  <a:gd name="T101" fmla="*/ 147 h 1131"/>
                  <a:gd name="T102" fmla="*/ 315 w 432"/>
                  <a:gd name="T103" fmla="*/ 852 h 1131"/>
                  <a:gd name="T104" fmla="*/ 288 w 432"/>
                  <a:gd name="T105" fmla="*/ 1001 h 1131"/>
                  <a:gd name="T106" fmla="*/ 380 w 432"/>
                  <a:gd name="T107" fmla="*/ 902 h 1131"/>
                  <a:gd name="T108" fmla="*/ 350 w 432"/>
                  <a:gd name="T109" fmla="*/ 864 h 1131"/>
                  <a:gd name="T110" fmla="*/ 232 w 432"/>
                  <a:gd name="T111" fmla="*/ 547 h 1131"/>
                  <a:gd name="T112" fmla="*/ 87 w 432"/>
                  <a:gd name="T113" fmla="*/ 31 h 1131"/>
                  <a:gd name="T114" fmla="*/ 218 w 432"/>
                  <a:gd name="T115" fmla="*/ 534 h 1131"/>
                  <a:gd name="T116" fmla="*/ 187 w 432"/>
                  <a:gd name="T117" fmla="*/ 129 h 1131"/>
                  <a:gd name="T118" fmla="*/ 150 w 432"/>
                  <a:gd name="T119" fmla="*/ 506 h 1131"/>
                  <a:gd name="T120" fmla="*/ 126 w 432"/>
                  <a:gd name="T121" fmla="*/ 86 h 1131"/>
                  <a:gd name="T122" fmla="*/ 186 w 432"/>
                  <a:gd name="T123" fmla="*/ 514 h 1131"/>
                  <a:gd name="T124" fmla="*/ 329 w 432"/>
                  <a:gd name="T125" fmla="*/ 898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2" h="1131">
                    <a:moveTo>
                      <a:pt x="141" y="548"/>
                    </a:moveTo>
                    <a:cubicBezTo>
                      <a:pt x="134" y="531"/>
                      <a:pt x="130" y="513"/>
                      <a:pt x="130" y="494"/>
                    </a:cubicBezTo>
                    <a:cubicBezTo>
                      <a:pt x="130" y="491"/>
                      <a:pt x="125" y="483"/>
                      <a:pt x="136" y="484"/>
                    </a:cubicBezTo>
                    <a:cubicBezTo>
                      <a:pt x="138" y="484"/>
                      <a:pt x="137" y="479"/>
                      <a:pt x="137" y="476"/>
                    </a:cubicBezTo>
                    <a:cubicBezTo>
                      <a:pt x="137" y="472"/>
                      <a:pt x="136" y="467"/>
                      <a:pt x="135" y="461"/>
                    </a:cubicBezTo>
                    <a:cubicBezTo>
                      <a:pt x="163" y="473"/>
                      <a:pt x="188" y="488"/>
                      <a:pt x="211" y="510"/>
                    </a:cubicBezTo>
                    <a:cubicBezTo>
                      <a:pt x="212" y="505"/>
                      <a:pt x="212" y="502"/>
                      <a:pt x="214" y="497"/>
                    </a:cubicBezTo>
                    <a:cubicBezTo>
                      <a:pt x="219" y="503"/>
                      <a:pt x="224" y="508"/>
                      <a:pt x="230" y="515"/>
                    </a:cubicBezTo>
                    <a:cubicBezTo>
                      <a:pt x="236" y="488"/>
                      <a:pt x="241" y="463"/>
                      <a:pt x="250" y="438"/>
                    </a:cubicBezTo>
                    <a:cubicBezTo>
                      <a:pt x="273" y="375"/>
                      <a:pt x="269" y="311"/>
                      <a:pt x="257" y="246"/>
                    </a:cubicBezTo>
                    <a:cubicBezTo>
                      <a:pt x="254" y="230"/>
                      <a:pt x="245" y="224"/>
                      <a:pt x="231" y="222"/>
                    </a:cubicBezTo>
                    <a:cubicBezTo>
                      <a:pt x="192" y="217"/>
                      <a:pt x="160" y="199"/>
                      <a:pt x="135" y="168"/>
                    </a:cubicBezTo>
                    <a:cubicBezTo>
                      <a:pt x="133" y="166"/>
                      <a:pt x="132" y="164"/>
                      <a:pt x="130" y="162"/>
                    </a:cubicBezTo>
                    <a:cubicBezTo>
                      <a:pt x="129" y="161"/>
                      <a:pt x="129" y="160"/>
                      <a:pt x="128" y="158"/>
                    </a:cubicBezTo>
                    <a:cubicBezTo>
                      <a:pt x="131" y="155"/>
                      <a:pt x="135" y="159"/>
                      <a:pt x="140" y="156"/>
                    </a:cubicBezTo>
                    <a:cubicBezTo>
                      <a:pt x="98" y="137"/>
                      <a:pt x="72" y="104"/>
                      <a:pt x="60" y="62"/>
                    </a:cubicBezTo>
                    <a:cubicBezTo>
                      <a:pt x="64" y="58"/>
                      <a:pt x="71" y="66"/>
                      <a:pt x="72" y="60"/>
                    </a:cubicBezTo>
                    <a:cubicBezTo>
                      <a:pt x="73" y="56"/>
                      <a:pt x="67" y="53"/>
                      <a:pt x="64" y="49"/>
                    </a:cubicBezTo>
                    <a:cubicBezTo>
                      <a:pt x="51" y="36"/>
                      <a:pt x="38" y="23"/>
                      <a:pt x="24" y="9"/>
                    </a:cubicBezTo>
                    <a:cubicBezTo>
                      <a:pt x="138" y="0"/>
                      <a:pt x="252" y="95"/>
                      <a:pt x="263" y="225"/>
                    </a:cubicBezTo>
                    <a:cubicBezTo>
                      <a:pt x="260" y="224"/>
                      <a:pt x="261" y="218"/>
                      <a:pt x="256" y="220"/>
                    </a:cubicBezTo>
                    <a:cubicBezTo>
                      <a:pt x="257" y="230"/>
                      <a:pt x="257" y="230"/>
                      <a:pt x="264" y="229"/>
                    </a:cubicBezTo>
                    <a:cubicBezTo>
                      <a:pt x="273" y="253"/>
                      <a:pt x="276" y="279"/>
                      <a:pt x="278" y="305"/>
                    </a:cubicBezTo>
                    <a:cubicBezTo>
                      <a:pt x="279" y="319"/>
                      <a:pt x="278" y="332"/>
                      <a:pt x="279" y="346"/>
                    </a:cubicBezTo>
                    <a:cubicBezTo>
                      <a:pt x="298" y="297"/>
                      <a:pt x="314" y="248"/>
                      <a:pt x="335" y="200"/>
                    </a:cubicBezTo>
                    <a:cubicBezTo>
                      <a:pt x="341" y="194"/>
                      <a:pt x="347" y="188"/>
                      <a:pt x="353" y="182"/>
                    </a:cubicBezTo>
                    <a:cubicBezTo>
                      <a:pt x="357" y="186"/>
                      <a:pt x="355" y="191"/>
                      <a:pt x="355" y="196"/>
                    </a:cubicBezTo>
                    <a:cubicBezTo>
                      <a:pt x="325" y="263"/>
                      <a:pt x="303" y="333"/>
                      <a:pt x="281" y="403"/>
                    </a:cubicBezTo>
                    <a:cubicBezTo>
                      <a:pt x="292" y="387"/>
                      <a:pt x="305" y="373"/>
                      <a:pt x="318" y="359"/>
                    </a:cubicBezTo>
                    <a:cubicBezTo>
                      <a:pt x="342" y="333"/>
                      <a:pt x="369" y="311"/>
                      <a:pt x="399" y="292"/>
                    </a:cubicBezTo>
                    <a:cubicBezTo>
                      <a:pt x="402" y="290"/>
                      <a:pt x="407" y="288"/>
                      <a:pt x="404" y="282"/>
                    </a:cubicBezTo>
                    <a:cubicBezTo>
                      <a:pt x="395" y="257"/>
                      <a:pt x="402" y="235"/>
                      <a:pt x="413" y="213"/>
                    </a:cubicBezTo>
                    <a:cubicBezTo>
                      <a:pt x="417" y="213"/>
                      <a:pt x="421" y="215"/>
                      <a:pt x="422" y="210"/>
                    </a:cubicBezTo>
                    <a:cubicBezTo>
                      <a:pt x="424" y="200"/>
                      <a:pt x="428" y="204"/>
                      <a:pt x="432" y="208"/>
                    </a:cubicBezTo>
                    <a:cubicBezTo>
                      <a:pt x="432" y="244"/>
                      <a:pt x="432" y="280"/>
                      <a:pt x="432" y="317"/>
                    </a:cubicBezTo>
                    <a:cubicBezTo>
                      <a:pt x="426" y="314"/>
                      <a:pt x="421" y="308"/>
                      <a:pt x="417" y="303"/>
                    </a:cubicBezTo>
                    <a:cubicBezTo>
                      <a:pt x="412" y="296"/>
                      <a:pt x="407" y="297"/>
                      <a:pt x="401" y="301"/>
                    </a:cubicBezTo>
                    <a:cubicBezTo>
                      <a:pt x="393" y="307"/>
                      <a:pt x="385" y="313"/>
                      <a:pt x="377" y="319"/>
                    </a:cubicBezTo>
                    <a:cubicBezTo>
                      <a:pt x="315" y="365"/>
                      <a:pt x="265" y="420"/>
                      <a:pt x="250" y="500"/>
                    </a:cubicBezTo>
                    <a:cubicBezTo>
                      <a:pt x="246" y="517"/>
                      <a:pt x="240" y="534"/>
                      <a:pt x="253" y="550"/>
                    </a:cubicBezTo>
                    <a:cubicBezTo>
                      <a:pt x="255" y="552"/>
                      <a:pt x="256" y="556"/>
                      <a:pt x="257" y="559"/>
                    </a:cubicBezTo>
                    <a:cubicBezTo>
                      <a:pt x="260" y="558"/>
                      <a:pt x="257" y="554"/>
                      <a:pt x="262" y="554"/>
                    </a:cubicBezTo>
                    <a:cubicBezTo>
                      <a:pt x="270" y="584"/>
                      <a:pt x="274" y="613"/>
                      <a:pt x="250" y="639"/>
                    </a:cubicBezTo>
                    <a:cubicBezTo>
                      <a:pt x="246" y="643"/>
                      <a:pt x="248" y="646"/>
                      <a:pt x="250" y="650"/>
                    </a:cubicBezTo>
                    <a:cubicBezTo>
                      <a:pt x="263" y="675"/>
                      <a:pt x="273" y="701"/>
                      <a:pt x="280" y="729"/>
                    </a:cubicBezTo>
                    <a:cubicBezTo>
                      <a:pt x="283" y="743"/>
                      <a:pt x="287" y="758"/>
                      <a:pt x="290" y="772"/>
                    </a:cubicBezTo>
                    <a:cubicBezTo>
                      <a:pt x="297" y="744"/>
                      <a:pt x="311" y="719"/>
                      <a:pt x="330" y="698"/>
                    </a:cubicBezTo>
                    <a:cubicBezTo>
                      <a:pt x="334" y="699"/>
                      <a:pt x="336" y="703"/>
                      <a:pt x="340" y="703"/>
                    </a:cubicBezTo>
                    <a:cubicBezTo>
                      <a:pt x="341" y="704"/>
                      <a:pt x="341" y="706"/>
                      <a:pt x="342" y="707"/>
                    </a:cubicBezTo>
                    <a:cubicBezTo>
                      <a:pt x="340" y="709"/>
                      <a:pt x="338" y="711"/>
                      <a:pt x="336" y="713"/>
                    </a:cubicBezTo>
                    <a:cubicBezTo>
                      <a:pt x="307" y="745"/>
                      <a:pt x="301" y="785"/>
                      <a:pt x="297" y="826"/>
                    </a:cubicBezTo>
                    <a:cubicBezTo>
                      <a:pt x="297" y="830"/>
                      <a:pt x="294" y="837"/>
                      <a:pt x="301" y="838"/>
                    </a:cubicBezTo>
                    <a:cubicBezTo>
                      <a:pt x="308" y="839"/>
                      <a:pt x="316" y="848"/>
                      <a:pt x="323" y="837"/>
                    </a:cubicBezTo>
                    <a:cubicBezTo>
                      <a:pt x="328" y="828"/>
                      <a:pt x="329" y="840"/>
                      <a:pt x="333" y="838"/>
                    </a:cubicBezTo>
                    <a:cubicBezTo>
                      <a:pt x="336" y="830"/>
                      <a:pt x="340" y="822"/>
                      <a:pt x="343" y="813"/>
                    </a:cubicBezTo>
                    <a:cubicBezTo>
                      <a:pt x="350" y="819"/>
                      <a:pt x="354" y="833"/>
                      <a:pt x="366" y="819"/>
                    </a:cubicBezTo>
                    <a:cubicBezTo>
                      <a:pt x="369" y="819"/>
                      <a:pt x="372" y="818"/>
                      <a:pt x="374" y="817"/>
                    </a:cubicBezTo>
                    <a:cubicBezTo>
                      <a:pt x="378" y="819"/>
                      <a:pt x="382" y="823"/>
                      <a:pt x="375" y="824"/>
                    </a:cubicBezTo>
                    <a:cubicBezTo>
                      <a:pt x="367" y="826"/>
                      <a:pt x="365" y="831"/>
                      <a:pt x="360" y="837"/>
                    </a:cubicBezTo>
                    <a:cubicBezTo>
                      <a:pt x="367" y="838"/>
                      <a:pt x="372" y="835"/>
                      <a:pt x="377" y="835"/>
                    </a:cubicBezTo>
                    <a:cubicBezTo>
                      <a:pt x="385" y="834"/>
                      <a:pt x="395" y="829"/>
                      <a:pt x="401" y="841"/>
                    </a:cubicBezTo>
                    <a:cubicBezTo>
                      <a:pt x="409" y="834"/>
                      <a:pt x="409" y="822"/>
                      <a:pt x="415" y="814"/>
                    </a:cubicBezTo>
                    <a:cubicBezTo>
                      <a:pt x="416" y="819"/>
                      <a:pt x="415" y="824"/>
                      <a:pt x="417" y="828"/>
                    </a:cubicBezTo>
                    <a:cubicBezTo>
                      <a:pt x="424" y="825"/>
                      <a:pt x="426" y="817"/>
                      <a:pt x="432" y="815"/>
                    </a:cubicBezTo>
                    <a:cubicBezTo>
                      <a:pt x="432" y="831"/>
                      <a:pt x="432" y="847"/>
                      <a:pt x="432" y="863"/>
                    </a:cubicBezTo>
                    <a:cubicBezTo>
                      <a:pt x="429" y="862"/>
                      <a:pt x="423" y="861"/>
                      <a:pt x="424" y="862"/>
                    </a:cubicBezTo>
                    <a:cubicBezTo>
                      <a:pt x="430" y="871"/>
                      <a:pt x="420" y="868"/>
                      <a:pt x="419" y="868"/>
                    </a:cubicBezTo>
                    <a:cubicBezTo>
                      <a:pt x="408" y="872"/>
                      <a:pt x="396" y="871"/>
                      <a:pt x="384" y="873"/>
                    </a:cubicBezTo>
                    <a:cubicBezTo>
                      <a:pt x="389" y="884"/>
                      <a:pt x="393" y="895"/>
                      <a:pt x="398" y="907"/>
                    </a:cubicBezTo>
                    <a:cubicBezTo>
                      <a:pt x="402" y="902"/>
                      <a:pt x="404" y="898"/>
                      <a:pt x="407" y="893"/>
                    </a:cubicBezTo>
                    <a:cubicBezTo>
                      <a:pt x="413" y="915"/>
                      <a:pt x="421" y="935"/>
                      <a:pt x="420" y="956"/>
                    </a:cubicBezTo>
                    <a:cubicBezTo>
                      <a:pt x="420" y="960"/>
                      <a:pt x="421" y="963"/>
                      <a:pt x="425" y="965"/>
                    </a:cubicBezTo>
                    <a:cubicBezTo>
                      <a:pt x="422" y="972"/>
                      <a:pt x="419" y="978"/>
                      <a:pt x="416" y="985"/>
                    </a:cubicBezTo>
                    <a:cubicBezTo>
                      <a:pt x="410" y="979"/>
                      <a:pt x="411" y="971"/>
                      <a:pt x="410" y="962"/>
                    </a:cubicBezTo>
                    <a:cubicBezTo>
                      <a:pt x="406" y="969"/>
                      <a:pt x="402" y="973"/>
                      <a:pt x="397" y="965"/>
                    </a:cubicBezTo>
                    <a:cubicBezTo>
                      <a:pt x="395" y="972"/>
                      <a:pt x="395" y="978"/>
                      <a:pt x="394" y="984"/>
                    </a:cubicBezTo>
                    <a:cubicBezTo>
                      <a:pt x="390" y="991"/>
                      <a:pt x="386" y="999"/>
                      <a:pt x="386" y="1008"/>
                    </a:cubicBezTo>
                    <a:cubicBezTo>
                      <a:pt x="378" y="997"/>
                      <a:pt x="379" y="982"/>
                      <a:pt x="370" y="972"/>
                    </a:cubicBezTo>
                    <a:cubicBezTo>
                      <a:pt x="370" y="971"/>
                      <a:pt x="370" y="970"/>
                      <a:pt x="369" y="969"/>
                    </a:cubicBezTo>
                    <a:cubicBezTo>
                      <a:pt x="374" y="967"/>
                      <a:pt x="376" y="963"/>
                      <a:pt x="376" y="958"/>
                    </a:cubicBezTo>
                    <a:cubicBezTo>
                      <a:pt x="368" y="960"/>
                      <a:pt x="370" y="965"/>
                      <a:pt x="369" y="969"/>
                    </a:cubicBezTo>
                    <a:cubicBezTo>
                      <a:pt x="361" y="965"/>
                      <a:pt x="362" y="958"/>
                      <a:pt x="362" y="951"/>
                    </a:cubicBezTo>
                    <a:cubicBezTo>
                      <a:pt x="362" y="929"/>
                      <a:pt x="360" y="907"/>
                      <a:pt x="354" y="886"/>
                    </a:cubicBezTo>
                    <a:cubicBezTo>
                      <a:pt x="355" y="896"/>
                      <a:pt x="356" y="906"/>
                      <a:pt x="357" y="916"/>
                    </a:cubicBezTo>
                    <a:cubicBezTo>
                      <a:pt x="350" y="906"/>
                      <a:pt x="345" y="896"/>
                      <a:pt x="343" y="884"/>
                    </a:cubicBezTo>
                    <a:cubicBezTo>
                      <a:pt x="341" y="878"/>
                      <a:pt x="341" y="870"/>
                      <a:pt x="336" y="865"/>
                    </a:cubicBezTo>
                    <a:cubicBezTo>
                      <a:pt x="335" y="864"/>
                      <a:pt x="335" y="862"/>
                      <a:pt x="335" y="860"/>
                    </a:cubicBezTo>
                    <a:cubicBezTo>
                      <a:pt x="334" y="860"/>
                      <a:pt x="334" y="860"/>
                      <a:pt x="334" y="861"/>
                    </a:cubicBezTo>
                    <a:cubicBezTo>
                      <a:pt x="333" y="863"/>
                      <a:pt x="334" y="864"/>
                      <a:pt x="336" y="865"/>
                    </a:cubicBezTo>
                    <a:cubicBezTo>
                      <a:pt x="333" y="873"/>
                      <a:pt x="342" y="880"/>
                      <a:pt x="336" y="887"/>
                    </a:cubicBezTo>
                    <a:cubicBezTo>
                      <a:pt x="334" y="878"/>
                      <a:pt x="326" y="874"/>
                      <a:pt x="320" y="867"/>
                    </a:cubicBezTo>
                    <a:cubicBezTo>
                      <a:pt x="321" y="878"/>
                      <a:pt x="325" y="882"/>
                      <a:pt x="336" y="887"/>
                    </a:cubicBezTo>
                    <a:cubicBezTo>
                      <a:pt x="334" y="893"/>
                      <a:pt x="344" y="897"/>
                      <a:pt x="342" y="900"/>
                    </a:cubicBezTo>
                    <a:cubicBezTo>
                      <a:pt x="335" y="911"/>
                      <a:pt x="347" y="914"/>
                      <a:pt x="350" y="920"/>
                    </a:cubicBezTo>
                    <a:cubicBezTo>
                      <a:pt x="351" y="923"/>
                      <a:pt x="354" y="924"/>
                      <a:pt x="355" y="928"/>
                    </a:cubicBezTo>
                    <a:cubicBezTo>
                      <a:pt x="362" y="948"/>
                      <a:pt x="361" y="970"/>
                      <a:pt x="360" y="991"/>
                    </a:cubicBezTo>
                    <a:cubicBezTo>
                      <a:pt x="356" y="990"/>
                      <a:pt x="354" y="983"/>
                      <a:pt x="350" y="986"/>
                    </a:cubicBezTo>
                    <a:cubicBezTo>
                      <a:pt x="346" y="988"/>
                      <a:pt x="348" y="993"/>
                      <a:pt x="348" y="997"/>
                    </a:cubicBezTo>
                    <a:cubicBezTo>
                      <a:pt x="348" y="999"/>
                      <a:pt x="348" y="1001"/>
                      <a:pt x="348" y="1003"/>
                    </a:cubicBezTo>
                    <a:cubicBezTo>
                      <a:pt x="344" y="1002"/>
                      <a:pt x="341" y="997"/>
                      <a:pt x="337" y="1000"/>
                    </a:cubicBezTo>
                    <a:cubicBezTo>
                      <a:pt x="334" y="1003"/>
                      <a:pt x="336" y="1008"/>
                      <a:pt x="336" y="1012"/>
                    </a:cubicBezTo>
                    <a:cubicBezTo>
                      <a:pt x="337" y="1015"/>
                      <a:pt x="338" y="1017"/>
                      <a:pt x="338" y="1020"/>
                    </a:cubicBezTo>
                    <a:cubicBezTo>
                      <a:pt x="321" y="1020"/>
                      <a:pt x="321" y="1020"/>
                      <a:pt x="326" y="1032"/>
                    </a:cubicBezTo>
                    <a:cubicBezTo>
                      <a:pt x="324" y="1033"/>
                      <a:pt x="324" y="1034"/>
                      <a:pt x="326" y="1034"/>
                    </a:cubicBezTo>
                    <a:cubicBezTo>
                      <a:pt x="326" y="1034"/>
                      <a:pt x="326" y="1034"/>
                      <a:pt x="326" y="1034"/>
                    </a:cubicBezTo>
                    <a:cubicBezTo>
                      <a:pt x="327" y="1040"/>
                      <a:pt x="324" y="1044"/>
                      <a:pt x="321" y="1048"/>
                    </a:cubicBezTo>
                    <a:cubicBezTo>
                      <a:pt x="317" y="1051"/>
                      <a:pt x="312" y="1045"/>
                      <a:pt x="308" y="1048"/>
                    </a:cubicBezTo>
                    <a:cubicBezTo>
                      <a:pt x="304" y="1045"/>
                      <a:pt x="299" y="1042"/>
                      <a:pt x="296" y="1038"/>
                    </a:cubicBezTo>
                    <a:cubicBezTo>
                      <a:pt x="293" y="1036"/>
                      <a:pt x="293" y="1031"/>
                      <a:pt x="289" y="1033"/>
                    </a:cubicBezTo>
                    <a:cubicBezTo>
                      <a:pt x="285" y="1034"/>
                      <a:pt x="286" y="1038"/>
                      <a:pt x="286" y="1041"/>
                    </a:cubicBezTo>
                    <a:cubicBezTo>
                      <a:pt x="283" y="1072"/>
                      <a:pt x="276" y="1101"/>
                      <a:pt x="267" y="1131"/>
                    </a:cubicBezTo>
                    <a:cubicBezTo>
                      <a:pt x="259" y="1131"/>
                      <a:pt x="256" y="1125"/>
                      <a:pt x="253" y="1119"/>
                    </a:cubicBezTo>
                    <a:cubicBezTo>
                      <a:pt x="260" y="1113"/>
                      <a:pt x="259" y="1104"/>
                      <a:pt x="261" y="1097"/>
                    </a:cubicBezTo>
                    <a:cubicBezTo>
                      <a:pt x="270" y="1056"/>
                      <a:pt x="282" y="1015"/>
                      <a:pt x="272" y="972"/>
                    </a:cubicBezTo>
                    <a:cubicBezTo>
                      <a:pt x="271" y="969"/>
                      <a:pt x="263" y="958"/>
                      <a:pt x="277" y="960"/>
                    </a:cubicBezTo>
                    <a:cubicBezTo>
                      <a:pt x="277" y="960"/>
                      <a:pt x="278" y="958"/>
                      <a:pt x="278" y="956"/>
                    </a:cubicBezTo>
                    <a:cubicBezTo>
                      <a:pt x="278" y="933"/>
                      <a:pt x="278" y="910"/>
                      <a:pt x="278" y="887"/>
                    </a:cubicBezTo>
                    <a:cubicBezTo>
                      <a:pt x="270" y="891"/>
                      <a:pt x="264" y="898"/>
                      <a:pt x="255" y="902"/>
                    </a:cubicBezTo>
                    <a:cubicBezTo>
                      <a:pt x="245" y="907"/>
                      <a:pt x="231" y="905"/>
                      <a:pt x="224" y="918"/>
                    </a:cubicBezTo>
                    <a:cubicBezTo>
                      <a:pt x="221" y="922"/>
                      <a:pt x="214" y="924"/>
                      <a:pt x="208" y="926"/>
                    </a:cubicBezTo>
                    <a:cubicBezTo>
                      <a:pt x="200" y="928"/>
                      <a:pt x="198" y="932"/>
                      <a:pt x="197" y="940"/>
                    </a:cubicBezTo>
                    <a:cubicBezTo>
                      <a:pt x="195" y="972"/>
                      <a:pt x="192" y="1004"/>
                      <a:pt x="190" y="1035"/>
                    </a:cubicBezTo>
                    <a:cubicBezTo>
                      <a:pt x="187" y="1039"/>
                      <a:pt x="188" y="1043"/>
                      <a:pt x="189" y="1047"/>
                    </a:cubicBezTo>
                    <a:cubicBezTo>
                      <a:pt x="189" y="1047"/>
                      <a:pt x="189" y="1047"/>
                      <a:pt x="189" y="1047"/>
                    </a:cubicBezTo>
                    <a:cubicBezTo>
                      <a:pt x="183" y="1047"/>
                      <a:pt x="181" y="1050"/>
                      <a:pt x="178" y="1054"/>
                    </a:cubicBezTo>
                    <a:cubicBezTo>
                      <a:pt x="178" y="1054"/>
                      <a:pt x="177" y="1055"/>
                      <a:pt x="176" y="1055"/>
                    </a:cubicBezTo>
                    <a:cubicBezTo>
                      <a:pt x="175" y="1055"/>
                      <a:pt x="174" y="1054"/>
                      <a:pt x="174" y="1054"/>
                    </a:cubicBezTo>
                    <a:cubicBezTo>
                      <a:pt x="172" y="1051"/>
                      <a:pt x="177" y="1045"/>
                      <a:pt x="169" y="1046"/>
                    </a:cubicBezTo>
                    <a:cubicBezTo>
                      <a:pt x="171" y="1015"/>
                      <a:pt x="174" y="985"/>
                      <a:pt x="176" y="954"/>
                    </a:cubicBezTo>
                    <a:cubicBezTo>
                      <a:pt x="178" y="933"/>
                      <a:pt x="178" y="934"/>
                      <a:pt x="157" y="930"/>
                    </a:cubicBezTo>
                    <a:cubicBezTo>
                      <a:pt x="145" y="928"/>
                      <a:pt x="138" y="932"/>
                      <a:pt x="131" y="943"/>
                    </a:cubicBezTo>
                    <a:cubicBezTo>
                      <a:pt x="117" y="967"/>
                      <a:pt x="107" y="994"/>
                      <a:pt x="99" y="1020"/>
                    </a:cubicBezTo>
                    <a:cubicBezTo>
                      <a:pt x="96" y="1027"/>
                      <a:pt x="96" y="1035"/>
                      <a:pt x="89" y="1039"/>
                    </a:cubicBezTo>
                    <a:cubicBezTo>
                      <a:pt x="88" y="1040"/>
                      <a:pt x="87" y="1041"/>
                      <a:pt x="86" y="1041"/>
                    </a:cubicBezTo>
                    <a:cubicBezTo>
                      <a:pt x="85" y="1042"/>
                      <a:pt x="84" y="1042"/>
                      <a:pt x="83" y="1042"/>
                    </a:cubicBezTo>
                    <a:cubicBezTo>
                      <a:pt x="74" y="1007"/>
                      <a:pt x="56" y="976"/>
                      <a:pt x="35" y="946"/>
                    </a:cubicBezTo>
                    <a:cubicBezTo>
                      <a:pt x="31" y="940"/>
                      <a:pt x="28" y="940"/>
                      <a:pt x="22" y="944"/>
                    </a:cubicBezTo>
                    <a:cubicBezTo>
                      <a:pt x="15" y="948"/>
                      <a:pt x="8" y="951"/>
                      <a:pt x="0" y="950"/>
                    </a:cubicBezTo>
                    <a:cubicBezTo>
                      <a:pt x="14" y="942"/>
                      <a:pt x="30" y="935"/>
                      <a:pt x="33" y="917"/>
                    </a:cubicBezTo>
                    <a:cubicBezTo>
                      <a:pt x="36" y="902"/>
                      <a:pt x="41" y="888"/>
                      <a:pt x="35" y="873"/>
                    </a:cubicBezTo>
                    <a:cubicBezTo>
                      <a:pt x="35" y="884"/>
                      <a:pt x="28" y="893"/>
                      <a:pt x="32" y="904"/>
                    </a:cubicBezTo>
                    <a:cubicBezTo>
                      <a:pt x="34" y="909"/>
                      <a:pt x="30" y="918"/>
                      <a:pt x="24" y="919"/>
                    </a:cubicBezTo>
                    <a:cubicBezTo>
                      <a:pt x="20" y="919"/>
                      <a:pt x="17" y="913"/>
                      <a:pt x="16" y="907"/>
                    </a:cubicBezTo>
                    <a:cubicBezTo>
                      <a:pt x="13" y="887"/>
                      <a:pt x="20" y="868"/>
                      <a:pt x="21" y="848"/>
                    </a:cubicBezTo>
                    <a:cubicBezTo>
                      <a:pt x="25" y="848"/>
                      <a:pt x="23" y="844"/>
                      <a:pt x="25" y="843"/>
                    </a:cubicBezTo>
                    <a:cubicBezTo>
                      <a:pt x="48" y="868"/>
                      <a:pt x="53" y="902"/>
                      <a:pt x="37" y="931"/>
                    </a:cubicBezTo>
                    <a:cubicBezTo>
                      <a:pt x="35" y="936"/>
                      <a:pt x="37" y="938"/>
                      <a:pt x="39" y="942"/>
                    </a:cubicBezTo>
                    <a:cubicBezTo>
                      <a:pt x="51" y="958"/>
                      <a:pt x="63" y="975"/>
                      <a:pt x="71" y="994"/>
                    </a:cubicBezTo>
                    <a:cubicBezTo>
                      <a:pt x="75" y="1003"/>
                      <a:pt x="79" y="1013"/>
                      <a:pt x="83" y="1022"/>
                    </a:cubicBezTo>
                    <a:cubicBezTo>
                      <a:pt x="88" y="964"/>
                      <a:pt x="89" y="907"/>
                      <a:pt x="87" y="850"/>
                    </a:cubicBezTo>
                    <a:cubicBezTo>
                      <a:pt x="89" y="842"/>
                      <a:pt x="82" y="832"/>
                      <a:pt x="91" y="826"/>
                    </a:cubicBezTo>
                    <a:cubicBezTo>
                      <a:pt x="93" y="832"/>
                      <a:pt x="94" y="839"/>
                      <a:pt x="101" y="841"/>
                    </a:cubicBezTo>
                    <a:cubicBezTo>
                      <a:pt x="101" y="888"/>
                      <a:pt x="101" y="935"/>
                      <a:pt x="101" y="981"/>
                    </a:cubicBezTo>
                    <a:cubicBezTo>
                      <a:pt x="104" y="980"/>
                      <a:pt x="105" y="977"/>
                      <a:pt x="106" y="975"/>
                    </a:cubicBezTo>
                    <a:cubicBezTo>
                      <a:pt x="127" y="936"/>
                      <a:pt x="144" y="893"/>
                      <a:pt x="183" y="867"/>
                    </a:cubicBezTo>
                    <a:cubicBezTo>
                      <a:pt x="185" y="865"/>
                      <a:pt x="185" y="863"/>
                      <a:pt x="186" y="860"/>
                    </a:cubicBezTo>
                    <a:cubicBezTo>
                      <a:pt x="188" y="838"/>
                      <a:pt x="190" y="816"/>
                      <a:pt x="192" y="793"/>
                    </a:cubicBezTo>
                    <a:cubicBezTo>
                      <a:pt x="201" y="793"/>
                      <a:pt x="209" y="792"/>
                      <a:pt x="201" y="781"/>
                    </a:cubicBezTo>
                    <a:cubicBezTo>
                      <a:pt x="200" y="780"/>
                      <a:pt x="201" y="778"/>
                      <a:pt x="201" y="776"/>
                    </a:cubicBezTo>
                    <a:cubicBezTo>
                      <a:pt x="209" y="777"/>
                      <a:pt x="211" y="774"/>
                      <a:pt x="206" y="767"/>
                    </a:cubicBezTo>
                    <a:cubicBezTo>
                      <a:pt x="203" y="764"/>
                      <a:pt x="199" y="760"/>
                      <a:pt x="202" y="756"/>
                    </a:cubicBezTo>
                    <a:cubicBezTo>
                      <a:pt x="204" y="752"/>
                      <a:pt x="209" y="755"/>
                      <a:pt x="213" y="754"/>
                    </a:cubicBezTo>
                    <a:cubicBezTo>
                      <a:pt x="213" y="755"/>
                      <a:pt x="214" y="755"/>
                      <a:pt x="214" y="755"/>
                    </a:cubicBezTo>
                    <a:cubicBezTo>
                      <a:pt x="214" y="759"/>
                      <a:pt x="214" y="763"/>
                      <a:pt x="213" y="767"/>
                    </a:cubicBezTo>
                    <a:cubicBezTo>
                      <a:pt x="211" y="792"/>
                      <a:pt x="208" y="816"/>
                      <a:pt x="206" y="841"/>
                    </a:cubicBezTo>
                    <a:cubicBezTo>
                      <a:pt x="206" y="845"/>
                      <a:pt x="204" y="853"/>
                      <a:pt x="211" y="849"/>
                    </a:cubicBezTo>
                    <a:cubicBezTo>
                      <a:pt x="231" y="838"/>
                      <a:pt x="252" y="836"/>
                      <a:pt x="275" y="835"/>
                    </a:cubicBezTo>
                    <a:cubicBezTo>
                      <a:pt x="280" y="835"/>
                      <a:pt x="282" y="833"/>
                      <a:pt x="283" y="828"/>
                    </a:cubicBezTo>
                    <a:cubicBezTo>
                      <a:pt x="289" y="791"/>
                      <a:pt x="280" y="756"/>
                      <a:pt x="270" y="721"/>
                    </a:cubicBezTo>
                    <a:cubicBezTo>
                      <a:pt x="266" y="708"/>
                      <a:pt x="242" y="694"/>
                      <a:pt x="230" y="696"/>
                    </a:cubicBezTo>
                    <a:cubicBezTo>
                      <a:pt x="223" y="694"/>
                      <a:pt x="217" y="692"/>
                      <a:pt x="213" y="687"/>
                    </a:cubicBezTo>
                    <a:cubicBezTo>
                      <a:pt x="218" y="686"/>
                      <a:pt x="221" y="681"/>
                      <a:pt x="226" y="678"/>
                    </a:cubicBezTo>
                    <a:cubicBezTo>
                      <a:pt x="235" y="688"/>
                      <a:pt x="249" y="688"/>
                      <a:pt x="260" y="696"/>
                    </a:cubicBezTo>
                    <a:cubicBezTo>
                      <a:pt x="257" y="683"/>
                      <a:pt x="250" y="671"/>
                      <a:pt x="245" y="660"/>
                    </a:cubicBezTo>
                    <a:cubicBezTo>
                      <a:pt x="241" y="649"/>
                      <a:pt x="237" y="646"/>
                      <a:pt x="227" y="648"/>
                    </a:cubicBezTo>
                    <a:cubicBezTo>
                      <a:pt x="228" y="644"/>
                      <a:pt x="230" y="640"/>
                      <a:pt x="232" y="635"/>
                    </a:cubicBezTo>
                    <a:cubicBezTo>
                      <a:pt x="224" y="636"/>
                      <a:pt x="218" y="636"/>
                      <a:pt x="212" y="637"/>
                    </a:cubicBezTo>
                    <a:cubicBezTo>
                      <a:pt x="211" y="636"/>
                      <a:pt x="209" y="636"/>
                      <a:pt x="208" y="636"/>
                    </a:cubicBezTo>
                    <a:cubicBezTo>
                      <a:pt x="203" y="634"/>
                      <a:pt x="199" y="631"/>
                      <a:pt x="205" y="625"/>
                    </a:cubicBezTo>
                    <a:cubicBezTo>
                      <a:pt x="207" y="624"/>
                      <a:pt x="213" y="624"/>
                      <a:pt x="211" y="619"/>
                    </a:cubicBezTo>
                    <a:cubicBezTo>
                      <a:pt x="209" y="616"/>
                      <a:pt x="205" y="617"/>
                      <a:pt x="202" y="616"/>
                    </a:cubicBezTo>
                    <a:cubicBezTo>
                      <a:pt x="199" y="616"/>
                      <a:pt x="197" y="616"/>
                      <a:pt x="194" y="614"/>
                    </a:cubicBezTo>
                    <a:cubicBezTo>
                      <a:pt x="199" y="605"/>
                      <a:pt x="190" y="609"/>
                      <a:pt x="188" y="607"/>
                    </a:cubicBezTo>
                    <a:cubicBezTo>
                      <a:pt x="188" y="598"/>
                      <a:pt x="192" y="593"/>
                      <a:pt x="200" y="589"/>
                    </a:cubicBezTo>
                    <a:cubicBezTo>
                      <a:pt x="202" y="590"/>
                      <a:pt x="204" y="593"/>
                      <a:pt x="206" y="590"/>
                    </a:cubicBezTo>
                    <a:cubicBezTo>
                      <a:pt x="207" y="590"/>
                      <a:pt x="206" y="588"/>
                      <a:pt x="206" y="587"/>
                    </a:cubicBezTo>
                    <a:cubicBezTo>
                      <a:pt x="203" y="585"/>
                      <a:pt x="201" y="585"/>
                      <a:pt x="200" y="588"/>
                    </a:cubicBezTo>
                    <a:cubicBezTo>
                      <a:pt x="185" y="589"/>
                      <a:pt x="171" y="585"/>
                      <a:pt x="157" y="588"/>
                    </a:cubicBezTo>
                    <a:cubicBezTo>
                      <a:pt x="157" y="586"/>
                      <a:pt x="156" y="584"/>
                      <a:pt x="156" y="583"/>
                    </a:cubicBezTo>
                    <a:cubicBezTo>
                      <a:pt x="146" y="579"/>
                      <a:pt x="150" y="570"/>
                      <a:pt x="149" y="563"/>
                    </a:cubicBezTo>
                    <a:cubicBezTo>
                      <a:pt x="149" y="561"/>
                      <a:pt x="149" y="559"/>
                      <a:pt x="149" y="557"/>
                    </a:cubicBezTo>
                    <a:cubicBezTo>
                      <a:pt x="150" y="550"/>
                      <a:pt x="146" y="548"/>
                      <a:pt x="141" y="548"/>
                    </a:cubicBezTo>
                    <a:close/>
                    <a:moveTo>
                      <a:pt x="314" y="1037"/>
                    </a:moveTo>
                    <a:cubicBezTo>
                      <a:pt x="315" y="1038"/>
                      <a:pt x="315" y="1039"/>
                      <a:pt x="316" y="1039"/>
                    </a:cubicBezTo>
                    <a:cubicBezTo>
                      <a:pt x="317" y="1040"/>
                      <a:pt x="318" y="1041"/>
                      <a:pt x="319" y="1041"/>
                    </a:cubicBezTo>
                    <a:cubicBezTo>
                      <a:pt x="319" y="1041"/>
                      <a:pt x="319" y="1041"/>
                      <a:pt x="319" y="1040"/>
                    </a:cubicBezTo>
                    <a:cubicBezTo>
                      <a:pt x="318" y="1040"/>
                      <a:pt x="317" y="1040"/>
                      <a:pt x="316" y="1039"/>
                    </a:cubicBezTo>
                    <a:cubicBezTo>
                      <a:pt x="316" y="1039"/>
                      <a:pt x="315" y="1038"/>
                      <a:pt x="314" y="1037"/>
                    </a:cubicBezTo>
                    <a:cubicBezTo>
                      <a:pt x="314" y="1037"/>
                      <a:pt x="313" y="1037"/>
                      <a:pt x="313" y="1036"/>
                    </a:cubicBezTo>
                    <a:cubicBezTo>
                      <a:pt x="313" y="1037"/>
                      <a:pt x="314" y="1037"/>
                      <a:pt x="314" y="1037"/>
                    </a:cubicBezTo>
                    <a:close/>
                    <a:moveTo>
                      <a:pt x="210" y="181"/>
                    </a:moveTo>
                    <a:cubicBezTo>
                      <a:pt x="211" y="183"/>
                      <a:pt x="213" y="184"/>
                      <a:pt x="215" y="184"/>
                    </a:cubicBezTo>
                    <a:cubicBezTo>
                      <a:pt x="213" y="186"/>
                      <a:pt x="210" y="186"/>
                      <a:pt x="208" y="186"/>
                    </a:cubicBezTo>
                    <a:cubicBezTo>
                      <a:pt x="195" y="182"/>
                      <a:pt x="182" y="176"/>
                      <a:pt x="168" y="179"/>
                    </a:cubicBezTo>
                    <a:cubicBezTo>
                      <a:pt x="181" y="181"/>
                      <a:pt x="194" y="187"/>
                      <a:pt x="207" y="186"/>
                    </a:cubicBezTo>
                    <a:cubicBezTo>
                      <a:pt x="210" y="195"/>
                      <a:pt x="219" y="192"/>
                      <a:pt x="224" y="195"/>
                    </a:cubicBezTo>
                    <a:cubicBezTo>
                      <a:pt x="235" y="199"/>
                      <a:pt x="244" y="209"/>
                      <a:pt x="257" y="215"/>
                    </a:cubicBezTo>
                    <a:cubicBezTo>
                      <a:pt x="253" y="207"/>
                      <a:pt x="253" y="201"/>
                      <a:pt x="246" y="198"/>
                    </a:cubicBezTo>
                    <a:cubicBezTo>
                      <a:pt x="246" y="196"/>
                      <a:pt x="246" y="195"/>
                      <a:pt x="245" y="193"/>
                    </a:cubicBezTo>
                    <a:cubicBezTo>
                      <a:pt x="245" y="193"/>
                      <a:pt x="244" y="193"/>
                      <a:pt x="244" y="193"/>
                    </a:cubicBezTo>
                    <a:cubicBezTo>
                      <a:pt x="244" y="195"/>
                      <a:pt x="244" y="197"/>
                      <a:pt x="246" y="198"/>
                    </a:cubicBezTo>
                    <a:cubicBezTo>
                      <a:pt x="246" y="202"/>
                      <a:pt x="245" y="202"/>
                      <a:pt x="242" y="200"/>
                    </a:cubicBezTo>
                    <a:cubicBezTo>
                      <a:pt x="233" y="194"/>
                      <a:pt x="224" y="189"/>
                      <a:pt x="215" y="184"/>
                    </a:cubicBezTo>
                    <a:cubicBezTo>
                      <a:pt x="214" y="182"/>
                      <a:pt x="212" y="181"/>
                      <a:pt x="206" y="180"/>
                    </a:cubicBezTo>
                    <a:cubicBezTo>
                      <a:pt x="207" y="180"/>
                      <a:pt x="208" y="181"/>
                      <a:pt x="209" y="181"/>
                    </a:cubicBezTo>
                    <a:cubicBezTo>
                      <a:pt x="211" y="181"/>
                      <a:pt x="209" y="180"/>
                      <a:pt x="210" y="179"/>
                    </a:cubicBezTo>
                    <a:cubicBezTo>
                      <a:pt x="209" y="178"/>
                      <a:pt x="208" y="178"/>
                      <a:pt x="207" y="177"/>
                    </a:cubicBezTo>
                    <a:cubicBezTo>
                      <a:pt x="207" y="178"/>
                      <a:pt x="206" y="179"/>
                      <a:pt x="210" y="181"/>
                    </a:cubicBezTo>
                    <a:close/>
                    <a:moveTo>
                      <a:pt x="386" y="948"/>
                    </a:moveTo>
                    <a:cubicBezTo>
                      <a:pt x="393" y="947"/>
                      <a:pt x="391" y="942"/>
                      <a:pt x="391" y="938"/>
                    </a:cubicBezTo>
                    <a:cubicBezTo>
                      <a:pt x="405" y="936"/>
                      <a:pt x="396" y="927"/>
                      <a:pt x="398" y="922"/>
                    </a:cubicBezTo>
                    <a:cubicBezTo>
                      <a:pt x="395" y="927"/>
                      <a:pt x="391" y="931"/>
                      <a:pt x="391" y="938"/>
                    </a:cubicBezTo>
                    <a:cubicBezTo>
                      <a:pt x="388" y="940"/>
                      <a:pt x="387" y="944"/>
                      <a:pt x="386" y="948"/>
                    </a:cubicBezTo>
                    <a:cubicBezTo>
                      <a:pt x="385" y="948"/>
                      <a:pt x="383" y="948"/>
                      <a:pt x="383" y="950"/>
                    </a:cubicBezTo>
                    <a:cubicBezTo>
                      <a:pt x="383" y="951"/>
                      <a:pt x="383" y="951"/>
                      <a:pt x="384" y="951"/>
                    </a:cubicBezTo>
                    <a:cubicBezTo>
                      <a:pt x="386" y="951"/>
                      <a:pt x="386" y="949"/>
                      <a:pt x="386" y="948"/>
                    </a:cubicBezTo>
                    <a:close/>
                    <a:moveTo>
                      <a:pt x="162" y="63"/>
                    </a:moveTo>
                    <a:cubicBezTo>
                      <a:pt x="162" y="63"/>
                      <a:pt x="162" y="63"/>
                      <a:pt x="163" y="63"/>
                    </a:cubicBezTo>
                    <a:cubicBezTo>
                      <a:pt x="162" y="63"/>
                      <a:pt x="162" y="63"/>
                      <a:pt x="162" y="63"/>
                    </a:cubicBezTo>
                    <a:cubicBezTo>
                      <a:pt x="161" y="60"/>
                      <a:pt x="161" y="57"/>
                      <a:pt x="157" y="56"/>
                    </a:cubicBezTo>
                    <a:cubicBezTo>
                      <a:pt x="156" y="56"/>
                      <a:pt x="155" y="57"/>
                      <a:pt x="155" y="59"/>
                    </a:cubicBezTo>
                    <a:cubicBezTo>
                      <a:pt x="156" y="62"/>
                      <a:pt x="159" y="62"/>
                      <a:pt x="162" y="63"/>
                    </a:cubicBezTo>
                    <a:close/>
                    <a:moveTo>
                      <a:pt x="157" y="512"/>
                    </a:moveTo>
                    <a:cubicBezTo>
                      <a:pt x="156" y="512"/>
                      <a:pt x="156" y="512"/>
                      <a:pt x="156" y="512"/>
                    </a:cubicBezTo>
                    <a:cubicBezTo>
                      <a:pt x="156" y="512"/>
                      <a:pt x="156" y="512"/>
                      <a:pt x="157" y="512"/>
                    </a:cubicBezTo>
                    <a:cubicBezTo>
                      <a:pt x="153" y="519"/>
                      <a:pt x="147" y="509"/>
                      <a:pt x="143" y="515"/>
                    </a:cubicBezTo>
                    <a:cubicBezTo>
                      <a:pt x="145" y="519"/>
                      <a:pt x="150" y="519"/>
                      <a:pt x="153" y="520"/>
                    </a:cubicBezTo>
                    <a:cubicBezTo>
                      <a:pt x="157" y="522"/>
                      <a:pt x="161" y="524"/>
                      <a:pt x="163" y="520"/>
                    </a:cubicBezTo>
                    <a:cubicBezTo>
                      <a:pt x="164" y="516"/>
                      <a:pt x="161" y="513"/>
                      <a:pt x="157" y="512"/>
                    </a:cubicBezTo>
                    <a:close/>
                    <a:moveTo>
                      <a:pt x="154" y="75"/>
                    </a:moveTo>
                    <a:cubicBezTo>
                      <a:pt x="154" y="72"/>
                      <a:pt x="153" y="70"/>
                      <a:pt x="150" y="70"/>
                    </a:cubicBezTo>
                    <a:cubicBezTo>
                      <a:pt x="141" y="59"/>
                      <a:pt x="128" y="53"/>
                      <a:pt x="121" y="41"/>
                    </a:cubicBezTo>
                    <a:cubicBezTo>
                      <a:pt x="120" y="40"/>
                      <a:pt x="117" y="39"/>
                      <a:pt x="117" y="40"/>
                    </a:cubicBezTo>
                    <a:cubicBezTo>
                      <a:pt x="115" y="50"/>
                      <a:pt x="111" y="42"/>
                      <a:pt x="109" y="40"/>
                    </a:cubicBezTo>
                    <a:cubicBezTo>
                      <a:pt x="104" y="36"/>
                      <a:pt x="97" y="34"/>
                      <a:pt x="90" y="32"/>
                    </a:cubicBezTo>
                    <a:cubicBezTo>
                      <a:pt x="92" y="38"/>
                      <a:pt x="97" y="38"/>
                      <a:pt x="100" y="41"/>
                    </a:cubicBezTo>
                    <a:cubicBezTo>
                      <a:pt x="105" y="44"/>
                      <a:pt x="102" y="45"/>
                      <a:pt x="99" y="46"/>
                    </a:cubicBezTo>
                    <a:cubicBezTo>
                      <a:pt x="89" y="38"/>
                      <a:pt x="77" y="38"/>
                      <a:pt x="65" y="40"/>
                    </a:cubicBezTo>
                    <a:cubicBezTo>
                      <a:pt x="76" y="42"/>
                      <a:pt x="87" y="47"/>
                      <a:pt x="99" y="46"/>
                    </a:cubicBezTo>
                    <a:cubicBezTo>
                      <a:pt x="114" y="56"/>
                      <a:pt x="131" y="64"/>
                      <a:pt x="149" y="70"/>
                    </a:cubicBezTo>
                    <a:cubicBezTo>
                      <a:pt x="150" y="73"/>
                      <a:pt x="151" y="75"/>
                      <a:pt x="154" y="75"/>
                    </a:cubicBezTo>
                    <a:cubicBezTo>
                      <a:pt x="158" y="84"/>
                      <a:pt x="164" y="91"/>
                      <a:pt x="174" y="94"/>
                    </a:cubicBezTo>
                    <a:cubicBezTo>
                      <a:pt x="183" y="107"/>
                      <a:pt x="191" y="120"/>
                      <a:pt x="205" y="128"/>
                    </a:cubicBezTo>
                    <a:cubicBezTo>
                      <a:pt x="205" y="132"/>
                      <a:pt x="205" y="136"/>
                      <a:pt x="211" y="137"/>
                    </a:cubicBezTo>
                    <a:cubicBezTo>
                      <a:pt x="211" y="131"/>
                      <a:pt x="208" y="130"/>
                      <a:pt x="205" y="128"/>
                    </a:cubicBezTo>
                    <a:cubicBezTo>
                      <a:pt x="196" y="114"/>
                      <a:pt x="188" y="101"/>
                      <a:pt x="179" y="87"/>
                    </a:cubicBezTo>
                    <a:cubicBezTo>
                      <a:pt x="177" y="90"/>
                      <a:pt x="179" y="95"/>
                      <a:pt x="174" y="94"/>
                    </a:cubicBezTo>
                    <a:cubicBezTo>
                      <a:pt x="175" y="89"/>
                      <a:pt x="169" y="87"/>
                      <a:pt x="169" y="82"/>
                    </a:cubicBezTo>
                    <a:cubicBezTo>
                      <a:pt x="174" y="81"/>
                      <a:pt x="175" y="78"/>
                      <a:pt x="172" y="75"/>
                    </a:cubicBezTo>
                    <a:cubicBezTo>
                      <a:pt x="170" y="72"/>
                      <a:pt x="169" y="68"/>
                      <a:pt x="166" y="69"/>
                    </a:cubicBezTo>
                    <a:cubicBezTo>
                      <a:pt x="162" y="70"/>
                      <a:pt x="165" y="74"/>
                      <a:pt x="164" y="77"/>
                    </a:cubicBezTo>
                    <a:cubicBezTo>
                      <a:pt x="161" y="76"/>
                      <a:pt x="158" y="76"/>
                      <a:pt x="154" y="75"/>
                    </a:cubicBezTo>
                    <a:close/>
                    <a:moveTo>
                      <a:pt x="193" y="522"/>
                    </a:moveTo>
                    <a:cubicBezTo>
                      <a:pt x="193" y="520"/>
                      <a:pt x="193" y="518"/>
                      <a:pt x="190" y="518"/>
                    </a:cubicBezTo>
                    <a:cubicBezTo>
                      <a:pt x="190" y="518"/>
                      <a:pt x="189" y="519"/>
                      <a:pt x="189" y="519"/>
                    </a:cubicBezTo>
                    <a:cubicBezTo>
                      <a:pt x="189" y="522"/>
                      <a:pt x="191" y="522"/>
                      <a:pt x="193" y="522"/>
                    </a:cubicBezTo>
                    <a:cubicBezTo>
                      <a:pt x="204" y="539"/>
                      <a:pt x="216" y="555"/>
                      <a:pt x="210" y="577"/>
                    </a:cubicBezTo>
                    <a:cubicBezTo>
                      <a:pt x="210" y="579"/>
                      <a:pt x="212" y="582"/>
                      <a:pt x="215" y="581"/>
                    </a:cubicBezTo>
                    <a:cubicBezTo>
                      <a:pt x="218" y="581"/>
                      <a:pt x="217" y="578"/>
                      <a:pt x="217" y="575"/>
                    </a:cubicBezTo>
                    <a:cubicBezTo>
                      <a:pt x="218" y="557"/>
                      <a:pt x="210" y="541"/>
                      <a:pt x="204" y="525"/>
                    </a:cubicBezTo>
                    <a:cubicBezTo>
                      <a:pt x="201" y="519"/>
                      <a:pt x="197" y="520"/>
                      <a:pt x="193" y="522"/>
                    </a:cubicBezTo>
                    <a:close/>
                    <a:moveTo>
                      <a:pt x="224" y="604"/>
                    </a:moveTo>
                    <a:cubicBezTo>
                      <a:pt x="226" y="593"/>
                      <a:pt x="221" y="590"/>
                      <a:pt x="209" y="594"/>
                    </a:cubicBezTo>
                    <a:cubicBezTo>
                      <a:pt x="215" y="598"/>
                      <a:pt x="220" y="601"/>
                      <a:pt x="224" y="604"/>
                    </a:cubicBezTo>
                    <a:cubicBezTo>
                      <a:pt x="225" y="608"/>
                      <a:pt x="226" y="612"/>
                      <a:pt x="231" y="617"/>
                    </a:cubicBezTo>
                    <a:cubicBezTo>
                      <a:pt x="233" y="592"/>
                      <a:pt x="256" y="574"/>
                      <a:pt x="245" y="549"/>
                    </a:cubicBezTo>
                    <a:cubicBezTo>
                      <a:pt x="247" y="561"/>
                      <a:pt x="243" y="572"/>
                      <a:pt x="237" y="584"/>
                    </a:cubicBezTo>
                    <a:cubicBezTo>
                      <a:pt x="237" y="579"/>
                      <a:pt x="236" y="576"/>
                      <a:pt x="236" y="573"/>
                    </a:cubicBezTo>
                    <a:cubicBezTo>
                      <a:pt x="234" y="578"/>
                      <a:pt x="235" y="583"/>
                      <a:pt x="234" y="587"/>
                    </a:cubicBezTo>
                    <a:cubicBezTo>
                      <a:pt x="232" y="593"/>
                      <a:pt x="235" y="603"/>
                      <a:pt x="224" y="604"/>
                    </a:cubicBezTo>
                    <a:close/>
                    <a:moveTo>
                      <a:pt x="169" y="150"/>
                    </a:moveTo>
                    <a:cubicBezTo>
                      <a:pt x="168" y="150"/>
                      <a:pt x="168" y="149"/>
                      <a:pt x="168" y="149"/>
                    </a:cubicBezTo>
                    <a:cubicBezTo>
                      <a:pt x="168" y="149"/>
                      <a:pt x="168" y="150"/>
                      <a:pt x="169" y="150"/>
                    </a:cubicBezTo>
                    <a:cubicBezTo>
                      <a:pt x="171" y="154"/>
                      <a:pt x="170" y="154"/>
                      <a:pt x="165" y="153"/>
                    </a:cubicBezTo>
                    <a:cubicBezTo>
                      <a:pt x="158" y="151"/>
                      <a:pt x="152" y="145"/>
                      <a:pt x="140" y="147"/>
                    </a:cubicBezTo>
                    <a:cubicBezTo>
                      <a:pt x="162" y="157"/>
                      <a:pt x="182" y="166"/>
                      <a:pt x="201" y="175"/>
                    </a:cubicBezTo>
                    <a:cubicBezTo>
                      <a:pt x="202" y="174"/>
                      <a:pt x="202" y="173"/>
                      <a:pt x="203" y="172"/>
                    </a:cubicBezTo>
                    <a:cubicBezTo>
                      <a:pt x="190" y="167"/>
                      <a:pt x="184" y="152"/>
                      <a:pt x="169" y="150"/>
                    </a:cubicBezTo>
                    <a:close/>
                    <a:moveTo>
                      <a:pt x="229" y="856"/>
                    </a:moveTo>
                    <a:cubicBezTo>
                      <a:pt x="229" y="852"/>
                      <a:pt x="227" y="850"/>
                      <a:pt x="223" y="852"/>
                    </a:cubicBezTo>
                    <a:cubicBezTo>
                      <a:pt x="220" y="853"/>
                      <a:pt x="217" y="854"/>
                      <a:pt x="220" y="858"/>
                    </a:cubicBezTo>
                    <a:cubicBezTo>
                      <a:pt x="210" y="859"/>
                      <a:pt x="206" y="867"/>
                      <a:pt x="201" y="873"/>
                    </a:cubicBezTo>
                    <a:cubicBezTo>
                      <a:pt x="228" y="859"/>
                      <a:pt x="255" y="849"/>
                      <a:pt x="286" y="855"/>
                    </a:cubicBezTo>
                    <a:cubicBezTo>
                      <a:pt x="286" y="854"/>
                      <a:pt x="286" y="853"/>
                      <a:pt x="286" y="852"/>
                    </a:cubicBezTo>
                    <a:cubicBezTo>
                      <a:pt x="277" y="852"/>
                      <a:pt x="269" y="852"/>
                      <a:pt x="261" y="852"/>
                    </a:cubicBezTo>
                    <a:cubicBezTo>
                      <a:pt x="266" y="847"/>
                      <a:pt x="273" y="851"/>
                      <a:pt x="278" y="846"/>
                    </a:cubicBezTo>
                    <a:cubicBezTo>
                      <a:pt x="282" y="845"/>
                      <a:pt x="286" y="850"/>
                      <a:pt x="292" y="846"/>
                    </a:cubicBezTo>
                    <a:cubicBezTo>
                      <a:pt x="286" y="843"/>
                      <a:pt x="282" y="842"/>
                      <a:pt x="278" y="846"/>
                    </a:cubicBezTo>
                    <a:cubicBezTo>
                      <a:pt x="260" y="842"/>
                      <a:pt x="246" y="854"/>
                      <a:pt x="229" y="856"/>
                    </a:cubicBezTo>
                    <a:close/>
                    <a:moveTo>
                      <a:pt x="208" y="147"/>
                    </a:moveTo>
                    <a:cubicBezTo>
                      <a:pt x="207" y="147"/>
                      <a:pt x="206" y="146"/>
                      <a:pt x="205" y="145"/>
                    </a:cubicBezTo>
                    <a:cubicBezTo>
                      <a:pt x="205" y="146"/>
                      <a:pt x="205" y="146"/>
                      <a:pt x="204" y="146"/>
                    </a:cubicBezTo>
                    <a:cubicBezTo>
                      <a:pt x="205" y="147"/>
                      <a:pt x="206" y="147"/>
                      <a:pt x="207" y="147"/>
                    </a:cubicBezTo>
                    <a:cubicBezTo>
                      <a:pt x="216" y="163"/>
                      <a:pt x="231" y="173"/>
                      <a:pt x="242" y="187"/>
                    </a:cubicBezTo>
                    <a:cubicBezTo>
                      <a:pt x="238" y="175"/>
                      <a:pt x="233" y="164"/>
                      <a:pt x="228" y="152"/>
                    </a:cubicBezTo>
                    <a:cubicBezTo>
                      <a:pt x="224" y="141"/>
                      <a:pt x="217" y="140"/>
                      <a:pt x="208" y="147"/>
                    </a:cubicBezTo>
                    <a:close/>
                    <a:moveTo>
                      <a:pt x="130" y="94"/>
                    </a:moveTo>
                    <a:cubicBezTo>
                      <a:pt x="113" y="91"/>
                      <a:pt x="97" y="84"/>
                      <a:pt x="79" y="86"/>
                    </a:cubicBezTo>
                    <a:cubicBezTo>
                      <a:pt x="112" y="93"/>
                      <a:pt x="143" y="105"/>
                      <a:pt x="172" y="122"/>
                    </a:cubicBezTo>
                    <a:cubicBezTo>
                      <a:pt x="161" y="110"/>
                      <a:pt x="145" y="105"/>
                      <a:pt x="135" y="91"/>
                    </a:cubicBezTo>
                    <a:cubicBezTo>
                      <a:pt x="133" y="88"/>
                      <a:pt x="131" y="90"/>
                      <a:pt x="130" y="94"/>
                    </a:cubicBezTo>
                    <a:close/>
                    <a:moveTo>
                      <a:pt x="315" y="852"/>
                    </a:moveTo>
                    <a:cubicBezTo>
                      <a:pt x="292" y="860"/>
                      <a:pt x="292" y="860"/>
                      <a:pt x="295" y="897"/>
                    </a:cubicBezTo>
                    <a:cubicBezTo>
                      <a:pt x="303" y="882"/>
                      <a:pt x="312" y="869"/>
                      <a:pt x="315" y="852"/>
                    </a:cubicBezTo>
                    <a:close/>
                    <a:moveTo>
                      <a:pt x="306" y="1029"/>
                    </a:moveTo>
                    <a:cubicBezTo>
                      <a:pt x="307" y="1029"/>
                      <a:pt x="308" y="1028"/>
                      <a:pt x="309" y="1027"/>
                    </a:cubicBezTo>
                    <a:cubicBezTo>
                      <a:pt x="298" y="1009"/>
                      <a:pt x="299" y="987"/>
                      <a:pt x="294" y="967"/>
                    </a:cubicBezTo>
                    <a:cubicBezTo>
                      <a:pt x="287" y="977"/>
                      <a:pt x="301" y="991"/>
                      <a:pt x="288" y="1001"/>
                    </a:cubicBezTo>
                    <a:cubicBezTo>
                      <a:pt x="287" y="1001"/>
                      <a:pt x="288" y="1003"/>
                      <a:pt x="289" y="1004"/>
                    </a:cubicBezTo>
                    <a:cubicBezTo>
                      <a:pt x="294" y="1012"/>
                      <a:pt x="300" y="1021"/>
                      <a:pt x="306" y="1029"/>
                    </a:cubicBezTo>
                    <a:close/>
                    <a:moveTo>
                      <a:pt x="378" y="917"/>
                    </a:moveTo>
                    <a:cubicBezTo>
                      <a:pt x="372" y="908"/>
                      <a:pt x="374" y="896"/>
                      <a:pt x="363" y="889"/>
                    </a:cubicBezTo>
                    <a:cubicBezTo>
                      <a:pt x="372" y="909"/>
                      <a:pt x="376" y="930"/>
                      <a:pt x="375" y="952"/>
                    </a:cubicBezTo>
                    <a:cubicBezTo>
                      <a:pt x="380" y="936"/>
                      <a:pt x="383" y="919"/>
                      <a:pt x="380" y="902"/>
                    </a:cubicBezTo>
                    <a:cubicBezTo>
                      <a:pt x="379" y="907"/>
                      <a:pt x="379" y="912"/>
                      <a:pt x="378" y="917"/>
                    </a:cubicBezTo>
                    <a:close/>
                    <a:moveTo>
                      <a:pt x="194" y="545"/>
                    </a:moveTo>
                    <a:cubicBezTo>
                      <a:pt x="185" y="528"/>
                      <a:pt x="167" y="523"/>
                      <a:pt x="151" y="531"/>
                    </a:cubicBezTo>
                    <a:cubicBezTo>
                      <a:pt x="167" y="531"/>
                      <a:pt x="179" y="536"/>
                      <a:pt x="194" y="545"/>
                    </a:cubicBezTo>
                    <a:close/>
                    <a:moveTo>
                      <a:pt x="346" y="834"/>
                    </a:moveTo>
                    <a:cubicBezTo>
                      <a:pt x="349" y="843"/>
                      <a:pt x="346" y="854"/>
                      <a:pt x="350" y="864"/>
                    </a:cubicBezTo>
                    <a:cubicBezTo>
                      <a:pt x="353" y="853"/>
                      <a:pt x="355" y="843"/>
                      <a:pt x="346" y="834"/>
                    </a:cubicBezTo>
                    <a:close/>
                    <a:moveTo>
                      <a:pt x="215" y="110"/>
                    </a:moveTo>
                    <a:cubicBezTo>
                      <a:pt x="210" y="122"/>
                      <a:pt x="214" y="129"/>
                      <a:pt x="222" y="137"/>
                    </a:cubicBezTo>
                    <a:cubicBezTo>
                      <a:pt x="222" y="127"/>
                      <a:pt x="219" y="119"/>
                      <a:pt x="215" y="110"/>
                    </a:cubicBezTo>
                    <a:close/>
                    <a:moveTo>
                      <a:pt x="234" y="567"/>
                    </a:moveTo>
                    <a:cubicBezTo>
                      <a:pt x="237" y="559"/>
                      <a:pt x="237" y="553"/>
                      <a:pt x="232" y="547"/>
                    </a:cubicBezTo>
                    <a:cubicBezTo>
                      <a:pt x="231" y="554"/>
                      <a:pt x="231" y="559"/>
                      <a:pt x="234" y="567"/>
                    </a:cubicBezTo>
                    <a:close/>
                    <a:moveTo>
                      <a:pt x="186" y="574"/>
                    </a:moveTo>
                    <a:cubicBezTo>
                      <a:pt x="189" y="578"/>
                      <a:pt x="190" y="582"/>
                      <a:pt x="196" y="582"/>
                    </a:cubicBezTo>
                    <a:cubicBezTo>
                      <a:pt x="196" y="582"/>
                      <a:pt x="197" y="580"/>
                      <a:pt x="197" y="579"/>
                    </a:cubicBezTo>
                    <a:cubicBezTo>
                      <a:pt x="195" y="575"/>
                      <a:pt x="193" y="572"/>
                      <a:pt x="186" y="574"/>
                    </a:cubicBezTo>
                    <a:close/>
                    <a:moveTo>
                      <a:pt x="87" y="31"/>
                    </a:moveTo>
                    <a:cubicBezTo>
                      <a:pt x="81" y="26"/>
                      <a:pt x="77" y="23"/>
                      <a:pt x="71" y="25"/>
                    </a:cubicBezTo>
                    <a:cubicBezTo>
                      <a:pt x="75" y="28"/>
                      <a:pt x="79" y="31"/>
                      <a:pt x="87" y="31"/>
                    </a:cubicBezTo>
                    <a:close/>
                    <a:moveTo>
                      <a:pt x="191" y="133"/>
                    </a:moveTo>
                    <a:cubicBezTo>
                      <a:pt x="192" y="139"/>
                      <a:pt x="194" y="141"/>
                      <a:pt x="200" y="142"/>
                    </a:cubicBezTo>
                    <a:cubicBezTo>
                      <a:pt x="199" y="136"/>
                      <a:pt x="196" y="134"/>
                      <a:pt x="191" y="133"/>
                    </a:cubicBezTo>
                    <a:close/>
                    <a:moveTo>
                      <a:pt x="218" y="534"/>
                    </a:moveTo>
                    <a:cubicBezTo>
                      <a:pt x="218" y="538"/>
                      <a:pt x="213" y="540"/>
                      <a:pt x="217" y="546"/>
                    </a:cubicBezTo>
                    <a:cubicBezTo>
                      <a:pt x="220" y="542"/>
                      <a:pt x="220" y="538"/>
                      <a:pt x="218" y="534"/>
                    </a:cubicBezTo>
                    <a:close/>
                    <a:moveTo>
                      <a:pt x="186" y="126"/>
                    </a:moveTo>
                    <a:cubicBezTo>
                      <a:pt x="182" y="127"/>
                      <a:pt x="181" y="127"/>
                      <a:pt x="182" y="129"/>
                    </a:cubicBezTo>
                    <a:cubicBezTo>
                      <a:pt x="182" y="130"/>
                      <a:pt x="184" y="131"/>
                      <a:pt x="185" y="132"/>
                    </a:cubicBezTo>
                    <a:cubicBezTo>
                      <a:pt x="187" y="132"/>
                      <a:pt x="188" y="131"/>
                      <a:pt x="187" y="129"/>
                    </a:cubicBezTo>
                    <a:cubicBezTo>
                      <a:pt x="187" y="128"/>
                      <a:pt x="186" y="126"/>
                      <a:pt x="186" y="126"/>
                    </a:cubicBezTo>
                    <a:close/>
                    <a:moveTo>
                      <a:pt x="354" y="870"/>
                    </a:moveTo>
                    <a:cubicBezTo>
                      <a:pt x="352" y="873"/>
                      <a:pt x="352" y="875"/>
                      <a:pt x="354" y="878"/>
                    </a:cubicBezTo>
                    <a:cubicBezTo>
                      <a:pt x="355" y="875"/>
                      <a:pt x="356" y="872"/>
                      <a:pt x="354" y="870"/>
                    </a:cubicBezTo>
                    <a:close/>
                    <a:moveTo>
                      <a:pt x="151" y="504"/>
                    </a:moveTo>
                    <a:cubicBezTo>
                      <a:pt x="151" y="504"/>
                      <a:pt x="150" y="505"/>
                      <a:pt x="150" y="506"/>
                    </a:cubicBezTo>
                    <a:cubicBezTo>
                      <a:pt x="151" y="506"/>
                      <a:pt x="152" y="506"/>
                      <a:pt x="152" y="506"/>
                    </a:cubicBezTo>
                    <a:cubicBezTo>
                      <a:pt x="153" y="506"/>
                      <a:pt x="153" y="505"/>
                      <a:pt x="153" y="505"/>
                    </a:cubicBezTo>
                    <a:cubicBezTo>
                      <a:pt x="153" y="504"/>
                      <a:pt x="152" y="504"/>
                      <a:pt x="151" y="504"/>
                    </a:cubicBezTo>
                    <a:close/>
                    <a:moveTo>
                      <a:pt x="125" y="83"/>
                    </a:moveTo>
                    <a:cubicBezTo>
                      <a:pt x="124" y="84"/>
                      <a:pt x="124" y="84"/>
                      <a:pt x="124" y="85"/>
                    </a:cubicBezTo>
                    <a:cubicBezTo>
                      <a:pt x="124" y="85"/>
                      <a:pt x="125" y="86"/>
                      <a:pt x="126" y="86"/>
                    </a:cubicBezTo>
                    <a:cubicBezTo>
                      <a:pt x="126" y="86"/>
                      <a:pt x="127" y="84"/>
                      <a:pt x="127" y="84"/>
                    </a:cubicBezTo>
                    <a:cubicBezTo>
                      <a:pt x="126" y="83"/>
                      <a:pt x="125" y="83"/>
                      <a:pt x="125" y="83"/>
                    </a:cubicBezTo>
                    <a:close/>
                    <a:moveTo>
                      <a:pt x="186" y="513"/>
                    </a:moveTo>
                    <a:cubicBezTo>
                      <a:pt x="186" y="513"/>
                      <a:pt x="185" y="513"/>
                      <a:pt x="185" y="513"/>
                    </a:cubicBezTo>
                    <a:cubicBezTo>
                      <a:pt x="185" y="513"/>
                      <a:pt x="185" y="514"/>
                      <a:pt x="185" y="514"/>
                    </a:cubicBezTo>
                    <a:cubicBezTo>
                      <a:pt x="186" y="514"/>
                      <a:pt x="186" y="514"/>
                      <a:pt x="186" y="514"/>
                    </a:cubicBezTo>
                    <a:cubicBezTo>
                      <a:pt x="186" y="514"/>
                      <a:pt x="186" y="513"/>
                      <a:pt x="186" y="513"/>
                    </a:cubicBezTo>
                    <a:close/>
                    <a:moveTo>
                      <a:pt x="218" y="524"/>
                    </a:moveTo>
                    <a:cubicBezTo>
                      <a:pt x="218" y="524"/>
                      <a:pt x="218" y="525"/>
                      <a:pt x="218" y="525"/>
                    </a:cubicBezTo>
                    <a:cubicBezTo>
                      <a:pt x="219" y="525"/>
                      <a:pt x="219" y="525"/>
                      <a:pt x="219" y="524"/>
                    </a:cubicBezTo>
                    <a:cubicBezTo>
                      <a:pt x="219" y="524"/>
                      <a:pt x="219" y="524"/>
                      <a:pt x="218" y="524"/>
                    </a:cubicBezTo>
                    <a:close/>
                    <a:moveTo>
                      <a:pt x="329" y="898"/>
                    </a:moveTo>
                    <a:cubicBezTo>
                      <a:pt x="329" y="898"/>
                      <a:pt x="328" y="897"/>
                      <a:pt x="328" y="897"/>
                    </a:cubicBezTo>
                    <a:cubicBezTo>
                      <a:pt x="328" y="898"/>
                      <a:pt x="328" y="898"/>
                      <a:pt x="328" y="899"/>
                    </a:cubicBezTo>
                    <a:cubicBezTo>
                      <a:pt x="328" y="898"/>
                      <a:pt x="329" y="899"/>
                      <a:pt x="329" y="898"/>
                    </a:cubicBezTo>
                    <a:cubicBezTo>
                      <a:pt x="329" y="898"/>
                      <a:pt x="329" y="898"/>
                      <a:pt x="329" y="898"/>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5" name="Freeform 466">
                <a:extLst>
                  <a:ext uri="{FF2B5EF4-FFF2-40B4-BE49-F238E27FC236}">
                    <a16:creationId xmlns:a16="http://schemas.microsoft.com/office/drawing/2014/main" id="{9666B434-93CC-7112-C2E3-5381AB70B235}"/>
                  </a:ext>
                </a:extLst>
              </p:cNvPr>
              <p:cNvSpPr>
                <a:spLocks noEditPoints="1"/>
              </p:cNvSpPr>
              <p:nvPr/>
            </p:nvSpPr>
            <p:spPr bwMode="auto">
              <a:xfrm>
                <a:off x="5261" y="2945"/>
                <a:ext cx="225" cy="303"/>
              </a:xfrm>
              <a:custGeom>
                <a:avLst/>
                <a:gdLst>
                  <a:gd name="T0" fmla="*/ 382 w 382"/>
                  <a:gd name="T1" fmla="*/ 515 h 515"/>
                  <a:gd name="T2" fmla="*/ 310 w 382"/>
                  <a:gd name="T3" fmla="*/ 219 h 515"/>
                  <a:gd name="T4" fmla="*/ 142 w 382"/>
                  <a:gd name="T5" fmla="*/ 176 h 515"/>
                  <a:gd name="T6" fmla="*/ 94 w 382"/>
                  <a:gd name="T7" fmla="*/ 143 h 515"/>
                  <a:gd name="T8" fmla="*/ 21 w 382"/>
                  <a:gd name="T9" fmla="*/ 56 h 515"/>
                  <a:gd name="T10" fmla="*/ 7 w 382"/>
                  <a:gd name="T11" fmla="*/ 18 h 515"/>
                  <a:gd name="T12" fmla="*/ 116 w 382"/>
                  <a:gd name="T13" fmla="*/ 13 h 515"/>
                  <a:gd name="T14" fmla="*/ 143 w 382"/>
                  <a:gd name="T15" fmla="*/ 34 h 515"/>
                  <a:gd name="T16" fmla="*/ 152 w 382"/>
                  <a:gd name="T17" fmla="*/ 49 h 515"/>
                  <a:gd name="T18" fmla="*/ 152 w 382"/>
                  <a:gd name="T19" fmla="*/ 51 h 515"/>
                  <a:gd name="T20" fmla="*/ 178 w 382"/>
                  <a:gd name="T21" fmla="*/ 58 h 515"/>
                  <a:gd name="T22" fmla="*/ 204 w 382"/>
                  <a:gd name="T23" fmla="*/ 119 h 515"/>
                  <a:gd name="T24" fmla="*/ 100 w 382"/>
                  <a:gd name="T25" fmla="*/ 113 h 515"/>
                  <a:gd name="T26" fmla="*/ 179 w 382"/>
                  <a:gd name="T27" fmla="*/ 129 h 515"/>
                  <a:gd name="T28" fmla="*/ 222 w 382"/>
                  <a:gd name="T29" fmla="*/ 127 h 515"/>
                  <a:gd name="T30" fmla="*/ 215 w 382"/>
                  <a:gd name="T31" fmla="*/ 78 h 515"/>
                  <a:gd name="T32" fmla="*/ 224 w 382"/>
                  <a:gd name="T33" fmla="*/ 75 h 515"/>
                  <a:gd name="T34" fmla="*/ 221 w 382"/>
                  <a:gd name="T35" fmla="*/ 87 h 515"/>
                  <a:gd name="T36" fmla="*/ 230 w 382"/>
                  <a:gd name="T37" fmla="*/ 83 h 515"/>
                  <a:gd name="T38" fmla="*/ 242 w 382"/>
                  <a:gd name="T39" fmla="*/ 77 h 515"/>
                  <a:gd name="T40" fmla="*/ 327 w 382"/>
                  <a:gd name="T41" fmla="*/ 231 h 515"/>
                  <a:gd name="T42" fmla="*/ 292 w 382"/>
                  <a:gd name="T43" fmla="*/ 65 h 515"/>
                  <a:gd name="T44" fmla="*/ 53 w 382"/>
                  <a:gd name="T45" fmla="*/ 49 h 515"/>
                  <a:gd name="T46" fmla="*/ 53 w 382"/>
                  <a:gd name="T47" fmla="*/ 49 h 515"/>
                  <a:gd name="T48" fmla="*/ 169 w 382"/>
                  <a:gd name="T49" fmla="*/ 90 h 515"/>
                  <a:gd name="T50" fmla="*/ 169 w 382"/>
                  <a:gd name="T51" fmla="*/ 85 h 515"/>
                  <a:gd name="T52" fmla="*/ 164 w 382"/>
                  <a:gd name="T53" fmla="*/ 88 h 515"/>
                  <a:gd name="T54" fmla="*/ 138 w 382"/>
                  <a:gd name="T55" fmla="*/ 166 h 515"/>
                  <a:gd name="T56" fmla="*/ 193 w 382"/>
                  <a:gd name="T57" fmla="*/ 161 h 515"/>
                  <a:gd name="T58" fmla="*/ 142 w 382"/>
                  <a:gd name="T59" fmla="*/ 57 h 515"/>
                  <a:gd name="T60" fmla="*/ 94 w 382"/>
                  <a:gd name="T61" fmla="*/ 36 h 515"/>
                  <a:gd name="T62" fmla="*/ 124 w 382"/>
                  <a:gd name="T63" fmla="*/ 64 h 515"/>
                  <a:gd name="T64" fmla="*/ 63 w 382"/>
                  <a:gd name="T65" fmla="*/ 52 h 515"/>
                  <a:gd name="T66" fmla="*/ 91 w 382"/>
                  <a:gd name="T67" fmla="*/ 59 h 515"/>
                  <a:gd name="T68" fmla="*/ 68 w 382"/>
                  <a:gd name="T69" fmla="*/ 72 h 515"/>
                  <a:gd name="T70" fmla="*/ 125 w 382"/>
                  <a:gd name="T71" fmla="*/ 88 h 515"/>
                  <a:gd name="T72" fmla="*/ 67 w 382"/>
                  <a:gd name="T73" fmla="*/ 90 h 515"/>
                  <a:gd name="T74" fmla="*/ 203 w 382"/>
                  <a:gd name="T75" fmla="*/ 155 h 515"/>
                  <a:gd name="T76" fmla="*/ 189 w 382"/>
                  <a:gd name="T77" fmla="*/ 151 h 515"/>
                  <a:gd name="T78" fmla="*/ 174 w 382"/>
                  <a:gd name="T79" fmla="*/ 93 h 515"/>
                  <a:gd name="T80" fmla="*/ 119 w 382"/>
                  <a:gd name="T81" fmla="*/ 86 h 515"/>
                  <a:gd name="T82" fmla="*/ 132 w 382"/>
                  <a:gd name="T83" fmla="*/ 132 h 515"/>
                  <a:gd name="T84" fmla="*/ 134 w 382"/>
                  <a:gd name="T85" fmla="*/ 133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82" h="515">
                    <a:moveTo>
                      <a:pt x="311" y="75"/>
                    </a:moveTo>
                    <a:cubicBezTo>
                      <a:pt x="334" y="157"/>
                      <a:pt x="357" y="240"/>
                      <a:pt x="370" y="324"/>
                    </a:cubicBezTo>
                    <a:cubicBezTo>
                      <a:pt x="379" y="387"/>
                      <a:pt x="381" y="452"/>
                      <a:pt x="382" y="515"/>
                    </a:cubicBezTo>
                    <a:cubicBezTo>
                      <a:pt x="377" y="515"/>
                      <a:pt x="372" y="515"/>
                      <a:pt x="367" y="515"/>
                    </a:cubicBezTo>
                    <a:cubicBezTo>
                      <a:pt x="366" y="438"/>
                      <a:pt x="368" y="361"/>
                      <a:pt x="348" y="285"/>
                    </a:cubicBezTo>
                    <a:cubicBezTo>
                      <a:pt x="341" y="260"/>
                      <a:pt x="326" y="239"/>
                      <a:pt x="310" y="219"/>
                    </a:cubicBezTo>
                    <a:cubicBezTo>
                      <a:pt x="291" y="195"/>
                      <a:pt x="269" y="174"/>
                      <a:pt x="246" y="155"/>
                    </a:cubicBezTo>
                    <a:cubicBezTo>
                      <a:pt x="241" y="151"/>
                      <a:pt x="237" y="149"/>
                      <a:pt x="231" y="154"/>
                    </a:cubicBezTo>
                    <a:cubicBezTo>
                      <a:pt x="206" y="178"/>
                      <a:pt x="176" y="185"/>
                      <a:pt x="142" y="176"/>
                    </a:cubicBezTo>
                    <a:cubicBezTo>
                      <a:pt x="125" y="172"/>
                      <a:pt x="109" y="168"/>
                      <a:pt x="93" y="159"/>
                    </a:cubicBezTo>
                    <a:cubicBezTo>
                      <a:pt x="95" y="154"/>
                      <a:pt x="102" y="157"/>
                      <a:pt x="102" y="153"/>
                    </a:cubicBezTo>
                    <a:cubicBezTo>
                      <a:pt x="102" y="148"/>
                      <a:pt x="97" y="146"/>
                      <a:pt x="94" y="143"/>
                    </a:cubicBezTo>
                    <a:cubicBezTo>
                      <a:pt x="80" y="133"/>
                      <a:pt x="66" y="123"/>
                      <a:pt x="53" y="110"/>
                    </a:cubicBezTo>
                    <a:cubicBezTo>
                      <a:pt x="60" y="109"/>
                      <a:pt x="66" y="111"/>
                      <a:pt x="73" y="108"/>
                    </a:cubicBezTo>
                    <a:cubicBezTo>
                      <a:pt x="52" y="93"/>
                      <a:pt x="35" y="76"/>
                      <a:pt x="21" y="56"/>
                    </a:cubicBezTo>
                    <a:cubicBezTo>
                      <a:pt x="18" y="52"/>
                      <a:pt x="15" y="47"/>
                      <a:pt x="12" y="42"/>
                    </a:cubicBezTo>
                    <a:cubicBezTo>
                      <a:pt x="11" y="41"/>
                      <a:pt x="9" y="38"/>
                      <a:pt x="10" y="37"/>
                    </a:cubicBezTo>
                    <a:cubicBezTo>
                      <a:pt x="25" y="28"/>
                      <a:pt x="9" y="24"/>
                      <a:pt x="7" y="18"/>
                    </a:cubicBezTo>
                    <a:cubicBezTo>
                      <a:pt x="6" y="15"/>
                      <a:pt x="3" y="13"/>
                      <a:pt x="0" y="9"/>
                    </a:cubicBezTo>
                    <a:cubicBezTo>
                      <a:pt x="38" y="5"/>
                      <a:pt x="74" y="3"/>
                      <a:pt x="110" y="12"/>
                    </a:cubicBezTo>
                    <a:cubicBezTo>
                      <a:pt x="112" y="12"/>
                      <a:pt x="116" y="13"/>
                      <a:pt x="116" y="13"/>
                    </a:cubicBezTo>
                    <a:cubicBezTo>
                      <a:pt x="121" y="0"/>
                      <a:pt x="132" y="7"/>
                      <a:pt x="140" y="5"/>
                    </a:cubicBezTo>
                    <a:cubicBezTo>
                      <a:pt x="146" y="15"/>
                      <a:pt x="133" y="18"/>
                      <a:pt x="133" y="27"/>
                    </a:cubicBezTo>
                    <a:cubicBezTo>
                      <a:pt x="137" y="27"/>
                      <a:pt x="144" y="25"/>
                      <a:pt x="143" y="34"/>
                    </a:cubicBezTo>
                    <a:cubicBezTo>
                      <a:pt x="143" y="35"/>
                      <a:pt x="142" y="38"/>
                      <a:pt x="145" y="38"/>
                    </a:cubicBezTo>
                    <a:cubicBezTo>
                      <a:pt x="146" y="38"/>
                      <a:pt x="146" y="36"/>
                      <a:pt x="147" y="35"/>
                    </a:cubicBezTo>
                    <a:cubicBezTo>
                      <a:pt x="163" y="34"/>
                      <a:pt x="149" y="45"/>
                      <a:pt x="152" y="49"/>
                    </a:cubicBezTo>
                    <a:cubicBezTo>
                      <a:pt x="150" y="48"/>
                      <a:pt x="150" y="44"/>
                      <a:pt x="146" y="46"/>
                    </a:cubicBezTo>
                    <a:cubicBezTo>
                      <a:pt x="152" y="55"/>
                      <a:pt x="143" y="70"/>
                      <a:pt x="162" y="74"/>
                    </a:cubicBezTo>
                    <a:cubicBezTo>
                      <a:pt x="158" y="66"/>
                      <a:pt x="155" y="58"/>
                      <a:pt x="152" y="51"/>
                    </a:cubicBezTo>
                    <a:cubicBezTo>
                      <a:pt x="158" y="52"/>
                      <a:pt x="162" y="50"/>
                      <a:pt x="166" y="48"/>
                    </a:cubicBezTo>
                    <a:cubicBezTo>
                      <a:pt x="170" y="47"/>
                      <a:pt x="173" y="40"/>
                      <a:pt x="177" y="44"/>
                    </a:cubicBezTo>
                    <a:cubicBezTo>
                      <a:pt x="181" y="47"/>
                      <a:pt x="179" y="53"/>
                      <a:pt x="178" y="58"/>
                    </a:cubicBezTo>
                    <a:cubicBezTo>
                      <a:pt x="177" y="59"/>
                      <a:pt x="177" y="60"/>
                      <a:pt x="177" y="63"/>
                    </a:cubicBezTo>
                    <a:cubicBezTo>
                      <a:pt x="185" y="60"/>
                      <a:pt x="190" y="61"/>
                      <a:pt x="188" y="70"/>
                    </a:cubicBezTo>
                    <a:cubicBezTo>
                      <a:pt x="195" y="86"/>
                      <a:pt x="201" y="102"/>
                      <a:pt x="204" y="119"/>
                    </a:cubicBezTo>
                    <a:cubicBezTo>
                      <a:pt x="193" y="120"/>
                      <a:pt x="181" y="119"/>
                      <a:pt x="169" y="122"/>
                    </a:cubicBezTo>
                    <a:cubicBezTo>
                      <a:pt x="157" y="125"/>
                      <a:pt x="145" y="123"/>
                      <a:pt x="134" y="121"/>
                    </a:cubicBezTo>
                    <a:cubicBezTo>
                      <a:pt x="123" y="119"/>
                      <a:pt x="112" y="113"/>
                      <a:pt x="100" y="113"/>
                    </a:cubicBezTo>
                    <a:cubicBezTo>
                      <a:pt x="106" y="119"/>
                      <a:pt x="114" y="119"/>
                      <a:pt x="121" y="122"/>
                    </a:cubicBezTo>
                    <a:cubicBezTo>
                      <a:pt x="137" y="128"/>
                      <a:pt x="153" y="132"/>
                      <a:pt x="170" y="125"/>
                    </a:cubicBezTo>
                    <a:cubicBezTo>
                      <a:pt x="173" y="123"/>
                      <a:pt x="178" y="122"/>
                      <a:pt x="179" y="129"/>
                    </a:cubicBezTo>
                    <a:cubicBezTo>
                      <a:pt x="169" y="132"/>
                      <a:pt x="161" y="137"/>
                      <a:pt x="156" y="146"/>
                    </a:cubicBezTo>
                    <a:cubicBezTo>
                      <a:pt x="164" y="141"/>
                      <a:pt x="174" y="138"/>
                      <a:pt x="179" y="129"/>
                    </a:cubicBezTo>
                    <a:cubicBezTo>
                      <a:pt x="193" y="122"/>
                      <a:pt x="207" y="123"/>
                      <a:pt x="222" y="127"/>
                    </a:cubicBezTo>
                    <a:cubicBezTo>
                      <a:pt x="205" y="111"/>
                      <a:pt x="199" y="93"/>
                      <a:pt x="204" y="71"/>
                    </a:cubicBezTo>
                    <a:cubicBezTo>
                      <a:pt x="206" y="70"/>
                      <a:pt x="208" y="69"/>
                      <a:pt x="210" y="67"/>
                    </a:cubicBezTo>
                    <a:cubicBezTo>
                      <a:pt x="216" y="69"/>
                      <a:pt x="215" y="74"/>
                      <a:pt x="215" y="78"/>
                    </a:cubicBezTo>
                    <a:cubicBezTo>
                      <a:pt x="215" y="78"/>
                      <a:pt x="214" y="78"/>
                      <a:pt x="214" y="79"/>
                    </a:cubicBezTo>
                    <a:cubicBezTo>
                      <a:pt x="214" y="78"/>
                      <a:pt x="215" y="78"/>
                      <a:pt x="215" y="78"/>
                    </a:cubicBezTo>
                    <a:cubicBezTo>
                      <a:pt x="218" y="77"/>
                      <a:pt x="221" y="76"/>
                      <a:pt x="224" y="75"/>
                    </a:cubicBezTo>
                    <a:cubicBezTo>
                      <a:pt x="226" y="77"/>
                      <a:pt x="228" y="80"/>
                      <a:pt x="229" y="83"/>
                    </a:cubicBezTo>
                    <a:cubicBezTo>
                      <a:pt x="231" y="90"/>
                      <a:pt x="226" y="88"/>
                      <a:pt x="222" y="87"/>
                    </a:cubicBezTo>
                    <a:cubicBezTo>
                      <a:pt x="222" y="87"/>
                      <a:pt x="222" y="87"/>
                      <a:pt x="221" y="87"/>
                    </a:cubicBezTo>
                    <a:cubicBezTo>
                      <a:pt x="222" y="87"/>
                      <a:pt x="222" y="87"/>
                      <a:pt x="222" y="88"/>
                    </a:cubicBezTo>
                    <a:cubicBezTo>
                      <a:pt x="229" y="99"/>
                      <a:pt x="233" y="112"/>
                      <a:pt x="231" y="126"/>
                    </a:cubicBezTo>
                    <a:cubicBezTo>
                      <a:pt x="234" y="111"/>
                      <a:pt x="238" y="97"/>
                      <a:pt x="230" y="83"/>
                    </a:cubicBezTo>
                    <a:cubicBezTo>
                      <a:pt x="230" y="79"/>
                      <a:pt x="229" y="75"/>
                      <a:pt x="229" y="71"/>
                    </a:cubicBezTo>
                    <a:cubicBezTo>
                      <a:pt x="230" y="68"/>
                      <a:pt x="232" y="68"/>
                      <a:pt x="234" y="69"/>
                    </a:cubicBezTo>
                    <a:cubicBezTo>
                      <a:pt x="235" y="73"/>
                      <a:pt x="235" y="78"/>
                      <a:pt x="242" y="77"/>
                    </a:cubicBezTo>
                    <a:cubicBezTo>
                      <a:pt x="250" y="95"/>
                      <a:pt x="253" y="114"/>
                      <a:pt x="246" y="132"/>
                    </a:cubicBezTo>
                    <a:cubicBezTo>
                      <a:pt x="243" y="140"/>
                      <a:pt x="244" y="143"/>
                      <a:pt x="251" y="148"/>
                    </a:cubicBezTo>
                    <a:cubicBezTo>
                      <a:pt x="281" y="172"/>
                      <a:pt x="307" y="199"/>
                      <a:pt x="327" y="231"/>
                    </a:cubicBezTo>
                    <a:cubicBezTo>
                      <a:pt x="330" y="236"/>
                      <a:pt x="334" y="241"/>
                      <a:pt x="337" y="246"/>
                    </a:cubicBezTo>
                    <a:cubicBezTo>
                      <a:pt x="335" y="230"/>
                      <a:pt x="332" y="214"/>
                      <a:pt x="329" y="199"/>
                    </a:cubicBezTo>
                    <a:cubicBezTo>
                      <a:pt x="318" y="154"/>
                      <a:pt x="308" y="109"/>
                      <a:pt x="292" y="65"/>
                    </a:cubicBezTo>
                    <a:cubicBezTo>
                      <a:pt x="292" y="61"/>
                      <a:pt x="293" y="58"/>
                      <a:pt x="297" y="55"/>
                    </a:cubicBezTo>
                    <a:cubicBezTo>
                      <a:pt x="298" y="64"/>
                      <a:pt x="308" y="67"/>
                      <a:pt x="311" y="75"/>
                    </a:cubicBezTo>
                    <a:close/>
                    <a:moveTo>
                      <a:pt x="53" y="49"/>
                    </a:moveTo>
                    <a:cubicBezTo>
                      <a:pt x="54" y="49"/>
                      <a:pt x="55" y="50"/>
                      <a:pt x="56" y="51"/>
                    </a:cubicBezTo>
                    <a:cubicBezTo>
                      <a:pt x="56" y="50"/>
                      <a:pt x="56" y="50"/>
                      <a:pt x="56" y="50"/>
                    </a:cubicBezTo>
                    <a:cubicBezTo>
                      <a:pt x="55" y="49"/>
                      <a:pt x="54" y="49"/>
                      <a:pt x="53" y="49"/>
                    </a:cubicBezTo>
                    <a:cubicBezTo>
                      <a:pt x="48" y="45"/>
                      <a:pt x="42" y="43"/>
                      <a:pt x="35" y="45"/>
                    </a:cubicBezTo>
                    <a:cubicBezTo>
                      <a:pt x="41" y="49"/>
                      <a:pt x="47" y="49"/>
                      <a:pt x="53" y="49"/>
                    </a:cubicBezTo>
                    <a:close/>
                    <a:moveTo>
                      <a:pt x="169" y="90"/>
                    </a:moveTo>
                    <a:cubicBezTo>
                      <a:pt x="169" y="90"/>
                      <a:pt x="170" y="90"/>
                      <a:pt x="170" y="90"/>
                    </a:cubicBezTo>
                    <a:cubicBezTo>
                      <a:pt x="170" y="90"/>
                      <a:pt x="169" y="90"/>
                      <a:pt x="169" y="90"/>
                    </a:cubicBezTo>
                    <a:cubicBezTo>
                      <a:pt x="169" y="88"/>
                      <a:pt x="169" y="87"/>
                      <a:pt x="169" y="85"/>
                    </a:cubicBezTo>
                    <a:cubicBezTo>
                      <a:pt x="169" y="83"/>
                      <a:pt x="168" y="80"/>
                      <a:pt x="166" y="79"/>
                    </a:cubicBezTo>
                    <a:cubicBezTo>
                      <a:pt x="165" y="79"/>
                      <a:pt x="163" y="79"/>
                      <a:pt x="163" y="80"/>
                    </a:cubicBezTo>
                    <a:cubicBezTo>
                      <a:pt x="161" y="83"/>
                      <a:pt x="162" y="86"/>
                      <a:pt x="164" y="88"/>
                    </a:cubicBezTo>
                    <a:cubicBezTo>
                      <a:pt x="165" y="89"/>
                      <a:pt x="167" y="89"/>
                      <a:pt x="169" y="90"/>
                    </a:cubicBezTo>
                    <a:close/>
                    <a:moveTo>
                      <a:pt x="188" y="162"/>
                    </a:moveTo>
                    <a:cubicBezTo>
                      <a:pt x="172" y="165"/>
                      <a:pt x="156" y="153"/>
                      <a:pt x="138" y="166"/>
                    </a:cubicBezTo>
                    <a:cubicBezTo>
                      <a:pt x="156" y="168"/>
                      <a:pt x="173" y="169"/>
                      <a:pt x="188" y="162"/>
                    </a:cubicBezTo>
                    <a:cubicBezTo>
                      <a:pt x="190" y="162"/>
                      <a:pt x="192" y="162"/>
                      <a:pt x="194" y="161"/>
                    </a:cubicBezTo>
                    <a:cubicBezTo>
                      <a:pt x="193" y="161"/>
                      <a:pt x="193" y="161"/>
                      <a:pt x="193" y="161"/>
                    </a:cubicBezTo>
                    <a:cubicBezTo>
                      <a:pt x="191" y="160"/>
                      <a:pt x="189" y="161"/>
                      <a:pt x="188" y="162"/>
                    </a:cubicBezTo>
                    <a:close/>
                    <a:moveTo>
                      <a:pt x="137" y="51"/>
                    </a:moveTo>
                    <a:cubicBezTo>
                      <a:pt x="138" y="54"/>
                      <a:pt x="139" y="57"/>
                      <a:pt x="142" y="57"/>
                    </a:cubicBezTo>
                    <a:cubicBezTo>
                      <a:pt x="143" y="58"/>
                      <a:pt x="144" y="57"/>
                      <a:pt x="144" y="55"/>
                    </a:cubicBezTo>
                    <a:cubicBezTo>
                      <a:pt x="143" y="52"/>
                      <a:pt x="141" y="51"/>
                      <a:pt x="138" y="51"/>
                    </a:cubicBezTo>
                    <a:cubicBezTo>
                      <a:pt x="128" y="33"/>
                      <a:pt x="111" y="34"/>
                      <a:pt x="94" y="36"/>
                    </a:cubicBezTo>
                    <a:cubicBezTo>
                      <a:pt x="109" y="39"/>
                      <a:pt x="122" y="49"/>
                      <a:pt x="137" y="51"/>
                    </a:cubicBezTo>
                    <a:close/>
                    <a:moveTo>
                      <a:pt x="72" y="71"/>
                    </a:moveTo>
                    <a:cubicBezTo>
                      <a:pt x="89" y="66"/>
                      <a:pt x="106" y="61"/>
                      <a:pt x="124" y="64"/>
                    </a:cubicBezTo>
                    <a:cubicBezTo>
                      <a:pt x="115" y="60"/>
                      <a:pt x="109" y="47"/>
                      <a:pt x="95" y="55"/>
                    </a:cubicBezTo>
                    <a:cubicBezTo>
                      <a:pt x="88" y="60"/>
                      <a:pt x="77" y="54"/>
                      <a:pt x="68" y="52"/>
                    </a:cubicBezTo>
                    <a:cubicBezTo>
                      <a:pt x="66" y="52"/>
                      <a:pt x="63" y="51"/>
                      <a:pt x="63" y="52"/>
                    </a:cubicBezTo>
                    <a:cubicBezTo>
                      <a:pt x="64" y="62"/>
                      <a:pt x="56" y="57"/>
                      <a:pt x="53" y="59"/>
                    </a:cubicBezTo>
                    <a:cubicBezTo>
                      <a:pt x="49" y="60"/>
                      <a:pt x="44" y="60"/>
                      <a:pt x="41" y="66"/>
                    </a:cubicBezTo>
                    <a:cubicBezTo>
                      <a:pt x="58" y="62"/>
                      <a:pt x="74" y="60"/>
                      <a:pt x="91" y="59"/>
                    </a:cubicBezTo>
                    <a:cubicBezTo>
                      <a:pt x="85" y="66"/>
                      <a:pt x="75" y="62"/>
                      <a:pt x="72" y="71"/>
                    </a:cubicBezTo>
                    <a:cubicBezTo>
                      <a:pt x="71" y="71"/>
                      <a:pt x="69" y="71"/>
                      <a:pt x="67" y="72"/>
                    </a:cubicBezTo>
                    <a:cubicBezTo>
                      <a:pt x="67" y="72"/>
                      <a:pt x="67" y="72"/>
                      <a:pt x="68" y="72"/>
                    </a:cubicBezTo>
                    <a:cubicBezTo>
                      <a:pt x="70" y="73"/>
                      <a:pt x="71" y="72"/>
                      <a:pt x="72" y="71"/>
                    </a:cubicBezTo>
                    <a:close/>
                    <a:moveTo>
                      <a:pt x="184" y="105"/>
                    </a:moveTo>
                    <a:cubicBezTo>
                      <a:pt x="162" y="105"/>
                      <a:pt x="143" y="98"/>
                      <a:pt x="125" y="88"/>
                    </a:cubicBezTo>
                    <a:cubicBezTo>
                      <a:pt x="126" y="94"/>
                      <a:pt x="134" y="93"/>
                      <a:pt x="136" y="99"/>
                    </a:cubicBezTo>
                    <a:cubicBezTo>
                      <a:pt x="113" y="95"/>
                      <a:pt x="90" y="91"/>
                      <a:pt x="68" y="87"/>
                    </a:cubicBezTo>
                    <a:cubicBezTo>
                      <a:pt x="68" y="88"/>
                      <a:pt x="68" y="89"/>
                      <a:pt x="67" y="90"/>
                    </a:cubicBezTo>
                    <a:cubicBezTo>
                      <a:pt x="106" y="97"/>
                      <a:pt x="143" y="110"/>
                      <a:pt x="184" y="105"/>
                    </a:cubicBezTo>
                    <a:close/>
                    <a:moveTo>
                      <a:pt x="189" y="151"/>
                    </a:moveTo>
                    <a:cubicBezTo>
                      <a:pt x="195" y="153"/>
                      <a:pt x="199" y="153"/>
                      <a:pt x="203" y="155"/>
                    </a:cubicBezTo>
                    <a:cubicBezTo>
                      <a:pt x="208" y="159"/>
                      <a:pt x="198" y="156"/>
                      <a:pt x="201" y="160"/>
                    </a:cubicBezTo>
                    <a:cubicBezTo>
                      <a:pt x="206" y="161"/>
                      <a:pt x="211" y="160"/>
                      <a:pt x="215" y="154"/>
                    </a:cubicBezTo>
                    <a:cubicBezTo>
                      <a:pt x="206" y="153"/>
                      <a:pt x="199" y="149"/>
                      <a:pt x="189" y="151"/>
                    </a:cubicBezTo>
                    <a:close/>
                    <a:moveTo>
                      <a:pt x="174" y="93"/>
                    </a:moveTo>
                    <a:cubicBezTo>
                      <a:pt x="178" y="97"/>
                      <a:pt x="179" y="101"/>
                      <a:pt x="185" y="98"/>
                    </a:cubicBezTo>
                    <a:cubicBezTo>
                      <a:pt x="183" y="95"/>
                      <a:pt x="181" y="92"/>
                      <a:pt x="174" y="93"/>
                    </a:cubicBezTo>
                    <a:close/>
                    <a:moveTo>
                      <a:pt x="118" y="84"/>
                    </a:moveTo>
                    <a:cubicBezTo>
                      <a:pt x="117" y="84"/>
                      <a:pt x="117" y="85"/>
                      <a:pt x="117" y="86"/>
                    </a:cubicBezTo>
                    <a:cubicBezTo>
                      <a:pt x="117" y="86"/>
                      <a:pt x="118" y="87"/>
                      <a:pt x="119" y="86"/>
                    </a:cubicBezTo>
                    <a:cubicBezTo>
                      <a:pt x="119" y="86"/>
                      <a:pt x="119" y="85"/>
                      <a:pt x="120" y="85"/>
                    </a:cubicBezTo>
                    <a:cubicBezTo>
                      <a:pt x="119" y="84"/>
                      <a:pt x="118" y="84"/>
                      <a:pt x="118" y="84"/>
                    </a:cubicBezTo>
                    <a:close/>
                    <a:moveTo>
                      <a:pt x="132" y="132"/>
                    </a:moveTo>
                    <a:cubicBezTo>
                      <a:pt x="132" y="133"/>
                      <a:pt x="132" y="133"/>
                      <a:pt x="131" y="134"/>
                    </a:cubicBezTo>
                    <a:cubicBezTo>
                      <a:pt x="132" y="134"/>
                      <a:pt x="133" y="135"/>
                      <a:pt x="133" y="135"/>
                    </a:cubicBezTo>
                    <a:cubicBezTo>
                      <a:pt x="134" y="135"/>
                      <a:pt x="134" y="134"/>
                      <a:pt x="134" y="133"/>
                    </a:cubicBezTo>
                    <a:cubicBezTo>
                      <a:pt x="133" y="133"/>
                      <a:pt x="133" y="132"/>
                      <a:pt x="132" y="13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6" name="Freeform 467">
                <a:extLst>
                  <a:ext uri="{FF2B5EF4-FFF2-40B4-BE49-F238E27FC236}">
                    <a16:creationId xmlns:a16="http://schemas.microsoft.com/office/drawing/2014/main" id="{AB8BB31B-228E-8734-BDAC-F12A97326038}"/>
                  </a:ext>
                </a:extLst>
              </p:cNvPr>
              <p:cNvSpPr/>
              <p:nvPr/>
            </p:nvSpPr>
            <p:spPr bwMode="auto">
              <a:xfrm>
                <a:off x="5656" y="2264"/>
                <a:ext cx="114" cy="206"/>
              </a:xfrm>
              <a:custGeom>
                <a:avLst/>
                <a:gdLst>
                  <a:gd name="T0" fmla="*/ 185 w 195"/>
                  <a:gd name="T1" fmla="*/ 345 h 350"/>
                  <a:gd name="T2" fmla="*/ 176 w 195"/>
                  <a:gd name="T3" fmla="*/ 342 h 350"/>
                  <a:gd name="T4" fmla="*/ 174 w 195"/>
                  <a:gd name="T5" fmla="*/ 339 h 350"/>
                  <a:gd name="T6" fmla="*/ 140 w 195"/>
                  <a:gd name="T7" fmla="*/ 336 h 350"/>
                  <a:gd name="T8" fmla="*/ 116 w 195"/>
                  <a:gd name="T9" fmla="*/ 317 h 350"/>
                  <a:gd name="T10" fmla="*/ 85 w 195"/>
                  <a:gd name="T11" fmla="*/ 311 h 350"/>
                  <a:gd name="T12" fmla="*/ 77 w 195"/>
                  <a:gd name="T13" fmla="*/ 305 h 350"/>
                  <a:gd name="T14" fmla="*/ 59 w 195"/>
                  <a:gd name="T15" fmla="*/ 311 h 350"/>
                  <a:gd name="T16" fmla="*/ 58 w 195"/>
                  <a:gd name="T17" fmla="*/ 284 h 350"/>
                  <a:gd name="T18" fmla="*/ 65 w 195"/>
                  <a:gd name="T19" fmla="*/ 264 h 350"/>
                  <a:gd name="T20" fmla="*/ 29 w 195"/>
                  <a:gd name="T21" fmla="*/ 264 h 350"/>
                  <a:gd name="T22" fmla="*/ 32 w 195"/>
                  <a:gd name="T23" fmla="*/ 222 h 350"/>
                  <a:gd name="T24" fmla="*/ 8 w 195"/>
                  <a:gd name="T25" fmla="*/ 217 h 350"/>
                  <a:gd name="T26" fmla="*/ 7 w 195"/>
                  <a:gd name="T27" fmla="*/ 206 h 350"/>
                  <a:gd name="T28" fmla="*/ 9 w 195"/>
                  <a:gd name="T29" fmla="*/ 171 h 350"/>
                  <a:gd name="T30" fmla="*/ 14 w 195"/>
                  <a:gd name="T31" fmla="*/ 154 h 350"/>
                  <a:gd name="T32" fmla="*/ 5 w 195"/>
                  <a:gd name="T33" fmla="*/ 144 h 350"/>
                  <a:gd name="T34" fmla="*/ 25 w 195"/>
                  <a:gd name="T35" fmla="*/ 132 h 350"/>
                  <a:gd name="T36" fmla="*/ 12 w 195"/>
                  <a:gd name="T37" fmla="*/ 120 h 350"/>
                  <a:gd name="T38" fmla="*/ 11 w 195"/>
                  <a:gd name="T39" fmla="*/ 116 h 350"/>
                  <a:gd name="T40" fmla="*/ 45 w 195"/>
                  <a:gd name="T41" fmla="*/ 113 h 350"/>
                  <a:gd name="T42" fmla="*/ 48 w 195"/>
                  <a:gd name="T43" fmla="*/ 105 h 350"/>
                  <a:gd name="T44" fmla="*/ 39 w 195"/>
                  <a:gd name="T45" fmla="*/ 81 h 350"/>
                  <a:gd name="T46" fmla="*/ 45 w 195"/>
                  <a:gd name="T47" fmla="*/ 82 h 350"/>
                  <a:gd name="T48" fmla="*/ 57 w 195"/>
                  <a:gd name="T49" fmla="*/ 61 h 350"/>
                  <a:gd name="T50" fmla="*/ 87 w 195"/>
                  <a:gd name="T51" fmla="*/ 47 h 350"/>
                  <a:gd name="T52" fmla="*/ 94 w 195"/>
                  <a:gd name="T53" fmla="*/ 32 h 350"/>
                  <a:gd name="T54" fmla="*/ 120 w 195"/>
                  <a:gd name="T55" fmla="*/ 29 h 350"/>
                  <a:gd name="T56" fmla="*/ 137 w 195"/>
                  <a:gd name="T57" fmla="*/ 24 h 350"/>
                  <a:gd name="T58" fmla="*/ 137 w 195"/>
                  <a:gd name="T59" fmla="*/ 12 h 350"/>
                  <a:gd name="T60" fmla="*/ 147 w 195"/>
                  <a:gd name="T61" fmla="*/ 17 h 350"/>
                  <a:gd name="T62" fmla="*/ 169 w 195"/>
                  <a:gd name="T63" fmla="*/ 13 h 350"/>
                  <a:gd name="T64" fmla="*/ 195 w 195"/>
                  <a:gd name="T65" fmla="*/ 21 h 350"/>
                  <a:gd name="T66" fmla="*/ 176 w 195"/>
                  <a:gd name="T67" fmla="*/ 79 h 350"/>
                  <a:gd name="T68" fmla="*/ 162 w 195"/>
                  <a:gd name="T69" fmla="*/ 79 h 350"/>
                  <a:gd name="T70" fmla="*/ 145 w 195"/>
                  <a:gd name="T71" fmla="*/ 80 h 350"/>
                  <a:gd name="T72" fmla="*/ 111 w 195"/>
                  <a:gd name="T73" fmla="*/ 99 h 350"/>
                  <a:gd name="T74" fmla="*/ 94 w 195"/>
                  <a:gd name="T75" fmla="*/ 122 h 350"/>
                  <a:gd name="T76" fmla="*/ 84 w 195"/>
                  <a:gd name="T77" fmla="*/ 121 h 350"/>
                  <a:gd name="T78" fmla="*/ 82 w 195"/>
                  <a:gd name="T79" fmla="*/ 137 h 350"/>
                  <a:gd name="T80" fmla="*/ 80 w 195"/>
                  <a:gd name="T81" fmla="*/ 159 h 350"/>
                  <a:gd name="T82" fmla="*/ 80 w 195"/>
                  <a:gd name="T83" fmla="*/ 203 h 350"/>
                  <a:gd name="T84" fmla="*/ 98 w 195"/>
                  <a:gd name="T85" fmla="*/ 231 h 350"/>
                  <a:gd name="T86" fmla="*/ 129 w 195"/>
                  <a:gd name="T87" fmla="*/ 259 h 350"/>
                  <a:gd name="T88" fmla="*/ 172 w 195"/>
                  <a:gd name="T89" fmla="*/ 277 h 350"/>
                  <a:gd name="T90" fmla="*/ 195 w 195"/>
                  <a:gd name="T91" fmla="*/ 277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5" h="350">
                    <a:moveTo>
                      <a:pt x="195" y="343"/>
                    </a:moveTo>
                    <a:cubicBezTo>
                      <a:pt x="191" y="339"/>
                      <a:pt x="187" y="335"/>
                      <a:pt x="185" y="345"/>
                    </a:cubicBezTo>
                    <a:cubicBezTo>
                      <a:pt x="184" y="350"/>
                      <a:pt x="180" y="348"/>
                      <a:pt x="176" y="348"/>
                    </a:cubicBezTo>
                    <a:cubicBezTo>
                      <a:pt x="176" y="346"/>
                      <a:pt x="176" y="344"/>
                      <a:pt x="176" y="342"/>
                    </a:cubicBezTo>
                    <a:cubicBezTo>
                      <a:pt x="176" y="341"/>
                      <a:pt x="176" y="341"/>
                      <a:pt x="176" y="341"/>
                    </a:cubicBezTo>
                    <a:cubicBezTo>
                      <a:pt x="175" y="340"/>
                      <a:pt x="174" y="339"/>
                      <a:pt x="174" y="339"/>
                    </a:cubicBezTo>
                    <a:cubicBezTo>
                      <a:pt x="170" y="332"/>
                      <a:pt x="172" y="324"/>
                      <a:pt x="166" y="316"/>
                    </a:cubicBezTo>
                    <a:cubicBezTo>
                      <a:pt x="161" y="328"/>
                      <a:pt x="147" y="328"/>
                      <a:pt x="140" y="336"/>
                    </a:cubicBezTo>
                    <a:cubicBezTo>
                      <a:pt x="124" y="348"/>
                      <a:pt x="124" y="348"/>
                      <a:pt x="118" y="331"/>
                    </a:cubicBezTo>
                    <a:cubicBezTo>
                      <a:pt x="118" y="326"/>
                      <a:pt x="120" y="321"/>
                      <a:pt x="116" y="317"/>
                    </a:cubicBezTo>
                    <a:cubicBezTo>
                      <a:pt x="113" y="309"/>
                      <a:pt x="119" y="301"/>
                      <a:pt x="116" y="291"/>
                    </a:cubicBezTo>
                    <a:cubicBezTo>
                      <a:pt x="108" y="303"/>
                      <a:pt x="96" y="306"/>
                      <a:pt x="85" y="311"/>
                    </a:cubicBezTo>
                    <a:cubicBezTo>
                      <a:pt x="84" y="311"/>
                      <a:pt x="84" y="310"/>
                      <a:pt x="84" y="309"/>
                    </a:cubicBezTo>
                    <a:cubicBezTo>
                      <a:pt x="84" y="305"/>
                      <a:pt x="82" y="303"/>
                      <a:pt x="77" y="305"/>
                    </a:cubicBezTo>
                    <a:cubicBezTo>
                      <a:pt x="74" y="307"/>
                      <a:pt x="71" y="308"/>
                      <a:pt x="67" y="309"/>
                    </a:cubicBezTo>
                    <a:cubicBezTo>
                      <a:pt x="65" y="310"/>
                      <a:pt x="62" y="310"/>
                      <a:pt x="59" y="311"/>
                    </a:cubicBezTo>
                    <a:cubicBezTo>
                      <a:pt x="52" y="312"/>
                      <a:pt x="51" y="310"/>
                      <a:pt x="54" y="303"/>
                    </a:cubicBezTo>
                    <a:cubicBezTo>
                      <a:pt x="56" y="297"/>
                      <a:pt x="63" y="292"/>
                      <a:pt x="58" y="284"/>
                    </a:cubicBezTo>
                    <a:cubicBezTo>
                      <a:pt x="64" y="281"/>
                      <a:pt x="64" y="274"/>
                      <a:pt x="66" y="269"/>
                    </a:cubicBezTo>
                    <a:cubicBezTo>
                      <a:pt x="67" y="267"/>
                      <a:pt x="67" y="263"/>
                      <a:pt x="65" y="264"/>
                    </a:cubicBezTo>
                    <a:cubicBezTo>
                      <a:pt x="56" y="267"/>
                      <a:pt x="47" y="262"/>
                      <a:pt x="39" y="269"/>
                    </a:cubicBezTo>
                    <a:cubicBezTo>
                      <a:pt x="35" y="269"/>
                      <a:pt x="32" y="271"/>
                      <a:pt x="29" y="264"/>
                    </a:cubicBezTo>
                    <a:cubicBezTo>
                      <a:pt x="27" y="256"/>
                      <a:pt x="18" y="250"/>
                      <a:pt x="20" y="239"/>
                    </a:cubicBezTo>
                    <a:cubicBezTo>
                      <a:pt x="25" y="234"/>
                      <a:pt x="30" y="230"/>
                      <a:pt x="32" y="222"/>
                    </a:cubicBezTo>
                    <a:cubicBezTo>
                      <a:pt x="25" y="221"/>
                      <a:pt x="18" y="220"/>
                      <a:pt x="12" y="220"/>
                    </a:cubicBezTo>
                    <a:cubicBezTo>
                      <a:pt x="10" y="219"/>
                      <a:pt x="9" y="218"/>
                      <a:pt x="8" y="217"/>
                    </a:cubicBezTo>
                    <a:cubicBezTo>
                      <a:pt x="4" y="216"/>
                      <a:pt x="0" y="215"/>
                      <a:pt x="0" y="211"/>
                    </a:cubicBezTo>
                    <a:cubicBezTo>
                      <a:pt x="0" y="207"/>
                      <a:pt x="4" y="207"/>
                      <a:pt x="7" y="206"/>
                    </a:cubicBezTo>
                    <a:cubicBezTo>
                      <a:pt x="12" y="203"/>
                      <a:pt x="16" y="199"/>
                      <a:pt x="19" y="194"/>
                    </a:cubicBezTo>
                    <a:cubicBezTo>
                      <a:pt x="1" y="184"/>
                      <a:pt x="1" y="184"/>
                      <a:pt x="9" y="171"/>
                    </a:cubicBezTo>
                    <a:cubicBezTo>
                      <a:pt x="16" y="171"/>
                      <a:pt x="25" y="169"/>
                      <a:pt x="27" y="164"/>
                    </a:cubicBezTo>
                    <a:cubicBezTo>
                      <a:pt x="28" y="159"/>
                      <a:pt x="19" y="156"/>
                      <a:pt x="14" y="154"/>
                    </a:cubicBezTo>
                    <a:cubicBezTo>
                      <a:pt x="13" y="151"/>
                      <a:pt x="12" y="150"/>
                      <a:pt x="9" y="149"/>
                    </a:cubicBezTo>
                    <a:cubicBezTo>
                      <a:pt x="9" y="147"/>
                      <a:pt x="8" y="145"/>
                      <a:pt x="5" y="144"/>
                    </a:cubicBezTo>
                    <a:cubicBezTo>
                      <a:pt x="1" y="137"/>
                      <a:pt x="6" y="138"/>
                      <a:pt x="10" y="138"/>
                    </a:cubicBezTo>
                    <a:cubicBezTo>
                      <a:pt x="16" y="137"/>
                      <a:pt x="23" y="137"/>
                      <a:pt x="25" y="132"/>
                    </a:cubicBezTo>
                    <a:cubicBezTo>
                      <a:pt x="26" y="127"/>
                      <a:pt x="18" y="126"/>
                      <a:pt x="15" y="122"/>
                    </a:cubicBezTo>
                    <a:cubicBezTo>
                      <a:pt x="15" y="121"/>
                      <a:pt x="13" y="121"/>
                      <a:pt x="12" y="120"/>
                    </a:cubicBezTo>
                    <a:cubicBezTo>
                      <a:pt x="12" y="120"/>
                      <a:pt x="12" y="120"/>
                      <a:pt x="12" y="120"/>
                    </a:cubicBezTo>
                    <a:cubicBezTo>
                      <a:pt x="12" y="118"/>
                      <a:pt x="12" y="117"/>
                      <a:pt x="11" y="116"/>
                    </a:cubicBezTo>
                    <a:cubicBezTo>
                      <a:pt x="19" y="115"/>
                      <a:pt x="26" y="114"/>
                      <a:pt x="33" y="113"/>
                    </a:cubicBezTo>
                    <a:cubicBezTo>
                      <a:pt x="37" y="113"/>
                      <a:pt x="41" y="113"/>
                      <a:pt x="45" y="113"/>
                    </a:cubicBezTo>
                    <a:cubicBezTo>
                      <a:pt x="47" y="113"/>
                      <a:pt x="50" y="114"/>
                      <a:pt x="51" y="111"/>
                    </a:cubicBezTo>
                    <a:cubicBezTo>
                      <a:pt x="52" y="108"/>
                      <a:pt x="50" y="106"/>
                      <a:pt x="48" y="105"/>
                    </a:cubicBezTo>
                    <a:cubicBezTo>
                      <a:pt x="40" y="99"/>
                      <a:pt x="39" y="90"/>
                      <a:pt x="38" y="82"/>
                    </a:cubicBezTo>
                    <a:cubicBezTo>
                      <a:pt x="39" y="81"/>
                      <a:pt x="39" y="81"/>
                      <a:pt x="39" y="81"/>
                    </a:cubicBezTo>
                    <a:cubicBezTo>
                      <a:pt x="40" y="81"/>
                      <a:pt x="40" y="81"/>
                      <a:pt x="40" y="81"/>
                    </a:cubicBezTo>
                    <a:cubicBezTo>
                      <a:pt x="42" y="81"/>
                      <a:pt x="44" y="82"/>
                      <a:pt x="45" y="82"/>
                    </a:cubicBezTo>
                    <a:cubicBezTo>
                      <a:pt x="60" y="82"/>
                      <a:pt x="60" y="82"/>
                      <a:pt x="57" y="68"/>
                    </a:cubicBezTo>
                    <a:cubicBezTo>
                      <a:pt x="56" y="66"/>
                      <a:pt x="54" y="63"/>
                      <a:pt x="57" y="61"/>
                    </a:cubicBezTo>
                    <a:cubicBezTo>
                      <a:pt x="60" y="59"/>
                      <a:pt x="64" y="60"/>
                      <a:pt x="68" y="62"/>
                    </a:cubicBezTo>
                    <a:cubicBezTo>
                      <a:pt x="87" y="69"/>
                      <a:pt x="89" y="67"/>
                      <a:pt x="87" y="47"/>
                    </a:cubicBezTo>
                    <a:cubicBezTo>
                      <a:pt x="86" y="46"/>
                      <a:pt x="87" y="44"/>
                      <a:pt x="86" y="43"/>
                    </a:cubicBezTo>
                    <a:cubicBezTo>
                      <a:pt x="80" y="32"/>
                      <a:pt x="93" y="32"/>
                      <a:pt x="94" y="32"/>
                    </a:cubicBezTo>
                    <a:cubicBezTo>
                      <a:pt x="109" y="37"/>
                      <a:pt x="105" y="27"/>
                      <a:pt x="104" y="20"/>
                    </a:cubicBezTo>
                    <a:cubicBezTo>
                      <a:pt x="112" y="20"/>
                      <a:pt x="115" y="25"/>
                      <a:pt x="120" y="29"/>
                    </a:cubicBezTo>
                    <a:cubicBezTo>
                      <a:pt x="124" y="32"/>
                      <a:pt x="125" y="41"/>
                      <a:pt x="130" y="39"/>
                    </a:cubicBezTo>
                    <a:cubicBezTo>
                      <a:pt x="135" y="37"/>
                      <a:pt x="135" y="29"/>
                      <a:pt x="137" y="24"/>
                    </a:cubicBezTo>
                    <a:cubicBezTo>
                      <a:pt x="137" y="22"/>
                      <a:pt x="137" y="20"/>
                      <a:pt x="137" y="18"/>
                    </a:cubicBezTo>
                    <a:cubicBezTo>
                      <a:pt x="137" y="16"/>
                      <a:pt x="137" y="14"/>
                      <a:pt x="137" y="12"/>
                    </a:cubicBezTo>
                    <a:cubicBezTo>
                      <a:pt x="138" y="11"/>
                      <a:pt x="138" y="10"/>
                      <a:pt x="139" y="9"/>
                    </a:cubicBezTo>
                    <a:cubicBezTo>
                      <a:pt x="143" y="11"/>
                      <a:pt x="146" y="13"/>
                      <a:pt x="147" y="17"/>
                    </a:cubicBezTo>
                    <a:cubicBezTo>
                      <a:pt x="153" y="19"/>
                      <a:pt x="154" y="28"/>
                      <a:pt x="159" y="27"/>
                    </a:cubicBezTo>
                    <a:cubicBezTo>
                      <a:pt x="165" y="26"/>
                      <a:pt x="165" y="17"/>
                      <a:pt x="169" y="13"/>
                    </a:cubicBezTo>
                    <a:cubicBezTo>
                      <a:pt x="173" y="9"/>
                      <a:pt x="173" y="4"/>
                      <a:pt x="174" y="0"/>
                    </a:cubicBezTo>
                    <a:cubicBezTo>
                      <a:pt x="184" y="4"/>
                      <a:pt x="187" y="16"/>
                      <a:pt x="195" y="21"/>
                    </a:cubicBezTo>
                    <a:cubicBezTo>
                      <a:pt x="195" y="41"/>
                      <a:pt x="195" y="61"/>
                      <a:pt x="195" y="82"/>
                    </a:cubicBezTo>
                    <a:cubicBezTo>
                      <a:pt x="189" y="81"/>
                      <a:pt x="184" y="68"/>
                      <a:pt x="176" y="79"/>
                    </a:cubicBezTo>
                    <a:cubicBezTo>
                      <a:pt x="176" y="80"/>
                      <a:pt x="173" y="78"/>
                      <a:pt x="171" y="78"/>
                    </a:cubicBezTo>
                    <a:cubicBezTo>
                      <a:pt x="168" y="76"/>
                      <a:pt x="165" y="75"/>
                      <a:pt x="162" y="79"/>
                    </a:cubicBezTo>
                    <a:cubicBezTo>
                      <a:pt x="159" y="83"/>
                      <a:pt x="155" y="82"/>
                      <a:pt x="151" y="80"/>
                    </a:cubicBezTo>
                    <a:cubicBezTo>
                      <a:pt x="149" y="79"/>
                      <a:pt x="147" y="77"/>
                      <a:pt x="145" y="80"/>
                    </a:cubicBezTo>
                    <a:cubicBezTo>
                      <a:pt x="137" y="89"/>
                      <a:pt x="127" y="95"/>
                      <a:pt x="115" y="97"/>
                    </a:cubicBezTo>
                    <a:cubicBezTo>
                      <a:pt x="114" y="97"/>
                      <a:pt x="111" y="98"/>
                      <a:pt x="111" y="99"/>
                    </a:cubicBezTo>
                    <a:cubicBezTo>
                      <a:pt x="111" y="109"/>
                      <a:pt x="103" y="111"/>
                      <a:pt x="97" y="116"/>
                    </a:cubicBezTo>
                    <a:cubicBezTo>
                      <a:pt x="96" y="118"/>
                      <a:pt x="95" y="120"/>
                      <a:pt x="94" y="122"/>
                    </a:cubicBezTo>
                    <a:cubicBezTo>
                      <a:pt x="93" y="123"/>
                      <a:pt x="93" y="123"/>
                      <a:pt x="93" y="123"/>
                    </a:cubicBezTo>
                    <a:cubicBezTo>
                      <a:pt x="90" y="122"/>
                      <a:pt x="87" y="120"/>
                      <a:pt x="84" y="121"/>
                    </a:cubicBezTo>
                    <a:cubicBezTo>
                      <a:pt x="77" y="122"/>
                      <a:pt x="65" y="115"/>
                      <a:pt x="65" y="120"/>
                    </a:cubicBezTo>
                    <a:cubicBezTo>
                      <a:pt x="64" y="127"/>
                      <a:pt x="73" y="134"/>
                      <a:pt x="82" y="137"/>
                    </a:cubicBezTo>
                    <a:cubicBezTo>
                      <a:pt x="82" y="137"/>
                      <a:pt x="83" y="137"/>
                      <a:pt x="84" y="137"/>
                    </a:cubicBezTo>
                    <a:cubicBezTo>
                      <a:pt x="86" y="145"/>
                      <a:pt x="87" y="152"/>
                      <a:pt x="80" y="159"/>
                    </a:cubicBezTo>
                    <a:cubicBezTo>
                      <a:pt x="76" y="163"/>
                      <a:pt x="72" y="169"/>
                      <a:pt x="75" y="177"/>
                    </a:cubicBezTo>
                    <a:cubicBezTo>
                      <a:pt x="78" y="185"/>
                      <a:pt x="86" y="192"/>
                      <a:pt x="80" y="203"/>
                    </a:cubicBezTo>
                    <a:cubicBezTo>
                      <a:pt x="78" y="206"/>
                      <a:pt x="82" y="209"/>
                      <a:pt x="84" y="212"/>
                    </a:cubicBezTo>
                    <a:cubicBezTo>
                      <a:pt x="90" y="218"/>
                      <a:pt x="96" y="224"/>
                      <a:pt x="98" y="231"/>
                    </a:cubicBezTo>
                    <a:cubicBezTo>
                      <a:pt x="102" y="244"/>
                      <a:pt x="106" y="250"/>
                      <a:pt x="119" y="250"/>
                    </a:cubicBezTo>
                    <a:cubicBezTo>
                      <a:pt x="126" y="251"/>
                      <a:pt x="128" y="253"/>
                      <a:pt x="129" y="259"/>
                    </a:cubicBezTo>
                    <a:cubicBezTo>
                      <a:pt x="129" y="266"/>
                      <a:pt x="133" y="270"/>
                      <a:pt x="140" y="270"/>
                    </a:cubicBezTo>
                    <a:cubicBezTo>
                      <a:pt x="151" y="270"/>
                      <a:pt x="165" y="258"/>
                      <a:pt x="172" y="277"/>
                    </a:cubicBezTo>
                    <a:cubicBezTo>
                      <a:pt x="172" y="277"/>
                      <a:pt x="173" y="277"/>
                      <a:pt x="174" y="277"/>
                    </a:cubicBezTo>
                    <a:cubicBezTo>
                      <a:pt x="181" y="271"/>
                      <a:pt x="188" y="280"/>
                      <a:pt x="195" y="277"/>
                    </a:cubicBezTo>
                    <a:cubicBezTo>
                      <a:pt x="195" y="299"/>
                      <a:pt x="195" y="321"/>
                      <a:pt x="195" y="34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7" name="Freeform 468">
                <a:extLst>
                  <a:ext uri="{FF2B5EF4-FFF2-40B4-BE49-F238E27FC236}">
                    <a16:creationId xmlns:a16="http://schemas.microsoft.com/office/drawing/2014/main" id="{43E63667-7F6A-D587-4B53-48725D491980}"/>
                  </a:ext>
                </a:extLst>
              </p:cNvPr>
              <p:cNvSpPr>
                <a:spLocks noEditPoints="1"/>
              </p:cNvSpPr>
              <p:nvPr/>
            </p:nvSpPr>
            <p:spPr bwMode="auto">
              <a:xfrm>
                <a:off x="5644" y="2110"/>
                <a:ext cx="97" cy="164"/>
              </a:xfrm>
              <a:custGeom>
                <a:avLst/>
                <a:gdLst>
                  <a:gd name="T0" fmla="*/ 16 w 165"/>
                  <a:gd name="T1" fmla="*/ 7 h 278"/>
                  <a:gd name="T2" fmla="*/ 159 w 165"/>
                  <a:gd name="T3" fmla="*/ 271 h 278"/>
                  <a:gd name="T4" fmla="*/ 152 w 165"/>
                  <a:gd name="T5" fmla="*/ 254 h 278"/>
                  <a:gd name="T6" fmla="*/ 140 w 165"/>
                  <a:gd name="T7" fmla="*/ 156 h 278"/>
                  <a:gd name="T8" fmla="*/ 129 w 165"/>
                  <a:gd name="T9" fmla="*/ 161 h 278"/>
                  <a:gd name="T10" fmla="*/ 109 w 165"/>
                  <a:gd name="T11" fmla="*/ 119 h 278"/>
                  <a:gd name="T12" fmla="*/ 134 w 165"/>
                  <a:gd name="T13" fmla="*/ 188 h 278"/>
                  <a:gd name="T14" fmla="*/ 118 w 165"/>
                  <a:gd name="T15" fmla="*/ 181 h 278"/>
                  <a:gd name="T16" fmla="*/ 136 w 165"/>
                  <a:gd name="T17" fmla="*/ 206 h 278"/>
                  <a:gd name="T18" fmla="*/ 138 w 165"/>
                  <a:gd name="T19" fmla="*/ 218 h 278"/>
                  <a:gd name="T20" fmla="*/ 140 w 165"/>
                  <a:gd name="T21" fmla="*/ 252 h 278"/>
                  <a:gd name="T22" fmla="*/ 89 w 165"/>
                  <a:gd name="T23" fmla="*/ 175 h 278"/>
                  <a:gd name="T24" fmla="*/ 83 w 165"/>
                  <a:gd name="T25" fmla="*/ 175 h 278"/>
                  <a:gd name="T26" fmla="*/ 77 w 165"/>
                  <a:gd name="T27" fmla="*/ 178 h 278"/>
                  <a:gd name="T28" fmla="*/ 80 w 165"/>
                  <a:gd name="T29" fmla="*/ 182 h 278"/>
                  <a:gd name="T30" fmla="*/ 116 w 165"/>
                  <a:gd name="T31" fmla="*/ 225 h 278"/>
                  <a:gd name="T32" fmla="*/ 83 w 165"/>
                  <a:gd name="T33" fmla="*/ 211 h 278"/>
                  <a:gd name="T34" fmla="*/ 140 w 165"/>
                  <a:gd name="T35" fmla="*/ 252 h 278"/>
                  <a:gd name="T36" fmla="*/ 132 w 165"/>
                  <a:gd name="T37" fmla="*/ 274 h 278"/>
                  <a:gd name="T38" fmla="*/ 111 w 165"/>
                  <a:gd name="T39" fmla="*/ 262 h 278"/>
                  <a:gd name="T40" fmla="*/ 48 w 165"/>
                  <a:gd name="T41" fmla="*/ 176 h 278"/>
                  <a:gd name="T42" fmla="*/ 61 w 165"/>
                  <a:gd name="T43" fmla="*/ 179 h 278"/>
                  <a:gd name="T44" fmla="*/ 16 w 165"/>
                  <a:gd name="T45" fmla="*/ 70 h 278"/>
                  <a:gd name="T46" fmla="*/ 25 w 165"/>
                  <a:gd name="T47" fmla="*/ 55 h 278"/>
                  <a:gd name="T48" fmla="*/ 5 w 165"/>
                  <a:gd name="T49" fmla="*/ 0 h 278"/>
                  <a:gd name="T50" fmla="*/ 102 w 165"/>
                  <a:gd name="T51" fmla="*/ 155 h 278"/>
                  <a:gd name="T52" fmla="*/ 102 w 165"/>
                  <a:gd name="T53" fmla="*/ 155 h 278"/>
                  <a:gd name="T54" fmla="*/ 97 w 165"/>
                  <a:gd name="T55" fmla="*/ 148 h 278"/>
                  <a:gd name="T56" fmla="*/ 93 w 165"/>
                  <a:gd name="T57" fmla="*/ 145 h 278"/>
                  <a:gd name="T58" fmla="*/ 99 w 165"/>
                  <a:gd name="T59" fmla="*/ 153 h 278"/>
                  <a:gd name="T60" fmla="*/ 117 w 165"/>
                  <a:gd name="T61" fmla="*/ 115 h 278"/>
                  <a:gd name="T62" fmla="*/ 116 w 165"/>
                  <a:gd name="T63" fmla="*/ 112 h 278"/>
                  <a:gd name="T64" fmla="*/ 114 w 165"/>
                  <a:gd name="T65" fmla="*/ 107 h 278"/>
                  <a:gd name="T66" fmla="*/ 58 w 165"/>
                  <a:gd name="T67" fmla="*/ 49 h 278"/>
                  <a:gd name="T68" fmla="*/ 58 w 165"/>
                  <a:gd name="T69" fmla="*/ 49 h 278"/>
                  <a:gd name="T70" fmla="*/ 54 w 165"/>
                  <a:gd name="T71" fmla="*/ 46 h 278"/>
                  <a:gd name="T72" fmla="*/ 68 w 165"/>
                  <a:gd name="T73" fmla="*/ 172 h 278"/>
                  <a:gd name="T74" fmla="*/ 64 w 165"/>
                  <a:gd name="T75" fmla="*/ 170 h 278"/>
                  <a:gd name="T76" fmla="*/ 71 w 165"/>
                  <a:gd name="T77" fmla="*/ 176 h 278"/>
                  <a:gd name="T78" fmla="*/ 68 w 165"/>
                  <a:gd name="T79" fmla="*/ 172 h 278"/>
                  <a:gd name="T80" fmla="*/ 73 w 165"/>
                  <a:gd name="T81" fmla="*/ 124 h 278"/>
                  <a:gd name="T82" fmla="*/ 67 w 165"/>
                  <a:gd name="T83" fmla="*/ 97 h 278"/>
                  <a:gd name="T84" fmla="*/ 73 w 165"/>
                  <a:gd name="T85" fmla="*/ 124 h 278"/>
                  <a:gd name="T86" fmla="*/ 38 w 165"/>
                  <a:gd name="T87" fmla="*/ 99 h 278"/>
                  <a:gd name="T88" fmla="*/ 63 w 165"/>
                  <a:gd name="T89" fmla="*/ 56 h 278"/>
                  <a:gd name="T90" fmla="*/ 63 w 165"/>
                  <a:gd name="T91" fmla="*/ 56 h 278"/>
                  <a:gd name="T92" fmla="*/ 97 w 165"/>
                  <a:gd name="T93" fmla="*/ 105 h 278"/>
                  <a:gd name="T94" fmla="*/ 103 w 165"/>
                  <a:gd name="T95" fmla="*/ 103 h 278"/>
                  <a:gd name="T96" fmla="*/ 79 w 165"/>
                  <a:gd name="T97" fmla="*/ 60 h 278"/>
                  <a:gd name="T98" fmla="*/ 63 w 165"/>
                  <a:gd name="T99" fmla="*/ 56 h 278"/>
                  <a:gd name="T100" fmla="*/ 60 w 165"/>
                  <a:gd name="T101" fmla="*/ 142 h 278"/>
                  <a:gd name="T102" fmla="*/ 138 w 165"/>
                  <a:gd name="T103" fmla="*/ 133 h 278"/>
                  <a:gd name="T104" fmla="*/ 138 w 165"/>
                  <a:gd name="T105" fmla="*/ 133 h 278"/>
                  <a:gd name="T106" fmla="*/ 117 w 165"/>
                  <a:gd name="T107" fmla="*/ 176 h 278"/>
                  <a:gd name="T108" fmla="*/ 30 w 165"/>
                  <a:gd name="T109" fmla="*/ 97 h 278"/>
                  <a:gd name="T110" fmla="*/ 30 w 165"/>
                  <a:gd name="T111" fmla="*/ 93 h 278"/>
                  <a:gd name="T112" fmla="*/ 30 w 165"/>
                  <a:gd name="T113" fmla="*/ 97 h 278"/>
                  <a:gd name="T114" fmla="*/ 105 w 165"/>
                  <a:gd name="T115" fmla="*/ 113 h 278"/>
                  <a:gd name="T116" fmla="*/ 106 w 165"/>
                  <a:gd name="T117" fmla="*/ 115 h 278"/>
                  <a:gd name="T118" fmla="*/ 112 w 165"/>
                  <a:gd name="T119" fmla="*/ 99 h 278"/>
                  <a:gd name="T120" fmla="*/ 113 w 165"/>
                  <a:gd name="T121" fmla="*/ 100 h 278"/>
                  <a:gd name="T122" fmla="*/ 112 w 165"/>
                  <a:gd name="T123" fmla="*/ 99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5" h="278">
                    <a:moveTo>
                      <a:pt x="5" y="0"/>
                    </a:moveTo>
                    <a:cubicBezTo>
                      <a:pt x="7" y="5"/>
                      <a:pt x="12" y="5"/>
                      <a:pt x="16" y="7"/>
                    </a:cubicBezTo>
                    <a:cubicBezTo>
                      <a:pt x="105" y="44"/>
                      <a:pt x="151" y="111"/>
                      <a:pt x="162" y="205"/>
                    </a:cubicBezTo>
                    <a:cubicBezTo>
                      <a:pt x="165" y="228"/>
                      <a:pt x="163" y="250"/>
                      <a:pt x="159" y="271"/>
                    </a:cubicBezTo>
                    <a:cubicBezTo>
                      <a:pt x="158" y="272"/>
                      <a:pt x="158" y="273"/>
                      <a:pt x="157" y="274"/>
                    </a:cubicBezTo>
                    <a:cubicBezTo>
                      <a:pt x="148" y="269"/>
                      <a:pt x="154" y="261"/>
                      <a:pt x="152" y="254"/>
                    </a:cubicBezTo>
                    <a:cubicBezTo>
                      <a:pt x="145" y="225"/>
                      <a:pt x="148" y="195"/>
                      <a:pt x="148" y="166"/>
                    </a:cubicBezTo>
                    <a:cubicBezTo>
                      <a:pt x="148" y="159"/>
                      <a:pt x="149" y="159"/>
                      <a:pt x="140" y="156"/>
                    </a:cubicBezTo>
                    <a:cubicBezTo>
                      <a:pt x="142" y="171"/>
                      <a:pt x="145" y="186"/>
                      <a:pt x="142" y="202"/>
                    </a:cubicBezTo>
                    <a:cubicBezTo>
                      <a:pt x="138" y="187"/>
                      <a:pt x="135" y="173"/>
                      <a:pt x="129" y="161"/>
                    </a:cubicBezTo>
                    <a:cubicBezTo>
                      <a:pt x="125" y="152"/>
                      <a:pt x="127" y="143"/>
                      <a:pt x="124" y="134"/>
                    </a:cubicBezTo>
                    <a:cubicBezTo>
                      <a:pt x="121" y="126"/>
                      <a:pt x="111" y="127"/>
                      <a:pt x="109" y="119"/>
                    </a:cubicBezTo>
                    <a:cubicBezTo>
                      <a:pt x="106" y="122"/>
                      <a:pt x="108" y="124"/>
                      <a:pt x="109" y="125"/>
                    </a:cubicBezTo>
                    <a:cubicBezTo>
                      <a:pt x="120" y="145"/>
                      <a:pt x="127" y="166"/>
                      <a:pt x="134" y="188"/>
                    </a:cubicBezTo>
                    <a:cubicBezTo>
                      <a:pt x="137" y="196"/>
                      <a:pt x="134" y="195"/>
                      <a:pt x="128" y="194"/>
                    </a:cubicBezTo>
                    <a:cubicBezTo>
                      <a:pt x="127" y="183"/>
                      <a:pt x="127" y="183"/>
                      <a:pt x="118" y="181"/>
                    </a:cubicBezTo>
                    <a:cubicBezTo>
                      <a:pt x="122" y="186"/>
                      <a:pt x="123" y="191"/>
                      <a:pt x="128" y="194"/>
                    </a:cubicBezTo>
                    <a:cubicBezTo>
                      <a:pt x="129" y="199"/>
                      <a:pt x="129" y="204"/>
                      <a:pt x="136" y="206"/>
                    </a:cubicBezTo>
                    <a:cubicBezTo>
                      <a:pt x="136" y="206"/>
                      <a:pt x="136" y="206"/>
                      <a:pt x="136" y="206"/>
                    </a:cubicBezTo>
                    <a:cubicBezTo>
                      <a:pt x="135" y="210"/>
                      <a:pt x="136" y="215"/>
                      <a:pt x="138" y="218"/>
                    </a:cubicBezTo>
                    <a:cubicBezTo>
                      <a:pt x="144" y="227"/>
                      <a:pt x="145" y="238"/>
                      <a:pt x="147" y="247"/>
                    </a:cubicBezTo>
                    <a:cubicBezTo>
                      <a:pt x="149" y="256"/>
                      <a:pt x="145" y="254"/>
                      <a:pt x="140" y="252"/>
                    </a:cubicBezTo>
                    <a:cubicBezTo>
                      <a:pt x="136" y="238"/>
                      <a:pt x="127" y="228"/>
                      <a:pt x="116" y="218"/>
                    </a:cubicBezTo>
                    <a:cubicBezTo>
                      <a:pt x="110" y="202"/>
                      <a:pt x="97" y="190"/>
                      <a:pt x="89" y="175"/>
                    </a:cubicBezTo>
                    <a:cubicBezTo>
                      <a:pt x="85" y="169"/>
                      <a:pt x="82" y="162"/>
                      <a:pt x="74" y="159"/>
                    </a:cubicBezTo>
                    <a:cubicBezTo>
                      <a:pt x="76" y="165"/>
                      <a:pt x="80" y="170"/>
                      <a:pt x="83" y="175"/>
                    </a:cubicBezTo>
                    <a:cubicBezTo>
                      <a:pt x="85" y="178"/>
                      <a:pt x="85" y="181"/>
                      <a:pt x="80" y="182"/>
                    </a:cubicBezTo>
                    <a:cubicBezTo>
                      <a:pt x="80" y="180"/>
                      <a:pt x="80" y="178"/>
                      <a:pt x="77" y="178"/>
                    </a:cubicBezTo>
                    <a:cubicBezTo>
                      <a:pt x="77" y="178"/>
                      <a:pt x="76" y="178"/>
                      <a:pt x="76" y="179"/>
                    </a:cubicBezTo>
                    <a:cubicBezTo>
                      <a:pt x="76" y="181"/>
                      <a:pt x="78" y="181"/>
                      <a:pt x="80" y="182"/>
                    </a:cubicBezTo>
                    <a:cubicBezTo>
                      <a:pt x="90" y="196"/>
                      <a:pt x="102" y="208"/>
                      <a:pt x="116" y="218"/>
                    </a:cubicBezTo>
                    <a:cubicBezTo>
                      <a:pt x="116" y="220"/>
                      <a:pt x="116" y="223"/>
                      <a:pt x="116" y="225"/>
                    </a:cubicBezTo>
                    <a:cubicBezTo>
                      <a:pt x="116" y="225"/>
                      <a:pt x="116" y="225"/>
                      <a:pt x="116" y="225"/>
                    </a:cubicBezTo>
                    <a:cubicBezTo>
                      <a:pt x="105" y="221"/>
                      <a:pt x="96" y="213"/>
                      <a:pt x="83" y="211"/>
                    </a:cubicBezTo>
                    <a:cubicBezTo>
                      <a:pt x="90" y="221"/>
                      <a:pt x="100" y="222"/>
                      <a:pt x="108" y="227"/>
                    </a:cubicBezTo>
                    <a:cubicBezTo>
                      <a:pt x="119" y="234"/>
                      <a:pt x="128" y="246"/>
                      <a:pt x="140" y="252"/>
                    </a:cubicBezTo>
                    <a:cubicBezTo>
                      <a:pt x="139" y="259"/>
                      <a:pt x="149" y="263"/>
                      <a:pt x="145" y="271"/>
                    </a:cubicBezTo>
                    <a:cubicBezTo>
                      <a:pt x="142" y="278"/>
                      <a:pt x="137" y="278"/>
                      <a:pt x="132" y="274"/>
                    </a:cubicBezTo>
                    <a:cubicBezTo>
                      <a:pt x="126" y="270"/>
                      <a:pt x="119" y="267"/>
                      <a:pt x="113" y="263"/>
                    </a:cubicBezTo>
                    <a:cubicBezTo>
                      <a:pt x="112" y="263"/>
                      <a:pt x="112" y="263"/>
                      <a:pt x="111" y="262"/>
                    </a:cubicBezTo>
                    <a:cubicBezTo>
                      <a:pt x="111" y="262"/>
                      <a:pt x="110" y="261"/>
                      <a:pt x="110" y="261"/>
                    </a:cubicBezTo>
                    <a:cubicBezTo>
                      <a:pt x="78" y="242"/>
                      <a:pt x="61" y="212"/>
                      <a:pt x="48" y="176"/>
                    </a:cubicBezTo>
                    <a:cubicBezTo>
                      <a:pt x="53" y="178"/>
                      <a:pt x="56" y="179"/>
                      <a:pt x="59" y="180"/>
                    </a:cubicBezTo>
                    <a:cubicBezTo>
                      <a:pt x="60" y="180"/>
                      <a:pt x="60" y="180"/>
                      <a:pt x="61" y="179"/>
                    </a:cubicBezTo>
                    <a:cubicBezTo>
                      <a:pt x="55" y="173"/>
                      <a:pt x="50" y="166"/>
                      <a:pt x="45" y="160"/>
                    </a:cubicBezTo>
                    <a:cubicBezTo>
                      <a:pt x="22" y="134"/>
                      <a:pt x="18" y="103"/>
                      <a:pt x="16" y="70"/>
                    </a:cubicBezTo>
                    <a:cubicBezTo>
                      <a:pt x="15" y="68"/>
                      <a:pt x="14" y="63"/>
                      <a:pt x="20" y="64"/>
                    </a:cubicBezTo>
                    <a:cubicBezTo>
                      <a:pt x="32" y="67"/>
                      <a:pt x="27" y="60"/>
                      <a:pt x="25" y="55"/>
                    </a:cubicBezTo>
                    <a:cubicBezTo>
                      <a:pt x="17" y="37"/>
                      <a:pt x="8" y="19"/>
                      <a:pt x="0" y="0"/>
                    </a:cubicBezTo>
                    <a:cubicBezTo>
                      <a:pt x="2" y="0"/>
                      <a:pt x="3" y="0"/>
                      <a:pt x="5" y="0"/>
                    </a:cubicBezTo>
                    <a:close/>
                    <a:moveTo>
                      <a:pt x="99" y="153"/>
                    </a:moveTo>
                    <a:cubicBezTo>
                      <a:pt x="100" y="153"/>
                      <a:pt x="101" y="154"/>
                      <a:pt x="102" y="155"/>
                    </a:cubicBezTo>
                    <a:cubicBezTo>
                      <a:pt x="102" y="160"/>
                      <a:pt x="105" y="163"/>
                      <a:pt x="112" y="164"/>
                    </a:cubicBezTo>
                    <a:cubicBezTo>
                      <a:pt x="109" y="158"/>
                      <a:pt x="107" y="155"/>
                      <a:pt x="102" y="155"/>
                    </a:cubicBezTo>
                    <a:cubicBezTo>
                      <a:pt x="101" y="154"/>
                      <a:pt x="100" y="153"/>
                      <a:pt x="99" y="153"/>
                    </a:cubicBezTo>
                    <a:cubicBezTo>
                      <a:pt x="99" y="151"/>
                      <a:pt x="99" y="149"/>
                      <a:pt x="97" y="148"/>
                    </a:cubicBezTo>
                    <a:cubicBezTo>
                      <a:pt x="97" y="146"/>
                      <a:pt x="97" y="144"/>
                      <a:pt x="94" y="144"/>
                    </a:cubicBezTo>
                    <a:cubicBezTo>
                      <a:pt x="94" y="144"/>
                      <a:pt x="93" y="145"/>
                      <a:pt x="93" y="145"/>
                    </a:cubicBezTo>
                    <a:cubicBezTo>
                      <a:pt x="93" y="148"/>
                      <a:pt x="95" y="148"/>
                      <a:pt x="97" y="148"/>
                    </a:cubicBezTo>
                    <a:cubicBezTo>
                      <a:pt x="97" y="150"/>
                      <a:pt x="97" y="152"/>
                      <a:pt x="99" y="153"/>
                    </a:cubicBezTo>
                    <a:close/>
                    <a:moveTo>
                      <a:pt x="116" y="112"/>
                    </a:moveTo>
                    <a:cubicBezTo>
                      <a:pt x="117" y="113"/>
                      <a:pt x="117" y="114"/>
                      <a:pt x="117" y="115"/>
                    </a:cubicBezTo>
                    <a:cubicBezTo>
                      <a:pt x="117" y="115"/>
                      <a:pt x="118" y="114"/>
                      <a:pt x="118" y="114"/>
                    </a:cubicBezTo>
                    <a:cubicBezTo>
                      <a:pt x="117" y="113"/>
                      <a:pt x="117" y="112"/>
                      <a:pt x="116" y="112"/>
                    </a:cubicBezTo>
                    <a:cubicBezTo>
                      <a:pt x="116" y="110"/>
                      <a:pt x="116" y="108"/>
                      <a:pt x="115" y="106"/>
                    </a:cubicBezTo>
                    <a:cubicBezTo>
                      <a:pt x="115" y="106"/>
                      <a:pt x="114" y="107"/>
                      <a:pt x="114" y="107"/>
                    </a:cubicBezTo>
                    <a:cubicBezTo>
                      <a:pt x="114" y="109"/>
                      <a:pt x="114" y="110"/>
                      <a:pt x="116" y="112"/>
                    </a:cubicBezTo>
                    <a:close/>
                    <a:moveTo>
                      <a:pt x="58" y="49"/>
                    </a:moveTo>
                    <a:cubicBezTo>
                      <a:pt x="59" y="49"/>
                      <a:pt x="59" y="49"/>
                      <a:pt x="59" y="49"/>
                    </a:cubicBezTo>
                    <a:cubicBezTo>
                      <a:pt x="59" y="49"/>
                      <a:pt x="59" y="49"/>
                      <a:pt x="58" y="49"/>
                    </a:cubicBezTo>
                    <a:cubicBezTo>
                      <a:pt x="58" y="47"/>
                      <a:pt x="58" y="45"/>
                      <a:pt x="55" y="45"/>
                    </a:cubicBezTo>
                    <a:cubicBezTo>
                      <a:pt x="55" y="45"/>
                      <a:pt x="54" y="46"/>
                      <a:pt x="54" y="46"/>
                    </a:cubicBezTo>
                    <a:cubicBezTo>
                      <a:pt x="54" y="48"/>
                      <a:pt x="56" y="48"/>
                      <a:pt x="58" y="49"/>
                    </a:cubicBezTo>
                    <a:close/>
                    <a:moveTo>
                      <a:pt x="68" y="172"/>
                    </a:moveTo>
                    <a:cubicBezTo>
                      <a:pt x="68" y="170"/>
                      <a:pt x="68" y="169"/>
                      <a:pt x="66" y="168"/>
                    </a:cubicBezTo>
                    <a:cubicBezTo>
                      <a:pt x="65" y="168"/>
                      <a:pt x="64" y="169"/>
                      <a:pt x="64" y="170"/>
                    </a:cubicBezTo>
                    <a:cubicBezTo>
                      <a:pt x="65" y="172"/>
                      <a:pt x="66" y="172"/>
                      <a:pt x="68" y="172"/>
                    </a:cubicBezTo>
                    <a:cubicBezTo>
                      <a:pt x="68" y="174"/>
                      <a:pt x="68" y="176"/>
                      <a:pt x="71" y="176"/>
                    </a:cubicBezTo>
                    <a:cubicBezTo>
                      <a:pt x="71" y="176"/>
                      <a:pt x="72" y="175"/>
                      <a:pt x="72" y="175"/>
                    </a:cubicBezTo>
                    <a:cubicBezTo>
                      <a:pt x="72" y="172"/>
                      <a:pt x="70" y="172"/>
                      <a:pt x="68" y="172"/>
                    </a:cubicBezTo>
                    <a:close/>
                    <a:moveTo>
                      <a:pt x="68" y="119"/>
                    </a:moveTo>
                    <a:cubicBezTo>
                      <a:pt x="68" y="122"/>
                      <a:pt x="70" y="124"/>
                      <a:pt x="73" y="124"/>
                    </a:cubicBezTo>
                    <a:cubicBezTo>
                      <a:pt x="74" y="131"/>
                      <a:pt x="79" y="134"/>
                      <a:pt x="88" y="136"/>
                    </a:cubicBezTo>
                    <a:cubicBezTo>
                      <a:pt x="80" y="122"/>
                      <a:pt x="77" y="109"/>
                      <a:pt x="67" y="97"/>
                    </a:cubicBezTo>
                    <a:cubicBezTo>
                      <a:pt x="66" y="106"/>
                      <a:pt x="71" y="111"/>
                      <a:pt x="74" y="116"/>
                    </a:cubicBezTo>
                    <a:cubicBezTo>
                      <a:pt x="76" y="119"/>
                      <a:pt x="80" y="122"/>
                      <a:pt x="73" y="124"/>
                    </a:cubicBezTo>
                    <a:cubicBezTo>
                      <a:pt x="73" y="120"/>
                      <a:pt x="71" y="119"/>
                      <a:pt x="68" y="119"/>
                    </a:cubicBezTo>
                    <a:cubicBezTo>
                      <a:pt x="61" y="107"/>
                      <a:pt x="50" y="102"/>
                      <a:pt x="38" y="99"/>
                    </a:cubicBezTo>
                    <a:cubicBezTo>
                      <a:pt x="46" y="108"/>
                      <a:pt x="57" y="114"/>
                      <a:pt x="68" y="119"/>
                    </a:cubicBezTo>
                    <a:close/>
                    <a:moveTo>
                      <a:pt x="63" y="56"/>
                    </a:moveTo>
                    <a:cubicBezTo>
                      <a:pt x="63" y="56"/>
                      <a:pt x="62" y="55"/>
                      <a:pt x="62" y="55"/>
                    </a:cubicBezTo>
                    <a:cubicBezTo>
                      <a:pt x="62" y="55"/>
                      <a:pt x="63" y="56"/>
                      <a:pt x="63" y="56"/>
                    </a:cubicBezTo>
                    <a:cubicBezTo>
                      <a:pt x="60" y="65"/>
                      <a:pt x="54" y="51"/>
                      <a:pt x="50" y="59"/>
                    </a:cubicBezTo>
                    <a:cubicBezTo>
                      <a:pt x="69" y="70"/>
                      <a:pt x="84" y="87"/>
                      <a:pt x="97" y="105"/>
                    </a:cubicBezTo>
                    <a:cubicBezTo>
                      <a:pt x="99" y="107"/>
                      <a:pt x="100" y="110"/>
                      <a:pt x="103" y="107"/>
                    </a:cubicBezTo>
                    <a:cubicBezTo>
                      <a:pt x="104" y="106"/>
                      <a:pt x="104" y="104"/>
                      <a:pt x="103" y="103"/>
                    </a:cubicBezTo>
                    <a:cubicBezTo>
                      <a:pt x="93" y="92"/>
                      <a:pt x="87" y="78"/>
                      <a:pt x="80" y="66"/>
                    </a:cubicBezTo>
                    <a:cubicBezTo>
                      <a:pt x="80" y="64"/>
                      <a:pt x="80" y="61"/>
                      <a:pt x="79" y="60"/>
                    </a:cubicBezTo>
                    <a:cubicBezTo>
                      <a:pt x="77" y="59"/>
                      <a:pt x="76" y="62"/>
                      <a:pt x="75" y="63"/>
                    </a:cubicBezTo>
                    <a:cubicBezTo>
                      <a:pt x="70" y="63"/>
                      <a:pt x="69" y="55"/>
                      <a:pt x="63" y="56"/>
                    </a:cubicBezTo>
                    <a:close/>
                    <a:moveTo>
                      <a:pt x="70" y="155"/>
                    </a:moveTo>
                    <a:cubicBezTo>
                      <a:pt x="69" y="144"/>
                      <a:pt x="69" y="144"/>
                      <a:pt x="60" y="142"/>
                    </a:cubicBezTo>
                    <a:cubicBezTo>
                      <a:pt x="64" y="147"/>
                      <a:pt x="67" y="151"/>
                      <a:pt x="70" y="155"/>
                    </a:cubicBezTo>
                    <a:close/>
                    <a:moveTo>
                      <a:pt x="138" y="133"/>
                    </a:moveTo>
                    <a:cubicBezTo>
                      <a:pt x="134" y="140"/>
                      <a:pt x="139" y="143"/>
                      <a:pt x="139" y="148"/>
                    </a:cubicBezTo>
                    <a:cubicBezTo>
                      <a:pt x="141" y="143"/>
                      <a:pt x="141" y="139"/>
                      <a:pt x="138" y="133"/>
                    </a:cubicBezTo>
                    <a:close/>
                    <a:moveTo>
                      <a:pt x="113" y="168"/>
                    </a:moveTo>
                    <a:cubicBezTo>
                      <a:pt x="112" y="172"/>
                      <a:pt x="113" y="175"/>
                      <a:pt x="117" y="176"/>
                    </a:cubicBezTo>
                    <a:cubicBezTo>
                      <a:pt x="118" y="172"/>
                      <a:pt x="117" y="169"/>
                      <a:pt x="113" y="168"/>
                    </a:cubicBezTo>
                    <a:close/>
                    <a:moveTo>
                      <a:pt x="30" y="97"/>
                    </a:moveTo>
                    <a:cubicBezTo>
                      <a:pt x="31" y="96"/>
                      <a:pt x="33" y="96"/>
                      <a:pt x="33" y="95"/>
                    </a:cubicBezTo>
                    <a:cubicBezTo>
                      <a:pt x="33" y="94"/>
                      <a:pt x="32" y="93"/>
                      <a:pt x="30" y="93"/>
                    </a:cubicBezTo>
                    <a:cubicBezTo>
                      <a:pt x="30" y="93"/>
                      <a:pt x="28" y="94"/>
                      <a:pt x="28" y="94"/>
                    </a:cubicBezTo>
                    <a:cubicBezTo>
                      <a:pt x="28" y="95"/>
                      <a:pt x="29" y="96"/>
                      <a:pt x="30" y="97"/>
                    </a:cubicBezTo>
                    <a:close/>
                    <a:moveTo>
                      <a:pt x="106" y="114"/>
                    </a:moveTo>
                    <a:cubicBezTo>
                      <a:pt x="106" y="114"/>
                      <a:pt x="106" y="113"/>
                      <a:pt x="105" y="113"/>
                    </a:cubicBezTo>
                    <a:cubicBezTo>
                      <a:pt x="105" y="114"/>
                      <a:pt x="105" y="114"/>
                      <a:pt x="105" y="115"/>
                    </a:cubicBezTo>
                    <a:cubicBezTo>
                      <a:pt x="105" y="115"/>
                      <a:pt x="105" y="115"/>
                      <a:pt x="106" y="115"/>
                    </a:cubicBezTo>
                    <a:cubicBezTo>
                      <a:pt x="106" y="115"/>
                      <a:pt x="106" y="114"/>
                      <a:pt x="106" y="114"/>
                    </a:cubicBezTo>
                    <a:close/>
                    <a:moveTo>
                      <a:pt x="112" y="99"/>
                    </a:moveTo>
                    <a:cubicBezTo>
                      <a:pt x="112" y="99"/>
                      <a:pt x="112" y="99"/>
                      <a:pt x="112" y="100"/>
                    </a:cubicBezTo>
                    <a:cubicBezTo>
                      <a:pt x="112" y="100"/>
                      <a:pt x="113" y="100"/>
                      <a:pt x="113" y="100"/>
                    </a:cubicBezTo>
                    <a:cubicBezTo>
                      <a:pt x="113" y="99"/>
                      <a:pt x="113" y="99"/>
                      <a:pt x="113" y="99"/>
                    </a:cubicBezTo>
                    <a:cubicBezTo>
                      <a:pt x="113" y="99"/>
                      <a:pt x="113" y="99"/>
                      <a:pt x="112" y="9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8" name="Freeform 469">
                <a:extLst>
                  <a:ext uri="{FF2B5EF4-FFF2-40B4-BE49-F238E27FC236}">
                    <a16:creationId xmlns:a16="http://schemas.microsoft.com/office/drawing/2014/main" id="{32748856-8104-F819-5891-E5B724AD22D3}"/>
                  </a:ext>
                </a:extLst>
              </p:cNvPr>
              <p:cNvSpPr/>
              <p:nvPr/>
            </p:nvSpPr>
            <p:spPr bwMode="auto">
              <a:xfrm>
                <a:off x="5692" y="2909"/>
                <a:ext cx="78" cy="203"/>
              </a:xfrm>
              <a:custGeom>
                <a:avLst/>
                <a:gdLst>
                  <a:gd name="T0" fmla="*/ 13 w 134"/>
                  <a:gd name="T1" fmla="*/ 156 h 345"/>
                  <a:gd name="T2" fmla="*/ 3 w 134"/>
                  <a:gd name="T3" fmla="*/ 135 h 345"/>
                  <a:gd name="T4" fmla="*/ 16 w 134"/>
                  <a:gd name="T5" fmla="*/ 127 h 345"/>
                  <a:gd name="T6" fmla="*/ 40 w 134"/>
                  <a:gd name="T7" fmla="*/ 101 h 345"/>
                  <a:gd name="T8" fmla="*/ 35 w 134"/>
                  <a:gd name="T9" fmla="*/ 86 h 345"/>
                  <a:gd name="T10" fmla="*/ 40 w 134"/>
                  <a:gd name="T11" fmla="*/ 59 h 345"/>
                  <a:gd name="T12" fmla="*/ 39 w 134"/>
                  <a:gd name="T13" fmla="*/ 39 h 345"/>
                  <a:gd name="T14" fmla="*/ 59 w 134"/>
                  <a:gd name="T15" fmla="*/ 49 h 345"/>
                  <a:gd name="T16" fmla="*/ 62 w 134"/>
                  <a:gd name="T17" fmla="*/ 32 h 345"/>
                  <a:gd name="T18" fmla="*/ 84 w 134"/>
                  <a:gd name="T19" fmla="*/ 51 h 345"/>
                  <a:gd name="T20" fmla="*/ 88 w 134"/>
                  <a:gd name="T21" fmla="*/ 47 h 345"/>
                  <a:gd name="T22" fmla="*/ 98 w 134"/>
                  <a:gd name="T23" fmla="*/ 25 h 345"/>
                  <a:gd name="T24" fmla="*/ 118 w 134"/>
                  <a:gd name="T25" fmla="*/ 24 h 345"/>
                  <a:gd name="T26" fmla="*/ 134 w 134"/>
                  <a:gd name="T27" fmla="*/ 1 h 345"/>
                  <a:gd name="T28" fmla="*/ 101 w 134"/>
                  <a:gd name="T29" fmla="*/ 92 h 345"/>
                  <a:gd name="T30" fmla="*/ 75 w 134"/>
                  <a:gd name="T31" fmla="*/ 127 h 345"/>
                  <a:gd name="T32" fmla="*/ 68 w 134"/>
                  <a:gd name="T33" fmla="*/ 181 h 345"/>
                  <a:gd name="T34" fmla="*/ 77 w 134"/>
                  <a:gd name="T35" fmla="*/ 224 h 345"/>
                  <a:gd name="T36" fmla="*/ 92 w 134"/>
                  <a:gd name="T37" fmla="*/ 240 h 345"/>
                  <a:gd name="T38" fmla="*/ 100 w 134"/>
                  <a:gd name="T39" fmla="*/ 260 h 345"/>
                  <a:gd name="T40" fmla="*/ 134 w 134"/>
                  <a:gd name="T41" fmla="*/ 330 h 345"/>
                  <a:gd name="T42" fmla="*/ 117 w 134"/>
                  <a:gd name="T43" fmla="*/ 315 h 345"/>
                  <a:gd name="T44" fmla="*/ 100 w 134"/>
                  <a:gd name="T45" fmla="*/ 339 h 345"/>
                  <a:gd name="T46" fmla="*/ 88 w 134"/>
                  <a:gd name="T47" fmla="*/ 344 h 345"/>
                  <a:gd name="T48" fmla="*/ 55 w 134"/>
                  <a:gd name="T49" fmla="*/ 345 h 345"/>
                  <a:gd name="T50" fmla="*/ 68 w 134"/>
                  <a:gd name="T51" fmla="*/ 280 h 345"/>
                  <a:gd name="T52" fmla="*/ 51 w 134"/>
                  <a:gd name="T53" fmla="*/ 279 h 345"/>
                  <a:gd name="T54" fmla="*/ 38 w 134"/>
                  <a:gd name="T55" fmla="*/ 265 h 345"/>
                  <a:gd name="T56" fmla="*/ 19 w 134"/>
                  <a:gd name="T57" fmla="*/ 236 h 345"/>
                  <a:gd name="T58" fmla="*/ 21 w 134"/>
                  <a:gd name="T59" fmla="*/ 226 h 345"/>
                  <a:gd name="T60" fmla="*/ 13 w 134"/>
                  <a:gd name="T61" fmla="*/ 196 h 345"/>
                  <a:gd name="T62" fmla="*/ 30 w 134"/>
                  <a:gd name="T63" fmla="*/ 177 h 345"/>
                  <a:gd name="T64" fmla="*/ 17 w 134"/>
                  <a:gd name="T65" fmla="*/ 163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4" h="345">
                    <a:moveTo>
                      <a:pt x="17" y="163"/>
                    </a:moveTo>
                    <a:cubicBezTo>
                      <a:pt x="17" y="159"/>
                      <a:pt x="16" y="157"/>
                      <a:pt x="13" y="156"/>
                    </a:cubicBezTo>
                    <a:cubicBezTo>
                      <a:pt x="7" y="155"/>
                      <a:pt x="3" y="152"/>
                      <a:pt x="7" y="145"/>
                    </a:cubicBezTo>
                    <a:cubicBezTo>
                      <a:pt x="9" y="141"/>
                      <a:pt x="5" y="138"/>
                      <a:pt x="3" y="135"/>
                    </a:cubicBezTo>
                    <a:cubicBezTo>
                      <a:pt x="0" y="128"/>
                      <a:pt x="1" y="125"/>
                      <a:pt x="8" y="124"/>
                    </a:cubicBezTo>
                    <a:cubicBezTo>
                      <a:pt x="11" y="125"/>
                      <a:pt x="13" y="126"/>
                      <a:pt x="16" y="127"/>
                    </a:cubicBezTo>
                    <a:cubicBezTo>
                      <a:pt x="25" y="130"/>
                      <a:pt x="34" y="127"/>
                      <a:pt x="40" y="121"/>
                    </a:cubicBezTo>
                    <a:cubicBezTo>
                      <a:pt x="46" y="116"/>
                      <a:pt x="42" y="108"/>
                      <a:pt x="40" y="101"/>
                    </a:cubicBezTo>
                    <a:cubicBezTo>
                      <a:pt x="39" y="97"/>
                      <a:pt x="34" y="93"/>
                      <a:pt x="35" y="88"/>
                    </a:cubicBezTo>
                    <a:cubicBezTo>
                      <a:pt x="35" y="87"/>
                      <a:pt x="35" y="86"/>
                      <a:pt x="35" y="86"/>
                    </a:cubicBezTo>
                    <a:cubicBezTo>
                      <a:pt x="46" y="87"/>
                      <a:pt x="48" y="83"/>
                      <a:pt x="44" y="73"/>
                    </a:cubicBezTo>
                    <a:cubicBezTo>
                      <a:pt x="42" y="69"/>
                      <a:pt x="41" y="64"/>
                      <a:pt x="40" y="59"/>
                    </a:cubicBezTo>
                    <a:cubicBezTo>
                      <a:pt x="40" y="56"/>
                      <a:pt x="39" y="54"/>
                      <a:pt x="38" y="51"/>
                    </a:cubicBezTo>
                    <a:cubicBezTo>
                      <a:pt x="38" y="47"/>
                      <a:pt x="36" y="42"/>
                      <a:pt x="39" y="39"/>
                    </a:cubicBezTo>
                    <a:cubicBezTo>
                      <a:pt x="43" y="36"/>
                      <a:pt x="46" y="41"/>
                      <a:pt x="50" y="42"/>
                    </a:cubicBezTo>
                    <a:cubicBezTo>
                      <a:pt x="50" y="48"/>
                      <a:pt x="54" y="50"/>
                      <a:pt x="59" y="49"/>
                    </a:cubicBezTo>
                    <a:cubicBezTo>
                      <a:pt x="63" y="47"/>
                      <a:pt x="62" y="43"/>
                      <a:pt x="61" y="40"/>
                    </a:cubicBezTo>
                    <a:cubicBezTo>
                      <a:pt x="61" y="37"/>
                      <a:pt x="59" y="34"/>
                      <a:pt x="62" y="32"/>
                    </a:cubicBezTo>
                    <a:cubicBezTo>
                      <a:pt x="64" y="33"/>
                      <a:pt x="65" y="34"/>
                      <a:pt x="67" y="35"/>
                    </a:cubicBezTo>
                    <a:cubicBezTo>
                      <a:pt x="73" y="40"/>
                      <a:pt x="81" y="43"/>
                      <a:pt x="84" y="51"/>
                    </a:cubicBezTo>
                    <a:cubicBezTo>
                      <a:pt x="84" y="52"/>
                      <a:pt x="86" y="54"/>
                      <a:pt x="87" y="53"/>
                    </a:cubicBezTo>
                    <a:cubicBezTo>
                      <a:pt x="88" y="51"/>
                      <a:pt x="88" y="49"/>
                      <a:pt x="88" y="47"/>
                    </a:cubicBezTo>
                    <a:cubicBezTo>
                      <a:pt x="88" y="38"/>
                      <a:pt x="92" y="30"/>
                      <a:pt x="96" y="23"/>
                    </a:cubicBezTo>
                    <a:cubicBezTo>
                      <a:pt x="96" y="24"/>
                      <a:pt x="97" y="25"/>
                      <a:pt x="98" y="25"/>
                    </a:cubicBezTo>
                    <a:cubicBezTo>
                      <a:pt x="102" y="30"/>
                      <a:pt x="103" y="39"/>
                      <a:pt x="110" y="39"/>
                    </a:cubicBezTo>
                    <a:cubicBezTo>
                      <a:pt x="116" y="38"/>
                      <a:pt x="115" y="29"/>
                      <a:pt x="118" y="24"/>
                    </a:cubicBezTo>
                    <a:cubicBezTo>
                      <a:pt x="121" y="17"/>
                      <a:pt x="124" y="11"/>
                      <a:pt x="127" y="4"/>
                    </a:cubicBezTo>
                    <a:cubicBezTo>
                      <a:pt x="129" y="2"/>
                      <a:pt x="131" y="0"/>
                      <a:pt x="134" y="1"/>
                    </a:cubicBezTo>
                    <a:cubicBezTo>
                      <a:pt x="134" y="28"/>
                      <a:pt x="134" y="56"/>
                      <a:pt x="134" y="83"/>
                    </a:cubicBezTo>
                    <a:cubicBezTo>
                      <a:pt x="121" y="76"/>
                      <a:pt x="110" y="86"/>
                      <a:pt x="101" y="92"/>
                    </a:cubicBezTo>
                    <a:cubicBezTo>
                      <a:pt x="95" y="96"/>
                      <a:pt x="87" y="103"/>
                      <a:pt x="82" y="111"/>
                    </a:cubicBezTo>
                    <a:cubicBezTo>
                      <a:pt x="78" y="115"/>
                      <a:pt x="74" y="122"/>
                      <a:pt x="75" y="127"/>
                    </a:cubicBezTo>
                    <a:cubicBezTo>
                      <a:pt x="76" y="137"/>
                      <a:pt x="70" y="145"/>
                      <a:pt x="71" y="153"/>
                    </a:cubicBezTo>
                    <a:cubicBezTo>
                      <a:pt x="72" y="163"/>
                      <a:pt x="64" y="172"/>
                      <a:pt x="68" y="181"/>
                    </a:cubicBezTo>
                    <a:cubicBezTo>
                      <a:pt x="71" y="188"/>
                      <a:pt x="72" y="194"/>
                      <a:pt x="71" y="202"/>
                    </a:cubicBezTo>
                    <a:cubicBezTo>
                      <a:pt x="70" y="208"/>
                      <a:pt x="83" y="214"/>
                      <a:pt x="77" y="224"/>
                    </a:cubicBezTo>
                    <a:cubicBezTo>
                      <a:pt x="90" y="225"/>
                      <a:pt x="82" y="232"/>
                      <a:pt x="80" y="237"/>
                    </a:cubicBezTo>
                    <a:cubicBezTo>
                      <a:pt x="84" y="239"/>
                      <a:pt x="89" y="237"/>
                      <a:pt x="92" y="240"/>
                    </a:cubicBezTo>
                    <a:cubicBezTo>
                      <a:pt x="91" y="245"/>
                      <a:pt x="87" y="249"/>
                      <a:pt x="88" y="254"/>
                    </a:cubicBezTo>
                    <a:cubicBezTo>
                      <a:pt x="92" y="256"/>
                      <a:pt x="98" y="252"/>
                      <a:pt x="100" y="260"/>
                    </a:cubicBezTo>
                    <a:cubicBezTo>
                      <a:pt x="105" y="276"/>
                      <a:pt x="116" y="287"/>
                      <a:pt x="134" y="289"/>
                    </a:cubicBezTo>
                    <a:cubicBezTo>
                      <a:pt x="134" y="302"/>
                      <a:pt x="134" y="316"/>
                      <a:pt x="134" y="330"/>
                    </a:cubicBezTo>
                    <a:cubicBezTo>
                      <a:pt x="128" y="329"/>
                      <a:pt x="128" y="323"/>
                      <a:pt x="125" y="319"/>
                    </a:cubicBezTo>
                    <a:cubicBezTo>
                      <a:pt x="123" y="316"/>
                      <a:pt x="120" y="311"/>
                      <a:pt x="117" y="315"/>
                    </a:cubicBezTo>
                    <a:cubicBezTo>
                      <a:pt x="112" y="323"/>
                      <a:pt x="103" y="327"/>
                      <a:pt x="101" y="337"/>
                    </a:cubicBezTo>
                    <a:cubicBezTo>
                      <a:pt x="101" y="338"/>
                      <a:pt x="100" y="339"/>
                      <a:pt x="100" y="339"/>
                    </a:cubicBezTo>
                    <a:cubicBezTo>
                      <a:pt x="95" y="339"/>
                      <a:pt x="93" y="342"/>
                      <a:pt x="90" y="345"/>
                    </a:cubicBezTo>
                    <a:cubicBezTo>
                      <a:pt x="90" y="345"/>
                      <a:pt x="89" y="344"/>
                      <a:pt x="88" y="344"/>
                    </a:cubicBezTo>
                    <a:cubicBezTo>
                      <a:pt x="87" y="336"/>
                      <a:pt x="84" y="330"/>
                      <a:pt x="75" y="337"/>
                    </a:cubicBezTo>
                    <a:cubicBezTo>
                      <a:pt x="69" y="340"/>
                      <a:pt x="62" y="342"/>
                      <a:pt x="55" y="345"/>
                    </a:cubicBezTo>
                    <a:cubicBezTo>
                      <a:pt x="53" y="340"/>
                      <a:pt x="54" y="335"/>
                      <a:pt x="57" y="330"/>
                    </a:cubicBezTo>
                    <a:cubicBezTo>
                      <a:pt x="61" y="313"/>
                      <a:pt x="61" y="296"/>
                      <a:pt x="68" y="280"/>
                    </a:cubicBezTo>
                    <a:cubicBezTo>
                      <a:pt x="70" y="276"/>
                      <a:pt x="67" y="275"/>
                      <a:pt x="63" y="276"/>
                    </a:cubicBezTo>
                    <a:cubicBezTo>
                      <a:pt x="59" y="277"/>
                      <a:pt x="55" y="279"/>
                      <a:pt x="51" y="279"/>
                    </a:cubicBezTo>
                    <a:cubicBezTo>
                      <a:pt x="48" y="279"/>
                      <a:pt x="41" y="278"/>
                      <a:pt x="44" y="272"/>
                    </a:cubicBezTo>
                    <a:cubicBezTo>
                      <a:pt x="49" y="262"/>
                      <a:pt x="42" y="265"/>
                      <a:pt x="38" y="265"/>
                    </a:cubicBezTo>
                    <a:cubicBezTo>
                      <a:pt x="31" y="265"/>
                      <a:pt x="24" y="265"/>
                      <a:pt x="25" y="255"/>
                    </a:cubicBezTo>
                    <a:cubicBezTo>
                      <a:pt x="27" y="247"/>
                      <a:pt x="37" y="237"/>
                      <a:pt x="19" y="236"/>
                    </a:cubicBezTo>
                    <a:cubicBezTo>
                      <a:pt x="19" y="233"/>
                      <a:pt x="16" y="231"/>
                      <a:pt x="15" y="229"/>
                    </a:cubicBezTo>
                    <a:cubicBezTo>
                      <a:pt x="17" y="228"/>
                      <a:pt x="19" y="227"/>
                      <a:pt x="21" y="226"/>
                    </a:cubicBezTo>
                    <a:cubicBezTo>
                      <a:pt x="32" y="219"/>
                      <a:pt x="32" y="216"/>
                      <a:pt x="21" y="209"/>
                    </a:cubicBezTo>
                    <a:cubicBezTo>
                      <a:pt x="16" y="206"/>
                      <a:pt x="13" y="202"/>
                      <a:pt x="13" y="196"/>
                    </a:cubicBezTo>
                    <a:cubicBezTo>
                      <a:pt x="13" y="194"/>
                      <a:pt x="13" y="192"/>
                      <a:pt x="12" y="190"/>
                    </a:cubicBezTo>
                    <a:cubicBezTo>
                      <a:pt x="20" y="188"/>
                      <a:pt x="23" y="180"/>
                      <a:pt x="30" y="177"/>
                    </a:cubicBezTo>
                    <a:cubicBezTo>
                      <a:pt x="34" y="174"/>
                      <a:pt x="32" y="171"/>
                      <a:pt x="29" y="168"/>
                    </a:cubicBezTo>
                    <a:cubicBezTo>
                      <a:pt x="26" y="165"/>
                      <a:pt x="22" y="163"/>
                      <a:pt x="17" y="16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9" name="Freeform 470">
                <a:extLst>
                  <a:ext uri="{FF2B5EF4-FFF2-40B4-BE49-F238E27FC236}">
                    <a16:creationId xmlns:a16="http://schemas.microsoft.com/office/drawing/2014/main" id="{0D03D58E-B613-A863-DF35-E063496B4649}"/>
                  </a:ext>
                </a:extLst>
              </p:cNvPr>
              <p:cNvSpPr/>
              <p:nvPr/>
            </p:nvSpPr>
            <p:spPr bwMode="auto">
              <a:xfrm>
                <a:off x="5698" y="2304"/>
                <a:ext cx="72" cy="125"/>
              </a:xfrm>
              <a:custGeom>
                <a:avLst/>
                <a:gdLst>
                  <a:gd name="T0" fmla="*/ 123 w 123"/>
                  <a:gd name="T1" fmla="*/ 209 h 212"/>
                  <a:gd name="T2" fmla="*/ 102 w 123"/>
                  <a:gd name="T3" fmla="*/ 209 h 212"/>
                  <a:gd name="T4" fmla="*/ 100 w 123"/>
                  <a:gd name="T5" fmla="*/ 209 h 212"/>
                  <a:gd name="T6" fmla="*/ 68 w 123"/>
                  <a:gd name="T7" fmla="*/ 202 h 212"/>
                  <a:gd name="T8" fmla="*/ 57 w 123"/>
                  <a:gd name="T9" fmla="*/ 191 h 212"/>
                  <a:gd name="T10" fmla="*/ 47 w 123"/>
                  <a:gd name="T11" fmla="*/ 182 h 212"/>
                  <a:gd name="T12" fmla="*/ 26 w 123"/>
                  <a:gd name="T13" fmla="*/ 163 h 212"/>
                  <a:gd name="T14" fmla="*/ 12 w 123"/>
                  <a:gd name="T15" fmla="*/ 144 h 212"/>
                  <a:gd name="T16" fmla="*/ 8 w 123"/>
                  <a:gd name="T17" fmla="*/ 135 h 212"/>
                  <a:gd name="T18" fmla="*/ 3 w 123"/>
                  <a:gd name="T19" fmla="*/ 109 h 212"/>
                  <a:gd name="T20" fmla="*/ 8 w 123"/>
                  <a:gd name="T21" fmla="*/ 91 h 212"/>
                  <a:gd name="T22" fmla="*/ 12 w 123"/>
                  <a:gd name="T23" fmla="*/ 69 h 212"/>
                  <a:gd name="T24" fmla="*/ 21 w 123"/>
                  <a:gd name="T25" fmla="*/ 55 h 212"/>
                  <a:gd name="T26" fmla="*/ 22 w 123"/>
                  <a:gd name="T27" fmla="*/ 54 h 212"/>
                  <a:gd name="T28" fmla="*/ 25 w 123"/>
                  <a:gd name="T29" fmla="*/ 48 h 212"/>
                  <a:gd name="T30" fmla="*/ 39 w 123"/>
                  <a:gd name="T31" fmla="*/ 31 h 212"/>
                  <a:gd name="T32" fmla="*/ 43 w 123"/>
                  <a:gd name="T33" fmla="*/ 29 h 212"/>
                  <a:gd name="T34" fmla="*/ 73 w 123"/>
                  <a:gd name="T35" fmla="*/ 12 h 212"/>
                  <a:gd name="T36" fmla="*/ 79 w 123"/>
                  <a:gd name="T37" fmla="*/ 12 h 212"/>
                  <a:gd name="T38" fmla="*/ 90 w 123"/>
                  <a:gd name="T39" fmla="*/ 11 h 212"/>
                  <a:gd name="T40" fmla="*/ 99 w 123"/>
                  <a:gd name="T41" fmla="*/ 10 h 212"/>
                  <a:gd name="T42" fmla="*/ 104 w 123"/>
                  <a:gd name="T43" fmla="*/ 11 h 212"/>
                  <a:gd name="T44" fmla="*/ 123 w 123"/>
                  <a:gd name="T45" fmla="*/ 14 h 212"/>
                  <a:gd name="T46" fmla="*/ 123 w 123"/>
                  <a:gd name="T47" fmla="*/ 209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3" h="211">
                    <a:moveTo>
                      <a:pt x="123" y="209"/>
                    </a:moveTo>
                    <a:cubicBezTo>
                      <a:pt x="116" y="212"/>
                      <a:pt x="109" y="203"/>
                      <a:pt x="102" y="209"/>
                    </a:cubicBezTo>
                    <a:cubicBezTo>
                      <a:pt x="101" y="209"/>
                      <a:pt x="100" y="209"/>
                      <a:pt x="100" y="209"/>
                    </a:cubicBezTo>
                    <a:cubicBezTo>
                      <a:pt x="93" y="190"/>
                      <a:pt x="79" y="202"/>
                      <a:pt x="68" y="202"/>
                    </a:cubicBezTo>
                    <a:cubicBezTo>
                      <a:pt x="61" y="202"/>
                      <a:pt x="57" y="198"/>
                      <a:pt x="57" y="191"/>
                    </a:cubicBezTo>
                    <a:cubicBezTo>
                      <a:pt x="56" y="185"/>
                      <a:pt x="54" y="183"/>
                      <a:pt x="47" y="182"/>
                    </a:cubicBezTo>
                    <a:cubicBezTo>
                      <a:pt x="34" y="182"/>
                      <a:pt x="30" y="176"/>
                      <a:pt x="26" y="163"/>
                    </a:cubicBezTo>
                    <a:cubicBezTo>
                      <a:pt x="24" y="156"/>
                      <a:pt x="18" y="150"/>
                      <a:pt x="12" y="144"/>
                    </a:cubicBezTo>
                    <a:cubicBezTo>
                      <a:pt x="10" y="141"/>
                      <a:pt x="6" y="138"/>
                      <a:pt x="8" y="135"/>
                    </a:cubicBezTo>
                    <a:cubicBezTo>
                      <a:pt x="14" y="124"/>
                      <a:pt x="6" y="117"/>
                      <a:pt x="3" y="109"/>
                    </a:cubicBezTo>
                    <a:cubicBezTo>
                      <a:pt x="0" y="101"/>
                      <a:pt x="4" y="95"/>
                      <a:pt x="8" y="91"/>
                    </a:cubicBezTo>
                    <a:cubicBezTo>
                      <a:pt x="15" y="84"/>
                      <a:pt x="14" y="77"/>
                      <a:pt x="12" y="69"/>
                    </a:cubicBezTo>
                    <a:cubicBezTo>
                      <a:pt x="15" y="64"/>
                      <a:pt x="18" y="59"/>
                      <a:pt x="21" y="55"/>
                    </a:cubicBezTo>
                    <a:cubicBezTo>
                      <a:pt x="22" y="54"/>
                      <a:pt x="22" y="54"/>
                      <a:pt x="22" y="54"/>
                    </a:cubicBezTo>
                    <a:cubicBezTo>
                      <a:pt x="29" y="55"/>
                      <a:pt x="26" y="51"/>
                      <a:pt x="25" y="48"/>
                    </a:cubicBezTo>
                    <a:cubicBezTo>
                      <a:pt x="31" y="43"/>
                      <a:pt x="39" y="41"/>
                      <a:pt x="39" y="31"/>
                    </a:cubicBezTo>
                    <a:cubicBezTo>
                      <a:pt x="39" y="30"/>
                      <a:pt x="42" y="29"/>
                      <a:pt x="43" y="29"/>
                    </a:cubicBezTo>
                    <a:cubicBezTo>
                      <a:pt x="55" y="27"/>
                      <a:pt x="65" y="21"/>
                      <a:pt x="73" y="12"/>
                    </a:cubicBezTo>
                    <a:cubicBezTo>
                      <a:pt x="75" y="9"/>
                      <a:pt x="77" y="11"/>
                      <a:pt x="79" y="12"/>
                    </a:cubicBezTo>
                    <a:cubicBezTo>
                      <a:pt x="83" y="14"/>
                      <a:pt x="87" y="15"/>
                      <a:pt x="90" y="11"/>
                    </a:cubicBezTo>
                    <a:cubicBezTo>
                      <a:pt x="93" y="7"/>
                      <a:pt x="96" y="8"/>
                      <a:pt x="99" y="10"/>
                    </a:cubicBezTo>
                    <a:cubicBezTo>
                      <a:pt x="101" y="10"/>
                      <a:pt x="104" y="12"/>
                      <a:pt x="104" y="11"/>
                    </a:cubicBezTo>
                    <a:cubicBezTo>
                      <a:pt x="112" y="0"/>
                      <a:pt x="117" y="13"/>
                      <a:pt x="123" y="14"/>
                    </a:cubicBezTo>
                    <a:cubicBezTo>
                      <a:pt x="123" y="79"/>
                      <a:pt x="123" y="144"/>
                      <a:pt x="123" y="209"/>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0" name="Freeform 471">
                <a:extLst>
                  <a:ext uri="{FF2B5EF4-FFF2-40B4-BE49-F238E27FC236}">
                    <a16:creationId xmlns:a16="http://schemas.microsoft.com/office/drawing/2014/main" id="{496C93A3-908D-8C86-2DEC-5C8C88B965BC}"/>
                  </a:ext>
                </a:extLst>
              </p:cNvPr>
              <p:cNvSpPr/>
              <p:nvPr/>
            </p:nvSpPr>
            <p:spPr bwMode="auto">
              <a:xfrm>
                <a:off x="5712" y="2644"/>
                <a:ext cx="58" cy="194"/>
              </a:xfrm>
              <a:custGeom>
                <a:avLst/>
                <a:gdLst>
                  <a:gd name="T0" fmla="*/ 6 w 99"/>
                  <a:gd name="T1" fmla="*/ 115 h 331"/>
                  <a:gd name="T2" fmla="*/ 12 w 99"/>
                  <a:gd name="T3" fmla="*/ 100 h 331"/>
                  <a:gd name="T4" fmla="*/ 11 w 99"/>
                  <a:gd name="T5" fmla="*/ 85 h 331"/>
                  <a:gd name="T6" fmla="*/ 44 w 99"/>
                  <a:gd name="T7" fmla="*/ 79 h 331"/>
                  <a:gd name="T8" fmla="*/ 53 w 99"/>
                  <a:gd name="T9" fmla="*/ 55 h 331"/>
                  <a:gd name="T10" fmla="*/ 46 w 99"/>
                  <a:gd name="T11" fmla="*/ 5 h 331"/>
                  <a:gd name="T12" fmla="*/ 58 w 99"/>
                  <a:gd name="T13" fmla="*/ 8 h 331"/>
                  <a:gd name="T14" fmla="*/ 68 w 99"/>
                  <a:gd name="T15" fmla="*/ 18 h 331"/>
                  <a:gd name="T16" fmla="*/ 72 w 99"/>
                  <a:gd name="T17" fmla="*/ 0 h 331"/>
                  <a:gd name="T18" fmla="*/ 92 w 99"/>
                  <a:gd name="T19" fmla="*/ 17 h 331"/>
                  <a:gd name="T20" fmla="*/ 99 w 99"/>
                  <a:gd name="T21" fmla="*/ 22 h 331"/>
                  <a:gd name="T22" fmla="*/ 93 w 99"/>
                  <a:gd name="T23" fmla="*/ 68 h 331"/>
                  <a:gd name="T24" fmla="*/ 78 w 99"/>
                  <a:gd name="T25" fmla="*/ 66 h 331"/>
                  <a:gd name="T26" fmla="*/ 60 w 99"/>
                  <a:gd name="T27" fmla="*/ 72 h 331"/>
                  <a:gd name="T28" fmla="*/ 52 w 99"/>
                  <a:gd name="T29" fmla="*/ 78 h 331"/>
                  <a:gd name="T30" fmla="*/ 70 w 99"/>
                  <a:gd name="T31" fmla="*/ 111 h 331"/>
                  <a:gd name="T32" fmla="*/ 65 w 99"/>
                  <a:gd name="T33" fmla="*/ 163 h 331"/>
                  <a:gd name="T34" fmla="*/ 66 w 99"/>
                  <a:gd name="T35" fmla="*/ 188 h 331"/>
                  <a:gd name="T36" fmla="*/ 79 w 99"/>
                  <a:gd name="T37" fmla="*/ 208 h 331"/>
                  <a:gd name="T38" fmla="*/ 87 w 99"/>
                  <a:gd name="T39" fmla="*/ 233 h 331"/>
                  <a:gd name="T40" fmla="*/ 99 w 99"/>
                  <a:gd name="T41" fmla="*/ 290 h 331"/>
                  <a:gd name="T42" fmla="*/ 68 w 99"/>
                  <a:gd name="T43" fmla="*/ 331 h 331"/>
                  <a:gd name="T44" fmla="*/ 53 w 99"/>
                  <a:gd name="T45" fmla="*/ 304 h 331"/>
                  <a:gd name="T46" fmla="*/ 33 w 99"/>
                  <a:gd name="T47" fmla="*/ 309 h 331"/>
                  <a:gd name="T48" fmla="*/ 56 w 99"/>
                  <a:gd name="T49" fmla="*/ 240 h 331"/>
                  <a:gd name="T50" fmla="*/ 29 w 99"/>
                  <a:gd name="T51" fmla="*/ 244 h 331"/>
                  <a:gd name="T52" fmla="*/ 16 w 99"/>
                  <a:gd name="T53" fmla="*/ 227 h 331"/>
                  <a:gd name="T54" fmla="*/ 14 w 99"/>
                  <a:gd name="T55" fmla="*/ 213 h 331"/>
                  <a:gd name="T56" fmla="*/ 7 w 99"/>
                  <a:gd name="T57" fmla="*/ 193 h 331"/>
                  <a:gd name="T58" fmla="*/ 22 w 99"/>
                  <a:gd name="T59" fmla="*/ 187 h 331"/>
                  <a:gd name="T60" fmla="*/ 4 w 99"/>
                  <a:gd name="T61" fmla="*/ 164 h 331"/>
                  <a:gd name="T62" fmla="*/ 19 w 99"/>
                  <a:gd name="T63" fmla="*/ 144 h 331"/>
                  <a:gd name="T64" fmla="*/ 14 w 99"/>
                  <a:gd name="T65" fmla="*/ 123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9" h="331">
                    <a:moveTo>
                      <a:pt x="14" y="123"/>
                    </a:moveTo>
                    <a:cubicBezTo>
                      <a:pt x="12" y="121"/>
                      <a:pt x="9" y="117"/>
                      <a:pt x="6" y="115"/>
                    </a:cubicBezTo>
                    <a:cubicBezTo>
                      <a:pt x="0" y="111"/>
                      <a:pt x="3" y="109"/>
                      <a:pt x="7" y="106"/>
                    </a:cubicBezTo>
                    <a:cubicBezTo>
                      <a:pt x="11" y="106"/>
                      <a:pt x="17" y="107"/>
                      <a:pt x="12" y="100"/>
                    </a:cubicBezTo>
                    <a:cubicBezTo>
                      <a:pt x="9" y="96"/>
                      <a:pt x="7" y="91"/>
                      <a:pt x="7" y="86"/>
                    </a:cubicBezTo>
                    <a:cubicBezTo>
                      <a:pt x="9" y="85"/>
                      <a:pt x="10" y="85"/>
                      <a:pt x="11" y="85"/>
                    </a:cubicBezTo>
                    <a:cubicBezTo>
                      <a:pt x="18" y="96"/>
                      <a:pt x="29" y="88"/>
                      <a:pt x="37" y="89"/>
                    </a:cubicBezTo>
                    <a:cubicBezTo>
                      <a:pt x="44" y="90"/>
                      <a:pt x="49" y="86"/>
                      <a:pt x="44" y="79"/>
                    </a:cubicBezTo>
                    <a:cubicBezTo>
                      <a:pt x="41" y="74"/>
                      <a:pt x="43" y="72"/>
                      <a:pt x="45" y="68"/>
                    </a:cubicBezTo>
                    <a:cubicBezTo>
                      <a:pt x="46" y="63"/>
                      <a:pt x="55" y="61"/>
                      <a:pt x="53" y="55"/>
                    </a:cubicBezTo>
                    <a:cubicBezTo>
                      <a:pt x="50" y="45"/>
                      <a:pt x="53" y="34"/>
                      <a:pt x="47" y="24"/>
                    </a:cubicBezTo>
                    <a:cubicBezTo>
                      <a:pt x="47" y="18"/>
                      <a:pt x="46" y="11"/>
                      <a:pt x="46" y="5"/>
                    </a:cubicBezTo>
                    <a:cubicBezTo>
                      <a:pt x="47" y="4"/>
                      <a:pt x="47" y="4"/>
                      <a:pt x="47" y="3"/>
                    </a:cubicBezTo>
                    <a:cubicBezTo>
                      <a:pt x="52" y="0"/>
                      <a:pt x="54" y="7"/>
                      <a:pt x="58" y="8"/>
                    </a:cubicBezTo>
                    <a:cubicBezTo>
                      <a:pt x="59" y="9"/>
                      <a:pt x="59" y="10"/>
                      <a:pt x="59" y="11"/>
                    </a:cubicBezTo>
                    <a:cubicBezTo>
                      <a:pt x="61" y="15"/>
                      <a:pt x="64" y="19"/>
                      <a:pt x="68" y="18"/>
                    </a:cubicBezTo>
                    <a:cubicBezTo>
                      <a:pt x="72" y="17"/>
                      <a:pt x="69" y="12"/>
                      <a:pt x="70" y="9"/>
                    </a:cubicBezTo>
                    <a:cubicBezTo>
                      <a:pt x="71" y="6"/>
                      <a:pt x="66" y="1"/>
                      <a:pt x="72" y="0"/>
                    </a:cubicBezTo>
                    <a:cubicBezTo>
                      <a:pt x="74" y="1"/>
                      <a:pt x="76" y="2"/>
                      <a:pt x="78" y="3"/>
                    </a:cubicBezTo>
                    <a:cubicBezTo>
                      <a:pt x="83" y="7"/>
                      <a:pt x="84" y="16"/>
                      <a:pt x="92" y="17"/>
                    </a:cubicBezTo>
                    <a:cubicBezTo>
                      <a:pt x="92" y="17"/>
                      <a:pt x="92" y="17"/>
                      <a:pt x="92" y="17"/>
                    </a:cubicBezTo>
                    <a:cubicBezTo>
                      <a:pt x="92" y="22"/>
                      <a:pt x="96" y="22"/>
                      <a:pt x="99" y="22"/>
                    </a:cubicBezTo>
                    <a:cubicBezTo>
                      <a:pt x="99" y="37"/>
                      <a:pt x="99" y="52"/>
                      <a:pt x="99" y="68"/>
                    </a:cubicBezTo>
                    <a:cubicBezTo>
                      <a:pt x="97" y="70"/>
                      <a:pt x="95" y="68"/>
                      <a:pt x="93" y="68"/>
                    </a:cubicBezTo>
                    <a:cubicBezTo>
                      <a:pt x="90" y="64"/>
                      <a:pt x="86" y="61"/>
                      <a:pt x="80" y="61"/>
                    </a:cubicBezTo>
                    <a:cubicBezTo>
                      <a:pt x="78" y="62"/>
                      <a:pt x="78" y="64"/>
                      <a:pt x="78" y="66"/>
                    </a:cubicBezTo>
                    <a:cubicBezTo>
                      <a:pt x="77" y="72"/>
                      <a:pt x="81" y="81"/>
                      <a:pt x="74" y="83"/>
                    </a:cubicBezTo>
                    <a:cubicBezTo>
                      <a:pt x="68" y="86"/>
                      <a:pt x="64" y="77"/>
                      <a:pt x="60" y="72"/>
                    </a:cubicBezTo>
                    <a:cubicBezTo>
                      <a:pt x="58" y="70"/>
                      <a:pt x="56" y="70"/>
                      <a:pt x="54" y="71"/>
                    </a:cubicBezTo>
                    <a:cubicBezTo>
                      <a:pt x="52" y="73"/>
                      <a:pt x="50" y="76"/>
                      <a:pt x="52" y="78"/>
                    </a:cubicBezTo>
                    <a:cubicBezTo>
                      <a:pt x="60" y="85"/>
                      <a:pt x="61" y="99"/>
                      <a:pt x="75" y="102"/>
                    </a:cubicBezTo>
                    <a:cubicBezTo>
                      <a:pt x="77" y="107"/>
                      <a:pt x="70" y="107"/>
                      <a:pt x="70" y="111"/>
                    </a:cubicBezTo>
                    <a:cubicBezTo>
                      <a:pt x="70" y="127"/>
                      <a:pt x="56" y="142"/>
                      <a:pt x="67" y="158"/>
                    </a:cubicBezTo>
                    <a:cubicBezTo>
                      <a:pt x="67" y="159"/>
                      <a:pt x="66" y="161"/>
                      <a:pt x="65" y="163"/>
                    </a:cubicBezTo>
                    <a:cubicBezTo>
                      <a:pt x="62" y="168"/>
                      <a:pt x="60" y="173"/>
                      <a:pt x="68" y="177"/>
                    </a:cubicBezTo>
                    <a:cubicBezTo>
                      <a:pt x="76" y="181"/>
                      <a:pt x="67" y="185"/>
                      <a:pt x="66" y="188"/>
                    </a:cubicBezTo>
                    <a:cubicBezTo>
                      <a:pt x="64" y="196"/>
                      <a:pt x="79" y="191"/>
                      <a:pt x="73" y="198"/>
                    </a:cubicBezTo>
                    <a:cubicBezTo>
                      <a:pt x="64" y="209"/>
                      <a:pt x="77" y="206"/>
                      <a:pt x="79" y="208"/>
                    </a:cubicBezTo>
                    <a:cubicBezTo>
                      <a:pt x="80" y="214"/>
                      <a:pt x="70" y="221"/>
                      <a:pt x="77" y="223"/>
                    </a:cubicBezTo>
                    <a:cubicBezTo>
                      <a:pt x="85" y="225"/>
                      <a:pt x="84" y="229"/>
                      <a:pt x="87" y="233"/>
                    </a:cubicBezTo>
                    <a:cubicBezTo>
                      <a:pt x="92" y="240"/>
                      <a:pt x="92" y="249"/>
                      <a:pt x="99" y="254"/>
                    </a:cubicBezTo>
                    <a:cubicBezTo>
                      <a:pt x="99" y="266"/>
                      <a:pt x="99" y="278"/>
                      <a:pt x="99" y="290"/>
                    </a:cubicBezTo>
                    <a:cubicBezTo>
                      <a:pt x="91" y="292"/>
                      <a:pt x="85" y="296"/>
                      <a:pt x="82" y="304"/>
                    </a:cubicBezTo>
                    <a:cubicBezTo>
                      <a:pt x="76" y="312"/>
                      <a:pt x="76" y="324"/>
                      <a:pt x="68" y="331"/>
                    </a:cubicBezTo>
                    <a:cubicBezTo>
                      <a:pt x="69" y="324"/>
                      <a:pt x="66" y="318"/>
                      <a:pt x="65" y="311"/>
                    </a:cubicBezTo>
                    <a:cubicBezTo>
                      <a:pt x="65" y="302"/>
                      <a:pt x="62" y="298"/>
                      <a:pt x="53" y="304"/>
                    </a:cubicBezTo>
                    <a:cubicBezTo>
                      <a:pt x="50" y="306"/>
                      <a:pt x="45" y="306"/>
                      <a:pt x="41" y="307"/>
                    </a:cubicBezTo>
                    <a:cubicBezTo>
                      <a:pt x="39" y="308"/>
                      <a:pt x="36" y="309"/>
                      <a:pt x="33" y="309"/>
                    </a:cubicBezTo>
                    <a:cubicBezTo>
                      <a:pt x="32" y="304"/>
                      <a:pt x="35" y="298"/>
                      <a:pt x="36" y="293"/>
                    </a:cubicBezTo>
                    <a:cubicBezTo>
                      <a:pt x="44" y="276"/>
                      <a:pt x="45" y="257"/>
                      <a:pt x="56" y="240"/>
                    </a:cubicBezTo>
                    <a:cubicBezTo>
                      <a:pt x="47" y="241"/>
                      <a:pt x="40" y="243"/>
                      <a:pt x="33" y="247"/>
                    </a:cubicBezTo>
                    <a:cubicBezTo>
                      <a:pt x="32" y="246"/>
                      <a:pt x="30" y="245"/>
                      <a:pt x="29" y="244"/>
                    </a:cubicBezTo>
                    <a:cubicBezTo>
                      <a:pt x="29" y="243"/>
                      <a:pt x="29" y="242"/>
                      <a:pt x="29" y="241"/>
                    </a:cubicBezTo>
                    <a:cubicBezTo>
                      <a:pt x="32" y="227"/>
                      <a:pt x="32" y="227"/>
                      <a:pt x="16" y="227"/>
                    </a:cubicBezTo>
                    <a:cubicBezTo>
                      <a:pt x="13" y="227"/>
                      <a:pt x="10" y="227"/>
                      <a:pt x="7" y="227"/>
                    </a:cubicBezTo>
                    <a:cubicBezTo>
                      <a:pt x="7" y="221"/>
                      <a:pt x="11" y="217"/>
                      <a:pt x="14" y="213"/>
                    </a:cubicBezTo>
                    <a:cubicBezTo>
                      <a:pt x="21" y="204"/>
                      <a:pt x="19" y="199"/>
                      <a:pt x="9" y="197"/>
                    </a:cubicBezTo>
                    <a:cubicBezTo>
                      <a:pt x="8" y="196"/>
                      <a:pt x="8" y="194"/>
                      <a:pt x="7" y="193"/>
                    </a:cubicBezTo>
                    <a:cubicBezTo>
                      <a:pt x="8" y="191"/>
                      <a:pt x="9" y="189"/>
                      <a:pt x="12" y="188"/>
                    </a:cubicBezTo>
                    <a:cubicBezTo>
                      <a:pt x="15" y="188"/>
                      <a:pt x="20" y="194"/>
                      <a:pt x="22" y="187"/>
                    </a:cubicBezTo>
                    <a:cubicBezTo>
                      <a:pt x="23" y="181"/>
                      <a:pt x="21" y="176"/>
                      <a:pt x="16" y="172"/>
                    </a:cubicBezTo>
                    <a:cubicBezTo>
                      <a:pt x="12" y="169"/>
                      <a:pt x="8" y="167"/>
                      <a:pt x="4" y="164"/>
                    </a:cubicBezTo>
                    <a:cubicBezTo>
                      <a:pt x="0" y="159"/>
                      <a:pt x="4" y="157"/>
                      <a:pt x="7" y="154"/>
                    </a:cubicBezTo>
                    <a:cubicBezTo>
                      <a:pt x="11" y="151"/>
                      <a:pt x="16" y="148"/>
                      <a:pt x="19" y="144"/>
                    </a:cubicBezTo>
                    <a:cubicBezTo>
                      <a:pt x="21" y="140"/>
                      <a:pt x="31" y="141"/>
                      <a:pt x="26" y="134"/>
                    </a:cubicBezTo>
                    <a:cubicBezTo>
                      <a:pt x="23" y="130"/>
                      <a:pt x="22" y="123"/>
                      <a:pt x="14" y="12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1" name="Freeform 472">
                <a:extLst>
                  <a:ext uri="{FF2B5EF4-FFF2-40B4-BE49-F238E27FC236}">
                    <a16:creationId xmlns:a16="http://schemas.microsoft.com/office/drawing/2014/main" id="{E782B7C2-6115-BC68-5959-2513298343C3}"/>
                  </a:ext>
                </a:extLst>
              </p:cNvPr>
              <p:cNvSpPr>
                <a:spLocks noEditPoints="1"/>
              </p:cNvSpPr>
              <p:nvPr/>
            </p:nvSpPr>
            <p:spPr bwMode="auto">
              <a:xfrm>
                <a:off x="5703" y="2536"/>
                <a:ext cx="67" cy="141"/>
              </a:xfrm>
              <a:custGeom>
                <a:avLst/>
                <a:gdLst>
                  <a:gd name="T0" fmla="*/ 88 w 115"/>
                  <a:gd name="T1" fmla="*/ 183 h 240"/>
                  <a:gd name="T2" fmla="*/ 72 w 115"/>
                  <a:gd name="T3" fmla="*/ 135 h 240"/>
                  <a:gd name="T4" fmla="*/ 70 w 115"/>
                  <a:gd name="T5" fmla="*/ 154 h 240"/>
                  <a:gd name="T6" fmla="*/ 76 w 115"/>
                  <a:gd name="T7" fmla="*/ 178 h 240"/>
                  <a:gd name="T8" fmla="*/ 63 w 115"/>
                  <a:gd name="T9" fmla="*/ 186 h 240"/>
                  <a:gd name="T10" fmla="*/ 48 w 115"/>
                  <a:gd name="T11" fmla="*/ 156 h 240"/>
                  <a:gd name="T12" fmla="*/ 48 w 115"/>
                  <a:gd name="T13" fmla="*/ 156 h 240"/>
                  <a:gd name="T14" fmla="*/ 62 w 115"/>
                  <a:gd name="T15" fmla="*/ 188 h 240"/>
                  <a:gd name="T16" fmla="*/ 56 w 115"/>
                  <a:gd name="T17" fmla="*/ 206 h 240"/>
                  <a:gd name="T18" fmla="*/ 53 w 115"/>
                  <a:gd name="T19" fmla="*/ 233 h 240"/>
                  <a:gd name="T20" fmla="*/ 31 w 115"/>
                  <a:gd name="T21" fmla="*/ 231 h 240"/>
                  <a:gd name="T22" fmla="*/ 4 w 115"/>
                  <a:gd name="T23" fmla="*/ 138 h 240"/>
                  <a:gd name="T24" fmla="*/ 26 w 115"/>
                  <a:gd name="T25" fmla="*/ 86 h 240"/>
                  <a:gd name="T26" fmla="*/ 63 w 115"/>
                  <a:gd name="T27" fmla="*/ 30 h 240"/>
                  <a:gd name="T28" fmla="*/ 78 w 115"/>
                  <a:gd name="T29" fmla="*/ 21 h 240"/>
                  <a:gd name="T30" fmla="*/ 115 w 115"/>
                  <a:gd name="T31" fmla="*/ 43 h 240"/>
                  <a:gd name="T32" fmla="*/ 111 w 115"/>
                  <a:gd name="T33" fmla="*/ 104 h 240"/>
                  <a:gd name="T34" fmla="*/ 98 w 115"/>
                  <a:gd name="T35" fmla="*/ 159 h 240"/>
                  <a:gd name="T36" fmla="*/ 113 w 115"/>
                  <a:gd name="T37" fmla="*/ 147 h 240"/>
                  <a:gd name="T38" fmla="*/ 115 w 115"/>
                  <a:gd name="T39" fmla="*/ 190 h 240"/>
                  <a:gd name="T40" fmla="*/ 108 w 115"/>
                  <a:gd name="T41" fmla="*/ 200 h 240"/>
                  <a:gd name="T42" fmla="*/ 94 w 115"/>
                  <a:gd name="T43" fmla="*/ 186 h 240"/>
                  <a:gd name="T44" fmla="*/ 64 w 115"/>
                  <a:gd name="T45" fmla="*/ 138 h 240"/>
                  <a:gd name="T46" fmla="*/ 51 w 115"/>
                  <a:gd name="T47" fmla="*/ 91 h 240"/>
                  <a:gd name="T48" fmla="*/ 79 w 115"/>
                  <a:gd name="T49" fmla="*/ 91 h 240"/>
                  <a:gd name="T50" fmla="*/ 94 w 115"/>
                  <a:gd name="T51" fmla="*/ 126 h 240"/>
                  <a:gd name="T52" fmla="*/ 93 w 115"/>
                  <a:gd name="T53" fmla="*/ 106 h 240"/>
                  <a:gd name="T54" fmla="*/ 76 w 115"/>
                  <a:gd name="T55" fmla="*/ 70 h 240"/>
                  <a:gd name="T56" fmla="*/ 61 w 115"/>
                  <a:gd name="T57" fmla="*/ 59 h 240"/>
                  <a:gd name="T58" fmla="*/ 79 w 115"/>
                  <a:gd name="T59" fmla="*/ 91 h 240"/>
                  <a:gd name="T60" fmla="*/ 27 w 115"/>
                  <a:gd name="T61" fmla="*/ 190 h 240"/>
                  <a:gd name="T62" fmla="*/ 19 w 115"/>
                  <a:gd name="T63" fmla="*/ 192 h 240"/>
                  <a:gd name="T64" fmla="*/ 18 w 115"/>
                  <a:gd name="T65" fmla="*/ 182 h 240"/>
                  <a:gd name="T66" fmla="*/ 16 w 115"/>
                  <a:gd name="T67" fmla="*/ 182 h 240"/>
                  <a:gd name="T68" fmla="*/ 18 w 115"/>
                  <a:gd name="T69" fmla="*/ 182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5" h="240">
                    <a:moveTo>
                      <a:pt x="94" y="186"/>
                    </a:moveTo>
                    <a:cubicBezTo>
                      <a:pt x="92" y="185"/>
                      <a:pt x="90" y="184"/>
                      <a:pt x="88" y="183"/>
                    </a:cubicBezTo>
                    <a:cubicBezTo>
                      <a:pt x="86" y="178"/>
                      <a:pt x="82" y="174"/>
                      <a:pt x="77" y="171"/>
                    </a:cubicBezTo>
                    <a:cubicBezTo>
                      <a:pt x="71" y="160"/>
                      <a:pt x="77" y="147"/>
                      <a:pt x="72" y="135"/>
                    </a:cubicBezTo>
                    <a:cubicBezTo>
                      <a:pt x="72" y="141"/>
                      <a:pt x="72" y="147"/>
                      <a:pt x="72" y="154"/>
                    </a:cubicBezTo>
                    <a:cubicBezTo>
                      <a:pt x="71" y="154"/>
                      <a:pt x="71" y="154"/>
                      <a:pt x="70" y="154"/>
                    </a:cubicBezTo>
                    <a:cubicBezTo>
                      <a:pt x="69" y="151"/>
                      <a:pt x="67" y="147"/>
                      <a:pt x="66" y="144"/>
                    </a:cubicBezTo>
                    <a:cubicBezTo>
                      <a:pt x="67" y="156"/>
                      <a:pt x="68" y="168"/>
                      <a:pt x="76" y="178"/>
                    </a:cubicBezTo>
                    <a:cubicBezTo>
                      <a:pt x="76" y="182"/>
                      <a:pt x="75" y="187"/>
                      <a:pt x="74" y="191"/>
                    </a:cubicBezTo>
                    <a:cubicBezTo>
                      <a:pt x="70" y="190"/>
                      <a:pt x="68" y="183"/>
                      <a:pt x="63" y="186"/>
                    </a:cubicBezTo>
                    <a:cubicBezTo>
                      <a:pt x="62" y="183"/>
                      <a:pt x="61" y="181"/>
                      <a:pt x="57" y="181"/>
                    </a:cubicBezTo>
                    <a:cubicBezTo>
                      <a:pt x="54" y="172"/>
                      <a:pt x="51" y="164"/>
                      <a:pt x="48" y="156"/>
                    </a:cubicBezTo>
                    <a:cubicBezTo>
                      <a:pt x="48" y="144"/>
                      <a:pt x="48" y="133"/>
                      <a:pt x="42" y="122"/>
                    </a:cubicBezTo>
                    <a:cubicBezTo>
                      <a:pt x="44" y="133"/>
                      <a:pt x="41" y="146"/>
                      <a:pt x="48" y="156"/>
                    </a:cubicBezTo>
                    <a:cubicBezTo>
                      <a:pt x="46" y="166"/>
                      <a:pt x="45" y="176"/>
                      <a:pt x="57" y="181"/>
                    </a:cubicBezTo>
                    <a:cubicBezTo>
                      <a:pt x="57" y="184"/>
                      <a:pt x="59" y="186"/>
                      <a:pt x="62" y="188"/>
                    </a:cubicBezTo>
                    <a:cubicBezTo>
                      <a:pt x="62" y="194"/>
                      <a:pt x="63" y="201"/>
                      <a:pt x="63" y="207"/>
                    </a:cubicBezTo>
                    <a:cubicBezTo>
                      <a:pt x="61" y="207"/>
                      <a:pt x="58" y="207"/>
                      <a:pt x="56" y="206"/>
                    </a:cubicBezTo>
                    <a:cubicBezTo>
                      <a:pt x="47" y="203"/>
                      <a:pt x="47" y="207"/>
                      <a:pt x="49" y="214"/>
                    </a:cubicBezTo>
                    <a:cubicBezTo>
                      <a:pt x="51" y="220"/>
                      <a:pt x="59" y="227"/>
                      <a:pt x="53" y="233"/>
                    </a:cubicBezTo>
                    <a:cubicBezTo>
                      <a:pt x="47" y="240"/>
                      <a:pt x="39" y="232"/>
                      <a:pt x="32" y="231"/>
                    </a:cubicBezTo>
                    <a:cubicBezTo>
                      <a:pt x="31" y="231"/>
                      <a:pt x="31" y="231"/>
                      <a:pt x="31" y="231"/>
                    </a:cubicBezTo>
                    <a:cubicBezTo>
                      <a:pt x="21" y="224"/>
                      <a:pt x="15" y="215"/>
                      <a:pt x="12" y="204"/>
                    </a:cubicBezTo>
                    <a:cubicBezTo>
                      <a:pt x="6" y="183"/>
                      <a:pt x="0" y="161"/>
                      <a:pt x="4" y="138"/>
                    </a:cubicBezTo>
                    <a:cubicBezTo>
                      <a:pt x="5" y="141"/>
                      <a:pt x="7" y="144"/>
                      <a:pt x="10" y="149"/>
                    </a:cubicBezTo>
                    <a:cubicBezTo>
                      <a:pt x="18" y="127"/>
                      <a:pt x="18" y="106"/>
                      <a:pt x="26" y="86"/>
                    </a:cubicBezTo>
                    <a:cubicBezTo>
                      <a:pt x="30" y="91"/>
                      <a:pt x="32" y="96"/>
                      <a:pt x="36" y="102"/>
                    </a:cubicBezTo>
                    <a:cubicBezTo>
                      <a:pt x="40" y="75"/>
                      <a:pt x="49" y="51"/>
                      <a:pt x="63" y="30"/>
                    </a:cubicBezTo>
                    <a:cubicBezTo>
                      <a:pt x="65" y="26"/>
                      <a:pt x="65" y="14"/>
                      <a:pt x="75" y="24"/>
                    </a:cubicBezTo>
                    <a:cubicBezTo>
                      <a:pt x="76" y="26"/>
                      <a:pt x="78" y="23"/>
                      <a:pt x="78" y="21"/>
                    </a:cubicBezTo>
                    <a:cubicBezTo>
                      <a:pt x="82" y="15"/>
                      <a:pt x="86" y="8"/>
                      <a:pt x="90" y="0"/>
                    </a:cubicBezTo>
                    <a:cubicBezTo>
                      <a:pt x="98" y="15"/>
                      <a:pt x="107" y="29"/>
                      <a:pt x="115" y="43"/>
                    </a:cubicBezTo>
                    <a:cubicBezTo>
                      <a:pt x="115" y="63"/>
                      <a:pt x="115" y="83"/>
                      <a:pt x="115" y="103"/>
                    </a:cubicBezTo>
                    <a:cubicBezTo>
                      <a:pt x="114" y="103"/>
                      <a:pt x="112" y="109"/>
                      <a:pt x="111" y="104"/>
                    </a:cubicBezTo>
                    <a:cubicBezTo>
                      <a:pt x="110" y="99"/>
                      <a:pt x="110" y="95"/>
                      <a:pt x="105" y="89"/>
                    </a:cubicBezTo>
                    <a:cubicBezTo>
                      <a:pt x="109" y="114"/>
                      <a:pt x="109" y="136"/>
                      <a:pt x="98" y="159"/>
                    </a:cubicBezTo>
                    <a:cubicBezTo>
                      <a:pt x="107" y="156"/>
                      <a:pt x="111" y="153"/>
                      <a:pt x="113" y="147"/>
                    </a:cubicBezTo>
                    <a:cubicBezTo>
                      <a:pt x="113" y="147"/>
                      <a:pt x="113" y="147"/>
                      <a:pt x="113" y="147"/>
                    </a:cubicBezTo>
                    <a:cubicBezTo>
                      <a:pt x="114" y="147"/>
                      <a:pt x="115" y="147"/>
                      <a:pt x="115" y="147"/>
                    </a:cubicBezTo>
                    <a:cubicBezTo>
                      <a:pt x="115" y="161"/>
                      <a:pt x="115" y="176"/>
                      <a:pt x="115" y="190"/>
                    </a:cubicBezTo>
                    <a:cubicBezTo>
                      <a:pt x="112" y="192"/>
                      <a:pt x="115" y="200"/>
                      <a:pt x="108" y="200"/>
                    </a:cubicBezTo>
                    <a:cubicBezTo>
                      <a:pt x="108" y="200"/>
                      <a:pt x="108" y="200"/>
                      <a:pt x="108" y="200"/>
                    </a:cubicBezTo>
                    <a:cubicBezTo>
                      <a:pt x="108" y="187"/>
                      <a:pt x="106" y="176"/>
                      <a:pt x="101" y="163"/>
                    </a:cubicBezTo>
                    <a:cubicBezTo>
                      <a:pt x="95" y="171"/>
                      <a:pt x="96" y="179"/>
                      <a:pt x="94" y="186"/>
                    </a:cubicBezTo>
                    <a:close/>
                    <a:moveTo>
                      <a:pt x="60" y="127"/>
                    </a:moveTo>
                    <a:cubicBezTo>
                      <a:pt x="60" y="131"/>
                      <a:pt x="58" y="136"/>
                      <a:pt x="64" y="138"/>
                    </a:cubicBezTo>
                    <a:cubicBezTo>
                      <a:pt x="65" y="133"/>
                      <a:pt x="63" y="130"/>
                      <a:pt x="60" y="127"/>
                    </a:cubicBezTo>
                    <a:cubicBezTo>
                      <a:pt x="60" y="114"/>
                      <a:pt x="56" y="102"/>
                      <a:pt x="51" y="91"/>
                    </a:cubicBezTo>
                    <a:cubicBezTo>
                      <a:pt x="53" y="103"/>
                      <a:pt x="54" y="116"/>
                      <a:pt x="60" y="127"/>
                    </a:cubicBezTo>
                    <a:close/>
                    <a:moveTo>
                      <a:pt x="79" y="91"/>
                    </a:moveTo>
                    <a:cubicBezTo>
                      <a:pt x="73" y="89"/>
                      <a:pt x="71" y="81"/>
                      <a:pt x="63" y="81"/>
                    </a:cubicBezTo>
                    <a:cubicBezTo>
                      <a:pt x="76" y="94"/>
                      <a:pt x="88" y="108"/>
                      <a:pt x="94" y="126"/>
                    </a:cubicBezTo>
                    <a:cubicBezTo>
                      <a:pt x="97" y="94"/>
                      <a:pt x="96" y="62"/>
                      <a:pt x="92" y="31"/>
                    </a:cubicBezTo>
                    <a:cubicBezTo>
                      <a:pt x="90" y="56"/>
                      <a:pt x="90" y="81"/>
                      <a:pt x="93" y="106"/>
                    </a:cubicBezTo>
                    <a:cubicBezTo>
                      <a:pt x="81" y="86"/>
                      <a:pt x="81" y="63"/>
                      <a:pt x="74" y="42"/>
                    </a:cubicBezTo>
                    <a:cubicBezTo>
                      <a:pt x="71" y="52"/>
                      <a:pt x="77" y="61"/>
                      <a:pt x="76" y="70"/>
                    </a:cubicBezTo>
                    <a:cubicBezTo>
                      <a:pt x="71" y="69"/>
                      <a:pt x="71" y="64"/>
                      <a:pt x="68" y="62"/>
                    </a:cubicBezTo>
                    <a:cubicBezTo>
                      <a:pt x="66" y="61"/>
                      <a:pt x="64" y="56"/>
                      <a:pt x="61" y="59"/>
                    </a:cubicBezTo>
                    <a:cubicBezTo>
                      <a:pt x="58" y="62"/>
                      <a:pt x="62" y="64"/>
                      <a:pt x="64" y="66"/>
                    </a:cubicBezTo>
                    <a:cubicBezTo>
                      <a:pt x="71" y="73"/>
                      <a:pt x="78" y="80"/>
                      <a:pt x="79" y="91"/>
                    </a:cubicBezTo>
                    <a:close/>
                    <a:moveTo>
                      <a:pt x="36" y="218"/>
                    </a:moveTo>
                    <a:cubicBezTo>
                      <a:pt x="35" y="208"/>
                      <a:pt x="28" y="200"/>
                      <a:pt x="27" y="190"/>
                    </a:cubicBezTo>
                    <a:cubicBezTo>
                      <a:pt x="27" y="188"/>
                      <a:pt x="24" y="188"/>
                      <a:pt x="22" y="188"/>
                    </a:cubicBezTo>
                    <a:cubicBezTo>
                      <a:pt x="20" y="189"/>
                      <a:pt x="18" y="190"/>
                      <a:pt x="19" y="192"/>
                    </a:cubicBezTo>
                    <a:cubicBezTo>
                      <a:pt x="23" y="202"/>
                      <a:pt x="28" y="211"/>
                      <a:pt x="36" y="218"/>
                    </a:cubicBezTo>
                    <a:close/>
                    <a:moveTo>
                      <a:pt x="18" y="182"/>
                    </a:moveTo>
                    <a:cubicBezTo>
                      <a:pt x="18" y="181"/>
                      <a:pt x="18" y="181"/>
                      <a:pt x="17" y="180"/>
                    </a:cubicBezTo>
                    <a:cubicBezTo>
                      <a:pt x="17" y="181"/>
                      <a:pt x="16" y="181"/>
                      <a:pt x="16" y="182"/>
                    </a:cubicBezTo>
                    <a:cubicBezTo>
                      <a:pt x="16" y="182"/>
                      <a:pt x="17" y="183"/>
                      <a:pt x="17" y="184"/>
                    </a:cubicBezTo>
                    <a:cubicBezTo>
                      <a:pt x="18" y="183"/>
                      <a:pt x="18" y="182"/>
                      <a:pt x="18" y="18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2" name="Freeform 473">
                <a:extLst>
                  <a:ext uri="{FF2B5EF4-FFF2-40B4-BE49-F238E27FC236}">
                    <a16:creationId xmlns:a16="http://schemas.microsoft.com/office/drawing/2014/main" id="{23C33121-EA57-6309-D704-4504A8327895}"/>
                  </a:ext>
                </a:extLst>
              </p:cNvPr>
              <p:cNvSpPr/>
              <p:nvPr/>
            </p:nvSpPr>
            <p:spPr bwMode="auto">
              <a:xfrm>
                <a:off x="5729" y="2954"/>
                <a:ext cx="41" cy="125"/>
              </a:xfrm>
              <a:custGeom>
                <a:avLst/>
                <a:gdLst>
                  <a:gd name="T0" fmla="*/ 70 w 70"/>
                  <a:gd name="T1" fmla="*/ 213 h 213"/>
                  <a:gd name="T2" fmla="*/ 36 w 70"/>
                  <a:gd name="T3" fmla="*/ 184 h 213"/>
                  <a:gd name="T4" fmla="*/ 24 w 70"/>
                  <a:gd name="T5" fmla="*/ 178 h 213"/>
                  <a:gd name="T6" fmla="*/ 28 w 70"/>
                  <a:gd name="T7" fmla="*/ 164 h 213"/>
                  <a:gd name="T8" fmla="*/ 16 w 70"/>
                  <a:gd name="T9" fmla="*/ 161 h 213"/>
                  <a:gd name="T10" fmla="*/ 13 w 70"/>
                  <a:gd name="T11" fmla="*/ 148 h 213"/>
                  <a:gd name="T12" fmla="*/ 7 w 70"/>
                  <a:gd name="T13" fmla="*/ 126 h 213"/>
                  <a:gd name="T14" fmla="*/ 4 w 70"/>
                  <a:gd name="T15" fmla="*/ 105 h 213"/>
                  <a:gd name="T16" fmla="*/ 7 w 70"/>
                  <a:gd name="T17" fmla="*/ 77 h 213"/>
                  <a:gd name="T18" fmla="*/ 11 w 70"/>
                  <a:gd name="T19" fmla="*/ 51 h 213"/>
                  <a:gd name="T20" fmla="*/ 18 w 70"/>
                  <a:gd name="T21" fmla="*/ 35 h 213"/>
                  <a:gd name="T22" fmla="*/ 37 w 70"/>
                  <a:gd name="T23" fmla="*/ 16 h 213"/>
                  <a:gd name="T24" fmla="*/ 70 w 70"/>
                  <a:gd name="T25" fmla="*/ 7 h 213"/>
                  <a:gd name="T26" fmla="*/ 70 w 70"/>
                  <a:gd name="T27" fmla="*/ 21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213">
                    <a:moveTo>
                      <a:pt x="70" y="213"/>
                    </a:moveTo>
                    <a:cubicBezTo>
                      <a:pt x="52" y="211"/>
                      <a:pt x="41" y="200"/>
                      <a:pt x="36" y="184"/>
                    </a:cubicBezTo>
                    <a:cubicBezTo>
                      <a:pt x="34" y="176"/>
                      <a:pt x="28" y="180"/>
                      <a:pt x="24" y="178"/>
                    </a:cubicBezTo>
                    <a:cubicBezTo>
                      <a:pt x="23" y="173"/>
                      <a:pt x="27" y="169"/>
                      <a:pt x="28" y="164"/>
                    </a:cubicBezTo>
                    <a:cubicBezTo>
                      <a:pt x="25" y="161"/>
                      <a:pt x="20" y="163"/>
                      <a:pt x="16" y="161"/>
                    </a:cubicBezTo>
                    <a:cubicBezTo>
                      <a:pt x="18" y="156"/>
                      <a:pt x="26" y="149"/>
                      <a:pt x="13" y="148"/>
                    </a:cubicBezTo>
                    <a:cubicBezTo>
                      <a:pt x="19" y="138"/>
                      <a:pt x="6" y="132"/>
                      <a:pt x="7" y="126"/>
                    </a:cubicBezTo>
                    <a:cubicBezTo>
                      <a:pt x="8" y="118"/>
                      <a:pt x="7" y="112"/>
                      <a:pt x="4" y="105"/>
                    </a:cubicBezTo>
                    <a:cubicBezTo>
                      <a:pt x="0" y="96"/>
                      <a:pt x="8" y="87"/>
                      <a:pt x="7" y="77"/>
                    </a:cubicBezTo>
                    <a:cubicBezTo>
                      <a:pt x="6" y="69"/>
                      <a:pt x="12" y="61"/>
                      <a:pt x="11" y="51"/>
                    </a:cubicBezTo>
                    <a:cubicBezTo>
                      <a:pt x="10" y="46"/>
                      <a:pt x="14" y="39"/>
                      <a:pt x="18" y="35"/>
                    </a:cubicBezTo>
                    <a:cubicBezTo>
                      <a:pt x="23" y="27"/>
                      <a:pt x="31" y="20"/>
                      <a:pt x="37" y="16"/>
                    </a:cubicBezTo>
                    <a:cubicBezTo>
                      <a:pt x="46" y="10"/>
                      <a:pt x="57" y="0"/>
                      <a:pt x="70" y="7"/>
                    </a:cubicBezTo>
                    <a:cubicBezTo>
                      <a:pt x="70" y="76"/>
                      <a:pt x="70" y="144"/>
                      <a:pt x="70" y="213"/>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3" name="Freeform 474">
                <a:extLst>
                  <a:ext uri="{FF2B5EF4-FFF2-40B4-BE49-F238E27FC236}">
                    <a16:creationId xmlns:a16="http://schemas.microsoft.com/office/drawing/2014/main" id="{0014470C-C878-CC4C-EF74-2F1D57CB4CD0}"/>
                  </a:ext>
                </a:extLst>
              </p:cNvPr>
              <p:cNvSpPr>
                <a:spLocks noEditPoints="1"/>
              </p:cNvSpPr>
              <p:nvPr/>
            </p:nvSpPr>
            <p:spPr bwMode="auto">
              <a:xfrm>
                <a:off x="5675" y="3044"/>
                <a:ext cx="95" cy="204"/>
              </a:xfrm>
              <a:custGeom>
                <a:avLst/>
                <a:gdLst>
                  <a:gd name="T0" fmla="*/ 128 w 162"/>
                  <a:gd name="T1" fmla="*/ 110 h 347"/>
                  <a:gd name="T2" fmla="*/ 129 w 162"/>
                  <a:gd name="T3" fmla="*/ 108 h 347"/>
                  <a:gd name="T4" fmla="*/ 135 w 162"/>
                  <a:gd name="T5" fmla="*/ 119 h 347"/>
                  <a:gd name="T6" fmla="*/ 147 w 162"/>
                  <a:gd name="T7" fmla="*/ 104 h 347"/>
                  <a:gd name="T8" fmla="*/ 162 w 162"/>
                  <a:gd name="T9" fmla="*/ 130 h 347"/>
                  <a:gd name="T10" fmla="*/ 162 w 162"/>
                  <a:gd name="T11" fmla="*/ 152 h 347"/>
                  <a:gd name="T12" fmla="*/ 156 w 162"/>
                  <a:gd name="T13" fmla="*/ 152 h 347"/>
                  <a:gd name="T14" fmla="*/ 146 w 162"/>
                  <a:gd name="T15" fmla="*/ 157 h 347"/>
                  <a:gd name="T16" fmla="*/ 142 w 162"/>
                  <a:gd name="T17" fmla="*/ 159 h 347"/>
                  <a:gd name="T18" fmla="*/ 78 w 162"/>
                  <a:gd name="T19" fmla="*/ 160 h 347"/>
                  <a:gd name="T20" fmla="*/ 39 w 162"/>
                  <a:gd name="T21" fmla="*/ 175 h 347"/>
                  <a:gd name="T22" fmla="*/ 22 w 162"/>
                  <a:gd name="T23" fmla="*/ 238 h 347"/>
                  <a:gd name="T24" fmla="*/ 27 w 162"/>
                  <a:gd name="T25" fmla="*/ 347 h 347"/>
                  <a:gd name="T26" fmla="*/ 12 w 162"/>
                  <a:gd name="T27" fmla="*/ 347 h 347"/>
                  <a:gd name="T28" fmla="*/ 1 w 162"/>
                  <a:gd name="T29" fmla="*/ 136 h 347"/>
                  <a:gd name="T30" fmla="*/ 5 w 162"/>
                  <a:gd name="T31" fmla="*/ 67 h 347"/>
                  <a:gd name="T32" fmla="*/ 35 w 162"/>
                  <a:gd name="T33" fmla="*/ 0 h 347"/>
                  <a:gd name="T34" fmla="*/ 43 w 162"/>
                  <a:gd name="T35" fmla="*/ 0 h 347"/>
                  <a:gd name="T36" fmla="*/ 47 w 162"/>
                  <a:gd name="T37" fmla="*/ 7 h 347"/>
                  <a:gd name="T38" fmla="*/ 19 w 162"/>
                  <a:gd name="T39" fmla="*/ 69 h 347"/>
                  <a:gd name="T40" fmla="*/ 16 w 162"/>
                  <a:gd name="T41" fmla="*/ 159 h 347"/>
                  <a:gd name="T42" fmla="*/ 19 w 162"/>
                  <a:gd name="T43" fmla="*/ 197 h 347"/>
                  <a:gd name="T44" fmla="*/ 66 w 162"/>
                  <a:gd name="T45" fmla="*/ 133 h 347"/>
                  <a:gd name="T46" fmla="*/ 67 w 162"/>
                  <a:gd name="T47" fmla="*/ 138 h 347"/>
                  <a:gd name="T48" fmla="*/ 73 w 162"/>
                  <a:gd name="T49" fmla="*/ 146 h 347"/>
                  <a:gd name="T50" fmla="*/ 90 w 162"/>
                  <a:gd name="T51" fmla="*/ 147 h 347"/>
                  <a:gd name="T52" fmla="*/ 119 w 162"/>
                  <a:gd name="T53" fmla="*/ 155 h 347"/>
                  <a:gd name="T54" fmla="*/ 96 w 162"/>
                  <a:gd name="T55" fmla="*/ 142 h 347"/>
                  <a:gd name="T56" fmla="*/ 136 w 162"/>
                  <a:gd name="T57" fmla="*/ 144 h 347"/>
                  <a:gd name="T58" fmla="*/ 129 w 162"/>
                  <a:gd name="T59" fmla="*/ 140 h 347"/>
                  <a:gd name="T60" fmla="*/ 157 w 162"/>
                  <a:gd name="T61" fmla="*/ 136 h 347"/>
                  <a:gd name="T62" fmla="*/ 80 w 162"/>
                  <a:gd name="T63" fmla="*/ 138 h 347"/>
                  <a:gd name="T64" fmla="*/ 118 w 162"/>
                  <a:gd name="T65" fmla="*/ 125 h 347"/>
                  <a:gd name="T66" fmla="*/ 121 w 162"/>
                  <a:gd name="T67" fmla="*/ 131 h 347"/>
                  <a:gd name="T68" fmla="*/ 125 w 162"/>
                  <a:gd name="T69" fmla="*/ 126 h 347"/>
                  <a:gd name="T70" fmla="*/ 128 w 162"/>
                  <a:gd name="T71" fmla="*/ 110 h 347"/>
                  <a:gd name="T72" fmla="*/ 144 w 162"/>
                  <a:gd name="T73" fmla="*/ 147 h 347"/>
                  <a:gd name="T74" fmla="*/ 144 w 162"/>
                  <a:gd name="T75" fmla="*/ 145 h 347"/>
                  <a:gd name="T76" fmla="*/ 142 w 162"/>
                  <a:gd name="T77" fmla="*/ 146 h 347"/>
                  <a:gd name="T78" fmla="*/ 143 w 162"/>
                  <a:gd name="T79" fmla="*/ 148 h 347"/>
                  <a:gd name="T80" fmla="*/ 144 w 162"/>
                  <a:gd name="T81" fmla="*/ 147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2" h="347">
                    <a:moveTo>
                      <a:pt x="128" y="110"/>
                    </a:moveTo>
                    <a:cubicBezTo>
                      <a:pt x="128" y="110"/>
                      <a:pt x="129" y="109"/>
                      <a:pt x="129" y="108"/>
                    </a:cubicBezTo>
                    <a:cubicBezTo>
                      <a:pt x="136" y="108"/>
                      <a:pt x="131" y="117"/>
                      <a:pt x="135" y="119"/>
                    </a:cubicBezTo>
                    <a:cubicBezTo>
                      <a:pt x="141" y="116"/>
                      <a:pt x="143" y="109"/>
                      <a:pt x="147" y="104"/>
                    </a:cubicBezTo>
                    <a:cubicBezTo>
                      <a:pt x="151" y="114"/>
                      <a:pt x="156" y="122"/>
                      <a:pt x="162" y="130"/>
                    </a:cubicBezTo>
                    <a:cubicBezTo>
                      <a:pt x="162" y="137"/>
                      <a:pt x="162" y="144"/>
                      <a:pt x="162" y="152"/>
                    </a:cubicBezTo>
                    <a:cubicBezTo>
                      <a:pt x="160" y="152"/>
                      <a:pt x="158" y="151"/>
                      <a:pt x="156" y="152"/>
                    </a:cubicBezTo>
                    <a:cubicBezTo>
                      <a:pt x="153" y="153"/>
                      <a:pt x="145" y="148"/>
                      <a:pt x="146" y="157"/>
                    </a:cubicBezTo>
                    <a:cubicBezTo>
                      <a:pt x="146" y="158"/>
                      <a:pt x="143" y="159"/>
                      <a:pt x="142" y="159"/>
                    </a:cubicBezTo>
                    <a:cubicBezTo>
                      <a:pt x="120" y="166"/>
                      <a:pt x="99" y="168"/>
                      <a:pt x="78" y="160"/>
                    </a:cubicBezTo>
                    <a:cubicBezTo>
                      <a:pt x="54" y="152"/>
                      <a:pt x="52" y="153"/>
                      <a:pt x="39" y="175"/>
                    </a:cubicBezTo>
                    <a:cubicBezTo>
                      <a:pt x="28" y="195"/>
                      <a:pt x="22" y="216"/>
                      <a:pt x="22" y="238"/>
                    </a:cubicBezTo>
                    <a:cubicBezTo>
                      <a:pt x="23" y="274"/>
                      <a:pt x="25" y="311"/>
                      <a:pt x="27" y="347"/>
                    </a:cubicBezTo>
                    <a:cubicBezTo>
                      <a:pt x="22" y="347"/>
                      <a:pt x="17" y="347"/>
                      <a:pt x="12" y="347"/>
                    </a:cubicBezTo>
                    <a:cubicBezTo>
                      <a:pt x="14" y="277"/>
                      <a:pt x="3" y="206"/>
                      <a:pt x="1" y="136"/>
                    </a:cubicBezTo>
                    <a:cubicBezTo>
                      <a:pt x="0" y="113"/>
                      <a:pt x="2" y="90"/>
                      <a:pt x="5" y="67"/>
                    </a:cubicBezTo>
                    <a:cubicBezTo>
                      <a:pt x="9" y="42"/>
                      <a:pt x="19" y="20"/>
                      <a:pt x="35" y="0"/>
                    </a:cubicBezTo>
                    <a:cubicBezTo>
                      <a:pt x="38" y="0"/>
                      <a:pt x="40" y="0"/>
                      <a:pt x="43" y="0"/>
                    </a:cubicBezTo>
                    <a:cubicBezTo>
                      <a:pt x="44" y="2"/>
                      <a:pt x="47" y="4"/>
                      <a:pt x="47" y="7"/>
                    </a:cubicBezTo>
                    <a:cubicBezTo>
                      <a:pt x="32" y="25"/>
                      <a:pt x="23" y="46"/>
                      <a:pt x="19" y="69"/>
                    </a:cubicBezTo>
                    <a:cubicBezTo>
                      <a:pt x="14" y="99"/>
                      <a:pt x="14" y="129"/>
                      <a:pt x="16" y="159"/>
                    </a:cubicBezTo>
                    <a:cubicBezTo>
                      <a:pt x="17" y="172"/>
                      <a:pt x="18" y="184"/>
                      <a:pt x="19" y="197"/>
                    </a:cubicBezTo>
                    <a:cubicBezTo>
                      <a:pt x="29" y="171"/>
                      <a:pt x="47" y="152"/>
                      <a:pt x="66" y="133"/>
                    </a:cubicBezTo>
                    <a:cubicBezTo>
                      <a:pt x="66" y="135"/>
                      <a:pt x="68" y="137"/>
                      <a:pt x="67" y="138"/>
                    </a:cubicBezTo>
                    <a:cubicBezTo>
                      <a:pt x="60" y="149"/>
                      <a:pt x="68" y="148"/>
                      <a:pt x="73" y="146"/>
                    </a:cubicBezTo>
                    <a:cubicBezTo>
                      <a:pt x="79" y="144"/>
                      <a:pt x="84" y="145"/>
                      <a:pt x="90" y="147"/>
                    </a:cubicBezTo>
                    <a:cubicBezTo>
                      <a:pt x="99" y="149"/>
                      <a:pt x="108" y="152"/>
                      <a:pt x="119" y="155"/>
                    </a:cubicBezTo>
                    <a:cubicBezTo>
                      <a:pt x="113" y="146"/>
                      <a:pt x="103" y="149"/>
                      <a:pt x="96" y="142"/>
                    </a:cubicBezTo>
                    <a:cubicBezTo>
                      <a:pt x="111" y="145"/>
                      <a:pt x="123" y="144"/>
                      <a:pt x="136" y="144"/>
                    </a:cubicBezTo>
                    <a:cubicBezTo>
                      <a:pt x="135" y="140"/>
                      <a:pt x="130" y="144"/>
                      <a:pt x="129" y="140"/>
                    </a:cubicBezTo>
                    <a:cubicBezTo>
                      <a:pt x="139" y="139"/>
                      <a:pt x="148" y="138"/>
                      <a:pt x="157" y="136"/>
                    </a:cubicBezTo>
                    <a:cubicBezTo>
                      <a:pt x="131" y="134"/>
                      <a:pt x="106" y="142"/>
                      <a:pt x="80" y="138"/>
                    </a:cubicBezTo>
                    <a:cubicBezTo>
                      <a:pt x="92" y="131"/>
                      <a:pt x="105" y="128"/>
                      <a:pt x="118" y="125"/>
                    </a:cubicBezTo>
                    <a:cubicBezTo>
                      <a:pt x="119" y="127"/>
                      <a:pt x="118" y="130"/>
                      <a:pt x="121" y="131"/>
                    </a:cubicBezTo>
                    <a:cubicBezTo>
                      <a:pt x="124" y="132"/>
                      <a:pt x="124" y="128"/>
                      <a:pt x="125" y="126"/>
                    </a:cubicBezTo>
                    <a:cubicBezTo>
                      <a:pt x="127" y="121"/>
                      <a:pt x="130" y="116"/>
                      <a:pt x="128" y="110"/>
                    </a:cubicBezTo>
                    <a:close/>
                    <a:moveTo>
                      <a:pt x="144" y="147"/>
                    </a:moveTo>
                    <a:cubicBezTo>
                      <a:pt x="144" y="147"/>
                      <a:pt x="144" y="146"/>
                      <a:pt x="144" y="145"/>
                    </a:cubicBezTo>
                    <a:cubicBezTo>
                      <a:pt x="143" y="145"/>
                      <a:pt x="142" y="146"/>
                      <a:pt x="142" y="146"/>
                    </a:cubicBezTo>
                    <a:cubicBezTo>
                      <a:pt x="142" y="147"/>
                      <a:pt x="142" y="148"/>
                      <a:pt x="143" y="148"/>
                    </a:cubicBezTo>
                    <a:cubicBezTo>
                      <a:pt x="143" y="148"/>
                      <a:pt x="144" y="148"/>
                      <a:pt x="144" y="147"/>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4" name="Freeform 475">
                <a:extLst>
                  <a:ext uri="{FF2B5EF4-FFF2-40B4-BE49-F238E27FC236}">
                    <a16:creationId xmlns:a16="http://schemas.microsoft.com/office/drawing/2014/main" id="{A081B5AA-6143-00FD-E84E-5024C080C122}"/>
                  </a:ext>
                </a:extLst>
              </p:cNvPr>
              <p:cNvSpPr/>
              <p:nvPr/>
            </p:nvSpPr>
            <p:spPr bwMode="auto">
              <a:xfrm>
                <a:off x="5573" y="3116"/>
                <a:ext cx="59" cy="132"/>
              </a:xfrm>
              <a:custGeom>
                <a:avLst/>
                <a:gdLst>
                  <a:gd name="T0" fmla="*/ 0 w 101"/>
                  <a:gd name="T1" fmla="*/ 223 h 223"/>
                  <a:gd name="T2" fmla="*/ 28 w 101"/>
                  <a:gd name="T3" fmla="*/ 147 h 223"/>
                  <a:gd name="T4" fmla="*/ 54 w 101"/>
                  <a:gd name="T5" fmla="*/ 25 h 223"/>
                  <a:gd name="T6" fmla="*/ 61 w 101"/>
                  <a:gd name="T7" fmla="*/ 19 h 223"/>
                  <a:gd name="T8" fmla="*/ 68 w 101"/>
                  <a:gd name="T9" fmla="*/ 4 h 223"/>
                  <a:gd name="T10" fmla="*/ 73 w 101"/>
                  <a:gd name="T11" fmla="*/ 13 h 223"/>
                  <a:gd name="T12" fmla="*/ 80 w 101"/>
                  <a:gd name="T13" fmla="*/ 18 h 223"/>
                  <a:gd name="T14" fmla="*/ 85 w 101"/>
                  <a:gd name="T15" fmla="*/ 13 h 223"/>
                  <a:gd name="T16" fmla="*/ 87 w 101"/>
                  <a:gd name="T17" fmla="*/ 1 h 223"/>
                  <a:gd name="T18" fmla="*/ 101 w 101"/>
                  <a:gd name="T19" fmla="*/ 2 h 223"/>
                  <a:gd name="T20" fmla="*/ 70 w 101"/>
                  <a:gd name="T21" fmla="*/ 98 h 223"/>
                  <a:gd name="T22" fmla="*/ 63 w 101"/>
                  <a:gd name="T23" fmla="*/ 223 h 223"/>
                  <a:gd name="T24" fmla="*/ 46 w 101"/>
                  <a:gd name="T25" fmla="*/ 223 h 223"/>
                  <a:gd name="T26" fmla="*/ 46 w 101"/>
                  <a:gd name="T27" fmla="*/ 141 h 223"/>
                  <a:gd name="T28" fmla="*/ 15 w 101"/>
                  <a:gd name="T29" fmla="*/ 223 h 223"/>
                  <a:gd name="T30" fmla="*/ 0 w 101"/>
                  <a:gd name="T3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0" h="223">
                    <a:moveTo>
                      <a:pt x="0" y="223"/>
                    </a:moveTo>
                    <a:cubicBezTo>
                      <a:pt x="9" y="198"/>
                      <a:pt x="18" y="172"/>
                      <a:pt x="28" y="147"/>
                    </a:cubicBezTo>
                    <a:cubicBezTo>
                      <a:pt x="45" y="108"/>
                      <a:pt x="56" y="68"/>
                      <a:pt x="54" y="25"/>
                    </a:cubicBezTo>
                    <a:cubicBezTo>
                      <a:pt x="59" y="26"/>
                      <a:pt x="60" y="24"/>
                      <a:pt x="61" y="19"/>
                    </a:cubicBezTo>
                    <a:cubicBezTo>
                      <a:pt x="62" y="14"/>
                      <a:pt x="60" y="6"/>
                      <a:pt x="68" y="4"/>
                    </a:cubicBezTo>
                    <a:cubicBezTo>
                      <a:pt x="69" y="7"/>
                      <a:pt x="73" y="9"/>
                      <a:pt x="73" y="13"/>
                    </a:cubicBezTo>
                    <a:cubicBezTo>
                      <a:pt x="72" y="18"/>
                      <a:pt x="77" y="17"/>
                      <a:pt x="80" y="18"/>
                    </a:cubicBezTo>
                    <a:cubicBezTo>
                      <a:pt x="84" y="20"/>
                      <a:pt x="84" y="15"/>
                      <a:pt x="85" y="13"/>
                    </a:cubicBezTo>
                    <a:cubicBezTo>
                      <a:pt x="87" y="10"/>
                      <a:pt x="88" y="5"/>
                      <a:pt x="87" y="1"/>
                    </a:cubicBezTo>
                    <a:cubicBezTo>
                      <a:pt x="92" y="7"/>
                      <a:pt x="97" y="0"/>
                      <a:pt x="101" y="2"/>
                    </a:cubicBezTo>
                    <a:cubicBezTo>
                      <a:pt x="88" y="33"/>
                      <a:pt x="71" y="63"/>
                      <a:pt x="70" y="98"/>
                    </a:cubicBezTo>
                    <a:cubicBezTo>
                      <a:pt x="68" y="140"/>
                      <a:pt x="65" y="182"/>
                      <a:pt x="63" y="223"/>
                    </a:cubicBezTo>
                    <a:cubicBezTo>
                      <a:pt x="58" y="223"/>
                      <a:pt x="52" y="223"/>
                      <a:pt x="46" y="223"/>
                    </a:cubicBezTo>
                    <a:cubicBezTo>
                      <a:pt x="46" y="196"/>
                      <a:pt x="46" y="169"/>
                      <a:pt x="46" y="141"/>
                    </a:cubicBezTo>
                    <a:cubicBezTo>
                      <a:pt x="36" y="169"/>
                      <a:pt x="25" y="196"/>
                      <a:pt x="15" y="223"/>
                    </a:cubicBezTo>
                    <a:cubicBezTo>
                      <a:pt x="10" y="223"/>
                      <a:pt x="5" y="223"/>
                      <a:pt x="0" y="22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5" name="Freeform 476">
                <a:extLst>
                  <a:ext uri="{FF2B5EF4-FFF2-40B4-BE49-F238E27FC236}">
                    <a16:creationId xmlns:a16="http://schemas.microsoft.com/office/drawing/2014/main" id="{8374B5FE-B5C9-BC5E-3564-71EF67FDB59F}"/>
                  </a:ext>
                </a:extLst>
              </p:cNvPr>
              <p:cNvSpPr/>
              <p:nvPr/>
            </p:nvSpPr>
            <p:spPr bwMode="auto">
              <a:xfrm>
                <a:off x="5548" y="3115"/>
                <a:ext cx="33" cy="133"/>
              </a:xfrm>
              <a:custGeom>
                <a:avLst/>
                <a:gdLst>
                  <a:gd name="T0" fmla="*/ 56 w 56"/>
                  <a:gd name="T1" fmla="*/ 30 h 225"/>
                  <a:gd name="T2" fmla="*/ 20 w 56"/>
                  <a:gd name="T3" fmla="*/ 225 h 225"/>
                  <a:gd name="T4" fmla="*/ 0 w 56"/>
                  <a:gd name="T5" fmla="*/ 225 h 225"/>
                  <a:gd name="T6" fmla="*/ 10 w 56"/>
                  <a:gd name="T7" fmla="*/ 10 h 225"/>
                  <a:gd name="T8" fmla="*/ 17 w 56"/>
                  <a:gd name="T9" fmla="*/ 0 h 225"/>
                  <a:gd name="T10" fmla="*/ 18 w 56"/>
                  <a:gd name="T11" fmla="*/ 5 h 225"/>
                  <a:gd name="T12" fmla="*/ 21 w 56"/>
                  <a:gd name="T13" fmla="*/ 13 h 225"/>
                  <a:gd name="T14" fmla="*/ 15 w 56"/>
                  <a:gd name="T15" fmla="*/ 167 h 225"/>
                  <a:gd name="T16" fmla="*/ 28 w 56"/>
                  <a:gd name="T17" fmla="*/ 115 h 225"/>
                  <a:gd name="T18" fmla="*/ 43 w 56"/>
                  <a:gd name="T19" fmla="*/ 14 h 225"/>
                  <a:gd name="T20" fmla="*/ 49 w 56"/>
                  <a:gd name="T21" fmla="*/ 7 h 225"/>
                  <a:gd name="T22" fmla="*/ 56 w 56"/>
                  <a:gd name="T23" fmla="*/ 3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225">
                    <a:moveTo>
                      <a:pt x="56" y="30"/>
                    </a:moveTo>
                    <a:cubicBezTo>
                      <a:pt x="48" y="96"/>
                      <a:pt x="33" y="160"/>
                      <a:pt x="20" y="225"/>
                    </a:cubicBezTo>
                    <a:cubicBezTo>
                      <a:pt x="13" y="225"/>
                      <a:pt x="7" y="225"/>
                      <a:pt x="0" y="225"/>
                    </a:cubicBezTo>
                    <a:cubicBezTo>
                      <a:pt x="2" y="154"/>
                      <a:pt x="6" y="82"/>
                      <a:pt x="10" y="10"/>
                    </a:cubicBezTo>
                    <a:cubicBezTo>
                      <a:pt x="10" y="5"/>
                      <a:pt x="11" y="1"/>
                      <a:pt x="17" y="0"/>
                    </a:cubicBezTo>
                    <a:cubicBezTo>
                      <a:pt x="17" y="2"/>
                      <a:pt x="18" y="4"/>
                      <a:pt x="18" y="5"/>
                    </a:cubicBezTo>
                    <a:cubicBezTo>
                      <a:pt x="18" y="8"/>
                      <a:pt x="19" y="11"/>
                      <a:pt x="21" y="13"/>
                    </a:cubicBezTo>
                    <a:cubicBezTo>
                      <a:pt x="18" y="64"/>
                      <a:pt x="17" y="115"/>
                      <a:pt x="15" y="167"/>
                    </a:cubicBezTo>
                    <a:cubicBezTo>
                      <a:pt x="22" y="150"/>
                      <a:pt x="24" y="132"/>
                      <a:pt x="28" y="115"/>
                    </a:cubicBezTo>
                    <a:cubicBezTo>
                      <a:pt x="34" y="81"/>
                      <a:pt x="41" y="48"/>
                      <a:pt x="43" y="14"/>
                    </a:cubicBezTo>
                    <a:cubicBezTo>
                      <a:pt x="45" y="12"/>
                      <a:pt x="47" y="10"/>
                      <a:pt x="49" y="7"/>
                    </a:cubicBezTo>
                    <a:cubicBezTo>
                      <a:pt x="54" y="14"/>
                      <a:pt x="55" y="22"/>
                      <a:pt x="56" y="3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6" name="Freeform 477">
                <a:extLst>
                  <a:ext uri="{FF2B5EF4-FFF2-40B4-BE49-F238E27FC236}">
                    <a16:creationId xmlns:a16="http://schemas.microsoft.com/office/drawing/2014/main" id="{CA132AE1-315F-2D78-4F77-2831BFE661D7}"/>
                  </a:ext>
                </a:extLst>
              </p:cNvPr>
              <p:cNvSpPr/>
              <p:nvPr/>
            </p:nvSpPr>
            <p:spPr bwMode="auto">
              <a:xfrm>
                <a:off x="5514" y="3094"/>
                <a:ext cx="17" cy="154"/>
              </a:xfrm>
              <a:custGeom>
                <a:avLst/>
                <a:gdLst>
                  <a:gd name="T0" fmla="*/ 22 w 29"/>
                  <a:gd name="T1" fmla="*/ 29 h 261"/>
                  <a:gd name="T2" fmla="*/ 28 w 29"/>
                  <a:gd name="T3" fmla="*/ 235 h 261"/>
                  <a:gd name="T4" fmla="*/ 27 w 29"/>
                  <a:gd name="T5" fmla="*/ 261 h 261"/>
                  <a:gd name="T6" fmla="*/ 7 w 29"/>
                  <a:gd name="T7" fmla="*/ 261 h 261"/>
                  <a:gd name="T8" fmla="*/ 7 w 29"/>
                  <a:gd name="T9" fmla="*/ 165 h 261"/>
                  <a:gd name="T10" fmla="*/ 0 w 29"/>
                  <a:gd name="T11" fmla="*/ 3 h 261"/>
                  <a:gd name="T12" fmla="*/ 5 w 29"/>
                  <a:gd name="T13" fmla="*/ 0 h 261"/>
                  <a:gd name="T14" fmla="*/ 7 w 29"/>
                  <a:gd name="T15" fmla="*/ 0 h 261"/>
                  <a:gd name="T16" fmla="*/ 9 w 29"/>
                  <a:gd name="T17" fmla="*/ 10 h 261"/>
                  <a:gd name="T18" fmla="*/ 22 w 29"/>
                  <a:gd name="T19" fmla="*/ 29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61">
                    <a:moveTo>
                      <a:pt x="22" y="29"/>
                    </a:moveTo>
                    <a:cubicBezTo>
                      <a:pt x="26" y="97"/>
                      <a:pt x="29" y="166"/>
                      <a:pt x="28" y="235"/>
                    </a:cubicBezTo>
                    <a:cubicBezTo>
                      <a:pt x="28" y="244"/>
                      <a:pt x="27" y="253"/>
                      <a:pt x="27" y="261"/>
                    </a:cubicBezTo>
                    <a:cubicBezTo>
                      <a:pt x="20" y="261"/>
                      <a:pt x="14" y="261"/>
                      <a:pt x="7" y="261"/>
                    </a:cubicBezTo>
                    <a:cubicBezTo>
                      <a:pt x="10" y="229"/>
                      <a:pt x="8" y="197"/>
                      <a:pt x="7" y="165"/>
                    </a:cubicBezTo>
                    <a:cubicBezTo>
                      <a:pt x="5" y="111"/>
                      <a:pt x="2" y="57"/>
                      <a:pt x="0" y="3"/>
                    </a:cubicBezTo>
                    <a:cubicBezTo>
                      <a:pt x="2" y="2"/>
                      <a:pt x="3" y="1"/>
                      <a:pt x="5" y="0"/>
                    </a:cubicBezTo>
                    <a:cubicBezTo>
                      <a:pt x="6" y="0"/>
                      <a:pt x="7" y="0"/>
                      <a:pt x="7" y="0"/>
                    </a:cubicBezTo>
                    <a:cubicBezTo>
                      <a:pt x="10" y="3"/>
                      <a:pt x="2" y="9"/>
                      <a:pt x="9" y="10"/>
                    </a:cubicBezTo>
                    <a:cubicBezTo>
                      <a:pt x="24" y="10"/>
                      <a:pt x="23" y="19"/>
                      <a:pt x="22" y="2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7" name="Freeform 478">
                <a:extLst>
                  <a:ext uri="{FF2B5EF4-FFF2-40B4-BE49-F238E27FC236}">
                    <a16:creationId xmlns:a16="http://schemas.microsoft.com/office/drawing/2014/main" id="{AED1929D-0664-B32D-FB45-ACA4A4020124}"/>
                  </a:ext>
                </a:extLst>
              </p:cNvPr>
              <p:cNvSpPr/>
              <p:nvPr/>
            </p:nvSpPr>
            <p:spPr bwMode="auto">
              <a:xfrm>
                <a:off x="5745" y="2684"/>
                <a:ext cx="25" cy="109"/>
              </a:xfrm>
              <a:custGeom>
                <a:avLst/>
                <a:gdLst>
                  <a:gd name="T0" fmla="*/ 37 w 43"/>
                  <a:gd name="T1" fmla="*/ 0 h 186"/>
                  <a:gd name="T2" fmla="*/ 43 w 43"/>
                  <a:gd name="T3" fmla="*/ 0 h 186"/>
                  <a:gd name="T4" fmla="*/ 43 w 43"/>
                  <a:gd name="T5" fmla="*/ 186 h 186"/>
                  <a:gd name="T6" fmla="*/ 31 w 43"/>
                  <a:gd name="T7" fmla="*/ 165 h 186"/>
                  <a:gd name="T8" fmla="*/ 21 w 43"/>
                  <a:gd name="T9" fmla="*/ 155 h 186"/>
                  <a:gd name="T10" fmla="*/ 23 w 43"/>
                  <a:gd name="T11" fmla="*/ 140 h 186"/>
                  <a:gd name="T12" fmla="*/ 17 w 43"/>
                  <a:gd name="T13" fmla="*/ 130 h 186"/>
                  <a:gd name="T14" fmla="*/ 10 w 43"/>
                  <a:gd name="T15" fmla="*/ 120 h 186"/>
                  <a:gd name="T16" fmla="*/ 12 w 43"/>
                  <a:gd name="T17" fmla="*/ 109 h 186"/>
                  <a:gd name="T18" fmla="*/ 9 w 43"/>
                  <a:gd name="T19" fmla="*/ 95 h 186"/>
                  <a:gd name="T20" fmla="*/ 11 w 43"/>
                  <a:gd name="T21" fmla="*/ 90 h 186"/>
                  <a:gd name="T22" fmla="*/ 14 w 43"/>
                  <a:gd name="T23" fmla="*/ 43 h 186"/>
                  <a:gd name="T24" fmla="*/ 19 w 43"/>
                  <a:gd name="T25" fmla="*/ 34 h 186"/>
                  <a:gd name="T26" fmla="*/ 33 w 43"/>
                  <a:gd name="T27" fmla="*/ 9 h 186"/>
                  <a:gd name="T28" fmla="*/ 37 w 43"/>
                  <a:gd name="T29"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 h="186">
                    <a:moveTo>
                      <a:pt x="37" y="0"/>
                    </a:moveTo>
                    <a:cubicBezTo>
                      <a:pt x="39" y="0"/>
                      <a:pt x="41" y="2"/>
                      <a:pt x="43" y="0"/>
                    </a:cubicBezTo>
                    <a:cubicBezTo>
                      <a:pt x="43" y="62"/>
                      <a:pt x="43" y="124"/>
                      <a:pt x="43" y="186"/>
                    </a:cubicBezTo>
                    <a:cubicBezTo>
                      <a:pt x="36" y="181"/>
                      <a:pt x="36" y="172"/>
                      <a:pt x="31" y="165"/>
                    </a:cubicBezTo>
                    <a:cubicBezTo>
                      <a:pt x="28" y="161"/>
                      <a:pt x="29" y="157"/>
                      <a:pt x="21" y="155"/>
                    </a:cubicBezTo>
                    <a:cubicBezTo>
                      <a:pt x="14" y="153"/>
                      <a:pt x="24" y="146"/>
                      <a:pt x="23" y="140"/>
                    </a:cubicBezTo>
                    <a:cubicBezTo>
                      <a:pt x="21" y="138"/>
                      <a:pt x="8" y="141"/>
                      <a:pt x="17" y="130"/>
                    </a:cubicBezTo>
                    <a:cubicBezTo>
                      <a:pt x="23" y="123"/>
                      <a:pt x="8" y="128"/>
                      <a:pt x="10" y="120"/>
                    </a:cubicBezTo>
                    <a:cubicBezTo>
                      <a:pt x="11" y="117"/>
                      <a:pt x="20" y="113"/>
                      <a:pt x="12" y="109"/>
                    </a:cubicBezTo>
                    <a:cubicBezTo>
                      <a:pt x="4" y="105"/>
                      <a:pt x="6" y="100"/>
                      <a:pt x="9" y="95"/>
                    </a:cubicBezTo>
                    <a:cubicBezTo>
                      <a:pt x="10" y="93"/>
                      <a:pt x="11" y="91"/>
                      <a:pt x="11" y="90"/>
                    </a:cubicBezTo>
                    <a:cubicBezTo>
                      <a:pt x="0" y="74"/>
                      <a:pt x="14" y="59"/>
                      <a:pt x="14" y="43"/>
                    </a:cubicBezTo>
                    <a:cubicBezTo>
                      <a:pt x="14" y="39"/>
                      <a:pt x="21" y="39"/>
                      <a:pt x="19" y="34"/>
                    </a:cubicBezTo>
                    <a:cubicBezTo>
                      <a:pt x="19" y="23"/>
                      <a:pt x="22" y="14"/>
                      <a:pt x="33" y="9"/>
                    </a:cubicBezTo>
                    <a:cubicBezTo>
                      <a:pt x="37" y="7"/>
                      <a:pt x="35" y="3"/>
                      <a:pt x="37" y="0"/>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8" name="Freeform 479">
                <a:extLst>
                  <a:ext uri="{FF2B5EF4-FFF2-40B4-BE49-F238E27FC236}">
                    <a16:creationId xmlns:a16="http://schemas.microsoft.com/office/drawing/2014/main" id="{8AD5DE74-EDC6-9847-2925-D11A52A065D0}"/>
                  </a:ext>
                </a:extLst>
              </p:cNvPr>
              <p:cNvSpPr/>
              <p:nvPr/>
            </p:nvSpPr>
            <p:spPr bwMode="auto">
              <a:xfrm>
                <a:off x="5742" y="2253"/>
                <a:ext cx="28" cy="28"/>
              </a:xfrm>
              <a:custGeom>
                <a:avLst/>
                <a:gdLst>
                  <a:gd name="T0" fmla="*/ 0 w 48"/>
                  <a:gd name="T1" fmla="*/ 37 h 48"/>
                  <a:gd name="T2" fmla="*/ 11 w 48"/>
                  <a:gd name="T3" fmla="*/ 10 h 48"/>
                  <a:gd name="T4" fmla="*/ 25 w 48"/>
                  <a:gd name="T5" fmla="*/ 9 h 48"/>
                  <a:gd name="T6" fmla="*/ 29 w 48"/>
                  <a:gd name="T7" fmla="*/ 15 h 48"/>
                  <a:gd name="T8" fmla="*/ 44 w 48"/>
                  <a:gd name="T9" fmla="*/ 14 h 48"/>
                  <a:gd name="T10" fmla="*/ 48 w 48"/>
                  <a:gd name="T11" fmla="*/ 12 h 48"/>
                  <a:gd name="T12" fmla="*/ 48 w 48"/>
                  <a:gd name="T13" fmla="*/ 41 h 48"/>
                  <a:gd name="T14" fmla="*/ 27 w 48"/>
                  <a:gd name="T15" fmla="*/ 20 h 48"/>
                  <a:gd name="T16" fmla="*/ 22 w 48"/>
                  <a:gd name="T17" fmla="*/ 33 h 48"/>
                  <a:gd name="T18" fmla="*/ 12 w 48"/>
                  <a:gd name="T19" fmla="*/ 47 h 48"/>
                  <a:gd name="T20" fmla="*/ 0 w 48"/>
                  <a:gd name="T21" fmla="*/ 3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48">
                    <a:moveTo>
                      <a:pt x="0" y="37"/>
                    </a:moveTo>
                    <a:cubicBezTo>
                      <a:pt x="8" y="30"/>
                      <a:pt x="6" y="18"/>
                      <a:pt x="11" y="10"/>
                    </a:cubicBezTo>
                    <a:cubicBezTo>
                      <a:pt x="16" y="1"/>
                      <a:pt x="18" y="0"/>
                      <a:pt x="25" y="9"/>
                    </a:cubicBezTo>
                    <a:cubicBezTo>
                      <a:pt x="26" y="11"/>
                      <a:pt x="28" y="13"/>
                      <a:pt x="29" y="15"/>
                    </a:cubicBezTo>
                    <a:cubicBezTo>
                      <a:pt x="35" y="24"/>
                      <a:pt x="40" y="26"/>
                      <a:pt x="44" y="14"/>
                    </a:cubicBezTo>
                    <a:cubicBezTo>
                      <a:pt x="45" y="13"/>
                      <a:pt x="47" y="13"/>
                      <a:pt x="48" y="12"/>
                    </a:cubicBezTo>
                    <a:cubicBezTo>
                      <a:pt x="48" y="22"/>
                      <a:pt x="48" y="32"/>
                      <a:pt x="48" y="41"/>
                    </a:cubicBezTo>
                    <a:cubicBezTo>
                      <a:pt x="40" y="36"/>
                      <a:pt x="37" y="24"/>
                      <a:pt x="27" y="20"/>
                    </a:cubicBezTo>
                    <a:cubicBezTo>
                      <a:pt x="26" y="24"/>
                      <a:pt x="26" y="29"/>
                      <a:pt x="22" y="33"/>
                    </a:cubicBezTo>
                    <a:cubicBezTo>
                      <a:pt x="18" y="37"/>
                      <a:pt x="18" y="46"/>
                      <a:pt x="12" y="47"/>
                    </a:cubicBezTo>
                    <a:cubicBezTo>
                      <a:pt x="7" y="48"/>
                      <a:pt x="6" y="39"/>
                      <a:pt x="0" y="3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9" name="Freeform 480">
                <a:extLst>
                  <a:ext uri="{FF2B5EF4-FFF2-40B4-BE49-F238E27FC236}">
                    <a16:creationId xmlns:a16="http://schemas.microsoft.com/office/drawing/2014/main" id="{E4A9A5A2-3E38-C95D-F141-83B8200AEBC2}"/>
                  </a:ext>
                </a:extLst>
              </p:cNvPr>
              <p:cNvSpPr/>
              <p:nvPr/>
            </p:nvSpPr>
            <p:spPr bwMode="auto">
              <a:xfrm>
                <a:off x="5751" y="3092"/>
                <a:ext cx="19" cy="28"/>
              </a:xfrm>
              <a:custGeom>
                <a:avLst/>
                <a:gdLst>
                  <a:gd name="T0" fmla="*/ 33 w 33"/>
                  <a:gd name="T1" fmla="*/ 48 h 48"/>
                  <a:gd name="T2" fmla="*/ 18 w 33"/>
                  <a:gd name="T3" fmla="*/ 22 h 48"/>
                  <a:gd name="T4" fmla="*/ 6 w 33"/>
                  <a:gd name="T5" fmla="*/ 37 h 48"/>
                  <a:gd name="T6" fmla="*/ 0 w 33"/>
                  <a:gd name="T7" fmla="*/ 26 h 48"/>
                  <a:gd name="T8" fmla="*/ 16 w 33"/>
                  <a:gd name="T9" fmla="*/ 4 h 48"/>
                  <a:gd name="T10" fmla="*/ 24 w 33"/>
                  <a:gd name="T11" fmla="*/ 8 h 48"/>
                  <a:gd name="T12" fmla="*/ 33 w 33"/>
                  <a:gd name="T13" fmla="*/ 19 h 48"/>
                  <a:gd name="T14" fmla="*/ 33 w 33"/>
                  <a:gd name="T15" fmla="*/ 48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48">
                    <a:moveTo>
                      <a:pt x="33" y="48"/>
                    </a:moveTo>
                    <a:cubicBezTo>
                      <a:pt x="27" y="40"/>
                      <a:pt x="22" y="32"/>
                      <a:pt x="18" y="22"/>
                    </a:cubicBezTo>
                    <a:cubicBezTo>
                      <a:pt x="14" y="27"/>
                      <a:pt x="12" y="34"/>
                      <a:pt x="6" y="37"/>
                    </a:cubicBezTo>
                    <a:cubicBezTo>
                      <a:pt x="2" y="35"/>
                      <a:pt x="7" y="26"/>
                      <a:pt x="0" y="26"/>
                    </a:cubicBezTo>
                    <a:cubicBezTo>
                      <a:pt x="2" y="16"/>
                      <a:pt x="11" y="12"/>
                      <a:pt x="16" y="4"/>
                    </a:cubicBezTo>
                    <a:cubicBezTo>
                      <a:pt x="19" y="0"/>
                      <a:pt x="22" y="5"/>
                      <a:pt x="24" y="8"/>
                    </a:cubicBezTo>
                    <a:cubicBezTo>
                      <a:pt x="27" y="12"/>
                      <a:pt x="27" y="18"/>
                      <a:pt x="33" y="19"/>
                    </a:cubicBezTo>
                    <a:cubicBezTo>
                      <a:pt x="33" y="28"/>
                      <a:pt x="33" y="38"/>
                      <a:pt x="33" y="4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0" name="Freeform 481">
                <a:extLst>
                  <a:ext uri="{FF2B5EF4-FFF2-40B4-BE49-F238E27FC236}">
                    <a16:creationId xmlns:a16="http://schemas.microsoft.com/office/drawing/2014/main" id="{984D207D-C170-C944-9D28-E9DCC3DA8C64}"/>
                  </a:ext>
                </a:extLst>
              </p:cNvPr>
              <p:cNvSpPr/>
              <p:nvPr/>
            </p:nvSpPr>
            <p:spPr bwMode="auto">
              <a:xfrm>
                <a:off x="5760" y="2588"/>
                <a:ext cx="10" cy="42"/>
              </a:xfrm>
              <a:custGeom>
                <a:avLst/>
                <a:gdLst>
                  <a:gd name="T0" fmla="*/ 15 w 17"/>
                  <a:gd name="T1" fmla="*/ 58 h 70"/>
                  <a:gd name="T2" fmla="*/ 0 w 17"/>
                  <a:gd name="T3" fmla="*/ 70 h 70"/>
                  <a:gd name="T4" fmla="*/ 7 w 17"/>
                  <a:gd name="T5" fmla="*/ 0 h 70"/>
                  <a:gd name="T6" fmla="*/ 13 w 17"/>
                  <a:gd name="T7" fmla="*/ 15 h 70"/>
                  <a:gd name="T8" fmla="*/ 17 w 17"/>
                  <a:gd name="T9" fmla="*/ 14 h 70"/>
                  <a:gd name="T10" fmla="*/ 17 w 17"/>
                  <a:gd name="T11" fmla="*/ 33 h 70"/>
                  <a:gd name="T12" fmla="*/ 15 w 17"/>
                  <a:gd name="T13" fmla="*/ 58 h 70"/>
                </a:gdLst>
                <a:ahLst/>
                <a:cxnLst>
                  <a:cxn ang="0">
                    <a:pos x="T0" y="T1"/>
                  </a:cxn>
                  <a:cxn ang="0">
                    <a:pos x="T2" y="T3"/>
                  </a:cxn>
                  <a:cxn ang="0">
                    <a:pos x="T4" y="T5"/>
                  </a:cxn>
                  <a:cxn ang="0">
                    <a:pos x="T6" y="T7"/>
                  </a:cxn>
                  <a:cxn ang="0">
                    <a:pos x="T8" y="T9"/>
                  </a:cxn>
                  <a:cxn ang="0">
                    <a:pos x="T10" y="T11"/>
                  </a:cxn>
                  <a:cxn ang="0">
                    <a:pos x="T12" y="T13"/>
                  </a:cxn>
                </a:cxnLst>
                <a:rect l="0" t="0" r="r" b="b"/>
                <a:pathLst>
                  <a:path w="17" h="70">
                    <a:moveTo>
                      <a:pt x="15" y="58"/>
                    </a:moveTo>
                    <a:cubicBezTo>
                      <a:pt x="13" y="64"/>
                      <a:pt x="9" y="67"/>
                      <a:pt x="0" y="70"/>
                    </a:cubicBezTo>
                    <a:cubicBezTo>
                      <a:pt x="11" y="47"/>
                      <a:pt x="11" y="25"/>
                      <a:pt x="7" y="0"/>
                    </a:cubicBezTo>
                    <a:cubicBezTo>
                      <a:pt x="12" y="6"/>
                      <a:pt x="12" y="10"/>
                      <a:pt x="13" y="15"/>
                    </a:cubicBezTo>
                    <a:cubicBezTo>
                      <a:pt x="14" y="20"/>
                      <a:pt x="16" y="14"/>
                      <a:pt x="17" y="14"/>
                    </a:cubicBezTo>
                    <a:cubicBezTo>
                      <a:pt x="17" y="21"/>
                      <a:pt x="17" y="27"/>
                      <a:pt x="17" y="33"/>
                    </a:cubicBezTo>
                    <a:cubicBezTo>
                      <a:pt x="13" y="41"/>
                      <a:pt x="6" y="49"/>
                      <a:pt x="15" y="5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1" name="Freeform 482">
                <a:extLst>
                  <a:ext uri="{FF2B5EF4-FFF2-40B4-BE49-F238E27FC236}">
                    <a16:creationId xmlns:a16="http://schemas.microsoft.com/office/drawing/2014/main" id="{BFFCCDD5-BAAC-0CA5-AEA4-DDF87E83502B}"/>
                  </a:ext>
                </a:extLst>
              </p:cNvPr>
              <p:cNvSpPr/>
              <p:nvPr/>
            </p:nvSpPr>
            <p:spPr bwMode="auto">
              <a:xfrm>
                <a:off x="5760" y="2814"/>
                <a:ext cx="10" cy="17"/>
              </a:xfrm>
              <a:custGeom>
                <a:avLst/>
                <a:gdLst>
                  <a:gd name="T0" fmla="*/ 0 w 17"/>
                  <a:gd name="T1" fmla="*/ 14 h 28"/>
                  <a:gd name="T2" fmla="*/ 17 w 17"/>
                  <a:gd name="T3" fmla="*/ 0 h 28"/>
                  <a:gd name="T4" fmla="*/ 17 w 17"/>
                  <a:gd name="T5" fmla="*/ 15 h 28"/>
                  <a:gd name="T6" fmla="*/ 2 w 17"/>
                  <a:gd name="T7" fmla="*/ 28 h 28"/>
                  <a:gd name="T8" fmla="*/ 0 w 17"/>
                  <a:gd name="T9" fmla="*/ 14 h 28"/>
                </a:gdLst>
                <a:ahLst/>
                <a:cxnLst>
                  <a:cxn ang="0">
                    <a:pos x="T0" y="T1"/>
                  </a:cxn>
                  <a:cxn ang="0">
                    <a:pos x="T2" y="T3"/>
                  </a:cxn>
                  <a:cxn ang="0">
                    <a:pos x="T4" y="T5"/>
                  </a:cxn>
                  <a:cxn ang="0">
                    <a:pos x="T6" y="T7"/>
                  </a:cxn>
                  <a:cxn ang="0">
                    <a:pos x="T8" y="T9"/>
                  </a:cxn>
                </a:cxnLst>
                <a:rect l="0" t="0" r="r" b="b"/>
                <a:pathLst>
                  <a:path w="17" h="28">
                    <a:moveTo>
                      <a:pt x="0" y="14"/>
                    </a:moveTo>
                    <a:cubicBezTo>
                      <a:pt x="3" y="6"/>
                      <a:pt x="9" y="2"/>
                      <a:pt x="17" y="0"/>
                    </a:cubicBezTo>
                    <a:cubicBezTo>
                      <a:pt x="17" y="5"/>
                      <a:pt x="17" y="10"/>
                      <a:pt x="17" y="15"/>
                    </a:cubicBezTo>
                    <a:cubicBezTo>
                      <a:pt x="11" y="17"/>
                      <a:pt x="9" y="25"/>
                      <a:pt x="2" y="28"/>
                    </a:cubicBezTo>
                    <a:cubicBezTo>
                      <a:pt x="0" y="24"/>
                      <a:pt x="1" y="19"/>
                      <a:pt x="0"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2" name="Freeform 483">
                <a:extLst>
                  <a:ext uri="{FF2B5EF4-FFF2-40B4-BE49-F238E27FC236}">
                    <a16:creationId xmlns:a16="http://schemas.microsoft.com/office/drawing/2014/main" id="{2ABBC809-9D20-821B-6F9B-2EA51204D7C7}"/>
                  </a:ext>
                </a:extLst>
              </p:cNvPr>
              <p:cNvSpPr/>
              <p:nvPr/>
            </p:nvSpPr>
            <p:spPr bwMode="auto">
              <a:xfrm>
                <a:off x="5764" y="2608"/>
                <a:ext cx="6" cy="15"/>
              </a:xfrm>
              <a:custGeom>
                <a:avLst/>
                <a:gdLst>
                  <a:gd name="T0" fmla="*/ 9 w 11"/>
                  <a:gd name="T1" fmla="*/ 25 h 25"/>
                  <a:gd name="T2" fmla="*/ 11 w 11"/>
                  <a:gd name="T3" fmla="*/ 0 h 25"/>
                  <a:gd name="T4" fmla="*/ 11 w 11"/>
                  <a:gd name="T5" fmla="*/ 22 h 25"/>
                  <a:gd name="T6" fmla="*/ 9 w 11"/>
                  <a:gd name="T7" fmla="*/ 25 h 25"/>
                </a:gdLst>
                <a:ahLst/>
                <a:cxnLst>
                  <a:cxn ang="0">
                    <a:pos x="T0" y="T1"/>
                  </a:cxn>
                  <a:cxn ang="0">
                    <a:pos x="T2" y="T3"/>
                  </a:cxn>
                  <a:cxn ang="0">
                    <a:pos x="T4" y="T5"/>
                  </a:cxn>
                  <a:cxn ang="0">
                    <a:pos x="T6" y="T7"/>
                  </a:cxn>
                </a:cxnLst>
                <a:rect l="0" t="0" r="r" b="b"/>
                <a:pathLst>
                  <a:path w="11" h="25">
                    <a:moveTo>
                      <a:pt x="9" y="25"/>
                    </a:moveTo>
                    <a:cubicBezTo>
                      <a:pt x="0" y="16"/>
                      <a:pt x="7" y="8"/>
                      <a:pt x="11" y="0"/>
                    </a:cubicBezTo>
                    <a:cubicBezTo>
                      <a:pt x="11" y="8"/>
                      <a:pt x="11" y="15"/>
                      <a:pt x="11" y="22"/>
                    </a:cubicBezTo>
                    <a:cubicBezTo>
                      <a:pt x="11" y="23"/>
                      <a:pt x="10" y="24"/>
                      <a:pt x="9" y="2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3" name="Freeform 484">
                <a:extLst>
                  <a:ext uri="{FF2B5EF4-FFF2-40B4-BE49-F238E27FC236}">
                    <a16:creationId xmlns:a16="http://schemas.microsoft.com/office/drawing/2014/main" id="{208A2EC7-E827-EFEA-4B82-50F51C8AC2B1}"/>
                  </a:ext>
                </a:extLst>
              </p:cNvPr>
              <p:cNvSpPr/>
              <p:nvPr/>
            </p:nvSpPr>
            <p:spPr bwMode="auto">
              <a:xfrm>
                <a:off x="5766" y="2648"/>
                <a:ext cx="4" cy="9"/>
              </a:xfrm>
              <a:custGeom>
                <a:avLst/>
                <a:gdLst>
                  <a:gd name="T0" fmla="*/ 0 w 7"/>
                  <a:gd name="T1" fmla="*/ 10 h 15"/>
                  <a:gd name="T2" fmla="*/ 7 w 7"/>
                  <a:gd name="T3" fmla="*/ 0 h 15"/>
                  <a:gd name="T4" fmla="*/ 7 w 7"/>
                  <a:gd name="T5" fmla="*/ 15 h 15"/>
                  <a:gd name="T6" fmla="*/ 0 w 7"/>
                  <a:gd name="T7" fmla="*/ 10 h 15"/>
                </a:gdLst>
                <a:ahLst/>
                <a:cxnLst>
                  <a:cxn ang="0">
                    <a:pos x="T0" y="T1"/>
                  </a:cxn>
                  <a:cxn ang="0">
                    <a:pos x="T2" y="T3"/>
                  </a:cxn>
                  <a:cxn ang="0">
                    <a:pos x="T4" y="T5"/>
                  </a:cxn>
                  <a:cxn ang="0">
                    <a:pos x="T6" y="T7"/>
                  </a:cxn>
                </a:cxnLst>
                <a:rect l="0" t="0" r="r" b="b"/>
                <a:pathLst>
                  <a:path w="7" h="15">
                    <a:moveTo>
                      <a:pt x="0" y="10"/>
                    </a:moveTo>
                    <a:cubicBezTo>
                      <a:pt x="7" y="10"/>
                      <a:pt x="4" y="2"/>
                      <a:pt x="7" y="0"/>
                    </a:cubicBezTo>
                    <a:cubicBezTo>
                      <a:pt x="7" y="5"/>
                      <a:pt x="7" y="10"/>
                      <a:pt x="7" y="15"/>
                    </a:cubicBezTo>
                    <a:cubicBezTo>
                      <a:pt x="4" y="15"/>
                      <a:pt x="0" y="15"/>
                      <a:pt x="0"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4" name="Freeform 485">
                <a:extLst>
                  <a:ext uri="{FF2B5EF4-FFF2-40B4-BE49-F238E27FC236}">
                    <a16:creationId xmlns:a16="http://schemas.microsoft.com/office/drawing/2014/main" id="{C83A7579-8C7D-BF72-3FC1-4D2FC4B0113A}"/>
                  </a:ext>
                </a:extLst>
              </p:cNvPr>
              <p:cNvSpPr/>
              <p:nvPr/>
            </p:nvSpPr>
            <p:spPr bwMode="auto">
              <a:xfrm>
                <a:off x="5769" y="2621"/>
                <a:ext cx="1" cy="2"/>
              </a:xfrm>
              <a:custGeom>
                <a:avLst/>
                <a:gdLst>
                  <a:gd name="T0" fmla="*/ 0 w 2"/>
                  <a:gd name="T1" fmla="*/ 3 h 3"/>
                  <a:gd name="T2" fmla="*/ 2 w 2"/>
                  <a:gd name="T3" fmla="*/ 0 h 3"/>
                  <a:gd name="T4" fmla="*/ 2 w 2"/>
                  <a:gd name="T5" fmla="*/ 3 h 3"/>
                  <a:gd name="T6" fmla="*/ 0 w 2"/>
                  <a:gd name="T7" fmla="*/ 3 h 3"/>
                </a:gdLst>
                <a:ahLst/>
                <a:cxnLst>
                  <a:cxn ang="0">
                    <a:pos x="T0" y="T1"/>
                  </a:cxn>
                  <a:cxn ang="0">
                    <a:pos x="T2" y="T3"/>
                  </a:cxn>
                  <a:cxn ang="0">
                    <a:pos x="T4" y="T5"/>
                  </a:cxn>
                  <a:cxn ang="0">
                    <a:pos x="T6" y="T7"/>
                  </a:cxn>
                </a:cxnLst>
                <a:rect l="0" t="0" r="r" b="b"/>
                <a:pathLst>
                  <a:path w="2" h="3">
                    <a:moveTo>
                      <a:pt x="0" y="3"/>
                    </a:moveTo>
                    <a:cubicBezTo>
                      <a:pt x="1" y="2"/>
                      <a:pt x="2" y="1"/>
                      <a:pt x="2" y="0"/>
                    </a:cubicBezTo>
                    <a:cubicBezTo>
                      <a:pt x="2" y="1"/>
                      <a:pt x="2" y="2"/>
                      <a:pt x="2" y="3"/>
                    </a:cubicBezTo>
                    <a:cubicBezTo>
                      <a:pt x="2" y="3"/>
                      <a:pt x="1" y="3"/>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5" name="Freeform 486">
                <a:extLst>
                  <a:ext uri="{FF2B5EF4-FFF2-40B4-BE49-F238E27FC236}">
                    <a16:creationId xmlns:a16="http://schemas.microsoft.com/office/drawing/2014/main" id="{65EBB627-0B2A-F905-AD4D-BC38850A6D57}"/>
                  </a:ext>
                </a:extLst>
              </p:cNvPr>
              <p:cNvSpPr>
                <a:spLocks noEditPoints="1"/>
              </p:cNvSpPr>
              <p:nvPr/>
            </p:nvSpPr>
            <p:spPr bwMode="auto">
              <a:xfrm>
                <a:off x="5280" y="2462"/>
                <a:ext cx="212" cy="209"/>
              </a:xfrm>
              <a:custGeom>
                <a:avLst/>
                <a:gdLst>
                  <a:gd name="T0" fmla="*/ 65 w 360"/>
                  <a:gd name="T1" fmla="*/ 81 h 356"/>
                  <a:gd name="T2" fmla="*/ 63 w 360"/>
                  <a:gd name="T3" fmla="*/ 48 h 356"/>
                  <a:gd name="T4" fmla="*/ 98 w 360"/>
                  <a:gd name="T5" fmla="*/ 30 h 356"/>
                  <a:gd name="T6" fmla="*/ 118 w 360"/>
                  <a:gd name="T7" fmla="*/ 9 h 356"/>
                  <a:gd name="T8" fmla="*/ 158 w 360"/>
                  <a:gd name="T9" fmla="*/ 17 h 356"/>
                  <a:gd name="T10" fmla="*/ 179 w 360"/>
                  <a:gd name="T11" fmla="*/ 7 h 356"/>
                  <a:gd name="T12" fmla="*/ 200 w 360"/>
                  <a:gd name="T13" fmla="*/ 32 h 356"/>
                  <a:gd name="T14" fmla="*/ 221 w 360"/>
                  <a:gd name="T15" fmla="*/ 20 h 356"/>
                  <a:gd name="T16" fmla="*/ 245 w 360"/>
                  <a:gd name="T17" fmla="*/ 29 h 356"/>
                  <a:gd name="T18" fmla="*/ 273 w 360"/>
                  <a:gd name="T19" fmla="*/ 46 h 356"/>
                  <a:gd name="T20" fmla="*/ 298 w 360"/>
                  <a:gd name="T21" fmla="*/ 65 h 356"/>
                  <a:gd name="T22" fmla="*/ 321 w 360"/>
                  <a:gd name="T23" fmla="*/ 85 h 356"/>
                  <a:gd name="T24" fmla="*/ 307 w 360"/>
                  <a:gd name="T25" fmla="*/ 118 h 356"/>
                  <a:gd name="T26" fmla="*/ 349 w 360"/>
                  <a:gd name="T27" fmla="*/ 118 h 356"/>
                  <a:gd name="T28" fmla="*/ 357 w 360"/>
                  <a:gd name="T29" fmla="*/ 145 h 356"/>
                  <a:gd name="T30" fmla="*/ 345 w 360"/>
                  <a:gd name="T31" fmla="*/ 175 h 356"/>
                  <a:gd name="T32" fmla="*/ 348 w 360"/>
                  <a:gd name="T33" fmla="*/ 208 h 356"/>
                  <a:gd name="T34" fmla="*/ 329 w 360"/>
                  <a:gd name="T35" fmla="*/ 227 h 356"/>
                  <a:gd name="T36" fmla="*/ 330 w 360"/>
                  <a:gd name="T37" fmla="*/ 268 h 356"/>
                  <a:gd name="T38" fmla="*/ 308 w 360"/>
                  <a:gd name="T39" fmla="*/ 268 h 356"/>
                  <a:gd name="T40" fmla="*/ 304 w 360"/>
                  <a:gd name="T41" fmla="*/ 305 h 356"/>
                  <a:gd name="T42" fmla="*/ 242 w 360"/>
                  <a:gd name="T43" fmla="*/ 297 h 356"/>
                  <a:gd name="T44" fmla="*/ 239 w 360"/>
                  <a:gd name="T45" fmla="*/ 340 h 356"/>
                  <a:gd name="T46" fmla="*/ 221 w 360"/>
                  <a:gd name="T47" fmla="*/ 340 h 356"/>
                  <a:gd name="T48" fmla="*/ 188 w 360"/>
                  <a:gd name="T49" fmla="*/ 343 h 356"/>
                  <a:gd name="T50" fmla="*/ 162 w 360"/>
                  <a:gd name="T51" fmla="*/ 322 h 356"/>
                  <a:gd name="T52" fmla="*/ 139 w 360"/>
                  <a:gd name="T53" fmla="*/ 345 h 356"/>
                  <a:gd name="T54" fmla="*/ 118 w 360"/>
                  <a:gd name="T55" fmla="*/ 338 h 356"/>
                  <a:gd name="T56" fmla="*/ 104 w 360"/>
                  <a:gd name="T57" fmla="*/ 320 h 356"/>
                  <a:gd name="T58" fmla="*/ 77 w 360"/>
                  <a:gd name="T59" fmla="*/ 321 h 356"/>
                  <a:gd name="T60" fmla="*/ 60 w 360"/>
                  <a:gd name="T61" fmla="*/ 280 h 356"/>
                  <a:gd name="T62" fmla="*/ 39 w 360"/>
                  <a:gd name="T63" fmla="*/ 256 h 356"/>
                  <a:gd name="T64" fmla="*/ 29 w 360"/>
                  <a:gd name="T65" fmla="*/ 245 h 356"/>
                  <a:gd name="T66" fmla="*/ 34 w 360"/>
                  <a:gd name="T67" fmla="*/ 217 h 356"/>
                  <a:gd name="T68" fmla="*/ 6 w 360"/>
                  <a:gd name="T69" fmla="*/ 181 h 356"/>
                  <a:gd name="T70" fmla="*/ 29 w 360"/>
                  <a:gd name="T71" fmla="*/ 167 h 356"/>
                  <a:gd name="T72" fmla="*/ 11 w 360"/>
                  <a:gd name="T73" fmla="*/ 133 h 356"/>
                  <a:gd name="T74" fmla="*/ 18 w 360"/>
                  <a:gd name="T75" fmla="*/ 107 h 356"/>
                  <a:gd name="T76" fmla="*/ 53 w 360"/>
                  <a:gd name="T77" fmla="*/ 102 h 356"/>
                  <a:gd name="T78" fmla="*/ 281 w 360"/>
                  <a:gd name="T79" fmla="*/ 164 h 356"/>
                  <a:gd name="T80" fmla="*/ 278 w 360"/>
                  <a:gd name="T81" fmla="*/ 125 h 356"/>
                  <a:gd name="T82" fmla="*/ 255 w 360"/>
                  <a:gd name="T83" fmla="*/ 116 h 356"/>
                  <a:gd name="T84" fmla="*/ 230 w 360"/>
                  <a:gd name="T85" fmla="*/ 96 h 356"/>
                  <a:gd name="T86" fmla="*/ 167 w 360"/>
                  <a:gd name="T87" fmla="*/ 85 h 356"/>
                  <a:gd name="T88" fmla="*/ 144 w 360"/>
                  <a:gd name="T89" fmla="*/ 88 h 356"/>
                  <a:gd name="T90" fmla="*/ 115 w 360"/>
                  <a:gd name="T91" fmla="*/ 107 h 356"/>
                  <a:gd name="T92" fmla="*/ 85 w 360"/>
                  <a:gd name="T93" fmla="*/ 154 h 356"/>
                  <a:gd name="T94" fmla="*/ 85 w 360"/>
                  <a:gd name="T95" fmla="*/ 212 h 356"/>
                  <a:gd name="T96" fmla="*/ 120 w 360"/>
                  <a:gd name="T97" fmla="*/ 259 h 356"/>
                  <a:gd name="T98" fmla="*/ 173 w 360"/>
                  <a:gd name="T99" fmla="*/ 281 h 356"/>
                  <a:gd name="T100" fmla="*/ 231 w 360"/>
                  <a:gd name="T101" fmla="*/ 259 h 356"/>
                  <a:gd name="T102" fmla="*/ 276 w 360"/>
                  <a:gd name="T103" fmla="*/ 215 h 356"/>
                  <a:gd name="T104" fmla="*/ 303 w 360"/>
                  <a:gd name="T105" fmla="*/ 170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60" h="356">
                    <a:moveTo>
                      <a:pt x="40" y="81"/>
                    </a:moveTo>
                    <a:cubicBezTo>
                      <a:pt x="44" y="73"/>
                      <a:pt x="49" y="81"/>
                      <a:pt x="54" y="79"/>
                    </a:cubicBezTo>
                    <a:cubicBezTo>
                      <a:pt x="58" y="80"/>
                      <a:pt x="61" y="83"/>
                      <a:pt x="65" y="81"/>
                    </a:cubicBezTo>
                    <a:cubicBezTo>
                      <a:pt x="68" y="78"/>
                      <a:pt x="68" y="73"/>
                      <a:pt x="66" y="70"/>
                    </a:cubicBezTo>
                    <a:cubicBezTo>
                      <a:pt x="64" y="65"/>
                      <a:pt x="66" y="59"/>
                      <a:pt x="62" y="55"/>
                    </a:cubicBezTo>
                    <a:cubicBezTo>
                      <a:pt x="59" y="52"/>
                      <a:pt x="58" y="50"/>
                      <a:pt x="63" y="48"/>
                    </a:cubicBezTo>
                    <a:cubicBezTo>
                      <a:pt x="66" y="48"/>
                      <a:pt x="68" y="49"/>
                      <a:pt x="71" y="50"/>
                    </a:cubicBezTo>
                    <a:cubicBezTo>
                      <a:pt x="90" y="56"/>
                      <a:pt x="90" y="56"/>
                      <a:pt x="86" y="36"/>
                    </a:cubicBezTo>
                    <a:cubicBezTo>
                      <a:pt x="88" y="30"/>
                      <a:pt x="92" y="28"/>
                      <a:pt x="98" y="30"/>
                    </a:cubicBezTo>
                    <a:cubicBezTo>
                      <a:pt x="99" y="38"/>
                      <a:pt x="105" y="40"/>
                      <a:pt x="111" y="39"/>
                    </a:cubicBezTo>
                    <a:cubicBezTo>
                      <a:pt x="117" y="38"/>
                      <a:pt x="118" y="31"/>
                      <a:pt x="117" y="25"/>
                    </a:cubicBezTo>
                    <a:cubicBezTo>
                      <a:pt x="117" y="20"/>
                      <a:pt x="117" y="15"/>
                      <a:pt x="118" y="9"/>
                    </a:cubicBezTo>
                    <a:cubicBezTo>
                      <a:pt x="123" y="6"/>
                      <a:pt x="126" y="10"/>
                      <a:pt x="130" y="13"/>
                    </a:cubicBezTo>
                    <a:cubicBezTo>
                      <a:pt x="136" y="17"/>
                      <a:pt x="141" y="28"/>
                      <a:pt x="149" y="16"/>
                    </a:cubicBezTo>
                    <a:cubicBezTo>
                      <a:pt x="152" y="13"/>
                      <a:pt x="155" y="16"/>
                      <a:pt x="158" y="17"/>
                    </a:cubicBezTo>
                    <a:cubicBezTo>
                      <a:pt x="162" y="19"/>
                      <a:pt x="162" y="24"/>
                      <a:pt x="168" y="25"/>
                    </a:cubicBezTo>
                    <a:cubicBezTo>
                      <a:pt x="165" y="17"/>
                      <a:pt x="175" y="17"/>
                      <a:pt x="176" y="10"/>
                    </a:cubicBezTo>
                    <a:cubicBezTo>
                      <a:pt x="176" y="9"/>
                      <a:pt x="177" y="7"/>
                      <a:pt x="179" y="7"/>
                    </a:cubicBezTo>
                    <a:cubicBezTo>
                      <a:pt x="183" y="4"/>
                      <a:pt x="189" y="0"/>
                      <a:pt x="188" y="10"/>
                    </a:cubicBezTo>
                    <a:cubicBezTo>
                      <a:pt x="187" y="15"/>
                      <a:pt x="191" y="19"/>
                      <a:pt x="194" y="23"/>
                    </a:cubicBezTo>
                    <a:cubicBezTo>
                      <a:pt x="195" y="26"/>
                      <a:pt x="196" y="32"/>
                      <a:pt x="200" y="32"/>
                    </a:cubicBezTo>
                    <a:cubicBezTo>
                      <a:pt x="206" y="31"/>
                      <a:pt x="207" y="25"/>
                      <a:pt x="208" y="20"/>
                    </a:cubicBezTo>
                    <a:cubicBezTo>
                      <a:pt x="210" y="21"/>
                      <a:pt x="213" y="21"/>
                      <a:pt x="215" y="19"/>
                    </a:cubicBezTo>
                    <a:cubicBezTo>
                      <a:pt x="218" y="14"/>
                      <a:pt x="220" y="17"/>
                      <a:pt x="221" y="20"/>
                    </a:cubicBezTo>
                    <a:cubicBezTo>
                      <a:pt x="222" y="21"/>
                      <a:pt x="223" y="23"/>
                      <a:pt x="224" y="24"/>
                    </a:cubicBezTo>
                    <a:cubicBezTo>
                      <a:pt x="225" y="31"/>
                      <a:pt x="226" y="39"/>
                      <a:pt x="227" y="46"/>
                    </a:cubicBezTo>
                    <a:cubicBezTo>
                      <a:pt x="236" y="43"/>
                      <a:pt x="237" y="33"/>
                      <a:pt x="245" y="29"/>
                    </a:cubicBezTo>
                    <a:cubicBezTo>
                      <a:pt x="249" y="27"/>
                      <a:pt x="253" y="24"/>
                      <a:pt x="253" y="33"/>
                    </a:cubicBezTo>
                    <a:cubicBezTo>
                      <a:pt x="253" y="40"/>
                      <a:pt x="255" y="40"/>
                      <a:pt x="262" y="38"/>
                    </a:cubicBezTo>
                    <a:cubicBezTo>
                      <a:pt x="269" y="35"/>
                      <a:pt x="274" y="37"/>
                      <a:pt x="273" y="46"/>
                    </a:cubicBezTo>
                    <a:cubicBezTo>
                      <a:pt x="272" y="49"/>
                      <a:pt x="272" y="52"/>
                      <a:pt x="272" y="55"/>
                    </a:cubicBezTo>
                    <a:cubicBezTo>
                      <a:pt x="272" y="72"/>
                      <a:pt x="272" y="72"/>
                      <a:pt x="288" y="67"/>
                    </a:cubicBezTo>
                    <a:cubicBezTo>
                      <a:pt x="291" y="66"/>
                      <a:pt x="295" y="65"/>
                      <a:pt x="298" y="65"/>
                    </a:cubicBezTo>
                    <a:cubicBezTo>
                      <a:pt x="301" y="65"/>
                      <a:pt x="305" y="66"/>
                      <a:pt x="303" y="70"/>
                    </a:cubicBezTo>
                    <a:cubicBezTo>
                      <a:pt x="298" y="85"/>
                      <a:pt x="306" y="85"/>
                      <a:pt x="316" y="84"/>
                    </a:cubicBezTo>
                    <a:cubicBezTo>
                      <a:pt x="318" y="84"/>
                      <a:pt x="319" y="84"/>
                      <a:pt x="321" y="85"/>
                    </a:cubicBezTo>
                    <a:cubicBezTo>
                      <a:pt x="321" y="86"/>
                      <a:pt x="322" y="87"/>
                      <a:pt x="323" y="89"/>
                    </a:cubicBezTo>
                    <a:cubicBezTo>
                      <a:pt x="323" y="91"/>
                      <a:pt x="323" y="92"/>
                      <a:pt x="323" y="94"/>
                    </a:cubicBezTo>
                    <a:cubicBezTo>
                      <a:pt x="315" y="99"/>
                      <a:pt x="311" y="108"/>
                      <a:pt x="307" y="118"/>
                    </a:cubicBezTo>
                    <a:cubicBezTo>
                      <a:pt x="315" y="118"/>
                      <a:pt x="323" y="118"/>
                      <a:pt x="331" y="118"/>
                    </a:cubicBezTo>
                    <a:cubicBezTo>
                      <a:pt x="335" y="118"/>
                      <a:pt x="339" y="118"/>
                      <a:pt x="343" y="118"/>
                    </a:cubicBezTo>
                    <a:cubicBezTo>
                      <a:pt x="345" y="118"/>
                      <a:pt x="347" y="118"/>
                      <a:pt x="349" y="118"/>
                    </a:cubicBezTo>
                    <a:cubicBezTo>
                      <a:pt x="352" y="120"/>
                      <a:pt x="344" y="126"/>
                      <a:pt x="351" y="126"/>
                    </a:cubicBezTo>
                    <a:cubicBezTo>
                      <a:pt x="360" y="126"/>
                      <a:pt x="357" y="130"/>
                      <a:pt x="354" y="133"/>
                    </a:cubicBezTo>
                    <a:cubicBezTo>
                      <a:pt x="347" y="140"/>
                      <a:pt x="353" y="142"/>
                      <a:pt x="357" y="145"/>
                    </a:cubicBezTo>
                    <a:cubicBezTo>
                      <a:pt x="353" y="148"/>
                      <a:pt x="348" y="151"/>
                      <a:pt x="345" y="157"/>
                    </a:cubicBezTo>
                    <a:cubicBezTo>
                      <a:pt x="341" y="161"/>
                      <a:pt x="331" y="159"/>
                      <a:pt x="331" y="167"/>
                    </a:cubicBezTo>
                    <a:cubicBezTo>
                      <a:pt x="332" y="174"/>
                      <a:pt x="341" y="171"/>
                      <a:pt x="345" y="175"/>
                    </a:cubicBezTo>
                    <a:cubicBezTo>
                      <a:pt x="346" y="176"/>
                      <a:pt x="348" y="176"/>
                      <a:pt x="350" y="176"/>
                    </a:cubicBezTo>
                    <a:cubicBezTo>
                      <a:pt x="359" y="187"/>
                      <a:pt x="359" y="190"/>
                      <a:pt x="345" y="196"/>
                    </a:cubicBezTo>
                    <a:cubicBezTo>
                      <a:pt x="339" y="198"/>
                      <a:pt x="339" y="203"/>
                      <a:pt x="348" y="208"/>
                    </a:cubicBezTo>
                    <a:cubicBezTo>
                      <a:pt x="360" y="214"/>
                      <a:pt x="356" y="217"/>
                      <a:pt x="348" y="222"/>
                    </a:cubicBezTo>
                    <a:cubicBezTo>
                      <a:pt x="346" y="222"/>
                      <a:pt x="344" y="222"/>
                      <a:pt x="341" y="222"/>
                    </a:cubicBezTo>
                    <a:cubicBezTo>
                      <a:pt x="337" y="222"/>
                      <a:pt x="330" y="222"/>
                      <a:pt x="329" y="227"/>
                    </a:cubicBezTo>
                    <a:cubicBezTo>
                      <a:pt x="329" y="232"/>
                      <a:pt x="330" y="238"/>
                      <a:pt x="336" y="241"/>
                    </a:cubicBezTo>
                    <a:cubicBezTo>
                      <a:pt x="337" y="242"/>
                      <a:pt x="339" y="242"/>
                      <a:pt x="340" y="243"/>
                    </a:cubicBezTo>
                    <a:cubicBezTo>
                      <a:pt x="341" y="253"/>
                      <a:pt x="337" y="262"/>
                      <a:pt x="330" y="268"/>
                    </a:cubicBezTo>
                    <a:cubicBezTo>
                      <a:pt x="329" y="269"/>
                      <a:pt x="329" y="270"/>
                      <a:pt x="328" y="270"/>
                    </a:cubicBezTo>
                    <a:cubicBezTo>
                      <a:pt x="328" y="270"/>
                      <a:pt x="328" y="271"/>
                      <a:pt x="328" y="271"/>
                    </a:cubicBezTo>
                    <a:cubicBezTo>
                      <a:pt x="322" y="264"/>
                      <a:pt x="315" y="268"/>
                      <a:pt x="308" y="268"/>
                    </a:cubicBezTo>
                    <a:cubicBezTo>
                      <a:pt x="290" y="270"/>
                      <a:pt x="290" y="271"/>
                      <a:pt x="299" y="286"/>
                    </a:cubicBezTo>
                    <a:cubicBezTo>
                      <a:pt x="299" y="286"/>
                      <a:pt x="299" y="287"/>
                      <a:pt x="299" y="288"/>
                    </a:cubicBezTo>
                    <a:cubicBezTo>
                      <a:pt x="299" y="294"/>
                      <a:pt x="301" y="300"/>
                      <a:pt x="304" y="305"/>
                    </a:cubicBezTo>
                    <a:cubicBezTo>
                      <a:pt x="308" y="311"/>
                      <a:pt x="309" y="315"/>
                      <a:pt x="299" y="314"/>
                    </a:cubicBezTo>
                    <a:cubicBezTo>
                      <a:pt x="291" y="314"/>
                      <a:pt x="283" y="316"/>
                      <a:pt x="274" y="314"/>
                    </a:cubicBezTo>
                    <a:cubicBezTo>
                      <a:pt x="261" y="314"/>
                      <a:pt x="254" y="302"/>
                      <a:pt x="242" y="297"/>
                    </a:cubicBezTo>
                    <a:cubicBezTo>
                      <a:pt x="243" y="307"/>
                      <a:pt x="245" y="315"/>
                      <a:pt x="241" y="324"/>
                    </a:cubicBezTo>
                    <a:cubicBezTo>
                      <a:pt x="241" y="327"/>
                      <a:pt x="241" y="330"/>
                      <a:pt x="241" y="334"/>
                    </a:cubicBezTo>
                    <a:cubicBezTo>
                      <a:pt x="239" y="335"/>
                      <a:pt x="239" y="338"/>
                      <a:pt x="239" y="340"/>
                    </a:cubicBezTo>
                    <a:cubicBezTo>
                      <a:pt x="239" y="343"/>
                      <a:pt x="241" y="348"/>
                      <a:pt x="237" y="350"/>
                    </a:cubicBezTo>
                    <a:cubicBezTo>
                      <a:pt x="233" y="351"/>
                      <a:pt x="230" y="347"/>
                      <a:pt x="227" y="345"/>
                    </a:cubicBezTo>
                    <a:cubicBezTo>
                      <a:pt x="225" y="344"/>
                      <a:pt x="223" y="342"/>
                      <a:pt x="221" y="340"/>
                    </a:cubicBezTo>
                    <a:cubicBezTo>
                      <a:pt x="212" y="351"/>
                      <a:pt x="210" y="337"/>
                      <a:pt x="205" y="335"/>
                    </a:cubicBezTo>
                    <a:cubicBezTo>
                      <a:pt x="202" y="329"/>
                      <a:pt x="197" y="324"/>
                      <a:pt x="191" y="318"/>
                    </a:cubicBezTo>
                    <a:cubicBezTo>
                      <a:pt x="190" y="328"/>
                      <a:pt x="189" y="336"/>
                      <a:pt x="188" y="343"/>
                    </a:cubicBezTo>
                    <a:cubicBezTo>
                      <a:pt x="184" y="344"/>
                      <a:pt x="183" y="347"/>
                      <a:pt x="182" y="350"/>
                    </a:cubicBezTo>
                    <a:cubicBezTo>
                      <a:pt x="170" y="356"/>
                      <a:pt x="176" y="344"/>
                      <a:pt x="173" y="341"/>
                    </a:cubicBezTo>
                    <a:cubicBezTo>
                      <a:pt x="168" y="335"/>
                      <a:pt x="169" y="323"/>
                      <a:pt x="162" y="322"/>
                    </a:cubicBezTo>
                    <a:cubicBezTo>
                      <a:pt x="155" y="322"/>
                      <a:pt x="153" y="333"/>
                      <a:pt x="149" y="340"/>
                    </a:cubicBezTo>
                    <a:cubicBezTo>
                      <a:pt x="146" y="340"/>
                      <a:pt x="143" y="342"/>
                      <a:pt x="142" y="345"/>
                    </a:cubicBezTo>
                    <a:cubicBezTo>
                      <a:pt x="141" y="345"/>
                      <a:pt x="140" y="345"/>
                      <a:pt x="139" y="345"/>
                    </a:cubicBezTo>
                    <a:cubicBezTo>
                      <a:pt x="139" y="342"/>
                      <a:pt x="138" y="339"/>
                      <a:pt x="137" y="335"/>
                    </a:cubicBezTo>
                    <a:cubicBezTo>
                      <a:pt x="141" y="331"/>
                      <a:pt x="136" y="327"/>
                      <a:pt x="137" y="321"/>
                    </a:cubicBezTo>
                    <a:cubicBezTo>
                      <a:pt x="129" y="328"/>
                      <a:pt x="124" y="333"/>
                      <a:pt x="118" y="338"/>
                    </a:cubicBezTo>
                    <a:cubicBezTo>
                      <a:pt x="113" y="339"/>
                      <a:pt x="110" y="344"/>
                      <a:pt x="104" y="342"/>
                    </a:cubicBezTo>
                    <a:cubicBezTo>
                      <a:pt x="105" y="338"/>
                      <a:pt x="106" y="335"/>
                      <a:pt x="106" y="331"/>
                    </a:cubicBezTo>
                    <a:cubicBezTo>
                      <a:pt x="106" y="327"/>
                      <a:pt x="107" y="322"/>
                      <a:pt x="104" y="320"/>
                    </a:cubicBezTo>
                    <a:cubicBezTo>
                      <a:pt x="100" y="317"/>
                      <a:pt x="97" y="322"/>
                      <a:pt x="93" y="324"/>
                    </a:cubicBezTo>
                    <a:cubicBezTo>
                      <a:pt x="90" y="326"/>
                      <a:pt x="86" y="329"/>
                      <a:pt x="81" y="329"/>
                    </a:cubicBezTo>
                    <a:cubicBezTo>
                      <a:pt x="82" y="325"/>
                      <a:pt x="82" y="321"/>
                      <a:pt x="77" y="321"/>
                    </a:cubicBezTo>
                    <a:cubicBezTo>
                      <a:pt x="77" y="318"/>
                      <a:pt x="77" y="314"/>
                      <a:pt x="77" y="311"/>
                    </a:cubicBezTo>
                    <a:cubicBezTo>
                      <a:pt x="68" y="305"/>
                      <a:pt x="64" y="296"/>
                      <a:pt x="59" y="287"/>
                    </a:cubicBezTo>
                    <a:cubicBezTo>
                      <a:pt x="60" y="285"/>
                      <a:pt x="63" y="283"/>
                      <a:pt x="60" y="280"/>
                    </a:cubicBezTo>
                    <a:cubicBezTo>
                      <a:pt x="64" y="273"/>
                      <a:pt x="64" y="269"/>
                      <a:pt x="54" y="270"/>
                    </a:cubicBezTo>
                    <a:cubicBezTo>
                      <a:pt x="47" y="271"/>
                      <a:pt x="39" y="271"/>
                      <a:pt x="32" y="266"/>
                    </a:cubicBezTo>
                    <a:cubicBezTo>
                      <a:pt x="35" y="263"/>
                      <a:pt x="37" y="259"/>
                      <a:pt x="39" y="256"/>
                    </a:cubicBezTo>
                    <a:cubicBezTo>
                      <a:pt x="42" y="253"/>
                      <a:pt x="49" y="250"/>
                      <a:pt x="43" y="245"/>
                    </a:cubicBezTo>
                    <a:cubicBezTo>
                      <a:pt x="39" y="241"/>
                      <a:pt x="34" y="240"/>
                      <a:pt x="29" y="246"/>
                    </a:cubicBezTo>
                    <a:cubicBezTo>
                      <a:pt x="29" y="245"/>
                      <a:pt x="29" y="245"/>
                      <a:pt x="29" y="245"/>
                    </a:cubicBezTo>
                    <a:cubicBezTo>
                      <a:pt x="22" y="240"/>
                      <a:pt x="20" y="233"/>
                      <a:pt x="21" y="225"/>
                    </a:cubicBezTo>
                    <a:cubicBezTo>
                      <a:pt x="22" y="225"/>
                      <a:pt x="24" y="224"/>
                      <a:pt x="25" y="224"/>
                    </a:cubicBezTo>
                    <a:cubicBezTo>
                      <a:pt x="30" y="224"/>
                      <a:pt x="33" y="222"/>
                      <a:pt x="34" y="217"/>
                    </a:cubicBezTo>
                    <a:cubicBezTo>
                      <a:pt x="34" y="213"/>
                      <a:pt x="29" y="214"/>
                      <a:pt x="26" y="213"/>
                    </a:cubicBezTo>
                    <a:cubicBezTo>
                      <a:pt x="18" y="210"/>
                      <a:pt x="10" y="208"/>
                      <a:pt x="0" y="206"/>
                    </a:cubicBezTo>
                    <a:cubicBezTo>
                      <a:pt x="10" y="199"/>
                      <a:pt x="15" y="191"/>
                      <a:pt x="6" y="181"/>
                    </a:cubicBezTo>
                    <a:cubicBezTo>
                      <a:pt x="5" y="180"/>
                      <a:pt x="6" y="178"/>
                      <a:pt x="6" y="176"/>
                    </a:cubicBezTo>
                    <a:cubicBezTo>
                      <a:pt x="8" y="176"/>
                      <a:pt x="9" y="176"/>
                      <a:pt x="10" y="175"/>
                    </a:cubicBezTo>
                    <a:cubicBezTo>
                      <a:pt x="18" y="176"/>
                      <a:pt x="23" y="170"/>
                      <a:pt x="29" y="167"/>
                    </a:cubicBezTo>
                    <a:cubicBezTo>
                      <a:pt x="37" y="162"/>
                      <a:pt x="43" y="158"/>
                      <a:pt x="31" y="151"/>
                    </a:cubicBezTo>
                    <a:cubicBezTo>
                      <a:pt x="27" y="148"/>
                      <a:pt x="23" y="143"/>
                      <a:pt x="22" y="139"/>
                    </a:cubicBezTo>
                    <a:cubicBezTo>
                      <a:pt x="20" y="132"/>
                      <a:pt x="16" y="132"/>
                      <a:pt x="11" y="133"/>
                    </a:cubicBezTo>
                    <a:cubicBezTo>
                      <a:pt x="9" y="129"/>
                      <a:pt x="8" y="129"/>
                      <a:pt x="15" y="125"/>
                    </a:cubicBezTo>
                    <a:cubicBezTo>
                      <a:pt x="20" y="123"/>
                      <a:pt x="24" y="121"/>
                      <a:pt x="17" y="118"/>
                    </a:cubicBezTo>
                    <a:cubicBezTo>
                      <a:pt x="7" y="113"/>
                      <a:pt x="11" y="110"/>
                      <a:pt x="18" y="107"/>
                    </a:cubicBezTo>
                    <a:cubicBezTo>
                      <a:pt x="22" y="105"/>
                      <a:pt x="25" y="102"/>
                      <a:pt x="30" y="103"/>
                    </a:cubicBezTo>
                    <a:cubicBezTo>
                      <a:pt x="35" y="101"/>
                      <a:pt x="39" y="102"/>
                      <a:pt x="44" y="103"/>
                    </a:cubicBezTo>
                    <a:cubicBezTo>
                      <a:pt x="47" y="104"/>
                      <a:pt x="51" y="105"/>
                      <a:pt x="53" y="102"/>
                    </a:cubicBezTo>
                    <a:cubicBezTo>
                      <a:pt x="56" y="99"/>
                      <a:pt x="51" y="97"/>
                      <a:pt x="49" y="94"/>
                    </a:cubicBezTo>
                    <a:cubicBezTo>
                      <a:pt x="46" y="90"/>
                      <a:pt x="43" y="85"/>
                      <a:pt x="40" y="81"/>
                    </a:cubicBezTo>
                    <a:close/>
                    <a:moveTo>
                      <a:pt x="281" y="164"/>
                    </a:moveTo>
                    <a:cubicBezTo>
                      <a:pt x="273" y="158"/>
                      <a:pt x="272" y="151"/>
                      <a:pt x="276" y="142"/>
                    </a:cubicBezTo>
                    <a:cubicBezTo>
                      <a:pt x="285" y="138"/>
                      <a:pt x="290" y="130"/>
                      <a:pt x="298" y="120"/>
                    </a:cubicBezTo>
                    <a:cubicBezTo>
                      <a:pt x="289" y="122"/>
                      <a:pt x="284" y="123"/>
                      <a:pt x="278" y="125"/>
                    </a:cubicBezTo>
                    <a:cubicBezTo>
                      <a:pt x="275" y="125"/>
                      <a:pt x="269" y="122"/>
                      <a:pt x="269" y="129"/>
                    </a:cubicBezTo>
                    <a:cubicBezTo>
                      <a:pt x="268" y="126"/>
                      <a:pt x="260" y="128"/>
                      <a:pt x="261" y="123"/>
                    </a:cubicBezTo>
                    <a:cubicBezTo>
                      <a:pt x="262" y="118"/>
                      <a:pt x="260" y="116"/>
                      <a:pt x="255" y="116"/>
                    </a:cubicBezTo>
                    <a:cubicBezTo>
                      <a:pt x="251" y="115"/>
                      <a:pt x="251" y="112"/>
                      <a:pt x="250" y="109"/>
                    </a:cubicBezTo>
                    <a:cubicBezTo>
                      <a:pt x="249" y="103"/>
                      <a:pt x="246" y="99"/>
                      <a:pt x="239" y="100"/>
                    </a:cubicBezTo>
                    <a:cubicBezTo>
                      <a:pt x="235" y="100"/>
                      <a:pt x="233" y="98"/>
                      <a:pt x="230" y="96"/>
                    </a:cubicBezTo>
                    <a:cubicBezTo>
                      <a:pt x="224" y="91"/>
                      <a:pt x="214" y="82"/>
                      <a:pt x="212" y="83"/>
                    </a:cubicBezTo>
                    <a:cubicBezTo>
                      <a:pt x="201" y="90"/>
                      <a:pt x="192" y="74"/>
                      <a:pt x="183" y="84"/>
                    </a:cubicBezTo>
                    <a:cubicBezTo>
                      <a:pt x="177" y="78"/>
                      <a:pt x="172" y="77"/>
                      <a:pt x="167" y="85"/>
                    </a:cubicBezTo>
                    <a:cubicBezTo>
                      <a:pt x="166" y="86"/>
                      <a:pt x="164" y="85"/>
                      <a:pt x="163" y="83"/>
                    </a:cubicBezTo>
                    <a:cubicBezTo>
                      <a:pt x="158" y="74"/>
                      <a:pt x="154" y="79"/>
                      <a:pt x="151" y="85"/>
                    </a:cubicBezTo>
                    <a:cubicBezTo>
                      <a:pt x="149" y="88"/>
                      <a:pt x="147" y="90"/>
                      <a:pt x="144" y="88"/>
                    </a:cubicBezTo>
                    <a:cubicBezTo>
                      <a:pt x="139" y="86"/>
                      <a:pt x="137" y="88"/>
                      <a:pt x="136" y="93"/>
                    </a:cubicBezTo>
                    <a:cubicBezTo>
                      <a:pt x="135" y="95"/>
                      <a:pt x="133" y="96"/>
                      <a:pt x="130" y="96"/>
                    </a:cubicBezTo>
                    <a:cubicBezTo>
                      <a:pt x="121" y="95"/>
                      <a:pt x="116" y="98"/>
                      <a:pt x="115" y="107"/>
                    </a:cubicBezTo>
                    <a:cubicBezTo>
                      <a:pt x="115" y="111"/>
                      <a:pt x="110" y="110"/>
                      <a:pt x="109" y="111"/>
                    </a:cubicBezTo>
                    <a:cubicBezTo>
                      <a:pt x="102" y="119"/>
                      <a:pt x="92" y="124"/>
                      <a:pt x="89" y="135"/>
                    </a:cubicBezTo>
                    <a:cubicBezTo>
                      <a:pt x="87" y="142"/>
                      <a:pt x="89" y="149"/>
                      <a:pt x="85" y="154"/>
                    </a:cubicBezTo>
                    <a:cubicBezTo>
                      <a:pt x="78" y="161"/>
                      <a:pt x="81" y="168"/>
                      <a:pt x="82" y="175"/>
                    </a:cubicBezTo>
                    <a:cubicBezTo>
                      <a:pt x="83" y="182"/>
                      <a:pt x="84" y="190"/>
                      <a:pt x="82" y="196"/>
                    </a:cubicBezTo>
                    <a:cubicBezTo>
                      <a:pt x="81" y="203"/>
                      <a:pt x="82" y="206"/>
                      <a:pt x="85" y="212"/>
                    </a:cubicBezTo>
                    <a:cubicBezTo>
                      <a:pt x="88" y="219"/>
                      <a:pt x="98" y="220"/>
                      <a:pt x="99" y="227"/>
                    </a:cubicBezTo>
                    <a:cubicBezTo>
                      <a:pt x="99" y="236"/>
                      <a:pt x="101" y="242"/>
                      <a:pt x="108" y="248"/>
                    </a:cubicBezTo>
                    <a:cubicBezTo>
                      <a:pt x="112" y="252"/>
                      <a:pt x="116" y="256"/>
                      <a:pt x="120" y="259"/>
                    </a:cubicBezTo>
                    <a:cubicBezTo>
                      <a:pt x="131" y="268"/>
                      <a:pt x="140" y="275"/>
                      <a:pt x="155" y="268"/>
                    </a:cubicBezTo>
                    <a:cubicBezTo>
                      <a:pt x="159" y="266"/>
                      <a:pt x="159" y="271"/>
                      <a:pt x="159" y="273"/>
                    </a:cubicBezTo>
                    <a:cubicBezTo>
                      <a:pt x="160" y="282"/>
                      <a:pt x="167" y="282"/>
                      <a:pt x="173" y="281"/>
                    </a:cubicBezTo>
                    <a:cubicBezTo>
                      <a:pt x="181" y="279"/>
                      <a:pt x="192" y="283"/>
                      <a:pt x="196" y="270"/>
                    </a:cubicBezTo>
                    <a:cubicBezTo>
                      <a:pt x="197" y="267"/>
                      <a:pt x="202" y="270"/>
                      <a:pt x="205" y="271"/>
                    </a:cubicBezTo>
                    <a:cubicBezTo>
                      <a:pt x="220" y="277"/>
                      <a:pt x="226" y="275"/>
                      <a:pt x="231" y="259"/>
                    </a:cubicBezTo>
                    <a:cubicBezTo>
                      <a:pt x="233" y="254"/>
                      <a:pt x="236" y="255"/>
                      <a:pt x="240" y="254"/>
                    </a:cubicBezTo>
                    <a:cubicBezTo>
                      <a:pt x="248" y="252"/>
                      <a:pt x="260" y="252"/>
                      <a:pt x="260" y="242"/>
                    </a:cubicBezTo>
                    <a:cubicBezTo>
                      <a:pt x="259" y="228"/>
                      <a:pt x="269" y="223"/>
                      <a:pt x="276" y="215"/>
                    </a:cubicBezTo>
                    <a:cubicBezTo>
                      <a:pt x="279" y="211"/>
                      <a:pt x="282" y="208"/>
                      <a:pt x="279" y="204"/>
                    </a:cubicBezTo>
                    <a:cubicBezTo>
                      <a:pt x="273" y="193"/>
                      <a:pt x="282" y="188"/>
                      <a:pt x="287" y="181"/>
                    </a:cubicBezTo>
                    <a:cubicBezTo>
                      <a:pt x="292" y="178"/>
                      <a:pt x="299" y="177"/>
                      <a:pt x="303" y="170"/>
                    </a:cubicBezTo>
                    <a:cubicBezTo>
                      <a:pt x="295" y="167"/>
                      <a:pt x="289" y="164"/>
                      <a:pt x="281" y="164"/>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6" name="Freeform 487">
                <a:extLst>
                  <a:ext uri="{FF2B5EF4-FFF2-40B4-BE49-F238E27FC236}">
                    <a16:creationId xmlns:a16="http://schemas.microsoft.com/office/drawing/2014/main" id="{EEA18DA1-C393-D8F2-A430-8C9EB355E4E5}"/>
                  </a:ext>
                </a:extLst>
              </p:cNvPr>
              <p:cNvSpPr>
                <a:spLocks noEditPoints="1"/>
              </p:cNvSpPr>
              <p:nvPr/>
            </p:nvSpPr>
            <p:spPr bwMode="auto">
              <a:xfrm>
                <a:off x="5217" y="2627"/>
                <a:ext cx="308" cy="253"/>
              </a:xfrm>
              <a:custGeom>
                <a:avLst/>
                <a:gdLst>
                  <a:gd name="T0" fmla="*/ 297 w 523"/>
                  <a:gd name="T1" fmla="*/ 141 h 430"/>
                  <a:gd name="T2" fmla="*/ 422 w 523"/>
                  <a:gd name="T3" fmla="*/ 264 h 430"/>
                  <a:gd name="T4" fmla="*/ 368 w 523"/>
                  <a:gd name="T5" fmla="*/ 58 h 430"/>
                  <a:gd name="T6" fmla="*/ 424 w 523"/>
                  <a:gd name="T7" fmla="*/ 201 h 430"/>
                  <a:gd name="T8" fmla="*/ 436 w 523"/>
                  <a:gd name="T9" fmla="*/ 201 h 430"/>
                  <a:gd name="T10" fmla="*/ 447 w 523"/>
                  <a:gd name="T11" fmla="*/ 276 h 430"/>
                  <a:gd name="T12" fmla="*/ 471 w 523"/>
                  <a:gd name="T13" fmla="*/ 332 h 430"/>
                  <a:gd name="T14" fmla="*/ 492 w 523"/>
                  <a:gd name="T15" fmla="*/ 333 h 430"/>
                  <a:gd name="T16" fmla="*/ 517 w 523"/>
                  <a:gd name="T17" fmla="*/ 365 h 430"/>
                  <a:gd name="T18" fmla="*/ 512 w 523"/>
                  <a:gd name="T19" fmla="*/ 429 h 430"/>
                  <a:gd name="T20" fmla="*/ 451 w 523"/>
                  <a:gd name="T21" fmla="*/ 404 h 430"/>
                  <a:gd name="T22" fmla="*/ 433 w 523"/>
                  <a:gd name="T23" fmla="*/ 376 h 430"/>
                  <a:gd name="T24" fmla="*/ 419 w 523"/>
                  <a:gd name="T25" fmla="*/ 360 h 430"/>
                  <a:gd name="T26" fmla="*/ 395 w 523"/>
                  <a:gd name="T27" fmla="*/ 339 h 430"/>
                  <a:gd name="T28" fmla="*/ 440 w 523"/>
                  <a:gd name="T29" fmla="*/ 320 h 430"/>
                  <a:gd name="T30" fmla="*/ 288 w 523"/>
                  <a:gd name="T31" fmla="*/ 159 h 430"/>
                  <a:gd name="T32" fmla="*/ 139 w 523"/>
                  <a:gd name="T33" fmla="*/ 175 h 430"/>
                  <a:gd name="T34" fmla="*/ 14 w 523"/>
                  <a:gd name="T35" fmla="*/ 51 h 430"/>
                  <a:gd name="T36" fmla="*/ 0 w 523"/>
                  <a:gd name="T37" fmla="*/ 18 h 430"/>
                  <a:gd name="T38" fmla="*/ 147 w 523"/>
                  <a:gd name="T39" fmla="*/ 0 h 430"/>
                  <a:gd name="T40" fmla="*/ 175 w 523"/>
                  <a:gd name="T41" fmla="*/ 33 h 430"/>
                  <a:gd name="T42" fmla="*/ 188 w 523"/>
                  <a:gd name="T43" fmla="*/ 75 h 430"/>
                  <a:gd name="T44" fmla="*/ 187 w 523"/>
                  <a:gd name="T45" fmla="*/ 49 h 430"/>
                  <a:gd name="T46" fmla="*/ 212 w 523"/>
                  <a:gd name="T47" fmla="*/ 51 h 430"/>
                  <a:gd name="T48" fmla="*/ 225 w 523"/>
                  <a:gd name="T49" fmla="*/ 70 h 430"/>
                  <a:gd name="T50" fmla="*/ 245 w 523"/>
                  <a:gd name="T51" fmla="*/ 69 h 430"/>
                  <a:gd name="T52" fmla="*/ 256 w 523"/>
                  <a:gd name="T53" fmla="*/ 77 h 430"/>
                  <a:gd name="T54" fmla="*/ 281 w 523"/>
                  <a:gd name="T55" fmla="*/ 137 h 430"/>
                  <a:gd name="T56" fmla="*/ 284 w 523"/>
                  <a:gd name="T57" fmla="*/ 140 h 430"/>
                  <a:gd name="T58" fmla="*/ 203 w 523"/>
                  <a:gd name="T59" fmla="*/ 136 h 430"/>
                  <a:gd name="T60" fmla="*/ 183 w 523"/>
                  <a:gd name="T61" fmla="*/ 143 h 430"/>
                  <a:gd name="T62" fmla="*/ 143 w 523"/>
                  <a:gd name="T63" fmla="*/ 65 h 430"/>
                  <a:gd name="T64" fmla="*/ 87 w 523"/>
                  <a:gd name="T65" fmla="*/ 70 h 430"/>
                  <a:gd name="T66" fmla="*/ 102 w 523"/>
                  <a:gd name="T67" fmla="*/ 73 h 430"/>
                  <a:gd name="T68" fmla="*/ 194 w 523"/>
                  <a:gd name="T69" fmla="*/ 178 h 430"/>
                  <a:gd name="T70" fmla="*/ 173 w 523"/>
                  <a:gd name="T71" fmla="*/ 170 h 430"/>
                  <a:gd name="T72" fmla="*/ 241 w 523"/>
                  <a:gd name="T73" fmla="*/ 103 h 430"/>
                  <a:gd name="T74" fmla="*/ 249 w 523"/>
                  <a:gd name="T75" fmla="*/ 100 h 430"/>
                  <a:gd name="T76" fmla="*/ 257 w 523"/>
                  <a:gd name="T77" fmla="*/ 162 h 430"/>
                  <a:gd name="T78" fmla="*/ 254 w 523"/>
                  <a:gd name="T79" fmla="*/ 173 h 430"/>
                  <a:gd name="T80" fmla="*/ 280 w 523"/>
                  <a:gd name="T81" fmla="*/ 91 h 430"/>
                  <a:gd name="T82" fmla="*/ 256 w 523"/>
                  <a:gd name="T83" fmla="*/ 118 h 430"/>
                  <a:gd name="T84" fmla="*/ 236 w 523"/>
                  <a:gd name="T85" fmla="*/ 129 h 430"/>
                  <a:gd name="T86" fmla="*/ 148 w 523"/>
                  <a:gd name="T87" fmla="*/ 160 h 430"/>
                  <a:gd name="T88" fmla="*/ 207 w 523"/>
                  <a:gd name="T89" fmla="*/ 149 h 430"/>
                  <a:gd name="T90" fmla="*/ 210 w 523"/>
                  <a:gd name="T91" fmla="*/ 137 h 430"/>
                  <a:gd name="T92" fmla="*/ 207 w 523"/>
                  <a:gd name="T93" fmla="*/ 134 h 430"/>
                  <a:gd name="T94" fmla="*/ 193 w 523"/>
                  <a:gd name="T95" fmla="*/ 165 h 430"/>
                  <a:gd name="T96" fmla="*/ 194 w 523"/>
                  <a:gd name="T97" fmla="*/ 163 h 430"/>
                  <a:gd name="T98" fmla="*/ 155 w 523"/>
                  <a:gd name="T99" fmla="*/ 71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23" h="430">
                    <a:moveTo>
                      <a:pt x="279" y="61"/>
                    </a:moveTo>
                    <a:cubicBezTo>
                      <a:pt x="282" y="64"/>
                      <a:pt x="276" y="76"/>
                      <a:pt x="288" y="70"/>
                    </a:cubicBezTo>
                    <a:cubicBezTo>
                      <a:pt x="300" y="93"/>
                      <a:pt x="308" y="116"/>
                      <a:pt x="297" y="141"/>
                    </a:cubicBezTo>
                    <a:cubicBezTo>
                      <a:pt x="295" y="147"/>
                      <a:pt x="300" y="148"/>
                      <a:pt x="303" y="150"/>
                    </a:cubicBezTo>
                    <a:cubicBezTo>
                      <a:pt x="316" y="160"/>
                      <a:pt x="330" y="169"/>
                      <a:pt x="342" y="179"/>
                    </a:cubicBezTo>
                    <a:cubicBezTo>
                      <a:pt x="372" y="202"/>
                      <a:pt x="398" y="230"/>
                      <a:pt x="422" y="264"/>
                    </a:cubicBezTo>
                    <a:cubicBezTo>
                      <a:pt x="399" y="191"/>
                      <a:pt x="377" y="121"/>
                      <a:pt x="347" y="54"/>
                    </a:cubicBezTo>
                    <a:cubicBezTo>
                      <a:pt x="347" y="50"/>
                      <a:pt x="347" y="47"/>
                      <a:pt x="347" y="44"/>
                    </a:cubicBezTo>
                    <a:cubicBezTo>
                      <a:pt x="358" y="43"/>
                      <a:pt x="361" y="54"/>
                      <a:pt x="368" y="58"/>
                    </a:cubicBezTo>
                    <a:cubicBezTo>
                      <a:pt x="387" y="105"/>
                      <a:pt x="404" y="153"/>
                      <a:pt x="420" y="201"/>
                    </a:cubicBezTo>
                    <a:cubicBezTo>
                      <a:pt x="420" y="202"/>
                      <a:pt x="420" y="206"/>
                      <a:pt x="424" y="204"/>
                    </a:cubicBezTo>
                    <a:cubicBezTo>
                      <a:pt x="424" y="204"/>
                      <a:pt x="424" y="202"/>
                      <a:pt x="424" y="201"/>
                    </a:cubicBezTo>
                    <a:cubicBezTo>
                      <a:pt x="424" y="199"/>
                      <a:pt x="424" y="198"/>
                      <a:pt x="424" y="197"/>
                    </a:cubicBezTo>
                    <a:cubicBezTo>
                      <a:pt x="423" y="197"/>
                      <a:pt x="423" y="196"/>
                      <a:pt x="423" y="196"/>
                    </a:cubicBezTo>
                    <a:cubicBezTo>
                      <a:pt x="429" y="195"/>
                      <a:pt x="433" y="198"/>
                      <a:pt x="436" y="201"/>
                    </a:cubicBezTo>
                    <a:cubicBezTo>
                      <a:pt x="437" y="215"/>
                      <a:pt x="438" y="229"/>
                      <a:pt x="438" y="242"/>
                    </a:cubicBezTo>
                    <a:cubicBezTo>
                      <a:pt x="437" y="248"/>
                      <a:pt x="432" y="254"/>
                      <a:pt x="439" y="259"/>
                    </a:cubicBezTo>
                    <a:cubicBezTo>
                      <a:pt x="441" y="265"/>
                      <a:pt x="443" y="271"/>
                      <a:pt x="447" y="276"/>
                    </a:cubicBezTo>
                    <a:cubicBezTo>
                      <a:pt x="447" y="277"/>
                      <a:pt x="448" y="277"/>
                      <a:pt x="449" y="278"/>
                    </a:cubicBezTo>
                    <a:cubicBezTo>
                      <a:pt x="448" y="295"/>
                      <a:pt x="457" y="310"/>
                      <a:pt x="461" y="327"/>
                    </a:cubicBezTo>
                    <a:cubicBezTo>
                      <a:pt x="462" y="331"/>
                      <a:pt x="467" y="333"/>
                      <a:pt x="471" y="332"/>
                    </a:cubicBezTo>
                    <a:cubicBezTo>
                      <a:pt x="474" y="332"/>
                      <a:pt x="471" y="328"/>
                      <a:pt x="471" y="325"/>
                    </a:cubicBezTo>
                    <a:cubicBezTo>
                      <a:pt x="472" y="324"/>
                      <a:pt x="473" y="324"/>
                      <a:pt x="473" y="323"/>
                    </a:cubicBezTo>
                    <a:cubicBezTo>
                      <a:pt x="480" y="327"/>
                      <a:pt x="486" y="330"/>
                      <a:pt x="492" y="333"/>
                    </a:cubicBezTo>
                    <a:cubicBezTo>
                      <a:pt x="493" y="334"/>
                      <a:pt x="494" y="335"/>
                      <a:pt x="494" y="335"/>
                    </a:cubicBezTo>
                    <a:cubicBezTo>
                      <a:pt x="504" y="341"/>
                      <a:pt x="513" y="346"/>
                      <a:pt x="519" y="355"/>
                    </a:cubicBezTo>
                    <a:cubicBezTo>
                      <a:pt x="514" y="357"/>
                      <a:pt x="515" y="361"/>
                      <a:pt x="517" y="365"/>
                    </a:cubicBezTo>
                    <a:cubicBezTo>
                      <a:pt x="522" y="374"/>
                      <a:pt x="523" y="383"/>
                      <a:pt x="521" y="393"/>
                    </a:cubicBezTo>
                    <a:cubicBezTo>
                      <a:pt x="519" y="401"/>
                      <a:pt x="515" y="408"/>
                      <a:pt x="517" y="417"/>
                    </a:cubicBezTo>
                    <a:cubicBezTo>
                      <a:pt x="517" y="418"/>
                      <a:pt x="519" y="430"/>
                      <a:pt x="512" y="429"/>
                    </a:cubicBezTo>
                    <a:cubicBezTo>
                      <a:pt x="497" y="426"/>
                      <a:pt x="480" y="428"/>
                      <a:pt x="467" y="418"/>
                    </a:cubicBezTo>
                    <a:cubicBezTo>
                      <a:pt x="467" y="410"/>
                      <a:pt x="460" y="410"/>
                      <a:pt x="456" y="408"/>
                    </a:cubicBezTo>
                    <a:cubicBezTo>
                      <a:pt x="456" y="405"/>
                      <a:pt x="455" y="403"/>
                      <a:pt x="451" y="404"/>
                    </a:cubicBezTo>
                    <a:cubicBezTo>
                      <a:pt x="451" y="392"/>
                      <a:pt x="464" y="385"/>
                      <a:pt x="461" y="373"/>
                    </a:cubicBezTo>
                    <a:cubicBezTo>
                      <a:pt x="456" y="374"/>
                      <a:pt x="452" y="376"/>
                      <a:pt x="447" y="377"/>
                    </a:cubicBezTo>
                    <a:cubicBezTo>
                      <a:pt x="442" y="377"/>
                      <a:pt x="436" y="379"/>
                      <a:pt x="433" y="376"/>
                    </a:cubicBezTo>
                    <a:cubicBezTo>
                      <a:pt x="430" y="371"/>
                      <a:pt x="436" y="367"/>
                      <a:pt x="438" y="363"/>
                    </a:cubicBezTo>
                    <a:cubicBezTo>
                      <a:pt x="438" y="363"/>
                      <a:pt x="437" y="362"/>
                      <a:pt x="437" y="360"/>
                    </a:cubicBezTo>
                    <a:cubicBezTo>
                      <a:pt x="431" y="360"/>
                      <a:pt x="425" y="360"/>
                      <a:pt x="419" y="360"/>
                    </a:cubicBezTo>
                    <a:cubicBezTo>
                      <a:pt x="420" y="353"/>
                      <a:pt x="414" y="356"/>
                      <a:pt x="410" y="355"/>
                    </a:cubicBezTo>
                    <a:cubicBezTo>
                      <a:pt x="408" y="347"/>
                      <a:pt x="412" y="341"/>
                      <a:pt x="417" y="332"/>
                    </a:cubicBezTo>
                    <a:cubicBezTo>
                      <a:pt x="408" y="335"/>
                      <a:pt x="401" y="336"/>
                      <a:pt x="395" y="339"/>
                    </a:cubicBezTo>
                    <a:cubicBezTo>
                      <a:pt x="391" y="341"/>
                      <a:pt x="389" y="340"/>
                      <a:pt x="387" y="335"/>
                    </a:cubicBezTo>
                    <a:cubicBezTo>
                      <a:pt x="399" y="327"/>
                      <a:pt x="386" y="319"/>
                      <a:pt x="387" y="310"/>
                    </a:cubicBezTo>
                    <a:cubicBezTo>
                      <a:pt x="404" y="311"/>
                      <a:pt x="421" y="315"/>
                      <a:pt x="440" y="320"/>
                    </a:cubicBezTo>
                    <a:cubicBezTo>
                      <a:pt x="437" y="298"/>
                      <a:pt x="426" y="282"/>
                      <a:pt x="415" y="266"/>
                    </a:cubicBezTo>
                    <a:cubicBezTo>
                      <a:pt x="383" y="222"/>
                      <a:pt x="342" y="188"/>
                      <a:pt x="298" y="158"/>
                    </a:cubicBezTo>
                    <a:cubicBezTo>
                      <a:pt x="294" y="155"/>
                      <a:pt x="291" y="155"/>
                      <a:pt x="288" y="159"/>
                    </a:cubicBezTo>
                    <a:cubicBezTo>
                      <a:pt x="255" y="199"/>
                      <a:pt x="213" y="205"/>
                      <a:pt x="165" y="195"/>
                    </a:cubicBezTo>
                    <a:cubicBezTo>
                      <a:pt x="151" y="192"/>
                      <a:pt x="137" y="190"/>
                      <a:pt x="124" y="182"/>
                    </a:cubicBezTo>
                    <a:cubicBezTo>
                      <a:pt x="128" y="177"/>
                      <a:pt x="133" y="179"/>
                      <a:pt x="139" y="175"/>
                    </a:cubicBezTo>
                    <a:cubicBezTo>
                      <a:pt x="116" y="160"/>
                      <a:pt x="95" y="146"/>
                      <a:pt x="70" y="130"/>
                    </a:cubicBezTo>
                    <a:cubicBezTo>
                      <a:pt x="81" y="129"/>
                      <a:pt x="88" y="128"/>
                      <a:pt x="98" y="127"/>
                    </a:cubicBezTo>
                    <a:cubicBezTo>
                      <a:pt x="63" y="107"/>
                      <a:pt x="35" y="82"/>
                      <a:pt x="14" y="51"/>
                    </a:cubicBezTo>
                    <a:cubicBezTo>
                      <a:pt x="16" y="48"/>
                      <a:pt x="18" y="48"/>
                      <a:pt x="20" y="48"/>
                    </a:cubicBezTo>
                    <a:cubicBezTo>
                      <a:pt x="21" y="47"/>
                      <a:pt x="23" y="47"/>
                      <a:pt x="26" y="47"/>
                    </a:cubicBezTo>
                    <a:cubicBezTo>
                      <a:pt x="19" y="36"/>
                      <a:pt x="9" y="29"/>
                      <a:pt x="0" y="18"/>
                    </a:cubicBezTo>
                    <a:cubicBezTo>
                      <a:pt x="40" y="10"/>
                      <a:pt x="77" y="4"/>
                      <a:pt x="116" y="8"/>
                    </a:cubicBezTo>
                    <a:cubicBezTo>
                      <a:pt x="131" y="11"/>
                      <a:pt x="130" y="11"/>
                      <a:pt x="139" y="3"/>
                    </a:cubicBezTo>
                    <a:cubicBezTo>
                      <a:pt x="141" y="1"/>
                      <a:pt x="144" y="0"/>
                      <a:pt x="147" y="0"/>
                    </a:cubicBezTo>
                    <a:cubicBezTo>
                      <a:pt x="153" y="0"/>
                      <a:pt x="159" y="0"/>
                      <a:pt x="166" y="0"/>
                    </a:cubicBezTo>
                    <a:cubicBezTo>
                      <a:pt x="169" y="3"/>
                      <a:pt x="166" y="5"/>
                      <a:pt x="165" y="7"/>
                    </a:cubicBezTo>
                    <a:cubicBezTo>
                      <a:pt x="155" y="21"/>
                      <a:pt x="157" y="28"/>
                      <a:pt x="175" y="33"/>
                    </a:cubicBezTo>
                    <a:cubicBezTo>
                      <a:pt x="177" y="46"/>
                      <a:pt x="163" y="61"/>
                      <a:pt x="182" y="71"/>
                    </a:cubicBezTo>
                    <a:cubicBezTo>
                      <a:pt x="182" y="71"/>
                      <a:pt x="182" y="71"/>
                      <a:pt x="182" y="72"/>
                    </a:cubicBezTo>
                    <a:cubicBezTo>
                      <a:pt x="182" y="77"/>
                      <a:pt x="186" y="75"/>
                      <a:pt x="188" y="75"/>
                    </a:cubicBezTo>
                    <a:cubicBezTo>
                      <a:pt x="193" y="74"/>
                      <a:pt x="191" y="71"/>
                      <a:pt x="190" y="68"/>
                    </a:cubicBezTo>
                    <a:cubicBezTo>
                      <a:pt x="189" y="62"/>
                      <a:pt x="183" y="58"/>
                      <a:pt x="183" y="51"/>
                    </a:cubicBezTo>
                    <a:cubicBezTo>
                      <a:pt x="184" y="51"/>
                      <a:pt x="186" y="50"/>
                      <a:pt x="187" y="49"/>
                    </a:cubicBezTo>
                    <a:cubicBezTo>
                      <a:pt x="192" y="49"/>
                      <a:pt x="196" y="46"/>
                      <a:pt x="199" y="44"/>
                    </a:cubicBezTo>
                    <a:cubicBezTo>
                      <a:pt x="203" y="42"/>
                      <a:pt x="206" y="37"/>
                      <a:pt x="210" y="40"/>
                    </a:cubicBezTo>
                    <a:cubicBezTo>
                      <a:pt x="213" y="42"/>
                      <a:pt x="212" y="47"/>
                      <a:pt x="212" y="51"/>
                    </a:cubicBezTo>
                    <a:cubicBezTo>
                      <a:pt x="212" y="55"/>
                      <a:pt x="211" y="58"/>
                      <a:pt x="210" y="62"/>
                    </a:cubicBezTo>
                    <a:cubicBezTo>
                      <a:pt x="216" y="64"/>
                      <a:pt x="219" y="59"/>
                      <a:pt x="224" y="58"/>
                    </a:cubicBezTo>
                    <a:cubicBezTo>
                      <a:pt x="224" y="61"/>
                      <a:pt x="224" y="65"/>
                      <a:pt x="225" y="70"/>
                    </a:cubicBezTo>
                    <a:cubicBezTo>
                      <a:pt x="232" y="65"/>
                      <a:pt x="238" y="60"/>
                      <a:pt x="243" y="55"/>
                    </a:cubicBezTo>
                    <a:cubicBezTo>
                      <a:pt x="244" y="59"/>
                      <a:pt x="245" y="62"/>
                      <a:pt x="245" y="65"/>
                    </a:cubicBezTo>
                    <a:cubicBezTo>
                      <a:pt x="244" y="66"/>
                      <a:pt x="243" y="68"/>
                      <a:pt x="245" y="69"/>
                    </a:cubicBezTo>
                    <a:cubicBezTo>
                      <a:pt x="247" y="69"/>
                      <a:pt x="248" y="67"/>
                      <a:pt x="248" y="65"/>
                    </a:cubicBezTo>
                    <a:cubicBezTo>
                      <a:pt x="249" y="62"/>
                      <a:pt x="252" y="60"/>
                      <a:pt x="255" y="60"/>
                    </a:cubicBezTo>
                    <a:cubicBezTo>
                      <a:pt x="255" y="65"/>
                      <a:pt x="256" y="71"/>
                      <a:pt x="256" y="77"/>
                    </a:cubicBezTo>
                    <a:cubicBezTo>
                      <a:pt x="267" y="74"/>
                      <a:pt x="269" y="62"/>
                      <a:pt x="279" y="61"/>
                    </a:cubicBezTo>
                    <a:close/>
                    <a:moveTo>
                      <a:pt x="282" y="138"/>
                    </a:moveTo>
                    <a:cubicBezTo>
                      <a:pt x="281" y="138"/>
                      <a:pt x="281" y="137"/>
                      <a:pt x="281" y="137"/>
                    </a:cubicBezTo>
                    <a:cubicBezTo>
                      <a:pt x="281" y="137"/>
                      <a:pt x="281" y="138"/>
                      <a:pt x="282" y="138"/>
                    </a:cubicBezTo>
                    <a:cubicBezTo>
                      <a:pt x="282" y="139"/>
                      <a:pt x="282" y="140"/>
                      <a:pt x="283" y="141"/>
                    </a:cubicBezTo>
                    <a:cubicBezTo>
                      <a:pt x="283" y="141"/>
                      <a:pt x="283" y="140"/>
                      <a:pt x="284" y="140"/>
                    </a:cubicBezTo>
                    <a:cubicBezTo>
                      <a:pt x="283" y="139"/>
                      <a:pt x="282" y="139"/>
                      <a:pt x="282" y="138"/>
                    </a:cubicBezTo>
                    <a:close/>
                    <a:moveTo>
                      <a:pt x="183" y="143"/>
                    </a:moveTo>
                    <a:cubicBezTo>
                      <a:pt x="190" y="143"/>
                      <a:pt x="195" y="138"/>
                      <a:pt x="203" y="136"/>
                    </a:cubicBezTo>
                    <a:cubicBezTo>
                      <a:pt x="188" y="133"/>
                      <a:pt x="188" y="133"/>
                      <a:pt x="183" y="142"/>
                    </a:cubicBezTo>
                    <a:cubicBezTo>
                      <a:pt x="178" y="143"/>
                      <a:pt x="172" y="141"/>
                      <a:pt x="166" y="147"/>
                    </a:cubicBezTo>
                    <a:cubicBezTo>
                      <a:pt x="173" y="147"/>
                      <a:pt x="178" y="146"/>
                      <a:pt x="183" y="143"/>
                    </a:cubicBezTo>
                    <a:close/>
                    <a:moveTo>
                      <a:pt x="108" y="73"/>
                    </a:moveTo>
                    <a:cubicBezTo>
                      <a:pt x="122" y="72"/>
                      <a:pt x="135" y="65"/>
                      <a:pt x="150" y="70"/>
                    </a:cubicBezTo>
                    <a:cubicBezTo>
                      <a:pt x="148" y="65"/>
                      <a:pt x="146" y="65"/>
                      <a:pt x="143" y="65"/>
                    </a:cubicBezTo>
                    <a:cubicBezTo>
                      <a:pt x="125" y="64"/>
                      <a:pt x="106" y="63"/>
                      <a:pt x="87" y="61"/>
                    </a:cubicBezTo>
                    <a:cubicBezTo>
                      <a:pt x="82" y="61"/>
                      <a:pt x="81" y="63"/>
                      <a:pt x="81" y="66"/>
                    </a:cubicBezTo>
                    <a:cubicBezTo>
                      <a:pt x="81" y="72"/>
                      <a:pt x="84" y="70"/>
                      <a:pt x="87" y="70"/>
                    </a:cubicBezTo>
                    <a:cubicBezTo>
                      <a:pt x="96" y="70"/>
                      <a:pt x="104" y="65"/>
                      <a:pt x="113" y="69"/>
                    </a:cubicBezTo>
                    <a:cubicBezTo>
                      <a:pt x="111" y="70"/>
                      <a:pt x="109" y="71"/>
                      <a:pt x="108" y="72"/>
                    </a:cubicBezTo>
                    <a:cubicBezTo>
                      <a:pt x="106" y="73"/>
                      <a:pt x="104" y="73"/>
                      <a:pt x="102" y="73"/>
                    </a:cubicBezTo>
                    <a:cubicBezTo>
                      <a:pt x="103" y="74"/>
                      <a:pt x="103" y="74"/>
                      <a:pt x="103" y="74"/>
                    </a:cubicBezTo>
                    <a:cubicBezTo>
                      <a:pt x="105" y="75"/>
                      <a:pt x="107" y="74"/>
                      <a:pt x="108" y="73"/>
                    </a:cubicBezTo>
                    <a:close/>
                    <a:moveTo>
                      <a:pt x="194" y="178"/>
                    </a:moveTo>
                    <a:cubicBezTo>
                      <a:pt x="190" y="183"/>
                      <a:pt x="184" y="179"/>
                      <a:pt x="180" y="186"/>
                    </a:cubicBezTo>
                    <a:cubicBezTo>
                      <a:pt x="204" y="187"/>
                      <a:pt x="226" y="181"/>
                      <a:pt x="247" y="173"/>
                    </a:cubicBezTo>
                    <a:cubicBezTo>
                      <a:pt x="222" y="182"/>
                      <a:pt x="197" y="174"/>
                      <a:pt x="173" y="170"/>
                    </a:cubicBezTo>
                    <a:cubicBezTo>
                      <a:pt x="178" y="177"/>
                      <a:pt x="187" y="175"/>
                      <a:pt x="194" y="178"/>
                    </a:cubicBezTo>
                    <a:close/>
                    <a:moveTo>
                      <a:pt x="227" y="80"/>
                    </a:moveTo>
                    <a:cubicBezTo>
                      <a:pt x="237" y="86"/>
                      <a:pt x="240" y="94"/>
                      <a:pt x="241" y="103"/>
                    </a:cubicBezTo>
                    <a:cubicBezTo>
                      <a:pt x="241" y="105"/>
                      <a:pt x="240" y="108"/>
                      <a:pt x="241" y="110"/>
                    </a:cubicBezTo>
                    <a:cubicBezTo>
                      <a:pt x="242" y="114"/>
                      <a:pt x="239" y="125"/>
                      <a:pt x="248" y="119"/>
                    </a:cubicBezTo>
                    <a:cubicBezTo>
                      <a:pt x="253" y="116"/>
                      <a:pt x="250" y="107"/>
                      <a:pt x="249" y="100"/>
                    </a:cubicBezTo>
                    <a:cubicBezTo>
                      <a:pt x="247" y="89"/>
                      <a:pt x="243" y="79"/>
                      <a:pt x="227" y="80"/>
                    </a:cubicBezTo>
                    <a:close/>
                    <a:moveTo>
                      <a:pt x="280" y="150"/>
                    </a:moveTo>
                    <a:cubicBezTo>
                      <a:pt x="270" y="152"/>
                      <a:pt x="267" y="164"/>
                      <a:pt x="257" y="162"/>
                    </a:cubicBezTo>
                    <a:cubicBezTo>
                      <a:pt x="249" y="161"/>
                      <a:pt x="241" y="161"/>
                      <a:pt x="232" y="161"/>
                    </a:cubicBezTo>
                    <a:cubicBezTo>
                      <a:pt x="233" y="164"/>
                      <a:pt x="235" y="164"/>
                      <a:pt x="237" y="164"/>
                    </a:cubicBezTo>
                    <a:cubicBezTo>
                      <a:pt x="244" y="164"/>
                      <a:pt x="252" y="163"/>
                      <a:pt x="254" y="173"/>
                    </a:cubicBezTo>
                    <a:cubicBezTo>
                      <a:pt x="255" y="175"/>
                      <a:pt x="258" y="177"/>
                      <a:pt x="260" y="174"/>
                    </a:cubicBezTo>
                    <a:cubicBezTo>
                      <a:pt x="265" y="166"/>
                      <a:pt x="275" y="161"/>
                      <a:pt x="280" y="150"/>
                    </a:cubicBezTo>
                    <a:close/>
                    <a:moveTo>
                      <a:pt x="280" y="91"/>
                    </a:moveTo>
                    <a:cubicBezTo>
                      <a:pt x="272" y="110"/>
                      <a:pt x="273" y="116"/>
                      <a:pt x="283" y="128"/>
                    </a:cubicBezTo>
                    <a:cubicBezTo>
                      <a:pt x="284" y="115"/>
                      <a:pt x="286" y="104"/>
                      <a:pt x="280" y="91"/>
                    </a:cubicBezTo>
                    <a:close/>
                    <a:moveTo>
                      <a:pt x="256" y="118"/>
                    </a:moveTo>
                    <a:cubicBezTo>
                      <a:pt x="252" y="137"/>
                      <a:pt x="267" y="131"/>
                      <a:pt x="276" y="134"/>
                    </a:cubicBezTo>
                    <a:cubicBezTo>
                      <a:pt x="270" y="127"/>
                      <a:pt x="260" y="126"/>
                      <a:pt x="256" y="118"/>
                    </a:cubicBezTo>
                    <a:close/>
                    <a:moveTo>
                      <a:pt x="236" y="129"/>
                    </a:moveTo>
                    <a:cubicBezTo>
                      <a:pt x="222" y="127"/>
                      <a:pt x="219" y="130"/>
                      <a:pt x="219" y="146"/>
                    </a:cubicBezTo>
                    <a:cubicBezTo>
                      <a:pt x="223" y="138"/>
                      <a:pt x="230" y="136"/>
                      <a:pt x="236" y="129"/>
                    </a:cubicBezTo>
                    <a:close/>
                    <a:moveTo>
                      <a:pt x="148" y="160"/>
                    </a:moveTo>
                    <a:cubicBezTo>
                      <a:pt x="153" y="167"/>
                      <a:pt x="159" y="169"/>
                      <a:pt x="167" y="166"/>
                    </a:cubicBezTo>
                    <a:cubicBezTo>
                      <a:pt x="160" y="164"/>
                      <a:pt x="154" y="162"/>
                      <a:pt x="148" y="160"/>
                    </a:cubicBezTo>
                    <a:close/>
                    <a:moveTo>
                      <a:pt x="207" y="149"/>
                    </a:moveTo>
                    <a:cubicBezTo>
                      <a:pt x="203" y="150"/>
                      <a:pt x="199" y="152"/>
                      <a:pt x="198" y="159"/>
                    </a:cubicBezTo>
                    <a:cubicBezTo>
                      <a:pt x="204" y="158"/>
                      <a:pt x="207" y="154"/>
                      <a:pt x="207" y="149"/>
                    </a:cubicBezTo>
                    <a:close/>
                    <a:moveTo>
                      <a:pt x="210" y="137"/>
                    </a:moveTo>
                    <a:cubicBezTo>
                      <a:pt x="213" y="137"/>
                      <a:pt x="215" y="136"/>
                      <a:pt x="215" y="134"/>
                    </a:cubicBezTo>
                    <a:cubicBezTo>
                      <a:pt x="215" y="131"/>
                      <a:pt x="213" y="131"/>
                      <a:pt x="211" y="131"/>
                    </a:cubicBezTo>
                    <a:cubicBezTo>
                      <a:pt x="209" y="131"/>
                      <a:pt x="207" y="132"/>
                      <a:pt x="207" y="134"/>
                    </a:cubicBezTo>
                    <a:cubicBezTo>
                      <a:pt x="207" y="136"/>
                      <a:pt x="209" y="137"/>
                      <a:pt x="210" y="137"/>
                    </a:cubicBezTo>
                    <a:close/>
                    <a:moveTo>
                      <a:pt x="194" y="163"/>
                    </a:moveTo>
                    <a:cubicBezTo>
                      <a:pt x="194" y="164"/>
                      <a:pt x="193" y="164"/>
                      <a:pt x="193" y="165"/>
                    </a:cubicBezTo>
                    <a:cubicBezTo>
                      <a:pt x="194" y="165"/>
                      <a:pt x="195" y="166"/>
                      <a:pt x="195" y="166"/>
                    </a:cubicBezTo>
                    <a:cubicBezTo>
                      <a:pt x="196" y="165"/>
                      <a:pt x="196" y="164"/>
                      <a:pt x="196" y="164"/>
                    </a:cubicBezTo>
                    <a:cubicBezTo>
                      <a:pt x="195" y="163"/>
                      <a:pt x="195" y="163"/>
                      <a:pt x="194" y="163"/>
                    </a:cubicBezTo>
                    <a:close/>
                    <a:moveTo>
                      <a:pt x="159" y="71"/>
                    </a:moveTo>
                    <a:cubicBezTo>
                      <a:pt x="158" y="71"/>
                      <a:pt x="158" y="70"/>
                      <a:pt x="157" y="70"/>
                    </a:cubicBezTo>
                    <a:cubicBezTo>
                      <a:pt x="157" y="70"/>
                      <a:pt x="156" y="71"/>
                      <a:pt x="155" y="71"/>
                    </a:cubicBezTo>
                    <a:cubicBezTo>
                      <a:pt x="156" y="72"/>
                      <a:pt x="157" y="72"/>
                      <a:pt x="157" y="72"/>
                    </a:cubicBezTo>
                    <a:cubicBezTo>
                      <a:pt x="158" y="72"/>
                      <a:pt x="158" y="72"/>
                      <a:pt x="159" y="7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7" name="Freeform 488">
                <a:extLst>
                  <a:ext uri="{FF2B5EF4-FFF2-40B4-BE49-F238E27FC236}">
                    <a16:creationId xmlns:a16="http://schemas.microsoft.com/office/drawing/2014/main" id="{8857B281-2335-1CE2-2CD2-6B8A6ADF1757}"/>
                  </a:ext>
                </a:extLst>
              </p:cNvPr>
              <p:cNvSpPr>
                <a:spLocks noEditPoints="1"/>
              </p:cNvSpPr>
              <p:nvPr/>
            </p:nvSpPr>
            <p:spPr bwMode="auto">
              <a:xfrm>
                <a:off x="5317" y="2814"/>
                <a:ext cx="182" cy="178"/>
              </a:xfrm>
              <a:custGeom>
                <a:avLst/>
                <a:gdLst>
                  <a:gd name="T0" fmla="*/ 266 w 309"/>
                  <a:gd name="T1" fmla="*/ 107 h 302"/>
                  <a:gd name="T2" fmla="*/ 304 w 309"/>
                  <a:gd name="T3" fmla="*/ 119 h 302"/>
                  <a:gd name="T4" fmla="*/ 309 w 309"/>
                  <a:gd name="T5" fmla="*/ 136 h 302"/>
                  <a:gd name="T6" fmla="*/ 301 w 309"/>
                  <a:gd name="T7" fmla="*/ 147 h 302"/>
                  <a:gd name="T8" fmla="*/ 304 w 309"/>
                  <a:gd name="T9" fmla="*/ 162 h 302"/>
                  <a:gd name="T10" fmla="*/ 307 w 309"/>
                  <a:gd name="T11" fmla="*/ 193 h 302"/>
                  <a:gd name="T12" fmla="*/ 282 w 309"/>
                  <a:gd name="T13" fmla="*/ 204 h 302"/>
                  <a:gd name="T14" fmla="*/ 280 w 309"/>
                  <a:gd name="T15" fmla="*/ 241 h 302"/>
                  <a:gd name="T16" fmla="*/ 247 w 309"/>
                  <a:gd name="T17" fmla="*/ 236 h 302"/>
                  <a:gd name="T18" fmla="*/ 252 w 309"/>
                  <a:gd name="T19" fmla="*/ 265 h 302"/>
                  <a:gd name="T20" fmla="*/ 217 w 309"/>
                  <a:gd name="T21" fmla="*/ 285 h 302"/>
                  <a:gd name="T22" fmla="*/ 202 w 309"/>
                  <a:gd name="T23" fmla="*/ 277 h 302"/>
                  <a:gd name="T24" fmla="*/ 178 w 309"/>
                  <a:gd name="T25" fmla="*/ 293 h 302"/>
                  <a:gd name="T26" fmla="*/ 158 w 309"/>
                  <a:gd name="T27" fmla="*/ 275 h 302"/>
                  <a:gd name="T28" fmla="*/ 147 w 309"/>
                  <a:gd name="T29" fmla="*/ 299 h 302"/>
                  <a:gd name="T30" fmla="*/ 129 w 309"/>
                  <a:gd name="T31" fmla="*/ 275 h 302"/>
                  <a:gd name="T32" fmla="*/ 109 w 309"/>
                  <a:gd name="T33" fmla="*/ 288 h 302"/>
                  <a:gd name="T34" fmla="*/ 93 w 309"/>
                  <a:gd name="T35" fmla="*/ 292 h 302"/>
                  <a:gd name="T36" fmla="*/ 82 w 309"/>
                  <a:gd name="T37" fmla="*/ 266 h 302"/>
                  <a:gd name="T38" fmla="*/ 57 w 309"/>
                  <a:gd name="T39" fmla="*/ 271 h 302"/>
                  <a:gd name="T40" fmla="*/ 38 w 309"/>
                  <a:gd name="T41" fmla="*/ 249 h 302"/>
                  <a:gd name="T42" fmla="*/ 36 w 309"/>
                  <a:gd name="T43" fmla="*/ 219 h 302"/>
                  <a:gd name="T44" fmla="*/ 26 w 309"/>
                  <a:gd name="T45" fmla="*/ 181 h 302"/>
                  <a:gd name="T46" fmla="*/ 14 w 309"/>
                  <a:gd name="T47" fmla="*/ 148 h 302"/>
                  <a:gd name="T48" fmla="*/ 28 w 309"/>
                  <a:gd name="T49" fmla="*/ 92 h 302"/>
                  <a:gd name="T50" fmla="*/ 51 w 309"/>
                  <a:gd name="T51" fmla="*/ 65 h 302"/>
                  <a:gd name="T52" fmla="*/ 69 w 309"/>
                  <a:gd name="T53" fmla="*/ 30 h 302"/>
                  <a:gd name="T54" fmla="*/ 102 w 309"/>
                  <a:gd name="T55" fmla="*/ 25 h 302"/>
                  <a:gd name="T56" fmla="*/ 120 w 309"/>
                  <a:gd name="T57" fmla="*/ 1 h 302"/>
                  <a:gd name="T58" fmla="*/ 132 w 309"/>
                  <a:gd name="T59" fmla="*/ 11 h 302"/>
                  <a:gd name="T60" fmla="*/ 171 w 309"/>
                  <a:gd name="T61" fmla="*/ 4 h 302"/>
                  <a:gd name="T62" fmla="*/ 196 w 309"/>
                  <a:gd name="T63" fmla="*/ 22 h 302"/>
                  <a:gd name="T64" fmla="*/ 217 w 309"/>
                  <a:gd name="T65" fmla="*/ 36 h 302"/>
                  <a:gd name="T66" fmla="*/ 234 w 309"/>
                  <a:gd name="T67" fmla="*/ 36 h 302"/>
                  <a:gd name="T68" fmla="*/ 234 w 309"/>
                  <a:gd name="T69" fmla="*/ 36 h 302"/>
                  <a:gd name="T70" fmla="*/ 248 w 309"/>
                  <a:gd name="T71" fmla="*/ 46 h 302"/>
                  <a:gd name="T72" fmla="*/ 275 w 309"/>
                  <a:gd name="T73" fmla="*/ 82 h 302"/>
                  <a:gd name="T74" fmla="*/ 232 w 309"/>
                  <a:gd name="T75" fmla="*/ 106 h 302"/>
                  <a:gd name="T76" fmla="*/ 168 w 309"/>
                  <a:gd name="T77" fmla="*/ 70 h 302"/>
                  <a:gd name="T78" fmla="*/ 105 w 309"/>
                  <a:gd name="T79" fmla="*/ 89 h 302"/>
                  <a:gd name="T80" fmla="*/ 86 w 309"/>
                  <a:gd name="T81" fmla="*/ 187 h 302"/>
                  <a:gd name="T82" fmla="*/ 133 w 309"/>
                  <a:gd name="T83" fmla="*/ 230 h 302"/>
                  <a:gd name="T84" fmla="*/ 195 w 309"/>
                  <a:gd name="T85" fmla="*/ 225 h 302"/>
                  <a:gd name="T86" fmla="*/ 227 w 309"/>
                  <a:gd name="T87" fmla="*/ 199 h 302"/>
                  <a:gd name="T88" fmla="*/ 243 w 309"/>
                  <a:gd name="T89" fmla="*/ 145 h 302"/>
                  <a:gd name="T90" fmla="*/ 259 w 309"/>
                  <a:gd name="T91" fmla="*/ 114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9" h="302">
                    <a:moveTo>
                      <a:pt x="282" y="85"/>
                    </a:moveTo>
                    <a:cubicBezTo>
                      <a:pt x="286" y="84"/>
                      <a:pt x="287" y="86"/>
                      <a:pt x="287" y="89"/>
                    </a:cubicBezTo>
                    <a:cubicBezTo>
                      <a:pt x="280" y="95"/>
                      <a:pt x="273" y="101"/>
                      <a:pt x="266" y="107"/>
                    </a:cubicBezTo>
                    <a:cubicBezTo>
                      <a:pt x="275" y="112"/>
                      <a:pt x="281" y="111"/>
                      <a:pt x="287" y="111"/>
                    </a:cubicBezTo>
                    <a:cubicBezTo>
                      <a:pt x="293" y="112"/>
                      <a:pt x="298" y="113"/>
                      <a:pt x="303" y="114"/>
                    </a:cubicBezTo>
                    <a:cubicBezTo>
                      <a:pt x="306" y="114"/>
                      <a:pt x="307" y="116"/>
                      <a:pt x="304" y="119"/>
                    </a:cubicBezTo>
                    <a:cubicBezTo>
                      <a:pt x="300" y="121"/>
                      <a:pt x="293" y="121"/>
                      <a:pt x="295" y="127"/>
                    </a:cubicBezTo>
                    <a:cubicBezTo>
                      <a:pt x="296" y="132"/>
                      <a:pt x="301" y="135"/>
                      <a:pt x="307" y="135"/>
                    </a:cubicBezTo>
                    <a:cubicBezTo>
                      <a:pt x="307" y="135"/>
                      <a:pt x="308" y="135"/>
                      <a:pt x="309" y="136"/>
                    </a:cubicBezTo>
                    <a:cubicBezTo>
                      <a:pt x="309" y="136"/>
                      <a:pt x="309" y="137"/>
                      <a:pt x="309" y="138"/>
                    </a:cubicBezTo>
                    <a:cubicBezTo>
                      <a:pt x="308" y="138"/>
                      <a:pt x="308" y="139"/>
                      <a:pt x="308" y="140"/>
                    </a:cubicBezTo>
                    <a:cubicBezTo>
                      <a:pt x="306" y="142"/>
                      <a:pt x="302" y="143"/>
                      <a:pt x="301" y="147"/>
                    </a:cubicBezTo>
                    <a:cubicBezTo>
                      <a:pt x="298" y="148"/>
                      <a:pt x="295" y="148"/>
                      <a:pt x="292" y="149"/>
                    </a:cubicBezTo>
                    <a:cubicBezTo>
                      <a:pt x="286" y="151"/>
                      <a:pt x="285" y="154"/>
                      <a:pt x="291" y="158"/>
                    </a:cubicBezTo>
                    <a:cubicBezTo>
                      <a:pt x="295" y="160"/>
                      <a:pt x="299" y="164"/>
                      <a:pt x="304" y="162"/>
                    </a:cubicBezTo>
                    <a:cubicBezTo>
                      <a:pt x="307" y="168"/>
                      <a:pt x="308" y="173"/>
                      <a:pt x="306" y="179"/>
                    </a:cubicBezTo>
                    <a:cubicBezTo>
                      <a:pt x="302" y="180"/>
                      <a:pt x="297" y="178"/>
                      <a:pt x="294" y="182"/>
                    </a:cubicBezTo>
                    <a:cubicBezTo>
                      <a:pt x="296" y="189"/>
                      <a:pt x="301" y="191"/>
                      <a:pt x="307" y="193"/>
                    </a:cubicBezTo>
                    <a:cubicBezTo>
                      <a:pt x="309" y="195"/>
                      <a:pt x="309" y="197"/>
                      <a:pt x="308" y="199"/>
                    </a:cubicBezTo>
                    <a:cubicBezTo>
                      <a:pt x="305" y="200"/>
                      <a:pt x="301" y="201"/>
                      <a:pt x="298" y="201"/>
                    </a:cubicBezTo>
                    <a:cubicBezTo>
                      <a:pt x="291" y="196"/>
                      <a:pt x="287" y="203"/>
                      <a:pt x="282" y="204"/>
                    </a:cubicBezTo>
                    <a:cubicBezTo>
                      <a:pt x="280" y="204"/>
                      <a:pt x="280" y="207"/>
                      <a:pt x="281" y="208"/>
                    </a:cubicBezTo>
                    <a:cubicBezTo>
                      <a:pt x="285" y="211"/>
                      <a:pt x="284" y="218"/>
                      <a:pt x="289" y="220"/>
                    </a:cubicBezTo>
                    <a:cubicBezTo>
                      <a:pt x="291" y="229"/>
                      <a:pt x="285" y="235"/>
                      <a:pt x="280" y="241"/>
                    </a:cubicBezTo>
                    <a:cubicBezTo>
                      <a:pt x="277" y="244"/>
                      <a:pt x="272" y="244"/>
                      <a:pt x="272" y="249"/>
                    </a:cubicBezTo>
                    <a:cubicBezTo>
                      <a:pt x="268" y="237"/>
                      <a:pt x="258" y="237"/>
                      <a:pt x="248" y="237"/>
                    </a:cubicBezTo>
                    <a:cubicBezTo>
                      <a:pt x="248" y="237"/>
                      <a:pt x="247" y="237"/>
                      <a:pt x="247" y="236"/>
                    </a:cubicBezTo>
                    <a:cubicBezTo>
                      <a:pt x="247" y="237"/>
                      <a:pt x="248" y="237"/>
                      <a:pt x="248" y="237"/>
                    </a:cubicBezTo>
                    <a:cubicBezTo>
                      <a:pt x="248" y="244"/>
                      <a:pt x="247" y="251"/>
                      <a:pt x="255" y="255"/>
                    </a:cubicBezTo>
                    <a:cubicBezTo>
                      <a:pt x="253" y="258"/>
                      <a:pt x="253" y="262"/>
                      <a:pt x="252" y="265"/>
                    </a:cubicBezTo>
                    <a:cubicBezTo>
                      <a:pt x="251" y="269"/>
                      <a:pt x="262" y="278"/>
                      <a:pt x="249" y="278"/>
                    </a:cubicBezTo>
                    <a:cubicBezTo>
                      <a:pt x="244" y="278"/>
                      <a:pt x="240" y="281"/>
                      <a:pt x="234" y="278"/>
                    </a:cubicBezTo>
                    <a:cubicBezTo>
                      <a:pt x="228" y="274"/>
                      <a:pt x="219" y="276"/>
                      <a:pt x="217" y="285"/>
                    </a:cubicBezTo>
                    <a:cubicBezTo>
                      <a:pt x="217" y="282"/>
                      <a:pt x="217" y="280"/>
                      <a:pt x="216" y="277"/>
                    </a:cubicBezTo>
                    <a:cubicBezTo>
                      <a:pt x="215" y="271"/>
                      <a:pt x="214" y="263"/>
                      <a:pt x="206" y="264"/>
                    </a:cubicBezTo>
                    <a:cubicBezTo>
                      <a:pt x="199" y="265"/>
                      <a:pt x="203" y="273"/>
                      <a:pt x="202" y="277"/>
                    </a:cubicBezTo>
                    <a:cubicBezTo>
                      <a:pt x="198" y="280"/>
                      <a:pt x="197" y="283"/>
                      <a:pt x="197" y="287"/>
                    </a:cubicBezTo>
                    <a:cubicBezTo>
                      <a:pt x="193" y="302"/>
                      <a:pt x="193" y="302"/>
                      <a:pt x="181" y="294"/>
                    </a:cubicBezTo>
                    <a:cubicBezTo>
                      <a:pt x="180" y="293"/>
                      <a:pt x="179" y="293"/>
                      <a:pt x="178" y="293"/>
                    </a:cubicBezTo>
                    <a:cubicBezTo>
                      <a:pt x="177" y="286"/>
                      <a:pt x="172" y="288"/>
                      <a:pt x="168" y="288"/>
                    </a:cubicBezTo>
                    <a:cubicBezTo>
                      <a:pt x="168" y="288"/>
                      <a:pt x="168" y="288"/>
                      <a:pt x="168" y="288"/>
                    </a:cubicBezTo>
                    <a:cubicBezTo>
                      <a:pt x="167" y="282"/>
                      <a:pt x="163" y="275"/>
                      <a:pt x="158" y="275"/>
                    </a:cubicBezTo>
                    <a:cubicBezTo>
                      <a:pt x="152" y="275"/>
                      <a:pt x="154" y="283"/>
                      <a:pt x="151" y="287"/>
                    </a:cubicBezTo>
                    <a:cubicBezTo>
                      <a:pt x="150" y="289"/>
                      <a:pt x="150" y="291"/>
                      <a:pt x="149" y="293"/>
                    </a:cubicBezTo>
                    <a:cubicBezTo>
                      <a:pt x="148" y="295"/>
                      <a:pt x="147" y="297"/>
                      <a:pt x="147" y="299"/>
                    </a:cubicBezTo>
                    <a:cubicBezTo>
                      <a:pt x="140" y="300"/>
                      <a:pt x="140" y="295"/>
                      <a:pt x="139" y="291"/>
                    </a:cubicBezTo>
                    <a:cubicBezTo>
                      <a:pt x="138" y="286"/>
                      <a:pt x="137" y="281"/>
                      <a:pt x="135" y="277"/>
                    </a:cubicBezTo>
                    <a:cubicBezTo>
                      <a:pt x="134" y="274"/>
                      <a:pt x="130" y="272"/>
                      <a:pt x="129" y="275"/>
                    </a:cubicBezTo>
                    <a:cubicBezTo>
                      <a:pt x="126" y="282"/>
                      <a:pt x="117" y="283"/>
                      <a:pt x="115" y="289"/>
                    </a:cubicBezTo>
                    <a:cubicBezTo>
                      <a:pt x="113" y="291"/>
                      <a:pt x="111" y="292"/>
                      <a:pt x="109" y="293"/>
                    </a:cubicBezTo>
                    <a:cubicBezTo>
                      <a:pt x="109" y="291"/>
                      <a:pt x="109" y="289"/>
                      <a:pt x="109" y="288"/>
                    </a:cubicBezTo>
                    <a:cubicBezTo>
                      <a:pt x="109" y="286"/>
                      <a:pt x="109" y="284"/>
                      <a:pt x="109" y="284"/>
                    </a:cubicBezTo>
                    <a:cubicBezTo>
                      <a:pt x="108" y="283"/>
                      <a:pt x="106" y="284"/>
                      <a:pt x="105" y="285"/>
                    </a:cubicBezTo>
                    <a:cubicBezTo>
                      <a:pt x="100" y="285"/>
                      <a:pt x="98" y="291"/>
                      <a:pt x="93" y="292"/>
                    </a:cubicBezTo>
                    <a:cubicBezTo>
                      <a:pt x="95" y="283"/>
                      <a:pt x="90" y="282"/>
                      <a:pt x="82" y="285"/>
                    </a:cubicBezTo>
                    <a:cubicBezTo>
                      <a:pt x="82" y="282"/>
                      <a:pt x="82" y="281"/>
                      <a:pt x="83" y="280"/>
                    </a:cubicBezTo>
                    <a:cubicBezTo>
                      <a:pt x="84" y="275"/>
                      <a:pt x="86" y="269"/>
                      <a:pt x="82" y="266"/>
                    </a:cubicBezTo>
                    <a:cubicBezTo>
                      <a:pt x="78" y="262"/>
                      <a:pt x="75" y="269"/>
                      <a:pt x="71" y="270"/>
                    </a:cubicBezTo>
                    <a:cubicBezTo>
                      <a:pt x="67" y="272"/>
                      <a:pt x="63" y="274"/>
                      <a:pt x="57" y="273"/>
                    </a:cubicBezTo>
                    <a:cubicBezTo>
                      <a:pt x="58" y="272"/>
                      <a:pt x="57" y="271"/>
                      <a:pt x="57" y="271"/>
                    </a:cubicBezTo>
                    <a:cubicBezTo>
                      <a:pt x="54" y="267"/>
                      <a:pt x="68" y="256"/>
                      <a:pt x="52" y="257"/>
                    </a:cubicBezTo>
                    <a:cubicBezTo>
                      <a:pt x="51" y="256"/>
                      <a:pt x="49" y="256"/>
                      <a:pt x="48" y="256"/>
                    </a:cubicBezTo>
                    <a:cubicBezTo>
                      <a:pt x="49" y="247"/>
                      <a:pt x="42" y="249"/>
                      <a:pt x="38" y="249"/>
                    </a:cubicBezTo>
                    <a:cubicBezTo>
                      <a:pt x="38" y="240"/>
                      <a:pt x="51" y="237"/>
                      <a:pt x="45" y="227"/>
                    </a:cubicBezTo>
                    <a:cubicBezTo>
                      <a:pt x="47" y="224"/>
                      <a:pt x="54" y="221"/>
                      <a:pt x="44" y="220"/>
                    </a:cubicBezTo>
                    <a:cubicBezTo>
                      <a:pt x="41" y="220"/>
                      <a:pt x="38" y="219"/>
                      <a:pt x="36" y="219"/>
                    </a:cubicBezTo>
                    <a:cubicBezTo>
                      <a:pt x="28" y="217"/>
                      <a:pt x="22" y="216"/>
                      <a:pt x="32" y="208"/>
                    </a:cubicBezTo>
                    <a:cubicBezTo>
                      <a:pt x="38" y="204"/>
                      <a:pt x="40" y="198"/>
                      <a:pt x="31" y="194"/>
                    </a:cubicBezTo>
                    <a:cubicBezTo>
                      <a:pt x="27" y="191"/>
                      <a:pt x="24" y="186"/>
                      <a:pt x="26" y="181"/>
                    </a:cubicBezTo>
                    <a:cubicBezTo>
                      <a:pt x="31" y="171"/>
                      <a:pt x="24" y="168"/>
                      <a:pt x="17" y="167"/>
                    </a:cubicBezTo>
                    <a:cubicBezTo>
                      <a:pt x="7" y="164"/>
                      <a:pt x="0" y="162"/>
                      <a:pt x="13" y="152"/>
                    </a:cubicBezTo>
                    <a:cubicBezTo>
                      <a:pt x="14" y="151"/>
                      <a:pt x="15" y="149"/>
                      <a:pt x="14" y="148"/>
                    </a:cubicBezTo>
                    <a:cubicBezTo>
                      <a:pt x="6" y="135"/>
                      <a:pt x="17" y="135"/>
                      <a:pt x="25" y="133"/>
                    </a:cubicBezTo>
                    <a:cubicBezTo>
                      <a:pt x="38" y="129"/>
                      <a:pt x="41" y="123"/>
                      <a:pt x="32" y="115"/>
                    </a:cubicBezTo>
                    <a:cubicBezTo>
                      <a:pt x="25" y="108"/>
                      <a:pt x="16" y="102"/>
                      <a:pt x="28" y="92"/>
                    </a:cubicBezTo>
                    <a:cubicBezTo>
                      <a:pt x="29" y="92"/>
                      <a:pt x="29" y="91"/>
                      <a:pt x="29" y="90"/>
                    </a:cubicBezTo>
                    <a:cubicBezTo>
                      <a:pt x="28" y="77"/>
                      <a:pt x="37" y="75"/>
                      <a:pt x="46" y="75"/>
                    </a:cubicBezTo>
                    <a:cubicBezTo>
                      <a:pt x="55" y="75"/>
                      <a:pt x="57" y="72"/>
                      <a:pt x="51" y="65"/>
                    </a:cubicBezTo>
                    <a:cubicBezTo>
                      <a:pt x="45" y="59"/>
                      <a:pt x="50" y="57"/>
                      <a:pt x="55" y="58"/>
                    </a:cubicBezTo>
                    <a:cubicBezTo>
                      <a:pt x="71" y="61"/>
                      <a:pt x="70" y="52"/>
                      <a:pt x="69" y="41"/>
                    </a:cubicBezTo>
                    <a:cubicBezTo>
                      <a:pt x="69" y="38"/>
                      <a:pt x="69" y="34"/>
                      <a:pt x="69" y="30"/>
                    </a:cubicBezTo>
                    <a:cubicBezTo>
                      <a:pt x="75" y="33"/>
                      <a:pt x="80" y="34"/>
                      <a:pt x="84" y="38"/>
                    </a:cubicBezTo>
                    <a:cubicBezTo>
                      <a:pt x="90" y="43"/>
                      <a:pt x="91" y="39"/>
                      <a:pt x="91" y="34"/>
                    </a:cubicBezTo>
                    <a:cubicBezTo>
                      <a:pt x="90" y="25"/>
                      <a:pt x="96" y="21"/>
                      <a:pt x="102" y="25"/>
                    </a:cubicBezTo>
                    <a:cubicBezTo>
                      <a:pt x="116" y="33"/>
                      <a:pt x="116" y="22"/>
                      <a:pt x="118" y="14"/>
                    </a:cubicBezTo>
                    <a:cubicBezTo>
                      <a:pt x="118" y="10"/>
                      <a:pt x="118" y="6"/>
                      <a:pt x="119" y="2"/>
                    </a:cubicBezTo>
                    <a:cubicBezTo>
                      <a:pt x="119" y="2"/>
                      <a:pt x="120" y="1"/>
                      <a:pt x="120" y="1"/>
                    </a:cubicBezTo>
                    <a:cubicBezTo>
                      <a:pt x="120" y="0"/>
                      <a:pt x="120" y="0"/>
                      <a:pt x="120" y="0"/>
                    </a:cubicBezTo>
                    <a:cubicBezTo>
                      <a:pt x="120" y="0"/>
                      <a:pt x="121" y="0"/>
                      <a:pt x="121" y="0"/>
                    </a:cubicBezTo>
                    <a:cubicBezTo>
                      <a:pt x="125" y="4"/>
                      <a:pt x="128" y="7"/>
                      <a:pt x="132" y="11"/>
                    </a:cubicBezTo>
                    <a:cubicBezTo>
                      <a:pt x="134" y="13"/>
                      <a:pt x="137" y="16"/>
                      <a:pt x="139" y="14"/>
                    </a:cubicBezTo>
                    <a:cubicBezTo>
                      <a:pt x="151" y="0"/>
                      <a:pt x="152" y="15"/>
                      <a:pt x="158" y="20"/>
                    </a:cubicBezTo>
                    <a:cubicBezTo>
                      <a:pt x="162" y="15"/>
                      <a:pt x="166" y="10"/>
                      <a:pt x="171" y="4"/>
                    </a:cubicBezTo>
                    <a:cubicBezTo>
                      <a:pt x="171" y="4"/>
                      <a:pt x="172" y="3"/>
                      <a:pt x="173" y="2"/>
                    </a:cubicBezTo>
                    <a:cubicBezTo>
                      <a:pt x="181" y="4"/>
                      <a:pt x="177" y="11"/>
                      <a:pt x="179" y="15"/>
                    </a:cubicBezTo>
                    <a:cubicBezTo>
                      <a:pt x="183" y="24"/>
                      <a:pt x="186" y="31"/>
                      <a:pt x="196" y="22"/>
                    </a:cubicBezTo>
                    <a:cubicBezTo>
                      <a:pt x="201" y="19"/>
                      <a:pt x="204" y="19"/>
                      <a:pt x="206" y="26"/>
                    </a:cubicBezTo>
                    <a:cubicBezTo>
                      <a:pt x="206" y="29"/>
                      <a:pt x="209" y="32"/>
                      <a:pt x="209" y="35"/>
                    </a:cubicBezTo>
                    <a:cubicBezTo>
                      <a:pt x="211" y="43"/>
                      <a:pt x="213" y="41"/>
                      <a:pt x="217" y="36"/>
                    </a:cubicBezTo>
                    <a:cubicBezTo>
                      <a:pt x="219" y="34"/>
                      <a:pt x="221" y="33"/>
                      <a:pt x="222" y="31"/>
                    </a:cubicBezTo>
                    <a:cubicBezTo>
                      <a:pt x="224" y="29"/>
                      <a:pt x="226" y="26"/>
                      <a:pt x="230" y="27"/>
                    </a:cubicBezTo>
                    <a:cubicBezTo>
                      <a:pt x="235" y="29"/>
                      <a:pt x="233" y="33"/>
                      <a:pt x="234" y="36"/>
                    </a:cubicBezTo>
                    <a:cubicBezTo>
                      <a:pt x="233" y="37"/>
                      <a:pt x="232" y="38"/>
                      <a:pt x="232" y="39"/>
                    </a:cubicBezTo>
                    <a:cubicBezTo>
                      <a:pt x="232" y="39"/>
                      <a:pt x="232" y="39"/>
                      <a:pt x="233" y="39"/>
                    </a:cubicBezTo>
                    <a:cubicBezTo>
                      <a:pt x="233" y="38"/>
                      <a:pt x="233" y="37"/>
                      <a:pt x="234" y="36"/>
                    </a:cubicBezTo>
                    <a:cubicBezTo>
                      <a:pt x="236" y="36"/>
                      <a:pt x="239" y="36"/>
                      <a:pt x="241" y="36"/>
                    </a:cubicBezTo>
                    <a:cubicBezTo>
                      <a:pt x="245" y="37"/>
                      <a:pt x="251" y="34"/>
                      <a:pt x="250" y="41"/>
                    </a:cubicBezTo>
                    <a:cubicBezTo>
                      <a:pt x="249" y="43"/>
                      <a:pt x="248" y="44"/>
                      <a:pt x="248" y="46"/>
                    </a:cubicBezTo>
                    <a:cubicBezTo>
                      <a:pt x="242" y="64"/>
                      <a:pt x="245" y="68"/>
                      <a:pt x="263" y="65"/>
                    </a:cubicBezTo>
                    <a:cubicBezTo>
                      <a:pt x="273" y="63"/>
                      <a:pt x="274" y="66"/>
                      <a:pt x="270" y="74"/>
                    </a:cubicBezTo>
                    <a:cubicBezTo>
                      <a:pt x="267" y="80"/>
                      <a:pt x="268" y="83"/>
                      <a:pt x="275" y="82"/>
                    </a:cubicBezTo>
                    <a:cubicBezTo>
                      <a:pt x="278" y="82"/>
                      <a:pt x="280" y="84"/>
                      <a:pt x="282" y="85"/>
                    </a:cubicBezTo>
                    <a:close/>
                    <a:moveTo>
                      <a:pt x="236" y="114"/>
                    </a:moveTo>
                    <a:cubicBezTo>
                      <a:pt x="228" y="115"/>
                      <a:pt x="234" y="108"/>
                      <a:pt x="232" y="106"/>
                    </a:cubicBezTo>
                    <a:cubicBezTo>
                      <a:pt x="222" y="98"/>
                      <a:pt x="216" y="86"/>
                      <a:pt x="203" y="82"/>
                    </a:cubicBezTo>
                    <a:cubicBezTo>
                      <a:pt x="197" y="80"/>
                      <a:pt x="197" y="71"/>
                      <a:pt x="192" y="73"/>
                    </a:cubicBezTo>
                    <a:cubicBezTo>
                      <a:pt x="183" y="78"/>
                      <a:pt x="177" y="65"/>
                      <a:pt x="168" y="70"/>
                    </a:cubicBezTo>
                    <a:cubicBezTo>
                      <a:pt x="167" y="70"/>
                      <a:pt x="154" y="70"/>
                      <a:pt x="154" y="70"/>
                    </a:cubicBezTo>
                    <a:cubicBezTo>
                      <a:pt x="144" y="57"/>
                      <a:pt x="138" y="74"/>
                      <a:pt x="129" y="74"/>
                    </a:cubicBezTo>
                    <a:cubicBezTo>
                      <a:pt x="122" y="74"/>
                      <a:pt x="108" y="76"/>
                      <a:pt x="105" y="89"/>
                    </a:cubicBezTo>
                    <a:cubicBezTo>
                      <a:pt x="85" y="96"/>
                      <a:pt x="77" y="115"/>
                      <a:pt x="76" y="131"/>
                    </a:cubicBezTo>
                    <a:cubicBezTo>
                      <a:pt x="75" y="148"/>
                      <a:pt x="63" y="170"/>
                      <a:pt x="85" y="185"/>
                    </a:cubicBezTo>
                    <a:cubicBezTo>
                      <a:pt x="86" y="185"/>
                      <a:pt x="86" y="186"/>
                      <a:pt x="86" y="187"/>
                    </a:cubicBezTo>
                    <a:cubicBezTo>
                      <a:pt x="82" y="195"/>
                      <a:pt x="86" y="201"/>
                      <a:pt x="92" y="207"/>
                    </a:cubicBezTo>
                    <a:cubicBezTo>
                      <a:pt x="101" y="218"/>
                      <a:pt x="110" y="231"/>
                      <a:pt x="128" y="226"/>
                    </a:cubicBezTo>
                    <a:cubicBezTo>
                      <a:pt x="132" y="226"/>
                      <a:pt x="132" y="227"/>
                      <a:pt x="133" y="230"/>
                    </a:cubicBezTo>
                    <a:cubicBezTo>
                      <a:pt x="136" y="239"/>
                      <a:pt x="154" y="243"/>
                      <a:pt x="160" y="235"/>
                    </a:cubicBezTo>
                    <a:cubicBezTo>
                      <a:pt x="164" y="231"/>
                      <a:pt x="167" y="230"/>
                      <a:pt x="173" y="233"/>
                    </a:cubicBezTo>
                    <a:cubicBezTo>
                      <a:pt x="185" y="239"/>
                      <a:pt x="189" y="237"/>
                      <a:pt x="195" y="225"/>
                    </a:cubicBezTo>
                    <a:cubicBezTo>
                      <a:pt x="197" y="221"/>
                      <a:pt x="199" y="221"/>
                      <a:pt x="203" y="221"/>
                    </a:cubicBezTo>
                    <a:cubicBezTo>
                      <a:pt x="212" y="220"/>
                      <a:pt x="224" y="220"/>
                      <a:pt x="222" y="205"/>
                    </a:cubicBezTo>
                    <a:cubicBezTo>
                      <a:pt x="222" y="202"/>
                      <a:pt x="225" y="201"/>
                      <a:pt x="227" y="199"/>
                    </a:cubicBezTo>
                    <a:cubicBezTo>
                      <a:pt x="231" y="193"/>
                      <a:pt x="241" y="191"/>
                      <a:pt x="240" y="183"/>
                    </a:cubicBezTo>
                    <a:cubicBezTo>
                      <a:pt x="240" y="177"/>
                      <a:pt x="240" y="173"/>
                      <a:pt x="244" y="167"/>
                    </a:cubicBezTo>
                    <a:cubicBezTo>
                      <a:pt x="249" y="160"/>
                      <a:pt x="249" y="152"/>
                      <a:pt x="243" y="145"/>
                    </a:cubicBezTo>
                    <a:cubicBezTo>
                      <a:pt x="239" y="140"/>
                      <a:pt x="239" y="136"/>
                      <a:pt x="242" y="131"/>
                    </a:cubicBezTo>
                    <a:cubicBezTo>
                      <a:pt x="247" y="127"/>
                      <a:pt x="252" y="123"/>
                      <a:pt x="257" y="119"/>
                    </a:cubicBezTo>
                    <a:cubicBezTo>
                      <a:pt x="259" y="118"/>
                      <a:pt x="260" y="116"/>
                      <a:pt x="259" y="114"/>
                    </a:cubicBezTo>
                    <a:cubicBezTo>
                      <a:pt x="259" y="112"/>
                      <a:pt x="257" y="111"/>
                      <a:pt x="255" y="111"/>
                    </a:cubicBezTo>
                    <a:cubicBezTo>
                      <a:pt x="248" y="112"/>
                      <a:pt x="242" y="113"/>
                      <a:pt x="236" y="114"/>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8" name="Freeform 489">
                <a:extLst>
                  <a:ext uri="{FF2B5EF4-FFF2-40B4-BE49-F238E27FC236}">
                    <a16:creationId xmlns:a16="http://schemas.microsoft.com/office/drawing/2014/main" id="{C11A8A32-DDFC-8A30-3111-14CBC5ACAEA4}"/>
                  </a:ext>
                </a:extLst>
              </p:cNvPr>
              <p:cNvSpPr>
                <a:spLocks noEditPoints="1"/>
              </p:cNvSpPr>
              <p:nvPr/>
            </p:nvSpPr>
            <p:spPr bwMode="auto">
              <a:xfrm>
                <a:off x="5474" y="2666"/>
                <a:ext cx="178" cy="178"/>
              </a:xfrm>
              <a:custGeom>
                <a:avLst/>
                <a:gdLst>
                  <a:gd name="T0" fmla="*/ 256 w 302"/>
                  <a:gd name="T1" fmla="*/ 87 h 302"/>
                  <a:gd name="T2" fmla="*/ 281 w 302"/>
                  <a:gd name="T3" fmla="*/ 96 h 302"/>
                  <a:gd name="T4" fmla="*/ 267 w 302"/>
                  <a:gd name="T5" fmla="*/ 133 h 302"/>
                  <a:gd name="T6" fmla="*/ 301 w 302"/>
                  <a:gd name="T7" fmla="*/ 155 h 302"/>
                  <a:gd name="T8" fmla="*/ 282 w 302"/>
                  <a:gd name="T9" fmla="*/ 161 h 302"/>
                  <a:gd name="T10" fmla="*/ 281 w 302"/>
                  <a:gd name="T11" fmla="*/ 192 h 302"/>
                  <a:gd name="T12" fmla="*/ 277 w 302"/>
                  <a:gd name="T13" fmla="*/ 219 h 302"/>
                  <a:gd name="T14" fmla="*/ 261 w 302"/>
                  <a:gd name="T15" fmla="*/ 244 h 302"/>
                  <a:gd name="T16" fmla="*/ 227 w 302"/>
                  <a:gd name="T17" fmla="*/ 251 h 302"/>
                  <a:gd name="T18" fmla="*/ 214 w 302"/>
                  <a:gd name="T19" fmla="*/ 269 h 302"/>
                  <a:gd name="T20" fmla="*/ 178 w 302"/>
                  <a:gd name="T21" fmla="*/ 280 h 302"/>
                  <a:gd name="T22" fmla="*/ 164 w 302"/>
                  <a:gd name="T23" fmla="*/ 274 h 302"/>
                  <a:gd name="T24" fmla="*/ 131 w 302"/>
                  <a:gd name="T25" fmla="*/ 286 h 302"/>
                  <a:gd name="T26" fmla="*/ 120 w 302"/>
                  <a:gd name="T27" fmla="*/ 283 h 302"/>
                  <a:gd name="T28" fmla="*/ 99 w 302"/>
                  <a:gd name="T29" fmla="*/ 267 h 302"/>
                  <a:gd name="T30" fmla="*/ 80 w 302"/>
                  <a:gd name="T31" fmla="*/ 264 h 302"/>
                  <a:gd name="T32" fmla="*/ 53 w 302"/>
                  <a:gd name="T33" fmla="*/ 238 h 302"/>
                  <a:gd name="T34" fmla="*/ 31 w 302"/>
                  <a:gd name="T35" fmla="*/ 213 h 302"/>
                  <a:gd name="T36" fmla="*/ 35 w 302"/>
                  <a:gd name="T37" fmla="*/ 189 h 302"/>
                  <a:gd name="T38" fmla="*/ 17 w 302"/>
                  <a:gd name="T39" fmla="*/ 172 h 302"/>
                  <a:gd name="T40" fmla="*/ 17 w 302"/>
                  <a:gd name="T41" fmla="*/ 144 h 302"/>
                  <a:gd name="T42" fmla="*/ 5 w 302"/>
                  <a:gd name="T43" fmla="*/ 116 h 302"/>
                  <a:gd name="T44" fmla="*/ 7 w 302"/>
                  <a:gd name="T45" fmla="*/ 103 h 302"/>
                  <a:gd name="T46" fmla="*/ 39 w 302"/>
                  <a:gd name="T47" fmla="*/ 76 h 302"/>
                  <a:gd name="T48" fmla="*/ 37 w 302"/>
                  <a:gd name="T49" fmla="*/ 60 h 302"/>
                  <a:gd name="T50" fmla="*/ 68 w 302"/>
                  <a:gd name="T51" fmla="*/ 52 h 302"/>
                  <a:gd name="T52" fmla="*/ 78 w 302"/>
                  <a:gd name="T53" fmla="*/ 34 h 302"/>
                  <a:gd name="T54" fmla="*/ 91 w 302"/>
                  <a:gd name="T55" fmla="*/ 27 h 302"/>
                  <a:gd name="T56" fmla="*/ 109 w 302"/>
                  <a:gd name="T57" fmla="*/ 21 h 302"/>
                  <a:gd name="T58" fmla="*/ 127 w 302"/>
                  <a:gd name="T59" fmla="*/ 9 h 302"/>
                  <a:gd name="T60" fmla="*/ 148 w 302"/>
                  <a:gd name="T61" fmla="*/ 3 h 302"/>
                  <a:gd name="T62" fmla="*/ 156 w 302"/>
                  <a:gd name="T63" fmla="*/ 2 h 302"/>
                  <a:gd name="T64" fmla="*/ 181 w 302"/>
                  <a:gd name="T65" fmla="*/ 25 h 302"/>
                  <a:gd name="T66" fmla="*/ 200 w 302"/>
                  <a:gd name="T67" fmla="*/ 12 h 302"/>
                  <a:gd name="T68" fmla="*/ 223 w 302"/>
                  <a:gd name="T69" fmla="*/ 34 h 302"/>
                  <a:gd name="T70" fmla="*/ 226 w 302"/>
                  <a:gd name="T71" fmla="*/ 47 h 302"/>
                  <a:gd name="T72" fmla="*/ 241 w 302"/>
                  <a:gd name="T73" fmla="*/ 50 h 302"/>
                  <a:gd name="T74" fmla="*/ 235 w 302"/>
                  <a:gd name="T75" fmla="*/ 149 h 302"/>
                  <a:gd name="T76" fmla="*/ 234 w 302"/>
                  <a:gd name="T77" fmla="*/ 132 h 302"/>
                  <a:gd name="T78" fmla="*/ 194 w 302"/>
                  <a:gd name="T79" fmla="*/ 79 h 302"/>
                  <a:gd name="T80" fmla="*/ 148 w 302"/>
                  <a:gd name="T81" fmla="*/ 67 h 302"/>
                  <a:gd name="T82" fmla="*/ 69 w 302"/>
                  <a:gd name="T83" fmla="*/ 142 h 302"/>
                  <a:gd name="T84" fmla="*/ 109 w 302"/>
                  <a:gd name="T85" fmla="*/ 215 h 302"/>
                  <a:gd name="T86" fmla="*/ 169 w 302"/>
                  <a:gd name="T87" fmla="*/ 227 h 302"/>
                  <a:gd name="T88" fmla="*/ 205 w 302"/>
                  <a:gd name="T89" fmla="*/ 209 h 302"/>
                  <a:gd name="T90" fmla="*/ 246 w 302"/>
                  <a:gd name="T91" fmla="*/ 175 h 302"/>
                  <a:gd name="T92" fmla="*/ 234 w 302"/>
                  <a:gd name="T93" fmla="*/ 151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02" h="302">
                    <a:moveTo>
                      <a:pt x="259" y="59"/>
                    </a:moveTo>
                    <a:cubicBezTo>
                      <a:pt x="261" y="61"/>
                      <a:pt x="270" y="57"/>
                      <a:pt x="265" y="66"/>
                    </a:cubicBezTo>
                    <a:cubicBezTo>
                      <a:pt x="259" y="72"/>
                      <a:pt x="250" y="79"/>
                      <a:pt x="256" y="87"/>
                    </a:cubicBezTo>
                    <a:cubicBezTo>
                      <a:pt x="260" y="92"/>
                      <a:pt x="271" y="93"/>
                      <a:pt x="279" y="88"/>
                    </a:cubicBezTo>
                    <a:cubicBezTo>
                      <a:pt x="280" y="88"/>
                      <a:pt x="282" y="88"/>
                      <a:pt x="283" y="89"/>
                    </a:cubicBezTo>
                    <a:cubicBezTo>
                      <a:pt x="283" y="91"/>
                      <a:pt x="283" y="94"/>
                      <a:pt x="281" y="96"/>
                    </a:cubicBezTo>
                    <a:cubicBezTo>
                      <a:pt x="271" y="107"/>
                      <a:pt x="271" y="107"/>
                      <a:pt x="285" y="112"/>
                    </a:cubicBezTo>
                    <a:cubicBezTo>
                      <a:pt x="288" y="114"/>
                      <a:pt x="288" y="118"/>
                      <a:pt x="288" y="121"/>
                    </a:cubicBezTo>
                    <a:cubicBezTo>
                      <a:pt x="278" y="121"/>
                      <a:pt x="275" y="131"/>
                      <a:pt x="267" y="133"/>
                    </a:cubicBezTo>
                    <a:cubicBezTo>
                      <a:pt x="272" y="140"/>
                      <a:pt x="278" y="138"/>
                      <a:pt x="284" y="139"/>
                    </a:cubicBezTo>
                    <a:cubicBezTo>
                      <a:pt x="288" y="144"/>
                      <a:pt x="294" y="146"/>
                      <a:pt x="301" y="148"/>
                    </a:cubicBezTo>
                    <a:cubicBezTo>
                      <a:pt x="301" y="150"/>
                      <a:pt x="301" y="153"/>
                      <a:pt x="301" y="155"/>
                    </a:cubicBezTo>
                    <a:cubicBezTo>
                      <a:pt x="300" y="155"/>
                      <a:pt x="299" y="155"/>
                      <a:pt x="299" y="155"/>
                    </a:cubicBezTo>
                    <a:cubicBezTo>
                      <a:pt x="293" y="152"/>
                      <a:pt x="288" y="153"/>
                      <a:pt x="283" y="157"/>
                    </a:cubicBezTo>
                    <a:cubicBezTo>
                      <a:pt x="282" y="158"/>
                      <a:pt x="282" y="160"/>
                      <a:pt x="282" y="161"/>
                    </a:cubicBezTo>
                    <a:cubicBezTo>
                      <a:pt x="285" y="167"/>
                      <a:pt x="291" y="164"/>
                      <a:pt x="296" y="165"/>
                    </a:cubicBezTo>
                    <a:cubicBezTo>
                      <a:pt x="302" y="173"/>
                      <a:pt x="293" y="174"/>
                      <a:pt x="290" y="177"/>
                    </a:cubicBezTo>
                    <a:cubicBezTo>
                      <a:pt x="276" y="179"/>
                      <a:pt x="276" y="179"/>
                      <a:pt x="281" y="192"/>
                    </a:cubicBezTo>
                    <a:cubicBezTo>
                      <a:pt x="283" y="197"/>
                      <a:pt x="286" y="201"/>
                      <a:pt x="284" y="206"/>
                    </a:cubicBezTo>
                    <a:cubicBezTo>
                      <a:pt x="280" y="207"/>
                      <a:pt x="275" y="204"/>
                      <a:pt x="273" y="208"/>
                    </a:cubicBezTo>
                    <a:cubicBezTo>
                      <a:pt x="270" y="212"/>
                      <a:pt x="274" y="216"/>
                      <a:pt x="277" y="219"/>
                    </a:cubicBezTo>
                    <a:cubicBezTo>
                      <a:pt x="282" y="226"/>
                      <a:pt x="280" y="229"/>
                      <a:pt x="272" y="228"/>
                    </a:cubicBezTo>
                    <a:cubicBezTo>
                      <a:pt x="266" y="228"/>
                      <a:pt x="260" y="227"/>
                      <a:pt x="252" y="226"/>
                    </a:cubicBezTo>
                    <a:cubicBezTo>
                      <a:pt x="257" y="232"/>
                      <a:pt x="256" y="239"/>
                      <a:pt x="261" y="244"/>
                    </a:cubicBezTo>
                    <a:cubicBezTo>
                      <a:pt x="260" y="245"/>
                      <a:pt x="258" y="246"/>
                      <a:pt x="257" y="247"/>
                    </a:cubicBezTo>
                    <a:cubicBezTo>
                      <a:pt x="249" y="253"/>
                      <a:pt x="238" y="246"/>
                      <a:pt x="230" y="253"/>
                    </a:cubicBezTo>
                    <a:cubicBezTo>
                      <a:pt x="230" y="253"/>
                      <a:pt x="228" y="251"/>
                      <a:pt x="227" y="251"/>
                    </a:cubicBezTo>
                    <a:cubicBezTo>
                      <a:pt x="224" y="246"/>
                      <a:pt x="220" y="248"/>
                      <a:pt x="217" y="250"/>
                    </a:cubicBezTo>
                    <a:cubicBezTo>
                      <a:pt x="212" y="252"/>
                      <a:pt x="213" y="256"/>
                      <a:pt x="214" y="259"/>
                    </a:cubicBezTo>
                    <a:cubicBezTo>
                      <a:pt x="215" y="263"/>
                      <a:pt x="215" y="266"/>
                      <a:pt x="214" y="269"/>
                    </a:cubicBezTo>
                    <a:cubicBezTo>
                      <a:pt x="214" y="274"/>
                      <a:pt x="214" y="278"/>
                      <a:pt x="214" y="282"/>
                    </a:cubicBezTo>
                    <a:cubicBezTo>
                      <a:pt x="214" y="289"/>
                      <a:pt x="213" y="292"/>
                      <a:pt x="205" y="288"/>
                    </a:cubicBezTo>
                    <a:cubicBezTo>
                      <a:pt x="197" y="283"/>
                      <a:pt x="187" y="281"/>
                      <a:pt x="178" y="280"/>
                    </a:cubicBezTo>
                    <a:cubicBezTo>
                      <a:pt x="178" y="279"/>
                      <a:pt x="177" y="278"/>
                      <a:pt x="177" y="278"/>
                    </a:cubicBezTo>
                    <a:cubicBezTo>
                      <a:pt x="181" y="269"/>
                      <a:pt x="174" y="265"/>
                      <a:pt x="169" y="264"/>
                    </a:cubicBezTo>
                    <a:cubicBezTo>
                      <a:pt x="163" y="263"/>
                      <a:pt x="166" y="271"/>
                      <a:pt x="164" y="274"/>
                    </a:cubicBezTo>
                    <a:cubicBezTo>
                      <a:pt x="163" y="275"/>
                      <a:pt x="163" y="277"/>
                      <a:pt x="162" y="278"/>
                    </a:cubicBezTo>
                    <a:cubicBezTo>
                      <a:pt x="153" y="284"/>
                      <a:pt x="160" y="294"/>
                      <a:pt x="158" y="302"/>
                    </a:cubicBezTo>
                    <a:cubicBezTo>
                      <a:pt x="146" y="300"/>
                      <a:pt x="140" y="292"/>
                      <a:pt x="131" y="286"/>
                    </a:cubicBezTo>
                    <a:cubicBezTo>
                      <a:pt x="139" y="283"/>
                      <a:pt x="135" y="278"/>
                      <a:pt x="133" y="276"/>
                    </a:cubicBezTo>
                    <a:cubicBezTo>
                      <a:pt x="127" y="273"/>
                      <a:pt x="124" y="268"/>
                      <a:pt x="122" y="262"/>
                    </a:cubicBezTo>
                    <a:cubicBezTo>
                      <a:pt x="110" y="277"/>
                      <a:pt x="109" y="279"/>
                      <a:pt x="120" y="283"/>
                    </a:cubicBezTo>
                    <a:cubicBezTo>
                      <a:pt x="120" y="286"/>
                      <a:pt x="117" y="288"/>
                      <a:pt x="115" y="289"/>
                    </a:cubicBezTo>
                    <a:cubicBezTo>
                      <a:pt x="112" y="280"/>
                      <a:pt x="97" y="286"/>
                      <a:pt x="97" y="274"/>
                    </a:cubicBezTo>
                    <a:cubicBezTo>
                      <a:pt x="98" y="272"/>
                      <a:pt x="98" y="270"/>
                      <a:pt x="99" y="267"/>
                    </a:cubicBezTo>
                    <a:cubicBezTo>
                      <a:pt x="100" y="264"/>
                      <a:pt x="101" y="259"/>
                      <a:pt x="99" y="257"/>
                    </a:cubicBezTo>
                    <a:cubicBezTo>
                      <a:pt x="95" y="254"/>
                      <a:pt x="92" y="258"/>
                      <a:pt x="90" y="261"/>
                    </a:cubicBezTo>
                    <a:cubicBezTo>
                      <a:pt x="87" y="263"/>
                      <a:pt x="82" y="266"/>
                      <a:pt x="80" y="264"/>
                    </a:cubicBezTo>
                    <a:cubicBezTo>
                      <a:pt x="74" y="255"/>
                      <a:pt x="65" y="261"/>
                      <a:pt x="58" y="257"/>
                    </a:cubicBezTo>
                    <a:cubicBezTo>
                      <a:pt x="52" y="257"/>
                      <a:pt x="48" y="255"/>
                      <a:pt x="51" y="247"/>
                    </a:cubicBezTo>
                    <a:cubicBezTo>
                      <a:pt x="52" y="245"/>
                      <a:pt x="53" y="241"/>
                      <a:pt x="53" y="238"/>
                    </a:cubicBezTo>
                    <a:cubicBezTo>
                      <a:pt x="54" y="231"/>
                      <a:pt x="51" y="229"/>
                      <a:pt x="45" y="231"/>
                    </a:cubicBezTo>
                    <a:cubicBezTo>
                      <a:pt x="34" y="235"/>
                      <a:pt x="34" y="230"/>
                      <a:pt x="37" y="222"/>
                    </a:cubicBezTo>
                    <a:cubicBezTo>
                      <a:pt x="41" y="215"/>
                      <a:pt x="37" y="213"/>
                      <a:pt x="31" y="213"/>
                    </a:cubicBezTo>
                    <a:cubicBezTo>
                      <a:pt x="26" y="213"/>
                      <a:pt x="21" y="212"/>
                      <a:pt x="20" y="206"/>
                    </a:cubicBezTo>
                    <a:cubicBezTo>
                      <a:pt x="23" y="202"/>
                      <a:pt x="26" y="198"/>
                      <a:pt x="29" y="194"/>
                    </a:cubicBezTo>
                    <a:cubicBezTo>
                      <a:pt x="30" y="191"/>
                      <a:pt x="36" y="193"/>
                      <a:pt x="35" y="189"/>
                    </a:cubicBezTo>
                    <a:cubicBezTo>
                      <a:pt x="27" y="182"/>
                      <a:pt x="15" y="183"/>
                      <a:pt x="9" y="174"/>
                    </a:cubicBezTo>
                    <a:cubicBezTo>
                      <a:pt x="9" y="174"/>
                      <a:pt x="9" y="174"/>
                      <a:pt x="9" y="174"/>
                    </a:cubicBezTo>
                    <a:cubicBezTo>
                      <a:pt x="12" y="173"/>
                      <a:pt x="15" y="173"/>
                      <a:pt x="17" y="172"/>
                    </a:cubicBezTo>
                    <a:cubicBezTo>
                      <a:pt x="21" y="170"/>
                      <a:pt x="27" y="169"/>
                      <a:pt x="26" y="163"/>
                    </a:cubicBezTo>
                    <a:cubicBezTo>
                      <a:pt x="26" y="157"/>
                      <a:pt x="20" y="158"/>
                      <a:pt x="16" y="157"/>
                    </a:cubicBezTo>
                    <a:cubicBezTo>
                      <a:pt x="13" y="153"/>
                      <a:pt x="9" y="148"/>
                      <a:pt x="17" y="144"/>
                    </a:cubicBezTo>
                    <a:cubicBezTo>
                      <a:pt x="25" y="140"/>
                      <a:pt x="26" y="136"/>
                      <a:pt x="18" y="130"/>
                    </a:cubicBezTo>
                    <a:cubicBezTo>
                      <a:pt x="15" y="127"/>
                      <a:pt x="12" y="124"/>
                      <a:pt x="7" y="124"/>
                    </a:cubicBezTo>
                    <a:cubicBezTo>
                      <a:pt x="0" y="123"/>
                      <a:pt x="3" y="119"/>
                      <a:pt x="5" y="116"/>
                    </a:cubicBezTo>
                    <a:cubicBezTo>
                      <a:pt x="5" y="116"/>
                      <a:pt x="5" y="116"/>
                      <a:pt x="5" y="116"/>
                    </a:cubicBezTo>
                    <a:cubicBezTo>
                      <a:pt x="8" y="117"/>
                      <a:pt x="11" y="117"/>
                      <a:pt x="12" y="113"/>
                    </a:cubicBezTo>
                    <a:cubicBezTo>
                      <a:pt x="12" y="109"/>
                      <a:pt x="4" y="108"/>
                      <a:pt x="7" y="103"/>
                    </a:cubicBezTo>
                    <a:cubicBezTo>
                      <a:pt x="10" y="99"/>
                      <a:pt x="14" y="97"/>
                      <a:pt x="18" y="99"/>
                    </a:cubicBezTo>
                    <a:cubicBezTo>
                      <a:pt x="28" y="100"/>
                      <a:pt x="38" y="99"/>
                      <a:pt x="44" y="93"/>
                    </a:cubicBezTo>
                    <a:cubicBezTo>
                      <a:pt x="49" y="89"/>
                      <a:pt x="40" y="82"/>
                      <a:pt x="39" y="76"/>
                    </a:cubicBezTo>
                    <a:cubicBezTo>
                      <a:pt x="39" y="74"/>
                      <a:pt x="38" y="72"/>
                      <a:pt x="38" y="70"/>
                    </a:cubicBezTo>
                    <a:cubicBezTo>
                      <a:pt x="39" y="65"/>
                      <a:pt x="35" y="66"/>
                      <a:pt x="32" y="66"/>
                    </a:cubicBezTo>
                    <a:cubicBezTo>
                      <a:pt x="30" y="61"/>
                      <a:pt x="34" y="61"/>
                      <a:pt x="37" y="60"/>
                    </a:cubicBezTo>
                    <a:cubicBezTo>
                      <a:pt x="39" y="60"/>
                      <a:pt x="42" y="60"/>
                      <a:pt x="41" y="57"/>
                    </a:cubicBezTo>
                    <a:cubicBezTo>
                      <a:pt x="34" y="39"/>
                      <a:pt x="50" y="49"/>
                      <a:pt x="55" y="46"/>
                    </a:cubicBezTo>
                    <a:cubicBezTo>
                      <a:pt x="59" y="48"/>
                      <a:pt x="64" y="50"/>
                      <a:pt x="68" y="52"/>
                    </a:cubicBezTo>
                    <a:cubicBezTo>
                      <a:pt x="70" y="53"/>
                      <a:pt x="72" y="54"/>
                      <a:pt x="73" y="53"/>
                    </a:cubicBezTo>
                    <a:cubicBezTo>
                      <a:pt x="76" y="51"/>
                      <a:pt x="74" y="49"/>
                      <a:pt x="72" y="47"/>
                    </a:cubicBezTo>
                    <a:cubicBezTo>
                      <a:pt x="68" y="40"/>
                      <a:pt x="71" y="36"/>
                      <a:pt x="78" y="34"/>
                    </a:cubicBezTo>
                    <a:cubicBezTo>
                      <a:pt x="79" y="33"/>
                      <a:pt x="79" y="32"/>
                      <a:pt x="80" y="32"/>
                    </a:cubicBezTo>
                    <a:cubicBezTo>
                      <a:pt x="83" y="33"/>
                      <a:pt x="84" y="41"/>
                      <a:pt x="88" y="38"/>
                    </a:cubicBezTo>
                    <a:cubicBezTo>
                      <a:pt x="91" y="36"/>
                      <a:pt x="93" y="31"/>
                      <a:pt x="91" y="27"/>
                    </a:cubicBezTo>
                    <a:cubicBezTo>
                      <a:pt x="91" y="26"/>
                      <a:pt x="90" y="25"/>
                      <a:pt x="90" y="24"/>
                    </a:cubicBezTo>
                    <a:cubicBezTo>
                      <a:pt x="94" y="20"/>
                      <a:pt x="90" y="11"/>
                      <a:pt x="99" y="11"/>
                    </a:cubicBezTo>
                    <a:cubicBezTo>
                      <a:pt x="102" y="14"/>
                      <a:pt x="106" y="18"/>
                      <a:pt x="109" y="21"/>
                    </a:cubicBezTo>
                    <a:cubicBezTo>
                      <a:pt x="114" y="26"/>
                      <a:pt x="116" y="24"/>
                      <a:pt x="117" y="18"/>
                    </a:cubicBezTo>
                    <a:cubicBezTo>
                      <a:pt x="117" y="15"/>
                      <a:pt x="118" y="12"/>
                      <a:pt x="119" y="10"/>
                    </a:cubicBezTo>
                    <a:cubicBezTo>
                      <a:pt x="121" y="5"/>
                      <a:pt x="124" y="3"/>
                      <a:pt x="127" y="9"/>
                    </a:cubicBezTo>
                    <a:cubicBezTo>
                      <a:pt x="127" y="16"/>
                      <a:pt x="131" y="20"/>
                      <a:pt x="137" y="21"/>
                    </a:cubicBezTo>
                    <a:cubicBezTo>
                      <a:pt x="142" y="21"/>
                      <a:pt x="143" y="16"/>
                      <a:pt x="143" y="11"/>
                    </a:cubicBezTo>
                    <a:cubicBezTo>
                      <a:pt x="145" y="8"/>
                      <a:pt x="147" y="5"/>
                      <a:pt x="148" y="3"/>
                    </a:cubicBezTo>
                    <a:cubicBezTo>
                      <a:pt x="149" y="2"/>
                      <a:pt x="150" y="1"/>
                      <a:pt x="150" y="0"/>
                    </a:cubicBezTo>
                    <a:cubicBezTo>
                      <a:pt x="150" y="0"/>
                      <a:pt x="150" y="0"/>
                      <a:pt x="150" y="0"/>
                    </a:cubicBezTo>
                    <a:cubicBezTo>
                      <a:pt x="152" y="1"/>
                      <a:pt x="155" y="0"/>
                      <a:pt x="156" y="2"/>
                    </a:cubicBezTo>
                    <a:cubicBezTo>
                      <a:pt x="160" y="12"/>
                      <a:pt x="169" y="15"/>
                      <a:pt x="179" y="12"/>
                    </a:cubicBezTo>
                    <a:cubicBezTo>
                      <a:pt x="180" y="12"/>
                      <a:pt x="181" y="13"/>
                      <a:pt x="182" y="13"/>
                    </a:cubicBezTo>
                    <a:cubicBezTo>
                      <a:pt x="180" y="17"/>
                      <a:pt x="177" y="24"/>
                      <a:pt x="181" y="25"/>
                    </a:cubicBezTo>
                    <a:cubicBezTo>
                      <a:pt x="187" y="27"/>
                      <a:pt x="190" y="21"/>
                      <a:pt x="191" y="15"/>
                    </a:cubicBezTo>
                    <a:cubicBezTo>
                      <a:pt x="192" y="13"/>
                      <a:pt x="191" y="11"/>
                      <a:pt x="191" y="10"/>
                    </a:cubicBezTo>
                    <a:cubicBezTo>
                      <a:pt x="194" y="12"/>
                      <a:pt x="197" y="14"/>
                      <a:pt x="200" y="12"/>
                    </a:cubicBezTo>
                    <a:cubicBezTo>
                      <a:pt x="203" y="13"/>
                      <a:pt x="203" y="16"/>
                      <a:pt x="204" y="18"/>
                    </a:cubicBezTo>
                    <a:cubicBezTo>
                      <a:pt x="204" y="24"/>
                      <a:pt x="204" y="31"/>
                      <a:pt x="207" y="35"/>
                    </a:cubicBezTo>
                    <a:cubicBezTo>
                      <a:pt x="212" y="44"/>
                      <a:pt x="217" y="32"/>
                      <a:pt x="223" y="34"/>
                    </a:cubicBezTo>
                    <a:cubicBezTo>
                      <a:pt x="224" y="35"/>
                      <a:pt x="226" y="35"/>
                      <a:pt x="227" y="35"/>
                    </a:cubicBezTo>
                    <a:cubicBezTo>
                      <a:pt x="227" y="36"/>
                      <a:pt x="228" y="38"/>
                      <a:pt x="228" y="40"/>
                    </a:cubicBezTo>
                    <a:cubicBezTo>
                      <a:pt x="227" y="42"/>
                      <a:pt x="227" y="44"/>
                      <a:pt x="226" y="47"/>
                    </a:cubicBezTo>
                    <a:cubicBezTo>
                      <a:pt x="226" y="50"/>
                      <a:pt x="224" y="53"/>
                      <a:pt x="227" y="55"/>
                    </a:cubicBezTo>
                    <a:cubicBezTo>
                      <a:pt x="230" y="57"/>
                      <a:pt x="232" y="54"/>
                      <a:pt x="235" y="53"/>
                    </a:cubicBezTo>
                    <a:cubicBezTo>
                      <a:pt x="237" y="52"/>
                      <a:pt x="239" y="51"/>
                      <a:pt x="241" y="50"/>
                    </a:cubicBezTo>
                    <a:cubicBezTo>
                      <a:pt x="247" y="47"/>
                      <a:pt x="253" y="42"/>
                      <a:pt x="251" y="55"/>
                    </a:cubicBezTo>
                    <a:cubicBezTo>
                      <a:pt x="250" y="60"/>
                      <a:pt x="256" y="58"/>
                      <a:pt x="259" y="59"/>
                    </a:cubicBezTo>
                    <a:close/>
                    <a:moveTo>
                      <a:pt x="235" y="149"/>
                    </a:moveTo>
                    <a:cubicBezTo>
                      <a:pt x="235" y="149"/>
                      <a:pt x="235" y="148"/>
                      <a:pt x="236" y="148"/>
                    </a:cubicBezTo>
                    <a:cubicBezTo>
                      <a:pt x="243" y="146"/>
                      <a:pt x="250" y="143"/>
                      <a:pt x="257" y="134"/>
                    </a:cubicBezTo>
                    <a:cubicBezTo>
                      <a:pt x="247" y="140"/>
                      <a:pt x="243" y="127"/>
                      <a:pt x="234" y="132"/>
                    </a:cubicBezTo>
                    <a:cubicBezTo>
                      <a:pt x="234" y="123"/>
                      <a:pt x="224" y="118"/>
                      <a:pt x="226" y="109"/>
                    </a:cubicBezTo>
                    <a:cubicBezTo>
                      <a:pt x="226" y="108"/>
                      <a:pt x="224" y="105"/>
                      <a:pt x="223" y="104"/>
                    </a:cubicBezTo>
                    <a:cubicBezTo>
                      <a:pt x="209" y="101"/>
                      <a:pt x="208" y="84"/>
                      <a:pt x="194" y="79"/>
                    </a:cubicBezTo>
                    <a:cubicBezTo>
                      <a:pt x="184" y="75"/>
                      <a:pt x="169" y="74"/>
                      <a:pt x="161" y="64"/>
                    </a:cubicBezTo>
                    <a:cubicBezTo>
                      <a:pt x="161" y="63"/>
                      <a:pt x="158" y="65"/>
                      <a:pt x="156" y="66"/>
                    </a:cubicBezTo>
                    <a:cubicBezTo>
                      <a:pt x="153" y="68"/>
                      <a:pt x="150" y="66"/>
                      <a:pt x="148" y="67"/>
                    </a:cubicBezTo>
                    <a:cubicBezTo>
                      <a:pt x="140" y="70"/>
                      <a:pt x="130" y="65"/>
                      <a:pt x="125" y="69"/>
                    </a:cubicBezTo>
                    <a:cubicBezTo>
                      <a:pt x="112" y="80"/>
                      <a:pt x="89" y="80"/>
                      <a:pt x="86" y="101"/>
                    </a:cubicBezTo>
                    <a:cubicBezTo>
                      <a:pt x="70" y="110"/>
                      <a:pt x="75" y="128"/>
                      <a:pt x="69" y="142"/>
                    </a:cubicBezTo>
                    <a:cubicBezTo>
                      <a:pt x="64" y="152"/>
                      <a:pt x="71" y="164"/>
                      <a:pt x="73" y="175"/>
                    </a:cubicBezTo>
                    <a:cubicBezTo>
                      <a:pt x="75" y="191"/>
                      <a:pt x="82" y="211"/>
                      <a:pt x="106" y="211"/>
                    </a:cubicBezTo>
                    <a:cubicBezTo>
                      <a:pt x="108" y="212"/>
                      <a:pt x="109" y="213"/>
                      <a:pt x="109" y="215"/>
                    </a:cubicBezTo>
                    <a:cubicBezTo>
                      <a:pt x="111" y="226"/>
                      <a:pt x="125" y="233"/>
                      <a:pt x="134" y="227"/>
                    </a:cubicBezTo>
                    <a:cubicBezTo>
                      <a:pt x="139" y="224"/>
                      <a:pt x="141" y="224"/>
                      <a:pt x="145" y="228"/>
                    </a:cubicBezTo>
                    <a:cubicBezTo>
                      <a:pt x="156" y="237"/>
                      <a:pt x="161" y="237"/>
                      <a:pt x="169" y="227"/>
                    </a:cubicBezTo>
                    <a:cubicBezTo>
                      <a:pt x="172" y="223"/>
                      <a:pt x="175" y="225"/>
                      <a:pt x="178" y="225"/>
                    </a:cubicBezTo>
                    <a:cubicBezTo>
                      <a:pt x="187" y="225"/>
                      <a:pt x="198" y="228"/>
                      <a:pt x="199" y="214"/>
                    </a:cubicBezTo>
                    <a:cubicBezTo>
                      <a:pt x="200" y="211"/>
                      <a:pt x="203" y="211"/>
                      <a:pt x="205" y="209"/>
                    </a:cubicBezTo>
                    <a:cubicBezTo>
                      <a:pt x="211" y="205"/>
                      <a:pt x="222" y="205"/>
                      <a:pt x="222" y="196"/>
                    </a:cubicBezTo>
                    <a:cubicBezTo>
                      <a:pt x="223" y="187"/>
                      <a:pt x="229" y="184"/>
                      <a:pt x="235" y="179"/>
                    </a:cubicBezTo>
                    <a:cubicBezTo>
                      <a:pt x="239" y="179"/>
                      <a:pt x="245" y="181"/>
                      <a:pt x="246" y="175"/>
                    </a:cubicBezTo>
                    <a:cubicBezTo>
                      <a:pt x="247" y="171"/>
                      <a:pt x="240" y="171"/>
                      <a:pt x="237" y="169"/>
                    </a:cubicBezTo>
                    <a:cubicBezTo>
                      <a:pt x="237" y="168"/>
                      <a:pt x="236" y="168"/>
                      <a:pt x="235" y="167"/>
                    </a:cubicBezTo>
                    <a:cubicBezTo>
                      <a:pt x="234" y="162"/>
                      <a:pt x="230" y="157"/>
                      <a:pt x="234" y="151"/>
                    </a:cubicBezTo>
                    <a:cubicBezTo>
                      <a:pt x="234" y="150"/>
                      <a:pt x="235" y="150"/>
                      <a:pt x="235" y="149"/>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9" name="Freeform 490">
                <a:extLst>
                  <a:ext uri="{FF2B5EF4-FFF2-40B4-BE49-F238E27FC236}">
                    <a16:creationId xmlns:a16="http://schemas.microsoft.com/office/drawing/2014/main" id="{3C0AB8E3-1A37-8062-E5F5-DD1CD37DBB24}"/>
                  </a:ext>
                </a:extLst>
              </p:cNvPr>
              <p:cNvSpPr>
                <a:spLocks noEditPoints="1"/>
              </p:cNvSpPr>
              <p:nvPr/>
            </p:nvSpPr>
            <p:spPr bwMode="auto">
              <a:xfrm>
                <a:off x="5542" y="2224"/>
                <a:ext cx="154" cy="140"/>
              </a:xfrm>
              <a:custGeom>
                <a:avLst/>
                <a:gdLst>
                  <a:gd name="T0" fmla="*/ 202 w 262"/>
                  <a:gd name="T1" fmla="*/ 184 h 237"/>
                  <a:gd name="T2" fmla="*/ 201 w 262"/>
                  <a:gd name="T3" fmla="*/ 203 h 237"/>
                  <a:gd name="T4" fmla="*/ 153 w 262"/>
                  <a:gd name="T5" fmla="*/ 205 h 237"/>
                  <a:gd name="T6" fmla="*/ 130 w 262"/>
                  <a:gd name="T7" fmla="*/ 208 h 237"/>
                  <a:gd name="T8" fmla="*/ 193 w 262"/>
                  <a:gd name="T9" fmla="*/ 225 h 237"/>
                  <a:gd name="T10" fmla="*/ 77 w 262"/>
                  <a:gd name="T11" fmla="*/ 191 h 237"/>
                  <a:gd name="T12" fmla="*/ 64 w 262"/>
                  <a:gd name="T13" fmla="*/ 131 h 237"/>
                  <a:gd name="T14" fmla="*/ 17 w 262"/>
                  <a:gd name="T15" fmla="*/ 34 h 237"/>
                  <a:gd name="T16" fmla="*/ 136 w 262"/>
                  <a:gd name="T17" fmla="*/ 30 h 237"/>
                  <a:gd name="T18" fmla="*/ 226 w 262"/>
                  <a:gd name="T19" fmla="*/ 61 h 237"/>
                  <a:gd name="T20" fmla="*/ 259 w 262"/>
                  <a:gd name="T21" fmla="*/ 121 h 237"/>
                  <a:gd name="T22" fmla="*/ 230 w 262"/>
                  <a:gd name="T23" fmla="*/ 133 h 237"/>
                  <a:gd name="T24" fmla="*/ 231 w 262"/>
                  <a:gd name="T25" fmla="*/ 150 h 237"/>
                  <a:gd name="T26" fmla="*/ 217 w 262"/>
                  <a:gd name="T27" fmla="*/ 96 h 237"/>
                  <a:gd name="T28" fmla="*/ 204 w 262"/>
                  <a:gd name="T29" fmla="*/ 62 h 237"/>
                  <a:gd name="T30" fmla="*/ 212 w 262"/>
                  <a:gd name="T31" fmla="*/ 77 h 237"/>
                  <a:gd name="T32" fmla="*/ 202 w 262"/>
                  <a:gd name="T33" fmla="*/ 92 h 237"/>
                  <a:gd name="T34" fmla="*/ 175 w 262"/>
                  <a:gd name="T35" fmla="*/ 58 h 237"/>
                  <a:gd name="T36" fmla="*/ 195 w 262"/>
                  <a:gd name="T37" fmla="*/ 142 h 237"/>
                  <a:gd name="T38" fmla="*/ 185 w 262"/>
                  <a:gd name="T39" fmla="*/ 135 h 237"/>
                  <a:gd name="T40" fmla="*/ 149 w 262"/>
                  <a:gd name="T41" fmla="*/ 131 h 237"/>
                  <a:gd name="T42" fmla="*/ 133 w 262"/>
                  <a:gd name="T43" fmla="*/ 124 h 237"/>
                  <a:gd name="T44" fmla="*/ 68 w 262"/>
                  <a:gd name="T45" fmla="*/ 108 h 237"/>
                  <a:gd name="T46" fmla="*/ 214 w 262"/>
                  <a:gd name="T47" fmla="*/ 159 h 237"/>
                  <a:gd name="T48" fmla="*/ 122 w 262"/>
                  <a:gd name="T49" fmla="*/ 154 h 237"/>
                  <a:gd name="T50" fmla="*/ 122 w 262"/>
                  <a:gd name="T51" fmla="*/ 155 h 237"/>
                  <a:gd name="T52" fmla="*/ 184 w 262"/>
                  <a:gd name="T53" fmla="*/ 171 h 237"/>
                  <a:gd name="T54" fmla="*/ 224 w 262"/>
                  <a:gd name="T55" fmla="*/ 177 h 237"/>
                  <a:gd name="T56" fmla="*/ 132 w 262"/>
                  <a:gd name="T57" fmla="*/ 58 h 237"/>
                  <a:gd name="T58" fmla="*/ 124 w 262"/>
                  <a:gd name="T59" fmla="*/ 59 h 237"/>
                  <a:gd name="T60" fmla="*/ 168 w 262"/>
                  <a:gd name="T61" fmla="*/ 107 h 237"/>
                  <a:gd name="T62" fmla="*/ 140 w 262"/>
                  <a:gd name="T63" fmla="*/ 96 h 237"/>
                  <a:gd name="T64" fmla="*/ 182 w 262"/>
                  <a:gd name="T65" fmla="*/ 129 h 237"/>
                  <a:gd name="T66" fmla="*/ 152 w 262"/>
                  <a:gd name="T67" fmla="*/ 76 h 237"/>
                  <a:gd name="T68" fmla="*/ 127 w 262"/>
                  <a:gd name="T69" fmla="*/ 52 h 237"/>
                  <a:gd name="T70" fmla="*/ 105 w 262"/>
                  <a:gd name="T71" fmla="*/ 70 h 237"/>
                  <a:gd name="T72" fmla="*/ 105 w 262"/>
                  <a:gd name="T73" fmla="*/ 70 h 237"/>
                  <a:gd name="T74" fmla="*/ 66 w 262"/>
                  <a:gd name="T75" fmla="*/ 70 h 237"/>
                  <a:gd name="T76" fmla="*/ 95 w 262"/>
                  <a:gd name="T77" fmla="*/ 79 h 237"/>
                  <a:gd name="T78" fmla="*/ 113 w 262"/>
                  <a:gd name="T79" fmla="*/ 75 h 237"/>
                  <a:gd name="T80" fmla="*/ 78 w 262"/>
                  <a:gd name="T81" fmla="*/ 50 h 237"/>
                  <a:gd name="T82" fmla="*/ 79 w 262"/>
                  <a:gd name="T83" fmla="*/ 50 h 237"/>
                  <a:gd name="T84" fmla="*/ 96 w 262"/>
                  <a:gd name="T85" fmla="*/ 138 h 237"/>
                  <a:gd name="T86" fmla="*/ 113 w 262"/>
                  <a:gd name="T87" fmla="*/ 151 h 237"/>
                  <a:gd name="T88" fmla="*/ 155 w 262"/>
                  <a:gd name="T89" fmla="*/ 52 h 237"/>
                  <a:gd name="T90" fmla="*/ 147 w 262"/>
                  <a:gd name="T91" fmla="*/ 193 h 237"/>
                  <a:gd name="T92" fmla="*/ 141 w 262"/>
                  <a:gd name="T93" fmla="*/ 200 h 237"/>
                  <a:gd name="T94" fmla="*/ 164 w 262"/>
                  <a:gd name="T95" fmla="*/ 44 h 237"/>
                  <a:gd name="T96" fmla="*/ 70 w 262"/>
                  <a:gd name="T97" fmla="*/ 46 h 237"/>
                  <a:gd name="T98" fmla="*/ 95 w 262"/>
                  <a:gd name="T99" fmla="*/ 62 h 237"/>
                  <a:gd name="T100" fmla="*/ 95 w 262"/>
                  <a:gd name="T101" fmla="*/ 61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2" h="236">
                    <a:moveTo>
                      <a:pt x="226" y="181"/>
                    </a:moveTo>
                    <a:cubicBezTo>
                      <a:pt x="219" y="182"/>
                      <a:pt x="212" y="183"/>
                      <a:pt x="204" y="184"/>
                    </a:cubicBezTo>
                    <a:cubicBezTo>
                      <a:pt x="203" y="184"/>
                      <a:pt x="202" y="184"/>
                      <a:pt x="202" y="184"/>
                    </a:cubicBezTo>
                    <a:cubicBezTo>
                      <a:pt x="201" y="187"/>
                      <a:pt x="203" y="187"/>
                      <a:pt x="205" y="188"/>
                    </a:cubicBezTo>
                    <a:cubicBezTo>
                      <a:pt x="205" y="188"/>
                      <a:pt x="205" y="188"/>
                      <a:pt x="205" y="188"/>
                    </a:cubicBezTo>
                    <a:cubicBezTo>
                      <a:pt x="193" y="191"/>
                      <a:pt x="193" y="192"/>
                      <a:pt x="201" y="203"/>
                    </a:cubicBezTo>
                    <a:cubicBezTo>
                      <a:pt x="202" y="204"/>
                      <a:pt x="203" y="205"/>
                      <a:pt x="203" y="206"/>
                    </a:cubicBezTo>
                    <a:cubicBezTo>
                      <a:pt x="199" y="206"/>
                      <a:pt x="194" y="205"/>
                      <a:pt x="198" y="212"/>
                    </a:cubicBezTo>
                    <a:cubicBezTo>
                      <a:pt x="182" y="218"/>
                      <a:pt x="167" y="212"/>
                      <a:pt x="153" y="205"/>
                    </a:cubicBezTo>
                    <a:cubicBezTo>
                      <a:pt x="151" y="204"/>
                      <a:pt x="146" y="201"/>
                      <a:pt x="146" y="204"/>
                    </a:cubicBezTo>
                    <a:cubicBezTo>
                      <a:pt x="148" y="217"/>
                      <a:pt x="141" y="207"/>
                      <a:pt x="138" y="207"/>
                    </a:cubicBezTo>
                    <a:cubicBezTo>
                      <a:pt x="136" y="207"/>
                      <a:pt x="134" y="204"/>
                      <a:pt x="130" y="208"/>
                    </a:cubicBezTo>
                    <a:cubicBezTo>
                      <a:pt x="153" y="219"/>
                      <a:pt x="178" y="217"/>
                      <a:pt x="202" y="217"/>
                    </a:cubicBezTo>
                    <a:cubicBezTo>
                      <a:pt x="205" y="218"/>
                      <a:pt x="206" y="219"/>
                      <a:pt x="207" y="222"/>
                    </a:cubicBezTo>
                    <a:cubicBezTo>
                      <a:pt x="202" y="223"/>
                      <a:pt x="198" y="225"/>
                      <a:pt x="193" y="225"/>
                    </a:cubicBezTo>
                    <a:cubicBezTo>
                      <a:pt x="187" y="225"/>
                      <a:pt x="189" y="228"/>
                      <a:pt x="190" y="232"/>
                    </a:cubicBezTo>
                    <a:cubicBezTo>
                      <a:pt x="154" y="237"/>
                      <a:pt x="125" y="220"/>
                      <a:pt x="95" y="204"/>
                    </a:cubicBezTo>
                    <a:cubicBezTo>
                      <a:pt x="89" y="201"/>
                      <a:pt x="82" y="198"/>
                      <a:pt x="77" y="191"/>
                    </a:cubicBezTo>
                    <a:cubicBezTo>
                      <a:pt x="82" y="190"/>
                      <a:pt x="86" y="190"/>
                      <a:pt x="92" y="189"/>
                    </a:cubicBezTo>
                    <a:cubicBezTo>
                      <a:pt x="78" y="167"/>
                      <a:pt x="56" y="151"/>
                      <a:pt x="41" y="128"/>
                    </a:cubicBezTo>
                    <a:cubicBezTo>
                      <a:pt x="49" y="129"/>
                      <a:pt x="56" y="130"/>
                      <a:pt x="64" y="131"/>
                    </a:cubicBezTo>
                    <a:cubicBezTo>
                      <a:pt x="62" y="124"/>
                      <a:pt x="58" y="122"/>
                      <a:pt x="54" y="118"/>
                    </a:cubicBezTo>
                    <a:cubicBezTo>
                      <a:pt x="34" y="97"/>
                      <a:pt x="20" y="72"/>
                      <a:pt x="9" y="46"/>
                    </a:cubicBezTo>
                    <a:cubicBezTo>
                      <a:pt x="4" y="34"/>
                      <a:pt x="4" y="34"/>
                      <a:pt x="17" y="34"/>
                    </a:cubicBezTo>
                    <a:cubicBezTo>
                      <a:pt x="12" y="23"/>
                      <a:pt x="8" y="12"/>
                      <a:pt x="0" y="0"/>
                    </a:cubicBezTo>
                    <a:cubicBezTo>
                      <a:pt x="25" y="3"/>
                      <a:pt x="48" y="4"/>
                      <a:pt x="70" y="9"/>
                    </a:cubicBezTo>
                    <a:cubicBezTo>
                      <a:pt x="92" y="13"/>
                      <a:pt x="113" y="21"/>
                      <a:pt x="136" y="30"/>
                    </a:cubicBezTo>
                    <a:cubicBezTo>
                      <a:pt x="134" y="22"/>
                      <a:pt x="132" y="16"/>
                      <a:pt x="129" y="7"/>
                    </a:cubicBezTo>
                    <a:cubicBezTo>
                      <a:pt x="166" y="28"/>
                      <a:pt x="204" y="41"/>
                      <a:pt x="229" y="77"/>
                    </a:cubicBezTo>
                    <a:cubicBezTo>
                      <a:pt x="228" y="71"/>
                      <a:pt x="227" y="67"/>
                      <a:pt x="226" y="61"/>
                    </a:cubicBezTo>
                    <a:cubicBezTo>
                      <a:pt x="239" y="73"/>
                      <a:pt x="248" y="86"/>
                      <a:pt x="254" y="100"/>
                    </a:cubicBezTo>
                    <a:cubicBezTo>
                      <a:pt x="252" y="104"/>
                      <a:pt x="255" y="106"/>
                      <a:pt x="257" y="109"/>
                    </a:cubicBezTo>
                    <a:cubicBezTo>
                      <a:pt x="260" y="113"/>
                      <a:pt x="262" y="117"/>
                      <a:pt x="259" y="121"/>
                    </a:cubicBezTo>
                    <a:cubicBezTo>
                      <a:pt x="257" y="125"/>
                      <a:pt x="252" y="122"/>
                      <a:pt x="248" y="122"/>
                    </a:cubicBezTo>
                    <a:cubicBezTo>
                      <a:pt x="240" y="121"/>
                      <a:pt x="234" y="114"/>
                      <a:pt x="224" y="115"/>
                    </a:cubicBezTo>
                    <a:cubicBezTo>
                      <a:pt x="225" y="122"/>
                      <a:pt x="228" y="127"/>
                      <a:pt x="230" y="133"/>
                    </a:cubicBezTo>
                    <a:cubicBezTo>
                      <a:pt x="232" y="138"/>
                      <a:pt x="237" y="143"/>
                      <a:pt x="233" y="149"/>
                    </a:cubicBezTo>
                    <a:cubicBezTo>
                      <a:pt x="232" y="149"/>
                      <a:pt x="232" y="149"/>
                      <a:pt x="232" y="149"/>
                    </a:cubicBezTo>
                    <a:cubicBezTo>
                      <a:pt x="232" y="149"/>
                      <a:pt x="231" y="150"/>
                      <a:pt x="231" y="150"/>
                    </a:cubicBezTo>
                    <a:cubicBezTo>
                      <a:pt x="228" y="152"/>
                      <a:pt x="228" y="159"/>
                      <a:pt x="221" y="157"/>
                    </a:cubicBezTo>
                    <a:cubicBezTo>
                      <a:pt x="217" y="147"/>
                      <a:pt x="216" y="138"/>
                      <a:pt x="218" y="128"/>
                    </a:cubicBezTo>
                    <a:cubicBezTo>
                      <a:pt x="220" y="118"/>
                      <a:pt x="222" y="107"/>
                      <a:pt x="217" y="96"/>
                    </a:cubicBezTo>
                    <a:cubicBezTo>
                      <a:pt x="216" y="90"/>
                      <a:pt x="218" y="82"/>
                      <a:pt x="212" y="77"/>
                    </a:cubicBezTo>
                    <a:cubicBezTo>
                      <a:pt x="212" y="72"/>
                      <a:pt x="213" y="66"/>
                      <a:pt x="205" y="65"/>
                    </a:cubicBezTo>
                    <a:cubicBezTo>
                      <a:pt x="204" y="64"/>
                      <a:pt x="204" y="63"/>
                      <a:pt x="204" y="62"/>
                    </a:cubicBezTo>
                    <a:cubicBezTo>
                      <a:pt x="203" y="62"/>
                      <a:pt x="203" y="62"/>
                      <a:pt x="203" y="62"/>
                    </a:cubicBezTo>
                    <a:cubicBezTo>
                      <a:pt x="203" y="63"/>
                      <a:pt x="204" y="64"/>
                      <a:pt x="205" y="65"/>
                    </a:cubicBezTo>
                    <a:cubicBezTo>
                      <a:pt x="205" y="70"/>
                      <a:pt x="207" y="75"/>
                      <a:pt x="212" y="77"/>
                    </a:cubicBezTo>
                    <a:cubicBezTo>
                      <a:pt x="212" y="84"/>
                      <a:pt x="213" y="90"/>
                      <a:pt x="217" y="96"/>
                    </a:cubicBezTo>
                    <a:cubicBezTo>
                      <a:pt x="217" y="105"/>
                      <a:pt x="217" y="115"/>
                      <a:pt x="213" y="124"/>
                    </a:cubicBezTo>
                    <a:cubicBezTo>
                      <a:pt x="210" y="112"/>
                      <a:pt x="207" y="101"/>
                      <a:pt x="202" y="92"/>
                    </a:cubicBezTo>
                    <a:cubicBezTo>
                      <a:pt x="195" y="79"/>
                      <a:pt x="191" y="64"/>
                      <a:pt x="176" y="58"/>
                    </a:cubicBezTo>
                    <a:cubicBezTo>
                      <a:pt x="175" y="57"/>
                      <a:pt x="175" y="57"/>
                      <a:pt x="175" y="57"/>
                    </a:cubicBezTo>
                    <a:cubicBezTo>
                      <a:pt x="175" y="57"/>
                      <a:pt x="175" y="57"/>
                      <a:pt x="175" y="58"/>
                    </a:cubicBezTo>
                    <a:cubicBezTo>
                      <a:pt x="176" y="61"/>
                      <a:pt x="178" y="64"/>
                      <a:pt x="180" y="66"/>
                    </a:cubicBezTo>
                    <a:cubicBezTo>
                      <a:pt x="201" y="92"/>
                      <a:pt x="209" y="122"/>
                      <a:pt x="214" y="155"/>
                    </a:cubicBezTo>
                    <a:cubicBezTo>
                      <a:pt x="205" y="154"/>
                      <a:pt x="202" y="145"/>
                      <a:pt x="195" y="142"/>
                    </a:cubicBezTo>
                    <a:cubicBezTo>
                      <a:pt x="194" y="137"/>
                      <a:pt x="190" y="136"/>
                      <a:pt x="185" y="135"/>
                    </a:cubicBezTo>
                    <a:cubicBezTo>
                      <a:pt x="185" y="135"/>
                      <a:pt x="185" y="135"/>
                      <a:pt x="184" y="135"/>
                    </a:cubicBezTo>
                    <a:cubicBezTo>
                      <a:pt x="185" y="135"/>
                      <a:pt x="185" y="135"/>
                      <a:pt x="185" y="135"/>
                    </a:cubicBezTo>
                    <a:cubicBezTo>
                      <a:pt x="186" y="141"/>
                      <a:pt x="191" y="142"/>
                      <a:pt x="195" y="142"/>
                    </a:cubicBezTo>
                    <a:cubicBezTo>
                      <a:pt x="195" y="145"/>
                      <a:pt x="193" y="148"/>
                      <a:pt x="191" y="147"/>
                    </a:cubicBezTo>
                    <a:cubicBezTo>
                      <a:pt x="176" y="143"/>
                      <a:pt x="160" y="144"/>
                      <a:pt x="149" y="131"/>
                    </a:cubicBezTo>
                    <a:cubicBezTo>
                      <a:pt x="146" y="129"/>
                      <a:pt x="143" y="128"/>
                      <a:pt x="139" y="128"/>
                    </a:cubicBezTo>
                    <a:cubicBezTo>
                      <a:pt x="139" y="125"/>
                      <a:pt x="138" y="122"/>
                      <a:pt x="135" y="122"/>
                    </a:cubicBezTo>
                    <a:cubicBezTo>
                      <a:pt x="134" y="121"/>
                      <a:pt x="133" y="122"/>
                      <a:pt x="133" y="124"/>
                    </a:cubicBezTo>
                    <a:cubicBezTo>
                      <a:pt x="134" y="127"/>
                      <a:pt x="136" y="128"/>
                      <a:pt x="139" y="128"/>
                    </a:cubicBezTo>
                    <a:cubicBezTo>
                      <a:pt x="139" y="130"/>
                      <a:pt x="147" y="133"/>
                      <a:pt x="139" y="135"/>
                    </a:cubicBezTo>
                    <a:cubicBezTo>
                      <a:pt x="117" y="122"/>
                      <a:pt x="92" y="116"/>
                      <a:pt x="68" y="108"/>
                    </a:cubicBezTo>
                    <a:cubicBezTo>
                      <a:pt x="91" y="119"/>
                      <a:pt x="114" y="131"/>
                      <a:pt x="139" y="135"/>
                    </a:cubicBezTo>
                    <a:cubicBezTo>
                      <a:pt x="148" y="141"/>
                      <a:pt x="157" y="144"/>
                      <a:pt x="167" y="146"/>
                    </a:cubicBezTo>
                    <a:cubicBezTo>
                      <a:pt x="183" y="148"/>
                      <a:pt x="198" y="155"/>
                      <a:pt x="214" y="159"/>
                    </a:cubicBezTo>
                    <a:cubicBezTo>
                      <a:pt x="215" y="163"/>
                      <a:pt x="216" y="166"/>
                      <a:pt x="217" y="169"/>
                    </a:cubicBezTo>
                    <a:cubicBezTo>
                      <a:pt x="212" y="169"/>
                      <a:pt x="207" y="169"/>
                      <a:pt x="202" y="168"/>
                    </a:cubicBezTo>
                    <a:cubicBezTo>
                      <a:pt x="176" y="164"/>
                      <a:pt x="148" y="164"/>
                      <a:pt x="122" y="154"/>
                    </a:cubicBezTo>
                    <a:cubicBezTo>
                      <a:pt x="122" y="154"/>
                      <a:pt x="121" y="153"/>
                      <a:pt x="120" y="153"/>
                    </a:cubicBezTo>
                    <a:cubicBezTo>
                      <a:pt x="120" y="153"/>
                      <a:pt x="119" y="153"/>
                      <a:pt x="119" y="154"/>
                    </a:cubicBezTo>
                    <a:cubicBezTo>
                      <a:pt x="120" y="154"/>
                      <a:pt x="121" y="154"/>
                      <a:pt x="122" y="155"/>
                    </a:cubicBezTo>
                    <a:cubicBezTo>
                      <a:pt x="123" y="163"/>
                      <a:pt x="132" y="160"/>
                      <a:pt x="136" y="164"/>
                    </a:cubicBezTo>
                    <a:cubicBezTo>
                      <a:pt x="134" y="169"/>
                      <a:pt x="127" y="164"/>
                      <a:pt x="126" y="171"/>
                    </a:cubicBezTo>
                    <a:cubicBezTo>
                      <a:pt x="145" y="171"/>
                      <a:pt x="163" y="166"/>
                      <a:pt x="184" y="171"/>
                    </a:cubicBezTo>
                    <a:cubicBezTo>
                      <a:pt x="176" y="175"/>
                      <a:pt x="170" y="178"/>
                      <a:pt x="164" y="181"/>
                    </a:cubicBezTo>
                    <a:cubicBezTo>
                      <a:pt x="166" y="183"/>
                      <a:pt x="167" y="184"/>
                      <a:pt x="169" y="183"/>
                    </a:cubicBezTo>
                    <a:cubicBezTo>
                      <a:pt x="186" y="173"/>
                      <a:pt x="204" y="168"/>
                      <a:pt x="224" y="177"/>
                    </a:cubicBezTo>
                    <a:cubicBezTo>
                      <a:pt x="226" y="177"/>
                      <a:pt x="226" y="179"/>
                      <a:pt x="226" y="181"/>
                    </a:cubicBezTo>
                    <a:close/>
                    <a:moveTo>
                      <a:pt x="130" y="55"/>
                    </a:moveTo>
                    <a:cubicBezTo>
                      <a:pt x="130" y="56"/>
                      <a:pt x="131" y="57"/>
                      <a:pt x="132" y="58"/>
                    </a:cubicBezTo>
                    <a:cubicBezTo>
                      <a:pt x="131" y="60"/>
                      <a:pt x="129" y="60"/>
                      <a:pt x="127" y="60"/>
                    </a:cubicBezTo>
                    <a:cubicBezTo>
                      <a:pt x="126" y="60"/>
                      <a:pt x="126" y="59"/>
                      <a:pt x="125" y="58"/>
                    </a:cubicBezTo>
                    <a:cubicBezTo>
                      <a:pt x="124" y="59"/>
                      <a:pt x="124" y="59"/>
                      <a:pt x="124" y="59"/>
                    </a:cubicBezTo>
                    <a:cubicBezTo>
                      <a:pt x="125" y="60"/>
                      <a:pt x="126" y="60"/>
                      <a:pt x="127" y="60"/>
                    </a:cubicBezTo>
                    <a:cubicBezTo>
                      <a:pt x="127" y="64"/>
                      <a:pt x="130" y="66"/>
                      <a:pt x="133" y="67"/>
                    </a:cubicBezTo>
                    <a:cubicBezTo>
                      <a:pt x="148" y="77"/>
                      <a:pt x="159" y="92"/>
                      <a:pt x="168" y="107"/>
                    </a:cubicBezTo>
                    <a:cubicBezTo>
                      <a:pt x="171" y="111"/>
                      <a:pt x="173" y="115"/>
                      <a:pt x="166" y="116"/>
                    </a:cubicBezTo>
                    <a:cubicBezTo>
                      <a:pt x="166" y="110"/>
                      <a:pt x="161" y="108"/>
                      <a:pt x="156" y="109"/>
                    </a:cubicBezTo>
                    <a:cubicBezTo>
                      <a:pt x="155" y="100"/>
                      <a:pt x="147" y="98"/>
                      <a:pt x="140" y="96"/>
                    </a:cubicBezTo>
                    <a:cubicBezTo>
                      <a:pt x="145" y="101"/>
                      <a:pt x="149" y="107"/>
                      <a:pt x="156" y="109"/>
                    </a:cubicBezTo>
                    <a:cubicBezTo>
                      <a:pt x="157" y="114"/>
                      <a:pt x="161" y="115"/>
                      <a:pt x="166" y="116"/>
                    </a:cubicBezTo>
                    <a:cubicBezTo>
                      <a:pt x="168" y="125"/>
                      <a:pt x="175" y="126"/>
                      <a:pt x="182" y="129"/>
                    </a:cubicBezTo>
                    <a:cubicBezTo>
                      <a:pt x="167" y="107"/>
                      <a:pt x="170" y="79"/>
                      <a:pt x="158" y="57"/>
                    </a:cubicBezTo>
                    <a:cubicBezTo>
                      <a:pt x="157" y="67"/>
                      <a:pt x="164" y="75"/>
                      <a:pt x="162" y="88"/>
                    </a:cubicBezTo>
                    <a:cubicBezTo>
                      <a:pt x="158" y="83"/>
                      <a:pt x="155" y="79"/>
                      <a:pt x="152" y="76"/>
                    </a:cubicBezTo>
                    <a:cubicBezTo>
                      <a:pt x="146" y="69"/>
                      <a:pt x="142" y="61"/>
                      <a:pt x="132" y="58"/>
                    </a:cubicBezTo>
                    <a:cubicBezTo>
                      <a:pt x="131" y="57"/>
                      <a:pt x="130" y="56"/>
                      <a:pt x="130" y="55"/>
                    </a:cubicBezTo>
                    <a:cubicBezTo>
                      <a:pt x="129" y="54"/>
                      <a:pt x="129" y="52"/>
                      <a:pt x="127" y="52"/>
                    </a:cubicBezTo>
                    <a:cubicBezTo>
                      <a:pt x="126" y="52"/>
                      <a:pt x="126" y="52"/>
                      <a:pt x="126" y="52"/>
                    </a:cubicBezTo>
                    <a:cubicBezTo>
                      <a:pt x="126" y="55"/>
                      <a:pt x="128" y="55"/>
                      <a:pt x="130" y="55"/>
                    </a:cubicBezTo>
                    <a:close/>
                    <a:moveTo>
                      <a:pt x="105" y="70"/>
                    </a:moveTo>
                    <a:cubicBezTo>
                      <a:pt x="105" y="68"/>
                      <a:pt x="105" y="67"/>
                      <a:pt x="103" y="66"/>
                    </a:cubicBezTo>
                    <a:cubicBezTo>
                      <a:pt x="103" y="66"/>
                      <a:pt x="102" y="67"/>
                      <a:pt x="102" y="68"/>
                    </a:cubicBezTo>
                    <a:cubicBezTo>
                      <a:pt x="102" y="70"/>
                      <a:pt x="104" y="70"/>
                      <a:pt x="105" y="70"/>
                    </a:cubicBezTo>
                    <a:cubicBezTo>
                      <a:pt x="106" y="71"/>
                      <a:pt x="107" y="73"/>
                      <a:pt x="108" y="75"/>
                    </a:cubicBezTo>
                    <a:cubicBezTo>
                      <a:pt x="91" y="75"/>
                      <a:pt x="77" y="66"/>
                      <a:pt x="61" y="60"/>
                    </a:cubicBezTo>
                    <a:cubicBezTo>
                      <a:pt x="60" y="66"/>
                      <a:pt x="68" y="64"/>
                      <a:pt x="66" y="70"/>
                    </a:cubicBezTo>
                    <a:cubicBezTo>
                      <a:pt x="57" y="70"/>
                      <a:pt x="47" y="70"/>
                      <a:pt x="38" y="70"/>
                    </a:cubicBezTo>
                    <a:cubicBezTo>
                      <a:pt x="37" y="71"/>
                      <a:pt x="37" y="72"/>
                      <a:pt x="37" y="73"/>
                    </a:cubicBezTo>
                    <a:cubicBezTo>
                      <a:pt x="57" y="74"/>
                      <a:pt x="77" y="71"/>
                      <a:pt x="95" y="79"/>
                    </a:cubicBezTo>
                    <a:cubicBezTo>
                      <a:pt x="84" y="79"/>
                      <a:pt x="74" y="80"/>
                      <a:pt x="66" y="88"/>
                    </a:cubicBezTo>
                    <a:cubicBezTo>
                      <a:pt x="89" y="85"/>
                      <a:pt x="113" y="78"/>
                      <a:pt x="136" y="93"/>
                    </a:cubicBezTo>
                    <a:cubicBezTo>
                      <a:pt x="130" y="84"/>
                      <a:pt x="122" y="79"/>
                      <a:pt x="113" y="75"/>
                    </a:cubicBezTo>
                    <a:cubicBezTo>
                      <a:pt x="112" y="70"/>
                      <a:pt x="109" y="70"/>
                      <a:pt x="105" y="70"/>
                    </a:cubicBezTo>
                    <a:close/>
                    <a:moveTo>
                      <a:pt x="79" y="50"/>
                    </a:moveTo>
                    <a:cubicBezTo>
                      <a:pt x="79" y="50"/>
                      <a:pt x="78" y="50"/>
                      <a:pt x="78" y="50"/>
                    </a:cubicBezTo>
                    <a:cubicBezTo>
                      <a:pt x="78" y="50"/>
                      <a:pt x="79" y="50"/>
                      <a:pt x="79" y="51"/>
                    </a:cubicBezTo>
                    <a:cubicBezTo>
                      <a:pt x="80" y="56"/>
                      <a:pt x="83" y="57"/>
                      <a:pt x="88" y="56"/>
                    </a:cubicBezTo>
                    <a:cubicBezTo>
                      <a:pt x="86" y="52"/>
                      <a:pt x="82" y="51"/>
                      <a:pt x="79" y="50"/>
                    </a:cubicBezTo>
                    <a:close/>
                    <a:moveTo>
                      <a:pt x="113" y="151"/>
                    </a:moveTo>
                    <a:cubicBezTo>
                      <a:pt x="114" y="151"/>
                      <a:pt x="114" y="150"/>
                      <a:pt x="115" y="149"/>
                    </a:cubicBezTo>
                    <a:cubicBezTo>
                      <a:pt x="108" y="145"/>
                      <a:pt x="102" y="142"/>
                      <a:pt x="96" y="138"/>
                    </a:cubicBezTo>
                    <a:cubicBezTo>
                      <a:pt x="95" y="137"/>
                      <a:pt x="92" y="138"/>
                      <a:pt x="92" y="140"/>
                    </a:cubicBezTo>
                    <a:cubicBezTo>
                      <a:pt x="92" y="141"/>
                      <a:pt x="93" y="143"/>
                      <a:pt x="94" y="143"/>
                    </a:cubicBezTo>
                    <a:cubicBezTo>
                      <a:pt x="100" y="146"/>
                      <a:pt x="107" y="149"/>
                      <a:pt x="113" y="151"/>
                    </a:cubicBezTo>
                    <a:close/>
                    <a:moveTo>
                      <a:pt x="155" y="52"/>
                    </a:moveTo>
                    <a:cubicBezTo>
                      <a:pt x="154" y="40"/>
                      <a:pt x="154" y="40"/>
                      <a:pt x="142" y="37"/>
                    </a:cubicBezTo>
                    <a:cubicBezTo>
                      <a:pt x="148" y="42"/>
                      <a:pt x="149" y="49"/>
                      <a:pt x="155" y="52"/>
                    </a:cubicBezTo>
                    <a:close/>
                    <a:moveTo>
                      <a:pt x="147" y="193"/>
                    </a:moveTo>
                    <a:cubicBezTo>
                      <a:pt x="154" y="192"/>
                      <a:pt x="158" y="190"/>
                      <a:pt x="161" y="183"/>
                    </a:cubicBezTo>
                    <a:cubicBezTo>
                      <a:pt x="155" y="185"/>
                      <a:pt x="150" y="187"/>
                      <a:pt x="147" y="193"/>
                    </a:cubicBezTo>
                    <a:close/>
                    <a:moveTo>
                      <a:pt x="141" y="200"/>
                    </a:moveTo>
                    <a:cubicBezTo>
                      <a:pt x="137" y="199"/>
                      <a:pt x="135" y="192"/>
                      <a:pt x="128" y="194"/>
                    </a:cubicBezTo>
                    <a:cubicBezTo>
                      <a:pt x="131" y="199"/>
                      <a:pt x="135" y="202"/>
                      <a:pt x="141" y="200"/>
                    </a:cubicBezTo>
                    <a:close/>
                    <a:moveTo>
                      <a:pt x="164" y="44"/>
                    </a:moveTo>
                    <a:cubicBezTo>
                      <a:pt x="166" y="49"/>
                      <a:pt x="167" y="52"/>
                      <a:pt x="172" y="52"/>
                    </a:cubicBezTo>
                    <a:cubicBezTo>
                      <a:pt x="172" y="47"/>
                      <a:pt x="169" y="45"/>
                      <a:pt x="164" y="44"/>
                    </a:cubicBezTo>
                    <a:close/>
                    <a:moveTo>
                      <a:pt x="73" y="45"/>
                    </a:moveTo>
                    <a:cubicBezTo>
                      <a:pt x="72" y="45"/>
                      <a:pt x="72" y="44"/>
                      <a:pt x="71" y="44"/>
                    </a:cubicBezTo>
                    <a:cubicBezTo>
                      <a:pt x="71" y="45"/>
                      <a:pt x="71" y="46"/>
                      <a:pt x="70" y="46"/>
                    </a:cubicBezTo>
                    <a:cubicBezTo>
                      <a:pt x="71" y="46"/>
                      <a:pt x="72" y="47"/>
                      <a:pt x="72" y="47"/>
                    </a:cubicBezTo>
                    <a:cubicBezTo>
                      <a:pt x="73" y="47"/>
                      <a:pt x="73" y="46"/>
                      <a:pt x="73" y="45"/>
                    </a:cubicBezTo>
                    <a:close/>
                    <a:moveTo>
                      <a:pt x="95" y="62"/>
                    </a:moveTo>
                    <a:cubicBezTo>
                      <a:pt x="95" y="62"/>
                      <a:pt x="96" y="62"/>
                      <a:pt x="96" y="62"/>
                    </a:cubicBezTo>
                    <a:cubicBezTo>
                      <a:pt x="96" y="62"/>
                      <a:pt x="96" y="61"/>
                      <a:pt x="96" y="61"/>
                    </a:cubicBezTo>
                    <a:cubicBezTo>
                      <a:pt x="96" y="61"/>
                      <a:pt x="96" y="61"/>
                      <a:pt x="95" y="61"/>
                    </a:cubicBezTo>
                    <a:cubicBezTo>
                      <a:pt x="95" y="61"/>
                      <a:pt x="95" y="61"/>
                      <a:pt x="95" y="6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0" name="Freeform 491">
                <a:extLst>
                  <a:ext uri="{FF2B5EF4-FFF2-40B4-BE49-F238E27FC236}">
                    <a16:creationId xmlns:a16="http://schemas.microsoft.com/office/drawing/2014/main" id="{4AE8B88A-5D57-A02D-EAD8-21356EA06EE9}"/>
                  </a:ext>
                </a:extLst>
              </p:cNvPr>
              <p:cNvSpPr>
                <a:spLocks noEditPoints="1"/>
              </p:cNvSpPr>
              <p:nvPr/>
            </p:nvSpPr>
            <p:spPr bwMode="auto">
              <a:xfrm>
                <a:off x="5467" y="2548"/>
                <a:ext cx="150" cy="190"/>
              </a:xfrm>
              <a:custGeom>
                <a:avLst/>
                <a:gdLst>
                  <a:gd name="T0" fmla="*/ 13 w 254"/>
                  <a:gd name="T1" fmla="*/ 226 h 323"/>
                  <a:gd name="T2" fmla="*/ 77 w 254"/>
                  <a:gd name="T3" fmla="*/ 76 h 323"/>
                  <a:gd name="T4" fmla="*/ 200 w 254"/>
                  <a:gd name="T5" fmla="*/ 55 h 323"/>
                  <a:gd name="T6" fmla="*/ 138 w 254"/>
                  <a:gd name="T7" fmla="*/ 149 h 323"/>
                  <a:gd name="T8" fmla="*/ 139 w 254"/>
                  <a:gd name="T9" fmla="*/ 152 h 323"/>
                  <a:gd name="T10" fmla="*/ 145 w 254"/>
                  <a:gd name="T11" fmla="*/ 159 h 323"/>
                  <a:gd name="T12" fmla="*/ 20 w 254"/>
                  <a:gd name="T13" fmla="*/ 247 h 323"/>
                  <a:gd name="T14" fmla="*/ 0 w 254"/>
                  <a:gd name="T15" fmla="*/ 320 h 323"/>
                  <a:gd name="T16" fmla="*/ 112 w 254"/>
                  <a:gd name="T17" fmla="*/ 148 h 323"/>
                  <a:gd name="T18" fmla="*/ 109 w 254"/>
                  <a:gd name="T19" fmla="*/ 144 h 323"/>
                  <a:gd name="T20" fmla="*/ 134 w 254"/>
                  <a:gd name="T21" fmla="*/ 126 h 323"/>
                  <a:gd name="T22" fmla="*/ 128 w 254"/>
                  <a:gd name="T23" fmla="*/ 129 h 323"/>
                  <a:gd name="T24" fmla="*/ 107 w 254"/>
                  <a:gd name="T25" fmla="*/ 146 h 323"/>
                  <a:gd name="T26" fmla="*/ 61 w 254"/>
                  <a:gd name="T27" fmla="*/ 177 h 323"/>
                  <a:gd name="T28" fmla="*/ 30 w 254"/>
                  <a:gd name="T29" fmla="*/ 191 h 323"/>
                  <a:gd name="T30" fmla="*/ 20 w 254"/>
                  <a:gd name="T31" fmla="*/ 212 h 323"/>
                  <a:gd name="T32" fmla="*/ 112 w 254"/>
                  <a:gd name="T33" fmla="*/ 148 h 323"/>
                  <a:gd name="T34" fmla="*/ 122 w 254"/>
                  <a:gd name="T35" fmla="*/ 145 h 323"/>
                  <a:gd name="T36" fmla="*/ 119 w 254"/>
                  <a:gd name="T37" fmla="*/ 146 h 323"/>
                  <a:gd name="T38" fmla="*/ 154 w 254"/>
                  <a:gd name="T39" fmla="*/ 78 h 323"/>
                  <a:gd name="T40" fmla="*/ 150 w 254"/>
                  <a:gd name="T41" fmla="*/ 81 h 323"/>
                  <a:gd name="T42" fmla="*/ 124 w 254"/>
                  <a:gd name="T43" fmla="*/ 105 h 323"/>
                  <a:gd name="T44" fmla="*/ 99 w 254"/>
                  <a:gd name="T45" fmla="*/ 121 h 323"/>
                  <a:gd name="T46" fmla="*/ 124 w 254"/>
                  <a:gd name="T47" fmla="*/ 105 h 323"/>
                  <a:gd name="T48" fmla="*/ 194 w 254"/>
                  <a:gd name="T49" fmla="*/ 77 h 323"/>
                  <a:gd name="T50" fmla="*/ 148 w 254"/>
                  <a:gd name="T51" fmla="*/ 83 h 323"/>
                  <a:gd name="T52" fmla="*/ 116 w 254"/>
                  <a:gd name="T53" fmla="*/ 57 h 323"/>
                  <a:gd name="T54" fmla="*/ 109 w 254"/>
                  <a:gd name="T55" fmla="*/ 69 h 323"/>
                  <a:gd name="T56" fmla="*/ 114 w 254"/>
                  <a:gd name="T57" fmla="*/ 80 h 323"/>
                  <a:gd name="T58" fmla="*/ 167 w 254"/>
                  <a:gd name="T59" fmla="*/ 40 h 323"/>
                  <a:gd name="T60" fmla="*/ 191 w 254"/>
                  <a:gd name="T61" fmla="*/ 38 h 323"/>
                  <a:gd name="T62" fmla="*/ 174 w 254"/>
                  <a:gd name="T63" fmla="*/ 37 h 323"/>
                  <a:gd name="T64" fmla="*/ 198 w 254"/>
                  <a:gd name="T65" fmla="*/ 23 h 323"/>
                  <a:gd name="T66" fmla="*/ 167 w 254"/>
                  <a:gd name="T67" fmla="*/ 37 h 323"/>
                  <a:gd name="T68" fmla="*/ 126 w 254"/>
                  <a:gd name="T69" fmla="*/ 66 h 323"/>
                  <a:gd name="T70" fmla="*/ 109 w 254"/>
                  <a:gd name="T71" fmla="*/ 69 h 323"/>
                  <a:gd name="T72" fmla="*/ 116 w 254"/>
                  <a:gd name="T73" fmla="*/ 57 h 323"/>
                  <a:gd name="T74" fmla="*/ 116 w 254"/>
                  <a:gd name="T75" fmla="*/ 57 h 323"/>
                  <a:gd name="T76" fmla="*/ 60 w 254"/>
                  <a:gd name="T77" fmla="*/ 142 h 323"/>
                  <a:gd name="T78" fmla="*/ 66 w 254"/>
                  <a:gd name="T79" fmla="*/ 113 h 323"/>
                  <a:gd name="T80" fmla="*/ 42 w 254"/>
                  <a:gd name="T81" fmla="*/ 168 h 323"/>
                  <a:gd name="T82" fmla="*/ 73 w 254"/>
                  <a:gd name="T83" fmla="*/ 139 h 323"/>
                  <a:gd name="T84" fmla="*/ 76 w 254"/>
                  <a:gd name="T85" fmla="*/ 135 h 323"/>
                  <a:gd name="T86" fmla="*/ 97 w 254"/>
                  <a:gd name="T87" fmla="*/ 82 h 323"/>
                  <a:gd name="T88" fmla="*/ 97 w 254"/>
                  <a:gd name="T89" fmla="*/ 82 h 323"/>
                  <a:gd name="T90" fmla="*/ 108 w 254"/>
                  <a:gd name="T91" fmla="*/ 172 h 323"/>
                  <a:gd name="T92" fmla="*/ 39 w 254"/>
                  <a:gd name="T93" fmla="*/ 174 h 323"/>
                  <a:gd name="T94" fmla="*/ 39 w 254"/>
                  <a:gd name="T95" fmla="*/ 174 h 323"/>
                  <a:gd name="T96" fmla="*/ 128 w 254"/>
                  <a:gd name="T97" fmla="*/ 143 h 323"/>
                  <a:gd name="T98" fmla="*/ 127 w 254"/>
                  <a:gd name="T99" fmla="*/ 140 h 323"/>
                  <a:gd name="T100" fmla="*/ 206 w 254"/>
                  <a:gd name="T101" fmla="*/ 16 h 323"/>
                  <a:gd name="T102" fmla="*/ 206 w 254"/>
                  <a:gd name="T103" fmla="*/ 20 h 323"/>
                  <a:gd name="T104" fmla="*/ 70 w 254"/>
                  <a:gd name="T105" fmla="*/ 130 h 323"/>
                  <a:gd name="T106" fmla="*/ 65 w 254"/>
                  <a:gd name="T107" fmla="*/ 130 h 323"/>
                  <a:gd name="T108" fmla="*/ 70 w 254"/>
                  <a:gd name="T109" fmla="*/ 130 h 323"/>
                  <a:gd name="T110" fmla="*/ 95 w 254"/>
                  <a:gd name="T111" fmla="*/ 121 h 323"/>
                  <a:gd name="T112" fmla="*/ 94 w 254"/>
                  <a:gd name="T113" fmla="*/ 123 h 323"/>
                  <a:gd name="T114" fmla="*/ 142 w 254"/>
                  <a:gd name="T115" fmla="*/ 119 h 323"/>
                  <a:gd name="T116" fmla="*/ 139 w 254"/>
                  <a:gd name="T117" fmla="*/ 120 h 323"/>
                  <a:gd name="T118" fmla="*/ 142 w 254"/>
                  <a:gd name="T119" fmla="*/ 119 h 323"/>
                  <a:gd name="T120" fmla="*/ 121 w 254"/>
                  <a:gd name="T121" fmla="*/ 50 h 323"/>
                  <a:gd name="T122" fmla="*/ 122 w 254"/>
                  <a:gd name="T123" fmla="*/ 51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4" h="323">
                    <a:moveTo>
                      <a:pt x="0" y="320"/>
                    </a:moveTo>
                    <a:cubicBezTo>
                      <a:pt x="0" y="288"/>
                      <a:pt x="4" y="257"/>
                      <a:pt x="13" y="226"/>
                    </a:cubicBezTo>
                    <a:cubicBezTo>
                      <a:pt x="17" y="225"/>
                      <a:pt x="18" y="224"/>
                      <a:pt x="14" y="221"/>
                    </a:cubicBezTo>
                    <a:cubicBezTo>
                      <a:pt x="19" y="165"/>
                      <a:pt x="40" y="117"/>
                      <a:pt x="77" y="76"/>
                    </a:cubicBezTo>
                    <a:cubicBezTo>
                      <a:pt x="123" y="25"/>
                      <a:pt x="182" y="0"/>
                      <a:pt x="254" y="0"/>
                    </a:cubicBezTo>
                    <a:cubicBezTo>
                      <a:pt x="236" y="21"/>
                      <a:pt x="220" y="39"/>
                      <a:pt x="200" y="55"/>
                    </a:cubicBezTo>
                    <a:cubicBezTo>
                      <a:pt x="207" y="55"/>
                      <a:pt x="213" y="54"/>
                      <a:pt x="219" y="53"/>
                    </a:cubicBezTo>
                    <a:cubicBezTo>
                      <a:pt x="206" y="98"/>
                      <a:pt x="180" y="130"/>
                      <a:pt x="138" y="149"/>
                    </a:cubicBezTo>
                    <a:cubicBezTo>
                      <a:pt x="136" y="150"/>
                      <a:pt x="134" y="150"/>
                      <a:pt x="133" y="153"/>
                    </a:cubicBezTo>
                    <a:cubicBezTo>
                      <a:pt x="135" y="153"/>
                      <a:pt x="137" y="152"/>
                      <a:pt x="139" y="152"/>
                    </a:cubicBezTo>
                    <a:cubicBezTo>
                      <a:pt x="141" y="152"/>
                      <a:pt x="142" y="151"/>
                      <a:pt x="144" y="151"/>
                    </a:cubicBezTo>
                    <a:cubicBezTo>
                      <a:pt x="144" y="154"/>
                      <a:pt x="145" y="156"/>
                      <a:pt x="145" y="159"/>
                    </a:cubicBezTo>
                    <a:cubicBezTo>
                      <a:pt x="122" y="188"/>
                      <a:pt x="92" y="207"/>
                      <a:pt x="55" y="214"/>
                    </a:cubicBezTo>
                    <a:cubicBezTo>
                      <a:pt x="26" y="219"/>
                      <a:pt x="26" y="219"/>
                      <a:pt x="20" y="247"/>
                    </a:cubicBezTo>
                    <a:cubicBezTo>
                      <a:pt x="15" y="270"/>
                      <a:pt x="12" y="293"/>
                      <a:pt x="13" y="317"/>
                    </a:cubicBezTo>
                    <a:cubicBezTo>
                      <a:pt x="8" y="317"/>
                      <a:pt x="5" y="323"/>
                      <a:pt x="0" y="320"/>
                    </a:cubicBezTo>
                    <a:close/>
                    <a:moveTo>
                      <a:pt x="119" y="146"/>
                    </a:moveTo>
                    <a:cubicBezTo>
                      <a:pt x="116" y="146"/>
                      <a:pt x="113" y="146"/>
                      <a:pt x="112" y="148"/>
                    </a:cubicBezTo>
                    <a:cubicBezTo>
                      <a:pt x="110" y="148"/>
                      <a:pt x="108" y="148"/>
                      <a:pt x="107" y="146"/>
                    </a:cubicBezTo>
                    <a:cubicBezTo>
                      <a:pt x="108" y="145"/>
                      <a:pt x="108" y="144"/>
                      <a:pt x="109" y="144"/>
                    </a:cubicBezTo>
                    <a:cubicBezTo>
                      <a:pt x="117" y="141"/>
                      <a:pt x="125" y="137"/>
                      <a:pt x="129" y="129"/>
                    </a:cubicBezTo>
                    <a:cubicBezTo>
                      <a:pt x="131" y="129"/>
                      <a:pt x="133" y="129"/>
                      <a:pt x="134" y="126"/>
                    </a:cubicBezTo>
                    <a:cubicBezTo>
                      <a:pt x="134" y="126"/>
                      <a:pt x="133" y="125"/>
                      <a:pt x="133" y="125"/>
                    </a:cubicBezTo>
                    <a:cubicBezTo>
                      <a:pt x="129" y="124"/>
                      <a:pt x="129" y="127"/>
                      <a:pt x="128" y="129"/>
                    </a:cubicBezTo>
                    <a:cubicBezTo>
                      <a:pt x="120" y="132"/>
                      <a:pt x="112" y="134"/>
                      <a:pt x="109" y="144"/>
                    </a:cubicBezTo>
                    <a:cubicBezTo>
                      <a:pt x="108" y="144"/>
                      <a:pt x="108" y="145"/>
                      <a:pt x="107" y="146"/>
                    </a:cubicBezTo>
                    <a:cubicBezTo>
                      <a:pt x="88" y="151"/>
                      <a:pt x="75" y="165"/>
                      <a:pt x="61" y="177"/>
                    </a:cubicBezTo>
                    <a:cubicBezTo>
                      <a:pt x="61" y="177"/>
                      <a:pt x="61" y="177"/>
                      <a:pt x="61" y="177"/>
                    </a:cubicBezTo>
                    <a:cubicBezTo>
                      <a:pt x="56" y="178"/>
                      <a:pt x="53" y="181"/>
                      <a:pt x="49" y="183"/>
                    </a:cubicBezTo>
                    <a:cubicBezTo>
                      <a:pt x="43" y="186"/>
                      <a:pt x="40" y="197"/>
                      <a:pt x="30" y="191"/>
                    </a:cubicBezTo>
                    <a:cubicBezTo>
                      <a:pt x="29" y="191"/>
                      <a:pt x="28" y="192"/>
                      <a:pt x="27" y="193"/>
                    </a:cubicBezTo>
                    <a:cubicBezTo>
                      <a:pt x="25" y="199"/>
                      <a:pt x="23" y="206"/>
                      <a:pt x="20" y="212"/>
                    </a:cubicBezTo>
                    <a:cubicBezTo>
                      <a:pt x="34" y="191"/>
                      <a:pt x="62" y="189"/>
                      <a:pt x="78" y="171"/>
                    </a:cubicBezTo>
                    <a:cubicBezTo>
                      <a:pt x="86" y="161"/>
                      <a:pt x="102" y="158"/>
                      <a:pt x="112" y="148"/>
                    </a:cubicBezTo>
                    <a:cubicBezTo>
                      <a:pt x="114" y="148"/>
                      <a:pt x="117" y="149"/>
                      <a:pt x="119" y="146"/>
                    </a:cubicBezTo>
                    <a:cubicBezTo>
                      <a:pt x="120" y="146"/>
                      <a:pt x="121" y="145"/>
                      <a:pt x="122" y="145"/>
                    </a:cubicBezTo>
                    <a:cubicBezTo>
                      <a:pt x="122" y="145"/>
                      <a:pt x="122" y="144"/>
                      <a:pt x="121" y="144"/>
                    </a:cubicBezTo>
                    <a:cubicBezTo>
                      <a:pt x="121" y="145"/>
                      <a:pt x="120" y="145"/>
                      <a:pt x="119" y="146"/>
                    </a:cubicBezTo>
                    <a:close/>
                    <a:moveTo>
                      <a:pt x="150" y="81"/>
                    </a:moveTo>
                    <a:cubicBezTo>
                      <a:pt x="152" y="80"/>
                      <a:pt x="154" y="80"/>
                      <a:pt x="154" y="78"/>
                    </a:cubicBezTo>
                    <a:cubicBezTo>
                      <a:pt x="154" y="78"/>
                      <a:pt x="153" y="77"/>
                      <a:pt x="153" y="77"/>
                    </a:cubicBezTo>
                    <a:cubicBezTo>
                      <a:pt x="151" y="77"/>
                      <a:pt x="151" y="79"/>
                      <a:pt x="150" y="81"/>
                    </a:cubicBezTo>
                    <a:cubicBezTo>
                      <a:pt x="149" y="82"/>
                      <a:pt x="149" y="82"/>
                      <a:pt x="148" y="83"/>
                    </a:cubicBezTo>
                    <a:cubicBezTo>
                      <a:pt x="139" y="89"/>
                      <a:pt x="128" y="93"/>
                      <a:pt x="124" y="105"/>
                    </a:cubicBezTo>
                    <a:cubicBezTo>
                      <a:pt x="121" y="105"/>
                      <a:pt x="118" y="105"/>
                      <a:pt x="116" y="107"/>
                    </a:cubicBezTo>
                    <a:cubicBezTo>
                      <a:pt x="110" y="109"/>
                      <a:pt x="102" y="109"/>
                      <a:pt x="99" y="121"/>
                    </a:cubicBezTo>
                    <a:cubicBezTo>
                      <a:pt x="107" y="115"/>
                      <a:pt x="114" y="115"/>
                      <a:pt x="116" y="107"/>
                    </a:cubicBezTo>
                    <a:cubicBezTo>
                      <a:pt x="119" y="107"/>
                      <a:pt x="122" y="108"/>
                      <a:pt x="124" y="105"/>
                    </a:cubicBezTo>
                    <a:cubicBezTo>
                      <a:pt x="149" y="94"/>
                      <a:pt x="175" y="83"/>
                      <a:pt x="204" y="79"/>
                    </a:cubicBezTo>
                    <a:cubicBezTo>
                      <a:pt x="199" y="75"/>
                      <a:pt x="197" y="77"/>
                      <a:pt x="194" y="77"/>
                    </a:cubicBezTo>
                    <a:cubicBezTo>
                      <a:pt x="180" y="77"/>
                      <a:pt x="167" y="85"/>
                      <a:pt x="154" y="87"/>
                    </a:cubicBezTo>
                    <a:cubicBezTo>
                      <a:pt x="150" y="87"/>
                      <a:pt x="148" y="87"/>
                      <a:pt x="148" y="83"/>
                    </a:cubicBezTo>
                    <a:cubicBezTo>
                      <a:pt x="149" y="82"/>
                      <a:pt x="149" y="82"/>
                      <a:pt x="150" y="81"/>
                    </a:cubicBezTo>
                    <a:close/>
                    <a:moveTo>
                      <a:pt x="116" y="57"/>
                    </a:moveTo>
                    <a:cubicBezTo>
                      <a:pt x="113" y="58"/>
                      <a:pt x="112" y="60"/>
                      <a:pt x="112" y="64"/>
                    </a:cubicBezTo>
                    <a:cubicBezTo>
                      <a:pt x="110" y="65"/>
                      <a:pt x="109" y="67"/>
                      <a:pt x="109" y="69"/>
                    </a:cubicBezTo>
                    <a:cubicBezTo>
                      <a:pt x="104" y="69"/>
                      <a:pt x="99" y="72"/>
                      <a:pt x="101" y="77"/>
                    </a:cubicBezTo>
                    <a:cubicBezTo>
                      <a:pt x="102" y="79"/>
                      <a:pt x="107" y="86"/>
                      <a:pt x="114" y="80"/>
                    </a:cubicBezTo>
                    <a:cubicBezTo>
                      <a:pt x="119" y="76"/>
                      <a:pt x="125" y="74"/>
                      <a:pt x="126" y="66"/>
                    </a:cubicBezTo>
                    <a:cubicBezTo>
                      <a:pt x="142" y="60"/>
                      <a:pt x="156" y="53"/>
                      <a:pt x="167" y="40"/>
                    </a:cubicBezTo>
                    <a:cubicBezTo>
                      <a:pt x="168" y="45"/>
                      <a:pt x="171" y="45"/>
                      <a:pt x="175" y="43"/>
                    </a:cubicBezTo>
                    <a:cubicBezTo>
                      <a:pt x="180" y="41"/>
                      <a:pt x="186" y="39"/>
                      <a:pt x="191" y="38"/>
                    </a:cubicBezTo>
                    <a:cubicBezTo>
                      <a:pt x="198" y="36"/>
                      <a:pt x="205" y="36"/>
                      <a:pt x="211" y="30"/>
                    </a:cubicBezTo>
                    <a:cubicBezTo>
                      <a:pt x="199" y="32"/>
                      <a:pt x="187" y="35"/>
                      <a:pt x="174" y="37"/>
                    </a:cubicBezTo>
                    <a:cubicBezTo>
                      <a:pt x="174" y="37"/>
                      <a:pt x="174" y="36"/>
                      <a:pt x="174" y="36"/>
                    </a:cubicBezTo>
                    <a:cubicBezTo>
                      <a:pt x="182" y="31"/>
                      <a:pt x="190" y="27"/>
                      <a:pt x="198" y="23"/>
                    </a:cubicBezTo>
                    <a:cubicBezTo>
                      <a:pt x="197" y="22"/>
                      <a:pt x="197" y="21"/>
                      <a:pt x="196" y="20"/>
                    </a:cubicBezTo>
                    <a:cubicBezTo>
                      <a:pt x="186" y="25"/>
                      <a:pt x="174" y="26"/>
                      <a:pt x="167" y="37"/>
                    </a:cubicBezTo>
                    <a:cubicBezTo>
                      <a:pt x="160" y="34"/>
                      <a:pt x="155" y="36"/>
                      <a:pt x="150" y="43"/>
                    </a:cubicBezTo>
                    <a:cubicBezTo>
                      <a:pt x="144" y="52"/>
                      <a:pt x="131" y="55"/>
                      <a:pt x="126" y="66"/>
                    </a:cubicBezTo>
                    <a:cubicBezTo>
                      <a:pt x="121" y="66"/>
                      <a:pt x="119" y="70"/>
                      <a:pt x="115" y="72"/>
                    </a:cubicBezTo>
                    <a:cubicBezTo>
                      <a:pt x="111" y="74"/>
                      <a:pt x="110" y="72"/>
                      <a:pt x="109" y="69"/>
                    </a:cubicBezTo>
                    <a:cubicBezTo>
                      <a:pt x="111" y="68"/>
                      <a:pt x="112" y="66"/>
                      <a:pt x="112" y="64"/>
                    </a:cubicBezTo>
                    <a:cubicBezTo>
                      <a:pt x="115" y="62"/>
                      <a:pt x="116" y="60"/>
                      <a:pt x="116" y="57"/>
                    </a:cubicBezTo>
                    <a:cubicBezTo>
                      <a:pt x="117" y="56"/>
                      <a:pt x="117" y="56"/>
                      <a:pt x="117" y="55"/>
                    </a:cubicBezTo>
                    <a:cubicBezTo>
                      <a:pt x="117" y="56"/>
                      <a:pt x="117" y="56"/>
                      <a:pt x="116" y="57"/>
                    </a:cubicBezTo>
                    <a:close/>
                    <a:moveTo>
                      <a:pt x="73" y="139"/>
                    </a:moveTo>
                    <a:cubicBezTo>
                      <a:pt x="68" y="137"/>
                      <a:pt x="65" y="146"/>
                      <a:pt x="60" y="142"/>
                    </a:cubicBezTo>
                    <a:cubicBezTo>
                      <a:pt x="53" y="136"/>
                      <a:pt x="59" y="131"/>
                      <a:pt x="61" y="126"/>
                    </a:cubicBezTo>
                    <a:cubicBezTo>
                      <a:pt x="62" y="121"/>
                      <a:pt x="64" y="117"/>
                      <a:pt x="66" y="113"/>
                    </a:cubicBezTo>
                    <a:cubicBezTo>
                      <a:pt x="68" y="109"/>
                      <a:pt x="68" y="105"/>
                      <a:pt x="64" y="102"/>
                    </a:cubicBezTo>
                    <a:cubicBezTo>
                      <a:pt x="56" y="124"/>
                      <a:pt x="49" y="146"/>
                      <a:pt x="42" y="168"/>
                    </a:cubicBezTo>
                    <a:cubicBezTo>
                      <a:pt x="43" y="169"/>
                      <a:pt x="44" y="170"/>
                      <a:pt x="45" y="170"/>
                    </a:cubicBezTo>
                    <a:cubicBezTo>
                      <a:pt x="53" y="158"/>
                      <a:pt x="67" y="153"/>
                      <a:pt x="73" y="139"/>
                    </a:cubicBezTo>
                    <a:cubicBezTo>
                      <a:pt x="75" y="138"/>
                      <a:pt x="77" y="138"/>
                      <a:pt x="77" y="136"/>
                    </a:cubicBezTo>
                    <a:cubicBezTo>
                      <a:pt x="77" y="136"/>
                      <a:pt x="76" y="135"/>
                      <a:pt x="76" y="135"/>
                    </a:cubicBezTo>
                    <a:cubicBezTo>
                      <a:pt x="73" y="135"/>
                      <a:pt x="73" y="137"/>
                      <a:pt x="73" y="139"/>
                    </a:cubicBezTo>
                    <a:close/>
                    <a:moveTo>
                      <a:pt x="97" y="82"/>
                    </a:moveTo>
                    <a:cubicBezTo>
                      <a:pt x="91" y="99"/>
                      <a:pt x="78" y="109"/>
                      <a:pt x="72" y="123"/>
                    </a:cubicBezTo>
                    <a:cubicBezTo>
                      <a:pt x="87" y="113"/>
                      <a:pt x="101" y="91"/>
                      <a:pt x="97" y="82"/>
                    </a:cubicBezTo>
                    <a:close/>
                    <a:moveTo>
                      <a:pt x="77" y="178"/>
                    </a:moveTo>
                    <a:cubicBezTo>
                      <a:pt x="87" y="177"/>
                      <a:pt x="98" y="178"/>
                      <a:pt x="108" y="172"/>
                    </a:cubicBezTo>
                    <a:cubicBezTo>
                      <a:pt x="97" y="171"/>
                      <a:pt x="86" y="172"/>
                      <a:pt x="77" y="178"/>
                    </a:cubicBezTo>
                    <a:close/>
                    <a:moveTo>
                      <a:pt x="39" y="174"/>
                    </a:moveTo>
                    <a:cubicBezTo>
                      <a:pt x="37" y="177"/>
                      <a:pt x="32" y="180"/>
                      <a:pt x="34" y="187"/>
                    </a:cubicBezTo>
                    <a:cubicBezTo>
                      <a:pt x="38" y="183"/>
                      <a:pt x="40" y="179"/>
                      <a:pt x="39" y="174"/>
                    </a:cubicBezTo>
                    <a:close/>
                    <a:moveTo>
                      <a:pt x="127" y="140"/>
                    </a:moveTo>
                    <a:cubicBezTo>
                      <a:pt x="127" y="141"/>
                      <a:pt x="128" y="142"/>
                      <a:pt x="128" y="143"/>
                    </a:cubicBezTo>
                    <a:cubicBezTo>
                      <a:pt x="132" y="141"/>
                      <a:pt x="136" y="142"/>
                      <a:pt x="140" y="137"/>
                    </a:cubicBezTo>
                    <a:cubicBezTo>
                      <a:pt x="135" y="138"/>
                      <a:pt x="131" y="139"/>
                      <a:pt x="127" y="140"/>
                    </a:cubicBezTo>
                    <a:close/>
                    <a:moveTo>
                      <a:pt x="209" y="18"/>
                    </a:moveTo>
                    <a:cubicBezTo>
                      <a:pt x="210" y="16"/>
                      <a:pt x="208" y="16"/>
                      <a:pt x="206" y="16"/>
                    </a:cubicBezTo>
                    <a:cubicBezTo>
                      <a:pt x="205" y="16"/>
                      <a:pt x="203" y="17"/>
                      <a:pt x="203" y="18"/>
                    </a:cubicBezTo>
                    <a:cubicBezTo>
                      <a:pt x="202" y="20"/>
                      <a:pt x="204" y="20"/>
                      <a:pt x="206" y="20"/>
                    </a:cubicBezTo>
                    <a:cubicBezTo>
                      <a:pt x="207" y="20"/>
                      <a:pt x="209" y="20"/>
                      <a:pt x="209" y="18"/>
                    </a:cubicBezTo>
                    <a:close/>
                    <a:moveTo>
                      <a:pt x="70" y="130"/>
                    </a:moveTo>
                    <a:cubicBezTo>
                      <a:pt x="69" y="129"/>
                      <a:pt x="68" y="128"/>
                      <a:pt x="68" y="128"/>
                    </a:cubicBezTo>
                    <a:cubicBezTo>
                      <a:pt x="67" y="128"/>
                      <a:pt x="65" y="129"/>
                      <a:pt x="65" y="130"/>
                    </a:cubicBezTo>
                    <a:cubicBezTo>
                      <a:pt x="64" y="131"/>
                      <a:pt x="64" y="133"/>
                      <a:pt x="66" y="133"/>
                    </a:cubicBezTo>
                    <a:cubicBezTo>
                      <a:pt x="68" y="133"/>
                      <a:pt x="69" y="131"/>
                      <a:pt x="70" y="130"/>
                    </a:cubicBezTo>
                    <a:close/>
                    <a:moveTo>
                      <a:pt x="96" y="122"/>
                    </a:moveTo>
                    <a:cubicBezTo>
                      <a:pt x="96" y="122"/>
                      <a:pt x="96" y="121"/>
                      <a:pt x="95" y="121"/>
                    </a:cubicBezTo>
                    <a:cubicBezTo>
                      <a:pt x="95" y="120"/>
                      <a:pt x="94" y="121"/>
                      <a:pt x="93" y="121"/>
                    </a:cubicBezTo>
                    <a:cubicBezTo>
                      <a:pt x="94" y="122"/>
                      <a:pt x="94" y="123"/>
                      <a:pt x="94" y="123"/>
                    </a:cubicBezTo>
                    <a:cubicBezTo>
                      <a:pt x="95" y="123"/>
                      <a:pt x="95" y="123"/>
                      <a:pt x="96" y="122"/>
                    </a:cubicBezTo>
                    <a:close/>
                    <a:moveTo>
                      <a:pt x="142" y="119"/>
                    </a:moveTo>
                    <a:cubicBezTo>
                      <a:pt x="141" y="118"/>
                      <a:pt x="141" y="118"/>
                      <a:pt x="140" y="118"/>
                    </a:cubicBezTo>
                    <a:cubicBezTo>
                      <a:pt x="140" y="118"/>
                      <a:pt x="139" y="119"/>
                      <a:pt x="139" y="120"/>
                    </a:cubicBezTo>
                    <a:cubicBezTo>
                      <a:pt x="140" y="120"/>
                      <a:pt x="141" y="121"/>
                      <a:pt x="141" y="121"/>
                    </a:cubicBezTo>
                    <a:cubicBezTo>
                      <a:pt x="142" y="120"/>
                      <a:pt x="142" y="119"/>
                      <a:pt x="142" y="119"/>
                    </a:cubicBezTo>
                    <a:close/>
                    <a:moveTo>
                      <a:pt x="122" y="50"/>
                    </a:moveTo>
                    <a:cubicBezTo>
                      <a:pt x="121" y="50"/>
                      <a:pt x="121" y="50"/>
                      <a:pt x="121" y="50"/>
                    </a:cubicBezTo>
                    <a:cubicBezTo>
                      <a:pt x="121" y="50"/>
                      <a:pt x="121" y="51"/>
                      <a:pt x="121" y="51"/>
                    </a:cubicBezTo>
                    <a:cubicBezTo>
                      <a:pt x="121" y="51"/>
                      <a:pt x="122" y="51"/>
                      <a:pt x="122" y="51"/>
                    </a:cubicBezTo>
                    <a:cubicBezTo>
                      <a:pt x="122" y="51"/>
                      <a:pt x="122" y="50"/>
                      <a:pt x="122" y="5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1" name="Freeform 492">
                <a:extLst>
                  <a:ext uri="{FF2B5EF4-FFF2-40B4-BE49-F238E27FC236}">
                    <a16:creationId xmlns:a16="http://schemas.microsoft.com/office/drawing/2014/main" id="{D4C21573-D001-2C83-C508-20950EED8AD8}"/>
                  </a:ext>
                </a:extLst>
              </p:cNvPr>
              <p:cNvSpPr>
                <a:spLocks noEditPoints="1"/>
              </p:cNvSpPr>
              <p:nvPr/>
            </p:nvSpPr>
            <p:spPr bwMode="auto">
              <a:xfrm>
                <a:off x="5456" y="2451"/>
                <a:ext cx="118" cy="110"/>
              </a:xfrm>
              <a:custGeom>
                <a:avLst/>
                <a:gdLst>
                  <a:gd name="T0" fmla="*/ 55 w 200"/>
                  <a:gd name="T1" fmla="*/ 151 h 187"/>
                  <a:gd name="T2" fmla="*/ 50 w 200"/>
                  <a:gd name="T3" fmla="*/ 136 h 187"/>
                  <a:gd name="T4" fmla="*/ 44 w 200"/>
                  <a:gd name="T5" fmla="*/ 136 h 187"/>
                  <a:gd name="T6" fmla="*/ 32 w 200"/>
                  <a:gd name="T7" fmla="*/ 134 h 187"/>
                  <a:gd name="T8" fmla="*/ 139 w 200"/>
                  <a:gd name="T9" fmla="*/ 92 h 187"/>
                  <a:gd name="T10" fmla="*/ 115 w 200"/>
                  <a:gd name="T11" fmla="*/ 96 h 187"/>
                  <a:gd name="T12" fmla="*/ 49 w 200"/>
                  <a:gd name="T13" fmla="*/ 109 h 187"/>
                  <a:gd name="T14" fmla="*/ 32 w 200"/>
                  <a:gd name="T15" fmla="*/ 104 h 187"/>
                  <a:gd name="T16" fmla="*/ 29 w 200"/>
                  <a:gd name="T17" fmla="*/ 68 h 187"/>
                  <a:gd name="T18" fmla="*/ 0 w 200"/>
                  <a:gd name="T19" fmla="*/ 73 h 187"/>
                  <a:gd name="T20" fmla="*/ 93 w 200"/>
                  <a:gd name="T21" fmla="*/ 9 h 187"/>
                  <a:gd name="T22" fmla="*/ 92 w 200"/>
                  <a:gd name="T23" fmla="*/ 23 h 187"/>
                  <a:gd name="T24" fmla="*/ 191 w 200"/>
                  <a:gd name="T25" fmla="*/ 18 h 187"/>
                  <a:gd name="T26" fmla="*/ 193 w 200"/>
                  <a:gd name="T27" fmla="*/ 37 h 187"/>
                  <a:gd name="T28" fmla="*/ 148 w 200"/>
                  <a:gd name="T29" fmla="*/ 105 h 187"/>
                  <a:gd name="T30" fmla="*/ 127 w 200"/>
                  <a:gd name="T31" fmla="*/ 150 h 187"/>
                  <a:gd name="T32" fmla="*/ 63 w 200"/>
                  <a:gd name="T33" fmla="*/ 187 h 187"/>
                  <a:gd name="T34" fmla="*/ 97 w 200"/>
                  <a:gd name="T35" fmla="*/ 167 h 187"/>
                  <a:gd name="T36" fmla="*/ 96 w 200"/>
                  <a:gd name="T37" fmla="*/ 158 h 187"/>
                  <a:gd name="T38" fmla="*/ 89 w 200"/>
                  <a:gd name="T39" fmla="*/ 160 h 187"/>
                  <a:gd name="T40" fmla="*/ 58 w 200"/>
                  <a:gd name="T41" fmla="*/ 163 h 187"/>
                  <a:gd name="T42" fmla="*/ 99 w 200"/>
                  <a:gd name="T43" fmla="*/ 155 h 187"/>
                  <a:gd name="T44" fmla="*/ 120 w 200"/>
                  <a:gd name="T45" fmla="*/ 139 h 187"/>
                  <a:gd name="T46" fmla="*/ 89 w 200"/>
                  <a:gd name="T47" fmla="*/ 75 h 187"/>
                  <a:gd name="T48" fmla="*/ 124 w 200"/>
                  <a:gd name="T49" fmla="*/ 63 h 187"/>
                  <a:gd name="T50" fmla="*/ 137 w 200"/>
                  <a:gd name="T51" fmla="*/ 56 h 187"/>
                  <a:gd name="T52" fmla="*/ 90 w 200"/>
                  <a:gd name="T53" fmla="*/ 76 h 187"/>
                  <a:gd name="T54" fmla="*/ 76 w 200"/>
                  <a:gd name="T55" fmla="*/ 71 h 187"/>
                  <a:gd name="T56" fmla="*/ 108 w 200"/>
                  <a:gd name="T57" fmla="*/ 35 h 187"/>
                  <a:gd name="T58" fmla="*/ 80 w 200"/>
                  <a:gd name="T59" fmla="*/ 59 h 187"/>
                  <a:gd name="T60" fmla="*/ 71 w 200"/>
                  <a:gd name="T61" fmla="*/ 51 h 187"/>
                  <a:gd name="T62" fmla="*/ 71 w 200"/>
                  <a:gd name="T63" fmla="*/ 55 h 187"/>
                  <a:gd name="T64" fmla="*/ 70 w 200"/>
                  <a:gd name="T65" fmla="*/ 56 h 187"/>
                  <a:gd name="T66" fmla="*/ 64 w 200"/>
                  <a:gd name="T67" fmla="*/ 94 h 187"/>
                  <a:gd name="T68" fmla="*/ 76 w 200"/>
                  <a:gd name="T69" fmla="*/ 90 h 187"/>
                  <a:gd name="T70" fmla="*/ 35 w 200"/>
                  <a:gd name="T71" fmla="*/ 88 h 187"/>
                  <a:gd name="T72" fmla="*/ 68 w 200"/>
                  <a:gd name="T73" fmla="*/ 36 h 187"/>
                  <a:gd name="T74" fmla="*/ 35 w 200"/>
                  <a:gd name="T75" fmla="*/ 88 h 187"/>
                  <a:gd name="T76" fmla="*/ 83 w 200"/>
                  <a:gd name="T77" fmla="*/ 29 h 187"/>
                  <a:gd name="T78" fmla="*/ 101 w 200"/>
                  <a:gd name="T79" fmla="*/ 91 h 187"/>
                  <a:gd name="T80" fmla="*/ 101 w 200"/>
                  <a:gd name="T81" fmla="*/ 91 h 187"/>
                  <a:gd name="T82" fmla="*/ 149 w 200"/>
                  <a:gd name="T83" fmla="*/ 49 h 187"/>
                  <a:gd name="T84" fmla="*/ 149 w 200"/>
                  <a:gd name="T85" fmla="*/ 51 h 187"/>
                  <a:gd name="T86" fmla="*/ 124 w 200"/>
                  <a:gd name="T87" fmla="*/ 38 h 187"/>
                  <a:gd name="T88" fmla="*/ 123 w 200"/>
                  <a:gd name="T89" fmla="*/ 39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0" h="187">
                    <a:moveTo>
                      <a:pt x="58" y="163"/>
                    </a:moveTo>
                    <a:cubicBezTo>
                      <a:pt x="54" y="160"/>
                      <a:pt x="48" y="158"/>
                      <a:pt x="55" y="151"/>
                    </a:cubicBezTo>
                    <a:cubicBezTo>
                      <a:pt x="58" y="148"/>
                      <a:pt x="61" y="144"/>
                      <a:pt x="52" y="144"/>
                    </a:cubicBezTo>
                    <a:cubicBezTo>
                      <a:pt x="45" y="144"/>
                      <a:pt x="53" y="138"/>
                      <a:pt x="50" y="136"/>
                    </a:cubicBezTo>
                    <a:cubicBezTo>
                      <a:pt x="66" y="136"/>
                      <a:pt x="82" y="136"/>
                      <a:pt x="100" y="136"/>
                    </a:cubicBezTo>
                    <a:cubicBezTo>
                      <a:pt x="79" y="125"/>
                      <a:pt x="62" y="131"/>
                      <a:pt x="44" y="136"/>
                    </a:cubicBezTo>
                    <a:cubicBezTo>
                      <a:pt x="40" y="136"/>
                      <a:pt x="36" y="136"/>
                      <a:pt x="32" y="136"/>
                    </a:cubicBezTo>
                    <a:cubicBezTo>
                      <a:pt x="32" y="135"/>
                      <a:pt x="32" y="134"/>
                      <a:pt x="32" y="134"/>
                    </a:cubicBezTo>
                    <a:cubicBezTo>
                      <a:pt x="37" y="126"/>
                      <a:pt x="44" y="121"/>
                      <a:pt x="53" y="119"/>
                    </a:cubicBezTo>
                    <a:cubicBezTo>
                      <a:pt x="83" y="114"/>
                      <a:pt x="111" y="102"/>
                      <a:pt x="139" y="92"/>
                    </a:cubicBezTo>
                    <a:cubicBezTo>
                      <a:pt x="143" y="91"/>
                      <a:pt x="147" y="89"/>
                      <a:pt x="149" y="84"/>
                    </a:cubicBezTo>
                    <a:cubicBezTo>
                      <a:pt x="137" y="88"/>
                      <a:pt x="126" y="90"/>
                      <a:pt x="115" y="96"/>
                    </a:cubicBezTo>
                    <a:cubicBezTo>
                      <a:pt x="101" y="105"/>
                      <a:pt x="83" y="102"/>
                      <a:pt x="68" y="111"/>
                    </a:cubicBezTo>
                    <a:cubicBezTo>
                      <a:pt x="64" y="114"/>
                      <a:pt x="53" y="125"/>
                      <a:pt x="49" y="109"/>
                    </a:cubicBezTo>
                    <a:cubicBezTo>
                      <a:pt x="49" y="109"/>
                      <a:pt x="41" y="108"/>
                      <a:pt x="38" y="107"/>
                    </a:cubicBezTo>
                    <a:cubicBezTo>
                      <a:pt x="36" y="106"/>
                      <a:pt x="32" y="107"/>
                      <a:pt x="32" y="104"/>
                    </a:cubicBezTo>
                    <a:cubicBezTo>
                      <a:pt x="32" y="94"/>
                      <a:pt x="25" y="85"/>
                      <a:pt x="31" y="75"/>
                    </a:cubicBezTo>
                    <a:cubicBezTo>
                      <a:pt x="32" y="73"/>
                      <a:pt x="31" y="70"/>
                      <a:pt x="29" y="68"/>
                    </a:cubicBezTo>
                    <a:cubicBezTo>
                      <a:pt x="25" y="69"/>
                      <a:pt x="21" y="71"/>
                      <a:pt x="17" y="72"/>
                    </a:cubicBezTo>
                    <a:cubicBezTo>
                      <a:pt x="11" y="73"/>
                      <a:pt x="6" y="79"/>
                      <a:pt x="0" y="73"/>
                    </a:cubicBezTo>
                    <a:cubicBezTo>
                      <a:pt x="3" y="66"/>
                      <a:pt x="6" y="58"/>
                      <a:pt x="13" y="55"/>
                    </a:cubicBezTo>
                    <a:cubicBezTo>
                      <a:pt x="40" y="40"/>
                      <a:pt x="63" y="18"/>
                      <a:pt x="93" y="9"/>
                    </a:cubicBezTo>
                    <a:cubicBezTo>
                      <a:pt x="93" y="10"/>
                      <a:pt x="94" y="10"/>
                      <a:pt x="95" y="10"/>
                    </a:cubicBezTo>
                    <a:cubicBezTo>
                      <a:pt x="94" y="14"/>
                      <a:pt x="93" y="17"/>
                      <a:pt x="92" y="23"/>
                    </a:cubicBezTo>
                    <a:cubicBezTo>
                      <a:pt x="127" y="8"/>
                      <a:pt x="162" y="2"/>
                      <a:pt x="200" y="0"/>
                    </a:cubicBezTo>
                    <a:cubicBezTo>
                      <a:pt x="196" y="7"/>
                      <a:pt x="193" y="12"/>
                      <a:pt x="191" y="18"/>
                    </a:cubicBezTo>
                    <a:cubicBezTo>
                      <a:pt x="190" y="21"/>
                      <a:pt x="182" y="26"/>
                      <a:pt x="194" y="28"/>
                    </a:cubicBezTo>
                    <a:cubicBezTo>
                      <a:pt x="198" y="28"/>
                      <a:pt x="194" y="34"/>
                      <a:pt x="193" y="37"/>
                    </a:cubicBezTo>
                    <a:cubicBezTo>
                      <a:pt x="184" y="58"/>
                      <a:pt x="173" y="78"/>
                      <a:pt x="157" y="95"/>
                    </a:cubicBezTo>
                    <a:cubicBezTo>
                      <a:pt x="154" y="97"/>
                      <a:pt x="152" y="100"/>
                      <a:pt x="148" y="105"/>
                    </a:cubicBezTo>
                    <a:cubicBezTo>
                      <a:pt x="155" y="104"/>
                      <a:pt x="161" y="103"/>
                      <a:pt x="167" y="102"/>
                    </a:cubicBezTo>
                    <a:cubicBezTo>
                      <a:pt x="155" y="120"/>
                      <a:pt x="139" y="134"/>
                      <a:pt x="127" y="150"/>
                    </a:cubicBezTo>
                    <a:cubicBezTo>
                      <a:pt x="130" y="154"/>
                      <a:pt x="135" y="151"/>
                      <a:pt x="138" y="155"/>
                    </a:cubicBezTo>
                    <a:cubicBezTo>
                      <a:pt x="115" y="171"/>
                      <a:pt x="91" y="184"/>
                      <a:pt x="63" y="187"/>
                    </a:cubicBezTo>
                    <a:cubicBezTo>
                      <a:pt x="63" y="183"/>
                      <a:pt x="65" y="179"/>
                      <a:pt x="60" y="177"/>
                    </a:cubicBezTo>
                    <a:cubicBezTo>
                      <a:pt x="71" y="169"/>
                      <a:pt x="86" y="175"/>
                      <a:pt x="97" y="167"/>
                    </a:cubicBezTo>
                    <a:cubicBezTo>
                      <a:pt x="96" y="164"/>
                      <a:pt x="89" y="166"/>
                      <a:pt x="90" y="160"/>
                    </a:cubicBezTo>
                    <a:cubicBezTo>
                      <a:pt x="92" y="160"/>
                      <a:pt x="94" y="161"/>
                      <a:pt x="96" y="158"/>
                    </a:cubicBezTo>
                    <a:cubicBezTo>
                      <a:pt x="96" y="158"/>
                      <a:pt x="95" y="156"/>
                      <a:pt x="95" y="156"/>
                    </a:cubicBezTo>
                    <a:cubicBezTo>
                      <a:pt x="92" y="156"/>
                      <a:pt x="91" y="158"/>
                      <a:pt x="89" y="160"/>
                    </a:cubicBezTo>
                    <a:cubicBezTo>
                      <a:pt x="84" y="161"/>
                      <a:pt x="79" y="164"/>
                      <a:pt x="74" y="166"/>
                    </a:cubicBezTo>
                    <a:cubicBezTo>
                      <a:pt x="69" y="167"/>
                      <a:pt x="61" y="174"/>
                      <a:pt x="58" y="163"/>
                    </a:cubicBezTo>
                    <a:close/>
                    <a:moveTo>
                      <a:pt x="111" y="146"/>
                    </a:moveTo>
                    <a:cubicBezTo>
                      <a:pt x="106" y="146"/>
                      <a:pt x="103" y="149"/>
                      <a:pt x="99" y="155"/>
                    </a:cubicBezTo>
                    <a:cubicBezTo>
                      <a:pt x="106" y="153"/>
                      <a:pt x="111" y="152"/>
                      <a:pt x="111" y="146"/>
                    </a:cubicBezTo>
                    <a:cubicBezTo>
                      <a:pt x="115" y="145"/>
                      <a:pt x="118" y="144"/>
                      <a:pt x="120" y="139"/>
                    </a:cubicBezTo>
                    <a:cubicBezTo>
                      <a:pt x="115" y="140"/>
                      <a:pt x="112" y="141"/>
                      <a:pt x="111" y="146"/>
                    </a:cubicBezTo>
                    <a:close/>
                    <a:moveTo>
                      <a:pt x="89" y="75"/>
                    </a:moveTo>
                    <a:cubicBezTo>
                      <a:pt x="107" y="65"/>
                      <a:pt x="127" y="66"/>
                      <a:pt x="146" y="69"/>
                    </a:cubicBezTo>
                    <a:cubicBezTo>
                      <a:pt x="140" y="64"/>
                      <a:pt x="133" y="63"/>
                      <a:pt x="124" y="63"/>
                    </a:cubicBezTo>
                    <a:cubicBezTo>
                      <a:pt x="139" y="57"/>
                      <a:pt x="153" y="59"/>
                      <a:pt x="167" y="58"/>
                    </a:cubicBezTo>
                    <a:cubicBezTo>
                      <a:pt x="157" y="53"/>
                      <a:pt x="147" y="55"/>
                      <a:pt x="137" y="56"/>
                    </a:cubicBezTo>
                    <a:cubicBezTo>
                      <a:pt x="130" y="56"/>
                      <a:pt x="124" y="61"/>
                      <a:pt x="118" y="60"/>
                    </a:cubicBezTo>
                    <a:cubicBezTo>
                      <a:pt x="103" y="57"/>
                      <a:pt x="96" y="66"/>
                      <a:pt x="90" y="76"/>
                    </a:cubicBezTo>
                    <a:cubicBezTo>
                      <a:pt x="79" y="74"/>
                      <a:pt x="77" y="87"/>
                      <a:pt x="68" y="88"/>
                    </a:cubicBezTo>
                    <a:cubicBezTo>
                      <a:pt x="67" y="81"/>
                      <a:pt x="72" y="76"/>
                      <a:pt x="76" y="71"/>
                    </a:cubicBezTo>
                    <a:cubicBezTo>
                      <a:pt x="87" y="58"/>
                      <a:pt x="101" y="48"/>
                      <a:pt x="117" y="41"/>
                    </a:cubicBezTo>
                    <a:cubicBezTo>
                      <a:pt x="114" y="37"/>
                      <a:pt x="108" y="42"/>
                      <a:pt x="108" y="35"/>
                    </a:cubicBezTo>
                    <a:cubicBezTo>
                      <a:pt x="108" y="32"/>
                      <a:pt x="104" y="34"/>
                      <a:pt x="103" y="35"/>
                    </a:cubicBezTo>
                    <a:cubicBezTo>
                      <a:pt x="98" y="46"/>
                      <a:pt x="85" y="48"/>
                      <a:pt x="80" y="59"/>
                    </a:cubicBezTo>
                    <a:cubicBezTo>
                      <a:pt x="79" y="62"/>
                      <a:pt x="76" y="65"/>
                      <a:pt x="71" y="67"/>
                    </a:cubicBezTo>
                    <a:cubicBezTo>
                      <a:pt x="69" y="63"/>
                      <a:pt x="71" y="60"/>
                      <a:pt x="71" y="51"/>
                    </a:cubicBezTo>
                    <a:cubicBezTo>
                      <a:pt x="71" y="52"/>
                      <a:pt x="70" y="53"/>
                      <a:pt x="70" y="54"/>
                    </a:cubicBezTo>
                    <a:cubicBezTo>
                      <a:pt x="70" y="54"/>
                      <a:pt x="69" y="56"/>
                      <a:pt x="71" y="55"/>
                    </a:cubicBezTo>
                    <a:cubicBezTo>
                      <a:pt x="72" y="55"/>
                      <a:pt x="72" y="54"/>
                      <a:pt x="72" y="53"/>
                    </a:cubicBezTo>
                    <a:cubicBezTo>
                      <a:pt x="72" y="52"/>
                      <a:pt x="72" y="51"/>
                      <a:pt x="70" y="56"/>
                    </a:cubicBezTo>
                    <a:cubicBezTo>
                      <a:pt x="61" y="70"/>
                      <a:pt x="63" y="87"/>
                      <a:pt x="55" y="102"/>
                    </a:cubicBezTo>
                    <a:cubicBezTo>
                      <a:pt x="64" y="98"/>
                      <a:pt x="65" y="98"/>
                      <a:pt x="64" y="94"/>
                    </a:cubicBezTo>
                    <a:cubicBezTo>
                      <a:pt x="63" y="90"/>
                      <a:pt x="65" y="89"/>
                      <a:pt x="68" y="88"/>
                    </a:cubicBezTo>
                    <a:cubicBezTo>
                      <a:pt x="69" y="94"/>
                      <a:pt x="73" y="93"/>
                      <a:pt x="76" y="90"/>
                    </a:cubicBezTo>
                    <a:cubicBezTo>
                      <a:pt x="81" y="85"/>
                      <a:pt x="85" y="80"/>
                      <a:pt x="89" y="75"/>
                    </a:cubicBezTo>
                    <a:close/>
                    <a:moveTo>
                      <a:pt x="35" y="88"/>
                    </a:moveTo>
                    <a:cubicBezTo>
                      <a:pt x="43" y="74"/>
                      <a:pt x="50" y="61"/>
                      <a:pt x="60" y="48"/>
                    </a:cubicBezTo>
                    <a:cubicBezTo>
                      <a:pt x="63" y="44"/>
                      <a:pt x="72" y="40"/>
                      <a:pt x="68" y="36"/>
                    </a:cubicBezTo>
                    <a:cubicBezTo>
                      <a:pt x="61" y="31"/>
                      <a:pt x="59" y="42"/>
                      <a:pt x="56" y="46"/>
                    </a:cubicBezTo>
                    <a:cubicBezTo>
                      <a:pt x="47" y="59"/>
                      <a:pt x="36" y="71"/>
                      <a:pt x="35" y="88"/>
                    </a:cubicBezTo>
                    <a:close/>
                    <a:moveTo>
                      <a:pt x="74" y="45"/>
                    </a:moveTo>
                    <a:cubicBezTo>
                      <a:pt x="79" y="41"/>
                      <a:pt x="84" y="38"/>
                      <a:pt x="83" y="29"/>
                    </a:cubicBezTo>
                    <a:cubicBezTo>
                      <a:pt x="76" y="33"/>
                      <a:pt x="73" y="38"/>
                      <a:pt x="74" y="45"/>
                    </a:cubicBezTo>
                    <a:close/>
                    <a:moveTo>
                      <a:pt x="101" y="91"/>
                    </a:moveTo>
                    <a:cubicBezTo>
                      <a:pt x="96" y="91"/>
                      <a:pt x="93" y="94"/>
                      <a:pt x="93" y="99"/>
                    </a:cubicBezTo>
                    <a:cubicBezTo>
                      <a:pt x="98" y="98"/>
                      <a:pt x="100" y="96"/>
                      <a:pt x="101" y="91"/>
                    </a:cubicBezTo>
                    <a:close/>
                    <a:moveTo>
                      <a:pt x="151" y="50"/>
                    </a:moveTo>
                    <a:cubicBezTo>
                      <a:pt x="150" y="50"/>
                      <a:pt x="149" y="49"/>
                      <a:pt x="149" y="49"/>
                    </a:cubicBezTo>
                    <a:cubicBezTo>
                      <a:pt x="148" y="49"/>
                      <a:pt x="148" y="50"/>
                      <a:pt x="147" y="50"/>
                    </a:cubicBezTo>
                    <a:cubicBezTo>
                      <a:pt x="148" y="50"/>
                      <a:pt x="148" y="51"/>
                      <a:pt x="149" y="51"/>
                    </a:cubicBezTo>
                    <a:cubicBezTo>
                      <a:pt x="149" y="51"/>
                      <a:pt x="150" y="50"/>
                      <a:pt x="151" y="50"/>
                    </a:cubicBezTo>
                    <a:close/>
                    <a:moveTo>
                      <a:pt x="124" y="38"/>
                    </a:moveTo>
                    <a:cubicBezTo>
                      <a:pt x="124" y="38"/>
                      <a:pt x="123" y="38"/>
                      <a:pt x="123" y="38"/>
                    </a:cubicBezTo>
                    <a:cubicBezTo>
                      <a:pt x="123" y="38"/>
                      <a:pt x="123" y="38"/>
                      <a:pt x="123" y="39"/>
                    </a:cubicBezTo>
                    <a:cubicBezTo>
                      <a:pt x="123" y="38"/>
                      <a:pt x="124" y="38"/>
                      <a:pt x="124" y="38"/>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2" name="Freeform 493">
                <a:extLst>
                  <a:ext uri="{FF2B5EF4-FFF2-40B4-BE49-F238E27FC236}">
                    <a16:creationId xmlns:a16="http://schemas.microsoft.com/office/drawing/2014/main" id="{1CE70679-0D96-9464-16E0-F4B2FF9F923A}"/>
                  </a:ext>
                </a:extLst>
              </p:cNvPr>
              <p:cNvSpPr>
                <a:spLocks noEditPoints="1"/>
              </p:cNvSpPr>
              <p:nvPr/>
            </p:nvSpPr>
            <p:spPr bwMode="auto">
              <a:xfrm>
                <a:off x="5405" y="2343"/>
                <a:ext cx="81" cy="133"/>
              </a:xfrm>
              <a:custGeom>
                <a:avLst/>
                <a:gdLst>
                  <a:gd name="T0" fmla="*/ 9 w 138"/>
                  <a:gd name="T1" fmla="*/ 222 h 226"/>
                  <a:gd name="T2" fmla="*/ 132 w 138"/>
                  <a:gd name="T3" fmla="*/ 2 h 226"/>
                  <a:gd name="T4" fmla="*/ 113 w 138"/>
                  <a:gd name="T5" fmla="*/ 56 h 226"/>
                  <a:gd name="T6" fmla="*/ 99 w 138"/>
                  <a:gd name="T7" fmla="*/ 135 h 226"/>
                  <a:gd name="T8" fmla="*/ 97 w 138"/>
                  <a:gd name="T9" fmla="*/ 151 h 226"/>
                  <a:gd name="T10" fmla="*/ 32 w 138"/>
                  <a:gd name="T11" fmla="*/ 221 h 226"/>
                  <a:gd name="T12" fmla="*/ 22 w 138"/>
                  <a:gd name="T13" fmla="*/ 209 h 226"/>
                  <a:gd name="T14" fmla="*/ 74 w 138"/>
                  <a:gd name="T15" fmla="*/ 171 h 226"/>
                  <a:gd name="T16" fmla="*/ 53 w 138"/>
                  <a:gd name="T17" fmla="*/ 177 h 226"/>
                  <a:gd name="T18" fmla="*/ 80 w 138"/>
                  <a:gd name="T19" fmla="*/ 127 h 226"/>
                  <a:gd name="T20" fmla="*/ 80 w 138"/>
                  <a:gd name="T21" fmla="*/ 126 h 226"/>
                  <a:gd name="T22" fmla="*/ 44 w 138"/>
                  <a:gd name="T23" fmla="*/ 175 h 226"/>
                  <a:gd name="T24" fmla="*/ 22 w 138"/>
                  <a:gd name="T25" fmla="*/ 209 h 226"/>
                  <a:gd name="T26" fmla="*/ 41 w 138"/>
                  <a:gd name="T27" fmla="*/ 146 h 226"/>
                  <a:gd name="T28" fmla="*/ 41 w 138"/>
                  <a:gd name="T29" fmla="*/ 146 h 226"/>
                  <a:gd name="T30" fmla="*/ 34 w 138"/>
                  <a:gd name="T31" fmla="*/ 151 h 226"/>
                  <a:gd name="T32" fmla="*/ 58 w 138"/>
                  <a:gd name="T33" fmla="*/ 83 h 226"/>
                  <a:gd name="T34" fmla="*/ 92 w 138"/>
                  <a:gd name="T35" fmla="*/ 49 h 226"/>
                  <a:gd name="T36" fmla="*/ 99 w 138"/>
                  <a:gd name="T37" fmla="*/ 37 h 226"/>
                  <a:gd name="T38" fmla="*/ 95 w 138"/>
                  <a:gd name="T39" fmla="*/ 34 h 226"/>
                  <a:gd name="T40" fmla="*/ 92 w 138"/>
                  <a:gd name="T41" fmla="*/ 49 h 226"/>
                  <a:gd name="T42" fmla="*/ 58 w 138"/>
                  <a:gd name="T43" fmla="*/ 83 h 226"/>
                  <a:gd name="T44" fmla="*/ 46 w 138"/>
                  <a:gd name="T45" fmla="*/ 101 h 226"/>
                  <a:gd name="T46" fmla="*/ 22 w 138"/>
                  <a:gd name="T47" fmla="*/ 158 h 226"/>
                  <a:gd name="T48" fmla="*/ 15 w 138"/>
                  <a:gd name="T49" fmla="*/ 224 h 226"/>
                  <a:gd name="T50" fmla="*/ 99 w 138"/>
                  <a:gd name="T51" fmla="*/ 86 h 226"/>
                  <a:gd name="T52" fmla="*/ 107 w 138"/>
                  <a:gd name="T53" fmla="*/ 80 h 226"/>
                  <a:gd name="T54" fmla="*/ 99 w 138"/>
                  <a:gd name="T55" fmla="*/ 85 h 226"/>
                  <a:gd name="T56" fmla="*/ 99 w 138"/>
                  <a:gd name="T57" fmla="*/ 86 h 226"/>
                  <a:gd name="T58" fmla="*/ 82 w 138"/>
                  <a:gd name="T59" fmla="*/ 90 h 226"/>
                  <a:gd name="T60" fmla="*/ 68 w 138"/>
                  <a:gd name="T61" fmla="*/ 108 h 226"/>
                  <a:gd name="T62" fmla="*/ 82 w 138"/>
                  <a:gd name="T63" fmla="*/ 90 h 226"/>
                  <a:gd name="T64" fmla="*/ 47 w 138"/>
                  <a:gd name="T65" fmla="*/ 141 h 226"/>
                  <a:gd name="T66" fmla="*/ 44 w 138"/>
                  <a:gd name="T67" fmla="*/ 139 h 226"/>
                  <a:gd name="T68" fmla="*/ 32 w 138"/>
                  <a:gd name="T69" fmla="*/ 97 h 226"/>
                  <a:gd name="T70" fmla="*/ 32 w 138"/>
                  <a:gd name="T71" fmla="*/ 101 h 226"/>
                  <a:gd name="T72" fmla="*/ 113 w 138"/>
                  <a:gd name="T73" fmla="*/ 74 h 226"/>
                  <a:gd name="T74" fmla="*/ 114 w 138"/>
                  <a:gd name="T75" fmla="*/ 77 h 226"/>
                  <a:gd name="T76" fmla="*/ 113 w 138"/>
                  <a:gd name="T77" fmla="*/ 74 h 226"/>
                  <a:gd name="T78" fmla="*/ 45 w 138"/>
                  <a:gd name="T79" fmla="*/ 87 h 226"/>
                  <a:gd name="T80" fmla="*/ 45 w 138"/>
                  <a:gd name="T81" fmla="*/ 91 h 226"/>
                  <a:gd name="T82" fmla="*/ 48 w 138"/>
                  <a:gd name="T83" fmla="*/ 79 h 226"/>
                  <a:gd name="T84" fmla="*/ 46 w 138"/>
                  <a:gd name="T85" fmla="*/ 79 h 226"/>
                  <a:gd name="T86" fmla="*/ 48 w 138"/>
                  <a:gd name="T87" fmla="*/ 79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8" h="226">
                    <a:moveTo>
                      <a:pt x="12" y="226"/>
                    </a:moveTo>
                    <a:cubicBezTo>
                      <a:pt x="11" y="225"/>
                      <a:pt x="10" y="223"/>
                      <a:pt x="9" y="222"/>
                    </a:cubicBezTo>
                    <a:cubicBezTo>
                      <a:pt x="0" y="169"/>
                      <a:pt x="10" y="119"/>
                      <a:pt x="39" y="74"/>
                    </a:cubicBezTo>
                    <a:cubicBezTo>
                      <a:pt x="61" y="39"/>
                      <a:pt x="93" y="16"/>
                      <a:pt x="132" y="2"/>
                    </a:cubicBezTo>
                    <a:cubicBezTo>
                      <a:pt x="133" y="1"/>
                      <a:pt x="135" y="0"/>
                      <a:pt x="138" y="2"/>
                    </a:cubicBezTo>
                    <a:cubicBezTo>
                      <a:pt x="131" y="20"/>
                      <a:pt x="123" y="37"/>
                      <a:pt x="113" y="56"/>
                    </a:cubicBezTo>
                    <a:cubicBezTo>
                      <a:pt x="118" y="53"/>
                      <a:pt x="122" y="52"/>
                      <a:pt x="127" y="49"/>
                    </a:cubicBezTo>
                    <a:cubicBezTo>
                      <a:pt x="126" y="82"/>
                      <a:pt x="121" y="111"/>
                      <a:pt x="99" y="135"/>
                    </a:cubicBezTo>
                    <a:cubicBezTo>
                      <a:pt x="97" y="137"/>
                      <a:pt x="87" y="141"/>
                      <a:pt x="98" y="144"/>
                    </a:cubicBezTo>
                    <a:cubicBezTo>
                      <a:pt x="100" y="145"/>
                      <a:pt x="98" y="149"/>
                      <a:pt x="97" y="151"/>
                    </a:cubicBezTo>
                    <a:cubicBezTo>
                      <a:pt x="88" y="174"/>
                      <a:pt x="76" y="194"/>
                      <a:pt x="55" y="209"/>
                    </a:cubicBezTo>
                    <a:cubicBezTo>
                      <a:pt x="47" y="213"/>
                      <a:pt x="39" y="216"/>
                      <a:pt x="32" y="221"/>
                    </a:cubicBezTo>
                    <a:cubicBezTo>
                      <a:pt x="27" y="224"/>
                      <a:pt x="25" y="219"/>
                      <a:pt x="22" y="218"/>
                    </a:cubicBezTo>
                    <a:cubicBezTo>
                      <a:pt x="22" y="215"/>
                      <a:pt x="22" y="212"/>
                      <a:pt x="22" y="209"/>
                    </a:cubicBezTo>
                    <a:cubicBezTo>
                      <a:pt x="28" y="206"/>
                      <a:pt x="32" y="201"/>
                      <a:pt x="34" y="194"/>
                    </a:cubicBezTo>
                    <a:cubicBezTo>
                      <a:pt x="49" y="189"/>
                      <a:pt x="60" y="177"/>
                      <a:pt x="74" y="171"/>
                    </a:cubicBezTo>
                    <a:cubicBezTo>
                      <a:pt x="74" y="170"/>
                      <a:pt x="73" y="169"/>
                      <a:pt x="73" y="168"/>
                    </a:cubicBezTo>
                    <a:cubicBezTo>
                      <a:pt x="66" y="171"/>
                      <a:pt x="59" y="174"/>
                      <a:pt x="53" y="177"/>
                    </a:cubicBezTo>
                    <a:cubicBezTo>
                      <a:pt x="52" y="176"/>
                      <a:pt x="51" y="175"/>
                      <a:pt x="50" y="175"/>
                    </a:cubicBezTo>
                    <a:cubicBezTo>
                      <a:pt x="66" y="162"/>
                      <a:pt x="73" y="144"/>
                      <a:pt x="80" y="127"/>
                    </a:cubicBezTo>
                    <a:cubicBezTo>
                      <a:pt x="85" y="126"/>
                      <a:pt x="86" y="123"/>
                      <a:pt x="85" y="116"/>
                    </a:cubicBezTo>
                    <a:cubicBezTo>
                      <a:pt x="82" y="120"/>
                      <a:pt x="80" y="123"/>
                      <a:pt x="80" y="126"/>
                    </a:cubicBezTo>
                    <a:cubicBezTo>
                      <a:pt x="77" y="127"/>
                      <a:pt x="75" y="127"/>
                      <a:pt x="74" y="130"/>
                    </a:cubicBezTo>
                    <a:cubicBezTo>
                      <a:pt x="64" y="145"/>
                      <a:pt x="53" y="159"/>
                      <a:pt x="44" y="175"/>
                    </a:cubicBezTo>
                    <a:cubicBezTo>
                      <a:pt x="40" y="181"/>
                      <a:pt x="33" y="186"/>
                      <a:pt x="34" y="194"/>
                    </a:cubicBezTo>
                    <a:cubicBezTo>
                      <a:pt x="26" y="196"/>
                      <a:pt x="23" y="202"/>
                      <a:pt x="22" y="209"/>
                    </a:cubicBezTo>
                    <a:cubicBezTo>
                      <a:pt x="18" y="204"/>
                      <a:pt x="19" y="199"/>
                      <a:pt x="21" y="194"/>
                    </a:cubicBezTo>
                    <a:cubicBezTo>
                      <a:pt x="25" y="177"/>
                      <a:pt x="37" y="163"/>
                      <a:pt x="41" y="146"/>
                    </a:cubicBezTo>
                    <a:cubicBezTo>
                      <a:pt x="41" y="146"/>
                      <a:pt x="41" y="145"/>
                      <a:pt x="42" y="145"/>
                    </a:cubicBezTo>
                    <a:cubicBezTo>
                      <a:pt x="41" y="145"/>
                      <a:pt x="41" y="146"/>
                      <a:pt x="41" y="146"/>
                    </a:cubicBezTo>
                    <a:cubicBezTo>
                      <a:pt x="37" y="146"/>
                      <a:pt x="36" y="149"/>
                      <a:pt x="34" y="151"/>
                    </a:cubicBezTo>
                    <a:cubicBezTo>
                      <a:pt x="34" y="151"/>
                      <a:pt x="34" y="151"/>
                      <a:pt x="34" y="151"/>
                    </a:cubicBezTo>
                    <a:cubicBezTo>
                      <a:pt x="34" y="136"/>
                      <a:pt x="41" y="123"/>
                      <a:pt x="47" y="110"/>
                    </a:cubicBezTo>
                    <a:cubicBezTo>
                      <a:pt x="51" y="101"/>
                      <a:pt x="58" y="94"/>
                      <a:pt x="58" y="83"/>
                    </a:cubicBezTo>
                    <a:cubicBezTo>
                      <a:pt x="67" y="81"/>
                      <a:pt x="69" y="73"/>
                      <a:pt x="74" y="68"/>
                    </a:cubicBezTo>
                    <a:cubicBezTo>
                      <a:pt x="80" y="61"/>
                      <a:pt x="89" y="59"/>
                      <a:pt x="92" y="49"/>
                    </a:cubicBezTo>
                    <a:cubicBezTo>
                      <a:pt x="101" y="46"/>
                      <a:pt x="110" y="43"/>
                      <a:pt x="115" y="34"/>
                    </a:cubicBezTo>
                    <a:cubicBezTo>
                      <a:pt x="109" y="35"/>
                      <a:pt x="105" y="39"/>
                      <a:pt x="99" y="37"/>
                    </a:cubicBezTo>
                    <a:cubicBezTo>
                      <a:pt x="99" y="37"/>
                      <a:pt x="99" y="37"/>
                      <a:pt x="99" y="37"/>
                    </a:cubicBezTo>
                    <a:cubicBezTo>
                      <a:pt x="99" y="35"/>
                      <a:pt x="98" y="32"/>
                      <a:pt x="95" y="34"/>
                    </a:cubicBezTo>
                    <a:cubicBezTo>
                      <a:pt x="92" y="35"/>
                      <a:pt x="88" y="37"/>
                      <a:pt x="91" y="41"/>
                    </a:cubicBezTo>
                    <a:cubicBezTo>
                      <a:pt x="94" y="44"/>
                      <a:pt x="93" y="46"/>
                      <a:pt x="92" y="49"/>
                    </a:cubicBezTo>
                    <a:cubicBezTo>
                      <a:pt x="88" y="50"/>
                      <a:pt x="86" y="43"/>
                      <a:pt x="83" y="47"/>
                    </a:cubicBezTo>
                    <a:cubicBezTo>
                      <a:pt x="72" y="57"/>
                      <a:pt x="62" y="68"/>
                      <a:pt x="58" y="83"/>
                    </a:cubicBezTo>
                    <a:cubicBezTo>
                      <a:pt x="54" y="87"/>
                      <a:pt x="50" y="91"/>
                      <a:pt x="49" y="97"/>
                    </a:cubicBezTo>
                    <a:cubicBezTo>
                      <a:pt x="48" y="99"/>
                      <a:pt x="48" y="101"/>
                      <a:pt x="46" y="101"/>
                    </a:cubicBezTo>
                    <a:cubicBezTo>
                      <a:pt x="39" y="102"/>
                      <a:pt x="39" y="102"/>
                      <a:pt x="39" y="107"/>
                    </a:cubicBezTo>
                    <a:cubicBezTo>
                      <a:pt x="37" y="125"/>
                      <a:pt x="29" y="141"/>
                      <a:pt x="22" y="158"/>
                    </a:cubicBezTo>
                    <a:cubicBezTo>
                      <a:pt x="24" y="141"/>
                      <a:pt x="27" y="124"/>
                      <a:pt x="29" y="107"/>
                    </a:cubicBezTo>
                    <a:cubicBezTo>
                      <a:pt x="14" y="145"/>
                      <a:pt x="22" y="185"/>
                      <a:pt x="15" y="224"/>
                    </a:cubicBezTo>
                    <a:cubicBezTo>
                      <a:pt x="14" y="224"/>
                      <a:pt x="13" y="225"/>
                      <a:pt x="12" y="226"/>
                    </a:cubicBezTo>
                    <a:close/>
                    <a:moveTo>
                      <a:pt x="99" y="86"/>
                    </a:moveTo>
                    <a:cubicBezTo>
                      <a:pt x="101" y="85"/>
                      <a:pt x="102" y="85"/>
                      <a:pt x="104" y="84"/>
                    </a:cubicBezTo>
                    <a:cubicBezTo>
                      <a:pt x="105" y="83"/>
                      <a:pt x="109" y="83"/>
                      <a:pt x="107" y="80"/>
                    </a:cubicBezTo>
                    <a:cubicBezTo>
                      <a:pt x="106" y="77"/>
                      <a:pt x="103" y="78"/>
                      <a:pt x="101" y="80"/>
                    </a:cubicBezTo>
                    <a:cubicBezTo>
                      <a:pt x="100" y="82"/>
                      <a:pt x="100" y="84"/>
                      <a:pt x="99" y="85"/>
                    </a:cubicBezTo>
                    <a:cubicBezTo>
                      <a:pt x="99" y="86"/>
                      <a:pt x="98" y="86"/>
                      <a:pt x="98" y="86"/>
                    </a:cubicBezTo>
                    <a:cubicBezTo>
                      <a:pt x="98" y="86"/>
                      <a:pt x="99" y="86"/>
                      <a:pt x="99" y="86"/>
                    </a:cubicBezTo>
                    <a:close/>
                    <a:moveTo>
                      <a:pt x="82" y="90"/>
                    </a:moveTo>
                    <a:cubicBezTo>
                      <a:pt x="82" y="90"/>
                      <a:pt x="82" y="90"/>
                      <a:pt x="82" y="90"/>
                    </a:cubicBezTo>
                    <a:cubicBezTo>
                      <a:pt x="81" y="85"/>
                      <a:pt x="91" y="81"/>
                      <a:pt x="84" y="74"/>
                    </a:cubicBezTo>
                    <a:cubicBezTo>
                      <a:pt x="79" y="86"/>
                      <a:pt x="73" y="97"/>
                      <a:pt x="68" y="108"/>
                    </a:cubicBezTo>
                    <a:cubicBezTo>
                      <a:pt x="79" y="104"/>
                      <a:pt x="86" y="97"/>
                      <a:pt x="95" y="89"/>
                    </a:cubicBezTo>
                    <a:cubicBezTo>
                      <a:pt x="89" y="89"/>
                      <a:pt x="86" y="90"/>
                      <a:pt x="82" y="90"/>
                    </a:cubicBezTo>
                    <a:close/>
                    <a:moveTo>
                      <a:pt x="44" y="139"/>
                    </a:moveTo>
                    <a:cubicBezTo>
                      <a:pt x="45" y="140"/>
                      <a:pt x="46" y="140"/>
                      <a:pt x="47" y="141"/>
                    </a:cubicBezTo>
                    <a:cubicBezTo>
                      <a:pt x="54" y="132"/>
                      <a:pt x="61" y="123"/>
                      <a:pt x="67" y="114"/>
                    </a:cubicBezTo>
                    <a:cubicBezTo>
                      <a:pt x="55" y="118"/>
                      <a:pt x="50" y="129"/>
                      <a:pt x="44" y="139"/>
                    </a:cubicBezTo>
                    <a:close/>
                    <a:moveTo>
                      <a:pt x="34" y="99"/>
                    </a:moveTo>
                    <a:cubicBezTo>
                      <a:pt x="33" y="98"/>
                      <a:pt x="33" y="97"/>
                      <a:pt x="32" y="97"/>
                    </a:cubicBezTo>
                    <a:cubicBezTo>
                      <a:pt x="31" y="98"/>
                      <a:pt x="30" y="98"/>
                      <a:pt x="30" y="99"/>
                    </a:cubicBezTo>
                    <a:cubicBezTo>
                      <a:pt x="29" y="100"/>
                      <a:pt x="30" y="102"/>
                      <a:pt x="32" y="101"/>
                    </a:cubicBezTo>
                    <a:cubicBezTo>
                      <a:pt x="33" y="101"/>
                      <a:pt x="33" y="100"/>
                      <a:pt x="34" y="99"/>
                    </a:cubicBezTo>
                    <a:close/>
                    <a:moveTo>
                      <a:pt x="113" y="74"/>
                    </a:moveTo>
                    <a:cubicBezTo>
                      <a:pt x="113" y="75"/>
                      <a:pt x="112" y="76"/>
                      <a:pt x="112" y="76"/>
                    </a:cubicBezTo>
                    <a:cubicBezTo>
                      <a:pt x="113" y="77"/>
                      <a:pt x="114" y="77"/>
                      <a:pt x="114" y="77"/>
                    </a:cubicBezTo>
                    <a:cubicBezTo>
                      <a:pt x="115" y="77"/>
                      <a:pt x="115" y="76"/>
                      <a:pt x="115" y="75"/>
                    </a:cubicBezTo>
                    <a:cubicBezTo>
                      <a:pt x="114" y="75"/>
                      <a:pt x="114" y="75"/>
                      <a:pt x="113" y="74"/>
                    </a:cubicBezTo>
                    <a:close/>
                    <a:moveTo>
                      <a:pt x="46" y="89"/>
                    </a:moveTo>
                    <a:cubicBezTo>
                      <a:pt x="45" y="88"/>
                      <a:pt x="45" y="88"/>
                      <a:pt x="45" y="87"/>
                    </a:cubicBezTo>
                    <a:cubicBezTo>
                      <a:pt x="44" y="88"/>
                      <a:pt x="44" y="89"/>
                      <a:pt x="44" y="89"/>
                    </a:cubicBezTo>
                    <a:cubicBezTo>
                      <a:pt x="44" y="90"/>
                      <a:pt x="44" y="90"/>
                      <a:pt x="45" y="91"/>
                    </a:cubicBezTo>
                    <a:cubicBezTo>
                      <a:pt x="45" y="90"/>
                      <a:pt x="45" y="90"/>
                      <a:pt x="46" y="89"/>
                    </a:cubicBezTo>
                    <a:close/>
                    <a:moveTo>
                      <a:pt x="48" y="79"/>
                    </a:moveTo>
                    <a:cubicBezTo>
                      <a:pt x="48" y="79"/>
                      <a:pt x="48" y="78"/>
                      <a:pt x="47" y="78"/>
                    </a:cubicBezTo>
                    <a:cubicBezTo>
                      <a:pt x="47" y="78"/>
                      <a:pt x="46" y="79"/>
                      <a:pt x="46" y="79"/>
                    </a:cubicBezTo>
                    <a:cubicBezTo>
                      <a:pt x="46" y="80"/>
                      <a:pt x="47" y="81"/>
                      <a:pt x="47" y="81"/>
                    </a:cubicBezTo>
                    <a:cubicBezTo>
                      <a:pt x="47" y="81"/>
                      <a:pt x="48" y="80"/>
                      <a:pt x="48" y="7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3" name="Freeform 494">
                <a:extLst>
                  <a:ext uri="{FF2B5EF4-FFF2-40B4-BE49-F238E27FC236}">
                    <a16:creationId xmlns:a16="http://schemas.microsoft.com/office/drawing/2014/main" id="{E6D41896-DF9A-58F0-5877-25B10CA96B6E}"/>
                  </a:ext>
                </a:extLst>
              </p:cNvPr>
              <p:cNvSpPr/>
              <p:nvPr/>
            </p:nvSpPr>
            <p:spPr bwMode="auto">
              <a:xfrm>
                <a:off x="5309" y="2818"/>
                <a:ext cx="77" cy="134"/>
              </a:xfrm>
              <a:custGeom>
                <a:avLst/>
                <a:gdLst>
                  <a:gd name="T0" fmla="*/ 132 w 132"/>
                  <a:gd name="T1" fmla="*/ 8 h 229"/>
                  <a:gd name="T2" fmla="*/ 116 w 132"/>
                  <a:gd name="T3" fmla="*/ 19 h 229"/>
                  <a:gd name="T4" fmla="*/ 105 w 132"/>
                  <a:gd name="T5" fmla="*/ 28 h 229"/>
                  <a:gd name="T6" fmla="*/ 98 w 132"/>
                  <a:gd name="T7" fmla="*/ 32 h 229"/>
                  <a:gd name="T8" fmla="*/ 83 w 132"/>
                  <a:gd name="T9" fmla="*/ 24 h 229"/>
                  <a:gd name="T10" fmla="*/ 83 w 132"/>
                  <a:gd name="T11" fmla="*/ 35 h 229"/>
                  <a:gd name="T12" fmla="*/ 69 w 132"/>
                  <a:gd name="T13" fmla="*/ 52 h 229"/>
                  <a:gd name="T14" fmla="*/ 65 w 132"/>
                  <a:gd name="T15" fmla="*/ 59 h 229"/>
                  <a:gd name="T16" fmla="*/ 60 w 132"/>
                  <a:gd name="T17" fmla="*/ 69 h 229"/>
                  <a:gd name="T18" fmla="*/ 43 w 132"/>
                  <a:gd name="T19" fmla="*/ 84 h 229"/>
                  <a:gd name="T20" fmla="*/ 42 w 132"/>
                  <a:gd name="T21" fmla="*/ 86 h 229"/>
                  <a:gd name="T22" fmla="*/ 46 w 132"/>
                  <a:gd name="T23" fmla="*/ 109 h 229"/>
                  <a:gd name="T24" fmla="*/ 39 w 132"/>
                  <a:gd name="T25" fmla="*/ 127 h 229"/>
                  <a:gd name="T26" fmla="*/ 28 w 132"/>
                  <a:gd name="T27" fmla="*/ 142 h 229"/>
                  <a:gd name="T28" fmla="*/ 27 w 132"/>
                  <a:gd name="T29" fmla="*/ 146 h 229"/>
                  <a:gd name="T30" fmla="*/ 31 w 132"/>
                  <a:gd name="T31" fmla="*/ 161 h 229"/>
                  <a:gd name="T32" fmla="*/ 40 w 132"/>
                  <a:gd name="T33" fmla="*/ 175 h 229"/>
                  <a:gd name="T34" fmla="*/ 45 w 132"/>
                  <a:gd name="T35" fmla="*/ 188 h 229"/>
                  <a:gd name="T36" fmla="*/ 46 w 132"/>
                  <a:gd name="T37" fmla="*/ 202 h 229"/>
                  <a:gd name="T38" fmla="*/ 50 w 132"/>
                  <a:gd name="T39" fmla="*/ 213 h 229"/>
                  <a:gd name="T40" fmla="*/ 58 w 132"/>
                  <a:gd name="T41" fmla="*/ 214 h 229"/>
                  <a:gd name="T42" fmla="*/ 59 w 132"/>
                  <a:gd name="T43" fmla="*/ 221 h 229"/>
                  <a:gd name="T44" fmla="*/ 35 w 132"/>
                  <a:gd name="T45" fmla="*/ 229 h 229"/>
                  <a:gd name="T46" fmla="*/ 29 w 132"/>
                  <a:gd name="T47" fmla="*/ 228 h 229"/>
                  <a:gd name="T48" fmla="*/ 32 w 132"/>
                  <a:gd name="T49" fmla="*/ 209 h 229"/>
                  <a:gd name="T50" fmla="*/ 27 w 132"/>
                  <a:gd name="T51" fmla="*/ 198 h 229"/>
                  <a:gd name="T52" fmla="*/ 15 w 132"/>
                  <a:gd name="T53" fmla="*/ 168 h 229"/>
                  <a:gd name="T54" fmla="*/ 1 w 132"/>
                  <a:gd name="T55" fmla="*/ 164 h 229"/>
                  <a:gd name="T56" fmla="*/ 12 w 132"/>
                  <a:gd name="T57" fmla="*/ 152 h 229"/>
                  <a:gd name="T58" fmla="*/ 13 w 132"/>
                  <a:gd name="T59" fmla="*/ 140 h 229"/>
                  <a:gd name="T60" fmla="*/ 21 w 132"/>
                  <a:gd name="T61" fmla="*/ 129 h 229"/>
                  <a:gd name="T62" fmla="*/ 21 w 132"/>
                  <a:gd name="T63" fmla="*/ 120 h 229"/>
                  <a:gd name="T64" fmla="*/ 15 w 132"/>
                  <a:gd name="T65" fmla="*/ 115 h 229"/>
                  <a:gd name="T66" fmla="*/ 10 w 132"/>
                  <a:gd name="T67" fmla="*/ 106 h 229"/>
                  <a:gd name="T68" fmla="*/ 18 w 132"/>
                  <a:gd name="T69" fmla="*/ 103 h 229"/>
                  <a:gd name="T70" fmla="*/ 27 w 132"/>
                  <a:gd name="T71" fmla="*/ 92 h 229"/>
                  <a:gd name="T72" fmla="*/ 30 w 132"/>
                  <a:gd name="T73" fmla="*/ 89 h 229"/>
                  <a:gd name="T74" fmla="*/ 31 w 132"/>
                  <a:gd name="T75" fmla="*/ 76 h 229"/>
                  <a:gd name="T76" fmla="*/ 40 w 132"/>
                  <a:gd name="T77" fmla="*/ 71 h 229"/>
                  <a:gd name="T78" fmla="*/ 42 w 132"/>
                  <a:gd name="T79" fmla="*/ 59 h 229"/>
                  <a:gd name="T80" fmla="*/ 40 w 132"/>
                  <a:gd name="T81" fmla="*/ 49 h 229"/>
                  <a:gd name="T82" fmla="*/ 50 w 132"/>
                  <a:gd name="T83" fmla="*/ 49 h 229"/>
                  <a:gd name="T84" fmla="*/ 69 w 132"/>
                  <a:gd name="T85" fmla="*/ 38 h 229"/>
                  <a:gd name="T86" fmla="*/ 70 w 132"/>
                  <a:gd name="T87" fmla="*/ 35 h 229"/>
                  <a:gd name="T88" fmla="*/ 83 w 132"/>
                  <a:gd name="T89" fmla="*/ 15 h 229"/>
                  <a:gd name="T90" fmla="*/ 90 w 132"/>
                  <a:gd name="T91" fmla="*/ 11 h 229"/>
                  <a:gd name="T92" fmla="*/ 119 w 132"/>
                  <a:gd name="T93" fmla="*/ 0 h 229"/>
                  <a:gd name="T94" fmla="*/ 132 w 132"/>
                  <a:gd name="T95" fmla="*/ 8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2" h="229">
                    <a:moveTo>
                      <a:pt x="132" y="8"/>
                    </a:moveTo>
                    <a:cubicBezTo>
                      <a:pt x="130" y="16"/>
                      <a:pt x="130" y="27"/>
                      <a:pt x="116" y="19"/>
                    </a:cubicBezTo>
                    <a:cubicBezTo>
                      <a:pt x="110" y="15"/>
                      <a:pt x="104" y="19"/>
                      <a:pt x="105" y="28"/>
                    </a:cubicBezTo>
                    <a:cubicBezTo>
                      <a:pt x="105" y="33"/>
                      <a:pt x="104" y="37"/>
                      <a:pt x="98" y="32"/>
                    </a:cubicBezTo>
                    <a:cubicBezTo>
                      <a:pt x="94" y="28"/>
                      <a:pt x="89" y="27"/>
                      <a:pt x="83" y="24"/>
                    </a:cubicBezTo>
                    <a:cubicBezTo>
                      <a:pt x="83" y="28"/>
                      <a:pt x="83" y="32"/>
                      <a:pt x="83" y="35"/>
                    </a:cubicBezTo>
                    <a:cubicBezTo>
                      <a:pt x="84" y="46"/>
                      <a:pt x="85" y="55"/>
                      <a:pt x="69" y="52"/>
                    </a:cubicBezTo>
                    <a:cubicBezTo>
                      <a:pt x="64" y="51"/>
                      <a:pt x="59" y="53"/>
                      <a:pt x="65" y="59"/>
                    </a:cubicBezTo>
                    <a:cubicBezTo>
                      <a:pt x="71" y="66"/>
                      <a:pt x="69" y="69"/>
                      <a:pt x="60" y="69"/>
                    </a:cubicBezTo>
                    <a:cubicBezTo>
                      <a:pt x="51" y="69"/>
                      <a:pt x="42" y="71"/>
                      <a:pt x="43" y="84"/>
                    </a:cubicBezTo>
                    <a:cubicBezTo>
                      <a:pt x="43" y="85"/>
                      <a:pt x="43" y="86"/>
                      <a:pt x="42" y="86"/>
                    </a:cubicBezTo>
                    <a:cubicBezTo>
                      <a:pt x="30" y="96"/>
                      <a:pt x="39" y="102"/>
                      <a:pt x="46" y="109"/>
                    </a:cubicBezTo>
                    <a:cubicBezTo>
                      <a:pt x="55" y="117"/>
                      <a:pt x="52" y="123"/>
                      <a:pt x="39" y="127"/>
                    </a:cubicBezTo>
                    <a:cubicBezTo>
                      <a:pt x="31" y="129"/>
                      <a:pt x="20" y="129"/>
                      <a:pt x="28" y="142"/>
                    </a:cubicBezTo>
                    <a:cubicBezTo>
                      <a:pt x="29" y="143"/>
                      <a:pt x="28" y="145"/>
                      <a:pt x="27" y="146"/>
                    </a:cubicBezTo>
                    <a:cubicBezTo>
                      <a:pt x="14" y="156"/>
                      <a:pt x="21" y="158"/>
                      <a:pt x="31" y="161"/>
                    </a:cubicBezTo>
                    <a:cubicBezTo>
                      <a:pt x="38" y="162"/>
                      <a:pt x="45" y="165"/>
                      <a:pt x="40" y="175"/>
                    </a:cubicBezTo>
                    <a:cubicBezTo>
                      <a:pt x="38" y="180"/>
                      <a:pt x="41" y="185"/>
                      <a:pt x="45" y="188"/>
                    </a:cubicBezTo>
                    <a:cubicBezTo>
                      <a:pt x="54" y="192"/>
                      <a:pt x="52" y="198"/>
                      <a:pt x="46" y="202"/>
                    </a:cubicBezTo>
                    <a:cubicBezTo>
                      <a:pt x="36" y="210"/>
                      <a:pt x="42" y="211"/>
                      <a:pt x="50" y="213"/>
                    </a:cubicBezTo>
                    <a:cubicBezTo>
                      <a:pt x="52" y="213"/>
                      <a:pt x="55" y="214"/>
                      <a:pt x="58" y="214"/>
                    </a:cubicBezTo>
                    <a:cubicBezTo>
                      <a:pt x="68" y="215"/>
                      <a:pt x="61" y="218"/>
                      <a:pt x="59" y="221"/>
                    </a:cubicBezTo>
                    <a:cubicBezTo>
                      <a:pt x="51" y="223"/>
                      <a:pt x="40" y="216"/>
                      <a:pt x="35" y="229"/>
                    </a:cubicBezTo>
                    <a:cubicBezTo>
                      <a:pt x="35" y="229"/>
                      <a:pt x="31" y="228"/>
                      <a:pt x="29" y="228"/>
                    </a:cubicBezTo>
                    <a:cubicBezTo>
                      <a:pt x="25" y="221"/>
                      <a:pt x="28" y="214"/>
                      <a:pt x="32" y="209"/>
                    </a:cubicBezTo>
                    <a:cubicBezTo>
                      <a:pt x="38" y="202"/>
                      <a:pt x="35" y="199"/>
                      <a:pt x="27" y="198"/>
                    </a:cubicBezTo>
                    <a:cubicBezTo>
                      <a:pt x="39" y="184"/>
                      <a:pt x="34" y="173"/>
                      <a:pt x="15" y="168"/>
                    </a:cubicBezTo>
                    <a:cubicBezTo>
                      <a:pt x="10" y="166"/>
                      <a:pt x="3" y="169"/>
                      <a:pt x="1" y="164"/>
                    </a:cubicBezTo>
                    <a:cubicBezTo>
                      <a:pt x="0" y="158"/>
                      <a:pt x="9" y="156"/>
                      <a:pt x="12" y="152"/>
                    </a:cubicBezTo>
                    <a:cubicBezTo>
                      <a:pt x="17" y="148"/>
                      <a:pt x="25" y="146"/>
                      <a:pt x="13" y="140"/>
                    </a:cubicBezTo>
                    <a:cubicBezTo>
                      <a:pt x="10" y="139"/>
                      <a:pt x="18" y="131"/>
                      <a:pt x="21" y="129"/>
                    </a:cubicBezTo>
                    <a:cubicBezTo>
                      <a:pt x="28" y="125"/>
                      <a:pt x="26" y="123"/>
                      <a:pt x="21" y="120"/>
                    </a:cubicBezTo>
                    <a:cubicBezTo>
                      <a:pt x="19" y="118"/>
                      <a:pt x="17" y="116"/>
                      <a:pt x="15" y="115"/>
                    </a:cubicBezTo>
                    <a:cubicBezTo>
                      <a:pt x="12" y="113"/>
                      <a:pt x="9" y="110"/>
                      <a:pt x="10" y="106"/>
                    </a:cubicBezTo>
                    <a:cubicBezTo>
                      <a:pt x="11" y="102"/>
                      <a:pt x="15" y="104"/>
                      <a:pt x="18" y="103"/>
                    </a:cubicBezTo>
                    <a:cubicBezTo>
                      <a:pt x="24" y="102"/>
                      <a:pt x="33" y="103"/>
                      <a:pt x="27" y="92"/>
                    </a:cubicBezTo>
                    <a:cubicBezTo>
                      <a:pt x="27" y="90"/>
                      <a:pt x="28" y="89"/>
                      <a:pt x="30" y="89"/>
                    </a:cubicBezTo>
                    <a:cubicBezTo>
                      <a:pt x="42" y="86"/>
                      <a:pt x="38" y="81"/>
                      <a:pt x="31" y="76"/>
                    </a:cubicBezTo>
                    <a:cubicBezTo>
                      <a:pt x="35" y="74"/>
                      <a:pt x="37" y="73"/>
                      <a:pt x="40" y="71"/>
                    </a:cubicBezTo>
                    <a:cubicBezTo>
                      <a:pt x="45" y="68"/>
                      <a:pt x="48" y="64"/>
                      <a:pt x="42" y="59"/>
                    </a:cubicBezTo>
                    <a:cubicBezTo>
                      <a:pt x="40" y="56"/>
                      <a:pt x="37" y="53"/>
                      <a:pt x="40" y="49"/>
                    </a:cubicBezTo>
                    <a:cubicBezTo>
                      <a:pt x="43" y="46"/>
                      <a:pt x="47" y="48"/>
                      <a:pt x="50" y="49"/>
                    </a:cubicBezTo>
                    <a:cubicBezTo>
                      <a:pt x="59" y="52"/>
                      <a:pt x="67" y="48"/>
                      <a:pt x="69" y="38"/>
                    </a:cubicBezTo>
                    <a:cubicBezTo>
                      <a:pt x="69" y="37"/>
                      <a:pt x="70" y="35"/>
                      <a:pt x="70" y="35"/>
                    </a:cubicBezTo>
                    <a:cubicBezTo>
                      <a:pt x="85" y="36"/>
                      <a:pt x="78" y="21"/>
                      <a:pt x="83" y="15"/>
                    </a:cubicBezTo>
                    <a:cubicBezTo>
                      <a:pt x="85" y="12"/>
                      <a:pt x="85" y="8"/>
                      <a:pt x="90" y="11"/>
                    </a:cubicBezTo>
                    <a:cubicBezTo>
                      <a:pt x="103" y="17"/>
                      <a:pt x="112" y="10"/>
                      <a:pt x="119" y="0"/>
                    </a:cubicBezTo>
                    <a:cubicBezTo>
                      <a:pt x="123" y="3"/>
                      <a:pt x="125" y="9"/>
                      <a:pt x="132"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4" name="Freeform 495">
                <a:extLst>
                  <a:ext uri="{FF2B5EF4-FFF2-40B4-BE49-F238E27FC236}">
                    <a16:creationId xmlns:a16="http://schemas.microsoft.com/office/drawing/2014/main" id="{FFCC5FBA-3826-533F-DD6F-9FA4D4B21A45}"/>
                  </a:ext>
                </a:extLst>
              </p:cNvPr>
              <p:cNvSpPr/>
              <p:nvPr/>
            </p:nvSpPr>
            <p:spPr bwMode="auto">
              <a:xfrm>
                <a:off x="5674" y="2265"/>
                <a:ext cx="62" cy="48"/>
              </a:xfrm>
              <a:custGeom>
                <a:avLst/>
                <a:gdLst>
                  <a:gd name="T0" fmla="*/ 9 w 106"/>
                  <a:gd name="T1" fmla="*/ 80 h 81"/>
                  <a:gd name="T2" fmla="*/ 6 w 106"/>
                  <a:gd name="T3" fmla="*/ 64 h 81"/>
                  <a:gd name="T4" fmla="*/ 0 w 106"/>
                  <a:gd name="T5" fmla="*/ 46 h 81"/>
                  <a:gd name="T6" fmla="*/ 24 w 106"/>
                  <a:gd name="T7" fmla="*/ 53 h 81"/>
                  <a:gd name="T8" fmla="*/ 35 w 106"/>
                  <a:gd name="T9" fmla="*/ 52 h 81"/>
                  <a:gd name="T10" fmla="*/ 33 w 106"/>
                  <a:gd name="T11" fmla="*/ 40 h 81"/>
                  <a:gd name="T12" fmla="*/ 30 w 106"/>
                  <a:gd name="T13" fmla="*/ 31 h 81"/>
                  <a:gd name="T14" fmla="*/ 62 w 106"/>
                  <a:gd name="T15" fmla="*/ 26 h 81"/>
                  <a:gd name="T16" fmla="*/ 61 w 106"/>
                  <a:gd name="T17" fmla="*/ 11 h 81"/>
                  <a:gd name="T18" fmla="*/ 62 w 106"/>
                  <a:gd name="T19" fmla="*/ 0 h 81"/>
                  <a:gd name="T20" fmla="*/ 81 w 106"/>
                  <a:gd name="T21" fmla="*/ 11 h 81"/>
                  <a:gd name="T22" fmla="*/ 94 w 106"/>
                  <a:gd name="T23" fmla="*/ 8 h 81"/>
                  <a:gd name="T24" fmla="*/ 106 w 106"/>
                  <a:gd name="T25" fmla="*/ 17 h 81"/>
                  <a:gd name="T26" fmla="*/ 106 w 106"/>
                  <a:gd name="T27" fmla="*/ 23 h 81"/>
                  <a:gd name="T28" fmla="*/ 99 w 106"/>
                  <a:gd name="T29" fmla="*/ 38 h 81"/>
                  <a:gd name="T30" fmla="*/ 89 w 106"/>
                  <a:gd name="T31" fmla="*/ 28 h 81"/>
                  <a:gd name="T32" fmla="*/ 73 w 106"/>
                  <a:gd name="T33" fmla="*/ 19 h 81"/>
                  <a:gd name="T34" fmla="*/ 63 w 106"/>
                  <a:gd name="T35" fmla="*/ 31 h 81"/>
                  <a:gd name="T36" fmla="*/ 55 w 106"/>
                  <a:gd name="T37" fmla="*/ 42 h 81"/>
                  <a:gd name="T38" fmla="*/ 56 w 106"/>
                  <a:gd name="T39" fmla="*/ 46 h 81"/>
                  <a:gd name="T40" fmla="*/ 37 w 106"/>
                  <a:gd name="T41" fmla="*/ 61 h 81"/>
                  <a:gd name="T42" fmla="*/ 26 w 106"/>
                  <a:gd name="T43" fmla="*/ 60 h 81"/>
                  <a:gd name="T44" fmla="*/ 26 w 106"/>
                  <a:gd name="T45" fmla="*/ 67 h 81"/>
                  <a:gd name="T46" fmla="*/ 14 w 106"/>
                  <a:gd name="T47" fmla="*/ 81 h 81"/>
                  <a:gd name="T48" fmla="*/ 9 w 106"/>
                  <a:gd name="T49"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5" h="81">
                    <a:moveTo>
                      <a:pt x="9" y="80"/>
                    </a:moveTo>
                    <a:cubicBezTo>
                      <a:pt x="13" y="74"/>
                      <a:pt x="8" y="69"/>
                      <a:pt x="6" y="64"/>
                    </a:cubicBezTo>
                    <a:cubicBezTo>
                      <a:pt x="4" y="58"/>
                      <a:pt x="1" y="53"/>
                      <a:pt x="0" y="46"/>
                    </a:cubicBezTo>
                    <a:cubicBezTo>
                      <a:pt x="10" y="45"/>
                      <a:pt x="16" y="52"/>
                      <a:pt x="24" y="53"/>
                    </a:cubicBezTo>
                    <a:cubicBezTo>
                      <a:pt x="28" y="53"/>
                      <a:pt x="33" y="56"/>
                      <a:pt x="35" y="52"/>
                    </a:cubicBezTo>
                    <a:cubicBezTo>
                      <a:pt x="38" y="48"/>
                      <a:pt x="36" y="44"/>
                      <a:pt x="33" y="40"/>
                    </a:cubicBezTo>
                    <a:cubicBezTo>
                      <a:pt x="31" y="37"/>
                      <a:pt x="28" y="35"/>
                      <a:pt x="30" y="31"/>
                    </a:cubicBezTo>
                    <a:cubicBezTo>
                      <a:pt x="42" y="38"/>
                      <a:pt x="52" y="28"/>
                      <a:pt x="62" y="26"/>
                    </a:cubicBezTo>
                    <a:cubicBezTo>
                      <a:pt x="68" y="25"/>
                      <a:pt x="64" y="16"/>
                      <a:pt x="61" y="11"/>
                    </a:cubicBezTo>
                    <a:cubicBezTo>
                      <a:pt x="59" y="7"/>
                      <a:pt x="57" y="4"/>
                      <a:pt x="62" y="0"/>
                    </a:cubicBezTo>
                    <a:cubicBezTo>
                      <a:pt x="68" y="4"/>
                      <a:pt x="75" y="7"/>
                      <a:pt x="81" y="11"/>
                    </a:cubicBezTo>
                    <a:cubicBezTo>
                      <a:pt x="86" y="15"/>
                      <a:pt x="91" y="15"/>
                      <a:pt x="94" y="8"/>
                    </a:cubicBezTo>
                    <a:cubicBezTo>
                      <a:pt x="95" y="15"/>
                      <a:pt x="98" y="19"/>
                      <a:pt x="106" y="17"/>
                    </a:cubicBezTo>
                    <a:cubicBezTo>
                      <a:pt x="106" y="19"/>
                      <a:pt x="106" y="21"/>
                      <a:pt x="106" y="23"/>
                    </a:cubicBezTo>
                    <a:cubicBezTo>
                      <a:pt x="104" y="28"/>
                      <a:pt x="104" y="36"/>
                      <a:pt x="99" y="38"/>
                    </a:cubicBezTo>
                    <a:cubicBezTo>
                      <a:pt x="94" y="40"/>
                      <a:pt x="93" y="31"/>
                      <a:pt x="89" y="28"/>
                    </a:cubicBezTo>
                    <a:cubicBezTo>
                      <a:pt x="84" y="24"/>
                      <a:pt x="81" y="19"/>
                      <a:pt x="73" y="19"/>
                    </a:cubicBezTo>
                    <a:cubicBezTo>
                      <a:pt x="74" y="26"/>
                      <a:pt x="78" y="36"/>
                      <a:pt x="63" y="31"/>
                    </a:cubicBezTo>
                    <a:cubicBezTo>
                      <a:pt x="62" y="31"/>
                      <a:pt x="49" y="31"/>
                      <a:pt x="55" y="42"/>
                    </a:cubicBezTo>
                    <a:cubicBezTo>
                      <a:pt x="56" y="43"/>
                      <a:pt x="55" y="45"/>
                      <a:pt x="56" y="46"/>
                    </a:cubicBezTo>
                    <a:cubicBezTo>
                      <a:pt x="58" y="66"/>
                      <a:pt x="56" y="68"/>
                      <a:pt x="37" y="61"/>
                    </a:cubicBezTo>
                    <a:cubicBezTo>
                      <a:pt x="33" y="59"/>
                      <a:pt x="29" y="58"/>
                      <a:pt x="26" y="60"/>
                    </a:cubicBezTo>
                    <a:cubicBezTo>
                      <a:pt x="23" y="62"/>
                      <a:pt x="25" y="65"/>
                      <a:pt x="26" y="67"/>
                    </a:cubicBezTo>
                    <a:cubicBezTo>
                      <a:pt x="29" y="81"/>
                      <a:pt x="29" y="81"/>
                      <a:pt x="14" y="81"/>
                    </a:cubicBezTo>
                    <a:cubicBezTo>
                      <a:pt x="13" y="81"/>
                      <a:pt x="11" y="80"/>
                      <a:pt x="9" y="8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5" name="Freeform 496">
                <a:extLst>
                  <a:ext uri="{FF2B5EF4-FFF2-40B4-BE49-F238E27FC236}">
                    <a16:creationId xmlns:a16="http://schemas.microsoft.com/office/drawing/2014/main" id="{F2A807F9-598C-272C-FA3A-E577B528C1AA}"/>
                  </a:ext>
                </a:extLst>
              </p:cNvPr>
              <p:cNvSpPr/>
              <p:nvPr/>
            </p:nvSpPr>
            <p:spPr bwMode="auto">
              <a:xfrm>
                <a:off x="5412" y="2466"/>
                <a:ext cx="61" cy="46"/>
              </a:xfrm>
              <a:custGeom>
                <a:avLst/>
                <a:gdLst>
                  <a:gd name="T0" fmla="*/ 0 w 104"/>
                  <a:gd name="T1" fmla="*/ 17 h 78"/>
                  <a:gd name="T2" fmla="*/ 3 w 104"/>
                  <a:gd name="T3" fmla="*/ 15 h 78"/>
                  <a:gd name="T4" fmla="*/ 10 w 104"/>
                  <a:gd name="T5" fmla="*/ 9 h 78"/>
                  <a:gd name="T6" fmla="*/ 20 w 104"/>
                  <a:gd name="T7" fmla="*/ 12 h 78"/>
                  <a:gd name="T8" fmla="*/ 43 w 104"/>
                  <a:gd name="T9" fmla="*/ 0 h 78"/>
                  <a:gd name="T10" fmla="*/ 41 w 104"/>
                  <a:gd name="T11" fmla="*/ 14 h 78"/>
                  <a:gd name="T12" fmla="*/ 47 w 104"/>
                  <a:gd name="T13" fmla="*/ 27 h 78"/>
                  <a:gd name="T14" fmla="*/ 75 w 104"/>
                  <a:gd name="T15" fmla="*/ 31 h 78"/>
                  <a:gd name="T16" fmla="*/ 68 w 104"/>
                  <a:gd name="T17" fmla="*/ 42 h 78"/>
                  <a:gd name="T18" fmla="*/ 67 w 104"/>
                  <a:gd name="T19" fmla="*/ 51 h 78"/>
                  <a:gd name="T20" fmla="*/ 75 w 104"/>
                  <a:gd name="T21" fmla="*/ 48 h 78"/>
                  <a:gd name="T22" fmla="*/ 92 w 104"/>
                  <a:gd name="T23" fmla="*/ 47 h 78"/>
                  <a:gd name="T24" fmla="*/ 104 w 104"/>
                  <a:gd name="T25" fmla="*/ 43 h 78"/>
                  <a:gd name="T26" fmla="*/ 92 w 104"/>
                  <a:gd name="T27" fmla="*/ 77 h 78"/>
                  <a:gd name="T28" fmla="*/ 79 w 104"/>
                  <a:gd name="T29" fmla="*/ 63 h 78"/>
                  <a:gd name="T30" fmla="*/ 74 w 104"/>
                  <a:gd name="T31" fmla="*/ 58 h 78"/>
                  <a:gd name="T32" fmla="*/ 64 w 104"/>
                  <a:gd name="T33" fmla="*/ 60 h 78"/>
                  <a:gd name="T34" fmla="*/ 48 w 104"/>
                  <a:gd name="T35" fmla="*/ 48 h 78"/>
                  <a:gd name="T36" fmla="*/ 49 w 104"/>
                  <a:gd name="T37" fmla="*/ 39 h 78"/>
                  <a:gd name="T38" fmla="*/ 38 w 104"/>
                  <a:gd name="T39" fmla="*/ 31 h 78"/>
                  <a:gd name="T40" fmla="*/ 29 w 104"/>
                  <a:gd name="T41" fmla="*/ 26 h 78"/>
                  <a:gd name="T42" fmla="*/ 21 w 104"/>
                  <a:gd name="T43" fmla="*/ 22 h 78"/>
                  <a:gd name="T44" fmla="*/ 3 w 104"/>
                  <a:gd name="T45" fmla="*/ 39 h 78"/>
                  <a:gd name="T46" fmla="*/ 0 w 104"/>
                  <a:gd name="T47" fmla="*/ 1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4" h="78">
                    <a:moveTo>
                      <a:pt x="0" y="17"/>
                    </a:moveTo>
                    <a:cubicBezTo>
                      <a:pt x="1" y="16"/>
                      <a:pt x="2" y="15"/>
                      <a:pt x="3" y="15"/>
                    </a:cubicBezTo>
                    <a:cubicBezTo>
                      <a:pt x="6" y="14"/>
                      <a:pt x="8" y="12"/>
                      <a:pt x="10" y="9"/>
                    </a:cubicBezTo>
                    <a:cubicBezTo>
                      <a:pt x="13" y="10"/>
                      <a:pt x="15" y="15"/>
                      <a:pt x="20" y="12"/>
                    </a:cubicBezTo>
                    <a:cubicBezTo>
                      <a:pt x="27" y="7"/>
                      <a:pt x="35" y="4"/>
                      <a:pt x="43" y="0"/>
                    </a:cubicBezTo>
                    <a:cubicBezTo>
                      <a:pt x="48" y="5"/>
                      <a:pt x="43" y="9"/>
                      <a:pt x="41" y="14"/>
                    </a:cubicBezTo>
                    <a:cubicBezTo>
                      <a:pt x="39" y="20"/>
                      <a:pt x="38" y="23"/>
                      <a:pt x="47" y="27"/>
                    </a:cubicBezTo>
                    <a:cubicBezTo>
                      <a:pt x="57" y="32"/>
                      <a:pt x="66" y="29"/>
                      <a:pt x="75" y="31"/>
                    </a:cubicBezTo>
                    <a:cubicBezTo>
                      <a:pt x="75" y="36"/>
                      <a:pt x="70" y="38"/>
                      <a:pt x="68" y="42"/>
                    </a:cubicBezTo>
                    <a:cubicBezTo>
                      <a:pt x="67" y="45"/>
                      <a:pt x="64" y="48"/>
                      <a:pt x="67" y="51"/>
                    </a:cubicBezTo>
                    <a:cubicBezTo>
                      <a:pt x="70" y="53"/>
                      <a:pt x="72" y="49"/>
                      <a:pt x="75" y="48"/>
                    </a:cubicBezTo>
                    <a:cubicBezTo>
                      <a:pt x="81" y="54"/>
                      <a:pt x="86" y="48"/>
                      <a:pt x="92" y="47"/>
                    </a:cubicBezTo>
                    <a:cubicBezTo>
                      <a:pt x="96" y="46"/>
                      <a:pt x="100" y="44"/>
                      <a:pt x="104" y="43"/>
                    </a:cubicBezTo>
                    <a:cubicBezTo>
                      <a:pt x="100" y="55"/>
                      <a:pt x="96" y="66"/>
                      <a:pt x="92" y="77"/>
                    </a:cubicBezTo>
                    <a:cubicBezTo>
                      <a:pt x="82" y="78"/>
                      <a:pt x="74" y="78"/>
                      <a:pt x="79" y="63"/>
                    </a:cubicBezTo>
                    <a:cubicBezTo>
                      <a:pt x="81" y="59"/>
                      <a:pt x="77" y="58"/>
                      <a:pt x="74" y="58"/>
                    </a:cubicBezTo>
                    <a:cubicBezTo>
                      <a:pt x="71" y="58"/>
                      <a:pt x="67" y="59"/>
                      <a:pt x="64" y="60"/>
                    </a:cubicBezTo>
                    <a:cubicBezTo>
                      <a:pt x="48" y="65"/>
                      <a:pt x="48" y="65"/>
                      <a:pt x="48" y="48"/>
                    </a:cubicBezTo>
                    <a:cubicBezTo>
                      <a:pt x="48" y="45"/>
                      <a:pt x="48" y="42"/>
                      <a:pt x="49" y="39"/>
                    </a:cubicBezTo>
                    <a:cubicBezTo>
                      <a:pt x="50" y="30"/>
                      <a:pt x="45" y="28"/>
                      <a:pt x="38" y="31"/>
                    </a:cubicBezTo>
                    <a:cubicBezTo>
                      <a:pt x="31" y="33"/>
                      <a:pt x="29" y="33"/>
                      <a:pt x="29" y="26"/>
                    </a:cubicBezTo>
                    <a:cubicBezTo>
                      <a:pt x="29" y="17"/>
                      <a:pt x="25" y="20"/>
                      <a:pt x="21" y="22"/>
                    </a:cubicBezTo>
                    <a:cubicBezTo>
                      <a:pt x="13" y="26"/>
                      <a:pt x="12" y="36"/>
                      <a:pt x="3" y="39"/>
                    </a:cubicBezTo>
                    <a:cubicBezTo>
                      <a:pt x="2" y="32"/>
                      <a:pt x="1" y="24"/>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6" name="Freeform 497">
                <a:extLst>
                  <a:ext uri="{FF2B5EF4-FFF2-40B4-BE49-F238E27FC236}">
                    <a16:creationId xmlns:a16="http://schemas.microsoft.com/office/drawing/2014/main" id="{D7D635DA-2A6C-4181-DEB1-566E2F8CD9B5}"/>
                  </a:ext>
                </a:extLst>
              </p:cNvPr>
              <p:cNvSpPr/>
              <p:nvPr/>
            </p:nvSpPr>
            <p:spPr bwMode="auto">
              <a:xfrm>
                <a:off x="5419" y="2808"/>
                <a:ext cx="44" cy="32"/>
              </a:xfrm>
              <a:custGeom>
                <a:avLst/>
                <a:gdLst>
                  <a:gd name="T0" fmla="*/ 68 w 75"/>
                  <a:gd name="T1" fmla="*/ 47 h 54"/>
                  <a:gd name="T2" fmla="*/ 61 w 75"/>
                  <a:gd name="T3" fmla="*/ 47 h 54"/>
                  <a:gd name="T4" fmla="*/ 61 w 75"/>
                  <a:gd name="T5" fmla="*/ 47 h 54"/>
                  <a:gd name="T6" fmla="*/ 57 w 75"/>
                  <a:gd name="T7" fmla="*/ 38 h 54"/>
                  <a:gd name="T8" fmla="*/ 49 w 75"/>
                  <a:gd name="T9" fmla="*/ 42 h 54"/>
                  <a:gd name="T10" fmla="*/ 44 w 75"/>
                  <a:gd name="T11" fmla="*/ 47 h 54"/>
                  <a:gd name="T12" fmla="*/ 36 w 75"/>
                  <a:gd name="T13" fmla="*/ 46 h 54"/>
                  <a:gd name="T14" fmla="*/ 33 w 75"/>
                  <a:gd name="T15" fmla="*/ 37 h 54"/>
                  <a:gd name="T16" fmla="*/ 23 w 75"/>
                  <a:gd name="T17" fmla="*/ 33 h 54"/>
                  <a:gd name="T18" fmla="*/ 6 w 75"/>
                  <a:gd name="T19" fmla="*/ 26 h 54"/>
                  <a:gd name="T20" fmla="*/ 0 w 75"/>
                  <a:gd name="T21" fmla="*/ 13 h 54"/>
                  <a:gd name="T22" fmla="*/ 1 w 75"/>
                  <a:gd name="T23" fmla="*/ 11 h 54"/>
                  <a:gd name="T24" fmla="*/ 14 w 75"/>
                  <a:gd name="T25" fmla="*/ 1 h 54"/>
                  <a:gd name="T26" fmla="*/ 20 w 75"/>
                  <a:gd name="T27" fmla="*/ 13 h 54"/>
                  <a:gd name="T28" fmla="*/ 22 w 75"/>
                  <a:gd name="T29" fmla="*/ 22 h 54"/>
                  <a:gd name="T30" fmla="*/ 28 w 75"/>
                  <a:gd name="T31" fmla="*/ 27 h 54"/>
                  <a:gd name="T32" fmla="*/ 32 w 75"/>
                  <a:gd name="T33" fmla="*/ 27 h 54"/>
                  <a:gd name="T34" fmla="*/ 45 w 75"/>
                  <a:gd name="T35" fmla="*/ 27 h 54"/>
                  <a:gd name="T36" fmla="*/ 53 w 75"/>
                  <a:gd name="T37" fmla="*/ 31 h 54"/>
                  <a:gd name="T38" fmla="*/ 75 w 75"/>
                  <a:gd name="T39" fmla="*/ 24 h 54"/>
                  <a:gd name="T40" fmla="*/ 68 w 75"/>
                  <a:gd name="T41"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54">
                    <a:moveTo>
                      <a:pt x="68" y="47"/>
                    </a:moveTo>
                    <a:cubicBezTo>
                      <a:pt x="66" y="47"/>
                      <a:pt x="63" y="47"/>
                      <a:pt x="61" y="47"/>
                    </a:cubicBezTo>
                    <a:cubicBezTo>
                      <a:pt x="61" y="47"/>
                      <a:pt x="61" y="47"/>
                      <a:pt x="61" y="47"/>
                    </a:cubicBezTo>
                    <a:cubicBezTo>
                      <a:pt x="60" y="44"/>
                      <a:pt x="62" y="40"/>
                      <a:pt x="57" y="38"/>
                    </a:cubicBezTo>
                    <a:cubicBezTo>
                      <a:pt x="53" y="37"/>
                      <a:pt x="51" y="40"/>
                      <a:pt x="49" y="42"/>
                    </a:cubicBezTo>
                    <a:cubicBezTo>
                      <a:pt x="48" y="44"/>
                      <a:pt x="46" y="45"/>
                      <a:pt x="44" y="47"/>
                    </a:cubicBezTo>
                    <a:cubicBezTo>
                      <a:pt x="40" y="52"/>
                      <a:pt x="38" y="54"/>
                      <a:pt x="36" y="46"/>
                    </a:cubicBezTo>
                    <a:cubicBezTo>
                      <a:pt x="36" y="43"/>
                      <a:pt x="33" y="40"/>
                      <a:pt x="33" y="37"/>
                    </a:cubicBezTo>
                    <a:cubicBezTo>
                      <a:pt x="31" y="30"/>
                      <a:pt x="28" y="30"/>
                      <a:pt x="23" y="33"/>
                    </a:cubicBezTo>
                    <a:cubicBezTo>
                      <a:pt x="13" y="42"/>
                      <a:pt x="10" y="35"/>
                      <a:pt x="6" y="26"/>
                    </a:cubicBezTo>
                    <a:cubicBezTo>
                      <a:pt x="4" y="22"/>
                      <a:pt x="8" y="15"/>
                      <a:pt x="0" y="13"/>
                    </a:cubicBezTo>
                    <a:cubicBezTo>
                      <a:pt x="1" y="13"/>
                      <a:pt x="1" y="12"/>
                      <a:pt x="1" y="11"/>
                    </a:cubicBezTo>
                    <a:cubicBezTo>
                      <a:pt x="4" y="6"/>
                      <a:pt x="8" y="0"/>
                      <a:pt x="14" y="1"/>
                    </a:cubicBezTo>
                    <a:cubicBezTo>
                      <a:pt x="19" y="1"/>
                      <a:pt x="18" y="8"/>
                      <a:pt x="20" y="13"/>
                    </a:cubicBezTo>
                    <a:cubicBezTo>
                      <a:pt x="21" y="16"/>
                      <a:pt x="21" y="19"/>
                      <a:pt x="22" y="22"/>
                    </a:cubicBezTo>
                    <a:cubicBezTo>
                      <a:pt x="22" y="26"/>
                      <a:pt x="22" y="30"/>
                      <a:pt x="28" y="27"/>
                    </a:cubicBezTo>
                    <a:cubicBezTo>
                      <a:pt x="29" y="26"/>
                      <a:pt x="31" y="25"/>
                      <a:pt x="32" y="27"/>
                    </a:cubicBezTo>
                    <a:cubicBezTo>
                      <a:pt x="37" y="41"/>
                      <a:pt x="41" y="29"/>
                      <a:pt x="45" y="27"/>
                    </a:cubicBezTo>
                    <a:cubicBezTo>
                      <a:pt x="47" y="32"/>
                      <a:pt x="49" y="33"/>
                      <a:pt x="53" y="31"/>
                    </a:cubicBezTo>
                    <a:cubicBezTo>
                      <a:pt x="59" y="28"/>
                      <a:pt x="66" y="27"/>
                      <a:pt x="75" y="24"/>
                    </a:cubicBezTo>
                    <a:cubicBezTo>
                      <a:pt x="70" y="33"/>
                      <a:pt x="66" y="39"/>
                      <a:pt x="68" y="4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7" name="Freeform 498">
                <a:extLst>
                  <a:ext uri="{FF2B5EF4-FFF2-40B4-BE49-F238E27FC236}">
                    <a16:creationId xmlns:a16="http://schemas.microsoft.com/office/drawing/2014/main" id="{7D6A454C-80F4-D399-E77F-5240B389832E}"/>
                  </a:ext>
                </a:extLst>
              </p:cNvPr>
              <p:cNvSpPr/>
              <p:nvPr/>
            </p:nvSpPr>
            <p:spPr bwMode="auto">
              <a:xfrm>
                <a:off x="5271" y="2540"/>
                <a:ext cx="34" cy="26"/>
              </a:xfrm>
              <a:custGeom>
                <a:avLst/>
                <a:gdLst>
                  <a:gd name="T0" fmla="*/ 26 w 58"/>
                  <a:gd name="T1" fmla="*/ 1 h 44"/>
                  <a:gd name="T2" fmla="*/ 37 w 58"/>
                  <a:gd name="T3" fmla="*/ 7 h 44"/>
                  <a:gd name="T4" fmla="*/ 46 w 58"/>
                  <a:gd name="T5" fmla="*/ 19 h 44"/>
                  <a:gd name="T6" fmla="*/ 44 w 58"/>
                  <a:gd name="T7" fmla="*/ 35 h 44"/>
                  <a:gd name="T8" fmla="*/ 25 w 58"/>
                  <a:gd name="T9" fmla="*/ 43 h 44"/>
                  <a:gd name="T10" fmla="*/ 23 w 58"/>
                  <a:gd name="T11" fmla="*/ 35 h 44"/>
                  <a:gd name="T12" fmla="*/ 0 w 58"/>
                  <a:gd name="T13" fmla="*/ 17 h 44"/>
                  <a:gd name="T14" fmla="*/ 23 w 58"/>
                  <a:gd name="T15" fmla="*/ 10 h 44"/>
                  <a:gd name="T16" fmla="*/ 26 w 58"/>
                  <a:gd name="T17" fmla="*/ 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44">
                    <a:moveTo>
                      <a:pt x="26" y="1"/>
                    </a:moveTo>
                    <a:cubicBezTo>
                      <a:pt x="31" y="0"/>
                      <a:pt x="35" y="0"/>
                      <a:pt x="37" y="7"/>
                    </a:cubicBezTo>
                    <a:cubicBezTo>
                      <a:pt x="38" y="11"/>
                      <a:pt x="42" y="16"/>
                      <a:pt x="46" y="19"/>
                    </a:cubicBezTo>
                    <a:cubicBezTo>
                      <a:pt x="58" y="26"/>
                      <a:pt x="52" y="30"/>
                      <a:pt x="44" y="35"/>
                    </a:cubicBezTo>
                    <a:cubicBezTo>
                      <a:pt x="38" y="38"/>
                      <a:pt x="33" y="44"/>
                      <a:pt x="25" y="43"/>
                    </a:cubicBezTo>
                    <a:cubicBezTo>
                      <a:pt x="29" y="39"/>
                      <a:pt x="27" y="37"/>
                      <a:pt x="23" y="35"/>
                    </a:cubicBezTo>
                    <a:cubicBezTo>
                      <a:pt x="14" y="31"/>
                      <a:pt x="6" y="26"/>
                      <a:pt x="0" y="17"/>
                    </a:cubicBezTo>
                    <a:cubicBezTo>
                      <a:pt x="8" y="15"/>
                      <a:pt x="16" y="14"/>
                      <a:pt x="23" y="10"/>
                    </a:cubicBezTo>
                    <a:cubicBezTo>
                      <a:pt x="28" y="7"/>
                      <a:pt x="29" y="5"/>
                      <a:pt x="26"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8" name="Freeform 499">
                <a:extLst>
                  <a:ext uri="{FF2B5EF4-FFF2-40B4-BE49-F238E27FC236}">
                    <a16:creationId xmlns:a16="http://schemas.microsoft.com/office/drawing/2014/main" id="{DE26D34D-F69A-C598-F1B2-873DAEBB3A9B}"/>
                  </a:ext>
                </a:extLst>
              </p:cNvPr>
              <p:cNvSpPr/>
              <p:nvPr/>
            </p:nvSpPr>
            <p:spPr bwMode="auto">
              <a:xfrm>
                <a:off x="5286" y="2603"/>
                <a:ext cx="32" cy="30"/>
              </a:xfrm>
              <a:custGeom>
                <a:avLst/>
                <a:gdLst>
                  <a:gd name="T0" fmla="*/ 50 w 54"/>
                  <a:gd name="T1" fmla="*/ 40 h 51"/>
                  <a:gd name="T2" fmla="*/ 31 w 54"/>
                  <a:gd name="T3" fmla="*/ 40 h 51"/>
                  <a:gd name="T4" fmla="*/ 23 w 54"/>
                  <a:gd name="T5" fmla="*/ 43 h 51"/>
                  <a:gd name="T6" fmla="*/ 0 w 54"/>
                  <a:gd name="T7" fmla="*/ 48 h 51"/>
                  <a:gd name="T8" fmla="*/ 12 w 54"/>
                  <a:gd name="T9" fmla="*/ 37 h 51"/>
                  <a:gd name="T10" fmla="*/ 12 w 54"/>
                  <a:gd name="T11" fmla="*/ 31 h 51"/>
                  <a:gd name="T12" fmla="*/ 7 w 54"/>
                  <a:gd name="T13" fmla="*/ 12 h 51"/>
                  <a:gd name="T14" fmla="*/ 19 w 54"/>
                  <a:gd name="T15" fmla="*/ 6 h 51"/>
                  <a:gd name="T16" fmla="*/ 33 w 54"/>
                  <a:gd name="T17" fmla="*/ 5 h 51"/>
                  <a:gd name="T18" fmla="*/ 29 w 54"/>
                  <a:gd name="T19" fmla="*/ 16 h 51"/>
                  <a:gd name="T20" fmla="*/ 22 w 54"/>
                  <a:gd name="T21" fmla="*/ 26 h 51"/>
                  <a:gd name="T22" fmla="*/ 44 w 54"/>
                  <a:gd name="T23" fmla="*/ 30 h 51"/>
                  <a:gd name="T24" fmla="*/ 50 w 54"/>
                  <a:gd name="T25" fmla="*/ 4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1">
                    <a:moveTo>
                      <a:pt x="50" y="40"/>
                    </a:moveTo>
                    <a:cubicBezTo>
                      <a:pt x="43" y="40"/>
                      <a:pt x="37" y="40"/>
                      <a:pt x="31" y="40"/>
                    </a:cubicBezTo>
                    <a:cubicBezTo>
                      <a:pt x="28" y="40"/>
                      <a:pt x="25" y="41"/>
                      <a:pt x="23" y="43"/>
                    </a:cubicBezTo>
                    <a:cubicBezTo>
                      <a:pt x="14" y="51"/>
                      <a:pt x="15" y="51"/>
                      <a:pt x="0" y="48"/>
                    </a:cubicBezTo>
                    <a:cubicBezTo>
                      <a:pt x="8" y="49"/>
                      <a:pt x="13" y="46"/>
                      <a:pt x="12" y="37"/>
                    </a:cubicBezTo>
                    <a:cubicBezTo>
                      <a:pt x="11" y="35"/>
                      <a:pt x="11" y="32"/>
                      <a:pt x="12" y="31"/>
                    </a:cubicBezTo>
                    <a:cubicBezTo>
                      <a:pt x="22" y="22"/>
                      <a:pt x="18" y="17"/>
                      <a:pt x="7" y="12"/>
                    </a:cubicBezTo>
                    <a:cubicBezTo>
                      <a:pt x="12" y="10"/>
                      <a:pt x="16" y="8"/>
                      <a:pt x="19" y="6"/>
                    </a:cubicBezTo>
                    <a:cubicBezTo>
                      <a:pt x="24" y="0"/>
                      <a:pt x="29" y="1"/>
                      <a:pt x="33" y="5"/>
                    </a:cubicBezTo>
                    <a:cubicBezTo>
                      <a:pt x="39" y="10"/>
                      <a:pt x="32" y="13"/>
                      <a:pt x="29" y="16"/>
                    </a:cubicBezTo>
                    <a:cubicBezTo>
                      <a:pt x="27" y="19"/>
                      <a:pt x="25" y="23"/>
                      <a:pt x="22" y="26"/>
                    </a:cubicBezTo>
                    <a:cubicBezTo>
                      <a:pt x="29" y="31"/>
                      <a:pt x="37" y="31"/>
                      <a:pt x="44" y="30"/>
                    </a:cubicBezTo>
                    <a:cubicBezTo>
                      <a:pt x="54" y="29"/>
                      <a:pt x="54" y="33"/>
                      <a:pt x="50" y="4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9" name="Freeform 500">
                <a:extLst>
                  <a:ext uri="{FF2B5EF4-FFF2-40B4-BE49-F238E27FC236}">
                    <a16:creationId xmlns:a16="http://schemas.microsoft.com/office/drawing/2014/main" id="{7FFD477C-5263-6019-6180-5CA9B1B962A4}"/>
                  </a:ext>
                </a:extLst>
              </p:cNvPr>
              <p:cNvSpPr/>
              <p:nvPr/>
            </p:nvSpPr>
            <p:spPr bwMode="auto">
              <a:xfrm>
                <a:off x="5349" y="2454"/>
                <a:ext cx="35" cy="25"/>
              </a:xfrm>
              <a:custGeom>
                <a:avLst/>
                <a:gdLst>
                  <a:gd name="T0" fmla="*/ 58 w 58"/>
                  <a:gd name="T1" fmla="*/ 23 h 41"/>
                  <a:gd name="T2" fmla="*/ 50 w 58"/>
                  <a:gd name="T3" fmla="*/ 38 h 41"/>
                  <a:gd name="T4" fmla="*/ 40 w 58"/>
                  <a:gd name="T5" fmla="*/ 30 h 41"/>
                  <a:gd name="T6" fmla="*/ 31 w 58"/>
                  <a:gd name="T7" fmla="*/ 29 h 41"/>
                  <a:gd name="T8" fmla="*/ 12 w 58"/>
                  <a:gd name="T9" fmla="*/ 26 h 41"/>
                  <a:gd name="T10" fmla="*/ 0 w 58"/>
                  <a:gd name="T11" fmla="*/ 22 h 41"/>
                  <a:gd name="T12" fmla="*/ 8 w 58"/>
                  <a:gd name="T13" fmla="*/ 0 h 41"/>
                  <a:gd name="T14" fmla="*/ 22 w 58"/>
                  <a:gd name="T15" fmla="*/ 20 h 41"/>
                  <a:gd name="T16" fmla="*/ 30 w 58"/>
                  <a:gd name="T17" fmla="*/ 20 h 41"/>
                  <a:gd name="T18" fmla="*/ 33 w 58"/>
                  <a:gd name="T19" fmla="*/ 18 h 41"/>
                  <a:gd name="T20" fmla="*/ 52 w 58"/>
                  <a:gd name="T21" fmla="*/ 12 h 41"/>
                  <a:gd name="T22" fmla="*/ 58 w 58"/>
                  <a:gd name="T23" fmla="*/ 2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 h="41">
                    <a:moveTo>
                      <a:pt x="58" y="23"/>
                    </a:moveTo>
                    <a:cubicBezTo>
                      <a:pt x="57" y="30"/>
                      <a:pt x="47" y="30"/>
                      <a:pt x="50" y="38"/>
                    </a:cubicBezTo>
                    <a:cubicBezTo>
                      <a:pt x="44" y="37"/>
                      <a:pt x="44" y="32"/>
                      <a:pt x="40" y="30"/>
                    </a:cubicBezTo>
                    <a:cubicBezTo>
                      <a:pt x="37" y="29"/>
                      <a:pt x="34" y="26"/>
                      <a:pt x="31" y="29"/>
                    </a:cubicBezTo>
                    <a:cubicBezTo>
                      <a:pt x="23" y="41"/>
                      <a:pt x="18" y="30"/>
                      <a:pt x="12" y="26"/>
                    </a:cubicBezTo>
                    <a:cubicBezTo>
                      <a:pt x="8" y="23"/>
                      <a:pt x="5" y="19"/>
                      <a:pt x="0" y="22"/>
                    </a:cubicBezTo>
                    <a:cubicBezTo>
                      <a:pt x="4" y="16"/>
                      <a:pt x="5" y="8"/>
                      <a:pt x="8" y="0"/>
                    </a:cubicBezTo>
                    <a:cubicBezTo>
                      <a:pt x="16" y="5"/>
                      <a:pt x="17" y="14"/>
                      <a:pt x="22" y="20"/>
                    </a:cubicBezTo>
                    <a:cubicBezTo>
                      <a:pt x="24" y="22"/>
                      <a:pt x="27" y="27"/>
                      <a:pt x="30" y="20"/>
                    </a:cubicBezTo>
                    <a:cubicBezTo>
                      <a:pt x="30" y="19"/>
                      <a:pt x="32" y="16"/>
                      <a:pt x="33" y="18"/>
                    </a:cubicBezTo>
                    <a:cubicBezTo>
                      <a:pt x="46" y="34"/>
                      <a:pt x="42" y="10"/>
                      <a:pt x="52" y="12"/>
                    </a:cubicBezTo>
                    <a:cubicBezTo>
                      <a:pt x="54" y="13"/>
                      <a:pt x="52" y="21"/>
                      <a:pt x="58"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0" name="Freeform 501">
                <a:extLst>
                  <a:ext uri="{FF2B5EF4-FFF2-40B4-BE49-F238E27FC236}">
                    <a16:creationId xmlns:a16="http://schemas.microsoft.com/office/drawing/2014/main" id="{EDF7516B-1853-6922-2667-EBF482F13F1B}"/>
                  </a:ext>
                </a:extLst>
              </p:cNvPr>
              <p:cNvSpPr/>
              <p:nvPr/>
            </p:nvSpPr>
            <p:spPr bwMode="auto">
              <a:xfrm>
                <a:off x="5270" y="2566"/>
                <a:ext cx="30" cy="28"/>
              </a:xfrm>
              <a:custGeom>
                <a:avLst/>
                <a:gdLst>
                  <a:gd name="T0" fmla="*/ 23 w 51"/>
                  <a:gd name="T1" fmla="*/ 0 h 49"/>
                  <a:gd name="T2" fmla="*/ 23 w 51"/>
                  <a:gd name="T3" fmla="*/ 5 h 49"/>
                  <a:gd name="T4" fmla="*/ 17 w 51"/>
                  <a:gd name="T5" fmla="*/ 30 h 49"/>
                  <a:gd name="T6" fmla="*/ 43 w 51"/>
                  <a:gd name="T7" fmla="*/ 37 h 49"/>
                  <a:gd name="T8" fmla="*/ 51 w 51"/>
                  <a:gd name="T9" fmla="*/ 41 h 49"/>
                  <a:gd name="T10" fmla="*/ 42 w 51"/>
                  <a:gd name="T11" fmla="*/ 48 h 49"/>
                  <a:gd name="T12" fmla="*/ 38 w 51"/>
                  <a:gd name="T13" fmla="*/ 49 h 49"/>
                  <a:gd name="T14" fmla="*/ 0 w 51"/>
                  <a:gd name="T15" fmla="*/ 44 h 49"/>
                  <a:gd name="T16" fmla="*/ 14 w 51"/>
                  <a:gd name="T17" fmla="*/ 26 h 49"/>
                  <a:gd name="T18" fmla="*/ 22 w 51"/>
                  <a:gd name="T19" fmla="*/ 17 h 49"/>
                  <a:gd name="T20" fmla="*/ 12 w 51"/>
                  <a:gd name="T21" fmla="*/ 12 h 49"/>
                  <a:gd name="T22" fmla="*/ 23 w 51"/>
                  <a:gd name="T23"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 h="49">
                    <a:moveTo>
                      <a:pt x="23" y="0"/>
                    </a:moveTo>
                    <a:cubicBezTo>
                      <a:pt x="23" y="2"/>
                      <a:pt x="22" y="4"/>
                      <a:pt x="23" y="5"/>
                    </a:cubicBezTo>
                    <a:cubicBezTo>
                      <a:pt x="32" y="15"/>
                      <a:pt x="27" y="23"/>
                      <a:pt x="17" y="30"/>
                    </a:cubicBezTo>
                    <a:cubicBezTo>
                      <a:pt x="27" y="32"/>
                      <a:pt x="35" y="34"/>
                      <a:pt x="43" y="37"/>
                    </a:cubicBezTo>
                    <a:cubicBezTo>
                      <a:pt x="46" y="38"/>
                      <a:pt x="51" y="37"/>
                      <a:pt x="51" y="41"/>
                    </a:cubicBezTo>
                    <a:cubicBezTo>
                      <a:pt x="50" y="46"/>
                      <a:pt x="47" y="48"/>
                      <a:pt x="42" y="48"/>
                    </a:cubicBezTo>
                    <a:cubicBezTo>
                      <a:pt x="41" y="48"/>
                      <a:pt x="39" y="49"/>
                      <a:pt x="38" y="49"/>
                    </a:cubicBezTo>
                    <a:cubicBezTo>
                      <a:pt x="25" y="47"/>
                      <a:pt x="14" y="42"/>
                      <a:pt x="0" y="44"/>
                    </a:cubicBezTo>
                    <a:cubicBezTo>
                      <a:pt x="3" y="36"/>
                      <a:pt x="9" y="31"/>
                      <a:pt x="14" y="26"/>
                    </a:cubicBezTo>
                    <a:cubicBezTo>
                      <a:pt x="17" y="23"/>
                      <a:pt x="23" y="22"/>
                      <a:pt x="22" y="17"/>
                    </a:cubicBezTo>
                    <a:cubicBezTo>
                      <a:pt x="21" y="12"/>
                      <a:pt x="15" y="16"/>
                      <a:pt x="12" y="12"/>
                    </a:cubicBezTo>
                    <a:cubicBezTo>
                      <a:pt x="15" y="7"/>
                      <a:pt x="17" y="2"/>
                      <a:pt x="2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1" name="Freeform 502">
                <a:extLst>
                  <a:ext uri="{FF2B5EF4-FFF2-40B4-BE49-F238E27FC236}">
                    <a16:creationId xmlns:a16="http://schemas.microsoft.com/office/drawing/2014/main" id="{C6E506C9-9EC6-C6CF-FFB5-57B5ED8A83E9}"/>
                  </a:ext>
                </a:extLst>
              </p:cNvPr>
              <p:cNvSpPr/>
              <p:nvPr/>
            </p:nvSpPr>
            <p:spPr bwMode="auto">
              <a:xfrm>
                <a:off x="5477" y="2704"/>
                <a:ext cx="26" cy="21"/>
              </a:xfrm>
              <a:custGeom>
                <a:avLst/>
                <a:gdLst>
                  <a:gd name="T0" fmla="*/ 27 w 44"/>
                  <a:gd name="T1" fmla="*/ 1 h 35"/>
                  <a:gd name="T2" fmla="*/ 33 w 44"/>
                  <a:gd name="T3" fmla="*/ 5 h 35"/>
                  <a:gd name="T4" fmla="*/ 34 w 44"/>
                  <a:gd name="T5" fmla="*/ 11 h 35"/>
                  <a:gd name="T6" fmla="*/ 39 w 44"/>
                  <a:gd name="T7" fmla="*/ 28 h 35"/>
                  <a:gd name="T8" fmla="*/ 13 w 44"/>
                  <a:gd name="T9" fmla="*/ 34 h 35"/>
                  <a:gd name="T10" fmla="*/ 15 w 44"/>
                  <a:gd name="T11" fmla="*/ 27 h 35"/>
                  <a:gd name="T12" fmla="*/ 8 w 44"/>
                  <a:gd name="T13" fmla="*/ 19 h 35"/>
                  <a:gd name="T14" fmla="*/ 3 w 44"/>
                  <a:gd name="T15" fmla="*/ 7 h 35"/>
                  <a:gd name="T16" fmla="*/ 14 w 44"/>
                  <a:gd name="T17" fmla="*/ 7 h 35"/>
                  <a:gd name="T18" fmla="*/ 27 w 44"/>
                  <a:gd name="T1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35">
                    <a:moveTo>
                      <a:pt x="27" y="1"/>
                    </a:moveTo>
                    <a:cubicBezTo>
                      <a:pt x="30" y="1"/>
                      <a:pt x="34" y="0"/>
                      <a:pt x="33" y="5"/>
                    </a:cubicBezTo>
                    <a:cubicBezTo>
                      <a:pt x="33" y="7"/>
                      <a:pt x="34" y="9"/>
                      <a:pt x="34" y="11"/>
                    </a:cubicBezTo>
                    <a:cubicBezTo>
                      <a:pt x="35" y="17"/>
                      <a:pt x="44" y="24"/>
                      <a:pt x="39" y="28"/>
                    </a:cubicBezTo>
                    <a:cubicBezTo>
                      <a:pt x="33" y="34"/>
                      <a:pt x="23" y="35"/>
                      <a:pt x="13" y="34"/>
                    </a:cubicBezTo>
                    <a:cubicBezTo>
                      <a:pt x="15" y="32"/>
                      <a:pt x="18" y="31"/>
                      <a:pt x="15" y="27"/>
                    </a:cubicBezTo>
                    <a:cubicBezTo>
                      <a:pt x="13" y="25"/>
                      <a:pt x="10" y="22"/>
                      <a:pt x="8" y="19"/>
                    </a:cubicBezTo>
                    <a:cubicBezTo>
                      <a:pt x="6" y="15"/>
                      <a:pt x="0" y="11"/>
                      <a:pt x="3" y="7"/>
                    </a:cubicBezTo>
                    <a:cubicBezTo>
                      <a:pt x="5" y="3"/>
                      <a:pt x="11" y="8"/>
                      <a:pt x="14" y="7"/>
                    </a:cubicBezTo>
                    <a:cubicBezTo>
                      <a:pt x="19" y="6"/>
                      <a:pt x="25" y="9"/>
                      <a:pt x="27"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2" name="Freeform 503">
                <a:extLst>
                  <a:ext uri="{FF2B5EF4-FFF2-40B4-BE49-F238E27FC236}">
                    <a16:creationId xmlns:a16="http://schemas.microsoft.com/office/drawing/2014/main" id="{3645C828-9E83-0682-826E-6BA0FE8753E4}"/>
                  </a:ext>
                </a:extLst>
              </p:cNvPr>
              <p:cNvSpPr/>
              <p:nvPr/>
            </p:nvSpPr>
            <p:spPr bwMode="auto">
              <a:xfrm>
                <a:off x="5388" y="2805"/>
                <a:ext cx="30" cy="21"/>
              </a:xfrm>
              <a:custGeom>
                <a:avLst/>
                <a:gdLst>
                  <a:gd name="T0" fmla="*/ 50 w 50"/>
                  <a:gd name="T1" fmla="*/ 20 h 36"/>
                  <a:gd name="T2" fmla="*/ 37 w 50"/>
                  <a:gd name="T3" fmla="*/ 36 h 36"/>
                  <a:gd name="T4" fmla="*/ 18 w 50"/>
                  <a:gd name="T5" fmla="*/ 30 h 36"/>
                  <a:gd name="T6" fmla="*/ 11 w 50"/>
                  <a:gd name="T7" fmla="*/ 27 h 36"/>
                  <a:gd name="T8" fmla="*/ 0 w 50"/>
                  <a:gd name="T9" fmla="*/ 16 h 36"/>
                  <a:gd name="T10" fmla="*/ 7 w 50"/>
                  <a:gd name="T11" fmla="*/ 0 h 36"/>
                  <a:gd name="T12" fmla="*/ 40 w 50"/>
                  <a:gd name="T13" fmla="*/ 13 h 36"/>
                  <a:gd name="T14" fmla="*/ 50 w 50"/>
                  <a:gd name="T15" fmla="*/ 2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6">
                    <a:moveTo>
                      <a:pt x="50" y="20"/>
                    </a:moveTo>
                    <a:cubicBezTo>
                      <a:pt x="45" y="26"/>
                      <a:pt x="41" y="31"/>
                      <a:pt x="37" y="36"/>
                    </a:cubicBezTo>
                    <a:cubicBezTo>
                      <a:pt x="31" y="31"/>
                      <a:pt x="30" y="16"/>
                      <a:pt x="18" y="30"/>
                    </a:cubicBezTo>
                    <a:cubicBezTo>
                      <a:pt x="16" y="32"/>
                      <a:pt x="13" y="29"/>
                      <a:pt x="11" y="27"/>
                    </a:cubicBezTo>
                    <a:cubicBezTo>
                      <a:pt x="7" y="23"/>
                      <a:pt x="4" y="20"/>
                      <a:pt x="0" y="16"/>
                    </a:cubicBezTo>
                    <a:cubicBezTo>
                      <a:pt x="1" y="10"/>
                      <a:pt x="3" y="5"/>
                      <a:pt x="7" y="0"/>
                    </a:cubicBezTo>
                    <a:cubicBezTo>
                      <a:pt x="22" y="24"/>
                      <a:pt x="28" y="26"/>
                      <a:pt x="40" y="13"/>
                    </a:cubicBezTo>
                    <a:cubicBezTo>
                      <a:pt x="43" y="15"/>
                      <a:pt x="44" y="20"/>
                      <a:pt x="5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3" name="Freeform 504">
                <a:extLst>
                  <a:ext uri="{FF2B5EF4-FFF2-40B4-BE49-F238E27FC236}">
                    <a16:creationId xmlns:a16="http://schemas.microsoft.com/office/drawing/2014/main" id="{E2B16CC2-02FF-BDB7-7E2E-6801BBE1A922}"/>
                  </a:ext>
                </a:extLst>
              </p:cNvPr>
              <p:cNvSpPr/>
              <p:nvPr/>
            </p:nvSpPr>
            <p:spPr bwMode="auto">
              <a:xfrm>
                <a:off x="5385" y="2453"/>
                <a:ext cx="17" cy="28"/>
              </a:xfrm>
              <a:custGeom>
                <a:avLst/>
                <a:gdLst>
                  <a:gd name="T0" fmla="*/ 29 w 29"/>
                  <a:gd name="T1" fmla="*/ 36 h 48"/>
                  <a:gd name="T2" fmla="*/ 21 w 29"/>
                  <a:gd name="T3" fmla="*/ 48 h 48"/>
                  <a:gd name="T4" fmla="*/ 15 w 29"/>
                  <a:gd name="T5" fmla="*/ 39 h 48"/>
                  <a:gd name="T6" fmla="*/ 9 w 29"/>
                  <a:gd name="T7" fmla="*/ 26 h 48"/>
                  <a:gd name="T8" fmla="*/ 0 w 29"/>
                  <a:gd name="T9" fmla="*/ 23 h 48"/>
                  <a:gd name="T10" fmla="*/ 13 w 29"/>
                  <a:gd name="T11" fmla="*/ 5 h 48"/>
                  <a:gd name="T12" fmla="*/ 22 w 29"/>
                  <a:gd name="T13" fmla="*/ 8 h 48"/>
                  <a:gd name="T14" fmla="*/ 29 w 29"/>
                  <a:gd name="T15" fmla="*/ 36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48">
                    <a:moveTo>
                      <a:pt x="29" y="36"/>
                    </a:moveTo>
                    <a:cubicBezTo>
                      <a:pt x="28" y="41"/>
                      <a:pt x="27" y="47"/>
                      <a:pt x="21" y="48"/>
                    </a:cubicBezTo>
                    <a:cubicBezTo>
                      <a:pt x="17" y="48"/>
                      <a:pt x="16" y="42"/>
                      <a:pt x="15" y="39"/>
                    </a:cubicBezTo>
                    <a:cubicBezTo>
                      <a:pt x="12" y="35"/>
                      <a:pt x="8" y="31"/>
                      <a:pt x="9" y="26"/>
                    </a:cubicBezTo>
                    <a:cubicBezTo>
                      <a:pt x="10" y="16"/>
                      <a:pt x="4" y="20"/>
                      <a:pt x="0" y="23"/>
                    </a:cubicBezTo>
                    <a:cubicBezTo>
                      <a:pt x="1" y="14"/>
                      <a:pt x="8" y="10"/>
                      <a:pt x="13" y="5"/>
                    </a:cubicBezTo>
                    <a:cubicBezTo>
                      <a:pt x="17" y="0"/>
                      <a:pt x="20" y="4"/>
                      <a:pt x="22" y="8"/>
                    </a:cubicBezTo>
                    <a:cubicBezTo>
                      <a:pt x="25" y="17"/>
                      <a:pt x="28" y="26"/>
                      <a:pt x="29" y="3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4" name="Freeform 505">
                <a:extLst>
                  <a:ext uri="{FF2B5EF4-FFF2-40B4-BE49-F238E27FC236}">
                    <a16:creationId xmlns:a16="http://schemas.microsoft.com/office/drawing/2014/main" id="{D4E4CEB8-3192-28D1-0464-871CBC308E08}"/>
                  </a:ext>
                </a:extLst>
              </p:cNvPr>
              <p:cNvSpPr/>
              <p:nvPr/>
            </p:nvSpPr>
            <p:spPr bwMode="auto">
              <a:xfrm>
                <a:off x="5451" y="2617"/>
                <a:ext cx="22" cy="19"/>
              </a:xfrm>
              <a:custGeom>
                <a:avLst/>
                <a:gdLst>
                  <a:gd name="T0" fmla="*/ 9 w 38"/>
                  <a:gd name="T1" fmla="*/ 24 h 31"/>
                  <a:gd name="T2" fmla="*/ 9 w 38"/>
                  <a:gd name="T3" fmla="*/ 22 h 31"/>
                  <a:gd name="T4" fmla="*/ 18 w 38"/>
                  <a:gd name="T5" fmla="*/ 4 h 31"/>
                  <a:gd name="T6" fmla="*/ 38 w 38"/>
                  <a:gd name="T7" fmla="*/ 7 h 31"/>
                  <a:gd name="T8" fmla="*/ 34 w 38"/>
                  <a:gd name="T9" fmla="*/ 18 h 31"/>
                  <a:gd name="T10" fmla="*/ 35 w 38"/>
                  <a:gd name="T11" fmla="*/ 31 h 31"/>
                  <a:gd name="T12" fmla="*/ 9 w 38"/>
                  <a:gd name="T13" fmla="*/ 24 h 31"/>
                </a:gdLst>
                <a:ahLst/>
                <a:cxnLst>
                  <a:cxn ang="0">
                    <a:pos x="T0" y="T1"/>
                  </a:cxn>
                  <a:cxn ang="0">
                    <a:pos x="T2" y="T3"/>
                  </a:cxn>
                  <a:cxn ang="0">
                    <a:pos x="T4" y="T5"/>
                  </a:cxn>
                  <a:cxn ang="0">
                    <a:pos x="T6" y="T7"/>
                  </a:cxn>
                  <a:cxn ang="0">
                    <a:pos x="T8" y="T9"/>
                  </a:cxn>
                  <a:cxn ang="0">
                    <a:pos x="T10" y="T11"/>
                  </a:cxn>
                  <a:cxn ang="0">
                    <a:pos x="T12" y="T13"/>
                  </a:cxn>
                </a:cxnLst>
                <a:rect l="0" t="0" r="r" b="b"/>
                <a:pathLst>
                  <a:path w="38" h="31">
                    <a:moveTo>
                      <a:pt x="9" y="24"/>
                    </a:moveTo>
                    <a:cubicBezTo>
                      <a:pt x="9" y="23"/>
                      <a:pt x="9" y="22"/>
                      <a:pt x="9" y="22"/>
                    </a:cubicBezTo>
                    <a:cubicBezTo>
                      <a:pt x="0" y="7"/>
                      <a:pt x="0" y="6"/>
                      <a:pt x="18" y="4"/>
                    </a:cubicBezTo>
                    <a:cubicBezTo>
                      <a:pt x="25" y="4"/>
                      <a:pt x="32" y="0"/>
                      <a:pt x="38" y="7"/>
                    </a:cubicBezTo>
                    <a:cubicBezTo>
                      <a:pt x="33" y="9"/>
                      <a:pt x="30" y="11"/>
                      <a:pt x="34" y="18"/>
                    </a:cubicBezTo>
                    <a:cubicBezTo>
                      <a:pt x="36" y="21"/>
                      <a:pt x="36" y="26"/>
                      <a:pt x="35" y="31"/>
                    </a:cubicBezTo>
                    <a:cubicBezTo>
                      <a:pt x="27" y="28"/>
                      <a:pt x="19" y="23"/>
                      <a:pt x="9"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5" name="Freeform 506">
                <a:extLst>
                  <a:ext uri="{FF2B5EF4-FFF2-40B4-BE49-F238E27FC236}">
                    <a16:creationId xmlns:a16="http://schemas.microsoft.com/office/drawing/2014/main" id="{91A5A137-7118-6F72-EB44-6CAD9F536F6E}"/>
                  </a:ext>
                </a:extLst>
              </p:cNvPr>
              <p:cNvSpPr/>
              <p:nvPr/>
            </p:nvSpPr>
            <p:spPr bwMode="auto">
              <a:xfrm>
                <a:off x="5706" y="2436"/>
                <a:ext cx="20" cy="25"/>
              </a:xfrm>
              <a:custGeom>
                <a:avLst/>
                <a:gdLst>
                  <a:gd name="T0" fmla="*/ 0 w 34"/>
                  <a:gd name="T1" fmla="*/ 20 h 44"/>
                  <a:gd name="T2" fmla="*/ 31 w 34"/>
                  <a:gd name="T3" fmla="*/ 0 h 44"/>
                  <a:gd name="T4" fmla="*/ 31 w 34"/>
                  <a:gd name="T5" fmla="*/ 26 h 44"/>
                  <a:gd name="T6" fmla="*/ 13 w 34"/>
                  <a:gd name="T7" fmla="*/ 44 h 44"/>
                  <a:gd name="T8" fmla="*/ 12 w 34"/>
                  <a:gd name="T9" fmla="*/ 41 h 44"/>
                  <a:gd name="T10" fmla="*/ 0 w 34"/>
                  <a:gd name="T11" fmla="*/ 20 h 44"/>
                </a:gdLst>
                <a:ahLst/>
                <a:cxnLst>
                  <a:cxn ang="0">
                    <a:pos x="T0" y="T1"/>
                  </a:cxn>
                  <a:cxn ang="0">
                    <a:pos x="T2" y="T3"/>
                  </a:cxn>
                  <a:cxn ang="0">
                    <a:pos x="T4" y="T5"/>
                  </a:cxn>
                  <a:cxn ang="0">
                    <a:pos x="T6" y="T7"/>
                  </a:cxn>
                  <a:cxn ang="0">
                    <a:pos x="T8" y="T9"/>
                  </a:cxn>
                  <a:cxn ang="0">
                    <a:pos x="T10" y="T11"/>
                  </a:cxn>
                </a:cxnLst>
                <a:rect l="0" t="0" r="r" b="b"/>
                <a:pathLst>
                  <a:path w="34" h="44">
                    <a:moveTo>
                      <a:pt x="0" y="20"/>
                    </a:moveTo>
                    <a:cubicBezTo>
                      <a:pt x="11" y="15"/>
                      <a:pt x="23" y="12"/>
                      <a:pt x="31" y="0"/>
                    </a:cubicBezTo>
                    <a:cubicBezTo>
                      <a:pt x="34" y="10"/>
                      <a:pt x="28" y="18"/>
                      <a:pt x="31" y="26"/>
                    </a:cubicBezTo>
                    <a:cubicBezTo>
                      <a:pt x="25" y="32"/>
                      <a:pt x="19" y="38"/>
                      <a:pt x="13" y="44"/>
                    </a:cubicBezTo>
                    <a:cubicBezTo>
                      <a:pt x="12" y="43"/>
                      <a:pt x="12" y="42"/>
                      <a:pt x="12" y="41"/>
                    </a:cubicBezTo>
                    <a:cubicBezTo>
                      <a:pt x="12" y="32"/>
                      <a:pt x="12" y="23"/>
                      <a:pt x="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6" name="Freeform 507">
                <a:extLst>
                  <a:ext uri="{FF2B5EF4-FFF2-40B4-BE49-F238E27FC236}">
                    <a16:creationId xmlns:a16="http://schemas.microsoft.com/office/drawing/2014/main" id="{6115B517-C97F-5E42-943F-E031320195F7}"/>
                  </a:ext>
                </a:extLst>
              </p:cNvPr>
              <p:cNvSpPr/>
              <p:nvPr/>
            </p:nvSpPr>
            <p:spPr bwMode="auto">
              <a:xfrm>
                <a:off x="5592" y="2666"/>
                <a:ext cx="16" cy="26"/>
              </a:xfrm>
              <a:custGeom>
                <a:avLst/>
                <a:gdLst>
                  <a:gd name="T0" fmla="*/ 27 w 27"/>
                  <a:gd name="T1" fmla="*/ 35 h 44"/>
                  <a:gd name="T2" fmla="*/ 23 w 27"/>
                  <a:gd name="T3" fmla="*/ 34 h 44"/>
                  <a:gd name="T4" fmla="*/ 7 w 27"/>
                  <a:gd name="T5" fmla="*/ 35 h 44"/>
                  <a:gd name="T6" fmla="*/ 4 w 27"/>
                  <a:gd name="T7" fmla="*/ 18 h 44"/>
                  <a:gd name="T8" fmla="*/ 0 w 27"/>
                  <a:gd name="T9" fmla="*/ 12 h 44"/>
                  <a:gd name="T10" fmla="*/ 12 w 27"/>
                  <a:gd name="T11" fmla="*/ 0 h 44"/>
                  <a:gd name="T12" fmla="*/ 20 w 27"/>
                  <a:gd name="T13" fmla="*/ 9 h 44"/>
                  <a:gd name="T14" fmla="*/ 20 w 27"/>
                  <a:gd name="T15" fmla="*/ 15 h 44"/>
                  <a:gd name="T16" fmla="*/ 27 w 27"/>
                  <a:gd name="T17" fmla="*/ 3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44">
                    <a:moveTo>
                      <a:pt x="27" y="35"/>
                    </a:moveTo>
                    <a:cubicBezTo>
                      <a:pt x="26" y="35"/>
                      <a:pt x="24" y="35"/>
                      <a:pt x="23" y="34"/>
                    </a:cubicBezTo>
                    <a:cubicBezTo>
                      <a:pt x="17" y="32"/>
                      <a:pt x="12" y="44"/>
                      <a:pt x="7" y="35"/>
                    </a:cubicBezTo>
                    <a:cubicBezTo>
                      <a:pt x="4" y="31"/>
                      <a:pt x="4" y="24"/>
                      <a:pt x="4" y="18"/>
                    </a:cubicBezTo>
                    <a:cubicBezTo>
                      <a:pt x="3" y="16"/>
                      <a:pt x="3" y="13"/>
                      <a:pt x="0" y="12"/>
                    </a:cubicBezTo>
                    <a:cubicBezTo>
                      <a:pt x="0" y="4"/>
                      <a:pt x="8" y="4"/>
                      <a:pt x="12" y="0"/>
                    </a:cubicBezTo>
                    <a:cubicBezTo>
                      <a:pt x="17" y="0"/>
                      <a:pt x="21" y="2"/>
                      <a:pt x="20" y="9"/>
                    </a:cubicBezTo>
                    <a:cubicBezTo>
                      <a:pt x="20" y="11"/>
                      <a:pt x="20" y="13"/>
                      <a:pt x="20" y="15"/>
                    </a:cubicBezTo>
                    <a:cubicBezTo>
                      <a:pt x="21" y="22"/>
                      <a:pt x="17" y="31"/>
                      <a:pt x="27" y="3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7" name="Freeform 508">
                <a:extLst>
                  <a:ext uri="{FF2B5EF4-FFF2-40B4-BE49-F238E27FC236}">
                    <a16:creationId xmlns:a16="http://schemas.microsoft.com/office/drawing/2014/main" id="{046EC86D-A1B9-4547-CBB6-980B8AA0B112}"/>
                  </a:ext>
                </a:extLst>
              </p:cNvPr>
              <p:cNvSpPr/>
              <p:nvPr/>
            </p:nvSpPr>
            <p:spPr bwMode="auto">
              <a:xfrm>
                <a:off x="5422" y="2637"/>
                <a:ext cx="19" cy="24"/>
              </a:xfrm>
              <a:custGeom>
                <a:avLst/>
                <a:gdLst>
                  <a:gd name="T0" fmla="*/ 21 w 33"/>
                  <a:gd name="T1" fmla="*/ 41 h 41"/>
                  <a:gd name="T2" fmla="*/ 0 w 33"/>
                  <a:gd name="T3" fmla="*/ 27 h 41"/>
                  <a:gd name="T4" fmla="*/ 1 w 33"/>
                  <a:gd name="T5" fmla="*/ 0 h 41"/>
                  <a:gd name="T6" fmla="*/ 33 w 33"/>
                  <a:gd name="T7" fmla="*/ 17 h 41"/>
                  <a:gd name="T8" fmla="*/ 33 w 33"/>
                  <a:gd name="T9" fmla="*/ 18 h 41"/>
                  <a:gd name="T10" fmla="*/ 21 w 33"/>
                  <a:gd name="T11" fmla="*/ 41 h 41"/>
                </a:gdLst>
                <a:ahLst/>
                <a:cxnLst>
                  <a:cxn ang="0">
                    <a:pos x="T0" y="T1"/>
                  </a:cxn>
                  <a:cxn ang="0">
                    <a:pos x="T2" y="T3"/>
                  </a:cxn>
                  <a:cxn ang="0">
                    <a:pos x="T4" y="T5"/>
                  </a:cxn>
                  <a:cxn ang="0">
                    <a:pos x="T6" y="T7"/>
                  </a:cxn>
                  <a:cxn ang="0">
                    <a:pos x="T8" y="T9"/>
                  </a:cxn>
                  <a:cxn ang="0">
                    <a:pos x="T10" y="T11"/>
                  </a:cxn>
                </a:cxnLst>
                <a:rect l="0" t="0" r="r" b="b"/>
                <a:pathLst>
                  <a:path w="33" h="41">
                    <a:moveTo>
                      <a:pt x="21" y="41"/>
                    </a:moveTo>
                    <a:cubicBezTo>
                      <a:pt x="14" y="37"/>
                      <a:pt x="11" y="26"/>
                      <a:pt x="0" y="27"/>
                    </a:cubicBezTo>
                    <a:cubicBezTo>
                      <a:pt x="4" y="18"/>
                      <a:pt x="2" y="10"/>
                      <a:pt x="1" y="0"/>
                    </a:cubicBezTo>
                    <a:cubicBezTo>
                      <a:pt x="13" y="5"/>
                      <a:pt x="20" y="17"/>
                      <a:pt x="33" y="17"/>
                    </a:cubicBezTo>
                    <a:cubicBezTo>
                      <a:pt x="33" y="17"/>
                      <a:pt x="33" y="18"/>
                      <a:pt x="33" y="18"/>
                    </a:cubicBezTo>
                    <a:cubicBezTo>
                      <a:pt x="18" y="20"/>
                      <a:pt x="24" y="33"/>
                      <a:pt x="21" y="4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8" name="Freeform 509">
                <a:extLst>
                  <a:ext uri="{FF2B5EF4-FFF2-40B4-BE49-F238E27FC236}">
                    <a16:creationId xmlns:a16="http://schemas.microsoft.com/office/drawing/2014/main" id="{C1F0D846-1E78-ABC6-1B96-E040CB457AF2}"/>
                  </a:ext>
                </a:extLst>
              </p:cNvPr>
              <p:cNvSpPr/>
              <p:nvPr/>
            </p:nvSpPr>
            <p:spPr bwMode="auto">
              <a:xfrm>
                <a:off x="5675" y="2419"/>
                <a:ext cx="20" cy="18"/>
              </a:xfrm>
              <a:custGeom>
                <a:avLst/>
                <a:gdLst>
                  <a:gd name="T0" fmla="*/ 6 w 34"/>
                  <a:gd name="T1" fmla="*/ 7 h 31"/>
                  <a:gd name="T2" fmla="*/ 32 w 34"/>
                  <a:gd name="T3" fmla="*/ 2 h 31"/>
                  <a:gd name="T4" fmla="*/ 33 w 34"/>
                  <a:gd name="T5" fmla="*/ 7 h 31"/>
                  <a:gd name="T6" fmla="*/ 25 w 34"/>
                  <a:gd name="T7" fmla="*/ 22 h 31"/>
                  <a:gd name="T8" fmla="*/ 17 w 34"/>
                  <a:gd name="T9" fmla="*/ 23 h 31"/>
                  <a:gd name="T10" fmla="*/ 3 w 34"/>
                  <a:gd name="T11" fmla="*/ 26 h 31"/>
                  <a:gd name="T12" fmla="*/ 6 w 34"/>
                  <a:gd name="T13" fmla="*/ 7 h 31"/>
                </a:gdLst>
                <a:ahLst/>
                <a:cxnLst>
                  <a:cxn ang="0">
                    <a:pos x="T0" y="T1"/>
                  </a:cxn>
                  <a:cxn ang="0">
                    <a:pos x="T2" y="T3"/>
                  </a:cxn>
                  <a:cxn ang="0">
                    <a:pos x="T4" y="T5"/>
                  </a:cxn>
                  <a:cxn ang="0">
                    <a:pos x="T6" y="T7"/>
                  </a:cxn>
                  <a:cxn ang="0">
                    <a:pos x="T8" y="T9"/>
                  </a:cxn>
                  <a:cxn ang="0">
                    <a:pos x="T10" y="T11"/>
                  </a:cxn>
                  <a:cxn ang="0">
                    <a:pos x="T12" y="T13"/>
                  </a:cxn>
                </a:cxnLst>
                <a:rect l="0" t="0" r="r" b="b"/>
                <a:pathLst>
                  <a:path w="34" h="31">
                    <a:moveTo>
                      <a:pt x="6" y="7"/>
                    </a:moveTo>
                    <a:cubicBezTo>
                      <a:pt x="14" y="0"/>
                      <a:pt x="23" y="5"/>
                      <a:pt x="32" y="2"/>
                    </a:cubicBezTo>
                    <a:cubicBezTo>
                      <a:pt x="34" y="1"/>
                      <a:pt x="34" y="5"/>
                      <a:pt x="33" y="7"/>
                    </a:cubicBezTo>
                    <a:cubicBezTo>
                      <a:pt x="31" y="12"/>
                      <a:pt x="31" y="19"/>
                      <a:pt x="25" y="22"/>
                    </a:cubicBezTo>
                    <a:cubicBezTo>
                      <a:pt x="22" y="22"/>
                      <a:pt x="19" y="23"/>
                      <a:pt x="17" y="23"/>
                    </a:cubicBezTo>
                    <a:cubicBezTo>
                      <a:pt x="12" y="23"/>
                      <a:pt x="6" y="31"/>
                      <a:pt x="3" y="26"/>
                    </a:cubicBezTo>
                    <a:cubicBezTo>
                      <a:pt x="0" y="20"/>
                      <a:pt x="1" y="12"/>
                      <a:pt x="6"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9" name="Freeform 510">
                <a:extLst>
                  <a:ext uri="{FF2B5EF4-FFF2-40B4-BE49-F238E27FC236}">
                    <a16:creationId xmlns:a16="http://schemas.microsoft.com/office/drawing/2014/main" id="{54369552-CF0A-E1FA-73FA-354BA7A1B3AD}"/>
                  </a:ext>
                </a:extLst>
              </p:cNvPr>
              <p:cNvSpPr/>
              <p:nvPr/>
            </p:nvSpPr>
            <p:spPr bwMode="auto">
              <a:xfrm>
                <a:off x="5289" y="2508"/>
                <a:ext cx="24" cy="16"/>
              </a:xfrm>
              <a:custGeom>
                <a:avLst/>
                <a:gdLst>
                  <a:gd name="T0" fmla="*/ 25 w 41"/>
                  <a:gd name="T1" fmla="*/ 2 h 26"/>
                  <a:gd name="T2" fmla="*/ 34 w 41"/>
                  <a:gd name="T3" fmla="*/ 15 h 26"/>
                  <a:gd name="T4" fmla="*/ 38 w 41"/>
                  <a:gd name="T5" fmla="*/ 23 h 26"/>
                  <a:gd name="T6" fmla="*/ 29 w 41"/>
                  <a:gd name="T7" fmla="*/ 24 h 26"/>
                  <a:gd name="T8" fmla="*/ 15 w 41"/>
                  <a:gd name="T9" fmla="*/ 24 h 26"/>
                  <a:gd name="T10" fmla="*/ 4 w 41"/>
                  <a:gd name="T11" fmla="*/ 9 h 26"/>
                  <a:gd name="T12" fmla="*/ 2 w 41"/>
                  <a:gd name="T13" fmla="*/ 1 h 26"/>
                  <a:gd name="T14" fmla="*/ 9 w 41"/>
                  <a:gd name="T15" fmla="*/ 0 h 26"/>
                  <a:gd name="T16" fmla="*/ 25 w 41"/>
                  <a:gd name="T17"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6">
                    <a:moveTo>
                      <a:pt x="25" y="2"/>
                    </a:moveTo>
                    <a:cubicBezTo>
                      <a:pt x="28" y="6"/>
                      <a:pt x="31" y="11"/>
                      <a:pt x="34" y="15"/>
                    </a:cubicBezTo>
                    <a:cubicBezTo>
                      <a:pt x="36" y="18"/>
                      <a:pt x="41" y="20"/>
                      <a:pt x="38" y="23"/>
                    </a:cubicBezTo>
                    <a:cubicBezTo>
                      <a:pt x="36" y="26"/>
                      <a:pt x="32" y="25"/>
                      <a:pt x="29" y="24"/>
                    </a:cubicBezTo>
                    <a:cubicBezTo>
                      <a:pt x="24" y="23"/>
                      <a:pt x="20" y="22"/>
                      <a:pt x="15" y="24"/>
                    </a:cubicBezTo>
                    <a:cubicBezTo>
                      <a:pt x="14" y="17"/>
                      <a:pt x="7" y="15"/>
                      <a:pt x="4" y="9"/>
                    </a:cubicBezTo>
                    <a:cubicBezTo>
                      <a:pt x="3" y="6"/>
                      <a:pt x="0" y="4"/>
                      <a:pt x="2" y="1"/>
                    </a:cubicBezTo>
                    <a:cubicBezTo>
                      <a:pt x="4" y="0"/>
                      <a:pt x="7" y="0"/>
                      <a:pt x="9" y="0"/>
                    </a:cubicBezTo>
                    <a:cubicBezTo>
                      <a:pt x="14" y="0"/>
                      <a:pt x="20" y="1"/>
                      <a:pt x="25"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0" name="Freeform 511">
                <a:extLst>
                  <a:ext uri="{FF2B5EF4-FFF2-40B4-BE49-F238E27FC236}">
                    <a16:creationId xmlns:a16="http://schemas.microsoft.com/office/drawing/2014/main" id="{B4F14FAD-80CB-7992-8D36-ACA3D21374E6}"/>
                  </a:ext>
                </a:extLst>
              </p:cNvPr>
              <p:cNvSpPr/>
              <p:nvPr/>
            </p:nvSpPr>
            <p:spPr bwMode="auto">
              <a:xfrm>
                <a:off x="5474" y="2593"/>
                <a:ext cx="20" cy="12"/>
              </a:xfrm>
              <a:custGeom>
                <a:avLst/>
                <a:gdLst>
                  <a:gd name="T0" fmla="*/ 11 w 35"/>
                  <a:gd name="T1" fmla="*/ 21 h 21"/>
                  <a:gd name="T2" fmla="*/ 7 w 35"/>
                  <a:gd name="T3" fmla="*/ 19 h 21"/>
                  <a:gd name="T4" fmla="*/ 0 w 35"/>
                  <a:gd name="T5" fmla="*/ 5 h 21"/>
                  <a:gd name="T6" fmla="*/ 12 w 35"/>
                  <a:gd name="T7" fmla="*/ 0 h 21"/>
                  <a:gd name="T8" fmla="*/ 19 w 35"/>
                  <a:gd name="T9" fmla="*/ 0 h 21"/>
                  <a:gd name="T10" fmla="*/ 35 w 35"/>
                  <a:gd name="T11" fmla="*/ 14 h 21"/>
                  <a:gd name="T12" fmla="*/ 11 w 35"/>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35" h="21">
                    <a:moveTo>
                      <a:pt x="11" y="21"/>
                    </a:moveTo>
                    <a:cubicBezTo>
                      <a:pt x="10" y="20"/>
                      <a:pt x="8" y="20"/>
                      <a:pt x="7" y="19"/>
                    </a:cubicBezTo>
                    <a:cubicBezTo>
                      <a:pt x="1" y="16"/>
                      <a:pt x="0" y="10"/>
                      <a:pt x="0" y="5"/>
                    </a:cubicBezTo>
                    <a:cubicBezTo>
                      <a:pt x="1" y="0"/>
                      <a:pt x="8" y="0"/>
                      <a:pt x="12" y="0"/>
                    </a:cubicBezTo>
                    <a:cubicBezTo>
                      <a:pt x="15" y="0"/>
                      <a:pt x="17" y="0"/>
                      <a:pt x="19" y="0"/>
                    </a:cubicBezTo>
                    <a:cubicBezTo>
                      <a:pt x="21" y="7"/>
                      <a:pt x="30" y="8"/>
                      <a:pt x="35" y="14"/>
                    </a:cubicBezTo>
                    <a:cubicBezTo>
                      <a:pt x="28" y="20"/>
                      <a:pt x="19" y="19"/>
                      <a:pt x="11"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1" name="Freeform 512">
                <a:extLst>
                  <a:ext uri="{FF2B5EF4-FFF2-40B4-BE49-F238E27FC236}">
                    <a16:creationId xmlns:a16="http://schemas.microsoft.com/office/drawing/2014/main" id="{9A1D7E36-942D-1FF1-DC9E-FB1FAA5374B6}"/>
                  </a:ext>
                </a:extLst>
              </p:cNvPr>
              <p:cNvSpPr/>
              <p:nvPr/>
            </p:nvSpPr>
            <p:spPr bwMode="auto">
              <a:xfrm>
                <a:off x="5317" y="2479"/>
                <a:ext cx="16" cy="16"/>
              </a:xfrm>
              <a:custGeom>
                <a:avLst/>
                <a:gdLst>
                  <a:gd name="T0" fmla="*/ 23 w 27"/>
                  <a:gd name="T1" fmla="*/ 7 h 27"/>
                  <a:gd name="T2" fmla="*/ 8 w 27"/>
                  <a:gd name="T3" fmla="*/ 21 h 27"/>
                  <a:gd name="T4" fmla="*/ 0 w 27"/>
                  <a:gd name="T5" fmla="*/ 19 h 27"/>
                  <a:gd name="T6" fmla="*/ 0 w 27"/>
                  <a:gd name="T7" fmla="*/ 1 h 27"/>
                  <a:gd name="T8" fmla="*/ 23 w 27"/>
                  <a:gd name="T9" fmla="*/ 7 h 27"/>
                </a:gdLst>
                <a:ahLst/>
                <a:cxnLst>
                  <a:cxn ang="0">
                    <a:pos x="T0" y="T1"/>
                  </a:cxn>
                  <a:cxn ang="0">
                    <a:pos x="T2" y="T3"/>
                  </a:cxn>
                  <a:cxn ang="0">
                    <a:pos x="T4" y="T5"/>
                  </a:cxn>
                  <a:cxn ang="0">
                    <a:pos x="T6" y="T7"/>
                  </a:cxn>
                  <a:cxn ang="0">
                    <a:pos x="T8" y="T9"/>
                  </a:cxn>
                </a:cxnLst>
                <a:rect l="0" t="0" r="r" b="b"/>
                <a:pathLst>
                  <a:path w="27" h="27">
                    <a:moveTo>
                      <a:pt x="23" y="7"/>
                    </a:moveTo>
                    <a:cubicBezTo>
                      <a:pt x="27" y="27"/>
                      <a:pt x="27" y="27"/>
                      <a:pt x="8" y="21"/>
                    </a:cubicBezTo>
                    <a:cubicBezTo>
                      <a:pt x="5" y="20"/>
                      <a:pt x="3" y="19"/>
                      <a:pt x="0" y="19"/>
                    </a:cubicBezTo>
                    <a:cubicBezTo>
                      <a:pt x="3" y="13"/>
                      <a:pt x="0" y="7"/>
                      <a:pt x="0" y="1"/>
                    </a:cubicBezTo>
                    <a:cubicBezTo>
                      <a:pt x="9" y="0"/>
                      <a:pt x="15" y="6"/>
                      <a:pt x="23"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2" name="Freeform 513">
                <a:extLst>
                  <a:ext uri="{FF2B5EF4-FFF2-40B4-BE49-F238E27FC236}">
                    <a16:creationId xmlns:a16="http://schemas.microsoft.com/office/drawing/2014/main" id="{F00AFD82-3CD6-E3DF-44ED-00442985F776}"/>
                  </a:ext>
                </a:extLst>
              </p:cNvPr>
              <p:cNvSpPr/>
              <p:nvPr/>
            </p:nvSpPr>
            <p:spPr bwMode="auto">
              <a:xfrm>
                <a:off x="5465" y="2734"/>
                <a:ext cx="25" cy="17"/>
              </a:xfrm>
              <a:custGeom>
                <a:avLst/>
                <a:gdLst>
                  <a:gd name="T0" fmla="*/ 3 w 41"/>
                  <a:gd name="T1" fmla="*/ 3 h 28"/>
                  <a:gd name="T2" fmla="*/ 16 w 41"/>
                  <a:gd name="T3" fmla="*/ 0 h 28"/>
                  <a:gd name="T4" fmla="*/ 20 w 41"/>
                  <a:gd name="T5" fmla="*/ 0 h 28"/>
                  <a:gd name="T6" fmla="*/ 22 w 41"/>
                  <a:gd name="T7" fmla="*/ 8 h 28"/>
                  <a:gd name="T8" fmla="*/ 33 w 41"/>
                  <a:gd name="T9" fmla="*/ 14 h 28"/>
                  <a:gd name="T10" fmla="*/ 32 w 41"/>
                  <a:gd name="T11" fmla="*/ 28 h 28"/>
                  <a:gd name="T12" fmla="*/ 15 w 41"/>
                  <a:gd name="T13" fmla="*/ 18 h 28"/>
                  <a:gd name="T14" fmla="*/ 2 w 41"/>
                  <a:gd name="T15" fmla="*/ 13 h 28"/>
                  <a:gd name="T16" fmla="*/ 3 w 41"/>
                  <a:gd name="T17"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8">
                    <a:moveTo>
                      <a:pt x="3" y="3"/>
                    </a:moveTo>
                    <a:cubicBezTo>
                      <a:pt x="8" y="6"/>
                      <a:pt x="11" y="0"/>
                      <a:pt x="16" y="0"/>
                    </a:cubicBezTo>
                    <a:cubicBezTo>
                      <a:pt x="17" y="0"/>
                      <a:pt x="19" y="0"/>
                      <a:pt x="20" y="0"/>
                    </a:cubicBezTo>
                    <a:cubicBezTo>
                      <a:pt x="18" y="3"/>
                      <a:pt x="15" y="7"/>
                      <a:pt x="22" y="8"/>
                    </a:cubicBezTo>
                    <a:cubicBezTo>
                      <a:pt x="27" y="8"/>
                      <a:pt x="30" y="11"/>
                      <a:pt x="33" y="14"/>
                    </a:cubicBezTo>
                    <a:cubicBezTo>
                      <a:pt x="41" y="20"/>
                      <a:pt x="40" y="24"/>
                      <a:pt x="32" y="28"/>
                    </a:cubicBezTo>
                    <a:cubicBezTo>
                      <a:pt x="27" y="24"/>
                      <a:pt x="22" y="18"/>
                      <a:pt x="15" y="18"/>
                    </a:cubicBezTo>
                    <a:cubicBezTo>
                      <a:pt x="12" y="15"/>
                      <a:pt x="8" y="12"/>
                      <a:pt x="2" y="13"/>
                    </a:cubicBezTo>
                    <a:cubicBezTo>
                      <a:pt x="0" y="9"/>
                      <a:pt x="1" y="6"/>
                      <a:pt x="3"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3" name="Freeform 514">
                <a:extLst>
                  <a:ext uri="{FF2B5EF4-FFF2-40B4-BE49-F238E27FC236}">
                    <a16:creationId xmlns:a16="http://schemas.microsoft.com/office/drawing/2014/main" id="{5A890C74-5399-F23A-CCDD-75FA82EB2D90}"/>
                  </a:ext>
                </a:extLst>
              </p:cNvPr>
              <p:cNvSpPr/>
              <p:nvPr/>
            </p:nvSpPr>
            <p:spPr bwMode="auto">
              <a:xfrm>
                <a:off x="5501" y="2679"/>
                <a:ext cx="19" cy="19"/>
              </a:xfrm>
              <a:custGeom>
                <a:avLst/>
                <a:gdLst>
                  <a:gd name="T0" fmla="*/ 32 w 32"/>
                  <a:gd name="T1" fmla="*/ 12 h 32"/>
                  <a:gd name="T2" fmla="*/ 26 w 32"/>
                  <a:gd name="T3" fmla="*/ 25 h 32"/>
                  <a:gd name="T4" fmla="*/ 27 w 32"/>
                  <a:gd name="T5" fmla="*/ 31 h 32"/>
                  <a:gd name="T6" fmla="*/ 22 w 32"/>
                  <a:gd name="T7" fmla="*/ 30 h 32"/>
                  <a:gd name="T8" fmla="*/ 9 w 32"/>
                  <a:gd name="T9" fmla="*/ 24 h 32"/>
                  <a:gd name="T10" fmla="*/ 8 w 32"/>
                  <a:gd name="T11" fmla="*/ 19 h 32"/>
                  <a:gd name="T12" fmla="*/ 4 w 32"/>
                  <a:gd name="T13" fmla="*/ 4 h 32"/>
                  <a:gd name="T14" fmla="*/ 18 w 32"/>
                  <a:gd name="T15" fmla="*/ 8 h 32"/>
                  <a:gd name="T16" fmla="*/ 32 w 32"/>
                  <a:gd name="T17" fmla="*/ 1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32">
                    <a:moveTo>
                      <a:pt x="32" y="12"/>
                    </a:moveTo>
                    <a:cubicBezTo>
                      <a:pt x="25" y="14"/>
                      <a:pt x="22" y="18"/>
                      <a:pt x="26" y="25"/>
                    </a:cubicBezTo>
                    <a:cubicBezTo>
                      <a:pt x="28" y="27"/>
                      <a:pt x="30" y="29"/>
                      <a:pt x="27" y="31"/>
                    </a:cubicBezTo>
                    <a:cubicBezTo>
                      <a:pt x="26" y="32"/>
                      <a:pt x="24" y="31"/>
                      <a:pt x="22" y="30"/>
                    </a:cubicBezTo>
                    <a:cubicBezTo>
                      <a:pt x="18" y="28"/>
                      <a:pt x="13" y="26"/>
                      <a:pt x="9" y="24"/>
                    </a:cubicBezTo>
                    <a:cubicBezTo>
                      <a:pt x="9" y="22"/>
                      <a:pt x="8" y="21"/>
                      <a:pt x="8" y="19"/>
                    </a:cubicBezTo>
                    <a:cubicBezTo>
                      <a:pt x="7" y="14"/>
                      <a:pt x="0" y="8"/>
                      <a:pt x="4" y="4"/>
                    </a:cubicBezTo>
                    <a:cubicBezTo>
                      <a:pt x="9" y="0"/>
                      <a:pt x="13" y="7"/>
                      <a:pt x="18" y="8"/>
                    </a:cubicBezTo>
                    <a:cubicBezTo>
                      <a:pt x="22" y="10"/>
                      <a:pt x="28" y="7"/>
                      <a:pt x="32"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4" name="Freeform 515">
                <a:extLst>
                  <a:ext uri="{FF2B5EF4-FFF2-40B4-BE49-F238E27FC236}">
                    <a16:creationId xmlns:a16="http://schemas.microsoft.com/office/drawing/2014/main" id="{3F463F2B-DE4B-6E36-1ADF-9DCB1DF12D2D}"/>
                  </a:ext>
                </a:extLst>
              </p:cNvPr>
              <p:cNvSpPr/>
              <p:nvPr/>
            </p:nvSpPr>
            <p:spPr bwMode="auto">
              <a:xfrm>
                <a:off x="5654" y="2394"/>
                <a:ext cx="20" cy="11"/>
              </a:xfrm>
              <a:custGeom>
                <a:avLst/>
                <a:gdLst>
                  <a:gd name="T0" fmla="*/ 15 w 35"/>
                  <a:gd name="T1" fmla="*/ 0 h 19"/>
                  <a:gd name="T2" fmla="*/ 35 w 35"/>
                  <a:gd name="T3" fmla="*/ 2 h 19"/>
                  <a:gd name="T4" fmla="*/ 23 w 35"/>
                  <a:gd name="T5" fmla="*/ 19 h 19"/>
                  <a:gd name="T6" fmla="*/ 21 w 35"/>
                  <a:gd name="T7" fmla="*/ 19 h 19"/>
                  <a:gd name="T8" fmla="*/ 1 w 35"/>
                  <a:gd name="T9" fmla="*/ 12 h 19"/>
                  <a:gd name="T10" fmla="*/ 15 w 35"/>
                  <a:gd name="T11" fmla="*/ 0 h 19"/>
                </a:gdLst>
                <a:ahLst/>
                <a:cxnLst>
                  <a:cxn ang="0">
                    <a:pos x="T0" y="T1"/>
                  </a:cxn>
                  <a:cxn ang="0">
                    <a:pos x="T2" y="T3"/>
                  </a:cxn>
                  <a:cxn ang="0">
                    <a:pos x="T4" y="T5"/>
                  </a:cxn>
                  <a:cxn ang="0">
                    <a:pos x="T6" y="T7"/>
                  </a:cxn>
                  <a:cxn ang="0">
                    <a:pos x="T8" y="T9"/>
                  </a:cxn>
                  <a:cxn ang="0">
                    <a:pos x="T10" y="T11"/>
                  </a:cxn>
                </a:cxnLst>
                <a:rect l="0" t="0" r="r" b="b"/>
                <a:pathLst>
                  <a:path w="35" h="19">
                    <a:moveTo>
                      <a:pt x="15" y="0"/>
                    </a:moveTo>
                    <a:cubicBezTo>
                      <a:pt x="21" y="0"/>
                      <a:pt x="28" y="1"/>
                      <a:pt x="35" y="2"/>
                    </a:cubicBezTo>
                    <a:cubicBezTo>
                      <a:pt x="33" y="10"/>
                      <a:pt x="28" y="14"/>
                      <a:pt x="23" y="19"/>
                    </a:cubicBezTo>
                    <a:cubicBezTo>
                      <a:pt x="23" y="19"/>
                      <a:pt x="22" y="19"/>
                      <a:pt x="21" y="19"/>
                    </a:cubicBezTo>
                    <a:cubicBezTo>
                      <a:pt x="14" y="16"/>
                      <a:pt x="3" y="19"/>
                      <a:pt x="1" y="12"/>
                    </a:cubicBezTo>
                    <a:cubicBezTo>
                      <a:pt x="0" y="7"/>
                      <a:pt x="12" y="6"/>
                      <a:pt x="1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5" name="Freeform 516">
                <a:extLst>
                  <a:ext uri="{FF2B5EF4-FFF2-40B4-BE49-F238E27FC236}">
                    <a16:creationId xmlns:a16="http://schemas.microsoft.com/office/drawing/2014/main" id="{8DB44096-5DE3-D471-2649-E40E20852B91}"/>
                  </a:ext>
                </a:extLst>
              </p:cNvPr>
              <p:cNvSpPr/>
              <p:nvPr/>
            </p:nvSpPr>
            <p:spPr bwMode="auto">
              <a:xfrm>
                <a:off x="5475" y="2554"/>
                <a:ext cx="19" cy="12"/>
              </a:xfrm>
              <a:custGeom>
                <a:avLst/>
                <a:gdLst>
                  <a:gd name="T0" fmla="*/ 28 w 33"/>
                  <a:gd name="T1" fmla="*/ 2 h 19"/>
                  <a:gd name="T2" fmla="*/ 31 w 33"/>
                  <a:gd name="T3" fmla="*/ 12 h 19"/>
                  <a:gd name="T4" fmla="*/ 19 w 33"/>
                  <a:gd name="T5" fmla="*/ 19 h 19"/>
                  <a:gd name="T6" fmla="*/ 14 w 33"/>
                  <a:gd name="T7" fmla="*/ 18 h 19"/>
                  <a:gd name="T8" fmla="*/ 0 w 33"/>
                  <a:gd name="T9" fmla="*/ 10 h 19"/>
                  <a:gd name="T10" fmla="*/ 14 w 33"/>
                  <a:gd name="T11" fmla="*/ 0 h 19"/>
                  <a:gd name="T12" fmla="*/ 28 w 33"/>
                  <a:gd name="T13" fmla="*/ 2 h 19"/>
                </a:gdLst>
                <a:ahLst/>
                <a:cxnLst>
                  <a:cxn ang="0">
                    <a:pos x="T0" y="T1"/>
                  </a:cxn>
                  <a:cxn ang="0">
                    <a:pos x="T2" y="T3"/>
                  </a:cxn>
                  <a:cxn ang="0">
                    <a:pos x="T4" y="T5"/>
                  </a:cxn>
                  <a:cxn ang="0">
                    <a:pos x="T6" y="T7"/>
                  </a:cxn>
                  <a:cxn ang="0">
                    <a:pos x="T8" y="T9"/>
                  </a:cxn>
                  <a:cxn ang="0">
                    <a:pos x="T10" y="T11"/>
                  </a:cxn>
                  <a:cxn ang="0">
                    <a:pos x="T12" y="T13"/>
                  </a:cxn>
                </a:cxnLst>
                <a:rect l="0" t="0" r="r" b="b"/>
                <a:pathLst>
                  <a:path w="33" h="19">
                    <a:moveTo>
                      <a:pt x="28" y="2"/>
                    </a:moveTo>
                    <a:cubicBezTo>
                      <a:pt x="33" y="4"/>
                      <a:pt x="31" y="8"/>
                      <a:pt x="31" y="12"/>
                    </a:cubicBezTo>
                    <a:cubicBezTo>
                      <a:pt x="26" y="13"/>
                      <a:pt x="23" y="17"/>
                      <a:pt x="19" y="19"/>
                    </a:cubicBezTo>
                    <a:cubicBezTo>
                      <a:pt x="17" y="19"/>
                      <a:pt x="15" y="19"/>
                      <a:pt x="14" y="18"/>
                    </a:cubicBezTo>
                    <a:cubicBezTo>
                      <a:pt x="10" y="14"/>
                      <a:pt x="1" y="17"/>
                      <a:pt x="0" y="10"/>
                    </a:cubicBezTo>
                    <a:cubicBezTo>
                      <a:pt x="0" y="2"/>
                      <a:pt x="10" y="4"/>
                      <a:pt x="14" y="0"/>
                    </a:cubicBezTo>
                    <a:cubicBezTo>
                      <a:pt x="19" y="2"/>
                      <a:pt x="23" y="2"/>
                      <a:pt x="28"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6" name="Freeform 517">
                <a:extLst>
                  <a:ext uri="{FF2B5EF4-FFF2-40B4-BE49-F238E27FC236}">
                    <a16:creationId xmlns:a16="http://schemas.microsoft.com/office/drawing/2014/main" id="{1E04EE3E-2F68-D9F0-F7FE-F042A7419429}"/>
                  </a:ext>
                </a:extLst>
              </p:cNvPr>
              <p:cNvSpPr/>
              <p:nvPr/>
            </p:nvSpPr>
            <p:spPr bwMode="auto">
              <a:xfrm>
                <a:off x="5652" y="2355"/>
                <a:ext cx="20" cy="10"/>
              </a:xfrm>
              <a:custGeom>
                <a:avLst/>
                <a:gdLst>
                  <a:gd name="T0" fmla="*/ 3 w 34"/>
                  <a:gd name="T1" fmla="*/ 10 h 17"/>
                  <a:gd name="T2" fmla="*/ 6 w 34"/>
                  <a:gd name="T3" fmla="*/ 3 h 17"/>
                  <a:gd name="T4" fmla="*/ 20 w 34"/>
                  <a:gd name="T5" fmla="*/ 0 h 17"/>
                  <a:gd name="T6" fmla="*/ 33 w 34"/>
                  <a:gd name="T7" fmla="*/ 10 h 17"/>
                  <a:gd name="T8" fmla="*/ 15 w 34"/>
                  <a:gd name="T9" fmla="*/ 17 h 17"/>
                  <a:gd name="T10" fmla="*/ 3 w 34"/>
                  <a:gd name="T11" fmla="*/ 10 h 17"/>
                </a:gdLst>
                <a:ahLst/>
                <a:cxnLst>
                  <a:cxn ang="0">
                    <a:pos x="T0" y="T1"/>
                  </a:cxn>
                  <a:cxn ang="0">
                    <a:pos x="T2" y="T3"/>
                  </a:cxn>
                  <a:cxn ang="0">
                    <a:pos x="T4" y="T5"/>
                  </a:cxn>
                  <a:cxn ang="0">
                    <a:pos x="T6" y="T7"/>
                  </a:cxn>
                  <a:cxn ang="0">
                    <a:pos x="T8" y="T9"/>
                  </a:cxn>
                  <a:cxn ang="0">
                    <a:pos x="T10" y="T11"/>
                  </a:cxn>
                </a:cxnLst>
                <a:rect l="0" t="0" r="r" b="b"/>
                <a:pathLst>
                  <a:path w="34" h="17">
                    <a:moveTo>
                      <a:pt x="3" y="10"/>
                    </a:moveTo>
                    <a:cubicBezTo>
                      <a:pt x="2" y="6"/>
                      <a:pt x="0" y="3"/>
                      <a:pt x="6" y="3"/>
                    </a:cubicBezTo>
                    <a:cubicBezTo>
                      <a:pt x="11" y="3"/>
                      <a:pt x="15" y="1"/>
                      <a:pt x="20" y="0"/>
                    </a:cubicBezTo>
                    <a:cubicBezTo>
                      <a:pt x="25" y="2"/>
                      <a:pt x="34" y="5"/>
                      <a:pt x="33" y="10"/>
                    </a:cubicBezTo>
                    <a:cubicBezTo>
                      <a:pt x="31" y="15"/>
                      <a:pt x="22" y="17"/>
                      <a:pt x="15" y="17"/>
                    </a:cubicBezTo>
                    <a:cubicBezTo>
                      <a:pt x="11" y="15"/>
                      <a:pt x="8" y="10"/>
                      <a:pt x="3"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7" name="Freeform 518">
                <a:extLst>
                  <a:ext uri="{FF2B5EF4-FFF2-40B4-BE49-F238E27FC236}">
                    <a16:creationId xmlns:a16="http://schemas.microsoft.com/office/drawing/2014/main" id="{24C04923-4159-8BCD-2037-999519F34E7E}"/>
                  </a:ext>
                </a:extLst>
              </p:cNvPr>
              <p:cNvSpPr/>
              <p:nvPr/>
            </p:nvSpPr>
            <p:spPr bwMode="auto">
              <a:xfrm>
                <a:off x="5563" y="2656"/>
                <a:ext cx="17" cy="19"/>
              </a:xfrm>
              <a:custGeom>
                <a:avLst/>
                <a:gdLst>
                  <a:gd name="T0" fmla="*/ 29 w 29"/>
                  <a:gd name="T1" fmla="*/ 29 h 32"/>
                  <a:gd name="T2" fmla="*/ 6 w 29"/>
                  <a:gd name="T3" fmla="*/ 19 h 32"/>
                  <a:gd name="T4" fmla="*/ 0 w 29"/>
                  <a:gd name="T5" fmla="*/ 17 h 32"/>
                  <a:gd name="T6" fmla="*/ 1 w 29"/>
                  <a:gd name="T7" fmla="*/ 14 h 32"/>
                  <a:gd name="T8" fmla="*/ 13 w 29"/>
                  <a:gd name="T9" fmla="*/ 0 h 32"/>
                  <a:gd name="T10" fmla="*/ 17 w 29"/>
                  <a:gd name="T11" fmla="*/ 13 h 32"/>
                  <a:gd name="T12" fmla="*/ 27 w 29"/>
                  <a:gd name="T13" fmla="*/ 23 h 32"/>
                  <a:gd name="T14" fmla="*/ 29 w 29"/>
                  <a:gd name="T15" fmla="*/ 29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32">
                    <a:moveTo>
                      <a:pt x="29" y="29"/>
                    </a:moveTo>
                    <a:cubicBezTo>
                      <a:pt x="19" y="32"/>
                      <a:pt x="10" y="29"/>
                      <a:pt x="6" y="19"/>
                    </a:cubicBezTo>
                    <a:cubicBezTo>
                      <a:pt x="5" y="17"/>
                      <a:pt x="2" y="18"/>
                      <a:pt x="0" y="17"/>
                    </a:cubicBezTo>
                    <a:cubicBezTo>
                      <a:pt x="0" y="16"/>
                      <a:pt x="0" y="15"/>
                      <a:pt x="1" y="14"/>
                    </a:cubicBezTo>
                    <a:cubicBezTo>
                      <a:pt x="4" y="9"/>
                      <a:pt x="8" y="5"/>
                      <a:pt x="13" y="0"/>
                    </a:cubicBezTo>
                    <a:cubicBezTo>
                      <a:pt x="15" y="5"/>
                      <a:pt x="16" y="9"/>
                      <a:pt x="17" y="13"/>
                    </a:cubicBezTo>
                    <a:cubicBezTo>
                      <a:pt x="19" y="18"/>
                      <a:pt x="17" y="26"/>
                      <a:pt x="27" y="23"/>
                    </a:cubicBezTo>
                    <a:cubicBezTo>
                      <a:pt x="29" y="23"/>
                      <a:pt x="29" y="27"/>
                      <a:pt x="29" y="2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8" name="Freeform 519">
                <a:extLst>
                  <a:ext uri="{FF2B5EF4-FFF2-40B4-BE49-F238E27FC236}">
                    <a16:creationId xmlns:a16="http://schemas.microsoft.com/office/drawing/2014/main" id="{1A546855-5C66-C948-F482-DD401061B4FC}"/>
                  </a:ext>
                </a:extLst>
              </p:cNvPr>
              <p:cNvSpPr/>
              <p:nvPr/>
            </p:nvSpPr>
            <p:spPr bwMode="auto">
              <a:xfrm>
                <a:off x="5338" y="2470"/>
                <a:ext cx="11" cy="16"/>
              </a:xfrm>
              <a:custGeom>
                <a:avLst/>
                <a:gdLst>
                  <a:gd name="T0" fmla="*/ 19 w 20"/>
                  <a:gd name="T1" fmla="*/ 12 h 27"/>
                  <a:gd name="T2" fmla="*/ 13 w 20"/>
                  <a:gd name="T3" fmla="*/ 26 h 27"/>
                  <a:gd name="T4" fmla="*/ 0 w 20"/>
                  <a:gd name="T5" fmla="*/ 17 h 27"/>
                  <a:gd name="T6" fmla="*/ 0 w 20"/>
                  <a:gd name="T7" fmla="*/ 11 h 27"/>
                  <a:gd name="T8" fmla="*/ 3 w 20"/>
                  <a:gd name="T9" fmla="*/ 2 h 27"/>
                  <a:gd name="T10" fmla="*/ 10 w 20"/>
                  <a:gd name="T11" fmla="*/ 7 h 27"/>
                  <a:gd name="T12" fmla="*/ 19 w 20"/>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20" h="27">
                    <a:moveTo>
                      <a:pt x="19" y="12"/>
                    </a:moveTo>
                    <a:cubicBezTo>
                      <a:pt x="20" y="18"/>
                      <a:pt x="19" y="25"/>
                      <a:pt x="13" y="26"/>
                    </a:cubicBezTo>
                    <a:cubicBezTo>
                      <a:pt x="7" y="27"/>
                      <a:pt x="1" y="25"/>
                      <a:pt x="0" y="17"/>
                    </a:cubicBezTo>
                    <a:cubicBezTo>
                      <a:pt x="0" y="15"/>
                      <a:pt x="0" y="13"/>
                      <a:pt x="0" y="11"/>
                    </a:cubicBezTo>
                    <a:cubicBezTo>
                      <a:pt x="0" y="8"/>
                      <a:pt x="0" y="4"/>
                      <a:pt x="3" y="2"/>
                    </a:cubicBezTo>
                    <a:cubicBezTo>
                      <a:pt x="7" y="0"/>
                      <a:pt x="8" y="5"/>
                      <a:pt x="10" y="7"/>
                    </a:cubicBezTo>
                    <a:cubicBezTo>
                      <a:pt x="13" y="10"/>
                      <a:pt x="16" y="11"/>
                      <a:pt x="19"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9" name="Freeform 520">
                <a:extLst>
                  <a:ext uri="{FF2B5EF4-FFF2-40B4-BE49-F238E27FC236}">
                    <a16:creationId xmlns:a16="http://schemas.microsoft.com/office/drawing/2014/main" id="{18261D95-150E-844F-B40F-712DDAEA786D}"/>
                  </a:ext>
                </a:extLst>
              </p:cNvPr>
              <p:cNvSpPr/>
              <p:nvPr/>
            </p:nvSpPr>
            <p:spPr bwMode="auto">
              <a:xfrm>
                <a:off x="5305" y="2494"/>
                <a:ext cx="15" cy="17"/>
              </a:xfrm>
              <a:custGeom>
                <a:avLst/>
                <a:gdLst>
                  <a:gd name="T0" fmla="*/ 19 w 25"/>
                  <a:gd name="T1" fmla="*/ 0 h 28"/>
                  <a:gd name="T2" fmla="*/ 23 w 25"/>
                  <a:gd name="T3" fmla="*/ 15 h 28"/>
                  <a:gd name="T4" fmla="*/ 22 w 25"/>
                  <a:gd name="T5" fmla="*/ 26 h 28"/>
                  <a:gd name="T6" fmla="*/ 11 w 25"/>
                  <a:gd name="T7" fmla="*/ 24 h 28"/>
                  <a:gd name="T8" fmla="*/ 7 w 25"/>
                  <a:gd name="T9" fmla="*/ 15 h 28"/>
                  <a:gd name="T10" fmla="*/ 13 w 25"/>
                  <a:gd name="T11" fmla="*/ 7 h 28"/>
                  <a:gd name="T12" fmla="*/ 19 w 25"/>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25" h="28">
                    <a:moveTo>
                      <a:pt x="19" y="0"/>
                    </a:moveTo>
                    <a:cubicBezTo>
                      <a:pt x="23" y="4"/>
                      <a:pt x="21" y="10"/>
                      <a:pt x="23" y="15"/>
                    </a:cubicBezTo>
                    <a:cubicBezTo>
                      <a:pt x="25" y="18"/>
                      <a:pt x="25" y="23"/>
                      <a:pt x="22" y="26"/>
                    </a:cubicBezTo>
                    <a:cubicBezTo>
                      <a:pt x="18" y="28"/>
                      <a:pt x="15" y="25"/>
                      <a:pt x="11" y="24"/>
                    </a:cubicBezTo>
                    <a:cubicBezTo>
                      <a:pt x="10" y="21"/>
                      <a:pt x="8" y="18"/>
                      <a:pt x="7" y="15"/>
                    </a:cubicBezTo>
                    <a:cubicBezTo>
                      <a:pt x="5" y="9"/>
                      <a:pt x="0" y="2"/>
                      <a:pt x="13" y="7"/>
                    </a:cubicBezTo>
                    <a:cubicBezTo>
                      <a:pt x="18" y="9"/>
                      <a:pt x="19" y="5"/>
                      <a:pt x="19"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0" name="Freeform 521">
                <a:extLst>
                  <a:ext uri="{FF2B5EF4-FFF2-40B4-BE49-F238E27FC236}">
                    <a16:creationId xmlns:a16="http://schemas.microsoft.com/office/drawing/2014/main" id="{9A1AFFC9-4B33-8247-ED6C-75C5F1A2ADFF}"/>
                  </a:ext>
                </a:extLst>
              </p:cNvPr>
              <p:cNvSpPr/>
              <p:nvPr/>
            </p:nvSpPr>
            <p:spPr bwMode="auto">
              <a:xfrm>
                <a:off x="5532" y="2665"/>
                <a:ext cx="12" cy="16"/>
              </a:xfrm>
              <a:custGeom>
                <a:avLst/>
                <a:gdLst>
                  <a:gd name="T0" fmla="*/ 21 w 21"/>
                  <a:gd name="T1" fmla="*/ 12 h 28"/>
                  <a:gd name="T2" fmla="*/ 19 w 21"/>
                  <a:gd name="T3" fmla="*/ 20 h 28"/>
                  <a:gd name="T4" fmla="*/ 11 w 21"/>
                  <a:gd name="T5" fmla="*/ 23 h 28"/>
                  <a:gd name="T6" fmla="*/ 1 w 21"/>
                  <a:gd name="T7" fmla="*/ 13 h 28"/>
                  <a:gd name="T8" fmla="*/ 4 w 21"/>
                  <a:gd name="T9" fmla="*/ 2 h 28"/>
                  <a:gd name="T10" fmla="*/ 13 w 21"/>
                  <a:gd name="T11" fmla="*/ 8 h 28"/>
                  <a:gd name="T12" fmla="*/ 21 w 21"/>
                  <a:gd name="T13" fmla="*/ 12 h 28"/>
                </a:gdLst>
                <a:ahLst/>
                <a:cxnLst>
                  <a:cxn ang="0">
                    <a:pos x="T0" y="T1"/>
                  </a:cxn>
                  <a:cxn ang="0">
                    <a:pos x="T2" y="T3"/>
                  </a:cxn>
                  <a:cxn ang="0">
                    <a:pos x="T4" y="T5"/>
                  </a:cxn>
                  <a:cxn ang="0">
                    <a:pos x="T6" y="T7"/>
                  </a:cxn>
                  <a:cxn ang="0">
                    <a:pos x="T8" y="T9"/>
                  </a:cxn>
                  <a:cxn ang="0">
                    <a:pos x="T10" y="T11"/>
                  </a:cxn>
                  <a:cxn ang="0">
                    <a:pos x="T12" y="T13"/>
                  </a:cxn>
                </a:cxnLst>
                <a:rect l="0" t="0" r="r" b="b"/>
                <a:pathLst>
                  <a:path w="21" h="28">
                    <a:moveTo>
                      <a:pt x="21" y="12"/>
                    </a:moveTo>
                    <a:cubicBezTo>
                      <a:pt x="20" y="14"/>
                      <a:pt x="19" y="17"/>
                      <a:pt x="19" y="20"/>
                    </a:cubicBezTo>
                    <a:cubicBezTo>
                      <a:pt x="18" y="26"/>
                      <a:pt x="16" y="28"/>
                      <a:pt x="11" y="23"/>
                    </a:cubicBezTo>
                    <a:cubicBezTo>
                      <a:pt x="8" y="20"/>
                      <a:pt x="4" y="16"/>
                      <a:pt x="1" y="13"/>
                    </a:cubicBezTo>
                    <a:cubicBezTo>
                      <a:pt x="1" y="9"/>
                      <a:pt x="0" y="4"/>
                      <a:pt x="4" y="2"/>
                    </a:cubicBezTo>
                    <a:cubicBezTo>
                      <a:pt x="8" y="0"/>
                      <a:pt x="10" y="6"/>
                      <a:pt x="13" y="8"/>
                    </a:cubicBezTo>
                    <a:cubicBezTo>
                      <a:pt x="15" y="10"/>
                      <a:pt x="18" y="11"/>
                      <a:pt x="21"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1" name="Freeform 522">
                <a:extLst>
                  <a:ext uri="{FF2B5EF4-FFF2-40B4-BE49-F238E27FC236}">
                    <a16:creationId xmlns:a16="http://schemas.microsoft.com/office/drawing/2014/main" id="{867BEF2C-4678-6095-0D84-0E18E7EC025A}"/>
                  </a:ext>
                </a:extLst>
              </p:cNvPr>
              <p:cNvSpPr/>
              <p:nvPr/>
            </p:nvSpPr>
            <p:spPr bwMode="auto">
              <a:xfrm>
                <a:off x="5549" y="2665"/>
                <a:ext cx="9" cy="13"/>
              </a:xfrm>
              <a:custGeom>
                <a:avLst/>
                <a:gdLst>
                  <a:gd name="T0" fmla="*/ 16 w 16"/>
                  <a:gd name="T1" fmla="*/ 12 h 22"/>
                  <a:gd name="T2" fmla="*/ 10 w 16"/>
                  <a:gd name="T3" fmla="*/ 22 h 22"/>
                  <a:gd name="T4" fmla="*/ 0 w 16"/>
                  <a:gd name="T5" fmla="*/ 10 h 22"/>
                  <a:gd name="T6" fmla="*/ 8 w 16"/>
                  <a:gd name="T7" fmla="*/ 0 h 22"/>
                  <a:gd name="T8" fmla="*/ 16 w 16"/>
                  <a:gd name="T9" fmla="*/ 12 h 22"/>
                </a:gdLst>
                <a:ahLst/>
                <a:cxnLst>
                  <a:cxn ang="0">
                    <a:pos x="T0" y="T1"/>
                  </a:cxn>
                  <a:cxn ang="0">
                    <a:pos x="T2" y="T3"/>
                  </a:cxn>
                  <a:cxn ang="0">
                    <a:pos x="T4" y="T5"/>
                  </a:cxn>
                  <a:cxn ang="0">
                    <a:pos x="T6" y="T7"/>
                  </a:cxn>
                  <a:cxn ang="0">
                    <a:pos x="T8" y="T9"/>
                  </a:cxn>
                </a:cxnLst>
                <a:rect l="0" t="0" r="r" b="b"/>
                <a:pathLst>
                  <a:path w="16" h="22">
                    <a:moveTo>
                      <a:pt x="16" y="12"/>
                    </a:moveTo>
                    <a:cubicBezTo>
                      <a:pt x="16" y="17"/>
                      <a:pt x="15" y="22"/>
                      <a:pt x="10" y="22"/>
                    </a:cubicBezTo>
                    <a:cubicBezTo>
                      <a:pt x="4" y="21"/>
                      <a:pt x="0" y="17"/>
                      <a:pt x="0" y="10"/>
                    </a:cubicBezTo>
                    <a:cubicBezTo>
                      <a:pt x="3" y="7"/>
                      <a:pt x="3" y="0"/>
                      <a:pt x="8" y="0"/>
                    </a:cubicBezTo>
                    <a:cubicBezTo>
                      <a:pt x="14" y="0"/>
                      <a:pt x="13" y="8"/>
                      <a:pt x="16"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2" name="Freeform 523">
                <a:extLst>
                  <a:ext uri="{FF2B5EF4-FFF2-40B4-BE49-F238E27FC236}">
                    <a16:creationId xmlns:a16="http://schemas.microsoft.com/office/drawing/2014/main" id="{9777DFEB-59A6-23C5-B2E3-F52046AF791E}"/>
                  </a:ext>
                </a:extLst>
              </p:cNvPr>
              <p:cNvSpPr/>
              <p:nvPr/>
            </p:nvSpPr>
            <p:spPr bwMode="auto">
              <a:xfrm>
                <a:off x="5520" y="2677"/>
                <a:ext cx="9" cy="13"/>
              </a:xfrm>
              <a:custGeom>
                <a:avLst/>
                <a:gdLst>
                  <a:gd name="T0" fmla="*/ 12 w 15"/>
                  <a:gd name="T1" fmla="*/ 6 h 23"/>
                  <a:gd name="T2" fmla="*/ 13 w 15"/>
                  <a:gd name="T3" fmla="*/ 9 h 23"/>
                  <a:gd name="T4" fmla="*/ 10 w 15"/>
                  <a:gd name="T5" fmla="*/ 20 h 23"/>
                  <a:gd name="T6" fmla="*/ 2 w 15"/>
                  <a:gd name="T7" fmla="*/ 14 h 23"/>
                  <a:gd name="T8" fmla="*/ 3 w 15"/>
                  <a:gd name="T9" fmla="*/ 2 h 23"/>
                  <a:gd name="T10" fmla="*/ 12 w 15"/>
                  <a:gd name="T11" fmla="*/ 6 h 23"/>
                </a:gdLst>
                <a:ahLst/>
                <a:cxnLst>
                  <a:cxn ang="0">
                    <a:pos x="T0" y="T1"/>
                  </a:cxn>
                  <a:cxn ang="0">
                    <a:pos x="T2" y="T3"/>
                  </a:cxn>
                  <a:cxn ang="0">
                    <a:pos x="T4" y="T5"/>
                  </a:cxn>
                  <a:cxn ang="0">
                    <a:pos x="T6" y="T7"/>
                  </a:cxn>
                  <a:cxn ang="0">
                    <a:pos x="T8" y="T9"/>
                  </a:cxn>
                  <a:cxn ang="0">
                    <a:pos x="T10" y="T11"/>
                  </a:cxn>
                </a:cxnLst>
                <a:rect l="0" t="0" r="r" b="b"/>
                <a:pathLst>
                  <a:path w="15" h="23">
                    <a:moveTo>
                      <a:pt x="12" y="6"/>
                    </a:moveTo>
                    <a:cubicBezTo>
                      <a:pt x="12" y="7"/>
                      <a:pt x="13" y="8"/>
                      <a:pt x="13" y="9"/>
                    </a:cubicBezTo>
                    <a:cubicBezTo>
                      <a:pt x="15" y="13"/>
                      <a:pt x="13" y="18"/>
                      <a:pt x="10" y="20"/>
                    </a:cubicBezTo>
                    <a:cubicBezTo>
                      <a:pt x="6" y="23"/>
                      <a:pt x="5" y="15"/>
                      <a:pt x="2" y="14"/>
                    </a:cubicBezTo>
                    <a:cubicBezTo>
                      <a:pt x="2" y="10"/>
                      <a:pt x="0" y="5"/>
                      <a:pt x="3" y="2"/>
                    </a:cubicBezTo>
                    <a:cubicBezTo>
                      <a:pt x="6" y="0"/>
                      <a:pt x="10" y="3"/>
                      <a:pt x="12" y="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3" name="Freeform 524">
                <a:extLst>
                  <a:ext uri="{FF2B5EF4-FFF2-40B4-BE49-F238E27FC236}">
                    <a16:creationId xmlns:a16="http://schemas.microsoft.com/office/drawing/2014/main" id="{EB47020A-799C-11EB-10E6-4884F7D2B596}"/>
                  </a:ext>
                </a:extLst>
              </p:cNvPr>
              <p:cNvSpPr/>
              <p:nvPr/>
            </p:nvSpPr>
            <p:spPr bwMode="auto">
              <a:xfrm>
                <a:off x="5578" y="2671"/>
                <a:ext cx="9" cy="11"/>
              </a:xfrm>
              <a:custGeom>
                <a:avLst/>
                <a:gdLst>
                  <a:gd name="T0" fmla="*/ 14 w 15"/>
                  <a:gd name="T1" fmla="*/ 1 h 18"/>
                  <a:gd name="T2" fmla="*/ 14 w 15"/>
                  <a:gd name="T3" fmla="*/ 6 h 18"/>
                  <a:gd name="T4" fmla="*/ 4 w 15"/>
                  <a:gd name="T5" fmla="*/ 16 h 18"/>
                  <a:gd name="T6" fmla="*/ 5 w 15"/>
                  <a:gd name="T7" fmla="*/ 4 h 18"/>
                  <a:gd name="T8" fmla="*/ 14 w 15"/>
                  <a:gd name="T9" fmla="*/ 1 h 18"/>
                </a:gdLst>
                <a:ahLst/>
                <a:cxnLst>
                  <a:cxn ang="0">
                    <a:pos x="T0" y="T1"/>
                  </a:cxn>
                  <a:cxn ang="0">
                    <a:pos x="T2" y="T3"/>
                  </a:cxn>
                  <a:cxn ang="0">
                    <a:pos x="T4" y="T5"/>
                  </a:cxn>
                  <a:cxn ang="0">
                    <a:pos x="T6" y="T7"/>
                  </a:cxn>
                  <a:cxn ang="0">
                    <a:pos x="T8" y="T9"/>
                  </a:cxn>
                </a:cxnLst>
                <a:rect l="0" t="0" r="r" b="b"/>
                <a:pathLst>
                  <a:path w="15" h="18">
                    <a:moveTo>
                      <a:pt x="14" y="1"/>
                    </a:moveTo>
                    <a:cubicBezTo>
                      <a:pt x="14" y="2"/>
                      <a:pt x="15" y="4"/>
                      <a:pt x="14" y="6"/>
                    </a:cubicBezTo>
                    <a:cubicBezTo>
                      <a:pt x="13" y="12"/>
                      <a:pt x="10" y="18"/>
                      <a:pt x="4" y="16"/>
                    </a:cubicBezTo>
                    <a:cubicBezTo>
                      <a:pt x="0" y="15"/>
                      <a:pt x="3" y="8"/>
                      <a:pt x="5" y="4"/>
                    </a:cubicBezTo>
                    <a:cubicBezTo>
                      <a:pt x="7" y="1"/>
                      <a:pt x="11" y="0"/>
                      <a:pt x="14"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4" name="Freeform 525">
                <a:extLst>
                  <a:ext uri="{FF2B5EF4-FFF2-40B4-BE49-F238E27FC236}">
                    <a16:creationId xmlns:a16="http://schemas.microsoft.com/office/drawing/2014/main" id="{20F68240-CEF2-BDA2-A771-CF712C9944FD}"/>
                  </a:ext>
                </a:extLst>
              </p:cNvPr>
              <p:cNvSpPr/>
              <p:nvPr/>
            </p:nvSpPr>
            <p:spPr bwMode="auto">
              <a:xfrm>
                <a:off x="5695" y="2443"/>
                <a:ext cx="10" cy="8"/>
              </a:xfrm>
              <a:custGeom>
                <a:avLst/>
                <a:gdLst>
                  <a:gd name="T0" fmla="*/ 0 w 17"/>
                  <a:gd name="T1" fmla="*/ 6 h 14"/>
                  <a:gd name="T2" fmla="*/ 10 w 17"/>
                  <a:gd name="T3" fmla="*/ 2 h 14"/>
                  <a:gd name="T4" fmla="*/ 17 w 17"/>
                  <a:gd name="T5" fmla="*/ 6 h 14"/>
                  <a:gd name="T6" fmla="*/ 7 w 17"/>
                  <a:gd name="T7" fmla="*/ 11 h 14"/>
                  <a:gd name="T8" fmla="*/ 0 w 17"/>
                  <a:gd name="T9" fmla="*/ 6 h 14"/>
                </a:gdLst>
                <a:ahLst/>
                <a:cxnLst>
                  <a:cxn ang="0">
                    <a:pos x="T0" y="T1"/>
                  </a:cxn>
                  <a:cxn ang="0">
                    <a:pos x="T2" y="T3"/>
                  </a:cxn>
                  <a:cxn ang="0">
                    <a:pos x="T4" y="T5"/>
                  </a:cxn>
                  <a:cxn ang="0">
                    <a:pos x="T6" y="T7"/>
                  </a:cxn>
                  <a:cxn ang="0">
                    <a:pos x="T8" y="T9"/>
                  </a:cxn>
                </a:cxnLst>
                <a:rect l="0" t="0" r="r" b="b"/>
                <a:pathLst>
                  <a:path w="17" h="14">
                    <a:moveTo>
                      <a:pt x="0" y="6"/>
                    </a:moveTo>
                    <a:cubicBezTo>
                      <a:pt x="4" y="5"/>
                      <a:pt x="7" y="4"/>
                      <a:pt x="10" y="2"/>
                    </a:cubicBezTo>
                    <a:cubicBezTo>
                      <a:pt x="15" y="0"/>
                      <a:pt x="17" y="2"/>
                      <a:pt x="17" y="6"/>
                    </a:cubicBezTo>
                    <a:cubicBezTo>
                      <a:pt x="14" y="8"/>
                      <a:pt x="10" y="9"/>
                      <a:pt x="7" y="11"/>
                    </a:cubicBezTo>
                    <a:cubicBezTo>
                      <a:pt x="1" y="14"/>
                      <a:pt x="1" y="10"/>
                      <a:pt x="0" y="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5" name="Freeform 526">
                <a:extLst>
                  <a:ext uri="{FF2B5EF4-FFF2-40B4-BE49-F238E27FC236}">
                    <a16:creationId xmlns:a16="http://schemas.microsoft.com/office/drawing/2014/main" id="{C7EE339B-F497-3B7F-E74E-17FC6CC3380B}"/>
                  </a:ext>
                </a:extLst>
              </p:cNvPr>
              <p:cNvSpPr/>
              <p:nvPr/>
            </p:nvSpPr>
            <p:spPr bwMode="auto">
              <a:xfrm>
                <a:off x="5667" y="2472"/>
                <a:ext cx="5" cy="7"/>
              </a:xfrm>
              <a:custGeom>
                <a:avLst/>
                <a:gdLst>
                  <a:gd name="T0" fmla="*/ 8 w 8"/>
                  <a:gd name="T1" fmla="*/ 11 h 12"/>
                  <a:gd name="T2" fmla="*/ 0 w 8"/>
                  <a:gd name="T3" fmla="*/ 2 h 12"/>
                  <a:gd name="T4" fmla="*/ 7 w 8"/>
                  <a:gd name="T5" fmla="*/ 7 h 12"/>
                  <a:gd name="T6" fmla="*/ 8 w 8"/>
                  <a:gd name="T7" fmla="*/ 11 h 12"/>
                </a:gdLst>
                <a:ahLst/>
                <a:cxnLst>
                  <a:cxn ang="0">
                    <a:pos x="T0" y="T1"/>
                  </a:cxn>
                  <a:cxn ang="0">
                    <a:pos x="T2" y="T3"/>
                  </a:cxn>
                  <a:cxn ang="0">
                    <a:pos x="T4" y="T5"/>
                  </a:cxn>
                  <a:cxn ang="0">
                    <a:pos x="T6" y="T7"/>
                  </a:cxn>
                </a:cxnLst>
                <a:rect l="0" t="0" r="r" b="b"/>
                <a:pathLst>
                  <a:path w="8" h="12">
                    <a:moveTo>
                      <a:pt x="8" y="11"/>
                    </a:moveTo>
                    <a:cubicBezTo>
                      <a:pt x="1" y="12"/>
                      <a:pt x="1" y="12"/>
                      <a:pt x="0" y="2"/>
                    </a:cubicBezTo>
                    <a:cubicBezTo>
                      <a:pt x="5" y="0"/>
                      <a:pt x="4" y="6"/>
                      <a:pt x="7" y="7"/>
                    </a:cubicBezTo>
                    <a:cubicBezTo>
                      <a:pt x="7" y="8"/>
                      <a:pt x="8" y="9"/>
                      <a:pt x="8"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6" name="Freeform 527">
                <a:extLst>
                  <a:ext uri="{FF2B5EF4-FFF2-40B4-BE49-F238E27FC236}">
                    <a16:creationId xmlns:a16="http://schemas.microsoft.com/office/drawing/2014/main" id="{52CE7564-BE65-9A7A-1DEC-F2D283764E92}"/>
                  </a:ext>
                </a:extLst>
              </p:cNvPr>
              <p:cNvSpPr/>
              <p:nvPr/>
            </p:nvSpPr>
            <p:spPr bwMode="auto">
              <a:xfrm>
                <a:off x="5552" y="2634"/>
                <a:ext cx="5" cy="7"/>
              </a:xfrm>
              <a:custGeom>
                <a:avLst/>
                <a:gdLst>
                  <a:gd name="T0" fmla="*/ 1 w 8"/>
                  <a:gd name="T1" fmla="*/ 12 h 12"/>
                  <a:gd name="T2" fmla="*/ 0 w 8"/>
                  <a:gd name="T3" fmla="*/ 4 h 12"/>
                  <a:gd name="T4" fmla="*/ 7 w 8"/>
                  <a:gd name="T5" fmla="*/ 3 h 12"/>
                  <a:gd name="T6" fmla="*/ 1 w 8"/>
                  <a:gd name="T7" fmla="*/ 12 h 12"/>
                </a:gdLst>
                <a:ahLst/>
                <a:cxnLst>
                  <a:cxn ang="0">
                    <a:pos x="T0" y="T1"/>
                  </a:cxn>
                  <a:cxn ang="0">
                    <a:pos x="T2" y="T3"/>
                  </a:cxn>
                  <a:cxn ang="0">
                    <a:pos x="T4" y="T5"/>
                  </a:cxn>
                  <a:cxn ang="0">
                    <a:pos x="T6" y="T7"/>
                  </a:cxn>
                </a:cxnLst>
                <a:rect l="0" t="0" r="r" b="b"/>
                <a:pathLst>
                  <a:path w="8" h="12">
                    <a:moveTo>
                      <a:pt x="1" y="12"/>
                    </a:moveTo>
                    <a:cubicBezTo>
                      <a:pt x="1" y="9"/>
                      <a:pt x="0" y="7"/>
                      <a:pt x="0" y="4"/>
                    </a:cubicBezTo>
                    <a:cubicBezTo>
                      <a:pt x="2" y="3"/>
                      <a:pt x="5" y="0"/>
                      <a:pt x="7" y="3"/>
                    </a:cubicBezTo>
                    <a:cubicBezTo>
                      <a:pt x="8" y="7"/>
                      <a:pt x="4" y="9"/>
                      <a:pt x="1"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7" name="Freeform 528">
                <a:extLst>
                  <a:ext uri="{FF2B5EF4-FFF2-40B4-BE49-F238E27FC236}">
                    <a16:creationId xmlns:a16="http://schemas.microsoft.com/office/drawing/2014/main" id="{C5887892-5E0E-DA69-5ADB-C27041927371}"/>
                  </a:ext>
                </a:extLst>
              </p:cNvPr>
              <p:cNvSpPr/>
              <p:nvPr/>
            </p:nvSpPr>
            <p:spPr bwMode="auto">
              <a:xfrm>
                <a:off x="5545" y="2636"/>
                <a:ext cx="4" cy="2"/>
              </a:xfrm>
              <a:custGeom>
                <a:avLst/>
                <a:gdLst>
                  <a:gd name="T0" fmla="*/ 6 w 6"/>
                  <a:gd name="T1" fmla="*/ 3 h 4"/>
                  <a:gd name="T2" fmla="*/ 0 w 6"/>
                  <a:gd name="T3" fmla="*/ 4 h 4"/>
                  <a:gd name="T4" fmla="*/ 5 w 6"/>
                  <a:gd name="T5" fmla="*/ 0 h 4"/>
                  <a:gd name="T6" fmla="*/ 6 w 6"/>
                  <a:gd name="T7" fmla="*/ 3 h 4"/>
                </a:gdLst>
                <a:ahLst/>
                <a:cxnLst>
                  <a:cxn ang="0">
                    <a:pos x="T0" y="T1"/>
                  </a:cxn>
                  <a:cxn ang="0">
                    <a:pos x="T2" y="T3"/>
                  </a:cxn>
                  <a:cxn ang="0">
                    <a:pos x="T4" y="T5"/>
                  </a:cxn>
                  <a:cxn ang="0">
                    <a:pos x="T6" y="T7"/>
                  </a:cxn>
                </a:cxnLst>
                <a:rect l="0" t="0" r="r" b="b"/>
                <a:pathLst>
                  <a:path w="6" h="4">
                    <a:moveTo>
                      <a:pt x="6" y="3"/>
                    </a:moveTo>
                    <a:cubicBezTo>
                      <a:pt x="4" y="3"/>
                      <a:pt x="2" y="4"/>
                      <a:pt x="0" y="4"/>
                    </a:cubicBezTo>
                    <a:cubicBezTo>
                      <a:pt x="1" y="1"/>
                      <a:pt x="3" y="1"/>
                      <a:pt x="5" y="0"/>
                    </a:cubicBezTo>
                    <a:cubicBezTo>
                      <a:pt x="5" y="1"/>
                      <a:pt x="6" y="2"/>
                      <a:pt x="6"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8" name="Freeform 529">
                <a:extLst>
                  <a:ext uri="{FF2B5EF4-FFF2-40B4-BE49-F238E27FC236}">
                    <a16:creationId xmlns:a16="http://schemas.microsoft.com/office/drawing/2014/main" id="{8927607C-D7A3-7CD1-8456-8F95E8147A9D}"/>
                  </a:ext>
                </a:extLst>
              </p:cNvPr>
              <p:cNvSpPr/>
              <p:nvPr/>
            </p:nvSpPr>
            <p:spPr bwMode="auto">
              <a:xfrm>
                <a:off x="5474" y="2678"/>
                <a:ext cx="4" cy="3"/>
              </a:xfrm>
              <a:custGeom>
                <a:avLst/>
                <a:gdLst>
                  <a:gd name="T0" fmla="*/ 2 w 6"/>
                  <a:gd name="T1" fmla="*/ 0 h 5"/>
                  <a:gd name="T2" fmla="*/ 1 w 6"/>
                  <a:gd name="T3" fmla="*/ 5 h 5"/>
                  <a:gd name="T4" fmla="*/ 2 w 6"/>
                  <a:gd name="T5" fmla="*/ 0 h 5"/>
                </a:gdLst>
                <a:ahLst/>
                <a:cxnLst>
                  <a:cxn ang="0">
                    <a:pos x="T0" y="T1"/>
                  </a:cxn>
                  <a:cxn ang="0">
                    <a:pos x="T2" y="T3"/>
                  </a:cxn>
                  <a:cxn ang="0">
                    <a:pos x="T4" y="T5"/>
                  </a:cxn>
                </a:cxnLst>
                <a:rect l="0" t="0" r="r" b="b"/>
                <a:pathLst>
                  <a:path w="6" h="5">
                    <a:moveTo>
                      <a:pt x="2" y="0"/>
                    </a:moveTo>
                    <a:cubicBezTo>
                      <a:pt x="6" y="3"/>
                      <a:pt x="5" y="4"/>
                      <a:pt x="1" y="5"/>
                    </a:cubicBezTo>
                    <a:cubicBezTo>
                      <a:pt x="0" y="3"/>
                      <a:pt x="0"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9" name="Freeform 530">
                <a:extLst>
                  <a:ext uri="{FF2B5EF4-FFF2-40B4-BE49-F238E27FC236}">
                    <a16:creationId xmlns:a16="http://schemas.microsoft.com/office/drawing/2014/main" id="{18D98EAA-B315-71AA-44E0-504907C8D425}"/>
                  </a:ext>
                </a:extLst>
              </p:cNvPr>
              <p:cNvSpPr/>
              <p:nvPr/>
            </p:nvSpPr>
            <p:spPr bwMode="auto">
              <a:xfrm>
                <a:off x="5477" y="2733"/>
                <a:ext cx="4" cy="2"/>
              </a:xfrm>
              <a:custGeom>
                <a:avLst/>
                <a:gdLst>
                  <a:gd name="T0" fmla="*/ 7 w 7"/>
                  <a:gd name="T1" fmla="*/ 0 h 4"/>
                  <a:gd name="T2" fmla="*/ 0 w 7"/>
                  <a:gd name="T3" fmla="*/ 3 h 4"/>
                  <a:gd name="T4" fmla="*/ 7 w 7"/>
                  <a:gd name="T5" fmla="*/ 0 h 4"/>
                </a:gdLst>
                <a:ahLst/>
                <a:cxnLst>
                  <a:cxn ang="0">
                    <a:pos x="T0" y="T1"/>
                  </a:cxn>
                  <a:cxn ang="0">
                    <a:pos x="T2" y="T3"/>
                  </a:cxn>
                  <a:cxn ang="0">
                    <a:pos x="T4" y="T5"/>
                  </a:cxn>
                </a:cxnLst>
                <a:rect l="0" t="0" r="r" b="b"/>
                <a:pathLst>
                  <a:path w="7" h="4">
                    <a:moveTo>
                      <a:pt x="7" y="0"/>
                    </a:moveTo>
                    <a:cubicBezTo>
                      <a:pt x="6" y="4"/>
                      <a:pt x="3" y="4"/>
                      <a:pt x="0" y="3"/>
                    </a:cubicBezTo>
                    <a:cubicBezTo>
                      <a:pt x="1" y="0"/>
                      <a:pt x="5" y="1"/>
                      <a:pt x="7"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0" name="Freeform 531">
                <a:extLst>
                  <a:ext uri="{FF2B5EF4-FFF2-40B4-BE49-F238E27FC236}">
                    <a16:creationId xmlns:a16="http://schemas.microsoft.com/office/drawing/2014/main" id="{2D8597FD-EB20-3CAA-76F7-1F87E1761EBD}"/>
                  </a:ext>
                </a:extLst>
              </p:cNvPr>
              <p:cNvSpPr/>
              <p:nvPr/>
            </p:nvSpPr>
            <p:spPr bwMode="auto">
              <a:xfrm>
                <a:off x="5511" y="2455"/>
                <a:ext cx="2" cy="2"/>
              </a:xfrm>
              <a:custGeom>
                <a:avLst/>
                <a:gdLst>
                  <a:gd name="T0" fmla="*/ 0 w 3"/>
                  <a:gd name="T1" fmla="*/ 3 h 4"/>
                  <a:gd name="T2" fmla="*/ 3 w 3"/>
                  <a:gd name="T3" fmla="*/ 2 h 4"/>
                  <a:gd name="T4" fmla="*/ 2 w 3"/>
                  <a:gd name="T5" fmla="*/ 4 h 4"/>
                  <a:gd name="T6" fmla="*/ 0 w 3"/>
                  <a:gd name="T7" fmla="*/ 3 h 4"/>
                </a:gdLst>
                <a:ahLst/>
                <a:cxnLst>
                  <a:cxn ang="0">
                    <a:pos x="T0" y="T1"/>
                  </a:cxn>
                  <a:cxn ang="0">
                    <a:pos x="T2" y="T3"/>
                  </a:cxn>
                  <a:cxn ang="0">
                    <a:pos x="T4" y="T5"/>
                  </a:cxn>
                  <a:cxn ang="0">
                    <a:pos x="T6" y="T7"/>
                  </a:cxn>
                </a:cxnLst>
                <a:rect l="0" t="0" r="r" b="b"/>
                <a:pathLst>
                  <a:path w="3" h="4">
                    <a:moveTo>
                      <a:pt x="0" y="3"/>
                    </a:moveTo>
                    <a:cubicBezTo>
                      <a:pt x="1" y="2"/>
                      <a:pt x="1" y="0"/>
                      <a:pt x="3" y="2"/>
                    </a:cubicBezTo>
                    <a:cubicBezTo>
                      <a:pt x="3" y="2"/>
                      <a:pt x="2" y="4"/>
                      <a:pt x="2" y="4"/>
                    </a:cubicBezTo>
                    <a:cubicBezTo>
                      <a:pt x="1" y="4"/>
                      <a:pt x="0" y="4"/>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1" name="Freeform 532">
                <a:extLst>
                  <a:ext uri="{FF2B5EF4-FFF2-40B4-BE49-F238E27FC236}">
                    <a16:creationId xmlns:a16="http://schemas.microsoft.com/office/drawing/2014/main" id="{D7F4A964-216B-496C-7723-8187889FB23E}"/>
                  </a:ext>
                </a:extLst>
              </p:cNvPr>
              <p:cNvSpPr/>
              <p:nvPr/>
            </p:nvSpPr>
            <p:spPr bwMode="auto">
              <a:xfrm>
                <a:off x="5466" y="2743"/>
                <a:ext cx="1" cy="2"/>
              </a:xfrm>
              <a:custGeom>
                <a:avLst/>
                <a:gdLst>
                  <a:gd name="T0" fmla="*/ 2 w 2"/>
                  <a:gd name="T1" fmla="*/ 0 h 4"/>
                  <a:gd name="T2" fmla="*/ 2 w 2"/>
                  <a:gd name="T3" fmla="*/ 4 h 4"/>
                  <a:gd name="T4" fmla="*/ 2 w 2"/>
                  <a:gd name="T5" fmla="*/ 0 h 4"/>
                </a:gdLst>
                <a:ahLst/>
                <a:cxnLst>
                  <a:cxn ang="0">
                    <a:pos x="T0" y="T1"/>
                  </a:cxn>
                  <a:cxn ang="0">
                    <a:pos x="T2" y="T3"/>
                  </a:cxn>
                  <a:cxn ang="0">
                    <a:pos x="T4" y="T5"/>
                  </a:cxn>
                </a:cxnLst>
                <a:rect l="0" t="0" r="r" b="b"/>
                <a:pathLst>
                  <a:path w="2" h="4">
                    <a:moveTo>
                      <a:pt x="2" y="0"/>
                    </a:moveTo>
                    <a:cubicBezTo>
                      <a:pt x="2" y="1"/>
                      <a:pt x="2" y="2"/>
                      <a:pt x="2" y="4"/>
                    </a:cubicBezTo>
                    <a:cubicBezTo>
                      <a:pt x="0" y="3"/>
                      <a:pt x="0" y="2"/>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2" name="Freeform 533">
                <a:extLst>
                  <a:ext uri="{FF2B5EF4-FFF2-40B4-BE49-F238E27FC236}">
                    <a16:creationId xmlns:a16="http://schemas.microsoft.com/office/drawing/2014/main" id="{E4A8B2C8-BF20-9C55-054B-C4176ECFB063}"/>
                  </a:ext>
                </a:extLst>
              </p:cNvPr>
              <p:cNvSpPr/>
              <p:nvPr/>
            </p:nvSpPr>
            <p:spPr bwMode="auto">
              <a:xfrm>
                <a:off x="5387" y="2815"/>
                <a:ext cx="1" cy="0"/>
              </a:xfrm>
              <a:custGeom>
                <a:avLst/>
                <a:gdLst>
                  <a:gd name="T0" fmla="*/ 1 w 1"/>
                  <a:gd name="T1" fmla="*/ 0 h 1"/>
                  <a:gd name="T2" fmla="*/ 0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0"/>
                      <a:pt x="0" y="0"/>
                    </a:cubicBezTo>
                    <a:lnTo>
                      <a:pt x="1" y="0"/>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3" name="Freeform 534">
                <a:extLst>
                  <a:ext uri="{FF2B5EF4-FFF2-40B4-BE49-F238E27FC236}">
                    <a16:creationId xmlns:a16="http://schemas.microsoft.com/office/drawing/2014/main" id="{BE214E6D-F86F-E7AB-5631-01F18429E462}"/>
                  </a:ext>
                </a:extLst>
              </p:cNvPr>
              <p:cNvSpPr/>
              <p:nvPr/>
            </p:nvSpPr>
            <p:spPr bwMode="auto">
              <a:xfrm>
                <a:off x="5473" y="2620"/>
                <a:ext cx="1" cy="1"/>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1" y="1"/>
                      <a:pt x="2" y="0"/>
                    </a:cubicBezTo>
                    <a:cubicBezTo>
                      <a:pt x="2" y="2"/>
                      <a:pt x="2" y="2"/>
                      <a:pt x="0"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4" name="Freeform 535">
                <a:extLst>
                  <a:ext uri="{FF2B5EF4-FFF2-40B4-BE49-F238E27FC236}">
                    <a16:creationId xmlns:a16="http://schemas.microsoft.com/office/drawing/2014/main" id="{AAE7AD1B-44E5-FA03-A584-3BE770D464FF}"/>
                  </a:ext>
                </a:extLst>
              </p:cNvPr>
              <p:cNvSpPr/>
              <p:nvPr/>
            </p:nvSpPr>
            <p:spPr bwMode="auto">
              <a:xfrm>
                <a:off x="5561" y="2666"/>
                <a:ext cx="2" cy="2"/>
              </a:xfrm>
              <a:custGeom>
                <a:avLst/>
                <a:gdLst>
                  <a:gd name="T0" fmla="*/ 2 w 2"/>
                  <a:gd name="T1" fmla="*/ 0 h 3"/>
                  <a:gd name="T2" fmla="*/ 0 w 2"/>
                  <a:gd name="T3" fmla="*/ 3 h 3"/>
                  <a:gd name="T4" fmla="*/ 2 w 2"/>
                  <a:gd name="T5" fmla="*/ 0 h 3"/>
                </a:gdLst>
                <a:ahLst/>
                <a:cxnLst>
                  <a:cxn ang="0">
                    <a:pos x="T0" y="T1"/>
                  </a:cxn>
                  <a:cxn ang="0">
                    <a:pos x="T2" y="T3"/>
                  </a:cxn>
                  <a:cxn ang="0">
                    <a:pos x="T4" y="T5"/>
                  </a:cxn>
                </a:cxnLst>
                <a:rect l="0" t="0" r="r" b="b"/>
                <a:pathLst>
                  <a:path w="2" h="3">
                    <a:moveTo>
                      <a:pt x="2" y="0"/>
                    </a:moveTo>
                    <a:cubicBezTo>
                      <a:pt x="2" y="1"/>
                      <a:pt x="1" y="2"/>
                      <a:pt x="0" y="3"/>
                    </a:cubicBezTo>
                    <a:cubicBezTo>
                      <a:pt x="0" y="1"/>
                      <a:pt x="1" y="0"/>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5" name="Freeform 536">
                <a:extLst>
                  <a:ext uri="{FF2B5EF4-FFF2-40B4-BE49-F238E27FC236}">
                    <a16:creationId xmlns:a16="http://schemas.microsoft.com/office/drawing/2014/main" id="{F74FFB3E-17D7-D366-BF4D-1C63F65CD542}"/>
                  </a:ext>
                </a:extLst>
              </p:cNvPr>
              <p:cNvSpPr/>
              <p:nvPr/>
            </p:nvSpPr>
            <p:spPr bwMode="auto">
              <a:xfrm flipH="1">
                <a:off x="5709" y="2264"/>
                <a:ext cx="0" cy="0"/>
              </a:xfrm>
              <a:custGeom>
                <a:avLst/>
                <a:gdLst>
                  <a:gd name="T0" fmla="*/ 0 w 1"/>
                  <a:gd name="T1" fmla="*/ 0 h 1"/>
                  <a:gd name="T2" fmla="*/ 1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1"/>
                      <a:pt x="0" y="1"/>
                      <a:pt x="0" y="1"/>
                    </a:cubicBezTo>
                    <a:lnTo>
                      <a:pt x="0" y="0"/>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6" name="Freeform 537">
                <a:extLst>
                  <a:ext uri="{FF2B5EF4-FFF2-40B4-BE49-F238E27FC236}">
                    <a16:creationId xmlns:a16="http://schemas.microsoft.com/office/drawing/2014/main" id="{8C9DEA2B-8C14-88D9-BD3D-F93C9B4223FA}"/>
                  </a:ext>
                </a:extLst>
              </p:cNvPr>
              <p:cNvSpPr>
                <a:spLocks noEditPoints="1"/>
              </p:cNvSpPr>
              <p:nvPr/>
            </p:nvSpPr>
            <p:spPr bwMode="auto">
              <a:xfrm>
                <a:off x="5498" y="2952"/>
                <a:ext cx="177" cy="180"/>
              </a:xfrm>
              <a:custGeom>
                <a:avLst/>
                <a:gdLst>
                  <a:gd name="T0" fmla="*/ 35 w 301"/>
                  <a:gd name="T1" fmla="*/ 227 h 305"/>
                  <a:gd name="T2" fmla="*/ 26 w 301"/>
                  <a:gd name="T3" fmla="*/ 193 h 305"/>
                  <a:gd name="T4" fmla="*/ 16 w 301"/>
                  <a:gd name="T5" fmla="*/ 179 h 305"/>
                  <a:gd name="T6" fmla="*/ 6 w 301"/>
                  <a:gd name="T7" fmla="*/ 153 h 305"/>
                  <a:gd name="T8" fmla="*/ 25 w 301"/>
                  <a:gd name="T9" fmla="*/ 116 h 305"/>
                  <a:gd name="T10" fmla="*/ 6 w 301"/>
                  <a:gd name="T11" fmla="*/ 91 h 305"/>
                  <a:gd name="T12" fmla="*/ 11 w 301"/>
                  <a:gd name="T13" fmla="*/ 81 h 305"/>
                  <a:gd name="T14" fmla="*/ 38 w 301"/>
                  <a:gd name="T15" fmla="*/ 76 h 305"/>
                  <a:gd name="T16" fmla="*/ 45 w 301"/>
                  <a:gd name="T17" fmla="*/ 50 h 305"/>
                  <a:gd name="T18" fmla="*/ 74 w 301"/>
                  <a:gd name="T19" fmla="*/ 28 h 305"/>
                  <a:gd name="T20" fmla="*/ 90 w 301"/>
                  <a:gd name="T21" fmla="*/ 29 h 305"/>
                  <a:gd name="T22" fmla="*/ 108 w 301"/>
                  <a:gd name="T23" fmla="*/ 29 h 305"/>
                  <a:gd name="T24" fmla="*/ 120 w 301"/>
                  <a:gd name="T25" fmla="*/ 4 h 305"/>
                  <a:gd name="T26" fmla="*/ 160 w 301"/>
                  <a:gd name="T27" fmla="*/ 12 h 305"/>
                  <a:gd name="T28" fmla="*/ 191 w 301"/>
                  <a:gd name="T29" fmla="*/ 20 h 305"/>
                  <a:gd name="T30" fmla="*/ 205 w 301"/>
                  <a:gd name="T31" fmla="*/ 19 h 305"/>
                  <a:gd name="T32" fmla="*/ 212 w 301"/>
                  <a:gd name="T33" fmla="*/ 27 h 305"/>
                  <a:gd name="T34" fmla="*/ 229 w 301"/>
                  <a:gd name="T35" fmla="*/ 42 h 305"/>
                  <a:gd name="T36" fmla="*/ 246 w 301"/>
                  <a:gd name="T37" fmla="*/ 48 h 305"/>
                  <a:gd name="T38" fmla="*/ 259 w 301"/>
                  <a:gd name="T39" fmla="*/ 67 h 305"/>
                  <a:gd name="T40" fmla="*/ 277 w 301"/>
                  <a:gd name="T41" fmla="*/ 83 h 305"/>
                  <a:gd name="T42" fmla="*/ 292 w 301"/>
                  <a:gd name="T43" fmla="*/ 120 h 305"/>
                  <a:gd name="T44" fmla="*/ 295 w 301"/>
                  <a:gd name="T45" fmla="*/ 149 h 305"/>
                  <a:gd name="T46" fmla="*/ 284 w 301"/>
                  <a:gd name="T47" fmla="*/ 166 h 305"/>
                  <a:gd name="T48" fmla="*/ 284 w 301"/>
                  <a:gd name="T49" fmla="*/ 186 h 305"/>
                  <a:gd name="T50" fmla="*/ 285 w 301"/>
                  <a:gd name="T51" fmla="*/ 206 h 305"/>
                  <a:gd name="T52" fmla="*/ 266 w 301"/>
                  <a:gd name="T53" fmla="*/ 235 h 305"/>
                  <a:gd name="T54" fmla="*/ 241 w 301"/>
                  <a:gd name="T55" fmla="*/ 253 h 305"/>
                  <a:gd name="T56" fmla="*/ 214 w 301"/>
                  <a:gd name="T57" fmla="*/ 280 h 305"/>
                  <a:gd name="T58" fmla="*/ 188 w 301"/>
                  <a:gd name="T59" fmla="*/ 298 h 305"/>
                  <a:gd name="T60" fmla="*/ 167 w 301"/>
                  <a:gd name="T61" fmla="*/ 286 h 305"/>
                  <a:gd name="T62" fmla="*/ 141 w 301"/>
                  <a:gd name="T63" fmla="*/ 274 h 305"/>
                  <a:gd name="T64" fmla="*/ 120 w 301"/>
                  <a:gd name="T65" fmla="*/ 301 h 305"/>
                  <a:gd name="T66" fmla="*/ 104 w 301"/>
                  <a:gd name="T67" fmla="*/ 282 h 305"/>
                  <a:gd name="T68" fmla="*/ 75 w 301"/>
                  <a:gd name="T69" fmla="*/ 275 h 305"/>
                  <a:gd name="T70" fmla="*/ 54 w 301"/>
                  <a:gd name="T71" fmla="*/ 254 h 305"/>
                  <a:gd name="T72" fmla="*/ 239 w 301"/>
                  <a:gd name="T73" fmla="*/ 152 h 305"/>
                  <a:gd name="T74" fmla="*/ 224 w 301"/>
                  <a:gd name="T75" fmla="*/ 110 h 305"/>
                  <a:gd name="T76" fmla="*/ 181 w 301"/>
                  <a:gd name="T77" fmla="*/ 73 h 305"/>
                  <a:gd name="T78" fmla="*/ 123 w 301"/>
                  <a:gd name="T79" fmla="*/ 71 h 305"/>
                  <a:gd name="T80" fmla="*/ 68 w 301"/>
                  <a:gd name="T81" fmla="*/ 138 h 305"/>
                  <a:gd name="T82" fmla="*/ 96 w 301"/>
                  <a:gd name="T83" fmla="*/ 220 h 305"/>
                  <a:gd name="T84" fmla="*/ 129 w 301"/>
                  <a:gd name="T85" fmla="*/ 229 h 305"/>
                  <a:gd name="T86" fmla="*/ 188 w 301"/>
                  <a:gd name="T87" fmla="*/ 225 h 305"/>
                  <a:gd name="T88" fmla="*/ 224 w 301"/>
                  <a:gd name="T89" fmla="*/ 200 h 305"/>
                  <a:gd name="T90" fmla="*/ 263 w 301"/>
                  <a:gd name="T91" fmla="*/ 157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1" h="305">
                    <a:moveTo>
                      <a:pt x="35" y="241"/>
                    </a:moveTo>
                    <a:cubicBezTo>
                      <a:pt x="35" y="241"/>
                      <a:pt x="34" y="241"/>
                      <a:pt x="33" y="241"/>
                    </a:cubicBezTo>
                    <a:cubicBezTo>
                      <a:pt x="29" y="236"/>
                      <a:pt x="33" y="231"/>
                      <a:pt x="35" y="227"/>
                    </a:cubicBezTo>
                    <a:cubicBezTo>
                      <a:pt x="39" y="220"/>
                      <a:pt x="40" y="214"/>
                      <a:pt x="29" y="215"/>
                    </a:cubicBezTo>
                    <a:cubicBezTo>
                      <a:pt x="18" y="215"/>
                      <a:pt x="20" y="209"/>
                      <a:pt x="21" y="202"/>
                    </a:cubicBezTo>
                    <a:cubicBezTo>
                      <a:pt x="22" y="198"/>
                      <a:pt x="28" y="199"/>
                      <a:pt x="26" y="193"/>
                    </a:cubicBezTo>
                    <a:cubicBezTo>
                      <a:pt x="19" y="193"/>
                      <a:pt x="9" y="195"/>
                      <a:pt x="11" y="182"/>
                    </a:cubicBezTo>
                    <a:cubicBezTo>
                      <a:pt x="12" y="181"/>
                      <a:pt x="13" y="181"/>
                      <a:pt x="13" y="180"/>
                    </a:cubicBezTo>
                    <a:cubicBezTo>
                      <a:pt x="14" y="180"/>
                      <a:pt x="15" y="179"/>
                      <a:pt x="16" y="179"/>
                    </a:cubicBezTo>
                    <a:cubicBezTo>
                      <a:pt x="16" y="179"/>
                      <a:pt x="17" y="178"/>
                      <a:pt x="18" y="178"/>
                    </a:cubicBezTo>
                    <a:cubicBezTo>
                      <a:pt x="25" y="172"/>
                      <a:pt x="27" y="167"/>
                      <a:pt x="16" y="164"/>
                    </a:cubicBezTo>
                    <a:cubicBezTo>
                      <a:pt x="11" y="162"/>
                      <a:pt x="7" y="158"/>
                      <a:pt x="6" y="153"/>
                    </a:cubicBezTo>
                    <a:cubicBezTo>
                      <a:pt x="24" y="145"/>
                      <a:pt x="25" y="143"/>
                      <a:pt x="14" y="130"/>
                    </a:cubicBezTo>
                    <a:cubicBezTo>
                      <a:pt x="1" y="125"/>
                      <a:pt x="17" y="122"/>
                      <a:pt x="15" y="118"/>
                    </a:cubicBezTo>
                    <a:cubicBezTo>
                      <a:pt x="18" y="118"/>
                      <a:pt x="23" y="120"/>
                      <a:pt x="25" y="116"/>
                    </a:cubicBezTo>
                    <a:cubicBezTo>
                      <a:pt x="27" y="111"/>
                      <a:pt x="22" y="109"/>
                      <a:pt x="20" y="106"/>
                    </a:cubicBezTo>
                    <a:cubicBezTo>
                      <a:pt x="16" y="102"/>
                      <a:pt x="12" y="98"/>
                      <a:pt x="6" y="97"/>
                    </a:cubicBezTo>
                    <a:cubicBezTo>
                      <a:pt x="0" y="95"/>
                      <a:pt x="7" y="93"/>
                      <a:pt x="6" y="91"/>
                    </a:cubicBezTo>
                    <a:cubicBezTo>
                      <a:pt x="6" y="91"/>
                      <a:pt x="6" y="91"/>
                      <a:pt x="6" y="91"/>
                    </a:cubicBezTo>
                    <a:cubicBezTo>
                      <a:pt x="8" y="91"/>
                      <a:pt x="10" y="91"/>
                      <a:pt x="11" y="89"/>
                    </a:cubicBezTo>
                    <a:cubicBezTo>
                      <a:pt x="14" y="87"/>
                      <a:pt x="14" y="84"/>
                      <a:pt x="11" y="81"/>
                    </a:cubicBezTo>
                    <a:cubicBezTo>
                      <a:pt x="9" y="79"/>
                      <a:pt x="10" y="77"/>
                      <a:pt x="13" y="77"/>
                    </a:cubicBezTo>
                    <a:cubicBezTo>
                      <a:pt x="19" y="77"/>
                      <a:pt x="24" y="72"/>
                      <a:pt x="31" y="75"/>
                    </a:cubicBezTo>
                    <a:cubicBezTo>
                      <a:pt x="33" y="75"/>
                      <a:pt x="35" y="76"/>
                      <a:pt x="38" y="76"/>
                    </a:cubicBezTo>
                    <a:cubicBezTo>
                      <a:pt x="44" y="77"/>
                      <a:pt x="51" y="80"/>
                      <a:pt x="56" y="75"/>
                    </a:cubicBezTo>
                    <a:cubicBezTo>
                      <a:pt x="59" y="70"/>
                      <a:pt x="52" y="65"/>
                      <a:pt x="51" y="60"/>
                    </a:cubicBezTo>
                    <a:cubicBezTo>
                      <a:pt x="51" y="56"/>
                      <a:pt x="47" y="53"/>
                      <a:pt x="45" y="50"/>
                    </a:cubicBezTo>
                    <a:cubicBezTo>
                      <a:pt x="42" y="39"/>
                      <a:pt x="61" y="41"/>
                      <a:pt x="57" y="29"/>
                    </a:cubicBezTo>
                    <a:cubicBezTo>
                      <a:pt x="59" y="29"/>
                      <a:pt x="60" y="28"/>
                      <a:pt x="62" y="28"/>
                    </a:cubicBezTo>
                    <a:cubicBezTo>
                      <a:pt x="66" y="28"/>
                      <a:pt x="70" y="28"/>
                      <a:pt x="74" y="28"/>
                    </a:cubicBezTo>
                    <a:cubicBezTo>
                      <a:pt x="76" y="30"/>
                      <a:pt x="79" y="32"/>
                      <a:pt x="81" y="34"/>
                    </a:cubicBezTo>
                    <a:cubicBezTo>
                      <a:pt x="84" y="37"/>
                      <a:pt x="88" y="41"/>
                      <a:pt x="91" y="39"/>
                    </a:cubicBezTo>
                    <a:cubicBezTo>
                      <a:pt x="96" y="36"/>
                      <a:pt x="91" y="32"/>
                      <a:pt x="90" y="29"/>
                    </a:cubicBezTo>
                    <a:cubicBezTo>
                      <a:pt x="89" y="25"/>
                      <a:pt x="88" y="21"/>
                      <a:pt x="86" y="17"/>
                    </a:cubicBezTo>
                    <a:cubicBezTo>
                      <a:pt x="93" y="12"/>
                      <a:pt x="96" y="19"/>
                      <a:pt x="101" y="21"/>
                    </a:cubicBezTo>
                    <a:cubicBezTo>
                      <a:pt x="104" y="23"/>
                      <a:pt x="104" y="30"/>
                      <a:pt x="108" y="29"/>
                    </a:cubicBezTo>
                    <a:cubicBezTo>
                      <a:pt x="113" y="29"/>
                      <a:pt x="112" y="23"/>
                      <a:pt x="114" y="20"/>
                    </a:cubicBezTo>
                    <a:cubicBezTo>
                      <a:pt x="116" y="15"/>
                      <a:pt x="119" y="11"/>
                      <a:pt x="117" y="6"/>
                    </a:cubicBezTo>
                    <a:cubicBezTo>
                      <a:pt x="118" y="6"/>
                      <a:pt x="119" y="5"/>
                      <a:pt x="120" y="4"/>
                    </a:cubicBezTo>
                    <a:cubicBezTo>
                      <a:pt x="125" y="5"/>
                      <a:pt x="128" y="8"/>
                      <a:pt x="130" y="13"/>
                    </a:cubicBezTo>
                    <a:cubicBezTo>
                      <a:pt x="132" y="16"/>
                      <a:pt x="136" y="19"/>
                      <a:pt x="139" y="14"/>
                    </a:cubicBezTo>
                    <a:cubicBezTo>
                      <a:pt x="145" y="3"/>
                      <a:pt x="153" y="9"/>
                      <a:pt x="160" y="12"/>
                    </a:cubicBezTo>
                    <a:cubicBezTo>
                      <a:pt x="170" y="16"/>
                      <a:pt x="172" y="15"/>
                      <a:pt x="175" y="5"/>
                    </a:cubicBezTo>
                    <a:cubicBezTo>
                      <a:pt x="175" y="2"/>
                      <a:pt x="176" y="0"/>
                      <a:pt x="178" y="0"/>
                    </a:cubicBezTo>
                    <a:cubicBezTo>
                      <a:pt x="187" y="3"/>
                      <a:pt x="184" y="15"/>
                      <a:pt x="191" y="20"/>
                    </a:cubicBezTo>
                    <a:cubicBezTo>
                      <a:pt x="194" y="17"/>
                      <a:pt x="195" y="14"/>
                      <a:pt x="196" y="10"/>
                    </a:cubicBezTo>
                    <a:cubicBezTo>
                      <a:pt x="197" y="11"/>
                      <a:pt x="198" y="11"/>
                      <a:pt x="200" y="11"/>
                    </a:cubicBezTo>
                    <a:cubicBezTo>
                      <a:pt x="208" y="10"/>
                      <a:pt x="203" y="16"/>
                      <a:pt x="205" y="19"/>
                    </a:cubicBezTo>
                    <a:cubicBezTo>
                      <a:pt x="205" y="20"/>
                      <a:pt x="206" y="21"/>
                      <a:pt x="207" y="20"/>
                    </a:cubicBezTo>
                    <a:cubicBezTo>
                      <a:pt x="208" y="20"/>
                      <a:pt x="209" y="19"/>
                      <a:pt x="209" y="19"/>
                    </a:cubicBezTo>
                    <a:cubicBezTo>
                      <a:pt x="210" y="22"/>
                      <a:pt x="208" y="26"/>
                      <a:pt x="212" y="27"/>
                    </a:cubicBezTo>
                    <a:cubicBezTo>
                      <a:pt x="215" y="28"/>
                      <a:pt x="218" y="25"/>
                      <a:pt x="220" y="22"/>
                    </a:cubicBezTo>
                    <a:cubicBezTo>
                      <a:pt x="223" y="22"/>
                      <a:pt x="226" y="22"/>
                      <a:pt x="228" y="23"/>
                    </a:cubicBezTo>
                    <a:cubicBezTo>
                      <a:pt x="229" y="29"/>
                      <a:pt x="229" y="35"/>
                      <a:pt x="229" y="42"/>
                    </a:cubicBezTo>
                    <a:cubicBezTo>
                      <a:pt x="229" y="45"/>
                      <a:pt x="227" y="50"/>
                      <a:pt x="231" y="51"/>
                    </a:cubicBezTo>
                    <a:cubicBezTo>
                      <a:pt x="235" y="53"/>
                      <a:pt x="238" y="51"/>
                      <a:pt x="241" y="48"/>
                    </a:cubicBezTo>
                    <a:cubicBezTo>
                      <a:pt x="243" y="48"/>
                      <a:pt x="244" y="48"/>
                      <a:pt x="246" y="48"/>
                    </a:cubicBezTo>
                    <a:cubicBezTo>
                      <a:pt x="246" y="50"/>
                      <a:pt x="245" y="52"/>
                      <a:pt x="245" y="54"/>
                    </a:cubicBezTo>
                    <a:cubicBezTo>
                      <a:pt x="246" y="59"/>
                      <a:pt x="245" y="66"/>
                      <a:pt x="247" y="70"/>
                    </a:cubicBezTo>
                    <a:cubicBezTo>
                      <a:pt x="250" y="74"/>
                      <a:pt x="255" y="67"/>
                      <a:pt x="259" y="67"/>
                    </a:cubicBezTo>
                    <a:cubicBezTo>
                      <a:pt x="265" y="67"/>
                      <a:pt x="274" y="64"/>
                      <a:pt x="270" y="77"/>
                    </a:cubicBezTo>
                    <a:cubicBezTo>
                      <a:pt x="269" y="80"/>
                      <a:pt x="272" y="82"/>
                      <a:pt x="275" y="81"/>
                    </a:cubicBezTo>
                    <a:cubicBezTo>
                      <a:pt x="276" y="82"/>
                      <a:pt x="277" y="83"/>
                      <a:pt x="277" y="83"/>
                    </a:cubicBezTo>
                    <a:cubicBezTo>
                      <a:pt x="278" y="86"/>
                      <a:pt x="281" y="87"/>
                      <a:pt x="279" y="91"/>
                    </a:cubicBezTo>
                    <a:cubicBezTo>
                      <a:pt x="266" y="112"/>
                      <a:pt x="266" y="112"/>
                      <a:pt x="291" y="118"/>
                    </a:cubicBezTo>
                    <a:cubicBezTo>
                      <a:pt x="291" y="118"/>
                      <a:pt x="292" y="119"/>
                      <a:pt x="292" y="120"/>
                    </a:cubicBezTo>
                    <a:cubicBezTo>
                      <a:pt x="291" y="126"/>
                      <a:pt x="281" y="127"/>
                      <a:pt x="283" y="134"/>
                    </a:cubicBezTo>
                    <a:cubicBezTo>
                      <a:pt x="285" y="139"/>
                      <a:pt x="290" y="137"/>
                      <a:pt x="294" y="137"/>
                    </a:cubicBezTo>
                    <a:cubicBezTo>
                      <a:pt x="295" y="141"/>
                      <a:pt x="299" y="145"/>
                      <a:pt x="295" y="149"/>
                    </a:cubicBezTo>
                    <a:cubicBezTo>
                      <a:pt x="291" y="151"/>
                      <a:pt x="287" y="153"/>
                      <a:pt x="283" y="154"/>
                    </a:cubicBezTo>
                    <a:cubicBezTo>
                      <a:pt x="279" y="155"/>
                      <a:pt x="274" y="156"/>
                      <a:pt x="274" y="160"/>
                    </a:cubicBezTo>
                    <a:cubicBezTo>
                      <a:pt x="275" y="165"/>
                      <a:pt x="280" y="166"/>
                      <a:pt x="284" y="166"/>
                    </a:cubicBezTo>
                    <a:cubicBezTo>
                      <a:pt x="286" y="166"/>
                      <a:pt x="288" y="166"/>
                      <a:pt x="289" y="166"/>
                    </a:cubicBezTo>
                    <a:cubicBezTo>
                      <a:pt x="289" y="174"/>
                      <a:pt x="301" y="174"/>
                      <a:pt x="299" y="184"/>
                    </a:cubicBezTo>
                    <a:cubicBezTo>
                      <a:pt x="294" y="184"/>
                      <a:pt x="286" y="180"/>
                      <a:pt x="284" y="186"/>
                    </a:cubicBezTo>
                    <a:cubicBezTo>
                      <a:pt x="281" y="191"/>
                      <a:pt x="287" y="195"/>
                      <a:pt x="291" y="198"/>
                    </a:cubicBezTo>
                    <a:cubicBezTo>
                      <a:pt x="292" y="198"/>
                      <a:pt x="291" y="201"/>
                      <a:pt x="292" y="202"/>
                    </a:cubicBezTo>
                    <a:cubicBezTo>
                      <a:pt x="290" y="203"/>
                      <a:pt x="287" y="204"/>
                      <a:pt x="285" y="206"/>
                    </a:cubicBezTo>
                    <a:cubicBezTo>
                      <a:pt x="280" y="206"/>
                      <a:pt x="272" y="201"/>
                      <a:pt x="269" y="207"/>
                    </a:cubicBezTo>
                    <a:cubicBezTo>
                      <a:pt x="267" y="212"/>
                      <a:pt x="272" y="219"/>
                      <a:pt x="278" y="222"/>
                    </a:cubicBezTo>
                    <a:cubicBezTo>
                      <a:pt x="279" y="231"/>
                      <a:pt x="278" y="238"/>
                      <a:pt x="266" y="235"/>
                    </a:cubicBezTo>
                    <a:cubicBezTo>
                      <a:pt x="259" y="233"/>
                      <a:pt x="261" y="239"/>
                      <a:pt x="263" y="241"/>
                    </a:cubicBezTo>
                    <a:cubicBezTo>
                      <a:pt x="270" y="251"/>
                      <a:pt x="269" y="257"/>
                      <a:pt x="256" y="258"/>
                    </a:cubicBezTo>
                    <a:cubicBezTo>
                      <a:pt x="251" y="255"/>
                      <a:pt x="247" y="248"/>
                      <a:pt x="241" y="253"/>
                    </a:cubicBezTo>
                    <a:cubicBezTo>
                      <a:pt x="235" y="258"/>
                      <a:pt x="239" y="264"/>
                      <a:pt x="244" y="268"/>
                    </a:cubicBezTo>
                    <a:cubicBezTo>
                      <a:pt x="238" y="272"/>
                      <a:pt x="234" y="278"/>
                      <a:pt x="228" y="281"/>
                    </a:cubicBezTo>
                    <a:cubicBezTo>
                      <a:pt x="224" y="279"/>
                      <a:pt x="219" y="286"/>
                      <a:pt x="214" y="280"/>
                    </a:cubicBezTo>
                    <a:cubicBezTo>
                      <a:pt x="211" y="272"/>
                      <a:pt x="203" y="268"/>
                      <a:pt x="196" y="269"/>
                    </a:cubicBezTo>
                    <a:cubicBezTo>
                      <a:pt x="189" y="271"/>
                      <a:pt x="195" y="278"/>
                      <a:pt x="195" y="283"/>
                    </a:cubicBezTo>
                    <a:cubicBezTo>
                      <a:pt x="187" y="285"/>
                      <a:pt x="189" y="293"/>
                      <a:pt x="188" y="298"/>
                    </a:cubicBezTo>
                    <a:cubicBezTo>
                      <a:pt x="187" y="303"/>
                      <a:pt x="186" y="305"/>
                      <a:pt x="181" y="304"/>
                    </a:cubicBezTo>
                    <a:cubicBezTo>
                      <a:pt x="181" y="304"/>
                      <a:pt x="180" y="303"/>
                      <a:pt x="180" y="302"/>
                    </a:cubicBezTo>
                    <a:cubicBezTo>
                      <a:pt x="178" y="295"/>
                      <a:pt x="169" y="293"/>
                      <a:pt x="167" y="286"/>
                    </a:cubicBezTo>
                    <a:cubicBezTo>
                      <a:pt x="153" y="293"/>
                      <a:pt x="155" y="280"/>
                      <a:pt x="152" y="273"/>
                    </a:cubicBezTo>
                    <a:cubicBezTo>
                      <a:pt x="151" y="271"/>
                      <a:pt x="150" y="267"/>
                      <a:pt x="147" y="267"/>
                    </a:cubicBezTo>
                    <a:cubicBezTo>
                      <a:pt x="143" y="267"/>
                      <a:pt x="143" y="271"/>
                      <a:pt x="141" y="274"/>
                    </a:cubicBezTo>
                    <a:cubicBezTo>
                      <a:pt x="140" y="278"/>
                      <a:pt x="138" y="282"/>
                      <a:pt x="135" y="284"/>
                    </a:cubicBezTo>
                    <a:cubicBezTo>
                      <a:pt x="133" y="287"/>
                      <a:pt x="131" y="289"/>
                      <a:pt x="129" y="291"/>
                    </a:cubicBezTo>
                    <a:cubicBezTo>
                      <a:pt x="126" y="294"/>
                      <a:pt x="126" y="301"/>
                      <a:pt x="120" y="301"/>
                    </a:cubicBezTo>
                    <a:cubicBezTo>
                      <a:pt x="114" y="301"/>
                      <a:pt x="116" y="293"/>
                      <a:pt x="113" y="289"/>
                    </a:cubicBezTo>
                    <a:cubicBezTo>
                      <a:pt x="113" y="289"/>
                      <a:pt x="112" y="288"/>
                      <a:pt x="112" y="288"/>
                    </a:cubicBezTo>
                    <a:cubicBezTo>
                      <a:pt x="114" y="279"/>
                      <a:pt x="109" y="281"/>
                      <a:pt x="104" y="282"/>
                    </a:cubicBezTo>
                    <a:cubicBezTo>
                      <a:pt x="104" y="281"/>
                      <a:pt x="103" y="279"/>
                      <a:pt x="103" y="277"/>
                    </a:cubicBezTo>
                    <a:cubicBezTo>
                      <a:pt x="101" y="263"/>
                      <a:pt x="101" y="263"/>
                      <a:pt x="89" y="270"/>
                    </a:cubicBezTo>
                    <a:cubicBezTo>
                      <a:pt x="85" y="272"/>
                      <a:pt x="81" y="276"/>
                      <a:pt x="75" y="275"/>
                    </a:cubicBezTo>
                    <a:cubicBezTo>
                      <a:pt x="74" y="273"/>
                      <a:pt x="75" y="271"/>
                      <a:pt x="76" y="269"/>
                    </a:cubicBezTo>
                    <a:cubicBezTo>
                      <a:pt x="76" y="262"/>
                      <a:pt x="80" y="256"/>
                      <a:pt x="78" y="248"/>
                    </a:cubicBezTo>
                    <a:cubicBezTo>
                      <a:pt x="59" y="256"/>
                      <a:pt x="57" y="256"/>
                      <a:pt x="54" y="254"/>
                    </a:cubicBezTo>
                    <a:cubicBezTo>
                      <a:pt x="49" y="249"/>
                      <a:pt x="56" y="244"/>
                      <a:pt x="55" y="239"/>
                    </a:cubicBezTo>
                    <a:cubicBezTo>
                      <a:pt x="48" y="242"/>
                      <a:pt x="42" y="241"/>
                      <a:pt x="35" y="241"/>
                    </a:cubicBezTo>
                    <a:close/>
                    <a:moveTo>
                      <a:pt x="239" y="152"/>
                    </a:moveTo>
                    <a:cubicBezTo>
                      <a:pt x="237" y="144"/>
                      <a:pt x="232" y="137"/>
                      <a:pt x="234" y="128"/>
                    </a:cubicBezTo>
                    <a:cubicBezTo>
                      <a:pt x="235" y="124"/>
                      <a:pt x="234" y="121"/>
                      <a:pt x="230" y="119"/>
                    </a:cubicBezTo>
                    <a:cubicBezTo>
                      <a:pt x="226" y="117"/>
                      <a:pt x="226" y="112"/>
                      <a:pt x="224" y="110"/>
                    </a:cubicBezTo>
                    <a:cubicBezTo>
                      <a:pt x="218" y="105"/>
                      <a:pt x="221" y="95"/>
                      <a:pt x="214" y="94"/>
                    </a:cubicBezTo>
                    <a:cubicBezTo>
                      <a:pt x="205" y="91"/>
                      <a:pt x="200" y="83"/>
                      <a:pt x="194" y="78"/>
                    </a:cubicBezTo>
                    <a:cubicBezTo>
                      <a:pt x="189" y="74"/>
                      <a:pt x="182" y="80"/>
                      <a:pt x="181" y="73"/>
                    </a:cubicBezTo>
                    <a:cubicBezTo>
                      <a:pt x="180" y="66"/>
                      <a:pt x="175" y="67"/>
                      <a:pt x="170" y="68"/>
                    </a:cubicBezTo>
                    <a:cubicBezTo>
                      <a:pt x="164" y="69"/>
                      <a:pt x="158" y="64"/>
                      <a:pt x="152" y="70"/>
                    </a:cubicBezTo>
                    <a:cubicBezTo>
                      <a:pt x="142" y="57"/>
                      <a:pt x="134" y="75"/>
                      <a:pt x="123" y="71"/>
                    </a:cubicBezTo>
                    <a:cubicBezTo>
                      <a:pt x="121" y="70"/>
                      <a:pt x="110" y="73"/>
                      <a:pt x="105" y="77"/>
                    </a:cubicBezTo>
                    <a:cubicBezTo>
                      <a:pt x="93" y="89"/>
                      <a:pt x="80" y="99"/>
                      <a:pt x="75" y="117"/>
                    </a:cubicBezTo>
                    <a:cubicBezTo>
                      <a:pt x="74" y="124"/>
                      <a:pt x="69" y="129"/>
                      <a:pt x="68" y="138"/>
                    </a:cubicBezTo>
                    <a:cubicBezTo>
                      <a:pt x="67" y="144"/>
                      <a:pt x="75" y="147"/>
                      <a:pt x="71" y="153"/>
                    </a:cubicBezTo>
                    <a:cubicBezTo>
                      <a:pt x="59" y="169"/>
                      <a:pt x="72" y="182"/>
                      <a:pt x="77" y="196"/>
                    </a:cubicBezTo>
                    <a:cubicBezTo>
                      <a:pt x="80" y="206"/>
                      <a:pt x="99" y="204"/>
                      <a:pt x="96" y="220"/>
                    </a:cubicBezTo>
                    <a:cubicBezTo>
                      <a:pt x="96" y="221"/>
                      <a:pt x="99" y="223"/>
                      <a:pt x="101" y="223"/>
                    </a:cubicBezTo>
                    <a:cubicBezTo>
                      <a:pt x="108" y="224"/>
                      <a:pt x="114" y="233"/>
                      <a:pt x="123" y="226"/>
                    </a:cubicBezTo>
                    <a:cubicBezTo>
                      <a:pt x="126" y="223"/>
                      <a:pt x="127" y="228"/>
                      <a:pt x="129" y="229"/>
                    </a:cubicBezTo>
                    <a:cubicBezTo>
                      <a:pt x="137" y="236"/>
                      <a:pt x="144" y="247"/>
                      <a:pt x="155" y="233"/>
                    </a:cubicBezTo>
                    <a:cubicBezTo>
                      <a:pt x="157" y="230"/>
                      <a:pt x="160" y="232"/>
                      <a:pt x="164" y="233"/>
                    </a:cubicBezTo>
                    <a:cubicBezTo>
                      <a:pt x="173" y="235"/>
                      <a:pt x="184" y="240"/>
                      <a:pt x="188" y="225"/>
                    </a:cubicBezTo>
                    <a:cubicBezTo>
                      <a:pt x="189" y="222"/>
                      <a:pt x="191" y="223"/>
                      <a:pt x="193" y="222"/>
                    </a:cubicBezTo>
                    <a:cubicBezTo>
                      <a:pt x="200" y="221"/>
                      <a:pt x="211" y="221"/>
                      <a:pt x="213" y="214"/>
                    </a:cubicBezTo>
                    <a:cubicBezTo>
                      <a:pt x="215" y="207"/>
                      <a:pt x="219" y="203"/>
                      <a:pt x="224" y="200"/>
                    </a:cubicBezTo>
                    <a:cubicBezTo>
                      <a:pt x="232" y="196"/>
                      <a:pt x="232" y="189"/>
                      <a:pt x="231" y="182"/>
                    </a:cubicBezTo>
                    <a:cubicBezTo>
                      <a:pt x="231" y="176"/>
                      <a:pt x="231" y="170"/>
                      <a:pt x="237" y="167"/>
                    </a:cubicBezTo>
                    <a:cubicBezTo>
                      <a:pt x="245" y="163"/>
                      <a:pt x="255" y="167"/>
                      <a:pt x="263" y="157"/>
                    </a:cubicBezTo>
                    <a:cubicBezTo>
                      <a:pt x="253" y="157"/>
                      <a:pt x="248" y="147"/>
                      <a:pt x="239" y="152"/>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7" name="Freeform 538">
                <a:extLst>
                  <a:ext uri="{FF2B5EF4-FFF2-40B4-BE49-F238E27FC236}">
                    <a16:creationId xmlns:a16="http://schemas.microsoft.com/office/drawing/2014/main" id="{9DF25857-3036-3568-0702-B0AABE1E1D44}"/>
                  </a:ext>
                </a:extLst>
              </p:cNvPr>
              <p:cNvSpPr/>
              <p:nvPr/>
            </p:nvSpPr>
            <p:spPr bwMode="auto">
              <a:xfrm>
                <a:off x="5490" y="2835"/>
                <a:ext cx="50" cy="68"/>
              </a:xfrm>
              <a:custGeom>
                <a:avLst/>
                <a:gdLst>
                  <a:gd name="T0" fmla="*/ 56 w 85"/>
                  <a:gd name="T1" fmla="*/ 0 h 115"/>
                  <a:gd name="T2" fmla="*/ 65 w 85"/>
                  <a:gd name="T3" fmla="*/ 12 h 115"/>
                  <a:gd name="T4" fmla="*/ 60 w 85"/>
                  <a:gd name="T5" fmla="*/ 71 h 115"/>
                  <a:gd name="T6" fmla="*/ 68 w 85"/>
                  <a:gd name="T7" fmla="*/ 83 h 115"/>
                  <a:gd name="T8" fmla="*/ 76 w 85"/>
                  <a:gd name="T9" fmla="*/ 68 h 115"/>
                  <a:gd name="T10" fmla="*/ 79 w 85"/>
                  <a:gd name="T11" fmla="*/ 37 h 115"/>
                  <a:gd name="T12" fmla="*/ 77 w 85"/>
                  <a:gd name="T13" fmla="*/ 81 h 115"/>
                  <a:gd name="T14" fmla="*/ 44 w 85"/>
                  <a:gd name="T15" fmla="*/ 114 h 115"/>
                  <a:gd name="T16" fmla="*/ 39 w 85"/>
                  <a:gd name="T17" fmla="*/ 115 h 115"/>
                  <a:gd name="T18" fmla="*/ 34 w 85"/>
                  <a:gd name="T19" fmla="*/ 106 h 115"/>
                  <a:gd name="T20" fmla="*/ 14 w 85"/>
                  <a:gd name="T21" fmla="*/ 104 h 115"/>
                  <a:gd name="T22" fmla="*/ 15 w 85"/>
                  <a:gd name="T23" fmla="*/ 102 h 115"/>
                  <a:gd name="T24" fmla="*/ 17 w 85"/>
                  <a:gd name="T25" fmla="*/ 99 h 115"/>
                  <a:gd name="T26" fmla="*/ 34 w 85"/>
                  <a:gd name="T27" fmla="*/ 103 h 115"/>
                  <a:gd name="T28" fmla="*/ 52 w 85"/>
                  <a:gd name="T29" fmla="*/ 101 h 115"/>
                  <a:gd name="T30" fmla="*/ 66 w 85"/>
                  <a:gd name="T31" fmla="*/ 94 h 115"/>
                  <a:gd name="T32" fmla="*/ 61 w 85"/>
                  <a:gd name="T33" fmla="*/ 84 h 115"/>
                  <a:gd name="T34" fmla="*/ 33 w 85"/>
                  <a:gd name="T35" fmla="*/ 80 h 115"/>
                  <a:gd name="T36" fmla="*/ 20 w 85"/>
                  <a:gd name="T37" fmla="*/ 81 h 115"/>
                  <a:gd name="T38" fmla="*/ 32 w 85"/>
                  <a:gd name="T39" fmla="*/ 73 h 115"/>
                  <a:gd name="T40" fmla="*/ 10 w 85"/>
                  <a:gd name="T41" fmla="*/ 73 h 115"/>
                  <a:gd name="T42" fmla="*/ 0 w 85"/>
                  <a:gd name="T43" fmla="*/ 68 h 115"/>
                  <a:gd name="T44" fmla="*/ 4 w 85"/>
                  <a:gd name="T45" fmla="*/ 63 h 115"/>
                  <a:gd name="T46" fmla="*/ 49 w 85"/>
                  <a:gd name="T47" fmla="*/ 74 h 115"/>
                  <a:gd name="T48" fmla="*/ 54 w 85"/>
                  <a:gd name="T49" fmla="*/ 62 h 115"/>
                  <a:gd name="T50" fmla="*/ 58 w 85"/>
                  <a:gd name="T51" fmla="*/ 38 h 115"/>
                  <a:gd name="T52" fmla="*/ 54 w 85"/>
                  <a:gd name="T53" fmla="*/ 10 h 115"/>
                  <a:gd name="T54" fmla="*/ 56 w 85"/>
                  <a:gd name="T5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5" h="115">
                    <a:moveTo>
                      <a:pt x="56" y="0"/>
                    </a:moveTo>
                    <a:cubicBezTo>
                      <a:pt x="60" y="3"/>
                      <a:pt x="64" y="7"/>
                      <a:pt x="65" y="12"/>
                    </a:cubicBezTo>
                    <a:cubicBezTo>
                      <a:pt x="64" y="32"/>
                      <a:pt x="57" y="51"/>
                      <a:pt x="60" y="71"/>
                    </a:cubicBezTo>
                    <a:cubicBezTo>
                      <a:pt x="61" y="77"/>
                      <a:pt x="64" y="83"/>
                      <a:pt x="68" y="83"/>
                    </a:cubicBezTo>
                    <a:cubicBezTo>
                      <a:pt x="74" y="82"/>
                      <a:pt x="78" y="73"/>
                      <a:pt x="76" y="68"/>
                    </a:cubicBezTo>
                    <a:cubicBezTo>
                      <a:pt x="72" y="57"/>
                      <a:pt x="79" y="48"/>
                      <a:pt x="79" y="37"/>
                    </a:cubicBezTo>
                    <a:cubicBezTo>
                      <a:pt x="85" y="52"/>
                      <a:pt x="80" y="66"/>
                      <a:pt x="77" y="81"/>
                    </a:cubicBezTo>
                    <a:cubicBezTo>
                      <a:pt x="74" y="99"/>
                      <a:pt x="58" y="106"/>
                      <a:pt x="44" y="114"/>
                    </a:cubicBezTo>
                    <a:cubicBezTo>
                      <a:pt x="42" y="114"/>
                      <a:pt x="41" y="115"/>
                      <a:pt x="39" y="115"/>
                    </a:cubicBezTo>
                    <a:cubicBezTo>
                      <a:pt x="40" y="111"/>
                      <a:pt x="42" y="107"/>
                      <a:pt x="34" y="106"/>
                    </a:cubicBezTo>
                    <a:cubicBezTo>
                      <a:pt x="28" y="106"/>
                      <a:pt x="21" y="107"/>
                      <a:pt x="14" y="104"/>
                    </a:cubicBezTo>
                    <a:cubicBezTo>
                      <a:pt x="14" y="103"/>
                      <a:pt x="14" y="102"/>
                      <a:pt x="15" y="102"/>
                    </a:cubicBezTo>
                    <a:cubicBezTo>
                      <a:pt x="15" y="101"/>
                      <a:pt x="16" y="100"/>
                      <a:pt x="17" y="99"/>
                    </a:cubicBezTo>
                    <a:cubicBezTo>
                      <a:pt x="23" y="100"/>
                      <a:pt x="32" y="106"/>
                      <a:pt x="34" y="103"/>
                    </a:cubicBezTo>
                    <a:cubicBezTo>
                      <a:pt x="39" y="90"/>
                      <a:pt x="45" y="98"/>
                      <a:pt x="52" y="101"/>
                    </a:cubicBezTo>
                    <a:cubicBezTo>
                      <a:pt x="58" y="103"/>
                      <a:pt x="63" y="98"/>
                      <a:pt x="66" y="94"/>
                    </a:cubicBezTo>
                    <a:cubicBezTo>
                      <a:pt x="70" y="90"/>
                      <a:pt x="64" y="86"/>
                      <a:pt x="61" y="84"/>
                    </a:cubicBezTo>
                    <a:cubicBezTo>
                      <a:pt x="52" y="79"/>
                      <a:pt x="43" y="76"/>
                      <a:pt x="33" y="80"/>
                    </a:cubicBezTo>
                    <a:cubicBezTo>
                      <a:pt x="29" y="81"/>
                      <a:pt x="25" y="85"/>
                      <a:pt x="20" y="81"/>
                    </a:cubicBezTo>
                    <a:cubicBezTo>
                      <a:pt x="23" y="78"/>
                      <a:pt x="28" y="79"/>
                      <a:pt x="32" y="73"/>
                    </a:cubicBezTo>
                    <a:cubicBezTo>
                      <a:pt x="23" y="73"/>
                      <a:pt x="17" y="73"/>
                      <a:pt x="10" y="73"/>
                    </a:cubicBezTo>
                    <a:cubicBezTo>
                      <a:pt x="6" y="73"/>
                      <a:pt x="1" y="74"/>
                      <a:pt x="0" y="68"/>
                    </a:cubicBezTo>
                    <a:cubicBezTo>
                      <a:pt x="0" y="65"/>
                      <a:pt x="1" y="63"/>
                      <a:pt x="4" y="63"/>
                    </a:cubicBezTo>
                    <a:cubicBezTo>
                      <a:pt x="17" y="73"/>
                      <a:pt x="34" y="71"/>
                      <a:pt x="49" y="74"/>
                    </a:cubicBezTo>
                    <a:cubicBezTo>
                      <a:pt x="56" y="75"/>
                      <a:pt x="54" y="63"/>
                      <a:pt x="54" y="62"/>
                    </a:cubicBezTo>
                    <a:cubicBezTo>
                      <a:pt x="52" y="53"/>
                      <a:pt x="56" y="46"/>
                      <a:pt x="58" y="38"/>
                    </a:cubicBezTo>
                    <a:cubicBezTo>
                      <a:pt x="60" y="28"/>
                      <a:pt x="59" y="19"/>
                      <a:pt x="54" y="10"/>
                    </a:cubicBezTo>
                    <a:cubicBezTo>
                      <a:pt x="52" y="6"/>
                      <a:pt x="51" y="2"/>
                      <a:pt x="56"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8" name="Freeform 539">
                <a:extLst>
                  <a:ext uri="{FF2B5EF4-FFF2-40B4-BE49-F238E27FC236}">
                    <a16:creationId xmlns:a16="http://schemas.microsoft.com/office/drawing/2014/main" id="{661652B2-E1DF-7417-D6C6-3E60EED6D989}"/>
                  </a:ext>
                </a:extLst>
              </p:cNvPr>
              <p:cNvSpPr/>
              <p:nvPr/>
            </p:nvSpPr>
            <p:spPr bwMode="auto">
              <a:xfrm>
                <a:off x="5654" y="3001"/>
                <a:ext cx="29" cy="33"/>
              </a:xfrm>
              <a:custGeom>
                <a:avLst/>
                <a:gdLst>
                  <a:gd name="T0" fmla="*/ 11 w 49"/>
                  <a:gd name="T1" fmla="*/ 0 h 56"/>
                  <a:gd name="T2" fmla="*/ 18 w 49"/>
                  <a:gd name="T3" fmla="*/ 1 h 56"/>
                  <a:gd name="T4" fmla="*/ 32 w 49"/>
                  <a:gd name="T5" fmla="*/ 13 h 56"/>
                  <a:gd name="T6" fmla="*/ 32 w 49"/>
                  <a:gd name="T7" fmla="*/ 17 h 56"/>
                  <a:gd name="T8" fmla="*/ 25 w 49"/>
                  <a:gd name="T9" fmla="*/ 27 h 56"/>
                  <a:gd name="T10" fmla="*/ 40 w 49"/>
                  <a:gd name="T11" fmla="*/ 34 h 56"/>
                  <a:gd name="T12" fmla="*/ 49 w 49"/>
                  <a:gd name="T13" fmla="*/ 35 h 56"/>
                  <a:gd name="T14" fmla="*/ 28 w 49"/>
                  <a:gd name="T15" fmla="*/ 54 h 56"/>
                  <a:gd name="T16" fmla="*/ 17 w 49"/>
                  <a:gd name="T17" fmla="*/ 51 h 56"/>
                  <a:gd name="T18" fmla="*/ 26 w 49"/>
                  <a:gd name="T19" fmla="*/ 37 h 56"/>
                  <a:gd name="T20" fmla="*/ 25 w 49"/>
                  <a:gd name="T21" fmla="*/ 35 h 56"/>
                  <a:gd name="T22" fmla="*/ 13 w 49"/>
                  <a:gd name="T23" fmla="*/ 8 h 56"/>
                  <a:gd name="T24" fmla="*/ 11 w 49"/>
                  <a:gd name="T25"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56">
                    <a:moveTo>
                      <a:pt x="11" y="0"/>
                    </a:moveTo>
                    <a:cubicBezTo>
                      <a:pt x="14" y="1"/>
                      <a:pt x="16" y="1"/>
                      <a:pt x="18" y="1"/>
                    </a:cubicBezTo>
                    <a:cubicBezTo>
                      <a:pt x="21" y="7"/>
                      <a:pt x="24" y="13"/>
                      <a:pt x="32" y="13"/>
                    </a:cubicBezTo>
                    <a:cubicBezTo>
                      <a:pt x="33" y="14"/>
                      <a:pt x="33" y="15"/>
                      <a:pt x="32" y="17"/>
                    </a:cubicBezTo>
                    <a:cubicBezTo>
                      <a:pt x="30" y="21"/>
                      <a:pt x="22" y="22"/>
                      <a:pt x="25" y="27"/>
                    </a:cubicBezTo>
                    <a:cubicBezTo>
                      <a:pt x="27" y="32"/>
                      <a:pt x="34" y="33"/>
                      <a:pt x="40" y="34"/>
                    </a:cubicBezTo>
                    <a:cubicBezTo>
                      <a:pt x="43" y="35"/>
                      <a:pt x="46" y="35"/>
                      <a:pt x="49" y="35"/>
                    </a:cubicBezTo>
                    <a:cubicBezTo>
                      <a:pt x="45" y="45"/>
                      <a:pt x="36" y="49"/>
                      <a:pt x="28" y="54"/>
                    </a:cubicBezTo>
                    <a:cubicBezTo>
                      <a:pt x="24" y="54"/>
                      <a:pt x="19" y="56"/>
                      <a:pt x="17" y="51"/>
                    </a:cubicBezTo>
                    <a:cubicBezTo>
                      <a:pt x="15" y="44"/>
                      <a:pt x="25" y="43"/>
                      <a:pt x="26" y="37"/>
                    </a:cubicBezTo>
                    <a:cubicBezTo>
                      <a:pt x="26" y="36"/>
                      <a:pt x="25" y="35"/>
                      <a:pt x="25" y="35"/>
                    </a:cubicBezTo>
                    <a:cubicBezTo>
                      <a:pt x="0" y="29"/>
                      <a:pt x="0" y="29"/>
                      <a:pt x="13" y="8"/>
                    </a:cubicBezTo>
                    <a:cubicBezTo>
                      <a:pt x="15" y="4"/>
                      <a:pt x="12" y="3"/>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9" name="Freeform 540">
                <a:extLst>
                  <a:ext uri="{FF2B5EF4-FFF2-40B4-BE49-F238E27FC236}">
                    <a16:creationId xmlns:a16="http://schemas.microsoft.com/office/drawing/2014/main" id="{DAEAC67E-71E1-D912-C3A6-00AA1F5FD982}"/>
                  </a:ext>
                </a:extLst>
              </p:cNvPr>
              <p:cNvSpPr/>
              <p:nvPr/>
            </p:nvSpPr>
            <p:spPr bwMode="auto">
              <a:xfrm>
                <a:off x="5696" y="2958"/>
                <a:ext cx="23" cy="27"/>
              </a:xfrm>
              <a:custGeom>
                <a:avLst/>
                <a:gdLst>
                  <a:gd name="T0" fmla="*/ 27 w 38"/>
                  <a:gd name="T1" fmla="*/ 4 h 46"/>
                  <a:gd name="T2" fmla="*/ 32 w 38"/>
                  <a:gd name="T3" fmla="*/ 17 h 46"/>
                  <a:gd name="T4" fmla="*/ 32 w 38"/>
                  <a:gd name="T5" fmla="*/ 37 h 46"/>
                  <a:gd name="T6" fmla="*/ 8 w 38"/>
                  <a:gd name="T7" fmla="*/ 43 h 46"/>
                  <a:gd name="T8" fmla="*/ 0 w 38"/>
                  <a:gd name="T9" fmla="*/ 40 h 46"/>
                  <a:gd name="T10" fmla="*/ 6 w 38"/>
                  <a:gd name="T11" fmla="*/ 10 h 46"/>
                  <a:gd name="T12" fmla="*/ 2 w 38"/>
                  <a:gd name="T13" fmla="*/ 3 h 46"/>
                  <a:gd name="T14" fmla="*/ 15 w 38"/>
                  <a:gd name="T15" fmla="*/ 3 h 46"/>
                  <a:gd name="T16" fmla="*/ 27 w 38"/>
                  <a:gd name="T17" fmla="*/ 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46">
                    <a:moveTo>
                      <a:pt x="27" y="4"/>
                    </a:moveTo>
                    <a:cubicBezTo>
                      <a:pt x="26" y="9"/>
                      <a:pt x="31" y="13"/>
                      <a:pt x="32" y="17"/>
                    </a:cubicBezTo>
                    <a:cubicBezTo>
                      <a:pt x="34" y="24"/>
                      <a:pt x="38" y="32"/>
                      <a:pt x="32" y="37"/>
                    </a:cubicBezTo>
                    <a:cubicBezTo>
                      <a:pt x="26" y="43"/>
                      <a:pt x="17" y="46"/>
                      <a:pt x="8" y="43"/>
                    </a:cubicBezTo>
                    <a:cubicBezTo>
                      <a:pt x="5" y="42"/>
                      <a:pt x="3" y="41"/>
                      <a:pt x="0" y="40"/>
                    </a:cubicBezTo>
                    <a:cubicBezTo>
                      <a:pt x="17" y="29"/>
                      <a:pt x="17" y="29"/>
                      <a:pt x="6" y="10"/>
                    </a:cubicBezTo>
                    <a:cubicBezTo>
                      <a:pt x="4" y="8"/>
                      <a:pt x="3" y="5"/>
                      <a:pt x="2" y="3"/>
                    </a:cubicBezTo>
                    <a:cubicBezTo>
                      <a:pt x="6" y="0"/>
                      <a:pt x="11" y="6"/>
                      <a:pt x="15" y="3"/>
                    </a:cubicBezTo>
                    <a:cubicBezTo>
                      <a:pt x="19" y="3"/>
                      <a:pt x="23" y="4"/>
                      <a:pt x="27" y="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0" name="Freeform 541">
                <a:extLst>
                  <a:ext uri="{FF2B5EF4-FFF2-40B4-BE49-F238E27FC236}">
                    <a16:creationId xmlns:a16="http://schemas.microsoft.com/office/drawing/2014/main" id="{64753C56-DFE5-310C-F63B-926B04DB7E07}"/>
                  </a:ext>
                </a:extLst>
              </p:cNvPr>
              <p:cNvSpPr/>
              <p:nvPr/>
            </p:nvSpPr>
            <p:spPr bwMode="auto">
              <a:xfrm>
                <a:off x="5712" y="2852"/>
                <a:ext cx="22" cy="77"/>
              </a:xfrm>
              <a:custGeom>
                <a:avLst/>
                <a:gdLst>
                  <a:gd name="T0" fmla="*/ 32 w 37"/>
                  <a:gd name="T1" fmla="*/ 131 h 131"/>
                  <a:gd name="T2" fmla="*/ 27 w 37"/>
                  <a:gd name="T3" fmla="*/ 128 h 131"/>
                  <a:gd name="T4" fmla="*/ 27 w 37"/>
                  <a:gd name="T5" fmla="*/ 126 h 131"/>
                  <a:gd name="T6" fmla="*/ 22 w 37"/>
                  <a:gd name="T7" fmla="*/ 63 h 131"/>
                  <a:gd name="T8" fmla="*/ 17 w 37"/>
                  <a:gd name="T9" fmla="*/ 55 h 131"/>
                  <a:gd name="T10" fmla="*/ 9 w 37"/>
                  <a:gd name="T11" fmla="*/ 35 h 131"/>
                  <a:gd name="T12" fmla="*/ 3 w 37"/>
                  <a:gd name="T13" fmla="*/ 22 h 131"/>
                  <a:gd name="T14" fmla="*/ 3 w 37"/>
                  <a:gd name="T15" fmla="*/ 22 h 131"/>
                  <a:gd name="T16" fmla="*/ 3 w 37"/>
                  <a:gd name="T17" fmla="*/ 0 h 131"/>
                  <a:gd name="T18" fmla="*/ 3 w 37"/>
                  <a:gd name="T19" fmla="*/ 0 h 131"/>
                  <a:gd name="T20" fmla="*/ 10 w 37"/>
                  <a:gd name="T21" fmla="*/ 19 h 131"/>
                  <a:gd name="T22" fmla="*/ 24 w 37"/>
                  <a:gd name="T23" fmla="*/ 51 h 131"/>
                  <a:gd name="T24" fmla="*/ 21 w 37"/>
                  <a:gd name="T25" fmla="*/ 21 h 131"/>
                  <a:gd name="T26" fmla="*/ 29 w 37"/>
                  <a:gd name="T27" fmla="*/ 86 h 131"/>
                  <a:gd name="T28" fmla="*/ 36 w 37"/>
                  <a:gd name="T29" fmla="*/ 104 h 131"/>
                  <a:gd name="T30" fmla="*/ 36 w 37"/>
                  <a:gd name="T31" fmla="*/ 104 h 131"/>
                  <a:gd name="T32" fmla="*/ 37 w 37"/>
                  <a:gd name="T33" fmla="*/ 107 h 131"/>
                  <a:gd name="T34" fmla="*/ 32 w 37"/>
                  <a:gd name="T3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131">
                    <a:moveTo>
                      <a:pt x="32" y="131"/>
                    </a:moveTo>
                    <a:cubicBezTo>
                      <a:pt x="30" y="130"/>
                      <a:pt x="29" y="129"/>
                      <a:pt x="27" y="128"/>
                    </a:cubicBezTo>
                    <a:cubicBezTo>
                      <a:pt x="27" y="127"/>
                      <a:pt x="27" y="127"/>
                      <a:pt x="27" y="126"/>
                    </a:cubicBezTo>
                    <a:cubicBezTo>
                      <a:pt x="28" y="105"/>
                      <a:pt x="29" y="83"/>
                      <a:pt x="22" y="63"/>
                    </a:cubicBezTo>
                    <a:cubicBezTo>
                      <a:pt x="21" y="59"/>
                      <a:pt x="18" y="58"/>
                      <a:pt x="17" y="55"/>
                    </a:cubicBezTo>
                    <a:cubicBezTo>
                      <a:pt x="14" y="49"/>
                      <a:pt x="2" y="46"/>
                      <a:pt x="9" y="35"/>
                    </a:cubicBezTo>
                    <a:cubicBezTo>
                      <a:pt x="11" y="32"/>
                      <a:pt x="1" y="28"/>
                      <a:pt x="3" y="22"/>
                    </a:cubicBezTo>
                    <a:cubicBezTo>
                      <a:pt x="3" y="22"/>
                      <a:pt x="3" y="22"/>
                      <a:pt x="3" y="22"/>
                    </a:cubicBezTo>
                    <a:cubicBezTo>
                      <a:pt x="9" y="15"/>
                      <a:pt x="0" y="8"/>
                      <a:pt x="3" y="0"/>
                    </a:cubicBezTo>
                    <a:cubicBezTo>
                      <a:pt x="3" y="0"/>
                      <a:pt x="3" y="0"/>
                      <a:pt x="3" y="0"/>
                    </a:cubicBezTo>
                    <a:cubicBezTo>
                      <a:pt x="8" y="5"/>
                      <a:pt x="8" y="13"/>
                      <a:pt x="10" y="19"/>
                    </a:cubicBezTo>
                    <a:cubicBezTo>
                      <a:pt x="12" y="31"/>
                      <a:pt x="17" y="41"/>
                      <a:pt x="24" y="51"/>
                    </a:cubicBezTo>
                    <a:cubicBezTo>
                      <a:pt x="23" y="41"/>
                      <a:pt x="22" y="31"/>
                      <a:pt x="21" y="21"/>
                    </a:cubicBezTo>
                    <a:cubicBezTo>
                      <a:pt x="27" y="42"/>
                      <a:pt x="29" y="64"/>
                      <a:pt x="29" y="86"/>
                    </a:cubicBezTo>
                    <a:cubicBezTo>
                      <a:pt x="29" y="93"/>
                      <a:pt x="28" y="100"/>
                      <a:pt x="36" y="104"/>
                    </a:cubicBezTo>
                    <a:cubicBezTo>
                      <a:pt x="36" y="104"/>
                      <a:pt x="36" y="104"/>
                      <a:pt x="36" y="104"/>
                    </a:cubicBezTo>
                    <a:cubicBezTo>
                      <a:pt x="37" y="105"/>
                      <a:pt x="37" y="106"/>
                      <a:pt x="37" y="107"/>
                    </a:cubicBezTo>
                    <a:cubicBezTo>
                      <a:pt x="33" y="115"/>
                      <a:pt x="36" y="124"/>
                      <a:pt x="32" y="13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1" name="Freeform 542">
                <a:extLst>
                  <a:ext uri="{FF2B5EF4-FFF2-40B4-BE49-F238E27FC236}">
                    <a16:creationId xmlns:a16="http://schemas.microsoft.com/office/drawing/2014/main" id="{3A479E74-D66B-C202-6FAA-F6AD986BE78B}"/>
                  </a:ext>
                </a:extLst>
              </p:cNvPr>
              <p:cNvSpPr/>
              <p:nvPr/>
            </p:nvSpPr>
            <p:spPr bwMode="auto">
              <a:xfrm>
                <a:off x="5702" y="2740"/>
                <a:ext cx="24" cy="18"/>
              </a:xfrm>
              <a:custGeom>
                <a:avLst/>
                <a:gdLst>
                  <a:gd name="T0" fmla="*/ 21 w 40"/>
                  <a:gd name="T1" fmla="*/ 0 h 30"/>
                  <a:gd name="T2" fmla="*/ 33 w 40"/>
                  <a:gd name="T3" fmla="*/ 8 h 30"/>
                  <a:gd name="T4" fmla="*/ 39 w 40"/>
                  <a:gd name="T5" fmla="*/ 23 h 30"/>
                  <a:gd name="T6" fmla="*/ 29 w 40"/>
                  <a:gd name="T7" fmla="*/ 24 h 30"/>
                  <a:gd name="T8" fmla="*/ 24 w 40"/>
                  <a:gd name="T9" fmla="*/ 29 h 30"/>
                  <a:gd name="T10" fmla="*/ 14 w 40"/>
                  <a:gd name="T11" fmla="*/ 24 h 30"/>
                  <a:gd name="T12" fmla="*/ 1 w 40"/>
                  <a:gd name="T13" fmla="*/ 11 h 30"/>
                  <a:gd name="T14" fmla="*/ 16 w 40"/>
                  <a:gd name="T15" fmla="*/ 3 h 30"/>
                  <a:gd name="T16" fmla="*/ 21 w 4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0">
                    <a:moveTo>
                      <a:pt x="21" y="0"/>
                    </a:moveTo>
                    <a:cubicBezTo>
                      <a:pt x="25" y="3"/>
                      <a:pt x="29" y="5"/>
                      <a:pt x="33" y="8"/>
                    </a:cubicBezTo>
                    <a:cubicBezTo>
                      <a:pt x="38" y="12"/>
                      <a:pt x="40" y="17"/>
                      <a:pt x="39" y="23"/>
                    </a:cubicBezTo>
                    <a:cubicBezTo>
                      <a:pt x="37" y="30"/>
                      <a:pt x="32" y="24"/>
                      <a:pt x="29" y="24"/>
                    </a:cubicBezTo>
                    <a:cubicBezTo>
                      <a:pt x="26" y="25"/>
                      <a:pt x="25" y="27"/>
                      <a:pt x="24" y="29"/>
                    </a:cubicBezTo>
                    <a:cubicBezTo>
                      <a:pt x="20" y="29"/>
                      <a:pt x="18" y="25"/>
                      <a:pt x="14" y="24"/>
                    </a:cubicBezTo>
                    <a:cubicBezTo>
                      <a:pt x="11" y="18"/>
                      <a:pt x="0" y="18"/>
                      <a:pt x="1" y="11"/>
                    </a:cubicBezTo>
                    <a:cubicBezTo>
                      <a:pt x="2" y="5"/>
                      <a:pt x="12" y="8"/>
                      <a:pt x="16" y="3"/>
                    </a:cubicBezTo>
                    <a:cubicBezTo>
                      <a:pt x="18" y="2"/>
                      <a:pt x="20" y="1"/>
                      <a:pt x="2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2" name="Freeform 543">
                <a:extLst>
                  <a:ext uri="{FF2B5EF4-FFF2-40B4-BE49-F238E27FC236}">
                    <a16:creationId xmlns:a16="http://schemas.microsoft.com/office/drawing/2014/main" id="{1B592CA6-1A34-63B2-A72D-BC5033EB62F7}"/>
                  </a:ext>
                </a:extLst>
              </p:cNvPr>
              <p:cNvSpPr/>
              <p:nvPr/>
            </p:nvSpPr>
            <p:spPr bwMode="auto">
              <a:xfrm>
                <a:off x="5568" y="2944"/>
                <a:ext cx="33" cy="20"/>
              </a:xfrm>
              <a:custGeom>
                <a:avLst/>
                <a:gdLst>
                  <a:gd name="T0" fmla="*/ 10 w 55"/>
                  <a:gd name="T1" fmla="*/ 0 h 34"/>
                  <a:gd name="T2" fmla="*/ 40 w 55"/>
                  <a:gd name="T3" fmla="*/ 14 h 34"/>
                  <a:gd name="T4" fmla="*/ 47 w 55"/>
                  <a:gd name="T5" fmla="*/ 19 h 34"/>
                  <a:gd name="T6" fmla="*/ 55 w 55"/>
                  <a:gd name="T7" fmla="*/ 20 h 34"/>
                  <a:gd name="T8" fmla="*/ 40 w 55"/>
                  <a:gd name="T9" fmla="*/ 27 h 34"/>
                  <a:gd name="T10" fmla="*/ 19 w 55"/>
                  <a:gd name="T11" fmla="*/ 29 h 34"/>
                  <a:gd name="T12" fmla="*/ 10 w 55"/>
                  <a:gd name="T13" fmla="*/ 28 h 34"/>
                  <a:gd name="T14" fmla="*/ 0 w 55"/>
                  <a:gd name="T15" fmla="*/ 19 h 34"/>
                  <a:gd name="T16" fmla="*/ 10 w 55"/>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34">
                    <a:moveTo>
                      <a:pt x="10" y="0"/>
                    </a:moveTo>
                    <a:cubicBezTo>
                      <a:pt x="17" y="19"/>
                      <a:pt x="22" y="21"/>
                      <a:pt x="40" y="14"/>
                    </a:cubicBezTo>
                    <a:cubicBezTo>
                      <a:pt x="47" y="11"/>
                      <a:pt x="46" y="16"/>
                      <a:pt x="47" y="19"/>
                    </a:cubicBezTo>
                    <a:cubicBezTo>
                      <a:pt x="49" y="26"/>
                      <a:pt x="52" y="24"/>
                      <a:pt x="55" y="20"/>
                    </a:cubicBezTo>
                    <a:cubicBezTo>
                      <a:pt x="52" y="30"/>
                      <a:pt x="50" y="31"/>
                      <a:pt x="40" y="27"/>
                    </a:cubicBezTo>
                    <a:cubicBezTo>
                      <a:pt x="33" y="24"/>
                      <a:pt x="25" y="18"/>
                      <a:pt x="19" y="29"/>
                    </a:cubicBezTo>
                    <a:cubicBezTo>
                      <a:pt x="16" y="34"/>
                      <a:pt x="12" y="31"/>
                      <a:pt x="10" y="28"/>
                    </a:cubicBezTo>
                    <a:cubicBezTo>
                      <a:pt x="8" y="23"/>
                      <a:pt x="5" y="20"/>
                      <a:pt x="0" y="19"/>
                    </a:cubicBezTo>
                    <a:cubicBezTo>
                      <a:pt x="7" y="15"/>
                      <a:pt x="7" y="7"/>
                      <a:pt x="1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3" name="Freeform 544">
                <a:extLst>
                  <a:ext uri="{FF2B5EF4-FFF2-40B4-BE49-F238E27FC236}">
                    <a16:creationId xmlns:a16="http://schemas.microsoft.com/office/drawing/2014/main" id="{9F5C39DD-A3D9-3D31-BF13-A84812C8723B}"/>
                  </a:ext>
                </a:extLst>
              </p:cNvPr>
              <p:cNvSpPr/>
              <p:nvPr/>
            </p:nvSpPr>
            <p:spPr bwMode="auto">
              <a:xfrm>
                <a:off x="5728" y="2819"/>
                <a:ext cx="25" cy="19"/>
              </a:xfrm>
              <a:custGeom>
                <a:avLst/>
                <a:gdLst>
                  <a:gd name="T0" fmla="*/ 14 w 42"/>
                  <a:gd name="T1" fmla="*/ 9 h 33"/>
                  <a:gd name="T2" fmla="*/ 26 w 42"/>
                  <a:gd name="T3" fmla="*/ 6 h 33"/>
                  <a:gd name="T4" fmla="*/ 38 w 42"/>
                  <a:gd name="T5" fmla="*/ 13 h 33"/>
                  <a:gd name="T6" fmla="*/ 41 w 42"/>
                  <a:gd name="T7" fmla="*/ 33 h 33"/>
                  <a:gd name="T8" fmla="*/ 17 w 42"/>
                  <a:gd name="T9" fmla="*/ 27 h 33"/>
                  <a:gd name="T10" fmla="*/ 0 w 42"/>
                  <a:gd name="T11" fmla="*/ 29 h 33"/>
                  <a:gd name="T12" fmla="*/ 15 w 42"/>
                  <a:gd name="T13" fmla="*/ 16 h 33"/>
                  <a:gd name="T14" fmla="*/ 14 w 42"/>
                  <a:gd name="T15" fmla="*/ 9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33">
                    <a:moveTo>
                      <a:pt x="14" y="9"/>
                    </a:moveTo>
                    <a:cubicBezTo>
                      <a:pt x="18" y="8"/>
                      <a:pt x="23" y="8"/>
                      <a:pt x="26" y="6"/>
                    </a:cubicBezTo>
                    <a:cubicBezTo>
                      <a:pt x="35" y="0"/>
                      <a:pt x="38" y="4"/>
                      <a:pt x="38" y="13"/>
                    </a:cubicBezTo>
                    <a:cubicBezTo>
                      <a:pt x="39" y="20"/>
                      <a:pt x="42" y="26"/>
                      <a:pt x="41" y="33"/>
                    </a:cubicBezTo>
                    <a:cubicBezTo>
                      <a:pt x="35" y="21"/>
                      <a:pt x="25" y="26"/>
                      <a:pt x="17" y="27"/>
                    </a:cubicBezTo>
                    <a:cubicBezTo>
                      <a:pt x="12" y="27"/>
                      <a:pt x="7" y="30"/>
                      <a:pt x="0" y="29"/>
                    </a:cubicBezTo>
                    <a:cubicBezTo>
                      <a:pt x="5" y="23"/>
                      <a:pt x="7" y="18"/>
                      <a:pt x="15" y="16"/>
                    </a:cubicBezTo>
                    <a:cubicBezTo>
                      <a:pt x="22" y="15"/>
                      <a:pt x="18" y="11"/>
                      <a:pt x="14"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4" name="Freeform 545">
                <a:extLst>
                  <a:ext uri="{FF2B5EF4-FFF2-40B4-BE49-F238E27FC236}">
                    <a16:creationId xmlns:a16="http://schemas.microsoft.com/office/drawing/2014/main" id="{13D6F8A5-ED45-F669-2AAD-4E3A91569D3A}"/>
                  </a:ext>
                </a:extLst>
              </p:cNvPr>
              <p:cNvSpPr/>
              <p:nvPr/>
            </p:nvSpPr>
            <p:spPr bwMode="auto">
              <a:xfrm>
                <a:off x="5563" y="2393"/>
                <a:ext cx="54" cy="23"/>
              </a:xfrm>
              <a:custGeom>
                <a:avLst/>
                <a:gdLst>
                  <a:gd name="T0" fmla="*/ 51 w 93"/>
                  <a:gd name="T1" fmla="*/ 10 h 38"/>
                  <a:gd name="T2" fmla="*/ 56 w 93"/>
                  <a:gd name="T3" fmla="*/ 7 h 38"/>
                  <a:gd name="T4" fmla="*/ 93 w 93"/>
                  <a:gd name="T5" fmla="*/ 38 h 38"/>
                  <a:gd name="T6" fmla="*/ 0 w 93"/>
                  <a:gd name="T7" fmla="*/ 2 h 38"/>
                  <a:gd name="T8" fmla="*/ 51 w 93"/>
                  <a:gd name="T9" fmla="*/ 10 h 38"/>
                  <a:gd name="T10" fmla="*/ 52 w 93"/>
                  <a:gd name="T11" fmla="*/ 11 h 38"/>
                  <a:gd name="T12" fmla="*/ 51 w 93"/>
                  <a:gd name="T13" fmla="*/ 10 h 38"/>
                </a:gdLst>
                <a:ahLst/>
                <a:cxnLst>
                  <a:cxn ang="0">
                    <a:pos x="T0" y="T1"/>
                  </a:cxn>
                  <a:cxn ang="0">
                    <a:pos x="T2" y="T3"/>
                  </a:cxn>
                  <a:cxn ang="0">
                    <a:pos x="T4" y="T5"/>
                  </a:cxn>
                  <a:cxn ang="0">
                    <a:pos x="T6" y="T7"/>
                  </a:cxn>
                  <a:cxn ang="0">
                    <a:pos x="T8" y="T9"/>
                  </a:cxn>
                  <a:cxn ang="0">
                    <a:pos x="T10" y="T11"/>
                  </a:cxn>
                  <a:cxn ang="0">
                    <a:pos x="T12" y="T13"/>
                  </a:cxn>
                </a:cxnLst>
                <a:rect l="0" t="0" r="r" b="b"/>
                <a:pathLst>
                  <a:path w="93" h="38">
                    <a:moveTo>
                      <a:pt x="51" y="10"/>
                    </a:moveTo>
                    <a:cubicBezTo>
                      <a:pt x="52" y="6"/>
                      <a:pt x="54" y="4"/>
                      <a:pt x="56" y="7"/>
                    </a:cubicBezTo>
                    <a:cubicBezTo>
                      <a:pt x="66" y="21"/>
                      <a:pt x="82" y="26"/>
                      <a:pt x="93" y="38"/>
                    </a:cubicBezTo>
                    <a:cubicBezTo>
                      <a:pt x="64" y="21"/>
                      <a:pt x="33" y="9"/>
                      <a:pt x="0" y="2"/>
                    </a:cubicBezTo>
                    <a:cubicBezTo>
                      <a:pt x="18" y="0"/>
                      <a:pt x="34" y="7"/>
                      <a:pt x="51" y="10"/>
                    </a:cubicBezTo>
                    <a:cubicBezTo>
                      <a:pt x="51" y="10"/>
                      <a:pt x="52" y="11"/>
                      <a:pt x="52" y="11"/>
                    </a:cubicBezTo>
                    <a:cubicBezTo>
                      <a:pt x="52" y="10"/>
                      <a:pt x="52" y="10"/>
                      <a:pt x="51"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5" name="Freeform 546">
                <a:extLst>
                  <a:ext uri="{FF2B5EF4-FFF2-40B4-BE49-F238E27FC236}">
                    <a16:creationId xmlns:a16="http://schemas.microsoft.com/office/drawing/2014/main" id="{A60A2401-16ED-7E01-24DD-7A31DFBE00AB}"/>
                  </a:ext>
                </a:extLst>
              </p:cNvPr>
              <p:cNvSpPr/>
              <p:nvPr/>
            </p:nvSpPr>
            <p:spPr bwMode="auto">
              <a:xfrm>
                <a:off x="5569" y="2363"/>
                <a:ext cx="35" cy="22"/>
              </a:xfrm>
              <a:custGeom>
                <a:avLst/>
                <a:gdLst>
                  <a:gd name="T0" fmla="*/ 59 w 60"/>
                  <a:gd name="T1" fmla="*/ 38 h 38"/>
                  <a:gd name="T2" fmla="*/ 9 w 60"/>
                  <a:gd name="T3" fmla="*/ 14 h 38"/>
                  <a:gd name="T4" fmla="*/ 9 w 60"/>
                  <a:gd name="T5" fmla="*/ 14 h 38"/>
                  <a:gd name="T6" fmla="*/ 10 w 60"/>
                  <a:gd name="T7" fmla="*/ 9 h 38"/>
                  <a:gd name="T8" fmla="*/ 0 w 60"/>
                  <a:gd name="T9" fmla="*/ 0 h 38"/>
                  <a:gd name="T10" fmla="*/ 19 w 60"/>
                  <a:gd name="T11" fmla="*/ 8 h 38"/>
                  <a:gd name="T12" fmla="*/ 27 w 60"/>
                  <a:gd name="T13" fmla="*/ 8 h 38"/>
                  <a:gd name="T14" fmla="*/ 31 w 60"/>
                  <a:gd name="T15" fmla="*/ 9 h 38"/>
                  <a:gd name="T16" fmla="*/ 60 w 60"/>
                  <a:gd name="T17" fmla="*/ 38 h 38"/>
                  <a:gd name="T18" fmla="*/ 59 w 60"/>
                  <a:gd name="T19"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38">
                    <a:moveTo>
                      <a:pt x="59" y="38"/>
                    </a:moveTo>
                    <a:cubicBezTo>
                      <a:pt x="41" y="32"/>
                      <a:pt x="24" y="24"/>
                      <a:pt x="9" y="14"/>
                    </a:cubicBezTo>
                    <a:cubicBezTo>
                      <a:pt x="9" y="14"/>
                      <a:pt x="9" y="14"/>
                      <a:pt x="9" y="14"/>
                    </a:cubicBezTo>
                    <a:cubicBezTo>
                      <a:pt x="12" y="13"/>
                      <a:pt x="15" y="12"/>
                      <a:pt x="10" y="9"/>
                    </a:cubicBezTo>
                    <a:cubicBezTo>
                      <a:pt x="7" y="6"/>
                      <a:pt x="2" y="6"/>
                      <a:pt x="0" y="0"/>
                    </a:cubicBezTo>
                    <a:cubicBezTo>
                      <a:pt x="7" y="2"/>
                      <a:pt x="14" y="4"/>
                      <a:pt x="19" y="8"/>
                    </a:cubicBezTo>
                    <a:cubicBezTo>
                      <a:pt x="21" y="10"/>
                      <a:pt x="25" y="18"/>
                      <a:pt x="27" y="8"/>
                    </a:cubicBezTo>
                    <a:cubicBezTo>
                      <a:pt x="27" y="7"/>
                      <a:pt x="30" y="8"/>
                      <a:pt x="31" y="9"/>
                    </a:cubicBezTo>
                    <a:cubicBezTo>
                      <a:pt x="38" y="21"/>
                      <a:pt x="51" y="27"/>
                      <a:pt x="60" y="38"/>
                    </a:cubicBezTo>
                    <a:cubicBezTo>
                      <a:pt x="60" y="38"/>
                      <a:pt x="59" y="38"/>
                      <a:pt x="59" y="3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6" name="Freeform 547">
                <a:extLst>
                  <a:ext uri="{FF2B5EF4-FFF2-40B4-BE49-F238E27FC236}">
                    <a16:creationId xmlns:a16="http://schemas.microsoft.com/office/drawing/2014/main" id="{9A9E515B-69B5-DC05-1F61-43C88C4290E4}"/>
                  </a:ext>
                </a:extLst>
              </p:cNvPr>
              <p:cNvSpPr/>
              <p:nvPr/>
            </p:nvSpPr>
            <p:spPr bwMode="auto">
              <a:xfrm>
                <a:off x="5606" y="2688"/>
                <a:ext cx="28" cy="13"/>
              </a:xfrm>
              <a:custGeom>
                <a:avLst/>
                <a:gdLst>
                  <a:gd name="T0" fmla="*/ 35 w 47"/>
                  <a:gd name="T1" fmla="*/ 22 h 23"/>
                  <a:gd name="T2" fmla="*/ 27 w 47"/>
                  <a:gd name="T3" fmla="*/ 18 h 23"/>
                  <a:gd name="T4" fmla="*/ 17 w 47"/>
                  <a:gd name="T5" fmla="*/ 13 h 23"/>
                  <a:gd name="T6" fmla="*/ 11 w 47"/>
                  <a:gd name="T7" fmla="*/ 16 h 23"/>
                  <a:gd name="T8" fmla="*/ 3 w 47"/>
                  <a:gd name="T9" fmla="*/ 18 h 23"/>
                  <a:gd name="T10" fmla="*/ 2 w 47"/>
                  <a:gd name="T11" fmla="*/ 10 h 23"/>
                  <a:gd name="T12" fmla="*/ 4 w 47"/>
                  <a:gd name="T13" fmla="*/ 3 h 23"/>
                  <a:gd name="T14" fmla="*/ 47 w 47"/>
                  <a:gd name="T15" fmla="*/ 3 h 23"/>
                  <a:gd name="T16" fmla="*/ 47 w 47"/>
                  <a:gd name="T17" fmla="*/ 4 h 23"/>
                  <a:gd name="T18" fmla="*/ 35 w 47"/>
                  <a:gd name="T19"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23">
                    <a:moveTo>
                      <a:pt x="35" y="22"/>
                    </a:moveTo>
                    <a:cubicBezTo>
                      <a:pt x="32" y="21"/>
                      <a:pt x="26" y="23"/>
                      <a:pt x="27" y="18"/>
                    </a:cubicBezTo>
                    <a:cubicBezTo>
                      <a:pt x="29" y="5"/>
                      <a:pt x="23" y="10"/>
                      <a:pt x="17" y="13"/>
                    </a:cubicBezTo>
                    <a:cubicBezTo>
                      <a:pt x="15" y="14"/>
                      <a:pt x="13" y="15"/>
                      <a:pt x="11" y="16"/>
                    </a:cubicBezTo>
                    <a:cubicBezTo>
                      <a:pt x="8" y="17"/>
                      <a:pt x="6" y="20"/>
                      <a:pt x="3" y="18"/>
                    </a:cubicBezTo>
                    <a:cubicBezTo>
                      <a:pt x="0" y="16"/>
                      <a:pt x="2" y="13"/>
                      <a:pt x="2" y="10"/>
                    </a:cubicBezTo>
                    <a:cubicBezTo>
                      <a:pt x="3" y="7"/>
                      <a:pt x="3" y="5"/>
                      <a:pt x="4" y="3"/>
                    </a:cubicBezTo>
                    <a:cubicBezTo>
                      <a:pt x="18" y="0"/>
                      <a:pt x="32" y="4"/>
                      <a:pt x="47" y="3"/>
                    </a:cubicBezTo>
                    <a:cubicBezTo>
                      <a:pt x="47" y="3"/>
                      <a:pt x="47" y="4"/>
                      <a:pt x="47" y="4"/>
                    </a:cubicBezTo>
                    <a:cubicBezTo>
                      <a:pt x="39" y="8"/>
                      <a:pt x="35" y="13"/>
                      <a:pt x="35"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7" name="Freeform 548">
                <a:extLst>
                  <a:ext uri="{FF2B5EF4-FFF2-40B4-BE49-F238E27FC236}">
                    <a16:creationId xmlns:a16="http://schemas.microsoft.com/office/drawing/2014/main" id="{038EE9B1-6571-E380-750E-D664820C0780}"/>
                  </a:ext>
                </a:extLst>
              </p:cNvPr>
              <p:cNvSpPr/>
              <p:nvPr/>
            </p:nvSpPr>
            <p:spPr bwMode="auto">
              <a:xfrm>
                <a:off x="5638" y="2426"/>
                <a:ext cx="21" cy="28"/>
              </a:xfrm>
              <a:custGeom>
                <a:avLst/>
                <a:gdLst>
                  <a:gd name="T0" fmla="*/ 1 w 35"/>
                  <a:gd name="T1" fmla="*/ 7 h 47"/>
                  <a:gd name="T2" fmla="*/ 21 w 35"/>
                  <a:gd name="T3" fmla="*/ 12 h 47"/>
                  <a:gd name="T4" fmla="*/ 35 w 35"/>
                  <a:gd name="T5" fmla="*/ 47 h 47"/>
                  <a:gd name="T6" fmla="*/ 0 w 35"/>
                  <a:gd name="T7" fmla="*/ 7 h 47"/>
                  <a:gd name="T8" fmla="*/ 1 w 35"/>
                  <a:gd name="T9" fmla="*/ 7 h 47"/>
                </a:gdLst>
                <a:ahLst/>
                <a:cxnLst>
                  <a:cxn ang="0">
                    <a:pos x="T0" y="T1"/>
                  </a:cxn>
                  <a:cxn ang="0">
                    <a:pos x="T2" y="T3"/>
                  </a:cxn>
                  <a:cxn ang="0">
                    <a:pos x="T4" y="T5"/>
                  </a:cxn>
                  <a:cxn ang="0">
                    <a:pos x="T6" y="T7"/>
                  </a:cxn>
                  <a:cxn ang="0">
                    <a:pos x="T8" y="T9"/>
                  </a:cxn>
                </a:cxnLst>
                <a:rect l="0" t="0" r="r" b="b"/>
                <a:pathLst>
                  <a:path w="35" h="47">
                    <a:moveTo>
                      <a:pt x="1" y="7"/>
                    </a:moveTo>
                    <a:cubicBezTo>
                      <a:pt x="10" y="0"/>
                      <a:pt x="17" y="1"/>
                      <a:pt x="21" y="12"/>
                    </a:cubicBezTo>
                    <a:cubicBezTo>
                      <a:pt x="26" y="24"/>
                      <a:pt x="31" y="35"/>
                      <a:pt x="35" y="47"/>
                    </a:cubicBezTo>
                    <a:cubicBezTo>
                      <a:pt x="24" y="33"/>
                      <a:pt x="9" y="23"/>
                      <a:pt x="0" y="7"/>
                    </a:cubicBezTo>
                    <a:lnTo>
                      <a:pt x="1" y="7"/>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8" name="Freeform 549">
                <a:extLst>
                  <a:ext uri="{FF2B5EF4-FFF2-40B4-BE49-F238E27FC236}">
                    <a16:creationId xmlns:a16="http://schemas.microsoft.com/office/drawing/2014/main" id="{FDD41CE1-520C-D175-643A-58A52EDE8416}"/>
                  </a:ext>
                </a:extLst>
              </p:cNvPr>
              <p:cNvSpPr/>
              <p:nvPr/>
            </p:nvSpPr>
            <p:spPr bwMode="auto">
              <a:xfrm>
                <a:off x="5748" y="2910"/>
                <a:ext cx="13" cy="22"/>
              </a:xfrm>
              <a:custGeom>
                <a:avLst/>
                <a:gdLst>
                  <a:gd name="T0" fmla="*/ 22 w 22"/>
                  <a:gd name="T1" fmla="*/ 23 h 38"/>
                  <a:gd name="T2" fmla="*/ 14 w 22"/>
                  <a:gd name="T3" fmla="*/ 38 h 38"/>
                  <a:gd name="T4" fmla="*/ 2 w 22"/>
                  <a:gd name="T5" fmla="*/ 24 h 38"/>
                  <a:gd name="T6" fmla="*/ 0 w 22"/>
                  <a:gd name="T7" fmla="*/ 22 h 38"/>
                  <a:gd name="T8" fmla="*/ 3 w 22"/>
                  <a:gd name="T9" fmla="*/ 3 h 38"/>
                  <a:gd name="T10" fmla="*/ 16 w 22"/>
                  <a:gd name="T11" fmla="*/ 0 h 38"/>
                  <a:gd name="T12" fmla="*/ 22 w 22"/>
                  <a:gd name="T13" fmla="*/ 23 h 38"/>
                </a:gdLst>
                <a:ahLst/>
                <a:cxnLst>
                  <a:cxn ang="0">
                    <a:pos x="T0" y="T1"/>
                  </a:cxn>
                  <a:cxn ang="0">
                    <a:pos x="T2" y="T3"/>
                  </a:cxn>
                  <a:cxn ang="0">
                    <a:pos x="T4" y="T5"/>
                  </a:cxn>
                  <a:cxn ang="0">
                    <a:pos x="T6" y="T7"/>
                  </a:cxn>
                  <a:cxn ang="0">
                    <a:pos x="T8" y="T9"/>
                  </a:cxn>
                  <a:cxn ang="0">
                    <a:pos x="T10" y="T11"/>
                  </a:cxn>
                  <a:cxn ang="0">
                    <a:pos x="T12" y="T13"/>
                  </a:cxn>
                </a:cxnLst>
                <a:rect l="0" t="0" r="r" b="b"/>
                <a:pathLst>
                  <a:path w="22" h="38">
                    <a:moveTo>
                      <a:pt x="22" y="23"/>
                    </a:moveTo>
                    <a:cubicBezTo>
                      <a:pt x="19" y="28"/>
                      <a:pt x="20" y="37"/>
                      <a:pt x="14" y="38"/>
                    </a:cubicBezTo>
                    <a:cubicBezTo>
                      <a:pt x="7" y="38"/>
                      <a:pt x="6" y="29"/>
                      <a:pt x="2" y="24"/>
                    </a:cubicBezTo>
                    <a:cubicBezTo>
                      <a:pt x="1" y="24"/>
                      <a:pt x="0" y="23"/>
                      <a:pt x="0" y="22"/>
                    </a:cubicBezTo>
                    <a:cubicBezTo>
                      <a:pt x="1" y="16"/>
                      <a:pt x="1" y="10"/>
                      <a:pt x="3" y="3"/>
                    </a:cubicBezTo>
                    <a:cubicBezTo>
                      <a:pt x="8" y="11"/>
                      <a:pt x="12" y="7"/>
                      <a:pt x="16" y="0"/>
                    </a:cubicBezTo>
                    <a:cubicBezTo>
                      <a:pt x="17" y="9"/>
                      <a:pt x="16" y="17"/>
                      <a:pt x="22"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9" name="Freeform 550">
                <a:extLst>
                  <a:ext uri="{FF2B5EF4-FFF2-40B4-BE49-F238E27FC236}">
                    <a16:creationId xmlns:a16="http://schemas.microsoft.com/office/drawing/2014/main" id="{404240D2-6485-F3D6-1644-38964C85284A}"/>
                  </a:ext>
                </a:extLst>
              </p:cNvPr>
              <p:cNvSpPr/>
              <p:nvPr/>
            </p:nvSpPr>
            <p:spPr bwMode="auto">
              <a:xfrm>
                <a:off x="5634" y="2839"/>
                <a:ext cx="50" cy="18"/>
              </a:xfrm>
              <a:custGeom>
                <a:avLst/>
                <a:gdLst>
                  <a:gd name="T0" fmla="*/ 77 w 85"/>
                  <a:gd name="T1" fmla="*/ 4 h 31"/>
                  <a:gd name="T2" fmla="*/ 60 w 85"/>
                  <a:gd name="T3" fmla="*/ 10 h 31"/>
                  <a:gd name="T4" fmla="*/ 85 w 85"/>
                  <a:gd name="T5" fmla="*/ 10 h 31"/>
                  <a:gd name="T6" fmla="*/ 85 w 85"/>
                  <a:gd name="T7" fmla="*/ 13 h 31"/>
                  <a:gd name="T8" fmla="*/ 0 w 85"/>
                  <a:gd name="T9" fmla="*/ 31 h 31"/>
                  <a:gd name="T10" fmla="*/ 19 w 85"/>
                  <a:gd name="T11" fmla="*/ 16 h 31"/>
                  <a:gd name="T12" fmla="*/ 19 w 85"/>
                  <a:gd name="T13" fmla="*/ 16 h 31"/>
                  <a:gd name="T14" fmla="*/ 21 w 85"/>
                  <a:gd name="T15" fmla="*/ 16 h 31"/>
                  <a:gd name="T16" fmla="*/ 21 w 85"/>
                  <a:gd name="T17" fmla="*/ 16 h 31"/>
                  <a:gd name="T18" fmla="*/ 28 w 85"/>
                  <a:gd name="T19" fmla="*/ 14 h 31"/>
                  <a:gd name="T20" fmla="*/ 28 w 85"/>
                  <a:gd name="T21" fmla="*/ 14 h 31"/>
                  <a:gd name="T22" fmla="*/ 77 w 85"/>
                  <a:gd name="T23"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31">
                    <a:moveTo>
                      <a:pt x="77" y="4"/>
                    </a:moveTo>
                    <a:cubicBezTo>
                      <a:pt x="72" y="9"/>
                      <a:pt x="65" y="5"/>
                      <a:pt x="60" y="10"/>
                    </a:cubicBezTo>
                    <a:cubicBezTo>
                      <a:pt x="68" y="10"/>
                      <a:pt x="76" y="10"/>
                      <a:pt x="85" y="10"/>
                    </a:cubicBezTo>
                    <a:cubicBezTo>
                      <a:pt x="85" y="11"/>
                      <a:pt x="85" y="12"/>
                      <a:pt x="85" y="13"/>
                    </a:cubicBezTo>
                    <a:cubicBezTo>
                      <a:pt x="54" y="7"/>
                      <a:pt x="27" y="17"/>
                      <a:pt x="0" y="31"/>
                    </a:cubicBezTo>
                    <a:cubicBezTo>
                      <a:pt x="5" y="25"/>
                      <a:pt x="9" y="17"/>
                      <a:pt x="19" y="16"/>
                    </a:cubicBezTo>
                    <a:cubicBezTo>
                      <a:pt x="19" y="16"/>
                      <a:pt x="19" y="16"/>
                      <a:pt x="19" y="16"/>
                    </a:cubicBezTo>
                    <a:cubicBezTo>
                      <a:pt x="19" y="18"/>
                      <a:pt x="20" y="18"/>
                      <a:pt x="21" y="16"/>
                    </a:cubicBezTo>
                    <a:cubicBezTo>
                      <a:pt x="21" y="16"/>
                      <a:pt x="21" y="16"/>
                      <a:pt x="21" y="16"/>
                    </a:cubicBezTo>
                    <a:cubicBezTo>
                      <a:pt x="24" y="16"/>
                      <a:pt x="27" y="16"/>
                      <a:pt x="28" y="14"/>
                    </a:cubicBezTo>
                    <a:cubicBezTo>
                      <a:pt x="28" y="14"/>
                      <a:pt x="28" y="14"/>
                      <a:pt x="28" y="14"/>
                    </a:cubicBezTo>
                    <a:cubicBezTo>
                      <a:pt x="45" y="12"/>
                      <a:pt x="59" y="0"/>
                      <a:pt x="77"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0" name="Freeform 551">
                <a:extLst>
                  <a:ext uri="{FF2B5EF4-FFF2-40B4-BE49-F238E27FC236}">
                    <a16:creationId xmlns:a16="http://schemas.microsoft.com/office/drawing/2014/main" id="{50D19404-6FA5-4A69-3931-B7263390611F}"/>
                  </a:ext>
                </a:extLst>
              </p:cNvPr>
              <p:cNvSpPr/>
              <p:nvPr/>
            </p:nvSpPr>
            <p:spPr bwMode="auto">
              <a:xfrm>
                <a:off x="5621" y="2705"/>
                <a:ext cx="20" cy="16"/>
              </a:xfrm>
              <a:custGeom>
                <a:avLst/>
                <a:gdLst>
                  <a:gd name="T0" fmla="*/ 29 w 34"/>
                  <a:gd name="T1" fmla="*/ 22 h 27"/>
                  <a:gd name="T2" fmla="*/ 6 w 34"/>
                  <a:gd name="T3" fmla="*/ 21 h 27"/>
                  <a:gd name="T4" fmla="*/ 15 w 34"/>
                  <a:gd name="T5" fmla="*/ 0 h 27"/>
                  <a:gd name="T6" fmla="*/ 23 w 34"/>
                  <a:gd name="T7" fmla="*/ 2 h 27"/>
                  <a:gd name="T8" fmla="*/ 32 w 34"/>
                  <a:gd name="T9" fmla="*/ 5 h 27"/>
                  <a:gd name="T10" fmla="*/ 26 w 34"/>
                  <a:gd name="T11" fmla="*/ 11 h 27"/>
                  <a:gd name="T12" fmla="*/ 29 w 34"/>
                  <a:gd name="T13" fmla="*/ 22 h 27"/>
                </a:gdLst>
                <a:ahLst/>
                <a:cxnLst>
                  <a:cxn ang="0">
                    <a:pos x="T0" y="T1"/>
                  </a:cxn>
                  <a:cxn ang="0">
                    <a:pos x="T2" y="T3"/>
                  </a:cxn>
                  <a:cxn ang="0">
                    <a:pos x="T4" y="T5"/>
                  </a:cxn>
                  <a:cxn ang="0">
                    <a:pos x="T6" y="T7"/>
                  </a:cxn>
                  <a:cxn ang="0">
                    <a:pos x="T8" y="T9"/>
                  </a:cxn>
                  <a:cxn ang="0">
                    <a:pos x="T10" y="T11"/>
                  </a:cxn>
                  <a:cxn ang="0">
                    <a:pos x="T12" y="T13"/>
                  </a:cxn>
                </a:cxnLst>
                <a:rect l="0" t="0" r="r" b="b"/>
                <a:pathLst>
                  <a:path w="34" h="27">
                    <a:moveTo>
                      <a:pt x="29" y="22"/>
                    </a:moveTo>
                    <a:cubicBezTo>
                      <a:pt x="21" y="27"/>
                      <a:pt x="10" y="26"/>
                      <a:pt x="6" y="21"/>
                    </a:cubicBezTo>
                    <a:cubicBezTo>
                      <a:pt x="0" y="13"/>
                      <a:pt x="9" y="6"/>
                      <a:pt x="15" y="0"/>
                    </a:cubicBezTo>
                    <a:cubicBezTo>
                      <a:pt x="18" y="2"/>
                      <a:pt x="20" y="2"/>
                      <a:pt x="23" y="2"/>
                    </a:cubicBezTo>
                    <a:cubicBezTo>
                      <a:pt x="26" y="3"/>
                      <a:pt x="30" y="2"/>
                      <a:pt x="32" y="5"/>
                    </a:cubicBezTo>
                    <a:cubicBezTo>
                      <a:pt x="34" y="10"/>
                      <a:pt x="28" y="10"/>
                      <a:pt x="26" y="11"/>
                    </a:cubicBezTo>
                    <a:cubicBezTo>
                      <a:pt x="20" y="17"/>
                      <a:pt x="24" y="20"/>
                      <a:pt x="29"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1" name="Freeform 552">
                <a:extLst>
                  <a:ext uri="{FF2B5EF4-FFF2-40B4-BE49-F238E27FC236}">
                    <a16:creationId xmlns:a16="http://schemas.microsoft.com/office/drawing/2014/main" id="{361A1E88-4853-FBFF-FF14-C238E720D0B5}"/>
                  </a:ext>
                </a:extLst>
              </p:cNvPr>
              <p:cNvSpPr/>
              <p:nvPr/>
            </p:nvSpPr>
            <p:spPr bwMode="auto">
              <a:xfrm>
                <a:off x="5705" y="2944"/>
                <a:ext cx="15" cy="16"/>
              </a:xfrm>
              <a:custGeom>
                <a:avLst/>
                <a:gdLst>
                  <a:gd name="T0" fmla="*/ 17 w 25"/>
                  <a:gd name="T1" fmla="*/ 0 h 28"/>
                  <a:gd name="T2" fmla="*/ 21 w 25"/>
                  <a:gd name="T3" fmla="*/ 14 h 28"/>
                  <a:gd name="T4" fmla="*/ 12 w 25"/>
                  <a:gd name="T5" fmla="*/ 27 h 28"/>
                  <a:gd name="T6" fmla="*/ 5 w 25"/>
                  <a:gd name="T7" fmla="*/ 14 h 28"/>
                  <a:gd name="T8" fmla="*/ 5 w 25"/>
                  <a:gd name="T9" fmla="*/ 14 h 28"/>
                  <a:gd name="T10" fmla="*/ 5 w 25"/>
                  <a:gd name="T11" fmla="*/ 12 h 28"/>
                  <a:gd name="T12" fmla="*/ 17 w 25"/>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25" h="28">
                    <a:moveTo>
                      <a:pt x="17" y="0"/>
                    </a:moveTo>
                    <a:cubicBezTo>
                      <a:pt x="18" y="5"/>
                      <a:pt x="19" y="10"/>
                      <a:pt x="21" y="14"/>
                    </a:cubicBezTo>
                    <a:cubicBezTo>
                      <a:pt x="25" y="24"/>
                      <a:pt x="23" y="28"/>
                      <a:pt x="12" y="27"/>
                    </a:cubicBezTo>
                    <a:cubicBezTo>
                      <a:pt x="10" y="23"/>
                      <a:pt x="7" y="18"/>
                      <a:pt x="5" y="14"/>
                    </a:cubicBezTo>
                    <a:cubicBezTo>
                      <a:pt x="5" y="14"/>
                      <a:pt x="5" y="14"/>
                      <a:pt x="5" y="14"/>
                    </a:cubicBezTo>
                    <a:cubicBezTo>
                      <a:pt x="5" y="14"/>
                      <a:pt x="5" y="13"/>
                      <a:pt x="5" y="12"/>
                    </a:cubicBezTo>
                    <a:cubicBezTo>
                      <a:pt x="0" y="0"/>
                      <a:pt x="0" y="0"/>
                      <a:pt x="17"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2" name="Freeform 553">
                <a:extLst>
                  <a:ext uri="{FF2B5EF4-FFF2-40B4-BE49-F238E27FC236}">
                    <a16:creationId xmlns:a16="http://schemas.microsoft.com/office/drawing/2014/main" id="{1CFCE486-5903-FCA1-F65A-B70386C131CD}"/>
                  </a:ext>
                </a:extLst>
              </p:cNvPr>
              <p:cNvSpPr/>
              <p:nvPr/>
            </p:nvSpPr>
            <p:spPr bwMode="auto">
              <a:xfrm>
                <a:off x="5634" y="2717"/>
                <a:ext cx="19" cy="15"/>
              </a:xfrm>
              <a:custGeom>
                <a:avLst/>
                <a:gdLst>
                  <a:gd name="T0" fmla="*/ 14 w 32"/>
                  <a:gd name="T1" fmla="*/ 25 h 25"/>
                  <a:gd name="T2" fmla="*/ 10 w 32"/>
                  <a:gd name="T3" fmla="*/ 9 h 25"/>
                  <a:gd name="T4" fmla="*/ 12 w 32"/>
                  <a:gd name="T5" fmla="*/ 2 h 25"/>
                  <a:gd name="T6" fmla="*/ 32 w 32"/>
                  <a:gd name="T7" fmla="*/ 0 h 25"/>
                  <a:gd name="T8" fmla="*/ 27 w 32"/>
                  <a:gd name="T9" fmla="*/ 13 h 25"/>
                  <a:gd name="T10" fmla="*/ 27 w 32"/>
                  <a:gd name="T11" fmla="*/ 13 h 25"/>
                  <a:gd name="T12" fmla="*/ 14 w 32"/>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32" h="25">
                    <a:moveTo>
                      <a:pt x="14" y="25"/>
                    </a:moveTo>
                    <a:cubicBezTo>
                      <a:pt x="0" y="20"/>
                      <a:pt x="0" y="20"/>
                      <a:pt x="10" y="9"/>
                    </a:cubicBezTo>
                    <a:cubicBezTo>
                      <a:pt x="12" y="7"/>
                      <a:pt x="12" y="4"/>
                      <a:pt x="12" y="2"/>
                    </a:cubicBezTo>
                    <a:cubicBezTo>
                      <a:pt x="18" y="1"/>
                      <a:pt x="24" y="1"/>
                      <a:pt x="32" y="0"/>
                    </a:cubicBezTo>
                    <a:cubicBezTo>
                      <a:pt x="30" y="5"/>
                      <a:pt x="28" y="9"/>
                      <a:pt x="27" y="13"/>
                    </a:cubicBezTo>
                    <a:cubicBezTo>
                      <a:pt x="27" y="13"/>
                      <a:pt x="27" y="13"/>
                      <a:pt x="27" y="13"/>
                    </a:cubicBezTo>
                    <a:cubicBezTo>
                      <a:pt x="19" y="13"/>
                      <a:pt x="19" y="21"/>
                      <a:pt x="14" y="2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3" name="Freeform 554">
                <a:extLst>
                  <a:ext uri="{FF2B5EF4-FFF2-40B4-BE49-F238E27FC236}">
                    <a16:creationId xmlns:a16="http://schemas.microsoft.com/office/drawing/2014/main" id="{4EB0E35A-9F42-37EF-06BC-AE557A449E1C}"/>
                  </a:ext>
                </a:extLst>
              </p:cNvPr>
              <p:cNvSpPr/>
              <p:nvPr/>
            </p:nvSpPr>
            <p:spPr bwMode="auto">
              <a:xfrm>
                <a:off x="5599" y="2429"/>
                <a:ext cx="37" cy="18"/>
              </a:xfrm>
              <a:custGeom>
                <a:avLst/>
                <a:gdLst>
                  <a:gd name="T0" fmla="*/ 29 w 63"/>
                  <a:gd name="T1" fmla="*/ 5 h 30"/>
                  <a:gd name="T2" fmla="*/ 63 w 63"/>
                  <a:gd name="T3" fmla="*/ 27 h 30"/>
                  <a:gd name="T4" fmla="*/ 61 w 63"/>
                  <a:gd name="T5" fmla="*/ 30 h 30"/>
                  <a:gd name="T6" fmla="*/ 0 w 63"/>
                  <a:gd name="T7" fmla="*/ 2 h 30"/>
                  <a:gd name="T8" fmla="*/ 25 w 63"/>
                  <a:gd name="T9" fmla="*/ 8 h 30"/>
                  <a:gd name="T10" fmla="*/ 29 w 63"/>
                  <a:gd name="T11" fmla="*/ 5 h 30"/>
                </a:gdLst>
                <a:ahLst/>
                <a:cxnLst>
                  <a:cxn ang="0">
                    <a:pos x="T0" y="T1"/>
                  </a:cxn>
                  <a:cxn ang="0">
                    <a:pos x="T2" y="T3"/>
                  </a:cxn>
                  <a:cxn ang="0">
                    <a:pos x="T4" y="T5"/>
                  </a:cxn>
                  <a:cxn ang="0">
                    <a:pos x="T6" y="T7"/>
                  </a:cxn>
                  <a:cxn ang="0">
                    <a:pos x="T8" y="T9"/>
                  </a:cxn>
                  <a:cxn ang="0">
                    <a:pos x="T10" y="T11"/>
                  </a:cxn>
                </a:cxnLst>
                <a:rect l="0" t="0" r="r" b="b"/>
                <a:pathLst>
                  <a:path w="62" h="30">
                    <a:moveTo>
                      <a:pt x="29" y="5"/>
                    </a:moveTo>
                    <a:cubicBezTo>
                      <a:pt x="44" y="7"/>
                      <a:pt x="50" y="22"/>
                      <a:pt x="63" y="27"/>
                    </a:cubicBezTo>
                    <a:cubicBezTo>
                      <a:pt x="62" y="28"/>
                      <a:pt x="62" y="29"/>
                      <a:pt x="61" y="30"/>
                    </a:cubicBezTo>
                    <a:cubicBezTo>
                      <a:pt x="42" y="21"/>
                      <a:pt x="22" y="12"/>
                      <a:pt x="0" y="2"/>
                    </a:cubicBezTo>
                    <a:cubicBezTo>
                      <a:pt x="12" y="0"/>
                      <a:pt x="18" y="6"/>
                      <a:pt x="25" y="8"/>
                    </a:cubicBezTo>
                    <a:cubicBezTo>
                      <a:pt x="30" y="9"/>
                      <a:pt x="31" y="9"/>
                      <a:pt x="29"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4" name="Freeform 555">
                <a:extLst>
                  <a:ext uri="{FF2B5EF4-FFF2-40B4-BE49-F238E27FC236}">
                    <a16:creationId xmlns:a16="http://schemas.microsoft.com/office/drawing/2014/main" id="{EDF84A1D-F573-DA58-393E-7C1F5119809F}"/>
                  </a:ext>
                </a:extLst>
              </p:cNvPr>
              <p:cNvSpPr/>
              <p:nvPr/>
            </p:nvSpPr>
            <p:spPr bwMode="auto">
              <a:xfrm>
                <a:off x="5648" y="2667"/>
                <a:ext cx="19" cy="40"/>
              </a:xfrm>
              <a:custGeom>
                <a:avLst/>
                <a:gdLst>
                  <a:gd name="T0" fmla="*/ 0 w 32"/>
                  <a:gd name="T1" fmla="*/ 55 h 68"/>
                  <a:gd name="T2" fmla="*/ 10 w 32"/>
                  <a:gd name="T3" fmla="*/ 38 h 68"/>
                  <a:gd name="T4" fmla="*/ 12 w 32"/>
                  <a:gd name="T5" fmla="*/ 24 h 68"/>
                  <a:gd name="T6" fmla="*/ 13 w 32"/>
                  <a:gd name="T7" fmla="*/ 35 h 68"/>
                  <a:gd name="T8" fmla="*/ 21 w 32"/>
                  <a:gd name="T9" fmla="*/ 0 h 68"/>
                  <a:gd name="T10" fmla="*/ 7 w 32"/>
                  <a:gd name="T11" fmla="*/ 68 h 68"/>
                  <a:gd name="T12" fmla="*/ 0 w 32"/>
                  <a:gd name="T13" fmla="*/ 55 h 68"/>
                </a:gdLst>
                <a:ahLst/>
                <a:cxnLst>
                  <a:cxn ang="0">
                    <a:pos x="T0" y="T1"/>
                  </a:cxn>
                  <a:cxn ang="0">
                    <a:pos x="T2" y="T3"/>
                  </a:cxn>
                  <a:cxn ang="0">
                    <a:pos x="T4" y="T5"/>
                  </a:cxn>
                  <a:cxn ang="0">
                    <a:pos x="T6" y="T7"/>
                  </a:cxn>
                  <a:cxn ang="0">
                    <a:pos x="T8" y="T9"/>
                  </a:cxn>
                  <a:cxn ang="0">
                    <a:pos x="T10" y="T11"/>
                  </a:cxn>
                  <a:cxn ang="0">
                    <a:pos x="T12" y="T13"/>
                  </a:cxn>
                </a:cxnLst>
                <a:rect l="0" t="0" r="r" b="b"/>
                <a:pathLst>
                  <a:path w="32" h="68">
                    <a:moveTo>
                      <a:pt x="0" y="55"/>
                    </a:moveTo>
                    <a:cubicBezTo>
                      <a:pt x="11" y="54"/>
                      <a:pt x="8" y="44"/>
                      <a:pt x="10" y="38"/>
                    </a:cubicBezTo>
                    <a:cubicBezTo>
                      <a:pt x="11" y="34"/>
                      <a:pt x="10" y="29"/>
                      <a:pt x="12" y="24"/>
                    </a:cubicBezTo>
                    <a:cubicBezTo>
                      <a:pt x="12" y="27"/>
                      <a:pt x="13" y="30"/>
                      <a:pt x="13" y="35"/>
                    </a:cubicBezTo>
                    <a:cubicBezTo>
                      <a:pt x="19" y="23"/>
                      <a:pt x="23" y="12"/>
                      <a:pt x="21" y="0"/>
                    </a:cubicBezTo>
                    <a:cubicBezTo>
                      <a:pt x="32" y="25"/>
                      <a:pt x="9" y="43"/>
                      <a:pt x="7" y="68"/>
                    </a:cubicBezTo>
                    <a:cubicBezTo>
                      <a:pt x="2" y="63"/>
                      <a:pt x="1" y="59"/>
                      <a:pt x="0" y="5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5" name="Freeform 556">
                <a:extLst>
                  <a:ext uri="{FF2B5EF4-FFF2-40B4-BE49-F238E27FC236}">
                    <a16:creationId xmlns:a16="http://schemas.microsoft.com/office/drawing/2014/main" id="{5517570D-5326-5136-73B1-4D6889D9948D}"/>
                  </a:ext>
                </a:extLst>
              </p:cNvPr>
              <p:cNvSpPr/>
              <p:nvPr/>
            </p:nvSpPr>
            <p:spPr bwMode="auto">
              <a:xfrm>
                <a:off x="5630" y="2649"/>
                <a:ext cx="14" cy="37"/>
              </a:xfrm>
              <a:custGeom>
                <a:avLst/>
                <a:gdLst>
                  <a:gd name="T0" fmla="*/ 0 w 25"/>
                  <a:gd name="T1" fmla="*/ 3 h 63"/>
                  <a:gd name="T2" fmla="*/ 11 w 25"/>
                  <a:gd name="T3" fmla="*/ 6 h 63"/>
                  <a:gd name="T4" fmla="*/ 24 w 25"/>
                  <a:gd name="T5" fmla="*/ 56 h 63"/>
                  <a:gd name="T6" fmla="*/ 22 w 25"/>
                  <a:gd name="T7" fmla="*/ 62 h 63"/>
                  <a:gd name="T8" fmla="*/ 17 w 25"/>
                  <a:gd name="T9" fmla="*/ 58 h 63"/>
                  <a:gd name="T10" fmla="*/ 0 w 25"/>
                  <a:gd name="T11" fmla="*/ 3 h 63"/>
                </a:gdLst>
                <a:ahLst/>
                <a:cxnLst>
                  <a:cxn ang="0">
                    <a:pos x="T0" y="T1"/>
                  </a:cxn>
                  <a:cxn ang="0">
                    <a:pos x="T2" y="T3"/>
                  </a:cxn>
                  <a:cxn ang="0">
                    <a:pos x="T4" y="T5"/>
                  </a:cxn>
                  <a:cxn ang="0">
                    <a:pos x="T6" y="T7"/>
                  </a:cxn>
                  <a:cxn ang="0">
                    <a:pos x="T8" y="T9"/>
                  </a:cxn>
                  <a:cxn ang="0">
                    <a:pos x="T10" y="T11"/>
                  </a:cxn>
                </a:cxnLst>
                <a:rect l="0" t="0" r="r" b="b"/>
                <a:pathLst>
                  <a:path w="25" h="62">
                    <a:moveTo>
                      <a:pt x="0" y="3"/>
                    </a:moveTo>
                    <a:cubicBezTo>
                      <a:pt x="4" y="1"/>
                      <a:pt x="8" y="0"/>
                      <a:pt x="11" y="6"/>
                    </a:cubicBezTo>
                    <a:cubicBezTo>
                      <a:pt x="17" y="22"/>
                      <a:pt x="25" y="38"/>
                      <a:pt x="24" y="56"/>
                    </a:cubicBezTo>
                    <a:cubicBezTo>
                      <a:pt x="24" y="59"/>
                      <a:pt x="25" y="62"/>
                      <a:pt x="22" y="62"/>
                    </a:cubicBezTo>
                    <a:cubicBezTo>
                      <a:pt x="19" y="63"/>
                      <a:pt x="17" y="60"/>
                      <a:pt x="17" y="58"/>
                    </a:cubicBezTo>
                    <a:cubicBezTo>
                      <a:pt x="23" y="36"/>
                      <a:pt x="11" y="20"/>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6" name="Freeform 557">
                <a:extLst>
                  <a:ext uri="{FF2B5EF4-FFF2-40B4-BE49-F238E27FC236}">
                    <a16:creationId xmlns:a16="http://schemas.microsoft.com/office/drawing/2014/main" id="{0AA2C9FA-691E-812F-A7D2-3ED52D8C8E24}"/>
                  </a:ext>
                </a:extLst>
              </p:cNvPr>
              <p:cNvSpPr>
                <a:spLocks noEditPoints="1"/>
              </p:cNvSpPr>
              <p:nvPr/>
            </p:nvSpPr>
            <p:spPr bwMode="auto">
              <a:xfrm>
                <a:off x="5685" y="2912"/>
                <a:ext cx="13" cy="37"/>
              </a:xfrm>
              <a:custGeom>
                <a:avLst/>
                <a:gdLst>
                  <a:gd name="T0" fmla="*/ 19 w 22"/>
                  <a:gd name="T1" fmla="*/ 62 h 62"/>
                  <a:gd name="T2" fmla="*/ 2 w 22"/>
                  <a:gd name="T3" fmla="*/ 37 h 62"/>
                  <a:gd name="T4" fmla="*/ 1 w 22"/>
                  <a:gd name="T5" fmla="*/ 34 h 62"/>
                  <a:gd name="T6" fmla="*/ 7 w 22"/>
                  <a:gd name="T7" fmla="*/ 0 h 62"/>
                  <a:gd name="T8" fmla="*/ 22 w 22"/>
                  <a:gd name="T9" fmla="*/ 60 h 62"/>
                  <a:gd name="T10" fmla="*/ 19 w 22"/>
                  <a:gd name="T11" fmla="*/ 62 h 62"/>
                  <a:gd name="T12" fmla="*/ 9 w 22"/>
                  <a:gd name="T13" fmla="*/ 36 h 62"/>
                  <a:gd name="T14" fmla="*/ 9 w 22"/>
                  <a:gd name="T15" fmla="*/ 35 h 62"/>
                  <a:gd name="T16" fmla="*/ 8 w 22"/>
                  <a:gd name="T17" fmla="*/ 36 h 62"/>
                  <a:gd name="T18" fmla="*/ 9 w 22"/>
                  <a:gd name="T19" fmla="*/ 37 h 62"/>
                  <a:gd name="T20" fmla="*/ 9 w 22"/>
                  <a:gd name="T21" fmla="*/ 3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62">
                    <a:moveTo>
                      <a:pt x="19" y="62"/>
                    </a:moveTo>
                    <a:cubicBezTo>
                      <a:pt x="13" y="54"/>
                      <a:pt x="7" y="45"/>
                      <a:pt x="2" y="37"/>
                    </a:cubicBezTo>
                    <a:cubicBezTo>
                      <a:pt x="1" y="36"/>
                      <a:pt x="0" y="34"/>
                      <a:pt x="1" y="34"/>
                    </a:cubicBezTo>
                    <a:cubicBezTo>
                      <a:pt x="14" y="24"/>
                      <a:pt x="0" y="10"/>
                      <a:pt x="7" y="0"/>
                    </a:cubicBezTo>
                    <a:cubicBezTo>
                      <a:pt x="12" y="20"/>
                      <a:pt x="11" y="42"/>
                      <a:pt x="22" y="60"/>
                    </a:cubicBezTo>
                    <a:cubicBezTo>
                      <a:pt x="21" y="61"/>
                      <a:pt x="20" y="62"/>
                      <a:pt x="19" y="62"/>
                    </a:cubicBezTo>
                    <a:close/>
                    <a:moveTo>
                      <a:pt x="9" y="36"/>
                    </a:moveTo>
                    <a:cubicBezTo>
                      <a:pt x="9" y="36"/>
                      <a:pt x="9" y="36"/>
                      <a:pt x="9" y="35"/>
                    </a:cubicBezTo>
                    <a:cubicBezTo>
                      <a:pt x="9" y="35"/>
                      <a:pt x="8" y="36"/>
                      <a:pt x="8" y="36"/>
                    </a:cubicBezTo>
                    <a:cubicBezTo>
                      <a:pt x="8" y="36"/>
                      <a:pt x="8" y="37"/>
                      <a:pt x="9" y="37"/>
                    </a:cubicBezTo>
                    <a:cubicBezTo>
                      <a:pt x="9" y="37"/>
                      <a:pt x="9" y="36"/>
                      <a:pt x="9"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7" name="Freeform 558">
                <a:extLst>
                  <a:ext uri="{FF2B5EF4-FFF2-40B4-BE49-F238E27FC236}">
                    <a16:creationId xmlns:a16="http://schemas.microsoft.com/office/drawing/2014/main" id="{D6416F57-DB08-61C4-63A7-DA5AE777B631}"/>
                  </a:ext>
                </a:extLst>
              </p:cNvPr>
              <p:cNvSpPr/>
              <p:nvPr/>
            </p:nvSpPr>
            <p:spPr bwMode="auto">
              <a:xfrm>
                <a:off x="5730" y="2867"/>
                <a:ext cx="12" cy="37"/>
              </a:xfrm>
              <a:custGeom>
                <a:avLst/>
                <a:gdLst>
                  <a:gd name="T0" fmla="*/ 15 w 20"/>
                  <a:gd name="T1" fmla="*/ 28 h 63"/>
                  <a:gd name="T2" fmla="*/ 17 w 20"/>
                  <a:gd name="T3" fmla="*/ 13 h 63"/>
                  <a:gd name="T4" fmla="*/ 12 w 20"/>
                  <a:gd name="T5" fmla="*/ 63 h 63"/>
                  <a:gd name="T6" fmla="*/ 0 w 20"/>
                  <a:gd name="T7" fmla="*/ 0 h 63"/>
                  <a:gd name="T8" fmla="*/ 15 w 20"/>
                  <a:gd name="T9" fmla="*/ 28 h 63"/>
                </a:gdLst>
                <a:ahLst/>
                <a:cxnLst>
                  <a:cxn ang="0">
                    <a:pos x="T0" y="T1"/>
                  </a:cxn>
                  <a:cxn ang="0">
                    <a:pos x="T2" y="T3"/>
                  </a:cxn>
                  <a:cxn ang="0">
                    <a:pos x="T4" y="T5"/>
                  </a:cxn>
                  <a:cxn ang="0">
                    <a:pos x="T6" y="T7"/>
                  </a:cxn>
                  <a:cxn ang="0">
                    <a:pos x="T8" y="T9"/>
                  </a:cxn>
                </a:cxnLst>
                <a:rect l="0" t="0" r="r" b="b"/>
                <a:pathLst>
                  <a:path w="20" h="62">
                    <a:moveTo>
                      <a:pt x="15" y="28"/>
                    </a:moveTo>
                    <a:cubicBezTo>
                      <a:pt x="16" y="23"/>
                      <a:pt x="16" y="18"/>
                      <a:pt x="17" y="13"/>
                    </a:cubicBezTo>
                    <a:cubicBezTo>
                      <a:pt x="20" y="30"/>
                      <a:pt x="17" y="47"/>
                      <a:pt x="12" y="63"/>
                    </a:cubicBezTo>
                    <a:cubicBezTo>
                      <a:pt x="13" y="41"/>
                      <a:pt x="9" y="20"/>
                      <a:pt x="0" y="0"/>
                    </a:cubicBezTo>
                    <a:cubicBezTo>
                      <a:pt x="11" y="7"/>
                      <a:pt x="9" y="19"/>
                      <a:pt x="15" y="2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8" name="Freeform 559">
                <a:extLst>
                  <a:ext uri="{FF2B5EF4-FFF2-40B4-BE49-F238E27FC236}">
                    <a16:creationId xmlns:a16="http://schemas.microsoft.com/office/drawing/2014/main" id="{0C4D252B-E439-28B4-5DB3-9953FCE347B0}"/>
                  </a:ext>
                </a:extLst>
              </p:cNvPr>
              <p:cNvSpPr/>
              <p:nvPr/>
            </p:nvSpPr>
            <p:spPr bwMode="auto">
              <a:xfrm>
                <a:off x="5731" y="2915"/>
                <a:ext cx="12" cy="26"/>
              </a:xfrm>
              <a:custGeom>
                <a:avLst/>
                <a:gdLst>
                  <a:gd name="T0" fmla="*/ 0 w 21"/>
                  <a:gd name="T1" fmla="*/ 24 h 43"/>
                  <a:gd name="T2" fmla="*/ 5 w 21"/>
                  <a:gd name="T3" fmla="*/ 0 h 43"/>
                  <a:gd name="T4" fmla="*/ 21 w 21"/>
                  <a:gd name="T5" fmla="*/ 36 h 43"/>
                  <a:gd name="T6" fmla="*/ 20 w 21"/>
                  <a:gd name="T7" fmla="*/ 42 h 43"/>
                  <a:gd name="T8" fmla="*/ 17 w 21"/>
                  <a:gd name="T9" fmla="*/ 40 h 43"/>
                  <a:gd name="T10" fmla="*/ 0 w 21"/>
                  <a:gd name="T11" fmla="*/ 24 h 43"/>
                </a:gdLst>
                <a:ahLst/>
                <a:cxnLst>
                  <a:cxn ang="0">
                    <a:pos x="T0" y="T1"/>
                  </a:cxn>
                  <a:cxn ang="0">
                    <a:pos x="T2" y="T3"/>
                  </a:cxn>
                  <a:cxn ang="0">
                    <a:pos x="T4" y="T5"/>
                  </a:cxn>
                  <a:cxn ang="0">
                    <a:pos x="T6" y="T7"/>
                  </a:cxn>
                  <a:cxn ang="0">
                    <a:pos x="T8" y="T9"/>
                  </a:cxn>
                  <a:cxn ang="0">
                    <a:pos x="T10" y="T11"/>
                  </a:cxn>
                </a:cxnLst>
                <a:rect l="0" t="0" r="r" b="b"/>
                <a:pathLst>
                  <a:path w="21" h="43">
                    <a:moveTo>
                      <a:pt x="0" y="24"/>
                    </a:moveTo>
                    <a:cubicBezTo>
                      <a:pt x="4" y="17"/>
                      <a:pt x="1" y="8"/>
                      <a:pt x="5" y="0"/>
                    </a:cubicBezTo>
                    <a:cubicBezTo>
                      <a:pt x="14" y="10"/>
                      <a:pt x="13" y="25"/>
                      <a:pt x="21" y="36"/>
                    </a:cubicBezTo>
                    <a:cubicBezTo>
                      <a:pt x="21" y="38"/>
                      <a:pt x="21" y="40"/>
                      <a:pt x="20" y="42"/>
                    </a:cubicBezTo>
                    <a:cubicBezTo>
                      <a:pt x="19" y="43"/>
                      <a:pt x="17" y="41"/>
                      <a:pt x="17" y="40"/>
                    </a:cubicBezTo>
                    <a:cubicBezTo>
                      <a:pt x="14" y="32"/>
                      <a:pt x="6" y="29"/>
                      <a:pt x="0"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9" name="Freeform 560">
                <a:extLst>
                  <a:ext uri="{FF2B5EF4-FFF2-40B4-BE49-F238E27FC236}">
                    <a16:creationId xmlns:a16="http://schemas.microsoft.com/office/drawing/2014/main" id="{05C10FF2-8E81-1C53-3F65-190A36920A55}"/>
                  </a:ext>
                </a:extLst>
              </p:cNvPr>
              <p:cNvSpPr/>
              <p:nvPr/>
            </p:nvSpPr>
            <p:spPr bwMode="auto">
              <a:xfrm>
                <a:off x="5570" y="2821"/>
                <a:ext cx="11" cy="17"/>
              </a:xfrm>
              <a:custGeom>
                <a:avLst/>
                <a:gdLst>
                  <a:gd name="T0" fmla="*/ 16 w 19"/>
                  <a:gd name="T1" fmla="*/ 17 h 30"/>
                  <a:gd name="T2" fmla="*/ 10 w 19"/>
                  <a:gd name="T3" fmla="*/ 30 h 30"/>
                  <a:gd name="T4" fmla="*/ 0 w 19"/>
                  <a:gd name="T5" fmla="*/ 15 h 30"/>
                  <a:gd name="T6" fmla="*/ 2 w 19"/>
                  <a:gd name="T7" fmla="*/ 11 h 30"/>
                  <a:gd name="T8" fmla="*/ 7 w 19"/>
                  <a:gd name="T9" fmla="*/ 1 h 30"/>
                  <a:gd name="T10" fmla="*/ 15 w 19"/>
                  <a:gd name="T11" fmla="*/ 15 h 30"/>
                  <a:gd name="T12" fmla="*/ 16 w 19"/>
                  <a:gd name="T13" fmla="*/ 17 h 30"/>
                </a:gdLst>
                <a:ahLst/>
                <a:cxnLst>
                  <a:cxn ang="0">
                    <a:pos x="T0" y="T1"/>
                  </a:cxn>
                  <a:cxn ang="0">
                    <a:pos x="T2" y="T3"/>
                  </a:cxn>
                  <a:cxn ang="0">
                    <a:pos x="T4" y="T5"/>
                  </a:cxn>
                  <a:cxn ang="0">
                    <a:pos x="T6" y="T7"/>
                  </a:cxn>
                  <a:cxn ang="0">
                    <a:pos x="T8" y="T9"/>
                  </a:cxn>
                  <a:cxn ang="0">
                    <a:pos x="T10" y="T11"/>
                  </a:cxn>
                  <a:cxn ang="0">
                    <a:pos x="T12" y="T13"/>
                  </a:cxn>
                </a:cxnLst>
                <a:rect l="0" t="0" r="r" b="b"/>
                <a:pathLst>
                  <a:path w="19" h="30">
                    <a:moveTo>
                      <a:pt x="16" y="17"/>
                    </a:moveTo>
                    <a:cubicBezTo>
                      <a:pt x="15" y="22"/>
                      <a:pt x="15" y="27"/>
                      <a:pt x="10" y="30"/>
                    </a:cubicBezTo>
                    <a:cubicBezTo>
                      <a:pt x="3" y="28"/>
                      <a:pt x="2" y="21"/>
                      <a:pt x="0" y="15"/>
                    </a:cubicBezTo>
                    <a:cubicBezTo>
                      <a:pt x="1" y="14"/>
                      <a:pt x="1" y="12"/>
                      <a:pt x="2" y="11"/>
                    </a:cubicBezTo>
                    <a:cubicBezTo>
                      <a:pt x="4" y="8"/>
                      <a:pt x="1" y="0"/>
                      <a:pt x="7" y="1"/>
                    </a:cubicBezTo>
                    <a:cubicBezTo>
                      <a:pt x="12" y="2"/>
                      <a:pt x="19" y="6"/>
                      <a:pt x="15" y="15"/>
                    </a:cubicBezTo>
                    <a:cubicBezTo>
                      <a:pt x="15" y="15"/>
                      <a:pt x="16" y="16"/>
                      <a:pt x="16"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0" name="Freeform 561">
                <a:extLst>
                  <a:ext uri="{FF2B5EF4-FFF2-40B4-BE49-F238E27FC236}">
                    <a16:creationId xmlns:a16="http://schemas.microsoft.com/office/drawing/2014/main" id="{D0F7BFB5-8EE9-D2D9-2867-EDCD0461183B}"/>
                  </a:ext>
                </a:extLst>
              </p:cNvPr>
              <p:cNvSpPr/>
              <p:nvPr/>
            </p:nvSpPr>
            <p:spPr bwMode="auto">
              <a:xfrm>
                <a:off x="5637" y="2770"/>
                <a:ext cx="15" cy="18"/>
              </a:xfrm>
              <a:custGeom>
                <a:avLst/>
                <a:gdLst>
                  <a:gd name="T0" fmla="*/ 14 w 25"/>
                  <a:gd name="T1" fmla="*/ 0 h 30"/>
                  <a:gd name="T2" fmla="*/ 20 w 25"/>
                  <a:gd name="T3" fmla="*/ 6 h 30"/>
                  <a:gd name="T4" fmla="*/ 19 w 25"/>
                  <a:gd name="T5" fmla="*/ 13 h 30"/>
                  <a:gd name="T6" fmla="*/ 9 w 25"/>
                  <a:gd name="T7" fmla="*/ 30 h 30"/>
                  <a:gd name="T8" fmla="*/ 8 w 25"/>
                  <a:gd name="T9" fmla="*/ 29 h 30"/>
                  <a:gd name="T10" fmla="*/ 5 w 25"/>
                  <a:gd name="T11" fmla="*/ 15 h 30"/>
                  <a:gd name="T12" fmla="*/ 14 w 25"/>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5" h="30">
                    <a:moveTo>
                      <a:pt x="14" y="0"/>
                    </a:moveTo>
                    <a:cubicBezTo>
                      <a:pt x="16" y="2"/>
                      <a:pt x="17" y="4"/>
                      <a:pt x="20" y="6"/>
                    </a:cubicBezTo>
                    <a:cubicBezTo>
                      <a:pt x="25" y="9"/>
                      <a:pt x="25" y="12"/>
                      <a:pt x="19" y="13"/>
                    </a:cubicBezTo>
                    <a:cubicBezTo>
                      <a:pt x="9" y="15"/>
                      <a:pt x="16" y="26"/>
                      <a:pt x="9" y="30"/>
                    </a:cubicBezTo>
                    <a:cubicBezTo>
                      <a:pt x="9" y="30"/>
                      <a:pt x="8" y="30"/>
                      <a:pt x="8" y="29"/>
                    </a:cubicBezTo>
                    <a:cubicBezTo>
                      <a:pt x="10" y="24"/>
                      <a:pt x="7" y="20"/>
                      <a:pt x="5" y="15"/>
                    </a:cubicBezTo>
                    <a:cubicBezTo>
                      <a:pt x="0" y="2"/>
                      <a:pt x="0" y="2"/>
                      <a:pt x="14"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1" name="Freeform 562">
                <a:extLst>
                  <a:ext uri="{FF2B5EF4-FFF2-40B4-BE49-F238E27FC236}">
                    <a16:creationId xmlns:a16="http://schemas.microsoft.com/office/drawing/2014/main" id="{6F51D4AB-ACE7-31A7-CD3D-C802E77F29B5}"/>
                  </a:ext>
                </a:extLst>
              </p:cNvPr>
              <p:cNvSpPr/>
              <p:nvPr/>
            </p:nvSpPr>
            <p:spPr bwMode="auto">
              <a:xfrm>
                <a:off x="5638" y="2452"/>
                <a:ext cx="29" cy="18"/>
              </a:xfrm>
              <a:custGeom>
                <a:avLst/>
                <a:gdLst>
                  <a:gd name="T0" fmla="*/ 1 w 50"/>
                  <a:gd name="T1" fmla="*/ 2 h 31"/>
                  <a:gd name="T2" fmla="*/ 8 w 50"/>
                  <a:gd name="T3" fmla="*/ 0 h 31"/>
                  <a:gd name="T4" fmla="*/ 8 w 50"/>
                  <a:gd name="T5" fmla="*/ 0 h 31"/>
                  <a:gd name="T6" fmla="*/ 35 w 50"/>
                  <a:gd name="T7" fmla="*/ 16 h 31"/>
                  <a:gd name="T8" fmla="*/ 39 w 50"/>
                  <a:gd name="T9" fmla="*/ 14 h 31"/>
                  <a:gd name="T10" fmla="*/ 39 w 50"/>
                  <a:gd name="T11" fmla="*/ 14 h 31"/>
                  <a:gd name="T12" fmla="*/ 50 w 50"/>
                  <a:gd name="T13" fmla="*/ 31 h 31"/>
                  <a:gd name="T14" fmla="*/ 17 w 50"/>
                  <a:gd name="T15" fmla="*/ 11 h 31"/>
                  <a:gd name="T16" fmla="*/ 0 w 50"/>
                  <a:gd name="T17" fmla="*/ 2 h 31"/>
                  <a:gd name="T18" fmla="*/ 1 w 50"/>
                  <a:gd name="T19"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31">
                    <a:moveTo>
                      <a:pt x="1" y="2"/>
                    </a:moveTo>
                    <a:cubicBezTo>
                      <a:pt x="3" y="2"/>
                      <a:pt x="6" y="2"/>
                      <a:pt x="8" y="0"/>
                    </a:cubicBezTo>
                    <a:cubicBezTo>
                      <a:pt x="8" y="0"/>
                      <a:pt x="8" y="0"/>
                      <a:pt x="8" y="0"/>
                    </a:cubicBezTo>
                    <a:cubicBezTo>
                      <a:pt x="17" y="5"/>
                      <a:pt x="26" y="10"/>
                      <a:pt x="35" y="16"/>
                    </a:cubicBezTo>
                    <a:cubicBezTo>
                      <a:pt x="38" y="18"/>
                      <a:pt x="39" y="18"/>
                      <a:pt x="39" y="14"/>
                    </a:cubicBezTo>
                    <a:cubicBezTo>
                      <a:pt x="39" y="14"/>
                      <a:pt x="39" y="14"/>
                      <a:pt x="39" y="14"/>
                    </a:cubicBezTo>
                    <a:cubicBezTo>
                      <a:pt x="46" y="17"/>
                      <a:pt x="46" y="23"/>
                      <a:pt x="50" y="31"/>
                    </a:cubicBezTo>
                    <a:cubicBezTo>
                      <a:pt x="37" y="25"/>
                      <a:pt x="28" y="15"/>
                      <a:pt x="17" y="11"/>
                    </a:cubicBezTo>
                    <a:cubicBezTo>
                      <a:pt x="12" y="8"/>
                      <a:pt x="3" y="11"/>
                      <a:pt x="0" y="2"/>
                    </a:cubicBezTo>
                    <a:lnTo>
                      <a:pt x="1" y="2"/>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2" name="Freeform 563">
                <a:extLst>
                  <a:ext uri="{FF2B5EF4-FFF2-40B4-BE49-F238E27FC236}">
                    <a16:creationId xmlns:a16="http://schemas.microsoft.com/office/drawing/2014/main" id="{53723ABB-3B27-8D1B-EB62-B5132A91BB69}"/>
                  </a:ext>
                </a:extLst>
              </p:cNvPr>
              <p:cNvSpPr/>
              <p:nvPr/>
            </p:nvSpPr>
            <p:spPr bwMode="auto">
              <a:xfrm>
                <a:off x="5631" y="2737"/>
                <a:ext cx="19" cy="11"/>
              </a:xfrm>
              <a:custGeom>
                <a:avLst/>
                <a:gdLst>
                  <a:gd name="T0" fmla="*/ 28 w 31"/>
                  <a:gd name="T1" fmla="*/ 3 h 19"/>
                  <a:gd name="T2" fmla="*/ 30 w 31"/>
                  <a:gd name="T3" fmla="*/ 9 h 19"/>
                  <a:gd name="T4" fmla="*/ 17 w 31"/>
                  <a:gd name="T5" fmla="*/ 18 h 19"/>
                  <a:gd name="T6" fmla="*/ 0 w 31"/>
                  <a:gd name="T7" fmla="*/ 12 h 19"/>
                  <a:gd name="T8" fmla="*/ 21 w 31"/>
                  <a:gd name="T9" fmla="*/ 0 h 19"/>
                  <a:gd name="T10" fmla="*/ 28 w 31"/>
                  <a:gd name="T11" fmla="*/ 3 h 19"/>
                </a:gdLst>
                <a:ahLst/>
                <a:cxnLst>
                  <a:cxn ang="0">
                    <a:pos x="T0" y="T1"/>
                  </a:cxn>
                  <a:cxn ang="0">
                    <a:pos x="T2" y="T3"/>
                  </a:cxn>
                  <a:cxn ang="0">
                    <a:pos x="T4" y="T5"/>
                  </a:cxn>
                  <a:cxn ang="0">
                    <a:pos x="T6" y="T7"/>
                  </a:cxn>
                  <a:cxn ang="0">
                    <a:pos x="T8" y="T9"/>
                  </a:cxn>
                  <a:cxn ang="0">
                    <a:pos x="T10" y="T11"/>
                  </a:cxn>
                </a:cxnLst>
                <a:rect l="0" t="0" r="r" b="b"/>
                <a:pathLst>
                  <a:path w="31" h="19">
                    <a:moveTo>
                      <a:pt x="28" y="3"/>
                    </a:moveTo>
                    <a:cubicBezTo>
                      <a:pt x="29" y="5"/>
                      <a:pt x="31" y="7"/>
                      <a:pt x="30" y="9"/>
                    </a:cubicBezTo>
                    <a:cubicBezTo>
                      <a:pt x="25" y="12"/>
                      <a:pt x="22" y="17"/>
                      <a:pt x="17" y="18"/>
                    </a:cubicBezTo>
                    <a:cubicBezTo>
                      <a:pt x="11" y="17"/>
                      <a:pt x="5" y="19"/>
                      <a:pt x="0" y="12"/>
                    </a:cubicBezTo>
                    <a:cubicBezTo>
                      <a:pt x="8" y="10"/>
                      <a:pt x="11" y="0"/>
                      <a:pt x="21" y="0"/>
                    </a:cubicBezTo>
                    <a:cubicBezTo>
                      <a:pt x="23" y="1"/>
                      <a:pt x="26" y="2"/>
                      <a:pt x="28"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3" name="Freeform 564">
                <a:extLst>
                  <a:ext uri="{FF2B5EF4-FFF2-40B4-BE49-F238E27FC236}">
                    <a16:creationId xmlns:a16="http://schemas.microsoft.com/office/drawing/2014/main" id="{BB2C03D5-768D-F5D0-8AC4-BC55C2618FE0}"/>
                  </a:ext>
                </a:extLst>
              </p:cNvPr>
              <p:cNvSpPr/>
              <p:nvPr/>
            </p:nvSpPr>
            <p:spPr bwMode="auto">
              <a:xfrm>
                <a:off x="5619" y="2395"/>
                <a:ext cx="18" cy="24"/>
              </a:xfrm>
              <a:custGeom>
                <a:avLst/>
                <a:gdLst>
                  <a:gd name="T0" fmla="*/ 0 w 31"/>
                  <a:gd name="T1" fmla="*/ 7 h 41"/>
                  <a:gd name="T2" fmla="*/ 5 w 31"/>
                  <a:gd name="T3" fmla="*/ 0 h 41"/>
                  <a:gd name="T4" fmla="*/ 31 w 31"/>
                  <a:gd name="T5" fmla="*/ 41 h 41"/>
                  <a:gd name="T6" fmla="*/ 31 w 31"/>
                  <a:gd name="T7" fmla="*/ 41 h 41"/>
                  <a:gd name="T8" fmla="*/ 0 w 31"/>
                  <a:gd name="T9" fmla="*/ 7 h 41"/>
                </a:gdLst>
                <a:ahLst/>
                <a:cxnLst>
                  <a:cxn ang="0">
                    <a:pos x="T0" y="T1"/>
                  </a:cxn>
                  <a:cxn ang="0">
                    <a:pos x="T2" y="T3"/>
                  </a:cxn>
                  <a:cxn ang="0">
                    <a:pos x="T4" y="T5"/>
                  </a:cxn>
                  <a:cxn ang="0">
                    <a:pos x="T6" y="T7"/>
                  </a:cxn>
                  <a:cxn ang="0">
                    <a:pos x="T8" y="T9"/>
                  </a:cxn>
                </a:cxnLst>
                <a:rect l="0" t="0" r="r" b="b"/>
                <a:pathLst>
                  <a:path w="31" h="41">
                    <a:moveTo>
                      <a:pt x="0" y="7"/>
                    </a:moveTo>
                    <a:cubicBezTo>
                      <a:pt x="5" y="8"/>
                      <a:pt x="3" y="3"/>
                      <a:pt x="5" y="0"/>
                    </a:cubicBezTo>
                    <a:cubicBezTo>
                      <a:pt x="14" y="14"/>
                      <a:pt x="22" y="27"/>
                      <a:pt x="31" y="41"/>
                    </a:cubicBezTo>
                    <a:cubicBezTo>
                      <a:pt x="31" y="41"/>
                      <a:pt x="31" y="41"/>
                      <a:pt x="31" y="41"/>
                    </a:cubicBezTo>
                    <a:cubicBezTo>
                      <a:pt x="17" y="33"/>
                      <a:pt x="9" y="20"/>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4" name="Freeform 565">
                <a:extLst>
                  <a:ext uri="{FF2B5EF4-FFF2-40B4-BE49-F238E27FC236}">
                    <a16:creationId xmlns:a16="http://schemas.microsoft.com/office/drawing/2014/main" id="{7FCEE48A-341E-38D4-E7DC-2A592DE9940E}"/>
                  </a:ext>
                </a:extLst>
              </p:cNvPr>
              <p:cNvSpPr/>
              <p:nvPr/>
            </p:nvSpPr>
            <p:spPr bwMode="auto">
              <a:xfrm>
                <a:off x="5623" y="2799"/>
                <a:ext cx="16" cy="11"/>
              </a:xfrm>
              <a:custGeom>
                <a:avLst/>
                <a:gdLst>
                  <a:gd name="T0" fmla="*/ 11 w 28"/>
                  <a:gd name="T1" fmla="*/ 19 h 19"/>
                  <a:gd name="T2" fmla="*/ 9 w 28"/>
                  <a:gd name="T3" fmla="*/ 18 h 19"/>
                  <a:gd name="T4" fmla="*/ 0 w 28"/>
                  <a:gd name="T5" fmla="*/ 0 h 19"/>
                  <a:gd name="T6" fmla="*/ 20 w 28"/>
                  <a:gd name="T7" fmla="*/ 2 h 19"/>
                  <a:gd name="T8" fmla="*/ 20 w 28"/>
                  <a:gd name="T9" fmla="*/ 7 h 19"/>
                  <a:gd name="T10" fmla="*/ 11 w 28"/>
                  <a:gd name="T11" fmla="*/ 19 h 19"/>
                </a:gdLst>
                <a:ahLst/>
                <a:cxnLst>
                  <a:cxn ang="0">
                    <a:pos x="T0" y="T1"/>
                  </a:cxn>
                  <a:cxn ang="0">
                    <a:pos x="T2" y="T3"/>
                  </a:cxn>
                  <a:cxn ang="0">
                    <a:pos x="T4" y="T5"/>
                  </a:cxn>
                  <a:cxn ang="0">
                    <a:pos x="T6" y="T7"/>
                  </a:cxn>
                  <a:cxn ang="0">
                    <a:pos x="T8" y="T9"/>
                  </a:cxn>
                  <a:cxn ang="0">
                    <a:pos x="T10" y="T11"/>
                  </a:cxn>
                </a:cxnLst>
                <a:rect l="0" t="0" r="r" b="b"/>
                <a:pathLst>
                  <a:path w="28" h="19">
                    <a:moveTo>
                      <a:pt x="11" y="19"/>
                    </a:moveTo>
                    <a:cubicBezTo>
                      <a:pt x="11" y="19"/>
                      <a:pt x="10" y="19"/>
                      <a:pt x="9" y="18"/>
                    </a:cubicBezTo>
                    <a:cubicBezTo>
                      <a:pt x="4" y="13"/>
                      <a:pt x="5" y="6"/>
                      <a:pt x="0" y="0"/>
                    </a:cubicBezTo>
                    <a:cubicBezTo>
                      <a:pt x="8" y="1"/>
                      <a:pt x="14" y="2"/>
                      <a:pt x="20" y="2"/>
                    </a:cubicBezTo>
                    <a:cubicBezTo>
                      <a:pt x="20" y="4"/>
                      <a:pt x="19" y="6"/>
                      <a:pt x="20" y="7"/>
                    </a:cubicBezTo>
                    <a:cubicBezTo>
                      <a:pt x="28" y="18"/>
                      <a:pt x="20" y="19"/>
                      <a:pt x="11" y="1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5" name="Freeform 566">
                <a:extLst>
                  <a:ext uri="{FF2B5EF4-FFF2-40B4-BE49-F238E27FC236}">
                    <a16:creationId xmlns:a16="http://schemas.microsoft.com/office/drawing/2014/main" id="{875B6E5B-B284-090F-59A1-59AF0FFFD2EB}"/>
                  </a:ext>
                </a:extLst>
              </p:cNvPr>
              <p:cNvSpPr/>
              <p:nvPr/>
            </p:nvSpPr>
            <p:spPr bwMode="auto">
              <a:xfrm>
                <a:off x="5720" y="2922"/>
                <a:ext cx="9" cy="16"/>
              </a:xfrm>
              <a:custGeom>
                <a:avLst/>
                <a:gdLst>
                  <a:gd name="T0" fmla="*/ 14 w 15"/>
                  <a:gd name="T1" fmla="*/ 8 h 28"/>
                  <a:gd name="T2" fmla="*/ 14 w 15"/>
                  <a:gd name="T3" fmla="*/ 10 h 28"/>
                  <a:gd name="T4" fmla="*/ 13 w 15"/>
                  <a:gd name="T5" fmla="*/ 18 h 28"/>
                  <a:gd name="T6" fmla="*/ 11 w 15"/>
                  <a:gd name="T7" fmla="*/ 27 h 28"/>
                  <a:gd name="T8" fmla="*/ 2 w 15"/>
                  <a:gd name="T9" fmla="*/ 20 h 28"/>
                  <a:gd name="T10" fmla="*/ 2 w 15"/>
                  <a:gd name="T11" fmla="*/ 14 h 28"/>
                  <a:gd name="T12" fmla="*/ 4 w 15"/>
                  <a:gd name="T13" fmla="*/ 3 h 28"/>
                  <a:gd name="T14" fmla="*/ 14 w 15"/>
                  <a:gd name="T15" fmla="*/ 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28">
                    <a:moveTo>
                      <a:pt x="14" y="8"/>
                    </a:moveTo>
                    <a:cubicBezTo>
                      <a:pt x="14" y="9"/>
                      <a:pt x="14" y="9"/>
                      <a:pt x="14" y="10"/>
                    </a:cubicBezTo>
                    <a:cubicBezTo>
                      <a:pt x="11" y="12"/>
                      <a:pt x="13" y="15"/>
                      <a:pt x="13" y="18"/>
                    </a:cubicBezTo>
                    <a:cubicBezTo>
                      <a:pt x="14" y="21"/>
                      <a:pt x="15" y="25"/>
                      <a:pt x="11" y="27"/>
                    </a:cubicBezTo>
                    <a:cubicBezTo>
                      <a:pt x="6" y="28"/>
                      <a:pt x="2" y="26"/>
                      <a:pt x="2" y="20"/>
                    </a:cubicBezTo>
                    <a:cubicBezTo>
                      <a:pt x="2" y="18"/>
                      <a:pt x="2" y="16"/>
                      <a:pt x="2" y="14"/>
                    </a:cubicBezTo>
                    <a:cubicBezTo>
                      <a:pt x="2" y="10"/>
                      <a:pt x="0" y="5"/>
                      <a:pt x="4" y="3"/>
                    </a:cubicBezTo>
                    <a:cubicBezTo>
                      <a:pt x="8" y="0"/>
                      <a:pt x="10" y="7"/>
                      <a:pt x="14"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6" name="Freeform 567">
                <a:extLst>
                  <a:ext uri="{FF2B5EF4-FFF2-40B4-BE49-F238E27FC236}">
                    <a16:creationId xmlns:a16="http://schemas.microsoft.com/office/drawing/2014/main" id="{62CC41C7-BD60-1869-301F-9548A8F349B8}"/>
                  </a:ext>
                </a:extLst>
              </p:cNvPr>
              <p:cNvSpPr/>
              <p:nvPr/>
            </p:nvSpPr>
            <p:spPr bwMode="auto">
              <a:xfrm>
                <a:off x="5557" y="2956"/>
                <a:ext cx="11" cy="14"/>
              </a:xfrm>
              <a:custGeom>
                <a:avLst/>
                <a:gdLst>
                  <a:gd name="T0" fmla="*/ 0 w 18"/>
                  <a:gd name="T1" fmla="*/ 15 h 24"/>
                  <a:gd name="T2" fmla="*/ 13 w 18"/>
                  <a:gd name="T3" fmla="*/ 1 h 24"/>
                  <a:gd name="T4" fmla="*/ 16 w 18"/>
                  <a:gd name="T5" fmla="*/ 0 h 24"/>
                  <a:gd name="T6" fmla="*/ 13 w 18"/>
                  <a:gd name="T7" fmla="*/ 14 h 24"/>
                  <a:gd name="T8" fmla="*/ 7 w 18"/>
                  <a:gd name="T9" fmla="*/ 23 h 24"/>
                  <a:gd name="T10" fmla="*/ 0 w 18"/>
                  <a:gd name="T11" fmla="*/ 15 h 24"/>
                </a:gdLst>
                <a:ahLst/>
                <a:cxnLst>
                  <a:cxn ang="0">
                    <a:pos x="T0" y="T1"/>
                  </a:cxn>
                  <a:cxn ang="0">
                    <a:pos x="T2" y="T3"/>
                  </a:cxn>
                  <a:cxn ang="0">
                    <a:pos x="T4" y="T5"/>
                  </a:cxn>
                  <a:cxn ang="0">
                    <a:pos x="T6" y="T7"/>
                  </a:cxn>
                  <a:cxn ang="0">
                    <a:pos x="T8" y="T9"/>
                  </a:cxn>
                  <a:cxn ang="0">
                    <a:pos x="T10" y="T11"/>
                  </a:cxn>
                </a:cxnLst>
                <a:rect l="0" t="0" r="r" b="b"/>
                <a:pathLst>
                  <a:path w="18" h="24">
                    <a:moveTo>
                      <a:pt x="0" y="15"/>
                    </a:moveTo>
                    <a:cubicBezTo>
                      <a:pt x="0" y="6"/>
                      <a:pt x="4" y="2"/>
                      <a:pt x="13" y="1"/>
                    </a:cubicBezTo>
                    <a:cubicBezTo>
                      <a:pt x="14" y="1"/>
                      <a:pt x="15" y="1"/>
                      <a:pt x="16" y="0"/>
                    </a:cubicBezTo>
                    <a:cubicBezTo>
                      <a:pt x="18" y="5"/>
                      <a:pt x="15" y="9"/>
                      <a:pt x="13" y="14"/>
                    </a:cubicBezTo>
                    <a:cubicBezTo>
                      <a:pt x="11" y="17"/>
                      <a:pt x="12" y="23"/>
                      <a:pt x="7" y="23"/>
                    </a:cubicBezTo>
                    <a:cubicBezTo>
                      <a:pt x="3" y="24"/>
                      <a:pt x="3" y="17"/>
                      <a:pt x="0" y="1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7" name="Freeform 568">
                <a:extLst>
                  <a:ext uri="{FF2B5EF4-FFF2-40B4-BE49-F238E27FC236}">
                    <a16:creationId xmlns:a16="http://schemas.microsoft.com/office/drawing/2014/main" id="{8B7332D5-5C8A-3624-5F2D-2B9E78FDA638}"/>
                  </a:ext>
                </a:extLst>
              </p:cNvPr>
              <p:cNvSpPr/>
              <p:nvPr/>
            </p:nvSpPr>
            <p:spPr bwMode="auto">
              <a:xfrm>
                <a:off x="5605" y="2651"/>
                <a:ext cx="25" cy="13"/>
              </a:xfrm>
              <a:custGeom>
                <a:avLst/>
                <a:gdLst>
                  <a:gd name="T0" fmla="*/ 43 w 43"/>
                  <a:gd name="T1" fmla="*/ 22 h 22"/>
                  <a:gd name="T2" fmla="*/ 0 w 43"/>
                  <a:gd name="T3" fmla="*/ 8 h 22"/>
                  <a:gd name="T4" fmla="*/ 43 w 43"/>
                  <a:gd name="T5" fmla="*/ 22 h 22"/>
                </a:gdLst>
                <a:ahLst/>
                <a:cxnLst>
                  <a:cxn ang="0">
                    <a:pos x="T0" y="T1"/>
                  </a:cxn>
                  <a:cxn ang="0">
                    <a:pos x="T2" y="T3"/>
                  </a:cxn>
                  <a:cxn ang="0">
                    <a:pos x="T4" y="T5"/>
                  </a:cxn>
                </a:cxnLst>
                <a:rect l="0" t="0" r="r" b="b"/>
                <a:pathLst>
                  <a:path w="43" h="22">
                    <a:moveTo>
                      <a:pt x="43" y="22"/>
                    </a:moveTo>
                    <a:cubicBezTo>
                      <a:pt x="28" y="13"/>
                      <a:pt x="16" y="8"/>
                      <a:pt x="0" y="8"/>
                    </a:cubicBezTo>
                    <a:cubicBezTo>
                      <a:pt x="16" y="0"/>
                      <a:pt x="34" y="5"/>
                      <a:pt x="43" y="2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8" name="Freeform 569">
                <a:extLst>
                  <a:ext uri="{FF2B5EF4-FFF2-40B4-BE49-F238E27FC236}">
                    <a16:creationId xmlns:a16="http://schemas.microsoft.com/office/drawing/2014/main" id="{46A3786F-0E2D-14B1-BFA8-F4D0FE514ECF}"/>
                  </a:ext>
                </a:extLst>
              </p:cNvPr>
              <p:cNvSpPr/>
              <p:nvPr/>
            </p:nvSpPr>
            <p:spPr bwMode="auto">
              <a:xfrm>
                <a:off x="5615" y="2447"/>
                <a:ext cx="24" cy="7"/>
              </a:xfrm>
              <a:custGeom>
                <a:avLst/>
                <a:gdLst>
                  <a:gd name="T0" fmla="*/ 39 w 40"/>
                  <a:gd name="T1" fmla="*/ 10 h 11"/>
                  <a:gd name="T2" fmla="*/ 0 w 40"/>
                  <a:gd name="T3" fmla="*/ 3 h 11"/>
                  <a:gd name="T4" fmla="*/ 40 w 40"/>
                  <a:gd name="T5" fmla="*/ 10 h 11"/>
                  <a:gd name="T6" fmla="*/ 39 w 40"/>
                  <a:gd name="T7" fmla="*/ 10 h 11"/>
                </a:gdLst>
                <a:ahLst/>
                <a:cxnLst>
                  <a:cxn ang="0">
                    <a:pos x="T0" y="T1"/>
                  </a:cxn>
                  <a:cxn ang="0">
                    <a:pos x="T2" y="T3"/>
                  </a:cxn>
                  <a:cxn ang="0">
                    <a:pos x="T4" y="T5"/>
                  </a:cxn>
                  <a:cxn ang="0">
                    <a:pos x="T6" y="T7"/>
                  </a:cxn>
                </a:cxnLst>
                <a:rect l="0" t="0" r="r" b="b"/>
                <a:pathLst>
                  <a:path w="40" h="11">
                    <a:moveTo>
                      <a:pt x="39" y="10"/>
                    </a:moveTo>
                    <a:cubicBezTo>
                      <a:pt x="26" y="11"/>
                      <a:pt x="13" y="5"/>
                      <a:pt x="0" y="3"/>
                    </a:cubicBezTo>
                    <a:cubicBezTo>
                      <a:pt x="14" y="0"/>
                      <a:pt x="27" y="6"/>
                      <a:pt x="40" y="10"/>
                    </a:cubicBezTo>
                    <a:lnTo>
                      <a:pt x="39" y="1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9" name="Freeform 570">
                <a:extLst>
                  <a:ext uri="{FF2B5EF4-FFF2-40B4-BE49-F238E27FC236}">
                    <a16:creationId xmlns:a16="http://schemas.microsoft.com/office/drawing/2014/main" id="{F63678F0-0A2F-3B0A-AE07-A706A6ACC50B}"/>
                  </a:ext>
                </a:extLst>
              </p:cNvPr>
              <p:cNvSpPr/>
              <p:nvPr/>
            </p:nvSpPr>
            <p:spPr bwMode="auto">
              <a:xfrm>
                <a:off x="5720" y="2834"/>
                <a:ext cx="5" cy="18"/>
              </a:xfrm>
              <a:custGeom>
                <a:avLst/>
                <a:gdLst>
                  <a:gd name="T0" fmla="*/ 0 w 9"/>
                  <a:gd name="T1" fmla="*/ 0 h 30"/>
                  <a:gd name="T2" fmla="*/ 4 w 9"/>
                  <a:gd name="T3" fmla="*/ 30 h 30"/>
                  <a:gd name="T4" fmla="*/ 0 w 9"/>
                  <a:gd name="T5" fmla="*/ 0 h 30"/>
                </a:gdLst>
                <a:ahLst/>
                <a:cxnLst>
                  <a:cxn ang="0">
                    <a:pos x="T0" y="T1"/>
                  </a:cxn>
                  <a:cxn ang="0">
                    <a:pos x="T2" y="T3"/>
                  </a:cxn>
                  <a:cxn ang="0">
                    <a:pos x="T4" y="T5"/>
                  </a:cxn>
                </a:cxnLst>
                <a:rect l="0" t="0" r="r" b="b"/>
                <a:pathLst>
                  <a:path w="9" h="30">
                    <a:moveTo>
                      <a:pt x="0" y="0"/>
                    </a:moveTo>
                    <a:cubicBezTo>
                      <a:pt x="9" y="9"/>
                      <a:pt x="7" y="19"/>
                      <a:pt x="4" y="30"/>
                    </a:cubicBezTo>
                    <a:cubicBezTo>
                      <a:pt x="0" y="20"/>
                      <a:pt x="3" y="9"/>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0" name="Freeform 571">
                <a:extLst>
                  <a:ext uri="{FF2B5EF4-FFF2-40B4-BE49-F238E27FC236}">
                    <a16:creationId xmlns:a16="http://schemas.microsoft.com/office/drawing/2014/main" id="{835D0263-7452-6F38-8387-BBA2756027F2}"/>
                  </a:ext>
                </a:extLst>
              </p:cNvPr>
              <p:cNvSpPr/>
              <p:nvPr/>
            </p:nvSpPr>
            <p:spPr bwMode="auto">
              <a:xfrm>
                <a:off x="5607" y="2388"/>
                <a:ext cx="12" cy="11"/>
              </a:xfrm>
              <a:custGeom>
                <a:avLst/>
                <a:gdLst>
                  <a:gd name="T0" fmla="*/ 15 w 21"/>
                  <a:gd name="T1" fmla="*/ 7 h 19"/>
                  <a:gd name="T2" fmla="*/ 20 w 21"/>
                  <a:gd name="T3" fmla="*/ 19 h 19"/>
                  <a:gd name="T4" fmla="*/ 20 w 21"/>
                  <a:gd name="T5" fmla="*/ 19 h 19"/>
                  <a:gd name="T6" fmla="*/ 0 w 21"/>
                  <a:gd name="T7" fmla="*/ 0 h 19"/>
                  <a:gd name="T8" fmla="*/ 0 w 21"/>
                  <a:gd name="T9" fmla="*/ 0 h 19"/>
                  <a:gd name="T10" fmla="*/ 10 w 21"/>
                  <a:gd name="T11" fmla="*/ 2 h 19"/>
                  <a:gd name="T12" fmla="*/ 10 w 21"/>
                  <a:gd name="T13" fmla="*/ 2 h 19"/>
                  <a:gd name="T14" fmla="*/ 15 w 21"/>
                  <a:gd name="T15" fmla="*/ 7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9">
                    <a:moveTo>
                      <a:pt x="15" y="7"/>
                    </a:moveTo>
                    <a:cubicBezTo>
                      <a:pt x="15" y="12"/>
                      <a:pt x="21" y="14"/>
                      <a:pt x="20" y="19"/>
                    </a:cubicBezTo>
                    <a:cubicBezTo>
                      <a:pt x="20" y="19"/>
                      <a:pt x="20" y="19"/>
                      <a:pt x="20" y="19"/>
                    </a:cubicBezTo>
                    <a:cubicBezTo>
                      <a:pt x="10" y="16"/>
                      <a:pt x="4" y="9"/>
                      <a:pt x="0" y="0"/>
                    </a:cubicBezTo>
                    <a:cubicBezTo>
                      <a:pt x="0" y="0"/>
                      <a:pt x="0" y="0"/>
                      <a:pt x="0" y="0"/>
                    </a:cubicBezTo>
                    <a:cubicBezTo>
                      <a:pt x="4" y="1"/>
                      <a:pt x="7" y="1"/>
                      <a:pt x="10" y="2"/>
                    </a:cubicBezTo>
                    <a:cubicBezTo>
                      <a:pt x="10" y="2"/>
                      <a:pt x="10" y="2"/>
                      <a:pt x="10" y="2"/>
                    </a:cubicBezTo>
                    <a:cubicBezTo>
                      <a:pt x="10" y="5"/>
                      <a:pt x="12" y="7"/>
                      <a:pt x="15"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1" name="Freeform 572">
                <a:extLst>
                  <a:ext uri="{FF2B5EF4-FFF2-40B4-BE49-F238E27FC236}">
                    <a16:creationId xmlns:a16="http://schemas.microsoft.com/office/drawing/2014/main" id="{88C2D0A8-73F1-848E-B9AE-71432162B9C6}"/>
                  </a:ext>
                </a:extLst>
              </p:cNvPr>
              <p:cNvSpPr/>
              <p:nvPr/>
            </p:nvSpPr>
            <p:spPr bwMode="auto">
              <a:xfrm>
                <a:off x="5640" y="2409"/>
                <a:ext cx="7" cy="15"/>
              </a:xfrm>
              <a:custGeom>
                <a:avLst/>
                <a:gdLst>
                  <a:gd name="T0" fmla="*/ 5 w 12"/>
                  <a:gd name="T1" fmla="*/ 0 h 27"/>
                  <a:gd name="T2" fmla="*/ 12 w 12"/>
                  <a:gd name="T3" fmla="*/ 27 h 27"/>
                  <a:gd name="T4" fmla="*/ 5 w 12"/>
                  <a:gd name="T5" fmla="*/ 0 h 27"/>
                </a:gdLst>
                <a:ahLst/>
                <a:cxnLst>
                  <a:cxn ang="0">
                    <a:pos x="T0" y="T1"/>
                  </a:cxn>
                  <a:cxn ang="0">
                    <a:pos x="T2" y="T3"/>
                  </a:cxn>
                  <a:cxn ang="0">
                    <a:pos x="T4" y="T5"/>
                  </a:cxn>
                </a:cxnLst>
                <a:rect l="0" t="0" r="r" b="b"/>
                <a:pathLst>
                  <a:path w="12" h="27">
                    <a:moveTo>
                      <a:pt x="5" y="0"/>
                    </a:moveTo>
                    <a:cubicBezTo>
                      <a:pt x="9" y="9"/>
                      <a:pt x="12" y="17"/>
                      <a:pt x="12" y="27"/>
                    </a:cubicBezTo>
                    <a:cubicBezTo>
                      <a:pt x="4" y="19"/>
                      <a:pt x="0" y="12"/>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2" name="Freeform 573">
                <a:extLst>
                  <a:ext uri="{FF2B5EF4-FFF2-40B4-BE49-F238E27FC236}">
                    <a16:creationId xmlns:a16="http://schemas.microsoft.com/office/drawing/2014/main" id="{AD74C642-DD8D-D1CF-9AA9-89AFD93BE520}"/>
                  </a:ext>
                </a:extLst>
              </p:cNvPr>
              <p:cNvSpPr/>
              <p:nvPr/>
            </p:nvSpPr>
            <p:spPr bwMode="auto">
              <a:xfrm>
                <a:off x="5600" y="2643"/>
                <a:ext cx="13" cy="9"/>
              </a:xfrm>
              <a:custGeom>
                <a:avLst/>
                <a:gdLst>
                  <a:gd name="T0" fmla="*/ 14 w 21"/>
                  <a:gd name="T1" fmla="*/ 3 h 15"/>
                  <a:gd name="T2" fmla="*/ 20 w 21"/>
                  <a:gd name="T3" fmla="*/ 11 h 15"/>
                  <a:gd name="T4" fmla="*/ 10 w 21"/>
                  <a:gd name="T5" fmla="*/ 11 h 15"/>
                  <a:gd name="T6" fmla="*/ 0 w 21"/>
                  <a:gd name="T7" fmla="*/ 6 h 15"/>
                  <a:gd name="T8" fmla="*/ 14 w 21"/>
                  <a:gd name="T9" fmla="*/ 3 h 15"/>
                </a:gdLst>
                <a:ahLst/>
                <a:cxnLst>
                  <a:cxn ang="0">
                    <a:pos x="T0" y="T1"/>
                  </a:cxn>
                  <a:cxn ang="0">
                    <a:pos x="T2" y="T3"/>
                  </a:cxn>
                  <a:cxn ang="0">
                    <a:pos x="T4" y="T5"/>
                  </a:cxn>
                  <a:cxn ang="0">
                    <a:pos x="T6" y="T7"/>
                  </a:cxn>
                  <a:cxn ang="0">
                    <a:pos x="T8" y="T9"/>
                  </a:cxn>
                </a:cxnLst>
                <a:rect l="0" t="0" r="r" b="b"/>
                <a:pathLst>
                  <a:path w="21" h="15">
                    <a:moveTo>
                      <a:pt x="14" y="3"/>
                    </a:moveTo>
                    <a:cubicBezTo>
                      <a:pt x="18" y="4"/>
                      <a:pt x="21" y="7"/>
                      <a:pt x="20" y="11"/>
                    </a:cubicBezTo>
                    <a:cubicBezTo>
                      <a:pt x="18" y="15"/>
                      <a:pt x="14" y="13"/>
                      <a:pt x="10" y="11"/>
                    </a:cubicBezTo>
                    <a:cubicBezTo>
                      <a:pt x="7" y="10"/>
                      <a:pt x="2" y="10"/>
                      <a:pt x="0" y="6"/>
                    </a:cubicBezTo>
                    <a:cubicBezTo>
                      <a:pt x="4" y="0"/>
                      <a:pt x="10" y="10"/>
                      <a:pt x="1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3" name="Freeform 574">
                <a:extLst>
                  <a:ext uri="{FF2B5EF4-FFF2-40B4-BE49-F238E27FC236}">
                    <a16:creationId xmlns:a16="http://schemas.microsoft.com/office/drawing/2014/main" id="{67CEFC79-D625-F9C4-D450-0615D8EFA8D2}"/>
                  </a:ext>
                </a:extLst>
              </p:cNvPr>
              <p:cNvSpPr/>
              <p:nvPr/>
            </p:nvSpPr>
            <p:spPr bwMode="auto">
              <a:xfrm>
                <a:off x="5554" y="2366"/>
                <a:ext cx="20" cy="5"/>
              </a:xfrm>
              <a:custGeom>
                <a:avLst/>
                <a:gdLst>
                  <a:gd name="T0" fmla="*/ 34 w 34"/>
                  <a:gd name="T1" fmla="*/ 8 h 9"/>
                  <a:gd name="T2" fmla="*/ 0 w 34"/>
                  <a:gd name="T3" fmla="*/ 2 h 9"/>
                  <a:gd name="T4" fmla="*/ 34 w 34"/>
                  <a:gd name="T5" fmla="*/ 8 h 9"/>
                  <a:gd name="T6" fmla="*/ 34 w 34"/>
                  <a:gd name="T7" fmla="*/ 8 h 9"/>
                </a:gdLst>
                <a:ahLst/>
                <a:cxnLst>
                  <a:cxn ang="0">
                    <a:pos x="T0" y="T1"/>
                  </a:cxn>
                  <a:cxn ang="0">
                    <a:pos x="T2" y="T3"/>
                  </a:cxn>
                  <a:cxn ang="0">
                    <a:pos x="T4" y="T5"/>
                  </a:cxn>
                  <a:cxn ang="0">
                    <a:pos x="T6" y="T7"/>
                  </a:cxn>
                </a:cxnLst>
                <a:rect l="0" t="0" r="r" b="b"/>
                <a:pathLst>
                  <a:path w="34" h="9">
                    <a:moveTo>
                      <a:pt x="34" y="8"/>
                    </a:moveTo>
                    <a:cubicBezTo>
                      <a:pt x="22" y="9"/>
                      <a:pt x="11" y="4"/>
                      <a:pt x="0" y="2"/>
                    </a:cubicBezTo>
                    <a:cubicBezTo>
                      <a:pt x="12" y="0"/>
                      <a:pt x="24" y="0"/>
                      <a:pt x="34" y="8"/>
                    </a:cubicBezTo>
                    <a:cubicBezTo>
                      <a:pt x="34" y="8"/>
                      <a:pt x="34" y="8"/>
                      <a:pt x="34"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4" name="Freeform 575">
                <a:extLst>
                  <a:ext uri="{FF2B5EF4-FFF2-40B4-BE49-F238E27FC236}">
                    <a16:creationId xmlns:a16="http://schemas.microsoft.com/office/drawing/2014/main" id="{CA31FCCB-0381-3BED-AA16-B5493E576B94}"/>
                  </a:ext>
                </a:extLst>
              </p:cNvPr>
              <p:cNvSpPr/>
              <p:nvPr/>
            </p:nvSpPr>
            <p:spPr bwMode="auto">
              <a:xfrm>
                <a:off x="5620" y="2959"/>
                <a:ext cx="7" cy="10"/>
              </a:xfrm>
              <a:custGeom>
                <a:avLst/>
                <a:gdLst>
                  <a:gd name="T0" fmla="*/ 12 w 12"/>
                  <a:gd name="T1" fmla="*/ 0 h 16"/>
                  <a:gd name="T2" fmla="*/ 12 w 12"/>
                  <a:gd name="T3" fmla="*/ 10 h 16"/>
                  <a:gd name="T4" fmla="*/ 4 w 12"/>
                  <a:gd name="T5" fmla="*/ 15 h 16"/>
                  <a:gd name="T6" fmla="*/ 1 w 12"/>
                  <a:gd name="T7" fmla="*/ 7 h 16"/>
                  <a:gd name="T8" fmla="*/ 12 w 12"/>
                  <a:gd name="T9" fmla="*/ 0 h 16"/>
                </a:gdLst>
                <a:ahLst/>
                <a:cxnLst>
                  <a:cxn ang="0">
                    <a:pos x="T0" y="T1"/>
                  </a:cxn>
                  <a:cxn ang="0">
                    <a:pos x="T2" y="T3"/>
                  </a:cxn>
                  <a:cxn ang="0">
                    <a:pos x="T4" y="T5"/>
                  </a:cxn>
                  <a:cxn ang="0">
                    <a:pos x="T6" y="T7"/>
                  </a:cxn>
                  <a:cxn ang="0">
                    <a:pos x="T8" y="T9"/>
                  </a:cxn>
                </a:cxnLst>
                <a:rect l="0" t="0" r="r" b="b"/>
                <a:pathLst>
                  <a:path w="12" h="16">
                    <a:moveTo>
                      <a:pt x="12" y="0"/>
                    </a:moveTo>
                    <a:cubicBezTo>
                      <a:pt x="12" y="4"/>
                      <a:pt x="12" y="7"/>
                      <a:pt x="12" y="10"/>
                    </a:cubicBezTo>
                    <a:cubicBezTo>
                      <a:pt x="10" y="13"/>
                      <a:pt x="7" y="16"/>
                      <a:pt x="4" y="15"/>
                    </a:cubicBezTo>
                    <a:cubicBezTo>
                      <a:pt x="0" y="14"/>
                      <a:pt x="2" y="10"/>
                      <a:pt x="1" y="7"/>
                    </a:cubicBezTo>
                    <a:cubicBezTo>
                      <a:pt x="4" y="3"/>
                      <a:pt x="6" y="0"/>
                      <a:pt x="1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5" name="Freeform 576">
                <a:extLst>
                  <a:ext uri="{FF2B5EF4-FFF2-40B4-BE49-F238E27FC236}">
                    <a16:creationId xmlns:a16="http://schemas.microsoft.com/office/drawing/2014/main" id="{03C28EC2-155D-0A2A-F10A-579BC25A4508}"/>
                  </a:ext>
                </a:extLst>
              </p:cNvPr>
              <p:cNvSpPr/>
              <p:nvPr/>
            </p:nvSpPr>
            <p:spPr bwMode="auto">
              <a:xfrm>
                <a:off x="5705" y="2854"/>
                <a:ext cx="9" cy="11"/>
              </a:xfrm>
              <a:custGeom>
                <a:avLst/>
                <a:gdLst>
                  <a:gd name="T0" fmla="*/ 16 w 16"/>
                  <a:gd name="T1" fmla="*/ 20 h 20"/>
                  <a:gd name="T2" fmla="*/ 0 w 16"/>
                  <a:gd name="T3" fmla="*/ 0 h 20"/>
                  <a:gd name="T4" fmla="*/ 16 w 16"/>
                  <a:gd name="T5" fmla="*/ 20 h 20"/>
                  <a:gd name="T6" fmla="*/ 16 w 16"/>
                  <a:gd name="T7" fmla="*/ 20 h 20"/>
                </a:gdLst>
                <a:ahLst/>
                <a:cxnLst>
                  <a:cxn ang="0">
                    <a:pos x="T0" y="T1"/>
                  </a:cxn>
                  <a:cxn ang="0">
                    <a:pos x="T2" y="T3"/>
                  </a:cxn>
                  <a:cxn ang="0">
                    <a:pos x="T4" y="T5"/>
                  </a:cxn>
                  <a:cxn ang="0">
                    <a:pos x="T6" y="T7"/>
                  </a:cxn>
                </a:cxnLst>
                <a:rect l="0" t="0" r="r" b="b"/>
                <a:pathLst>
                  <a:path w="16" h="20">
                    <a:moveTo>
                      <a:pt x="16" y="20"/>
                    </a:moveTo>
                    <a:cubicBezTo>
                      <a:pt x="5" y="15"/>
                      <a:pt x="1" y="11"/>
                      <a:pt x="0" y="0"/>
                    </a:cubicBezTo>
                    <a:cubicBezTo>
                      <a:pt x="6" y="7"/>
                      <a:pt x="14" y="11"/>
                      <a:pt x="16" y="20"/>
                    </a:cubicBezTo>
                    <a:cubicBezTo>
                      <a:pt x="16" y="20"/>
                      <a:pt x="16" y="20"/>
                      <a:pt x="16"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6" name="Freeform 577">
                <a:extLst>
                  <a:ext uri="{FF2B5EF4-FFF2-40B4-BE49-F238E27FC236}">
                    <a16:creationId xmlns:a16="http://schemas.microsoft.com/office/drawing/2014/main" id="{C0ADC4FA-629E-33F9-DB8D-71384D09E1B7}"/>
                  </a:ext>
                </a:extLst>
              </p:cNvPr>
              <p:cNvSpPr/>
              <p:nvPr/>
            </p:nvSpPr>
            <p:spPr bwMode="auto">
              <a:xfrm>
                <a:off x="5639" y="2691"/>
                <a:ext cx="10" cy="8"/>
              </a:xfrm>
              <a:custGeom>
                <a:avLst/>
                <a:gdLst>
                  <a:gd name="T0" fmla="*/ 15 w 17"/>
                  <a:gd name="T1" fmla="*/ 14 h 14"/>
                  <a:gd name="T2" fmla="*/ 0 w 17"/>
                  <a:gd name="T3" fmla="*/ 4 h 14"/>
                  <a:gd name="T4" fmla="*/ 15 w 17"/>
                  <a:gd name="T5" fmla="*/ 14 h 14"/>
                </a:gdLst>
                <a:ahLst/>
                <a:cxnLst>
                  <a:cxn ang="0">
                    <a:pos x="T0" y="T1"/>
                  </a:cxn>
                  <a:cxn ang="0">
                    <a:pos x="T2" y="T3"/>
                  </a:cxn>
                  <a:cxn ang="0">
                    <a:pos x="T4" y="T5"/>
                  </a:cxn>
                </a:cxnLst>
                <a:rect l="0" t="0" r="r" b="b"/>
                <a:pathLst>
                  <a:path w="17" h="14">
                    <a:moveTo>
                      <a:pt x="15" y="14"/>
                    </a:moveTo>
                    <a:cubicBezTo>
                      <a:pt x="11" y="11"/>
                      <a:pt x="6" y="8"/>
                      <a:pt x="0" y="4"/>
                    </a:cubicBezTo>
                    <a:cubicBezTo>
                      <a:pt x="12" y="0"/>
                      <a:pt x="17" y="3"/>
                      <a:pt x="15"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7" name="Freeform 578">
                <a:extLst>
                  <a:ext uri="{FF2B5EF4-FFF2-40B4-BE49-F238E27FC236}">
                    <a16:creationId xmlns:a16="http://schemas.microsoft.com/office/drawing/2014/main" id="{3E2B934A-D238-9F62-ECB8-CBA141D55E09}"/>
                  </a:ext>
                </a:extLst>
              </p:cNvPr>
              <p:cNvSpPr/>
              <p:nvPr/>
            </p:nvSpPr>
            <p:spPr bwMode="auto">
              <a:xfrm>
                <a:off x="5746" y="2886"/>
                <a:ext cx="9" cy="9"/>
              </a:xfrm>
              <a:custGeom>
                <a:avLst/>
                <a:gdLst>
                  <a:gd name="T0" fmla="*/ 0 w 14"/>
                  <a:gd name="T1" fmla="*/ 16 h 16"/>
                  <a:gd name="T2" fmla="*/ 7 w 14"/>
                  <a:gd name="T3" fmla="*/ 0 h 16"/>
                  <a:gd name="T4" fmla="*/ 0 w 14"/>
                  <a:gd name="T5" fmla="*/ 16 h 16"/>
                </a:gdLst>
                <a:ahLst/>
                <a:cxnLst>
                  <a:cxn ang="0">
                    <a:pos x="T0" y="T1"/>
                  </a:cxn>
                  <a:cxn ang="0">
                    <a:pos x="T2" y="T3"/>
                  </a:cxn>
                  <a:cxn ang="0">
                    <a:pos x="T4" y="T5"/>
                  </a:cxn>
                </a:cxnLst>
                <a:rect l="0" t="0" r="r" b="b"/>
                <a:pathLst>
                  <a:path w="14" h="16">
                    <a:moveTo>
                      <a:pt x="0" y="16"/>
                    </a:moveTo>
                    <a:cubicBezTo>
                      <a:pt x="0" y="9"/>
                      <a:pt x="4" y="5"/>
                      <a:pt x="7" y="0"/>
                    </a:cubicBezTo>
                    <a:cubicBezTo>
                      <a:pt x="5" y="5"/>
                      <a:pt x="14" y="14"/>
                      <a:pt x="0"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8" name="Freeform 579">
                <a:extLst>
                  <a:ext uri="{FF2B5EF4-FFF2-40B4-BE49-F238E27FC236}">
                    <a16:creationId xmlns:a16="http://schemas.microsoft.com/office/drawing/2014/main" id="{08270A39-FD9A-6616-69E8-3C6D5A6A9E65}"/>
                  </a:ext>
                </a:extLst>
              </p:cNvPr>
              <p:cNvSpPr/>
              <p:nvPr/>
            </p:nvSpPr>
            <p:spPr bwMode="auto">
              <a:xfrm>
                <a:off x="5611" y="2384"/>
                <a:ext cx="8" cy="8"/>
              </a:xfrm>
              <a:custGeom>
                <a:avLst/>
                <a:gdLst>
                  <a:gd name="T0" fmla="*/ 2 w 13"/>
                  <a:gd name="T1" fmla="*/ 9 h 14"/>
                  <a:gd name="T2" fmla="*/ 4 w 13"/>
                  <a:gd name="T3" fmla="*/ 1 h 14"/>
                  <a:gd name="T4" fmla="*/ 10 w 13"/>
                  <a:gd name="T5" fmla="*/ 7 h 14"/>
                  <a:gd name="T6" fmla="*/ 7 w 13"/>
                  <a:gd name="T7" fmla="*/ 14 h 14"/>
                  <a:gd name="T8" fmla="*/ 7 w 13"/>
                  <a:gd name="T9" fmla="*/ 14 h 14"/>
                  <a:gd name="T10" fmla="*/ 2 w 13"/>
                  <a:gd name="T11" fmla="*/ 9 h 14"/>
                </a:gdLst>
                <a:ahLst/>
                <a:cxnLst>
                  <a:cxn ang="0">
                    <a:pos x="T0" y="T1"/>
                  </a:cxn>
                  <a:cxn ang="0">
                    <a:pos x="T2" y="T3"/>
                  </a:cxn>
                  <a:cxn ang="0">
                    <a:pos x="T4" y="T5"/>
                  </a:cxn>
                  <a:cxn ang="0">
                    <a:pos x="T6" y="T7"/>
                  </a:cxn>
                  <a:cxn ang="0">
                    <a:pos x="T8" y="T9"/>
                  </a:cxn>
                  <a:cxn ang="0">
                    <a:pos x="T10" y="T11"/>
                  </a:cxn>
                </a:cxnLst>
                <a:rect l="0" t="0" r="r" b="b"/>
                <a:pathLst>
                  <a:path w="13" h="14">
                    <a:moveTo>
                      <a:pt x="2" y="9"/>
                    </a:moveTo>
                    <a:cubicBezTo>
                      <a:pt x="3" y="6"/>
                      <a:pt x="0" y="2"/>
                      <a:pt x="4" y="1"/>
                    </a:cubicBezTo>
                    <a:cubicBezTo>
                      <a:pt x="7" y="0"/>
                      <a:pt x="8" y="4"/>
                      <a:pt x="10" y="7"/>
                    </a:cubicBezTo>
                    <a:cubicBezTo>
                      <a:pt x="13" y="10"/>
                      <a:pt x="12" y="13"/>
                      <a:pt x="7" y="14"/>
                    </a:cubicBezTo>
                    <a:cubicBezTo>
                      <a:pt x="7" y="14"/>
                      <a:pt x="7" y="14"/>
                      <a:pt x="7" y="14"/>
                    </a:cubicBezTo>
                    <a:cubicBezTo>
                      <a:pt x="7" y="11"/>
                      <a:pt x="5" y="9"/>
                      <a:pt x="2"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9" name="Freeform 580">
                <a:extLst>
                  <a:ext uri="{FF2B5EF4-FFF2-40B4-BE49-F238E27FC236}">
                    <a16:creationId xmlns:a16="http://schemas.microsoft.com/office/drawing/2014/main" id="{B47718C1-EA1F-6878-DF63-12BEEC22ED28}"/>
                  </a:ext>
                </a:extLst>
              </p:cNvPr>
              <p:cNvSpPr/>
              <p:nvPr/>
            </p:nvSpPr>
            <p:spPr bwMode="auto">
              <a:xfrm>
                <a:off x="5652" y="2665"/>
                <a:ext cx="4" cy="12"/>
              </a:xfrm>
              <a:custGeom>
                <a:avLst/>
                <a:gdLst>
                  <a:gd name="T0" fmla="*/ 3 w 6"/>
                  <a:gd name="T1" fmla="*/ 20 h 20"/>
                  <a:gd name="T2" fmla="*/ 1 w 6"/>
                  <a:gd name="T3" fmla="*/ 0 h 20"/>
                  <a:gd name="T4" fmla="*/ 3 w 6"/>
                  <a:gd name="T5" fmla="*/ 20 h 20"/>
                </a:gdLst>
                <a:ahLst/>
                <a:cxnLst>
                  <a:cxn ang="0">
                    <a:pos x="T0" y="T1"/>
                  </a:cxn>
                  <a:cxn ang="0">
                    <a:pos x="T2" y="T3"/>
                  </a:cxn>
                  <a:cxn ang="0">
                    <a:pos x="T4" y="T5"/>
                  </a:cxn>
                </a:cxnLst>
                <a:rect l="0" t="0" r="r" b="b"/>
                <a:pathLst>
                  <a:path w="6" h="20">
                    <a:moveTo>
                      <a:pt x="3" y="20"/>
                    </a:moveTo>
                    <a:cubicBezTo>
                      <a:pt x="0" y="12"/>
                      <a:pt x="0" y="7"/>
                      <a:pt x="1" y="0"/>
                    </a:cubicBezTo>
                    <a:cubicBezTo>
                      <a:pt x="6" y="6"/>
                      <a:pt x="6" y="12"/>
                      <a:pt x="3"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0" name="Freeform 581">
                <a:extLst>
                  <a:ext uri="{FF2B5EF4-FFF2-40B4-BE49-F238E27FC236}">
                    <a16:creationId xmlns:a16="http://schemas.microsoft.com/office/drawing/2014/main" id="{A1871924-B191-9DEF-45F3-7C9AA6D0B605}"/>
                  </a:ext>
                </a:extLst>
              </p:cNvPr>
              <p:cNvSpPr/>
              <p:nvPr/>
            </p:nvSpPr>
            <p:spPr bwMode="auto">
              <a:xfrm>
                <a:off x="5626" y="2680"/>
                <a:ext cx="6" cy="6"/>
              </a:xfrm>
              <a:custGeom>
                <a:avLst/>
                <a:gdLst>
                  <a:gd name="T0" fmla="*/ 0 w 11"/>
                  <a:gd name="T1" fmla="*/ 2 h 10"/>
                  <a:gd name="T2" fmla="*/ 11 w 11"/>
                  <a:gd name="T3" fmla="*/ 7 h 10"/>
                  <a:gd name="T4" fmla="*/ 10 w 11"/>
                  <a:gd name="T5" fmla="*/ 10 h 10"/>
                  <a:gd name="T6" fmla="*/ 0 w 11"/>
                  <a:gd name="T7" fmla="*/ 2 h 10"/>
                </a:gdLst>
                <a:ahLst/>
                <a:cxnLst>
                  <a:cxn ang="0">
                    <a:pos x="T0" y="T1"/>
                  </a:cxn>
                  <a:cxn ang="0">
                    <a:pos x="T2" y="T3"/>
                  </a:cxn>
                  <a:cxn ang="0">
                    <a:pos x="T4" y="T5"/>
                  </a:cxn>
                  <a:cxn ang="0">
                    <a:pos x="T6" y="T7"/>
                  </a:cxn>
                </a:cxnLst>
                <a:rect l="0" t="0" r="r" b="b"/>
                <a:pathLst>
                  <a:path w="11" h="10">
                    <a:moveTo>
                      <a:pt x="0" y="2"/>
                    </a:moveTo>
                    <a:cubicBezTo>
                      <a:pt x="7" y="0"/>
                      <a:pt x="9" y="3"/>
                      <a:pt x="11" y="7"/>
                    </a:cubicBezTo>
                    <a:cubicBezTo>
                      <a:pt x="11" y="8"/>
                      <a:pt x="10" y="10"/>
                      <a:pt x="10" y="10"/>
                    </a:cubicBezTo>
                    <a:cubicBezTo>
                      <a:pt x="4" y="10"/>
                      <a:pt x="3" y="6"/>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1" name="Freeform 582">
                <a:extLst>
                  <a:ext uri="{FF2B5EF4-FFF2-40B4-BE49-F238E27FC236}">
                    <a16:creationId xmlns:a16="http://schemas.microsoft.com/office/drawing/2014/main" id="{7EF168C1-FBA9-7D05-0AD4-E14E47224A6F}"/>
                  </a:ext>
                </a:extLst>
              </p:cNvPr>
              <p:cNvSpPr/>
              <p:nvPr/>
            </p:nvSpPr>
            <p:spPr bwMode="auto">
              <a:xfrm>
                <a:off x="5705" y="2952"/>
                <a:ext cx="7" cy="9"/>
              </a:xfrm>
              <a:custGeom>
                <a:avLst/>
                <a:gdLst>
                  <a:gd name="T0" fmla="*/ 5 w 12"/>
                  <a:gd name="T1" fmla="*/ 0 h 15"/>
                  <a:gd name="T2" fmla="*/ 12 w 12"/>
                  <a:gd name="T3" fmla="*/ 13 h 15"/>
                  <a:gd name="T4" fmla="*/ 12 w 12"/>
                  <a:gd name="T5" fmla="*/ 15 h 15"/>
                  <a:gd name="T6" fmla="*/ 0 w 12"/>
                  <a:gd name="T7" fmla="*/ 14 h 15"/>
                  <a:gd name="T8" fmla="*/ 5 w 12"/>
                  <a:gd name="T9" fmla="*/ 0 h 15"/>
                </a:gdLst>
                <a:ahLst/>
                <a:cxnLst>
                  <a:cxn ang="0">
                    <a:pos x="T0" y="T1"/>
                  </a:cxn>
                  <a:cxn ang="0">
                    <a:pos x="T2" y="T3"/>
                  </a:cxn>
                  <a:cxn ang="0">
                    <a:pos x="T4" y="T5"/>
                  </a:cxn>
                  <a:cxn ang="0">
                    <a:pos x="T6" y="T7"/>
                  </a:cxn>
                  <a:cxn ang="0">
                    <a:pos x="T8" y="T9"/>
                  </a:cxn>
                </a:cxnLst>
                <a:rect l="0" t="0" r="r" b="b"/>
                <a:pathLst>
                  <a:path w="12" h="15">
                    <a:moveTo>
                      <a:pt x="5" y="0"/>
                    </a:moveTo>
                    <a:cubicBezTo>
                      <a:pt x="7" y="4"/>
                      <a:pt x="10" y="9"/>
                      <a:pt x="12" y="13"/>
                    </a:cubicBezTo>
                    <a:cubicBezTo>
                      <a:pt x="12" y="13"/>
                      <a:pt x="12" y="14"/>
                      <a:pt x="12" y="15"/>
                    </a:cubicBezTo>
                    <a:cubicBezTo>
                      <a:pt x="8" y="15"/>
                      <a:pt x="4" y="14"/>
                      <a:pt x="0" y="14"/>
                    </a:cubicBezTo>
                    <a:cubicBezTo>
                      <a:pt x="3" y="10"/>
                      <a:pt x="6" y="6"/>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2" name="Freeform 583">
                <a:extLst>
                  <a:ext uri="{FF2B5EF4-FFF2-40B4-BE49-F238E27FC236}">
                    <a16:creationId xmlns:a16="http://schemas.microsoft.com/office/drawing/2014/main" id="{1488F761-958B-21BA-11B8-7CB6874106BF}"/>
                  </a:ext>
                </a:extLst>
              </p:cNvPr>
              <p:cNvSpPr/>
              <p:nvPr/>
            </p:nvSpPr>
            <p:spPr bwMode="auto">
              <a:xfrm>
                <a:off x="5558" y="2357"/>
                <a:ext cx="9" cy="5"/>
              </a:xfrm>
              <a:custGeom>
                <a:avLst/>
                <a:gdLst>
                  <a:gd name="T0" fmla="*/ 16 w 16"/>
                  <a:gd name="T1" fmla="*/ 8 h 8"/>
                  <a:gd name="T2" fmla="*/ 0 w 16"/>
                  <a:gd name="T3" fmla="*/ 2 h 8"/>
                  <a:gd name="T4" fmla="*/ 16 w 16"/>
                  <a:gd name="T5" fmla="*/ 8 h 8"/>
                </a:gdLst>
                <a:ahLst/>
                <a:cxnLst>
                  <a:cxn ang="0">
                    <a:pos x="T0" y="T1"/>
                  </a:cxn>
                  <a:cxn ang="0">
                    <a:pos x="T2" y="T3"/>
                  </a:cxn>
                  <a:cxn ang="0">
                    <a:pos x="T4" y="T5"/>
                  </a:cxn>
                </a:cxnLst>
                <a:rect l="0" t="0" r="r" b="b"/>
                <a:pathLst>
                  <a:path w="16" h="8">
                    <a:moveTo>
                      <a:pt x="16" y="8"/>
                    </a:moveTo>
                    <a:cubicBezTo>
                      <a:pt x="8" y="8"/>
                      <a:pt x="4" y="5"/>
                      <a:pt x="0" y="2"/>
                    </a:cubicBezTo>
                    <a:cubicBezTo>
                      <a:pt x="6" y="0"/>
                      <a:pt x="10" y="3"/>
                      <a:pt x="16"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3" name="Freeform 584">
                <a:extLst>
                  <a:ext uri="{FF2B5EF4-FFF2-40B4-BE49-F238E27FC236}">
                    <a16:creationId xmlns:a16="http://schemas.microsoft.com/office/drawing/2014/main" id="{8A832D19-97ED-A95D-19D3-1F79923F652E}"/>
                  </a:ext>
                </a:extLst>
              </p:cNvPr>
              <p:cNvSpPr/>
              <p:nvPr/>
            </p:nvSpPr>
            <p:spPr bwMode="auto">
              <a:xfrm>
                <a:off x="5629" y="2422"/>
                <a:ext cx="5" cy="5"/>
              </a:xfrm>
              <a:custGeom>
                <a:avLst/>
                <a:gdLst>
                  <a:gd name="T0" fmla="*/ 0 w 9"/>
                  <a:gd name="T1" fmla="*/ 0 h 9"/>
                  <a:gd name="T2" fmla="*/ 9 w 9"/>
                  <a:gd name="T3" fmla="*/ 9 h 9"/>
                  <a:gd name="T4" fmla="*/ 0 w 9"/>
                  <a:gd name="T5" fmla="*/ 0 h 9"/>
                </a:gdLst>
                <a:ahLst/>
                <a:cxnLst>
                  <a:cxn ang="0">
                    <a:pos x="T0" y="T1"/>
                  </a:cxn>
                  <a:cxn ang="0">
                    <a:pos x="T2" y="T3"/>
                  </a:cxn>
                  <a:cxn ang="0">
                    <a:pos x="T4" y="T5"/>
                  </a:cxn>
                </a:cxnLst>
                <a:rect l="0" t="0" r="r" b="b"/>
                <a:pathLst>
                  <a:path w="9" h="9">
                    <a:moveTo>
                      <a:pt x="0" y="0"/>
                    </a:moveTo>
                    <a:cubicBezTo>
                      <a:pt x="5" y="1"/>
                      <a:pt x="8" y="3"/>
                      <a:pt x="9" y="9"/>
                    </a:cubicBezTo>
                    <a:cubicBezTo>
                      <a:pt x="3" y="8"/>
                      <a:pt x="1" y="6"/>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4" name="Freeform 585">
                <a:extLst>
                  <a:ext uri="{FF2B5EF4-FFF2-40B4-BE49-F238E27FC236}">
                    <a16:creationId xmlns:a16="http://schemas.microsoft.com/office/drawing/2014/main" id="{8AE0C0F5-41D0-7D07-7552-07FCDC4D06D2}"/>
                  </a:ext>
                </a:extLst>
              </p:cNvPr>
              <p:cNvSpPr/>
              <p:nvPr/>
            </p:nvSpPr>
            <p:spPr bwMode="auto">
              <a:xfrm>
                <a:off x="5733" y="2907"/>
                <a:ext cx="4" cy="7"/>
              </a:xfrm>
              <a:custGeom>
                <a:avLst/>
                <a:gdLst>
                  <a:gd name="T0" fmla="*/ 1 w 8"/>
                  <a:gd name="T1" fmla="*/ 11 h 11"/>
                  <a:gd name="T2" fmla="*/ 8 w 8"/>
                  <a:gd name="T3" fmla="*/ 0 h 11"/>
                  <a:gd name="T4" fmla="*/ 1 w 8"/>
                  <a:gd name="T5" fmla="*/ 11 h 11"/>
                </a:gdLst>
                <a:ahLst/>
                <a:cxnLst>
                  <a:cxn ang="0">
                    <a:pos x="T0" y="T1"/>
                  </a:cxn>
                  <a:cxn ang="0">
                    <a:pos x="T2" y="T3"/>
                  </a:cxn>
                  <a:cxn ang="0">
                    <a:pos x="T4" y="T5"/>
                  </a:cxn>
                </a:cxnLst>
                <a:rect l="0" t="0" r="r" b="b"/>
                <a:pathLst>
                  <a:path w="8" h="11">
                    <a:moveTo>
                      <a:pt x="1" y="11"/>
                    </a:moveTo>
                    <a:cubicBezTo>
                      <a:pt x="2" y="7"/>
                      <a:pt x="0" y="2"/>
                      <a:pt x="8" y="0"/>
                    </a:cubicBezTo>
                    <a:cubicBezTo>
                      <a:pt x="8" y="5"/>
                      <a:pt x="6" y="9"/>
                      <a:pt x="1"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5" name="Freeform 586">
                <a:extLst>
                  <a:ext uri="{FF2B5EF4-FFF2-40B4-BE49-F238E27FC236}">
                    <a16:creationId xmlns:a16="http://schemas.microsoft.com/office/drawing/2014/main" id="{DD024BC6-F706-B804-6988-4513E4E27ECF}"/>
                  </a:ext>
                </a:extLst>
              </p:cNvPr>
              <p:cNvSpPr/>
              <p:nvPr/>
            </p:nvSpPr>
            <p:spPr bwMode="auto">
              <a:xfrm>
                <a:off x="5680" y="2839"/>
                <a:ext cx="8" cy="5"/>
              </a:xfrm>
              <a:custGeom>
                <a:avLst/>
                <a:gdLst>
                  <a:gd name="T0" fmla="*/ 0 w 14"/>
                  <a:gd name="T1" fmla="*/ 4 h 8"/>
                  <a:gd name="T2" fmla="*/ 14 w 14"/>
                  <a:gd name="T3" fmla="*/ 4 h 8"/>
                  <a:gd name="T4" fmla="*/ 0 w 14"/>
                  <a:gd name="T5" fmla="*/ 4 h 8"/>
                </a:gdLst>
                <a:ahLst/>
                <a:cxnLst>
                  <a:cxn ang="0">
                    <a:pos x="T0" y="T1"/>
                  </a:cxn>
                  <a:cxn ang="0">
                    <a:pos x="T2" y="T3"/>
                  </a:cxn>
                  <a:cxn ang="0">
                    <a:pos x="T4" y="T5"/>
                  </a:cxn>
                </a:cxnLst>
                <a:rect l="0" t="0" r="r" b="b"/>
                <a:pathLst>
                  <a:path w="14" h="8">
                    <a:moveTo>
                      <a:pt x="0" y="4"/>
                    </a:moveTo>
                    <a:cubicBezTo>
                      <a:pt x="4" y="0"/>
                      <a:pt x="8" y="1"/>
                      <a:pt x="14" y="4"/>
                    </a:cubicBezTo>
                    <a:cubicBezTo>
                      <a:pt x="8" y="8"/>
                      <a:pt x="4" y="3"/>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6" name="Freeform 587">
                <a:extLst>
                  <a:ext uri="{FF2B5EF4-FFF2-40B4-BE49-F238E27FC236}">
                    <a16:creationId xmlns:a16="http://schemas.microsoft.com/office/drawing/2014/main" id="{12E534DB-03D2-23B7-E942-6F5880C42F6F}"/>
                  </a:ext>
                </a:extLst>
              </p:cNvPr>
              <p:cNvSpPr/>
              <p:nvPr/>
            </p:nvSpPr>
            <p:spPr bwMode="auto">
              <a:xfrm>
                <a:off x="5644" y="2844"/>
                <a:ext cx="7" cy="4"/>
              </a:xfrm>
              <a:custGeom>
                <a:avLst/>
                <a:gdLst>
                  <a:gd name="T0" fmla="*/ 3 w 12"/>
                  <a:gd name="T1" fmla="*/ 8 h 8"/>
                  <a:gd name="T2" fmla="*/ 6 w 12"/>
                  <a:gd name="T3" fmla="*/ 2 h 8"/>
                  <a:gd name="T4" fmla="*/ 12 w 12"/>
                  <a:gd name="T5" fmla="*/ 6 h 8"/>
                  <a:gd name="T6" fmla="*/ 12 w 12"/>
                  <a:gd name="T7" fmla="*/ 6 h 8"/>
                  <a:gd name="T8" fmla="*/ 5 w 12"/>
                  <a:gd name="T9" fmla="*/ 8 h 8"/>
                  <a:gd name="T10" fmla="*/ 5 w 12"/>
                  <a:gd name="T11" fmla="*/ 8 h 8"/>
                  <a:gd name="T12" fmla="*/ 3 w 12"/>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2" h="8">
                    <a:moveTo>
                      <a:pt x="3" y="8"/>
                    </a:moveTo>
                    <a:cubicBezTo>
                      <a:pt x="0" y="4"/>
                      <a:pt x="3" y="3"/>
                      <a:pt x="6" y="2"/>
                    </a:cubicBezTo>
                    <a:cubicBezTo>
                      <a:pt x="10" y="0"/>
                      <a:pt x="12" y="2"/>
                      <a:pt x="12" y="6"/>
                    </a:cubicBezTo>
                    <a:cubicBezTo>
                      <a:pt x="12" y="6"/>
                      <a:pt x="12" y="6"/>
                      <a:pt x="12" y="6"/>
                    </a:cubicBezTo>
                    <a:cubicBezTo>
                      <a:pt x="10" y="6"/>
                      <a:pt x="7" y="5"/>
                      <a:pt x="5" y="8"/>
                    </a:cubicBezTo>
                    <a:cubicBezTo>
                      <a:pt x="5" y="8"/>
                      <a:pt x="5" y="8"/>
                      <a:pt x="5" y="8"/>
                    </a:cubicBezTo>
                    <a:cubicBezTo>
                      <a:pt x="4" y="8"/>
                      <a:pt x="3" y="8"/>
                      <a:pt x="3"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7" name="Freeform 588">
                <a:extLst>
                  <a:ext uri="{FF2B5EF4-FFF2-40B4-BE49-F238E27FC236}">
                    <a16:creationId xmlns:a16="http://schemas.microsoft.com/office/drawing/2014/main" id="{189C3097-E107-27D2-1539-B0F2EF0D8BBD}"/>
                  </a:ext>
                </a:extLst>
              </p:cNvPr>
              <p:cNvSpPr/>
              <p:nvPr/>
            </p:nvSpPr>
            <p:spPr bwMode="auto">
              <a:xfrm>
                <a:off x="5641" y="2658"/>
                <a:ext cx="5" cy="7"/>
              </a:xfrm>
              <a:custGeom>
                <a:avLst/>
                <a:gdLst>
                  <a:gd name="T0" fmla="*/ 5 w 7"/>
                  <a:gd name="T1" fmla="*/ 0 h 12"/>
                  <a:gd name="T2" fmla="*/ 4 w 7"/>
                  <a:gd name="T3" fmla="*/ 12 h 12"/>
                  <a:gd name="T4" fmla="*/ 5 w 7"/>
                  <a:gd name="T5" fmla="*/ 0 h 12"/>
                </a:gdLst>
                <a:ahLst/>
                <a:cxnLst>
                  <a:cxn ang="0">
                    <a:pos x="T0" y="T1"/>
                  </a:cxn>
                  <a:cxn ang="0">
                    <a:pos x="T2" y="T3"/>
                  </a:cxn>
                  <a:cxn ang="0">
                    <a:pos x="T4" y="T5"/>
                  </a:cxn>
                </a:cxnLst>
                <a:rect l="0" t="0" r="r" b="b"/>
                <a:pathLst>
                  <a:path w="7" h="12">
                    <a:moveTo>
                      <a:pt x="5" y="0"/>
                    </a:moveTo>
                    <a:cubicBezTo>
                      <a:pt x="7" y="4"/>
                      <a:pt x="7" y="8"/>
                      <a:pt x="4" y="12"/>
                    </a:cubicBezTo>
                    <a:cubicBezTo>
                      <a:pt x="0" y="6"/>
                      <a:pt x="5" y="4"/>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8" name="Freeform 589">
                <a:extLst>
                  <a:ext uri="{FF2B5EF4-FFF2-40B4-BE49-F238E27FC236}">
                    <a16:creationId xmlns:a16="http://schemas.microsoft.com/office/drawing/2014/main" id="{DD658B39-1512-1284-5FB6-148045703EB3}"/>
                  </a:ext>
                </a:extLst>
              </p:cNvPr>
              <p:cNvSpPr/>
              <p:nvPr/>
            </p:nvSpPr>
            <p:spPr bwMode="auto">
              <a:xfrm>
                <a:off x="5637" y="2419"/>
                <a:ext cx="3" cy="5"/>
              </a:xfrm>
              <a:custGeom>
                <a:avLst/>
                <a:gdLst>
                  <a:gd name="T0" fmla="*/ 0 w 6"/>
                  <a:gd name="T1" fmla="*/ 0 h 9"/>
                  <a:gd name="T2" fmla="*/ 6 w 6"/>
                  <a:gd name="T3" fmla="*/ 9 h 9"/>
                  <a:gd name="T4" fmla="*/ 0 w 6"/>
                  <a:gd name="T5" fmla="*/ 0 h 9"/>
                </a:gdLst>
                <a:ahLst/>
                <a:cxnLst>
                  <a:cxn ang="0">
                    <a:pos x="T0" y="T1"/>
                  </a:cxn>
                  <a:cxn ang="0">
                    <a:pos x="T2" y="T3"/>
                  </a:cxn>
                  <a:cxn ang="0">
                    <a:pos x="T4" y="T5"/>
                  </a:cxn>
                </a:cxnLst>
                <a:rect l="0" t="0" r="r" b="b"/>
                <a:pathLst>
                  <a:path w="6" h="9">
                    <a:moveTo>
                      <a:pt x="0" y="0"/>
                    </a:moveTo>
                    <a:cubicBezTo>
                      <a:pt x="3" y="2"/>
                      <a:pt x="6" y="3"/>
                      <a:pt x="6" y="9"/>
                    </a:cubicBezTo>
                    <a:cubicBezTo>
                      <a:pt x="0" y="8"/>
                      <a:pt x="0" y="4"/>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9" name="Freeform 590">
                <a:extLst>
                  <a:ext uri="{FF2B5EF4-FFF2-40B4-BE49-F238E27FC236}">
                    <a16:creationId xmlns:a16="http://schemas.microsoft.com/office/drawing/2014/main" id="{48A899F8-041A-80C6-7145-3FE089501C39}"/>
                  </a:ext>
                </a:extLst>
              </p:cNvPr>
              <p:cNvSpPr/>
              <p:nvPr/>
            </p:nvSpPr>
            <p:spPr bwMode="auto">
              <a:xfrm>
                <a:off x="5607" y="2377"/>
                <a:ext cx="4" cy="4"/>
              </a:xfrm>
              <a:custGeom>
                <a:avLst/>
                <a:gdLst>
                  <a:gd name="T0" fmla="*/ 7 w 7"/>
                  <a:gd name="T1" fmla="*/ 7 h 7"/>
                  <a:gd name="T2" fmla="*/ 0 w 7"/>
                  <a:gd name="T3" fmla="*/ 3 h 7"/>
                  <a:gd name="T4" fmla="*/ 2 w 7"/>
                  <a:gd name="T5" fmla="*/ 0 h 7"/>
                  <a:gd name="T6" fmla="*/ 7 w 7"/>
                  <a:gd name="T7" fmla="*/ 7 h 7"/>
                </a:gdLst>
                <a:ahLst/>
                <a:cxnLst>
                  <a:cxn ang="0">
                    <a:pos x="T0" y="T1"/>
                  </a:cxn>
                  <a:cxn ang="0">
                    <a:pos x="T2" y="T3"/>
                  </a:cxn>
                  <a:cxn ang="0">
                    <a:pos x="T4" y="T5"/>
                  </a:cxn>
                  <a:cxn ang="0">
                    <a:pos x="T6" y="T7"/>
                  </a:cxn>
                </a:cxnLst>
                <a:rect l="0" t="0" r="r" b="b"/>
                <a:pathLst>
                  <a:path w="7" h="7">
                    <a:moveTo>
                      <a:pt x="7" y="7"/>
                    </a:moveTo>
                    <a:cubicBezTo>
                      <a:pt x="4" y="6"/>
                      <a:pt x="1" y="6"/>
                      <a:pt x="0" y="3"/>
                    </a:cubicBezTo>
                    <a:cubicBezTo>
                      <a:pt x="0" y="1"/>
                      <a:pt x="1" y="0"/>
                      <a:pt x="2" y="0"/>
                    </a:cubicBezTo>
                    <a:cubicBezTo>
                      <a:pt x="6" y="1"/>
                      <a:pt x="6" y="4"/>
                      <a:pt x="7"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0" name="Freeform 591">
                <a:extLst>
                  <a:ext uri="{FF2B5EF4-FFF2-40B4-BE49-F238E27FC236}">
                    <a16:creationId xmlns:a16="http://schemas.microsoft.com/office/drawing/2014/main" id="{AE837130-970E-E8FC-4C1C-08587396F006}"/>
                  </a:ext>
                </a:extLst>
              </p:cNvPr>
              <p:cNvSpPr/>
              <p:nvPr/>
            </p:nvSpPr>
            <p:spPr bwMode="auto">
              <a:xfrm>
                <a:off x="5634" y="2688"/>
                <a:ext cx="4" cy="5"/>
              </a:xfrm>
              <a:custGeom>
                <a:avLst/>
                <a:gdLst>
                  <a:gd name="T0" fmla="*/ 0 w 7"/>
                  <a:gd name="T1" fmla="*/ 4 h 8"/>
                  <a:gd name="T2" fmla="*/ 0 w 7"/>
                  <a:gd name="T3" fmla="*/ 3 h 8"/>
                  <a:gd name="T4" fmla="*/ 6 w 7"/>
                  <a:gd name="T5" fmla="*/ 2 h 8"/>
                  <a:gd name="T6" fmla="*/ 6 w 7"/>
                  <a:gd name="T7" fmla="*/ 5 h 8"/>
                  <a:gd name="T8" fmla="*/ 0 w 7"/>
                  <a:gd name="T9" fmla="*/ 4 h 8"/>
                </a:gdLst>
                <a:ahLst/>
                <a:cxnLst>
                  <a:cxn ang="0">
                    <a:pos x="T0" y="T1"/>
                  </a:cxn>
                  <a:cxn ang="0">
                    <a:pos x="T2" y="T3"/>
                  </a:cxn>
                  <a:cxn ang="0">
                    <a:pos x="T4" y="T5"/>
                  </a:cxn>
                  <a:cxn ang="0">
                    <a:pos x="T6" y="T7"/>
                  </a:cxn>
                  <a:cxn ang="0">
                    <a:pos x="T8" y="T9"/>
                  </a:cxn>
                </a:cxnLst>
                <a:rect l="0" t="0" r="r" b="b"/>
                <a:pathLst>
                  <a:path w="7" h="8">
                    <a:moveTo>
                      <a:pt x="0" y="4"/>
                    </a:moveTo>
                    <a:cubicBezTo>
                      <a:pt x="0" y="4"/>
                      <a:pt x="0" y="3"/>
                      <a:pt x="0" y="3"/>
                    </a:cubicBezTo>
                    <a:cubicBezTo>
                      <a:pt x="1" y="0"/>
                      <a:pt x="3" y="0"/>
                      <a:pt x="6" y="2"/>
                    </a:cubicBezTo>
                    <a:cubicBezTo>
                      <a:pt x="6" y="3"/>
                      <a:pt x="7" y="5"/>
                      <a:pt x="6" y="5"/>
                    </a:cubicBezTo>
                    <a:cubicBezTo>
                      <a:pt x="4" y="8"/>
                      <a:pt x="2" y="5"/>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1" name="Freeform 592">
                <a:extLst>
                  <a:ext uri="{FF2B5EF4-FFF2-40B4-BE49-F238E27FC236}">
                    <a16:creationId xmlns:a16="http://schemas.microsoft.com/office/drawing/2014/main" id="{5DC30639-54A2-AFFB-2792-0279355DD7B5}"/>
                  </a:ext>
                </a:extLst>
              </p:cNvPr>
              <p:cNvSpPr/>
              <p:nvPr/>
            </p:nvSpPr>
            <p:spPr bwMode="auto">
              <a:xfrm>
                <a:off x="5623" y="2418"/>
                <a:ext cx="4" cy="3"/>
              </a:xfrm>
              <a:custGeom>
                <a:avLst/>
                <a:gdLst>
                  <a:gd name="T0" fmla="*/ 5 w 7"/>
                  <a:gd name="T1" fmla="*/ 0 h 6"/>
                  <a:gd name="T2" fmla="*/ 6 w 7"/>
                  <a:gd name="T3" fmla="*/ 3 h 6"/>
                  <a:gd name="T4" fmla="*/ 4 w 7"/>
                  <a:gd name="T5" fmla="*/ 6 h 6"/>
                  <a:gd name="T6" fmla="*/ 1 w 7"/>
                  <a:gd name="T7" fmla="*/ 3 h 6"/>
                  <a:gd name="T8" fmla="*/ 5 w 7"/>
                  <a:gd name="T9" fmla="*/ 0 h 6"/>
                </a:gdLst>
                <a:ahLst/>
                <a:cxnLst>
                  <a:cxn ang="0">
                    <a:pos x="T0" y="T1"/>
                  </a:cxn>
                  <a:cxn ang="0">
                    <a:pos x="T2" y="T3"/>
                  </a:cxn>
                  <a:cxn ang="0">
                    <a:pos x="T4" y="T5"/>
                  </a:cxn>
                  <a:cxn ang="0">
                    <a:pos x="T6" y="T7"/>
                  </a:cxn>
                  <a:cxn ang="0">
                    <a:pos x="T8" y="T9"/>
                  </a:cxn>
                </a:cxnLst>
                <a:rect l="0" t="0" r="r" b="b"/>
                <a:pathLst>
                  <a:path w="7" h="6">
                    <a:moveTo>
                      <a:pt x="5" y="0"/>
                    </a:moveTo>
                    <a:cubicBezTo>
                      <a:pt x="5" y="0"/>
                      <a:pt x="6" y="2"/>
                      <a:pt x="6" y="3"/>
                    </a:cubicBezTo>
                    <a:cubicBezTo>
                      <a:pt x="7" y="5"/>
                      <a:pt x="6" y="6"/>
                      <a:pt x="4" y="6"/>
                    </a:cubicBezTo>
                    <a:cubicBezTo>
                      <a:pt x="3" y="5"/>
                      <a:pt x="1" y="4"/>
                      <a:pt x="1" y="3"/>
                    </a:cubicBezTo>
                    <a:cubicBezTo>
                      <a:pt x="0" y="1"/>
                      <a:pt x="1" y="1"/>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2" name="Freeform 593">
                <a:extLst>
                  <a:ext uri="{FF2B5EF4-FFF2-40B4-BE49-F238E27FC236}">
                    <a16:creationId xmlns:a16="http://schemas.microsoft.com/office/drawing/2014/main" id="{8DB8AE95-73D3-D9AE-25B7-E3D202FE28CB}"/>
                  </a:ext>
                </a:extLst>
              </p:cNvPr>
              <p:cNvSpPr/>
              <p:nvPr/>
            </p:nvSpPr>
            <p:spPr bwMode="auto">
              <a:xfrm>
                <a:off x="5743" y="2895"/>
                <a:ext cx="5" cy="6"/>
              </a:xfrm>
              <a:custGeom>
                <a:avLst/>
                <a:gdLst>
                  <a:gd name="T0" fmla="*/ 0 w 7"/>
                  <a:gd name="T1" fmla="*/ 10 h 10"/>
                  <a:gd name="T2" fmla="*/ 5 w 7"/>
                  <a:gd name="T3" fmla="*/ 0 h 10"/>
                  <a:gd name="T4" fmla="*/ 5 w 7"/>
                  <a:gd name="T5" fmla="*/ 0 h 10"/>
                  <a:gd name="T6" fmla="*/ 0 w 7"/>
                  <a:gd name="T7" fmla="*/ 10 h 10"/>
                </a:gdLst>
                <a:ahLst/>
                <a:cxnLst>
                  <a:cxn ang="0">
                    <a:pos x="T0" y="T1"/>
                  </a:cxn>
                  <a:cxn ang="0">
                    <a:pos x="T2" y="T3"/>
                  </a:cxn>
                  <a:cxn ang="0">
                    <a:pos x="T4" y="T5"/>
                  </a:cxn>
                  <a:cxn ang="0">
                    <a:pos x="T6" y="T7"/>
                  </a:cxn>
                </a:cxnLst>
                <a:rect l="0" t="0" r="r" b="b"/>
                <a:pathLst>
                  <a:path w="7" h="10">
                    <a:moveTo>
                      <a:pt x="0" y="10"/>
                    </a:moveTo>
                    <a:cubicBezTo>
                      <a:pt x="1" y="6"/>
                      <a:pt x="2" y="2"/>
                      <a:pt x="5" y="0"/>
                    </a:cubicBezTo>
                    <a:cubicBezTo>
                      <a:pt x="5" y="0"/>
                      <a:pt x="5" y="0"/>
                      <a:pt x="5" y="0"/>
                    </a:cubicBezTo>
                    <a:cubicBezTo>
                      <a:pt x="5" y="4"/>
                      <a:pt x="7" y="9"/>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3" name="Freeform 594">
                <a:extLst>
                  <a:ext uri="{FF2B5EF4-FFF2-40B4-BE49-F238E27FC236}">
                    <a16:creationId xmlns:a16="http://schemas.microsoft.com/office/drawing/2014/main" id="{12DE80DE-9013-9027-FF46-AEEA02AA62A4}"/>
                  </a:ext>
                </a:extLst>
              </p:cNvPr>
              <p:cNvSpPr/>
              <p:nvPr/>
            </p:nvSpPr>
            <p:spPr bwMode="auto">
              <a:xfrm>
                <a:off x="5626" y="2952"/>
                <a:ext cx="3" cy="7"/>
              </a:xfrm>
              <a:custGeom>
                <a:avLst/>
                <a:gdLst>
                  <a:gd name="T0" fmla="*/ 3 w 4"/>
                  <a:gd name="T1" fmla="*/ 0 h 12"/>
                  <a:gd name="T2" fmla="*/ 2 w 4"/>
                  <a:gd name="T3" fmla="*/ 12 h 12"/>
                  <a:gd name="T4" fmla="*/ 3 w 4"/>
                  <a:gd name="T5" fmla="*/ 0 h 12"/>
                </a:gdLst>
                <a:ahLst/>
                <a:cxnLst>
                  <a:cxn ang="0">
                    <a:pos x="T0" y="T1"/>
                  </a:cxn>
                  <a:cxn ang="0">
                    <a:pos x="T2" y="T3"/>
                  </a:cxn>
                  <a:cxn ang="0">
                    <a:pos x="T4" y="T5"/>
                  </a:cxn>
                </a:cxnLst>
                <a:rect l="0" t="0" r="r" b="b"/>
                <a:pathLst>
                  <a:path w="4" h="12">
                    <a:moveTo>
                      <a:pt x="3" y="0"/>
                    </a:moveTo>
                    <a:cubicBezTo>
                      <a:pt x="3" y="4"/>
                      <a:pt x="4" y="8"/>
                      <a:pt x="2" y="12"/>
                    </a:cubicBezTo>
                    <a:cubicBezTo>
                      <a:pt x="1" y="8"/>
                      <a:pt x="0" y="4"/>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4" name="Freeform 595">
                <a:extLst>
                  <a:ext uri="{FF2B5EF4-FFF2-40B4-BE49-F238E27FC236}">
                    <a16:creationId xmlns:a16="http://schemas.microsoft.com/office/drawing/2014/main" id="{1C538949-92EC-489A-7152-641DD576C8FC}"/>
                  </a:ext>
                </a:extLst>
              </p:cNvPr>
              <p:cNvSpPr/>
              <p:nvPr/>
            </p:nvSpPr>
            <p:spPr bwMode="auto">
              <a:xfrm>
                <a:off x="5723" y="2855"/>
                <a:ext cx="3" cy="5"/>
              </a:xfrm>
              <a:custGeom>
                <a:avLst/>
                <a:gdLst>
                  <a:gd name="T0" fmla="*/ 2 w 4"/>
                  <a:gd name="T1" fmla="*/ 0 h 8"/>
                  <a:gd name="T2" fmla="*/ 2 w 4"/>
                  <a:gd name="T3" fmla="*/ 8 h 8"/>
                  <a:gd name="T4" fmla="*/ 2 w 4"/>
                  <a:gd name="T5" fmla="*/ 0 h 8"/>
                </a:gdLst>
                <a:ahLst/>
                <a:cxnLst>
                  <a:cxn ang="0">
                    <a:pos x="T0" y="T1"/>
                  </a:cxn>
                  <a:cxn ang="0">
                    <a:pos x="T2" y="T3"/>
                  </a:cxn>
                  <a:cxn ang="0">
                    <a:pos x="T4" y="T5"/>
                  </a:cxn>
                </a:cxnLst>
                <a:rect l="0" t="0" r="r" b="b"/>
                <a:pathLst>
                  <a:path w="4" h="8">
                    <a:moveTo>
                      <a:pt x="2" y="0"/>
                    </a:moveTo>
                    <a:cubicBezTo>
                      <a:pt x="4" y="2"/>
                      <a:pt x="3" y="5"/>
                      <a:pt x="2" y="8"/>
                    </a:cubicBezTo>
                    <a:cubicBezTo>
                      <a:pt x="0" y="5"/>
                      <a:pt x="0" y="3"/>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5" name="Freeform 596">
                <a:extLst>
                  <a:ext uri="{FF2B5EF4-FFF2-40B4-BE49-F238E27FC236}">
                    <a16:creationId xmlns:a16="http://schemas.microsoft.com/office/drawing/2014/main" id="{4CB37655-816C-3FDE-FD64-779E9648F483}"/>
                  </a:ext>
                </a:extLst>
              </p:cNvPr>
              <p:cNvSpPr/>
              <p:nvPr/>
            </p:nvSpPr>
            <p:spPr bwMode="auto">
              <a:xfrm>
                <a:off x="5627" y="2648"/>
                <a:ext cx="3" cy="3"/>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0" y="4"/>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6" name="Freeform 597">
                <a:extLst>
                  <a:ext uri="{FF2B5EF4-FFF2-40B4-BE49-F238E27FC236}">
                    <a16:creationId xmlns:a16="http://schemas.microsoft.com/office/drawing/2014/main" id="{5D51AAD4-F4C8-049A-0960-C5F852AC22D1}"/>
                  </a:ext>
                </a:extLst>
              </p:cNvPr>
              <p:cNvSpPr/>
              <p:nvPr/>
            </p:nvSpPr>
            <p:spPr bwMode="auto">
              <a:xfrm>
                <a:off x="5604" y="2640"/>
                <a:ext cx="2" cy="1"/>
              </a:xfrm>
              <a:custGeom>
                <a:avLst/>
                <a:gdLst>
                  <a:gd name="T0" fmla="*/ 1 w 3"/>
                  <a:gd name="T1" fmla="*/ 0 h 2"/>
                  <a:gd name="T2" fmla="*/ 3 w 3"/>
                  <a:gd name="T3" fmla="*/ 1 h 2"/>
                  <a:gd name="T4" fmla="*/ 2 w 3"/>
                  <a:gd name="T5" fmla="*/ 2 h 2"/>
                  <a:gd name="T6" fmla="*/ 0 w 3"/>
                  <a:gd name="T7" fmla="*/ 2 h 2"/>
                  <a:gd name="T8" fmla="*/ 1 w 3"/>
                  <a:gd name="T9" fmla="*/ 0 h 2"/>
                </a:gdLst>
                <a:ahLst/>
                <a:cxnLst>
                  <a:cxn ang="0">
                    <a:pos x="T0" y="T1"/>
                  </a:cxn>
                  <a:cxn ang="0">
                    <a:pos x="T2" y="T3"/>
                  </a:cxn>
                  <a:cxn ang="0">
                    <a:pos x="T4" y="T5"/>
                  </a:cxn>
                  <a:cxn ang="0">
                    <a:pos x="T6" y="T7"/>
                  </a:cxn>
                  <a:cxn ang="0">
                    <a:pos x="T8" y="T9"/>
                  </a:cxn>
                </a:cxnLst>
                <a:rect l="0" t="0" r="r" b="b"/>
                <a:pathLst>
                  <a:path w="3" h="2">
                    <a:moveTo>
                      <a:pt x="1" y="0"/>
                    </a:moveTo>
                    <a:cubicBezTo>
                      <a:pt x="2" y="0"/>
                      <a:pt x="3" y="0"/>
                      <a:pt x="3" y="1"/>
                    </a:cubicBezTo>
                    <a:cubicBezTo>
                      <a:pt x="3" y="1"/>
                      <a:pt x="3" y="2"/>
                      <a:pt x="2" y="2"/>
                    </a:cubicBezTo>
                    <a:cubicBezTo>
                      <a:pt x="2" y="2"/>
                      <a:pt x="1" y="2"/>
                      <a:pt x="0" y="2"/>
                    </a:cubicBezTo>
                    <a:cubicBezTo>
                      <a:pt x="0" y="1"/>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7" name="Freeform 598">
                <a:extLst>
                  <a:ext uri="{FF2B5EF4-FFF2-40B4-BE49-F238E27FC236}">
                    <a16:creationId xmlns:a16="http://schemas.microsoft.com/office/drawing/2014/main" id="{16FB57CA-A56E-DF8D-D2A3-39080417EB31}"/>
                  </a:ext>
                </a:extLst>
              </p:cNvPr>
              <p:cNvSpPr/>
              <p:nvPr/>
            </p:nvSpPr>
            <p:spPr bwMode="auto">
              <a:xfrm>
                <a:off x="5637" y="2448"/>
                <a:ext cx="3" cy="2"/>
              </a:xfrm>
              <a:custGeom>
                <a:avLst/>
                <a:gdLst>
                  <a:gd name="T0" fmla="*/ 0 w 5"/>
                  <a:gd name="T1" fmla="*/ 3 h 4"/>
                  <a:gd name="T2" fmla="*/ 1 w 5"/>
                  <a:gd name="T3" fmla="*/ 0 h 4"/>
                  <a:gd name="T4" fmla="*/ 4 w 5"/>
                  <a:gd name="T5" fmla="*/ 2 h 4"/>
                  <a:gd name="T6" fmla="*/ 3 w 5"/>
                  <a:gd name="T7" fmla="*/ 4 h 4"/>
                  <a:gd name="T8" fmla="*/ 0 w 5"/>
                  <a:gd name="T9" fmla="*/ 3 h 4"/>
                </a:gdLst>
                <a:ahLst/>
                <a:cxnLst>
                  <a:cxn ang="0">
                    <a:pos x="T0" y="T1"/>
                  </a:cxn>
                  <a:cxn ang="0">
                    <a:pos x="T2" y="T3"/>
                  </a:cxn>
                  <a:cxn ang="0">
                    <a:pos x="T4" y="T5"/>
                  </a:cxn>
                  <a:cxn ang="0">
                    <a:pos x="T6" y="T7"/>
                  </a:cxn>
                  <a:cxn ang="0">
                    <a:pos x="T8" y="T9"/>
                  </a:cxn>
                </a:cxnLst>
                <a:rect l="0" t="0" r="r" b="b"/>
                <a:pathLst>
                  <a:path w="5" h="4">
                    <a:moveTo>
                      <a:pt x="0" y="3"/>
                    </a:moveTo>
                    <a:cubicBezTo>
                      <a:pt x="0" y="2"/>
                      <a:pt x="1" y="1"/>
                      <a:pt x="1" y="0"/>
                    </a:cubicBezTo>
                    <a:cubicBezTo>
                      <a:pt x="2" y="1"/>
                      <a:pt x="3" y="1"/>
                      <a:pt x="4" y="2"/>
                    </a:cubicBezTo>
                    <a:cubicBezTo>
                      <a:pt x="3" y="3"/>
                      <a:pt x="5" y="4"/>
                      <a:pt x="3" y="4"/>
                    </a:cubicBezTo>
                    <a:cubicBezTo>
                      <a:pt x="2" y="4"/>
                      <a:pt x="1" y="3"/>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8" name="Freeform 599">
                <a:extLst>
                  <a:ext uri="{FF2B5EF4-FFF2-40B4-BE49-F238E27FC236}">
                    <a16:creationId xmlns:a16="http://schemas.microsoft.com/office/drawing/2014/main" id="{7FCBA9EF-1BD3-CFF1-1645-41C4F1D682A7}"/>
                  </a:ext>
                </a:extLst>
              </p:cNvPr>
              <p:cNvSpPr/>
              <p:nvPr/>
            </p:nvSpPr>
            <p:spPr bwMode="auto">
              <a:xfrm>
                <a:off x="5589" y="2393"/>
                <a:ext cx="2" cy="1"/>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1" y="0"/>
                      <a:pt x="2" y="0"/>
                      <a:pt x="3" y="1"/>
                    </a:cubicBezTo>
                    <a:cubicBezTo>
                      <a:pt x="3" y="1"/>
                      <a:pt x="2" y="3"/>
                      <a:pt x="2" y="3"/>
                    </a:cubicBezTo>
                    <a:cubicBezTo>
                      <a:pt x="1" y="3"/>
                      <a:pt x="0" y="2"/>
                      <a:pt x="0" y="2"/>
                    </a:cubicBezTo>
                    <a:cubicBezTo>
                      <a:pt x="0" y="1"/>
                      <a:pt x="0"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9" name="Freeform 600">
                <a:extLst>
                  <a:ext uri="{FF2B5EF4-FFF2-40B4-BE49-F238E27FC236}">
                    <a16:creationId xmlns:a16="http://schemas.microsoft.com/office/drawing/2014/main" id="{4C396C93-C05D-4DDE-BF5E-7EF8E749BAE0}"/>
                  </a:ext>
                </a:extLst>
              </p:cNvPr>
              <p:cNvSpPr/>
              <p:nvPr/>
            </p:nvSpPr>
            <p:spPr bwMode="auto">
              <a:xfrm>
                <a:off x="5604" y="2385"/>
                <a:ext cx="3" cy="3"/>
              </a:xfrm>
              <a:custGeom>
                <a:avLst/>
                <a:gdLst>
                  <a:gd name="T0" fmla="*/ 5 w 5"/>
                  <a:gd name="T1" fmla="*/ 5 h 5"/>
                  <a:gd name="T2" fmla="*/ 0 w 5"/>
                  <a:gd name="T3" fmla="*/ 0 h 5"/>
                  <a:gd name="T4" fmla="*/ 1 w 5"/>
                  <a:gd name="T5" fmla="*/ 0 h 5"/>
                  <a:gd name="T6" fmla="*/ 5 w 5"/>
                  <a:gd name="T7" fmla="*/ 5 h 5"/>
                  <a:gd name="T8" fmla="*/ 5 w 5"/>
                  <a:gd name="T9" fmla="*/ 5 h 5"/>
                </a:gdLst>
                <a:ahLst/>
                <a:cxnLst>
                  <a:cxn ang="0">
                    <a:pos x="T0" y="T1"/>
                  </a:cxn>
                  <a:cxn ang="0">
                    <a:pos x="T2" y="T3"/>
                  </a:cxn>
                  <a:cxn ang="0">
                    <a:pos x="T4" y="T5"/>
                  </a:cxn>
                  <a:cxn ang="0">
                    <a:pos x="T6" y="T7"/>
                  </a:cxn>
                  <a:cxn ang="0">
                    <a:pos x="T8" y="T9"/>
                  </a:cxn>
                </a:cxnLst>
                <a:rect l="0" t="0" r="r" b="b"/>
                <a:pathLst>
                  <a:path w="5" h="5">
                    <a:moveTo>
                      <a:pt x="5" y="5"/>
                    </a:moveTo>
                    <a:cubicBezTo>
                      <a:pt x="2" y="5"/>
                      <a:pt x="1" y="3"/>
                      <a:pt x="0" y="0"/>
                    </a:cubicBezTo>
                    <a:cubicBezTo>
                      <a:pt x="0" y="0"/>
                      <a:pt x="1" y="0"/>
                      <a:pt x="1" y="0"/>
                    </a:cubicBezTo>
                    <a:cubicBezTo>
                      <a:pt x="4" y="0"/>
                      <a:pt x="5" y="2"/>
                      <a:pt x="5" y="5"/>
                    </a:cubicBezTo>
                    <a:cubicBezTo>
                      <a:pt x="5" y="5"/>
                      <a:pt x="5" y="5"/>
                      <a:pt x="5"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0" name="Freeform 601">
                <a:extLst>
                  <a:ext uri="{FF2B5EF4-FFF2-40B4-BE49-F238E27FC236}">
                    <a16:creationId xmlns:a16="http://schemas.microsoft.com/office/drawing/2014/main" id="{012B32DC-EE96-53A2-1930-249F3C6673B6}"/>
                  </a:ext>
                </a:extLst>
              </p:cNvPr>
              <p:cNvSpPr/>
              <p:nvPr/>
            </p:nvSpPr>
            <p:spPr bwMode="auto">
              <a:xfrm>
                <a:off x="5742" y="2901"/>
                <a:ext cx="1" cy="2"/>
              </a:xfrm>
              <a:custGeom>
                <a:avLst/>
                <a:gdLst>
                  <a:gd name="T0" fmla="*/ 3 w 3"/>
                  <a:gd name="T1" fmla="*/ 0 h 3"/>
                  <a:gd name="T2" fmla="*/ 1 w 3"/>
                  <a:gd name="T3" fmla="*/ 3 h 3"/>
                  <a:gd name="T4" fmla="*/ 0 w 3"/>
                  <a:gd name="T5" fmla="*/ 2 h 3"/>
                  <a:gd name="T6" fmla="*/ 3 w 3"/>
                  <a:gd name="T7" fmla="*/ 0 h 3"/>
                </a:gdLst>
                <a:ahLst/>
                <a:cxnLst>
                  <a:cxn ang="0">
                    <a:pos x="T0" y="T1"/>
                  </a:cxn>
                  <a:cxn ang="0">
                    <a:pos x="T2" y="T3"/>
                  </a:cxn>
                  <a:cxn ang="0">
                    <a:pos x="T4" y="T5"/>
                  </a:cxn>
                  <a:cxn ang="0">
                    <a:pos x="T6" y="T7"/>
                  </a:cxn>
                </a:cxnLst>
                <a:rect l="0" t="0" r="r" b="b"/>
                <a:pathLst>
                  <a:path w="3" h="3">
                    <a:moveTo>
                      <a:pt x="3" y="0"/>
                    </a:moveTo>
                    <a:cubicBezTo>
                      <a:pt x="3" y="1"/>
                      <a:pt x="3" y="3"/>
                      <a:pt x="1" y="3"/>
                    </a:cubicBezTo>
                    <a:cubicBezTo>
                      <a:pt x="0" y="3"/>
                      <a:pt x="0" y="3"/>
                      <a:pt x="0" y="2"/>
                    </a:cubicBezTo>
                    <a:cubicBezTo>
                      <a:pt x="0" y="0"/>
                      <a:pt x="2" y="0"/>
                      <a:pt x="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1" name="Freeform 602">
                <a:extLst>
                  <a:ext uri="{FF2B5EF4-FFF2-40B4-BE49-F238E27FC236}">
                    <a16:creationId xmlns:a16="http://schemas.microsoft.com/office/drawing/2014/main" id="{412A9519-861B-2EB2-22BB-932C6ECD10BA}"/>
                  </a:ext>
                </a:extLst>
              </p:cNvPr>
              <p:cNvSpPr/>
              <p:nvPr/>
            </p:nvSpPr>
            <p:spPr bwMode="auto">
              <a:xfrm>
                <a:off x="5660" y="2457"/>
                <a:ext cx="1" cy="3"/>
              </a:xfrm>
              <a:custGeom>
                <a:avLst/>
                <a:gdLst>
                  <a:gd name="T0" fmla="*/ 2 w 2"/>
                  <a:gd name="T1" fmla="*/ 5 h 5"/>
                  <a:gd name="T2" fmla="*/ 0 w 2"/>
                  <a:gd name="T3" fmla="*/ 0 h 5"/>
                  <a:gd name="T4" fmla="*/ 1 w 2"/>
                  <a:gd name="T5" fmla="*/ 0 h 5"/>
                  <a:gd name="T6" fmla="*/ 2 w 2"/>
                  <a:gd name="T7" fmla="*/ 5 h 5"/>
                </a:gdLst>
                <a:ahLst/>
                <a:cxnLst>
                  <a:cxn ang="0">
                    <a:pos x="T0" y="T1"/>
                  </a:cxn>
                  <a:cxn ang="0">
                    <a:pos x="T2" y="T3"/>
                  </a:cxn>
                  <a:cxn ang="0">
                    <a:pos x="T4" y="T5"/>
                  </a:cxn>
                  <a:cxn ang="0">
                    <a:pos x="T6" y="T7"/>
                  </a:cxn>
                </a:cxnLst>
                <a:rect l="0" t="0" r="r" b="b"/>
                <a:pathLst>
                  <a:path w="2" h="5">
                    <a:moveTo>
                      <a:pt x="2" y="5"/>
                    </a:moveTo>
                    <a:cubicBezTo>
                      <a:pt x="0" y="4"/>
                      <a:pt x="0" y="2"/>
                      <a:pt x="0" y="0"/>
                    </a:cubicBezTo>
                    <a:cubicBezTo>
                      <a:pt x="0" y="0"/>
                      <a:pt x="1" y="0"/>
                      <a:pt x="1" y="0"/>
                    </a:cubicBezTo>
                    <a:cubicBezTo>
                      <a:pt x="2" y="2"/>
                      <a:pt x="2" y="3"/>
                      <a:pt x="2"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2" name="Freeform 603">
                <a:extLst>
                  <a:ext uri="{FF2B5EF4-FFF2-40B4-BE49-F238E27FC236}">
                    <a16:creationId xmlns:a16="http://schemas.microsoft.com/office/drawing/2014/main" id="{B92B1F0D-DA62-3934-AC88-CA8CA75785AD}"/>
                  </a:ext>
                </a:extLst>
              </p:cNvPr>
              <p:cNvSpPr/>
              <p:nvPr/>
            </p:nvSpPr>
            <p:spPr bwMode="auto">
              <a:xfrm>
                <a:off x="5712" y="2850"/>
                <a:ext cx="2" cy="2"/>
              </a:xfrm>
              <a:custGeom>
                <a:avLst/>
                <a:gdLst>
                  <a:gd name="T0" fmla="*/ 3 w 3"/>
                  <a:gd name="T1" fmla="*/ 5 h 5"/>
                  <a:gd name="T2" fmla="*/ 1 w 3"/>
                  <a:gd name="T3" fmla="*/ 1 h 5"/>
                  <a:gd name="T4" fmla="*/ 2 w 3"/>
                  <a:gd name="T5" fmla="*/ 0 h 5"/>
                  <a:gd name="T6" fmla="*/ 3 w 3"/>
                  <a:gd name="T7" fmla="*/ 5 h 5"/>
                </a:gdLst>
                <a:ahLst/>
                <a:cxnLst>
                  <a:cxn ang="0">
                    <a:pos x="T0" y="T1"/>
                  </a:cxn>
                  <a:cxn ang="0">
                    <a:pos x="T2" y="T3"/>
                  </a:cxn>
                  <a:cxn ang="0">
                    <a:pos x="T4" y="T5"/>
                  </a:cxn>
                  <a:cxn ang="0">
                    <a:pos x="T6" y="T7"/>
                  </a:cxn>
                </a:cxnLst>
                <a:rect l="0" t="0" r="r" b="b"/>
                <a:pathLst>
                  <a:path w="3" h="5">
                    <a:moveTo>
                      <a:pt x="3" y="5"/>
                    </a:moveTo>
                    <a:cubicBezTo>
                      <a:pt x="1" y="4"/>
                      <a:pt x="0" y="3"/>
                      <a:pt x="1" y="1"/>
                    </a:cubicBezTo>
                    <a:cubicBezTo>
                      <a:pt x="1" y="0"/>
                      <a:pt x="1" y="0"/>
                      <a:pt x="2" y="0"/>
                    </a:cubicBezTo>
                    <a:cubicBezTo>
                      <a:pt x="2" y="2"/>
                      <a:pt x="2" y="4"/>
                      <a:pt x="3"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3" name="Freeform 604">
                <a:extLst>
                  <a:ext uri="{FF2B5EF4-FFF2-40B4-BE49-F238E27FC236}">
                    <a16:creationId xmlns:a16="http://schemas.microsoft.com/office/drawing/2014/main" id="{251B8FEF-826D-420E-0D2F-CE7E22DCE464}"/>
                  </a:ext>
                </a:extLst>
              </p:cNvPr>
              <p:cNvSpPr/>
              <p:nvPr/>
            </p:nvSpPr>
            <p:spPr bwMode="auto">
              <a:xfrm>
                <a:off x="5625" y="2645"/>
                <a:ext cx="1" cy="1"/>
              </a:xfrm>
              <a:custGeom>
                <a:avLst/>
                <a:gdLst>
                  <a:gd name="T0" fmla="*/ 1 w 1"/>
                  <a:gd name="T1" fmla="*/ 0 h 1"/>
                  <a:gd name="T2" fmla="*/ 1 w 1"/>
                  <a:gd name="T3" fmla="*/ 1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1"/>
                      <a:pt x="1" y="1"/>
                    </a:cubicBezTo>
                    <a:cubicBezTo>
                      <a:pt x="1" y="1"/>
                      <a:pt x="1" y="1"/>
                      <a:pt x="0" y="1"/>
                    </a:cubicBezTo>
                    <a:cubicBezTo>
                      <a:pt x="0" y="1"/>
                      <a:pt x="0" y="0"/>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4" name="Freeform 605">
                <a:extLst>
                  <a:ext uri="{FF2B5EF4-FFF2-40B4-BE49-F238E27FC236}">
                    <a16:creationId xmlns:a16="http://schemas.microsoft.com/office/drawing/2014/main" id="{37679D05-54AB-6E0E-D2CE-659F98E42B09}"/>
                  </a:ext>
                </a:extLst>
              </p:cNvPr>
              <p:cNvSpPr/>
              <p:nvPr/>
            </p:nvSpPr>
            <p:spPr bwMode="auto">
              <a:xfrm>
                <a:off x="5702" y="2955"/>
                <a:ext cx="2" cy="1"/>
              </a:xfrm>
              <a:custGeom>
                <a:avLst/>
                <a:gdLst>
                  <a:gd name="T0" fmla="*/ 0 w 3"/>
                  <a:gd name="T1" fmla="*/ 0 h 2"/>
                  <a:gd name="T2" fmla="*/ 3 w 3"/>
                  <a:gd name="T3" fmla="*/ 1 h 2"/>
                  <a:gd name="T4" fmla="*/ 3 w 3"/>
                  <a:gd name="T5" fmla="*/ 2 h 2"/>
                  <a:gd name="T6" fmla="*/ 0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cubicBezTo>
                      <a:pt x="1" y="1"/>
                      <a:pt x="2" y="1"/>
                      <a:pt x="3" y="1"/>
                    </a:cubicBezTo>
                    <a:cubicBezTo>
                      <a:pt x="3" y="2"/>
                      <a:pt x="3" y="2"/>
                      <a:pt x="3" y="2"/>
                    </a:cubicBezTo>
                    <a:cubicBezTo>
                      <a:pt x="2" y="2"/>
                      <a:pt x="1" y="1"/>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5" name="Freeform 606">
                <a:extLst>
                  <a:ext uri="{FF2B5EF4-FFF2-40B4-BE49-F238E27FC236}">
                    <a16:creationId xmlns:a16="http://schemas.microsoft.com/office/drawing/2014/main" id="{7C67FCEC-7BCD-038F-1FAC-F2C0532CDA99}"/>
                  </a:ext>
                </a:extLst>
              </p:cNvPr>
              <p:cNvSpPr/>
              <p:nvPr/>
            </p:nvSpPr>
            <p:spPr bwMode="auto">
              <a:xfrm>
                <a:off x="5640" y="2450"/>
                <a:ext cx="3" cy="2"/>
              </a:xfrm>
              <a:custGeom>
                <a:avLst/>
                <a:gdLst>
                  <a:gd name="T0" fmla="*/ 5 w 5"/>
                  <a:gd name="T1" fmla="*/ 3 h 3"/>
                  <a:gd name="T2" fmla="*/ 0 w 5"/>
                  <a:gd name="T3" fmla="*/ 0 h 3"/>
                  <a:gd name="T4" fmla="*/ 5 w 5"/>
                  <a:gd name="T5" fmla="*/ 3 h 3"/>
                </a:gdLst>
                <a:ahLst/>
                <a:cxnLst>
                  <a:cxn ang="0">
                    <a:pos x="T0" y="T1"/>
                  </a:cxn>
                  <a:cxn ang="0">
                    <a:pos x="T2" y="T3"/>
                  </a:cxn>
                  <a:cxn ang="0">
                    <a:pos x="T4" y="T5"/>
                  </a:cxn>
                </a:cxnLst>
                <a:rect l="0" t="0" r="r" b="b"/>
                <a:pathLst>
                  <a:path w="5" h="3">
                    <a:moveTo>
                      <a:pt x="5" y="3"/>
                    </a:moveTo>
                    <a:cubicBezTo>
                      <a:pt x="3" y="3"/>
                      <a:pt x="1" y="2"/>
                      <a:pt x="0" y="0"/>
                    </a:cubicBezTo>
                    <a:cubicBezTo>
                      <a:pt x="2" y="0"/>
                      <a:pt x="4" y="1"/>
                      <a:pt x="5"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6" name="Freeform 607">
                <a:extLst>
                  <a:ext uri="{FF2B5EF4-FFF2-40B4-BE49-F238E27FC236}">
                    <a16:creationId xmlns:a16="http://schemas.microsoft.com/office/drawing/2014/main" id="{93C730B0-DCE1-5853-77CF-85D12CB7C225}"/>
                  </a:ext>
                </a:extLst>
              </p:cNvPr>
              <p:cNvSpPr/>
              <p:nvPr/>
            </p:nvSpPr>
            <p:spPr bwMode="auto">
              <a:xfrm>
                <a:off x="5636" y="2429"/>
                <a:ext cx="3" cy="1"/>
              </a:xfrm>
              <a:custGeom>
                <a:avLst/>
                <a:gdLst>
                  <a:gd name="T0" fmla="*/ 3 w 4"/>
                  <a:gd name="T1" fmla="*/ 2 h 2"/>
                  <a:gd name="T2" fmla="*/ 0 w 4"/>
                  <a:gd name="T3" fmla="*/ 1 h 2"/>
                  <a:gd name="T4" fmla="*/ 1 w 4"/>
                  <a:gd name="T5" fmla="*/ 0 h 2"/>
                  <a:gd name="T6" fmla="*/ 4 w 4"/>
                  <a:gd name="T7" fmla="*/ 2 h 2"/>
                  <a:gd name="T8" fmla="*/ 3 w 4"/>
                  <a:gd name="T9" fmla="*/ 2 h 2"/>
                </a:gdLst>
                <a:ahLst/>
                <a:cxnLst>
                  <a:cxn ang="0">
                    <a:pos x="T0" y="T1"/>
                  </a:cxn>
                  <a:cxn ang="0">
                    <a:pos x="T2" y="T3"/>
                  </a:cxn>
                  <a:cxn ang="0">
                    <a:pos x="T4" y="T5"/>
                  </a:cxn>
                  <a:cxn ang="0">
                    <a:pos x="T6" y="T7"/>
                  </a:cxn>
                  <a:cxn ang="0">
                    <a:pos x="T8" y="T9"/>
                  </a:cxn>
                </a:cxnLst>
                <a:rect l="0" t="0" r="r" b="b"/>
                <a:pathLst>
                  <a:path w="4" h="2">
                    <a:moveTo>
                      <a:pt x="3" y="2"/>
                    </a:moveTo>
                    <a:cubicBezTo>
                      <a:pt x="2" y="2"/>
                      <a:pt x="1" y="2"/>
                      <a:pt x="0" y="1"/>
                    </a:cubicBezTo>
                    <a:cubicBezTo>
                      <a:pt x="1" y="1"/>
                      <a:pt x="1" y="1"/>
                      <a:pt x="1" y="0"/>
                    </a:cubicBezTo>
                    <a:cubicBezTo>
                      <a:pt x="2" y="1"/>
                      <a:pt x="3" y="2"/>
                      <a:pt x="4" y="2"/>
                    </a:cubicBezTo>
                    <a:cubicBezTo>
                      <a:pt x="4" y="2"/>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7" name="Freeform 608">
                <a:extLst>
                  <a:ext uri="{FF2B5EF4-FFF2-40B4-BE49-F238E27FC236}">
                    <a16:creationId xmlns:a16="http://schemas.microsoft.com/office/drawing/2014/main" id="{29918146-19CE-86DF-EE1D-C340B7D99004}"/>
                  </a:ext>
                </a:extLst>
              </p:cNvPr>
              <p:cNvSpPr/>
              <p:nvPr/>
            </p:nvSpPr>
            <p:spPr bwMode="auto">
              <a:xfrm>
                <a:off x="5644" y="2652"/>
                <a:ext cx="1" cy="1"/>
              </a:xfrm>
              <a:custGeom>
                <a:avLst/>
                <a:gdLst>
                  <a:gd name="T0" fmla="*/ 0 w 1"/>
                  <a:gd name="T1" fmla="*/ 0 h 1"/>
                  <a:gd name="T2" fmla="*/ 1 w 1"/>
                  <a:gd name="T3" fmla="*/ 0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0"/>
                      <a:pt x="1" y="0"/>
                    </a:cubicBezTo>
                    <a:cubicBezTo>
                      <a:pt x="1" y="1"/>
                      <a:pt x="1" y="1"/>
                      <a:pt x="0" y="1"/>
                    </a:cubicBezTo>
                    <a:cubicBezTo>
                      <a:pt x="0" y="1"/>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8" name="Freeform 609">
                <a:extLst>
                  <a:ext uri="{FF2B5EF4-FFF2-40B4-BE49-F238E27FC236}">
                    <a16:creationId xmlns:a16="http://schemas.microsoft.com/office/drawing/2014/main" id="{5479673F-B609-F246-51BE-64C9693669DC}"/>
                  </a:ext>
                </a:extLst>
              </p:cNvPr>
              <p:cNvSpPr/>
              <p:nvPr/>
            </p:nvSpPr>
            <p:spPr bwMode="auto">
              <a:xfrm>
                <a:off x="5709" y="2871"/>
                <a:ext cx="1" cy="1"/>
              </a:xfrm>
              <a:custGeom>
                <a:avLst/>
                <a:gdLst>
                  <a:gd name="T0" fmla="*/ 1 w 1"/>
                  <a:gd name="T1" fmla="*/ 1 h 2"/>
                  <a:gd name="T2" fmla="*/ 1 w 1"/>
                  <a:gd name="T3" fmla="*/ 1 h 2"/>
                  <a:gd name="T4" fmla="*/ 0 w 1"/>
                  <a:gd name="T5" fmla="*/ 2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1"/>
                    </a:cubicBezTo>
                    <a:cubicBezTo>
                      <a:pt x="1" y="2"/>
                      <a:pt x="0" y="1"/>
                      <a:pt x="0" y="2"/>
                    </a:cubicBezTo>
                    <a:cubicBezTo>
                      <a:pt x="0" y="1"/>
                      <a:pt x="0" y="1"/>
                      <a:pt x="0" y="0"/>
                    </a:cubicBezTo>
                    <a:cubicBezTo>
                      <a:pt x="0"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9" name="Freeform 610">
                <a:extLst>
                  <a:ext uri="{FF2B5EF4-FFF2-40B4-BE49-F238E27FC236}">
                    <a16:creationId xmlns:a16="http://schemas.microsoft.com/office/drawing/2014/main" id="{E90E0D63-F612-BD25-39A6-A602EA295629}"/>
                  </a:ext>
                </a:extLst>
              </p:cNvPr>
              <p:cNvSpPr/>
              <p:nvPr/>
            </p:nvSpPr>
            <p:spPr bwMode="auto">
              <a:xfrm>
                <a:off x="5608" y="2645"/>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0" name="Freeform 611">
                <a:extLst>
                  <a:ext uri="{FF2B5EF4-FFF2-40B4-BE49-F238E27FC236}">
                    <a16:creationId xmlns:a16="http://schemas.microsoft.com/office/drawing/2014/main" id="{D4CE01D0-FB87-1DAA-721D-79D9218B26B7}"/>
                  </a:ext>
                </a:extLst>
              </p:cNvPr>
              <p:cNvSpPr/>
              <p:nvPr/>
            </p:nvSpPr>
            <p:spPr bwMode="auto">
              <a:xfrm>
                <a:off x="5615" y="2431"/>
                <a:ext cx="1" cy="1"/>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1" y="1"/>
                    </a:cubicBezTo>
                    <a:cubicBezTo>
                      <a:pt x="1"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1" name="Freeform 612">
                <a:extLst>
                  <a:ext uri="{FF2B5EF4-FFF2-40B4-BE49-F238E27FC236}">
                    <a16:creationId xmlns:a16="http://schemas.microsoft.com/office/drawing/2014/main" id="{BA06622D-D283-6F29-7EE7-5E992F66BB63}"/>
                  </a:ext>
                </a:extLst>
              </p:cNvPr>
              <p:cNvSpPr/>
              <p:nvPr/>
            </p:nvSpPr>
            <p:spPr bwMode="auto">
              <a:xfrm>
                <a:off x="5700" y="2953"/>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2" name="Freeform 613">
                <a:extLst>
                  <a:ext uri="{FF2B5EF4-FFF2-40B4-BE49-F238E27FC236}">
                    <a16:creationId xmlns:a16="http://schemas.microsoft.com/office/drawing/2014/main" id="{35603585-43E9-7041-8144-3D0005B88586}"/>
                  </a:ext>
                </a:extLst>
              </p:cNvPr>
              <p:cNvSpPr/>
              <p:nvPr/>
            </p:nvSpPr>
            <p:spPr bwMode="auto">
              <a:xfrm>
                <a:off x="5707" y="2951"/>
                <a:ext cx="1" cy="1"/>
              </a:xfrm>
              <a:custGeom>
                <a:avLst/>
                <a:gdLst>
                  <a:gd name="T0" fmla="*/ 2 w 2"/>
                  <a:gd name="T1" fmla="*/ 0 h 2"/>
                  <a:gd name="T2" fmla="*/ 2 w 2"/>
                  <a:gd name="T3" fmla="*/ 2 h 2"/>
                  <a:gd name="T4" fmla="*/ 2 w 2"/>
                  <a:gd name="T5" fmla="*/ 0 h 2"/>
                </a:gdLst>
                <a:ahLst/>
                <a:cxnLst>
                  <a:cxn ang="0">
                    <a:pos x="T0" y="T1"/>
                  </a:cxn>
                  <a:cxn ang="0">
                    <a:pos x="T2" y="T3"/>
                  </a:cxn>
                  <a:cxn ang="0">
                    <a:pos x="T4" y="T5"/>
                  </a:cxn>
                </a:cxnLst>
                <a:rect l="0" t="0" r="r" b="b"/>
                <a:pathLst>
                  <a:path w="2" h="2">
                    <a:moveTo>
                      <a:pt x="2" y="0"/>
                    </a:moveTo>
                    <a:cubicBezTo>
                      <a:pt x="2" y="1"/>
                      <a:pt x="2" y="2"/>
                      <a:pt x="2" y="2"/>
                    </a:cubicBezTo>
                    <a:cubicBezTo>
                      <a:pt x="0" y="2"/>
                      <a:pt x="0"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3" name="Freeform 614">
                <a:extLst>
                  <a:ext uri="{FF2B5EF4-FFF2-40B4-BE49-F238E27FC236}">
                    <a16:creationId xmlns:a16="http://schemas.microsoft.com/office/drawing/2014/main" id="{D7CCD4FD-1AEF-99FE-9C03-A8E07EE5B493}"/>
                  </a:ext>
                </a:extLst>
              </p:cNvPr>
              <p:cNvSpPr/>
              <p:nvPr/>
            </p:nvSpPr>
            <p:spPr bwMode="auto">
              <a:xfrm>
                <a:off x="5611" y="2381"/>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4" name="Freeform 615">
                <a:extLst>
                  <a:ext uri="{FF2B5EF4-FFF2-40B4-BE49-F238E27FC236}">
                    <a16:creationId xmlns:a16="http://schemas.microsoft.com/office/drawing/2014/main" id="{5EE1F278-0692-ABDE-23B0-E3C083A291E5}"/>
                  </a:ext>
                </a:extLst>
              </p:cNvPr>
              <p:cNvSpPr/>
              <p:nvPr/>
            </p:nvSpPr>
            <p:spPr bwMode="auto">
              <a:xfrm>
                <a:off x="5619" y="2964"/>
                <a:ext cx="1" cy="1"/>
              </a:xfrm>
              <a:custGeom>
                <a:avLst/>
                <a:gdLst>
                  <a:gd name="T0" fmla="*/ 2 w 2"/>
                  <a:gd name="T1" fmla="*/ 1 h 2"/>
                  <a:gd name="T2" fmla="*/ 0 w 2"/>
                  <a:gd name="T3" fmla="*/ 0 h 2"/>
                  <a:gd name="T4" fmla="*/ 2 w 2"/>
                  <a:gd name="T5" fmla="*/ 1 h 2"/>
                </a:gdLst>
                <a:ahLst/>
                <a:cxnLst>
                  <a:cxn ang="0">
                    <a:pos x="T0" y="T1"/>
                  </a:cxn>
                  <a:cxn ang="0">
                    <a:pos x="T2" y="T3"/>
                  </a:cxn>
                  <a:cxn ang="0">
                    <a:pos x="T4" y="T5"/>
                  </a:cxn>
                </a:cxnLst>
                <a:rect l="0" t="0" r="r" b="b"/>
                <a:pathLst>
                  <a:path w="2" h="2">
                    <a:moveTo>
                      <a:pt x="2" y="1"/>
                    </a:moveTo>
                    <a:cubicBezTo>
                      <a:pt x="1" y="2"/>
                      <a:pt x="0" y="1"/>
                      <a:pt x="0" y="0"/>
                    </a:cubicBezTo>
                    <a:cubicBezTo>
                      <a:pt x="0" y="0"/>
                      <a:pt x="1" y="1"/>
                      <a:pt x="2"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5" name="Freeform 616">
                <a:extLst>
                  <a:ext uri="{FF2B5EF4-FFF2-40B4-BE49-F238E27FC236}">
                    <a16:creationId xmlns:a16="http://schemas.microsoft.com/office/drawing/2014/main" id="{E69B098A-391C-FF3B-DDD0-7BEC90E81DA9}"/>
                  </a:ext>
                </a:extLst>
              </p:cNvPr>
              <p:cNvSpPr/>
              <p:nvPr/>
            </p:nvSpPr>
            <p:spPr bwMode="auto">
              <a:xfrm>
                <a:off x="5701" y="2954"/>
                <a:ext cx="1" cy="1"/>
              </a:xfrm>
              <a:custGeom>
                <a:avLst/>
                <a:gdLst>
                  <a:gd name="T0" fmla="*/ 0 w 2"/>
                  <a:gd name="T1" fmla="*/ 0 h 2"/>
                  <a:gd name="T2" fmla="*/ 2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1" y="1"/>
                      <a:pt x="2" y="2"/>
                      <a:pt x="2" y="2"/>
                    </a:cubicBezTo>
                    <a:cubicBezTo>
                      <a:pt x="2" y="2"/>
                      <a:pt x="2" y="2"/>
                      <a:pt x="2" y="2"/>
                    </a:cubicBezTo>
                    <a:cubicBezTo>
                      <a:pt x="1" y="2"/>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6" name="Freeform 617">
                <a:extLst>
                  <a:ext uri="{FF2B5EF4-FFF2-40B4-BE49-F238E27FC236}">
                    <a16:creationId xmlns:a16="http://schemas.microsoft.com/office/drawing/2014/main" id="{A67ACA65-68C8-1F86-25F6-63F32302501B}"/>
                  </a:ext>
                </a:extLst>
              </p:cNvPr>
              <p:cNvSpPr/>
              <p:nvPr/>
            </p:nvSpPr>
            <p:spPr bwMode="auto">
              <a:xfrm>
                <a:off x="5494" y="2897"/>
                <a:ext cx="22" cy="101"/>
              </a:xfrm>
              <a:custGeom>
                <a:avLst/>
                <a:gdLst>
                  <a:gd name="T0" fmla="*/ 7 w 37"/>
                  <a:gd name="T1" fmla="*/ 0 h 172"/>
                  <a:gd name="T2" fmla="*/ 27 w 37"/>
                  <a:gd name="T3" fmla="*/ 2 h 172"/>
                  <a:gd name="T4" fmla="*/ 32 w 37"/>
                  <a:gd name="T5" fmla="*/ 11 h 172"/>
                  <a:gd name="T6" fmla="*/ 19 w 37"/>
                  <a:gd name="T7" fmla="*/ 29 h 172"/>
                  <a:gd name="T8" fmla="*/ 34 w 37"/>
                  <a:gd name="T9" fmla="*/ 141 h 172"/>
                  <a:gd name="T10" fmla="*/ 28 w 37"/>
                  <a:gd name="T11" fmla="*/ 150 h 172"/>
                  <a:gd name="T12" fmla="*/ 37 w 37"/>
                  <a:gd name="T13" fmla="*/ 170 h 172"/>
                  <a:gd name="T14" fmla="*/ 19 w 37"/>
                  <a:gd name="T15" fmla="*/ 172 h 172"/>
                  <a:gd name="T16" fmla="*/ 8 w 37"/>
                  <a:gd name="T17" fmla="*/ 74 h 172"/>
                  <a:gd name="T18" fmla="*/ 8 w 37"/>
                  <a:gd name="T19" fmla="*/ 74 h 172"/>
                  <a:gd name="T20" fmla="*/ 7 w 37"/>
                  <a:gd name="T21" fmla="*/ 59 h 172"/>
                  <a:gd name="T22" fmla="*/ 6 w 37"/>
                  <a:gd name="T23" fmla="*/ 53 h 172"/>
                  <a:gd name="T24" fmla="*/ 5 w 37"/>
                  <a:gd name="T25" fmla="*/ 39 h 172"/>
                  <a:gd name="T26" fmla="*/ 3 w 37"/>
                  <a:gd name="T27" fmla="*/ 22 h 172"/>
                  <a:gd name="T28" fmla="*/ 12 w 37"/>
                  <a:gd name="T29" fmla="*/ 14 h 172"/>
                  <a:gd name="T30" fmla="*/ 0 w 37"/>
                  <a:gd name="T31" fmla="*/ 7 h 172"/>
                  <a:gd name="T32" fmla="*/ 7 w 37"/>
                  <a:gd name="T33"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172">
                    <a:moveTo>
                      <a:pt x="7" y="0"/>
                    </a:moveTo>
                    <a:cubicBezTo>
                      <a:pt x="14" y="3"/>
                      <a:pt x="21" y="2"/>
                      <a:pt x="27" y="2"/>
                    </a:cubicBezTo>
                    <a:cubicBezTo>
                      <a:pt x="35" y="3"/>
                      <a:pt x="33" y="7"/>
                      <a:pt x="32" y="11"/>
                    </a:cubicBezTo>
                    <a:cubicBezTo>
                      <a:pt x="18" y="10"/>
                      <a:pt x="17" y="17"/>
                      <a:pt x="19" y="29"/>
                    </a:cubicBezTo>
                    <a:cubicBezTo>
                      <a:pt x="25" y="66"/>
                      <a:pt x="29" y="103"/>
                      <a:pt x="34" y="141"/>
                    </a:cubicBezTo>
                    <a:cubicBezTo>
                      <a:pt x="27" y="140"/>
                      <a:pt x="26" y="144"/>
                      <a:pt x="28" y="150"/>
                    </a:cubicBezTo>
                    <a:cubicBezTo>
                      <a:pt x="30" y="157"/>
                      <a:pt x="36" y="162"/>
                      <a:pt x="37" y="170"/>
                    </a:cubicBezTo>
                    <a:cubicBezTo>
                      <a:pt x="30" y="167"/>
                      <a:pt x="25" y="172"/>
                      <a:pt x="19" y="172"/>
                    </a:cubicBezTo>
                    <a:cubicBezTo>
                      <a:pt x="16" y="139"/>
                      <a:pt x="14" y="106"/>
                      <a:pt x="8" y="74"/>
                    </a:cubicBezTo>
                    <a:cubicBezTo>
                      <a:pt x="8" y="74"/>
                      <a:pt x="8" y="74"/>
                      <a:pt x="8" y="74"/>
                    </a:cubicBezTo>
                    <a:cubicBezTo>
                      <a:pt x="7" y="69"/>
                      <a:pt x="7" y="64"/>
                      <a:pt x="7" y="59"/>
                    </a:cubicBezTo>
                    <a:cubicBezTo>
                      <a:pt x="8" y="57"/>
                      <a:pt x="8" y="55"/>
                      <a:pt x="6" y="53"/>
                    </a:cubicBezTo>
                    <a:cubicBezTo>
                      <a:pt x="5" y="48"/>
                      <a:pt x="5" y="44"/>
                      <a:pt x="5" y="39"/>
                    </a:cubicBezTo>
                    <a:cubicBezTo>
                      <a:pt x="7" y="33"/>
                      <a:pt x="6" y="28"/>
                      <a:pt x="3" y="22"/>
                    </a:cubicBezTo>
                    <a:cubicBezTo>
                      <a:pt x="6" y="19"/>
                      <a:pt x="12" y="18"/>
                      <a:pt x="12" y="14"/>
                    </a:cubicBezTo>
                    <a:cubicBezTo>
                      <a:pt x="11" y="8"/>
                      <a:pt x="4" y="9"/>
                      <a:pt x="0" y="7"/>
                    </a:cubicBezTo>
                    <a:cubicBezTo>
                      <a:pt x="1" y="3"/>
                      <a:pt x="5" y="2"/>
                      <a:pt x="7"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7" name="Freeform 618">
                <a:extLst>
                  <a:ext uri="{FF2B5EF4-FFF2-40B4-BE49-F238E27FC236}">
                    <a16:creationId xmlns:a16="http://schemas.microsoft.com/office/drawing/2014/main" id="{EA8A12EA-5C6C-7017-A601-E8AA1DD81E9E}"/>
                  </a:ext>
                </a:extLst>
              </p:cNvPr>
              <p:cNvSpPr/>
              <p:nvPr/>
            </p:nvSpPr>
            <p:spPr bwMode="auto">
              <a:xfrm>
                <a:off x="5498" y="3059"/>
                <a:ext cx="23" cy="37"/>
              </a:xfrm>
              <a:custGeom>
                <a:avLst/>
                <a:gdLst>
                  <a:gd name="T0" fmla="*/ 11 w 40"/>
                  <a:gd name="T1" fmla="*/ 0 h 62"/>
                  <a:gd name="T2" fmla="*/ 26 w 40"/>
                  <a:gd name="T3" fmla="*/ 11 h 62"/>
                  <a:gd name="T4" fmla="*/ 21 w 40"/>
                  <a:gd name="T5" fmla="*/ 20 h 62"/>
                  <a:gd name="T6" fmla="*/ 29 w 40"/>
                  <a:gd name="T7" fmla="*/ 33 h 62"/>
                  <a:gd name="T8" fmla="*/ 35 w 40"/>
                  <a:gd name="T9" fmla="*/ 45 h 62"/>
                  <a:gd name="T10" fmla="*/ 33 w 40"/>
                  <a:gd name="T11" fmla="*/ 59 h 62"/>
                  <a:gd name="T12" fmla="*/ 28 w 40"/>
                  <a:gd name="T13" fmla="*/ 62 h 62"/>
                  <a:gd name="T14" fmla="*/ 26 w 40"/>
                  <a:gd name="T15" fmla="*/ 51 h 62"/>
                  <a:gd name="T16" fmla="*/ 16 w 40"/>
                  <a:gd name="T17" fmla="*/ 40 h 62"/>
                  <a:gd name="T18" fmla="*/ 10 w 40"/>
                  <a:gd name="T19" fmla="*/ 35 h 62"/>
                  <a:gd name="T20" fmla="*/ 6 w 40"/>
                  <a:gd name="T21" fmla="*/ 11 h 62"/>
                  <a:gd name="T22" fmla="*/ 11 w 40"/>
                  <a:gd name="T2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62">
                    <a:moveTo>
                      <a:pt x="11" y="0"/>
                    </a:moveTo>
                    <a:cubicBezTo>
                      <a:pt x="9" y="13"/>
                      <a:pt x="19" y="11"/>
                      <a:pt x="26" y="11"/>
                    </a:cubicBezTo>
                    <a:cubicBezTo>
                      <a:pt x="28" y="17"/>
                      <a:pt x="22" y="16"/>
                      <a:pt x="21" y="20"/>
                    </a:cubicBezTo>
                    <a:cubicBezTo>
                      <a:pt x="20" y="27"/>
                      <a:pt x="18" y="33"/>
                      <a:pt x="29" y="33"/>
                    </a:cubicBezTo>
                    <a:cubicBezTo>
                      <a:pt x="40" y="32"/>
                      <a:pt x="39" y="38"/>
                      <a:pt x="35" y="45"/>
                    </a:cubicBezTo>
                    <a:cubicBezTo>
                      <a:pt x="33" y="49"/>
                      <a:pt x="29" y="54"/>
                      <a:pt x="33" y="59"/>
                    </a:cubicBezTo>
                    <a:cubicBezTo>
                      <a:pt x="31" y="60"/>
                      <a:pt x="30" y="61"/>
                      <a:pt x="28" y="62"/>
                    </a:cubicBezTo>
                    <a:cubicBezTo>
                      <a:pt x="26" y="58"/>
                      <a:pt x="26" y="55"/>
                      <a:pt x="26" y="51"/>
                    </a:cubicBezTo>
                    <a:cubicBezTo>
                      <a:pt x="27" y="43"/>
                      <a:pt x="25" y="39"/>
                      <a:pt x="16" y="40"/>
                    </a:cubicBezTo>
                    <a:cubicBezTo>
                      <a:pt x="13" y="40"/>
                      <a:pt x="7" y="38"/>
                      <a:pt x="10" y="35"/>
                    </a:cubicBezTo>
                    <a:cubicBezTo>
                      <a:pt x="21" y="25"/>
                      <a:pt x="10" y="17"/>
                      <a:pt x="6" y="11"/>
                    </a:cubicBezTo>
                    <a:cubicBezTo>
                      <a:pt x="0" y="2"/>
                      <a:pt x="6" y="2"/>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8" name="Freeform 619">
                <a:extLst>
                  <a:ext uri="{FF2B5EF4-FFF2-40B4-BE49-F238E27FC236}">
                    <a16:creationId xmlns:a16="http://schemas.microsoft.com/office/drawing/2014/main" id="{B10C3D8F-6CD3-BFA3-A401-75EDF80C4EA5}"/>
                  </a:ext>
                </a:extLst>
              </p:cNvPr>
              <p:cNvSpPr/>
              <p:nvPr/>
            </p:nvSpPr>
            <p:spPr bwMode="auto">
              <a:xfrm>
                <a:off x="5491" y="3029"/>
                <a:ext cx="23" cy="28"/>
              </a:xfrm>
              <a:custGeom>
                <a:avLst/>
                <a:gdLst>
                  <a:gd name="T0" fmla="*/ 25 w 38"/>
                  <a:gd name="T1" fmla="*/ 0 h 48"/>
                  <a:gd name="T2" fmla="*/ 17 w 38"/>
                  <a:gd name="T3" fmla="*/ 23 h 48"/>
                  <a:gd name="T4" fmla="*/ 27 w 38"/>
                  <a:gd name="T5" fmla="*/ 34 h 48"/>
                  <a:gd name="T6" fmla="*/ 29 w 38"/>
                  <a:gd name="T7" fmla="*/ 48 h 48"/>
                  <a:gd name="T8" fmla="*/ 25 w 38"/>
                  <a:gd name="T9" fmla="*/ 40 h 48"/>
                  <a:gd name="T10" fmla="*/ 15 w 38"/>
                  <a:gd name="T11" fmla="*/ 36 h 48"/>
                  <a:gd name="T12" fmla="*/ 1 w 38"/>
                  <a:gd name="T13" fmla="*/ 30 h 48"/>
                  <a:gd name="T14" fmla="*/ 11 w 38"/>
                  <a:gd name="T15" fmla="*/ 20 h 48"/>
                  <a:gd name="T16" fmla="*/ 10 w 38"/>
                  <a:gd name="T17" fmla="*/ 7 h 48"/>
                  <a:gd name="T18" fmla="*/ 25 w 3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48">
                    <a:moveTo>
                      <a:pt x="25" y="0"/>
                    </a:moveTo>
                    <a:cubicBezTo>
                      <a:pt x="36" y="13"/>
                      <a:pt x="35" y="15"/>
                      <a:pt x="17" y="23"/>
                    </a:cubicBezTo>
                    <a:cubicBezTo>
                      <a:pt x="18" y="28"/>
                      <a:pt x="22" y="32"/>
                      <a:pt x="27" y="34"/>
                    </a:cubicBezTo>
                    <a:cubicBezTo>
                      <a:pt x="38" y="37"/>
                      <a:pt x="36" y="42"/>
                      <a:pt x="29" y="48"/>
                    </a:cubicBezTo>
                    <a:cubicBezTo>
                      <a:pt x="31" y="44"/>
                      <a:pt x="28" y="41"/>
                      <a:pt x="25" y="40"/>
                    </a:cubicBezTo>
                    <a:cubicBezTo>
                      <a:pt x="21" y="38"/>
                      <a:pt x="18" y="38"/>
                      <a:pt x="15" y="36"/>
                    </a:cubicBezTo>
                    <a:cubicBezTo>
                      <a:pt x="10" y="33"/>
                      <a:pt x="2" y="37"/>
                      <a:pt x="1" y="30"/>
                    </a:cubicBezTo>
                    <a:cubicBezTo>
                      <a:pt x="0" y="25"/>
                      <a:pt x="7" y="23"/>
                      <a:pt x="11" y="20"/>
                    </a:cubicBezTo>
                    <a:cubicBezTo>
                      <a:pt x="19" y="15"/>
                      <a:pt x="13" y="11"/>
                      <a:pt x="10" y="7"/>
                    </a:cubicBezTo>
                    <a:cubicBezTo>
                      <a:pt x="14" y="2"/>
                      <a:pt x="24" y="10"/>
                      <a:pt x="2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9" name="Freeform 620">
                <a:extLst>
                  <a:ext uri="{FF2B5EF4-FFF2-40B4-BE49-F238E27FC236}">
                    <a16:creationId xmlns:a16="http://schemas.microsoft.com/office/drawing/2014/main" id="{9C260BF5-FDE1-EC8B-5BB5-ECBD0A47A071}"/>
                  </a:ext>
                </a:extLst>
              </p:cNvPr>
              <p:cNvSpPr/>
              <p:nvPr/>
            </p:nvSpPr>
            <p:spPr bwMode="auto">
              <a:xfrm>
                <a:off x="5491" y="3005"/>
                <a:ext cx="23" cy="18"/>
              </a:xfrm>
              <a:custGeom>
                <a:avLst/>
                <a:gdLst>
                  <a:gd name="T0" fmla="*/ 18 w 39"/>
                  <a:gd name="T1" fmla="*/ 1 h 30"/>
                  <a:gd name="T2" fmla="*/ 18 w 39"/>
                  <a:gd name="T3" fmla="*/ 7 h 30"/>
                  <a:gd name="T4" fmla="*/ 32 w 39"/>
                  <a:gd name="T5" fmla="*/ 16 h 30"/>
                  <a:gd name="T6" fmla="*/ 37 w 39"/>
                  <a:gd name="T7" fmla="*/ 26 h 30"/>
                  <a:gd name="T8" fmla="*/ 27 w 39"/>
                  <a:gd name="T9" fmla="*/ 28 h 30"/>
                  <a:gd name="T10" fmla="*/ 5 w 39"/>
                  <a:gd name="T11" fmla="*/ 10 h 30"/>
                  <a:gd name="T12" fmla="*/ 6 w 39"/>
                  <a:gd name="T13" fmla="*/ 3 h 30"/>
                  <a:gd name="T14" fmla="*/ 18 w 39"/>
                  <a:gd name="T15" fmla="*/ 1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0">
                    <a:moveTo>
                      <a:pt x="18" y="1"/>
                    </a:moveTo>
                    <a:cubicBezTo>
                      <a:pt x="19" y="3"/>
                      <a:pt x="12" y="5"/>
                      <a:pt x="18" y="7"/>
                    </a:cubicBezTo>
                    <a:cubicBezTo>
                      <a:pt x="24" y="8"/>
                      <a:pt x="28" y="12"/>
                      <a:pt x="32" y="16"/>
                    </a:cubicBezTo>
                    <a:cubicBezTo>
                      <a:pt x="34" y="19"/>
                      <a:pt x="39" y="21"/>
                      <a:pt x="37" y="26"/>
                    </a:cubicBezTo>
                    <a:cubicBezTo>
                      <a:pt x="35" y="30"/>
                      <a:pt x="30" y="28"/>
                      <a:pt x="27" y="28"/>
                    </a:cubicBezTo>
                    <a:cubicBezTo>
                      <a:pt x="19" y="23"/>
                      <a:pt x="14" y="14"/>
                      <a:pt x="5" y="10"/>
                    </a:cubicBezTo>
                    <a:cubicBezTo>
                      <a:pt x="0" y="9"/>
                      <a:pt x="1" y="5"/>
                      <a:pt x="6" y="3"/>
                    </a:cubicBezTo>
                    <a:cubicBezTo>
                      <a:pt x="10" y="0"/>
                      <a:pt x="14" y="1"/>
                      <a:pt x="18"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0" name="Freeform 621">
                <a:extLst>
                  <a:ext uri="{FF2B5EF4-FFF2-40B4-BE49-F238E27FC236}">
                    <a16:creationId xmlns:a16="http://schemas.microsoft.com/office/drawing/2014/main" id="{57D860E2-C577-04F7-69C9-69782E835CFC}"/>
                  </a:ext>
                </a:extLst>
              </p:cNvPr>
              <p:cNvSpPr/>
              <p:nvPr/>
            </p:nvSpPr>
            <p:spPr bwMode="auto">
              <a:xfrm>
                <a:off x="5462" y="2954"/>
                <a:ext cx="16" cy="15"/>
              </a:xfrm>
              <a:custGeom>
                <a:avLst/>
                <a:gdLst>
                  <a:gd name="T0" fmla="*/ 1 w 27"/>
                  <a:gd name="T1" fmla="*/ 0 h 27"/>
                  <a:gd name="T2" fmla="*/ 25 w 27"/>
                  <a:gd name="T3" fmla="*/ 12 h 27"/>
                  <a:gd name="T4" fmla="*/ 25 w 27"/>
                  <a:gd name="T5" fmla="*/ 23 h 27"/>
                  <a:gd name="T6" fmla="*/ 15 w 27"/>
                  <a:gd name="T7" fmla="*/ 20 h 27"/>
                  <a:gd name="T8" fmla="*/ 8 w 27"/>
                  <a:gd name="T9" fmla="*/ 18 h 27"/>
                  <a:gd name="T10" fmla="*/ 1 w 27"/>
                  <a:gd name="T11" fmla="*/ 0 h 27"/>
                </a:gdLst>
                <a:ahLst/>
                <a:cxnLst>
                  <a:cxn ang="0">
                    <a:pos x="T0" y="T1"/>
                  </a:cxn>
                  <a:cxn ang="0">
                    <a:pos x="T2" y="T3"/>
                  </a:cxn>
                  <a:cxn ang="0">
                    <a:pos x="T4" y="T5"/>
                  </a:cxn>
                  <a:cxn ang="0">
                    <a:pos x="T6" y="T7"/>
                  </a:cxn>
                  <a:cxn ang="0">
                    <a:pos x="T8" y="T9"/>
                  </a:cxn>
                  <a:cxn ang="0">
                    <a:pos x="T10" y="T11"/>
                  </a:cxn>
                </a:cxnLst>
                <a:rect l="0" t="0" r="r" b="b"/>
                <a:pathLst>
                  <a:path w="27" h="27">
                    <a:moveTo>
                      <a:pt x="1" y="0"/>
                    </a:moveTo>
                    <a:cubicBezTo>
                      <a:pt x="11" y="0"/>
                      <a:pt x="21" y="0"/>
                      <a:pt x="25" y="12"/>
                    </a:cubicBezTo>
                    <a:cubicBezTo>
                      <a:pt x="25" y="16"/>
                      <a:pt x="27" y="20"/>
                      <a:pt x="25" y="23"/>
                    </a:cubicBezTo>
                    <a:cubicBezTo>
                      <a:pt x="21" y="27"/>
                      <a:pt x="18" y="21"/>
                      <a:pt x="15" y="20"/>
                    </a:cubicBezTo>
                    <a:cubicBezTo>
                      <a:pt x="12" y="20"/>
                      <a:pt x="10" y="19"/>
                      <a:pt x="8" y="18"/>
                    </a:cubicBezTo>
                    <a:cubicBezTo>
                      <a:pt x="0" y="14"/>
                      <a:pt x="1" y="7"/>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1" name="Freeform 622">
                <a:extLst>
                  <a:ext uri="{FF2B5EF4-FFF2-40B4-BE49-F238E27FC236}">
                    <a16:creationId xmlns:a16="http://schemas.microsoft.com/office/drawing/2014/main" id="{99FD8CF5-05FE-08CF-21E5-F37F8ADAD5EC}"/>
                  </a:ext>
                </a:extLst>
              </p:cNvPr>
              <p:cNvSpPr/>
              <p:nvPr/>
            </p:nvSpPr>
            <p:spPr bwMode="auto">
              <a:xfrm>
                <a:off x="5482" y="2929"/>
                <a:ext cx="17" cy="15"/>
              </a:xfrm>
              <a:custGeom>
                <a:avLst/>
                <a:gdLst>
                  <a:gd name="T0" fmla="*/ 29 w 29"/>
                  <a:gd name="T1" fmla="*/ 18 h 25"/>
                  <a:gd name="T2" fmla="*/ 29 w 29"/>
                  <a:gd name="T3" fmla="*/ 18 h 25"/>
                  <a:gd name="T4" fmla="*/ 9 w 29"/>
                  <a:gd name="T5" fmla="*/ 24 h 25"/>
                  <a:gd name="T6" fmla="*/ 1 w 29"/>
                  <a:gd name="T7" fmla="*/ 12 h 25"/>
                  <a:gd name="T8" fmla="*/ 2 w 29"/>
                  <a:gd name="T9" fmla="*/ 8 h 25"/>
                  <a:gd name="T10" fmla="*/ 18 w 29"/>
                  <a:gd name="T11" fmla="*/ 5 h 25"/>
                  <a:gd name="T12" fmla="*/ 29 w 29"/>
                  <a:gd name="T13" fmla="*/ 18 h 25"/>
                </a:gdLst>
                <a:ahLst/>
                <a:cxnLst>
                  <a:cxn ang="0">
                    <a:pos x="T0" y="T1"/>
                  </a:cxn>
                  <a:cxn ang="0">
                    <a:pos x="T2" y="T3"/>
                  </a:cxn>
                  <a:cxn ang="0">
                    <a:pos x="T4" y="T5"/>
                  </a:cxn>
                  <a:cxn ang="0">
                    <a:pos x="T6" y="T7"/>
                  </a:cxn>
                  <a:cxn ang="0">
                    <a:pos x="T8" y="T9"/>
                  </a:cxn>
                  <a:cxn ang="0">
                    <a:pos x="T10" y="T11"/>
                  </a:cxn>
                  <a:cxn ang="0">
                    <a:pos x="T12" y="T13"/>
                  </a:cxn>
                </a:cxnLst>
                <a:rect l="0" t="0" r="r" b="b"/>
                <a:pathLst>
                  <a:path w="28" h="25">
                    <a:moveTo>
                      <a:pt x="29" y="18"/>
                    </a:moveTo>
                    <a:cubicBezTo>
                      <a:pt x="29" y="18"/>
                      <a:pt x="29" y="18"/>
                      <a:pt x="29" y="18"/>
                    </a:cubicBezTo>
                    <a:cubicBezTo>
                      <a:pt x="23" y="25"/>
                      <a:pt x="15" y="22"/>
                      <a:pt x="9" y="24"/>
                    </a:cubicBezTo>
                    <a:cubicBezTo>
                      <a:pt x="4" y="22"/>
                      <a:pt x="5" y="15"/>
                      <a:pt x="1" y="12"/>
                    </a:cubicBezTo>
                    <a:cubicBezTo>
                      <a:pt x="0" y="11"/>
                      <a:pt x="0" y="8"/>
                      <a:pt x="2" y="8"/>
                    </a:cubicBezTo>
                    <a:cubicBezTo>
                      <a:pt x="7" y="7"/>
                      <a:pt x="11" y="0"/>
                      <a:pt x="18" y="5"/>
                    </a:cubicBezTo>
                    <a:cubicBezTo>
                      <a:pt x="18" y="12"/>
                      <a:pt x="25" y="13"/>
                      <a:pt x="29"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2" name="Freeform 623">
                <a:extLst>
                  <a:ext uri="{FF2B5EF4-FFF2-40B4-BE49-F238E27FC236}">
                    <a16:creationId xmlns:a16="http://schemas.microsoft.com/office/drawing/2014/main" id="{519F68D9-6712-217E-1C36-36E6C009C0BC}"/>
                  </a:ext>
                </a:extLst>
              </p:cNvPr>
              <p:cNvSpPr/>
              <p:nvPr/>
            </p:nvSpPr>
            <p:spPr bwMode="auto">
              <a:xfrm>
                <a:off x="5434" y="2969"/>
                <a:ext cx="11" cy="20"/>
              </a:xfrm>
              <a:custGeom>
                <a:avLst/>
                <a:gdLst>
                  <a:gd name="T0" fmla="*/ 3 w 18"/>
                  <a:gd name="T1" fmla="*/ 14 h 34"/>
                  <a:gd name="T2" fmla="*/ 7 w 18"/>
                  <a:gd name="T3" fmla="*/ 1 h 34"/>
                  <a:gd name="T4" fmla="*/ 17 w 18"/>
                  <a:gd name="T5" fmla="*/ 14 h 34"/>
                  <a:gd name="T6" fmla="*/ 18 w 18"/>
                  <a:gd name="T7" fmla="*/ 22 h 34"/>
                  <a:gd name="T8" fmla="*/ 17 w 18"/>
                  <a:gd name="T9" fmla="*/ 34 h 34"/>
                  <a:gd name="T10" fmla="*/ 3 w 18"/>
                  <a:gd name="T11" fmla="*/ 14 h 34"/>
                </a:gdLst>
                <a:ahLst/>
                <a:cxnLst>
                  <a:cxn ang="0">
                    <a:pos x="T0" y="T1"/>
                  </a:cxn>
                  <a:cxn ang="0">
                    <a:pos x="T2" y="T3"/>
                  </a:cxn>
                  <a:cxn ang="0">
                    <a:pos x="T4" y="T5"/>
                  </a:cxn>
                  <a:cxn ang="0">
                    <a:pos x="T6" y="T7"/>
                  </a:cxn>
                  <a:cxn ang="0">
                    <a:pos x="T8" y="T9"/>
                  </a:cxn>
                  <a:cxn ang="0">
                    <a:pos x="T10" y="T11"/>
                  </a:cxn>
                </a:cxnLst>
                <a:rect l="0" t="0" r="r" b="b"/>
                <a:pathLst>
                  <a:path w="18" h="34">
                    <a:moveTo>
                      <a:pt x="3" y="14"/>
                    </a:moveTo>
                    <a:cubicBezTo>
                      <a:pt x="4" y="10"/>
                      <a:pt x="0" y="2"/>
                      <a:pt x="7" y="1"/>
                    </a:cubicBezTo>
                    <a:cubicBezTo>
                      <a:pt x="15" y="0"/>
                      <a:pt x="16" y="8"/>
                      <a:pt x="17" y="14"/>
                    </a:cubicBezTo>
                    <a:cubicBezTo>
                      <a:pt x="18" y="17"/>
                      <a:pt x="18" y="19"/>
                      <a:pt x="18" y="22"/>
                    </a:cubicBezTo>
                    <a:cubicBezTo>
                      <a:pt x="17" y="26"/>
                      <a:pt x="17" y="30"/>
                      <a:pt x="17" y="34"/>
                    </a:cubicBezTo>
                    <a:cubicBezTo>
                      <a:pt x="14" y="26"/>
                      <a:pt x="4" y="23"/>
                      <a:pt x="3"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3" name="Freeform 624">
                <a:extLst>
                  <a:ext uri="{FF2B5EF4-FFF2-40B4-BE49-F238E27FC236}">
                    <a16:creationId xmlns:a16="http://schemas.microsoft.com/office/drawing/2014/main" id="{877F17EA-26D5-89F0-C189-B2945AF87F6A}"/>
                  </a:ext>
                </a:extLst>
              </p:cNvPr>
              <p:cNvSpPr/>
              <p:nvPr/>
            </p:nvSpPr>
            <p:spPr bwMode="auto">
              <a:xfrm>
                <a:off x="5501" y="3005"/>
                <a:ext cx="3" cy="1"/>
              </a:xfrm>
              <a:custGeom>
                <a:avLst/>
                <a:gdLst>
                  <a:gd name="T0" fmla="*/ 5 w 5"/>
                  <a:gd name="T1" fmla="*/ 0 h 2"/>
                  <a:gd name="T2" fmla="*/ 0 w 5"/>
                  <a:gd name="T3" fmla="*/ 2 h 2"/>
                  <a:gd name="T4" fmla="*/ 5 w 5"/>
                  <a:gd name="T5" fmla="*/ 0 h 2"/>
                </a:gdLst>
                <a:ahLst/>
                <a:cxnLst>
                  <a:cxn ang="0">
                    <a:pos x="T0" y="T1"/>
                  </a:cxn>
                  <a:cxn ang="0">
                    <a:pos x="T2" y="T3"/>
                  </a:cxn>
                  <a:cxn ang="0">
                    <a:pos x="T4" y="T5"/>
                  </a:cxn>
                </a:cxnLst>
                <a:rect l="0" t="0" r="r" b="b"/>
                <a:pathLst>
                  <a:path w="5" h="2">
                    <a:moveTo>
                      <a:pt x="5" y="0"/>
                    </a:moveTo>
                    <a:cubicBezTo>
                      <a:pt x="4" y="2"/>
                      <a:pt x="2" y="2"/>
                      <a:pt x="0" y="2"/>
                    </a:cubicBezTo>
                    <a:cubicBezTo>
                      <a:pt x="1" y="0"/>
                      <a:pt x="3" y="0"/>
                      <a:pt x="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4" name="Freeform 625">
                <a:extLst>
                  <a:ext uri="{FF2B5EF4-FFF2-40B4-BE49-F238E27FC236}">
                    <a16:creationId xmlns:a16="http://schemas.microsoft.com/office/drawing/2014/main" id="{32BE4213-AB0D-EDC4-0491-AA4969C1334D}"/>
                  </a:ext>
                </a:extLst>
              </p:cNvPr>
              <p:cNvSpPr/>
              <p:nvPr/>
            </p:nvSpPr>
            <p:spPr bwMode="auto">
              <a:xfrm>
                <a:off x="5505" y="3058"/>
                <a:ext cx="2" cy="0"/>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2" y="0"/>
                      <a:pt x="1" y="1"/>
                      <a:pt x="0" y="1"/>
                    </a:cubicBezTo>
                    <a:cubicBezTo>
                      <a:pt x="1" y="1"/>
                      <a:pt x="2" y="0"/>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5" name="Freeform 626">
                <a:extLst>
                  <a:ext uri="{FF2B5EF4-FFF2-40B4-BE49-F238E27FC236}">
                    <a16:creationId xmlns:a16="http://schemas.microsoft.com/office/drawing/2014/main" id="{106AC9DB-C850-A15E-3D6E-89F5D3FB9590}"/>
                  </a:ext>
                </a:extLst>
              </p:cNvPr>
              <p:cNvSpPr/>
              <p:nvPr/>
            </p:nvSpPr>
            <p:spPr bwMode="auto">
              <a:xfrm>
                <a:off x="5686" y="3024"/>
                <a:ext cx="24" cy="20"/>
              </a:xfrm>
              <a:custGeom>
                <a:avLst/>
                <a:gdLst>
                  <a:gd name="T0" fmla="*/ 25 w 42"/>
                  <a:gd name="T1" fmla="*/ 33 h 33"/>
                  <a:gd name="T2" fmla="*/ 17 w 42"/>
                  <a:gd name="T3" fmla="*/ 33 h 33"/>
                  <a:gd name="T4" fmla="*/ 0 w 42"/>
                  <a:gd name="T5" fmla="*/ 19 h 33"/>
                  <a:gd name="T6" fmla="*/ 23 w 42"/>
                  <a:gd name="T7" fmla="*/ 0 h 33"/>
                  <a:gd name="T8" fmla="*/ 31 w 42"/>
                  <a:gd name="T9" fmla="*/ 13 h 33"/>
                  <a:gd name="T10" fmla="*/ 31 w 42"/>
                  <a:gd name="T11" fmla="*/ 30 h 33"/>
                  <a:gd name="T12" fmla="*/ 25 w 42"/>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42" h="33">
                    <a:moveTo>
                      <a:pt x="25" y="33"/>
                    </a:moveTo>
                    <a:cubicBezTo>
                      <a:pt x="22" y="33"/>
                      <a:pt x="20" y="33"/>
                      <a:pt x="17" y="33"/>
                    </a:cubicBezTo>
                    <a:cubicBezTo>
                      <a:pt x="13" y="27"/>
                      <a:pt x="4" y="26"/>
                      <a:pt x="0" y="19"/>
                    </a:cubicBezTo>
                    <a:cubicBezTo>
                      <a:pt x="10" y="15"/>
                      <a:pt x="20" y="11"/>
                      <a:pt x="23" y="0"/>
                    </a:cubicBezTo>
                    <a:cubicBezTo>
                      <a:pt x="23" y="6"/>
                      <a:pt x="26" y="10"/>
                      <a:pt x="31" y="13"/>
                    </a:cubicBezTo>
                    <a:cubicBezTo>
                      <a:pt x="42" y="20"/>
                      <a:pt x="42" y="23"/>
                      <a:pt x="31" y="30"/>
                    </a:cubicBezTo>
                    <a:cubicBezTo>
                      <a:pt x="29" y="31"/>
                      <a:pt x="27" y="32"/>
                      <a:pt x="25" y="3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6" name="Freeform 627">
                <a:extLst>
                  <a:ext uri="{FF2B5EF4-FFF2-40B4-BE49-F238E27FC236}">
                    <a16:creationId xmlns:a16="http://schemas.microsoft.com/office/drawing/2014/main" id="{BFE2FFF3-4B86-C57A-043C-29EDC99269A0}"/>
                  </a:ext>
                </a:extLst>
              </p:cNvPr>
              <p:cNvSpPr/>
              <p:nvPr/>
            </p:nvSpPr>
            <p:spPr bwMode="auto">
              <a:xfrm>
                <a:off x="5690" y="3005"/>
                <a:ext cx="22" cy="16"/>
              </a:xfrm>
              <a:custGeom>
                <a:avLst/>
                <a:gdLst>
                  <a:gd name="T0" fmla="*/ 20 w 37"/>
                  <a:gd name="T1" fmla="*/ 0 h 27"/>
                  <a:gd name="T2" fmla="*/ 32 w 37"/>
                  <a:gd name="T3" fmla="*/ 5 h 27"/>
                  <a:gd name="T4" fmla="*/ 33 w 37"/>
                  <a:gd name="T5" fmla="*/ 14 h 27"/>
                  <a:gd name="T6" fmla="*/ 15 w 37"/>
                  <a:gd name="T7" fmla="*/ 27 h 27"/>
                  <a:gd name="T8" fmla="*/ 7 w 37"/>
                  <a:gd name="T9" fmla="*/ 23 h 27"/>
                  <a:gd name="T10" fmla="*/ 5 w 37"/>
                  <a:gd name="T11" fmla="*/ 13 h 27"/>
                  <a:gd name="T12" fmla="*/ 20 w 37"/>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37" h="27">
                    <a:moveTo>
                      <a:pt x="20" y="0"/>
                    </a:moveTo>
                    <a:cubicBezTo>
                      <a:pt x="25" y="0"/>
                      <a:pt x="29" y="2"/>
                      <a:pt x="32" y="5"/>
                    </a:cubicBezTo>
                    <a:cubicBezTo>
                      <a:pt x="35" y="8"/>
                      <a:pt x="37" y="11"/>
                      <a:pt x="33" y="14"/>
                    </a:cubicBezTo>
                    <a:cubicBezTo>
                      <a:pt x="26" y="17"/>
                      <a:pt x="23" y="25"/>
                      <a:pt x="15" y="27"/>
                    </a:cubicBezTo>
                    <a:cubicBezTo>
                      <a:pt x="13" y="26"/>
                      <a:pt x="10" y="24"/>
                      <a:pt x="7" y="23"/>
                    </a:cubicBezTo>
                    <a:cubicBezTo>
                      <a:pt x="0" y="21"/>
                      <a:pt x="1" y="17"/>
                      <a:pt x="5" y="13"/>
                    </a:cubicBezTo>
                    <a:cubicBezTo>
                      <a:pt x="10" y="8"/>
                      <a:pt x="14" y="3"/>
                      <a:pt x="2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7" name="Freeform 628">
                <a:extLst>
                  <a:ext uri="{FF2B5EF4-FFF2-40B4-BE49-F238E27FC236}">
                    <a16:creationId xmlns:a16="http://schemas.microsoft.com/office/drawing/2014/main" id="{37705EE8-54D1-6C05-510F-BE6D1EFB9625}"/>
                  </a:ext>
                </a:extLst>
              </p:cNvPr>
              <p:cNvSpPr/>
              <p:nvPr/>
            </p:nvSpPr>
            <p:spPr bwMode="auto">
              <a:xfrm>
                <a:off x="5659" y="3040"/>
                <a:ext cx="18" cy="10"/>
              </a:xfrm>
              <a:custGeom>
                <a:avLst/>
                <a:gdLst>
                  <a:gd name="T0" fmla="*/ 15 w 31"/>
                  <a:gd name="T1" fmla="*/ 17 h 17"/>
                  <a:gd name="T2" fmla="*/ 10 w 31"/>
                  <a:gd name="T3" fmla="*/ 17 h 17"/>
                  <a:gd name="T4" fmla="*/ 0 w 31"/>
                  <a:gd name="T5" fmla="*/ 11 h 17"/>
                  <a:gd name="T6" fmla="*/ 9 w 31"/>
                  <a:gd name="T7" fmla="*/ 5 h 17"/>
                  <a:gd name="T8" fmla="*/ 21 w 31"/>
                  <a:gd name="T9" fmla="*/ 0 h 17"/>
                  <a:gd name="T10" fmla="*/ 15 w 31"/>
                  <a:gd name="T11" fmla="*/ 17 h 17"/>
                </a:gdLst>
                <a:ahLst/>
                <a:cxnLst>
                  <a:cxn ang="0">
                    <a:pos x="T0" y="T1"/>
                  </a:cxn>
                  <a:cxn ang="0">
                    <a:pos x="T2" y="T3"/>
                  </a:cxn>
                  <a:cxn ang="0">
                    <a:pos x="T4" y="T5"/>
                  </a:cxn>
                  <a:cxn ang="0">
                    <a:pos x="T6" y="T7"/>
                  </a:cxn>
                  <a:cxn ang="0">
                    <a:pos x="T8" y="T9"/>
                  </a:cxn>
                  <a:cxn ang="0">
                    <a:pos x="T10" y="T11"/>
                  </a:cxn>
                </a:cxnLst>
                <a:rect l="0" t="0" r="r" b="b"/>
                <a:pathLst>
                  <a:path w="31" h="17">
                    <a:moveTo>
                      <a:pt x="15" y="17"/>
                    </a:moveTo>
                    <a:cubicBezTo>
                      <a:pt x="14" y="17"/>
                      <a:pt x="12" y="17"/>
                      <a:pt x="10" y="17"/>
                    </a:cubicBezTo>
                    <a:cubicBezTo>
                      <a:pt x="6" y="17"/>
                      <a:pt x="1" y="16"/>
                      <a:pt x="0" y="11"/>
                    </a:cubicBezTo>
                    <a:cubicBezTo>
                      <a:pt x="0" y="7"/>
                      <a:pt x="5" y="6"/>
                      <a:pt x="9" y="5"/>
                    </a:cubicBezTo>
                    <a:cubicBezTo>
                      <a:pt x="13" y="4"/>
                      <a:pt x="17" y="2"/>
                      <a:pt x="21" y="0"/>
                    </a:cubicBezTo>
                    <a:cubicBezTo>
                      <a:pt x="31" y="10"/>
                      <a:pt x="31" y="10"/>
                      <a:pt x="15"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8" name="Freeform 629">
                <a:extLst>
                  <a:ext uri="{FF2B5EF4-FFF2-40B4-BE49-F238E27FC236}">
                    <a16:creationId xmlns:a16="http://schemas.microsoft.com/office/drawing/2014/main" id="{E0DDB34E-A965-A60D-0E04-4CF6497C7A72}"/>
                  </a:ext>
                </a:extLst>
              </p:cNvPr>
              <p:cNvSpPr/>
              <p:nvPr/>
            </p:nvSpPr>
            <p:spPr bwMode="auto">
              <a:xfrm>
                <a:off x="5655" y="3071"/>
                <a:ext cx="17" cy="12"/>
              </a:xfrm>
              <a:custGeom>
                <a:avLst/>
                <a:gdLst>
                  <a:gd name="T0" fmla="*/ 11 w 28"/>
                  <a:gd name="T1" fmla="*/ 21 h 21"/>
                  <a:gd name="T2" fmla="*/ 2 w 28"/>
                  <a:gd name="T3" fmla="*/ 6 h 21"/>
                  <a:gd name="T4" fmla="*/ 18 w 28"/>
                  <a:gd name="T5" fmla="*/ 5 h 21"/>
                  <a:gd name="T6" fmla="*/ 19 w 28"/>
                  <a:gd name="T7" fmla="*/ 7 h 21"/>
                  <a:gd name="T8" fmla="*/ 11 w 28"/>
                  <a:gd name="T9" fmla="*/ 21 h 21"/>
                </a:gdLst>
                <a:ahLst/>
                <a:cxnLst>
                  <a:cxn ang="0">
                    <a:pos x="T0" y="T1"/>
                  </a:cxn>
                  <a:cxn ang="0">
                    <a:pos x="T2" y="T3"/>
                  </a:cxn>
                  <a:cxn ang="0">
                    <a:pos x="T4" y="T5"/>
                  </a:cxn>
                  <a:cxn ang="0">
                    <a:pos x="T6" y="T7"/>
                  </a:cxn>
                  <a:cxn ang="0">
                    <a:pos x="T8" y="T9"/>
                  </a:cxn>
                </a:cxnLst>
                <a:rect l="0" t="0" r="r" b="b"/>
                <a:pathLst>
                  <a:path w="28" h="21">
                    <a:moveTo>
                      <a:pt x="11" y="21"/>
                    </a:moveTo>
                    <a:cubicBezTo>
                      <a:pt x="5" y="18"/>
                      <a:pt x="0" y="11"/>
                      <a:pt x="2" y="6"/>
                    </a:cubicBezTo>
                    <a:cubicBezTo>
                      <a:pt x="5" y="0"/>
                      <a:pt x="13" y="5"/>
                      <a:pt x="18" y="5"/>
                    </a:cubicBezTo>
                    <a:cubicBezTo>
                      <a:pt x="19" y="5"/>
                      <a:pt x="19" y="6"/>
                      <a:pt x="19" y="7"/>
                    </a:cubicBezTo>
                    <a:cubicBezTo>
                      <a:pt x="28" y="20"/>
                      <a:pt x="28" y="20"/>
                      <a:pt x="11"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9" name="Freeform 630">
                <a:extLst>
                  <a:ext uri="{FF2B5EF4-FFF2-40B4-BE49-F238E27FC236}">
                    <a16:creationId xmlns:a16="http://schemas.microsoft.com/office/drawing/2014/main" id="{3F8E354C-119C-63AD-6BD6-EF1D3E7A02CF}"/>
                  </a:ext>
                </a:extLst>
              </p:cNvPr>
              <p:cNvSpPr/>
              <p:nvPr/>
            </p:nvSpPr>
            <p:spPr bwMode="auto">
              <a:xfrm>
                <a:off x="5636" y="3098"/>
                <a:ext cx="16" cy="14"/>
              </a:xfrm>
              <a:custGeom>
                <a:avLst/>
                <a:gdLst>
                  <a:gd name="T0" fmla="*/ 9 w 27"/>
                  <a:gd name="T1" fmla="*/ 20 h 24"/>
                  <a:gd name="T2" fmla="*/ 6 w 27"/>
                  <a:gd name="T3" fmla="*/ 5 h 24"/>
                  <a:gd name="T4" fmla="*/ 21 w 27"/>
                  <a:gd name="T5" fmla="*/ 10 h 24"/>
                  <a:gd name="T6" fmla="*/ 27 w 27"/>
                  <a:gd name="T7" fmla="*/ 23 h 24"/>
                  <a:gd name="T8" fmla="*/ 9 w 27"/>
                  <a:gd name="T9" fmla="*/ 20 h 24"/>
                </a:gdLst>
                <a:ahLst/>
                <a:cxnLst>
                  <a:cxn ang="0">
                    <a:pos x="T0" y="T1"/>
                  </a:cxn>
                  <a:cxn ang="0">
                    <a:pos x="T2" y="T3"/>
                  </a:cxn>
                  <a:cxn ang="0">
                    <a:pos x="T4" y="T5"/>
                  </a:cxn>
                  <a:cxn ang="0">
                    <a:pos x="T6" y="T7"/>
                  </a:cxn>
                  <a:cxn ang="0">
                    <a:pos x="T8" y="T9"/>
                  </a:cxn>
                </a:cxnLst>
                <a:rect l="0" t="0" r="r" b="b"/>
                <a:pathLst>
                  <a:path w="27" h="24">
                    <a:moveTo>
                      <a:pt x="9" y="20"/>
                    </a:moveTo>
                    <a:cubicBezTo>
                      <a:pt x="4" y="16"/>
                      <a:pt x="0" y="10"/>
                      <a:pt x="6" y="5"/>
                    </a:cubicBezTo>
                    <a:cubicBezTo>
                      <a:pt x="12" y="0"/>
                      <a:pt x="16" y="7"/>
                      <a:pt x="21" y="10"/>
                    </a:cubicBezTo>
                    <a:cubicBezTo>
                      <a:pt x="24" y="14"/>
                      <a:pt x="22" y="19"/>
                      <a:pt x="27" y="23"/>
                    </a:cubicBezTo>
                    <a:cubicBezTo>
                      <a:pt x="19" y="24"/>
                      <a:pt x="14" y="23"/>
                      <a:pt x="9"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0" name="Freeform 631">
                <a:extLst>
                  <a:ext uri="{FF2B5EF4-FFF2-40B4-BE49-F238E27FC236}">
                    <a16:creationId xmlns:a16="http://schemas.microsoft.com/office/drawing/2014/main" id="{A8BDED57-53B2-7D16-2613-5755D25A2B78}"/>
                  </a:ext>
                </a:extLst>
              </p:cNvPr>
              <p:cNvSpPr/>
              <p:nvPr/>
            </p:nvSpPr>
            <p:spPr bwMode="auto">
              <a:xfrm>
                <a:off x="5663" y="3058"/>
                <a:ext cx="17" cy="14"/>
              </a:xfrm>
              <a:custGeom>
                <a:avLst/>
                <a:gdLst>
                  <a:gd name="T0" fmla="*/ 11 w 29"/>
                  <a:gd name="T1" fmla="*/ 22 h 23"/>
                  <a:gd name="T2" fmla="*/ 10 w 29"/>
                  <a:gd name="T3" fmla="*/ 18 h 23"/>
                  <a:gd name="T4" fmla="*/ 3 w 29"/>
                  <a:gd name="T5" fmla="*/ 6 h 23"/>
                  <a:gd name="T6" fmla="*/ 18 w 29"/>
                  <a:gd name="T7" fmla="*/ 4 h 23"/>
                  <a:gd name="T8" fmla="*/ 18 w 29"/>
                  <a:gd name="T9" fmla="*/ 13 h 23"/>
                  <a:gd name="T10" fmla="*/ 11 w 29"/>
                  <a:gd name="T11" fmla="*/ 22 h 23"/>
                </a:gdLst>
                <a:ahLst/>
                <a:cxnLst>
                  <a:cxn ang="0">
                    <a:pos x="T0" y="T1"/>
                  </a:cxn>
                  <a:cxn ang="0">
                    <a:pos x="T2" y="T3"/>
                  </a:cxn>
                  <a:cxn ang="0">
                    <a:pos x="T4" y="T5"/>
                  </a:cxn>
                  <a:cxn ang="0">
                    <a:pos x="T6" y="T7"/>
                  </a:cxn>
                  <a:cxn ang="0">
                    <a:pos x="T8" y="T9"/>
                  </a:cxn>
                  <a:cxn ang="0">
                    <a:pos x="T10" y="T11"/>
                  </a:cxn>
                </a:cxnLst>
                <a:rect l="0" t="0" r="r" b="b"/>
                <a:pathLst>
                  <a:path w="28" h="23">
                    <a:moveTo>
                      <a:pt x="11" y="22"/>
                    </a:moveTo>
                    <a:cubicBezTo>
                      <a:pt x="10" y="21"/>
                      <a:pt x="11" y="18"/>
                      <a:pt x="10" y="18"/>
                    </a:cubicBezTo>
                    <a:cubicBezTo>
                      <a:pt x="6" y="15"/>
                      <a:pt x="0" y="11"/>
                      <a:pt x="3" y="6"/>
                    </a:cubicBezTo>
                    <a:cubicBezTo>
                      <a:pt x="5" y="0"/>
                      <a:pt x="13" y="4"/>
                      <a:pt x="18" y="4"/>
                    </a:cubicBezTo>
                    <a:cubicBezTo>
                      <a:pt x="22" y="6"/>
                      <a:pt x="29" y="10"/>
                      <a:pt x="18" y="13"/>
                    </a:cubicBezTo>
                    <a:cubicBezTo>
                      <a:pt x="12" y="14"/>
                      <a:pt x="18" y="23"/>
                      <a:pt x="11"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1" name="Freeform 632">
                <a:extLst>
                  <a:ext uri="{FF2B5EF4-FFF2-40B4-BE49-F238E27FC236}">
                    <a16:creationId xmlns:a16="http://schemas.microsoft.com/office/drawing/2014/main" id="{9CC10C45-256C-15A2-2485-52FEBCB70038}"/>
                  </a:ext>
                </a:extLst>
              </p:cNvPr>
              <p:cNvSpPr/>
              <p:nvPr/>
            </p:nvSpPr>
            <p:spPr bwMode="auto">
              <a:xfrm>
                <a:off x="5320" y="2982"/>
                <a:ext cx="72" cy="40"/>
              </a:xfrm>
              <a:custGeom>
                <a:avLst/>
                <a:gdLst>
                  <a:gd name="T0" fmla="*/ 104 w 122"/>
                  <a:gd name="T1" fmla="*/ 3 h 69"/>
                  <a:gd name="T2" fmla="*/ 104 w 122"/>
                  <a:gd name="T3" fmla="*/ 8 h 69"/>
                  <a:gd name="T4" fmla="*/ 122 w 122"/>
                  <a:gd name="T5" fmla="*/ 64 h 69"/>
                  <a:gd name="T6" fmla="*/ 79 w 122"/>
                  <a:gd name="T7" fmla="*/ 66 h 69"/>
                  <a:gd name="T8" fmla="*/ 79 w 122"/>
                  <a:gd name="T9" fmla="*/ 66 h 69"/>
                  <a:gd name="T10" fmla="*/ 70 w 122"/>
                  <a:gd name="T11" fmla="*/ 62 h 69"/>
                  <a:gd name="T12" fmla="*/ 21 w 122"/>
                  <a:gd name="T13" fmla="*/ 59 h 69"/>
                  <a:gd name="T14" fmla="*/ 0 w 122"/>
                  <a:gd name="T15" fmla="*/ 50 h 69"/>
                  <a:gd name="T16" fmla="*/ 34 w 122"/>
                  <a:gd name="T17" fmla="*/ 58 h 69"/>
                  <a:gd name="T18" fmla="*/ 69 w 122"/>
                  <a:gd name="T19" fmla="*/ 59 h 69"/>
                  <a:gd name="T20" fmla="*/ 104 w 122"/>
                  <a:gd name="T21" fmla="*/ 56 h 69"/>
                  <a:gd name="T22" fmla="*/ 88 w 122"/>
                  <a:gd name="T23" fmla="*/ 7 h 69"/>
                  <a:gd name="T24" fmla="*/ 100 w 122"/>
                  <a:gd name="T25" fmla="*/ 0 h 69"/>
                  <a:gd name="T26" fmla="*/ 104 w 122"/>
                  <a:gd name="T27" fmla="*/ 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69">
                    <a:moveTo>
                      <a:pt x="104" y="3"/>
                    </a:moveTo>
                    <a:cubicBezTo>
                      <a:pt x="104" y="4"/>
                      <a:pt x="104" y="6"/>
                      <a:pt x="104" y="8"/>
                    </a:cubicBezTo>
                    <a:cubicBezTo>
                      <a:pt x="99" y="30"/>
                      <a:pt x="105" y="48"/>
                      <a:pt x="122" y="64"/>
                    </a:cubicBezTo>
                    <a:cubicBezTo>
                      <a:pt x="107" y="60"/>
                      <a:pt x="93" y="59"/>
                      <a:pt x="79" y="66"/>
                    </a:cubicBezTo>
                    <a:cubicBezTo>
                      <a:pt x="79" y="66"/>
                      <a:pt x="79" y="66"/>
                      <a:pt x="79" y="66"/>
                    </a:cubicBezTo>
                    <a:cubicBezTo>
                      <a:pt x="78" y="59"/>
                      <a:pt x="73" y="60"/>
                      <a:pt x="70" y="62"/>
                    </a:cubicBezTo>
                    <a:cubicBezTo>
                      <a:pt x="53" y="69"/>
                      <a:pt x="37" y="65"/>
                      <a:pt x="21" y="59"/>
                    </a:cubicBezTo>
                    <a:cubicBezTo>
                      <a:pt x="14" y="56"/>
                      <a:pt x="6" y="56"/>
                      <a:pt x="0" y="50"/>
                    </a:cubicBezTo>
                    <a:cubicBezTo>
                      <a:pt x="12" y="50"/>
                      <a:pt x="23" y="56"/>
                      <a:pt x="34" y="58"/>
                    </a:cubicBezTo>
                    <a:cubicBezTo>
                      <a:pt x="45" y="60"/>
                      <a:pt x="57" y="62"/>
                      <a:pt x="69" y="59"/>
                    </a:cubicBezTo>
                    <a:cubicBezTo>
                      <a:pt x="81" y="56"/>
                      <a:pt x="93" y="57"/>
                      <a:pt x="104" y="56"/>
                    </a:cubicBezTo>
                    <a:cubicBezTo>
                      <a:pt x="101" y="39"/>
                      <a:pt x="95" y="23"/>
                      <a:pt x="88" y="7"/>
                    </a:cubicBezTo>
                    <a:cubicBezTo>
                      <a:pt x="93" y="6"/>
                      <a:pt x="95" y="0"/>
                      <a:pt x="100" y="0"/>
                    </a:cubicBezTo>
                    <a:cubicBezTo>
                      <a:pt x="102" y="1"/>
                      <a:pt x="103" y="2"/>
                      <a:pt x="10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2" name="Freeform 633">
                <a:extLst>
                  <a:ext uri="{FF2B5EF4-FFF2-40B4-BE49-F238E27FC236}">
                    <a16:creationId xmlns:a16="http://schemas.microsoft.com/office/drawing/2014/main" id="{7D47913F-EB04-27C8-0FF6-C82FE9A741DA}"/>
                  </a:ext>
                </a:extLst>
              </p:cNvPr>
              <p:cNvSpPr/>
              <p:nvPr/>
            </p:nvSpPr>
            <p:spPr bwMode="auto">
              <a:xfrm>
                <a:off x="5285" y="2972"/>
                <a:ext cx="49" cy="15"/>
              </a:xfrm>
              <a:custGeom>
                <a:avLst/>
                <a:gdLst>
                  <a:gd name="T0" fmla="*/ 31 w 83"/>
                  <a:gd name="T1" fmla="*/ 24 h 24"/>
                  <a:gd name="T2" fmla="*/ 50 w 83"/>
                  <a:gd name="T3" fmla="*/ 12 h 24"/>
                  <a:gd name="T4" fmla="*/ 0 w 83"/>
                  <a:gd name="T5" fmla="*/ 19 h 24"/>
                  <a:gd name="T6" fmla="*/ 12 w 83"/>
                  <a:gd name="T7" fmla="*/ 12 h 24"/>
                  <a:gd name="T8" fmla="*/ 22 w 83"/>
                  <a:gd name="T9" fmla="*/ 5 h 24"/>
                  <a:gd name="T10" fmla="*/ 27 w 83"/>
                  <a:gd name="T11" fmla="*/ 5 h 24"/>
                  <a:gd name="T12" fmla="*/ 54 w 83"/>
                  <a:gd name="T13" fmla="*/ 8 h 24"/>
                  <a:gd name="T14" fmla="*/ 83 w 83"/>
                  <a:gd name="T15" fmla="*/ 17 h 24"/>
                  <a:gd name="T16" fmla="*/ 31 w 83"/>
                  <a:gd name="T17"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24">
                    <a:moveTo>
                      <a:pt x="31" y="24"/>
                    </a:moveTo>
                    <a:cubicBezTo>
                      <a:pt x="34" y="15"/>
                      <a:pt x="44" y="19"/>
                      <a:pt x="50" y="12"/>
                    </a:cubicBezTo>
                    <a:cubicBezTo>
                      <a:pt x="33" y="13"/>
                      <a:pt x="17" y="15"/>
                      <a:pt x="0" y="19"/>
                    </a:cubicBezTo>
                    <a:cubicBezTo>
                      <a:pt x="3" y="13"/>
                      <a:pt x="8" y="13"/>
                      <a:pt x="12" y="12"/>
                    </a:cubicBezTo>
                    <a:cubicBezTo>
                      <a:pt x="15" y="10"/>
                      <a:pt x="23" y="15"/>
                      <a:pt x="22" y="5"/>
                    </a:cubicBezTo>
                    <a:cubicBezTo>
                      <a:pt x="22" y="4"/>
                      <a:pt x="25" y="5"/>
                      <a:pt x="27" y="5"/>
                    </a:cubicBezTo>
                    <a:cubicBezTo>
                      <a:pt x="36" y="7"/>
                      <a:pt x="47" y="13"/>
                      <a:pt x="54" y="8"/>
                    </a:cubicBezTo>
                    <a:cubicBezTo>
                      <a:pt x="68" y="0"/>
                      <a:pt x="74" y="13"/>
                      <a:pt x="83" y="17"/>
                    </a:cubicBezTo>
                    <a:cubicBezTo>
                      <a:pt x="65" y="14"/>
                      <a:pt x="48" y="19"/>
                      <a:pt x="31" y="2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3" name="Freeform 634">
                <a:extLst>
                  <a:ext uri="{FF2B5EF4-FFF2-40B4-BE49-F238E27FC236}">
                    <a16:creationId xmlns:a16="http://schemas.microsoft.com/office/drawing/2014/main" id="{84FA51CA-04DC-6A46-E855-49CF622A0D76}"/>
                  </a:ext>
                </a:extLst>
              </p:cNvPr>
              <p:cNvSpPr/>
              <p:nvPr/>
            </p:nvSpPr>
            <p:spPr bwMode="auto">
              <a:xfrm>
                <a:off x="5300" y="2996"/>
                <a:ext cx="69" cy="13"/>
              </a:xfrm>
              <a:custGeom>
                <a:avLst/>
                <a:gdLst>
                  <a:gd name="T0" fmla="*/ 117 w 117"/>
                  <a:gd name="T1" fmla="*/ 18 h 23"/>
                  <a:gd name="T2" fmla="*/ 0 w 117"/>
                  <a:gd name="T3" fmla="*/ 3 h 23"/>
                  <a:gd name="T4" fmla="*/ 1 w 117"/>
                  <a:gd name="T5" fmla="*/ 0 h 23"/>
                  <a:gd name="T6" fmla="*/ 69 w 117"/>
                  <a:gd name="T7" fmla="*/ 12 h 23"/>
                  <a:gd name="T8" fmla="*/ 58 w 117"/>
                  <a:gd name="T9" fmla="*/ 1 h 23"/>
                  <a:gd name="T10" fmla="*/ 117 w 117"/>
                  <a:gd name="T11" fmla="*/ 18 h 23"/>
                </a:gdLst>
                <a:ahLst/>
                <a:cxnLst>
                  <a:cxn ang="0">
                    <a:pos x="T0" y="T1"/>
                  </a:cxn>
                  <a:cxn ang="0">
                    <a:pos x="T2" y="T3"/>
                  </a:cxn>
                  <a:cxn ang="0">
                    <a:pos x="T4" y="T5"/>
                  </a:cxn>
                  <a:cxn ang="0">
                    <a:pos x="T6" y="T7"/>
                  </a:cxn>
                  <a:cxn ang="0">
                    <a:pos x="T8" y="T9"/>
                  </a:cxn>
                  <a:cxn ang="0">
                    <a:pos x="T10" y="T11"/>
                  </a:cxn>
                </a:cxnLst>
                <a:rect l="0" t="0" r="r" b="b"/>
                <a:pathLst>
                  <a:path w="117" h="23">
                    <a:moveTo>
                      <a:pt x="117" y="18"/>
                    </a:moveTo>
                    <a:cubicBezTo>
                      <a:pt x="76" y="23"/>
                      <a:pt x="39" y="10"/>
                      <a:pt x="0" y="3"/>
                    </a:cubicBezTo>
                    <a:cubicBezTo>
                      <a:pt x="1" y="2"/>
                      <a:pt x="1" y="1"/>
                      <a:pt x="1" y="0"/>
                    </a:cubicBezTo>
                    <a:cubicBezTo>
                      <a:pt x="23" y="4"/>
                      <a:pt x="46" y="8"/>
                      <a:pt x="69" y="12"/>
                    </a:cubicBezTo>
                    <a:cubicBezTo>
                      <a:pt x="67" y="6"/>
                      <a:pt x="59" y="7"/>
                      <a:pt x="58" y="1"/>
                    </a:cubicBezTo>
                    <a:cubicBezTo>
                      <a:pt x="76" y="11"/>
                      <a:pt x="95" y="18"/>
                      <a:pt x="117" y="1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4" name="Freeform 635">
                <a:extLst>
                  <a:ext uri="{FF2B5EF4-FFF2-40B4-BE49-F238E27FC236}">
                    <a16:creationId xmlns:a16="http://schemas.microsoft.com/office/drawing/2014/main" id="{5E823938-0F52-23EF-2173-B6E47E17E092}"/>
                  </a:ext>
                </a:extLst>
              </p:cNvPr>
              <p:cNvSpPr/>
              <p:nvPr/>
            </p:nvSpPr>
            <p:spPr bwMode="auto">
              <a:xfrm>
                <a:off x="5385" y="2974"/>
                <a:ext cx="14" cy="17"/>
              </a:xfrm>
              <a:custGeom>
                <a:avLst/>
                <a:gdLst>
                  <a:gd name="T0" fmla="*/ 0 w 24"/>
                  <a:gd name="T1" fmla="*/ 17 h 28"/>
                  <a:gd name="T2" fmla="*/ 14 w 24"/>
                  <a:gd name="T3" fmla="*/ 3 h 28"/>
                  <a:gd name="T4" fmla="*/ 20 w 24"/>
                  <a:gd name="T5" fmla="*/ 5 h 28"/>
                  <a:gd name="T6" fmla="*/ 24 w 24"/>
                  <a:gd name="T7" fmla="*/ 19 h 28"/>
                  <a:gd name="T8" fmla="*/ 19 w 24"/>
                  <a:gd name="T9" fmla="*/ 21 h 28"/>
                  <a:gd name="T10" fmla="*/ 14 w 24"/>
                  <a:gd name="T11" fmla="*/ 25 h 28"/>
                  <a:gd name="T12" fmla="*/ 5 w 24"/>
                  <a:gd name="T13" fmla="*/ 28 h 28"/>
                  <a:gd name="T14" fmla="*/ 5 w 24"/>
                  <a:gd name="T15" fmla="*/ 28 h 28"/>
                  <a:gd name="T16" fmla="*/ 0 w 24"/>
                  <a:gd name="T17"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8">
                    <a:moveTo>
                      <a:pt x="0" y="17"/>
                    </a:moveTo>
                    <a:cubicBezTo>
                      <a:pt x="2" y="11"/>
                      <a:pt x="11" y="10"/>
                      <a:pt x="14" y="3"/>
                    </a:cubicBezTo>
                    <a:cubicBezTo>
                      <a:pt x="15" y="0"/>
                      <a:pt x="19" y="2"/>
                      <a:pt x="20" y="5"/>
                    </a:cubicBezTo>
                    <a:cubicBezTo>
                      <a:pt x="22" y="9"/>
                      <a:pt x="23" y="14"/>
                      <a:pt x="24" y="19"/>
                    </a:cubicBezTo>
                    <a:cubicBezTo>
                      <a:pt x="22" y="18"/>
                      <a:pt x="20" y="18"/>
                      <a:pt x="19" y="21"/>
                    </a:cubicBezTo>
                    <a:cubicBezTo>
                      <a:pt x="17" y="21"/>
                      <a:pt x="15" y="22"/>
                      <a:pt x="14" y="25"/>
                    </a:cubicBezTo>
                    <a:cubicBezTo>
                      <a:pt x="11" y="26"/>
                      <a:pt x="8" y="27"/>
                      <a:pt x="5" y="28"/>
                    </a:cubicBezTo>
                    <a:cubicBezTo>
                      <a:pt x="5" y="28"/>
                      <a:pt x="5" y="28"/>
                      <a:pt x="5" y="28"/>
                    </a:cubicBezTo>
                    <a:cubicBezTo>
                      <a:pt x="5" y="24"/>
                      <a:pt x="6" y="19"/>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5" name="Freeform 636">
                <a:extLst>
                  <a:ext uri="{FF2B5EF4-FFF2-40B4-BE49-F238E27FC236}">
                    <a16:creationId xmlns:a16="http://schemas.microsoft.com/office/drawing/2014/main" id="{3BFBDFE2-E357-D499-22CF-5B23DFB42888}"/>
                  </a:ext>
                </a:extLst>
              </p:cNvPr>
              <p:cNvSpPr/>
              <p:nvPr/>
            </p:nvSpPr>
            <p:spPr bwMode="auto">
              <a:xfrm>
                <a:off x="5316" y="2964"/>
                <a:ext cx="26" cy="11"/>
              </a:xfrm>
              <a:custGeom>
                <a:avLst/>
                <a:gdLst>
                  <a:gd name="T0" fmla="*/ 43 w 44"/>
                  <a:gd name="T1" fmla="*/ 18 h 18"/>
                  <a:gd name="T2" fmla="*/ 0 w 44"/>
                  <a:gd name="T3" fmla="*/ 3 h 18"/>
                  <a:gd name="T4" fmla="*/ 44 w 44"/>
                  <a:gd name="T5" fmla="*/ 18 h 18"/>
                  <a:gd name="T6" fmla="*/ 43 w 44"/>
                  <a:gd name="T7" fmla="*/ 18 h 18"/>
                </a:gdLst>
                <a:ahLst/>
                <a:cxnLst>
                  <a:cxn ang="0">
                    <a:pos x="T0" y="T1"/>
                  </a:cxn>
                  <a:cxn ang="0">
                    <a:pos x="T2" y="T3"/>
                  </a:cxn>
                  <a:cxn ang="0">
                    <a:pos x="T4" y="T5"/>
                  </a:cxn>
                  <a:cxn ang="0">
                    <a:pos x="T6" y="T7"/>
                  </a:cxn>
                </a:cxnLst>
                <a:rect l="0" t="0" r="r" b="b"/>
                <a:pathLst>
                  <a:path w="44" h="18">
                    <a:moveTo>
                      <a:pt x="43" y="18"/>
                    </a:moveTo>
                    <a:cubicBezTo>
                      <a:pt x="28" y="16"/>
                      <a:pt x="15" y="6"/>
                      <a:pt x="0" y="3"/>
                    </a:cubicBezTo>
                    <a:cubicBezTo>
                      <a:pt x="17" y="1"/>
                      <a:pt x="34" y="0"/>
                      <a:pt x="44" y="18"/>
                    </a:cubicBezTo>
                    <a:lnTo>
                      <a:pt x="43" y="18"/>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6" name="Freeform 637">
                <a:extLst>
                  <a:ext uri="{FF2B5EF4-FFF2-40B4-BE49-F238E27FC236}">
                    <a16:creationId xmlns:a16="http://schemas.microsoft.com/office/drawing/2014/main" id="{C059A90B-31B1-7EB0-80EE-A4F0A67C8974}"/>
                  </a:ext>
                </a:extLst>
              </p:cNvPr>
              <p:cNvSpPr/>
              <p:nvPr/>
            </p:nvSpPr>
            <p:spPr bwMode="auto">
              <a:xfrm>
                <a:off x="5342" y="3035"/>
                <a:ext cx="30" cy="9"/>
              </a:xfrm>
              <a:custGeom>
                <a:avLst/>
                <a:gdLst>
                  <a:gd name="T0" fmla="*/ 50 w 50"/>
                  <a:gd name="T1" fmla="*/ 9 h 16"/>
                  <a:gd name="T2" fmla="*/ 0 w 50"/>
                  <a:gd name="T3" fmla="*/ 13 h 16"/>
                  <a:gd name="T4" fmla="*/ 50 w 50"/>
                  <a:gd name="T5" fmla="*/ 9 h 16"/>
                </a:gdLst>
                <a:ahLst/>
                <a:cxnLst>
                  <a:cxn ang="0">
                    <a:pos x="T0" y="T1"/>
                  </a:cxn>
                  <a:cxn ang="0">
                    <a:pos x="T2" y="T3"/>
                  </a:cxn>
                  <a:cxn ang="0">
                    <a:pos x="T4" y="T5"/>
                  </a:cxn>
                </a:cxnLst>
                <a:rect l="0" t="0" r="r" b="b"/>
                <a:pathLst>
                  <a:path w="50" h="16">
                    <a:moveTo>
                      <a:pt x="50" y="9"/>
                    </a:moveTo>
                    <a:cubicBezTo>
                      <a:pt x="35" y="16"/>
                      <a:pt x="18" y="15"/>
                      <a:pt x="0" y="13"/>
                    </a:cubicBezTo>
                    <a:cubicBezTo>
                      <a:pt x="18" y="0"/>
                      <a:pt x="34" y="12"/>
                      <a:pt x="50"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7" name="Freeform 638">
                <a:extLst>
                  <a:ext uri="{FF2B5EF4-FFF2-40B4-BE49-F238E27FC236}">
                    <a16:creationId xmlns:a16="http://schemas.microsoft.com/office/drawing/2014/main" id="{D1E79D97-2568-A217-7FA7-8A40C138FE1E}"/>
                  </a:ext>
                </a:extLst>
              </p:cNvPr>
              <p:cNvSpPr/>
              <p:nvPr/>
            </p:nvSpPr>
            <p:spPr bwMode="auto">
              <a:xfrm>
                <a:off x="5392" y="2994"/>
                <a:ext cx="9" cy="25"/>
              </a:xfrm>
              <a:custGeom>
                <a:avLst/>
                <a:gdLst>
                  <a:gd name="T0" fmla="*/ 0 w 16"/>
                  <a:gd name="T1" fmla="*/ 4 h 43"/>
                  <a:gd name="T2" fmla="*/ 7 w 16"/>
                  <a:gd name="T3" fmla="*/ 0 h 43"/>
                  <a:gd name="T4" fmla="*/ 8 w 16"/>
                  <a:gd name="T5" fmla="*/ 0 h 43"/>
                  <a:gd name="T6" fmla="*/ 9 w 16"/>
                  <a:gd name="T7" fmla="*/ 43 h 43"/>
                  <a:gd name="T8" fmla="*/ 0 w 16"/>
                  <a:gd name="T9" fmla="*/ 5 h 43"/>
                  <a:gd name="T10" fmla="*/ 0 w 16"/>
                  <a:gd name="T11" fmla="*/ 4 h 43"/>
                </a:gdLst>
                <a:ahLst/>
                <a:cxnLst>
                  <a:cxn ang="0">
                    <a:pos x="T0" y="T1"/>
                  </a:cxn>
                  <a:cxn ang="0">
                    <a:pos x="T2" y="T3"/>
                  </a:cxn>
                  <a:cxn ang="0">
                    <a:pos x="T4" y="T5"/>
                  </a:cxn>
                  <a:cxn ang="0">
                    <a:pos x="T6" y="T7"/>
                  </a:cxn>
                  <a:cxn ang="0">
                    <a:pos x="T8" y="T9"/>
                  </a:cxn>
                  <a:cxn ang="0">
                    <a:pos x="T10" y="T11"/>
                  </a:cxn>
                </a:cxnLst>
                <a:rect l="0" t="0" r="r" b="b"/>
                <a:pathLst>
                  <a:path w="16" h="43">
                    <a:moveTo>
                      <a:pt x="0" y="4"/>
                    </a:moveTo>
                    <a:cubicBezTo>
                      <a:pt x="4" y="5"/>
                      <a:pt x="9" y="7"/>
                      <a:pt x="7" y="0"/>
                    </a:cubicBezTo>
                    <a:cubicBezTo>
                      <a:pt x="7" y="0"/>
                      <a:pt x="8" y="0"/>
                      <a:pt x="8" y="0"/>
                    </a:cubicBezTo>
                    <a:cubicBezTo>
                      <a:pt x="16" y="14"/>
                      <a:pt x="12" y="28"/>
                      <a:pt x="9" y="43"/>
                    </a:cubicBezTo>
                    <a:cubicBezTo>
                      <a:pt x="11" y="29"/>
                      <a:pt x="7" y="16"/>
                      <a:pt x="0" y="5"/>
                    </a:cubicBezTo>
                    <a:lnTo>
                      <a:pt x="0" y="4"/>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8" name="Freeform 639">
                <a:extLst>
                  <a:ext uri="{FF2B5EF4-FFF2-40B4-BE49-F238E27FC236}">
                    <a16:creationId xmlns:a16="http://schemas.microsoft.com/office/drawing/2014/main" id="{43164CF7-51B7-21E8-CF32-BC7B893FFC85}"/>
                  </a:ext>
                </a:extLst>
              </p:cNvPr>
              <p:cNvSpPr/>
              <p:nvPr/>
            </p:nvSpPr>
            <p:spPr bwMode="auto">
              <a:xfrm>
                <a:off x="5345" y="2971"/>
                <a:ext cx="11" cy="17"/>
              </a:xfrm>
              <a:custGeom>
                <a:avLst/>
                <a:gdLst>
                  <a:gd name="T0" fmla="*/ 9 w 19"/>
                  <a:gd name="T1" fmla="*/ 5 h 30"/>
                  <a:gd name="T2" fmla="*/ 9 w 19"/>
                  <a:gd name="T3" fmla="*/ 7 h 30"/>
                  <a:gd name="T4" fmla="*/ 19 w 19"/>
                  <a:gd name="T5" fmla="*/ 30 h 30"/>
                  <a:gd name="T6" fmla="*/ 3 w 19"/>
                  <a:gd name="T7" fmla="*/ 2 h 30"/>
                  <a:gd name="T8" fmla="*/ 9 w 19"/>
                  <a:gd name="T9" fmla="*/ 5 h 30"/>
                </a:gdLst>
                <a:ahLst/>
                <a:cxnLst>
                  <a:cxn ang="0">
                    <a:pos x="T0" y="T1"/>
                  </a:cxn>
                  <a:cxn ang="0">
                    <a:pos x="T2" y="T3"/>
                  </a:cxn>
                  <a:cxn ang="0">
                    <a:pos x="T4" y="T5"/>
                  </a:cxn>
                  <a:cxn ang="0">
                    <a:pos x="T6" y="T7"/>
                  </a:cxn>
                  <a:cxn ang="0">
                    <a:pos x="T8" y="T9"/>
                  </a:cxn>
                </a:cxnLst>
                <a:rect l="0" t="0" r="r" b="b"/>
                <a:pathLst>
                  <a:path w="19" h="30">
                    <a:moveTo>
                      <a:pt x="9" y="5"/>
                    </a:moveTo>
                    <a:cubicBezTo>
                      <a:pt x="9" y="5"/>
                      <a:pt x="10" y="6"/>
                      <a:pt x="9" y="7"/>
                    </a:cubicBezTo>
                    <a:cubicBezTo>
                      <a:pt x="12" y="14"/>
                      <a:pt x="15" y="22"/>
                      <a:pt x="19" y="30"/>
                    </a:cubicBezTo>
                    <a:cubicBezTo>
                      <a:pt x="0" y="26"/>
                      <a:pt x="9" y="11"/>
                      <a:pt x="3" y="2"/>
                    </a:cubicBezTo>
                    <a:cubicBezTo>
                      <a:pt x="7" y="0"/>
                      <a:pt x="7" y="4"/>
                      <a:pt x="9"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9" name="Freeform 640">
                <a:extLst>
                  <a:ext uri="{FF2B5EF4-FFF2-40B4-BE49-F238E27FC236}">
                    <a16:creationId xmlns:a16="http://schemas.microsoft.com/office/drawing/2014/main" id="{7A06BEC6-7D01-FDA9-3B7C-4C10D8EC5483}"/>
                  </a:ext>
                </a:extLst>
              </p:cNvPr>
              <p:cNvSpPr/>
              <p:nvPr/>
            </p:nvSpPr>
            <p:spPr bwMode="auto">
              <a:xfrm>
                <a:off x="5353" y="3021"/>
                <a:ext cx="13" cy="10"/>
              </a:xfrm>
              <a:custGeom>
                <a:avLst/>
                <a:gdLst>
                  <a:gd name="T0" fmla="*/ 23 w 23"/>
                  <a:gd name="T1" fmla="*/ 0 h 17"/>
                  <a:gd name="T2" fmla="*/ 0 w 23"/>
                  <a:gd name="T3" fmla="*/ 17 h 17"/>
                  <a:gd name="T4" fmla="*/ 23 w 23"/>
                  <a:gd name="T5" fmla="*/ 0 h 17"/>
                </a:gdLst>
                <a:ahLst/>
                <a:cxnLst>
                  <a:cxn ang="0">
                    <a:pos x="T0" y="T1"/>
                  </a:cxn>
                  <a:cxn ang="0">
                    <a:pos x="T2" y="T3"/>
                  </a:cxn>
                  <a:cxn ang="0">
                    <a:pos x="T4" y="T5"/>
                  </a:cxn>
                </a:cxnLst>
                <a:rect l="0" t="0" r="r" b="b"/>
                <a:pathLst>
                  <a:path w="23" h="17">
                    <a:moveTo>
                      <a:pt x="23" y="0"/>
                    </a:moveTo>
                    <a:cubicBezTo>
                      <a:pt x="18" y="9"/>
                      <a:pt x="8" y="12"/>
                      <a:pt x="0" y="17"/>
                    </a:cubicBezTo>
                    <a:cubicBezTo>
                      <a:pt x="5" y="8"/>
                      <a:pt x="13" y="3"/>
                      <a:pt x="2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0" name="Freeform 641">
                <a:extLst>
                  <a:ext uri="{FF2B5EF4-FFF2-40B4-BE49-F238E27FC236}">
                    <a16:creationId xmlns:a16="http://schemas.microsoft.com/office/drawing/2014/main" id="{E0D3112F-59D7-592B-63F6-FAE657796120}"/>
                  </a:ext>
                </a:extLst>
              </p:cNvPr>
              <p:cNvSpPr/>
              <p:nvPr/>
            </p:nvSpPr>
            <p:spPr bwMode="auto">
              <a:xfrm>
                <a:off x="5372" y="3032"/>
                <a:ext cx="16" cy="7"/>
              </a:xfrm>
              <a:custGeom>
                <a:avLst/>
                <a:gdLst>
                  <a:gd name="T0" fmla="*/ 0 w 26"/>
                  <a:gd name="T1" fmla="*/ 2 h 12"/>
                  <a:gd name="T2" fmla="*/ 26 w 26"/>
                  <a:gd name="T3" fmla="*/ 5 h 12"/>
                  <a:gd name="T4" fmla="*/ 12 w 26"/>
                  <a:gd name="T5" fmla="*/ 11 h 12"/>
                  <a:gd name="T6" fmla="*/ 14 w 26"/>
                  <a:gd name="T7" fmla="*/ 6 h 12"/>
                  <a:gd name="T8" fmla="*/ 0 w 26"/>
                  <a:gd name="T9" fmla="*/ 2 h 12"/>
                </a:gdLst>
                <a:ahLst/>
                <a:cxnLst>
                  <a:cxn ang="0">
                    <a:pos x="T0" y="T1"/>
                  </a:cxn>
                  <a:cxn ang="0">
                    <a:pos x="T2" y="T3"/>
                  </a:cxn>
                  <a:cxn ang="0">
                    <a:pos x="T4" y="T5"/>
                  </a:cxn>
                  <a:cxn ang="0">
                    <a:pos x="T6" y="T7"/>
                  </a:cxn>
                  <a:cxn ang="0">
                    <a:pos x="T8" y="T9"/>
                  </a:cxn>
                </a:cxnLst>
                <a:rect l="0" t="0" r="r" b="b"/>
                <a:pathLst>
                  <a:path w="26" h="12">
                    <a:moveTo>
                      <a:pt x="0" y="2"/>
                    </a:moveTo>
                    <a:cubicBezTo>
                      <a:pt x="10" y="0"/>
                      <a:pt x="17" y="4"/>
                      <a:pt x="26" y="5"/>
                    </a:cubicBezTo>
                    <a:cubicBezTo>
                      <a:pt x="22" y="11"/>
                      <a:pt x="17" y="12"/>
                      <a:pt x="12" y="11"/>
                    </a:cubicBezTo>
                    <a:cubicBezTo>
                      <a:pt x="9" y="7"/>
                      <a:pt x="19" y="10"/>
                      <a:pt x="14" y="6"/>
                    </a:cubicBezTo>
                    <a:cubicBezTo>
                      <a:pt x="10" y="4"/>
                      <a:pt x="6" y="4"/>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1" name="Freeform 642">
                <a:extLst>
                  <a:ext uri="{FF2B5EF4-FFF2-40B4-BE49-F238E27FC236}">
                    <a16:creationId xmlns:a16="http://schemas.microsoft.com/office/drawing/2014/main" id="{0FC7F993-C0F6-89DC-5DEA-3B2B4FF7D602}"/>
                  </a:ext>
                </a:extLst>
              </p:cNvPr>
              <p:cNvSpPr/>
              <p:nvPr/>
            </p:nvSpPr>
            <p:spPr bwMode="auto">
              <a:xfrm>
                <a:off x="5356" y="2991"/>
                <a:ext cx="5" cy="7"/>
              </a:xfrm>
              <a:custGeom>
                <a:avLst/>
                <a:gdLst>
                  <a:gd name="T0" fmla="*/ 8 w 8"/>
                  <a:gd name="T1" fmla="*/ 11 h 11"/>
                  <a:gd name="T2" fmla="*/ 3 w 8"/>
                  <a:gd name="T3" fmla="*/ 9 h 11"/>
                  <a:gd name="T4" fmla="*/ 2 w 8"/>
                  <a:gd name="T5" fmla="*/ 1 h 11"/>
                  <a:gd name="T6" fmla="*/ 5 w 8"/>
                  <a:gd name="T7" fmla="*/ 0 h 11"/>
                  <a:gd name="T8" fmla="*/ 8 w 8"/>
                  <a:gd name="T9" fmla="*/ 6 h 11"/>
                  <a:gd name="T10" fmla="*/ 8 w 8"/>
                  <a:gd name="T11" fmla="*/ 11 h 11"/>
                </a:gdLst>
                <a:ahLst/>
                <a:cxnLst>
                  <a:cxn ang="0">
                    <a:pos x="T0" y="T1"/>
                  </a:cxn>
                  <a:cxn ang="0">
                    <a:pos x="T2" y="T3"/>
                  </a:cxn>
                  <a:cxn ang="0">
                    <a:pos x="T4" y="T5"/>
                  </a:cxn>
                  <a:cxn ang="0">
                    <a:pos x="T6" y="T7"/>
                  </a:cxn>
                  <a:cxn ang="0">
                    <a:pos x="T8" y="T9"/>
                  </a:cxn>
                  <a:cxn ang="0">
                    <a:pos x="T10" y="T11"/>
                  </a:cxn>
                </a:cxnLst>
                <a:rect l="0" t="0" r="r" b="b"/>
                <a:pathLst>
                  <a:path w="8" h="11">
                    <a:moveTo>
                      <a:pt x="8" y="11"/>
                    </a:moveTo>
                    <a:cubicBezTo>
                      <a:pt x="6" y="10"/>
                      <a:pt x="4" y="10"/>
                      <a:pt x="3" y="9"/>
                    </a:cubicBezTo>
                    <a:cubicBezTo>
                      <a:pt x="1" y="7"/>
                      <a:pt x="0" y="4"/>
                      <a:pt x="2" y="1"/>
                    </a:cubicBezTo>
                    <a:cubicBezTo>
                      <a:pt x="2" y="0"/>
                      <a:pt x="4" y="0"/>
                      <a:pt x="5" y="0"/>
                    </a:cubicBezTo>
                    <a:cubicBezTo>
                      <a:pt x="7" y="1"/>
                      <a:pt x="8" y="4"/>
                      <a:pt x="8" y="6"/>
                    </a:cubicBezTo>
                    <a:cubicBezTo>
                      <a:pt x="8" y="8"/>
                      <a:pt x="8" y="9"/>
                      <a:pt x="8"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2" name="Freeform 643">
                <a:extLst>
                  <a:ext uri="{FF2B5EF4-FFF2-40B4-BE49-F238E27FC236}">
                    <a16:creationId xmlns:a16="http://schemas.microsoft.com/office/drawing/2014/main" id="{89398E62-2155-64ED-F1EE-03B35D70CFBE}"/>
                  </a:ext>
                </a:extLst>
              </p:cNvPr>
              <p:cNvSpPr/>
              <p:nvPr/>
            </p:nvSpPr>
            <p:spPr bwMode="auto">
              <a:xfrm>
                <a:off x="5282" y="2970"/>
                <a:ext cx="10" cy="4"/>
              </a:xfrm>
              <a:custGeom>
                <a:avLst/>
                <a:gdLst>
                  <a:gd name="T0" fmla="*/ 18 w 18"/>
                  <a:gd name="T1" fmla="*/ 6 h 6"/>
                  <a:gd name="T2" fmla="*/ 0 w 18"/>
                  <a:gd name="T3" fmla="*/ 2 h 6"/>
                  <a:gd name="T4" fmla="*/ 18 w 18"/>
                  <a:gd name="T5" fmla="*/ 6 h 6"/>
                </a:gdLst>
                <a:ahLst/>
                <a:cxnLst>
                  <a:cxn ang="0">
                    <a:pos x="T0" y="T1"/>
                  </a:cxn>
                  <a:cxn ang="0">
                    <a:pos x="T2" y="T3"/>
                  </a:cxn>
                  <a:cxn ang="0">
                    <a:pos x="T4" y="T5"/>
                  </a:cxn>
                </a:cxnLst>
                <a:rect l="0" t="0" r="r" b="b"/>
                <a:pathLst>
                  <a:path w="18" h="6">
                    <a:moveTo>
                      <a:pt x="18" y="6"/>
                    </a:moveTo>
                    <a:cubicBezTo>
                      <a:pt x="12" y="6"/>
                      <a:pt x="6" y="6"/>
                      <a:pt x="0" y="2"/>
                    </a:cubicBezTo>
                    <a:cubicBezTo>
                      <a:pt x="7" y="0"/>
                      <a:pt x="13" y="2"/>
                      <a:pt x="18"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3" name="Freeform 644">
                <a:extLst>
                  <a:ext uri="{FF2B5EF4-FFF2-40B4-BE49-F238E27FC236}">
                    <a16:creationId xmlns:a16="http://schemas.microsoft.com/office/drawing/2014/main" id="{F33A8AA8-3A09-39F2-3861-4A0BBFCDA23B}"/>
                  </a:ext>
                </a:extLst>
              </p:cNvPr>
              <p:cNvSpPr/>
              <p:nvPr/>
            </p:nvSpPr>
            <p:spPr bwMode="auto">
              <a:xfrm>
                <a:off x="5364" y="2999"/>
                <a:ext cx="6" cy="5"/>
              </a:xfrm>
              <a:custGeom>
                <a:avLst/>
                <a:gdLst>
                  <a:gd name="T0" fmla="*/ 0 w 11"/>
                  <a:gd name="T1" fmla="*/ 1 h 9"/>
                  <a:gd name="T2" fmla="*/ 11 w 11"/>
                  <a:gd name="T3" fmla="*/ 6 h 9"/>
                  <a:gd name="T4" fmla="*/ 0 w 11"/>
                  <a:gd name="T5" fmla="*/ 1 h 9"/>
                </a:gdLst>
                <a:ahLst/>
                <a:cxnLst>
                  <a:cxn ang="0">
                    <a:pos x="T0" y="T1"/>
                  </a:cxn>
                  <a:cxn ang="0">
                    <a:pos x="T2" y="T3"/>
                  </a:cxn>
                  <a:cxn ang="0">
                    <a:pos x="T4" y="T5"/>
                  </a:cxn>
                </a:cxnLst>
                <a:rect l="0" t="0" r="r" b="b"/>
                <a:pathLst>
                  <a:path w="11" h="9">
                    <a:moveTo>
                      <a:pt x="0" y="1"/>
                    </a:moveTo>
                    <a:cubicBezTo>
                      <a:pt x="7" y="0"/>
                      <a:pt x="9" y="3"/>
                      <a:pt x="11" y="6"/>
                    </a:cubicBezTo>
                    <a:cubicBezTo>
                      <a:pt x="5" y="9"/>
                      <a:pt x="4" y="5"/>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4" name="Freeform 645">
                <a:extLst>
                  <a:ext uri="{FF2B5EF4-FFF2-40B4-BE49-F238E27FC236}">
                    <a16:creationId xmlns:a16="http://schemas.microsoft.com/office/drawing/2014/main" id="{A33D4B4A-4925-8E7A-BCFF-048243BBDF7C}"/>
                  </a:ext>
                </a:extLst>
              </p:cNvPr>
              <p:cNvSpPr/>
              <p:nvPr/>
            </p:nvSpPr>
            <p:spPr bwMode="auto">
              <a:xfrm>
                <a:off x="5393" y="2987"/>
                <a:ext cx="3" cy="7"/>
              </a:xfrm>
              <a:custGeom>
                <a:avLst/>
                <a:gdLst>
                  <a:gd name="T0" fmla="*/ 0 w 6"/>
                  <a:gd name="T1" fmla="*/ 4 h 12"/>
                  <a:gd name="T2" fmla="*/ 5 w 6"/>
                  <a:gd name="T3" fmla="*/ 0 h 12"/>
                  <a:gd name="T4" fmla="*/ 6 w 6"/>
                  <a:gd name="T5" fmla="*/ 12 h 12"/>
                  <a:gd name="T6" fmla="*/ 5 w 6"/>
                  <a:gd name="T7" fmla="*/ 12 h 12"/>
                  <a:gd name="T8" fmla="*/ 0 w 6"/>
                  <a:gd name="T9" fmla="*/ 4 h 12"/>
                </a:gdLst>
                <a:ahLst/>
                <a:cxnLst>
                  <a:cxn ang="0">
                    <a:pos x="T0" y="T1"/>
                  </a:cxn>
                  <a:cxn ang="0">
                    <a:pos x="T2" y="T3"/>
                  </a:cxn>
                  <a:cxn ang="0">
                    <a:pos x="T4" y="T5"/>
                  </a:cxn>
                  <a:cxn ang="0">
                    <a:pos x="T6" y="T7"/>
                  </a:cxn>
                  <a:cxn ang="0">
                    <a:pos x="T8" y="T9"/>
                  </a:cxn>
                </a:cxnLst>
                <a:rect l="0" t="0" r="r" b="b"/>
                <a:pathLst>
                  <a:path w="6" h="12">
                    <a:moveTo>
                      <a:pt x="0" y="4"/>
                    </a:moveTo>
                    <a:cubicBezTo>
                      <a:pt x="1" y="1"/>
                      <a:pt x="3" y="0"/>
                      <a:pt x="5" y="0"/>
                    </a:cubicBezTo>
                    <a:cubicBezTo>
                      <a:pt x="5" y="4"/>
                      <a:pt x="6" y="8"/>
                      <a:pt x="6" y="12"/>
                    </a:cubicBezTo>
                    <a:cubicBezTo>
                      <a:pt x="6" y="12"/>
                      <a:pt x="5" y="12"/>
                      <a:pt x="5" y="12"/>
                    </a:cubicBezTo>
                    <a:cubicBezTo>
                      <a:pt x="4" y="9"/>
                      <a:pt x="2" y="6"/>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5" name="Freeform 646">
                <a:extLst>
                  <a:ext uri="{FF2B5EF4-FFF2-40B4-BE49-F238E27FC236}">
                    <a16:creationId xmlns:a16="http://schemas.microsoft.com/office/drawing/2014/main" id="{528CCA10-9ABD-A75F-25A4-477B224212B3}"/>
                  </a:ext>
                </a:extLst>
              </p:cNvPr>
              <p:cNvSpPr/>
              <p:nvPr/>
            </p:nvSpPr>
            <p:spPr bwMode="auto">
              <a:xfrm>
                <a:off x="5342" y="2975"/>
                <a:ext cx="4" cy="4"/>
              </a:xfrm>
              <a:custGeom>
                <a:avLst/>
                <a:gdLst>
                  <a:gd name="T0" fmla="*/ 1 w 7"/>
                  <a:gd name="T1" fmla="*/ 0 h 7"/>
                  <a:gd name="T2" fmla="*/ 7 w 7"/>
                  <a:gd name="T3" fmla="*/ 4 h 7"/>
                  <a:gd name="T4" fmla="*/ 5 w 7"/>
                  <a:gd name="T5" fmla="*/ 6 h 7"/>
                  <a:gd name="T6" fmla="*/ 0 w 7"/>
                  <a:gd name="T7" fmla="*/ 0 h 7"/>
                  <a:gd name="T8" fmla="*/ 1 w 7"/>
                  <a:gd name="T9" fmla="*/ 0 h 7"/>
                </a:gdLst>
                <a:ahLst/>
                <a:cxnLst>
                  <a:cxn ang="0">
                    <a:pos x="T0" y="T1"/>
                  </a:cxn>
                  <a:cxn ang="0">
                    <a:pos x="T2" y="T3"/>
                  </a:cxn>
                  <a:cxn ang="0">
                    <a:pos x="T4" y="T5"/>
                  </a:cxn>
                  <a:cxn ang="0">
                    <a:pos x="T6" y="T7"/>
                  </a:cxn>
                  <a:cxn ang="0">
                    <a:pos x="T8" y="T9"/>
                  </a:cxn>
                </a:cxnLst>
                <a:rect l="0" t="0" r="r" b="b"/>
                <a:pathLst>
                  <a:path w="7" h="7">
                    <a:moveTo>
                      <a:pt x="1" y="0"/>
                    </a:moveTo>
                    <a:cubicBezTo>
                      <a:pt x="4" y="0"/>
                      <a:pt x="6" y="1"/>
                      <a:pt x="7" y="4"/>
                    </a:cubicBezTo>
                    <a:cubicBezTo>
                      <a:pt x="7" y="6"/>
                      <a:pt x="6" y="7"/>
                      <a:pt x="5" y="6"/>
                    </a:cubicBezTo>
                    <a:cubicBezTo>
                      <a:pt x="2" y="6"/>
                      <a:pt x="1" y="3"/>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6" name="Freeform 647">
                <a:extLst>
                  <a:ext uri="{FF2B5EF4-FFF2-40B4-BE49-F238E27FC236}">
                    <a16:creationId xmlns:a16="http://schemas.microsoft.com/office/drawing/2014/main" id="{5020C956-2495-412C-C956-5C64D9124C81}"/>
                  </a:ext>
                </a:extLst>
              </p:cNvPr>
              <p:cNvSpPr/>
              <p:nvPr/>
            </p:nvSpPr>
            <p:spPr bwMode="auto">
              <a:xfrm>
                <a:off x="5345" y="2965"/>
                <a:ext cx="3" cy="2"/>
              </a:xfrm>
              <a:custGeom>
                <a:avLst/>
                <a:gdLst>
                  <a:gd name="T0" fmla="*/ 1 w 5"/>
                  <a:gd name="T1" fmla="*/ 0 h 4"/>
                  <a:gd name="T2" fmla="*/ 5 w 5"/>
                  <a:gd name="T3" fmla="*/ 1 h 4"/>
                  <a:gd name="T4" fmla="*/ 3 w 5"/>
                  <a:gd name="T5" fmla="*/ 4 h 4"/>
                  <a:gd name="T6" fmla="*/ 1 w 5"/>
                  <a:gd name="T7" fmla="*/ 0 h 4"/>
                </a:gdLst>
                <a:ahLst/>
                <a:cxnLst>
                  <a:cxn ang="0">
                    <a:pos x="T0" y="T1"/>
                  </a:cxn>
                  <a:cxn ang="0">
                    <a:pos x="T2" y="T3"/>
                  </a:cxn>
                  <a:cxn ang="0">
                    <a:pos x="T4" y="T5"/>
                  </a:cxn>
                  <a:cxn ang="0">
                    <a:pos x="T6" y="T7"/>
                  </a:cxn>
                </a:cxnLst>
                <a:rect l="0" t="0" r="r" b="b"/>
                <a:pathLst>
                  <a:path w="5" h="4">
                    <a:moveTo>
                      <a:pt x="1" y="0"/>
                    </a:moveTo>
                    <a:cubicBezTo>
                      <a:pt x="2" y="0"/>
                      <a:pt x="4" y="0"/>
                      <a:pt x="5" y="1"/>
                    </a:cubicBezTo>
                    <a:cubicBezTo>
                      <a:pt x="4" y="2"/>
                      <a:pt x="4" y="4"/>
                      <a:pt x="3" y="4"/>
                    </a:cubicBezTo>
                    <a:cubicBezTo>
                      <a:pt x="0" y="4"/>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7" name="Freeform 648">
                <a:extLst>
                  <a:ext uri="{FF2B5EF4-FFF2-40B4-BE49-F238E27FC236}">
                    <a16:creationId xmlns:a16="http://schemas.microsoft.com/office/drawing/2014/main" id="{DAF32AD2-C00F-F610-FD89-849CA0FF9966}"/>
                  </a:ext>
                </a:extLst>
              </p:cNvPr>
              <p:cNvSpPr/>
              <p:nvPr/>
            </p:nvSpPr>
            <p:spPr bwMode="auto">
              <a:xfrm>
                <a:off x="5330" y="2994"/>
                <a:ext cx="2" cy="2"/>
              </a:xfrm>
              <a:custGeom>
                <a:avLst/>
                <a:gdLst>
                  <a:gd name="T0" fmla="*/ 1 w 3"/>
                  <a:gd name="T1" fmla="*/ 0 h 3"/>
                  <a:gd name="T2" fmla="*/ 3 w 3"/>
                  <a:gd name="T3" fmla="*/ 1 h 3"/>
                  <a:gd name="T4" fmla="*/ 2 w 3"/>
                  <a:gd name="T5" fmla="*/ 2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1" y="0"/>
                      <a:pt x="2" y="0"/>
                      <a:pt x="3" y="1"/>
                    </a:cubicBezTo>
                    <a:cubicBezTo>
                      <a:pt x="2" y="1"/>
                      <a:pt x="2" y="2"/>
                      <a:pt x="2" y="2"/>
                    </a:cubicBezTo>
                    <a:cubicBezTo>
                      <a:pt x="1" y="3"/>
                      <a:pt x="0" y="2"/>
                      <a:pt x="0" y="2"/>
                    </a:cubicBezTo>
                    <a:cubicBezTo>
                      <a:pt x="0" y="1"/>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8" name="Freeform 649">
                <a:extLst>
                  <a:ext uri="{FF2B5EF4-FFF2-40B4-BE49-F238E27FC236}">
                    <a16:creationId xmlns:a16="http://schemas.microsoft.com/office/drawing/2014/main" id="{7884D2A7-9A8B-73AD-6E2F-A0D67CE8D673}"/>
                  </a:ext>
                </a:extLst>
              </p:cNvPr>
              <p:cNvSpPr/>
              <p:nvPr/>
            </p:nvSpPr>
            <p:spPr bwMode="auto">
              <a:xfrm>
                <a:off x="5338" y="3022"/>
                <a:ext cx="2" cy="2"/>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0"/>
                      <a:pt x="2" y="1"/>
                      <a:pt x="3" y="1"/>
                    </a:cubicBezTo>
                    <a:cubicBezTo>
                      <a:pt x="3" y="2"/>
                      <a:pt x="3" y="3"/>
                      <a:pt x="2" y="3"/>
                    </a:cubicBezTo>
                    <a:cubicBezTo>
                      <a:pt x="2" y="3"/>
                      <a:pt x="1" y="2"/>
                      <a:pt x="0" y="2"/>
                    </a:cubicBezTo>
                    <a:cubicBezTo>
                      <a:pt x="1" y="1"/>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9" name="Freeform 650">
                <a:extLst>
                  <a:ext uri="{FF2B5EF4-FFF2-40B4-BE49-F238E27FC236}">
                    <a16:creationId xmlns:a16="http://schemas.microsoft.com/office/drawing/2014/main" id="{726882A0-E3E3-5FCA-09CC-3F57F857410B}"/>
                  </a:ext>
                </a:extLst>
              </p:cNvPr>
              <p:cNvSpPr/>
              <p:nvPr/>
            </p:nvSpPr>
            <p:spPr bwMode="auto">
              <a:xfrm>
                <a:off x="5372" y="3039"/>
                <a:ext cx="3" cy="1"/>
              </a:xfrm>
              <a:custGeom>
                <a:avLst/>
                <a:gdLst>
                  <a:gd name="T0" fmla="*/ 0 w 6"/>
                  <a:gd name="T1" fmla="*/ 2 h 2"/>
                  <a:gd name="T2" fmla="*/ 5 w 6"/>
                  <a:gd name="T3" fmla="*/ 1 h 2"/>
                  <a:gd name="T4" fmla="*/ 6 w 6"/>
                  <a:gd name="T5" fmla="*/ 1 h 2"/>
                  <a:gd name="T6" fmla="*/ 0 w 6"/>
                  <a:gd name="T7" fmla="*/ 2 h 2"/>
                  <a:gd name="T8" fmla="*/ 0 w 6"/>
                  <a:gd name="T9" fmla="*/ 2 h 2"/>
                </a:gdLst>
                <a:ahLst/>
                <a:cxnLst>
                  <a:cxn ang="0">
                    <a:pos x="T0" y="T1"/>
                  </a:cxn>
                  <a:cxn ang="0">
                    <a:pos x="T2" y="T3"/>
                  </a:cxn>
                  <a:cxn ang="0">
                    <a:pos x="T4" y="T5"/>
                  </a:cxn>
                  <a:cxn ang="0">
                    <a:pos x="T6" y="T7"/>
                  </a:cxn>
                  <a:cxn ang="0">
                    <a:pos x="T8" y="T9"/>
                  </a:cxn>
                </a:cxnLst>
                <a:rect l="0" t="0" r="r" b="b"/>
                <a:pathLst>
                  <a:path w="6" h="2">
                    <a:moveTo>
                      <a:pt x="0" y="2"/>
                    </a:moveTo>
                    <a:cubicBezTo>
                      <a:pt x="1" y="1"/>
                      <a:pt x="3" y="0"/>
                      <a:pt x="5" y="1"/>
                    </a:cubicBezTo>
                    <a:cubicBezTo>
                      <a:pt x="5" y="1"/>
                      <a:pt x="5" y="1"/>
                      <a:pt x="6" y="1"/>
                    </a:cubicBezTo>
                    <a:cubicBezTo>
                      <a:pt x="4" y="2"/>
                      <a:pt x="2"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0" name="Freeform 651">
                <a:extLst>
                  <a:ext uri="{FF2B5EF4-FFF2-40B4-BE49-F238E27FC236}">
                    <a16:creationId xmlns:a16="http://schemas.microsoft.com/office/drawing/2014/main" id="{5B82D0C2-0DEE-8B8E-FBA8-1B74AF958A5A}"/>
                  </a:ext>
                </a:extLst>
              </p:cNvPr>
              <p:cNvSpPr/>
              <p:nvPr/>
            </p:nvSpPr>
            <p:spPr bwMode="auto">
              <a:xfrm>
                <a:off x="5300" y="2987"/>
                <a:ext cx="3" cy="1"/>
              </a:xfrm>
              <a:custGeom>
                <a:avLst/>
                <a:gdLst>
                  <a:gd name="T0" fmla="*/ 5 w 5"/>
                  <a:gd name="T1" fmla="*/ 0 h 2"/>
                  <a:gd name="T2" fmla="*/ 1 w 5"/>
                  <a:gd name="T3" fmla="*/ 1 h 2"/>
                  <a:gd name="T4" fmla="*/ 0 w 5"/>
                  <a:gd name="T5" fmla="*/ 1 h 2"/>
                  <a:gd name="T6" fmla="*/ 5 w 5"/>
                  <a:gd name="T7" fmla="*/ 0 h 2"/>
                </a:gdLst>
                <a:ahLst/>
                <a:cxnLst>
                  <a:cxn ang="0">
                    <a:pos x="T0" y="T1"/>
                  </a:cxn>
                  <a:cxn ang="0">
                    <a:pos x="T2" y="T3"/>
                  </a:cxn>
                  <a:cxn ang="0">
                    <a:pos x="T4" y="T5"/>
                  </a:cxn>
                  <a:cxn ang="0">
                    <a:pos x="T6" y="T7"/>
                  </a:cxn>
                </a:cxnLst>
                <a:rect l="0" t="0" r="r" b="b"/>
                <a:pathLst>
                  <a:path w="5" h="2">
                    <a:moveTo>
                      <a:pt x="5" y="0"/>
                    </a:moveTo>
                    <a:cubicBezTo>
                      <a:pt x="4" y="1"/>
                      <a:pt x="3" y="2"/>
                      <a:pt x="1" y="1"/>
                    </a:cubicBezTo>
                    <a:cubicBezTo>
                      <a:pt x="0" y="1"/>
                      <a:pt x="0" y="1"/>
                      <a:pt x="0" y="1"/>
                    </a:cubicBezTo>
                    <a:cubicBezTo>
                      <a:pt x="2" y="0"/>
                      <a:pt x="4" y="0"/>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1" name="Freeform 652">
                <a:extLst>
                  <a:ext uri="{FF2B5EF4-FFF2-40B4-BE49-F238E27FC236}">
                    <a16:creationId xmlns:a16="http://schemas.microsoft.com/office/drawing/2014/main" id="{8CD97C87-B44B-9D6C-2F7B-D8A643A819ED}"/>
                  </a:ext>
                </a:extLst>
              </p:cNvPr>
              <p:cNvSpPr/>
              <p:nvPr/>
            </p:nvSpPr>
            <p:spPr bwMode="auto">
              <a:xfrm>
                <a:off x="5292" y="2974"/>
                <a:ext cx="2" cy="1"/>
              </a:xfrm>
              <a:custGeom>
                <a:avLst/>
                <a:gdLst>
                  <a:gd name="T0" fmla="*/ 0 w 3"/>
                  <a:gd name="T1" fmla="*/ 0 h 2"/>
                  <a:gd name="T2" fmla="*/ 3 w 3"/>
                  <a:gd name="T3" fmla="*/ 1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1" y="0"/>
                      <a:pt x="2" y="0"/>
                      <a:pt x="3" y="1"/>
                    </a:cubicBezTo>
                    <a:cubicBezTo>
                      <a:pt x="3" y="1"/>
                      <a:pt x="3" y="1"/>
                      <a:pt x="3" y="2"/>
                    </a:cubicBezTo>
                    <a:cubicBezTo>
                      <a:pt x="2" y="1"/>
                      <a:pt x="1"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2" name="Freeform 653">
                <a:extLst>
                  <a:ext uri="{FF2B5EF4-FFF2-40B4-BE49-F238E27FC236}">
                    <a16:creationId xmlns:a16="http://schemas.microsoft.com/office/drawing/2014/main" id="{9608D4BD-92C8-144D-ACF7-3823B899B082}"/>
                  </a:ext>
                </a:extLst>
              </p:cNvPr>
              <p:cNvSpPr/>
              <p:nvPr/>
            </p:nvSpPr>
            <p:spPr bwMode="auto">
              <a:xfrm>
                <a:off x="5387" y="2991"/>
                <a:ext cx="1" cy="0"/>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0" y="0"/>
                      <a:pt x="1" y="0"/>
                      <a:pt x="1" y="0"/>
                    </a:cubicBezTo>
                    <a:cubicBezTo>
                      <a:pt x="1" y="0"/>
                      <a:pt x="1" y="0"/>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3" name="Freeform 654">
                <a:extLst>
                  <a:ext uri="{FF2B5EF4-FFF2-40B4-BE49-F238E27FC236}">
                    <a16:creationId xmlns:a16="http://schemas.microsoft.com/office/drawing/2014/main" id="{D7DEAFB2-D442-3C53-2231-1D9E2F243CEA}"/>
                  </a:ext>
                </a:extLst>
              </p:cNvPr>
              <p:cNvSpPr/>
              <p:nvPr/>
            </p:nvSpPr>
            <p:spPr bwMode="auto">
              <a:xfrm>
                <a:off x="5391" y="2996"/>
                <a:ext cx="1" cy="1"/>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0" y="0"/>
                    </a:cubicBezTo>
                    <a:cubicBezTo>
                      <a:pt x="1" y="0"/>
                      <a:pt x="1" y="0"/>
                      <a:pt x="1" y="0"/>
                    </a:cubicBezTo>
                    <a:lnTo>
                      <a:pt x="1"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4" name="Freeform 655">
                <a:extLst>
                  <a:ext uri="{FF2B5EF4-FFF2-40B4-BE49-F238E27FC236}">
                    <a16:creationId xmlns:a16="http://schemas.microsoft.com/office/drawing/2014/main" id="{C3F7A361-17DA-F945-8988-E534A24DE09D}"/>
                  </a:ext>
                </a:extLst>
              </p:cNvPr>
              <p:cNvSpPr/>
              <p:nvPr/>
            </p:nvSpPr>
            <p:spPr bwMode="auto">
              <a:xfrm flipH="1">
                <a:off x="5361" y="2998"/>
                <a:ext cx="0"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0"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5" name="Freeform 656">
                <a:extLst>
                  <a:ext uri="{FF2B5EF4-FFF2-40B4-BE49-F238E27FC236}">
                    <a16:creationId xmlns:a16="http://schemas.microsoft.com/office/drawing/2014/main" id="{8AC1208B-F968-3FC1-BC7E-69DC400E12DB}"/>
                  </a:ext>
                </a:extLst>
              </p:cNvPr>
              <p:cNvSpPr/>
              <p:nvPr/>
            </p:nvSpPr>
            <p:spPr bwMode="auto">
              <a:xfrm>
                <a:off x="5719" y="2655"/>
                <a:ext cx="26" cy="45"/>
              </a:xfrm>
              <a:custGeom>
                <a:avLst/>
                <a:gdLst>
                  <a:gd name="T0" fmla="*/ 4 w 44"/>
                  <a:gd name="T1" fmla="*/ 28 h 76"/>
                  <a:gd name="T2" fmla="*/ 5 w 44"/>
                  <a:gd name="T3" fmla="*/ 28 h 76"/>
                  <a:gd name="T4" fmla="*/ 26 w 44"/>
                  <a:gd name="T5" fmla="*/ 30 h 76"/>
                  <a:gd name="T6" fmla="*/ 22 w 44"/>
                  <a:gd name="T7" fmla="*/ 11 h 76"/>
                  <a:gd name="T8" fmla="*/ 29 w 44"/>
                  <a:gd name="T9" fmla="*/ 3 h 76"/>
                  <a:gd name="T10" fmla="*/ 36 w 44"/>
                  <a:gd name="T11" fmla="*/ 4 h 76"/>
                  <a:gd name="T12" fmla="*/ 42 w 44"/>
                  <a:gd name="T13" fmla="*/ 35 h 76"/>
                  <a:gd name="T14" fmla="*/ 34 w 44"/>
                  <a:gd name="T15" fmla="*/ 48 h 76"/>
                  <a:gd name="T16" fmla="*/ 33 w 44"/>
                  <a:gd name="T17" fmla="*/ 59 h 76"/>
                  <a:gd name="T18" fmla="*/ 26 w 44"/>
                  <a:gd name="T19" fmla="*/ 69 h 76"/>
                  <a:gd name="T20" fmla="*/ 0 w 44"/>
                  <a:gd name="T21" fmla="*/ 65 h 76"/>
                  <a:gd name="T22" fmla="*/ 15 w 44"/>
                  <a:gd name="T23" fmla="*/ 54 h 76"/>
                  <a:gd name="T24" fmla="*/ 7 w 44"/>
                  <a:gd name="T25" fmla="*/ 37 h 76"/>
                  <a:gd name="T26" fmla="*/ 4 w 44"/>
                  <a:gd name="T27" fmla="*/ 2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76">
                    <a:moveTo>
                      <a:pt x="4" y="28"/>
                    </a:moveTo>
                    <a:cubicBezTo>
                      <a:pt x="4" y="28"/>
                      <a:pt x="4" y="28"/>
                      <a:pt x="5" y="28"/>
                    </a:cubicBezTo>
                    <a:cubicBezTo>
                      <a:pt x="12" y="29"/>
                      <a:pt x="20" y="37"/>
                      <a:pt x="26" y="30"/>
                    </a:cubicBezTo>
                    <a:cubicBezTo>
                      <a:pt x="32" y="24"/>
                      <a:pt x="24" y="17"/>
                      <a:pt x="22" y="11"/>
                    </a:cubicBezTo>
                    <a:cubicBezTo>
                      <a:pt x="20" y="4"/>
                      <a:pt x="20" y="0"/>
                      <a:pt x="29" y="3"/>
                    </a:cubicBezTo>
                    <a:cubicBezTo>
                      <a:pt x="31" y="4"/>
                      <a:pt x="34" y="4"/>
                      <a:pt x="36" y="4"/>
                    </a:cubicBezTo>
                    <a:cubicBezTo>
                      <a:pt x="42" y="14"/>
                      <a:pt x="39" y="25"/>
                      <a:pt x="42" y="35"/>
                    </a:cubicBezTo>
                    <a:cubicBezTo>
                      <a:pt x="44" y="41"/>
                      <a:pt x="35" y="43"/>
                      <a:pt x="34" y="48"/>
                    </a:cubicBezTo>
                    <a:cubicBezTo>
                      <a:pt x="32" y="52"/>
                      <a:pt x="30" y="54"/>
                      <a:pt x="33" y="59"/>
                    </a:cubicBezTo>
                    <a:cubicBezTo>
                      <a:pt x="38" y="66"/>
                      <a:pt x="33" y="70"/>
                      <a:pt x="26" y="69"/>
                    </a:cubicBezTo>
                    <a:cubicBezTo>
                      <a:pt x="18" y="68"/>
                      <a:pt x="7" y="76"/>
                      <a:pt x="0" y="65"/>
                    </a:cubicBezTo>
                    <a:cubicBezTo>
                      <a:pt x="3" y="58"/>
                      <a:pt x="15" y="63"/>
                      <a:pt x="15" y="54"/>
                    </a:cubicBezTo>
                    <a:cubicBezTo>
                      <a:pt x="15" y="48"/>
                      <a:pt x="9" y="43"/>
                      <a:pt x="7" y="37"/>
                    </a:cubicBezTo>
                    <a:cubicBezTo>
                      <a:pt x="5" y="34"/>
                      <a:pt x="5" y="31"/>
                      <a:pt x="4" y="2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6" name="Freeform 657">
                <a:extLst>
                  <a:ext uri="{FF2B5EF4-FFF2-40B4-BE49-F238E27FC236}">
                    <a16:creationId xmlns:a16="http://schemas.microsoft.com/office/drawing/2014/main" id="{B0B88B94-86B7-CECD-F683-48C55E72B1BD}"/>
                  </a:ext>
                </a:extLst>
              </p:cNvPr>
              <p:cNvSpPr/>
              <p:nvPr/>
            </p:nvSpPr>
            <p:spPr bwMode="auto">
              <a:xfrm>
                <a:off x="5707" y="2716"/>
                <a:ext cx="23" cy="18"/>
              </a:xfrm>
              <a:custGeom>
                <a:avLst/>
                <a:gdLst>
                  <a:gd name="T0" fmla="*/ 22 w 39"/>
                  <a:gd name="T1" fmla="*/ 0 h 31"/>
                  <a:gd name="T2" fmla="*/ 34 w 39"/>
                  <a:gd name="T3" fmla="*/ 11 h 31"/>
                  <a:gd name="T4" fmla="*/ 27 w 39"/>
                  <a:gd name="T5" fmla="*/ 21 h 31"/>
                  <a:gd name="T6" fmla="*/ 15 w 39"/>
                  <a:gd name="T7" fmla="*/ 31 h 31"/>
                  <a:gd name="T8" fmla="*/ 11 w 39"/>
                  <a:gd name="T9" fmla="*/ 27 h 31"/>
                  <a:gd name="T10" fmla="*/ 12 w 39"/>
                  <a:gd name="T11" fmla="*/ 8 h 31"/>
                  <a:gd name="T12" fmla="*/ 22 w 39"/>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39" h="31">
                    <a:moveTo>
                      <a:pt x="22" y="0"/>
                    </a:moveTo>
                    <a:cubicBezTo>
                      <a:pt x="30" y="0"/>
                      <a:pt x="31" y="7"/>
                      <a:pt x="34" y="11"/>
                    </a:cubicBezTo>
                    <a:cubicBezTo>
                      <a:pt x="39" y="18"/>
                      <a:pt x="29" y="17"/>
                      <a:pt x="27" y="21"/>
                    </a:cubicBezTo>
                    <a:cubicBezTo>
                      <a:pt x="24" y="25"/>
                      <a:pt x="19" y="28"/>
                      <a:pt x="15" y="31"/>
                    </a:cubicBezTo>
                    <a:cubicBezTo>
                      <a:pt x="14" y="30"/>
                      <a:pt x="13" y="28"/>
                      <a:pt x="11" y="27"/>
                    </a:cubicBezTo>
                    <a:cubicBezTo>
                      <a:pt x="0" y="17"/>
                      <a:pt x="0" y="17"/>
                      <a:pt x="12" y="8"/>
                    </a:cubicBezTo>
                    <a:cubicBezTo>
                      <a:pt x="15" y="5"/>
                      <a:pt x="19" y="3"/>
                      <a:pt x="2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7" name="Freeform 658">
                <a:extLst>
                  <a:ext uri="{FF2B5EF4-FFF2-40B4-BE49-F238E27FC236}">
                    <a16:creationId xmlns:a16="http://schemas.microsoft.com/office/drawing/2014/main" id="{70435E30-9996-717B-DDA8-24D662C7687C}"/>
                  </a:ext>
                </a:extLst>
              </p:cNvPr>
              <p:cNvSpPr/>
              <p:nvPr/>
            </p:nvSpPr>
            <p:spPr bwMode="auto">
              <a:xfrm>
                <a:off x="5712" y="2694"/>
                <a:ext cx="10" cy="13"/>
              </a:xfrm>
              <a:custGeom>
                <a:avLst/>
                <a:gdLst>
                  <a:gd name="T0" fmla="*/ 8 w 18"/>
                  <a:gd name="T1" fmla="*/ 0 h 21"/>
                  <a:gd name="T2" fmla="*/ 13 w 18"/>
                  <a:gd name="T3" fmla="*/ 14 h 21"/>
                  <a:gd name="T4" fmla="*/ 8 w 18"/>
                  <a:gd name="T5" fmla="*/ 20 h 21"/>
                  <a:gd name="T6" fmla="*/ 3 w 18"/>
                  <a:gd name="T7" fmla="*/ 7 h 21"/>
                  <a:gd name="T8" fmla="*/ 8 w 18"/>
                  <a:gd name="T9" fmla="*/ 0 h 21"/>
                </a:gdLst>
                <a:ahLst/>
                <a:cxnLst>
                  <a:cxn ang="0">
                    <a:pos x="T0" y="T1"/>
                  </a:cxn>
                  <a:cxn ang="0">
                    <a:pos x="T2" y="T3"/>
                  </a:cxn>
                  <a:cxn ang="0">
                    <a:pos x="T4" y="T5"/>
                  </a:cxn>
                  <a:cxn ang="0">
                    <a:pos x="T6" y="T7"/>
                  </a:cxn>
                  <a:cxn ang="0">
                    <a:pos x="T8" y="T9"/>
                  </a:cxn>
                </a:cxnLst>
                <a:rect l="0" t="0" r="r" b="b"/>
                <a:pathLst>
                  <a:path w="18" h="21">
                    <a:moveTo>
                      <a:pt x="8" y="0"/>
                    </a:moveTo>
                    <a:cubicBezTo>
                      <a:pt x="8" y="5"/>
                      <a:pt x="10" y="10"/>
                      <a:pt x="13" y="14"/>
                    </a:cubicBezTo>
                    <a:cubicBezTo>
                      <a:pt x="18" y="21"/>
                      <a:pt x="12" y="20"/>
                      <a:pt x="8" y="20"/>
                    </a:cubicBezTo>
                    <a:cubicBezTo>
                      <a:pt x="6" y="16"/>
                      <a:pt x="5" y="11"/>
                      <a:pt x="3" y="7"/>
                    </a:cubicBezTo>
                    <a:cubicBezTo>
                      <a:pt x="0" y="1"/>
                      <a:pt x="3" y="0"/>
                      <a:pt x="8"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8" name="Freeform 659">
                <a:extLst>
                  <a:ext uri="{FF2B5EF4-FFF2-40B4-BE49-F238E27FC236}">
                    <a16:creationId xmlns:a16="http://schemas.microsoft.com/office/drawing/2014/main" id="{11AFE218-6B55-3242-FD82-9F8384682D1D}"/>
                  </a:ext>
                </a:extLst>
              </p:cNvPr>
              <p:cNvSpPr/>
              <p:nvPr/>
            </p:nvSpPr>
            <p:spPr bwMode="auto">
              <a:xfrm>
                <a:off x="5706" y="2180"/>
                <a:ext cx="30" cy="96"/>
              </a:xfrm>
              <a:custGeom>
                <a:avLst/>
                <a:gdLst>
                  <a:gd name="T0" fmla="*/ 51 w 51"/>
                  <a:gd name="T1" fmla="*/ 161 h 163"/>
                  <a:gd name="T2" fmla="*/ 39 w 51"/>
                  <a:gd name="T3" fmla="*/ 152 h 163"/>
                  <a:gd name="T4" fmla="*/ 34 w 51"/>
                  <a:gd name="T5" fmla="*/ 133 h 163"/>
                  <a:gd name="T6" fmla="*/ 34 w 51"/>
                  <a:gd name="T7" fmla="*/ 133 h 163"/>
                  <a:gd name="T8" fmla="*/ 41 w 51"/>
                  <a:gd name="T9" fmla="*/ 128 h 163"/>
                  <a:gd name="T10" fmla="*/ 32 w 51"/>
                  <a:gd name="T11" fmla="*/ 99 h 163"/>
                  <a:gd name="T12" fmla="*/ 30 w 51"/>
                  <a:gd name="T13" fmla="*/ 87 h 163"/>
                  <a:gd name="T14" fmla="*/ 31 w 51"/>
                  <a:gd name="T15" fmla="*/ 82 h 163"/>
                  <a:gd name="T16" fmla="*/ 31 w 51"/>
                  <a:gd name="T17" fmla="*/ 82 h 163"/>
                  <a:gd name="T18" fmla="*/ 30 w 51"/>
                  <a:gd name="T19" fmla="*/ 87 h 163"/>
                  <a:gd name="T20" fmla="*/ 22 w 51"/>
                  <a:gd name="T21" fmla="*/ 75 h 163"/>
                  <a:gd name="T22" fmla="*/ 22 w 51"/>
                  <a:gd name="T23" fmla="*/ 75 h 163"/>
                  <a:gd name="T24" fmla="*/ 28 w 51"/>
                  <a:gd name="T25" fmla="*/ 69 h 163"/>
                  <a:gd name="T26" fmla="*/ 3 w 51"/>
                  <a:gd name="T27" fmla="*/ 6 h 163"/>
                  <a:gd name="T28" fmla="*/ 3 w 51"/>
                  <a:gd name="T29" fmla="*/ 0 h 163"/>
                  <a:gd name="T30" fmla="*/ 18 w 51"/>
                  <a:gd name="T31" fmla="*/ 15 h 163"/>
                  <a:gd name="T32" fmla="*/ 23 w 51"/>
                  <a:gd name="T33" fmla="*/ 42 h 163"/>
                  <a:gd name="T34" fmla="*/ 36 w 51"/>
                  <a:gd name="T35" fmla="*/ 83 h 163"/>
                  <a:gd name="T36" fmla="*/ 34 w 51"/>
                  <a:gd name="T37" fmla="*/ 37 h 163"/>
                  <a:gd name="T38" fmla="*/ 42 w 51"/>
                  <a:gd name="T39" fmla="*/ 47 h 163"/>
                  <a:gd name="T40" fmla="*/ 46 w 51"/>
                  <a:gd name="T41" fmla="*/ 135 h 163"/>
                  <a:gd name="T42" fmla="*/ 51 w 51"/>
                  <a:gd name="T43" fmla="*/ 155 h 163"/>
                  <a:gd name="T44" fmla="*/ 51 w 51"/>
                  <a:gd name="T45" fmla="*/ 161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1" h="163">
                    <a:moveTo>
                      <a:pt x="51" y="161"/>
                    </a:moveTo>
                    <a:cubicBezTo>
                      <a:pt x="43" y="163"/>
                      <a:pt x="40" y="159"/>
                      <a:pt x="39" y="152"/>
                    </a:cubicBezTo>
                    <a:cubicBezTo>
                      <a:pt x="43" y="144"/>
                      <a:pt x="33" y="140"/>
                      <a:pt x="34" y="133"/>
                    </a:cubicBezTo>
                    <a:cubicBezTo>
                      <a:pt x="34" y="133"/>
                      <a:pt x="34" y="133"/>
                      <a:pt x="34" y="133"/>
                    </a:cubicBezTo>
                    <a:cubicBezTo>
                      <a:pt x="39" y="135"/>
                      <a:pt x="43" y="137"/>
                      <a:pt x="41" y="128"/>
                    </a:cubicBezTo>
                    <a:cubicBezTo>
                      <a:pt x="39" y="119"/>
                      <a:pt x="38" y="108"/>
                      <a:pt x="32" y="99"/>
                    </a:cubicBezTo>
                    <a:cubicBezTo>
                      <a:pt x="30" y="96"/>
                      <a:pt x="29" y="91"/>
                      <a:pt x="30" y="87"/>
                    </a:cubicBezTo>
                    <a:cubicBezTo>
                      <a:pt x="31" y="86"/>
                      <a:pt x="32" y="84"/>
                      <a:pt x="31" y="82"/>
                    </a:cubicBezTo>
                    <a:cubicBezTo>
                      <a:pt x="31" y="82"/>
                      <a:pt x="31" y="82"/>
                      <a:pt x="31" y="82"/>
                    </a:cubicBezTo>
                    <a:cubicBezTo>
                      <a:pt x="30" y="83"/>
                      <a:pt x="30" y="85"/>
                      <a:pt x="30" y="87"/>
                    </a:cubicBezTo>
                    <a:cubicBezTo>
                      <a:pt x="23" y="85"/>
                      <a:pt x="23" y="80"/>
                      <a:pt x="22" y="75"/>
                    </a:cubicBezTo>
                    <a:cubicBezTo>
                      <a:pt x="22" y="75"/>
                      <a:pt x="22" y="75"/>
                      <a:pt x="22" y="75"/>
                    </a:cubicBezTo>
                    <a:cubicBezTo>
                      <a:pt x="28" y="76"/>
                      <a:pt x="31" y="77"/>
                      <a:pt x="28" y="69"/>
                    </a:cubicBezTo>
                    <a:cubicBezTo>
                      <a:pt x="21" y="47"/>
                      <a:pt x="14" y="26"/>
                      <a:pt x="3" y="6"/>
                    </a:cubicBezTo>
                    <a:cubicBezTo>
                      <a:pt x="2" y="5"/>
                      <a:pt x="0" y="3"/>
                      <a:pt x="3" y="0"/>
                    </a:cubicBezTo>
                    <a:cubicBezTo>
                      <a:pt x="5" y="8"/>
                      <a:pt x="15" y="7"/>
                      <a:pt x="18" y="15"/>
                    </a:cubicBezTo>
                    <a:cubicBezTo>
                      <a:pt x="21" y="24"/>
                      <a:pt x="19" y="33"/>
                      <a:pt x="23" y="42"/>
                    </a:cubicBezTo>
                    <a:cubicBezTo>
                      <a:pt x="29" y="54"/>
                      <a:pt x="32" y="68"/>
                      <a:pt x="36" y="83"/>
                    </a:cubicBezTo>
                    <a:cubicBezTo>
                      <a:pt x="39" y="67"/>
                      <a:pt x="36" y="52"/>
                      <a:pt x="34" y="37"/>
                    </a:cubicBezTo>
                    <a:cubicBezTo>
                      <a:pt x="43" y="40"/>
                      <a:pt x="42" y="40"/>
                      <a:pt x="42" y="47"/>
                    </a:cubicBezTo>
                    <a:cubicBezTo>
                      <a:pt x="42" y="76"/>
                      <a:pt x="39" y="106"/>
                      <a:pt x="46" y="135"/>
                    </a:cubicBezTo>
                    <a:cubicBezTo>
                      <a:pt x="48" y="142"/>
                      <a:pt x="42" y="150"/>
                      <a:pt x="51" y="155"/>
                    </a:cubicBezTo>
                    <a:cubicBezTo>
                      <a:pt x="51" y="157"/>
                      <a:pt x="51" y="159"/>
                      <a:pt x="51" y="16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9" name="Freeform 660">
                <a:extLst>
                  <a:ext uri="{FF2B5EF4-FFF2-40B4-BE49-F238E27FC236}">
                    <a16:creationId xmlns:a16="http://schemas.microsoft.com/office/drawing/2014/main" id="{241BD632-C9AD-71E9-629F-C40B13AE5E2E}"/>
                  </a:ext>
                </a:extLst>
              </p:cNvPr>
              <p:cNvSpPr/>
              <p:nvPr/>
            </p:nvSpPr>
            <p:spPr bwMode="auto">
              <a:xfrm>
                <a:off x="5668" y="2313"/>
                <a:ext cx="18" cy="19"/>
              </a:xfrm>
              <a:custGeom>
                <a:avLst/>
                <a:gdLst>
                  <a:gd name="T0" fmla="*/ 7 w 31"/>
                  <a:gd name="T1" fmla="*/ 7 h 32"/>
                  <a:gd name="T2" fmla="*/ 17 w 31"/>
                  <a:gd name="T3" fmla="*/ 0 h 32"/>
                  <a:gd name="T4" fmla="*/ 27 w 31"/>
                  <a:gd name="T5" fmla="*/ 23 h 32"/>
                  <a:gd name="T6" fmla="*/ 30 w 31"/>
                  <a:gd name="T7" fmla="*/ 29 h 32"/>
                  <a:gd name="T8" fmla="*/ 24 w 31"/>
                  <a:gd name="T9" fmla="*/ 31 h 32"/>
                  <a:gd name="T10" fmla="*/ 12 w 31"/>
                  <a:gd name="T11" fmla="*/ 31 h 32"/>
                  <a:gd name="T12" fmla="*/ 10 w 31"/>
                  <a:gd name="T13" fmla="*/ 27 h 32"/>
                  <a:gd name="T14" fmla="*/ 5 w 31"/>
                  <a:gd name="T15" fmla="*/ 21 h 32"/>
                  <a:gd name="T16" fmla="*/ 3 w 31"/>
                  <a:gd name="T17" fmla="*/ 19 h 32"/>
                  <a:gd name="T18" fmla="*/ 3 w 31"/>
                  <a:gd name="T19" fmla="*/ 19 h 32"/>
                  <a:gd name="T20" fmla="*/ 0 w 31"/>
                  <a:gd name="T21" fmla="*/ 9 h 32"/>
                  <a:gd name="T22" fmla="*/ 7 w 31"/>
                  <a:gd name="T23" fmla="*/ 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32">
                    <a:moveTo>
                      <a:pt x="7" y="7"/>
                    </a:moveTo>
                    <a:cubicBezTo>
                      <a:pt x="14" y="9"/>
                      <a:pt x="14" y="2"/>
                      <a:pt x="17" y="0"/>
                    </a:cubicBezTo>
                    <a:cubicBezTo>
                      <a:pt x="18" y="8"/>
                      <a:pt x="19" y="17"/>
                      <a:pt x="27" y="23"/>
                    </a:cubicBezTo>
                    <a:cubicBezTo>
                      <a:pt x="29" y="24"/>
                      <a:pt x="31" y="26"/>
                      <a:pt x="30" y="29"/>
                    </a:cubicBezTo>
                    <a:cubicBezTo>
                      <a:pt x="29" y="32"/>
                      <a:pt x="26" y="31"/>
                      <a:pt x="24" y="31"/>
                    </a:cubicBezTo>
                    <a:cubicBezTo>
                      <a:pt x="20" y="31"/>
                      <a:pt x="16" y="31"/>
                      <a:pt x="12" y="31"/>
                    </a:cubicBezTo>
                    <a:cubicBezTo>
                      <a:pt x="12" y="29"/>
                      <a:pt x="12" y="27"/>
                      <a:pt x="10" y="27"/>
                    </a:cubicBezTo>
                    <a:cubicBezTo>
                      <a:pt x="8" y="25"/>
                      <a:pt x="7" y="23"/>
                      <a:pt x="5" y="21"/>
                    </a:cubicBezTo>
                    <a:cubicBezTo>
                      <a:pt x="4" y="21"/>
                      <a:pt x="4" y="20"/>
                      <a:pt x="3" y="19"/>
                    </a:cubicBezTo>
                    <a:cubicBezTo>
                      <a:pt x="3" y="19"/>
                      <a:pt x="3" y="19"/>
                      <a:pt x="3" y="19"/>
                    </a:cubicBezTo>
                    <a:cubicBezTo>
                      <a:pt x="2" y="16"/>
                      <a:pt x="1" y="13"/>
                      <a:pt x="0" y="9"/>
                    </a:cubicBezTo>
                    <a:cubicBezTo>
                      <a:pt x="3" y="9"/>
                      <a:pt x="5" y="8"/>
                      <a:pt x="7"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0" name="Freeform 661">
                <a:extLst>
                  <a:ext uri="{FF2B5EF4-FFF2-40B4-BE49-F238E27FC236}">
                    <a16:creationId xmlns:a16="http://schemas.microsoft.com/office/drawing/2014/main" id="{F9EB078B-02DC-4FB1-8226-D8E1063CB241}"/>
                  </a:ext>
                </a:extLst>
              </p:cNvPr>
              <p:cNvSpPr/>
              <p:nvPr/>
            </p:nvSpPr>
            <p:spPr bwMode="auto">
              <a:xfrm>
                <a:off x="5738" y="2450"/>
                <a:ext cx="20" cy="20"/>
              </a:xfrm>
              <a:custGeom>
                <a:avLst/>
                <a:gdLst>
                  <a:gd name="T0" fmla="*/ 34 w 34"/>
                  <a:gd name="T1" fmla="*/ 23 h 33"/>
                  <a:gd name="T2" fmla="*/ 25 w 34"/>
                  <a:gd name="T3" fmla="*/ 33 h 33"/>
                  <a:gd name="T4" fmla="*/ 20 w 34"/>
                  <a:gd name="T5" fmla="*/ 24 h 33"/>
                  <a:gd name="T6" fmla="*/ 9 w 34"/>
                  <a:gd name="T7" fmla="*/ 22 h 33"/>
                  <a:gd name="T8" fmla="*/ 0 w 34"/>
                  <a:gd name="T9" fmla="*/ 20 h 33"/>
                  <a:gd name="T10" fmla="*/ 26 w 34"/>
                  <a:gd name="T11" fmla="*/ 0 h 33"/>
                  <a:gd name="T12" fmla="*/ 34 w 34"/>
                  <a:gd name="T13" fmla="*/ 23 h 33"/>
                </a:gdLst>
                <a:ahLst/>
                <a:cxnLst>
                  <a:cxn ang="0">
                    <a:pos x="T0" y="T1"/>
                  </a:cxn>
                  <a:cxn ang="0">
                    <a:pos x="T2" y="T3"/>
                  </a:cxn>
                  <a:cxn ang="0">
                    <a:pos x="T4" y="T5"/>
                  </a:cxn>
                  <a:cxn ang="0">
                    <a:pos x="T6" y="T7"/>
                  </a:cxn>
                  <a:cxn ang="0">
                    <a:pos x="T8" y="T9"/>
                  </a:cxn>
                  <a:cxn ang="0">
                    <a:pos x="T10" y="T11"/>
                  </a:cxn>
                  <a:cxn ang="0">
                    <a:pos x="T12" y="T13"/>
                  </a:cxn>
                </a:cxnLst>
                <a:rect l="0" t="0" r="r" b="b"/>
                <a:pathLst>
                  <a:path w="34" h="33">
                    <a:moveTo>
                      <a:pt x="34" y="23"/>
                    </a:moveTo>
                    <a:cubicBezTo>
                      <a:pt x="31" y="26"/>
                      <a:pt x="28" y="29"/>
                      <a:pt x="25" y="33"/>
                    </a:cubicBezTo>
                    <a:cubicBezTo>
                      <a:pt x="21" y="31"/>
                      <a:pt x="22" y="27"/>
                      <a:pt x="20" y="24"/>
                    </a:cubicBezTo>
                    <a:cubicBezTo>
                      <a:pt x="17" y="18"/>
                      <a:pt x="14" y="14"/>
                      <a:pt x="9" y="22"/>
                    </a:cubicBezTo>
                    <a:cubicBezTo>
                      <a:pt x="5" y="27"/>
                      <a:pt x="1" y="26"/>
                      <a:pt x="0" y="20"/>
                    </a:cubicBezTo>
                    <a:cubicBezTo>
                      <a:pt x="7" y="12"/>
                      <a:pt x="21" y="12"/>
                      <a:pt x="26" y="0"/>
                    </a:cubicBezTo>
                    <a:cubicBezTo>
                      <a:pt x="32" y="8"/>
                      <a:pt x="30" y="16"/>
                      <a:pt x="34"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1" name="Freeform 662">
                <a:extLst>
                  <a:ext uri="{FF2B5EF4-FFF2-40B4-BE49-F238E27FC236}">
                    <a16:creationId xmlns:a16="http://schemas.microsoft.com/office/drawing/2014/main" id="{E32C1E31-DD86-E5A5-2213-6B497E336CC0}"/>
                  </a:ext>
                </a:extLst>
              </p:cNvPr>
              <p:cNvSpPr/>
              <p:nvPr/>
            </p:nvSpPr>
            <p:spPr bwMode="auto">
              <a:xfrm>
                <a:off x="5619" y="2343"/>
                <a:ext cx="42" cy="10"/>
              </a:xfrm>
              <a:custGeom>
                <a:avLst/>
                <a:gdLst>
                  <a:gd name="T0" fmla="*/ 72 w 72"/>
                  <a:gd name="T1" fmla="*/ 16 h 18"/>
                  <a:gd name="T2" fmla="*/ 0 w 72"/>
                  <a:gd name="T3" fmla="*/ 7 h 18"/>
                  <a:gd name="T4" fmla="*/ 8 w 72"/>
                  <a:gd name="T5" fmla="*/ 6 h 18"/>
                  <a:gd name="T6" fmla="*/ 16 w 72"/>
                  <a:gd name="T7" fmla="*/ 3 h 18"/>
                  <a:gd name="T8" fmla="*/ 23 w 72"/>
                  <a:gd name="T9" fmla="*/ 4 h 18"/>
                  <a:gd name="T10" fmla="*/ 68 w 72"/>
                  <a:gd name="T11" fmla="*/ 11 h 18"/>
                  <a:gd name="T12" fmla="*/ 72 w 72"/>
                  <a:gd name="T13" fmla="*/ 16 h 18"/>
                </a:gdLst>
                <a:ahLst/>
                <a:cxnLst>
                  <a:cxn ang="0">
                    <a:pos x="T0" y="T1"/>
                  </a:cxn>
                  <a:cxn ang="0">
                    <a:pos x="T2" y="T3"/>
                  </a:cxn>
                  <a:cxn ang="0">
                    <a:pos x="T4" y="T5"/>
                  </a:cxn>
                  <a:cxn ang="0">
                    <a:pos x="T6" y="T7"/>
                  </a:cxn>
                  <a:cxn ang="0">
                    <a:pos x="T8" y="T9"/>
                  </a:cxn>
                  <a:cxn ang="0">
                    <a:pos x="T10" y="T11"/>
                  </a:cxn>
                  <a:cxn ang="0">
                    <a:pos x="T12" y="T13"/>
                  </a:cxn>
                </a:cxnLst>
                <a:rect l="0" t="0" r="r" b="b"/>
                <a:pathLst>
                  <a:path w="72" h="18">
                    <a:moveTo>
                      <a:pt x="72" y="16"/>
                    </a:moveTo>
                    <a:cubicBezTo>
                      <a:pt x="48" y="16"/>
                      <a:pt x="23" y="18"/>
                      <a:pt x="0" y="7"/>
                    </a:cubicBezTo>
                    <a:cubicBezTo>
                      <a:pt x="4" y="3"/>
                      <a:pt x="6" y="6"/>
                      <a:pt x="8" y="6"/>
                    </a:cubicBezTo>
                    <a:cubicBezTo>
                      <a:pt x="11" y="6"/>
                      <a:pt x="18" y="16"/>
                      <a:pt x="16" y="3"/>
                    </a:cubicBezTo>
                    <a:cubicBezTo>
                      <a:pt x="16" y="0"/>
                      <a:pt x="21" y="3"/>
                      <a:pt x="23" y="4"/>
                    </a:cubicBezTo>
                    <a:cubicBezTo>
                      <a:pt x="37" y="11"/>
                      <a:pt x="52" y="17"/>
                      <a:pt x="68" y="11"/>
                    </a:cubicBezTo>
                    <a:cubicBezTo>
                      <a:pt x="71" y="12"/>
                      <a:pt x="72" y="14"/>
                      <a:pt x="72"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2" name="Freeform 663">
                <a:extLst>
                  <a:ext uri="{FF2B5EF4-FFF2-40B4-BE49-F238E27FC236}">
                    <a16:creationId xmlns:a16="http://schemas.microsoft.com/office/drawing/2014/main" id="{92B5AEFD-0B0C-333A-B179-192B8DC4663E}"/>
                  </a:ext>
                </a:extLst>
              </p:cNvPr>
              <p:cNvSpPr/>
              <p:nvPr/>
            </p:nvSpPr>
            <p:spPr bwMode="auto">
              <a:xfrm>
                <a:off x="5693" y="2332"/>
                <a:ext cx="17" cy="13"/>
              </a:xfrm>
              <a:custGeom>
                <a:avLst/>
                <a:gdLst>
                  <a:gd name="T0" fmla="*/ 29 w 29"/>
                  <a:gd name="T1" fmla="*/ 8 h 22"/>
                  <a:gd name="T2" fmla="*/ 20 w 29"/>
                  <a:gd name="T3" fmla="*/ 22 h 22"/>
                  <a:gd name="T4" fmla="*/ 18 w 29"/>
                  <a:gd name="T5" fmla="*/ 22 h 22"/>
                  <a:gd name="T6" fmla="*/ 1 w 29"/>
                  <a:gd name="T7" fmla="*/ 5 h 22"/>
                  <a:gd name="T8" fmla="*/ 20 w 29"/>
                  <a:gd name="T9" fmla="*/ 6 h 22"/>
                  <a:gd name="T10" fmla="*/ 29 w 29"/>
                  <a:gd name="T11" fmla="*/ 8 h 22"/>
                </a:gdLst>
                <a:ahLst/>
                <a:cxnLst>
                  <a:cxn ang="0">
                    <a:pos x="T0" y="T1"/>
                  </a:cxn>
                  <a:cxn ang="0">
                    <a:pos x="T2" y="T3"/>
                  </a:cxn>
                  <a:cxn ang="0">
                    <a:pos x="T4" y="T5"/>
                  </a:cxn>
                  <a:cxn ang="0">
                    <a:pos x="T6" y="T7"/>
                  </a:cxn>
                  <a:cxn ang="0">
                    <a:pos x="T8" y="T9"/>
                  </a:cxn>
                  <a:cxn ang="0">
                    <a:pos x="T10" y="T11"/>
                  </a:cxn>
                </a:cxnLst>
                <a:rect l="0" t="0" r="r" b="b"/>
                <a:pathLst>
                  <a:path w="28" h="22">
                    <a:moveTo>
                      <a:pt x="29" y="8"/>
                    </a:moveTo>
                    <a:cubicBezTo>
                      <a:pt x="26" y="12"/>
                      <a:pt x="23" y="17"/>
                      <a:pt x="20" y="22"/>
                    </a:cubicBezTo>
                    <a:cubicBezTo>
                      <a:pt x="19" y="22"/>
                      <a:pt x="18" y="22"/>
                      <a:pt x="18" y="22"/>
                    </a:cubicBezTo>
                    <a:cubicBezTo>
                      <a:pt x="9" y="19"/>
                      <a:pt x="0" y="12"/>
                      <a:pt x="1" y="5"/>
                    </a:cubicBezTo>
                    <a:cubicBezTo>
                      <a:pt x="1" y="0"/>
                      <a:pt x="13" y="7"/>
                      <a:pt x="20" y="6"/>
                    </a:cubicBezTo>
                    <a:cubicBezTo>
                      <a:pt x="23" y="5"/>
                      <a:pt x="26" y="7"/>
                      <a:pt x="29"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3" name="Freeform 664">
                <a:extLst>
                  <a:ext uri="{FF2B5EF4-FFF2-40B4-BE49-F238E27FC236}">
                    <a16:creationId xmlns:a16="http://schemas.microsoft.com/office/drawing/2014/main" id="{0BA9AC5C-DA45-69C4-F958-8293136D9BC5}"/>
                  </a:ext>
                </a:extLst>
              </p:cNvPr>
              <p:cNvSpPr/>
              <p:nvPr/>
            </p:nvSpPr>
            <p:spPr bwMode="auto">
              <a:xfrm>
                <a:off x="5656" y="2335"/>
                <a:ext cx="15" cy="11"/>
              </a:xfrm>
              <a:custGeom>
                <a:avLst/>
                <a:gdLst>
                  <a:gd name="T0" fmla="*/ 10 w 26"/>
                  <a:gd name="T1" fmla="*/ 18 h 18"/>
                  <a:gd name="T2" fmla="*/ 8 w 26"/>
                  <a:gd name="T3" fmla="*/ 15 h 18"/>
                  <a:gd name="T4" fmla="*/ 12 w 26"/>
                  <a:gd name="T5" fmla="*/ 0 h 18"/>
                  <a:gd name="T6" fmla="*/ 15 w 26"/>
                  <a:gd name="T7" fmla="*/ 2 h 18"/>
                  <a:gd name="T8" fmla="*/ 25 w 26"/>
                  <a:gd name="T9" fmla="*/ 12 h 18"/>
                  <a:gd name="T10" fmla="*/ 10 w 26"/>
                  <a:gd name="T11" fmla="*/ 18 h 18"/>
                </a:gdLst>
                <a:ahLst/>
                <a:cxnLst>
                  <a:cxn ang="0">
                    <a:pos x="T0" y="T1"/>
                  </a:cxn>
                  <a:cxn ang="0">
                    <a:pos x="T2" y="T3"/>
                  </a:cxn>
                  <a:cxn ang="0">
                    <a:pos x="T4" y="T5"/>
                  </a:cxn>
                  <a:cxn ang="0">
                    <a:pos x="T6" y="T7"/>
                  </a:cxn>
                  <a:cxn ang="0">
                    <a:pos x="T8" y="T9"/>
                  </a:cxn>
                  <a:cxn ang="0">
                    <a:pos x="T10" y="T11"/>
                  </a:cxn>
                </a:cxnLst>
                <a:rect l="0" t="0" r="r" b="b"/>
                <a:pathLst>
                  <a:path w="26" h="18">
                    <a:moveTo>
                      <a:pt x="10" y="18"/>
                    </a:moveTo>
                    <a:cubicBezTo>
                      <a:pt x="10" y="17"/>
                      <a:pt x="9" y="16"/>
                      <a:pt x="8" y="15"/>
                    </a:cubicBezTo>
                    <a:cubicBezTo>
                      <a:pt x="0" y="4"/>
                      <a:pt x="0" y="3"/>
                      <a:pt x="12" y="0"/>
                    </a:cubicBezTo>
                    <a:cubicBezTo>
                      <a:pt x="13" y="1"/>
                      <a:pt x="15" y="1"/>
                      <a:pt x="15" y="2"/>
                    </a:cubicBezTo>
                    <a:cubicBezTo>
                      <a:pt x="18" y="6"/>
                      <a:pt x="26" y="7"/>
                      <a:pt x="25" y="12"/>
                    </a:cubicBezTo>
                    <a:cubicBezTo>
                      <a:pt x="23" y="17"/>
                      <a:pt x="16" y="17"/>
                      <a:pt x="10"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7697" name="Group 866">
              <a:extLst>
                <a:ext uri="{FF2B5EF4-FFF2-40B4-BE49-F238E27FC236}">
                  <a16:creationId xmlns:a16="http://schemas.microsoft.com/office/drawing/2014/main" id="{D42F8DE7-CF74-9A9F-2FD6-11CF2F138E84}"/>
                </a:ext>
              </a:extLst>
            </p:cNvPr>
            <p:cNvGrpSpPr/>
            <p:nvPr/>
          </p:nvGrpSpPr>
          <p:grpSpPr>
            <a:xfrm>
              <a:off x="8358188" y="3392488"/>
              <a:ext cx="798513" cy="1584325"/>
              <a:chOff x="5265" y="2137"/>
              <a:chExt cx="503" cy="998"/>
            </a:xfrm>
          </p:grpSpPr>
          <p:sp>
            <p:nvSpPr>
              <p:cNvPr id="17724" name="Freeform 666">
                <a:extLst>
                  <a:ext uri="{FF2B5EF4-FFF2-40B4-BE49-F238E27FC236}">
                    <a16:creationId xmlns:a16="http://schemas.microsoft.com/office/drawing/2014/main" id="{09862742-045B-7BDE-678B-33567B93B625}"/>
                  </a:ext>
                </a:extLst>
              </p:cNvPr>
              <p:cNvSpPr/>
              <p:nvPr/>
            </p:nvSpPr>
            <p:spPr bwMode="auto">
              <a:xfrm>
                <a:off x="5711" y="2333"/>
                <a:ext cx="4" cy="4"/>
              </a:xfrm>
              <a:custGeom>
                <a:avLst/>
                <a:gdLst>
                  <a:gd name="T0" fmla="*/ 3 w 7"/>
                  <a:gd name="T1" fmla="*/ 0 h 7"/>
                  <a:gd name="T2" fmla="*/ 0 w 7"/>
                  <a:gd name="T3" fmla="*/ 6 h 7"/>
                  <a:gd name="T4" fmla="*/ 3 w 7"/>
                  <a:gd name="T5" fmla="*/ 0 h 7"/>
                </a:gdLst>
                <a:ahLst/>
                <a:cxnLst>
                  <a:cxn ang="0">
                    <a:pos x="T0" y="T1"/>
                  </a:cxn>
                  <a:cxn ang="0">
                    <a:pos x="T2" y="T3"/>
                  </a:cxn>
                  <a:cxn ang="0">
                    <a:pos x="T4" y="T5"/>
                  </a:cxn>
                </a:cxnLst>
                <a:rect l="0" t="0" r="r" b="b"/>
                <a:pathLst>
                  <a:path w="7" h="7">
                    <a:moveTo>
                      <a:pt x="3" y="0"/>
                    </a:moveTo>
                    <a:cubicBezTo>
                      <a:pt x="4" y="3"/>
                      <a:pt x="7" y="7"/>
                      <a:pt x="0" y="6"/>
                    </a:cubicBezTo>
                    <a:cubicBezTo>
                      <a:pt x="1" y="4"/>
                      <a:pt x="2" y="2"/>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5" name="Freeform 667">
                <a:extLst>
                  <a:ext uri="{FF2B5EF4-FFF2-40B4-BE49-F238E27FC236}">
                    <a16:creationId xmlns:a16="http://schemas.microsoft.com/office/drawing/2014/main" id="{22DE34F9-9ACA-ADD7-8178-8CB2AFB22BB3}"/>
                  </a:ext>
                </a:extLst>
              </p:cNvPr>
              <p:cNvSpPr/>
              <p:nvPr/>
            </p:nvSpPr>
            <p:spPr bwMode="auto">
              <a:xfrm>
                <a:off x="5660" y="2333"/>
                <a:ext cx="3" cy="2"/>
              </a:xfrm>
              <a:custGeom>
                <a:avLst/>
                <a:gdLst>
                  <a:gd name="T0" fmla="*/ 4 w 4"/>
                  <a:gd name="T1" fmla="*/ 4 h 4"/>
                  <a:gd name="T2" fmla="*/ 1 w 4"/>
                  <a:gd name="T3" fmla="*/ 0 h 4"/>
                  <a:gd name="T4" fmla="*/ 3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1" y="0"/>
                    </a:cubicBezTo>
                    <a:cubicBezTo>
                      <a:pt x="1" y="0"/>
                      <a:pt x="2" y="0"/>
                      <a:pt x="3" y="0"/>
                    </a:cubicBezTo>
                    <a:cubicBezTo>
                      <a:pt x="4" y="1"/>
                      <a:pt x="4" y="2"/>
                      <a:pt x="4" y="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6" name="Freeform 668">
                <a:extLst>
                  <a:ext uri="{FF2B5EF4-FFF2-40B4-BE49-F238E27FC236}">
                    <a16:creationId xmlns:a16="http://schemas.microsoft.com/office/drawing/2014/main" id="{B2F3E398-713A-8960-152C-996B96B3627D}"/>
                  </a:ext>
                </a:extLst>
              </p:cNvPr>
              <p:cNvSpPr/>
              <p:nvPr/>
            </p:nvSpPr>
            <p:spPr bwMode="auto">
              <a:xfrm flipH="1">
                <a:off x="5759" y="2465"/>
                <a:ext cx="0" cy="1"/>
              </a:xfrm>
              <a:custGeom>
                <a:avLst/>
                <a:gdLst>
                  <a:gd name="T0" fmla="*/ 1 w 1"/>
                  <a:gd name="T1" fmla="*/ 1 h 1"/>
                  <a:gd name="T2" fmla="*/ 0 w 1"/>
                  <a:gd name="T3" fmla="*/ 1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1"/>
                      <a:pt x="0" y="1"/>
                    </a:cubicBezTo>
                    <a:cubicBezTo>
                      <a:pt x="0" y="1"/>
                      <a:pt x="0" y="0"/>
                      <a:pt x="1" y="0"/>
                    </a:cubicBezTo>
                    <a:cubicBezTo>
                      <a:pt x="1" y="0"/>
                      <a:pt x="1" y="1"/>
                      <a:pt x="1"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7" name="Freeform 669">
                <a:extLst>
                  <a:ext uri="{FF2B5EF4-FFF2-40B4-BE49-F238E27FC236}">
                    <a16:creationId xmlns:a16="http://schemas.microsoft.com/office/drawing/2014/main" id="{CFC1EA0A-23FC-793C-046D-8E45C4A94E05}"/>
                  </a:ext>
                </a:extLst>
              </p:cNvPr>
              <p:cNvSpPr/>
              <p:nvPr/>
            </p:nvSpPr>
            <p:spPr bwMode="auto">
              <a:xfrm>
                <a:off x="5673" y="2140"/>
                <a:ext cx="32" cy="35"/>
              </a:xfrm>
              <a:custGeom>
                <a:avLst/>
                <a:gdLst>
                  <a:gd name="T0" fmla="*/ 30 w 54"/>
                  <a:gd name="T1" fmla="*/ 15 h 59"/>
                  <a:gd name="T2" fmla="*/ 53 w 54"/>
                  <a:gd name="T3" fmla="*/ 52 h 59"/>
                  <a:gd name="T4" fmla="*/ 53 w 54"/>
                  <a:gd name="T5" fmla="*/ 56 h 59"/>
                  <a:gd name="T6" fmla="*/ 47 w 54"/>
                  <a:gd name="T7" fmla="*/ 54 h 59"/>
                  <a:gd name="T8" fmla="*/ 0 w 54"/>
                  <a:gd name="T9" fmla="*/ 8 h 59"/>
                  <a:gd name="T10" fmla="*/ 13 w 54"/>
                  <a:gd name="T11" fmla="*/ 5 h 59"/>
                  <a:gd name="T12" fmla="*/ 13 w 54"/>
                  <a:gd name="T13" fmla="*/ 5 h 59"/>
                  <a:gd name="T14" fmla="*/ 25 w 54"/>
                  <a:gd name="T15" fmla="*/ 12 h 59"/>
                  <a:gd name="T16" fmla="*/ 25 w 54"/>
                  <a:gd name="T17" fmla="*/ 12 h 59"/>
                  <a:gd name="T18" fmla="*/ 28 w 54"/>
                  <a:gd name="T19" fmla="*/ 15 h 59"/>
                  <a:gd name="T20" fmla="*/ 28 w 54"/>
                  <a:gd name="T21" fmla="*/ 15 h 59"/>
                  <a:gd name="T22" fmla="*/ 29 w 54"/>
                  <a:gd name="T23" fmla="*/ 18 h 59"/>
                  <a:gd name="T24" fmla="*/ 30 w 54"/>
                  <a:gd name="T25" fmla="*/ 1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9">
                    <a:moveTo>
                      <a:pt x="30" y="15"/>
                    </a:moveTo>
                    <a:cubicBezTo>
                      <a:pt x="37" y="27"/>
                      <a:pt x="43" y="41"/>
                      <a:pt x="53" y="52"/>
                    </a:cubicBezTo>
                    <a:cubicBezTo>
                      <a:pt x="54" y="53"/>
                      <a:pt x="54" y="55"/>
                      <a:pt x="53" y="56"/>
                    </a:cubicBezTo>
                    <a:cubicBezTo>
                      <a:pt x="50" y="59"/>
                      <a:pt x="49" y="56"/>
                      <a:pt x="47" y="54"/>
                    </a:cubicBezTo>
                    <a:cubicBezTo>
                      <a:pt x="34" y="36"/>
                      <a:pt x="19" y="19"/>
                      <a:pt x="0" y="8"/>
                    </a:cubicBezTo>
                    <a:cubicBezTo>
                      <a:pt x="4" y="0"/>
                      <a:pt x="10" y="14"/>
                      <a:pt x="13" y="5"/>
                    </a:cubicBezTo>
                    <a:cubicBezTo>
                      <a:pt x="13" y="5"/>
                      <a:pt x="13" y="5"/>
                      <a:pt x="13" y="5"/>
                    </a:cubicBezTo>
                    <a:cubicBezTo>
                      <a:pt x="19" y="4"/>
                      <a:pt x="20" y="12"/>
                      <a:pt x="25" y="12"/>
                    </a:cubicBezTo>
                    <a:cubicBezTo>
                      <a:pt x="25" y="12"/>
                      <a:pt x="25" y="12"/>
                      <a:pt x="25" y="12"/>
                    </a:cubicBezTo>
                    <a:cubicBezTo>
                      <a:pt x="26" y="13"/>
                      <a:pt x="27" y="14"/>
                      <a:pt x="28" y="15"/>
                    </a:cubicBezTo>
                    <a:cubicBezTo>
                      <a:pt x="28" y="15"/>
                      <a:pt x="28" y="15"/>
                      <a:pt x="28" y="15"/>
                    </a:cubicBezTo>
                    <a:cubicBezTo>
                      <a:pt x="28" y="16"/>
                      <a:pt x="28" y="17"/>
                      <a:pt x="29" y="18"/>
                    </a:cubicBezTo>
                    <a:cubicBezTo>
                      <a:pt x="29" y="17"/>
                      <a:pt x="30" y="16"/>
                      <a:pt x="30"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8" name="Freeform 670">
                <a:extLst>
                  <a:ext uri="{FF2B5EF4-FFF2-40B4-BE49-F238E27FC236}">
                    <a16:creationId xmlns:a16="http://schemas.microsoft.com/office/drawing/2014/main" id="{FED1E49A-BD5B-BC63-9B4B-575B76E79D30}"/>
                  </a:ext>
                </a:extLst>
              </p:cNvPr>
              <p:cNvSpPr>
                <a:spLocks noEditPoints="1"/>
              </p:cNvSpPr>
              <p:nvPr/>
            </p:nvSpPr>
            <p:spPr bwMode="auto">
              <a:xfrm>
                <a:off x="5687" y="2204"/>
                <a:ext cx="25" cy="35"/>
              </a:xfrm>
              <a:custGeom>
                <a:avLst/>
                <a:gdLst>
                  <a:gd name="T0" fmla="*/ 6 w 42"/>
                  <a:gd name="T1" fmla="*/ 23 h 59"/>
                  <a:gd name="T2" fmla="*/ 9 w 42"/>
                  <a:gd name="T3" fmla="*/ 16 h 59"/>
                  <a:gd name="T4" fmla="*/ 0 w 42"/>
                  <a:gd name="T5" fmla="*/ 0 h 59"/>
                  <a:gd name="T6" fmla="*/ 15 w 42"/>
                  <a:gd name="T7" fmla="*/ 16 h 59"/>
                  <a:gd name="T8" fmla="*/ 42 w 42"/>
                  <a:gd name="T9" fmla="*/ 59 h 59"/>
                  <a:gd name="T10" fmla="*/ 42 w 42"/>
                  <a:gd name="T11" fmla="*/ 59 h 59"/>
                  <a:gd name="T12" fmla="*/ 6 w 42"/>
                  <a:gd name="T13" fmla="*/ 23 h 59"/>
                  <a:gd name="T14" fmla="*/ 15 w 42"/>
                  <a:gd name="T15" fmla="*/ 25 h 59"/>
                  <a:gd name="T16" fmla="*/ 14 w 42"/>
                  <a:gd name="T17" fmla="*/ 24 h 59"/>
                  <a:gd name="T18" fmla="*/ 14 w 42"/>
                  <a:gd name="T19" fmla="*/ 25 h 59"/>
                  <a:gd name="T20" fmla="*/ 15 w 42"/>
                  <a:gd name="T21" fmla="*/ 26 h 59"/>
                  <a:gd name="T22" fmla="*/ 15 w 42"/>
                  <a:gd name="T23" fmla="*/ 2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59">
                    <a:moveTo>
                      <a:pt x="6" y="23"/>
                    </a:moveTo>
                    <a:cubicBezTo>
                      <a:pt x="11" y="22"/>
                      <a:pt x="11" y="19"/>
                      <a:pt x="9" y="16"/>
                    </a:cubicBezTo>
                    <a:cubicBezTo>
                      <a:pt x="6" y="11"/>
                      <a:pt x="2" y="6"/>
                      <a:pt x="0" y="0"/>
                    </a:cubicBezTo>
                    <a:cubicBezTo>
                      <a:pt x="8" y="3"/>
                      <a:pt x="11" y="10"/>
                      <a:pt x="15" y="16"/>
                    </a:cubicBezTo>
                    <a:cubicBezTo>
                      <a:pt x="23" y="31"/>
                      <a:pt x="36" y="43"/>
                      <a:pt x="42" y="59"/>
                    </a:cubicBezTo>
                    <a:cubicBezTo>
                      <a:pt x="42" y="59"/>
                      <a:pt x="42" y="59"/>
                      <a:pt x="42" y="59"/>
                    </a:cubicBezTo>
                    <a:cubicBezTo>
                      <a:pt x="28" y="49"/>
                      <a:pt x="16" y="37"/>
                      <a:pt x="6" y="23"/>
                    </a:cubicBezTo>
                    <a:close/>
                    <a:moveTo>
                      <a:pt x="15" y="25"/>
                    </a:moveTo>
                    <a:cubicBezTo>
                      <a:pt x="15" y="25"/>
                      <a:pt x="15" y="24"/>
                      <a:pt x="14" y="24"/>
                    </a:cubicBezTo>
                    <a:cubicBezTo>
                      <a:pt x="14" y="24"/>
                      <a:pt x="14" y="25"/>
                      <a:pt x="14" y="25"/>
                    </a:cubicBezTo>
                    <a:cubicBezTo>
                      <a:pt x="14" y="25"/>
                      <a:pt x="14" y="25"/>
                      <a:pt x="15" y="26"/>
                    </a:cubicBezTo>
                    <a:cubicBezTo>
                      <a:pt x="15" y="25"/>
                      <a:pt x="15" y="25"/>
                      <a:pt x="15"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9" name="Freeform 671">
                <a:extLst>
                  <a:ext uri="{FF2B5EF4-FFF2-40B4-BE49-F238E27FC236}">
                    <a16:creationId xmlns:a16="http://schemas.microsoft.com/office/drawing/2014/main" id="{F8C32B9D-D3CF-D242-F13E-DE5E2B284E0A}"/>
                  </a:ext>
                </a:extLst>
              </p:cNvPr>
              <p:cNvSpPr/>
              <p:nvPr/>
            </p:nvSpPr>
            <p:spPr bwMode="auto">
              <a:xfrm>
                <a:off x="5693" y="2234"/>
                <a:ext cx="33" cy="25"/>
              </a:xfrm>
              <a:custGeom>
                <a:avLst/>
                <a:gdLst>
                  <a:gd name="T0" fmla="*/ 33 w 57"/>
                  <a:gd name="T1" fmla="*/ 7 h 41"/>
                  <a:gd name="T2" fmla="*/ 57 w 57"/>
                  <a:gd name="T3" fmla="*/ 41 h 41"/>
                  <a:gd name="T4" fmla="*/ 57 w 57"/>
                  <a:gd name="T5" fmla="*/ 41 h 41"/>
                  <a:gd name="T6" fmla="*/ 25 w 57"/>
                  <a:gd name="T7" fmla="*/ 16 h 41"/>
                  <a:gd name="T8" fmla="*/ 0 w 57"/>
                  <a:gd name="T9" fmla="*/ 0 h 41"/>
                  <a:gd name="T10" fmla="*/ 33 w 57"/>
                  <a:gd name="T11" fmla="*/ 14 h 41"/>
                  <a:gd name="T12" fmla="*/ 34 w 57"/>
                  <a:gd name="T13" fmla="*/ 15 h 41"/>
                  <a:gd name="T14" fmla="*/ 33 w 57"/>
                  <a:gd name="T15" fmla="*/ 14 h 41"/>
                  <a:gd name="T16" fmla="*/ 33 w 57"/>
                  <a:gd name="T17" fmla="*/ 7 h 41"/>
                  <a:gd name="T18" fmla="*/ 33 w 57"/>
                  <a:gd name="T19"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41">
                    <a:moveTo>
                      <a:pt x="33" y="7"/>
                    </a:moveTo>
                    <a:cubicBezTo>
                      <a:pt x="44" y="17"/>
                      <a:pt x="53" y="27"/>
                      <a:pt x="57" y="41"/>
                    </a:cubicBezTo>
                    <a:cubicBezTo>
                      <a:pt x="57" y="41"/>
                      <a:pt x="57" y="41"/>
                      <a:pt x="57" y="41"/>
                    </a:cubicBezTo>
                    <a:cubicBezTo>
                      <a:pt x="45" y="35"/>
                      <a:pt x="36" y="23"/>
                      <a:pt x="25" y="16"/>
                    </a:cubicBezTo>
                    <a:cubicBezTo>
                      <a:pt x="17" y="11"/>
                      <a:pt x="7" y="10"/>
                      <a:pt x="0" y="0"/>
                    </a:cubicBezTo>
                    <a:cubicBezTo>
                      <a:pt x="13" y="2"/>
                      <a:pt x="22" y="10"/>
                      <a:pt x="33" y="14"/>
                    </a:cubicBezTo>
                    <a:cubicBezTo>
                      <a:pt x="34" y="14"/>
                      <a:pt x="34" y="15"/>
                      <a:pt x="34" y="15"/>
                    </a:cubicBezTo>
                    <a:cubicBezTo>
                      <a:pt x="34" y="15"/>
                      <a:pt x="34" y="14"/>
                      <a:pt x="33" y="14"/>
                    </a:cubicBezTo>
                    <a:cubicBezTo>
                      <a:pt x="33" y="12"/>
                      <a:pt x="33" y="9"/>
                      <a:pt x="33" y="7"/>
                    </a:cubicBezTo>
                    <a:cubicBezTo>
                      <a:pt x="33" y="7"/>
                      <a:pt x="33" y="7"/>
                      <a:pt x="33"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0" name="Freeform 672">
                <a:extLst>
                  <a:ext uri="{FF2B5EF4-FFF2-40B4-BE49-F238E27FC236}">
                    <a16:creationId xmlns:a16="http://schemas.microsoft.com/office/drawing/2014/main" id="{7EBC6F8B-B988-11B9-7589-D6E6C43F5375}"/>
                  </a:ext>
                </a:extLst>
              </p:cNvPr>
              <p:cNvSpPr/>
              <p:nvPr/>
            </p:nvSpPr>
            <p:spPr bwMode="auto">
              <a:xfrm>
                <a:off x="5683" y="2167"/>
                <a:ext cx="13" cy="23"/>
              </a:xfrm>
              <a:custGeom>
                <a:avLst/>
                <a:gdLst>
                  <a:gd name="T0" fmla="*/ 7 w 22"/>
                  <a:gd name="T1" fmla="*/ 27 h 39"/>
                  <a:gd name="T2" fmla="*/ 8 w 22"/>
                  <a:gd name="T3" fmla="*/ 19 h 39"/>
                  <a:gd name="T4" fmla="*/ 1 w 22"/>
                  <a:gd name="T5" fmla="*/ 0 h 39"/>
                  <a:gd name="T6" fmla="*/ 22 w 22"/>
                  <a:gd name="T7" fmla="*/ 39 h 39"/>
                  <a:gd name="T8" fmla="*/ 7 w 22"/>
                  <a:gd name="T9" fmla="*/ 27 h 39"/>
                </a:gdLst>
                <a:ahLst/>
                <a:cxnLst>
                  <a:cxn ang="0">
                    <a:pos x="T0" y="T1"/>
                  </a:cxn>
                  <a:cxn ang="0">
                    <a:pos x="T2" y="T3"/>
                  </a:cxn>
                  <a:cxn ang="0">
                    <a:pos x="T4" y="T5"/>
                  </a:cxn>
                  <a:cxn ang="0">
                    <a:pos x="T6" y="T7"/>
                  </a:cxn>
                  <a:cxn ang="0">
                    <a:pos x="T8" y="T9"/>
                  </a:cxn>
                </a:cxnLst>
                <a:rect l="0" t="0" r="r" b="b"/>
                <a:pathLst>
                  <a:path w="22" h="39">
                    <a:moveTo>
                      <a:pt x="7" y="27"/>
                    </a:moveTo>
                    <a:cubicBezTo>
                      <a:pt x="14" y="25"/>
                      <a:pt x="10" y="22"/>
                      <a:pt x="8" y="19"/>
                    </a:cubicBezTo>
                    <a:cubicBezTo>
                      <a:pt x="5" y="14"/>
                      <a:pt x="0" y="9"/>
                      <a:pt x="1" y="0"/>
                    </a:cubicBezTo>
                    <a:cubicBezTo>
                      <a:pt x="11" y="12"/>
                      <a:pt x="14" y="25"/>
                      <a:pt x="22" y="39"/>
                    </a:cubicBezTo>
                    <a:cubicBezTo>
                      <a:pt x="13" y="37"/>
                      <a:pt x="8" y="34"/>
                      <a:pt x="7" y="2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1" name="Freeform 673">
                <a:extLst>
                  <a:ext uri="{FF2B5EF4-FFF2-40B4-BE49-F238E27FC236}">
                    <a16:creationId xmlns:a16="http://schemas.microsoft.com/office/drawing/2014/main" id="{5057C56C-B080-F6D5-8577-8584F118410A}"/>
                  </a:ext>
                </a:extLst>
              </p:cNvPr>
              <p:cNvSpPr/>
              <p:nvPr/>
            </p:nvSpPr>
            <p:spPr bwMode="auto">
              <a:xfrm>
                <a:off x="5666" y="2169"/>
                <a:ext cx="18" cy="11"/>
              </a:xfrm>
              <a:custGeom>
                <a:avLst/>
                <a:gdLst>
                  <a:gd name="T0" fmla="*/ 30 w 30"/>
                  <a:gd name="T1" fmla="*/ 20 h 20"/>
                  <a:gd name="T2" fmla="*/ 0 w 30"/>
                  <a:gd name="T3" fmla="*/ 0 h 20"/>
                  <a:gd name="T4" fmla="*/ 30 w 30"/>
                  <a:gd name="T5" fmla="*/ 20 h 20"/>
                </a:gdLst>
                <a:ahLst/>
                <a:cxnLst>
                  <a:cxn ang="0">
                    <a:pos x="T0" y="T1"/>
                  </a:cxn>
                  <a:cxn ang="0">
                    <a:pos x="T2" y="T3"/>
                  </a:cxn>
                  <a:cxn ang="0">
                    <a:pos x="T4" y="T5"/>
                  </a:cxn>
                </a:cxnLst>
                <a:rect l="0" t="0" r="r" b="b"/>
                <a:pathLst>
                  <a:path w="30" h="20">
                    <a:moveTo>
                      <a:pt x="30" y="20"/>
                    </a:moveTo>
                    <a:cubicBezTo>
                      <a:pt x="19" y="15"/>
                      <a:pt x="8" y="9"/>
                      <a:pt x="0" y="0"/>
                    </a:cubicBezTo>
                    <a:cubicBezTo>
                      <a:pt x="12" y="3"/>
                      <a:pt x="23" y="8"/>
                      <a:pt x="30"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2" name="Freeform 674">
                <a:extLst>
                  <a:ext uri="{FF2B5EF4-FFF2-40B4-BE49-F238E27FC236}">
                    <a16:creationId xmlns:a16="http://schemas.microsoft.com/office/drawing/2014/main" id="{6F260C82-46A4-70AD-9717-0AE436FE8162}"/>
                  </a:ext>
                </a:extLst>
              </p:cNvPr>
              <p:cNvSpPr/>
              <p:nvPr/>
            </p:nvSpPr>
            <p:spPr bwMode="auto">
              <a:xfrm>
                <a:off x="5679" y="2194"/>
                <a:ext cx="6" cy="8"/>
              </a:xfrm>
              <a:custGeom>
                <a:avLst/>
                <a:gdLst>
                  <a:gd name="T0" fmla="*/ 10 w 10"/>
                  <a:gd name="T1" fmla="*/ 13 h 13"/>
                  <a:gd name="T2" fmla="*/ 0 w 10"/>
                  <a:gd name="T3" fmla="*/ 0 h 13"/>
                  <a:gd name="T4" fmla="*/ 10 w 10"/>
                  <a:gd name="T5" fmla="*/ 13 h 13"/>
                </a:gdLst>
                <a:ahLst/>
                <a:cxnLst>
                  <a:cxn ang="0">
                    <a:pos x="T0" y="T1"/>
                  </a:cxn>
                  <a:cxn ang="0">
                    <a:pos x="T2" y="T3"/>
                  </a:cxn>
                  <a:cxn ang="0">
                    <a:pos x="T4" y="T5"/>
                  </a:cxn>
                </a:cxnLst>
                <a:rect l="0" t="0" r="r" b="b"/>
                <a:pathLst>
                  <a:path w="10" h="13">
                    <a:moveTo>
                      <a:pt x="10" y="13"/>
                    </a:moveTo>
                    <a:cubicBezTo>
                      <a:pt x="7" y="9"/>
                      <a:pt x="4" y="5"/>
                      <a:pt x="0" y="0"/>
                    </a:cubicBezTo>
                    <a:cubicBezTo>
                      <a:pt x="9" y="2"/>
                      <a:pt x="9" y="2"/>
                      <a:pt x="10"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3" name="Freeform 675">
                <a:extLst>
                  <a:ext uri="{FF2B5EF4-FFF2-40B4-BE49-F238E27FC236}">
                    <a16:creationId xmlns:a16="http://schemas.microsoft.com/office/drawing/2014/main" id="{B347C200-B6AC-36C2-506D-9F8B4DB8800E}"/>
                  </a:ext>
                </a:extLst>
              </p:cNvPr>
              <p:cNvSpPr/>
              <p:nvPr/>
            </p:nvSpPr>
            <p:spPr bwMode="auto">
              <a:xfrm>
                <a:off x="5713" y="2217"/>
                <a:ext cx="6" cy="7"/>
              </a:xfrm>
              <a:custGeom>
                <a:avLst/>
                <a:gdLst>
                  <a:gd name="T0" fmla="*/ 10 w 10"/>
                  <a:gd name="T1" fmla="*/ 13 h 13"/>
                  <a:gd name="T2" fmla="*/ 0 w 10"/>
                  <a:gd name="T3" fmla="*/ 0 h 13"/>
                  <a:gd name="T4" fmla="*/ 10 w 10"/>
                  <a:gd name="T5" fmla="*/ 13 h 13"/>
                  <a:gd name="T6" fmla="*/ 10 w 10"/>
                  <a:gd name="T7" fmla="*/ 13 h 13"/>
                </a:gdLst>
                <a:ahLst/>
                <a:cxnLst>
                  <a:cxn ang="0">
                    <a:pos x="T0" y="T1"/>
                  </a:cxn>
                  <a:cxn ang="0">
                    <a:pos x="T2" y="T3"/>
                  </a:cxn>
                  <a:cxn ang="0">
                    <a:pos x="T4" y="T5"/>
                  </a:cxn>
                  <a:cxn ang="0">
                    <a:pos x="T6" y="T7"/>
                  </a:cxn>
                </a:cxnLst>
                <a:rect l="0" t="0" r="r" b="b"/>
                <a:pathLst>
                  <a:path w="10" h="13">
                    <a:moveTo>
                      <a:pt x="10" y="13"/>
                    </a:moveTo>
                    <a:cubicBezTo>
                      <a:pt x="5" y="10"/>
                      <a:pt x="4" y="5"/>
                      <a:pt x="0" y="0"/>
                    </a:cubicBezTo>
                    <a:cubicBezTo>
                      <a:pt x="9" y="2"/>
                      <a:pt x="9" y="2"/>
                      <a:pt x="10" y="13"/>
                    </a:cubicBezTo>
                    <a:cubicBezTo>
                      <a:pt x="10" y="13"/>
                      <a:pt x="10" y="13"/>
                      <a:pt x="10"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4" name="Freeform 676">
                <a:extLst>
                  <a:ext uri="{FF2B5EF4-FFF2-40B4-BE49-F238E27FC236}">
                    <a16:creationId xmlns:a16="http://schemas.microsoft.com/office/drawing/2014/main" id="{6A105002-05BA-2B91-E302-555997B09E48}"/>
                  </a:ext>
                </a:extLst>
              </p:cNvPr>
              <p:cNvSpPr/>
              <p:nvPr/>
            </p:nvSpPr>
            <p:spPr bwMode="auto">
              <a:xfrm>
                <a:off x="5704" y="2202"/>
                <a:ext cx="6" cy="5"/>
              </a:xfrm>
              <a:custGeom>
                <a:avLst/>
                <a:gdLst>
                  <a:gd name="T0" fmla="*/ 0 w 10"/>
                  <a:gd name="T1" fmla="*/ 0 h 9"/>
                  <a:gd name="T2" fmla="*/ 10 w 10"/>
                  <a:gd name="T3" fmla="*/ 9 h 9"/>
                  <a:gd name="T4" fmla="*/ 0 w 10"/>
                  <a:gd name="T5" fmla="*/ 0 h 9"/>
                  <a:gd name="T6" fmla="*/ 0 w 10"/>
                  <a:gd name="T7" fmla="*/ 0 h 9"/>
                </a:gdLst>
                <a:ahLst/>
                <a:cxnLst>
                  <a:cxn ang="0">
                    <a:pos x="T0" y="T1"/>
                  </a:cxn>
                  <a:cxn ang="0">
                    <a:pos x="T2" y="T3"/>
                  </a:cxn>
                  <a:cxn ang="0">
                    <a:pos x="T4" y="T5"/>
                  </a:cxn>
                  <a:cxn ang="0">
                    <a:pos x="T6" y="T7"/>
                  </a:cxn>
                </a:cxnLst>
                <a:rect l="0" t="0" r="r" b="b"/>
                <a:pathLst>
                  <a:path w="10" h="9">
                    <a:moveTo>
                      <a:pt x="0" y="0"/>
                    </a:moveTo>
                    <a:cubicBezTo>
                      <a:pt x="5" y="0"/>
                      <a:pt x="7" y="3"/>
                      <a:pt x="10" y="9"/>
                    </a:cubicBezTo>
                    <a:cubicBezTo>
                      <a:pt x="3" y="8"/>
                      <a:pt x="0" y="5"/>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5" name="Freeform 677">
                <a:extLst>
                  <a:ext uri="{FF2B5EF4-FFF2-40B4-BE49-F238E27FC236}">
                    <a16:creationId xmlns:a16="http://schemas.microsoft.com/office/drawing/2014/main" id="{87E259C7-F6FE-06D8-46B5-DCDCC551CBF6}"/>
                  </a:ext>
                </a:extLst>
              </p:cNvPr>
              <p:cNvSpPr/>
              <p:nvPr/>
            </p:nvSpPr>
            <p:spPr bwMode="auto">
              <a:xfrm>
                <a:off x="5723" y="2189"/>
                <a:ext cx="4" cy="8"/>
              </a:xfrm>
              <a:custGeom>
                <a:avLst/>
                <a:gdLst>
                  <a:gd name="T0" fmla="*/ 4 w 7"/>
                  <a:gd name="T1" fmla="*/ 0 h 15"/>
                  <a:gd name="T2" fmla="*/ 5 w 7"/>
                  <a:gd name="T3" fmla="*/ 15 h 15"/>
                  <a:gd name="T4" fmla="*/ 4 w 7"/>
                  <a:gd name="T5" fmla="*/ 0 h 15"/>
                </a:gdLst>
                <a:ahLst/>
                <a:cxnLst>
                  <a:cxn ang="0">
                    <a:pos x="T0" y="T1"/>
                  </a:cxn>
                  <a:cxn ang="0">
                    <a:pos x="T2" y="T3"/>
                  </a:cxn>
                  <a:cxn ang="0">
                    <a:pos x="T4" y="T5"/>
                  </a:cxn>
                </a:cxnLst>
                <a:rect l="0" t="0" r="r" b="b"/>
                <a:pathLst>
                  <a:path w="7" h="15">
                    <a:moveTo>
                      <a:pt x="4" y="0"/>
                    </a:moveTo>
                    <a:cubicBezTo>
                      <a:pt x="7" y="6"/>
                      <a:pt x="7" y="10"/>
                      <a:pt x="5" y="15"/>
                    </a:cubicBezTo>
                    <a:cubicBezTo>
                      <a:pt x="5" y="10"/>
                      <a:pt x="0" y="7"/>
                      <a:pt x="4"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6" name="Freeform 678">
                <a:extLst>
                  <a:ext uri="{FF2B5EF4-FFF2-40B4-BE49-F238E27FC236}">
                    <a16:creationId xmlns:a16="http://schemas.microsoft.com/office/drawing/2014/main" id="{202D6FCE-BAF8-5087-F86A-53C6B75A8546}"/>
                  </a:ext>
                </a:extLst>
              </p:cNvPr>
              <p:cNvSpPr/>
              <p:nvPr/>
            </p:nvSpPr>
            <p:spPr bwMode="auto">
              <a:xfrm>
                <a:off x="5710" y="2209"/>
                <a:ext cx="3" cy="5"/>
              </a:xfrm>
              <a:custGeom>
                <a:avLst/>
                <a:gdLst>
                  <a:gd name="T0" fmla="*/ 1 w 6"/>
                  <a:gd name="T1" fmla="*/ 0 h 8"/>
                  <a:gd name="T2" fmla="*/ 5 w 6"/>
                  <a:gd name="T3" fmla="*/ 8 h 8"/>
                  <a:gd name="T4" fmla="*/ 1 w 6"/>
                  <a:gd name="T5" fmla="*/ 0 h 8"/>
                </a:gdLst>
                <a:ahLst/>
                <a:cxnLst>
                  <a:cxn ang="0">
                    <a:pos x="T0" y="T1"/>
                  </a:cxn>
                  <a:cxn ang="0">
                    <a:pos x="T2" y="T3"/>
                  </a:cxn>
                  <a:cxn ang="0">
                    <a:pos x="T4" y="T5"/>
                  </a:cxn>
                </a:cxnLst>
                <a:rect l="0" t="0" r="r" b="b"/>
                <a:pathLst>
                  <a:path w="6" h="8">
                    <a:moveTo>
                      <a:pt x="1" y="0"/>
                    </a:moveTo>
                    <a:cubicBezTo>
                      <a:pt x="5" y="1"/>
                      <a:pt x="6" y="4"/>
                      <a:pt x="5" y="8"/>
                    </a:cubicBezTo>
                    <a:cubicBezTo>
                      <a:pt x="1" y="7"/>
                      <a:pt x="0" y="4"/>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7" name="Freeform 679">
                <a:extLst>
                  <a:ext uri="{FF2B5EF4-FFF2-40B4-BE49-F238E27FC236}">
                    <a16:creationId xmlns:a16="http://schemas.microsoft.com/office/drawing/2014/main" id="{44DD7A93-92F4-0C3D-1E51-EECE2E845E4C}"/>
                  </a:ext>
                </a:extLst>
              </p:cNvPr>
              <p:cNvSpPr/>
              <p:nvPr/>
            </p:nvSpPr>
            <p:spPr bwMode="auto">
              <a:xfrm>
                <a:off x="5660" y="2165"/>
                <a:ext cx="3" cy="2"/>
              </a:xfrm>
              <a:custGeom>
                <a:avLst/>
                <a:gdLst>
                  <a:gd name="T0" fmla="*/ 2 w 5"/>
                  <a:gd name="T1" fmla="*/ 4 h 4"/>
                  <a:gd name="T2" fmla="*/ 0 w 5"/>
                  <a:gd name="T3" fmla="*/ 1 h 4"/>
                  <a:gd name="T4" fmla="*/ 2 w 5"/>
                  <a:gd name="T5" fmla="*/ 0 h 4"/>
                  <a:gd name="T6" fmla="*/ 5 w 5"/>
                  <a:gd name="T7" fmla="*/ 2 h 4"/>
                  <a:gd name="T8" fmla="*/ 2 w 5"/>
                  <a:gd name="T9" fmla="*/ 4 h 4"/>
                </a:gdLst>
                <a:ahLst/>
                <a:cxnLst>
                  <a:cxn ang="0">
                    <a:pos x="T0" y="T1"/>
                  </a:cxn>
                  <a:cxn ang="0">
                    <a:pos x="T2" y="T3"/>
                  </a:cxn>
                  <a:cxn ang="0">
                    <a:pos x="T4" y="T5"/>
                  </a:cxn>
                  <a:cxn ang="0">
                    <a:pos x="T6" y="T7"/>
                  </a:cxn>
                  <a:cxn ang="0">
                    <a:pos x="T8" y="T9"/>
                  </a:cxn>
                </a:cxnLst>
                <a:rect l="0" t="0" r="r" b="b"/>
                <a:pathLst>
                  <a:path w="5" h="4">
                    <a:moveTo>
                      <a:pt x="2" y="4"/>
                    </a:moveTo>
                    <a:cubicBezTo>
                      <a:pt x="1" y="3"/>
                      <a:pt x="0" y="2"/>
                      <a:pt x="0" y="1"/>
                    </a:cubicBezTo>
                    <a:cubicBezTo>
                      <a:pt x="0" y="1"/>
                      <a:pt x="2" y="0"/>
                      <a:pt x="2" y="0"/>
                    </a:cubicBezTo>
                    <a:cubicBezTo>
                      <a:pt x="4" y="0"/>
                      <a:pt x="5" y="1"/>
                      <a:pt x="5" y="2"/>
                    </a:cubicBezTo>
                    <a:cubicBezTo>
                      <a:pt x="5" y="3"/>
                      <a:pt x="3" y="3"/>
                      <a:pt x="2"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8" name="Freeform 680">
                <a:extLst>
                  <a:ext uri="{FF2B5EF4-FFF2-40B4-BE49-F238E27FC236}">
                    <a16:creationId xmlns:a16="http://schemas.microsoft.com/office/drawing/2014/main" id="{C2E62C0D-FF65-206B-E532-2B810F19F430}"/>
                  </a:ext>
                </a:extLst>
              </p:cNvPr>
              <p:cNvSpPr/>
              <p:nvPr/>
            </p:nvSpPr>
            <p:spPr bwMode="auto">
              <a:xfrm>
                <a:off x="5689" y="2215"/>
                <a:ext cx="2" cy="2"/>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0" y="1"/>
                    </a:cubicBezTo>
                    <a:cubicBezTo>
                      <a:pt x="0" y="0"/>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9" name="Freeform 681">
                <a:extLst>
                  <a:ext uri="{FF2B5EF4-FFF2-40B4-BE49-F238E27FC236}">
                    <a16:creationId xmlns:a16="http://schemas.microsoft.com/office/drawing/2014/main" id="{7137B7FF-F3DB-9D14-9FAF-959AD785431B}"/>
                  </a:ext>
                </a:extLst>
              </p:cNvPr>
              <p:cNvSpPr/>
              <p:nvPr/>
            </p:nvSpPr>
            <p:spPr bwMode="auto">
              <a:xfrm>
                <a:off x="5684" y="2212"/>
                <a:ext cx="2" cy="2"/>
              </a:xfrm>
              <a:custGeom>
                <a:avLst/>
                <a:gdLst>
                  <a:gd name="T0" fmla="*/ 0 w 4"/>
                  <a:gd name="T1" fmla="*/ 0 h 4"/>
                  <a:gd name="T2" fmla="*/ 4 w 4"/>
                  <a:gd name="T3" fmla="*/ 3 h 4"/>
                  <a:gd name="T4" fmla="*/ 3 w 4"/>
                  <a:gd name="T5" fmla="*/ 4 h 4"/>
                  <a:gd name="T6" fmla="*/ 0 w 4"/>
                  <a:gd name="T7" fmla="*/ 0 h 4"/>
                </a:gdLst>
                <a:ahLst/>
                <a:cxnLst>
                  <a:cxn ang="0">
                    <a:pos x="T0" y="T1"/>
                  </a:cxn>
                  <a:cxn ang="0">
                    <a:pos x="T2" y="T3"/>
                  </a:cxn>
                  <a:cxn ang="0">
                    <a:pos x="T4" y="T5"/>
                  </a:cxn>
                  <a:cxn ang="0">
                    <a:pos x="T6" y="T7"/>
                  </a:cxn>
                </a:cxnLst>
                <a:rect l="0" t="0" r="r" b="b"/>
                <a:pathLst>
                  <a:path w="4" h="4">
                    <a:moveTo>
                      <a:pt x="0" y="0"/>
                    </a:moveTo>
                    <a:cubicBezTo>
                      <a:pt x="2" y="0"/>
                      <a:pt x="4" y="0"/>
                      <a:pt x="4" y="3"/>
                    </a:cubicBezTo>
                    <a:cubicBezTo>
                      <a:pt x="4" y="3"/>
                      <a:pt x="3" y="4"/>
                      <a:pt x="3" y="4"/>
                    </a:cubicBezTo>
                    <a:cubicBezTo>
                      <a:pt x="0" y="4"/>
                      <a:pt x="0" y="2"/>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0" name="Freeform 682">
                <a:extLst>
                  <a:ext uri="{FF2B5EF4-FFF2-40B4-BE49-F238E27FC236}">
                    <a16:creationId xmlns:a16="http://schemas.microsoft.com/office/drawing/2014/main" id="{2D01497C-8245-3302-F38A-107BA52D3857}"/>
                  </a:ext>
                </a:extLst>
              </p:cNvPr>
              <p:cNvSpPr/>
              <p:nvPr/>
            </p:nvSpPr>
            <p:spPr bwMode="auto">
              <a:xfrm>
                <a:off x="5682" y="2209"/>
                <a:ext cx="2" cy="3"/>
              </a:xfrm>
              <a:custGeom>
                <a:avLst/>
                <a:gdLst>
                  <a:gd name="T0" fmla="*/ 4 w 4"/>
                  <a:gd name="T1" fmla="*/ 4 h 4"/>
                  <a:gd name="T2" fmla="*/ 0 w 4"/>
                  <a:gd name="T3" fmla="*/ 2 h 4"/>
                  <a:gd name="T4" fmla="*/ 2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1" y="4"/>
                      <a:pt x="0" y="2"/>
                    </a:cubicBezTo>
                    <a:cubicBezTo>
                      <a:pt x="0" y="1"/>
                      <a:pt x="1" y="0"/>
                      <a:pt x="2" y="0"/>
                    </a:cubicBezTo>
                    <a:cubicBezTo>
                      <a:pt x="4" y="1"/>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1" name="Freeform 683">
                <a:extLst>
                  <a:ext uri="{FF2B5EF4-FFF2-40B4-BE49-F238E27FC236}">
                    <a16:creationId xmlns:a16="http://schemas.microsoft.com/office/drawing/2014/main" id="{A050F403-9A35-BD35-D95A-B56AC7653D60}"/>
                  </a:ext>
                </a:extLst>
              </p:cNvPr>
              <p:cNvSpPr/>
              <p:nvPr/>
            </p:nvSpPr>
            <p:spPr bwMode="auto">
              <a:xfrm>
                <a:off x="5699" y="2195"/>
                <a:ext cx="2" cy="2"/>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0" y="4"/>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2" name="Freeform 684">
                <a:extLst>
                  <a:ext uri="{FF2B5EF4-FFF2-40B4-BE49-F238E27FC236}">
                    <a16:creationId xmlns:a16="http://schemas.microsoft.com/office/drawing/2014/main" id="{94DD556A-E0CC-AAAE-73FE-F08D26F57DF4}"/>
                  </a:ext>
                </a:extLst>
              </p:cNvPr>
              <p:cNvSpPr/>
              <p:nvPr/>
            </p:nvSpPr>
            <p:spPr bwMode="auto">
              <a:xfrm>
                <a:off x="5684" y="2180"/>
                <a:ext cx="3" cy="3"/>
              </a:xfrm>
              <a:custGeom>
                <a:avLst/>
                <a:gdLst>
                  <a:gd name="T0" fmla="*/ 0 w 5"/>
                  <a:gd name="T1" fmla="*/ 0 h 5"/>
                  <a:gd name="T2" fmla="*/ 5 w 5"/>
                  <a:gd name="T3" fmla="*/ 5 h 5"/>
                  <a:gd name="T4" fmla="*/ 5 w 5"/>
                  <a:gd name="T5" fmla="*/ 5 h 5"/>
                  <a:gd name="T6" fmla="*/ 0 w 5"/>
                  <a:gd name="T7" fmla="*/ 0 h 5"/>
                  <a:gd name="T8" fmla="*/ 0 w 5"/>
                  <a:gd name="T9" fmla="*/ 0 h 5"/>
                </a:gdLst>
                <a:ahLst/>
                <a:cxnLst>
                  <a:cxn ang="0">
                    <a:pos x="T0" y="T1"/>
                  </a:cxn>
                  <a:cxn ang="0">
                    <a:pos x="T2" y="T3"/>
                  </a:cxn>
                  <a:cxn ang="0">
                    <a:pos x="T4" y="T5"/>
                  </a:cxn>
                  <a:cxn ang="0">
                    <a:pos x="T6" y="T7"/>
                  </a:cxn>
                  <a:cxn ang="0">
                    <a:pos x="T8" y="T9"/>
                  </a:cxn>
                </a:cxnLst>
                <a:rect l="0" t="0" r="r" b="b"/>
                <a:pathLst>
                  <a:path w="5" h="5">
                    <a:moveTo>
                      <a:pt x="0" y="0"/>
                    </a:moveTo>
                    <a:cubicBezTo>
                      <a:pt x="3" y="0"/>
                      <a:pt x="5" y="1"/>
                      <a:pt x="5" y="5"/>
                    </a:cubicBezTo>
                    <a:cubicBezTo>
                      <a:pt x="5" y="5"/>
                      <a:pt x="5" y="5"/>
                      <a:pt x="5" y="5"/>
                    </a:cubicBezTo>
                    <a:cubicBezTo>
                      <a:pt x="2" y="5"/>
                      <a:pt x="0" y="3"/>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3" name="Freeform 685">
                <a:extLst>
                  <a:ext uri="{FF2B5EF4-FFF2-40B4-BE49-F238E27FC236}">
                    <a16:creationId xmlns:a16="http://schemas.microsoft.com/office/drawing/2014/main" id="{90BA5796-C5EA-E7CF-16BB-1BAD572E8479}"/>
                  </a:ext>
                </a:extLst>
              </p:cNvPr>
              <p:cNvSpPr/>
              <p:nvPr/>
            </p:nvSpPr>
            <p:spPr bwMode="auto">
              <a:xfrm>
                <a:off x="5688" y="2145"/>
                <a:ext cx="3" cy="4"/>
              </a:xfrm>
              <a:custGeom>
                <a:avLst/>
                <a:gdLst>
                  <a:gd name="T0" fmla="*/ 0 w 5"/>
                  <a:gd name="T1" fmla="*/ 4 h 7"/>
                  <a:gd name="T2" fmla="*/ 4 w 5"/>
                  <a:gd name="T3" fmla="*/ 1 h 7"/>
                  <a:gd name="T4" fmla="*/ 5 w 5"/>
                  <a:gd name="T5" fmla="*/ 7 h 7"/>
                  <a:gd name="T6" fmla="*/ 5 w 5"/>
                  <a:gd name="T7" fmla="*/ 7 h 7"/>
                  <a:gd name="T8" fmla="*/ 3 w 5"/>
                  <a:gd name="T9" fmla="*/ 7 h 7"/>
                  <a:gd name="T10" fmla="*/ 3 w 5"/>
                  <a:gd name="T11" fmla="*/ 7 h 7"/>
                  <a:gd name="T12" fmla="*/ 0 w 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0" y="4"/>
                    </a:moveTo>
                    <a:cubicBezTo>
                      <a:pt x="1" y="3"/>
                      <a:pt x="2" y="0"/>
                      <a:pt x="4" y="1"/>
                    </a:cubicBezTo>
                    <a:cubicBezTo>
                      <a:pt x="5" y="2"/>
                      <a:pt x="5" y="5"/>
                      <a:pt x="5" y="7"/>
                    </a:cubicBezTo>
                    <a:cubicBezTo>
                      <a:pt x="5" y="7"/>
                      <a:pt x="5" y="7"/>
                      <a:pt x="5" y="7"/>
                    </a:cubicBezTo>
                    <a:cubicBezTo>
                      <a:pt x="4" y="7"/>
                      <a:pt x="3" y="7"/>
                      <a:pt x="3" y="7"/>
                    </a:cubicBezTo>
                    <a:cubicBezTo>
                      <a:pt x="3" y="7"/>
                      <a:pt x="3" y="7"/>
                      <a:pt x="3" y="7"/>
                    </a:cubicBezTo>
                    <a:cubicBezTo>
                      <a:pt x="2" y="6"/>
                      <a:pt x="1" y="5"/>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4" name="Freeform 686">
                <a:extLst>
                  <a:ext uri="{FF2B5EF4-FFF2-40B4-BE49-F238E27FC236}">
                    <a16:creationId xmlns:a16="http://schemas.microsoft.com/office/drawing/2014/main" id="{9B1B29E2-1812-EC76-C66D-79B97AC319A1}"/>
                  </a:ext>
                </a:extLst>
              </p:cNvPr>
              <p:cNvSpPr/>
              <p:nvPr/>
            </p:nvSpPr>
            <p:spPr bwMode="auto">
              <a:xfrm>
                <a:off x="5676" y="2137"/>
                <a:ext cx="2" cy="2"/>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5" name="Freeform 687">
                <a:extLst>
                  <a:ext uri="{FF2B5EF4-FFF2-40B4-BE49-F238E27FC236}">
                    <a16:creationId xmlns:a16="http://schemas.microsoft.com/office/drawing/2014/main" id="{6C69BD9F-ADDD-825E-A383-B630B4096526}"/>
                  </a:ext>
                </a:extLst>
              </p:cNvPr>
              <p:cNvSpPr/>
              <p:nvPr/>
            </p:nvSpPr>
            <p:spPr bwMode="auto">
              <a:xfrm>
                <a:off x="5711" y="2173"/>
                <a:ext cx="1" cy="3"/>
              </a:xfrm>
              <a:custGeom>
                <a:avLst/>
                <a:gdLst>
                  <a:gd name="T0" fmla="*/ 2 w 2"/>
                  <a:gd name="T1" fmla="*/ 6 h 6"/>
                  <a:gd name="T2" fmla="*/ 0 w 2"/>
                  <a:gd name="T3" fmla="*/ 1 h 6"/>
                  <a:gd name="T4" fmla="*/ 1 w 2"/>
                  <a:gd name="T5" fmla="*/ 0 h 6"/>
                  <a:gd name="T6" fmla="*/ 2 w 2"/>
                  <a:gd name="T7" fmla="*/ 6 h 6"/>
                </a:gdLst>
                <a:ahLst/>
                <a:cxnLst>
                  <a:cxn ang="0">
                    <a:pos x="T0" y="T1"/>
                  </a:cxn>
                  <a:cxn ang="0">
                    <a:pos x="T2" y="T3"/>
                  </a:cxn>
                  <a:cxn ang="0">
                    <a:pos x="T4" y="T5"/>
                  </a:cxn>
                  <a:cxn ang="0">
                    <a:pos x="T6" y="T7"/>
                  </a:cxn>
                </a:cxnLst>
                <a:rect l="0" t="0" r="r" b="b"/>
                <a:pathLst>
                  <a:path w="2" h="6">
                    <a:moveTo>
                      <a:pt x="2" y="6"/>
                    </a:moveTo>
                    <a:cubicBezTo>
                      <a:pt x="0" y="4"/>
                      <a:pt x="0" y="3"/>
                      <a:pt x="0" y="1"/>
                    </a:cubicBezTo>
                    <a:cubicBezTo>
                      <a:pt x="0" y="1"/>
                      <a:pt x="1" y="0"/>
                      <a:pt x="1" y="0"/>
                    </a:cubicBezTo>
                    <a:cubicBezTo>
                      <a:pt x="2" y="2"/>
                      <a:pt x="2" y="4"/>
                      <a:pt x="2"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6" name="Freeform 688">
                <a:extLst>
                  <a:ext uri="{FF2B5EF4-FFF2-40B4-BE49-F238E27FC236}">
                    <a16:creationId xmlns:a16="http://schemas.microsoft.com/office/drawing/2014/main" id="{5BC48775-9CC9-7DE0-1C85-5A472DECD328}"/>
                  </a:ext>
                </a:extLst>
              </p:cNvPr>
              <p:cNvSpPr/>
              <p:nvPr/>
            </p:nvSpPr>
            <p:spPr bwMode="auto">
              <a:xfrm>
                <a:off x="5701" y="2197"/>
                <a:ext cx="1" cy="3"/>
              </a:xfrm>
              <a:custGeom>
                <a:avLst/>
                <a:gdLst>
                  <a:gd name="T0" fmla="*/ 0 w 2"/>
                  <a:gd name="T1" fmla="*/ 0 h 5"/>
                  <a:gd name="T2" fmla="*/ 2 w 2"/>
                  <a:gd name="T3" fmla="*/ 5 h 5"/>
                  <a:gd name="T4" fmla="*/ 2 w 2"/>
                  <a:gd name="T5" fmla="*/ 5 h 5"/>
                  <a:gd name="T6" fmla="*/ 0 w 2"/>
                  <a:gd name="T7" fmla="*/ 0 h 5"/>
                  <a:gd name="T8" fmla="*/ 0 w 2"/>
                  <a:gd name="T9" fmla="*/ 0 h 5"/>
                </a:gdLst>
                <a:ahLst/>
                <a:cxnLst>
                  <a:cxn ang="0">
                    <a:pos x="T0" y="T1"/>
                  </a:cxn>
                  <a:cxn ang="0">
                    <a:pos x="T2" y="T3"/>
                  </a:cxn>
                  <a:cxn ang="0">
                    <a:pos x="T4" y="T5"/>
                  </a:cxn>
                  <a:cxn ang="0">
                    <a:pos x="T6" y="T7"/>
                  </a:cxn>
                  <a:cxn ang="0">
                    <a:pos x="T8" y="T9"/>
                  </a:cxn>
                </a:cxnLst>
                <a:rect l="0" t="0" r="r" b="b"/>
                <a:pathLst>
                  <a:path w="2" h="5">
                    <a:moveTo>
                      <a:pt x="0" y="0"/>
                    </a:moveTo>
                    <a:cubicBezTo>
                      <a:pt x="2" y="1"/>
                      <a:pt x="2" y="3"/>
                      <a:pt x="2" y="5"/>
                    </a:cubicBezTo>
                    <a:cubicBezTo>
                      <a:pt x="2" y="5"/>
                      <a:pt x="2" y="5"/>
                      <a:pt x="2" y="5"/>
                    </a:cubicBezTo>
                    <a:cubicBezTo>
                      <a:pt x="0" y="4"/>
                      <a:pt x="0" y="2"/>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7" name="Freeform 689">
                <a:extLst>
                  <a:ext uri="{FF2B5EF4-FFF2-40B4-BE49-F238E27FC236}">
                    <a16:creationId xmlns:a16="http://schemas.microsoft.com/office/drawing/2014/main" id="{88835DEA-09A8-F77F-85DC-EA8C47AA6119}"/>
                  </a:ext>
                </a:extLst>
              </p:cNvPr>
              <p:cNvSpPr/>
              <p:nvPr/>
            </p:nvSpPr>
            <p:spPr bwMode="auto">
              <a:xfrm>
                <a:off x="5712" y="2176"/>
                <a:ext cx="1" cy="2"/>
              </a:xfrm>
              <a:custGeom>
                <a:avLst/>
                <a:gdLst>
                  <a:gd name="T0" fmla="*/ 0 w 2"/>
                  <a:gd name="T1" fmla="*/ 0 h 3"/>
                  <a:gd name="T2" fmla="*/ 2 w 2"/>
                  <a:gd name="T3" fmla="*/ 2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1" y="0"/>
                      <a:pt x="1" y="1"/>
                      <a:pt x="2" y="2"/>
                    </a:cubicBezTo>
                    <a:cubicBezTo>
                      <a:pt x="2" y="2"/>
                      <a:pt x="1" y="3"/>
                      <a:pt x="1" y="3"/>
                    </a:cubicBezTo>
                    <a:cubicBezTo>
                      <a:pt x="1" y="2"/>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8" name="Freeform 690">
                <a:extLst>
                  <a:ext uri="{FF2B5EF4-FFF2-40B4-BE49-F238E27FC236}">
                    <a16:creationId xmlns:a16="http://schemas.microsoft.com/office/drawing/2014/main" id="{30607695-3959-E739-7DF7-EA37E8B5AE7F}"/>
                  </a:ext>
                </a:extLst>
              </p:cNvPr>
              <p:cNvSpPr/>
              <p:nvPr/>
            </p:nvSpPr>
            <p:spPr bwMode="auto">
              <a:xfrm flipH="1">
                <a:off x="5706" y="2177"/>
                <a:ext cx="0" cy="1"/>
              </a:xfrm>
              <a:custGeom>
                <a:avLst/>
                <a:gdLst>
                  <a:gd name="T0" fmla="*/ 1 w 1"/>
                  <a:gd name="T1" fmla="*/ 1 h 2"/>
                  <a:gd name="T2" fmla="*/ 1 w 1"/>
                  <a:gd name="T3" fmla="*/ 2 h 2"/>
                  <a:gd name="T4" fmla="*/ 0 w 1"/>
                  <a:gd name="T5" fmla="*/ 2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2"/>
                      <a:pt x="1" y="2"/>
                    </a:cubicBezTo>
                    <a:cubicBezTo>
                      <a:pt x="0" y="2"/>
                      <a:pt x="0" y="2"/>
                      <a:pt x="0" y="2"/>
                    </a:cubicBezTo>
                    <a:cubicBezTo>
                      <a:pt x="0" y="1"/>
                      <a:pt x="0" y="1"/>
                      <a:pt x="0" y="0"/>
                    </a:cubicBezTo>
                    <a:cubicBezTo>
                      <a:pt x="1"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9" name="Freeform 691">
                <a:extLst>
                  <a:ext uri="{FF2B5EF4-FFF2-40B4-BE49-F238E27FC236}">
                    <a16:creationId xmlns:a16="http://schemas.microsoft.com/office/drawing/2014/main" id="{88FE4539-B9DA-A3AA-817B-F9274C57228F}"/>
                  </a:ext>
                </a:extLst>
              </p:cNvPr>
              <p:cNvSpPr/>
              <p:nvPr/>
            </p:nvSpPr>
            <p:spPr bwMode="auto">
              <a:xfrm flipH="1">
                <a:off x="5710" y="2169"/>
                <a:ext cx="0" cy="0"/>
              </a:xfrm>
              <a:custGeom>
                <a:avLst/>
                <a:gdLst>
                  <a:gd name="T0" fmla="*/ 0 w 1"/>
                  <a:gd name="T1" fmla="*/ 0 h 1"/>
                  <a:gd name="T2" fmla="*/ 1 w 1"/>
                  <a:gd name="T3" fmla="*/ 0 h 1"/>
                  <a:gd name="T4" fmla="*/ 1 w 1"/>
                  <a:gd name="T5" fmla="*/ 1 h 1"/>
                  <a:gd name="T6" fmla="*/ 0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1" y="0"/>
                      <a:pt x="1" y="0"/>
                      <a:pt x="1" y="0"/>
                    </a:cubicBezTo>
                    <a:cubicBezTo>
                      <a:pt x="1" y="0"/>
                      <a:pt x="1" y="0"/>
                      <a:pt x="1" y="1"/>
                    </a:cubicBezTo>
                    <a:cubicBezTo>
                      <a:pt x="1" y="1"/>
                      <a:pt x="0" y="1"/>
                      <a:pt x="0" y="1"/>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0" name="Freeform 692">
                <a:extLst>
                  <a:ext uri="{FF2B5EF4-FFF2-40B4-BE49-F238E27FC236}">
                    <a16:creationId xmlns:a16="http://schemas.microsoft.com/office/drawing/2014/main" id="{1EA09918-081D-A46F-75DE-1B429F629DCF}"/>
                  </a:ext>
                </a:extLst>
              </p:cNvPr>
              <p:cNvSpPr/>
              <p:nvPr/>
            </p:nvSpPr>
            <p:spPr bwMode="auto">
              <a:xfrm>
                <a:off x="5702" y="2200"/>
                <a:ext cx="2" cy="2"/>
              </a:xfrm>
              <a:custGeom>
                <a:avLst/>
                <a:gdLst>
                  <a:gd name="T0" fmla="*/ 0 w 3"/>
                  <a:gd name="T1" fmla="*/ 0 h 2"/>
                  <a:gd name="T2" fmla="*/ 3 w 3"/>
                  <a:gd name="T3" fmla="*/ 2 h 2"/>
                  <a:gd name="T4" fmla="*/ 3 w 3"/>
                  <a:gd name="T5" fmla="*/ 2 h 2"/>
                  <a:gd name="T6" fmla="*/ 0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cubicBezTo>
                      <a:pt x="1" y="0"/>
                      <a:pt x="2" y="1"/>
                      <a:pt x="3" y="2"/>
                    </a:cubicBezTo>
                    <a:cubicBezTo>
                      <a:pt x="3" y="2"/>
                      <a:pt x="3" y="2"/>
                      <a:pt x="3" y="2"/>
                    </a:cubicBezTo>
                    <a:cubicBezTo>
                      <a:pt x="2" y="1"/>
                      <a:pt x="1"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1" name="Freeform 693">
                <a:extLst>
                  <a:ext uri="{FF2B5EF4-FFF2-40B4-BE49-F238E27FC236}">
                    <a16:creationId xmlns:a16="http://schemas.microsoft.com/office/drawing/2014/main" id="{4D008361-5C17-E7CF-ACA7-7D733FB75356}"/>
                  </a:ext>
                </a:extLst>
              </p:cNvPr>
              <p:cNvSpPr/>
              <p:nvPr/>
            </p:nvSpPr>
            <p:spPr bwMode="auto">
              <a:xfrm>
                <a:off x="5680" y="2143"/>
                <a:ext cx="1" cy="0"/>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1" y="1"/>
                      <a:pt x="1" y="1"/>
                    </a:cubicBezTo>
                    <a:cubicBezTo>
                      <a:pt x="1"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2" name="Freeform 694">
                <a:extLst>
                  <a:ext uri="{FF2B5EF4-FFF2-40B4-BE49-F238E27FC236}">
                    <a16:creationId xmlns:a16="http://schemas.microsoft.com/office/drawing/2014/main" id="{EA5244DB-F3F6-0EFE-5413-76EC19F4891C}"/>
                  </a:ext>
                </a:extLst>
              </p:cNvPr>
              <p:cNvSpPr/>
              <p:nvPr/>
            </p:nvSpPr>
            <p:spPr bwMode="auto">
              <a:xfrm>
                <a:off x="5678" y="2139"/>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3" name="Freeform 695">
                <a:extLst>
                  <a:ext uri="{FF2B5EF4-FFF2-40B4-BE49-F238E27FC236}">
                    <a16:creationId xmlns:a16="http://schemas.microsoft.com/office/drawing/2014/main" id="{CB09BA91-FA0C-02F8-7837-55C315D1298C}"/>
                  </a:ext>
                </a:extLst>
              </p:cNvPr>
              <p:cNvSpPr/>
              <p:nvPr/>
            </p:nvSpPr>
            <p:spPr bwMode="auto">
              <a:xfrm>
                <a:off x="5702" y="3059"/>
                <a:ext cx="31" cy="44"/>
              </a:xfrm>
              <a:custGeom>
                <a:avLst/>
                <a:gdLst>
                  <a:gd name="T0" fmla="*/ 40 w 53"/>
                  <a:gd name="T1" fmla="*/ 75 h 75"/>
                  <a:gd name="T2" fmla="*/ 29 w 53"/>
                  <a:gd name="T3" fmla="*/ 61 h 75"/>
                  <a:gd name="T4" fmla="*/ 32 w 53"/>
                  <a:gd name="T5" fmla="*/ 39 h 75"/>
                  <a:gd name="T6" fmla="*/ 13 w 53"/>
                  <a:gd name="T7" fmla="*/ 26 h 75"/>
                  <a:gd name="T8" fmla="*/ 1 w 53"/>
                  <a:gd name="T9" fmla="*/ 30 h 75"/>
                  <a:gd name="T10" fmla="*/ 8 w 53"/>
                  <a:gd name="T11" fmla="*/ 0 h 75"/>
                  <a:gd name="T12" fmla="*/ 21 w 53"/>
                  <a:gd name="T13" fmla="*/ 10 h 75"/>
                  <a:gd name="T14" fmla="*/ 27 w 53"/>
                  <a:gd name="T15" fmla="*/ 17 h 75"/>
                  <a:gd name="T16" fmla="*/ 34 w 53"/>
                  <a:gd name="T17" fmla="*/ 24 h 75"/>
                  <a:gd name="T18" fmla="*/ 46 w 53"/>
                  <a:gd name="T19" fmla="*/ 21 h 75"/>
                  <a:gd name="T20" fmla="*/ 51 w 53"/>
                  <a:gd name="T21" fmla="*/ 25 h 75"/>
                  <a:gd name="T22" fmla="*/ 40 w 53"/>
                  <a:gd name="T2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75">
                    <a:moveTo>
                      <a:pt x="40" y="75"/>
                    </a:moveTo>
                    <a:cubicBezTo>
                      <a:pt x="26" y="75"/>
                      <a:pt x="25" y="73"/>
                      <a:pt x="29" y="61"/>
                    </a:cubicBezTo>
                    <a:cubicBezTo>
                      <a:pt x="31" y="54"/>
                      <a:pt x="32" y="47"/>
                      <a:pt x="32" y="39"/>
                    </a:cubicBezTo>
                    <a:cubicBezTo>
                      <a:pt x="32" y="26"/>
                      <a:pt x="27" y="22"/>
                      <a:pt x="13" y="26"/>
                    </a:cubicBezTo>
                    <a:cubicBezTo>
                      <a:pt x="10" y="27"/>
                      <a:pt x="6" y="29"/>
                      <a:pt x="1" y="30"/>
                    </a:cubicBezTo>
                    <a:cubicBezTo>
                      <a:pt x="3" y="19"/>
                      <a:pt x="0" y="9"/>
                      <a:pt x="8" y="0"/>
                    </a:cubicBezTo>
                    <a:cubicBezTo>
                      <a:pt x="7" y="10"/>
                      <a:pt x="14" y="10"/>
                      <a:pt x="21" y="10"/>
                    </a:cubicBezTo>
                    <a:cubicBezTo>
                      <a:pt x="25" y="10"/>
                      <a:pt x="32" y="7"/>
                      <a:pt x="27" y="17"/>
                    </a:cubicBezTo>
                    <a:cubicBezTo>
                      <a:pt x="24" y="23"/>
                      <a:pt x="31" y="24"/>
                      <a:pt x="34" y="24"/>
                    </a:cubicBezTo>
                    <a:cubicBezTo>
                      <a:pt x="38" y="24"/>
                      <a:pt x="42" y="22"/>
                      <a:pt x="46" y="21"/>
                    </a:cubicBezTo>
                    <a:cubicBezTo>
                      <a:pt x="50" y="20"/>
                      <a:pt x="53" y="21"/>
                      <a:pt x="51" y="25"/>
                    </a:cubicBezTo>
                    <a:cubicBezTo>
                      <a:pt x="44" y="41"/>
                      <a:pt x="44" y="58"/>
                      <a:pt x="40" y="7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4" name="Freeform 696">
                <a:extLst>
                  <a:ext uri="{FF2B5EF4-FFF2-40B4-BE49-F238E27FC236}">
                    <a16:creationId xmlns:a16="http://schemas.microsoft.com/office/drawing/2014/main" id="{745E1470-DF15-21EF-D35A-CB970725529B}"/>
                  </a:ext>
                </a:extLst>
              </p:cNvPr>
              <p:cNvSpPr/>
              <p:nvPr/>
            </p:nvSpPr>
            <p:spPr bwMode="auto">
              <a:xfrm>
                <a:off x="5721" y="3103"/>
                <a:ext cx="23" cy="16"/>
              </a:xfrm>
              <a:custGeom>
                <a:avLst/>
                <a:gdLst>
                  <a:gd name="T0" fmla="*/ 0 w 39"/>
                  <a:gd name="T1" fmla="*/ 21 h 27"/>
                  <a:gd name="T2" fmla="*/ 5 w 39"/>
                  <a:gd name="T3" fmla="*/ 15 h 27"/>
                  <a:gd name="T4" fmla="*/ 25 w 39"/>
                  <a:gd name="T5" fmla="*/ 7 h 27"/>
                  <a:gd name="T6" fmla="*/ 38 w 39"/>
                  <a:gd name="T7" fmla="*/ 14 h 27"/>
                  <a:gd name="T8" fmla="*/ 39 w 39"/>
                  <a:gd name="T9" fmla="*/ 17 h 27"/>
                  <a:gd name="T10" fmla="*/ 39 w 39"/>
                  <a:gd name="T11" fmla="*/ 19 h 27"/>
                  <a:gd name="T12" fmla="*/ 12 w 39"/>
                  <a:gd name="T13" fmla="*/ 20 h 27"/>
                  <a:gd name="T14" fmla="*/ 0 w 39"/>
                  <a:gd name="T15" fmla="*/ 27 h 27"/>
                  <a:gd name="T16" fmla="*/ 0 w 39"/>
                  <a:gd name="T17" fmla="*/ 26 h 27"/>
                  <a:gd name="T18" fmla="*/ 0 w 39"/>
                  <a:gd name="T19" fmla="*/ 2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27">
                    <a:moveTo>
                      <a:pt x="0" y="21"/>
                    </a:moveTo>
                    <a:cubicBezTo>
                      <a:pt x="2" y="19"/>
                      <a:pt x="3" y="17"/>
                      <a:pt x="5" y="15"/>
                    </a:cubicBezTo>
                    <a:cubicBezTo>
                      <a:pt x="12" y="12"/>
                      <a:pt x="19" y="10"/>
                      <a:pt x="25" y="7"/>
                    </a:cubicBezTo>
                    <a:cubicBezTo>
                      <a:pt x="34" y="0"/>
                      <a:pt x="37" y="6"/>
                      <a:pt x="38" y="14"/>
                    </a:cubicBezTo>
                    <a:cubicBezTo>
                      <a:pt x="39" y="15"/>
                      <a:pt x="39" y="16"/>
                      <a:pt x="39" y="17"/>
                    </a:cubicBezTo>
                    <a:cubicBezTo>
                      <a:pt x="39" y="18"/>
                      <a:pt x="39" y="18"/>
                      <a:pt x="39" y="19"/>
                    </a:cubicBezTo>
                    <a:cubicBezTo>
                      <a:pt x="29" y="8"/>
                      <a:pt x="21" y="12"/>
                      <a:pt x="12" y="20"/>
                    </a:cubicBezTo>
                    <a:cubicBezTo>
                      <a:pt x="9" y="24"/>
                      <a:pt x="5" y="27"/>
                      <a:pt x="0" y="27"/>
                    </a:cubicBezTo>
                    <a:cubicBezTo>
                      <a:pt x="0" y="27"/>
                      <a:pt x="0" y="26"/>
                      <a:pt x="0" y="26"/>
                    </a:cubicBezTo>
                    <a:cubicBezTo>
                      <a:pt x="0" y="24"/>
                      <a:pt x="0" y="23"/>
                      <a:pt x="0" y="2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5" name="Freeform 697">
                <a:extLst>
                  <a:ext uri="{FF2B5EF4-FFF2-40B4-BE49-F238E27FC236}">
                    <a16:creationId xmlns:a16="http://schemas.microsoft.com/office/drawing/2014/main" id="{8E45EE67-015B-D36E-4E74-D33BE853DA44}"/>
                  </a:ext>
                </a:extLst>
              </p:cNvPr>
              <p:cNvSpPr/>
              <p:nvPr/>
            </p:nvSpPr>
            <p:spPr bwMode="auto">
              <a:xfrm>
                <a:off x="5745" y="3108"/>
                <a:ext cx="7" cy="13"/>
              </a:xfrm>
              <a:custGeom>
                <a:avLst/>
                <a:gdLst>
                  <a:gd name="T0" fmla="*/ 10 w 12"/>
                  <a:gd name="T1" fmla="*/ 0 h 22"/>
                  <a:gd name="T2" fmla="*/ 7 w 12"/>
                  <a:gd name="T3" fmla="*/ 16 h 22"/>
                  <a:gd name="T4" fmla="*/ 3 w 12"/>
                  <a:gd name="T5" fmla="*/ 21 h 22"/>
                  <a:gd name="T6" fmla="*/ 0 w 12"/>
                  <a:gd name="T7" fmla="*/ 15 h 22"/>
                  <a:gd name="T8" fmla="*/ 1 w 12"/>
                  <a:gd name="T9" fmla="*/ 10 h 22"/>
                  <a:gd name="T10" fmla="*/ 1 w 12"/>
                  <a:gd name="T11" fmla="*/ 7 h 22"/>
                  <a:gd name="T12" fmla="*/ 0 w 12"/>
                  <a:gd name="T13" fmla="*/ 6 h 22"/>
                  <a:gd name="T14" fmla="*/ 10 w 12"/>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22">
                    <a:moveTo>
                      <a:pt x="10" y="0"/>
                    </a:moveTo>
                    <a:cubicBezTo>
                      <a:pt x="12" y="6"/>
                      <a:pt x="9" y="11"/>
                      <a:pt x="7" y="16"/>
                    </a:cubicBezTo>
                    <a:cubicBezTo>
                      <a:pt x="6" y="18"/>
                      <a:pt x="6" y="22"/>
                      <a:pt x="3" y="21"/>
                    </a:cubicBezTo>
                    <a:cubicBezTo>
                      <a:pt x="0" y="20"/>
                      <a:pt x="1" y="17"/>
                      <a:pt x="0" y="15"/>
                    </a:cubicBezTo>
                    <a:cubicBezTo>
                      <a:pt x="1" y="13"/>
                      <a:pt x="1" y="12"/>
                      <a:pt x="1" y="10"/>
                    </a:cubicBezTo>
                    <a:cubicBezTo>
                      <a:pt x="1" y="9"/>
                      <a:pt x="1" y="8"/>
                      <a:pt x="1" y="7"/>
                    </a:cubicBezTo>
                    <a:cubicBezTo>
                      <a:pt x="0" y="7"/>
                      <a:pt x="0" y="6"/>
                      <a:pt x="0" y="6"/>
                    </a:cubicBezTo>
                    <a:cubicBezTo>
                      <a:pt x="3" y="3"/>
                      <a:pt x="5" y="0"/>
                      <a:pt x="1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6" name="Freeform 698">
                <a:extLst>
                  <a:ext uri="{FF2B5EF4-FFF2-40B4-BE49-F238E27FC236}">
                    <a16:creationId xmlns:a16="http://schemas.microsoft.com/office/drawing/2014/main" id="{4A30B2E5-0FA8-1E49-8AC5-E3FC42A8F8DE}"/>
                  </a:ext>
                </a:extLst>
              </p:cNvPr>
              <p:cNvSpPr/>
              <p:nvPr/>
            </p:nvSpPr>
            <p:spPr bwMode="auto">
              <a:xfrm>
                <a:off x="5743" y="3111"/>
                <a:ext cx="2" cy="2"/>
              </a:xfrm>
              <a:custGeom>
                <a:avLst/>
                <a:gdLst>
                  <a:gd name="T0" fmla="*/ 2 w 3"/>
                  <a:gd name="T1" fmla="*/ 1 h 3"/>
                  <a:gd name="T2" fmla="*/ 3 w 3"/>
                  <a:gd name="T3" fmla="*/ 2 h 3"/>
                  <a:gd name="T4" fmla="*/ 1 w 3"/>
                  <a:gd name="T5" fmla="*/ 3 h 3"/>
                  <a:gd name="T6" fmla="*/ 0 w 3"/>
                  <a:gd name="T7" fmla="*/ 0 h 3"/>
                  <a:gd name="T8" fmla="*/ 2 w 3"/>
                  <a:gd name="T9" fmla="*/ 1 h 3"/>
                </a:gdLst>
                <a:ahLst/>
                <a:cxnLst>
                  <a:cxn ang="0">
                    <a:pos x="T0" y="T1"/>
                  </a:cxn>
                  <a:cxn ang="0">
                    <a:pos x="T2" y="T3"/>
                  </a:cxn>
                  <a:cxn ang="0">
                    <a:pos x="T4" y="T5"/>
                  </a:cxn>
                  <a:cxn ang="0">
                    <a:pos x="T6" y="T7"/>
                  </a:cxn>
                  <a:cxn ang="0">
                    <a:pos x="T8" y="T9"/>
                  </a:cxn>
                </a:cxnLst>
                <a:rect l="0" t="0" r="r" b="b"/>
                <a:pathLst>
                  <a:path w="3" h="3">
                    <a:moveTo>
                      <a:pt x="2" y="1"/>
                    </a:moveTo>
                    <a:cubicBezTo>
                      <a:pt x="2" y="1"/>
                      <a:pt x="2" y="2"/>
                      <a:pt x="3" y="2"/>
                    </a:cubicBezTo>
                    <a:cubicBezTo>
                      <a:pt x="2" y="3"/>
                      <a:pt x="1" y="3"/>
                      <a:pt x="1" y="3"/>
                    </a:cubicBezTo>
                    <a:cubicBezTo>
                      <a:pt x="1" y="2"/>
                      <a:pt x="1" y="1"/>
                      <a:pt x="0" y="0"/>
                    </a:cubicBezTo>
                    <a:cubicBezTo>
                      <a:pt x="1" y="0"/>
                      <a:pt x="2" y="1"/>
                      <a:pt x="2"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7" name="Freeform 699">
                <a:extLst>
                  <a:ext uri="{FF2B5EF4-FFF2-40B4-BE49-F238E27FC236}">
                    <a16:creationId xmlns:a16="http://schemas.microsoft.com/office/drawing/2014/main" id="{24EF7A1A-395D-17D9-8EDD-510DE8C1EE8C}"/>
                  </a:ext>
                </a:extLst>
              </p:cNvPr>
              <p:cNvSpPr/>
              <p:nvPr/>
            </p:nvSpPr>
            <p:spPr bwMode="auto">
              <a:xfrm>
                <a:off x="5725" y="2785"/>
                <a:ext cx="20" cy="33"/>
              </a:xfrm>
              <a:custGeom>
                <a:avLst/>
                <a:gdLst>
                  <a:gd name="T0" fmla="*/ 14 w 34"/>
                  <a:gd name="T1" fmla="*/ 53 h 56"/>
                  <a:gd name="T2" fmla="*/ 4 w 34"/>
                  <a:gd name="T3" fmla="*/ 42 h 56"/>
                  <a:gd name="T4" fmla="*/ 11 w 34"/>
                  <a:gd name="T5" fmla="*/ 7 h 56"/>
                  <a:gd name="T6" fmla="*/ 34 w 34"/>
                  <a:gd name="T7" fmla="*/ 0 h 56"/>
                  <a:gd name="T8" fmla="*/ 14 w 34"/>
                  <a:gd name="T9" fmla="*/ 53 h 56"/>
                </a:gdLst>
                <a:ahLst/>
                <a:cxnLst>
                  <a:cxn ang="0">
                    <a:pos x="T0" y="T1"/>
                  </a:cxn>
                  <a:cxn ang="0">
                    <a:pos x="T2" y="T3"/>
                  </a:cxn>
                  <a:cxn ang="0">
                    <a:pos x="T4" y="T5"/>
                  </a:cxn>
                  <a:cxn ang="0">
                    <a:pos x="T6" y="T7"/>
                  </a:cxn>
                  <a:cxn ang="0">
                    <a:pos x="T8" y="T9"/>
                  </a:cxn>
                </a:cxnLst>
                <a:rect l="0" t="0" r="r" b="b"/>
                <a:pathLst>
                  <a:path w="34" h="56">
                    <a:moveTo>
                      <a:pt x="14" y="53"/>
                    </a:moveTo>
                    <a:cubicBezTo>
                      <a:pt x="3" y="56"/>
                      <a:pt x="0" y="52"/>
                      <a:pt x="4" y="42"/>
                    </a:cubicBezTo>
                    <a:cubicBezTo>
                      <a:pt x="9" y="31"/>
                      <a:pt x="9" y="19"/>
                      <a:pt x="11" y="7"/>
                    </a:cubicBezTo>
                    <a:cubicBezTo>
                      <a:pt x="18" y="3"/>
                      <a:pt x="25" y="1"/>
                      <a:pt x="34" y="0"/>
                    </a:cubicBezTo>
                    <a:cubicBezTo>
                      <a:pt x="23" y="17"/>
                      <a:pt x="22" y="36"/>
                      <a:pt x="14" y="5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8" name="Freeform 700">
                <a:extLst>
                  <a:ext uri="{FF2B5EF4-FFF2-40B4-BE49-F238E27FC236}">
                    <a16:creationId xmlns:a16="http://schemas.microsoft.com/office/drawing/2014/main" id="{0BC6959A-AF66-4AF5-AE41-52EB9E3DD98C}"/>
                  </a:ext>
                </a:extLst>
              </p:cNvPr>
              <p:cNvSpPr/>
              <p:nvPr/>
            </p:nvSpPr>
            <p:spPr bwMode="auto">
              <a:xfrm>
                <a:off x="5742" y="2680"/>
                <a:ext cx="25" cy="24"/>
              </a:xfrm>
              <a:custGeom>
                <a:avLst/>
                <a:gdLst>
                  <a:gd name="T0" fmla="*/ 43 w 43"/>
                  <a:gd name="T1" fmla="*/ 7 h 41"/>
                  <a:gd name="T2" fmla="*/ 39 w 43"/>
                  <a:gd name="T3" fmla="*/ 16 h 41"/>
                  <a:gd name="T4" fmla="*/ 25 w 43"/>
                  <a:gd name="T5" fmla="*/ 41 h 41"/>
                  <a:gd name="T6" fmla="*/ 2 w 43"/>
                  <a:gd name="T7" fmla="*/ 17 h 41"/>
                  <a:gd name="T8" fmla="*/ 4 w 43"/>
                  <a:gd name="T9" fmla="*/ 10 h 41"/>
                  <a:gd name="T10" fmla="*/ 10 w 43"/>
                  <a:gd name="T11" fmla="*/ 11 h 41"/>
                  <a:gd name="T12" fmla="*/ 24 w 43"/>
                  <a:gd name="T13" fmla="*/ 22 h 41"/>
                  <a:gd name="T14" fmla="*/ 28 w 43"/>
                  <a:gd name="T15" fmla="*/ 5 h 41"/>
                  <a:gd name="T16" fmla="*/ 30 w 43"/>
                  <a:gd name="T17" fmla="*/ 0 h 41"/>
                  <a:gd name="T18" fmla="*/ 43 w 43"/>
                  <a:gd name="T19"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1">
                    <a:moveTo>
                      <a:pt x="43" y="7"/>
                    </a:moveTo>
                    <a:cubicBezTo>
                      <a:pt x="41" y="10"/>
                      <a:pt x="43" y="14"/>
                      <a:pt x="39" y="16"/>
                    </a:cubicBezTo>
                    <a:cubicBezTo>
                      <a:pt x="28" y="21"/>
                      <a:pt x="25" y="30"/>
                      <a:pt x="25" y="41"/>
                    </a:cubicBezTo>
                    <a:cubicBezTo>
                      <a:pt x="11" y="38"/>
                      <a:pt x="10" y="24"/>
                      <a:pt x="2" y="17"/>
                    </a:cubicBezTo>
                    <a:cubicBezTo>
                      <a:pt x="0" y="15"/>
                      <a:pt x="2" y="12"/>
                      <a:pt x="4" y="10"/>
                    </a:cubicBezTo>
                    <a:cubicBezTo>
                      <a:pt x="6" y="9"/>
                      <a:pt x="8" y="9"/>
                      <a:pt x="10" y="11"/>
                    </a:cubicBezTo>
                    <a:cubicBezTo>
                      <a:pt x="14" y="16"/>
                      <a:pt x="18" y="25"/>
                      <a:pt x="24" y="22"/>
                    </a:cubicBezTo>
                    <a:cubicBezTo>
                      <a:pt x="31" y="20"/>
                      <a:pt x="27" y="11"/>
                      <a:pt x="28" y="5"/>
                    </a:cubicBezTo>
                    <a:cubicBezTo>
                      <a:pt x="28" y="3"/>
                      <a:pt x="28" y="1"/>
                      <a:pt x="30" y="0"/>
                    </a:cubicBezTo>
                    <a:cubicBezTo>
                      <a:pt x="36" y="0"/>
                      <a:pt x="40" y="3"/>
                      <a:pt x="43"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9" name="Freeform 701">
                <a:extLst>
                  <a:ext uri="{FF2B5EF4-FFF2-40B4-BE49-F238E27FC236}">
                    <a16:creationId xmlns:a16="http://schemas.microsoft.com/office/drawing/2014/main" id="{5F402509-1DB9-FD64-76B9-77F7FAC00F23}"/>
                  </a:ext>
                </a:extLst>
              </p:cNvPr>
              <p:cNvSpPr/>
              <p:nvPr/>
            </p:nvSpPr>
            <p:spPr bwMode="auto">
              <a:xfrm>
                <a:off x="5713" y="2777"/>
                <a:ext cx="18" cy="13"/>
              </a:xfrm>
              <a:custGeom>
                <a:avLst/>
                <a:gdLst>
                  <a:gd name="T0" fmla="*/ 28 w 31"/>
                  <a:gd name="T1" fmla="*/ 17 h 21"/>
                  <a:gd name="T2" fmla="*/ 12 w 31"/>
                  <a:gd name="T3" fmla="*/ 17 h 21"/>
                  <a:gd name="T4" fmla="*/ 3 w 31"/>
                  <a:gd name="T5" fmla="*/ 18 h 21"/>
                  <a:gd name="T6" fmla="*/ 3 w 31"/>
                  <a:gd name="T7" fmla="*/ 8 h 21"/>
                  <a:gd name="T8" fmla="*/ 6 w 31"/>
                  <a:gd name="T9" fmla="*/ 0 h 21"/>
                  <a:gd name="T10" fmla="*/ 15 w 31"/>
                  <a:gd name="T11" fmla="*/ 0 h 21"/>
                  <a:gd name="T12" fmla="*/ 28 w 31"/>
                  <a:gd name="T13" fmla="*/ 14 h 21"/>
                  <a:gd name="T14" fmla="*/ 28 w 31"/>
                  <a:gd name="T15" fmla="*/ 17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1">
                    <a:moveTo>
                      <a:pt x="28" y="17"/>
                    </a:moveTo>
                    <a:cubicBezTo>
                      <a:pt x="23" y="17"/>
                      <a:pt x="18" y="14"/>
                      <a:pt x="12" y="17"/>
                    </a:cubicBezTo>
                    <a:cubicBezTo>
                      <a:pt x="9" y="18"/>
                      <a:pt x="6" y="21"/>
                      <a:pt x="3" y="18"/>
                    </a:cubicBezTo>
                    <a:cubicBezTo>
                      <a:pt x="0" y="15"/>
                      <a:pt x="2" y="11"/>
                      <a:pt x="3" y="8"/>
                    </a:cubicBezTo>
                    <a:cubicBezTo>
                      <a:pt x="4" y="5"/>
                      <a:pt x="5" y="3"/>
                      <a:pt x="6" y="0"/>
                    </a:cubicBezTo>
                    <a:cubicBezTo>
                      <a:pt x="9" y="0"/>
                      <a:pt x="12" y="0"/>
                      <a:pt x="15" y="0"/>
                    </a:cubicBezTo>
                    <a:cubicBezTo>
                      <a:pt x="31" y="0"/>
                      <a:pt x="31" y="0"/>
                      <a:pt x="28" y="14"/>
                    </a:cubicBezTo>
                    <a:cubicBezTo>
                      <a:pt x="28" y="15"/>
                      <a:pt x="28" y="16"/>
                      <a:pt x="28"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0" name="Freeform 702">
                <a:extLst>
                  <a:ext uri="{FF2B5EF4-FFF2-40B4-BE49-F238E27FC236}">
                    <a16:creationId xmlns:a16="http://schemas.microsoft.com/office/drawing/2014/main" id="{A1912549-B842-2F5A-CBBF-8A2751C9C90B}"/>
                  </a:ext>
                </a:extLst>
              </p:cNvPr>
              <p:cNvSpPr/>
              <p:nvPr/>
            </p:nvSpPr>
            <p:spPr bwMode="auto">
              <a:xfrm>
                <a:off x="5758" y="2632"/>
                <a:ext cx="8" cy="22"/>
              </a:xfrm>
              <a:custGeom>
                <a:avLst/>
                <a:gdLst>
                  <a:gd name="T0" fmla="*/ 0 w 14"/>
                  <a:gd name="T1" fmla="*/ 23 h 37"/>
                  <a:gd name="T2" fmla="*/ 7 w 14"/>
                  <a:gd name="T3" fmla="*/ 0 h 37"/>
                  <a:gd name="T4" fmla="*/ 14 w 14"/>
                  <a:gd name="T5" fmla="*/ 37 h 37"/>
                  <a:gd name="T6" fmla="*/ 0 w 14"/>
                  <a:gd name="T7" fmla="*/ 23 h 37"/>
                </a:gdLst>
                <a:ahLst/>
                <a:cxnLst>
                  <a:cxn ang="0">
                    <a:pos x="T0" y="T1"/>
                  </a:cxn>
                  <a:cxn ang="0">
                    <a:pos x="T2" y="T3"/>
                  </a:cxn>
                  <a:cxn ang="0">
                    <a:pos x="T4" y="T5"/>
                  </a:cxn>
                  <a:cxn ang="0">
                    <a:pos x="T6" y="T7"/>
                  </a:cxn>
                </a:cxnLst>
                <a:rect l="0" t="0" r="r" b="b"/>
                <a:pathLst>
                  <a:path w="14" h="37">
                    <a:moveTo>
                      <a:pt x="0" y="23"/>
                    </a:moveTo>
                    <a:cubicBezTo>
                      <a:pt x="2" y="16"/>
                      <a:pt x="1" y="8"/>
                      <a:pt x="7" y="0"/>
                    </a:cubicBezTo>
                    <a:cubicBezTo>
                      <a:pt x="12" y="13"/>
                      <a:pt x="14" y="24"/>
                      <a:pt x="14" y="37"/>
                    </a:cubicBezTo>
                    <a:cubicBezTo>
                      <a:pt x="6" y="36"/>
                      <a:pt x="5" y="27"/>
                      <a:pt x="0"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1" name="Freeform 703">
                <a:extLst>
                  <a:ext uri="{FF2B5EF4-FFF2-40B4-BE49-F238E27FC236}">
                    <a16:creationId xmlns:a16="http://schemas.microsoft.com/office/drawing/2014/main" id="{2C63DE79-FEA7-7C0D-4D56-A7C29C2B7969}"/>
                  </a:ext>
                </a:extLst>
              </p:cNvPr>
              <p:cNvSpPr/>
              <p:nvPr/>
            </p:nvSpPr>
            <p:spPr bwMode="auto">
              <a:xfrm>
                <a:off x="5746" y="2637"/>
                <a:ext cx="9" cy="18"/>
              </a:xfrm>
              <a:custGeom>
                <a:avLst/>
                <a:gdLst>
                  <a:gd name="T0" fmla="*/ 3 w 14"/>
                  <a:gd name="T1" fmla="*/ 0 h 31"/>
                  <a:gd name="T2" fmla="*/ 14 w 14"/>
                  <a:gd name="T3" fmla="*/ 12 h 31"/>
                  <a:gd name="T4" fmla="*/ 12 w 14"/>
                  <a:gd name="T5" fmla="*/ 21 h 31"/>
                  <a:gd name="T6" fmla="*/ 10 w 14"/>
                  <a:gd name="T7" fmla="*/ 30 h 31"/>
                  <a:gd name="T8" fmla="*/ 1 w 14"/>
                  <a:gd name="T9" fmla="*/ 23 h 31"/>
                  <a:gd name="T10" fmla="*/ 0 w 14"/>
                  <a:gd name="T11" fmla="*/ 20 h 31"/>
                  <a:gd name="T12" fmla="*/ 2 w 14"/>
                  <a:gd name="T13" fmla="*/ 7 h 31"/>
                  <a:gd name="T14" fmla="*/ 3 w 14"/>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31">
                    <a:moveTo>
                      <a:pt x="3" y="0"/>
                    </a:moveTo>
                    <a:cubicBezTo>
                      <a:pt x="8" y="3"/>
                      <a:pt x="12" y="7"/>
                      <a:pt x="14" y="12"/>
                    </a:cubicBezTo>
                    <a:cubicBezTo>
                      <a:pt x="8" y="13"/>
                      <a:pt x="13" y="18"/>
                      <a:pt x="12" y="21"/>
                    </a:cubicBezTo>
                    <a:cubicBezTo>
                      <a:pt x="11" y="24"/>
                      <a:pt x="14" y="29"/>
                      <a:pt x="10" y="30"/>
                    </a:cubicBezTo>
                    <a:cubicBezTo>
                      <a:pt x="6" y="31"/>
                      <a:pt x="3" y="27"/>
                      <a:pt x="1" y="23"/>
                    </a:cubicBezTo>
                    <a:cubicBezTo>
                      <a:pt x="1" y="22"/>
                      <a:pt x="1" y="21"/>
                      <a:pt x="0" y="20"/>
                    </a:cubicBezTo>
                    <a:cubicBezTo>
                      <a:pt x="1" y="16"/>
                      <a:pt x="2" y="11"/>
                      <a:pt x="2" y="7"/>
                    </a:cubicBezTo>
                    <a:cubicBezTo>
                      <a:pt x="3" y="5"/>
                      <a:pt x="3" y="2"/>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2" name="Freeform 704">
                <a:extLst>
                  <a:ext uri="{FF2B5EF4-FFF2-40B4-BE49-F238E27FC236}">
                    <a16:creationId xmlns:a16="http://schemas.microsoft.com/office/drawing/2014/main" id="{73B0990A-2A3E-E47E-5C62-A20B388B7CAD}"/>
                  </a:ext>
                </a:extLst>
              </p:cNvPr>
              <p:cNvSpPr/>
              <p:nvPr/>
            </p:nvSpPr>
            <p:spPr bwMode="auto">
              <a:xfrm>
                <a:off x="5736" y="2643"/>
                <a:ext cx="4" cy="4"/>
              </a:xfrm>
              <a:custGeom>
                <a:avLst/>
                <a:gdLst>
                  <a:gd name="T0" fmla="*/ 5 w 6"/>
                  <a:gd name="T1" fmla="*/ 7 h 7"/>
                  <a:gd name="T2" fmla="*/ 0 w 6"/>
                  <a:gd name="T3" fmla="*/ 0 h 7"/>
                  <a:gd name="T4" fmla="*/ 0 w 6"/>
                  <a:gd name="T5" fmla="*/ 0 h 7"/>
                  <a:gd name="T6" fmla="*/ 6 w 6"/>
                  <a:gd name="T7" fmla="*/ 5 h 7"/>
                  <a:gd name="T8" fmla="*/ 5 w 6"/>
                  <a:gd name="T9" fmla="*/ 7 h 7"/>
                </a:gdLst>
                <a:ahLst/>
                <a:cxnLst>
                  <a:cxn ang="0">
                    <a:pos x="T0" y="T1"/>
                  </a:cxn>
                  <a:cxn ang="0">
                    <a:pos x="T2" y="T3"/>
                  </a:cxn>
                  <a:cxn ang="0">
                    <a:pos x="T4" y="T5"/>
                  </a:cxn>
                  <a:cxn ang="0">
                    <a:pos x="T6" y="T7"/>
                  </a:cxn>
                  <a:cxn ang="0">
                    <a:pos x="T8" y="T9"/>
                  </a:cxn>
                </a:cxnLst>
                <a:rect l="0" t="0" r="r" b="b"/>
                <a:pathLst>
                  <a:path w="6" h="7">
                    <a:moveTo>
                      <a:pt x="5" y="7"/>
                    </a:moveTo>
                    <a:cubicBezTo>
                      <a:pt x="2" y="5"/>
                      <a:pt x="0" y="3"/>
                      <a:pt x="0" y="0"/>
                    </a:cubicBezTo>
                    <a:cubicBezTo>
                      <a:pt x="0" y="0"/>
                      <a:pt x="0" y="0"/>
                      <a:pt x="0" y="0"/>
                    </a:cubicBezTo>
                    <a:cubicBezTo>
                      <a:pt x="4" y="0"/>
                      <a:pt x="5" y="2"/>
                      <a:pt x="6" y="5"/>
                    </a:cubicBezTo>
                    <a:cubicBezTo>
                      <a:pt x="6" y="6"/>
                      <a:pt x="6" y="6"/>
                      <a:pt x="5"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3" name="Freeform 705">
                <a:extLst>
                  <a:ext uri="{FF2B5EF4-FFF2-40B4-BE49-F238E27FC236}">
                    <a16:creationId xmlns:a16="http://schemas.microsoft.com/office/drawing/2014/main" id="{64472E3B-DAF2-A1CC-D271-244C25386BB0}"/>
                  </a:ext>
                </a:extLst>
              </p:cNvPr>
              <p:cNvSpPr/>
              <p:nvPr/>
            </p:nvSpPr>
            <p:spPr bwMode="auto">
              <a:xfrm>
                <a:off x="5737" y="2554"/>
                <a:ext cx="23" cy="56"/>
              </a:xfrm>
              <a:custGeom>
                <a:avLst/>
                <a:gdLst>
                  <a:gd name="T0" fmla="*/ 21 w 39"/>
                  <a:gd name="T1" fmla="*/ 60 h 95"/>
                  <a:gd name="T2" fmla="*/ 6 w 39"/>
                  <a:gd name="T3" fmla="*/ 35 h 95"/>
                  <a:gd name="T4" fmla="*/ 3 w 39"/>
                  <a:gd name="T5" fmla="*/ 28 h 95"/>
                  <a:gd name="T6" fmla="*/ 10 w 39"/>
                  <a:gd name="T7" fmla="*/ 31 h 95"/>
                  <a:gd name="T8" fmla="*/ 18 w 39"/>
                  <a:gd name="T9" fmla="*/ 39 h 95"/>
                  <a:gd name="T10" fmla="*/ 16 w 39"/>
                  <a:gd name="T11" fmla="*/ 11 h 95"/>
                  <a:gd name="T12" fmla="*/ 35 w 39"/>
                  <a:gd name="T13" fmla="*/ 75 h 95"/>
                  <a:gd name="T14" fmla="*/ 34 w 39"/>
                  <a:gd name="T15" fmla="*/ 0 h 95"/>
                  <a:gd name="T16" fmla="*/ 36 w 39"/>
                  <a:gd name="T17" fmla="*/ 95 h 95"/>
                  <a:gd name="T18" fmla="*/ 5 w 39"/>
                  <a:gd name="T19" fmla="*/ 50 h 95"/>
                  <a:gd name="T20" fmla="*/ 21 w 39"/>
                  <a:gd name="T21" fmla="*/ 60 h 95"/>
                  <a:gd name="T22" fmla="*/ 22 w 39"/>
                  <a:gd name="T23" fmla="*/ 61 h 95"/>
                  <a:gd name="T24" fmla="*/ 21 w 39"/>
                  <a:gd name="T25" fmla="*/ 6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95">
                    <a:moveTo>
                      <a:pt x="21" y="60"/>
                    </a:moveTo>
                    <a:cubicBezTo>
                      <a:pt x="20" y="49"/>
                      <a:pt x="13" y="42"/>
                      <a:pt x="6" y="35"/>
                    </a:cubicBezTo>
                    <a:cubicBezTo>
                      <a:pt x="4" y="33"/>
                      <a:pt x="0" y="31"/>
                      <a:pt x="3" y="28"/>
                    </a:cubicBezTo>
                    <a:cubicBezTo>
                      <a:pt x="6" y="25"/>
                      <a:pt x="8" y="30"/>
                      <a:pt x="10" y="31"/>
                    </a:cubicBezTo>
                    <a:cubicBezTo>
                      <a:pt x="13" y="33"/>
                      <a:pt x="13" y="38"/>
                      <a:pt x="18" y="39"/>
                    </a:cubicBezTo>
                    <a:cubicBezTo>
                      <a:pt x="19" y="30"/>
                      <a:pt x="13" y="21"/>
                      <a:pt x="16" y="11"/>
                    </a:cubicBezTo>
                    <a:cubicBezTo>
                      <a:pt x="23" y="32"/>
                      <a:pt x="23" y="55"/>
                      <a:pt x="35" y="75"/>
                    </a:cubicBezTo>
                    <a:cubicBezTo>
                      <a:pt x="32" y="50"/>
                      <a:pt x="32" y="25"/>
                      <a:pt x="34" y="0"/>
                    </a:cubicBezTo>
                    <a:cubicBezTo>
                      <a:pt x="38" y="31"/>
                      <a:pt x="39" y="63"/>
                      <a:pt x="36" y="95"/>
                    </a:cubicBezTo>
                    <a:cubicBezTo>
                      <a:pt x="30" y="77"/>
                      <a:pt x="18" y="63"/>
                      <a:pt x="5" y="50"/>
                    </a:cubicBezTo>
                    <a:cubicBezTo>
                      <a:pt x="13" y="50"/>
                      <a:pt x="15" y="58"/>
                      <a:pt x="21" y="60"/>
                    </a:cubicBezTo>
                    <a:cubicBezTo>
                      <a:pt x="21" y="60"/>
                      <a:pt x="22" y="60"/>
                      <a:pt x="22" y="61"/>
                    </a:cubicBezTo>
                    <a:cubicBezTo>
                      <a:pt x="22" y="60"/>
                      <a:pt x="21" y="60"/>
                      <a:pt x="21" y="6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4" name="Freeform 706">
                <a:extLst>
                  <a:ext uri="{FF2B5EF4-FFF2-40B4-BE49-F238E27FC236}">
                    <a16:creationId xmlns:a16="http://schemas.microsoft.com/office/drawing/2014/main" id="{78EE3BB8-FAE1-87F4-904B-FDC50F5FB198}"/>
                  </a:ext>
                </a:extLst>
              </p:cNvPr>
              <p:cNvSpPr/>
              <p:nvPr/>
            </p:nvSpPr>
            <p:spPr bwMode="auto">
              <a:xfrm>
                <a:off x="5713" y="2647"/>
                <a:ext cx="11" cy="17"/>
              </a:xfrm>
              <a:custGeom>
                <a:avLst/>
                <a:gdLst>
                  <a:gd name="T0" fmla="*/ 18 w 18"/>
                  <a:gd name="T1" fmla="*/ 30 h 30"/>
                  <a:gd name="T2" fmla="*/ 1 w 18"/>
                  <a:gd name="T3" fmla="*/ 4 h 30"/>
                  <a:gd name="T4" fmla="*/ 4 w 18"/>
                  <a:gd name="T5" fmla="*/ 0 h 30"/>
                  <a:gd name="T6" fmla="*/ 9 w 18"/>
                  <a:gd name="T7" fmla="*/ 2 h 30"/>
                  <a:gd name="T8" fmla="*/ 18 w 18"/>
                  <a:gd name="T9" fmla="*/ 30 h 30"/>
                </a:gdLst>
                <a:ahLst/>
                <a:cxnLst>
                  <a:cxn ang="0">
                    <a:pos x="T0" y="T1"/>
                  </a:cxn>
                  <a:cxn ang="0">
                    <a:pos x="T2" y="T3"/>
                  </a:cxn>
                  <a:cxn ang="0">
                    <a:pos x="T4" y="T5"/>
                  </a:cxn>
                  <a:cxn ang="0">
                    <a:pos x="T6" y="T7"/>
                  </a:cxn>
                  <a:cxn ang="0">
                    <a:pos x="T8" y="T9"/>
                  </a:cxn>
                </a:cxnLst>
                <a:rect l="0" t="0" r="r" b="b"/>
                <a:pathLst>
                  <a:path w="18" h="30">
                    <a:moveTo>
                      <a:pt x="18" y="30"/>
                    </a:moveTo>
                    <a:cubicBezTo>
                      <a:pt x="10" y="23"/>
                      <a:pt x="5" y="14"/>
                      <a:pt x="1" y="4"/>
                    </a:cubicBezTo>
                    <a:cubicBezTo>
                      <a:pt x="0" y="2"/>
                      <a:pt x="2" y="1"/>
                      <a:pt x="4" y="0"/>
                    </a:cubicBezTo>
                    <a:cubicBezTo>
                      <a:pt x="6" y="0"/>
                      <a:pt x="9" y="0"/>
                      <a:pt x="9" y="2"/>
                    </a:cubicBezTo>
                    <a:cubicBezTo>
                      <a:pt x="10" y="12"/>
                      <a:pt x="17" y="20"/>
                      <a:pt x="18" y="3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5" name="Freeform 707">
                <a:extLst>
                  <a:ext uri="{FF2B5EF4-FFF2-40B4-BE49-F238E27FC236}">
                    <a16:creationId xmlns:a16="http://schemas.microsoft.com/office/drawing/2014/main" id="{8FA25552-E0AB-847C-4D28-24795CCE023B}"/>
                  </a:ext>
                </a:extLst>
              </p:cNvPr>
              <p:cNvSpPr/>
              <p:nvPr/>
            </p:nvSpPr>
            <p:spPr bwMode="auto">
              <a:xfrm>
                <a:off x="5742" y="2616"/>
                <a:ext cx="6" cy="25"/>
              </a:xfrm>
              <a:custGeom>
                <a:avLst/>
                <a:gdLst>
                  <a:gd name="T0" fmla="*/ 11 w 11"/>
                  <a:gd name="T1" fmla="*/ 36 h 43"/>
                  <a:gd name="T2" fmla="*/ 10 w 11"/>
                  <a:gd name="T3" fmla="*/ 43 h 43"/>
                  <a:gd name="T4" fmla="*/ 0 w 11"/>
                  <a:gd name="T5" fmla="*/ 9 h 43"/>
                  <a:gd name="T6" fmla="*/ 4 w 11"/>
                  <a:gd name="T7" fmla="*/ 19 h 43"/>
                  <a:gd name="T8" fmla="*/ 6 w 11"/>
                  <a:gd name="T9" fmla="*/ 19 h 43"/>
                  <a:gd name="T10" fmla="*/ 6 w 11"/>
                  <a:gd name="T11" fmla="*/ 0 h 43"/>
                  <a:gd name="T12" fmla="*/ 11 w 11"/>
                  <a:gd name="T13" fmla="*/ 36 h 43"/>
                </a:gdLst>
                <a:ahLst/>
                <a:cxnLst>
                  <a:cxn ang="0">
                    <a:pos x="T0" y="T1"/>
                  </a:cxn>
                  <a:cxn ang="0">
                    <a:pos x="T2" y="T3"/>
                  </a:cxn>
                  <a:cxn ang="0">
                    <a:pos x="T4" y="T5"/>
                  </a:cxn>
                  <a:cxn ang="0">
                    <a:pos x="T6" y="T7"/>
                  </a:cxn>
                  <a:cxn ang="0">
                    <a:pos x="T8" y="T9"/>
                  </a:cxn>
                  <a:cxn ang="0">
                    <a:pos x="T10" y="T11"/>
                  </a:cxn>
                  <a:cxn ang="0">
                    <a:pos x="T12" y="T13"/>
                  </a:cxn>
                </a:cxnLst>
                <a:rect l="0" t="0" r="r" b="b"/>
                <a:pathLst>
                  <a:path w="11" h="43">
                    <a:moveTo>
                      <a:pt x="11" y="36"/>
                    </a:moveTo>
                    <a:cubicBezTo>
                      <a:pt x="11" y="38"/>
                      <a:pt x="11" y="41"/>
                      <a:pt x="10" y="43"/>
                    </a:cubicBezTo>
                    <a:cubicBezTo>
                      <a:pt x="2" y="33"/>
                      <a:pt x="1" y="21"/>
                      <a:pt x="0" y="9"/>
                    </a:cubicBezTo>
                    <a:cubicBezTo>
                      <a:pt x="1" y="12"/>
                      <a:pt x="3" y="16"/>
                      <a:pt x="4" y="19"/>
                    </a:cubicBezTo>
                    <a:cubicBezTo>
                      <a:pt x="5" y="19"/>
                      <a:pt x="5" y="19"/>
                      <a:pt x="6" y="19"/>
                    </a:cubicBezTo>
                    <a:cubicBezTo>
                      <a:pt x="6" y="12"/>
                      <a:pt x="6" y="6"/>
                      <a:pt x="6" y="0"/>
                    </a:cubicBezTo>
                    <a:cubicBezTo>
                      <a:pt x="11" y="12"/>
                      <a:pt x="5" y="25"/>
                      <a:pt x="11"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6" name="Freeform 708">
                <a:extLst>
                  <a:ext uri="{FF2B5EF4-FFF2-40B4-BE49-F238E27FC236}">
                    <a16:creationId xmlns:a16="http://schemas.microsoft.com/office/drawing/2014/main" id="{8F4FADFF-E2C8-BA43-2258-2E6BCE8D98D9}"/>
                  </a:ext>
                </a:extLst>
              </p:cNvPr>
              <p:cNvSpPr/>
              <p:nvPr/>
            </p:nvSpPr>
            <p:spPr bwMode="auto">
              <a:xfrm>
                <a:off x="5727" y="2608"/>
                <a:ext cx="4" cy="20"/>
              </a:xfrm>
              <a:custGeom>
                <a:avLst/>
                <a:gdLst>
                  <a:gd name="T0" fmla="*/ 7 w 7"/>
                  <a:gd name="T1" fmla="*/ 34 h 34"/>
                  <a:gd name="T2" fmla="*/ 1 w 7"/>
                  <a:gd name="T3" fmla="*/ 0 h 34"/>
                  <a:gd name="T4" fmla="*/ 7 w 7"/>
                  <a:gd name="T5" fmla="*/ 34 h 34"/>
                </a:gdLst>
                <a:ahLst/>
                <a:cxnLst>
                  <a:cxn ang="0">
                    <a:pos x="T0" y="T1"/>
                  </a:cxn>
                  <a:cxn ang="0">
                    <a:pos x="T2" y="T3"/>
                  </a:cxn>
                  <a:cxn ang="0">
                    <a:pos x="T4" y="T5"/>
                  </a:cxn>
                </a:cxnLst>
                <a:rect l="0" t="0" r="r" b="b"/>
                <a:pathLst>
                  <a:path w="7" h="34">
                    <a:moveTo>
                      <a:pt x="7" y="34"/>
                    </a:moveTo>
                    <a:cubicBezTo>
                      <a:pt x="0" y="24"/>
                      <a:pt x="3" y="11"/>
                      <a:pt x="1" y="0"/>
                    </a:cubicBezTo>
                    <a:cubicBezTo>
                      <a:pt x="7" y="11"/>
                      <a:pt x="7" y="22"/>
                      <a:pt x="7" y="3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7" name="Freeform 709">
                <a:extLst>
                  <a:ext uri="{FF2B5EF4-FFF2-40B4-BE49-F238E27FC236}">
                    <a16:creationId xmlns:a16="http://schemas.microsoft.com/office/drawing/2014/main" id="{2F315833-03B4-BDBB-20C9-5859B7793BEA}"/>
                  </a:ext>
                </a:extLst>
              </p:cNvPr>
              <p:cNvSpPr/>
              <p:nvPr/>
            </p:nvSpPr>
            <p:spPr bwMode="auto">
              <a:xfrm>
                <a:off x="5733" y="2590"/>
                <a:ext cx="5" cy="21"/>
              </a:xfrm>
              <a:custGeom>
                <a:avLst/>
                <a:gdLst>
                  <a:gd name="T0" fmla="*/ 9 w 9"/>
                  <a:gd name="T1" fmla="*/ 36 h 36"/>
                  <a:gd name="T2" fmla="*/ 0 w 9"/>
                  <a:gd name="T3" fmla="*/ 0 h 36"/>
                  <a:gd name="T4" fmla="*/ 9 w 9"/>
                  <a:gd name="T5" fmla="*/ 36 h 36"/>
                </a:gdLst>
                <a:ahLst/>
                <a:cxnLst>
                  <a:cxn ang="0">
                    <a:pos x="T0" y="T1"/>
                  </a:cxn>
                  <a:cxn ang="0">
                    <a:pos x="T2" y="T3"/>
                  </a:cxn>
                  <a:cxn ang="0">
                    <a:pos x="T4" y="T5"/>
                  </a:cxn>
                </a:cxnLst>
                <a:rect l="0" t="0" r="r" b="b"/>
                <a:pathLst>
                  <a:path w="9" h="36">
                    <a:moveTo>
                      <a:pt x="9" y="36"/>
                    </a:moveTo>
                    <a:cubicBezTo>
                      <a:pt x="3" y="25"/>
                      <a:pt x="2" y="12"/>
                      <a:pt x="0" y="0"/>
                    </a:cubicBezTo>
                    <a:cubicBezTo>
                      <a:pt x="5" y="11"/>
                      <a:pt x="9" y="23"/>
                      <a:pt x="9"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8" name="Freeform 710">
                <a:extLst>
                  <a:ext uri="{FF2B5EF4-FFF2-40B4-BE49-F238E27FC236}">
                    <a16:creationId xmlns:a16="http://schemas.microsoft.com/office/drawing/2014/main" id="{C753C910-003F-64C0-6856-FA24D400C35A}"/>
                  </a:ext>
                </a:extLst>
              </p:cNvPr>
              <p:cNvSpPr/>
              <p:nvPr/>
            </p:nvSpPr>
            <p:spPr bwMode="auto">
              <a:xfrm>
                <a:off x="5729" y="2628"/>
                <a:ext cx="7" cy="15"/>
              </a:xfrm>
              <a:custGeom>
                <a:avLst/>
                <a:gdLst>
                  <a:gd name="T0" fmla="*/ 12 w 12"/>
                  <a:gd name="T1" fmla="*/ 25 h 25"/>
                  <a:gd name="T2" fmla="*/ 3 w 12"/>
                  <a:gd name="T3" fmla="*/ 0 h 25"/>
                  <a:gd name="T4" fmla="*/ 3 w 12"/>
                  <a:gd name="T5" fmla="*/ 0 h 25"/>
                  <a:gd name="T6" fmla="*/ 12 w 12"/>
                  <a:gd name="T7" fmla="*/ 25 h 25"/>
                </a:gdLst>
                <a:ahLst/>
                <a:cxnLst>
                  <a:cxn ang="0">
                    <a:pos x="T0" y="T1"/>
                  </a:cxn>
                  <a:cxn ang="0">
                    <a:pos x="T2" y="T3"/>
                  </a:cxn>
                  <a:cxn ang="0">
                    <a:pos x="T4" y="T5"/>
                  </a:cxn>
                  <a:cxn ang="0">
                    <a:pos x="T6" y="T7"/>
                  </a:cxn>
                </a:cxnLst>
                <a:rect l="0" t="0" r="r" b="b"/>
                <a:pathLst>
                  <a:path w="12" h="25">
                    <a:moveTo>
                      <a:pt x="12" y="25"/>
                    </a:moveTo>
                    <a:cubicBezTo>
                      <a:pt x="0" y="20"/>
                      <a:pt x="1" y="10"/>
                      <a:pt x="3" y="0"/>
                    </a:cubicBezTo>
                    <a:cubicBezTo>
                      <a:pt x="3" y="0"/>
                      <a:pt x="3" y="0"/>
                      <a:pt x="3" y="0"/>
                    </a:cubicBezTo>
                    <a:cubicBezTo>
                      <a:pt x="6" y="8"/>
                      <a:pt x="9" y="16"/>
                      <a:pt x="12"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9" name="Freeform 711">
                <a:extLst>
                  <a:ext uri="{FF2B5EF4-FFF2-40B4-BE49-F238E27FC236}">
                    <a16:creationId xmlns:a16="http://schemas.microsoft.com/office/drawing/2014/main" id="{0757923D-3617-01C1-52E1-92727631DFF6}"/>
                  </a:ext>
                </a:extLst>
              </p:cNvPr>
              <p:cNvSpPr/>
              <p:nvPr/>
            </p:nvSpPr>
            <p:spPr bwMode="auto">
              <a:xfrm>
                <a:off x="5737" y="2611"/>
                <a:ext cx="4" cy="6"/>
              </a:xfrm>
              <a:custGeom>
                <a:avLst/>
                <a:gdLst>
                  <a:gd name="T0" fmla="*/ 2 w 7"/>
                  <a:gd name="T1" fmla="*/ 0 h 11"/>
                  <a:gd name="T2" fmla="*/ 6 w 7"/>
                  <a:gd name="T3" fmla="*/ 11 h 11"/>
                  <a:gd name="T4" fmla="*/ 2 w 7"/>
                  <a:gd name="T5" fmla="*/ 0 h 11"/>
                </a:gdLst>
                <a:ahLst/>
                <a:cxnLst>
                  <a:cxn ang="0">
                    <a:pos x="T0" y="T1"/>
                  </a:cxn>
                  <a:cxn ang="0">
                    <a:pos x="T2" y="T3"/>
                  </a:cxn>
                  <a:cxn ang="0">
                    <a:pos x="T4" y="T5"/>
                  </a:cxn>
                </a:cxnLst>
                <a:rect l="0" t="0" r="r" b="b"/>
                <a:pathLst>
                  <a:path w="7" h="11">
                    <a:moveTo>
                      <a:pt x="2" y="0"/>
                    </a:moveTo>
                    <a:cubicBezTo>
                      <a:pt x="5" y="3"/>
                      <a:pt x="7" y="6"/>
                      <a:pt x="6" y="11"/>
                    </a:cubicBezTo>
                    <a:cubicBezTo>
                      <a:pt x="0" y="9"/>
                      <a:pt x="2" y="4"/>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0" name="Freeform 712">
                <a:extLst>
                  <a:ext uri="{FF2B5EF4-FFF2-40B4-BE49-F238E27FC236}">
                    <a16:creationId xmlns:a16="http://schemas.microsoft.com/office/drawing/2014/main" id="{CB2F1E4C-022B-1810-9BDA-A7CDF030C5DD}"/>
                  </a:ext>
                </a:extLst>
              </p:cNvPr>
              <p:cNvSpPr/>
              <p:nvPr/>
            </p:nvSpPr>
            <p:spPr bwMode="auto">
              <a:xfrm>
                <a:off x="5712" y="2642"/>
                <a:ext cx="1" cy="2"/>
              </a:xfrm>
              <a:custGeom>
                <a:avLst/>
                <a:gdLst>
                  <a:gd name="T0" fmla="*/ 2 w 2"/>
                  <a:gd name="T1" fmla="*/ 2 h 4"/>
                  <a:gd name="T2" fmla="*/ 1 w 2"/>
                  <a:gd name="T3" fmla="*/ 4 h 4"/>
                  <a:gd name="T4" fmla="*/ 0 w 2"/>
                  <a:gd name="T5" fmla="*/ 2 h 4"/>
                  <a:gd name="T6" fmla="*/ 1 w 2"/>
                  <a:gd name="T7" fmla="*/ 0 h 4"/>
                  <a:gd name="T8" fmla="*/ 2 w 2"/>
                  <a:gd name="T9" fmla="*/ 2 h 4"/>
                </a:gdLst>
                <a:ahLst/>
                <a:cxnLst>
                  <a:cxn ang="0">
                    <a:pos x="T0" y="T1"/>
                  </a:cxn>
                  <a:cxn ang="0">
                    <a:pos x="T2" y="T3"/>
                  </a:cxn>
                  <a:cxn ang="0">
                    <a:pos x="T4" y="T5"/>
                  </a:cxn>
                  <a:cxn ang="0">
                    <a:pos x="T6" y="T7"/>
                  </a:cxn>
                  <a:cxn ang="0">
                    <a:pos x="T8" y="T9"/>
                  </a:cxn>
                </a:cxnLst>
                <a:rect l="0" t="0" r="r" b="b"/>
                <a:pathLst>
                  <a:path w="2" h="4">
                    <a:moveTo>
                      <a:pt x="2" y="2"/>
                    </a:moveTo>
                    <a:cubicBezTo>
                      <a:pt x="2" y="2"/>
                      <a:pt x="2" y="3"/>
                      <a:pt x="1" y="4"/>
                    </a:cubicBezTo>
                    <a:cubicBezTo>
                      <a:pt x="1" y="3"/>
                      <a:pt x="0" y="2"/>
                      <a:pt x="0" y="2"/>
                    </a:cubicBezTo>
                    <a:cubicBezTo>
                      <a:pt x="0" y="1"/>
                      <a:pt x="1" y="1"/>
                      <a:pt x="1" y="0"/>
                    </a:cubicBezTo>
                    <a:cubicBezTo>
                      <a:pt x="2" y="1"/>
                      <a:pt x="2" y="1"/>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1" name="Freeform 713">
                <a:extLst>
                  <a:ext uri="{FF2B5EF4-FFF2-40B4-BE49-F238E27FC236}">
                    <a16:creationId xmlns:a16="http://schemas.microsoft.com/office/drawing/2014/main" id="{E65F3FCE-EBA6-C883-D66D-1301C6EEB2B2}"/>
                  </a:ext>
                </a:extLst>
              </p:cNvPr>
              <p:cNvSpPr/>
              <p:nvPr/>
            </p:nvSpPr>
            <p:spPr bwMode="auto">
              <a:xfrm>
                <a:off x="5710" y="3108"/>
                <a:ext cx="58" cy="27"/>
              </a:xfrm>
              <a:custGeom>
                <a:avLst/>
                <a:gdLst>
                  <a:gd name="T0" fmla="*/ 59 w 97"/>
                  <a:gd name="T1" fmla="*/ 11 h 46"/>
                  <a:gd name="T2" fmla="*/ 58 w 97"/>
                  <a:gd name="T3" fmla="*/ 16 h 46"/>
                  <a:gd name="T4" fmla="*/ 20 w 97"/>
                  <a:gd name="T5" fmla="*/ 29 h 46"/>
                  <a:gd name="T6" fmla="*/ 97 w 97"/>
                  <a:gd name="T7" fmla="*/ 27 h 46"/>
                  <a:gd name="T8" fmla="*/ 69 w 97"/>
                  <a:gd name="T9" fmla="*/ 31 h 46"/>
                  <a:gd name="T10" fmla="*/ 76 w 97"/>
                  <a:gd name="T11" fmla="*/ 35 h 46"/>
                  <a:gd name="T12" fmla="*/ 36 w 97"/>
                  <a:gd name="T13" fmla="*/ 33 h 46"/>
                  <a:gd name="T14" fmla="*/ 59 w 97"/>
                  <a:gd name="T15" fmla="*/ 46 h 46"/>
                  <a:gd name="T16" fmla="*/ 30 w 97"/>
                  <a:gd name="T17" fmla="*/ 38 h 46"/>
                  <a:gd name="T18" fmla="*/ 13 w 97"/>
                  <a:gd name="T19" fmla="*/ 37 h 46"/>
                  <a:gd name="T20" fmla="*/ 7 w 97"/>
                  <a:gd name="T21" fmla="*/ 29 h 46"/>
                  <a:gd name="T22" fmla="*/ 6 w 97"/>
                  <a:gd name="T23" fmla="*/ 24 h 46"/>
                  <a:gd name="T24" fmla="*/ 18 w 97"/>
                  <a:gd name="T25" fmla="*/ 13 h 46"/>
                  <a:gd name="T26" fmla="*/ 18 w 97"/>
                  <a:gd name="T27" fmla="*/ 18 h 46"/>
                  <a:gd name="T28" fmla="*/ 15 w 97"/>
                  <a:gd name="T29" fmla="*/ 21 h 46"/>
                  <a:gd name="T30" fmla="*/ 14 w 97"/>
                  <a:gd name="T31" fmla="*/ 22 h 46"/>
                  <a:gd name="T32" fmla="*/ 15 w 97"/>
                  <a:gd name="T33" fmla="*/ 21 h 46"/>
                  <a:gd name="T34" fmla="*/ 18 w 97"/>
                  <a:gd name="T35" fmla="*/ 19 h 46"/>
                  <a:gd name="T36" fmla="*/ 30 w 97"/>
                  <a:gd name="T37" fmla="*/ 12 h 46"/>
                  <a:gd name="T38" fmla="*/ 57 w 97"/>
                  <a:gd name="T39" fmla="*/ 11 h 46"/>
                  <a:gd name="T40" fmla="*/ 59 w 97"/>
                  <a:gd name="T41"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 h="46">
                    <a:moveTo>
                      <a:pt x="59" y="11"/>
                    </a:moveTo>
                    <a:cubicBezTo>
                      <a:pt x="59" y="13"/>
                      <a:pt x="59" y="14"/>
                      <a:pt x="58" y="16"/>
                    </a:cubicBezTo>
                    <a:cubicBezTo>
                      <a:pt x="45" y="19"/>
                      <a:pt x="32" y="22"/>
                      <a:pt x="20" y="29"/>
                    </a:cubicBezTo>
                    <a:cubicBezTo>
                      <a:pt x="46" y="33"/>
                      <a:pt x="71" y="25"/>
                      <a:pt x="97" y="27"/>
                    </a:cubicBezTo>
                    <a:cubicBezTo>
                      <a:pt x="88" y="29"/>
                      <a:pt x="79" y="30"/>
                      <a:pt x="69" y="31"/>
                    </a:cubicBezTo>
                    <a:cubicBezTo>
                      <a:pt x="70" y="35"/>
                      <a:pt x="75" y="31"/>
                      <a:pt x="76" y="35"/>
                    </a:cubicBezTo>
                    <a:cubicBezTo>
                      <a:pt x="63" y="35"/>
                      <a:pt x="51" y="36"/>
                      <a:pt x="36" y="33"/>
                    </a:cubicBezTo>
                    <a:cubicBezTo>
                      <a:pt x="43" y="40"/>
                      <a:pt x="53" y="37"/>
                      <a:pt x="59" y="46"/>
                    </a:cubicBezTo>
                    <a:cubicBezTo>
                      <a:pt x="48" y="43"/>
                      <a:pt x="39" y="40"/>
                      <a:pt x="30" y="38"/>
                    </a:cubicBezTo>
                    <a:cubicBezTo>
                      <a:pt x="24" y="36"/>
                      <a:pt x="19" y="35"/>
                      <a:pt x="13" y="37"/>
                    </a:cubicBezTo>
                    <a:cubicBezTo>
                      <a:pt x="8" y="39"/>
                      <a:pt x="0" y="40"/>
                      <a:pt x="7" y="29"/>
                    </a:cubicBezTo>
                    <a:cubicBezTo>
                      <a:pt x="8" y="28"/>
                      <a:pt x="6" y="26"/>
                      <a:pt x="6" y="24"/>
                    </a:cubicBezTo>
                    <a:cubicBezTo>
                      <a:pt x="9" y="19"/>
                      <a:pt x="12" y="15"/>
                      <a:pt x="18" y="13"/>
                    </a:cubicBezTo>
                    <a:cubicBezTo>
                      <a:pt x="18" y="15"/>
                      <a:pt x="18" y="16"/>
                      <a:pt x="18" y="18"/>
                    </a:cubicBezTo>
                    <a:cubicBezTo>
                      <a:pt x="17" y="19"/>
                      <a:pt x="16" y="20"/>
                      <a:pt x="15" y="21"/>
                    </a:cubicBezTo>
                    <a:cubicBezTo>
                      <a:pt x="15" y="21"/>
                      <a:pt x="15" y="21"/>
                      <a:pt x="14" y="22"/>
                    </a:cubicBezTo>
                    <a:cubicBezTo>
                      <a:pt x="15" y="22"/>
                      <a:pt x="15" y="21"/>
                      <a:pt x="15" y="21"/>
                    </a:cubicBezTo>
                    <a:cubicBezTo>
                      <a:pt x="16" y="20"/>
                      <a:pt x="17" y="19"/>
                      <a:pt x="18" y="19"/>
                    </a:cubicBezTo>
                    <a:cubicBezTo>
                      <a:pt x="23" y="19"/>
                      <a:pt x="27" y="16"/>
                      <a:pt x="30" y="12"/>
                    </a:cubicBezTo>
                    <a:cubicBezTo>
                      <a:pt x="39" y="4"/>
                      <a:pt x="47" y="0"/>
                      <a:pt x="57" y="11"/>
                    </a:cubicBezTo>
                    <a:cubicBezTo>
                      <a:pt x="57" y="11"/>
                      <a:pt x="58" y="11"/>
                      <a:pt x="59"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2" name="Freeform 714">
                <a:extLst>
                  <a:ext uri="{FF2B5EF4-FFF2-40B4-BE49-F238E27FC236}">
                    <a16:creationId xmlns:a16="http://schemas.microsoft.com/office/drawing/2014/main" id="{5398095A-21D4-F583-B509-704D1B0F211A}"/>
                  </a:ext>
                </a:extLst>
              </p:cNvPr>
              <p:cNvSpPr/>
              <p:nvPr/>
            </p:nvSpPr>
            <p:spPr bwMode="auto">
              <a:xfrm>
                <a:off x="5759" y="3129"/>
                <a:ext cx="1" cy="2"/>
              </a:xfrm>
              <a:custGeom>
                <a:avLst/>
                <a:gdLst>
                  <a:gd name="T0" fmla="*/ 2 w 2"/>
                  <a:gd name="T1" fmla="*/ 2 h 3"/>
                  <a:gd name="T2" fmla="*/ 1 w 2"/>
                  <a:gd name="T3" fmla="*/ 3 h 3"/>
                  <a:gd name="T4" fmla="*/ 0 w 2"/>
                  <a:gd name="T5" fmla="*/ 1 h 3"/>
                  <a:gd name="T6" fmla="*/ 2 w 2"/>
                  <a:gd name="T7" fmla="*/ 0 h 3"/>
                  <a:gd name="T8" fmla="*/ 2 w 2"/>
                  <a:gd name="T9" fmla="*/ 2 h 3"/>
                </a:gdLst>
                <a:ahLst/>
                <a:cxnLst>
                  <a:cxn ang="0">
                    <a:pos x="T0" y="T1"/>
                  </a:cxn>
                  <a:cxn ang="0">
                    <a:pos x="T2" y="T3"/>
                  </a:cxn>
                  <a:cxn ang="0">
                    <a:pos x="T4" y="T5"/>
                  </a:cxn>
                  <a:cxn ang="0">
                    <a:pos x="T6" y="T7"/>
                  </a:cxn>
                  <a:cxn ang="0">
                    <a:pos x="T8" y="T9"/>
                  </a:cxn>
                </a:cxnLst>
                <a:rect l="0" t="0" r="r" b="b"/>
                <a:pathLst>
                  <a:path w="2" h="3">
                    <a:moveTo>
                      <a:pt x="2" y="2"/>
                    </a:moveTo>
                    <a:cubicBezTo>
                      <a:pt x="2" y="3"/>
                      <a:pt x="1" y="3"/>
                      <a:pt x="1" y="3"/>
                    </a:cubicBezTo>
                    <a:cubicBezTo>
                      <a:pt x="0" y="3"/>
                      <a:pt x="0" y="2"/>
                      <a:pt x="0" y="1"/>
                    </a:cubicBezTo>
                    <a:cubicBezTo>
                      <a:pt x="0" y="1"/>
                      <a:pt x="1" y="0"/>
                      <a:pt x="2" y="0"/>
                    </a:cubicBezTo>
                    <a:cubicBezTo>
                      <a:pt x="2" y="1"/>
                      <a:pt x="2" y="2"/>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3" name="Freeform 715">
                <a:extLst>
                  <a:ext uri="{FF2B5EF4-FFF2-40B4-BE49-F238E27FC236}">
                    <a16:creationId xmlns:a16="http://schemas.microsoft.com/office/drawing/2014/main" id="{5F0D7264-6BB1-13B6-5701-DFD2BE38217D}"/>
                  </a:ext>
                </a:extLst>
              </p:cNvPr>
              <p:cNvSpPr/>
              <p:nvPr/>
            </p:nvSpPr>
            <p:spPr bwMode="auto">
              <a:xfrm>
                <a:off x="5515" y="3093"/>
                <a:ext cx="30" cy="20"/>
              </a:xfrm>
              <a:custGeom>
                <a:avLst/>
                <a:gdLst>
                  <a:gd name="T0" fmla="*/ 5 w 50"/>
                  <a:gd name="T1" fmla="*/ 2 h 34"/>
                  <a:gd name="T2" fmla="*/ 25 w 50"/>
                  <a:gd name="T3" fmla="*/ 0 h 34"/>
                  <a:gd name="T4" fmla="*/ 24 w 50"/>
                  <a:gd name="T5" fmla="*/ 15 h 34"/>
                  <a:gd name="T6" fmla="*/ 48 w 50"/>
                  <a:gd name="T7" fmla="*/ 9 h 34"/>
                  <a:gd name="T8" fmla="*/ 46 w 50"/>
                  <a:gd name="T9" fmla="*/ 30 h 34"/>
                  <a:gd name="T10" fmla="*/ 20 w 50"/>
                  <a:gd name="T11" fmla="*/ 31 h 34"/>
                  <a:gd name="T12" fmla="*/ 7 w 50"/>
                  <a:gd name="T13" fmla="*/ 12 h 34"/>
                  <a:gd name="T14" fmla="*/ 5 w 50"/>
                  <a:gd name="T15" fmla="*/ 2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4">
                    <a:moveTo>
                      <a:pt x="5" y="2"/>
                    </a:moveTo>
                    <a:cubicBezTo>
                      <a:pt x="12" y="2"/>
                      <a:pt x="18" y="3"/>
                      <a:pt x="25" y="0"/>
                    </a:cubicBezTo>
                    <a:cubicBezTo>
                      <a:pt x="26" y="5"/>
                      <a:pt x="19" y="10"/>
                      <a:pt x="24" y="15"/>
                    </a:cubicBezTo>
                    <a:cubicBezTo>
                      <a:pt x="27" y="17"/>
                      <a:pt x="29" y="17"/>
                      <a:pt x="48" y="9"/>
                    </a:cubicBezTo>
                    <a:cubicBezTo>
                      <a:pt x="50" y="17"/>
                      <a:pt x="46" y="23"/>
                      <a:pt x="46" y="30"/>
                    </a:cubicBezTo>
                    <a:cubicBezTo>
                      <a:pt x="37" y="28"/>
                      <a:pt x="29" y="34"/>
                      <a:pt x="20" y="31"/>
                    </a:cubicBezTo>
                    <a:cubicBezTo>
                      <a:pt x="21" y="21"/>
                      <a:pt x="22" y="12"/>
                      <a:pt x="7" y="12"/>
                    </a:cubicBezTo>
                    <a:cubicBezTo>
                      <a:pt x="0" y="11"/>
                      <a:pt x="8" y="5"/>
                      <a:pt x="5"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4" name="Freeform 716">
                <a:extLst>
                  <a:ext uri="{FF2B5EF4-FFF2-40B4-BE49-F238E27FC236}">
                    <a16:creationId xmlns:a16="http://schemas.microsoft.com/office/drawing/2014/main" id="{368FA774-7A40-F231-019A-213B60D11C37}"/>
                  </a:ext>
                </a:extLst>
              </p:cNvPr>
              <p:cNvSpPr/>
              <p:nvPr/>
            </p:nvSpPr>
            <p:spPr bwMode="auto">
              <a:xfrm>
                <a:off x="5542" y="3107"/>
                <a:ext cx="16" cy="14"/>
              </a:xfrm>
              <a:custGeom>
                <a:avLst/>
                <a:gdLst>
                  <a:gd name="T0" fmla="*/ 0 w 28"/>
                  <a:gd name="T1" fmla="*/ 12 h 24"/>
                  <a:gd name="T2" fmla="*/ 14 w 28"/>
                  <a:gd name="T3" fmla="*/ 7 h 24"/>
                  <a:gd name="T4" fmla="*/ 28 w 28"/>
                  <a:gd name="T5" fmla="*/ 14 h 24"/>
                  <a:gd name="T6" fmla="*/ 21 w 28"/>
                  <a:gd name="T7" fmla="*/ 24 h 24"/>
                  <a:gd name="T8" fmla="*/ 0 w 28"/>
                  <a:gd name="T9" fmla="*/ 12 h 24"/>
                </a:gdLst>
                <a:ahLst/>
                <a:cxnLst>
                  <a:cxn ang="0">
                    <a:pos x="T0" y="T1"/>
                  </a:cxn>
                  <a:cxn ang="0">
                    <a:pos x="T2" y="T3"/>
                  </a:cxn>
                  <a:cxn ang="0">
                    <a:pos x="T4" y="T5"/>
                  </a:cxn>
                  <a:cxn ang="0">
                    <a:pos x="T6" y="T7"/>
                  </a:cxn>
                  <a:cxn ang="0">
                    <a:pos x="T8" y="T9"/>
                  </a:cxn>
                </a:cxnLst>
                <a:rect l="0" t="0" r="r" b="b"/>
                <a:pathLst>
                  <a:path w="28" h="24">
                    <a:moveTo>
                      <a:pt x="0" y="12"/>
                    </a:moveTo>
                    <a:cubicBezTo>
                      <a:pt x="6" y="13"/>
                      <a:pt x="10" y="9"/>
                      <a:pt x="14" y="7"/>
                    </a:cubicBezTo>
                    <a:cubicBezTo>
                      <a:pt x="26" y="0"/>
                      <a:pt x="26" y="0"/>
                      <a:pt x="28" y="14"/>
                    </a:cubicBezTo>
                    <a:cubicBezTo>
                      <a:pt x="22" y="15"/>
                      <a:pt x="21" y="19"/>
                      <a:pt x="21" y="24"/>
                    </a:cubicBezTo>
                    <a:cubicBezTo>
                      <a:pt x="14" y="20"/>
                      <a:pt x="7" y="16"/>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5" name="Freeform 717">
                <a:extLst>
                  <a:ext uri="{FF2B5EF4-FFF2-40B4-BE49-F238E27FC236}">
                    <a16:creationId xmlns:a16="http://schemas.microsoft.com/office/drawing/2014/main" id="{09B5CDA4-0A75-FBE3-A38F-B28E843CE45A}"/>
                  </a:ext>
                </a:extLst>
              </p:cNvPr>
              <p:cNvSpPr/>
              <p:nvPr/>
            </p:nvSpPr>
            <p:spPr bwMode="auto">
              <a:xfrm>
                <a:off x="5577" y="3109"/>
                <a:ext cx="27" cy="24"/>
              </a:xfrm>
              <a:custGeom>
                <a:avLst/>
                <a:gdLst>
                  <a:gd name="T0" fmla="*/ 0 w 45"/>
                  <a:gd name="T1" fmla="*/ 17 h 40"/>
                  <a:gd name="T2" fmla="*/ 6 w 45"/>
                  <a:gd name="T3" fmla="*/ 7 h 40"/>
                  <a:gd name="T4" fmla="*/ 12 w 45"/>
                  <a:gd name="T5" fmla="*/ 0 h 40"/>
                  <a:gd name="T6" fmla="*/ 17 w 45"/>
                  <a:gd name="T7" fmla="*/ 6 h 40"/>
                  <a:gd name="T8" fmla="*/ 32 w 45"/>
                  <a:gd name="T9" fmla="*/ 19 h 40"/>
                  <a:gd name="T10" fmla="*/ 45 w 45"/>
                  <a:gd name="T11" fmla="*/ 35 h 40"/>
                  <a:gd name="T12" fmla="*/ 30 w 45"/>
                  <a:gd name="T13" fmla="*/ 27 h 40"/>
                  <a:gd name="T14" fmla="*/ 15 w 45"/>
                  <a:gd name="T15" fmla="*/ 29 h 40"/>
                  <a:gd name="T16" fmla="*/ 7 w 45"/>
                  <a:gd name="T17" fmla="*/ 40 h 40"/>
                  <a:gd name="T18" fmla="*/ 0 w 45"/>
                  <a:gd name="T19"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40">
                    <a:moveTo>
                      <a:pt x="0" y="17"/>
                    </a:moveTo>
                    <a:cubicBezTo>
                      <a:pt x="3" y="15"/>
                      <a:pt x="5" y="11"/>
                      <a:pt x="6" y="7"/>
                    </a:cubicBezTo>
                    <a:cubicBezTo>
                      <a:pt x="8" y="4"/>
                      <a:pt x="8" y="0"/>
                      <a:pt x="12" y="0"/>
                    </a:cubicBezTo>
                    <a:cubicBezTo>
                      <a:pt x="15" y="0"/>
                      <a:pt x="16" y="4"/>
                      <a:pt x="17" y="6"/>
                    </a:cubicBezTo>
                    <a:cubicBezTo>
                      <a:pt x="20" y="13"/>
                      <a:pt x="18" y="26"/>
                      <a:pt x="32" y="19"/>
                    </a:cubicBezTo>
                    <a:cubicBezTo>
                      <a:pt x="34" y="26"/>
                      <a:pt x="43" y="28"/>
                      <a:pt x="45" y="35"/>
                    </a:cubicBezTo>
                    <a:cubicBezTo>
                      <a:pt x="41" y="32"/>
                      <a:pt x="31" y="38"/>
                      <a:pt x="30" y="27"/>
                    </a:cubicBezTo>
                    <a:cubicBezTo>
                      <a:pt x="30" y="27"/>
                      <a:pt x="19" y="21"/>
                      <a:pt x="15" y="29"/>
                    </a:cubicBezTo>
                    <a:cubicBezTo>
                      <a:pt x="13" y="33"/>
                      <a:pt x="10" y="36"/>
                      <a:pt x="7" y="40"/>
                    </a:cubicBezTo>
                    <a:cubicBezTo>
                      <a:pt x="6" y="32"/>
                      <a:pt x="5" y="24"/>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6" name="Freeform 718">
                <a:extLst>
                  <a:ext uri="{FF2B5EF4-FFF2-40B4-BE49-F238E27FC236}">
                    <a16:creationId xmlns:a16="http://schemas.microsoft.com/office/drawing/2014/main" id="{6722379B-882E-CA50-7F85-A3921CFE3CB4}"/>
                  </a:ext>
                </a:extLst>
              </p:cNvPr>
              <p:cNvSpPr/>
              <p:nvPr/>
            </p:nvSpPr>
            <p:spPr bwMode="auto">
              <a:xfrm>
                <a:off x="5609" y="3110"/>
                <a:ext cx="15" cy="18"/>
              </a:xfrm>
              <a:custGeom>
                <a:avLst/>
                <a:gdLst>
                  <a:gd name="T0" fmla="*/ 6 w 26"/>
                  <a:gd name="T1" fmla="*/ 15 h 31"/>
                  <a:gd name="T2" fmla="*/ 7 w 26"/>
                  <a:gd name="T3" fmla="*/ 1 h 31"/>
                  <a:gd name="T4" fmla="*/ 25 w 26"/>
                  <a:gd name="T5" fmla="*/ 12 h 31"/>
                  <a:gd name="T6" fmla="*/ 23 w 26"/>
                  <a:gd name="T7" fmla="*/ 24 h 31"/>
                  <a:gd name="T8" fmla="*/ 18 w 26"/>
                  <a:gd name="T9" fmla="*/ 29 h 31"/>
                  <a:gd name="T10" fmla="*/ 11 w 26"/>
                  <a:gd name="T11" fmla="*/ 24 h 31"/>
                  <a:gd name="T12" fmla="*/ 6 w 26"/>
                  <a:gd name="T13" fmla="*/ 15 h 31"/>
                </a:gdLst>
                <a:ahLst/>
                <a:cxnLst>
                  <a:cxn ang="0">
                    <a:pos x="T0" y="T1"/>
                  </a:cxn>
                  <a:cxn ang="0">
                    <a:pos x="T2" y="T3"/>
                  </a:cxn>
                  <a:cxn ang="0">
                    <a:pos x="T4" y="T5"/>
                  </a:cxn>
                  <a:cxn ang="0">
                    <a:pos x="T6" y="T7"/>
                  </a:cxn>
                  <a:cxn ang="0">
                    <a:pos x="T8" y="T9"/>
                  </a:cxn>
                  <a:cxn ang="0">
                    <a:pos x="T10" y="T11"/>
                  </a:cxn>
                  <a:cxn ang="0">
                    <a:pos x="T12" y="T13"/>
                  </a:cxn>
                </a:cxnLst>
                <a:rect l="0" t="0" r="r" b="b"/>
                <a:pathLst>
                  <a:path w="26" h="31">
                    <a:moveTo>
                      <a:pt x="6" y="15"/>
                    </a:moveTo>
                    <a:cubicBezTo>
                      <a:pt x="6" y="10"/>
                      <a:pt x="0" y="3"/>
                      <a:pt x="7" y="1"/>
                    </a:cubicBezTo>
                    <a:cubicBezTo>
                      <a:pt x="14" y="0"/>
                      <a:pt x="22" y="4"/>
                      <a:pt x="25" y="12"/>
                    </a:cubicBezTo>
                    <a:cubicBezTo>
                      <a:pt x="26" y="16"/>
                      <a:pt x="25" y="21"/>
                      <a:pt x="23" y="24"/>
                    </a:cubicBezTo>
                    <a:cubicBezTo>
                      <a:pt x="22" y="26"/>
                      <a:pt x="22" y="31"/>
                      <a:pt x="18" y="29"/>
                    </a:cubicBezTo>
                    <a:cubicBezTo>
                      <a:pt x="15" y="28"/>
                      <a:pt x="10" y="29"/>
                      <a:pt x="11" y="24"/>
                    </a:cubicBezTo>
                    <a:cubicBezTo>
                      <a:pt x="11" y="20"/>
                      <a:pt x="7" y="18"/>
                      <a:pt x="6" y="1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7" name="Freeform 719">
                <a:extLst>
                  <a:ext uri="{FF2B5EF4-FFF2-40B4-BE49-F238E27FC236}">
                    <a16:creationId xmlns:a16="http://schemas.microsoft.com/office/drawing/2014/main" id="{B5E2083E-7C01-1BD0-9F0B-644D68D9A637}"/>
                  </a:ext>
                </a:extLst>
              </p:cNvPr>
              <p:cNvSpPr/>
              <p:nvPr/>
            </p:nvSpPr>
            <p:spPr bwMode="auto">
              <a:xfrm>
                <a:off x="5559" y="3116"/>
                <a:ext cx="6" cy="7"/>
              </a:xfrm>
              <a:custGeom>
                <a:avLst/>
                <a:gdLst>
                  <a:gd name="T0" fmla="*/ 8 w 10"/>
                  <a:gd name="T1" fmla="*/ 9 h 11"/>
                  <a:gd name="T2" fmla="*/ 3 w 10"/>
                  <a:gd name="T3" fmla="*/ 11 h 11"/>
                  <a:gd name="T4" fmla="*/ 0 w 10"/>
                  <a:gd name="T5" fmla="*/ 3 h 11"/>
                  <a:gd name="T6" fmla="*/ 8 w 10"/>
                  <a:gd name="T7" fmla="*/ 9 h 11"/>
                </a:gdLst>
                <a:ahLst/>
                <a:cxnLst>
                  <a:cxn ang="0">
                    <a:pos x="T0" y="T1"/>
                  </a:cxn>
                  <a:cxn ang="0">
                    <a:pos x="T2" y="T3"/>
                  </a:cxn>
                  <a:cxn ang="0">
                    <a:pos x="T4" y="T5"/>
                  </a:cxn>
                  <a:cxn ang="0">
                    <a:pos x="T6" y="T7"/>
                  </a:cxn>
                </a:cxnLst>
                <a:rect l="0" t="0" r="r" b="b"/>
                <a:pathLst>
                  <a:path w="10" h="11">
                    <a:moveTo>
                      <a:pt x="8" y="9"/>
                    </a:moveTo>
                    <a:cubicBezTo>
                      <a:pt x="7" y="9"/>
                      <a:pt x="5" y="10"/>
                      <a:pt x="3" y="11"/>
                    </a:cubicBezTo>
                    <a:cubicBezTo>
                      <a:pt x="1" y="9"/>
                      <a:pt x="0" y="6"/>
                      <a:pt x="0" y="3"/>
                    </a:cubicBezTo>
                    <a:cubicBezTo>
                      <a:pt x="5" y="2"/>
                      <a:pt x="10" y="0"/>
                      <a:pt x="8" y="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8" name="Freeform 720">
                <a:extLst>
                  <a:ext uri="{FF2B5EF4-FFF2-40B4-BE49-F238E27FC236}">
                    <a16:creationId xmlns:a16="http://schemas.microsoft.com/office/drawing/2014/main" id="{0D55A238-9808-BBDC-C4C5-90AA0C062F0B}"/>
                  </a:ext>
                </a:extLst>
              </p:cNvPr>
              <p:cNvSpPr/>
              <p:nvPr/>
            </p:nvSpPr>
            <p:spPr bwMode="auto">
              <a:xfrm>
                <a:off x="5326" y="2506"/>
                <a:ext cx="123" cy="122"/>
              </a:xfrm>
              <a:custGeom>
                <a:avLst/>
                <a:gdLst>
                  <a:gd name="T0" fmla="*/ 198 w 209"/>
                  <a:gd name="T1" fmla="*/ 68 h 209"/>
                  <a:gd name="T2" fmla="*/ 203 w 209"/>
                  <a:gd name="T3" fmla="*/ 90 h 209"/>
                  <a:gd name="T4" fmla="*/ 209 w 209"/>
                  <a:gd name="T5" fmla="*/ 107 h 209"/>
                  <a:gd name="T6" fmla="*/ 201 w 209"/>
                  <a:gd name="T7" fmla="*/ 130 h 209"/>
                  <a:gd name="T8" fmla="*/ 198 w 209"/>
                  <a:gd name="T9" fmla="*/ 141 h 209"/>
                  <a:gd name="T10" fmla="*/ 182 w 209"/>
                  <a:gd name="T11" fmla="*/ 168 h 209"/>
                  <a:gd name="T12" fmla="*/ 162 w 209"/>
                  <a:gd name="T13" fmla="*/ 180 h 209"/>
                  <a:gd name="T14" fmla="*/ 153 w 209"/>
                  <a:gd name="T15" fmla="*/ 185 h 209"/>
                  <a:gd name="T16" fmla="*/ 127 w 209"/>
                  <a:gd name="T17" fmla="*/ 197 h 209"/>
                  <a:gd name="T18" fmla="*/ 118 w 209"/>
                  <a:gd name="T19" fmla="*/ 196 h 209"/>
                  <a:gd name="T20" fmla="*/ 95 w 209"/>
                  <a:gd name="T21" fmla="*/ 207 h 209"/>
                  <a:gd name="T22" fmla="*/ 81 w 209"/>
                  <a:gd name="T23" fmla="*/ 199 h 209"/>
                  <a:gd name="T24" fmla="*/ 77 w 209"/>
                  <a:gd name="T25" fmla="*/ 194 h 209"/>
                  <a:gd name="T26" fmla="*/ 42 w 209"/>
                  <a:gd name="T27" fmla="*/ 185 h 209"/>
                  <a:gd name="T28" fmla="*/ 30 w 209"/>
                  <a:gd name="T29" fmla="*/ 174 h 209"/>
                  <a:gd name="T30" fmla="*/ 21 w 209"/>
                  <a:gd name="T31" fmla="*/ 153 h 209"/>
                  <a:gd name="T32" fmla="*/ 7 w 209"/>
                  <a:gd name="T33" fmla="*/ 138 h 209"/>
                  <a:gd name="T34" fmla="*/ 4 w 209"/>
                  <a:gd name="T35" fmla="*/ 122 h 209"/>
                  <a:gd name="T36" fmla="*/ 4 w 209"/>
                  <a:gd name="T37" fmla="*/ 101 h 209"/>
                  <a:gd name="T38" fmla="*/ 7 w 209"/>
                  <a:gd name="T39" fmla="*/ 80 h 209"/>
                  <a:gd name="T40" fmla="*/ 11 w 209"/>
                  <a:gd name="T41" fmla="*/ 61 h 209"/>
                  <a:gd name="T42" fmla="*/ 31 w 209"/>
                  <a:gd name="T43" fmla="*/ 37 h 209"/>
                  <a:gd name="T44" fmla="*/ 37 w 209"/>
                  <a:gd name="T45" fmla="*/ 33 h 209"/>
                  <a:gd name="T46" fmla="*/ 52 w 209"/>
                  <a:gd name="T47" fmla="*/ 22 h 209"/>
                  <a:gd name="T48" fmla="*/ 58 w 209"/>
                  <a:gd name="T49" fmla="*/ 19 h 209"/>
                  <a:gd name="T50" fmla="*/ 66 w 209"/>
                  <a:gd name="T51" fmla="*/ 14 h 209"/>
                  <a:gd name="T52" fmla="*/ 73 w 209"/>
                  <a:gd name="T53" fmla="*/ 11 h 209"/>
                  <a:gd name="T54" fmla="*/ 85 w 209"/>
                  <a:gd name="T55" fmla="*/ 9 h 209"/>
                  <a:gd name="T56" fmla="*/ 89 w 209"/>
                  <a:gd name="T57" fmla="*/ 11 h 209"/>
                  <a:gd name="T58" fmla="*/ 105 w 209"/>
                  <a:gd name="T59" fmla="*/ 10 h 209"/>
                  <a:gd name="T60" fmla="*/ 134 w 209"/>
                  <a:gd name="T61" fmla="*/ 9 h 209"/>
                  <a:gd name="T62" fmla="*/ 152 w 209"/>
                  <a:gd name="T63" fmla="*/ 22 h 209"/>
                  <a:gd name="T64" fmla="*/ 161 w 209"/>
                  <a:gd name="T65" fmla="*/ 26 h 209"/>
                  <a:gd name="T66" fmla="*/ 172 w 209"/>
                  <a:gd name="T67" fmla="*/ 35 h 209"/>
                  <a:gd name="T68" fmla="*/ 177 w 209"/>
                  <a:gd name="T69" fmla="*/ 42 h 209"/>
                  <a:gd name="T70" fmla="*/ 183 w 209"/>
                  <a:gd name="T71" fmla="*/ 49 h 209"/>
                  <a:gd name="T72" fmla="*/ 191 w 209"/>
                  <a:gd name="T73" fmla="*/ 55 h 209"/>
                  <a:gd name="T74" fmla="*/ 198 w 209"/>
                  <a:gd name="T75" fmla="*/ 68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9" h="209">
                    <a:moveTo>
                      <a:pt x="198" y="68"/>
                    </a:moveTo>
                    <a:cubicBezTo>
                      <a:pt x="194" y="77"/>
                      <a:pt x="195" y="84"/>
                      <a:pt x="203" y="90"/>
                    </a:cubicBezTo>
                    <a:cubicBezTo>
                      <a:pt x="205" y="95"/>
                      <a:pt x="207" y="101"/>
                      <a:pt x="209" y="107"/>
                    </a:cubicBezTo>
                    <a:cubicBezTo>
                      <a:pt x="204" y="114"/>
                      <a:pt x="195" y="119"/>
                      <a:pt x="201" y="130"/>
                    </a:cubicBezTo>
                    <a:cubicBezTo>
                      <a:pt x="204" y="134"/>
                      <a:pt x="201" y="137"/>
                      <a:pt x="198" y="141"/>
                    </a:cubicBezTo>
                    <a:cubicBezTo>
                      <a:pt x="191" y="149"/>
                      <a:pt x="181" y="154"/>
                      <a:pt x="182" y="168"/>
                    </a:cubicBezTo>
                    <a:cubicBezTo>
                      <a:pt x="182" y="178"/>
                      <a:pt x="170" y="178"/>
                      <a:pt x="162" y="180"/>
                    </a:cubicBezTo>
                    <a:cubicBezTo>
                      <a:pt x="158" y="181"/>
                      <a:pt x="155" y="180"/>
                      <a:pt x="153" y="185"/>
                    </a:cubicBezTo>
                    <a:cubicBezTo>
                      <a:pt x="148" y="201"/>
                      <a:pt x="142" y="203"/>
                      <a:pt x="127" y="197"/>
                    </a:cubicBezTo>
                    <a:cubicBezTo>
                      <a:pt x="124" y="196"/>
                      <a:pt x="119" y="193"/>
                      <a:pt x="118" y="196"/>
                    </a:cubicBezTo>
                    <a:cubicBezTo>
                      <a:pt x="114" y="209"/>
                      <a:pt x="103" y="205"/>
                      <a:pt x="95" y="207"/>
                    </a:cubicBezTo>
                    <a:cubicBezTo>
                      <a:pt x="89" y="208"/>
                      <a:pt x="82" y="208"/>
                      <a:pt x="81" y="199"/>
                    </a:cubicBezTo>
                    <a:cubicBezTo>
                      <a:pt x="81" y="197"/>
                      <a:pt x="81" y="192"/>
                      <a:pt x="77" y="194"/>
                    </a:cubicBezTo>
                    <a:cubicBezTo>
                      <a:pt x="62" y="201"/>
                      <a:pt x="53" y="194"/>
                      <a:pt x="42" y="185"/>
                    </a:cubicBezTo>
                    <a:cubicBezTo>
                      <a:pt x="38" y="182"/>
                      <a:pt x="34" y="178"/>
                      <a:pt x="30" y="174"/>
                    </a:cubicBezTo>
                    <a:cubicBezTo>
                      <a:pt x="23" y="168"/>
                      <a:pt x="21" y="162"/>
                      <a:pt x="21" y="153"/>
                    </a:cubicBezTo>
                    <a:cubicBezTo>
                      <a:pt x="20" y="146"/>
                      <a:pt x="10" y="145"/>
                      <a:pt x="7" y="138"/>
                    </a:cubicBezTo>
                    <a:cubicBezTo>
                      <a:pt x="4" y="132"/>
                      <a:pt x="3" y="129"/>
                      <a:pt x="4" y="122"/>
                    </a:cubicBezTo>
                    <a:cubicBezTo>
                      <a:pt x="6" y="116"/>
                      <a:pt x="5" y="108"/>
                      <a:pt x="4" y="101"/>
                    </a:cubicBezTo>
                    <a:cubicBezTo>
                      <a:pt x="3" y="94"/>
                      <a:pt x="0" y="87"/>
                      <a:pt x="7" y="80"/>
                    </a:cubicBezTo>
                    <a:cubicBezTo>
                      <a:pt x="11" y="75"/>
                      <a:pt x="9" y="68"/>
                      <a:pt x="11" y="61"/>
                    </a:cubicBezTo>
                    <a:cubicBezTo>
                      <a:pt x="14" y="50"/>
                      <a:pt x="24" y="45"/>
                      <a:pt x="31" y="37"/>
                    </a:cubicBezTo>
                    <a:cubicBezTo>
                      <a:pt x="32" y="36"/>
                      <a:pt x="37" y="37"/>
                      <a:pt x="37" y="33"/>
                    </a:cubicBezTo>
                    <a:cubicBezTo>
                      <a:pt x="38" y="24"/>
                      <a:pt x="43" y="21"/>
                      <a:pt x="52" y="22"/>
                    </a:cubicBezTo>
                    <a:cubicBezTo>
                      <a:pt x="55" y="22"/>
                      <a:pt x="57" y="21"/>
                      <a:pt x="58" y="19"/>
                    </a:cubicBezTo>
                    <a:cubicBezTo>
                      <a:pt x="59" y="14"/>
                      <a:pt x="61" y="12"/>
                      <a:pt x="66" y="14"/>
                    </a:cubicBezTo>
                    <a:cubicBezTo>
                      <a:pt x="69" y="16"/>
                      <a:pt x="71" y="14"/>
                      <a:pt x="73" y="11"/>
                    </a:cubicBezTo>
                    <a:cubicBezTo>
                      <a:pt x="76" y="5"/>
                      <a:pt x="80" y="0"/>
                      <a:pt x="85" y="9"/>
                    </a:cubicBezTo>
                    <a:cubicBezTo>
                      <a:pt x="86" y="11"/>
                      <a:pt x="88" y="12"/>
                      <a:pt x="89" y="11"/>
                    </a:cubicBezTo>
                    <a:cubicBezTo>
                      <a:pt x="94" y="3"/>
                      <a:pt x="99" y="4"/>
                      <a:pt x="105" y="10"/>
                    </a:cubicBezTo>
                    <a:cubicBezTo>
                      <a:pt x="114" y="0"/>
                      <a:pt x="123" y="16"/>
                      <a:pt x="134" y="9"/>
                    </a:cubicBezTo>
                    <a:cubicBezTo>
                      <a:pt x="136" y="8"/>
                      <a:pt x="146" y="17"/>
                      <a:pt x="152" y="22"/>
                    </a:cubicBezTo>
                    <a:cubicBezTo>
                      <a:pt x="155" y="24"/>
                      <a:pt x="157" y="26"/>
                      <a:pt x="161" y="26"/>
                    </a:cubicBezTo>
                    <a:cubicBezTo>
                      <a:pt x="168" y="25"/>
                      <a:pt x="171" y="29"/>
                      <a:pt x="172" y="35"/>
                    </a:cubicBezTo>
                    <a:cubicBezTo>
                      <a:pt x="173" y="38"/>
                      <a:pt x="173" y="41"/>
                      <a:pt x="177" y="42"/>
                    </a:cubicBezTo>
                    <a:cubicBezTo>
                      <a:pt x="182" y="42"/>
                      <a:pt x="184" y="44"/>
                      <a:pt x="183" y="49"/>
                    </a:cubicBezTo>
                    <a:cubicBezTo>
                      <a:pt x="182" y="54"/>
                      <a:pt x="190" y="52"/>
                      <a:pt x="191" y="55"/>
                    </a:cubicBezTo>
                    <a:cubicBezTo>
                      <a:pt x="191" y="61"/>
                      <a:pt x="196" y="64"/>
                      <a:pt x="198" y="68"/>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9" name="Freeform 721">
                <a:extLst>
                  <a:ext uri="{FF2B5EF4-FFF2-40B4-BE49-F238E27FC236}">
                    <a16:creationId xmlns:a16="http://schemas.microsoft.com/office/drawing/2014/main" id="{9C91AF24-B0DF-5BAA-E0FB-300670D3B6DA}"/>
                  </a:ext>
                </a:extLst>
              </p:cNvPr>
              <p:cNvSpPr/>
              <p:nvPr/>
            </p:nvSpPr>
            <p:spPr bwMode="auto">
              <a:xfrm>
                <a:off x="5466" y="2491"/>
                <a:ext cx="78" cy="39"/>
              </a:xfrm>
              <a:custGeom>
                <a:avLst/>
                <a:gdLst>
                  <a:gd name="T0" fmla="*/ 0 w 132"/>
                  <a:gd name="T1" fmla="*/ 34 h 66"/>
                  <a:gd name="T2" fmla="*/ 12 w 132"/>
                  <a:gd name="T3" fmla="*/ 0 h 66"/>
                  <a:gd name="T4" fmla="*/ 14 w 132"/>
                  <a:gd name="T5" fmla="*/ 7 h 66"/>
                  <a:gd name="T6" fmla="*/ 15 w 132"/>
                  <a:gd name="T7" fmla="*/ 36 h 66"/>
                  <a:gd name="T8" fmla="*/ 21 w 132"/>
                  <a:gd name="T9" fmla="*/ 39 h 66"/>
                  <a:gd name="T10" fmla="*/ 32 w 132"/>
                  <a:gd name="T11" fmla="*/ 41 h 66"/>
                  <a:gd name="T12" fmla="*/ 51 w 132"/>
                  <a:gd name="T13" fmla="*/ 43 h 66"/>
                  <a:gd name="T14" fmla="*/ 98 w 132"/>
                  <a:gd name="T15" fmla="*/ 28 h 66"/>
                  <a:gd name="T16" fmla="*/ 132 w 132"/>
                  <a:gd name="T17" fmla="*/ 16 h 66"/>
                  <a:gd name="T18" fmla="*/ 122 w 132"/>
                  <a:gd name="T19" fmla="*/ 24 h 66"/>
                  <a:gd name="T20" fmla="*/ 36 w 132"/>
                  <a:gd name="T21" fmla="*/ 51 h 66"/>
                  <a:gd name="T22" fmla="*/ 15 w 132"/>
                  <a:gd name="T23" fmla="*/ 66 h 66"/>
                  <a:gd name="T24" fmla="*/ 19 w 132"/>
                  <a:gd name="T25" fmla="*/ 52 h 66"/>
                  <a:gd name="T26" fmla="*/ 16 w 132"/>
                  <a:gd name="T27" fmla="*/ 44 h 66"/>
                  <a:gd name="T28" fmla="*/ 7 w 132"/>
                  <a:gd name="T29" fmla="*/ 44 h 66"/>
                  <a:gd name="T30" fmla="*/ 7 w 132"/>
                  <a:gd name="T31" fmla="*/ 39 h 66"/>
                  <a:gd name="T32" fmla="*/ 5 w 132"/>
                  <a:gd name="T33" fmla="*/ 35 h 66"/>
                  <a:gd name="T34" fmla="*/ 0 w 132"/>
                  <a:gd name="T35" fmla="*/ 3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2" h="66">
                    <a:moveTo>
                      <a:pt x="0" y="34"/>
                    </a:moveTo>
                    <a:cubicBezTo>
                      <a:pt x="4" y="23"/>
                      <a:pt x="8" y="12"/>
                      <a:pt x="12" y="0"/>
                    </a:cubicBezTo>
                    <a:cubicBezTo>
                      <a:pt x="14" y="2"/>
                      <a:pt x="15" y="5"/>
                      <a:pt x="14" y="7"/>
                    </a:cubicBezTo>
                    <a:cubicBezTo>
                      <a:pt x="8" y="17"/>
                      <a:pt x="15" y="26"/>
                      <a:pt x="15" y="36"/>
                    </a:cubicBezTo>
                    <a:cubicBezTo>
                      <a:pt x="15" y="39"/>
                      <a:pt x="19" y="38"/>
                      <a:pt x="21" y="39"/>
                    </a:cubicBezTo>
                    <a:cubicBezTo>
                      <a:pt x="24" y="40"/>
                      <a:pt x="32" y="41"/>
                      <a:pt x="32" y="41"/>
                    </a:cubicBezTo>
                    <a:cubicBezTo>
                      <a:pt x="36" y="57"/>
                      <a:pt x="47" y="46"/>
                      <a:pt x="51" y="43"/>
                    </a:cubicBezTo>
                    <a:cubicBezTo>
                      <a:pt x="66" y="34"/>
                      <a:pt x="84" y="37"/>
                      <a:pt x="98" y="28"/>
                    </a:cubicBezTo>
                    <a:cubicBezTo>
                      <a:pt x="109" y="22"/>
                      <a:pt x="120" y="20"/>
                      <a:pt x="132" y="16"/>
                    </a:cubicBezTo>
                    <a:cubicBezTo>
                      <a:pt x="130" y="21"/>
                      <a:pt x="126" y="23"/>
                      <a:pt x="122" y="24"/>
                    </a:cubicBezTo>
                    <a:cubicBezTo>
                      <a:pt x="94" y="34"/>
                      <a:pt x="66" y="46"/>
                      <a:pt x="36" y="51"/>
                    </a:cubicBezTo>
                    <a:cubicBezTo>
                      <a:pt x="27" y="53"/>
                      <a:pt x="20" y="58"/>
                      <a:pt x="15" y="66"/>
                    </a:cubicBezTo>
                    <a:cubicBezTo>
                      <a:pt x="11" y="59"/>
                      <a:pt x="17" y="56"/>
                      <a:pt x="19" y="52"/>
                    </a:cubicBezTo>
                    <a:cubicBezTo>
                      <a:pt x="23" y="47"/>
                      <a:pt x="22" y="44"/>
                      <a:pt x="16" y="44"/>
                    </a:cubicBezTo>
                    <a:cubicBezTo>
                      <a:pt x="13" y="44"/>
                      <a:pt x="10" y="44"/>
                      <a:pt x="7" y="44"/>
                    </a:cubicBezTo>
                    <a:cubicBezTo>
                      <a:pt x="7" y="42"/>
                      <a:pt x="7" y="41"/>
                      <a:pt x="7" y="39"/>
                    </a:cubicBezTo>
                    <a:cubicBezTo>
                      <a:pt x="7" y="37"/>
                      <a:pt x="7" y="35"/>
                      <a:pt x="5" y="35"/>
                    </a:cubicBezTo>
                    <a:cubicBezTo>
                      <a:pt x="3" y="34"/>
                      <a:pt x="2" y="34"/>
                      <a:pt x="0" y="3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0" name="Freeform 722">
                <a:extLst>
                  <a:ext uri="{FF2B5EF4-FFF2-40B4-BE49-F238E27FC236}">
                    <a16:creationId xmlns:a16="http://schemas.microsoft.com/office/drawing/2014/main" id="{A54925DC-08A6-156A-4EBD-1E11B1386781}"/>
                  </a:ext>
                </a:extLst>
              </p:cNvPr>
              <p:cNvSpPr/>
              <p:nvPr/>
            </p:nvSpPr>
            <p:spPr bwMode="auto">
              <a:xfrm>
                <a:off x="5368" y="2651"/>
                <a:ext cx="14" cy="21"/>
              </a:xfrm>
              <a:custGeom>
                <a:avLst/>
                <a:gdLst>
                  <a:gd name="T0" fmla="*/ 24 w 24"/>
                  <a:gd name="T1" fmla="*/ 19 h 35"/>
                  <a:gd name="T2" fmla="*/ 1 w 24"/>
                  <a:gd name="T3" fmla="*/ 35 h 35"/>
                  <a:gd name="T4" fmla="*/ 0 w 24"/>
                  <a:gd name="T5" fmla="*/ 18 h 35"/>
                  <a:gd name="T6" fmla="*/ 13 w 24"/>
                  <a:gd name="T7" fmla="*/ 0 h 35"/>
                  <a:gd name="T8" fmla="*/ 24 w 24"/>
                  <a:gd name="T9" fmla="*/ 19 h 35"/>
                </a:gdLst>
                <a:ahLst/>
                <a:cxnLst>
                  <a:cxn ang="0">
                    <a:pos x="T0" y="T1"/>
                  </a:cxn>
                  <a:cxn ang="0">
                    <a:pos x="T2" y="T3"/>
                  </a:cxn>
                  <a:cxn ang="0">
                    <a:pos x="T4" y="T5"/>
                  </a:cxn>
                  <a:cxn ang="0">
                    <a:pos x="T6" y="T7"/>
                  </a:cxn>
                  <a:cxn ang="0">
                    <a:pos x="T8" y="T9"/>
                  </a:cxn>
                </a:cxnLst>
                <a:rect l="0" t="0" r="r" b="b"/>
                <a:pathLst>
                  <a:path w="24" h="35">
                    <a:moveTo>
                      <a:pt x="24" y="19"/>
                    </a:moveTo>
                    <a:cubicBezTo>
                      <a:pt x="14" y="20"/>
                      <a:pt x="12" y="32"/>
                      <a:pt x="1" y="35"/>
                    </a:cubicBezTo>
                    <a:cubicBezTo>
                      <a:pt x="1" y="29"/>
                      <a:pt x="0" y="23"/>
                      <a:pt x="0" y="18"/>
                    </a:cubicBezTo>
                    <a:cubicBezTo>
                      <a:pt x="4" y="11"/>
                      <a:pt x="6" y="0"/>
                      <a:pt x="13" y="0"/>
                    </a:cubicBezTo>
                    <a:cubicBezTo>
                      <a:pt x="20" y="1"/>
                      <a:pt x="19" y="13"/>
                      <a:pt x="24" y="1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1" name="Freeform 723">
                <a:extLst>
                  <a:ext uri="{FF2B5EF4-FFF2-40B4-BE49-F238E27FC236}">
                    <a16:creationId xmlns:a16="http://schemas.microsoft.com/office/drawing/2014/main" id="{D21F6C17-A51B-1E2B-FD3A-E101A120DDD9}"/>
                  </a:ext>
                </a:extLst>
              </p:cNvPr>
              <p:cNvSpPr/>
              <p:nvPr/>
            </p:nvSpPr>
            <p:spPr bwMode="auto">
              <a:xfrm>
                <a:off x="5461" y="2517"/>
                <a:ext cx="19" cy="14"/>
              </a:xfrm>
              <a:custGeom>
                <a:avLst/>
                <a:gdLst>
                  <a:gd name="T0" fmla="*/ 16 w 32"/>
                  <a:gd name="T1" fmla="*/ 0 h 24"/>
                  <a:gd name="T2" fmla="*/ 25 w 32"/>
                  <a:gd name="T3" fmla="*/ 0 h 24"/>
                  <a:gd name="T4" fmla="*/ 28 w 32"/>
                  <a:gd name="T5" fmla="*/ 8 h 24"/>
                  <a:gd name="T6" fmla="*/ 24 w 32"/>
                  <a:gd name="T7" fmla="*/ 22 h 24"/>
                  <a:gd name="T8" fmla="*/ 24 w 32"/>
                  <a:gd name="T9" fmla="*/ 24 h 24"/>
                  <a:gd name="T10" fmla="*/ 0 w 32"/>
                  <a:gd name="T11" fmla="*/ 24 h 24"/>
                  <a:gd name="T12" fmla="*/ 16 w 32"/>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32" h="24">
                    <a:moveTo>
                      <a:pt x="16" y="0"/>
                    </a:moveTo>
                    <a:cubicBezTo>
                      <a:pt x="19" y="0"/>
                      <a:pt x="22" y="0"/>
                      <a:pt x="25" y="0"/>
                    </a:cubicBezTo>
                    <a:cubicBezTo>
                      <a:pt x="31" y="0"/>
                      <a:pt x="32" y="3"/>
                      <a:pt x="28" y="8"/>
                    </a:cubicBezTo>
                    <a:cubicBezTo>
                      <a:pt x="26" y="12"/>
                      <a:pt x="20" y="15"/>
                      <a:pt x="24" y="22"/>
                    </a:cubicBezTo>
                    <a:cubicBezTo>
                      <a:pt x="24" y="22"/>
                      <a:pt x="24" y="23"/>
                      <a:pt x="24" y="24"/>
                    </a:cubicBezTo>
                    <a:cubicBezTo>
                      <a:pt x="16" y="24"/>
                      <a:pt x="8" y="24"/>
                      <a:pt x="0" y="24"/>
                    </a:cubicBezTo>
                    <a:cubicBezTo>
                      <a:pt x="4" y="14"/>
                      <a:pt x="8" y="5"/>
                      <a:pt x="16"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2" name="Freeform 724">
                <a:extLst>
                  <a:ext uri="{FF2B5EF4-FFF2-40B4-BE49-F238E27FC236}">
                    <a16:creationId xmlns:a16="http://schemas.microsoft.com/office/drawing/2014/main" id="{119A769E-E8CD-A54F-D7C5-1FC7C884CDB6}"/>
                  </a:ext>
                </a:extLst>
              </p:cNvPr>
              <p:cNvSpPr/>
              <p:nvPr/>
            </p:nvSpPr>
            <p:spPr bwMode="auto">
              <a:xfrm>
                <a:off x="5313" y="2645"/>
                <a:ext cx="18" cy="27"/>
              </a:xfrm>
              <a:custGeom>
                <a:avLst/>
                <a:gdLst>
                  <a:gd name="T0" fmla="*/ 20 w 30"/>
                  <a:gd name="T1" fmla="*/ 20 h 46"/>
                  <a:gd name="T2" fmla="*/ 27 w 30"/>
                  <a:gd name="T3" fmla="*/ 37 h 46"/>
                  <a:gd name="T4" fmla="*/ 25 w 30"/>
                  <a:gd name="T5" fmla="*/ 44 h 46"/>
                  <a:gd name="T6" fmla="*/ 19 w 30"/>
                  <a:gd name="T7" fmla="*/ 41 h 46"/>
                  <a:gd name="T8" fmla="*/ 19 w 30"/>
                  <a:gd name="T9" fmla="*/ 40 h 46"/>
                  <a:gd name="T10" fmla="*/ 12 w 30"/>
                  <a:gd name="T11" fmla="*/ 2 h 46"/>
                  <a:gd name="T12" fmla="*/ 20 w 30"/>
                  <a:gd name="T13" fmla="*/ 0 h 46"/>
                  <a:gd name="T14" fmla="*/ 20 w 30"/>
                  <a:gd name="T15" fmla="*/ 10 h 46"/>
                  <a:gd name="T16" fmla="*/ 20 w 30"/>
                  <a:gd name="T17" fmla="*/ 2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46">
                    <a:moveTo>
                      <a:pt x="20" y="20"/>
                    </a:moveTo>
                    <a:cubicBezTo>
                      <a:pt x="20" y="27"/>
                      <a:pt x="26" y="31"/>
                      <a:pt x="27" y="37"/>
                    </a:cubicBezTo>
                    <a:cubicBezTo>
                      <a:pt x="28" y="40"/>
                      <a:pt x="30" y="43"/>
                      <a:pt x="25" y="44"/>
                    </a:cubicBezTo>
                    <a:cubicBezTo>
                      <a:pt x="23" y="44"/>
                      <a:pt x="19" y="46"/>
                      <a:pt x="19" y="41"/>
                    </a:cubicBezTo>
                    <a:cubicBezTo>
                      <a:pt x="19" y="40"/>
                      <a:pt x="19" y="40"/>
                      <a:pt x="19" y="40"/>
                    </a:cubicBezTo>
                    <a:cubicBezTo>
                      <a:pt x="0" y="30"/>
                      <a:pt x="14" y="15"/>
                      <a:pt x="12" y="2"/>
                    </a:cubicBezTo>
                    <a:cubicBezTo>
                      <a:pt x="14" y="0"/>
                      <a:pt x="17" y="1"/>
                      <a:pt x="20" y="0"/>
                    </a:cubicBezTo>
                    <a:cubicBezTo>
                      <a:pt x="20" y="3"/>
                      <a:pt x="20" y="7"/>
                      <a:pt x="20" y="10"/>
                    </a:cubicBezTo>
                    <a:cubicBezTo>
                      <a:pt x="20" y="13"/>
                      <a:pt x="20" y="17"/>
                      <a:pt x="20"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3" name="Freeform 725">
                <a:extLst>
                  <a:ext uri="{FF2B5EF4-FFF2-40B4-BE49-F238E27FC236}">
                    <a16:creationId xmlns:a16="http://schemas.microsoft.com/office/drawing/2014/main" id="{00DF5509-CA8C-EA27-C92F-30571CED59C2}"/>
                  </a:ext>
                </a:extLst>
              </p:cNvPr>
              <p:cNvSpPr/>
              <p:nvPr/>
            </p:nvSpPr>
            <p:spPr bwMode="auto">
              <a:xfrm>
                <a:off x="5483" y="2546"/>
                <a:ext cx="30" cy="10"/>
              </a:xfrm>
              <a:custGeom>
                <a:avLst/>
                <a:gdLst>
                  <a:gd name="T0" fmla="*/ 14 w 51"/>
                  <a:gd name="T1" fmla="*/ 17 h 17"/>
                  <a:gd name="T2" fmla="*/ 0 w 51"/>
                  <a:gd name="T3" fmla="*/ 15 h 17"/>
                  <a:gd name="T4" fmla="*/ 12 w 51"/>
                  <a:gd name="T5" fmla="*/ 3 h 17"/>
                  <a:gd name="T6" fmla="*/ 28 w 51"/>
                  <a:gd name="T7" fmla="*/ 6 h 17"/>
                  <a:gd name="T8" fmla="*/ 43 w 51"/>
                  <a:gd name="T9" fmla="*/ 0 h 17"/>
                  <a:gd name="T10" fmla="*/ 44 w 51"/>
                  <a:gd name="T11" fmla="*/ 0 h 17"/>
                  <a:gd name="T12" fmla="*/ 51 w 51"/>
                  <a:gd name="T13" fmla="*/ 7 h 17"/>
                  <a:gd name="T14" fmla="*/ 14 w 51"/>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7">
                    <a:moveTo>
                      <a:pt x="14" y="17"/>
                    </a:moveTo>
                    <a:cubicBezTo>
                      <a:pt x="9" y="17"/>
                      <a:pt x="5" y="17"/>
                      <a:pt x="0" y="15"/>
                    </a:cubicBezTo>
                    <a:cubicBezTo>
                      <a:pt x="3" y="9"/>
                      <a:pt x="8" y="6"/>
                      <a:pt x="12" y="3"/>
                    </a:cubicBezTo>
                    <a:cubicBezTo>
                      <a:pt x="15" y="14"/>
                      <a:pt x="23" y="7"/>
                      <a:pt x="28" y="6"/>
                    </a:cubicBezTo>
                    <a:cubicBezTo>
                      <a:pt x="33" y="4"/>
                      <a:pt x="38" y="1"/>
                      <a:pt x="43" y="0"/>
                    </a:cubicBezTo>
                    <a:cubicBezTo>
                      <a:pt x="44" y="0"/>
                      <a:pt x="44" y="0"/>
                      <a:pt x="44" y="0"/>
                    </a:cubicBezTo>
                    <a:cubicBezTo>
                      <a:pt x="43" y="6"/>
                      <a:pt x="50" y="4"/>
                      <a:pt x="51" y="7"/>
                    </a:cubicBezTo>
                    <a:cubicBezTo>
                      <a:pt x="40" y="15"/>
                      <a:pt x="25" y="9"/>
                      <a:pt x="14"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4" name="Freeform 726">
                <a:extLst>
                  <a:ext uri="{FF2B5EF4-FFF2-40B4-BE49-F238E27FC236}">
                    <a16:creationId xmlns:a16="http://schemas.microsoft.com/office/drawing/2014/main" id="{C4D8D8BB-3825-3FDE-5E32-E00DDDAC6A5F}"/>
                  </a:ext>
                </a:extLst>
              </p:cNvPr>
              <p:cNvSpPr/>
              <p:nvPr/>
            </p:nvSpPr>
            <p:spPr bwMode="auto">
              <a:xfrm>
                <a:off x="5391" y="2649"/>
                <a:ext cx="10" cy="20"/>
              </a:xfrm>
              <a:custGeom>
                <a:avLst/>
                <a:gdLst>
                  <a:gd name="T0" fmla="*/ 17 w 17"/>
                  <a:gd name="T1" fmla="*/ 17 h 34"/>
                  <a:gd name="T2" fmla="*/ 6 w 17"/>
                  <a:gd name="T3" fmla="*/ 34 h 34"/>
                  <a:gd name="T4" fmla="*/ 0 w 17"/>
                  <a:gd name="T5" fmla="*/ 25 h 34"/>
                  <a:gd name="T6" fmla="*/ 3 w 17"/>
                  <a:gd name="T7" fmla="*/ 0 h 34"/>
                  <a:gd name="T8" fmla="*/ 17 w 17"/>
                  <a:gd name="T9" fmla="*/ 17 h 34"/>
                </a:gdLst>
                <a:ahLst/>
                <a:cxnLst>
                  <a:cxn ang="0">
                    <a:pos x="T0" y="T1"/>
                  </a:cxn>
                  <a:cxn ang="0">
                    <a:pos x="T2" y="T3"/>
                  </a:cxn>
                  <a:cxn ang="0">
                    <a:pos x="T4" y="T5"/>
                  </a:cxn>
                  <a:cxn ang="0">
                    <a:pos x="T6" y="T7"/>
                  </a:cxn>
                  <a:cxn ang="0">
                    <a:pos x="T8" y="T9"/>
                  </a:cxn>
                </a:cxnLst>
                <a:rect l="0" t="0" r="r" b="b"/>
                <a:pathLst>
                  <a:path w="17" h="34">
                    <a:moveTo>
                      <a:pt x="17" y="17"/>
                    </a:moveTo>
                    <a:cubicBezTo>
                      <a:pt x="12" y="22"/>
                      <a:pt x="11" y="29"/>
                      <a:pt x="6" y="34"/>
                    </a:cubicBezTo>
                    <a:cubicBezTo>
                      <a:pt x="2" y="32"/>
                      <a:pt x="1" y="28"/>
                      <a:pt x="0" y="25"/>
                    </a:cubicBezTo>
                    <a:cubicBezTo>
                      <a:pt x="1" y="18"/>
                      <a:pt x="2" y="10"/>
                      <a:pt x="3" y="0"/>
                    </a:cubicBezTo>
                    <a:cubicBezTo>
                      <a:pt x="9" y="6"/>
                      <a:pt x="14" y="11"/>
                      <a:pt x="17"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5" name="Freeform 727">
                <a:extLst>
                  <a:ext uri="{FF2B5EF4-FFF2-40B4-BE49-F238E27FC236}">
                    <a16:creationId xmlns:a16="http://schemas.microsoft.com/office/drawing/2014/main" id="{CC3FE7F0-30FE-056C-1FFC-C0B5B228798F}"/>
                  </a:ext>
                </a:extLst>
              </p:cNvPr>
              <p:cNvSpPr/>
              <p:nvPr/>
            </p:nvSpPr>
            <p:spPr bwMode="auto">
              <a:xfrm>
                <a:off x="5438" y="2533"/>
                <a:ext cx="17" cy="13"/>
              </a:xfrm>
              <a:custGeom>
                <a:avLst/>
                <a:gdLst>
                  <a:gd name="T0" fmla="*/ 7 w 29"/>
                  <a:gd name="T1" fmla="*/ 22 h 22"/>
                  <a:gd name="T2" fmla="*/ 0 w 29"/>
                  <a:gd name="T3" fmla="*/ 9 h 22"/>
                  <a:gd name="T4" fmla="*/ 9 w 29"/>
                  <a:gd name="T5" fmla="*/ 5 h 22"/>
                  <a:gd name="T6" fmla="*/ 29 w 29"/>
                  <a:gd name="T7" fmla="*/ 0 h 22"/>
                  <a:gd name="T8" fmla="*/ 7 w 29"/>
                  <a:gd name="T9" fmla="*/ 22 h 22"/>
                </a:gdLst>
                <a:ahLst/>
                <a:cxnLst>
                  <a:cxn ang="0">
                    <a:pos x="T0" y="T1"/>
                  </a:cxn>
                  <a:cxn ang="0">
                    <a:pos x="T2" y="T3"/>
                  </a:cxn>
                  <a:cxn ang="0">
                    <a:pos x="T4" y="T5"/>
                  </a:cxn>
                  <a:cxn ang="0">
                    <a:pos x="T6" y="T7"/>
                  </a:cxn>
                  <a:cxn ang="0">
                    <a:pos x="T8" y="T9"/>
                  </a:cxn>
                </a:cxnLst>
                <a:rect l="0" t="0" r="r" b="b"/>
                <a:pathLst>
                  <a:path w="28" h="22">
                    <a:moveTo>
                      <a:pt x="7" y="22"/>
                    </a:moveTo>
                    <a:cubicBezTo>
                      <a:pt x="5" y="18"/>
                      <a:pt x="0" y="15"/>
                      <a:pt x="0" y="9"/>
                    </a:cubicBezTo>
                    <a:cubicBezTo>
                      <a:pt x="0" y="2"/>
                      <a:pt x="6" y="5"/>
                      <a:pt x="9" y="5"/>
                    </a:cubicBezTo>
                    <a:cubicBezTo>
                      <a:pt x="15" y="3"/>
                      <a:pt x="20" y="2"/>
                      <a:pt x="29" y="0"/>
                    </a:cubicBezTo>
                    <a:cubicBezTo>
                      <a:pt x="21" y="10"/>
                      <a:pt x="16" y="18"/>
                      <a:pt x="7"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6" name="Freeform 728">
                <a:extLst>
                  <a:ext uri="{FF2B5EF4-FFF2-40B4-BE49-F238E27FC236}">
                    <a16:creationId xmlns:a16="http://schemas.microsoft.com/office/drawing/2014/main" id="{61C6B2DF-D6BA-1621-8CC6-BD1427E2D92C}"/>
                  </a:ext>
                </a:extLst>
              </p:cNvPr>
              <p:cNvSpPr/>
              <p:nvPr/>
            </p:nvSpPr>
            <p:spPr bwMode="auto">
              <a:xfrm>
                <a:off x="5309" y="2631"/>
                <a:ext cx="16" cy="15"/>
              </a:xfrm>
              <a:custGeom>
                <a:avLst/>
                <a:gdLst>
                  <a:gd name="T0" fmla="*/ 28 w 28"/>
                  <a:gd name="T1" fmla="*/ 24 h 26"/>
                  <a:gd name="T2" fmla="*/ 20 w 28"/>
                  <a:gd name="T3" fmla="*/ 26 h 26"/>
                  <a:gd name="T4" fmla="*/ 10 w 28"/>
                  <a:gd name="T5" fmla="*/ 0 h 26"/>
                  <a:gd name="T6" fmla="*/ 28 w 28"/>
                  <a:gd name="T7" fmla="*/ 24 h 26"/>
                </a:gdLst>
                <a:ahLst/>
                <a:cxnLst>
                  <a:cxn ang="0">
                    <a:pos x="T0" y="T1"/>
                  </a:cxn>
                  <a:cxn ang="0">
                    <a:pos x="T2" y="T3"/>
                  </a:cxn>
                  <a:cxn ang="0">
                    <a:pos x="T4" y="T5"/>
                  </a:cxn>
                  <a:cxn ang="0">
                    <a:pos x="T6" y="T7"/>
                  </a:cxn>
                </a:cxnLst>
                <a:rect l="0" t="0" r="r" b="b"/>
                <a:pathLst>
                  <a:path w="28" h="26">
                    <a:moveTo>
                      <a:pt x="28" y="24"/>
                    </a:moveTo>
                    <a:cubicBezTo>
                      <a:pt x="25" y="25"/>
                      <a:pt x="22" y="24"/>
                      <a:pt x="20" y="26"/>
                    </a:cubicBezTo>
                    <a:cubicBezTo>
                      <a:pt x="2" y="21"/>
                      <a:pt x="0" y="14"/>
                      <a:pt x="10" y="0"/>
                    </a:cubicBezTo>
                    <a:cubicBezTo>
                      <a:pt x="15" y="9"/>
                      <a:pt x="19" y="18"/>
                      <a:pt x="28"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7" name="Freeform 729">
                <a:extLst>
                  <a:ext uri="{FF2B5EF4-FFF2-40B4-BE49-F238E27FC236}">
                    <a16:creationId xmlns:a16="http://schemas.microsoft.com/office/drawing/2014/main" id="{4A19654A-4ACD-FE60-6402-438660EAC170}"/>
                  </a:ext>
                </a:extLst>
              </p:cNvPr>
              <p:cNvSpPr/>
              <p:nvPr/>
            </p:nvSpPr>
            <p:spPr bwMode="auto">
              <a:xfrm>
                <a:off x="5349" y="2651"/>
                <a:ext cx="14" cy="17"/>
              </a:xfrm>
              <a:custGeom>
                <a:avLst/>
                <a:gdLst>
                  <a:gd name="T0" fmla="*/ 19 w 23"/>
                  <a:gd name="T1" fmla="*/ 14 h 29"/>
                  <a:gd name="T2" fmla="*/ 1 w 23"/>
                  <a:gd name="T3" fmla="*/ 29 h 29"/>
                  <a:gd name="T4" fmla="*/ 0 w 23"/>
                  <a:gd name="T5" fmla="*/ 17 h 29"/>
                  <a:gd name="T6" fmla="*/ 19 w 23"/>
                  <a:gd name="T7" fmla="*/ 0 h 29"/>
                  <a:gd name="T8" fmla="*/ 19 w 23"/>
                  <a:gd name="T9" fmla="*/ 14 h 29"/>
                </a:gdLst>
                <a:ahLst/>
                <a:cxnLst>
                  <a:cxn ang="0">
                    <a:pos x="T0" y="T1"/>
                  </a:cxn>
                  <a:cxn ang="0">
                    <a:pos x="T2" y="T3"/>
                  </a:cxn>
                  <a:cxn ang="0">
                    <a:pos x="T4" y="T5"/>
                  </a:cxn>
                  <a:cxn ang="0">
                    <a:pos x="T6" y="T7"/>
                  </a:cxn>
                  <a:cxn ang="0">
                    <a:pos x="T8" y="T9"/>
                  </a:cxn>
                </a:cxnLst>
                <a:rect l="0" t="0" r="r" b="b"/>
                <a:pathLst>
                  <a:path w="23" h="28">
                    <a:moveTo>
                      <a:pt x="19" y="14"/>
                    </a:moveTo>
                    <a:cubicBezTo>
                      <a:pt x="14" y="19"/>
                      <a:pt x="8" y="24"/>
                      <a:pt x="1" y="29"/>
                    </a:cubicBezTo>
                    <a:cubicBezTo>
                      <a:pt x="0" y="24"/>
                      <a:pt x="0" y="20"/>
                      <a:pt x="0" y="17"/>
                    </a:cubicBezTo>
                    <a:cubicBezTo>
                      <a:pt x="6" y="12"/>
                      <a:pt x="11" y="7"/>
                      <a:pt x="19" y="0"/>
                    </a:cubicBezTo>
                    <a:cubicBezTo>
                      <a:pt x="18" y="6"/>
                      <a:pt x="23" y="10"/>
                      <a:pt x="19"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8" name="Freeform 730">
                <a:extLst>
                  <a:ext uri="{FF2B5EF4-FFF2-40B4-BE49-F238E27FC236}">
                    <a16:creationId xmlns:a16="http://schemas.microsoft.com/office/drawing/2014/main" id="{515584D9-C61A-A826-5039-7117A1AA5ADE}"/>
                  </a:ext>
                </a:extLst>
              </p:cNvPr>
              <p:cNvSpPr/>
              <p:nvPr/>
            </p:nvSpPr>
            <p:spPr bwMode="auto">
              <a:xfrm>
                <a:off x="5482" y="2525"/>
                <a:ext cx="33" cy="6"/>
              </a:xfrm>
              <a:custGeom>
                <a:avLst/>
                <a:gdLst>
                  <a:gd name="T0" fmla="*/ 0 w 56"/>
                  <a:gd name="T1" fmla="*/ 11 h 11"/>
                  <a:gd name="T2" fmla="*/ 56 w 56"/>
                  <a:gd name="T3" fmla="*/ 11 h 11"/>
                  <a:gd name="T4" fmla="*/ 6 w 56"/>
                  <a:gd name="T5" fmla="*/ 11 h 11"/>
                  <a:gd name="T6" fmla="*/ 0 w 56"/>
                  <a:gd name="T7" fmla="*/ 11 h 11"/>
                </a:gdLst>
                <a:ahLst/>
                <a:cxnLst>
                  <a:cxn ang="0">
                    <a:pos x="T0" y="T1"/>
                  </a:cxn>
                  <a:cxn ang="0">
                    <a:pos x="T2" y="T3"/>
                  </a:cxn>
                  <a:cxn ang="0">
                    <a:pos x="T4" y="T5"/>
                  </a:cxn>
                  <a:cxn ang="0">
                    <a:pos x="T6" y="T7"/>
                  </a:cxn>
                </a:cxnLst>
                <a:rect l="0" t="0" r="r" b="b"/>
                <a:pathLst>
                  <a:path w="56" h="11">
                    <a:moveTo>
                      <a:pt x="0" y="11"/>
                    </a:moveTo>
                    <a:cubicBezTo>
                      <a:pt x="18" y="6"/>
                      <a:pt x="35" y="0"/>
                      <a:pt x="56" y="11"/>
                    </a:cubicBezTo>
                    <a:cubicBezTo>
                      <a:pt x="38" y="11"/>
                      <a:pt x="22" y="11"/>
                      <a:pt x="6" y="11"/>
                    </a:cubicBezTo>
                    <a:cubicBezTo>
                      <a:pt x="4" y="11"/>
                      <a:pt x="2" y="11"/>
                      <a:pt x="0"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9" name="Freeform 731">
                <a:extLst>
                  <a:ext uri="{FF2B5EF4-FFF2-40B4-BE49-F238E27FC236}">
                    <a16:creationId xmlns:a16="http://schemas.microsoft.com/office/drawing/2014/main" id="{9F27EF87-F348-5A90-6A84-1F1A97AADDAA}"/>
                  </a:ext>
                </a:extLst>
              </p:cNvPr>
              <p:cNvSpPr/>
              <p:nvPr/>
            </p:nvSpPr>
            <p:spPr bwMode="auto">
              <a:xfrm>
                <a:off x="5445" y="2558"/>
                <a:ext cx="13" cy="10"/>
              </a:xfrm>
              <a:custGeom>
                <a:avLst/>
                <a:gdLst>
                  <a:gd name="T0" fmla="*/ 6 w 22"/>
                  <a:gd name="T1" fmla="*/ 17 h 17"/>
                  <a:gd name="T2" fmla="*/ 0 w 22"/>
                  <a:gd name="T3" fmla="*/ 0 h 17"/>
                  <a:gd name="T4" fmla="*/ 22 w 22"/>
                  <a:gd name="T5" fmla="*/ 6 h 17"/>
                  <a:gd name="T6" fmla="*/ 6 w 22"/>
                  <a:gd name="T7" fmla="*/ 17 h 17"/>
                </a:gdLst>
                <a:ahLst/>
                <a:cxnLst>
                  <a:cxn ang="0">
                    <a:pos x="T0" y="T1"/>
                  </a:cxn>
                  <a:cxn ang="0">
                    <a:pos x="T2" y="T3"/>
                  </a:cxn>
                  <a:cxn ang="0">
                    <a:pos x="T4" y="T5"/>
                  </a:cxn>
                  <a:cxn ang="0">
                    <a:pos x="T6" y="T7"/>
                  </a:cxn>
                </a:cxnLst>
                <a:rect l="0" t="0" r="r" b="b"/>
                <a:pathLst>
                  <a:path w="22" h="17">
                    <a:moveTo>
                      <a:pt x="6" y="17"/>
                    </a:moveTo>
                    <a:cubicBezTo>
                      <a:pt x="4" y="11"/>
                      <a:pt x="2" y="5"/>
                      <a:pt x="0" y="0"/>
                    </a:cubicBezTo>
                    <a:cubicBezTo>
                      <a:pt x="8" y="0"/>
                      <a:pt x="14" y="3"/>
                      <a:pt x="22" y="6"/>
                    </a:cubicBezTo>
                    <a:cubicBezTo>
                      <a:pt x="18" y="13"/>
                      <a:pt x="11" y="14"/>
                      <a:pt x="6"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0" name="Freeform 732">
                <a:extLst>
                  <a:ext uri="{FF2B5EF4-FFF2-40B4-BE49-F238E27FC236}">
                    <a16:creationId xmlns:a16="http://schemas.microsoft.com/office/drawing/2014/main" id="{D28AC8A3-DECE-767E-9871-C9F8FBC03885}"/>
                  </a:ext>
                </a:extLst>
              </p:cNvPr>
              <p:cNvSpPr/>
              <p:nvPr/>
            </p:nvSpPr>
            <p:spPr bwMode="auto">
              <a:xfrm>
                <a:off x="5325" y="2651"/>
                <a:ext cx="3" cy="6"/>
              </a:xfrm>
              <a:custGeom>
                <a:avLst/>
                <a:gdLst>
                  <a:gd name="T0" fmla="*/ 0 w 5"/>
                  <a:gd name="T1" fmla="*/ 10 h 10"/>
                  <a:gd name="T2" fmla="*/ 0 w 5"/>
                  <a:gd name="T3" fmla="*/ 0 h 10"/>
                  <a:gd name="T4" fmla="*/ 4 w 5"/>
                  <a:gd name="T5" fmla="*/ 8 h 10"/>
                  <a:gd name="T6" fmla="*/ 0 w 5"/>
                  <a:gd name="T7" fmla="*/ 10 h 10"/>
                </a:gdLst>
                <a:ahLst/>
                <a:cxnLst>
                  <a:cxn ang="0">
                    <a:pos x="T0" y="T1"/>
                  </a:cxn>
                  <a:cxn ang="0">
                    <a:pos x="T2" y="T3"/>
                  </a:cxn>
                  <a:cxn ang="0">
                    <a:pos x="T4" y="T5"/>
                  </a:cxn>
                  <a:cxn ang="0">
                    <a:pos x="T6" y="T7"/>
                  </a:cxn>
                </a:cxnLst>
                <a:rect l="0" t="0" r="r" b="b"/>
                <a:pathLst>
                  <a:path w="5" h="10">
                    <a:moveTo>
                      <a:pt x="0" y="10"/>
                    </a:moveTo>
                    <a:cubicBezTo>
                      <a:pt x="0" y="7"/>
                      <a:pt x="0" y="3"/>
                      <a:pt x="0" y="0"/>
                    </a:cubicBezTo>
                    <a:cubicBezTo>
                      <a:pt x="5" y="0"/>
                      <a:pt x="5" y="4"/>
                      <a:pt x="4" y="8"/>
                    </a:cubicBezTo>
                    <a:cubicBezTo>
                      <a:pt x="3" y="9"/>
                      <a:pt x="1" y="10"/>
                      <a:pt x="0"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1" name="Freeform 733">
                <a:extLst>
                  <a:ext uri="{FF2B5EF4-FFF2-40B4-BE49-F238E27FC236}">
                    <a16:creationId xmlns:a16="http://schemas.microsoft.com/office/drawing/2014/main" id="{4CEE05C0-2B8C-B794-9D24-F76B13BBF4CE}"/>
                  </a:ext>
                </a:extLst>
              </p:cNvPr>
              <p:cNvSpPr/>
              <p:nvPr/>
            </p:nvSpPr>
            <p:spPr bwMode="auto">
              <a:xfrm>
                <a:off x="5361" y="2665"/>
                <a:ext cx="3" cy="2"/>
              </a:xfrm>
              <a:custGeom>
                <a:avLst/>
                <a:gdLst>
                  <a:gd name="T0" fmla="*/ 5 w 5"/>
                  <a:gd name="T1" fmla="*/ 0 h 4"/>
                  <a:gd name="T2" fmla="*/ 2 w 5"/>
                  <a:gd name="T3" fmla="*/ 4 h 4"/>
                  <a:gd name="T4" fmla="*/ 2 w 5"/>
                  <a:gd name="T5" fmla="*/ 0 h 4"/>
                  <a:gd name="T6" fmla="*/ 5 w 5"/>
                  <a:gd name="T7" fmla="*/ 0 h 4"/>
                </a:gdLst>
                <a:ahLst/>
                <a:cxnLst>
                  <a:cxn ang="0">
                    <a:pos x="T0" y="T1"/>
                  </a:cxn>
                  <a:cxn ang="0">
                    <a:pos x="T2" y="T3"/>
                  </a:cxn>
                  <a:cxn ang="0">
                    <a:pos x="T4" y="T5"/>
                  </a:cxn>
                  <a:cxn ang="0">
                    <a:pos x="T6" y="T7"/>
                  </a:cxn>
                </a:cxnLst>
                <a:rect l="0" t="0" r="r" b="b"/>
                <a:pathLst>
                  <a:path w="5" h="4">
                    <a:moveTo>
                      <a:pt x="5" y="0"/>
                    </a:moveTo>
                    <a:cubicBezTo>
                      <a:pt x="5" y="2"/>
                      <a:pt x="4" y="4"/>
                      <a:pt x="2" y="4"/>
                    </a:cubicBezTo>
                    <a:cubicBezTo>
                      <a:pt x="0" y="3"/>
                      <a:pt x="1" y="1"/>
                      <a:pt x="2" y="0"/>
                    </a:cubicBezTo>
                    <a:cubicBezTo>
                      <a:pt x="3" y="0"/>
                      <a:pt x="4" y="0"/>
                      <a:pt x="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2" name="Freeform 734">
                <a:extLst>
                  <a:ext uri="{FF2B5EF4-FFF2-40B4-BE49-F238E27FC236}">
                    <a16:creationId xmlns:a16="http://schemas.microsoft.com/office/drawing/2014/main" id="{40589C41-8F33-7EC8-352F-FCDA7E769C71}"/>
                  </a:ext>
                </a:extLst>
              </p:cNvPr>
              <p:cNvSpPr/>
              <p:nvPr/>
            </p:nvSpPr>
            <p:spPr bwMode="auto">
              <a:xfrm>
                <a:off x="5469" y="2512"/>
                <a:ext cx="1" cy="2"/>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2" y="0"/>
                      <a:pt x="2" y="2"/>
                      <a:pt x="2" y="4"/>
                    </a:cubicBezTo>
                    <a:cubicBezTo>
                      <a:pt x="1" y="2"/>
                      <a:pt x="0" y="1"/>
                      <a:pt x="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3" name="Freeform 735">
                <a:extLst>
                  <a:ext uri="{FF2B5EF4-FFF2-40B4-BE49-F238E27FC236}">
                    <a16:creationId xmlns:a16="http://schemas.microsoft.com/office/drawing/2014/main" id="{502B5039-B74E-770A-F67E-A703C5BD67F7}"/>
                  </a:ext>
                </a:extLst>
              </p:cNvPr>
              <p:cNvSpPr/>
              <p:nvPr/>
            </p:nvSpPr>
            <p:spPr bwMode="auto">
              <a:xfrm>
                <a:off x="5460" y="2838"/>
                <a:ext cx="31" cy="26"/>
              </a:xfrm>
              <a:custGeom>
                <a:avLst/>
                <a:gdLst>
                  <a:gd name="T0" fmla="*/ 40 w 53"/>
                  <a:gd name="T1" fmla="*/ 44 h 44"/>
                  <a:gd name="T2" fmla="*/ 33 w 53"/>
                  <a:gd name="T3" fmla="*/ 41 h 44"/>
                  <a:gd name="T4" fmla="*/ 28 w 53"/>
                  <a:gd name="T5" fmla="*/ 33 h 44"/>
                  <a:gd name="T6" fmla="*/ 21 w 53"/>
                  <a:gd name="T7" fmla="*/ 24 h 44"/>
                  <a:gd name="T8" fmla="*/ 6 w 53"/>
                  <a:gd name="T9" fmla="*/ 5 h 44"/>
                  <a:gd name="T10" fmla="*/ 8 w 53"/>
                  <a:gd name="T11" fmla="*/ 0 h 44"/>
                  <a:gd name="T12" fmla="*/ 26 w 53"/>
                  <a:gd name="T13" fmla="*/ 0 h 44"/>
                  <a:gd name="T14" fmla="*/ 27 w 53"/>
                  <a:gd name="T15" fmla="*/ 3 h 44"/>
                  <a:gd name="T16" fmla="*/ 22 w 53"/>
                  <a:gd name="T17" fmla="*/ 16 h 44"/>
                  <a:gd name="T18" fmla="*/ 36 w 53"/>
                  <a:gd name="T19" fmla="*/ 17 h 44"/>
                  <a:gd name="T20" fmla="*/ 50 w 53"/>
                  <a:gd name="T21" fmla="*/ 13 h 44"/>
                  <a:gd name="T22" fmla="*/ 40 w 53"/>
                  <a:gd name="T23"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44">
                    <a:moveTo>
                      <a:pt x="40" y="44"/>
                    </a:moveTo>
                    <a:cubicBezTo>
                      <a:pt x="38" y="43"/>
                      <a:pt x="36" y="41"/>
                      <a:pt x="33" y="41"/>
                    </a:cubicBezTo>
                    <a:cubicBezTo>
                      <a:pt x="26" y="42"/>
                      <a:pt x="25" y="39"/>
                      <a:pt x="28" y="33"/>
                    </a:cubicBezTo>
                    <a:cubicBezTo>
                      <a:pt x="32" y="25"/>
                      <a:pt x="31" y="22"/>
                      <a:pt x="21" y="24"/>
                    </a:cubicBezTo>
                    <a:cubicBezTo>
                      <a:pt x="3" y="27"/>
                      <a:pt x="0" y="23"/>
                      <a:pt x="6" y="5"/>
                    </a:cubicBezTo>
                    <a:cubicBezTo>
                      <a:pt x="6" y="3"/>
                      <a:pt x="7" y="2"/>
                      <a:pt x="8" y="0"/>
                    </a:cubicBezTo>
                    <a:cubicBezTo>
                      <a:pt x="14" y="0"/>
                      <a:pt x="20" y="0"/>
                      <a:pt x="26" y="0"/>
                    </a:cubicBezTo>
                    <a:cubicBezTo>
                      <a:pt x="26" y="2"/>
                      <a:pt x="27" y="3"/>
                      <a:pt x="27" y="3"/>
                    </a:cubicBezTo>
                    <a:cubicBezTo>
                      <a:pt x="25" y="7"/>
                      <a:pt x="19" y="11"/>
                      <a:pt x="22" y="16"/>
                    </a:cubicBezTo>
                    <a:cubicBezTo>
                      <a:pt x="25" y="19"/>
                      <a:pt x="31" y="17"/>
                      <a:pt x="36" y="17"/>
                    </a:cubicBezTo>
                    <a:cubicBezTo>
                      <a:pt x="41" y="16"/>
                      <a:pt x="45" y="14"/>
                      <a:pt x="50" y="13"/>
                    </a:cubicBezTo>
                    <a:cubicBezTo>
                      <a:pt x="53" y="25"/>
                      <a:pt x="40" y="32"/>
                      <a:pt x="40" y="4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4" name="Freeform 736">
                <a:extLst>
                  <a:ext uri="{FF2B5EF4-FFF2-40B4-BE49-F238E27FC236}">
                    <a16:creationId xmlns:a16="http://schemas.microsoft.com/office/drawing/2014/main" id="{EA373C16-7CC9-D09A-53A0-C5BC41407212}"/>
                  </a:ext>
                </a:extLst>
              </p:cNvPr>
              <p:cNvSpPr/>
              <p:nvPr/>
            </p:nvSpPr>
            <p:spPr bwMode="auto">
              <a:xfrm>
                <a:off x="5319" y="2727"/>
                <a:ext cx="44" cy="10"/>
              </a:xfrm>
              <a:custGeom>
                <a:avLst/>
                <a:gdLst>
                  <a:gd name="T0" fmla="*/ 21 w 74"/>
                  <a:gd name="T1" fmla="*/ 8 h 17"/>
                  <a:gd name="T2" fmla="*/ 0 w 74"/>
                  <a:gd name="T3" fmla="*/ 0 h 17"/>
                  <a:gd name="T4" fmla="*/ 74 w 74"/>
                  <a:gd name="T5" fmla="*/ 3 h 17"/>
                  <a:gd name="T6" fmla="*/ 7 w 74"/>
                  <a:gd name="T7" fmla="*/ 16 h 17"/>
                  <a:gd name="T8" fmla="*/ 21 w 74"/>
                  <a:gd name="T9" fmla="*/ 8 h 17"/>
                </a:gdLst>
                <a:ahLst/>
                <a:cxnLst>
                  <a:cxn ang="0">
                    <a:pos x="T0" y="T1"/>
                  </a:cxn>
                  <a:cxn ang="0">
                    <a:pos x="T2" y="T3"/>
                  </a:cxn>
                  <a:cxn ang="0">
                    <a:pos x="T4" y="T5"/>
                  </a:cxn>
                  <a:cxn ang="0">
                    <a:pos x="T6" y="T7"/>
                  </a:cxn>
                  <a:cxn ang="0">
                    <a:pos x="T8" y="T9"/>
                  </a:cxn>
                </a:cxnLst>
                <a:rect l="0" t="0" r="r" b="b"/>
                <a:pathLst>
                  <a:path w="74" h="17">
                    <a:moveTo>
                      <a:pt x="21" y="8"/>
                    </a:moveTo>
                    <a:cubicBezTo>
                      <a:pt x="14" y="5"/>
                      <a:pt x="5" y="7"/>
                      <a:pt x="0" y="0"/>
                    </a:cubicBezTo>
                    <a:cubicBezTo>
                      <a:pt x="24" y="4"/>
                      <a:pt x="49" y="12"/>
                      <a:pt x="74" y="3"/>
                    </a:cubicBezTo>
                    <a:cubicBezTo>
                      <a:pt x="53" y="11"/>
                      <a:pt x="31" y="17"/>
                      <a:pt x="7" y="16"/>
                    </a:cubicBezTo>
                    <a:cubicBezTo>
                      <a:pt x="11" y="9"/>
                      <a:pt x="17" y="13"/>
                      <a:pt x="21"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5" name="Freeform 737">
                <a:extLst>
                  <a:ext uri="{FF2B5EF4-FFF2-40B4-BE49-F238E27FC236}">
                    <a16:creationId xmlns:a16="http://schemas.microsoft.com/office/drawing/2014/main" id="{2DC9283B-3310-D371-4377-4E8BB331BCB0}"/>
                  </a:ext>
                </a:extLst>
              </p:cNvPr>
              <p:cNvSpPr/>
              <p:nvPr/>
            </p:nvSpPr>
            <p:spPr bwMode="auto">
              <a:xfrm>
                <a:off x="5481" y="2787"/>
                <a:ext cx="25" cy="21"/>
              </a:xfrm>
              <a:custGeom>
                <a:avLst/>
                <a:gdLst>
                  <a:gd name="T0" fmla="*/ 42 w 43"/>
                  <a:gd name="T1" fmla="*/ 32 h 35"/>
                  <a:gd name="T2" fmla="*/ 28 w 43"/>
                  <a:gd name="T3" fmla="*/ 34 h 35"/>
                  <a:gd name="T4" fmla="*/ 18 w 43"/>
                  <a:gd name="T5" fmla="*/ 23 h 35"/>
                  <a:gd name="T6" fmla="*/ 18 w 43"/>
                  <a:gd name="T7" fmla="*/ 19 h 35"/>
                  <a:gd name="T8" fmla="*/ 2 w 43"/>
                  <a:gd name="T9" fmla="*/ 5 h 35"/>
                  <a:gd name="T10" fmla="*/ 0 w 43"/>
                  <a:gd name="T11" fmla="*/ 3 h 35"/>
                  <a:gd name="T12" fmla="*/ 9 w 43"/>
                  <a:gd name="T13" fmla="*/ 0 h 35"/>
                  <a:gd name="T14" fmla="*/ 20 w 43"/>
                  <a:gd name="T15" fmla="*/ 7 h 35"/>
                  <a:gd name="T16" fmla="*/ 26 w 43"/>
                  <a:gd name="T17" fmla="*/ 16 h 35"/>
                  <a:gd name="T18" fmla="*/ 34 w 43"/>
                  <a:gd name="T19" fmla="*/ 25 h 35"/>
                  <a:gd name="T20" fmla="*/ 42 w 43"/>
                  <a:gd name="T21" fmla="*/ 3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35">
                    <a:moveTo>
                      <a:pt x="42" y="32"/>
                    </a:moveTo>
                    <a:cubicBezTo>
                      <a:pt x="37" y="33"/>
                      <a:pt x="33" y="33"/>
                      <a:pt x="28" y="34"/>
                    </a:cubicBezTo>
                    <a:cubicBezTo>
                      <a:pt x="20" y="35"/>
                      <a:pt x="13" y="35"/>
                      <a:pt x="18" y="23"/>
                    </a:cubicBezTo>
                    <a:cubicBezTo>
                      <a:pt x="18" y="22"/>
                      <a:pt x="18" y="20"/>
                      <a:pt x="18" y="19"/>
                    </a:cubicBezTo>
                    <a:cubicBezTo>
                      <a:pt x="9" y="19"/>
                      <a:pt x="11" y="5"/>
                      <a:pt x="2" y="5"/>
                    </a:cubicBezTo>
                    <a:cubicBezTo>
                      <a:pt x="1" y="4"/>
                      <a:pt x="0" y="4"/>
                      <a:pt x="0" y="3"/>
                    </a:cubicBezTo>
                    <a:cubicBezTo>
                      <a:pt x="3" y="2"/>
                      <a:pt x="6" y="1"/>
                      <a:pt x="9" y="0"/>
                    </a:cubicBezTo>
                    <a:cubicBezTo>
                      <a:pt x="10" y="6"/>
                      <a:pt x="15" y="7"/>
                      <a:pt x="20" y="7"/>
                    </a:cubicBezTo>
                    <a:cubicBezTo>
                      <a:pt x="26" y="7"/>
                      <a:pt x="30" y="9"/>
                      <a:pt x="26" y="16"/>
                    </a:cubicBezTo>
                    <a:cubicBezTo>
                      <a:pt x="23" y="24"/>
                      <a:pt x="23" y="29"/>
                      <a:pt x="34" y="25"/>
                    </a:cubicBezTo>
                    <a:cubicBezTo>
                      <a:pt x="40" y="23"/>
                      <a:pt x="43" y="25"/>
                      <a:pt x="42" y="3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6" name="Freeform 738">
                <a:extLst>
                  <a:ext uri="{FF2B5EF4-FFF2-40B4-BE49-F238E27FC236}">
                    <a16:creationId xmlns:a16="http://schemas.microsoft.com/office/drawing/2014/main" id="{8937E7B9-FE87-06BA-7071-7EF3387AED5B}"/>
                  </a:ext>
                </a:extLst>
              </p:cNvPr>
              <p:cNvSpPr/>
              <p:nvPr/>
            </p:nvSpPr>
            <p:spPr bwMode="auto">
              <a:xfrm>
                <a:off x="5265" y="2663"/>
                <a:ext cx="41" cy="7"/>
              </a:xfrm>
              <a:custGeom>
                <a:avLst/>
                <a:gdLst>
                  <a:gd name="T0" fmla="*/ 27 w 69"/>
                  <a:gd name="T1" fmla="*/ 11 h 12"/>
                  <a:gd name="T2" fmla="*/ 32 w 69"/>
                  <a:gd name="T3" fmla="*/ 8 h 12"/>
                  <a:gd name="T4" fmla="*/ 6 w 69"/>
                  <a:gd name="T5" fmla="*/ 9 h 12"/>
                  <a:gd name="T6" fmla="*/ 0 w 69"/>
                  <a:gd name="T7" fmla="*/ 5 h 12"/>
                  <a:gd name="T8" fmla="*/ 6 w 69"/>
                  <a:gd name="T9" fmla="*/ 0 h 12"/>
                  <a:gd name="T10" fmla="*/ 62 w 69"/>
                  <a:gd name="T11" fmla="*/ 4 h 12"/>
                  <a:gd name="T12" fmla="*/ 69 w 69"/>
                  <a:gd name="T13" fmla="*/ 9 h 12"/>
                  <a:gd name="T14" fmla="*/ 27 w 69"/>
                  <a:gd name="T15" fmla="*/ 12 h 12"/>
                  <a:gd name="T16" fmla="*/ 27 w 69"/>
                  <a:gd name="T1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12">
                    <a:moveTo>
                      <a:pt x="27" y="11"/>
                    </a:moveTo>
                    <a:cubicBezTo>
                      <a:pt x="28" y="10"/>
                      <a:pt x="30" y="9"/>
                      <a:pt x="32" y="8"/>
                    </a:cubicBezTo>
                    <a:cubicBezTo>
                      <a:pt x="23" y="4"/>
                      <a:pt x="15" y="9"/>
                      <a:pt x="6" y="9"/>
                    </a:cubicBezTo>
                    <a:cubicBezTo>
                      <a:pt x="3" y="9"/>
                      <a:pt x="0" y="11"/>
                      <a:pt x="0" y="5"/>
                    </a:cubicBezTo>
                    <a:cubicBezTo>
                      <a:pt x="0" y="2"/>
                      <a:pt x="1" y="0"/>
                      <a:pt x="6" y="0"/>
                    </a:cubicBezTo>
                    <a:cubicBezTo>
                      <a:pt x="25" y="2"/>
                      <a:pt x="44" y="3"/>
                      <a:pt x="62" y="4"/>
                    </a:cubicBezTo>
                    <a:cubicBezTo>
                      <a:pt x="65" y="4"/>
                      <a:pt x="67" y="4"/>
                      <a:pt x="69" y="9"/>
                    </a:cubicBezTo>
                    <a:cubicBezTo>
                      <a:pt x="54" y="4"/>
                      <a:pt x="41" y="11"/>
                      <a:pt x="27" y="12"/>
                    </a:cubicBezTo>
                    <a:lnTo>
                      <a:pt x="27" y="1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7" name="Freeform 739">
                <a:extLst>
                  <a:ext uri="{FF2B5EF4-FFF2-40B4-BE49-F238E27FC236}">
                    <a16:creationId xmlns:a16="http://schemas.microsoft.com/office/drawing/2014/main" id="{E74CCC8E-218E-5C2E-3C88-A61F1F250282}"/>
                  </a:ext>
                </a:extLst>
              </p:cNvPr>
              <p:cNvSpPr/>
              <p:nvPr/>
            </p:nvSpPr>
            <p:spPr bwMode="auto">
              <a:xfrm>
                <a:off x="5507" y="2815"/>
                <a:ext cx="27" cy="16"/>
              </a:xfrm>
              <a:custGeom>
                <a:avLst/>
                <a:gdLst>
                  <a:gd name="T0" fmla="*/ 0 w 45"/>
                  <a:gd name="T1" fmla="*/ 12 h 26"/>
                  <a:gd name="T2" fmla="*/ 2 w 45"/>
                  <a:gd name="T3" fmla="*/ 3 h 26"/>
                  <a:gd name="T4" fmla="*/ 24 w 45"/>
                  <a:gd name="T5" fmla="*/ 10 h 26"/>
                  <a:gd name="T6" fmla="*/ 34 w 45"/>
                  <a:gd name="T7" fmla="*/ 7 h 26"/>
                  <a:gd name="T8" fmla="*/ 43 w 45"/>
                  <a:gd name="T9" fmla="*/ 3 h 26"/>
                  <a:gd name="T10" fmla="*/ 43 w 45"/>
                  <a:gd name="T11" fmla="*/ 13 h 26"/>
                  <a:gd name="T12" fmla="*/ 41 w 45"/>
                  <a:gd name="T13" fmla="*/ 20 h 26"/>
                  <a:gd name="T14" fmla="*/ 30 w 45"/>
                  <a:gd name="T15" fmla="*/ 23 h 26"/>
                  <a:gd name="T16" fmla="*/ 24 w 45"/>
                  <a:gd name="T17" fmla="*/ 20 h 26"/>
                  <a:gd name="T18" fmla="*/ 14 w 45"/>
                  <a:gd name="T19" fmla="*/ 8 h 26"/>
                  <a:gd name="T20" fmla="*/ 2 w 45"/>
                  <a:gd name="T21" fmla="*/ 14 h 26"/>
                  <a:gd name="T22" fmla="*/ 0 w 45"/>
                  <a:gd name="T23"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5" h="26">
                    <a:moveTo>
                      <a:pt x="0" y="12"/>
                    </a:moveTo>
                    <a:cubicBezTo>
                      <a:pt x="1" y="9"/>
                      <a:pt x="1" y="6"/>
                      <a:pt x="2" y="3"/>
                    </a:cubicBezTo>
                    <a:cubicBezTo>
                      <a:pt x="9" y="7"/>
                      <a:pt x="18" y="1"/>
                      <a:pt x="24" y="10"/>
                    </a:cubicBezTo>
                    <a:cubicBezTo>
                      <a:pt x="26" y="12"/>
                      <a:pt x="31" y="9"/>
                      <a:pt x="34" y="7"/>
                    </a:cubicBezTo>
                    <a:cubicBezTo>
                      <a:pt x="36" y="4"/>
                      <a:pt x="39" y="0"/>
                      <a:pt x="43" y="3"/>
                    </a:cubicBezTo>
                    <a:cubicBezTo>
                      <a:pt x="45" y="5"/>
                      <a:pt x="44" y="10"/>
                      <a:pt x="43" y="13"/>
                    </a:cubicBezTo>
                    <a:cubicBezTo>
                      <a:pt x="42" y="16"/>
                      <a:pt x="42" y="18"/>
                      <a:pt x="41" y="20"/>
                    </a:cubicBezTo>
                    <a:cubicBezTo>
                      <a:pt x="37" y="20"/>
                      <a:pt x="33" y="21"/>
                      <a:pt x="30" y="23"/>
                    </a:cubicBezTo>
                    <a:cubicBezTo>
                      <a:pt x="25" y="26"/>
                      <a:pt x="23" y="24"/>
                      <a:pt x="24" y="20"/>
                    </a:cubicBezTo>
                    <a:cubicBezTo>
                      <a:pt x="25" y="12"/>
                      <a:pt x="14" y="15"/>
                      <a:pt x="14" y="8"/>
                    </a:cubicBezTo>
                    <a:cubicBezTo>
                      <a:pt x="10" y="9"/>
                      <a:pt x="4" y="9"/>
                      <a:pt x="2" y="14"/>
                    </a:cubicBezTo>
                    <a:cubicBezTo>
                      <a:pt x="2" y="14"/>
                      <a:pt x="1" y="13"/>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8" name="Freeform 740">
                <a:extLst>
                  <a:ext uri="{FF2B5EF4-FFF2-40B4-BE49-F238E27FC236}">
                    <a16:creationId xmlns:a16="http://schemas.microsoft.com/office/drawing/2014/main" id="{3BF1AF4D-6537-FFEF-B9D5-F2FE3615C511}"/>
                  </a:ext>
                </a:extLst>
              </p:cNvPr>
              <p:cNvSpPr/>
              <p:nvPr/>
            </p:nvSpPr>
            <p:spPr bwMode="auto">
              <a:xfrm>
                <a:off x="5472" y="2768"/>
                <a:ext cx="23" cy="12"/>
              </a:xfrm>
              <a:custGeom>
                <a:avLst/>
                <a:gdLst>
                  <a:gd name="T0" fmla="*/ 6 w 40"/>
                  <a:gd name="T1" fmla="*/ 1 h 20"/>
                  <a:gd name="T2" fmla="*/ 13 w 40"/>
                  <a:gd name="T3" fmla="*/ 0 h 20"/>
                  <a:gd name="T4" fmla="*/ 39 w 40"/>
                  <a:gd name="T5" fmla="*/ 15 h 20"/>
                  <a:gd name="T6" fmla="*/ 33 w 40"/>
                  <a:gd name="T7" fmla="*/ 20 h 20"/>
                  <a:gd name="T8" fmla="*/ 7 w 40"/>
                  <a:gd name="T9" fmla="*/ 18 h 20"/>
                  <a:gd name="T10" fmla="*/ 6 w 40"/>
                  <a:gd name="T11" fmla="*/ 1 h 20"/>
                </a:gdLst>
                <a:ahLst/>
                <a:cxnLst>
                  <a:cxn ang="0">
                    <a:pos x="T0" y="T1"/>
                  </a:cxn>
                  <a:cxn ang="0">
                    <a:pos x="T2" y="T3"/>
                  </a:cxn>
                  <a:cxn ang="0">
                    <a:pos x="T4" y="T5"/>
                  </a:cxn>
                  <a:cxn ang="0">
                    <a:pos x="T6" y="T7"/>
                  </a:cxn>
                  <a:cxn ang="0">
                    <a:pos x="T8" y="T9"/>
                  </a:cxn>
                  <a:cxn ang="0">
                    <a:pos x="T10" y="T11"/>
                  </a:cxn>
                </a:cxnLst>
                <a:rect l="0" t="0" r="r" b="b"/>
                <a:pathLst>
                  <a:path w="40" h="20">
                    <a:moveTo>
                      <a:pt x="6" y="1"/>
                    </a:moveTo>
                    <a:cubicBezTo>
                      <a:pt x="8" y="1"/>
                      <a:pt x="11" y="0"/>
                      <a:pt x="13" y="0"/>
                    </a:cubicBezTo>
                    <a:cubicBezTo>
                      <a:pt x="19" y="9"/>
                      <a:pt x="31" y="8"/>
                      <a:pt x="39" y="15"/>
                    </a:cubicBezTo>
                    <a:cubicBezTo>
                      <a:pt x="40" y="19"/>
                      <a:pt x="34" y="17"/>
                      <a:pt x="33" y="20"/>
                    </a:cubicBezTo>
                    <a:cubicBezTo>
                      <a:pt x="25" y="20"/>
                      <a:pt x="16" y="14"/>
                      <a:pt x="7" y="18"/>
                    </a:cubicBezTo>
                    <a:cubicBezTo>
                      <a:pt x="0" y="13"/>
                      <a:pt x="5" y="7"/>
                      <a:pt x="6"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9" name="Freeform 741">
                <a:extLst>
                  <a:ext uri="{FF2B5EF4-FFF2-40B4-BE49-F238E27FC236}">
                    <a16:creationId xmlns:a16="http://schemas.microsoft.com/office/drawing/2014/main" id="{9C4B3C57-2579-B3AC-AE34-E0153F73BFE9}"/>
                  </a:ext>
                </a:extLst>
              </p:cNvPr>
              <p:cNvSpPr/>
              <p:nvPr/>
            </p:nvSpPr>
            <p:spPr bwMode="auto">
              <a:xfrm>
                <a:off x="5474" y="2867"/>
                <a:ext cx="18" cy="13"/>
              </a:xfrm>
              <a:custGeom>
                <a:avLst/>
                <a:gdLst>
                  <a:gd name="T0" fmla="*/ 32 w 32"/>
                  <a:gd name="T1" fmla="*/ 10 h 23"/>
                  <a:gd name="T2" fmla="*/ 28 w 32"/>
                  <a:gd name="T3" fmla="*/ 15 h 23"/>
                  <a:gd name="T4" fmla="*/ 21 w 32"/>
                  <a:gd name="T5" fmla="*/ 22 h 23"/>
                  <a:gd name="T6" fmla="*/ 0 w 32"/>
                  <a:gd name="T7" fmla="*/ 18 h 23"/>
                  <a:gd name="T8" fmla="*/ 21 w 32"/>
                  <a:gd name="T9" fmla="*/ 0 h 23"/>
                  <a:gd name="T10" fmla="*/ 32 w 32"/>
                  <a:gd name="T11" fmla="*/ 10 h 23"/>
                </a:gdLst>
                <a:ahLst/>
                <a:cxnLst>
                  <a:cxn ang="0">
                    <a:pos x="T0" y="T1"/>
                  </a:cxn>
                  <a:cxn ang="0">
                    <a:pos x="T2" y="T3"/>
                  </a:cxn>
                  <a:cxn ang="0">
                    <a:pos x="T4" y="T5"/>
                  </a:cxn>
                  <a:cxn ang="0">
                    <a:pos x="T6" y="T7"/>
                  </a:cxn>
                  <a:cxn ang="0">
                    <a:pos x="T8" y="T9"/>
                  </a:cxn>
                  <a:cxn ang="0">
                    <a:pos x="T10" y="T11"/>
                  </a:cxn>
                </a:cxnLst>
                <a:rect l="0" t="0" r="r" b="b"/>
                <a:pathLst>
                  <a:path w="32" h="23">
                    <a:moveTo>
                      <a:pt x="32" y="10"/>
                    </a:moveTo>
                    <a:cubicBezTo>
                      <a:pt x="29" y="10"/>
                      <a:pt x="28" y="12"/>
                      <a:pt x="28" y="15"/>
                    </a:cubicBezTo>
                    <a:cubicBezTo>
                      <a:pt x="25" y="16"/>
                      <a:pt x="23" y="19"/>
                      <a:pt x="21" y="22"/>
                    </a:cubicBezTo>
                    <a:cubicBezTo>
                      <a:pt x="15" y="22"/>
                      <a:pt x="9" y="23"/>
                      <a:pt x="0" y="18"/>
                    </a:cubicBezTo>
                    <a:cubicBezTo>
                      <a:pt x="7" y="12"/>
                      <a:pt x="14" y="6"/>
                      <a:pt x="21" y="0"/>
                    </a:cubicBezTo>
                    <a:cubicBezTo>
                      <a:pt x="25" y="2"/>
                      <a:pt x="32" y="2"/>
                      <a:pt x="32"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0" name="Freeform 742">
                <a:extLst>
                  <a:ext uri="{FF2B5EF4-FFF2-40B4-BE49-F238E27FC236}">
                    <a16:creationId xmlns:a16="http://schemas.microsoft.com/office/drawing/2014/main" id="{BDC67A18-82B4-1F7C-87F1-B800750BCEDE}"/>
                  </a:ext>
                </a:extLst>
              </p:cNvPr>
              <p:cNvSpPr/>
              <p:nvPr/>
            </p:nvSpPr>
            <p:spPr bwMode="auto">
              <a:xfrm>
                <a:off x="5351" y="2673"/>
                <a:ext cx="15" cy="27"/>
              </a:xfrm>
              <a:custGeom>
                <a:avLst/>
                <a:gdLst>
                  <a:gd name="T0" fmla="*/ 0 w 26"/>
                  <a:gd name="T1" fmla="*/ 1 h 46"/>
                  <a:gd name="T2" fmla="*/ 22 w 26"/>
                  <a:gd name="T3" fmla="*/ 21 h 46"/>
                  <a:gd name="T4" fmla="*/ 21 w 26"/>
                  <a:gd name="T5" fmla="*/ 40 h 46"/>
                  <a:gd name="T6" fmla="*/ 14 w 26"/>
                  <a:gd name="T7" fmla="*/ 31 h 46"/>
                  <a:gd name="T8" fmla="*/ 14 w 26"/>
                  <a:gd name="T9" fmla="*/ 24 h 46"/>
                  <a:gd name="T10" fmla="*/ 0 w 26"/>
                  <a:gd name="T11" fmla="*/ 1 h 46"/>
                </a:gdLst>
                <a:ahLst/>
                <a:cxnLst>
                  <a:cxn ang="0">
                    <a:pos x="T0" y="T1"/>
                  </a:cxn>
                  <a:cxn ang="0">
                    <a:pos x="T2" y="T3"/>
                  </a:cxn>
                  <a:cxn ang="0">
                    <a:pos x="T4" y="T5"/>
                  </a:cxn>
                  <a:cxn ang="0">
                    <a:pos x="T6" y="T7"/>
                  </a:cxn>
                  <a:cxn ang="0">
                    <a:pos x="T8" y="T9"/>
                  </a:cxn>
                  <a:cxn ang="0">
                    <a:pos x="T10" y="T11"/>
                  </a:cxn>
                </a:cxnLst>
                <a:rect l="0" t="0" r="r" b="b"/>
                <a:pathLst>
                  <a:path w="26" h="46">
                    <a:moveTo>
                      <a:pt x="0" y="1"/>
                    </a:moveTo>
                    <a:cubicBezTo>
                      <a:pt x="16" y="0"/>
                      <a:pt x="20" y="10"/>
                      <a:pt x="22" y="21"/>
                    </a:cubicBezTo>
                    <a:cubicBezTo>
                      <a:pt x="23" y="28"/>
                      <a:pt x="26" y="37"/>
                      <a:pt x="21" y="40"/>
                    </a:cubicBezTo>
                    <a:cubicBezTo>
                      <a:pt x="12" y="46"/>
                      <a:pt x="15" y="35"/>
                      <a:pt x="14" y="31"/>
                    </a:cubicBezTo>
                    <a:cubicBezTo>
                      <a:pt x="13" y="29"/>
                      <a:pt x="14" y="26"/>
                      <a:pt x="14" y="24"/>
                    </a:cubicBezTo>
                    <a:cubicBezTo>
                      <a:pt x="13" y="15"/>
                      <a:pt x="10" y="7"/>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1" name="Freeform 743">
                <a:extLst>
                  <a:ext uri="{FF2B5EF4-FFF2-40B4-BE49-F238E27FC236}">
                    <a16:creationId xmlns:a16="http://schemas.microsoft.com/office/drawing/2014/main" id="{002AEDCA-4613-E9D8-BD65-795C9AAE087F}"/>
                  </a:ext>
                </a:extLst>
              </p:cNvPr>
              <p:cNvSpPr/>
              <p:nvPr/>
            </p:nvSpPr>
            <p:spPr bwMode="auto">
              <a:xfrm>
                <a:off x="5354" y="2715"/>
                <a:ext cx="28" cy="16"/>
              </a:xfrm>
              <a:custGeom>
                <a:avLst/>
                <a:gdLst>
                  <a:gd name="T0" fmla="*/ 48 w 48"/>
                  <a:gd name="T1" fmla="*/ 0 h 27"/>
                  <a:gd name="T2" fmla="*/ 28 w 48"/>
                  <a:gd name="T3" fmla="*/ 24 h 27"/>
                  <a:gd name="T4" fmla="*/ 22 w 48"/>
                  <a:gd name="T5" fmla="*/ 23 h 27"/>
                  <a:gd name="T6" fmla="*/ 5 w 48"/>
                  <a:gd name="T7" fmla="*/ 14 h 27"/>
                  <a:gd name="T8" fmla="*/ 0 w 48"/>
                  <a:gd name="T9" fmla="*/ 11 h 27"/>
                  <a:gd name="T10" fmla="*/ 25 w 48"/>
                  <a:gd name="T11" fmla="*/ 12 h 27"/>
                  <a:gd name="T12" fmla="*/ 48 w 48"/>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48" h="27">
                    <a:moveTo>
                      <a:pt x="48" y="0"/>
                    </a:moveTo>
                    <a:cubicBezTo>
                      <a:pt x="43" y="11"/>
                      <a:pt x="33" y="16"/>
                      <a:pt x="28" y="24"/>
                    </a:cubicBezTo>
                    <a:cubicBezTo>
                      <a:pt x="26" y="27"/>
                      <a:pt x="23" y="25"/>
                      <a:pt x="22" y="23"/>
                    </a:cubicBezTo>
                    <a:cubicBezTo>
                      <a:pt x="20" y="13"/>
                      <a:pt x="12" y="14"/>
                      <a:pt x="5" y="14"/>
                    </a:cubicBezTo>
                    <a:cubicBezTo>
                      <a:pt x="3" y="14"/>
                      <a:pt x="1" y="14"/>
                      <a:pt x="0" y="11"/>
                    </a:cubicBezTo>
                    <a:cubicBezTo>
                      <a:pt x="9" y="11"/>
                      <a:pt x="17" y="11"/>
                      <a:pt x="25" y="12"/>
                    </a:cubicBezTo>
                    <a:cubicBezTo>
                      <a:pt x="35" y="14"/>
                      <a:pt x="38" y="2"/>
                      <a:pt x="4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2" name="Freeform 744">
                <a:extLst>
                  <a:ext uri="{FF2B5EF4-FFF2-40B4-BE49-F238E27FC236}">
                    <a16:creationId xmlns:a16="http://schemas.microsoft.com/office/drawing/2014/main" id="{943A2F89-7F8E-DE4B-01E2-5606D8EE4B96}"/>
                  </a:ext>
                </a:extLst>
              </p:cNvPr>
              <p:cNvSpPr/>
              <p:nvPr/>
            </p:nvSpPr>
            <p:spPr bwMode="auto">
              <a:xfrm>
                <a:off x="5378" y="2680"/>
                <a:ext cx="8" cy="22"/>
              </a:xfrm>
              <a:custGeom>
                <a:avLst/>
                <a:gdLst>
                  <a:gd name="T0" fmla="*/ 8 w 14"/>
                  <a:gd name="T1" fmla="*/ 0 h 37"/>
                  <a:gd name="T2" fmla="*/ 11 w 14"/>
                  <a:gd name="T3" fmla="*/ 37 h 37"/>
                  <a:gd name="T4" fmla="*/ 8 w 14"/>
                  <a:gd name="T5" fmla="*/ 0 h 37"/>
                </a:gdLst>
                <a:ahLst/>
                <a:cxnLst>
                  <a:cxn ang="0">
                    <a:pos x="T0" y="T1"/>
                  </a:cxn>
                  <a:cxn ang="0">
                    <a:pos x="T2" y="T3"/>
                  </a:cxn>
                  <a:cxn ang="0">
                    <a:pos x="T4" y="T5"/>
                  </a:cxn>
                </a:cxnLst>
                <a:rect l="0" t="0" r="r" b="b"/>
                <a:pathLst>
                  <a:path w="14" h="37">
                    <a:moveTo>
                      <a:pt x="8" y="0"/>
                    </a:moveTo>
                    <a:cubicBezTo>
                      <a:pt x="14" y="13"/>
                      <a:pt x="12" y="24"/>
                      <a:pt x="11" y="37"/>
                    </a:cubicBezTo>
                    <a:cubicBezTo>
                      <a:pt x="1" y="25"/>
                      <a:pt x="0" y="19"/>
                      <a:pt x="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3" name="Freeform 745">
                <a:extLst>
                  <a:ext uri="{FF2B5EF4-FFF2-40B4-BE49-F238E27FC236}">
                    <a16:creationId xmlns:a16="http://schemas.microsoft.com/office/drawing/2014/main" id="{8D3F00D5-C6C3-44B0-9139-D5FE87A90E36}"/>
                  </a:ext>
                </a:extLst>
              </p:cNvPr>
              <p:cNvSpPr/>
              <p:nvPr/>
            </p:nvSpPr>
            <p:spPr bwMode="auto">
              <a:xfrm>
                <a:off x="5366" y="2696"/>
                <a:ext cx="14" cy="11"/>
              </a:xfrm>
              <a:custGeom>
                <a:avLst/>
                <a:gdLst>
                  <a:gd name="T0" fmla="*/ 4 w 24"/>
                  <a:gd name="T1" fmla="*/ 0 h 19"/>
                  <a:gd name="T2" fmla="*/ 24 w 24"/>
                  <a:gd name="T3" fmla="*/ 16 h 19"/>
                  <a:gd name="T4" fmla="*/ 4 w 24"/>
                  <a:gd name="T5" fmla="*/ 0 h 19"/>
                </a:gdLst>
                <a:ahLst/>
                <a:cxnLst>
                  <a:cxn ang="0">
                    <a:pos x="T0" y="T1"/>
                  </a:cxn>
                  <a:cxn ang="0">
                    <a:pos x="T2" y="T3"/>
                  </a:cxn>
                  <a:cxn ang="0">
                    <a:pos x="T4" y="T5"/>
                  </a:cxn>
                </a:cxnLst>
                <a:rect l="0" t="0" r="r" b="b"/>
                <a:pathLst>
                  <a:path w="24" h="19">
                    <a:moveTo>
                      <a:pt x="4" y="0"/>
                    </a:moveTo>
                    <a:cubicBezTo>
                      <a:pt x="8" y="8"/>
                      <a:pt x="18" y="9"/>
                      <a:pt x="24" y="16"/>
                    </a:cubicBezTo>
                    <a:cubicBezTo>
                      <a:pt x="15" y="13"/>
                      <a:pt x="0" y="19"/>
                      <a:pt x="4"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4" name="Freeform 746">
                <a:extLst>
                  <a:ext uri="{FF2B5EF4-FFF2-40B4-BE49-F238E27FC236}">
                    <a16:creationId xmlns:a16="http://schemas.microsoft.com/office/drawing/2014/main" id="{2048785D-C1A3-F3CC-3DB4-32CD1920D797}"/>
                  </a:ext>
                </a:extLst>
              </p:cNvPr>
              <p:cNvSpPr/>
              <p:nvPr/>
            </p:nvSpPr>
            <p:spPr bwMode="auto">
              <a:xfrm>
                <a:off x="5346" y="2701"/>
                <a:ext cx="10" cy="12"/>
              </a:xfrm>
              <a:custGeom>
                <a:avLst/>
                <a:gdLst>
                  <a:gd name="T0" fmla="*/ 17 w 17"/>
                  <a:gd name="T1" fmla="*/ 2 h 19"/>
                  <a:gd name="T2" fmla="*/ 0 w 17"/>
                  <a:gd name="T3" fmla="*/ 19 h 19"/>
                  <a:gd name="T4" fmla="*/ 17 w 17"/>
                  <a:gd name="T5" fmla="*/ 2 h 19"/>
                </a:gdLst>
                <a:ahLst/>
                <a:cxnLst>
                  <a:cxn ang="0">
                    <a:pos x="T0" y="T1"/>
                  </a:cxn>
                  <a:cxn ang="0">
                    <a:pos x="T2" y="T3"/>
                  </a:cxn>
                  <a:cxn ang="0">
                    <a:pos x="T4" y="T5"/>
                  </a:cxn>
                </a:cxnLst>
                <a:rect l="0" t="0" r="r" b="b"/>
                <a:pathLst>
                  <a:path w="17" h="19">
                    <a:moveTo>
                      <a:pt x="17" y="2"/>
                    </a:moveTo>
                    <a:cubicBezTo>
                      <a:pt x="11" y="9"/>
                      <a:pt x="4" y="11"/>
                      <a:pt x="0" y="19"/>
                    </a:cubicBezTo>
                    <a:cubicBezTo>
                      <a:pt x="0" y="3"/>
                      <a:pt x="3" y="0"/>
                      <a:pt x="1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5" name="Freeform 747">
                <a:extLst>
                  <a:ext uri="{FF2B5EF4-FFF2-40B4-BE49-F238E27FC236}">
                    <a16:creationId xmlns:a16="http://schemas.microsoft.com/office/drawing/2014/main" id="{40BF1670-E52A-8BFD-AFE0-7347F035D07D}"/>
                  </a:ext>
                </a:extLst>
              </p:cNvPr>
              <p:cNvSpPr/>
              <p:nvPr/>
            </p:nvSpPr>
            <p:spPr bwMode="auto">
              <a:xfrm>
                <a:off x="5325" y="2705"/>
                <a:ext cx="12" cy="6"/>
              </a:xfrm>
              <a:custGeom>
                <a:avLst/>
                <a:gdLst>
                  <a:gd name="T0" fmla="*/ 0 w 20"/>
                  <a:gd name="T1" fmla="*/ 9 h 10"/>
                  <a:gd name="T2" fmla="*/ 20 w 20"/>
                  <a:gd name="T3" fmla="*/ 3 h 10"/>
                  <a:gd name="T4" fmla="*/ 0 w 20"/>
                  <a:gd name="T5" fmla="*/ 10 h 10"/>
                  <a:gd name="T6" fmla="*/ 0 w 20"/>
                  <a:gd name="T7" fmla="*/ 9 h 10"/>
                </a:gdLst>
                <a:ahLst/>
                <a:cxnLst>
                  <a:cxn ang="0">
                    <a:pos x="T0" y="T1"/>
                  </a:cxn>
                  <a:cxn ang="0">
                    <a:pos x="T2" y="T3"/>
                  </a:cxn>
                  <a:cxn ang="0">
                    <a:pos x="T4" y="T5"/>
                  </a:cxn>
                  <a:cxn ang="0">
                    <a:pos x="T6" y="T7"/>
                  </a:cxn>
                </a:cxnLst>
                <a:rect l="0" t="0" r="r" b="b"/>
                <a:pathLst>
                  <a:path w="20" h="10">
                    <a:moveTo>
                      <a:pt x="0" y="9"/>
                    </a:moveTo>
                    <a:cubicBezTo>
                      <a:pt x="5" y="0"/>
                      <a:pt x="5" y="0"/>
                      <a:pt x="20" y="3"/>
                    </a:cubicBezTo>
                    <a:cubicBezTo>
                      <a:pt x="12" y="5"/>
                      <a:pt x="7" y="10"/>
                      <a:pt x="0" y="10"/>
                    </a:cubicBezTo>
                    <a:lnTo>
                      <a:pt x="0" y="9"/>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6" name="Freeform 748">
                <a:extLst>
                  <a:ext uri="{FF2B5EF4-FFF2-40B4-BE49-F238E27FC236}">
                    <a16:creationId xmlns:a16="http://schemas.microsoft.com/office/drawing/2014/main" id="{AEF2D548-EDCB-60EB-31C7-C065A8D78B86}"/>
                  </a:ext>
                </a:extLst>
              </p:cNvPr>
              <p:cNvSpPr/>
              <p:nvPr/>
            </p:nvSpPr>
            <p:spPr bwMode="auto">
              <a:xfrm>
                <a:off x="5305" y="2721"/>
                <a:ext cx="11" cy="5"/>
              </a:xfrm>
              <a:custGeom>
                <a:avLst/>
                <a:gdLst>
                  <a:gd name="T0" fmla="*/ 0 w 19"/>
                  <a:gd name="T1" fmla="*/ 0 h 9"/>
                  <a:gd name="T2" fmla="*/ 19 w 19"/>
                  <a:gd name="T3" fmla="*/ 6 h 9"/>
                  <a:gd name="T4" fmla="*/ 0 w 19"/>
                  <a:gd name="T5" fmla="*/ 0 h 9"/>
                </a:gdLst>
                <a:ahLst/>
                <a:cxnLst>
                  <a:cxn ang="0">
                    <a:pos x="T0" y="T1"/>
                  </a:cxn>
                  <a:cxn ang="0">
                    <a:pos x="T2" y="T3"/>
                  </a:cxn>
                  <a:cxn ang="0">
                    <a:pos x="T4" y="T5"/>
                  </a:cxn>
                </a:cxnLst>
                <a:rect l="0" t="0" r="r" b="b"/>
                <a:pathLst>
                  <a:path w="19" h="9">
                    <a:moveTo>
                      <a:pt x="0" y="0"/>
                    </a:moveTo>
                    <a:cubicBezTo>
                      <a:pt x="6" y="2"/>
                      <a:pt x="12" y="4"/>
                      <a:pt x="19" y="6"/>
                    </a:cubicBezTo>
                    <a:cubicBezTo>
                      <a:pt x="11" y="9"/>
                      <a:pt x="5" y="7"/>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7" name="Freeform 749">
                <a:extLst>
                  <a:ext uri="{FF2B5EF4-FFF2-40B4-BE49-F238E27FC236}">
                    <a16:creationId xmlns:a16="http://schemas.microsoft.com/office/drawing/2014/main" id="{06D0C481-7932-33F4-FFD9-FFFED0A4BCA8}"/>
                  </a:ext>
                </a:extLst>
              </p:cNvPr>
              <p:cNvSpPr/>
              <p:nvPr/>
            </p:nvSpPr>
            <p:spPr bwMode="auto">
              <a:xfrm>
                <a:off x="5334" y="2714"/>
                <a:ext cx="5" cy="6"/>
              </a:xfrm>
              <a:custGeom>
                <a:avLst/>
                <a:gdLst>
                  <a:gd name="T0" fmla="*/ 9 w 9"/>
                  <a:gd name="T1" fmla="*/ 0 h 10"/>
                  <a:gd name="T2" fmla="*/ 0 w 9"/>
                  <a:gd name="T3" fmla="*/ 10 h 10"/>
                  <a:gd name="T4" fmla="*/ 9 w 9"/>
                  <a:gd name="T5" fmla="*/ 0 h 10"/>
                </a:gdLst>
                <a:ahLst/>
                <a:cxnLst>
                  <a:cxn ang="0">
                    <a:pos x="T0" y="T1"/>
                  </a:cxn>
                  <a:cxn ang="0">
                    <a:pos x="T2" y="T3"/>
                  </a:cxn>
                  <a:cxn ang="0">
                    <a:pos x="T4" y="T5"/>
                  </a:cxn>
                </a:cxnLst>
                <a:rect l="0" t="0" r="r" b="b"/>
                <a:pathLst>
                  <a:path w="9" h="10">
                    <a:moveTo>
                      <a:pt x="9" y="0"/>
                    </a:moveTo>
                    <a:cubicBezTo>
                      <a:pt x="9" y="5"/>
                      <a:pt x="6" y="9"/>
                      <a:pt x="0" y="10"/>
                    </a:cubicBezTo>
                    <a:cubicBezTo>
                      <a:pt x="1" y="3"/>
                      <a:pt x="5" y="1"/>
                      <a:pt x="9"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8" name="Freeform 750">
                <a:extLst>
                  <a:ext uri="{FF2B5EF4-FFF2-40B4-BE49-F238E27FC236}">
                    <a16:creationId xmlns:a16="http://schemas.microsoft.com/office/drawing/2014/main" id="{820BBA91-ADD9-3E39-1380-29AD07B5EE18}"/>
                  </a:ext>
                </a:extLst>
              </p:cNvPr>
              <p:cNvSpPr/>
              <p:nvPr/>
            </p:nvSpPr>
            <p:spPr bwMode="auto">
              <a:xfrm>
                <a:off x="5339" y="2704"/>
                <a:ext cx="5" cy="3"/>
              </a:xfrm>
              <a:custGeom>
                <a:avLst/>
                <a:gdLst>
                  <a:gd name="T0" fmla="*/ 3 w 8"/>
                  <a:gd name="T1" fmla="*/ 6 h 6"/>
                  <a:gd name="T2" fmla="*/ 0 w 8"/>
                  <a:gd name="T3" fmla="*/ 3 h 6"/>
                  <a:gd name="T4" fmla="*/ 4 w 8"/>
                  <a:gd name="T5" fmla="*/ 0 h 6"/>
                  <a:gd name="T6" fmla="*/ 8 w 8"/>
                  <a:gd name="T7" fmla="*/ 3 h 6"/>
                  <a:gd name="T8" fmla="*/ 3 w 8"/>
                  <a:gd name="T9" fmla="*/ 6 h 6"/>
                </a:gdLst>
                <a:ahLst/>
                <a:cxnLst>
                  <a:cxn ang="0">
                    <a:pos x="T0" y="T1"/>
                  </a:cxn>
                  <a:cxn ang="0">
                    <a:pos x="T2" y="T3"/>
                  </a:cxn>
                  <a:cxn ang="0">
                    <a:pos x="T4" y="T5"/>
                  </a:cxn>
                  <a:cxn ang="0">
                    <a:pos x="T6" y="T7"/>
                  </a:cxn>
                  <a:cxn ang="0">
                    <a:pos x="T8" y="T9"/>
                  </a:cxn>
                </a:cxnLst>
                <a:rect l="0" t="0" r="r" b="b"/>
                <a:pathLst>
                  <a:path w="8" h="6">
                    <a:moveTo>
                      <a:pt x="3" y="6"/>
                    </a:moveTo>
                    <a:cubicBezTo>
                      <a:pt x="2" y="6"/>
                      <a:pt x="0" y="5"/>
                      <a:pt x="0" y="3"/>
                    </a:cubicBezTo>
                    <a:cubicBezTo>
                      <a:pt x="0" y="1"/>
                      <a:pt x="2" y="0"/>
                      <a:pt x="4" y="0"/>
                    </a:cubicBezTo>
                    <a:cubicBezTo>
                      <a:pt x="6" y="0"/>
                      <a:pt x="8" y="0"/>
                      <a:pt x="8" y="3"/>
                    </a:cubicBezTo>
                    <a:cubicBezTo>
                      <a:pt x="8" y="5"/>
                      <a:pt x="6" y="6"/>
                      <a:pt x="3"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9" name="Freeform 751">
                <a:extLst>
                  <a:ext uri="{FF2B5EF4-FFF2-40B4-BE49-F238E27FC236}">
                    <a16:creationId xmlns:a16="http://schemas.microsoft.com/office/drawing/2014/main" id="{D7C4752C-432E-3652-8362-3C4F8D944B3C}"/>
                  </a:ext>
                </a:extLst>
              </p:cNvPr>
              <p:cNvSpPr/>
              <p:nvPr/>
            </p:nvSpPr>
            <p:spPr bwMode="auto">
              <a:xfrm>
                <a:off x="5315" y="2710"/>
                <a:ext cx="10" cy="3"/>
              </a:xfrm>
              <a:custGeom>
                <a:avLst/>
                <a:gdLst>
                  <a:gd name="T0" fmla="*/ 17 w 17"/>
                  <a:gd name="T1" fmla="*/ 2 h 6"/>
                  <a:gd name="T2" fmla="*/ 0 w 17"/>
                  <a:gd name="T3" fmla="*/ 6 h 6"/>
                  <a:gd name="T4" fmla="*/ 17 w 17"/>
                  <a:gd name="T5" fmla="*/ 1 h 6"/>
                  <a:gd name="T6" fmla="*/ 17 w 17"/>
                  <a:gd name="T7" fmla="*/ 2 h 6"/>
                </a:gdLst>
                <a:ahLst/>
                <a:cxnLst>
                  <a:cxn ang="0">
                    <a:pos x="T0" y="T1"/>
                  </a:cxn>
                  <a:cxn ang="0">
                    <a:pos x="T2" y="T3"/>
                  </a:cxn>
                  <a:cxn ang="0">
                    <a:pos x="T4" y="T5"/>
                  </a:cxn>
                  <a:cxn ang="0">
                    <a:pos x="T6" y="T7"/>
                  </a:cxn>
                </a:cxnLst>
                <a:rect l="0" t="0" r="r" b="b"/>
                <a:pathLst>
                  <a:path w="17" h="6">
                    <a:moveTo>
                      <a:pt x="17" y="2"/>
                    </a:moveTo>
                    <a:cubicBezTo>
                      <a:pt x="12" y="5"/>
                      <a:pt x="7" y="6"/>
                      <a:pt x="0" y="6"/>
                    </a:cubicBezTo>
                    <a:cubicBezTo>
                      <a:pt x="6" y="0"/>
                      <a:pt x="12" y="2"/>
                      <a:pt x="17" y="1"/>
                    </a:cubicBezTo>
                    <a:cubicBezTo>
                      <a:pt x="17" y="1"/>
                      <a:pt x="17" y="2"/>
                      <a:pt x="1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0" name="Freeform 752">
                <a:extLst>
                  <a:ext uri="{FF2B5EF4-FFF2-40B4-BE49-F238E27FC236}">
                    <a16:creationId xmlns:a16="http://schemas.microsoft.com/office/drawing/2014/main" id="{A36CE010-8D14-90B8-4D51-BDA687C88704}"/>
                  </a:ext>
                </a:extLst>
              </p:cNvPr>
              <p:cNvSpPr/>
              <p:nvPr/>
            </p:nvSpPr>
            <p:spPr bwMode="auto">
              <a:xfrm>
                <a:off x="5331" y="2723"/>
                <a:ext cx="2" cy="1"/>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0"/>
                      <a:pt x="2" y="0"/>
                      <a:pt x="3" y="1"/>
                    </a:cubicBezTo>
                    <a:cubicBezTo>
                      <a:pt x="3" y="1"/>
                      <a:pt x="3" y="2"/>
                      <a:pt x="2" y="3"/>
                    </a:cubicBezTo>
                    <a:cubicBezTo>
                      <a:pt x="2" y="3"/>
                      <a:pt x="1" y="2"/>
                      <a:pt x="0" y="2"/>
                    </a:cubicBezTo>
                    <a:cubicBezTo>
                      <a:pt x="0" y="1"/>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1" name="Freeform 753">
                <a:extLst>
                  <a:ext uri="{FF2B5EF4-FFF2-40B4-BE49-F238E27FC236}">
                    <a16:creationId xmlns:a16="http://schemas.microsoft.com/office/drawing/2014/main" id="{E8066F6A-E372-09BD-3DF4-85B8A5818E1A}"/>
                  </a:ext>
                </a:extLst>
              </p:cNvPr>
              <p:cNvSpPr/>
              <p:nvPr/>
            </p:nvSpPr>
            <p:spPr bwMode="auto">
              <a:xfrm>
                <a:off x="5309" y="2668"/>
                <a:ext cx="2" cy="1"/>
              </a:xfrm>
              <a:custGeom>
                <a:avLst/>
                <a:gdLst>
                  <a:gd name="T0" fmla="*/ 4 w 4"/>
                  <a:gd name="T1" fmla="*/ 1 h 2"/>
                  <a:gd name="T2" fmla="*/ 2 w 4"/>
                  <a:gd name="T3" fmla="*/ 2 h 2"/>
                  <a:gd name="T4" fmla="*/ 0 w 4"/>
                  <a:gd name="T5" fmla="*/ 1 h 2"/>
                  <a:gd name="T6" fmla="*/ 2 w 4"/>
                  <a:gd name="T7" fmla="*/ 0 h 2"/>
                  <a:gd name="T8" fmla="*/ 4 w 4"/>
                  <a:gd name="T9" fmla="*/ 1 h 2"/>
                </a:gdLst>
                <a:ahLst/>
                <a:cxnLst>
                  <a:cxn ang="0">
                    <a:pos x="T0" y="T1"/>
                  </a:cxn>
                  <a:cxn ang="0">
                    <a:pos x="T2" y="T3"/>
                  </a:cxn>
                  <a:cxn ang="0">
                    <a:pos x="T4" y="T5"/>
                  </a:cxn>
                  <a:cxn ang="0">
                    <a:pos x="T6" y="T7"/>
                  </a:cxn>
                  <a:cxn ang="0">
                    <a:pos x="T8" y="T9"/>
                  </a:cxn>
                </a:cxnLst>
                <a:rect l="0" t="0" r="r" b="b"/>
                <a:pathLst>
                  <a:path w="4" h="2">
                    <a:moveTo>
                      <a:pt x="4" y="1"/>
                    </a:moveTo>
                    <a:cubicBezTo>
                      <a:pt x="3" y="2"/>
                      <a:pt x="3" y="2"/>
                      <a:pt x="2" y="2"/>
                    </a:cubicBezTo>
                    <a:cubicBezTo>
                      <a:pt x="2" y="2"/>
                      <a:pt x="1" y="2"/>
                      <a:pt x="0" y="1"/>
                    </a:cubicBezTo>
                    <a:cubicBezTo>
                      <a:pt x="1" y="1"/>
                      <a:pt x="2" y="0"/>
                      <a:pt x="2" y="0"/>
                    </a:cubicBezTo>
                    <a:cubicBezTo>
                      <a:pt x="3" y="0"/>
                      <a:pt x="3" y="1"/>
                      <a:pt x="4"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2" name="Freeform 754">
                <a:extLst>
                  <a:ext uri="{FF2B5EF4-FFF2-40B4-BE49-F238E27FC236}">
                    <a16:creationId xmlns:a16="http://schemas.microsoft.com/office/drawing/2014/main" id="{EE827225-14D4-C8BE-167E-658DBD4E9E86}"/>
                  </a:ext>
                </a:extLst>
              </p:cNvPr>
              <p:cNvSpPr/>
              <p:nvPr/>
            </p:nvSpPr>
            <p:spPr bwMode="auto">
              <a:xfrm>
                <a:off x="5278" y="2669"/>
                <a:ext cx="3" cy="2"/>
              </a:xfrm>
              <a:custGeom>
                <a:avLst/>
                <a:gdLst>
                  <a:gd name="T0" fmla="*/ 6 w 6"/>
                  <a:gd name="T1" fmla="*/ 1 h 3"/>
                  <a:gd name="T2" fmla="*/ 1 w 6"/>
                  <a:gd name="T3" fmla="*/ 2 h 3"/>
                  <a:gd name="T4" fmla="*/ 0 w 6"/>
                  <a:gd name="T5" fmla="*/ 1 h 3"/>
                  <a:gd name="T6" fmla="*/ 6 w 6"/>
                  <a:gd name="T7" fmla="*/ 0 h 3"/>
                  <a:gd name="T8" fmla="*/ 6 w 6"/>
                  <a:gd name="T9" fmla="*/ 1 h 3"/>
                </a:gdLst>
                <a:ahLst/>
                <a:cxnLst>
                  <a:cxn ang="0">
                    <a:pos x="T0" y="T1"/>
                  </a:cxn>
                  <a:cxn ang="0">
                    <a:pos x="T2" y="T3"/>
                  </a:cxn>
                  <a:cxn ang="0">
                    <a:pos x="T4" y="T5"/>
                  </a:cxn>
                  <a:cxn ang="0">
                    <a:pos x="T6" y="T7"/>
                  </a:cxn>
                  <a:cxn ang="0">
                    <a:pos x="T8" y="T9"/>
                  </a:cxn>
                </a:cxnLst>
                <a:rect l="0" t="0" r="r" b="b"/>
                <a:pathLst>
                  <a:path w="6" h="3">
                    <a:moveTo>
                      <a:pt x="6" y="1"/>
                    </a:moveTo>
                    <a:cubicBezTo>
                      <a:pt x="5" y="2"/>
                      <a:pt x="3" y="3"/>
                      <a:pt x="1" y="2"/>
                    </a:cubicBezTo>
                    <a:cubicBezTo>
                      <a:pt x="1" y="2"/>
                      <a:pt x="1" y="2"/>
                      <a:pt x="0" y="1"/>
                    </a:cubicBezTo>
                    <a:cubicBezTo>
                      <a:pt x="2" y="1"/>
                      <a:pt x="4" y="1"/>
                      <a:pt x="6" y="0"/>
                    </a:cubicBezTo>
                    <a:cubicBezTo>
                      <a:pt x="6" y="0"/>
                      <a:pt x="6" y="1"/>
                      <a:pt x="6"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3" name="Freeform 755">
                <a:extLst>
                  <a:ext uri="{FF2B5EF4-FFF2-40B4-BE49-F238E27FC236}">
                    <a16:creationId xmlns:a16="http://schemas.microsoft.com/office/drawing/2014/main" id="{B314AEAD-B2A7-4DC1-F037-B2AED22EC266}"/>
                  </a:ext>
                </a:extLst>
              </p:cNvPr>
              <p:cNvSpPr/>
              <p:nvPr/>
            </p:nvSpPr>
            <p:spPr bwMode="auto">
              <a:xfrm>
                <a:off x="5384" y="2708"/>
                <a:ext cx="1" cy="2"/>
              </a:xfrm>
              <a:custGeom>
                <a:avLst/>
                <a:gdLst>
                  <a:gd name="T0" fmla="*/ 0 w 2"/>
                  <a:gd name="T1" fmla="*/ 0 h 3"/>
                  <a:gd name="T2" fmla="*/ 2 w 2"/>
                  <a:gd name="T3" fmla="*/ 2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0" y="1"/>
                      <a:pt x="1" y="1"/>
                      <a:pt x="2" y="2"/>
                    </a:cubicBezTo>
                    <a:cubicBezTo>
                      <a:pt x="1" y="2"/>
                      <a:pt x="1" y="3"/>
                      <a:pt x="1" y="3"/>
                    </a:cubicBezTo>
                    <a:cubicBezTo>
                      <a:pt x="0" y="2"/>
                      <a:pt x="0"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4" name="Freeform 756">
                <a:extLst>
                  <a:ext uri="{FF2B5EF4-FFF2-40B4-BE49-F238E27FC236}">
                    <a16:creationId xmlns:a16="http://schemas.microsoft.com/office/drawing/2014/main" id="{7576971D-910D-1510-50AE-15F02331F891}"/>
                  </a:ext>
                </a:extLst>
              </p:cNvPr>
              <p:cNvSpPr/>
              <p:nvPr/>
            </p:nvSpPr>
            <p:spPr bwMode="auto">
              <a:xfrm>
                <a:off x="5383" y="2707"/>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5" name="Freeform 757">
                <a:extLst>
                  <a:ext uri="{FF2B5EF4-FFF2-40B4-BE49-F238E27FC236}">
                    <a16:creationId xmlns:a16="http://schemas.microsoft.com/office/drawing/2014/main" id="{E2EEF975-2C58-F18A-6246-9802C2BA5C4A}"/>
                  </a:ext>
                </a:extLst>
              </p:cNvPr>
              <p:cNvSpPr/>
              <p:nvPr/>
            </p:nvSpPr>
            <p:spPr bwMode="auto">
              <a:xfrm>
                <a:off x="5354" y="2848"/>
                <a:ext cx="110" cy="109"/>
              </a:xfrm>
              <a:custGeom>
                <a:avLst/>
                <a:gdLst>
                  <a:gd name="T0" fmla="*/ 179 w 186"/>
                  <a:gd name="T1" fmla="*/ 74 h 186"/>
                  <a:gd name="T2" fmla="*/ 180 w 186"/>
                  <a:gd name="T3" fmla="*/ 88 h 186"/>
                  <a:gd name="T4" fmla="*/ 181 w 186"/>
                  <a:gd name="T5" fmla="*/ 110 h 186"/>
                  <a:gd name="T6" fmla="*/ 177 w 186"/>
                  <a:gd name="T7" fmla="*/ 126 h 186"/>
                  <a:gd name="T8" fmla="*/ 164 w 186"/>
                  <a:gd name="T9" fmla="*/ 142 h 186"/>
                  <a:gd name="T10" fmla="*/ 159 w 186"/>
                  <a:gd name="T11" fmla="*/ 148 h 186"/>
                  <a:gd name="T12" fmla="*/ 140 w 186"/>
                  <a:gd name="T13" fmla="*/ 164 h 186"/>
                  <a:gd name="T14" fmla="*/ 132 w 186"/>
                  <a:gd name="T15" fmla="*/ 168 h 186"/>
                  <a:gd name="T16" fmla="*/ 110 w 186"/>
                  <a:gd name="T17" fmla="*/ 176 h 186"/>
                  <a:gd name="T18" fmla="*/ 97 w 186"/>
                  <a:gd name="T19" fmla="*/ 178 h 186"/>
                  <a:gd name="T20" fmla="*/ 70 w 186"/>
                  <a:gd name="T21" fmla="*/ 173 h 186"/>
                  <a:gd name="T22" fmla="*/ 65 w 186"/>
                  <a:gd name="T23" fmla="*/ 169 h 186"/>
                  <a:gd name="T24" fmla="*/ 29 w 186"/>
                  <a:gd name="T25" fmla="*/ 150 h 186"/>
                  <a:gd name="T26" fmla="*/ 23 w 186"/>
                  <a:gd name="T27" fmla="*/ 130 h 186"/>
                  <a:gd name="T28" fmla="*/ 22 w 186"/>
                  <a:gd name="T29" fmla="*/ 128 h 186"/>
                  <a:gd name="T30" fmla="*/ 13 w 186"/>
                  <a:gd name="T31" fmla="*/ 74 h 186"/>
                  <a:gd name="T32" fmla="*/ 42 w 186"/>
                  <a:gd name="T33" fmla="*/ 32 h 186"/>
                  <a:gd name="T34" fmla="*/ 66 w 186"/>
                  <a:gd name="T35" fmla="*/ 17 h 186"/>
                  <a:gd name="T36" fmla="*/ 91 w 186"/>
                  <a:gd name="T37" fmla="*/ 13 h 186"/>
                  <a:gd name="T38" fmla="*/ 105 w 186"/>
                  <a:gd name="T39" fmla="*/ 13 h 186"/>
                  <a:gd name="T40" fmla="*/ 129 w 186"/>
                  <a:gd name="T41" fmla="*/ 16 h 186"/>
                  <a:gd name="T42" fmla="*/ 140 w 186"/>
                  <a:gd name="T43" fmla="*/ 25 h 186"/>
                  <a:gd name="T44" fmla="*/ 169 w 186"/>
                  <a:gd name="T45" fmla="*/ 49 h 186"/>
                  <a:gd name="T46" fmla="*/ 173 w 186"/>
                  <a:gd name="T47" fmla="*/ 57 h 186"/>
                  <a:gd name="T48" fmla="*/ 179 w 186"/>
                  <a:gd name="T49" fmla="*/ 74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6" h="186">
                    <a:moveTo>
                      <a:pt x="179" y="74"/>
                    </a:moveTo>
                    <a:cubicBezTo>
                      <a:pt x="176" y="79"/>
                      <a:pt x="176" y="83"/>
                      <a:pt x="180" y="88"/>
                    </a:cubicBezTo>
                    <a:cubicBezTo>
                      <a:pt x="186" y="95"/>
                      <a:pt x="186" y="103"/>
                      <a:pt x="181" y="110"/>
                    </a:cubicBezTo>
                    <a:cubicBezTo>
                      <a:pt x="177" y="116"/>
                      <a:pt x="177" y="120"/>
                      <a:pt x="177" y="126"/>
                    </a:cubicBezTo>
                    <a:cubicBezTo>
                      <a:pt x="178" y="134"/>
                      <a:pt x="168" y="136"/>
                      <a:pt x="164" y="142"/>
                    </a:cubicBezTo>
                    <a:cubicBezTo>
                      <a:pt x="162" y="144"/>
                      <a:pt x="159" y="145"/>
                      <a:pt x="159" y="148"/>
                    </a:cubicBezTo>
                    <a:cubicBezTo>
                      <a:pt x="161" y="163"/>
                      <a:pt x="149" y="163"/>
                      <a:pt x="140" y="164"/>
                    </a:cubicBezTo>
                    <a:cubicBezTo>
                      <a:pt x="136" y="164"/>
                      <a:pt x="134" y="164"/>
                      <a:pt x="132" y="168"/>
                    </a:cubicBezTo>
                    <a:cubicBezTo>
                      <a:pt x="126" y="180"/>
                      <a:pt x="122" y="182"/>
                      <a:pt x="110" y="176"/>
                    </a:cubicBezTo>
                    <a:cubicBezTo>
                      <a:pt x="104" y="173"/>
                      <a:pt x="101" y="174"/>
                      <a:pt x="97" y="178"/>
                    </a:cubicBezTo>
                    <a:cubicBezTo>
                      <a:pt x="91" y="186"/>
                      <a:pt x="73" y="182"/>
                      <a:pt x="70" y="173"/>
                    </a:cubicBezTo>
                    <a:cubicBezTo>
                      <a:pt x="69" y="170"/>
                      <a:pt x="69" y="169"/>
                      <a:pt x="65" y="169"/>
                    </a:cubicBezTo>
                    <a:cubicBezTo>
                      <a:pt x="47" y="174"/>
                      <a:pt x="38" y="161"/>
                      <a:pt x="29" y="150"/>
                    </a:cubicBezTo>
                    <a:cubicBezTo>
                      <a:pt x="23" y="144"/>
                      <a:pt x="19" y="138"/>
                      <a:pt x="23" y="130"/>
                    </a:cubicBezTo>
                    <a:cubicBezTo>
                      <a:pt x="23" y="129"/>
                      <a:pt x="23" y="128"/>
                      <a:pt x="22" y="128"/>
                    </a:cubicBezTo>
                    <a:cubicBezTo>
                      <a:pt x="0" y="113"/>
                      <a:pt x="12" y="91"/>
                      <a:pt x="13" y="74"/>
                    </a:cubicBezTo>
                    <a:cubicBezTo>
                      <a:pt x="14" y="58"/>
                      <a:pt x="22" y="39"/>
                      <a:pt x="42" y="32"/>
                    </a:cubicBezTo>
                    <a:cubicBezTo>
                      <a:pt x="45" y="19"/>
                      <a:pt x="59" y="17"/>
                      <a:pt x="66" y="17"/>
                    </a:cubicBezTo>
                    <a:cubicBezTo>
                      <a:pt x="75" y="17"/>
                      <a:pt x="81" y="0"/>
                      <a:pt x="91" y="13"/>
                    </a:cubicBezTo>
                    <a:cubicBezTo>
                      <a:pt x="91" y="13"/>
                      <a:pt x="104" y="13"/>
                      <a:pt x="105" y="13"/>
                    </a:cubicBezTo>
                    <a:cubicBezTo>
                      <a:pt x="114" y="8"/>
                      <a:pt x="120" y="21"/>
                      <a:pt x="129" y="16"/>
                    </a:cubicBezTo>
                    <a:cubicBezTo>
                      <a:pt x="134" y="14"/>
                      <a:pt x="134" y="23"/>
                      <a:pt x="140" y="25"/>
                    </a:cubicBezTo>
                    <a:cubicBezTo>
                      <a:pt x="153" y="29"/>
                      <a:pt x="159" y="41"/>
                      <a:pt x="169" y="49"/>
                    </a:cubicBezTo>
                    <a:cubicBezTo>
                      <a:pt x="171" y="51"/>
                      <a:pt x="165" y="58"/>
                      <a:pt x="173" y="57"/>
                    </a:cubicBezTo>
                    <a:cubicBezTo>
                      <a:pt x="175" y="62"/>
                      <a:pt x="177" y="68"/>
                      <a:pt x="179" y="74"/>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6" name="Freeform 758">
                <a:extLst>
                  <a:ext uri="{FF2B5EF4-FFF2-40B4-BE49-F238E27FC236}">
                    <a16:creationId xmlns:a16="http://schemas.microsoft.com/office/drawing/2014/main" id="{0E96B6E1-D312-654D-23F2-75FCE5B63325}"/>
                  </a:ext>
                </a:extLst>
              </p:cNvPr>
              <p:cNvSpPr/>
              <p:nvPr/>
            </p:nvSpPr>
            <p:spPr bwMode="auto">
              <a:xfrm>
                <a:off x="5486" y="2875"/>
                <a:ext cx="45" cy="23"/>
              </a:xfrm>
              <a:custGeom>
                <a:avLst/>
                <a:gdLst>
                  <a:gd name="T0" fmla="*/ 0 w 77"/>
                  <a:gd name="T1" fmla="*/ 7 h 38"/>
                  <a:gd name="T2" fmla="*/ 7 w 77"/>
                  <a:gd name="T3" fmla="*/ 0 h 38"/>
                  <a:gd name="T4" fmla="*/ 17 w 77"/>
                  <a:gd name="T5" fmla="*/ 5 h 38"/>
                  <a:gd name="T6" fmla="*/ 39 w 77"/>
                  <a:gd name="T7" fmla="*/ 5 h 38"/>
                  <a:gd name="T8" fmla="*/ 27 w 77"/>
                  <a:gd name="T9" fmla="*/ 13 h 38"/>
                  <a:gd name="T10" fmla="*/ 40 w 77"/>
                  <a:gd name="T11" fmla="*/ 12 h 38"/>
                  <a:gd name="T12" fmla="*/ 68 w 77"/>
                  <a:gd name="T13" fmla="*/ 16 h 38"/>
                  <a:gd name="T14" fmla="*/ 73 w 77"/>
                  <a:gd name="T15" fmla="*/ 26 h 38"/>
                  <a:gd name="T16" fmla="*/ 59 w 77"/>
                  <a:gd name="T17" fmla="*/ 33 h 38"/>
                  <a:gd name="T18" fmla="*/ 41 w 77"/>
                  <a:gd name="T19" fmla="*/ 35 h 38"/>
                  <a:gd name="T20" fmla="*/ 24 w 77"/>
                  <a:gd name="T21" fmla="*/ 31 h 38"/>
                  <a:gd name="T22" fmla="*/ 22 w 77"/>
                  <a:gd name="T23" fmla="*/ 32 h 38"/>
                  <a:gd name="T24" fmla="*/ 20 w 77"/>
                  <a:gd name="T25" fmla="*/ 31 h 38"/>
                  <a:gd name="T26" fmla="*/ 17 w 77"/>
                  <a:gd name="T27" fmla="*/ 15 h 38"/>
                  <a:gd name="T28" fmla="*/ 16 w 77"/>
                  <a:gd name="T29" fmla="*/ 10 h 38"/>
                  <a:gd name="T30" fmla="*/ 0 w 77"/>
                  <a:gd name="T31" fmla="*/ 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7" h="38">
                    <a:moveTo>
                      <a:pt x="0" y="7"/>
                    </a:moveTo>
                    <a:cubicBezTo>
                      <a:pt x="2" y="4"/>
                      <a:pt x="4" y="1"/>
                      <a:pt x="7" y="0"/>
                    </a:cubicBezTo>
                    <a:cubicBezTo>
                      <a:pt x="8" y="6"/>
                      <a:pt x="13" y="5"/>
                      <a:pt x="17" y="5"/>
                    </a:cubicBezTo>
                    <a:cubicBezTo>
                      <a:pt x="24" y="5"/>
                      <a:pt x="30" y="5"/>
                      <a:pt x="39" y="5"/>
                    </a:cubicBezTo>
                    <a:cubicBezTo>
                      <a:pt x="35" y="11"/>
                      <a:pt x="30" y="10"/>
                      <a:pt x="27" y="13"/>
                    </a:cubicBezTo>
                    <a:cubicBezTo>
                      <a:pt x="32" y="17"/>
                      <a:pt x="36" y="13"/>
                      <a:pt x="40" y="12"/>
                    </a:cubicBezTo>
                    <a:cubicBezTo>
                      <a:pt x="50" y="8"/>
                      <a:pt x="59" y="11"/>
                      <a:pt x="68" y="16"/>
                    </a:cubicBezTo>
                    <a:cubicBezTo>
                      <a:pt x="71" y="18"/>
                      <a:pt x="77" y="22"/>
                      <a:pt x="73" y="26"/>
                    </a:cubicBezTo>
                    <a:cubicBezTo>
                      <a:pt x="70" y="30"/>
                      <a:pt x="65" y="35"/>
                      <a:pt x="59" y="33"/>
                    </a:cubicBezTo>
                    <a:cubicBezTo>
                      <a:pt x="52" y="30"/>
                      <a:pt x="46" y="22"/>
                      <a:pt x="41" y="35"/>
                    </a:cubicBezTo>
                    <a:cubicBezTo>
                      <a:pt x="39" y="38"/>
                      <a:pt x="30" y="32"/>
                      <a:pt x="24" y="31"/>
                    </a:cubicBezTo>
                    <a:cubicBezTo>
                      <a:pt x="23" y="32"/>
                      <a:pt x="22" y="32"/>
                      <a:pt x="22" y="32"/>
                    </a:cubicBezTo>
                    <a:cubicBezTo>
                      <a:pt x="21" y="31"/>
                      <a:pt x="20" y="31"/>
                      <a:pt x="20" y="31"/>
                    </a:cubicBezTo>
                    <a:cubicBezTo>
                      <a:pt x="19" y="26"/>
                      <a:pt x="33" y="18"/>
                      <a:pt x="17" y="15"/>
                    </a:cubicBezTo>
                    <a:cubicBezTo>
                      <a:pt x="20" y="12"/>
                      <a:pt x="19" y="10"/>
                      <a:pt x="16" y="10"/>
                    </a:cubicBezTo>
                    <a:cubicBezTo>
                      <a:pt x="11" y="9"/>
                      <a:pt x="6" y="8"/>
                      <a:pt x="0" y="7"/>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7" name="Freeform 759">
                <a:extLst>
                  <a:ext uri="{FF2B5EF4-FFF2-40B4-BE49-F238E27FC236}">
                    <a16:creationId xmlns:a16="http://schemas.microsoft.com/office/drawing/2014/main" id="{D42B9F04-1CAF-4B17-C9FF-3708578BCEB6}"/>
                  </a:ext>
                </a:extLst>
              </p:cNvPr>
              <p:cNvSpPr/>
              <p:nvPr/>
            </p:nvSpPr>
            <p:spPr bwMode="auto">
              <a:xfrm>
                <a:off x="5485" y="2901"/>
                <a:ext cx="16" cy="10"/>
              </a:xfrm>
              <a:custGeom>
                <a:avLst/>
                <a:gdLst>
                  <a:gd name="T0" fmla="*/ 16 w 28"/>
                  <a:gd name="T1" fmla="*/ 0 h 17"/>
                  <a:gd name="T2" fmla="*/ 28 w 28"/>
                  <a:gd name="T3" fmla="*/ 7 h 17"/>
                  <a:gd name="T4" fmla="*/ 19 w 28"/>
                  <a:gd name="T5" fmla="*/ 15 h 17"/>
                  <a:gd name="T6" fmla="*/ 6 w 28"/>
                  <a:gd name="T7" fmla="*/ 11 h 17"/>
                  <a:gd name="T8" fmla="*/ 7 w 28"/>
                  <a:gd name="T9" fmla="*/ 2 h 17"/>
                  <a:gd name="T10" fmla="*/ 16 w 28"/>
                  <a:gd name="T11" fmla="*/ 0 h 17"/>
                </a:gdLst>
                <a:ahLst/>
                <a:cxnLst>
                  <a:cxn ang="0">
                    <a:pos x="T0" y="T1"/>
                  </a:cxn>
                  <a:cxn ang="0">
                    <a:pos x="T2" y="T3"/>
                  </a:cxn>
                  <a:cxn ang="0">
                    <a:pos x="T4" y="T5"/>
                  </a:cxn>
                  <a:cxn ang="0">
                    <a:pos x="T6" y="T7"/>
                  </a:cxn>
                  <a:cxn ang="0">
                    <a:pos x="T8" y="T9"/>
                  </a:cxn>
                  <a:cxn ang="0">
                    <a:pos x="T10" y="T11"/>
                  </a:cxn>
                </a:cxnLst>
                <a:rect l="0" t="0" r="r" b="b"/>
                <a:pathLst>
                  <a:path w="28" h="17">
                    <a:moveTo>
                      <a:pt x="16" y="0"/>
                    </a:moveTo>
                    <a:cubicBezTo>
                      <a:pt x="20" y="2"/>
                      <a:pt x="27" y="1"/>
                      <a:pt x="28" y="7"/>
                    </a:cubicBezTo>
                    <a:cubicBezTo>
                      <a:pt x="28" y="11"/>
                      <a:pt x="22" y="12"/>
                      <a:pt x="19" y="15"/>
                    </a:cubicBezTo>
                    <a:cubicBezTo>
                      <a:pt x="14" y="17"/>
                      <a:pt x="10" y="13"/>
                      <a:pt x="6" y="11"/>
                    </a:cubicBezTo>
                    <a:cubicBezTo>
                      <a:pt x="0" y="7"/>
                      <a:pt x="1" y="4"/>
                      <a:pt x="7" y="2"/>
                    </a:cubicBezTo>
                    <a:cubicBezTo>
                      <a:pt x="10" y="1"/>
                      <a:pt x="13" y="1"/>
                      <a:pt x="16"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8" name="Freeform 760">
                <a:extLst>
                  <a:ext uri="{FF2B5EF4-FFF2-40B4-BE49-F238E27FC236}">
                    <a16:creationId xmlns:a16="http://schemas.microsoft.com/office/drawing/2014/main" id="{42DA0402-DCEA-E967-5104-9A613320EA84}"/>
                  </a:ext>
                </a:extLst>
              </p:cNvPr>
              <p:cNvSpPr/>
              <p:nvPr/>
            </p:nvSpPr>
            <p:spPr bwMode="auto">
              <a:xfrm>
                <a:off x="5405" y="2976"/>
                <a:ext cx="11" cy="15"/>
              </a:xfrm>
              <a:custGeom>
                <a:avLst/>
                <a:gdLst>
                  <a:gd name="T0" fmla="*/ 19 w 19"/>
                  <a:gd name="T1" fmla="*/ 13 h 26"/>
                  <a:gd name="T2" fmla="*/ 15 w 19"/>
                  <a:gd name="T3" fmla="*/ 16 h 26"/>
                  <a:gd name="T4" fmla="*/ 0 w 19"/>
                  <a:gd name="T5" fmla="*/ 18 h 26"/>
                  <a:gd name="T6" fmla="*/ 2 w 19"/>
                  <a:gd name="T7" fmla="*/ 12 h 26"/>
                  <a:gd name="T8" fmla="*/ 9 w 19"/>
                  <a:gd name="T9" fmla="*/ 0 h 26"/>
                  <a:gd name="T10" fmla="*/ 19 w 19"/>
                  <a:gd name="T11" fmla="*/ 13 h 26"/>
                </a:gdLst>
                <a:ahLst/>
                <a:cxnLst>
                  <a:cxn ang="0">
                    <a:pos x="T0" y="T1"/>
                  </a:cxn>
                  <a:cxn ang="0">
                    <a:pos x="T2" y="T3"/>
                  </a:cxn>
                  <a:cxn ang="0">
                    <a:pos x="T4" y="T5"/>
                  </a:cxn>
                  <a:cxn ang="0">
                    <a:pos x="T6" y="T7"/>
                  </a:cxn>
                  <a:cxn ang="0">
                    <a:pos x="T8" y="T9"/>
                  </a:cxn>
                  <a:cxn ang="0">
                    <a:pos x="T10" y="T11"/>
                  </a:cxn>
                </a:cxnLst>
                <a:rect l="0" t="0" r="r" b="b"/>
                <a:pathLst>
                  <a:path w="19" h="26">
                    <a:moveTo>
                      <a:pt x="19" y="13"/>
                    </a:moveTo>
                    <a:cubicBezTo>
                      <a:pt x="18" y="14"/>
                      <a:pt x="16" y="15"/>
                      <a:pt x="15" y="16"/>
                    </a:cubicBezTo>
                    <a:cubicBezTo>
                      <a:pt x="10" y="26"/>
                      <a:pt x="6" y="25"/>
                      <a:pt x="0" y="18"/>
                    </a:cubicBezTo>
                    <a:cubicBezTo>
                      <a:pt x="1" y="16"/>
                      <a:pt x="1" y="14"/>
                      <a:pt x="2" y="12"/>
                    </a:cubicBezTo>
                    <a:cubicBezTo>
                      <a:pt x="5" y="8"/>
                      <a:pt x="3" y="0"/>
                      <a:pt x="9" y="0"/>
                    </a:cubicBezTo>
                    <a:cubicBezTo>
                      <a:pt x="14" y="0"/>
                      <a:pt x="18" y="7"/>
                      <a:pt x="19" y="1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9" name="Freeform 761">
                <a:extLst>
                  <a:ext uri="{FF2B5EF4-FFF2-40B4-BE49-F238E27FC236}">
                    <a16:creationId xmlns:a16="http://schemas.microsoft.com/office/drawing/2014/main" id="{05DA9157-46C3-D360-2736-C6D432F2DE1D}"/>
                  </a:ext>
                </a:extLst>
              </p:cNvPr>
              <p:cNvSpPr/>
              <p:nvPr/>
            </p:nvSpPr>
            <p:spPr bwMode="auto">
              <a:xfrm>
                <a:off x="5456" y="2880"/>
                <a:ext cx="14" cy="11"/>
              </a:xfrm>
              <a:custGeom>
                <a:avLst/>
                <a:gdLst>
                  <a:gd name="T0" fmla="*/ 6 w 24"/>
                  <a:gd name="T1" fmla="*/ 20 h 20"/>
                  <a:gd name="T2" fmla="*/ 0 w 24"/>
                  <a:gd name="T3" fmla="*/ 3 h 20"/>
                  <a:gd name="T4" fmla="*/ 19 w 24"/>
                  <a:gd name="T5" fmla="*/ 0 h 20"/>
                  <a:gd name="T6" fmla="*/ 23 w 24"/>
                  <a:gd name="T7" fmla="*/ 3 h 20"/>
                  <a:gd name="T8" fmla="*/ 21 w 24"/>
                  <a:gd name="T9" fmla="*/ 8 h 20"/>
                  <a:gd name="T10" fmla="*/ 6 w 24"/>
                  <a:gd name="T11" fmla="*/ 20 h 20"/>
                </a:gdLst>
                <a:ahLst/>
                <a:cxnLst>
                  <a:cxn ang="0">
                    <a:pos x="T0" y="T1"/>
                  </a:cxn>
                  <a:cxn ang="0">
                    <a:pos x="T2" y="T3"/>
                  </a:cxn>
                  <a:cxn ang="0">
                    <a:pos x="T4" y="T5"/>
                  </a:cxn>
                  <a:cxn ang="0">
                    <a:pos x="T6" y="T7"/>
                  </a:cxn>
                  <a:cxn ang="0">
                    <a:pos x="T8" y="T9"/>
                  </a:cxn>
                  <a:cxn ang="0">
                    <a:pos x="T10" y="T11"/>
                  </a:cxn>
                </a:cxnLst>
                <a:rect l="0" t="0" r="r" b="b"/>
                <a:pathLst>
                  <a:path w="24" h="20">
                    <a:moveTo>
                      <a:pt x="6" y="20"/>
                    </a:moveTo>
                    <a:cubicBezTo>
                      <a:pt x="4" y="14"/>
                      <a:pt x="2" y="8"/>
                      <a:pt x="0" y="3"/>
                    </a:cubicBezTo>
                    <a:cubicBezTo>
                      <a:pt x="6" y="2"/>
                      <a:pt x="12" y="1"/>
                      <a:pt x="19" y="0"/>
                    </a:cubicBezTo>
                    <a:cubicBezTo>
                      <a:pt x="21" y="0"/>
                      <a:pt x="23" y="1"/>
                      <a:pt x="23" y="3"/>
                    </a:cubicBezTo>
                    <a:cubicBezTo>
                      <a:pt x="24" y="5"/>
                      <a:pt x="23" y="7"/>
                      <a:pt x="21" y="8"/>
                    </a:cubicBezTo>
                    <a:cubicBezTo>
                      <a:pt x="16" y="12"/>
                      <a:pt x="11" y="16"/>
                      <a:pt x="6"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0" name="Freeform 762">
                <a:extLst>
                  <a:ext uri="{FF2B5EF4-FFF2-40B4-BE49-F238E27FC236}">
                    <a16:creationId xmlns:a16="http://schemas.microsoft.com/office/drawing/2014/main" id="{8DDB1053-A672-C66E-6A6A-F611372CB2FF}"/>
                  </a:ext>
                </a:extLst>
              </p:cNvPr>
              <p:cNvSpPr/>
              <p:nvPr/>
            </p:nvSpPr>
            <p:spPr bwMode="auto">
              <a:xfrm>
                <a:off x="5490" y="2884"/>
                <a:ext cx="15" cy="10"/>
              </a:xfrm>
              <a:custGeom>
                <a:avLst/>
                <a:gdLst>
                  <a:gd name="T0" fmla="*/ 11 w 27"/>
                  <a:gd name="T1" fmla="*/ 0 h 16"/>
                  <a:gd name="T2" fmla="*/ 14 w 27"/>
                  <a:gd name="T3" fmla="*/ 16 h 16"/>
                  <a:gd name="T4" fmla="*/ 2 w 27"/>
                  <a:gd name="T5" fmla="*/ 8 h 16"/>
                  <a:gd name="T6" fmla="*/ 11 w 27"/>
                  <a:gd name="T7" fmla="*/ 0 h 16"/>
                </a:gdLst>
                <a:ahLst/>
                <a:cxnLst>
                  <a:cxn ang="0">
                    <a:pos x="T0" y="T1"/>
                  </a:cxn>
                  <a:cxn ang="0">
                    <a:pos x="T2" y="T3"/>
                  </a:cxn>
                  <a:cxn ang="0">
                    <a:pos x="T4" y="T5"/>
                  </a:cxn>
                  <a:cxn ang="0">
                    <a:pos x="T6" y="T7"/>
                  </a:cxn>
                </a:cxnLst>
                <a:rect l="0" t="0" r="r" b="b"/>
                <a:pathLst>
                  <a:path w="27" h="16">
                    <a:moveTo>
                      <a:pt x="11" y="0"/>
                    </a:moveTo>
                    <a:cubicBezTo>
                      <a:pt x="27" y="3"/>
                      <a:pt x="13" y="11"/>
                      <a:pt x="14" y="16"/>
                    </a:cubicBezTo>
                    <a:cubicBezTo>
                      <a:pt x="8" y="16"/>
                      <a:pt x="3" y="13"/>
                      <a:pt x="2" y="8"/>
                    </a:cubicBezTo>
                    <a:cubicBezTo>
                      <a:pt x="0" y="2"/>
                      <a:pt x="7" y="2"/>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1" name="Freeform 763">
                <a:extLst>
                  <a:ext uri="{FF2B5EF4-FFF2-40B4-BE49-F238E27FC236}">
                    <a16:creationId xmlns:a16="http://schemas.microsoft.com/office/drawing/2014/main" id="{17A36323-1921-BC71-C671-7511063AFDA6}"/>
                  </a:ext>
                </a:extLst>
              </p:cNvPr>
              <p:cNvSpPr/>
              <p:nvPr/>
            </p:nvSpPr>
            <p:spPr bwMode="auto">
              <a:xfrm>
                <a:off x="5416" y="2982"/>
                <a:ext cx="6" cy="9"/>
              </a:xfrm>
              <a:custGeom>
                <a:avLst/>
                <a:gdLst>
                  <a:gd name="T0" fmla="*/ 10 w 10"/>
                  <a:gd name="T1" fmla="*/ 7 h 15"/>
                  <a:gd name="T2" fmla="*/ 0 w 10"/>
                  <a:gd name="T3" fmla="*/ 2 h 15"/>
                  <a:gd name="T4" fmla="*/ 10 w 10"/>
                  <a:gd name="T5" fmla="*/ 7 h 15"/>
                </a:gdLst>
                <a:ahLst/>
                <a:cxnLst>
                  <a:cxn ang="0">
                    <a:pos x="T0" y="T1"/>
                  </a:cxn>
                  <a:cxn ang="0">
                    <a:pos x="T2" y="T3"/>
                  </a:cxn>
                  <a:cxn ang="0">
                    <a:pos x="T4" y="T5"/>
                  </a:cxn>
                </a:cxnLst>
                <a:rect l="0" t="0" r="r" b="b"/>
                <a:pathLst>
                  <a:path w="10" h="15">
                    <a:moveTo>
                      <a:pt x="10" y="7"/>
                    </a:moveTo>
                    <a:cubicBezTo>
                      <a:pt x="2" y="15"/>
                      <a:pt x="4" y="3"/>
                      <a:pt x="0" y="2"/>
                    </a:cubicBezTo>
                    <a:cubicBezTo>
                      <a:pt x="4" y="2"/>
                      <a:pt x="9" y="0"/>
                      <a:pt x="10"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2" name="Freeform 764">
                <a:extLst>
                  <a:ext uri="{FF2B5EF4-FFF2-40B4-BE49-F238E27FC236}">
                    <a16:creationId xmlns:a16="http://schemas.microsoft.com/office/drawing/2014/main" id="{42D3575F-E051-179E-E89A-0CD34F0E4C9F}"/>
                  </a:ext>
                </a:extLst>
              </p:cNvPr>
              <p:cNvSpPr/>
              <p:nvPr/>
            </p:nvSpPr>
            <p:spPr bwMode="auto">
              <a:xfrm>
                <a:off x="5379" y="2981"/>
                <a:ext cx="2" cy="3"/>
              </a:xfrm>
              <a:custGeom>
                <a:avLst/>
                <a:gdLst>
                  <a:gd name="T0" fmla="*/ 4 w 4"/>
                  <a:gd name="T1" fmla="*/ 5 h 5"/>
                  <a:gd name="T2" fmla="*/ 0 w 4"/>
                  <a:gd name="T3" fmla="*/ 2 h 5"/>
                  <a:gd name="T4" fmla="*/ 4 w 4"/>
                  <a:gd name="T5" fmla="*/ 1 h 5"/>
                  <a:gd name="T6" fmla="*/ 4 w 4"/>
                  <a:gd name="T7" fmla="*/ 5 h 5"/>
                </a:gdLst>
                <a:ahLst/>
                <a:cxnLst>
                  <a:cxn ang="0">
                    <a:pos x="T0" y="T1"/>
                  </a:cxn>
                  <a:cxn ang="0">
                    <a:pos x="T2" y="T3"/>
                  </a:cxn>
                  <a:cxn ang="0">
                    <a:pos x="T4" y="T5"/>
                  </a:cxn>
                  <a:cxn ang="0">
                    <a:pos x="T6" y="T7"/>
                  </a:cxn>
                </a:cxnLst>
                <a:rect l="0" t="0" r="r" b="b"/>
                <a:pathLst>
                  <a:path w="4" h="5">
                    <a:moveTo>
                      <a:pt x="4" y="5"/>
                    </a:moveTo>
                    <a:cubicBezTo>
                      <a:pt x="3" y="4"/>
                      <a:pt x="2" y="3"/>
                      <a:pt x="0" y="2"/>
                    </a:cubicBezTo>
                    <a:cubicBezTo>
                      <a:pt x="1" y="1"/>
                      <a:pt x="3" y="0"/>
                      <a:pt x="4" y="1"/>
                    </a:cubicBezTo>
                    <a:cubicBezTo>
                      <a:pt x="4" y="1"/>
                      <a:pt x="4" y="3"/>
                      <a:pt x="4" y="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3" name="Freeform 765">
                <a:extLst>
                  <a:ext uri="{FF2B5EF4-FFF2-40B4-BE49-F238E27FC236}">
                    <a16:creationId xmlns:a16="http://schemas.microsoft.com/office/drawing/2014/main" id="{A97626ED-C4B1-B960-8E3F-B9FAAEBB4BB9}"/>
                  </a:ext>
                </a:extLst>
              </p:cNvPr>
              <p:cNvSpPr/>
              <p:nvPr/>
            </p:nvSpPr>
            <p:spPr bwMode="auto">
              <a:xfrm>
                <a:off x="5454" y="2835"/>
                <a:ext cx="1" cy="2"/>
              </a:xfrm>
              <a:custGeom>
                <a:avLst/>
                <a:gdLst>
                  <a:gd name="T0" fmla="*/ 2 w 2"/>
                  <a:gd name="T1" fmla="*/ 0 h 3"/>
                  <a:gd name="T2" fmla="*/ 1 w 2"/>
                  <a:gd name="T3" fmla="*/ 3 h 3"/>
                  <a:gd name="T4" fmla="*/ 0 w 2"/>
                  <a:gd name="T5" fmla="*/ 3 h 3"/>
                  <a:gd name="T6" fmla="*/ 2 w 2"/>
                  <a:gd name="T7" fmla="*/ 0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1" y="1"/>
                      <a:pt x="1" y="2"/>
                      <a:pt x="1" y="3"/>
                    </a:cubicBezTo>
                    <a:cubicBezTo>
                      <a:pt x="0" y="3"/>
                      <a:pt x="0" y="3"/>
                      <a:pt x="0" y="3"/>
                    </a:cubicBezTo>
                    <a:cubicBezTo>
                      <a:pt x="0" y="2"/>
                      <a:pt x="1" y="1"/>
                      <a:pt x="2" y="0"/>
                    </a:cubicBezTo>
                    <a:cubicBezTo>
                      <a:pt x="2" y="0"/>
                      <a:pt x="2" y="0"/>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4" name="Freeform 766">
                <a:extLst>
                  <a:ext uri="{FF2B5EF4-FFF2-40B4-BE49-F238E27FC236}">
                    <a16:creationId xmlns:a16="http://schemas.microsoft.com/office/drawing/2014/main" id="{66F6DC69-D8EB-5F72-021D-4C1F8BA273E6}"/>
                  </a:ext>
                </a:extLst>
              </p:cNvPr>
              <p:cNvSpPr/>
              <p:nvPr/>
            </p:nvSpPr>
            <p:spPr bwMode="auto">
              <a:xfrm>
                <a:off x="5462" y="2953"/>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1" y="1"/>
                      <a:pt x="1"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5" name="Freeform 767">
                <a:extLst>
                  <a:ext uri="{FF2B5EF4-FFF2-40B4-BE49-F238E27FC236}">
                    <a16:creationId xmlns:a16="http://schemas.microsoft.com/office/drawing/2014/main" id="{553F430D-54A8-7545-ECF7-0B312DACC45D}"/>
                  </a:ext>
                </a:extLst>
              </p:cNvPr>
              <p:cNvSpPr/>
              <p:nvPr/>
            </p:nvSpPr>
            <p:spPr bwMode="auto">
              <a:xfrm>
                <a:off x="5499" y="2894"/>
                <a:ext cx="1" cy="1"/>
              </a:xfrm>
              <a:custGeom>
                <a:avLst/>
                <a:gdLst>
                  <a:gd name="T0" fmla="*/ 0 w 2"/>
                  <a:gd name="T1" fmla="*/ 1 h 3"/>
                  <a:gd name="T2" fmla="*/ 2 w 2"/>
                  <a:gd name="T3" fmla="*/ 0 h 3"/>
                  <a:gd name="T4" fmla="*/ 0 w 2"/>
                  <a:gd name="T5" fmla="*/ 3 h 3"/>
                  <a:gd name="T6" fmla="*/ 0 w 2"/>
                  <a:gd name="T7" fmla="*/ 1 h 3"/>
                </a:gdLst>
                <a:ahLst/>
                <a:cxnLst>
                  <a:cxn ang="0">
                    <a:pos x="T0" y="T1"/>
                  </a:cxn>
                  <a:cxn ang="0">
                    <a:pos x="T2" y="T3"/>
                  </a:cxn>
                  <a:cxn ang="0">
                    <a:pos x="T4" y="T5"/>
                  </a:cxn>
                  <a:cxn ang="0">
                    <a:pos x="T6" y="T7"/>
                  </a:cxn>
                </a:cxnLst>
                <a:rect l="0" t="0" r="r" b="b"/>
                <a:pathLst>
                  <a:path w="2" h="3">
                    <a:moveTo>
                      <a:pt x="0" y="1"/>
                    </a:moveTo>
                    <a:cubicBezTo>
                      <a:pt x="0" y="1"/>
                      <a:pt x="1" y="1"/>
                      <a:pt x="2" y="0"/>
                    </a:cubicBezTo>
                    <a:cubicBezTo>
                      <a:pt x="1" y="1"/>
                      <a:pt x="0" y="2"/>
                      <a:pt x="0" y="3"/>
                    </a:cubicBezTo>
                    <a:cubicBezTo>
                      <a:pt x="0" y="2"/>
                      <a:pt x="0" y="1"/>
                      <a:pt x="0"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6" name="Freeform 768">
                <a:extLst>
                  <a:ext uri="{FF2B5EF4-FFF2-40B4-BE49-F238E27FC236}">
                    <a16:creationId xmlns:a16="http://schemas.microsoft.com/office/drawing/2014/main" id="{957AA7FB-A546-B21C-D342-651D460D4C8F}"/>
                  </a:ext>
                </a:extLst>
              </p:cNvPr>
              <p:cNvSpPr/>
              <p:nvPr/>
            </p:nvSpPr>
            <p:spPr bwMode="auto">
              <a:xfrm>
                <a:off x="5512" y="2703"/>
                <a:ext cx="101" cy="102"/>
              </a:xfrm>
              <a:custGeom>
                <a:avLst/>
                <a:gdLst>
                  <a:gd name="T0" fmla="*/ 171 w 172"/>
                  <a:gd name="T1" fmla="*/ 116 h 174"/>
                  <a:gd name="T2" fmla="*/ 158 w 172"/>
                  <a:gd name="T3" fmla="*/ 133 h 174"/>
                  <a:gd name="T4" fmla="*/ 141 w 172"/>
                  <a:gd name="T5" fmla="*/ 146 h 174"/>
                  <a:gd name="T6" fmla="*/ 135 w 172"/>
                  <a:gd name="T7" fmla="*/ 151 h 174"/>
                  <a:gd name="T8" fmla="*/ 114 w 172"/>
                  <a:gd name="T9" fmla="*/ 162 h 174"/>
                  <a:gd name="T10" fmla="*/ 105 w 172"/>
                  <a:gd name="T11" fmla="*/ 164 h 174"/>
                  <a:gd name="T12" fmla="*/ 81 w 172"/>
                  <a:gd name="T13" fmla="*/ 165 h 174"/>
                  <a:gd name="T14" fmla="*/ 70 w 172"/>
                  <a:gd name="T15" fmla="*/ 164 h 174"/>
                  <a:gd name="T16" fmla="*/ 45 w 172"/>
                  <a:gd name="T17" fmla="*/ 152 h 174"/>
                  <a:gd name="T18" fmla="*/ 42 w 172"/>
                  <a:gd name="T19" fmla="*/ 148 h 174"/>
                  <a:gd name="T20" fmla="*/ 9 w 172"/>
                  <a:gd name="T21" fmla="*/ 112 h 174"/>
                  <a:gd name="T22" fmla="*/ 5 w 172"/>
                  <a:gd name="T23" fmla="*/ 79 h 174"/>
                  <a:gd name="T24" fmla="*/ 22 w 172"/>
                  <a:gd name="T25" fmla="*/ 38 h 174"/>
                  <a:gd name="T26" fmla="*/ 61 w 172"/>
                  <a:gd name="T27" fmla="*/ 6 h 174"/>
                  <a:gd name="T28" fmla="*/ 84 w 172"/>
                  <a:gd name="T29" fmla="*/ 4 h 174"/>
                  <a:gd name="T30" fmla="*/ 92 w 172"/>
                  <a:gd name="T31" fmla="*/ 3 h 174"/>
                  <a:gd name="T32" fmla="*/ 97 w 172"/>
                  <a:gd name="T33" fmla="*/ 1 h 174"/>
                  <a:gd name="T34" fmla="*/ 130 w 172"/>
                  <a:gd name="T35" fmla="*/ 16 h 174"/>
                  <a:gd name="T36" fmla="*/ 159 w 172"/>
                  <a:gd name="T37" fmla="*/ 41 h 174"/>
                  <a:gd name="T38" fmla="*/ 162 w 172"/>
                  <a:gd name="T39" fmla="*/ 46 h 174"/>
                  <a:gd name="T40" fmla="*/ 170 w 172"/>
                  <a:gd name="T41" fmla="*/ 69 h 174"/>
                  <a:gd name="T42" fmla="*/ 172 w 172"/>
                  <a:gd name="T43" fmla="*/ 85 h 174"/>
                  <a:gd name="T44" fmla="*/ 171 w 172"/>
                  <a:gd name="T45" fmla="*/ 86 h 174"/>
                  <a:gd name="T46" fmla="*/ 170 w 172"/>
                  <a:gd name="T47" fmla="*/ 88 h 174"/>
                  <a:gd name="T48" fmla="*/ 171 w 172"/>
                  <a:gd name="T49" fmla="*/ 104 h 174"/>
                  <a:gd name="T50" fmla="*/ 171 w 172"/>
                  <a:gd name="T51"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2" h="174">
                    <a:moveTo>
                      <a:pt x="171" y="116"/>
                    </a:moveTo>
                    <a:cubicBezTo>
                      <a:pt x="165" y="121"/>
                      <a:pt x="159" y="124"/>
                      <a:pt x="158" y="133"/>
                    </a:cubicBezTo>
                    <a:cubicBezTo>
                      <a:pt x="158" y="142"/>
                      <a:pt x="147" y="142"/>
                      <a:pt x="141" y="146"/>
                    </a:cubicBezTo>
                    <a:cubicBezTo>
                      <a:pt x="139" y="148"/>
                      <a:pt x="136" y="148"/>
                      <a:pt x="135" y="151"/>
                    </a:cubicBezTo>
                    <a:cubicBezTo>
                      <a:pt x="134" y="165"/>
                      <a:pt x="123" y="162"/>
                      <a:pt x="114" y="162"/>
                    </a:cubicBezTo>
                    <a:cubicBezTo>
                      <a:pt x="111" y="162"/>
                      <a:pt x="108" y="160"/>
                      <a:pt x="105" y="164"/>
                    </a:cubicBezTo>
                    <a:cubicBezTo>
                      <a:pt x="97" y="174"/>
                      <a:pt x="92" y="174"/>
                      <a:pt x="81" y="165"/>
                    </a:cubicBezTo>
                    <a:cubicBezTo>
                      <a:pt x="77" y="161"/>
                      <a:pt x="75" y="161"/>
                      <a:pt x="70" y="164"/>
                    </a:cubicBezTo>
                    <a:cubicBezTo>
                      <a:pt x="61" y="170"/>
                      <a:pt x="47" y="163"/>
                      <a:pt x="45" y="152"/>
                    </a:cubicBezTo>
                    <a:cubicBezTo>
                      <a:pt x="45" y="150"/>
                      <a:pt x="44" y="149"/>
                      <a:pt x="42" y="148"/>
                    </a:cubicBezTo>
                    <a:cubicBezTo>
                      <a:pt x="18" y="148"/>
                      <a:pt x="11" y="128"/>
                      <a:pt x="9" y="112"/>
                    </a:cubicBezTo>
                    <a:cubicBezTo>
                      <a:pt x="7" y="101"/>
                      <a:pt x="0" y="89"/>
                      <a:pt x="5" y="79"/>
                    </a:cubicBezTo>
                    <a:cubicBezTo>
                      <a:pt x="11" y="65"/>
                      <a:pt x="6" y="47"/>
                      <a:pt x="22" y="38"/>
                    </a:cubicBezTo>
                    <a:cubicBezTo>
                      <a:pt x="25" y="17"/>
                      <a:pt x="48" y="17"/>
                      <a:pt x="61" y="6"/>
                    </a:cubicBezTo>
                    <a:cubicBezTo>
                      <a:pt x="66" y="2"/>
                      <a:pt x="76" y="7"/>
                      <a:pt x="84" y="4"/>
                    </a:cubicBezTo>
                    <a:cubicBezTo>
                      <a:pt x="86" y="3"/>
                      <a:pt x="89" y="5"/>
                      <a:pt x="92" y="3"/>
                    </a:cubicBezTo>
                    <a:cubicBezTo>
                      <a:pt x="94" y="2"/>
                      <a:pt x="97" y="0"/>
                      <a:pt x="97" y="1"/>
                    </a:cubicBezTo>
                    <a:cubicBezTo>
                      <a:pt x="105" y="11"/>
                      <a:pt x="120" y="12"/>
                      <a:pt x="130" y="16"/>
                    </a:cubicBezTo>
                    <a:cubicBezTo>
                      <a:pt x="144" y="21"/>
                      <a:pt x="145" y="38"/>
                      <a:pt x="159" y="41"/>
                    </a:cubicBezTo>
                    <a:cubicBezTo>
                      <a:pt x="160" y="42"/>
                      <a:pt x="162" y="45"/>
                      <a:pt x="162" y="46"/>
                    </a:cubicBezTo>
                    <a:cubicBezTo>
                      <a:pt x="160" y="55"/>
                      <a:pt x="170" y="60"/>
                      <a:pt x="170" y="69"/>
                    </a:cubicBezTo>
                    <a:cubicBezTo>
                      <a:pt x="171" y="74"/>
                      <a:pt x="171" y="80"/>
                      <a:pt x="172" y="85"/>
                    </a:cubicBezTo>
                    <a:cubicBezTo>
                      <a:pt x="171" y="85"/>
                      <a:pt x="171" y="86"/>
                      <a:pt x="171" y="86"/>
                    </a:cubicBezTo>
                    <a:cubicBezTo>
                      <a:pt x="171" y="87"/>
                      <a:pt x="170" y="87"/>
                      <a:pt x="170" y="88"/>
                    </a:cubicBezTo>
                    <a:cubicBezTo>
                      <a:pt x="166" y="94"/>
                      <a:pt x="170" y="99"/>
                      <a:pt x="171" y="104"/>
                    </a:cubicBezTo>
                    <a:cubicBezTo>
                      <a:pt x="171" y="108"/>
                      <a:pt x="171" y="112"/>
                      <a:pt x="171" y="116"/>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7" name="Freeform 769">
                <a:extLst>
                  <a:ext uri="{FF2B5EF4-FFF2-40B4-BE49-F238E27FC236}">
                    <a16:creationId xmlns:a16="http://schemas.microsoft.com/office/drawing/2014/main" id="{45E07782-8DD1-4AAA-198F-49EBC5589EE4}"/>
                  </a:ext>
                </a:extLst>
              </p:cNvPr>
              <p:cNvSpPr/>
              <p:nvPr/>
            </p:nvSpPr>
            <p:spPr bwMode="auto">
              <a:xfrm>
                <a:off x="5599" y="2811"/>
                <a:ext cx="27" cy="20"/>
              </a:xfrm>
              <a:custGeom>
                <a:avLst/>
                <a:gdLst>
                  <a:gd name="T0" fmla="*/ 45 w 45"/>
                  <a:gd name="T1" fmla="*/ 1 h 35"/>
                  <a:gd name="T2" fmla="*/ 32 w 45"/>
                  <a:gd name="T3" fmla="*/ 16 h 35"/>
                  <a:gd name="T4" fmla="*/ 23 w 45"/>
                  <a:gd name="T5" fmla="*/ 27 h 35"/>
                  <a:gd name="T6" fmla="*/ 15 w 45"/>
                  <a:gd name="T7" fmla="*/ 30 h 35"/>
                  <a:gd name="T8" fmla="*/ 2 w 45"/>
                  <a:gd name="T9" fmla="*/ 23 h 35"/>
                  <a:gd name="T10" fmla="*/ 2 w 45"/>
                  <a:gd name="T11" fmla="*/ 13 h 35"/>
                  <a:gd name="T12" fmla="*/ 5 w 45"/>
                  <a:gd name="T13" fmla="*/ 4 h 35"/>
                  <a:gd name="T14" fmla="*/ 15 w 45"/>
                  <a:gd name="T15" fmla="*/ 5 h 35"/>
                  <a:gd name="T16" fmla="*/ 18 w 45"/>
                  <a:gd name="T17" fmla="*/ 7 h 35"/>
                  <a:gd name="T18" fmla="*/ 45 w 45"/>
                  <a:gd name="T1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35">
                    <a:moveTo>
                      <a:pt x="45" y="1"/>
                    </a:moveTo>
                    <a:cubicBezTo>
                      <a:pt x="45" y="10"/>
                      <a:pt x="39" y="13"/>
                      <a:pt x="32" y="16"/>
                    </a:cubicBezTo>
                    <a:cubicBezTo>
                      <a:pt x="27" y="18"/>
                      <a:pt x="23" y="20"/>
                      <a:pt x="23" y="27"/>
                    </a:cubicBezTo>
                    <a:cubicBezTo>
                      <a:pt x="23" y="33"/>
                      <a:pt x="20" y="35"/>
                      <a:pt x="15" y="30"/>
                    </a:cubicBezTo>
                    <a:cubicBezTo>
                      <a:pt x="12" y="26"/>
                      <a:pt x="7" y="23"/>
                      <a:pt x="2" y="23"/>
                    </a:cubicBezTo>
                    <a:cubicBezTo>
                      <a:pt x="3" y="20"/>
                      <a:pt x="3" y="17"/>
                      <a:pt x="2" y="13"/>
                    </a:cubicBezTo>
                    <a:cubicBezTo>
                      <a:pt x="1" y="10"/>
                      <a:pt x="0" y="6"/>
                      <a:pt x="5" y="4"/>
                    </a:cubicBezTo>
                    <a:cubicBezTo>
                      <a:pt x="8" y="2"/>
                      <a:pt x="12" y="0"/>
                      <a:pt x="15" y="5"/>
                    </a:cubicBezTo>
                    <a:cubicBezTo>
                      <a:pt x="16" y="5"/>
                      <a:pt x="18" y="7"/>
                      <a:pt x="18" y="7"/>
                    </a:cubicBezTo>
                    <a:cubicBezTo>
                      <a:pt x="26" y="0"/>
                      <a:pt x="37" y="7"/>
                      <a:pt x="45"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8" name="Freeform 770">
                <a:extLst>
                  <a:ext uri="{FF2B5EF4-FFF2-40B4-BE49-F238E27FC236}">
                    <a16:creationId xmlns:a16="http://schemas.microsoft.com/office/drawing/2014/main" id="{4F66D7CF-BB59-435D-43FF-BE46D36E7455}"/>
                  </a:ext>
                </a:extLst>
              </p:cNvPr>
              <p:cNvSpPr/>
              <p:nvPr/>
            </p:nvSpPr>
            <p:spPr bwMode="auto">
              <a:xfrm>
                <a:off x="5538" y="2820"/>
                <a:ext cx="18" cy="14"/>
              </a:xfrm>
              <a:custGeom>
                <a:avLst/>
                <a:gdLst>
                  <a:gd name="T0" fmla="*/ 11 w 30"/>
                  <a:gd name="T1" fmla="*/ 21 h 24"/>
                  <a:gd name="T2" fmla="*/ 13 w 30"/>
                  <a:gd name="T3" fmla="*/ 0 h 24"/>
                  <a:gd name="T4" fmla="*/ 24 w 30"/>
                  <a:gd name="T5" fmla="*/ 14 h 24"/>
                  <a:gd name="T6" fmla="*/ 22 w 30"/>
                  <a:gd name="T7" fmla="*/ 24 h 24"/>
                  <a:gd name="T8" fmla="*/ 22 w 30"/>
                  <a:gd name="T9" fmla="*/ 23 h 24"/>
                  <a:gd name="T10" fmla="*/ 20 w 30"/>
                  <a:gd name="T11" fmla="*/ 19 h 24"/>
                  <a:gd name="T12" fmla="*/ 20 w 30"/>
                  <a:gd name="T13" fmla="*/ 19 h 24"/>
                  <a:gd name="T14" fmla="*/ 20 w 30"/>
                  <a:gd name="T15" fmla="*/ 18 h 24"/>
                  <a:gd name="T16" fmla="*/ 12 w 30"/>
                  <a:gd name="T17" fmla="*/ 21 h 24"/>
                  <a:gd name="T18" fmla="*/ 12 w 30"/>
                  <a:gd name="T19" fmla="*/ 21 h 24"/>
                  <a:gd name="T20" fmla="*/ 11 w 30"/>
                  <a:gd name="T21"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24">
                    <a:moveTo>
                      <a:pt x="11" y="21"/>
                    </a:moveTo>
                    <a:cubicBezTo>
                      <a:pt x="0" y="17"/>
                      <a:pt x="1" y="15"/>
                      <a:pt x="13" y="0"/>
                    </a:cubicBezTo>
                    <a:cubicBezTo>
                      <a:pt x="15" y="6"/>
                      <a:pt x="18" y="11"/>
                      <a:pt x="24" y="14"/>
                    </a:cubicBezTo>
                    <a:cubicBezTo>
                      <a:pt x="26" y="16"/>
                      <a:pt x="30" y="21"/>
                      <a:pt x="22" y="24"/>
                    </a:cubicBezTo>
                    <a:cubicBezTo>
                      <a:pt x="22" y="24"/>
                      <a:pt x="22" y="23"/>
                      <a:pt x="22" y="23"/>
                    </a:cubicBezTo>
                    <a:cubicBezTo>
                      <a:pt x="22" y="22"/>
                      <a:pt x="21" y="20"/>
                      <a:pt x="20" y="19"/>
                    </a:cubicBezTo>
                    <a:cubicBezTo>
                      <a:pt x="20" y="19"/>
                      <a:pt x="20" y="19"/>
                      <a:pt x="20" y="19"/>
                    </a:cubicBezTo>
                    <a:cubicBezTo>
                      <a:pt x="20" y="19"/>
                      <a:pt x="20" y="18"/>
                      <a:pt x="20" y="18"/>
                    </a:cubicBezTo>
                    <a:cubicBezTo>
                      <a:pt x="15" y="11"/>
                      <a:pt x="14" y="18"/>
                      <a:pt x="12" y="21"/>
                    </a:cubicBezTo>
                    <a:cubicBezTo>
                      <a:pt x="12" y="21"/>
                      <a:pt x="12" y="21"/>
                      <a:pt x="12" y="21"/>
                    </a:cubicBezTo>
                    <a:lnTo>
                      <a:pt x="11" y="21"/>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9" name="Freeform 771">
                <a:extLst>
                  <a:ext uri="{FF2B5EF4-FFF2-40B4-BE49-F238E27FC236}">
                    <a16:creationId xmlns:a16="http://schemas.microsoft.com/office/drawing/2014/main" id="{816313A5-A14E-B17E-A4A3-A2C8EBDAA0D8}"/>
                  </a:ext>
                </a:extLst>
              </p:cNvPr>
              <p:cNvSpPr/>
              <p:nvPr/>
            </p:nvSpPr>
            <p:spPr bwMode="auto">
              <a:xfrm>
                <a:off x="5473" y="2758"/>
                <a:ext cx="17" cy="10"/>
              </a:xfrm>
              <a:custGeom>
                <a:avLst/>
                <a:gdLst>
                  <a:gd name="T0" fmla="*/ 11 w 29"/>
                  <a:gd name="T1" fmla="*/ 17 h 17"/>
                  <a:gd name="T2" fmla="*/ 12 w 29"/>
                  <a:gd name="T3" fmla="*/ 12 h 17"/>
                  <a:gd name="T4" fmla="*/ 18 w 29"/>
                  <a:gd name="T5" fmla="*/ 0 h 17"/>
                  <a:gd name="T6" fmla="*/ 28 w 29"/>
                  <a:gd name="T7" fmla="*/ 6 h 17"/>
                  <a:gd name="T8" fmla="*/ 19 w 29"/>
                  <a:gd name="T9" fmla="*/ 15 h 17"/>
                  <a:gd name="T10" fmla="*/ 11 w 29"/>
                  <a:gd name="T11" fmla="*/ 17 h 17"/>
                </a:gdLst>
                <a:ahLst/>
                <a:cxnLst>
                  <a:cxn ang="0">
                    <a:pos x="T0" y="T1"/>
                  </a:cxn>
                  <a:cxn ang="0">
                    <a:pos x="T2" y="T3"/>
                  </a:cxn>
                  <a:cxn ang="0">
                    <a:pos x="T4" y="T5"/>
                  </a:cxn>
                  <a:cxn ang="0">
                    <a:pos x="T6" y="T7"/>
                  </a:cxn>
                  <a:cxn ang="0">
                    <a:pos x="T8" y="T9"/>
                  </a:cxn>
                  <a:cxn ang="0">
                    <a:pos x="T10" y="T11"/>
                  </a:cxn>
                </a:cxnLst>
                <a:rect l="0" t="0" r="r" b="b"/>
                <a:pathLst>
                  <a:path w="28" h="17">
                    <a:moveTo>
                      <a:pt x="11" y="17"/>
                    </a:moveTo>
                    <a:cubicBezTo>
                      <a:pt x="11" y="15"/>
                      <a:pt x="13" y="13"/>
                      <a:pt x="12" y="12"/>
                    </a:cubicBezTo>
                    <a:cubicBezTo>
                      <a:pt x="0" y="2"/>
                      <a:pt x="14" y="3"/>
                      <a:pt x="18" y="0"/>
                    </a:cubicBezTo>
                    <a:cubicBezTo>
                      <a:pt x="22" y="1"/>
                      <a:pt x="28" y="0"/>
                      <a:pt x="28" y="6"/>
                    </a:cubicBezTo>
                    <a:cubicBezTo>
                      <a:pt x="29" y="12"/>
                      <a:pt x="23" y="13"/>
                      <a:pt x="19" y="15"/>
                    </a:cubicBezTo>
                    <a:cubicBezTo>
                      <a:pt x="17" y="16"/>
                      <a:pt x="14" y="16"/>
                      <a:pt x="11"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0" name="Freeform 772">
                <a:extLst>
                  <a:ext uri="{FF2B5EF4-FFF2-40B4-BE49-F238E27FC236}">
                    <a16:creationId xmlns:a16="http://schemas.microsoft.com/office/drawing/2014/main" id="{FCF11D6F-245F-211F-8830-602C45B1D4F4}"/>
                  </a:ext>
                </a:extLst>
              </p:cNvPr>
              <p:cNvSpPr/>
              <p:nvPr/>
            </p:nvSpPr>
            <p:spPr bwMode="auto">
              <a:xfrm>
                <a:off x="5612" y="2741"/>
                <a:ext cx="14" cy="12"/>
              </a:xfrm>
              <a:custGeom>
                <a:avLst/>
                <a:gdLst>
                  <a:gd name="T0" fmla="*/ 2 w 23"/>
                  <a:gd name="T1" fmla="*/ 21 h 21"/>
                  <a:gd name="T2" fmla="*/ 0 w 23"/>
                  <a:gd name="T3" fmla="*/ 5 h 21"/>
                  <a:gd name="T4" fmla="*/ 23 w 23"/>
                  <a:gd name="T5" fmla="*/ 7 h 21"/>
                  <a:gd name="T6" fmla="*/ 2 w 23"/>
                  <a:gd name="T7" fmla="*/ 21 h 21"/>
                </a:gdLst>
                <a:ahLst/>
                <a:cxnLst>
                  <a:cxn ang="0">
                    <a:pos x="T0" y="T1"/>
                  </a:cxn>
                  <a:cxn ang="0">
                    <a:pos x="T2" y="T3"/>
                  </a:cxn>
                  <a:cxn ang="0">
                    <a:pos x="T4" y="T5"/>
                  </a:cxn>
                  <a:cxn ang="0">
                    <a:pos x="T6" y="T7"/>
                  </a:cxn>
                </a:cxnLst>
                <a:rect l="0" t="0" r="r" b="b"/>
                <a:pathLst>
                  <a:path w="23" h="21">
                    <a:moveTo>
                      <a:pt x="2" y="21"/>
                    </a:moveTo>
                    <a:cubicBezTo>
                      <a:pt x="1" y="16"/>
                      <a:pt x="1" y="10"/>
                      <a:pt x="0" y="5"/>
                    </a:cubicBezTo>
                    <a:cubicBezTo>
                      <a:pt x="9" y="0"/>
                      <a:pt x="13" y="13"/>
                      <a:pt x="23" y="7"/>
                    </a:cubicBezTo>
                    <a:cubicBezTo>
                      <a:pt x="16" y="16"/>
                      <a:pt x="9" y="19"/>
                      <a:pt x="2"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1" name="Freeform 773">
                <a:extLst>
                  <a:ext uri="{FF2B5EF4-FFF2-40B4-BE49-F238E27FC236}">
                    <a16:creationId xmlns:a16="http://schemas.microsoft.com/office/drawing/2014/main" id="{681030AC-7031-B8A0-3BE6-57B468755DA0}"/>
                  </a:ext>
                </a:extLst>
              </p:cNvPr>
              <p:cNvSpPr/>
              <p:nvPr/>
            </p:nvSpPr>
            <p:spPr bwMode="auto">
              <a:xfrm>
                <a:off x="5640" y="2755"/>
                <a:ext cx="16" cy="9"/>
              </a:xfrm>
              <a:custGeom>
                <a:avLst/>
                <a:gdLst>
                  <a:gd name="T0" fmla="*/ 19 w 26"/>
                  <a:gd name="T1" fmla="*/ 3 h 15"/>
                  <a:gd name="T2" fmla="*/ 14 w 26"/>
                  <a:gd name="T3" fmla="*/ 13 h 15"/>
                  <a:gd name="T4" fmla="*/ 0 w 26"/>
                  <a:gd name="T5" fmla="*/ 9 h 15"/>
                  <a:gd name="T6" fmla="*/ 1 w 26"/>
                  <a:gd name="T7" fmla="*/ 5 h 15"/>
                  <a:gd name="T8" fmla="*/ 17 w 26"/>
                  <a:gd name="T9" fmla="*/ 3 h 15"/>
                  <a:gd name="T10" fmla="*/ 19 w 26"/>
                  <a:gd name="T11" fmla="*/ 3 h 15"/>
                </a:gdLst>
                <a:ahLst/>
                <a:cxnLst>
                  <a:cxn ang="0">
                    <a:pos x="T0" y="T1"/>
                  </a:cxn>
                  <a:cxn ang="0">
                    <a:pos x="T2" y="T3"/>
                  </a:cxn>
                  <a:cxn ang="0">
                    <a:pos x="T4" y="T5"/>
                  </a:cxn>
                  <a:cxn ang="0">
                    <a:pos x="T6" y="T7"/>
                  </a:cxn>
                  <a:cxn ang="0">
                    <a:pos x="T8" y="T9"/>
                  </a:cxn>
                  <a:cxn ang="0">
                    <a:pos x="T10" y="T11"/>
                  </a:cxn>
                </a:cxnLst>
                <a:rect l="0" t="0" r="r" b="b"/>
                <a:pathLst>
                  <a:path w="26" h="15">
                    <a:moveTo>
                      <a:pt x="19" y="3"/>
                    </a:moveTo>
                    <a:cubicBezTo>
                      <a:pt x="26" y="11"/>
                      <a:pt x="17" y="10"/>
                      <a:pt x="14" y="13"/>
                    </a:cubicBezTo>
                    <a:cubicBezTo>
                      <a:pt x="9" y="12"/>
                      <a:pt x="3" y="15"/>
                      <a:pt x="0" y="9"/>
                    </a:cubicBezTo>
                    <a:cubicBezTo>
                      <a:pt x="0" y="8"/>
                      <a:pt x="0" y="6"/>
                      <a:pt x="1" y="5"/>
                    </a:cubicBezTo>
                    <a:cubicBezTo>
                      <a:pt x="6" y="1"/>
                      <a:pt x="11" y="0"/>
                      <a:pt x="17" y="3"/>
                    </a:cubicBezTo>
                    <a:cubicBezTo>
                      <a:pt x="17" y="3"/>
                      <a:pt x="18" y="3"/>
                      <a:pt x="19"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2" name="Freeform 774">
                <a:extLst>
                  <a:ext uri="{FF2B5EF4-FFF2-40B4-BE49-F238E27FC236}">
                    <a16:creationId xmlns:a16="http://schemas.microsoft.com/office/drawing/2014/main" id="{D45D5332-B337-6E9E-7A65-0ECB66346813}"/>
                  </a:ext>
                </a:extLst>
              </p:cNvPr>
              <p:cNvSpPr/>
              <p:nvPr/>
            </p:nvSpPr>
            <p:spPr bwMode="auto">
              <a:xfrm>
                <a:off x="5642" y="2725"/>
                <a:ext cx="8" cy="14"/>
              </a:xfrm>
              <a:custGeom>
                <a:avLst/>
                <a:gdLst>
                  <a:gd name="T0" fmla="*/ 10 w 13"/>
                  <a:gd name="T1" fmla="*/ 24 h 24"/>
                  <a:gd name="T2" fmla="*/ 3 w 13"/>
                  <a:gd name="T3" fmla="*/ 21 h 24"/>
                  <a:gd name="T4" fmla="*/ 0 w 13"/>
                  <a:gd name="T5" fmla="*/ 12 h 24"/>
                  <a:gd name="T6" fmla="*/ 13 w 13"/>
                  <a:gd name="T7" fmla="*/ 0 h 24"/>
                  <a:gd name="T8" fmla="*/ 10 w 13"/>
                  <a:gd name="T9" fmla="*/ 24 h 24"/>
                </a:gdLst>
                <a:ahLst/>
                <a:cxnLst>
                  <a:cxn ang="0">
                    <a:pos x="T0" y="T1"/>
                  </a:cxn>
                  <a:cxn ang="0">
                    <a:pos x="T2" y="T3"/>
                  </a:cxn>
                  <a:cxn ang="0">
                    <a:pos x="T4" y="T5"/>
                  </a:cxn>
                  <a:cxn ang="0">
                    <a:pos x="T6" y="T7"/>
                  </a:cxn>
                  <a:cxn ang="0">
                    <a:pos x="T8" y="T9"/>
                  </a:cxn>
                </a:cxnLst>
                <a:rect l="0" t="0" r="r" b="b"/>
                <a:pathLst>
                  <a:path w="13" h="24">
                    <a:moveTo>
                      <a:pt x="10" y="24"/>
                    </a:moveTo>
                    <a:cubicBezTo>
                      <a:pt x="8" y="23"/>
                      <a:pt x="5" y="22"/>
                      <a:pt x="3" y="21"/>
                    </a:cubicBezTo>
                    <a:cubicBezTo>
                      <a:pt x="3" y="18"/>
                      <a:pt x="3" y="14"/>
                      <a:pt x="0" y="12"/>
                    </a:cubicBezTo>
                    <a:cubicBezTo>
                      <a:pt x="5" y="8"/>
                      <a:pt x="5" y="0"/>
                      <a:pt x="13" y="0"/>
                    </a:cubicBezTo>
                    <a:cubicBezTo>
                      <a:pt x="12" y="8"/>
                      <a:pt x="11" y="16"/>
                      <a:pt x="10" y="24"/>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3" name="Freeform 775">
                <a:extLst>
                  <a:ext uri="{FF2B5EF4-FFF2-40B4-BE49-F238E27FC236}">
                    <a16:creationId xmlns:a16="http://schemas.microsoft.com/office/drawing/2014/main" id="{DC72F1B3-719C-FA77-B8BE-B9BEB2A16DEE}"/>
                  </a:ext>
                </a:extLst>
              </p:cNvPr>
              <p:cNvSpPr/>
              <p:nvPr/>
            </p:nvSpPr>
            <p:spPr bwMode="auto">
              <a:xfrm>
                <a:off x="5613" y="2764"/>
                <a:ext cx="7" cy="9"/>
              </a:xfrm>
              <a:custGeom>
                <a:avLst/>
                <a:gdLst>
                  <a:gd name="T0" fmla="*/ 0 w 12"/>
                  <a:gd name="T1" fmla="*/ 12 h 14"/>
                  <a:gd name="T2" fmla="*/ 0 w 12"/>
                  <a:gd name="T3" fmla="*/ 0 h 14"/>
                  <a:gd name="T4" fmla="*/ 2 w 12"/>
                  <a:gd name="T5" fmla="*/ 2 h 14"/>
                  <a:gd name="T6" fmla="*/ 11 w 12"/>
                  <a:gd name="T7" fmla="*/ 8 h 14"/>
                  <a:gd name="T8" fmla="*/ 0 w 12"/>
                  <a:gd name="T9" fmla="*/ 12 h 14"/>
                </a:gdLst>
                <a:ahLst/>
                <a:cxnLst>
                  <a:cxn ang="0">
                    <a:pos x="T0" y="T1"/>
                  </a:cxn>
                  <a:cxn ang="0">
                    <a:pos x="T2" y="T3"/>
                  </a:cxn>
                  <a:cxn ang="0">
                    <a:pos x="T4" y="T5"/>
                  </a:cxn>
                  <a:cxn ang="0">
                    <a:pos x="T6" y="T7"/>
                  </a:cxn>
                  <a:cxn ang="0">
                    <a:pos x="T8" y="T9"/>
                  </a:cxn>
                </a:cxnLst>
                <a:rect l="0" t="0" r="r" b="b"/>
                <a:pathLst>
                  <a:path w="12" h="14">
                    <a:moveTo>
                      <a:pt x="0" y="12"/>
                    </a:moveTo>
                    <a:cubicBezTo>
                      <a:pt x="0" y="8"/>
                      <a:pt x="0" y="4"/>
                      <a:pt x="0" y="0"/>
                    </a:cubicBezTo>
                    <a:cubicBezTo>
                      <a:pt x="1" y="1"/>
                      <a:pt x="2" y="1"/>
                      <a:pt x="2" y="2"/>
                    </a:cubicBezTo>
                    <a:cubicBezTo>
                      <a:pt x="5" y="4"/>
                      <a:pt x="12" y="4"/>
                      <a:pt x="11" y="8"/>
                    </a:cubicBezTo>
                    <a:cubicBezTo>
                      <a:pt x="10" y="14"/>
                      <a:pt x="4" y="12"/>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4" name="Freeform 776">
                <a:extLst>
                  <a:ext uri="{FF2B5EF4-FFF2-40B4-BE49-F238E27FC236}">
                    <a16:creationId xmlns:a16="http://schemas.microsoft.com/office/drawing/2014/main" id="{AD5C0927-867B-D1FA-6B19-9AA4884DB31B}"/>
                  </a:ext>
                </a:extLst>
              </p:cNvPr>
              <p:cNvSpPr/>
              <p:nvPr/>
            </p:nvSpPr>
            <p:spPr bwMode="auto">
              <a:xfrm>
                <a:off x="5612" y="2754"/>
                <a:ext cx="1" cy="1"/>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0" y="1"/>
                      <a:pt x="1" y="1"/>
                      <a:pt x="1" y="0"/>
                    </a:cubicBezTo>
                    <a:cubicBezTo>
                      <a:pt x="1" y="1"/>
                      <a:pt x="0" y="1"/>
                      <a:pt x="0"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5" name="Freeform 777">
                <a:extLst>
                  <a:ext uri="{FF2B5EF4-FFF2-40B4-BE49-F238E27FC236}">
                    <a16:creationId xmlns:a16="http://schemas.microsoft.com/office/drawing/2014/main" id="{267D3903-A4EC-20C2-ABAF-2F862C2516A1}"/>
                  </a:ext>
                </a:extLst>
              </p:cNvPr>
              <p:cNvSpPr/>
              <p:nvPr/>
            </p:nvSpPr>
            <p:spPr bwMode="auto">
              <a:xfrm>
                <a:off x="5624" y="2259"/>
                <a:ext cx="49" cy="59"/>
              </a:xfrm>
              <a:custGeom>
                <a:avLst/>
                <a:gdLst>
                  <a:gd name="T0" fmla="*/ 82 w 83"/>
                  <a:gd name="T1" fmla="*/ 99 h 101"/>
                  <a:gd name="T2" fmla="*/ 75 w 83"/>
                  <a:gd name="T3" fmla="*/ 101 h 101"/>
                  <a:gd name="T4" fmla="*/ 28 w 83"/>
                  <a:gd name="T5" fmla="*/ 88 h 101"/>
                  <a:gd name="T6" fmla="*/ 0 w 83"/>
                  <a:gd name="T7" fmla="*/ 77 h 101"/>
                  <a:gd name="T8" fmla="*/ 0 w 83"/>
                  <a:gd name="T9" fmla="*/ 77 h 101"/>
                  <a:gd name="T10" fmla="*/ 0 w 83"/>
                  <a:gd name="T11" fmla="*/ 70 h 101"/>
                  <a:gd name="T12" fmla="*/ 0 w 83"/>
                  <a:gd name="T13" fmla="*/ 70 h 101"/>
                  <a:gd name="T14" fmla="*/ 10 w 83"/>
                  <a:gd name="T15" fmla="*/ 73 h 101"/>
                  <a:gd name="T16" fmla="*/ 52 w 83"/>
                  <a:gd name="T17" fmla="*/ 89 h 101"/>
                  <a:gd name="T18" fmla="*/ 56 w 83"/>
                  <a:gd name="T19" fmla="*/ 84 h 101"/>
                  <a:gd name="T20" fmla="*/ 56 w 83"/>
                  <a:gd name="T21" fmla="*/ 84 h 101"/>
                  <a:gd name="T22" fmla="*/ 75 w 83"/>
                  <a:gd name="T23" fmla="*/ 97 h 101"/>
                  <a:gd name="T24" fmla="*/ 41 w 83"/>
                  <a:gd name="T25" fmla="*/ 8 h 101"/>
                  <a:gd name="T26" fmla="*/ 36 w 83"/>
                  <a:gd name="T27" fmla="*/ 0 h 101"/>
                  <a:gd name="T28" fmla="*/ 37 w 83"/>
                  <a:gd name="T29" fmla="*/ 0 h 101"/>
                  <a:gd name="T30" fmla="*/ 63 w 83"/>
                  <a:gd name="T31" fmla="*/ 34 h 101"/>
                  <a:gd name="T32" fmla="*/ 74 w 83"/>
                  <a:gd name="T33" fmla="*/ 66 h 101"/>
                  <a:gd name="T34" fmla="*/ 78 w 83"/>
                  <a:gd name="T35" fmla="*/ 38 h 101"/>
                  <a:gd name="T36" fmla="*/ 78 w 83"/>
                  <a:gd name="T37" fmla="*/ 38 h 101"/>
                  <a:gd name="T38" fmla="*/ 79 w 83"/>
                  <a:gd name="T39" fmla="*/ 70 h 101"/>
                  <a:gd name="T40" fmla="*/ 82 w 83"/>
                  <a:gd name="T41" fmla="*/ 9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3" h="100">
                    <a:moveTo>
                      <a:pt x="82" y="99"/>
                    </a:moveTo>
                    <a:cubicBezTo>
                      <a:pt x="80" y="100"/>
                      <a:pt x="78" y="101"/>
                      <a:pt x="75" y="101"/>
                    </a:cubicBezTo>
                    <a:cubicBezTo>
                      <a:pt x="59" y="97"/>
                      <a:pt x="44" y="90"/>
                      <a:pt x="28" y="88"/>
                    </a:cubicBezTo>
                    <a:cubicBezTo>
                      <a:pt x="18" y="86"/>
                      <a:pt x="9" y="83"/>
                      <a:pt x="0" y="77"/>
                    </a:cubicBezTo>
                    <a:cubicBezTo>
                      <a:pt x="0" y="77"/>
                      <a:pt x="0" y="77"/>
                      <a:pt x="0" y="77"/>
                    </a:cubicBezTo>
                    <a:cubicBezTo>
                      <a:pt x="8" y="75"/>
                      <a:pt x="0" y="72"/>
                      <a:pt x="0" y="70"/>
                    </a:cubicBezTo>
                    <a:cubicBezTo>
                      <a:pt x="0" y="70"/>
                      <a:pt x="0" y="70"/>
                      <a:pt x="0" y="70"/>
                    </a:cubicBezTo>
                    <a:cubicBezTo>
                      <a:pt x="4" y="70"/>
                      <a:pt x="7" y="71"/>
                      <a:pt x="10" y="73"/>
                    </a:cubicBezTo>
                    <a:cubicBezTo>
                      <a:pt x="21" y="86"/>
                      <a:pt x="37" y="85"/>
                      <a:pt x="52" y="89"/>
                    </a:cubicBezTo>
                    <a:cubicBezTo>
                      <a:pt x="54" y="90"/>
                      <a:pt x="56" y="87"/>
                      <a:pt x="56" y="84"/>
                    </a:cubicBezTo>
                    <a:cubicBezTo>
                      <a:pt x="56" y="84"/>
                      <a:pt x="56" y="84"/>
                      <a:pt x="56" y="84"/>
                    </a:cubicBezTo>
                    <a:cubicBezTo>
                      <a:pt x="63" y="87"/>
                      <a:pt x="66" y="96"/>
                      <a:pt x="75" y="97"/>
                    </a:cubicBezTo>
                    <a:cubicBezTo>
                      <a:pt x="70" y="64"/>
                      <a:pt x="62" y="34"/>
                      <a:pt x="41" y="8"/>
                    </a:cubicBezTo>
                    <a:cubicBezTo>
                      <a:pt x="39" y="6"/>
                      <a:pt x="37" y="3"/>
                      <a:pt x="36" y="0"/>
                    </a:cubicBezTo>
                    <a:cubicBezTo>
                      <a:pt x="37" y="0"/>
                      <a:pt x="37" y="0"/>
                      <a:pt x="37" y="0"/>
                    </a:cubicBezTo>
                    <a:cubicBezTo>
                      <a:pt x="52" y="6"/>
                      <a:pt x="56" y="21"/>
                      <a:pt x="63" y="34"/>
                    </a:cubicBezTo>
                    <a:cubicBezTo>
                      <a:pt x="68" y="43"/>
                      <a:pt x="71" y="54"/>
                      <a:pt x="74" y="66"/>
                    </a:cubicBezTo>
                    <a:cubicBezTo>
                      <a:pt x="78" y="57"/>
                      <a:pt x="78" y="47"/>
                      <a:pt x="78" y="38"/>
                    </a:cubicBezTo>
                    <a:cubicBezTo>
                      <a:pt x="78" y="38"/>
                      <a:pt x="78" y="38"/>
                      <a:pt x="78" y="38"/>
                    </a:cubicBezTo>
                    <a:cubicBezTo>
                      <a:pt x="83" y="49"/>
                      <a:pt x="81" y="60"/>
                      <a:pt x="79" y="70"/>
                    </a:cubicBezTo>
                    <a:cubicBezTo>
                      <a:pt x="77" y="80"/>
                      <a:pt x="78" y="89"/>
                      <a:pt x="82" y="9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6" name="Freeform 778">
                <a:extLst>
                  <a:ext uri="{FF2B5EF4-FFF2-40B4-BE49-F238E27FC236}">
                    <a16:creationId xmlns:a16="http://schemas.microsoft.com/office/drawing/2014/main" id="{769F2A43-8442-1EE3-01B0-0C8E8E88700D}"/>
                  </a:ext>
                </a:extLst>
              </p:cNvPr>
              <p:cNvSpPr/>
              <p:nvPr/>
            </p:nvSpPr>
            <p:spPr bwMode="auto">
              <a:xfrm>
                <a:off x="5564" y="2260"/>
                <a:ext cx="58" cy="19"/>
              </a:xfrm>
              <a:custGeom>
                <a:avLst/>
                <a:gdLst>
                  <a:gd name="T0" fmla="*/ 76 w 99"/>
                  <a:gd name="T1" fmla="*/ 15 h 33"/>
                  <a:gd name="T2" fmla="*/ 99 w 99"/>
                  <a:gd name="T3" fmla="*/ 33 h 33"/>
                  <a:gd name="T4" fmla="*/ 29 w 99"/>
                  <a:gd name="T5" fmla="*/ 28 h 33"/>
                  <a:gd name="T6" fmla="*/ 58 w 99"/>
                  <a:gd name="T7" fmla="*/ 19 h 33"/>
                  <a:gd name="T8" fmla="*/ 0 w 99"/>
                  <a:gd name="T9" fmla="*/ 13 h 33"/>
                  <a:gd name="T10" fmla="*/ 1 w 99"/>
                  <a:gd name="T11" fmla="*/ 10 h 33"/>
                  <a:gd name="T12" fmla="*/ 29 w 99"/>
                  <a:gd name="T13" fmla="*/ 10 h 33"/>
                  <a:gd name="T14" fmla="*/ 24 w 99"/>
                  <a:gd name="T15" fmla="*/ 0 h 33"/>
                  <a:gd name="T16" fmla="*/ 71 w 99"/>
                  <a:gd name="T17" fmla="*/ 15 h 33"/>
                  <a:gd name="T18" fmla="*/ 71 w 99"/>
                  <a:gd name="T19" fmla="*/ 15 h 33"/>
                  <a:gd name="T20" fmla="*/ 76 w 99"/>
                  <a:gd name="T21" fmla="*/ 1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 h="33">
                    <a:moveTo>
                      <a:pt x="76" y="15"/>
                    </a:moveTo>
                    <a:cubicBezTo>
                      <a:pt x="85" y="19"/>
                      <a:pt x="93" y="24"/>
                      <a:pt x="99" y="33"/>
                    </a:cubicBezTo>
                    <a:cubicBezTo>
                      <a:pt x="76" y="18"/>
                      <a:pt x="52" y="25"/>
                      <a:pt x="29" y="28"/>
                    </a:cubicBezTo>
                    <a:cubicBezTo>
                      <a:pt x="37" y="20"/>
                      <a:pt x="47" y="19"/>
                      <a:pt x="58" y="19"/>
                    </a:cubicBezTo>
                    <a:cubicBezTo>
                      <a:pt x="40" y="11"/>
                      <a:pt x="20" y="14"/>
                      <a:pt x="0" y="13"/>
                    </a:cubicBezTo>
                    <a:cubicBezTo>
                      <a:pt x="0" y="12"/>
                      <a:pt x="0" y="11"/>
                      <a:pt x="1" y="10"/>
                    </a:cubicBezTo>
                    <a:cubicBezTo>
                      <a:pt x="10" y="10"/>
                      <a:pt x="20" y="10"/>
                      <a:pt x="29" y="10"/>
                    </a:cubicBezTo>
                    <a:cubicBezTo>
                      <a:pt x="31" y="4"/>
                      <a:pt x="23" y="6"/>
                      <a:pt x="24" y="0"/>
                    </a:cubicBezTo>
                    <a:cubicBezTo>
                      <a:pt x="40" y="6"/>
                      <a:pt x="54" y="15"/>
                      <a:pt x="71" y="15"/>
                    </a:cubicBezTo>
                    <a:cubicBezTo>
                      <a:pt x="71" y="15"/>
                      <a:pt x="71" y="15"/>
                      <a:pt x="71" y="15"/>
                    </a:cubicBezTo>
                    <a:cubicBezTo>
                      <a:pt x="72" y="17"/>
                      <a:pt x="74" y="17"/>
                      <a:pt x="76"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7" name="Freeform 779">
                <a:extLst>
                  <a:ext uri="{FF2B5EF4-FFF2-40B4-BE49-F238E27FC236}">
                    <a16:creationId xmlns:a16="http://schemas.microsoft.com/office/drawing/2014/main" id="{73BE358F-C7BA-1381-4D3A-605C6A1A4483}"/>
                  </a:ext>
                </a:extLst>
              </p:cNvPr>
              <p:cNvSpPr/>
              <p:nvPr/>
            </p:nvSpPr>
            <p:spPr bwMode="auto">
              <a:xfrm>
                <a:off x="5617" y="2258"/>
                <a:ext cx="32" cy="42"/>
              </a:xfrm>
              <a:custGeom>
                <a:avLst/>
                <a:gdLst>
                  <a:gd name="T0" fmla="*/ 39 w 55"/>
                  <a:gd name="T1" fmla="*/ 59 h 72"/>
                  <a:gd name="T2" fmla="*/ 41 w 55"/>
                  <a:gd name="T3" fmla="*/ 50 h 72"/>
                  <a:gd name="T4" fmla="*/ 6 w 55"/>
                  <a:gd name="T5" fmla="*/ 10 h 72"/>
                  <a:gd name="T6" fmla="*/ 0 w 55"/>
                  <a:gd name="T7" fmla="*/ 3 h 72"/>
                  <a:gd name="T8" fmla="*/ 0 w 55"/>
                  <a:gd name="T9" fmla="*/ 3 h 72"/>
                  <a:gd name="T10" fmla="*/ 5 w 55"/>
                  <a:gd name="T11" fmla="*/ 1 h 72"/>
                  <a:gd name="T12" fmla="*/ 5 w 55"/>
                  <a:gd name="T13" fmla="*/ 1 h 72"/>
                  <a:gd name="T14" fmla="*/ 25 w 55"/>
                  <a:gd name="T15" fmla="*/ 19 h 72"/>
                  <a:gd name="T16" fmla="*/ 35 w 55"/>
                  <a:gd name="T17" fmla="*/ 31 h 72"/>
                  <a:gd name="T18" fmla="*/ 31 w 55"/>
                  <a:gd name="T19" fmla="*/ 0 h 72"/>
                  <a:gd name="T20" fmla="*/ 55 w 55"/>
                  <a:gd name="T21" fmla="*/ 72 h 72"/>
                  <a:gd name="T22" fmla="*/ 39 w 55"/>
                  <a:gd name="T23" fmla="*/ 5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72">
                    <a:moveTo>
                      <a:pt x="39" y="59"/>
                    </a:moveTo>
                    <a:cubicBezTo>
                      <a:pt x="46" y="58"/>
                      <a:pt x="44" y="54"/>
                      <a:pt x="41" y="50"/>
                    </a:cubicBezTo>
                    <a:cubicBezTo>
                      <a:pt x="32" y="35"/>
                      <a:pt x="21" y="20"/>
                      <a:pt x="6" y="10"/>
                    </a:cubicBezTo>
                    <a:cubicBezTo>
                      <a:pt x="3" y="9"/>
                      <a:pt x="0" y="7"/>
                      <a:pt x="0" y="3"/>
                    </a:cubicBezTo>
                    <a:cubicBezTo>
                      <a:pt x="0" y="3"/>
                      <a:pt x="0" y="3"/>
                      <a:pt x="0" y="3"/>
                    </a:cubicBezTo>
                    <a:cubicBezTo>
                      <a:pt x="2" y="3"/>
                      <a:pt x="4" y="3"/>
                      <a:pt x="5" y="1"/>
                    </a:cubicBezTo>
                    <a:cubicBezTo>
                      <a:pt x="5" y="1"/>
                      <a:pt x="5" y="1"/>
                      <a:pt x="5" y="1"/>
                    </a:cubicBezTo>
                    <a:cubicBezTo>
                      <a:pt x="15" y="4"/>
                      <a:pt x="19" y="12"/>
                      <a:pt x="25" y="19"/>
                    </a:cubicBezTo>
                    <a:cubicBezTo>
                      <a:pt x="28" y="22"/>
                      <a:pt x="31" y="26"/>
                      <a:pt x="35" y="31"/>
                    </a:cubicBezTo>
                    <a:cubicBezTo>
                      <a:pt x="37" y="18"/>
                      <a:pt x="30" y="10"/>
                      <a:pt x="31" y="0"/>
                    </a:cubicBezTo>
                    <a:cubicBezTo>
                      <a:pt x="43" y="22"/>
                      <a:pt x="40" y="50"/>
                      <a:pt x="55" y="72"/>
                    </a:cubicBezTo>
                    <a:cubicBezTo>
                      <a:pt x="48" y="69"/>
                      <a:pt x="41" y="68"/>
                      <a:pt x="39" y="5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8" name="Freeform 780">
                <a:extLst>
                  <a:ext uri="{FF2B5EF4-FFF2-40B4-BE49-F238E27FC236}">
                    <a16:creationId xmlns:a16="http://schemas.microsoft.com/office/drawing/2014/main" id="{647541EB-CBC3-20FC-C6FD-4001886DD1DD}"/>
                  </a:ext>
                </a:extLst>
              </p:cNvPr>
              <p:cNvSpPr/>
              <p:nvPr/>
            </p:nvSpPr>
            <p:spPr bwMode="auto">
              <a:xfrm>
                <a:off x="5614" y="2315"/>
                <a:ext cx="60" cy="18"/>
              </a:xfrm>
              <a:custGeom>
                <a:avLst/>
                <a:gdLst>
                  <a:gd name="T0" fmla="*/ 97 w 102"/>
                  <a:gd name="T1" fmla="*/ 17 h 30"/>
                  <a:gd name="T2" fmla="*/ 102 w 102"/>
                  <a:gd name="T3" fmla="*/ 23 h 30"/>
                  <a:gd name="T4" fmla="*/ 47 w 102"/>
                  <a:gd name="T5" fmla="*/ 29 h 30"/>
                  <a:gd name="T6" fmla="*/ 42 w 102"/>
                  <a:gd name="T7" fmla="*/ 27 h 30"/>
                  <a:gd name="T8" fmla="*/ 62 w 102"/>
                  <a:gd name="T9" fmla="*/ 17 h 30"/>
                  <a:gd name="T10" fmla="*/ 4 w 102"/>
                  <a:gd name="T11" fmla="*/ 17 h 30"/>
                  <a:gd name="T12" fmla="*/ 14 w 102"/>
                  <a:gd name="T13" fmla="*/ 10 h 30"/>
                  <a:gd name="T14" fmla="*/ 0 w 102"/>
                  <a:gd name="T15" fmla="*/ 1 h 30"/>
                  <a:gd name="T16" fmla="*/ 0 w 102"/>
                  <a:gd name="T17" fmla="*/ 0 h 30"/>
                  <a:gd name="T18" fmla="*/ 80 w 102"/>
                  <a:gd name="T19" fmla="*/ 14 h 30"/>
                  <a:gd name="T20" fmla="*/ 95 w 102"/>
                  <a:gd name="T21" fmla="*/ 15 h 30"/>
                  <a:gd name="T22" fmla="*/ 95 w 102"/>
                  <a:gd name="T23" fmla="*/ 15 h 30"/>
                  <a:gd name="T24" fmla="*/ 97 w 102"/>
                  <a:gd name="T25" fmla="*/ 1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2" h="30">
                    <a:moveTo>
                      <a:pt x="97" y="17"/>
                    </a:moveTo>
                    <a:cubicBezTo>
                      <a:pt x="99" y="19"/>
                      <a:pt x="100" y="21"/>
                      <a:pt x="102" y="23"/>
                    </a:cubicBezTo>
                    <a:cubicBezTo>
                      <a:pt x="82" y="14"/>
                      <a:pt x="64" y="19"/>
                      <a:pt x="47" y="29"/>
                    </a:cubicBezTo>
                    <a:cubicBezTo>
                      <a:pt x="45" y="30"/>
                      <a:pt x="44" y="29"/>
                      <a:pt x="42" y="27"/>
                    </a:cubicBezTo>
                    <a:cubicBezTo>
                      <a:pt x="48" y="24"/>
                      <a:pt x="54" y="21"/>
                      <a:pt x="62" y="17"/>
                    </a:cubicBezTo>
                    <a:cubicBezTo>
                      <a:pt x="41" y="12"/>
                      <a:pt x="23" y="17"/>
                      <a:pt x="4" y="17"/>
                    </a:cubicBezTo>
                    <a:cubicBezTo>
                      <a:pt x="5" y="10"/>
                      <a:pt x="12" y="15"/>
                      <a:pt x="14" y="10"/>
                    </a:cubicBezTo>
                    <a:cubicBezTo>
                      <a:pt x="10" y="6"/>
                      <a:pt x="1" y="9"/>
                      <a:pt x="0" y="1"/>
                    </a:cubicBezTo>
                    <a:cubicBezTo>
                      <a:pt x="0" y="0"/>
                      <a:pt x="0" y="0"/>
                      <a:pt x="0" y="0"/>
                    </a:cubicBezTo>
                    <a:cubicBezTo>
                      <a:pt x="26" y="10"/>
                      <a:pt x="54" y="10"/>
                      <a:pt x="80" y="14"/>
                    </a:cubicBezTo>
                    <a:cubicBezTo>
                      <a:pt x="85" y="15"/>
                      <a:pt x="90" y="15"/>
                      <a:pt x="95" y="15"/>
                    </a:cubicBezTo>
                    <a:cubicBezTo>
                      <a:pt x="95" y="15"/>
                      <a:pt x="95" y="15"/>
                      <a:pt x="95" y="15"/>
                    </a:cubicBezTo>
                    <a:cubicBezTo>
                      <a:pt x="96" y="16"/>
                      <a:pt x="96" y="17"/>
                      <a:pt x="97"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9" name="Freeform 781">
                <a:extLst>
                  <a:ext uri="{FF2B5EF4-FFF2-40B4-BE49-F238E27FC236}">
                    <a16:creationId xmlns:a16="http://schemas.microsoft.com/office/drawing/2014/main" id="{D0026E84-D9AE-2206-A0F1-489A5D3D935C}"/>
                  </a:ext>
                </a:extLst>
              </p:cNvPr>
              <p:cNvSpPr/>
              <p:nvPr/>
            </p:nvSpPr>
            <p:spPr bwMode="auto">
              <a:xfrm>
                <a:off x="5582" y="2288"/>
                <a:ext cx="42" cy="16"/>
              </a:xfrm>
              <a:custGeom>
                <a:avLst/>
                <a:gdLst>
                  <a:gd name="T0" fmla="*/ 71 w 71"/>
                  <a:gd name="T1" fmla="*/ 27 h 27"/>
                  <a:gd name="T2" fmla="*/ 0 w 71"/>
                  <a:gd name="T3" fmla="*/ 0 h 27"/>
                  <a:gd name="T4" fmla="*/ 71 w 71"/>
                  <a:gd name="T5" fmla="*/ 27 h 27"/>
                  <a:gd name="T6" fmla="*/ 71 w 71"/>
                  <a:gd name="T7" fmla="*/ 27 h 27"/>
                </a:gdLst>
                <a:ahLst/>
                <a:cxnLst>
                  <a:cxn ang="0">
                    <a:pos x="T0" y="T1"/>
                  </a:cxn>
                  <a:cxn ang="0">
                    <a:pos x="T2" y="T3"/>
                  </a:cxn>
                  <a:cxn ang="0">
                    <a:pos x="T4" y="T5"/>
                  </a:cxn>
                  <a:cxn ang="0">
                    <a:pos x="T6" y="T7"/>
                  </a:cxn>
                </a:cxnLst>
                <a:rect l="0" t="0" r="r" b="b"/>
                <a:pathLst>
                  <a:path w="71" h="27">
                    <a:moveTo>
                      <a:pt x="71" y="27"/>
                    </a:moveTo>
                    <a:cubicBezTo>
                      <a:pt x="46" y="23"/>
                      <a:pt x="23" y="11"/>
                      <a:pt x="0" y="0"/>
                    </a:cubicBezTo>
                    <a:cubicBezTo>
                      <a:pt x="24" y="8"/>
                      <a:pt x="49" y="14"/>
                      <a:pt x="71" y="27"/>
                    </a:cubicBezTo>
                    <a:cubicBezTo>
                      <a:pt x="71" y="27"/>
                      <a:pt x="71" y="27"/>
                      <a:pt x="71" y="2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0" name="Freeform 782">
                <a:extLst>
                  <a:ext uri="{FF2B5EF4-FFF2-40B4-BE49-F238E27FC236}">
                    <a16:creationId xmlns:a16="http://schemas.microsoft.com/office/drawing/2014/main" id="{F84FA5A5-D97C-3EFA-77FA-0F370F496412}"/>
                  </a:ext>
                </a:extLst>
              </p:cNvPr>
              <p:cNvSpPr/>
              <p:nvPr/>
            </p:nvSpPr>
            <p:spPr bwMode="auto">
              <a:xfrm>
                <a:off x="5596" y="2305"/>
                <a:ext cx="14" cy="8"/>
              </a:xfrm>
              <a:custGeom>
                <a:avLst/>
                <a:gdLst>
                  <a:gd name="T0" fmla="*/ 21 w 23"/>
                  <a:gd name="T1" fmla="*/ 14 h 14"/>
                  <a:gd name="T2" fmla="*/ 2 w 23"/>
                  <a:gd name="T3" fmla="*/ 6 h 14"/>
                  <a:gd name="T4" fmla="*/ 0 w 23"/>
                  <a:gd name="T5" fmla="*/ 3 h 14"/>
                  <a:gd name="T6" fmla="*/ 4 w 23"/>
                  <a:gd name="T7" fmla="*/ 1 h 14"/>
                  <a:gd name="T8" fmla="*/ 23 w 23"/>
                  <a:gd name="T9" fmla="*/ 12 h 14"/>
                  <a:gd name="T10" fmla="*/ 21 w 23"/>
                  <a:gd name="T11" fmla="*/ 14 h 14"/>
                </a:gdLst>
                <a:ahLst/>
                <a:cxnLst>
                  <a:cxn ang="0">
                    <a:pos x="T0" y="T1"/>
                  </a:cxn>
                  <a:cxn ang="0">
                    <a:pos x="T2" y="T3"/>
                  </a:cxn>
                  <a:cxn ang="0">
                    <a:pos x="T4" y="T5"/>
                  </a:cxn>
                  <a:cxn ang="0">
                    <a:pos x="T6" y="T7"/>
                  </a:cxn>
                  <a:cxn ang="0">
                    <a:pos x="T8" y="T9"/>
                  </a:cxn>
                  <a:cxn ang="0">
                    <a:pos x="T10" y="T11"/>
                  </a:cxn>
                </a:cxnLst>
                <a:rect l="0" t="0" r="r" b="b"/>
                <a:pathLst>
                  <a:path w="23" h="14">
                    <a:moveTo>
                      <a:pt x="21" y="14"/>
                    </a:moveTo>
                    <a:cubicBezTo>
                      <a:pt x="15" y="12"/>
                      <a:pt x="8" y="9"/>
                      <a:pt x="2" y="6"/>
                    </a:cubicBezTo>
                    <a:cubicBezTo>
                      <a:pt x="1" y="6"/>
                      <a:pt x="0" y="4"/>
                      <a:pt x="0" y="3"/>
                    </a:cubicBezTo>
                    <a:cubicBezTo>
                      <a:pt x="0" y="1"/>
                      <a:pt x="3" y="0"/>
                      <a:pt x="4" y="1"/>
                    </a:cubicBezTo>
                    <a:cubicBezTo>
                      <a:pt x="10" y="5"/>
                      <a:pt x="16" y="8"/>
                      <a:pt x="23" y="12"/>
                    </a:cubicBezTo>
                    <a:cubicBezTo>
                      <a:pt x="22" y="13"/>
                      <a:pt x="22" y="14"/>
                      <a:pt x="21"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1" name="Freeform 783">
                <a:extLst>
                  <a:ext uri="{FF2B5EF4-FFF2-40B4-BE49-F238E27FC236}">
                    <a16:creationId xmlns:a16="http://schemas.microsoft.com/office/drawing/2014/main" id="{8B89E4D4-EB61-7D16-396E-F865B8E0DB61}"/>
                  </a:ext>
                </a:extLst>
              </p:cNvPr>
              <p:cNvSpPr/>
              <p:nvPr/>
            </p:nvSpPr>
            <p:spPr bwMode="auto">
              <a:xfrm>
                <a:off x="5624" y="2281"/>
                <a:ext cx="10" cy="8"/>
              </a:xfrm>
              <a:custGeom>
                <a:avLst/>
                <a:gdLst>
                  <a:gd name="T0" fmla="*/ 16 w 16"/>
                  <a:gd name="T1" fmla="*/ 13 h 13"/>
                  <a:gd name="T2" fmla="*/ 0 w 16"/>
                  <a:gd name="T3" fmla="*/ 0 h 13"/>
                  <a:gd name="T4" fmla="*/ 16 w 16"/>
                  <a:gd name="T5" fmla="*/ 13 h 13"/>
                </a:gdLst>
                <a:ahLst/>
                <a:cxnLst>
                  <a:cxn ang="0">
                    <a:pos x="T0" y="T1"/>
                  </a:cxn>
                  <a:cxn ang="0">
                    <a:pos x="T2" y="T3"/>
                  </a:cxn>
                  <a:cxn ang="0">
                    <a:pos x="T4" y="T5"/>
                  </a:cxn>
                </a:cxnLst>
                <a:rect l="0" t="0" r="r" b="b"/>
                <a:pathLst>
                  <a:path w="16" h="13">
                    <a:moveTo>
                      <a:pt x="16" y="13"/>
                    </a:moveTo>
                    <a:cubicBezTo>
                      <a:pt x="9" y="11"/>
                      <a:pt x="5" y="5"/>
                      <a:pt x="0" y="0"/>
                    </a:cubicBezTo>
                    <a:cubicBezTo>
                      <a:pt x="7" y="2"/>
                      <a:pt x="15" y="4"/>
                      <a:pt x="16"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2" name="Freeform 784">
                <a:extLst>
                  <a:ext uri="{FF2B5EF4-FFF2-40B4-BE49-F238E27FC236}">
                    <a16:creationId xmlns:a16="http://schemas.microsoft.com/office/drawing/2014/main" id="{A42654E3-151B-47DA-A3A3-C1B30251225F}"/>
                  </a:ext>
                </a:extLst>
              </p:cNvPr>
              <p:cNvSpPr/>
              <p:nvPr/>
            </p:nvSpPr>
            <p:spPr bwMode="auto">
              <a:xfrm>
                <a:off x="5626" y="2246"/>
                <a:ext cx="7" cy="9"/>
              </a:xfrm>
              <a:custGeom>
                <a:avLst/>
                <a:gdLst>
                  <a:gd name="T0" fmla="*/ 13 w 13"/>
                  <a:gd name="T1" fmla="*/ 15 h 15"/>
                  <a:gd name="T2" fmla="*/ 0 w 13"/>
                  <a:gd name="T3" fmla="*/ 0 h 15"/>
                  <a:gd name="T4" fmla="*/ 13 w 13"/>
                  <a:gd name="T5" fmla="*/ 15 h 15"/>
                </a:gdLst>
                <a:ahLst/>
                <a:cxnLst>
                  <a:cxn ang="0">
                    <a:pos x="T0" y="T1"/>
                  </a:cxn>
                  <a:cxn ang="0">
                    <a:pos x="T2" y="T3"/>
                  </a:cxn>
                  <a:cxn ang="0">
                    <a:pos x="T4" y="T5"/>
                  </a:cxn>
                </a:cxnLst>
                <a:rect l="0" t="0" r="r" b="b"/>
                <a:pathLst>
                  <a:path w="13" h="15">
                    <a:moveTo>
                      <a:pt x="13" y="15"/>
                    </a:moveTo>
                    <a:cubicBezTo>
                      <a:pt x="7" y="12"/>
                      <a:pt x="6" y="5"/>
                      <a:pt x="0" y="0"/>
                    </a:cubicBezTo>
                    <a:cubicBezTo>
                      <a:pt x="12" y="3"/>
                      <a:pt x="12" y="3"/>
                      <a:pt x="13"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3" name="Freeform 785">
                <a:extLst>
                  <a:ext uri="{FF2B5EF4-FFF2-40B4-BE49-F238E27FC236}">
                    <a16:creationId xmlns:a16="http://schemas.microsoft.com/office/drawing/2014/main" id="{605D3B88-CB89-590D-2C61-27138019B95D}"/>
                  </a:ext>
                </a:extLst>
              </p:cNvPr>
              <p:cNvSpPr/>
              <p:nvPr/>
            </p:nvSpPr>
            <p:spPr bwMode="auto">
              <a:xfrm>
                <a:off x="5629" y="2332"/>
                <a:ext cx="8" cy="6"/>
              </a:xfrm>
              <a:custGeom>
                <a:avLst/>
                <a:gdLst>
                  <a:gd name="T0" fmla="*/ 0 w 14"/>
                  <a:gd name="T1" fmla="*/ 10 h 10"/>
                  <a:gd name="T2" fmla="*/ 14 w 14"/>
                  <a:gd name="T3" fmla="*/ 0 h 10"/>
                  <a:gd name="T4" fmla="*/ 0 w 14"/>
                  <a:gd name="T5" fmla="*/ 10 h 10"/>
                </a:gdLst>
                <a:ahLst/>
                <a:cxnLst>
                  <a:cxn ang="0">
                    <a:pos x="T0" y="T1"/>
                  </a:cxn>
                  <a:cxn ang="0">
                    <a:pos x="T2" y="T3"/>
                  </a:cxn>
                  <a:cxn ang="0">
                    <a:pos x="T4" y="T5"/>
                  </a:cxn>
                </a:cxnLst>
                <a:rect l="0" t="0" r="r" b="b"/>
                <a:pathLst>
                  <a:path w="14" h="10">
                    <a:moveTo>
                      <a:pt x="0" y="10"/>
                    </a:moveTo>
                    <a:cubicBezTo>
                      <a:pt x="3" y="4"/>
                      <a:pt x="8" y="2"/>
                      <a:pt x="14" y="0"/>
                    </a:cubicBezTo>
                    <a:cubicBezTo>
                      <a:pt x="11" y="7"/>
                      <a:pt x="7" y="9"/>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4" name="Freeform 786">
                <a:extLst>
                  <a:ext uri="{FF2B5EF4-FFF2-40B4-BE49-F238E27FC236}">
                    <a16:creationId xmlns:a16="http://schemas.microsoft.com/office/drawing/2014/main" id="{837B53E3-73E7-AD25-908F-8DA74008FDBB}"/>
                  </a:ext>
                </a:extLst>
              </p:cNvPr>
              <p:cNvSpPr/>
              <p:nvPr/>
            </p:nvSpPr>
            <p:spPr bwMode="auto">
              <a:xfrm>
                <a:off x="5617" y="2337"/>
                <a:ext cx="8" cy="6"/>
              </a:xfrm>
              <a:custGeom>
                <a:avLst/>
                <a:gdLst>
                  <a:gd name="T0" fmla="*/ 13 w 13"/>
                  <a:gd name="T1" fmla="*/ 8 h 10"/>
                  <a:gd name="T2" fmla="*/ 0 w 13"/>
                  <a:gd name="T3" fmla="*/ 2 h 10"/>
                  <a:gd name="T4" fmla="*/ 13 w 13"/>
                  <a:gd name="T5" fmla="*/ 8 h 10"/>
                </a:gdLst>
                <a:ahLst/>
                <a:cxnLst>
                  <a:cxn ang="0">
                    <a:pos x="T0" y="T1"/>
                  </a:cxn>
                  <a:cxn ang="0">
                    <a:pos x="T2" y="T3"/>
                  </a:cxn>
                  <a:cxn ang="0">
                    <a:pos x="T4" y="T5"/>
                  </a:cxn>
                </a:cxnLst>
                <a:rect l="0" t="0" r="r" b="b"/>
                <a:pathLst>
                  <a:path w="13" h="10">
                    <a:moveTo>
                      <a:pt x="13" y="8"/>
                    </a:moveTo>
                    <a:cubicBezTo>
                      <a:pt x="7" y="10"/>
                      <a:pt x="3" y="7"/>
                      <a:pt x="0" y="2"/>
                    </a:cubicBezTo>
                    <a:cubicBezTo>
                      <a:pt x="7" y="0"/>
                      <a:pt x="9" y="7"/>
                      <a:pt x="13"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5" name="Freeform 787">
                <a:extLst>
                  <a:ext uri="{FF2B5EF4-FFF2-40B4-BE49-F238E27FC236}">
                    <a16:creationId xmlns:a16="http://schemas.microsoft.com/office/drawing/2014/main" id="{DBEE7047-BDB4-096E-783F-C22DC017C08A}"/>
                  </a:ext>
                </a:extLst>
              </p:cNvPr>
              <p:cNvSpPr/>
              <p:nvPr/>
            </p:nvSpPr>
            <p:spPr bwMode="auto">
              <a:xfrm>
                <a:off x="5639" y="2250"/>
                <a:ext cx="4" cy="5"/>
              </a:xfrm>
              <a:custGeom>
                <a:avLst/>
                <a:gdLst>
                  <a:gd name="T0" fmla="*/ 0 w 8"/>
                  <a:gd name="T1" fmla="*/ 0 h 8"/>
                  <a:gd name="T2" fmla="*/ 8 w 8"/>
                  <a:gd name="T3" fmla="*/ 8 h 8"/>
                  <a:gd name="T4" fmla="*/ 0 w 8"/>
                  <a:gd name="T5" fmla="*/ 0 h 8"/>
                </a:gdLst>
                <a:ahLst/>
                <a:cxnLst>
                  <a:cxn ang="0">
                    <a:pos x="T0" y="T1"/>
                  </a:cxn>
                  <a:cxn ang="0">
                    <a:pos x="T2" y="T3"/>
                  </a:cxn>
                  <a:cxn ang="0">
                    <a:pos x="T4" y="T5"/>
                  </a:cxn>
                </a:cxnLst>
                <a:rect l="0" t="0" r="r" b="b"/>
                <a:pathLst>
                  <a:path w="8" h="8">
                    <a:moveTo>
                      <a:pt x="0" y="0"/>
                    </a:moveTo>
                    <a:cubicBezTo>
                      <a:pt x="5" y="1"/>
                      <a:pt x="8" y="3"/>
                      <a:pt x="8" y="8"/>
                    </a:cubicBezTo>
                    <a:cubicBezTo>
                      <a:pt x="3" y="8"/>
                      <a:pt x="2" y="5"/>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6" name="Freeform 788">
                <a:extLst>
                  <a:ext uri="{FF2B5EF4-FFF2-40B4-BE49-F238E27FC236}">
                    <a16:creationId xmlns:a16="http://schemas.microsoft.com/office/drawing/2014/main" id="{29D8B4DE-FC72-4B0D-C4E3-F2BCF5C45AE2}"/>
                  </a:ext>
                </a:extLst>
              </p:cNvPr>
              <p:cNvSpPr/>
              <p:nvPr/>
            </p:nvSpPr>
            <p:spPr bwMode="auto">
              <a:xfrm>
                <a:off x="5663" y="2263"/>
                <a:ext cx="4" cy="7"/>
              </a:xfrm>
              <a:custGeom>
                <a:avLst/>
                <a:gdLst>
                  <a:gd name="T0" fmla="*/ 0 w 8"/>
                  <a:gd name="T1" fmla="*/ 0 h 12"/>
                  <a:gd name="T2" fmla="*/ 7 w 8"/>
                  <a:gd name="T3" fmla="*/ 12 h 12"/>
                  <a:gd name="T4" fmla="*/ 7 w 8"/>
                  <a:gd name="T5" fmla="*/ 12 h 12"/>
                  <a:gd name="T6" fmla="*/ 0 w 8"/>
                  <a:gd name="T7" fmla="*/ 0 h 12"/>
                </a:gdLst>
                <a:ahLst/>
                <a:cxnLst>
                  <a:cxn ang="0">
                    <a:pos x="T0" y="T1"/>
                  </a:cxn>
                  <a:cxn ang="0">
                    <a:pos x="T2" y="T3"/>
                  </a:cxn>
                  <a:cxn ang="0">
                    <a:pos x="T4" y="T5"/>
                  </a:cxn>
                  <a:cxn ang="0">
                    <a:pos x="T6" y="T7"/>
                  </a:cxn>
                </a:cxnLst>
                <a:rect l="0" t="0" r="r" b="b"/>
                <a:pathLst>
                  <a:path w="8" h="12">
                    <a:moveTo>
                      <a:pt x="0" y="0"/>
                    </a:moveTo>
                    <a:cubicBezTo>
                      <a:pt x="8" y="1"/>
                      <a:pt x="7" y="7"/>
                      <a:pt x="7" y="12"/>
                    </a:cubicBezTo>
                    <a:cubicBezTo>
                      <a:pt x="7" y="12"/>
                      <a:pt x="7" y="12"/>
                      <a:pt x="7" y="12"/>
                    </a:cubicBezTo>
                    <a:cubicBezTo>
                      <a:pt x="2" y="10"/>
                      <a:pt x="0" y="5"/>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7" name="Freeform 789">
                <a:extLst>
                  <a:ext uri="{FF2B5EF4-FFF2-40B4-BE49-F238E27FC236}">
                    <a16:creationId xmlns:a16="http://schemas.microsoft.com/office/drawing/2014/main" id="{B13EB96D-D989-B737-2615-48C9F47D9F90}"/>
                  </a:ext>
                </a:extLst>
              </p:cNvPr>
              <p:cNvSpPr/>
              <p:nvPr/>
            </p:nvSpPr>
            <p:spPr bwMode="auto">
              <a:xfrm>
                <a:off x="5667" y="2270"/>
                <a:ext cx="3" cy="11"/>
              </a:xfrm>
              <a:custGeom>
                <a:avLst/>
                <a:gdLst>
                  <a:gd name="T0" fmla="*/ 0 w 6"/>
                  <a:gd name="T1" fmla="*/ 0 h 19"/>
                  <a:gd name="T2" fmla="*/ 5 w 6"/>
                  <a:gd name="T3" fmla="*/ 19 h 19"/>
                  <a:gd name="T4" fmla="*/ 5 w 6"/>
                  <a:gd name="T5" fmla="*/ 19 h 19"/>
                  <a:gd name="T6" fmla="*/ 0 w 6"/>
                  <a:gd name="T7" fmla="*/ 0 h 19"/>
                  <a:gd name="T8" fmla="*/ 0 w 6"/>
                  <a:gd name="T9" fmla="*/ 0 h 19"/>
                </a:gdLst>
                <a:ahLst/>
                <a:cxnLst>
                  <a:cxn ang="0">
                    <a:pos x="T0" y="T1"/>
                  </a:cxn>
                  <a:cxn ang="0">
                    <a:pos x="T2" y="T3"/>
                  </a:cxn>
                  <a:cxn ang="0">
                    <a:pos x="T4" y="T5"/>
                  </a:cxn>
                  <a:cxn ang="0">
                    <a:pos x="T6" y="T7"/>
                  </a:cxn>
                  <a:cxn ang="0">
                    <a:pos x="T8" y="T9"/>
                  </a:cxn>
                </a:cxnLst>
                <a:rect l="0" t="0" r="r" b="b"/>
                <a:pathLst>
                  <a:path w="6" h="19">
                    <a:moveTo>
                      <a:pt x="0" y="0"/>
                    </a:moveTo>
                    <a:cubicBezTo>
                      <a:pt x="6" y="5"/>
                      <a:pt x="4" y="13"/>
                      <a:pt x="5" y="19"/>
                    </a:cubicBezTo>
                    <a:cubicBezTo>
                      <a:pt x="5" y="19"/>
                      <a:pt x="5" y="19"/>
                      <a:pt x="5" y="19"/>
                    </a:cubicBezTo>
                    <a:cubicBezTo>
                      <a:pt x="1" y="13"/>
                      <a:pt x="0" y="7"/>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8" name="Freeform 790">
                <a:extLst>
                  <a:ext uri="{FF2B5EF4-FFF2-40B4-BE49-F238E27FC236}">
                    <a16:creationId xmlns:a16="http://schemas.microsoft.com/office/drawing/2014/main" id="{86354DE1-61C5-234F-65B9-58D64DFD78EF}"/>
                  </a:ext>
                </a:extLst>
              </p:cNvPr>
              <p:cNvSpPr/>
              <p:nvPr/>
            </p:nvSpPr>
            <p:spPr bwMode="auto">
              <a:xfrm>
                <a:off x="5634" y="2288"/>
                <a:ext cx="6" cy="5"/>
              </a:xfrm>
              <a:custGeom>
                <a:avLst/>
                <a:gdLst>
                  <a:gd name="T0" fmla="*/ 0 w 10"/>
                  <a:gd name="T1" fmla="*/ 1 h 8"/>
                  <a:gd name="T2" fmla="*/ 10 w 10"/>
                  <a:gd name="T3" fmla="*/ 8 h 8"/>
                  <a:gd name="T4" fmla="*/ 10 w 10"/>
                  <a:gd name="T5" fmla="*/ 8 h 8"/>
                  <a:gd name="T6" fmla="*/ 0 w 10"/>
                  <a:gd name="T7" fmla="*/ 1 h 8"/>
                </a:gdLst>
                <a:ahLst/>
                <a:cxnLst>
                  <a:cxn ang="0">
                    <a:pos x="T0" y="T1"/>
                  </a:cxn>
                  <a:cxn ang="0">
                    <a:pos x="T2" y="T3"/>
                  </a:cxn>
                  <a:cxn ang="0">
                    <a:pos x="T4" y="T5"/>
                  </a:cxn>
                  <a:cxn ang="0">
                    <a:pos x="T6" y="T7"/>
                  </a:cxn>
                </a:cxnLst>
                <a:rect l="0" t="0" r="r" b="b"/>
                <a:pathLst>
                  <a:path w="10" h="8">
                    <a:moveTo>
                      <a:pt x="0" y="1"/>
                    </a:moveTo>
                    <a:cubicBezTo>
                      <a:pt x="5" y="0"/>
                      <a:pt x="10" y="2"/>
                      <a:pt x="10" y="8"/>
                    </a:cubicBezTo>
                    <a:cubicBezTo>
                      <a:pt x="10" y="8"/>
                      <a:pt x="10" y="8"/>
                      <a:pt x="10" y="8"/>
                    </a:cubicBezTo>
                    <a:cubicBezTo>
                      <a:pt x="5" y="7"/>
                      <a:pt x="1" y="6"/>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9" name="Freeform 791">
                <a:extLst>
                  <a:ext uri="{FF2B5EF4-FFF2-40B4-BE49-F238E27FC236}">
                    <a16:creationId xmlns:a16="http://schemas.microsoft.com/office/drawing/2014/main" id="{4A5F62C8-9B74-8BAD-6455-21CDBE4309A3}"/>
                  </a:ext>
                </a:extLst>
              </p:cNvPr>
              <p:cNvSpPr/>
              <p:nvPr/>
            </p:nvSpPr>
            <p:spPr bwMode="auto">
              <a:xfrm>
                <a:off x="5651" y="2304"/>
                <a:ext cx="6" cy="4"/>
              </a:xfrm>
              <a:custGeom>
                <a:avLst/>
                <a:gdLst>
                  <a:gd name="T0" fmla="*/ 0 w 10"/>
                  <a:gd name="T1" fmla="*/ 0 h 7"/>
                  <a:gd name="T2" fmla="*/ 10 w 10"/>
                  <a:gd name="T3" fmla="*/ 7 h 7"/>
                  <a:gd name="T4" fmla="*/ 10 w 10"/>
                  <a:gd name="T5" fmla="*/ 7 h 7"/>
                  <a:gd name="T6" fmla="*/ 0 w 10"/>
                  <a:gd name="T7" fmla="*/ 0 h 7"/>
                </a:gdLst>
                <a:ahLst/>
                <a:cxnLst>
                  <a:cxn ang="0">
                    <a:pos x="T0" y="T1"/>
                  </a:cxn>
                  <a:cxn ang="0">
                    <a:pos x="T2" y="T3"/>
                  </a:cxn>
                  <a:cxn ang="0">
                    <a:pos x="T4" y="T5"/>
                  </a:cxn>
                  <a:cxn ang="0">
                    <a:pos x="T6" y="T7"/>
                  </a:cxn>
                </a:cxnLst>
                <a:rect l="0" t="0" r="r" b="b"/>
                <a:pathLst>
                  <a:path w="10" h="7">
                    <a:moveTo>
                      <a:pt x="0" y="0"/>
                    </a:moveTo>
                    <a:cubicBezTo>
                      <a:pt x="5" y="1"/>
                      <a:pt x="9" y="2"/>
                      <a:pt x="10" y="7"/>
                    </a:cubicBezTo>
                    <a:cubicBezTo>
                      <a:pt x="10" y="7"/>
                      <a:pt x="10" y="7"/>
                      <a:pt x="10" y="7"/>
                    </a:cubicBezTo>
                    <a:cubicBezTo>
                      <a:pt x="6" y="7"/>
                      <a:pt x="1" y="6"/>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0" name="Freeform 792">
                <a:extLst>
                  <a:ext uri="{FF2B5EF4-FFF2-40B4-BE49-F238E27FC236}">
                    <a16:creationId xmlns:a16="http://schemas.microsoft.com/office/drawing/2014/main" id="{E2CA4BF7-E343-FA1B-5A41-E0B86E314A58}"/>
                  </a:ext>
                </a:extLst>
              </p:cNvPr>
              <p:cNvSpPr/>
              <p:nvPr/>
            </p:nvSpPr>
            <p:spPr bwMode="auto">
              <a:xfrm>
                <a:off x="5588" y="2254"/>
                <a:ext cx="6" cy="4"/>
              </a:xfrm>
              <a:custGeom>
                <a:avLst/>
                <a:gdLst>
                  <a:gd name="T0" fmla="*/ 0 w 9"/>
                  <a:gd name="T1" fmla="*/ 0 h 7"/>
                  <a:gd name="T2" fmla="*/ 9 w 9"/>
                  <a:gd name="T3" fmla="*/ 6 h 7"/>
                  <a:gd name="T4" fmla="*/ 0 w 9"/>
                  <a:gd name="T5" fmla="*/ 1 h 7"/>
                  <a:gd name="T6" fmla="*/ 0 w 9"/>
                  <a:gd name="T7" fmla="*/ 0 h 7"/>
                </a:gdLst>
                <a:ahLst/>
                <a:cxnLst>
                  <a:cxn ang="0">
                    <a:pos x="T0" y="T1"/>
                  </a:cxn>
                  <a:cxn ang="0">
                    <a:pos x="T2" y="T3"/>
                  </a:cxn>
                  <a:cxn ang="0">
                    <a:pos x="T4" y="T5"/>
                  </a:cxn>
                  <a:cxn ang="0">
                    <a:pos x="T6" y="T7"/>
                  </a:cxn>
                </a:cxnLst>
                <a:rect l="0" t="0" r="r" b="b"/>
                <a:pathLst>
                  <a:path w="9" h="7">
                    <a:moveTo>
                      <a:pt x="0" y="0"/>
                    </a:moveTo>
                    <a:cubicBezTo>
                      <a:pt x="3" y="1"/>
                      <a:pt x="7" y="2"/>
                      <a:pt x="9" y="6"/>
                    </a:cubicBezTo>
                    <a:cubicBezTo>
                      <a:pt x="4" y="7"/>
                      <a:pt x="1" y="6"/>
                      <a:pt x="0" y="1"/>
                    </a:cubicBezTo>
                    <a:lnTo>
                      <a:pt x="0" y="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1" name="Freeform 793">
                <a:extLst>
                  <a:ext uri="{FF2B5EF4-FFF2-40B4-BE49-F238E27FC236}">
                    <a16:creationId xmlns:a16="http://schemas.microsoft.com/office/drawing/2014/main" id="{28B39EB2-7291-28F6-7BA1-F1A82B7F4E8E}"/>
                  </a:ext>
                </a:extLst>
              </p:cNvPr>
              <p:cNvSpPr/>
              <p:nvPr/>
            </p:nvSpPr>
            <p:spPr bwMode="auto">
              <a:xfrm>
                <a:off x="5620" y="2296"/>
                <a:ext cx="4" cy="4"/>
              </a:xfrm>
              <a:custGeom>
                <a:avLst/>
                <a:gdLst>
                  <a:gd name="T0" fmla="*/ 6 w 6"/>
                  <a:gd name="T1" fmla="*/ 7 h 7"/>
                  <a:gd name="T2" fmla="*/ 0 w 6"/>
                  <a:gd name="T3" fmla="*/ 3 h 7"/>
                  <a:gd name="T4" fmla="*/ 2 w 6"/>
                  <a:gd name="T5" fmla="*/ 1 h 7"/>
                  <a:gd name="T6" fmla="*/ 6 w 6"/>
                  <a:gd name="T7" fmla="*/ 7 h 7"/>
                </a:gdLst>
                <a:ahLst/>
                <a:cxnLst>
                  <a:cxn ang="0">
                    <a:pos x="T0" y="T1"/>
                  </a:cxn>
                  <a:cxn ang="0">
                    <a:pos x="T2" y="T3"/>
                  </a:cxn>
                  <a:cxn ang="0">
                    <a:pos x="T4" y="T5"/>
                  </a:cxn>
                  <a:cxn ang="0">
                    <a:pos x="T6" y="T7"/>
                  </a:cxn>
                </a:cxnLst>
                <a:rect l="0" t="0" r="r" b="b"/>
                <a:pathLst>
                  <a:path w="6" h="7">
                    <a:moveTo>
                      <a:pt x="6" y="7"/>
                    </a:moveTo>
                    <a:cubicBezTo>
                      <a:pt x="3" y="7"/>
                      <a:pt x="1" y="6"/>
                      <a:pt x="0" y="3"/>
                    </a:cubicBezTo>
                    <a:cubicBezTo>
                      <a:pt x="0" y="1"/>
                      <a:pt x="1" y="0"/>
                      <a:pt x="2" y="1"/>
                    </a:cubicBezTo>
                    <a:cubicBezTo>
                      <a:pt x="5" y="1"/>
                      <a:pt x="6" y="4"/>
                      <a:pt x="6"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2" name="Freeform 794">
                <a:extLst>
                  <a:ext uri="{FF2B5EF4-FFF2-40B4-BE49-F238E27FC236}">
                    <a16:creationId xmlns:a16="http://schemas.microsoft.com/office/drawing/2014/main" id="{E8301D34-3DBC-6D69-986E-32D5628ACEB5}"/>
                  </a:ext>
                </a:extLst>
              </p:cNvPr>
              <p:cNvSpPr/>
              <p:nvPr/>
            </p:nvSpPr>
            <p:spPr bwMode="auto">
              <a:xfrm>
                <a:off x="5604" y="2266"/>
                <a:ext cx="5" cy="3"/>
              </a:xfrm>
              <a:custGeom>
                <a:avLst/>
                <a:gdLst>
                  <a:gd name="T0" fmla="*/ 0 w 8"/>
                  <a:gd name="T1" fmla="*/ 0 h 5"/>
                  <a:gd name="T2" fmla="*/ 8 w 8"/>
                  <a:gd name="T3" fmla="*/ 5 h 5"/>
                  <a:gd name="T4" fmla="*/ 8 w 8"/>
                  <a:gd name="T5" fmla="*/ 5 h 5"/>
                  <a:gd name="T6" fmla="*/ 3 w 8"/>
                  <a:gd name="T7" fmla="*/ 5 h 5"/>
                  <a:gd name="T8" fmla="*/ 3 w 8"/>
                  <a:gd name="T9" fmla="*/ 5 h 5"/>
                  <a:gd name="T10" fmla="*/ 0 w 8"/>
                  <a:gd name="T11" fmla="*/ 0 h 5"/>
                </a:gdLst>
                <a:ahLst/>
                <a:cxnLst>
                  <a:cxn ang="0">
                    <a:pos x="T0" y="T1"/>
                  </a:cxn>
                  <a:cxn ang="0">
                    <a:pos x="T2" y="T3"/>
                  </a:cxn>
                  <a:cxn ang="0">
                    <a:pos x="T4" y="T5"/>
                  </a:cxn>
                  <a:cxn ang="0">
                    <a:pos x="T6" y="T7"/>
                  </a:cxn>
                  <a:cxn ang="0">
                    <a:pos x="T8" y="T9"/>
                  </a:cxn>
                  <a:cxn ang="0">
                    <a:pos x="T10" y="T11"/>
                  </a:cxn>
                </a:cxnLst>
                <a:rect l="0" t="0" r="r" b="b"/>
                <a:pathLst>
                  <a:path w="8" h="5">
                    <a:moveTo>
                      <a:pt x="0" y="0"/>
                    </a:moveTo>
                    <a:cubicBezTo>
                      <a:pt x="4" y="0"/>
                      <a:pt x="7" y="0"/>
                      <a:pt x="8" y="5"/>
                    </a:cubicBezTo>
                    <a:cubicBezTo>
                      <a:pt x="8" y="5"/>
                      <a:pt x="8" y="5"/>
                      <a:pt x="8" y="5"/>
                    </a:cubicBezTo>
                    <a:cubicBezTo>
                      <a:pt x="6" y="5"/>
                      <a:pt x="4" y="5"/>
                      <a:pt x="3" y="5"/>
                    </a:cubicBezTo>
                    <a:cubicBezTo>
                      <a:pt x="3" y="5"/>
                      <a:pt x="3" y="5"/>
                      <a:pt x="3" y="5"/>
                    </a:cubicBezTo>
                    <a:cubicBezTo>
                      <a:pt x="2" y="3"/>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3" name="Freeform 795">
                <a:extLst>
                  <a:ext uri="{FF2B5EF4-FFF2-40B4-BE49-F238E27FC236}">
                    <a16:creationId xmlns:a16="http://schemas.microsoft.com/office/drawing/2014/main" id="{4FF2EB5C-686A-63B1-A953-80BDB20AE062}"/>
                  </a:ext>
                </a:extLst>
              </p:cNvPr>
              <p:cNvSpPr/>
              <p:nvPr/>
            </p:nvSpPr>
            <p:spPr bwMode="auto">
              <a:xfrm>
                <a:off x="5602" y="2263"/>
                <a:ext cx="2" cy="3"/>
              </a:xfrm>
              <a:custGeom>
                <a:avLst/>
                <a:gdLst>
                  <a:gd name="T0" fmla="*/ 3 w 3"/>
                  <a:gd name="T1" fmla="*/ 4 h 4"/>
                  <a:gd name="T2" fmla="*/ 0 w 3"/>
                  <a:gd name="T3" fmla="*/ 2 h 4"/>
                  <a:gd name="T4" fmla="*/ 1 w 3"/>
                  <a:gd name="T5" fmla="*/ 0 h 4"/>
                  <a:gd name="T6" fmla="*/ 3 w 3"/>
                  <a:gd name="T7" fmla="*/ 4 h 4"/>
                </a:gdLst>
                <a:ahLst/>
                <a:cxnLst>
                  <a:cxn ang="0">
                    <a:pos x="T0" y="T1"/>
                  </a:cxn>
                  <a:cxn ang="0">
                    <a:pos x="T2" y="T3"/>
                  </a:cxn>
                  <a:cxn ang="0">
                    <a:pos x="T4" y="T5"/>
                  </a:cxn>
                  <a:cxn ang="0">
                    <a:pos x="T6" y="T7"/>
                  </a:cxn>
                </a:cxnLst>
                <a:rect l="0" t="0" r="r" b="b"/>
                <a:pathLst>
                  <a:path w="3" h="4">
                    <a:moveTo>
                      <a:pt x="3" y="4"/>
                    </a:moveTo>
                    <a:cubicBezTo>
                      <a:pt x="2" y="4"/>
                      <a:pt x="0" y="4"/>
                      <a:pt x="0" y="2"/>
                    </a:cubicBezTo>
                    <a:cubicBezTo>
                      <a:pt x="0" y="1"/>
                      <a:pt x="1" y="0"/>
                      <a:pt x="1" y="0"/>
                    </a:cubicBezTo>
                    <a:cubicBezTo>
                      <a:pt x="3" y="1"/>
                      <a:pt x="3" y="2"/>
                      <a:pt x="3"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4" name="Freeform 796">
                <a:extLst>
                  <a:ext uri="{FF2B5EF4-FFF2-40B4-BE49-F238E27FC236}">
                    <a16:creationId xmlns:a16="http://schemas.microsoft.com/office/drawing/2014/main" id="{43214681-BDA7-AD69-5B44-4BF4F0565E06}"/>
                  </a:ext>
                </a:extLst>
              </p:cNvPr>
              <p:cNvSpPr/>
              <p:nvPr/>
            </p:nvSpPr>
            <p:spPr bwMode="auto">
              <a:xfrm>
                <a:off x="5616" y="2255"/>
                <a:ext cx="3" cy="2"/>
              </a:xfrm>
              <a:custGeom>
                <a:avLst/>
                <a:gdLst>
                  <a:gd name="T0" fmla="*/ 4 w 4"/>
                  <a:gd name="T1" fmla="*/ 3 h 3"/>
                  <a:gd name="T2" fmla="*/ 0 w 4"/>
                  <a:gd name="T3" fmla="*/ 0 h 3"/>
                  <a:gd name="T4" fmla="*/ 1 w 4"/>
                  <a:gd name="T5" fmla="*/ 0 h 3"/>
                  <a:gd name="T6" fmla="*/ 4 w 4"/>
                  <a:gd name="T7" fmla="*/ 3 h 3"/>
                </a:gdLst>
                <a:ahLst/>
                <a:cxnLst>
                  <a:cxn ang="0">
                    <a:pos x="T0" y="T1"/>
                  </a:cxn>
                  <a:cxn ang="0">
                    <a:pos x="T2" y="T3"/>
                  </a:cxn>
                  <a:cxn ang="0">
                    <a:pos x="T4" y="T5"/>
                  </a:cxn>
                  <a:cxn ang="0">
                    <a:pos x="T6" y="T7"/>
                  </a:cxn>
                </a:cxnLst>
                <a:rect l="0" t="0" r="r" b="b"/>
                <a:pathLst>
                  <a:path w="4" h="3">
                    <a:moveTo>
                      <a:pt x="4" y="3"/>
                    </a:moveTo>
                    <a:cubicBezTo>
                      <a:pt x="2" y="3"/>
                      <a:pt x="0" y="3"/>
                      <a:pt x="0" y="0"/>
                    </a:cubicBezTo>
                    <a:cubicBezTo>
                      <a:pt x="0" y="0"/>
                      <a:pt x="0" y="0"/>
                      <a:pt x="1" y="0"/>
                    </a:cubicBezTo>
                    <a:cubicBezTo>
                      <a:pt x="3" y="0"/>
                      <a:pt x="3" y="2"/>
                      <a:pt x="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5" name="Freeform 797">
                <a:extLst>
                  <a:ext uri="{FF2B5EF4-FFF2-40B4-BE49-F238E27FC236}">
                    <a16:creationId xmlns:a16="http://schemas.microsoft.com/office/drawing/2014/main" id="{57867772-5C1F-AF05-2A9B-B9261095CE1C}"/>
                  </a:ext>
                </a:extLst>
              </p:cNvPr>
              <p:cNvSpPr/>
              <p:nvPr/>
            </p:nvSpPr>
            <p:spPr bwMode="auto">
              <a:xfrm>
                <a:off x="5583" y="2250"/>
                <a:ext cx="2" cy="2"/>
              </a:xfrm>
              <a:custGeom>
                <a:avLst/>
                <a:gdLst>
                  <a:gd name="T0" fmla="*/ 3 w 3"/>
                  <a:gd name="T1" fmla="*/ 1 h 3"/>
                  <a:gd name="T2" fmla="*/ 2 w 3"/>
                  <a:gd name="T3" fmla="*/ 3 h 3"/>
                  <a:gd name="T4" fmla="*/ 0 w 3"/>
                  <a:gd name="T5" fmla="*/ 2 h 3"/>
                  <a:gd name="T6" fmla="*/ 1 w 3"/>
                  <a:gd name="T7" fmla="*/ 0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3" y="2"/>
                      <a:pt x="3" y="3"/>
                      <a:pt x="2" y="3"/>
                    </a:cubicBezTo>
                    <a:cubicBezTo>
                      <a:pt x="2" y="3"/>
                      <a:pt x="1" y="2"/>
                      <a:pt x="0" y="2"/>
                    </a:cubicBezTo>
                    <a:cubicBezTo>
                      <a:pt x="1" y="2"/>
                      <a:pt x="1" y="1"/>
                      <a:pt x="1" y="0"/>
                    </a:cubicBezTo>
                    <a:cubicBezTo>
                      <a:pt x="2" y="0"/>
                      <a:pt x="2" y="1"/>
                      <a:pt x="3"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6" name="Freeform 798">
                <a:extLst>
                  <a:ext uri="{FF2B5EF4-FFF2-40B4-BE49-F238E27FC236}">
                    <a16:creationId xmlns:a16="http://schemas.microsoft.com/office/drawing/2014/main" id="{2AEECB50-B90B-9E30-DCC2-CC0130D95BE1}"/>
                  </a:ext>
                </a:extLst>
              </p:cNvPr>
              <p:cNvSpPr/>
              <p:nvPr/>
            </p:nvSpPr>
            <p:spPr bwMode="auto">
              <a:xfrm>
                <a:off x="5612" y="2314"/>
                <a:ext cx="2" cy="2"/>
              </a:xfrm>
              <a:custGeom>
                <a:avLst/>
                <a:gdLst>
                  <a:gd name="T0" fmla="*/ 3 w 3"/>
                  <a:gd name="T1" fmla="*/ 2 h 2"/>
                  <a:gd name="T2" fmla="*/ 0 w 3"/>
                  <a:gd name="T3" fmla="*/ 1 h 2"/>
                  <a:gd name="T4" fmla="*/ 1 w 3"/>
                  <a:gd name="T5" fmla="*/ 0 h 2"/>
                  <a:gd name="T6" fmla="*/ 3 w 3"/>
                  <a:gd name="T7" fmla="*/ 1 h 2"/>
                  <a:gd name="T8" fmla="*/ 3 w 3"/>
                  <a:gd name="T9" fmla="*/ 2 h 2"/>
                </a:gdLst>
                <a:ahLst/>
                <a:cxnLst>
                  <a:cxn ang="0">
                    <a:pos x="T0" y="T1"/>
                  </a:cxn>
                  <a:cxn ang="0">
                    <a:pos x="T2" y="T3"/>
                  </a:cxn>
                  <a:cxn ang="0">
                    <a:pos x="T4" y="T5"/>
                  </a:cxn>
                  <a:cxn ang="0">
                    <a:pos x="T6" y="T7"/>
                  </a:cxn>
                  <a:cxn ang="0">
                    <a:pos x="T8" y="T9"/>
                  </a:cxn>
                </a:cxnLst>
                <a:rect l="0" t="0" r="r" b="b"/>
                <a:pathLst>
                  <a:path w="3" h="2">
                    <a:moveTo>
                      <a:pt x="3" y="2"/>
                    </a:moveTo>
                    <a:cubicBezTo>
                      <a:pt x="2" y="1"/>
                      <a:pt x="1" y="1"/>
                      <a:pt x="0" y="1"/>
                    </a:cubicBezTo>
                    <a:cubicBezTo>
                      <a:pt x="0" y="0"/>
                      <a:pt x="1" y="0"/>
                      <a:pt x="1" y="0"/>
                    </a:cubicBezTo>
                    <a:cubicBezTo>
                      <a:pt x="2" y="0"/>
                      <a:pt x="3" y="1"/>
                      <a:pt x="3" y="1"/>
                    </a:cubicBezTo>
                    <a:cubicBezTo>
                      <a:pt x="3" y="1"/>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7" name="Freeform 799">
                <a:extLst>
                  <a:ext uri="{FF2B5EF4-FFF2-40B4-BE49-F238E27FC236}">
                    <a16:creationId xmlns:a16="http://schemas.microsoft.com/office/drawing/2014/main" id="{2E37C974-7732-E021-4CE6-D2F388BFF6F5}"/>
                  </a:ext>
                </a:extLst>
              </p:cNvPr>
              <p:cNvSpPr/>
              <p:nvPr/>
            </p:nvSpPr>
            <p:spPr bwMode="auto">
              <a:xfrm>
                <a:off x="5662" y="2261"/>
                <a:ext cx="1" cy="2"/>
              </a:xfrm>
              <a:custGeom>
                <a:avLst/>
                <a:gdLst>
                  <a:gd name="T0" fmla="*/ 2 w 2"/>
                  <a:gd name="T1" fmla="*/ 3 h 3"/>
                  <a:gd name="T2" fmla="*/ 0 w 2"/>
                  <a:gd name="T3" fmla="*/ 0 h 3"/>
                  <a:gd name="T4" fmla="*/ 1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0" y="1"/>
                      <a:pt x="0" y="0"/>
                    </a:cubicBezTo>
                    <a:cubicBezTo>
                      <a:pt x="0" y="0"/>
                      <a:pt x="0" y="0"/>
                      <a:pt x="1" y="0"/>
                    </a:cubicBezTo>
                    <a:cubicBezTo>
                      <a:pt x="1" y="1"/>
                      <a:pt x="1" y="2"/>
                      <a:pt x="2"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8" name="Freeform 800">
                <a:extLst>
                  <a:ext uri="{FF2B5EF4-FFF2-40B4-BE49-F238E27FC236}">
                    <a16:creationId xmlns:a16="http://schemas.microsoft.com/office/drawing/2014/main" id="{37DF9F3D-B319-D29A-A959-E96D0C1B93CD}"/>
                  </a:ext>
                </a:extLst>
              </p:cNvPr>
              <p:cNvSpPr/>
              <p:nvPr/>
            </p:nvSpPr>
            <p:spPr bwMode="auto">
              <a:xfrm>
                <a:off x="5598" y="2260"/>
                <a:ext cx="1" cy="1"/>
              </a:xfrm>
              <a:custGeom>
                <a:avLst/>
                <a:gdLst>
                  <a:gd name="T0" fmla="*/ 0 w 1"/>
                  <a:gd name="T1" fmla="*/ 1 h 1"/>
                  <a:gd name="T2" fmla="*/ 0 w 1"/>
                  <a:gd name="T3" fmla="*/ 0 h 1"/>
                  <a:gd name="T4" fmla="*/ 1 w 1"/>
                  <a:gd name="T5" fmla="*/ 0 h 1"/>
                  <a:gd name="T6" fmla="*/ 1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0"/>
                      <a:pt x="0" y="0"/>
                      <a:pt x="0" y="0"/>
                    </a:cubicBezTo>
                    <a:cubicBezTo>
                      <a:pt x="1" y="0"/>
                      <a:pt x="1" y="0"/>
                      <a:pt x="1" y="0"/>
                    </a:cubicBezTo>
                    <a:cubicBezTo>
                      <a:pt x="1" y="0"/>
                      <a:pt x="1" y="1"/>
                      <a:pt x="1" y="1"/>
                    </a:cubicBezTo>
                    <a:cubicBezTo>
                      <a:pt x="1" y="1"/>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9" name="Freeform 801">
                <a:extLst>
                  <a:ext uri="{FF2B5EF4-FFF2-40B4-BE49-F238E27FC236}">
                    <a16:creationId xmlns:a16="http://schemas.microsoft.com/office/drawing/2014/main" id="{3A9D422E-A377-09F2-A5B3-AB97F3542E2C}"/>
                  </a:ext>
                </a:extLst>
              </p:cNvPr>
              <p:cNvSpPr/>
              <p:nvPr/>
            </p:nvSpPr>
            <p:spPr bwMode="auto">
              <a:xfrm>
                <a:off x="5615" y="2259"/>
                <a:ext cx="2" cy="1"/>
              </a:xfrm>
              <a:custGeom>
                <a:avLst/>
                <a:gdLst>
                  <a:gd name="T0" fmla="*/ 3 w 3"/>
                  <a:gd name="T1" fmla="*/ 2 h 2"/>
                  <a:gd name="T2" fmla="*/ 0 w 3"/>
                  <a:gd name="T3" fmla="*/ 1 h 2"/>
                  <a:gd name="T4" fmla="*/ 1 w 3"/>
                  <a:gd name="T5" fmla="*/ 0 h 2"/>
                  <a:gd name="T6" fmla="*/ 3 w 3"/>
                  <a:gd name="T7" fmla="*/ 2 h 2"/>
                  <a:gd name="T8" fmla="*/ 3 w 3"/>
                  <a:gd name="T9" fmla="*/ 2 h 2"/>
                </a:gdLst>
                <a:ahLst/>
                <a:cxnLst>
                  <a:cxn ang="0">
                    <a:pos x="T0" y="T1"/>
                  </a:cxn>
                  <a:cxn ang="0">
                    <a:pos x="T2" y="T3"/>
                  </a:cxn>
                  <a:cxn ang="0">
                    <a:pos x="T4" y="T5"/>
                  </a:cxn>
                  <a:cxn ang="0">
                    <a:pos x="T6" y="T7"/>
                  </a:cxn>
                  <a:cxn ang="0">
                    <a:pos x="T8" y="T9"/>
                  </a:cxn>
                </a:cxnLst>
                <a:rect l="0" t="0" r="r" b="b"/>
                <a:pathLst>
                  <a:path w="3" h="2">
                    <a:moveTo>
                      <a:pt x="3" y="2"/>
                    </a:moveTo>
                    <a:cubicBezTo>
                      <a:pt x="2" y="2"/>
                      <a:pt x="1" y="2"/>
                      <a:pt x="0" y="1"/>
                    </a:cubicBezTo>
                    <a:cubicBezTo>
                      <a:pt x="0" y="1"/>
                      <a:pt x="0" y="1"/>
                      <a:pt x="1" y="0"/>
                    </a:cubicBezTo>
                    <a:cubicBezTo>
                      <a:pt x="2" y="1"/>
                      <a:pt x="2" y="2"/>
                      <a:pt x="3" y="2"/>
                    </a:cubicBezTo>
                    <a:cubicBezTo>
                      <a:pt x="3" y="2"/>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0" name="Freeform 802">
                <a:extLst>
                  <a:ext uri="{FF2B5EF4-FFF2-40B4-BE49-F238E27FC236}">
                    <a16:creationId xmlns:a16="http://schemas.microsoft.com/office/drawing/2014/main" id="{A08C4935-C55F-E0A7-AD7D-B0DF37C8F362}"/>
                  </a:ext>
                </a:extLst>
              </p:cNvPr>
              <p:cNvSpPr/>
              <p:nvPr/>
            </p:nvSpPr>
            <p:spPr bwMode="auto">
              <a:xfrm flipH="1">
                <a:off x="5588" y="2254"/>
                <a:ext cx="0" cy="0"/>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0"/>
                      <a:pt x="1" y="0"/>
                      <a:pt x="1" y="0"/>
                    </a:cubicBezTo>
                    <a:lnTo>
                      <a:pt x="1"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1" name="Freeform 803">
                <a:extLst>
                  <a:ext uri="{FF2B5EF4-FFF2-40B4-BE49-F238E27FC236}">
                    <a16:creationId xmlns:a16="http://schemas.microsoft.com/office/drawing/2014/main" id="{6D59990D-DA1F-4C92-B089-018CC9719141}"/>
                  </a:ext>
                </a:extLst>
              </p:cNvPr>
              <p:cNvSpPr/>
              <p:nvPr/>
            </p:nvSpPr>
            <p:spPr bwMode="auto">
              <a:xfrm>
                <a:off x="5650" y="2304"/>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2" name="Freeform 804">
                <a:extLst>
                  <a:ext uri="{FF2B5EF4-FFF2-40B4-BE49-F238E27FC236}">
                    <a16:creationId xmlns:a16="http://schemas.microsoft.com/office/drawing/2014/main" id="{40FB623F-5697-91E3-3AEC-9B0118DB7E77}"/>
                  </a:ext>
                </a:extLst>
              </p:cNvPr>
              <p:cNvSpPr/>
              <p:nvPr/>
            </p:nvSpPr>
            <p:spPr bwMode="auto">
              <a:xfrm>
                <a:off x="5619" y="2257"/>
                <a:ext cx="1" cy="2"/>
              </a:xfrm>
              <a:custGeom>
                <a:avLst/>
                <a:gdLst>
                  <a:gd name="T0" fmla="*/ 0 w 2"/>
                  <a:gd name="T1" fmla="*/ 0 h 3"/>
                  <a:gd name="T2" fmla="*/ 2 w 2"/>
                  <a:gd name="T3" fmla="*/ 3 h 3"/>
                  <a:gd name="T4" fmla="*/ 2 w 2"/>
                  <a:gd name="T5" fmla="*/ 3 h 3"/>
                  <a:gd name="T6" fmla="*/ 0 w 2"/>
                  <a:gd name="T7" fmla="*/ 0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1" y="2"/>
                      <a:pt x="2" y="3"/>
                    </a:cubicBezTo>
                    <a:cubicBezTo>
                      <a:pt x="2" y="3"/>
                      <a:pt x="2" y="3"/>
                      <a:pt x="2" y="3"/>
                    </a:cubicBezTo>
                    <a:cubicBezTo>
                      <a:pt x="1" y="2"/>
                      <a:pt x="0" y="1"/>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3" name="Freeform 805">
                <a:extLst>
                  <a:ext uri="{FF2B5EF4-FFF2-40B4-BE49-F238E27FC236}">
                    <a16:creationId xmlns:a16="http://schemas.microsoft.com/office/drawing/2014/main" id="{DE531672-A12D-A41F-9851-848E5AE51F2B}"/>
                  </a:ext>
                </a:extLst>
              </p:cNvPr>
              <p:cNvSpPr/>
              <p:nvPr/>
            </p:nvSpPr>
            <p:spPr bwMode="auto">
              <a:xfrm>
                <a:off x="5645" y="2258"/>
                <a:ext cx="1" cy="1"/>
              </a:xfrm>
              <a:custGeom>
                <a:avLst/>
                <a:gdLst>
                  <a:gd name="T0" fmla="*/ 0 w 1"/>
                  <a:gd name="T1" fmla="*/ 1 h 1"/>
                  <a:gd name="T2" fmla="*/ 0 w 1"/>
                  <a:gd name="T3" fmla="*/ 0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0" y="0"/>
                      <a:pt x="0" y="0"/>
                      <a:pt x="1" y="1"/>
                    </a:cubicBezTo>
                    <a:cubicBezTo>
                      <a:pt x="1" y="1"/>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4" name="Freeform 806">
                <a:extLst>
                  <a:ext uri="{FF2B5EF4-FFF2-40B4-BE49-F238E27FC236}">
                    <a16:creationId xmlns:a16="http://schemas.microsoft.com/office/drawing/2014/main" id="{27894586-4DC6-B643-3897-6B6FCD864423}"/>
                  </a:ext>
                </a:extLst>
              </p:cNvPr>
              <p:cNvSpPr/>
              <p:nvPr/>
            </p:nvSpPr>
            <p:spPr bwMode="auto">
              <a:xfrm>
                <a:off x="5479" y="2634"/>
                <a:ext cx="54" cy="39"/>
              </a:xfrm>
              <a:custGeom>
                <a:avLst/>
                <a:gdLst>
                  <a:gd name="T0" fmla="*/ 92 w 92"/>
                  <a:gd name="T1" fmla="*/ 2 h 66"/>
                  <a:gd name="T2" fmla="*/ 58 w 92"/>
                  <a:gd name="T3" fmla="*/ 25 h 66"/>
                  <a:gd name="T4" fmla="*/ 0 w 92"/>
                  <a:gd name="T5" fmla="*/ 66 h 66"/>
                  <a:gd name="T6" fmla="*/ 7 w 92"/>
                  <a:gd name="T7" fmla="*/ 47 h 66"/>
                  <a:gd name="T8" fmla="*/ 10 w 92"/>
                  <a:gd name="T9" fmla="*/ 45 h 66"/>
                  <a:gd name="T10" fmla="*/ 29 w 92"/>
                  <a:gd name="T11" fmla="*/ 37 h 66"/>
                  <a:gd name="T12" fmla="*/ 41 w 92"/>
                  <a:gd name="T13" fmla="*/ 31 h 66"/>
                  <a:gd name="T14" fmla="*/ 44 w 92"/>
                  <a:gd name="T15" fmla="*/ 32 h 66"/>
                  <a:gd name="T16" fmla="*/ 41 w 92"/>
                  <a:gd name="T17" fmla="*/ 31 h 66"/>
                  <a:gd name="T18" fmla="*/ 87 w 92"/>
                  <a:gd name="T19" fmla="*/ 0 h 66"/>
                  <a:gd name="T20" fmla="*/ 87 w 92"/>
                  <a:gd name="T21" fmla="*/ 0 h 66"/>
                  <a:gd name="T22" fmla="*/ 92 w 92"/>
                  <a:gd name="T23" fmla="*/ 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2" h="66">
                    <a:moveTo>
                      <a:pt x="92" y="2"/>
                    </a:moveTo>
                    <a:cubicBezTo>
                      <a:pt x="82" y="12"/>
                      <a:pt x="66" y="15"/>
                      <a:pt x="58" y="25"/>
                    </a:cubicBezTo>
                    <a:cubicBezTo>
                      <a:pt x="42" y="43"/>
                      <a:pt x="14" y="45"/>
                      <a:pt x="0" y="66"/>
                    </a:cubicBezTo>
                    <a:cubicBezTo>
                      <a:pt x="3" y="60"/>
                      <a:pt x="5" y="53"/>
                      <a:pt x="7" y="47"/>
                    </a:cubicBezTo>
                    <a:cubicBezTo>
                      <a:pt x="8" y="46"/>
                      <a:pt x="9" y="45"/>
                      <a:pt x="10" y="45"/>
                    </a:cubicBezTo>
                    <a:cubicBezTo>
                      <a:pt x="20" y="51"/>
                      <a:pt x="23" y="40"/>
                      <a:pt x="29" y="37"/>
                    </a:cubicBezTo>
                    <a:cubicBezTo>
                      <a:pt x="33" y="35"/>
                      <a:pt x="36" y="32"/>
                      <a:pt x="41" y="31"/>
                    </a:cubicBezTo>
                    <a:cubicBezTo>
                      <a:pt x="42" y="32"/>
                      <a:pt x="42" y="35"/>
                      <a:pt x="44" y="32"/>
                    </a:cubicBezTo>
                    <a:cubicBezTo>
                      <a:pt x="43" y="32"/>
                      <a:pt x="42" y="32"/>
                      <a:pt x="41" y="31"/>
                    </a:cubicBezTo>
                    <a:cubicBezTo>
                      <a:pt x="55" y="19"/>
                      <a:pt x="68" y="5"/>
                      <a:pt x="87" y="0"/>
                    </a:cubicBezTo>
                    <a:cubicBezTo>
                      <a:pt x="87" y="0"/>
                      <a:pt x="87" y="0"/>
                      <a:pt x="87" y="0"/>
                    </a:cubicBezTo>
                    <a:cubicBezTo>
                      <a:pt x="88" y="2"/>
                      <a:pt x="90" y="2"/>
                      <a:pt x="9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5" name="Freeform 807">
                <a:extLst>
                  <a:ext uri="{FF2B5EF4-FFF2-40B4-BE49-F238E27FC236}">
                    <a16:creationId xmlns:a16="http://schemas.microsoft.com/office/drawing/2014/main" id="{CC892B31-C5CC-AB28-16CE-4A8C6E5844DB}"/>
                  </a:ext>
                </a:extLst>
              </p:cNvPr>
              <p:cNvSpPr/>
              <p:nvPr/>
            </p:nvSpPr>
            <p:spPr bwMode="auto">
              <a:xfrm>
                <a:off x="5492" y="2608"/>
                <a:ext cx="18" cy="40"/>
              </a:xfrm>
              <a:custGeom>
                <a:avLst/>
                <a:gdLst>
                  <a:gd name="T0" fmla="*/ 31 w 31"/>
                  <a:gd name="T1" fmla="*/ 37 h 68"/>
                  <a:gd name="T2" fmla="*/ 3 w 31"/>
                  <a:gd name="T3" fmla="*/ 68 h 68"/>
                  <a:gd name="T4" fmla="*/ 0 w 31"/>
                  <a:gd name="T5" fmla="*/ 66 h 68"/>
                  <a:gd name="T6" fmla="*/ 22 w 31"/>
                  <a:gd name="T7" fmla="*/ 0 h 68"/>
                  <a:gd name="T8" fmla="*/ 24 w 31"/>
                  <a:gd name="T9" fmla="*/ 11 h 68"/>
                  <a:gd name="T10" fmla="*/ 19 w 31"/>
                  <a:gd name="T11" fmla="*/ 24 h 68"/>
                  <a:gd name="T12" fmla="*/ 18 w 31"/>
                  <a:gd name="T13" fmla="*/ 40 h 68"/>
                  <a:gd name="T14" fmla="*/ 31 w 31"/>
                  <a:gd name="T15" fmla="*/ 37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68">
                    <a:moveTo>
                      <a:pt x="31" y="37"/>
                    </a:moveTo>
                    <a:cubicBezTo>
                      <a:pt x="25" y="51"/>
                      <a:pt x="11" y="56"/>
                      <a:pt x="3" y="68"/>
                    </a:cubicBezTo>
                    <a:cubicBezTo>
                      <a:pt x="2" y="68"/>
                      <a:pt x="1" y="67"/>
                      <a:pt x="0" y="66"/>
                    </a:cubicBezTo>
                    <a:cubicBezTo>
                      <a:pt x="7" y="44"/>
                      <a:pt x="14" y="22"/>
                      <a:pt x="22" y="0"/>
                    </a:cubicBezTo>
                    <a:cubicBezTo>
                      <a:pt x="26" y="3"/>
                      <a:pt x="26" y="7"/>
                      <a:pt x="24" y="11"/>
                    </a:cubicBezTo>
                    <a:cubicBezTo>
                      <a:pt x="22" y="15"/>
                      <a:pt x="20" y="19"/>
                      <a:pt x="19" y="24"/>
                    </a:cubicBezTo>
                    <a:cubicBezTo>
                      <a:pt x="17" y="29"/>
                      <a:pt x="11" y="34"/>
                      <a:pt x="18" y="40"/>
                    </a:cubicBezTo>
                    <a:cubicBezTo>
                      <a:pt x="23" y="44"/>
                      <a:pt x="26" y="35"/>
                      <a:pt x="31" y="3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6" name="Freeform 808">
                <a:extLst>
                  <a:ext uri="{FF2B5EF4-FFF2-40B4-BE49-F238E27FC236}">
                    <a16:creationId xmlns:a16="http://schemas.microsoft.com/office/drawing/2014/main" id="{9696AF3C-DD54-233A-DAF4-42571257DCD2}"/>
                  </a:ext>
                </a:extLst>
              </p:cNvPr>
              <p:cNvSpPr/>
              <p:nvPr/>
            </p:nvSpPr>
            <p:spPr bwMode="auto">
              <a:xfrm>
                <a:off x="5540" y="2592"/>
                <a:ext cx="47" cy="18"/>
              </a:xfrm>
              <a:custGeom>
                <a:avLst/>
                <a:gdLst>
                  <a:gd name="T0" fmla="*/ 0 w 80"/>
                  <a:gd name="T1" fmla="*/ 30 h 30"/>
                  <a:gd name="T2" fmla="*/ 24 w 80"/>
                  <a:gd name="T3" fmla="*/ 8 h 30"/>
                  <a:gd name="T4" fmla="*/ 24 w 80"/>
                  <a:gd name="T5" fmla="*/ 8 h 30"/>
                  <a:gd name="T6" fmla="*/ 30 w 80"/>
                  <a:gd name="T7" fmla="*/ 12 h 30"/>
                  <a:gd name="T8" fmla="*/ 70 w 80"/>
                  <a:gd name="T9" fmla="*/ 2 h 30"/>
                  <a:gd name="T10" fmla="*/ 80 w 80"/>
                  <a:gd name="T11" fmla="*/ 4 h 30"/>
                  <a:gd name="T12" fmla="*/ 0 w 80"/>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80" h="30">
                    <a:moveTo>
                      <a:pt x="0" y="30"/>
                    </a:moveTo>
                    <a:cubicBezTo>
                      <a:pt x="4" y="18"/>
                      <a:pt x="15" y="14"/>
                      <a:pt x="24" y="8"/>
                    </a:cubicBezTo>
                    <a:cubicBezTo>
                      <a:pt x="24" y="8"/>
                      <a:pt x="24" y="8"/>
                      <a:pt x="24" y="8"/>
                    </a:cubicBezTo>
                    <a:cubicBezTo>
                      <a:pt x="24" y="12"/>
                      <a:pt x="26" y="12"/>
                      <a:pt x="30" y="12"/>
                    </a:cubicBezTo>
                    <a:cubicBezTo>
                      <a:pt x="43" y="10"/>
                      <a:pt x="56" y="2"/>
                      <a:pt x="70" y="2"/>
                    </a:cubicBezTo>
                    <a:cubicBezTo>
                      <a:pt x="73" y="2"/>
                      <a:pt x="75" y="0"/>
                      <a:pt x="80" y="4"/>
                    </a:cubicBezTo>
                    <a:cubicBezTo>
                      <a:pt x="51" y="8"/>
                      <a:pt x="25" y="19"/>
                      <a:pt x="0" y="3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7" name="Freeform 809">
                <a:extLst>
                  <a:ext uri="{FF2B5EF4-FFF2-40B4-BE49-F238E27FC236}">
                    <a16:creationId xmlns:a16="http://schemas.microsoft.com/office/drawing/2014/main" id="{D1F98F76-AD8B-60F5-458F-F47C71E71D60}"/>
                  </a:ext>
                </a:extLst>
              </p:cNvPr>
              <p:cNvSpPr/>
              <p:nvPr/>
            </p:nvSpPr>
            <p:spPr bwMode="auto">
              <a:xfrm>
                <a:off x="5541" y="2568"/>
                <a:ext cx="25" cy="19"/>
              </a:xfrm>
              <a:custGeom>
                <a:avLst/>
                <a:gdLst>
                  <a:gd name="T0" fmla="*/ 41 w 41"/>
                  <a:gd name="T1" fmla="*/ 6 h 32"/>
                  <a:gd name="T2" fmla="*/ 0 w 41"/>
                  <a:gd name="T3" fmla="*/ 32 h 32"/>
                  <a:gd name="T4" fmla="*/ 0 w 41"/>
                  <a:gd name="T5" fmla="*/ 32 h 32"/>
                  <a:gd name="T6" fmla="*/ 24 w 41"/>
                  <a:gd name="T7" fmla="*/ 9 h 32"/>
                  <a:gd name="T8" fmla="*/ 41 w 41"/>
                  <a:gd name="T9" fmla="*/ 3 h 32"/>
                  <a:gd name="T10" fmla="*/ 41 w 41"/>
                  <a:gd name="T11" fmla="*/ 3 h 32"/>
                  <a:gd name="T12" fmla="*/ 41 w 41"/>
                  <a:gd name="T13" fmla="*/ 6 h 32"/>
                </a:gdLst>
                <a:ahLst/>
                <a:cxnLst>
                  <a:cxn ang="0">
                    <a:pos x="T0" y="T1"/>
                  </a:cxn>
                  <a:cxn ang="0">
                    <a:pos x="T2" y="T3"/>
                  </a:cxn>
                  <a:cxn ang="0">
                    <a:pos x="T4" y="T5"/>
                  </a:cxn>
                  <a:cxn ang="0">
                    <a:pos x="T6" y="T7"/>
                  </a:cxn>
                  <a:cxn ang="0">
                    <a:pos x="T8" y="T9"/>
                  </a:cxn>
                  <a:cxn ang="0">
                    <a:pos x="T10" y="T11"/>
                  </a:cxn>
                  <a:cxn ang="0">
                    <a:pos x="T12" y="T13"/>
                  </a:cxn>
                </a:cxnLst>
                <a:rect l="0" t="0" r="r" b="b"/>
                <a:pathLst>
                  <a:path w="41" h="32">
                    <a:moveTo>
                      <a:pt x="41" y="6"/>
                    </a:moveTo>
                    <a:cubicBezTo>
                      <a:pt x="30" y="19"/>
                      <a:pt x="16" y="26"/>
                      <a:pt x="0" y="32"/>
                    </a:cubicBezTo>
                    <a:cubicBezTo>
                      <a:pt x="0" y="32"/>
                      <a:pt x="0" y="32"/>
                      <a:pt x="0" y="32"/>
                    </a:cubicBezTo>
                    <a:cubicBezTo>
                      <a:pt x="5" y="21"/>
                      <a:pt x="18" y="18"/>
                      <a:pt x="24" y="9"/>
                    </a:cubicBezTo>
                    <a:cubicBezTo>
                      <a:pt x="29" y="2"/>
                      <a:pt x="34" y="0"/>
                      <a:pt x="41" y="3"/>
                    </a:cubicBezTo>
                    <a:cubicBezTo>
                      <a:pt x="41" y="3"/>
                      <a:pt x="41" y="3"/>
                      <a:pt x="41" y="3"/>
                    </a:cubicBezTo>
                    <a:cubicBezTo>
                      <a:pt x="41" y="4"/>
                      <a:pt x="41" y="5"/>
                      <a:pt x="41"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8" name="Freeform 810">
                <a:extLst>
                  <a:ext uri="{FF2B5EF4-FFF2-40B4-BE49-F238E27FC236}">
                    <a16:creationId xmlns:a16="http://schemas.microsoft.com/office/drawing/2014/main" id="{943168DA-BC73-625C-10EA-E0187BBC46E6}"/>
                  </a:ext>
                </a:extLst>
              </p:cNvPr>
              <p:cNvSpPr/>
              <p:nvPr/>
            </p:nvSpPr>
            <p:spPr bwMode="auto">
              <a:xfrm>
                <a:off x="5566" y="2560"/>
                <a:ext cx="25" cy="14"/>
              </a:xfrm>
              <a:custGeom>
                <a:avLst/>
                <a:gdLst>
                  <a:gd name="T0" fmla="*/ 0 w 44"/>
                  <a:gd name="T1" fmla="*/ 17 h 25"/>
                  <a:gd name="T2" fmla="*/ 29 w 44"/>
                  <a:gd name="T3" fmla="*/ 0 h 25"/>
                  <a:gd name="T4" fmla="*/ 31 w 44"/>
                  <a:gd name="T5" fmla="*/ 3 h 25"/>
                  <a:gd name="T6" fmla="*/ 7 w 44"/>
                  <a:gd name="T7" fmla="*/ 16 h 25"/>
                  <a:gd name="T8" fmla="*/ 7 w 44"/>
                  <a:gd name="T9" fmla="*/ 17 h 25"/>
                  <a:gd name="T10" fmla="*/ 44 w 44"/>
                  <a:gd name="T11" fmla="*/ 10 h 25"/>
                  <a:gd name="T12" fmla="*/ 24 w 44"/>
                  <a:gd name="T13" fmla="*/ 18 h 25"/>
                  <a:gd name="T14" fmla="*/ 8 w 44"/>
                  <a:gd name="T15" fmla="*/ 23 h 25"/>
                  <a:gd name="T16" fmla="*/ 0 w 44"/>
                  <a:gd name="T17" fmla="*/ 20 h 25"/>
                  <a:gd name="T18" fmla="*/ 0 w 44"/>
                  <a:gd name="T19" fmla="*/ 20 h 25"/>
                  <a:gd name="T20" fmla="*/ 1 w 44"/>
                  <a:gd name="T21" fmla="*/ 19 h 25"/>
                  <a:gd name="T22" fmla="*/ 0 w 44"/>
                  <a:gd name="T23"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 h="25">
                    <a:moveTo>
                      <a:pt x="0" y="17"/>
                    </a:moveTo>
                    <a:cubicBezTo>
                      <a:pt x="7" y="6"/>
                      <a:pt x="19" y="5"/>
                      <a:pt x="29" y="0"/>
                    </a:cubicBezTo>
                    <a:cubicBezTo>
                      <a:pt x="30" y="1"/>
                      <a:pt x="30" y="2"/>
                      <a:pt x="31" y="3"/>
                    </a:cubicBezTo>
                    <a:cubicBezTo>
                      <a:pt x="23" y="7"/>
                      <a:pt x="15" y="11"/>
                      <a:pt x="7" y="16"/>
                    </a:cubicBezTo>
                    <a:cubicBezTo>
                      <a:pt x="7" y="16"/>
                      <a:pt x="7" y="17"/>
                      <a:pt x="7" y="17"/>
                    </a:cubicBezTo>
                    <a:cubicBezTo>
                      <a:pt x="20" y="15"/>
                      <a:pt x="32" y="12"/>
                      <a:pt x="44" y="10"/>
                    </a:cubicBezTo>
                    <a:cubicBezTo>
                      <a:pt x="38" y="16"/>
                      <a:pt x="31" y="16"/>
                      <a:pt x="24" y="18"/>
                    </a:cubicBezTo>
                    <a:cubicBezTo>
                      <a:pt x="19" y="19"/>
                      <a:pt x="13" y="21"/>
                      <a:pt x="8" y="23"/>
                    </a:cubicBezTo>
                    <a:cubicBezTo>
                      <a:pt x="4" y="25"/>
                      <a:pt x="1" y="25"/>
                      <a:pt x="0" y="20"/>
                    </a:cubicBezTo>
                    <a:cubicBezTo>
                      <a:pt x="0" y="20"/>
                      <a:pt x="0" y="20"/>
                      <a:pt x="0" y="20"/>
                    </a:cubicBezTo>
                    <a:cubicBezTo>
                      <a:pt x="1" y="19"/>
                      <a:pt x="1" y="19"/>
                      <a:pt x="1" y="19"/>
                    </a:cubicBezTo>
                    <a:cubicBezTo>
                      <a:pt x="1" y="18"/>
                      <a:pt x="1" y="18"/>
                      <a:pt x="0"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9" name="Freeform 811">
                <a:extLst>
                  <a:ext uri="{FF2B5EF4-FFF2-40B4-BE49-F238E27FC236}">
                    <a16:creationId xmlns:a16="http://schemas.microsoft.com/office/drawing/2014/main" id="{04B2ADAA-8AF7-C5A7-9EDA-6BB010DE7447}"/>
                  </a:ext>
                </a:extLst>
              </p:cNvPr>
              <p:cNvSpPr/>
              <p:nvPr/>
            </p:nvSpPr>
            <p:spPr bwMode="auto">
              <a:xfrm>
                <a:off x="5510" y="2596"/>
                <a:ext cx="17" cy="24"/>
              </a:xfrm>
              <a:custGeom>
                <a:avLst/>
                <a:gdLst>
                  <a:gd name="T0" fmla="*/ 25 w 29"/>
                  <a:gd name="T1" fmla="*/ 0 h 41"/>
                  <a:gd name="T2" fmla="*/ 0 w 29"/>
                  <a:gd name="T3" fmla="*/ 41 h 41"/>
                  <a:gd name="T4" fmla="*/ 25 w 29"/>
                  <a:gd name="T5" fmla="*/ 0 h 41"/>
                </a:gdLst>
                <a:ahLst/>
                <a:cxnLst>
                  <a:cxn ang="0">
                    <a:pos x="T0" y="T1"/>
                  </a:cxn>
                  <a:cxn ang="0">
                    <a:pos x="T2" y="T3"/>
                  </a:cxn>
                  <a:cxn ang="0">
                    <a:pos x="T4" y="T5"/>
                  </a:cxn>
                </a:cxnLst>
                <a:rect l="0" t="0" r="r" b="b"/>
                <a:pathLst>
                  <a:path w="28" h="41">
                    <a:moveTo>
                      <a:pt x="25" y="0"/>
                    </a:moveTo>
                    <a:cubicBezTo>
                      <a:pt x="29" y="9"/>
                      <a:pt x="15" y="31"/>
                      <a:pt x="0" y="41"/>
                    </a:cubicBezTo>
                    <a:cubicBezTo>
                      <a:pt x="6" y="27"/>
                      <a:pt x="19" y="17"/>
                      <a:pt x="2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0" name="Freeform 812">
                <a:extLst>
                  <a:ext uri="{FF2B5EF4-FFF2-40B4-BE49-F238E27FC236}">
                    <a16:creationId xmlns:a16="http://schemas.microsoft.com/office/drawing/2014/main" id="{1302C025-71A0-7A93-592B-533DECE183E4}"/>
                  </a:ext>
                </a:extLst>
              </p:cNvPr>
              <p:cNvSpPr/>
              <p:nvPr/>
            </p:nvSpPr>
            <p:spPr bwMode="auto">
              <a:xfrm>
                <a:off x="5525" y="2587"/>
                <a:ext cx="16" cy="11"/>
              </a:xfrm>
              <a:custGeom>
                <a:avLst/>
                <a:gdLst>
                  <a:gd name="T0" fmla="*/ 10 w 27"/>
                  <a:gd name="T1" fmla="*/ 3 h 20"/>
                  <a:gd name="T2" fmla="*/ 16 w 27"/>
                  <a:gd name="T3" fmla="*/ 6 h 20"/>
                  <a:gd name="T4" fmla="*/ 27 w 27"/>
                  <a:gd name="T5" fmla="*/ 0 h 20"/>
                  <a:gd name="T6" fmla="*/ 27 w 27"/>
                  <a:gd name="T7" fmla="*/ 0 h 20"/>
                  <a:gd name="T8" fmla="*/ 15 w 27"/>
                  <a:gd name="T9" fmla="*/ 14 h 20"/>
                  <a:gd name="T10" fmla="*/ 2 w 27"/>
                  <a:gd name="T11" fmla="*/ 11 h 20"/>
                  <a:gd name="T12" fmla="*/ 10 w 27"/>
                  <a:gd name="T13" fmla="*/ 3 h 20"/>
                  <a:gd name="T14" fmla="*/ 10 w 27"/>
                  <a:gd name="T15" fmla="*/ 3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20">
                    <a:moveTo>
                      <a:pt x="10" y="3"/>
                    </a:moveTo>
                    <a:cubicBezTo>
                      <a:pt x="11" y="6"/>
                      <a:pt x="12" y="8"/>
                      <a:pt x="16" y="6"/>
                    </a:cubicBezTo>
                    <a:cubicBezTo>
                      <a:pt x="20" y="4"/>
                      <a:pt x="22" y="0"/>
                      <a:pt x="27" y="0"/>
                    </a:cubicBezTo>
                    <a:cubicBezTo>
                      <a:pt x="27" y="0"/>
                      <a:pt x="27" y="0"/>
                      <a:pt x="27" y="0"/>
                    </a:cubicBezTo>
                    <a:cubicBezTo>
                      <a:pt x="26" y="8"/>
                      <a:pt x="20" y="10"/>
                      <a:pt x="15" y="14"/>
                    </a:cubicBezTo>
                    <a:cubicBezTo>
                      <a:pt x="8" y="20"/>
                      <a:pt x="3" y="13"/>
                      <a:pt x="2" y="11"/>
                    </a:cubicBezTo>
                    <a:cubicBezTo>
                      <a:pt x="0" y="6"/>
                      <a:pt x="5" y="3"/>
                      <a:pt x="10" y="3"/>
                    </a:cubicBezTo>
                    <a:cubicBezTo>
                      <a:pt x="10" y="3"/>
                      <a:pt x="10" y="3"/>
                      <a:pt x="1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1" name="Freeform 813">
                <a:extLst>
                  <a:ext uri="{FF2B5EF4-FFF2-40B4-BE49-F238E27FC236}">
                    <a16:creationId xmlns:a16="http://schemas.microsoft.com/office/drawing/2014/main" id="{CC8E2D69-673E-99E7-A382-56704A28F690}"/>
                  </a:ext>
                </a:extLst>
              </p:cNvPr>
              <p:cNvSpPr/>
              <p:nvPr/>
            </p:nvSpPr>
            <p:spPr bwMode="auto">
              <a:xfrm>
                <a:off x="5513" y="2648"/>
                <a:ext cx="18" cy="5"/>
              </a:xfrm>
              <a:custGeom>
                <a:avLst/>
                <a:gdLst>
                  <a:gd name="T0" fmla="*/ 0 w 31"/>
                  <a:gd name="T1" fmla="*/ 7 h 7"/>
                  <a:gd name="T2" fmla="*/ 31 w 31"/>
                  <a:gd name="T3" fmla="*/ 1 h 7"/>
                  <a:gd name="T4" fmla="*/ 0 w 31"/>
                  <a:gd name="T5" fmla="*/ 7 h 7"/>
                </a:gdLst>
                <a:ahLst/>
                <a:cxnLst>
                  <a:cxn ang="0">
                    <a:pos x="T0" y="T1"/>
                  </a:cxn>
                  <a:cxn ang="0">
                    <a:pos x="T2" y="T3"/>
                  </a:cxn>
                  <a:cxn ang="0">
                    <a:pos x="T4" y="T5"/>
                  </a:cxn>
                </a:cxnLst>
                <a:rect l="0" t="0" r="r" b="b"/>
                <a:pathLst>
                  <a:path w="31" h="7">
                    <a:moveTo>
                      <a:pt x="0" y="7"/>
                    </a:moveTo>
                    <a:cubicBezTo>
                      <a:pt x="9" y="1"/>
                      <a:pt x="20" y="0"/>
                      <a:pt x="31" y="1"/>
                    </a:cubicBezTo>
                    <a:cubicBezTo>
                      <a:pt x="21" y="7"/>
                      <a:pt x="10" y="6"/>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2" name="Freeform 814">
                <a:extLst>
                  <a:ext uri="{FF2B5EF4-FFF2-40B4-BE49-F238E27FC236}">
                    <a16:creationId xmlns:a16="http://schemas.microsoft.com/office/drawing/2014/main" id="{5220D550-5027-2942-DD96-93E6CB437EFB}"/>
                  </a:ext>
                </a:extLst>
              </p:cNvPr>
              <p:cNvSpPr/>
              <p:nvPr/>
            </p:nvSpPr>
            <p:spPr bwMode="auto">
              <a:xfrm>
                <a:off x="5531" y="2624"/>
                <a:ext cx="12" cy="9"/>
              </a:xfrm>
              <a:custGeom>
                <a:avLst/>
                <a:gdLst>
                  <a:gd name="T0" fmla="*/ 20 w 20"/>
                  <a:gd name="T1" fmla="*/ 0 h 15"/>
                  <a:gd name="T2" fmla="*/ 0 w 20"/>
                  <a:gd name="T3" fmla="*/ 15 h 15"/>
                  <a:gd name="T4" fmla="*/ 0 w 20"/>
                  <a:gd name="T5" fmla="*/ 15 h 15"/>
                  <a:gd name="T6" fmla="*/ 19 w 20"/>
                  <a:gd name="T7" fmla="*/ 0 h 15"/>
                  <a:gd name="T8" fmla="*/ 20 w 20"/>
                  <a:gd name="T9" fmla="*/ 0 h 15"/>
                </a:gdLst>
                <a:ahLst/>
                <a:cxnLst>
                  <a:cxn ang="0">
                    <a:pos x="T0" y="T1"/>
                  </a:cxn>
                  <a:cxn ang="0">
                    <a:pos x="T2" y="T3"/>
                  </a:cxn>
                  <a:cxn ang="0">
                    <a:pos x="T4" y="T5"/>
                  </a:cxn>
                  <a:cxn ang="0">
                    <a:pos x="T6" y="T7"/>
                  </a:cxn>
                  <a:cxn ang="0">
                    <a:pos x="T8" y="T9"/>
                  </a:cxn>
                </a:cxnLst>
                <a:rect l="0" t="0" r="r" b="b"/>
                <a:pathLst>
                  <a:path w="20" h="15">
                    <a:moveTo>
                      <a:pt x="20" y="0"/>
                    </a:moveTo>
                    <a:cubicBezTo>
                      <a:pt x="16" y="8"/>
                      <a:pt x="8" y="12"/>
                      <a:pt x="0" y="15"/>
                    </a:cubicBezTo>
                    <a:cubicBezTo>
                      <a:pt x="0" y="15"/>
                      <a:pt x="0" y="15"/>
                      <a:pt x="0" y="15"/>
                    </a:cubicBezTo>
                    <a:cubicBezTo>
                      <a:pt x="3" y="5"/>
                      <a:pt x="11" y="3"/>
                      <a:pt x="19" y="0"/>
                    </a:cubicBezTo>
                    <a:lnTo>
                      <a:pt x="20" y="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3" name="Freeform 815">
                <a:extLst>
                  <a:ext uri="{FF2B5EF4-FFF2-40B4-BE49-F238E27FC236}">
                    <a16:creationId xmlns:a16="http://schemas.microsoft.com/office/drawing/2014/main" id="{67AA8FE0-EA8F-8100-A1E7-3B8770265B32}"/>
                  </a:ext>
                </a:extLst>
              </p:cNvPr>
              <p:cNvSpPr/>
              <p:nvPr/>
            </p:nvSpPr>
            <p:spPr bwMode="auto">
              <a:xfrm>
                <a:off x="5525" y="2611"/>
                <a:ext cx="10" cy="8"/>
              </a:xfrm>
              <a:custGeom>
                <a:avLst/>
                <a:gdLst>
                  <a:gd name="T0" fmla="*/ 17 w 17"/>
                  <a:gd name="T1" fmla="*/ 0 h 14"/>
                  <a:gd name="T2" fmla="*/ 0 w 17"/>
                  <a:gd name="T3" fmla="*/ 14 h 14"/>
                  <a:gd name="T4" fmla="*/ 17 w 17"/>
                  <a:gd name="T5" fmla="*/ 0 h 14"/>
                </a:gdLst>
                <a:ahLst/>
                <a:cxnLst>
                  <a:cxn ang="0">
                    <a:pos x="T0" y="T1"/>
                  </a:cxn>
                  <a:cxn ang="0">
                    <a:pos x="T2" y="T3"/>
                  </a:cxn>
                  <a:cxn ang="0">
                    <a:pos x="T4" y="T5"/>
                  </a:cxn>
                </a:cxnLst>
                <a:rect l="0" t="0" r="r" b="b"/>
                <a:pathLst>
                  <a:path w="17" h="14">
                    <a:moveTo>
                      <a:pt x="17" y="0"/>
                    </a:moveTo>
                    <a:cubicBezTo>
                      <a:pt x="15" y="8"/>
                      <a:pt x="8" y="8"/>
                      <a:pt x="0" y="14"/>
                    </a:cubicBezTo>
                    <a:cubicBezTo>
                      <a:pt x="3" y="2"/>
                      <a:pt x="11" y="2"/>
                      <a:pt x="1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4" name="Freeform 816">
                <a:extLst>
                  <a:ext uri="{FF2B5EF4-FFF2-40B4-BE49-F238E27FC236}">
                    <a16:creationId xmlns:a16="http://schemas.microsoft.com/office/drawing/2014/main" id="{44854159-84AE-146A-0FBC-725907E21B7C}"/>
                  </a:ext>
                </a:extLst>
              </p:cNvPr>
              <p:cNvSpPr/>
              <p:nvPr/>
            </p:nvSpPr>
            <p:spPr bwMode="auto">
              <a:xfrm>
                <a:off x="5486" y="2650"/>
                <a:ext cx="5" cy="8"/>
              </a:xfrm>
              <a:custGeom>
                <a:avLst/>
                <a:gdLst>
                  <a:gd name="T0" fmla="*/ 7 w 8"/>
                  <a:gd name="T1" fmla="*/ 0 h 13"/>
                  <a:gd name="T2" fmla="*/ 2 w 8"/>
                  <a:gd name="T3" fmla="*/ 13 h 13"/>
                  <a:gd name="T4" fmla="*/ 7 w 8"/>
                  <a:gd name="T5" fmla="*/ 0 h 13"/>
                </a:gdLst>
                <a:ahLst/>
                <a:cxnLst>
                  <a:cxn ang="0">
                    <a:pos x="T0" y="T1"/>
                  </a:cxn>
                  <a:cxn ang="0">
                    <a:pos x="T2" y="T3"/>
                  </a:cxn>
                  <a:cxn ang="0">
                    <a:pos x="T4" y="T5"/>
                  </a:cxn>
                </a:cxnLst>
                <a:rect l="0" t="0" r="r" b="b"/>
                <a:pathLst>
                  <a:path w="8" h="13">
                    <a:moveTo>
                      <a:pt x="7" y="0"/>
                    </a:moveTo>
                    <a:cubicBezTo>
                      <a:pt x="8" y="5"/>
                      <a:pt x="6" y="9"/>
                      <a:pt x="2" y="13"/>
                    </a:cubicBezTo>
                    <a:cubicBezTo>
                      <a:pt x="0" y="6"/>
                      <a:pt x="5" y="3"/>
                      <a:pt x="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5" name="Freeform 817">
                <a:extLst>
                  <a:ext uri="{FF2B5EF4-FFF2-40B4-BE49-F238E27FC236}">
                    <a16:creationId xmlns:a16="http://schemas.microsoft.com/office/drawing/2014/main" id="{E65DD4EF-884D-2472-8EA5-0ACF630723F2}"/>
                  </a:ext>
                </a:extLst>
              </p:cNvPr>
              <p:cNvSpPr/>
              <p:nvPr/>
            </p:nvSpPr>
            <p:spPr bwMode="auto">
              <a:xfrm>
                <a:off x="5542" y="2628"/>
                <a:ext cx="8" cy="4"/>
              </a:xfrm>
              <a:custGeom>
                <a:avLst/>
                <a:gdLst>
                  <a:gd name="T0" fmla="*/ 0 w 13"/>
                  <a:gd name="T1" fmla="*/ 3 h 6"/>
                  <a:gd name="T2" fmla="*/ 13 w 13"/>
                  <a:gd name="T3" fmla="*/ 0 h 6"/>
                  <a:gd name="T4" fmla="*/ 1 w 13"/>
                  <a:gd name="T5" fmla="*/ 6 h 6"/>
                  <a:gd name="T6" fmla="*/ 0 w 13"/>
                  <a:gd name="T7" fmla="*/ 3 h 6"/>
                </a:gdLst>
                <a:ahLst/>
                <a:cxnLst>
                  <a:cxn ang="0">
                    <a:pos x="T0" y="T1"/>
                  </a:cxn>
                  <a:cxn ang="0">
                    <a:pos x="T2" y="T3"/>
                  </a:cxn>
                  <a:cxn ang="0">
                    <a:pos x="T4" y="T5"/>
                  </a:cxn>
                  <a:cxn ang="0">
                    <a:pos x="T6" y="T7"/>
                  </a:cxn>
                </a:cxnLst>
                <a:rect l="0" t="0" r="r" b="b"/>
                <a:pathLst>
                  <a:path w="13" h="6">
                    <a:moveTo>
                      <a:pt x="0" y="3"/>
                    </a:moveTo>
                    <a:cubicBezTo>
                      <a:pt x="4" y="2"/>
                      <a:pt x="8" y="1"/>
                      <a:pt x="13" y="0"/>
                    </a:cubicBezTo>
                    <a:cubicBezTo>
                      <a:pt x="9" y="5"/>
                      <a:pt x="5" y="4"/>
                      <a:pt x="1" y="6"/>
                    </a:cubicBezTo>
                    <a:cubicBezTo>
                      <a:pt x="1" y="5"/>
                      <a:pt x="0" y="4"/>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6" name="Freeform 818">
                <a:extLst>
                  <a:ext uri="{FF2B5EF4-FFF2-40B4-BE49-F238E27FC236}">
                    <a16:creationId xmlns:a16="http://schemas.microsoft.com/office/drawing/2014/main" id="{02A11B65-EC81-A370-509D-6EBF15290D4A}"/>
                  </a:ext>
                </a:extLst>
              </p:cNvPr>
              <p:cNvSpPr/>
              <p:nvPr/>
            </p:nvSpPr>
            <p:spPr bwMode="auto">
              <a:xfrm>
                <a:off x="5586" y="2557"/>
                <a:ext cx="5" cy="3"/>
              </a:xfrm>
              <a:custGeom>
                <a:avLst/>
                <a:gdLst>
                  <a:gd name="T0" fmla="*/ 7 w 8"/>
                  <a:gd name="T1" fmla="*/ 2 h 4"/>
                  <a:gd name="T2" fmla="*/ 4 w 8"/>
                  <a:gd name="T3" fmla="*/ 4 h 4"/>
                  <a:gd name="T4" fmla="*/ 1 w 8"/>
                  <a:gd name="T5" fmla="*/ 2 h 4"/>
                  <a:gd name="T6" fmla="*/ 4 w 8"/>
                  <a:gd name="T7" fmla="*/ 0 h 4"/>
                  <a:gd name="T8" fmla="*/ 7 w 8"/>
                  <a:gd name="T9" fmla="*/ 2 h 4"/>
                </a:gdLst>
                <a:ahLst/>
                <a:cxnLst>
                  <a:cxn ang="0">
                    <a:pos x="T0" y="T1"/>
                  </a:cxn>
                  <a:cxn ang="0">
                    <a:pos x="T2" y="T3"/>
                  </a:cxn>
                  <a:cxn ang="0">
                    <a:pos x="T4" y="T5"/>
                  </a:cxn>
                  <a:cxn ang="0">
                    <a:pos x="T6" y="T7"/>
                  </a:cxn>
                  <a:cxn ang="0">
                    <a:pos x="T8" y="T9"/>
                  </a:cxn>
                </a:cxnLst>
                <a:rect l="0" t="0" r="r" b="b"/>
                <a:pathLst>
                  <a:path w="8" h="4">
                    <a:moveTo>
                      <a:pt x="7" y="2"/>
                    </a:moveTo>
                    <a:cubicBezTo>
                      <a:pt x="7" y="4"/>
                      <a:pt x="5" y="4"/>
                      <a:pt x="4" y="4"/>
                    </a:cubicBezTo>
                    <a:cubicBezTo>
                      <a:pt x="2" y="4"/>
                      <a:pt x="0" y="4"/>
                      <a:pt x="1" y="2"/>
                    </a:cubicBezTo>
                    <a:cubicBezTo>
                      <a:pt x="1" y="1"/>
                      <a:pt x="3" y="0"/>
                      <a:pt x="4" y="0"/>
                    </a:cubicBezTo>
                    <a:cubicBezTo>
                      <a:pt x="6" y="0"/>
                      <a:pt x="8" y="0"/>
                      <a:pt x="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7" name="Freeform 819">
                <a:extLst>
                  <a:ext uri="{FF2B5EF4-FFF2-40B4-BE49-F238E27FC236}">
                    <a16:creationId xmlns:a16="http://schemas.microsoft.com/office/drawing/2014/main" id="{D5264A07-50BE-A24B-8306-16B9366FF5C2}"/>
                  </a:ext>
                </a:extLst>
              </p:cNvPr>
              <p:cNvSpPr/>
              <p:nvPr/>
            </p:nvSpPr>
            <p:spPr bwMode="auto">
              <a:xfrm>
                <a:off x="5505" y="2623"/>
                <a:ext cx="3" cy="3"/>
              </a:xfrm>
              <a:custGeom>
                <a:avLst/>
                <a:gdLst>
                  <a:gd name="T0" fmla="*/ 6 w 6"/>
                  <a:gd name="T1" fmla="*/ 2 h 5"/>
                  <a:gd name="T2" fmla="*/ 2 w 6"/>
                  <a:gd name="T3" fmla="*/ 5 h 5"/>
                  <a:gd name="T4" fmla="*/ 1 w 6"/>
                  <a:gd name="T5" fmla="*/ 2 h 5"/>
                  <a:gd name="T6" fmla="*/ 4 w 6"/>
                  <a:gd name="T7" fmla="*/ 0 h 5"/>
                  <a:gd name="T8" fmla="*/ 6 w 6"/>
                  <a:gd name="T9" fmla="*/ 2 h 5"/>
                </a:gdLst>
                <a:ahLst/>
                <a:cxnLst>
                  <a:cxn ang="0">
                    <a:pos x="T0" y="T1"/>
                  </a:cxn>
                  <a:cxn ang="0">
                    <a:pos x="T2" y="T3"/>
                  </a:cxn>
                  <a:cxn ang="0">
                    <a:pos x="T4" y="T5"/>
                  </a:cxn>
                  <a:cxn ang="0">
                    <a:pos x="T6" y="T7"/>
                  </a:cxn>
                  <a:cxn ang="0">
                    <a:pos x="T8" y="T9"/>
                  </a:cxn>
                </a:cxnLst>
                <a:rect l="0" t="0" r="r" b="b"/>
                <a:pathLst>
                  <a:path w="6" h="5">
                    <a:moveTo>
                      <a:pt x="6" y="2"/>
                    </a:moveTo>
                    <a:cubicBezTo>
                      <a:pt x="5" y="3"/>
                      <a:pt x="4" y="5"/>
                      <a:pt x="2" y="5"/>
                    </a:cubicBezTo>
                    <a:cubicBezTo>
                      <a:pt x="0" y="5"/>
                      <a:pt x="0" y="3"/>
                      <a:pt x="1" y="2"/>
                    </a:cubicBezTo>
                    <a:cubicBezTo>
                      <a:pt x="1" y="1"/>
                      <a:pt x="3" y="0"/>
                      <a:pt x="4" y="0"/>
                    </a:cubicBezTo>
                    <a:cubicBezTo>
                      <a:pt x="4" y="0"/>
                      <a:pt x="5" y="1"/>
                      <a:pt x="6"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8" name="Freeform 820">
                <a:extLst>
                  <a:ext uri="{FF2B5EF4-FFF2-40B4-BE49-F238E27FC236}">
                    <a16:creationId xmlns:a16="http://schemas.microsoft.com/office/drawing/2014/main" id="{E276A99C-9495-2FBA-9685-B10EFCE74080}"/>
                  </a:ext>
                </a:extLst>
              </p:cNvPr>
              <p:cNvSpPr/>
              <p:nvPr/>
            </p:nvSpPr>
            <p:spPr bwMode="auto">
              <a:xfrm>
                <a:off x="5543" y="2621"/>
                <a:ext cx="3" cy="3"/>
              </a:xfrm>
              <a:custGeom>
                <a:avLst/>
                <a:gdLst>
                  <a:gd name="T0" fmla="*/ 0 w 6"/>
                  <a:gd name="T1" fmla="*/ 5 h 5"/>
                  <a:gd name="T2" fmla="*/ 5 w 6"/>
                  <a:gd name="T3" fmla="*/ 1 h 5"/>
                  <a:gd name="T4" fmla="*/ 6 w 6"/>
                  <a:gd name="T5" fmla="*/ 2 h 5"/>
                  <a:gd name="T6" fmla="*/ 1 w 6"/>
                  <a:gd name="T7" fmla="*/ 5 h 5"/>
                  <a:gd name="T8" fmla="*/ 0 w 6"/>
                  <a:gd name="T9" fmla="*/ 5 h 5"/>
                </a:gdLst>
                <a:ahLst/>
                <a:cxnLst>
                  <a:cxn ang="0">
                    <a:pos x="T0" y="T1"/>
                  </a:cxn>
                  <a:cxn ang="0">
                    <a:pos x="T2" y="T3"/>
                  </a:cxn>
                  <a:cxn ang="0">
                    <a:pos x="T4" y="T5"/>
                  </a:cxn>
                  <a:cxn ang="0">
                    <a:pos x="T6" y="T7"/>
                  </a:cxn>
                  <a:cxn ang="0">
                    <a:pos x="T8" y="T9"/>
                  </a:cxn>
                </a:cxnLst>
                <a:rect l="0" t="0" r="r" b="b"/>
                <a:pathLst>
                  <a:path w="6" h="5">
                    <a:moveTo>
                      <a:pt x="0" y="5"/>
                    </a:moveTo>
                    <a:cubicBezTo>
                      <a:pt x="1" y="3"/>
                      <a:pt x="1" y="0"/>
                      <a:pt x="5" y="1"/>
                    </a:cubicBezTo>
                    <a:cubicBezTo>
                      <a:pt x="5" y="1"/>
                      <a:pt x="6" y="2"/>
                      <a:pt x="6" y="2"/>
                    </a:cubicBezTo>
                    <a:cubicBezTo>
                      <a:pt x="5" y="5"/>
                      <a:pt x="3" y="5"/>
                      <a:pt x="1" y="5"/>
                    </a:cubicBezTo>
                    <a:cubicBezTo>
                      <a:pt x="1" y="5"/>
                      <a:pt x="0" y="5"/>
                      <a:pt x="0"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9" name="Freeform 821">
                <a:extLst>
                  <a:ext uri="{FF2B5EF4-FFF2-40B4-BE49-F238E27FC236}">
                    <a16:creationId xmlns:a16="http://schemas.microsoft.com/office/drawing/2014/main" id="{C4892191-C9F9-69DC-4912-93E921285E88}"/>
                  </a:ext>
                </a:extLst>
              </p:cNvPr>
              <p:cNvSpPr/>
              <p:nvPr/>
            </p:nvSpPr>
            <p:spPr bwMode="auto">
              <a:xfrm>
                <a:off x="5522" y="2618"/>
                <a:ext cx="2" cy="2"/>
              </a:xfrm>
              <a:custGeom>
                <a:avLst/>
                <a:gdLst>
                  <a:gd name="T0" fmla="*/ 3 w 3"/>
                  <a:gd name="T1" fmla="*/ 2 h 3"/>
                  <a:gd name="T2" fmla="*/ 1 w 3"/>
                  <a:gd name="T3" fmla="*/ 3 h 3"/>
                  <a:gd name="T4" fmla="*/ 0 w 3"/>
                  <a:gd name="T5" fmla="*/ 1 h 3"/>
                  <a:gd name="T6" fmla="*/ 2 w 3"/>
                  <a:gd name="T7" fmla="*/ 1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cubicBezTo>
                      <a:pt x="2" y="3"/>
                      <a:pt x="2" y="3"/>
                      <a:pt x="1" y="3"/>
                    </a:cubicBezTo>
                    <a:cubicBezTo>
                      <a:pt x="1" y="3"/>
                      <a:pt x="1" y="2"/>
                      <a:pt x="0" y="1"/>
                    </a:cubicBezTo>
                    <a:cubicBezTo>
                      <a:pt x="1" y="1"/>
                      <a:pt x="2" y="0"/>
                      <a:pt x="2" y="1"/>
                    </a:cubicBezTo>
                    <a:cubicBezTo>
                      <a:pt x="3" y="1"/>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0" name="Freeform 822">
                <a:extLst>
                  <a:ext uri="{FF2B5EF4-FFF2-40B4-BE49-F238E27FC236}">
                    <a16:creationId xmlns:a16="http://schemas.microsoft.com/office/drawing/2014/main" id="{007DF288-CB25-63D8-6567-9D223DA9BCA4}"/>
                  </a:ext>
                </a:extLst>
              </p:cNvPr>
              <p:cNvSpPr/>
              <p:nvPr/>
            </p:nvSpPr>
            <p:spPr bwMode="auto">
              <a:xfrm>
                <a:off x="5533" y="2581"/>
                <a:ext cx="2" cy="5"/>
              </a:xfrm>
              <a:custGeom>
                <a:avLst/>
                <a:gdLst>
                  <a:gd name="T0" fmla="*/ 0 w 4"/>
                  <a:gd name="T1" fmla="*/ 7 h 7"/>
                  <a:gd name="T2" fmla="*/ 4 w 4"/>
                  <a:gd name="T3" fmla="*/ 0 h 7"/>
                  <a:gd name="T4" fmla="*/ 4 w 4"/>
                  <a:gd name="T5" fmla="*/ 0 h 7"/>
                  <a:gd name="T6" fmla="*/ 0 w 4"/>
                  <a:gd name="T7" fmla="*/ 7 h 7"/>
                </a:gdLst>
                <a:ahLst/>
                <a:cxnLst>
                  <a:cxn ang="0">
                    <a:pos x="T0" y="T1"/>
                  </a:cxn>
                  <a:cxn ang="0">
                    <a:pos x="T2" y="T3"/>
                  </a:cxn>
                  <a:cxn ang="0">
                    <a:pos x="T4" y="T5"/>
                  </a:cxn>
                  <a:cxn ang="0">
                    <a:pos x="T6" y="T7"/>
                  </a:cxn>
                </a:cxnLst>
                <a:rect l="0" t="0" r="r" b="b"/>
                <a:pathLst>
                  <a:path w="4" h="7">
                    <a:moveTo>
                      <a:pt x="0" y="7"/>
                    </a:moveTo>
                    <a:cubicBezTo>
                      <a:pt x="0" y="3"/>
                      <a:pt x="1" y="1"/>
                      <a:pt x="4" y="0"/>
                    </a:cubicBezTo>
                    <a:cubicBezTo>
                      <a:pt x="4" y="0"/>
                      <a:pt x="4" y="0"/>
                      <a:pt x="4" y="0"/>
                    </a:cubicBezTo>
                    <a:cubicBezTo>
                      <a:pt x="4" y="3"/>
                      <a:pt x="3" y="5"/>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1" name="Freeform 823">
                <a:extLst>
                  <a:ext uri="{FF2B5EF4-FFF2-40B4-BE49-F238E27FC236}">
                    <a16:creationId xmlns:a16="http://schemas.microsoft.com/office/drawing/2014/main" id="{3CC9F07F-B114-53C1-FF23-2544F33D25D9}"/>
                  </a:ext>
                </a:extLst>
              </p:cNvPr>
              <p:cNvSpPr/>
              <p:nvPr/>
            </p:nvSpPr>
            <p:spPr bwMode="auto">
              <a:xfrm>
                <a:off x="5549" y="2617"/>
                <a:ext cx="2" cy="2"/>
              </a:xfrm>
              <a:custGeom>
                <a:avLst/>
                <a:gdLst>
                  <a:gd name="T0" fmla="*/ 3 w 3"/>
                  <a:gd name="T1" fmla="*/ 1 h 3"/>
                  <a:gd name="T2" fmla="*/ 2 w 3"/>
                  <a:gd name="T3" fmla="*/ 3 h 3"/>
                  <a:gd name="T4" fmla="*/ 0 w 3"/>
                  <a:gd name="T5" fmla="*/ 2 h 3"/>
                  <a:gd name="T6" fmla="*/ 1 w 3"/>
                  <a:gd name="T7" fmla="*/ 0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3" y="1"/>
                      <a:pt x="3" y="2"/>
                      <a:pt x="2" y="3"/>
                    </a:cubicBezTo>
                    <a:cubicBezTo>
                      <a:pt x="2" y="3"/>
                      <a:pt x="1" y="2"/>
                      <a:pt x="0" y="2"/>
                    </a:cubicBezTo>
                    <a:cubicBezTo>
                      <a:pt x="0" y="1"/>
                      <a:pt x="1" y="0"/>
                      <a:pt x="1" y="0"/>
                    </a:cubicBezTo>
                    <a:cubicBezTo>
                      <a:pt x="2" y="0"/>
                      <a:pt x="2" y="0"/>
                      <a:pt x="3"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2" name="Freeform 824">
                <a:extLst>
                  <a:ext uri="{FF2B5EF4-FFF2-40B4-BE49-F238E27FC236}">
                    <a16:creationId xmlns:a16="http://schemas.microsoft.com/office/drawing/2014/main" id="{E00CE6DC-9988-4596-CFCC-256F52AED9D0}"/>
                  </a:ext>
                </a:extLst>
              </p:cNvPr>
              <p:cNvSpPr/>
              <p:nvPr/>
            </p:nvSpPr>
            <p:spPr bwMode="auto">
              <a:xfrm>
                <a:off x="5510" y="2627"/>
                <a:ext cx="3" cy="3"/>
              </a:xfrm>
              <a:custGeom>
                <a:avLst/>
                <a:gdLst>
                  <a:gd name="T0" fmla="*/ 0 w 4"/>
                  <a:gd name="T1" fmla="*/ 4 h 4"/>
                  <a:gd name="T2" fmla="*/ 3 w 4"/>
                  <a:gd name="T3" fmla="*/ 0 h 4"/>
                  <a:gd name="T4" fmla="*/ 4 w 4"/>
                  <a:gd name="T5" fmla="*/ 1 h 4"/>
                  <a:gd name="T6" fmla="*/ 0 w 4"/>
                  <a:gd name="T7" fmla="*/ 4 h 4"/>
                  <a:gd name="T8" fmla="*/ 0 w 4"/>
                  <a:gd name="T9" fmla="*/ 4 h 4"/>
                </a:gdLst>
                <a:ahLst/>
                <a:cxnLst>
                  <a:cxn ang="0">
                    <a:pos x="T0" y="T1"/>
                  </a:cxn>
                  <a:cxn ang="0">
                    <a:pos x="T2" y="T3"/>
                  </a:cxn>
                  <a:cxn ang="0">
                    <a:pos x="T4" y="T5"/>
                  </a:cxn>
                  <a:cxn ang="0">
                    <a:pos x="T6" y="T7"/>
                  </a:cxn>
                  <a:cxn ang="0">
                    <a:pos x="T8" y="T9"/>
                  </a:cxn>
                </a:cxnLst>
                <a:rect l="0" t="0" r="r" b="b"/>
                <a:pathLst>
                  <a:path w="4" h="4">
                    <a:moveTo>
                      <a:pt x="0" y="4"/>
                    </a:moveTo>
                    <a:cubicBezTo>
                      <a:pt x="0" y="2"/>
                      <a:pt x="0" y="0"/>
                      <a:pt x="3" y="0"/>
                    </a:cubicBezTo>
                    <a:cubicBezTo>
                      <a:pt x="3" y="0"/>
                      <a:pt x="4" y="1"/>
                      <a:pt x="4" y="1"/>
                    </a:cubicBezTo>
                    <a:cubicBezTo>
                      <a:pt x="4" y="3"/>
                      <a:pt x="2" y="3"/>
                      <a:pt x="0" y="4"/>
                    </a:cubicBezTo>
                    <a:cubicBezTo>
                      <a:pt x="0" y="4"/>
                      <a:pt x="0" y="4"/>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3" name="Freeform 825">
                <a:extLst>
                  <a:ext uri="{FF2B5EF4-FFF2-40B4-BE49-F238E27FC236}">
                    <a16:creationId xmlns:a16="http://schemas.microsoft.com/office/drawing/2014/main" id="{81DA5064-FD42-00C3-B5FD-28122E891850}"/>
                  </a:ext>
                </a:extLst>
              </p:cNvPr>
              <p:cNvSpPr/>
              <p:nvPr/>
            </p:nvSpPr>
            <p:spPr bwMode="auto">
              <a:xfrm>
                <a:off x="5556" y="2593"/>
                <a:ext cx="2" cy="3"/>
              </a:xfrm>
              <a:custGeom>
                <a:avLst/>
                <a:gdLst>
                  <a:gd name="T0" fmla="*/ 0 w 4"/>
                  <a:gd name="T1" fmla="*/ 4 h 4"/>
                  <a:gd name="T2" fmla="*/ 3 w 4"/>
                  <a:gd name="T3" fmla="*/ 0 h 4"/>
                  <a:gd name="T4" fmla="*/ 4 w 4"/>
                  <a:gd name="T5" fmla="*/ 1 h 4"/>
                  <a:gd name="T6" fmla="*/ 0 w 4"/>
                  <a:gd name="T7" fmla="*/ 4 h 4"/>
                </a:gdLst>
                <a:ahLst/>
                <a:cxnLst>
                  <a:cxn ang="0">
                    <a:pos x="T0" y="T1"/>
                  </a:cxn>
                  <a:cxn ang="0">
                    <a:pos x="T2" y="T3"/>
                  </a:cxn>
                  <a:cxn ang="0">
                    <a:pos x="T4" y="T5"/>
                  </a:cxn>
                  <a:cxn ang="0">
                    <a:pos x="T6" y="T7"/>
                  </a:cxn>
                </a:cxnLst>
                <a:rect l="0" t="0" r="r" b="b"/>
                <a:pathLst>
                  <a:path w="4" h="4">
                    <a:moveTo>
                      <a:pt x="0" y="4"/>
                    </a:moveTo>
                    <a:cubicBezTo>
                      <a:pt x="1" y="2"/>
                      <a:pt x="1" y="0"/>
                      <a:pt x="3" y="0"/>
                    </a:cubicBezTo>
                    <a:cubicBezTo>
                      <a:pt x="3" y="0"/>
                      <a:pt x="4" y="1"/>
                      <a:pt x="4" y="1"/>
                    </a:cubicBezTo>
                    <a:cubicBezTo>
                      <a:pt x="4" y="3"/>
                      <a:pt x="2" y="3"/>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4" name="Freeform 826">
                <a:extLst>
                  <a:ext uri="{FF2B5EF4-FFF2-40B4-BE49-F238E27FC236}">
                    <a16:creationId xmlns:a16="http://schemas.microsoft.com/office/drawing/2014/main" id="{D4096175-B091-D01D-2FE3-437E8C492310}"/>
                  </a:ext>
                </a:extLst>
              </p:cNvPr>
              <p:cNvSpPr/>
              <p:nvPr/>
            </p:nvSpPr>
            <p:spPr bwMode="auto">
              <a:xfrm>
                <a:off x="5535" y="2610"/>
                <a:ext cx="5" cy="1"/>
              </a:xfrm>
              <a:custGeom>
                <a:avLst/>
                <a:gdLst>
                  <a:gd name="T0" fmla="*/ 0 w 8"/>
                  <a:gd name="T1" fmla="*/ 2 h 3"/>
                  <a:gd name="T2" fmla="*/ 8 w 8"/>
                  <a:gd name="T3" fmla="*/ 0 h 3"/>
                  <a:gd name="T4" fmla="*/ 8 w 8"/>
                  <a:gd name="T5" fmla="*/ 0 h 3"/>
                  <a:gd name="T6" fmla="*/ 0 w 8"/>
                  <a:gd name="T7" fmla="*/ 2 h 3"/>
                  <a:gd name="T8" fmla="*/ 0 w 8"/>
                  <a:gd name="T9" fmla="*/ 2 h 3"/>
                </a:gdLst>
                <a:ahLst/>
                <a:cxnLst>
                  <a:cxn ang="0">
                    <a:pos x="T0" y="T1"/>
                  </a:cxn>
                  <a:cxn ang="0">
                    <a:pos x="T2" y="T3"/>
                  </a:cxn>
                  <a:cxn ang="0">
                    <a:pos x="T4" y="T5"/>
                  </a:cxn>
                  <a:cxn ang="0">
                    <a:pos x="T6" y="T7"/>
                  </a:cxn>
                  <a:cxn ang="0">
                    <a:pos x="T8" y="T9"/>
                  </a:cxn>
                </a:cxnLst>
                <a:rect l="0" t="0" r="r" b="b"/>
                <a:pathLst>
                  <a:path w="8" h="3">
                    <a:moveTo>
                      <a:pt x="0" y="2"/>
                    </a:moveTo>
                    <a:cubicBezTo>
                      <a:pt x="2" y="0"/>
                      <a:pt x="5" y="0"/>
                      <a:pt x="8" y="0"/>
                    </a:cubicBezTo>
                    <a:cubicBezTo>
                      <a:pt x="8" y="0"/>
                      <a:pt x="8" y="0"/>
                      <a:pt x="8" y="0"/>
                    </a:cubicBezTo>
                    <a:cubicBezTo>
                      <a:pt x="6" y="3"/>
                      <a:pt x="3"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5" name="Freeform 827">
                <a:extLst>
                  <a:ext uri="{FF2B5EF4-FFF2-40B4-BE49-F238E27FC236}">
                    <a16:creationId xmlns:a16="http://schemas.microsoft.com/office/drawing/2014/main" id="{E173F033-EE5F-FD3C-67B4-9530B1CFFC79}"/>
                  </a:ext>
                </a:extLst>
              </p:cNvPr>
              <p:cNvSpPr/>
              <p:nvPr/>
            </p:nvSpPr>
            <p:spPr bwMode="auto">
              <a:xfrm>
                <a:off x="5533" y="2634"/>
                <a:ext cx="4" cy="2"/>
              </a:xfrm>
              <a:custGeom>
                <a:avLst/>
                <a:gdLst>
                  <a:gd name="T0" fmla="*/ 7 w 7"/>
                  <a:gd name="T1" fmla="*/ 0 h 3"/>
                  <a:gd name="T2" fmla="*/ 0 w 7"/>
                  <a:gd name="T3" fmla="*/ 2 h 3"/>
                  <a:gd name="T4" fmla="*/ 0 w 7"/>
                  <a:gd name="T5" fmla="*/ 2 h 3"/>
                  <a:gd name="T6" fmla="*/ 7 w 7"/>
                  <a:gd name="T7" fmla="*/ 0 h 3"/>
                </a:gdLst>
                <a:ahLst/>
                <a:cxnLst>
                  <a:cxn ang="0">
                    <a:pos x="T0" y="T1"/>
                  </a:cxn>
                  <a:cxn ang="0">
                    <a:pos x="T2" y="T3"/>
                  </a:cxn>
                  <a:cxn ang="0">
                    <a:pos x="T4" y="T5"/>
                  </a:cxn>
                  <a:cxn ang="0">
                    <a:pos x="T6" y="T7"/>
                  </a:cxn>
                </a:cxnLst>
                <a:rect l="0" t="0" r="r" b="b"/>
                <a:pathLst>
                  <a:path w="7" h="3">
                    <a:moveTo>
                      <a:pt x="7" y="0"/>
                    </a:moveTo>
                    <a:cubicBezTo>
                      <a:pt x="5" y="3"/>
                      <a:pt x="2" y="2"/>
                      <a:pt x="0" y="2"/>
                    </a:cubicBezTo>
                    <a:cubicBezTo>
                      <a:pt x="0" y="2"/>
                      <a:pt x="0" y="2"/>
                      <a:pt x="0" y="2"/>
                    </a:cubicBezTo>
                    <a:cubicBezTo>
                      <a:pt x="1" y="0"/>
                      <a:pt x="4" y="0"/>
                      <a:pt x="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6" name="Freeform 828">
                <a:extLst>
                  <a:ext uri="{FF2B5EF4-FFF2-40B4-BE49-F238E27FC236}">
                    <a16:creationId xmlns:a16="http://schemas.microsoft.com/office/drawing/2014/main" id="{8FB13B94-F446-9591-79A8-19988D181688}"/>
                  </a:ext>
                </a:extLst>
              </p:cNvPr>
              <p:cNvSpPr/>
              <p:nvPr/>
            </p:nvSpPr>
            <p:spPr bwMode="auto">
              <a:xfrm>
                <a:off x="5538" y="2577"/>
                <a:ext cx="1" cy="1"/>
              </a:xfrm>
              <a:custGeom>
                <a:avLst/>
                <a:gdLst>
                  <a:gd name="T0" fmla="*/ 1 w 1"/>
                  <a:gd name="T1" fmla="*/ 0 h 1"/>
                  <a:gd name="T2" fmla="*/ 1 w 1"/>
                  <a:gd name="T3" fmla="*/ 1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1"/>
                      <a:pt x="1" y="1"/>
                    </a:cubicBezTo>
                    <a:cubicBezTo>
                      <a:pt x="1" y="1"/>
                      <a:pt x="0" y="1"/>
                      <a:pt x="0" y="1"/>
                    </a:cubicBezTo>
                    <a:cubicBezTo>
                      <a:pt x="0" y="1"/>
                      <a:pt x="0" y="0"/>
                      <a:pt x="0" y="0"/>
                    </a:cubicBezTo>
                    <a:cubicBezTo>
                      <a:pt x="0" y="0"/>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7" name="Freeform 829">
                <a:extLst>
                  <a:ext uri="{FF2B5EF4-FFF2-40B4-BE49-F238E27FC236}">
                    <a16:creationId xmlns:a16="http://schemas.microsoft.com/office/drawing/2014/main" id="{7BA1AE41-7580-67DA-51ED-093B962DBCF9}"/>
                  </a:ext>
                </a:extLst>
              </p:cNvPr>
              <p:cNvSpPr/>
              <p:nvPr/>
            </p:nvSpPr>
            <p:spPr bwMode="auto">
              <a:xfrm>
                <a:off x="5537" y="2633"/>
                <a:ext cx="2" cy="1"/>
              </a:xfrm>
              <a:custGeom>
                <a:avLst/>
                <a:gdLst>
                  <a:gd name="T0" fmla="*/ 0 w 3"/>
                  <a:gd name="T1" fmla="*/ 2 h 2"/>
                  <a:gd name="T2" fmla="*/ 2 w 3"/>
                  <a:gd name="T3" fmla="*/ 0 h 2"/>
                  <a:gd name="T4" fmla="*/ 3 w 3"/>
                  <a:gd name="T5" fmla="*/ 1 h 2"/>
                  <a:gd name="T6" fmla="*/ 0 w 3"/>
                  <a:gd name="T7" fmla="*/ 2 h 2"/>
                  <a:gd name="T8" fmla="*/ 0 w 3"/>
                  <a:gd name="T9" fmla="*/ 2 h 2"/>
                </a:gdLst>
                <a:ahLst/>
                <a:cxnLst>
                  <a:cxn ang="0">
                    <a:pos x="T0" y="T1"/>
                  </a:cxn>
                  <a:cxn ang="0">
                    <a:pos x="T2" y="T3"/>
                  </a:cxn>
                  <a:cxn ang="0">
                    <a:pos x="T4" y="T5"/>
                  </a:cxn>
                  <a:cxn ang="0">
                    <a:pos x="T6" y="T7"/>
                  </a:cxn>
                  <a:cxn ang="0">
                    <a:pos x="T8" y="T9"/>
                  </a:cxn>
                </a:cxnLst>
                <a:rect l="0" t="0" r="r" b="b"/>
                <a:pathLst>
                  <a:path w="3" h="2">
                    <a:moveTo>
                      <a:pt x="0" y="2"/>
                    </a:moveTo>
                    <a:cubicBezTo>
                      <a:pt x="1" y="1"/>
                      <a:pt x="2" y="1"/>
                      <a:pt x="2" y="0"/>
                    </a:cubicBezTo>
                    <a:cubicBezTo>
                      <a:pt x="3" y="0"/>
                      <a:pt x="3" y="1"/>
                      <a:pt x="3" y="1"/>
                    </a:cubicBezTo>
                    <a:cubicBezTo>
                      <a:pt x="2" y="1"/>
                      <a:pt x="1"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8" name="Freeform 830">
                <a:extLst>
                  <a:ext uri="{FF2B5EF4-FFF2-40B4-BE49-F238E27FC236}">
                    <a16:creationId xmlns:a16="http://schemas.microsoft.com/office/drawing/2014/main" id="{2BE6C76E-832F-4D68-2B0E-A5991A5C8766}"/>
                  </a:ext>
                </a:extLst>
              </p:cNvPr>
              <p:cNvSpPr/>
              <p:nvPr/>
            </p:nvSpPr>
            <p:spPr bwMode="auto">
              <a:xfrm>
                <a:off x="5531" y="2586"/>
                <a:ext cx="2" cy="2"/>
              </a:xfrm>
              <a:custGeom>
                <a:avLst/>
                <a:gdLst>
                  <a:gd name="T0" fmla="*/ 3 w 3"/>
                  <a:gd name="T1" fmla="*/ 0 h 5"/>
                  <a:gd name="T2" fmla="*/ 0 w 3"/>
                  <a:gd name="T3" fmla="*/ 5 h 5"/>
                  <a:gd name="T4" fmla="*/ 0 w 3"/>
                  <a:gd name="T5" fmla="*/ 5 h 5"/>
                  <a:gd name="T6" fmla="*/ 3 w 3"/>
                  <a:gd name="T7" fmla="*/ 0 h 5"/>
                  <a:gd name="T8" fmla="*/ 3 w 3"/>
                  <a:gd name="T9" fmla="*/ 0 h 5"/>
                </a:gdLst>
                <a:ahLst/>
                <a:cxnLst>
                  <a:cxn ang="0">
                    <a:pos x="T0" y="T1"/>
                  </a:cxn>
                  <a:cxn ang="0">
                    <a:pos x="T2" y="T3"/>
                  </a:cxn>
                  <a:cxn ang="0">
                    <a:pos x="T4" y="T5"/>
                  </a:cxn>
                  <a:cxn ang="0">
                    <a:pos x="T6" y="T7"/>
                  </a:cxn>
                  <a:cxn ang="0">
                    <a:pos x="T8" y="T9"/>
                  </a:cxn>
                </a:cxnLst>
                <a:rect l="0" t="0" r="r" b="b"/>
                <a:pathLst>
                  <a:path w="3" h="5">
                    <a:moveTo>
                      <a:pt x="3" y="0"/>
                    </a:moveTo>
                    <a:cubicBezTo>
                      <a:pt x="3" y="2"/>
                      <a:pt x="2" y="4"/>
                      <a:pt x="0" y="5"/>
                    </a:cubicBezTo>
                    <a:cubicBezTo>
                      <a:pt x="0" y="5"/>
                      <a:pt x="0" y="5"/>
                      <a:pt x="0" y="5"/>
                    </a:cubicBezTo>
                    <a:cubicBezTo>
                      <a:pt x="0" y="3"/>
                      <a:pt x="1" y="1"/>
                      <a:pt x="3" y="0"/>
                    </a:cubicBezTo>
                    <a:cubicBezTo>
                      <a:pt x="3" y="0"/>
                      <a:pt x="3" y="0"/>
                      <a:pt x="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9" name="Freeform 831">
                <a:extLst>
                  <a:ext uri="{FF2B5EF4-FFF2-40B4-BE49-F238E27FC236}">
                    <a16:creationId xmlns:a16="http://schemas.microsoft.com/office/drawing/2014/main" id="{1CBDC023-B675-E372-4F7D-645F68B2ECD7}"/>
                  </a:ext>
                </a:extLst>
              </p:cNvPr>
              <p:cNvSpPr/>
              <p:nvPr/>
            </p:nvSpPr>
            <p:spPr bwMode="auto">
              <a:xfrm>
                <a:off x="5530" y="2633"/>
                <a:ext cx="1" cy="1"/>
              </a:xfrm>
              <a:custGeom>
                <a:avLst/>
                <a:gdLst>
                  <a:gd name="T0" fmla="*/ 2 w 2"/>
                  <a:gd name="T1" fmla="*/ 0 h 2"/>
                  <a:gd name="T2" fmla="*/ 0 w 2"/>
                  <a:gd name="T3" fmla="*/ 2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1"/>
                      <a:pt x="0" y="2"/>
                    </a:cubicBezTo>
                    <a:cubicBezTo>
                      <a:pt x="0" y="2"/>
                      <a:pt x="0" y="2"/>
                      <a:pt x="0" y="2"/>
                    </a:cubicBezTo>
                    <a:cubicBezTo>
                      <a:pt x="1" y="1"/>
                      <a:pt x="1" y="0"/>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0" name="Freeform 832">
                <a:extLst>
                  <a:ext uri="{FF2B5EF4-FFF2-40B4-BE49-F238E27FC236}">
                    <a16:creationId xmlns:a16="http://schemas.microsoft.com/office/drawing/2014/main" id="{E3A4BECA-AA23-5DB6-5B2D-DC01CC7EEA1B}"/>
                  </a:ext>
                </a:extLst>
              </p:cNvPr>
              <p:cNvSpPr/>
              <p:nvPr/>
            </p:nvSpPr>
            <p:spPr bwMode="auto">
              <a:xfrm>
                <a:off x="5554" y="2596"/>
                <a:ext cx="2" cy="1"/>
              </a:xfrm>
              <a:custGeom>
                <a:avLst/>
                <a:gdLst>
                  <a:gd name="T0" fmla="*/ 2 w 2"/>
                  <a:gd name="T1" fmla="*/ 0 h 2"/>
                  <a:gd name="T2" fmla="*/ 0 w 2"/>
                  <a:gd name="T3" fmla="*/ 2 h 2"/>
                  <a:gd name="T4" fmla="*/ 0 w 2"/>
                  <a:gd name="T5" fmla="*/ 2 h 2"/>
                  <a:gd name="T6" fmla="*/ 2 w 2"/>
                  <a:gd name="T7" fmla="*/ 0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1"/>
                      <a:pt x="1" y="1"/>
                      <a:pt x="0" y="2"/>
                    </a:cubicBezTo>
                    <a:cubicBezTo>
                      <a:pt x="0" y="2"/>
                      <a:pt x="0" y="2"/>
                      <a:pt x="0" y="2"/>
                    </a:cubicBezTo>
                    <a:cubicBezTo>
                      <a:pt x="1" y="1"/>
                      <a:pt x="1" y="1"/>
                      <a:pt x="2" y="0"/>
                    </a:cubicBezTo>
                    <a:cubicBezTo>
                      <a:pt x="2" y="0"/>
                      <a:pt x="2" y="0"/>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1" name="Freeform 833">
                <a:extLst>
                  <a:ext uri="{FF2B5EF4-FFF2-40B4-BE49-F238E27FC236}">
                    <a16:creationId xmlns:a16="http://schemas.microsoft.com/office/drawing/2014/main" id="{01F818CC-F619-A826-91F5-9604ADB2E34B}"/>
                  </a:ext>
                </a:extLst>
              </p:cNvPr>
              <p:cNvSpPr/>
              <p:nvPr/>
            </p:nvSpPr>
            <p:spPr bwMode="auto">
              <a:xfrm>
                <a:off x="5535" y="2580"/>
                <a:ext cx="1" cy="1"/>
              </a:xfrm>
              <a:custGeom>
                <a:avLst/>
                <a:gdLst>
                  <a:gd name="T0" fmla="*/ 0 w 1"/>
                  <a:gd name="T1" fmla="*/ 2 h 2"/>
                  <a:gd name="T2" fmla="*/ 1 w 1"/>
                  <a:gd name="T3" fmla="*/ 0 h 2"/>
                  <a:gd name="T4" fmla="*/ 0 w 1"/>
                  <a:gd name="T5" fmla="*/ 2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0"/>
                    </a:cubicBezTo>
                    <a:cubicBezTo>
                      <a:pt x="1" y="1"/>
                      <a:pt x="1" y="1"/>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2" name="Freeform 834">
                <a:extLst>
                  <a:ext uri="{FF2B5EF4-FFF2-40B4-BE49-F238E27FC236}">
                    <a16:creationId xmlns:a16="http://schemas.microsoft.com/office/drawing/2014/main" id="{98572A08-0D8D-0BEE-2FAE-9B3548D84166}"/>
                  </a:ext>
                </a:extLst>
              </p:cNvPr>
              <p:cNvSpPr/>
              <p:nvPr/>
            </p:nvSpPr>
            <p:spPr bwMode="auto">
              <a:xfrm>
                <a:off x="5488" y="2470"/>
                <a:ext cx="37" cy="41"/>
              </a:xfrm>
              <a:custGeom>
                <a:avLst/>
                <a:gdLst>
                  <a:gd name="T0" fmla="*/ 13 w 62"/>
                  <a:gd name="T1" fmla="*/ 56 h 70"/>
                  <a:gd name="T2" fmla="*/ 9 w 62"/>
                  <a:gd name="T3" fmla="*/ 62 h 70"/>
                  <a:gd name="T4" fmla="*/ 0 w 62"/>
                  <a:gd name="T5" fmla="*/ 70 h 70"/>
                  <a:gd name="T6" fmla="*/ 15 w 62"/>
                  <a:gd name="T7" fmla="*/ 24 h 70"/>
                  <a:gd name="T8" fmla="*/ 16 w 62"/>
                  <a:gd name="T9" fmla="*/ 35 h 70"/>
                  <a:gd name="T10" fmla="*/ 25 w 62"/>
                  <a:gd name="T11" fmla="*/ 27 h 70"/>
                  <a:gd name="T12" fmla="*/ 48 w 62"/>
                  <a:gd name="T13" fmla="*/ 3 h 70"/>
                  <a:gd name="T14" fmla="*/ 53 w 62"/>
                  <a:gd name="T15" fmla="*/ 3 h 70"/>
                  <a:gd name="T16" fmla="*/ 62 w 62"/>
                  <a:gd name="T17" fmla="*/ 9 h 70"/>
                  <a:gd name="T18" fmla="*/ 21 w 62"/>
                  <a:gd name="T19" fmla="*/ 39 h 70"/>
                  <a:gd name="T20" fmla="*/ 13 w 62"/>
                  <a:gd name="T21" fmla="*/ 5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70">
                    <a:moveTo>
                      <a:pt x="13" y="56"/>
                    </a:moveTo>
                    <a:cubicBezTo>
                      <a:pt x="10" y="57"/>
                      <a:pt x="8" y="58"/>
                      <a:pt x="9" y="62"/>
                    </a:cubicBezTo>
                    <a:cubicBezTo>
                      <a:pt x="10" y="66"/>
                      <a:pt x="9" y="66"/>
                      <a:pt x="0" y="70"/>
                    </a:cubicBezTo>
                    <a:cubicBezTo>
                      <a:pt x="8" y="55"/>
                      <a:pt x="6" y="38"/>
                      <a:pt x="15" y="24"/>
                    </a:cubicBezTo>
                    <a:cubicBezTo>
                      <a:pt x="16" y="28"/>
                      <a:pt x="14" y="31"/>
                      <a:pt x="16" y="35"/>
                    </a:cubicBezTo>
                    <a:cubicBezTo>
                      <a:pt x="21" y="33"/>
                      <a:pt x="24" y="30"/>
                      <a:pt x="25" y="27"/>
                    </a:cubicBezTo>
                    <a:cubicBezTo>
                      <a:pt x="30" y="16"/>
                      <a:pt x="43" y="14"/>
                      <a:pt x="48" y="3"/>
                    </a:cubicBezTo>
                    <a:cubicBezTo>
                      <a:pt x="49" y="2"/>
                      <a:pt x="53" y="0"/>
                      <a:pt x="53" y="3"/>
                    </a:cubicBezTo>
                    <a:cubicBezTo>
                      <a:pt x="53" y="10"/>
                      <a:pt x="59" y="5"/>
                      <a:pt x="62" y="9"/>
                    </a:cubicBezTo>
                    <a:cubicBezTo>
                      <a:pt x="46" y="16"/>
                      <a:pt x="32" y="26"/>
                      <a:pt x="21" y="39"/>
                    </a:cubicBezTo>
                    <a:cubicBezTo>
                      <a:pt x="17" y="44"/>
                      <a:pt x="12" y="49"/>
                      <a:pt x="13" y="5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3" name="Freeform 835">
                <a:extLst>
                  <a:ext uri="{FF2B5EF4-FFF2-40B4-BE49-F238E27FC236}">
                    <a16:creationId xmlns:a16="http://schemas.microsoft.com/office/drawing/2014/main" id="{B84B9469-8F30-C85F-969E-0D2488C04FCF}"/>
                  </a:ext>
                </a:extLst>
              </p:cNvPr>
              <p:cNvSpPr/>
              <p:nvPr/>
            </p:nvSpPr>
            <p:spPr bwMode="auto">
              <a:xfrm>
                <a:off x="5508" y="2483"/>
                <a:ext cx="46" cy="13"/>
              </a:xfrm>
              <a:custGeom>
                <a:avLst/>
                <a:gdLst>
                  <a:gd name="T0" fmla="*/ 1 w 78"/>
                  <a:gd name="T1" fmla="*/ 23 h 23"/>
                  <a:gd name="T2" fmla="*/ 29 w 78"/>
                  <a:gd name="T3" fmla="*/ 7 h 23"/>
                  <a:gd name="T4" fmla="*/ 48 w 78"/>
                  <a:gd name="T5" fmla="*/ 3 h 23"/>
                  <a:gd name="T6" fmla="*/ 78 w 78"/>
                  <a:gd name="T7" fmla="*/ 5 h 23"/>
                  <a:gd name="T8" fmla="*/ 35 w 78"/>
                  <a:gd name="T9" fmla="*/ 10 h 23"/>
                  <a:gd name="T10" fmla="*/ 57 w 78"/>
                  <a:gd name="T11" fmla="*/ 16 h 23"/>
                  <a:gd name="T12" fmla="*/ 0 w 78"/>
                  <a:gd name="T13" fmla="*/ 22 h 23"/>
                  <a:gd name="T14" fmla="*/ 1 w 78"/>
                  <a:gd name="T15" fmla="*/ 23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23">
                    <a:moveTo>
                      <a:pt x="1" y="23"/>
                    </a:moveTo>
                    <a:cubicBezTo>
                      <a:pt x="7" y="13"/>
                      <a:pt x="14" y="4"/>
                      <a:pt x="29" y="7"/>
                    </a:cubicBezTo>
                    <a:cubicBezTo>
                      <a:pt x="35" y="8"/>
                      <a:pt x="41" y="3"/>
                      <a:pt x="48" y="3"/>
                    </a:cubicBezTo>
                    <a:cubicBezTo>
                      <a:pt x="58" y="2"/>
                      <a:pt x="68" y="0"/>
                      <a:pt x="78" y="5"/>
                    </a:cubicBezTo>
                    <a:cubicBezTo>
                      <a:pt x="64" y="6"/>
                      <a:pt x="50" y="4"/>
                      <a:pt x="35" y="10"/>
                    </a:cubicBezTo>
                    <a:cubicBezTo>
                      <a:pt x="44" y="10"/>
                      <a:pt x="51" y="11"/>
                      <a:pt x="57" y="16"/>
                    </a:cubicBezTo>
                    <a:cubicBezTo>
                      <a:pt x="38" y="13"/>
                      <a:pt x="18" y="12"/>
                      <a:pt x="0" y="22"/>
                    </a:cubicBezTo>
                    <a:lnTo>
                      <a:pt x="1" y="23"/>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4" name="Freeform 836">
                <a:extLst>
                  <a:ext uri="{FF2B5EF4-FFF2-40B4-BE49-F238E27FC236}">
                    <a16:creationId xmlns:a16="http://schemas.microsoft.com/office/drawing/2014/main" id="{3FE377D5-070A-6A69-5BF9-27C5743F4945}"/>
                  </a:ext>
                </a:extLst>
              </p:cNvPr>
              <p:cNvSpPr/>
              <p:nvPr/>
            </p:nvSpPr>
            <p:spPr bwMode="auto">
              <a:xfrm>
                <a:off x="5477" y="2470"/>
                <a:ext cx="21" cy="33"/>
              </a:xfrm>
              <a:custGeom>
                <a:avLst/>
                <a:gdLst>
                  <a:gd name="T0" fmla="*/ 0 w 37"/>
                  <a:gd name="T1" fmla="*/ 57 h 57"/>
                  <a:gd name="T2" fmla="*/ 21 w 37"/>
                  <a:gd name="T3" fmla="*/ 15 h 57"/>
                  <a:gd name="T4" fmla="*/ 33 w 37"/>
                  <a:gd name="T5" fmla="*/ 5 h 57"/>
                  <a:gd name="T6" fmla="*/ 25 w 37"/>
                  <a:gd name="T7" fmla="*/ 17 h 57"/>
                  <a:gd name="T8" fmla="*/ 0 w 37"/>
                  <a:gd name="T9" fmla="*/ 57 h 57"/>
                </a:gdLst>
                <a:ahLst/>
                <a:cxnLst>
                  <a:cxn ang="0">
                    <a:pos x="T0" y="T1"/>
                  </a:cxn>
                  <a:cxn ang="0">
                    <a:pos x="T2" y="T3"/>
                  </a:cxn>
                  <a:cxn ang="0">
                    <a:pos x="T4" y="T5"/>
                  </a:cxn>
                  <a:cxn ang="0">
                    <a:pos x="T6" y="T7"/>
                  </a:cxn>
                  <a:cxn ang="0">
                    <a:pos x="T8" y="T9"/>
                  </a:cxn>
                </a:cxnLst>
                <a:rect l="0" t="0" r="r" b="b"/>
                <a:pathLst>
                  <a:path w="37" h="57">
                    <a:moveTo>
                      <a:pt x="0" y="57"/>
                    </a:moveTo>
                    <a:cubicBezTo>
                      <a:pt x="1" y="40"/>
                      <a:pt x="12" y="28"/>
                      <a:pt x="21" y="15"/>
                    </a:cubicBezTo>
                    <a:cubicBezTo>
                      <a:pt x="24" y="11"/>
                      <a:pt x="26" y="0"/>
                      <a:pt x="33" y="5"/>
                    </a:cubicBezTo>
                    <a:cubicBezTo>
                      <a:pt x="37" y="9"/>
                      <a:pt x="28" y="13"/>
                      <a:pt x="25" y="17"/>
                    </a:cubicBezTo>
                    <a:cubicBezTo>
                      <a:pt x="15" y="30"/>
                      <a:pt x="8" y="43"/>
                      <a:pt x="0" y="5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5" name="Freeform 837">
                <a:extLst>
                  <a:ext uri="{FF2B5EF4-FFF2-40B4-BE49-F238E27FC236}">
                    <a16:creationId xmlns:a16="http://schemas.microsoft.com/office/drawing/2014/main" id="{DC119540-50DD-36F4-C234-921A116C4B4B}"/>
                  </a:ext>
                </a:extLst>
              </p:cNvPr>
              <p:cNvSpPr/>
              <p:nvPr/>
            </p:nvSpPr>
            <p:spPr bwMode="auto">
              <a:xfrm>
                <a:off x="5496" y="2495"/>
                <a:ext cx="13" cy="12"/>
              </a:xfrm>
              <a:custGeom>
                <a:avLst/>
                <a:gdLst>
                  <a:gd name="T0" fmla="*/ 0 w 22"/>
                  <a:gd name="T1" fmla="*/ 14 h 20"/>
                  <a:gd name="T2" fmla="*/ 22 w 22"/>
                  <a:gd name="T3" fmla="*/ 2 h 20"/>
                  <a:gd name="T4" fmla="*/ 21 w 22"/>
                  <a:gd name="T5" fmla="*/ 1 h 20"/>
                  <a:gd name="T6" fmla="*/ 8 w 22"/>
                  <a:gd name="T7" fmla="*/ 16 h 20"/>
                  <a:gd name="T8" fmla="*/ 0 w 22"/>
                  <a:gd name="T9" fmla="*/ 14 h 20"/>
                </a:gdLst>
                <a:ahLst/>
                <a:cxnLst>
                  <a:cxn ang="0">
                    <a:pos x="T0" y="T1"/>
                  </a:cxn>
                  <a:cxn ang="0">
                    <a:pos x="T2" y="T3"/>
                  </a:cxn>
                  <a:cxn ang="0">
                    <a:pos x="T4" y="T5"/>
                  </a:cxn>
                  <a:cxn ang="0">
                    <a:pos x="T6" y="T7"/>
                  </a:cxn>
                  <a:cxn ang="0">
                    <a:pos x="T8" y="T9"/>
                  </a:cxn>
                </a:cxnLst>
                <a:rect l="0" t="0" r="r" b="b"/>
                <a:pathLst>
                  <a:path w="22" h="20">
                    <a:moveTo>
                      <a:pt x="0" y="14"/>
                    </a:moveTo>
                    <a:cubicBezTo>
                      <a:pt x="9" y="13"/>
                      <a:pt x="11" y="0"/>
                      <a:pt x="22" y="2"/>
                    </a:cubicBezTo>
                    <a:cubicBezTo>
                      <a:pt x="21" y="1"/>
                      <a:pt x="21" y="1"/>
                      <a:pt x="21" y="1"/>
                    </a:cubicBezTo>
                    <a:cubicBezTo>
                      <a:pt x="17" y="6"/>
                      <a:pt x="13" y="11"/>
                      <a:pt x="8" y="16"/>
                    </a:cubicBezTo>
                    <a:cubicBezTo>
                      <a:pt x="5" y="19"/>
                      <a:pt x="1" y="20"/>
                      <a:pt x="0"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6" name="Freeform 838">
                <a:extLst>
                  <a:ext uri="{FF2B5EF4-FFF2-40B4-BE49-F238E27FC236}">
                    <a16:creationId xmlns:a16="http://schemas.microsoft.com/office/drawing/2014/main" id="{05F3C2E5-2A5F-3449-CBEC-86A557D08218}"/>
                  </a:ext>
                </a:extLst>
              </p:cNvPr>
              <p:cNvSpPr/>
              <p:nvPr/>
            </p:nvSpPr>
            <p:spPr bwMode="auto">
              <a:xfrm>
                <a:off x="5499" y="2469"/>
                <a:ext cx="6" cy="9"/>
              </a:xfrm>
              <a:custGeom>
                <a:avLst/>
                <a:gdLst>
                  <a:gd name="T0" fmla="*/ 1 w 11"/>
                  <a:gd name="T1" fmla="*/ 16 h 16"/>
                  <a:gd name="T2" fmla="*/ 10 w 11"/>
                  <a:gd name="T3" fmla="*/ 0 h 16"/>
                  <a:gd name="T4" fmla="*/ 1 w 11"/>
                  <a:gd name="T5" fmla="*/ 16 h 16"/>
                </a:gdLst>
                <a:ahLst/>
                <a:cxnLst>
                  <a:cxn ang="0">
                    <a:pos x="T0" y="T1"/>
                  </a:cxn>
                  <a:cxn ang="0">
                    <a:pos x="T2" y="T3"/>
                  </a:cxn>
                  <a:cxn ang="0">
                    <a:pos x="T4" y="T5"/>
                  </a:cxn>
                </a:cxnLst>
                <a:rect l="0" t="0" r="r" b="b"/>
                <a:pathLst>
                  <a:path w="11" h="16">
                    <a:moveTo>
                      <a:pt x="1" y="16"/>
                    </a:moveTo>
                    <a:cubicBezTo>
                      <a:pt x="0" y="9"/>
                      <a:pt x="3" y="4"/>
                      <a:pt x="10" y="0"/>
                    </a:cubicBezTo>
                    <a:cubicBezTo>
                      <a:pt x="11" y="9"/>
                      <a:pt x="6" y="12"/>
                      <a:pt x="1"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7" name="Freeform 839">
                <a:extLst>
                  <a:ext uri="{FF2B5EF4-FFF2-40B4-BE49-F238E27FC236}">
                    <a16:creationId xmlns:a16="http://schemas.microsoft.com/office/drawing/2014/main" id="{3ED0141D-DD76-A713-FEA3-F34EE704483B}"/>
                  </a:ext>
                </a:extLst>
              </p:cNvPr>
              <p:cNvSpPr/>
              <p:nvPr/>
            </p:nvSpPr>
            <p:spPr bwMode="auto">
              <a:xfrm>
                <a:off x="5514" y="2537"/>
                <a:ext cx="7" cy="6"/>
              </a:xfrm>
              <a:custGeom>
                <a:avLst/>
                <a:gdLst>
                  <a:gd name="T0" fmla="*/ 12 w 12"/>
                  <a:gd name="T1" fmla="*/ 0 h 9"/>
                  <a:gd name="T2" fmla="*/ 0 w 12"/>
                  <a:gd name="T3" fmla="*/ 9 h 9"/>
                  <a:gd name="T4" fmla="*/ 12 w 12"/>
                  <a:gd name="T5" fmla="*/ 0 h 9"/>
                </a:gdLst>
                <a:ahLst/>
                <a:cxnLst>
                  <a:cxn ang="0">
                    <a:pos x="T0" y="T1"/>
                  </a:cxn>
                  <a:cxn ang="0">
                    <a:pos x="T2" y="T3"/>
                  </a:cxn>
                  <a:cxn ang="0">
                    <a:pos x="T4" y="T5"/>
                  </a:cxn>
                </a:cxnLst>
                <a:rect l="0" t="0" r="r" b="b"/>
                <a:pathLst>
                  <a:path w="12" h="9">
                    <a:moveTo>
                      <a:pt x="12" y="0"/>
                    </a:moveTo>
                    <a:cubicBezTo>
                      <a:pt x="12" y="6"/>
                      <a:pt x="7" y="7"/>
                      <a:pt x="0" y="9"/>
                    </a:cubicBezTo>
                    <a:cubicBezTo>
                      <a:pt x="4" y="3"/>
                      <a:pt x="7" y="0"/>
                      <a:pt x="1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8" name="Freeform 840">
                <a:extLst>
                  <a:ext uri="{FF2B5EF4-FFF2-40B4-BE49-F238E27FC236}">
                    <a16:creationId xmlns:a16="http://schemas.microsoft.com/office/drawing/2014/main" id="{D863DE7F-BF36-9F90-586C-02DBDA78085C}"/>
                  </a:ext>
                </a:extLst>
              </p:cNvPr>
              <p:cNvSpPr/>
              <p:nvPr/>
            </p:nvSpPr>
            <p:spPr bwMode="auto">
              <a:xfrm>
                <a:off x="5511" y="2505"/>
                <a:ext cx="4" cy="5"/>
              </a:xfrm>
              <a:custGeom>
                <a:avLst/>
                <a:gdLst>
                  <a:gd name="T0" fmla="*/ 8 w 8"/>
                  <a:gd name="T1" fmla="*/ 0 h 8"/>
                  <a:gd name="T2" fmla="*/ 0 w 8"/>
                  <a:gd name="T3" fmla="*/ 8 h 8"/>
                  <a:gd name="T4" fmla="*/ 8 w 8"/>
                  <a:gd name="T5" fmla="*/ 0 h 8"/>
                </a:gdLst>
                <a:ahLst/>
                <a:cxnLst>
                  <a:cxn ang="0">
                    <a:pos x="T0" y="T1"/>
                  </a:cxn>
                  <a:cxn ang="0">
                    <a:pos x="T2" y="T3"/>
                  </a:cxn>
                  <a:cxn ang="0">
                    <a:pos x="T4" y="T5"/>
                  </a:cxn>
                </a:cxnLst>
                <a:rect l="0" t="0" r="r" b="b"/>
                <a:pathLst>
                  <a:path w="8" h="8">
                    <a:moveTo>
                      <a:pt x="8" y="0"/>
                    </a:moveTo>
                    <a:cubicBezTo>
                      <a:pt x="7" y="5"/>
                      <a:pt x="5" y="7"/>
                      <a:pt x="0" y="8"/>
                    </a:cubicBezTo>
                    <a:cubicBezTo>
                      <a:pt x="0" y="3"/>
                      <a:pt x="3" y="0"/>
                      <a:pt x="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9" name="Freeform 841">
                <a:extLst>
                  <a:ext uri="{FF2B5EF4-FFF2-40B4-BE49-F238E27FC236}">
                    <a16:creationId xmlns:a16="http://schemas.microsoft.com/office/drawing/2014/main" id="{EDDDE810-51D2-ABE4-F2B4-384FF2B7B33B}"/>
                  </a:ext>
                </a:extLst>
              </p:cNvPr>
              <p:cNvSpPr/>
              <p:nvPr/>
            </p:nvSpPr>
            <p:spPr bwMode="auto">
              <a:xfrm>
                <a:off x="5521" y="2533"/>
                <a:ext cx="6" cy="4"/>
              </a:xfrm>
              <a:custGeom>
                <a:avLst/>
                <a:gdLst>
                  <a:gd name="T0" fmla="*/ 0 w 9"/>
                  <a:gd name="T1" fmla="*/ 7 h 7"/>
                  <a:gd name="T2" fmla="*/ 9 w 9"/>
                  <a:gd name="T3" fmla="*/ 0 h 7"/>
                  <a:gd name="T4" fmla="*/ 0 w 9"/>
                  <a:gd name="T5" fmla="*/ 7 h 7"/>
                </a:gdLst>
                <a:ahLst/>
                <a:cxnLst>
                  <a:cxn ang="0">
                    <a:pos x="T0" y="T1"/>
                  </a:cxn>
                  <a:cxn ang="0">
                    <a:pos x="T2" y="T3"/>
                  </a:cxn>
                  <a:cxn ang="0">
                    <a:pos x="T4" y="T5"/>
                  </a:cxn>
                </a:cxnLst>
                <a:rect l="0" t="0" r="r" b="b"/>
                <a:pathLst>
                  <a:path w="9" h="7">
                    <a:moveTo>
                      <a:pt x="0" y="7"/>
                    </a:moveTo>
                    <a:cubicBezTo>
                      <a:pt x="1" y="2"/>
                      <a:pt x="4" y="1"/>
                      <a:pt x="9" y="0"/>
                    </a:cubicBezTo>
                    <a:cubicBezTo>
                      <a:pt x="7" y="5"/>
                      <a:pt x="4" y="6"/>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0" name="Freeform 842">
                <a:extLst>
                  <a:ext uri="{FF2B5EF4-FFF2-40B4-BE49-F238E27FC236}">
                    <a16:creationId xmlns:a16="http://schemas.microsoft.com/office/drawing/2014/main" id="{69720A85-8BAA-8698-3293-8A981B2A36C7}"/>
                  </a:ext>
                </a:extLst>
              </p:cNvPr>
              <p:cNvSpPr/>
              <p:nvPr/>
            </p:nvSpPr>
            <p:spPr bwMode="auto">
              <a:xfrm>
                <a:off x="5508" y="2543"/>
                <a:ext cx="5" cy="3"/>
              </a:xfrm>
              <a:custGeom>
                <a:avLst/>
                <a:gdLst>
                  <a:gd name="T0" fmla="*/ 0 w 7"/>
                  <a:gd name="T1" fmla="*/ 4 h 5"/>
                  <a:gd name="T2" fmla="*/ 6 w 7"/>
                  <a:gd name="T3" fmla="*/ 0 h 5"/>
                  <a:gd name="T4" fmla="*/ 7 w 7"/>
                  <a:gd name="T5" fmla="*/ 2 h 5"/>
                  <a:gd name="T6" fmla="*/ 1 w 7"/>
                  <a:gd name="T7" fmla="*/ 4 h 5"/>
                  <a:gd name="T8" fmla="*/ 0 w 7"/>
                  <a:gd name="T9" fmla="*/ 4 h 5"/>
                </a:gdLst>
                <a:ahLst/>
                <a:cxnLst>
                  <a:cxn ang="0">
                    <a:pos x="T0" y="T1"/>
                  </a:cxn>
                  <a:cxn ang="0">
                    <a:pos x="T2" y="T3"/>
                  </a:cxn>
                  <a:cxn ang="0">
                    <a:pos x="T4" y="T5"/>
                  </a:cxn>
                  <a:cxn ang="0">
                    <a:pos x="T6" y="T7"/>
                  </a:cxn>
                  <a:cxn ang="0">
                    <a:pos x="T8" y="T9"/>
                  </a:cxn>
                </a:cxnLst>
                <a:rect l="0" t="0" r="r" b="b"/>
                <a:pathLst>
                  <a:path w="7" h="5">
                    <a:moveTo>
                      <a:pt x="0" y="4"/>
                    </a:moveTo>
                    <a:cubicBezTo>
                      <a:pt x="2" y="2"/>
                      <a:pt x="3" y="0"/>
                      <a:pt x="6" y="0"/>
                    </a:cubicBezTo>
                    <a:cubicBezTo>
                      <a:pt x="6" y="0"/>
                      <a:pt x="7" y="2"/>
                      <a:pt x="7" y="2"/>
                    </a:cubicBezTo>
                    <a:cubicBezTo>
                      <a:pt x="5" y="5"/>
                      <a:pt x="3" y="4"/>
                      <a:pt x="1" y="4"/>
                    </a:cubicBezTo>
                    <a:cubicBezTo>
                      <a:pt x="1" y="4"/>
                      <a:pt x="0" y="4"/>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1" name="Freeform 843">
                <a:extLst>
                  <a:ext uri="{FF2B5EF4-FFF2-40B4-BE49-F238E27FC236}">
                    <a16:creationId xmlns:a16="http://schemas.microsoft.com/office/drawing/2014/main" id="{D7B85703-9F47-04AC-2668-A3AC4000FB46}"/>
                  </a:ext>
                </a:extLst>
              </p:cNvPr>
              <p:cNvSpPr/>
              <p:nvPr/>
            </p:nvSpPr>
            <p:spPr bwMode="auto">
              <a:xfrm>
                <a:off x="5543" y="2480"/>
                <a:ext cx="2" cy="1"/>
              </a:xfrm>
              <a:custGeom>
                <a:avLst/>
                <a:gdLst>
                  <a:gd name="T0" fmla="*/ 4 w 4"/>
                  <a:gd name="T1" fmla="*/ 1 h 2"/>
                  <a:gd name="T2" fmla="*/ 2 w 4"/>
                  <a:gd name="T3" fmla="*/ 2 h 2"/>
                  <a:gd name="T4" fmla="*/ 0 w 4"/>
                  <a:gd name="T5" fmla="*/ 1 h 2"/>
                  <a:gd name="T6" fmla="*/ 2 w 4"/>
                  <a:gd name="T7" fmla="*/ 0 h 2"/>
                  <a:gd name="T8" fmla="*/ 4 w 4"/>
                  <a:gd name="T9" fmla="*/ 1 h 2"/>
                </a:gdLst>
                <a:ahLst/>
                <a:cxnLst>
                  <a:cxn ang="0">
                    <a:pos x="T0" y="T1"/>
                  </a:cxn>
                  <a:cxn ang="0">
                    <a:pos x="T2" y="T3"/>
                  </a:cxn>
                  <a:cxn ang="0">
                    <a:pos x="T4" y="T5"/>
                  </a:cxn>
                  <a:cxn ang="0">
                    <a:pos x="T6" y="T7"/>
                  </a:cxn>
                  <a:cxn ang="0">
                    <a:pos x="T8" y="T9"/>
                  </a:cxn>
                </a:cxnLst>
                <a:rect l="0" t="0" r="r" b="b"/>
                <a:pathLst>
                  <a:path w="4" h="2">
                    <a:moveTo>
                      <a:pt x="4" y="1"/>
                    </a:moveTo>
                    <a:cubicBezTo>
                      <a:pt x="3" y="1"/>
                      <a:pt x="2" y="2"/>
                      <a:pt x="2" y="2"/>
                    </a:cubicBezTo>
                    <a:cubicBezTo>
                      <a:pt x="1" y="2"/>
                      <a:pt x="1" y="1"/>
                      <a:pt x="0" y="1"/>
                    </a:cubicBezTo>
                    <a:cubicBezTo>
                      <a:pt x="1" y="1"/>
                      <a:pt x="1" y="0"/>
                      <a:pt x="2" y="0"/>
                    </a:cubicBezTo>
                    <a:cubicBezTo>
                      <a:pt x="2" y="0"/>
                      <a:pt x="3" y="1"/>
                      <a:pt x="4"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2" name="Freeform 844">
                <a:extLst>
                  <a:ext uri="{FF2B5EF4-FFF2-40B4-BE49-F238E27FC236}">
                    <a16:creationId xmlns:a16="http://schemas.microsoft.com/office/drawing/2014/main" id="{08B363DF-DC8A-46D7-F386-C6400BD859C1}"/>
                  </a:ext>
                </a:extLst>
              </p:cNvPr>
              <p:cNvSpPr/>
              <p:nvPr/>
            </p:nvSpPr>
            <p:spPr bwMode="auto">
              <a:xfrm>
                <a:off x="5497" y="2481"/>
                <a:ext cx="1" cy="3"/>
              </a:xfrm>
              <a:custGeom>
                <a:avLst/>
                <a:gdLst>
                  <a:gd name="T0" fmla="*/ 2 w 3"/>
                  <a:gd name="T1" fmla="*/ 0 h 5"/>
                  <a:gd name="T2" fmla="*/ 3 w 3"/>
                  <a:gd name="T3" fmla="*/ 2 h 5"/>
                  <a:gd name="T4" fmla="*/ 2 w 3"/>
                  <a:gd name="T5" fmla="*/ 4 h 5"/>
                  <a:gd name="T6" fmla="*/ 1 w 3"/>
                  <a:gd name="T7" fmla="*/ 3 h 5"/>
                  <a:gd name="T8" fmla="*/ 2 w 3"/>
                  <a:gd name="T9" fmla="*/ 0 h 5"/>
                </a:gdLst>
                <a:ahLst/>
                <a:cxnLst>
                  <a:cxn ang="0">
                    <a:pos x="T0" y="T1"/>
                  </a:cxn>
                  <a:cxn ang="0">
                    <a:pos x="T2" y="T3"/>
                  </a:cxn>
                  <a:cxn ang="0">
                    <a:pos x="T4" y="T5"/>
                  </a:cxn>
                  <a:cxn ang="0">
                    <a:pos x="T6" y="T7"/>
                  </a:cxn>
                  <a:cxn ang="0">
                    <a:pos x="T8" y="T9"/>
                  </a:cxn>
                </a:cxnLst>
                <a:rect l="0" t="0" r="r" b="b"/>
                <a:pathLst>
                  <a:path w="3" h="5">
                    <a:moveTo>
                      <a:pt x="2" y="0"/>
                    </a:moveTo>
                    <a:cubicBezTo>
                      <a:pt x="3" y="0"/>
                      <a:pt x="3" y="1"/>
                      <a:pt x="3" y="2"/>
                    </a:cubicBezTo>
                    <a:cubicBezTo>
                      <a:pt x="3" y="3"/>
                      <a:pt x="3" y="4"/>
                      <a:pt x="2" y="4"/>
                    </a:cubicBezTo>
                    <a:cubicBezTo>
                      <a:pt x="0" y="5"/>
                      <a:pt x="1" y="3"/>
                      <a:pt x="1" y="3"/>
                    </a:cubicBezTo>
                    <a:cubicBezTo>
                      <a:pt x="1" y="2"/>
                      <a:pt x="2"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3" name="Freeform 845">
                <a:extLst>
                  <a:ext uri="{FF2B5EF4-FFF2-40B4-BE49-F238E27FC236}">
                    <a16:creationId xmlns:a16="http://schemas.microsoft.com/office/drawing/2014/main" id="{29337D70-8430-8459-3515-4405968EABD8}"/>
                  </a:ext>
                </a:extLst>
              </p:cNvPr>
              <p:cNvSpPr/>
              <p:nvPr/>
            </p:nvSpPr>
            <p:spPr bwMode="auto">
              <a:xfrm>
                <a:off x="5528" y="2474"/>
                <a:ext cx="1" cy="0"/>
              </a:xfrm>
              <a:custGeom>
                <a:avLst/>
                <a:gdLst>
                  <a:gd name="T0" fmla="*/ 1 w 1"/>
                  <a:gd name="T1" fmla="*/ 0 h 1"/>
                  <a:gd name="T2" fmla="*/ 0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0" y="0"/>
                      <a:pt x="0" y="0"/>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4" name="Freeform 846">
                <a:extLst>
                  <a:ext uri="{FF2B5EF4-FFF2-40B4-BE49-F238E27FC236}">
                    <a16:creationId xmlns:a16="http://schemas.microsoft.com/office/drawing/2014/main" id="{7D5E99B7-0648-58B6-0C28-A30593D9F291}"/>
                  </a:ext>
                </a:extLst>
              </p:cNvPr>
              <p:cNvSpPr/>
              <p:nvPr/>
            </p:nvSpPr>
            <p:spPr bwMode="auto">
              <a:xfrm>
                <a:off x="5413" y="2392"/>
                <a:ext cx="26" cy="83"/>
              </a:xfrm>
              <a:custGeom>
                <a:avLst/>
                <a:gdLst>
                  <a:gd name="T0" fmla="*/ 8 w 44"/>
                  <a:gd name="T1" fmla="*/ 135 h 141"/>
                  <a:gd name="T2" fmla="*/ 1 w 44"/>
                  <a:gd name="T3" fmla="*/ 141 h 141"/>
                  <a:gd name="T4" fmla="*/ 15 w 44"/>
                  <a:gd name="T5" fmla="*/ 24 h 141"/>
                  <a:gd name="T6" fmla="*/ 8 w 44"/>
                  <a:gd name="T7" fmla="*/ 75 h 141"/>
                  <a:gd name="T8" fmla="*/ 25 w 44"/>
                  <a:gd name="T9" fmla="*/ 24 h 141"/>
                  <a:gd name="T10" fmla="*/ 32 w 44"/>
                  <a:gd name="T11" fmla="*/ 18 h 141"/>
                  <a:gd name="T12" fmla="*/ 35 w 44"/>
                  <a:gd name="T13" fmla="*/ 14 h 141"/>
                  <a:gd name="T14" fmla="*/ 44 w 44"/>
                  <a:gd name="T15" fmla="*/ 0 h 141"/>
                  <a:gd name="T16" fmla="*/ 44 w 44"/>
                  <a:gd name="T17" fmla="*/ 0 h 141"/>
                  <a:gd name="T18" fmla="*/ 33 w 44"/>
                  <a:gd name="T19" fmla="*/ 27 h 141"/>
                  <a:gd name="T20" fmla="*/ 20 w 44"/>
                  <a:gd name="T21" fmla="*/ 68 h 141"/>
                  <a:gd name="T22" fmla="*/ 18 w 44"/>
                  <a:gd name="T23" fmla="*/ 70 h 141"/>
                  <a:gd name="T24" fmla="*/ 19 w 44"/>
                  <a:gd name="T25" fmla="*/ 71 h 141"/>
                  <a:gd name="T26" fmla="*/ 20 w 44"/>
                  <a:gd name="T27" fmla="*/ 68 h 141"/>
                  <a:gd name="T28" fmla="*/ 27 w 44"/>
                  <a:gd name="T29" fmla="*/ 63 h 141"/>
                  <a:gd name="T30" fmla="*/ 27 w 44"/>
                  <a:gd name="T31" fmla="*/ 63 h 141"/>
                  <a:gd name="T32" fmla="*/ 7 w 44"/>
                  <a:gd name="T33" fmla="*/ 111 h 141"/>
                  <a:gd name="T34" fmla="*/ 8 w 44"/>
                  <a:gd name="T35" fmla="*/ 126 h 141"/>
                  <a:gd name="T36" fmla="*/ 8 w 44"/>
                  <a:gd name="T37" fmla="*/ 126 h 141"/>
                  <a:gd name="T38" fmla="*/ 8 w 44"/>
                  <a:gd name="T39" fmla="*/ 135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141">
                    <a:moveTo>
                      <a:pt x="8" y="135"/>
                    </a:moveTo>
                    <a:cubicBezTo>
                      <a:pt x="6" y="138"/>
                      <a:pt x="4" y="140"/>
                      <a:pt x="1" y="141"/>
                    </a:cubicBezTo>
                    <a:cubicBezTo>
                      <a:pt x="8" y="102"/>
                      <a:pt x="0" y="62"/>
                      <a:pt x="15" y="24"/>
                    </a:cubicBezTo>
                    <a:cubicBezTo>
                      <a:pt x="13" y="41"/>
                      <a:pt x="10" y="58"/>
                      <a:pt x="8" y="75"/>
                    </a:cubicBezTo>
                    <a:cubicBezTo>
                      <a:pt x="15" y="58"/>
                      <a:pt x="23" y="42"/>
                      <a:pt x="25" y="24"/>
                    </a:cubicBezTo>
                    <a:cubicBezTo>
                      <a:pt x="25" y="19"/>
                      <a:pt x="25" y="19"/>
                      <a:pt x="32" y="18"/>
                    </a:cubicBezTo>
                    <a:cubicBezTo>
                      <a:pt x="34" y="18"/>
                      <a:pt x="34" y="16"/>
                      <a:pt x="35" y="14"/>
                    </a:cubicBezTo>
                    <a:cubicBezTo>
                      <a:pt x="36" y="8"/>
                      <a:pt x="40" y="4"/>
                      <a:pt x="44" y="0"/>
                    </a:cubicBezTo>
                    <a:cubicBezTo>
                      <a:pt x="44" y="0"/>
                      <a:pt x="44" y="0"/>
                      <a:pt x="44" y="0"/>
                    </a:cubicBezTo>
                    <a:cubicBezTo>
                      <a:pt x="44" y="11"/>
                      <a:pt x="37" y="18"/>
                      <a:pt x="33" y="27"/>
                    </a:cubicBezTo>
                    <a:cubicBezTo>
                      <a:pt x="27" y="40"/>
                      <a:pt x="20" y="53"/>
                      <a:pt x="20" y="68"/>
                    </a:cubicBezTo>
                    <a:cubicBezTo>
                      <a:pt x="19" y="69"/>
                      <a:pt x="19" y="69"/>
                      <a:pt x="18" y="70"/>
                    </a:cubicBezTo>
                    <a:cubicBezTo>
                      <a:pt x="18" y="70"/>
                      <a:pt x="19" y="71"/>
                      <a:pt x="19" y="71"/>
                    </a:cubicBezTo>
                    <a:cubicBezTo>
                      <a:pt x="19" y="70"/>
                      <a:pt x="20" y="69"/>
                      <a:pt x="20" y="68"/>
                    </a:cubicBezTo>
                    <a:cubicBezTo>
                      <a:pt x="22" y="66"/>
                      <a:pt x="23" y="63"/>
                      <a:pt x="27" y="63"/>
                    </a:cubicBezTo>
                    <a:cubicBezTo>
                      <a:pt x="27" y="63"/>
                      <a:pt x="27" y="63"/>
                      <a:pt x="27" y="63"/>
                    </a:cubicBezTo>
                    <a:cubicBezTo>
                      <a:pt x="23" y="80"/>
                      <a:pt x="11" y="94"/>
                      <a:pt x="7" y="111"/>
                    </a:cubicBezTo>
                    <a:cubicBezTo>
                      <a:pt x="5" y="116"/>
                      <a:pt x="4" y="121"/>
                      <a:pt x="8" y="126"/>
                    </a:cubicBezTo>
                    <a:cubicBezTo>
                      <a:pt x="8" y="126"/>
                      <a:pt x="8" y="126"/>
                      <a:pt x="8" y="126"/>
                    </a:cubicBezTo>
                    <a:cubicBezTo>
                      <a:pt x="8" y="129"/>
                      <a:pt x="8" y="132"/>
                      <a:pt x="8" y="13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5" name="Freeform 847">
                <a:extLst>
                  <a:ext uri="{FF2B5EF4-FFF2-40B4-BE49-F238E27FC236}">
                    <a16:creationId xmlns:a16="http://schemas.microsoft.com/office/drawing/2014/main" id="{C480C17A-BE67-EB0B-E7C4-6579B3554CEB}"/>
                  </a:ext>
                </a:extLst>
              </p:cNvPr>
              <p:cNvSpPr/>
              <p:nvPr/>
            </p:nvSpPr>
            <p:spPr bwMode="auto">
              <a:xfrm>
                <a:off x="5424" y="2417"/>
                <a:ext cx="28" cy="40"/>
              </a:xfrm>
              <a:custGeom>
                <a:avLst/>
                <a:gdLst>
                  <a:gd name="T0" fmla="*/ 47 w 47"/>
                  <a:gd name="T1" fmla="*/ 1 h 68"/>
                  <a:gd name="T2" fmla="*/ 17 w 47"/>
                  <a:gd name="T3" fmla="*/ 49 h 68"/>
                  <a:gd name="T4" fmla="*/ 20 w 47"/>
                  <a:gd name="T5" fmla="*/ 51 h 68"/>
                  <a:gd name="T6" fmla="*/ 40 w 47"/>
                  <a:gd name="T7" fmla="*/ 42 h 68"/>
                  <a:gd name="T8" fmla="*/ 41 w 47"/>
                  <a:gd name="T9" fmla="*/ 45 h 68"/>
                  <a:gd name="T10" fmla="*/ 1 w 47"/>
                  <a:gd name="T11" fmla="*/ 68 h 68"/>
                  <a:gd name="T12" fmla="*/ 1 w 47"/>
                  <a:gd name="T13" fmla="*/ 68 h 68"/>
                  <a:gd name="T14" fmla="*/ 11 w 47"/>
                  <a:gd name="T15" fmla="*/ 49 h 68"/>
                  <a:gd name="T16" fmla="*/ 41 w 47"/>
                  <a:gd name="T17" fmla="*/ 4 h 68"/>
                  <a:gd name="T18" fmla="*/ 47 w 47"/>
                  <a:gd name="T19" fmla="*/ 0 h 68"/>
                  <a:gd name="T20" fmla="*/ 47 w 47"/>
                  <a:gd name="T21" fmla="*/ 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68">
                    <a:moveTo>
                      <a:pt x="47" y="1"/>
                    </a:moveTo>
                    <a:cubicBezTo>
                      <a:pt x="40" y="18"/>
                      <a:pt x="33" y="36"/>
                      <a:pt x="17" y="49"/>
                    </a:cubicBezTo>
                    <a:cubicBezTo>
                      <a:pt x="18" y="49"/>
                      <a:pt x="19" y="50"/>
                      <a:pt x="20" y="51"/>
                    </a:cubicBezTo>
                    <a:cubicBezTo>
                      <a:pt x="26" y="48"/>
                      <a:pt x="33" y="45"/>
                      <a:pt x="40" y="42"/>
                    </a:cubicBezTo>
                    <a:cubicBezTo>
                      <a:pt x="40" y="43"/>
                      <a:pt x="41" y="44"/>
                      <a:pt x="41" y="45"/>
                    </a:cubicBezTo>
                    <a:cubicBezTo>
                      <a:pt x="27" y="51"/>
                      <a:pt x="16" y="63"/>
                      <a:pt x="1" y="68"/>
                    </a:cubicBezTo>
                    <a:cubicBezTo>
                      <a:pt x="1" y="68"/>
                      <a:pt x="1" y="68"/>
                      <a:pt x="1" y="68"/>
                    </a:cubicBezTo>
                    <a:cubicBezTo>
                      <a:pt x="0" y="60"/>
                      <a:pt x="7" y="55"/>
                      <a:pt x="11" y="49"/>
                    </a:cubicBezTo>
                    <a:cubicBezTo>
                      <a:pt x="20" y="33"/>
                      <a:pt x="31" y="19"/>
                      <a:pt x="41" y="4"/>
                    </a:cubicBezTo>
                    <a:cubicBezTo>
                      <a:pt x="42" y="1"/>
                      <a:pt x="44" y="1"/>
                      <a:pt x="47" y="0"/>
                    </a:cubicBezTo>
                    <a:lnTo>
                      <a:pt x="47"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6" name="Freeform 848">
                <a:extLst>
                  <a:ext uri="{FF2B5EF4-FFF2-40B4-BE49-F238E27FC236}">
                    <a16:creationId xmlns:a16="http://schemas.microsoft.com/office/drawing/2014/main" id="{FC21FFAC-8385-1654-14E0-CDA36FCD6751}"/>
                  </a:ext>
                </a:extLst>
              </p:cNvPr>
              <p:cNvSpPr/>
              <p:nvPr/>
            </p:nvSpPr>
            <p:spPr bwMode="auto">
              <a:xfrm>
                <a:off x="5439" y="2369"/>
                <a:ext cx="20" cy="23"/>
              </a:xfrm>
              <a:custGeom>
                <a:avLst/>
                <a:gdLst>
                  <a:gd name="T0" fmla="*/ 34 w 34"/>
                  <a:gd name="T1" fmla="*/ 6 h 40"/>
                  <a:gd name="T2" fmla="*/ 16 w 34"/>
                  <a:gd name="T3" fmla="*/ 25 h 40"/>
                  <a:gd name="T4" fmla="*/ 0 w 34"/>
                  <a:gd name="T5" fmla="*/ 40 h 40"/>
                  <a:gd name="T6" fmla="*/ 0 w 34"/>
                  <a:gd name="T7" fmla="*/ 40 h 40"/>
                  <a:gd name="T8" fmla="*/ 25 w 34"/>
                  <a:gd name="T9" fmla="*/ 4 h 40"/>
                  <a:gd name="T10" fmla="*/ 34 w 34"/>
                  <a:gd name="T11" fmla="*/ 6 h 40"/>
                </a:gdLst>
                <a:ahLst/>
                <a:cxnLst>
                  <a:cxn ang="0">
                    <a:pos x="T0" y="T1"/>
                  </a:cxn>
                  <a:cxn ang="0">
                    <a:pos x="T2" y="T3"/>
                  </a:cxn>
                  <a:cxn ang="0">
                    <a:pos x="T4" y="T5"/>
                  </a:cxn>
                  <a:cxn ang="0">
                    <a:pos x="T6" y="T7"/>
                  </a:cxn>
                  <a:cxn ang="0">
                    <a:pos x="T8" y="T9"/>
                  </a:cxn>
                  <a:cxn ang="0">
                    <a:pos x="T10" y="T11"/>
                  </a:cxn>
                </a:cxnLst>
                <a:rect l="0" t="0" r="r" b="b"/>
                <a:pathLst>
                  <a:path w="34" h="40">
                    <a:moveTo>
                      <a:pt x="34" y="6"/>
                    </a:moveTo>
                    <a:cubicBezTo>
                      <a:pt x="31" y="16"/>
                      <a:pt x="22" y="18"/>
                      <a:pt x="16" y="25"/>
                    </a:cubicBezTo>
                    <a:cubicBezTo>
                      <a:pt x="11" y="30"/>
                      <a:pt x="9" y="38"/>
                      <a:pt x="0" y="40"/>
                    </a:cubicBezTo>
                    <a:cubicBezTo>
                      <a:pt x="0" y="40"/>
                      <a:pt x="0" y="40"/>
                      <a:pt x="0" y="40"/>
                    </a:cubicBezTo>
                    <a:cubicBezTo>
                      <a:pt x="4" y="25"/>
                      <a:pt x="14" y="14"/>
                      <a:pt x="25" y="4"/>
                    </a:cubicBezTo>
                    <a:cubicBezTo>
                      <a:pt x="28" y="0"/>
                      <a:pt x="30" y="7"/>
                      <a:pt x="34"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7" name="Freeform 849">
                <a:extLst>
                  <a:ext uri="{FF2B5EF4-FFF2-40B4-BE49-F238E27FC236}">
                    <a16:creationId xmlns:a16="http://schemas.microsoft.com/office/drawing/2014/main" id="{0F773C9E-0CF6-2CEA-13F6-BE0B2A392B9B}"/>
                  </a:ext>
                </a:extLst>
              </p:cNvPr>
              <p:cNvSpPr/>
              <p:nvPr/>
            </p:nvSpPr>
            <p:spPr bwMode="auto">
              <a:xfrm>
                <a:off x="5445" y="2387"/>
                <a:ext cx="16" cy="20"/>
              </a:xfrm>
              <a:custGeom>
                <a:avLst/>
                <a:gdLst>
                  <a:gd name="T0" fmla="*/ 14 w 27"/>
                  <a:gd name="T1" fmla="*/ 16 h 34"/>
                  <a:gd name="T2" fmla="*/ 27 w 27"/>
                  <a:gd name="T3" fmla="*/ 15 h 34"/>
                  <a:gd name="T4" fmla="*/ 0 w 27"/>
                  <a:gd name="T5" fmla="*/ 34 h 34"/>
                  <a:gd name="T6" fmla="*/ 16 w 27"/>
                  <a:gd name="T7" fmla="*/ 0 h 34"/>
                  <a:gd name="T8" fmla="*/ 14 w 27"/>
                  <a:gd name="T9" fmla="*/ 16 h 34"/>
                  <a:gd name="T10" fmla="*/ 12 w 27"/>
                  <a:gd name="T11" fmla="*/ 19 h 34"/>
                  <a:gd name="T12" fmla="*/ 13 w 27"/>
                  <a:gd name="T13" fmla="*/ 19 h 34"/>
                  <a:gd name="T14" fmla="*/ 14 w 27"/>
                  <a:gd name="T15" fmla="*/ 16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34">
                    <a:moveTo>
                      <a:pt x="14" y="16"/>
                    </a:moveTo>
                    <a:cubicBezTo>
                      <a:pt x="18" y="16"/>
                      <a:pt x="21" y="15"/>
                      <a:pt x="27" y="15"/>
                    </a:cubicBezTo>
                    <a:cubicBezTo>
                      <a:pt x="18" y="23"/>
                      <a:pt x="11" y="30"/>
                      <a:pt x="0" y="34"/>
                    </a:cubicBezTo>
                    <a:cubicBezTo>
                      <a:pt x="5" y="23"/>
                      <a:pt x="11" y="12"/>
                      <a:pt x="16" y="0"/>
                    </a:cubicBezTo>
                    <a:cubicBezTo>
                      <a:pt x="23" y="7"/>
                      <a:pt x="13" y="11"/>
                      <a:pt x="14" y="16"/>
                    </a:cubicBezTo>
                    <a:cubicBezTo>
                      <a:pt x="14" y="17"/>
                      <a:pt x="13" y="18"/>
                      <a:pt x="12" y="19"/>
                    </a:cubicBezTo>
                    <a:cubicBezTo>
                      <a:pt x="13" y="19"/>
                      <a:pt x="13" y="19"/>
                      <a:pt x="13" y="19"/>
                    </a:cubicBezTo>
                    <a:cubicBezTo>
                      <a:pt x="14" y="18"/>
                      <a:pt x="14" y="17"/>
                      <a:pt x="14"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8" name="Freeform 850">
                <a:extLst>
                  <a:ext uri="{FF2B5EF4-FFF2-40B4-BE49-F238E27FC236}">
                    <a16:creationId xmlns:a16="http://schemas.microsoft.com/office/drawing/2014/main" id="{89CB4C44-47F5-B2E0-758D-EC56C9AF9524}"/>
                  </a:ext>
                </a:extLst>
              </p:cNvPr>
              <p:cNvSpPr/>
              <p:nvPr/>
            </p:nvSpPr>
            <p:spPr bwMode="auto">
              <a:xfrm>
                <a:off x="5457" y="2362"/>
                <a:ext cx="15" cy="10"/>
              </a:xfrm>
              <a:custGeom>
                <a:avLst/>
                <a:gdLst>
                  <a:gd name="T0" fmla="*/ 11 w 27"/>
                  <a:gd name="T1" fmla="*/ 5 h 17"/>
                  <a:gd name="T2" fmla="*/ 27 w 27"/>
                  <a:gd name="T3" fmla="*/ 2 h 17"/>
                  <a:gd name="T4" fmla="*/ 4 w 27"/>
                  <a:gd name="T5" fmla="*/ 17 h 17"/>
                  <a:gd name="T6" fmla="*/ 4 w 27"/>
                  <a:gd name="T7" fmla="*/ 17 h 17"/>
                  <a:gd name="T8" fmla="*/ 3 w 27"/>
                  <a:gd name="T9" fmla="*/ 9 h 17"/>
                  <a:gd name="T10" fmla="*/ 7 w 27"/>
                  <a:gd name="T11" fmla="*/ 2 h 17"/>
                  <a:gd name="T12" fmla="*/ 11 w 27"/>
                  <a:gd name="T13" fmla="*/ 5 h 17"/>
                  <a:gd name="T14" fmla="*/ 11 w 27"/>
                  <a:gd name="T15" fmla="*/ 6 h 17"/>
                  <a:gd name="T16" fmla="*/ 11 w 27"/>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7">
                    <a:moveTo>
                      <a:pt x="11" y="5"/>
                    </a:moveTo>
                    <a:cubicBezTo>
                      <a:pt x="17" y="7"/>
                      <a:pt x="21" y="3"/>
                      <a:pt x="27" y="2"/>
                    </a:cubicBezTo>
                    <a:cubicBezTo>
                      <a:pt x="22" y="11"/>
                      <a:pt x="13" y="14"/>
                      <a:pt x="4" y="17"/>
                    </a:cubicBezTo>
                    <a:cubicBezTo>
                      <a:pt x="4" y="17"/>
                      <a:pt x="4" y="17"/>
                      <a:pt x="4" y="17"/>
                    </a:cubicBezTo>
                    <a:cubicBezTo>
                      <a:pt x="5" y="14"/>
                      <a:pt x="6" y="12"/>
                      <a:pt x="3" y="9"/>
                    </a:cubicBezTo>
                    <a:cubicBezTo>
                      <a:pt x="0" y="5"/>
                      <a:pt x="4" y="3"/>
                      <a:pt x="7" y="2"/>
                    </a:cubicBezTo>
                    <a:cubicBezTo>
                      <a:pt x="10" y="0"/>
                      <a:pt x="11" y="3"/>
                      <a:pt x="11" y="5"/>
                    </a:cubicBezTo>
                    <a:cubicBezTo>
                      <a:pt x="11" y="5"/>
                      <a:pt x="11" y="6"/>
                      <a:pt x="11" y="6"/>
                    </a:cubicBezTo>
                    <a:cubicBezTo>
                      <a:pt x="11" y="6"/>
                      <a:pt x="11" y="5"/>
                      <a:pt x="11"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9" name="Freeform 851">
                <a:extLst>
                  <a:ext uri="{FF2B5EF4-FFF2-40B4-BE49-F238E27FC236}">
                    <a16:creationId xmlns:a16="http://schemas.microsoft.com/office/drawing/2014/main" id="{6FBEAF75-D2C2-05B2-FDAD-93B13F5F2971}"/>
                  </a:ext>
                </a:extLst>
              </p:cNvPr>
              <p:cNvSpPr/>
              <p:nvPr/>
            </p:nvSpPr>
            <p:spPr bwMode="auto">
              <a:xfrm>
                <a:off x="5431" y="2410"/>
                <a:ext cx="13" cy="16"/>
              </a:xfrm>
              <a:custGeom>
                <a:avLst/>
                <a:gdLst>
                  <a:gd name="T0" fmla="*/ 0 w 23"/>
                  <a:gd name="T1" fmla="*/ 25 h 27"/>
                  <a:gd name="T2" fmla="*/ 23 w 23"/>
                  <a:gd name="T3" fmla="*/ 0 h 27"/>
                  <a:gd name="T4" fmla="*/ 3 w 23"/>
                  <a:gd name="T5" fmla="*/ 27 h 27"/>
                  <a:gd name="T6" fmla="*/ 0 w 23"/>
                  <a:gd name="T7" fmla="*/ 25 h 27"/>
                </a:gdLst>
                <a:ahLst/>
                <a:cxnLst>
                  <a:cxn ang="0">
                    <a:pos x="T0" y="T1"/>
                  </a:cxn>
                  <a:cxn ang="0">
                    <a:pos x="T2" y="T3"/>
                  </a:cxn>
                  <a:cxn ang="0">
                    <a:pos x="T4" y="T5"/>
                  </a:cxn>
                  <a:cxn ang="0">
                    <a:pos x="T6" y="T7"/>
                  </a:cxn>
                </a:cxnLst>
                <a:rect l="0" t="0" r="r" b="b"/>
                <a:pathLst>
                  <a:path w="23" h="27">
                    <a:moveTo>
                      <a:pt x="0" y="25"/>
                    </a:moveTo>
                    <a:cubicBezTo>
                      <a:pt x="6" y="15"/>
                      <a:pt x="11" y="4"/>
                      <a:pt x="23" y="0"/>
                    </a:cubicBezTo>
                    <a:cubicBezTo>
                      <a:pt x="17" y="9"/>
                      <a:pt x="10" y="18"/>
                      <a:pt x="3" y="27"/>
                    </a:cubicBezTo>
                    <a:cubicBezTo>
                      <a:pt x="2" y="26"/>
                      <a:pt x="1" y="26"/>
                      <a:pt x="0"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0" name="Freeform 852">
                <a:extLst>
                  <a:ext uri="{FF2B5EF4-FFF2-40B4-BE49-F238E27FC236}">
                    <a16:creationId xmlns:a16="http://schemas.microsoft.com/office/drawing/2014/main" id="{9405B487-0025-E27A-0CDB-D46E92F1CACF}"/>
                  </a:ext>
                </a:extLst>
              </p:cNvPr>
              <p:cNvSpPr/>
              <p:nvPr/>
            </p:nvSpPr>
            <p:spPr bwMode="auto">
              <a:xfrm>
                <a:off x="5418" y="2457"/>
                <a:ext cx="7" cy="9"/>
              </a:xfrm>
              <a:custGeom>
                <a:avLst/>
                <a:gdLst>
                  <a:gd name="T0" fmla="*/ 12 w 12"/>
                  <a:gd name="T1" fmla="*/ 0 h 15"/>
                  <a:gd name="T2" fmla="*/ 0 w 12"/>
                  <a:gd name="T3" fmla="*/ 15 h 15"/>
                  <a:gd name="T4" fmla="*/ 0 w 12"/>
                  <a:gd name="T5" fmla="*/ 15 h 15"/>
                  <a:gd name="T6" fmla="*/ 12 w 12"/>
                  <a:gd name="T7" fmla="*/ 0 h 15"/>
                  <a:gd name="T8" fmla="*/ 12 w 12"/>
                  <a:gd name="T9" fmla="*/ 0 h 15"/>
                </a:gdLst>
                <a:ahLst/>
                <a:cxnLst>
                  <a:cxn ang="0">
                    <a:pos x="T0" y="T1"/>
                  </a:cxn>
                  <a:cxn ang="0">
                    <a:pos x="T2" y="T3"/>
                  </a:cxn>
                  <a:cxn ang="0">
                    <a:pos x="T4" y="T5"/>
                  </a:cxn>
                  <a:cxn ang="0">
                    <a:pos x="T6" y="T7"/>
                  </a:cxn>
                  <a:cxn ang="0">
                    <a:pos x="T8" y="T9"/>
                  </a:cxn>
                </a:cxnLst>
                <a:rect l="0" t="0" r="r" b="b"/>
                <a:pathLst>
                  <a:path w="12" h="15">
                    <a:moveTo>
                      <a:pt x="12" y="0"/>
                    </a:moveTo>
                    <a:cubicBezTo>
                      <a:pt x="10" y="7"/>
                      <a:pt x="6" y="12"/>
                      <a:pt x="0" y="15"/>
                    </a:cubicBezTo>
                    <a:cubicBezTo>
                      <a:pt x="0" y="15"/>
                      <a:pt x="0" y="15"/>
                      <a:pt x="0" y="15"/>
                    </a:cubicBezTo>
                    <a:cubicBezTo>
                      <a:pt x="1" y="8"/>
                      <a:pt x="4" y="2"/>
                      <a:pt x="12" y="0"/>
                    </a:cubicBezTo>
                    <a:cubicBezTo>
                      <a:pt x="12" y="0"/>
                      <a:pt x="12" y="0"/>
                      <a:pt x="1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1" name="Freeform 853">
                <a:extLst>
                  <a:ext uri="{FF2B5EF4-FFF2-40B4-BE49-F238E27FC236}">
                    <a16:creationId xmlns:a16="http://schemas.microsoft.com/office/drawing/2014/main" id="{F62031AA-4036-0D6C-C800-25ACDDCD7795}"/>
                  </a:ext>
                </a:extLst>
              </p:cNvPr>
              <p:cNvSpPr/>
              <p:nvPr/>
            </p:nvSpPr>
            <p:spPr bwMode="auto">
              <a:xfrm>
                <a:off x="5463" y="2389"/>
                <a:ext cx="6" cy="5"/>
              </a:xfrm>
              <a:custGeom>
                <a:avLst/>
                <a:gdLst>
                  <a:gd name="T0" fmla="*/ 0 w 10"/>
                  <a:gd name="T1" fmla="*/ 8 h 9"/>
                  <a:gd name="T2" fmla="*/ 2 w 10"/>
                  <a:gd name="T3" fmla="*/ 3 h 9"/>
                  <a:gd name="T4" fmla="*/ 8 w 10"/>
                  <a:gd name="T5" fmla="*/ 3 h 9"/>
                  <a:gd name="T6" fmla="*/ 5 w 10"/>
                  <a:gd name="T7" fmla="*/ 7 h 9"/>
                  <a:gd name="T8" fmla="*/ 0 w 10"/>
                  <a:gd name="T9" fmla="*/ 9 h 9"/>
                  <a:gd name="T10" fmla="*/ 0 w 10"/>
                  <a:gd name="T11" fmla="*/ 8 h 9"/>
                </a:gdLst>
                <a:ahLst/>
                <a:cxnLst>
                  <a:cxn ang="0">
                    <a:pos x="T0" y="T1"/>
                  </a:cxn>
                  <a:cxn ang="0">
                    <a:pos x="T2" y="T3"/>
                  </a:cxn>
                  <a:cxn ang="0">
                    <a:pos x="T4" y="T5"/>
                  </a:cxn>
                  <a:cxn ang="0">
                    <a:pos x="T6" y="T7"/>
                  </a:cxn>
                  <a:cxn ang="0">
                    <a:pos x="T8" y="T9"/>
                  </a:cxn>
                  <a:cxn ang="0">
                    <a:pos x="T10" y="T11"/>
                  </a:cxn>
                </a:cxnLst>
                <a:rect l="0" t="0" r="r" b="b"/>
                <a:pathLst>
                  <a:path w="10" h="9">
                    <a:moveTo>
                      <a:pt x="0" y="8"/>
                    </a:moveTo>
                    <a:cubicBezTo>
                      <a:pt x="1" y="7"/>
                      <a:pt x="1" y="5"/>
                      <a:pt x="2" y="3"/>
                    </a:cubicBezTo>
                    <a:cubicBezTo>
                      <a:pt x="4" y="1"/>
                      <a:pt x="7" y="0"/>
                      <a:pt x="8" y="3"/>
                    </a:cubicBezTo>
                    <a:cubicBezTo>
                      <a:pt x="10" y="6"/>
                      <a:pt x="6" y="6"/>
                      <a:pt x="5" y="7"/>
                    </a:cubicBezTo>
                    <a:cubicBezTo>
                      <a:pt x="3" y="8"/>
                      <a:pt x="2" y="8"/>
                      <a:pt x="0" y="9"/>
                    </a:cubicBezTo>
                    <a:lnTo>
                      <a:pt x="0" y="8"/>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2" name="Freeform 854">
                <a:extLst>
                  <a:ext uri="{FF2B5EF4-FFF2-40B4-BE49-F238E27FC236}">
                    <a16:creationId xmlns:a16="http://schemas.microsoft.com/office/drawing/2014/main" id="{BE88D1CC-50E8-FA97-C516-0DD445B768EB}"/>
                  </a:ext>
                </a:extLst>
              </p:cNvPr>
              <p:cNvSpPr/>
              <p:nvPr/>
            </p:nvSpPr>
            <p:spPr bwMode="auto">
              <a:xfrm>
                <a:off x="5452" y="2411"/>
                <a:ext cx="3" cy="7"/>
              </a:xfrm>
              <a:custGeom>
                <a:avLst/>
                <a:gdLst>
                  <a:gd name="T0" fmla="*/ 0 w 6"/>
                  <a:gd name="T1" fmla="*/ 10 h 11"/>
                  <a:gd name="T2" fmla="*/ 5 w 6"/>
                  <a:gd name="T3" fmla="*/ 0 h 11"/>
                  <a:gd name="T4" fmla="*/ 0 w 6"/>
                  <a:gd name="T5" fmla="*/ 11 h 11"/>
                  <a:gd name="T6" fmla="*/ 0 w 6"/>
                  <a:gd name="T7" fmla="*/ 10 h 11"/>
                </a:gdLst>
                <a:ahLst/>
                <a:cxnLst>
                  <a:cxn ang="0">
                    <a:pos x="T0" y="T1"/>
                  </a:cxn>
                  <a:cxn ang="0">
                    <a:pos x="T2" y="T3"/>
                  </a:cxn>
                  <a:cxn ang="0">
                    <a:pos x="T4" y="T5"/>
                  </a:cxn>
                  <a:cxn ang="0">
                    <a:pos x="T6" y="T7"/>
                  </a:cxn>
                </a:cxnLst>
                <a:rect l="0" t="0" r="r" b="b"/>
                <a:pathLst>
                  <a:path w="6" h="11">
                    <a:moveTo>
                      <a:pt x="0" y="10"/>
                    </a:moveTo>
                    <a:cubicBezTo>
                      <a:pt x="0" y="7"/>
                      <a:pt x="2" y="4"/>
                      <a:pt x="5" y="0"/>
                    </a:cubicBezTo>
                    <a:cubicBezTo>
                      <a:pt x="6" y="7"/>
                      <a:pt x="5" y="10"/>
                      <a:pt x="0" y="11"/>
                    </a:cubicBezTo>
                    <a:cubicBezTo>
                      <a:pt x="0" y="11"/>
                      <a:pt x="0" y="10"/>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3" name="Freeform 855">
                <a:extLst>
                  <a:ext uri="{FF2B5EF4-FFF2-40B4-BE49-F238E27FC236}">
                    <a16:creationId xmlns:a16="http://schemas.microsoft.com/office/drawing/2014/main" id="{7CB91204-B6CC-F891-D5C9-8C69DF896E5F}"/>
                  </a:ext>
                </a:extLst>
              </p:cNvPr>
              <p:cNvSpPr/>
              <p:nvPr/>
            </p:nvSpPr>
            <p:spPr bwMode="auto">
              <a:xfrm>
                <a:off x="5422" y="2400"/>
                <a:ext cx="3" cy="3"/>
              </a:xfrm>
              <a:custGeom>
                <a:avLst/>
                <a:gdLst>
                  <a:gd name="T0" fmla="*/ 5 w 5"/>
                  <a:gd name="T1" fmla="*/ 2 h 5"/>
                  <a:gd name="T2" fmla="*/ 3 w 5"/>
                  <a:gd name="T3" fmla="*/ 4 h 5"/>
                  <a:gd name="T4" fmla="*/ 1 w 5"/>
                  <a:gd name="T5" fmla="*/ 2 h 5"/>
                  <a:gd name="T6" fmla="*/ 3 w 5"/>
                  <a:gd name="T7" fmla="*/ 0 h 5"/>
                  <a:gd name="T8" fmla="*/ 5 w 5"/>
                  <a:gd name="T9" fmla="*/ 2 h 5"/>
                </a:gdLst>
                <a:ahLst/>
                <a:cxnLst>
                  <a:cxn ang="0">
                    <a:pos x="T0" y="T1"/>
                  </a:cxn>
                  <a:cxn ang="0">
                    <a:pos x="T2" y="T3"/>
                  </a:cxn>
                  <a:cxn ang="0">
                    <a:pos x="T4" y="T5"/>
                  </a:cxn>
                  <a:cxn ang="0">
                    <a:pos x="T6" y="T7"/>
                  </a:cxn>
                  <a:cxn ang="0">
                    <a:pos x="T8" y="T9"/>
                  </a:cxn>
                </a:cxnLst>
                <a:rect l="0" t="0" r="r" b="b"/>
                <a:pathLst>
                  <a:path w="5" h="5">
                    <a:moveTo>
                      <a:pt x="5" y="2"/>
                    </a:moveTo>
                    <a:cubicBezTo>
                      <a:pt x="4" y="3"/>
                      <a:pt x="4" y="4"/>
                      <a:pt x="3" y="4"/>
                    </a:cubicBezTo>
                    <a:cubicBezTo>
                      <a:pt x="1" y="5"/>
                      <a:pt x="0" y="3"/>
                      <a:pt x="1" y="2"/>
                    </a:cubicBezTo>
                    <a:cubicBezTo>
                      <a:pt x="1" y="1"/>
                      <a:pt x="2" y="1"/>
                      <a:pt x="3" y="0"/>
                    </a:cubicBezTo>
                    <a:cubicBezTo>
                      <a:pt x="4" y="0"/>
                      <a:pt x="4" y="1"/>
                      <a:pt x="5"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4" name="Freeform 856">
                <a:extLst>
                  <a:ext uri="{FF2B5EF4-FFF2-40B4-BE49-F238E27FC236}">
                    <a16:creationId xmlns:a16="http://schemas.microsoft.com/office/drawing/2014/main" id="{184CF125-6ACE-746B-85F9-7620A2CEE5F5}"/>
                  </a:ext>
                </a:extLst>
              </p:cNvPr>
              <p:cNvSpPr/>
              <p:nvPr/>
            </p:nvSpPr>
            <p:spPr bwMode="auto">
              <a:xfrm>
                <a:off x="5471" y="2387"/>
                <a:ext cx="1" cy="2"/>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1"/>
                      <a:pt x="2" y="1"/>
                      <a:pt x="3" y="1"/>
                    </a:cubicBezTo>
                    <a:cubicBezTo>
                      <a:pt x="3" y="2"/>
                      <a:pt x="3" y="3"/>
                      <a:pt x="2" y="3"/>
                    </a:cubicBezTo>
                    <a:cubicBezTo>
                      <a:pt x="2" y="3"/>
                      <a:pt x="1" y="3"/>
                      <a:pt x="0" y="2"/>
                    </a:cubicBezTo>
                    <a:cubicBezTo>
                      <a:pt x="0" y="2"/>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5" name="Freeform 857">
                <a:extLst>
                  <a:ext uri="{FF2B5EF4-FFF2-40B4-BE49-F238E27FC236}">
                    <a16:creationId xmlns:a16="http://schemas.microsoft.com/office/drawing/2014/main" id="{B9F7C081-764E-8764-FE98-5B023C6DD7D4}"/>
                  </a:ext>
                </a:extLst>
              </p:cNvPr>
              <p:cNvSpPr/>
              <p:nvPr/>
            </p:nvSpPr>
            <p:spPr bwMode="auto">
              <a:xfrm>
                <a:off x="5431" y="2394"/>
                <a:ext cx="1" cy="3"/>
              </a:xfrm>
              <a:custGeom>
                <a:avLst/>
                <a:gdLst>
                  <a:gd name="T0" fmla="*/ 2 w 2"/>
                  <a:gd name="T1" fmla="*/ 2 h 4"/>
                  <a:gd name="T2" fmla="*/ 1 w 2"/>
                  <a:gd name="T3" fmla="*/ 4 h 4"/>
                  <a:gd name="T4" fmla="*/ 0 w 2"/>
                  <a:gd name="T5" fmla="*/ 2 h 4"/>
                  <a:gd name="T6" fmla="*/ 1 w 2"/>
                  <a:gd name="T7" fmla="*/ 0 h 4"/>
                  <a:gd name="T8" fmla="*/ 2 w 2"/>
                  <a:gd name="T9" fmla="*/ 2 h 4"/>
                </a:gdLst>
                <a:ahLst/>
                <a:cxnLst>
                  <a:cxn ang="0">
                    <a:pos x="T0" y="T1"/>
                  </a:cxn>
                  <a:cxn ang="0">
                    <a:pos x="T2" y="T3"/>
                  </a:cxn>
                  <a:cxn ang="0">
                    <a:pos x="T4" y="T5"/>
                  </a:cxn>
                  <a:cxn ang="0">
                    <a:pos x="T6" y="T7"/>
                  </a:cxn>
                  <a:cxn ang="0">
                    <a:pos x="T8" y="T9"/>
                  </a:cxn>
                </a:cxnLst>
                <a:rect l="0" t="0" r="r" b="b"/>
                <a:pathLst>
                  <a:path w="2" h="4">
                    <a:moveTo>
                      <a:pt x="2" y="2"/>
                    </a:moveTo>
                    <a:cubicBezTo>
                      <a:pt x="1" y="3"/>
                      <a:pt x="1" y="3"/>
                      <a:pt x="1" y="4"/>
                    </a:cubicBezTo>
                    <a:cubicBezTo>
                      <a:pt x="0" y="3"/>
                      <a:pt x="0" y="3"/>
                      <a:pt x="0" y="2"/>
                    </a:cubicBezTo>
                    <a:cubicBezTo>
                      <a:pt x="0" y="2"/>
                      <a:pt x="0" y="1"/>
                      <a:pt x="1" y="0"/>
                    </a:cubicBezTo>
                    <a:cubicBezTo>
                      <a:pt x="1" y="1"/>
                      <a:pt x="1" y="1"/>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6" name="Freeform 858">
                <a:extLst>
                  <a:ext uri="{FF2B5EF4-FFF2-40B4-BE49-F238E27FC236}">
                    <a16:creationId xmlns:a16="http://schemas.microsoft.com/office/drawing/2014/main" id="{254C74F5-58D6-06FB-1D01-8F5720AF9675}"/>
                  </a:ext>
                </a:extLst>
              </p:cNvPr>
              <p:cNvSpPr/>
              <p:nvPr/>
            </p:nvSpPr>
            <p:spPr bwMode="auto">
              <a:xfrm>
                <a:off x="5432" y="2389"/>
                <a:ext cx="1" cy="2"/>
              </a:xfrm>
              <a:custGeom>
                <a:avLst/>
                <a:gdLst>
                  <a:gd name="T0" fmla="*/ 2 w 2"/>
                  <a:gd name="T1" fmla="*/ 1 h 3"/>
                  <a:gd name="T2" fmla="*/ 1 w 2"/>
                  <a:gd name="T3" fmla="*/ 3 h 3"/>
                  <a:gd name="T4" fmla="*/ 0 w 2"/>
                  <a:gd name="T5" fmla="*/ 1 h 3"/>
                  <a:gd name="T6" fmla="*/ 1 w 2"/>
                  <a:gd name="T7" fmla="*/ 0 h 3"/>
                  <a:gd name="T8" fmla="*/ 2 w 2"/>
                  <a:gd name="T9" fmla="*/ 1 h 3"/>
                </a:gdLst>
                <a:ahLst/>
                <a:cxnLst>
                  <a:cxn ang="0">
                    <a:pos x="T0" y="T1"/>
                  </a:cxn>
                  <a:cxn ang="0">
                    <a:pos x="T2" y="T3"/>
                  </a:cxn>
                  <a:cxn ang="0">
                    <a:pos x="T4" y="T5"/>
                  </a:cxn>
                  <a:cxn ang="0">
                    <a:pos x="T6" y="T7"/>
                  </a:cxn>
                  <a:cxn ang="0">
                    <a:pos x="T8" y="T9"/>
                  </a:cxn>
                </a:cxnLst>
                <a:rect l="0" t="0" r="r" b="b"/>
                <a:pathLst>
                  <a:path w="2" h="3">
                    <a:moveTo>
                      <a:pt x="2" y="1"/>
                    </a:moveTo>
                    <a:cubicBezTo>
                      <a:pt x="2" y="2"/>
                      <a:pt x="1" y="3"/>
                      <a:pt x="1" y="3"/>
                    </a:cubicBezTo>
                    <a:cubicBezTo>
                      <a:pt x="1" y="3"/>
                      <a:pt x="0" y="2"/>
                      <a:pt x="0" y="1"/>
                    </a:cubicBezTo>
                    <a:cubicBezTo>
                      <a:pt x="0" y="1"/>
                      <a:pt x="1" y="0"/>
                      <a:pt x="1" y="0"/>
                    </a:cubicBezTo>
                    <a:cubicBezTo>
                      <a:pt x="2" y="0"/>
                      <a:pt x="2" y="1"/>
                      <a:pt x="2"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7" name="Freeform 859">
                <a:extLst>
                  <a:ext uri="{FF2B5EF4-FFF2-40B4-BE49-F238E27FC236}">
                    <a16:creationId xmlns:a16="http://schemas.microsoft.com/office/drawing/2014/main" id="{FBDCA187-84C6-791D-F9C3-DE4CFFDDE70C}"/>
                  </a:ext>
                </a:extLst>
              </p:cNvPr>
              <p:cNvSpPr/>
              <p:nvPr/>
            </p:nvSpPr>
            <p:spPr bwMode="auto">
              <a:xfrm flipH="1">
                <a:off x="5429" y="2429"/>
                <a:ext cx="0" cy="0"/>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cubicBezTo>
                      <a:pt x="0" y="0"/>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8" name="Freeform 860">
                <a:extLst>
                  <a:ext uri="{FF2B5EF4-FFF2-40B4-BE49-F238E27FC236}">
                    <a16:creationId xmlns:a16="http://schemas.microsoft.com/office/drawing/2014/main" id="{4F4E48B8-4B33-A935-7E28-56C0F437993A}"/>
                  </a:ext>
                </a:extLst>
              </p:cNvPr>
              <p:cNvSpPr/>
              <p:nvPr/>
            </p:nvSpPr>
            <p:spPr bwMode="auto">
              <a:xfrm>
                <a:off x="5462" y="2393"/>
                <a:ext cx="1" cy="1"/>
              </a:xfrm>
              <a:custGeom>
                <a:avLst/>
                <a:gdLst>
                  <a:gd name="T0" fmla="*/ 1 w 1"/>
                  <a:gd name="T1" fmla="*/ 1 h 1"/>
                  <a:gd name="T2" fmla="*/ 0 w 1"/>
                  <a:gd name="T3" fmla="*/ 1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1"/>
                      <a:pt x="0" y="1"/>
                    </a:cubicBezTo>
                    <a:cubicBezTo>
                      <a:pt x="0" y="1"/>
                      <a:pt x="1" y="1"/>
                      <a:pt x="1" y="0"/>
                    </a:cubicBezTo>
                    <a:cubicBezTo>
                      <a:pt x="1"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9" name="Freeform 861">
                <a:extLst>
                  <a:ext uri="{FF2B5EF4-FFF2-40B4-BE49-F238E27FC236}">
                    <a16:creationId xmlns:a16="http://schemas.microsoft.com/office/drawing/2014/main" id="{6523BB25-E814-7AC7-C0B5-7070FDB492F3}"/>
                  </a:ext>
                </a:extLst>
              </p:cNvPr>
              <p:cNvSpPr/>
              <p:nvPr/>
            </p:nvSpPr>
            <p:spPr bwMode="auto">
              <a:xfrm>
                <a:off x="5533" y="2986"/>
                <a:ext cx="106" cy="112"/>
              </a:xfrm>
              <a:custGeom>
                <a:avLst/>
                <a:gdLst>
                  <a:gd name="T0" fmla="*/ 178 w 180"/>
                  <a:gd name="T1" fmla="*/ 110 h 190"/>
                  <a:gd name="T2" fmla="*/ 172 w 180"/>
                  <a:gd name="T3" fmla="*/ 125 h 190"/>
                  <a:gd name="T4" fmla="*/ 165 w 180"/>
                  <a:gd name="T5" fmla="*/ 143 h 190"/>
                  <a:gd name="T6" fmla="*/ 154 w 180"/>
                  <a:gd name="T7" fmla="*/ 157 h 190"/>
                  <a:gd name="T8" fmla="*/ 134 w 180"/>
                  <a:gd name="T9" fmla="*/ 165 h 190"/>
                  <a:gd name="T10" fmla="*/ 129 w 180"/>
                  <a:gd name="T11" fmla="*/ 168 h 190"/>
                  <a:gd name="T12" fmla="*/ 105 w 180"/>
                  <a:gd name="T13" fmla="*/ 176 h 190"/>
                  <a:gd name="T14" fmla="*/ 96 w 180"/>
                  <a:gd name="T15" fmla="*/ 176 h 190"/>
                  <a:gd name="T16" fmla="*/ 70 w 180"/>
                  <a:gd name="T17" fmla="*/ 172 h 190"/>
                  <a:gd name="T18" fmla="*/ 64 w 180"/>
                  <a:gd name="T19" fmla="*/ 169 h 190"/>
                  <a:gd name="T20" fmla="*/ 42 w 180"/>
                  <a:gd name="T21" fmla="*/ 166 h 190"/>
                  <a:gd name="T22" fmla="*/ 37 w 180"/>
                  <a:gd name="T23" fmla="*/ 163 h 190"/>
                  <a:gd name="T24" fmla="*/ 18 w 180"/>
                  <a:gd name="T25" fmla="*/ 139 h 190"/>
                  <a:gd name="T26" fmla="*/ 12 w 180"/>
                  <a:gd name="T27" fmla="*/ 96 h 190"/>
                  <a:gd name="T28" fmla="*/ 9 w 180"/>
                  <a:gd name="T29" fmla="*/ 81 h 190"/>
                  <a:gd name="T30" fmla="*/ 16 w 180"/>
                  <a:gd name="T31" fmla="*/ 60 h 190"/>
                  <a:gd name="T32" fmla="*/ 46 w 180"/>
                  <a:gd name="T33" fmla="*/ 20 h 190"/>
                  <a:gd name="T34" fmla="*/ 64 w 180"/>
                  <a:gd name="T35" fmla="*/ 14 h 190"/>
                  <a:gd name="T36" fmla="*/ 93 w 180"/>
                  <a:gd name="T37" fmla="*/ 13 h 190"/>
                  <a:gd name="T38" fmla="*/ 111 w 180"/>
                  <a:gd name="T39" fmla="*/ 11 h 190"/>
                  <a:gd name="T40" fmla="*/ 122 w 180"/>
                  <a:gd name="T41" fmla="*/ 16 h 190"/>
                  <a:gd name="T42" fmla="*/ 135 w 180"/>
                  <a:gd name="T43" fmla="*/ 21 h 190"/>
                  <a:gd name="T44" fmla="*/ 155 w 180"/>
                  <a:gd name="T45" fmla="*/ 37 h 190"/>
                  <a:gd name="T46" fmla="*/ 165 w 180"/>
                  <a:gd name="T47" fmla="*/ 53 h 190"/>
                  <a:gd name="T48" fmla="*/ 171 w 180"/>
                  <a:gd name="T49" fmla="*/ 62 h 190"/>
                  <a:gd name="T50" fmla="*/ 175 w 180"/>
                  <a:gd name="T51" fmla="*/ 71 h 190"/>
                  <a:gd name="T52" fmla="*/ 180 w 180"/>
                  <a:gd name="T53" fmla="*/ 95 h 190"/>
                  <a:gd name="T54" fmla="*/ 178 w 180"/>
                  <a:gd name="T55" fmla="*/ 11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0" h="190">
                    <a:moveTo>
                      <a:pt x="178" y="110"/>
                    </a:moveTo>
                    <a:cubicBezTo>
                      <a:pt x="172" y="113"/>
                      <a:pt x="172" y="119"/>
                      <a:pt x="172" y="125"/>
                    </a:cubicBezTo>
                    <a:cubicBezTo>
                      <a:pt x="173" y="132"/>
                      <a:pt x="173" y="139"/>
                      <a:pt x="165" y="143"/>
                    </a:cubicBezTo>
                    <a:cubicBezTo>
                      <a:pt x="160" y="146"/>
                      <a:pt x="156" y="150"/>
                      <a:pt x="154" y="157"/>
                    </a:cubicBezTo>
                    <a:cubicBezTo>
                      <a:pt x="152" y="164"/>
                      <a:pt x="141" y="164"/>
                      <a:pt x="134" y="165"/>
                    </a:cubicBezTo>
                    <a:cubicBezTo>
                      <a:pt x="132" y="166"/>
                      <a:pt x="130" y="165"/>
                      <a:pt x="129" y="168"/>
                    </a:cubicBezTo>
                    <a:cubicBezTo>
                      <a:pt x="125" y="183"/>
                      <a:pt x="114" y="178"/>
                      <a:pt x="105" y="176"/>
                    </a:cubicBezTo>
                    <a:cubicBezTo>
                      <a:pt x="101" y="175"/>
                      <a:pt x="98" y="173"/>
                      <a:pt x="96" y="176"/>
                    </a:cubicBezTo>
                    <a:cubicBezTo>
                      <a:pt x="85" y="190"/>
                      <a:pt x="78" y="179"/>
                      <a:pt x="70" y="172"/>
                    </a:cubicBezTo>
                    <a:cubicBezTo>
                      <a:pt x="68" y="171"/>
                      <a:pt x="67" y="166"/>
                      <a:pt x="64" y="169"/>
                    </a:cubicBezTo>
                    <a:cubicBezTo>
                      <a:pt x="55" y="176"/>
                      <a:pt x="49" y="167"/>
                      <a:pt x="42" y="166"/>
                    </a:cubicBezTo>
                    <a:cubicBezTo>
                      <a:pt x="40" y="166"/>
                      <a:pt x="37" y="164"/>
                      <a:pt x="37" y="163"/>
                    </a:cubicBezTo>
                    <a:cubicBezTo>
                      <a:pt x="40" y="147"/>
                      <a:pt x="21" y="149"/>
                      <a:pt x="18" y="139"/>
                    </a:cubicBezTo>
                    <a:cubicBezTo>
                      <a:pt x="13" y="125"/>
                      <a:pt x="0" y="112"/>
                      <a:pt x="12" y="96"/>
                    </a:cubicBezTo>
                    <a:cubicBezTo>
                      <a:pt x="16" y="90"/>
                      <a:pt x="8" y="87"/>
                      <a:pt x="9" y="81"/>
                    </a:cubicBezTo>
                    <a:cubicBezTo>
                      <a:pt x="10" y="72"/>
                      <a:pt x="15" y="67"/>
                      <a:pt x="16" y="60"/>
                    </a:cubicBezTo>
                    <a:cubicBezTo>
                      <a:pt x="21" y="42"/>
                      <a:pt x="34" y="32"/>
                      <a:pt x="46" y="20"/>
                    </a:cubicBezTo>
                    <a:cubicBezTo>
                      <a:pt x="51" y="16"/>
                      <a:pt x="62" y="13"/>
                      <a:pt x="64" y="14"/>
                    </a:cubicBezTo>
                    <a:cubicBezTo>
                      <a:pt x="75" y="18"/>
                      <a:pt x="83" y="0"/>
                      <a:pt x="93" y="13"/>
                    </a:cubicBezTo>
                    <a:cubicBezTo>
                      <a:pt x="99" y="7"/>
                      <a:pt x="105" y="12"/>
                      <a:pt x="111" y="11"/>
                    </a:cubicBezTo>
                    <a:cubicBezTo>
                      <a:pt x="116" y="10"/>
                      <a:pt x="121" y="9"/>
                      <a:pt x="122" y="16"/>
                    </a:cubicBezTo>
                    <a:cubicBezTo>
                      <a:pt x="123" y="23"/>
                      <a:pt x="130" y="17"/>
                      <a:pt x="135" y="21"/>
                    </a:cubicBezTo>
                    <a:cubicBezTo>
                      <a:pt x="141" y="26"/>
                      <a:pt x="146" y="34"/>
                      <a:pt x="155" y="37"/>
                    </a:cubicBezTo>
                    <a:cubicBezTo>
                      <a:pt x="162" y="38"/>
                      <a:pt x="159" y="48"/>
                      <a:pt x="165" y="53"/>
                    </a:cubicBezTo>
                    <a:cubicBezTo>
                      <a:pt x="167" y="55"/>
                      <a:pt x="167" y="60"/>
                      <a:pt x="171" y="62"/>
                    </a:cubicBezTo>
                    <a:cubicBezTo>
                      <a:pt x="175" y="64"/>
                      <a:pt x="176" y="67"/>
                      <a:pt x="175" y="71"/>
                    </a:cubicBezTo>
                    <a:cubicBezTo>
                      <a:pt x="173" y="80"/>
                      <a:pt x="178" y="87"/>
                      <a:pt x="180" y="95"/>
                    </a:cubicBezTo>
                    <a:cubicBezTo>
                      <a:pt x="179" y="100"/>
                      <a:pt x="179" y="105"/>
                      <a:pt x="178" y="110"/>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0" name="Freeform 862">
                <a:extLst>
                  <a:ext uri="{FF2B5EF4-FFF2-40B4-BE49-F238E27FC236}">
                    <a16:creationId xmlns:a16="http://schemas.microsoft.com/office/drawing/2014/main" id="{B554DA11-AB30-69FB-4D07-56D3FB2B2874}"/>
                  </a:ext>
                </a:extLst>
              </p:cNvPr>
              <p:cNvSpPr/>
              <p:nvPr/>
            </p:nvSpPr>
            <p:spPr bwMode="auto">
              <a:xfrm>
                <a:off x="5510" y="2979"/>
                <a:ext cx="23" cy="20"/>
              </a:xfrm>
              <a:custGeom>
                <a:avLst/>
                <a:gdLst>
                  <a:gd name="T0" fmla="*/ 11 w 39"/>
                  <a:gd name="T1" fmla="*/ 30 h 35"/>
                  <a:gd name="T2" fmla="*/ 2 w 39"/>
                  <a:gd name="T3" fmla="*/ 10 h 35"/>
                  <a:gd name="T4" fmla="*/ 8 w 39"/>
                  <a:gd name="T5" fmla="*/ 1 h 35"/>
                  <a:gd name="T6" fmla="*/ 25 w 39"/>
                  <a:gd name="T7" fmla="*/ 5 h 35"/>
                  <a:gd name="T8" fmla="*/ 31 w 39"/>
                  <a:gd name="T9" fmla="*/ 15 h 35"/>
                  <a:gd name="T10" fmla="*/ 36 w 39"/>
                  <a:gd name="T11" fmla="*/ 30 h 35"/>
                  <a:gd name="T12" fmla="*/ 18 w 39"/>
                  <a:gd name="T13" fmla="*/ 31 h 35"/>
                  <a:gd name="T14" fmla="*/ 11 w 39"/>
                  <a:gd name="T15" fmla="*/ 30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5">
                    <a:moveTo>
                      <a:pt x="11" y="30"/>
                    </a:moveTo>
                    <a:cubicBezTo>
                      <a:pt x="10" y="22"/>
                      <a:pt x="4" y="17"/>
                      <a:pt x="2" y="10"/>
                    </a:cubicBezTo>
                    <a:cubicBezTo>
                      <a:pt x="0" y="4"/>
                      <a:pt x="1" y="0"/>
                      <a:pt x="8" y="1"/>
                    </a:cubicBezTo>
                    <a:cubicBezTo>
                      <a:pt x="12" y="9"/>
                      <a:pt x="19" y="3"/>
                      <a:pt x="25" y="5"/>
                    </a:cubicBezTo>
                    <a:cubicBezTo>
                      <a:pt x="27" y="8"/>
                      <a:pt x="31" y="11"/>
                      <a:pt x="31" y="15"/>
                    </a:cubicBezTo>
                    <a:cubicBezTo>
                      <a:pt x="32" y="20"/>
                      <a:pt x="39" y="25"/>
                      <a:pt x="36" y="30"/>
                    </a:cubicBezTo>
                    <a:cubicBezTo>
                      <a:pt x="31" y="35"/>
                      <a:pt x="24" y="32"/>
                      <a:pt x="18" y="31"/>
                    </a:cubicBezTo>
                    <a:cubicBezTo>
                      <a:pt x="15" y="31"/>
                      <a:pt x="13" y="30"/>
                      <a:pt x="11" y="3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1" name="Freeform 863">
                <a:extLst>
                  <a:ext uri="{FF2B5EF4-FFF2-40B4-BE49-F238E27FC236}">
                    <a16:creationId xmlns:a16="http://schemas.microsoft.com/office/drawing/2014/main" id="{E6E8AA05-B581-1184-A2C8-65F90A91A51F}"/>
                  </a:ext>
                </a:extLst>
              </p:cNvPr>
              <p:cNvSpPr/>
              <p:nvPr/>
            </p:nvSpPr>
            <p:spPr bwMode="auto">
              <a:xfrm>
                <a:off x="5642" y="2981"/>
                <a:ext cx="26" cy="20"/>
              </a:xfrm>
              <a:custGeom>
                <a:avLst/>
                <a:gdLst>
                  <a:gd name="T0" fmla="*/ 1 w 44"/>
                  <a:gd name="T1" fmla="*/ 0 h 34"/>
                  <a:gd name="T2" fmla="*/ 44 w 44"/>
                  <a:gd name="T3" fmla="*/ 15 h 34"/>
                  <a:gd name="T4" fmla="*/ 30 w 44"/>
                  <a:gd name="T5" fmla="*/ 33 h 34"/>
                  <a:gd name="T6" fmla="*/ 25 w 44"/>
                  <a:gd name="T7" fmla="*/ 29 h 34"/>
                  <a:gd name="T8" fmla="*/ 14 w 44"/>
                  <a:gd name="T9" fmla="*/ 19 h 34"/>
                  <a:gd name="T10" fmla="*/ 2 w 44"/>
                  <a:gd name="T11" fmla="*/ 22 h 34"/>
                  <a:gd name="T12" fmla="*/ 0 w 44"/>
                  <a:gd name="T13" fmla="*/ 6 h 34"/>
                  <a:gd name="T14" fmla="*/ 1 w 44"/>
                  <a:gd name="T15" fmla="*/ 0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34">
                    <a:moveTo>
                      <a:pt x="1" y="0"/>
                    </a:moveTo>
                    <a:cubicBezTo>
                      <a:pt x="12" y="12"/>
                      <a:pt x="29" y="10"/>
                      <a:pt x="44" y="15"/>
                    </a:cubicBezTo>
                    <a:cubicBezTo>
                      <a:pt x="42" y="24"/>
                      <a:pt x="29" y="23"/>
                      <a:pt x="30" y="33"/>
                    </a:cubicBezTo>
                    <a:cubicBezTo>
                      <a:pt x="27" y="34"/>
                      <a:pt x="24" y="32"/>
                      <a:pt x="25" y="29"/>
                    </a:cubicBezTo>
                    <a:cubicBezTo>
                      <a:pt x="29" y="16"/>
                      <a:pt x="20" y="19"/>
                      <a:pt x="14" y="19"/>
                    </a:cubicBezTo>
                    <a:cubicBezTo>
                      <a:pt x="10" y="19"/>
                      <a:pt x="5" y="26"/>
                      <a:pt x="2" y="22"/>
                    </a:cubicBezTo>
                    <a:cubicBezTo>
                      <a:pt x="0" y="18"/>
                      <a:pt x="1" y="11"/>
                      <a:pt x="0" y="6"/>
                    </a:cubicBezTo>
                    <a:cubicBezTo>
                      <a:pt x="0" y="4"/>
                      <a:pt x="1" y="2"/>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2" name="Freeform 864">
                <a:extLst>
                  <a:ext uri="{FF2B5EF4-FFF2-40B4-BE49-F238E27FC236}">
                    <a16:creationId xmlns:a16="http://schemas.microsoft.com/office/drawing/2014/main" id="{08866B3F-CE5F-25F5-89E1-2E1FE0F179F5}"/>
                  </a:ext>
                </a:extLst>
              </p:cNvPr>
              <p:cNvSpPr/>
              <p:nvPr/>
            </p:nvSpPr>
            <p:spPr bwMode="auto">
              <a:xfrm>
                <a:off x="5631" y="2961"/>
                <a:ext cx="13" cy="23"/>
              </a:xfrm>
              <a:custGeom>
                <a:avLst/>
                <a:gdLst>
                  <a:gd name="T0" fmla="*/ 1 w 21"/>
                  <a:gd name="T1" fmla="*/ 9 h 39"/>
                  <a:gd name="T2" fmla="*/ 6 w 21"/>
                  <a:gd name="T3" fmla="*/ 5 h 39"/>
                  <a:gd name="T4" fmla="*/ 18 w 21"/>
                  <a:gd name="T5" fmla="*/ 3 h 39"/>
                  <a:gd name="T6" fmla="*/ 19 w 21"/>
                  <a:gd name="T7" fmla="*/ 14 h 39"/>
                  <a:gd name="T8" fmla="*/ 14 w 21"/>
                  <a:gd name="T9" fmla="*/ 34 h 39"/>
                  <a:gd name="T10" fmla="*/ 4 w 21"/>
                  <a:gd name="T11" fmla="*/ 37 h 39"/>
                  <a:gd name="T12" fmla="*/ 2 w 21"/>
                  <a:gd name="T13" fmla="*/ 28 h 39"/>
                  <a:gd name="T14" fmla="*/ 1 w 21"/>
                  <a:gd name="T15" fmla="*/ 9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39">
                    <a:moveTo>
                      <a:pt x="1" y="9"/>
                    </a:moveTo>
                    <a:cubicBezTo>
                      <a:pt x="3" y="7"/>
                      <a:pt x="4" y="6"/>
                      <a:pt x="6" y="5"/>
                    </a:cubicBezTo>
                    <a:cubicBezTo>
                      <a:pt x="10" y="3"/>
                      <a:pt x="14" y="0"/>
                      <a:pt x="18" y="3"/>
                    </a:cubicBezTo>
                    <a:cubicBezTo>
                      <a:pt x="21" y="6"/>
                      <a:pt x="20" y="10"/>
                      <a:pt x="19" y="14"/>
                    </a:cubicBezTo>
                    <a:cubicBezTo>
                      <a:pt x="18" y="21"/>
                      <a:pt x="16" y="27"/>
                      <a:pt x="14" y="34"/>
                    </a:cubicBezTo>
                    <a:cubicBezTo>
                      <a:pt x="11" y="37"/>
                      <a:pt x="8" y="39"/>
                      <a:pt x="4" y="37"/>
                    </a:cubicBezTo>
                    <a:cubicBezTo>
                      <a:pt x="0" y="36"/>
                      <a:pt x="2" y="31"/>
                      <a:pt x="2" y="28"/>
                    </a:cubicBezTo>
                    <a:cubicBezTo>
                      <a:pt x="2" y="21"/>
                      <a:pt x="2" y="15"/>
                      <a:pt x="1" y="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3" name="Freeform 865">
                <a:extLst>
                  <a:ext uri="{FF2B5EF4-FFF2-40B4-BE49-F238E27FC236}">
                    <a16:creationId xmlns:a16="http://schemas.microsoft.com/office/drawing/2014/main" id="{B09B6C7D-17F6-E371-D265-1FA323F943D3}"/>
                  </a:ext>
                </a:extLst>
              </p:cNvPr>
              <p:cNvSpPr/>
              <p:nvPr/>
            </p:nvSpPr>
            <p:spPr bwMode="auto">
              <a:xfrm>
                <a:off x="5538" y="2955"/>
                <a:ext cx="16" cy="22"/>
              </a:xfrm>
              <a:custGeom>
                <a:avLst/>
                <a:gdLst>
                  <a:gd name="T0" fmla="*/ 6 w 28"/>
                  <a:gd name="T1" fmla="*/ 23 h 36"/>
                  <a:gd name="T2" fmla="*/ 5 w 28"/>
                  <a:gd name="T3" fmla="*/ 22 h 36"/>
                  <a:gd name="T4" fmla="*/ 5 w 28"/>
                  <a:gd name="T5" fmla="*/ 3 h 36"/>
                  <a:gd name="T6" fmla="*/ 18 w 28"/>
                  <a:gd name="T7" fmla="*/ 12 h 36"/>
                  <a:gd name="T8" fmla="*/ 22 w 28"/>
                  <a:gd name="T9" fmla="*/ 24 h 36"/>
                  <a:gd name="T10" fmla="*/ 23 w 28"/>
                  <a:gd name="T11" fmla="*/ 34 h 36"/>
                  <a:gd name="T12" fmla="*/ 13 w 28"/>
                  <a:gd name="T13" fmla="*/ 29 h 36"/>
                  <a:gd name="T14" fmla="*/ 6 w 28"/>
                  <a:gd name="T15" fmla="*/ 23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36">
                    <a:moveTo>
                      <a:pt x="6" y="23"/>
                    </a:moveTo>
                    <a:cubicBezTo>
                      <a:pt x="6" y="23"/>
                      <a:pt x="6" y="22"/>
                      <a:pt x="5" y="22"/>
                    </a:cubicBezTo>
                    <a:cubicBezTo>
                      <a:pt x="4" y="16"/>
                      <a:pt x="0" y="7"/>
                      <a:pt x="5" y="3"/>
                    </a:cubicBezTo>
                    <a:cubicBezTo>
                      <a:pt x="10" y="0"/>
                      <a:pt x="13" y="10"/>
                      <a:pt x="18" y="12"/>
                    </a:cubicBezTo>
                    <a:cubicBezTo>
                      <a:pt x="20" y="16"/>
                      <a:pt x="21" y="20"/>
                      <a:pt x="22" y="24"/>
                    </a:cubicBezTo>
                    <a:cubicBezTo>
                      <a:pt x="23" y="27"/>
                      <a:pt x="28" y="31"/>
                      <a:pt x="23" y="34"/>
                    </a:cubicBezTo>
                    <a:cubicBezTo>
                      <a:pt x="20" y="36"/>
                      <a:pt x="16" y="32"/>
                      <a:pt x="13" y="29"/>
                    </a:cubicBezTo>
                    <a:cubicBezTo>
                      <a:pt x="11" y="27"/>
                      <a:pt x="8" y="25"/>
                      <a:pt x="6"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17698" name="Freeform 867">
              <a:extLst>
                <a:ext uri="{FF2B5EF4-FFF2-40B4-BE49-F238E27FC236}">
                  <a16:creationId xmlns:a16="http://schemas.microsoft.com/office/drawing/2014/main" id="{1768416C-0B8C-C3AC-0551-2B1883FB7C31}"/>
                </a:ext>
              </a:extLst>
            </p:cNvPr>
            <p:cNvSpPr/>
            <p:nvPr/>
          </p:nvSpPr>
          <p:spPr bwMode="auto">
            <a:xfrm>
              <a:off x="8894763" y="4673601"/>
              <a:ext cx="15875" cy="31750"/>
            </a:xfrm>
            <a:custGeom>
              <a:avLst/>
              <a:gdLst>
                <a:gd name="T0" fmla="*/ 0 w 18"/>
                <a:gd name="T1" fmla="*/ 14 h 34"/>
                <a:gd name="T2" fmla="*/ 16 w 18"/>
                <a:gd name="T3" fmla="*/ 0 h 34"/>
                <a:gd name="T4" fmla="*/ 18 w 18"/>
                <a:gd name="T5" fmla="*/ 24 h 34"/>
                <a:gd name="T6" fmla="*/ 13 w 18"/>
                <a:gd name="T7" fmla="*/ 34 h 34"/>
                <a:gd name="T8" fmla="*/ 0 w 18"/>
                <a:gd name="T9" fmla="*/ 14 h 34"/>
              </a:gdLst>
              <a:ahLst/>
              <a:cxnLst>
                <a:cxn ang="0">
                  <a:pos x="T0" y="T1"/>
                </a:cxn>
                <a:cxn ang="0">
                  <a:pos x="T2" y="T3"/>
                </a:cxn>
                <a:cxn ang="0">
                  <a:pos x="T4" y="T5"/>
                </a:cxn>
                <a:cxn ang="0">
                  <a:pos x="T6" y="T7"/>
                </a:cxn>
                <a:cxn ang="0">
                  <a:pos x="T8" y="T9"/>
                </a:cxn>
              </a:cxnLst>
              <a:rect l="0" t="0" r="r" b="b"/>
              <a:pathLst>
                <a:path w="18" h="34">
                  <a:moveTo>
                    <a:pt x="0" y="14"/>
                  </a:moveTo>
                  <a:cubicBezTo>
                    <a:pt x="5" y="9"/>
                    <a:pt x="11" y="5"/>
                    <a:pt x="16" y="0"/>
                  </a:cubicBezTo>
                  <a:cubicBezTo>
                    <a:pt x="18" y="9"/>
                    <a:pt x="18" y="17"/>
                    <a:pt x="18" y="24"/>
                  </a:cubicBezTo>
                  <a:cubicBezTo>
                    <a:pt x="17" y="28"/>
                    <a:pt x="16" y="31"/>
                    <a:pt x="13" y="34"/>
                  </a:cubicBezTo>
                  <a:cubicBezTo>
                    <a:pt x="6" y="29"/>
                    <a:pt x="9" y="17"/>
                    <a:pt x="0"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9" name="Freeform 868">
              <a:extLst>
                <a:ext uri="{FF2B5EF4-FFF2-40B4-BE49-F238E27FC236}">
                  <a16:creationId xmlns:a16="http://schemas.microsoft.com/office/drawing/2014/main" id="{A0D5AFB9-B806-2703-4358-2769EA7CC20E}"/>
                </a:ext>
              </a:extLst>
            </p:cNvPr>
            <p:cNvSpPr/>
            <p:nvPr/>
          </p:nvSpPr>
          <p:spPr bwMode="auto">
            <a:xfrm>
              <a:off x="8948738" y="4824413"/>
              <a:ext cx="25400" cy="19050"/>
            </a:xfrm>
            <a:custGeom>
              <a:avLst/>
              <a:gdLst>
                <a:gd name="T0" fmla="*/ 0 w 26"/>
                <a:gd name="T1" fmla="*/ 20 h 20"/>
                <a:gd name="T2" fmla="*/ 2 w 26"/>
                <a:gd name="T3" fmla="*/ 5 h 20"/>
                <a:gd name="T4" fmla="*/ 26 w 26"/>
                <a:gd name="T5" fmla="*/ 10 h 20"/>
                <a:gd name="T6" fmla="*/ 0 w 26"/>
                <a:gd name="T7" fmla="*/ 20 h 20"/>
              </a:gdLst>
              <a:ahLst/>
              <a:cxnLst>
                <a:cxn ang="0">
                  <a:pos x="T0" y="T1"/>
                </a:cxn>
                <a:cxn ang="0">
                  <a:pos x="T2" y="T3"/>
                </a:cxn>
                <a:cxn ang="0">
                  <a:pos x="T4" y="T5"/>
                </a:cxn>
                <a:cxn ang="0">
                  <a:pos x="T6" y="T7"/>
                </a:cxn>
              </a:cxnLst>
              <a:rect l="0" t="0" r="r" b="b"/>
              <a:pathLst>
                <a:path w="26" h="20">
                  <a:moveTo>
                    <a:pt x="0" y="20"/>
                  </a:moveTo>
                  <a:cubicBezTo>
                    <a:pt x="1" y="15"/>
                    <a:pt x="1" y="10"/>
                    <a:pt x="2" y="5"/>
                  </a:cubicBezTo>
                  <a:cubicBezTo>
                    <a:pt x="11" y="0"/>
                    <a:pt x="16" y="10"/>
                    <a:pt x="26" y="10"/>
                  </a:cubicBezTo>
                  <a:cubicBezTo>
                    <a:pt x="18" y="20"/>
                    <a:pt x="8" y="16"/>
                    <a:pt x="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0" name="Freeform 869">
              <a:extLst>
                <a:ext uri="{FF2B5EF4-FFF2-40B4-BE49-F238E27FC236}">
                  <a16:creationId xmlns:a16="http://schemas.microsoft.com/office/drawing/2014/main" id="{6A82AC1F-B291-CE64-9359-EEA0804FFA50}"/>
                </a:ext>
              </a:extLst>
            </p:cNvPr>
            <p:cNvSpPr/>
            <p:nvPr/>
          </p:nvSpPr>
          <p:spPr bwMode="auto">
            <a:xfrm>
              <a:off x="8802688" y="4487863"/>
              <a:ext cx="7938" cy="7938"/>
            </a:xfrm>
            <a:custGeom>
              <a:avLst/>
              <a:gdLst>
                <a:gd name="T0" fmla="*/ 0 w 8"/>
                <a:gd name="T1" fmla="*/ 10 h 10"/>
                <a:gd name="T2" fmla="*/ 8 w 8"/>
                <a:gd name="T3" fmla="*/ 7 h 10"/>
                <a:gd name="T4" fmla="*/ 0 w 8"/>
                <a:gd name="T5" fmla="*/ 10 h 10"/>
              </a:gdLst>
              <a:ahLst/>
              <a:cxnLst>
                <a:cxn ang="0">
                  <a:pos x="T0" y="T1"/>
                </a:cxn>
                <a:cxn ang="0">
                  <a:pos x="T2" y="T3"/>
                </a:cxn>
                <a:cxn ang="0">
                  <a:pos x="T4" y="T5"/>
                </a:cxn>
              </a:cxnLst>
              <a:rect l="0" t="0" r="r" b="b"/>
              <a:pathLst>
                <a:path w="8" h="10">
                  <a:moveTo>
                    <a:pt x="0" y="10"/>
                  </a:moveTo>
                  <a:cubicBezTo>
                    <a:pt x="2" y="7"/>
                    <a:pt x="3" y="0"/>
                    <a:pt x="8" y="7"/>
                  </a:cubicBezTo>
                  <a:cubicBezTo>
                    <a:pt x="5" y="8"/>
                    <a:pt x="3" y="9"/>
                    <a:pt x="0" y="1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1" name="Freeform 870">
              <a:extLst>
                <a:ext uri="{FF2B5EF4-FFF2-40B4-BE49-F238E27FC236}">
                  <a16:creationId xmlns:a16="http://schemas.microsoft.com/office/drawing/2014/main" id="{723437FC-EC59-B665-0F03-D5564A52FCE3}"/>
                </a:ext>
              </a:extLst>
            </p:cNvPr>
            <p:cNvSpPr/>
            <p:nvPr/>
          </p:nvSpPr>
          <p:spPr bwMode="auto">
            <a:xfrm>
              <a:off x="8810625" y="4494213"/>
              <a:ext cx="1588" cy="4763"/>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1" y="1"/>
                    <a:pt x="2" y="3"/>
                    <a:pt x="2" y="4"/>
                  </a:cubicBezTo>
                  <a:cubicBezTo>
                    <a:pt x="0" y="3"/>
                    <a:pt x="0" y="2"/>
                    <a:pt x="0" y="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2" name="Freeform 871">
              <a:extLst>
                <a:ext uri="{FF2B5EF4-FFF2-40B4-BE49-F238E27FC236}">
                  <a16:creationId xmlns:a16="http://schemas.microsoft.com/office/drawing/2014/main" id="{7A60DFCA-AC82-8E74-B8F9-FBE16D09B2F9}"/>
                </a:ext>
              </a:extLst>
            </p:cNvPr>
            <p:cNvSpPr/>
            <p:nvPr/>
          </p:nvSpPr>
          <p:spPr bwMode="auto">
            <a:xfrm flipH="1">
              <a:off x="8878888" y="3808413"/>
              <a:ext cx="0" cy="1588"/>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0"/>
                    <a:pt x="1" y="1"/>
                  </a:cubicBezTo>
                  <a:cubicBezTo>
                    <a:pt x="1" y="1"/>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3" name="Freeform 872">
              <a:extLst>
                <a:ext uri="{FF2B5EF4-FFF2-40B4-BE49-F238E27FC236}">
                  <a16:creationId xmlns:a16="http://schemas.microsoft.com/office/drawing/2014/main" id="{962DAAC1-9814-5E4E-0214-958DCFC037AA}"/>
                </a:ext>
              </a:extLst>
            </p:cNvPr>
            <p:cNvSpPr/>
            <p:nvPr/>
          </p:nvSpPr>
          <p:spPr bwMode="auto">
            <a:xfrm>
              <a:off x="8964613" y="4519613"/>
              <a:ext cx="6350" cy="1588"/>
            </a:xfrm>
            <a:custGeom>
              <a:avLst/>
              <a:gdLst>
                <a:gd name="T0" fmla="*/ 0 w 7"/>
                <a:gd name="T1" fmla="*/ 3 h 3"/>
                <a:gd name="T2" fmla="*/ 7 w 7"/>
                <a:gd name="T3" fmla="*/ 1 h 3"/>
                <a:gd name="T4" fmla="*/ 0 w 7"/>
                <a:gd name="T5" fmla="*/ 3 h 3"/>
              </a:gdLst>
              <a:ahLst/>
              <a:cxnLst>
                <a:cxn ang="0">
                  <a:pos x="T0" y="T1"/>
                </a:cxn>
                <a:cxn ang="0">
                  <a:pos x="T2" y="T3"/>
                </a:cxn>
                <a:cxn ang="0">
                  <a:pos x="T4" y="T5"/>
                </a:cxn>
              </a:cxnLst>
              <a:rect l="0" t="0" r="r" b="b"/>
              <a:pathLst>
                <a:path w="7" h="3">
                  <a:moveTo>
                    <a:pt x="0" y="3"/>
                  </a:moveTo>
                  <a:cubicBezTo>
                    <a:pt x="2" y="0"/>
                    <a:pt x="5" y="1"/>
                    <a:pt x="7" y="1"/>
                  </a:cubicBezTo>
                  <a:cubicBezTo>
                    <a:pt x="6" y="3"/>
                    <a:pt x="3" y="3"/>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4" name="Freeform 873">
              <a:extLst>
                <a:ext uri="{FF2B5EF4-FFF2-40B4-BE49-F238E27FC236}">
                  <a16:creationId xmlns:a16="http://schemas.microsoft.com/office/drawing/2014/main" id="{EF542423-2159-F7D7-E1A1-EE91BF4081DF}"/>
                </a:ext>
              </a:extLst>
            </p:cNvPr>
            <p:cNvSpPr/>
            <p:nvPr/>
          </p:nvSpPr>
          <p:spPr bwMode="auto">
            <a:xfrm>
              <a:off x="8963025" y="4521201"/>
              <a:ext cx="1588" cy="3175"/>
            </a:xfrm>
            <a:custGeom>
              <a:avLst/>
              <a:gdLst>
                <a:gd name="T0" fmla="*/ 0 w 2"/>
                <a:gd name="T1" fmla="*/ 0 h 2"/>
                <a:gd name="T2" fmla="*/ 2 w 2"/>
                <a:gd name="T3" fmla="*/ 0 h 2"/>
                <a:gd name="T4" fmla="*/ 0 w 2"/>
                <a:gd name="T5" fmla="*/ 0 h 2"/>
              </a:gdLst>
              <a:ahLst/>
              <a:cxnLst>
                <a:cxn ang="0">
                  <a:pos x="T0" y="T1"/>
                </a:cxn>
                <a:cxn ang="0">
                  <a:pos x="T2" y="T3"/>
                </a:cxn>
                <a:cxn ang="0">
                  <a:pos x="T4" y="T5"/>
                </a:cxn>
              </a:cxnLst>
              <a:rect l="0" t="0" r="r" b="b"/>
              <a:pathLst>
                <a:path w="2" h="2">
                  <a:moveTo>
                    <a:pt x="0" y="0"/>
                  </a:moveTo>
                  <a:cubicBezTo>
                    <a:pt x="0" y="0"/>
                    <a:pt x="1" y="0"/>
                    <a:pt x="2" y="0"/>
                  </a:cubicBezTo>
                  <a:cubicBezTo>
                    <a:pt x="1" y="2"/>
                    <a:pt x="0" y="2"/>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5" name="Freeform 874">
              <a:extLst>
                <a:ext uri="{FF2B5EF4-FFF2-40B4-BE49-F238E27FC236}">
                  <a16:creationId xmlns:a16="http://schemas.microsoft.com/office/drawing/2014/main" id="{A7E17325-4C10-E285-A986-D72FEA967146}"/>
                </a:ext>
              </a:extLst>
            </p:cNvPr>
            <p:cNvSpPr/>
            <p:nvPr/>
          </p:nvSpPr>
          <p:spPr bwMode="auto">
            <a:xfrm flipH="1">
              <a:off x="9032875" y="4656138"/>
              <a:ext cx="0" cy="1588"/>
            </a:xfrm>
            <a:custGeom>
              <a:avLst/>
              <a:gdLst>
                <a:gd name="T0" fmla="*/ 1 w 1"/>
                <a:gd name="T1" fmla="*/ 1 h 2"/>
                <a:gd name="T2" fmla="*/ 1 w 1"/>
                <a:gd name="T3" fmla="*/ 2 h 2"/>
                <a:gd name="T4" fmla="*/ 0 w 1"/>
                <a:gd name="T5" fmla="*/ 1 h 2"/>
                <a:gd name="T6" fmla="*/ 1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2"/>
                    <a:pt x="1" y="2"/>
                  </a:cubicBezTo>
                  <a:cubicBezTo>
                    <a:pt x="0" y="2"/>
                    <a:pt x="0" y="1"/>
                    <a:pt x="0" y="1"/>
                  </a:cubicBezTo>
                  <a:cubicBezTo>
                    <a:pt x="0" y="1"/>
                    <a:pt x="1" y="0"/>
                    <a:pt x="1" y="0"/>
                  </a:cubicBezTo>
                  <a:cubicBezTo>
                    <a:pt x="1" y="1"/>
                    <a:pt x="1" y="1"/>
                    <a:pt x="1" y="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6" name="Freeform 875">
              <a:extLst>
                <a:ext uri="{FF2B5EF4-FFF2-40B4-BE49-F238E27FC236}">
                  <a16:creationId xmlns:a16="http://schemas.microsoft.com/office/drawing/2014/main" id="{3C0BE776-92F1-D1EA-41DE-D62E19BADC1D}"/>
                </a:ext>
              </a:extLst>
            </p:cNvPr>
            <p:cNvSpPr/>
            <p:nvPr/>
          </p:nvSpPr>
          <p:spPr bwMode="auto">
            <a:xfrm>
              <a:off x="8910638" y="3792538"/>
              <a:ext cx="4763" cy="4763"/>
            </a:xfrm>
            <a:custGeom>
              <a:avLst/>
              <a:gdLst>
                <a:gd name="T0" fmla="*/ 0 w 5"/>
                <a:gd name="T1" fmla="*/ 0 h 5"/>
                <a:gd name="T2" fmla="*/ 5 w 5"/>
                <a:gd name="T3" fmla="*/ 5 h 5"/>
                <a:gd name="T4" fmla="*/ 0 w 5"/>
                <a:gd name="T5" fmla="*/ 0 h 5"/>
              </a:gdLst>
              <a:ahLst/>
              <a:cxnLst>
                <a:cxn ang="0">
                  <a:pos x="T0" y="T1"/>
                </a:cxn>
                <a:cxn ang="0">
                  <a:pos x="T2" y="T3"/>
                </a:cxn>
                <a:cxn ang="0">
                  <a:pos x="T4" y="T5"/>
                </a:cxn>
              </a:cxnLst>
              <a:rect l="0" t="0" r="r" b="b"/>
              <a:pathLst>
                <a:path w="5" h="5">
                  <a:moveTo>
                    <a:pt x="0" y="0"/>
                  </a:moveTo>
                  <a:cubicBezTo>
                    <a:pt x="3" y="0"/>
                    <a:pt x="5" y="2"/>
                    <a:pt x="5" y="5"/>
                  </a:cubicBezTo>
                  <a:cubicBezTo>
                    <a:pt x="2" y="5"/>
                    <a:pt x="0" y="3"/>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7" name="Freeform 876">
              <a:extLst>
                <a:ext uri="{FF2B5EF4-FFF2-40B4-BE49-F238E27FC236}">
                  <a16:creationId xmlns:a16="http://schemas.microsoft.com/office/drawing/2014/main" id="{F1CE4B04-4C26-0E47-FAF2-E824038D6B65}"/>
                </a:ext>
              </a:extLst>
            </p:cNvPr>
            <p:cNvSpPr/>
            <p:nvPr/>
          </p:nvSpPr>
          <p:spPr bwMode="auto">
            <a:xfrm>
              <a:off x="9086850" y="3538538"/>
              <a:ext cx="1588" cy="4763"/>
            </a:xfrm>
            <a:custGeom>
              <a:avLst/>
              <a:gdLst>
                <a:gd name="T0" fmla="*/ 0 w 2"/>
                <a:gd name="T1" fmla="*/ 5 h 5"/>
                <a:gd name="T2" fmla="*/ 1 w 2"/>
                <a:gd name="T3" fmla="*/ 0 h 5"/>
                <a:gd name="T4" fmla="*/ 1 w 2"/>
                <a:gd name="T5" fmla="*/ 0 h 5"/>
                <a:gd name="T6" fmla="*/ 0 w 2"/>
                <a:gd name="T7" fmla="*/ 5 h 5"/>
              </a:gdLst>
              <a:ahLst/>
              <a:cxnLst>
                <a:cxn ang="0">
                  <a:pos x="T0" y="T1"/>
                </a:cxn>
                <a:cxn ang="0">
                  <a:pos x="T2" y="T3"/>
                </a:cxn>
                <a:cxn ang="0">
                  <a:pos x="T4" y="T5"/>
                </a:cxn>
                <a:cxn ang="0">
                  <a:pos x="T6" y="T7"/>
                </a:cxn>
              </a:cxnLst>
              <a:rect l="0" t="0" r="r" b="b"/>
              <a:pathLst>
                <a:path w="2" h="5">
                  <a:moveTo>
                    <a:pt x="0" y="5"/>
                  </a:moveTo>
                  <a:cubicBezTo>
                    <a:pt x="0" y="3"/>
                    <a:pt x="0" y="1"/>
                    <a:pt x="1" y="0"/>
                  </a:cubicBezTo>
                  <a:cubicBezTo>
                    <a:pt x="1" y="0"/>
                    <a:pt x="1" y="0"/>
                    <a:pt x="1" y="0"/>
                  </a:cubicBezTo>
                  <a:cubicBezTo>
                    <a:pt x="2" y="2"/>
                    <a:pt x="1" y="4"/>
                    <a:pt x="0" y="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8" name="Freeform 877">
              <a:extLst>
                <a:ext uri="{FF2B5EF4-FFF2-40B4-BE49-F238E27FC236}">
                  <a16:creationId xmlns:a16="http://schemas.microsoft.com/office/drawing/2014/main" id="{FD9FC27F-BD0E-E268-0C61-55B99F3747A4}"/>
                </a:ext>
              </a:extLst>
            </p:cNvPr>
            <p:cNvSpPr/>
            <p:nvPr/>
          </p:nvSpPr>
          <p:spPr bwMode="auto">
            <a:xfrm>
              <a:off x="9001125" y="3689351"/>
              <a:ext cx="1588" cy="1588"/>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1" y="2"/>
                    <a:pt x="1" y="1"/>
                    <a:pt x="0" y="0"/>
                  </a:cubicBezTo>
                  <a:cubicBezTo>
                    <a:pt x="1" y="1"/>
                    <a:pt x="1" y="2"/>
                    <a:pt x="2" y="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9" name="Freeform 878">
              <a:extLst>
                <a:ext uri="{FF2B5EF4-FFF2-40B4-BE49-F238E27FC236}">
                  <a16:creationId xmlns:a16="http://schemas.microsoft.com/office/drawing/2014/main" id="{65C457BE-B1C4-9724-7FC6-23CC6B6FD333}"/>
                </a:ext>
              </a:extLst>
            </p:cNvPr>
            <p:cNvSpPr/>
            <p:nvPr/>
          </p:nvSpPr>
          <p:spPr bwMode="auto">
            <a:xfrm>
              <a:off x="9032875" y="3411538"/>
              <a:ext cx="1588" cy="3175"/>
            </a:xfrm>
            <a:custGeom>
              <a:avLst/>
              <a:gdLst>
                <a:gd name="T0" fmla="*/ 0 w 2"/>
                <a:gd name="T1" fmla="*/ 0 h 3"/>
                <a:gd name="T2" fmla="*/ 2 w 2"/>
                <a:gd name="T3" fmla="*/ 0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0" y="0"/>
                    <a:pt x="1" y="0"/>
                    <a:pt x="2" y="0"/>
                  </a:cubicBezTo>
                  <a:cubicBezTo>
                    <a:pt x="2" y="1"/>
                    <a:pt x="1" y="2"/>
                    <a:pt x="1" y="3"/>
                  </a:cubicBezTo>
                  <a:cubicBezTo>
                    <a:pt x="0" y="2"/>
                    <a:pt x="0"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0" name="Freeform 879">
              <a:extLst>
                <a:ext uri="{FF2B5EF4-FFF2-40B4-BE49-F238E27FC236}">
                  <a16:creationId xmlns:a16="http://schemas.microsoft.com/office/drawing/2014/main" id="{686760E5-BE5B-28E5-C0FB-A6EB4ACB9E3B}"/>
                </a:ext>
              </a:extLst>
            </p:cNvPr>
            <p:cNvSpPr/>
            <p:nvPr/>
          </p:nvSpPr>
          <p:spPr bwMode="auto">
            <a:xfrm>
              <a:off x="9029700" y="3408363"/>
              <a:ext cx="3175" cy="3175"/>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1" y="1"/>
                    <a:pt x="2" y="2"/>
                    <a:pt x="3" y="3"/>
                  </a:cubicBezTo>
                  <a:cubicBezTo>
                    <a:pt x="2" y="2"/>
                    <a:pt x="1"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1" name="Freeform 880">
              <a:extLst>
                <a:ext uri="{FF2B5EF4-FFF2-40B4-BE49-F238E27FC236}">
                  <a16:creationId xmlns:a16="http://schemas.microsoft.com/office/drawing/2014/main" id="{86A35672-69B0-9F3E-4E2A-FD7315B469E4}"/>
                </a:ext>
              </a:extLst>
            </p:cNvPr>
            <p:cNvSpPr/>
            <p:nvPr/>
          </p:nvSpPr>
          <p:spPr bwMode="auto">
            <a:xfrm flipH="1">
              <a:off x="9042400" y="3521076"/>
              <a:ext cx="0" cy="1588"/>
            </a:xfrm>
            <a:custGeom>
              <a:avLst/>
              <a:gdLst>
                <a:gd name="T0" fmla="*/ 1 w 1"/>
                <a:gd name="T1" fmla="*/ 1 h 2"/>
                <a:gd name="T2" fmla="*/ 1 w 1"/>
                <a:gd name="T3" fmla="*/ 2 h 2"/>
                <a:gd name="T4" fmla="*/ 0 w 1"/>
                <a:gd name="T5" fmla="*/ 1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2"/>
                  </a:cubicBezTo>
                  <a:cubicBezTo>
                    <a:pt x="0" y="1"/>
                    <a:pt x="0" y="1"/>
                    <a:pt x="0" y="1"/>
                  </a:cubicBezTo>
                  <a:cubicBezTo>
                    <a:pt x="0" y="1"/>
                    <a:pt x="0" y="0"/>
                    <a:pt x="0" y="0"/>
                  </a:cubicBezTo>
                  <a:cubicBezTo>
                    <a:pt x="1" y="0"/>
                    <a:pt x="1" y="1"/>
                    <a:pt x="1" y="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2" name="Freeform 881">
              <a:extLst>
                <a:ext uri="{FF2B5EF4-FFF2-40B4-BE49-F238E27FC236}">
                  <a16:creationId xmlns:a16="http://schemas.microsoft.com/office/drawing/2014/main" id="{06203BE3-6E31-F7FA-13BC-6702F50B2309}"/>
                </a:ext>
              </a:extLst>
            </p:cNvPr>
            <p:cNvSpPr/>
            <p:nvPr/>
          </p:nvSpPr>
          <p:spPr bwMode="auto">
            <a:xfrm>
              <a:off x="9067800" y="3560763"/>
              <a:ext cx="1588" cy="0"/>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1"/>
                    <a:pt x="1"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3" name="Freeform 882">
              <a:extLst>
                <a:ext uri="{FF2B5EF4-FFF2-40B4-BE49-F238E27FC236}">
                  <a16:creationId xmlns:a16="http://schemas.microsoft.com/office/drawing/2014/main" id="{04DFEE1D-786C-8481-4ED7-79220A69709B}"/>
                </a:ext>
              </a:extLst>
            </p:cNvPr>
            <p:cNvSpPr/>
            <p:nvPr/>
          </p:nvSpPr>
          <p:spPr bwMode="auto">
            <a:xfrm>
              <a:off x="9118600" y="4940301"/>
              <a:ext cx="1588" cy="3175"/>
            </a:xfrm>
            <a:custGeom>
              <a:avLst/>
              <a:gdLst>
                <a:gd name="T0" fmla="*/ 2 w 2"/>
                <a:gd name="T1" fmla="*/ 3 h 3"/>
                <a:gd name="T2" fmla="*/ 0 w 2"/>
                <a:gd name="T3" fmla="*/ 3 h 3"/>
                <a:gd name="T4" fmla="*/ 0 w 2"/>
                <a:gd name="T5" fmla="*/ 1 h 3"/>
                <a:gd name="T6" fmla="*/ 2 w 2"/>
                <a:gd name="T7" fmla="*/ 0 h 3"/>
                <a:gd name="T8" fmla="*/ 2 w 2"/>
                <a:gd name="T9" fmla="*/ 3 h 3"/>
              </a:gdLst>
              <a:ahLst/>
              <a:cxnLst>
                <a:cxn ang="0">
                  <a:pos x="T0" y="T1"/>
                </a:cxn>
                <a:cxn ang="0">
                  <a:pos x="T2" y="T3"/>
                </a:cxn>
                <a:cxn ang="0">
                  <a:pos x="T4" y="T5"/>
                </a:cxn>
                <a:cxn ang="0">
                  <a:pos x="T6" y="T7"/>
                </a:cxn>
                <a:cxn ang="0">
                  <a:pos x="T8" y="T9"/>
                </a:cxn>
              </a:cxnLst>
              <a:rect l="0" t="0" r="r" b="b"/>
              <a:pathLst>
                <a:path w="2" h="3">
                  <a:moveTo>
                    <a:pt x="2" y="3"/>
                  </a:moveTo>
                  <a:cubicBezTo>
                    <a:pt x="1" y="3"/>
                    <a:pt x="0" y="3"/>
                    <a:pt x="0" y="3"/>
                  </a:cubicBezTo>
                  <a:cubicBezTo>
                    <a:pt x="0" y="2"/>
                    <a:pt x="0" y="2"/>
                    <a:pt x="0" y="1"/>
                  </a:cubicBezTo>
                  <a:cubicBezTo>
                    <a:pt x="0" y="1"/>
                    <a:pt x="1" y="1"/>
                    <a:pt x="2" y="0"/>
                  </a:cubicBezTo>
                  <a:cubicBezTo>
                    <a:pt x="2" y="1"/>
                    <a:pt x="2" y="2"/>
                    <a:pt x="2" y="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4" name="Freeform 883">
              <a:extLst>
                <a:ext uri="{FF2B5EF4-FFF2-40B4-BE49-F238E27FC236}">
                  <a16:creationId xmlns:a16="http://schemas.microsoft.com/office/drawing/2014/main" id="{9F12931F-263A-4F10-620C-94CADB960BB5}"/>
                </a:ext>
              </a:extLst>
            </p:cNvPr>
            <p:cNvSpPr/>
            <p:nvPr/>
          </p:nvSpPr>
          <p:spPr bwMode="auto">
            <a:xfrm>
              <a:off x="9126538" y="4111626"/>
              <a:ext cx="1588" cy="0"/>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0"/>
                    <a:pt x="1" y="1"/>
                  </a:cubicBezTo>
                  <a:cubicBezTo>
                    <a:pt x="1" y="0"/>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5" name="Freeform 884">
              <a:extLst>
                <a:ext uri="{FF2B5EF4-FFF2-40B4-BE49-F238E27FC236}">
                  <a16:creationId xmlns:a16="http://schemas.microsoft.com/office/drawing/2014/main" id="{4D28201D-DA25-CB3B-7ABF-28706CA43AC0}"/>
                </a:ext>
              </a:extLst>
            </p:cNvPr>
            <p:cNvSpPr/>
            <p:nvPr/>
          </p:nvSpPr>
          <p:spPr bwMode="auto">
            <a:xfrm>
              <a:off x="9078913" y="4949826"/>
              <a:ext cx="3175" cy="3175"/>
            </a:xfrm>
            <a:custGeom>
              <a:avLst/>
              <a:gdLst>
                <a:gd name="T0" fmla="*/ 0 w 3"/>
                <a:gd name="T1" fmla="*/ 3 h 3"/>
                <a:gd name="T2" fmla="*/ 3 w 3"/>
                <a:gd name="T3" fmla="*/ 0 h 3"/>
                <a:gd name="T4" fmla="*/ 3 w 3"/>
                <a:gd name="T5" fmla="*/ 1 h 3"/>
                <a:gd name="T6" fmla="*/ 0 w 3"/>
                <a:gd name="T7" fmla="*/ 3 h 3"/>
              </a:gdLst>
              <a:ahLst/>
              <a:cxnLst>
                <a:cxn ang="0">
                  <a:pos x="T0" y="T1"/>
                </a:cxn>
                <a:cxn ang="0">
                  <a:pos x="T2" y="T3"/>
                </a:cxn>
                <a:cxn ang="0">
                  <a:pos x="T4" y="T5"/>
                </a:cxn>
                <a:cxn ang="0">
                  <a:pos x="T6" y="T7"/>
                </a:cxn>
              </a:cxnLst>
              <a:rect l="0" t="0" r="r" b="b"/>
              <a:pathLst>
                <a:path w="3" h="3">
                  <a:moveTo>
                    <a:pt x="0" y="3"/>
                  </a:moveTo>
                  <a:cubicBezTo>
                    <a:pt x="1" y="2"/>
                    <a:pt x="2" y="1"/>
                    <a:pt x="3" y="0"/>
                  </a:cubicBezTo>
                  <a:cubicBezTo>
                    <a:pt x="3" y="0"/>
                    <a:pt x="3" y="1"/>
                    <a:pt x="3" y="1"/>
                  </a:cubicBezTo>
                  <a:cubicBezTo>
                    <a:pt x="2" y="1"/>
                    <a:pt x="1" y="2"/>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6" name="Freeform 885">
              <a:extLst>
                <a:ext uri="{FF2B5EF4-FFF2-40B4-BE49-F238E27FC236}">
                  <a16:creationId xmlns:a16="http://schemas.microsoft.com/office/drawing/2014/main" id="{039B5830-75A5-8C76-CA22-A151201A6BCB}"/>
                </a:ext>
              </a:extLst>
            </p:cNvPr>
            <p:cNvSpPr/>
            <p:nvPr/>
          </p:nvSpPr>
          <p:spPr bwMode="auto">
            <a:xfrm flipH="1">
              <a:off x="9078913" y="4953001"/>
              <a:ext cx="0" cy="1588"/>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0"/>
                    <a:pt x="1" y="0"/>
                    <a:pt x="1" y="0"/>
                  </a:cubicBezTo>
                  <a:cubicBezTo>
                    <a:pt x="1" y="0"/>
                    <a:pt x="1" y="0"/>
                    <a:pt x="1"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7" name="Freeform 886">
              <a:extLst>
                <a:ext uri="{FF2B5EF4-FFF2-40B4-BE49-F238E27FC236}">
                  <a16:creationId xmlns:a16="http://schemas.microsoft.com/office/drawing/2014/main" id="{2DA7F16C-EC21-A4FC-3EBA-1547CF71B1DB}"/>
                </a:ext>
              </a:extLst>
            </p:cNvPr>
            <p:cNvSpPr/>
            <p:nvPr/>
          </p:nvSpPr>
          <p:spPr bwMode="auto">
            <a:xfrm>
              <a:off x="8723313" y="4468813"/>
              <a:ext cx="1588" cy="4763"/>
            </a:xfrm>
            <a:custGeom>
              <a:avLst/>
              <a:gdLst>
                <a:gd name="T0" fmla="*/ 0 w 2"/>
                <a:gd name="T1" fmla="*/ 4 h 4"/>
                <a:gd name="T2" fmla="*/ 0 w 2"/>
                <a:gd name="T3" fmla="*/ 1 h 4"/>
                <a:gd name="T4" fmla="*/ 2 w 2"/>
                <a:gd name="T5" fmla="*/ 2 h 4"/>
                <a:gd name="T6" fmla="*/ 0 w 2"/>
                <a:gd name="T7" fmla="*/ 4 h 4"/>
              </a:gdLst>
              <a:ahLst/>
              <a:cxnLst>
                <a:cxn ang="0">
                  <a:pos x="T0" y="T1"/>
                </a:cxn>
                <a:cxn ang="0">
                  <a:pos x="T2" y="T3"/>
                </a:cxn>
                <a:cxn ang="0">
                  <a:pos x="T4" y="T5"/>
                </a:cxn>
                <a:cxn ang="0">
                  <a:pos x="T6" y="T7"/>
                </a:cxn>
              </a:cxnLst>
              <a:rect l="0" t="0" r="r" b="b"/>
              <a:pathLst>
                <a:path w="2" h="4">
                  <a:moveTo>
                    <a:pt x="0" y="4"/>
                  </a:moveTo>
                  <a:cubicBezTo>
                    <a:pt x="0" y="3"/>
                    <a:pt x="0" y="2"/>
                    <a:pt x="0" y="1"/>
                  </a:cubicBezTo>
                  <a:cubicBezTo>
                    <a:pt x="1" y="0"/>
                    <a:pt x="2" y="1"/>
                    <a:pt x="2" y="2"/>
                  </a:cubicBezTo>
                  <a:cubicBezTo>
                    <a:pt x="2" y="3"/>
                    <a:pt x="1" y="3"/>
                    <a:pt x="0" y="4"/>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8" name="Freeform 887">
              <a:extLst>
                <a:ext uri="{FF2B5EF4-FFF2-40B4-BE49-F238E27FC236}">
                  <a16:creationId xmlns:a16="http://schemas.microsoft.com/office/drawing/2014/main" id="{D8F173EC-7D92-67CF-0323-8CF4AE6D394D}"/>
                </a:ext>
              </a:extLst>
            </p:cNvPr>
            <p:cNvSpPr/>
            <p:nvPr/>
          </p:nvSpPr>
          <p:spPr bwMode="auto">
            <a:xfrm>
              <a:off x="8899525" y="3602038"/>
              <a:ext cx="4763" cy="1588"/>
            </a:xfrm>
            <a:custGeom>
              <a:avLst/>
              <a:gdLst>
                <a:gd name="T0" fmla="*/ 0 w 5"/>
                <a:gd name="T1" fmla="*/ 0 h 2"/>
                <a:gd name="T2" fmla="*/ 5 w 5"/>
                <a:gd name="T3" fmla="*/ 0 h 2"/>
                <a:gd name="T4" fmla="*/ 0 w 5"/>
                <a:gd name="T5" fmla="*/ 0 h 2"/>
              </a:gdLst>
              <a:ahLst/>
              <a:cxnLst>
                <a:cxn ang="0">
                  <a:pos x="T0" y="T1"/>
                </a:cxn>
                <a:cxn ang="0">
                  <a:pos x="T2" y="T3"/>
                </a:cxn>
                <a:cxn ang="0">
                  <a:pos x="T4" y="T5"/>
                </a:cxn>
              </a:cxnLst>
              <a:rect l="0" t="0" r="r" b="b"/>
              <a:pathLst>
                <a:path w="5" h="2">
                  <a:moveTo>
                    <a:pt x="0" y="0"/>
                  </a:moveTo>
                  <a:cubicBezTo>
                    <a:pt x="1" y="0"/>
                    <a:pt x="3" y="0"/>
                    <a:pt x="5" y="0"/>
                  </a:cubicBezTo>
                  <a:cubicBezTo>
                    <a:pt x="3" y="2"/>
                    <a:pt x="1" y="2"/>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9" name="Freeform 888">
              <a:extLst>
                <a:ext uri="{FF2B5EF4-FFF2-40B4-BE49-F238E27FC236}">
                  <a16:creationId xmlns:a16="http://schemas.microsoft.com/office/drawing/2014/main" id="{6A8924CD-FE54-780E-22E5-1BB08D738573}"/>
                </a:ext>
              </a:extLst>
            </p:cNvPr>
            <p:cNvSpPr/>
            <p:nvPr/>
          </p:nvSpPr>
          <p:spPr bwMode="auto">
            <a:xfrm>
              <a:off x="8736013" y="4210051"/>
              <a:ext cx="3175" cy="3175"/>
            </a:xfrm>
            <a:custGeom>
              <a:avLst/>
              <a:gdLst>
                <a:gd name="T0" fmla="*/ 0 w 3"/>
                <a:gd name="T1" fmla="*/ 0 h 4"/>
                <a:gd name="T2" fmla="*/ 3 w 3"/>
                <a:gd name="T3" fmla="*/ 1 h 4"/>
                <a:gd name="T4" fmla="*/ 0 w 3"/>
                <a:gd name="T5" fmla="*/ 0 h 4"/>
              </a:gdLst>
              <a:ahLst/>
              <a:cxnLst>
                <a:cxn ang="0">
                  <a:pos x="T0" y="T1"/>
                </a:cxn>
                <a:cxn ang="0">
                  <a:pos x="T2" y="T3"/>
                </a:cxn>
                <a:cxn ang="0">
                  <a:pos x="T4" y="T5"/>
                </a:cxn>
              </a:cxnLst>
              <a:rect l="0" t="0" r="r" b="b"/>
              <a:pathLst>
                <a:path w="3" h="4">
                  <a:moveTo>
                    <a:pt x="0" y="0"/>
                  </a:moveTo>
                  <a:cubicBezTo>
                    <a:pt x="1" y="1"/>
                    <a:pt x="2" y="1"/>
                    <a:pt x="3" y="1"/>
                  </a:cubicBezTo>
                  <a:cubicBezTo>
                    <a:pt x="1" y="4"/>
                    <a:pt x="1"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0" name="Freeform 889">
              <a:extLst>
                <a:ext uri="{FF2B5EF4-FFF2-40B4-BE49-F238E27FC236}">
                  <a16:creationId xmlns:a16="http://schemas.microsoft.com/office/drawing/2014/main" id="{8C9FD1EC-5908-7410-D30C-87DEAA1B9C78}"/>
                </a:ext>
              </a:extLst>
            </p:cNvPr>
            <p:cNvSpPr/>
            <p:nvPr/>
          </p:nvSpPr>
          <p:spPr bwMode="auto">
            <a:xfrm flipH="1">
              <a:off x="8836025" y="4079876"/>
              <a:ext cx="0" cy="1588"/>
            </a:xfrm>
            <a:custGeom>
              <a:avLst/>
              <a:gdLst>
                <a:gd name="T0" fmla="*/ 0 w 1"/>
                <a:gd name="T1" fmla="*/ 0 h 3"/>
                <a:gd name="T2" fmla="*/ 1 w 1"/>
                <a:gd name="T3" fmla="*/ 2 h 3"/>
                <a:gd name="T4" fmla="*/ 0 w 1"/>
                <a:gd name="T5" fmla="*/ 3 h 3"/>
                <a:gd name="T6" fmla="*/ 0 w 1"/>
                <a:gd name="T7" fmla="*/ 0 h 3"/>
              </a:gdLst>
              <a:ahLst/>
              <a:cxnLst>
                <a:cxn ang="0">
                  <a:pos x="T0" y="T1"/>
                </a:cxn>
                <a:cxn ang="0">
                  <a:pos x="T2" y="T3"/>
                </a:cxn>
                <a:cxn ang="0">
                  <a:pos x="T4" y="T5"/>
                </a:cxn>
                <a:cxn ang="0">
                  <a:pos x="T6" y="T7"/>
                </a:cxn>
              </a:cxnLst>
              <a:rect l="0" t="0" r="r" b="b"/>
              <a:pathLst>
                <a:path w="1" h="3">
                  <a:moveTo>
                    <a:pt x="0" y="0"/>
                  </a:moveTo>
                  <a:cubicBezTo>
                    <a:pt x="1" y="1"/>
                    <a:pt x="1" y="1"/>
                    <a:pt x="1" y="2"/>
                  </a:cubicBezTo>
                  <a:cubicBezTo>
                    <a:pt x="1" y="2"/>
                    <a:pt x="1" y="2"/>
                    <a:pt x="0" y="3"/>
                  </a:cubicBezTo>
                  <a:cubicBezTo>
                    <a:pt x="0" y="2"/>
                    <a:pt x="0"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1" name="Freeform 890">
              <a:extLst>
                <a:ext uri="{FF2B5EF4-FFF2-40B4-BE49-F238E27FC236}">
                  <a16:creationId xmlns:a16="http://schemas.microsoft.com/office/drawing/2014/main" id="{2F1EAF2C-33F0-289D-89FE-0BCADD84ADF6}"/>
                </a:ext>
              </a:extLst>
            </p:cNvPr>
            <p:cNvSpPr/>
            <p:nvPr/>
          </p:nvSpPr>
          <p:spPr bwMode="auto">
            <a:xfrm>
              <a:off x="8610600" y="3860801"/>
              <a:ext cx="1588" cy="3175"/>
            </a:xfrm>
            <a:custGeom>
              <a:avLst/>
              <a:gdLst>
                <a:gd name="T0" fmla="*/ 2 w 2"/>
                <a:gd name="T1" fmla="*/ 0 h 3"/>
                <a:gd name="T2" fmla="*/ 1 w 2"/>
                <a:gd name="T3" fmla="*/ 3 h 3"/>
                <a:gd name="T4" fmla="*/ 0 w 2"/>
                <a:gd name="T5" fmla="*/ 2 h 3"/>
                <a:gd name="T6" fmla="*/ 2 w 2"/>
                <a:gd name="T7" fmla="*/ 0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2" y="1"/>
                    <a:pt x="1" y="2"/>
                    <a:pt x="1" y="3"/>
                  </a:cubicBezTo>
                  <a:cubicBezTo>
                    <a:pt x="1" y="3"/>
                    <a:pt x="0" y="2"/>
                    <a:pt x="0" y="2"/>
                  </a:cubicBezTo>
                  <a:cubicBezTo>
                    <a:pt x="1" y="1"/>
                    <a:pt x="1" y="1"/>
                    <a:pt x="2" y="0"/>
                  </a:cubicBezTo>
                  <a:cubicBezTo>
                    <a:pt x="2" y="0"/>
                    <a:pt x="2" y="0"/>
                    <a:pt x="2"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2" name="Freeform 891">
              <a:extLst>
                <a:ext uri="{FF2B5EF4-FFF2-40B4-BE49-F238E27FC236}">
                  <a16:creationId xmlns:a16="http://schemas.microsoft.com/office/drawing/2014/main" id="{81976079-CB5E-FD48-8FD3-4F812A27E865}"/>
                </a:ext>
              </a:extLst>
            </p:cNvPr>
            <p:cNvSpPr/>
            <p:nvPr/>
          </p:nvSpPr>
          <p:spPr bwMode="auto">
            <a:xfrm>
              <a:off x="8655050" y="3803651"/>
              <a:ext cx="1588" cy="3175"/>
            </a:xfrm>
            <a:custGeom>
              <a:avLst/>
              <a:gdLst>
                <a:gd name="T0" fmla="*/ 2 w 2"/>
                <a:gd name="T1" fmla="*/ 0 h 3"/>
                <a:gd name="T2" fmla="*/ 1 w 2"/>
                <a:gd name="T3" fmla="*/ 3 h 3"/>
                <a:gd name="T4" fmla="*/ 0 w 2"/>
                <a:gd name="T5" fmla="*/ 3 h 3"/>
                <a:gd name="T6" fmla="*/ 2 w 2"/>
                <a:gd name="T7" fmla="*/ 0 h 3"/>
              </a:gdLst>
              <a:ahLst/>
              <a:cxnLst>
                <a:cxn ang="0">
                  <a:pos x="T0" y="T1"/>
                </a:cxn>
                <a:cxn ang="0">
                  <a:pos x="T2" y="T3"/>
                </a:cxn>
                <a:cxn ang="0">
                  <a:pos x="T4" y="T5"/>
                </a:cxn>
                <a:cxn ang="0">
                  <a:pos x="T6" y="T7"/>
                </a:cxn>
              </a:cxnLst>
              <a:rect l="0" t="0" r="r" b="b"/>
              <a:pathLst>
                <a:path w="2" h="3">
                  <a:moveTo>
                    <a:pt x="2" y="0"/>
                  </a:moveTo>
                  <a:cubicBezTo>
                    <a:pt x="2" y="1"/>
                    <a:pt x="2" y="2"/>
                    <a:pt x="1" y="3"/>
                  </a:cubicBezTo>
                  <a:cubicBezTo>
                    <a:pt x="1" y="3"/>
                    <a:pt x="1" y="3"/>
                    <a:pt x="0" y="3"/>
                  </a:cubicBezTo>
                  <a:cubicBezTo>
                    <a:pt x="1" y="2"/>
                    <a:pt x="2" y="1"/>
                    <a:pt x="2"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3" name="Freeform 892">
              <a:extLst>
                <a:ext uri="{FF2B5EF4-FFF2-40B4-BE49-F238E27FC236}">
                  <a16:creationId xmlns:a16="http://schemas.microsoft.com/office/drawing/2014/main" id="{D825A4B9-43A1-A086-08CE-CF4DB5AFF2FF}"/>
                </a:ext>
              </a:extLst>
            </p:cNvPr>
            <p:cNvSpPr/>
            <p:nvPr/>
          </p:nvSpPr>
          <p:spPr bwMode="auto">
            <a:xfrm flipH="1">
              <a:off x="8672513" y="3754438"/>
              <a:ext cx="0" cy="1588"/>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5" name="Grupo 34">
            <a:extLst>
              <a:ext uri="{FF2B5EF4-FFF2-40B4-BE49-F238E27FC236}">
                <a16:creationId xmlns:a16="http://schemas.microsoft.com/office/drawing/2014/main" id="{D3D7EE8D-AF93-D139-E143-460E8EE92F25}"/>
              </a:ext>
            </a:extLst>
          </p:cNvPr>
          <p:cNvGrpSpPr/>
          <p:nvPr/>
        </p:nvGrpSpPr>
        <p:grpSpPr>
          <a:xfrm>
            <a:off x="2882901" y="1230312"/>
            <a:ext cx="3287713" cy="3317876"/>
            <a:chOff x="2882901" y="1230312"/>
            <a:chExt cx="3287713" cy="3317876"/>
          </a:xfrm>
        </p:grpSpPr>
        <p:sp>
          <p:nvSpPr>
            <p:cNvPr id="5" name="Freeform 5">
              <a:extLst>
                <a:ext uri="{FF2B5EF4-FFF2-40B4-BE49-F238E27FC236}">
                  <a16:creationId xmlns:a16="http://schemas.microsoft.com/office/drawing/2014/main" id="{11ADB5B8-13E8-C779-127B-0E75E4C99554}"/>
                </a:ext>
              </a:extLst>
            </p:cNvPr>
            <p:cNvSpPr/>
            <p:nvPr/>
          </p:nvSpPr>
          <p:spPr bwMode="auto">
            <a:xfrm>
              <a:off x="3843338" y="3371850"/>
              <a:ext cx="485775" cy="684213"/>
            </a:xfrm>
            <a:custGeom>
              <a:avLst/>
              <a:gdLst>
                <a:gd name="T0" fmla="*/ 34 w 83"/>
                <a:gd name="T1" fmla="*/ 8 h 117"/>
                <a:gd name="T2" fmla="*/ 51 w 83"/>
                <a:gd name="T3" fmla="*/ 6 h 117"/>
                <a:gd name="T4" fmla="*/ 74 w 83"/>
                <a:gd name="T5" fmla="*/ 19 h 117"/>
                <a:gd name="T6" fmla="*/ 80 w 83"/>
                <a:gd name="T7" fmla="*/ 34 h 117"/>
                <a:gd name="T8" fmla="*/ 59 w 83"/>
                <a:gd name="T9" fmla="*/ 75 h 117"/>
                <a:gd name="T10" fmla="*/ 58 w 83"/>
                <a:gd name="T11" fmla="*/ 77 h 117"/>
                <a:gd name="T12" fmla="*/ 55 w 83"/>
                <a:gd name="T13" fmla="*/ 80 h 117"/>
                <a:gd name="T14" fmla="*/ 52 w 83"/>
                <a:gd name="T15" fmla="*/ 86 h 117"/>
                <a:gd name="T16" fmla="*/ 33 w 83"/>
                <a:gd name="T17" fmla="*/ 101 h 117"/>
                <a:gd name="T18" fmla="*/ 14 w 83"/>
                <a:gd name="T19" fmla="*/ 112 h 117"/>
                <a:gd name="T20" fmla="*/ 1 w 83"/>
                <a:gd name="T21" fmla="*/ 105 h 117"/>
                <a:gd name="T22" fmla="*/ 10 w 83"/>
                <a:gd name="T23" fmla="*/ 43 h 117"/>
                <a:gd name="T24" fmla="*/ 12 w 83"/>
                <a:gd name="T25" fmla="*/ 39 h 117"/>
                <a:gd name="T26" fmla="*/ 21 w 83"/>
                <a:gd name="T27" fmla="*/ 24 h 117"/>
                <a:gd name="T28" fmla="*/ 23 w 83"/>
                <a:gd name="T29" fmla="*/ 20 h 117"/>
                <a:gd name="T30" fmla="*/ 23 w 83"/>
                <a:gd name="T31" fmla="*/ 20 h 117"/>
                <a:gd name="T32" fmla="*/ 28 w 83"/>
                <a:gd name="T33" fmla="*/ 14 h 117"/>
                <a:gd name="T34" fmla="*/ 29 w 83"/>
                <a:gd name="T35" fmla="*/ 12 h 117"/>
                <a:gd name="T36" fmla="*/ 32 w 83"/>
                <a:gd name="T37" fmla="*/ 9 h 117"/>
                <a:gd name="T38" fmla="*/ 34 w 83"/>
                <a:gd name="T39" fmla="*/ 8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3" h="117">
                  <a:moveTo>
                    <a:pt x="34" y="8"/>
                  </a:moveTo>
                  <a:cubicBezTo>
                    <a:pt x="39" y="0"/>
                    <a:pt x="44" y="0"/>
                    <a:pt x="51" y="6"/>
                  </a:cubicBezTo>
                  <a:cubicBezTo>
                    <a:pt x="58" y="12"/>
                    <a:pt x="65" y="16"/>
                    <a:pt x="74" y="19"/>
                  </a:cubicBezTo>
                  <a:cubicBezTo>
                    <a:pt x="82" y="21"/>
                    <a:pt x="83" y="27"/>
                    <a:pt x="80" y="34"/>
                  </a:cubicBezTo>
                  <a:cubicBezTo>
                    <a:pt x="73" y="48"/>
                    <a:pt x="66" y="61"/>
                    <a:pt x="59" y="75"/>
                  </a:cubicBezTo>
                  <a:cubicBezTo>
                    <a:pt x="58" y="75"/>
                    <a:pt x="58" y="76"/>
                    <a:pt x="58" y="77"/>
                  </a:cubicBezTo>
                  <a:cubicBezTo>
                    <a:pt x="57" y="78"/>
                    <a:pt x="56" y="79"/>
                    <a:pt x="55" y="80"/>
                  </a:cubicBezTo>
                  <a:cubicBezTo>
                    <a:pt x="54" y="82"/>
                    <a:pt x="53" y="84"/>
                    <a:pt x="52" y="86"/>
                  </a:cubicBezTo>
                  <a:cubicBezTo>
                    <a:pt x="43" y="87"/>
                    <a:pt x="38" y="94"/>
                    <a:pt x="33" y="101"/>
                  </a:cubicBezTo>
                  <a:cubicBezTo>
                    <a:pt x="27" y="105"/>
                    <a:pt x="21" y="108"/>
                    <a:pt x="14" y="112"/>
                  </a:cubicBezTo>
                  <a:cubicBezTo>
                    <a:pt x="6" y="117"/>
                    <a:pt x="2" y="117"/>
                    <a:pt x="1" y="105"/>
                  </a:cubicBezTo>
                  <a:cubicBezTo>
                    <a:pt x="0" y="84"/>
                    <a:pt x="2" y="63"/>
                    <a:pt x="10" y="43"/>
                  </a:cubicBezTo>
                  <a:cubicBezTo>
                    <a:pt x="11" y="42"/>
                    <a:pt x="12" y="41"/>
                    <a:pt x="12" y="39"/>
                  </a:cubicBezTo>
                  <a:cubicBezTo>
                    <a:pt x="15" y="34"/>
                    <a:pt x="18" y="29"/>
                    <a:pt x="21" y="24"/>
                  </a:cubicBezTo>
                  <a:cubicBezTo>
                    <a:pt x="22" y="23"/>
                    <a:pt x="23" y="22"/>
                    <a:pt x="23" y="20"/>
                  </a:cubicBezTo>
                  <a:cubicBezTo>
                    <a:pt x="23" y="20"/>
                    <a:pt x="23" y="20"/>
                    <a:pt x="23" y="20"/>
                  </a:cubicBezTo>
                  <a:cubicBezTo>
                    <a:pt x="27" y="20"/>
                    <a:pt x="28" y="18"/>
                    <a:pt x="28" y="14"/>
                  </a:cubicBezTo>
                  <a:cubicBezTo>
                    <a:pt x="28" y="14"/>
                    <a:pt x="29" y="13"/>
                    <a:pt x="29" y="12"/>
                  </a:cubicBezTo>
                  <a:cubicBezTo>
                    <a:pt x="30" y="11"/>
                    <a:pt x="31" y="10"/>
                    <a:pt x="32" y="9"/>
                  </a:cubicBezTo>
                  <a:cubicBezTo>
                    <a:pt x="33" y="9"/>
                    <a:pt x="34" y="9"/>
                    <a:pt x="34" y="8"/>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 name="Freeform 6">
              <a:extLst>
                <a:ext uri="{FF2B5EF4-FFF2-40B4-BE49-F238E27FC236}">
                  <a16:creationId xmlns:a16="http://schemas.microsoft.com/office/drawing/2014/main" id="{47FEFDA9-A5C7-35E8-E9AF-259BF06E75C6}"/>
                </a:ext>
              </a:extLst>
            </p:cNvPr>
            <p:cNvSpPr/>
            <p:nvPr/>
          </p:nvSpPr>
          <p:spPr bwMode="auto">
            <a:xfrm>
              <a:off x="5024438" y="2165350"/>
              <a:ext cx="679450" cy="522288"/>
            </a:xfrm>
            <a:custGeom>
              <a:avLst/>
              <a:gdLst>
                <a:gd name="T0" fmla="*/ 50 w 116"/>
                <a:gd name="T1" fmla="*/ 78 h 89"/>
                <a:gd name="T2" fmla="*/ 25 w 116"/>
                <a:gd name="T3" fmla="*/ 84 h 89"/>
                <a:gd name="T4" fmla="*/ 11 w 116"/>
                <a:gd name="T5" fmla="*/ 62 h 89"/>
                <a:gd name="T6" fmla="*/ 16 w 116"/>
                <a:gd name="T7" fmla="*/ 33 h 89"/>
                <a:gd name="T8" fmla="*/ 116 w 116"/>
                <a:gd name="T9" fmla="*/ 6 h 89"/>
                <a:gd name="T10" fmla="*/ 115 w 116"/>
                <a:gd name="T11" fmla="*/ 13 h 89"/>
                <a:gd name="T12" fmla="*/ 112 w 116"/>
                <a:gd name="T13" fmla="*/ 19 h 89"/>
                <a:gd name="T14" fmla="*/ 109 w 116"/>
                <a:gd name="T15" fmla="*/ 25 h 89"/>
                <a:gd name="T16" fmla="*/ 98 w 116"/>
                <a:gd name="T17" fmla="*/ 40 h 89"/>
                <a:gd name="T18" fmla="*/ 93 w 116"/>
                <a:gd name="T19" fmla="*/ 46 h 89"/>
                <a:gd name="T20" fmla="*/ 82 w 116"/>
                <a:gd name="T21" fmla="*/ 57 h 89"/>
                <a:gd name="T22" fmla="*/ 59 w 116"/>
                <a:gd name="T23" fmla="*/ 73 h 89"/>
                <a:gd name="T24" fmla="*/ 50 w 116"/>
                <a:gd name="T25" fmla="*/ 78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5" h="89">
                  <a:moveTo>
                    <a:pt x="50" y="78"/>
                  </a:moveTo>
                  <a:cubicBezTo>
                    <a:pt x="40" y="77"/>
                    <a:pt x="33" y="89"/>
                    <a:pt x="25" y="84"/>
                  </a:cubicBezTo>
                  <a:cubicBezTo>
                    <a:pt x="18" y="80"/>
                    <a:pt x="16" y="69"/>
                    <a:pt x="11" y="62"/>
                  </a:cubicBezTo>
                  <a:cubicBezTo>
                    <a:pt x="0" y="45"/>
                    <a:pt x="0" y="45"/>
                    <a:pt x="16" y="33"/>
                  </a:cubicBezTo>
                  <a:cubicBezTo>
                    <a:pt x="45" y="10"/>
                    <a:pt x="79" y="0"/>
                    <a:pt x="116" y="6"/>
                  </a:cubicBezTo>
                  <a:cubicBezTo>
                    <a:pt x="116" y="8"/>
                    <a:pt x="115" y="11"/>
                    <a:pt x="115" y="13"/>
                  </a:cubicBezTo>
                  <a:cubicBezTo>
                    <a:pt x="113" y="14"/>
                    <a:pt x="112" y="16"/>
                    <a:pt x="112" y="19"/>
                  </a:cubicBezTo>
                  <a:cubicBezTo>
                    <a:pt x="110" y="20"/>
                    <a:pt x="109" y="23"/>
                    <a:pt x="109" y="25"/>
                  </a:cubicBezTo>
                  <a:cubicBezTo>
                    <a:pt x="104" y="29"/>
                    <a:pt x="101" y="34"/>
                    <a:pt x="98" y="40"/>
                  </a:cubicBezTo>
                  <a:cubicBezTo>
                    <a:pt x="95" y="41"/>
                    <a:pt x="94" y="43"/>
                    <a:pt x="93" y="46"/>
                  </a:cubicBezTo>
                  <a:cubicBezTo>
                    <a:pt x="90" y="50"/>
                    <a:pt x="86" y="53"/>
                    <a:pt x="82" y="57"/>
                  </a:cubicBezTo>
                  <a:cubicBezTo>
                    <a:pt x="74" y="62"/>
                    <a:pt x="66" y="67"/>
                    <a:pt x="59" y="73"/>
                  </a:cubicBezTo>
                  <a:cubicBezTo>
                    <a:pt x="56" y="75"/>
                    <a:pt x="53" y="76"/>
                    <a:pt x="50" y="78"/>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 name="Freeform 7">
              <a:extLst>
                <a:ext uri="{FF2B5EF4-FFF2-40B4-BE49-F238E27FC236}">
                  <a16:creationId xmlns:a16="http://schemas.microsoft.com/office/drawing/2014/main" id="{0D8C2EDC-7E03-5866-4BD6-40E1A9E155CD}"/>
                </a:ext>
              </a:extLst>
            </p:cNvPr>
            <p:cNvSpPr/>
            <p:nvPr/>
          </p:nvSpPr>
          <p:spPr bwMode="auto">
            <a:xfrm>
              <a:off x="5013326" y="3073400"/>
              <a:ext cx="690563" cy="514350"/>
            </a:xfrm>
            <a:custGeom>
              <a:avLst/>
              <a:gdLst>
                <a:gd name="T0" fmla="*/ 118 w 118"/>
                <a:gd name="T1" fmla="*/ 82 h 88"/>
                <a:gd name="T2" fmla="*/ 27 w 118"/>
                <a:gd name="T3" fmla="*/ 61 h 88"/>
                <a:gd name="T4" fmla="*/ 4 w 118"/>
                <a:gd name="T5" fmla="*/ 44 h 88"/>
                <a:gd name="T6" fmla="*/ 17 w 118"/>
                <a:gd name="T7" fmla="*/ 21 h 88"/>
                <a:gd name="T8" fmla="*/ 50 w 118"/>
                <a:gd name="T9" fmla="*/ 11 h 88"/>
                <a:gd name="T10" fmla="*/ 112 w 118"/>
                <a:gd name="T11" fmla="*/ 66 h 88"/>
                <a:gd name="T12" fmla="*/ 112 w 118"/>
                <a:gd name="T13" fmla="*/ 65 h 88"/>
                <a:gd name="T14" fmla="*/ 115 w 118"/>
                <a:gd name="T15" fmla="*/ 69 h 88"/>
                <a:gd name="T16" fmla="*/ 115 w 118"/>
                <a:gd name="T17" fmla="*/ 71 h 88"/>
                <a:gd name="T18" fmla="*/ 118 w 118"/>
                <a:gd name="T19" fmla="*/ 76 h 88"/>
                <a:gd name="T20" fmla="*/ 118 w 118"/>
                <a:gd name="T21" fmla="*/ 8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88">
                  <a:moveTo>
                    <a:pt x="118" y="82"/>
                  </a:moveTo>
                  <a:cubicBezTo>
                    <a:pt x="84" y="88"/>
                    <a:pt x="54" y="80"/>
                    <a:pt x="27" y="61"/>
                  </a:cubicBezTo>
                  <a:cubicBezTo>
                    <a:pt x="19" y="56"/>
                    <a:pt x="8" y="51"/>
                    <a:pt x="4" y="44"/>
                  </a:cubicBezTo>
                  <a:cubicBezTo>
                    <a:pt x="0" y="35"/>
                    <a:pt x="13" y="29"/>
                    <a:pt x="17" y="21"/>
                  </a:cubicBezTo>
                  <a:cubicBezTo>
                    <a:pt x="28" y="0"/>
                    <a:pt x="28" y="1"/>
                    <a:pt x="50" y="11"/>
                  </a:cubicBezTo>
                  <a:cubicBezTo>
                    <a:pt x="76" y="23"/>
                    <a:pt x="96" y="42"/>
                    <a:pt x="112" y="66"/>
                  </a:cubicBezTo>
                  <a:cubicBezTo>
                    <a:pt x="112" y="66"/>
                    <a:pt x="112" y="65"/>
                    <a:pt x="112" y="65"/>
                  </a:cubicBezTo>
                  <a:cubicBezTo>
                    <a:pt x="113" y="67"/>
                    <a:pt x="114" y="68"/>
                    <a:pt x="115" y="69"/>
                  </a:cubicBezTo>
                  <a:cubicBezTo>
                    <a:pt x="114" y="70"/>
                    <a:pt x="114" y="70"/>
                    <a:pt x="115" y="71"/>
                  </a:cubicBezTo>
                  <a:cubicBezTo>
                    <a:pt x="115" y="73"/>
                    <a:pt x="116" y="75"/>
                    <a:pt x="118" y="76"/>
                  </a:cubicBezTo>
                  <a:cubicBezTo>
                    <a:pt x="118" y="78"/>
                    <a:pt x="118" y="80"/>
                    <a:pt x="118" y="82"/>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 name="Freeform 8">
              <a:extLst>
                <a:ext uri="{FF2B5EF4-FFF2-40B4-BE49-F238E27FC236}">
                  <a16:creationId xmlns:a16="http://schemas.microsoft.com/office/drawing/2014/main" id="{F8576002-5D01-317D-D2A3-A2C2D800C042}"/>
                </a:ext>
              </a:extLst>
            </p:cNvPr>
            <p:cNvSpPr/>
            <p:nvPr/>
          </p:nvSpPr>
          <p:spPr bwMode="auto">
            <a:xfrm>
              <a:off x="3363913" y="3067050"/>
              <a:ext cx="684213" cy="533400"/>
            </a:xfrm>
            <a:custGeom>
              <a:avLst/>
              <a:gdLst>
                <a:gd name="T0" fmla="*/ 66 w 117"/>
                <a:gd name="T1" fmla="*/ 11 h 91"/>
                <a:gd name="T2" fmla="*/ 68 w 117"/>
                <a:gd name="T3" fmla="*/ 11 h 91"/>
                <a:gd name="T4" fmla="*/ 91 w 117"/>
                <a:gd name="T5" fmla="*/ 5 h 91"/>
                <a:gd name="T6" fmla="*/ 104 w 117"/>
                <a:gd name="T7" fmla="*/ 26 h 91"/>
                <a:gd name="T8" fmla="*/ 108 w 117"/>
                <a:gd name="T9" fmla="*/ 33 h 91"/>
                <a:gd name="T10" fmla="*/ 108 w 117"/>
                <a:gd name="T11" fmla="*/ 53 h 91"/>
                <a:gd name="T12" fmla="*/ 108 w 117"/>
                <a:gd name="T13" fmla="*/ 53 h 91"/>
                <a:gd name="T14" fmla="*/ 101 w 117"/>
                <a:gd name="T15" fmla="*/ 58 h 91"/>
                <a:gd name="T16" fmla="*/ 99 w 117"/>
                <a:gd name="T17" fmla="*/ 58 h 91"/>
                <a:gd name="T18" fmla="*/ 92 w 117"/>
                <a:gd name="T19" fmla="*/ 64 h 91"/>
                <a:gd name="T20" fmla="*/ 91 w 117"/>
                <a:gd name="T21" fmla="*/ 64 h 91"/>
                <a:gd name="T22" fmla="*/ 85 w 117"/>
                <a:gd name="T23" fmla="*/ 69 h 91"/>
                <a:gd name="T24" fmla="*/ 80 w 117"/>
                <a:gd name="T25" fmla="*/ 71 h 91"/>
                <a:gd name="T26" fmla="*/ 74 w 117"/>
                <a:gd name="T27" fmla="*/ 74 h 91"/>
                <a:gd name="T28" fmla="*/ 69 w 117"/>
                <a:gd name="T29" fmla="*/ 76 h 91"/>
                <a:gd name="T30" fmla="*/ 62 w 117"/>
                <a:gd name="T31" fmla="*/ 79 h 91"/>
                <a:gd name="T32" fmla="*/ 53 w 117"/>
                <a:gd name="T33" fmla="*/ 81 h 91"/>
                <a:gd name="T34" fmla="*/ 47 w 117"/>
                <a:gd name="T35" fmla="*/ 83 h 91"/>
                <a:gd name="T36" fmla="*/ 41 w 117"/>
                <a:gd name="T37" fmla="*/ 84 h 91"/>
                <a:gd name="T38" fmla="*/ 33 w 117"/>
                <a:gd name="T39" fmla="*/ 85 h 91"/>
                <a:gd name="T40" fmla="*/ 25 w 117"/>
                <a:gd name="T41" fmla="*/ 86 h 91"/>
                <a:gd name="T42" fmla="*/ 0 w 117"/>
                <a:gd name="T43" fmla="*/ 77 h 91"/>
                <a:gd name="T44" fmla="*/ 1 w 117"/>
                <a:gd name="T45" fmla="*/ 76 h 91"/>
                <a:gd name="T46" fmla="*/ 48 w 117"/>
                <a:gd name="T47" fmla="*/ 20 h 91"/>
                <a:gd name="T48" fmla="*/ 52 w 117"/>
                <a:gd name="T49" fmla="*/ 19 h 91"/>
                <a:gd name="T50" fmla="*/ 62 w 117"/>
                <a:gd name="T51" fmla="*/ 12 h 91"/>
                <a:gd name="T52" fmla="*/ 66 w 117"/>
                <a:gd name="T53" fmla="*/ 1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7" h="91">
                  <a:moveTo>
                    <a:pt x="66" y="11"/>
                  </a:moveTo>
                  <a:cubicBezTo>
                    <a:pt x="67" y="11"/>
                    <a:pt x="67" y="11"/>
                    <a:pt x="68" y="11"/>
                  </a:cubicBezTo>
                  <a:cubicBezTo>
                    <a:pt x="76" y="11"/>
                    <a:pt x="84" y="0"/>
                    <a:pt x="91" y="5"/>
                  </a:cubicBezTo>
                  <a:cubicBezTo>
                    <a:pt x="97" y="9"/>
                    <a:pt x="100" y="19"/>
                    <a:pt x="104" y="26"/>
                  </a:cubicBezTo>
                  <a:cubicBezTo>
                    <a:pt x="105" y="28"/>
                    <a:pt x="106" y="31"/>
                    <a:pt x="108" y="33"/>
                  </a:cubicBezTo>
                  <a:cubicBezTo>
                    <a:pt x="117" y="40"/>
                    <a:pt x="115" y="46"/>
                    <a:pt x="108" y="53"/>
                  </a:cubicBezTo>
                  <a:cubicBezTo>
                    <a:pt x="108" y="53"/>
                    <a:pt x="108" y="53"/>
                    <a:pt x="108" y="53"/>
                  </a:cubicBezTo>
                  <a:cubicBezTo>
                    <a:pt x="104" y="53"/>
                    <a:pt x="102" y="55"/>
                    <a:pt x="101" y="58"/>
                  </a:cubicBezTo>
                  <a:cubicBezTo>
                    <a:pt x="100" y="58"/>
                    <a:pt x="100" y="58"/>
                    <a:pt x="99" y="58"/>
                  </a:cubicBezTo>
                  <a:cubicBezTo>
                    <a:pt x="95" y="58"/>
                    <a:pt x="93" y="60"/>
                    <a:pt x="92" y="64"/>
                  </a:cubicBezTo>
                  <a:cubicBezTo>
                    <a:pt x="92" y="64"/>
                    <a:pt x="91" y="64"/>
                    <a:pt x="91" y="64"/>
                  </a:cubicBezTo>
                  <a:cubicBezTo>
                    <a:pt x="88" y="64"/>
                    <a:pt x="86" y="66"/>
                    <a:pt x="85" y="69"/>
                  </a:cubicBezTo>
                  <a:cubicBezTo>
                    <a:pt x="83" y="70"/>
                    <a:pt x="81" y="70"/>
                    <a:pt x="80" y="71"/>
                  </a:cubicBezTo>
                  <a:cubicBezTo>
                    <a:pt x="77" y="71"/>
                    <a:pt x="75" y="72"/>
                    <a:pt x="74" y="74"/>
                  </a:cubicBezTo>
                  <a:cubicBezTo>
                    <a:pt x="72" y="75"/>
                    <a:pt x="71" y="75"/>
                    <a:pt x="69" y="76"/>
                  </a:cubicBezTo>
                  <a:cubicBezTo>
                    <a:pt x="66" y="75"/>
                    <a:pt x="64" y="76"/>
                    <a:pt x="62" y="79"/>
                  </a:cubicBezTo>
                  <a:cubicBezTo>
                    <a:pt x="59" y="80"/>
                    <a:pt x="56" y="81"/>
                    <a:pt x="53" y="81"/>
                  </a:cubicBezTo>
                  <a:cubicBezTo>
                    <a:pt x="50" y="80"/>
                    <a:pt x="48" y="81"/>
                    <a:pt x="47" y="83"/>
                  </a:cubicBezTo>
                  <a:cubicBezTo>
                    <a:pt x="45" y="83"/>
                    <a:pt x="43" y="83"/>
                    <a:pt x="41" y="84"/>
                  </a:cubicBezTo>
                  <a:cubicBezTo>
                    <a:pt x="38" y="83"/>
                    <a:pt x="35" y="83"/>
                    <a:pt x="33" y="85"/>
                  </a:cubicBezTo>
                  <a:cubicBezTo>
                    <a:pt x="30" y="85"/>
                    <a:pt x="28" y="86"/>
                    <a:pt x="25" y="86"/>
                  </a:cubicBezTo>
                  <a:cubicBezTo>
                    <a:pt x="17" y="83"/>
                    <a:pt x="5" y="91"/>
                    <a:pt x="0" y="77"/>
                  </a:cubicBezTo>
                  <a:cubicBezTo>
                    <a:pt x="1" y="77"/>
                    <a:pt x="1" y="76"/>
                    <a:pt x="1" y="76"/>
                  </a:cubicBezTo>
                  <a:cubicBezTo>
                    <a:pt x="14" y="55"/>
                    <a:pt x="30" y="36"/>
                    <a:pt x="48" y="20"/>
                  </a:cubicBezTo>
                  <a:cubicBezTo>
                    <a:pt x="50" y="20"/>
                    <a:pt x="51" y="19"/>
                    <a:pt x="52" y="19"/>
                  </a:cubicBezTo>
                  <a:cubicBezTo>
                    <a:pt x="57" y="19"/>
                    <a:pt x="60" y="16"/>
                    <a:pt x="62" y="12"/>
                  </a:cubicBezTo>
                  <a:cubicBezTo>
                    <a:pt x="64" y="12"/>
                    <a:pt x="65" y="12"/>
                    <a:pt x="66" y="11"/>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 name="Freeform 9">
              <a:extLst>
                <a:ext uri="{FF2B5EF4-FFF2-40B4-BE49-F238E27FC236}">
                  <a16:creationId xmlns:a16="http://schemas.microsoft.com/office/drawing/2014/main" id="{9D522604-6F9E-5689-C256-9EAD2834A298}"/>
                </a:ext>
              </a:extLst>
            </p:cNvPr>
            <p:cNvSpPr/>
            <p:nvPr/>
          </p:nvSpPr>
          <p:spPr bwMode="auto">
            <a:xfrm>
              <a:off x="3187701" y="2709863"/>
              <a:ext cx="708025" cy="333375"/>
            </a:xfrm>
            <a:custGeom>
              <a:avLst/>
              <a:gdLst>
                <a:gd name="T0" fmla="*/ 49 w 121"/>
                <a:gd name="T1" fmla="*/ 2 h 57"/>
                <a:gd name="T2" fmla="*/ 108 w 121"/>
                <a:gd name="T3" fmla="*/ 2 h 57"/>
                <a:gd name="T4" fmla="*/ 118 w 121"/>
                <a:gd name="T5" fmla="*/ 15 h 57"/>
                <a:gd name="T6" fmla="*/ 118 w 121"/>
                <a:gd name="T7" fmla="*/ 40 h 57"/>
                <a:gd name="T8" fmla="*/ 105 w 121"/>
                <a:gd name="T9" fmla="*/ 55 h 57"/>
                <a:gd name="T10" fmla="*/ 49 w 121"/>
                <a:gd name="T11" fmla="*/ 54 h 57"/>
                <a:gd name="T12" fmla="*/ 44 w 121"/>
                <a:gd name="T13" fmla="*/ 53 h 57"/>
                <a:gd name="T14" fmla="*/ 30 w 121"/>
                <a:gd name="T15" fmla="*/ 49 h 57"/>
                <a:gd name="T16" fmla="*/ 29 w 121"/>
                <a:gd name="T17" fmla="*/ 49 h 57"/>
                <a:gd name="T18" fmla="*/ 22 w 121"/>
                <a:gd name="T19" fmla="*/ 45 h 57"/>
                <a:gd name="T20" fmla="*/ 12 w 121"/>
                <a:gd name="T21" fmla="*/ 41 h 57"/>
                <a:gd name="T22" fmla="*/ 0 w 121"/>
                <a:gd name="T23" fmla="*/ 31 h 57"/>
                <a:gd name="T24" fmla="*/ 0 w 121"/>
                <a:gd name="T25" fmla="*/ 31 h 57"/>
                <a:gd name="T26" fmla="*/ 0 w 121"/>
                <a:gd name="T27" fmla="*/ 25 h 57"/>
                <a:gd name="T28" fmla="*/ 0 w 121"/>
                <a:gd name="T29" fmla="*/ 25 h 57"/>
                <a:gd name="T30" fmla="*/ 6 w 121"/>
                <a:gd name="T31" fmla="*/ 20 h 57"/>
                <a:gd name="T32" fmla="*/ 11 w 121"/>
                <a:gd name="T33" fmla="*/ 19 h 57"/>
                <a:gd name="T34" fmla="*/ 22 w 121"/>
                <a:gd name="T35" fmla="*/ 12 h 57"/>
                <a:gd name="T36" fmla="*/ 22 w 121"/>
                <a:gd name="T37" fmla="*/ 12 h 57"/>
                <a:gd name="T38" fmla="*/ 44 w 121"/>
                <a:gd name="T39" fmla="*/ 4 h 57"/>
                <a:gd name="T40" fmla="*/ 49 w 121"/>
                <a:gd name="T41" fmla="*/ 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0" h="57">
                  <a:moveTo>
                    <a:pt x="49" y="2"/>
                  </a:moveTo>
                  <a:cubicBezTo>
                    <a:pt x="69" y="1"/>
                    <a:pt x="88" y="0"/>
                    <a:pt x="108" y="2"/>
                  </a:cubicBezTo>
                  <a:cubicBezTo>
                    <a:pt x="117" y="4"/>
                    <a:pt x="119" y="6"/>
                    <a:pt x="118" y="15"/>
                  </a:cubicBezTo>
                  <a:cubicBezTo>
                    <a:pt x="117" y="23"/>
                    <a:pt x="117" y="32"/>
                    <a:pt x="118" y="40"/>
                  </a:cubicBezTo>
                  <a:cubicBezTo>
                    <a:pt x="121" y="52"/>
                    <a:pt x="115" y="54"/>
                    <a:pt x="105" y="55"/>
                  </a:cubicBezTo>
                  <a:cubicBezTo>
                    <a:pt x="87" y="57"/>
                    <a:pt x="68" y="57"/>
                    <a:pt x="49" y="54"/>
                  </a:cubicBezTo>
                  <a:cubicBezTo>
                    <a:pt x="48" y="54"/>
                    <a:pt x="46" y="54"/>
                    <a:pt x="44" y="53"/>
                  </a:cubicBezTo>
                  <a:cubicBezTo>
                    <a:pt x="40" y="49"/>
                    <a:pt x="35" y="50"/>
                    <a:pt x="30" y="49"/>
                  </a:cubicBezTo>
                  <a:cubicBezTo>
                    <a:pt x="30" y="49"/>
                    <a:pt x="29" y="49"/>
                    <a:pt x="29" y="49"/>
                  </a:cubicBezTo>
                  <a:cubicBezTo>
                    <a:pt x="27" y="46"/>
                    <a:pt x="25" y="44"/>
                    <a:pt x="22" y="45"/>
                  </a:cubicBezTo>
                  <a:cubicBezTo>
                    <a:pt x="19" y="42"/>
                    <a:pt x="16" y="41"/>
                    <a:pt x="12" y="41"/>
                  </a:cubicBezTo>
                  <a:cubicBezTo>
                    <a:pt x="9" y="36"/>
                    <a:pt x="6" y="32"/>
                    <a:pt x="0" y="31"/>
                  </a:cubicBezTo>
                  <a:cubicBezTo>
                    <a:pt x="0" y="31"/>
                    <a:pt x="0" y="31"/>
                    <a:pt x="0" y="31"/>
                  </a:cubicBezTo>
                  <a:cubicBezTo>
                    <a:pt x="0" y="29"/>
                    <a:pt x="0" y="27"/>
                    <a:pt x="0" y="25"/>
                  </a:cubicBezTo>
                  <a:cubicBezTo>
                    <a:pt x="0" y="25"/>
                    <a:pt x="0" y="25"/>
                    <a:pt x="0" y="25"/>
                  </a:cubicBezTo>
                  <a:cubicBezTo>
                    <a:pt x="3" y="25"/>
                    <a:pt x="5" y="23"/>
                    <a:pt x="6" y="20"/>
                  </a:cubicBezTo>
                  <a:cubicBezTo>
                    <a:pt x="8" y="20"/>
                    <a:pt x="9" y="19"/>
                    <a:pt x="11" y="19"/>
                  </a:cubicBezTo>
                  <a:cubicBezTo>
                    <a:pt x="15" y="18"/>
                    <a:pt x="19" y="16"/>
                    <a:pt x="22" y="12"/>
                  </a:cubicBezTo>
                  <a:cubicBezTo>
                    <a:pt x="22" y="12"/>
                    <a:pt x="22" y="12"/>
                    <a:pt x="22" y="12"/>
                  </a:cubicBezTo>
                  <a:cubicBezTo>
                    <a:pt x="30" y="10"/>
                    <a:pt x="38" y="9"/>
                    <a:pt x="44" y="4"/>
                  </a:cubicBezTo>
                  <a:cubicBezTo>
                    <a:pt x="46" y="3"/>
                    <a:pt x="48" y="3"/>
                    <a:pt x="49" y="2"/>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 name="Freeform 10">
              <a:extLst>
                <a:ext uri="{FF2B5EF4-FFF2-40B4-BE49-F238E27FC236}">
                  <a16:creationId xmlns:a16="http://schemas.microsoft.com/office/drawing/2014/main" id="{8BECF289-E9A5-EDB8-5548-FC3AD38CEEAE}"/>
                </a:ext>
              </a:extLst>
            </p:cNvPr>
            <p:cNvSpPr/>
            <p:nvPr/>
          </p:nvSpPr>
          <p:spPr bwMode="auto">
            <a:xfrm>
              <a:off x="4346576" y="1528763"/>
              <a:ext cx="368300" cy="701675"/>
            </a:xfrm>
            <a:custGeom>
              <a:avLst/>
              <a:gdLst>
                <a:gd name="T0" fmla="*/ 41 w 63"/>
                <a:gd name="T1" fmla="*/ 10 h 120"/>
                <a:gd name="T2" fmla="*/ 57 w 63"/>
                <a:gd name="T3" fmla="*/ 52 h 120"/>
                <a:gd name="T4" fmla="*/ 58 w 63"/>
                <a:gd name="T5" fmla="*/ 112 h 120"/>
                <a:gd name="T6" fmla="*/ 47 w 63"/>
                <a:gd name="T7" fmla="*/ 119 h 120"/>
                <a:gd name="T8" fmla="*/ 17 w 63"/>
                <a:gd name="T9" fmla="*/ 119 h 120"/>
                <a:gd name="T10" fmla="*/ 6 w 63"/>
                <a:gd name="T11" fmla="*/ 112 h 120"/>
                <a:gd name="T12" fmla="*/ 24 w 63"/>
                <a:gd name="T13" fmla="*/ 10 h 120"/>
                <a:gd name="T14" fmla="*/ 41 w 63"/>
                <a:gd name="T15" fmla="*/ 8 h 120"/>
                <a:gd name="T16" fmla="*/ 41 w 63"/>
                <a:gd name="T17" fmla="*/ 1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120">
                  <a:moveTo>
                    <a:pt x="41" y="10"/>
                  </a:moveTo>
                  <a:cubicBezTo>
                    <a:pt x="46" y="24"/>
                    <a:pt x="54" y="37"/>
                    <a:pt x="57" y="52"/>
                  </a:cubicBezTo>
                  <a:cubicBezTo>
                    <a:pt x="63" y="72"/>
                    <a:pt x="59" y="92"/>
                    <a:pt x="58" y="112"/>
                  </a:cubicBezTo>
                  <a:cubicBezTo>
                    <a:pt x="57" y="119"/>
                    <a:pt x="53" y="120"/>
                    <a:pt x="47" y="119"/>
                  </a:cubicBezTo>
                  <a:cubicBezTo>
                    <a:pt x="37" y="117"/>
                    <a:pt x="27" y="117"/>
                    <a:pt x="17" y="119"/>
                  </a:cubicBezTo>
                  <a:cubicBezTo>
                    <a:pt x="11" y="120"/>
                    <a:pt x="7" y="119"/>
                    <a:pt x="6" y="112"/>
                  </a:cubicBezTo>
                  <a:cubicBezTo>
                    <a:pt x="0" y="76"/>
                    <a:pt x="4" y="42"/>
                    <a:pt x="24" y="10"/>
                  </a:cubicBezTo>
                  <a:cubicBezTo>
                    <a:pt x="30" y="1"/>
                    <a:pt x="34" y="0"/>
                    <a:pt x="41" y="8"/>
                  </a:cubicBezTo>
                  <a:cubicBezTo>
                    <a:pt x="41" y="9"/>
                    <a:pt x="41" y="9"/>
                    <a:pt x="41" y="10"/>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 name="Freeform 11">
              <a:extLst>
                <a:ext uri="{FF2B5EF4-FFF2-40B4-BE49-F238E27FC236}">
                  <a16:creationId xmlns:a16="http://schemas.microsoft.com/office/drawing/2014/main" id="{A8E431F6-F397-4C39-3066-EB3BDDB699F7}"/>
                </a:ext>
              </a:extLst>
            </p:cNvPr>
            <p:cNvSpPr/>
            <p:nvPr/>
          </p:nvSpPr>
          <p:spPr bwMode="auto">
            <a:xfrm>
              <a:off x="4732338" y="1716088"/>
              <a:ext cx="503238" cy="673100"/>
            </a:xfrm>
            <a:custGeom>
              <a:avLst/>
              <a:gdLst>
                <a:gd name="T0" fmla="*/ 83 w 86"/>
                <a:gd name="T1" fmla="*/ 2 h 115"/>
                <a:gd name="T2" fmla="*/ 50 w 86"/>
                <a:gd name="T3" fmla="*/ 105 h 115"/>
                <a:gd name="T4" fmla="*/ 32 w 86"/>
                <a:gd name="T5" fmla="*/ 108 h 115"/>
                <a:gd name="T6" fmla="*/ 8 w 86"/>
                <a:gd name="T7" fmla="*/ 95 h 115"/>
                <a:gd name="T8" fmla="*/ 2 w 86"/>
                <a:gd name="T9" fmla="*/ 85 h 115"/>
                <a:gd name="T10" fmla="*/ 75 w 86"/>
                <a:gd name="T11" fmla="*/ 1 h 115"/>
                <a:gd name="T12" fmla="*/ 83 w 86"/>
                <a:gd name="T13" fmla="*/ 0 h 115"/>
                <a:gd name="T14" fmla="*/ 83 w 86"/>
                <a:gd name="T15" fmla="*/ 2 h 1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 h="115">
                  <a:moveTo>
                    <a:pt x="83" y="2"/>
                  </a:moveTo>
                  <a:cubicBezTo>
                    <a:pt x="86" y="41"/>
                    <a:pt x="75" y="75"/>
                    <a:pt x="50" y="105"/>
                  </a:cubicBezTo>
                  <a:cubicBezTo>
                    <a:pt x="44" y="112"/>
                    <a:pt x="40" y="115"/>
                    <a:pt x="32" y="108"/>
                  </a:cubicBezTo>
                  <a:cubicBezTo>
                    <a:pt x="26" y="102"/>
                    <a:pt x="17" y="98"/>
                    <a:pt x="8" y="95"/>
                  </a:cubicBezTo>
                  <a:cubicBezTo>
                    <a:pt x="4" y="93"/>
                    <a:pt x="0" y="91"/>
                    <a:pt x="2" y="85"/>
                  </a:cubicBezTo>
                  <a:cubicBezTo>
                    <a:pt x="17" y="48"/>
                    <a:pt x="37" y="17"/>
                    <a:pt x="75" y="1"/>
                  </a:cubicBezTo>
                  <a:cubicBezTo>
                    <a:pt x="77" y="0"/>
                    <a:pt x="80" y="1"/>
                    <a:pt x="83" y="0"/>
                  </a:cubicBezTo>
                  <a:cubicBezTo>
                    <a:pt x="83" y="1"/>
                    <a:pt x="83" y="2"/>
                    <a:pt x="83" y="2"/>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 name="Freeform 12">
              <a:extLst>
                <a:ext uri="{FF2B5EF4-FFF2-40B4-BE49-F238E27FC236}">
                  <a16:creationId xmlns:a16="http://schemas.microsoft.com/office/drawing/2014/main" id="{EE6CECEB-5057-5D4D-D5CA-CDDBCC126611}"/>
                </a:ext>
              </a:extLst>
            </p:cNvPr>
            <p:cNvSpPr/>
            <p:nvPr/>
          </p:nvSpPr>
          <p:spPr bwMode="auto">
            <a:xfrm>
              <a:off x="5165726" y="2698750"/>
              <a:ext cx="712788" cy="357188"/>
            </a:xfrm>
            <a:custGeom>
              <a:avLst/>
              <a:gdLst>
                <a:gd name="T0" fmla="*/ 102 w 122"/>
                <a:gd name="T1" fmla="*/ 46 h 61"/>
                <a:gd name="T2" fmla="*/ 20 w 122"/>
                <a:gd name="T3" fmla="*/ 58 h 61"/>
                <a:gd name="T4" fmla="*/ 4 w 122"/>
                <a:gd name="T5" fmla="*/ 39 h 61"/>
                <a:gd name="T6" fmla="*/ 4 w 122"/>
                <a:gd name="T7" fmla="*/ 33 h 61"/>
                <a:gd name="T8" fmla="*/ 33 w 122"/>
                <a:gd name="T9" fmla="*/ 2 h 61"/>
                <a:gd name="T10" fmla="*/ 114 w 122"/>
                <a:gd name="T11" fmla="*/ 23 h 61"/>
                <a:gd name="T12" fmla="*/ 115 w 122"/>
                <a:gd name="T13" fmla="*/ 36 h 61"/>
                <a:gd name="T14" fmla="*/ 107 w 122"/>
                <a:gd name="T15" fmla="*/ 43 h 61"/>
                <a:gd name="T16" fmla="*/ 102 w 122"/>
                <a:gd name="T17" fmla="*/ 4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 h="61">
                  <a:moveTo>
                    <a:pt x="102" y="46"/>
                  </a:moveTo>
                  <a:cubicBezTo>
                    <a:pt x="76" y="56"/>
                    <a:pt x="49" y="61"/>
                    <a:pt x="20" y="58"/>
                  </a:cubicBezTo>
                  <a:cubicBezTo>
                    <a:pt x="9" y="56"/>
                    <a:pt x="0" y="53"/>
                    <a:pt x="4" y="39"/>
                  </a:cubicBezTo>
                  <a:cubicBezTo>
                    <a:pt x="4" y="37"/>
                    <a:pt x="4" y="35"/>
                    <a:pt x="4" y="33"/>
                  </a:cubicBezTo>
                  <a:cubicBezTo>
                    <a:pt x="4" y="5"/>
                    <a:pt x="4" y="5"/>
                    <a:pt x="33" y="2"/>
                  </a:cubicBezTo>
                  <a:cubicBezTo>
                    <a:pt x="62" y="0"/>
                    <a:pt x="89" y="9"/>
                    <a:pt x="114" y="23"/>
                  </a:cubicBezTo>
                  <a:cubicBezTo>
                    <a:pt x="120" y="27"/>
                    <a:pt x="122" y="31"/>
                    <a:pt x="115" y="36"/>
                  </a:cubicBezTo>
                  <a:cubicBezTo>
                    <a:pt x="113" y="38"/>
                    <a:pt x="110" y="41"/>
                    <a:pt x="107" y="43"/>
                  </a:cubicBezTo>
                  <a:cubicBezTo>
                    <a:pt x="106" y="44"/>
                    <a:pt x="104" y="45"/>
                    <a:pt x="102" y="46"/>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 name="Freeform 13">
              <a:extLst>
                <a:ext uri="{FF2B5EF4-FFF2-40B4-BE49-F238E27FC236}">
                  <a16:creationId xmlns:a16="http://schemas.microsoft.com/office/drawing/2014/main" id="{1D9E0182-B039-60D3-2E9C-B5A5CD201DA3}"/>
                </a:ext>
              </a:extLst>
            </p:cNvPr>
            <p:cNvSpPr/>
            <p:nvPr/>
          </p:nvSpPr>
          <p:spPr bwMode="auto">
            <a:xfrm>
              <a:off x="3333751" y="3587750"/>
              <a:ext cx="503238" cy="498475"/>
            </a:xfrm>
            <a:custGeom>
              <a:avLst/>
              <a:gdLst>
                <a:gd name="T0" fmla="*/ 0 w 86"/>
                <a:gd name="T1" fmla="*/ 74 h 85"/>
                <a:gd name="T2" fmla="*/ 25 w 86"/>
                <a:gd name="T3" fmla="*/ 17 h 85"/>
                <a:gd name="T4" fmla="*/ 37 w 86"/>
                <a:gd name="T5" fmla="*/ 10 h 85"/>
                <a:gd name="T6" fmla="*/ 74 w 86"/>
                <a:gd name="T7" fmla="*/ 2 h 85"/>
                <a:gd name="T8" fmla="*/ 82 w 86"/>
                <a:gd name="T9" fmla="*/ 1 h 85"/>
                <a:gd name="T10" fmla="*/ 81 w 86"/>
                <a:gd name="T11" fmla="*/ 9 h 85"/>
                <a:gd name="T12" fmla="*/ 75 w 86"/>
                <a:gd name="T13" fmla="*/ 35 h 85"/>
                <a:gd name="T14" fmla="*/ 50 w 86"/>
                <a:gd name="T15" fmla="*/ 68 h 85"/>
                <a:gd name="T16" fmla="*/ 9 w 86"/>
                <a:gd name="T17" fmla="*/ 83 h 85"/>
                <a:gd name="T18" fmla="*/ 0 w 86"/>
                <a:gd name="T19" fmla="*/ 74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6" h="85">
                  <a:moveTo>
                    <a:pt x="0" y="74"/>
                  </a:moveTo>
                  <a:cubicBezTo>
                    <a:pt x="8" y="55"/>
                    <a:pt x="13" y="35"/>
                    <a:pt x="25" y="17"/>
                  </a:cubicBezTo>
                  <a:cubicBezTo>
                    <a:pt x="28" y="13"/>
                    <a:pt x="32" y="11"/>
                    <a:pt x="37" y="10"/>
                  </a:cubicBezTo>
                  <a:cubicBezTo>
                    <a:pt x="49" y="8"/>
                    <a:pt x="62" y="7"/>
                    <a:pt x="74" y="2"/>
                  </a:cubicBezTo>
                  <a:cubicBezTo>
                    <a:pt x="76" y="0"/>
                    <a:pt x="80" y="0"/>
                    <a:pt x="82" y="1"/>
                  </a:cubicBezTo>
                  <a:cubicBezTo>
                    <a:pt x="86" y="3"/>
                    <a:pt x="82" y="7"/>
                    <a:pt x="81" y="9"/>
                  </a:cubicBezTo>
                  <a:cubicBezTo>
                    <a:pt x="79" y="18"/>
                    <a:pt x="75" y="26"/>
                    <a:pt x="75" y="35"/>
                  </a:cubicBezTo>
                  <a:cubicBezTo>
                    <a:pt x="76" y="53"/>
                    <a:pt x="65" y="63"/>
                    <a:pt x="50" y="68"/>
                  </a:cubicBezTo>
                  <a:cubicBezTo>
                    <a:pt x="36" y="72"/>
                    <a:pt x="24" y="80"/>
                    <a:pt x="9" y="83"/>
                  </a:cubicBezTo>
                  <a:cubicBezTo>
                    <a:pt x="0" y="85"/>
                    <a:pt x="0" y="81"/>
                    <a:pt x="0" y="74"/>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 name="Freeform 14">
              <a:extLst>
                <a:ext uri="{FF2B5EF4-FFF2-40B4-BE49-F238E27FC236}">
                  <a16:creationId xmlns:a16="http://schemas.microsoft.com/office/drawing/2014/main" id="{D2F6223C-DB75-5476-2366-B8EA5AA19958}"/>
                </a:ext>
              </a:extLst>
            </p:cNvPr>
            <p:cNvSpPr/>
            <p:nvPr/>
          </p:nvSpPr>
          <p:spPr bwMode="auto">
            <a:xfrm>
              <a:off x="4024313" y="3844925"/>
              <a:ext cx="339725" cy="703263"/>
            </a:xfrm>
            <a:custGeom>
              <a:avLst/>
              <a:gdLst>
                <a:gd name="T0" fmla="*/ 55 w 58"/>
                <a:gd name="T1" fmla="*/ 41 h 120"/>
                <a:gd name="T2" fmla="*/ 52 w 58"/>
                <a:gd name="T3" fmla="*/ 71 h 120"/>
                <a:gd name="T4" fmla="*/ 47 w 58"/>
                <a:gd name="T5" fmla="*/ 78 h 120"/>
                <a:gd name="T6" fmla="*/ 44 w 58"/>
                <a:gd name="T7" fmla="*/ 82 h 120"/>
                <a:gd name="T8" fmla="*/ 38 w 58"/>
                <a:gd name="T9" fmla="*/ 92 h 120"/>
                <a:gd name="T10" fmla="*/ 24 w 58"/>
                <a:gd name="T11" fmla="*/ 108 h 120"/>
                <a:gd name="T12" fmla="*/ 23 w 58"/>
                <a:gd name="T13" fmla="*/ 109 h 120"/>
                <a:gd name="T14" fmla="*/ 6 w 58"/>
                <a:gd name="T15" fmla="*/ 102 h 120"/>
                <a:gd name="T16" fmla="*/ 5 w 58"/>
                <a:gd name="T17" fmla="*/ 96 h 120"/>
                <a:gd name="T18" fmla="*/ 4 w 58"/>
                <a:gd name="T19" fmla="*/ 92 h 120"/>
                <a:gd name="T20" fmla="*/ 0 w 58"/>
                <a:gd name="T21" fmla="*/ 60 h 120"/>
                <a:gd name="T22" fmla="*/ 0 w 58"/>
                <a:gd name="T23" fmla="*/ 41 h 120"/>
                <a:gd name="T24" fmla="*/ 7 w 58"/>
                <a:gd name="T25" fmla="*/ 31 h 120"/>
                <a:gd name="T26" fmla="*/ 44 w 58"/>
                <a:gd name="T27" fmla="*/ 0 h 120"/>
                <a:gd name="T28" fmla="*/ 44 w 58"/>
                <a:gd name="T29" fmla="*/ 2 h 120"/>
                <a:gd name="T30" fmla="*/ 50 w 58"/>
                <a:gd name="T31" fmla="*/ 24 h 120"/>
                <a:gd name="T32" fmla="*/ 55 w 58"/>
                <a:gd name="T33" fmla="*/ 41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7" h="120">
                  <a:moveTo>
                    <a:pt x="55" y="41"/>
                  </a:moveTo>
                  <a:cubicBezTo>
                    <a:pt x="58" y="51"/>
                    <a:pt x="56" y="61"/>
                    <a:pt x="52" y="71"/>
                  </a:cubicBezTo>
                  <a:cubicBezTo>
                    <a:pt x="49" y="73"/>
                    <a:pt x="47" y="75"/>
                    <a:pt x="47" y="78"/>
                  </a:cubicBezTo>
                  <a:cubicBezTo>
                    <a:pt x="46" y="80"/>
                    <a:pt x="45" y="81"/>
                    <a:pt x="44" y="82"/>
                  </a:cubicBezTo>
                  <a:cubicBezTo>
                    <a:pt x="41" y="85"/>
                    <a:pt x="39" y="88"/>
                    <a:pt x="38" y="92"/>
                  </a:cubicBezTo>
                  <a:cubicBezTo>
                    <a:pt x="31" y="95"/>
                    <a:pt x="27" y="101"/>
                    <a:pt x="24" y="108"/>
                  </a:cubicBezTo>
                  <a:cubicBezTo>
                    <a:pt x="24" y="108"/>
                    <a:pt x="23" y="109"/>
                    <a:pt x="23" y="109"/>
                  </a:cubicBezTo>
                  <a:cubicBezTo>
                    <a:pt x="12" y="120"/>
                    <a:pt x="11" y="105"/>
                    <a:pt x="6" y="102"/>
                  </a:cubicBezTo>
                  <a:cubicBezTo>
                    <a:pt x="5" y="100"/>
                    <a:pt x="5" y="98"/>
                    <a:pt x="5" y="96"/>
                  </a:cubicBezTo>
                  <a:cubicBezTo>
                    <a:pt x="4" y="95"/>
                    <a:pt x="4" y="93"/>
                    <a:pt x="4" y="92"/>
                  </a:cubicBezTo>
                  <a:cubicBezTo>
                    <a:pt x="3" y="81"/>
                    <a:pt x="4" y="70"/>
                    <a:pt x="0" y="60"/>
                  </a:cubicBezTo>
                  <a:cubicBezTo>
                    <a:pt x="0" y="54"/>
                    <a:pt x="0" y="47"/>
                    <a:pt x="0" y="41"/>
                  </a:cubicBezTo>
                  <a:cubicBezTo>
                    <a:pt x="2" y="38"/>
                    <a:pt x="4" y="35"/>
                    <a:pt x="7" y="31"/>
                  </a:cubicBezTo>
                  <a:cubicBezTo>
                    <a:pt x="24" y="27"/>
                    <a:pt x="30" y="9"/>
                    <a:pt x="44" y="0"/>
                  </a:cubicBezTo>
                  <a:cubicBezTo>
                    <a:pt x="44" y="1"/>
                    <a:pt x="44" y="2"/>
                    <a:pt x="44" y="2"/>
                  </a:cubicBezTo>
                  <a:cubicBezTo>
                    <a:pt x="44" y="10"/>
                    <a:pt x="47" y="17"/>
                    <a:pt x="50" y="24"/>
                  </a:cubicBezTo>
                  <a:cubicBezTo>
                    <a:pt x="48" y="31"/>
                    <a:pt x="52" y="36"/>
                    <a:pt x="55" y="41"/>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 name="Freeform 15">
              <a:extLst>
                <a:ext uri="{FF2B5EF4-FFF2-40B4-BE49-F238E27FC236}">
                  <a16:creationId xmlns:a16="http://schemas.microsoft.com/office/drawing/2014/main" id="{E5287CB0-89A4-F1E4-1D31-0A79E26B841D}"/>
                </a:ext>
              </a:extLst>
            </p:cNvPr>
            <p:cNvSpPr/>
            <p:nvPr/>
          </p:nvSpPr>
          <p:spPr bwMode="auto">
            <a:xfrm>
              <a:off x="5510213" y="3032125"/>
              <a:ext cx="660400" cy="357188"/>
            </a:xfrm>
            <a:custGeom>
              <a:avLst/>
              <a:gdLst>
                <a:gd name="T0" fmla="*/ 34 w 113"/>
                <a:gd name="T1" fmla="*/ 58 h 61"/>
                <a:gd name="T2" fmla="*/ 0 w 113"/>
                <a:gd name="T3" fmla="*/ 18 h 61"/>
                <a:gd name="T4" fmla="*/ 49 w 113"/>
                <a:gd name="T5" fmla="*/ 3 h 61"/>
                <a:gd name="T6" fmla="*/ 66 w 113"/>
                <a:gd name="T7" fmla="*/ 7 h 61"/>
                <a:gd name="T8" fmla="*/ 72 w 113"/>
                <a:gd name="T9" fmla="*/ 10 h 61"/>
                <a:gd name="T10" fmla="*/ 98 w 113"/>
                <a:gd name="T11" fmla="*/ 30 h 61"/>
                <a:gd name="T12" fmla="*/ 99 w 113"/>
                <a:gd name="T13" fmla="*/ 31 h 61"/>
                <a:gd name="T14" fmla="*/ 112 w 113"/>
                <a:gd name="T15" fmla="*/ 50 h 61"/>
                <a:gd name="T16" fmla="*/ 113 w 113"/>
                <a:gd name="T17" fmla="*/ 50 h 61"/>
                <a:gd name="T18" fmla="*/ 82 w 113"/>
                <a:gd name="T19" fmla="*/ 58 h 61"/>
                <a:gd name="T20" fmla="*/ 34 w 113"/>
                <a:gd name="T21" fmla="*/ 5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3" h="61">
                  <a:moveTo>
                    <a:pt x="34" y="58"/>
                  </a:moveTo>
                  <a:cubicBezTo>
                    <a:pt x="26" y="42"/>
                    <a:pt x="12" y="32"/>
                    <a:pt x="0" y="18"/>
                  </a:cubicBezTo>
                  <a:cubicBezTo>
                    <a:pt x="18" y="14"/>
                    <a:pt x="33" y="9"/>
                    <a:pt x="49" y="3"/>
                  </a:cubicBezTo>
                  <a:cubicBezTo>
                    <a:pt x="55" y="0"/>
                    <a:pt x="60" y="6"/>
                    <a:pt x="66" y="7"/>
                  </a:cubicBezTo>
                  <a:cubicBezTo>
                    <a:pt x="67" y="9"/>
                    <a:pt x="70" y="10"/>
                    <a:pt x="72" y="10"/>
                  </a:cubicBezTo>
                  <a:cubicBezTo>
                    <a:pt x="80" y="18"/>
                    <a:pt x="88" y="25"/>
                    <a:pt x="98" y="30"/>
                  </a:cubicBezTo>
                  <a:cubicBezTo>
                    <a:pt x="98" y="30"/>
                    <a:pt x="99" y="31"/>
                    <a:pt x="99" y="31"/>
                  </a:cubicBezTo>
                  <a:cubicBezTo>
                    <a:pt x="102" y="38"/>
                    <a:pt x="111" y="41"/>
                    <a:pt x="112" y="50"/>
                  </a:cubicBezTo>
                  <a:cubicBezTo>
                    <a:pt x="112" y="50"/>
                    <a:pt x="113" y="50"/>
                    <a:pt x="113" y="50"/>
                  </a:cubicBezTo>
                  <a:cubicBezTo>
                    <a:pt x="102" y="53"/>
                    <a:pt x="92" y="54"/>
                    <a:pt x="82" y="58"/>
                  </a:cubicBezTo>
                  <a:cubicBezTo>
                    <a:pt x="66" y="59"/>
                    <a:pt x="50" y="61"/>
                    <a:pt x="34" y="58"/>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 name="Freeform 16">
              <a:extLst>
                <a:ext uri="{FF2B5EF4-FFF2-40B4-BE49-F238E27FC236}">
                  <a16:creationId xmlns:a16="http://schemas.microsoft.com/office/drawing/2014/main" id="{B0F62870-DB45-8D3C-7F91-61EE7836EBF8}"/>
                </a:ext>
              </a:extLst>
            </p:cNvPr>
            <p:cNvSpPr/>
            <p:nvPr/>
          </p:nvSpPr>
          <p:spPr bwMode="auto">
            <a:xfrm>
              <a:off x="5492751" y="2371725"/>
              <a:ext cx="677863" cy="344488"/>
            </a:xfrm>
            <a:custGeom>
              <a:avLst/>
              <a:gdLst>
                <a:gd name="T0" fmla="*/ 50 w 116"/>
                <a:gd name="T1" fmla="*/ 58 h 59"/>
                <a:gd name="T2" fmla="*/ 19 w 116"/>
                <a:gd name="T3" fmla="*/ 47 h 59"/>
                <a:gd name="T4" fmla="*/ 6 w 116"/>
                <a:gd name="T5" fmla="*/ 45 h 59"/>
                <a:gd name="T6" fmla="*/ 8 w 116"/>
                <a:gd name="T7" fmla="*/ 34 h 59"/>
                <a:gd name="T8" fmla="*/ 8 w 116"/>
                <a:gd name="T9" fmla="*/ 34 h 59"/>
                <a:gd name="T10" fmla="*/ 14 w 116"/>
                <a:gd name="T11" fmla="*/ 28 h 59"/>
                <a:gd name="T12" fmla="*/ 14 w 116"/>
                <a:gd name="T13" fmla="*/ 29 h 59"/>
                <a:gd name="T14" fmla="*/ 37 w 116"/>
                <a:gd name="T15" fmla="*/ 1 h 59"/>
                <a:gd name="T16" fmla="*/ 39 w 116"/>
                <a:gd name="T17" fmla="*/ 1 h 59"/>
                <a:gd name="T18" fmla="*/ 75 w 116"/>
                <a:gd name="T19" fmla="*/ 0 h 59"/>
                <a:gd name="T20" fmla="*/ 80 w 116"/>
                <a:gd name="T21" fmla="*/ 0 h 59"/>
                <a:gd name="T22" fmla="*/ 116 w 116"/>
                <a:gd name="T23" fmla="*/ 10 h 59"/>
                <a:gd name="T24" fmla="*/ 115 w 116"/>
                <a:gd name="T25" fmla="*/ 14 h 59"/>
                <a:gd name="T26" fmla="*/ 109 w 116"/>
                <a:gd name="T27" fmla="*/ 22 h 59"/>
                <a:gd name="T28" fmla="*/ 107 w 116"/>
                <a:gd name="T29" fmla="*/ 24 h 59"/>
                <a:gd name="T30" fmla="*/ 98 w 116"/>
                <a:gd name="T31" fmla="*/ 33 h 59"/>
                <a:gd name="T32" fmla="*/ 97 w 116"/>
                <a:gd name="T33" fmla="*/ 33 h 59"/>
                <a:gd name="T34" fmla="*/ 96 w 116"/>
                <a:gd name="T35" fmla="*/ 33 h 59"/>
                <a:gd name="T36" fmla="*/ 85 w 116"/>
                <a:gd name="T37" fmla="*/ 43 h 59"/>
                <a:gd name="T38" fmla="*/ 80 w 116"/>
                <a:gd name="T39" fmla="*/ 47 h 59"/>
                <a:gd name="T40" fmla="*/ 70 w 116"/>
                <a:gd name="T41" fmla="*/ 52 h 59"/>
                <a:gd name="T42" fmla="*/ 69 w 116"/>
                <a:gd name="T43" fmla="*/ 52 h 59"/>
                <a:gd name="T44" fmla="*/ 69 w 116"/>
                <a:gd name="T45" fmla="*/ 53 h 59"/>
                <a:gd name="T46" fmla="*/ 55 w 116"/>
                <a:gd name="T47" fmla="*/ 59 h 59"/>
                <a:gd name="T48" fmla="*/ 50 w 116"/>
                <a:gd name="T49"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5" h="59">
                  <a:moveTo>
                    <a:pt x="50" y="58"/>
                  </a:moveTo>
                  <a:cubicBezTo>
                    <a:pt x="41" y="52"/>
                    <a:pt x="30" y="49"/>
                    <a:pt x="19" y="47"/>
                  </a:cubicBezTo>
                  <a:cubicBezTo>
                    <a:pt x="15" y="45"/>
                    <a:pt x="10" y="44"/>
                    <a:pt x="6" y="45"/>
                  </a:cubicBezTo>
                  <a:cubicBezTo>
                    <a:pt x="0" y="40"/>
                    <a:pt x="8" y="38"/>
                    <a:pt x="8" y="34"/>
                  </a:cubicBezTo>
                  <a:cubicBezTo>
                    <a:pt x="8" y="34"/>
                    <a:pt x="8" y="34"/>
                    <a:pt x="8" y="34"/>
                  </a:cubicBezTo>
                  <a:cubicBezTo>
                    <a:pt x="12" y="34"/>
                    <a:pt x="14" y="32"/>
                    <a:pt x="14" y="28"/>
                  </a:cubicBezTo>
                  <a:cubicBezTo>
                    <a:pt x="14" y="29"/>
                    <a:pt x="14" y="29"/>
                    <a:pt x="14" y="29"/>
                  </a:cubicBezTo>
                  <a:cubicBezTo>
                    <a:pt x="24" y="21"/>
                    <a:pt x="32" y="13"/>
                    <a:pt x="37" y="1"/>
                  </a:cubicBezTo>
                  <a:cubicBezTo>
                    <a:pt x="38" y="1"/>
                    <a:pt x="38" y="1"/>
                    <a:pt x="39" y="1"/>
                  </a:cubicBezTo>
                  <a:cubicBezTo>
                    <a:pt x="51" y="0"/>
                    <a:pt x="63" y="0"/>
                    <a:pt x="75" y="0"/>
                  </a:cubicBezTo>
                  <a:cubicBezTo>
                    <a:pt x="76" y="0"/>
                    <a:pt x="78" y="0"/>
                    <a:pt x="80" y="0"/>
                  </a:cubicBezTo>
                  <a:cubicBezTo>
                    <a:pt x="92" y="3"/>
                    <a:pt x="104" y="7"/>
                    <a:pt x="116" y="10"/>
                  </a:cubicBezTo>
                  <a:cubicBezTo>
                    <a:pt x="115" y="11"/>
                    <a:pt x="115" y="13"/>
                    <a:pt x="115" y="14"/>
                  </a:cubicBezTo>
                  <a:cubicBezTo>
                    <a:pt x="112" y="16"/>
                    <a:pt x="110" y="18"/>
                    <a:pt x="109" y="22"/>
                  </a:cubicBezTo>
                  <a:cubicBezTo>
                    <a:pt x="108" y="23"/>
                    <a:pt x="107" y="23"/>
                    <a:pt x="107" y="24"/>
                  </a:cubicBezTo>
                  <a:cubicBezTo>
                    <a:pt x="102" y="26"/>
                    <a:pt x="99" y="28"/>
                    <a:pt x="98" y="33"/>
                  </a:cubicBezTo>
                  <a:cubicBezTo>
                    <a:pt x="97" y="33"/>
                    <a:pt x="97" y="33"/>
                    <a:pt x="97" y="33"/>
                  </a:cubicBezTo>
                  <a:cubicBezTo>
                    <a:pt x="97" y="33"/>
                    <a:pt x="96" y="33"/>
                    <a:pt x="96" y="33"/>
                  </a:cubicBezTo>
                  <a:cubicBezTo>
                    <a:pt x="91" y="34"/>
                    <a:pt x="87" y="38"/>
                    <a:pt x="85" y="43"/>
                  </a:cubicBezTo>
                  <a:cubicBezTo>
                    <a:pt x="83" y="44"/>
                    <a:pt x="81" y="45"/>
                    <a:pt x="80" y="47"/>
                  </a:cubicBezTo>
                  <a:cubicBezTo>
                    <a:pt x="76" y="47"/>
                    <a:pt x="73" y="49"/>
                    <a:pt x="70" y="52"/>
                  </a:cubicBezTo>
                  <a:cubicBezTo>
                    <a:pt x="69" y="52"/>
                    <a:pt x="69" y="52"/>
                    <a:pt x="69" y="52"/>
                  </a:cubicBezTo>
                  <a:cubicBezTo>
                    <a:pt x="69" y="52"/>
                    <a:pt x="69" y="53"/>
                    <a:pt x="69" y="53"/>
                  </a:cubicBezTo>
                  <a:cubicBezTo>
                    <a:pt x="64" y="54"/>
                    <a:pt x="59" y="55"/>
                    <a:pt x="55" y="59"/>
                  </a:cubicBezTo>
                  <a:cubicBezTo>
                    <a:pt x="53" y="59"/>
                    <a:pt x="52" y="58"/>
                    <a:pt x="50" y="58"/>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 name="Freeform 17">
              <a:extLst>
                <a:ext uri="{FF2B5EF4-FFF2-40B4-BE49-F238E27FC236}">
                  <a16:creationId xmlns:a16="http://schemas.microsoft.com/office/drawing/2014/main" id="{5B14A37E-926B-4A08-04B9-C71C531715FF}"/>
                </a:ext>
              </a:extLst>
            </p:cNvPr>
            <p:cNvSpPr/>
            <p:nvPr/>
          </p:nvSpPr>
          <p:spPr bwMode="auto">
            <a:xfrm>
              <a:off x="2882901" y="2371725"/>
              <a:ext cx="668338" cy="361950"/>
            </a:xfrm>
            <a:custGeom>
              <a:avLst/>
              <a:gdLst>
                <a:gd name="T0" fmla="*/ 85 w 114"/>
                <a:gd name="T1" fmla="*/ 6 h 62"/>
                <a:gd name="T2" fmla="*/ 114 w 114"/>
                <a:gd name="T3" fmla="*/ 42 h 62"/>
                <a:gd name="T4" fmla="*/ 84 w 114"/>
                <a:gd name="T5" fmla="*/ 52 h 62"/>
                <a:gd name="T6" fmla="*/ 84 w 114"/>
                <a:gd name="T7" fmla="*/ 52 h 62"/>
                <a:gd name="T8" fmla="*/ 78 w 114"/>
                <a:gd name="T9" fmla="*/ 55 h 62"/>
                <a:gd name="T10" fmla="*/ 74 w 114"/>
                <a:gd name="T11" fmla="*/ 56 h 62"/>
                <a:gd name="T12" fmla="*/ 43 w 114"/>
                <a:gd name="T13" fmla="*/ 50 h 62"/>
                <a:gd name="T14" fmla="*/ 40 w 114"/>
                <a:gd name="T15" fmla="*/ 48 h 62"/>
                <a:gd name="T16" fmla="*/ 11 w 114"/>
                <a:gd name="T17" fmla="*/ 24 h 62"/>
                <a:gd name="T18" fmla="*/ 9 w 114"/>
                <a:gd name="T19" fmla="*/ 22 h 62"/>
                <a:gd name="T20" fmla="*/ 16 w 114"/>
                <a:gd name="T21" fmla="*/ 7 h 62"/>
                <a:gd name="T22" fmla="*/ 41 w 114"/>
                <a:gd name="T23" fmla="*/ 1 h 62"/>
                <a:gd name="T24" fmla="*/ 60 w 114"/>
                <a:gd name="T25" fmla="*/ 0 h 62"/>
                <a:gd name="T26" fmla="*/ 77 w 114"/>
                <a:gd name="T27" fmla="*/ 1 h 62"/>
                <a:gd name="T28" fmla="*/ 85 w 114"/>
                <a:gd name="T29" fmla="*/ 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4" h="62">
                  <a:moveTo>
                    <a:pt x="85" y="6"/>
                  </a:moveTo>
                  <a:cubicBezTo>
                    <a:pt x="90" y="21"/>
                    <a:pt x="106" y="28"/>
                    <a:pt x="114" y="42"/>
                  </a:cubicBezTo>
                  <a:cubicBezTo>
                    <a:pt x="104" y="46"/>
                    <a:pt x="93" y="45"/>
                    <a:pt x="84" y="52"/>
                  </a:cubicBezTo>
                  <a:cubicBezTo>
                    <a:pt x="84" y="52"/>
                    <a:pt x="84" y="52"/>
                    <a:pt x="84" y="52"/>
                  </a:cubicBezTo>
                  <a:cubicBezTo>
                    <a:pt x="82" y="52"/>
                    <a:pt x="80" y="53"/>
                    <a:pt x="78" y="55"/>
                  </a:cubicBezTo>
                  <a:cubicBezTo>
                    <a:pt x="77" y="55"/>
                    <a:pt x="75" y="56"/>
                    <a:pt x="74" y="56"/>
                  </a:cubicBezTo>
                  <a:cubicBezTo>
                    <a:pt x="62" y="62"/>
                    <a:pt x="54" y="52"/>
                    <a:pt x="43" y="50"/>
                  </a:cubicBezTo>
                  <a:cubicBezTo>
                    <a:pt x="42" y="49"/>
                    <a:pt x="41" y="48"/>
                    <a:pt x="40" y="48"/>
                  </a:cubicBezTo>
                  <a:cubicBezTo>
                    <a:pt x="31" y="40"/>
                    <a:pt x="21" y="32"/>
                    <a:pt x="11" y="24"/>
                  </a:cubicBezTo>
                  <a:cubicBezTo>
                    <a:pt x="10" y="24"/>
                    <a:pt x="9" y="23"/>
                    <a:pt x="9" y="22"/>
                  </a:cubicBezTo>
                  <a:cubicBezTo>
                    <a:pt x="0" y="12"/>
                    <a:pt x="6" y="9"/>
                    <a:pt x="16" y="7"/>
                  </a:cubicBezTo>
                  <a:cubicBezTo>
                    <a:pt x="24" y="5"/>
                    <a:pt x="33" y="5"/>
                    <a:pt x="41" y="1"/>
                  </a:cubicBezTo>
                  <a:cubicBezTo>
                    <a:pt x="47" y="0"/>
                    <a:pt x="54" y="0"/>
                    <a:pt x="60" y="0"/>
                  </a:cubicBezTo>
                  <a:cubicBezTo>
                    <a:pt x="65" y="0"/>
                    <a:pt x="71" y="0"/>
                    <a:pt x="77" y="1"/>
                  </a:cubicBezTo>
                  <a:cubicBezTo>
                    <a:pt x="80" y="2"/>
                    <a:pt x="83" y="3"/>
                    <a:pt x="85" y="6"/>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 name="Freeform 18">
              <a:extLst>
                <a:ext uri="{FF2B5EF4-FFF2-40B4-BE49-F238E27FC236}">
                  <a16:creationId xmlns:a16="http://schemas.microsoft.com/office/drawing/2014/main" id="{23E9B59C-A1BA-2E72-8A91-B339AFD66F3E}"/>
                </a:ext>
              </a:extLst>
            </p:cNvPr>
            <p:cNvSpPr/>
            <p:nvPr/>
          </p:nvSpPr>
          <p:spPr bwMode="auto">
            <a:xfrm>
              <a:off x="4684713" y="3868738"/>
              <a:ext cx="374650" cy="638175"/>
            </a:xfrm>
            <a:custGeom>
              <a:avLst/>
              <a:gdLst>
                <a:gd name="T0" fmla="*/ 19 w 64"/>
                <a:gd name="T1" fmla="*/ 80 h 109"/>
                <a:gd name="T2" fmla="*/ 16 w 64"/>
                <a:gd name="T3" fmla="*/ 75 h 109"/>
                <a:gd name="T4" fmla="*/ 10 w 64"/>
                <a:gd name="T5" fmla="*/ 27 h 109"/>
                <a:gd name="T6" fmla="*/ 17 w 64"/>
                <a:gd name="T7" fmla="*/ 0 h 109"/>
                <a:gd name="T8" fmla="*/ 37 w 64"/>
                <a:gd name="T9" fmla="*/ 16 h 109"/>
                <a:gd name="T10" fmla="*/ 58 w 64"/>
                <a:gd name="T11" fmla="*/ 77 h 109"/>
                <a:gd name="T12" fmla="*/ 58 w 64"/>
                <a:gd name="T13" fmla="*/ 84 h 109"/>
                <a:gd name="T14" fmla="*/ 57 w 64"/>
                <a:gd name="T15" fmla="*/ 88 h 109"/>
                <a:gd name="T16" fmla="*/ 53 w 64"/>
                <a:gd name="T17" fmla="*/ 96 h 109"/>
                <a:gd name="T18" fmla="*/ 40 w 64"/>
                <a:gd name="T19" fmla="*/ 105 h 109"/>
                <a:gd name="T20" fmla="*/ 39 w 64"/>
                <a:gd name="T21" fmla="*/ 105 h 109"/>
                <a:gd name="T22" fmla="*/ 39 w 64"/>
                <a:gd name="T23" fmla="*/ 105 h 109"/>
                <a:gd name="T24" fmla="*/ 32 w 64"/>
                <a:gd name="T25" fmla="*/ 96 h 109"/>
                <a:gd name="T26" fmla="*/ 32 w 64"/>
                <a:gd name="T27" fmla="*/ 96 h 109"/>
                <a:gd name="T28" fmla="*/ 23 w 64"/>
                <a:gd name="T29" fmla="*/ 85 h 109"/>
                <a:gd name="T30" fmla="*/ 19 w 64"/>
                <a:gd name="T31" fmla="*/ 8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109">
                  <a:moveTo>
                    <a:pt x="19" y="80"/>
                  </a:moveTo>
                  <a:cubicBezTo>
                    <a:pt x="18" y="78"/>
                    <a:pt x="17" y="76"/>
                    <a:pt x="16" y="75"/>
                  </a:cubicBezTo>
                  <a:cubicBezTo>
                    <a:pt x="5" y="60"/>
                    <a:pt x="0" y="45"/>
                    <a:pt x="10" y="27"/>
                  </a:cubicBezTo>
                  <a:cubicBezTo>
                    <a:pt x="15" y="18"/>
                    <a:pt x="15" y="7"/>
                    <a:pt x="17" y="0"/>
                  </a:cubicBezTo>
                  <a:cubicBezTo>
                    <a:pt x="23" y="4"/>
                    <a:pt x="29" y="11"/>
                    <a:pt x="37" y="16"/>
                  </a:cubicBezTo>
                  <a:cubicBezTo>
                    <a:pt x="61" y="31"/>
                    <a:pt x="64" y="52"/>
                    <a:pt x="58" y="77"/>
                  </a:cubicBezTo>
                  <a:cubicBezTo>
                    <a:pt x="58" y="79"/>
                    <a:pt x="58" y="81"/>
                    <a:pt x="58" y="84"/>
                  </a:cubicBezTo>
                  <a:cubicBezTo>
                    <a:pt x="58" y="85"/>
                    <a:pt x="58" y="87"/>
                    <a:pt x="57" y="88"/>
                  </a:cubicBezTo>
                  <a:cubicBezTo>
                    <a:pt x="53" y="89"/>
                    <a:pt x="52" y="93"/>
                    <a:pt x="53" y="96"/>
                  </a:cubicBezTo>
                  <a:cubicBezTo>
                    <a:pt x="54" y="109"/>
                    <a:pt x="48" y="108"/>
                    <a:pt x="40" y="105"/>
                  </a:cubicBezTo>
                  <a:cubicBezTo>
                    <a:pt x="39" y="105"/>
                    <a:pt x="39" y="105"/>
                    <a:pt x="39" y="105"/>
                  </a:cubicBezTo>
                  <a:cubicBezTo>
                    <a:pt x="39" y="105"/>
                    <a:pt x="40" y="105"/>
                    <a:pt x="39" y="105"/>
                  </a:cubicBezTo>
                  <a:cubicBezTo>
                    <a:pt x="38" y="101"/>
                    <a:pt x="36" y="97"/>
                    <a:pt x="32" y="96"/>
                  </a:cubicBezTo>
                  <a:cubicBezTo>
                    <a:pt x="32" y="96"/>
                    <a:pt x="32" y="96"/>
                    <a:pt x="32" y="96"/>
                  </a:cubicBezTo>
                  <a:cubicBezTo>
                    <a:pt x="30" y="92"/>
                    <a:pt x="27" y="88"/>
                    <a:pt x="23" y="85"/>
                  </a:cubicBezTo>
                  <a:cubicBezTo>
                    <a:pt x="21" y="83"/>
                    <a:pt x="20" y="82"/>
                    <a:pt x="19" y="80"/>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 name="Freeform 19">
              <a:extLst>
                <a:ext uri="{FF2B5EF4-FFF2-40B4-BE49-F238E27FC236}">
                  <a16:creationId xmlns:a16="http://schemas.microsoft.com/office/drawing/2014/main" id="{4D9C3AE3-B702-1F87-E11D-E785836916D5}"/>
                </a:ext>
              </a:extLst>
            </p:cNvPr>
            <p:cNvSpPr/>
            <p:nvPr/>
          </p:nvSpPr>
          <p:spPr bwMode="auto">
            <a:xfrm>
              <a:off x="4013201" y="1241425"/>
              <a:ext cx="350838" cy="666750"/>
            </a:xfrm>
            <a:custGeom>
              <a:avLst/>
              <a:gdLst>
                <a:gd name="T0" fmla="*/ 54 w 60"/>
                <a:gd name="T1" fmla="*/ 45 h 114"/>
                <a:gd name="T2" fmla="*/ 53 w 60"/>
                <a:gd name="T3" fmla="*/ 81 h 114"/>
                <a:gd name="T4" fmla="*/ 44 w 60"/>
                <a:gd name="T5" fmla="*/ 114 h 114"/>
                <a:gd name="T6" fmla="*/ 6 w 60"/>
                <a:gd name="T7" fmla="*/ 78 h 114"/>
                <a:gd name="T8" fmla="*/ 2 w 60"/>
                <a:gd name="T9" fmla="*/ 58 h 114"/>
                <a:gd name="T10" fmla="*/ 2 w 60"/>
                <a:gd name="T11" fmla="*/ 45 h 114"/>
                <a:gd name="T12" fmla="*/ 11 w 60"/>
                <a:gd name="T13" fmla="*/ 1 h 114"/>
                <a:gd name="T14" fmla="*/ 11 w 60"/>
                <a:gd name="T15" fmla="*/ 1 h 114"/>
                <a:gd name="T16" fmla="*/ 25 w 60"/>
                <a:gd name="T17" fmla="*/ 9 h 114"/>
                <a:gd name="T18" fmla="*/ 51 w 60"/>
                <a:gd name="T19" fmla="*/ 38 h 114"/>
                <a:gd name="T20" fmla="*/ 54 w 60"/>
                <a:gd name="T21" fmla="*/ 45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114">
                  <a:moveTo>
                    <a:pt x="54" y="45"/>
                  </a:moveTo>
                  <a:cubicBezTo>
                    <a:pt x="60" y="57"/>
                    <a:pt x="60" y="69"/>
                    <a:pt x="53" y="81"/>
                  </a:cubicBezTo>
                  <a:cubicBezTo>
                    <a:pt x="49" y="90"/>
                    <a:pt x="48" y="101"/>
                    <a:pt x="44" y="114"/>
                  </a:cubicBezTo>
                  <a:cubicBezTo>
                    <a:pt x="32" y="100"/>
                    <a:pt x="20" y="88"/>
                    <a:pt x="6" y="78"/>
                  </a:cubicBezTo>
                  <a:cubicBezTo>
                    <a:pt x="0" y="73"/>
                    <a:pt x="4" y="65"/>
                    <a:pt x="2" y="58"/>
                  </a:cubicBezTo>
                  <a:cubicBezTo>
                    <a:pt x="2" y="54"/>
                    <a:pt x="2" y="49"/>
                    <a:pt x="2" y="45"/>
                  </a:cubicBezTo>
                  <a:cubicBezTo>
                    <a:pt x="5" y="30"/>
                    <a:pt x="8" y="16"/>
                    <a:pt x="11" y="1"/>
                  </a:cubicBezTo>
                  <a:cubicBezTo>
                    <a:pt x="11" y="1"/>
                    <a:pt x="11" y="1"/>
                    <a:pt x="11" y="1"/>
                  </a:cubicBezTo>
                  <a:cubicBezTo>
                    <a:pt x="17" y="0"/>
                    <a:pt x="21" y="5"/>
                    <a:pt x="25" y="9"/>
                  </a:cubicBezTo>
                  <a:cubicBezTo>
                    <a:pt x="33" y="19"/>
                    <a:pt x="42" y="28"/>
                    <a:pt x="51" y="38"/>
                  </a:cubicBezTo>
                  <a:cubicBezTo>
                    <a:pt x="51" y="41"/>
                    <a:pt x="51" y="43"/>
                    <a:pt x="54" y="45"/>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 name="Freeform 20">
              <a:extLst>
                <a:ext uri="{FF2B5EF4-FFF2-40B4-BE49-F238E27FC236}">
                  <a16:creationId xmlns:a16="http://schemas.microsoft.com/office/drawing/2014/main" id="{1107480F-8EF7-7654-9187-F30D230D69E9}"/>
                </a:ext>
              </a:extLst>
            </p:cNvPr>
            <p:cNvSpPr/>
            <p:nvPr/>
          </p:nvSpPr>
          <p:spPr bwMode="auto">
            <a:xfrm>
              <a:off x="5246688" y="3587750"/>
              <a:ext cx="492125" cy="492125"/>
            </a:xfrm>
            <a:custGeom>
              <a:avLst/>
              <a:gdLst>
                <a:gd name="T0" fmla="*/ 83 w 84"/>
                <a:gd name="T1" fmla="*/ 84 h 84"/>
                <a:gd name="T2" fmla="*/ 19 w 84"/>
                <a:gd name="T3" fmla="*/ 59 h 84"/>
                <a:gd name="T4" fmla="*/ 9 w 84"/>
                <a:gd name="T5" fmla="*/ 43 h 84"/>
                <a:gd name="T6" fmla="*/ 2 w 84"/>
                <a:gd name="T7" fmla="*/ 11 h 84"/>
                <a:gd name="T8" fmla="*/ 10 w 84"/>
                <a:gd name="T9" fmla="*/ 3 h 84"/>
                <a:gd name="T10" fmla="*/ 48 w 84"/>
                <a:gd name="T11" fmla="*/ 11 h 84"/>
                <a:gd name="T12" fmla="*/ 66 w 84"/>
                <a:gd name="T13" fmla="*/ 31 h 84"/>
                <a:gd name="T14" fmla="*/ 67 w 84"/>
                <a:gd name="T15" fmla="*/ 32 h 84"/>
                <a:gd name="T16" fmla="*/ 78 w 84"/>
                <a:gd name="T17" fmla="*/ 55 h 84"/>
                <a:gd name="T18" fmla="*/ 80 w 84"/>
                <a:gd name="T19" fmla="*/ 63 h 84"/>
                <a:gd name="T20" fmla="*/ 83 w 84"/>
                <a:gd name="T2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4" h="84">
                  <a:moveTo>
                    <a:pt x="83" y="84"/>
                  </a:moveTo>
                  <a:cubicBezTo>
                    <a:pt x="60" y="79"/>
                    <a:pt x="39" y="71"/>
                    <a:pt x="19" y="59"/>
                  </a:cubicBezTo>
                  <a:cubicBezTo>
                    <a:pt x="14" y="55"/>
                    <a:pt x="10" y="50"/>
                    <a:pt x="9" y="43"/>
                  </a:cubicBezTo>
                  <a:cubicBezTo>
                    <a:pt x="9" y="32"/>
                    <a:pt x="6" y="22"/>
                    <a:pt x="2" y="11"/>
                  </a:cubicBezTo>
                  <a:cubicBezTo>
                    <a:pt x="0" y="4"/>
                    <a:pt x="2" y="0"/>
                    <a:pt x="10" y="3"/>
                  </a:cubicBezTo>
                  <a:cubicBezTo>
                    <a:pt x="22" y="7"/>
                    <a:pt x="35" y="9"/>
                    <a:pt x="48" y="11"/>
                  </a:cubicBezTo>
                  <a:cubicBezTo>
                    <a:pt x="59" y="13"/>
                    <a:pt x="59" y="25"/>
                    <a:pt x="66" y="31"/>
                  </a:cubicBezTo>
                  <a:cubicBezTo>
                    <a:pt x="66" y="31"/>
                    <a:pt x="66" y="32"/>
                    <a:pt x="67" y="32"/>
                  </a:cubicBezTo>
                  <a:cubicBezTo>
                    <a:pt x="70" y="40"/>
                    <a:pt x="73" y="48"/>
                    <a:pt x="78" y="55"/>
                  </a:cubicBezTo>
                  <a:cubicBezTo>
                    <a:pt x="78" y="58"/>
                    <a:pt x="78" y="61"/>
                    <a:pt x="80" y="63"/>
                  </a:cubicBezTo>
                  <a:cubicBezTo>
                    <a:pt x="80" y="70"/>
                    <a:pt x="84" y="77"/>
                    <a:pt x="83" y="84"/>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 name="Freeform 21">
              <a:extLst>
                <a:ext uri="{FF2B5EF4-FFF2-40B4-BE49-F238E27FC236}">
                  <a16:creationId xmlns:a16="http://schemas.microsoft.com/office/drawing/2014/main" id="{5839A1E1-AB08-3D5A-3490-2E58CE1A9A93}"/>
                </a:ext>
              </a:extLst>
            </p:cNvPr>
            <p:cNvSpPr/>
            <p:nvPr/>
          </p:nvSpPr>
          <p:spPr bwMode="auto">
            <a:xfrm>
              <a:off x="5235576" y="1674813"/>
              <a:ext cx="496888" cy="490538"/>
            </a:xfrm>
            <a:custGeom>
              <a:avLst/>
              <a:gdLst>
                <a:gd name="T0" fmla="*/ 62 w 85"/>
                <a:gd name="T1" fmla="*/ 63 h 84"/>
                <a:gd name="T2" fmla="*/ 40 w 85"/>
                <a:gd name="T3" fmla="*/ 74 h 84"/>
                <a:gd name="T4" fmla="*/ 0 w 85"/>
                <a:gd name="T5" fmla="*/ 84 h 84"/>
                <a:gd name="T6" fmla="*/ 30 w 85"/>
                <a:gd name="T7" fmla="*/ 18 h 84"/>
                <a:gd name="T8" fmla="*/ 36 w 85"/>
                <a:gd name="T9" fmla="*/ 15 h 84"/>
                <a:gd name="T10" fmla="*/ 85 w 85"/>
                <a:gd name="T11" fmla="*/ 1 h 84"/>
                <a:gd name="T12" fmla="*/ 85 w 85"/>
                <a:gd name="T13" fmla="*/ 1 h 84"/>
                <a:gd name="T14" fmla="*/ 63 w 85"/>
                <a:gd name="T15" fmla="*/ 62 h 84"/>
                <a:gd name="T16" fmla="*/ 62 w 85"/>
                <a:gd name="T17" fmla="*/ 63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4">
                  <a:moveTo>
                    <a:pt x="62" y="63"/>
                  </a:moveTo>
                  <a:cubicBezTo>
                    <a:pt x="57" y="71"/>
                    <a:pt x="49" y="73"/>
                    <a:pt x="40" y="74"/>
                  </a:cubicBezTo>
                  <a:cubicBezTo>
                    <a:pt x="28" y="76"/>
                    <a:pt x="16" y="80"/>
                    <a:pt x="0" y="84"/>
                  </a:cubicBezTo>
                  <a:cubicBezTo>
                    <a:pt x="15" y="62"/>
                    <a:pt x="2" y="31"/>
                    <a:pt x="30" y="18"/>
                  </a:cubicBezTo>
                  <a:cubicBezTo>
                    <a:pt x="32" y="17"/>
                    <a:pt x="34" y="16"/>
                    <a:pt x="36" y="15"/>
                  </a:cubicBezTo>
                  <a:cubicBezTo>
                    <a:pt x="52" y="11"/>
                    <a:pt x="67" y="0"/>
                    <a:pt x="85" y="1"/>
                  </a:cubicBezTo>
                  <a:cubicBezTo>
                    <a:pt x="85" y="1"/>
                    <a:pt x="85" y="1"/>
                    <a:pt x="85" y="1"/>
                  </a:cubicBezTo>
                  <a:cubicBezTo>
                    <a:pt x="82" y="23"/>
                    <a:pt x="71" y="42"/>
                    <a:pt x="63" y="62"/>
                  </a:cubicBezTo>
                  <a:cubicBezTo>
                    <a:pt x="62" y="62"/>
                    <a:pt x="62" y="63"/>
                    <a:pt x="62" y="6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 name="Freeform 22">
              <a:extLst>
                <a:ext uri="{FF2B5EF4-FFF2-40B4-BE49-F238E27FC236}">
                  <a16:creationId xmlns:a16="http://schemas.microsoft.com/office/drawing/2014/main" id="{5E867A5F-C827-962F-298D-4847E6854642}"/>
                </a:ext>
              </a:extLst>
            </p:cNvPr>
            <p:cNvSpPr/>
            <p:nvPr/>
          </p:nvSpPr>
          <p:spPr bwMode="auto">
            <a:xfrm>
              <a:off x="3328988" y="1674813"/>
              <a:ext cx="490538" cy="485775"/>
            </a:xfrm>
            <a:custGeom>
              <a:avLst/>
              <a:gdLst>
                <a:gd name="T0" fmla="*/ 45 w 84"/>
                <a:gd name="T1" fmla="*/ 75 h 83"/>
                <a:gd name="T2" fmla="*/ 21 w 84"/>
                <a:gd name="T3" fmla="*/ 60 h 83"/>
                <a:gd name="T4" fmla="*/ 20 w 84"/>
                <a:gd name="T5" fmla="*/ 59 h 83"/>
                <a:gd name="T6" fmla="*/ 12 w 84"/>
                <a:gd name="T7" fmla="*/ 42 h 83"/>
                <a:gd name="T8" fmla="*/ 9 w 84"/>
                <a:gd name="T9" fmla="*/ 37 h 83"/>
                <a:gd name="T10" fmla="*/ 3 w 84"/>
                <a:gd name="T11" fmla="*/ 16 h 83"/>
                <a:gd name="T12" fmla="*/ 15 w 84"/>
                <a:gd name="T13" fmla="*/ 2 h 83"/>
                <a:gd name="T14" fmla="*/ 20 w 84"/>
                <a:gd name="T15" fmla="*/ 4 h 83"/>
                <a:gd name="T16" fmla="*/ 34 w 84"/>
                <a:gd name="T17" fmla="*/ 9 h 83"/>
                <a:gd name="T18" fmla="*/ 38 w 84"/>
                <a:gd name="T19" fmla="*/ 10 h 83"/>
                <a:gd name="T20" fmla="*/ 42 w 84"/>
                <a:gd name="T21" fmla="*/ 12 h 83"/>
                <a:gd name="T22" fmla="*/ 46 w 84"/>
                <a:gd name="T23" fmla="*/ 13 h 83"/>
                <a:gd name="T24" fmla="*/ 59 w 84"/>
                <a:gd name="T25" fmla="*/ 20 h 83"/>
                <a:gd name="T26" fmla="*/ 60 w 84"/>
                <a:gd name="T27" fmla="*/ 21 h 83"/>
                <a:gd name="T28" fmla="*/ 77 w 84"/>
                <a:gd name="T29" fmla="*/ 52 h 83"/>
                <a:gd name="T30" fmla="*/ 77 w 84"/>
                <a:gd name="T31" fmla="*/ 53 h 83"/>
                <a:gd name="T32" fmla="*/ 82 w 84"/>
                <a:gd name="T33" fmla="*/ 72 h 83"/>
                <a:gd name="T34" fmla="*/ 83 w 84"/>
                <a:gd name="T35" fmla="*/ 75 h 83"/>
                <a:gd name="T36" fmla="*/ 75 w 84"/>
                <a:gd name="T37" fmla="*/ 81 h 83"/>
                <a:gd name="T38" fmla="*/ 53 w 84"/>
                <a:gd name="T39" fmla="*/ 76 h 83"/>
                <a:gd name="T40" fmla="*/ 45 w 84"/>
                <a:gd name="T41" fmla="*/ 75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83">
                  <a:moveTo>
                    <a:pt x="45" y="75"/>
                  </a:moveTo>
                  <a:cubicBezTo>
                    <a:pt x="35" y="74"/>
                    <a:pt x="27" y="69"/>
                    <a:pt x="21" y="60"/>
                  </a:cubicBezTo>
                  <a:cubicBezTo>
                    <a:pt x="21" y="59"/>
                    <a:pt x="21" y="59"/>
                    <a:pt x="20" y="59"/>
                  </a:cubicBezTo>
                  <a:cubicBezTo>
                    <a:pt x="19" y="53"/>
                    <a:pt x="16" y="47"/>
                    <a:pt x="12" y="42"/>
                  </a:cubicBezTo>
                  <a:cubicBezTo>
                    <a:pt x="11" y="40"/>
                    <a:pt x="10" y="39"/>
                    <a:pt x="9" y="37"/>
                  </a:cubicBezTo>
                  <a:cubicBezTo>
                    <a:pt x="9" y="29"/>
                    <a:pt x="5" y="23"/>
                    <a:pt x="3" y="16"/>
                  </a:cubicBezTo>
                  <a:cubicBezTo>
                    <a:pt x="0" y="6"/>
                    <a:pt x="2" y="0"/>
                    <a:pt x="15" y="2"/>
                  </a:cubicBezTo>
                  <a:cubicBezTo>
                    <a:pt x="16" y="3"/>
                    <a:pt x="18" y="3"/>
                    <a:pt x="20" y="4"/>
                  </a:cubicBezTo>
                  <a:cubicBezTo>
                    <a:pt x="24" y="8"/>
                    <a:pt x="28" y="9"/>
                    <a:pt x="34" y="9"/>
                  </a:cubicBezTo>
                  <a:cubicBezTo>
                    <a:pt x="35" y="9"/>
                    <a:pt x="37" y="9"/>
                    <a:pt x="38" y="10"/>
                  </a:cubicBezTo>
                  <a:cubicBezTo>
                    <a:pt x="39" y="11"/>
                    <a:pt x="41" y="11"/>
                    <a:pt x="42" y="12"/>
                  </a:cubicBezTo>
                  <a:cubicBezTo>
                    <a:pt x="43" y="12"/>
                    <a:pt x="44" y="13"/>
                    <a:pt x="46" y="13"/>
                  </a:cubicBezTo>
                  <a:cubicBezTo>
                    <a:pt x="49" y="17"/>
                    <a:pt x="53" y="19"/>
                    <a:pt x="59" y="20"/>
                  </a:cubicBezTo>
                  <a:cubicBezTo>
                    <a:pt x="59" y="21"/>
                    <a:pt x="59" y="21"/>
                    <a:pt x="60" y="21"/>
                  </a:cubicBezTo>
                  <a:cubicBezTo>
                    <a:pt x="71" y="28"/>
                    <a:pt x="75" y="40"/>
                    <a:pt x="77" y="52"/>
                  </a:cubicBezTo>
                  <a:cubicBezTo>
                    <a:pt x="77" y="52"/>
                    <a:pt x="77" y="53"/>
                    <a:pt x="77" y="53"/>
                  </a:cubicBezTo>
                  <a:cubicBezTo>
                    <a:pt x="77" y="60"/>
                    <a:pt x="78" y="66"/>
                    <a:pt x="82" y="72"/>
                  </a:cubicBezTo>
                  <a:cubicBezTo>
                    <a:pt x="83" y="73"/>
                    <a:pt x="83" y="74"/>
                    <a:pt x="83" y="75"/>
                  </a:cubicBezTo>
                  <a:cubicBezTo>
                    <a:pt x="84" y="82"/>
                    <a:pt x="81" y="83"/>
                    <a:pt x="75" y="81"/>
                  </a:cubicBezTo>
                  <a:cubicBezTo>
                    <a:pt x="68" y="79"/>
                    <a:pt x="61" y="75"/>
                    <a:pt x="53" y="76"/>
                  </a:cubicBezTo>
                  <a:cubicBezTo>
                    <a:pt x="50" y="76"/>
                    <a:pt x="48" y="76"/>
                    <a:pt x="45" y="75"/>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 name="Freeform 23">
              <a:extLst>
                <a:ext uri="{FF2B5EF4-FFF2-40B4-BE49-F238E27FC236}">
                  <a16:creationId xmlns:a16="http://schemas.microsoft.com/office/drawing/2014/main" id="{D4EEBF0A-AFD1-82EF-54E8-55C40F9E2343}"/>
                </a:ext>
              </a:extLst>
            </p:cNvPr>
            <p:cNvSpPr/>
            <p:nvPr/>
          </p:nvSpPr>
          <p:spPr bwMode="auto">
            <a:xfrm>
              <a:off x="4684713" y="1230312"/>
              <a:ext cx="398463" cy="660400"/>
            </a:xfrm>
            <a:custGeom>
              <a:avLst/>
              <a:gdLst>
                <a:gd name="T0" fmla="*/ 59 w 68"/>
                <a:gd name="T1" fmla="*/ 36 h 113"/>
                <a:gd name="T2" fmla="*/ 58 w 68"/>
                <a:gd name="T3" fmla="*/ 38 h 113"/>
                <a:gd name="T4" fmla="*/ 25 w 68"/>
                <a:gd name="T5" fmla="*/ 109 h 113"/>
                <a:gd name="T6" fmla="*/ 16 w 68"/>
                <a:gd name="T7" fmla="*/ 106 h 113"/>
                <a:gd name="T8" fmla="*/ 4 w 68"/>
                <a:gd name="T9" fmla="*/ 69 h 113"/>
                <a:gd name="T10" fmla="*/ 8 w 68"/>
                <a:gd name="T11" fmla="*/ 47 h 113"/>
                <a:gd name="T12" fmla="*/ 8 w 68"/>
                <a:gd name="T13" fmla="*/ 47 h 113"/>
                <a:gd name="T14" fmla="*/ 10 w 68"/>
                <a:gd name="T15" fmla="*/ 44 h 113"/>
                <a:gd name="T16" fmla="*/ 12 w 68"/>
                <a:gd name="T17" fmla="*/ 40 h 113"/>
                <a:gd name="T18" fmla="*/ 35 w 68"/>
                <a:gd name="T19" fmla="*/ 14 h 113"/>
                <a:gd name="T20" fmla="*/ 55 w 68"/>
                <a:gd name="T21" fmla="*/ 16 h 113"/>
                <a:gd name="T22" fmla="*/ 56 w 68"/>
                <a:gd name="T23" fmla="*/ 22 h 113"/>
                <a:gd name="T24" fmla="*/ 58 w 68"/>
                <a:gd name="T25" fmla="*/ 30 h 113"/>
                <a:gd name="T26" fmla="*/ 59 w 68"/>
                <a:gd name="T27" fmla="*/ 36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8" h="113">
                  <a:moveTo>
                    <a:pt x="59" y="36"/>
                  </a:moveTo>
                  <a:cubicBezTo>
                    <a:pt x="59" y="36"/>
                    <a:pt x="58" y="37"/>
                    <a:pt x="58" y="38"/>
                  </a:cubicBezTo>
                  <a:cubicBezTo>
                    <a:pt x="68" y="72"/>
                    <a:pt x="46" y="90"/>
                    <a:pt x="25" y="109"/>
                  </a:cubicBezTo>
                  <a:cubicBezTo>
                    <a:pt x="20" y="113"/>
                    <a:pt x="17" y="113"/>
                    <a:pt x="16" y="106"/>
                  </a:cubicBezTo>
                  <a:cubicBezTo>
                    <a:pt x="14" y="93"/>
                    <a:pt x="9" y="81"/>
                    <a:pt x="4" y="69"/>
                  </a:cubicBezTo>
                  <a:cubicBezTo>
                    <a:pt x="0" y="60"/>
                    <a:pt x="8" y="54"/>
                    <a:pt x="8" y="47"/>
                  </a:cubicBezTo>
                  <a:cubicBezTo>
                    <a:pt x="8" y="47"/>
                    <a:pt x="8" y="47"/>
                    <a:pt x="8" y="47"/>
                  </a:cubicBezTo>
                  <a:cubicBezTo>
                    <a:pt x="10" y="46"/>
                    <a:pt x="11" y="46"/>
                    <a:pt x="10" y="44"/>
                  </a:cubicBezTo>
                  <a:cubicBezTo>
                    <a:pt x="11" y="43"/>
                    <a:pt x="11" y="41"/>
                    <a:pt x="12" y="40"/>
                  </a:cubicBezTo>
                  <a:cubicBezTo>
                    <a:pt x="20" y="31"/>
                    <a:pt x="27" y="22"/>
                    <a:pt x="35" y="14"/>
                  </a:cubicBezTo>
                  <a:cubicBezTo>
                    <a:pt x="48" y="0"/>
                    <a:pt x="48" y="0"/>
                    <a:pt x="55" y="16"/>
                  </a:cubicBezTo>
                  <a:cubicBezTo>
                    <a:pt x="55" y="18"/>
                    <a:pt x="56" y="20"/>
                    <a:pt x="56" y="22"/>
                  </a:cubicBezTo>
                  <a:cubicBezTo>
                    <a:pt x="55" y="25"/>
                    <a:pt x="57" y="28"/>
                    <a:pt x="58" y="30"/>
                  </a:cubicBezTo>
                  <a:cubicBezTo>
                    <a:pt x="58" y="32"/>
                    <a:pt x="59" y="34"/>
                    <a:pt x="59" y="36"/>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 name="Freeform 24">
              <a:extLst>
                <a:ext uri="{FF2B5EF4-FFF2-40B4-BE49-F238E27FC236}">
                  <a16:creationId xmlns:a16="http://schemas.microsoft.com/office/drawing/2014/main" id="{99706514-D404-6E9F-14FA-2E6C3D4DFDD5}"/>
                </a:ext>
              </a:extLst>
            </p:cNvPr>
            <p:cNvSpPr/>
            <p:nvPr/>
          </p:nvSpPr>
          <p:spPr bwMode="auto">
            <a:xfrm>
              <a:off x="2895601" y="3021013"/>
              <a:ext cx="655638" cy="361950"/>
            </a:xfrm>
            <a:custGeom>
              <a:avLst/>
              <a:gdLst>
                <a:gd name="T0" fmla="*/ 11 w 112"/>
                <a:gd name="T1" fmla="*/ 56 h 62"/>
                <a:gd name="T2" fmla="*/ 6 w 112"/>
                <a:gd name="T3" fmla="*/ 55 h 62"/>
                <a:gd name="T4" fmla="*/ 6 w 112"/>
                <a:gd name="T5" fmla="*/ 44 h 62"/>
                <a:gd name="T6" fmla="*/ 36 w 112"/>
                <a:gd name="T7" fmla="*/ 18 h 62"/>
                <a:gd name="T8" fmla="*/ 80 w 112"/>
                <a:gd name="T9" fmla="*/ 10 h 62"/>
                <a:gd name="T10" fmla="*/ 83 w 112"/>
                <a:gd name="T11" fmla="*/ 11 h 62"/>
                <a:gd name="T12" fmla="*/ 85 w 112"/>
                <a:gd name="T13" fmla="*/ 12 h 62"/>
                <a:gd name="T14" fmla="*/ 91 w 112"/>
                <a:gd name="T15" fmla="*/ 13 h 62"/>
                <a:gd name="T16" fmla="*/ 112 w 112"/>
                <a:gd name="T17" fmla="*/ 23 h 62"/>
                <a:gd name="T18" fmla="*/ 93 w 112"/>
                <a:gd name="T19" fmla="*/ 40 h 62"/>
                <a:gd name="T20" fmla="*/ 77 w 112"/>
                <a:gd name="T21" fmla="*/ 61 h 62"/>
                <a:gd name="T22" fmla="*/ 72 w 112"/>
                <a:gd name="T23" fmla="*/ 62 h 62"/>
                <a:gd name="T24" fmla="*/ 52 w 112"/>
                <a:gd name="T25" fmla="*/ 62 h 62"/>
                <a:gd name="T26" fmla="*/ 31 w 112"/>
                <a:gd name="T27" fmla="*/ 61 h 62"/>
                <a:gd name="T28" fmla="*/ 11 w 112"/>
                <a:gd name="T29" fmla="*/ 5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62">
                  <a:moveTo>
                    <a:pt x="11" y="56"/>
                  </a:moveTo>
                  <a:cubicBezTo>
                    <a:pt x="9" y="56"/>
                    <a:pt x="8" y="55"/>
                    <a:pt x="6" y="55"/>
                  </a:cubicBezTo>
                  <a:cubicBezTo>
                    <a:pt x="0" y="51"/>
                    <a:pt x="2" y="48"/>
                    <a:pt x="6" y="44"/>
                  </a:cubicBezTo>
                  <a:cubicBezTo>
                    <a:pt x="15" y="35"/>
                    <a:pt x="25" y="26"/>
                    <a:pt x="36" y="18"/>
                  </a:cubicBezTo>
                  <a:cubicBezTo>
                    <a:pt x="49" y="9"/>
                    <a:pt x="63" y="0"/>
                    <a:pt x="80" y="10"/>
                  </a:cubicBezTo>
                  <a:cubicBezTo>
                    <a:pt x="81" y="10"/>
                    <a:pt x="82" y="11"/>
                    <a:pt x="83" y="11"/>
                  </a:cubicBezTo>
                  <a:cubicBezTo>
                    <a:pt x="83" y="12"/>
                    <a:pt x="84" y="13"/>
                    <a:pt x="85" y="12"/>
                  </a:cubicBezTo>
                  <a:cubicBezTo>
                    <a:pt x="87" y="12"/>
                    <a:pt x="89" y="12"/>
                    <a:pt x="91" y="13"/>
                  </a:cubicBezTo>
                  <a:cubicBezTo>
                    <a:pt x="97" y="19"/>
                    <a:pt x="106" y="15"/>
                    <a:pt x="112" y="23"/>
                  </a:cubicBezTo>
                  <a:cubicBezTo>
                    <a:pt x="106" y="29"/>
                    <a:pt x="100" y="35"/>
                    <a:pt x="93" y="40"/>
                  </a:cubicBezTo>
                  <a:cubicBezTo>
                    <a:pt x="87" y="46"/>
                    <a:pt x="82" y="54"/>
                    <a:pt x="77" y="61"/>
                  </a:cubicBezTo>
                  <a:cubicBezTo>
                    <a:pt x="76" y="61"/>
                    <a:pt x="74" y="62"/>
                    <a:pt x="72" y="62"/>
                  </a:cubicBezTo>
                  <a:cubicBezTo>
                    <a:pt x="65" y="60"/>
                    <a:pt x="59" y="60"/>
                    <a:pt x="52" y="62"/>
                  </a:cubicBezTo>
                  <a:cubicBezTo>
                    <a:pt x="45" y="62"/>
                    <a:pt x="38" y="61"/>
                    <a:pt x="31" y="61"/>
                  </a:cubicBezTo>
                  <a:cubicBezTo>
                    <a:pt x="25" y="57"/>
                    <a:pt x="18" y="57"/>
                    <a:pt x="11" y="56"/>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 name="Freeform 25">
              <a:extLst>
                <a:ext uri="{FF2B5EF4-FFF2-40B4-BE49-F238E27FC236}">
                  <a16:creationId xmlns:a16="http://schemas.microsoft.com/office/drawing/2014/main" id="{D9043D86-F660-7D80-22DC-965A0F200D15}"/>
                </a:ext>
              </a:extLst>
            </p:cNvPr>
            <p:cNvSpPr>
              <a:spLocks noEditPoints="1"/>
            </p:cNvSpPr>
            <p:nvPr/>
          </p:nvSpPr>
          <p:spPr bwMode="auto">
            <a:xfrm>
              <a:off x="3930651" y="2278063"/>
              <a:ext cx="1204913" cy="1204913"/>
            </a:xfrm>
            <a:custGeom>
              <a:avLst/>
              <a:gdLst>
                <a:gd name="T0" fmla="*/ 104 w 206"/>
                <a:gd name="T1" fmla="*/ 0 h 206"/>
                <a:gd name="T2" fmla="*/ 206 w 206"/>
                <a:gd name="T3" fmla="*/ 104 h 206"/>
                <a:gd name="T4" fmla="*/ 103 w 206"/>
                <a:gd name="T5" fmla="*/ 206 h 206"/>
                <a:gd name="T6" fmla="*/ 0 w 206"/>
                <a:gd name="T7" fmla="*/ 104 h 206"/>
                <a:gd name="T8" fmla="*/ 104 w 206"/>
                <a:gd name="T9" fmla="*/ 0 h 206"/>
                <a:gd name="T10" fmla="*/ 187 w 206"/>
                <a:gd name="T11" fmla="*/ 101 h 206"/>
                <a:gd name="T12" fmla="*/ 103 w 206"/>
                <a:gd name="T13" fmla="*/ 19 h 206"/>
                <a:gd name="T14" fmla="*/ 19 w 206"/>
                <a:gd name="T15" fmla="*/ 102 h 206"/>
                <a:gd name="T16" fmla="*/ 104 w 206"/>
                <a:gd name="T17" fmla="*/ 187 h 206"/>
                <a:gd name="T18" fmla="*/ 187 w 206"/>
                <a:gd name="T19" fmla="*/ 101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6" h="206">
                  <a:moveTo>
                    <a:pt x="104" y="0"/>
                  </a:moveTo>
                  <a:cubicBezTo>
                    <a:pt x="161" y="0"/>
                    <a:pt x="206" y="46"/>
                    <a:pt x="206" y="104"/>
                  </a:cubicBezTo>
                  <a:cubicBezTo>
                    <a:pt x="206" y="159"/>
                    <a:pt x="158" y="206"/>
                    <a:pt x="103" y="206"/>
                  </a:cubicBezTo>
                  <a:cubicBezTo>
                    <a:pt x="47" y="206"/>
                    <a:pt x="0" y="159"/>
                    <a:pt x="0" y="104"/>
                  </a:cubicBezTo>
                  <a:cubicBezTo>
                    <a:pt x="0" y="45"/>
                    <a:pt x="45" y="0"/>
                    <a:pt x="104" y="0"/>
                  </a:cubicBezTo>
                  <a:close/>
                  <a:moveTo>
                    <a:pt x="187" y="101"/>
                  </a:moveTo>
                  <a:cubicBezTo>
                    <a:pt x="187" y="56"/>
                    <a:pt x="149" y="19"/>
                    <a:pt x="103" y="19"/>
                  </a:cubicBezTo>
                  <a:cubicBezTo>
                    <a:pt x="57" y="19"/>
                    <a:pt x="18" y="57"/>
                    <a:pt x="19" y="102"/>
                  </a:cubicBezTo>
                  <a:cubicBezTo>
                    <a:pt x="19" y="149"/>
                    <a:pt x="57" y="187"/>
                    <a:pt x="104" y="187"/>
                  </a:cubicBezTo>
                  <a:cubicBezTo>
                    <a:pt x="149" y="187"/>
                    <a:pt x="187" y="148"/>
                    <a:pt x="187" y="101"/>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 name="Freeform 26">
              <a:extLst>
                <a:ext uri="{FF2B5EF4-FFF2-40B4-BE49-F238E27FC236}">
                  <a16:creationId xmlns:a16="http://schemas.microsoft.com/office/drawing/2014/main" id="{F49578DE-25F9-CD9E-E284-05F5D4C037DD}"/>
                </a:ext>
              </a:extLst>
            </p:cNvPr>
            <p:cNvSpPr/>
            <p:nvPr/>
          </p:nvSpPr>
          <p:spPr bwMode="auto">
            <a:xfrm>
              <a:off x="4351338" y="3511550"/>
              <a:ext cx="369888" cy="685800"/>
            </a:xfrm>
            <a:custGeom>
              <a:avLst/>
              <a:gdLst>
                <a:gd name="T0" fmla="*/ 2 w 63"/>
                <a:gd name="T1" fmla="*/ 32 h 117"/>
                <a:gd name="T2" fmla="*/ 9 w 63"/>
                <a:gd name="T3" fmla="*/ 4 h 117"/>
                <a:gd name="T4" fmla="*/ 37 w 63"/>
                <a:gd name="T5" fmla="*/ 4 h 117"/>
                <a:gd name="T6" fmla="*/ 45 w 63"/>
                <a:gd name="T7" fmla="*/ 3 h 117"/>
                <a:gd name="T8" fmla="*/ 57 w 63"/>
                <a:gd name="T9" fmla="*/ 12 h 117"/>
                <a:gd name="T10" fmla="*/ 41 w 63"/>
                <a:gd name="T11" fmla="*/ 109 h 117"/>
                <a:gd name="T12" fmla="*/ 40 w 63"/>
                <a:gd name="T13" fmla="*/ 114 h 117"/>
                <a:gd name="T14" fmla="*/ 38 w 63"/>
                <a:gd name="T15" fmla="*/ 117 h 117"/>
                <a:gd name="T16" fmla="*/ 24 w 63"/>
                <a:gd name="T17" fmla="*/ 117 h 117"/>
                <a:gd name="T18" fmla="*/ 23 w 63"/>
                <a:gd name="T19" fmla="*/ 116 h 117"/>
                <a:gd name="T20" fmla="*/ 12 w 63"/>
                <a:gd name="T21" fmla="*/ 98 h 117"/>
                <a:gd name="T22" fmla="*/ 10 w 63"/>
                <a:gd name="T23" fmla="*/ 87 h 117"/>
                <a:gd name="T24" fmla="*/ 2 w 63"/>
                <a:gd name="T25" fmla="*/ 68 h 117"/>
                <a:gd name="T26" fmla="*/ 2 w 63"/>
                <a:gd name="T27" fmla="*/ 59 h 117"/>
                <a:gd name="T28" fmla="*/ 2 w 63"/>
                <a:gd name="T29" fmla="*/ 37 h 117"/>
                <a:gd name="T30" fmla="*/ 2 w 63"/>
                <a:gd name="T31" fmla="*/ 32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2" h="117">
                  <a:moveTo>
                    <a:pt x="2" y="32"/>
                  </a:moveTo>
                  <a:cubicBezTo>
                    <a:pt x="7" y="23"/>
                    <a:pt x="0" y="9"/>
                    <a:pt x="9" y="4"/>
                  </a:cubicBezTo>
                  <a:cubicBezTo>
                    <a:pt x="16" y="0"/>
                    <a:pt x="27" y="4"/>
                    <a:pt x="37" y="4"/>
                  </a:cubicBezTo>
                  <a:cubicBezTo>
                    <a:pt x="40" y="4"/>
                    <a:pt x="42" y="4"/>
                    <a:pt x="45" y="3"/>
                  </a:cubicBezTo>
                  <a:cubicBezTo>
                    <a:pt x="53" y="1"/>
                    <a:pt x="56" y="4"/>
                    <a:pt x="57" y="12"/>
                  </a:cubicBezTo>
                  <a:cubicBezTo>
                    <a:pt x="63" y="46"/>
                    <a:pt x="58" y="79"/>
                    <a:pt x="41" y="109"/>
                  </a:cubicBezTo>
                  <a:cubicBezTo>
                    <a:pt x="41" y="111"/>
                    <a:pt x="40" y="112"/>
                    <a:pt x="40" y="114"/>
                  </a:cubicBezTo>
                  <a:cubicBezTo>
                    <a:pt x="39" y="115"/>
                    <a:pt x="38" y="116"/>
                    <a:pt x="38" y="117"/>
                  </a:cubicBezTo>
                  <a:cubicBezTo>
                    <a:pt x="33" y="117"/>
                    <a:pt x="29" y="117"/>
                    <a:pt x="24" y="117"/>
                  </a:cubicBezTo>
                  <a:cubicBezTo>
                    <a:pt x="24" y="116"/>
                    <a:pt x="24" y="116"/>
                    <a:pt x="23" y="116"/>
                  </a:cubicBezTo>
                  <a:cubicBezTo>
                    <a:pt x="20" y="110"/>
                    <a:pt x="20" y="101"/>
                    <a:pt x="12" y="98"/>
                  </a:cubicBezTo>
                  <a:cubicBezTo>
                    <a:pt x="11" y="94"/>
                    <a:pt x="11" y="90"/>
                    <a:pt x="10" y="87"/>
                  </a:cubicBezTo>
                  <a:cubicBezTo>
                    <a:pt x="10" y="79"/>
                    <a:pt x="7" y="73"/>
                    <a:pt x="2" y="68"/>
                  </a:cubicBezTo>
                  <a:cubicBezTo>
                    <a:pt x="2" y="65"/>
                    <a:pt x="2" y="62"/>
                    <a:pt x="2" y="59"/>
                  </a:cubicBezTo>
                  <a:cubicBezTo>
                    <a:pt x="2" y="52"/>
                    <a:pt x="2" y="45"/>
                    <a:pt x="2" y="37"/>
                  </a:cubicBezTo>
                  <a:cubicBezTo>
                    <a:pt x="2" y="35"/>
                    <a:pt x="2" y="33"/>
                    <a:pt x="2" y="32"/>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 name="Freeform 27">
              <a:extLst>
                <a:ext uri="{FF2B5EF4-FFF2-40B4-BE49-F238E27FC236}">
                  <a16:creationId xmlns:a16="http://schemas.microsoft.com/office/drawing/2014/main" id="{982E2C51-7B10-4D92-ADA8-C3556C2A535C}"/>
                </a:ext>
              </a:extLst>
            </p:cNvPr>
            <p:cNvSpPr/>
            <p:nvPr/>
          </p:nvSpPr>
          <p:spPr bwMode="auto">
            <a:xfrm>
              <a:off x="4721226" y="3371850"/>
              <a:ext cx="508000" cy="677863"/>
            </a:xfrm>
            <a:custGeom>
              <a:avLst/>
              <a:gdLst>
                <a:gd name="T0" fmla="*/ 85 w 87"/>
                <a:gd name="T1" fmla="*/ 116 h 116"/>
                <a:gd name="T2" fmla="*/ 21 w 87"/>
                <a:gd name="T3" fmla="*/ 63 h 116"/>
                <a:gd name="T4" fmla="*/ 14 w 87"/>
                <a:gd name="T5" fmla="*/ 52 h 116"/>
                <a:gd name="T6" fmla="*/ 24 w 87"/>
                <a:gd name="T7" fmla="*/ 13 h 116"/>
                <a:gd name="T8" fmla="*/ 63 w 87"/>
                <a:gd name="T9" fmla="*/ 23 h 116"/>
                <a:gd name="T10" fmla="*/ 85 w 87"/>
                <a:gd name="T11" fmla="*/ 116 h 116"/>
                <a:gd name="T12" fmla="*/ 85 w 87"/>
                <a:gd name="T13" fmla="*/ 116 h 116"/>
              </a:gdLst>
              <a:ahLst/>
              <a:cxnLst>
                <a:cxn ang="0">
                  <a:pos x="T0" y="T1"/>
                </a:cxn>
                <a:cxn ang="0">
                  <a:pos x="T2" y="T3"/>
                </a:cxn>
                <a:cxn ang="0">
                  <a:pos x="T4" y="T5"/>
                </a:cxn>
                <a:cxn ang="0">
                  <a:pos x="T6" y="T7"/>
                </a:cxn>
                <a:cxn ang="0">
                  <a:pos x="T8" y="T9"/>
                </a:cxn>
                <a:cxn ang="0">
                  <a:pos x="T10" y="T11"/>
                </a:cxn>
                <a:cxn ang="0">
                  <a:pos x="T12" y="T13"/>
                </a:cxn>
              </a:cxnLst>
              <a:rect l="0" t="0" r="r" b="b"/>
              <a:pathLst>
                <a:path w="87" h="115">
                  <a:moveTo>
                    <a:pt x="85" y="116"/>
                  </a:moveTo>
                  <a:cubicBezTo>
                    <a:pt x="57" y="106"/>
                    <a:pt x="36" y="89"/>
                    <a:pt x="21" y="63"/>
                  </a:cubicBezTo>
                  <a:cubicBezTo>
                    <a:pt x="19" y="59"/>
                    <a:pt x="17" y="56"/>
                    <a:pt x="14" y="52"/>
                  </a:cubicBezTo>
                  <a:cubicBezTo>
                    <a:pt x="0" y="29"/>
                    <a:pt x="0" y="26"/>
                    <a:pt x="24" y="13"/>
                  </a:cubicBezTo>
                  <a:cubicBezTo>
                    <a:pt x="48" y="0"/>
                    <a:pt x="47" y="0"/>
                    <a:pt x="63" y="23"/>
                  </a:cubicBezTo>
                  <a:cubicBezTo>
                    <a:pt x="81" y="52"/>
                    <a:pt x="87" y="83"/>
                    <a:pt x="85" y="116"/>
                  </a:cubicBezTo>
                  <a:cubicBezTo>
                    <a:pt x="85" y="116"/>
                    <a:pt x="85" y="116"/>
                    <a:pt x="85" y="116"/>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 name="Freeform 28">
              <a:extLst>
                <a:ext uri="{FF2B5EF4-FFF2-40B4-BE49-F238E27FC236}">
                  <a16:creationId xmlns:a16="http://schemas.microsoft.com/office/drawing/2014/main" id="{D34355D6-C762-1584-9A79-FD47EA0D322D}"/>
                </a:ext>
              </a:extLst>
            </p:cNvPr>
            <p:cNvSpPr/>
            <p:nvPr/>
          </p:nvSpPr>
          <p:spPr bwMode="auto">
            <a:xfrm>
              <a:off x="3351213" y="2189163"/>
              <a:ext cx="679450" cy="485775"/>
            </a:xfrm>
            <a:custGeom>
              <a:avLst/>
              <a:gdLst>
                <a:gd name="T0" fmla="*/ 95 w 116"/>
                <a:gd name="T1" fmla="*/ 22 h 83"/>
                <a:gd name="T2" fmla="*/ 116 w 116"/>
                <a:gd name="T3" fmla="*/ 41 h 83"/>
                <a:gd name="T4" fmla="*/ 102 w 116"/>
                <a:gd name="T5" fmla="*/ 66 h 83"/>
                <a:gd name="T6" fmla="*/ 75 w 116"/>
                <a:gd name="T7" fmla="*/ 76 h 83"/>
                <a:gd name="T8" fmla="*/ 8 w 116"/>
                <a:gd name="T9" fmla="*/ 17 h 83"/>
                <a:gd name="T10" fmla="*/ 17 w 116"/>
                <a:gd name="T11" fmla="*/ 1 h 83"/>
                <a:gd name="T12" fmla="*/ 68 w 116"/>
                <a:gd name="T13" fmla="*/ 8 h 83"/>
                <a:gd name="T14" fmla="*/ 75 w 116"/>
                <a:gd name="T15" fmla="*/ 10 h 83"/>
                <a:gd name="T16" fmla="*/ 93 w 116"/>
                <a:gd name="T17" fmla="*/ 21 h 83"/>
                <a:gd name="T18" fmla="*/ 95 w 116"/>
                <a:gd name="T19" fmla="*/ 2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5" h="83">
                  <a:moveTo>
                    <a:pt x="95" y="22"/>
                  </a:moveTo>
                  <a:cubicBezTo>
                    <a:pt x="100" y="30"/>
                    <a:pt x="115" y="32"/>
                    <a:pt x="116" y="41"/>
                  </a:cubicBezTo>
                  <a:cubicBezTo>
                    <a:pt x="116" y="49"/>
                    <a:pt x="107" y="57"/>
                    <a:pt x="102" y="66"/>
                  </a:cubicBezTo>
                  <a:cubicBezTo>
                    <a:pt x="93" y="83"/>
                    <a:pt x="94" y="83"/>
                    <a:pt x="75" y="76"/>
                  </a:cubicBezTo>
                  <a:cubicBezTo>
                    <a:pt x="46" y="64"/>
                    <a:pt x="24" y="44"/>
                    <a:pt x="8" y="17"/>
                  </a:cubicBezTo>
                  <a:cubicBezTo>
                    <a:pt x="0" y="3"/>
                    <a:pt x="1" y="2"/>
                    <a:pt x="17" y="1"/>
                  </a:cubicBezTo>
                  <a:cubicBezTo>
                    <a:pt x="34" y="0"/>
                    <a:pt x="51" y="4"/>
                    <a:pt x="68" y="8"/>
                  </a:cubicBezTo>
                  <a:cubicBezTo>
                    <a:pt x="70" y="8"/>
                    <a:pt x="73" y="9"/>
                    <a:pt x="75" y="10"/>
                  </a:cubicBezTo>
                  <a:cubicBezTo>
                    <a:pt x="80" y="15"/>
                    <a:pt x="86" y="19"/>
                    <a:pt x="93" y="21"/>
                  </a:cubicBezTo>
                  <a:cubicBezTo>
                    <a:pt x="93" y="21"/>
                    <a:pt x="94" y="22"/>
                    <a:pt x="95" y="22"/>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 name="Freeform 29">
              <a:extLst>
                <a:ext uri="{FF2B5EF4-FFF2-40B4-BE49-F238E27FC236}">
                  <a16:creationId xmlns:a16="http://schemas.microsoft.com/office/drawing/2014/main" id="{6A913C91-29E0-4050-0D2F-8F61FB631BF1}"/>
                </a:ext>
              </a:extLst>
            </p:cNvPr>
            <p:cNvSpPr/>
            <p:nvPr/>
          </p:nvSpPr>
          <p:spPr bwMode="auto">
            <a:xfrm>
              <a:off x="3849688" y="1703388"/>
              <a:ext cx="484188" cy="685800"/>
            </a:xfrm>
            <a:custGeom>
              <a:avLst/>
              <a:gdLst>
                <a:gd name="T0" fmla="*/ 6 w 83"/>
                <a:gd name="T1" fmla="*/ 62 h 117"/>
                <a:gd name="T2" fmla="*/ 0 w 83"/>
                <a:gd name="T3" fmla="*/ 14 h 117"/>
                <a:gd name="T4" fmla="*/ 14 w 83"/>
                <a:gd name="T5" fmla="*/ 4 h 117"/>
                <a:gd name="T6" fmla="*/ 61 w 83"/>
                <a:gd name="T7" fmla="*/ 47 h 117"/>
                <a:gd name="T8" fmla="*/ 79 w 83"/>
                <a:gd name="T9" fmla="*/ 84 h 117"/>
                <a:gd name="T10" fmla="*/ 74 w 83"/>
                <a:gd name="T11" fmla="*/ 97 h 117"/>
                <a:gd name="T12" fmla="*/ 53 w 83"/>
                <a:gd name="T13" fmla="*/ 108 h 117"/>
                <a:gd name="T14" fmla="*/ 30 w 83"/>
                <a:gd name="T15" fmla="*/ 104 h 117"/>
                <a:gd name="T16" fmla="*/ 6 w 83"/>
                <a:gd name="T17" fmla="*/ 62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117">
                  <a:moveTo>
                    <a:pt x="6" y="62"/>
                  </a:moveTo>
                  <a:cubicBezTo>
                    <a:pt x="2" y="46"/>
                    <a:pt x="0" y="30"/>
                    <a:pt x="0" y="14"/>
                  </a:cubicBezTo>
                  <a:cubicBezTo>
                    <a:pt x="0" y="3"/>
                    <a:pt x="4" y="0"/>
                    <a:pt x="14" y="4"/>
                  </a:cubicBezTo>
                  <a:cubicBezTo>
                    <a:pt x="30" y="18"/>
                    <a:pt x="49" y="28"/>
                    <a:pt x="61" y="47"/>
                  </a:cubicBezTo>
                  <a:cubicBezTo>
                    <a:pt x="68" y="59"/>
                    <a:pt x="74" y="71"/>
                    <a:pt x="79" y="84"/>
                  </a:cubicBezTo>
                  <a:cubicBezTo>
                    <a:pt x="83" y="91"/>
                    <a:pt x="81" y="94"/>
                    <a:pt x="74" y="97"/>
                  </a:cubicBezTo>
                  <a:cubicBezTo>
                    <a:pt x="66" y="100"/>
                    <a:pt x="59" y="103"/>
                    <a:pt x="53" y="108"/>
                  </a:cubicBezTo>
                  <a:cubicBezTo>
                    <a:pt x="43" y="117"/>
                    <a:pt x="37" y="115"/>
                    <a:pt x="30" y="104"/>
                  </a:cubicBezTo>
                  <a:cubicBezTo>
                    <a:pt x="21" y="91"/>
                    <a:pt x="13" y="77"/>
                    <a:pt x="6" y="62"/>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 name="Freeform 30">
              <a:extLst>
                <a:ext uri="{FF2B5EF4-FFF2-40B4-BE49-F238E27FC236}">
                  <a16:creationId xmlns:a16="http://schemas.microsoft.com/office/drawing/2014/main" id="{894F3AC4-A7E6-422D-7889-D5E2C3CE555A}"/>
                </a:ext>
              </a:extLst>
            </p:cNvPr>
            <p:cNvSpPr/>
            <p:nvPr/>
          </p:nvSpPr>
          <p:spPr bwMode="auto">
            <a:xfrm>
              <a:off x="4176713" y="2517775"/>
              <a:ext cx="719138" cy="712788"/>
            </a:xfrm>
            <a:custGeom>
              <a:avLst/>
              <a:gdLst>
                <a:gd name="T0" fmla="*/ 61 w 123"/>
                <a:gd name="T1" fmla="*/ 122 h 122"/>
                <a:gd name="T2" fmla="*/ 0 w 123"/>
                <a:gd name="T3" fmla="*/ 62 h 122"/>
                <a:gd name="T4" fmla="*/ 61 w 123"/>
                <a:gd name="T5" fmla="*/ 1 h 122"/>
                <a:gd name="T6" fmla="*/ 122 w 123"/>
                <a:gd name="T7" fmla="*/ 62 h 122"/>
                <a:gd name="T8" fmla="*/ 61 w 123"/>
                <a:gd name="T9" fmla="*/ 122 h 122"/>
              </a:gdLst>
              <a:ahLst/>
              <a:cxnLst>
                <a:cxn ang="0">
                  <a:pos x="T0" y="T1"/>
                </a:cxn>
                <a:cxn ang="0">
                  <a:pos x="T2" y="T3"/>
                </a:cxn>
                <a:cxn ang="0">
                  <a:pos x="T4" y="T5"/>
                </a:cxn>
                <a:cxn ang="0">
                  <a:pos x="T6" y="T7"/>
                </a:cxn>
                <a:cxn ang="0">
                  <a:pos x="T8" y="T9"/>
                </a:cxn>
              </a:cxnLst>
              <a:rect l="0" t="0" r="r" b="b"/>
              <a:pathLst>
                <a:path w="123" h="122">
                  <a:moveTo>
                    <a:pt x="61" y="122"/>
                  </a:moveTo>
                  <a:cubicBezTo>
                    <a:pt x="28" y="122"/>
                    <a:pt x="0" y="94"/>
                    <a:pt x="0" y="62"/>
                  </a:cubicBezTo>
                  <a:cubicBezTo>
                    <a:pt x="0" y="28"/>
                    <a:pt x="27" y="1"/>
                    <a:pt x="61" y="1"/>
                  </a:cubicBezTo>
                  <a:cubicBezTo>
                    <a:pt x="94" y="0"/>
                    <a:pt x="122" y="28"/>
                    <a:pt x="122" y="62"/>
                  </a:cubicBezTo>
                  <a:cubicBezTo>
                    <a:pt x="123" y="93"/>
                    <a:pt x="94" y="122"/>
                    <a:pt x="61" y="122"/>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cxnSp>
        <p:nvCxnSpPr>
          <p:cNvPr id="17307" name="Google Shape;17307;p42"/>
          <p:cNvCxnSpPr>
            <a:stCxn id="17301" idx="3"/>
          </p:cNvCxnSpPr>
          <p:nvPr/>
        </p:nvCxnSpPr>
        <p:spPr>
          <a:xfrm>
            <a:off x="2691300" y="1924050"/>
            <a:ext cx="1482000" cy="0"/>
          </a:xfrm>
          <a:prstGeom prst="straightConnector1">
            <a:avLst/>
          </a:prstGeom>
          <a:noFill/>
          <a:ln w="9525" cap="flat" cmpd="sng">
            <a:solidFill>
              <a:schemeClr val="accent2"/>
            </a:solidFill>
            <a:prstDash val="solid"/>
            <a:round/>
            <a:headEnd type="none" w="med" len="med"/>
            <a:tailEnd type="oval" w="med" len="med"/>
          </a:ln>
        </p:spPr>
      </p:cxnSp>
      <p:cxnSp>
        <p:nvCxnSpPr>
          <p:cNvPr id="17308" name="Google Shape;17308;p42"/>
          <p:cNvCxnSpPr>
            <a:stCxn id="17305" idx="3"/>
          </p:cNvCxnSpPr>
          <p:nvPr/>
        </p:nvCxnSpPr>
        <p:spPr>
          <a:xfrm>
            <a:off x="2691300" y="3357450"/>
            <a:ext cx="1199100" cy="0"/>
          </a:xfrm>
          <a:prstGeom prst="straightConnector1">
            <a:avLst/>
          </a:prstGeom>
          <a:noFill/>
          <a:ln w="9525" cap="flat" cmpd="sng">
            <a:solidFill>
              <a:schemeClr val="accent2"/>
            </a:solidFill>
            <a:prstDash val="solid"/>
            <a:round/>
            <a:headEnd type="none" w="med" len="med"/>
            <a:tailEnd type="oval" w="med" len="med"/>
          </a:ln>
        </p:spPr>
      </p:cxnSp>
      <p:sp>
        <p:nvSpPr>
          <p:cNvPr id="17298" name="Google Shape;17298;p42"/>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solidFill>
                  <a:srgbClr val="F9BF5E"/>
                </a:solidFill>
              </a:rPr>
              <a:t>KPI Dashboard 01</a:t>
            </a:r>
            <a:endParaRPr>
              <a:solidFill>
                <a:srgbClr val="F9BF5E"/>
              </a:solidFill>
            </a:endParaRPr>
          </a:p>
        </p:txBody>
      </p:sp>
      <p:sp>
        <p:nvSpPr>
          <p:cNvPr id="17300" name="Google Shape;17300;p42"/>
          <p:cNvSpPr txBox="1"/>
          <p:nvPr/>
        </p:nvSpPr>
        <p:spPr>
          <a:xfrm>
            <a:off x="5981950" y="3246000"/>
            <a:ext cx="2446800" cy="940200"/>
          </a:xfrm>
          <a:prstGeom prst="rect">
            <a:avLst/>
          </a:prstGeom>
          <a:noFill/>
          <a:ln>
            <a:noFill/>
          </a:ln>
        </p:spPr>
        <p:txBody>
          <a:bodyPr spcFirstLastPara="1" wrap="square" lIns="91425" tIns="91425" rIns="91425" bIns="91425" anchor="b" anchorCtr="0">
            <a:noAutofit/>
          </a:bodyPr>
          <a:lstStyle/>
          <a:p>
            <a:pPr marL="0" lvl="0" indent="0" algn="r" rtl="0">
              <a:lnSpc>
                <a:spcPct val="100000"/>
              </a:lnSpc>
              <a:spcBef>
                <a:spcPct val="0"/>
              </a:spcBef>
              <a:spcAft>
                <a:spcPct val="0"/>
              </a:spcAft>
              <a:buNone/>
            </a:pPr>
            <a:r>
              <a:rPr lang="en" sz="1200">
                <a:solidFill>
                  <a:schemeClr val="accent2"/>
                </a:solidFill>
                <a:latin typeface="Montserrat"/>
                <a:ea typeface="Montserrat"/>
                <a:cs typeface="Montserrat"/>
                <a:sym typeface="Montserrat"/>
              </a:rPr>
              <a:t>Follow the link in the graph to modify its data and then paste the new one here. </a:t>
            </a:r>
            <a:r>
              <a:rPr lang="en" sz="1200" b="1">
                <a:solidFill>
                  <a:schemeClr val="accent2"/>
                </a:solidFill>
                <a:uFill>
                  <a:noFill/>
                </a:uFill>
                <a:latin typeface="Montserrat"/>
                <a:ea typeface="Montserrat"/>
                <a:cs typeface="Montserrat"/>
                <a:sym typeface="Montserrat"/>
                <a:hlinkClick r:id="rId3">
                  <a:extLst>
                    <a:ext uri="{A12FA001-AC4F-418D-AE19-62706E023703}">
                      <ahyp:hlinkClr xmlns:ahyp="http://schemas.microsoft.com/office/drawing/2018/hyperlinkcolor" xmlns:p159="http://schemas.microsoft.com/office/powerpoint/2015/09/main" xmlns:p15="http://schemas.microsoft.com/office/powerpoint/2012/main" xmlns:a14="http://schemas.microsoft.com/office/drawing/2010/main" xmlns:p14="http://schemas.microsoft.com/office/powerpoint/2010/main" xmlns="" val="tx"/>
                    </a:ext>
                  </a:extLst>
                </a:hlinkClick>
              </a:rPr>
              <a:t>For more info, click here</a:t>
            </a:r>
            <a:endParaRPr sz="1200">
              <a:solidFill>
                <a:schemeClr val="accent2"/>
              </a:solidFill>
              <a:latin typeface="Montserrat"/>
              <a:ea typeface="Montserrat"/>
              <a:cs typeface="Montserrat"/>
              <a:sym typeface="Montserrat"/>
            </a:endParaRPr>
          </a:p>
        </p:txBody>
      </p:sp>
      <p:sp>
        <p:nvSpPr>
          <p:cNvPr id="17301" name="Google Shape;17301;p42"/>
          <p:cNvSpPr txBox="1">
            <a:spLocks noGrp="1"/>
          </p:cNvSpPr>
          <p:nvPr>
            <p:ph type="title" idx="4294967295"/>
          </p:nvPr>
        </p:nvSpPr>
        <p:spPr>
          <a:xfrm>
            <a:off x="720000" y="1660200"/>
            <a:ext cx="1971300" cy="527700"/>
          </a:xfrm>
          <a:prstGeom prst="rect">
            <a:avLst/>
          </a:prstGeom>
        </p:spPr>
        <p:txBody>
          <a:bodyPr spcFirstLastPara="1" wrap="square" lIns="91425" tIns="91425" rIns="91425" bIns="91425" anchor="t" anchorCtr="0">
            <a:noAutofit/>
          </a:bodyPr>
          <a:lstStyle/>
          <a:p>
            <a:pPr marL="0" lvl="0" indent="0" algn="l" rtl="0">
              <a:spcBef>
                <a:spcPct val="0"/>
              </a:spcBef>
              <a:spcAft>
                <a:spcPct val="0"/>
              </a:spcAft>
              <a:buNone/>
            </a:pPr>
            <a:r>
              <a:rPr lang="en" sz="2500">
                <a:solidFill>
                  <a:schemeClr val="accent4"/>
                </a:solidFill>
              </a:rPr>
              <a:t>Mercury 30%</a:t>
            </a:r>
            <a:endParaRPr sz="2500">
              <a:solidFill>
                <a:schemeClr val="accent4"/>
              </a:solidFill>
            </a:endParaRPr>
          </a:p>
        </p:txBody>
      </p:sp>
      <p:sp>
        <p:nvSpPr>
          <p:cNvPr id="17302" name="Google Shape;17302;p42"/>
          <p:cNvSpPr txBox="1">
            <a:spLocks noGrp="1"/>
          </p:cNvSpPr>
          <p:nvPr>
            <p:ph type="subTitle" idx="4294967295"/>
          </p:nvPr>
        </p:nvSpPr>
        <p:spPr>
          <a:xfrm>
            <a:off x="720000" y="2111700"/>
            <a:ext cx="2105700" cy="484800"/>
          </a:xfrm>
          <a:prstGeom prst="rect">
            <a:avLst/>
          </a:prstGeom>
        </p:spPr>
        <p:txBody>
          <a:bodyPr spcFirstLastPara="1" wrap="square" lIns="91425" tIns="91425" rIns="91425" bIns="91425" anchor="t" anchorCtr="0">
            <a:noAutofit/>
          </a:bodyPr>
          <a:lstStyle/>
          <a:p>
            <a:pPr marL="0" lvl="0" indent="0" algn="l" rtl="0">
              <a:lnSpc>
                <a:spcPct val="100000"/>
              </a:lnSpc>
              <a:spcBef>
                <a:spcPct val="0"/>
              </a:spcBef>
              <a:spcAft>
                <a:spcPts val="1600"/>
              </a:spcAft>
              <a:buNone/>
            </a:pPr>
            <a:r>
              <a:rPr lang="en">
                <a:solidFill>
                  <a:schemeClr val="accent2"/>
                </a:solidFill>
              </a:rPr>
              <a:t>Mercury is the closest planet to the Sun</a:t>
            </a:r>
            <a:endParaRPr>
              <a:solidFill>
                <a:schemeClr val="accent2"/>
              </a:solidFill>
            </a:endParaRPr>
          </a:p>
        </p:txBody>
      </p:sp>
      <p:sp>
        <p:nvSpPr>
          <p:cNvPr id="17303" name="Google Shape;17303;p42"/>
          <p:cNvSpPr txBox="1">
            <a:spLocks noGrp="1"/>
          </p:cNvSpPr>
          <p:nvPr>
            <p:ph type="title" idx="4294967295"/>
          </p:nvPr>
        </p:nvSpPr>
        <p:spPr>
          <a:xfrm>
            <a:off x="6664600" y="1660200"/>
            <a:ext cx="1759500" cy="527700"/>
          </a:xfrm>
          <a:prstGeom prst="rect">
            <a:avLst/>
          </a:prstGeom>
        </p:spPr>
        <p:txBody>
          <a:bodyPr spcFirstLastPara="1" wrap="square" lIns="91425" tIns="91425" rIns="91425" bIns="91425" anchor="t" anchorCtr="0">
            <a:noAutofit/>
          </a:bodyPr>
          <a:lstStyle/>
          <a:p>
            <a:pPr marL="0" lvl="0" indent="0" algn="r" rtl="0">
              <a:spcBef>
                <a:spcPct val="0"/>
              </a:spcBef>
              <a:spcAft>
                <a:spcPct val="0"/>
              </a:spcAft>
              <a:buNone/>
            </a:pPr>
            <a:r>
              <a:rPr lang="en" sz="2500">
                <a:solidFill>
                  <a:schemeClr val="lt1"/>
                </a:solidFill>
              </a:rPr>
              <a:t>Venus 30%</a:t>
            </a:r>
            <a:endParaRPr sz="2500">
              <a:solidFill>
                <a:schemeClr val="lt1"/>
              </a:solidFill>
            </a:endParaRPr>
          </a:p>
        </p:txBody>
      </p:sp>
      <p:sp>
        <p:nvSpPr>
          <p:cNvPr id="17304" name="Google Shape;17304;p42"/>
          <p:cNvSpPr txBox="1">
            <a:spLocks noGrp="1"/>
          </p:cNvSpPr>
          <p:nvPr>
            <p:ph type="subTitle" idx="4294967295"/>
          </p:nvPr>
        </p:nvSpPr>
        <p:spPr>
          <a:xfrm>
            <a:off x="6318450" y="2111700"/>
            <a:ext cx="2105700" cy="484800"/>
          </a:xfrm>
          <a:prstGeom prst="rect">
            <a:avLst/>
          </a:prstGeom>
        </p:spPr>
        <p:txBody>
          <a:bodyPr spcFirstLastPara="1" wrap="square" lIns="91425" tIns="91425" rIns="91425" bIns="91425" anchor="t" anchorCtr="0">
            <a:noAutofit/>
          </a:bodyPr>
          <a:lstStyle/>
          <a:p>
            <a:pPr marL="0" lvl="0" indent="0" algn="r" rtl="0">
              <a:lnSpc>
                <a:spcPct val="100000"/>
              </a:lnSpc>
              <a:spcBef>
                <a:spcPct val="0"/>
              </a:spcBef>
              <a:spcAft>
                <a:spcPts val="1600"/>
              </a:spcAft>
              <a:buNone/>
            </a:pPr>
            <a:r>
              <a:rPr lang="en">
                <a:solidFill>
                  <a:schemeClr val="accent2"/>
                </a:solidFill>
              </a:rPr>
              <a:t>Venus has a beautiful name, but it’s hot</a:t>
            </a:r>
            <a:endParaRPr>
              <a:solidFill>
                <a:schemeClr val="accent2"/>
              </a:solidFill>
            </a:endParaRPr>
          </a:p>
        </p:txBody>
      </p:sp>
      <p:sp>
        <p:nvSpPr>
          <p:cNvPr id="17305" name="Google Shape;17305;p42"/>
          <p:cNvSpPr txBox="1">
            <a:spLocks noGrp="1"/>
          </p:cNvSpPr>
          <p:nvPr>
            <p:ph type="title" idx="4294967295"/>
          </p:nvPr>
        </p:nvSpPr>
        <p:spPr>
          <a:xfrm>
            <a:off x="720000" y="3093600"/>
            <a:ext cx="1971300" cy="527700"/>
          </a:xfrm>
          <a:prstGeom prst="rect">
            <a:avLst/>
          </a:prstGeom>
        </p:spPr>
        <p:txBody>
          <a:bodyPr spcFirstLastPara="1" wrap="square" lIns="91425" tIns="91425" rIns="91425" bIns="91425" anchor="t" anchorCtr="0">
            <a:noAutofit/>
          </a:bodyPr>
          <a:lstStyle/>
          <a:p>
            <a:pPr marL="0" lvl="0" indent="0" algn="l" rtl="0">
              <a:spcBef>
                <a:spcPct val="0"/>
              </a:spcBef>
              <a:spcAft>
                <a:spcPct val="0"/>
              </a:spcAft>
              <a:buNone/>
            </a:pPr>
            <a:r>
              <a:rPr lang="en" sz="2500">
                <a:solidFill>
                  <a:schemeClr val="accent3"/>
                </a:solidFill>
              </a:rPr>
              <a:t>Jupiter 40%</a:t>
            </a:r>
            <a:endParaRPr sz="2500">
              <a:solidFill>
                <a:schemeClr val="accent3"/>
              </a:solidFill>
            </a:endParaRPr>
          </a:p>
        </p:txBody>
      </p:sp>
      <p:sp>
        <p:nvSpPr>
          <p:cNvPr id="17306" name="Google Shape;17306;p42"/>
          <p:cNvSpPr txBox="1">
            <a:spLocks noGrp="1"/>
          </p:cNvSpPr>
          <p:nvPr>
            <p:ph type="subTitle" idx="4294967295"/>
          </p:nvPr>
        </p:nvSpPr>
        <p:spPr>
          <a:xfrm>
            <a:off x="720000" y="3545100"/>
            <a:ext cx="2105700" cy="484800"/>
          </a:xfrm>
          <a:prstGeom prst="rect">
            <a:avLst/>
          </a:prstGeom>
        </p:spPr>
        <p:txBody>
          <a:bodyPr spcFirstLastPara="1" wrap="square" lIns="91425" tIns="91425" rIns="91425" bIns="91425" anchor="t" anchorCtr="0">
            <a:noAutofit/>
          </a:bodyPr>
          <a:lstStyle/>
          <a:p>
            <a:pPr marL="0" lvl="0" indent="0" algn="l" rtl="0">
              <a:lnSpc>
                <a:spcPct val="100000"/>
              </a:lnSpc>
              <a:spcBef>
                <a:spcPct val="0"/>
              </a:spcBef>
              <a:spcAft>
                <a:spcPts val="1600"/>
              </a:spcAft>
              <a:buNone/>
            </a:pPr>
            <a:r>
              <a:rPr lang="en">
                <a:solidFill>
                  <a:schemeClr val="accent2"/>
                </a:solidFill>
              </a:rPr>
              <a:t>Jupiter is the biggest planet of them all</a:t>
            </a:r>
            <a:endParaRPr>
              <a:solidFill>
                <a:schemeClr val="accent2"/>
              </a:solidFill>
            </a:endParaRPr>
          </a:p>
        </p:txBody>
      </p:sp>
      <p:cxnSp>
        <p:nvCxnSpPr>
          <p:cNvPr id="17309" name="Google Shape;17309;p42"/>
          <p:cNvCxnSpPr>
            <a:stCxn id="17303" idx="1"/>
          </p:cNvCxnSpPr>
          <p:nvPr/>
        </p:nvCxnSpPr>
        <p:spPr>
          <a:xfrm rot="10800000">
            <a:off x="5075200" y="1924050"/>
            <a:ext cx="1589400" cy="0"/>
          </a:xfrm>
          <a:prstGeom prst="straightConnector1">
            <a:avLst/>
          </a:prstGeom>
          <a:noFill/>
          <a:ln w="9525" cap="flat" cmpd="sng">
            <a:solidFill>
              <a:schemeClr val="accent2"/>
            </a:solidFill>
            <a:prstDash val="solid"/>
            <a:round/>
            <a:headEnd type="none" w="med" len="med"/>
            <a:tailEnd type="oval" w="med" len="med"/>
          </a:ln>
        </p:spPr>
      </p:cxnSp>
      <p:sp>
        <p:nvSpPr>
          <p:cNvPr id="27" name="Freeform 5">
            <a:extLst>
              <a:ext uri="{FF2B5EF4-FFF2-40B4-BE49-F238E27FC236}">
                <a16:creationId xmlns:a16="http://schemas.microsoft.com/office/drawing/2014/main" id="{676A5899-7F3C-42A9-916C-0173F2ADB174}"/>
              </a:ext>
            </a:extLst>
          </p:cNvPr>
          <p:cNvSpPr/>
          <p:nvPr/>
        </p:nvSpPr>
        <p:spPr bwMode="auto">
          <a:xfrm>
            <a:off x="406480" y="4767231"/>
            <a:ext cx="6405563" cy="337985"/>
          </a:xfrm>
          <a:custGeom>
            <a:avLst/>
            <a:gdLst>
              <a:gd name="T0" fmla="*/ 11 w 1699"/>
              <a:gd name="T1" fmla="*/ 99 h 138"/>
              <a:gd name="T2" fmla="*/ 319 w 1699"/>
              <a:gd name="T3" fmla="*/ 97 h 138"/>
              <a:gd name="T4" fmla="*/ 639 w 1699"/>
              <a:gd name="T5" fmla="*/ 21 h 138"/>
              <a:gd name="T6" fmla="*/ 806 w 1699"/>
              <a:gd name="T7" fmla="*/ 31 h 138"/>
              <a:gd name="T8" fmla="*/ 965 w 1699"/>
              <a:gd name="T9" fmla="*/ 75 h 138"/>
              <a:gd name="T10" fmla="*/ 1128 w 1699"/>
              <a:gd name="T11" fmla="*/ 108 h 138"/>
              <a:gd name="T12" fmla="*/ 1296 w 1699"/>
              <a:gd name="T13" fmla="*/ 108 h 138"/>
              <a:gd name="T14" fmla="*/ 1643 w 1699"/>
              <a:gd name="T15" fmla="*/ 89 h 138"/>
              <a:gd name="T16" fmla="*/ 1686 w 1699"/>
              <a:gd name="T17" fmla="*/ 86 h 138"/>
              <a:gd name="T18" fmla="*/ 1686 w 1699"/>
              <a:gd name="T19" fmla="*/ 66 h 138"/>
              <a:gd name="T20" fmla="*/ 1340 w 1699"/>
              <a:gd name="T21" fmla="*/ 86 h 138"/>
              <a:gd name="T22" fmla="*/ 1171 w 1699"/>
              <a:gd name="T23" fmla="*/ 91 h 138"/>
              <a:gd name="T24" fmla="*/ 1005 w 1699"/>
              <a:gd name="T25" fmla="*/ 66 h 138"/>
              <a:gd name="T26" fmla="*/ 849 w 1699"/>
              <a:gd name="T27" fmla="*/ 20 h 138"/>
              <a:gd name="T28" fmla="*/ 685 w 1699"/>
              <a:gd name="T29" fmla="*/ 0 h 138"/>
              <a:gd name="T30" fmla="*/ 521 w 1699"/>
              <a:gd name="T31" fmla="*/ 19 h 138"/>
              <a:gd name="T32" fmla="*/ 364 w 1699"/>
              <a:gd name="T33" fmla="*/ 64 h 138"/>
              <a:gd name="T34" fmla="*/ 53 w 1699"/>
              <a:gd name="T35" fmla="*/ 92 h 138"/>
              <a:gd name="T36" fmla="*/ 17 w 1699"/>
              <a:gd name="T37" fmla="*/ 80 h 138"/>
              <a:gd name="T38" fmla="*/ 11 w 1699"/>
              <a:gd name="T39" fmla="*/ 99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99" h="138">
                <a:moveTo>
                  <a:pt x="11" y="99"/>
                </a:moveTo>
                <a:cubicBezTo>
                  <a:pt x="110" y="138"/>
                  <a:pt x="219" y="124"/>
                  <a:pt x="319" y="97"/>
                </a:cubicBezTo>
                <a:cubicBezTo>
                  <a:pt x="425" y="69"/>
                  <a:pt x="528" y="28"/>
                  <a:pt x="639" y="21"/>
                </a:cubicBezTo>
                <a:cubicBezTo>
                  <a:pt x="695" y="18"/>
                  <a:pt x="751" y="21"/>
                  <a:pt x="806" y="31"/>
                </a:cubicBezTo>
                <a:cubicBezTo>
                  <a:pt x="860" y="41"/>
                  <a:pt x="913" y="59"/>
                  <a:pt x="965" y="75"/>
                </a:cubicBezTo>
                <a:cubicBezTo>
                  <a:pt x="1018" y="91"/>
                  <a:pt x="1072" y="104"/>
                  <a:pt x="1128" y="108"/>
                </a:cubicBezTo>
                <a:cubicBezTo>
                  <a:pt x="1184" y="113"/>
                  <a:pt x="1240" y="111"/>
                  <a:pt x="1296" y="108"/>
                </a:cubicBezTo>
                <a:cubicBezTo>
                  <a:pt x="1412" y="102"/>
                  <a:pt x="1528" y="95"/>
                  <a:pt x="1643" y="89"/>
                </a:cubicBezTo>
                <a:cubicBezTo>
                  <a:pt x="1658" y="88"/>
                  <a:pt x="1672" y="87"/>
                  <a:pt x="1686" y="86"/>
                </a:cubicBezTo>
                <a:cubicBezTo>
                  <a:pt x="1699" y="86"/>
                  <a:pt x="1699" y="66"/>
                  <a:pt x="1686" y="66"/>
                </a:cubicBezTo>
                <a:cubicBezTo>
                  <a:pt x="1571" y="73"/>
                  <a:pt x="1455" y="79"/>
                  <a:pt x="1340" y="86"/>
                </a:cubicBezTo>
                <a:cubicBezTo>
                  <a:pt x="1284" y="89"/>
                  <a:pt x="1228" y="92"/>
                  <a:pt x="1171" y="91"/>
                </a:cubicBezTo>
                <a:cubicBezTo>
                  <a:pt x="1115" y="89"/>
                  <a:pt x="1060" y="81"/>
                  <a:pt x="1005" y="66"/>
                </a:cubicBezTo>
                <a:cubicBezTo>
                  <a:pt x="953" y="51"/>
                  <a:pt x="902" y="32"/>
                  <a:pt x="849" y="20"/>
                </a:cubicBezTo>
                <a:cubicBezTo>
                  <a:pt x="795" y="7"/>
                  <a:pt x="740" y="0"/>
                  <a:pt x="685" y="0"/>
                </a:cubicBezTo>
                <a:cubicBezTo>
                  <a:pt x="630" y="0"/>
                  <a:pt x="575" y="7"/>
                  <a:pt x="521" y="19"/>
                </a:cubicBezTo>
                <a:cubicBezTo>
                  <a:pt x="468" y="31"/>
                  <a:pt x="416" y="48"/>
                  <a:pt x="364" y="64"/>
                </a:cubicBezTo>
                <a:cubicBezTo>
                  <a:pt x="264" y="94"/>
                  <a:pt x="156" y="119"/>
                  <a:pt x="53" y="92"/>
                </a:cubicBezTo>
                <a:cubicBezTo>
                  <a:pt x="41" y="89"/>
                  <a:pt x="29" y="85"/>
                  <a:pt x="17" y="80"/>
                </a:cubicBezTo>
                <a:cubicBezTo>
                  <a:pt x="5" y="75"/>
                  <a:pt x="0" y="94"/>
                  <a:pt x="11" y="99"/>
                </a:cubicBezTo>
                <a:close/>
              </a:path>
            </a:pathLst>
          </a:custGeom>
          <a:solidFill>
            <a:srgbClr val="FEFEFE"/>
          </a:solidFill>
          <a:ln w="9525">
            <a:solidFill>
              <a:srgbClr val="609A92"/>
            </a:solidFill>
            <a:round/>
          </a:ln>
        </p:spPr>
        <p:txBody>
          <a:bodyPr vert="horz" wrap="square" lIns="91440" tIns="45720" rIns="91440" bIns="45720" numCol="1" anchor="t" anchorCtr="0" compatLnSpc="1">
            <a:prstTxWarp prst="textNoShape">
              <a:avLst/>
            </a:prstTxWarp>
          </a:bodyPr>
          <a:lstStyle/>
          <a:p>
            <a:endParaRPr lang="es-ES"/>
          </a:p>
        </p:txBody>
      </p:sp>
    </p:spTree>
  </p:cSld>
  <p:clrMapOvr>
    <a:masterClrMapping/>
  </p:clrMapOvr>
  <p:transition/>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458"/>
        <p:cNvGrpSpPr/>
        <p:nvPr/>
      </p:nvGrpSpPr>
      <p:grpSpPr>
        <a:xfrm>
          <a:off x="0" y="0"/>
          <a:ext cx="0" cy="0"/>
          <a:chOff x="0" y="0"/>
          <a:chExt cx="0" cy="0"/>
        </a:xfrm>
      </p:grpSpPr>
      <p:grpSp>
        <p:nvGrpSpPr>
          <p:cNvPr id="13" name="Grupo 12">
            <a:extLst>
              <a:ext uri="{FF2B5EF4-FFF2-40B4-BE49-F238E27FC236}">
                <a16:creationId xmlns:a16="http://schemas.microsoft.com/office/drawing/2014/main" id="{AAB80A71-96BF-7A7F-80C5-89E69A19318B}"/>
              </a:ext>
            </a:extLst>
          </p:cNvPr>
          <p:cNvGrpSpPr/>
          <p:nvPr/>
        </p:nvGrpSpPr>
        <p:grpSpPr>
          <a:xfrm>
            <a:off x="3370263" y="1316037"/>
            <a:ext cx="2486024" cy="3702051"/>
            <a:chOff x="3370263" y="1316037"/>
            <a:chExt cx="2486024" cy="3702051"/>
          </a:xfrm>
        </p:grpSpPr>
        <p:sp>
          <p:nvSpPr>
            <p:cNvPr id="5" name="Freeform 5">
              <a:extLst>
                <a:ext uri="{FF2B5EF4-FFF2-40B4-BE49-F238E27FC236}">
                  <a16:creationId xmlns:a16="http://schemas.microsoft.com/office/drawing/2014/main" id="{2DCEB40B-CC3A-9B2B-40F8-14D222873F09}"/>
                </a:ext>
              </a:extLst>
            </p:cNvPr>
            <p:cNvSpPr/>
            <p:nvPr/>
          </p:nvSpPr>
          <p:spPr bwMode="auto">
            <a:xfrm>
              <a:off x="4591050" y="1316037"/>
              <a:ext cx="1265237" cy="2465388"/>
            </a:xfrm>
            <a:custGeom>
              <a:avLst/>
              <a:gdLst>
                <a:gd name="T0" fmla="*/ 13 w 286"/>
                <a:gd name="T1" fmla="*/ 0 h 558"/>
                <a:gd name="T2" fmla="*/ 57 w 286"/>
                <a:gd name="T3" fmla="*/ 57 h 558"/>
                <a:gd name="T4" fmla="*/ 69 w 286"/>
                <a:gd name="T5" fmla="*/ 60 h 558"/>
                <a:gd name="T6" fmla="*/ 121 w 286"/>
                <a:gd name="T7" fmla="*/ 36 h 558"/>
                <a:gd name="T8" fmla="*/ 155 w 286"/>
                <a:gd name="T9" fmla="*/ 55 h 558"/>
                <a:gd name="T10" fmla="*/ 160 w 286"/>
                <a:gd name="T11" fmla="*/ 114 h 558"/>
                <a:gd name="T12" fmla="*/ 167 w 286"/>
                <a:gd name="T13" fmla="*/ 122 h 558"/>
                <a:gd name="T14" fmla="*/ 226 w 286"/>
                <a:gd name="T15" fmla="*/ 126 h 558"/>
                <a:gd name="T16" fmla="*/ 246 w 286"/>
                <a:gd name="T17" fmla="*/ 160 h 558"/>
                <a:gd name="T18" fmla="*/ 220 w 286"/>
                <a:gd name="T19" fmla="*/ 214 h 558"/>
                <a:gd name="T20" fmla="*/ 223 w 286"/>
                <a:gd name="T21" fmla="*/ 224 h 558"/>
                <a:gd name="T22" fmla="*/ 272 w 286"/>
                <a:gd name="T23" fmla="*/ 257 h 558"/>
                <a:gd name="T24" fmla="*/ 271 w 286"/>
                <a:gd name="T25" fmla="*/ 298 h 558"/>
                <a:gd name="T26" fmla="*/ 224 w 286"/>
                <a:gd name="T27" fmla="*/ 330 h 558"/>
                <a:gd name="T28" fmla="*/ 221 w 286"/>
                <a:gd name="T29" fmla="*/ 341 h 558"/>
                <a:gd name="T30" fmla="*/ 245 w 286"/>
                <a:gd name="T31" fmla="*/ 392 h 558"/>
                <a:gd name="T32" fmla="*/ 223 w 286"/>
                <a:gd name="T33" fmla="*/ 429 h 558"/>
                <a:gd name="T34" fmla="*/ 166 w 286"/>
                <a:gd name="T35" fmla="*/ 433 h 558"/>
                <a:gd name="T36" fmla="*/ 160 w 286"/>
                <a:gd name="T37" fmla="*/ 439 h 558"/>
                <a:gd name="T38" fmla="*/ 155 w 286"/>
                <a:gd name="T39" fmla="*/ 500 h 558"/>
                <a:gd name="T40" fmla="*/ 122 w 286"/>
                <a:gd name="T41" fmla="*/ 519 h 558"/>
                <a:gd name="T42" fmla="*/ 67 w 286"/>
                <a:gd name="T43" fmla="*/ 493 h 558"/>
                <a:gd name="T44" fmla="*/ 58 w 286"/>
                <a:gd name="T45" fmla="*/ 495 h 558"/>
                <a:gd name="T46" fmla="*/ 29 w 286"/>
                <a:gd name="T47" fmla="*/ 540 h 558"/>
                <a:gd name="T48" fmla="*/ 19 w 286"/>
                <a:gd name="T49" fmla="*/ 554 h 558"/>
                <a:gd name="T50" fmla="*/ 2 w 286"/>
                <a:gd name="T51" fmla="*/ 552 h 558"/>
                <a:gd name="T52" fmla="*/ 1 w 286"/>
                <a:gd name="T53" fmla="*/ 541 h 558"/>
                <a:gd name="T54" fmla="*/ 1 w 286"/>
                <a:gd name="T55" fmla="*/ 414 h 558"/>
                <a:gd name="T56" fmla="*/ 2 w 286"/>
                <a:gd name="T57" fmla="*/ 403 h 558"/>
                <a:gd name="T58" fmla="*/ 12 w 286"/>
                <a:gd name="T59" fmla="*/ 398 h 558"/>
                <a:gd name="T60" fmla="*/ 124 w 286"/>
                <a:gd name="T61" fmla="*/ 294 h 558"/>
                <a:gd name="T62" fmla="*/ 52 w 286"/>
                <a:gd name="T63" fmla="*/ 166 h 558"/>
                <a:gd name="T64" fmla="*/ 12 w 286"/>
                <a:gd name="T65" fmla="*/ 156 h 558"/>
                <a:gd name="T66" fmla="*/ 2 w 286"/>
                <a:gd name="T67" fmla="*/ 151 h 558"/>
                <a:gd name="T68" fmla="*/ 1 w 286"/>
                <a:gd name="T69" fmla="*/ 139 h 558"/>
                <a:gd name="T70" fmla="*/ 1 w 286"/>
                <a:gd name="T71" fmla="*/ 15 h 558"/>
                <a:gd name="T72" fmla="*/ 4 w 286"/>
                <a:gd name="T73" fmla="*/ 0 h 558"/>
                <a:gd name="T74" fmla="*/ 13 w 286"/>
                <a:gd name="T75" fmla="*/ 0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6" h="558">
                  <a:moveTo>
                    <a:pt x="13" y="0"/>
                  </a:moveTo>
                  <a:cubicBezTo>
                    <a:pt x="33" y="15"/>
                    <a:pt x="45" y="36"/>
                    <a:pt x="57" y="57"/>
                  </a:cubicBezTo>
                  <a:cubicBezTo>
                    <a:pt x="61" y="64"/>
                    <a:pt x="63" y="64"/>
                    <a:pt x="69" y="60"/>
                  </a:cubicBezTo>
                  <a:cubicBezTo>
                    <a:pt x="85" y="50"/>
                    <a:pt x="103" y="42"/>
                    <a:pt x="121" y="36"/>
                  </a:cubicBezTo>
                  <a:cubicBezTo>
                    <a:pt x="138" y="31"/>
                    <a:pt x="151" y="38"/>
                    <a:pt x="155" y="55"/>
                  </a:cubicBezTo>
                  <a:cubicBezTo>
                    <a:pt x="160" y="75"/>
                    <a:pt x="161" y="94"/>
                    <a:pt x="160" y="114"/>
                  </a:cubicBezTo>
                  <a:cubicBezTo>
                    <a:pt x="160" y="120"/>
                    <a:pt x="161" y="122"/>
                    <a:pt x="167" y="122"/>
                  </a:cubicBezTo>
                  <a:cubicBezTo>
                    <a:pt x="187" y="121"/>
                    <a:pt x="207" y="122"/>
                    <a:pt x="226" y="126"/>
                  </a:cubicBezTo>
                  <a:cubicBezTo>
                    <a:pt x="243" y="130"/>
                    <a:pt x="252" y="144"/>
                    <a:pt x="246" y="160"/>
                  </a:cubicBezTo>
                  <a:cubicBezTo>
                    <a:pt x="240" y="180"/>
                    <a:pt x="231" y="198"/>
                    <a:pt x="220" y="214"/>
                  </a:cubicBezTo>
                  <a:cubicBezTo>
                    <a:pt x="217" y="219"/>
                    <a:pt x="218" y="221"/>
                    <a:pt x="223" y="224"/>
                  </a:cubicBezTo>
                  <a:cubicBezTo>
                    <a:pt x="241" y="233"/>
                    <a:pt x="257" y="244"/>
                    <a:pt x="272" y="257"/>
                  </a:cubicBezTo>
                  <a:cubicBezTo>
                    <a:pt x="286" y="270"/>
                    <a:pt x="285" y="286"/>
                    <a:pt x="271" y="298"/>
                  </a:cubicBezTo>
                  <a:cubicBezTo>
                    <a:pt x="256" y="311"/>
                    <a:pt x="241" y="322"/>
                    <a:pt x="224" y="330"/>
                  </a:cubicBezTo>
                  <a:cubicBezTo>
                    <a:pt x="218" y="333"/>
                    <a:pt x="217" y="335"/>
                    <a:pt x="221" y="341"/>
                  </a:cubicBezTo>
                  <a:cubicBezTo>
                    <a:pt x="231" y="357"/>
                    <a:pt x="239" y="374"/>
                    <a:pt x="245" y="392"/>
                  </a:cubicBezTo>
                  <a:cubicBezTo>
                    <a:pt x="252" y="411"/>
                    <a:pt x="243" y="426"/>
                    <a:pt x="223" y="429"/>
                  </a:cubicBezTo>
                  <a:cubicBezTo>
                    <a:pt x="204" y="432"/>
                    <a:pt x="185" y="434"/>
                    <a:pt x="166" y="433"/>
                  </a:cubicBezTo>
                  <a:cubicBezTo>
                    <a:pt x="161" y="432"/>
                    <a:pt x="160" y="434"/>
                    <a:pt x="160" y="439"/>
                  </a:cubicBezTo>
                  <a:cubicBezTo>
                    <a:pt x="161" y="460"/>
                    <a:pt x="160" y="480"/>
                    <a:pt x="155" y="500"/>
                  </a:cubicBezTo>
                  <a:cubicBezTo>
                    <a:pt x="151" y="516"/>
                    <a:pt x="138" y="524"/>
                    <a:pt x="122" y="519"/>
                  </a:cubicBezTo>
                  <a:cubicBezTo>
                    <a:pt x="103" y="513"/>
                    <a:pt x="84" y="504"/>
                    <a:pt x="67" y="493"/>
                  </a:cubicBezTo>
                  <a:cubicBezTo>
                    <a:pt x="63" y="490"/>
                    <a:pt x="61" y="490"/>
                    <a:pt x="58" y="495"/>
                  </a:cubicBezTo>
                  <a:cubicBezTo>
                    <a:pt x="51" y="511"/>
                    <a:pt x="40" y="526"/>
                    <a:pt x="29" y="540"/>
                  </a:cubicBezTo>
                  <a:cubicBezTo>
                    <a:pt x="26" y="545"/>
                    <a:pt x="24" y="550"/>
                    <a:pt x="19" y="554"/>
                  </a:cubicBezTo>
                  <a:cubicBezTo>
                    <a:pt x="13" y="558"/>
                    <a:pt x="8" y="558"/>
                    <a:pt x="2" y="552"/>
                  </a:cubicBezTo>
                  <a:cubicBezTo>
                    <a:pt x="0" y="549"/>
                    <a:pt x="1" y="545"/>
                    <a:pt x="1" y="541"/>
                  </a:cubicBezTo>
                  <a:cubicBezTo>
                    <a:pt x="1" y="499"/>
                    <a:pt x="1" y="456"/>
                    <a:pt x="1" y="414"/>
                  </a:cubicBezTo>
                  <a:cubicBezTo>
                    <a:pt x="1" y="410"/>
                    <a:pt x="0" y="407"/>
                    <a:pt x="2" y="403"/>
                  </a:cubicBezTo>
                  <a:cubicBezTo>
                    <a:pt x="4" y="399"/>
                    <a:pt x="8" y="398"/>
                    <a:pt x="12" y="398"/>
                  </a:cubicBezTo>
                  <a:cubicBezTo>
                    <a:pt x="68" y="395"/>
                    <a:pt x="117" y="351"/>
                    <a:pt x="124" y="294"/>
                  </a:cubicBezTo>
                  <a:cubicBezTo>
                    <a:pt x="132" y="239"/>
                    <a:pt x="102" y="188"/>
                    <a:pt x="52" y="166"/>
                  </a:cubicBezTo>
                  <a:cubicBezTo>
                    <a:pt x="40" y="161"/>
                    <a:pt x="26" y="158"/>
                    <a:pt x="12" y="156"/>
                  </a:cubicBezTo>
                  <a:cubicBezTo>
                    <a:pt x="8" y="156"/>
                    <a:pt x="4" y="155"/>
                    <a:pt x="2" y="151"/>
                  </a:cubicBezTo>
                  <a:cubicBezTo>
                    <a:pt x="0" y="147"/>
                    <a:pt x="1" y="143"/>
                    <a:pt x="1" y="139"/>
                  </a:cubicBezTo>
                  <a:cubicBezTo>
                    <a:pt x="1" y="98"/>
                    <a:pt x="0" y="56"/>
                    <a:pt x="1" y="15"/>
                  </a:cubicBezTo>
                  <a:cubicBezTo>
                    <a:pt x="1" y="10"/>
                    <a:pt x="0" y="4"/>
                    <a:pt x="4" y="0"/>
                  </a:cubicBezTo>
                  <a:cubicBezTo>
                    <a:pt x="7" y="0"/>
                    <a:pt x="10" y="0"/>
                    <a:pt x="13" y="0"/>
                  </a:cubicBezTo>
                  <a:close/>
                </a:path>
              </a:pathLst>
            </a:custGeom>
            <a:solidFill>
              <a:srgbClr val="FCBD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 name="Freeform 6">
              <a:extLst>
                <a:ext uri="{FF2B5EF4-FFF2-40B4-BE49-F238E27FC236}">
                  <a16:creationId xmlns:a16="http://schemas.microsoft.com/office/drawing/2014/main" id="{A77F59F7-A170-1D10-E7D9-66E905C5139A}"/>
                </a:ext>
              </a:extLst>
            </p:cNvPr>
            <p:cNvSpPr/>
            <p:nvPr/>
          </p:nvSpPr>
          <p:spPr bwMode="auto">
            <a:xfrm>
              <a:off x="3370263" y="1316037"/>
              <a:ext cx="1243012" cy="2465388"/>
            </a:xfrm>
            <a:custGeom>
              <a:avLst/>
              <a:gdLst>
                <a:gd name="T0" fmla="*/ 280 w 281"/>
                <a:gd name="T1" fmla="*/ 402 h 558"/>
                <a:gd name="T2" fmla="*/ 280 w 281"/>
                <a:gd name="T3" fmla="*/ 535 h 558"/>
                <a:gd name="T4" fmla="*/ 281 w 281"/>
                <a:gd name="T5" fmla="*/ 553 h 558"/>
                <a:gd name="T6" fmla="*/ 259 w 281"/>
                <a:gd name="T7" fmla="*/ 547 h 558"/>
                <a:gd name="T8" fmla="*/ 256 w 281"/>
                <a:gd name="T9" fmla="*/ 539 h 558"/>
                <a:gd name="T10" fmla="*/ 226 w 281"/>
                <a:gd name="T11" fmla="*/ 493 h 558"/>
                <a:gd name="T12" fmla="*/ 219 w 281"/>
                <a:gd name="T13" fmla="*/ 492 h 558"/>
                <a:gd name="T14" fmla="*/ 165 w 281"/>
                <a:gd name="T15" fmla="*/ 518 h 558"/>
                <a:gd name="T16" fmla="*/ 130 w 281"/>
                <a:gd name="T17" fmla="*/ 497 h 558"/>
                <a:gd name="T18" fmla="*/ 125 w 281"/>
                <a:gd name="T19" fmla="*/ 439 h 558"/>
                <a:gd name="T20" fmla="*/ 118 w 281"/>
                <a:gd name="T21" fmla="*/ 432 h 558"/>
                <a:gd name="T22" fmla="*/ 58 w 281"/>
                <a:gd name="T23" fmla="*/ 428 h 558"/>
                <a:gd name="T24" fmla="*/ 39 w 281"/>
                <a:gd name="T25" fmla="*/ 394 h 558"/>
                <a:gd name="T26" fmla="*/ 64 w 281"/>
                <a:gd name="T27" fmla="*/ 342 h 558"/>
                <a:gd name="T28" fmla="*/ 60 w 281"/>
                <a:gd name="T29" fmla="*/ 329 h 558"/>
                <a:gd name="T30" fmla="*/ 16 w 281"/>
                <a:gd name="T31" fmla="*/ 299 h 558"/>
                <a:gd name="T32" fmla="*/ 16 w 281"/>
                <a:gd name="T33" fmla="*/ 256 h 558"/>
                <a:gd name="T34" fmla="*/ 63 w 281"/>
                <a:gd name="T35" fmla="*/ 224 h 558"/>
                <a:gd name="T36" fmla="*/ 65 w 281"/>
                <a:gd name="T37" fmla="*/ 215 h 558"/>
                <a:gd name="T38" fmla="*/ 40 w 281"/>
                <a:gd name="T39" fmla="*/ 161 h 558"/>
                <a:gd name="T40" fmla="*/ 61 w 281"/>
                <a:gd name="T41" fmla="*/ 126 h 558"/>
                <a:gd name="T42" fmla="*/ 118 w 281"/>
                <a:gd name="T43" fmla="*/ 122 h 558"/>
                <a:gd name="T44" fmla="*/ 125 w 281"/>
                <a:gd name="T45" fmla="*/ 115 h 558"/>
                <a:gd name="T46" fmla="*/ 130 w 281"/>
                <a:gd name="T47" fmla="*/ 57 h 558"/>
                <a:gd name="T48" fmla="*/ 165 w 281"/>
                <a:gd name="T49" fmla="*/ 36 h 558"/>
                <a:gd name="T50" fmla="*/ 216 w 281"/>
                <a:gd name="T51" fmla="*/ 61 h 558"/>
                <a:gd name="T52" fmla="*/ 228 w 281"/>
                <a:gd name="T53" fmla="*/ 57 h 558"/>
                <a:gd name="T54" fmla="*/ 257 w 281"/>
                <a:gd name="T55" fmla="*/ 15 h 558"/>
                <a:gd name="T56" fmla="*/ 275 w 281"/>
                <a:gd name="T57" fmla="*/ 0 h 558"/>
                <a:gd name="T58" fmla="*/ 280 w 281"/>
                <a:gd name="T59" fmla="*/ 0 h 558"/>
                <a:gd name="T60" fmla="*/ 280 w 281"/>
                <a:gd name="T61" fmla="*/ 153 h 558"/>
                <a:gd name="T62" fmla="*/ 280 w 281"/>
                <a:gd name="T63" fmla="*/ 154 h 558"/>
                <a:gd name="T64" fmla="*/ 267 w 281"/>
                <a:gd name="T65" fmla="*/ 158 h 558"/>
                <a:gd name="T66" fmla="*/ 161 w 281"/>
                <a:gd name="T67" fmla="*/ 264 h 558"/>
                <a:gd name="T68" fmla="*/ 261 w 281"/>
                <a:gd name="T69" fmla="*/ 396 h 558"/>
                <a:gd name="T70" fmla="*/ 279 w 281"/>
                <a:gd name="T71" fmla="*/ 399 h 558"/>
                <a:gd name="T72" fmla="*/ 280 w 281"/>
                <a:gd name="T73" fmla="*/ 402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81" h="558">
                  <a:moveTo>
                    <a:pt x="280" y="402"/>
                  </a:moveTo>
                  <a:cubicBezTo>
                    <a:pt x="280" y="446"/>
                    <a:pt x="280" y="490"/>
                    <a:pt x="280" y="535"/>
                  </a:cubicBezTo>
                  <a:cubicBezTo>
                    <a:pt x="280" y="541"/>
                    <a:pt x="280" y="547"/>
                    <a:pt x="281" y="553"/>
                  </a:cubicBezTo>
                  <a:cubicBezTo>
                    <a:pt x="274" y="558"/>
                    <a:pt x="263" y="555"/>
                    <a:pt x="259" y="547"/>
                  </a:cubicBezTo>
                  <a:cubicBezTo>
                    <a:pt x="258" y="544"/>
                    <a:pt x="257" y="542"/>
                    <a:pt x="256" y="539"/>
                  </a:cubicBezTo>
                  <a:cubicBezTo>
                    <a:pt x="245" y="524"/>
                    <a:pt x="234" y="510"/>
                    <a:pt x="226" y="493"/>
                  </a:cubicBezTo>
                  <a:cubicBezTo>
                    <a:pt x="224" y="489"/>
                    <a:pt x="222" y="490"/>
                    <a:pt x="219" y="492"/>
                  </a:cubicBezTo>
                  <a:cubicBezTo>
                    <a:pt x="202" y="503"/>
                    <a:pt x="184" y="512"/>
                    <a:pt x="165" y="518"/>
                  </a:cubicBezTo>
                  <a:cubicBezTo>
                    <a:pt x="147" y="524"/>
                    <a:pt x="133" y="516"/>
                    <a:pt x="130" y="497"/>
                  </a:cubicBezTo>
                  <a:cubicBezTo>
                    <a:pt x="126" y="478"/>
                    <a:pt x="124" y="458"/>
                    <a:pt x="125" y="439"/>
                  </a:cubicBezTo>
                  <a:cubicBezTo>
                    <a:pt x="125" y="433"/>
                    <a:pt x="124" y="432"/>
                    <a:pt x="118" y="432"/>
                  </a:cubicBezTo>
                  <a:cubicBezTo>
                    <a:pt x="98" y="433"/>
                    <a:pt x="78" y="432"/>
                    <a:pt x="58" y="428"/>
                  </a:cubicBezTo>
                  <a:cubicBezTo>
                    <a:pt x="42" y="424"/>
                    <a:pt x="34" y="410"/>
                    <a:pt x="39" y="394"/>
                  </a:cubicBezTo>
                  <a:cubicBezTo>
                    <a:pt x="45" y="376"/>
                    <a:pt x="53" y="358"/>
                    <a:pt x="64" y="342"/>
                  </a:cubicBezTo>
                  <a:cubicBezTo>
                    <a:pt x="69" y="335"/>
                    <a:pt x="67" y="333"/>
                    <a:pt x="60" y="329"/>
                  </a:cubicBezTo>
                  <a:cubicBezTo>
                    <a:pt x="44" y="321"/>
                    <a:pt x="30" y="311"/>
                    <a:pt x="16" y="299"/>
                  </a:cubicBezTo>
                  <a:cubicBezTo>
                    <a:pt x="0" y="285"/>
                    <a:pt x="0" y="270"/>
                    <a:pt x="16" y="256"/>
                  </a:cubicBezTo>
                  <a:cubicBezTo>
                    <a:pt x="30" y="243"/>
                    <a:pt x="46" y="232"/>
                    <a:pt x="63" y="224"/>
                  </a:cubicBezTo>
                  <a:cubicBezTo>
                    <a:pt x="68" y="221"/>
                    <a:pt x="68" y="219"/>
                    <a:pt x="65" y="215"/>
                  </a:cubicBezTo>
                  <a:cubicBezTo>
                    <a:pt x="55" y="198"/>
                    <a:pt x="46" y="180"/>
                    <a:pt x="40" y="161"/>
                  </a:cubicBezTo>
                  <a:cubicBezTo>
                    <a:pt x="34" y="144"/>
                    <a:pt x="42" y="130"/>
                    <a:pt x="61" y="126"/>
                  </a:cubicBezTo>
                  <a:cubicBezTo>
                    <a:pt x="80" y="123"/>
                    <a:pt x="99" y="121"/>
                    <a:pt x="118" y="122"/>
                  </a:cubicBezTo>
                  <a:cubicBezTo>
                    <a:pt x="124" y="122"/>
                    <a:pt x="125" y="120"/>
                    <a:pt x="125" y="115"/>
                  </a:cubicBezTo>
                  <a:cubicBezTo>
                    <a:pt x="124" y="95"/>
                    <a:pt x="126" y="76"/>
                    <a:pt x="130" y="57"/>
                  </a:cubicBezTo>
                  <a:cubicBezTo>
                    <a:pt x="133" y="39"/>
                    <a:pt x="147" y="31"/>
                    <a:pt x="165" y="36"/>
                  </a:cubicBezTo>
                  <a:cubicBezTo>
                    <a:pt x="183" y="42"/>
                    <a:pt x="200" y="50"/>
                    <a:pt x="216" y="61"/>
                  </a:cubicBezTo>
                  <a:cubicBezTo>
                    <a:pt x="223" y="65"/>
                    <a:pt x="225" y="64"/>
                    <a:pt x="228" y="57"/>
                  </a:cubicBezTo>
                  <a:cubicBezTo>
                    <a:pt x="236" y="42"/>
                    <a:pt x="246" y="28"/>
                    <a:pt x="257" y="15"/>
                  </a:cubicBezTo>
                  <a:cubicBezTo>
                    <a:pt x="262" y="8"/>
                    <a:pt x="268" y="3"/>
                    <a:pt x="275" y="0"/>
                  </a:cubicBezTo>
                  <a:cubicBezTo>
                    <a:pt x="277" y="0"/>
                    <a:pt x="279" y="0"/>
                    <a:pt x="280" y="0"/>
                  </a:cubicBezTo>
                  <a:cubicBezTo>
                    <a:pt x="280" y="51"/>
                    <a:pt x="280" y="102"/>
                    <a:pt x="280" y="153"/>
                  </a:cubicBezTo>
                  <a:cubicBezTo>
                    <a:pt x="280" y="153"/>
                    <a:pt x="280" y="153"/>
                    <a:pt x="280" y="154"/>
                  </a:cubicBezTo>
                  <a:cubicBezTo>
                    <a:pt x="276" y="157"/>
                    <a:pt x="271" y="157"/>
                    <a:pt x="267" y="158"/>
                  </a:cubicBezTo>
                  <a:cubicBezTo>
                    <a:pt x="210" y="165"/>
                    <a:pt x="168" y="207"/>
                    <a:pt x="161" y="264"/>
                  </a:cubicBezTo>
                  <a:cubicBezTo>
                    <a:pt x="153" y="326"/>
                    <a:pt x="197" y="386"/>
                    <a:pt x="261" y="396"/>
                  </a:cubicBezTo>
                  <a:cubicBezTo>
                    <a:pt x="267" y="397"/>
                    <a:pt x="273" y="397"/>
                    <a:pt x="279" y="399"/>
                  </a:cubicBezTo>
                  <a:cubicBezTo>
                    <a:pt x="279" y="400"/>
                    <a:pt x="280" y="401"/>
                    <a:pt x="280" y="402"/>
                  </a:cubicBezTo>
                  <a:close/>
                </a:path>
              </a:pathLst>
            </a:custGeom>
            <a:solidFill>
              <a:srgbClr val="FAEE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 name="Freeform 7">
              <a:extLst>
                <a:ext uri="{FF2B5EF4-FFF2-40B4-BE49-F238E27FC236}">
                  <a16:creationId xmlns:a16="http://schemas.microsoft.com/office/drawing/2014/main" id="{163A6B8C-C0D7-9263-719F-909616D36ADE}"/>
                </a:ext>
              </a:extLst>
            </p:cNvPr>
            <p:cNvSpPr/>
            <p:nvPr/>
          </p:nvSpPr>
          <p:spPr bwMode="auto">
            <a:xfrm>
              <a:off x="4498975" y="4602163"/>
              <a:ext cx="225425" cy="415925"/>
            </a:xfrm>
            <a:custGeom>
              <a:avLst/>
              <a:gdLst>
                <a:gd name="T0" fmla="*/ 50 w 51"/>
                <a:gd name="T1" fmla="*/ 8 h 94"/>
                <a:gd name="T2" fmla="*/ 50 w 51"/>
                <a:gd name="T3" fmla="*/ 63 h 94"/>
                <a:gd name="T4" fmla="*/ 30 w 51"/>
                <a:gd name="T5" fmla="*/ 94 h 94"/>
                <a:gd name="T6" fmla="*/ 20 w 51"/>
                <a:gd name="T7" fmla="*/ 94 h 94"/>
                <a:gd name="T8" fmla="*/ 1 w 51"/>
                <a:gd name="T9" fmla="*/ 62 h 94"/>
                <a:gd name="T10" fmla="*/ 1 w 51"/>
                <a:gd name="T11" fmla="*/ 7 h 94"/>
                <a:gd name="T12" fmla="*/ 22 w 51"/>
                <a:gd name="T13" fmla="*/ 2 h 94"/>
                <a:gd name="T14" fmla="*/ 43 w 51"/>
                <a:gd name="T15" fmla="*/ 4 h 94"/>
                <a:gd name="T16" fmla="*/ 50 w 51"/>
                <a:gd name="T17" fmla="*/ 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94">
                  <a:moveTo>
                    <a:pt x="50" y="8"/>
                  </a:moveTo>
                  <a:cubicBezTo>
                    <a:pt x="50" y="26"/>
                    <a:pt x="50" y="45"/>
                    <a:pt x="50" y="63"/>
                  </a:cubicBezTo>
                  <a:cubicBezTo>
                    <a:pt x="51" y="79"/>
                    <a:pt x="45" y="89"/>
                    <a:pt x="30" y="94"/>
                  </a:cubicBezTo>
                  <a:cubicBezTo>
                    <a:pt x="27" y="94"/>
                    <a:pt x="24" y="94"/>
                    <a:pt x="20" y="94"/>
                  </a:cubicBezTo>
                  <a:cubicBezTo>
                    <a:pt x="6" y="88"/>
                    <a:pt x="0" y="78"/>
                    <a:pt x="1" y="62"/>
                  </a:cubicBezTo>
                  <a:cubicBezTo>
                    <a:pt x="1" y="44"/>
                    <a:pt x="1" y="25"/>
                    <a:pt x="1" y="7"/>
                  </a:cubicBezTo>
                  <a:cubicBezTo>
                    <a:pt x="6" y="0"/>
                    <a:pt x="15" y="3"/>
                    <a:pt x="22" y="2"/>
                  </a:cubicBezTo>
                  <a:cubicBezTo>
                    <a:pt x="29" y="3"/>
                    <a:pt x="36" y="2"/>
                    <a:pt x="43" y="4"/>
                  </a:cubicBezTo>
                  <a:cubicBezTo>
                    <a:pt x="46" y="4"/>
                    <a:pt x="49" y="4"/>
                    <a:pt x="50" y="8"/>
                  </a:cubicBezTo>
                  <a:close/>
                </a:path>
              </a:pathLst>
            </a:custGeom>
            <a:solidFill>
              <a:srgbClr val="4C9A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 name="Freeform 8">
              <a:extLst>
                <a:ext uri="{FF2B5EF4-FFF2-40B4-BE49-F238E27FC236}">
                  <a16:creationId xmlns:a16="http://schemas.microsoft.com/office/drawing/2014/main" id="{AEBB8A07-667D-BBF8-9D7B-55C4BB50D8A0}"/>
                </a:ext>
              </a:extLst>
            </p:cNvPr>
            <p:cNvSpPr/>
            <p:nvPr/>
          </p:nvSpPr>
          <p:spPr bwMode="auto">
            <a:xfrm>
              <a:off x="3759200" y="3873500"/>
              <a:ext cx="871537" cy="760413"/>
            </a:xfrm>
            <a:custGeom>
              <a:avLst/>
              <a:gdLst>
                <a:gd name="T0" fmla="*/ 189 w 197"/>
                <a:gd name="T1" fmla="*/ 171 h 172"/>
                <a:gd name="T2" fmla="*/ 168 w 197"/>
                <a:gd name="T3" fmla="*/ 172 h 172"/>
                <a:gd name="T4" fmla="*/ 85 w 197"/>
                <a:gd name="T5" fmla="*/ 156 h 172"/>
                <a:gd name="T6" fmla="*/ 16 w 197"/>
                <a:gd name="T7" fmla="*/ 76 h 172"/>
                <a:gd name="T8" fmla="*/ 3 w 197"/>
                <a:gd name="T9" fmla="*/ 34 h 172"/>
                <a:gd name="T10" fmla="*/ 21 w 197"/>
                <a:gd name="T11" fmla="*/ 5 h 172"/>
                <a:gd name="T12" fmla="*/ 81 w 197"/>
                <a:gd name="T13" fmla="*/ 3 h 172"/>
                <a:gd name="T14" fmla="*/ 167 w 197"/>
                <a:gd name="T15" fmla="*/ 40 h 172"/>
                <a:gd name="T16" fmla="*/ 177 w 197"/>
                <a:gd name="T17" fmla="*/ 44 h 172"/>
                <a:gd name="T18" fmla="*/ 196 w 197"/>
                <a:gd name="T19" fmla="*/ 73 h 172"/>
                <a:gd name="T20" fmla="*/ 196 w 197"/>
                <a:gd name="T21" fmla="*/ 160 h 172"/>
                <a:gd name="T22" fmla="*/ 189 w 197"/>
                <a:gd name="T23" fmla="*/ 171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7" h="172">
                  <a:moveTo>
                    <a:pt x="189" y="171"/>
                  </a:moveTo>
                  <a:cubicBezTo>
                    <a:pt x="182" y="171"/>
                    <a:pt x="175" y="172"/>
                    <a:pt x="168" y="172"/>
                  </a:cubicBezTo>
                  <a:cubicBezTo>
                    <a:pt x="139" y="172"/>
                    <a:pt x="111" y="169"/>
                    <a:pt x="85" y="156"/>
                  </a:cubicBezTo>
                  <a:cubicBezTo>
                    <a:pt x="51" y="139"/>
                    <a:pt x="30" y="110"/>
                    <a:pt x="16" y="76"/>
                  </a:cubicBezTo>
                  <a:cubicBezTo>
                    <a:pt x="10" y="63"/>
                    <a:pt x="6" y="49"/>
                    <a:pt x="3" y="34"/>
                  </a:cubicBezTo>
                  <a:cubicBezTo>
                    <a:pt x="0" y="21"/>
                    <a:pt x="8" y="9"/>
                    <a:pt x="21" y="5"/>
                  </a:cubicBezTo>
                  <a:cubicBezTo>
                    <a:pt x="41" y="0"/>
                    <a:pt x="61" y="1"/>
                    <a:pt x="81" y="3"/>
                  </a:cubicBezTo>
                  <a:cubicBezTo>
                    <a:pt x="114" y="6"/>
                    <a:pt x="143" y="17"/>
                    <a:pt x="167" y="40"/>
                  </a:cubicBezTo>
                  <a:cubicBezTo>
                    <a:pt x="172" y="39"/>
                    <a:pt x="174" y="42"/>
                    <a:pt x="177" y="44"/>
                  </a:cubicBezTo>
                  <a:cubicBezTo>
                    <a:pt x="184" y="53"/>
                    <a:pt x="192" y="62"/>
                    <a:pt x="196" y="73"/>
                  </a:cubicBezTo>
                  <a:cubicBezTo>
                    <a:pt x="197" y="102"/>
                    <a:pt x="196" y="131"/>
                    <a:pt x="196" y="160"/>
                  </a:cubicBezTo>
                  <a:cubicBezTo>
                    <a:pt x="196" y="165"/>
                    <a:pt x="195" y="170"/>
                    <a:pt x="189" y="171"/>
                  </a:cubicBezTo>
                  <a:close/>
                </a:path>
              </a:pathLst>
            </a:custGeom>
            <a:solidFill>
              <a:srgbClr val="BED4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 name="Freeform 9">
              <a:extLst>
                <a:ext uri="{FF2B5EF4-FFF2-40B4-BE49-F238E27FC236}">
                  <a16:creationId xmlns:a16="http://schemas.microsoft.com/office/drawing/2014/main" id="{194651ED-E2A5-6EE1-9BE4-C50F3895FAFB}"/>
                </a:ext>
              </a:extLst>
            </p:cNvPr>
            <p:cNvSpPr/>
            <p:nvPr/>
          </p:nvSpPr>
          <p:spPr bwMode="auto">
            <a:xfrm>
              <a:off x="4498975" y="3697288"/>
              <a:ext cx="228600" cy="495300"/>
            </a:xfrm>
            <a:custGeom>
              <a:avLst/>
              <a:gdLst>
                <a:gd name="T0" fmla="*/ 25 w 52"/>
                <a:gd name="T1" fmla="*/ 111 h 112"/>
                <a:gd name="T2" fmla="*/ 0 w 52"/>
                <a:gd name="T3" fmla="*/ 80 h 112"/>
                <a:gd name="T4" fmla="*/ 1 w 52"/>
                <a:gd name="T5" fmla="*/ 0 h 112"/>
                <a:gd name="T6" fmla="*/ 26 w 52"/>
                <a:gd name="T7" fmla="*/ 14 h 112"/>
                <a:gd name="T8" fmla="*/ 50 w 52"/>
                <a:gd name="T9" fmla="*/ 1 h 112"/>
                <a:gd name="T10" fmla="*/ 50 w 52"/>
                <a:gd name="T11" fmla="*/ 80 h 112"/>
                <a:gd name="T12" fmla="*/ 49 w 52"/>
                <a:gd name="T13" fmla="*/ 86 h 112"/>
                <a:gd name="T14" fmla="*/ 32 w 52"/>
                <a:gd name="T15" fmla="*/ 108 h 112"/>
                <a:gd name="T16" fmla="*/ 25 w 52"/>
                <a:gd name="T1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112">
                  <a:moveTo>
                    <a:pt x="25" y="111"/>
                  </a:moveTo>
                  <a:cubicBezTo>
                    <a:pt x="18" y="100"/>
                    <a:pt x="10" y="90"/>
                    <a:pt x="0" y="80"/>
                  </a:cubicBezTo>
                  <a:cubicBezTo>
                    <a:pt x="1" y="53"/>
                    <a:pt x="1" y="27"/>
                    <a:pt x="1" y="0"/>
                  </a:cubicBezTo>
                  <a:cubicBezTo>
                    <a:pt x="8" y="7"/>
                    <a:pt x="14" y="16"/>
                    <a:pt x="26" y="14"/>
                  </a:cubicBezTo>
                  <a:cubicBezTo>
                    <a:pt x="37" y="16"/>
                    <a:pt x="43" y="8"/>
                    <a:pt x="50" y="1"/>
                  </a:cubicBezTo>
                  <a:cubicBezTo>
                    <a:pt x="50" y="27"/>
                    <a:pt x="50" y="53"/>
                    <a:pt x="50" y="80"/>
                  </a:cubicBezTo>
                  <a:cubicBezTo>
                    <a:pt x="52" y="82"/>
                    <a:pt x="51" y="84"/>
                    <a:pt x="49" y="86"/>
                  </a:cubicBezTo>
                  <a:cubicBezTo>
                    <a:pt x="43" y="93"/>
                    <a:pt x="38" y="101"/>
                    <a:pt x="32" y="108"/>
                  </a:cubicBezTo>
                  <a:cubicBezTo>
                    <a:pt x="30" y="110"/>
                    <a:pt x="28" y="112"/>
                    <a:pt x="25" y="111"/>
                  </a:cubicBezTo>
                  <a:close/>
                </a:path>
              </a:pathLst>
            </a:custGeom>
            <a:solidFill>
              <a:srgbClr val="4C9A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 name="Freeform 10">
              <a:extLst>
                <a:ext uri="{FF2B5EF4-FFF2-40B4-BE49-F238E27FC236}">
                  <a16:creationId xmlns:a16="http://schemas.microsoft.com/office/drawing/2014/main" id="{258ABFD0-E10D-8F87-00EE-7C9E4F3F925E}"/>
                </a:ext>
              </a:extLst>
            </p:cNvPr>
            <p:cNvSpPr/>
            <p:nvPr/>
          </p:nvSpPr>
          <p:spPr bwMode="auto">
            <a:xfrm>
              <a:off x="4595813" y="3870325"/>
              <a:ext cx="871537" cy="768350"/>
            </a:xfrm>
            <a:custGeom>
              <a:avLst/>
              <a:gdLst>
                <a:gd name="T0" fmla="*/ 3 w 197"/>
                <a:gd name="T1" fmla="*/ 72 h 174"/>
                <a:gd name="T2" fmla="*/ 28 w 197"/>
                <a:gd name="T3" fmla="*/ 41 h 174"/>
                <a:gd name="T4" fmla="*/ 85 w 197"/>
                <a:gd name="T5" fmla="*/ 9 h 174"/>
                <a:gd name="T6" fmla="*/ 173 w 197"/>
                <a:gd name="T7" fmla="*/ 5 h 174"/>
                <a:gd name="T8" fmla="*/ 193 w 197"/>
                <a:gd name="T9" fmla="*/ 39 h 174"/>
                <a:gd name="T10" fmla="*/ 137 w 197"/>
                <a:gd name="T11" fmla="*/ 140 h 174"/>
                <a:gd name="T12" fmla="*/ 71 w 197"/>
                <a:gd name="T13" fmla="*/ 170 h 174"/>
                <a:gd name="T14" fmla="*/ 28 w 197"/>
                <a:gd name="T15" fmla="*/ 174 h 174"/>
                <a:gd name="T16" fmla="*/ 0 w 197"/>
                <a:gd name="T17" fmla="*/ 172 h 174"/>
                <a:gd name="T18" fmla="*/ 3 w 197"/>
                <a:gd name="T19" fmla="*/ 164 h 174"/>
                <a:gd name="T20" fmla="*/ 3 w 197"/>
                <a:gd name="T21" fmla="*/ 72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7" h="174">
                  <a:moveTo>
                    <a:pt x="3" y="72"/>
                  </a:moveTo>
                  <a:cubicBezTo>
                    <a:pt x="11" y="62"/>
                    <a:pt x="20" y="51"/>
                    <a:pt x="28" y="41"/>
                  </a:cubicBezTo>
                  <a:cubicBezTo>
                    <a:pt x="45" y="27"/>
                    <a:pt x="63" y="15"/>
                    <a:pt x="85" y="9"/>
                  </a:cubicBezTo>
                  <a:cubicBezTo>
                    <a:pt x="114" y="1"/>
                    <a:pt x="143" y="0"/>
                    <a:pt x="173" y="5"/>
                  </a:cubicBezTo>
                  <a:cubicBezTo>
                    <a:pt x="188" y="8"/>
                    <a:pt x="197" y="21"/>
                    <a:pt x="193" y="39"/>
                  </a:cubicBezTo>
                  <a:cubicBezTo>
                    <a:pt x="184" y="78"/>
                    <a:pt x="168" y="113"/>
                    <a:pt x="137" y="140"/>
                  </a:cubicBezTo>
                  <a:cubicBezTo>
                    <a:pt x="118" y="157"/>
                    <a:pt x="96" y="166"/>
                    <a:pt x="71" y="170"/>
                  </a:cubicBezTo>
                  <a:cubicBezTo>
                    <a:pt x="57" y="173"/>
                    <a:pt x="43" y="174"/>
                    <a:pt x="28" y="174"/>
                  </a:cubicBezTo>
                  <a:cubicBezTo>
                    <a:pt x="19" y="173"/>
                    <a:pt x="9" y="172"/>
                    <a:pt x="0" y="172"/>
                  </a:cubicBezTo>
                  <a:cubicBezTo>
                    <a:pt x="3" y="170"/>
                    <a:pt x="3" y="167"/>
                    <a:pt x="3" y="164"/>
                  </a:cubicBezTo>
                  <a:cubicBezTo>
                    <a:pt x="3" y="133"/>
                    <a:pt x="3" y="103"/>
                    <a:pt x="3" y="72"/>
                  </a:cubicBezTo>
                  <a:close/>
                </a:path>
              </a:pathLst>
            </a:custGeom>
            <a:solidFill>
              <a:srgbClr val="76B9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 name="Freeform 11">
              <a:extLst>
                <a:ext uri="{FF2B5EF4-FFF2-40B4-BE49-F238E27FC236}">
                  <a16:creationId xmlns:a16="http://schemas.microsoft.com/office/drawing/2014/main" id="{618F75D8-A4E2-5ED6-3ED6-19941B8B40F7}"/>
                </a:ext>
              </a:extLst>
            </p:cNvPr>
            <p:cNvSpPr/>
            <p:nvPr/>
          </p:nvSpPr>
          <p:spPr bwMode="auto">
            <a:xfrm>
              <a:off x="4591050" y="1992313"/>
              <a:ext cx="611187" cy="1100138"/>
            </a:xfrm>
            <a:custGeom>
              <a:avLst/>
              <a:gdLst>
                <a:gd name="T0" fmla="*/ 4 w 138"/>
                <a:gd name="T1" fmla="*/ 0 h 249"/>
                <a:gd name="T2" fmla="*/ 128 w 138"/>
                <a:gd name="T3" fmla="*/ 108 h 249"/>
                <a:gd name="T4" fmla="*/ 28 w 138"/>
                <a:gd name="T5" fmla="*/ 247 h 249"/>
                <a:gd name="T6" fmla="*/ 4 w 138"/>
                <a:gd name="T7" fmla="*/ 249 h 249"/>
                <a:gd name="T8" fmla="*/ 4 w 138"/>
                <a:gd name="T9" fmla="*/ 248 h 249"/>
                <a:gd name="T10" fmla="*/ 1 w 138"/>
                <a:gd name="T11" fmla="*/ 234 h 249"/>
                <a:gd name="T12" fmla="*/ 1 w 138"/>
                <a:gd name="T13" fmla="*/ 124 h 249"/>
                <a:gd name="T14" fmla="*/ 1 w 138"/>
                <a:gd name="T15" fmla="*/ 13 h 249"/>
                <a:gd name="T16" fmla="*/ 5 w 138"/>
                <a:gd name="T17" fmla="*/ 0 h 249"/>
                <a:gd name="T18" fmla="*/ 4 w 138"/>
                <a:gd name="T19" fmla="*/ 0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8" h="249">
                  <a:moveTo>
                    <a:pt x="4" y="0"/>
                  </a:moveTo>
                  <a:cubicBezTo>
                    <a:pt x="69" y="1"/>
                    <a:pt x="119" y="44"/>
                    <a:pt x="128" y="108"/>
                  </a:cubicBezTo>
                  <a:cubicBezTo>
                    <a:pt x="138" y="178"/>
                    <a:pt x="89" y="235"/>
                    <a:pt x="28" y="247"/>
                  </a:cubicBezTo>
                  <a:cubicBezTo>
                    <a:pt x="20" y="248"/>
                    <a:pt x="12" y="248"/>
                    <a:pt x="4" y="249"/>
                  </a:cubicBezTo>
                  <a:cubicBezTo>
                    <a:pt x="4" y="249"/>
                    <a:pt x="4" y="248"/>
                    <a:pt x="4" y="248"/>
                  </a:cubicBezTo>
                  <a:cubicBezTo>
                    <a:pt x="0" y="244"/>
                    <a:pt x="1" y="239"/>
                    <a:pt x="1" y="234"/>
                  </a:cubicBezTo>
                  <a:cubicBezTo>
                    <a:pt x="0" y="197"/>
                    <a:pt x="1" y="160"/>
                    <a:pt x="1" y="124"/>
                  </a:cubicBezTo>
                  <a:cubicBezTo>
                    <a:pt x="1" y="87"/>
                    <a:pt x="0" y="50"/>
                    <a:pt x="1" y="13"/>
                  </a:cubicBezTo>
                  <a:cubicBezTo>
                    <a:pt x="1" y="9"/>
                    <a:pt x="0" y="3"/>
                    <a:pt x="5" y="0"/>
                  </a:cubicBezTo>
                  <a:lnTo>
                    <a:pt x="4" y="0"/>
                  </a:lnTo>
                  <a:close/>
                </a:path>
              </a:pathLst>
            </a:custGeom>
            <a:solidFill>
              <a:srgbClr val="8437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 name="Freeform 12">
              <a:extLst>
                <a:ext uri="{FF2B5EF4-FFF2-40B4-BE49-F238E27FC236}">
                  <a16:creationId xmlns:a16="http://schemas.microsoft.com/office/drawing/2014/main" id="{030A6793-E70F-286E-4047-EC5683C3F1C3}"/>
                </a:ext>
              </a:extLst>
            </p:cNvPr>
            <p:cNvSpPr/>
            <p:nvPr/>
          </p:nvSpPr>
          <p:spPr bwMode="auto">
            <a:xfrm>
              <a:off x="4024313" y="1992313"/>
              <a:ext cx="588962" cy="1100138"/>
            </a:xfrm>
            <a:custGeom>
              <a:avLst/>
              <a:gdLst>
                <a:gd name="T0" fmla="*/ 133 w 133"/>
                <a:gd name="T1" fmla="*/ 0 h 249"/>
                <a:gd name="T2" fmla="*/ 132 w 133"/>
                <a:gd name="T3" fmla="*/ 248 h 249"/>
                <a:gd name="T4" fmla="*/ 9 w 133"/>
                <a:gd name="T5" fmla="*/ 110 h 249"/>
                <a:gd name="T6" fmla="*/ 133 w 133"/>
                <a:gd name="T7" fmla="*/ 0 h 249"/>
              </a:gdLst>
              <a:ahLst/>
              <a:cxnLst>
                <a:cxn ang="0">
                  <a:pos x="T0" y="T1"/>
                </a:cxn>
                <a:cxn ang="0">
                  <a:pos x="T2" y="T3"/>
                </a:cxn>
                <a:cxn ang="0">
                  <a:pos x="T4" y="T5"/>
                </a:cxn>
                <a:cxn ang="0">
                  <a:pos x="T6" y="T7"/>
                </a:cxn>
              </a:cxnLst>
              <a:rect l="0" t="0" r="r" b="b"/>
              <a:pathLst>
                <a:path w="133" h="249">
                  <a:moveTo>
                    <a:pt x="133" y="0"/>
                  </a:moveTo>
                  <a:cubicBezTo>
                    <a:pt x="132" y="83"/>
                    <a:pt x="132" y="165"/>
                    <a:pt x="132" y="248"/>
                  </a:cubicBezTo>
                  <a:cubicBezTo>
                    <a:pt x="59" y="249"/>
                    <a:pt x="0" y="183"/>
                    <a:pt x="9" y="110"/>
                  </a:cubicBezTo>
                  <a:cubicBezTo>
                    <a:pt x="17" y="47"/>
                    <a:pt x="69" y="0"/>
                    <a:pt x="133" y="0"/>
                  </a:cubicBezTo>
                  <a:close/>
                </a:path>
              </a:pathLst>
            </a:custGeom>
            <a:solidFill>
              <a:srgbClr val="B047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923" name="Grupo 922">
            <a:extLst>
              <a:ext uri="{FF2B5EF4-FFF2-40B4-BE49-F238E27FC236}">
                <a16:creationId xmlns:a16="http://schemas.microsoft.com/office/drawing/2014/main" id="{4E980AC6-D6CE-588B-8F8D-142FE672F1D7}"/>
              </a:ext>
            </a:extLst>
          </p:cNvPr>
          <p:cNvGrpSpPr/>
          <p:nvPr/>
        </p:nvGrpSpPr>
        <p:grpSpPr>
          <a:xfrm>
            <a:off x="-10680" y="4749571"/>
            <a:ext cx="9165313" cy="483458"/>
            <a:chOff x="-21313" y="4728305"/>
            <a:chExt cx="9165313" cy="483458"/>
          </a:xfrm>
        </p:grpSpPr>
        <p:grpSp>
          <p:nvGrpSpPr>
            <p:cNvPr id="924" name="Grupo 923">
              <a:extLst>
                <a:ext uri="{FF2B5EF4-FFF2-40B4-BE49-F238E27FC236}">
                  <a16:creationId xmlns:a16="http://schemas.microsoft.com/office/drawing/2014/main" id="{2C9A0D7B-75BB-57EB-D826-5FC859DC907B}"/>
                </a:ext>
              </a:extLst>
            </p:cNvPr>
            <p:cNvGrpSpPr/>
            <p:nvPr/>
          </p:nvGrpSpPr>
          <p:grpSpPr>
            <a:xfrm>
              <a:off x="4492593" y="4746384"/>
              <a:ext cx="4651407" cy="465379"/>
              <a:chOff x="4492593" y="4746384"/>
              <a:chExt cx="4651407" cy="465379"/>
            </a:xfrm>
          </p:grpSpPr>
          <p:grpSp>
            <p:nvGrpSpPr>
              <p:cNvPr id="1110" name="Grupo 1109">
                <a:extLst>
                  <a:ext uri="{FF2B5EF4-FFF2-40B4-BE49-F238E27FC236}">
                    <a16:creationId xmlns:a16="http://schemas.microsoft.com/office/drawing/2014/main" id="{92F465AE-E86C-DA90-F106-81DE9633A245}"/>
                  </a:ext>
                </a:extLst>
              </p:cNvPr>
              <p:cNvGrpSpPr/>
              <p:nvPr/>
            </p:nvGrpSpPr>
            <p:grpSpPr>
              <a:xfrm>
                <a:off x="8699501" y="4772026"/>
                <a:ext cx="444499" cy="439737"/>
                <a:chOff x="8699501" y="4772026"/>
                <a:chExt cx="444499" cy="439737"/>
              </a:xfrm>
            </p:grpSpPr>
            <p:sp>
              <p:nvSpPr>
                <p:cNvPr id="1283" name="Freeform 36">
                  <a:extLst>
                    <a:ext uri="{FF2B5EF4-FFF2-40B4-BE49-F238E27FC236}">
                      <a16:creationId xmlns:a16="http://schemas.microsoft.com/office/drawing/2014/main" id="{488D9320-861E-8E3E-A8E8-61519B14CEAE}"/>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4" name="Freeform 37">
                  <a:extLst>
                    <a:ext uri="{FF2B5EF4-FFF2-40B4-BE49-F238E27FC236}">
                      <a16:creationId xmlns:a16="http://schemas.microsoft.com/office/drawing/2014/main" id="{487BFF3D-0EF5-5D30-27BF-AE45F2EB7752}"/>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5" name="Freeform 38">
                  <a:extLst>
                    <a:ext uri="{FF2B5EF4-FFF2-40B4-BE49-F238E27FC236}">
                      <a16:creationId xmlns:a16="http://schemas.microsoft.com/office/drawing/2014/main" id="{8340781C-4440-6218-3488-05A34816BF7F}"/>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6" name="Freeform 39">
                  <a:extLst>
                    <a:ext uri="{FF2B5EF4-FFF2-40B4-BE49-F238E27FC236}">
                      <a16:creationId xmlns:a16="http://schemas.microsoft.com/office/drawing/2014/main" id="{D6459B95-4F63-D21D-3619-8D2A8D17E3DC}"/>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7" name="Freeform 40">
                  <a:extLst>
                    <a:ext uri="{FF2B5EF4-FFF2-40B4-BE49-F238E27FC236}">
                      <a16:creationId xmlns:a16="http://schemas.microsoft.com/office/drawing/2014/main" id="{9CFF95D0-FD65-4A39-B766-4AAC8173B9CB}"/>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8" name="Freeform 41">
                  <a:extLst>
                    <a:ext uri="{FF2B5EF4-FFF2-40B4-BE49-F238E27FC236}">
                      <a16:creationId xmlns:a16="http://schemas.microsoft.com/office/drawing/2014/main" id="{52752A6A-A076-5ACB-EA86-0367A4BA0F36}"/>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9" name="Freeform 42">
                  <a:extLst>
                    <a:ext uri="{FF2B5EF4-FFF2-40B4-BE49-F238E27FC236}">
                      <a16:creationId xmlns:a16="http://schemas.microsoft.com/office/drawing/2014/main" id="{A3FF1187-4ED1-5A0A-8EDF-7180AE1D8871}"/>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0" name="Freeform 43">
                  <a:extLst>
                    <a:ext uri="{FF2B5EF4-FFF2-40B4-BE49-F238E27FC236}">
                      <a16:creationId xmlns:a16="http://schemas.microsoft.com/office/drawing/2014/main" id="{5C0A93A2-CDC0-4AFA-AB68-655638D3800A}"/>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1" name="Freeform 44">
                  <a:extLst>
                    <a:ext uri="{FF2B5EF4-FFF2-40B4-BE49-F238E27FC236}">
                      <a16:creationId xmlns:a16="http://schemas.microsoft.com/office/drawing/2014/main" id="{92C0348C-06A7-C43E-77A6-54FC8A9DC79E}"/>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2" name="Freeform 45">
                  <a:extLst>
                    <a:ext uri="{FF2B5EF4-FFF2-40B4-BE49-F238E27FC236}">
                      <a16:creationId xmlns:a16="http://schemas.microsoft.com/office/drawing/2014/main" id="{A3C3C9DF-1404-EA20-C821-AA25350DF271}"/>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3" name="Freeform 46">
                  <a:extLst>
                    <a:ext uri="{FF2B5EF4-FFF2-40B4-BE49-F238E27FC236}">
                      <a16:creationId xmlns:a16="http://schemas.microsoft.com/office/drawing/2014/main" id="{4C95C385-2311-21FE-0FFD-9C80252CF7EA}"/>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111" name="Grupo 1110">
                <a:extLst>
                  <a:ext uri="{FF2B5EF4-FFF2-40B4-BE49-F238E27FC236}">
                    <a16:creationId xmlns:a16="http://schemas.microsoft.com/office/drawing/2014/main" id="{9E99141A-4AF7-BF16-A102-82EE7100C9ED}"/>
                  </a:ext>
                </a:extLst>
              </p:cNvPr>
              <p:cNvGrpSpPr/>
              <p:nvPr/>
            </p:nvGrpSpPr>
            <p:grpSpPr>
              <a:xfrm>
                <a:off x="8401051" y="4767262"/>
                <a:ext cx="444499" cy="441326"/>
                <a:chOff x="8401051" y="4767262"/>
                <a:chExt cx="444499" cy="441326"/>
              </a:xfrm>
            </p:grpSpPr>
            <p:sp>
              <p:nvSpPr>
                <p:cNvPr id="1271" name="Freeform 51">
                  <a:extLst>
                    <a:ext uri="{FF2B5EF4-FFF2-40B4-BE49-F238E27FC236}">
                      <a16:creationId xmlns:a16="http://schemas.microsoft.com/office/drawing/2014/main" id="{5AE416D1-526F-02EF-98BA-6283F07913F6}"/>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1272" name="Grupo 1271">
                  <a:extLst>
                    <a:ext uri="{FF2B5EF4-FFF2-40B4-BE49-F238E27FC236}">
                      <a16:creationId xmlns:a16="http://schemas.microsoft.com/office/drawing/2014/main" id="{6CAA80F6-FC5A-CF90-6523-FB9B854CF226}"/>
                    </a:ext>
                  </a:extLst>
                </p:cNvPr>
                <p:cNvGrpSpPr/>
                <p:nvPr/>
              </p:nvGrpSpPr>
              <p:grpSpPr>
                <a:xfrm>
                  <a:off x="8443913" y="4767262"/>
                  <a:ext cx="352424" cy="341313"/>
                  <a:chOff x="8443913" y="4767262"/>
                  <a:chExt cx="352424" cy="341313"/>
                </a:xfrm>
              </p:grpSpPr>
              <p:sp>
                <p:nvSpPr>
                  <p:cNvPr id="1273" name="Freeform 50">
                    <a:extLst>
                      <a:ext uri="{FF2B5EF4-FFF2-40B4-BE49-F238E27FC236}">
                        <a16:creationId xmlns:a16="http://schemas.microsoft.com/office/drawing/2014/main" id="{5FD96832-5504-8CFA-479B-BFB1AB738CB3}"/>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4" name="Freeform 52">
                    <a:extLst>
                      <a:ext uri="{FF2B5EF4-FFF2-40B4-BE49-F238E27FC236}">
                        <a16:creationId xmlns:a16="http://schemas.microsoft.com/office/drawing/2014/main" id="{4A1EF16F-46A2-9CDA-861D-F9B099D3A420}"/>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5" name="Freeform 53">
                    <a:extLst>
                      <a:ext uri="{FF2B5EF4-FFF2-40B4-BE49-F238E27FC236}">
                        <a16:creationId xmlns:a16="http://schemas.microsoft.com/office/drawing/2014/main" id="{C77E3A22-F048-66B7-CD67-6DD0BD78E004}"/>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6" name="Freeform 54">
                    <a:extLst>
                      <a:ext uri="{FF2B5EF4-FFF2-40B4-BE49-F238E27FC236}">
                        <a16:creationId xmlns:a16="http://schemas.microsoft.com/office/drawing/2014/main" id="{55DC7898-028D-C564-63EF-9CFC833F2DAB}"/>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7" name="Freeform 55">
                    <a:extLst>
                      <a:ext uri="{FF2B5EF4-FFF2-40B4-BE49-F238E27FC236}">
                        <a16:creationId xmlns:a16="http://schemas.microsoft.com/office/drawing/2014/main" id="{06610ECB-2338-53B7-B74A-0EF8BFC69269}"/>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8" name="Freeform 56">
                    <a:extLst>
                      <a:ext uri="{FF2B5EF4-FFF2-40B4-BE49-F238E27FC236}">
                        <a16:creationId xmlns:a16="http://schemas.microsoft.com/office/drawing/2014/main" id="{969015F2-98D7-60F5-3927-4043206223F1}"/>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9" name="Freeform 57">
                    <a:extLst>
                      <a:ext uri="{FF2B5EF4-FFF2-40B4-BE49-F238E27FC236}">
                        <a16:creationId xmlns:a16="http://schemas.microsoft.com/office/drawing/2014/main" id="{4CF2C68C-4B4F-051C-88F9-5A1D69194EF2}"/>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0" name="Freeform 58">
                    <a:extLst>
                      <a:ext uri="{FF2B5EF4-FFF2-40B4-BE49-F238E27FC236}">
                        <a16:creationId xmlns:a16="http://schemas.microsoft.com/office/drawing/2014/main" id="{A6000F14-CCC3-5978-A63F-4D9DEE1E8C47}"/>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1" name="Freeform 59">
                    <a:extLst>
                      <a:ext uri="{FF2B5EF4-FFF2-40B4-BE49-F238E27FC236}">
                        <a16:creationId xmlns:a16="http://schemas.microsoft.com/office/drawing/2014/main" id="{9DE724A9-041B-DC4F-5D60-750ECC303778}"/>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2" name="Freeform 60">
                    <a:extLst>
                      <a:ext uri="{FF2B5EF4-FFF2-40B4-BE49-F238E27FC236}">
                        <a16:creationId xmlns:a16="http://schemas.microsoft.com/office/drawing/2014/main" id="{B6A281D2-D040-27CD-2B2B-FF99B7C0ADB0}"/>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1112" name="Grupo 1111">
                <a:extLst>
                  <a:ext uri="{FF2B5EF4-FFF2-40B4-BE49-F238E27FC236}">
                    <a16:creationId xmlns:a16="http://schemas.microsoft.com/office/drawing/2014/main" id="{6838AD8F-8A6C-4C89-2478-47BBFFC87DE7}"/>
                  </a:ext>
                </a:extLst>
              </p:cNvPr>
              <p:cNvGrpSpPr/>
              <p:nvPr/>
            </p:nvGrpSpPr>
            <p:grpSpPr>
              <a:xfrm>
                <a:off x="8089901" y="4768851"/>
                <a:ext cx="444499" cy="441324"/>
                <a:chOff x="8089901" y="4768851"/>
                <a:chExt cx="444499" cy="441324"/>
              </a:xfrm>
            </p:grpSpPr>
            <p:sp>
              <p:nvSpPr>
                <p:cNvPr id="1260" name="Freeform 64">
                  <a:extLst>
                    <a:ext uri="{FF2B5EF4-FFF2-40B4-BE49-F238E27FC236}">
                      <a16:creationId xmlns:a16="http://schemas.microsoft.com/office/drawing/2014/main" id="{A8AE92C1-E37F-65FC-4456-F7F56CC29D48}"/>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1" name="Freeform 65">
                  <a:extLst>
                    <a:ext uri="{FF2B5EF4-FFF2-40B4-BE49-F238E27FC236}">
                      <a16:creationId xmlns:a16="http://schemas.microsoft.com/office/drawing/2014/main" id="{7B1754A1-57D6-006E-7189-4BE55DE91254}"/>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2" name="Freeform 66">
                  <a:extLst>
                    <a:ext uri="{FF2B5EF4-FFF2-40B4-BE49-F238E27FC236}">
                      <a16:creationId xmlns:a16="http://schemas.microsoft.com/office/drawing/2014/main" id="{95F8E49D-7BB2-6B95-F343-59878E6C000E}"/>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3" name="Freeform 67">
                  <a:extLst>
                    <a:ext uri="{FF2B5EF4-FFF2-40B4-BE49-F238E27FC236}">
                      <a16:creationId xmlns:a16="http://schemas.microsoft.com/office/drawing/2014/main" id="{041DB20B-A793-C92A-8E58-98A3020A6568}"/>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4" name="Freeform 68">
                  <a:extLst>
                    <a:ext uri="{FF2B5EF4-FFF2-40B4-BE49-F238E27FC236}">
                      <a16:creationId xmlns:a16="http://schemas.microsoft.com/office/drawing/2014/main" id="{82B4513C-7D4B-CBD4-6F75-075DDFD1E707}"/>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5" name="Freeform 69">
                  <a:extLst>
                    <a:ext uri="{FF2B5EF4-FFF2-40B4-BE49-F238E27FC236}">
                      <a16:creationId xmlns:a16="http://schemas.microsoft.com/office/drawing/2014/main" id="{C4BC86B6-F67D-B014-5E2C-B9CAD5C6AF33}"/>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6" name="Freeform 70">
                  <a:extLst>
                    <a:ext uri="{FF2B5EF4-FFF2-40B4-BE49-F238E27FC236}">
                      <a16:creationId xmlns:a16="http://schemas.microsoft.com/office/drawing/2014/main" id="{FF66666C-5495-4F08-EA19-540027020D83}"/>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7" name="Freeform 71">
                  <a:extLst>
                    <a:ext uri="{FF2B5EF4-FFF2-40B4-BE49-F238E27FC236}">
                      <a16:creationId xmlns:a16="http://schemas.microsoft.com/office/drawing/2014/main" id="{0FC42724-8389-77F6-82FF-A9574BF4E8D7}"/>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8" name="Freeform 72">
                  <a:extLst>
                    <a:ext uri="{FF2B5EF4-FFF2-40B4-BE49-F238E27FC236}">
                      <a16:creationId xmlns:a16="http://schemas.microsoft.com/office/drawing/2014/main" id="{385520D2-CBC6-F753-68F4-5F06A94F42C9}"/>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9" name="Freeform 73">
                  <a:extLst>
                    <a:ext uri="{FF2B5EF4-FFF2-40B4-BE49-F238E27FC236}">
                      <a16:creationId xmlns:a16="http://schemas.microsoft.com/office/drawing/2014/main" id="{391F7DB5-057A-BAD4-2A0D-CBFBC848F9A1}"/>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0" name="Freeform 74">
                  <a:extLst>
                    <a:ext uri="{FF2B5EF4-FFF2-40B4-BE49-F238E27FC236}">
                      <a16:creationId xmlns:a16="http://schemas.microsoft.com/office/drawing/2014/main" id="{DA39B09C-4126-8803-B242-800CD648518E}"/>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113" name="Grupo 1112">
                <a:extLst>
                  <a:ext uri="{FF2B5EF4-FFF2-40B4-BE49-F238E27FC236}">
                    <a16:creationId xmlns:a16="http://schemas.microsoft.com/office/drawing/2014/main" id="{069613ED-B865-4362-9749-CB0756E95E44}"/>
                  </a:ext>
                </a:extLst>
              </p:cNvPr>
              <p:cNvGrpSpPr/>
              <p:nvPr/>
            </p:nvGrpSpPr>
            <p:grpSpPr>
              <a:xfrm>
                <a:off x="7821612" y="4762501"/>
                <a:ext cx="444501" cy="439737"/>
                <a:chOff x="7821612" y="4762501"/>
                <a:chExt cx="444501" cy="439737"/>
              </a:xfrm>
            </p:grpSpPr>
            <p:sp>
              <p:nvSpPr>
                <p:cNvPr id="1249" name="Freeform 78">
                  <a:extLst>
                    <a:ext uri="{FF2B5EF4-FFF2-40B4-BE49-F238E27FC236}">
                      <a16:creationId xmlns:a16="http://schemas.microsoft.com/office/drawing/2014/main" id="{0BB0CF65-EC4E-D94F-5585-EC8F4EE9DDEB}"/>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0" name="Freeform 79">
                  <a:extLst>
                    <a:ext uri="{FF2B5EF4-FFF2-40B4-BE49-F238E27FC236}">
                      <a16:creationId xmlns:a16="http://schemas.microsoft.com/office/drawing/2014/main" id="{FE16F9EB-84FB-9BA5-E226-2185BBEBC3A6}"/>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1" name="Freeform 80">
                  <a:extLst>
                    <a:ext uri="{FF2B5EF4-FFF2-40B4-BE49-F238E27FC236}">
                      <a16:creationId xmlns:a16="http://schemas.microsoft.com/office/drawing/2014/main" id="{084774FC-8E44-E300-5ACA-493A699C66A8}"/>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2" name="Freeform 81">
                  <a:extLst>
                    <a:ext uri="{FF2B5EF4-FFF2-40B4-BE49-F238E27FC236}">
                      <a16:creationId xmlns:a16="http://schemas.microsoft.com/office/drawing/2014/main" id="{1BF624AD-5EFF-DBB8-C70B-87E4207FFAB3}"/>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3" name="Freeform 82">
                  <a:extLst>
                    <a:ext uri="{FF2B5EF4-FFF2-40B4-BE49-F238E27FC236}">
                      <a16:creationId xmlns:a16="http://schemas.microsoft.com/office/drawing/2014/main" id="{65A35F2F-C03F-0841-B3AC-B2E381B6416D}"/>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4" name="Freeform 83">
                  <a:extLst>
                    <a:ext uri="{FF2B5EF4-FFF2-40B4-BE49-F238E27FC236}">
                      <a16:creationId xmlns:a16="http://schemas.microsoft.com/office/drawing/2014/main" id="{D2A3F8D1-542E-DF59-7FB7-FBC8B4105F30}"/>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5" name="Freeform 84">
                  <a:extLst>
                    <a:ext uri="{FF2B5EF4-FFF2-40B4-BE49-F238E27FC236}">
                      <a16:creationId xmlns:a16="http://schemas.microsoft.com/office/drawing/2014/main" id="{A56D8479-E565-BD56-3BB6-F8C4D4FBCBA0}"/>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6" name="Freeform 85">
                  <a:extLst>
                    <a:ext uri="{FF2B5EF4-FFF2-40B4-BE49-F238E27FC236}">
                      <a16:creationId xmlns:a16="http://schemas.microsoft.com/office/drawing/2014/main" id="{73CFAE00-E663-E7C7-64C0-97B12CA28C31}"/>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7" name="Freeform 86">
                  <a:extLst>
                    <a:ext uri="{FF2B5EF4-FFF2-40B4-BE49-F238E27FC236}">
                      <a16:creationId xmlns:a16="http://schemas.microsoft.com/office/drawing/2014/main" id="{2BB62A13-825C-3924-9B28-171BDBD45762}"/>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8" name="Freeform 87">
                  <a:extLst>
                    <a:ext uri="{FF2B5EF4-FFF2-40B4-BE49-F238E27FC236}">
                      <a16:creationId xmlns:a16="http://schemas.microsoft.com/office/drawing/2014/main" id="{C9BDD732-009C-9B98-FCE1-42CF5382C778}"/>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9" name="Freeform 88">
                  <a:extLst>
                    <a:ext uri="{FF2B5EF4-FFF2-40B4-BE49-F238E27FC236}">
                      <a16:creationId xmlns:a16="http://schemas.microsoft.com/office/drawing/2014/main" id="{0C76E029-FEEE-2207-CD35-04FA37A64A45}"/>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114" name="Grupo 1113">
                <a:extLst>
                  <a:ext uri="{FF2B5EF4-FFF2-40B4-BE49-F238E27FC236}">
                    <a16:creationId xmlns:a16="http://schemas.microsoft.com/office/drawing/2014/main" id="{55AED86C-96EE-EF88-463C-02E27C188600}"/>
                  </a:ext>
                </a:extLst>
              </p:cNvPr>
              <p:cNvGrpSpPr/>
              <p:nvPr/>
            </p:nvGrpSpPr>
            <p:grpSpPr>
              <a:xfrm>
                <a:off x="7491083" y="4764605"/>
                <a:ext cx="444499" cy="439737"/>
                <a:chOff x="8699501" y="4772026"/>
                <a:chExt cx="444499" cy="439737"/>
              </a:xfrm>
            </p:grpSpPr>
            <p:sp>
              <p:nvSpPr>
                <p:cNvPr id="1238" name="Freeform 36">
                  <a:extLst>
                    <a:ext uri="{FF2B5EF4-FFF2-40B4-BE49-F238E27FC236}">
                      <a16:creationId xmlns:a16="http://schemas.microsoft.com/office/drawing/2014/main" id="{5ED94C10-D9AE-679F-DFA5-9A1AC3F0C64C}"/>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9" name="Freeform 37">
                  <a:extLst>
                    <a:ext uri="{FF2B5EF4-FFF2-40B4-BE49-F238E27FC236}">
                      <a16:creationId xmlns:a16="http://schemas.microsoft.com/office/drawing/2014/main" id="{A6330AFD-82CB-42A9-B90B-D14C6E6B7341}"/>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0" name="Freeform 38">
                  <a:extLst>
                    <a:ext uri="{FF2B5EF4-FFF2-40B4-BE49-F238E27FC236}">
                      <a16:creationId xmlns:a16="http://schemas.microsoft.com/office/drawing/2014/main" id="{86299633-3C75-2CF0-F1ED-072CBE0531AF}"/>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1" name="Freeform 39">
                  <a:extLst>
                    <a:ext uri="{FF2B5EF4-FFF2-40B4-BE49-F238E27FC236}">
                      <a16:creationId xmlns:a16="http://schemas.microsoft.com/office/drawing/2014/main" id="{7FD77192-BBFD-F5D6-A05C-3FD8F87F7C64}"/>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2" name="Freeform 40">
                  <a:extLst>
                    <a:ext uri="{FF2B5EF4-FFF2-40B4-BE49-F238E27FC236}">
                      <a16:creationId xmlns:a16="http://schemas.microsoft.com/office/drawing/2014/main" id="{EBA8CEE8-54D7-CF80-BF47-9DF0ECDBF934}"/>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3" name="Freeform 41">
                  <a:extLst>
                    <a:ext uri="{FF2B5EF4-FFF2-40B4-BE49-F238E27FC236}">
                      <a16:creationId xmlns:a16="http://schemas.microsoft.com/office/drawing/2014/main" id="{1BA34534-66B8-A831-CC6D-A7006F235140}"/>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4" name="Freeform 42">
                  <a:extLst>
                    <a:ext uri="{FF2B5EF4-FFF2-40B4-BE49-F238E27FC236}">
                      <a16:creationId xmlns:a16="http://schemas.microsoft.com/office/drawing/2014/main" id="{30710804-4273-CD68-6B68-95EC1B164941}"/>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5" name="Freeform 43">
                  <a:extLst>
                    <a:ext uri="{FF2B5EF4-FFF2-40B4-BE49-F238E27FC236}">
                      <a16:creationId xmlns:a16="http://schemas.microsoft.com/office/drawing/2014/main" id="{60E64EA8-EBEB-B962-AFD0-DF637DED22E1}"/>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6" name="Freeform 44">
                  <a:extLst>
                    <a:ext uri="{FF2B5EF4-FFF2-40B4-BE49-F238E27FC236}">
                      <a16:creationId xmlns:a16="http://schemas.microsoft.com/office/drawing/2014/main" id="{0E2180AC-4007-5270-3A42-4DFF080EFDB7}"/>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7" name="Freeform 45">
                  <a:extLst>
                    <a:ext uri="{FF2B5EF4-FFF2-40B4-BE49-F238E27FC236}">
                      <a16:creationId xmlns:a16="http://schemas.microsoft.com/office/drawing/2014/main" id="{BD61D650-2672-64D9-1C8C-70E237D7AA06}"/>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8" name="Freeform 46">
                  <a:extLst>
                    <a:ext uri="{FF2B5EF4-FFF2-40B4-BE49-F238E27FC236}">
                      <a16:creationId xmlns:a16="http://schemas.microsoft.com/office/drawing/2014/main" id="{2DBEB4B1-C3B2-AD1C-7D4B-064C4046CA7D}"/>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115" name="Grupo 1114">
                <a:extLst>
                  <a:ext uri="{FF2B5EF4-FFF2-40B4-BE49-F238E27FC236}">
                    <a16:creationId xmlns:a16="http://schemas.microsoft.com/office/drawing/2014/main" id="{626CBFA1-D5A0-DEBF-57F4-D216892A3474}"/>
                  </a:ext>
                </a:extLst>
              </p:cNvPr>
              <p:cNvGrpSpPr/>
              <p:nvPr/>
            </p:nvGrpSpPr>
            <p:grpSpPr>
              <a:xfrm>
                <a:off x="7192633" y="4759841"/>
                <a:ext cx="444499" cy="441326"/>
                <a:chOff x="8401051" y="4767262"/>
                <a:chExt cx="444499" cy="441326"/>
              </a:xfrm>
            </p:grpSpPr>
            <p:sp>
              <p:nvSpPr>
                <p:cNvPr id="1226" name="Freeform 51">
                  <a:extLst>
                    <a:ext uri="{FF2B5EF4-FFF2-40B4-BE49-F238E27FC236}">
                      <a16:creationId xmlns:a16="http://schemas.microsoft.com/office/drawing/2014/main" id="{D0381658-10B9-D138-61E3-CDB84346CE5E}"/>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1227" name="Grupo 1226">
                  <a:extLst>
                    <a:ext uri="{FF2B5EF4-FFF2-40B4-BE49-F238E27FC236}">
                      <a16:creationId xmlns:a16="http://schemas.microsoft.com/office/drawing/2014/main" id="{A2947250-9E92-ABC8-E565-8661952D8800}"/>
                    </a:ext>
                  </a:extLst>
                </p:cNvPr>
                <p:cNvGrpSpPr/>
                <p:nvPr/>
              </p:nvGrpSpPr>
              <p:grpSpPr>
                <a:xfrm>
                  <a:off x="8443913" y="4767262"/>
                  <a:ext cx="352424" cy="341313"/>
                  <a:chOff x="8443913" y="4767262"/>
                  <a:chExt cx="352424" cy="341313"/>
                </a:xfrm>
              </p:grpSpPr>
              <p:sp>
                <p:nvSpPr>
                  <p:cNvPr id="1228" name="Freeform 50">
                    <a:extLst>
                      <a:ext uri="{FF2B5EF4-FFF2-40B4-BE49-F238E27FC236}">
                        <a16:creationId xmlns:a16="http://schemas.microsoft.com/office/drawing/2014/main" id="{DA5A0B1C-CEEA-47E6-21A7-0D7A0D4771E0}"/>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9" name="Freeform 52">
                    <a:extLst>
                      <a:ext uri="{FF2B5EF4-FFF2-40B4-BE49-F238E27FC236}">
                        <a16:creationId xmlns:a16="http://schemas.microsoft.com/office/drawing/2014/main" id="{DB0DBB2D-F2C7-E3E3-132C-008DA6DD0177}"/>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0" name="Freeform 53">
                    <a:extLst>
                      <a:ext uri="{FF2B5EF4-FFF2-40B4-BE49-F238E27FC236}">
                        <a16:creationId xmlns:a16="http://schemas.microsoft.com/office/drawing/2014/main" id="{F6F4DAD8-38CD-3E75-BC7C-1CF9E6337E39}"/>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1" name="Freeform 54">
                    <a:extLst>
                      <a:ext uri="{FF2B5EF4-FFF2-40B4-BE49-F238E27FC236}">
                        <a16:creationId xmlns:a16="http://schemas.microsoft.com/office/drawing/2014/main" id="{B0B55D3F-1D1B-0DF7-B1F6-DD5DBC02B4B0}"/>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2" name="Freeform 55">
                    <a:extLst>
                      <a:ext uri="{FF2B5EF4-FFF2-40B4-BE49-F238E27FC236}">
                        <a16:creationId xmlns:a16="http://schemas.microsoft.com/office/drawing/2014/main" id="{CCC5A5BC-644C-73B9-84C0-1887A13A675A}"/>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3" name="Freeform 56">
                    <a:extLst>
                      <a:ext uri="{FF2B5EF4-FFF2-40B4-BE49-F238E27FC236}">
                        <a16:creationId xmlns:a16="http://schemas.microsoft.com/office/drawing/2014/main" id="{5468676E-814F-3E37-D8C3-B7C28F742FC5}"/>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4" name="Freeform 57">
                    <a:extLst>
                      <a:ext uri="{FF2B5EF4-FFF2-40B4-BE49-F238E27FC236}">
                        <a16:creationId xmlns:a16="http://schemas.microsoft.com/office/drawing/2014/main" id="{A20D0265-3A7B-85FE-71A2-109FE4EB959C}"/>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5" name="Freeform 58">
                    <a:extLst>
                      <a:ext uri="{FF2B5EF4-FFF2-40B4-BE49-F238E27FC236}">
                        <a16:creationId xmlns:a16="http://schemas.microsoft.com/office/drawing/2014/main" id="{C7AE5048-7417-3C65-6306-EC01FF1036D3}"/>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6" name="Freeform 59">
                    <a:extLst>
                      <a:ext uri="{FF2B5EF4-FFF2-40B4-BE49-F238E27FC236}">
                        <a16:creationId xmlns:a16="http://schemas.microsoft.com/office/drawing/2014/main" id="{3C063A78-C32B-42C3-5294-57BD3D7B7C66}"/>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7" name="Freeform 60">
                    <a:extLst>
                      <a:ext uri="{FF2B5EF4-FFF2-40B4-BE49-F238E27FC236}">
                        <a16:creationId xmlns:a16="http://schemas.microsoft.com/office/drawing/2014/main" id="{B08FA43D-CBA8-5490-CA8B-740FE6EA4E3B}"/>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1116" name="Grupo 1115">
                <a:extLst>
                  <a:ext uri="{FF2B5EF4-FFF2-40B4-BE49-F238E27FC236}">
                    <a16:creationId xmlns:a16="http://schemas.microsoft.com/office/drawing/2014/main" id="{08659B48-B2BF-EE7B-554C-0C8D519F1B48}"/>
                  </a:ext>
                </a:extLst>
              </p:cNvPr>
              <p:cNvGrpSpPr/>
              <p:nvPr/>
            </p:nvGrpSpPr>
            <p:grpSpPr>
              <a:xfrm>
                <a:off x="6881483" y="4761430"/>
                <a:ext cx="444499" cy="441324"/>
                <a:chOff x="8089901" y="4768851"/>
                <a:chExt cx="444499" cy="441324"/>
              </a:xfrm>
            </p:grpSpPr>
            <p:sp>
              <p:nvSpPr>
                <p:cNvPr id="1215" name="Freeform 64">
                  <a:extLst>
                    <a:ext uri="{FF2B5EF4-FFF2-40B4-BE49-F238E27FC236}">
                      <a16:creationId xmlns:a16="http://schemas.microsoft.com/office/drawing/2014/main" id="{DF57C8E9-72AE-5A16-A7A1-44C4B7F785AE}"/>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6" name="Freeform 65">
                  <a:extLst>
                    <a:ext uri="{FF2B5EF4-FFF2-40B4-BE49-F238E27FC236}">
                      <a16:creationId xmlns:a16="http://schemas.microsoft.com/office/drawing/2014/main" id="{71346A9A-A3F8-B96C-95C5-842080BBD16B}"/>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7" name="Freeform 66">
                  <a:extLst>
                    <a:ext uri="{FF2B5EF4-FFF2-40B4-BE49-F238E27FC236}">
                      <a16:creationId xmlns:a16="http://schemas.microsoft.com/office/drawing/2014/main" id="{56924D3B-4275-BAE5-0EA8-3C3B8350921D}"/>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8" name="Freeform 67">
                  <a:extLst>
                    <a:ext uri="{FF2B5EF4-FFF2-40B4-BE49-F238E27FC236}">
                      <a16:creationId xmlns:a16="http://schemas.microsoft.com/office/drawing/2014/main" id="{3084FB95-1F86-9DF6-0676-E76E9C8A3892}"/>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9" name="Freeform 68">
                  <a:extLst>
                    <a:ext uri="{FF2B5EF4-FFF2-40B4-BE49-F238E27FC236}">
                      <a16:creationId xmlns:a16="http://schemas.microsoft.com/office/drawing/2014/main" id="{96089776-4471-920A-D36F-F2A2123D6718}"/>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0" name="Freeform 69">
                  <a:extLst>
                    <a:ext uri="{FF2B5EF4-FFF2-40B4-BE49-F238E27FC236}">
                      <a16:creationId xmlns:a16="http://schemas.microsoft.com/office/drawing/2014/main" id="{CF2277C7-3579-F541-E808-598FB21D56D9}"/>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1" name="Freeform 70">
                  <a:extLst>
                    <a:ext uri="{FF2B5EF4-FFF2-40B4-BE49-F238E27FC236}">
                      <a16:creationId xmlns:a16="http://schemas.microsoft.com/office/drawing/2014/main" id="{BEE949AF-A7E7-0F5F-F1C9-DA657254CAC7}"/>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2" name="Freeform 71">
                  <a:extLst>
                    <a:ext uri="{FF2B5EF4-FFF2-40B4-BE49-F238E27FC236}">
                      <a16:creationId xmlns:a16="http://schemas.microsoft.com/office/drawing/2014/main" id="{F5131802-AD65-2594-87BE-6D596BB1D2DF}"/>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3" name="Freeform 72">
                  <a:extLst>
                    <a:ext uri="{FF2B5EF4-FFF2-40B4-BE49-F238E27FC236}">
                      <a16:creationId xmlns:a16="http://schemas.microsoft.com/office/drawing/2014/main" id="{10723D90-6160-813C-7778-65FAF81516B1}"/>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4" name="Freeform 73">
                  <a:extLst>
                    <a:ext uri="{FF2B5EF4-FFF2-40B4-BE49-F238E27FC236}">
                      <a16:creationId xmlns:a16="http://schemas.microsoft.com/office/drawing/2014/main" id="{53F2F42A-A77B-53C2-C0A8-F76966C7C289}"/>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5" name="Freeform 74">
                  <a:extLst>
                    <a:ext uri="{FF2B5EF4-FFF2-40B4-BE49-F238E27FC236}">
                      <a16:creationId xmlns:a16="http://schemas.microsoft.com/office/drawing/2014/main" id="{DCB3E5DB-91A6-A1C6-4079-B54866F2FBCE}"/>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117" name="Grupo 1116">
                <a:extLst>
                  <a:ext uri="{FF2B5EF4-FFF2-40B4-BE49-F238E27FC236}">
                    <a16:creationId xmlns:a16="http://schemas.microsoft.com/office/drawing/2014/main" id="{B5FC1AF2-9A73-6F23-E00F-8398639C6384}"/>
                  </a:ext>
                </a:extLst>
              </p:cNvPr>
              <p:cNvGrpSpPr/>
              <p:nvPr/>
            </p:nvGrpSpPr>
            <p:grpSpPr>
              <a:xfrm>
                <a:off x="6613194" y="4755080"/>
                <a:ext cx="444501" cy="439737"/>
                <a:chOff x="7821612" y="4762501"/>
                <a:chExt cx="444501" cy="439737"/>
              </a:xfrm>
            </p:grpSpPr>
            <p:sp>
              <p:nvSpPr>
                <p:cNvPr id="1204" name="Freeform 78">
                  <a:extLst>
                    <a:ext uri="{FF2B5EF4-FFF2-40B4-BE49-F238E27FC236}">
                      <a16:creationId xmlns:a16="http://schemas.microsoft.com/office/drawing/2014/main" id="{BAE346D6-B639-825A-8DB1-502A1A8D57F0}"/>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5" name="Freeform 79">
                  <a:extLst>
                    <a:ext uri="{FF2B5EF4-FFF2-40B4-BE49-F238E27FC236}">
                      <a16:creationId xmlns:a16="http://schemas.microsoft.com/office/drawing/2014/main" id="{E2BE38FB-A3E6-F360-302B-EC938D03BB56}"/>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6" name="Freeform 80">
                  <a:extLst>
                    <a:ext uri="{FF2B5EF4-FFF2-40B4-BE49-F238E27FC236}">
                      <a16:creationId xmlns:a16="http://schemas.microsoft.com/office/drawing/2014/main" id="{0E1E994C-78B2-6054-CD82-F78C4D22010C}"/>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7" name="Freeform 81">
                  <a:extLst>
                    <a:ext uri="{FF2B5EF4-FFF2-40B4-BE49-F238E27FC236}">
                      <a16:creationId xmlns:a16="http://schemas.microsoft.com/office/drawing/2014/main" id="{FB4A7C4D-B5CE-C1EE-299B-3FEAACDFAF71}"/>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8" name="Freeform 82">
                  <a:extLst>
                    <a:ext uri="{FF2B5EF4-FFF2-40B4-BE49-F238E27FC236}">
                      <a16:creationId xmlns:a16="http://schemas.microsoft.com/office/drawing/2014/main" id="{DBA9F1F7-0D8F-0CD0-36A1-5D2788717ECF}"/>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9" name="Freeform 83">
                  <a:extLst>
                    <a:ext uri="{FF2B5EF4-FFF2-40B4-BE49-F238E27FC236}">
                      <a16:creationId xmlns:a16="http://schemas.microsoft.com/office/drawing/2014/main" id="{62F1BD2A-2D06-74EB-B1E2-9BBA5AFC51F8}"/>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0" name="Freeform 84">
                  <a:extLst>
                    <a:ext uri="{FF2B5EF4-FFF2-40B4-BE49-F238E27FC236}">
                      <a16:creationId xmlns:a16="http://schemas.microsoft.com/office/drawing/2014/main" id="{D9941404-9A73-2262-E670-B0EC2653698B}"/>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1" name="Freeform 85">
                  <a:extLst>
                    <a:ext uri="{FF2B5EF4-FFF2-40B4-BE49-F238E27FC236}">
                      <a16:creationId xmlns:a16="http://schemas.microsoft.com/office/drawing/2014/main" id="{026A08B5-11EC-A9A7-6C38-F7EFE931E835}"/>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2" name="Freeform 86">
                  <a:extLst>
                    <a:ext uri="{FF2B5EF4-FFF2-40B4-BE49-F238E27FC236}">
                      <a16:creationId xmlns:a16="http://schemas.microsoft.com/office/drawing/2014/main" id="{6E4478C3-2D52-3DDF-2E26-CFF0EE81EE68}"/>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3" name="Freeform 87">
                  <a:extLst>
                    <a:ext uri="{FF2B5EF4-FFF2-40B4-BE49-F238E27FC236}">
                      <a16:creationId xmlns:a16="http://schemas.microsoft.com/office/drawing/2014/main" id="{AEEC8D25-AF46-7931-D9BB-5526ACA24D60}"/>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4" name="Freeform 88">
                  <a:extLst>
                    <a:ext uri="{FF2B5EF4-FFF2-40B4-BE49-F238E27FC236}">
                      <a16:creationId xmlns:a16="http://schemas.microsoft.com/office/drawing/2014/main" id="{7ECF2D23-51C5-9EB2-C609-E43EAF4A4F7D}"/>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118" name="Grupo 1117">
                <a:extLst>
                  <a:ext uri="{FF2B5EF4-FFF2-40B4-BE49-F238E27FC236}">
                    <a16:creationId xmlns:a16="http://schemas.microsoft.com/office/drawing/2014/main" id="{15473823-FC02-D485-D871-C4AEACFF28AF}"/>
                  </a:ext>
                </a:extLst>
              </p:cNvPr>
              <p:cNvGrpSpPr/>
              <p:nvPr/>
            </p:nvGrpSpPr>
            <p:grpSpPr>
              <a:xfrm>
                <a:off x="6310611" y="4758569"/>
                <a:ext cx="444499" cy="439737"/>
                <a:chOff x="8699501" y="4772026"/>
                <a:chExt cx="444499" cy="439737"/>
              </a:xfrm>
            </p:grpSpPr>
            <p:sp>
              <p:nvSpPr>
                <p:cNvPr id="1193" name="Freeform 36">
                  <a:extLst>
                    <a:ext uri="{FF2B5EF4-FFF2-40B4-BE49-F238E27FC236}">
                      <a16:creationId xmlns:a16="http://schemas.microsoft.com/office/drawing/2014/main" id="{571A1A96-7C9D-D172-9C36-DB356873EFEA}"/>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4" name="Freeform 37">
                  <a:extLst>
                    <a:ext uri="{FF2B5EF4-FFF2-40B4-BE49-F238E27FC236}">
                      <a16:creationId xmlns:a16="http://schemas.microsoft.com/office/drawing/2014/main" id="{43D209B7-65A9-1DA2-EC1D-A992C7838DD3}"/>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5" name="Freeform 38">
                  <a:extLst>
                    <a:ext uri="{FF2B5EF4-FFF2-40B4-BE49-F238E27FC236}">
                      <a16:creationId xmlns:a16="http://schemas.microsoft.com/office/drawing/2014/main" id="{5CE83B55-13EF-472B-66ED-113055CFD814}"/>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6" name="Freeform 39">
                  <a:extLst>
                    <a:ext uri="{FF2B5EF4-FFF2-40B4-BE49-F238E27FC236}">
                      <a16:creationId xmlns:a16="http://schemas.microsoft.com/office/drawing/2014/main" id="{76821355-7111-2144-A55A-248F90C19EB4}"/>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7" name="Freeform 40">
                  <a:extLst>
                    <a:ext uri="{FF2B5EF4-FFF2-40B4-BE49-F238E27FC236}">
                      <a16:creationId xmlns:a16="http://schemas.microsoft.com/office/drawing/2014/main" id="{B0CB0BD4-0E80-EAE7-83A7-49D418DE7681}"/>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8" name="Freeform 41">
                  <a:extLst>
                    <a:ext uri="{FF2B5EF4-FFF2-40B4-BE49-F238E27FC236}">
                      <a16:creationId xmlns:a16="http://schemas.microsoft.com/office/drawing/2014/main" id="{79B3CF10-9670-9B52-AE27-8ABD256BE0B7}"/>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9" name="Freeform 42">
                  <a:extLst>
                    <a:ext uri="{FF2B5EF4-FFF2-40B4-BE49-F238E27FC236}">
                      <a16:creationId xmlns:a16="http://schemas.microsoft.com/office/drawing/2014/main" id="{D9D229DF-149E-4587-1955-C3907CF42B06}"/>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0" name="Freeform 43">
                  <a:extLst>
                    <a:ext uri="{FF2B5EF4-FFF2-40B4-BE49-F238E27FC236}">
                      <a16:creationId xmlns:a16="http://schemas.microsoft.com/office/drawing/2014/main" id="{1D9FE5F4-F0D3-BA18-F833-F9FB21F7C52D}"/>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1" name="Freeform 44">
                  <a:extLst>
                    <a:ext uri="{FF2B5EF4-FFF2-40B4-BE49-F238E27FC236}">
                      <a16:creationId xmlns:a16="http://schemas.microsoft.com/office/drawing/2014/main" id="{96C441BB-F53D-D338-C61E-8E507AB0FA43}"/>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2" name="Freeform 45">
                  <a:extLst>
                    <a:ext uri="{FF2B5EF4-FFF2-40B4-BE49-F238E27FC236}">
                      <a16:creationId xmlns:a16="http://schemas.microsoft.com/office/drawing/2014/main" id="{6191C617-7FA0-1B8C-ED8C-78EF670DA447}"/>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3" name="Freeform 46">
                  <a:extLst>
                    <a:ext uri="{FF2B5EF4-FFF2-40B4-BE49-F238E27FC236}">
                      <a16:creationId xmlns:a16="http://schemas.microsoft.com/office/drawing/2014/main" id="{FAF961B2-12ED-5EB6-2E01-42BFAA538046}"/>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119" name="Grupo 1118">
                <a:extLst>
                  <a:ext uri="{FF2B5EF4-FFF2-40B4-BE49-F238E27FC236}">
                    <a16:creationId xmlns:a16="http://schemas.microsoft.com/office/drawing/2014/main" id="{311A82FC-C72D-8968-4A71-2EF89163C1AF}"/>
                  </a:ext>
                </a:extLst>
              </p:cNvPr>
              <p:cNvGrpSpPr/>
              <p:nvPr/>
            </p:nvGrpSpPr>
            <p:grpSpPr>
              <a:xfrm>
                <a:off x="6012161" y="4753805"/>
                <a:ext cx="444499" cy="441326"/>
                <a:chOff x="8401051" y="4767262"/>
                <a:chExt cx="444499" cy="441326"/>
              </a:xfrm>
            </p:grpSpPr>
            <p:sp>
              <p:nvSpPr>
                <p:cNvPr id="1181" name="Freeform 51">
                  <a:extLst>
                    <a:ext uri="{FF2B5EF4-FFF2-40B4-BE49-F238E27FC236}">
                      <a16:creationId xmlns:a16="http://schemas.microsoft.com/office/drawing/2014/main" id="{24C5AA45-8022-5CF6-7546-FA0F70560853}"/>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1182" name="Grupo 1181">
                  <a:extLst>
                    <a:ext uri="{FF2B5EF4-FFF2-40B4-BE49-F238E27FC236}">
                      <a16:creationId xmlns:a16="http://schemas.microsoft.com/office/drawing/2014/main" id="{452C553A-C971-62CF-0FD3-BD74A25AA7E8}"/>
                    </a:ext>
                  </a:extLst>
                </p:cNvPr>
                <p:cNvGrpSpPr/>
                <p:nvPr/>
              </p:nvGrpSpPr>
              <p:grpSpPr>
                <a:xfrm>
                  <a:off x="8443913" y="4767262"/>
                  <a:ext cx="352424" cy="341313"/>
                  <a:chOff x="8443913" y="4767262"/>
                  <a:chExt cx="352424" cy="341313"/>
                </a:xfrm>
              </p:grpSpPr>
              <p:sp>
                <p:nvSpPr>
                  <p:cNvPr id="1183" name="Freeform 50">
                    <a:extLst>
                      <a:ext uri="{FF2B5EF4-FFF2-40B4-BE49-F238E27FC236}">
                        <a16:creationId xmlns:a16="http://schemas.microsoft.com/office/drawing/2014/main" id="{485FDB3B-4253-1C19-045A-3832FB7084AC}"/>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4" name="Freeform 52">
                    <a:extLst>
                      <a:ext uri="{FF2B5EF4-FFF2-40B4-BE49-F238E27FC236}">
                        <a16:creationId xmlns:a16="http://schemas.microsoft.com/office/drawing/2014/main" id="{E167A080-B8BA-7C98-60DB-6E5FA3087F6A}"/>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5" name="Freeform 53">
                    <a:extLst>
                      <a:ext uri="{FF2B5EF4-FFF2-40B4-BE49-F238E27FC236}">
                        <a16:creationId xmlns:a16="http://schemas.microsoft.com/office/drawing/2014/main" id="{A8324096-6344-AEBE-156A-852DBAB45C33}"/>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6" name="Freeform 54">
                    <a:extLst>
                      <a:ext uri="{FF2B5EF4-FFF2-40B4-BE49-F238E27FC236}">
                        <a16:creationId xmlns:a16="http://schemas.microsoft.com/office/drawing/2014/main" id="{62FD66CE-C1EB-629B-4053-C4764FB7C856}"/>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7" name="Freeform 55">
                    <a:extLst>
                      <a:ext uri="{FF2B5EF4-FFF2-40B4-BE49-F238E27FC236}">
                        <a16:creationId xmlns:a16="http://schemas.microsoft.com/office/drawing/2014/main" id="{1F5A1D1D-265C-499C-C6CD-21F6AE7E2501}"/>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8" name="Freeform 56">
                    <a:extLst>
                      <a:ext uri="{FF2B5EF4-FFF2-40B4-BE49-F238E27FC236}">
                        <a16:creationId xmlns:a16="http://schemas.microsoft.com/office/drawing/2014/main" id="{3F5E2C29-10DB-210D-C88C-14EF43B288FD}"/>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9" name="Freeform 57">
                    <a:extLst>
                      <a:ext uri="{FF2B5EF4-FFF2-40B4-BE49-F238E27FC236}">
                        <a16:creationId xmlns:a16="http://schemas.microsoft.com/office/drawing/2014/main" id="{C00B87BA-68BE-966E-7C84-549E2DCBBCDF}"/>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0" name="Freeform 58">
                    <a:extLst>
                      <a:ext uri="{FF2B5EF4-FFF2-40B4-BE49-F238E27FC236}">
                        <a16:creationId xmlns:a16="http://schemas.microsoft.com/office/drawing/2014/main" id="{5A6238B5-FA69-54C0-D341-520FE6B998AD}"/>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1" name="Freeform 59">
                    <a:extLst>
                      <a:ext uri="{FF2B5EF4-FFF2-40B4-BE49-F238E27FC236}">
                        <a16:creationId xmlns:a16="http://schemas.microsoft.com/office/drawing/2014/main" id="{D7DBD937-C4F9-AFB1-5514-BFEFDC82631B}"/>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2" name="Freeform 60">
                    <a:extLst>
                      <a:ext uri="{FF2B5EF4-FFF2-40B4-BE49-F238E27FC236}">
                        <a16:creationId xmlns:a16="http://schemas.microsoft.com/office/drawing/2014/main" id="{BFA15FDE-DF15-B8AA-9723-26F53770A241}"/>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1120" name="Grupo 1119">
                <a:extLst>
                  <a:ext uri="{FF2B5EF4-FFF2-40B4-BE49-F238E27FC236}">
                    <a16:creationId xmlns:a16="http://schemas.microsoft.com/office/drawing/2014/main" id="{7C1F3C58-E6D7-35E3-A28E-B01EB9F76A4F}"/>
                  </a:ext>
                </a:extLst>
              </p:cNvPr>
              <p:cNvGrpSpPr/>
              <p:nvPr/>
            </p:nvGrpSpPr>
            <p:grpSpPr>
              <a:xfrm>
                <a:off x="5701011" y="4755394"/>
                <a:ext cx="444499" cy="441324"/>
                <a:chOff x="8089901" y="4768851"/>
                <a:chExt cx="444499" cy="441324"/>
              </a:xfrm>
            </p:grpSpPr>
            <p:sp>
              <p:nvSpPr>
                <p:cNvPr id="1170" name="Freeform 64">
                  <a:extLst>
                    <a:ext uri="{FF2B5EF4-FFF2-40B4-BE49-F238E27FC236}">
                      <a16:creationId xmlns:a16="http://schemas.microsoft.com/office/drawing/2014/main" id="{B4FC65D6-366B-D7CA-0B61-B357BCE0AA02}"/>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1" name="Freeform 65">
                  <a:extLst>
                    <a:ext uri="{FF2B5EF4-FFF2-40B4-BE49-F238E27FC236}">
                      <a16:creationId xmlns:a16="http://schemas.microsoft.com/office/drawing/2014/main" id="{09F88998-9C40-25B2-F528-D93F3454D5AA}"/>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2" name="Freeform 66">
                  <a:extLst>
                    <a:ext uri="{FF2B5EF4-FFF2-40B4-BE49-F238E27FC236}">
                      <a16:creationId xmlns:a16="http://schemas.microsoft.com/office/drawing/2014/main" id="{4244A703-3235-9668-A2B5-B932AF9F5B4E}"/>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3" name="Freeform 67">
                  <a:extLst>
                    <a:ext uri="{FF2B5EF4-FFF2-40B4-BE49-F238E27FC236}">
                      <a16:creationId xmlns:a16="http://schemas.microsoft.com/office/drawing/2014/main" id="{398BA838-660B-5DC0-3713-0885DFCF4842}"/>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4" name="Freeform 68">
                  <a:extLst>
                    <a:ext uri="{FF2B5EF4-FFF2-40B4-BE49-F238E27FC236}">
                      <a16:creationId xmlns:a16="http://schemas.microsoft.com/office/drawing/2014/main" id="{2E1E33FA-FEC9-9A82-50A1-53A91769F054}"/>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5" name="Freeform 69">
                  <a:extLst>
                    <a:ext uri="{FF2B5EF4-FFF2-40B4-BE49-F238E27FC236}">
                      <a16:creationId xmlns:a16="http://schemas.microsoft.com/office/drawing/2014/main" id="{97817F67-C3F3-BFA0-320C-BB77FE25CC6D}"/>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6" name="Freeform 70">
                  <a:extLst>
                    <a:ext uri="{FF2B5EF4-FFF2-40B4-BE49-F238E27FC236}">
                      <a16:creationId xmlns:a16="http://schemas.microsoft.com/office/drawing/2014/main" id="{488011BC-07BA-0418-7497-3309F7FE2BF4}"/>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7" name="Freeform 71">
                  <a:extLst>
                    <a:ext uri="{FF2B5EF4-FFF2-40B4-BE49-F238E27FC236}">
                      <a16:creationId xmlns:a16="http://schemas.microsoft.com/office/drawing/2014/main" id="{9E1BA8C1-1FD9-1912-6612-30F2CB04B11F}"/>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8" name="Freeform 72">
                  <a:extLst>
                    <a:ext uri="{FF2B5EF4-FFF2-40B4-BE49-F238E27FC236}">
                      <a16:creationId xmlns:a16="http://schemas.microsoft.com/office/drawing/2014/main" id="{54C5A67F-3F87-6135-36FC-116B8F3DD665}"/>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9" name="Freeform 73">
                  <a:extLst>
                    <a:ext uri="{FF2B5EF4-FFF2-40B4-BE49-F238E27FC236}">
                      <a16:creationId xmlns:a16="http://schemas.microsoft.com/office/drawing/2014/main" id="{FC01B677-7778-AD4C-BD60-56DC08BA5AA0}"/>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0" name="Freeform 74">
                  <a:extLst>
                    <a:ext uri="{FF2B5EF4-FFF2-40B4-BE49-F238E27FC236}">
                      <a16:creationId xmlns:a16="http://schemas.microsoft.com/office/drawing/2014/main" id="{BA022C9A-FF2D-425C-BABE-BE05EF1AA7CC}"/>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121" name="Grupo 1120">
                <a:extLst>
                  <a:ext uri="{FF2B5EF4-FFF2-40B4-BE49-F238E27FC236}">
                    <a16:creationId xmlns:a16="http://schemas.microsoft.com/office/drawing/2014/main" id="{42BD4723-5330-39C4-3FDE-FF3F5721056E}"/>
                  </a:ext>
                </a:extLst>
              </p:cNvPr>
              <p:cNvGrpSpPr/>
              <p:nvPr/>
            </p:nvGrpSpPr>
            <p:grpSpPr>
              <a:xfrm>
                <a:off x="5432722" y="4749044"/>
                <a:ext cx="444501" cy="439737"/>
                <a:chOff x="7821612" y="4762501"/>
                <a:chExt cx="444501" cy="439737"/>
              </a:xfrm>
            </p:grpSpPr>
            <p:sp>
              <p:nvSpPr>
                <p:cNvPr id="1159" name="Freeform 78">
                  <a:extLst>
                    <a:ext uri="{FF2B5EF4-FFF2-40B4-BE49-F238E27FC236}">
                      <a16:creationId xmlns:a16="http://schemas.microsoft.com/office/drawing/2014/main" id="{1FB887B9-944E-9932-C899-DBF364997E0E}"/>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0" name="Freeform 79">
                  <a:extLst>
                    <a:ext uri="{FF2B5EF4-FFF2-40B4-BE49-F238E27FC236}">
                      <a16:creationId xmlns:a16="http://schemas.microsoft.com/office/drawing/2014/main" id="{1B0CAC18-7DF2-B74C-10CF-D609062F5322}"/>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1" name="Freeform 80">
                  <a:extLst>
                    <a:ext uri="{FF2B5EF4-FFF2-40B4-BE49-F238E27FC236}">
                      <a16:creationId xmlns:a16="http://schemas.microsoft.com/office/drawing/2014/main" id="{7FA834C3-A833-D065-3E9E-2323611E1ECF}"/>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2" name="Freeform 81">
                  <a:extLst>
                    <a:ext uri="{FF2B5EF4-FFF2-40B4-BE49-F238E27FC236}">
                      <a16:creationId xmlns:a16="http://schemas.microsoft.com/office/drawing/2014/main" id="{9F69158F-ABD0-3AF4-6BBC-E6C30D62C0D2}"/>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3" name="Freeform 82">
                  <a:extLst>
                    <a:ext uri="{FF2B5EF4-FFF2-40B4-BE49-F238E27FC236}">
                      <a16:creationId xmlns:a16="http://schemas.microsoft.com/office/drawing/2014/main" id="{95D7B9DA-4306-8EF0-53D8-E88664AE2424}"/>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4" name="Freeform 83">
                  <a:extLst>
                    <a:ext uri="{FF2B5EF4-FFF2-40B4-BE49-F238E27FC236}">
                      <a16:creationId xmlns:a16="http://schemas.microsoft.com/office/drawing/2014/main" id="{19D088FE-98AB-8C69-3E2C-04C1E84A79C3}"/>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5" name="Freeform 84">
                  <a:extLst>
                    <a:ext uri="{FF2B5EF4-FFF2-40B4-BE49-F238E27FC236}">
                      <a16:creationId xmlns:a16="http://schemas.microsoft.com/office/drawing/2014/main" id="{4510F2ED-6D6B-EBAC-7CA2-47389E7A3B40}"/>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6" name="Freeform 85">
                  <a:extLst>
                    <a:ext uri="{FF2B5EF4-FFF2-40B4-BE49-F238E27FC236}">
                      <a16:creationId xmlns:a16="http://schemas.microsoft.com/office/drawing/2014/main" id="{9ABD04AE-9291-D408-B37C-89635BED9D99}"/>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7" name="Freeform 86">
                  <a:extLst>
                    <a:ext uri="{FF2B5EF4-FFF2-40B4-BE49-F238E27FC236}">
                      <a16:creationId xmlns:a16="http://schemas.microsoft.com/office/drawing/2014/main" id="{26F73743-7F10-F069-1389-A23B7281B913}"/>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8" name="Freeform 87">
                  <a:extLst>
                    <a:ext uri="{FF2B5EF4-FFF2-40B4-BE49-F238E27FC236}">
                      <a16:creationId xmlns:a16="http://schemas.microsoft.com/office/drawing/2014/main" id="{80081937-46C9-74AC-9724-1367E271B819}"/>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9" name="Freeform 88">
                  <a:extLst>
                    <a:ext uri="{FF2B5EF4-FFF2-40B4-BE49-F238E27FC236}">
                      <a16:creationId xmlns:a16="http://schemas.microsoft.com/office/drawing/2014/main" id="{5C638235-2960-DB9D-AB7A-8A6A29B64E54}"/>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122" name="Grupo 1121">
                <a:extLst>
                  <a:ext uri="{FF2B5EF4-FFF2-40B4-BE49-F238E27FC236}">
                    <a16:creationId xmlns:a16="http://schemas.microsoft.com/office/drawing/2014/main" id="{C5B67BC4-15CD-3011-95D1-26F6C7DB092D}"/>
                  </a:ext>
                </a:extLst>
              </p:cNvPr>
              <p:cNvGrpSpPr/>
              <p:nvPr/>
            </p:nvGrpSpPr>
            <p:grpSpPr>
              <a:xfrm>
                <a:off x="5102193" y="4751148"/>
                <a:ext cx="444499" cy="439737"/>
                <a:chOff x="8699501" y="4772026"/>
                <a:chExt cx="444499" cy="439737"/>
              </a:xfrm>
            </p:grpSpPr>
            <p:sp>
              <p:nvSpPr>
                <p:cNvPr id="1148" name="Freeform 36">
                  <a:extLst>
                    <a:ext uri="{FF2B5EF4-FFF2-40B4-BE49-F238E27FC236}">
                      <a16:creationId xmlns:a16="http://schemas.microsoft.com/office/drawing/2014/main" id="{F5CF90C6-1423-AB1F-5BB1-3E9F00019F5D}"/>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9" name="Freeform 37">
                  <a:extLst>
                    <a:ext uri="{FF2B5EF4-FFF2-40B4-BE49-F238E27FC236}">
                      <a16:creationId xmlns:a16="http://schemas.microsoft.com/office/drawing/2014/main" id="{236318C0-2792-BF40-1C63-3EC6F5C8B5BD}"/>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0" name="Freeform 38">
                  <a:extLst>
                    <a:ext uri="{FF2B5EF4-FFF2-40B4-BE49-F238E27FC236}">
                      <a16:creationId xmlns:a16="http://schemas.microsoft.com/office/drawing/2014/main" id="{E8651E4F-4976-9F97-FF6E-BAE52AD608F9}"/>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1" name="Freeform 39">
                  <a:extLst>
                    <a:ext uri="{FF2B5EF4-FFF2-40B4-BE49-F238E27FC236}">
                      <a16:creationId xmlns:a16="http://schemas.microsoft.com/office/drawing/2014/main" id="{E9611B13-701C-8F06-00A4-CFC3C932A0B9}"/>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2" name="Freeform 40">
                  <a:extLst>
                    <a:ext uri="{FF2B5EF4-FFF2-40B4-BE49-F238E27FC236}">
                      <a16:creationId xmlns:a16="http://schemas.microsoft.com/office/drawing/2014/main" id="{9E938003-A920-548D-079F-96EDD71C440F}"/>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3" name="Freeform 41">
                  <a:extLst>
                    <a:ext uri="{FF2B5EF4-FFF2-40B4-BE49-F238E27FC236}">
                      <a16:creationId xmlns:a16="http://schemas.microsoft.com/office/drawing/2014/main" id="{B226B0CF-63BA-C95C-B395-3A36AD393FEB}"/>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4" name="Freeform 42">
                  <a:extLst>
                    <a:ext uri="{FF2B5EF4-FFF2-40B4-BE49-F238E27FC236}">
                      <a16:creationId xmlns:a16="http://schemas.microsoft.com/office/drawing/2014/main" id="{642701E8-9E0E-43D9-5D99-BBC6C35F6C7F}"/>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5" name="Freeform 43">
                  <a:extLst>
                    <a:ext uri="{FF2B5EF4-FFF2-40B4-BE49-F238E27FC236}">
                      <a16:creationId xmlns:a16="http://schemas.microsoft.com/office/drawing/2014/main" id="{DD2C8015-F97D-7B18-3043-BEEC1CF2472A}"/>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6" name="Freeform 44">
                  <a:extLst>
                    <a:ext uri="{FF2B5EF4-FFF2-40B4-BE49-F238E27FC236}">
                      <a16:creationId xmlns:a16="http://schemas.microsoft.com/office/drawing/2014/main" id="{87A28D54-73F0-B7B7-D8E3-EC182BF2DC51}"/>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7" name="Freeform 45">
                  <a:extLst>
                    <a:ext uri="{FF2B5EF4-FFF2-40B4-BE49-F238E27FC236}">
                      <a16:creationId xmlns:a16="http://schemas.microsoft.com/office/drawing/2014/main" id="{58FF7516-55AE-7C3A-A018-73B674012304}"/>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8" name="Freeform 46">
                  <a:extLst>
                    <a:ext uri="{FF2B5EF4-FFF2-40B4-BE49-F238E27FC236}">
                      <a16:creationId xmlns:a16="http://schemas.microsoft.com/office/drawing/2014/main" id="{AA182C90-42AF-9173-22DB-92631BBA2A77}"/>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123" name="Grupo 1122">
                <a:extLst>
                  <a:ext uri="{FF2B5EF4-FFF2-40B4-BE49-F238E27FC236}">
                    <a16:creationId xmlns:a16="http://schemas.microsoft.com/office/drawing/2014/main" id="{D21191B9-2C3A-5082-B77F-1E9F7F147148}"/>
                  </a:ext>
                </a:extLst>
              </p:cNvPr>
              <p:cNvGrpSpPr/>
              <p:nvPr/>
            </p:nvGrpSpPr>
            <p:grpSpPr>
              <a:xfrm>
                <a:off x="4803743" y="4746384"/>
                <a:ext cx="444499" cy="441326"/>
                <a:chOff x="8401051" y="4767262"/>
                <a:chExt cx="444499" cy="441326"/>
              </a:xfrm>
            </p:grpSpPr>
            <p:sp>
              <p:nvSpPr>
                <p:cNvPr id="1136" name="Freeform 51">
                  <a:extLst>
                    <a:ext uri="{FF2B5EF4-FFF2-40B4-BE49-F238E27FC236}">
                      <a16:creationId xmlns:a16="http://schemas.microsoft.com/office/drawing/2014/main" id="{7784248F-9A91-79AC-509D-86234B31362A}"/>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1137" name="Grupo 1136">
                  <a:extLst>
                    <a:ext uri="{FF2B5EF4-FFF2-40B4-BE49-F238E27FC236}">
                      <a16:creationId xmlns:a16="http://schemas.microsoft.com/office/drawing/2014/main" id="{BD2AF553-B497-1D0E-1136-1023E08FEF4F}"/>
                    </a:ext>
                  </a:extLst>
                </p:cNvPr>
                <p:cNvGrpSpPr/>
                <p:nvPr/>
              </p:nvGrpSpPr>
              <p:grpSpPr>
                <a:xfrm>
                  <a:off x="8443913" y="4767262"/>
                  <a:ext cx="352424" cy="341313"/>
                  <a:chOff x="8443913" y="4767262"/>
                  <a:chExt cx="352424" cy="341313"/>
                </a:xfrm>
              </p:grpSpPr>
              <p:sp>
                <p:nvSpPr>
                  <p:cNvPr id="1138" name="Freeform 50">
                    <a:extLst>
                      <a:ext uri="{FF2B5EF4-FFF2-40B4-BE49-F238E27FC236}">
                        <a16:creationId xmlns:a16="http://schemas.microsoft.com/office/drawing/2014/main" id="{2803CDCC-F2F7-1BE9-9D14-465B9D7410B2}"/>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9" name="Freeform 52">
                    <a:extLst>
                      <a:ext uri="{FF2B5EF4-FFF2-40B4-BE49-F238E27FC236}">
                        <a16:creationId xmlns:a16="http://schemas.microsoft.com/office/drawing/2014/main" id="{632333E9-C2B6-E6AC-C4E2-107F7B914ADD}"/>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0" name="Freeform 53">
                    <a:extLst>
                      <a:ext uri="{FF2B5EF4-FFF2-40B4-BE49-F238E27FC236}">
                        <a16:creationId xmlns:a16="http://schemas.microsoft.com/office/drawing/2014/main" id="{D11F6AC4-4DAC-0697-F932-4588526CBD9D}"/>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1" name="Freeform 54">
                    <a:extLst>
                      <a:ext uri="{FF2B5EF4-FFF2-40B4-BE49-F238E27FC236}">
                        <a16:creationId xmlns:a16="http://schemas.microsoft.com/office/drawing/2014/main" id="{1D988B2E-F56D-6F65-9854-5B5A4F7075D4}"/>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2" name="Freeform 55">
                    <a:extLst>
                      <a:ext uri="{FF2B5EF4-FFF2-40B4-BE49-F238E27FC236}">
                        <a16:creationId xmlns:a16="http://schemas.microsoft.com/office/drawing/2014/main" id="{44547ED6-4FCD-699E-7B39-1ABD4616CD95}"/>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3" name="Freeform 56">
                    <a:extLst>
                      <a:ext uri="{FF2B5EF4-FFF2-40B4-BE49-F238E27FC236}">
                        <a16:creationId xmlns:a16="http://schemas.microsoft.com/office/drawing/2014/main" id="{AC7B07E9-C415-138B-307B-8AB08BF2BBFC}"/>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4" name="Freeform 57">
                    <a:extLst>
                      <a:ext uri="{FF2B5EF4-FFF2-40B4-BE49-F238E27FC236}">
                        <a16:creationId xmlns:a16="http://schemas.microsoft.com/office/drawing/2014/main" id="{68809F14-79C5-1826-9238-DC336356571A}"/>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5" name="Freeform 58">
                    <a:extLst>
                      <a:ext uri="{FF2B5EF4-FFF2-40B4-BE49-F238E27FC236}">
                        <a16:creationId xmlns:a16="http://schemas.microsoft.com/office/drawing/2014/main" id="{4AF91391-6A3D-EC7D-14AC-2CAE398721B6}"/>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6" name="Freeform 59">
                    <a:extLst>
                      <a:ext uri="{FF2B5EF4-FFF2-40B4-BE49-F238E27FC236}">
                        <a16:creationId xmlns:a16="http://schemas.microsoft.com/office/drawing/2014/main" id="{4EF6EA69-D761-AD99-1E12-52B19A5DA417}"/>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7" name="Freeform 60">
                    <a:extLst>
                      <a:ext uri="{FF2B5EF4-FFF2-40B4-BE49-F238E27FC236}">
                        <a16:creationId xmlns:a16="http://schemas.microsoft.com/office/drawing/2014/main" id="{0473CB53-8EBE-AF02-38EB-C303F0EA63BD}"/>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1124" name="Grupo 1123">
                <a:extLst>
                  <a:ext uri="{FF2B5EF4-FFF2-40B4-BE49-F238E27FC236}">
                    <a16:creationId xmlns:a16="http://schemas.microsoft.com/office/drawing/2014/main" id="{091A6149-A3F9-7BFC-E96B-4EB56D377AE5}"/>
                  </a:ext>
                </a:extLst>
              </p:cNvPr>
              <p:cNvGrpSpPr/>
              <p:nvPr/>
            </p:nvGrpSpPr>
            <p:grpSpPr>
              <a:xfrm>
                <a:off x="4492593" y="4747973"/>
                <a:ext cx="444499" cy="441324"/>
                <a:chOff x="8089901" y="4768851"/>
                <a:chExt cx="444499" cy="441324"/>
              </a:xfrm>
            </p:grpSpPr>
            <p:sp>
              <p:nvSpPr>
                <p:cNvPr id="1125" name="Freeform 64">
                  <a:extLst>
                    <a:ext uri="{FF2B5EF4-FFF2-40B4-BE49-F238E27FC236}">
                      <a16:creationId xmlns:a16="http://schemas.microsoft.com/office/drawing/2014/main" id="{C6E6DD45-DBC3-D07C-A7EC-E05B52A18235}"/>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6" name="Freeform 65">
                  <a:extLst>
                    <a:ext uri="{FF2B5EF4-FFF2-40B4-BE49-F238E27FC236}">
                      <a16:creationId xmlns:a16="http://schemas.microsoft.com/office/drawing/2014/main" id="{A1FB74BA-C1CC-1C47-FA58-AAD11D92FBF2}"/>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7" name="Freeform 66">
                  <a:extLst>
                    <a:ext uri="{FF2B5EF4-FFF2-40B4-BE49-F238E27FC236}">
                      <a16:creationId xmlns:a16="http://schemas.microsoft.com/office/drawing/2014/main" id="{7E82F918-EF4B-B56C-070A-864C22E9E092}"/>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8" name="Freeform 67">
                  <a:extLst>
                    <a:ext uri="{FF2B5EF4-FFF2-40B4-BE49-F238E27FC236}">
                      <a16:creationId xmlns:a16="http://schemas.microsoft.com/office/drawing/2014/main" id="{04E4EAC6-F71D-41EF-5547-FCC1CE4AB6E3}"/>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9" name="Freeform 68">
                  <a:extLst>
                    <a:ext uri="{FF2B5EF4-FFF2-40B4-BE49-F238E27FC236}">
                      <a16:creationId xmlns:a16="http://schemas.microsoft.com/office/drawing/2014/main" id="{F20A4E96-09C5-0617-3968-B57C57711A12}"/>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0" name="Freeform 69">
                  <a:extLst>
                    <a:ext uri="{FF2B5EF4-FFF2-40B4-BE49-F238E27FC236}">
                      <a16:creationId xmlns:a16="http://schemas.microsoft.com/office/drawing/2014/main" id="{A371D901-DC49-4AD0-3289-4B3A34D88013}"/>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1" name="Freeform 70">
                  <a:extLst>
                    <a:ext uri="{FF2B5EF4-FFF2-40B4-BE49-F238E27FC236}">
                      <a16:creationId xmlns:a16="http://schemas.microsoft.com/office/drawing/2014/main" id="{53D6C6B5-755C-F1DB-1B6E-57018E5AA5B2}"/>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2" name="Freeform 71">
                  <a:extLst>
                    <a:ext uri="{FF2B5EF4-FFF2-40B4-BE49-F238E27FC236}">
                      <a16:creationId xmlns:a16="http://schemas.microsoft.com/office/drawing/2014/main" id="{1F7E5751-C583-40A6-4742-614EE150447F}"/>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3" name="Freeform 72">
                  <a:extLst>
                    <a:ext uri="{FF2B5EF4-FFF2-40B4-BE49-F238E27FC236}">
                      <a16:creationId xmlns:a16="http://schemas.microsoft.com/office/drawing/2014/main" id="{89AEB918-78D8-67BF-9B07-4D189C005630}"/>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4" name="Freeform 73">
                  <a:extLst>
                    <a:ext uri="{FF2B5EF4-FFF2-40B4-BE49-F238E27FC236}">
                      <a16:creationId xmlns:a16="http://schemas.microsoft.com/office/drawing/2014/main" id="{0CE42724-0801-DB2F-48D2-423D8027A6BF}"/>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5" name="Freeform 74">
                  <a:extLst>
                    <a:ext uri="{FF2B5EF4-FFF2-40B4-BE49-F238E27FC236}">
                      <a16:creationId xmlns:a16="http://schemas.microsoft.com/office/drawing/2014/main" id="{0B778136-AC79-C9CD-8532-7CF7FF2F447D}"/>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925" name="Grupo 924">
              <a:extLst>
                <a:ext uri="{FF2B5EF4-FFF2-40B4-BE49-F238E27FC236}">
                  <a16:creationId xmlns:a16="http://schemas.microsoft.com/office/drawing/2014/main" id="{463F6F93-F7D4-9016-7697-7A7CEB119CF1}"/>
                </a:ext>
              </a:extLst>
            </p:cNvPr>
            <p:cNvGrpSpPr/>
            <p:nvPr/>
          </p:nvGrpSpPr>
          <p:grpSpPr>
            <a:xfrm>
              <a:off x="-21313" y="4728305"/>
              <a:ext cx="4651407" cy="465379"/>
              <a:chOff x="4492593" y="4746384"/>
              <a:chExt cx="4651407" cy="465379"/>
            </a:xfrm>
          </p:grpSpPr>
          <p:grpSp>
            <p:nvGrpSpPr>
              <p:cNvPr id="926" name="Grupo 925">
                <a:extLst>
                  <a:ext uri="{FF2B5EF4-FFF2-40B4-BE49-F238E27FC236}">
                    <a16:creationId xmlns:a16="http://schemas.microsoft.com/office/drawing/2014/main" id="{C9092B2B-941E-2201-C298-08B7256759BB}"/>
                  </a:ext>
                </a:extLst>
              </p:cNvPr>
              <p:cNvGrpSpPr/>
              <p:nvPr/>
            </p:nvGrpSpPr>
            <p:grpSpPr>
              <a:xfrm>
                <a:off x="8699501" y="4772026"/>
                <a:ext cx="444499" cy="439737"/>
                <a:chOff x="8699501" y="4772026"/>
                <a:chExt cx="444499" cy="439737"/>
              </a:xfrm>
            </p:grpSpPr>
            <p:sp>
              <p:nvSpPr>
                <p:cNvPr id="1099" name="Freeform 36">
                  <a:extLst>
                    <a:ext uri="{FF2B5EF4-FFF2-40B4-BE49-F238E27FC236}">
                      <a16:creationId xmlns:a16="http://schemas.microsoft.com/office/drawing/2014/main" id="{FBD08636-4206-3001-087E-E31405843C3E}"/>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0" name="Freeform 37">
                  <a:extLst>
                    <a:ext uri="{FF2B5EF4-FFF2-40B4-BE49-F238E27FC236}">
                      <a16:creationId xmlns:a16="http://schemas.microsoft.com/office/drawing/2014/main" id="{58296237-6332-B09F-AC32-8F49788ACF61}"/>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1" name="Freeform 38">
                  <a:extLst>
                    <a:ext uri="{FF2B5EF4-FFF2-40B4-BE49-F238E27FC236}">
                      <a16:creationId xmlns:a16="http://schemas.microsoft.com/office/drawing/2014/main" id="{4A5F44B0-7866-ECCD-E332-13A1A734C302}"/>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2" name="Freeform 39">
                  <a:extLst>
                    <a:ext uri="{FF2B5EF4-FFF2-40B4-BE49-F238E27FC236}">
                      <a16:creationId xmlns:a16="http://schemas.microsoft.com/office/drawing/2014/main" id="{4C80ED40-9FC3-9D1D-02A4-EC16DD095BCA}"/>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3" name="Freeform 40">
                  <a:extLst>
                    <a:ext uri="{FF2B5EF4-FFF2-40B4-BE49-F238E27FC236}">
                      <a16:creationId xmlns:a16="http://schemas.microsoft.com/office/drawing/2014/main" id="{6D1F5EF9-A211-A0DF-3A6E-EF3C1F863798}"/>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4" name="Freeform 41">
                  <a:extLst>
                    <a:ext uri="{FF2B5EF4-FFF2-40B4-BE49-F238E27FC236}">
                      <a16:creationId xmlns:a16="http://schemas.microsoft.com/office/drawing/2014/main" id="{FCFD9CD0-96DA-771A-4E80-45F605A35C1C}"/>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5" name="Freeform 42">
                  <a:extLst>
                    <a:ext uri="{FF2B5EF4-FFF2-40B4-BE49-F238E27FC236}">
                      <a16:creationId xmlns:a16="http://schemas.microsoft.com/office/drawing/2014/main" id="{CED581BF-C02E-2A12-B418-2F7AC09CC5B2}"/>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6" name="Freeform 43">
                  <a:extLst>
                    <a:ext uri="{FF2B5EF4-FFF2-40B4-BE49-F238E27FC236}">
                      <a16:creationId xmlns:a16="http://schemas.microsoft.com/office/drawing/2014/main" id="{04254AAA-D462-2047-7AF4-87CA821517BD}"/>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7" name="Freeform 44">
                  <a:extLst>
                    <a:ext uri="{FF2B5EF4-FFF2-40B4-BE49-F238E27FC236}">
                      <a16:creationId xmlns:a16="http://schemas.microsoft.com/office/drawing/2014/main" id="{1C794394-A196-367E-1A9A-BC51ABA3FD65}"/>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8" name="Freeform 45">
                  <a:extLst>
                    <a:ext uri="{FF2B5EF4-FFF2-40B4-BE49-F238E27FC236}">
                      <a16:creationId xmlns:a16="http://schemas.microsoft.com/office/drawing/2014/main" id="{C9D35EF0-E7BA-7910-B4B2-4047C9F1CFDA}"/>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9" name="Freeform 46">
                  <a:extLst>
                    <a:ext uri="{FF2B5EF4-FFF2-40B4-BE49-F238E27FC236}">
                      <a16:creationId xmlns:a16="http://schemas.microsoft.com/office/drawing/2014/main" id="{F48F68A3-38A4-A44C-F2A4-2809164205F9}"/>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927" name="Grupo 926">
                <a:extLst>
                  <a:ext uri="{FF2B5EF4-FFF2-40B4-BE49-F238E27FC236}">
                    <a16:creationId xmlns:a16="http://schemas.microsoft.com/office/drawing/2014/main" id="{E35DF090-D592-BBA0-AB78-0040C9F238B0}"/>
                  </a:ext>
                </a:extLst>
              </p:cNvPr>
              <p:cNvGrpSpPr/>
              <p:nvPr/>
            </p:nvGrpSpPr>
            <p:grpSpPr>
              <a:xfrm>
                <a:off x="8401051" y="4767262"/>
                <a:ext cx="444499" cy="441326"/>
                <a:chOff x="8401051" y="4767262"/>
                <a:chExt cx="444499" cy="441326"/>
              </a:xfrm>
            </p:grpSpPr>
            <p:sp>
              <p:nvSpPr>
                <p:cNvPr id="1087" name="Freeform 51">
                  <a:extLst>
                    <a:ext uri="{FF2B5EF4-FFF2-40B4-BE49-F238E27FC236}">
                      <a16:creationId xmlns:a16="http://schemas.microsoft.com/office/drawing/2014/main" id="{98A24D26-22D8-45C2-8E7A-8C750A168FC5}"/>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1088" name="Grupo 1087">
                  <a:extLst>
                    <a:ext uri="{FF2B5EF4-FFF2-40B4-BE49-F238E27FC236}">
                      <a16:creationId xmlns:a16="http://schemas.microsoft.com/office/drawing/2014/main" id="{F1D0684E-27FE-5C50-77CE-0A2A6C398BDC}"/>
                    </a:ext>
                  </a:extLst>
                </p:cNvPr>
                <p:cNvGrpSpPr/>
                <p:nvPr/>
              </p:nvGrpSpPr>
              <p:grpSpPr>
                <a:xfrm>
                  <a:off x="8443913" y="4767262"/>
                  <a:ext cx="352424" cy="341313"/>
                  <a:chOff x="8443913" y="4767262"/>
                  <a:chExt cx="352424" cy="341313"/>
                </a:xfrm>
              </p:grpSpPr>
              <p:sp>
                <p:nvSpPr>
                  <p:cNvPr id="1089" name="Freeform 50">
                    <a:extLst>
                      <a:ext uri="{FF2B5EF4-FFF2-40B4-BE49-F238E27FC236}">
                        <a16:creationId xmlns:a16="http://schemas.microsoft.com/office/drawing/2014/main" id="{DB38CD0B-9778-035E-F376-17E48FD01B3C}"/>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0" name="Freeform 52">
                    <a:extLst>
                      <a:ext uri="{FF2B5EF4-FFF2-40B4-BE49-F238E27FC236}">
                        <a16:creationId xmlns:a16="http://schemas.microsoft.com/office/drawing/2014/main" id="{A1D09B93-0545-8B82-72B8-03D53376F3E4}"/>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1" name="Freeform 53">
                    <a:extLst>
                      <a:ext uri="{FF2B5EF4-FFF2-40B4-BE49-F238E27FC236}">
                        <a16:creationId xmlns:a16="http://schemas.microsoft.com/office/drawing/2014/main" id="{B43F3B77-173C-5ECC-E907-AAEFE6602F56}"/>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2" name="Freeform 54">
                    <a:extLst>
                      <a:ext uri="{FF2B5EF4-FFF2-40B4-BE49-F238E27FC236}">
                        <a16:creationId xmlns:a16="http://schemas.microsoft.com/office/drawing/2014/main" id="{EC16CCB7-E7DC-C4A2-2D05-D3F0ECFD4100}"/>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3" name="Freeform 55">
                    <a:extLst>
                      <a:ext uri="{FF2B5EF4-FFF2-40B4-BE49-F238E27FC236}">
                        <a16:creationId xmlns:a16="http://schemas.microsoft.com/office/drawing/2014/main" id="{ACDFECCD-DF86-51F7-1DD2-95C5D7AA9750}"/>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4" name="Freeform 56">
                    <a:extLst>
                      <a:ext uri="{FF2B5EF4-FFF2-40B4-BE49-F238E27FC236}">
                        <a16:creationId xmlns:a16="http://schemas.microsoft.com/office/drawing/2014/main" id="{C75BE294-EBD2-9CDC-2EDE-F2E8F5C69085}"/>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5" name="Freeform 57">
                    <a:extLst>
                      <a:ext uri="{FF2B5EF4-FFF2-40B4-BE49-F238E27FC236}">
                        <a16:creationId xmlns:a16="http://schemas.microsoft.com/office/drawing/2014/main" id="{C3CAC969-EBD3-F404-F329-30E195463FED}"/>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6" name="Freeform 58">
                    <a:extLst>
                      <a:ext uri="{FF2B5EF4-FFF2-40B4-BE49-F238E27FC236}">
                        <a16:creationId xmlns:a16="http://schemas.microsoft.com/office/drawing/2014/main" id="{E1B17A29-EA5B-65FD-741B-E00468E06B42}"/>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7" name="Freeform 59">
                    <a:extLst>
                      <a:ext uri="{FF2B5EF4-FFF2-40B4-BE49-F238E27FC236}">
                        <a16:creationId xmlns:a16="http://schemas.microsoft.com/office/drawing/2014/main" id="{D1ADDD18-843E-DA9B-9A3D-9A3F4A705645}"/>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8" name="Freeform 60">
                    <a:extLst>
                      <a:ext uri="{FF2B5EF4-FFF2-40B4-BE49-F238E27FC236}">
                        <a16:creationId xmlns:a16="http://schemas.microsoft.com/office/drawing/2014/main" id="{886EEB33-107E-5031-AF67-4B17D96B9314}"/>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928" name="Grupo 927">
                <a:extLst>
                  <a:ext uri="{FF2B5EF4-FFF2-40B4-BE49-F238E27FC236}">
                    <a16:creationId xmlns:a16="http://schemas.microsoft.com/office/drawing/2014/main" id="{2C2F10E7-B2EF-7646-6719-6F0C2D3CA722}"/>
                  </a:ext>
                </a:extLst>
              </p:cNvPr>
              <p:cNvGrpSpPr/>
              <p:nvPr/>
            </p:nvGrpSpPr>
            <p:grpSpPr>
              <a:xfrm>
                <a:off x="8089901" y="4768851"/>
                <a:ext cx="444499" cy="441324"/>
                <a:chOff x="8089901" y="4768851"/>
                <a:chExt cx="444499" cy="441324"/>
              </a:xfrm>
            </p:grpSpPr>
            <p:sp>
              <p:nvSpPr>
                <p:cNvPr id="1076" name="Freeform 64">
                  <a:extLst>
                    <a:ext uri="{FF2B5EF4-FFF2-40B4-BE49-F238E27FC236}">
                      <a16:creationId xmlns:a16="http://schemas.microsoft.com/office/drawing/2014/main" id="{E9D4BE1A-A1C4-758F-915B-CD12FD27FDD8}"/>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7" name="Freeform 65">
                  <a:extLst>
                    <a:ext uri="{FF2B5EF4-FFF2-40B4-BE49-F238E27FC236}">
                      <a16:creationId xmlns:a16="http://schemas.microsoft.com/office/drawing/2014/main" id="{BEBCA8C3-5C82-5ED8-62BA-22E77761ADBE}"/>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8" name="Freeform 66">
                  <a:extLst>
                    <a:ext uri="{FF2B5EF4-FFF2-40B4-BE49-F238E27FC236}">
                      <a16:creationId xmlns:a16="http://schemas.microsoft.com/office/drawing/2014/main" id="{DBD0F5C4-03DD-E731-BFD1-4EF36FF301B4}"/>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9" name="Freeform 67">
                  <a:extLst>
                    <a:ext uri="{FF2B5EF4-FFF2-40B4-BE49-F238E27FC236}">
                      <a16:creationId xmlns:a16="http://schemas.microsoft.com/office/drawing/2014/main" id="{60745820-326A-9C7E-658F-DC7587EE1B55}"/>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0" name="Freeform 68">
                  <a:extLst>
                    <a:ext uri="{FF2B5EF4-FFF2-40B4-BE49-F238E27FC236}">
                      <a16:creationId xmlns:a16="http://schemas.microsoft.com/office/drawing/2014/main" id="{94E335D7-C9D9-BF67-8417-E14B4C187DA5}"/>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1" name="Freeform 69">
                  <a:extLst>
                    <a:ext uri="{FF2B5EF4-FFF2-40B4-BE49-F238E27FC236}">
                      <a16:creationId xmlns:a16="http://schemas.microsoft.com/office/drawing/2014/main" id="{F35F2570-A385-8E31-37A9-661246954A9E}"/>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2" name="Freeform 70">
                  <a:extLst>
                    <a:ext uri="{FF2B5EF4-FFF2-40B4-BE49-F238E27FC236}">
                      <a16:creationId xmlns:a16="http://schemas.microsoft.com/office/drawing/2014/main" id="{AB20C1EB-3327-DBA9-45C4-36C6ADE3E490}"/>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3" name="Freeform 71">
                  <a:extLst>
                    <a:ext uri="{FF2B5EF4-FFF2-40B4-BE49-F238E27FC236}">
                      <a16:creationId xmlns:a16="http://schemas.microsoft.com/office/drawing/2014/main" id="{470E983C-1687-0F7B-FC51-48F457E41C4E}"/>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4" name="Freeform 72">
                  <a:extLst>
                    <a:ext uri="{FF2B5EF4-FFF2-40B4-BE49-F238E27FC236}">
                      <a16:creationId xmlns:a16="http://schemas.microsoft.com/office/drawing/2014/main" id="{781E166E-CD74-10DB-D64C-A742B8B92520}"/>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5" name="Freeform 73">
                  <a:extLst>
                    <a:ext uri="{FF2B5EF4-FFF2-40B4-BE49-F238E27FC236}">
                      <a16:creationId xmlns:a16="http://schemas.microsoft.com/office/drawing/2014/main" id="{7A05F715-EFF3-D1CE-59F3-163772352D0E}"/>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6" name="Freeform 74">
                  <a:extLst>
                    <a:ext uri="{FF2B5EF4-FFF2-40B4-BE49-F238E27FC236}">
                      <a16:creationId xmlns:a16="http://schemas.microsoft.com/office/drawing/2014/main" id="{80609F8F-2090-12DF-CAF0-B3225EC44EBC}"/>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929" name="Grupo 928">
                <a:extLst>
                  <a:ext uri="{FF2B5EF4-FFF2-40B4-BE49-F238E27FC236}">
                    <a16:creationId xmlns:a16="http://schemas.microsoft.com/office/drawing/2014/main" id="{DF1915DF-4727-F399-3524-BFEA1A2D8AB7}"/>
                  </a:ext>
                </a:extLst>
              </p:cNvPr>
              <p:cNvGrpSpPr/>
              <p:nvPr/>
            </p:nvGrpSpPr>
            <p:grpSpPr>
              <a:xfrm>
                <a:off x="7821612" y="4762501"/>
                <a:ext cx="444501" cy="439737"/>
                <a:chOff x="7821612" y="4762501"/>
                <a:chExt cx="444501" cy="439737"/>
              </a:xfrm>
            </p:grpSpPr>
            <p:sp>
              <p:nvSpPr>
                <p:cNvPr id="1065" name="Freeform 78">
                  <a:extLst>
                    <a:ext uri="{FF2B5EF4-FFF2-40B4-BE49-F238E27FC236}">
                      <a16:creationId xmlns:a16="http://schemas.microsoft.com/office/drawing/2014/main" id="{9A5C0043-BF18-45FB-6C3C-3941444C95A0}"/>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6" name="Freeform 79">
                  <a:extLst>
                    <a:ext uri="{FF2B5EF4-FFF2-40B4-BE49-F238E27FC236}">
                      <a16:creationId xmlns:a16="http://schemas.microsoft.com/office/drawing/2014/main" id="{46D9CCD4-CCAC-1BC1-2BB8-E9148890A2EB}"/>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7" name="Freeform 80">
                  <a:extLst>
                    <a:ext uri="{FF2B5EF4-FFF2-40B4-BE49-F238E27FC236}">
                      <a16:creationId xmlns:a16="http://schemas.microsoft.com/office/drawing/2014/main" id="{30BC2D5B-41EA-C797-A51C-7C5134A200F2}"/>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8" name="Freeform 81">
                  <a:extLst>
                    <a:ext uri="{FF2B5EF4-FFF2-40B4-BE49-F238E27FC236}">
                      <a16:creationId xmlns:a16="http://schemas.microsoft.com/office/drawing/2014/main" id="{C00F2CAF-ED39-9969-3B23-6BAF62217100}"/>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9" name="Freeform 82">
                  <a:extLst>
                    <a:ext uri="{FF2B5EF4-FFF2-40B4-BE49-F238E27FC236}">
                      <a16:creationId xmlns:a16="http://schemas.microsoft.com/office/drawing/2014/main" id="{F994E4B5-29EF-0A84-06DF-1819BFB50A63}"/>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0" name="Freeform 83">
                  <a:extLst>
                    <a:ext uri="{FF2B5EF4-FFF2-40B4-BE49-F238E27FC236}">
                      <a16:creationId xmlns:a16="http://schemas.microsoft.com/office/drawing/2014/main" id="{3A348E48-B961-4617-3A8C-FDAE5FE27163}"/>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1" name="Freeform 84">
                  <a:extLst>
                    <a:ext uri="{FF2B5EF4-FFF2-40B4-BE49-F238E27FC236}">
                      <a16:creationId xmlns:a16="http://schemas.microsoft.com/office/drawing/2014/main" id="{600721ED-11B7-E3CC-7598-64CAEAF86D7B}"/>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2" name="Freeform 85">
                  <a:extLst>
                    <a:ext uri="{FF2B5EF4-FFF2-40B4-BE49-F238E27FC236}">
                      <a16:creationId xmlns:a16="http://schemas.microsoft.com/office/drawing/2014/main" id="{B09C223C-B2F0-333D-A9C0-83F746A91BAB}"/>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3" name="Freeform 86">
                  <a:extLst>
                    <a:ext uri="{FF2B5EF4-FFF2-40B4-BE49-F238E27FC236}">
                      <a16:creationId xmlns:a16="http://schemas.microsoft.com/office/drawing/2014/main" id="{B8B0FC35-9EC6-6318-C947-DBDACC67E5A0}"/>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4" name="Freeform 87">
                  <a:extLst>
                    <a:ext uri="{FF2B5EF4-FFF2-40B4-BE49-F238E27FC236}">
                      <a16:creationId xmlns:a16="http://schemas.microsoft.com/office/drawing/2014/main" id="{76DF6DAA-2D37-FD05-870C-D0959C2BEEAA}"/>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5" name="Freeform 88">
                  <a:extLst>
                    <a:ext uri="{FF2B5EF4-FFF2-40B4-BE49-F238E27FC236}">
                      <a16:creationId xmlns:a16="http://schemas.microsoft.com/office/drawing/2014/main" id="{6B0DB15C-67EB-44A3-E412-07F4D6EAAC86}"/>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930" name="Grupo 929">
                <a:extLst>
                  <a:ext uri="{FF2B5EF4-FFF2-40B4-BE49-F238E27FC236}">
                    <a16:creationId xmlns:a16="http://schemas.microsoft.com/office/drawing/2014/main" id="{434779A0-7055-3C96-8811-9E532E58D07B}"/>
                  </a:ext>
                </a:extLst>
              </p:cNvPr>
              <p:cNvGrpSpPr/>
              <p:nvPr/>
            </p:nvGrpSpPr>
            <p:grpSpPr>
              <a:xfrm>
                <a:off x="7491083" y="4764605"/>
                <a:ext cx="444499" cy="439737"/>
                <a:chOff x="8699501" y="4772026"/>
                <a:chExt cx="444499" cy="439737"/>
              </a:xfrm>
            </p:grpSpPr>
            <p:sp>
              <p:nvSpPr>
                <p:cNvPr id="1054" name="Freeform 36">
                  <a:extLst>
                    <a:ext uri="{FF2B5EF4-FFF2-40B4-BE49-F238E27FC236}">
                      <a16:creationId xmlns:a16="http://schemas.microsoft.com/office/drawing/2014/main" id="{C9A9F532-8F36-586A-6F47-54FBBF8EAC6F}"/>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5" name="Freeform 37">
                  <a:extLst>
                    <a:ext uri="{FF2B5EF4-FFF2-40B4-BE49-F238E27FC236}">
                      <a16:creationId xmlns:a16="http://schemas.microsoft.com/office/drawing/2014/main" id="{F0425D8D-3DD5-1E0D-D65B-422B174271E9}"/>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6" name="Freeform 38">
                  <a:extLst>
                    <a:ext uri="{FF2B5EF4-FFF2-40B4-BE49-F238E27FC236}">
                      <a16:creationId xmlns:a16="http://schemas.microsoft.com/office/drawing/2014/main" id="{AD4917B5-037E-CC13-D953-67E286988E22}"/>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7" name="Freeform 39">
                  <a:extLst>
                    <a:ext uri="{FF2B5EF4-FFF2-40B4-BE49-F238E27FC236}">
                      <a16:creationId xmlns:a16="http://schemas.microsoft.com/office/drawing/2014/main" id="{ED11A897-ED1F-85F5-3932-F14573596B54}"/>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8" name="Freeform 40">
                  <a:extLst>
                    <a:ext uri="{FF2B5EF4-FFF2-40B4-BE49-F238E27FC236}">
                      <a16:creationId xmlns:a16="http://schemas.microsoft.com/office/drawing/2014/main" id="{B7BC57D6-D335-BB28-C8B7-8FB2FEE68FC4}"/>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9" name="Freeform 41">
                  <a:extLst>
                    <a:ext uri="{FF2B5EF4-FFF2-40B4-BE49-F238E27FC236}">
                      <a16:creationId xmlns:a16="http://schemas.microsoft.com/office/drawing/2014/main" id="{AA75537D-5648-CCE8-1F6B-0E342A537B21}"/>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0" name="Freeform 42">
                  <a:extLst>
                    <a:ext uri="{FF2B5EF4-FFF2-40B4-BE49-F238E27FC236}">
                      <a16:creationId xmlns:a16="http://schemas.microsoft.com/office/drawing/2014/main" id="{8994D70A-ABF0-A8E6-489E-B655994818E3}"/>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1" name="Freeform 43">
                  <a:extLst>
                    <a:ext uri="{FF2B5EF4-FFF2-40B4-BE49-F238E27FC236}">
                      <a16:creationId xmlns:a16="http://schemas.microsoft.com/office/drawing/2014/main" id="{2D24B1A4-A244-ECE2-C769-6AD5840969B3}"/>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2" name="Freeform 44">
                  <a:extLst>
                    <a:ext uri="{FF2B5EF4-FFF2-40B4-BE49-F238E27FC236}">
                      <a16:creationId xmlns:a16="http://schemas.microsoft.com/office/drawing/2014/main" id="{8A59988F-1DFD-1A2D-9026-56854373E959}"/>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3" name="Freeform 45">
                  <a:extLst>
                    <a:ext uri="{FF2B5EF4-FFF2-40B4-BE49-F238E27FC236}">
                      <a16:creationId xmlns:a16="http://schemas.microsoft.com/office/drawing/2014/main" id="{1E76CCA3-1E18-3642-EA69-8A9A79DA3776}"/>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4" name="Freeform 46">
                  <a:extLst>
                    <a:ext uri="{FF2B5EF4-FFF2-40B4-BE49-F238E27FC236}">
                      <a16:creationId xmlns:a16="http://schemas.microsoft.com/office/drawing/2014/main" id="{4EBC3623-813D-E97C-5E02-326AA27CD7B5}"/>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931" name="Grupo 930">
                <a:extLst>
                  <a:ext uri="{FF2B5EF4-FFF2-40B4-BE49-F238E27FC236}">
                    <a16:creationId xmlns:a16="http://schemas.microsoft.com/office/drawing/2014/main" id="{CECFB195-A724-4201-75CF-5DDB2FE6E66B}"/>
                  </a:ext>
                </a:extLst>
              </p:cNvPr>
              <p:cNvGrpSpPr/>
              <p:nvPr/>
            </p:nvGrpSpPr>
            <p:grpSpPr>
              <a:xfrm>
                <a:off x="7192633" y="4759841"/>
                <a:ext cx="444499" cy="441326"/>
                <a:chOff x="8401051" y="4767262"/>
                <a:chExt cx="444499" cy="441326"/>
              </a:xfrm>
            </p:grpSpPr>
            <p:sp>
              <p:nvSpPr>
                <p:cNvPr id="1042" name="Freeform 51">
                  <a:extLst>
                    <a:ext uri="{FF2B5EF4-FFF2-40B4-BE49-F238E27FC236}">
                      <a16:creationId xmlns:a16="http://schemas.microsoft.com/office/drawing/2014/main" id="{A15862C2-B044-D8AE-52E0-A54D08982435}"/>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1043" name="Grupo 1042">
                  <a:extLst>
                    <a:ext uri="{FF2B5EF4-FFF2-40B4-BE49-F238E27FC236}">
                      <a16:creationId xmlns:a16="http://schemas.microsoft.com/office/drawing/2014/main" id="{D4CAA016-A487-080F-8CD7-5107E4FDF670}"/>
                    </a:ext>
                  </a:extLst>
                </p:cNvPr>
                <p:cNvGrpSpPr/>
                <p:nvPr/>
              </p:nvGrpSpPr>
              <p:grpSpPr>
                <a:xfrm>
                  <a:off x="8443913" y="4767262"/>
                  <a:ext cx="352424" cy="341313"/>
                  <a:chOff x="8443913" y="4767262"/>
                  <a:chExt cx="352424" cy="341313"/>
                </a:xfrm>
              </p:grpSpPr>
              <p:sp>
                <p:nvSpPr>
                  <p:cNvPr id="1044" name="Freeform 50">
                    <a:extLst>
                      <a:ext uri="{FF2B5EF4-FFF2-40B4-BE49-F238E27FC236}">
                        <a16:creationId xmlns:a16="http://schemas.microsoft.com/office/drawing/2014/main" id="{4BF7B3A9-AF13-E306-8ECA-4B4D3B0197D4}"/>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5" name="Freeform 52">
                    <a:extLst>
                      <a:ext uri="{FF2B5EF4-FFF2-40B4-BE49-F238E27FC236}">
                        <a16:creationId xmlns:a16="http://schemas.microsoft.com/office/drawing/2014/main" id="{92C0E2EF-BEC5-78D9-3459-AE452AFBA659}"/>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6" name="Freeform 53">
                    <a:extLst>
                      <a:ext uri="{FF2B5EF4-FFF2-40B4-BE49-F238E27FC236}">
                        <a16:creationId xmlns:a16="http://schemas.microsoft.com/office/drawing/2014/main" id="{D2BED668-CA53-CA51-4726-B159A1D7B4C2}"/>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7" name="Freeform 54">
                    <a:extLst>
                      <a:ext uri="{FF2B5EF4-FFF2-40B4-BE49-F238E27FC236}">
                        <a16:creationId xmlns:a16="http://schemas.microsoft.com/office/drawing/2014/main" id="{C5E8B586-72D1-CFA9-FFD6-30581E30DA18}"/>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8" name="Freeform 55">
                    <a:extLst>
                      <a:ext uri="{FF2B5EF4-FFF2-40B4-BE49-F238E27FC236}">
                        <a16:creationId xmlns:a16="http://schemas.microsoft.com/office/drawing/2014/main" id="{3F20D159-04F3-3001-0B62-9B7AA62CB30B}"/>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9" name="Freeform 56">
                    <a:extLst>
                      <a:ext uri="{FF2B5EF4-FFF2-40B4-BE49-F238E27FC236}">
                        <a16:creationId xmlns:a16="http://schemas.microsoft.com/office/drawing/2014/main" id="{3B9626EE-99DC-142F-8159-10D0F854F943}"/>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0" name="Freeform 57">
                    <a:extLst>
                      <a:ext uri="{FF2B5EF4-FFF2-40B4-BE49-F238E27FC236}">
                        <a16:creationId xmlns:a16="http://schemas.microsoft.com/office/drawing/2014/main" id="{CF75A17B-EE6F-7D8C-BA0E-7C538CB9234F}"/>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1" name="Freeform 58">
                    <a:extLst>
                      <a:ext uri="{FF2B5EF4-FFF2-40B4-BE49-F238E27FC236}">
                        <a16:creationId xmlns:a16="http://schemas.microsoft.com/office/drawing/2014/main" id="{F277D7EC-1725-7313-3197-28BEE942902F}"/>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2" name="Freeform 59">
                    <a:extLst>
                      <a:ext uri="{FF2B5EF4-FFF2-40B4-BE49-F238E27FC236}">
                        <a16:creationId xmlns:a16="http://schemas.microsoft.com/office/drawing/2014/main" id="{46D32FDE-8ED6-F94D-2C11-0624DCC7CEA7}"/>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3" name="Freeform 60">
                    <a:extLst>
                      <a:ext uri="{FF2B5EF4-FFF2-40B4-BE49-F238E27FC236}">
                        <a16:creationId xmlns:a16="http://schemas.microsoft.com/office/drawing/2014/main" id="{7AB5B1F8-9A1A-C8AF-AEF4-612A8851BDB9}"/>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932" name="Grupo 931">
                <a:extLst>
                  <a:ext uri="{FF2B5EF4-FFF2-40B4-BE49-F238E27FC236}">
                    <a16:creationId xmlns:a16="http://schemas.microsoft.com/office/drawing/2014/main" id="{4C834BA6-3319-75F5-7C69-7A73614372EA}"/>
                  </a:ext>
                </a:extLst>
              </p:cNvPr>
              <p:cNvGrpSpPr/>
              <p:nvPr/>
            </p:nvGrpSpPr>
            <p:grpSpPr>
              <a:xfrm>
                <a:off x="6881483" y="4761430"/>
                <a:ext cx="444499" cy="441324"/>
                <a:chOff x="8089901" y="4768851"/>
                <a:chExt cx="444499" cy="441324"/>
              </a:xfrm>
            </p:grpSpPr>
            <p:sp>
              <p:nvSpPr>
                <p:cNvPr id="1031" name="Freeform 64">
                  <a:extLst>
                    <a:ext uri="{FF2B5EF4-FFF2-40B4-BE49-F238E27FC236}">
                      <a16:creationId xmlns:a16="http://schemas.microsoft.com/office/drawing/2014/main" id="{EF11DD2D-A5C8-6A55-CAA3-9C1565C063A5}"/>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2" name="Freeform 65">
                  <a:extLst>
                    <a:ext uri="{FF2B5EF4-FFF2-40B4-BE49-F238E27FC236}">
                      <a16:creationId xmlns:a16="http://schemas.microsoft.com/office/drawing/2014/main" id="{6AECEE5C-6A6A-4400-95F2-8D9106DCFF1D}"/>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3" name="Freeform 66">
                  <a:extLst>
                    <a:ext uri="{FF2B5EF4-FFF2-40B4-BE49-F238E27FC236}">
                      <a16:creationId xmlns:a16="http://schemas.microsoft.com/office/drawing/2014/main" id="{0E0B6120-1720-3017-2D3D-5BBD27078405}"/>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4" name="Freeform 67">
                  <a:extLst>
                    <a:ext uri="{FF2B5EF4-FFF2-40B4-BE49-F238E27FC236}">
                      <a16:creationId xmlns:a16="http://schemas.microsoft.com/office/drawing/2014/main" id="{452CCCCD-6613-8656-F334-BF4899BEF0C2}"/>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5" name="Freeform 68">
                  <a:extLst>
                    <a:ext uri="{FF2B5EF4-FFF2-40B4-BE49-F238E27FC236}">
                      <a16:creationId xmlns:a16="http://schemas.microsoft.com/office/drawing/2014/main" id="{619D05C3-6C39-A81E-9E7B-5694A6A15D96}"/>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6" name="Freeform 69">
                  <a:extLst>
                    <a:ext uri="{FF2B5EF4-FFF2-40B4-BE49-F238E27FC236}">
                      <a16:creationId xmlns:a16="http://schemas.microsoft.com/office/drawing/2014/main" id="{11CB8F28-E63F-AC51-3223-9B0596A336BF}"/>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7" name="Freeform 70">
                  <a:extLst>
                    <a:ext uri="{FF2B5EF4-FFF2-40B4-BE49-F238E27FC236}">
                      <a16:creationId xmlns:a16="http://schemas.microsoft.com/office/drawing/2014/main" id="{DD607573-5C49-6E56-3ADD-55D2B7863A3B}"/>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8" name="Freeform 71">
                  <a:extLst>
                    <a:ext uri="{FF2B5EF4-FFF2-40B4-BE49-F238E27FC236}">
                      <a16:creationId xmlns:a16="http://schemas.microsoft.com/office/drawing/2014/main" id="{7A3657B7-33F1-AC93-D072-2084F3A7922F}"/>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9" name="Freeform 72">
                  <a:extLst>
                    <a:ext uri="{FF2B5EF4-FFF2-40B4-BE49-F238E27FC236}">
                      <a16:creationId xmlns:a16="http://schemas.microsoft.com/office/drawing/2014/main" id="{A9B0DCB6-EA97-40E8-1C6B-A83B422D7707}"/>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0" name="Freeform 73">
                  <a:extLst>
                    <a:ext uri="{FF2B5EF4-FFF2-40B4-BE49-F238E27FC236}">
                      <a16:creationId xmlns:a16="http://schemas.microsoft.com/office/drawing/2014/main" id="{F37DCBBB-928F-0968-676E-FFDED9CA033F}"/>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1" name="Freeform 74">
                  <a:extLst>
                    <a:ext uri="{FF2B5EF4-FFF2-40B4-BE49-F238E27FC236}">
                      <a16:creationId xmlns:a16="http://schemas.microsoft.com/office/drawing/2014/main" id="{EC495C1D-17EE-8261-FD88-E591813AE023}"/>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933" name="Grupo 932">
                <a:extLst>
                  <a:ext uri="{FF2B5EF4-FFF2-40B4-BE49-F238E27FC236}">
                    <a16:creationId xmlns:a16="http://schemas.microsoft.com/office/drawing/2014/main" id="{E42839F8-F4FB-CB6C-4300-65BDB1FDD59C}"/>
                  </a:ext>
                </a:extLst>
              </p:cNvPr>
              <p:cNvGrpSpPr/>
              <p:nvPr/>
            </p:nvGrpSpPr>
            <p:grpSpPr>
              <a:xfrm>
                <a:off x="6613194" y="4755080"/>
                <a:ext cx="444501" cy="439737"/>
                <a:chOff x="7821612" y="4762501"/>
                <a:chExt cx="444501" cy="439737"/>
              </a:xfrm>
            </p:grpSpPr>
            <p:sp>
              <p:nvSpPr>
                <p:cNvPr id="1020" name="Freeform 78">
                  <a:extLst>
                    <a:ext uri="{FF2B5EF4-FFF2-40B4-BE49-F238E27FC236}">
                      <a16:creationId xmlns:a16="http://schemas.microsoft.com/office/drawing/2014/main" id="{B3F9FBF1-4043-E0C6-36D5-59FAC4C4005B}"/>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1" name="Freeform 79">
                  <a:extLst>
                    <a:ext uri="{FF2B5EF4-FFF2-40B4-BE49-F238E27FC236}">
                      <a16:creationId xmlns:a16="http://schemas.microsoft.com/office/drawing/2014/main" id="{80952708-286D-93C6-F66B-F09F4361524A}"/>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2" name="Freeform 80">
                  <a:extLst>
                    <a:ext uri="{FF2B5EF4-FFF2-40B4-BE49-F238E27FC236}">
                      <a16:creationId xmlns:a16="http://schemas.microsoft.com/office/drawing/2014/main" id="{F7599E03-8455-3D7A-155C-C205D905531D}"/>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3" name="Freeform 81">
                  <a:extLst>
                    <a:ext uri="{FF2B5EF4-FFF2-40B4-BE49-F238E27FC236}">
                      <a16:creationId xmlns:a16="http://schemas.microsoft.com/office/drawing/2014/main" id="{6920DF53-3697-0963-EA23-AE1DB230BD47}"/>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4" name="Freeform 82">
                  <a:extLst>
                    <a:ext uri="{FF2B5EF4-FFF2-40B4-BE49-F238E27FC236}">
                      <a16:creationId xmlns:a16="http://schemas.microsoft.com/office/drawing/2014/main" id="{2E0D1588-5546-56AD-2B2B-A6E2A00191B2}"/>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5" name="Freeform 83">
                  <a:extLst>
                    <a:ext uri="{FF2B5EF4-FFF2-40B4-BE49-F238E27FC236}">
                      <a16:creationId xmlns:a16="http://schemas.microsoft.com/office/drawing/2014/main" id="{8762C4BB-9ABC-2C75-127D-B6816288D8A0}"/>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6" name="Freeform 84">
                  <a:extLst>
                    <a:ext uri="{FF2B5EF4-FFF2-40B4-BE49-F238E27FC236}">
                      <a16:creationId xmlns:a16="http://schemas.microsoft.com/office/drawing/2014/main" id="{050D1579-23AA-E817-0677-6C5F02C69B3E}"/>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7" name="Freeform 85">
                  <a:extLst>
                    <a:ext uri="{FF2B5EF4-FFF2-40B4-BE49-F238E27FC236}">
                      <a16:creationId xmlns:a16="http://schemas.microsoft.com/office/drawing/2014/main" id="{F8E32CC9-B5A4-8D16-2F38-578371A6984C}"/>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8" name="Freeform 86">
                  <a:extLst>
                    <a:ext uri="{FF2B5EF4-FFF2-40B4-BE49-F238E27FC236}">
                      <a16:creationId xmlns:a16="http://schemas.microsoft.com/office/drawing/2014/main" id="{A48DFB4B-63A3-DCC9-2A5E-FA5BBBC97F0F}"/>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9" name="Freeform 87">
                  <a:extLst>
                    <a:ext uri="{FF2B5EF4-FFF2-40B4-BE49-F238E27FC236}">
                      <a16:creationId xmlns:a16="http://schemas.microsoft.com/office/drawing/2014/main" id="{0AE9A3E3-396D-F962-8C50-2434E6374773}"/>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0" name="Freeform 88">
                  <a:extLst>
                    <a:ext uri="{FF2B5EF4-FFF2-40B4-BE49-F238E27FC236}">
                      <a16:creationId xmlns:a16="http://schemas.microsoft.com/office/drawing/2014/main" id="{E77D6186-C637-5C13-5140-A16209D5157D}"/>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934" name="Grupo 933">
                <a:extLst>
                  <a:ext uri="{FF2B5EF4-FFF2-40B4-BE49-F238E27FC236}">
                    <a16:creationId xmlns:a16="http://schemas.microsoft.com/office/drawing/2014/main" id="{9152C97D-79BB-D0BE-0177-0942ADA6EB3E}"/>
                  </a:ext>
                </a:extLst>
              </p:cNvPr>
              <p:cNvGrpSpPr/>
              <p:nvPr/>
            </p:nvGrpSpPr>
            <p:grpSpPr>
              <a:xfrm>
                <a:off x="6310611" y="4758569"/>
                <a:ext cx="444499" cy="439737"/>
                <a:chOff x="8699501" y="4772026"/>
                <a:chExt cx="444499" cy="439737"/>
              </a:xfrm>
            </p:grpSpPr>
            <p:sp>
              <p:nvSpPr>
                <p:cNvPr id="1009" name="Freeform 36">
                  <a:extLst>
                    <a:ext uri="{FF2B5EF4-FFF2-40B4-BE49-F238E27FC236}">
                      <a16:creationId xmlns:a16="http://schemas.microsoft.com/office/drawing/2014/main" id="{3439F503-381A-6B19-188E-062139D9637C}"/>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0" name="Freeform 37">
                  <a:extLst>
                    <a:ext uri="{FF2B5EF4-FFF2-40B4-BE49-F238E27FC236}">
                      <a16:creationId xmlns:a16="http://schemas.microsoft.com/office/drawing/2014/main" id="{E4DAC008-D060-F9B1-77AB-FB0FFE0456C3}"/>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1" name="Freeform 38">
                  <a:extLst>
                    <a:ext uri="{FF2B5EF4-FFF2-40B4-BE49-F238E27FC236}">
                      <a16:creationId xmlns:a16="http://schemas.microsoft.com/office/drawing/2014/main" id="{E96958D8-333D-5FBC-8F78-323F674FE055}"/>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2" name="Freeform 39">
                  <a:extLst>
                    <a:ext uri="{FF2B5EF4-FFF2-40B4-BE49-F238E27FC236}">
                      <a16:creationId xmlns:a16="http://schemas.microsoft.com/office/drawing/2014/main" id="{A9801EF1-C646-20E6-5B4A-01BF9A0CD7F0}"/>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3" name="Freeform 40">
                  <a:extLst>
                    <a:ext uri="{FF2B5EF4-FFF2-40B4-BE49-F238E27FC236}">
                      <a16:creationId xmlns:a16="http://schemas.microsoft.com/office/drawing/2014/main" id="{F1EEE054-7D94-6BAA-D613-3C65B489E638}"/>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4" name="Freeform 41">
                  <a:extLst>
                    <a:ext uri="{FF2B5EF4-FFF2-40B4-BE49-F238E27FC236}">
                      <a16:creationId xmlns:a16="http://schemas.microsoft.com/office/drawing/2014/main" id="{A1327E7D-B2F5-3D49-D669-E95548D0D3C3}"/>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5" name="Freeform 42">
                  <a:extLst>
                    <a:ext uri="{FF2B5EF4-FFF2-40B4-BE49-F238E27FC236}">
                      <a16:creationId xmlns:a16="http://schemas.microsoft.com/office/drawing/2014/main" id="{8245275A-BF63-45A3-608C-CA6CBC508788}"/>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6" name="Freeform 43">
                  <a:extLst>
                    <a:ext uri="{FF2B5EF4-FFF2-40B4-BE49-F238E27FC236}">
                      <a16:creationId xmlns:a16="http://schemas.microsoft.com/office/drawing/2014/main" id="{CCBEE59E-3A6C-3443-009D-162904AB6D5F}"/>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7" name="Freeform 44">
                  <a:extLst>
                    <a:ext uri="{FF2B5EF4-FFF2-40B4-BE49-F238E27FC236}">
                      <a16:creationId xmlns:a16="http://schemas.microsoft.com/office/drawing/2014/main" id="{E52128C6-D2B8-89A4-655C-EABF94B31276}"/>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8" name="Freeform 45">
                  <a:extLst>
                    <a:ext uri="{FF2B5EF4-FFF2-40B4-BE49-F238E27FC236}">
                      <a16:creationId xmlns:a16="http://schemas.microsoft.com/office/drawing/2014/main" id="{F6BFA5CB-1A01-6CBD-3BB4-48F8C15D6FC6}"/>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9" name="Freeform 46">
                  <a:extLst>
                    <a:ext uri="{FF2B5EF4-FFF2-40B4-BE49-F238E27FC236}">
                      <a16:creationId xmlns:a16="http://schemas.microsoft.com/office/drawing/2014/main" id="{68204B68-3736-BE07-09AF-E26588E05324}"/>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935" name="Grupo 934">
                <a:extLst>
                  <a:ext uri="{FF2B5EF4-FFF2-40B4-BE49-F238E27FC236}">
                    <a16:creationId xmlns:a16="http://schemas.microsoft.com/office/drawing/2014/main" id="{0C80BF35-A628-1016-04F4-F532871BEAB0}"/>
                  </a:ext>
                </a:extLst>
              </p:cNvPr>
              <p:cNvGrpSpPr/>
              <p:nvPr/>
            </p:nvGrpSpPr>
            <p:grpSpPr>
              <a:xfrm>
                <a:off x="6012161" y="4753805"/>
                <a:ext cx="444499" cy="441326"/>
                <a:chOff x="8401051" y="4767262"/>
                <a:chExt cx="444499" cy="441326"/>
              </a:xfrm>
            </p:grpSpPr>
            <p:sp>
              <p:nvSpPr>
                <p:cNvPr id="997" name="Freeform 51">
                  <a:extLst>
                    <a:ext uri="{FF2B5EF4-FFF2-40B4-BE49-F238E27FC236}">
                      <a16:creationId xmlns:a16="http://schemas.microsoft.com/office/drawing/2014/main" id="{0487248F-3A66-8B27-2B07-C7194572A5BA}"/>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998" name="Grupo 997">
                  <a:extLst>
                    <a:ext uri="{FF2B5EF4-FFF2-40B4-BE49-F238E27FC236}">
                      <a16:creationId xmlns:a16="http://schemas.microsoft.com/office/drawing/2014/main" id="{6C04899C-B49E-0A62-6F51-003F2306C93C}"/>
                    </a:ext>
                  </a:extLst>
                </p:cNvPr>
                <p:cNvGrpSpPr/>
                <p:nvPr/>
              </p:nvGrpSpPr>
              <p:grpSpPr>
                <a:xfrm>
                  <a:off x="8443913" y="4767262"/>
                  <a:ext cx="352424" cy="341313"/>
                  <a:chOff x="8443913" y="4767262"/>
                  <a:chExt cx="352424" cy="341313"/>
                </a:xfrm>
              </p:grpSpPr>
              <p:sp>
                <p:nvSpPr>
                  <p:cNvPr id="999" name="Freeform 50">
                    <a:extLst>
                      <a:ext uri="{FF2B5EF4-FFF2-40B4-BE49-F238E27FC236}">
                        <a16:creationId xmlns:a16="http://schemas.microsoft.com/office/drawing/2014/main" id="{9F542E28-ED0E-6353-0030-EFC6A6CA301C}"/>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0" name="Freeform 52">
                    <a:extLst>
                      <a:ext uri="{FF2B5EF4-FFF2-40B4-BE49-F238E27FC236}">
                        <a16:creationId xmlns:a16="http://schemas.microsoft.com/office/drawing/2014/main" id="{4DA7D5C9-3E29-0161-2EEC-094D927DA3DD}"/>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1" name="Freeform 53">
                    <a:extLst>
                      <a:ext uri="{FF2B5EF4-FFF2-40B4-BE49-F238E27FC236}">
                        <a16:creationId xmlns:a16="http://schemas.microsoft.com/office/drawing/2014/main" id="{F968B4DA-E068-A6C2-5E61-F8A0391B5CB4}"/>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2" name="Freeform 54">
                    <a:extLst>
                      <a:ext uri="{FF2B5EF4-FFF2-40B4-BE49-F238E27FC236}">
                        <a16:creationId xmlns:a16="http://schemas.microsoft.com/office/drawing/2014/main" id="{D03462B4-C07A-C1C9-FCDB-3C3A74D3F83A}"/>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3" name="Freeform 55">
                    <a:extLst>
                      <a:ext uri="{FF2B5EF4-FFF2-40B4-BE49-F238E27FC236}">
                        <a16:creationId xmlns:a16="http://schemas.microsoft.com/office/drawing/2014/main" id="{478A34ED-3A2F-51AA-662C-A7E790792CDE}"/>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4" name="Freeform 56">
                    <a:extLst>
                      <a:ext uri="{FF2B5EF4-FFF2-40B4-BE49-F238E27FC236}">
                        <a16:creationId xmlns:a16="http://schemas.microsoft.com/office/drawing/2014/main" id="{842D6FC6-5B94-44E6-1642-EB867BFA2E70}"/>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5" name="Freeform 57">
                    <a:extLst>
                      <a:ext uri="{FF2B5EF4-FFF2-40B4-BE49-F238E27FC236}">
                        <a16:creationId xmlns:a16="http://schemas.microsoft.com/office/drawing/2014/main" id="{6EAC1BF5-06CA-7BC5-D2B1-20299F239DF9}"/>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6" name="Freeform 58">
                    <a:extLst>
                      <a:ext uri="{FF2B5EF4-FFF2-40B4-BE49-F238E27FC236}">
                        <a16:creationId xmlns:a16="http://schemas.microsoft.com/office/drawing/2014/main" id="{E147B25C-1525-3CF5-0BA5-DA6F42B7B372}"/>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7" name="Freeform 59">
                    <a:extLst>
                      <a:ext uri="{FF2B5EF4-FFF2-40B4-BE49-F238E27FC236}">
                        <a16:creationId xmlns:a16="http://schemas.microsoft.com/office/drawing/2014/main" id="{B3E12F2A-696A-4DD2-761B-F2A8ADBED96C}"/>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8" name="Freeform 60">
                    <a:extLst>
                      <a:ext uri="{FF2B5EF4-FFF2-40B4-BE49-F238E27FC236}">
                        <a16:creationId xmlns:a16="http://schemas.microsoft.com/office/drawing/2014/main" id="{BAF884AC-B864-C187-F205-0193D066F17B}"/>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936" name="Grupo 935">
                <a:extLst>
                  <a:ext uri="{FF2B5EF4-FFF2-40B4-BE49-F238E27FC236}">
                    <a16:creationId xmlns:a16="http://schemas.microsoft.com/office/drawing/2014/main" id="{F9355472-BBB8-ED63-F306-0AE4378B80E5}"/>
                  </a:ext>
                </a:extLst>
              </p:cNvPr>
              <p:cNvGrpSpPr/>
              <p:nvPr/>
            </p:nvGrpSpPr>
            <p:grpSpPr>
              <a:xfrm>
                <a:off x="5701011" y="4755394"/>
                <a:ext cx="444499" cy="441324"/>
                <a:chOff x="8089901" y="4768851"/>
                <a:chExt cx="444499" cy="441324"/>
              </a:xfrm>
            </p:grpSpPr>
            <p:sp>
              <p:nvSpPr>
                <p:cNvPr id="986" name="Freeform 64">
                  <a:extLst>
                    <a:ext uri="{FF2B5EF4-FFF2-40B4-BE49-F238E27FC236}">
                      <a16:creationId xmlns:a16="http://schemas.microsoft.com/office/drawing/2014/main" id="{F1C99DA6-C2C9-4B72-B099-B468A7C52192}"/>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7" name="Freeform 65">
                  <a:extLst>
                    <a:ext uri="{FF2B5EF4-FFF2-40B4-BE49-F238E27FC236}">
                      <a16:creationId xmlns:a16="http://schemas.microsoft.com/office/drawing/2014/main" id="{0E8DB1ED-17BF-79BD-75BE-C55C3152DF79}"/>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8" name="Freeform 66">
                  <a:extLst>
                    <a:ext uri="{FF2B5EF4-FFF2-40B4-BE49-F238E27FC236}">
                      <a16:creationId xmlns:a16="http://schemas.microsoft.com/office/drawing/2014/main" id="{1C9A89D8-C31B-2807-B7EE-C59843FA2B1E}"/>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9" name="Freeform 67">
                  <a:extLst>
                    <a:ext uri="{FF2B5EF4-FFF2-40B4-BE49-F238E27FC236}">
                      <a16:creationId xmlns:a16="http://schemas.microsoft.com/office/drawing/2014/main" id="{75051A63-CA10-B7A1-CB10-642FAB0B75FC}"/>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0" name="Freeform 68">
                  <a:extLst>
                    <a:ext uri="{FF2B5EF4-FFF2-40B4-BE49-F238E27FC236}">
                      <a16:creationId xmlns:a16="http://schemas.microsoft.com/office/drawing/2014/main" id="{890F3398-950A-4BAC-5768-6AE5CFBABC77}"/>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1" name="Freeform 69">
                  <a:extLst>
                    <a:ext uri="{FF2B5EF4-FFF2-40B4-BE49-F238E27FC236}">
                      <a16:creationId xmlns:a16="http://schemas.microsoft.com/office/drawing/2014/main" id="{D730DA2C-D82A-FA21-802D-9C8AF06E205F}"/>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2" name="Freeform 70">
                  <a:extLst>
                    <a:ext uri="{FF2B5EF4-FFF2-40B4-BE49-F238E27FC236}">
                      <a16:creationId xmlns:a16="http://schemas.microsoft.com/office/drawing/2014/main" id="{BEFD8E49-3FDE-4270-88CE-A971938943F3}"/>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3" name="Freeform 71">
                  <a:extLst>
                    <a:ext uri="{FF2B5EF4-FFF2-40B4-BE49-F238E27FC236}">
                      <a16:creationId xmlns:a16="http://schemas.microsoft.com/office/drawing/2014/main" id="{1FF7AEE2-9AE9-BD2E-DF4B-2E3480445401}"/>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4" name="Freeform 72">
                  <a:extLst>
                    <a:ext uri="{FF2B5EF4-FFF2-40B4-BE49-F238E27FC236}">
                      <a16:creationId xmlns:a16="http://schemas.microsoft.com/office/drawing/2014/main" id="{1CFBC22E-F078-B61E-8A43-3E731275CFBA}"/>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5" name="Freeform 73">
                  <a:extLst>
                    <a:ext uri="{FF2B5EF4-FFF2-40B4-BE49-F238E27FC236}">
                      <a16:creationId xmlns:a16="http://schemas.microsoft.com/office/drawing/2014/main" id="{752F561C-9B61-6601-54E7-717AD90415E9}"/>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6" name="Freeform 74">
                  <a:extLst>
                    <a:ext uri="{FF2B5EF4-FFF2-40B4-BE49-F238E27FC236}">
                      <a16:creationId xmlns:a16="http://schemas.microsoft.com/office/drawing/2014/main" id="{183572F9-A4DE-F64E-29E0-1BDF122F303E}"/>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937" name="Grupo 936">
                <a:extLst>
                  <a:ext uri="{FF2B5EF4-FFF2-40B4-BE49-F238E27FC236}">
                    <a16:creationId xmlns:a16="http://schemas.microsoft.com/office/drawing/2014/main" id="{D2E698D7-E420-0AC8-9844-6C0BD9D575BC}"/>
                  </a:ext>
                </a:extLst>
              </p:cNvPr>
              <p:cNvGrpSpPr/>
              <p:nvPr/>
            </p:nvGrpSpPr>
            <p:grpSpPr>
              <a:xfrm>
                <a:off x="5432722" y="4749044"/>
                <a:ext cx="444501" cy="439737"/>
                <a:chOff x="7821612" y="4762501"/>
                <a:chExt cx="444501" cy="439737"/>
              </a:xfrm>
            </p:grpSpPr>
            <p:sp>
              <p:nvSpPr>
                <p:cNvPr id="975" name="Freeform 78">
                  <a:extLst>
                    <a:ext uri="{FF2B5EF4-FFF2-40B4-BE49-F238E27FC236}">
                      <a16:creationId xmlns:a16="http://schemas.microsoft.com/office/drawing/2014/main" id="{B6BF7256-8756-190B-27EF-538613F4A87C}"/>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6" name="Freeform 79">
                  <a:extLst>
                    <a:ext uri="{FF2B5EF4-FFF2-40B4-BE49-F238E27FC236}">
                      <a16:creationId xmlns:a16="http://schemas.microsoft.com/office/drawing/2014/main" id="{A0167979-EC0B-81B9-A20F-B63545A3C0EA}"/>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7" name="Freeform 80">
                  <a:extLst>
                    <a:ext uri="{FF2B5EF4-FFF2-40B4-BE49-F238E27FC236}">
                      <a16:creationId xmlns:a16="http://schemas.microsoft.com/office/drawing/2014/main" id="{313E7132-192C-3908-B4BD-43DF277CFB65}"/>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8" name="Freeform 81">
                  <a:extLst>
                    <a:ext uri="{FF2B5EF4-FFF2-40B4-BE49-F238E27FC236}">
                      <a16:creationId xmlns:a16="http://schemas.microsoft.com/office/drawing/2014/main" id="{2312DC6B-9563-554E-7FCA-E1C113CFDC30}"/>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9" name="Freeform 82">
                  <a:extLst>
                    <a:ext uri="{FF2B5EF4-FFF2-40B4-BE49-F238E27FC236}">
                      <a16:creationId xmlns:a16="http://schemas.microsoft.com/office/drawing/2014/main" id="{F82C5712-D0A5-A600-54FE-F73AC4BA98FE}"/>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0" name="Freeform 83">
                  <a:extLst>
                    <a:ext uri="{FF2B5EF4-FFF2-40B4-BE49-F238E27FC236}">
                      <a16:creationId xmlns:a16="http://schemas.microsoft.com/office/drawing/2014/main" id="{1443038C-1D60-D48C-C145-8DE74D0A123C}"/>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1" name="Freeform 84">
                  <a:extLst>
                    <a:ext uri="{FF2B5EF4-FFF2-40B4-BE49-F238E27FC236}">
                      <a16:creationId xmlns:a16="http://schemas.microsoft.com/office/drawing/2014/main" id="{A47017B3-3F6C-3E73-EFA4-F8FF7F774A7D}"/>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2" name="Freeform 85">
                  <a:extLst>
                    <a:ext uri="{FF2B5EF4-FFF2-40B4-BE49-F238E27FC236}">
                      <a16:creationId xmlns:a16="http://schemas.microsoft.com/office/drawing/2014/main" id="{941E52E4-BFC0-0BD1-321D-EB1B8DB44A1E}"/>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3" name="Freeform 86">
                  <a:extLst>
                    <a:ext uri="{FF2B5EF4-FFF2-40B4-BE49-F238E27FC236}">
                      <a16:creationId xmlns:a16="http://schemas.microsoft.com/office/drawing/2014/main" id="{6E351EBE-3FA6-31DE-2155-02BFDCCA1926}"/>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4" name="Freeform 87">
                  <a:extLst>
                    <a:ext uri="{FF2B5EF4-FFF2-40B4-BE49-F238E27FC236}">
                      <a16:creationId xmlns:a16="http://schemas.microsoft.com/office/drawing/2014/main" id="{4B2185FE-ABAD-FAEB-9778-20E84DB338B3}"/>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5" name="Freeform 88">
                  <a:extLst>
                    <a:ext uri="{FF2B5EF4-FFF2-40B4-BE49-F238E27FC236}">
                      <a16:creationId xmlns:a16="http://schemas.microsoft.com/office/drawing/2014/main" id="{163452CF-6FA1-91B1-4E60-65AFA69B3DBE}"/>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938" name="Grupo 937">
                <a:extLst>
                  <a:ext uri="{FF2B5EF4-FFF2-40B4-BE49-F238E27FC236}">
                    <a16:creationId xmlns:a16="http://schemas.microsoft.com/office/drawing/2014/main" id="{0E076213-69BD-0410-6D2C-55E696C8DFE9}"/>
                  </a:ext>
                </a:extLst>
              </p:cNvPr>
              <p:cNvGrpSpPr/>
              <p:nvPr/>
            </p:nvGrpSpPr>
            <p:grpSpPr>
              <a:xfrm>
                <a:off x="5102193" y="4751148"/>
                <a:ext cx="444499" cy="439737"/>
                <a:chOff x="8699501" y="4772026"/>
                <a:chExt cx="444499" cy="439737"/>
              </a:xfrm>
            </p:grpSpPr>
            <p:sp>
              <p:nvSpPr>
                <p:cNvPr id="964" name="Freeform 36">
                  <a:extLst>
                    <a:ext uri="{FF2B5EF4-FFF2-40B4-BE49-F238E27FC236}">
                      <a16:creationId xmlns:a16="http://schemas.microsoft.com/office/drawing/2014/main" id="{6B22B58B-D519-65EE-5379-70357EFC68CE}"/>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5" name="Freeform 37">
                  <a:extLst>
                    <a:ext uri="{FF2B5EF4-FFF2-40B4-BE49-F238E27FC236}">
                      <a16:creationId xmlns:a16="http://schemas.microsoft.com/office/drawing/2014/main" id="{2B933599-500A-F4EC-7D15-66E390A55CF1}"/>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6" name="Freeform 38">
                  <a:extLst>
                    <a:ext uri="{FF2B5EF4-FFF2-40B4-BE49-F238E27FC236}">
                      <a16:creationId xmlns:a16="http://schemas.microsoft.com/office/drawing/2014/main" id="{615AB03D-59A2-6C12-2429-BBCA632551CD}"/>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7" name="Freeform 39">
                  <a:extLst>
                    <a:ext uri="{FF2B5EF4-FFF2-40B4-BE49-F238E27FC236}">
                      <a16:creationId xmlns:a16="http://schemas.microsoft.com/office/drawing/2014/main" id="{8B7DE103-09CA-8DD1-398F-3CE7240FC3BD}"/>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8" name="Freeform 40">
                  <a:extLst>
                    <a:ext uri="{FF2B5EF4-FFF2-40B4-BE49-F238E27FC236}">
                      <a16:creationId xmlns:a16="http://schemas.microsoft.com/office/drawing/2014/main" id="{CAAD4AAE-FA7B-C0A8-35E1-857304751EE2}"/>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9" name="Freeform 41">
                  <a:extLst>
                    <a:ext uri="{FF2B5EF4-FFF2-40B4-BE49-F238E27FC236}">
                      <a16:creationId xmlns:a16="http://schemas.microsoft.com/office/drawing/2014/main" id="{18719B5A-52A1-3AED-3C63-3766A0CA15DB}"/>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0" name="Freeform 42">
                  <a:extLst>
                    <a:ext uri="{FF2B5EF4-FFF2-40B4-BE49-F238E27FC236}">
                      <a16:creationId xmlns:a16="http://schemas.microsoft.com/office/drawing/2014/main" id="{7E04FF31-A054-89CE-3EC2-2A6A2244589E}"/>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1" name="Freeform 43">
                  <a:extLst>
                    <a:ext uri="{FF2B5EF4-FFF2-40B4-BE49-F238E27FC236}">
                      <a16:creationId xmlns:a16="http://schemas.microsoft.com/office/drawing/2014/main" id="{BC43E69D-E7C3-018D-B308-50E311040F60}"/>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2" name="Freeform 44">
                  <a:extLst>
                    <a:ext uri="{FF2B5EF4-FFF2-40B4-BE49-F238E27FC236}">
                      <a16:creationId xmlns:a16="http://schemas.microsoft.com/office/drawing/2014/main" id="{82AEA151-2FB6-9A1A-477D-6F79AD8B0FED}"/>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3" name="Freeform 45">
                  <a:extLst>
                    <a:ext uri="{FF2B5EF4-FFF2-40B4-BE49-F238E27FC236}">
                      <a16:creationId xmlns:a16="http://schemas.microsoft.com/office/drawing/2014/main" id="{ED159947-5AB7-9376-9956-35C3562BE31C}"/>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4" name="Freeform 46">
                  <a:extLst>
                    <a:ext uri="{FF2B5EF4-FFF2-40B4-BE49-F238E27FC236}">
                      <a16:creationId xmlns:a16="http://schemas.microsoft.com/office/drawing/2014/main" id="{84D228A7-16C8-9E89-0EAB-F77684DF9579}"/>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939" name="Grupo 938">
                <a:extLst>
                  <a:ext uri="{FF2B5EF4-FFF2-40B4-BE49-F238E27FC236}">
                    <a16:creationId xmlns:a16="http://schemas.microsoft.com/office/drawing/2014/main" id="{958D1918-6FC5-E765-8F9D-45FAA8806C86}"/>
                  </a:ext>
                </a:extLst>
              </p:cNvPr>
              <p:cNvGrpSpPr/>
              <p:nvPr/>
            </p:nvGrpSpPr>
            <p:grpSpPr>
              <a:xfrm>
                <a:off x="4803743" y="4746384"/>
                <a:ext cx="444499" cy="441326"/>
                <a:chOff x="8401051" y="4767262"/>
                <a:chExt cx="444499" cy="441326"/>
              </a:xfrm>
            </p:grpSpPr>
            <p:sp>
              <p:nvSpPr>
                <p:cNvPr id="952" name="Freeform 51">
                  <a:extLst>
                    <a:ext uri="{FF2B5EF4-FFF2-40B4-BE49-F238E27FC236}">
                      <a16:creationId xmlns:a16="http://schemas.microsoft.com/office/drawing/2014/main" id="{376A3D06-320A-A6A5-B4BC-FAB2CF643873}"/>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953" name="Grupo 952">
                  <a:extLst>
                    <a:ext uri="{FF2B5EF4-FFF2-40B4-BE49-F238E27FC236}">
                      <a16:creationId xmlns:a16="http://schemas.microsoft.com/office/drawing/2014/main" id="{BADB6E9E-53DF-FC54-C00B-2036877B5F4D}"/>
                    </a:ext>
                  </a:extLst>
                </p:cNvPr>
                <p:cNvGrpSpPr/>
                <p:nvPr/>
              </p:nvGrpSpPr>
              <p:grpSpPr>
                <a:xfrm>
                  <a:off x="8443913" y="4767262"/>
                  <a:ext cx="352424" cy="341313"/>
                  <a:chOff x="8443913" y="4767262"/>
                  <a:chExt cx="352424" cy="341313"/>
                </a:xfrm>
              </p:grpSpPr>
              <p:sp>
                <p:nvSpPr>
                  <p:cNvPr id="954" name="Freeform 50">
                    <a:extLst>
                      <a:ext uri="{FF2B5EF4-FFF2-40B4-BE49-F238E27FC236}">
                        <a16:creationId xmlns:a16="http://schemas.microsoft.com/office/drawing/2014/main" id="{EC48F564-DCAA-C134-EF42-35C4EF733C28}"/>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5" name="Freeform 52">
                    <a:extLst>
                      <a:ext uri="{FF2B5EF4-FFF2-40B4-BE49-F238E27FC236}">
                        <a16:creationId xmlns:a16="http://schemas.microsoft.com/office/drawing/2014/main" id="{59CC356E-2CAE-BED8-A502-763734AEF7BB}"/>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6" name="Freeform 53">
                    <a:extLst>
                      <a:ext uri="{FF2B5EF4-FFF2-40B4-BE49-F238E27FC236}">
                        <a16:creationId xmlns:a16="http://schemas.microsoft.com/office/drawing/2014/main" id="{501176A3-83AE-E296-9704-D7F205C9E4C5}"/>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7" name="Freeform 54">
                    <a:extLst>
                      <a:ext uri="{FF2B5EF4-FFF2-40B4-BE49-F238E27FC236}">
                        <a16:creationId xmlns:a16="http://schemas.microsoft.com/office/drawing/2014/main" id="{E515ACD7-7D60-7A99-AD8C-3E187FCB98D5}"/>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8" name="Freeform 55">
                    <a:extLst>
                      <a:ext uri="{FF2B5EF4-FFF2-40B4-BE49-F238E27FC236}">
                        <a16:creationId xmlns:a16="http://schemas.microsoft.com/office/drawing/2014/main" id="{C1613D3A-B08D-49ED-2F51-E3A16CFF1590}"/>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9" name="Freeform 56">
                    <a:extLst>
                      <a:ext uri="{FF2B5EF4-FFF2-40B4-BE49-F238E27FC236}">
                        <a16:creationId xmlns:a16="http://schemas.microsoft.com/office/drawing/2014/main" id="{840ABF9D-1960-B3FE-C5A6-A69A68355899}"/>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0" name="Freeform 57">
                    <a:extLst>
                      <a:ext uri="{FF2B5EF4-FFF2-40B4-BE49-F238E27FC236}">
                        <a16:creationId xmlns:a16="http://schemas.microsoft.com/office/drawing/2014/main" id="{3EE5230D-5D23-8C93-A661-0708540BCB51}"/>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1" name="Freeform 58">
                    <a:extLst>
                      <a:ext uri="{FF2B5EF4-FFF2-40B4-BE49-F238E27FC236}">
                        <a16:creationId xmlns:a16="http://schemas.microsoft.com/office/drawing/2014/main" id="{3781DB81-CF18-0C63-4754-7414BD18BC92}"/>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2" name="Freeform 59">
                    <a:extLst>
                      <a:ext uri="{FF2B5EF4-FFF2-40B4-BE49-F238E27FC236}">
                        <a16:creationId xmlns:a16="http://schemas.microsoft.com/office/drawing/2014/main" id="{4D0F99C2-3845-9862-0386-213B5057E461}"/>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3" name="Freeform 60">
                    <a:extLst>
                      <a:ext uri="{FF2B5EF4-FFF2-40B4-BE49-F238E27FC236}">
                        <a16:creationId xmlns:a16="http://schemas.microsoft.com/office/drawing/2014/main" id="{FDF0B103-8F84-A6FF-F85D-CBB0A3D1BFD1}"/>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940" name="Grupo 939">
                <a:extLst>
                  <a:ext uri="{FF2B5EF4-FFF2-40B4-BE49-F238E27FC236}">
                    <a16:creationId xmlns:a16="http://schemas.microsoft.com/office/drawing/2014/main" id="{AAB55302-288B-595C-85B3-CA75A4030C01}"/>
                  </a:ext>
                </a:extLst>
              </p:cNvPr>
              <p:cNvGrpSpPr/>
              <p:nvPr/>
            </p:nvGrpSpPr>
            <p:grpSpPr>
              <a:xfrm>
                <a:off x="4492593" y="4747973"/>
                <a:ext cx="444499" cy="441324"/>
                <a:chOff x="8089901" y="4768851"/>
                <a:chExt cx="444499" cy="441324"/>
              </a:xfrm>
            </p:grpSpPr>
            <p:sp>
              <p:nvSpPr>
                <p:cNvPr id="941" name="Freeform 64">
                  <a:extLst>
                    <a:ext uri="{FF2B5EF4-FFF2-40B4-BE49-F238E27FC236}">
                      <a16:creationId xmlns:a16="http://schemas.microsoft.com/office/drawing/2014/main" id="{D838E5BE-E226-B05B-4295-A1E305B87328}"/>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2" name="Freeform 65">
                  <a:extLst>
                    <a:ext uri="{FF2B5EF4-FFF2-40B4-BE49-F238E27FC236}">
                      <a16:creationId xmlns:a16="http://schemas.microsoft.com/office/drawing/2014/main" id="{60DFF305-2E2D-711C-A27F-B9269F895BBE}"/>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3" name="Freeform 66">
                  <a:extLst>
                    <a:ext uri="{FF2B5EF4-FFF2-40B4-BE49-F238E27FC236}">
                      <a16:creationId xmlns:a16="http://schemas.microsoft.com/office/drawing/2014/main" id="{20568446-4E13-6386-665B-3AE834E9FFB7}"/>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4" name="Freeform 67">
                  <a:extLst>
                    <a:ext uri="{FF2B5EF4-FFF2-40B4-BE49-F238E27FC236}">
                      <a16:creationId xmlns:a16="http://schemas.microsoft.com/office/drawing/2014/main" id="{51077190-DA11-53A9-471A-1E62967C4430}"/>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5" name="Freeform 68">
                  <a:extLst>
                    <a:ext uri="{FF2B5EF4-FFF2-40B4-BE49-F238E27FC236}">
                      <a16:creationId xmlns:a16="http://schemas.microsoft.com/office/drawing/2014/main" id="{E268C00E-5303-699C-5CC8-8AB3ADC90669}"/>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6" name="Freeform 69">
                  <a:extLst>
                    <a:ext uri="{FF2B5EF4-FFF2-40B4-BE49-F238E27FC236}">
                      <a16:creationId xmlns:a16="http://schemas.microsoft.com/office/drawing/2014/main" id="{2132AC8B-3784-4BC6-43FB-342C8DD08181}"/>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7" name="Freeform 70">
                  <a:extLst>
                    <a:ext uri="{FF2B5EF4-FFF2-40B4-BE49-F238E27FC236}">
                      <a16:creationId xmlns:a16="http://schemas.microsoft.com/office/drawing/2014/main" id="{9306BD31-8DBA-F4FD-B29E-180E35245952}"/>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8" name="Freeform 71">
                  <a:extLst>
                    <a:ext uri="{FF2B5EF4-FFF2-40B4-BE49-F238E27FC236}">
                      <a16:creationId xmlns:a16="http://schemas.microsoft.com/office/drawing/2014/main" id="{5100B0A0-169B-DA62-7578-AEA895463AA1}"/>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9" name="Freeform 72">
                  <a:extLst>
                    <a:ext uri="{FF2B5EF4-FFF2-40B4-BE49-F238E27FC236}">
                      <a16:creationId xmlns:a16="http://schemas.microsoft.com/office/drawing/2014/main" id="{FCE29651-6F3E-2133-A043-07CE0012E4AD}"/>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0" name="Freeform 73">
                  <a:extLst>
                    <a:ext uri="{FF2B5EF4-FFF2-40B4-BE49-F238E27FC236}">
                      <a16:creationId xmlns:a16="http://schemas.microsoft.com/office/drawing/2014/main" id="{A4753059-892D-6594-77AF-033602104A14}"/>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1" name="Freeform 74">
                  <a:extLst>
                    <a:ext uri="{FF2B5EF4-FFF2-40B4-BE49-F238E27FC236}">
                      <a16:creationId xmlns:a16="http://schemas.microsoft.com/office/drawing/2014/main" id="{B84F2DDF-CDF7-E4B5-0250-4ED45957893C}"/>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grpSp>
        <p:nvGrpSpPr>
          <p:cNvPr id="2202" name="Grupo 2201">
            <a:extLst>
              <a:ext uri="{FF2B5EF4-FFF2-40B4-BE49-F238E27FC236}">
                <a16:creationId xmlns:a16="http://schemas.microsoft.com/office/drawing/2014/main" id="{8152F9BC-9E47-00EE-2829-438224F01C6A}"/>
              </a:ext>
            </a:extLst>
          </p:cNvPr>
          <p:cNvGrpSpPr/>
          <p:nvPr/>
        </p:nvGrpSpPr>
        <p:grpSpPr>
          <a:xfrm flipH="1">
            <a:off x="-3068" y="1644651"/>
            <a:ext cx="1649198" cy="3517900"/>
            <a:chOff x="-33338" y="1644651"/>
            <a:chExt cx="1709738" cy="3517900"/>
          </a:xfrm>
        </p:grpSpPr>
        <p:grpSp>
          <p:nvGrpSpPr>
            <p:cNvPr id="1774" name="Group 647">
              <a:extLst>
                <a:ext uri="{FF2B5EF4-FFF2-40B4-BE49-F238E27FC236}">
                  <a16:creationId xmlns:a16="http://schemas.microsoft.com/office/drawing/2014/main" id="{224E357F-83A0-5C50-8E8D-1960CAF30596}"/>
                </a:ext>
              </a:extLst>
            </p:cNvPr>
            <p:cNvGrpSpPr/>
            <p:nvPr/>
          </p:nvGrpSpPr>
          <p:grpSpPr>
            <a:xfrm>
              <a:off x="-33338" y="1644651"/>
              <a:ext cx="1709738" cy="3517900"/>
              <a:chOff x="-21" y="1036"/>
              <a:chExt cx="1077" cy="2216"/>
            </a:xfrm>
          </p:grpSpPr>
          <p:sp>
            <p:nvSpPr>
              <p:cNvPr id="2002" name="Freeform 447">
                <a:extLst>
                  <a:ext uri="{FF2B5EF4-FFF2-40B4-BE49-F238E27FC236}">
                    <a16:creationId xmlns:a16="http://schemas.microsoft.com/office/drawing/2014/main" id="{6C53F537-2CDA-9CD6-AD3E-EC41FEE42D24}"/>
                  </a:ext>
                </a:extLst>
              </p:cNvPr>
              <p:cNvSpPr>
                <a:spLocks noEditPoints="1"/>
              </p:cNvSpPr>
              <p:nvPr/>
            </p:nvSpPr>
            <p:spPr bwMode="auto">
              <a:xfrm>
                <a:off x="560" y="1491"/>
                <a:ext cx="496" cy="1296"/>
              </a:xfrm>
              <a:custGeom>
                <a:avLst/>
                <a:gdLst>
                  <a:gd name="T0" fmla="*/ 211 w 432"/>
                  <a:gd name="T1" fmla="*/ 510 h 1131"/>
                  <a:gd name="T2" fmla="*/ 135 w 432"/>
                  <a:gd name="T3" fmla="*/ 168 h 1131"/>
                  <a:gd name="T4" fmla="*/ 64 w 432"/>
                  <a:gd name="T5" fmla="*/ 49 h 1131"/>
                  <a:gd name="T6" fmla="*/ 279 w 432"/>
                  <a:gd name="T7" fmla="*/ 346 h 1131"/>
                  <a:gd name="T8" fmla="*/ 399 w 432"/>
                  <a:gd name="T9" fmla="*/ 292 h 1131"/>
                  <a:gd name="T10" fmla="*/ 417 w 432"/>
                  <a:gd name="T11" fmla="*/ 303 h 1131"/>
                  <a:gd name="T12" fmla="*/ 262 w 432"/>
                  <a:gd name="T13" fmla="*/ 554 h 1131"/>
                  <a:gd name="T14" fmla="*/ 340 w 432"/>
                  <a:gd name="T15" fmla="*/ 703 h 1131"/>
                  <a:gd name="T16" fmla="*/ 333 w 432"/>
                  <a:gd name="T17" fmla="*/ 838 h 1131"/>
                  <a:gd name="T18" fmla="*/ 377 w 432"/>
                  <a:gd name="T19" fmla="*/ 835 h 1131"/>
                  <a:gd name="T20" fmla="*/ 424 w 432"/>
                  <a:gd name="T21" fmla="*/ 862 h 1131"/>
                  <a:gd name="T22" fmla="*/ 425 w 432"/>
                  <a:gd name="T23" fmla="*/ 965 h 1131"/>
                  <a:gd name="T24" fmla="*/ 370 w 432"/>
                  <a:gd name="T25" fmla="*/ 972 h 1131"/>
                  <a:gd name="T26" fmla="*/ 357 w 432"/>
                  <a:gd name="T27" fmla="*/ 916 h 1131"/>
                  <a:gd name="T28" fmla="*/ 336 w 432"/>
                  <a:gd name="T29" fmla="*/ 887 h 1131"/>
                  <a:gd name="T30" fmla="*/ 360 w 432"/>
                  <a:gd name="T31" fmla="*/ 991 h 1131"/>
                  <a:gd name="T32" fmla="*/ 338 w 432"/>
                  <a:gd name="T33" fmla="*/ 1020 h 1131"/>
                  <a:gd name="T34" fmla="*/ 296 w 432"/>
                  <a:gd name="T35" fmla="*/ 1038 h 1131"/>
                  <a:gd name="T36" fmla="*/ 272 w 432"/>
                  <a:gd name="T37" fmla="*/ 972 h 1131"/>
                  <a:gd name="T38" fmla="*/ 208 w 432"/>
                  <a:gd name="T39" fmla="*/ 926 h 1131"/>
                  <a:gd name="T40" fmla="*/ 176 w 432"/>
                  <a:gd name="T41" fmla="*/ 1055 h 1131"/>
                  <a:gd name="T42" fmla="*/ 99 w 432"/>
                  <a:gd name="T43" fmla="*/ 1020 h 1131"/>
                  <a:gd name="T44" fmla="*/ 0 w 432"/>
                  <a:gd name="T45" fmla="*/ 950 h 1131"/>
                  <a:gd name="T46" fmla="*/ 21 w 432"/>
                  <a:gd name="T47" fmla="*/ 848 h 1131"/>
                  <a:gd name="T48" fmla="*/ 87 w 432"/>
                  <a:gd name="T49" fmla="*/ 850 h 1131"/>
                  <a:gd name="T50" fmla="*/ 186 w 432"/>
                  <a:gd name="T51" fmla="*/ 860 h 1131"/>
                  <a:gd name="T52" fmla="*/ 213 w 432"/>
                  <a:gd name="T53" fmla="*/ 754 h 1131"/>
                  <a:gd name="T54" fmla="*/ 283 w 432"/>
                  <a:gd name="T55" fmla="*/ 828 h 1131"/>
                  <a:gd name="T56" fmla="*/ 245 w 432"/>
                  <a:gd name="T57" fmla="*/ 660 h 1131"/>
                  <a:gd name="T58" fmla="*/ 211 w 432"/>
                  <a:gd name="T59" fmla="*/ 619 h 1131"/>
                  <a:gd name="T60" fmla="*/ 206 w 432"/>
                  <a:gd name="T61" fmla="*/ 587 h 1131"/>
                  <a:gd name="T62" fmla="*/ 141 w 432"/>
                  <a:gd name="T63" fmla="*/ 548 h 1131"/>
                  <a:gd name="T64" fmla="*/ 314 w 432"/>
                  <a:gd name="T65" fmla="*/ 1037 h 1131"/>
                  <a:gd name="T66" fmla="*/ 168 w 432"/>
                  <a:gd name="T67" fmla="*/ 179 h 1131"/>
                  <a:gd name="T68" fmla="*/ 244 w 432"/>
                  <a:gd name="T69" fmla="*/ 193 h 1131"/>
                  <a:gd name="T70" fmla="*/ 210 w 432"/>
                  <a:gd name="T71" fmla="*/ 179 h 1131"/>
                  <a:gd name="T72" fmla="*/ 391 w 432"/>
                  <a:gd name="T73" fmla="*/ 938 h 1131"/>
                  <a:gd name="T74" fmla="*/ 163 w 432"/>
                  <a:gd name="T75" fmla="*/ 63 h 1131"/>
                  <a:gd name="T76" fmla="*/ 156 w 432"/>
                  <a:gd name="T77" fmla="*/ 512 h 1131"/>
                  <a:gd name="T78" fmla="*/ 154 w 432"/>
                  <a:gd name="T79" fmla="*/ 75 h 1131"/>
                  <a:gd name="T80" fmla="*/ 100 w 432"/>
                  <a:gd name="T81" fmla="*/ 41 h 1131"/>
                  <a:gd name="T82" fmla="*/ 174 w 432"/>
                  <a:gd name="T83" fmla="*/ 94 h 1131"/>
                  <a:gd name="T84" fmla="*/ 169 w 432"/>
                  <a:gd name="T85" fmla="*/ 82 h 1131"/>
                  <a:gd name="T86" fmla="*/ 190 w 432"/>
                  <a:gd name="T87" fmla="*/ 518 h 1131"/>
                  <a:gd name="T88" fmla="*/ 204 w 432"/>
                  <a:gd name="T89" fmla="*/ 525 h 1131"/>
                  <a:gd name="T90" fmla="*/ 245 w 432"/>
                  <a:gd name="T91" fmla="*/ 549 h 1131"/>
                  <a:gd name="T92" fmla="*/ 168 w 432"/>
                  <a:gd name="T93" fmla="*/ 149 h 1131"/>
                  <a:gd name="T94" fmla="*/ 169 w 432"/>
                  <a:gd name="T95" fmla="*/ 150 h 1131"/>
                  <a:gd name="T96" fmla="*/ 286 w 432"/>
                  <a:gd name="T97" fmla="*/ 852 h 1131"/>
                  <a:gd name="T98" fmla="*/ 208 w 432"/>
                  <a:gd name="T99" fmla="*/ 147 h 1131"/>
                  <a:gd name="T100" fmla="*/ 208 w 432"/>
                  <a:gd name="T101" fmla="*/ 147 h 1131"/>
                  <a:gd name="T102" fmla="*/ 315 w 432"/>
                  <a:gd name="T103" fmla="*/ 852 h 1131"/>
                  <a:gd name="T104" fmla="*/ 288 w 432"/>
                  <a:gd name="T105" fmla="*/ 1001 h 1131"/>
                  <a:gd name="T106" fmla="*/ 380 w 432"/>
                  <a:gd name="T107" fmla="*/ 902 h 1131"/>
                  <a:gd name="T108" fmla="*/ 350 w 432"/>
                  <a:gd name="T109" fmla="*/ 864 h 1131"/>
                  <a:gd name="T110" fmla="*/ 232 w 432"/>
                  <a:gd name="T111" fmla="*/ 547 h 1131"/>
                  <a:gd name="T112" fmla="*/ 87 w 432"/>
                  <a:gd name="T113" fmla="*/ 31 h 1131"/>
                  <a:gd name="T114" fmla="*/ 218 w 432"/>
                  <a:gd name="T115" fmla="*/ 534 h 1131"/>
                  <a:gd name="T116" fmla="*/ 187 w 432"/>
                  <a:gd name="T117" fmla="*/ 129 h 1131"/>
                  <a:gd name="T118" fmla="*/ 150 w 432"/>
                  <a:gd name="T119" fmla="*/ 506 h 1131"/>
                  <a:gd name="T120" fmla="*/ 126 w 432"/>
                  <a:gd name="T121" fmla="*/ 86 h 1131"/>
                  <a:gd name="T122" fmla="*/ 186 w 432"/>
                  <a:gd name="T123" fmla="*/ 514 h 1131"/>
                  <a:gd name="T124" fmla="*/ 329 w 432"/>
                  <a:gd name="T125" fmla="*/ 898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2" h="1131">
                    <a:moveTo>
                      <a:pt x="141" y="548"/>
                    </a:moveTo>
                    <a:cubicBezTo>
                      <a:pt x="134" y="531"/>
                      <a:pt x="130" y="513"/>
                      <a:pt x="130" y="494"/>
                    </a:cubicBezTo>
                    <a:cubicBezTo>
                      <a:pt x="130" y="491"/>
                      <a:pt x="125" y="483"/>
                      <a:pt x="136" y="484"/>
                    </a:cubicBezTo>
                    <a:cubicBezTo>
                      <a:pt x="138" y="484"/>
                      <a:pt x="137" y="479"/>
                      <a:pt x="137" y="476"/>
                    </a:cubicBezTo>
                    <a:cubicBezTo>
                      <a:pt x="137" y="472"/>
                      <a:pt x="136" y="467"/>
                      <a:pt x="135" y="461"/>
                    </a:cubicBezTo>
                    <a:cubicBezTo>
                      <a:pt x="163" y="473"/>
                      <a:pt x="188" y="488"/>
                      <a:pt x="211" y="510"/>
                    </a:cubicBezTo>
                    <a:cubicBezTo>
                      <a:pt x="212" y="505"/>
                      <a:pt x="212" y="502"/>
                      <a:pt x="214" y="497"/>
                    </a:cubicBezTo>
                    <a:cubicBezTo>
                      <a:pt x="219" y="503"/>
                      <a:pt x="224" y="508"/>
                      <a:pt x="230" y="515"/>
                    </a:cubicBezTo>
                    <a:cubicBezTo>
                      <a:pt x="236" y="488"/>
                      <a:pt x="241" y="463"/>
                      <a:pt x="250" y="438"/>
                    </a:cubicBezTo>
                    <a:cubicBezTo>
                      <a:pt x="273" y="375"/>
                      <a:pt x="269" y="311"/>
                      <a:pt x="257" y="246"/>
                    </a:cubicBezTo>
                    <a:cubicBezTo>
                      <a:pt x="254" y="230"/>
                      <a:pt x="245" y="224"/>
                      <a:pt x="231" y="222"/>
                    </a:cubicBezTo>
                    <a:cubicBezTo>
                      <a:pt x="192" y="217"/>
                      <a:pt x="160" y="199"/>
                      <a:pt x="135" y="168"/>
                    </a:cubicBezTo>
                    <a:cubicBezTo>
                      <a:pt x="133" y="166"/>
                      <a:pt x="132" y="164"/>
                      <a:pt x="130" y="162"/>
                    </a:cubicBezTo>
                    <a:cubicBezTo>
                      <a:pt x="129" y="161"/>
                      <a:pt x="129" y="160"/>
                      <a:pt x="128" y="158"/>
                    </a:cubicBezTo>
                    <a:cubicBezTo>
                      <a:pt x="131" y="155"/>
                      <a:pt x="135" y="159"/>
                      <a:pt x="140" y="156"/>
                    </a:cubicBezTo>
                    <a:cubicBezTo>
                      <a:pt x="98" y="137"/>
                      <a:pt x="72" y="104"/>
                      <a:pt x="60" y="62"/>
                    </a:cubicBezTo>
                    <a:cubicBezTo>
                      <a:pt x="64" y="58"/>
                      <a:pt x="71" y="66"/>
                      <a:pt x="72" y="60"/>
                    </a:cubicBezTo>
                    <a:cubicBezTo>
                      <a:pt x="73" y="56"/>
                      <a:pt x="67" y="53"/>
                      <a:pt x="64" y="49"/>
                    </a:cubicBezTo>
                    <a:cubicBezTo>
                      <a:pt x="51" y="36"/>
                      <a:pt x="38" y="23"/>
                      <a:pt x="24" y="9"/>
                    </a:cubicBezTo>
                    <a:cubicBezTo>
                      <a:pt x="138" y="0"/>
                      <a:pt x="252" y="95"/>
                      <a:pt x="263" y="225"/>
                    </a:cubicBezTo>
                    <a:cubicBezTo>
                      <a:pt x="260" y="224"/>
                      <a:pt x="261" y="218"/>
                      <a:pt x="256" y="220"/>
                    </a:cubicBezTo>
                    <a:cubicBezTo>
                      <a:pt x="257" y="230"/>
                      <a:pt x="257" y="230"/>
                      <a:pt x="264" y="229"/>
                    </a:cubicBezTo>
                    <a:cubicBezTo>
                      <a:pt x="273" y="253"/>
                      <a:pt x="276" y="279"/>
                      <a:pt x="278" y="305"/>
                    </a:cubicBezTo>
                    <a:cubicBezTo>
                      <a:pt x="279" y="319"/>
                      <a:pt x="278" y="332"/>
                      <a:pt x="279" y="346"/>
                    </a:cubicBezTo>
                    <a:cubicBezTo>
                      <a:pt x="298" y="297"/>
                      <a:pt x="314" y="248"/>
                      <a:pt x="335" y="200"/>
                    </a:cubicBezTo>
                    <a:cubicBezTo>
                      <a:pt x="341" y="194"/>
                      <a:pt x="347" y="188"/>
                      <a:pt x="353" y="182"/>
                    </a:cubicBezTo>
                    <a:cubicBezTo>
                      <a:pt x="357" y="186"/>
                      <a:pt x="355" y="191"/>
                      <a:pt x="355" y="196"/>
                    </a:cubicBezTo>
                    <a:cubicBezTo>
                      <a:pt x="325" y="263"/>
                      <a:pt x="303" y="333"/>
                      <a:pt x="281" y="403"/>
                    </a:cubicBezTo>
                    <a:cubicBezTo>
                      <a:pt x="292" y="387"/>
                      <a:pt x="305" y="373"/>
                      <a:pt x="318" y="359"/>
                    </a:cubicBezTo>
                    <a:cubicBezTo>
                      <a:pt x="342" y="333"/>
                      <a:pt x="369" y="311"/>
                      <a:pt x="399" y="292"/>
                    </a:cubicBezTo>
                    <a:cubicBezTo>
                      <a:pt x="402" y="290"/>
                      <a:pt x="407" y="288"/>
                      <a:pt x="404" y="282"/>
                    </a:cubicBezTo>
                    <a:cubicBezTo>
                      <a:pt x="395" y="257"/>
                      <a:pt x="402" y="235"/>
                      <a:pt x="413" y="213"/>
                    </a:cubicBezTo>
                    <a:cubicBezTo>
                      <a:pt x="417" y="213"/>
                      <a:pt x="421" y="215"/>
                      <a:pt x="422" y="210"/>
                    </a:cubicBezTo>
                    <a:cubicBezTo>
                      <a:pt x="424" y="200"/>
                      <a:pt x="428" y="204"/>
                      <a:pt x="432" y="208"/>
                    </a:cubicBezTo>
                    <a:cubicBezTo>
                      <a:pt x="432" y="244"/>
                      <a:pt x="432" y="280"/>
                      <a:pt x="432" y="317"/>
                    </a:cubicBezTo>
                    <a:cubicBezTo>
                      <a:pt x="426" y="314"/>
                      <a:pt x="421" y="308"/>
                      <a:pt x="417" y="303"/>
                    </a:cubicBezTo>
                    <a:cubicBezTo>
                      <a:pt x="412" y="296"/>
                      <a:pt x="407" y="297"/>
                      <a:pt x="401" y="301"/>
                    </a:cubicBezTo>
                    <a:cubicBezTo>
                      <a:pt x="393" y="307"/>
                      <a:pt x="385" y="313"/>
                      <a:pt x="377" y="319"/>
                    </a:cubicBezTo>
                    <a:cubicBezTo>
                      <a:pt x="315" y="365"/>
                      <a:pt x="265" y="420"/>
                      <a:pt x="250" y="500"/>
                    </a:cubicBezTo>
                    <a:cubicBezTo>
                      <a:pt x="246" y="517"/>
                      <a:pt x="240" y="534"/>
                      <a:pt x="253" y="550"/>
                    </a:cubicBezTo>
                    <a:cubicBezTo>
                      <a:pt x="255" y="552"/>
                      <a:pt x="256" y="556"/>
                      <a:pt x="257" y="559"/>
                    </a:cubicBezTo>
                    <a:cubicBezTo>
                      <a:pt x="260" y="558"/>
                      <a:pt x="257" y="554"/>
                      <a:pt x="262" y="554"/>
                    </a:cubicBezTo>
                    <a:cubicBezTo>
                      <a:pt x="270" y="584"/>
                      <a:pt x="274" y="613"/>
                      <a:pt x="250" y="639"/>
                    </a:cubicBezTo>
                    <a:cubicBezTo>
                      <a:pt x="246" y="643"/>
                      <a:pt x="248" y="646"/>
                      <a:pt x="250" y="650"/>
                    </a:cubicBezTo>
                    <a:cubicBezTo>
                      <a:pt x="263" y="675"/>
                      <a:pt x="273" y="701"/>
                      <a:pt x="280" y="729"/>
                    </a:cubicBezTo>
                    <a:cubicBezTo>
                      <a:pt x="283" y="743"/>
                      <a:pt x="287" y="758"/>
                      <a:pt x="290" y="772"/>
                    </a:cubicBezTo>
                    <a:cubicBezTo>
                      <a:pt x="297" y="744"/>
                      <a:pt x="311" y="719"/>
                      <a:pt x="330" y="698"/>
                    </a:cubicBezTo>
                    <a:cubicBezTo>
                      <a:pt x="334" y="699"/>
                      <a:pt x="336" y="703"/>
                      <a:pt x="340" y="703"/>
                    </a:cubicBezTo>
                    <a:cubicBezTo>
                      <a:pt x="341" y="704"/>
                      <a:pt x="341" y="706"/>
                      <a:pt x="342" y="707"/>
                    </a:cubicBezTo>
                    <a:cubicBezTo>
                      <a:pt x="340" y="709"/>
                      <a:pt x="338" y="711"/>
                      <a:pt x="336" y="713"/>
                    </a:cubicBezTo>
                    <a:cubicBezTo>
                      <a:pt x="307" y="745"/>
                      <a:pt x="301" y="785"/>
                      <a:pt x="297" y="826"/>
                    </a:cubicBezTo>
                    <a:cubicBezTo>
                      <a:pt x="297" y="830"/>
                      <a:pt x="294" y="837"/>
                      <a:pt x="301" y="838"/>
                    </a:cubicBezTo>
                    <a:cubicBezTo>
                      <a:pt x="308" y="839"/>
                      <a:pt x="316" y="848"/>
                      <a:pt x="323" y="837"/>
                    </a:cubicBezTo>
                    <a:cubicBezTo>
                      <a:pt x="328" y="828"/>
                      <a:pt x="329" y="840"/>
                      <a:pt x="333" y="838"/>
                    </a:cubicBezTo>
                    <a:cubicBezTo>
                      <a:pt x="336" y="830"/>
                      <a:pt x="340" y="822"/>
                      <a:pt x="343" y="813"/>
                    </a:cubicBezTo>
                    <a:cubicBezTo>
                      <a:pt x="350" y="819"/>
                      <a:pt x="354" y="833"/>
                      <a:pt x="366" y="819"/>
                    </a:cubicBezTo>
                    <a:cubicBezTo>
                      <a:pt x="369" y="819"/>
                      <a:pt x="372" y="818"/>
                      <a:pt x="374" y="817"/>
                    </a:cubicBezTo>
                    <a:cubicBezTo>
                      <a:pt x="378" y="819"/>
                      <a:pt x="382" y="823"/>
                      <a:pt x="375" y="824"/>
                    </a:cubicBezTo>
                    <a:cubicBezTo>
                      <a:pt x="367" y="826"/>
                      <a:pt x="365" y="831"/>
                      <a:pt x="360" y="837"/>
                    </a:cubicBezTo>
                    <a:cubicBezTo>
                      <a:pt x="367" y="838"/>
                      <a:pt x="372" y="835"/>
                      <a:pt x="377" y="835"/>
                    </a:cubicBezTo>
                    <a:cubicBezTo>
                      <a:pt x="385" y="834"/>
                      <a:pt x="395" y="829"/>
                      <a:pt x="401" y="841"/>
                    </a:cubicBezTo>
                    <a:cubicBezTo>
                      <a:pt x="409" y="834"/>
                      <a:pt x="409" y="822"/>
                      <a:pt x="415" y="814"/>
                    </a:cubicBezTo>
                    <a:cubicBezTo>
                      <a:pt x="416" y="819"/>
                      <a:pt x="415" y="824"/>
                      <a:pt x="417" y="828"/>
                    </a:cubicBezTo>
                    <a:cubicBezTo>
                      <a:pt x="424" y="825"/>
                      <a:pt x="426" y="817"/>
                      <a:pt x="432" y="815"/>
                    </a:cubicBezTo>
                    <a:cubicBezTo>
                      <a:pt x="432" y="831"/>
                      <a:pt x="432" y="847"/>
                      <a:pt x="432" y="863"/>
                    </a:cubicBezTo>
                    <a:cubicBezTo>
                      <a:pt x="429" y="862"/>
                      <a:pt x="423" y="861"/>
                      <a:pt x="424" y="862"/>
                    </a:cubicBezTo>
                    <a:cubicBezTo>
                      <a:pt x="430" y="871"/>
                      <a:pt x="420" y="868"/>
                      <a:pt x="419" y="868"/>
                    </a:cubicBezTo>
                    <a:cubicBezTo>
                      <a:pt x="408" y="872"/>
                      <a:pt x="396" y="871"/>
                      <a:pt x="384" y="873"/>
                    </a:cubicBezTo>
                    <a:cubicBezTo>
                      <a:pt x="389" y="884"/>
                      <a:pt x="393" y="895"/>
                      <a:pt x="398" y="907"/>
                    </a:cubicBezTo>
                    <a:cubicBezTo>
                      <a:pt x="402" y="902"/>
                      <a:pt x="404" y="898"/>
                      <a:pt x="407" y="893"/>
                    </a:cubicBezTo>
                    <a:cubicBezTo>
                      <a:pt x="413" y="915"/>
                      <a:pt x="421" y="935"/>
                      <a:pt x="420" y="956"/>
                    </a:cubicBezTo>
                    <a:cubicBezTo>
                      <a:pt x="420" y="960"/>
                      <a:pt x="421" y="963"/>
                      <a:pt x="425" y="965"/>
                    </a:cubicBezTo>
                    <a:cubicBezTo>
                      <a:pt x="422" y="972"/>
                      <a:pt x="419" y="978"/>
                      <a:pt x="416" y="985"/>
                    </a:cubicBezTo>
                    <a:cubicBezTo>
                      <a:pt x="410" y="979"/>
                      <a:pt x="411" y="971"/>
                      <a:pt x="410" y="962"/>
                    </a:cubicBezTo>
                    <a:cubicBezTo>
                      <a:pt x="406" y="969"/>
                      <a:pt x="402" y="973"/>
                      <a:pt x="397" y="965"/>
                    </a:cubicBezTo>
                    <a:cubicBezTo>
                      <a:pt x="395" y="972"/>
                      <a:pt x="395" y="978"/>
                      <a:pt x="394" y="984"/>
                    </a:cubicBezTo>
                    <a:cubicBezTo>
                      <a:pt x="390" y="991"/>
                      <a:pt x="386" y="999"/>
                      <a:pt x="386" y="1008"/>
                    </a:cubicBezTo>
                    <a:cubicBezTo>
                      <a:pt x="378" y="997"/>
                      <a:pt x="379" y="982"/>
                      <a:pt x="370" y="972"/>
                    </a:cubicBezTo>
                    <a:cubicBezTo>
                      <a:pt x="370" y="971"/>
                      <a:pt x="370" y="970"/>
                      <a:pt x="369" y="969"/>
                    </a:cubicBezTo>
                    <a:cubicBezTo>
                      <a:pt x="374" y="967"/>
                      <a:pt x="376" y="963"/>
                      <a:pt x="376" y="958"/>
                    </a:cubicBezTo>
                    <a:cubicBezTo>
                      <a:pt x="368" y="960"/>
                      <a:pt x="370" y="965"/>
                      <a:pt x="369" y="969"/>
                    </a:cubicBezTo>
                    <a:cubicBezTo>
                      <a:pt x="361" y="965"/>
                      <a:pt x="362" y="958"/>
                      <a:pt x="362" y="951"/>
                    </a:cubicBezTo>
                    <a:cubicBezTo>
                      <a:pt x="362" y="929"/>
                      <a:pt x="360" y="907"/>
                      <a:pt x="354" y="886"/>
                    </a:cubicBezTo>
                    <a:cubicBezTo>
                      <a:pt x="355" y="896"/>
                      <a:pt x="356" y="906"/>
                      <a:pt x="357" y="916"/>
                    </a:cubicBezTo>
                    <a:cubicBezTo>
                      <a:pt x="350" y="906"/>
                      <a:pt x="345" y="896"/>
                      <a:pt x="343" y="884"/>
                    </a:cubicBezTo>
                    <a:cubicBezTo>
                      <a:pt x="341" y="878"/>
                      <a:pt x="341" y="870"/>
                      <a:pt x="336" y="865"/>
                    </a:cubicBezTo>
                    <a:cubicBezTo>
                      <a:pt x="335" y="864"/>
                      <a:pt x="335" y="862"/>
                      <a:pt x="335" y="860"/>
                    </a:cubicBezTo>
                    <a:cubicBezTo>
                      <a:pt x="334" y="860"/>
                      <a:pt x="334" y="860"/>
                      <a:pt x="334" y="861"/>
                    </a:cubicBezTo>
                    <a:cubicBezTo>
                      <a:pt x="333" y="863"/>
                      <a:pt x="334" y="864"/>
                      <a:pt x="336" y="865"/>
                    </a:cubicBezTo>
                    <a:cubicBezTo>
                      <a:pt x="333" y="873"/>
                      <a:pt x="342" y="880"/>
                      <a:pt x="336" y="887"/>
                    </a:cubicBezTo>
                    <a:cubicBezTo>
                      <a:pt x="334" y="878"/>
                      <a:pt x="326" y="874"/>
                      <a:pt x="320" y="867"/>
                    </a:cubicBezTo>
                    <a:cubicBezTo>
                      <a:pt x="321" y="878"/>
                      <a:pt x="325" y="882"/>
                      <a:pt x="336" y="887"/>
                    </a:cubicBezTo>
                    <a:cubicBezTo>
                      <a:pt x="334" y="893"/>
                      <a:pt x="344" y="897"/>
                      <a:pt x="342" y="900"/>
                    </a:cubicBezTo>
                    <a:cubicBezTo>
                      <a:pt x="335" y="911"/>
                      <a:pt x="347" y="914"/>
                      <a:pt x="350" y="920"/>
                    </a:cubicBezTo>
                    <a:cubicBezTo>
                      <a:pt x="351" y="923"/>
                      <a:pt x="354" y="924"/>
                      <a:pt x="355" y="928"/>
                    </a:cubicBezTo>
                    <a:cubicBezTo>
                      <a:pt x="362" y="948"/>
                      <a:pt x="361" y="970"/>
                      <a:pt x="360" y="991"/>
                    </a:cubicBezTo>
                    <a:cubicBezTo>
                      <a:pt x="356" y="990"/>
                      <a:pt x="354" y="983"/>
                      <a:pt x="350" y="986"/>
                    </a:cubicBezTo>
                    <a:cubicBezTo>
                      <a:pt x="346" y="988"/>
                      <a:pt x="348" y="993"/>
                      <a:pt x="348" y="997"/>
                    </a:cubicBezTo>
                    <a:cubicBezTo>
                      <a:pt x="348" y="999"/>
                      <a:pt x="348" y="1001"/>
                      <a:pt x="348" y="1003"/>
                    </a:cubicBezTo>
                    <a:cubicBezTo>
                      <a:pt x="344" y="1002"/>
                      <a:pt x="341" y="997"/>
                      <a:pt x="337" y="1000"/>
                    </a:cubicBezTo>
                    <a:cubicBezTo>
                      <a:pt x="334" y="1003"/>
                      <a:pt x="336" y="1008"/>
                      <a:pt x="336" y="1012"/>
                    </a:cubicBezTo>
                    <a:cubicBezTo>
                      <a:pt x="337" y="1015"/>
                      <a:pt x="338" y="1017"/>
                      <a:pt x="338" y="1020"/>
                    </a:cubicBezTo>
                    <a:cubicBezTo>
                      <a:pt x="321" y="1020"/>
                      <a:pt x="321" y="1020"/>
                      <a:pt x="326" y="1032"/>
                    </a:cubicBezTo>
                    <a:cubicBezTo>
                      <a:pt x="324" y="1033"/>
                      <a:pt x="324" y="1034"/>
                      <a:pt x="326" y="1034"/>
                    </a:cubicBezTo>
                    <a:cubicBezTo>
                      <a:pt x="326" y="1034"/>
                      <a:pt x="326" y="1034"/>
                      <a:pt x="326" y="1034"/>
                    </a:cubicBezTo>
                    <a:cubicBezTo>
                      <a:pt x="327" y="1040"/>
                      <a:pt x="324" y="1044"/>
                      <a:pt x="321" y="1048"/>
                    </a:cubicBezTo>
                    <a:cubicBezTo>
                      <a:pt x="317" y="1051"/>
                      <a:pt x="312" y="1045"/>
                      <a:pt x="308" y="1048"/>
                    </a:cubicBezTo>
                    <a:cubicBezTo>
                      <a:pt x="304" y="1045"/>
                      <a:pt x="299" y="1042"/>
                      <a:pt x="296" y="1038"/>
                    </a:cubicBezTo>
                    <a:cubicBezTo>
                      <a:pt x="293" y="1036"/>
                      <a:pt x="293" y="1031"/>
                      <a:pt x="289" y="1033"/>
                    </a:cubicBezTo>
                    <a:cubicBezTo>
                      <a:pt x="285" y="1034"/>
                      <a:pt x="286" y="1038"/>
                      <a:pt x="286" y="1041"/>
                    </a:cubicBezTo>
                    <a:cubicBezTo>
                      <a:pt x="283" y="1072"/>
                      <a:pt x="276" y="1101"/>
                      <a:pt x="267" y="1131"/>
                    </a:cubicBezTo>
                    <a:cubicBezTo>
                      <a:pt x="259" y="1131"/>
                      <a:pt x="256" y="1125"/>
                      <a:pt x="253" y="1119"/>
                    </a:cubicBezTo>
                    <a:cubicBezTo>
                      <a:pt x="260" y="1113"/>
                      <a:pt x="259" y="1104"/>
                      <a:pt x="261" y="1097"/>
                    </a:cubicBezTo>
                    <a:cubicBezTo>
                      <a:pt x="270" y="1056"/>
                      <a:pt x="282" y="1015"/>
                      <a:pt x="272" y="972"/>
                    </a:cubicBezTo>
                    <a:cubicBezTo>
                      <a:pt x="271" y="969"/>
                      <a:pt x="263" y="958"/>
                      <a:pt x="277" y="960"/>
                    </a:cubicBezTo>
                    <a:cubicBezTo>
                      <a:pt x="277" y="960"/>
                      <a:pt x="278" y="958"/>
                      <a:pt x="278" y="956"/>
                    </a:cubicBezTo>
                    <a:cubicBezTo>
                      <a:pt x="278" y="933"/>
                      <a:pt x="278" y="910"/>
                      <a:pt x="278" y="887"/>
                    </a:cubicBezTo>
                    <a:cubicBezTo>
                      <a:pt x="270" y="891"/>
                      <a:pt x="264" y="898"/>
                      <a:pt x="255" y="902"/>
                    </a:cubicBezTo>
                    <a:cubicBezTo>
                      <a:pt x="245" y="907"/>
                      <a:pt x="231" y="905"/>
                      <a:pt x="224" y="918"/>
                    </a:cubicBezTo>
                    <a:cubicBezTo>
                      <a:pt x="221" y="922"/>
                      <a:pt x="214" y="924"/>
                      <a:pt x="208" y="926"/>
                    </a:cubicBezTo>
                    <a:cubicBezTo>
                      <a:pt x="200" y="928"/>
                      <a:pt x="198" y="932"/>
                      <a:pt x="197" y="940"/>
                    </a:cubicBezTo>
                    <a:cubicBezTo>
                      <a:pt x="195" y="972"/>
                      <a:pt x="192" y="1004"/>
                      <a:pt x="190" y="1035"/>
                    </a:cubicBezTo>
                    <a:cubicBezTo>
                      <a:pt x="187" y="1039"/>
                      <a:pt x="188" y="1043"/>
                      <a:pt x="189" y="1047"/>
                    </a:cubicBezTo>
                    <a:cubicBezTo>
                      <a:pt x="189" y="1047"/>
                      <a:pt x="189" y="1047"/>
                      <a:pt x="189" y="1047"/>
                    </a:cubicBezTo>
                    <a:cubicBezTo>
                      <a:pt x="183" y="1047"/>
                      <a:pt x="181" y="1050"/>
                      <a:pt x="178" y="1054"/>
                    </a:cubicBezTo>
                    <a:cubicBezTo>
                      <a:pt x="178" y="1054"/>
                      <a:pt x="177" y="1055"/>
                      <a:pt x="176" y="1055"/>
                    </a:cubicBezTo>
                    <a:cubicBezTo>
                      <a:pt x="175" y="1055"/>
                      <a:pt x="174" y="1054"/>
                      <a:pt x="174" y="1054"/>
                    </a:cubicBezTo>
                    <a:cubicBezTo>
                      <a:pt x="172" y="1051"/>
                      <a:pt x="177" y="1045"/>
                      <a:pt x="169" y="1046"/>
                    </a:cubicBezTo>
                    <a:cubicBezTo>
                      <a:pt x="171" y="1015"/>
                      <a:pt x="174" y="985"/>
                      <a:pt x="176" y="954"/>
                    </a:cubicBezTo>
                    <a:cubicBezTo>
                      <a:pt x="178" y="933"/>
                      <a:pt x="178" y="934"/>
                      <a:pt x="157" y="930"/>
                    </a:cubicBezTo>
                    <a:cubicBezTo>
                      <a:pt x="145" y="928"/>
                      <a:pt x="138" y="932"/>
                      <a:pt x="131" y="943"/>
                    </a:cubicBezTo>
                    <a:cubicBezTo>
                      <a:pt x="117" y="967"/>
                      <a:pt x="107" y="994"/>
                      <a:pt x="99" y="1020"/>
                    </a:cubicBezTo>
                    <a:cubicBezTo>
                      <a:pt x="96" y="1027"/>
                      <a:pt x="96" y="1035"/>
                      <a:pt x="89" y="1039"/>
                    </a:cubicBezTo>
                    <a:cubicBezTo>
                      <a:pt x="88" y="1040"/>
                      <a:pt x="87" y="1041"/>
                      <a:pt x="86" y="1041"/>
                    </a:cubicBezTo>
                    <a:cubicBezTo>
                      <a:pt x="85" y="1042"/>
                      <a:pt x="84" y="1042"/>
                      <a:pt x="83" y="1042"/>
                    </a:cubicBezTo>
                    <a:cubicBezTo>
                      <a:pt x="74" y="1007"/>
                      <a:pt x="56" y="976"/>
                      <a:pt x="35" y="946"/>
                    </a:cubicBezTo>
                    <a:cubicBezTo>
                      <a:pt x="31" y="940"/>
                      <a:pt x="28" y="940"/>
                      <a:pt x="22" y="944"/>
                    </a:cubicBezTo>
                    <a:cubicBezTo>
                      <a:pt x="15" y="948"/>
                      <a:pt x="8" y="951"/>
                      <a:pt x="0" y="950"/>
                    </a:cubicBezTo>
                    <a:cubicBezTo>
                      <a:pt x="14" y="942"/>
                      <a:pt x="30" y="935"/>
                      <a:pt x="33" y="917"/>
                    </a:cubicBezTo>
                    <a:cubicBezTo>
                      <a:pt x="36" y="902"/>
                      <a:pt x="41" y="888"/>
                      <a:pt x="35" y="873"/>
                    </a:cubicBezTo>
                    <a:cubicBezTo>
                      <a:pt x="35" y="884"/>
                      <a:pt x="28" y="893"/>
                      <a:pt x="32" y="904"/>
                    </a:cubicBezTo>
                    <a:cubicBezTo>
                      <a:pt x="34" y="909"/>
                      <a:pt x="30" y="918"/>
                      <a:pt x="24" y="919"/>
                    </a:cubicBezTo>
                    <a:cubicBezTo>
                      <a:pt x="20" y="919"/>
                      <a:pt x="17" y="913"/>
                      <a:pt x="16" y="907"/>
                    </a:cubicBezTo>
                    <a:cubicBezTo>
                      <a:pt x="13" y="887"/>
                      <a:pt x="20" y="868"/>
                      <a:pt x="21" y="848"/>
                    </a:cubicBezTo>
                    <a:cubicBezTo>
                      <a:pt x="25" y="848"/>
                      <a:pt x="23" y="844"/>
                      <a:pt x="25" y="843"/>
                    </a:cubicBezTo>
                    <a:cubicBezTo>
                      <a:pt x="48" y="868"/>
                      <a:pt x="53" y="902"/>
                      <a:pt x="37" y="931"/>
                    </a:cubicBezTo>
                    <a:cubicBezTo>
                      <a:pt x="35" y="936"/>
                      <a:pt x="37" y="938"/>
                      <a:pt x="39" y="942"/>
                    </a:cubicBezTo>
                    <a:cubicBezTo>
                      <a:pt x="51" y="958"/>
                      <a:pt x="63" y="975"/>
                      <a:pt x="71" y="994"/>
                    </a:cubicBezTo>
                    <a:cubicBezTo>
                      <a:pt x="75" y="1003"/>
                      <a:pt x="79" y="1013"/>
                      <a:pt x="83" y="1022"/>
                    </a:cubicBezTo>
                    <a:cubicBezTo>
                      <a:pt x="88" y="964"/>
                      <a:pt x="89" y="907"/>
                      <a:pt x="87" y="850"/>
                    </a:cubicBezTo>
                    <a:cubicBezTo>
                      <a:pt x="89" y="842"/>
                      <a:pt x="82" y="832"/>
                      <a:pt x="91" y="826"/>
                    </a:cubicBezTo>
                    <a:cubicBezTo>
                      <a:pt x="93" y="832"/>
                      <a:pt x="94" y="839"/>
                      <a:pt x="101" y="841"/>
                    </a:cubicBezTo>
                    <a:cubicBezTo>
                      <a:pt x="101" y="888"/>
                      <a:pt x="101" y="935"/>
                      <a:pt x="101" y="981"/>
                    </a:cubicBezTo>
                    <a:cubicBezTo>
                      <a:pt x="104" y="980"/>
                      <a:pt x="105" y="977"/>
                      <a:pt x="106" y="975"/>
                    </a:cubicBezTo>
                    <a:cubicBezTo>
                      <a:pt x="127" y="936"/>
                      <a:pt x="144" y="893"/>
                      <a:pt x="183" y="867"/>
                    </a:cubicBezTo>
                    <a:cubicBezTo>
                      <a:pt x="185" y="865"/>
                      <a:pt x="185" y="863"/>
                      <a:pt x="186" y="860"/>
                    </a:cubicBezTo>
                    <a:cubicBezTo>
                      <a:pt x="188" y="838"/>
                      <a:pt x="190" y="816"/>
                      <a:pt x="192" y="793"/>
                    </a:cubicBezTo>
                    <a:cubicBezTo>
                      <a:pt x="201" y="793"/>
                      <a:pt x="209" y="792"/>
                      <a:pt x="201" y="781"/>
                    </a:cubicBezTo>
                    <a:cubicBezTo>
                      <a:pt x="200" y="780"/>
                      <a:pt x="201" y="778"/>
                      <a:pt x="201" y="776"/>
                    </a:cubicBezTo>
                    <a:cubicBezTo>
                      <a:pt x="209" y="777"/>
                      <a:pt x="211" y="774"/>
                      <a:pt x="206" y="767"/>
                    </a:cubicBezTo>
                    <a:cubicBezTo>
                      <a:pt x="203" y="764"/>
                      <a:pt x="199" y="760"/>
                      <a:pt x="202" y="756"/>
                    </a:cubicBezTo>
                    <a:cubicBezTo>
                      <a:pt x="204" y="752"/>
                      <a:pt x="209" y="755"/>
                      <a:pt x="213" y="754"/>
                    </a:cubicBezTo>
                    <a:cubicBezTo>
                      <a:pt x="213" y="755"/>
                      <a:pt x="214" y="755"/>
                      <a:pt x="214" y="755"/>
                    </a:cubicBezTo>
                    <a:cubicBezTo>
                      <a:pt x="214" y="759"/>
                      <a:pt x="214" y="763"/>
                      <a:pt x="213" y="767"/>
                    </a:cubicBezTo>
                    <a:cubicBezTo>
                      <a:pt x="211" y="792"/>
                      <a:pt x="208" y="816"/>
                      <a:pt x="206" y="841"/>
                    </a:cubicBezTo>
                    <a:cubicBezTo>
                      <a:pt x="206" y="845"/>
                      <a:pt x="204" y="853"/>
                      <a:pt x="211" y="849"/>
                    </a:cubicBezTo>
                    <a:cubicBezTo>
                      <a:pt x="231" y="838"/>
                      <a:pt x="252" y="836"/>
                      <a:pt x="275" y="835"/>
                    </a:cubicBezTo>
                    <a:cubicBezTo>
                      <a:pt x="280" y="835"/>
                      <a:pt x="282" y="833"/>
                      <a:pt x="283" y="828"/>
                    </a:cubicBezTo>
                    <a:cubicBezTo>
                      <a:pt x="289" y="791"/>
                      <a:pt x="280" y="756"/>
                      <a:pt x="270" y="721"/>
                    </a:cubicBezTo>
                    <a:cubicBezTo>
                      <a:pt x="266" y="708"/>
                      <a:pt x="242" y="694"/>
                      <a:pt x="230" y="696"/>
                    </a:cubicBezTo>
                    <a:cubicBezTo>
                      <a:pt x="223" y="694"/>
                      <a:pt x="217" y="692"/>
                      <a:pt x="213" y="687"/>
                    </a:cubicBezTo>
                    <a:cubicBezTo>
                      <a:pt x="218" y="686"/>
                      <a:pt x="221" y="681"/>
                      <a:pt x="226" y="678"/>
                    </a:cubicBezTo>
                    <a:cubicBezTo>
                      <a:pt x="235" y="688"/>
                      <a:pt x="249" y="688"/>
                      <a:pt x="260" y="696"/>
                    </a:cubicBezTo>
                    <a:cubicBezTo>
                      <a:pt x="257" y="683"/>
                      <a:pt x="250" y="671"/>
                      <a:pt x="245" y="660"/>
                    </a:cubicBezTo>
                    <a:cubicBezTo>
                      <a:pt x="241" y="649"/>
                      <a:pt x="237" y="646"/>
                      <a:pt x="227" y="648"/>
                    </a:cubicBezTo>
                    <a:cubicBezTo>
                      <a:pt x="228" y="644"/>
                      <a:pt x="230" y="640"/>
                      <a:pt x="232" y="635"/>
                    </a:cubicBezTo>
                    <a:cubicBezTo>
                      <a:pt x="224" y="636"/>
                      <a:pt x="218" y="636"/>
                      <a:pt x="212" y="637"/>
                    </a:cubicBezTo>
                    <a:cubicBezTo>
                      <a:pt x="211" y="636"/>
                      <a:pt x="209" y="636"/>
                      <a:pt x="208" y="636"/>
                    </a:cubicBezTo>
                    <a:cubicBezTo>
                      <a:pt x="203" y="634"/>
                      <a:pt x="199" y="631"/>
                      <a:pt x="205" y="625"/>
                    </a:cubicBezTo>
                    <a:cubicBezTo>
                      <a:pt x="207" y="624"/>
                      <a:pt x="213" y="624"/>
                      <a:pt x="211" y="619"/>
                    </a:cubicBezTo>
                    <a:cubicBezTo>
                      <a:pt x="209" y="616"/>
                      <a:pt x="205" y="617"/>
                      <a:pt x="202" y="616"/>
                    </a:cubicBezTo>
                    <a:cubicBezTo>
                      <a:pt x="199" y="616"/>
                      <a:pt x="197" y="616"/>
                      <a:pt x="194" y="614"/>
                    </a:cubicBezTo>
                    <a:cubicBezTo>
                      <a:pt x="199" y="605"/>
                      <a:pt x="190" y="609"/>
                      <a:pt x="188" y="607"/>
                    </a:cubicBezTo>
                    <a:cubicBezTo>
                      <a:pt x="188" y="598"/>
                      <a:pt x="192" y="593"/>
                      <a:pt x="200" y="589"/>
                    </a:cubicBezTo>
                    <a:cubicBezTo>
                      <a:pt x="202" y="590"/>
                      <a:pt x="204" y="593"/>
                      <a:pt x="206" y="590"/>
                    </a:cubicBezTo>
                    <a:cubicBezTo>
                      <a:pt x="207" y="590"/>
                      <a:pt x="206" y="588"/>
                      <a:pt x="206" y="587"/>
                    </a:cubicBezTo>
                    <a:cubicBezTo>
                      <a:pt x="203" y="585"/>
                      <a:pt x="201" y="585"/>
                      <a:pt x="200" y="588"/>
                    </a:cubicBezTo>
                    <a:cubicBezTo>
                      <a:pt x="185" y="589"/>
                      <a:pt x="171" y="585"/>
                      <a:pt x="157" y="588"/>
                    </a:cubicBezTo>
                    <a:cubicBezTo>
                      <a:pt x="157" y="586"/>
                      <a:pt x="156" y="584"/>
                      <a:pt x="156" y="583"/>
                    </a:cubicBezTo>
                    <a:cubicBezTo>
                      <a:pt x="146" y="579"/>
                      <a:pt x="150" y="570"/>
                      <a:pt x="149" y="563"/>
                    </a:cubicBezTo>
                    <a:cubicBezTo>
                      <a:pt x="149" y="561"/>
                      <a:pt x="149" y="559"/>
                      <a:pt x="149" y="557"/>
                    </a:cubicBezTo>
                    <a:cubicBezTo>
                      <a:pt x="150" y="550"/>
                      <a:pt x="146" y="548"/>
                      <a:pt x="141" y="548"/>
                    </a:cubicBezTo>
                    <a:close/>
                    <a:moveTo>
                      <a:pt x="314" y="1037"/>
                    </a:moveTo>
                    <a:cubicBezTo>
                      <a:pt x="315" y="1038"/>
                      <a:pt x="315" y="1039"/>
                      <a:pt x="316" y="1039"/>
                    </a:cubicBezTo>
                    <a:cubicBezTo>
                      <a:pt x="317" y="1040"/>
                      <a:pt x="318" y="1041"/>
                      <a:pt x="319" y="1041"/>
                    </a:cubicBezTo>
                    <a:cubicBezTo>
                      <a:pt x="319" y="1041"/>
                      <a:pt x="319" y="1041"/>
                      <a:pt x="319" y="1040"/>
                    </a:cubicBezTo>
                    <a:cubicBezTo>
                      <a:pt x="318" y="1040"/>
                      <a:pt x="317" y="1040"/>
                      <a:pt x="316" y="1039"/>
                    </a:cubicBezTo>
                    <a:cubicBezTo>
                      <a:pt x="316" y="1039"/>
                      <a:pt x="315" y="1038"/>
                      <a:pt x="314" y="1037"/>
                    </a:cubicBezTo>
                    <a:cubicBezTo>
                      <a:pt x="314" y="1037"/>
                      <a:pt x="313" y="1037"/>
                      <a:pt x="313" y="1036"/>
                    </a:cubicBezTo>
                    <a:cubicBezTo>
                      <a:pt x="313" y="1037"/>
                      <a:pt x="314" y="1037"/>
                      <a:pt x="314" y="1037"/>
                    </a:cubicBezTo>
                    <a:close/>
                    <a:moveTo>
                      <a:pt x="210" y="181"/>
                    </a:moveTo>
                    <a:cubicBezTo>
                      <a:pt x="211" y="183"/>
                      <a:pt x="213" y="184"/>
                      <a:pt x="215" y="184"/>
                    </a:cubicBezTo>
                    <a:cubicBezTo>
                      <a:pt x="213" y="186"/>
                      <a:pt x="210" y="186"/>
                      <a:pt x="208" y="186"/>
                    </a:cubicBezTo>
                    <a:cubicBezTo>
                      <a:pt x="195" y="182"/>
                      <a:pt x="182" y="176"/>
                      <a:pt x="168" y="179"/>
                    </a:cubicBezTo>
                    <a:cubicBezTo>
                      <a:pt x="181" y="181"/>
                      <a:pt x="194" y="187"/>
                      <a:pt x="207" y="186"/>
                    </a:cubicBezTo>
                    <a:cubicBezTo>
                      <a:pt x="210" y="195"/>
                      <a:pt x="219" y="192"/>
                      <a:pt x="224" y="195"/>
                    </a:cubicBezTo>
                    <a:cubicBezTo>
                      <a:pt x="235" y="199"/>
                      <a:pt x="244" y="209"/>
                      <a:pt x="257" y="215"/>
                    </a:cubicBezTo>
                    <a:cubicBezTo>
                      <a:pt x="253" y="207"/>
                      <a:pt x="253" y="201"/>
                      <a:pt x="246" y="198"/>
                    </a:cubicBezTo>
                    <a:cubicBezTo>
                      <a:pt x="246" y="196"/>
                      <a:pt x="246" y="195"/>
                      <a:pt x="245" y="193"/>
                    </a:cubicBezTo>
                    <a:cubicBezTo>
                      <a:pt x="245" y="193"/>
                      <a:pt x="244" y="193"/>
                      <a:pt x="244" y="193"/>
                    </a:cubicBezTo>
                    <a:cubicBezTo>
                      <a:pt x="244" y="195"/>
                      <a:pt x="244" y="197"/>
                      <a:pt x="246" y="198"/>
                    </a:cubicBezTo>
                    <a:cubicBezTo>
                      <a:pt x="246" y="202"/>
                      <a:pt x="245" y="202"/>
                      <a:pt x="242" y="200"/>
                    </a:cubicBezTo>
                    <a:cubicBezTo>
                      <a:pt x="233" y="194"/>
                      <a:pt x="224" y="189"/>
                      <a:pt x="215" y="184"/>
                    </a:cubicBezTo>
                    <a:cubicBezTo>
                      <a:pt x="214" y="182"/>
                      <a:pt x="212" y="181"/>
                      <a:pt x="206" y="180"/>
                    </a:cubicBezTo>
                    <a:cubicBezTo>
                      <a:pt x="207" y="180"/>
                      <a:pt x="208" y="181"/>
                      <a:pt x="209" y="181"/>
                    </a:cubicBezTo>
                    <a:cubicBezTo>
                      <a:pt x="211" y="181"/>
                      <a:pt x="209" y="180"/>
                      <a:pt x="210" y="179"/>
                    </a:cubicBezTo>
                    <a:cubicBezTo>
                      <a:pt x="209" y="178"/>
                      <a:pt x="208" y="178"/>
                      <a:pt x="207" y="177"/>
                    </a:cubicBezTo>
                    <a:cubicBezTo>
                      <a:pt x="207" y="178"/>
                      <a:pt x="206" y="179"/>
                      <a:pt x="210" y="181"/>
                    </a:cubicBezTo>
                    <a:close/>
                    <a:moveTo>
                      <a:pt x="386" y="948"/>
                    </a:moveTo>
                    <a:cubicBezTo>
                      <a:pt x="393" y="947"/>
                      <a:pt x="391" y="942"/>
                      <a:pt x="391" y="938"/>
                    </a:cubicBezTo>
                    <a:cubicBezTo>
                      <a:pt x="405" y="936"/>
                      <a:pt x="396" y="927"/>
                      <a:pt x="398" y="922"/>
                    </a:cubicBezTo>
                    <a:cubicBezTo>
                      <a:pt x="395" y="927"/>
                      <a:pt x="391" y="931"/>
                      <a:pt x="391" y="938"/>
                    </a:cubicBezTo>
                    <a:cubicBezTo>
                      <a:pt x="388" y="940"/>
                      <a:pt x="387" y="944"/>
                      <a:pt x="386" y="948"/>
                    </a:cubicBezTo>
                    <a:cubicBezTo>
                      <a:pt x="385" y="948"/>
                      <a:pt x="383" y="948"/>
                      <a:pt x="383" y="950"/>
                    </a:cubicBezTo>
                    <a:cubicBezTo>
                      <a:pt x="383" y="951"/>
                      <a:pt x="383" y="951"/>
                      <a:pt x="384" y="951"/>
                    </a:cubicBezTo>
                    <a:cubicBezTo>
                      <a:pt x="386" y="951"/>
                      <a:pt x="386" y="949"/>
                      <a:pt x="386" y="948"/>
                    </a:cubicBezTo>
                    <a:close/>
                    <a:moveTo>
                      <a:pt x="162" y="63"/>
                    </a:moveTo>
                    <a:cubicBezTo>
                      <a:pt x="162" y="63"/>
                      <a:pt x="162" y="63"/>
                      <a:pt x="163" y="63"/>
                    </a:cubicBezTo>
                    <a:cubicBezTo>
                      <a:pt x="162" y="63"/>
                      <a:pt x="162" y="63"/>
                      <a:pt x="162" y="63"/>
                    </a:cubicBezTo>
                    <a:cubicBezTo>
                      <a:pt x="161" y="60"/>
                      <a:pt x="161" y="57"/>
                      <a:pt x="157" y="56"/>
                    </a:cubicBezTo>
                    <a:cubicBezTo>
                      <a:pt x="156" y="56"/>
                      <a:pt x="155" y="57"/>
                      <a:pt x="155" y="59"/>
                    </a:cubicBezTo>
                    <a:cubicBezTo>
                      <a:pt x="156" y="62"/>
                      <a:pt x="159" y="62"/>
                      <a:pt x="162" y="63"/>
                    </a:cubicBezTo>
                    <a:close/>
                    <a:moveTo>
                      <a:pt x="157" y="512"/>
                    </a:moveTo>
                    <a:cubicBezTo>
                      <a:pt x="156" y="512"/>
                      <a:pt x="156" y="512"/>
                      <a:pt x="156" y="512"/>
                    </a:cubicBezTo>
                    <a:cubicBezTo>
                      <a:pt x="156" y="512"/>
                      <a:pt x="156" y="512"/>
                      <a:pt x="157" y="512"/>
                    </a:cubicBezTo>
                    <a:cubicBezTo>
                      <a:pt x="153" y="519"/>
                      <a:pt x="147" y="509"/>
                      <a:pt x="143" y="515"/>
                    </a:cubicBezTo>
                    <a:cubicBezTo>
                      <a:pt x="145" y="519"/>
                      <a:pt x="150" y="519"/>
                      <a:pt x="153" y="520"/>
                    </a:cubicBezTo>
                    <a:cubicBezTo>
                      <a:pt x="157" y="522"/>
                      <a:pt x="161" y="524"/>
                      <a:pt x="163" y="520"/>
                    </a:cubicBezTo>
                    <a:cubicBezTo>
                      <a:pt x="164" y="516"/>
                      <a:pt x="161" y="513"/>
                      <a:pt x="157" y="512"/>
                    </a:cubicBezTo>
                    <a:close/>
                    <a:moveTo>
                      <a:pt x="154" y="75"/>
                    </a:moveTo>
                    <a:cubicBezTo>
                      <a:pt x="154" y="72"/>
                      <a:pt x="153" y="70"/>
                      <a:pt x="150" y="70"/>
                    </a:cubicBezTo>
                    <a:cubicBezTo>
                      <a:pt x="141" y="59"/>
                      <a:pt x="128" y="53"/>
                      <a:pt x="121" y="41"/>
                    </a:cubicBezTo>
                    <a:cubicBezTo>
                      <a:pt x="120" y="40"/>
                      <a:pt x="117" y="39"/>
                      <a:pt x="117" y="40"/>
                    </a:cubicBezTo>
                    <a:cubicBezTo>
                      <a:pt x="115" y="50"/>
                      <a:pt x="111" y="42"/>
                      <a:pt x="109" y="40"/>
                    </a:cubicBezTo>
                    <a:cubicBezTo>
                      <a:pt x="104" y="36"/>
                      <a:pt x="97" y="34"/>
                      <a:pt x="90" y="32"/>
                    </a:cubicBezTo>
                    <a:cubicBezTo>
                      <a:pt x="92" y="38"/>
                      <a:pt x="97" y="38"/>
                      <a:pt x="100" y="41"/>
                    </a:cubicBezTo>
                    <a:cubicBezTo>
                      <a:pt x="105" y="44"/>
                      <a:pt x="102" y="45"/>
                      <a:pt x="99" y="46"/>
                    </a:cubicBezTo>
                    <a:cubicBezTo>
                      <a:pt x="89" y="38"/>
                      <a:pt x="77" y="38"/>
                      <a:pt x="65" y="40"/>
                    </a:cubicBezTo>
                    <a:cubicBezTo>
                      <a:pt x="76" y="42"/>
                      <a:pt x="87" y="47"/>
                      <a:pt x="99" y="46"/>
                    </a:cubicBezTo>
                    <a:cubicBezTo>
                      <a:pt x="114" y="56"/>
                      <a:pt x="131" y="64"/>
                      <a:pt x="149" y="70"/>
                    </a:cubicBezTo>
                    <a:cubicBezTo>
                      <a:pt x="150" y="73"/>
                      <a:pt x="151" y="75"/>
                      <a:pt x="154" y="75"/>
                    </a:cubicBezTo>
                    <a:cubicBezTo>
                      <a:pt x="158" y="84"/>
                      <a:pt x="164" y="91"/>
                      <a:pt x="174" y="94"/>
                    </a:cubicBezTo>
                    <a:cubicBezTo>
                      <a:pt x="183" y="107"/>
                      <a:pt x="191" y="120"/>
                      <a:pt x="205" y="128"/>
                    </a:cubicBezTo>
                    <a:cubicBezTo>
                      <a:pt x="205" y="132"/>
                      <a:pt x="205" y="136"/>
                      <a:pt x="211" y="137"/>
                    </a:cubicBezTo>
                    <a:cubicBezTo>
                      <a:pt x="211" y="131"/>
                      <a:pt x="208" y="130"/>
                      <a:pt x="205" y="128"/>
                    </a:cubicBezTo>
                    <a:cubicBezTo>
                      <a:pt x="196" y="114"/>
                      <a:pt x="188" y="101"/>
                      <a:pt x="179" y="87"/>
                    </a:cubicBezTo>
                    <a:cubicBezTo>
                      <a:pt x="177" y="90"/>
                      <a:pt x="179" y="95"/>
                      <a:pt x="174" y="94"/>
                    </a:cubicBezTo>
                    <a:cubicBezTo>
                      <a:pt x="175" y="89"/>
                      <a:pt x="169" y="87"/>
                      <a:pt x="169" y="82"/>
                    </a:cubicBezTo>
                    <a:cubicBezTo>
                      <a:pt x="174" y="81"/>
                      <a:pt x="175" y="78"/>
                      <a:pt x="172" y="75"/>
                    </a:cubicBezTo>
                    <a:cubicBezTo>
                      <a:pt x="170" y="72"/>
                      <a:pt x="169" y="68"/>
                      <a:pt x="166" y="69"/>
                    </a:cubicBezTo>
                    <a:cubicBezTo>
                      <a:pt x="162" y="70"/>
                      <a:pt x="165" y="74"/>
                      <a:pt x="164" y="77"/>
                    </a:cubicBezTo>
                    <a:cubicBezTo>
                      <a:pt x="161" y="76"/>
                      <a:pt x="158" y="76"/>
                      <a:pt x="154" y="75"/>
                    </a:cubicBezTo>
                    <a:close/>
                    <a:moveTo>
                      <a:pt x="193" y="522"/>
                    </a:moveTo>
                    <a:cubicBezTo>
                      <a:pt x="193" y="520"/>
                      <a:pt x="193" y="518"/>
                      <a:pt x="190" y="518"/>
                    </a:cubicBezTo>
                    <a:cubicBezTo>
                      <a:pt x="190" y="518"/>
                      <a:pt x="189" y="519"/>
                      <a:pt x="189" y="519"/>
                    </a:cubicBezTo>
                    <a:cubicBezTo>
                      <a:pt x="189" y="522"/>
                      <a:pt x="191" y="522"/>
                      <a:pt x="193" y="522"/>
                    </a:cubicBezTo>
                    <a:cubicBezTo>
                      <a:pt x="204" y="539"/>
                      <a:pt x="216" y="555"/>
                      <a:pt x="210" y="577"/>
                    </a:cubicBezTo>
                    <a:cubicBezTo>
                      <a:pt x="210" y="579"/>
                      <a:pt x="212" y="582"/>
                      <a:pt x="215" y="581"/>
                    </a:cubicBezTo>
                    <a:cubicBezTo>
                      <a:pt x="218" y="581"/>
                      <a:pt x="217" y="578"/>
                      <a:pt x="217" y="575"/>
                    </a:cubicBezTo>
                    <a:cubicBezTo>
                      <a:pt x="218" y="557"/>
                      <a:pt x="210" y="541"/>
                      <a:pt x="204" y="525"/>
                    </a:cubicBezTo>
                    <a:cubicBezTo>
                      <a:pt x="201" y="519"/>
                      <a:pt x="197" y="520"/>
                      <a:pt x="193" y="522"/>
                    </a:cubicBezTo>
                    <a:close/>
                    <a:moveTo>
                      <a:pt x="224" y="604"/>
                    </a:moveTo>
                    <a:cubicBezTo>
                      <a:pt x="226" y="593"/>
                      <a:pt x="221" y="590"/>
                      <a:pt x="209" y="594"/>
                    </a:cubicBezTo>
                    <a:cubicBezTo>
                      <a:pt x="215" y="598"/>
                      <a:pt x="220" y="601"/>
                      <a:pt x="224" y="604"/>
                    </a:cubicBezTo>
                    <a:cubicBezTo>
                      <a:pt x="225" y="608"/>
                      <a:pt x="226" y="612"/>
                      <a:pt x="231" y="617"/>
                    </a:cubicBezTo>
                    <a:cubicBezTo>
                      <a:pt x="233" y="592"/>
                      <a:pt x="256" y="574"/>
                      <a:pt x="245" y="549"/>
                    </a:cubicBezTo>
                    <a:cubicBezTo>
                      <a:pt x="247" y="561"/>
                      <a:pt x="243" y="572"/>
                      <a:pt x="237" y="584"/>
                    </a:cubicBezTo>
                    <a:cubicBezTo>
                      <a:pt x="237" y="579"/>
                      <a:pt x="236" y="576"/>
                      <a:pt x="236" y="573"/>
                    </a:cubicBezTo>
                    <a:cubicBezTo>
                      <a:pt x="234" y="578"/>
                      <a:pt x="235" y="583"/>
                      <a:pt x="234" y="587"/>
                    </a:cubicBezTo>
                    <a:cubicBezTo>
                      <a:pt x="232" y="593"/>
                      <a:pt x="235" y="603"/>
                      <a:pt x="224" y="604"/>
                    </a:cubicBezTo>
                    <a:close/>
                    <a:moveTo>
                      <a:pt x="169" y="150"/>
                    </a:moveTo>
                    <a:cubicBezTo>
                      <a:pt x="168" y="150"/>
                      <a:pt x="168" y="149"/>
                      <a:pt x="168" y="149"/>
                    </a:cubicBezTo>
                    <a:cubicBezTo>
                      <a:pt x="168" y="149"/>
                      <a:pt x="168" y="150"/>
                      <a:pt x="169" y="150"/>
                    </a:cubicBezTo>
                    <a:cubicBezTo>
                      <a:pt x="171" y="154"/>
                      <a:pt x="170" y="154"/>
                      <a:pt x="165" y="153"/>
                    </a:cubicBezTo>
                    <a:cubicBezTo>
                      <a:pt x="158" y="151"/>
                      <a:pt x="152" y="145"/>
                      <a:pt x="140" y="147"/>
                    </a:cubicBezTo>
                    <a:cubicBezTo>
                      <a:pt x="162" y="157"/>
                      <a:pt x="182" y="166"/>
                      <a:pt x="201" y="175"/>
                    </a:cubicBezTo>
                    <a:cubicBezTo>
                      <a:pt x="202" y="174"/>
                      <a:pt x="202" y="173"/>
                      <a:pt x="203" y="172"/>
                    </a:cubicBezTo>
                    <a:cubicBezTo>
                      <a:pt x="190" y="167"/>
                      <a:pt x="184" y="152"/>
                      <a:pt x="169" y="150"/>
                    </a:cubicBezTo>
                    <a:close/>
                    <a:moveTo>
                      <a:pt x="229" y="856"/>
                    </a:moveTo>
                    <a:cubicBezTo>
                      <a:pt x="229" y="852"/>
                      <a:pt x="227" y="850"/>
                      <a:pt x="223" y="852"/>
                    </a:cubicBezTo>
                    <a:cubicBezTo>
                      <a:pt x="220" y="853"/>
                      <a:pt x="217" y="854"/>
                      <a:pt x="220" y="858"/>
                    </a:cubicBezTo>
                    <a:cubicBezTo>
                      <a:pt x="210" y="859"/>
                      <a:pt x="206" y="867"/>
                      <a:pt x="201" y="873"/>
                    </a:cubicBezTo>
                    <a:cubicBezTo>
                      <a:pt x="228" y="859"/>
                      <a:pt x="255" y="849"/>
                      <a:pt x="286" y="855"/>
                    </a:cubicBezTo>
                    <a:cubicBezTo>
                      <a:pt x="286" y="854"/>
                      <a:pt x="286" y="853"/>
                      <a:pt x="286" y="852"/>
                    </a:cubicBezTo>
                    <a:cubicBezTo>
                      <a:pt x="277" y="852"/>
                      <a:pt x="269" y="852"/>
                      <a:pt x="261" y="852"/>
                    </a:cubicBezTo>
                    <a:cubicBezTo>
                      <a:pt x="266" y="847"/>
                      <a:pt x="273" y="851"/>
                      <a:pt x="278" y="846"/>
                    </a:cubicBezTo>
                    <a:cubicBezTo>
                      <a:pt x="282" y="845"/>
                      <a:pt x="286" y="850"/>
                      <a:pt x="292" y="846"/>
                    </a:cubicBezTo>
                    <a:cubicBezTo>
                      <a:pt x="286" y="843"/>
                      <a:pt x="282" y="842"/>
                      <a:pt x="278" y="846"/>
                    </a:cubicBezTo>
                    <a:cubicBezTo>
                      <a:pt x="260" y="842"/>
                      <a:pt x="246" y="854"/>
                      <a:pt x="229" y="856"/>
                    </a:cubicBezTo>
                    <a:close/>
                    <a:moveTo>
                      <a:pt x="208" y="147"/>
                    </a:moveTo>
                    <a:cubicBezTo>
                      <a:pt x="207" y="147"/>
                      <a:pt x="206" y="146"/>
                      <a:pt x="205" y="145"/>
                    </a:cubicBezTo>
                    <a:cubicBezTo>
                      <a:pt x="205" y="146"/>
                      <a:pt x="205" y="146"/>
                      <a:pt x="204" y="146"/>
                    </a:cubicBezTo>
                    <a:cubicBezTo>
                      <a:pt x="205" y="147"/>
                      <a:pt x="206" y="147"/>
                      <a:pt x="207" y="147"/>
                    </a:cubicBezTo>
                    <a:cubicBezTo>
                      <a:pt x="216" y="163"/>
                      <a:pt x="231" y="173"/>
                      <a:pt x="242" y="187"/>
                    </a:cubicBezTo>
                    <a:cubicBezTo>
                      <a:pt x="238" y="175"/>
                      <a:pt x="233" y="164"/>
                      <a:pt x="228" y="152"/>
                    </a:cubicBezTo>
                    <a:cubicBezTo>
                      <a:pt x="224" y="141"/>
                      <a:pt x="217" y="140"/>
                      <a:pt x="208" y="147"/>
                    </a:cubicBezTo>
                    <a:close/>
                    <a:moveTo>
                      <a:pt x="130" y="94"/>
                    </a:moveTo>
                    <a:cubicBezTo>
                      <a:pt x="113" y="91"/>
                      <a:pt x="97" y="84"/>
                      <a:pt x="79" y="86"/>
                    </a:cubicBezTo>
                    <a:cubicBezTo>
                      <a:pt x="112" y="93"/>
                      <a:pt x="143" y="105"/>
                      <a:pt x="172" y="122"/>
                    </a:cubicBezTo>
                    <a:cubicBezTo>
                      <a:pt x="161" y="110"/>
                      <a:pt x="145" y="105"/>
                      <a:pt x="135" y="91"/>
                    </a:cubicBezTo>
                    <a:cubicBezTo>
                      <a:pt x="133" y="88"/>
                      <a:pt x="131" y="90"/>
                      <a:pt x="130" y="94"/>
                    </a:cubicBezTo>
                    <a:close/>
                    <a:moveTo>
                      <a:pt x="315" y="852"/>
                    </a:moveTo>
                    <a:cubicBezTo>
                      <a:pt x="292" y="860"/>
                      <a:pt x="292" y="860"/>
                      <a:pt x="295" y="897"/>
                    </a:cubicBezTo>
                    <a:cubicBezTo>
                      <a:pt x="303" y="882"/>
                      <a:pt x="312" y="869"/>
                      <a:pt x="315" y="852"/>
                    </a:cubicBezTo>
                    <a:close/>
                    <a:moveTo>
                      <a:pt x="306" y="1029"/>
                    </a:moveTo>
                    <a:cubicBezTo>
                      <a:pt x="307" y="1029"/>
                      <a:pt x="308" y="1028"/>
                      <a:pt x="309" y="1027"/>
                    </a:cubicBezTo>
                    <a:cubicBezTo>
                      <a:pt x="298" y="1009"/>
                      <a:pt x="299" y="987"/>
                      <a:pt x="294" y="967"/>
                    </a:cubicBezTo>
                    <a:cubicBezTo>
                      <a:pt x="287" y="977"/>
                      <a:pt x="301" y="991"/>
                      <a:pt x="288" y="1001"/>
                    </a:cubicBezTo>
                    <a:cubicBezTo>
                      <a:pt x="287" y="1001"/>
                      <a:pt x="288" y="1003"/>
                      <a:pt x="289" y="1004"/>
                    </a:cubicBezTo>
                    <a:cubicBezTo>
                      <a:pt x="294" y="1012"/>
                      <a:pt x="300" y="1021"/>
                      <a:pt x="306" y="1029"/>
                    </a:cubicBezTo>
                    <a:close/>
                    <a:moveTo>
                      <a:pt x="378" y="917"/>
                    </a:moveTo>
                    <a:cubicBezTo>
                      <a:pt x="372" y="908"/>
                      <a:pt x="374" y="896"/>
                      <a:pt x="363" y="889"/>
                    </a:cubicBezTo>
                    <a:cubicBezTo>
                      <a:pt x="372" y="909"/>
                      <a:pt x="376" y="930"/>
                      <a:pt x="375" y="952"/>
                    </a:cubicBezTo>
                    <a:cubicBezTo>
                      <a:pt x="380" y="936"/>
                      <a:pt x="383" y="919"/>
                      <a:pt x="380" y="902"/>
                    </a:cubicBezTo>
                    <a:cubicBezTo>
                      <a:pt x="379" y="907"/>
                      <a:pt x="379" y="912"/>
                      <a:pt x="378" y="917"/>
                    </a:cubicBezTo>
                    <a:close/>
                    <a:moveTo>
                      <a:pt x="194" y="545"/>
                    </a:moveTo>
                    <a:cubicBezTo>
                      <a:pt x="185" y="528"/>
                      <a:pt x="167" y="523"/>
                      <a:pt x="151" y="531"/>
                    </a:cubicBezTo>
                    <a:cubicBezTo>
                      <a:pt x="167" y="531"/>
                      <a:pt x="179" y="536"/>
                      <a:pt x="194" y="545"/>
                    </a:cubicBezTo>
                    <a:close/>
                    <a:moveTo>
                      <a:pt x="346" y="834"/>
                    </a:moveTo>
                    <a:cubicBezTo>
                      <a:pt x="349" y="843"/>
                      <a:pt x="346" y="854"/>
                      <a:pt x="350" y="864"/>
                    </a:cubicBezTo>
                    <a:cubicBezTo>
                      <a:pt x="353" y="853"/>
                      <a:pt x="355" y="843"/>
                      <a:pt x="346" y="834"/>
                    </a:cubicBezTo>
                    <a:close/>
                    <a:moveTo>
                      <a:pt x="215" y="110"/>
                    </a:moveTo>
                    <a:cubicBezTo>
                      <a:pt x="210" y="122"/>
                      <a:pt x="214" y="129"/>
                      <a:pt x="222" y="137"/>
                    </a:cubicBezTo>
                    <a:cubicBezTo>
                      <a:pt x="222" y="127"/>
                      <a:pt x="219" y="119"/>
                      <a:pt x="215" y="110"/>
                    </a:cubicBezTo>
                    <a:close/>
                    <a:moveTo>
                      <a:pt x="234" y="567"/>
                    </a:moveTo>
                    <a:cubicBezTo>
                      <a:pt x="237" y="559"/>
                      <a:pt x="237" y="553"/>
                      <a:pt x="232" y="547"/>
                    </a:cubicBezTo>
                    <a:cubicBezTo>
                      <a:pt x="231" y="554"/>
                      <a:pt x="231" y="559"/>
                      <a:pt x="234" y="567"/>
                    </a:cubicBezTo>
                    <a:close/>
                    <a:moveTo>
                      <a:pt x="186" y="574"/>
                    </a:moveTo>
                    <a:cubicBezTo>
                      <a:pt x="189" y="578"/>
                      <a:pt x="190" y="582"/>
                      <a:pt x="196" y="582"/>
                    </a:cubicBezTo>
                    <a:cubicBezTo>
                      <a:pt x="196" y="582"/>
                      <a:pt x="197" y="580"/>
                      <a:pt x="197" y="579"/>
                    </a:cubicBezTo>
                    <a:cubicBezTo>
                      <a:pt x="195" y="575"/>
                      <a:pt x="193" y="572"/>
                      <a:pt x="186" y="574"/>
                    </a:cubicBezTo>
                    <a:close/>
                    <a:moveTo>
                      <a:pt x="87" y="31"/>
                    </a:moveTo>
                    <a:cubicBezTo>
                      <a:pt x="81" y="26"/>
                      <a:pt x="77" y="23"/>
                      <a:pt x="71" y="25"/>
                    </a:cubicBezTo>
                    <a:cubicBezTo>
                      <a:pt x="75" y="28"/>
                      <a:pt x="79" y="31"/>
                      <a:pt x="87" y="31"/>
                    </a:cubicBezTo>
                    <a:close/>
                    <a:moveTo>
                      <a:pt x="191" y="133"/>
                    </a:moveTo>
                    <a:cubicBezTo>
                      <a:pt x="192" y="139"/>
                      <a:pt x="194" y="141"/>
                      <a:pt x="200" y="142"/>
                    </a:cubicBezTo>
                    <a:cubicBezTo>
                      <a:pt x="199" y="136"/>
                      <a:pt x="196" y="134"/>
                      <a:pt x="191" y="133"/>
                    </a:cubicBezTo>
                    <a:close/>
                    <a:moveTo>
                      <a:pt x="218" y="534"/>
                    </a:moveTo>
                    <a:cubicBezTo>
                      <a:pt x="218" y="538"/>
                      <a:pt x="213" y="540"/>
                      <a:pt x="217" y="546"/>
                    </a:cubicBezTo>
                    <a:cubicBezTo>
                      <a:pt x="220" y="542"/>
                      <a:pt x="220" y="538"/>
                      <a:pt x="218" y="534"/>
                    </a:cubicBezTo>
                    <a:close/>
                    <a:moveTo>
                      <a:pt x="186" y="126"/>
                    </a:moveTo>
                    <a:cubicBezTo>
                      <a:pt x="182" y="127"/>
                      <a:pt x="181" y="127"/>
                      <a:pt x="182" y="129"/>
                    </a:cubicBezTo>
                    <a:cubicBezTo>
                      <a:pt x="182" y="130"/>
                      <a:pt x="184" y="131"/>
                      <a:pt x="185" y="132"/>
                    </a:cubicBezTo>
                    <a:cubicBezTo>
                      <a:pt x="187" y="132"/>
                      <a:pt x="188" y="131"/>
                      <a:pt x="187" y="129"/>
                    </a:cubicBezTo>
                    <a:cubicBezTo>
                      <a:pt x="187" y="128"/>
                      <a:pt x="186" y="126"/>
                      <a:pt x="186" y="126"/>
                    </a:cubicBezTo>
                    <a:close/>
                    <a:moveTo>
                      <a:pt x="354" y="870"/>
                    </a:moveTo>
                    <a:cubicBezTo>
                      <a:pt x="352" y="873"/>
                      <a:pt x="352" y="875"/>
                      <a:pt x="354" y="878"/>
                    </a:cubicBezTo>
                    <a:cubicBezTo>
                      <a:pt x="355" y="875"/>
                      <a:pt x="356" y="872"/>
                      <a:pt x="354" y="870"/>
                    </a:cubicBezTo>
                    <a:close/>
                    <a:moveTo>
                      <a:pt x="151" y="504"/>
                    </a:moveTo>
                    <a:cubicBezTo>
                      <a:pt x="151" y="504"/>
                      <a:pt x="150" y="505"/>
                      <a:pt x="150" y="506"/>
                    </a:cubicBezTo>
                    <a:cubicBezTo>
                      <a:pt x="151" y="506"/>
                      <a:pt x="152" y="506"/>
                      <a:pt x="152" y="506"/>
                    </a:cubicBezTo>
                    <a:cubicBezTo>
                      <a:pt x="153" y="506"/>
                      <a:pt x="153" y="505"/>
                      <a:pt x="153" y="505"/>
                    </a:cubicBezTo>
                    <a:cubicBezTo>
                      <a:pt x="153" y="504"/>
                      <a:pt x="152" y="504"/>
                      <a:pt x="151" y="504"/>
                    </a:cubicBezTo>
                    <a:close/>
                    <a:moveTo>
                      <a:pt x="125" y="83"/>
                    </a:moveTo>
                    <a:cubicBezTo>
                      <a:pt x="124" y="84"/>
                      <a:pt x="124" y="84"/>
                      <a:pt x="124" y="85"/>
                    </a:cubicBezTo>
                    <a:cubicBezTo>
                      <a:pt x="124" y="85"/>
                      <a:pt x="125" y="86"/>
                      <a:pt x="126" y="86"/>
                    </a:cubicBezTo>
                    <a:cubicBezTo>
                      <a:pt x="126" y="86"/>
                      <a:pt x="127" y="84"/>
                      <a:pt x="127" y="84"/>
                    </a:cubicBezTo>
                    <a:cubicBezTo>
                      <a:pt x="126" y="83"/>
                      <a:pt x="125" y="83"/>
                      <a:pt x="125" y="83"/>
                    </a:cubicBezTo>
                    <a:close/>
                    <a:moveTo>
                      <a:pt x="186" y="513"/>
                    </a:moveTo>
                    <a:cubicBezTo>
                      <a:pt x="186" y="513"/>
                      <a:pt x="185" y="513"/>
                      <a:pt x="185" y="513"/>
                    </a:cubicBezTo>
                    <a:cubicBezTo>
                      <a:pt x="185" y="513"/>
                      <a:pt x="185" y="514"/>
                      <a:pt x="185" y="514"/>
                    </a:cubicBezTo>
                    <a:cubicBezTo>
                      <a:pt x="186" y="514"/>
                      <a:pt x="186" y="514"/>
                      <a:pt x="186" y="514"/>
                    </a:cubicBezTo>
                    <a:cubicBezTo>
                      <a:pt x="186" y="514"/>
                      <a:pt x="186" y="513"/>
                      <a:pt x="186" y="513"/>
                    </a:cubicBezTo>
                    <a:close/>
                    <a:moveTo>
                      <a:pt x="218" y="524"/>
                    </a:moveTo>
                    <a:cubicBezTo>
                      <a:pt x="218" y="524"/>
                      <a:pt x="218" y="525"/>
                      <a:pt x="218" y="525"/>
                    </a:cubicBezTo>
                    <a:cubicBezTo>
                      <a:pt x="219" y="525"/>
                      <a:pt x="219" y="525"/>
                      <a:pt x="219" y="524"/>
                    </a:cubicBezTo>
                    <a:cubicBezTo>
                      <a:pt x="219" y="524"/>
                      <a:pt x="219" y="524"/>
                      <a:pt x="218" y="524"/>
                    </a:cubicBezTo>
                    <a:close/>
                    <a:moveTo>
                      <a:pt x="329" y="898"/>
                    </a:moveTo>
                    <a:cubicBezTo>
                      <a:pt x="329" y="898"/>
                      <a:pt x="328" y="897"/>
                      <a:pt x="328" y="897"/>
                    </a:cubicBezTo>
                    <a:cubicBezTo>
                      <a:pt x="328" y="898"/>
                      <a:pt x="328" y="898"/>
                      <a:pt x="328" y="899"/>
                    </a:cubicBezTo>
                    <a:cubicBezTo>
                      <a:pt x="328" y="898"/>
                      <a:pt x="329" y="899"/>
                      <a:pt x="329" y="898"/>
                    </a:cubicBezTo>
                    <a:cubicBezTo>
                      <a:pt x="329" y="898"/>
                      <a:pt x="329" y="898"/>
                      <a:pt x="329" y="898"/>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3" name="Freeform 448">
                <a:extLst>
                  <a:ext uri="{FF2B5EF4-FFF2-40B4-BE49-F238E27FC236}">
                    <a16:creationId xmlns:a16="http://schemas.microsoft.com/office/drawing/2014/main" id="{2A729F8F-D04F-B671-E35D-3A6B4037D012}"/>
                  </a:ext>
                </a:extLst>
              </p:cNvPr>
              <p:cNvSpPr>
                <a:spLocks noEditPoints="1"/>
              </p:cNvSpPr>
              <p:nvPr/>
            </p:nvSpPr>
            <p:spPr bwMode="auto">
              <a:xfrm>
                <a:off x="64" y="2662"/>
                <a:ext cx="438" cy="590"/>
              </a:xfrm>
              <a:custGeom>
                <a:avLst/>
                <a:gdLst>
                  <a:gd name="T0" fmla="*/ 382 w 382"/>
                  <a:gd name="T1" fmla="*/ 515 h 515"/>
                  <a:gd name="T2" fmla="*/ 310 w 382"/>
                  <a:gd name="T3" fmla="*/ 219 h 515"/>
                  <a:gd name="T4" fmla="*/ 142 w 382"/>
                  <a:gd name="T5" fmla="*/ 176 h 515"/>
                  <a:gd name="T6" fmla="*/ 94 w 382"/>
                  <a:gd name="T7" fmla="*/ 143 h 515"/>
                  <a:gd name="T8" fmla="*/ 21 w 382"/>
                  <a:gd name="T9" fmla="*/ 56 h 515"/>
                  <a:gd name="T10" fmla="*/ 7 w 382"/>
                  <a:gd name="T11" fmla="*/ 18 h 515"/>
                  <a:gd name="T12" fmla="*/ 116 w 382"/>
                  <a:gd name="T13" fmla="*/ 13 h 515"/>
                  <a:gd name="T14" fmla="*/ 143 w 382"/>
                  <a:gd name="T15" fmla="*/ 34 h 515"/>
                  <a:gd name="T16" fmla="*/ 152 w 382"/>
                  <a:gd name="T17" fmla="*/ 49 h 515"/>
                  <a:gd name="T18" fmla="*/ 152 w 382"/>
                  <a:gd name="T19" fmla="*/ 51 h 515"/>
                  <a:gd name="T20" fmla="*/ 178 w 382"/>
                  <a:gd name="T21" fmla="*/ 58 h 515"/>
                  <a:gd name="T22" fmla="*/ 204 w 382"/>
                  <a:gd name="T23" fmla="*/ 119 h 515"/>
                  <a:gd name="T24" fmla="*/ 100 w 382"/>
                  <a:gd name="T25" fmla="*/ 113 h 515"/>
                  <a:gd name="T26" fmla="*/ 179 w 382"/>
                  <a:gd name="T27" fmla="*/ 129 h 515"/>
                  <a:gd name="T28" fmla="*/ 222 w 382"/>
                  <a:gd name="T29" fmla="*/ 127 h 515"/>
                  <a:gd name="T30" fmla="*/ 215 w 382"/>
                  <a:gd name="T31" fmla="*/ 78 h 515"/>
                  <a:gd name="T32" fmla="*/ 224 w 382"/>
                  <a:gd name="T33" fmla="*/ 75 h 515"/>
                  <a:gd name="T34" fmla="*/ 221 w 382"/>
                  <a:gd name="T35" fmla="*/ 87 h 515"/>
                  <a:gd name="T36" fmla="*/ 230 w 382"/>
                  <a:gd name="T37" fmla="*/ 83 h 515"/>
                  <a:gd name="T38" fmla="*/ 242 w 382"/>
                  <a:gd name="T39" fmla="*/ 77 h 515"/>
                  <a:gd name="T40" fmla="*/ 327 w 382"/>
                  <a:gd name="T41" fmla="*/ 231 h 515"/>
                  <a:gd name="T42" fmla="*/ 292 w 382"/>
                  <a:gd name="T43" fmla="*/ 65 h 515"/>
                  <a:gd name="T44" fmla="*/ 53 w 382"/>
                  <a:gd name="T45" fmla="*/ 49 h 515"/>
                  <a:gd name="T46" fmla="*/ 53 w 382"/>
                  <a:gd name="T47" fmla="*/ 49 h 515"/>
                  <a:gd name="T48" fmla="*/ 169 w 382"/>
                  <a:gd name="T49" fmla="*/ 90 h 515"/>
                  <a:gd name="T50" fmla="*/ 169 w 382"/>
                  <a:gd name="T51" fmla="*/ 85 h 515"/>
                  <a:gd name="T52" fmla="*/ 164 w 382"/>
                  <a:gd name="T53" fmla="*/ 88 h 515"/>
                  <a:gd name="T54" fmla="*/ 138 w 382"/>
                  <a:gd name="T55" fmla="*/ 166 h 515"/>
                  <a:gd name="T56" fmla="*/ 193 w 382"/>
                  <a:gd name="T57" fmla="*/ 161 h 515"/>
                  <a:gd name="T58" fmla="*/ 142 w 382"/>
                  <a:gd name="T59" fmla="*/ 57 h 515"/>
                  <a:gd name="T60" fmla="*/ 94 w 382"/>
                  <a:gd name="T61" fmla="*/ 36 h 515"/>
                  <a:gd name="T62" fmla="*/ 124 w 382"/>
                  <a:gd name="T63" fmla="*/ 64 h 515"/>
                  <a:gd name="T64" fmla="*/ 63 w 382"/>
                  <a:gd name="T65" fmla="*/ 52 h 515"/>
                  <a:gd name="T66" fmla="*/ 91 w 382"/>
                  <a:gd name="T67" fmla="*/ 59 h 515"/>
                  <a:gd name="T68" fmla="*/ 68 w 382"/>
                  <a:gd name="T69" fmla="*/ 72 h 515"/>
                  <a:gd name="T70" fmla="*/ 125 w 382"/>
                  <a:gd name="T71" fmla="*/ 88 h 515"/>
                  <a:gd name="T72" fmla="*/ 67 w 382"/>
                  <a:gd name="T73" fmla="*/ 90 h 515"/>
                  <a:gd name="T74" fmla="*/ 203 w 382"/>
                  <a:gd name="T75" fmla="*/ 155 h 515"/>
                  <a:gd name="T76" fmla="*/ 189 w 382"/>
                  <a:gd name="T77" fmla="*/ 151 h 515"/>
                  <a:gd name="T78" fmla="*/ 174 w 382"/>
                  <a:gd name="T79" fmla="*/ 93 h 515"/>
                  <a:gd name="T80" fmla="*/ 119 w 382"/>
                  <a:gd name="T81" fmla="*/ 86 h 515"/>
                  <a:gd name="T82" fmla="*/ 132 w 382"/>
                  <a:gd name="T83" fmla="*/ 132 h 515"/>
                  <a:gd name="T84" fmla="*/ 134 w 382"/>
                  <a:gd name="T85" fmla="*/ 133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82" h="515">
                    <a:moveTo>
                      <a:pt x="311" y="75"/>
                    </a:moveTo>
                    <a:cubicBezTo>
                      <a:pt x="334" y="157"/>
                      <a:pt x="357" y="240"/>
                      <a:pt x="370" y="324"/>
                    </a:cubicBezTo>
                    <a:cubicBezTo>
                      <a:pt x="379" y="387"/>
                      <a:pt x="381" y="452"/>
                      <a:pt x="382" y="515"/>
                    </a:cubicBezTo>
                    <a:cubicBezTo>
                      <a:pt x="377" y="515"/>
                      <a:pt x="372" y="515"/>
                      <a:pt x="367" y="515"/>
                    </a:cubicBezTo>
                    <a:cubicBezTo>
                      <a:pt x="366" y="438"/>
                      <a:pt x="368" y="361"/>
                      <a:pt x="348" y="285"/>
                    </a:cubicBezTo>
                    <a:cubicBezTo>
                      <a:pt x="341" y="260"/>
                      <a:pt x="326" y="239"/>
                      <a:pt x="310" y="219"/>
                    </a:cubicBezTo>
                    <a:cubicBezTo>
                      <a:pt x="291" y="195"/>
                      <a:pt x="269" y="174"/>
                      <a:pt x="246" y="155"/>
                    </a:cubicBezTo>
                    <a:cubicBezTo>
                      <a:pt x="241" y="151"/>
                      <a:pt x="237" y="149"/>
                      <a:pt x="231" y="154"/>
                    </a:cubicBezTo>
                    <a:cubicBezTo>
                      <a:pt x="206" y="178"/>
                      <a:pt x="176" y="185"/>
                      <a:pt x="142" y="176"/>
                    </a:cubicBezTo>
                    <a:cubicBezTo>
                      <a:pt x="125" y="172"/>
                      <a:pt x="109" y="168"/>
                      <a:pt x="93" y="159"/>
                    </a:cubicBezTo>
                    <a:cubicBezTo>
                      <a:pt x="95" y="154"/>
                      <a:pt x="102" y="157"/>
                      <a:pt x="102" y="153"/>
                    </a:cubicBezTo>
                    <a:cubicBezTo>
                      <a:pt x="102" y="148"/>
                      <a:pt x="97" y="146"/>
                      <a:pt x="94" y="143"/>
                    </a:cubicBezTo>
                    <a:cubicBezTo>
                      <a:pt x="80" y="133"/>
                      <a:pt x="66" y="123"/>
                      <a:pt x="53" y="110"/>
                    </a:cubicBezTo>
                    <a:cubicBezTo>
                      <a:pt x="60" y="109"/>
                      <a:pt x="66" y="111"/>
                      <a:pt x="73" y="108"/>
                    </a:cubicBezTo>
                    <a:cubicBezTo>
                      <a:pt x="52" y="93"/>
                      <a:pt x="35" y="76"/>
                      <a:pt x="21" y="56"/>
                    </a:cubicBezTo>
                    <a:cubicBezTo>
                      <a:pt x="18" y="52"/>
                      <a:pt x="15" y="47"/>
                      <a:pt x="12" y="42"/>
                    </a:cubicBezTo>
                    <a:cubicBezTo>
                      <a:pt x="11" y="41"/>
                      <a:pt x="9" y="38"/>
                      <a:pt x="10" y="37"/>
                    </a:cubicBezTo>
                    <a:cubicBezTo>
                      <a:pt x="25" y="28"/>
                      <a:pt x="9" y="24"/>
                      <a:pt x="7" y="18"/>
                    </a:cubicBezTo>
                    <a:cubicBezTo>
                      <a:pt x="6" y="15"/>
                      <a:pt x="3" y="13"/>
                      <a:pt x="0" y="9"/>
                    </a:cubicBezTo>
                    <a:cubicBezTo>
                      <a:pt x="38" y="5"/>
                      <a:pt x="74" y="3"/>
                      <a:pt x="110" y="12"/>
                    </a:cubicBezTo>
                    <a:cubicBezTo>
                      <a:pt x="112" y="12"/>
                      <a:pt x="116" y="13"/>
                      <a:pt x="116" y="13"/>
                    </a:cubicBezTo>
                    <a:cubicBezTo>
                      <a:pt x="121" y="0"/>
                      <a:pt x="132" y="7"/>
                      <a:pt x="140" y="5"/>
                    </a:cubicBezTo>
                    <a:cubicBezTo>
                      <a:pt x="146" y="15"/>
                      <a:pt x="133" y="18"/>
                      <a:pt x="133" y="27"/>
                    </a:cubicBezTo>
                    <a:cubicBezTo>
                      <a:pt x="137" y="27"/>
                      <a:pt x="144" y="25"/>
                      <a:pt x="143" y="34"/>
                    </a:cubicBezTo>
                    <a:cubicBezTo>
                      <a:pt x="143" y="35"/>
                      <a:pt x="142" y="38"/>
                      <a:pt x="145" y="38"/>
                    </a:cubicBezTo>
                    <a:cubicBezTo>
                      <a:pt x="146" y="38"/>
                      <a:pt x="146" y="36"/>
                      <a:pt x="147" y="35"/>
                    </a:cubicBezTo>
                    <a:cubicBezTo>
                      <a:pt x="163" y="34"/>
                      <a:pt x="149" y="45"/>
                      <a:pt x="152" y="49"/>
                    </a:cubicBezTo>
                    <a:cubicBezTo>
                      <a:pt x="150" y="48"/>
                      <a:pt x="150" y="44"/>
                      <a:pt x="146" y="46"/>
                    </a:cubicBezTo>
                    <a:cubicBezTo>
                      <a:pt x="152" y="55"/>
                      <a:pt x="143" y="70"/>
                      <a:pt x="162" y="74"/>
                    </a:cubicBezTo>
                    <a:cubicBezTo>
                      <a:pt x="158" y="66"/>
                      <a:pt x="155" y="58"/>
                      <a:pt x="152" y="51"/>
                    </a:cubicBezTo>
                    <a:cubicBezTo>
                      <a:pt x="158" y="52"/>
                      <a:pt x="162" y="50"/>
                      <a:pt x="166" y="48"/>
                    </a:cubicBezTo>
                    <a:cubicBezTo>
                      <a:pt x="170" y="47"/>
                      <a:pt x="173" y="40"/>
                      <a:pt x="177" y="44"/>
                    </a:cubicBezTo>
                    <a:cubicBezTo>
                      <a:pt x="181" y="47"/>
                      <a:pt x="179" y="53"/>
                      <a:pt x="178" y="58"/>
                    </a:cubicBezTo>
                    <a:cubicBezTo>
                      <a:pt x="177" y="59"/>
                      <a:pt x="177" y="60"/>
                      <a:pt x="177" y="63"/>
                    </a:cubicBezTo>
                    <a:cubicBezTo>
                      <a:pt x="185" y="60"/>
                      <a:pt x="190" y="61"/>
                      <a:pt x="188" y="70"/>
                    </a:cubicBezTo>
                    <a:cubicBezTo>
                      <a:pt x="195" y="86"/>
                      <a:pt x="201" y="102"/>
                      <a:pt x="204" y="119"/>
                    </a:cubicBezTo>
                    <a:cubicBezTo>
                      <a:pt x="193" y="120"/>
                      <a:pt x="181" y="119"/>
                      <a:pt x="169" y="122"/>
                    </a:cubicBezTo>
                    <a:cubicBezTo>
                      <a:pt x="157" y="125"/>
                      <a:pt x="145" y="123"/>
                      <a:pt x="134" y="121"/>
                    </a:cubicBezTo>
                    <a:cubicBezTo>
                      <a:pt x="123" y="119"/>
                      <a:pt x="112" y="113"/>
                      <a:pt x="100" y="113"/>
                    </a:cubicBezTo>
                    <a:cubicBezTo>
                      <a:pt x="106" y="119"/>
                      <a:pt x="114" y="119"/>
                      <a:pt x="121" y="122"/>
                    </a:cubicBezTo>
                    <a:cubicBezTo>
                      <a:pt x="137" y="128"/>
                      <a:pt x="153" y="132"/>
                      <a:pt x="170" y="125"/>
                    </a:cubicBezTo>
                    <a:cubicBezTo>
                      <a:pt x="173" y="123"/>
                      <a:pt x="178" y="122"/>
                      <a:pt x="179" y="129"/>
                    </a:cubicBezTo>
                    <a:cubicBezTo>
                      <a:pt x="169" y="132"/>
                      <a:pt x="161" y="137"/>
                      <a:pt x="156" y="146"/>
                    </a:cubicBezTo>
                    <a:cubicBezTo>
                      <a:pt x="164" y="141"/>
                      <a:pt x="174" y="138"/>
                      <a:pt x="179" y="129"/>
                    </a:cubicBezTo>
                    <a:cubicBezTo>
                      <a:pt x="193" y="122"/>
                      <a:pt x="207" y="123"/>
                      <a:pt x="222" y="127"/>
                    </a:cubicBezTo>
                    <a:cubicBezTo>
                      <a:pt x="205" y="111"/>
                      <a:pt x="199" y="93"/>
                      <a:pt x="204" y="71"/>
                    </a:cubicBezTo>
                    <a:cubicBezTo>
                      <a:pt x="206" y="70"/>
                      <a:pt x="208" y="69"/>
                      <a:pt x="210" y="67"/>
                    </a:cubicBezTo>
                    <a:cubicBezTo>
                      <a:pt x="216" y="69"/>
                      <a:pt x="215" y="74"/>
                      <a:pt x="215" y="78"/>
                    </a:cubicBezTo>
                    <a:cubicBezTo>
                      <a:pt x="215" y="78"/>
                      <a:pt x="214" y="78"/>
                      <a:pt x="214" y="79"/>
                    </a:cubicBezTo>
                    <a:cubicBezTo>
                      <a:pt x="214" y="78"/>
                      <a:pt x="215" y="78"/>
                      <a:pt x="215" y="78"/>
                    </a:cubicBezTo>
                    <a:cubicBezTo>
                      <a:pt x="218" y="77"/>
                      <a:pt x="221" y="76"/>
                      <a:pt x="224" y="75"/>
                    </a:cubicBezTo>
                    <a:cubicBezTo>
                      <a:pt x="226" y="77"/>
                      <a:pt x="228" y="80"/>
                      <a:pt x="229" y="83"/>
                    </a:cubicBezTo>
                    <a:cubicBezTo>
                      <a:pt x="231" y="90"/>
                      <a:pt x="226" y="88"/>
                      <a:pt x="222" y="87"/>
                    </a:cubicBezTo>
                    <a:cubicBezTo>
                      <a:pt x="222" y="87"/>
                      <a:pt x="222" y="87"/>
                      <a:pt x="221" y="87"/>
                    </a:cubicBezTo>
                    <a:cubicBezTo>
                      <a:pt x="222" y="87"/>
                      <a:pt x="222" y="87"/>
                      <a:pt x="222" y="88"/>
                    </a:cubicBezTo>
                    <a:cubicBezTo>
                      <a:pt x="229" y="99"/>
                      <a:pt x="233" y="112"/>
                      <a:pt x="231" y="126"/>
                    </a:cubicBezTo>
                    <a:cubicBezTo>
                      <a:pt x="234" y="111"/>
                      <a:pt x="238" y="97"/>
                      <a:pt x="230" y="83"/>
                    </a:cubicBezTo>
                    <a:cubicBezTo>
                      <a:pt x="230" y="79"/>
                      <a:pt x="229" y="75"/>
                      <a:pt x="229" y="71"/>
                    </a:cubicBezTo>
                    <a:cubicBezTo>
                      <a:pt x="230" y="68"/>
                      <a:pt x="232" y="68"/>
                      <a:pt x="234" y="69"/>
                    </a:cubicBezTo>
                    <a:cubicBezTo>
                      <a:pt x="235" y="73"/>
                      <a:pt x="235" y="78"/>
                      <a:pt x="242" y="77"/>
                    </a:cubicBezTo>
                    <a:cubicBezTo>
                      <a:pt x="250" y="95"/>
                      <a:pt x="253" y="114"/>
                      <a:pt x="246" y="132"/>
                    </a:cubicBezTo>
                    <a:cubicBezTo>
                      <a:pt x="243" y="140"/>
                      <a:pt x="244" y="143"/>
                      <a:pt x="251" y="148"/>
                    </a:cubicBezTo>
                    <a:cubicBezTo>
                      <a:pt x="281" y="172"/>
                      <a:pt x="307" y="199"/>
                      <a:pt x="327" y="231"/>
                    </a:cubicBezTo>
                    <a:cubicBezTo>
                      <a:pt x="330" y="236"/>
                      <a:pt x="334" y="241"/>
                      <a:pt x="337" y="246"/>
                    </a:cubicBezTo>
                    <a:cubicBezTo>
                      <a:pt x="335" y="230"/>
                      <a:pt x="332" y="214"/>
                      <a:pt x="329" y="199"/>
                    </a:cubicBezTo>
                    <a:cubicBezTo>
                      <a:pt x="318" y="154"/>
                      <a:pt x="308" y="109"/>
                      <a:pt x="292" y="65"/>
                    </a:cubicBezTo>
                    <a:cubicBezTo>
                      <a:pt x="292" y="61"/>
                      <a:pt x="293" y="58"/>
                      <a:pt x="297" y="55"/>
                    </a:cubicBezTo>
                    <a:cubicBezTo>
                      <a:pt x="298" y="64"/>
                      <a:pt x="308" y="67"/>
                      <a:pt x="311" y="75"/>
                    </a:cubicBezTo>
                    <a:close/>
                    <a:moveTo>
                      <a:pt x="53" y="49"/>
                    </a:moveTo>
                    <a:cubicBezTo>
                      <a:pt x="54" y="49"/>
                      <a:pt x="55" y="50"/>
                      <a:pt x="56" y="51"/>
                    </a:cubicBezTo>
                    <a:cubicBezTo>
                      <a:pt x="56" y="50"/>
                      <a:pt x="56" y="50"/>
                      <a:pt x="56" y="50"/>
                    </a:cubicBezTo>
                    <a:cubicBezTo>
                      <a:pt x="55" y="49"/>
                      <a:pt x="54" y="49"/>
                      <a:pt x="53" y="49"/>
                    </a:cubicBezTo>
                    <a:cubicBezTo>
                      <a:pt x="48" y="45"/>
                      <a:pt x="42" y="43"/>
                      <a:pt x="35" y="45"/>
                    </a:cubicBezTo>
                    <a:cubicBezTo>
                      <a:pt x="41" y="49"/>
                      <a:pt x="47" y="49"/>
                      <a:pt x="53" y="49"/>
                    </a:cubicBezTo>
                    <a:close/>
                    <a:moveTo>
                      <a:pt x="169" y="90"/>
                    </a:moveTo>
                    <a:cubicBezTo>
                      <a:pt x="169" y="90"/>
                      <a:pt x="170" y="90"/>
                      <a:pt x="170" y="90"/>
                    </a:cubicBezTo>
                    <a:cubicBezTo>
                      <a:pt x="170" y="90"/>
                      <a:pt x="169" y="90"/>
                      <a:pt x="169" y="90"/>
                    </a:cubicBezTo>
                    <a:cubicBezTo>
                      <a:pt x="169" y="88"/>
                      <a:pt x="169" y="87"/>
                      <a:pt x="169" y="85"/>
                    </a:cubicBezTo>
                    <a:cubicBezTo>
                      <a:pt x="169" y="83"/>
                      <a:pt x="168" y="80"/>
                      <a:pt x="166" y="79"/>
                    </a:cubicBezTo>
                    <a:cubicBezTo>
                      <a:pt x="165" y="79"/>
                      <a:pt x="163" y="79"/>
                      <a:pt x="163" y="80"/>
                    </a:cubicBezTo>
                    <a:cubicBezTo>
                      <a:pt x="161" y="83"/>
                      <a:pt x="162" y="86"/>
                      <a:pt x="164" y="88"/>
                    </a:cubicBezTo>
                    <a:cubicBezTo>
                      <a:pt x="165" y="89"/>
                      <a:pt x="167" y="89"/>
                      <a:pt x="169" y="90"/>
                    </a:cubicBezTo>
                    <a:close/>
                    <a:moveTo>
                      <a:pt x="188" y="162"/>
                    </a:moveTo>
                    <a:cubicBezTo>
                      <a:pt x="172" y="165"/>
                      <a:pt x="156" y="153"/>
                      <a:pt x="138" y="166"/>
                    </a:cubicBezTo>
                    <a:cubicBezTo>
                      <a:pt x="156" y="168"/>
                      <a:pt x="173" y="169"/>
                      <a:pt x="188" y="162"/>
                    </a:cubicBezTo>
                    <a:cubicBezTo>
                      <a:pt x="190" y="162"/>
                      <a:pt x="192" y="162"/>
                      <a:pt x="194" y="161"/>
                    </a:cubicBezTo>
                    <a:cubicBezTo>
                      <a:pt x="193" y="161"/>
                      <a:pt x="193" y="161"/>
                      <a:pt x="193" y="161"/>
                    </a:cubicBezTo>
                    <a:cubicBezTo>
                      <a:pt x="191" y="160"/>
                      <a:pt x="189" y="161"/>
                      <a:pt x="188" y="162"/>
                    </a:cubicBezTo>
                    <a:close/>
                    <a:moveTo>
                      <a:pt x="137" y="51"/>
                    </a:moveTo>
                    <a:cubicBezTo>
                      <a:pt x="138" y="54"/>
                      <a:pt x="139" y="57"/>
                      <a:pt x="142" y="57"/>
                    </a:cubicBezTo>
                    <a:cubicBezTo>
                      <a:pt x="143" y="58"/>
                      <a:pt x="144" y="57"/>
                      <a:pt x="144" y="55"/>
                    </a:cubicBezTo>
                    <a:cubicBezTo>
                      <a:pt x="143" y="52"/>
                      <a:pt x="141" y="51"/>
                      <a:pt x="138" y="51"/>
                    </a:cubicBezTo>
                    <a:cubicBezTo>
                      <a:pt x="128" y="33"/>
                      <a:pt x="111" y="34"/>
                      <a:pt x="94" y="36"/>
                    </a:cubicBezTo>
                    <a:cubicBezTo>
                      <a:pt x="109" y="39"/>
                      <a:pt x="122" y="49"/>
                      <a:pt x="137" y="51"/>
                    </a:cubicBezTo>
                    <a:close/>
                    <a:moveTo>
                      <a:pt x="72" y="71"/>
                    </a:moveTo>
                    <a:cubicBezTo>
                      <a:pt x="89" y="66"/>
                      <a:pt x="106" y="61"/>
                      <a:pt x="124" y="64"/>
                    </a:cubicBezTo>
                    <a:cubicBezTo>
                      <a:pt x="115" y="60"/>
                      <a:pt x="109" y="47"/>
                      <a:pt x="95" y="55"/>
                    </a:cubicBezTo>
                    <a:cubicBezTo>
                      <a:pt x="88" y="60"/>
                      <a:pt x="77" y="54"/>
                      <a:pt x="68" y="52"/>
                    </a:cubicBezTo>
                    <a:cubicBezTo>
                      <a:pt x="66" y="52"/>
                      <a:pt x="63" y="51"/>
                      <a:pt x="63" y="52"/>
                    </a:cubicBezTo>
                    <a:cubicBezTo>
                      <a:pt x="64" y="62"/>
                      <a:pt x="56" y="57"/>
                      <a:pt x="53" y="59"/>
                    </a:cubicBezTo>
                    <a:cubicBezTo>
                      <a:pt x="49" y="60"/>
                      <a:pt x="44" y="60"/>
                      <a:pt x="41" y="66"/>
                    </a:cubicBezTo>
                    <a:cubicBezTo>
                      <a:pt x="58" y="62"/>
                      <a:pt x="74" y="60"/>
                      <a:pt x="91" y="59"/>
                    </a:cubicBezTo>
                    <a:cubicBezTo>
                      <a:pt x="85" y="66"/>
                      <a:pt x="75" y="62"/>
                      <a:pt x="72" y="71"/>
                    </a:cubicBezTo>
                    <a:cubicBezTo>
                      <a:pt x="71" y="71"/>
                      <a:pt x="69" y="71"/>
                      <a:pt x="67" y="72"/>
                    </a:cubicBezTo>
                    <a:cubicBezTo>
                      <a:pt x="67" y="72"/>
                      <a:pt x="67" y="72"/>
                      <a:pt x="68" y="72"/>
                    </a:cubicBezTo>
                    <a:cubicBezTo>
                      <a:pt x="70" y="73"/>
                      <a:pt x="71" y="72"/>
                      <a:pt x="72" y="71"/>
                    </a:cubicBezTo>
                    <a:close/>
                    <a:moveTo>
                      <a:pt x="184" y="105"/>
                    </a:moveTo>
                    <a:cubicBezTo>
                      <a:pt x="162" y="105"/>
                      <a:pt x="143" y="98"/>
                      <a:pt x="125" y="88"/>
                    </a:cubicBezTo>
                    <a:cubicBezTo>
                      <a:pt x="126" y="94"/>
                      <a:pt x="134" y="93"/>
                      <a:pt x="136" y="99"/>
                    </a:cubicBezTo>
                    <a:cubicBezTo>
                      <a:pt x="113" y="95"/>
                      <a:pt x="90" y="91"/>
                      <a:pt x="68" y="87"/>
                    </a:cubicBezTo>
                    <a:cubicBezTo>
                      <a:pt x="68" y="88"/>
                      <a:pt x="68" y="89"/>
                      <a:pt x="67" y="90"/>
                    </a:cubicBezTo>
                    <a:cubicBezTo>
                      <a:pt x="106" y="97"/>
                      <a:pt x="143" y="110"/>
                      <a:pt x="184" y="105"/>
                    </a:cubicBezTo>
                    <a:close/>
                    <a:moveTo>
                      <a:pt x="189" y="151"/>
                    </a:moveTo>
                    <a:cubicBezTo>
                      <a:pt x="195" y="153"/>
                      <a:pt x="199" y="153"/>
                      <a:pt x="203" y="155"/>
                    </a:cubicBezTo>
                    <a:cubicBezTo>
                      <a:pt x="208" y="159"/>
                      <a:pt x="198" y="156"/>
                      <a:pt x="201" y="160"/>
                    </a:cubicBezTo>
                    <a:cubicBezTo>
                      <a:pt x="206" y="161"/>
                      <a:pt x="211" y="160"/>
                      <a:pt x="215" y="154"/>
                    </a:cubicBezTo>
                    <a:cubicBezTo>
                      <a:pt x="206" y="153"/>
                      <a:pt x="199" y="149"/>
                      <a:pt x="189" y="151"/>
                    </a:cubicBezTo>
                    <a:close/>
                    <a:moveTo>
                      <a:pt x="174" y="93"/>
                    </a:moveTo>
                    <a:cubicBezTo>
                      <a:pt x="178" y="97"/>
                      <a:pt x="179" y="101"/>
                      <a:pt x="185" y="98"/>
                    </a:cubicBezTo>
                    <a:cubicBezTo>
                      <a:pt x="183" y="95"/>
                      <a:pt x="181" y="92"/>
                      <a:pt x="174" y="93"/>
                    </a:cubicBezTo>
                    <a:close/>
                    <a:moveTo>
                      <a:pt x="118" y="84"/>
                    </a:moveTo>
                    <a:cubicBezTo>
                      <a:pt x="117" y="84"/>
                      <a:pt x="117" y="85"/>
                      <a:pt x="117" y="86"/>
                    </a:cubicBezTo>
                    <a:cubicBezTo>
                      <a:pt x="117" y="86"/>
                      <a:pt x="118" y="87"/>
                      <a:pt x="119" y="86"/>
                    </a:cubicBezTo>
                    <a:cubicBezTo>
                      <a:pt x="119" y="86"/>
                      <a:pt x="119" y="85"/>
                      <a:pt x="120" y="85"/>
                    </a:cubicBezTo>
                    <a:cubicBezTo>
                      <a:pt x="119" y="84"/>
                      <a:pt x="118" y="84"/>
                      <a:pt x="118" y="84"/>
                    </a:cubicBezTo>
                    <a:close/>
                    <a:moveTo>
                      <a:pt x="132" y="132"/>
                    </a:moveTo>
                    <a:cubicBezTo>
                      <a:pt x="132" y="133"/>
                      <a:pt x="132" y="133"/>
                      <a:pt x="131" y="134"/>
                    </a:cubicBezTo>
                    <a:cubicBezTo>
                      <a:pt x="132" y="134"/>
                      <a:pt x="133" y="135"/>
                      <a:pt x="133" y="135"/>
                    </a:cubicBezTo>
                    <a:cubicBezTo>
                      <a:pt x="134" y="135"/>
                      <a:pt x="134" y="134"/>
                      <a:pt x="134" y="133"/>
                    </a:cubicBezTo>
                    <a:cubicBezTo>
                      <a:pt x="133" y="133"/>
                      <a:pt x="133" y="132"/>
                      <a:pt x="132" y="13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4" name="Freeform 449">
                <a:extLst>
                  <a:ext uri="{FF2B5EF4-FFF2-40B4-BE49-F238E27FC236}">
                    <a16:creationId xmlns:a16="http://schemas.microsoft.com/office/drawing/2014/main" id="{1868DBE4-9603-BDF2-8BAD-B22CB584959B}"/>
                  </a:ext>
                </a:extLst>
              </p:cNvPr>
              <p:cNvSpPr/>
              <p:nvPr/>
            </p:nvSpPr>
            <p:spPr bwMode="auto">
              <a:xfrm>
                <a:off x="832" y="1336"/>
                <a:ext cx="224" cy="401"/>
              </a:xfrm>
              <a:custGeom>
                <a:avLst/>
                <a:gdLst>
                  <a:gd name="T0" fmla="*/ 185 w 195"/>
                  <a:gd name="T1" fmla="*/ 345 h 350"/>
                  <a:gd name="T2" fmla="*/ 176 w 195"/>
                  <a:gd name="T3" fmla="*/ 342 h 350"/>
                  <a:gd name="T4" fmla="*/ 174 w 195"/>
                  <a:gd name="T5" fmla="*/ 339 h 350"/>
                  <a:gd name="T6" fmla="*/ 140 w 195"/>
                  <a:gd name="T7" fmla="*/ 336 h 350"/>
                  <a:gd name="T8" fmla="*/ 116 w 195"/>
                  <a:gd name="T9" fmla="*/ 317 h 350"/>
                  <a:gd name="T10" fmla="*/ 85 w 195"/>
                  <a:gd name="T11" fmla="*/ 311 h 350"/>
                  <a:gd name="T12" fmla="*/ 77 w 195"/>
                  <a:gd name="T13" fmla="*/ 305 h 350"/>
                  <a:gd name="T14" fmla="*/ 59 w 195"/>
                  <a:gd name="T15" fmla="*/ 311 h 350"/>
                  <a:gd name="T16" fmla="*/ 58 w 195"/>
                  <a:gd name="T17" fmla="*/ 284 h 350"/>
                  <a:gd name="T18" fmla="*/ 65 w 195"/>
                  <a:gd name="T19" fmla="*/ 264 h 350"/>
                  <a:gd name="T20" fmla="*/ 29 w 195"/>
                  <a:gd name="T21" fmla="*/ 264 h 350"/>
                  <a:gd name="T22" fmla="*/ 32 w 195"/>
                  <a:gd name="T23" fmla="*/ 222 h 350"/>
                  <a:gd name="T24" fmla="*/ 8 w 195"/>
                  <a:gd name="T25" fmla="*/ 217 h 350"/>
                  <a:gd name="T26" fmla="*/ 7 w 195"/>
                  <a:gd name="T27" fmla="*/ 206 h 350"/>
                  <a:gd name="T28" fmla="*/ 9 w 195"/>
                  <a:gd name="T29" fmla="*/ 171 h 350"/>
                  <a:gd name="T30" fmla="*/ 14 w 195"/>
                  <a:gd name="T31" fmla="*/ 154 h 350"/>
                  <a:gd name="T32" fmla="*/ 5 w 195"/>
                  <a:gd name="T33" fmla="*/ 144 h 350"/>
                  <a:gd name="T34" fmla="*/ 25 w 195"/>
                  <a:gd name="T35" fmla="*/ 132 h 350"/>
                  <a:gd name="T36" fmla="*/ 12 w 195"/>
                  <a:gd name="T37" fmla="*/ 120 h 350"/>
                  <a:gd name="T38" fmla="*/ 11 w 195"/>
                  <a:gd name="T39" fmla="*/ 116 h 350"/>
                  <a:gd name="T40" fmla="*/ 45 w 195"/>
                  <a:gd name="T41" fmla="*/ 113 h 350"/>
                  <a:gd name="T42" fmla="*/ 48 w 195"/>
                  <a:gd name="T43" fmla="*/ 105 h 350"/>
                  <a:gd name="T44" fmla="*/ 39 w 195"/>
                  <a:gd name="T45" fmla="*/ 81 h 350"/>
                  <a:gd name="T46" fmla="*/ 45 w 195"/>
                  <a:gd name="T47" fmla="*/ 82 h 350"/>
                  <a:gd name="T48" fmla="*/ 57 w 195"/>
                  <a:gd name="T49" fmla="*/ 61 h 350"/>
                  <a:gd name="T50" fmla="*/ 87 w 195"/>
                  <a:gd name="T51" fmla="*/ 47 h 350"/>
                  <a:gd name="T52" fmla="*/ 94 w 195"/>
                  <a:gd name="T53" fmla="*/ 32 h 350"/>
                  <a:gd name="T54" fmla="*/ 120 w 195"/>
                  <a:gd name="T55" fmla="*/ 29 h 350"/>
                  <a:gd name="T56" fmla="*/ 137 w 195"/>
                  <a:gd name="T57" fmla="*/ 24 h 350"/>
                  <a:gd name="T58" fmla="*/ 137 w 195"/>
                  <a:gd name="T59" fmla="*/ 12 h 350"/>
                  <a:gd name="T60" fmla="*/ 147 w 195"/>
                  <a:gd name="T61" fmla="*/ 17 h 350"/>
                  <a:gd name="T62" fmla="*/ 169 w 195"/>
                  <a:gd name="T63" fmla="*/ 13 h 350"/>
                  <a:gd name="T64" fmla="*/ 195 w 195"/>
                  <a:gd name="T65" fmla="*/ 21 h 350"/>
                  <a:gd name="T66" fmla="*/ 176 w 195"/>
                  <a:gd name="T67" fmla="*/ 79 h 350"/>
                  <a:gd name="T68" fmla="*/ 162 w 195"/>
                  <a:gd name="T69" fmla="*/ 79 h 350"/>
                  <a:gd name="T70" fmla="*/ 145 w 195"/>
                  <a:gd name="T71" fmla="*/ 80 h 350"/>
                  <a:gd name="T72" fmla="*/ 111 w 195"/>
                  <a:gd name="T73" fmla="*/ 99 h 350"/>
                  <a:gd name="T74" fmla="*/ 94 w 195"/>
                  <a:gd name="T75" fmla="*/ 122 h 350"/>
                  <a:gd name="T76" fmla="*/ 84 w 195"/>
                  <a:gd name="T77" fmla="*/ 121 h 350"/>
                  <a:gd name="T78" fmla="*/ 82 w 195"/>
                  <a:gd name="T79" fmla="*/ 137 h 350"/>
                  <a:gd name="T80" fmla="*/ 80 w 195"/>
                  <a:gd name="T81" fmla="*/ 159 h 350"/>
                  <a:gd name="T82" fmla="*/ 80 w 195"/>
                  <a:gd name="T83" fmla="*/ 203 h 350"/>
                  <a:gd name="T84" fmla="*/ 98 w 195"/>
                  <a:gd name="T85" fmla="*/ 231 h 350"/>
                  <a:gd name="T86" fmla="*/ 129 w 195"/>
                  <a:gd name="T87" fmla="*/ 259 h 350"/>
                  <a:gd name="T88" fmla="*/ 172 w 195"/>
                  <a:gd name="T89" fmla="*/ 277 h 350"/>
                  <a:gd name="T90" fmla="*/ 195 w 195"/>
                  <a:gd name="T91" fmla="*/ 277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5" h="350">
                    <a:moveTo>
                      <a:pt x="195" y="343"/>
                    </a:moveTo>
                    <a:cubicBezTo>
                      <a:pt x="191" y="339"/>
                      <a:pt x="187" y="335"/>
                      <a:pt x="185" y="345"/>
                    </a:cubicBezTo>
                    <a:cubicBezTo>
                      <a:pt x="184" y="350"/>
                      <a:pt x="180" y="348"/>
                      <a:pt x="176" y="348"/>
                    </a:cubicBezTo>
                    <a:cubicBezTo>
                      <a:pt x="176" y="346"/>
                      <a:pt x="176" y="344"/>
                      <a:pt x="176" y="342"/>
                    </a:cubicBezTo>
                    <a:cubicBezTo>
                      <a:pt x="176" y="341"/>
                      <a:pt x="176" y="341"/>
                      <a:pt x="176" y="341"/>
                    </a:cubicBezTo>
                    <a:cubicBezTo>
                      <a:pt x="175" y="340"/>
                      <a:pt x="174" y="339"/>
                      <a:pt x="174" y="339"/>
                    </a:cubicBezTo>
                    <a:cubicBezTo>
                      <a:pt x="170" y="332"/>
                      <a:pt x="172" y="324"/>
                      <a:pt x="166" y="316"/>
                    </a:cubicBezTo>
                    <a:cubicBezTo>
                      <a:pt x="161" y="328"/>
                      <a:pt x="147" y="328"/>
                      <a:pt x="140" y="336"/>
                    </a:cubicBezTo>
                    <a:cubicBezTo>
                      <a:pt x="124" y="348"/>
                      <a:pt x="124" y="348"/>
                      <a:pt x="118" y="331"/>
                    </a:cubicBezTo>
                    <a:cubicBezTo>
                      <a:pt x="118" y="326"/>
                      <a:pt x="120" y="321"/>
                      <a:pt x="116" y="317"/>
                    </a:cubicBezTo>
                    <a:cubicBezTo>
                      <a:pt x="113" y="309"/>
                      <a:pt x="119" y="301"/>
                      <a:pt x="116" y="291"/>
                    </a:cubicBezTo>
                    <a:cubicBezTo>
                      <a:pt x="108" y="303"/>
                      <a:pt x="96" y="306"/>
                      <a:pt x="85" y="311"/>
                    </a:cubicBezTo>
                    <a:cubicBezTo>
                      <a:pt x="84" y="311"/>
                      <a:pt x="84" y="310"/>
                      <a:pt x="84" y="309"/>
                    </a:cubicBezTo>
                    <a:cubicBezTo>
                      <a:pt x="84" y="305"/>
                      <a:pt x="82" y="303"/>
                      <a:pt x="77" y="305"/>
                    </a:cubicBezTo>
                    <a:cubicBezTo>
                      <a:pt x="74" y="307"/>
                      <a:pt x="71" y="308"/>
                      <a:pt x="67" y="309"/>
                    </a:cubicBezTo>
                    <a:cubicBezTo>
                      <a:pt x="65" y="310"/>
                      <a:pt x="62" y="310"/>
                      <a:pt x="59" y="311"/>
                    </a:cubicBezTo>
                    <a:cubicBezTo>
                      <a:pt x="52" y="312"/>
                      <a:pt x="51" y="310"/>
                      <a:pt x="54" y="303"/>
                    </a:cubicBezTo>
                    <a:cubicBezTo>
                      <a:pt x="56" y="297"/>
                      <a:pt x="63" y="292"/>
                      <a:pt x="58" y="284"/>
                    </a:cubicBezTo>
                    <a:cubicBezTo>
                      <a:pt x="64" y="281"/>
                      <a:pt x="64" y="274"/>
                      <a:pt x="66" y="269"/>
                    </a:cubicBezTo>
                    <a:cubicBezTo>
                      <a:pt x="67" y="267"/>
                      <a:pt x="67" y="263"/>
                      <a:pt x="65" y="264"/>
                    </a:cubicBezTo>
                    <a:cubicBezTo>
                      <a:pt x="56" y="267"/>
                      <a:pt x="47" y="262"/>
                      <a:pt x="39" y="269"/>
                    </a:cubicBezTo>
                    <a:cubicBezTo>
                      <a:pt x="35" y="269"/>
                      <a:pt x="32" y="271"/>
                      <a:pt x="29" y="264"/>
                    </a:cubicBezTo>
                    <a:cubicBezTo>
                      <a:pt x="27" y="256"/>
                      <a:pt x="18" y="250"/>
                      <a:pt x="20" y="239"/>
                    </a:cubicBezTo>
                    <a:cubicBezTo>
                      <a:pt x="25" y="234"/>
                      <a:pt x="30" y="230"/>
                      <a:pt x="32" y="222"/>
                    </a:cubicBezTo>
                    <a:cubicBezTo>
                      <a:pt x="25" y="221"/>
                      <a:pt x="18" y="220"/>
                      <a:pt x="12" y="220"/>
                    </a:cubicBezTo>
                    <a:cubicBezTo>
                      <a:pt x="10" y="219"/>
                      <a:pt x="9" y="218"/>
                      <a:pt x="8" y="217"/>
                    </a:cubicBezTo>
                    <a:cubicBezTo>
                      <a:pt x="4" y="216"/>
                      <a:pt x="0" y="215"/>
                      <a:pt x="0" y="211"/>
                    </a:cubicBezTo>
                    <a:cubicBezTo>
                      <a:pt x="0" y="207"/>
                      <a:pt x="4" y="207"/>
                      <a:pt x="7" y="206"/>
                    </a:cubicBezTo>
                    <a:cubicBezTo>
                      <a:pt x="12" y="203"/>
                      <a:pt x="16" y="199"/>
                      <a:pt x="19" y="194"/>
                    </a:cubicBezTo>
                    <a:cubicBezTo>
                      <a:pt x="1" y="184"/>
                      <a:pt x="1" y="184"/>
                      <a:pt x="9" y="171"/>
                    </a:cubicBezTo>
                    <a:cubicBezTo>
                      <a:pt x="16" y="171"/>
                      <a:pt x="25" y="169"/>
                      <a:pt x="27" y="164"/>
                    </a:cubicBezTo>
                    <a:cubicBezTo>
                      <a:pt x="28" y="159"/>
                      <a:pt x="19" y="156"/>
                      <a:pt x="14" y="154"/>
                    </a:cubicBezTo>
                    <a:cubicBezTo>
                      <a:pt x="13" y="151"/>
                      <a:pt x="12" y="150"/>
                      <a:pt x="9" y="149"/>
                    </a:cubicBezTo>
                    <a:cubicBezTo>
                      <a:pt x="9" y="147"/>
                      <a:pt x="8" y="145"/>
                      <a:pt x="5" y="144"/>
                    </a:cubicBezTo>
                    <a:cubicBezTo>
                      <a:pt x="1" y="137"/>
                      <a:pt x="6" y="138"/>
                      <a:pt x="10" y="138"/>
                    </a:cubicBezTo>
                    <a:cubicBezTo>
                      <a:pt x="16" y="137"/>
                      <a:pt x="23" y="137"/>
                      <a:pt x="25" y="132"/>
                    </a:cubicBezTo>
                    <a:cubicBezTo>
                      <a:pt x="26" y="127"/>
                      <a:pt x="18" y="126"/>
                      <a:pt x="15" y="122"/>
                    </a:cubicBezTo>
                    <a:cubicBezTo>
                      <a:pt x="15" y="121"/>
                      <a:pt x="13" y="121"/>
                      <a:pt x="12" y="120"/>
                    </a:cubicBezTo>
                    <a:cubicBezTo>
                      <a:pt x="12" y="120"/>
                      <a:pt x="12" y="120"/>
                      <a:pt x="12" y="120"/>
                    </a:cubicBezTo>
                    <a:cubicBezTo>
                      <a:pt x="12" y="118"/>
                      <a:pt x="12" y="117"/>
                      <a:pt x="11" y="116"/>
                    </a:cubicBezTo>
                    <a:cubicBezTo>
                      <a:pt x="19" y="115"/>
                      <a:pt x="26" y="114"/>
                      <a:pt x="33" y="113"/>
                    </a:cubicBezTo>
                    <a:cubicBezTo>
                      <a:pt x="37" y="113"/>
                      <a:pt x="41" y="113"/>
                      <a:pt x="45" y="113"/>
                    </a:cubicBezTo>
                    <a:cubicBezTo>
                      <a:pt x="47" y="113"/>
                      <a:pt x="50" y="114"/>
                      <a:pt x="51" y="111"/>
                    </a:cubicBezTo>
                    <a:cubicBezTo>
                      <a:pt x="52" y="108"/>
                      <a:pt x="50" y="106"/>
                      <a:pt x="48" y="105"/>
                    </a:cubicBezTo>
                    <a:cubicBezTo>
                      <a:pt x="40" y="99"/>
                      <a:pt x="39" y="90"/>
                      <a:pt x="38" y="82"/>
                    </a:cubicBezTo>
                    <a:cubicBezTo>
                      <a:pt x="39" y="81"/>
                      <a:pt x="39" y="81"/>
                      <a:pt x="39" y="81"/>
                    </a:cubicBezTo>
                    <a:cubicBezTo>
                      <a:pt x="40" y="81"/>
                      <a:pt x="40" y="81"/>
                      <a:pt x="40" y="81"/>
                    </a:cubicBezTo>
                    <a:cubicBezTo>
                      <a:pt x="42" y="81"/>
                      <a:pt x="44" y="82"/>
                      <a:pt x="45" y="82"/>
                    </a:cubicBezTo>
                    <a:cubicBezTo>
                      <a:pt x="60" y="82"/>
                      <a:pt x="60" y="82"/>
                      <a:pt x="57" y="68"/>
                    </a:cubicBezTo>
                    <a:cubicBezTo>
                      <a:pt x="56" y="66"/>
                      <a:pt x="54" y="63"/>
                      <a:pt x="57" y="61"/>
                    </a:cubicBezTo>
                    <a:cubicBezTo>
                      <a:pt x="60" y="59"/>
                      <a:pt x="64" y="60"/>
                      <a:pt x="68" y="62"/>
                    </a:cubicBezTo>
                    <a:cubicBezTo>
                      <a:pt x="87" y="69"/>
                      <a:pt x="89" y="67"/>
                      <a:pt x="87" y="47"/>
                    </a:cubicBezTo>
                    <a:cubicBezTo>
                      <a:pt x="86" y="46"/>
                      <a:pt x="87" y="44"/>
                      <a:pt x="86" y="43"/>
                    </a:cubicBezTo>
                    <a:cubicBezTo>
                      <a:pt x="80" y="32"/>
                      <a:pt x="93" y="32"/>
                      <a:pt x="94" y="32"/>
                    </a:cubicBezTo>
                    <a:cubicBezTo>
                      <a:pt x="109" y="37"/>
                      <a:pt x="105" y="27"/>
                      <a:pt x="104" y="20"/>
                    </a:cubicBezTo>
                    <a:cubicBezTo>
                      <a:pt x="112" y="20"/>
                      <a:pt x="115" y="25"/>
                      <a:pt x="120" y="29"/>
                    </a:cubicBezTo>
                    <a:cubicBezTo>
                      <a:pt x="124" y="32"/>
                      <a:pt x="125" y="41"/>
                      <a:pt x="130" y="39"/>
                    </a:cubicBezTo>
                    <a:cubicBezTo>
                      <a:pt x="135" y="37"/>
                      <a:pt x="135" y="29"/>
                      <a:pt x="137" y="24"/>
                    </a:cubicBezTo>
                    <a:cubicBezTo>
                      <a:pt x="137" y="22"/>
                      <a:pt x="137" y="20"/>
                      <a:pt x="137" y="18"/>
                    </a:cubicBezTo>
                    <a:cubicBezTo>
                      <a:pt x="137" y="16"/>
                      <a:pt x="137" y="14"/>
                      <a:pt x="137" y="12"/>
                    </a:cubicBezTo>
                    <a:cubicBezTo>
                      <a:pt x="138" y="11"/>
                      <a:pt x="138" y="10"/>
                      <a:pt x="139" y="9"/>
                    </a:cubicBezTo>
                    <a:cubicBezTo>
                      <a:pt x="143" y="11"/>
                      <a:pt x="146" y="13"/>
                      <a:pt x="147" y="17"/>
                    </a:cubicBezTo>
                    <a:cubicBezTo>
                      <a:pt x="153" y="19"/>
                      <a:pt x="154" y="28"/>
                      <a:pt x="159" y="27"/>
                    </a:cubicBezTo>
                    <a:cubicBezTo>
                      <a:pt x="165" y="26"/>
                      <a:pt x="165" y="17"/>
                      <a:pt x="169" y="13"/>
                    </a:cubicBezTo>
                    <a:cubicBezTo>
                      <a:pt x="173" y="9"/>
                      <a:pt x="173" y="4"/>
                      <a:pt x="174" y="0"/>
                    </a:cubicBezTo>
                    <a:cubicBezTo>
                      <a:pt x="184" y="4"/>
                      <a:pt x="187" y="16"/>
                      <a:pt x="195" y="21"/>
                    </a:cubicBezTo>
                    <a:cubicBezTo>
                      <a:pt x="195" y="41"/>
                      <a:pt x="195" y="61"/>
                      <a:pt x="195" y="82"/>
                    </a:cubicBezTo>
                    <a:cubicBezTo>
                      <a:pt x="189" y="81"/>
                      <a:pt x="184" y="68"/>
                      <a:pt x="176" y="79"/>
                    </a:cubicBezTo>
                    <a:cubicBezTo>
                      <a:pt x="176" y="80"/>
                      <a:pt x="173" y="78"/>
                      <a:pt x="171" y="78"/>
                    </a:cubicBezTo>
                    <a:cubicBezTo>
                      <a:pt x="168" y="76"/>
                      <a:pt x="165" y="75"/>
                      <a:pt x="162" y="79"/>
                    </a:cubicBezTo>
                    <a:cubicBezTo>
                      <a:pt x="159" y="83"/>
                      <a:pt x="155" y="82"/>
                      <a:pt x="151" y="80"/>
                    </a:cubicBezTo>
                    <a:cubicBezTo>
                      <a:pt x="149" y="79"/>
                      <a:pt x="147" y="77"/>
                      <a:pt x="145" y="80"/>
                    </a:cubicBezTo>
                    <a:cubicBezTo>
                      <a:pt x="137" y="89"/>
                      <a:pt x="127" y="95"/>
                      <a:pt x="115" y="97"/>
                    </a:cubicBezTo>
                    <a:cubicBezTo>
                      <a:pt x="114" y="97"/>
                      <a:pt x="111" y="98"/>
                      <a:pt x="111" y="99"/>
                    </a:cubicBezTo>
                    <a:cubicBezTo>
                      <a:pt x="111" y="109"/>
                      <a:pt x="103" y="111"/>
                      <a:pt x="97" y="116"/>
                    </a:cubicBezTo>
                    <a:cubicBezTo>
                      <a:pt x="96" y="118"/>
                      <a:pt x="95" y="120"/>
                      <a:pt x="94" y="122"/>
                    </a:cubicBezTo>
                    <a:cubicBezTo>
                      <a:pt x="93" y="123"/>
                      <a:pt x="93" y="123"/>
                      <a:pt x="93" y="123"/>
                    </a:cubicBezTo>
                    <a:cubicBezTo>
                      <a:pt x="90" y="122"/>
                      <a:pt x="87" y="120"/>
                      <a:pt x="84" y="121"/>
                    </a:cubicBezTo>
                    <a:cubicBezTo>
                      <a:pt x="77" y="122"/>
                      <a:pt x="65" y="115"/>
                      <a:pt x="65" y="120"/>
                    </a:cubicBezTo>
                    <a:cubicBezTo>
                      <a:pt x="64" y="127"/>
                      <a:pt x="73" y="134"/>
                      <a:pt x="82" y="137"/>
                    </a:cubicBezTo>
                    <a:cubicBezTo>
                      <a:pt x="82" y="137"/>
                      <a:pt x="83" y="137"/>
                      <a:pt x="84" y="137"/>
                    </a:cubicBezTo>
                    <a:cubicBezTo>
                      <a:pt x="86" y="145"/>
                      <a:pt x="87" y="152"/>
                      <a:pt x="80" y="159"/>
                    </a:cubicBezTo>
                    <a:cubicBezTo>
                      <a:pt x="76" y="163"/>
                      <a:pt x="72" y="169"/>
                      <a:pt x="75" y="177"/>
                    </a:cubicBezTo>
                    <a:cubicBezTo>
                      <a:pt x="78" y="185"/>
                      <a:pt x="86" y="192"/>
                      <a:pt x="80" y="203"/>
                    </a:cubicBezTo>
                    <a:cubicBezTo>
                      <a:pt x="78" y="206"/>
                      <a:pt x="82" y="209"/>
                      <a:pt x="84" y="212"/>
                    </a:cubicBezTo>
                    <a:cubicBezTo>
                      <a:pt x="90" y="218"/>
                      <a:pt x="96" y="224"/>
                      <a:pt x="98" y="231"/>
                    </a:cubicBezTo>
                    <a:cubicBezTo>
                      <a:pt x="102" y="244"/>
                      <a:pt x="106" y="250"/>
                      <a:pt x="119" y="250"/>
                    </a:cubicBezTo>
                    <a:cubicBezTo>
                      <a:pt x="126" y="251"/>
                      <a:pt x="128" y="253"/>
                      <a:pt x="129" y="259"/>
                    </a:cubicBezTo>
                    <a:cubicBezTo>
                      <a:pt x="129" y="266"/>
                      <a:pt x="133" y="270"/>
                      <a:pt x="140" y="270"/>
                    </a:cubicBezTo>
                    <a:cubicBezTo>
                      <a:pt x="151" y="270"/>
                      <a:pt x="165" y="258"/>
                      <a:pt x="172" y="277"/>
                    </a:cubicBezTo>
                    <a:cubicBezTo>
                      <a:pt x="172" y="277"/>
                      <a:pt x="173" y="277"/>
                      <a:pt x="174" y="277"/>
                    </a:cubicBezTo>
                    <a:cubicBezTo>
                      <a:pt x="181" y="271"/>
                      <a:pt x="188" y="280"/>
                      <a:pt x="195" y="277"/>
                    </a:cubicBezTo>
                    <a:cubicBezTo>
                      <a:pt x="195" y="299"/>
                      <a:pt x="195" y="321"/>
                      <a:pt x="195" y="34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5" name="Freeform 450">
                <a:extLst>
                  <a:ext uri="{FF2B5EF4-FFF2-40B4-BE49-F238E27FC236}">
                    <a16:creationId xmlns:a16="http://schemas.microsoft.com/office/drawing/2014/main" id="{2D47BD40-0C46-64E8-06A4-18F42CE77617}"/>
                  </a:ext>
                </a:extLst>
              </p:cNvPr>
              <p:cNvSpPr>
                <a:spLocks noEditPoints="1"/>
              </p:cNvSpPr>
              <p:nvPr/>
            </p:nvSpPr>
            <p:spPr bwMode="auto">
              <a:xfrm>
                <a:off x="809" y="1036"/>
                <a:ext cx="190" cy="318"/>
              </a:xfrm>
              <a:custGeom>
                <a:avLst/>
                <a:gdLst>
                  <a:gd name="T0" fmla="*/ 16 w 165"/>
                  <a:gd name="T1" fmla="*/ 7 h 278"/>
                  <a:gd name="T2" fmla="*/ 159 w 165"/>
                  <a:gd name="T3" fmla="*/ 271 h 278"/>
                  <a:gd name="T4" fmla="*/ 152 w 165"/>
                  <a:gd name="T5" fmla="*/ 254 h 278"/>
                  <a:gd name="T6" fmla="*/ 140 w 165"/>
                  <a:gd name="T7" fmla="*/ 156 h 278"/>
                  <a:gd name="T8" fmla="*/ 129 w 165"/>
                  <a:gd name="T9" fmla="*/ 161 h 278"/>
                  <a:gd name="T10" fmla="*/ 109 w 165"/>
                  <a:gd name="T11" fmla="*/ 119 h 278"/>
                  <a:gd name="T12" fmla="*/ 134 w 165"/>
                  <a:gd name="T13" fmla="*/ 188 h 278"/>
                  <a:gd name="T14" fmla="*/ 118 w 165"/>
                  <a:gd name="T15" fmla="*/ 181 h 278"/>
                  <a:gd name="T16" fmla="*/ 136 w 165"/>
                  <a:gd name="T17" fmla="*/ 206 h 278"/>
                  <a:gd name="T18" fmla="*/ 138 w 165"/>
                  <a:gd name="T19" fmla="*/ 218 h 278"/>
                  <a:gd name="T20" fmla="*/ 140 w 165"/>
                  <a:gd name="T21" fmla="*/ 252 h 278"/>
                  <a:gd name="T22" fmla="*/ 89 w 165"/>
                  <a:gd name="T23" fmla="*/ 175 h 278"/>
                  <a:gd name="T24" fmla="*/ 83 w 165"/>
                  <a:gd name="T25" fmla="*/ 175 h 278"/>
                  <a:gd name="T26" fmla="*/ 77 w 165"/>
                  <a:gd name="T27" fmla="*/ 178 h 278"/>
                  <a:gd name="T28" fmla="*/ 80 w 165"/>
                  <a:gd name="T29" fmla="*/ 182 h 278"/>
                  <a:gd name="T30" fmla="*/ 116 w 165"/>
                  <a:gd name="T31" fmla="*/ 225 h 278"/>
                  <a:gd name="T32" fmla="*/ 83 w 165"/>
                  <a:gd name="T33" fmla="*/ 211 h 278"/>
                  <a:gd name="T34" fmla="*/ 140 w 165"/>
                  <a:gd name="T35" fmla="*/ 252 h 278"/>
                  <a:gd name="T36" fmla="*/ 132 w 165"/>
                  <a:gd name="T37" fmla="*/ 274 h 278"/>
                  <a:gd name="T38" fmla="*/ 111 w 165"/>
                  <a:gd name="T39" fmla="*/ 262 h 278"/>
                  <a:gd name="T40" fmla="*/ 48 w 165"/>
                  <a:gd name="T41" fmla="*/ 176 h 278"/>
                  <a:gd name="T42" fmla="*/ 61 w 165"/>
                  <a:gd name="T43" fmla="*/ 179 h 278"/>
                  <a:gd name="T44" fmla="*/ 16 w 165"/>
                  <a:gd name="T45" fmla="*/ 70 h 278"/>
                  <a:gd name="T46" fmla="*/ 25 w 165"/>
                  <a:gd name="T47" fmla="*/ 55 h 278"/>
                  <a:gd name="T48" fmla="*/ 5 w 165"/>
                  <a:gd name="T49" fmla="*/ 0 h 278"/>
                  <a:gd name="T50" fmla="*/ 102 w 165"/>
                  <a:gd name="T51" fmla="*/ 155 h 278"/>
                  <a:gd name="T52" fmla="*/ 102 w 165"/>
                  <a:gd name="T53" fmla="*/ 155 h 278"/>
                  <a:gd name="T54" fmla="*/ 97 w 165"/>
                  <a:gd name="T55" fmla="*/ 148 h 278"/>
                  <a:gd name="T56" fmla="*/ 93 w 165"/>
                  <a:gd name="T57" fmla="*/ 145 h 278"/>
                  <a:gd name="T58" fmla="*/ 99 w 165"/>
                  <a:gd name="T59" fmla="*/ 153 h 278"/>
                  <a:gd name="T60" fmla="*/ 117 w 165"/>
                  <a:gd name="T61" fmla="*/ 115 h 278"/>
                  <a:gd name="T62" fmla="*/ 116 w 165"/>
                  <a:gd name="T63" fmla="*/ 112 h 278"/>
                  <a:gd name="T64" fmla="*/ 114 w 165"/>
                  <a:gd name="T65" fmla="*/ 107 h 278"/>
                  <a:gd name="T66" fmla="*/ 58 w 165"/>
                  <a:gd name="T67" fmla="*/ 49 h 278"/>
                  <a:gd name="T68" fmla="*/ 58 w 165"/>
                  <a:gd name="T69" fmla="*/ 49 h 278"/>
                  <a:gd name="T70" fmla="*/ 54 w 165"/>
                  <a:gd name="T71" fmla="*/ 46 h 278"/>
                  <a:gd name="T72" fmla="*/ 68 w 165"/>
                  <a:gd name="T73" fmla="*/ 172 h 278"/>
                  <a:gd name="T74" fmla="*/ 64 w 165"/>
                  <a:gd name="T75" fmla="*/ 170 h 278"/>
                  <a:gd name="T76" fmla="*/ 71 w 165"/>
                  <a:gd name="T77" fmla="*/ 176 h 278"/>
                  <a:gd name="T78" fmla="*/ 68 w 165"/>
                  <a:gd name="T79" fmla="*/ 172 h 278"/>
                  <a:gd name="T80" fmla="*/ 73 w 165"/>
                  <a:gd name="T81" fmla="*/ 124 h 278"/>
                  <a:gd name="T82" fmla="*/ 67 w 165"/>
                  <a:gd name="T83" fmla="*/ 97 h 278"/>
                  <a:gd name="T84" fmla="*/ 73 w 165"/>
                  <a:gd name="T85" fmla="*/ 124 h 278"/>
                  <a:gd name="T86" fmla="*/ 38 w 165"/>
                  <a:gd name="T87" fmla="*/ 99 h 278"/>
                  <a:gd name="T88" fmla="*/ 63 w 165"/>
                  <a:gd name="T89" fmla="*/ 56 h 278"/>
                  <a:gd name="T90" fmla="*/ 63 w 165"/>
                  <a:gd name="T91" fmla="*/ 56 h 278"/>
                  <a:gd name="T92" fmla="*/ 97 w 165"/>
                  <a:gd name="T93" fmla="*/ 105 h 278"/>
                  <a:gd name="T94" fmla="*/ 103 w 165"/>
                  <a:gd name="T95" fmla="*/ 103 h 278"/>
                  <a:gd name="T96" fmla="*/ 79 w 165"/>
                  <a:gd name="T97" fmla="*/ 60 h 278"/>
                  <a:gd name="T98" fmla="*/ 63 w 165"/>
                  <a:gd name="T99" fmla="*/ 56 h 278"/>
                  <a:gd name="T100" fmla="*/ 60 w 165"/>
                  <a:gd name="T101" fmla="*/ 142 h 278"/>
                  <a:gd name="T102" fmla="*/ 138 w 165"/>
                  <a:gd name="T103" fmla="*/ 133 h 278"/>
                  <a:gd name="T104" fmla="*/ 138 w 165"/>
                  <a:gd name="T105" fmla="*/ 133 h 278"/>
                  <a:gd name="T106" fmla="*/ 117 w 165"/>
                  <a:gd name="T107" fmla="*/ 176 h 278"/>
                  <a:gd name="T108" fmla="*/ 30 w 165"/>
                  <a:gd name="T109" fmla="*/ 97 h 278"/>
                  <a:gd name="T110" fmla="*/ 30 w 165"/>
                  <a:gd name="T111" fmla="*/ 93 h 278"/>
                  <a:gd name="T112" fmla="*/ 30 w 165"/>
                  <a:gd name="T113" fmla="*/ 97 h 278"/>
                  <a:gd name="T114" fmla="*/ 105 w 165"/>
                  <a:gd name="T115" fmla="*/ 113 h 278"/>
                  <a:gd name="T116" fmla="*/ 106 w 165"/>
                  <a:gd name="T117" fmla="*/ 115 h 278"/>
                  <a:gd name="T118" fmla="*/ 112 w 165"/>
                  <a:gd name="T119" fmla="*/ 99 h 278"/>
                  <a:gd name="T120" fmla="*/ 113 w 165"/>
                  <a:gd name="T121" fmla="*/ 100 h 278"/>
                  <a:gd name="T122" fmla="*/ 112 w 165"/>
                  <a:gd name="T123" fmla="*/ 99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5" h="278">
                    <a:moveTo>
                      <a:pt x="5" y="0"/>
                    </a:moveTo>
                    <a:cubicBezTo>
                      <a:pt x="7" y="5"/>
                      <a:pt x="12" y="5"/>
                      <a:pt x="16" y="7"/>
                    </a:cubicBezTo>
                    <a:cubicBezTo>
                      <a:pt x="105" y="44"/>
                      <a:pt x="151" y="111"/>
                      <a:pt x="162" y="205"/>
                    </a:cubicBezTo>
                    <a:cubicBezTo>
                      <a:pt x="165" y="228"/>
                      <a:pt x="163" y="250"/>
                      <a:pt x="159" y="271"/>
                    </a:cubicBezTo>
                    <a:cubicBezTo>
                      <a:pt x="158" y="272"/>
                      <a:pt x="158" y="273"/>
                      <a:pt x="157" y="274"/>
                    </a:cubicBezTo>
                    <a:cubicBezTo>
                      <a:pt x="148" y="269"/>
                      <a:pt x="154" y="261"/>
                      <a:pt x="152" y="254"/>
                    </a:cubicBezTo>
                    <a:cubicBezTo>
                      <a:pt x="145" y="225"/>
                      <a:pt x="148" y="195"/>
                      <a:pt x="148" y="166"/>
                    </a:cubicBezTo>
                    <a:cubicBezTo>
                      <a:pt x="148" y="159"/>
                      <a:pt x="149" y="159"/>
                      <a:pt x="140" y="156"/>
                    </a:cubicBezTo>
                    <a:cubicBezTo>
                      <a:pt x="142" y="171"/>
                      <a:pt x="145" y="186"/>
                      <a:pt x="142" y="202"/>
                    </a:cubicBezTo>
                    <a:cubicBezTo>
                      <a:pt x="138" y="187"/>
                      <a:pt x="135" y="173"/>
                      <a:pt x="129" y="161"/>
                    </a:cubicBezTo>
                    <a:cubicBezTo>
                      <a:pt x="125" y="152"/>
                      <a:pt x="127" y="143"/>
                      <a:pt x="124" y="134"/>
                    </a:cubicBezTo>
                    <a:cubicBezTo>
                      <a:pt x="121" y="126"/>
                      <a:pt x="111" y="127"/>
                      <a:pt x="109" y="119"/>
                    </a:cubicBezTo>
                    <a:cubicBezTo>
                      <a:pt x="106" y="122"/>
                      <a:pt x="108" y="124"/>
                      <a:pt x="109" y="125"/>
                    </a:cubicBezTo>
                    <a:cubicBezTo>
                      <a:pt x="120" y="145"/>
                      <a:pt x="127" y="166"/>
                      <a:pt x="134" y="188"/>
                    </a:cubicBezTo>
                    <a:cubicBezTo>
                      <a:pt x="137" y="196"/>
                      <a:pt x="134" y="195"/>
                      <a:pt x="128" y="194"/>
                    </a:cubicBezTo>
                    <a:cubicBezTo>
                      <a:pt x="127" y="183"/>
                      <a:pt x="127" y="183"/>
                      <a:pt x="118" y="181"/>
                    </a:cubicBezTo>
                    <a:cubicBezTo>
                      <a:pt x="122" y="186"/>
                      <a:pt x="123" y="191"/>
                      <a:pt x="128" y="194"/>
                    </a:cubicBezTo>
                    <a:cubicBezTo>
                      <a:pt x="129" y="199"/>
                      <a:pt x="129" y="204"/>
                      <a:pt x="136" y="206"/>
                    </a:cubicBezTo>
                    <a:cubicBezTo>
                      <a:pt x="136" y="206"/>
                      <a:pt x="136" y="206"/>
                      <a:pt x="136" y="206"/>
                    </a:cubicBezTo>
                    <a:cubicBezTo>
                      <a:pt x="135" y="210"/>
                      <a:pt x="136" y="215"/>
                      <a:pt x="138" y="218"/>
                    </a:cubicBezTo>
                    <a:cubicBezTo>
                      <a:pt x="144" y="227"/>
                      <a:pt x="145" y="238"/>
                      <a:pt x="147" y="247"/>
                    </a:cubicBezTo>
                    <a:cubicBezTo>
                      <a:pt x="149" y="256"/>
                      <a:pt x="145" y="254"/>
                      <a:pt x="140" y="252"/>
                    </a:cubicBezTo>
                    <a:cubicBezTo>
                      <a:pt x="136" y="238"/>
                      <a:pt x="127" y="228"/>
                      <a:pt x="116" y="218"/>
                    </a:cubicBezTo>
                    <a:cubicBezTo>
                      <a:pt x="110" y="202"/>
                      <a:pt x="97" y="190"/>
                      <a:pt x="89" y="175"/>
                    </a:cubicBezTo>
                    <a:cubicBezTo>
                      <a:pt x="85" y="169"/>
                      <a:pt x="82" y="162"/>
                      <a:pt x="74" y="159"/>
                    </a:cubicBezTo>
                    <a:cubicBezTo>
                      <a:pt x="76" y="165"/>
                      <a:pt x="80" y="170"/>
                      <a:pt x="83" y="175"/>
                    </a:cubicBezTo>
                    <a:cubicBezTo>
                      <a:pt x="85" y="178"/>
                      <a:pt x="85" y="181"/>
                      <a:pt x="80" y="182"/>
                    </a:cubicBezTo>
                    <a:cubicBezTo>
                      <a:pt x="80" y="180"/>
                      <a:pt x="80" y="178"/>
                      <a:pt x="77" y="178"/>
                    </a:cubicBezTo>
                    <a:cubicBezTo>
                      <a:pt x="77" y="178"/>
                      <a:pt x="76" y="178"/>
                      <a:pt x="76" y="179"/>
                    </a:cubicBezTo>
                    <a:cubicBezTo>
                      <a:pt x="76" y="181"/>
                      <a:pt x="78" y="181"/>
                      <a:pt x="80" y="182"/>
                    </a:cubicBezTo>
                    <a:cubicBezTo>
                      <a:pt x="90" y="196"/>
                      <a:pt x="102" y="208"/>
                      <a:pt x="116" y="218"/>
                    </a:cubicBezTo>
                    <a:cubicBezTo>
                      <a:pt x="116" y="220"/>
                      <a:pt x="116" y="223"/>
                      <a:pt x="116" y="225"/>
                    </a:cubicBezTo>
                    <a:cubicBezTo>
                      <a:pt x="116" y="225"/>
                      <a:pt x="116" y="225"/>
                      <a:pt x="116" y="225"/>
                    </a:cubicBezTo>
                    <a:cubicBezTo>
                      <a:pt x="105" y="221"/>
                      <a:pt x="96" y="213"/>
                      <a:pt x="83" y="211"/>
                    </a:cubicBezTo>
                    <a:cubicBezTo>
                      <a:pt x="90" y="221"/>
                      <a:pt x="100" y="222"/>
                      <a:pt x="108" y="227"/>
                    </a:cubicBezTo>
                    <a:cubicBezTo>
                      <a:pt x="119" y="234"/>
                      <a:pt x="128" y="246"/>
                      <a:pt x="140" y="252"/>
                    </a:cubicBezTo>
                    <a:cubicBezTo>
                      <a:pt x="139" y="259"/>
                      <a:pt x="149" y="263"/>
                      <a:pt x="145" y="271"/>
                    </a:cubicBezTo>
                    <a:cubicBezTo>
                      <a:pt x="142" y="278"/>
                      <a:pt x="137" y="278"/>
                      <a:pt x="132" y="274"/>
                    </a:cubicBezTo>
                    <a:cubicBezTo>
                      <a:pt x="126" y="270"/>
                      <a:pt x="119" y="267"/>
                      <a:pt x="113" y="263"/>
                    </a:cubicBezTo>
                    <a:cubicBezTo>
                      <a:pt x="112" y="263"/>
                      <a:pt x="112" y="263"/>
                      <a:pt x="111" y="262"/>
                    </a:cubicBezTo>
                    <a:cubicBezTo>
                      <a:pt x="111" y="262"/>
                      <a:pt x="110" y="261"/>
                      <a:pt x="110" y="261"/>
                    </a:cubicBezTo>
                    <a:cubicBezTo>
                      <a:pt x="78" y="242"/>
                      <a:pt x="61" y="212"/>
                      <a:pt x="48" y="176"/>
                    </a:cubicBezTo>
                    <a:cubicBezTo>
                      <a:pt x="53" y="178"/>
                      <a:pt x="56" y="179"/>
                      <a:pt x="59" y="180"/>
                    </a:cubicBezTo>
                    <a:cubicBezTo>
                      <a:pt x="60" y="180"/>
                      <a:pt x="60" y="180"/>
                      <a:pt x="61" y="179"/>
                    </a:cubicBezTo>
                    <a:cubicBezTo>
                      <a:pt x="55" y="173"/>
                      <a:pt x="50" y="166"/>
                      <a:pt x="45" y="160"/>
                    </a:cubicBezTo>
                    <a:cubicBezTo>
                      <a:pt x="22" y="134"/>
                      <a:pt x="18" y="103"/>
                      <a:pt x="16" y="70"/>
                    </a:cubicBezTo>
                    <a:cubicBezTo>
                      <a:pt x="15" y="68"/>
                      <a:pt x="14" y="63"/>
                      <a:pt x="20" y="64"/>
                    </a:cubicBezTo>
                    <a:cubicBezTo>
                      <a:pt x="32" y="67"/>
                      <a:pt x="27" y="60"/>
                      <a:pt x="25" y="55"/>
                    </a:cubicBezTo>
                    <a:cubicBezTo>
                      <a:pt x="17" y="37"/>
                      <a:pt x="8" y="19"/>
                      <a:pt x="0" y="0"/>
                    </a:cubicBezTo>
                    <a:cubicBezTo>
                      <a:pt x="2" y="0"/>
                      <a:pt x="3" y="0"/>
                      <a:pt x="5" y="0"/>
                    </a:cubicBezTo>
                    <a:close/>
                    <a:moveTo>
                      <a:pt x="99" y="153"/>
                    </a:moveTo>
                    <a:cubicBezTo>
                      <a:pt x="100" y="153"/>
                      <a:pt x="101" y="154"/>
                      <a:pt x="102" y="155"/>
                    </a:cubicBezTo>
                    <a:cubicBezTo>
                      <a:pt x="102" y="160"/>
                      <a:pt x="105" y="163"/>
                      <a:pt x="112" y="164"/>
                    </a:cubicBezTo>
                    <a:cubicBezTo>
                      <a:pt x="109" y="158"/>
                      <a:pt x="107" y="155"/>
                      <a:pt x="102" y="155"/>
                    </a:cubicBezTo>
                    <a:cubicBezTo>
                      <a:pt x="101" y="154"/>
                      <a:pt x="100" y="153"/>
                      <a:pt x="99" y="153"/>
                    </a:cubicBezTo>
                    <a:cubicBezTo>
                      <a:pt x="99" y="151"/>
                      <a:pt x="99" y="149"/>
                      <a:pt x="97" y="148"/>
                    </a:cubicBezTo>
                    <a:cubicBezTo>
                      <a:pt x="97" y="146"/>
                      <a:pt x="97" y="144"/>
                      <a:pt x="94" y="144"/>
                    </a:cubicBezTo>
                    <a:cubicBezTo>
                      <a:pt x="94" y="144"/>
                      <a:pt x="93" y="145"/>
                      <a:pt x="93" y="145"/>
                    </a:cubicBezTo>
                    <a:cubicBezTo>
                      <a:pt x="93" y="148"/>
                      <a:pt x="95" y="148"/>
                      <a:pt x="97" y="148"/>
                    </a:cubicBezTo>
                    <a:cubicBezTo>
                      <a:pt x="97" y="150"/>
                      <a:pt x="97" y="152"/>
                      <a:pt x="99" y="153"/>
                    </a:cubicBezTo>
                    <a:close/>
                    <a:moveTo>
                      <a:pt x="116" y="112"/>
                    </a:moveTo>
                    <a:cubicBezTo>
                      <a:pt x="117" y="113"/>
                      <a:pt x="117" y="114"/>
                      <a:pt x="117" y="115"/>
                    </a:cubicBezTo>
                    <a:cubicBezTo>
                      <a:pt x="117" y="115"/>
                      <a:pt x="118" y="114"/>
                      <a:pt x="118" y="114"/>
                    </a:cubicBezTo>
                    <a:cubicBezTo>
                      <a:pt x="117" y="113"/>
                      <a:pt x="117" y="112"/>
                      <a:pt x="116" y="112"/>
                    </a:cubicBezTo>
                    <a:cubicBezTo>
                      <a:pt x="116" y="110"/>
                      <a:pt x="116" y="108"/>
                      <a:pt x="115" y="106"/>
                    </a:cubicBezTo>
                    <a:cubicBezTo>
                      <a:pt x="115" y="106"/>
                      <a:pt x="114" y="107"/>
                      <a:pt x="114" y="107"/>
                    </a:cubicBezTo>
                    <a:cubicBezTo>
                      <a:pt x="114" y="109"/>
                      <a:pt x="114" y="110"/>
                      <a:pt x="116" y="112"/>
                    </a:cubicBezTo>
                    <a:close/>
                    <a:moveTo>
                      <a:pt x="58" y="49"/>
                    </a:moveTo>
                    <a:cubicBezTo>
                      <a:pt x="59" y="49"/>
                      <a:pt x="59" y="49"/>
                      <a:pt x="59" y="49"/>
                    </a:cubicBezTo>
                    <a:cubicBezTo>
                      <a:pt x="59" y="49"/>
                      <a:pt x="59" y="49"/>
                      <a:pt x="58" y="49"/>
                    </a:cubicBezTo>
                    <a:cubicBezTo>
                      <a:pt x="58" y="47"/>
                      <a:pt x="58" y="45"/>
                      <a:pt x="55" y="45"/>
                    </a:cubicBezTo>
                    <a:cubicBezTo>
                      <a:pt x="55" y="45"/>
                      <a:pt x="54" y="46"/>
                      <a:pt x="54" y="46"/>
                    </a:cubicBezTo>
                    <a:cubicBezTo>
                      <a:pt x="54" y="48"/>
                      <a:pt x="56" y="48"/>
                      <a:pt x="58" y="49"/>
                    </a:cubicBezTo>
                    <a:close/>
                    <a:moveTo>
                      <a:pt x="68" y="172"/>
                    </a:moveTo>
                    <a:cubicBezTo>
                      <a:pt x="68" y="170"/>
                      <a:pt x="68" y="169"/>
                      <a:pt x="66" y="168"/>
                    </a:cubicBezTo>
                    <a:cubicBezTo>
                      <a:pt x="65" y="168"/>
                      <a:pt x="64" y="169"/>
                      <a:pt x="64" y="170"/>
                    </a:cubicBezTo>
                    <a:cubicBezTo>
                      <a:pt x="65" y="172"/>
                      <a:pt x="66" y="172"/>
                      <a:pt x="68" y="172"/>
                    </a:cubicBezTo>
                    <a:cubicBezTo>
                      <a:pt x="68" y="174"/>
                      <a:pt x="68" y="176"/>
                      <a:pt x="71" y="176"/>
                    </a:cubicBezTo>
                    <a:cubicBezTo>
                      <a:pt x="71" y="176"/>
                      <a:pt x="72" y="175"/>
                      <a:pt x="72" y="175"/>
                    </a:cubicBezTo>
                    <a:cubicBezTo>
                      <a:pt x="72" y="172"/>
                      <a:pt x="70" y="172"/>
                      <a:pt x="68" y="172"/>
                    </a:cubicBezTo>
                    <a:close/>
                    <a:moveTo>
                      <a:pt x="68" y="119"/>
                    </a:moveTo>
                    <a:cubicBezTo>
                      <a:pt x="68" y="122"/>
                      <a:pt x="70" y="124"/>
                      <a:pt x="73" y="124"/>
                    </a:cubicBezTo>
                    <a:cubicBezTo>
                      <a:pt x="74" y="131"/>
                      <a:pt x="79" y="134"/>
                      <a:pt x="88" y="136"/>
                    </a:cubicBezTo>
                    <a:cubicBezTo>
                      <a:pt x="80" y="122"/>
                      <a:pt x="77" y="109"/>
                      <a:pt x="67" y="97"/>
                    </a:cubicBezTo>
                    <a:cubicBezTo>
                      <a:pt x="66" y="106"/>
                      <a:pt x="71" y="111"/>
                      <a:pt x="74" y="116"/>
                    </a:cubicBezTo>
                    <a:cubicBezTo>
                      <a:pt x="76" y="119"/>
                      <a:pt x="80" y="122"/>
                      <a:pt x="73" y="124"/>
                    </a:cubicBezTo>
                    <a:cubicBezTo>
                      <a:pt x="73" y="120"/>
                      <a:pt x="71" y="119"/>
                      <a:pt x="68" y="119"/>
                    </a:cubicBezTo>
                    <a:cubicBezTo>
                      <a:pt x="61" y="107"/>
                      <a:pt x="50" y="102"/>
                      <a:pt x="38" y="99"/>
                    </a:cubicBezTo>
                    <a:cubicBezTo>
                      <a:pt x="46" y="108"/>
                      <a:pt x="57" y="114"/>
                      <a:pt x="68" y="119"/>
                    </a:cubicBezTo>
                    <a:close/>
                    <a:moveTo>
                      <a:pt x="63" y="56"/>
                    </a:moveTo>
                    <a:cubicBezTo>
                      <a:pt x="63" y="56"/>
                      <a:pt x="62" y="55"/>
                      <a:pt x="62" y="55"/>
                    </a:cubicBezTo>
                    <a:cubicBezTo>
                      <a:pt x="62" y="55"/>
                      <a:pt x="63" y="56"/>
                      <a:pt x="63" y="56"/>
                    </a:cubicBezTo>
                    <a:cubicBezTo>
                      <a:pt x="60" y="65"/>
                      <a:pt x="54" y="51"/>
                      <a:pt x="50" y="59"/>
                    </a:cubicBezTo>
                    <a:cubicBezTo>
                      <a:pt x="69" y="70"/>
                      <a:pt x="84" y="87"/>
                      <a:pt x="97" y="105"/>
                    </a:cubicBezTo>
                    <a:cubicBezTo>
                      <a:pt x="99" y="107"/>
                      <a:pt x="100" y="110"/>
                      <a:pt x="103" y="107"/>
                    </a:cubicBezTo>
                    <a:cubicBezTo>
                      <a:pt x="104" y="106"/>
                      <a:pt x="104" y="104"/>
                      <a:pt x="103" y="103"/>
                    </a:cubicBezTo>
                    <a:cubicBezTo>
                      <a:pt x="93" y="92"/>
                      <a:pt x="87" y="78"/>
                      <a:pt x="80" y="66"/>
                    </a:cubicBezTo>
                    <a:cubicBezTo>
                      <a:pt x="80" y="64"/>
                      <a:pt x="80" y="61"/>
                      <a:pt x="79" y="60"/>
                    </a:cubicBezTo>
                    <a:cubicBezTo>
                      <a:pt x="77" y="59"/>
                      <a:pt x="76" y="62"/>
                      <a:pt x="75" y="63"/>
                    </a:cubicBezTo>
                    <a:cubicBezTo>
                      <a:pt x="70" y="63"/>
                      <a:pt x="69" y="55"/>
                      <a:pt x="63" y="56"/>
                    </a:cubicBezTo>
                    <a:close/>
                    <a:moveTo>
                      <a:pt x="70" y="155"/>
                    </a:moveTo>
                    <a:cubicBezTo>
                      <a:pt x="69" y="144"/>
                      <a:pt x="69" y="144"/>
                      <a:pt x="60" y="142"/>
                    </a:cubicBezTo>
                    <a:cubicBezTo>
                      <a:pt x="64" y="147"/>
                      <a:pt x="67" y="151"/>
                      <a:pt x="70" y="155"/>
                    </a:cubicBezTo>
                    <a:close/>
                    <a:moveTo>
                      <a:pt x="138" y="133"/>
                    </a:moveTo>
                    <a:cubicBezTo>
                      <a:pt x="134" y="140"/>
                      <a:pt x="139" y="143"/>
                      <a:pt x="139" y="148"/>
                    </a:cubicBezTo>
                    <a:cubicBezTo>
                      <a:pt x="141" y="143"/>
                      <a:pt x="141" y="139"/>
                      <a:pt x="138" y="133"/>
                    </a:cubicBezTo>
                    <a:close/>
                    <a:moveTo>
                      <a:pt x="113" y="168"/>
                    </a:moveTo>
                    <a:cubicBezTo>
                      <a:pt x="112" y="172"/>
                      <a:pt x="113" y="175"/>
                      <a:pt x="117" y="176"/>
                    </a:cubicBezTo>
                    <a:cubicBezTo>
                      <a:pt x="118" y="172"/>
                      <a:pt x="117" y="169"/>
                      <a:pt x="113" y="168"/>
                    </a:cubicBezTo>
                    <a:close/>
                    <a:moveTo>
                      <a:pt x="30" y="97"/>
                    </a:moveTo>
                    <a:cubicBezTo>
                      <a:pt x="31" y="96"/>
                      <a:pt x="33" y="96"/>
                      <a:pt x="33" y="95"/>
                    </a:cubicBezTo>
                    <a:cubicBezTo>
                      <a:pt x="33" y="94"/>
                      <a:pt x="32" y="93"/>
                      <a:pt x="30" y="93"/>
                    </a:cubicBezTo>
                    <a:cubicBezTo>
                      <a:pt x="30" y="93"/>
                      <a:pt x="28" y="94"/>
                      <a:pt x="28" y="94"/>
                    </a:cubicBezTo>
                    <a:cubicBezTo>
                      <a:pt x="28" y="95"/>
                      <a:pt x="29" y="96"/>
                      <a:pt x="30" y="97"/>
                    </a:cubicBezTo>
                    <a:close/>
                    <a:moveTo>
                      <a:pt x="106" y="114"/>
                    </a:moveTo>
                    <a:cubicBezTo>
                      <a:pt x="106" y="114"/>
                      <a:pt x="106" y="113"/>
                      <a:pt x="105" y="113"/>
                    </a:cubicBezTo>
                    <a:cubicBezTo>
                      <a:pt x="105" y="114"/>
                      <a:pt x="105" y="114"/>
                      <a:pt x="105" y="115"/>
                    </a:cubicBezTo>
                    <a:cubicBezTo>
                      <a:pt x="105" y="115"/>
                      <a:pt x="105" y="115"/>
                      <a:pt x="106" y="115"/>
                    </a:cubicBezTo>
                    <a:cubicBezTo>
                      <a:pt x="106" y="115"/>
                      <a:pt x="106" y="114"/>
                      <a:pt x="106" y="114"/>
                    </a:cubicBezTo>
                    <a:close/>
                    <a:moveTo>
                      <a:pt x="112" y="99"/>
                    </a:moveTo>
                    <a:cubicBezTo>
                      <a:pt x="112" y="99"/>
                      <a:pt x="112" y="99"/>
                      <a:pt x="112" y="100"/>
                    </a:cubicBezTo>
                    <a:cubicBezTo>
                      <a:pt x="112" y="100"/>
                      <a:pt x="113" y="100"/>
                      <a:pt x="113" y="100"/>
                    </a:cubicBezTo>
                    <a:cubicBezTo>
                      <a:pt x="113" y="99"/>
                      <a:pt x="113" y="99"/>
                      <a:pt x="113" y="99"/>
                    </a:cubicBezTo>
                    <a:cubicBezTo>
                      <a:pt x="113" y="99"/>
                      <a:pt x="113" y="99"/>
                      <a:pt x="112" y="9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6" name="Freeform 451">
                <a:extLst>
                  <a:ext uri="{FF2B5EF4-FFF2-40B4-BE49-F238E27FC236}">
                    <a16:creationId xmlns:a16="http://schemas.microsoft.com/office/drawing/2014/main" id="{03459D69-E115-8EDC-5523-9E34640951AC}"/>
                  </a:ext>
                </a:extLst>
              </p:cNvPr>
              <p:cNvSpPr/>
              <p:nvPr/>
            </p:nvSpPr>
            <p:spPr bwMode="auto">
              <a:xfrm>
                <a:off x="902" y="2592"/>
                <a:ext cx="154" cy="395"/>
              </a:xfrm>
              <a:custGeom>
                <a:avLst/>
                <a:gdLst>
                  <a:gd name="T0" fmla="*/ 13 w 134"/>
                  <a:gd name="T1" fmla="*/ 156 h 345"/>
                  <a:gd name="T2" fmla="*/ 3 w 134"/>
                  <a:gd name="T3" fmla="*/ 135 h 345"/>
                  <a:gd name="T4" fmla="*/ 16 w 134"/>
                  <a:gd name="T5" fmla="*/ 127 h 345"/>
                  <a:gd name="T6" fmla="*/ 40 w 134"/>
                  <a:gd name="T7" fmla="*/ 101 h 345"/>
                  <a:gd name="T8" fmla="*/ 35 w 134"/>
                  <a:gd name="T9" fmla="*/ 86 h 345"/>
                  <a:gd name="T10" fmla="*/ 40 w 134"/>
                  <a:gd name="T11" fmla="*/ 59 h 345"/>
                  <a:gd name="T12" fmla="*/ 39 w 134"/>
                  <a:gd name="T13" fmla="*/ 39 h 345"/>
                  <a:gd name="T14" fmla="*/ 59 w 134"/>
                  <a:gd name="T15" fmla="*/ 49 h 345"/>
                  <a:gd name="T16" fmla="*/ 62 w 134"/>
                  <a:gd name="T17" fmla="*/ 32 h 345"/>
                  <a:gd name="T18" fmla="*/ 84 w 134"/>
                  <a:gd name="T19" fmla="*/ 51 h 345"/>
                  <a:gd name="T20" fmla="*/ 88 w 134"/>
                  <a:gd name="T21" fmla="*/ 47 h 345"/>
                  <a:gd name="T22" fmla="*/ 98 w 134"/>
                  <a:gd name="T23" fmla="*/ 25 h 345"/>
                  <a:gd name="T24" fmla="*/ 118 w 134"/>
                  <a:gd name="T25" fmla="*/ 24 h 345"/>
                  <a:gd name="T26" fmla="*/ 134 w 134"/>
                  <a:gd name="T27" fmla="*/ 1 h 345"/>
                  <a:gd name="T28" fmla="*/ 101 w 134"/>
                  <a:gd name="T29" fmla="*/ 92 h 345"/>
                  <a:gd name="T30" fmla="*/ 75 w 134"/>
                  <a:gd name="T31" fmla="*/ 127 h 345"/>
                  <a:gd name="T32" fmla="*/ 68 w 134"/>
                  <a:gd name="T33" fmla="*/ 181 h 345"/>
                  <a:gd name="T34" fmla="*/ 77 w 134"/>
                  <a:gd name="T35" fmla="*/ 224 h 345"/>
                  <a:gd name="T36" fmla="*/ 92 w 134"/>
                  <a:gd name="T37" fmla="*/ 240 h 345"/>
                  <a:gd name="T38" fmla="*/ 100 w 134"/>
                  <a:gd name="T39" fmla="*/ 260 h 345"/>
                  <a:gd name="T40" fmla="*/ 134 w 134"/>
                  <a:gd name="T41" fmla="*/ 330 h 345"/>
                  <a:gd name="T42" fmla="*/ 117 w 134"/>
                  <a:gd name="T43" fmla="*/ 315 h 345"/>
                  <a:gd name="T44" fmla="*/ 100 w 134"/>
                  <a:gd name="T45" fmla="*/ 339 h 345"/>
                  <a:gd name="T46" fmla="*/ 88 w 134"/>
                  <a:gd name="T47" fmla="*/ 344 h 345"/>
                  <a:gd name="T48" fmla="*/ 55 w 134"/>
                  <a:gd name="T49" fmla="*/ 345 h 345"/>
                  <a:gd name="T50" fmla="*/ 68 w 134"/>
                  <a:gd name="T51" fmla="*/ 280 h 345"/>
                  <a:gd name="T52" fmla="*/ 51 w 134"/>
                  <a:gd name="T53" fmla="*/ 279 h 345"/>
                  <a:gd name="T54" fmla="*/ 38 w 134"/>
                  <a:gd name="T55" fmla="*/ 265 h 345"/>
                  <a:gd name="T56" fmla="*/ 19 w 134"/>
                  <a:gd name="T57" fmla="*/ 236 h 345"/>
                  <a:gd name="T58" fmla="*/ 21 w 134"/>
                  <a:gd name="T59" fmla="*/ 226 h 345"/>
                  <a:gd name="T60" fmla="*/ 13 w 134"/>
                  <a:gd name="T61" fmla="*/ 196 h 345"/>
                  <a:gd name="T62" fmla="*/ 30 w 134"/>
                  <a:gd name="T63" fmla="*/ 177 h 345"/>
                  <a:gd name="T64" fmla="*/ 17 w 134"/>
                  <a:gd name="T65" fmla="*/ 163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4" h="345">
                    <a:moveTo>
                      <a:pt x="17" y="163"/>
                    </a:moveTo>
                    <a:cubicBezTo>
                      <a:pt x="17" y="159"/>
                      <a:pt x="16" y="157"/>
                      <a:pt x="13" y="156"/>
                    </a:cubicBezTo>
                    <a:cubicBezTo>
                      <a:pt x="7" y="155"/>
                      <a:pt x="3" y="152"/>
                      <a:pt x="7" y="145"/>
                    </a:cubicBezTo>
                    <a:cubicBezTo>
                      <a:pt x="9" y="141"/>
                      <a:pt x="5" y="138"/>
                      <a:pt x="3" y="135"/>
                    </a:cubicBezTo>
                    <a:cubicBezTo>
                      <a:pt x="0" y="128"/>
                      <a:pt x="1" y="125"/>
                      <a:pt x="8" y="124"/>
                    </a:cubicBezTo>
                    <a:cubicBezTo>
                      <a:pt x="11" y="125"/>
                      <a:pt x="13" y="126"/>
                      <a:pt x="16" y="127"/>
                    </a:cubicBezTo>
                    <a:cubicBezTo>
                      <a:pt x="25" y="130"/>
                      <a:pt x="34" y="127"/>
                      <a:pt x="40" y="121"/>
                    </a:cubicBezTo>
                    <a:cubicBezTo>
                      <a:pt x="46" y="116"/>
                      <a:pt x="42" y="108"/>
                      <a:pt x="40" y="101"/>
                    </a:cubicBezTo>
                    <a:cubicBezTo>
                      <a:pt x="39" y="97"/>
                      <a:pt x="34" y="93"/>
                      <a:pt x="35" y="88"/>
                    </a:cubicBezTo>
                    <a:cubicBezTo>
                      <a:pt x="35" y="87"/>
                      <a:pt x="35" y="86"/>
                      <a:pt x="35" y="86"/>
                    </a:cubicBezTo>
                    <a:cubicBezTo>
                      <a:pt x="46" y="87"/>
                      <a:pt x="48" y="83"/>
                      <a:pt x="44" y="73"/>
                    </a:cubicBezTo>
                    <a:cubicBezTo>
                      <a:pt x="42" y="69"/>
                      <a:pt x="41" y="64"/>
                      <a:pt x="40" y="59"/>
                    </a:cubicBezTo>
                    <a:cubicBezTo>
                      <a:pt x="40" y="56"/>
                      <a:pt x="39" y="54"/>
                      <a:pt x="38" y="51"/>
                    </a:cubicBezTo>
                    <a:cubicBezTo>
                      <a:pt x="38" y="47"/>
                      <a:pt x="36" y="42"/>
                      <a:pt x="39" y="39"/>
                    </a:cubicBezTo>
                    <a:cubicBezTo>
                      <a:pt x="43" y="36"/>
                      <a:pt x="46" y="41"/>
                      <a:pt x="50" y="42"/>
                    </a:cubicBezTo>
                    <a:cubicBezTo>
                      <a:pt x="50" y="48"/>
                      <a:pt x="54" y="50"/>
                      <a:pt x="59" y="49"/>
                    </a:cubicBezTo>
                    <a:cubicBezTo>
                      <a:pt x="63" y="47"/>
                      <a:pt x="62" y="43"/>
                      <a:pt x="61" y="40"/>
                    </a:cubicBezTo>
                    <a:cubicBezTo>
                      <a:pt x="61" y="37"/>
                      <a:pt x="59" y="34"/>
                      <a:pt x="62" y="32"/>
                    </a:cubicBezTo>
                    <a:cubicBezTo>
                      <a:pt x="64" y="33"/>
                      <a:pt x="65" y="34"/>
                      <a:pt x="67" y="35"/>
                    </a:cubicBezTo>
                    <a:cubicBezTo>
                      <a:pt x="73" y="40"/>
                      <a:pt x="81" y="43"/>
                      <a:pt x="84" y="51"/>
                    </a:cubicBezTo>
                    <a:cubicBezTo>
                      <a:pt x="84" y="52"/>
                      <a:pt x="86" y="54"/>
                      <a:pt x="87" y="53"/>
                    </a:cubicBezTo>
                    <a:cubicBezTo>
                      <a:pt x="88" y="51"/>
                      <a:pt x="88" y="49"/>
                      <a:pt x="88" y="47"/>
                    </a:cubicBezTo>
                    <a:cubicBezTo>
                      <a:pt x="88" y="38"/>
                      <a:pt x="92" y="30"/>
                      <a:pt x="96" y="23"/>
                    </a:cubicBezTo>
                    <a:cubicBezTo>
                      <a:pt x="96" y="24"/>
                      <a:pt x="97" y="25"/>
                      <a:pt x="98" y="25"/>
                    </a:cubicBezTo>
                    <a:cubicBezTo>
                      <a:pt x="102" y="30"/>
                      <a:pt x="103" y="39"/>
                      <a:pt x="110" y="39"/>
                    </a:cubicBezTo>
                    <a:cubicBezTo>
                      <a:pt x="116" y="38"/>
                      <a:pt x="115" y="29"/>
                      <a:pt x="118" y="24"/>
                    </a:cubicBezTo>
                    <a:cubicBezTo>
                      <a:pt x="121" y="17"/>
                      <a:pt x="124" y="11"/>
                      <a:pt x="127" y="4"/>
                    </a:cubicBezTo>
                    <a:cubicBezTo>
                      <a:pt x="129" y="2"/>
                      <a:pt x="131" y="0"/>
                      <a:pt x="134" y="1"/>
                    </a:cubicBezTo>
                    <a:cubicBezTo>
                      <a:pt x="134" y="28"/>
                      <a:pt x="134" y="56"/>
                      <a:pt x="134" y="83"/>
                    </a:cubicBezTo>
                    <a:cubicBezTo>
                      <a:pt x="121" y="76"/>
                      <a:pt x="110" y="86"/>
                      <a:pt x="101" y="92"/>
                    </a:cubicBezTo>
                    <a:cubicBezTo>
                      <a:pt x="95" y="96"/>
                      <a:pt x="87" y="103"/>
                      <a:pt x="82" y="111"/>
                    </a:cubicBezTo>
                    <a:cubicBezTo>
                      <a:pt x="78" y="115"/>
                      <a:pt x="74" y="122"/>
                      <a:pt x="75" y="127"/>
                    </a:cubicBezTo>
                    <a:cubicBezTo>
                      <a:pt x="76" y="137"/>
                      <a:pt x="70" y="145"/>
                      <a:pt x="71" y="153"/>
                    </a:cubicBezTo>
                    <a:cubicBezTo>
                      <a:pt x="72" y="163"/>
                      <a:pt x="64" y="172"/>
                      <a:pt x="68" y="181"/>
                    </a:cubicBezTo>
                    <a:cubicBezTo>
                      <a:pt x="71" y="188"/>
                      <a:pt x="72" y="194"/>
                      <a:pt x="71" y="202"/>
                    </a:cubicBezTo>
                    <a:cubicBezTo>
                      <a:pt x="70" y="208"/>
                      <a:pt x="83" y="214"/>
                      <a:pt x="77" y="224"/>
                    </a:cubicBezTo>
                    <a:cubicBezTo>
                      <a:pt x="90" y="225"/>
                      <a:pt x="82" y="232"/>
                      <a:pt x="80" y="237"/>
                    </a:cubicBezTo>
                    <a:cubicBezTo>
                      <a:pt x="84" y="239"/>
                      <a:pt x="89" y="237"/>
                      <a:pt x="92" y="240"/>
                    </a:cubicBezTo>
                    <a:cubicBezTo>
                      <a:pt x="91" y="245"/>
                      <a:pt x="87" y="249"/>
                      <a:pt x="88" y="254"/>
                    </a:cubicBezTo>
                    <a:cubicBezTo>
                      <a:pt x="92" y="256"/>
                      <a:pt x="98" y="252"/>
                      <a:pt x="100" y="260"/>
                    </a:cubicBezTo>
                    <a:cubicBezTo>
                      <a:pt x="105" y="276"/>
                      <a:pt x="116" y="287"/>
                      <a:pt x="134" y="289"/>
                    </a:cubicBezTo>
                    <a:cubicBezTo>
                      <a:pt x="134" y="302"/>
                      <a:pt x="134" y="316"/>
                      <a:pt x="134" y="330"/>
                    </a:cubicBezTo>
                    <a:cubicBezTo>
                      <a:pt x="128" y="329"/>
                      <a:pt x="128" y="323"/>
                      <a:pt x="125" y="319"/>
                    </a:cubicBezTo>
                    <a:cubicBezTo>
                      <a:pt x="123" y="316"/>
                      <a:pt x="120" y="311"/>
                      <a:pt x="117" y="315"/>
                    </a:cubicBezTo>
                    <a:cubicBezTo>
                      <a:pt x="112" y="323"/>
                      <a:pt x="103" y="327"/>
                      <a:pt x="101" y="337"/>
                    </a:cubicBezTo>
                    <a:cubicBezTo>
                      <a:pt x="101" y="338"/>
                      <a:pt x="100" y="339"/>
                      <a:pt x="100" y="339"/>
                    </a:cubicBezTo>
                    <a:cubicBezTo>
                      <a:pt x="95" y="339"/>
                      <a:pt x="93" y="342"/>
                      <a:pt x="90" y="345"/>
                    </a:cubicBezTo>
                    <a:cubicBezTo>
                      <a:pt x="90" y="345"/>
                      <a:pt x="89" y="344"/>
                      <a:pt x="88" y="344"/>
                    </a:cubicBezTo>
                    <a:cubicBezTo>
                      <a:pt x="87" y="336"/>
                      <a:pt x="84" y="330"/>
                      <a:pt x="75" y="337"/>
                    </a:cubicBezTo>
                    <a:cubicBezTo>
                      <a:pt x="69" y="340"/>
                      <a:pt x="62" y="342"/>
                      <a:pt x="55" y="345"/>
                    </a:cubicBezTo>
                    <a:cubicBezTo>
                      <a:pt x="53" y="340"/>
                      <a:pt x="54" y="335"/>
                      <a:pt x="57" y="330"/>
                    </a:cubicBezTo>
                    <a:cubicBezTo>
                      <a:pt x="61" y="313"/>
                      <a:pt x="61" y="296"/>
                      <a:pt x="68" y="280"/>
                    </a:cubicBezTo>
                    <a:cubicBezTo>
                      <a:pt x="70" y="276"/>
                      <a:pt x="67" y="275"/>
                      <a:pt x="63" y="276"/>
                    </a:cubicBezTo>
                    <a:cubicBezTo>
                      <a:pt x="59" y="277"/>
                      <a:pt x="55" y="279"/>
                      <a:pt x="51" y="279"/>
                    </a:cubicBezTo>
                    <a:cubicBezTo>
                      <a:pt x="48" y="279"/>
                      <a:pt x="41" y="278"/>
                      <a:pt x="44" y="272"/>
                    </a:cubicBezTo>
                    <a:cubicBezTo>
                      <a:pt x="49" y="262"/>
                      <a:pt x="42" y="265"/>
                      <a:pt x="38" y="265"/>
                    </a:cubicBezTo>
                    <a:cubicBezTo>
                      <a:pt x="31" y="265"/>
                      <a:pt x="24" y="265"/>
                      <a:pt x="25" y="255"/>
                    </a:cubicBezTo>
                    <a:cubicBezTo>
                      <a:pt x="27" y="247"/>
                      <a:pt x="37" y="237"/>
                      <a:pt x="19" y="236"/>
                    </a:cubicBezTo>
                    <a:cubicBezTo>
                      <a:pt x="19" y="233"/>
                      <a:pt x="16" y="231"/>
                      <a:pt x="15" y="229"/>
                    </a:cubicBezTo>
                    <a:cubicBezTo>
                      <a:pt x="17" y="228"/>
                      <a:pt x="19" y="227"/>
                      <a:pt x="21" y="226"/>
                    </a:cubicBezTo>
                    <a:cubicBezTo>
                      <a:pt x="32" y="219"/>
                      <a:pt x="32" y="216"/>
                      <a:pt x="21" y="209"/>
                    </a:cubicBezTo>
                    <a:cubicBezTo>
                      <a:pt x="16" y="206"/>
                      <a:pt x="13" y="202"/>
                      <a:pt x="13" y="196"/>
                    </a:cubicBezTo>
                    <a:cubicBezTo>
                      <a:pt x="13" y="194"/>
                      <a:pt x="13" y="192"/>
                      <a:pt x="12" y="190"/>
                    </a:cubicBezTo>
                    <a:cubicBezTo>
                      <a:pt x="20" y="188"/>
                      <a:pt x="23" y="180"/>
                      <a:pt x="30" y="177"/>
                    </a:cubicBezTo>
                    <a:cubicBezTo>
                      <a:pt x="34" y="174"/>
                      <a:pt x="32" y="171"/>
                      <a:pt x="29" y="168"/>
                    </a:cubicBezTo>
                    <a:cubicBezTo>
                      <a:pt x="26" y="165"/>
                      <a:pt x="22" y="163"/>
                      <a:pt x="17" y="16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7" name="Freeform 452">
                <a:extLst>
                  <a:ext uri="{FF2B5EF4-FFF2-40B4-BE49-F238E27FC236}">
                    <a16:creationId xmlns:a16="http://schemas.microsoft.com/office/drawing/2014/main" id="{3E77F4A7-E6CA-72DE-5E17-8045D99C9E16}"/>
                  </a:ext>
                </a:extLst>
              </p:cNvPr>
              <p:cNvSpPr/>
              <p:nvPr/>
            </p:nvSpPr>
            <p:spPr bwMode="auto">
              <a:xfrm>
                <a:off x="915" y="1414"/>
                <a:ext cx="141" cy="243"/>
              </a:xfrm>
              <a:custGeom>
                <a:avLst/>
                <a:gdLst>
                  <a:gd name="T0" fmla="*/ 123 w 123"/>
                  <a:gd name="T1" fmla="*/ 209 h 212"/>
                  <a:gd name="T2" fmla="*/ 102 w 123"/>
                  <a:gd name="T3" fmla="*/ 209 h 212"/>
                  <a:gd name="T4" fmla="*/ 100 w 123"/>
                  <a:gd name="T5" fmla="*/ 209 h 212"/>
                  <a:gd name="T6" fmla="*/ 68 w 123"/>
                  <a:gd name="T7" fmla="*/ 202 h 212"/>
                  <a:gd name="T8" fmla="*/ 57 w 123"/>
                  <a:gd name="T9" fmla="*/ 191 h 212"/>
                  <a:gd name="T10" fmla="*/ 47 w 123"/>
                  <a:gd name="T11" fmla="*/ 182 h 212"/>
                  <a:gd name="T12" fmla="*/ 26 w 123"/>
                  <a:gd name="T13" fmla="*/ 163 h 212"/>
                  <a:gd name="T14" fmla="*/ 12 w 123"/>
                  <a:gd name="T15" fmla="*/ 144 h 212"/>
                  <a:gd name="T16" fmla="*/ 8 w 123"/>
                  <a:gd name="T17" fmla="*/ 135 h 212"/>
                  <a:gd name="T18" fmla="*/ 3 w 123"/>
                  <a:gd name="T19" fmla="*/ 109 h 212"/>
                  <a:gd name="T20" fmla="*/ 8 w 123"/>
                  <a:gd name="T21" fmla="*/ 91 h 212"/>
                  <a:gd name="T22" fmla="*/ 12 w 123"/>
                  <a:gd name="T23" fmla="*/ 69 h 212"/>
                  <a:gd name="T24" fmla="*/ 21 w 123"/>
                  <a:gd name="T25" fmla="*/ 55 h 212"/>
                  <a:gd name="T26" fmla="*/ 22 w 123"/>
                  <a:gd name="T27" fmla="*/ 54 h 212"/>
                  <a:gd name="T28" fmla="*/ 25 w 123"/>
                  <a:gd name="T29" fmla="*/ 48 h 212"/>
                  <a:gd name="T30" fmla="*/ 39 w 123"/>
                  <a:gd name="T31" fmla="*/ 31 h 212"/>
                  <a:gd name="T32" fmla="*/ 43 w 123"/>
                  <a:gd name="T33" fmla="*/ 29 h 212"/>
                  <a:gd name="T34" fmla="*/ 73 w 123"/>
                  <a:gd name="T35" fmla="*/ 12 h 212"/>
                  <a:gd name="T36" fmla="*/ 79 w 123"/>
                  <a:gd name="T37" fmla="*/ 12 h 212"/>
                  <a:gd name="T38" fmla="*/ 90 w 123"/>
                  <a:gd name="T39" fmla="*/ 11 h 212"/>
                  <a:gd name="T40" fmla="*/ 99 w 123"/>
                  <a:gd name="T41" fmla="*/ 10 h 212"/>
                  <a:gd name="T42" fmla="*/ 104 w 123"/>
                  <a:gd name="T43" fmla="*/ 11 h 212"/>
                  <a:gd name="T44" fmla="*/ 123 w 123"/>
                  <a:gd name="T45" fmla="*/ 14 h 212"/>
                  <a:gd name="T46" fmla="*/ 123 w 123"/>
                  <a:gd name="T47" fmla="*/ 209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3" h="211">
                    <a:moveTo>
                      <a:pt x="123" y="209"/>
                    </a:moveTo>
                    <a:cubicBezTo>
                      <a:pt x="116" y="212"/>
                      <a:pt x="109" y="203"/>
                      <a:pt x="102" y="209"/>
                    </a:cubicBezTo>
                    <a:cubicBezTo>
                      <a:pt x="101" y="209"/>
                      <a:pt x="100" y="209"/>
                      <a:pt x="100" y="209"/>
                    </a:cubicBezTo>
                    <a:cubicBezTo>
                      <a:pt x="93" y="190"/>
                      <a:pt x="79" y="202"/>
                      <a:pt x="68" y="202"/>
                    </a:cubicBezTo>
                    <a:cubicBezTo>
                      <a:pt x="61" y="202"/>
                      <a:pt x="57" y="198"/>
                      <a:pt x="57" y="191"/>
                    </a:cubicBezTo>
                    <a:cubicBezTo>
                      <a:pt x="56" y="185"/>
                      <a:pt x="54" y="183"/>
                      <a:pt x="47" y="182"/>
                    </a:cubicBezTo>
                    <a:cubicBezTo>
                      <a:pt x="34" y="182"/>
                      <a:pt x="30" y="176"/>
                      <a:pt x="26" y="163"/>
                    </a:cubicBezTo>
                    <a:cubicBezTo>
                      <a:pt x="24" y="156"/>
                      <a:pt x="18" y="150"/>
                      <a:pt x="12" y="144"/>
                    </a:cubicBezTo>
                    <a:cubicBezTo>
                      <a:pt x="10" y="141"/>
                      <a:pt x="6" y="138"/>
                      <a:pt x="8" y="135"/>
                    </a:cubicBezTo>
                    <a:cubicBezTo>
                      <a:pt x="14" y="124"/>
                      <a:pt x="6" y="117"/>
                      <a:pt x="3" y="109"/>
                    </a:cubicBezTo>
                    <a:cubicBezTo>
                      <a:pt x="0" y="101"/>
                      <a:pt x="4" y="95"/>
                      <a:pt x="8" y="91"/>
                    </a:cubicBezTo>
                    <a:cubicBezTo>
                      <a:pt x="15" y="84"/>
                      <a:pt x="14" y="77"/>
                      <a:pt x="12" y="69"/>
                    </a:cubicBezTo>
                    <a:cubicBezTo>
                      <a:pt x="15" y="64"/>
                      <a:pt x="18" y="59"/>
                      <a:pt x="21" y="55"/>
                    </a:cubicBezTo>
                    <a:cubicBezTo>
                      <a:pt x="22" y="54"/>
                      <a:pt x="22" y="54"/>
                      <a:pt x="22" y="54"/>
                    </a:cubicBezTo>
                    <a:cubicBezTo>
                      <a:pt x="29" y="55"/>
                      <a:pt x="26" y="51"/>
                      <a:pt x="25" y="48"/>
                    </a:cubicBezTo>
                    <a:cubicBezTo>
                      <a:pt x="31" y="43"/>
                      <a:pt x="39" y="41"/>
                      <a:pt x="39" y="31"/>
                    </a:cubicBezTo>
                    <a:cubicBezTo>
                      <a:pt x="39" y="30"/>
                      <a:pt x="42" y="29"/>
                      <a:pt x="43" y="29"/>
                    </a:cubicBezTo>
                    <a:cubicBezTo>
                      <a:pt x="55" y="27"/>
                      <a:pt x="65" y="21"/>
                      <a:pt x="73" y="12"/>
                    </a:cubicBezTo>
                    <a:cubicBezTo>
                      <a:pt x="75" y="9"/>
                      <a:pt x="77" y="11"/>
                      <a:pt x="79" y="12"/>
                    </a:cubicBezTo>
                    <a:cubicBezTo>
                      <a:pt x="83" y="14"/>
                      <a:pt x="87" y="15"/>
                      <a:pt x="90" y="11"/>
                    </a:cubicBezTo>
                    <a:cubicBezTo>
                      <a:pt x="93" y="7"/>
                      <a:pt x="96" y="8"/>
                      <a:pt x="99" y="10"/>
                    </a:cubicBezTo>
                    <a:cubicBezTo>
                      <a:pt x="101" y="10"/>
                      <a:pt x="104" y="12"/>
                      <a:pt x="104" y="11"/>
                    </a:cubicBezTo>
                    <a:cubicBezTo>
                      <a:pt x="112" y="0"/>
                      <a:pt x="117" y="13"/>
                      <a:pt x="123" y="14"/>
                    </a:cubicBezTo>
                    <a:cubicBezTo>
                      <a:pt x="123" y="79"/>
                      <a:pt x="123" y="144"/>
                      <a:pt x="123" y="209"/>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8" name="Freeform 453">
                <a:extLst>
                  <a:ext uri="{FF2B5EF4-FFF2-40B4-BE49-F238E27FC236}">
                    <a16:creationId xmlns:a16="http://schemas.microsoft.com/office/drawing/2014/main" id="{C341884C-96EC-BFE1-3FFC-4A7B4990C449}"/>
                  </a:ext>
                </a:extLst>
              </p:cNvPr>
              <p:cNvSpPr/>
              <p:nvPr/>
            </p:nvSpPr>
            <p:spPr bwMode="auto">
              <a:xfrm>
                <a:off x="942" y="2075"/>
                <a:ext cx="114" cy="380"/>
              </a:xfrm>
              <a:custGeom>
                <a:avLst/>
                <a:gdLst>
                  <a:gd name="T0" fmla="*/ 6 w 99"/>
                  <a:gd name="T1" fmla="*/ 115 h 331"/>
                  <a:gd name="T2" fmla="*/ 12 w 99"/>
                  <a:gd name="T3" fmla="*/ 100 h 331"/>
                  <a:gd name="T4" fmla="*/ 11 w 99"/>
                  <a:gd name="T5" fmla="*/ 85 h 331"/>
                  <a:gd name="T6" fmla="*/ 44 w 99"/>
                  <a:gd name="T7" fmla="*/ 79 h 331"/>
                  <a:gd name="T8" fmla="*/ 53 w 99"/>
                  <a:gd name="T9" fmla="*/ 55 h 331"/>
                  <a:gd name="T10" fmla="*/ 46 w 99"/>
                  <a:gd name="T11" fmla="*/ 5 h 331"/>
                  <a:gd name="T12" fmla="*/ 58 w 99"/>
                  <a:gd name="T13" fmla="*/ 8 h 331"/>
                  <a:gd name="T14" fmla="*/ 68 w 99"/>
                  <a:gd name="T15" fmla="*/ 18 h 331"/>
                  <a:gd name="T16" fmla="*/ 72 w 99"/>
                  <a:gd name="T17" fmla="*/ 0 h 331"/>
                  <a:gd name="T18" fmla="*/ 92 w 99"/>
                  <a:gd name="T19" fmla="*/ 17 h 331"/>
                  <a:gd name="T20" fmla="*/ 99 w 99"/>
                  <a:gd name="T21" fmla="*/ 22 h 331"/>
                  <a:gd name="T22" fmla="*/ 93 w 99"/>
                  <a:gd name="T23" fmla="*/ 68 h 331"/>
                  <a:gd name="T24" fmla="*/ 78 w 99"/>
                  <a:gd name="T25" fmla="*/ 66 h 331"/>
                  <a:gd name="T26" fmla="*/ 60 w 99"/>
                  <a:gd name="T27" fmla="*/ 72 h 331"/>
                  <a:gd name="T28" fmla="*/ 52 w 99"/>
                  <a:gd name="T29" fmla="*/ 78 h 331"/>
                  <a:gd name="T30" fmla="*/ 70 w 99"/>
                  <a:gd name="T31" fmla="*/ 111 h 331"/>
                  <a:gd name="T32" fmla="*/ 65 w 99"/>
                  <a:gd name="T33" fmla="*/ 163 h 331"/>
                  <a:gd name="T34" fmla="*/ 66 w 99"/>
                  <a:gd name="T35" fmla="*/ 188 h 331"/>
                  <a:gd name="T36" fmla="*/ 79 w 99"/>
                  <a:gd name="T37" fmla="*/ 208 h 331"/>
                  <a:gd name="T38" fmla="*/ 87 w 99"/>
                  <a:gd name="T39" fmla="*/ 233 h 331"/>
                  <a:gd name="T40" fmla="*/ 99 w 99"/>
                  <a:gd name="T41" fmla="*/ 290 h 331"/>
                  <a:gd name="T42" fmla="*/ 68 w 99"/>
                  <a:gd name="T43" fmla="*/ 331 h 331"/>
                  <a:gd name="T44" fmla="*/ 53 w 99"/>
                  <a:gd name="T45" fmla="*/ 304 h 331"/>
                  <a:gd name="T46" fmla="*/ 33 w 99"/>
                  <a:gd name="T47" fmla="*/ 309 h 331"/>
                  <a:gd name="T48" fmla="*/ 56 w 99"/>
                  <a:gd name="T49" fmla="*/ 240 h 331"/>
                  <a:gd name="T50" fmla="*/ 29 w 99"/>
                  <a:gd name="T51" fmla="*/ 244 h 331"/>
                  <a:gd name="T52" fmla="*/ 16 w 99"/>
                  <a:gd name="T53" fmla="*/ 227 h 331"/>
                  <a:gd name="T54" fmla="*/ 14 w 99"/>
                  <a:gd name="T55" fmla="*/ 213 h 331"/>
                  <a:gd name="T56" fmla="*/ 7 w 99"/>
                  <a:gd name="T57" fmla="*/ 193 h 331"/>
                  <a:gd name="T58" fmla="*/ 22 w 99"/>
                  <a:gd name="T59" fmla="*/ 187 h 331"/>
                  <a:gd name="T60" fmla="*/ 4 w 99"/>
                  <a:gd name="T61" fmla="*/ 164 h 331"/>
                  <a:gd name="T62" fmla="*/ 19 w 99"/>
                  <a:gd name="T63" fmla="*/ 144 h 331"/>
                  <a:gd name="T64" fmla="*/ 14 w 99"/>
                  <a:gd name="T65" fmla="*/ 123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9" h="331">
                    <a:moveTo>
                      <a:pt x="14" y="123"/>
                    </a:moveTo>
                    <a:cubicBezTo>
                      <a:pt x="12" y="121"/>
                      <a:pt x="9" y="117"/>
                      <a:pt x="6" y="115"/>
                    </a:cubicBezTo>
                    <a:cubicBezTo>
                      <a:pt x="0" y="111"/>
                      <a:pt x="3" y="109"/>
                      <a:pt x="7" y="106"/>
                    </a:cubicBezTo>
                    <a:cubicBezTo>
                      <a:pt x="11" y="106"/>
                      <a:pt x="17" y="107"/>
                      <a:pt x="12" y="100"/>
                    </a:cubicBezTo>
                    <a:cubicBezTo>
                      <a:pt x="9" y="96"/>
                      <a:pt x="7" y="91"/>
                      <a:pt x="7" y="86"/>
                    </a:cubicBezTo>
                    <a:cubicBezTo>
                      <a:pt x="9" y="85"/>
                      <a:pt x="10" y="85"/>
                      <a:pt x="11" y="85"/>
                    </a:cubicBezTo>
                    <a:cubicBezTo>
                      <a:pt x="18" y="96"/>
                      <a:pt x="29" y="88"/>
                      <a:pt x="37" y="89"/>
                    </a:cubicBezTo>
                    <a:cubicBezTo>
                      <a:pt x="44" y="90"/>
                      <a:pt x="49" y="86"/>
                      <a:pt x="44" y="79"/>
                    </a:cubicBezTo>
                    <a:cubicBezTo>
                      <a:pt x="41" y="74"/>
                      <a:pt x="43" y="72"/>
                      <a:pt x="45" y="68"/>
                    </a:cubicBezTo>
                    <a:cubicBezTo>
                      <a:pt x="46" y="63"/>
                      <a:pt x="55" y="61"/>
                      <a:pt x="53" y="55"/>
                    </a:cubicBezTo>
                    <a:cubicBezTo>
                      <a:pt x="50" y="45"/>
                      <a:pt x="53" y="34"/>
                      <a:pt x="47" y="24"/>
                    </a:cubicBezTo>
                    <a:cubicBezTo>
                      <a:pt x="47" y="18"/>
                      <a:pt x="46" y="11"/>
                      <a:pt x="46" y="5"/>
                    </a:cubicBezTo>
                    <a:cubicBezTo>
                      <a:pt x="47" y="4"/>
                      <a:pt x="47" y="4"/>
                      <a:pt x="47" y="3"/>
                    </a:cubicBezTo>
                    <a:cubicBezTo>
                      <a:pt x="52" y="0"/>
                      <a:pt x="54" y="7"/>
                      <a:pt x="58" y="8"/>
                    </a:cubicBezTo>
                    <a:cubicBezTo>
                      <a:pt x="59" y="9"/>
                      <a:pt x="59" y="10"/>
                      <a:pt x="59" y="11"/>
                    </a:cubicBezTo>
                    <a:cubicBezTo>
                      <a:pt x="61" y="15"/>
                      <a:pt x="64" y="19"/>
                      <a:pt x="68" y="18"/>
                    </a:cubicBezTo>
                    <a:cubicBezTo>
                      <a:pt x="72" y="17"/>
                      <a:pt x="69" y="12"/>
                      <a:pt x="70" y="9"/>
                    </a:cubicBezTo>
                    <a:cubicBezTo>
                      <a:pt x="71" y="6"/>
                      <a:pt x="66" y="1"/>
                      <a:pt x="72" y="0"/>
                    </a:cubicBezTo>
                    <a:cubicBezTo>
                      <a:pt x="74" y="1"/>
                      <a:pt x="76" y="2"/>
                      <a:pt x="78" y="3"/>
                    </a:cubicBezTo>
                    <a:cubicBezTo>
                      <a:pt x="83" y="7"/>
                      <a:pt x="84" y="16"/>
                      <a:pt x="92" y="17"/>
                    </a:cubicBezTo>
                    <a:cubicBezTo>
                      <a:pt x="92" y="17"/>
                      <a:pt x="92" y="17"/>
                      <a:pt x="92" y="17"/>
                    </a:cubicBezTo>
                    <a:cubicBezTo>
                      <a:pt x="92" y="22"/>
                      <a:pt x="96" y="22"/>
                      <a:pt x="99" y="22"/>
                    </a:cubicBezTo>
                    <a:cubicBezTo>
                      <a:pt x="99" y="37"/>
                      <a:pt x="99" y="52"/>
                      <a:pt x="99" y="68"/>
                    </a:cubicBezTo>
                    <a:cubicBezTo>
                      <a:pt x="97" y="70"/>
                      <a:pt x="95" y="68"/>
                      <a:pt x="93" y="68"/>
                    </a:cubicBezTo>
                    <a:cubicBezTo>
                      <a:pt x="90" y="64"/>
                      <a:pt x="86" y="61"/>
                      <a:pt x="80" y="61"/>
                    </a:cubicBezTo>
                    <a:cubicBezTo>
                      <a:pt x="78" y="62"/>
                      <a:pt x="78" y="64"/>
                      <a:pt x="78" y="66"/>
                    </a:cubicBezTo>
                    <a:cubicBezTo>
                      <a:pt x="77" y="72"/>
                      <a:pt x="81" y="81"/>
                      <a:pt x="74" y="83"/>
                    </a:cubicBezTo>
                    <a:cubicBezTo>
                      <a:pt x="68" y="86"/>
                      <a:pt x="64" y="77"/>
                      <a:pt x="60" y="72"/>
                    </a:cubicBezTo>
                    <a:cubicBezTo>
                      <a:pt x="58" y="70"/>
                      <a:pt x="56" y="70"/>
                      <a:pt x="54" y="71"/>
                    </a:cubicBezTo>
                    <a:cubicBezTo>
                      <a:pt x="52" y="73"/>
                      <a:pt x="50" y="76"/>
                      <a:pt x="52" y="78"/>
                    </a:cubicBezTo>
                    <a:cubicBezTo>
                      <a:pt x="60" y="85"/>
                      <a:pt x="61" y="99"/>
                      <a:pt x="75" y="102"/>
                    </a:cubicBezTo>
                    <a:cubicBezTo>
                      <a:pt x="77" y="107"/>
                      <a:pt x="70" y="107"/>
                      <a:pt x="70" y="111"/>
                    </a:cubicBezTo>
                    <a:cubicBezTo>
                      <a:pt x="70" y="127"/>
                      <a:pt x="56" y="142"/>
                      <a:pt x="67" y="158"/>
                    </a:cubicBezTo>
                    <a:cubicBezTo>
                      <a:pt x="67" y="159"/>
                      <a:pt x="66" y="161"/>
                      <a:pt x="65" y="163"/>
                    </a:cubicBezTo>
                    <a:cubicBezTo>
                      <a:pt x="62" y="168"/>
                      <a:pt x="60" y="173"/>
                      <a:pt x="68" y="177"/>
                    </a:cubicBezTo>
                    <a:cubicBezTo>
                      <a:pt x="76" y="181"/>
                      <a:pt x="67" y="185"/>
                      <a:pt x="66" y="188"/>
                    </a:cubicBezTo>
                    <a:cubicBezTo>
                      <a:pt x="64" y="196"/>
                      <a:pt x="79" y="191"/>
                      <a:pt x="73" y="198"/>
                    </a:cubicBezTo>
                    <a:cubicBezTo>
                      <a:pt x="64" y="209"/>
                      <a:pt x="77" y="206"/>
                      <a:pt x="79" y="208"/>
                    </a:cubicBezTo>
                    <a:cubicBezTo>
                      <a:pt x="80" y="214"/>
                      <a:pt x="70" y="221"/>
                      <a:pt x="77" y="223"/>
                    </a:cubicBezTo>
                    <a:cubicBezTo>
                      <a:pt x="85" y="225"/>
                      <a:pt x="84" y="229"/>
                      <a:pt x="87" y="233"/>
                    </a:cubicBezTo>
                    <a:cubicBezTo>
                      <a:pt x="92" y="240"/>
                      <a:pt x="92" y="249"/>
                      <a:pt x="99" y="254"/>
                    </a:cubicBezTo>
                    <a:cubicBezTo>
                      <a:pt x="99" y="266"/>
                      <a:pt x="99" y="278"/>
                      <a:pt x="99" y="290"/>
                    </a:cubicBezTo>
                    <a:cubicBezTo>
                      <a:pt x="91" y="292"/>
                      <a:pt x="85" y="296"/>
                      <a:pt x="82" y="304"/>
                    </a:cubicBezTo>
                    <a:cubicBezTo>
                      <a:pt x="76" y="312"/>
                      <a:pt x="76" y="324"/>
                      <a:pt x="68" y="331"/>
                    </a:cubicBezTo>
                    <a:cubicBezTo>
                      <a:pt x="69" y="324"/>
                      <a:pt x="66" y="318"/>
                      <a:pt x="65" y="311"/>
                    </a:cubicBezTo>
                    <a:cubicBezTo>
                      <a:pt x="65" y="302"/>
                      <a:pt x="62" y="298"/>
                      <a:pt x="53" y="304"/>
                    </a:cubicBezTo>
                    <a:cubicBezTo>
                      <a:pt x="50" y="306"/>
                      <a:pt x="45" y="306"/>
                      <a:pt x="41" y="307"/>
                    </a:cubicBezTo>
                    <a:cubicBezTo>
                      <a:pt x="39" y="308"/>
                      <a:pt x="36" y="309"/>
                      <a:pt x="33" y="309"/>
                    </a:cubicBezTo>
                    <a:cubicBezTo>
                      <a:pt x="32" y="304"/>
                      <a:pt x="35" y="298"/>
                      <a:pt x="36" y="293"/>
                    </a:cubicBezTo>
                    <a:cubicBezTo>
                      <a:pt x="44" y="276"/>
                      <a:pt x="45" y="257"/>
                      <a:pt x="56" y="240"/>
                    </a:cubicBezTo>
                    <a:cubicBezTo>
                      <a:pt x="47" y="241"/>
                      <a:pt x="40" y="243"/>
                      <a:pt x="33" y="247"/>
                    </a:cubicBezTo>
                    <a:cubicBezTo>
                      <a:pt x="32" y="246"/>
                      <a:pt x="30" y="245"/>
                      <a:pt x="29" y="244"/>
                    </a:cubicBezTo>
                    <a:cubicBezTo>
                      <a:pt x="29" y="243"/>
                      <a:pt x="29" y="242"/>
                      <a:pt x="29" y="241"/>
                    </a:cubicBezTo>
                    <a:cubicBezTo>
                      <a:pt x="32" y="227"/>
                      <a:pt x="32" y="227"/>
                      <a:pt x="16" y="227"/>
                    </a:cubicBezTo>
                    <a:cubicBezTo>
                      <a:pt x="13" y="227"/>
                      <a:pt x="10" y="227"/>
                      <a:pt x="7" y="227"/>
                    </a:cubicBezTo>
                    <a:cubicBezTo>
                      <a:pt x="7" y="221"/>
                      <a:pt x="11" y="217"/>
                      <a:pt x="14" y="213"/>
                    </a:cubicBezTo>
                    <a:cubicBezTo>
                      <a:pt x="21" y="204"/>
                      <a:pt x="19" y="199"/>
                      <a:pt x="9" y="197"/>
                    </a:cubicBezTo>
                    <a:cubicBezTo>
                      <a:pt x="8" y="196"/>
                      <a:pt x="8" y="194"/>
                      <a:pt x="7" y="193"/>
                    </a:cubicBezTo>
                    <a:cubicBezTo>
                      <a:pt x="8" y="191"/>
                      <a:pt x="9" y="189"/>
                      <a:pt x="12" y="188"/>
                    </a:cubicBezTo>
                    <a:cubicBezTo>
                      <a:pt x="15" y="188"/>
                      <a:pt x="20" y="194"/>
                      <a:pt x="22" y="187"/>
                    </a:cubicBezTo>
                    <a:cubicBezTo>
                      <a:pt x="23" y="181"/>
                      <a:pt x="21" y="176"/>
                      <a:pt x="16" y="172"/>
                    </a:cubicBezTo>
                    <a:cubicBezTo>
                      <a:pt x="12" y="169"/>
                      <a:pt x="8" y="167"/>
                      <a:pt x="4" y="164"/>
                    </a:cubicBezTo>
                    <a:cubicBezTo>
                      <a:pt x="0" y="159"/>
                      <a:pt x="4" y="157"/>
                      <a:pt x="7" y="154"/>
                    </a:cubicBezTo>
                    <a:cubicBezTo>
                      <a:pt x="11" y="151"/>
                      <a:pt x="16" y="148"/>
                      <a:pt x="19" y="144"/>
                    </a:cubicBezTo>
                    <a:cubicBezTo>
                      <a:pt x="21" y="140"/>
                      <a:pt x="31" y="141"/>
                      <a:pt x="26" y="134"/>
                    </a:cubicBezTo>
                    <a:cubicBezTo>
                      <a:pt x="23" y="130"/>
                      <a:pt x="22" y="123"/>
                      <a:pt x="14" y="12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9" name="Freeform 454">
                <a:extLst>
                  <a:ext uri="{FF2B5EF4-FFF2-40B4-BE49-F238E27FC236}">
                    <a16:creationId xmlns:a16="http://schemas.microsoft.com/office/drawing/2014/main" id="{3B90157C-B143-588B-1F06-56EDD04E8859}"/>
                  </a:ext>
                </a:extLst>
              </p:cNvPr>
              <p:cNvSpPr>
                <a:spLocks noEditPoints="1"/>
              </p:cNvSpPr>
              <p:nvPr/>
            </p:nvSpPr>
            <p:spPr bwMode="auto">
              <a:xfrm>
                <a:off x="924" y="1866"/>
                <a:ext cx="132" cy="275"/>
              </a:xfrm>
              <a:custGeom>
                <a:avLst/>
                <a:gdLst>
                  <a:gd name="T0" fmla="*/ 88 w 115"/>
                  <a:gd name="T1" fmla="*/ 183 h 240"/>
                  <a:gd name="T2" fmla="*/ 72 w 115"/>
                  <a:gd name="T3" fmla="*/ 135 h 240"/>
                  <a:gd name="T4" fmla="*/ 70 w 115"/>
                  <a:gd name="T5" fmla="*/ 154 h 240"/>
                  <a:gd name="T6" fmla="*/ 76 w 115"/>
                  <a:gd name="T7" fmla="*/ 178 h 240"/>
                  <a:gd name="T8" fmla="*/ 63 w 115"/>
                  <a:gd name="T9" fmla="*/ 186 h 240"/>
                  <a:gd name="T10" fmla="*/ 48 w 115"/>
                  <a:gd name="T11" fmla="*/ 156 h 240"/>
                  <a:gd name="T12" fmla="*/ 48 w 115"/>
                  <a:gd name="T13" fmla="*/ 156 h 240"/>
                  <a:gd name="T14" fmla="*/ 62 w 115"/>
                  <a:gd name="T15" fmla="*/ 188 h 240"/>
                  <a:gd name="T16" fmla="*/ 56 w 115"/>
                  <a:gd name="T17" fmla="*/ 206 h 240"/>
                  <a:gd name="T18" fmla="*/ 53 w 115"/>
                  <a:gd name="T19" fmla="*/ 233 h 240"/>
                  <a:gd name="T20" fmla="*/ 31 w 115"/>
                  <a:gd name="T21" fmla="*/ 231 h 240"/>
                  <a:gd name="T22" fmla="*/ 4 w 115"/>
                  <a:gd name="T23" fmla="*/ 138 h 240"/>
                  <a:gd name="T24" fmla="*/ 26 w 115"/>
                  <a:gd name="T25" fmla="*/ 86 h 240"/>
                  <a:gd name="T26" fmla="*/ 63 w 115"/>
                  <a:gd name="T27" fmla="*/ 30 h 240"/>
                  <a:gd name="T28" fmla="*/ 78 w 115"/>
                  <a:gd name="T29" fmla="*/ 21 h 240"/>
                  <a:gd name="T30" fmla="*/ 115 w 115"/>
                  <a:gd name="T31" fmla="*/ 43 h 240"/>
                  <a:gd name="T32" fmla="*/ 111 w 115"/>
                  <a:gd name="T33" fmla="*/ 104 h 240"/>
                  <a:gd name="T34" fmla="*/ 98 w 115"/>
                  <a:gd name="T35" fmla="*/ 159 h 240"/>
                  <a:gd name="T36" fmla="*/ 113 w 115"/>
                  <a:gd name="T37" fmla="*/ 147 h 240"/>
                  <a:gd name="T38" fmla="*/ 115 w 115"/>
                  <a:gd name="T39" fmla="*/ 190 h 240"/>
                  <a:gd name="T40" fmla="*/ 108 w 115"/>
                  <a:gd name="T41" fmla="*/ 200 h 240"/>
                  <a:gd name="T42" fmla="*/ 94 w 115"/>
                  <a:gd name="T43" fmla="*/ 186 h 240"/>
                  <a:gd name="T44" fmla="*/ 64 w 115"/>
                  <a:gd name="T45" fmla="*/ 138 h 240"/>
                  <a:gd name="T46" fmla="*/ 51 w 115"/>
                  <a:gd name="T47" fmla="*/ 91 h 240"/>
                  <a:gd name="T48" fmla="*/ 79 w 115"/>
                  <a:gd name="T49" fmla="*/ 91 h 240"/>
                  <a:gd name="T50" fmla="*/ 94 w 115"/>
                  <a:gd name="T51" fmla="*/ 126 h 240"/>
                  <a:gd name="T52" fmla="*/ 93 w 115"/>
                  <a:gd name="T53" fmla="*/ 106 h 240"/>
                  <a:gd name="T54" fmla="*/ 76 w 115"/>
                  <a:gd name="T55" fmla="*/ 70 h 240"/>
                  <a:gd name="T56" fmla="*/ 61 w 115"/>
                  <a:gd name="T57" fmla="*/ 59 h 240"/>
                  <a:gd name="T58" fmla="*/ 79 w 115"/>
                  <a:gd name="T59" fmla="*/ 91 h 240"/>
                  <a:gd name="T60" fmla="*/ 27 w 115"/>
                  <a:gd name="T61" fmla="*/ 190 h 240"/>
                  <a:gd name="T62" fmla="*/ 19 w 115"/>
                  <a:gd name="T63" fmla="*/ 192 h 240"/>
                  <a:gd name="T64" fmla="*/ 18 w 115"/>
                  <a:gd name="T65" fmla="*/ 182 h 240"/>
                  <a:gd name="T66" fmla="*/ 16 w 115"/>
                  <a:gd name="T67" fmla="*/ 182 h 240"/>
                  <a:gd name="T68" fmla="*/ 18 w 115"/>
                  <a:gd name="T69" fmla="*/ 182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5" h="240">
                    <a:moveTo>
                      <a:pt x="94" y="186"/>
                    </a:moveTo>
                    <a:cubicBezTo>
                      <a:pt x="92" y="185"/>
                      <a:pt x="90" y="184"/>
                      <a:pt x="88" y="183"/>
                    </a:cubicBezTo>
                    <a:cubicBezTo>
                      <a:pt x="86" y="178"/>
                      <a:pt x="82" y="174"/>
                      <a:pt x="77" y="171"/>
                    </a:cubicBezTo>
                    <a:cubicBezTo>
                      <a:pt x="71" y="160"/>
                      <a:pt x="77" y="147"/>
                      <a:pt x="72" y="135"/>
                    </a:cubicBezTo>
                    <a:cubicBezTo>
                      <a:pt x="72" y="141"/>
                      <a:pt x="72" y="147"/>
                      <a:pt x="72" y="154"/>
                    </a:cubicBezTo>
                    <a:cubicBezTo>
                      <a:pt x="71" y="154"/>
                      <a:pt x="71" y="154"/>
                      <a:pt x="70" y="154"/>
                    </a:cubicBezTo>
                    <a:cubicBezTo>
                      <a:pt x="69" y="151"/>
                      <a:pt x="67" y="147"/>
                      <a:pt x="66" y="144"/>
                    </a:cubicBezTo>
                    <a:cubicBezTo>
                      <a:pt x="67" y="156"/>
                      <a:pt x="68" y="168"/>
                      <a:pt x="76" y="178"/>
                    </a:cubicBezTo>
                    <a:cubicBezTo>
                      <a:pt x="76" y="182"/>
                      <a:pt x="75" y="187"/>
                      <a:pt x="74" y="191"/>
                    </a:cubicBezTo>
                    <a:cubicBezTo>
                      <a:pt x="70" y="190"/>
                      <a:pt x="68" y="183"/>
                      <a:pt x="63" y="186"/>
                    </a:cubicBezTo>
                    <a:cubicBezTo>
                      <a:pt x="62" y="183"/>
                      <a:pt x="61" y="181"/>
                      <a:pt x="57" y="181"/>
                    </a:cubicBezTo>
                    <a:cubicBezTo>
                      <a:pt x="54" y="172"/>
                      <a:pt x="51" y="164"/>
                      <a:pt x="48" y="156"/>
                    </a:cubicBezTo>
                    <a:cubicBezTo>
                      <a:pt x="48" y="144"/>
                      <a:pt x="48" y="133"/>
                      <a:pt x="42" y="122"/>
                    </a:cubicBezTo>
                    <a:cubicBezTo>
                      <a:pt x="44" y="133"/>
                      <a:pt x="41" y="146"/>
                      <a:pt x="48" y="156"/>
                    </a:cubicBezTo>
                    <a:cubicBezTo>
                      <a:pt x="46" y="166"/>
                      <a:pt x="45" y="176"/>
                      <a:pt x="57" y="181"/>
                    </a:cubicBezTo>
                    <a:cubicBezTo>
                      <a:pt x="57" y="184"/>
                      <a:pt x="59" y="186"/>
                      <a:pt x="62" y="188"/>
                    </a:cubicBezTo>
                    <a:cubicBezTo>
                      <a:pt x="62" y="194"/>
                      <a:pt x="63" y="201"/>
                      <a:pt x="63" y="207"/>
                    </a:cubicBezTo>
                    <a:cubicBezTo>
                      <a:pt x="61" y="207"/>
                      <a:pt x="58" y="207"/>
                      <a:pt x="56" y="206"/>
                    </a:cubicBezTo>
                    <a:cubicBezTo>
                      <a:pt x="47" y="203"/>
                      <a:pt x="47" y="207"/>
                      <a:pt x="49" y="214"/>
                    </a:cubicBezTo>
                    <a:cubicBezTo>
                      <a:pt x="51" y="220"/>
                      <a:pt x="59" y="227"/>
                      <a:pt x="53" y="233"/>
                    </a:cubicBezTo>
                    <a:cubicBezTo>
                      <a:pt x="47" y="240"/>
                      <a:pt x="39" y="232"/>
                      <a:pt x="32" y="231"/>
                    </a:cubicBezTo>
                    <a:cubicBezTo>
                      <a:pt x="31" y="231"/>
                      <a:pt x="31" y="231"/>
                      <a:pt x="31" y="231"/>
                    </a:cubicBezTo>
                    <a:cubicBezTo>
                      <a:pt x="21" y="224"/>
                      <a:pt x="15" y="215"/>
                      <a:pt x="12" y="204"/>
                    </a:cubicBezTo>
                    <a:cubicBezTo>
                      <a:pt x="6" y="183"/>
                      <a:pt x="0" y="161"/>
                      <a:pt x="4" y="138"/>
                    </a:cubicBezTo>
                    <a:cubicBezTo>
                      <a:pt x="5" y="141"/>
                      <a:pt x="7" y="144"/>
                      <a:pt x="10" y="149"/>
                    </a:cubicBezTo>
                    <a:cubicBezTo>
                      <a:pt x="18" y="127"/>
                      <a:pt x="18" y="106"/>
                      <a:pt x="26" y="86"/>
                    </a:cubicBezTo>
                    <a:cubicBezTo>
                      <a:pt x="30" y="91"/>
                      <a:pt x="32" y="96"/>
                      <a:pt x="36" y="102"/>
                    </a:cubicBezTo>
                    <a:cubicBezTo>
                      <a:pt x="40" y="75"/>
                      <a:pt x="49" y="51"/>
                      <a:pt x="63" y="30"/>
                    </a:cubicBezTo>
                    <a:cubicBezTo>
                      <a:pt x="65" y="26"/>
                      <a:pt x="65" y="14"/>
                      <a:pt x="75" y="24"/>
                    </a:cubicBezTo>
                    <a:cubicBezTo>
                      <a:pt x="76" y="26"/>
                      <a:pt x="78" y="23"/>
                      <a:pt x="78" y="21"/>
                    </a:cubicBezTo>
                    <a:cubicBezTo>
                      <a:pt x="82" y="15"/>
                      <a:pt x="86" y="8"/>
                      <a:pt x="90" y="0"/>
                    </a:cubicBezTo>
                    <a:cubicBezTo>
                      <a:pt x="98" y="15"/>
                      <a:pt x="107" y="29"/>
                      <a:pt x="115" y="43"/>
                    </a:cubicBezTo>
                    <a:cubicBezTo>
                      <a:pt x="115" y="63"/>
                      <a:pt x="115" y="83"/>
                      <a:pt x="115" y="103"/>
                    </a:cubicBezTo>
                    <a:cubicBezTo>
                      <a:pt x="114" y="103"/>
                      <a:pt x="112" y="109"/>
                      <a:pt x="111" y="104"/>
                    </a:cubicBezTo>
                    <a:cubicBezTo>
                      <a:pt x="110" y="99"/>
                      <a:pt x="110" y="95"/>
                      <a:pt x="105" y="89"/>
                    </a:cubicBezTo>
                    <a:cubicBezTo>
                      <a:pt x="109" y="114"/>
                      <a:pt x="109" y="136"/>
                      <a:pt x="98" y="159"/>
                    </a:cubicBezTo>
                    <a:cubicBezTo>
                      <a:pt x="107" y="156"/>
                      <a:pt x="111" y="153"/>
                      <a:pt x="113" y="147"/>
                    </a:cubicBezTo>
                    <a:cubicBezTo>
                      <a:pt x="113" y="147"/>
                      <a:pt x="113" y="147"/>
                      <a:pt x="113" y="147"/>
                    </a:cubicBezTo>
                    <a:cubicBezTo>
                      <a:pt x="114" y="147"/>
                      <a:pt x="115" y="147"/>
                      <a:pt x="115" y="147"/>
                    </a:cubicBezTo>
                    <a:cubicBezTo>
                      <a:pt x="115" y="161"/>
                      <a:pt x="115" y="176"/>
                      <a:pt x="115" y="190"/>
                    </a:cubicBezTo>
                    <a:cubicBezTo>
                      <a:pt x="112" y="192"/>
                      <a:pt x="115" y="200"/>
                      <a:pt x="108" y="200"/>
                    </a:cubicBezTo>
                    <a:cubicBezTo>
                      <a:pt x="108" y="200"/>
                      <a:pt x="108" y="200"/>
                      <a:pt x="108" y="200"/>
                    </a:cubicBezTo>
                    <a:cubicBezTo>
                      <a:pt x="108" y="187"/>
                      <a:pt x="106" y="176"/>
                      <a:pt x="101" y="163"/>
                    </a:cubicBezTo>
                    <a:cubicBezTo>
                      <a:pt x="95" y="171"/>
                      <a:pt x="96" y="179"/>
                      <a:pt x="94" y="186"/>
                    </a:cubicBezTo>
                    <a:close/>
                    <a:moveTo>
                      <a:pt x="60" y="127"/>
                    </a:moveTo>
                    <a:cubicBezTo>
                      <a:pt x="60" y="131"/>
                      <a:pt x="58" y="136"/>
                      <a:pt x="64" y="138"/>
                    </a:cubicBezTo>
                    <a:cubicBezTo>
                      <a:pt x="65" y="133"/>
                      <a:pt x="63" y="130"/>
                      <a:pt x="60" y="127"/>
                    </a:cubicBezTo>
                    <a:cubicBezTo>
                      <a:pt x="60" y="114"/>
                      <a:pt x="56" y="102"/>
                      <a:pt x="51" y="91"/>
                    </a:cubicBezTo>
                    <a:cubicBezTo>
                      <a:pt x="53" y="103"/>
                      <a:pt x="54" y="116"/>
                      <a:pt x="60" y="127"/>
                    </a:cubicBezTo>
                    <a:close/>
                    <a:moveTo>
                      <a:pt x="79" y="91"/>
                    </a:moveTo>
                    <a:cubicBezTo>
                      <a:pt x="73" y="89"/>
                      <a:pt x="71" y="81"/>
                      <a:pt x="63" y="81"/>
                    </a:cubicBezTo>
                    <a:cubicBezTo>
                      <a:pt x="76" y="94"/>
                      <a:pt x="88" y="108"/>
                      <a:pt x="94" y="126"/>
                    </a:cubicBezTo>
                    <a:cubicBezTo>
                      <a:pt x="97" y="94"/>
                      <a:pt x="96" y="62"/>
                      <a:pt x="92" y="31"/>
                    </a:cubicBezTo>
                    <a:cubicBezTo>
                      <a:pt x="90" y="56"/>
                      <a:pt x="90" y="81"/>
                      <a:pt x="93" y="106"/>
                    </a:cubicBezTo>
                    <a:cubicBezTo>
                      <a:pt x="81" y="86"/>
                      <a:pt x="81" y="63"/>
                      <a:pt x="74" y="42"/>
                    </a:cubicBezTo>
                    <a:cubicBezTo>
                      <a:pt x="71" y="52"/>
                      <a:pt x="77" y="61"/>
                      <a:pt x="76" y="70"/>
                    </a:cubicBezTo>
                    <a:cubicBezTo>
                      <a:pt x="71" y="69"/>
                      <a:pt x="71" y="64"/>
                      <a:pt x="68" y="62"/>
                    </a:cubicBezTo>
                    <a:cubicBezTo>
                      <a:pt x="66" y="61"/>
                      <a:pt x="64" y="56"/>
                      <a:pt x="61" y="59"/>
                    </a:cubicBezTo>
                    <a:cubicBezTo>
                      <a:pt x="58" y="62"/>
                      <a:pt x="62" y="64"/>
                      <a:pt x="64" y="66"/>
                    </a:cubicBezTo>
                    <a:cubicBezTo>
                      <a:pt x="71" y="73"/>
                      <a:pt x="78" y="80"/>
                      <a:pt x="79" y="91"/>
                    </a:cubicBezTo>
                    <a:close/>
                    <a:moveTo>
                      <a:pt x="36" y="218"/>
                    </a:moveTo>
                    <a:cubicBezTo>
                      <a:pt x="35" y="208"/>
                      <a:pt x="28" y="200"/>
                      <a:pt x="27" y="190"/>
                    </a:cubicBezTo>
                    <a:cubicBezTo>
                      <a:pt x="27" y="188"/>
                      <a:pt x="24" y="188"/>
                      <a:pt x="22" y="188"/>
                    </a:cubicBezTo>
                    <a:cubicBezTo>
                      <a:pt x="20" y="189"/>
                      <a:pt x="18" y="190"/>
                      <a:pt x="19" y="192"/>
                    </a:cubicBezTo>
                    <a:cubicBezTo>
                      <a:pt x="23" y="202"/>
                      <a:pt x="28" y="211"/>
                      <a:pt x="36" y="218"/>
                    </a:cubicBezTo>
                    <a:close/>
                    <a:moveTo>
                      <a:pt x="18" y="182"/>
                    </a:moveTo>
                    <a:cubicBezTo>
                      <a:pt x="18" y="181"/>
                      <a:pt x="18" y="181"/>
                      <a:pt x="17" y="180"/>
                    </a:cubicBezTo>
                    <a:cubicBezTo>
                      <a:pt x="17" y="181"/>
                      <a:pt x="16" y="181"/>
                      <a:pt x="16" y="182"/>
                    </a:cubicBezTo>
                    <a:cubicBezTo>
                      <a:pt x="16" y="182"/>
                      <a:pt x="17" y="183"/>
                      <a:pt x="17" y="184"/>
                    </a:cubicBezTo>
                    <a:cubicBezTo>
                      <a:pt x="18" y="183"/>
                      <a:pt x="18" y="182"/>
                      <a:pt x="18" y="18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0" name="Freeform 455">
                <a:extLst>
                  <a:ext uri="{FF2B5EF4-FFF2-40B4-BE49-F238E27FC236}">
                    <a16:creationId xmlns:a16="http://schemas.microsoft.com/office/drawing/2014/main" id="{F6F75938-77F6-6E8F-49DB-83BABE07B94F}"/>
                  </a:ext>
                </a:extLst>
              </p:cNvPr>
              <p:cNvSpPr/>
              <p:nvPr/>
            </p:nvSpPr>
            <p:spPr bwMode="auto">
              <a:xfrm>
                <a:off x="976" y="2679"/>
                <a:ext cx="80" cy="244"/>
              </a:xfrm>
              <a:custGeom>
                <a:avLst/>
                <a:gdLst>
                  <a:gd name="T0" fmla="*/ 70 w 70"/>
                  <a:gd name="T1" fmla="*/ 213 h 213"/>
                  <a:gd name="T2" fmla="*/ 36 w 70"/>
                  <a:gd name="T3" fmla="*/ 184 h 213"/>
                  <a:gd name="T4" fmla="*/ 24 w 70"/>
                  <a:gd name="T5" fmla="*/ 178 h 213"/>
                  <a:gd name="T6" fmla="*/ 28 w 70"/>
                  <a:gd name="T7" fmla="*/ 164 h 213"/>
                  <a:gd name="T8" fmla="*/ 16 w 70"/>
                  <a:gd name="T9" fmla="*/ 161 h 213"/>
                  <a:gd name="T10" fmla="*/ 13 w 70"/>
                  <a:gd name="T11" fmla="*/ 148 h 213"/>
                  <a:gd name="T12" fmla="*/ 7 w 70"/>
                  <a:gd name="T13" fmla="*/ 126 h 213"/>
                  <a:gd name="T14" fmla="*/ 4 w 70"/>
                  <a:gd name="T15" fmla="*/ 105 h 213"/>
                  <a:gd name="T16" fmla="*/ 7 w 70"/>
                  <a:gd name="T17" fmla="*/ 77 h 213"/>
                  <a:gd name="T18" fmla="*/ 11 w 70"/>
                  <a:gd name="T19" fmla="*/ 51 h 213"/>
                  <a:gd name="T20" fmla="*/ 18 w 70"/>
                  <a:gd name="T21" fmla="*/ 35 h 213"/>
                  <a:gd name="T22" fmla="*/ 37 w 70"/>
                  <a:gd name="T23" fmla="*/ 16 h 213"/>
                  <a:gd name="T24" fmla="*/ 70 w 70"/>
                  <a:gd name="T25" fmla="*/ 7 h 213"/>
                  <a:gd name="T26" fmla="*/ 70 w 70"/>
                  <a:gd name="T27" fmla="*/ 21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213">
                    <a:moveTo>
                      <a:pt x="70" y="213"/>
                    </a:moveTo>
                    <a:cubicBezTo>
                      <a:pt x="52" y="211"/>
                      <a:pt x="41" y="200"/>
                      <a:pt x="36" y="184"/>
                    </a:cubicBezTo>
                    <a:cubicBezTo>
                      <a:pt x="34" y="176"/>
                      <a:pt x="28" y="180"/>
                      <a:pt x="24" y="178"/>
                    </a:cubicBezTo>
                    <a:cubicBezTo>
                      <a:pt x="23" y="173"/>
                      <a:pt x="27" y="169"/>
                      <a:pt x="28" y="164"/>
                    </a:cubicBezTo>
                    <a:cubicBezTo>
                      <a:pt x="25" y="161"/>
                      <a:pt x="20" y="163"/>
                      <a:pt x="16" y="161"/>
                    </a:cubicBezTo>
                    <a:cubicBezTo>
                      <a:pt x="18" y="156"/>
                      <a:pt x="26" y="149"/>
                      <a:pt x="13" y="148"/>
                    </a:cubicBezTo>
                    <a:cubicBezTo>
                      <a:pt x="19" y="138"/>
                      <a:pt x="6" y="132"/>
                      <a:pt x="7" y="126"/>
                    </a:cubicBezTo>
                    <a:cubicBezTo>
                      <a:pt x="8" y="118"/>
                      <a:pt x="7" y="112"/>
                      <a:pt x="4" y="105"/>
                    </a:cubicBezTo>
                    <a:cubicBezTo>
                      <a:pt x="0" y="96"/>
                      <a:pt x="8" y="87"/>
                      <a:pt x="7" y="77"/>
                    </a:cubicBezTo>
                    <a:cubicBezTo>
                      <a:pt x="6" y="69"/>
                      <a:pt x="12" y="61"/>
                      <a:pt x="11" y="51"/>
                    </a:cubicBezTo>
                    <a:cubicBezTo>
                      <a:pt x="10" y="46"/>
                      <a:pt x="14" y="39"/>
                      <a:pt x="18" y="35"/>
                    </a:cubicBezTo>
                    <a:cubicBezTo>
                      <a:pt x="23" y="27"/>
                      <a:pt x="31" y="20"/>
                      <a:pt x="37" y="16"/>
                    </a:cubicBezTo>
                    <a:cubicBezTo>
                      <a:pt x="46" y="10"/>
                      <a:pt x="57" y="0"/>
                      <a:pt x="70" y="7"/>
                    </a:cubicBezTo>
                    <a:cubicBezTo>
                      <a:pt x="70" y="76"/>
                      <a:pt x="70" y="144"/>
                      <a:pt x="70" y="213"/>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1" name="Freeform 456">
                <a:extLst>
                  <a:ext uri="{FF2B5EF4-FFF2-40B4-BE49-F238E27FC236}">
                    <a16:creationId xmlns:a16="http://schemas.microsoft.com/office/drawing/2014/main" id="{5B14F2E0-0F94-7EB3-9BA3-D4A6AF0AFFB3}"/>
                  </a:ext>
                </a:extLst>
              </p:cNvPr>
              <p:cNvSpPr>
                <a:spLocks noEditPoints="1"/>
              </p:cNvSpPr>
              <p:nvPr/>
            </p:nvSpPr>
            <p:spPr bwMode="auto">
              <a:xfrm>
                <a:off x="870" y="2854"/>
                <a:ext cx="186" cy="398"/>
              </a:xfrm>
              <a:custGeom>
                <a:avLst/>
                <a:gdLst>
                  <a:gd name="T0" fmla="*/ 128 w 162"/>
                  <a:gd name="T1" fmla="*/ 110 h 347"/>
                  <a:gd name="T2" fmla="*/ 129 w 162"/>
                  <a:gd name="T3" fmla="*/ 108 h 347"/>
                  <a:gd name="T4" fmla="*/ 135 w 162"/>
                  <a:gd name="T5" fmla="*/ 119 h 347"/>
                  <a:gd name="T6" fmla="*/ 147 w 162"/>
                  <a:gd name="T7" fmla="*/ 104 h 347"/>
                  <a:gd name="T8" fmla="*/ 162 w 162"/>
                  <a:gd name="T9" fmla="*/ 130 h 347"/>
                  <a:gd name="T10" fmla="*/ 162 w 162"/>
                  <a:gd name="T11" fmla="*/ 152 h 347"/>
                  <a:gd name="T12" fmla="*/ 156 w 162"/>
                  <a:gd name="T13" fmla="*/ 152 h 347"/>
                  <a:gd name="T14" fmla="*/ 146 w 162"/>
                  <a:gd name="T15" fmla="*/ 157 h 347"/>
                  <a:gd name="T16" fmla="*/ 142 w 162"/>
                  <a:gd name="T17" fmla="*/ 159 h 347"/>
                  <a:gd name="T18" fmla="*/ 78 w 162"/>
                  <a:gd name="T19" fmla="*/ 160 h 347"/>
                  <a:gd name="T20" fmla="*/ 39 w 162"/>
                  <a:gd name="T21" fmla="*/ 175 h 347"/>
                  <a:gd name="T22" fmla="*/ 22 w 162"/>
                  <a:gd name="T23" fmla="*/ 238 h 347"/>
                  <a:gd name="T24" fmla="*/ 27 w 162"/>
                  <a:gd name="T25" fmla="*/ 347 h 347"/>
                  <a:gd name="T26" fmla="*/ 12 w 162"/>
                  <a:gd name="T27" fmla="*/ 347 h 347"/>
                  <a:gd name="T28" fmla="*/ 1 w 162"/>
                  <a:gd name="T29" fmla="*/ 136 h 347"/>
                  <a:gd name="T30" fmla="*/ 5 w 162"/>
                  <a:gd name="T31" fmla="*/ 67 h 347"/>
                  <a:gd name="T32" fmla="*/ 35 w 162"/>
                  <a:gd name="T33" fmla="*/ 0 h 347"/>
                  <a:gd name="T34" fmla="*/ 43 w 162"/>
                  <a:gd name="T35" fmla="*/ 0 h 347"/>
                  <a:gd name="T36" fmla="*/ 47 w 162"/>
                  <a:gd name="T37" fmla="*/ 7 h 347"/>
                  <a:gd name="T38" fmla="*/ 19 w 162"/>
                  <a:gd name="T39" fmla="*/ 69 h 347"/>
                  <a:gd name="T40" fmla="*/ 16 w 162"/>
                  <a:gd name="T41" fmla="*/ 159 h 347"/>
                  <a:gd name="T42" fmla="*/ 19 w 162"/>
                  <a:gd name="T43" fmla="*/ 197 h 347"/>
                  <a:gd name="T44" fmla="*/ 66 w 162"/>
                  <a:gd name="T45" fmla="*/ 133 h 347"/>
                  <a:gd name="T46" fmla="*/ 67 w 162"/>
                  <a:gd name="T47" fmla="*/ 138 h 347"/>
                  <a:gd name="T48" fmla="*/ 73 w 162"/>
                  <a:gd name="T49" fmla="*/ 146 h 347"/>
                  <a:gd name="T50" fmla="*/ 90 w 162"/>
                  <a:gd name="T51" fmla="*/ 147 h 347"/>
                  <a:gd name="T52" fmla="*/ 119 w 162"/>
                  <a:gd name="T53" fmla="*/ 155 h 347"/>
                  <a:gd name="T54" fmla="*/ 96 w 162"/>
                  <a:gd name="T55" fmla="*/ 142 h 347"/>
                  <a:gd name="T56" fmla="*/ 136 w 162"/>
                  <a:gd name="T57" fmla="*/ 144 h 347"/>
                  <a:gd name="T58" fmla="*/ 129 w 162"/>
                  <a:gd name="T59" fmla="*/ 140 h 347"/>
                  <a:gd name="T60" fmla="*/ 157 w 162"/>
                  <a:gd name="T61" fmla="*/ 136 h 347"/>
                  <a:gd name="T62" fmla="*/ 80 w 162"/>
                  <a:gd name="T63" fmla="*/ 138 h 347"/>
                  <a:gd name="T64" fmla="*/ 118 w 162"/>
                  <a:gd name="T65" fmla="*/ 125 h 347"/>
                  <a:gd name="T66" fmla="*/ 121 w 162"/>
                  <a:gd name="T67" fmla="*/ 131 h 347"/>
                  <a:gd name="T68" fmla="*/ 125 w 162"/>
                  <a:gd name="T69" fmla="*/ 126 h 347"/>
                  <a:gd name="T70" fmla="*/ 128 w 162"/>
                  <a:gd name="T71" fmla="*/ 110 h 347"/>
                  <a:gd name="T72" fmla="*/ 144 w 162"/>
                  <a:gd name="T73" fmla="*/ 147 h 347"/>
                  <a:gd name="T74" fmla="*/ 144 w 162"/>
                  <a:gd name="T75" fmla="*/ 145 h 347"/>
                  <a:gd name="T76" fmla="*/ 142 w 162"/>
                  <a:gd name="T77" fmla="*/ 146 h 347"/>
                  <a:gd name="T78" fmla="*/ 143 w 162"/>
                  <a:gd name="T79" fmla="*/ 148 h 347"/>
                  <a:gd name="T80" fmla="*/ 144 w 162"/>
                  <a:gd name="T81" fmla="*/ 147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2" h="347">
                    <a:moveTo>
                      <a:pt x="128" y="110"/>
                    </a:moveTo>
                    <a:cubicBezTo>
                      <a:pt x="128" y="110"/>
                      <a:pt x="129" y="109"/>
                      <a:pt x="129" y="108"/>
                    </a:cubicBezTo>
                    <a:cubicBezTo>
                      <a:pt x="136" y="108"/>
                      <a:pt x="131" y="117"/>
                      <a:pt x="135" y="119"/>
                    </a:cubicBezTo>
                    <a:cubicBezTo>
                      <a:pt x="141" y="116"/>
                      <a:pt x="143" y="109"/>
                      <a:pt x="147" y="104"/>
                    </a:cubicBezTo>
                    <a:cubicBezTo>
                      <a:pt x="151" y="114"/>
                      <a:pt x="156" y="122"/>
                      <a:pt x="162" y="130"/>
                    </a:cubicBezTo>
                    <a:cubicBezTo>
                      <a:pt x="162" y="137"/>
                      <a:pt x="162" y="144"/>
                      <a:pt x="162" y="152"/>
                    </a:cubicBezTo>
                    <a:cubicBezTo>
                      <a:pt x="160" y="152"/>
                      <a:pt x="158" y="151"/>
                      <a:pt x="156" y="152"/>
                    </a:cubicBezTo>
                    <a:cubicBezTo>
                      <a:pt x="153" y="153"/>
                      <a:pt x="145" y="148"/>
                      <a:pt x="146" y="157"/>
                    </a:cubicBezTo>
                    <a:cubicBezTo>
                      <a:pt x="146" y="158"/>
                      <a:pt x="143" y="159"/>
                      <a:pt x="142" y="159"/>
                    </a:cubicBezTo>
                    <a:cubicBezTo>
                      <a:pt x="120" y="166"/>
                      <a:pt x="99" y="168"/>
                      <a:pt x="78" y="160"/>
                    </a:cubicBezTo>
                    <a:cubicBezTo>
                      <a:pt x="54" y="152"/>
                      <a:pt x="52" y="153"/>
                      <a:pt x="39" y="175"/>
                    </a:cubicBezTo>
                    <a:cubicBezTo>
                      <a:pt x="28" y="195"/>
                      <a:pt x="22" y="216"/>
                      <a:pt x="22" y="238"/>
                    </a:cubicBezTo>
                    <a:cubicBezTo>
                      <a:pt x="23" y="274"/>
                      <a:pt x="25" y="311"/>
                      <a:pt x="27" y="347"/>
                    </a:cubicBezTo>
                    <a:cubicBezTo>
                      <a:pt x="22" y="347"/>
                      <a:pt x="17" y="347"/>
                      <a:pt x="12" y="347"/>
                    </a:cubicBezTo>
                    <a:cubicBezTo>
                      <a:pt x="14" y="277"/>
                      <a:pt x="3" y="206"/>
                      <a:pt x="1" y="136"/>
                    </a:cubicBezTo>
                    <a:cubicBezTo>
                      <a:pt x="0" y="113"/>
                      <a:pt x="2" y="90"/>
                      <a:pt x="5" y="67"/>
                    </a:cubicBezTo>
                    <a:cubicBezTo>
                      <a:pt x="9" y="42"/>
                      <a:pt x="19" y="20"/>
                      <a:pt x="35" y="0"/>
                    </a:cubicBezTo>
                    <a:cubicBezTo>
                      <a:pt x="38" y="0"/>
                      <a:pt x="40" y="0"/>
                      <a:pt x="43" y="0"/>
                    </a:cubicBezTo>
                    <a:cubicBezTo>
                      <a:pt x="44" y="2"/>
                      <a:pt x="47" y="4"/>
                      <a:pt x="47" y="7"/>
                    </a:cubicBezTo>
                    <a:cubicBezTo>
                      <a:pt x="32" y="25"/>
                      <a:pt x="23" y="46"/>
                      <a:pt x="19" y="69"/>
                    </a:cubicBezTo>
                    <a:cubicBezTo>
                      <a:pt x="14" y="99"/>
                      <a:pt x="14" y="129"/>
                      <a:pt x="16" y="159"/>
                    </a:cubicBezTo>
                    <a:cubicBezTo>
                      <a:pt x="17" y="172"/>
                      <a:pt x="18" y="184"/>
                      <a:pt x="19" y="197"/>
                    </a:cubicBezTo>
                    <a:cubicBezTo>
                      <a:pt x="29" y="171"/>
                      <a:pt x="47" y="152"/>
                      <a:pt x="66" y="133"/>
                    </a:cubicBezTo>
                    <a:cubicBezTo>
                      <a:pt x="66" y="135"/>
                      <a:pt x="68" y="137"/>
                      <a:pt x="67" y="138"/>
                    </a:cubicBezTo>
                    <a:cubicBezTo>
                      <a:pt x="60" y="149"/>
                      <a:pt x="68" y="148"/>
                      <a:pt x="73" y="146"/>
                    </a:cubicBezTo>
                    <a:cubicBezTo>
                      <a:pt x="79" y="144"/>
                      <a:pt x="84" y="145"/>
                      <a:pt x="90" y="147"/>
                    </a:cubicBezTo>
                    <a:cubicBezTo>
                      <a:pt x="99" y="149"/>
                      <a:pt x="108" y="152"/>
                      <a:pt x="119" y="155"/>
                    </a:cubicBezTo>
                    <a:cubicBezTo>
                      <a:pt x="113" y="146"/>
                      <a:pt x="103" y="149"/>
                      <a:pt x="96" y="142"/>
                    </a:cubicBezTo>
                    <a:cubicBezTo>
                      <a:pt x="111" y="145"/>
                      <a:pt x="123" y="144"/>
                      <a:pt x="136" y="144"/>
                    </a:cubicBezTo>
                    <a:cubicBezTo>
                      <a:pt x="135" y="140"/>
                      <a:pt x="130" y="144"/>
                      <a:pt x="129" y="140"/>
                    </a:cubicBezTo>
                    <a:cubicBezTo>
                      <a:pt x="139" y="139"/>
                      <a:pt x="148" y="138"/>
                      <a:pt x="157" y="136"/>
                    </a:cubicBezTo>
                    <a:cubicBezTo>
                      <a:pt x="131" y="134"/>
                      <a:pt x="106" y="142"/>
                      <a:pt x="80" y="138"/>
                    </a:cubicBezTo>
                    <a:cubicBezTo>
                      <a:pt x="92" y="131"/>
                      <a:pt x="105" y="128"/>
                      <a:pt x="118" y="125"/>
                    </a:cubicBezTo>
                    <a:cubicBezTo>
                      <a:pt x="119" y="127"/>
                      <a:pt x="118" y="130"/>
                      <a:pt x="121" y="131"/>
                    </a:cubicBezTo>
                    <a:cubicBezTo>
                      <a:pt x="124" y="132"/>
                      <a:pt x="124" y="128"/>
                      <a:pt x="125" y="126"/>
                    </a:cubicBezTo>
                    <a:cubicBezTo>
                      <a:pt x="127" y="121"/>
                      <a:pt x="130" y="116"/>
                      <a:pt x="128" y="110"/>
                    </a:cubicBezTo>
                    <a:close/>
                    <a:moveTo>
                      <a:pt x="144" y="147"/>
                    </a:moveTo>
                    <a:cubicBezTo>
                      <a:pt x="144" y="147"/>
                      <a:pt x="144" y="146"/>
                      <a:pt x="144" y="145"/>
                    </a:cubicBezTo>
                    <a:cubicBezTo>
                      <a:pt x="143" y="145"/>
                      <a:pt x="142" y="146"/>
                      <a:pt x="142" y="146"/>
                    </a:cubicBezTo>
                    <a:cubicBezTo>
                      <a:pt x="142" y="147"/>
                      <a:pt x="142" y="148"/>
                      <a:pt x="143" y="148"/>
                    </a:cubicBezTo>
                    <a:cubicBezTo>
                      <a:pt x="143" y="148"/>
                      <a:pt x="144" y="148"/>
                      <a:pt x="144" y="147"/>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2" name="Freeform 457">
                <a:extLst>
                  <a:ext uri="{FF2B5EF4-FFF2-40B4-BE49-F238E27FC236}">
                    <a16:creationId xmlns:a16="http://schemas.microsoft.com/office/drawing/2014/main" id="{5186C9A9-CFFF-4EB9-D751-406B031D7271}"/>
                  </a:ext>
                </a:extLst>
              </p:cNvPr>
              <p:cNvSpPr/>
              <p:nvPr/>
            </p:nvSpPr>
            <p:spPr bwMode="auto">
              <a:xfrm>
                <a:off x="671" y="2997"/>
                <a:ext cx="115" cy="255"/>
              </a:xfrm>
              <a:custGeom>
                <a:avLst/>
                <a:gdLst>
                  <a:gd name="T0" fmla="*/ 0 w 101"/>
                  <a:gd name="T1" fmla="*/ 223 h 223"/>
                  <a:gd name="T2" fmla="*/ 28 w 101"/>
                  <a:gd name="T3" fmla="*/ 147 h 223"/>
                  <a:gd name="T4" fmla="*/ 54 w 101"/>
                  <a:gd name="T5" fmla="*/ 25 h 223"/>
                  <a:gd name="T6" fmla="*/ 61 w 101"/>
                  <a:gd name="T7" fmla="*/ 19 h 223"/>
                  <a:gd name="T8" fmla="*/ 68 w 101"/>
                  <a:gd name="T9" fmla="*/ 4 h 223"/>
                  <a:gd name="T10" fmla="*/ 73 w 101"/>
                  <a:gd name="T11" fmla="*/ 13 h 223"/>
                  <a:gd name="T12" fmla="*/ 80 w 101"/>
                  <a:gd name="T13" fmla="*/ 18 h 223"/>
                  <a:gd name="T14" fmla="*/ 85 w 101"/>
                  <a:gd name="T15" fmla="*/ 13 h 223"/>
                  <a:gd name="T16" fmla="*/ 87 w 101"/>
                  <a:gd name="T17" fmla="*/ 1 h 223"/>
                  <a:gd name="T18" fmla="*/ 101 w 101"/>
                  <a:gd name="T19" fmla="*/ 2 h 223"/>
                  <a:gd name="T20" fmla="*/ 70 w 101"/>
                  <a:gd name="T21" fmla="*/ 98 h 223"/>
                  <a:gd name="T22" fmla="*/ 63 w 101"/>
                  <a:gd name="T23" fmla="*/ 223 h 223"/>
                  <a:gd name="T24" fmla="*/ 46 w 101"/>
                  <a:gd name="T25" fmla="*/ 223 h 223"/>
                  <a:gd name="T26" fmla="*/ 46 w 101"/>
                  <a:gd name="T27" fmla="*/ 141 h 223"/>
                  <a:gd name="T28" fmla="*/ 15 w 101"/>
                  <a:gd name="T29" fmla="*/ 223 h 223"/>
                  <a:gd name="T30" fmla="*/ 0 w 101"/>
                  <a:gd name="T3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0" h="223">
                    <a:moveTo>
                      <a:pt x="0" y="223"/>
                    </a:moveTo>
                    <a:cubicBezTo>
                      <a:pt x="9" y="198"/>
                      <a:pt x="18" y="172"/>
                      <a:pt x="28" y="147"/>
                    </a:cubicBezTo>
                    <a:cubicBezTo>
                      <a:pt x="45" y="108"/>
                      <a:pt x="56" y="68"/>
                      <a:pt x="54" y="25"/>
                    </a:cubicBezTo>
                    <a:cubicBezTo>
                      <a:pt x="59" y="26"/>
                      <a:pt x="60" y="24"/>
                      <a:pt x="61" y="19"/>
                    </a:cubicBezTo>
                    <a:cubicBezTo>
                      <a:pt x="62" y="14"/>
                      <a:pt x="60" y="6"/>
                      <a:pt x="68" y="4"/>
                    </a:cubicBezTo>
                    <a:cubicBezTo>
                      <a:pt x="69" y="7"/>
                      <a:pt x="73" y="9"/>
                      <a:pt x="73" y="13"/>
                    </a:cubicBezTo>
                    <a:cubicBezTo>
                      <a:pt x="72" y="18"/>
                      <a:pt x="77" y="17"/>
                      <a:pt x="80" y="18"/>
                    </a:cubicBezTo>
                    <a:cubicBezTo>
                      <a:pt x="84" y="20"/>
                      <a:pt x="84" y="15"/>
                      <a:pt x="85" y="13"/>
                    </a:cubicBezTo>
                    <a:cubicBezTo>
                      <a:pt x="87" y="10"/>
                      <a:pt x="88" y="5"/>
                      <a:pt x="87" y="1"/>
                    </a:cubicBezTo>
                    <a:cubicBezTo>
                      <a:pt x="92" y="7"/>
                      <a:pt x="97" y="0"/>
                      <a:pt x="101" y="2"/>
                    </a:cubicBezTo>
                    <a:cubicBezTo>
                      <a:pt x="88" y="33"/>
                      <a:pt x="71" y="63"/>
                      <a:pt x="70" y="98"/>
                    </a:cubicBezTo>
                    <a:cubicBezTo>
                      <a:pt x="68" y="140"/>
                      <a:pt x="65" y="182"/>
                      <a:pt x="63" y="223"/>
                    </a:cubicBezTo>
                    <a:cubicBezTo>
                      <a:pt x="58" y="223"/>
                      <a:pt x="52" y="223"/>
                      <a:pt x="46" y="223"/>
                    </a:cubicBezTo>
                    <a:cubicBezTo>
                      <a:pt x="46" y="196"/>
                      <a:pt x="46" y="169"/>
                      <a:pt x="46" y="141"/>
                    </a:cubicBezTo>
                    <a:cubicBezTo>
                      <a:pt x="36" y="169"/>
                      <a:pt x="25" y="196"/>
                      <a:pt x="15" y="223"/>
                    </a:cubicBezTo>
                    <a:cubicBezTo>
                      <a:pt x="10" y="223"/>
                      <a:pt x="5" y="223"/>
                      <a:pt x="0" y="22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3" name="Freeform 458">
                <a:extLst>
                  <a:ext uri="{FF2B5EF4-FFF2-40B4-BE49-F238E27FC236}">
                    <a16:creationId xmlns:a16="http://schemas.microsoft.com/office/drawing/2014/main" id="{966637AE-2F3D-6739-03CE-BD6BC3F9280F}"/>
                  </a:ext>
                </a:extLst>
              </p:cNvPr>
              <p:cNvSpPr/>
              <p:nvPr/>
            </p:nvSpPr>
            <p:spPr bwMode="auto">
              <a:xfrm>
                <a:off x="624" y="2994"/>
                <a:ext cx="64" cy="258"/>
              </a:xfrm>
              <a:custGeom>
                <a:avLst/>
                <a:gdLst>
                  <a:gd name="T0" fmla="*/ 56 w 56"/>
                  <a:gd name="T1" fmla="*/ 30 h 225"/>
                  <a:gd name="T2" fmla="*/ 20 w 56"/>
                  <a:gd name="T3" fmla="*/ 225 h 225"/>
                  <a:gd name="T4" fmla="*/ 0 w 56"/>
                  <a:gd name="T5" fmla="*/ 225 h 225"/>
                  <a:gd name="T6" fmla="*/ 10 w 56"/>
                  <a:gd name="T7" fmla="*/ 10 h 225"/>
                  <a:gd name="T8" fmla="*/ 17 w 56"/>
                  <a:gd name="T9" fmla="*/ 0 h 225"/>
                  <a:gd name="T10" fmla="*/ 18 w 56"/>
                  <a:gd name="T11" fmla="*/ 5 h 225"/>
                  <a:gd name="T12" fmla="*/ 21 w 56"/>
                  <a:gd name="T13" fmla="*/ 13 h 225"/>
                  <a:gd name="T14" fmla="*/ 15 w 56"/>
                  <a:gd name="T15" fmla="*/ 167 h 225"/>
                  <a:gd name="T16" fmla="*/ 28 w 56"/>
                  <a:gd name="T17" fmla="*/ 115 h 225"/>
                  <a:gd name="T18" fmla="*/ 43 w 56"/>
                  <a:gd name="T19" fmla="*/ 14 h 225"/>
                  <a:gd name="T20" fmla="*/ 49 w 56"/>
                  <a:gd name="T21" fmla="*/ 7 h 225"/>
                  <a:gd name="T22" fmla="*/ 56 w 56"/>
                  <a:gd name="T23" fmla="*/ 3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225">
                    <a:moveTo>
                      <a:pt x="56" y="30"/>
                    </a:moveTo>
                    <a:cubicBezTo>
                      <a:pt x="48" y="96"/>
                      <a:pt x="33" y="160"/>
                      <a:pt x="20" y="225"/>
                    </a:cubicBezTo>
                    <a:cubicBezTo>
                      <a:pt x="13" y="225"/>
                      <a:pt x="7" y="225"/>
                      <a:pt x="0" y="225"/>
                    </a:cubicBezTo>
                    <a:cubicBezTo>
                      <a:pt x="2" y="154"/>
                      <a:pt x="6" y="82"/>
                      <a:pt x="10" y="10"/>
                    </a:cubicBezTo>
                    <a:cubicBezTo>
                      <a:pt x="10" y="5"/>
                      <a:pt x="11" y="1"/>
                      <a:pt x="17" y="0"/>
                    </a:cubicBezTo>
                    <a:cubicBezTo>
                      <a:pt x="17" y="2"/>
                      <a:pt x="18" y="4"/>
                      <a:pt x="18" y="5"/>
                    </a:cubicBezTo>
                    <a:cubicBezTo>
                      <a:pt x="18" y="8"/>
                      <a:pt x="19" y="11"/>
                      <a:pt x="21" y="13"/>
                    </a:cubicBezTo>
                    <a:cubicBezTo>
                      <a:pt x="18" y="64"/>
                      <a:pt x="17" y="115"/>
                      <a:pt x="15" y="167"/>
                    </a:cubicBezTo>
                    <a:cubicBezTo>
                      <a:pt x="22" y="150"/>
                      <a:pt x="24" y="132"/>
                      <a:pt x="28" y="115"/>
                    </a:cubicBezTo>
                    <a:cubicBezTo>
                      <a:pt x="34" y="81"/>
                      <a:pt x="41" y="48"/>
                      <a:pt x="43" y="14"/>
                    </a:cubicBezTo>
                    <a:cubicBezTo>
                      <a:pt x="45" y="12"/>
                      <a:pt x="47" y="10"/>
                      <a:pt x="49" y="7"/>
                    </a:cubicBezTo>
                    <a:cubicBezTo>
                      <a:pt x="54" y="14"/>
                      <a:pt x="55" y="22"/>
                      <a:pt x="56" y="3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4" name="Freeform 459">
                <a:extLst>
                  <a:ext uri="{FF2B5EF4-FFF2-40B4-BE49-F238E27FC236}">
                    <a16:creationId xmlns:a16="http://schemas.microsoft.com/office/drawing/2014/main" id="{D831442F-5166-78A2-9C15-94625A869814}"/>
                  </a:ext>
                </a:extLst>
              </p:cNvPr>
              <p:cNvSpPr/>
              <p:nvPr/>
            </p:nvSpPr>
            <p:spPr bwMode="auto">
              <a:xfrm>
                <a:off x="557" y="2953"/>
                <a:ext cx="33" cy="299"/>
              </a:xfrm>
              <a:custGeom>
                <a:avLst/>
                <a:gdLst>
                  <a:gd name="T0" fmla="*/ 22 w 29"/>
                  <a:gd name="T1" fmla="*/ 29 h 261"/>
                  <a:gd name="T2" fmla="*/ 28 w 29"/>
                  <a:gd name="T3" fmla="*/ 235 h 261"/>
                  <a:gd name="T4" fmla="*/ 27 w 29"/>
                  <a:gd name="T5" fmla="*/ 261 h 261"/>
                  <a:gd name="T6" fmla="*/ 7 w 29"/>
                  <a:gd name="T7" fmla="*/ 261 h 261"/>
                  <a:gd name="T8" fmla="*/ 7 w 29"/>
                  <a:gd name="T9" fmla="*/ 165 h 261"/>
                  <a:gd name="T10" fmla="*/ 0 w 29"/>
                  <a:gd name="T11" fmla="*/ 3 h 261"/>
                  <a:gd name="T12" fmla="*/ 5 w 29"/>
                  <a:gd name="T13" fmla="*/ 0 h 261"/>
                  <a:gd name="T14" fmla="*/ 7 w 29"/>
                  <a:gd name="T15" fmla="*/ 0 h 261"/>
                  <a:gd name="T16" fmla="*/ 9 w 29"/>
                  <a:gd name="T17" fmla="*/ 10 h 261"/>
                  <a:gd name="T18" fmla="*/ 22 w 29"/>
                  <a:gd name="T19" fmla="*/ 29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61">
                    <a:moveTo>
                      <a:pt x="22" y="29"/>
                    </a:moveTo>
                    <a:cubicBezTo>
                      <a:pt x="26" y="97"/>
                      <a:pt x="29" y="166"/>
                      <a:pt x="28" y="235"/>
                    </a:cubicBezTo>
                    <a:cubicBezTo>
                      <a:pt x="28" y="244"/>
                      <a:pt x="27" y="253"/>
                      <a:pt x="27" y="261"/>
                    </a:cubicBezTo>
                    <a:cubicBezTo>
                      <a:pt x="20" y="261"/>
                      <a:pt x="14" y="261"/>
                      <a:pt x="7" y="261"/>
                    </a:cubicBezTo>
                    <a:cubicBezTo>
                      <a:pt x="10" y="229"/>
                      <a:pt x="8" y="197"/>
                      <a:pt x="7" y="165"/>
                    </a:cubicBezTo>
                    <a:cubicBezTo>
                      <a:pt x="5" y="111"/>
                      <a:pt x="2" y="57"/>
                      <a:pt x="0" y="3"/>
                    </a:cubicBezTo>
                    <a:cubicBezTo>
                      <a:pt x="2" y="2"/>
                      <a:pt x="3" y="1"/>
                      <a:pt x="5" y="0"/>
                    </a:cubicBezTo>
                    <a:cubicBezTo>
                      <a:pt x="6" y="0"/>
                      <a:pt x="7" y="0"/>
                      <a:pt x="7" y="0"/>
                    </a:cubicBezTo>
                    <a:cubicBezTo>
                      <a:pt x="10" y="3"/>
                      <a:pt x="2" y="9"/>
                      <a:pt x="9" y="10"/>
                    </a:cubicBezTo>
                    <a:cubicBezTo>
                      <a:pt x="24" y="10"/>
                      <a:pt x="23" y="19"/>
                      <a:pt x="22" y="2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5" name="Freeform 460">
                <a:extLst>
                  <a:ext uri="{FF2B5EF4-FFF2-40B4-BE49-F238E27FC236}">
                    <a16:creationId xmlns:a16="http://schemas.microsoft.com/office/drawing/2014/main" id="{A3DC4B98-FDFF-EB11-5AB9-EA0636E58E22}"/>
                  </a:ext>
                </a:extLst>
              </p:cNvPr>
              <p:cNvSpPr/>
              <p:nvPr/>
            </p:nvSpPr>
            <p:spPr bwMode="auto">
              <a:xfrm>
                <a:off x="1007" y="2153"/>
                <a:ext cx="49" cy="213"/>
              </a:xfrm>
              <a:custGeom>
                <a:avLst/>
                <a:gdLst>
                  <a:gd name="T0" fmla="*/ 37 w 43"/>
                  <a:gd name="T1" fmla="*/ 0 h 186"/>
                  <a:gd name="T2" fmla="*/ 43 w 43"/>
                  <a:gd name="T3" fmla="*/ 0 h 186"/>
                  <a:gd name="T4" fmla="*/ 43 w 43"/>
                  <a:gd name="T5" fmla="*/ 186 h 186"/>
                  <a:gd name="T6" fmla="*/ 31 w 43"/>
                  <a:gd name="T7" fmla="*/ 165 h 186"/>
                  <a:gd name="T8" fmla="*/ 21 w 43"/>
                  <a:gd name="T9" fmla="*/ 155 h 186"/>
                  <a:gd name="T10" fmla="*/ 23 w 43"/>
                  <a:gd name="T11" fmla="*/ 140 h 186"/>
                  <a:gd name="T12" fmla="*/ 17 w 43"/>
                  <a:gd name="T13" fmla="*/ 130 h 186"/>
                  <a:gd name="T14" fmla="*/ 10 w 43"/>
                  <a:gd name="T15" fmla="*/ 120 h 186"/>
                  <a:gd name="T16" fmla="*/ 12 w 43"/>
                  <a:gd name="T17" fmla="*/ 109 h 186"/>
                  <a:gd name="T18" fmla="*/ 9 w 43"/>
                  <a:gd name="T19" fmla="*/ 95 h 186"/>
                  <a:gd name="T20" fmla="*/ 11 w 43"/>
                  <a:gd name="T21" fmla="*/ 90 h 186"/>
                  <a:gd name="T22" fmla="*/ 14 w 43"/>
                  <a:gd name="T23" fmla="*/ 43 h 186"/>
                  <a:gd name="T24" fmla="*/ 19 w 43"/>
                  <a:gd name="T25" fmla="*/ 34 h 186"/>
                  <a:gd name="T26" fmla="*/ 33 w 43"/>
                  <a:gd name="T27" fmla="*/ 9 h 186"/>
                  <a:gd name="T28" fmla="*/ 37 w 43"/>
                  <a:gd name="T29"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 h="186">
                    <a:moveTo>
                      <a:pt x="37" y="0"/>
                    </a:moveTo>
                    <a:cubicBezTo>
                      <a:pt x="39" y="0"/>
                      <a:pt x="41" y="2"/>
                      <a:pt x="43" y="0"/>
                    </a:cubicBezTo>
                    <a:cubicBezTo>
                      <a:pt x="43" y="62"/>
                      <a:pt x="43" y="124"/>
                      <a:pt x="43" y="186"/>
                    </a:cubicBezTo>
                    <a:cubicBezTo>
                      <a:pt x="36" y="181"/>
                      <a:pt x="36" y="172"/>
                      <a:pt x="31" y="165"/>
                    </a:cubicBezTo>
                    <a:cubicBezTo>
                      <a:pt x="28" y="161"/>
                      <a:pt x="29" y="157"/>
                      <a:pt x="21" y="155"/>
                    </a:cubicBezTo>
                    <a:cubicBezTo>
                      <a:pt x="14" y="153"/>
                      <a:pt x="24" y="146"/>
                      <a:pt x="23" y="140"/>
                    </a:cubicBezTo>
                    <a:cubicBezTo>
                      <a:pt x="21" y="138"/>
                      <a:pt x="8" y="141"/>
                      <a:pt x="17" y="130"/>
                    </a:cubicBezTo>
                    <a:cubicBezTo>
                      <a:pt x="23" y="123"/>
                      <a:pt x="8" y="128"/>
                      <a:pt x="10" y="120"/>
                    </a:cubicBezTo>
                    <a:cubicBezTo>
                      <a:pt x="11" y="117"/>
                      <a:pt x="20" y="113"/>
                      <a:pt x="12" y="109"/>
                    </a:cubicBezTo>
                    <a:cubicBezTo>
                      <a:pt x="4" y="105"/>
                      <a:pt x="6" y="100"/>
                      <a:pt x="9" y="95"/>
                    </a:cubicBezTo>
                    <a:cubicBezTo>
                      <a:pt x="10" y="93"/>
                      <a:pt x="11" y="91"/>
                      <a:pt x="11" y="90"/>
                    </a:cubicBezTo>
                    <a:cubicBezTo>
                      <a:pt x="0" y="74"/>
                      <a:pt x="14" y="59"/>
                      <a:pt x="14" y="43"/>
                    </a:cubicBezTo>
                    <a:cubicBezTo>
                      <a:pt x="14" y="39"/>
                      <a:pt x="21" y="39"/>
                      <a:pt x="19" y="34"/>
                    </a:cubicBezTo>
                    <a:cubicBezTo>
                      <a:pt x="19" y="23"/>
                      <a:pt x="22" y="14"/>
                      <a:pt x="33" y="9"/>
                    </a:cubicBezTo>
                    <a:cubicBezTo>
                      <a:pt x="37" y="7"/>
                      <a:pt x="35" y="3"/>
                      <a:pt x="37" y="0"/>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6" name="Freeform 461">
                <a:extLst>
                  <a:ext uri="{FF2B5EF4-FFF2-40B4-BE49-F238E27FC236}">
                    <a16:creationId xmlns:a16="http://schemas.microsoft.com/office/drawing/2014/main" id="{B1567B4C-717F-1DEA-D1C0-24F53D7C065F}"/>
                  </a:ext>
                </a:extLst>
              </p:cNvPr>
              <p:cNvSpPr/>
              <p:nvPr/>
            </p:nvSpPr>
            <p:spPr bwMode="auto">
              <a:xfrm>
                <a:off x="1001" y="1313"/>
                <a:ext cx="55" cy="55"/>
              </a:xfrm>
              <a:custGeom>
                <a:avLst/>
                <a:gdLst>
                  <a:gd name="T0" fmla="*/ 0 w 48"/>
                  <a:gd name="T1" fmla="*/ 37 h 48"/>
                  <a:gd name="T2" fmla="*/ 11 w 48"/>
                  <a:gd name="T3" fmla="*/ 10 h 48"/>
                  <a:gd name="T4" fmla="*/ 25 w 48"/>
                  <a:gd name="T5" fmla="*/ 9 h 48"/>
                  <a:gd name="T6" fmla="*/ 29 w 48"/>
                  <a:gd name="T7" fmla="*/ 15 h 48"/>
                  <a:gd name="T8" fmla="*/ 44 w 48"/>
                  <a:gd name="T9" fmla="*/ 14 h 48"/>
                  <a:gd name="T10" fmla="*/ 48 w 48"/>
                  <a:gd name="T11" fmla="*/ 12 h 48"/>
                  <a:gd name="T12" fmla="*/ 48 w 48"/>
                  <a:gd name="T13" fmla="*/ 41 h 48"/>
                  <a:gd name="T14" fmla="*/ 27 w 48"/>
                  <a:gd name="T15" fmla="*/ 20 h 48"/>
                  <a:gd name="T16" fmla="*/ 22 w 48"/>
                  <a:gd name="T17" fmla="*/ 33 h 48"/>
                  <a:gd name="T18" fmla="*/ 12 w 48"/>
                  <a:gd name="T19" fmla="*/ 47 h 48"/>
                  <a:gd name="T20" fmla="*/ 0 w 48"/>
                  <a:gd name="T21" fmla="*/ 3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48">
                    <a:moveTo>
                      <a:pt x="0" y="37"/>
                    </a:moveTo>
                    <a:cubicBezTo>
                      <a:pt x="8" y="30"/>
                      <a:pt x="6" y="18"/>
                      <a:pt x="11" y="10"/>
                    </a:cubicBezTo>
                    <a:cubicBezTo>
                      <a:pt x="16" y="1"/>
                      <a:pt x="18" y="0"/>
                      <a:pt x="25" y="9"/>
                    </a:cubicBezTo>
                    <a:cubicBezTo>
                      <a:pt x="26" y="11"/>
                      <a:pt x="28" y="13"/>
                      <a:pt x="29" y="15"/>
                    </a:cubicBezTo>
                    <a:cubicBezTo>
                      <a:pt x="35" y="24"/>
                      <a:pt x="40" y="26"/>
                      <a:pt x="44" y="14"/>
                    </a:cubicBezTo>
                    <a:cubicBezTo>
                      <a:pt x="45" y="13"/>
                      <a:pt x="47" y="13"/>
                      <a:pt x="48" y="12"/>
                    </a:cubicBezTo>
                    <a:cubicBezTo>
                      <a:pt x="48" y="22"/>
                      <a:pt x="48" y="32"/>
                      <a:pt x="48" y="41"/>
                    </a:cubicBezTo>
                    <a:cubicBezTo>
                      <a:pt x="40" y="36"/>
                      <a:pt x="37" y="24"/>
                      <a:pt x="27" y="20"/>
                    </a:cubicBezTo>
                    <a:cubicBezTo>
                      <a:pt x="26" y="24"/>
                      <a:pt x="26" y="29"/>
                      <a:pt x="22" y="33"/>
                    </a:cubicBezTo>
                    <a:cubicBezTo>
                      <a:pt x="18" y="37"/>
                      <a:pt x="18" y="46"/>
                      <a:pt x="12" y="47"/>
                    </a:cubicBezTo>
                    <a:cubicBezTo>
                      <a:pt x="7" y="48"/>
                      <a:pt x="6" y="39"/>
                      <a:pt x="0" y="3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7" name="Freeform 462">
                <a:extLst>
                  <a:ext uri="{FF2B5EF4-FFF2-40B4-BE49-F238E27FC236}">
                    <a16:creationId xmlns:a16="http://schemas.microsoft.com/office/drawing/2014/main" id="{BDB327A3-5A28-DC99-FDB2-84319477F403}"/>
                  </a:ext>
                </a:extLst>
              </p:cNvPr>
              <p:cNvSpPr/>
              <p:nvPr/>
            </p:nvSpPr>
            <p:spPr bwMode="auto">
              <a:xfrm>
                <a:off x="1018" y="2948"/>
                <a:ext cx="38" cy="55"/>
              </a:xfrm>
              <a:custGeom>
                <a:avLst/>
                <a:gdLst>
                  <a:gd name="T0" fmla="*/ 33 w 33"/>
                  <a:gd name="T1" fmla="*/ 48 h 48"/>
                  <a:gd name="T2" fmla="*/ 18 w 33"/>
                  <a:gd name="T3" fmla="*/ 22 h 48"/>
                  <a:gd name="T4" fmla="*/ 6 w 33"/>
                  <a:gd name="T5" fmla="*/ 37 h 48"/>
                  <a:gd name="T6" fmla="*/ 0 w 33"/>
                  <a:gd name="T7" fmla="*/ 26 h 48"/>
                  <a:gd name="T8" fmla="*/ 16 w 33"/>
                  <a:gd name="T9" fmla="*/ 4 h 48"/>
                  <a:gd name="T10" fmla="*/ 24 w 33"/>
                  <a:gd name="T11" fmla="*/ 8 h 48"/>
                  <a:gd name="T12" fmla="*/ 33 w 33"/>
                  <a:gd name="T13" fmla="*/ 19 h 48"/>
                  <a:gd name="T14" fmla="*/ 33 w 33"/>
                  <a:gd name="T15" fmla="*/ 48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48">
                    <a:moveTo>
                      <a:pt x="33" y="48"/>
                    </a:moveTo>
                    <a:cubicBezTo>
                      <a:pt x="27" y="40"/>
                      <a:pt x="22" y="32"/>
                      <a:pt x="18" y="22"/>
                    </a:cubicBezTo>
                    <a:cubicBezTo>
                      <a:pt x="14" y="27"/>
                      <a:pt x="12" y="34"/>
                      <a:pt x="6" y="37"/>
                    </a:cubicBezTo>
                    <a:cubicBezTo>
                      <a:pt x="2" y="35"/>
                      <a:pt x="7" y="26"/>
                      <a:pt x="0" y="26"/>
                    </a:cubicBezTo>
                    <a:cubicBezTo>
                      <a:pt x="2" y="16"/>
                      <a:pt x="11" y="12"/>
                      <a:pt x="16" y="4"/>
                    </a:cubicBezTo>
                    <a:cubicBezTo>
                      <a:pt x="19" y="0"/>
                      <a:pt x="22" y="5"/>
                      <a:pt x="24" y="8"/>
                    </a:cubicBezTo>
                    <a:cubicBezTo>
                      <a:pt x="27" y="12"/>
                      <a:pt x="27" y="18"/>
                      <a:pt x="33" y="19"/>
                    </a:cubicBezTo>
                    <a:cubicBezTo>
                      <a:pt x="33" y="28"/>
                      <a:pt x="33" y="38"/>
                      <a:pt x="33" y="4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8" name="Freeform 463">
                <a:extLst>
                  <a:ext uri="{FF2B5EF4-FFF2-40B4-BE49-F238E27FC236}">
                    <a16:creationId xmlns:a16="http://schemas.microsoft.com/office/drawing/2014/main" id="{856A02EB-5128-9696-EBF3-A08E5436CB68}"/>
                  </a:ext>
                </a:extLst>
              </p:cNvPr>
              <p:cNvSpPr/>
              <p:nvPr/>
            </p:nvSpPr>
            <p:spPr bwMode="auto">
              <a:xfrm>
                <a:off x="1036" y="1967"/>
                <a:ext cx="20" cy="81"/>
              </a:xfrm>
              <a:custGeom>
                <a:avLst/>
                <a:gdLst>
                  <a:gd name="T0" fmla="*/ 15 w 17"/>
                  <a:gd name="T1" fmla="*/ 58 h 70"/>
                  <a:gd name="T2" fmla="*/ 0 w 17"/>
                  <a:gd name="T3" fmla="*/ 70 h 70"/>
                  <a:gd name="T4" fmla="*/ 7 w 17"/>
                  <a:gd name="T5" fmla="*/ 0 h 70"/>
                  <a:gd name="T6" fmla="*/ 13 w 17"/>
                  <a:gd name="T7" fmla="*/ 15 h 70"/>
                  <a:gd name="T8" fmla="*/ 17 w 17"/>
                  <a:gd name="T9" fmla="*/ 14 h 70"/>
                  <a:gd name="T10" fmla="*/ 17 w 17"/>
                  <a:gd name="T11" fmla="*/ 33 h 70"/>
                  <a:gd name="T12" fmla="*/ 15 w 17"/>
                  <a:gd name="T13" fmla="*/ 58 h 70"/>
                </a:gdLst>
                <a:ahLst/>
                <a:cxnLst>
                  <a:cxn ang="0">
                    <a:pos x="T0" y="T1"/>
                  </a:cxn>
                  <a:cxn ang="0">
                    <a:pos x="T2" y="T3"/>
                  </a:cxn>
                  <a:cxn ang="0">
                    <a:pos x="T4" y="T5"/>
                  </a:cxn>
                  <a:cxn ang="0">
                    <a:pos x="T6" y="T7"/>
                  </a:cxn>
                  <a:cxn ang="0">
                    <a:pos x="T8" y="T9"/>
                  </a:cxn>
                  <a:cxn ang="0">
                    <a:pos x="T10" y="T11"/>
                  </a:cxn>
                  <a:cxn ang="0">
                    <a:pos x="T12" y="T13"/>
                  </a:cxn>
                </a:cxnLst>
                <a:rect l="0" t="0" r="r" b="b"/>
                <a:pathLst>
                  <a:path w="17" h="70">
                    <a:moveTo>
                      <a:pt x="15" y="58"/>
                    </a:moveTo>
                    <a:cubicBezTo>
                      <a:pt x="13" y="64"/>
                      <a:pt x="9" y="67"/>
                      <a:pt x="0" y="70"/>
                    </a:cubicBezTo>
                    <a:cubicBezTo>
                      <a:pt x="11" y="47"/>
                      <a:pt x="11" y="25"/>
                      <a:pt x="7" y="0"/>
                    </a:cubicBezTo>
                    <a:cubicBezTo>
                      <a:pt x="12" y="6"/>
                      <a:pt x="12" y="10"/>
                      <a:pt x="13" y="15"/>
                    </a:cubicBezTo>
                    <a:cubicBezTo>
                      <a:pt x="14" y="20"/>
                      <a:pt x="16" y="14"/>
                      <a:pt x="17" y="14"/>
                    </a:cubicBezTo>
                    <a:cubicBezTo>
                      <a:pt x="17" y="21"/>
                      <a:pt x="17" y="27"/>
                      <a:pt x="17" y="33"/>
                    </a:cubicBezTo>
                    <a:cubicBezTo>
                      <a:pt x="13" y="41"/>
                      <a:pt x="6" y="49"/>
                      <a:pt x="15" y="5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9" name="Freeform 464">
                <a:extLst>
                  <a:ext uri="{FF2B5EF4-FFF2-40B4-BE49-F238E27FC236}">
                    <a16:creationId xmlns:a16="http://schemas.microsoft.com/office/drawing/2014/main" id="{524B9068-6CBB-5DD1-2C87-D14E06176434}"/>
                  </a:ext>
                </a:extLst>
              </p:cNvPr>
              <p:cNvSpPr/>
              <p:nvPr/>
            </p:nvSpPr>
            <p:spPr bwMode="auto">
              <a:xfrm>
                <a:off x="1036" y="2408"/>
                <a:ext cx="20" cy="32"/>
              </a:xfrm>
              <a:custGeom>
                <a:avLst/>
                <a:gdLst>
                  <a:gd name="T0" fmla="*/ 0 w 17"/>
                  <a:gd name="T1" fmla="*/ 14 h 28"/>
                  <a:gd name="T2" fmla="*/ 17 w 17"/>
                  <a:gd name="T3" fmla="*/ 0 h 28"/>
                  <a:gd name="T4" fmla="*/ 17 w 17"/>
                  <a:gd name="T5" fmla="*/ 15 h 28"/>
                  <a:gd name="T6" fmla="*/ 2 w 17"/>
                  <a:gd name="T7" fmla="*/ 28 h 28"/>
                  <a:gd name="T8" fmla="*/ 0 w 17"/>
                  <a:gd name="T9" fmla="*/ 14 h 28"/>
                </a:gdLst>
                <a:ahLst/>
                <a:cxnLst>
                  <a:cxn ang="0">
                    <a:pos x="T0" y="T1"/>
                  </a:cxn>
                  <a:cxn ang="0">
                    <a:pos x="T2" y="T3"/>
                  </a:cxn>
                  <a:cxn ang="0">
                    <a:pos x="T4" y="T5"/>
                  </a:cxn>
                  <a:cxn ang="0">
                    <a:pos x="T6" y="T7"/>
                  </a:cxn>
                  <a:cxn ang="0">
                    <a:pos x="T8" y="T9"/>
                  </a:cxn>
                </a:cxnLst>
                <a:rect l="0" t="0" r="r" b="b"/>
                <a:pathLst>
                  <a:path w="17" h="28">
                    <a:moveTo>
                      <a:pt x="0" y="14"/>
                    </a:moveTo>
                    <a:cubicBezTo>
                      <a:pt x="3" y="6"/>
                      <a:pt x="9" y="2"/>
                      <a:pt x="17" y="0"/>
                    </a:cubicBezTo>
                    <a:cubicBezTo>
                      <a:pt x="17" y="5"/>
                      <a:pt x="17" y="10"/>
                      <a:pt x="17" y="15"/>
                    </a:cubicBezTo>
                    <a:cubicBezTo>
                      <a:pt x="11" y="17"/>
                      <a:pt x="9" y="25"/>
                      <a:pt x="2" y="28"/>
                    </a:cubicBezTo>
                    <a:cubicBezTo>
                      <a:pt x="0" y="24"/>
                      <a:pt x="1" y="19"/>
                      <a:pt x="0"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0" name="Freeform 465">
                <a:extLst>
                  <a:ext uri="{FF2B5EF4-FFF2-40B4-BE49-F238E27FC236}">
                    <a16:creationId xmlns:a16="http://schemas.microsoft.com/office/drawing/2014/main" id="{2EBE42A9-B4E9-A31C-1F4E-12D64C6FD529}"/>
                  </a:ext>
                </a:extLst>
              </p:cNvPr>
              <p:cNvSpPr/>
              <p:nvPr/>
            </p:nvSpPr>
            <p:spPr bwMode="auto">
              <a:xfrm>
                <a:off x="1043" y="2005"/>
                <a:ext cx="13" cy="29"/>
              </a:xfrm>
              <a:custGeom>
                <a:avLst/>
                <a:gdLst>
                  <a:gd name="T0" fmla="*/ 9 w 11"/>
                  <a:gd name="T1" fmla="*/ 25 h 25"/>
                  <a:gd name="T2" fmla="*/ 11 w 11"/>
                  <a:gd name="T3" fmla="*/ 0 h 25"/>
                  <a:gd name="T4" fmla="*/ 11 w 11"/>
                  <a:gd name="T5" fmla="*/ 22 h 25"/>
                  <a:gd name="T6" fmla="*/ 9 w 11"/>
                  <a:gd name="T7" fmla="*/ 25 h 25"/>
                </a:gdLst>
                <a:ahLst/>
                <a:cxnLst>
                  <a:cxn ang="0">
                    <a:pos x="T0" y="T1"/>
                  </a:cxn>
                  <a:cxn ang="0">
                    <a:pos x="T2" y="T3"/>
                  </a:cxn>
                  <a:cxn ang="0">
                    <a:pos x="T4" y="T5"/>
                  </a:cxn>
                  <a:cxn ang="0">
                    <a:pos x="T6" y="T7"/>
                  </a:cxn>
                </a:cxnLst>
                <a:rect l="0" t="0" r="r" b="b"/>
                <a:pathLst>
                  <a:path w="11" h="25">
                    <a:moveTo>
                      <a:pt x="9" y="25"/>
                    </a:moveTo>
                    <a:cubicBezTo>
                      <a:pt x="0" y="16"/>
                      <a:pt x="7" y="8"/>
                      <a:pt x="11" y="0"/>
                    </a:cubicBezTo>
                    <a:cubicBezTo>
                      <a:pt x="11" y="8"/>
                      <a:pt x="11" y="15"/>
                      <a:pt x="11" y="22"/>
                    </a:cubicBezTo>
                    <a:cubicBezTo>
                      <a:pt x="11" y="23"/>
                      <a:pt x="10" y="24"/>
                      <a:pt x="9" y="2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1" name="Freeform 466">
                <a:extLst>
                  <a:ext uri="{FF2B5EF4-FFF2-40B4-BE49-F238E27FC236}">
                    <a16:creationId xmlns:a16="http://schemas.microsoft.com/office/drawing/2014/main" id="{C93F4BE4-7CA8-D671-C003-F9E675DAC203}"/>
                  </a:ext>
                </a:extLst>
              </p:cNvPr>
              <p:cNvSpPr/>
              <p:nvPr/>
            </p:nvSpPr>
            <p:spPr bwMode="auto">
              <a:xfrm>
                <a:off x="1048" y="2083"/>
                <a:ext cx="8" cy="17"/>
              </a:xfrm>
              <a:custGeom>
                <a:avLst/>
                <a:gdLst>
                  <a:gd name="T0" fmla="*/ 0 w 7"/>
                  <a:gd name="T1" fmla="*/ 10 h 15"/>
                  <a:gd name="T2" fmla="*/ 7 w 7"/>
                  <a:gd name="T3" fmla="*/ 0 h 15"/>
                  <a:gd name="T4" fmla="*/ 7 w 7"/>
                  <a:gd name="T5" fmla="*/ 15 h 15"/>
                  <a:gd name="T6" fmla="*/ 0 w 7"/>
                  <a:gd name="T7" fmla="*/ 10 h 15"/>
                </a:gdLst>
                <a:ahLst/>
                <a:cxnLst>
                  <a:cxn ang="0">
                    <a:pos x="T0" y="T1"/>
                  </a:cxn>
                  <a:cxn ang="0">
                    <a:pos x="T2" y="T3"/>
                  </a:cxn>
                  <a:cxn ang="0">
                    <a:pos x="T4" y="T5"/>
                  </a:cxn>
                  <a:cxn ang="0">
                    <a:pos x="T6" y="T7"/>
                  </a:cxn>
                </a:cxnLst>
                <a:rect l="0" t="0" r="r" b="b"/>
                <a:pathLst>
                  <a:path w="7" h="15">
                    <a:moveTo>
                      <a:pt x="0" y="10"/>
                    </a:moveTo>
                    <a:cubicBezTo>
                      <a:pt x="7" y="10"/>
                      <a:pt x="4" y="2"/>
                      <a:pt x="7" y="0"/>
                    </a:cubicBezTo>
                    <a:cubicBezTo>
                      <a:pt x="7" y="5"/>
                      <a:pt x="7" y="10"/>
                      <a:pt x="7" y="15"/>
                    </a:cubicBezTo>
                    <a:cubicBezTo>
                      <a:pt x="4" y="15"/>
                      <a:pt x="0" y="15"/>
                      <a:pt x="0"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2" name="Freeform 467">
                <a:extLst>
                  <a:ext uri="{FF2B5EF4-FFF2-40B4-BE49-F238E27FC236}">
                    <a16:creationId xmlns:a16="http://schemas.microsoft.com/office/drawing/2014/main" id="{70F389BD-5F83-4546-DF11-783115C38852}"/>
                  </a:ext>
                </a:extLst>
              </p:cNvPr>
              <p:cNvSpPr/>
              <p:nvPr/>
            </p:nvSpPr>
            <p:spPr bwMode="auto">
              <a:xfrm>
                <a:off x="1054" y="2031"/>
                <a:ext cx="2" cy="3"/>
              </a:xfrm>
              <a:custGeom>
                <a:avLst/>
                <a:gdLst>
                  <a:gd name="T0" fmla="*/ 0 w 2"/>
                  <a:gd name="T1" fmla="*/ 3 h 3"/>
                  <a:gd name="T2" fmla="*/ 2 w 2"/>
                  <a:gd name="T3" fmla="*/ 0 h 3"/>
                  <a:gd name="T4" fmla="*/ 2 w 2"/>
                  <a:gd name="T5" fmla="*/ 3 h 3"/>
                  <a:gd name="T6" fmla="*/ 0 w 2"/>
                  <a:gd name="T7" fmla="*/ 3 h 3"/>
                </a:gdLst>
                <a:ahLst/>
                <a:cxnLst>
                  <a:cxn ang="0">
                    <a:pos x="T0" y="T1"/>
                  </a:cxn>
                  <a:cxn ang="0">
                    <a:pos x="T2" y="T3"/>
                  </a:cxn>
                  <a:cxn ang="0">
                    <a:pos x="T4" y="T5"/>
                  </a:cxn>
                  <a:cxn ang="0">
                    <a:pos x="T6" y="T7"/>
                  </a:cxn>
                </a:cxnLst>
                <a:rect l="0" t="0" r="r" b="b"/>
                <a:pathLst>
                  <a:path w="2" h="3">
                    <a:moveTo>
                      <a:pt x="0" y="3"/>
                    </a:moveTo>
                    <a:cubicBezTo>
                      <a:pt x="1" y="2"/>
                      <a:pt x="2" y="1"/>
                      <a:pt x="2" y="0"/>
                    </a:cubicBezTo>
                    <a:cubicBezTo>
                      <a:pt x="2" y="1"/>
                      <a:pt x="2" y="2"/>
                      <a:pt x="2" y="3"/>
                    </a:cubicBezTo>
                    <a:cubicBezTo>
                      <a:pt x="2" y="3"/>
                      <a:pt x="1" y="3"/>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3" name="Freeform 468">
                <a:extLst>
                  <a:ext uri="{FF2B5EF4-FFF2-40B4-BE49-F238E27FC236}">
                    <a16:creationId xmlns:a16="http://schemas.microsoft.com/office/drawing/2014/main" id="{E366B998-246B-8DBA-1AD9-D43709D567CD}"/>
                  </a:ext>
                </a:extLst>
              </p:cNvPr>
              <p:cNvSpPr>
                <a:spLocks noEditPoints="1"/>
              </p:cNvSpPr>
              <p:nvPr/>
            </p:nvSpPr>
            <p:spPr bwMode="auto">
              <a:xfrm>
                <a:off x="100" y="1721"/>
                <a:ext cx="413" cy="408"/>
              </a:xfrm>
              <a:custGeom>
                <a:avLst/>
                <a:gdLst>
                  <a:gd name="T0" fmla="*/ 65 w 360"/>
                  <a:gd name="T1" fmla="*/ 81 h 356"/>
                  <a:gd name="T2" fmla="*/ 63 w 360"/>
                  <a:gd name="T3" fmla="*/ 48 h 356"/>
                  <a:gd name="T4" fmla="*/ 98 w 360"/>
                  <a:gd name="T5" fmla="*/ 30 h 356"/>
                  <a:gd name="T6" fmla="*/ 118 w 360"/>
                  <a:gd name="T7" fmla="*/ 9 h 356"/>
                  <a:gd name="T8" fmla="*/ 158 w 360"/>
                  <a:gd name="T9" fmla="*/ 17 h 356"/>
                  <a:gd name="T10" fmla="*/ 179 w 360"/>
                  <a:gd name="T11" fmla="*/ 7 h 356"/>
                  <a:gd name="T12" fmla="*/ 200 w 360"/>
                  <a:gd name="T13" fmla="*/ 32 h 356"/>
                  <a:gd name="T14" fmla="*/ 221 w 360"/>
                  <a:gd name="T15" fmla="*/ 20 h 356"/>
                  <a:gd name="T16" fmla="*/ 245 w 360"/>
                  <a:gd name="T17" fmla="*/ 29 h 356"/>
                  <a:gd name="T18" fmla="*/ 273 w 360"/>
                  <a:gd name="T19" fmla="*/ 46 h 356"/>
                  <a:gd name="T20" fmla="*/ 298 w 360"/>
                  <a:gd name="T21" fmla="*/ 65 h 356"/>
                  <a:gd name="T22" fmla="*/ 321 w 360"/>
                  <a:gd name="T23" fmla="*/ 85 h 356"/>
                  <a:gd name="T24" fmla="*/ 307 w 360"/>
                  <a:gd name="T25" fmla="*/ 118 h 356"/>
                  <a:gd name="T26" fmla="*/ 349 w 360"/>
                  <a:gd name="T27" fmla="*/ 118 h 356"/>
                  <a:gd name="T28" fmla="*/ 357 w 360"/>
                  <a:gd name="T29" fmla="*/ 145 h 356"/>
                  <a:gd name="T30" fmla="*/ 345 w 360"/>
                  <a:gd name="T31" fmla="*/ 175 h 356"/>
                  <a:gd name="T32" fmla="*/ 348 w 360"/>
                  <a:gd name="T33" fmla="*/ 208 h 356"/>
                  <a:gd name="T34" fmla="*/ 329 w 360"/>
                  <a:gd name="T35" fmla="*/ 227 h 356"/>
                  <a:gd name="T36" fmla="*/ 330 w 360"/>
                  <a:gd name="T37" fmla="*/ 268 h 356"/>
                  <a:gd name="T38" fmla="*/ 308 w 360"/>
                  <a:gd name="T39" fmla="*/ 268 h 356"/>
                  <a:gd name="T40" fmla="*/ 304 w 360"/>
                  <a:gd name="T41" fmla="*/ 305 h 356"/>
                  <a:gd name="T42" fmla="*/ 242 w 360"/>
                  <a:gd name="T43" fmla="*/ 297 h 356"/>
                  <a:gd name="T44" fmla="*/ 239 w 360"/>
                  <a:gd name="T45" fmla="*/ 340 h 356"/>
                  <a:gd name="T46" fmla="*/ 221 w 360"/>
                  <a:gd name="T47" fmla="*/ 340 h 356"/>
                  <a:gd name="T48" fmla="*/ 188 w 360"/>
                  <a:gd name="T49" fmla="*/ 343 h 356"/>
                  <a:gd name="T50" fmla="*/ 162 w 360"/>
                  <a:gd name="T51" fmla="*/ 322 h 356"/>
                  <a:gd name="T52" fmla="*/ 139 w 360"/>
                  <a:gd name="T53" fmla="*/ 345 h 356"/>
                  <a:gd name="T54" fmla="*/ 118 w 360"/>
                  <a:gd name="T55" fmla="*/ 338 h 356"/>
                  <a:gd name="T56" fmla="*/ 104 w 360"/>
                  <a:gd name="T57" fmla="*/ 320 h 356"/>
                  <a:gd name="T58" fmla="*/ 77 w 360"/>
                  <a:gd name="T59" fmla="*/ 321 h 356"/>
                  <a:gd name="T60" fmla="*/ 60 w 360"/>
                  <a:gd name="T61" fmla="*/ 280 h 356"/>
                  <a:gd name="T62" fmla="*/ 39 w 360"/>
                  <a:gd name="T63" fmla="*/ 256 h 356"/>
                  <a:gd name="T64" fmla="*/ 29 w 360"/>
                  <a:gd name="T65" fmla="*/ 245 h 356"/>
                  <a:gd name="T66" fmla="*/ 34 w 360"/>
                  <a:gd name="T67" fmla="*/ 217 h 356"/>
                  <a:gd name="T68" fmla="*/ 6 w 360"/>
                  <a:gd name="T69" fmla="*/ 181 h 356"/>
                  <a:gd name="T70" fmla="*/ 29 w 360"/>
                  <a:gd name="T71" fmla="*/ 167 h 356"/>
                  <a:gd name="T72" fmla="*/ 11 w 360"/>
                  <a:gd name="T73" fmla="*/ 133 h 356"/>
                  <a:gd name="T74" fmla="*/ 18 w 360"/>
                  <a:gd name="T75" fmla="*/ 107 h 356"/>
                  <a:gd name="T76" fmla="*/ 53 w 360"/>
                  <a:gd name="T77" fmla="*/ 102 h 356"/>
                  <a:gd name="T78" fmla="*/ 281 w 360"/>
                  <a:gd name="T79" fmla="*/ 164 h 356"/>
                  <a:gd name="T80" fmla="*/ 278 w 360"/>
                  <a:gd name="T81" fmla="*/ 125 h 356"/>
                  <a:gd name="T82" fmla="*/ 255 w 360"/>
                  <a:gd name="T83" fmla="*/ 116 h 356"/>
                  <a:gd name="T84" fmla="*/ 230 w 360"/>
                  <a:gd name="T85" fmla="*/ 96 h 356"/>
                  <a:gd name="T86" fmla="*/ 167 w 360"/>
                  <a:gd name="T87" fmla="*/ 85 h 356"/>
                  <a:gd name="T88" fmla="*/ 144 w 360"/>
                  <a:gd name="T89" fmla="*/ 88 h 356"/>
                  <a:gd name="T90" fmla="*/ 115 w 360"/>
                  <a:gd name="T91" fmla="*/ 107 h 356"/>
                  <a:gd name="T92" fmla="*/ 85 w 360"/>
                  <a:gd name="T93" fmla="*/ 154 h 356"/>
                  <a:gd name="T94" fmla="*/ 85 w 360"/>
                  <a:gd name="T95" fmla="*/ 212 h 356"/>
                  <a:gd name="T96" fmla="*/ 120 w 360"/>
                  <a:gd name="T97" fmla="*/ 259 h 356"/>
                  <a:gd name="T98" fmla="*/ 173 w 360"/>
                  <a:gd name="T99" fmla="*/ 281 h 356"/>
                  <a:gd name="T100" fmla="*/ 231 w 360"/>
                  <a:gd name="T101" fmla="*/ 259 h 356"/>
                  <a:gd name="T102" fmla="*/ 276 w 360"/>
                  <a:gd name="T103" fmla="*/ 215 h 356"/>
                  <a:gd name="T104" fmla="*/ 303 w 360"/>
                  <a:gd name="T105" fmla="*/ 170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60" h="356">
                    <a:moveTo>
                      <a:pt x="40" y="81"/>
                    </a:moveTo>
                    <a:cubicBezTo>
                      <a:pt x="44" y="73"/>
                      <a:pt x="49" y="81"/>
                      <a:pt x="54" y="79"/>
                    </a:cubicBezTo>
                    <a:cubicBezTo>
                      <a:pt x="58" y="80"/>
                      <a:pt x="61" y="83"/>
                      <a:pt x="65" y="81"/>
                    </a:cubicBezTo>
                    <a:cubicBezTo>
                      <a:pt x="68" y="78"/>
                      <a:pt x="68" y="73"/>
                      <a:pt x="66" y="70"/>
                    </a:cubicBezTo>
                    <a:cubicBezTo>
                      <a:pt x="64" y="65"/>
                      <a:pt x="66" y="59"/>
                      <a:pt x="62" y="55"/>
                    </a:cubicBezTo>
                    <a:cubicBezTo>
                      <a:pt x="59" y="52"/>
                      <a:pt x="58" y="50"/>
                      <a:pt x="63" y="48"/>
                    </a:cubicBezTo>
                    <a:cubicBezTo>
                      <a:pt x="66" y="48"/>
                      <a:pt x="68" y="49"/>
                      <a:pt x="71" y="50"/>
                    </a:cubicBezTo>
                    <a:cubicBezTo>
                      <a:pt x="90" y="56"/>
                      <a:pt x="90" y="56"/>
                      <a:pt x="86" y="36"/>
                    </a:cubicBezTo>
                    <a:cubicBezTo>
                      <a:pt x="88" y="30"/>
                      <a:pt x="92" y="28"/>
                      <a:pt x="98" y="30"/>
                    </a:cubicBezTo>
                    <a:cubicBezTo>
                      <a:pt x="99" y="38"/>
                      <a:pt x="105" y="40"/>
                      <a:pt x="111" y="39"/>
                    </a:cubicBezTo>
                    <a:cubicBezTo>
                      <a:pt x="117" y="38"/>
                      <a:pt x="118" y="31"/>
                      <a:pt x="117" y="25"/>
                    </a:cubicBezTo>
                    <a:cubicBezTo>
                      <a:pt x="117" y="20"/>
                      <a:pt x="117" y="15"/>
                      <a:pt x="118" y="9"/>
                    </a:cubicBezTo>
                    <a:cubicBezTo>
                      <a:pt x="123" y="6"/>
                      <a:pt x="126" y="10"/>
                      <a:pt x="130" y="13"/>
                    </a:cubicBezTo>
                    <a:cubicBezTo>
                      <a:pt x="136" y="17"/>
                      <a:pt x="141" y="28"/>
                      <a:pt x="149" y="16"/>
                    </a:cubicBezTo>
                    <a:cubicBezTo>
                      <a:pt x="152" y="13"/>
                      <a:pt x="155" y="16"/>
                      <a:pt x="158" y="17"/>
                    </a:cubicBezTo>
                    <a:cubicBezTo>
                      <a:pt x="162" y="19"/>
                      <a:pt x="162" y="24"/>
                      <a:pt x="168" y="25"/>
                    </a:cubicBezTo>
                    <a:cubicBezTo>
                      <a:pt x="165" y="17"/>
                      <a:pt x="175" y="17"/>
                      <a:pt x="176" y="10"/>
                    </a:cubicBezTo>
                    <a:cubicBezTo>
                      <a:pt x="176" y="9"/>
                      <a:pt x="177" y="7"/>
                      <a:pt x="179" y="7"/>
                    </a:cubicBezTo>
                    <a:cubicBezTo>
                      <a:pt x="183" y="4"/>
                      <a:pt x="189" y="0"/>
                      <a:pt x="188" y="10"/>
                    </a:cubicBezTo>
                    <a:cubicBezTo>
                      <a:pt x="187" y="15"/>
                      <a:pt x="191" y="19"/>
                      <a:pt x="194" y="23"/>
                    </a:cubicBezTo>
                    <a:cubicBezTo>
                      <a:pt x="195" y="26"/>
                      <a:pt x="196" y="32"/>
                      <a:pt x="200" y="32"/>
                    </a:cubicBezTo>
                    <a:cubicBezTo>
                      <a:pt x="206" y="31"/>
                      <a:pt x="207" y="25"/>
                      <a:pt x="208" y="20"/>
                    </a:cubicBezTo>
                    <a:cubicBezTo>
                      <a:pt x="210" y="21"/>
                      <a:pt x="213" y="21"/>
                      <a:pt x="215" y="19"/>
                    </a:cubicBezTo>
                    <a:cubicBezTo>
                      <a:pt x="218" y="14"/>
                      <a:pt x="220" y="17"/>
                      <a:pt x="221" y="20"/>
                    </a:cubicBezTo>
                    <a:cubicBezTo>
                      <a:pt x="222" y="21"/>
                      <a:pt x="223" y="23"/>
                      <a:pt x="224" y="24"/>
                    </a:cubicBezTo>
                    <a:cubicBezTo>
                      <a:pt x="225" y="31"/>
                      <a:pt x="226" y="39"/>
                      <a:pt x="227" y="46"/>
                    </a:cubicBezTo>
                    <a:cubicBezTo>
                      <a:pt x="236" y="43"/>
                      <a:pt x="237" y="33"/>
                      <a:pt x="245" y="29"/>
                    </a:cubicBezTo>
                    <a:cubicBezTo>
                      <a:pt x="249" y="27"/>
                      <a:pt x="253" y="24"/>
                      <a:pt x="253" y="33"/>
                    </a:cubicBezTo>
                    <a:cubicBezTo>
                      <a:pt x="253" y="40"/>
                      <a:pt x="255" y="40"/>
                      <a:pt x="262" y="38"/>
                    </a:cubicBezTo>
                    <a:cubicBezTo>
                      <a:pt x="269" y="35"/>
                      <a:pt x="274" y="37"/>
                      <a:pt x="273" y="46"/>
                    </a:cubicBezTo>
                    <a:cubicBezTo>
                      <a:pt x="272" y="49"/>
                      <a:pt x="272" y="52"/>
                      <a:pt x="272" y="55"/>
                    </a:cubicBezTo>
                    <a:cubicBezTo>
                      <a:pt x="272" y="72"/>
                      <a:pt x="272" y="72"/>
                      <a:pt x="288" y="67"/>
                    </a:cubicBezTo>
                    <a:cubicBezTo>
                      <a:pt x="291" y="66"/>
                      <a:pt x="295" y="65"/>
                      <a:pt x="298" y="65"/>
                    </a:cubicBezTo>
                    <a:cubicBezTo>
                      <a:pt x="301" y="65"/>
                      <a:pt x="305" y="66"/>
                      <a:pt x="303" y="70"/>
                    </a:cubicBezTo>
                    <a:cubicBezTo>
                      <a:pt x="298" y="85"/>
                      <a:pt x="306" y="85"/>
                      <a:pt x="316" y="84"/>
                    </a:cubicBezTo>
                    <a:cubicBezTo>
                      <a:pt x="318" y="84"/>
                      <a:pt x="319" y="84"/>
                      <a:pt x="321" y="85"/>
                    </a:cubicBezTo>
                    <a:cubicBezTo>
                      <a:pt x="321" y="86"/>
                      <a:pt x="322" y="87"/>
                      <a:pt x="323" y="89"/>
                    </a:cubicBezTo>
                    <a:cubicBezTo>
                      <a:pt x="323" y="91"/>
                      <a:pt x="323" y="92"/>
                      <a:pt x="323" y="94"/>
                    </a:cubicBezTo>
                    <a:cubicBezTo>
                      <a:pt x="315" y="99"/>
                      <a:pt x="311" y="108"/>
                      <a:pt x="307" y="118"/>
                    </a:cubicBezTo>
                    <a:cubicBezTo>
                      <a:pt x="315" y="118"/>
                      <a:pt x="323" y="118"/>
                      <a:pt x="331" y="118"/>
                    </a:cubicBezTo>
                    <a:cubicBezTo>
                      <a:pt x="335" y="118"/>
                      <a:pt x="339" y="118"/>
                      <a:pt x="343" y="118"/>
                    </a:cubicBezTo>
                    <a:cubicBezTo>
                      <a:pt x="345" y="118"/>
                      <a:pt x="347" y="118"/>
                      <a:pt x="349" y="118"/>
                    </a:cubicBezTo>
                    <a:cubicBezTo>
                      <a:pt x="352" y="120"/>
                      <a:pt x="344" y="126"/>
                      <a:pt x="351" y="126"/>
                    </a:cubicBezTo>
                    <a:cubicBezTo>
                      <a:pt x="360" y="126"/>
                      <a:pt x="357" y="130"/>
                      <a:pt x="354" y="133"/>
                    </a:cubicBezTo>
                    <a:cubicBezTo>
                      <a:pt x="347" y="140"/>
                      <a:pt x="353" y="142"/>
                      <a:pt x="357" y="145"/>
                    </a:cubicBezTo>
                    <a:cubicBezTo>
                      <a:pt x="353" y="148"/>
                      <a:pt x="348" y="151"/>
                      <a:pt x="345" y="157"/>
                    </a:cubicBezTo>
                    <a:cubicBezTo>
                      <a:pt x="341" y="161"/>
                      <a:pt x="331" y="159"/>
                      <a:pt x="331" y="167"/>
                    </a:cubicBezTo>
                    <a:cubicBezTo>
                      <a:pt x="332" y="174"/>
                      <a:pt x="341" y="171"/>
                      <a:pt x="345" y="175"/>
                    </a:cubicBezTo>
                    <a:cubicBezTo>
                      <a:pt x="346" y="176"/>
                      <a:pt x="348" y="176"/>
                      <a:pt x="350" y="176"/>
                    </a:cubicBezTo>
                    <a:cubicBezTo>
                      <a:pt x="359" y="187"/>
                      <a:pt x="359" y="190"/>
                      <a:pt x="345" y="196"/>
                    </a:cubicBezTo>
                    <a:cubicBezTo>
                      <a:pt x="339" y="198"/>
                      <a:pt x="339" y="203"/>
                      <a:pt x="348" y="208"/>
                    </a:cubicBezTo>
                    <a:cubicBezTo>
                      <a:pt x="360" y="214"/>
                      <a:pt x="356" y="217"/>
                      <a:pt x="348" y="222"/>
                    </a:cubicBezTo>
                    <a:cubicBezTo>
                      <a:pt x="346" y="222"/>
                      <a:pt x="344" y="222"/>
                      <a:pt x="341" y="222"/>
                    </a:cubicBezTo>
                    <a:cubicBezTo>
                      <a:pt x="337" y="222"/>
                      <a:pt x="330" y="222"/>
                      <a:pt x="329" y="227"/>
                    </a:cubicBezTo>
                    <a:cubicBezTo>
                      <a:pt x="329" y="232"/>
                      <a:pt x="330" y="238"/>
                      <a:pt x="336" y="241"/>
                    </a:cubicBezTo>
                    <a:cubicBezTo>
                      <a:pt x="337" y="242"/>
                      <a:pt x="339" y="242"/>
                      <a:pt x="340" y="243"/>
                    </a:cubicBezTo>
                    <a:cubicBezTo>
                      <a:pt x="341" y="253"/>
                      <a:pt x="337" y="262"/>
                      <a:pt x="330" y="268"/>
                    </a:cubicBezTo>
                    <a:cubicBezTo>
                      <a:pt x="329" y="269"/>
                      <a:pt x="329" y="270"/>
                      <a:pt x="328" y="270"/>
                    </a:cubicBezTo>
                    <a:cubicBezTo>
                      <a:pt x="328" y="270"/>
                      <a:pt x="328" y="271"/>
                      <a:pt x="328" y="271"/>
                    </a:cubicBezTo>
                    <a:cubicBezTo>
                      <a:pt x="322" y="264"/>
                      <a:pt x="315" y="268"/>
                      <a:pt x="308" y="268"/>
                    </a:cubicBezTo>
                    <a:cubicBezTo>
                      <a:pt x="290" y="270"/>
                      <a:pt x="290" y="271"/>
                      <a:pt x="299" y="286"/>
                    </a:cubicBezTo>
                    <a:cubicBezTo>
                      <a:pt x="299" y="286"/>
                      <a:pt x="299" y="287"/>
                      <a:pt x="299" y="288"/>
                    </a:cubicBezTo>
                    <a:cubicBezTo>
                      <a:pt x="299" y="294"/>
                      <a:pt x="301" y="300"/>
                      <a:pt x="304" y="305"/>
                    </a:cubicBezTo>
                    <a:cubicBezTo>
                      <a:pt x="308" y="311"/>
                      <a:pt x="309" y="315"/>
                      <a:pt x="299" y="314"/>
                    </a:cubicBezTo>
                    <a:cubicBezTo>
                      <a:pt x="291" y="314"/>
                      <a:pt x="283" y="316"/>
                      <a:pt x="274" y="314"/>
                    </a:cubicBezTo>
                    <a:cubicBezTo>
                      <a:pt x="261" y="314"/>
                      <a:pt x="254" y="302"/>
                      <a:pt x="242" y="297"/>
                    </a:cubicBezTo>
                    <a:cubicBezTo>
                      <a:pt x="243" y="307"/>
                      <a:pt x="245" y="315"/>
                      <a:pt x="241" y="324"/>
                    </a:cubicBezTo>
                    <a:cubicBezTo>
                      <a:pt x="241" y="327"/>
                      <a:pt x="241" y="330"/>
                      <a:pt x="241" y="334"/>
                    </a:cubicBezTo>
                    <a:cubicBezTo>
                      <a:pt x="239" y="335"/>
                      <a:pt x="239" y="338"/>
                      <a:pt x="239" y="340"/>
                    </a:cubicBezTo>
                    <a:cubicBezTo>
                      <a:pt x="239" y="343"/>
                      <a:pt x="241" y="348"/>
                      <a:pt x="237" y="350"/>
                    </a:cubicBezTo>
                    <a:cubicBezTo>
                      <a:pt x="233" y="351"/>
                      <a:pt x="230" y="347"/>
                      <a:pt x="227" y="345"/>
                    </a:cubicBezTo>
                    <a:cubicBezTo>
                      <a:pt x="225" y="344"/>
                      <a:pt x="223" y="342"/>
                      <a:pt x="221" y="340"/>
                    </a:cubicBezTo>
                    <a:cubicBezTo>
                      <a:pt x="212" y="351"/>
                      <a:pt x="210" y="337"/>
                      <a:pt x="205" y="335"/>
                    </a:cubicBezTo>
                    <a:cubicBezTo>
                      <a:pt x="202" y="329"/>
                      <a:pt x="197" y="324"/>
                      <a:pt x="191" y="318"/>
                    </a:cubicBezTo>
                    <a:cubicBezTo>
                      <a:pt x="190" y="328"/>
                      <a:pt x="189" y="336"/>
                      <a:pt x="188" y="343"/>
                    </a:cubicBezTo>
                    <a:cubicBezTo>
                      <a:pt x="184" y="344"/>
                      <a:pt x="183" y="347"/>
                      <a:pt x="182" y="350"/>
                    </a:cubicBezTo>
                    <a:cubicBezTo>
                      <a:pt x="170" y="356"/>
                      <a:pt x="176" y="344"/>
                      <a:pt x="173" y="341"/>
                    </a:cubicBezTo>
                    <a:cubicBezTo>
                      <a:pt x="168" y="335"/>
                      <a:pt x="169" y="323"/>
                      <a:pt x="162" y="322"/>
                    </a:cubicBezTo>
                    <a:cubicBezTo>
                      <a:pt x="155" y="322"/>
                      <a:pt x="153" y="333"/>
                      <a:pt x="149" y="340"/>
                    </a:cubicBezTo>
                    <a:cubicBezTo>
                      <a:pt x="146" y="340"/>
                      <a:pt x="143" y="342"/>
                      <a:pt x="142" y="345"/>
                    </a:cubicBezTo>
                    <a:cubicBezTo>
                      <a:pt x="141" y="345"/>
                      <a:pt x="140" y="345"/>
                      <a:pt x="139" y="345"/>
                    </a:cubicBezTo>
                    <a:cubicBezTo>
                      <a:pt x="139" y="342"/>
                      <a:pt x="138" y="339"/>
                      <a:pt x="137" y="335"/>
                    </a:cubicBezTo>
                    <a:cubicBezTo>
                      <a:pt x="141" y="331"/>
                      <a:pt x="136" y="327"/>
                      <a:pt x="137" y="321"/>
                    </a:cubicBezTo>
                    <a:cubicBezTo>
                      <a:pt x="129" y="328"/>
                      <a:pt x="124" y="333"/>
                      <a:pt x="118" y="338"/>
                    </a:cubicBezTo>
                    <a:cubicBezTo>
                      <a:pt x="113" y="339"/>
                      <a:pt x="110" y="344"/>
                      <a:pt x="104" y="342"/>
                    </a:cubicBezTo>
                    <a:cubicBezTo>
                      <a:pt x="105" y="338"/>
                      <a:pt x="106" y="335"/>
                      <a:pt x="106" y="331"/>
                    </a:cubicBezTo>
                    <a:cubicBezTo>
                      <a:pt x="106" y="327"/>
                      <a:pt x="107" y="322"/>
                      <a:pt x="104" y="320"/>
                    </a:cubicBezTo>
                    <a:cubicBezTo>
                      <a:pt x="100" y="317"/>
                      <a:pt x="97" y="322"/>
                      <a:pt x="93" y="324"/>
                    </a:cubicBezTo>
                    <a:cubicBezTo>
                      <a:pt x="90" y="326"/>
                      <a:pt x="86" y="329"/>
                      <a:pt x="81" y="329"/>
                    </a:cubicBezTo>
                    <a:cubicBezTo>
                      <a:pt x="82" y="325"/>
                      <a:pt x="82" y="321"/>
                      <a:pt x="77" y="321"/>
                    </a:cubicBezTo>
                    <a:cubicBezTo>
                      <a:pt x="77" y="318"/>
                      <a:pt x="77" y="314"/>
                      <a:pt x="77" y="311"/>
                    </a:cubicBezTo>
                    <a:cubicBezTo>
                      <a:pt x="68" y="305"/>
                      <a:pt x="64" y="296"/>
                      <a:pt x="59" y="287"/>
                    </a:cubicBezTo>
                    <a:cubicBezTo>
                      <a:pt x="60" y="285"/>
                      <a:pt x="63" y="283"/>
                      <a:pt x="60" y="280"/>
                    </a:cubicBezTo>
                    <a:cubicBezTo>
                      <a:pt x="64" y="273"/>
                      <a:pt x="64" y="269"/>
                      <a:pt x="54" y="270"/>
                    </a:cubicBezTo>
                    <a:cubicBezTo>
                      <a:pt x="47" y="271"/>
                      <a:pt x="39" y="271"/>
                      <a:pt x="32" y="266"/>
                    </a:cubicBezTo>
                    <a:cubicBezTo>
                      <a:pt x="35" y="263"/>
                      <a:pt x="37" y="259"/>
                      <a:pt x="39" y="256"/>
                    </a:cubicBezTo>
                    <a:cubicBezTo>
                      <a:pt x="42" y="253"/>
                      <a:pt x="49" y="250"/>
                      <a:pt x="43" y="245"/>
                    </a:cubicBezTo>
                    <a:cubicBezTo>
                      <a:pt x="39" y="241"/>
                      <a:pt x="34" y="240"/>
                      <a:pt x="29" y="246"/>
                    </a:cubicBezTo>
                    <a:cubicBezTo>
                      <a:pt x="29" y="245"/>
                      <a:pt x="29" y="245"/>
                      <a:pt x="29" y="245"/>
                    </a:cubicBezTo>
                    <a:cubicBezTo>
                      <a:pt x="22" y="240"/>
                      <a:pt x="20" y="233"/>
                      <a:pt x="21" y="225"/>
                    </a:cubicBezTo>
                    <a:cubicBezTo>
                      <a:pt x="22" y="225"/>
                      <a:pt x="24" y="224"/>
                      <a:pt x="25" y="224"/>
                    </a:cubicBezTo>
                    <a:cubicBezTo>
                      <a:pt x="30" y="224"/>
                      <a:pt x="33" y="222"/>
                      <a:pt x="34" y="217"/>
                    </a:cubicBezTo>
                    <a:cubicBezTo>
                      <a:pt x="34" y="213"/>
                      <a:pt x="29" y="214"/>
                      <a:pt x="26" y="213"/>
                    </a:cubicBezTo>
                    <a:cubicBezTo>
                      <a:pt x="18" y="210"/>
                      <a:pt x="10" y="208"/>
                      <a:pt x="0" y="206"/>
                    </a:cubicBezTo>
                    <a:cubicBezTo>
                      <a:pt x="10" y="199"/>
                      <a:pt x="15" y="191"/>
                      <a:pt x="6" y="181"/>
                    </a:cubicBezTo>
                    <a:cubicBezTo>
                      <a:pt x="5" y="180"/>
                      <a:pt x="6" y="178"/>
                      <a:pt x="6" y="176"/>
                    </a:cubicBezTo>
                    <a:cubicBezTo>
                      <a:pt x="8" y="176"/>
                      <a:pt x="9" y="176"/>
                      <a:pt x="10" y="175"/>
                    </a:cubicBezTo>
                    <a:cubicBezTo>
                      <a:pt x="18" y="176"/>
                      <a:pt x="23" y="170"/>
                      <a:pt x="29" y="167"/>
                    </a:cubicBezTo>
                    <a:cubicBezTo>
                      <a:pt x="37" y="162"/>
                      <a:pt x="43" y="158"/>
                      <a:pt x="31" y="151"/>
                    </a:cubicBezTo>
                    <a:cubicBezTo>
                      <a:pt x="27" y="148"/>
                      <a:pt x="23" y="143"/>
                      <a:pt x="22" y="139"/>
                    </a:cubicBezTo>
                    <a:cubicBezTo>
                      <a:pt x="20" y="132"/>
                      <a:pt x="16" y="132"/>
                      <a:pt x="11" y="133"/>
                    </a:cubicBezTo>
                    <a:cubicBezTo>
                      <a:pt x="9" y="129"/>
                      <a:pt x="8" y="129"/>
                      <a:pt x="15" y="125"/>
                    </a:cubicBezTo>
                    <a:cubicBezTo>
                      <a:pt x="20" y="123"/>
                      <a:pt x="24" y="121"/>
                      <a:pt x="17" y="118"/>
                    </a:cubicBezTo>
                    <a:cubicBezTo>
                      <a:pt x="7" y="113"/>
                      <a:pt x="11" y="110"/>
                      <a:pt x="18" y="107"/>
                    </a:cubicBezTo>
                    <a:cubicBezTo>
                      <a:pt x="22" y="105"/>
                      <a:pt x="25" y="102"/>
                      <a:pt x="30" y="103"/>
                    </a:cubicBezTo>
                    <a:cubicBezTo>
                      <a:pt x="35" y="101"/>
                      <a:pt x="39" y="102"/>
                      <a:pt x="44" y="103"/>
                    </a:cubicBezTo>
                    <a:cubicBezTo>
                      <a:pt x="47" y="104"/>
                      <a:pt x="51" y="105"/>
                      <a:pt x="53" y="102"/>
                    </a:cubicBezTo>
                    <a:cubicBezTo>
                      <a:pt x="56" y="99"/>
                      <a:pt x="51" y="97"/>
                      <a:pt x="49" y="94"/>
                    </a:cubicBezTo>
                    <a:cubicBezTo>
                      <a:pt x="46" y="90"/>
                      <a:pt x="43" y="85"/>
                      <a:pt x="40" y="81"/>
                    </a:cubicBezTo>
                    <a:close/>
                    <a:moveTo>
                      <a:pt x="281" y="164"/>
                    </a:moveTo>
                    <a:cubicBezTo>
                      <a:pt x="273" y="158"/>
                      <a:pt x="272" y="151"/>
                      <a:pt x="276" y="142"/>
                    </a:cubicBezTo>
                    <a:cubicBezTo>
                      <a:pt x="285" y="138"/>
                      <a:pt x="290" y="130"/>
                      <a:pt x="298" y="120"/>
                    </a:cubicBezTo>
                    <a:cubicBezTo>
                      <a:pt x="289" y="122"/>
                      <a:pt x="284" y="123"/>
                      <a:pt x="278" y="125"/>
                    </a:cubicBezTo>
                    <a:cubicBezTo>
                      <a:pt x="275" y="125"/>
                      <a:pt x="269" y="122"/>
                      <a:pt x="269" y="129"/>
                    </a:cubicBezTo>
                    <a:cubicBezTo>
                      <a:pt x="268" y="126"/>
                      <a:pt x="260" y="128"/>
                      <a:pt x="261" y="123"/>
                    </a:cubicBezTo>
                    <a:cubicBezTo>
                      <a:pt x="262" y="118"/>
                      <a:pt x="260" y="116"/>
                      <a:pt x="255" y="116"/>
                    </a:cubicBezTo>
                    <a:cubicBezTo>
                      <a:pt x="251" y="115"/>
                      <a:pt x="251" y="112"/>
                      <a:pt x="250" y="109"/>
                    </a:cubicBezTo>
                    <a:cubicBezTo>
                      <a:pt x="249" y="103"/>
                      <a:pt x="246" y="99"/>
                      <a:pt x="239" y="100"/>
                    </a:cubicBezTo>
                    <a:cubicBezTo>
                      <a:pt x="235" y="100"/>
                      <a:pt x="233" y="98"/>
                      <a:pt x="230" y="96"/>
                    </a:cubicBezTo>
                    <a:cubicBezTo>
                      <a:pt x="224" y="91"/>
                      <a:pt x="214" y="82"/>
                      <a:pt x="212" y="83"/>
                    </a:cubicBezTo>
                    <a:cubicBezTo>
                      <a:pt x="201" y="90"/>
                      <a:pt x="192" y="74"/>
                      <a:pt x="183" y="84"/>
                    </a:cubicBezTo>
                    <a:cubicBezTo>
                      <a:pt x="177" y="78"/>
                      <a:pt x="172" y="77"/>
                      <a:pt x="167" y="85"/>
                    </a:cubicBezTo>
                    <a:cubicBezTo>
                      <a:pt x="166" y="86"/>
                      <a:pt x="164" y="85"/>
                      <a:pt x="163" y="83"/>
                    </a:cubicBezTo>
                    <a:cubicBezTo>
                      <a:pt x="158" y="74"/>
                      <a:pt x="154" y="79"/>
                      <a:pt x="151" y="85"/>
                    </a:cubicBezTo>
                    <a:cubicBezTo>
                      <a:pt x="149" y="88"/>
                      <a:pt x="147" y="90"/>
                      <a:pt x="144" y="88"/>
                    </a:cubicBezTo>
                    <a:cubicBezTo>
                      <a:pt x="139" y="86"/>
                      <a:pt x="137" y="88"/>
                      <a:pt x="136" y="93"/>
                    </a:cubicBezTo>
                    <a:cubicBezTo>
                      <a:pt x="135" y="95"/>
                      <a:pt x="133" y="96"/>
                      <a:pt x="130" y="96"/>
                    </a:cubicBezTo>
                    <a:cubicBezTo>
                      <a:pt x="121" y="95"/>
                      <a:pt x="116" y="98"/>
                      <a:pt x="115" y="107"/>
                    </a:cubicBezTo>
                    <a:cubicBezTo>
                      <a:pt x="115" y="111"/>
                      <a:pt x="110" y="110"/>
                      <a:pt x="109" y="111"/>
                    </a:cubicBezTo>
                    <a:cubicBezTo>
                      <a:pt x="102" y="119"/>
                      <a:pt x="92" y="124"/>
                      <a:pt x="89" y="135"/>
                    </a:cubicBezTo>
                    <a:cubicBezTo>
                      <a:pt x="87" y="142"/>
                      <a:pt x="89" y="149"/>
                      <a:pt x="85" y="154"/>
                    </a:cubicBezTo>
                    <a:cubicBezTo>
                      <a:pt x="78" y="161"/>
                      <a:pt x="81" y="168"/>
                      <a:pt x="82" y="175"/>
                    </a:cubicBezTo>
                    <a:cubicBezTo>
                      <a:pt x="83" y="182"/>
                      <a:pt x="84" y="190"/>
                      <a:pt x="82" y="196"/>
                    </a:cubicBezTo>
                    <a:cubicBezTo>
                      <a:pt x="81" y="203"/>
                      <a:pt x="82" y="206"/>
                      <a:pt x="85" y="212"/>
                    </a:cubicBezTo>
                    <a:cubicBezTo>
                      <a:pt x="88" y="219"/>
                      <a:pt x="98" y="220"/>
                      <a:pt x="99" y="227"/>
                    </a:cubicBezTo>
                    <a:cubicBezTo>
                      <a:pt x="99" y="236"/>
                      <a:pt x="101" y="242"/>
                      <a:pt x="108" y="248"/>
                    </a:cubicBezTo>
                    <a:cubicBezTo>
                      <a:pt x="112" y="252"/>
                      <a:pt x="116" y="256"/>
                      <a:pt x="120" y="259"/>
                    </a:cubicBezTo>
                    <a:cubicBezTo>
                      <a:pt x="131" y="268"/>
                      <a:pt x="140" y="275"/>
                      <a:pt x="155" y="268"/>
                    </a:cubicBezTo>
                    <a:cubicBezTo>
                      <a:pt x="159" y="266"/>
                      <a:pt x="159" y="271"/>
                      <a:pt x="159" y="273"/>
                    </a:cubicBezTo>
                    <a:cubicBezTo>
                      <a:pt x="160" y="282"/>
                      <a:pt x="167" y="282"/>
                      <a:pt x="173" y="281"/>
                    </a:cubicBezTo>
                    <a:cubicBezTo>
                      <a:pt x="181" y="279"/>
                      <a:pt x="192" y="283"/>
                      <a:pt x="196" y="270"/>
                    </a:cubicBezTo>
                    <a:cubicBezTo>
                      <a:pt x="197" y="267"/>
                      <a:pt x="202" y="270"/>
                      <a:pt x="205" y="271"/>
                    </a:cubicBezTo>
                    <a:cubicBezTo>
                      <a:pt x="220" y="277"/>
                      <a:pt x="226" y="275"/>
                      <a:pt x="231" y="259"/>
                    </a:cubicBezTo>
                    <a:cubicBezTo>
                      <a:pt x="233" y="254"/>
                      <a:pt x="236" y="255"/>
                      <a:pt x="240" y="254"/>
                    </a:cubicBezTo>
                    <a:cubicBezTo>
                      <a:pt x="248" y="252"/>
                      <a:pt x="260" y="252"/>
                      <a:pt x="260" y="242"/>
                    </a:cubicBezTo>
                    <a:cubicBezTo>
                      <a:pt x="259" y="228"/>
                      <a:pt x="269" y="223"/>
                      <a:pt x="276" y="215"/>
                    </a:cubicBezTo>
                    <a:cubicBezTo>
                      <a:pt x="279" y="211"/>
                      <a:pt x="282" y="208"/>
                      <a:pt x="279" y="204"/>
                    </a:cubicBezTo>
                    <a:cubicBezTo>
                      <a:pt x="273" y="193"/>
                      <a:pt x="282" y="188"/>
                      <a:pt x="287" y="181"/>
                    </a:cubicBezTo>
                    <a:cubicBezTo>
                      <a:pt x="292" y="178"/>
                      <a:pt x="299" y="177"/>
                      <a:pt x="303" y="170"/>
                    </a:cubicBezTo>
                    <a:cubicBezTo>
                      <a:pt x="295" y="167"/>
                      <a:pt x="289" y="164"/>
                      <a:pt x="281" y="164"/>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4" name="Freeform 469">
                <a:extLst>
                  <a:ext uri="{FF2B5EF4-FFF2-40B4-BE49-F238E27FC236}">
                    <a16:creationId xmlns:a16="http://schemas.microsoft.com/office/drawing/2014/main" id="{E5CB3966-35E7-54BE-CEB1-470D3CFCBC40}"/>
                  </a:ext>
                </a:extLst>
              </p:cNvPr>
              <p:cNvSpPr>
                <a:spLocks noEditPoints="1"/>
              </p:cNvSpPr>
              <p:nvPr/>
            </p:nvSpPr>
            <p:spPr bwMode="auto">
              <a:xfrm>
                <a:off x="-21" y="2042"/>
                <a:ext cx="600" cy="493"/>
              </a:xfrm>
              <a:custGeom>
                <a:avLst/>
                <a:gdLst>
                  <a:gd name="T0" fmla="*/ 297 w 523"/>
                  <a:gd name="T1" fmla="*/ 141 h 430"/>
                  <a:gd name="T2" fmla="*/ 422 w 523"/>
                  <a:gd name="T3" fmla="*/ 264 h 430"/>
                  <a:gd name="T4" fmla="*/ 368 w 523"/>
                  <a:gd name="T5" fmla="*/ 58 h 430"/>
                  <a:gd name="T6" fmla="*/ 424 w 523"/>
                  <a:gd name="T7" fmla="*/ 201 h 430"/>
                  <a:gd name="T8" fmla="*/ 436 w 523"/>
                  <a:gd name="T9" fmla="*/ 201 h 430"/>
                  <a:gd name="T10" fmla="*/ 447 w 523"/>
                  <a:gd name="T11" fmla="*/ 276 h 430"/>
                  <a:gd name="T12" fmla="*/ 471 w 523"/>
                  <a:gd name="T13" fmla="*/ 332 h 430"/>
                  <a:gd name="T14" fmla="*/ 492 w 523"/>
                  <a:gd name="T15" fmla="*/ 333 h 430"/>
                  <a:gd name="T16" fmla="*/ 517 w 523"/>
                  <a:gd name="T17" fmla="*/ 365 h 430"/>
                  <a:gd name="T18" fmla="*/ 512 w 523"/>
                  <a:gd name="T19" fmla="*/ 429 h 430"/>
                  <a:gd name="T20" fmla="*/ 451 w 523"/>
                  <a:gd name="T21" fmla="*/ 404 h 430"/>
                  <a:gd name="T22" fmla="*/ 433 w 523"/>
                  <a:gd name="T23" fmla="*/ 376 h 430"/>
                  <a:gd name="T24" fmla="*/ 419 w 523"/>
                  <a:gd name="T25" fmla="*/ 360 h 430"/>
                  <a:gd name="T26" fmla="*/ 395 w 523"/>
                  <a:gd name="T27" fmla="*/ 339 h 430"/>
                  <a:gd name="T28" fmla="*/ 440 w 523"/>
                  <a:gd name="T29" fmla="*/ 320 h 430"/>
                  <a:gd name="T30" fmla="*/ 288 w 523"/>
                  <a:gd name="T31" fmla="*/ 159 h 430"/>
                  <a:gd name="T32" fmla="*/ 139 w 523"/>
                  <a:gd name="T33" fmla="*/ 175 h 430"/>
                  <a:gd name="T34" fmla="*/ 14 w 523"/>
                  <a:gd name="T35" fmla="*/ 51 h 430"/>
                  <a:gd name="T36" fmla="*/ 0 w 523"/>
                  <a:gd name="T37" fmla="*/ 18 h 430"/>
                  <a:gd name="T38" fmla="*/ 147 w 523"/>
                  <a:gd name="T39" fmla="*/ 0 h 430"/>
                  <a:gd name="T40" fmla="*/ 175 w 523"/>
                  <a:gd name="T41" fmla="*/ 33 h 430"/>
                  <a:gd name="T42" fmla="*/ 188 w 523"/>
                  <a:gd name="T43" fmla="*/ 75 h 430"/>
                  <a:gd name="T44" fmla="*/ 187 w 523"/>
                  <a:gd name="T45" fmla="*/ 49 h 430"/>
                  <a:gd name="T46" fmla="*/ 212 w 523"/>
                  <a:gd name="T47" fmla="*/ 51 h 430"/>
                  <a:gd name="T48" fmla="*/ 225 w 523"/>
                  <a:gd name="T49" fmla="*/ 70 h 430"/>
                  <a:gd name="T50" fmla="*/ 245 w 523"/>
                  <a:gd name="T51" fmla="*/ 69 h 430"/>
                  <a:gd name="T52" fmla="*/ 256 w 523"/>
                  <a:gd name="T53" fmla="*/ 77 h 430"/>
                  <a:gd name="T54" fmla="*/ 281 w 523"/>
                  <a:gd name="T55" fmla="*/ 137 h 430"/>
                  <a:gd name="T56" fmla="*/ 284 w 523"/>
                  <a:gd name="T57" fmla="*/ 140 h 430"/>
                  <a:gd name="T58" fmla="*/ 203 w 523"/>
                  <a:gd name="T59" fmla="*/ 136 h 430"/>
                  <a:gd name="T60" fmla="*/ 183 w 523"/>
                  <a:gd name="T61" fmla="*/ 143 h 430"/>
                  <a:gd name="T62" fmla="*/ 143 w 523"/>
                  <a:gd name="T63" fmla="*/ 65 h 430"/>
                  <a:gd name="T64" fmla="*/ 87 w 523"/>
                  <a:gd name="T65" fmla="*/ 70 h 430"/>
                  <a:gd name="T66" fmla="*/ 102 w 523"/>
                  <a:gd name="T67" fmla="*/ 73 h 430"/>
                  <a:gd name="T68" fmla="*/ 194 w 523"/>
                  <a:gd name="T69" fmla="*/ 178 h 430"/>
                  <a:gd name="T70" fmla="*/ 173 w 523"/>
                  <a:gd name="T71" fmla="*/ 170 h 430"/>
                  <a:gd name="T72" fmla="*/ 241 w 523"/>
                  <a:gd name="T73" fmla="*/ 103 h 430"/>
                  <a:gd name="T74" fmla="*/ 249 w 523"/>
                  <a:gd name="T75" fmla="*/ 100 h 430"/>
                  <a:gd name="T76" fmla="*/ 257 w 523"/>
                  <a:gd name="T77" fmla="*/ 162 h 430"/>
                  <a:gd name="T78" fmla="*/ 254 w 523"/>
                  <a:gd name="T79" fmla="*/ 173 h 430"/>
                  <a:gd name="T80" fmla="*/ 280 w 523"/>
                  <a:gd name="T81" fmla="*/ 91 h 430"/>
                  <a:gd name="T82" fmla="*/ 256 w 523"/>
                  <a:gd name="T83" fmla="*/ 118 h 430"/>
                  <a:gd name="T84" fmla="*/ 236 w 523"/>
                  <a:gd name="T85" fmla="*/ 129 h 430"/>
                  <a:gd name="T86" fmla="*/ 148 w 523"/>
                  <a:gd name="T87" fmla="*/ 160 h 430"/>
                  <a:gd name="T88" fmla="*/ 207 w 523"/>
                  <a:gd name="T89" fmla="*/ 149 h 430"/>
                  <a:gd name="T90" fmla="*/ 210 w 523"/>
                  <a:gd name="T91" fmla="*/ 137 h 430"/>
                  <a:gd name="T92" fmla="*/ 207 w 523"/>
                  <a:gd name="T93" fmla="*/ 134 h 430"/>
                  <a:gd name="T94" fmla="*/ 193 w 523"/>
                  <a:gd name="T95" fmla="*/ 165 h 430"/>
                  <a:gd name="T96" fmla="*/ 194 w 523"/>
                  <a:gd name="T97" fmla="*/ 163 h 430"/>
                  <a:gd name="T98" fmla="*/ 155 w 523"/>
                  <a:gd name="T99" fmla="*/ 71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23" h="430">
                    <a:moveTo>
                      <a:pt x="279" y="61"/>
                    </a:moveTo>
                    <a:cubicBezTo>
                      <a:pt x="282" y="64"/>
                      <a:pt x="276" y="76"/>
                      <a:pt x="288" y="70"/>
                    </a:cubicBezTo>
                    <a:cubicBezTo>
                      <a:pt x="300" y="93"/>
                      <a:pt x="308" y="116"/>
                      <a:pt x="297" y="141"/>
                    </a:cubicBezTo>
                    <a:cubicBezTo>
                      <a:pt x="295" y="147"/>
                      <a:pt x="300" y="148"/>
                      <a:pt x="303" y="150"/>
                    </a:cubicBezTo>
                    <a:cubicBezTo>
                      <a:pt x="316" y="160"/>
                      <a:pt x="330" y="169"/>
                      <a:pt x="342" y="179"/>
                    </a:cubicBezTo>
                    <a:cubicBezTo>
                      <a:pt x="372" y="202"/>
                      <a:pt x="398" y="230"/>
                      <a:pt x="422" y="264"/>
                    </a:cubicBezTo>
                    <a:cubicBezTo>
                      <a:pt x="399" y="191"/>
                      <a:pt x="377" y="121"/>
                      <a:pt x="347" y="54"/>
                    </a:cubicBezTo>
                    <a:cubicBezTo>
                      <a:pt x="347" y="50"/>
                      <a:pt x="347" y="47"/>
                      <a:pt x="347" y="44"/>
                    </a:cubicBezTo>
                    <a:cubicBezTo>
                      <a:pt x="358" y="43"/>
                      <a:pt x="361" y="54"/>
                      <a:pt x="368" y="58"/>
                    </a:cubicBezTo>
                    <a:cubicBezTo>
                      <a:pt x="387" y="105"/>
                      <a:pt x="404" y="153"/>
                      <a:pt x="420" y="201"/>
                    </a:cubicBezTo>
                    <a:cubicBezTo>
                      <a:pt x="420" y="202"/>
                      <a:pt x="420" y="206"/>
                      <a:pt x="424" y="204"/>
                    </a:cubicBezTo>
                    <a:cubicBezTo>
                      <a:pt x="424" y="204"/>
                      <a:pt x="424" y="202"/>
                      <a:pt x="424" y="201"/>
                    </a:cubicBezTo>
                    <a:cubicBezTo>
                      <a:pt x="424" y="199"/>
                      <a:pt x="424" y="198"/>
                      <a:pt x="424" y="197"/>
                    </a:cubicBezTo>
                    <a:cubicBezTo>
                      <a:pt x="423" y="197"/>
                      <a:pt x="423" y="196"/>
                      <a:pt x="423" y="196"/>
                    </a:cubicBezTo>
                    <a:cubicBezTo>
                      <a:pt x="429" y="195"/>
                      <a:pt x="433" y="198"/>
                      <a:pt x="436" y="201"/>
                    </a:cubicBezTo>
                    <a:cubicBezTo>
                      <a:pt x="437" y="215"/>
                      <a:pt x="438" y="229"/>
                      <a:pt x="438" y="242"/>
                    </a:cubicBezTo>
                    <a:cubicBezTo>
                      <a:pt x="437" y="248"/>
                      <a:pt x="432" y="254"/>
                      <a:pt x="439" y="259"/>
                    </a:cubicBezTo>
                    <a:cubicBezTo>
                      <a:pt x="441" y="265"/>
                      <a:pt x="443" y="271"/>
                      <a:pt x="447" y="276"/>
                    </a:cubicBezTo>
                    <a:cubicBezTo>
                      <a:pt x="447" y="277"/>
                      <a:pt x="448" y="277"/>
                      <a:pt x="449" y="278"/>
                    </a:cubicBezTo>
                    <a:cubicBezTo>
                      <a:pt x="448" y="295"/>
                      <a:pt x="457" y="310"/>
                      <a:pt x="461" y="327"/>
                    </a:cubicBezTo>
                    <a:cubicBezTo>
                      <a:pt x="462" y="331"/>
                      <a:pt x="467" y="333"/>
                      <a:pt x="471" y="332"/>
                    </a:cubicBezTo>
                    <a:cubicBezTo>
                      <a:pt x="474" y="332"/>
                      <a:pt x="471" y="328"/>
                      <a:pt x="471" y="325"/>
                    </a:cubicBezTo>
                    <a:cubicBezTo>
                      <a:pt x="472" y="324"/>
                      <a:pt x="473" y="324"/>
                      <a:pt x="473" y="323"/>
                    </a:cubicBezTo>
                    <a:cubicBezTo>
                      <a:pt x="480" y="327"/>
                      <a:pt x="486" y="330"/>
                      <a:pt x="492" y="333"/>
                    </a:cubicBezTo>
                    <a:cubicBezTo>
                      <a:pt x="493" y="334"/>
                      <a:pt x="494" y="335"/>
                      <a:pt x="494" y="335"/>
                    </a:cubicBezTo>
                    <a:cubicBezTo>
                      <a:pt x="504" y="341"/>
                      <a:pt x="513" y="346"/>
                      <a:pt x="519" y="355"/>
                    </a:cubicBezTo>
                    <a:cubicBezTo>
                      <a:pt x="514" y="357"/>
                      <a:pt x="515" y="361"/>
                      <a:pt x="517" y="365"/>
                    </a:cubicBezTo>
                    <a:cubicBezTo>
                      <a:pt x="522" y="374"/>
                      <a:pt x="523" y="383"/>
                      <a:pt x="521" y="393"/>
                    </a:cubicBezTo>
                    <a:cubicBezTo>
                      <a:pt x="519" y="401"/>
                      <a:pt x="515" y="408"/>
                      <a:pt x="517" y="417"/>
                    </a:cubicBezTo>
                    <a:cubicBezTo>
                      <a:pt x="517" y="418"/>
                      <a:pt x="519" y="430"/>
                      <a:pt x="512" y="429"/>
                    </a:cubicBezTo>
                    <a:cubicBezTo>
                      <a:pt x="497" y="426"/>
                      <a:pt x="480" y="428"/>
                      <a:pt x="467" y="418"/>
                    </a:cubicBezTo>
                    <a:cubicBezTo>
                      <a:pt x="467" y="410"/>
                      <a:pt x="460" y="410"/>
                      <a:pt x="456" y="408"/>
                    </a:cubicBezTo>
                    <a:cubicBezTo>
                      <a:pt x="456" y="405"/>
                      <a:pt x="455" y="403"/>
                      <a:pt x="451" y="404"/>
                    </a:cubicBezTo>
                    <a:cubicBezTo>
                      <a:pt x="451" y="392"/>
                      <a:pt x="464" y="385"/>
                      <a:pt x="461" y="373"/>
                    </a:cubicBezTo>
                    <a:cubicBezTo>
                      <a:pt x="456" y="374"/>
                      <a:pt x="452" y="376"/>
                      <a:pt x="447" y="377"/>
                    </a:cubicBezTo>
                    <a:cubicBezTo>
                      <a:pt x="442" y="377"/>
                      <a:pt x="436" y="379"/>
                      <a:pt x="433" y="376"/>
                    </a:cubicBezTo>
                    <a:cubicBezTo>
                      <a:pt x="430" y="371"/>
                      <a:pt x="436" y="367"/>
                      <a:pt x="438" y="363"/>
                    </a:cubicBezTo>
                    <a:cubicBezTo>
                      <a:pt x="438" y="363"/>
                      <a:pt x="437" y="362"/>
                      <a:pt x="437" y="360"/>
                    </a:cubicBezTo>
                    <a:cubicBezTo>
                      <a:pt x="431" y="360"/>
                      <a:pt x="425" y="360"/>
                      <a:pt x="419" y="360"/>
                    </a:cubicBezTo>
                    <a:cubicBezTo>
                      <a:pt x="420" y="353"/>
                      <a:pt x="414" y="356"/>
                      <a:pt x="410" y="355"/>
                    </a:cubicBezTo>
                    <a:cubicBezTo>
                      <a:pt x="408" y="347"/>
                      <a:pt x="412" y="341"/>
                      <a:pt x="417" y="332"/>
                    </a:cubicBezTo>
                    <a:cubicBezTo>
                      <a:pt x="408" y="335"/>
                      <a:pt x="401" y="336"/>
                      <a:pt x="395" y="339"/>
                    </a:cubicBezTo>
                    <a:cubicBezTo>
                      <a:pt x="391" y="341"/>
                      <a:pt x="389" y="340"/>
                      <a:pt x="387" y="335"/>
                    </a:cubicBezTo>
                    <a:cubicBezTo>
                      <a:pt x="399" y="327"/>
                      <a:pt x="386" y="319"/>
                      <a:pt x="387" y="310"/>
                    </a:cubicBezTo>
                    <a:cubicBezTo>
                      <a:pt x="404" y="311"/>
                      <a:pt x="421" y="315"/>
                      <a:pt x="440" y="320"/>
                    </a:cubicBezTo>
                    <a:cubicBezTo>
                      <a:pt x="437" y="298"/>
                      <a:pt x="426" y="282"/>
                      <a:pt x="415" y="266"/>
                    </a:cubicBezTo>
                    <a:cubicBezTo>
                      <a:pt x="383" y="222"/>
                      <a:pt x="342" y="188"/>
                      <a:pt x="298" y="158"/>
                    </a:cubicBezTo>
                    <a:cubicBezTo>
                      <a:pt x="294" y="155"/>
                      <a:pt x="291" y="155"/>
                      <a:pt x="288" y="159"/>
                    </a:cubicBezTo>
                    <a:cubicBezTo>
                      <a:pt x="255" y="199"/>
                      <a:pt x="213" y="205"/>
                      <a:pt x="165" y="195"/>
                    </a:cubicBezTo>
                    <a:cubicBezTo>
                      <a:pt x="151" y="192"/>
                      <a:pt x="137" y="190"/>
                      <a:pt x="124" y="182"/>
                    </a:cubicBezTo>
                    <a:cubicBezTo>
                      <a:pt x="128" y="177"/>
                      <a:pt x="133" y="179"/>
                      <a:pt x="139" y="175"/>
                    </a:cubicBezTo>
                    <a:cubicBezTo>
                      <a:pt x="116" y="160"/>
                      <a:pt x="95" y="146"/>
                      <a:pt x="70" y="130"/>
                    </a:cubicBezTo>
                    <a:cubicBezTo>
                      <a:pt x="81" y="129"/>
                      <a:pt x="88" y="128"/>
                      <a:pt x="98" y="127"/>
                    </a:cubicBezTo>
                    <a:cubicBezTo>
                      <a:pt x="63" y="107"/>
                      <a:pt x="35" y="82"/>
                      <a:pt x="14" y="51"/>
                    </a:cubicBezTo>
                    <a:cubicBezTo>
                      <a:pt x="16" y="48"/>
                      <a:pt x="18" y="48"/>
                      <a:pt x="20" y="48"/>
                    </a:cubicBezTo>
                    <a:cubicBezTo>
                      <a:pt x="21" y="47"/>
                      <a:pt x="23" y="47"/>
                      <a:pt x="26" y="47"/>
                    </a:cubicBezTo>
                    <a:cubicBezTo>
                      <a:pt x="19" y="36"/>
                      <a:pt x="9" y="29"/>
                      <a:pt x="0" y="18"/>
                    </a:cubicBezTo>
                    <a:cubicBezTo>
                      <a:pt x="40" y="10"/>
                      <a:pt x="77" y="4"/>
                      <a:pt x="116" y="8"/>
                    </a:cubicBezTo>
                    <a:cubicBezTo>
                      <a:pt x="131" y="11"/>
                      <a:pt x="130" y="11"/>
                      <a:pt x="139" y="3"/>
                    </a:cubicBezTo>
                    <a:cubicBezTo>
                      <a:pt x="141" y="1"/>
                      <a:pt x="144" y="0"/>
                      <a:pt x="147" y="0"/>
                    </a:cubicBezTo>
                    <a:cubicBezTo>
                      <a:pt x="153" y="0"/>
                      <a:pt x="159" y="0"/>
                      <a:pt x="166" y="0"/>
                    </a:cubicBezTo>
                    <a:cubicBezTo>
                      <a:pt x="169" y="3"/>
                      <a:pt x="166" y="5"/>
                      <a:pt x="165" y="7"/>
                    </a:cubicBezTo>
                    <a:cubicBezTo>
                      <a:pt x="155" y="21"/>
                      <a:pt x="157" y="28"/>
                      <a:pt x="175" y="33"/>
                    </a:cubicBezTo>
                    <a:cubicBezTo>
                      <a:pt x="177" y="46"/>
                      <a:pt x="163" y="61"/>
                      <a:pt x="182" y="71"/>
                    </a:cubicBezTo>
                    <a:cubicBezTo>
                      <a:pt x="182" y="71"/>
                      <a:pt x="182" y="71"/>
                      <a:pt x="182" y="72"/>
                    </a:cubicBezTo>
                    <a:cubicBezTo>
                      <a:pt x="182" y="77"/>
                      <a:pt x="186" y="75"/>
                      <a:pt x="188" y="75"/>
                    </a:cubicBezTo>
                    <a:cubicBezTo>
                      <a:pt x="193" y="74"/>
                      <a:pt x="191" y="71"/>
                      <a:pt x="190" y="68"/>
                    </a:cubicBezTo>
                    <a:cubicBezTo>
                      <a:pt x="189" y="62"/>
                      <a:pt x="183" y="58"/>
                      <a:pt x="183" y="51"/>
                    </a:cubicBezTo>
                    <a:cubicBezTo>
                      <a:pt x="184" y="51"/>
                      <a:pt x="186" y="50"/>
                      <a:pt x="187" y="49"/>
                    </a:cubicBezTo>
                    <a:cubicBezTo>
                      <a:pt x="192" y="49"/>
                      <a:pt x="196" y="46"/>
                      <a:pt x="199" y="44"/>
                    </a:cubicBezTo>
                    <a:cubicBezTo>
                      <a:pt x="203" y="42"/>
                      <a:pt x="206" y="37"/>
                      <a:pt x="210" y="40"/>
                    </a:cubicBezTo>
                    <a:cubicBezTo>
                      <a:pt x="213" y="42"/>
                      <a:pt x="212" y="47"/>
                      <a:pt x="212" y="51"/>
                    </a:cubicBezTo>
                    <a:cubicBezTo>
                      <a:pt x="212" y="55"/>
                      <a:pt x="211" y="58"/>
                      <a:pt x="210" y="62"/>
                    </a:cubicBezTo>
                    <a:cubicBezTo>
                      <a:pt x="216" y="64"/>
                      <a:pt x="219" y="59"/>
                      <a:pt x="224" y="58"/>
                    </a:cubicBezTo>
                    <a:cubicBezTo>
                      <a:pt x="224" y="61"/>
                      <a:pt x="224" y="65"/>
                      <a:pt x="225" y="70"/>
                    </a:cubicBezTo>
                    <a:cubicBezTo>
                      <a:pt x="232" y="65"/>
                      <a:pt x="238" y="60"/>
                      <a:pt x="243" y="55"/>
                    </a:cubicBezTo>
                    <a:cubicBezTo>
                      <a:pt x="244" y="59"/>
                      <a:pt x="245" y="62"/>
                      <a:pt x="245" y="65"/>
                    </a:cubicBezTo>
                    <a:cubicBezTo>
                      <a:pt x="244" y="66"/>
                      <a:pt x="243" y="68"/>
                      <a:pt x="245" y="69"/>
                    </a:cubicBezTo>
                    <a:cubicBezTo>
                      <a:pt x="247" y="69"/>
                      <a:pt x="248" y="67"/>
                      <a:pt x="248" y="65"/>
                    </a:cubicBezTo>
                    <a:cubicBezTo>
                      <a:pt x="249" y="62"/>
                      <a:pt x="252" y="60"/>
                      <a:pt x="255" y="60"/>
                    </a:cubicBezTo>
                    <a:cubicBezTo>
                      <a:pt x="255" y="65"/>
                      <a:pt x="256" y="71"/>
                      <a:pt x="256" y="77"/>
                    </a:cubicBezTo>
                    <a:cubicBezTo>
                      <a:pt x="267" y="74"/>
                      <a:pt x="269" y="62"/>
                      <a:pt x="279" y="61"/>
                    </a:cubicBezTo>
                    <a:close/>
                    <a:moveTo>
                      <a:pt x="282" y="138"/>
                    </a:moveTo>
                    <a:cubicBezTo>
                      <a:pt x="281" y="138"/>
                      <a:pt x="281" y="137"/>
                      <a:pt x="281" y="137"/>
                    </a:cubicBezTo>
                    <a:cubicBezTo>
                      <a:pt x="281" y="137"/>
                      <a:pt x="281" y="138"/>
                      <a:pt x="282" y="138"/>
                    </a:cubicBezTo>
                    <a:cubicBezTo>
                      <a:pt x="282" y="139"/>
                      <a:pt x="282" y="140"/>
                      <a:pt x="283" y="141"/>
                    </a:cubicBezTo>
                    <a:cubicBezTo>
                      <a:pt x="283" y="141"/>
                      <a:pt x="283" y="140"/>
                      <a:pt x="284" y="140"/>
                    </a:cubicBezTo>
                    <a:cubicBezTo>
                      <a:pt x="283" y="139"/>
                      <a:pt x="282" y="139"/>
                      <a:pt x="282" y="138"/>
                    </a:cubicBezTo>
                    <a:close/>
                    <a:moveTo>
                      <a:pt x="183" y="143"/>
                    </a:moveTo>
                    <a:cubicBezTo>
                      <a:pt x="190" y="143"/>
                      <a:pt x="195" y="138"/>
                      <a:pt x="203" y="136"/>
                    </a:cubicBezTo>
                    <a:cubicBezTo>
                      <a:pt x="188" y="133"/>
                      <a:pt x="188" y="133"/>
                      <a:pt x="183" y="142"/>
                    </a:cubicBezTo>
                    <a:cubicBezTo>
                      <a:pt x="178" y="143"/>
                      <a:pt x="172" y="141"/>
                      <a:pt x="166" y="147"/>
                    </a:cubicBezTo>
                    <a:cubicBezTo>
                      <a:pt x="173" y="147"/>
                      <a:pt x="178" y="146"/>
                      <a:pt x="183" y="143"/>
                    </a:cubicBezTo>
                    <a:close/>
                    <a:moveTo>
                      <a:pt x="108" y="73"/>
                    </a:moveTo>
                    <a:cubicBezTo>
                      <a:pt x="122" y="72"/>
                      <a:pt x="135" y="65"/>
                      <a:pt x="150" y="70"/>
                    </a:cubicBezTo>
                    <a:cubicBezTo>
                      <a:pt x="148" y="65"/>
                      <a:pt x="146" y="65"/>
                      <a:pt x="143" y="65"/>
                    </a:cubicBezTo>
                    <a:cubicBezTo>
                      <a:pt x="125" y="64"/>
                      <a:pt x="106" y="63"/>
                      <a:pt x="87" y="61"/>
                    </a:cubicBezTo>
                    <a:cubicBezTo>
                      <a:pt x="82" y="61"/>
                      <a:pt x="81" y="63"/>
                      <a:pt x="81" y="66"/>
                    </a:cubicBezTo>
                    <a:cubicBezTo>
                      <a:pt x="81" y="72"/>
                      <a:pt x="84" y="70"/>
                      <a:pt x="87" y="70"/>
                    </a:cubicBezTo>
                    <a:cubicBezTo>
                      <a:pt x="96" y="70"/>
                      <a:pt x="104" y="65"/>
                      <a:pt x="113" y="69"/>
                    </a:cubicBezTo>
                    <a:cubicBezTo>
                      <a:pt x="111" y="70"/>
                      <a:pt x="109" y="71"/>
                      <a:pt x="108" y="72"/>
                    </a:cubicBezTo>
                    <a:cubicBezTo>
                      <a:pt x="106" y="73"/>
                      <a:pt x="104" y="73"/>
                      <a:pt x="102" y="73"/>
                    </a:cubicBezTo>
                    <a:cubicBezTo>
                      <a:pt x="103" y="74"/>
                      <a:pt x="103" y="74"/>
                      <a:pt x="103" y="74"/>
                    </a:cubicBezTo>
                    <a:cubicBezTo>
                      <a:pt x="105" y="75"/>
                      <a:pt x="107" y="74"/>
                      <a:pt x="108" y="73"/>
                    </a:cubicBezTo>
                    <a:close/>
                    <a:moveTo>
                      <a:pt x="194" y="178"/>
                    </a:moveTo>
                    <a:cubicBezTo>
                      <a:pt x="190" y="183"/>
                      <a:pt x="184" y="179"/>
                      <a:pt x="180" y="186"/>
                    </a:cubicBezTo>
                    <a:cubicBezTo>
                      <a:pt x="204" y="187"/>
                      <a:pt x="226" y="181"/>
                      <a:pt x="247" y="173"/>
                    </a:cubicBezTo>
                    <a:cubicBezTo>
                      <a:pt x="222" y="182"/>
                      <a:pt x="197" y="174"/>
                      <a:pt x="173" y="170"/>
                    </a:cubicBezTo>
                    <a:cubicBezTo>
                      <a:pt x="178" y="177"/>
                      <a:pt x="187" y="175"/>
                      <a:pt x="194" y="178"/>
                    </a:cubicBezTo>
                    <a:close/>
                    <a:moveTo>
                      <a:pt x="227" y="80"/>
                    </a:moveTo>
                    <a:cubicBezTo>
                      <a:pt x="237" y="86"/>
                      <a:pt x="240" y="94"/>
                      <a:pt x="241" y="103"/>
                    </a:cubicBezTo>
                    <a:cubicBezTo>
                      <a:pt x="241" y="105"/>
                      <a:pt x="240" y="108"/>
                      <a:pt x="241" y="110"/>
                    </a:cubicBezTo>
                    <a:cubicBezTo>
                      <a:pt x="242" y="114"/>
                      <a:pt x="239" y="125"/>
                      <a:pt x="248" y="119"/>
                    </a:cubicBezTo>
                    <a:cubicBezTo>
                      <a:pt x="253" y="116"/>
                      <a:pt x="250" y="107"/>
                      <a:pt x="249" y="100"/>
                    </a:cubicBezTo>
                    <a:cubicBezTo>
                      <a:pt x="247" y="89"/>
                      <a:pt x="243" y="79"/>
                      <a:pt x="227" y="80"/>
                    </a:cubicBezTo>
                    <a:close/>
                    <a:moveTo>
                      <a:pt x="280" y="150"/>
                    </a:moveTo>
                    <a:cubicBezTo>
                      <a:pt x="270" y="152"/>
                      <a:pt x="267" y="164"/>
                      <a:pt x="257" y="162"/>
                    </a:cubicBezTo>
                    <a:cubicBezTo>
                      <a:pt x="249" y="161"/>
                      <a:pt x="241" y="161"/>
                      <a:pt x="232" y="161"/>
                    </a:cubicBezTo>
                    <a:cubicBezTo>
                      <a:pt x="233" y="164"/>
                      <a:pt x="235" y="164"/>
                      <a:pt x="237" y="164"/>
                    </a:cubicBezTo>
                    <a:cubicBezTo>
                      <a:pt x="244" y="164"/>
                      <a:pt x="252" y="163"/>
                      <a:pt x="254" y="173"/>
                    </a:cubicBezTo>
                    <a:cubicBezTo>
                      <a:pt x="255" y="175"/>
                      <a:pt x="258" y="177"/>
                      <a:pt x="260" y="174"/>
                    </a:cubicBezTo>
                    <a:cubicBezTo>
                      <a:pt x="265" y="166"/>
                      <a:pt x="275" y="161"/>
                      <a:pt x="280" y="150"/>
                    </a:cubicBezTo>
                    <a:close/>
                    <a:moveTo>
                      <a:pt x="280" y="91"/>
                    </a:moveTo>
                    <a:cubicBezTo>
                      <a:pt x="272" y="110"/>
                      <a:pt x="273" y="116"/>
                      <a:pt x="283" y="128"/>
                    </a:cubicBezTo>
                    <a:cubicBezTo>
                      <a:pt x="284" y="115"/>
                      <a:pt x="286" y="104"/>
                      <a:pt x="280" y="91"/>
                    </a:cubicBezTo>
                    <a:close/>
                    <a:moveTo>
                      <a:pt x="256" y="118"/>
                    </a:moveTo>
                    <a:cubicBezTo>
                      <a:pt x="252" y="137"/>
                      <a:pt x="267" y="131"/>
                      <a:pt x="276" y="134"/>
                    </a:cubicBezTo>
                    <a:cubicBezTo>
                      <a:pt x="270" y="127"/>
                      <a:pt x="260" y="126"/>
                      <a:pt x="256" y="118"/>
                    </a:cubicBezTo>
                    <a:close/>
                    <a:moveTo>
                      <a:pt x="236" y="129"/>
                    </a:moveTo>
                    <a:cubicBezTo>
                      <a:pt x="222" y="127"/>
                      <a:pt x="219" y="130"/>
                      <a:pt x="219" y="146"/>
                    </a:cubicBezTo>
                    <a:cubicBezTo>
                      <a:pt x="223" y="138"/>
                      <a:pt x="230" y="136"/>
                      <a:pt x="236" y="129"/>
                    </a:cubicBezTo>
                    <a:close/>
                    <a:moveTo>
                      <a:pt x="148" y="160"/>
                    </a:moveTo>
                    <a:cubicBezTo>
                      <a:pt x="153" y="167"/>
                      <a:pt x="159" y="169"/>
                      <a:pt x="167" y="166"/>
                    </a:cubicBezTo>
                    <a:cubicBezTo>
                      <a:pt x="160" y="164"/>
                      <a:pt x="154" y="162"/>
                      <a:pt x="148" y="160"/>
                    </a:cubicBezTo>
                    <a:close/>
                    <a:moveTo>
                      <a:pt x="207" y="149"/>
                    </a:moveTo>
                    <a:cubicBezTo>
                      <a:pt x="203" y="150"/>
                      <a:pt x="199" y="152"/>
                      <a:pt x="198" y="159"/>
                    </a:cubicBezTo>
                    <a:cubicBezTo>
                      <a:pt x="204" y="158"/>
                      <a:pt x="207" y="154"/>
                      <a:pt x="207" y="149"/>
                    </a:cubicBezTo>
                    <a:close/>
                    <a:moveTo>
                      <a:pt x="210" y="137"/>
                    </a:moveTo>
                    <a:cubicBezTo>
                      <a:pt x="213" y="137"/>
                      <a:pt x="215" y="136"/>
                      <a:pt x="215" y="134"/>
                    </a:cubicBezTo>
                    <a:cubicBezTo>
                      <a:pt x="215" y="131"/>
                      <a:pt x="213" y="131"/>
                      <a:pt x="211" y="131"/>
                    </a:cubicBezTo>
                    <a:cubicBezTo>
                      <a:pt x="209" y="131"/>
                      <a:pt x="207" y="132"/>
                      <a:pt x="207" y="134"/>
                    </a:cubicBezTo>
                    <a:cubicBezTo>
                      <a:pt x="207" y="136"/>
                      <a:pt x="209" y="137"/>
                      <a:pt x="210" y="137"/>
                    </a:cubicBezTo>
                    <a:close/>
                    <a:moveTo>
                      <a:pt x="194" y="163"/>
                    </a:moveTo>
                    <a:cubicBezTo>
                      <a:pt x="194" y="164"/>
                      <a:pt x="193" y="164"/>
                      <a:pt x="193" y="165"/>
                    </a:cubicBezTo>
                    <a:cubicBezTo>
                      <a:pt x="194" y="165"/>
                      <a:pt x="195" y="166"/>
                      <a:pt x="195" y="166"/>
                    </a:cubicBezTo>
                    <a:cubicBezTo>
                      <a:pt x="196" y="165"/>
                      <a:pt x="196" y="164"/>
                      <a:pt x="196" y="164"/>
                    </a:cubicBezTo>
                    <a:cubicBezTo>
                      <a:pt x="195" y="163"/>
                      <a:pt x="195" y="163"/>
                      <a:pt x="194" y="163"/>
                    </a:cubicBezTo>
                    <a:close/>
                    <a:moveTo>
                      <a:pt x="159" y="71"/>
                    </a:moveTo>
                    <a:cubicBezTo>
                      <a:pt x="158" y="71"/>
                      <a:pt x="158" y="70"/>
                      <a:pt x="157" y="70"/>
                    </a:cubicBezTo>
                    <a:cubicBezTo>
                      <a:pt x="157" y="70"/>
                      <a:pt x="156" y="71"/>
                      <a:pt x="155" y="71"/>
                    </a:cubicBezTo>
                    <a:cubicBezTo>
                      <a:pt x="156" y="72"/>
                      <a:pt x="157" y="72"/>
                      <a:pt x="157" y="72"/>
                    </a:cubicBezTo>
                    <a:cubicBezTo>
                      <a:pt x="158" y="72"/>
                      <a:pt x="158" y="72"/>
                      <a:pt x="159" y="7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5" name="Freeform 470">
                <a:extLst>
                  <a:ext uri="{FF2B5EF4-FFF2-40B4-BE49-F238E27FC236}">
                    <a16:creationId xmlns:a16="http://schemas.microsoft.com/office/drawing/2014/main" id="{6F3A61E5-AAF2-5FBF-400D-77E277709BD3}"/>
                  </a:ext>
                </a:extLst>
              </p:cNvPr>
              <p:cNvSpPr>
                <a:spLocks noEditPoints="1"/>
              </p:cNvSpPr>
              <p:nvPr/>
            </p:nvSpPr>
            <p:spPr bwMode="auto">
              <a:xfrm>
                <a:off x="173" y="2408"/>
                <a:ext cx="354" cy="346"/>
              </a:xfrm>
              <a:custGeom>
                <a:avLst/>
                <a:gdLst>
                  <a:gd name="T0" fmla="*/ 266 w 309"/>
                  <a:gd name="T1" fmla="*/ 107 h 302"/>
                  <a:gd name="T2" fmla="*/ 304 w 309"/>
                  <a:gd name="T3" fmla="*/ 119 h 302"/>
                  <a:gd name="T4" fmla="*/ 309 w 309"/>
                  <a:gd name="T5" fmla="*/ 136 h 302"/>
                  <a:gd name="T6" fmla="*/ 301 w 309"/>
                  <a:gd name="T7" fmla="*/ 147 h 302"/>
                  <a:gd name="T8" fmla="*/ 304 w 309"/>
                  <a:gd name="T9" fmla="*/ 162 h 302"/>
                  <a:gd name="T10" fmla="*/ 307 w 309"/>
                  <a:gd name="T11" fmla="*/ 193 h 302"/>
                  <a:gd name="T12" fmla="*/ 282 w 309"/>
                  <a:gd name="T13" fmla="*/ 204 h 302"/>
                  <a:gd name="T14" fmla="*/ 280 w 309"/>
                  <a:gd name="T15" fmla="*/ 241 h 302"/>
                  <a:gd name="T16" fmla="*/ 247 w 309"/>
                  <a:gd name="T17" fmla="*/ 236 h 302"/>
                  <a:gd name="T18" fmla="*/ 252 w 309"/>
                  <a:gd name="T19" fmla="*/ 265 h 302"/>
                  <a:gd name="T20" fmla="*/ 217 w 309"/>
                  <a:gd name="T21" fmla="*/ 285 h 302"/>
                  <a:gd name="T22" fmla="*/ 202 w 309"/>
                  <a:gd name="T23" fmla="*/ 277 h 302"/>
                  <a:gd name="T24" fmla="*/ 178 w 309"/>
                  <a:gd name="T25" fmla="*/ 293 h 302"/>
                  <a:gd name="T26" fmla="*/ 158 w 309"/>
                  <a:gd name="T27" fmla="*/ 275 h 302"/>
                  <a:gd name="T28" fmla="*/ 147 w 309"/>
                  <a:gd name="T29" fmla="*/ 299 h 302"/>
                  <a:gd name="T30" fmla="*/ 129 w 309"/>
                  <a:gd name="T31" fmla="*/ 275 h 302"/>
                  <a:gd name="T32" fmla="*/ 109 w 309"/>
                  <a:gd name="T33" fmla="*/ 288 h 302"/>
                  <a:gd name="T34" fmla="*/ 93 w 309"/>
                  <a:gd name="T35" fmla="*/ 292 h 302"/>
                  <a:gd name="T36" fmla="*/ 82 w 309"/>
                  <a:gd name="T37" fmla="*/ 266 h 302"/>
                  <a:gd name="T38" fmla="*/ 57 w 309"/>
                  <a:gd name="T39" fmla="*/ 271 h 302"/>
                  <a:gd name="T40" fmla="*/ 38 w 309"/>
                  <a:gd name="T41" fmla="*/ 249 h 302"/>
                  <a:gd name="T42" fmla="*/ 36 w 309"/>
                  <a:gd name="T43" fmla="*/ 219 h 302"/>
                  <a:gd name="T44" fmla="*/ 26 w 309"/>
                  <a:gd name="T45" fmla="*/ 181 h 302"/>
                  <a:gd name="T46" fmla="*/ 14 w 309"/>
                  <a:gd name="T47" fmla="*/ 148 h 302"/>
                  <a:gd name="T48" fmla="*/ 28 w 309"/>
                  <a:gd name="T49" fmla="*/ 92 h 302"/>
                  <a:gd name="T50" fmla="*/ 51 w 309"/>
                  <a:gd name="T51" fmla="*/ 65 h 302"/>
                  <a:gd name="T52" fmla="*/ 69 w 309"/>
                  <a:gd name="T53" fmla="*/ 30 h 302"/>
                  <a:gd name="T54" fmla="*/ 102 w 309"/>
                  <a:gd name="T55" fmla="*/ 25 h 302"/>
                  <a:gd name="T56" fmla="*/ 120 w 309"/>
                  <a:gd name="T57" fmla="*/ 1 h 302"/>
                  <a:gd name="T58" fmla="*/ 132 w 309"/>
                  <a:gd name="T59" fmla="*/ 11 h 302"/>
                  <a:gd name="T60" fmla="*/ 171 w 309"/>
                  <a:gd name="T61" fmla="*/ 4 h 302"/>
                  <a:gd name="T62" fmla="*/ 196 w 309"/>
                  <a:gd name="T63" fmla="*/ 22 h 302"/>
                  <a:gd name="T64" fmla="*/ 217 w 309"/>
                  <a:gd name="T65" fmla="*/ 36 h 302"/>
                  <a:gd name="T66" fmla="*/ 234 w 309"/>
                  <a:gd name="T67" fmla="*/ 36 h 302"/>
                  <a:gd name="T68" fmla="*/ 234 w 309"/>
                  <a:gd name="T69" fmla="*/ 36 h 302"/>
                  <a:gd name="T70" fmla="*/ 248 w 309"/>
                  <a:gd name="T71" fmla="*/ 46 h 302"/>
                  <a:gd name="T72" fmla="*/ 275 w 309"/>
                  <a:gd name="T73" fmla="*/ 82 h 302"/>
                  <a:gd name="T74" fmla="*/ 232 w 309"/>
                  <a:gd name="T75" fmla="*/ 106 h 302"/>
                  <a:gd name="T76" fmla="*/ 168 w 309"/>
                  <a:gd name="T77" fmla="*/ 70 h 302"/>
                  <a:gd name="T78" fmla="*/ 105 w 309"/>
                  <a:gd name="T79" fmla="*/ 89 h 302"/>
                  <a:gd name="T80" fmla="*/ 86 w 309"/>
                  <a:gd name="T81" fmla="*/ 187 h 302"/>
                  <a:gd name="T82" fmla="*/ 133 w 309"/>
                  <a:gd name="T83" fmla="*/ 230 h 302"/>
                  <a:gd name="T84" fmla="*/ 195 w 309"/>
                  <a:gd name="T85" fmla="*/ 225 h 302"/>
                  <a:gd name="T86" fmla="*/ 227 w 309"/>
                  <a:gd name="T87" fmla="*/ 199 h 302"/>
                  <a:gd name="T88" fmla="*/ 243 w 309"/>
                  <a:gd name="T89" fmla="*/ 145 h 302"/>
                  <a:gd name="T90" fmla="*/ 259 w 309"/>
                  <a:gd name="T91" fmla="*/ 114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9" h="302">
                    <a:moveTo>
                      <a:pt x="282" y="85"/>
                    </a:moveTo>
                    <a:cubicBezTo>
                      <a:pt x="286" y="84"/>
                      <a:pt x="287" y="86"/>
                      <a:pt x="287" y="89"/>
                    </a:cubicBezTo>
                    <a:cubicBezTo>
                      <a:pt x="280" y="95"/>
                      <a:pt x="273" y="101"/>
                      <a:pt x="266" y="107"/>
                    </a:cubicBezTo>
                    <a:cubicBezTo>
                      <a:pt x="275" y="112"/>
                      <a:pt x="281" y="111"/>
                      <a:pt x="287" y="111"/>
                    </a:cubicBezTo>
                    <a:cubicBezTo>
                      <a:pt x="293" y="112"/>
                      <a:pt x="298" y="113"/>
                      <a:pt x="303" y="114"/>
                    </a:cubicBezTo>
                    <a:cubicBezTo>
                      <a:pt x="306" y="114"/>
                      <a:pt x="307" y="116"/>
                      <a:pt x="304" y="119"/>
                    </a:cubicBezTo>
                    <a:cubicBezTo>
                      <a:pt x="300" y="121"/>
                      <a:pt x="293" y="121"/>
                      <a:pt x="295" y="127"/>
                    </a:cubicBezTo>
                    <a:cubicBezTo>
                      <a:pt x="296" y="132"/>
                      <a:pt x="301" y="135"/>
                      <a:pt x="307" y="135"/>
                    </a:cubicBezTo>
                    <a:cubicBezTo>
                      <a:pt x="307" y="135"/>
                      <a:pt x="308" y="135"/>
                      <a:pt x="309" y="136"/>
                    </a:cubicBezTo>
                    <a:cubicBezTo>
                      <a:pt x="309" y="136"/>
                      <a:pt x="309" y="137"/>
                      <a:pt x="309" y="138"/>
                    </a:cubicBezTo>
                    <a:cubicBezTo>
                      <a:pt x="308" y="138"/>
                      <a:pt x="308" y="139"/>
                      <a:pt x="308" y="140"/>
                    </a:cubicBezTo>
                    <a:cubicBezTo>
                      <a:pt x="306" y="142"/>
                      <a:pt x="302" y="143"/>
                      <a:pt x="301" y="147"/>
                    </a:cubicBezTo>
                    <a:cubicBezTo>
                      <a:pt x="298" y="148"/>
                      <a:pt x="295" y="148"/>
                      <a:pt x="292" y="149"/>
                    </a:cubicBezTo>
                    <a:cubicBezTo>
                      <a:pt x="286" y="151"/>
                      <a:pt x="285" y="154"/>
                      <a:pt x="291" y="158"/>
                    </a:cubicBezTo>
                    <a:cubicBezTo>
                      <a:pt x="295" y="160"/>
                      <a:pt x="299" y="164"/>
                      <a:pt x="304" y="162"/>
                    </a:cubicBezTo>
                    <a:cubicBezTo>
                      <a:pt x="307" y="168"/>
                      <a:pt x="308" y="173"/>
                      <a:pt x="306" y="179"/>
                    </a:cubicBezTo>
                    <a:cubicBezTo>
                      <a:pt x="302" y="180"/>
                      <a:pt x="297" y="178"/>
                      <a:pt x="294" y="182"/>
                    </a:cubicBezTo>
                    <a:cubicBezTo>
                      <a:pt x="296" y="189"/>
                      <a:pt x="301" y="191"/>
                      <a:pt x="307" y="193"/>
                    </a:cubicBezTo>
                    <a:cubicBezTo>
                      <a:pt x="309" y="195"/>
                      <a:pt x="309" y="197"/>
                      <a:pt x="308" y="199"/>
                    </a:cubicBezTo>
                    <a:cubicBezTo>
                      <a:pt x="305" y="200"/>
                      <a:pt x="301" y="201"/>
                      <a:pt x="298" y="201"/>
                    </a:cubicBezTo>
                    <a:cubicBezTo>
                      <a:pt x="291" y="196"/>
                      <a:pt x="287" y="203"/>
                      <a:pt x="282" y="204"/>
                    </a:cubicBezTo>
                    <a:cubicBezTo>
                      <a:pt x="280" y="204"/>
                      <a:pt x="280" y="207"/>
                      <a:pt x="281" y="208"/>
                    </a:cubicBezTo>
                    <a:cubicBezTo>
                      <a:pt x="285" y="211"/>
                      <a:pt x="284" y="218"/>
                      <a:pt x="289" y="220"/>
                    </a:cubicBezTo>
                    <a:cubicBezTo>
                      <a:pt x="291" y="229"/>
                      <a:pt x="285" y="235"/>
                      <a:pt x="280" y="241"/>
                    </a:cubicBezTo>
                    <a:cubicBezTo>
                      <a:pt x="277" y="244"/>
                      <a:pt x="272" y="244"/>
                      <a:pt x="272" y="249"/>
                    </a:cubicBezTo>
                    <a:cubicBezTo>
                      <a:pt x="268" y="237"/>
                      <a:pt x="258" y="237"/>
                      <a:pt x="248" y="237"/>
                    </a:cubicBezTo>
                    <a:cubicBezTo>
                      <a:pt x="248" y="237"/>
                      <a:pt x="247" y="237"/>
                      <a:pt x="247" y="236"/>
                    </a:cubicBezTo>
                    <a:cubicBezTo>
                      <a:pt x="247" y="237"/>
                      <a:pt x="248" y="237"/>
                      <a:pt x="248" y="237"/>
                    </a:cubicBezTo>
                    <a:cubicBezTo>
                      <a:pt x="248" y="244"/>
                      <a:pt x="247" y="251"/>
                      <a:pt x="255" y="255"/>
                    </a:cubicBezTo>
                    <a:cubicBezTo>
                      <a:pt x="253" y="258"/>
                      <a:pt x="253" y="262"/>
                      <a:pt x="252" y="265"/>
                    </a:cubicBezTo>
                    <a:cubicBezTo>
                      <a:pt x="251" y="269"/>
                      <a:pt x="262" y="278"/>
                      <a:pt x="249" y="278"/>
                    </a:cubicBezTo>
                    <a:cubicBezTo>
                      <a:pt x="244" y="278"/>
                      <a:pt x="240" y="281"/>
                      <a:pt x="234" y="278"/>
                    </a:cubicBezTo>
                    <a:cubicBezTo>
                      <a:pt x="228" y="274"/>
                      <a:pt x="219" y="276"/>
                      <a:pt x="217" y="285"/>
                    </a:cubicBezTo>
                    <a:cubicBezTo>
                      <a:pt x="217" y="282"/>
                      <a:pt x="217" y="280"/>
                      <a:pt x="216" y="277"/>
                    </a:cubicBezTo>
                    <a:cubicBezTo>
                      <a:pt x="215" y="271"/>
                      <a:pt x="214" y="263"/>
                      <a:pt x="206" y="264"/>
                    </a:cubicBezTo>
                    <a:cubicBezTo>
                      <a:pt x="199" y="265"/>
                      <a:pt x="203" y="273"/>
                      <a:pt x="202" y="277"/>
                    </a:cubicBezTo>
                    <a:cubicBezTo>
                      <a:pt x="198" y="280"/>
                      <a:pt x="197" y="283"/>
                      <a:pt x="197" y="287"/>
                    </a:cubicBezTo>
                    <a:cubicBezTo>
                      <a:pt x="193" y="302"/>
                      <a:pt x="193" y="302"/>
                      <a:pt x="181" y="294"/>
                    </a:cubicBezTo>
                    <a:cubicBezTo>
                      <a:pt x="180" y="293"/>
                      <a:pt x="179" y="293"/>
                      <a:pt x="178" y="293"/>
                    </a:cubicBezTo>
                    <a:cubicBezTo>
                      <a:pt x="177" y="286"/>
                      <a:pt x="172" y="288"/>
                      <a:pt x="168" y="288"/>
                    </a:cubicBezTo>
                    <a:cubicBezTo>
                      <a:pt x="168" y="288"/>
                      <a:pt x="168" y="288"/>
                      <a:pt x="168" y="288"/>
                    </a:cubicBezTo>
                    <a:cubicBezTo>
                      <a:pt x="167" y="282"/>
                      <a:pt x="163" y="275"/>
                      <a:pt x="158" y="275"/>
                    </a:cubicBezTo>
                    <a:cubicBezTo>
                      <a:pt x="152" y="275"/>
                      <a:pt x="154" y="283"/>
                      <a:pt x="151" y="287"/>
                    </a:cubicBezTo>
                    <a:cubicBezTo>
                      <a:pt x="150" y="289"/>
                      <a:pt x="150" y="291"/>
                      <a:pt x="149" y="293"/>
                    </a:cubicBezTo>
                    <a:cubicBezTo>
                      <a:pt x="148" y="295"/>
                      <a:pt x="147" y="297"/>
                      <a:pt x="147" y="299"/>
                    </a:cubicBezTo>
                    <a:cubicBezTo>
                      <a:pt x="140" y="300"/>
                      <a:pt x="140" y="295"/>
                      <a:pt x="139" y="291"/>
                    </a:cubicBezTo>
                    <a:cubicBezTo>
                      <a:pt x="138" y="286"/>
                      <a:pt x="137" y="281"/>
                      <a:pt x="135" y="277"/>
                    </a:cubicBezTo>
                    <a:cubicBezTo>
                      <a:pt x="134" y="274"/>
                      <a:pt x="130" y="272"/>
                      <a:pt x="129" y="275"/>
                    </a:cubicBezTo>
                    <a:cubicBezTo>
                      <a:pt x="126" y="282"/>
                      <a:pt x="117" y="283"/>
                      <a:pt x="115" y="289"/>
                    </a:cubicBezTo>
                    <a:cubicBezTo>
                      <a:pt x="113" y="291"/>
                      <a:pt x="111" y="292"/>
                      <a:pt x="109" y="293"/>
                    </a:cubicBezTo>
                    <a:cubicBezTo>
                      <a:pt x="109" y="291"/>
                      <a:pt x="109" y="289"/>
                      <a:pt x="109" y="288"/>
                    </a:cubicBezTo>
                    <a:cubicBezTo>
                      <a:pt x="109" y="286"/>
                      <a:pt x="109" y="284"/>
                      <a:pt x="109" y="284"/>
                    </a:cubicBezTo>
                    <a:cubicBezTo>
                      <a:pt x="108" y="283"/>
                      <a:pt x="106" y="284"/>
                      <a:pt x="105" y="285"/>
                    </a:cubicBezTo>
                    <a:cubicBezTo>
                      <a:pt x="100" y="285"/>
                      <a:pt x="98" y="291"/>
                      <a:pt x="93" y="292"/>
                    </a:cubicBezTo>
                    <a:cubicBezTo>
                      <a:pt x="95" y="283"/>
                      <a:pt x="90" y="282"/>
                      <a:pt x="82" y="285"/>
                    </a:cubicBezTo>
                    <a:cubicBezTo>
                      <a:pt x="82" y="282"/>
                      <a:pt x="82" y="281"/>
                      <a:pt x="83" y="280"/>
                    </a:cubicBezTo>
                    <a:cubicBezTo>
                      <a:pt x="84" y="275"/>
                      <a:pt x="86" y="269"/>
                      <a:pt x="82" y="266"/>
                    </a:cubicBezTo>
                    <a:cubicBezTo>
                      <a:pt x="78" y="262"/>
                      <a:pt x="75" y="269"/>
                      <a:pt x="71" y="270"/>
                    </a:cubicBezTo>
                    <a:cubicBezTo>
                      <a:pt x="67" y="272"/>
                      <a:pt x="63" y="274"/>
                      <a:pt x="57" y="273"/>
                    </a:cubicBezTo>
                    <a:cubicBezTo>
                      <a:pt x="58" y="272"/>
                      <a:pt x="57" y="271"/>
                      <a:pt x="57" y="271"/>
                    </a:cubicBezTo>
                    <a:cubicBezTo>
                      <a:pt x="54" y="267"/>
                      <a:pt x="68" y="256"/>
                      <a:pt x="52" y="257"/>
                    </a:cubicBezTo>
                    <a:cubicBezTo>
                      <a:pt x="51" y="256"/>
                      <a:pt x="49" y="256"/>
                      <a:pt x="48" y="256"/>
                    </a:cubicBezTo>
                    <a:cubicBezTo>
                      <a:pt x="49" y="247"/>
                      <a:pt x="42" y="249"/>
                      <a:pt x="38" y="249"/>
                    </a:cubicBezTo>
                    <a:cubicBezTo>
                      <a:pt x="38" y="240"/>
                      <a:pt x="51" y="237"/>
                      <a:pt x="45" y="227"/>
                    </a:cubicBezTo>
                    <a:cubicBezTo>
                      <a:pt x="47" y="224"/>
                      <a:pt x="54" y="221"/>
                      <a:pt x="44" y="220"/>
                    </a:cubicBezTo>
                    <a:cubicBezTo>
                      <a:pt x="41" y="220"/>
                      <a:pt x="38" y="219"/>
                      <a:pt x="36" y="219"/>
                    </a:cubicBezTo>
                    <a:cubicBezTo>
                      <a:pt x="28" y="217"/>
                      <a:pt x="22" y="216"/>
                      <a:pt x="32" y="208"/>
                    </a:cubicBezTo>
                    <a:cubicBezTo>
                      <a:pt x="38" y="204"/>
                      <a:pt x="40" y="198"/>
                      <a:pt x="31" y="194"/>
                    </a:cubicBezTo>
                    <a:cubicBezTo>
                      <a:pt x="27" y="191"/>
                      <a:pt x="24" y="186"/>
                      <a:pt x="26" y="181"/>
                    </a:cubicBezTo>
                    <a:cubicBezTo>
                      <a:pt x="31" y="171"/>
                      <a:pt x="24" y="168"/>
                      <a:pt x="17" y="167"/>
                    </a:cubicBezTo>
                    <a:cubicBezTo>
                      <a:pt x="7" y="164"/>
                      <a:pt x="0" y="162"/>
                      <a:pt x="13" y="152"/>
                    </a:cubicBezTo>
                    <a:cubicBezTo>
                      <a:pt x="14" y="151"/>
                      <a:pt x="15" y="149"/>
                      <a:pt x="14" y="148"/>
                    </a:cubicBezTo>
                    <a:cubicBezTo>
                      <a:pt x="6" y="135"/>
                      <a:pt x="17" y="135"/>
                      <a:pt x="25" y="133"/>
                    </a:cubicBezTo>
                    <a:cubicBezTo>
                      <a:pt x="38" y="129"/>
                      <a:pt x="41" y="123"/>
                      <a:pt x="32" y="115"/>
                    </a:cubicBezTo>
                    <a:cubicBezTo>
                      <a:pt x="25" y="108"/>
                      <a:pt x="16" y="102"/>
                      <a:pt x="28" y="92"/>
                    </a:cubicBezTo>
                    <a:cubicBezTo>
                      <a:pt x="29" y="92"/>
                      <a:pt x="29" y="91"/>
                      <a:pt x="29" y="90"/>
                    </a:cubicBezTo>
                    <a:cubicBezTo>
                      <a:pt x="28" y="77"/>
                      <a:pt x="37" y="75"/>
                      <a:pt x="46" y="75"/>
                    </a:cubicBezTo>
                    <a:cubicBezTo>
                      <a:pt x="55" y="75"/>
                      <a:pt x="57" y="72"/>
                      <a:pt x="51" y="65"/>
                    </a:cubicBezTo>
                    <a:cubicBezTo>
                      <a:pt x="45" y="59"/>
                      <a:pt x="50" y="57"/>
                      <a:pt x="55" y="58"/>
                    </a:cubicBezTo>
                    <a:cubicBezTo>
                      <a:pt x="71" y="61"/>
                      <a:pt x="70" y="52"/>
                      <a:pt x="69" y="41"/>
                    </a:cubicBezTo>
                    <a:cubicBezTo>
                      <a:pt x="69" y="38"/>
                      <a:pt x="69" y="34"/>
                      <a:pt x="69" y="30"/>
                    </a:cubicBezTo>
                    <a:cubicBezTo>
                      <a:pt x="75" y="33"/>
                      <a:pt x="80" y="34"/>
                      <a:pt x="84" y="38"/>
                    </a:cubicBezTo>
                    <a:cubicBezTo>
                      <a:pt x="90" y="43"/>
                      <a:pt x="91" y="39"/>
                      <a:pt x="91" y="34"/>
                    </a:cubicBezTo>
                    <a:cubicBezTo>
                      <a:pt x="90" y="25"/>
                      <a:pt x="96" y="21"/>
                      <a:pt x="102" y="25"/>
                    </a:cubicBezTo>
                    <a:cubicBezTo>
                      <a:pt x="116" y="33"/>
                      <a:pt x="116" y="22"/>
                      <a:pt x="118" y="14"/>
                    </a:cubicBezTo>
                    <a:cubicBezTo>
                      <a:pt x="118" y="10"/>
                      <a:pt x="118" y="6"/>
                      <a:pt x="119" y="2"/>
                    </a:cubicBezTo>
                    <a:cubicBezTo>
                      <a:pt x="119" y="2"/>
                      <a:pt x="120" y="1"/>
                      <a:pt x="120" y="1"/>
                    </a:cubicBezTo>
                    <a:cubicBezTo>
                      <a:pt x="120" y="0"/>
                      <a:pt x="120" y="0"/>
                      <a:pt x="120" y="0"/>
                    </a:cubicBezTo>
                    <a:cubicBezTo>
                      <a:pt x="120" y="0"/>
                      <a:pt x="121" y="0"/>
                      <a:pt x="121" y="0"/>
                    </a:cubicBezTo>
                    <a:cubicBezTo>
                      <a:pt x="125" y="4"/>
                      <a:pt x="128" y="7"/>
                      <a:pt x="132" y="11"/>
                    </a:cubicBezTo>
                    <a:cubicBezTo>
                      <a:pt x="134" y="13"/>
                      <a:pt x="137" y="16"/>
                      <a:pt x="139" y="14"/>
                    </a:cubicBezTo>
                    <a:cubicBezTo>
                      <a:pt x="151" y="0"/>
                      <a:pt x="152" y="15"/>
                      <a:pt x="158" y="20"/>
                    </a:cubicBezTo>
                    <a:cubicBezTo>
                      <a:pt x="162" y="15"/>
                      <a:pt x="166" y="10"/>
                      <a:pt x="171" y="4"/>
                    </a:cubicBezTo>
                    <a:cubicBezTo>
                      <a:pt x="171" y="4"/>
                      <a:pt x="172" y="3"/>
                      <a:pt x="173" y="2"/>
                    </a:cubicBezTo>
                    <a:cubicBezTo>
                      <a:pt x="181" y="4"/>
                      <a:pt x="177" y="11"/>
                      <a:pt x="179" y="15"/>
                    </a:cubicBezTo>
                    <a:cubicBezTo>
                      <a:pt x="183" y="24"/>
                      <a:pt x="186" y="31"/>
                      <a:pt x="196" y="22"/>
                    </a:cubicBezTo>
                    <a:cubicBezTo>
                      <a:pt x="201" y="19"/>
                      <a:pt x="204" y="19"/>
                      <a:pt x="206" y="26"/>
                    </a:cubicBezTo>
                    <a:cubicBezTo>
                      <a:pt x="206" y="29"/>
                      <a:pt x="209" y="32"/>
                      <a:pt x="209" y="35"/>
                    </a:cubicBezTo>
                    <a:cubicBezTo>
                      <a:pt x="211" y="43"/>
                      <a:pt x="213" y="41"/>
                      <a:pt x="217" y="36"/>
                    </a:cubicBezTo>
                    <a:cubicBezTo>
                      <a:pt x="219" y="34"/>
                      <a:pt x="221" y="33"/>
                      <a:pt x="222" y="31"/>
                    </a:cubicBezTo>
                    <a:cubicBezTo>
                      <a:pt x="224" y="29"/>
                      <a:pt x="226" y="26"/>
                      <a:pt x="230" y="27"/>
                    </a:cubicBezTo>
                    <a:cubicBezTo>
                      <a:pt x="235" y="29"/>
                      <a:pt x="233" y="33"/>
                      <a:pt x="234" y="36"/>
                    </a:cubicBezTo>
                    <a:cubicBezTo>
                      <a:pt x="233" y="37"/>
                      <a:pt x="232" y="38"/>
                      <a:pt x="232" y="39"/>
                    </a:cubicBezTo>
                    <a:cubicBezTo>
                      <a:pt x="232" y="39"/>
                      <a:pt x="232" y="39"/>
                      <a:pt x="233" y="39"/>
                    </a:cubicBezTo>
                    <a:cubicBezTo>
                      <a:pt x="233" y="38"/>
                      <a:pt x="233" y="37"/>
                      <a:pt x="234" y="36"/>
                    </a:cubicBezTo>
                    <a:cubicBezTo>
                      <a:pt x="236" y="36"/>
                      <a:pt x="239" y="36"/>
                      <a:pt x="241" y="36"/>
                    </a:cubicBezTo>
                    <a:cubicBezTo>
                      <a:pt x="245" y="37"/>
                      <a:pt x="251" y="34"/>
                      <a:pt x="250" y="41"/>
                    </a:cubicBezTo>
                    <a:cubicBezTo>
                      <a:pt x="249" y="43"/>
                      <a:pt x="248" y="44"/>
                      <a:pt x="248" y="46"/>
                    </a:cubicBezTo>
                    <a:cubicBezTo>
                      <a:pt x="242" y="64"/>
                      <a:pt x="245" y="68"/>
                      <a:pt x="263" y="65"/>
                    </a:cubicBezTo>
                    <a:cubicBezTo>
                      <a:pt x="273" y="63"/>
                      <a:pt x="274" y="66"/>
                      <a:pt x="270" y="74"/>
                    </a:cubicBezTo>
                    <a:cubicBezTo>
                      <a:pt x="267" y="80"/>
                      <a:pt x="268" y="83"/>
                      <a:pt x="275" y="82"/>
                    </a:cubicBezTo>
                    <a:cubicBezTo>
                      <a:pt x="278" y="82"/>
                      <a:pt x="280" y="84"/>
                      <a:pt x="282" y="85"/>
                    </a:cubicBezTo>
                    <a:close/>
                    <a:moveTo>
                      <a:pt x="236" y="114"/>
                    </a:moveTo>
                    <a:cubicBezTo>
                      <a:pt x="228" y="115"/>
                      <a:pt x="234" y="108"/>
                      <a:pt x="232" y="106"/>
                    </a:cubicBezTo>
                    <a:cubicBezTo>
                      <a:pt x="222" y="98"/>
                      <a:pt x="216" y="86"/>
                      <a:pt x="203" y="82"/>
                    </a:cubicBezTo>
                    <a:cubicBezTo>
                      <a:pt x="197" y="80"/>
                      <a:pt x="197" y="71"/>
                      <a:pt x="192" y="73"/>
                    </a:cubicBezTo>
                    <a:cubicBezTo>
                      <a:pt x="183" y="78"/>
                      <a:pt x="177" y="65"/>
                      <a:pt x="168" y="70"/>
                    </a:cubicBezTo>
                    <a:cubicBezTo>
                      <a:pt x="167" y="70"/>
                      <a:pt x="154" y="70"/>
                      <a:pt x="154" y="70"/>
                    </a:cubicBezTo>
                    <a:cubicBezTo>
                      <a:pt x="144" y="57"/>
                      <a:pt x="138" y="74"/>
                      <a:pt x="129" y="74"/>
                    </a:cubicBezTo>
                    <a:cubicBezTo>
                      <a:pt x="122" y="74"/>
                      <a:pt x="108" y="76"/>
                      <a:pt x="105" y="89"/>
                    </a:cubicBezTo>
                    <a:cubicBezTo>
                      <a:pt x="85" y="96"/>
                      <a:pt x="77" y="115"/>
                      <a:pt x="76" y="131"/>
                    </a:cubicBezTo>
                    <a:cubicBezTo>
                      <a:pt x="75" y="148"/>
                      <a:pt x="63" y="170"/>
                      <a:pt x="85" y="185"/>
                    </a:cubicBezTo>
                    <a:cubicBezTo>
                      <a:pt x="86" y="185"/>
                      <a:pt x="86" y="186"/>
                      <a:pt x="86" y="187"/>
                    </a:cubicBezTo>
                    <a:cubicBezTo>
                      <a:pt x="82" y="195"/>
                      <a:pt x="86" y="201"/>
                      <a:pt x="92" y="207"/>
                    </a:cubicBezTo>
                    <a:cubicBezTo>
                      <a:pt x="101" y="218"/>
                      <a:pt x="110" y="231"/>
                      <a:pt x="128" y="226"/>
                    </a:cubicBezTo>
                    <a:cubicBezTo>
                      <a:pt x="132" y="226"/>
                      <a:pt x="132" y="227"/>
                      <a:pt x="133" y="230"/>
                    </a:cubicBezTo>
                    <a:cubicBezTo>
                      <a:pt x="136" y="239"/>
                      <a:pt x="154" y="243"/>
                      <a:pt x="160" y="235"/>
                    </a:cubicBezTo>
                    <a:cubicBezTo>
                      <a:pt x="164" y="231"/>
                      <a:pt x="167" y="230"/>
                      <a:pt x="173" y="233"/>
                    </a:cubicBezTo>
                    <a:cubicBezTo>
                      <a:pt x="185" y="239"/>
                      <a:pt x="189" y="237"/>
                      <a:pt x="195" y="225"/>
                    </a:cubicBezTo>
                    <a:cubicBezTo>
                      <a:pt x="197" y="221"/>
                      <a:pt x="199" y="221"/>
                      <a:pt x="203" y="221"/>
                    </a:cubicBezTo>
                    <a:cubicBezTo>
                      <a:pt x="212" y="220"/>
                      <a:pt x="224" y="220"/>
                      <a:pt x="222" y="205"/>
                    </a:cubicBezTo>
                    <a:cubicBezTo>
                      <a:pt x="222" y="202"/>
                      <a:pt x="225" y="201"/>
                      <a:pt x="227" y="199"/>
                    </a:cubicBezTo>
                    <a:cubicBezTo>
                      <a:pt x="231" y="193"/>
                      <a:pt x="241" y="191"/>
                      <a:pt x="240" y="183"/>
                    </a:cubicBezTo>
                    <a:cubicBezTo>
                      <a:pt x="240" y="177"/>
                      <a:pt x="240" y="173"/>
                      <a:pt x="244" y="167"/>
                    </a:cubicBezTo>
                    <a:cubicBezTo>
                      <a:pt x="249" y="160"/>
                      <a:pt x="249" y="152"/>
                      <a:pt x="243" y="145"/>
                    </a:cubicBezTo>
                    <a:cubicBezTo>
                      <a:pt x="239" y="140"/>
                      <a:pt x="239" y="136"/>
                      <a:pt x="242" y="131"/>
                    </a:cubicBezTo>
                    <a:cubicBezTo>
                      <a:pt x="247" y="127"/>
                      <a:pt x="252" y="123"/>
                      <a:pt x="257" y="119"/>
                    </a:cubicBezTo>
                    <a:cubicBezTo>
                      <a:pt x="259" y="118"/>
                      <a:pt x="260" y="116"/>
                      <a:pt x="259" y="114"/>
                    </a:cubicBezTo>
                    <a:cubicBezTo>
                      <a:pt x="259" y="112"/>
                      <a:pt x="257" y="111"/>
                      <a:pt x="255" y="111"/>
                    </a:cubicBezTo>
                    <a:cubicBezTo>
                      <a:pt x="248" y="112"/>
                      <a:pt x="242" y="113"/>
                      <a:pt x="236" y="114"/>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6" name="Freeform 471">
                <a:extLst>
                  <a:ext uri="{FF2B5EF4-FFF2-40B4-BE49-F238E27FC236}">
                    <a16:creationId xmlns:a16="http://schemas.microsoft.com/office/drawing/2014/main" id="{1EEBD31F-8774-FE50-B133-EF9660ADEDFA}"/>
                  </a:ext>
                </a:extLst>
              </p:cNvPr>
              <p:cNvSpPr>
                <a:spLocks noEditPoints="1"/>
              </p:cNvSpPr>
              <p:nvPr/>
            </p:nvSpPr>
            <p:spPr bwMode="auto">
              <a:xfrm>
                <a:off x="479" y="2119"/>
                <a:ext cx="346" cy="346"/>
              </a:xfrm>
              <a:custGeom>
                <a:avLst/>
                <a:gdLst>
                  <a:gd name="T0" fmla="*/ 256 w 302"/>
                  <a:gd name="T1" fmla="*/ 87 h 302"/>
                  <a:gd name="T2" fmla="*/ 281 w 302"/>
                  <a:gd name="T3" fmla="*/ 96 h 302"/>
                  <a:gd name="T4" fmla="*/ 267 w 302"/>
                  <a:gd name="T5" fmla="*/ 133 h 302"/>
                  <a:gd name="T6" fmla="*/ 301 w 302"/>
                  <a:gd name="T7" fmla="*/ 155 h 302"/>
                  <a:gd name="T8" fmla="*/ 282 w 302"/>
                  <a:gd name="T9" fmla="*/ 161 h 302"/>
                  <a:gd name="T10" fmla="*/ 281 w 302"/>
                  <a:gd name="T11" fmla="*/ 192 h 302"/>
                  <a:gd name="T12" fmla="*/ 277 w 302"/>
                  <a:gd name="T13" fmla="*/ 219 h 302"/>
                  <a:gd name="T14" fmla="*/ 261 w 302"/>
                  <a:gd name="T15" fmla="*/ 244 h 302"/>
                  <a:gd name="T16" fmla="*/ 227 w 302"/>
                  <a:gd name="T17" fmla="*/ 251 h 302"/>
                  <a:gd name="T18" fmla="*/ 214 w 302"/>
                  <a:gd name="T19" fmla="*/ 269 h 302"/>
                  <a:gd name="T20" fmla="*/ 178 w 302"/>
                  <a:gd name="T21" fmla="*/ 280 h 302"/>
                  <a:gd name="T22" fmla="*/ 164 w 302"/>
                  <a:gd name="T23" fmla="*/ 274 h 302"/>
                  <a:gd name="T24" fmla="*/ 131 w 302"/>
                  <a:gd name="T25" fmla="*/ 286 h 302"/>
                  <a:gd name="T26" fmla="*/ 120 w 302"/>
                  <a:gd name="T27" fmla="*/ 283 h 302"/>
                  <a:gd name="T28" fmla="*/ 99 w 302"/>
                  <a:gd name="T29" fmla="*/ 267 h 302"/>
                  <a:gd name="T30" fmla="*/ 80 w 302"/>
                  <a:gd name="T31" fmla="*/ 264 h 302"/>
                  <a:gd name="T32" fmla="*/ 53 w 302"/>
                  <a:gd name="T33" fmla="*/ 238 h 302"/>
                  <a:gd name="T34" fmla="*/ 31 w 302"/>
                  <a:gd name="T35" fmla="*/ 213 h 302"/>
                  <a:gd name="T36" fmla="*/ 35 w 302"/>
                  <a:gd name="T37" fmla="*/ 189 h 302"/>
                  <a:gd name="T38" fmla="*/ 17 w 302"/>
                  <a:gd name="T39" fmla="*/ 172 h 302"/>
                  <a:gd name="T40" fmla="*/ 17 w 302"/>
                  <a:gd name="T41" fmla="*/ 144 h 302"/>
                  <a:gd name="T42" fmla="*/ 5 w 302"/>
                  <a:gd name="T43" fmla="*/ 116 h 302"/>
                  <a:gd name="T44" fmla="*/ 7 w 302"/>
                  <a:gd name="T45" fmla="*/ 103 h 302"/>
                  <a:gd name="T46" fmla="*/ 39 w 302"/>
                  <a:gd name="T47" fmla="*/ 76 h 302"/>
                  <a:gd name="T48" fmla="*/ 37 w 302"/>
                  <a:gd name="T49" fmla="*/ 60 h 302"/>
                  <a:gd name="T50" fmla="*/ 68 w 302"/>
                  <a:gd name="T51" fmla="*/ 52 h 302"/>
                  <a:gd name="T52" fmla="*/ 78 w 302"/>
                  <a:gd name="T53" fmla="*/ 34 h 302"/>
                  <a:gd name="T54" fmla="*/ 91 w 302"/>
                  <a:gd name="T55" fmla="*/ 27 h 302"/>
                  <a:gd name="T56" fmla="*/ 109 w 302"/>
                  <a:gd name="T57" fmla="*/ 21 h 302"/>
                  <a:gd name="T58" fmla="*/ 127 w 302"/>
                  <a:gd name="T59" fmla="*/ 9 h 302"/>
                  <a:gd name="T60" fmla="*/ 148 w 302"/>
                  <a:gd name="T61" fmla="*/ 3 h 302"/>
                  <a:gd name="T62" fmla="*/ 156 w 302"/>
                  <a:gd name="T63" fmla="*/ 2 h 302"/>
                  <a:gd name="T64" fmla="*/ 181 w 302"/>
                  <a:gd name="T65" fmla="*/ 25 h 302"/>
                  <a:gd name="T66" fmla="*/ 200 w 302"/>
                  <a:gd name="T67" fmla="*/ 12 h 302"/>
                  <a:gd name="T68" fmla="*/ 223 w 302"/>
                  <a:gd name="T69" fmla="*/ 34 h 302"/>
                  <a:gd name="T70" fmla="*/ 226 w 302"/>
                  <a:gd name="T71" fmla="*/ 47 h 302"/>
                  <a:gd name="T72" fmla="*/ 241 w 302"/>
                  <a:gd name="T73" fmla="*/ 50 h 302"/>
                  <a:gd name="T74" fmla="*/ 235 w 302"/>
                  <a:gd name="T75" fmla="*/ 149 h 302"/>
                  <a:gd name="T76" fmla="*/ 234 w 302"/>
                  <a:gd name="T77" fmla="*/ 132 h 302"/>
                  <a:gd name="T78" fmla="*/ 194 w 302"/>
                  <a:gd name="T79" fmla="*/ 79 h 302"/>
                  <a:gd name="T80" fmla="*/ 148 w 302"/>
                  <a:gd name="T81" fmla="*/ 67 h 302"/>
                  <a:gd name="T82" fmla="*/ 69 w 302"/>
                  <a:gd name="T83" fmla="*/ 142 h 302"/>
                  <a:gd name="T84" fmla="*/ 109 w 302"/>
                  <a:gd name="T85" fmla="*/ 215 h 302"/>
                  <a:gd name="T86" fmla="*/ 169 w 302"/>
                  <a:gd name="T87" fmla="*/ 227 h 302"/>
                  <a:gd name="T88" fmla="*/ 205 w 302"/>
                  <a:gd name="T89" fmla="*/ 209 h 302"/>
                  <a:gd name="T90" fmla="*/ 246 w 302"/>
                  <a:gd name="T91" fmla="*/ 175 h 302"/>
                  <a:gd name="T92" fmla="*/ 234 w 302"/>
                  <a:gd name="T93" fmla="*/ 151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02" h="302">
                    <a:moveTo>
                      <a:pt x="259" y="59"/>
                    </a:moveTo>
                    <a:cubicBezTo>
                      <a:pt x="261" y="61"/>
                      <a:pt x="270" y="57"/>
                      <a:pt x="265" y="66"/>
                    </a:cubicBezTo>
                    <a:cubicBezTo>
                      <a:pt x="259" y="72"/>
                      <a:pt x="250" y="79"/>
                      <a:pt x="256" y="87"/>
                    </a:cubicBezTo>
                    <a:cubicBezTo>
                      <a:pt x="260" y="92"/>
                      <a:pt x="271" y="93"/>
                      <a:pt x="279" y="88"/>
                    </a:cubicBezTo>
                    <a:cubicBezTo>
                      <a:pt x="280" y="88"/>
                      <a:pt x="282" y="88"/>
                      <a:pt x="283" y="89"/>
                    </a:cubicBezTo>
                    <a:cubicBezTo>
                      <a:pt x="283" y="91"/>
                      <a:pt x="283" y="94"/>
                      <a:pt x="281" y="96"/>
                    </a:cubicBezTo>
                    <a:cubicBezTo>
                      <a:pt x="271" y="107"/>
                      <a:pt x="271" y="107"/>
                      <a:pt x="285" y="112"/>
                    </a:cubicBezTo>
                    <a:cubicBezTo>
                      <a:pt x="288" y="114"/>
                      <a:pt x="288" y="118"/>
                      <a:pt x="288" y="121"/>
                    </a:cubicBezTo>
                    <a:cubicBezTo>
                      <a:pt x="278" y="121"/>
                      <a:pt x="275" y="131"/>
                      <a:pt x="267" y="133"/>
                    </a:cubicBezTo>
                    <a:cubicBezTo>
                      <a:pt x="272" y="140"/>
                      <a:pt x="278" y="138"/>
                      <a:pt x="284" y="139"/>
                    </a:cubicBezTo>
                    <a:cubicBezTo>
                      <a:pt x="288" y="144"/>
                      <a:pt x="294" y="146"/>
                      <a:pt x="301" y="148"/>
                    </a:cubicBezTo>
                    <a:cubicBezTo>
                      <a:pt x="301" y="150"/>
                      <a:pt x="301" y="153"/>
                      <a:pt x="301" y="155"/>
                    </a:cubicBezTo>
                    <a:cubicBezTo>
                      <a:pt x="300" y="155"/>
                      <a:pt x="299" y="155"/>
                      <a:pt x="299" y="155"/>
                    </a:cubicBezTo>
                    <a:cubicBezTo>
                      <a:pt x="293" y="152"/>
                      <a:pt x="288" y="153"/>
                      <a:pt x="283" y="157"/>
                    </a:cubicBezTo>
                    <a:cubicBezTo>
                      <a:pt x="282" y="158"/>
                      <a:pt x="282" y="160"/>
                      <a:pt x="282" y="161"/>
                    </a:cubicBezTo>
                    <a:cubicBezTo>
                      <a:pt x="285" y="167"/>
                      <a:pt x="291" y="164"/>
                      <a:pt x="296" y="165"/>
                    </a:cubicBezTo>
                    <a:cubicBezTo>
                      <a:pt x="302" y="173"/>
                      <a:pt x="293" y="174"/>
                      <a:pt x="290" y="177"/>
                    </a:cubicBezTo>
                    <a:cubicBezTo>
                      <a:pt x="276" y="179"/>
                      <a:pt x="276" y="179"/>
                      <a:pt x="281" y="192"/>
                    </a:cubicBezTo>
                    <a:cubicBezTo>
                      <a:pt x="283" y="197"/>
                      <a:pt x="286" y="201"/>
                      <a:pt x="284" y="206"/>
                    </a:cubicBezTo>
                    <a:cubicBezTo>
                      <a:pt x="280" y="207"/>
                      <a:pt x="275" y="204"/>
                      <a:pt x="273" y="208"/>
                    </a:cubicBezTo>
                    <a:cubicBezTo>
                      <a:pt x="270" y="212"/>
                      <a:pt x="274" y="216"/>
                      <a:pt x="277" y="219"/>
                    </a:cubicBezTo>
                    <a:cubicBezTo>
                      <a:pt x="282" y="226"/>
                      <a:pt x="280" y="229"/>
                      <a:pt x="272" y="228"/>
                    </a:cubicBezTo>
                    <a:cubicBezTo>
                      <a:pt x="266" y="228"/>
                      <a:pt x="260" y="227"/>
                      <a:pt x="252" y="226"/>
                    </a:cubicBezTo>
                    <a:cubicBezTo>
                      <a:pt x="257" y="232"/>
                      <a:pt x="256" y="239"/>
                      <a:pt x="261" y="244"/>
                    </a:cubicBezTo>
                    <a:cubicBezTo>
                      <a:pt x="260" y="245"/>
                      <a:pt x="258" y="246"/>
                      <a:pt x="257" y="247"/>
                    </a:cubicBezTo>
                    <a:cubicBezTo>
                      <a:pt x="249" y="253"/>
                      <a:pt x="238" y="246"/>
                      <a:pt x="230" y="253"/>
                    </a:cubicBezTo>
                    <a:cubicBezTo>
                      <a:pt x="230" y="253"/>
                      <a:pt x="228" y="251"/>
                      <a:pt x="227" y="251"/>
                    </a:cubicBezTo>
                    <a:cubicBezTo>
                      <a:pt x="224" y="246"/>
                      <a:pt x="220" y="248"/>
                      <a:pt x="217" y="250"/>
                    </a:cubicBezTo>
                    <a:cubicBezTo>
                      <a:pt x="212" y="252"/>
                      <a:pt x="213" y="256"/>
                      <a:pt x="214" y="259"/>
                    </a:cubicBezTo>
                    <a:cubicBezTo>
                      <a:pt x="215" y="263"/>
                      <a:pt x="215" y="266"/>
                      <a:pt x="214" y="269"/>
                    </a:cubicBezTo>
                    <a:cubicBezTo>
                      <a:pt x="214" y="274"/>
                      <a:pt x="214" y="278"/>
                      <a:pt x="214" y="282"/>
                    </a:cubicBezTo>
                    <a:cubicBezTo>
                      <a:pt x="214" y="289"/>
                      <a:pt x="213" y="292"/>
                      <a:pt x="205" y="288"/>
                    </a:cubicBezTo>
                    <a:cubicBezTo>
                      <a:pt x="197" y="283"/>
                      <a:pt x="187" y="281"/>
                      <a:pt x="178" y="280"/>
                    </a:cubicBezTo>
                    <a:cubicBezTo>
                      <a:pt x="178" y="279"/>
                      <a:pt x="177" y="278"/>
                      <a:pt x="177" y="278"/>
                    </a:cubicBezTo>
                    <a:cubicBezTo>
                      <a:pt x="181" y="269"/>
                      <a:pt x="174" y="265"/>
                      <a:pt x="169" y="264"/>
                    </a:cubicBezTo>
                    <a:cubicBezTo>
                      <a:pt x="163" y="263"/>
                      <a:pt x="166" y="271"/>
                      <a:pt x="164" y="274"/>
                    </a:cubicBezTo>
                    <a:cubicBezTo>
                      <a:pt x="163" y="275"/>
                      <a:pt x="163" y="277"/>
                      <a:pt x="162" y="278"/>
                    </a:cubicBezTo>
                    <a:cubicBezTo>
                      <a:pt x="153" y="284"/>
                      <a:pt x="160" y="294"/>
                      <a:pt x="158" y="302"/>
                    </a:cubicBezTo>
                    <a:cubicBezTo>
                      <a:pt x="146" y="300"/>
                      <a:pt x="140" y="292"/>
                      <a:pt x="131" y="286"/>
                    </a:cubicBezTo>
                    <a:cubicBezTo>
                      <a:pt x="139" y="283"/>
                      <a:pt x="135" y="278"/>
                      <a:pt x="133" y="276"/>
                    </a:cubicBezTo>
                    <a:cubicBezTo>
                      <a:pt x="127" y="273"/>
                      <a:pt x="124" y="268"/>
                      <a:pt x="122" y="262"/>
                    </a:cubicBezTo>
                    <a:cubicBezTo>
                      <a:pt x="110" y="277"/>
                      <a:pt x="109" y="279"/>
                      <a:pt x="120" y="283"/>
                    </a:cubicBezTo>
                    <a:cubicBezTo>
                      <a:pt x="120" y="286"/>
                      <a:pt x="117" y="288"/>
                      <a:pt x="115" y="289"/>
                    </a:cubicBezTo>
                    <a:cubicBezTo>
                      <a:pt x="112" y="280"/>
                      <a:pt x="97" y="286"/>
                      <a:pt x="97" y="274"/>
                    </a:cubicBezTo>
                    <a:cubicBezTo>
                      <a:pt x="98" y="272"/>
                      <a:pt x="98" y="270"/>
                      <a:pt x="99" y="267"/>
                    </a:cubicBezTo>
                    <a:cubicBezTo>
                      <a:pt x="100" y="264"/>
                      <a:pt x="101" y="259"/>
                      <a:pt x="99" y="257"/>
                    </a:cubicBezTo>
                    <a:cubicBezTo>
                      <a:pt x="95" y="254"/>
                      <a:pt x="92" y="258"/>
                      <a:pt x="90" y="261"/>
                    </a:cubicBezTo>
                    <a:cubicBezTo>
                      <a:pt x="87" y="263"/>
                      <a:pt x="82" y="266"/>
                      <a:pt x="80" y="264"/>
                    </a:cubicBezTo>
                    <a:cubicBezTo>
                      <a:pt x="74" y="255"/>
                      <a:pt x="65" y="261"/>
                      <a:pt x="58" y="257"/>
                    </a:cubicBezTo>
                    <a:cubicBezTo>
                      <a:pt x="52" y="257"/>
                      <a:pt x="48" y="255"/>
                      <a:pt x="51" y="247"/>
                    </a:cubicBezTo>
                    <a:cubicBezTo>
                      <a:pt x="52" y="245"/>
                      <a:pt x="53" y="241"/>
                      <a:pt x="53" y="238"/>
                    </a:cubicBezTo>
                    <a:cubicBezTo>
                      <a:pt x="54" y="231"/>
                      <a:pt x="51" y="229"/>
                      <a:pt x="45" y="231"/>
                    </a:cubicBezTo>
                    <a:cubicBezTo>
                      <a:pt x="34" y="235"/>
                      <a:pt x="34" y="230"/>
                      <a:pt x="37" y="222"/>
                    </a:cubicBezTo>
                    <a:cubicBezTo>
                      <a:pt x="41" y="215"/>
                      <a:pt x="37" y="213"/>
                      <a:pt x="31" y="213"/>
                    </a:cubicBezTo>
                    <a:cubicBezTo>
                      <a:pt x="26" y="213"/>
                      <a:pt x="21" y="212"/>
                      <a:pt x="20" y="206"/>
                    </a:cubicBezTo>
                    <a:cubicBezTo>
                      <a:pt x="23" y="202"/>
                      <a:pt x="26" y="198"/>
                      <a:pt x="29" y="194"/>
                    </a:cubicBezTo>
                    <a:cubicBezTo>
                      <a:pt x="30" y="191"/>
                      <a:pt x="36" y="193"/>
                      <a:pt x="35" y="189"/>
                    </a:cubicBezTo>
                    <a:cubicBezTo>
                      <a:pt x="27" y="182"/>
                      <a:pt x="15" y="183"/>
                      <a:pt x="9" y="174"/>
                    </a:cubicBezTo>
                    <a:cubicBezTo>
                      <a:pt x="9" y="174"/>
                      <a:pt x="9" y="174"/>
                      <a:pt x="9" y="174"/>
                    </a:cubicBezTo>
                    <a:cubicBezTo>
                      <a:pt x="12" y="173"/>
                      <a:pt x="15" y="173"/>
                      <a:pt x="17" y="172"/>
                    </a:cubicBezTo>
                    <a:cubicBezTo>
                      <a:pt x="21" y="170"/>
                      <a:pt x="27" y="169"/>
                      <a:pt x="26" y="163"/>
                    </a:cubicBezTo>
                    <a:cubicBezTo>
                      <a:pt x="26" y="157"/>
                      <a:pt x="20" y="158"/>
                      <a:pt x="16" y="157"/>
                    </a:cubicBezTo>
                    <a:cubicBezTo>
                      <a:pt x="13" y="153"/>
                      <a:pt x="9" y="148"/>
                      <a:pt x="17" y="144"/>
                    </a:cubicBezTo>
                    <a:cubicBezTo>
                      <a:pt x="25" y="140"/>
                      <a:pt x="26" y="136"/>
                      <a:pt x="18" y="130"/>
                    </a:cubicBezTo>
                    <a:cubicBezTo>
                      <a:pt x="15" y="127"/>
                      <a:pt x="12" y="124"/>
                      <a:pt x="7" y="124"/>
                    </a:cubicBezTo>
                    <a:cubicBezTo>
                      <a:pt x="0" y="123"/>
                      <a:pt x="3" y="119"/>
                      <a:pt x="5" y="116"/>
                    </a:cubicBezTo>
                    <a:cubicBezTo>
                      <a:pt x="5" y="116"/>
                      <a:pt x="5" y="116"/>
                      <a:pt x="5" y="116"/>
                    </a:cubicBezTo>
                    <a:cubicBezTo>
                      <a:pt x="8" y="117"/>
                      <a:pt x="11" y="117"/>
                      <a:pt x="12" y="113"/>
                    </a:cubicBezTo>
                    <a:cubicBezTo>
                      <a:pt x="12" y="109"/>
                      <a:pt x="4" y="108"/>
                      <a:pt x="7" y="103"/>
                    </a:cubicBezTo>
                    <a:cubicBezTo>
                      <a:pt x="10" y="99"/>
                      <a:pt x="14" y="97"/>
                      <a:pt x="18" y="99"/>
                    </a:cubicBezTo>
                    <a:cubicBezTo>
                      <a:pt x="28" y="100"/>
                      <a:pt x="38" y="99"/>
                      <a:pt x="44" y="93"/>
                    </a:cubicBezTo>
                    <a:cubicBezTo>
                      <a:pt x="49" y="89"/>
                      <a:pt x="40" y="82"/>
                      <a:pt x="39" y="76"/>
                    </a:cubicBezTo>
                    <a:cubicBezTo>
                      <a:pt x="39" y="74"/>
                      <a:pt x="38" y="72"/>
                      <a:pt x="38" y="70"/>
                    </a:cubicBezTo>
                    <a:cubicBezTo>
                      <a:pt x="39" y="65"/>
                      <a:pt x="35" y="66"/>
                      <a:pt x="32" y="66"/>
                    </a:cubicBezTo>
                    <a:cubicBezTo>
                      <a:pt x="30" y="61"/>
                      <a:pt x="34" y="61"/>
                      <a:pt x="37" y="60"/>
                    </a:cubicBezTo>
                    <a:cubicBezTo>
                      <a:pt x="39" y="60"/>
                      <a:pt x="42" y="60"/>
                      <a:pt x="41" y="57"/>
                    </a:cubicBezTo>
                    <a:cubicBezTo>
                      <a:pt x="34" y="39"/>
                      <a:pt x="50" y="49"/>
                      <a:pt x="55" y="46"/>
                    </a:cubicBezTo>
                    <a:cubicBezTo>
                      <a:pt x="59" y="48"/>
                      <a:pt x="64" y="50"/>
                      <a:pt x="68" y="52"/>
                    </a:cubicBezTo>
                    <a:cubicBezTo>
                      <a:pt x="70" y="53"/>
                      <a:pt x="72" y="54"/>
                      <a:pt x="73" y="53"/>
                    </a:cubicBezTo>
                    <a:cubicBezTo>
                      <a:pt x="76" y="51"/>
                      <a:pt x="74" y="49"/>
                      <a:pt x="72" y="47"/>
                    </a:cubicBezTo>
                    <a:cubicBezTo>
                      <a:pt x="68" y="40"/>
                      <a:pt x="71" y="36"/>
                      <a:pt x="78" y="34"/>
                    </a:cubicBezTo>
                    <a:cubicBezTo>
                      <a:pt x="79" y="33"/>
                      <a:pt x="79" y="32"/>
                      <a:pt x="80" y="32"/>
                    </a:cubicBezTo>
                    <a:cubicBezTo>
                      <a:pt x="83" y="33"/>
                      <a:pt x="84" y="41"/>
                      <a:pt x="88" y="38"/>
                    </a:cubicBezTo>
                    <a:cubicBezTo>
                      <a:pt x="91" y="36"/>
                      <a:pt x="93" y="31"/>
                      <a:pt x="91" y="27"/>
                    </a:cubicBezTo>
                    <a:cubicBezTo>
                      <a:pt x="91" y="26"/>
                      <a:pt x="90" y="25"/>
                      <a:pt x="90" y="24"/>
                    </a:cubicBezTo>
                    <a:cubicBezTo>
                      <a:pt x="94" y="20"/>
                      <a:pt x="90" y="11"/>
                      <a:pt x="99" y="11"/>
                    </a:cubicBezTo>
                    <a:cubicBezTo>
                      <a:pt x="102" y="14"/>
                      <a:pt x="106" y="18"/>
                      <a:pt x="109" y="21"/>
                    </a:cubicBezTo>
                    <a:cubicBezTo>
                      <a:pt x="114" y="26"/>
                      <a:pt x="116" y="24"/>
                      <a:pt x="117" y="18"/>
                    </a:cubicBezTo>
                    <a:cubicBezTo>
                      <a:pt x="117" y="15"/>
                      <a:pt x="118" y="12"/>
                      <a:pt x="119" y="10"/>
                    </a:cubicBezTo>
                    <a:cubicBezTo>
                      <a:pt x="121" y="5"/>
                      <a:pt x="124" y="3"/>
                      <a:pt x="127" y="9"/>
                    </a:cubicBezTo>
                    <a:cubicBezTo>
                      <a:pt x="127" y="16"/>
                      <a:pt x="131" y="20"/>
                      <a:pt x="137" y="21"/>
                    </a:cubicBezTo>
                    <a:cubicBezTo>
                      <a:pt x="142" y="21"/>
                      <a:pt x="143" y="16"/>
                      <a:pt x="143" y="11"/>
                    </a:cubicBezTo>
                    <a:cubicBezTo>
                      <a:pt x="145" y="8"/>
                      <a:pt x="147" y="5"/>
                      <a:pt x="148" y="3"/>
                    </a:cubicBezTo>
                    <a:cubicBezTo>
                      <a:pt x="149" y="2"/>
                      <a:pt x="150" y="1"/>
                      <a:pt x="150" y="0"/>
                    </a:cubicBezTo>
                    <a:cubicBezTo>
                      <a:pt x="150" y="0"/>
                      <a:pt x="150" y="0"/>
                      <a:pt x="150" y="0"/>
                    </a:cubicBezTo>
                    <a:cubicBezTo>
                      <a:pt x="152" y="1"/>
                      <a:pt x="155" y="0"/>
                      <a:pt x="156" y="2"/>
                    </a:cubicBezTo>
                    <a:cubicBezTo>
                      <a:pt x="160" y="12"/>
                      <a:pt x="169" y="15"/>
                      <a:pt x="179" y="12"/>
                    </a:cubicBezTo>
                    <a:cubicBezTo>
                      <a:pt x="180" y="12"/>
                      <a:pt x="181" y="13"/>
                      <a:pt x="182" y="13"/>
                    </a:cubicBezTo>
                    <a:cubicBezTo>
                      <a:pt x="180" y="17"/>
                      <a:pt x="177" y="24"/>
                      <a:pt x="181" y="25"/>
                    </a:cubicBezTo>
                    <a:cubicBezTo>
                      <a:pt x="187" y="27"/>
                      <a:pt x="190" y="21"/>
                      <a:pt x="191" y="15"/>
                    </a:cubicBezTo>
                    <a:cubicBezTo>
                      <a:pt x="192" y="13"/>
                      <a:pt x="191" y="11"/>
                      <a:pt x="191" y="10"/>
                    </a:cubicBezTo>
                    <a:cubicBezTo>
                      <a:pt x="194" y="12"/>
                      <a:pt x="197" y="14"/>
                      <a:pt x="200" y="12"/>
                    </a:cubicBezTo>
                    <a:cubicBezTo>
                      <a:pt x="203" y="13"/>
                      <a:pt x="203" y="16"/>
                      <a:pt x="204" y="18"/>
                    </a:cubicBezTo>
                    <a:cubicBezTo>
                      <a:pt x="204" y="24"/>
                      <a:pt x="204" y="31"/>
                      <a:pt x="207" y="35"/>
                    </a:cubicBezTo>
                    <a:cubicBezTo>
                      <a:pt x="212" y="44"/>
                      <a:pt x="217" y="32"/>
                      <a:pt x="223" y="34"/>
                    </a:cubicBezTo>
                    <a:cubicBezTo>
                      <a:pt x="224" y="35"/>
                      <a:pt x="226" y="35"/>
                      <a:pt x="227" y="35"/>
                    </a:cubicBezTo>
                    <a:cubicBezTo>
                      <a:pt x="227" y="36"/>
                      <a:pt x="228" y="38"/>
                      <a:pt x="228" y="40"/>
                    </a:cubicBezTo>
                    <a:cubicBezTo>
                      <a:pt x="227" y="42"/>
                      <a:pt x="227" y="44"/>
                      <a:pt x="226" y="47"/>
                    </a:cubicBezTo>
                    <a:cubicBezTo>
                      <a:pt x="226" y="50"/>
                      <a:pt x="224" y="53"/>
                      <a:pt x="227" y="55"/>
                    </a:cubicBezTo>
                    <a:cubicBezTo>
                      <a:pt x="230" y="57"/>
                      <a:pt x="232" y="54"/>
                      <a:pt x="235" y="53"/>
                    </a:cubicBezTo>
                    <a:cubicBezTo>
                      <a:pt x="237" y="52"/>
                      <a:pt x="239" y="51"/>
                      <a:pt x="241" y="50"/>
                    </a:cubicBezTo>
                    <a:cubicBezTo>
                      <a:pt x="247" y="47"/>
                      <a:pt x="253" y="42"/>
                      <a:pt x="251" y="55"/>
                    </a:cubicBezTo>
                    <a:cubicBezTo>
                      <a:pt x="250" y="60"/>
                      <a:pt x="256" y="58"/>
                      <a:pt x="259" y="59"/>
                    </a:cubicBezTo>
                    <a:close/>
                    <a:moveTo>
                      <a:pt x="235" y="149"/>
                    </a:moveTo>
                    <a:cubicBezTo>
                      <a:pt x="235" y="149"/>
                      <a:pt x="235" y="148"/>
                      <a:pt x="236" y="148"/>
                    </a:cubicBezTo>
                    <a:cubicBezTo>
                      <a:pt x="243" y="146"/>
                      <a:pt x="250" y="143"/>
                      <a:pt x="257" y="134"/>
                    </a:cubicBezTo>
                    <a:cubicBezTo>
                      <a:pt x="247" y="140"/>
                      <a:pt x="243" y="127"/>
                      <a:pt x="234" y="132"/>
                    </a:cubicBezTo>
                    <a:cubicBezTo>
                      <a:pt x="234" y="123"/>
                      <a:pt x="224" y="118"/>
                      <a:pt x="226" y="109"/>
                    </a:cubicBezTo>
                    <a:cubicBezTo>
                      <a:pt x="226" y="108"/>
                      <a:pt x="224" y="105"/>
                      <a:pt x="223" y="104"/>
                    </a:cubicBezTo>
                    <a:cubicBezTo>
                      <a:pt x="209" y="101"/>
                      <a:pt x="208" y="84"/>
                      <a:pt x="194" y="79"/>
                    </a:cubicBezTo>
                    <a:cubicBezTo>
                      <a:pt x="184" y="75"/>
                      <a:pt x="169" y="74"/>
                      <a:pt x="161" y="64"/>
                    </a:cubicBezTo>
                    <a:cubicBezTo>
                      <a:pt x="161" y="63"/>
                      <a:pt x="158" y="65"/>
                      <a:pt x="156" y="66"/>
                    </a:cubicBezTo>
                    <a:cubicBezTo>
                      <a:pt x="153" y="68"/>
                      <a:pt x="150" y="66"/>
                      <a:pt x="148" y="67"/>
                    </a:cubicBezTo>
                    <a:cubicBezTo>
                      <a:pt x="140" y="70"/>
                      <a:pt x="130" y="65"/>
                      <a:pt x="125" y="69"/>
                    </a:cubicBezTo>
                    <a:cubicBezTo>
                      <a:pt x="112" y="80"/>
                      <a:pt x="89" y="80"/>
                      <a:pt x="86" y="101"/>
                    </a:cubicBezTo>
                    <a:cubicBezTo>
                      <a:pt x="70" y="110"/>
                      <a:pt x="75" y="128"/>
                      <a:pt x="69" y="142"/>
                    </a:cubicBezTo>
                    <a:cubicBezTo>
                      <a:pt x="64" y="152"/>
                      <a:pt x="71" y="164"/>
                      <a:pt x="73" y="175"/>
                    </a:cubicBezTo>
                    <a:cubicBezTo>
                      <a:pt x="75" y="191"/>
                      <a:pt x="82" y="211"/>
                      <a:pt x="106" y="211"/>
                    </a:cubicBezTo>
                    <a:cubicBezTo>
                      <a:pt x="108" y="212"/>
                      <a:pt x="109" y="213"/>
                      <a:pt x="109" y="215"/>
                    </a:cubicBezTo>
                    <a:cubicBezTo>
                      <a:pt x="111" y="226"/>
                      <a:pt x="125" y="233"/>
                      <a:pt x="134" y="227"/>
                    </a:cubicBezTo>
                    <a:cubicBezTo>
                      <a:pt x="139" y="224"/>
                      <a:pt x="141" y="224"/>
                      <a:pt x="145" y="228"/>
                    </a:cubicBezTo>
                    <a:cubicBezTo>
                      <a:pt x="156" y="237"/>
                      <a:pt x="161" y="237"/>
                      <a:pt x="169" y="227"/>
                    </a:cubicBezTo>
                    <a:cubicBezTo>
                      <a:pt x="172" y="223"/>
                      <a:pt x="175" y="225"/>
                      <a:pt x="178" y="225"/>
                    </a:cubicBezTo>
                    <a:cubicBezTo>
                      <a:pt x="187" y="225"/>
                      <a:pt x="198" y="228"/>
                      <a:pt x="199" y="214"/>
                    </a:cubicBezTo>
                    <a:cubicBezTo>
                      <a:pt x="200" y="211"/>
                      <a:pt x="203" y="211"/>
                      <a:pt x="205" y="209"/>
                    </a:cubicBezTo>
                    <a:cubicBezTo>
                      <a:pt x="211" y="205"/>
                      <a:pt x="222" y="205"/>
                      <a:pt x="222" y="196"/>
                    </a:cubicBezTo>
                    <a:cubicBezTo>
                      <a:pt x="223" y="187"/>
                      <a:pt x="229" y="184"/>
                      <a:pt x="235" y="179"/>
                    </a:cubicBezTo>
                    <a:cubicBezTo>
                      <a:pt x="239" y="179"/>
                      <a:pt x="245" y="181"/>
                      <a:pt x="246" y="175"/>
                    </a:cubicBezTo>
                    <a:cubicBezTo>
                      <a:pt x="247" y="171"/>
                      <a:pt x="240" y="171"/>
                      <a:pt x="237" y="169"/>
                    </a:cubicBezTo>
                    <a:cubicBezTo>
                      <a:pt x="237" y="168"/>
                      <a:pt x="236" y="168"/>
                      <a:pt x="235" y="167"/>
                    </a:cubicBezTo>
                    <a:cubicBezTo>
                      <a:pt x="234" y="162"/>
                      <a:pt x="230" y="157"/>
                      <a:pt x="234" y="151"/>
                    </a:cubicBezTo>
                    <a:cubicBezTo>
                      <a:pt x="234" y="150"/>
                      <a:pt x="235" y="150"/>
                      <a:pt x="235" y="149"/>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7" name="Freeform 472">
                <a:extLst>
                  <a:ext uri="{FF2B5EF4-FFF2-40B4-BE49-F238E27FC236}">
                    <a16:creationId xmlns:a16="http://schemas.microsoft.com/office/drawing/2014/main" id="{DCAF4482-EC4E-3ED7-6E00-6E9F0023935E}"/>
                  </a:ext>
                </a:extLst>
              </p:cNvPr>
              <p:cNvSpPr>
                <a:spLocks noEditPoints="1"/>
              </p:cNvSpPr>
              <p:nvPr/>
            </p:nvSpPr>
            <p:spPr bwMode="auto">
              <a:xfrm>
                <a:off x="611" y="1258"/>
                <a:ext cx="300" cy="272"/>
              </a:xfrm>
              <a:custGeom>
                <a:avLst/>
                <a:gdLst>
                  <a:gd name="T0" fmla="*/ 202 w 262"/>
                  <a:gd name="T1" fmla="*/ 184 h 237"/>
                  <a:gd name="T2" fmla="*/ 201 w 262"/>
                  <a:gd name="T3" fmla="*/ 203 h 237"/>
                  <a:gd name="T4" fmla="*/ 153 w 262"/>
                  <a:gd name="T5" fmla="*/ 205 h 237"/>
                  <a:gd name="T6" fmla="*/ 130 w 262"/>
                  <a:gd name="T7" fmla="*/ 208 h 237"/>
                  <a:gd name="T8" fmla="*/ 193 w 262"/>
                  <a:gd name="T9" fmla="*/ 225 h 237"/>
                  <a:gd name="T10" fmla="*/ 77 w 262"/>
                  <a:gd name="T11" fmla="*/ 191 h 237"/>
                  <a:gd name="T12" fmla="*/ 64 w 262"/>
                  <a:gd name="T13" fmla="*/ 131 h 237"/>
                  <a:gd name="T14" fmla="*/ 17 w 262"/>
                  <a:gd name="T15" fmla="*/ 34 h 237"/>
                  <a:gd name="T16" fmla="*/ 136 w 262"/>
                  <a:gd name="T17" fmla="*/ 30 h 237"/>
                  <a:gd name="T18" fmla="*/ 226 w 262"/>
                  <a:gd name="T19" fmla="*/ 61 h 237"/>
                  <a:gd name="T20" fmla="*/ 259 w 262"/>
                  <a:gd name="T21" fmla="*/ 121 h 237"/>
                  <a:gd name="T22" fmla="*/ 230 w 262"/>
                  <a:gd name="T23" fmla="*/ 133 h 237"/>
                  <a:gd name="T24" fmla="*/ 231 w 262"/>
                  <a:gd name="T25" fmla="*/ 150 h 237"/>
                  <a:gd name="T26" fmla="*/ 217 w 262"/>
                  <a:gd name="T27" fmla="*/ 96 h 237"/>
                  <a:gd name="T28" fmla="*/ 204 w 262"/>
                  <a:gd name="T29" fmla="*/ 62 h 237"/>
                  <a:gd name="T30" fmla="*/ 212 w 262"/>
                  <a:gd name="T31" fmla="*/ 77 h 237"/>
                  <a:gd name="T32" fmla="*/ 202 w 262"/>
                  <a:gd name="T33" fmla="*/ 92 h 237"/>
                  <a:gd name="T34" fmla="*/ 175 w 262"/>
                  <a:gd name="T35" fmla="*/ 58 h 237"/>
                  <a:gd name="T36" fmla="*/ 195 w 262"/>
                  <a:gd name="T37" fmla="*/ 142 h 237"/>
                  <a:gd name="T38" fmla="*/ 185 w 262"/>
                  <a:gd name="T39" fmla="*/ 135 h 237"/>
                  <a:gd name="T40" fmla="*/ 149 w 262"/>
                  <a:gd name="T41" fmla="*/ 131 h 237"/>
                  <a:gd name="T42" fmla="*/ 133 w 262"/>
                  <a:gd name="T43" fmla="*/ 124 h 237"/>
                  <a:gd name="T44" fmla="*/ 68 w 262"/>
                  <a:gd name="T45" fmla="*/ 108 h 237"/>
                  <a:gd name="T46" fmla="*/ 214 w 262"/>
                  <a:gd name="T47" fmla="*/ 159 h 237"/>
                  <a:gd name="T48" fmla="*/ 122 w 262"/>
                  <a:gd name="T49" fmla="*/ 154 h 237"/>
                  <a:gd name="T50" fmla="*/ 122 w 262"/>
                  <a:gd name="T51" fmla="*/ 155 h 237"/>
                  <a:gd name="T52" fmla="*/ 184 w 262"/>
                  <a:gd name="T53" fmla="*/ 171 h 237"/>
                  <a:gd name="T54" fmla="*/ 224 w 262"/>
                  <a:gd name="T55" fmla="*/ 177 h 237"/>
                  <a:gd name="T56" fmla="*/ 132 w 262"/>
                  <a:gd name="T57" fmla="*/ 58 h 237"/>
                  <a:gd name="T58" fmla="*/ 124 w 262"/>
                  <a:gd name="T59" fmla="*/ 59 h 237"/>
                  <a:gd name="T60" fmla="*/ 168 w 262"/>
                  <a:gd name="T61" fmla="*/ 107 h 237"/>
                  <a:gd name="T62" fmla="*/ 140 w 262"/>
                  <a:gd name="T63" fmla="*/ 96 h 237"/>
                  <a:gd name="T64" fmla="*/ 182 w 262"/>
                  <a:gd name="T65" fmla="*/ 129 h 237"/>
                  <a:gd name="T66" fmla="*/ 152 w 262"/>
                  <a:gd name="T67" fmla="*/ 76 h 237"/>
                  <a:gd name="T68" fmla="*/ 127 w 262"/>
                  <a:gd name="T69" fmla="*/ 52 h 237"/>
                  <a:gd name="T70" fmla="*/ 105 w 262"/>
                  <a:gd name="T71" fmla="*/ 70 h 237"/>
                  <a:gd name="T72" fmla="*/ 105 w 262"/>
                  <a:gd name="T73" fmla="*/ 70 h 237"/>
                  <a:gd name="T74" fmla="*/ 66 w 262"/>
                  <a:gd name="T75" fmla="*/ 70 h 237"/>
                  <a:gd name="T76" fmla="*/ 95 w 262"/>
                  <a:gd name="T77" fmla="*/ 79 h 237"/>
                  <a:gd name="T78" fmla="*/ 113 w 262"/>
                  <a:gd name="T79" fmla="*/ 75 h 237"/>
                  <a:gd name="T80" fmla="*/ 78 w 262"/>
                  <a:gd name="T81" fmla="*/ 50 h 237"/>
                  <a:gd name="T82" fmla="*/ 79 w 262"/>
                  <a:gd name="T83" fmla="*/ 50 h 237"/>
                  <a:gd name="T84" fmla="*/ 96 w 262"/>
                  <a:gd name="T85" fmla="*/ 138 h 237"/>
                  <a:gd name="T86" fmla="*/ 113 w 262"/>
                  <a:gd name="T87" fmla="*/ 151 h 237"/>
                  <a:gd name="T88" fmla="*/ 155 w 262"/>
                  <a:gd name="T89" fmla="*/ 52 h 237"/>
                  <a:gd name="T90" fmla="*/ 147 w 262"/>
                  <a:gd name="T91" fmla="*/ 193 h 237"/>
                  <a:gd name="T92" fmla="*/ 141 w 262"/>
                  <a:gd name="T93" fmla="*/ 200 h 237"/>
                  <a:gd name="T94" fmla="*/ 164 w 262"/>
                  <a:gd name="T95" fmla="*/ 44 h 237"/>
                  <a:gd name="T96" fmla="*/ 70 w 262"/>
                  <a:gd name="T97" fmla="*/ 46 h 237"/>
                  <a:gd name="T98" fmla="*/ 95 w 262"/>
                  <a:gd name="T99" fmla="*/ 62 h 237"/>
                  <a:gd name="T100" fmla="*/ 95 w 262"/>
                  <a:gd name="T101" fmla="*/ 61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2" h="236">
                    <a:moveTo>
                      <a:pt x="226" y="181"/>
                    </a:moveTo>
                    <a:cubicBezTo>
                      <a:pt x="219" y="182"/>
                      <a:pt x="212" y="183"/>
                      <a:pt x="204" y="184"/>
                    </a:cubicBezTo>
                    <a:cubicBezTo>
                      <a:pt x="203" y="184"/>
                      <a:pt x="202" y="184"/>
                      <a:pt x="202" y="184"/>
                    </a:cubicBezTo>
                    <a:cubicBezTo>
                      <a:pt x="201" y="187"/>
                      <a:pt x="203" y="187"/>
                      <a:pt x="205" y="188"/>
                    </a:cubicBezTo>
                    <a:cubicBezTo>
                      <a:pt x="205" y="188"/>
                      <a:pt x="205" y="188"/>
                      <a:pt x="205" y="188"/>
                    </a:cubicBezTo>
                    <a:cubicBezTo>
                      <a:pt x="193" y="191"/>
                      <a:pt x="193" y="192"/>
                      <a:pt x="201" y="203"/>
                    </a:cubicBezTo>
                    <a:cubicBezTo>
                      <a:pt x="202" y="204"/>
                      <a:pt x="203" y="205"/>
                      <a:pt x="203" y="206"/>
                    </a:cubicBezTo>
                    <a:cubicBezTo>
                      <a:pt x="199" y="206"/>
                      <a:pt x="194" y="205"/>
                      <a:pt x="198" y="212"/>
                    </a:cubicBezTo>
                    <a:cubicBezTo>
                      <a:pt x="182" y="218"/>
                      <a:pt x="167" y="212"/>
                      <a:pt x="153" y="205"/>
                    </a:cubicBezTo>
                    <a:cubicBezTo>
                      <a:pt x="151" y="204"/>
                      <a:pt x="146" y="201"/>
                      <a:pt x="146" y="204"/>
                    </a:cubicBezTo>
                    <a:cubicBezTo>
                      <a:pt x="148" y="217"/>
                      <a:pt x="141" y="207"/>
                      <a:pt x="138" y="207"/>
                    </a:cubicBezTo>
                    <a:cubicBezTo>
                      <a:pt x="136" y="207"/>
                      <a:pt x="134" y="204"/>
                      <a:pt x="130" y="208"/>
                    </a:cubicBezTo>
                    <a:cubicBezTo>
                      <a:pt x="153" y="219"/>
                      <a:pt x="178" y="217"/>
                      <a:pt x="202" y="217"/>
                    </a:cubicBezTo>
                    <a:cubicBezTo>
                      <a:pt x="205" y="218"/>
                      <a:pt x="206" y="219"/>
                      <a:pt x="207" y="222"/>
                    </a:cubicBezTo>
                    <a:cubicBezTo>
                      <a:pt x="202" y="223"/>
                      <a:pt x="198" y="225"/>
                      <a:pt x="193" y="225"/>
                    </a:cubicBezTo>
                    <a:cubicBezTo>
                      <a:pt x="187" y="225"/>
                      <a:pt x="189" y="228"/>
                      <a:pt x="190" y="232"/>
                    </a:cubicBezTo>
                    <a:cubicBezTo>
                      <a:pt x="154" y="237"/>
                      <a:pt x="125" y="220"/>
                      <a:pt x="95" y="204"/>
                    </a:cubicBezTo>
                    <a:cubicBezTo>
                      <a:pt x="89" y="201"/>
                      <a:pt x="82" y="198"/>
                      <a:pt x="77" y="191"/>
                    </a:cubicBezTo>
                    <a:cubicBezTo>
                      <a:pt x="82" y="190"/>
                      <a:pt x="86" y="190"/>
                      <a:pt x="92" y="189"/>
                    </a:cubicBezTo>
                    <a:cubicBezTo>
                      <a:pt x="78" y="167"/>
                      <a:pt x="56" y="151"/>
                      <a:pt x="41" y="128"/>
                    </a:cubicBezTo>
                    <a:cubicBezTo>
                      <a:pt x="49" y="129"/>
                      <a:pt x="56" y="130"/>
                      <a:pt x="64" y="131"/>
                    </a:cubicBezTo>
                    <a:cubicBezTo>
                      <a:pt x="62" y="124"/>
                      <a:pt x="58" y="122"/>
                      <a:pt x="54" y="118"/>
                    </a:cubicBezTo>
                    <a:cubicBezTo>
                      <a:pt x="34" y="97"/>
                      <a:pt x="20" y="72"/>
                      <a:pt x="9" y="46"/>
                    </a:cubicBezTo>
                    <a:cubicBezTo>
                      <a:pt x="4" y="34"/>
                      <a:pt x="4" y="34"/>
                      <a:pt x="17" y="34"/>
                    </a:cubicBezTo>
                    <a:cubicBezTo>
                      <a:pt x="12" y="23"/>
                      <a:pt x="8" y="12"/>
                      <a:pt x="0" y="0"/>
                    </a:cubicBezTo>
                    <a:cubicBezTo>
                      <a:pt x="25" y="3"/>
                      <a:pt x="48" y="4"/>
                      <a:pt x="70" y="9"/>
                    </a:cubicBezTo>
                    <a:cubicBezTo>
                      <a:pt x="92" y="13"/>
                      <a:pt x="113" y="21"/>
                      <a:pt x="136" y="30"/>
                    </a:cubicBezTo>
                    <a:cubicBezTo>
                      <a:pt x="134" y="22"/>
                      <a:pt x="132" y="16"/>
                      <a:pt x="129" y="7"/>
                    </a:cubicBezTo>
                    <a:cubicBezTo>
                      <a:pt x="166" y="28"/>
                      <a:pt x="204" y="41"/>
                      <a:pt x="229" y="77"/>
                    </a:cubicBezTo>
                    <a:cubicBezTo>
                      <a:pt x="228" y="71"/>
                      <a:pt x="227" y="67"/>
                      <a:pt x="226" y="61"/>
                    </a:cubicBezTo>
                    <a:cubicBezTo>
                      <a:pt x="239" y="73"/>
                      <a:pt x="248" y="86"/>
                      <a:pt x="254" y="100"/>
                    </a:cubicBezTo>
                    <a:cubicBezTo>
                      <a:pt x="252" y="104"/>
                      <a:pt x="255" y="106"/>
                      <a:pt x="257" y="109"/>
                    </a:cubicBezTo>
                    <a:cubicBezTo>
                      <a:pt x="260" y="113"/>
                      <a:pt x="262" y="117"/>
                      <a:pt x="259" y="121"/>
                    </a:cubicBezTo>
                    <a:cubicBezTo>
                      <a:pt x="257" y="125"/>
                      <a:pt x="252" y="122"/>
                      <a:pt x="248" y="122"/>
                    </a:cubicBezTo>
                    <a:cubicBezTo>
                      <a:pt x="240" y="121"/>
                      <a:pt x="234" y="114"/>
                      <a:pt x="224" y="115"/>
                    </a:cubicBezTo>
                    <a:cubicBezTo>
                      <a:pt x="225" y="122"/>
                      <a:pt x="228" y="127"/>
                      <a:pt x="230" y="133"/>
                    </a:cubicBezTo>
                    <a:cubicBezTo>
                      <a:pt x="232" y="138"/>
                      <a:pt x="237" y="143"/>
                      <a:pt x="233" y="149"/>
                    </a:cubicBezTo>
                    <a:cubicBezTo>
                      <a:pt x="232" y="149"/>
                      <a:pt x="232" y="149"/>
                      <a:pt x="232" y="149"/>
                    </a:cubicBezTo>
                    <a:cubicBezTo>
                      <a:pt x="232" y="149"/>
                      <a:pt x="231" y="150"/>
                      <a:pt x="231" y="150"/>
                    </a:cubicBezTo>
                    <a:cubicBezTo>
                      <a:pt x="228" y="152"/>
                      <a:pt x="228" y="159"/>
                      <a:pt x="221" y="157"/>
                    </a:cubicBezTo>
                    <a:cubicBezTo>
                      <a:pt x="217" y="147"/>
                      <a:pt x="216" y="138"/>
                      <a:pt x="218" y="128"/>
                    </a:cubicBezTo>
                    <a:cubicBezTo>
                      <a:pt x="220" y="118"/>
                      <a:pt x="222" y="107"/>
                      <a:pt x="217" y="96"/>
                    </a:cubicBezTo>
                    <a:cubicBezTo>
                      <a:pt x="216" y="90"/>
                      <a:pt x="218" y="82"/>
                      <a:pt x="212" y="77"/>
                    </a:cubicBezTo>
                    <a:cubicBezTo>
                      <a:pt x="212" y="72"/>
                      <a:pt x="213" y="66"/>
                      <a:pt x="205" y="65"/>
                    </a:cubicBezTo>
                    <a:cubicBezTo>
                      <a:pt x="204" y="64"/>
                      <a:pt x="204" y="63"/>
                      <a:pt x="204" y="62"/>
                    </a:cubicBezTo>
                    <a:cubicBezTo>
                      <a:pt x="203" y="62"/>
                      <a:pt x="203" y="62"/>
                      <a:pt x="203" y="62"/>
                    </a:cubicBezTo>
                    <a:cubicBezTo>
                      <a:pt x="203" y="63"/>
                      <a:pt x="204" y="64"/>
                      <a:pt x="205" y="65"/>
                    </a:cubicBezTo>
                    <a:cubicBezTo>
                      <a:pt x="205" y="70"/>
                      <a:pt x="207" y="75"/>
                      <a:pt x="212" y="77"/>
                    </a:cubicBezTo>
                    <a:cubicBezTo>
                      <a:pt x="212" y="84"/>
                      <a:pt x="213" y="90"/>
                      <a:pt x="217" y="96"/>
                    </a:cubicBezTo>
                    <a:cubicBezTo>
                      <a:pt x="217" y="105"/>
                      <a:pt x="217" y="115"/>
                      <a:pt x="213" y="124"/>
                    </a:cubicBezTo>
                    <a:cubicBezTo>
                      <a:pt x="210" y="112"/>
                      <a:pt x="207" y="101"/>
                      <a:pt x="202" y="92"/>
                    </a:cubicBezTo>
                    <a:cubicBezTo>
                      <a:pt x="195" y="79"/>
                      <a:pt x="191" y="64"/>
                      <a:pt x="176" y="58"/>
                    </a:cubicBezTo>
                    <a:cubicBezTo>
                      <a:pt x="175" y="57"/>
                      <a:pt x="175" y="57"/>
                      <a:pt x="175" y="57"/>
                    </a:cubicBezTo>
                    <a:cubicBezTo>
                      <a:pt x="175" y="57"/>
                      <a:pt x="175" y="57"/>
                      <a:pt x="175" y="58"/>
                    </a:cubicBezTo>
                    <a:cubicBezTo>
                      <a:pt x="176" y="61"/>
                      <a:pt x="178" y="64"/>
                      <a:pt x="180" y="66"/>
                    </a:cubicBezTo>
                    <a:cubicBezTo>
                      <a:pt x="201" y="92"/>
                      <a:pt x="209" y="122"/>
                      <a:pt x="214" y="155"/>
                    </a:cubicBezTo>
                    <a:cubicBezTo>
                      <a:pt x="205" y="154"/>
                      <a:pt x="202" y="145"/>
                      <a:pt x="195" y="142"/>
                    </a:cubicBezTo>
                    <a:cubicBezTo>
                      <a:pt x="194" y="137"/>
                      <a:pt x="190" y="136"/>
                      <a:pt x="185" y="135"/>
                    </a:cubicBezTo>
                    <a:cubicBezTo>
                      <a:pt x="185" y="135"/>
                      <a:pt x="185" y="135"/>
                      <a:pt x="184" y="135"/>
                    </a:cubicBezTo>
                    <a:cubicBezTo>
                      <a:pt x="185" y="135"/>
                      <a:pt x="185" y="135"/>
                      <a:pt x="185" y="135"/>
                    </a:cubicBezTo>
                    <a:cubicBezTo>
                      <a:pt x="186" y="141"/>
                      <a:pt x="191" y="142"/>
                      <a:pt x="195" y="142"/>
                    </a:cubicBezTo>
                    <a:cubicBezTo>
                      <a:pt x="195" y="145"/>
                      <a:pt x="193" y="148"/>
                      <a:pt x="191" y="147"/>
                    </a:cubicBezTo>
                    <a:cubicBezTo>
                      <a:pt x="176" y="143"/>
                      <a:pt x="160" y="144"/>
                      <a:pt x="149" y="131"/>
                    </a:cubicBezTo>
                    <a:cubicBezTo>
                      <a:pt x="146" y="129"/>
                      <a:pt x="143" y="128"/>
                      <a:pt x="139" y="128"/>
                    </a:cubicBezTo>
                    <a:cubicBezTo>
                      <a:pt x="139" y="125"/>
                      <a:pt x="138" y="122"/>
                      <a:pt x="135" y="122"/>
                    </a:cubicBezTo>
                    <a:cubicBezTo>
                      <a:pt x="134" y="121"/>
                      <a:pt x="133" y="122"/>
                      <a:pt x="133" y="124"/>
                    </a:cubicBezTo>
                    <a:cubicBezTo>
                      <a:pt x="134" y="127"/>
                      <a:pt x="136" y="128"/>
                      <a:pt x="139" y="128"/>
                    </a:cubicBezTo>
                    <a:cubicBezTo>
                      <a:pt x="139" y="130"/>
                      <a:pt x="147" y="133"/>
                      <a:pt x="139" y="135"/>
                    </a:cubicBezTo>
                    <a:cubicBezTo>
                      <a:pt x="117" y="122"/>
                      <a:pt x="92" y="116"/>
                      <a:pt x="68" y="108"/>
                    </a:cubicBezTo>
                    <a:cubicBezTo>
                      <a:pt x="91" y="119"/>
                      <a:pt x="114" y="131"/>
                      <a:pt x="139" y="135"/>
                    </a:cubicBezTo>
                    <a:cubicBezTo>
                      <a:pt x="148" y="141"/>
                      <a:pt x="157" y="144"/>
                      <a:pt x="167" y="146"/>
                    </a:cubicBezTo>
                    <a:cubicBezTo>
                      <a:pt x="183" y="148"/>
                      <a:pt x="198" y="155"/>
                      <a:pt x="214" y="159"/>
                    </a:cubicBezTo>
                    <a:cubicBezTo>
                      <a:pt x="215" y="163"/>
                      <a:pt x="216" y="166"/>
                      <a:pt x="217" y="169"/>
                    </a:cubicBezTo>
                    <a:cubicBezTo>
                      <a:pt x="212" y="169"/>
                      <a:pt x="207" y="169"/>
                      <a:pt x="202" y="168"/>
                    </a:cubicBezTo>
                    <a:cubicBezTo>
                      <a:pt x="176" y="164"/>
                      <a:pt x="148" y="164"/>
                      <a:pt x="122" y="154"/>
                    </a:cubicBezTo>
                    <a:cubicBezTo>
                      <a:pt x="122" y="154"/>
                      <a:pt x="121" y="153"/>
                      <a:pt x="120" y="153"/>
                    </a:cubicBezTo>
                    <a:cubicBezTo>
                      <a:pt x="120" y="153"/>
                      <a:pt x="119" y="153"/>
                      <a:pt x="119" y="154"/>
                    </a:cubicBezTo>
                    <a:cubicBezTo>
                      <a:pt x="120" y="154"/>
                      <a:pt x="121" y="154"/>
                      <a:pt x="122" y="155"/>
                    </a:cubicBezTo>
                    <a:cubicBezTo>
                      <a:pt x="123" y="163"/>
                      <a:pt x="132" y="160"/>
                      <a:pt x="136" y="164"/>
                    </a:cubicBezTo>
                    <a:cubicBezTo>
                      <a:pt x="134" y="169"/>
                      <a:pt x="127" y="164"/>
                      <a:pt x="126" y="171"/>
                    </a:cubicBezTo>
                    <a:cubicBezTo>
                      <a:pt x="145" y="171"/>
                      <a:pt x="163" y="166"/>
                      <a:pt x="184" y="171"/>
                    </a:cubicBezTo>
                    <a:cubicBezTo>
                      <a:pt x="176" y="175"/>
                      <a:pt x="170" y="178"/>
                      <a:pt x="164" y="181"/>
                    </a:cubicBezTo>
                    <a:cubicBezTo>
                      <a:pt x="166" y="183"/>
                      <a:pt x="167" y="184"/>
                      <a:pt x="169" y="183"/>
                    </a:cubicBezTo>
                    <a:cubicBezTo>
                      <a:pt x="186" y="173"/>
                      <a:pt x="204" y="168"/>
                      <a:pt x="224" y="177"/>
                    </a:cubicBezTo>
                    <a:cubicBezTo>
                      <a:pt x="226" y="177"/>
                      <a:pt x="226" y="179"/>
                      <a:pt x="226" y="181"/>
                    </a:cubicBezTo>
                    <a:close/>
                    <a:moveTo>
                      <a:pt x="130" y="55"/>
                    </a:moveTo>
                    <a:cubicBezTo>
                      <a:pt x="130" y="56"/>
                      <a:pt x="131" y="57"/>
                      <a:pt x="132" y="58"/>
                    </a:cubicBezTo>
                    <a:cubicBezTo>
                      <a:pt x="131" y="60"/>
                      <a:pt x="129" y="60"/>
                      <a:pt x="127" y="60"/>
                    </a:cubicBezTo>
                    <a:cubicBezTo>
                      <a:pt x="126" y="60"/>
                      <a:pt x="126" y="59"/>
                      <a:pt x="125" y="58"/>
                    </a:cubicBezTo>
                    <a:cubicBezTo>
                      <a:pt x="124" y="59"/>
                      <a:pt x="124" y="59"/>
                      <a:pt x="124" y="59"/>
                    </a:cubicBezTo>
                    <a:cubicBezTo>
                      <a:pt x="125" y="60"/>
                      <a:pt x="126" y="60"/>
                      <a:pt x="127" y="60"/>
                    </a:cubicBezTo>
                    <a:cubicBezTo>
                      <a:pt x="127" y="64"/>
                      <a:pt x="130" y="66"/>
                      <a:pt x="133" y="67"/>
                    </a:cubicBezTo>
                    <a:cubicBezTo>
                      <a:pt x="148" y="77"/>
                      <a:pt x="159" y="92"/>
                      <a:pt x="168" y="107"/>
                    </a:cubicBezTo>
                    <a:cubicBezTo>
                      <a:pt x="171" y="111"/>
                      <a:pt x="173" y="115"/>
                      <a:pt x="166" y="116"/>
                    </a:cubicBezTo>
                    <a:cubicBezTo>
                      <a:pt x="166" y="110"/>
                      <a:pt x="161" y="108"/>
                      <a:pt x="156" y="109"/>
                    </a:cubicBezTo>
                    <a:cubicBezTo>
                      <a:pt x="155" y="100"/>
                      <a:pt x="147" y="98"/>
                      <a:pt x="140" y="96"/>
                    </a:cubicBezTo>
                    <a:cubicBezTo>
                      <a:pt x="145" y="101"/>
                      <a:pt x="149" y="107"/>
                      <a:pt x="156" y="109"/>
                    </a:cubicBezTo>
                    <a:cubicBezTo>
                      <a:pt x="157" y="114"/>
                      <a:pt x="161" y="115"/>
                      <a:pt x="166" y="116"/>
                    </a:cubicBezTo>
                    <a:cubicBezTo>
                      <a:pt x="168" y="125"/>
                      <a:pt x="175" y="126"/>
                      <a:pt x="182" y="129"/>
                    </a:cubicBezTo>
                    <a:cubicBezTo>
                      <a:pt x="167" y="107"/>
                      <a:pt x="170" y="79"/>
                      <a:pt x="158" y="57"/>
                    </a:cubicBezTo>
                    <a:cubicBezTo>
                      <a:pt x="157" y="67"/>
                      <a:pt x="164" y="75"/>
                      <a:pt x="162" y="88"/>
                    </a:cubicBezTo>
                    <a:cubicBezTo>
                      <a:pt x="158" y="83"/>
                      <a:pt x="155" y="79"/>
                      <a:pt x="152" y="76"/>
                    </a:cubicBezTo>
                    <a:cubicBezTo>
                      <a:pt x="146" y="69"/>
                      <a:pt x="142" y="61"/>
                      <a:pt x="132" y="58"/>
                    </a:cubicBezTo>
                    <a:cubicBezTo>
                      <a:pt x="131" y="57"/>
                      <a:pt x="130" y="56"/>
                      <a:pt x="130" y="55"/>
                    </a:cubicBezTo>
                    <a:cubicBezTo>
                      <a:pt x="129" y="54"/>
                      <a:pt x="129" y="52"/>
                      <a:pt x="127" y="52"/>
                    </a:cubicBezTo>
                    <a:cubicBezTo>
                      <a:pt x="126" y="52"/>
                      <a:pt x="126" y="52"/>
                      <a:pt x="126" y="52"/>
                    </a:cubicBezTo>
                    <a:cubicBezTo>
                      <a:pt x="126" y="55"/>
                      <a:pt x="128" y="55"/>
                      <a:pt x="130" y="55"/>
                    </a:cubicBezTo>
                    <a:close/>
                    <a:moveTo>
                      <a:pt x="105" y="70"/>
                    </a:moveTo>
                    <a:cubicBezTo>
                      <a:pt x="105" y="68"/>
                      <a:pt x="105" y="67"/>
                      <a:pt x="103" y="66"/>
                    </a:cubicBezTo>
                    <a:cubicBezTo>
                      <a:pt x="103" y="66"/>
                      <a:pt x="102" y="67"/>
                      <a:pt x="102" y="68"/>
                    </a:cubicBezTo>
                    <a:cubicBezTo>
                      <a:pt x="102" y="70"/>
                      <a:pt x="104" y="70"/>
                      <a:pt x="105" y="70"/>
                    </a:cubicBezTo>
                    <a:cubicBezTo>
                      <a:pt x="106" y="71"/>
                      <a:pt x="107" y="73"/>
                      <a:pt x="108" y="75"/>
                    </a:cubicBezTo>
                    <a:cubicBezTo>
                      <a:pt x="91" y="75"/>
                      <a:pt x="77" y="66"/>
                      <a:pt x="61" y="60"/>
                    </a:cubicBezTo>
                    <a:cubicBezTo>
                      <a:pt x="60" y="66"/>
                      <a:pt x="68" y="64"/>
                      <a:pt x="66" y="70"/>
                    </a:cubicBezTo>
                    <a:cubicBezTo>
                      <a:pt x="57" y="70"/>
                      <a:pt x="47" y="70"/>
                      <a:pt x="38" y="70"/>
                    </a:cubicBezTo>
                    <a:cubicBezTo>
                      <a:pt x="37" y="71"/>
                      <a:pt x="37" y="72"/>
                      <a:pt x="37" y="73"/>
                    </a:cubicBezTo>
                    <a:cubicBezTo>
                      <a:pt x="57" y="74"/>
                      <a:pt x="77" y="71"/>
                      <a:pt x="95" y="79"/>
                    </a:cubicBezTo>
                    <a:cubicBezTo>
                      <a:pt x="84" y="79"/>
                      <a:pt x="74" y="80"/>
                      <a:pt x="66" y="88"/>
                    </a:cubicBezTo>
                    <a:cubicBezTo>
                      <a:pt x="89" y="85"/>
                      <a:pt x="113" y="78"/>
                      <a:pt x="136" y="93"/>
                    </a:cubicBezTo>
                    <a:cubicBezTo>
                      <a:pt x="130" y="84"/>
                      <a:pt x="122" y="79"/>
                      <a:pt x="113" y="75"/>
                    </a:cubicBezTo>
                    <a:cubicBezTo>
                      <a:pt x="112" y="70"/>
                      <a:pt x="109" y="70"/>
                      <a:pt x="105" y="70"/>
                    </a:cubicBezTo>
                    <a:close/>
                    <a:moveTo>
                      <a:pt x="79" y="50"/>
                    </a:moveTo>
                    <a:cubicBezTo>
                      <a:pt x="79" y="50"/>
                      <a:pt x="78" y="50"/>
                      <a:pt x="78" y="50"/>
                    </a:cubicBezTo>
                    <a:cubicBezTo>
                      <a:pt x="78" y="50"/>
                      <a:pt x="79" y="50"/>
                      <a:pt x="79" y="51"/>
                    </a:cubicBezTo>
                    <a:cubicBezTo>
                      <a:pt x="80" y="56"/>
                      <a:pt x="83" y="57"/>
                      <a:pt x="88" y="56"/>
                    </a:cubicBezTo>
                    <a:cubicBezTo>
                      <a:pt x="86" y="52"/>
                      <a:pt x="82" y="51"/>
                      <a:pt x="79" y="50"/>
                    </a:cubicBezTo>
                    <a:close/>
                    <a:moveTo>
                      <a:pt x="113" y="151"/>
                    </a:moveTo>
                    <a:cubicBezTo>
                      <a:pt x="114" y="151"/>
                      <a:pt x="114" y="150"/>
                      <a:pt x="115" y="149"/>
                    </a:cubicBezTo>
                    <a:cubicBezTo>
                      <a:pt x="108" y="145"/>
                      <a:pt x="102" y="142"/>
                      <a:pt x="96" y="138"/>
                    </a:cubicBezTo>
                    <a:cubicBezTo>
                      <a:pt x="95" y="137"/>
                      <a:pt x="92" y="138"/>
                      <a:pt x="92" y="140"/>
                    </a:cubicBezTo>
                    <a:cubicBezTo>
                      <a:pt x="92" y="141"/>
                      <a:pt x="93" y="143"/>
                      <a:pt x="94" y="143"/>
                    </a:cubicBezTo>
                    <a:cubicBezTo>
                      <a:pt x="100" y="146"/>
                      <a:pt x="107" y="149"/>
                      <a:pt x="113" y="151"/>
                    </a:cubicBezTo>
                    <a:close/>
                    <a:moveTo>
                      <a:pt x="155" y="52"/>
                    </a:moveTo>
                    <a:cubicBezTo>
                      <a:pt x="154" y="40"/>
                      <a:pt x="154" y="40"/>
                      <a:pt x="142" y="37"/>
                    </a:cubicBezTo>
                    <a:cubicBezTo>
                      <a:pt x="148" y="42"/>
                      <a:pt x="149" y="49"/>
                      <a:pt x="155" y="52"/>
                    </a:cubicBezTo>
                    <a:close/>
                    <a:moveTo>
                      <a:pt x="147" y="193"/>
                    </a:moveTo>
                    <a:cubicBezTo>
                      <a:pt x="154" y="192"/>
                      <a:pt x="158" y="190"/>
                      <a:pt x="161" y="183"/>
                    </a:cubicBezTo>
                    <a:cubicBezTo>
                      <a:pt x="155" y="185"/>
                      <a:pt x="150" y="187"/>
                      <a:pt x="147" y="193"/>
                    </a:cubicBezTo>
                    <a:close/>
                    <a:moveTo>
                      <a:pt x="141" y="200"/>
                    </a:moveTo>
                    <a:cubicBezTo>
                      <a:pt x="137" y="199"/>
                      <a:pt x="135" y="192"/>
                      <a:pt x="128" y="194"/>
                    </a:cubicBezTo>
                    <a:cubicBezTo>
                      <a:pt x="131" y="199"/>
                      <a:pt x="135" y="202"/>
                      <a:pt x="141" y="200"/>
                    </a:cubicBezTo>
                    <a:close/>
                    <a:moveTo>
                      <a:pt x="164" y="44"/>
                    </a:moveTo>
                    <a:cubicBezTo>
                      <a:pt x="166" y="49"/>
                      <a:pt x="167" y="52"/>
                      <a:pt x="172" y="52"/>
                    </a:cubicBezTo>
                    <a:cubicBezTo>
                      <a:pt x="172" y="47"/>
                      <a:pt x="169" y="45"/>
                      <a:pt x="164" y="44"/>
                    </a:cubicBezTo>
                    <a:close/>
                    <a:moveTo>
                      <a:pt x="73" y="45"/>
                    </a:moveTo>
                    <a:cubicBezTo>
                      <a:pt x="72" y="45"/>
                      <a:pt x="72" y="44"/>
                      <a:pt x="71" y="44"/>
                    </a:cubicBezTo>
                    <a:cubicBezTo>
                      <a:pt x="71" y="45"/>
                      <a:pt x="71" y="46"/>
                      <a:pt x="70" y="46"/>
                    </a:cubicBezTo>
                    <a:cubicBezTo>
                      <a:pt x="71" y="46"/>
                      <a:pt x="72" y="47"/>
                      <a:pt x="72" y="47"/>
                    </a:cubicBezTo>
                    <a:cubicBezTo>
                      <a:pt x="73" y="47"/>
                      <a:pt x="73" y="46"/>
                      <a:pt x="73" y="45"/>
                    </a:cubicBezTo>
                    <a:close/>
                    <a:moveTo>
                      <a:pt x="95" y="62"/>
                    </a:moveTo>
                    <a:cubicBezTo>
                      <a:pt x="95" y="62"/>
                      <a:pt x="96" y="62"/>
                      <a:pt x="96" y="62"/>
                    </a:cubicBezTo>
                    <a:cubicBezTo>
                      <a:pt x="96" y="62"/>
                      <a:pt x="96" y="61"/>
                      <a:pt x="96" y="61"/>
                    </a:cubicBezTo>
                    <a:cubicBezTo>
                      <a:pt x="96" y="61"/>
                      <a:pt x="96" y="61"/>
                      <a:pt x="95" y="61"/>
                    </a:cubicBezTo>
                    <a:cubicBezTo>
                      <a:pt x="95" y="61"/>
                      <a:pt x="95" y="61"/>
                      <a:pt x="95" y="6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8" name="Freeform 473">
                <a:extLst>
                  <a:ext uri="{FF2B5EF4-FFF2-40B4-BE49-F238E27FC236}">
                    <a16:creationId xmlns:a16="http://schemas.microsoft.com/office/drawing/2014/main" id="{0E879537-124E-2D3E-B318-AEFE285D883D}"/>
                  </a:ext>
                </a:extLst>
              </p:cNvPr>
              <p:cNvSpPr>
                <a:spLocks noEditPoints="1"/>
              </p:cNvSpPr>
              <p:nvPr/>
            </p:nvSpPr>
            <p:spPr bwMode="auto">
              <a:xfrm>
                <a:off x="465" y="1888"/>
                <a:ext cx="292" cy="371"/>
              </a:xfrm>
              <a:custGeom>
                <a:avLst/>
                <a:gdLst>
                  <a:gd name="T0" fmla="*/ 13 w 254"/>
                  <a:gd name="T1" fmla="*/ 226 h 323"/>
                  <a:gd name="T2" fmla="*/ 77 w 254"/>
                  <a:gd name="T3" fmla="*/ 76 h 323"/>
                  <a:gd name="T4" fmla="*/ 200 w 254"/>
                  <a:gd name="T5" fmla="*/ 55 h 323"/>
                  <a:gd name="T6" fmla="*/ 138 w 254"/>
                  <a:gd name="T7" fmla="*/ 149 h 323"/>
                  <a:gd name="T8" fmla="*/ 139 w 254"/>
                  <a:gd name="T9" fmla="*/ 152 h 323"/>
                  <a:gd name="T10" fmla="*/ 145 w 254"/>
                  <a:gd name="T11" fmla="*/ 159 h 323"/>
                  <a:gd name="T12" fmla="*/ 20 w 254"/>
                  <a:gd name="T13" fmla="*/ 247 h 323"/>
                  <a:gd name="T14" fmla="*/ 0 w 254"/>
                  <a:gd name="T15" fmla="*/ 320 h 323"/>
                  <a:gd name="T16" fmla="*/ 112 w 254"/>
                  <a:gd name="T17" fmla="*/ 148 h 323"/>
                  <a:gd name="T18" fmla="*/ 109 w 254"/>
                  <a:gd name="T19" fmla="*/ 144 h 323"/>
                  <a:gd name="T20" fmla="*/ 134 w 254"/>
                  <a:gd name="T21" fmla="*/ 126 h 323"/>
                  <a:gd name="T22" fmla="*/ 128 w 254"/>
                  <a:gd name="T23" fmla="*/ 129 h 323"/>
                  <a:gd name="T24" fmla="*/ 107 w 254"/>
                  <a:gd name="T25" fmla="*/ 146 h 323"/>
                  <a:gd name="T26" fmla="*/ 61 w 254"/>
                  <a:gd name="T27" fmla="*/ 177 h 323"/>
                  <a:gd name="T28" fmla="*/ 30 w 254"/>
                  <a:gd name="T29" fmla="*/ 191 h 323"/>
                  <a:gd name="T30" fmla="*/ 20 w 254"/>
                  <a:gd name="T31" fmla="*/ 212 h 323"/>
                  <a:gd name="T32" fmla="*/ 112 w 254"/>
                  <a:gd name="T33" fmla="*/ 148 h 323"/>
                  <a:gd name="T34" fmla="*/ 122 w 254"/>
                  <a:gd name="T35" fmla="*/ 145 h 323"/>
                  <a:gd name="T36" fmla="*/ 119 w 254"/>
                  <a:gd name="T37" fmla="*/ 146 h 323"/>
                  <a:gd name="T38" fmla="*/ 154 w 254"/>
                  <a:gd name="T39" fmla="*/ 78 h 323"/>
                  <a:gd name="T40" fmla="*/ 150 w 254"/>
                  <a:gd name="T41" fmla="*/ 81 h 323"/>
                  <a:gd name="T42" fmla="*/ 124 w 254"/>
                  <a:gd name="T43" fmla="*/ 105 h 323"/>
                  <a:gd name="T44" fmla="*/ 99 w 254"/>
                  <a:gd name="T45" fmla="*/ 121 h 323"/>
                  <a:gd name="T46" fmla="*/ 124 w 254"/>
                  <a:gd name="T47" fmla="*/ 105 h 323"/>
                  <a:gd name="T48" fmla="*/ 194 w 254"/>
                  <a:gd name="T49" fmla="*/ 77 h 323"/>
                  <a:gd name="T50" fmla="*/ 148 w 254"/>
                  <a:gd name="T51" fmla="*/ 83 h 323"/>
                  <a:gd name="T52" fmla="*/ 116 w 254"/>
                  <a:gd name="T53" fmla="*/ 57 h 323"/>
                  <a:gd name="T54" fmla="*/ 109 w 254"/>
                  <a:gd name="T55" fmla="*/ 69 h 323"/>
                  <a:gd name="T56" fmla="*/ 114 w 254"/>
                  <a:gd name="T57" fmla="*/ 80 h 323"/>
                  <a:gd name="T58" fmla="*/ 167 w 254"/>
                  <a:gd name="T59" fmla="*/ 40 h 323"/>
                  <a:gd name="T60" fmla="*/ 191 w 254"/>
                  <a:gd name="T61" fmla="*/ 38 h 323"/>
                  <a:gd name="T62" fmla="*/ 174 w 254"/>
                  <a:gd name="T63" fmla="*/ 37 h 323"/>
                  <a:gd name="T64" fmla="*/ 198 w 254"/>
                  <a:gd name="T65" fmla="*/ 23 h 323"/>
                  <a:gd name="T66" fmla="*/ 167 w 254"/>
                  <a:gd name="T67" fmla="*/ 37 h 323"/>
                  <a:gd name="T68" fmla="*/ 126 w 254"/>
                  <a:gd name="T69" fmla="*/ 66 h 323"/>
                  <a:gd name="T70" fmla="*/ 109 w 254"/>
                  <a:gd name="T71" fmla="*/ 69 h 323"/>
                  <a:gd name="T72" fmla="*/ 116 w 254"/>
                  <a:gd name="T73" fmla="*/ 57 h 323"/>
                  <a:gd name="T74" fmla="*/ 116 w 254"/>
                  <a:gd name="T75" fmla="*/ 57 h 323"/>
                  <a:gd name="T76" fmla="*/ 60 w 254"/>
                  <a:gd name="T77" fmla="*/ 142 h 323"/>
                  <a:gd name="T78" fmla="*/ 66 w 254"/>
                  <a:gd name="T79" fmla="*/ 113 h 323"/>
                  <a:gd name="T80" fmla="*/ 42 w 254"/>
                  <a:gd name="T81" fmla="*/ 168 h 323"/>
                  <a:gd name="T82" fmla="*/ 73 w 254"/>
                  <a:gd name="T83" fmla="*/ 139 h 323"/>
                  <a:gd name="T84" fmla="*/ 76 w 254"/>
                  <a:gd name="T85" fmla="*/ 135 h 323"/>
                  <a:gd name="T86" fmla="*/ 97 w 254"/>
                  <a:gd name="T87" fmla="*/ 82 h 323"/>
                  <a:gd name="T88" fmla="*/ 97 w 254"/>
                  <a:gd name="T89" fmla="*/ 82 h 323"/>
                  <a:gd name="T90" fmla="*/ 108 w 254"/>
                  <a:gd name="T91" fmla="*/ 172 h 323"/>
                  <a:gd name="T92" fmla="*/ 39 w 254"/>
                  <a:gd name="T93" fmla="*/ 174 h 323"/>
                  <a:gd name="T94" fmla="*/ 39 w 254"/>
                  <a:gd name="T95" fmla="*/ 174 h 323"/>
                  <a:gd name="T96" fmla="*/ 128 w 254"/>
                  <a:gd name="T97" fmla="*/ 143 h 323"/>
                  <a:gd name="T98" fmla="*/ 127 w 254"/>
                  <a:gd name="T99" fmla="*/ 140 h 323"/>
                  <a:gd name="T100" fmla="*/ 206 w 254"/>
                  <a:gd name="T101" fmla="*/ 16 h 323"/>
                  <a:gd name="T102" fmla="*/ 206 w 254"/>
                  <a:gd name="T103" fmla="*/ 20 h 323"/>
                  <a:gd name="T104" fmla="*/ 70 w 254"/>
                  <a:gd name="T105" fmla="*/ 130 h 323"/>
                  <a:gd name="T106" fmla="*/ 65 w 254"/>
                  <a:gd name="T107" fmla="*/ 130 h 323"/>
                  <a:gd name="T108" fmla="*/ 70 w 254"/>
                  <a:gd name="T109" fmla="*/ 130 h 323"/>
                  <a:gd name="T110" fmla="*/ 95 w 254"/>
                  <a:gd name="T111" fmla="*/ 121 h 323"/>
                  <a:gd name="T112" fmla="*/ 94 w 254"/>
                  <a:gd name="T113" fmla="*/ 123 h 323"/>
                  <a:gd name="T114" fmla="*/ 142 w 254"/>
                  <a:gd name="T115" fmla="*/ 119 h 323"/>
                  <a:gd name="T116" fmla="*/ 139 w 254"/>
                  <a:gd name="T117" fmla="*/ 120 h 323"/>
                  <a:gd name="T118" fmla="*/ 142 w 254"/>
                  <a:gd name="T119" fmla="*/ 119 h 323"/>
                  <a:gd name="T120" fmla="*/ 121 w 254"/>
                  <a:gd name="T121" fmla="*/ 50 h 323"/>
                  <a:gd name="T122" fmla="*/ 122 w 254"/>
                  <a:gd name="T123" fmla="*/ 51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4" h="323">
                    <a:moveTo>
                      <a:pt x="0" y="320"/>
                    </a:moveTo>
                    <a:cubicBezTo>
                      <a:pt x="0" y="288"/>
                      <a:pt x="4" y="257"/>
                      <a:pt x="13" y="226"/>
                    </a:cubicBezTo>
                    <a:cubicBezTo>
                      <a:pt x="17" y="225"/>
                      <a:pt x="18" y="224"/>
                      <a:pt x="14" y="221"/>
                    </a:cubicBezTo>
                    <a:cubicBezTo>
                      <a:pt x="19" y="165"/>
                      <a:pt x="40" y="117"/>
                      <a:pt x="77" y="76"/>
                    </a:cubicBezTo>
                    <a:cubicBezTo>
                      <a:pt x="123" y="25"/>
                      <a:pt x="182" y="0"/>
                      <a:pt x="254" y="0"/>
                    </a:cubicBezTo>
                    <a:cubicBezTo>
                      <a:pt x="236" y="21"/>
                      <a:pt x="220" y="39"/>
                      <a:pt x="200" y="55"/>
                    </a:cubicBezTo>
                    <a:cubicBezTo>
                      <a:pt x="207" y="55"/>
                      <a:pt x="213" y="54"/>
                      <a:pt x="219" y="53"/>
                    </a:cubicBezTo>
                    <a:cubicBezTo>
                      <a:pt x="206" y="98"/>
                      <a:pt x="180" y="130"/>
                      <a:pt x="138" y="149"/>
                    </a:cubicBezTo>
                    <a:cubicBezTo>
                      <a:pt x="136" y="150"/>
                      <a:pt x="134" y="150"/>
                      <a:pt x="133" y="153"/>
                    </a:cubicBezTo>
                    <a:cubicBezTo>
                      <a:pt x="135" y="153"/>
                      <a:pt x="137" y="152"/>
                      <a:pt x="139" y="152"/>
                    </a:cubicBezTo>
                    <a:cubicBezTo>
                      <a:pt x="141" y="152"/>
                      <a:pt x="142" y="151"/>
                      <a:pt x="144" y="151"/>
                    </a:cubicBezTo>
                    <a:cubicBezTo>
                      <a:pt x="144" y="154"/>
                      <a:pt x="145" y="156"/>
                      <a:pt x="145" y="159"/>
                    </a:cubicBezTo>
                    <a:cubicBezTo>
                      <a:pt x="122" y="188"/>
                      <a:pt x="92" y="207"/>
                      <a:pt x="55" y="214"/>
                    </a:cubicBezTo>
                    <a:cubicBezTo>
                      <a:pt x="26" y="219"/>
                      <a:pt x="26" y="219"/>
                      <a:pt x="20" y="247"/>
                    </a:cubicBezTo>
                    <a:cubicBezTo>
                      <a:pt x="15" y="270"/>
                      <a:pt x="12" y="293"/>
                      <a:pt x="13" y="317"/>
                    </a:cubicBezTo>
                    <a:cubicBezTo>
                      <a:pt x="8" y="317"/>
                      <a:pt x="5" y="323"/>
                      <a:pt x="0" y="320"/>
                    </a:cubicBezTo>
                    <a:close/>
                    <a:moveTo>
                      <a:pt x="119" y="146"/>
                    </a:moveTo>
                    <a:cubicBezTo>
                      <a:pt x="116" y="146"/>
                      <a:pt x="113" y="146"/>
                      <a:pt x="112" y="148"/>
                    </a:cubicBezTo>
                    <a:cubicBezTo>
                      <a:pt x="110" y="148"/>
                      <a:pt x="108" y="148"/>
                      <a:pt x="107" y="146"/>
                    </a:cubicBezTo>
                    <a:cubicBezTo>
                      <a:pt x="108" y="145"/>
                      <a:pt x="108" y="144"/>
                      <a:pt x="109" y="144"/>
                    </a:cubicBezTo>
                    <a:cubicBezTo>
                      <a:pt x="117" y="141"/>
                      <a:pt x="125" y="137"/>
                      <a:pt x="129" y="129"/>
                    </a:cubicBezTo>
                    <a:cubicBezTo>
                      <a:pt x="131" y="129"/>
                      <a:pt x="133" y="129"/>
                      <a:pt x="134" y="126"/>
                    </a:cubicBezTo>
                    <a:cubicBezTo>
                      <a:pt x="134" y="126"/>
                      <a:pt x="133" y="125"/>
                      <a:pt x="133" y="125"/>
                    </a:cubicBezTo>
                    <a:cubicBezTo>
                      <a:pt x="129" y="124"/>
                      <a:pt x="129" y="127"/>
                      <a:pt x="128" y="129"/>
                    </a:cubicBezTo>
                    <a:cubicBezTo>
                      <a:pt x="120" y="132"/>
                      <a:pt x="112" y="134"/>
                      <a:pt x="109" y="144"/>
                    </a:cubicBezTo>
                    <a:cubicBezTo>
                      <a:pt x="108" y="144"/>
                      <a:pt x="108" y="145"/>
                      <a:pt x="107" y="146"/>
                    </a:cubicBezTo>
                    <a:cubicBezTo>
                      <a:pt x="88" y="151"/>
                      <a:pt x="75" y="165"/>
                      <a:pt x="61" y="177"/>
                    </a:cubicBezTo>
                    <a:cubicBezTo>
                      <a:pt x="61" y="177"/>
                      <a:pt x="61" y="177"/>
                      <a:pt x="61" y="177"/>
                    </a:cubicBezTo>
                    <a:cubicBezTo>
                      <a:pt x="56" y="178"/>
                      <a:pt x="53" y="181"/>
                      <a:pt x="49" y="183"/>
                    </a:cubicBezTo>
                    <a:cubicBezTo>
                      <a:pt x="43" y="186"/>
                      <a:pt x="40" y="197"/>
                      <a:pt x="30" y="191"/>
                    </a:cubicBezTo>
                    <a:cubicBezTo>
                      <a:pt x="29" y="191"/>
                      <a:pt x="28" y="192"/>
                      <a:pt x="27" y="193"/>
                    </a:cubicBezTo>
                    <a:cubicBezTo>
                      <a:pt x="25" y="199"/>
                      <a:pt x="23" y="206"/>
                      <a:pt x="20" y="212"/>
                    </a:cubicBezTo>
                    <a:cubicBezTo>
                      <a:pt x="34" y="191"/>
                      <a:pt x="62" y="189"/>
                      <a:pt x="78" y="171"/>
                    </a:cubicBezTo>
                    <a:cubicBezTo>
                      <a:pt x="86" y="161"/>
                      <a:pt x="102" y="158"/>
                      <a:pt x="112" y="148"/>
                    </a:cubicBezTo>
                    <a:cubicBezTo>
                      <a:pt x="114" y="148"/>
                      <a:pt x="117" y="149"/>
                      <a:pt x="119" y="146"/>
                    </a:cubicBezTo>
                    <a:cubicBezTo>
                      <a:pt x="120" y="146"/>
                      <a:pt x="121" y="145"/>
                      <a:pt x="122" y="145"/>
                    </a:cubicBezTo>
                    <a:cubicBezTo>
                      <a:pt x="122" y="145"/>
                      <a:pt x="122" y="144"/>
                      <a:pt x="121" y="144"/>
                    </a:cubicBezTo>
                    <a:cubicBezTo>
                      <a:pt x="121" y="145"/>
                      <a:pt x="120" y="145"/>
                      <a:pt x="119" y="146"/>
                    </a:cubicBezTo>
                    <a:close/>
                    <a:moveTo>
                      <a:pt x="150" y="81"/>
                    </a:moveTo>
                    <a:cubicBezTo>
                      <a:pt x="152" y="80"/>
                      <a:pt x="154" y="80"/>
                      <a:pt x="154" y="78"/>
                    </a:cubicBezTo>
                    <a:cubicBezTo>
                      <a:pt x="154" y="78"/>
                      <a:pt x="153" y="77"/>
                      <a:pt x="153" y="77"/>
                    </a:cubicBezTo>
                    <a:cubicBezTo>
                      <a:pt x="151" y="77"/>
                      <a:pt x="151" y="79"/>
                      <a:pt x="150" y="81"/>
                    </a:cubicBezTo>
                    <a:cubicBezTo>
                      <a:pt x="149" y="82"/>
                      <a:pt x="149" y="82"/>
                      <a:pt x="148" y="83"/>
                    </a:cubicBezTo>
                    <a:cubicBezTo>
                      <a:pt x="139" y="89"/>
                      <a:pt x="128" y="93"/>
                      <a:pt x="124" y="105"/>
                    </a:cubicBezTo>
                    <a:cubicBezTo>
                      <a:pt x="121" y="105"/>
                      <a:pt x="118" y="105"/>
                      <a:pt x="116" y="107"/>
                    </a:cubicBezTo>
                    <a:cubicBezTo>
                      <a:pt x="110" y="109"/>
                      <a:pt x="102" y="109"/>
                      <a:pt x="99" y="121"/>
                    </a:cubicBezTo>
                    <a:cubicBezTo>
                      <a:pt x="107" y="115"/>
                      <a:pt x="114" y="115"/>
                      <a:pt x="116" y="107"/>
                    </a:cubicBezTo>
                    <a:cubicBezTo>
                      <a:pt x="119" y="107"/>
                      <a:pt x="122" y="108"/>
                      <a:pt x="124" y="105"/>
                    </a:cubicBezTo>
                    <a:cubicBezTo>
                      <a:pt x="149" y="94"/>
                      <a:pt x="175" y="83"/>
                      <a:pt x="204" y="79"/>
                    </a:cubicBezTo>
                    <a:cubicBezTo>
                      <a:pt x="199" y="75"/>
                      <a:pt x="197" y="77"/>
                      <a:pt x="194" y="77"/>
                    </a:cubicBezTo>
                    <a:cubicBezTo>
                      <a:pt x="180" y="77"/>
                      <a:pt x="167" y="85"/>
                      <a:pt x="154" y="87"/>
                    </a:cubicBezTo>
                    <a:cubicBezTo>
                      <a:pt x="150" y="87"/>
                      <a:pt x="148" y="87"/>
                      <a:pt x="148" y="83"/>
                    </a:cubicBezTo>
                    <a:cubicBezTo>
                      <a:pt x="149" y="82"/>
                      <a:pt x="149" y="82"/>
                      <a:pt x="150" y="81"/>
                    </a:cubicBezTo>
                    <a:close/>
                    <a:moveTo>
                      <a:pt x="116" y="57"/>
                    </a:moveTo>
                    <a:cubicBezTo>
                      <a:pt x="113" y="58"/>
                      <a:pt x="112" y="60"/>
                      <a:pt x="112" y="64"/>
                    </a:cubicBezTo>
                    <a:cubicBezTo>
                      <a:pt x="110" y="65"/>
                      <a:pt x="109" y="67"/>
                      <a:pt x="109" y="69"/>
                    </a:cubicBezTo>
                    <a:cubicBezTo>
                      <a:pt x="104" y="69"/>
                      <a:pt x="99" y="72"/>
                      <a:pt x="101" y="77"/>
                    </a:cubicBezTo>
                    <a:cubicBezTo>
                      <a:pt x="102" y="79"/>
                      <a:pt x="107" y="86"/>
                      <a:pt x="114" y="80"/>
                    </a:cubicBezTo>
                    <a:cubicBezTo>
                      <a:pt x="119" y="76"/>
                      <a:pt x="125" y="74"/>
                      <a:pt x="126" y="66"/>
                    </a:cubicBezTo>
                    <a:cubicBezTo>
                      <a:pt x="142" y="60"/>
                      <a:pt x="156" y="53"/>
                      <a:pt x="167" y="40"/>
                    </a:cubicBezTo>
                    <a:cubicBezTo>
                      <a:pt x="168" y="45"/>
                      <a:pt x="171" y="45"/>
                      <a:pt x="175" y="43"/>
                    </a:cubicBezTo>
                    <a:cubicBezTo>
                      <a:pt x="180" y="41"/>
                      <a:pt x="186" y="39"/>
                      <a:pt x="191" y="38"/>
                    </a:cubicBezTo>
                    <a:cubicBezTo>
                      <a:pt x="198" y="36"/>
                      <a:pt x="205" y="36"/>
                      <a:pt x="211" y="30"/>
                    </a:cubicBezTo>
                    <a:cubicBezTo>
                      <a:pt x="199" y="32"/>
                      <a:pt x="187" y="35"/>
                      <a:pt x="174" y="37"/>
                    </a:cubicBezTo>
                    <a:cubicBezTo>
                      <a:pt x="174" y="37"/>
                      <a:pt x="174" y="36"/>
                      <a:pt x="174" y="36"/>
                    </a:cubicBezTo>
                    <a:cubicBezTo>
                      <a:pt x="182" y="31"/>
                      <a:pt x="190" y="27"/>
                      <a:pt x="198" y="23"/>
                    </a:cubicBezTo>
                    <a:cubicBezTo>
                      <a:pt x="197" y="22"/>
                      <a:pt x="197" y="21"/>
                      <a:pt x="196" y="20"/>
                    </a:cubicBezTo>
                    <a:cubicBezTo>
                      <a:pt x="186" y="25"/>
                      <a:pt x="174" y="26"/>
                      <a:pt x="167" y="37"/>
                    </a:cubicBezTo>
                    <a:cubicBezTo>
                      <a:pt x="160" y="34"/>
                      <a:pt x="155" y="36"/>
                      <a:pt x="150" y="43"/>
                    </a:cubicBezTo>
                    <a:cubicBezTo>
                      <a:pt x="144" y="52"/>
                      <a:pt x="131" y="55"/>
                      <a:pt x="126" y="66"/>
                    </a:cubicBezTo>
                    <a:cubicBezTo>
                      <a:pt x="121" y="66"/>
                      <a:pt x="119" y="70"/>
                      <a:pt x="115" y="72"/>
                    </a:cubicBezTo>
                    <a:cubicBezTo>
                      <a:pt x="111" y="74"/>
                      <a:pt x="110" y="72"/>
                      <a:pt x="109" y="69"/>
                    </a:cubicBezTo>
                    <a:cubicBezTo>
                      <a:pt x="111" y="68"/>
                      <a:pt x="112" y="66"/>
                      <a:pt x="112" y="64"/>
                    </a:cubicBezTo>
                    <a:cubicBezTo>
                      <a:pt x="115" y="62"/>
                      <a:pt x="116" y="60"/>
                      <a:pt x="116" y="57"/>
                    </a:cubicBezTo>
                    <a:cubicBezTo>
                      <a:pt x="117" y="56"/>
                      <a:pt x="117" y="56"/>
                      <a:pt x="117" y="55"/>
                    </a:cubicBezTo>
                    <a:cubicBezTo>
                      <a:pt x="117" y="56"/>
                      <a:pt x="117" y="56"/>
                      <a:pt x="116" y="57"/>
                    </a:cubicBezTo>
                    <a:close/>
                    <a:moveTo>
                      <a:pt x="73" y="139"/>
                    </a:moveTo>
                    <a:cubicBezTo>
                      <a:pt x="68" y="137"/>
                      <a:pt x="65" y="146"/>
                      <a:pt x="60" y="142"/>
                    </a:cubicBezTo>
                    <a:cubicBezTo>
                      <a:pt x="53" y="136"/>
                      <a:pt x="59" y="131"/>
                      <a:pt x="61" y="126"/>
                    </a:cubicBezTo>
                    <a:cubicBezTo>
                      <a:pt x="62" y="121"/>
                      <a:pt x="64" y="117"/>
                      <a:pt x="66" y="113"/>
                    </a:cubicBezTo>
                    <a:cubicBezTo>
                      <a:pt x="68" y="109"/>
                      <a:pt x="68" y="105"/>
                      <a:pt x="64" y="102"/>
                    </a:cubicBezTo>
                    <a:cubicBezTo>
                      <a:pt x="56" y="124"/>
                      <a:pt x="49" y="146"/>
                      <a:pt x="42" y="168"/>
                    </a:cubicBezTo>
                    <a:cubicBezTo>
                      <a:pt x="43" y="169"/>
                      <a:pt x="44" y="170"/>
                      <a:pt x="45" y="170"/>
                    </a:cubicBezTo>
                    <a:cubicBezTo>
                      <a:pt x="53" y="158"/>
                      <a:pt x="67" y="153"/>
                      <a:pt x="73" y="139"/>
                    </a:cubicBezTo>
                    <a:cubicBezTo>
                      <a:pt x="75" y="138"/>
                      <a:pt x="77" y="138"/>
                      <a:pt x="77" y="136"/>
                    </a:cubicBezTo>
                    <a:cubicBezTo>
                      <a:pt x="77" y="136"/>
                      <a:pt x="76" y="135"/>
                      <a:pt x="76" y="135"/>
                    </a:cubicBezTo>
                    <a:cubicBezTo>
                      <a:pt x="73" y="135"/>
                      <a:pt x="73" y="137"/>
                      <a:pt x="73" y="139"/>
                    </a:cubicBezTo>
                    <a:close/>
                    <a:moveTo>
                      <a:pt x="97" y="82"/>
                    </a:moveTo>
                    <a:cubicBezTo>
                      <a:pt x="91" y="99"/>
                      <a:pt x="78" y="109"/>
                      <a:pt x="72" y="123"/>
                    </a:cubicBezTo>
                    <a:cubicBezTo>
                      <a:pt x="87" y="113"/>
                      <a:pt x="101" y="91"/>
                      <a:pt x="97" y="82"/>
                    </a:cubicBezTo>
                    <a:close/>
                    <a:moveTo>
                      <a:pt x="77" y="178"/>
                    </a:moveTo>
                    <a:cubicBezTo>
                      <a:pt x="87" y="177"/>
                      <a:pt x="98" y="178"/>
                      <a:pt x="108" y="172"/>
                    </a:cubicBezTo>
                    <a:cubicBezTo>
                      <a:pt x="97" y="171"/>
                      <a:pt x="86" y="172"/>
                      <a:pt x="77" y="178"/>
                    </a:cubicBezTo>
                    <a:close/>
                    <a:moveTo>
                      <a:pt x="39" y="174"/>
                    </a:moveTo>
                    <a:cubicBezTo>
                      <a:pt x="37" y="177"/>
                      <a:pt x="32" y="180"/>
                      <a:pt x="34" y="187"/>
                    </a:cubicBezTo>
                    <a:cubicBezTo>
                      <a:pt x="38" y="183"/>
                      <a:pt x="40" y="179"/>
                      <a:pt x="39" y="174"/>
                    </a:cubicBezTo>
                    <a:close/>
                    <a:moveTo>
                      <a:pt x="127" y="140"/>
                    </a:moveTo>
                    <a:cubicBezTo>
                      <a:pt x="127" y="141"/>
                      <a:pt x="128" y="142"/>
                      <a:pt x="128" y="143"/>
                    </a:cubicBezTo>
                    <a:cubicBezTo>
                      <a:pt x="132" y="141"/>
                      <a:pt x="136" y="142"/>
                      <a:pt x="140" y="137"/>
                    </a:cubicBezTo>
                    <a:cubicBezTo>
                      <a:pt x="135" y="138"/>
                      <a:pt x="131" y="139"/>
                      <a:pt x="127" y="140"/>
                    </a:cubicBezTo>
                    <a:close/>
                    <a:moveTo>
                      <a:pt x="209" y="18"/>
                    </a:moveTo>
                    <a:cubicBezTo>
                      <a:pt x="210" y="16"/>
                      <a:pt x="208" y="16"/>
                      <a:pt x="206" y="16"/>
                    </a:cubicBezTo>
                    <a:cubicBezTo>
                      <a:pt x="205" y="16"/>
                      <a:pt x="203" y="17"/>
                      <a:pt x="203" y="18"/>
                    </a:cubicBezTo>
                    <a:cubicBezTo>
                      <a:pt x="202" y="20"/>
                      <a:pt x="204" y="20"/>
                      <a:pt x="206" y="20"/>
                    </a:cubicBezTo>
                    <a:cubicBezTo>
                      <a:pt x="207" y="20"/>
                      <a:pt x="209" y="20"/>
                      <a:pt x="209" y="18"/>
                    </a:cubicBezTo>
                    <a:close/>
                    <a:moveTo>
                      <a:pt x="70" y="130"/>
                    </a:moveTo>
                    <a:cubicBezTo>
                      <a:pt x="69" y="129"/>
                      <a:pt x="68" y="128"/>
                      <a:pt x="68" y="128"/>
                    </a:cubicBezTo>
                    <a:cubicBezTo>
                      <a:pt x="67" y="128"/>
                      <a:pt x="65" y="129"/>
                      <a:pt x="65" y="130"/>
                    </a:cubicBezTo>
                    <a:cubicBezTo>
                      <a:pt x="64" y="131"/>
                      <a:pt x="64" y="133"/>
                      <a:pt x="66" y="133"/>
                    </a:cubicBezTo>
                    <a:cubicBezTo>
                      <a:pt x="68" y="133"/>
                      <a:pt x="69" y="131"/>
                      <a:pt x="70" y="130"/>
                    </a:cubicBezTo>
                    <a:close/>
                    <a:moveTo>
                      <a:pt x="96" y="122"/>
                    </a:moveTo>
                    <a:cubicBezTo>
                      <a:pt x="96" y="122"/>
                      <a:pt x="96" y="121"/>
                      <a:pt x="95" y="121"/>
                    </a:cubicBezTo>
                    <a:cubicBezTo>
                      <a:pt x="95" y="120"/>
                      <a:pt x="94" y="121"/>
                      <a:pt x="93" y="121"/>
                    </a:cubicBezTo>
                    <a:cubicBezTo>
                      <a:pt x="94" y="122"/>
                      <a:pt x="94" y="123"/>
                      <a:pt x="94" y="123"/>
                    </a:cubicBezTo>
                    <a:cubicBezTo>
                      <a:pt x="95" y="123"/>
                      <a:pt x="95" y="123"/>
                      <a:pt x="96" y="122"/>
                    </a:cubicBezTo>
                    <a:close/>
                    <a:moveTo>
                      <a:pt x="142" y="119"/>
                    </a:moveTo>
                    <a:cubicBezTo>
                      <a:pt x="141" y="118"/>
                      <a:pt x="141" y="118"/>
                      <a:pt x="140" y="118"/>
                    </a:cubicBezTo>
                    <a:cubicBezTo>
                      <a:pt x="140" y="118"/>
                      <a:pt x="139" y="119"/>
                      <a:pt x="139" y="120"/>
                    </a:cubicBezTo>
                    <a:cubicBezTo>
                      <a:pt x="140" y="120"/>
                      <a:pt x="141" y="121"/>
                      <a:pt x="141" y="121"/>
                    </a:cubicBezTo>
                    <a:cubicBezTo>
                      <a:pt x="142" y="120"/>
                      <a:pt x="142" y="119"/>
                      <a:pt x="142" y="119"/>
                    </a:cubicBezTo>
                    <a:close/>
                    <a:moveTo>
                      <a:pt x="122" y="50"/>
                    </a:moveTo>
                    <a:cubicBezTo>
                      <a:pt x="121" y="50"/>
                      <a:pt x="121" y="50"/>
                      <a:pt x="121" y="50"/>
                    </a:cubicBezTo>
                    <a:cubicBezTo>
                      <a:pt x="121" y="50"/>
                      <a:pt x="121" y="51"/>
                      <a:pt x="121" y="51"/>
                    </a:cubicBezTo>
                    <a:cubicBezTo>
                      <a:pt x="121" y="51"/>
                      <a:pt x="122" y="51"/>
                      <a:pt x="122" y="51"/>
                    </a:cubicBezTo>
                    <a:cubicBezTo>
                      <a:pt x="122" y="51"/>
                      <a:pt x="122" y="50"/>
                      <a:pt x="122" y="5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9" name="Freeform 474">
                <a:extLst>
                  <a:ext uri="{FF2B5EF4-FFF2-40B4-BE49-F238E27FC236}">
                    <a16:creationId xmlns:a16="http://schemas.microsoft.com/office/drawing/2014/main" id="{0DAD9BAD-94B1-E20E-DDDA-3395E4B02913}"/>
                  </a:ext>
                </a:extLst>
              </p:cNvPr>
              <p:cNvSpPr>
                <a:spLocks noEditPoints="1"/>
              </p:cNvSpPr>
              <p:nvPr/>
            </p:nvSpPr>
            <p:spPr bwMode="auto">
              <a:xfrm>
                <a:off x="443" y="1700"/>
                <a:ext cx="230" cy="215"/>
              </a:xfrm>
              <a:custGeom>
                <a:avLst/>
                <a:gdLst>
                  <a:gd name="T0" fmla="*/ 55 w 200"/>
                  <a:gd name="T1" fmla="*/ 151 h 187"/>
                  <a:gd name="T2" fmla="*/ 50 w 200"/>
                  <a:gd name="T3" fmla="*/ 136 h 187"/>
                  <a:gd name="T4" fmla="*/ 44 w 200"/>
                  <a:gd name="T5" fmla="*/ 136 h 187"/>
                  <a:gd name="T6" fmla="*/ 32 w 200"/>
                  <a:gd name="T7" fmla="*/ 134 h 187"/>
                  <a:gd name="T8" fmla="*/ 139 w 200"/>
                  <a:gd name="T9" fmla="*/ 92 h 187"/>
                  <a:gd name="T10" fmla="*/ 115 w 200"/>
                  <a:gd name="T11" fmla="*/ 96 h 187"/>
                  <a:gd name="T12" fmla="*/ 49 w 200"/>
                  <a:gd name="T13" fmla="*/ 109 h 187"/>
                  <a:gd name="T14" fmla="*/ 32 w 200"/>
                  <a:gd name="T15" fmla="*/ 104 h 187"/>
                  <a:gd name="T16" fmla="*/ 29 w 200"/>
                  <a:gd name="T17" fmla="*/ 68 h 187"/>
                  <a:gd name="T18" fmla="*/ 0 w 200"/>
                  <a:gd name="T19" fmla="*/ 73 h 187"/>
                  <a:gd name="T20" fmla="*/ 93 w 200"/>
                  <a:gd name="T21" fmla="*/ 9 h 187"/>
                  <a:gd name="T22" fmla="*/ 92 w 200"/>
                  <a:gd name="T23" fmla="*/ 23 h 187"/>
                  <a:gd name="T24" fmla="*/ 191 w 200"/>
                  <a:gd name="T25" fmla="*/ 18 h 187"/>
                  <a:gd name="T26" fmla="*/ 193 w 200"/>
                  <a:gd name="T27" fmla="*/ 37 h 187"/>
                  <a:gd name="T28" fmla="*/ 148 w 200"/>
                  <a:gd name="T29" fmla="*/ 105 h 187"/>
                  <a:gd name="T30" fmla="*/ 127 w 200"/>
                  <a:gd name="T31" fmla="*/ 150 h 187"/>
                  <a:gd name="T32" fmla="*/ 63 w 200"/>
                  <a:gd name="T33" fmla="*/ 187 h 187"/>
                  <a:gd name="T34" fmla="*/ 97 w 200"/>
                  <a:gd name="T35" fmla="*/ 167 h 187"/>
                  <a:gd name="T36" fmla="*/ 96 w 200"/>
                  <a:gd name="T37" fmla="*/ 158 h 187"/>
                  <a:gd name="T38" fmla="*/ 89 w 200"/>
                  <a:gd name="T39" fmla="*/ 160 h 187"/>
                  <a:gd name="T40" fmla="*/ 58 w 200"/>
                  <a:gd name="T41" fmla="*/ 163 h 187"/>
                  <a:gd name="T42" fmla="*/ 99 w 200"/>
                  <a:gd name="T43" fmla="*/ 155 h 187"/>
                  <a:gd name="T44" fmla="*/ 120 w 200"/>
                  <a:gd name="T45" fmla="*/ 139 h 187"/>
                  <a:gd name="T46" fmla="*/ 89 w 200"/>
                  <a:gd name="T47" fmla="*/ 75 h 187"/>
                  <a:gd name="T48" fmla="*/ 124 w 200"/>
                  <a:gd name="T49" fmla="*/ 63 h 187"/>
                  <a:gd name="T50" fmla="*/ 137 w 200"/>
                  <a:gd name="T51" fmla="*/ 56 h 187"/>
                  <a:gd name="T52" fmla="*/ 90 w 200"/>
                  <a:gd name="T53" fmla="*/ 76 h 187"/>
                  <a:gd name="T54" fmla="*/ 76 w 200"/>
                  <a:gd name="T55" fmla="*/ 71 h 187"/>
                  <a:gd name="T56" fmla="*/ 108 w 200"/>
                  <a:gd name="T57" fmla="*/ 35 h 187"/>
                  <a:gd name="T58" fmla="*/ 80 w 200"/>
                  <a:gd name="T59" fmla="*/ 59 h 187"/>
                  <a:gd name="T60" fmla="*/ 71 w 200"/>
                  <a:gd name="T61" fmla="*/ 51 h 187"/>
                  <a:gd name="T62" fmla="*/ 71 w 200"/>
                  <a:gd name="T63" fmla="*/ 55 h 187"/>
                  <a:gd name="T64" fmla="*/ 70 w 200"/>
                  <a:gd name="T65" fmla="*/ 56 h 187"/>
                  <a:gd name="T66" fmla="*/ 64 w 200"/>
                  <a:gd name="T67" fmla="*/ 94 h 187"/>
                  <a:gd name="T68" fmla="*/ 76 w 200"/>
                  <a:gd name="T69" fmla="*/ 90 h 187"/>
                  <a:gd name="T70" fmla="*/ 35 w 200"/>
                  <a:gd name="T71" fmla="*/ 88 h 187"/>
                  <a:gd name="T72" fmla="*/ 68 w 200"/>
                  <a:gd name="T73" fmla="*/ 36 h 187"/>
                  <a:gd name="T74" fmla="*/ 35 w 200"/>
                  <a:gd name="T75" fmla="*/ 88 h 187"/>
                  <a:gd name="T76" fmla="*/ 83 w 200"/>
                  <a:gd name="T77" fmla="*/ 29 h 187"/>
                  <a:gd name="T78" fmla="*/ 101 w 200"/>
                  <a:gd name="T79" fmla="*/ 91 h 187"/>
                  <a:gd name="T80" fmla="*/ 101 w 200"/>
                  <a:gd name="T81" fmla="*/ 91 h 187"/>
                  <a:gd name="T82" fmla="*/ 149 w 200"/>
                  <a:gd name="T83" fmla="*/ 49 h 187"/>
                  <a:gd name="T84" fmla="*/ 149 w 200"/>
                  <a:gd name="T85" fmla="*/ 51 h 187"/>
                  <a:gd name="T86" fmla="*/ 124 w 200"/>
                  <a:gd name="T87" fmla="*/ 38 h 187"/>
                  <a:gd name="T88" fmla="*/ 123 w 200"/>
                  <a:gd name="T89" fmla="*/ 39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0" h="187">
                    <a:moveTo>
                      <a:pt x="58" y="163"/>
                    </a:moveTo>
                    <a:cubicBezTo>
                      <a:pt x="54" y="160"/>
                      <a:pt x="48" y="158"/>
                      <a:pt x="55" y="151"/>
                    </a:cubicBezTo>
                    <a:cubicBezTo>
                      <a:pt x="58" y="148"/>
                      <a:pt x="61" y="144"/>
                      <a:pt x="52" y="144"/>
                    </a:cubicBezTo>
                    <a:cubicBezTo>
                      <a:pt x="45" y="144"/>
                      <a:pt x="53" y="138"/>
                      <a:pt x="50" y="136"/>
                    </a:cubicBezTo>
                    <a:cubicBezTo>
                      <a:pt x="66" y="136"/>
                      <a:pt x="82" y="136"/>
                      <a:pt x="100" y="136"/>
                    </a:cubicBezTo>
                    <a:cubicBezTo>
                      <a:pt x="79" y="125"/>
                      <a:pt x="62" y="131"/>
                      <a:pt x="44" y="136"/>
                    </a:cubicBezTo>
                    <a:cubicBezTo>
                      <a:pt x="40" y="136"/>
                      <a:pt x="36" y="136"/>
                      <a:pt x="32" y="136"/>
                    </a:cubicBezTo>
                    <a:cubicBezTo>
                      <a:pt x="32" y="135"/>
                      <a:pt x="32" y="134"/>
                      <a:pt x="32" y="134"/>
                    </a:cubicBezTo>
                    <a:cubicBezTo>
                      <a:pt x="37" y="126"/>
                      <a:pt x="44" y="121"/>
                      <a:pt x="53" y="119"/>
                    </a:cubicBezTo>
                    <a:cubicBezTo>
                      <a:pt x="83" y="114"/>
                      <a:pt x="111" y="102"/>
                      <a:pt x="139" y="92"/>
                    </a:cubicBezTo>
                    <a:cubicBezTo>
                      <a:pt x="143" y="91"/>
                      <a:pt x="147" y="89"/>
                      <a:pt x="149" y="84"/>
                    </a:cubicBezTo>
                    <a:cubicBezTo>
                      <a:pt x="137" y="88"/>
                      <a:pt x="126" y="90"/>
                      <a:pt x="115" y="96"/>
                    </a:cubicBezTo>
                    <a:cubicBezTo>
                      <a:pt x="101" y="105"/>
                      <a:pt x="83" y="102"/>
                      <a:pt x="68" y="111"/>
                    </a:cubicBezTo>
                    <a:cubicBezTo>
                      <a:pt x="64" y="114"/>
                      <a:pt x="53" y="125"/>
                      <a:pt x="49" y="109"/>
                    </a:cubicBezTo>
                    <a:cubicBezTo>
                      <a:pt x="49" y="109"/>
                      <a:pt x="41" y="108"/>
                      <a:pt x="38" y="107"/>
                    </a:cubicBezTo>
                    <a:cubicBezTo>
                      <a:pt x="36" y="106"/>
                      <a:pt x="32" y="107"/>
                      <a:pt x="32" y="104"/>
                    </a:cubicBezTo>
                    <a:cubicBezTo>
                      <a:pt x="32" y="94"/>
                      <a:pt x="25" y="85"/>
                      <a:pt x="31" y="75"/>
                    </a:cubicBezTo>
                    <a:cubicBezTo>
                      <a:pt x="32" y="73"/>
                      <a:pt x="31" y="70"/>
                      <a:pt x="29" y="68"/>
                    </a:cubicBezTo>
                    <a:cubicBezTo>
                      <a:pt x="25" y="69"/>
                      <a:pt x="21" y="71"/>
                      <a:pt x="17" y="72"/>
                    </a:cubicBezTo>
                    <a:cubicBezTo>
                      <a:pt x="11" y="73"/>
                      <a:pt x="6" y="79"/>
                      <a:pt x="0" y="73"/>
                    </a:cubicBezTo>
                    <a:cubicBezTo>
                      <a:pt x="3" y="66"/>
                      <a:pt x="6" y="58"/>
                      <a:pt x="13" y="55"/>
                    </a:cubicBezTo>
                    <a:cubicBezTo>
                      <a:pt x="40" y="40"/>
                      <a:pt x="63" y="18"/>
                      <a:pt x="93" y="9"/>
                    </a:cubicBezTo>
                    <a:cubicBezTo>
                      <a:pt x="93" y="10"/>
                      <a:pt x="94" y="10"/>
                      <a:pt x="95" y="10"/>
                    </a:cubicBezTo>
                    <a:cubicBezTo>
                      <a:pt x="94" y="14"/>
                      <a:pt x="93" y="17"/>
                      <a:pt x="92" y="23"/>
                    </a:cubicBezTo>
                    <a:cubicBezTo>
                      <a:pt x="127" y="8"/>
                      <a:pt x="162" y="2"/>
                      <a:pt x="200" y="0"/>
                    </a:cubicBezTo>
                    <a:cubicBezTo>
                      <a:pt x="196" y="7"/>
                      <a:pt x="193" y="12"/>
                      <a:pt x="191" y="18"/>
                    </a:cubicBezTo>
                    <a:cubicBezTo>
                      <a:pt x="190" y="21"/>
                      <a:pt x="182" y="26"/>
                      <a:pt x="194" y="28"/>
                    </a:cubicBezTo>
                    <a:cubicBezTo>
                      <a:pt x="198" y="28"/>
                      <a:pt x="194" y="34"/>
                      <a:pt x="193" y="37"/>
                    </a:cubicBezTo>
                    <a:cubicBezTo>
                      <a:pt x="184" y="58"/>
                      <a:pt x="173" y="78"/>
                      <a:pt x="157" y="95"/>
                    </a:cubicBezTo>
                    <a:cubicBezTo>
                      <a:pt x="154" y="97"/>
                      <a:pt x="152" y="100"/>
                      <a:pt x="148" y="105"/>
                    </a:cubicBezTo>
                    <a:cubicBezTo>
                      <a:pt x="155" y="104"/>
                      <a:pt x="161" y="103"/>
                      <a:pt x="167" y="102"/>
                    </a:cubicBezTo>
                    <a:cubicBezTo>
                      <a:pt x="155" y="120"/>
                      <a:pt x="139" y="134"/>
                      <a:pt x="127" y="150"/>
                    </a:cubicBezTo>
                    <a:cubicBezTo>
                      <a:pt x="130" y="154"/>
                      <a:pt x="135" y="151"/>
                      <a:pt x="138" y="155"/>
                    </a:cubicBezTo>
                    <a:cubicBezTo>
                      <a:pt x="115" y="171"/>
                      <a:pt x="91" y="184"/>
                      <a:pt x="63" y="187"/>
                    </a:cubicBezTo>
                    <a:cubicBezTo>
                      <a:pt x="63" y="183"/>
                      <a:pt x="65" y="179"/>
                      <a:pt x="60" y="177"/>
                    </a:cubicBezTo>
                    <a:cubicBezTo>
                      <a:pt x="71" y="169"/>
                      <a:pt x="86" y="175"/>
                      <a:pt x="97" y="167"/>
                    </a:cubicBezTo>
                    <a:cubicBezTo>
                      <a:pt x="96" y="164"/>
                      <a:pt x="89" y="166"/>
                      <a:pt x="90" y="160"/>
                    </a:cubicBezTo>
                    <a:cubicBezTo>
                      <a:pt x="92" y="160"/>
                      <a:pt x="94" y="161"/>
                      <a:pt x="96" y="158"/>
                    </a:cubicBezTo>
                    <a:cubicBezTo>
                      <a:pt x="96" y="158"/>
                      <a:pt x="95" y="156"/>
                      <a:pt x="95" y="156"/>
                    </a:cubicBezTo>
                    <a:cubicBezTo>
                      <a:pt x="92" y="156"/>
                      <a:pt x="91" y="158"/>
                      <a:pt x="89" y="160"/>
                    </a:cubicBezTo>
                    <a:cubicBezTo>
                      <a:pt x="84" y="161"/>
                      <a:pt x="79" y="164"/>
                      <a:pt x="74" y="166"/>
                    </a:cubicBezTo>
                    <a:cubicBezTo>
                      <a:pt x="69" y="167"/>
                      <a:pt x="61" y="174"/>
                      <a:pt x="58" y="163"/>
                    </a:cubicBezTo>
                    <a:close/>
                    <a:moveTo>
                      <a:pt x="111" y="146"/>
                    </a:moveTo>
                    <a:cubicBezTo>
                      <a:pt x="106" y="146"/>
                      <a:pt x="103" y="149"/>
                      <a:pt x="99" y="155"/>
                    </a:cubicBezTo>
                    <a:cubicBezTo>
                      <a:pt x="106" y="153"/>
                      <a:pt x="111" y="152"/>
                      <a:pt x="111" y="146"/>
                    </a:cubicBezTo>
                    <a:cubicBezTo>
                      <a:pt x="115" y="145"/>
                      <a:pt x="118" y="144"/>
                      <a:pt x="120" y="139"/>
                    </a:cubicBezTo>
                    <a:cubicBezTo>
                      <a:pt x="115" y="140"/>
                      <a:pt x="112" y="141"/>
                      <a:pt x="111" y="146"/>
                    </a:cubicBezTo>
                    <a:close/>
                    <a:moveTo>
                      <a:pt x="89" y="75"/>
                    </a:moveTo>
                    <a:cubicBezTo>
                      <a:pt x="107" y="65"/>
                      <a:pt x="127" y="66"/>
                      <a:pt x="146" y="69"/>
                    </a:cubicBezTo>
                    <a:cubicBezTo>
                      <a:pt x="140" y="64"/>
                      <a:pt x="133" y="63"/>
                      <a:pt x="124" y="63"/>
                    </a:cubicBezTo>
                    <a:cubicBezTo>
                      <a:pt x="139" y="57"/>
                      <a:pt x="153" y="59"/>
                      <a:pt x="167" y="58"/>
                    </a:cubicBezTo>
                    <a:cubicBezTo>
                      <a:pt x="157" y="53"/>
                      <a:pt x="147" y="55"/>
                      <a:pt x="137" y="56"/>
                    </a:cubicBezTo>
                    <a:cubicBezTo>
                      <a:pt x="130" y="56"/>
                      <a:pt x="124" y="61"/>
                      <a:pt x="118" y="60"/>
                    </a:cubicBezTo>
                    <a:cubicBezTo>
                      <a:pt x="103" y="57"/>
                      <a:pt x="96" y="66"/>
                      <a:pt x="90" y="76"/>
                    </a:cubicBezTo>
                    <a:cubicBezTo>
                      <a:pt x="79" y="74"/>
                      <a:pt x="77" y="87"/>
                      <a:pt x="68" y="88"/>
                    </a:cubicBezTo>
                    <a:cubicBezTo>
                      <a:pt x="67" y="81"/>
                      <a:pt x="72" y="76"/>
                      <a:pt x="76" y="71"/>
                    </a:cubicBezTo>
                    <a:cubicBezTo>
                      <a:pt x="87" y="58"/>
                      <a:pt x="101" y="48"/>
                      <a:pt x="117" y="41"/>
                    </a:cubicBezTo>
                    <a:cubicBezTo>
                      <a:pt x="114" y="37"/>
                      <a:pt x="108" y="42"/>
                      <a:pt x="108" y="35"/>
                    </a:cubicBezTo>
                    <a:cubicBezTo>
                      <a:pt x="108" y="32"/>
                      <a:pt x="104" y="34"/>
                      <a:pt x="103" y="35"/>
                    </a:cubicBezTo>
                    <a:cubicBezTo>
                      <a:pt x="98" y="46"/>
                      <a:pt x="85" y="48"/>
                      <a:pt x="80" y="59"/>
                    </a:cubicBezTo>
                    <a:cubicBezTo>
                      <a:pt x="79" y="62"/>
                      <a:pt x="76" y="65"/>
                      <a:pt x="71" y="67"/>
                    </a:cubicBezTo>
                    <a:cubicBezTo>
                      <a:pt x="69" y="63"/>
                      <a:pt x="71" y="60"/>
                      <a:pt x="71" y="51"/>
                    </a:cubicBezTo>
                    <a:cubicBezTo>
                      <a:pt x="71" y="52"/>
                      <a:pt x="70" y="53"/>
                      <a:pt x="70" y="54"/>
                    </a:cubicBezTo>
                    <a:cubicBezTo>
                      <a:pt x="70" y="54"/>
                      <a:pt x="69" y="56"/>
                      <a:pt x="71" y="55"/>
                    </a:cubicBezTo>
                    <a:cubicBezTo>
                      <a:pt x="72" y="55"/>
                      <a:pt x="72" y="54"/>
                      <a:pt x="72" y="53"/>
                    </a:cubicBezTo>
                    <a:cubicBezTo>
                      <a:pt x="72" y="52"/>
                      <a:pt x="72" y="51"/>
                      <a:pt x="70" y="56"/>
                    </a:cubicBezTo>
                    <a:cubicBezTo>
                      <a:pt x="61" y="70"/>
                      <a:pt x="63" y="87"/>
                      <a:pt x="55" y="102"/>
                    </a:cubicBezTo>
                    <a:cubicBezTo>
                      <a:pt x="64" y="98"/>
                      <a:pt x="65" y="98"/>
                      <a:pt x="64" y="94"/>
                    </a:cubicBezTo>
                    <a:cubicBezTo>
                      <a:pt x="63" y="90"/>
                      <a:pt x="65" y="89"/>
                      <a:pt x="68" y="88"/>
                    </a:cubicBezTo>
                    <a:cubicBezTo>
                      <a:pt x="69" y="94"/>
                      <a:pt x="73" y="93"/>
                      <a:pt x="76" y="90"/>
                    </a:cubicBezTo>
                    <a:cubicBezTo>
                      <a:pt x="81" y="85"/>
                      <a:pt x="85" y="80"/>
                      <a:pt x="89" y="75"/>
                    </a:cubicBezTo>
                    <a:close/>
                    <a:moveTo>
                      <a:pt x="35" y="88"/>
                    </a:moveTo>
                    <a:cubicBezTo>
                      <a:pt x="43" y="74"/>
                      <a:pt x="50" y="61"/>
                      <a:pt x="60" y="48"/>
                    </a:cubicBezTo>
                    <a:cubicBezTo>
                      <a:pt x="63" y="44"/>
                      <a:pt x="72" y="40"/>
                      <a:pt x="68" y="36"/>
                    </a:cubicBezTo>
                    <a:cubicBezTo>
                      <a:pt x="61" y="31"/>
                      <a:pt x="59" y="42"/>
                      <a:pt x="56" y="46"/>
                    </a:cubicBezTo>
                    <a:cubicBezTo>
                      <a:pt x="47" y="59"/>
                      <a:pt x="36" y="71"/>
                      <a:pt x="35" y="88"/>
                    </a:cubicBezTo>
                    <a:close/>
                    <a:moveTo>
                      <a:pt x="74" y="45"/>
                    </a:moveTo>
                    <a:cubicBezTo>
                      <a:pt x="79" y="41"/>
                      <a:pt x="84" y="38"/>
                      <a:pt x="83" y="29"/>
                    </a:cubicBezTo>
                    <a:cubicBezTo>
                      <a:pt x="76" y="33"/>
                      <a:pt x="73" y="38"/>
                      <a:pt x="74" y="45"/>
                    </a:cubicBezTo>
                    <a:close/>
                    <a:moveTo>
                      <a:pt x="101" y="91"/>
                    </a:moveTo>
                    <a:cubicBezTo>
                      <a:pt x="96" y="91"/>
                      <a:pt x="93" y="94"/>
                      <a:pt x="93" y="99"/>
                    </a:cubicBezTo>
                    <a:cubicBezTo>
                      <a:pt x="98" y="98"/>
                      <a:pt x="100" y="96"/>
                      <a:pt x="101" y="91"/>
                    </a:cubicBezTo>
                    <a:close/>
                    <a:moveTo>
                      <a:pt x="151" y="50"/>
                    </a:moveTo>
                    <a:cubicBezTo>
                      <a:pt x="150" y="50"/>
                      <a:pt x="149" y="49"/>
                      <a:pt x="149" y="49"/>
                    </a:cubicBezTo>
                    <a:cubicBezTo>
                      <a:pt x="148" y="49"/>
                      <a:pt x="148" y="50"/>
                      <a:pt x="147" y="50"/>
                    </a:cubicBezTo>
                    <a:cubicBezTo>
                      <a:pt x="148" y="50"/>
                      <a:pt x="148" y="51"/>
                      <a:pt x="149" y="51"/>
                    </a:cubicBezTo>
                    <a:cubicBezTo>
                      <a:pt x="149" y="51"/>
                      <a:pt x="150" y="50"/>
                      <a:pt x="151" y="50"/>
                    </a:cubicBezTo>
                    <a:close/>
                    <a:moveTo>
                      <a:pt x="124" y="38"/>
                    </a:moveTo>
                    <a:cubicBezTo>
                      <a:pt x="124" y="38"/>
                      <a:pt x="123" y="38"/>
                      <a:pt x="123" y="38"/>
                    </a:cubicBezTo>
                    <a:cubicBezTo>
                      <a:pt x="123" y="38"/>
                      <a:pt x="123" y="38"/>
                      <a:pt x="123" y="39"/>
                    </a:cubicBezTo>
                    <a:cubicBezTo>
                      <a:pt x="123" y="38"/>
                      <a:pt x="124" y="38"/>
                      <a:pt x="124" y="38"/>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0" name="Freeform 475">
                <a:extLst>
                  <a:ext uri="{FF2B5EF4-FFF2-40B4-BE49-F238E27FC236}">
                    <a16:creationId xmlns:a16="http://schemas.microsoft.com/office/drawing/2014/main" id="{41BC958C-5297-4B21-9605-38234AB01E84}"/>
                  </a:ext>
                </a:extLst>
              </p:cNvPr>
              <p:cNvSpPr>
                <a:spLocks noEditPoints="1"/>
              </p:cNvSpPr>
              <p:nvPr/>
            </p:nvSpPr>
            <p:spPr bwMode="auto">
              <a:xfrm>
                <a:off x="344" y="1490"/>
                <a:ext cx="158" cy="259"/>
              </a:xfrm>
              <a:custGeom>
                <a:avLst/>
                <a:gdLst>
                  <a:gd name="T0" fmla="*/ 9 w 138"/>
                  <a:gd name="T1" fmla="*/ 222 h 226"/>
                  <a:gd name="T2" fmla="*/ 132 w 138"/>
                  <a:gd name="T3" fmla="*/ 2 h 226"/>
                  <a:gd name="T4" fmla="*/ 113 w 138"/>
                  <a:gd name="T5" fmla="*/ 56 h 226"/>
                  <a:gd name="T6" fmla="*/ 99 w 138"/>
                  <a:gd name="T7" fmla="*/ 135 h 226"/>
                  <a:gd name="T8" fmla="*/ 97 w 138"/>
                  <a:gd name="T9" fmla="*/ 151 h 226"/>
                  <a:gd name="T10" fmla="*/ 32 w 138"/>
                  <a:gd name="T11" fmla="*/ 221 h 226"/>
                  <a:gd name="T12" fmla="*/ 22 w 138"/>
                  <a:gd name="T13" fmla="*/ 209 h 226"/>
                  <a:gd name="T14" fmla="*/ 74 w 138"/>
                  <a:gd name="T15" fmla="*/ 171 h 226"/>
                  <a:gd name="T16" fmla="*/ 53 w 138"/>
                  <a:gd name="T17" fmla="*/ 177 h 226"/>
                  <a:gd name="T18" fmla="*/ 80 w 138"/>
                  <a:gd name="T19" fmla="*/ 127 h 226"/>
                  <a:gd name="T20" fmla="*/ 80 w 138"/>
                  <a:gd name="T21" fmla="*/ 126 h 226"/>
                  <a:gd name="T22" fmla="*/ 44 w 138"/>
                  <a:gd name="T23" fmla="*/ 175 h 226"/>
                  <a:gd name="T24" fmla="*/ 22 w 138"/>
                  <a:gd name="T25" fmla="*/ 209 h 226"/>
                  <a:gd name="T26" fmla="*/ 41 w 138"/>
                  <a:gd name="T27" fmla="*/ 146 h 226"/>
                  <a:gd name="T28" fmla="*/ 41 w 138"/>
                  <a:gd name="T29" fmla="*/ 146 h 226"/>
                  <a:gd name="T30" fmla="*/ 34 w 138"/>
                  <a:gd name="T31" fmla="*/ 151 h 226"/>
                  <a:gd name="T32" fmla="*/ 58 w 138"/>
                  <a:gd name="T33" fmla="*/ 83 h 226"/>
                  <a:gd name="T34" fmla="*/ 92 w 138"/>
                  <a:gd name="T35" fmla="*/ 49 h 226"/>
                  <a:gd name="T36" fmla="*/ 99 w 138"/>
                  <a:gd name="T37" fmla="*/ 37 h 226"/>
                  <a:gd name="T38" fmla="*/ 95 w 138"/>
                  <a:gd name="T39" fmla="*/ 34 h 226"/>
                  <a:gd name="T40" fmla="*/ 92 w 138"/>
                  <a:gd name="T41" fmla="*/ 49 h 226"/>
                  <a:gd name="T42" fmla="*/ 58 w 138"/>
                  <a:gd name="T43" fmla="*/ 83 h 226"/>
                  <a:gd name="T44" fmla="*/ 46 w 138"/>
                  <a:gd name="T45" fmla="*/ 101 h 226"/>
                  <a:gd name="T46" fmla="*/ 22 w 138"/>
                  <a:gd name="T47" fmla="*/ 158 h 226"/>
                  <a:gd name="T48" fmla="*/ 15 w 138"/>
                  <a:gd name="T49" fmla="*/ 224 h 226"/>
                  <a:gd name="T50" fmla="*/ 99 w 138"/>
                  <a:gd name="T51" fmla="*/ 86 h 226"/>
                  <a:gd name="T52" fmla="*/ 107 w 138"/>
                  <a:gd name="T53" fmla="*/ 80 h 226"/>
                  <a:gd name="T54" fmla="*/ 99 w 138"/>
                  <a:gd name="T55" fmla="*/ 85 h 226"/>
                  <a:gd name="T56" fmla="*/ 99 w 138"/>
                  <a:gd name="T57" fmla="*/ 86 h 226"/>
                  <a:gd name="T58" fmla="*/ 82 w 138"/>
                  <a:gd name="T59" fmla="*/ 90 h 226"/>
                  <a:gd name="T60" fmla="*/ 68 w 138"/>
                  <a:gd name="T61" fmla="*/ 108 h 226"/>
                  <a:gd name="T62" fmla="*/ 82 w 138"/>
                  <a:gd name="T63" fmla="*/ 90 h 226"/>
                  <a:gd name="T64" fmla="*/ 47 w 138"/>
                  <a:gd name="T65" fmla="*/ 141 h 226"/>
                  <a:gd name="T66" fmla="*/ 44 w 138"/>
                  <a:gd name="T67" fmla="*/ 139 h 226"/>
                  <a:gd name="T68" fmla="*/ 32 w 138"/>
                  <a:gd name="T69" fmla="*/ 97 h 226"/>
                  <a:gd name="T70" fmla="*/ 32 w 138"/>
                  <a:gd name="T71" fmla="*/ 101 h 226"/>
                  <a:gd name="T72" fmla="*/ 113 w 138"/>
                  <a:gd name="T73" fmla="*/ 74 h 226"/>
                  <a:gd name="T74" fmla="*/ 114 w 138"/>
                  <a:gd name="T75" fmla="*/ 77 h 226"/>
                  <a:gd name="T76" fmla="*/ 113 w 138"/>
                  <a:gd name="T77" fmla="*/ 74 h 226"/>
                  <a:gd name="T78" fmla="*/ 45 w 138"/>
                  <a:gd name="T79" fmla="*/ 87 h 226"/>
                  <a:gd name="T80" fmla="*/ 45 w 138"/>
                  <a:gd name="T81" fmla="*/ 91 h 226"/>
                  <a:gd name="T82" fmla="*/ 48 w 138"/>
                  <a:gd name="T83" fmla="*/ 79 h 226"/>
                  <a:gd name="T84" fmla="*/ 46 w 138"/>
                  <a:gd name="T85" fmla="*/ 79 h 226"/>
                  <a:gd name="T86" fmla="*/ 48 w 138"/>
                  <a:gd name="T87" fmla="*/ 79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8" h="226">
                    <a:moveTo>
                      <a:pt x="12" y="226"/>
                    </a:moveTo>
                    <a:cubicBezTo>
                      <a:pt x="11" y="225"/>
                      <a:pt x="10" y="223"/>
                      <a:pt x="9" y="222"/>
                    </a:cubicBezTo>
                    <a:cubicBezTo>
                      <a:pt x="0" y="169"/>
                      <a:pt x="10" y="119"/>
                      <a:pt x="39" y="74"/>
                    </a:cubicBezTo>
                    <a:cubicBezTo>
                      <a:pt x="61" y="39"/>
                      <a:pt x="93" y="16"/>
                      <a:pt x="132" y="2"/>
                    </a:cubicBezTo>
                    <a:cubicBezTo>
                      <a:pt x="133" y="1"/>
                      <a:pt x="135" y="0"/>
                      <a:pt x="138" y="2"/>
                    </a:cubicBezTo>
                    <a:cubicBezTo>
                      <a:pt x="131" y="20"/>
                      <a:pt x="123" y="37"/>
                      <a:pt x="113" y="56"/>
                    </a:cubicBezTo>
                    <a:cubicBezTo>
                      <a:pt x="118" y="53"/>
                      <a:pt x="122" y="52"/>
                      <a:pt x="127" y="49"/>
                    </a:cubicBezTo>
                    <a:cubicBezTo>
                      <a:pt x="126" y="82"/>
                      <a:pt x="121" y="111"/>
                      <a:pt x="99" y="135"/>
                    </a:cubicBezTo>
                    <a:cubicBezTo>
                      <a:pt x="97" y="137"/>
                      <a:pt x="87" y="141"/>
                      <a:pt x="98" y="144"/>
                    </a:cubicBezTo>
                    <a:cubicBezTo>
                      <a:pt x="100" y="145"/>
                      <a:pt x="98" y="149"/>
                      <a:pt x="97" y="151"/>
                    </a:cubicBezTo>
                    <a:cubicBezTo>
                      <a:pt x="88" y="174"/>
                      <a:pt x="76" y="194"/>
                      <a:pt x="55" y="209"/>
                    </a:cubicBezTo>
                    <a:cubicBezTo>
                      <a:pt x="47" y="213"/>
                      <a:pt x="39" y="216"/>
                      <a:pt x="32" y="221"/>
                    </a:cubicBezTo>
                    <a:cubicBezTo>
                      <a:pt x="27" y="224"/>
                      <a:pt x="25" y="219"/>
                      <a:pt x="22" y="218"/>
                    </a:cubicBezTo>
                    <a:cubicBezTo>
                      <a:pt x="22" y="215"/>
                      <a:pt x="22" y="212"/>
                      <a:pt x="22" y="209"/>
                    </a:cubicBezTo>
                    <a:cubicBezTo>
                      <a:pt x="28" y="206"/>
                      <a:pt x="32" y="201"/>
                      <a:pt x="34" y="194"/>
                    </a:cubicBezTo>
                    <a:cubicBezTo>
                      <a:pt x="49" y="189"/>
                      <a:pt x="60" y="177"/>
                      <a:pt x="74" y="171"/>
                    </a:cubicBezTo>
                    <a:cubicBezTo>
                      <a:pt x="74" y="170"/>
                      <a:pt x="73" y="169"/>
                      <a:pt x="73" y="168"/>
                    </a:cubicBezTo>
                    <a:cubicBezTo>
                      <a:pt x="66" y="171"/>
                      <a:pt x="59" y="174"/>
                      <a:pt x="53" y="177"/>
                    </a:cubicBezTo>
                    <a:cubicBezTo>
                      <a:pt x="52" y="176"/>
                      <a:pt x="51" y="175"/>
                      <a:pt x="50" y="175"/>
                    </a:cubicBezTo>
                    <a:cubicBezTo>
                      <a:pt x="66" y="162"/>
                      <a:pt x="73" y="144"/>
                      <a:pt x="80" y="127"/>
                    </a:cubicBezTo>
                    <a:cubicBezTo>
                      <a:pt x="85" y="126"/>
                      <a:pt x="86" y="123"/>
                      <a:pt x="85" y="116"/>
                    </a:cubicBezTo>
                    <a:cubicBezTo>
                      <a:pt x="82" y="120"/>
                      <a:pt x="80" y="123"/>
                      <a:pt x="80" y="126"/>
                    </a:cubicBezTo>
                    <a:cubicBezTo>
                      <a:pt x="77" y="127"/>
                      <a:pt x="75" y="127"/>
                      <a:pt x="74" y="130"/>
                    </a:cubicBezTo>
                    <a:cubicBezTo>
                      <a:pt x="64" y="145"/>
                      <a:pt x="53" y="159"/>
                      <a:pt x="44" y="175"/>
                    </a:cubicBezTo>
                    <a:cubicBezTo>
                      <a:pt x="40" y="181"/>
                      <a:pt x="33" y="186"/>
                      <a:pt x="34" y="194"/>
                    </a:cubicBezTo>
                    <a:cubicBezTo>
                      <a:pt x="26" y="196"/>
                      <a:pt x="23" y="202"/>
                      <a:pt x="22" y="209"/>
                    </a:cubicBezTo>
                    <a:cubicBezTo>
                      <a:pt x="18" y="204"/>
                      <a:pt x="19" y="199"/>
                      <a:pt x="21" y="194"/>
                    </a:cubicBezTo>
                    <a:cubicBezTo>
                      <a:pt x="25" y="177"/>
                      <a:pt x="37" y="163"/>
                      <a:pt x="41" y="146"/>
                    </a:cubicBezTo>
                    <a:cubicBezTo>
                      <a:pt x="41" y="146"/>
                      <a:pt x="41" y="145"/>
                      <a:pt x="42" y="145"/>
                    </a:cubicBezTo>
                    <a:cubicBezTo>
                      <a:pt x="41" y="145"/>
                      <a:pt x="41" y="146"/>
                      <a:pt x="41" y="146"/>
                    </a:cubicBezTo>
                    <a:cubicBezTo>
                      <a:pt x="37" y="146"/>
                      <a:pt x="36" y="149"/>
                      <a:pt x="34" y="151"/>
                    </a:cubicBezTo>
                    <a:cubicBezTo>
                      <a:pt x="34" y="151"/>
                      <a:pt x="34" y="151"/>
                      <a:pt x="34" y="151"/>
                    </a:cubicBezTo>
                    <a:cubicBezTo>
                      <a:pt x="34" y="136"/>
                      <a:pt x="41" y="123"/>
                      <a:pt x="47" y="110"/>
                    </a:cubicBezTo>
                    <a:cubicBezTo>
                      <a:pt x="51" y="101"/>
                      <a:pt x="58" y="94"/>
                      <a:pt x="58" y="83"/>
                    </a:cubicBezTo>
                    <a:cubicBezTo>
                      <a:pt x="67" y="81"/>
                      <a:pt x="69" y="73"/>
                      <a:pt x="74" y="68"/>
                    </a:cubicBezTo>
                    <a:cubicBezTo>
                      <a:pt x="80" y="61"/>
                      <a:pt x="89" y="59"/>
                      <a:pt x="92" y="49"/>
                    </a:cubicBezTo>
                    <a:cubicBezTo>
                      <a:pt x="101" y="46"/>
                      <a:pt x="110" y="43"/>
                      <a:pt x="115" y="34"/>
                    </a:cubicBezTo>
                    <a:cubicBezTo>
                      <a:pt x="109" y="35"/>
                      <a:pt x="105" y="39"/>
                      <a:pt x="99" y="37"/>
                    </a:cubicBezTo>
                    <a:cubicBezTo>
                      <a:pt x="99" y="37"/>
                      <a:pt x="99" y="37"/>
                      <a:pt x="99" y="37"/>
                    </a:cubicBezTo>
                    <a:cubicBezTo>
                      <a:pt x="99" y="35"/>
                      <a:pt x="98" y="32"/>
                      <a:pt x="95" y="34"/>
                    </a:cubicBezTo>
                    <a:cubicBezTo>
                      <a:pt x="92" y="35"/>
                      <a:pt x="88" y="37"/>
                      <a:pt x="91" y="41"/>
                    </a:cubicBezTo>
                    <a:cubicBezTo>
                      <a:pt x="94" y="44"/>
                      <a:pt x="93" y="46"/>
                      <a:pt x="92" y="49"/>
                    </a:cubicBezTo>
                    <a:cubicBezTo>
                      <a:pt x="88" y="50"/>
                      <a:pt x="86" y="43"/>
                      <a:pt x="83" y="47"/>
                    </a:cubicBezTo>
                    <a:cubicBezTo>
                      <a:pt x="72" y="57"/>
                      <a:pt x="62" y="68"/>
                      <a:pt x="58" y="83"/>
                    </a:cubicBezTo>
                    <a:cubicBezTo>
                      <a:pt x="54" y="87"/>
                      <a:pt x="50" y="91"/>
                      <a:pt x="49" y="97"/>
                    </a:cubicBezTo>
                    <a:cubicBezTo>
                      <a:pt x="48" y="99"/>
                      <a:pt x="48" y="101"/>
                      <a:pt x="46" y="101"/>
                    </a:cubicBezTo>
                    <a:cubicBezTo>
                      <a:pt x="39" y="102"/>
                      <a:pt x="39" y="102"/>
                      <a:pt x="39" y="107"/>
                    </a:cubicBezTo>
                    <a:cubicBezTo>
                      <a:pt x="37" y="125"/>
                      <a:pt x="29" y="141"/>
                      <a:pt x="22" y="158"/>
                    </a:cubicBezTo>
                    <a:cubicBezTo>
                      <a:pt x="24" y="141"/>
                      <a:pt x="27" y="124"/>
                      <a:pt x="29" y="107"/>
                    </a:cubicBezTo>
                    <a:cubicBezTo>
                      <a:pt x="14" y="145"/>
                      <a:pt x="22" y="185"/>
                      <a:pt x="15" y="224"/>
                    </a:cubicBezTo>
                    <a:cubicBezTo>
                      <a:pt x="14" y="224"/>
                      <a:pt x="13" y="225"/>
                      <a:pt x="12" y="226"/>
                    </a:cubicBezTo>
                    <a:close/>
                    <a:moveTo>
                      <a:pt x="99" y="86"/>
                    </a:moveTo>
                    <a:cubicBezTo>
                      <a:pt x="101" y="85"/>
                      <a:pt x="102" y="85"/>
                      <a:pt x="104" y="84"/>
                    </a:cubicBezTo>
                    <a:cubicBezTo>
                      <a:pt x="105" y="83"/>
                      <a:pt x="109" y="83"/>
                      <a:pt x="107" y="80"/>
                    </a:cubicBezTo>
                    <a:cubicBezTo>
                      <a:pt x="106" y="77"/>
                      <a:pt x="103" y="78"/>
                      <a:pt x="101" y="80"/>
                    </a:cubicBezTo>
                    <a:cubicBezTo>
                      <a:pt x="100" y="82"/>
                      <a:pt x="100" y="84"/>
                      <a:pt x="99" y="85"/>
                    </a:cubicBezTo>
                    <a:cubicBezTo>
                      <a:pt x="99" y="86"/>
                      <a:pt x="98" y="86"/>
                      <a:pt x="98" y="86"/>
                    </a:cubicBezTo>
                    <a:cubicBezTo>
                      <a:pt x="98" y="86"/>
                      <a:pt x="99" y="86"/>
                      <a:pt x="99" y="86"/>
                    </a:cubicBezTo>
                    <a:close/>
                    <a:moveTo>
                      <a:pt x="82" y="90"/>
                    </a:moveTo>
                    <a:cubicBezTo>
                      <a:pt x="82" y="90"/>
                      <a:pt x="82" y="90"/>
                      <a:pt x="82" y="90"/>
                    </a:cubicBezTo>
                    <a:cubicBezTo>
                      <a:pt x="81" y="85"/>
                      <a:pt x="91" y="81"/>
                      <a:pt x="84" y="74"/>
                    </a:cubicBezTo>
                    <a:cubicBezTo>
                      <a:pt x="79" y="86"/>
                      <a:pt x="73" y="97"/>
                      <a:pt x="68" y="108"/>
                    </a:cubicBezTo>
                    <a:cubicBezTo>
                      <a:pt x="79" y="104"/>
                      <a:pt x="86" y="97"/>
                      <a:pt x="95" y="89"/>
                    </a:cubicBezTo>
                    <a:cubicBezTo>
                      <a:pt x="89" y="89"/>
                      <a:pt x="86" y="90"/>
                      <a:pt x="82" y="90"/>
                    </a:cubicBezTo>
                    <a:close/>
                    <a:moveTo>
                      <a:pt x="44" y="139"/>
                    </a:moveTo>
                    <a:cubicBezTo>
                      <a:pt x="45" y="140"/>
                      <a:pt x="46" y="140"/>
                      <a:pt x="47" y="141"/>
                    </a:cubicBezTo>
                    <a:cubicBezTo>
                      <a:pt x="54" y="132"/>
                      <a:pt x="61" y="123"/>
                      <a:pt x="67" y="114"/>
                    </a:cubicBezTo>
                    <a:cubicBezTo>
                      <a:pt x="55" y="118"/>
                      <a:pt x="50" y="129"/>
                      <a:pt x="44" y="139"/>
                    </a:cubicBezTo>
                    <a:close/>
                    <a:moveTo>
                      <a:pt x="34" y="99"/>
                    </a:moveTo>
                    <a:cubicBezTo>
                      <a:pt x="33" y="98"/>
                      <a:pt x="33" y="97"/>
                      <a:pt x="32" y="97"/>
                    </a:cubicBezTo>
                    <a:cubicBezTo>
                      <a:pt x="31" y="98"/>
                      <a:pt x="30" y="98"/>
                      <a:pt x="30" y="99"/>
                    </a:cubicBezTo>
                    <a:cubicBezTo>
                      <a:pt x="29" y="100"/>
                      <a:pt x="30" y="102"/>
                      <a:pt x="32" y="101"/>
                    </a:cubicBezTo>
                    <a:cubicBezTo>
                      <a:pt x="33" y="101"/>
                      <a:pt x="33" y="100"/>
                      <a:pt x="34" y="99"/>
                    </a:cubicBezTo>
                    <a:close/>
                    <a:moveTo>
                      <a:pt x="113" y="74"/>
                    </a:moveTo>
                    <a:cubicBezTo>
                      <a:pt x="113" y="75"/>
                      <a:pt x="112" y="76"/>
                      <a:pt x="112" y="76"/>
                    </a:cubicBezTo>
                    <a:cubicBezTo>
                      <a:pt x="113" y="77"/>
                      <a:pt x="114" y="77"/>
                      <a:pt x="114" y="77"/>
                    </a:cubicBezTo>
                    <a:cubicBezTo>
                      <a:pt x="115" y="77"/>
                      <a:pt x="115" y="76"/>
                      <a:pt x="115" y="75"/>
                    </a:cubicBezTo>
                    <a:cubicBezTo>
                      <a:pt x="114" y="75"/>
                      <a:pt x="114" y="75"/>
                      <a:pt x="113" y="74"/>
                    </a:cubicBezTo>
                    <a:close/>
                    <a:moveTo>
                      <a:pt x="46" y="89"/>
                    </a:moveTo>
                    <a:cubicBezTo>
                      <a:pt x="45" y="88"/>
                      <a:pt x="45" y="88"/>
                      <a:pt x="45" y="87"/>
                    </a:cubicBezTo>
                    <a:cubicBezTo>
                      <a:pt x="44" y="88"/>
                      <a:pt x="44" y="89"/>
                      <a:pt x="44" y="89"/>
                    </a:cubicBezTo>
                    <a:cubicBezTo>
                      <a:pt x="44" y="90"/>
                      <a:pt x="44" y="90"/>
                      <a:pt x="45" y="91"/>
                    </a:cubicBezTo>
                    <a:cubicBezTo>
                      <a:pt x="45" y="90"/>
                      <a:pt x="45" y="90"/>
                      <a:pt x="46" y="89"/>
                    </a:cubicBezTo>
                    <a:close/>
                    <a:moveTo>
                      <a:pt x="48" y="79"/>
                    </a:moveTo>
                    <a:cubicBezTo>
                      <a:pt x="48" y="79"/>
                      <a:pt x="48" y="78"/>
                      <a:pt x="47" y="78"/>
                    </a:cubicBezTo>
                    <a:cubicBezTo>
                      <a:pt x="47" y="78"/>
                      <a:pt x="46" y="79"/>
                      <a:pt x="46" y="79"/>
                    </a:cubicBezTo>
                    <a:cubicBezTo>
                      <a:pt x="46" y="80"/>
                      <a:pt x="47" y="81"/>
                      <a:pt x="47" y="81"/>
                    </a:cubicBezTo>
                    <a:cubicBezTo>
                      <a:pt x="47" y="81"/>
                      <a:pt x="48" y="80"/>
                      <a:pt x="48" y="7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1" name="Freeform 476">
                <a:extLst>
                  <a:ext uri="{FF2B5EF4-FFF2-40B4-BE49-F238E27FC236}">
                    <a16:creationId xmlns:a16="http://schemas.microsoft.com/office/drawing/2014/main" id="{8CBC4AF4-F7D6-7668-C1FA-FFC5BB11BBFE}"/>
                  </a:ext>
                </a:extLst>
              </p:cNvPr>
              <p:cNvSpPr/>
              <p:nvPr/>
            </p:nvSpPr>
            <p:spPr bwMode="auto">
              <a:xfrm>
                <a:off x="157" y="2414"/>
                <a:ext cx="151" cy="263"/>
              </a:xfrm>
              <a:custGeom>
                <a:avLst/>
                <a:gdLst>
                  <a:gd name="T0" fmla="*/ 132 w 132"/>
                  <a:gd name="T1" fmla="*/ 8 h 229"/>
                  <a:gd name="T2" fmla="*/ 116 w 132"/>
                  <a:gd name="T3" fmla="*/ 19 h 229"/>
                  <a:gd name="T4" fmla="*/ 105 w 132"/>
                  <a:gd name="T5" fmla="*/ 28 h 229"/>
                  <a:gd name="T6" fmla="*/ 98 w 132"/>
                  <a:gd name="T7" fmla="*/ 32 h 229"/>
                  <a:gd name="T8" fmla="*/ 83 w 132"/>
                  <a:gd name="T9" fmla="*/ 24 h 229"/>
                  <a:gd name="T10" fmla="*/ 83 w 132"/>
                  <a:gd name="T11" fmla="*/ 35 h 229"/>
                  <a:gd name="T12" fmla="*/ 69 w 132"/>
                  <a:gd name="T13" fmla="*/ 52 h 229"/>
                  <a:gd name="T14" fmla="*/ 65 w 132"/>
                  <a:gd name="T15" fmla="*/ 59 h 229"/>
                  <a:gd name="T16" fmla="*/ 60 w 132"/>
                  <a:gd name="T17" fmla="*/ 69 h 229"/>
                  <a:gd name="T18" fmla="*/ 43 w 132"/>
                  <a:gd name="T19" fmla="*/ 84 h 229"/>
                  <a:gd name="T20" fmla="*/ 42 w 132"/>
                  <a:gd name="T21" fmla="*/ 86 h 229"/>
                  <a:gd name="T22" fmla="*/ 46 w 132"/>
                  <a:gd name="T23" fmla="*/ 109 h 229"/>
                  <a:gd name="T24" fmla="*/ 39 w 132"/>
                  <a:gd name="T25" fmla="*/ 127 h 229"/>
                  <a:gd name="T26" fmla="*/ 28 w 132"/>
                  <a:gd name="T27" fmla="*/ 142 h 229"/>
                  <a:gd name="T28" fmla="*/ 27 w 132"/>
                  <a:gd name="T29" fmla="*/ 146 h 229"/>
                  <a:gd name="T30" fmla="*/ 31 w 132"/>
                  <a:gd name="T31" fmla="*/ 161 h 229"/>
                  <a:gd name="T32" fmla="*/ 40 w 132"/>
                  <a:gd name="T33" fmla="*/ 175 h 229"/>
                  <a:gd name="T34" fmla="*/ 45 w 132"/>
                  <a:gd name="T35" fmla="*/ 188 h 229"/>
                  <a:gd name="T36" fmla="*/ 46 w 132"/>
                  <a:gd name="T37" fmla="*/ 202 h 229"/>
                  <a:gd name="T38" fmla="*/ 50 w 132"/>
                  <a:gd name="T39" fmla="*/ 213 h 229"/>
                  <a:gd name="T40" fmla="*/ 58 w 132"/>
                  <a:gd name="T41" fmla="*/ 214 h 229"/>
                  <a:gd name="T42" fmla="*/ 59 w 132"/>
                  <a:gd name="T43" fmla="*/ 221 h 229"/>
                  <a:gd name="T44" fmla="*/ 35 w 132"/>
                  <a:gd name="T45" fmla="*/ 229 h 229"/>
                  <a:gd name="T46" fmla="*/ 29 w 132"/>
                  <a:gd name="T47" fmla="*/ 228 h 229"/>
                  <a:gd name="T48" fmla="*/ 32 w 132"/>
                  <a:gd name="T49" fmla="*/ 209 h 229"/>
                  <a:gd name="T50" fmla="*/ 27 w 132"/>
                  <a:gd name="T51" fmla="*/ 198 h 229"/>
                  <a:gd name="T52" fmla="*/ 15 w 132"/>
                  <a:gd name="T53" fmla="*/ 168 h 229"/>
                  <a:gd name="T54" fmla="*/ 1 w 132"/>
                  <a:gd name="T55" fmla="*/ 164 h 229"/>
                  <a:gd name="T56" fmla="*/ 12 w 132"/>
                  <a:gd name="T57" fmla="*/ 152 h 229"/>
                  <a:gd name="T58" fmla="*/ 13 w 132"/>
                  <a:gd name="T59" fmla="*/ 140 h 229"/>
                  <a:gd name="T60" fmla="*/ 21 w 132"/>
                  <a:gd name="T61" fmla="*/ 129 h 229"/>
                  <a:gd name="T62" fmla="*/ 21 w 132"/>
                  <a:gd name="T63" fmla="*/ 120 h 229"/>
                  <a:gd name="T64" fmla="*/ 15 w 132"/>
                  <a:gd name="T65" fmla="*/ 115 h 229"/>
                  <a:gd name="T66" fmla="*/ 10 w 132"/>
                  <a:gd name="T67" fmla="*/ 106 h 229"/>
                  <a:gd name="T68" fmla="*/ 18 w 132"/>
                  <a:gd name="T69" fmla="*/ 103 h 229"/>
                  <a:gd name="T70" fmla="*/ 27 w 132"/>
                  <a:gd name="T71" fmla="*/ 92 h 229"/>
                  <a:gd name="T72" fmla="*/ 30 w 132"/>
                  <a:gd name="T73" fmla="*/ 89 h 229"/>
                  <a:gd name="T74" fmla="*/ 31 w 132"/>
                  <a:gd name="T75" fmla="*/ 76 h 229"/>
                  <a:gd name="T76" fmla="*/ 40 w 132"/>
                  <a:gd name="T77" fmla="*/ 71 h 229"/>
                  <a:gd name="T78" fmla="*/ 42 w 132"/>
                  <a:gd name="T79" fmla="*/ 59 h 229"/>
                  <a:gd name="T80" fmla="*/ 40 w 132"/>
                  <a:gd name="T81" fmla="*/ 49 h 229"/>
                  <a:gd name="T82" fmla="*/ 50 w 132"/>
                  <a:gd name="T83" fmla="*/ 49 h 229"/>
                  <a:gd name="T84" fmla="*/ 69 w 132"/>
                  <a:gd name="T85" fmla="*/ 38 h 229"/>
                  <a:gd name="T86" fmla="*/ 70 w 132"/>
                  <a:gd name="T87" fmla="*/ 35 h 229"/>
                  <a:gd name="T88" fmla="*/ 83 w 132"/>
                  <a:gd name="T89" fmla="*/ 15 h 229"/>
                  <a:gd name="T90" fmla="*/ 90 w 132"/>
                  <a:gd name="T91" fmla="*/ 11 h 229"/>
                  <a:gd name="T92" fmla="*/ 119 w 132"/>
                  <a:gd name="T93" fmla="*/ 0 h 229"/>
                  <a:gd name="T94" fmla="*/ 132 w 132"/>
                  <a:gd name="T95" fmla="*/ 8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2" h="229">
                    <a:moveTo>
                      <a:pt x="132" y="8"/>
                    </a:moveTo>
                    <a:cubicBezTo>
                      <a:pt x="130" y="16"/>
                      <a:pt x="130" y="27"/>
                      <a:pt x="116" y="19"/>
                    </a:cubicBezTo>
                    <a:cubicBezTo>
                      <a:pt x="110" y="15"/>
                      <a:pt x="104" y="19"/>
                      <a:pt x="105" y="28"/>
                    </a:cubicBezTo>
                    <a:cubicBezTo>
                      <a:pt x="105" y="33"/>
                      <a:pt x="104" y="37"/>
                      <a:pt x="98" y="32"/>
                    </a:cubicBezTo>
                    <a:cubicBezTo>
                      <a:pt x="94" y="28"/>
                      <a:pt x="89" y="27"/>
                      <a:pt x="83" y="24"/>
                    </a:cubicBezTo>
                    <a:cubicBezTo>
                      <a:pt x="83" y="28"/>
                      <a:pt x="83" y="32"/>
                      <a:pt x="83" y="35"/>
                    </a:cubicBezTo>
                    <a:cubicBezTo>
                      <a:pt x="84" y="46"/>
                      <a:pt x="85" y="55"/>
                      <a:pt x="69" y="52"/>
                    </a:cubicBezTo>
                    <a:cubicBezTo>
                      <a:pt x="64" y="51"/>
                      <a:pt x="59" y="53"/>
                      <a:pt x="65" y="59"/>
                    </a:cubicBezTo>
                    <a:cubicBezTo>
                      <a:pt x="71" y="66"/>
                      <a:pt x="69" y="69"/>
                      <a:pt x="60" y="69"/>
                    </a:cubicBezTo>
                    <a:cubicBezTo>
                      <a:pt x="51" y="69"/>
                      <a:pt x="42" y="71"/>
                      <a:pt x="43" y="84"/>
                    </a:cubicBezTo>
                    <a:cubicBezTo>
                      <a:pt x="43" y="85"/>
                      <a:pt x="43" y="86"/>
                      <a:pt x="42" y="86"/>
                    </a:cubicBezTo>
                    <a:cubicBezTo>
                      <a:pt x="30" y="96"/>
                      <a:pt x="39" y="102"/>
                      <a:pt x="46" y="109"/>
                    </a:cubicBezTo>
                    <a:cubicBezTo>
                      <a:pt x="55" y="117"/>
                      <a:pt x="52" y="123"/>
                      <a:pt x="39" y="127"/>
                    </a:cubicBezTo>
                    <a:cubicBezTo>
                      <a:pt x="31" y="129"/>
                      <a:pt x="20" y="129"/>
                      <a:pt x="28" y="142"/>
                    </a:cubicBezTo>
                    <a:cubicBezTo>
                      <a:pt x="29" y="143"/>
                      <a:pt x="28" y="145"/>
                      <a:pt x="27" y="146"/>
                    </a:cubicBezTo>
                    <a:cubicBezTo>
                      <a:pt x="14" y="156"/>
                      <a:pt x="21" y="158"/>
                      <a:pt x="31" y="161"/>
                    </a:cubicBezTo>
                    <a:cubicBezTo>
                      <a:pt x="38" y="162"/>
                      <a:pt x="45" y="165"/>
                      <a:pt x="40" y="175"/>
                    </a:cubicBezTo>
                    <a:cubicBezTo>
                      <a:pt x="38" y="180"/>
                      <a:pt x="41" y="185"/>
                      <a:pt x="45" y="188"/>
                    </a:cubicBezTo>
                    <a:cubicBezTo>
                      <a:pt x="54" y="192"/>
                      <a:pt x="52" y="198"/>
                      <a:pt x="46" y="202"/>
                    </a:cubicBezTo>
                    <a:cubicBezTo>
                      <a:pt x="36" y="210"/>
                      <a:pt x="42" y="211"/>
                      <a:pt x="50" y="213"/>
                    </a:cubicBezTo>
                    <a:cubicBezTo>
                      <a:pt x="52" y="213"/>
                      <a:pt x="55" y="214"/>
                      <a:pt x="58" y="214"/>
                    </a:cubicBezTo>
                    <a:cubicBezTo>
                      <a:pt x="68" y="215"/>
                      <a:pt x="61" y="218"/>
                      <a:pt x="59" y="221"/>
                    </a:cubicBezTo>
                    <a:cubicBezTo>
                      <a:pt x="51" y="223"/>
                      <a:pt x="40" y="216"/>
                      <a:pt x="35" y="229"/>
                    </a:cubicBezTo>
                    <a:cubicBezTo>
                      <a:pt x="35" y="229"/>
                      <a:pt x="31" y="228"/>
                      <a:pt x="29" y="228"/>
                    </a:cubicBezTo>
                    <a:cubicBezTo>
                      <a:pt x="25" y="221"/>
                      <a:pt x="28" y="214"/>
                      <a:pt x="32" y="209"/>
                    </a:cubicBezTo>
                    <a:cubicBezTo>
                      <a:pt x="38" y="202"/>
                      <a:pt x="35" y="199"/>
                      <a:pt x="27" y="198"/>
                    </a:cubicBezTo>
                    <a:cubicBezTo>
                      <a:pt x="39" y="184"/>
                      <a:pt x="34" y="173"/>
                      <a:pt x="15" y="168"/>
                    </a:cubicBezTo>
                    <a:cubicBezTo>
                      <a:pt x="10" y="166"/>
                      <a:pt x="3" y="169"/>
                      <a:pt x="1" y="164"/>
                    </a:cubicBezTo>
                    <a:cubicBezTo>
                      <a:pt x="0" y="158"/>
                      <a:pt x="9" y="156"/>
                      <a:pt x="12" y="152"/>
                    </a:cubicBezTo>
                    <a:cubicBezTo>
                      <a:pt x="17" y="148"/>
                      <a:pt x="25" y="146"/>
                      <a:pt x="13" y="140"/>
                    </a:cubicBezTo>
                    <a:cubicBezTo>
                      <a:pt x="10" y="139"/>
                      <a:pt x="18" y="131"/>
                      <a:pt x="21" y="129"/>
                    </a:cubicBezTo>
                    <a:cubicBezTo>
                      <a:pt x="28" y="125"/>
                      <a:pt x="26" y="123"/>
                      <a:pt x="21" y="120"/>
                    </a:cubicBezTo>
                    <a:cubicBezTo>
                      <a:pt x="19" y="118"/>
                      <a:pt x="17" y="116"/>
                      <a:pt x="15" y="115"/>
                    </a:cubicBezTo>
                    <a:cubicBezTo>
                      <a:pt x="12" y="113"/>
                      <a:pt x="9" y="110"/>
                      <a:pt x="10" y="106"/>
                    </a:cubicBezTo>
                    <a:cubicBezTo>
                      <a:pt x="11" y="102"/>
                      <a:pt x="15" y="104"/>
                      <a:pt x="18" y="103"/>
                    </a:cubicBezTo>
                    <a:cubicBezTo>
                      <a:pt x="24" y="102"/>
                      <a:pt x="33" y="103"/>
                      <a:pt x="27" y="92"/>
                    </a:cubicBezTo>
                    <a:cubicBezTo>
                      <a:pt x="27" y="90"/>
                      <a:pt x="28" y="89"/>
                      <a:pt x="30" y="89"/>
                    </a:cubicBezTo>
                    <a:cubicBezTo>
                      <a:pt x="42" y="86"/>
                      <a:pt x="38" y="81"/>
                      <a:pt x="31" y="76"/>
                    </a:cubicBezTo>
                    <a:cubicBezTo>
                      <a:pt x="35" y="74"/>
                      <a:pt x="37" y="73"/>
                      <a:pt x="40" y="71"/>
                    </a:cubicBezTo>
                    <a:cubicBezTo>
                      <a:pt x="45" y="68"/>
                      <a:pt x="48" y="64"/>
                      <a:pt x="42" y="59"/>
                    </a:cubicBezTo>
                    <a:cubicBezTo>
                      <a:pt x="40" y="56"/>
                      <a:pt x="37" y="53"/>
                      <a:pt x="40" y="49"/>
                    </a:cubicBezTo>
                    <a:cubicBezTo>
                      <a:pt x="43" y="46"/>
                      <a:pt x="47" y="48"/>
                      <a:pt x="50" y="49"/>
                    </a:cubicBezTo>
                    <a:cubicBezTo>
                      <a:pt x="59" y="52"/>
                      <a:pt x="67" y="48"/>
                      <a:pt x="69" y="38"/>
                    </a:cubicBezTo>
                    <a:cubicBezTo>
                      <a:pt x="69" y="37"/>
                      <a:pt x="70" y="35"/>
                      <a:pt x="70" y="35"/>
                    </a:cubicBezTo>
                    <a:cubicBezTo>
                      <a:pt x="85" y="36"/>
                      <a:pt x="78" y="21"/>
                      <a:pt x="83" y="15"/>
                    </a:cubicBezTo>
                    <a:cubicBezTo>
                      <a:pt x="85" y="12"/>
                      <a:pt x="85" y="8"/>
                      <a:pt x="90" y="11"/>
                    </a:cubicBezTo>
                    <a:cubicBezTo>
                      <a:pt x="103" y="17"/>
                      <a:pt x="112" y="10"/>
                      <a:pt x="119" y="0"/>
                    </a:cubicBezTo>
                    <a:cubicBezTo>
                      <a:pt x="123" y="3"/>
                      <a:pt x="125" y="9"/>
                      <a:pt x="132"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2" name="Freeform 477">
                <a:extLst>
                  <a:ext uri="{FF2B5EF4-FFF2-40B4-BE49-F238E27FC236}">
                    <a16:creationId xmlns:a16="http://schemas.microsoft.com/office/drawing/2014/main" id="{35125CDF-C994-0D54-CF84-9240E1FA49AE}"/>
                  </a:ext>
                </a:extLst>
              </p:cNvPr>
              <p:cNvSpPr/>
              <p:nvPr/>
            </p:nvSpPr>
            <p:spPr bwMode="auto">
              <a:xfrm>
                <a:off x="868" y="1337"/>
                <a:ext cx="121" cy="93"/>
              </a:xfrm>
              <a:custGeom>
                <a:avLst/>
                <a:gdLst>
                  <a:gd name="T0" fmla="*/ 9 w 106"/>
                  <a:gd name="T1" fmla="*/ 80 h 81"/>
                  <a:gd name="T2" fmla="*/ 6 w 106"/>
                  <a:gd name="T3" fmla="*/ 64 h 81"/>
                  <a:gd name="T4" fmla="*/ 0 w 106"/>
                  <a:gd name="T5" fmla="*/ 46 h 81"/>
                  <a:gd name="T6" fmla="*/ 24 w 106"/>
                  <a:gd name="T7" fmla="*/ 53 h 81"/>
                  <a:gd name="T8" fmla="*/ 35 w 106"/>
                  <a:gd name="T9" fmla="*/ 52 h 81"/>
                  <a:gd name="T10" fmla="*/ 33 w 106"/>
                  <a:gd name="T11" fmla="*/ 40 h 81"/>
                  <a:gd name="T12" fmla="*/ 30 w 106"/>
                  <a:gd name="T13" fmla="*/ 31 h 81"/>
                  <a:gd name="T14" fmla="*/ 62 w 106"/>
                  <a:gd name="T15" fmla="*/ 26 h 81"/>
                  <a:gd name="T16" fmla="*/ 61 w 106"/>
                  <a:gd name="T17" fmla="*/ 11 h 81"/>
                  <a:gd name="T18" fmla="*/ 62 w 106"/>
                  <a:gd name="T19" fmla="*/ 0 h 81"/>
                  <a:gd name="T20" fmla="*/ 81 w 106"/>
                  <a:gd name="T21" fmla="*/ 11 h 81"/>
                  <a:gd name="T22" fmla="*/ 94 w 106"/>
                  <a:gd name="T23" fmla="*/ 8 h 81"/>
                  <a:gd name="T24" fmla="*/ 106 w 106"/>
                  <a:gd name="T25" fmla="*/ 17 h 81"/>
                  <a:gd name="T26" fmla="*/ 106 w 106"/>
                  <a:gd name="T27" fmla="*/ 23 h 81"/>
                  <a:gd name="T28" fmla="*/ 99 w 106"/>
                  <a:gd name="T29" fmla="*/ 38 h 81"/>
                  <a:gd name="T30" fmla="*/ 89 w 106"/>
                  <a:gd name="T31" fmla="*/ 28 h 81"/>
                  <a:gd name="T32" fmla="*/ 73 w 106"/>
                  <a:gd name="T33" fmla="*/ 19 h 81"/>
                  <a:gd name="T34" fmla="*/ 63 w 106"/>
                  <a:gd name="T35" fmla="*/ 31 h 81"/>
                  <a:gd name="T36" fmla="*/ 55 w 106"/>
                  <a:gd name="T37" fmla="*/ 42 h 81"/>
                  <a:gd name="T38" fmla="*/ 56 w 106"/>
                  <a:gd name="T39" fmla="*/ 46 h 81"/>
                  <a:gd name="T40" fmla="*/ 37 w 106"/>
                  <a:gd name="T41" fmla="*/ 61 h 81"/>
                  <a:gd name="T42" fmla="*/ 26 w 106"/>
                  <a:gd name="T43" fmla="*/ 60 h 81"/>
                  <a:gd name="T44" fmla="*/ 26 w 106"/>
                  <a:gd name="T45" fmla="*/ 67 h 81"/>
                  <a:gd name="T46" fmla="*/ 14 w 106"/>
                  <a:gd name="T47" fmla="*/ 81 h 81"/>
                  <a:gd name="T48" fmla="*/ 9 w 106"/>
                  <a:gd name="T49"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5" h="81">
                    <a:moveTo>
                      <a:pt x="9" y="80"/>
                    </a:moveTo>
                    <a:cubicBezTo>
                      <a:pt x="13" y="74"/>
                      <a:pt x="8" y="69"/>
                      <a:pt x="6" y="64"/>
                    </a:cubicBezTo>
                    <a:cubicBezTo>
                      <a:pt x="4" y="58"/>
                      <a:pt x="1" y="53"/>
                      <a:pt x="0" y="46"/>
                    </a:cubicBezTo>
                    <a:cubicBezTo>
                      <a:pt x="10" y="45"/>
                      <a:pt x="16" y="52"/>
                      <a:pt x="24" y="53"/>
                    </a:cubicBezTo>
                    <a:cubicBezTo>
                      <a:pt x="28" y="53"/>
                      <a:pt x="33" y="56"/>
                      <a:pt x="35" y="52"/>
                    </a:cubicBezTo>
                    <a:cubicBezTo>
                      <a:pt x="38" y="48"/>
                      <a:pt x="36" y="44"/>
                      <a:pt x="33" y="40"/>
                    </a:cubicBezTo>
                    <a:cubicBezTo>
                      <a:pt x="31" y="37"/>
                      <a:pt x="28" y="35"/>
                      <a:pt x="30" y="31"/>
                    </a:cubicBezTo>
                    <a:cubicBezTo>
                      <a:pt x="42" y="38"/>
                      <a:pt x="52" y="28"/>
                      <a:pt x="62" y="26"/>
                    </a:cubicBezTo>
                    <a:cubicBezTo>
                      <a:pt x="68" y="25"/>
                      <a:pt x="64" y="16"/>
                      <a:pt x="61" y="11"/>
                    </a:cubicBezTo>
                    <a:cubicBezTo>
                      <a:pt x="59" y="7"/>
                      <a:pt x="57" y="4"/>
                      <a:pt x="62" y="0"/>
                    </a:cubicBezTo>
                    <a:cubicBezTo>
                      <a:pt x="68" y="4"/>
                      <a:pt x="75" y="7"/>
                      <a:pt x="81" y="11"/>
                    </a:cubicBezTo>
                    <a:cubicBezTo>
                      <a:pt x="86" y="15"/>
                      <a:pt x="91" y="15"/>
                      <a:pt x="94" y="8"/>
                    </a:cubicBezTo>
                    <a:cubicBezTo>
                      <a:pt x="95" y="15"/>
                      <a:pt x="98" y="19"/>
                      <a:pt x="106" y="17"/>
                    </a:cubicBezTo>
                    <a:cubicBezTo>
                      <a:pt x="106" y="19"/>
                      <a:pt x="106" y="21"/>
                      <a:pt x="106" y="23"/>
                    </a:cubicBezTo>
                    <a:cubicBezTo>
                      <a:pt x="104" y="28"/>
                      <a:pt x="104" y="36"/>
                      <a:pt x="99" y="38"/>
                    </a:cubicBezTo>
                    <a:cubicBezTo>
                      <a:pt x="94" y="40"/>
                      <a:pt x="93" y="31"/>
                      <a:pt x="89" y="28"/>
                    </a:cubicBezTo>
                    <a:cubicBezTo>
                      <a:pt x="84" y="24"/>
                      <a:pt x="81" y="19"/>
                      <a:pt x="73" y="19"/>
                    </a:cubicBezTo>
                    <a:cubicBezTo>
                      <a:pt x="74" y="26"/>
                      <a:pt x="78" y="36"/>
                      <a:pt x="63" y="31"/>
                    </a:cubicBezTo>
                    <a:cubicBezTo>
                      <a:pt x="62" y="31"/>
                      <a:pt x="49" y="31"/>
                      <a:pt x="55" y="42"/>
                    </a:cubicBezTo>
                    <a:cubicBezTo>
                      <a:pt x="56" y="43"/>
                      <a:pt x="55" y="45"/>
                      <a:pt x="56" y="46"/>
                    </a:cubicBezTo>
                    <a:cubicBezTo>
                      <a:pt x="58" y="66"/>
                      <a:pt x="56" y="68"/>
                      <a:pt x="37" y="61"/>
                    </a:cubicBezTo>
                    <a:cubicBezTo>
                      <a:pt x="33" y="59"/>
                      <a:pt x="29" y="58"/>
                      <a:pt x="26" y="60"/>
                    </a:cubicBezTo>
                    <a:cubicBezTo>
                      <a:pt x="23" y="62"/>
                      <a:pt x="25" y="65"/>
                      <a:pt x="26" y="67"/>
                    </a:cubicBezTo>
                    <a:cubicBezTo>
                      <a:pt x="29" y="81"/>
                      <a:pt x="29" y="81"/>
                      <a:pt x="14" y="81"/>
                    </a:cubicBezTo>
                    <a:cubicBezTo>
                      <a:pt x="13" y="81"/>
                      <a:pt x="11" y="80"/>
                      <a:pt x="9" y="8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3" name="Freeform 478">
                <a:extLst>
                  <a:ext uri="{FF2B5EF4-FFF2-40B4-BE49-F238E27FC236}">
                    <a16:creationId xmlns:a16="http://schemas.microsoft.com/office/drawing/2014/main" id="{90C582AD-2AED-B6DD-520C-868A4F853E4C}"/>
                  </a:ext>
                </a:extLst>
              </p:cNvPr>
              <p:cNvSpPr/>
              <p:nvPr/>
            </p:nvSpPr>
            <p:spPr bwMode="auto">
              <a:xfrm>
                <a:off x="357" y="1729"/>
                <a:ext cx="120" cy="90"/>
              </a:xfrm>
              <a:custGeom>
                <a:avLst/>
                <a:gdLst>
                  <a:gd name="T0" fmla="*/ 0 w 104"/>
                  <a:gd name="T1" fmla="*/ 17 h 78"/>
                  <a:gd name="T2" fmla="*/ 3 w 104"/>
                  <a:gd name="T3" fmla="*/ 15 h 78"/>
                  <a:gd name="T4" fmla="*/ 10 w 104"/>
                  <a:gd name="T5" fmla="*/ 9 h 78"/>
                  <a:gd name="T6" fmla="*/ 20 w 104"/>
                  <a:gd name="T7" fmla="*/ 12 h 78"/>
                  <a:gd name="T8" fmla="*/ 43 w 104"/>
                  <a:gd name="T9" fmla="*/ 0 h 78"/>
                  <a:gd name="T10" fmla="*/ 41 w 104"/>
                  <a:gd name="T11" fmla="*/ 14 h 78"/>
                  <a:gd name="T12" fmla="*/ 47 w 104"/>
                  <a:gd name="T13" fmla="*/ 27 h 78"/>
                  <a:gd name="T14" fmla="*/ 75 w 104"/>
                  <a:gd name="T15" fmla="*/ 31 h 78"/>
                  <a:gd name="T16" fmla="*/ 68 w 104"/>
                  <a:gd name="T17" fmla="*/ 42 h 78"/>
                  <a:gd name="T18" fmla="*/ 67 w 104"/>
                  <a:gd name="T19" fmla="*/ 51 h 78"/>
                  <a:gd name="T20" fmla="*/ 75 w 104"/>
                  <a:gd name="T21" fmla="*/ 48 h 78"/>
                  <a:gd name="T22" fmla="*/ 92 w 104"/>
                  <a:gd name="T23" fmla="*/ 47 h 78"/>
                  <a:gd name="T24" fmla="*/ 104 w 104"/>
                  <a:gd name="T25" fmla="*/ 43 h 78"/>
                  <a:gd name="T26" fmla="*/ 92 w 104"/>
                  <a:gd name="T27" fmla="*/ 77 h 78"/>
                  <a:gd name="T28" fmla="*/ 79 w 104"/>
                  <a:gd name="T29" fmla="*/ 63 h 78"/>
                  <a:gd name="T30" fmla="*/ 74 w 104"/>
                  <a:gd name="T31" fmla="*/ 58 h 78"/>
                  <a:gd name="T32" fmla="*/ 64 w 104"/>
                  <a:gd name="T33" fmla="*/ 60 h 78"/>
                  <a:gd name="T34" fmla="*/ 48 w 104"/>
                  <a:gd name="T35" fmla="*/ 48 h 78"/>
                  <a:gd name="T36" fmla="*/ 49 w 104"/>
                  <a:gd name="T37" fmla="*/ 39 h 78"/>
                  <a:gd name="T38" fmla="*/ 38 w 104"/>
                  <a:gd name="T39" fmla="*/ 31 h 78"/>
                  <a:gd name="T40" fmla="*/ 29 w 104"/>
                  <a:gd name="T41" fmla="*/ 26 h 78"/>
                  <a:gd name="T42" fmla="*/ 21 w 104"/>
                  <a:gd name="T43" fmla="*/ 22 h 78"/>
                  <a:gd name="T44" fmla="*/ 3 w 104"/>
                  <a:gd name="T45" fmla="*/ 39 h 78"/>
                  <a:gd name="T46" fmla="*/ 0 w 104"/>
                  <a:gd name="T47" fmla="*/ 1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4" h="78">
                    <a:moveTo>
                      <a:pt x="0" y="17"/>
                    </a:moveTo>
                    <a:cubicBezTo>
                      <a:pt x="1" y="16"/>
                      <a:pt x="2" y="15"/>
                      <a:pt x="3" y="15"/>
                    </a:cubicBezTo>
                    <a:cubicBezTo>
                      <a:pt x="6" y="14"/>
                      <a:pt x="8" y="12"/>
                      <a:pt x="10" y="9"/>
                    </a:cubicBezTo>
                    <a:cubicBezTo>
                      <a:pt x="13" y="10"/>
                      <a:pt x="15" y="15"/>
                      <a:pt x="20" y="12"/>
                    </a:cubicBezTo>
                    <a:cubicBezTo>
                      <a:pt x="27" y="7"/>
                      <a:pt x="35" y="4"/>
                      <a:pt x="43" y="0"/>
                    </a:cubicBezTo>
                    <a:cubicBezTo>
                      <a:pt x="48" y="5"/>
                      <a:pt x="43" y="9"/>
                      <a:pt x="41" y="14"/>
                    </a:cubicBezTo>
                    <a:cubicBezTo>
                      <a:pt x="39" y="20"/>
                      <a:pt x="38" y="23"/>
                      <a:pt x="47" y="27"/>
                    </a:cubicBezTo>
                    <a:cubicBezTo>
                      <a:pt x="57" y="32"/>
                      <a:pt x="66" y="29"/>
                      <a:pt x="75" y="31"/>
                    </a:cubicBezTo>
                    <a:cubicBezTo>
                      <a:pt x="75" y="36"/>
                      <a:pt x="70" y="38"/>
                      <a:pt x="68" y="42"/>
                    </a:cubicBezTo>
                    <a:cubicBezTo>
                      <a:pt x="67" y="45"/>
                      <a:pt x="64" y="48"/>
                      <a:pt x="67" y="51"/>
                    </a:cubicBezTo>
                    <a:cubicBezTo>
                      <a:pt x="70" y="53"/>
                      <a:pt x="72" y="49"/>
                      <a:pt x="75" y="48"/>
                    </a:cubicBezTo>
                    <a:cubicBezTo>
                      <a:pt x="81" y="54"/>
                      <a:pt x="86" y="48"/>
                      <a:pt x="92" y="47"/>
                    </a:cubicBezTo>
                    <a:cubicBezTo>
                      <a:pt x="96" y="46"/>
                      <a:pt x="100" y="44"/>
                      <a:pt x="104" y="43"/>
                    </a:cubicBezTo>
                    <a:cubicBezTo>
                      <a:pt x="100" y="55"/>
                      <a:pt x="96" y="66"/>
                      <a:pt x="92" y="77"/>
                    </a:cubicBezTo>
                    <a:cubicBezTo>
                      <a:pt x="82" y="78"/>
                      <a:pt x="74" y="78"/>
                      <a:pt x="79" y="63"/>
                    </a:cubicBezTo>
                    <a:cubicBezTo>
                      <a:pt x="81" y="59"/>
                      <a:pt x="77" y="58"/>
                      <a:pt x="74" y="58"/>
                    </a:cubicBezTo>
                    <a:cubicBezTo>
                      <a:pt x="71" y="58"/>
                      <a:pt x="67" y="59"/>
                      <a:pt x="64" y="60"/>
                    </a:cubicBezTo>
                    <a:cubicBezTo>
                      <a:pt x="48" y="65"/>
                      <a:pt x="48" y="65"/>
                      <a:pt x="48" y="48"/>
                    </a:cubicBezTo>
                    <a:cubicBezTo>
                      <a:pt x="48" y="45"/>
                      <a:pt x="48" y="42"/>
                      <a:pt x="49" y="39"/>
                    </a:cubicBezTo>
                    <a:cubicBezTo>
                      <a:pt x="50" y="30"/>
                      <a:pt x="45" y="28"/>
                      <a:pt x="38" y="31"/>
                    </a:cubicBezTo>
                    <a:cubicBezTo>
                      <a:pt x="31" y="33"/>
                      <a:pt x="29" y="33"/>
                      <a:pt x="29" y="26"/>
                    </a:cubicBezTo>
                    <a:cubicBezTo>
                      <a:pt x="29" y="17"/>
                      <a:pt x="25" y="20"/>
                      <a:pt x="21" y="22"/>
                    </a:cubicBezTo>
                    <a:cubicBezTo>
                      <a:pt x="13" y="26"/>
                      <a:pt x="12" y="36"/>
                      <a:pt x="3" y="39"/>
                    </a:cubicBezTo>
                    <a:cubicBezTo>
                      <a:pt x="2" y="32"/>
                      <a:pt x="1" y="24"/>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4" name="Freeform 479">
                <a:extLst>
                  <a:ext uri="{FF2B5EF4-FFF2-40B4-BE49-F238E27FC236}">
                    <a16:creationId xmlns:a16="http://schemas.microsoft.com/office/drawing/2014/main" id="{E5A56E3C-EAAA-E193-02E7-95162EAA1F2A}"/>
                  </a:ext>
                </a:extLst>
              </p:cNvPr>
              <p:cNvSpPr/>
              <p:nvPr/>
            </p:nvSpPr>
            <p:spPr bwMode="auto">
              <a:xfrm>
                <a:off x="371" y="2395"/>
                <a:ext cx="86" cy="62"/>
              </a:xfrm>
              <a:custGeom>
                <a:avLst/>
                <a:gdLst>
                  <a:gd name="T0" fmla="*/ 68 w 75"/>
                  <a:gd name="T1" fmla="*/ 47 h 54"/>
                  <a:gd name="T2" fmla="*/ 61 w 75"/>
                  <a:gd name="T3" fmla="*/ 47 h 54"/>
                  <a:gd name="T4" fmla="*/ 61 w 75"/>
                  <a:gd name="T5" fmla="*/ 47 h 54"/>
                  <a:gd name="T6" fmla="*/ 57 w 75"/>
                  <a:gd name="T7" fmla="*/ 38 h 54"/>
                  <a:gd name="T8" fmla="*/ 49 w 75"/>
                  <a:gd name="T9" fmla="*/ 42 h 54"/>
                  <a:gd name="T10" fmla="*/ 44 w 75"/>
                  <a:gd name="T11" fmla="*/ 47 h 54"/>
                  <a:gd name="T12" fmla="*/ 36 w 75"/>
                  <a:gd name="T13" fmla="*/ 46 h 54"/>
                  <a:gd name="T14" fmla="*/ 33 w 75"/>
                  <a:gd name="T15" fmla="*/ 37 h 54"/>
                  <a:gd name="T16" fmla="*/ 23 w 75"/>
                  <a:gd name="T17" fmla="*/ 33 h 54"/>
                  <a:gd name="T18" fmla="*/ 6 w 75"/>
                  <a:gd name="T19" fmla="*/ 26 h 54"/>
                  <a:gd name="T20" fmla="*/ 0 w 75"/>
                  <a:gd name="T21" fmla="*/ 13 h 54"/>
                  <a:gd name="T22" fmla="*/ 1 w 75"/>
                  <a:gd name="T23" fmla="*/ 11 h 54"/>
                  <a:gd name="T24" fmla="*/ 14 w 75"/>
                  <a:gd name="T25" fmla="*/ 1 h 54"/>
                  <a:gd name="T26" fmla="*/ 20 w 75"/>
                  <a:gd name="T27" fmla="*/ 13 h 54"/>
                  <a:gd name="T28" fmla="*/ 22 w 75"/>
                  <a:gd name="T29" fmla="*/ 22 h 54"/>
                  <a:gd name="T30" fmla="*/ 28 w 75"/>
                  <a:gd name="T31" fmla="*/ 27 h 54"/>
                  <a:gd name="T32" fmla="*/ 32 w 75"/>
                  <a:gd name="T33" fmla="*/ 27 h 54"/>
                  <a:gd name="T34" fmla="*/ 45 w 75"/>
                  <a:gd name="T35" fmla="*/ 27 h 54"/>
                  <a:gd name="T36" fmla="*/ 53 w 75"/>
                  <a:gd name="T37" fmla="*/ 31 h 54"/>
                  <a:gd name="T38" fmla="*/ 75 w 75"/>
                  <a:gd name="T39" fmla="*/ 24 h 54"/>
                  <a:gd name="T40" fmla="*/ 68 w 75"/>
                  <a:gd name="T41"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54">
                    <a:moveTo>
                      <a:pt x="68" y="47"/>
                    </a:moveTo>
                    <a:cubicBezTo>
                      <a:pt x="66" y="47"/>
                      <a:pt x="63" y="47"/>
                      <a:pt x="61" y="47"/>
                    </a:cubicBezTo>
                    <a:cubicBezTo>
                      <a:pt x="61" y="47"/>
                      <a:pt x="61" y="47"/>
                      <a:pt x="61" y="47"/>
                    </a:cubicBezTo>
                    <a:cubicBezTo>
                      <a:pt x="60" y="44"/>
                      <a:pt x="62" y="40"/>
                      <a:pt x="57" y="38"/>
                    </a:cubicBezTo>
                    <a:cubicBezTo>
                      <a:pt x="53" y="37"/>
                      <a:pt x="51" y="40"/>
                      <a:pt x="49" y="42"/>
                    </a:cubicBezTo>
                    <a:cubicBezTo>
                      <a:pt x="48" y="44"/>
                      <a:pt x="46" y="45"/>
                      <a:pt x="44" y="47"/>
                    </a:cubicBezTo>
                    <a:cubicBezTo>
                      <a:pt x="40" y="52"/>
                      <a:pt x="38" y="54"/>
                      <a:pt x="36" y="46"/>
                    </a:cubicBezTo>
                    <a:cubicBezTo>
                      <a:pt x="36" y="43"/>
                      <a:pt x="33" y="40"/>
                      <a:pt x="33" y="37"/>
                    </a:cubicBezTo>
                    <a:cubicBezTo>
                      <a:pt x="31" y="30"/>
                      <a:pt x="28" y="30"/>
                      <a:pt x="23" y="33"/>
                    </a:cubicBezTo>
                    <a:cubicBezTo>
                      <a:pt x="13" y="42"/>
                      <a:pt x="10" y="35"/>
                      <a:pt x="6" y="26"/>
                    </a:cubicBezTo>
                    <a:cubicBezTo>
                      <a:pt x="4" y="22"/>
                      <a:pt x="8" y="15"/>
                      <a:pt x="0" y="13"/>
                    </a:cubicBezTo>
                    <a:cubicBezTo>
                      <a:pt x="1" y="13"/>
                      <a:pt x="1" y="12"/>
                      <a:pt x="1" y="11"/>
                    </a:cubicBezTo>
                    <a:cubicBezTo>
                      <a:pt x="4" y="6"/>
                      <a:pt x="8" y="0"/>
                      <a:pt x="14" y="1"/>
                    </a:cubicBezTo>
                    <a:cubicBezTo>
                      <a:pt x="19" y="1"/>
                      <a:pt x="18" y="8"/>
                      <a:pt x="20" y="13"/>
                    </a:cubicBezTo>
                    <a:cubicBezTo>
                      <a:pt x="21" y="16"/>
                      <a:pt x="21" y="19"/>
                      <a:pt x="22" y="22"/>
                    </a:cubicBezTo>
                    <a:cubicBezTo>
                      <a:pt x="22" y="26"/>
                      <a:pt x="22" y="30"/>
                      <a:pt x="28" y="27"/>
                    </a:cubicBezTo>
                    <a:cubicBezTo>
                      <a:pt x="29" y="26"/>
                      <a:pt x="31" y="25"/>
                      <a:pt x="32" y="27"/>
                    </a:cubicBezTo>
                    <a:cubicBezTo>
                      <a:pt x="37" y="41"/>
                      <a:pt x="41" y="29"/>
                      <a:pt x="45" y="27"/>
                    </a:cubicBezTo>
                    <a:cubicBezTo>
                      <a:pt x="47" y="32"/>
                      <a:pt x="49" y="33"/>
                      <a:pt x="53" y="31"/>
                    </a:cubicBezTo>
                    <a:cubicBezTo>
                      <a:pt x="59" y="28"/>
                      <a:pt x="66" y="27"/>
                      <a:pt x="75" y="24"/>
                    </a:cubicBezTo>
                    <a:cubicBezTo>
                      <a:pt x="70" y="33"/>
                      <a:pt x="66" y="39"/>
                      <a:pt x="68" y="4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5" name="Freeform 480">
                <a:extLst>
                  <a:ext uri="{FF2B5EF4-FFF2-40B4-BE49-F238E27FC236}">
                    <a16:creationId xmlns:a16="http://schemas.microsoft.com/office/drawing/2014/main" id="{D532F626-0256-2C91-21AB-28789400D70C}"/>
                  </a:ext>
                </a:extLst>
              </p:cNvPr>
              <p:cNvSpPr/>
              <p:nvPr/>
            </p:nvSpPr>
            <p:spPr bwMode="auto">
              <a:xfrm>
                <a:off x="83" y="1872"/>
                <a:ext cx="67" cy="51"/>
              </a:xfrm>
              <a:custGeom>
                <a:avLst/>
                <a:gdLst>
                  <a:gd name="T0" fmla="*/ 26 w 58"/>
                  <a:gd name="T1" fmla="*/ 1 h 44"/>
                  <a:gd name="T2" fmla="*/ 37 w 58"/>
                  <a:gd name="T3" fmla="*/ 7 h 44"/>
                  <a:gd name="T4" fmla="*/ 46 w 58"/>
                  <a:gd name="T5" fmla="*/ 19 h 44"/>
                  <a:gd name="T6" fmla="*/ 44 w 58"/>
                  <a:gd name="T7" fmla="*/ 35 h 44"/>
                  <a:gd name="T8" fmla="*/ 25 w 58"/>
                  <a:gd name="T9" fmla="*/ 43 h 44"/>
                  <a:gd name="T10" fmla="*/ 23 w 58"/>
                  <a:gd name="T11" fmla="*/ 35 h 44"/>
                  <a:gd name="T12" fmla="*/ 0 w 58"/>
                  <a:gd name="T13" fmla="*/ 17 h 44"/>
                  <a:gd name="T14" fmla="*/ 23 w 58"/>
                  <a:gd name="T15" fmla="*/ 10 h 44"/>
                  <a:gd name="T16" fmla="*/ 26 w 58"/>
                  <a:gd name="T17" fmla="*/ 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44">
                    <a:moveTo>
                      <a:pt x="26" y="1"/>
                    </a:moveTo>
                    <a:cubicBezTo>
                      <a:pt x="31" y="0"/>
                      <a:pt x="35" y="0"/>
                      <a:pt x="37" y="7"/>
                    </a:cubicBezTo>
                    <a:cubicBezTo>
                      <a:pt x="38" y="11"/>
                      <a:pt x="42" y="16"/>
                      <a:pt x="46" y="19"/>
                    </a:cubicBezTo>
                    <a:cubicBezTo>
                      <a:pt x="58" y="26"/>
                      <a:pt x="52" y="30"/>
                      <a:pt x="44" y="35"/>
                    </a:cubicBezTo>
                    <a:cubicBezTo>
                      <a:pt x="38" y="38"/>
                      <a:pt x="33" y="44"/>
                      <a:pt x="25" y="43"/>
                    </a:cubicBezTo>
                    <a:cubicBezTo>
                      <a:pt x="29" y="39"/>
                      <a:pt x="27" y="37"/>
                      <a:pt x="23" y="35"/>
                    </a:cubicBezTo>
                    <a:cubicBezTo>
                      <a:pt x="14" y="31"/>
                      <a:pt x="6" y="26"/>
                      <a:pt x="0" y="17"/>
                    </a:cubicBezTo>
                    <a:cubicBezTo>
                      <a:pt x="8" y="15"/>
                      <a:pt x="16" y="14"/>
                      <a:pt x="23" y="10"/>
                    </a:cubicBezTo>
                    <a:cubicBezTo>
                      <a:pt x="28" y="7"/>
                      <a:pt x="29" y="5"/>
                      <a:pt x="26"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6" name="Freeform 481">
                <a:extLst>
                  <a:ext uri="{FF2B5EF4-FFF2-40B4-BE49-F238E27FC236}">
                    <a16:creationId xmlns:a16="http://schemas.microsoft.com/office/drawing/2014/main" id="{EC93BD27-1E40-D6B5-9D50-F152C66D0375}"/>
                  </a:ext>
                </a:extLst>
              </p:cNvPr>
              <p:cNvSpPr/>
              <p:nvPr/>
            </p:nvSpPr>
            <p:spPr bwMode="auto">
              <a:xfrm>
                <a:off x="112" y="1996"/>
                <a:ext cx="62" cy="59"/>
              </a:xfrm>
              <a:custGeom>
                <a:avLst/>
                <a:gdLst>
                  <a:gd name="T0" fmla="*/ 50 w 54"/>
                  <a:gd name="T1" fmla="*/ 40 h 51"/>
                  <a:gd name="T2" fmla="*/ 31 w 54"/>
                  <a:gd name="T3" fmla="*/ 40 h 51"/>
                  <a:gd name="T4" fmla="*/ 23 w 54"/>
                  <a:gd name="T5" fmla="*/ 43 h 51"/>
                  <a:gd name="T6" fmla="*/ 0 w 54"/>
                  <a:gd name="T7" fmla="*/ 48 h 51"/>
                  <a:gd name="T8" fmla="*/ 12 w 54"/>
                  <a:gd name="T9" fmla="*/ 37 h 51"/>
                  <a:gd name="T10" fmla="*/ 12 w 54"/>
                  <a:gd name="T11" fmla="*/ 31 h 51"/>
                  <a:gd name="T12" fmla="*/ 7 w 54"/>
                  <a:gd name="T13" fmla="*/ 12 h 51"/>
                  <a:gd name="T14" fmla="*/ 19 w 54"/>
                  <a:gd name="T15" fmla="*/ 6 h 51"/>
                  <a:gd name="T16" fmla="*/ 33 w 54"/>
                  <a:gd name="T17" fmla="*/ 5 h 51"/>
                  <a:gd name="T18" fmla="*/ 29 w 54"/>
                  <a:gd name="T19" fmla="*/ 16 h 51"/>
                  <a:gd name="T20" fmla="*/ 22 w 54"/>
                  <a:gd name="T21" fmla="*/ 26 h 51"/>
                  <a:gd name="T22" fmla="*/ 44 w 54"/>
                  <a:gd name="T23" fmla="*/ 30 h 51"/>
                  <a:gd name="T24" fmla="*/ 50 w 54"/>
                  <a:gd name="T25" fmla="*/ 4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1">
                    <a:moveTo>
                      <a:pt x="50" y="40"/>
                    </a:moveTo>
                    <a:cubicBezTo>
                      <a:pt x="43" y="40"/>
                      <a:pt x="37" y="40"/>
                      <a:pt x="31" y="40"/>
                    </a:cubicBezTo>
                    <a:cubicBezTo>
                      <a:pt x="28" y="40"/>
                      <a:pt x="25" y="41"/>
                      <a:pt x="23" y="43"/>
                    </a:cubicBezTo>
                    <a:cubicBezTo>
                      <a:pt x="14" y="51"/>
                      <a:pt x="15" y="51"/>
                      <a:pt x="0" y="48"/>
                    </a:cubicBezTo>
                    <a:cubicBezTo>
                      <a:pt x="8" y="49"/>
                      <a:pt x="13" y="46"/>
                      <a:pt x="12" y="37"/>
                    </a:cubicBezTo>
                    <a:cubicBezTo>
                      <a:pt x="11" y="35"/>
                      <a:pt x="11" y="32"/>
                      <a:pt x="12" y="31"/>
                    </a:cubicBezTo>
                    <a:cubicBezTo>
                      <a:pt x="22" y="22"/>
                      <a:pt x="18" y="17"/>
                      <a:pt x="7" y="12"/>
                    </a:cubicBezTo>
                    <a:cubicBezTo>
                      <a:pt x="12" y="10"/>
                      <a:pt x="16" y="8"/>
                      <a:pt x="19" y="6"/>
                    </a:cubicBezTo>
                    <a:cubicBezTo>
                      <a:pt x="24" y="0"/>
                      <a:pt x="29" y="1"/>
                      <a:pt x="33" y="5"/>
                    </a:cubicBezTo>
                    <a:cubicBezTo>
                      <a:pt x="39" y="10"/>
                      <a:pt x="32" y="13"/>
                      <a:pt x="29" y="16"/>
                    </a:cubicBezTo>
                    <a:cubicBezTo>
                      <a:pt x="27" y="19"/>
                      <a:pt x="25" y="23"/>
                      <a:pt x="22" y="26"/>
                    </a:cubicBezTo>
                    <a:cubicBezTo>
                      <a:pt x="29" y="31"/>
                      <a:pt x="37" y="31"/>
                      <a:pt x="44" y="30"/>
                    </a:cubicBezTo>
                    <a:cubicBezTo>
                      <a:pt x="54" y="29"/>
                      <a:pt x="54" y="33"/>
                      <a:pt x="50" y="4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7" name="Freeform 482">
                <a:extLst>
                  <a:ext uri="{FF2B5EF4-FFF2-40B4-BE49-F238E27FC236}">
                    <a16:creationId xmlns:a16="http://schemas.microsoft.com/office/drawing/2014/main" id="{526B8D82-F9C2-8AEF-2E26-1A2178916816}"/>
                  </a:ext>
                </a:extLst>
              </p:cNvPr>
              <p:cNvSpPr/>
              <p:nvPr/>
            </p:nvSpPr>
            <p:spPr bwMode="auto">
              <a:xfrm>
                <a:off x="236" y="1706"/>
                <a:ext cx="66" cy="47"/>
              </a:xfrm>
              <a:custGeom>
                <a:avLst/>
                <a:gdLst>
                  <a:gd name="T0" fmla="*/ 58 w 58"/>
                  <a:gd name="T1" fmla="*/ 23 h 41"/>
                  <a:gd name="T2" fmla="*/ 50 w 58"/>
                  <a:gd name="T3" fmla="*/ 38 h 41"/>
                  <a:gd name="T4" fmla="*/ 40 w 58"/>
                  <a:gd name="T5" fmla="*/ 30 h 41"/>
                  <a:gd name="T6" fmla="*/ 31 w 58"/>
                  <a:gd name="T7" fmla="*/ 29 h 41"/>
                  <a:gd name="T8" fmla="*/ 12 w 58"/>
                  <a:gd name="T9" fmla="*/ 26 h 41"/>
                  <a:gd name="T10" fmla="*/ 0 w 58"/>
                  <a:gd name="T11" fmla="*/ 22 h 41"/>
                  <a:gd name="T12" fmla="*/ 8 w 58"/>
                  <a:gd name="T13" fmla="*/ 0 h 41"/>
                  <a:gd name="T14" fmla="*/ 22 w 58"/>
                  <a:gd name="T15" fmla="*/ 20 h 41"/>
                  <a:gd name="T16" fmla="*/ 30 w 58"/>
                  <a:gd name="T17" fmla="*/ 20 h 41"/>
                  <a:gd name="T18" fmla="*/ 33 w 58"/>
                  <a:gd name="T19" fmla="*/ 18 h 41"/>
                  <a:gd name="T20" fmla="*/ 52 w 58"/>
                  <a:gd name="T21" fmla="*/ 12 h 41"/>
                  <a:gd name="T22" fmla="*/ 58 w 58"/>
                  <a:gd name="T23" fmla="*/ 2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 h="41">
                    <a:moveTo>
                      <a:pt x="58" y="23"/>
                    </a:moveTo>
                    <a:cubicBezTo>
                      <a:pt x="57" y="30"/>
                      <a:pt x="47" y="30"/>
                      <a:pt x="50" y="38"/>
                    </a:cubicBezTo>
                    <a:cubicBezTo>
                      <a:pt x="44" y="37"/>
                      <a:pt x="44" y="32"/>
                      <a:pt x="40" y="30"/>
                    </a:cubicBezTo>
                    <a:cubicBezTo>
                      <a:pt x="37" y="29"/>
                      <a:pt x="34" y="26"/>
                      <a:pt x="31" y="29"/>
                    </a:cubicBezTo>
                    <a:cubicBezTo>
                      <a:pt x="23" y="41"/>
                      <a:pt x="18" y="30"/>
                      <a:pt x="12" y="26"/>
                    </a:cubicBezTo>
                    <a:cubicBezTo>
                      <a:pt x="8" y="23"/>
                      <a:pt x="5" y="19"/>
                      <a:pt x="0" y="22"/>
                    </a:cubicBezTo>
                    <a:cubicBezTo>
                      <a:pt x="4" y="16"/>
                      <a:pt x="5" y="8"/>
                      <a:pt x="8" y="0"/>
                    </a:cubicBezTo>
                    <a:cubicBezTo>
                      <a:pt x="16" y="5"/>
                      <a:pt x="17" y="14"/>
                      <a:pt x="22" y="20"/>
                    </a:cubicBezTo>
                    <a:cubicBezTo>
                      <a:pt x="24" y="22"/>
                      <a:pt x="27" y="27"/>
                      <a:pt x="30" y="20"/>
                    </a:cubicBezTo>
                    <a:cubicBezTo>
                      <a:pt x="30" y="19"/>
                      <a:pt x="32" y="16"/>
                      <a:pt x="33" y="18"/>
                    </a:cubicBezTo>
                    <a:cubicBezTo>
                      <a:pt x="46" y="34"/>
                      <a:pt x="42" y="10"/>
                      <a:pt x="52" y="12"/>
                    </a:cubicBezTo>
                    <a:cubicBezTo>
                      <a:pt x="54" y="13"/>
                      <a:pt x="52" y="21"/>
                      <a:pt x="58"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8" name="Freeform 483">
                <a:extLst>
                  <a:ext uri="{FF2B5EF4-FFF2-40B4-BE49-F238E27FC236}">
                    <a16:creationId xmlns:a16="http://schemas.microsoft.com/office/drawing/2014/main" id="{71634045-D9BC-25E8-EDD1-045A939DC816}"/>
                  </a:ext>
                </a:extLst>
              </p:cNvPr>
              <p:cNvSpPr/>
              <p:nvPr/>
            </p:nvSpPr>
            <p:spPr bwMode="auto">
              <a:xfrm>
                <a:off x="81" y="1923"/>
                <a:ext cx="58" cy="56"/>
              </a:xfrm>
              <a:custGeom>
                <a:avLst/>
                <a:gdLst>
                  <a:gd name="T0" fmla="*/ 23 w 51"/>
                  <a:gd name="T1" fmla="*/ 0 h 49"/>
                  <a:gd name="T2" fmla="*/ 23 w 51"/>
                  <a:gd name="T3" fmla="*/ 5 h 49"/>
                  <a:gd name="T4" fmla="*/ 17 w 51"/>
                  <a:gd name="T5" fmla="*/ 30 h 49"/>
                  <a:gd name="T6" fmla="*/ 43 w 51"/>
                  <a:gd name="T7" fmla="*/ 37 h 49"/>
                  <a:gd name="T8" fmla="*/ 51 w 51"/>
                  <a:gd name="T9" fmla="*/ 41 h 49"/>
                  <a:gd name="T10" fmla="*/ 42 w 51"/>
                  <a:gd name="T11" fmla="*/ 48 h 49"/>
                  <a:gd name="T12" fmla="*/ 38 w 51"/>
                  <a:gd name="T13" fmla="*/ 49 h 49"/>
                  <a:gd name="T14" fmla="*/ 0 w 51"/>
                  <a:gd name="T15" fmla="*/ 44 h 49"/>
                  <a:gd name="T16" fmla="*/ 14 w 51"/>
                  <a:gd name="T17" fmla="*/ 26 h 49"/>
                  <a:gd name="T18" fmla="*/ 22 w 51"/>
                  <a:gd name="T19" fmla="*/ 17 h 49"/>
                  <a:gd name="T20" fmla="*/ 12 w 51"/>
                  <a:gd name="T21" fmla="*/ 12 h 49"/>
                  <a:gd name="T22" fmla="*/ 23 w 51"/>
                  <a:gd name="T23"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 h="49">
                    <a:moveTo>
                      <a:pt x="23" y="0"/>
                    </a:moveTo>
                    <a:cubicBezTo>
                      <a:pt x="23" y="2"/>
                      <a:pt x="22" y="4"/>
                      <a:pt x="23" y="5"/>
                    </a:cubicBezTo>
                    <a:cubicBezTo>
                      <a:pt x="32" y="15"/>
                      <a:pt x="27" y="23"/>
                      <a:pt x="17" y="30"/>
                    </a:cubicBezTo>
                    <a:cubicBezTo>
                      <a:pt x="27" y="32"/>
                      <a:pt x="35" y="34"/>
                      <a:pt x="43" y="37"/>
                    </a:cubicBezTo>
                    <a:cubicBezTo>
                      <a:pt x="46" y="38"/>
                      <a:pt x="51" y="37"/>
                      <a:pt x="51" y="41"/>
                    </a:cubicBezTo>
                    <a:cubicBezTo>
                      <a:pt x="50" y="46"/>
                      <a:pt x="47" y="48"/>
                      <a:pt x="42" y="48"/>
                    </a:cubicBezTo>
                    <a:cubicBezTo>
                      <a:pt x="41" y="48"/>
                      <a:pt x="39" y="49"/>
                      <a:pt x="38" y="49"/>
                    </a:cubicBezTo>
                    <a:cubicBezTo>
                      <a:pt x="25" y="47"/>
                      <a:pt x="14" y="42"/>
                      <a:pt x="0" y="44"/>
                    </a:cubicBezTo>
                    <a:cubicBezTo>
                      <a:pt x="3" y="36"/>
                      <a:pt x="9" y="31"/>
                      <a:pt x="14" y="26"/>
                    </a:cubicBezTo>
                    <a:cubicBezTo>
                      <a:pt x="17" y="23"/>
                      <a:pt x="23" y="22"/>
                      <a:pt x="22" y="17"/>
                    </a:cubicBezTo>
                    <a:cubicBezTo>
                      <a:pt x="21" y="12"/>
                      <a:pt x="15" y="16"/>
                      <a:pt x="12" y="12"/>
                    </a:cubicBezTo>
                    <a:cubicBezTo>
                      <a:pt x="15" y="7"/>
                      <a:pt x="17" y="2"/>
                      <a:pt x="2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9" name="Freeform 484">
                <a:extLst>
                  <a:ext uri="{FF2B5EF4-FFF2-40B4-BE49-F238E27FC236}">
                    <a16:creationId xmlns:a16="http://schemas.microsoft.com/office/drawing/2014/main" id="{E9C67BCF-8F56-B37A-168E-6228CE074B53}"/>
                  </a:ext>
                </a:extLst>
              </p:cNvPr>
              <p:cNvSpPr/>
              <p:nvPr/>
            </p:nvSpPr>
            <p:spPr bwMode="auto">
              <a:xfrm>
                <a:off x="485" y="2193"/>
                <a:ext cx="50" cy="40"/>
              </a:xfrm>
              <a:custGeom>
                <a:avLst/>
                <a:gdLst>
                  <a:gd name="T0" fmla="*/ 27 w 44"/>
                  <a:gd name="T1" fmla="*/ 1 h 35"/>
                  <a:gd name="T2" fmla="*/ 33 w 44"/>
                  <a:gd name="T3" fmla="*/ 5 h 35"/>
                  <a:gd name="T4" fmla="*/ 34 w 44"/>
                  <a:gd name="T5" fmla="*/ 11 h 35"/>
                  <a:gd name="T6" fmla="*/ 39 w 44"/>
                  <a:gd name="T7" fmla="*/ 28 h 35"/>
                  <a:gd name="T8" fmla="*/ 13 w 44"/>
                  <a:gd name="T9" fmla="*/ 34 h 35"/>
                  <a:gd name="T10" fmla="*/ 15 w 44"/>
                  <a:gd name="T11" fmla="*/ 27 h 35"/>
                  <a:gd name="T12" fmla="*/ 8 w 44"/>
                  <a:gd name="T13" fmla="*/ 19 h 35"/>
                  <a:gd name="T14" fmla="*/ 3 w 44"/>
                  <a:gd name="T15" fmla="*/ 7 h 35"/>
                  <a:gd name="T16" fmla="*/ 14 w 44"/>
                  <a:gd name="T17" fmla="*/ 7 h 35"/>
                  <a:gd name="T18" fmla="*/ 27 w 44"/>
                  <a:gd name="T1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35">
                    <a:moveTo>
                      <a:pt x="27" y="1"/>
                    </a:moveTo>
                    <a:cubicBezTo>
                      <a:pt x="30" y="1"/>
                      <a:pt x="34" y="0"/>
                      <a:pt x="33" y="5"/>
                    </a:cubicBezTo>
                    <a:cubicBezTo>
                      <a:pt x="33" y="7"/>
                      <a:pt x="34" y="9"/>
                      <a:pt x="34" y="11"/>
                    </a:cubicBezTo>
                    <a:cubicBezTo>
                      <a:pt x="35" y="17"/>
                      <a:pt x="44" y="24"/>
                      <a:pt x="39" y="28"/>
                    </a:cubicBezTo>
                    <a:cubicBezTo>
                      <a:pt x="33" y="34"/>
                      <a:pt x="23" y="35"/>
                      <a:pt x="13" y="34"/>
                    </a:cubicBezTo>
                    <a:cubicBezTo>
                      <a:pt x="15" y="32"/>
                      <a:pt x="18" y="31"/>
                      <a:pt x="15" y="27"/>
                    </a:cubicBezTo>
                    <a:cubicBezTo>
                      <a:pt x="13" y="25"/>
                      <a:pt x="10" y="22"/>
                      <a:pt x="8" y="19"/>
                    </a:cubicBezTo>
                    <a:cubicBezTo>
                      <a:pt x="6" y="15"/>
                      <a:pt x="0" y="11"/>
                      <a:pt x="3" y="7"/>
                    </a:cubicBezTo>
                    <a:cubicBezTo>
                      <a:pt x="5" y="3"/>
                      <a:pt x="11" y="8"/>
                      <a:pt x="14" y="7"/>
                    </a:cubicBezTo>
                    <a:cubicBezTo>
                      <a:pt x="19" y="6"/>
                      <a:pt x="25" y="9"/>
                      <a:pt x="27"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0" name="Freeform 485">
                <a:extLst>
                  <a:ext uri="{FF2B5EF4-FFF2-40B4-BE49-F238E27FC236}">
                    <a16:creationId xmlns:a16="http://schemas.microsoft.com/office/drawing/2014/main" id="{D3D94C79-997F-5284-D452-11CD512FF4B5}"/>
                  </a:ext>
                </a:extLst>
              </p:cNvPr>
              <p:cNvSpPr/>
              <p:nvPr/>
            </p:nvSpPr>
            <p:spPr bwMode="auto">
              <a:xfrm>
                <a:off x="312" y="2389"/>
                <a:ext cx="57" cy="41"/>
              </a:xfrm>
              <a:custGeom>
                <a:avLst/>
                <a:gdLst>
                  <a:gd name="T0" fmla="*/ 50 w 50"/>
                  <a:gd name="T1" fmla="*/ 20 h 36"/>
                  <a:gd name="T2" fmla="*/ 37 w 50"/>
                  <a:gd name="T3" fmla="*/ 36 h 36"/>
                  <a:gd name="T4" fmla="*/ 18 w 50"/>
                  <a:gd name="T5" fmla="*/ 30 h 36"/>
                  <a:gd name="T6" fmla="*/ 11 w 50"/>
                  <a:gd name="T7" fmla="*/ 27 h 36"/>
                  <a:gd name="T8" fmla="*/ 0 w 50"/>
                  <a:gd name="T9" fmla="*/ 16 h 36"/>
                  <a:gd name="T10" fmla="*/ 7 w 50"/>
                  <a:gd name="T11" fmla="*/ 0 h 36"/>
                  <a:gd name="T12" fmla="*/ 40 w 50"/>
                  <a:gd name="T13" fmla="*/ 13 h 36"/>
                  <a:gd name="T14" fmla="*/ 50 w 50"/>
                  <a:gd name="T15" fmla="*/ 2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6">
                    <a:moveTo>
                      <a:pt x="50" y="20"/>
                    </a:moveTo>
                    <a:cubicBezTo>
                      <a:pt x="45" y="26"/>
                      <a:pt x="41" y="31"/>
                      <a:pt x="37" y="36"/>
                    </a:cubicBezTo>
                    <a:cubicBezTo>
                      <a:pt x="31" y="31"/>
                      <a:pt x="30" y="16"/>
                      <a:pt x="18" y="30"/>
                    </a:cubicBezTo>
                    <a:cubicBezTo>
                      <a:pt x="16" y="32"/>
                      <a:pt x="13" y="29"/>
                      <a:pt x="11" y="27"/>
                    </a:cubicBezTo>
                    <a:cubicBezTo>
                      <a:pt x="7" y="23"/>
                      <a:pt x="4" y="20"/>
                      <a:pt x="0" y="16"/>
                    </a:cubicBezTo>
                    <a:cubicBezTo>
                      <a:pt x="1" y="10"/>
                      <a:pt x="3" y="5"/>
                      <a:pt x="7" y="0"/>
                    </a:cubicBezTo>
                    <a:cubicBezTo>
                      <a:pt x="22" y="24"/>
                      <a:pt x="28" y="26"/>
                      <a:pt x="40" y="13"/>
                    </a:cubicBezTo>
                    <a:cubicBezTo>
                      <a:pt x="43" y="15"/>
                      <a:pt x="44" y="20"/>
                      <a:pt x="5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1" name="Freeform 486">
                <a:extLst>
                  <a:ext uri="{FF2B5EF4-FFF2-40B4-BE49-F238E27FC236}">
                    <a16:creationId xmlns:a16="http://schemas.microsoft.com/office/drawing/2014/main" id="{EA1A9D33-F747-1C12-DFFA-F7245AD74A95}"/>
                  </a:ext>
                </a:extLst>
              </p:cNvPr>
              <p:cNvSpPr/>
              <p:nvPr/>
            </p:nvSpPr>
            <p:spPr bwMode="auto">
              <a:xfrm>
                <a:off x="306" y="1703"/>
                <a:ext cx="33" cy="55"/>
              </a:xfrm>
              <a:custGeom>
                <a:avLst/>
                <a:gdLst>
                  <a:gd name="T0" fmla="*/ 29 w 29"/>
                  <a:gd name="T1" fmla="*/ 36 h 48"/>
                  <a:gd name="T2" fmla="*/ 21 w 29"/>
                  <a:gd name="T3" fmla="*/ 48 h 48"/>
                  <a:gd name="T4" fmla="*/ 15 w 29"/>
                  <a:gd name="T5" fmla="*/ 39 h 48"/>
                  <a:gd name="T6" fmla="*/ 9 w 29"/>
                  <a:gd name="T7" fmla="*/ 26 h 48"/>
                  <a:gd name="T8" fmla="*/ 0 w 29"/>
                  <a:gd name="T9" fmla="*/ 23 h 48"/>
                  <a:gd name="T10" fmla="*/ 13 w 29"/>
                  <a:gd name="T11" fmla="*/ 5 h 48"/>
                  <a:gd name="T12" fmla="*/ 22 w 29"/>
                  <a:gd name="T13" fmla="*/ 8 h 48"/>
                  <a:gd name="T14" fmla="*/ 29 w 29"/>
                  <a:gd name="T15" fmla="*/ 36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48">
                    <a:moveTo>
                      <a:pt x="29" y="36"/>
                    </a:moveTo>
                    <a:cubicBezTo>
                      <a:pt x="28" y="41"/>
                      <a:pt x="27" y="47"/>
                      <a:pt x="21" y="48"/>
                    </a:cubicBezTo>
                    <a:cubicBezTo>
                      <a:pt x="17" y="48"/>
                      <a:pt x="16" y="42"/>
                      <a:pt x="15" y="39"/>
                    </a:cubicBezTo>
                    <a:cubicBezTo>
                      <a:pt x="12" y="35"/>
                      <a:pt x="8" y="31"/>
                      <a:pt x="9" y="26"/>
                    </a:cubicBezTo>
                    <a:cubicBezTo>
                      <a:pt x="10" y="16"/>
                      <a:pt x="4" y="20"/>
                      <a:pt x="0" y="23"/>
                    </a:cubicBezTo>
                    <a:cubicBezTo>
                      <a:pt x="1" y="14"/>
                      <a:pt x="8" y="10"/>
                      <a:pt x="13" y="5"/>
                    </a:cubicBezTo>
                    <a:cubicBezTo>
                      <a:pt x="17" y="0"/>
                      <a:pt x="20" y="4"/>
                      <a:pt x="22" y="8"/>
                    </a:cubicBezTo>
                    <a:cubicBezTo>
                      <a:pt x="25" y="17"/>
                      <a:pt x="28" y="26"/>
                      <a:pt x="29" y="3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2" name="Freeform 487">
                <a:extLst>
                  <a:ext uri="{FF2B5EF4-FFF2-40B4-BE49-F238E27FC236}">
                    <a16:creationId xmlns:a16="http://schemas.microsoft.com/office/drawing/2014/main" id="{9BDA96D5-2202-973F-8746-F2B94D907A69}"/>
                  </a:ext>
                </a:extLst>
              </p:cNvPr>
              <p:cNvSpPr/>
              <p:nvPr/>
            </p:nvSpPr>
            <p:spPr bwMode="auto">
              <a:xfrm>
                <a:off x="433" y="2024"/>
                <a:ext cx="44" cy="35"/>
              </a:xfrm>
              <a:custGeom>
                <a:avLst/>
                <a:gdLst>
                  <a:gd name="T0" fmla="*/ 9 w 38"/>
                  <a:gd name="T1" fmla="*/ 24 h 31"/>
                  <a:gd name="T2" fmla="*/ 9 w 38"/>
                  <a:gd name="T3" fmla="*/ 22 h 31"/>
                  <a:gd name="T4" fmla="*/ 18 w 38"/>
                  <a:gd name="T5" fmla="*/ 4 h 31"/>
                  <a:gd name="T6" fmla="*/ 38 w 38"/>
                  <a:gd name="T7" fmla="*/ 7 h 31"/>
                  <a:gd name="T8" fmla="*/ 34 w 38"/>
                  <a:gd name="T9" fmla="*/ 18 h 31"/>
                  <a:gd name="T10" fmla="*/ 35 w 38"/>
                  <a:gd name="T11" fmla="*/ 31 h 31"/>
                  <a:gd name="T12" fmla="*/ 9 w 38"/>
                  <a:gd name="T13" fmla="*/ 24 h 31"/>
                </a:gdLst>
                <a:ahLst/>
                <a:cxnLst>
                  <a:cxn ang="0">
                    <a:pos x="T0" y="T1"/>
                  </a:cxn>
                  <a:cxn ang="0">
                    <a:pos x="T2" y="T3"/>
                  </a:cxn>
                  <a:cxn ang="0">
                    <a:pos x="T4" y="T5"/>
                  </a:cxn>
                  <a:cxn ang="0">
                    <a:pos x="T6" y="T7"/>
                  </a:cxn>
                  <a:cxn ang="0">
                    <a:pos x="T8" y="T9"/>
                  </a:cxn>
                  <a:cxn ang="0">
                    <a:pos x="T10" y="T11"/>
                  </a:cxn>
                  <a:cxn ang="0">
                    <a:pos x="T12" y="T13"/>
                  </a:cxn>
                </a:cxnLst>
                <a:rect l="0" t="0" r="r" b="b"/>
                <a:pathLst>
                  <a:path w="38" h="31">
                    <a:moveTo>
                      <a:pt x="9" y="24"/>
                    </a:moveTo>
                    <a:cubicBezTo>
                      <a:pt x="9" y="23"/>
                      <a:pt x="9" y="22"/>
                      <a:pt x="9" y="22"/>
                    </a:cubicBezTo>
                    <a:cubicBezTo>
                      <a:pt x="0" y="7"/>
                      <a:pt x="0" y="6"/>
                      <a:pt x="18" y="4"/>
                    </a:cubicBezTo>
                    <a:cubicBezTo>
                      <a:pt x="25" y="4"/>
                      <a:pt x="32" y="0"/>
                      <a:pt x="38" y="7"/>
                    </a:cubicBezTo>
                    <a:cubicBezTo>
                      <a:pt x="33" y="9"/>
                      <a:pt x="30" y="11"/>
                      <a:pt x="34" y="18"/>
                    </a:cubicBezTo>
                    <a:cubicBezTo>
                      <a:pt x="36" y="21"/>
                      <a:pt x="36" y="26"/>
                      <a:pt x="35" y="31"/>
                    </a:cubicBezTo>
                    <a:cubicBezTo>
                      <a:pt x="27" y="28"/>
                      <a:pt x="19" y="23"/>
                      <a:pt x="9"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3" name="Freeform 488">
                <a:extLst>
                  <a:ext uri="{FF2B5EF4-FFF2-40B4-BE49-F238E27FC236}">
                    <a16:creationId xmlns:a16="http://schemas.microsoft.com/office/drawing/2014/main" id="{38CDD795-04E3-32B9-63C5-278597C87216}"/>
                  </a:ext>
                </a:extLst>
              </p:cNvPr>
              <p:cNvSpPr/>
              <p:nvPr/>
            </p:nvSpPr>
            <p:spPr bwMode="auto">
              <a:xfrm>
                <a:off x="930" y="1670"/>
                <a:ext cx="39" cy="50"/>
              </a:xfrm>
              <a:custGeom>
                <a:avLst/>
                <a:gdLst>
                  <a:gd name="T0" fmla="*/ 0 w 34"/>
                  <a:gd name="T1" fmla="*/ 20 h 44"/>
                  <a:gd name="T2" fmla="*/ 31 w 34"/>
                  <a:gd name="T3" fmla="*/ 0 h 44"/>
                  <a:gd name="T4" fmla="*/ 31 w 34"/>
                  <a:gd name="T5" fmla="*/ 26 h 44"/>
                  <a:gd name="T6" fmla="*/ 13 w 34"/>
                  <a:gd name="T7" fmla="*/ 44 h 44"/>
                  <a:gd name="T8" fmla="*/ 12 w 34"/>
                  <a:gd name="T9" fmla="*/ 41 h 44"/>
                  <a:gd name="T10" fmla="*/ 0 w 34"/>
                  <a:gd name="T11" fmla="*/ 20 h 44"/>
                </a:gdLst>
                <a:ahLst/>
                <a:cxnLst>
                  <a:cxn ang="0">
                    <a:pos x="T0" y="T1"/>
                  </a:cxn>
                  <a:cxn ang="0">
                    <a:pos x="T2" y="T3"/>
                  </a:cxn>
                  <a:cxn ang="0">
                    <a:pos x="T4" y="T5"/>
                  </a:cxn>
                  <a:cxn ang="0">
                    <a:pos x="T6" y="T7"/>
                  </a:cxn>
                  <a:cxn ang="0">
                    <a:pos x="T8" y="T9"/>
                  </a:cxn>
                  <a:cxn ang="0">
                    <a:pos x="T10" y="T11"/>
                  </a:cxn>
                </a:cxnLst>
                <a:rect l="0" t="0" r="r" b="b"/>
                <a:pathLst>
                  <a:path w="34" h="44">
                    <a:moveTo>
                      <a:pt x="0" y="20"/>
                    </a:moveTo>
                    <a:cubicBezTo>
                      <a:pt x="11" y="15"/>
                      <a:pt x="23" y="12"/>
                      <a:pt x="31" y="0"/>
                    </a:cubicBezTo>
                    <a:cubicBezTo>
                      <a:pt x="34" y="10"/>
                      <a:pt x="28" y="18"/>
                      <a:pt x="31" y="26"/>
                    </a:cubicBezTo>
                    <a:cubicBezTo>
                      <a:pt x="25" y="32"/>
                      <a:pt x="19" y="38"/>
                      <a:pt x="13" y="44"/>
                    </a:cubicBezTo>
                    <a:cubicBezTo>
                      <a:pt x="12" y="43"/>
                      <a:pt x="12" y="42"/>
                      <a:pt x="12" y="41"/>
                    </a:cubicBezTo>
                    <a:cubicBezTo>
                      <a:pt x="12" y="32"/>
                      <a:pt x="12" y="23"/>
                      <a:pt x="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4" name="Freeform 489">
                <a:extLst>
                  <a:ext uri="{FF2B5EF4-FFF2-40B4-BE49-F238E27FC236}">
                    <a16:creationId xmlns:a16="http://schemas.microsoft.com/office/drawing/2014/main" id="{4DD2DF74-99C8-5BDF-54FA-F61ADA9A623D}"/>
                  </a:ext>
                </a:extLst>
              </p:cNvPr>
              <p:cNvSpPr/>
              <p:nvPr/>
            </p:nvSpPr>
            <p:spPr bwMode="auto">
              <a:xfrm>
                <a:off x="708" y="2119"/>
                <a:ext cx="31" cy="50"/>
              </a:xfrm>
              <a:custGeom>
                <a:avLst/>
                <a:gdLst>
                  <a:gd name="T0" fmla="*/ 27 w 27"/>
                  <a:gd name="T1" fmla="*/ 35 h 44"/>
                  <a:gd name="T2" fmla="*/ 23 w 27"/>
                  <a:gd name="T3" fmla="*/ 34 h 44"/>
                  <a:gd name="T4" fmla="*/ 7 w 27"/>
                  <a:gd name="T5" fmla="*/ 35 h 44"/>
                  <a:gd name="T6" fmla="*/ 4 w 27"/>
                  <a:gd name="T7" fmla="*/ 18 h 44"/>
                  <a:gd name="T8" fmla="*/ 0 w 27"/>
                  <a:gd name="T9" fmla="*/ 12 h 44"/>
                  <a:gd name="T10" fmla="*/ 12 w 27"/>
                  <a:gd name="T11" fmla="*/ 0 h 44"/>
                  <a:gd name="T12" fmla="*/ 20 w 27"/>
                  <a:gd name="T13" fmla="*/ 9 h 44"/>
                  <a:gd name="T14" fmla="*/ 20 w 27"/>
                  <a:gd name="T15" fmla="*/ 15 h 44"/>
                  <a:gd name="T16" fmla="*/ 27 w 27"/>
                  <a:gd name="T17" fmla="*/ 3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44">
                    <a:moveTo>
                      <a:pt x="27" y="35"/>
                    </a:moveTo>
                    <a:cubicBezTo>
                      <a:pt x="26" y="35"/>
                      <a:pt x="24" y="35"/>
                      <a:pt x="23" y="34"/>
                    </a:cubicBezTo>
                    <a:cubicBezTo>
                      <a:pt x="17" y="32"/>
                      <a:pt x="12" y="44"/>
                      <a:pt x="7" y="35"/>
                    </a:cubicBezTo>
                    <a:cubicBezTo>
                      <a:pt x="4" y="31"/>
                      <a:pt x="4" y="24"/>
                      <a:pt x="4" y="18"/>
                    </a:cubicBezTo>
                    <a:cubicBezTo>
                      <a:pt x="3" y="16"/>
                      <a:pt x="3" y="13"/>
                      <a:pt x="0" y="12"/>
                    </a:cubicBezTo>
                    <a:cubicBezTo>
                      <a:pt x="0" y="4"/>
                      <a:pt x="8" y="4"/>
                      <a:pt x="12" y="0"/>
                    </a:cubicBezTo>
                    <a:cubicBezTo>
                      <a:pt x="17" y="0"/>
                      <a:pt x="21" y="2"/>
                      <a:pt x="20" y="9"/>
                    </a:cubicBezTo>
                    <a:cubicBezTo>
                      <a:pt x="20" y="11"/>
                      <a:pt x="20" y="13"/>
                      <a:pt x="20" y="15"/>
                    </a:cubicBezTo>
                    <a:cubicBezTo>
                      <a:pt x="21" y="22"/>
                      <a:pt x="17" y="31"/>
                      <a:pt x="27" y="3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5" name="Freeform 490">
                <a:extLst>
                  <a:ext uri="{FF2B5EF4-FFF2-40B4-BE49-F238E27FC236}">
                    <a16:creationId xmlns:a16="http://schemas.microsoft.com/office/drawing/2014/main" id="{FDCB016C-C012-F384-E9D8-B533A0E76531}"/>
                  </a:ext>
                </a:extLst>
              </p:cNvPr>
              <p:cNvSpPr/>
              <p:nvPr/>
            </p:nvSpPr>
            <p:spPr bwMode="auto">
              <a:xfrm>
                <a:off x="377" y="2061"/>
                <a:ext cx="38" cy="47"/>
              </a:xfrm>
              <a:custGeom>
                <a:avLst/>
                <a:gdLst>
                  <a:gd name="T0" fmla="*/ 21 w 33"/>
                  <a:gd name="T1" fmla="*/ 41 h 41"/>
                  <a:gd name="T2" fmla="*/ 0 w 33"/>
                  <a:gd name="T3" fmla="*/ 27 h 41"/>
                  <a:gd name="T4" fmla="*/ 1 w 33"/>
                  <a:gd name="T5" fmla="*/ 0 h 41"/>
                  <a:gd name="T6" fmla="*/ 33 w 33"/>
                  <a:gd name="T7" fmla="*/ 17 h 41"/>
                  <a:gd name="T8" fmla="*/ 33 w 33"/>
                  <a:gd name="T9" fmla="*/ 18 h 41"/>
                  <a:gd name="T10" fmla="*/ 21 w 33"/>
                  <a:gd name="T11" fmla="*/ 41 h 41"/>
                </a:gdLst>
                <a:ahLst/>
                <a:cxnLst>
                  <a:cxn ang="0">
                    <a:pos x="T0" y="T1"/>
                  </a:cxn>
                  <a:cxn ang="0">
                    <a:pos x="T2" y="T3"/>
                  </a:cxn>
                  <a:cxn ang="0">
                    <a:pos x="T4" y="T5"/>
                  </a:cxn>
                  <a:cxn ang="0">
                    <a:pos x="T6" y="T7"/>
                  </a:cxn>
                  <a:cxn ang="0">
                    <a:pos x="T8" y="T9"/>
                  </a:cxn>
                  <a:cxn ang="0">
                    <a:pos x="T10" y="T11"/>
                  </a:cxn>
                </a:cxnLst>
                <a:rect l="0" t="0" r="r" b="b"/>
                <a:pathLst>
                  <a:path w="33" h="41">
                    <a:moveTo>
                      <a:pt x="21" y="41"/>
                    </a:moveTo>
                    <a:cubicBezTo>
                      <a:pt x="14" y="37"/>
                      <a:pt x="11" y="26"/>
                      <a:pt x="0" y="27"/>
                    </a:cubicBezTo>
                    <a:cubicBezTo>
                      <a:pt x="4" y="18"/>
                      <a:pt x="2" y="10"/>
                      <a:pt x="1" y="0"/>
                    </a:cubicBezTo>
                    <a:cubicBezTo>
                      <a:pt x="13" y="5"/>
                      <a:pt x="20" y="17"/>
                      <a:pt x="33" y="17"/>
                    </a:cubicBezTo>
                    <a:cubicBezTo>
                      <a:pt x="33" y="17"/>
                      <a:pt x="33" y="18"/>
                      <a:pt x="33" y="18"/>
                    </a:cubicBezTo>
                    <a:cubicBezTo>
                      <a:pt x="18" y="20"/>
                      <a:pt x="24" y="33"/>
                      <a:pt x="21" y="4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6" name="Freeform 491">
                <a:extLst>
                  <a:ext uri="{FF2B5EF4-FFF2-40B4-BE49-F238E27FC236}">
                    <a16:creationId xmlns:a16="http://schemas.microsoft.com/office/drawing/2014/main" id="{476EBA21-79F1-79C5-2505-22C3EDBFB8BE}"/>
                  </a:ext>
                </a:extLst>
              </p:cNvPr>
              <p:cNvSpPr/>
              <p:nvPr/>
            </p:nvSpPr>
            <p:spPr bwMode="auto">
              <a:xfrm>
                <a:off x="870" y="1636"/>
                <a:ext cx="39" cy="36"/>
              </a:xfrm>
              <a:custGeom>
                <a:avLst/>
                <a:gdLst>
                  <a:gd name="T0" fmla="*/ 6 w 34"/>
                  <a:gd name="T1" fmla="*/ 7 h 31"/>
                  <a:gd name="T2" fmla="*/ 32 w 34"/>
                  <a:gd name="T3" fmla="*/ 2 h 31"/>
                  <a:gd name="T4" fmla="*/ 33 w 34"/>
                  <a:gd name="T5" fmla="*/ 7 h 31"/>
                  <a:gd name="T6" fmla="*/ 25 w 34"/>
                  <a:gd name="T7" fmla="*/ 22 h 31"/>
                  <a:gd name="T8" fmla="*/ 17 w 34"/>
                  <a:gd name="T9" fmla="*/ 23 h 31"/>
                  <a:gd name="T10" fmla="*/ 3 w 34"/>
                  <a:gd name="T11" fmla="*/ 26 h 31"/>
                  <a:gd name="T12" fmla="*/ 6 w 34"/>
                  <a:gd name="T13" fmla="*/ 7 h 31"/>
                </a:gdLst>
                <a:ahLst/>
                <a:cxnLst>
                  <a:cxn ang="0">
                    <a:pos x="T0" y="T1"/>
                  </a:cxn>
                  <a:cxn ang="0">
                    <a:pos x="T2" y="T3"/>
                  </a:cxn>
                  <a:cxn ang="0">
                    <a:pos x="T4" y="T5"/>
                  </a:cxn>
                  <a:cxn ang="0">
                    <a:pos x="T6" y="T7"/>
                  </a:cxn>
                  <a:cxn ang="0">
                    <a:pos x="T8" y="T9"/>
                  </a:cxn>
                  <a:cxn ang="0">
                    <a:pos x="T10" y="T11"/>
                  </a:cxn>
                  <a:cxn ang="0">
                    <a:pos x="T12" y="T13"/>
                  </a:cxn>
                </a:cxnLst>
                <a:rect l="0" t="0" r="r" b="b"/>
                <a:pathLst>
                  <a:path w="34" h="31">
                    <a:moveTo>
                      <a:pt x="6" y="7"/>
                    </a:moveTo>
                    <a:cubicBezTo>
                      <a:pt x="14" y="0"/>
                      <a:pt x="23" y="5"/>
                      <a:pt x="32" y="2"/>
                    </a:cubicBezTo>
                    <a:cubicBezTo>
                      <a:pt x="34" y="1"/>
                      <a:pt x="34" y="5"/>
                      <a:pt x="33" y="7"/>
                    </a:cubicBezTo>
                    <a:cubicBezTo>
                      <a:pt x="31" y="12"/>
                      <a:pt x="31" y="19"/>
                      <a:pt x="25" y="22"/>
                    </a:cubicBezTo>
                    <a:cubicBezTo>
                      <a:pt x="22" y="22"/>
                      <a:pt x="19" y="23"/>
                      <a:pt x="17" y="23"/>
                    </a:cubicBezTo>
                    <a:cubicBezTo>
                      <a:pt x="12" y="23"/>
                      <a:pt x="6" y="31"/>
                      <a:pt x="3" y="26"/>
                    </a:cubicBezTo>
                    <a:cubicBezTo>
                      <a:pt x="0" y="20"/>
                      <a:pt x="1" y="12"/>
                      <a:pt x="6"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7" name="Freeform 492">
                <a:extLst>
                  <a:ext uri="{FF2B5EF4-FFF2-40B4-BE49-F238E27FC236}">
                    <a16:creationId xmlns:a16="http://schemas.microsoft.com/office/drawing/2014/main" id="{EDAD3312-0992-4491-68B2-04EB7E13E1C5}"/>
                  </a:ext>
                </a:extLst>
              </p:cNvPr>
              <p:cNvSpPr/>
              <p:nvPr/>
            </p:nvSpPr>
            <p:spPr bwMode="auto">
              <a:xfrm>
                <a:off x="118" y="1812"/>
                <a:ext cx="47" cy="29"/>
              </a:xfrm>
              <a:custGeom>
                <a:avLst/>
                <a:gdLst>
                  <a:gd name="T0" fmla="*/ 25 w 41"/>
                  <a:gd name="T1" fmla="*/ 2 h 26"/>
                  <a:gd name="T2" fmla="*/ 34 w 41"/>
                  <a:gd name="T3" fmla="*/ 15 h 26"/>
                  <a:gd name="T4" fmla="*/ 38 w 41"/>
                  <a:gd name="T5" fmla="*/ 23 h 26"/>
                  <a:gd name="T6" fmla="*/ 29 w 41"/>
                  <a:gd name="T7" fmla="*/ 24 h 26"/>
                  <a:gd name="T8" fmla="*/ 15 w 41"/>
                  <a:gd name="T9" fmla="*/ 24 h 26"/>
                  <a:gd name="T10" fmla="*/ 4 w 41"/>
                  <a:gd name="T11" fmla="*/ 9 h 26"/>
                  <a:gd name="T12" fmla="*/ 2 w 41"/>
                  <a:gd name="T13" fmla="*/ 1 h 26"/>
                  <a:gd name="T14" fmla="*/ 9 w 41"/>
                  <a:gd name="T15" fmla="*/ 0 h 26"/>
                  <a:gd name="T16" fmla="*/ 25 w 41"/>
                  <a:gd name="T17"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6">
                    <a:moveTo>
                      <a:pt x="25" y="2"/>
                    </a:moveTo>
                    <a:cubicBezTo>
                      <a:pt x="28" y="6"/>
                      <a:pt x="31" y="11"/>
                      <a:pt x="34" y="15"/>
                    </a:cubicBezTo>
                    <a:cubicBezTo>
                      <a:pt x="36" y="18"/>
                      <a:pt x="41" y="20"/>
                      <a:pt x="38" y="23"/>
                    </a:cubicBezTo>
                    <a:cubicBezTo>
                      <a:pt x="36" y="26"/>
                      <a:pt x="32" y="25"/>
                      <a:pt x="29" y="24"/>
                    </a:cubicBezTo>
                    <a:cubicBezTo>
                      <a:pt x="24" y="23"/>
                      <a:pt x="20" y="22"/>
                      <a:pt x="15" y="24"/>
                    </a:cubicBezTo>
                    <a:cubicBezTo>
                      <a:pt x="14" y="17"/>
                      <a:pt x="7" y="15"/>
                      <a:pt x="4" y="9"/>
                    </a:cubicBezTo>
                    <a:cubicBezTo>
                      <a:pt x="3" y="6"/>
                      <a:pt x="0" y="4"/>
                      <a:pt x="2" y="1"/>
                    </a:cubicBezTo>
                    <a:cubicBezTo>
                      <a:pt x="4" y="0"/>
                      <a:pt x="7" y="0"/>
                      <a:pt x="9" y="0"/>
                    </a:cubicBezTo>
                    <a:cubicBezTo>
                      <a:pt x="14" y="0"/>
                      <a:pt x="20" y="1"/>
                      <a:pt x="25"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8" name="Freeform 493">
                <a:extLst>
                  <a:ext uri="{FF2B5EF4-FFF2-40B4-BE49-F238E27FC236}">
                    <a16:creationId xmlns:a16="http://schemas.microsoft.com/office/drawing/2014/main" id="{32AF164A-3F40-EB39-9346-B5FE59E63EB0}"/>
                  </a:ext>
                </a:extLst>
              </p:cNvPr>
              <p:cNvSpPr/>
              <p:nvPr/>
            </p:nvSpPr>
            <p:spPr bwMode="auto">
              <a:xfrm>
                <a:off x="478" y="1976"/>
                <a:ext cx="40" cy="24"/>
              </a:xfrm>
              <a:custGeom>
                <a:avLst/>
                <a:gdLst>
                  <a:gd name="T0" fmla="*/ 11 w 35"/>
                  <a:gd name="T1" fmla="*/ 21 h 21"/>
                  <a:gd name="T2" fmla="*/ 7 w 35"/>
                  <a:gd name="T3" fmla="*/ 19 h 21"/>
                  <a:gd name="T4" fmla="*/ 0 w 35"/>
                  <a:gd name="T5" fmla="*/ 5 h 21"/>
                  <a:gd name="T6" fmla="*/ 12 w 35"/>
                  <a:gd name="T7" fmla="*/ 0 h 21"/>
                  <a:gd name="T8" fmla="*/ 19 w 35"/>
                  <a:gd name="T9" fmla="*/ 0 h 21"/>
                  <a:gd name="T10" fmla="*/ 35 w 35"/>
                  <a:gd name="T11" fmla="*/ 14 h 21"/>
                  <a:gd name="T12" fmla="*/ 11 w 35"/>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35" h="21">
                    <a:moveTo>
                      <a:pt x="11" y="21"/>
                    </a:moveTo>
                    <a:cubicBezTo>
                      <a:pt x="10" y="20"/>
                      <a:pt x="8" y="20"/>
                      <a:pt x="7" y="19"/>
                    </a:cubicBezTo>
                    <a:cubicBezTo>
                      <a:pt x="1" y="16"/>
                      <a:pt x="0" y="10"/>
                      <a:pt x="0" y="5"/>
                    </a:cubicBezTo>
                    <a:cubicBezTo>
                      <a:pt x="1" y="0"/>
                      <a:pt x="8" y="0"/>
                      <a:pt x="12" y="0"/>
                    </a:cubicBezTo>
                    <a:cubicBezTo>
                      <a:pt x="15" y="0"/>
                      <a:pt x="17" y="0"/>
                      <a:pt x="19" y="0"/>
                    </a:cubicBezTo>
                    <a:cubicBezTo>
                      <a:pt x="21" y="7"/>
                      <a:pt x="30" y="8"/>
                      <a:pt x="35" y="14"/>
                    </a:cubicBezTo>
                    <a:cubicBezTo>
                      <a:pt x="28" y="20"/>
                      <a:pt x="19" y="19"/>
                      <a:pt x="11"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9" name="Freeform 494">
                <a:extLst>
                  <a:ext uri="{FF2B5EF4-FFF2-40B4-BE49-F238E27FC236}">
                    <a16:creationId xmlns:a16="http://schemas.microsoft.com/office/drawing/2014/main" id="{5D2B4FFE-5CBF-EACF-FED4-D2476600AD09}"/>
                  </a:ext>
                </a:extLst>
              </p:cNvPr>
              <p:cNvSpPr/>
              <p:nvPr/>
            </p:nvSpPr>
            <p:spPr bwMode="auto">
              <a:xfrm>
                <a:off x="173" y="1754"/>
                <a:ext cx="31" cy="31"/>
              </a:xfrm>
              <a:custGeom>
                <a:avLst/>
                <a:gdLst>
                  <a:gd name="T0" fmla="*/ 23 w 27"/>
                  <a:gd name="T1" fmla="*/ 7 h 27"/>
                  <a:gd name="T2" fmla="*/ 8 w 27"/>
                  <a:gd name="T3" fmla="*/ 21 h 27"/>
                  <a:gd name="T4" fmla="*/ 0 w 27"/>
                  <a:gd name="T5" fmla="*/ 19 h 27"/>
                  <a:gd name="T6" fmla="*/ 0 w 27"/>
                  <a:gd name="T7" fmla="*/ 1 h 27"/>
                  <a:gd name="T8" fmla="*/ 23 w 27"/>
                  <a:gd name="T9" fmla="*/ 7 h 27"/>
                </a:gdLst>
                <a:ahLst/>
                <a:cxnLst>
                  <a:cxn ang="0">
                    <a:pos x="T0" y="T1"/>
                  </a:cxn>
                  <a:cxn ang="0">
                    <a:pos x="T2" y="T3"/>
                  </a:cxn>
                  <a:cxn ang="0">
                    <a:pos x="T4" y="T5"/>
                  </a:cxn>
                  <a:cxn ang="0">
                    <a:pos x="T6" y="T7"/>
                  </a:cxn>
                  <a:cxn ang="0">
                    <a:pos x="T8" y="T9"/>
                  </a:cxn>
                </a:cxnLst>
                <a:rect l="0" t="0" r="r" b="b"/>
                <a:pathLst>
                  <a:path w="27" h="27">
                    <a:moveTo>
                      <a:pt x="23" y="7"/>
                    </a:moveTo>
                    <a:cubicBezTo>
                      <a:pt x="27" y="27"/>
                      <a:pt x="27" y="27"/>
                      <a:pt x="8" y="21"/>
                    </a:cubicBezTo>
                    <a:cubicBezTo>
                      <a:pt x="5" y="20"/>
                      <a:pt x="3" y="19"/>
                      <a:pt x="0" y="19"/>
                    </a:cubicBezTo>
                    <a:cubicBezTo>
                      <a:pt x="3" y="13"/>
                      <a:pt x="0" y="7"/>
                      <a:pt x="0" y="1"/>
                    </a:cubicBezTo>
                    <a:cubicBezTo>
                      <a:pt x="9" y="0"/>
                      <a:pt x="15" y="6"/>
                      <a:pt x="23"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50" name="Freeform 495">
                <a:extLst>
                  <a:ext uri="{FF2B5EF4-FFF2-40B4-BE49-F238E27FC236}">
                    <a16:creationId xmlns:a16="http://schemas.microsoft.com/office/drawing/2014/main" id="{2A24C147-E7E8-582C-0382-5371E477D803}"/>
                  </a:ext>
                </a:extLst>
              </p:cNvPr>
              <p:cNvSpPr/>
              <p:nvPr/>
            </p:nvSpPr>
            <p:spPr bwMode="auto">
              <a:xfrm>
                <a:off x="462" y="2252"/>
                <a:ext cx="47" cy="32"/>
              </a:xfrm>
              <a:custGeom>
                <a:avLst/>
                <a:gdLst>
                  <a:gd name="T0" fmla="*/ 3 w 41"/>
                  <a:gd name="T1" fmla="*/ 3 h 28"/>
                  <a:gd name="T2" fmla="*/ 16 w 41"/>
                  <a:gd name="T3" fmla="*/ 0 h 28"/>
                  <a:gd name="T4" fmla="*/ 20 w 41"/>
                  <a:gd name="T5" fmla="*/ 0 h 28"/>
                  <a:gd name="T6" fmla="*/ 22 w 41"/>
                  <a:gd name="T7" fmla="*/ 8 h 28"/>
                  <a:gd name="T8" fmla="*/ 33 w 41"/>
                  <a:gd name="T9" fmla="*/ 14 h 28"/>
                  <a:gd name="T10" fmla="*/ 32 w 41"/>
                  <a:gd name="T11" fmla="*/ 28 h 28"/>
                  <a:gd name="T12" fmla="*/ 15 w 41"/>
                  <a:gd name="T13" fmla="*/ 18 h 28"/>
                  <a:gd name="T14" fmla="*/ 2 w 41"/>
                  <a:gd name="T15" fmla="*/ 13 h 28"/>
                  <a:gd name="T16" fmla="*/ 3 w 41"/>
                  <a:gd name="T17"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8">
                    <a:moveTo>
                      <a:pt x="3" y="3"/>
                    </a:moveTo>
                    <a:cubicBezTo>
                      <a:pt x="8" y="6"/>
                      <a:pt x="11" y="0"/>
                      <a:pt x="16" y="0"/>
                    </a:cubicBezTo>
                    <a:cubicBezTo>
                      <a:pt x="17" y="0"/>
                      <a:pt x="19" y="0"/>
                      <a:pt x="20" y="0"/>
                    </a:cubicBezTo>
                    <a:cubicBezTo>
                      <a:pt x="18" y="3"/>
                      <a:pt x="15" y="7"/>
                      <a:pt x="22" y="8"/>
                    </a:cubicBezTo>
                    <a:cubicBezTo>
                      <a:pt x="27" y="8"/>
                      <a:pt x="30" y="11"/>
                      <a:pt x="33" y="14"/>
                    </a:cubicBezTo>
                    <a:cubicBezTo>
                      <a:pt x="41" y="20"/>
                      <a:pt x="40" y="24"/>
                      <a:pt x="32" y="28"/>
                    </a:cubicBezTo>
                    <a:cubicBezTo>
                      <a:pt x="27" y="24"/>
                      <a:pt x="22" y="18"/>
                      <a:pt x="15" y="18"/>
                    </a:cubicBezTo>
                    <a:cubicBezTo>
                      <a:pt x="12" y="15"/>
                      <a:pt x="8" y="12"/>
                      <a:pt x="2" y="13"/>
                    </a:cubicBezTo>
                    <a:cubicBezTo>
                      <a:pt x="0" y="9"/>
                      <a:pt x="1" y="6"/>
                      <a:pt x="3"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51" name="Freeform 496">
                <a:extLst>
                  <a:ext uri="{FF2B5EF4-FFF2-40B4-BE49-F238E27FC236}">
                    <a16:creationId xmlns:a16="http://schemas.microsoft.com/office/drawing/2014/main" id="{19A3DF98-5D17-A5C0-7557-DBE9E9C2C9CB}"/>
                  </a:ext>
                </a:extLst>
              </p:cNvPr>
              <p:cNvSpPr/>
              <p:nvPr/>
            </p:nvSpPr>
            <p:spPr bwMode="auto">
              <a:xfrm>
                <a:off x="532" y="2144"/>
                <a:ext cx="36" cy="37"/>
              </a:xfrm>
              <a:custGeom>
                <a:avLst/>
                <a:gdLst>
                  <a:gd name="T0" fmla="*/ 32 w 32"/>
                  <a:gd name="T1" fmla="*/ 12 h 32"/>
                  <a:gd name="T2" fmla="*/ 26 w 32"/>
                  <a:gd name="T3" fmla="*/ 25 h 32"/>
                  <a:gd name="T4" fmla="*/ 27 w 32"/>
                  <a:gd name="T5" fmla="*/ 31 h 32"/>
                  <a:gd name="T6" fmla="*/ 22 w 32"/>
                  <a:gd name="T7" fmla="*/ 30 h 32"/>
                  <a:gd name="T8" fmla="*/ 9 w 32"/>
                  <a:gd name="T9" fmla="*/ 24 h 32"/>
                  <a:gd name="T10" fmla="*/ 8 w 32"/>
                  <a:gd name="T11" fmla="*/ 19 h 32"/>
                  <a:gd name="T12" fmla="*/ 4 w 32"/>
                  <a:gd name="T13" fmla="*/ 4 h 32"/>
                  <a:gd name="T14" fmla="*/ 18 w 32"/>
                  <a:gd name="T15" fmla="*/ 8 h 32"/>
                  <a:gd name="T16" fmla="*/ 32 w 32"/>
                  <a:gd name="T17" fmla="*/ 1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32">
                    <a:moveTo>
                      <a:pt x="32" y="12"/>
                    </a:moveTo>
                    <a:cubicBezTo>
                      <a:pt x="25" y="14"/>
                      <a:pt x="22" y="18"/>
                      <a:pt x="26" y="25"/>
                    </a:cubicBezTo>
                    <a:cubicBezTo>
                      <a:pt x="28" y="27"/>
                      <a:pt x="30" y="29"/>
                      <a:pt x="27" y="31"/>
                    </a:cubicBezTo>
                    <a:cubicBezTo>
                      <a:pt x="26" y="32"/>
                      <a:pt x="24" y="31"/>
                      <a:pt x="22" y="30"/>
                    </a:cubicBezTo>
                    <a:cubicBezTo>
                      <a:pt x="18" y="28"/>
                      <a:pt x="13" y="26"/>
                      <a:pt x="9" y="24"/>
                    </a:cubicBezTo>
                    <a:cubicBezTo>
                      <a:pt x="9" y="22"/>
                      <a:pt x="8" y="21"/>
                      <a:pt x="8" y="19"/>
                    </a:cubicBezTo>
                    <a:cubicBezTo>
                      <a:pt x="7" y="14"/>
                      <a:pt x="0" y="8"/>
                      <a:pt x="4" y="4"/>
                    </a:cubicBezTo>
                    <a:cubicBezTo>
                      <a:pt x="9" y="0"/>
                      <a:pt x="13" y="7"/>
                      <a:pt x="18" y="8"/>
                    </a:cubicBezTo>
                    <a:cubicBezTo>
                      <a:pt x="22" y="10"/>
                      <a:pt x="28" y="7"/>
                      <a:pt x="32"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52" name="Freeform 497">
                <a:extLst>
                  <a:ext uri="{FF2B5EF4-FFF2-40B4-BE49-F238E27FC236}">
                    <a16:creationId xmlns:a16="http://schemas.microsoft.com/office/drawing/2014/main" id="{313D8F25-A487-C108-E2F0-7E9DBE69670D}"/>
                  </a:ext>
                </a:extLst>
              </p:cNvPr>
              <p:cNvSpPr/>
              <p:nvPr/>
            </p:nvSpPr>
            <p:spPr bwMode="auto">
              <a:xfrm>
                <a:off x="829" y="1588"/>
                <a:ext cx="40" cy="22"/>
              </a:xfrm>
              <a:custGeom>
                <a:avLst/>
                <a:gdLst>
                  <a:gd name="T0" fmla="*/ 15 w 35"/>
                  <a:gd name="T1" fmla="*/ 0 h 19"/>
                  <a:gd name="T2" fmla="*/ 35 w 35"/>
                  <a:gd name="T3" fmla="*/ 2 h 19"/>
                  <a:gd name="T4" fmla="*/ 23 w 35"/>
                  <a:gd name="T5" fmla="*/ 19 h 19"/>
                  <a:gd name="T6" fmla="*/ 21 w 35"/>
                  <a:gd name="T7" fmla="*/ 19 h 19"/>
                  <a:gd name="T8" fmla="*/ 1 w 35"/>
                  <a:gd name="T9" fmla="*/ 12 h 19"/>
                  <a:gd name="T10" fmla="*/ 15 w 35"/>
                  <a:gd name="T11" fmla="*/ 0 h 19"/>
                </a:gdLst>
                <a:ahLst/>
                <a:cxnLst>
                  <a:cxn ang="0">
                    <a:pos x="T0" y="T1"/>
                  </a:cxn>
                  <a:cxn ang="0">
                    <a:pos x="T2" y="T3"/>
                  </a:cxn>
                  <a:cxn ang="0">
                    <a:pos x="T4" y="T5"/>
                  </a:cxn>
                  <a:cxn ang="0">
                    <a:pos x="T6" y="T7"/>
                  </a:cxn>
                  <a:cxn ang="0">
                    <a:pos x="T8" y="T9"/>
                  </a:cxn>
                  <a:cxn ang="0">
                    <a:pos x="T10" y="T11"/>
                  </a:cxn>
                </a:cxnLst>
                <a:rect l="0" t="0" r="r" b="b"/>
                <a:pathLst>
                  <a:path w="35" h="19">
                    <a:moveTo>
                      <a:pt x="15" y="0"/>
                    </a:moveTo>
                    <a:cubicBezTo>
                      <a:pt x="21" y="0"/>
                      <a:pt x="28" y="1"/>
                      <a:pt x="35" y="2"/>
                    </a:cubicBezTo>
                    <a:cubicBezTo>
                      <a:pt x="33" y="10"/>
                      <a:pt x="28" y="14"/>
                      <a:pt x="23" y="19"/>
                    </a:cubicBezTo>
                    <a:cubicBezTo>
                      <a:pt x="23" y="19"/>
                      <a:pt x="22" y="19"/>
                      <a:pt x="21" y="19"/>
                    </a:cubicBezTo>
                    <a:cubicBezTo>
                      <a:pt x="14" y="16"/>
                      <a:pt x="3" y="19"/>
                      <a:pt x="1" y="12"/>
                    </a:cubicBezTo>
                    <a:cubicBezTo>
                      <a:pt x="0" y="7"/>
                      <a:pt x="12" y="6"/>
                      <a:pt x="1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53" name="Freeform 498">
                <a:extLst>
                  <a:ext uri="{FF2B5EF4-FFF2-40B4-BE49-F238E27FC236}">
                    <a16:creationId xmlns:a16="http://schemas.microsoft.com/office/drawing/2014/main" id="{78D4BDDE-6F92-BD2E-B49C-2B96377B550C}"/>
                  </a:ext>
                </a:extLst>
              </p:cNvPr>
              <p:cNvSpPr/>
              <p:nvPr/>
            </p:nvSpPr>
            <p:spPr bwMode="auto">
              <a:xfrm>
                <a:off x="480" y="1901"/>
                <a:ext cx="38" cy="22"/>
              </a:xfrm>
              <a:custGeom>
                <a:avLst/>
                <a:gdLst>
                  <a:gd name="T0" fmla="*/ 28 w 33"/>
                  <a:gd name="T1" fmla="*/ 2 h 19"/>
                  <a:gd name="T2" fmla="*/ 31 w 33"/>
                  <a:gd name="T3" fmla="*/ 12 h 19"/>
                  <a:gd name="T4" fmla="*/ 19 w 33"/>
                  <a:gd name="T5" fmla="*/ 19 h 19"/>
                  <a:gd name="T6" fmla="*/ 14 w 33"/>
                  <a:gd name="T7" fmla="*/ 18 h 19"/>
                  <a:gd name="T8" fmla="*/ 0 w 33"/>
                  <a:gd name="T9" fmla="*/ 10 h 19"/>
                  <a:gd name="T10" fmla="*/ 14 w 33"/>
                  <a:gd name="T11" fmla="*/ 0 h 19"/>
                  <a:gd name="T12" fmla="*/ 28 w 33"/>
                  <a:gd name="T13" fmla="*/ 2 h 19"/>
                </a:gdLst>
                <a:ahLst/>
                <a:cxnLst>
                  <a:cxn ang="0">
                    <a:pos x="T0" y="T1"/>
                  </a:cxn>
                  <a:cxn ang="0">
                    <a:pos x="T2" y="T3"/>
                  </a:cxn>
                  <a:cxn ang="0">
                    <a:pos x="T4" y="T5"/>
                  </a:cxn>
                  <a:cxn ang="0">
                    <a:pos x="T6" y="T7"/>
                  </a:cxn>
                  <a:cxn ang="0">
                    <a:pos x="T8" y="T9"/>
                  </a:cxn>
                  <a:cxn ang="0">
                    <a:pos x="T10" y="T11"/>
                  </a:cxn>
                  <a:cxn ang="0">
                    <a:pos x="T12" y="T13"/>
                  </a:cxn>
                </a:cxnLst>
                <a:rect l="0" t="0" r="r" b="b"/>
                <a:pathLst>
                  <a:path w="33" h="19">
                    <a:moveTo>
                      <a:pt x="28" y="2"/>
                    </a:moveTo>
                    <a:cubicBezTo>
                      <a:pt x="33" y="4"/>
                      <a:pt x="31" y="8"/>
                      <a:pt x="31" y="12"/>
                    </a:cubicBezTo>
                    <a:cubicBezTo>
                      <a:pt x="26" y="13"/>
                      <a:pt x="23" y="17"/>
                      <a:pt x="19" y="19"/>
                    </a:cubicBezTo>
                    <a:cubicBezTo>
                      <a:pt x="17" y="19"/>
                      <a:pt x="15" y="19"/>
                      <a:pt x="14" y="18"/>
                    </a:cubicBezTo>
                    <a:cubicBezTo>
                      <a:pt x="10" y="14"/>
                      <a:pt x="1" y="17"/>
                      <a:pt x="0" y="10"/>
                    </a:cubicBezTo>
                    <a:cubicBezTo>
                      <a:pt x="0" y="2"/>
                      <a:pt x="10" y="4"/>
                      <a:pt x="14" y="0"/>
                    </a:cubicBezTo>
                    <a:cubicBezTo>
                      <a:pt x="19" y="2"/>
                      <a:pt x="23" y="2"/>
                      <a:pt x="28"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54" name="Freeform 499">
                <a:extLst>
                  <a:ext uri="{FF2B5EF4-FFF2-40B4-BE49-F238E27FC236}">
                    <a16:creationId xmlns:a16="http://schemas.microsoft.com/office/drawing/2014/main" id="{82EE849E-2C34-9A1E-075C-853FECBAF194}"/>
                  </a:ext>
                </a:extLst>
              </p:cNvPr>
              <p:cNvSpPr/>
              <p:nvPr/>
            </p:nvSpPr>
            <p:spPr bwMode="auto">
              <a:xfrm>
                <a:off x="825" y="1513"/>
                <a:ext cx="39" cy="19"/>
              </a:xfrm>
              <a:custGeom>
                <a:avLst/>
                <a:gdLst>
                  <a:gd name="T0" fmla="*/ 3 w 34"/>
                  <a:gd name="T1" fmla="*/ 10 h 17"/>
                  <a:gd name="T2" fmla="*/ 6 w 34"/>
                  <a:gd name="T3" fmla="*/ 3 h 17"/>
                  <a:gd name="T4" fmla="*/ 20 w 34"/>
                  <a:gd name="T5" fmla="*/ 0 h 17"/>
                  <a:gd name="T6" fmla="*/ 33 w 34"/>
                  <a:gd name="T7" fmla="*/ 10 h 17"/>
                  <a:gd name="T8" fmla="*/ 15 w 34"/>
                  <a:gd name="T9" fmla="*/ 17 h 17"/>
                  <a:gd name="T10" fmla="*/ 3 w 34"/>
                  <a:gd name="T11" fmla="*/ 10 h 17"/>
                </a:gdLst>
                <a:ahLst/>
                <a:cxnLst>
                  <a:cxn ang="0">
                    <a:pos x="T0" y="T1"/>
                  </a:cxn>
                  <a:cxn ang="0">
                    <a:pos x="T2" y="T3"/>
                  </a:cxn>
                  <a:cxn ang="0">
                    <a:pos x="T4" y="T5"/>
                  </a:cxn>
                  <a:cxn ang="0">
                    <a:pos x="T6" y="T7"/>
                  </a:cxn>
                  <a:cxn ang="0">
                    <a:pos x="T8" y="T9"/>
                  </a:cxn>
                  <a:cxn ang="0">
                    <a:pos x="T10" y="T11"/>
                  </a:cxn>
                </a:cxnLst>
                <a:rect l="0" t="0" r="r" b="b"/>
                <a:pathLst>
                  <a:path w="34" h="17">
                    <a:moveTo>
                      <a:pt x="3" y="10"/>
                    </a:moveTo>
                    <a:cubicBezTo>
                      <a:pt x="2" y="6"/>
                      <a:pt x="0" y="3"/>
                      <a:pt x="6" y="3"/>
                    </a:cubicBezTo>
                    <a:cubicBezTo>
                      <a:pt x="11" y="3"/>
                      <a:pt x="15" y="1"/>
                      <a:pt x="20" y="0"/>
                    </a:cubicBezTo>
                    <a:cubicBezTo>
                      <a:pt x="25" y="2"/>
                      <a:pt x="34" y="5"/>
                      <a:pt x="33" y="10"/>
                    </a:cubicBezTo>
                    <a:cubicBezTo>
                      <a:pt x="31" y="15"/>
                      <a:pt x="22" y="17"/>
                      <a:pt x="15" y="17"/>
                    </a:cubicBezTo>
                    <a:cubicBezTo>
                      <a:pt x="11" y="15"/>
                      <a:pt x="8" y="10"/>
                      <a:pt x="3"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55" name="Freeform 500">
                <a:extLst>
                  <a:ext uri="{FF2B5EF4-FFF2-40B4-BE49-F238E27FC236}">
                    <a16:creationId xmlns:a16="http://schemas.microsoft.com/office/drawing/2014/main" id="{C6DD042D-EEA7-6847-E3FA-0A7F7F305448}"/>
                  </a:ext>
                </a:extLst>
              </p:cNvPr>
              <p:cNvSpPr/>
              <p:nvPr/>
            </p:nvSpPr>
            <p:spPr bwMode="auto">
              <a:xfrm>
                <a:off x="651" y="2099"/>
                <a:ext cx="33" cy="37"/>
              </a:xfrm>
              <a:custGeom>
                <a:avLst/>
                <a:gdLst>
                  <a:gd name="T0" fmla="*/ 29 w 29"/>
                  <a:gd name="T1" fmla="*/ 29 h 32"/>
                  <a:gd name="T2" fmla="*/ 6 w 29"/>
                  <a:gd name="T3" fmla="*/ 19 h 32"/>
                  <a:gd name="T4" fmla="*/ 0 w 29"/>
                  <a:gd name="T5" fmla="*/ 17 h 32"/>
                  <a:gd name="T6" fmla="*/ 1 w 29"/>
                  <a:gd name="T7" fmla="*/ 14 h 32"/>
                  <a:gd name="T8" fmla="*/ 13 w 29"/>
                  <a:gd name="T9" fmla="*/ 0 h 32"/>
                  <a:gd name="T10" fmla="*/ 17 w 29"/>
                  <a:gd name="T11" fmla="*/ 13 h 32"/>
                  <a:gd name="T12" fmla="*/ 27 w 29"/>
                  <a:gd name="T13" fmla="*/ 23 h 32"/>
                  <a:gd name="T14" fmla="*/ 29 w 29"/>
                  <a:gd name="T15" fmla="*/ 29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32">
                    <a:moveTo>
                      <a:pt x="29" y="29"/>
                    </a:moveTo>
                    <a:cubicBezTo>
                      <a:pt x="19" y="32"/>
                      <a:pt x="10" y="29"/>
                      <a:pt x="6" y="19"/>
                    </a:cubicBezTo>
                    <a:cubicBezTo>
                      <a:pt x="5" y="17"/>
                      <a:pt x="2" y="18"/>
                      <a:pt x="0" y="17"/>
                    </a:cubicBezTo>
                    <a:cubicBezTo>
                      <a:pt x="0" y="16"/>
                      <a:pt x="0" y="15"/>
                      <a:pt x="1" y="14"/>
                    </a:cubicBezTo>
                    <a:cubicBezTo>
                      <a:pt x="4" y="9"/>
                      <a:pt x="8" y="5"/>
                      <a:pt x="13" y="0"/>
                    </a:cubicBezTo>
                    <a:cubicBezTo>
                      <a:pt x="15" y="5"/>
                      <a:pt x="16" y="9"/>
                      <a:pt x="17" y="13"/>
                    </a:cubicBezTo>
                    <a:cubicBezTo>
                      <a:pt x="19" y="18"/>
                      <a:pt x="17" y="26"/>
                      <a:pt x="27" y="23"/>
                    </a:cubicBezTo>
                    <a:cubicBezTo>
                      <a:pt x="29" y="23"/>
                      <a:pt x="29" y="27"/>
                      <a:pt x="29" y="2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56" name="Freeform 501">
                <a:extLst>
                  <a:ext uri="{FF2B5EF4-FFF2-40B4-BE49-F238E27FC236}">
                    <a16:creationId xmlns:a16="http://schemas.microsoft.com/office/drawing/2014/main" id="{6038B984-6887-99E9-00D2-2F20B9E51BA6}"/>
                  </a:ext>
                </a:extLst>
              </p:cNvPr>
              <p:cNvSpPr/>
              <p:nvPr/>
            </p:nvSpPr>
            <p:spPr bwMode="auto">
              <a:xfrm>
                <a:off x="213" y="1736"/>
                <a:ext cx="23" cy="31"/>
              </a:xfrm>
              <a:custGeom>
                <a:avLst/>
                <a:gdLst>
                  <a:gd name="T0" fmla="*/ 19 w 20"/>
                  <a:gd name="T1" fmla="*/ 12 h 27"/>
                  <a:gd name="T2" fmla="*/ 13 w 20"/>
                  <a:gd name="T3" fmla="*/ 26 h 27"/>
                  <a:gd name="T4" fmla="*/ 0 w 20"/>
                  <a:gd name="T5" fmla="*/ 17 h 27"/>
                  <a:gd name="T6" fmla="*/ 0 w 20"/>
                  <a:gd name="T7" fmla="*/ 11 h 27"/>
                  <a:gd name="T8" fmla="*/ 3 w 20"/>
                  <a:gd name="T9" fmla="*/ 2 h 27"/>
                  <a:gd name="T10" fmla="*/ 10 w 20"/>
                  <a:gd name="T11" fmla="*/ 7 h 27"/>
                  <a:gd name="T12" fmla="*/ 19 w 20"/>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20" h="27">
                    <a:moveTo>
                      <a:pt x="19" y="12"/>
                    </a:moveTo>
                    <a:cubicBezTo>
                      <a:pt x="20" y="18"/>
                      <a:pt x="19" y="25"/>
                      <a:pt x="13" y="26"/>
                    </a:cubicBezTo>
                    <a:cubicBezTo>
                      <a:pt x="7" y="27"/>
                      <a:pt x="1" y="25"/>
                      <a:pt x="0" y="17"/>
                    </a:cubicBezTo>
                    <a:cubicBezTo>
                      <a:pt x="0" y="15"/>
                      <a:pt x="0" y="13"/>
                      <a:pt x="0" y="11"/>
                    </a:cubicBezTo>
                    <a:cubicBezTo>
                      <a:pt x="0" y="8"/>
                      <a:pt x="0" y="4"/>
                      <a:pt x="3" y="2"/>
                    </a:cubicBezTo>
                    <a:cubicBezTo>
                      <a:pt x="7" y="0"/>
                      <a:pt x="8" y="5"/>
                      <a:pt x="10" y="7"/>
                    </a:cubicBezTo>
                    <a:cubicBezTo>
                      <a:pt x="13" y="10"/>
                      <a:pt x="16" y="11"/>
                      <a:pt x="19"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57" name="Freeform 502">
                <a:extLst>
                  <a:ext uri="{FF2B5EF4-FFF2-40B4-BE49-F238E27FC236}">
                    <a16:creationId xmlns:a16="http://schemas.microsoft.com/office/drawing/2014/main" id="{023D4EF8-2978-5252-7235-89C126629B1E}"/>
                  </a:ext>
                </a:extLst>
              </p:cNvPr>
              <p:cNvSpPr/>
              <p:nvPr/>
            </p:nvSpPr>
            <p:spPr bwMode="auto">
              <a:xfrm>
                <a:off x="150" y="1784"/>
                <a:ext cx="28" cy="32"/>
              </a:xfrm>
              <a:custGeom>
                <a:avLst/>
                <a:gdLst>
                  <a:gd name="T0" fmla="*/ 19 w 25"/>
                  <a:gd name="T1" fmla="*/ 0 h 28"/>
                  <a:gd name="T2" fmla="*/ 23 w 25"/>
                  <a:gd name="T3" fmla="*/ 15 h 28"/>
                  <a:gd name="T4" fmla="*/ 22 w 25"/>
                  <a:gd name="T5" fmla="*/ 26 h 28"/>
                  <a:gd name="T6" fmla="*/ 11 w 25"/>
                  <a:gd name="T7" fmla="*/ 24 h 28"/>
                  <a:gd name="T8" fmla="*/ 7 w 25"/>
                  <a:gd name="T9" fmla="*/ 15 h 28"/>
                  <a:gd name="T10" fmla="*/ 13 w 25"/>
                  <a:gd name="T11" fmla="*/ 7 h 28"/>
                  <a:gd name="T12" fmla="*/ 19 w 25"/>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25" h="28">
                    <a:moveTo>
                      <a:pt x="19" y="0"/>
                    </a:moveTo>
                    <a:cubicBezTo>
                      <a:pt x="23" y="4"/>
                      <a:pt x="21" y="10"/>
                      <a:pt x="23" y="15"/>
                    </a:cubicBezTo>
                    <a:cubicBezTo>
                      <a:pt x="25" y="18"/>
                      <a:pt x="25" y="23"/>
                      <a:pt x="22" y="26"/>
                    </a:cubicBezTo>
                    <a:cubicBezTo>
                      <a:pt x="18" y="28"/>
                      <a:pt x="15" y="25"/>
                      <a:pt x="11" y="24"/>
                    </a:cubicBezTo>
                    <a:cubicBezTo>
                      <a:pt x="10" y="21"/>
                      <a:pt x="8" y="18"/>
                      <a:pt x="7" y="15"/>
                    </a:cubicBezTo>
                    <a:cubicBezTo>
                      <a:pt x="5" y="9"/>
                      <a:pt x="0" y="2"/>
                      <a:pt x="13" y="7"/>
                    </a:cubicBezTo>
                    <a:cubicBezTo>
                      <a:pt x="18" y="9"/>
                      <a:pt x="19" y="5"/>
                      <a:pt x="19"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58" name="Freeform 503">
                <a:extLst>
                  <a:ext uri="{FF2B5EF4-FFF2-40B4-BE49-F238E27FC236}">
                    <a16:creationId xmlns:a16="http://schemas.microsoft.com/office/drawing/2014/main" id="{B4161528-7879-88B4-0C21-950B2DDDA013}"/>
                  </a:ext>
                </a:extLst>
              </p:cNvPr>
              <p:cNvSpPr/>
              <p:nvPr/>
            </p:nvSpPr>
            <p:spPr bwMode="auto">
              <a:xfrm>
                <a:off x="591" y="2116"/>
                <a:ext cx="24" cy="33"/>
              </a:xfrm>
              <a:custGeom>
                <a:avLst/>
                <a:gdLst>
                  <a:gd name="T0" fmla="*/ 21 w 21"/>
                  <a:gd name="T1" fmla="*/ 12 h 28"/>
                  <a:gd name="T2" fmla="*/ 19 w 21"/>
                  <a:gd name="T3" fmla="*/ 20 h 28"/>
                  <a:gd name="T4" fmla="*/ 11 w 21"/>
                  <a:gd name="T5" fmla="*/ 23 h 28"/>
                  <a:gd name="T6" fmla="*/ 1 w 21"/>
                  <a:gd name="T7" fmla="*/ 13 h 28"/>
                  <a:gd name="T8" fmla="*/ 4 w 21"/>
                  <a:gd name="T9" fmla="*/ 2 h 28"/>
                  <a:gd name="T10" fmla="*/ 13 w 21"/>
                  <a:gd name="T11" fmla="*/ 8 h 28"/>
                  <a:gd name="T12" fmla="*/ 21 w 21"/>
                  <a:gd name="T13" fmla="*/ 12 h 28"/>
                </a:gdLst>
                <a:ahLst/>
                <a:cxnLst>
                  <a:cxn ang="0">
                    <a:pos x="T0" y="T1"/>
                  </a:cxn>
                  <a:cxn ang="0">
                    <a:pos x="T2" y="T3"/>
                  </a:cxn>
                  <a:cxn ang="0">
                    <a:pos x="T4" y="T5"/>
                  </a:cxn>
                  <a:cxn ang="0">
                    <a:pos x="T6" y="T7"/>
                  </a:cxn>
                  <a:cxn ang="0">
                    <a:pos x="T8" y="T9"/>
                  </a:cxn>
                  <a:cxn ang="0">
                    <a:pos x="T10" y="T11"/>
                  </a:cxn>
                  <a:cxn ang="0">
                    <a:pos x="T12" y="T13"/>
                  </a:cxn>
                </a:cxnLst>
                <a:rect l="0" t="0" r="r" b="b"/>
                <a:pathLst>
                  <a:path w="21" h="28">
                    <a:moveTo>
                      <a:pt x="21" y="12"/>
                    </a:moveTo>
                    <a:cubicBezTo>
                      <a:pt x="20" y="14"/>
                      <a:pt x="19" y="17"/>
                      <a:pt x="19" y="20"/>
                    </a:cubicBezTo>
                    <a:cubicBezTo>
                      <a:pt x="18" y="26"/>
                      <a:pt x="16" y="28"/>
                      <a:pt x="11" y="23"/>
                    </a:cubicBezTo>
                    <a:cubicBezTo>
                      <a:pt x="8" y="20"/>
                      <a:pt x="4" y="16"/>
                      <a:pt x="1" y="13"/>
                    </a:cubicBezTo>
                    <a:cubicBezTo>
                      <a:pt x="1" y="9"/>
                      <a:pt x="0" y="4"/>
                      <a:pt x="4" y="2"/>
                    </a:cubicBezTo>
                    <a:cubicBezTo>
                      <a:pt x="8" y="0"/>
                      <a:pt x="10" y="6"/>
                      <a:pt x="13" y="8"/>
                    </a:cubicBezTo>
                    <a:cubicBezTo>
                      <a:pt x="15" y="10"/>
                      <a:pt x="18" y="11"/>
                      <a:pt x="21"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59" name="Freeform 504">
                <a:extLst>
                  <a:ext uri="{FF2B5EF4-FFF2-40B4-BE49-F238E27FC236}">
                    <a16:creationId xmlns:a16="http://schemas.microsoft.com/office/drawing/2014/main" id="{D8456754-405B-F541-BAA2-2286FF053A2D}"/>
                  </a:ext>
                </a:extLst>
              </p:cNvPr>
              <p:cNvSpPr/>
              <p:nvPr/>
            </p:nvSpPr>
            <p:spPr bwMode="auto">
              <a:xfrm>
                <a:off x="625" y="2118"/>
                <a:ext cx="18" cy="25"/>
              </a:xfrm>
              <a:custGeom>
                <a:avLst/>
                <a:gdLst>
                  <a:gd name="T0" fmla="*/ 16 w 16"/>
                  <a:gd name="T1" fmla="*/ 12 h 22"/>
                  <a:gd name="T2" fmla="*/ 10 w 16"/>
                  <a:gd name="T3" fmla="*/ 22 h 22"/>
                  <a:gd name="T4" fmla="*/ 0 w 16"/>
                  <a:gd name="T5" fmla="*/ 10 h 22"/>
                  <a:gd name="T6" fmla="*/ 8 w 16"/>
                  <a:gd name="T7" fmla="*/ 0 h 22"/>
                  <a:gd name="T8" fmla="*/ 16 w 16"/>
                  <a:gd name="T9" fmla="*/ 12 h 22"/>
                </a:gdLst>
                <a:ahLst/>
                <a:cxnLst>
                  <a:cxn ang="0">
                    <a:pos x="T0" y="T1"/>
                  </a:cxn>
                  <a:cxn ang="0">
                    <a:pos x="T2" y="T3"/>
                  </a:cxn>
                  <a:cxn ang="0">
                    <a:pos x="T4" y="T5"/>
                  </a:cxn>
                  <a:cxn ang="0">
                    <a:pos x="T6" y="T7"/>
                  </a:cxn>
                  <a:cxn ang="0">
                    <a:pos x="T8" y="T9"/>
                  </a:cxn>
                </a:cxnLst>
                <a:rect l="0" t="0" r="r" b="b"/>
                <a:pathLst>
                  <a:path w="16" h="22">
                    <a:moveTo>
                      <a:pt x="16" y="12"/>
                    </a:moveTo>
                    <a:cubicBezTo>
                      <a:pt x="16" y="17"/>
                      <a:pt x="15" y="22"/>
                      <a:pt x="10" y="22"/>
                    </a:cubicBezTo>
                    <a:cubicBezTo>
                      <a:pt x="4" y="21"/>
                      <a:pt x="0" y="17"/>
                      <a:pt x="0" y="10"/>
                    </a:cubicBezTo>
                    <a:cubicBezTo>
                      <a:pt x="3" y="7"/>
                      <a:pt x="3" y="0"/>
                      <a:pt x="8" y="0"/>
                    </a:cubicBezTo>
                    <a:cubicBezTo>
                      <a:pt x="14" y="0"/>
                      <a:pt x="13" y="8"/>
                      <a:pt x="16"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0" name="Freeform 505">
                <a:extLst>
                  <a:ext uri="{FF2B5EF4-FFF2-40B4-BE49-F238E27FC236}">
                    <a16:creationId xmlns:a16="http://schemas.microsoft.com/office/drawing/2014/main" id="{4623511E-CB65-28F4-96FB-D716398C40CC}"/>
                  </a:ext>
                </a:extLst>
              </p:cNvPr>
              <p:cNvSpPr/>
              <p:nvPr/>
            </p:nvSpPr>
            <p:spPr bwMode="auto">
              <a:xfrm>
                <a:off x="568" y="2139"/>
                <a:ext cx="18" cy="27"/>
              </a:xfrm>
              <a:custGeom>
                <a:avLst/>
                <a:gdLst>
                  <a:gd name="T0" fmla="*/ 12 w 15"/>
                  <a:gd name="T1" fmla="*/ 6 h 23"/>
                  <a:gd name="T2" fmla="*/ 13 w 15"/>
                  <a:gd name="T3" fmla="*/ 9 h 23"/>
                  <a:gd name="T4" fmla="*/ 10 w 15"/>
                  <a:gd name="T5" fmla="*/ 20 h 23"/>
                  <a:gd name="T6" fmla="*/ 2 w 15"/>
                  <a:gd name="T7" fmla="*/ 14 h 23"/>
                  <a:gd name="T8" fmla="*/ 3 w 15"/>
                  <a:gd name="T9" fmla="*/ 2 h 23"/>
                  <a:gd name="T10" fmla="*/ 12 w 15"/>
                  <a:gd name="T11" fmla="*/ 6 h 23"/>
                </a:gdLst>
                <a:ahLst/>
                <a:cxnLst>
                  <a:cxn ang="0">
                    <a:pos x="T0" y="T1"/>
                  </a:cxn>
                  <a:cxn ang="0">
                    <a:pos x="T2" y="T3"/>
                  </a:cxn>
                  <a:cxn ang="0">
                    <a:pos x="T4" y="T5"/>
                  </a:cxn>
                  <a:cxn ang="0">
                    <a:pos x="T6" y="T7"/>
                  </a:cxn>
                  <a:cxn ang="0">
                    <a:pos x="T8" y="T9"/>
                  </a:cxn>
                  <a:cxn ang="0">
                    <a:pos x="T10" y="T11"/>
                  </a:cxn>
                </a:cxnLst>
                <a:rect l="0" t="0" r="r" b="b"/>
                <a:pathLst>
                  <a:path w="15" h="23">
                    <a:moveTo>
                      <a:pt x="12" y="6"/>
                    </a:moveTo>
                    <a:cubicBezTo>
                      <a:pt x="12" y="7"/>
                      <a:pt x="13" y="8"/>
                      <a:pt x="13" y="9"/>
                    </a:cubicBezTo>
                    <a:cubicBezTo>
                      <a:pt x="15" y="13"/>
                      <a:pt x="13" y="18"/>
                      <a:pt x="10" y="20"/>
                    </a:cubicBezTo>
                    <a:cubicBezTo>
                      <a:pt x="6" y="23"/>
                      <a:pt x="5" y="15"/>
                      <a:pt x="2" y="14"/>
                    </a:cubicBezTo>
                    <a:cubicBezTo>
                      <a:pt x="2" y="10"/>
                      <a:pt x="0" y="5"/>
                      <a:pt x="3" y="2"/>
                    </a:cubicBezTo>
                    <a:cubicBezTo>
                      <a:pt x="6" y="0"/>
                      <a:pt x="10" y="3"/>
                      <a:pt x="12" y="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1" name="Freeform 506">
                <a:extLst>
                  <a:ext uri="{FF2B5EF4-FFF2-40B4-BE49-F238E27FC236}">
                    <a16:creationId xmlns:a16="http://schemas.microsoft.com/office/drawing/2014/main" id="{49F3FCB4-49C1-356E-0B00-0D2DA0F99DEA}"/>
                  </a:ext>
                </a:extLst>
              </p:cNvPr>
              <p:cNvSpPr/>
              <p:nvPr/>
            </p:nvSpPr>
            <p:spPr bwMode="auto">
              <a:xfrm>
                <a:off x="682" y="2129"/>
                <a:ext cx="17" cy="21"/>
              </a:xfrm>
              <a:custGeom>
                <a:avLst/>
                <a:gdLst>
                  <a:gd name="T0" fmla="*/ 14 w 15"/>
                  <a:gd name="T1" fmla="*/ 1 h 18"/>
                  <a:gd name="T2" fmla="*/ 14 w 15"/>
                  <a:gd name="T3" fmla="*/ 6 h 18"/>
                  <a:gd name="T4" fmla="*/ 4 w 15"/>
                  <a:gd name="T5" fmla="*/ 16 h 18"/>
                  <a:gd name="T6" fmla="*/ 5 w 15"/>
                  <a:gd name="T7" fmla="*/ 4 h 18"/>
                  <a:gd name="T8" fmla="*/ 14 w 15"/>
                  <a:gd name="T9" fmla="*/ 1 h 18"/>
                </a:gdLst>
                <a:ahLst/>
                <a:cxnLst>
                  <a:cxn ang="0">
                    <a:pos x="T0" y="T1"/>
                  </a:cxn>
                  <a:cxn ang="0">
                    <a:pos x="T2" y="T3"/>
                  </a:cxn>
                  <a:cxn ang="0">
                    <a:pos x="T4" y="T5"/>
                  </a:cxn>
                  <a:cxn ang="0">
                    <a:pos x="T6" y="T7"/>
                  </a:cxn>
                  <a:cxn ang="0">
                    <a:pos x="T8" y="T9"/>
                  </a:cxn>
                </a:cxnLst>
                <a:rect l="0" t="0" r="r" b="b"/>
                <a:pathLst>
                  <a:path w="15" h="18">
                    <a:moveTo>
                      <a:pt x="14" y="1"/>
                    </a:moveTo>
                    <a:cubicBezTo>
                      <a:pt x="14" y="2"/>
                      <a:pt x="15" y="4"/>
                      <a:pt x="14" y="6"/>
                    </a:cubicBezTo>
                    <a:cubicBezTo>
                      <a:pt x="13" y="12"/>
                      <a:pt x="10" y="18"/>
                      <a:pt x="4" y="16"/>
                    </a:cubicBezTo>
                    <a:cubicBezTo>
                      <a:pt x="0" y="15"/>
                      <a:pt x="3" y="8"/>
                      <a:pt x="5" y="4"/>
                    </a:cubicBezTo>
                    <a:cubicBezTo>
                      <a:pt x="7" y="1"/>
                      <a:pt x="11" y="0"/>
                      <a:pt x="14"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2" name="Freeform 507">
                <a:extLst>
                  <a:ext uri="{FF2B5EF4-FFF2-40B4-BE49-F238E27FC236}">
                    <a16:creationId xmlns:a16="http://schemas.microsoft.com/office/drawing/2014/main" id="{B6762240-5156-599F-3420-CCCD9CFC9706}"/>
                  </a:ext>
                </a:extLst>
              </p:cNvPr>
              <p:cNvSpPr/>
              <p:nvPr/>
            </p:nvSpPr>
            <p:spPr bwMode="auto">
              <a:xfrm>
                <a:off x="909" y="1683"/>
                <a:ext cx="20" cy="16"/>
              </a:xfrm>
              <a:custGeom>
                <a:avLst/>
                <a:gdLst>
                  <a:gd name="T0" fmla="*/ 0 w 17"/>
                  <a:gd name="T1" fmla="*/ 6 h 14"/>
                  <a:gd name="T2" fmla="*/ 10 w 17"/>
                  <a:gd name="T3" fmla="*/ 2 h 14"/>
                  <a:gd name="T4" fmla="*/ 17 w 17"/>
                  <a:gd name="T5" fmla="*/ 6 h 14"/>
                  <a:gd name="T6" fmla="*/ 7 w 17"/>
                  <a:gd name="T7" fmla="*/ 11 h 14"/>
                  <a:gd name="T8" fmla="*/ 0 w 17"/>
                  <a:gd name="T9" fmla="*/ 6 h 14"/>
                </a:gdLst>
                <a:ahLst/>
                <a:cxnLst>
                  <a:cxn ang="0">
                    <a:pos x="T0" y="T1"/>
                  </a:cxn>
                  <a:cxn ang="0">
                    <a:pos x="T2" y="T3"/>
                  </a:cxn>
                  <a:cxn ang="0">
                    <a:pos x="T4" y="T5"/>
                  </a:cxn>
                  <a:cxn ang="0">
                    <a:pos x="T6" y="T7"/>
                  </a:cxn>
                  <a:cxn ang="0">
                    <a:pos x="T8" y="T9"/>
                  </a:cxn>
                </a:cxnLst>
                <a:rect l="0" t="0" r="r" b="b"/>
                <a:pathLst>
                  <a:path w="17" h="14">
                    <a:moveTo>
                      <a:pt x="0" y="6"/>
                    </a:moveTo>
                    <a:cubicBezTo>
                      <a:pt x="4" y="5"/>
                      <a:pt x="7" y="4"/>
                      <a:pt x="10" y="2"/>
                    </a:cubicBezTo>
                    <a:cubicBezTo>
                      <a:pt x="15" y="0"/>
                      <a:pt x="17" y="2"/>
                      <a:pt x="17" y="6"/>
                    </a:cubicBezTo>
                    <a:cubicBezTo>
                      <a:pt x="14" y="8"/>
                      <a:pt x="10" y="9"/>
                      <a:pt x="7" y="11"/>
                    </a:cubicBezTo>
                    <a:cubicBezTo>
                      <a:pt x="1" y="14"/>
                      <a:pt x="1" y="10"/>
                      <a:pt x="0" y="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3" name="Freeform 508">
                <a:extLst>
                  <a:ext uri="{FF2B5EF4-FFF2-40B4-BE49-F238E27FC236}">
                    <a16:creationId xmlns:a16="http://schemas.microsoft.com/office/drawing/2014/main" id="{911368F6-9C05-A4E2-4116-4367BB39F3F2}"/>
                  </a:ext>
                </a:extLst>
              </p:cNvPr>
              <p:cNvSpPr/>
              <p:nvPr/>
            </p:nvSpPr>
            <p:spPr bwMode="auto">
              <a:xfrm>
                <a:off x="854" y="1741"/>
                <a:ext cx="9" cy="13"/>
              </a:xfrm>
              <a:custGeom>
                <a:avLst/>
                <a:gdLst>
                  <a:gd name="T0" fmla="*/ 8 w 8"/>
                  <a:gd name="T1" fmla="*/ 11 h 12"/>
                  <a:gd name="T2" fmla="*/ 0 w 8"/>
                  <a:gd name="T3" fmla="*/ 2 h 12"/>
                  <a:gd name="T4" fmla="*/ 7 w 8"/>
                  <a:gd name="T5" fmla="*/ 7 h 12"/>
                  <a:gd name="T6" fmla="*/ 8 w 8"/>
                  <a:gd name="T7" fmla="*/ 11 h 12"/>
                </a:gdLst>
                <a:ahLst/>
                <a:cxnLst>
                  <a:cxn ang="0">
                    <a:pos x="T0" y="T1"/>
                  </a:cxn>
                  <a:cxn ang="0">
                    <a:pos x="T2" y="T3"/>
                  </a:cxn>
                  <a:cxn ang="0">
                    <a:pos x="T4" y="T5"/>
                  </a:cxn>
                  <a:cxn ang="0">
                    <a:pos x="T6" y="T7"/>
                  </a:cxn>
                </a:cxnLst>
                <a:rect l="0" t="0" r="r" b="b"/>
                <a:pathLst>
                  <a:path w="8" h="12">
                    <a:moveTo>
                      <a:pt x="8" y="11"/>
                    </a:moveTo>
                    <a:cubicBezTo>
                      <a:pt x="1" y="12"/>
                      <a:pt x="1" y="12"/>
                      <a:pt x="0" y="2"/>
                    </a:cubicBezTo>
                    <a:cubicBezTo>
                      <a:pt x="5" y="0"/>
                      <a:pt x="4" y="6"/>
                      <a:pt x="7" y="7"/>
                    </a:cubicBezTo>
                    <a:cubicBezTo>
                      <a:pt x="7" y="8"/>
                      <a:pt x="8" y="9"/>
                      <a:pt x="8"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4" name="Freeform 509">
                <a:extLst>
                  <a:ext uri="{FF2B5EF4-FFF2-40B4-BE49-F238E27FC236}">
                    <a16:creationId xmlns:a16="http://schemas.microsoft.com/office/drawing/2014/main" id="{E33D8918-F395-1185-E8F3-34C9FECF56B4}"/>
                  </a:ext>
                </a:extLst>
              </p:cNvPr>
              <p:cNvSpPr/>
              <p:nvPr/>
            </p:nvSpPr>
            <p:spPr bwMode="auto">
              <a:xfrm>
                <a:off x="630" y="2057"/>
                <a:ext cx="10" cy="14"/>
              </a:xfrm>
              <a:custGeom>
                <a:avLst/>
                <a:gdLst>
                  <a:gd name="T0" fmla="*/ 1 w 8"/>
                  <a:gd name="T1" fmla="*/ 12 h 12"/>
                  <a:gd name="T2" fmla="*/ 0 w 8"/>
                  <a:gd name="T3" fmla="*/ 4 h 12"/>
                  <a:gd name="T4" fmla="*/ 7 w 8"/>
                  <a:gd name="T5" fmla="*/ 3 h 12"/>
                  <a:gd name="T6" fmla="*/ 1 w 8"/>
                  <a:gd name="T7" fmla="*/ 12 h 12"/>
                </a:gdLst>
                <a:ahLst/>
                <a:cxnLst>
                  <a:cxn ang="0">
                    <a:pos x="T0" y="T1"/>
                  </a:cxn>
                  <a:cxn ang="0">
                    <a:pos x="T2" y="T3"/>
                  </a:cxn>
                  <a:cxn ang="0">
                    <a:pos x="T4" y="T5"/>
                  </a:cxn>
                  <a:cxn ang="0">
                    <a:pos x="T6" y="T7"/>
                  </a:cxn>
                </a:cxnLst>
                <a:rect l="0" t="0" r="r" b="b"/>
                <a:pathLst>
                  <a:path w="8" h="12">
                    <a:moveTo>
                      <a:pt x="1" y="12"/>
                    </a:moveTo>
                    <a:cubicBezTo>
                      <a:pt x="1" y="9"/>
                      <a:pt x="0" y="7"/>
                      <a:pt x="0" y="4"/>
                    </a:cubicBezTo>
                    <a:cubicBezTo>
                      <a:pt x="2" y="3"/>
                      <a:pt x="5" y="0"/>
                      <a:pt x="7" y="3"/>
                    </a:cubicBezTo>
                    <a:cubicBezTo>
                      <a:pt x="8" y="7"/>
                      <a:pt x="4" y="9"/>
                      <a:pt x="1"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5" name="Freeform 510">
                <a:extLst>
                  <a:ext uri="{FF2B5EF4-FFF2-40B4-BE49-F238E27FC236}">
                    <a16:creationId xmlns:a16="http://schemas.microsoft.com/office/drawing/2014/main" id="{3632630D-9462-6F3D-25AA-9A2CE4A580BB}"/>
                  </a:ext>
                </a:extLst>
              </p:cNvPr>
              <p:cNvSpPr/>
              <p:nvPr/>
            </p:nvSpPr>
            <p:spPr bwMode="auto">
              <a:xfrm>
                <a:off x="618" y="2059"/>
                <a:ext cx="7" cy="5"/>
              </a:xfrm>
              <a:custGeom>
                <a:avLst/>
                <a:gdLst>
                  <a:gd name="T0" fmla="*/ 6 w 6"/>
                  <a:gd name="T1" fmla="*/ 3 h 4"/>
                  <a:gd name="T2" fmla="*/ 0 w 6"/>
                  <a:gd name="T3" fmla="*/ 4 h 4"/>
                  <a:gd name="T4" fmla="*/ 5 w 6"/>
                  <a:gd name="T5" fmla="*/ 0 h 4"/>
                  <a:gd name="T6" fmla="*/ 6 w 6"/>
                  <a:gd name="T7" fmla="*/ 3 h 4"/>
                </a:gdLst>
                <a:ahLst/>
                <a:cxnLst>
                  <a:cxn ang="0">
                    <a:pos x="T0" y="T1"/>
                  </a:cxn>
                  <a:cxn ang="0">
                    <a:pos x="T2" y="T3"/>
                  </a:cxn>
                  <a:cxn ang="0">
                    <a:pos x="T4" y="T5"/>
                  </a:cxn>
                  <a:cxn ang="0">
                    <a:pos x="T6" y="T7"/>
                  </a:cxn>
                </a:cxnLst>
                <a:rect l="0" t="0" r="r" b="b"/>
                <a:pathLst>
                  <a:path w="6" h="4">
                    <a:moveTo>
                      <a:pt x="6" y="3"/>
                    </a:moveTo>
                    <a:cubicBezTo>
                      <a:pt x="4" y="3"/>
                      <a:pt x="2" y="4"/>
                      <a:pt x="0" y="4"/>
                    </a:cubicBezTo>
                    <a:cubicBezTo>
                      <a:pt x="1" y="1"/>
                      <a:pt x="3" y="1"/>
                      <a:pt x="5" y="0"/>
                    </a:cubicBezTo>
                    <a:cubicBezTo>
                      <a:pt x="5" y="1"/>
                      <a:pt x="6" y="2"/>
                      <a:pt x="6"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6" name="Freeform 511">
                <a:extLst>
                  <a:ext uri="{FF2B5EF4-FFF2-40B4-BE49-F238E27FC236}">
                    <a16:creationId xmlns:a16="http://schemas.microsoft.com/office/drawing/2014/main" id="{C8D95884-5635-4F73-8D8D-AAD6C2714A35}"/>
                  </a:ext>
                </a:extLst>
              </p:cNvPr>
              <p:cNvSpPr/>
              <p:nvPr/>
            </p:nvSpPr>
            <p:spPr bwMode="auto">
              <a:xfrm>
                <a:off x="479" y="2142"/>
                <a:ext cx="7" cy="5"/>
              </a:xfrm>
              <a:custGeom>
                <a:avLst/>
                <a:gdLst>
                  <a:gd name="T0" fmla="*/ 2 w 6"/>
                  <a:gd name="T1" fmla="*/ 0 h 5"/>
                  <a:gd name="T2" fmla="*/ 1 w 6"/>
                  <a:gd name="T3" fmla="*/ 5 h 5"/>
                  <a:gd name="T4" fmla="*/ 2 w 6"/>
                  <a:gd name="T5" fmla="*/ 0 h 5"/>
                </a:gdLst>
                <a:ahLst/>
                <a:cxnLst>
                  <a:cxn ang="0">
                    <a:pos x="T0" y="T1"/>
                  </a:cxn>
                  <a:cxn ang="0">
                    <a:pos x="T2" y="T3"/>
                  </a:cxn>
                  <a:cxn ang="0">
                    <a:pos x="T4" y="T5"/>
                  </a:cxn>
                </a:cxnLst>
                <a:rect l="0" t="0" r="r" b="b"/>
                <a:pathLst>
                  <a:path w="6" h="5">
                    <a:moveTo>
                      <a:pt x="2" y="0"/>
                    </a:moveTo>
                    <a:cubicBezTo>
                      <a:pt x="6" y="3"/>
                      <a:pt x="5" y="4"/>
                      <a:pt x="1" y="5"/>
                    </a:cubicBezTo>
                    <a:cubicBezTo>
                      <a:pt x="0" y="3"/>
                      <a:pt x="0"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7" name="Freeform 512">
                <a:extLst>
                  <a:ext uri="{FF2B5EF4-FFF2-40B4-BE49-F238E27FC236}">
                    <a16:creationId xmlns:a16="http://schemas.microsoft.com/office/drawing/2014/main" id="{BB083A69-5E37-35A5-4AF9-8C43141DCC0E}"/>
                  </a:ext>
                </a:extLst>
              </p:cNvPr>
              <p:cNvSpPr/>
              <p:nvPr/>
            </p:nvSpPr>
            <p:spPr bwMode="auto">
              <a:xfrm>
                <a:off x="485" y="2248"/>
                <a:ext cx="8" cy="5"/>
              </a:xfrm>
              <a:custGeom>
                <a:avLst/>
                <a:gdLst>
                  <a:gd name="T0" fmla="*/ 7 w 7"/>
                  <a:gd name="T1" fmla="*/ 0 h 4"/>
                  <a:gd name="T2" fmla="*/ 0 w 7"/>
                  <a:gd name="T3" fmla="*/ 3 h 4"/>
                  <a:gd name="T4" fmla="*/ 7 w 7"/>
                  <a:gd name="T5" fmla="*/ 0 h 4"/>
                </a:gdLst>
                <a:ahLst/>
                <a:cxnLst>
                  <a:cxn ang="0">
                    <a:pos x="T0" y="T1"/>
                  </a:cxn>
                  <a:cxn ang="0">
                    <a:pos x="T2" y="T3"/>
                  </a:cxn>
                  <a:cxn ang="0">
                    <a:pos x="T4" y="T5"/>
                  </a:cxn>
                </a:cxnLst>
                <a:rect l="0" t="0" r="r" b="b"/>
                <a:pathLst>
                  <a:path w="7" h="4">
                    <a:moveTo>
                      <a:pt x="7" y="0"/>
                    </a:moveTo>
                    <a:cubicBezTo>
                      <a:pt x="6" y="4"/>
                      <a:pt x="3" y="4"/>
                      <a:pt x="0" y="3"/>
                    </a:cubicBezTo>
                    <a:cubicBezTo>
                      <a:pt x="1" y="0"/>
                      <a:pt x="5" y="1"/>
                      <a:pt x="7"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8" name="Freeform 513">
                <a:extLst>
                  <a:ext uri="{FF2B5EF4-FFF2-40B4-BE49-F238E27FC236}">
                    <a16:creationId xmlns:a16="http://schemas.microsoft.com/office/drawing/2014/main" id="{C1084D34-9293-064A-3CDE-E0C42AD25D49}"/>
                  </a:ext>
                </a:extLst>
              </p:cNvPr>
              <p:cNvSpPr/>
              <p:nvPr/>
            </p:nvSpPr>
            <p:spPr bwMode="auto">
              <a:xfrm>
                <a:off x="550" y="1707"/>
                <a:ext cx="4" cy="5"/>
              </a:xfrm>
              <a:custGeom>
                <a:avLst/>
                <a:gdLst>
                  <a:gd name="T0" fmla="*/ 0 w 3"/>
                  <a:gd name="T1" fmla="*/ 3 h 4"/>
                  <a:gd name="T2" fmla="*/ 3 w 3"/>
                  <a:gd name="T3" fmla="*/ 2 h 4"/>
                  <a:gd name="T4" fmla="*/ 2 w 3"/>
                  <a:gd name="T5" fmla="*/ 4 h 4"/>
                  <a:gd name="T6" fmla="*/ 0 w 3"/>
                  <a:gd name="T7" fmla="*/ 3 h 4"/>
                </a:gdLst>
                <a:ahLst/>
                <a:cxnLst>
                  <a:cxn ang="0">
                    <a:pos x="T0" y="T1"/>
                  </a:cxn>
                  <a:cxn ang="0">
                    <a:pos x="T2" y="T3"/>
                  </a:cxn>
                  <a:cxn ang="0">
                    <a:pos x="T4" y="T5"/>
                  </a:cxn>
                  <a:cxn ang="0">
                    <a:pos x="T6" y="T7"/>
                  </a:cxn>
                </a:cxnLst>
                <a:rect l="0" t="0" r="r" b="b"/>
                <a:pathLst>
                  <a:path w="3" h="4">
                    <a:moveTo>
                      <a:pt x="0" y="3"/>
                    </a:moveTo>
                    <a:cubicBezTo>
                      <a:pt x="1" y="2"/>
                      <a:pt x="1" y="0"/>
                      <a:pt x="3" y="2"/>
                    </a:cubicBezTo>
                    <a:cubicBezTo>
                      <a:pt x="3" y="2"/>
                      <a:pt x="2" y="4"/>
                      <a:pt x="2" y="4"/>
                    </a:cubicBezTo>
                    <a:cubicBezTo>
                      <a:pt x="1" y="4"/>
                      <a:pt x="0" y="4"/>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9" name="Freeform 514">
                <a:extLst>
                  <a:ext uri="{FF2B5EF4-FFF2-40B4-BE49-F238E27FC236}">
                    <a16:creationId xmlns:a16="http://schemas.microsoft.com/office/drawing/2014/main" id="{67E0D016-57ED-C2AE-715B-AC9FB9A7FD0D}"/>
                  </a:ext>
                </a:extLst>
              </p:cNvPr>
              <p:cNvSpPr/>
              <p:nvPr/>
            </p:nvSpPr>
            <p:spPr bwMode="auto">
              <a:xfrm>
                <a:off x="463" y="2268"/>
                <a:ext cx="2" cy="4"/>
              </a:xfrm>
              <a:custGeom>
                <a:avLst/>
                <a:gdLst>
                  <a:gd name="T0" fmla="*/ 2 w 2"/>
                  <a:gd name="T1" fmla="*/ 0 h 4"/>
                  <a:gd name="T2" fmla="*/ 2 w 2"/>
                  <a:gd name="T3" fmla="*/ 4 h 4"/>
                  <a:gd name="T4" fmla="*/ 2 w 2"/>
                  <a:gd name="T5" fmla="*/ 0 h 4"/>
                </a:gdLst>
                <a:ahLst/>
                <a:cxnLst>
                  <a:cxn ang="0">
                    <a:pos x="T0" y="T1"/>
                  </a:cxn>
                  <a:cxn ang="0">
                    <a:pos x="T2" y="T3"/>
                  </a:cxn>
                  <a:cxn ang="0">
                    <a:pos x="T4" y="T5"/>
                  </a:cxn>
                </a:cxnLst>
                <a:rect l="0" t="0" r="r" b="b"/>
                <a:pathLst>
                  <a:path w="2" h="4">
                    <a:moveTo>
                      <a:pt x="2" y="0"/>
                    </a:moveTo>
                    <a:cubicBezTo>
                      <a:pt x="2" y="1"/>
                      <a:pt x="2" y="2"/>
                      <a:pt x="2" y="4"/>
                    </a:cubicBezTo>
                    <a:cubicBezTo>
                      <a:pt x="0" y="3"/>
                      <a:pt x="0" y="2"/>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0" name="Freeform 515">
                <a:extLst>
                  <a:ext uri="{FF2B5EF4-FFF2-40B4-BE49-F238E27FC236}">
                    <a16:creationId xmlns:a16="http://schemas.microsoft.com/office/drawing/2014/main" id="{1E2212CC-F412-A925-A400-BBE9BE495C8A}"/>
                  </a:ext>
                </a:extLst>
              </p:cNvPr>
              <p:cNvSpPr/>
              <p:nvPr/>
            </p:nvSpPr>
            <p:spPr bwMode="auto">
              <a:xfrm>
                <a:off x="309" y="2409"/>
                <a:ext cx="1" cy="1"/>
              </a:xfrm>
              <a:custGeom>
                <a:avLst/>
                <a:gdLst>
                  <a:gd name="T0" fmla="*/ 1 w 1"/>
                  <a:gd name="T1" fmla="*/ 0 h 1"/>
                  <a:gd name="T2" fmla="*/ 0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0"/>
                      <a:pt x="0" y="0"/>
                    </a:cubicBezTo>
                    <a:lnTo>
                      <a:pt x="1" y="0"/>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1" name="Freeform 516">
                <a:extLst>
                  <a:ext uri="{FF2B5EF4-FFF2-40B4-BE49-F238E27FC236}">
                    <a16:creationId xmlns:a16="http://schemas.microsoft.com/office/drawing/2014/main" id="{D870AEE1-B075-BDAE-50CA-0D5797B22A91}"/>
                  </a:ext>
                </a:extLst>
              </p:cNvPr>
              <p:cNvSpPr/>
              <p:nvPr/>
            </p:nvSpPr>
            <p:spPr bwMode="auto">
              <a:xfrm>
                <a:off x="477" y="2028"/>
                <a:ext cx="2"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1" y="1"/>
                      <a:pt x="2" y="0"/>
                    </a:cubicBezTo>
                    <a:cubicBezTo>
                      <a:pt x="2" y="2"/>
                      <a:pt x="2" y="2"/>
                      <a:pt x="0"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2" name="Freeform 517">
                <a:extLst>
                  <a:ext uri="{FF2B5EF4-FFF2-40B4-BE49-F238E27FC236}">
                    <a16:creationId xmlns:a16="http://schemas.microsoft.com/office/drawing/2014/main" id="{3B03EF5A-A80A-1D79-AA5C-66C95AD00904}"/>
                  </a:ext>
                </a:extLst>
              </p:cNvPr>
              <p:cNvSpPr/>
              <p:nvPr/>
            </p:nvSpPr>
            <p:spPr bwMode="auto">
              <a:xfrm>
                <a:off x="649" y="2119"/>
                <a:ext cx="2" cy="3"/>
              </a:xfrm>
              <a:custGeom>
                <a:avLst/>
                <a:gdLst>
                  <a:gd name="T0" fmla="*/ 2 w 2"/>
                  <a:gd name="T1" fmla="*/ 0 h 3"/>
                  <a:gd name="T2" fmla="*/ 0 w 2"/>
                  <a:gd name="T3" fmla="*/ 3 h 3"/>
                  <a:gd name="T4" fmla="*/ 2 w 2"/>
                  <a:gd name="T5" fmla="*/ 0 h 3"/>
                </a:gdLst>
                <a:ahLst/>
                <a:cxnLst>
                  <a:cxn ang="0">
                    <a:pos x="T0" y="T1"/>
                  </a:cxn>
                  <a:cxn ang="0">
                    <a:pos x="T2" y="T3"/>
                  </a:cxn>
                  <a:cxn ang="0">
                    <a:pos x="T4" y="T5"/>
                  </a:cxn>
                </a:cxnLst>
                <a:rect l="0" t="0" r="r" b="b"/>
                <a:pathLst>
                  <a:path w="2" h="3">
                    <a:moveTo>
                      <a:pt x="2" y="0"/>
                    </a:moveTo>
                    <a:cubicBezTo>
                      <a:pt x="2" y="1"/>
                      <a:pt x="1" y="2"/>
                      <a:pt x="0" y="3"/>
                    </a:cubicBezTo>
                    <a:cubicBezTo>
                      <a:pt x="0" y="1"/>
                      <a:pt x="1" y="0"/>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3" name="Freeform 518">
                <a:extLst>
                  <a:ext uri="{FF2B5EF4-FFF2-40B4-BE49-F238E27FC236}">
                    <a16:creationId xmlns:a16="http://schemas.microsoft.com/office/drawing/2014/main" id="{AA993EB5-FCC0-89DB-BFAF-07590EB66540}"/>
                  </a:ext>
                </a:extLst>
              </p:cNvPr>
              <p:cNvSpPr/>
              <p:nvPr/>
            </p:nvSpPr>
            <p:spPr bwMode="auto">
              <a:xfrm>
                <a:off x="935" y="1335"/>
                <a:ext cx="2" cy="1"/>
              </a:xfrm>
              <a:custGeom>
                <a:avLst/>
                <a:gdLst>
                  <a:gd name="T0" fmla="*/ 0 w 1"/>
                  <a:gd name="T1" fmla="*/ 0 h 1"/>
                  <a:gd name="T2" fmla="*/ 1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1"/>
                      <a:pt x="0" y="1"/>
                      <a:pt x="0" y="1"/>
                    </a:cubicBezTo>
                    <a:lnTo>
                      <a:pt x="0" y="0"/>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4" name="Freeform 519">
                <a:extLst>
                  <a:ext uri="{FF2B5EF4-FFF2-40B4-BE49-F238E27FC236}">
                    <a16:creationId xmlns:a16="http://schemas.microsoft.com/office/drawing/2014/main" id="{36056F17-C739-FA6F-F50E-8E0E23691FA1}"/>
                  </a:ext>
                </a:extLst>
              </p:cNvPr>
              <p:cNvSpPr>
                <a:spLocks noEditPoints="1"/>
              </p:cNvSpPr>
              <p:nvPr/>
            </p:nvSpPr>
            <p:spPr bwMode="auto">
              <a:xfrm>
                <a:off x="525" y="2677"/>
                <a:ext cx="345" cy="349"/>
              </a:xfrm>
              <a:custGeom>
                <a:avLst/>
                <a:gdLst>
                  <a:gd name="T0" fmla="*/ 35 w 301"/>
                  <a:gd name="T1" fmla="*/ 227 h 305"/>
                  <a:gd name="T2" fmla="*/ 26 w 301"/>
                  <a:gd name="T3" fmla="*/ 193 h 305"/>
                  <a:gd name="T4" fmla="*/ 16 w 301"/>
                  <a:gd name="T5" fmla="*/ 179 h 305"/>
                  <a:gd name="T6" fmla="*/ 6 w 301"/>
                  <a:gd name="T7" fmla="*/ 153 h 305"/>
                  <a:gd name="T8" fmla="*/ 25 w 301"/>
                  <a:gd name="T9" fmla="*/ 116 h 305"/>
                  <a:gd name="T10" fmla="*/ 6 w 301"/>
                  <a:gd name="T11" fmla="*/ 91 h 305"/>
                  <a:gd name="T12" fmla="*/ 11 w 301"/>
                  <a:gd name="T13" fmla="*/ 81 h 305"/>
                  <a:gd name="T14" fmla="*/ 38 w 301"/>
                  <a:gd name="T15" fmla="*/ 76 h 305"/>
                  <a:gd name="T16" fmla="*/ 45 w 301"/>
                  <a:gd name="T17" fmla="*/ 50 h 305"/>
                  <a:gd name="T18" fmla="*/ 74 w 301"/>
                  <a:gd name="T19" fmla="*/ 28 h 305"/>
                  <a:gd name="T20" fmla="*/ 90 w 301"/>
                  <a:gd name="T21" fmla="*/ 29 h 305"/>
                  <a:gd name="T22" fmla="*/ 108 w 301"/>
                  <a:gd name="T23" fmla="*/ 29 h 305"/>
                  <a:gd name="T24" fmla="*/ 120 w 301"/>
                  <a:gd name="T25" fmla="*/ 4 h 305"/>
                  <a:gd name="T26" fmla="*/ 160 w 301"/>
                  <a:gd name="T27" fmla="*/ 12 h 305"/>
                  <a:gd name="T28" fmla="*/ 191 w 301"/>
                  <a:gd name="T29" fmla="*/ 20 h 305"/>
                  <a:gd name="T30" fmla="*/ 205 w 301"/>
                  <a:gd name="T31" fmla="*/ 19 h 305"/>
                  <a:gd name="T32" fmla="*/ 212 w 301"/>
                  <a:gd name="T33" fmla="*/ 27 h 305"/>
                  <a:gd name="T34" fmla="*/ 229 w 301"/>
                  <a:gd name="T35" fmla="*/ 42 h 305"/>
                  <a:gd name="T36" fmla="*/ 246 w 301"/>
                  <a:gd name="T37" fmla="*/ 48 h 305"/>
                  <a:gd name="T38" fmla="*/ 259 w 301"/>
                  <a:gd name="T39" fmla="*/ 67 h 305"/>
                  <a:gd name="T40" fmla="*/ 277 w 301"/>
                  <a:gd name="T41" fmla="*/ 83 h 305"/>
                  <a:gd name="T42" fmla="*/ 292 w 301"/>
                  <a:gd name="T43" fmla="*/ 120 h 305"/>
                  <a:gd name="T44" fmla="*/ 295 w 301"/>
                  <a:gd name="T45" fmla="*/ 149 h 305"/>
                  <a:gd name="T46" fmla="*/ 284 w 301"/>
                  <a:gd name="T47" fmla="*/ 166 h 305"/>
                  <a:gd name="T48" fmla="*/ 284 w 301"/>
                  <a:gd name="T49" fmla="*/ 186 h 305"/>
                  <a:gd name="T50" fmla="*/ 285 w 301"/>
                  <a:gd name="T51" fmla="*/ 206 h 305"/>
                  <a:gd name="T52" fmla="*/ 266 w 301"/>
                  <a:gd name="T53" fmla="*/ 235 h 305"/>
                  <a:gd name="T54" fmla="*/ 241 w 301"/>
                  <a:gd name="T55" fmla="*/ 253 h 305"/>
                  <a:gd name="T56" fmla="*/ 214 w 301"/>
                  <a:gd name="T57" fmla="*/ 280 h 305"/>
                  <a:gd name="T58" fmla="*/ 188 w 301"/>
                  <a:gd name="T59" fmla="*/ 298 h 305"/>
                  <a:gd name="T60" fmla="*/ 167 w 301"/>
                  <a:gd name="T61" fmla="*/ 286 h 305"/>
                  <a:gd name="T62" fmla="*/ 141 w 301"/>
                  <a:gd name="T63" fmla="*/ 274 h 305"/>
                  <a:gd name="T64" fmla="*/ 120 w 301"/>
                  <a:gd name="T65" fmla="*/ 301 h 305"/>
                  <a:gd name="T66" fmla="*/ 104 w 301"/>
                  <a:gd name="T67" fmla="*/ 282 h 305"/>
                  <a:gd name="T68" fmla="*/ 75 w 301"/>
                  <a:gd name="T69" fmla="*/ 275 h 305"/>
                  <a:gd name="T70" fmla="*/ 54 w 301"/>
                  <a:gd name="T71" fmla="*/ 254 h 305"/>
                  <a:gd name="T72" fmla="*/ 239 w 301"/>
                  <a:gd name="T73" fmla="*/ 152 h 305"/>
                  <a:gd name="T74" fmla="*/ 224 w 301"/>
                  <a:gd name="T75" fmla="*/ 110 h 305"/>
                  <a:gd name="T76" fmla="*/ 181 w 301"/>
                  <a:gd name="T77" fmla="*/ 73 h 305"/>
                  <a:gd name="T78" fmla="*/ 123 w 301"/>
                  <a:gd name="T79" fmla="*/ 71 h 305"/>
                  <a:gd name="T80" fmla="*/ 68 w 301"/>
                  <a:gd name="T81" fmla="*/ 138 h 305"/>
                  <a:gd name="T82" fmla="*/ 96 w 301"/>
                  <a:gd name="T83" fmla="*/ 220 h 305"/>
                  <a:gd name="T84" fmla="*/ 129 w 301"/>
                  <a:gd name="T85" fmla="*/ 229 h 305"/>
                  <a:gd name="T86" fmla="*/ 188 w 301"/>
                  <a:gd name="T87" fmla="*/ 225 h 305"/>
                  <a:gd name="T88" fmla="*/ 224 w 301"/>
                  <a:gd name="T89" fmla="*/ 200 h 305"/>
                  <a:gd name="T90" fmla="*/ 263 w 301"/>
                  <a:gd name="T91" fmla="*/ 157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1" h="305">
                    <a:moveTo>
                      <a:pt x="35" y="241"/>
                    </a:moveTo>
                    <a:cubicBezTo>
                      <a:pt x="35" y="241"/>
                      <a:pt x="34" y="241"/>
                      <a:pt x="33" y="241"/>
                    </a:cubicBezTo>
                    <a:cubicBezTo>
                      <a:pt x="29" y="236"/>
                      <a:pt x="33" y="231"/>
                      <a:pt x="35" y="227"/>
                    </a:cubicBezTo>
                    <a:cubicBezTo>
                      <a:pt x="39" y="220"/>
                      <a:pt x="40" y="214"/>
                      <a:pt x="29" y="215"/>
                    </a:cubicBezTo>
                    <a:cubicBezTo>
                      <a:pt x="18" y="215"/>
                      <a:pt x="20" y="209"/>
                      <a:pt x="21" y="202"/>
                    </a:cubicBezTo>
                    <a:cubicBezTo>
                      <a:pt x="22" y="198"/>
                      <a:pt x="28" y="199"/>
                      <a:pt x="26" y="193"/>
                    </a:cubicBezTo>
                    <a:cubicBezTo>
                      <a:pt x="19" y="193"/>
                      <a:pt x="9" y="195"/>
                      <a:pt x="11" y="182"/>
                    </a:cubicBezTo>
                    <a:cubicBezTo>
                      <a:pt x="12" y="181"/>
                      <a:pt x="13" y="181"/>
                      <a:pt x="13" y="180"/>
                    </a:cubicBezTo>
                    <a:cubicBezTo>
                      <a:pt x="14" y="180"/>
                      <a:pt x="15" y="179"/>
                      <a:pt x="16" y="179"/>
                    </a:cubicBezTo>
                    <a:cubicBezTo>
                      <a:pt x="16" y="179"/>
                      <a:pt x="17" y="178"/>
                      <a:pt x="18" y="178"/>
                    </a:cubicBezTo>
                    <a:cubicBezTo>
                      <a:pt x="25" y="172"/>
                      <a:pt x="27" y="167"/>
                      <a:pt x="16" y="164"/>
                    </a:cubicBezTo>
                    <a:cubicBezTo>
                      <a:pt x="11" y="162"/>
                      <a:pt x="7" y="158"/>
                      <a:pt x="6" y="153"/>
                    </a:cubicBezTo>
                    <a:cubicBezTo>
                      <a:pt x="24" y="145"/>
                      <a:pt x="25" y="143"/>
                      <a:pt x="14" y="130"/>
                    </a:cubicBezTo>
                    <a:cubicBezTo>
                      <a:pt x="1" y="125"/>
                      <a:pt x="17" y="122"/>
                      <a:pt x="15" y="118"/>
                    </a:cubicBezTo>
                    <a:cubicBezTo>
                      <a:pt x="18" y="118"/>
                      <a:pt x="23" y="120"/>
                      <a:pt x="25" y="116"/>
                    </a:cubicBezTo>
                    <a:cubicBezTo>
                      <a:pt x="27" y="111"/>
                      <a:pt x="22" y="109"/>
                      <a:pt x="20" y="106"/>
                    </a:cubicBezTo>
                    <a:cubicBezTo>
                      <a:pt x="16" y="102"/>
                      <a:pt x="12" y="98"/>
                      <a:pt x="6" y="97"/>
                    </a:cubicBezTo>
                    <a:cubicBezTo>
                      <a:pt x="0" y="95"/>
                      <a:pt x="7" y="93"/>
                      <a:pt x="6" y="91"/>
                    </a:cubicBezTo>
                    <a:cubicBezTo>
                      <a:pt x="6" y="91"/>
                      <a:pt x="6" y="91"/>
                      <a:pt x="6" y="91"/>
                    </a:cubicBezTo>
                    <a:cubicBezTo>
                      <a:pt x="8" y="91"/>
                      <a:pt x="10" y="91"/>
                      <a:pt x="11" y="89"/>
                    </a:cubicBezTo>
                    <a:cubicBezTo>
                      <a:pt x="14" y="87"/>
                      <a:pt x="14" y="84"/>
                      <a:pt x="11" y="81"/>
                    </a:cubicBezTo>
                    <a:cubicBezTo>
                      <a:pt x="9" y="79"/>
                      <a:pt x="10" y="77"/>
                      <a:pt x="13" y="77"/>
                    </a:cubicBezTo>
                    <a:cubicBezTo>
                      <a:pt x="19" y="77"/>
                      <a:pt x="24" y="72"/>
                      <a:pt x="31" y="75"/>
                    </a:cubicBezTo>
                    <a:cubicBezTo>
                      <a:pt x="33" y="75"/>
                      <a:pt x="35" y="76"/>
                      <a:pt x="38" y="76"/>
                    </a:cubicBezTo>
                    <a:cubicBezTo>
                      <a:pt x="44" y="77"/>
                      <a:pt x="51" y="80"/>
                      <a:pt x="56" y="75"/>
                    </a:cubicBezTo>
                    <a:cubicBezTo>
                      <a:pt x="59" y="70"/>
                      <a:pt x="52" y="65"/>
                      <a:pt x="51" y="60"/>
                    </a:cubicBezTo>
                    <a:cubicBezTo>
                      <a:pt x="51" y="56"/>
                      <a:pt x="47" y="53"/>
                      <a:pt x="45" y="50"/>
                    </a:cubicBezTo>
                    <a:cubicBezTo>
                      <a:pt x="42" y="39"/>
                      <a:pt x="61" y="41"/>
                      <a:pt x="57" y="29"/>
                    </a:cubicBezTo>
                    <a:cubicBezTo>
                      <a:pt x="59" y="29"/>
                      <a:pt x="60" y="28"/>
                      <a:pt x="62" y="28"/>
                    </a:cubicBezTo>
                    <a:cubicBezTo>
                      <a:pt x="66" y="28"/>
                      <a:pt x="70" y="28"/>
                      <a:pt x="74" y="28"/>
                    </a:cubicBezTo>
                    <a:cubicBezTo>
                      <a:pt x="76" y="30"/>
                      <a:pt x="79" y="32"/>
                      <a:pt x="81" y="34"/>
                    </a:cubicBezTo>
                    <a:cubicBezTo>
                      <a:pt x="84" y="37"/>
                      <a:pt x="88" y="41"/>
                      <a:pt x="91" y="39"/>
                    </a:cubicBezTo>
                    <a:cubicBezTo>
                      <a:pt x="96" y="36"/>
                      <a:pt x="91" y="32"/>
                      <a:pt x="90" y="29"/>
                    </a:cubicBezTo>
                    <a:cubicBezTo>
                      <a:pt x="89" y="25"/>
                      <a:pt x="88" y="21"/>
                      <a:pt x="86" y="17"/>
                    </a:cubicBezTo>
                    <a:cubicBezTo>
                      <a:pt x="93" y="12"/>
                      <a:pt x="96" y="19"/>
                      <a:pt x="101" y="21"/>
                    </a:cubicBezTo>
                    <a:cubicBezTo>
                      <a:pt x="104" y="23"/>
                      <a:pt x="104" y="30"/>
                      <a:pt x="108" y="29"/>
                    </a:cubicBezTo>
                    <a:cubicBezTo>
                      <a:pt x="113" y="29"/>
                      <a:pt x="112" y="23"/>
                      <a:pt x="114" y="20"/>
                    </a:cubicBezTo>
                    <a:cubicBezTo>
                      <a:pt x="116" y="15"/>
                      <a:pt x="119" y="11"/>
                      <a:pt x="117" y="6"/>
                    </a:cubicBezTo>
                    <a:cubicBezTo>
                      <a:pt x="118" y="6"/>
                      <a:pt x="119" y="5"/>
                      <a:pt x="120" y="4"/>
                    </a:cubicBezTo>
                    <a:cubicBezTo>
                      <a:pt x="125" y="5"/>
                      <a:pt x="128" y="8"/>
                      <a:pt x="130" y="13"/>
                    </a:cubicBezTo>
                    <a:cubicBezTo>
                      <a:pt x="132" y="16"/>
                      <a:pt x="136" y="19"/>
                      <a:pt x="139" y="14"/>
                    </a:cubicBezTo>
                    <a:cubicBezTo>
                      <a:pt x="145" y="3"/>
                      <a:pt x="153" y="9"/>
                      <a:pt x="160" y="12"/>
                    </a:cubicBezTo>
                    <a:cubicBezTo>
                      <a:pt x="170" y="16"/>
                      <a:pt x="172" y="15"/>
                      <a:pt x="175" y="5"/>
                    </a:cubicBezTo>
                    <a:cubicBezTo>
                      <a:pt x="175" y="2"/>
                      <a:pt x="176" y="0"/>
                      <a:pt x="178" y="0"/>
                    </a:cubicBezTo>
                    <a:cubicBezTo>
                      <a:pt x="187" y="3"/>
                      <a:pt x="184" y="15"/>
                      <a:pt x="191" y="20"/>
                    </a:cubicBezTo>
                    <a:cubicBezTo>
                      <a:pt x="194" y="17"/>
                      <a:pt x="195" y="14"/>
                      <a:pt x="196" y="10"/>
                    </a:cubicBezTo>
                    <a:cubicBezTo>
                      <a:pt x="197" y="11"/>
                      <a:pt x="198" y="11"/>
                      <a:pt x="200" y="11"/>
                    </a:cubicBezTo>
                    <a:cubicBezTo>
                      <a:pt x="208" y="10"/>
                      <a:pt x="203" y="16"/>
                      <a:pt x="205" y="19"/>
                    </a:cubicBezTo>
                    <a:cubicBezTo>
                      <a:pt x="205" y="20"/>
                      <a:pt x="206" y="21"/>
                      <a:pt x="207" y="20"/>
                    </a:cubicBezTo>
                    <a:cubicBezTo>
                      <a:pt x="208" y="20"/>
                      <a:pt x="209" y="19"/>
                      <a:pt x="209" y="19"/>
                    </a:cubicBezTo>
                    <a:cubicBezTo>
                      <a:pt x="210" y="22"/>
                      <a:pt x="208" y="26"/>
                      <a:pt x="212" y="27"/>
                    </a:cubicBezTo>
                    <a:cubicBezTo>
                      <a:pt x="215" y="28"/>
                      <a:pt x="218" y="25"/>
                      <a:pt x="220" y="22"/>
                    </a:cubicBezTo>
                    <a:cubicBezTo>
                      <a:pt x="223" y="22"/>
                      <a:pt x="226" y="22"/>
                      <a:pt x="228" y="23"/>
                    </a:cubicBezTo>
                    <a:cubicBezTo>
                      <a:pt x="229" y="29"/>
                      <a:pt x="229" y="35"/>
                      <a:pt x="229" y="42"/>
                    </a:cubicBezTo>
                    <a:cubicBezTo>
                      <a:pt x="229" y="45"/>
                      <a:pt x="227" y="50"/>
                      <a:pt x="231" y="51"/>
                    </a:cubicBezTo>
                    <a:cubicBezTo>
                      <a:pt x="235" y="53"/>
                      <a:pt x="238" y="51"/>
                      <a:pt x="241" y="48"/>
                    </a:cubicBezTo>
                    <a:cubicBezTo>
                      <a:pt x="243" y="48"/>
                      <a:pt x="244" y="48"/>
                      <a:pt x="246" y="48"/>
                    </a:cubicBezTo>
                    <a:cubicBezTo>
                      <a:pt x="246" y="50"/>
                      <a:pt x="245" y="52"/>
                      <a:pt x="245" y="54"/>
                    </a:cubicBezTo>
                    <a:cubicBezTo>
                      <a:pt x="246" y="59"/>
                      <a:pt x="245" y="66"/>
                      <a:pt x="247" y="70"/>
                    </a:cubicBezTo>
                    <a:cubicBezTo>
                      <a:pt x="250" y="74"/>
                      <a:pt x="255" y="67"/>
                      <a:pt x="259" y="67"/>
                    </a:cubicBezTo>
                    <a:cubicBezTo>
                      <a:pt x="265" y="67"/>
                      <a:pt x="274" y="64"/>
                      <a:pt x="270" y="77"/>
                    </a:cubicBezTo>
                    <a:cubicBezTo>
                      <a:pt x="269" y="80"/>
                      <a:pt x="272" y="82"/>
                      <a:pt x="275" y="81"/>
                    </a:cubicBezTo>
                    <a:cubicBezTo>
                      <a:pt x="276" y="82"/>
                      <a:pt x="277" y="83"/>
                      <a:pt x="277" y="83"/>
                    </a:cubicBezTo>
                    <a:cubicBezTo>
                      <a:pt x="278" y="86"/>
                      <a:pt x="281" y="87"/>
                      <a:pt x="279" y="91"/>
                    </a:cubicBezTo>
                    <a:cubicBezTo>
                      <a:pt x="266" y="112"/>
                      <a:pt x="266" y="112"/>
                      <a:pt x="291" y="118"/>
                    </a:cubicBezTo>
                    <a:cubicBezTo>
                      <a:pt x="291" y="118"/>
                      <a:pt x="292" y="119"/>
                      <a:pt x="292" y="120"/>
                    </a:cubicBezTo>
                    <a:cubicBezTo>
                      <a:pt x="291" y="126"/>
                      <a:pt x="281" y="127"/>
                      <a:pt x="283" y="134"/>
                    </a:cubicBezTo>
                    <a:cubicBezTo>
                      <a:pt x="285" y="139"/>
                      <a:pt x="290" y="137"/>
                      <a:pt x="294" y="137"/>
                    </a:cubicBezTo>
                    <a:cubicBezTo>
                      <a:pt x="295" y="141"/>
                      <a:pt x="299" y="145"/>
                      <a:pt x="295" y="149"/>
                    </a:cubicBezTo>
                    <a:cubicBezTo>
                      <a:pt x="291" y="151"/>
                      <a:pt x="287" y="153"/>
                      <a:pt x="283" y="154"/>
                    </a:cubicBezTo>
                    <a:cubicBezTo>
                      <a:pt x="279" y="155"/>
                      <a:pt x="274" y="156"/>
                      <a:pt x="274" y="160"/>
                    </a:cubicBezTo>
                    <a:cubicBezTo>
                      <a:pt x="275" y="165"/>
                      <a:pt x="280" y="166"/>
                      <a:pt x="284" y="166"/>
                    </a:cubicBezTo>
                    <a:cubicBezTo>
                      <a:pt x="286" y="166"/>
                      <a:pt x="288" y="166"/>
                      <a:pt x="289" y="166"/>
                    </a:cubicBezTo>
                    <a:cubicBezTo>
                      <a:pt x="289" y="174"/>
                      <a:pt x="301" y="174"/>
                      <a:pt x="299" y="184"/>
                    </a:cubicBezTo>
                    <a:cubicBezTo>
                      <a:pt x="294" y="184"/>
                      <a:pt x="286" y="180"/>
                      <a:pt x="284" y="186"/>
                    </a:cubicBezTo>
                    <a:cubicBezTo>
                      <a:pt x="281" y="191"/>
                      <a:pt x="287" y="195"/>
                      <a:pt x="291" y="198"/>
                    </a:cubicBezTo>
                    <a:cubicBezTo>
                      <a:pt x="292" y="198"/>
                      <a:pt x="291" y="201"/>
                      <a:pt x="292" y="202"/>
                    </a:cubicBezTo>
                    <a:cubicBezTo>
                      <a:pt x="290" y="203"/>
                      <a:pt x="287" y="204"/>
                      <a:pt x="285" y="206"/>
                    </a:cubicBezTo>
                    <a:cubicBezTo>
                      <a:pt x="280" y="206"/>
                      <a:pt x="272" y="201"/>
                      <a:pt x="269" y="207"/>
                    </a:cubicBezTo>
                    <a:cubicBezTo>
                      <a:pt x="267" y="212"/>
                      <a:pt x="272" y="219"/>
                      <a:pt x="278" y="222"/>
                    </a:cubicBezTo>
                    <a:cubicBezTo>
                      <a:pt x="279" y="231"/>
                      <a:pt x="278" y="238"/>
                      <a:pt x="266" y="235"/>
                    </a:cubicBezTo>
                    <a:cubicBezTo>
                      <a:pt x="259" y="233"/>
                      <a:pt x="261" y="239"/>
                      <a:pt x="263" y="241"/>
                    </a:cubicBezTo>
                    <a:cubicBezTo>
                      <a:pt x="270" y="251"/>
                      <a:pt x="269" y="257"/>
                      <a:pt x="256" y="258"/>
                    </a:cubicBezTo>
                    <a:cubicBezTo>
                      <a:pt x="251" y="255"/>
                      <a:pt x="247" y="248"/>
                      <a:pt x="241" y="253"/>
                    </a:cubicBezTo>
                    <a:cubicBezTo>
                      <a:pt x="235" y="258"/>
                      <a:pt x="239" y="264"/>
                      <a:pt x="244" y="268"/>
                    </a:cubicBezTo>
                    <a:cubicBezTo>
                      <a:pt x="238" y="272"/>
                      <a:pt x="234" y="278"/>
                      <a:pt x="228" y="281"/>
                    </a:cubicBezTo>
                    <a:cubicBezTo>
                      <a:pt x="224" y="279"/>
                      <a:pt x="219" y="286"/>
                      <a:pt x="214" y="280"/>
                    </a:cubicBezTo>
                    <a:cubicBezTo>
                      <a:pt x="211" y="272"/>
                      <a:pt x="203" y="268"/>
                      <a:pt x="196" y="269"/>
                    </a:cubicBezTo>
                    <a:cubicBezTo>
                      <a:pt x="189" y="271"/>
                      <a:pt x="195" y="278"/>
                      <a:pt x="195" y="283"/>
                    </a:cubicBezTo>
                    <a:cubicBezTo>
                      <a:pt x="187" y="285"/>
                      <a:pt x="189" y="293"/>
                      <a:pt x="188" y="298"/>
                    </a:cubicBezTo>
                    <a:cubicBezTo>
                      <a:pt x="187" y="303"/>
                      <a:pt x="186" y="305"/>
                      <a:pt x="181" y="304"/>
                    </a:cubicBezTo>
                    <a:cubicBezTo>
                      <a:pt x="181" y="304"/>
                      <a:pt x="180" y="303"/>
                      <a:pt x="180" y="302"/>
                    </a:cubicBezTo>
                    <a:cubicBezTo>
                      <a:pt x="178" y="295"/>
                      <a:pt x="169" y="293"/>
                      <a:pt x="167" y="286"/>
                    </a:cubicBezTo>
                    <a:cubicBezTo>
                      <a:pt x="153" y="293"/>
                      <a:pt x="155" y="280"/>
                      <a:pt x="152" y="273"/>
                    </a:cubicBezTo>
                    <a:cubicBezTo>
                      <a:pt x="151" y="271"/>
                      <a:pt x="150" y="267"/>
                      <a:pt x="147" y="267"/>
                    </a:cubicBezTo>
                    <a:cubicBezTo>
                      <a:pt x="143" y="267"/>
                      <a:pt x="143" y="271"/>
                      <a:pt x="141" y="274"/>
                    </a:cubicBezTo>
                    <a:cubicBezTo>
                      <a:pt x="140" y="278"/>
                      <a:pt x="138" y="282"/>
                      <a:pt x="135" y="284"/>
                    </a:cubicBezTo>
                    <a:cubicBezTo>
                      <a:pt x="133" y="287"/>
                      <a:pt x="131" y="289"/>
                      <a:pt x="129" y="291"/>
                    </a:cubicBezTo>
                    <a:cubicBezTo>
                      <a:pt x="126" y="294"/>
                      <a:pt x="126" y="301"/>
                      <a:pt x="120" y="301"/>
                    </a:cubicBezTo>
                    <a:cubicBezTo>
                      <a:pt x="114" y="301"/>
                      <a:pt x="116" y="293"/>
                      <a:pt x="113" y="289"/>
                    </a:cubicBezTo>
                    <a:cubicBezTo>
                      <a:pt x="113" y="289"/>
                      <a:pt x="112" y="288"/>
                      <a:pt x="112" y="288"/>
                    </a:cubicBezTo>
                    <a:cubicBezTo>
                      <a:pt x="114" y="279"/>
                      <a:pt x="109" y="281"/>
                      <a:pt x="104" y="282"/>
                    </a:cubicBezTo>
                    <a:cubicBezTo>
                      <a:pt x="104" y="281"/>
                      <a:pt x="103" y="279"/>
                      <a:pt x="103" y="277"/>
                    </a:cubicBezTo>
                    <a:cubicBezTo>
                      <a:pt x="101" y="263"/>
                      <a:pt x="101" y="263"/>
                      <a:pt x="89" y="270"/>
                    </a:cubicBezTo>
                    <a:cubicBezTo>
                      <a:pt x="85" y="272"/>
                      <a:pt x="81" y="276"/>
                      <a:pt x="75" y="275"/>
                    </a:cubicBezTo>
                    <a:cubicBezTo>
                      <a:pt x="74" y="273"/>
                      <a:pt x="75" y="271"/>
                      <a:pt x="76" y="269"/>
                    </a:cubicBezTo>
                    <a:cubicBezTo>
                      <a:pt x="76" y="262"/>
                      <a:pt x="80" y="256"/>
                      <a:pt x="78" y="248"/>
                    </a:cubicBezTo>
                    <a:cubicBezTo>
                      <a:pt x="59" y="256"/>
                      <a:pt x="57" y="256"/>
                      <a:pt x="54" y="254"/>
                    </a:cubicBezTo>
                    <a:cubicBezTo>
                      <a:pt x="49" y="249"/>
                      <a:pt x="56" y="244"/>
                      <a:pt x="55" y="239"/>
                    </a:cubicBezTo>
                    <a:cubicBezTo>
                      <a:pt x="48" y="242"/>
                      <a:pt x="42" y="241"/>
                      <a:pt x="35" y="241"/>
                    </a:cubicBezTo>
                    <a:close/>
                    <a:moveTo>
                      <a:pt x="239" y="152"/>
                    </a:moveTo>
                    <a:cubicBezTo>
                      <a:pt x="237" y="144"/>
                      <a:pt x="232" y="137"/>
                      <a:pt x="234" y="128"/>
                    </a:cubicBezTo>
                    <a:cubicBezTo>
                      <a:pt x="235" y="124"/>
                      <a:pt x="234" y="121"/>
                      <a:pt x="230" y="119"/>
                    </a:cubicBezTo>
                    <a:cubicBezTo>
                      <a:pt x="226" y="117"/>
                      <a:pt x="226" y="112"/>
                      <a:pt x="224" y="110"/>
                    </a:cubicBezTo>
                    <a:cubicBezTo>
                      <a:pt x="218" y="105"/>
                      <a:pt x="221" y="95"/>
                      <a:pt x="214" y="94"/>
                    </a:cubicBezTo>
                    <a:cubicBezTo>
                      <a:pt x="205" y="91"/>
                      <a:pt x="200" y="83"/>
                      <a:pt x="194" y="78"/>
                    </a:cubicBezTo>
                    <a:cubicBezTo>
                      <a:pt x="189" y="74"/>
                      <a:pt x="182" y="80"/>
                      <a:pt x="181" y="73"/>
                    </a:cubicBezTo>
                    <a:cubicBezTo>
                      <a:pt x="180" y="66"/>
                      <a:pt x="175" y="67"/>
                      <a:pt x="170" y="68"/>
                    </a:cubicBezTo>
                    <a:cubicBezTo>
                      <a:pt x="164" y="69"/>
                      <a:pt x="158" y="64"/>
                      <a:pt x="152" y="70"/>
                    </a:cubicBezTo>
                    <a:cubicBezTo>
                      <a:pt x="142" y="57"/>
                      <a:pt x="134" y="75"/>
                      <a:pt x="123" y="71"/>
                    </a:cubicBezTo>
                    <a:cubicBezTo>
                      <a:pt x="121" y="70"/>
                      <a:pt x="110" y="73"/>
                      <a:pt x="105" y="77"/>
                    </a:cubicBezTo>
                    <a:cubicBezTo>
                      <a:pt x="93" y="89"/>
                      <a:pt x="80" y="99"/>
                      <a:pt x="75" y="117"/>
                    </a:cubicBezTo>
                    <a:cubicBezTo>
                      <a:pt x="74" y="124"/>
                      <a:pt x="69" y="129"/>
                      <a:pt x="68" y="138"/>
                    </a:cubicBezTo>
                    <a:cubicBezTo>
                      <a:pt x="67" y="144"/>
                      <a:pt x="75" y="147"/>
                      <a:pt x="71" y="153"/>
                    </a:cubicBezTo>
                    <a:cubicBezTo>
                      <a:pt x="59" y="169"/>
                      <a:pt x="72" y="182"/>
                      <a:pt x="77" y="196"/>
                    </a:cubicBezTo>
                    <a:cubicBezTo>
                      <a:pt x="80" y="206"/>
                      <a:pt x="99" y="204"/>
                      <a:pt x="96" y="220"/>
                    </a:cubicBezTo>
                    <a:cubicBezTo>
                      <a:pt x="96" y="221"/>
                      <a:pt x="99" y="223"/>
                      <a:pt x="101" y="223"/>
                    </a:cubicBezTo>
                    <a:cubicBezTo>
                      <a:pt x="108" y="224"/>
                      <a:pt x="114" y="233"/>
                      <a:pt x="123" y="226"/>
                    </a:cubicBezTo>
                    <a:cubicBezTo>
                      <a:pt x="126" y="223"/>
                      <a:pt x="127" y="228"/>
                      <a:pt x="129" y="229"/>
                    </a:cubicBezTo>
                    <a:cubicBezTo>
                      <a:pt x="137" y="236"/>
                      <a:pt x="144" y="247"/>
                      <a:pt x="155" y="233"/>
                    </a:cubicBezTo>
                    <a:cubicBezTo>
                      <a:pt x="157" y="230"/>
                      <a:pt x="160" y="232"/>
                      <a:pt x="164" y="233"/>
                    </a:cubicBezTo>
                    <a:cubicBezTo>
                      <a:pt x="173" y="235"/>
                      <a:pt x="184" y="240"/>
                      <a:pt x="188" y="225"/>
                    </a:cubicBezTo>
                    <a:cubicBezTo>
                      <a:pt x="189" y="222"/>
                      <a:pt x="191" y="223"/>
                      <a:pt x="193" y="222"/>
                    </a:cubicBezTo>
                    <a:cubicBezTo>
                      <a:pt x="200" y="221"/>
                      <a:pt x="211" y="221"/>
                      <a:pt x="213" y="214"/>
                    </a:cubicBezTo>
                    <a:cubicBezTo>
                      <a:pt x="215" y="207"/>
                      <a:pt x="219" y="203"/>
                      <a:pt x="224" y="200"/>
                    </a:cubicBezTo>
                    <a:cubicBezTo>
                      <a:pt x="232" y="196"/>
                      <a:pt x="232" y="189"/>
                      <a:pt x="231" y="182"/>
                    </a:cubicBezTo>
                    <a:cubicBezTo>
                      <a:pt x="231" y="176"/>
                      <a:pt x="231" y="170"/>
                      <a:pt x="237" y="167"/>
                    </a:cubicBezTo>
                    <a:cubicBezTo>
                      <a:pt x="245" y="163"/>
                      <a:pt x="255" y="167"/>
                      <a:pt x="263" y="157"/>
                    </a:cubicBezTo>
                    <a:cubicBezTo>
                      <a:pt x="253" y="157"/>
                      <a:pt x="248" y="147"/>
                      <a:pt x="239" y="152"/>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5" name="Freeform 520">
                <a:extLst>
                  <a:ext uri="{FF2B5EF4-FFF2-40B4-BE49-F238E27FC236}">
                    <a16:creationId xmlns:a16="http://schemas.microsoft.com/office/drawing/2014/main" id="{A2423F3A-EDDB-AC82-7DEC-18C8625EBCF2}"/>
                  </a:ext>
                </a:extLst>
              </p:cNvPr>
              <p:cNvSpPr/>
              <p:nvPr/>
            </p:nvSpPr>
            <p:spPr bwMode="auto">
              <a:xfrm>
                <a:off x="510" y="2449"/>
                <a:ext cx="97" cy="132"/>
              </a:xfrm>
              <a:custGeom>
                <a:avLst/>
                <a:gdLst>
                  <a:gd name="T0" fmla="*/ 56 w 85"/>
                  <a:gd name="T1" fmla="*/ 0 h 115"/>
                  <a:gd name="T2" fmla="*/ 65 w 85"/>
                  <a:gd name="T3" fmla="*/ 12 h 115"/>
                  <a:gd name="T4" fmla="*/ 60 w 85"/>
                  <a:gd name="T5" fmla="*/ 71 h 115"/>
                  <a:gd name="T6" fmla="*/ 68 w 85"/>
                  <a:gd name="T7" fmla="*/ 83 h 115"/>
                  <a:gd name="T8" fmla="*/ 76 w 85"/>
                  <a:gd name="T9" fmla="*/ 68 h 115"/>
                  <a:gd name="T10" fmla="*/ 79 w 85"/>
                  <a:gd name="T11" fmla="*/ 37 h 115"/>
                  <a:gd name="T12" fmla="*/ 77 w 85"/>
                  <a:gd name="T13" fmla="*/ 81 h 115"/>
                  <a:gd name="T14" fmla="*/ 44 w 85"/>
                  <a:gd name="T15" fmla="*/ 114 h 115"/>
                  <a:gd name="T16" fmla="*/ 39 w 85"/>
                  <a:gd name="T17" fmla="*/ 115 h 115"/>
                  <a:gd name="T18" fmla="*/ 34 w 85"/>
                  <a:gd name="T19" fmla="*/ 106 h 115"/>
                  <a:gd name="T20" fmla="*/ 14 w 85"/>
                  <a:gd name="T21" fmla="*/ 104 h 115"/>
                  <a:gd name="T22" fmla="*/ 15 w 85"/>
                  <a:gd name="T23" fmla="*/ 102 h 115"/>
                  <a:gd name="T24" fmla="*/ 17 w 85"/>
                  <a:gd name="T25" fmla="*/ 99 h 115"/>
                  <a:gd name="T26" fmla="*/ 34 w 85"/>
                  <a:gd name="T27" fmla="*/ 103 h 115"/>
                  <a:gd name="T28" fmla="*/ 52 w 85"/>
                  <a:gd name="T29" fmla="*/ 101 h 115"/>
                  <a:gd name="T30" fmla="*/ 66 w 85"/>
                  <a:gd name="T31" fmla="*/ 94 h 115"/>
                  <a:gd name="T32" fmla="*/ 61 w 85"/>
                  <a:gd name="T33" fmla="*/ 84 h 115"/>
                  <a:gd name="T34" fmla="*/ 33 w 85"/>
                  <a:gd name="T35" fmla="*/ 80 h 115"/>
                  <a:gd name="T36" fmla="*/ 20 w 85"/>
                  <a:gd name="T37" fmla="*/ 81 h 115"/>
                  <a:gd name="T38" fmla="*/ 32 w 85"/>
                  <a:gd name="T39" fmla="*/ 73 h 115"/>
                  <a:gd name="T40" fmla="*/ 10 w 85"/>
                  <a:gd name="T41" fmla="*/ 73 h 115"/>
                  <a:gd name="T42" fmla="*/ 0 w 85"/>
                  <a:gd name="T43" fmla="*/ 68 h 115"/>
                  <a:gd name="T44" fmla="*/ 4 w 85"/>
                  <a:gd name="T45" fmla="*/ 63 h 115"/>
                  <a:gd name="T46" fmla="*/ 49 w 85"/>
                  <a:gd name="T47" fmla="*/ 74 h 115"/>
                  <a:gd name="T48" fmla="*/ 54 w 85"/>
                  <a:gd name="T49" fmla="*/ 62 h 115"/>
                  <a:gd name="T50" fmla="*/ 58 w 85"/>
                  <a:gd name="T51" fmla="*/ 38 h 115"/>
                  <a:gd name="T52" fmla="*/ 54 w 85"/>
                  <a:gd name="T53" fmla="*/ 10 h 115"/>
                  <a:gd name="T54" fmla="*/ 56 w 85"/>
                  <a:gd name="T5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5" h="115">
                    <a:moveTo>
                      <a:pt x="56" y="0"/>
                    </a:moveTo>
                    <a:cubicBezTo>
                      <a:pt x="60" y="3"/>
                      <a:pt x="64" y="7"/>
                      <a:pt x="65" y="12"/>
                    </a:cubicBezTo>
                    <a:cubicBezTo>
                      <a:pt x="64" y="32"/>
                      <a:pt x="57" y="51"/>
                      <a:pt x="60" y="71"/>
                    </a:cubicBezTo>
                    <a:cubicBezTo>
                      <a:pt x="61" y="77"/>
                      <a:pt x="64" y="83"/>
                      <a:pt x="68" y="83"/>
                    </a:cubicBezTo>
                    <a:cubicBezTo>
                      <a:pt x="74" y="82"/>
                      <a:pt x="78" y="73"/>
                      <a:pt x="76" y="68"/>
                    </a:cubicBezTo>
                    <a:cubicBezTo>
                      <a:pt x="72" y="57"/>
                      <a:pt x="79" y="48"/>
                      <a:pt x="79" y="37"/>
                    </a:cubicBezTo>
                    <a:cubicBezTo>
                      <a:pt x="85" y="52"/>
                      <a:pt x="80" y="66"/>
                      <a:pt x="77" y="81"/>
                    </a:cubicBezTo>
                    <a:cubicBezTo>
                      <a:pt x="74" y="99"/>
                      <a:pt x="58" y="106"/>
                      <a:pt x="44" y="114"/>
                    </a:cubicBezTo>
                    <a:cubicBezTo>
                      <a:pt x="42" y="114"/>
                      <a:pt x="41" y="115"/>
                      <a:pt x="39" y="115"/>
                    </a:cubicBezTo>
                    <a:cubicBezTo>
                      <a:pt x="40" y="111"/>
                      <a:pt x="42" y="107"/>
                      <a:pt x="34" y="106"/>
                    </a:cubicBezTo>
                    <a:cubicBezTo>
                      <a:pt x="28" y="106"/>
                      <a:pt x="21" y="107"/>
                      <a:pt x="14" y="104"/>
                    </a:cubicBezTo>
                    <a:cubicBezTo>
                      <a:pt x="14" y="103"/>
                      <a:pt x="14" y="102"/>
                      <a:pt x="15" y="102"/>
                    </a:cubicBezTo>
                    <a:cubicBezTo>
                      <a:pt x="15" y="101"/>
                      <a:pt x="16" y="100"/>
                      <a:pt x="17" y="99"/>
                    </a:cubicBezTo>
                    <a:cubicBezTo>
                      <a:pt x="23" y="100"/>
                      <a:pt x="32" y="106"/>
                      <a:pt x="34" y="103"/>
                    </a:cubicBezTo>
                    <a:cubicBezTo>
                      <a:pt x="39" y="90"/>
                      <a:pt x="45" y="98"/>
                      <a:pt x="52" y="101"/>
                    </a:cubicBezTo>
                    <a:cubicBezTo>
                      <a:pt x="58" y="103"/>
                      <a:pt x="63" y="98"/>
                      <a:pt x="66" y="94"/>
                    </a:cubicBezTo>
                    <a:cubicBezTo>
                      <a:pt x="70" y="90"/>
                      <a:pt x="64" y="86"/>
                      <a:pt x="61" y="84"/>
                    </a:cubicBezTo>
                    <a:cubicBezTo>
                      <a:pt x="52" y="79"/>
                      <a:pt x="43" y="76"/>
                      <a:pt x="33" y="80"/>
                    </a:cubicBezTo>
                    <a:cubicBezTo>
                      <a:pt x="29" y="81"/>
                      <a:pt x="25" y="85"/>
                      <a:pt x="20" y="81"/>
                    </a:cubicBezTo>
                    <a:cubicBezTo>
                      <a:pt x="23" y="78"/>
                      <a:pt x="28" y="79"/>
                      <a:pt x="32" y="73"/>
                    </a:cubicBezTo>
                    <a:cubicBezTo>
                      <a:pt x="23" y="73"/>
                      <a:pt x="17" y="73"/>
                      <a:pt x="10" y="73"/>
                    </a:cubicBezTo>
                    <a:cubicBezTo>
                      <a:pt x="6" y="73"/>
                      <a:pt x="1" y="74"/>
                      <a:pt x="0" y="68"/>
                    </a:cubicBezTo>
                    <a:cubicBezTo>
                      <a:pt x="0" y="65"/>
                      <a:pt x="1" y="63"/>
                      <a:pt x="4" y="63"/>
                    </a:cubicBezTo>
                    <a:cubicBezTo>
                      <a:pt x="17" y="73"/>
                      <a:pt x="34" y="71"/>
                      <a:pt x="49" y="74"/>
                    </a:cubicBezTo>
                    <a:cubicBezTo>
                      <a:pt x="56" y="75"/>
                      <a:pt x="54" y="63"/>
                      <a:pt x="54" y="62"/>
                    </a:cubicBezTo>
                    <a:cubicBezTo>
                      <a:pt x="52" y="53"/>
                      <a:pt x="56" y="46"/>
                      <a:pt x="58" y="38"/>
                    </a:cubicBezTo>
                    <a:cubicBezTo>
                      <a:pt x="60" y="28"/>
                      <a:pt x="59" y="19"/>
                      <a:pt x="54" y="10"/>
                    </a:cubicBezTo>
                    <a:cubicBezTo>
                      <a:pt x="52" y="6"/>
                      <a:pt x="51" y="2"/>
                      <a:pt x="56"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6" name="Freeform 521">
                <a:extLst>
                  <a:ext uri="{FF2B5EF4-FFF2-40B4-BE49-F238E27FC236}">
                    <a16:creationId xmlns:a16="http://schemas.microsoft.com/office/drawing/2014/main" id="{61311C51-4DD4-D80B-535A-DA8A080335D7}"/>
                  </a:ext>
                </a:extLst>
              </p:cNvPr>
              <p:cNvSpPr/>
              <p:nvPr/>
            </p:nvSpPr>
            <p:spPr bwMode="auto">
              <a:xfrm>
                <a:off x="830" y="2772"/>
                <a:ext cx="56" cy="64"/>
              </a:xfrm>
              <a:custGeom>
                <a:avLst/>
                <a:gdLst>
                  <a:gd name="T0" fmla="*/ 11 w 49"/>
                  <a:gd name="T1" fmla="*/ 0 h 56"/>
                  <a:gd name="T2" fmla="*/ 18 w 49"/>
                  <a:gd name="T3" fmla="*/ 1 h 56"/>
                  <a:gd name="T4" fmla="*/ 32 w 49"/>
                  <a:gd name="T5" fmla="*/ 13 h 56"/>
                  <a:gd name="T6" fmla="*/ 32 w 49"/>
                  <a:gd name="T7" fmla="*/ 17 h 56"/>
                  <a:gd name="T8" fmla="*/ 25 w 49"/>
                  <a:gd name="T9" fmla="*/ 27 h 56"/>
                  <a:gd name="T10" fmla="*/ 40 w 49"/>
                  <a:gd name="T11" fmla="*/ 34 h 56"/>
                  <a:gd name="T12" fmla="*/ 49 w 49"/>
                  <a:gd name="T13" fmla="*/ 35 h 56"/>
                  <a:gd name="T14" fmla="*/ 28 w 49"/>
                  <a:gd name="T15" fmla="*/ 54 h 56"/>
                  <a:gd name="T16" fmla="*/ 17 w 49"/>
                  <a:gd name="T17" fmla="*/ 51 h 56"/>
                  <a:gd name="T18" fmla="*/ 26 w 49"/>
                  <a:gd name="T19" fmla="*/ 37 h 56"/>
                  <a:gd name="T20" fmla="*/ 25 w 49"/>
                  <a:gd name="T21" fmla="*/ 35 h 56"/>
                  <a:gd name="T22" fmla="*/ 13 w 49"/>
                  <a:gd name="T23" fmla="*/ 8 h 56"/>
                  <a:gd name="T24" fmla="*/ 11 w 49"/>
                  <a:gd name="T25"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56">
                    <a:moveTo>
                      <a:pt x="11" y="0"/>
                    </a:moveTo>
                    <a:cubicBezTo>
                      <a:pt x="14" y="1"/>
                      <a:pt x="16" y="1"/>
                      <a:pt x="18" y="1"/>
                    </a:cubicBezTo>
                    <a:cubicBezTo>
                      <a:pt x="21" y="7"/>
                      <a:pt x="24" y="13"/>
                      <a:pt x="32" y="13"/>
                    </a:cubicBezTo>
                    <a:cubicBezTo>
                      <a:pt x="33" y="14"/>
                      <a:pt x="33" y="15"/>
                      <a:pt x="32" y="17"/>
                    </a:cubicBezTo>
                    <a:cubicBezTo>
                      <a:pt x="30" y="21"/>
                      <a:pt x="22" y="22"/>
                      <a:pt x="25" y="27"/>
                    </a:cubicBezTo>
                    <a:cubicBezTo>
                      <a:pt x="27" y="32"/>
                      <a:pt x="34" y="33"/>
                      <a:pt x="40" y="34"/>
                    </a:cubicBezTo>
                    <a:cubicBezTo>
                      <a:pt x="43" y="35"/>
                      <a:pt x="46" y="35"/>
                      <a:pt x="49" y="35"/>
                    </a:cubicBezTo>
                    <a:cubicBezTo>
                      <a:pt x="45" y="45"/>
                      <a:pt x="36" y="49"/>
                      <a:pt x="28" y="54"/>
                    </a:cubicBezTo>
                    <a:cubicBezTo>
                      <a:pt x="24" y="54"/>
                      <a:pt x="19" y="56"/>
                      <a:pt x="17" y="51"/>
                    </a:cubicBezTo>
                    <a:cubicBezTo>
                      <a:pt x="15" y="44"/>
                      <a:pt x="25" y="43"/>
                      <a:pt x="26" y="37"/>
                    </a:cubicBezTo>
                    <a:cubicBezTo>
                      <a:pt x="26" y="36"/>
                      <a:pt x="25" y="35"/>
                      <a:pt x="25" y="35"/>
                    </a:cubicBezTo>
                    <a:cubicBezTo>
                      <a:pt x="0" y="29"/>
                      <a:pt x="0" y="29"/>
                      <a:pt x="13" y="8"/>
                    </a:cubicBezTo>
                    <a:cubicBezTo>
                      <a:pt x="15" y="4"/>
                      <a:pt x="12" y="3"/>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7" name="Freeform 522">
                <a:extLst>
                  <a:ext uri="{FF2B5EF4-FFF2-40B4-BE49-F238E27FC236}">
                    <a16:creationId xmlns:a16="http://schemas.microsoft.com/office/drawing/2014/main" id="{DCF24851-89F4-CE85-C2D2-B0FFF4634D9F}"/>
                  </a:ext>
                </a:extLst>
              </p:cNvPr>
              <p:cNvSpPr/>
              <p:nvPr/>
            </p:nvSpPr>
            <p:spPr bwMode="auto">
              <a:xfrm>
                <a:off x="911" y="2688"/>
                <a:ext cx="44" cy="53"/>
              </a:xfrm>
              <a:custGeom>
                <a:avLst/>
                <a:gdLst>
                  <a:gd name="T0" fmla="*/ 27 w 38"/>
                  <a:gd name="T1" fmla="*/ 4 h 46"/>
                  <a:gd name="T2" fmla="*/ 32 w 38"/>
                  <a:gd name="T3" fmla="*/ 17 h 46"/>
                  <a:gd name="T4" fmla="*/ 32 w 38"/>
                  <a:gd name="T5" fmla="*/ 37 h 46"/>
                  <a:gd name="T6" fmla="*/ 8 w 38"/>
                  <a:gd name="T7" fmla="*/ 43 h 46"/>
                  <a:gd name="T8" fmla="*/ 0 w 38"/>
                  <a:gd name="T9" fmla="*/ 40 h 46"/>
                  <a:gd name="T10" fmla="*/ 6 w 38"/>
                  <a:gd name="T11" fmla="*/ 10 h 46"/>
                  <a:gd name="T12" fmla="*/ 2 w 38"/>
                  <a:gd name="T13" fmla="*/ 3 h 46"/>
                  <a:gd name="T14" fmla="*/ 15 w 38"/>
                  <a:gd name="T15" fmla="*/ 3 h 46"/>
                  <a:gd name="T16" fmla="*/ 27 w 38"/>
                  <a:gd name="T17" fmla="*/ 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46">
                    <a:moveTo>
                      <a:pt x="27" y="4"/>
                    </a:moveTo>
                    <a:cubicBezTo>
                      <a:pt x="26" y="9"/>
                      <a:pt x="31" y="13"/>
                      <a:pt x="32" y="17"/>
                    </a:cubicBezTo>
                    <a:cubicBezTo>
                      <a:pt x="34" y="24"/>
                      <a:pt x="38" y="32"/>
                      <a:pt x="32" y="37"/>
                    </a:cubicBezTo>
                    <a:cubicBezTo>
                      <a:pt x="26" y="43"/>
                      <a:pt x="17" y="46"/>
                      <a:pt x="8" y="43"/>
                    </a:cubicBezTo>
                    <a:cubicBezTo>
                      <a:pt x="5" y="42"/>
                      <a:pt x="3" y="41"/>
                      <a:pt x="0" y="40"/>
                    </a:cubicBezTo>
                    <a:cubicBezTo>
                      <a:pt x="17" y="29"/>
                      <a:pt x="17" y="29"/>
                      <a:pt x="6" y="10"/>
                    </a:cubicBezTo>
                    <a:cubicBezTo>
                      <a:pt x="4" y="8"/>
                      <a:pt x="3" y="5"/>
                      <a:pt x="2" y="3"/>
                    </a:cubicBezTo>
                    <a:cubicBezTo>
                      <a:pt x="6" y="0"/>
                      <a:pt x="11" y="6"/>
                      <a:pt x="15" y="3"/>
                    </a:cubicBezTo>
                    <a:cubicBezTo>
                      <a:pt x="19" y="3"/>
                      <a:pt x="23" y="4"/>
                      <a:pt x="27" y="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8" name="Freeform 523">
                <a:extLst>
                  <a:ext uri="{FF2B5EF4-FFF2-40B4-BE49-F238E27FC236}">
                    <a16:creationId xmlns:a16="http://schemas.microsoft.com/office/drawing/2014/main" id="{99E54629-AFF3-FB1B-320F-25376B0974A9}"/>
                  </a:ext>
                </a:extLst>
              </p:cNvPr>
              <p:cNvSpPr/>
              <p:nvPr/>
            </p:nvSpPr>
            <p:spPr bwMode="auto">
              <a:xfrm>
                <a:off x="942" y="2482"/>
                <a:ext cx="43" cy="150"/>
              </a:xfrm>
              <a:custGeom>
                <a:avLst/>
                <a:gdLst>
                  <a:gd name="T0" fmla="*/ 32 w 37"/>
                  <a:gd name="T1" fmla="*/ 131 h 131"/>
                  <a:gd name="T2" fmla="*/ 27 w 37"/>
                  <a:gd name="T3" fmla="*/ 128 h 131"/>
                  <a:gd name="T4" fmla="*/ 27 w 37"/>
                  <a:gd name="T5" fmla="*/ 126 h 131"/>
                  <a:gd name="T6" fmla="*/ 22 w 37"/>
                  <a:gd name="T7" fmla="*/ 63 h 131"/>
                  <a:gd name="T8" fmla="*/ 17 w 37"/>
                  <a:gd name="T9" fmla="*/ 55 h 131"/>
                  <a:gd name="T10" fmla="*/ 9 w 37"/>
                  <a:gd name="T11" fmla="*/ 35 h 131"/>
                  <a:gd name="T12" fmla="*/ 3 w 37"/>
                  <a:gd name="T13" fmla="*/ 22 h 131"/>
                  <a:gd name="T14" fmla="*/ 3 w 37"/>
                  <a:gd name="T15" fmla="*/ 22 h 131"/>
                  <a:gd name="T16" fmla="*/ 3 w 37"/>
                  <a:gd name="T17" fmla="*/ 0 h 131"/>
                  <a:gd name="T18" fmla="*/ 3 w 37"/>
                  <a:gd name="T19" fmla="*/ 0 h 131"/>
                  <a:gd name="T20" fmla="*/ 10 w 37"/>
                  <a:gd name="T21" fmla="*/ 19 h 131"/>
                  <a:gd name="T22" fmla="*/ 24 w 37"/>
                  <a:gd name="T23" fmla="*/ 51 h 131"/>
                  <a:gd name="T24" fmla="*/ 21 w 37"/>
                  <a:gd name="T25" fmla="*/ 21 h 131"/>
                  <a:gd name="T26" fmla="*/ 29 w 37"/>
                  <a:gd name="T27" fmla="*/ 86 h 131"/>
                  <a:gd name="T28" fmla="*/ 36 w 37"/>
                  <a:gd name="T29" fmla="*/ 104 h 131"/>
                  <a:gd name="T30" fmla="*/ 36 w 37"/>
                  <a:gd name="T31" fmla="*/ 104 h 131"/>
                  <a:gd name="T32" fmla="*/ 37 w 37"/>
                  <a:gd name="T33" fmla="*/ 107 h 131"/>
                  <a:gd name="T34" fmla="*/ 32 w 37"/>
                  <a:gd name="T3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131">
                    <a:moveTo>
                      <a:pt x="32" y="131"/>
                    </a:moveTo>
                    <a:cubicBezTo>
                      <a:pt x="30" y="130"/>
                      <a:pt x="29" y="129"/>
                      <a:pt x="27" y="128"/>
                    </a:cubicBezTo>
                    <a:cubicBezTo>
                      <a:pt x="27" y="127"/>
                      <a:pt x="27" y="127"/>
                      <a:pt x="27" y="126"/>
                    </a:cubicBezTo>
                    <a:cubicBezTo>
                      <a:pt x="28" y="105"/>
                      <a:pt x="29" y="83"/>
                      <a:pt x="22" y="63"/>
                    </a:cubicBezTo>
                    <a:cubicBezTo>
                      <a:pt x="21" y="59"/>
                      <a:pt x="18" y="58"/>
                      <a:pt x="17" y="55"/>
                    </a:cubicBezTo>
                    <a:cubicBezTo>
                      <a:pt x="14" y="49"/>
                      <a:pt x="2" y="46"/>
                      <a:pt x="9" y="35"/>
                    </a:cubicBezTo>
                    <a:cubicBezTo>
                      <a:pt x="11" y="32"/>
                      <a:pt x="1" y="28"/>
                      <a:pt x="3" y="22"/>
                    </a:cubicBezTo>
                    <a:cubicBezTo>
                      <a:pt x="3" y="22"/>
                      <a:pt x="3" y="22"/>
                      <a:pt x="3" y="22"/>
                    </a:cubicBezTo>
                    <a:cubicBezTo>
                      <a:pt x="9" y="15"/>
                      <a:pt x="0" y="8"/>
                      <a:pt x="3" y="0"/>
                    </a:cubicBezTo>
                    <a:cubicBezTo>
                      <a:pt x="3" y="0"/>
                      <a:pt x="3" y="0"/>
                      <a:pt x="3" y="0"/>
                    </a:cubicBezTo>
                    <a:cubicBezTo>
                      <a:pt x="8" y="5"/>
                      <a:pt x="8" y="13"/>
                      <a:pt x="10" y="19"/>
                    </a:cubicBezTo>
                    <a:cubicBezTo>
                      <a:pt x="12" y="31"/>
                      <a:pt x="17" y="41"/>
                      <a:pt x="24" y="51"/>
                    </a:cubicBezTo>
                    <a:cubicBezTo>
                      <a:pt x="23" y="41"/>
                      <a:pt x="22" y="31"/>
                      <a:pt x="21" y="21"/>
                    </a:cubicBezTo>
                    <a:cubicBezTo>
                      <a:pt x="27" y="42"/>
                      <a:pt x="29" y="64"/>
                      <a:pt x="29" y="86"/>
                    </a:cubicBezTo>
                    <a:cubicBezTo>
                      <a:pt x="29" y="93"/>
                      <a:pt x="28" y="100"/>
                      <a:pt x="36" y="104"/>
                    </a:cubicBezTo>
                    <a:cubicBezTo>
                      <a:pt x="36" y="104"/>
                      <a:pt x="36" y="104"/>
                      <a:pt x="36" y="104"/>
                    </a:cubicBezTo>
                    <a:cubicBezTo>
                      <a:pt x="37" y="105"/>
                      <a:pt x="37" y="106"/>
                      <a:pt x="37" y="107"/>
                    </a:cubicBezTo>
                    <a:cubicBezTo>
                      <a:pt x="33" y="115"/>
                      <a:pt x="36" y="124"/>
                      <a:pt x="32" y="13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9" name="Freeform 524">
                <a:extLst>
                  <a:ext uri="{FF2B5EF4-FFF2-40B4-BE49-F238E27FC236}">
                    <a16:creationId xmlns:a16="http://schemas.microsoft.com/office/drawing/2014/main" id="{0EFA8DC4-E05B-A657-DFC7-DC97342AE2DA}"/>
                  </a:ext>
                </a:extLst>
              </p:cNvPr>
              <p:cNvSpPr/>
              <p:nvPr/>
            </p:nvSpPr>
            <p:spPr bwMode="auto">
              <a:xfrm>
                <a:off x="923" y="2263"/>
                <a:ext cx="46" cy="35"/>
              </a:xfrm>
              <a:custGeom>
                <a:avLst/>
                <a:gdLst>
                  <a:gd name="T0" fmla="*/ 21 w 40"/>
                  <a:gd name="T1" fmla="*/ 0 h 30"/>
                  <a:gd name="T2" fmla="*/ 33 w 40"/>
                  <a:gd name="T3" fmla="*/ 8 h 30"/>
                  <a:gd name="T4" fmla="*/ 39 w 40"/>
                  <a:gd name="T5" fmla="*/ 23 h 30"/>
                  <a:gd name="T6" fmla="*/ 29 w 40"/>
                  <a:gd name="T7" fmla="*/ 24 h 30"/>
                  <a:gd name="T8" fmla="*/ 24 w 40"/>
                  <a:gd name="T9" fmla="*/ 29 h 30"/>
                  <a:gd name="T10" fmla="*/ 14 w 40"/>
                  <a:gd name="T11" fmla="*/ 24 h 30"/>
                  <a:gd name="T12" fmla="*/ 1 w 40"/>
                  <a:gd name="T13" fmla="*/ 11 h 30"/>
                  <a:gd name="T14" fmla="*/ 16 w 40"/>
                  <a:gd name="T15" fmla="*/ 3 h 30"/>
                  <a:gd name="T16" fmla="*/ 21 w 4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0">
                    <a:moveTo>
                      <a:pt x="21" y="0"/>
                    </a:moveTo>
                    <a:cubicBezTo>
                      <a:pt x="25" y="3"/>
                      <a:pt x="29" y="5"/>
                      <a:pt x="33" y="8"/>
                    </a:cubicBezTo>
                    <a:cubicBezTo>
                      <a:pt x="38" y="12"/>
                      <a:pt x="40" y="17"/>
                      <a:pt x="39" y="23"/>
                    </a:cubicBezTo>
                    <a:cubicBezTo>
                      <a:pt x="37" y="30"/>
                      <a:pt x="32" y="24"/>
                      <a:pt x="29" y="24"/>
                    </a:cubicBezTo>
                    <a:cubicBezTo>
                      <a:pt x="26" y="25"/>
                      <a:pt x="25" y="27"/>
                      <a:pt x="24" y="29"/>
                    </a:cubicBezTo>
                    <a:cubicBezTo>
                      <a:pt x="20" y="29"/>
                      <a:pt x="18" y="25"/>
                      <a:pt x="14" y="24"/>
                    </a:cubicBezTo>
                    <a:cubicBezTo>
                      <a:pt x="11" y="18"/>
                      <a:pt x="0" y="18"/>
                      <a:pt x="1" y="11"/>
                    </a:cubicBezTo>
                    <a:cubicBezTo>
                      <a:pt x="2" y="5"/>
                      <a:pt x="12" y="8"/>
                      <a:pt x="16" y="3"/>
                    </a:cubicBezTo>
                    <a:cubicBezTo>
                      <a:pt x="18" y="2"/>
                      <a:pt x="20" y="1"/>
                      <a:pt x="2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80" name="Freeform 525">
                <a:extLst>
                  <a:ext uri="{FF2B5EF4-FFF2-40B4-BE49-F238E27FC236}">
                    <a16:creationId xmlns:a16="http://schemas.microsoft.com/office/drawing/2014/main" id="{6C001C83-24A3-8C8D-DC7F-7C1224A8CCFE}"/>
                  </a:ext>
                </a:extLst>
              </p:cNvPr>
              <p:cNvSpPr/>
              <p:nvPr/>
            </p:nvSpPr>
            <p:spPr bwMode="auto">
              <a:xfrm>
                <a:off x="663" y="2660"/>
                <a:ext cx="63" cy="39"/>
              </a:xfrm>
              <a:custGeom>
                <a:avLst/>
                <a:gdLst>
                  <a:gd name="T0" fmla="*/ 10 w 55"/>
                  <a:gd name="T1" fmla="*/ 0 h 34"/>
                  <a:gd name="T2" fmla="*/ 40 w 55"/>
                  <a:gd name="T3" fmla="*/ 14 h 34"/>
                  <a:gd name="T4" fmla="*/ 47 w 55"/>
                  <a:gd name="T5" fmla="*/ 19 h 34"/>
                  <a:gd name="T6" fmla="*/ 55 w 55"/>
                  <a:gd name="T7" fmla="*/ 20 h 34"/>
                  <a:gd name="T8" fmla="*/ 40 w 55"/>
                  <a:gd name="T9" fmla="*/ 27 h 34"/>
                  <a:gd name="T10" fmla="*/ 19 w 55"/>
                  <a:gd name="T11" fmla="*/ 29 h 34"/>
                  <a:gd name="T12" fmla="*/ 10 w 55"/>
                  <a:gd name="T13" fmla="*/ 28 h 34"/>
                  <a:gd name="T14" fmla="*/ 0 w 55"/>
                  <a:gd name="T15" fmla="*/ 19 h 34"/>
                  <a:gd name="T16" fmla="*/ 10 w 55"/>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34">
                    <a:moveTo>
                      <a:pt x="10" y="0"/>
                    </a:moveTo>
                    <a:cubicBezTo>
                      <a:pt x="17" y="19"/>
                      <a:pt x="22" y="21"/>
                      <a:pt x="40" y="14"/>
                    </a:cubicBezTo>
                    <a:cubicBezTo>
                      <a:pt x="47" y="11"/>
                      <a:pt x="46" y="16"/>
                      <a:pt x="47" y="19"/>
                    </a:cubicBezTo>
                    <a:cubicBezTo>
                      <a:pt x="49" y="26"/>
                      <a:pt x="52" y="24"/>
                      <a:pt x="55" y="20"/>
                    </a:cubicBezTo>
                    <a:cubicBezTo>
                      <a:pt x="52" y="30"/>
                      <a:pt x="50" y="31"/>
                      <a:pt x="40" y="27"/>
                    </a:cubicBezTo>
                    <a:cubicBezTo>
                      <a:pt x="33" y="24"/>
                      <a:pt x="25" y="18"/>
                      <a:pt x="19" y="29"/>
                    </a:cubicBezTo>
                    <a:cubicBezTo>
                      <a:pt x="16" y="34"/>
                      <a:pt x="12" y="31"/>
                      <a:pt x="10" y="28"/>
                    </a:cubicBezTo>
                    <a:cubicBezTo>
                      <a:pt x="8" y="23"/>
                      <a:pt x="5" y="20"/>
                      <a:pt x="0" y="19"/>
                    </a:cubicBezTo>
                    <a:cubicBezTo>
                      <a:pt x="7" y="15"/>
                      <a:pt x="7" y="7"/>
                      <a:pt x="1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81" name="Freeform 526">
                <a:extLst>
                  <a:ext uri="{FF2B5EF4-FFF2-40B4-BE49-F238E27FC236}">
                    <a16:creationId xmlns:a16="http://schemas.microsoft.com/office/drawing/2014/main" id="{A97A9627-279B-9758-0F0E-0848AF7D78DC}"/>
                  </a:ext>
                </a:extLst>
              </p:cNvPr>
              <p:cNvSpPr/>
              <p:nvPr/>
            </p:nvSpPr>
            <p:spPr bwMode="auto">
              <a:xfrm>
                <a:off x="973" y="2417"/>
                <a:ext cx="49" cy="38"/>
              </a:xfrm>
              <a:custGeom>
                <a:avLst/>
                <a:gdLst>
                  <a:gd name="T0" fmla="*/ 14 w 42"/>
                  <a:gd name="T1" fmla="*/ 9 h 33"/>
                  <a:gd name="T2" fmla="*/ 26 w 42"/>
                  <a:gd name="T3" fmla="*/ 6 h 33"/>
                  <a:gd name="T4" fmla="*/ 38 w 42"/>
                  <a:gd name="T5" fmla="*/ 13 h 33"/>
                  <a:gd name="T6" fmla="*/ 41 w 42"/>
                  <a:gd name="T7" fmla="*/ 33 h 33"/>
                  <a:gd name="T8" fmla="*/ 17 w 42"/>
                  <a:gd name="T9" fmla="*/ 27 h 33"/>
                  <a:gd name="T10" fmla="*/ 0 w 42"/>
                  <a:gd name="T11" fmla="*/ 29 h 33"/>
                  <a:gd name="T12" fmla="*/ 15 w 42"/>
                  <a:gd name="T13" fmla="*/ 16 h 33"/>
                  <a:gd name="T14" fmla="*/ 14 w 42"/>
                  <a:gd name="T15" fmla="*/ 9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33">
                    <a:moveTo>
                      <a:pt x="14" y="9"/>
                    </a:moveTo>
                    <a:cubicBezTo>
                      <a:pt x="18" y="8"/>
                      <a:pt x="23" y="8"/>
                      <a:pt x="26" y="6"/>
                    </a:cubicBezTo>
                    <a:cubicBezTo>
                      <a:pt x="35" y="0"/>
                      <a:pt x="38" y="4"/>
                      <a:pt x="38" y="13"/>
                    </a:cubicBezTo>
                    <a:cubicBezTo>
                      <a:pt x="39" y="20"/>
                      <a:pt x="42" y="26"/>
                      <a:pt x="41" y="33"/>
                    </a:cubicBezTo>
                    <a:cubicBezTo>
                      <a:pt x="35" y="21"/>
                      <a:pt x="25" y="26"/>
                      <a:pt x="17" y="27"/>
                    </a:cubicBezTo>
                    <a:cubicBezTo>
                      <a:pt x="12" y="27"/>
                      <a:pt x="7" y="30"/>
                      <a:pt x="0" y="29"/>
                    </a:cubicBezTo>
                    <a:cubicBezTo>
                      <a:pt x="5" y="23"/>
                      <a:pt x="7" y="18"/>
                      <a:pt x="15" y="16"/>
                    </a:cubicBezTo>
                    <a:cubicBezTo>
                      <a:pt x="22" y="15"/>
                      <a:pt x="18" y="11"/>
                      <a:pt x="14"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82" name="Freeform 527">
                <a:extLst>
                  <a:ext uri="{FF2B5EF4-FFF2-40B4-BE49-F238E27FC236}">
                    <a16:creationId xmlns:a16="http://schemas.microsoft.com/office/drawing/2014/main" id="{3D264339-0F60-1592-2B50-52CF1AF685B8}"/>
                  </a:ext>
                </a:extLst>
              </p:cNvPr>
              <p:cNvSpPr/>
              <p:nvPr/>
            </p:nvSpPr>
            <p:spPr bwMode="auto">
              <a:xfrm>
                <a:off x="651" y="1587"/>
                <a:ext cx="107" cy="44"/>
              </a:xfrm>
              <a:custGeom>
                <a:avLst/>
                <a:gdLst>
                  <a:gd name="T0" fmla="*/ 51 w 93"/>
                  <a:gd name="T1" fmla="*/ 10 h 38"/>
                  <a:gd name="T2" fmla="*/ 56 w 93"/>
                  <a:gd name="T3" fmla="*/ 7 h 38"/>
                  <a:gd name="T4" fmla="*/ 93 w 93"/>
                  <a:gd name="T5" fmla="*/ 38 h 38"/>
                  <a:gd name="T6" fmla="*/ 0 w 93"/>
                  <a:gd name="T7" fmla="*/ 2 h 38"/>
                  <a:gd name="T8" fmla="*/ 51 w 93"/>
                  <a:gd name="T9" fmla="*/ 10 h 38"/>
                  <a:gd name="T10" fmla="*/ 52 w 93"/>
                  <a:gd name="T11" fmla="*/ 11 h 38"/>
                  <a:gd name="T12" fmla="*/ 51 w 93"/>
                  <a:gd name="T13" fmla="*/ 10 h 38"/>
                </a:gdLst>
                <a:ahLst/>
                <a:cxnLst>
                  <a:cxn ang="0">
                    <a:pos x="T0" y="T1"/>
                  </a:cxn>
                  <a:cxn ang="0">
                    <a:pos x="T2" y="T3"/>
                  </a:cxn>
                  <a:cxn ang="0">
                    <a:pos x="T4" y="T5"/>
                  </a:cxn>
                  <a:cxn ang="0">
                    <a:pos x="T6" y="T7"/>
                  </a:cxn>
                  <a:cxn ang="0">
                    <a:pos x="T8" y="T9"/>
                  </a:cxn>
                  <a:cxn ang="0">
                    <a:pos x="T10" y="T11"/>
                  </a:cxn>
                  <a:cxn ang="0">
                    <a:pos x="T12" y="T13"/>
                  </a:cxn>
                </a:cxnLst>
                <a:rect l="0" t="0" r="r" b="b"/>
                <a:pathLst>
                  <a:path w="93" h="38">
                    <a:moveTo>
                      <a:pt x="51" y="10"/>
                    </a:moveTo>
                    <a:cubicBezTo>
                      <a:pt x="52" y="6"/>
                      <a:pt x="54" y="4"/>
                      <a:pt x="56" y="7"/>
                    </a:cubicBezTo>
                    <a:cubicBezTo>
                      <a:pt x="66" y="21"/>
                      <a:pt x="82" y="26"/>
                      <a:pt x="93" y="38"/>
                    </a:cubicBezTo>
                    <a:cubicBezTo>
                      <a:pt x="64" y="21"/>
                      <a:pt x="33" y="9"/>
                      <a:pt x="0" y="2"/>
                    </a:cubicBezTo>
                    <a:cubicBezTo>
                      <a:pt x="18" y="0"/>
                      <a:pt x="34" y="7"/>
                      <a:pt x="51" y="10"/>
                    </a:cubicBezTo>
                    <a:cubicBezTo>
                      <a:pt x="51" y="10"/>
                      <a:pt x="52" y="11"/>
                      <a:pt x="52" y="11"/>
                    </a:cubicBezTo>
                    <a:cubicBezTo>
                      <a:pt x="52" y="10"/>
                      <a:pt x="52" y="10"/>
                      <a:pt x="51"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83" name="Freeform 528">
                <a:extLst>
                  <a:ext uri="{FF2B5EF4-FFF2-40B4-BE49-F238E27FC236}">
                    <a16:creationId xmlns:a16="http://schemas.microsoft.com/office/drawing/2014/main" id="{7388F731-9195-1343-0EDA-318C6B406036}"/>
                  </a:ext>
                </a:extLst>
              </p:cNvPr>
              <p:cNvSpPr/>
              <p:nvPr/>
            </p:nvSpPr>
            <p:spPr bwMode="auto">
              <a:xfrm>
                <a:off x="664" y="1527"/>
                <a:ext cx="68" cy="44"/>
              </a:xfrm>
              <a:custGeom>
                <a:avLst/>
                <a:gdLst>
                  <a:gd name="T0" fmla="*/ 59 w 60"/>
                  <a:gd name="T1" fmla="*/ 38 h 38"/>
                  <a:gd name="T2" fmla="*/ 9 w 60"/>
                  <a:gd name="T3" fmla="*/ 14 h 38"/>
                  <a:gd name="T4" fmla="*/ 9 w 60"/>
                  <a:gd name="T5" fmla="*/ 14 h 38"/>
                  <a:gd name="T6" fmla="*/ 10 w 60"/>
                  <a:gd name="T7" fmla="*/ 9 h 38"/>
                  <a:gd name="T8" fmla="*/ 0 w 60"/>
                  <a:gd name="T9" fmla="*/ 0 h 38"/>
                  <a:gd name="T10" fmla="*/ 19 w 60"/>
                  <a:gd name="T11" fmla="*/ 8 h 38"/>
                  <a:gd name="T12" fmla="*/ 27 w 60"/>
                  <a:gd name="T13" fmla="*/ 8 h 38"/>
                  <a:gd name="T14" fmla="*/ 31 w 60"/>
                  <a:gd name="T15" fmla="*/ 9 h 38"/>
                  <a:gd name="T16" fmla="*/ 60 w 60"/>
                  <a:gd name="T17" fmla="*/ 38 h 38"/>
                  <a:gd name="T18" fmla="*/ 59 w 60"/>
                  <a:gd name="T19"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38">
                    <a:moveTo>
                      <a:pt x="59" y="38"/>
                    </a:moveTo>
                    <a:cubicBezTo>
                      <a:pt x="41" y="32"/>
                      <a:pt x="24" y="24"/>
                      <a:pt x="9" y="14"/>
                    </a:cubicBezTo>
                    <a:cubicBezTo>
                      <a:pt x="9" y="14"/>
                      <a:pt x="9" y="14"/>
                      <a:pt x="9" y="14"/>
                    </a:cubicBezTo>
                    <a:cubicBezTo>
                      <a:pt x="12" y="13"/>
                      <a:pt x="15" y="12"/>
                      <a:pt x="10" y="9"/>
                    </a:cubicBezTo>
                    <a:cubicBezTo>
                      <a:pt x="7" y="6"/>
                      <a:pt x="2" y="6"/>
                      <a:pt x="0" y="0"/>
                    </a:cubicBezTo>
                    <a:cubicBezTo>
                      <a:pt x="7" y="2"/>
                      <a:pt x="14" y="4"/>
                      <a:pt x="19" y="8"/>
                    </a:cubicBezTo>
                    <a:cubicBezTo>
                      <a:pt x="21" y="10"/>
                      <a:pt x="25" y="18"/>
                      <a:pt x="27" y="8"/>
                    </a:cubicBezTo>
                    <a:cubicBezTo>
                      <a:pt x="27" y="7"/>
                      <a:pt x="30" y="8"/>
                      <a:pt x="31" y="9"/>
                    </a:cubicBezTo>
                    <a:cubicBezTo>
                      <a:pt x="38" y="21"/>
                      <a:pt x="51" y="27"/>
                      <a:pt x="60" y="38"/>
                    </a:cubicBezTo>
                    <a:cubicBezTo>
                      <a:pt x="60" y="38"/>
                      <a:pt x="59" y="38"/>
                      <a:pt x="59" y="3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84" name="Freeform 529">
                <a:extLst>
                  <a:ext uri="{FF2B5EF4-FFF2-40B4-BE49-F238E27FC236}">
                    <a16:creationId xmlns:a16="http://schemas.microsoft.com/office/drawing/2014/main" id="{08C8AB74-5180-6779-01AD-36A7BCC71A3D}"/>
                  </a:ext>
                </a:extLst>
              </p:cNvPr>
              <p:cNvSpPr/>
              <p:nvPr/>
            </p:nvSpPr>
            <p:spPr bwMode="auto">
              <a:xfrm>
                <a:off x="736" y="2161"/>
                <a:ext cx="54" cy="27"/>
              </a:xfrm>
              <a:custGeom>
                <a:avLst/>
                <a:gdLst>
                  <a:gd name="T0" fmla="*/ 35 w 47"/>
                  <a:gd name="T1" fmla="*/ 22 h 23"/>
                  <a:gd name="T2" fmla="*/ 27 w 47"/>
                  <a:gd name="T3" fmla="*/ 18 h 23"/>
                  <a:gd name="T4" fmla="*/ 17 w 47"/>
                  <a:gd name="T5" fmla="*/ 13 h 23"/>
                  <a:gd name="T6" fmla="*/ 11 w 47"/>
                  <a:gd name="T7" fmla="*/ 16 h 23"/>
                  <a:gd name="T8" fmla="*/ 3 w 47"/>
                  <a:gd name="T9" fmla="*/ 18 h 23"/>
                  <a:gd name="T10" fmla="*/ 2 w 47"/>
                  <a:gd name="T11" fmla="*/ 10 h 23"/>
                  <a:gd name="T12" fmla="*/ 4 w 47"/>
                  <a:gd name="T13" fmla="*/ 3 h 23"/>
                  <a:gd name="T14" fmla="*/ 47 w 47"/>
                  <a:gd name="T15" fmla="*/ 3 h 23"/>
                  <a:gd name="T16" fmla="*/ 47 w 47"/>
                  <a:gd name="T17" fmla="*/ 4 h 23"/>
                  <a:gd name="T18" fmla="*/ 35 w 47"/>
                  <a:gd name="T19"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23">
                    <a:moveTo>
                      <a:pt x="35" y="22"/>
                    </a:moveTo>
                    <a:cubicBezTo>
                      <a:pt x="32" y="21"/>
                      <a:pt x="26" y="23"/>
                      <a:pt x="27" y="18"/>
                    </a:cubicBezTo>
                    <a:cubicBezTo>
                      <a:pt x="29" y="5"/>
                      <a:pt x="23" y="10"/>
                      <a:pt x="17" y="13"/>
                    </a:cubicBezTo>
                    <a:cubicBezTo>
                      <a:pt x="15" y="14"/>
                      <a:pt x="13" y="15"/>
                      <a:pt x="11" y="16"/>
                    </a:cubicBezTo>
                    <a:cubicBezTo>
                      <a:pt x="8" y="17"/>
                      <a:pt x="6" y="20"/>
                      <a:pt x="3" y="18"/>
                    </a:cubicBezTo>
                    <a:cubicBezTo>
                      <a:pt x="0" y="16"/>
                      <a:pt x="2" y="13"/>
                      <a:pt x="2" y="10"/>
                    </a:cubicBezTo>
                    <a:cubicBezTo>
                      <a:pt x="3" y="7"/>
                      <a:pt x="3" y="5"/>
                      <a:pt x="4" y="3"/>
                    </a:cubicBezTo>
                    <a:cubicBezTo>
                      <a:pt x="18" y="0"/>
                      <a:pt x="32" y="4"/>
                      <a:pt x="47" y="3"/>
                    </a:cubicBezTo>
                    <a:cubicBezTo>
                      <a:pt x="47" y="3"/>
                      <a:pt x="47" y="4"/>
                      <a:pt x="47" y="4"/>
                    </a:cubicBezTo>
                    <a:cubicBezTo>
                      <a:pt x="39" y="8"/>
                      <a:pt x="35" y="13"/>
                      <a:pt x="35"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85" name="Freeform 530">
                <a:extLst>
                  <a:ext uri="{FF2B5EF4-FFF2-40B4-BE49-F238E27FC236}">
                    <a16:creationId xmlns:a16="http://schemas.microsoft.com/office/drawing/2014/main" id="{4A52F202-AF76-4730-E50A-964C827FC08B}"/>
                  </a:ext>
                </a:extLst>
              </p:cNvPr>
              <p:cNvSpPr/>
              <p:nvPr/>
            </p:nvSpPr>
            <p:spPr bwMode="auto">
              <a:xfrm>
                <a:off x="798" y="1651"/>
                <a:ext cx="40" cy="54"/>
              </a:xfrm>
              <a:custGeom>
                <a:avLst/>
                <a:gdLst>
                  <a:gd name="T0" fmla="*/ 1 w 35"/>
                  <a:gd name="T1" fmla="*/ 7 h 47"/>
                  <a:gd name="T2" fmla="*/ 21 w 35"/>
                  <a:gd name="T3" fmla="*/ 12 h 47"/>
                  <a:gd name="T4" fmla="*/ 35 w 35"/>
                  <a:gd name="T5" fmla="*/ 47 h 47"/>
                  <a:gd name="T6" fmla="*/ 0 w 35"/>
                  <a:gd name="T7" fmla="*/ 7 h 47"/>
                  <a:gd name="T8" fmla="*/ 1 w 35"/>
                  <a:gd name="T9" fmla="*/ 7 h 47"/>
                </a:gdLst>
                <a:ahLst/>
                <a:cxnLst>
                  <a:cxn ang="0">
                    <a:pos x="T0" y="T1"/>
                  </a:cxn>
                  <a:cxn ang="0">
                    <a:pos x="T2" y="T3"/>
                  </a:cxn>
                  <a:cxn ang="0">
                    <a:pos x="T4" y="T5"/>
                  </a:cxn>
                  <a:cxn ang="0">
                    <a:pos x="T6" y="T7"/>
                  </a:cxn>
                  <a:cxn ang="0">
                    <a:pos x="T8" y="T9"/>
                  </a:cxn>
                </a:cxnLst>
                <a:rect l="0" t="0" r="r" b="b"/>
                <a:pathLst>
                  <a:path w="35" h="47">
                    <a:moveTo>
                      <a:pt x="1" y="7"/>
                    </a:moveTo>
                    <a:cubicBezTo>
                      <a:pt x="10" y="0"/>
                      <a:pt x="17" y="1"/>
                      <a:pt x="21" y="12"/>
                    </a:cubicBezTo>
                    <a:cubicBezTo>
                      <a:pt x="26" y="24"/>
                      <a:pt x="31" y="35"/>
                      <a:pt x="35" y="47"/>
                    </a:cubicBezTo>
                    <a:cubicBezTo>
                      <a:pt x="24" y="33"/>
                      <a:pt x="9" y="23"/>
                      <a:pt x="0" y="7"/>
                    </a:cubicBezTo>
                    <a:lnTo>
                      <a:pt x="1" y="7"/>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86" name="Freeform 531">
                <a:extLst>
                  <a:ext uri="{FF2B5EF4-FFF2-40B4-BE49-F238E27FC236}">
                    <a16:creationId xmlns:a16="http://schemas.microsoft.com/office/drawing/2014/main" id="{979A8B11-3D78-C5C1-C72E-FEEE549A37C9}"/>
                  </a:ext>
                </a:extLst>
              </p:cNvPr>
              <p:cNvSpPr/>
              <p:nvPr/>
            </p:nvSpPr>
            <p:spPr bwMode="auto">
              <a:xfrm>
                <a:off x="1012" y="2593"/>
                <a:ext cx="26" cy="44"/>
              </a:xfrm>
              <a:custGeom>
                <a:avLst/>
                <a:gdLst>
                  <a:gd name="T0" fmla="*/ 22 w 22"/>
                  <a:gd name="T1" fmla="*/ 23 h 38"/>
                  <a:gd name="T2" fmla="*/ 14 w 22"/>
                  <a:gd name="T3" fmla="*/ 38 h 38"/>
                  <a:gd name="T4" fmla="*/ 2 w 22"/>
                  <a:gd name="T5" fmla="*/ 24 h 38"/>
                  <a:gd name="T6" fmla="*/ 0 w 22"/>
                  <a:gd name="T7" fmla="*/ 22 h 38"/>
                  <a:gd name="T8" fmla="*/ 3 w 22"/>
                  <a:gd name="T9" fmla="*/ 3 h 38"/>
                  <a:gd name="T10" fmla="*/ 16 w 22"/>
                  <a:gd name="T11" fmla="*/ 0 h 38"/>
                  <a:gd name="T12" fmla="*/ 22 w 22"/>
                  <a:gd name="T13" fmla="*/ 23 h 38"/>
                </a:gdLst>
                <a:ahLst/>
                <a:cxnLst>
                  <a:cxn ang="0">
                    <a:pos x="T0" y="T1"/>
                  </a:cxn>
                  <a:cxn ang="0">
                    <a:pos x="T2" y="T3"/>
                  </a:cxn>
                  <a:cxn ang="0">
                    <a:pos x="T4" y="T5"/>
                  </a:cxn>
                  <a:cxn ang="0">
                    <a:pos x="T6" y="T7"/>
                  </a:cxn>
                  <a:cxn ang="0">
                    <a:pos x="T8" y="T9"/>
                  </a:cxn>
                  <a:cxn ang="0">
                    <a:pos x="T10" y="T11"/>
                  </a:cxn>
                  <a:cxn ang="0">
                    <a:pos x="T12" y="T13"/>
                  </a:cxn>
                </a:cxnLst>
                <a:rect l="0" t="0" r="r" b="b"/>
                <a:pathLst>
                  <a:path w="22" h="38">
                    <a:moveTo>
                      <a:pt x="22" y="23"/>
                    </a:moveTo>
                    <a:cubicBezTo>
                      <a:pt x="19" y="28"/>
                      <a:pt x="20" y="37"/>
                      <a:pt x="14" y="38"/>
                    </a:cubicBezTo>
                    <a:cubicBezTo>
                      <a:pt x="7" y="38"/>
                      <a:pt x="6" y="29"/>
                      <a:pt x="2" y="24"/>
                    </a:cubicBezTo>
                    <a:cubicBezTo>
                      <a:pt x="1" y="24"/>
                      <a:pt x="0" y="23"/>
                      <a:pt x="0" y="22"/>
                    </a:cubicBezTo>
                    <a:cubicBezTo>
                      <a:pt x="1" y="16"/>
                      <a:pt x="1" y="10"/>
                      <a:pt x="3" y="3"/>
                    </a:cubicBezTo>
                    <a:cubicBezTo>
                      <a:pt x="8" y="11"/>
                      <a:pt x="12" y="7"/>
                      <a:pt x="16" y="0"/>
                    </a:cubicBezTo>
                    <a:cubicBezTo>
                      <a:pt x="17" y="9"/>
                      <a:pt x="16" y="17"/>
                      <a:pt x="22"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87" name="Freeform 532">
                <a:extLst>
                  <a:ext uri="{FF2B5EF4-FFF2-40B4-BE49-F238E27FC236}">
                    <a16:creationId xmlns:a16="http://schemas.microsoft.com/office/drawing/2014/main" id="{F1243C9F-1831-9D05-A1DA-5C69F5AEC2C3}"/>
                  </a:ext>
                </a:extLst>
              </p:cNvPr>
              <p:cNvSpPr/>
              <p:nvPr/>
            </p:nvSpPr>
            <p:spPr bwMode="auto">
              <a:xfrm>
                <a:off x="791" y="2456"/>
                <a:ext cx="97" cy="35"/>
              </a:xfrm>
              <a:custGeom>
                <a:avLst/>
                <a:gdLst>
                  <a:gd name="T0" fmla="*/ 77 w 85"/>
                  <a:gd name="T1" fmla="*/ 4 h 31"/>
                  <a:gd name="T2" fmla="*/ 60 w 85"/>
                  <a:gd name="T3" fmla="*/ 10 h 31"/>
                  <a:gd name="T4" fmla="*/ 85 w 85"/>
                  <a:gd name="T5" fmla="*/ 10 h 31"/>
                  <a:gd name="T6" fmla="*/ 85 w 85"/>
                  <a:gd name="T7" fmla="*/ 13 h 31"/>
                  <a:gd name="T8" fmla="*/ 0 w 85"/>
                  <a:gd name="T9" fmla="*/ 31 h 31"/>
                  <a:gd name="T10" fmla="*/ 19 w 85"/>
                  <a:gd name="T11" fmla="*/ 16 h 31"/>
                  <a:gd name="T12" fmla="*/ 19 w 85"/>
                  <a:gd name="T13" fmla="*/ 16 h 31"/>
                  <a:gd name="T14" fmla="*/ 21 w 85"/>
                  <a:gd name="T15" fmla="*/ 16 h 31"/>
                  <a:gd name="T16" fmla="*/ 21 w 85"/>
                  <a:gd name="T17" fmla="*/ 16 h 31"/>
                  <a:gd name="T18" fmla="*/ 28 w 85"/>
                  <a:gd name="T19" fmla="*/ 14 h 31"/>
                  <a:gd name="T20" fmla="*/ 28 w 85"/>
                  <a:gd name="T21" fmla="*/ 14 h 31"/>
                  <a:gd name="T22" fmla="*/ 77 w 85"/>
                  <a:gd name="T23"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31">
                    <a:moveTo>
                      <a:pt x="77" y="4"/>
                    </a:moveTo>
                    <a:cubicBezTo>
                      <a:pt x="72" y="9"/>
                      <a:pt x="65" y="5"/>
                      <a:pt x="60" y="10"/>
                    </a:cubicBezTo>
                    <a:cubicBezTo>
                      <a:pt x="68" y="10"/>
                      <a:pt x="76" y="10"/>
                      <a:pt x="85" y="10"/>
                    </a:cubicBezTo>
                    <a:cubicBezTo>
                      <a:pt x="85" y="11"/>
                      <a:pt x="85" y="12"/>
                      <a:pt x="85" y="13"/>
                    </a:cubicBezTo>
                    <a:cubicBezTo>
                      <a:pt x="54" y="7"/>
                      <a:pt x="27" y="17"/>
                      <a:pt x="0" y="31"/>
                    </a:cubicBezTo>
                    <a:cubicBezTo>
                      <a:pt x="5" y="25"/>
                      <a:pt x="9" y="17"/>
                      <a:pt x="19" y="16"/>
                    </a:cubicBezTo>
                    <a:cubicBezTo>
                      <a:pt x="19" y="16"/>
                      <a:pt x="19" y="16"/>
                      <a:pt x="19" y="16"/>
                    </a:cubicBezTo>
                    <a:cubicBezTo>
                      <a:pt x="19" y="18"/>
                      <a:pt x="20" y="18"/>
                      <a:pt x="21" y="16"/>
                    </a:cubicBezTo>
                    <a:cubicBezTo>
                      <a:pt x="21" y="16"/>
                      <a:pt x="21" y="16"/>
                      <a:pt x="21" y="16"/>
                    </a:cubicBezTo>
                    <a:cubicBezTo>
                      <a:pt x="24" y="16"/>
                      <a:pt x="27" y="16"/>
                      <a:pt x="28" y="14"/>
                    </a:cubicBezTo>
                    <a:cubicBezTo>
                      <a:pt x="28" y="14"/>
                      <a:pt x="28" y="14"/>
                      <a:pt x="28" y="14"/>
                    </a:cubicBezTo>
                    <a:cubicBezTo>
                      <a:pt x="45" y="12"/>
                      <a:pt x="59" y="0"/>
                      <a:pt x="77"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88" name="Freeform 533">
                <a:extLst>
                  <a:ext uri="{FF2B5EF4-FFF2-40B4-BE49-F238E27FC236}">
                    <a16:creationId xmlns:a16="http://schemas.microsoft.com/office/drawing/2014/main" id="{ECECFE54-7AF1-7609-6A49-6073AEED61C7}"/>
                  </a:ext>
                </a:extLst>
              </p:cNvPr>
              <p:cNvSpPr/>
              <p:nvPr/>
            </p:nvSpPr>
            <p:spPr bwMode="auto">
              <a:xfrm>
                <a:off x="766" y="2194"/>
                <a:ext cx="39" cy="31"/>
              </a:xfrm>
              <a:custGeom>
                <a:avLst/>
                <a:gdLst>
                  <a:gd name="T0" fmla="*/ 29 w 34"/>
                  <a:gd name="T1" fmla="*/ 22 h 27"/>
                  <a:gd name="T2" fmla="*/ 6 w 34"/>
                  <a:gd name="T3" fmla="*/ 21 h 27"/>
                  <a:gd name="T4" fmla="*/ 15 w 34"/>
                  <a:gd name="T5" fmla="*/ 0 h 27"/>
                  <a:gd name="T6" fmla="*/ 23 w 34"/>
                  <a:gd name="T7" fmla="*/ 2 h 27"/>
                  <a:gd name="T8" fmla="*/ 32 w 34"/>
                  <a:gd name="T9" fmla="*/ 5 h 27"/>
                  <a:gd name="T10" fmla="*/ 26 w 34"/>
                  <a:gd name="T11" fmla="*/ 11 h 27"/>
                  <a:gd name="T12" fmla="*/ 29 w 34"/>
                  <a:gd name="T13" fmla="*/ 22 h 27"/>
                </a:gdLst>
                <a:ahLst/>
                <a:cxnLst>
                  <a:cxn ang="0">
                    <a:pos x="T0" y="T1"/>
                  </a:cxn>
                  <a:cxn ang="0">
                    <a:pos x="T2" y="T3"/>
                  </a:cxn>
                  <a:cxn ang="0">
                    <a:pos x="T4" y="T5"/>
                  </a:cxn>
                  <a:cxn ang="0">
                    <a:pos x="T6" y="T7"/>
                  </a:cxn>
                  <a:cxn ang="0">
                    <a:pos x="T8" y="T9"/>
                  </a:cxn>
                  <a:cxn ang="0">
                    <a:pos x="T10" y="T11"/>
                  </a:cxn>
                  <a:cxn ang="0">
                    <a:pos x="T12" y="T13"/>
                  </a:cxn>
                </a:cxnLst>
                <a:rect l="0" t="0" r="r" b="b"/>
                <a:pathLst>
                  <a:path w="34" h="27">
                    <a:moveTo>
                      <a:pt x="29" y="22"/>
                    </a:moveTo>
                    <a:cubicBezTo>
                      <a:pt x="21" y="27"/>
                      <a:pt x="10" y="26"/>
                      <a:pt x="6" y="21"/>
                    </a:cubicBezTo>
                    <a:cubicBezTo>
                      <a:pt x="0" y="13"/>
                      <a:pt x="9" y="6"/>
                      <a:pt x="15" y="0"/>
                    </a:cubicBezTo>
                    <a:cubicBezTo>
                      <a:pt x="18" y="2"/>
                      <a:pt x="20" y="2"/>
                      <a:pt x="23" y="2"/>
                    </a:cubicBezTo>
                    <a:cubicBezTo>
                      <a:pt x="26" y="3"/>
                      <a:pt x="30" y="2"/>
                      <a:pt x="32" y="5"/>
                    </a:cubicBezTo>
                    <a:cubicBezTo>
                      <a:pt x="34" y="10"/>
                      <a:pt x="28" y="10"/>
                      <a:pt x="26" y="11"/>
                    </a:cubicBezTo>
                    <a:cubicBezTo>
                      <a:pt x="20" y="17"/>
                      <a:pt x="24" y="20"/>
                      <a:pt x="29"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89" name="Freeform 534">
                <a:extLst>
                  <a:ext uri="{FF2B5EF4-FFF2-40B4-BE49-F238E27FC236}">
                    <a16:creationId xmlns:a16="http://schemas.microsoft.com/office/drawing/2014/main" id="{EFBDCC92-C89F-C376-7A0C-5A5E17C27504}"/>
                  </a:ext>
                </a:extLst>
              </p:cNvPr>
              <p:cNvSpPr/>
              <p:nvPr/>
            </p:nvSpPr>
            <p:spPr bwMode="auto">
              <a:xfrm>
                <a:off x="929" y="2660"/>
                <a:ext cx="28" cy="32"/>
              </a:xfrm>
              <a:custGeom>
                <a:avLst/>
                <a:gdLst>
                  <a:gd name="T0" fmla="*/ 17 w 25"/>
                  <a:gd name="T1" fmla="*/ 0 h 28"/>
                  <a:gd name="T2" fmla="*/ 21 w 25"/>
                  <a:gd name="T3" fmla="*/ 14 h 28"/>
                  <a:gd name="T4" fmla="*/ 12 w 25"/>
                  <a:gd name="T5" fmla="*/ 27 h 28"/>
                  <a:gd name="T6" fmla="*/ 5 w 25"/>
                  <a:gd name="T7" fmla="*/ 14 h 28"/>
                  <a:gd name="T8" fmla="*/ 5 w 25"/>
                  <a:gd name="T9" fmla="*/ 14 h 28"/>
                  <a:gd name="T10" fmla="*/ 5 w 25"/>
                  <a:gd name="T11" fmla="*/ 12 h 28"/>
                  <a:gd name="T12" fmla="*/ 17 w 25"/>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25" h="28">
                    <a:moveTo>
                      <a:pt x="17" y="0"/>
                    </a:moveTo>
                    <a:cubicBezTo>
                      <a:pt x="18" y="5"/>
                      <a:pt x="19" y="10"/>
                      <a:pt x="21" y="14"/>
                    </a:cubicBezTo>
                    <a:cubicBezTo>
                      <a:pt x="25" y="24"/>
                      <a:pt x="23" y="28"/>
                      <a:pt x="12" y="27"/>
                    </a:cubicBezTo>
                    <a:cubicBezTo>
                      <a:pt x="10" y="23"/>
                      <a:pt x="7" y="18"/>
                      <a:pt x="5" y="14"/>
                    </a:cubicBezTo>
                    <a:cubicBezTo>
                      <a:pt x="5" y="14"/>
                      <a:pt x="5" y="14"/>
                      <a:pt x="5" y="14"/>
                    </a:cubicBezTo>
                    <a:cubicBezTo>
                      <a:pt x="5" y="14"/>
                      <a:pt x="5" y="13"/>
                      <a:pt x="5" y="12"/>
                    </a:cubicBezTo>
                    <a:cubicBezTo>
                      <a:pt x="0" y="0"/>
                      <a:pt x="0" y="0"/>
                      <a:pt x="17"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0" name="Freeform 535">
                <a:extLst>
                  <a:ext uri="{FF2B5EF4-FFF2-40B4-BE49-F238E27FC236}">
                    <a16:creationId xmlns:a16="http://schemas.microsoft.com/office/drawing/2014/main" id="{70D5031D-CA9F-4B88-E00A-3E2FBCC30CC0}"/>
                  </a:ext>
                </a:extLst>
              </p:cNvPr>
              <p:cNvSpPr/>
              <p:nvPr/>
            </p:nvSpPr>
            <p:spPr bwMode="auto">
              <a:xfrm>
                <a:off x="790" y="2218"/>
                <a:ext cx="37" cy="29"/>
              </a:xfrm>
              <a:custGeom>
                <a:avLst/>
                <a:gdLst>
                  <a:gd name="T0" fmla="*/ 14 w 32"/>
                  <a:gd name="T1" fmla="*/ 25 h 25"/>
                  <a:gd name="T2" fmla="*/ 10 w 32"/>
                  <a:gd name="T3" fmla="*/ 9 h 25"/>
                  <a:gd name="T4" fmla="*/ 12 w 32"/>
                  <a:gd name="T5" fmla="*/ 2 h 25"/>
                  <a:gd name="T6" fmla="*/ 32 w 32"/>
                  <a:gd name="T7" fmla="*/ 0 h 25"/>
                  <a:gd name="T8" fmla="*/ 27 w 32"/>
                  <a:gd name="T9" fmla="*/ 13 h 25"/>
                  <a:gd name="T10" fmla="*/ 27 w 32"/>
                  <a:gd name="T11" fmla="*/ 13 h 25"/>
                  <a:gd name="T12" fmla="*/ 14 w 32"/>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32" h="25">
                    <a:moveTo>
                      <a:pt x="14" y="25"/>
                    </a:moveTo>
                    <a:cubicBezTo>
                      <a:pt x="0" y="20"/>
                      <a:pt x="0" y="20"/>
                      <a:pt x="10" y="9"/>
                    </a:cubicBezTo>
                    <a:cubicBezTo>
                      <a:pt x="12" y="7"/>
                      <a:pt x="12" y="4"/>
                      <a:pt x="12" y="2"/>
                    </a:cubicBezTo>
                    <a:cubicBezTo>
                      <a:pt x="18" y="1"/>
                      <a:pt x="24" y="1"/>
                      <a:pt x="32" y="0"/>
                    </a:cubicBezTo>
                    <a:cubicBezTo>
                      <a:pt x="30" y="5"/>
                      <a:pt x="28" y="9"/>
                      <a:pt x="27" y="13"/>
                    </a:cubicBezTo>
                    <a:cubicBezTo>
                      <a:pt x="27" y="13"/>
                      <a:pt x="27" y="13"/>
                      <a:pt x="27" y="13"/>
                    </a:cubicBezTo>
                    <a:cubicBezTo>
                      <a:pt x="19" y="13"/>
                      <a:pt x="19" y="21"/>
                      <a:pt x="14" y="2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1" name="Freeform 536">
                <a:extLst>
                  <a:ext uri="{FF2B5EF4-FFF2-40B4-BE49-F238E27FC236}">
                    <a16:creationId xmlns:a16="http://schemas.microsoft.com/office/drawing/2014/main" id="{C16FF9B5-AE39-8922-EA61-F1AAADEBA929}"/>
                  </a:ext>
                </a:extLst>
              </p:cNvPr>
              <p:cNvSpPr/>
              <p:nvPr/>
            </p:nvSpPr>
            <p:spPr bwMode="auto">
              <a:xfrm>
                <a:off x="721" y="1657"/>
                <a:ext cx="72" cy="34"/>
              </a:xfrm>
              <a:custGeom>
                <a:avLst/>
                <a:gdLst>
                  <a:gd name="T0" fmla="*/ 29 w 63"/>
                  <a:gd name="T1" fmla="*/ 5 h 30"/>
                  <a:gd name="T2" fmla="*/ 63 w 63"/>
                  <a:gd name="T3" fmla="*/ 27 h 30"/>
                  <a:gd name="T4" fmla="*/ 61 w 63"/>
                  <a:gd name="T5" fmla="*/ 30 h 30"/>
                  <a:gd name="T6" fmla="*/ 0 w 63"/>
                  <a:gd name="T7" fmla="*/ 2 h 30"/>
                  <a:gd name="T8" fmla="*/ 25 w 63"/>
                  <a:gd name="T9" fmla="*/ 8 h 30"/>
                  <a:gd name="T10" fmla="*/ 29 w 63"/>
                  <a:gd name="T11" fmla="*/ 5 h 30"/>
                </a:gdLst>
                <a:ahLst/>
                <a:cxnLst>
                  <a:cxn ang="0">
                    <a:pos x="T0" y="T1"/>
                  </a:cxn>
                  <a:cxn ang="0">
                    <a:pos x="T2" y="T3"/>
                  </a:cxn>
                  <a:cxn ang="0">
                    <a:pos x="T4" y="T5"/>
                  </a:cxn>
                  <a:cxn ang="0">
                    <a:pos x="T6" y="T7"/>
                  </a:cxn>
                  <a:cxn ang="0">
                    <a:pos x="T8" y="T9"/>
                  </a:cxn>
                  <a:cxn ang="0">
                    <a:pos x="T10" y="T11"/>
                  </a:cxn>
                </a:cxnLst>
                <a:rect l="0" t="0" r="r" b="b"/>
                <a:pathLst>
                  <a:path w="62" h="30">
                    <a:moveTo>
                      <a:pt x="29" y="5"/>
                    </a:moveTo>
                    <a:cubicBezTo>
                      <a:pt x="44" y="7"/>
                      <a:pt x="50" y="22"/>
                      <a:pt x="63" y="27"/>
                    </a:cubicBezTo>
                    <a:cubicBezTo>
                      <a:pt x="62" y="28"/>
                      <a:pt x="62" y="29"/>
                      <a:pt x="61" y="30"/>
                    </a:cubicBezTo>
                    <a:cubicBezTo>
                      <a:pt x="42" y="21"/>
                      <a:pt x="22" y="12"/>
                      <a:pt x="0" y="2"/>
                    </a:cubicBezTo>
                    <a:cubicBezTo>
                      <a:pt x="12" y="0"/>
                      <a:pt x="18" y="6"/>
                      <a:pt x="25" y="8"/>
                    </a:cubicBezTo>
                    <a:cubicBezTo>
                      <a:pt x="30" y="9"/>
                      <a:pt x="31" y="9"/>
                      <a:pt x="29"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2" name="Freeform 537">
                <a:extLst>
                  <a:ext uri="{FF2B5EF4-FFF2-40B4-BE49-F238E27FC236}">
                    <a16:creationId xmlns:a16="http://schemas.microsoft.com/office/drawing/2014/main" id="{23D71A7B-BEA0-404D-730B-5494C98E4439}"/>
                  </a:ext>
                </a:extLst>
              </p:cNvPr>
              <p:cNvSpPr/>
              <p:nvPr/>
            </p:nvSpPr>
            <p:spPr bwMode="auto">
              <a:xfrm>
                <a:off x="817" y="2120"/>
                <a:ext cx="37" cy="78"/>
              </a:xfrm>
              <a:custGeom>
                <a:avLst/>
                <a:gdLst>
                  <a:gd name="T0" fmla="*/ 0 w 32"/>
                  <a:gd name="T1" fmla="*/ 55 h 68"/>
                  <a:gd name="T2" fmla="*/ 10 w 32"/>
                  <a:gd name="T3" fmla="*/ 38 h 68"/>
                  <a:gd name="T4" fmla="*/ 12 w 32"/>
                  <a:gd name="T5" fmla="*/ 24 h 68"/>
                  <a:gd name="T6" fmla="*/ 13 w 32"/>
                  <a:gd name="T7" fmla="*/ 35 h 68"/>
                  <a:gd name="T8" fmla="*/ 21 w 32"/>
                  <a:gd name="T9" fmla="*/ 0 h 68"/>
                  <a:gd name="T10" fmla="*/ 7 w 32"/>
                  <a:gd name="T11" fmla="*/ 68 h 68"/>
                  <a:gd name="T12" fmla="*/ 0 w 32"/>
                  <a:gd name="T13" fmla="*/ 55 h 68"/>
                </a:gdLst>
                <a:ahLst/>
                <a:cxnLst>
                  <a:cxn ang="0">
                    <a:pos x="T0" y="T1"/>
                  </a:cxn>
                  <a:cxn ang="0">
                    <a:pos x="T2" y="T3"/>
                  </a:cxn>
                  <a:cxn ang="0">
                    <a:pos x="T4" y="T5"/>
                  </a:cxn>
                  <a:cxn ang="0">
                    <a:pos x="T6" y="T7"/>
                  </a:cxn>
                  <a:cxn ang="0">
                    <a:pos x="T8" y="T9"/>
                  </a:cxn>
                  <a:cxn ang="0">
                    <a:pos x="T10" y="T11"/>
                  </a:cxn>
                  <a:cxn ang="0">
                    <a:pos x="T12" y="T13"/>
                  </a:cxn>
                </a:cxnLst>
                <a:rect l="0" t="0" r="r" b="b"/>
                <a:pathLst>
                  <a:path w="32" h="68">
                    <a:moveTo>
                      <a:pt x="0" y="55"/>
                    </a:moveTo>
                    <a:cubicBezTo>
                      <a:pt x="11" y="54"/>
                      <a:pt x="8" y="44"/>
                      <a:pt x="10" y="38"/>
                    </a:cubicBezTo>
                    <a:cubicBezTo>
                      <a:pt x="11" y="34"/>
                      <a:pt x="10" y="29"/>
                      <a:pt x="12" y="24"/>
                    </a:cubicBezTo>
                    <a:cubicBezTo>
                      <a:pt x="12" y="27"/>
                      <a:pt x="13" y="30"/>
                      <a:pt x="13" y="35"/>
                    </a:cubicBezTo>
                    <a:cubicBezTo>
                      <a:pt x="19" y="23"/>
                      <a:pt x="23" y="12"/>
                      <a:pt x="21" y="0"/>
                    </a:cubicBezTo>
                    <a:cubicBezTo>
                      <a:pt x="32" y="25"/>
                      <a:pt x="9" y="43"/>
                      <a:pt x="7" y="68"/>
                    </a:cubicBezTo>
                    <a:cubicBezTo>
                      <a:pt x="2" y="63"/>
                      <a:pt x="1" y="59"/>
                      <a:pt x="0" y="5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3" name="Freeform 538">
                <a:extLst>
                  <a:ext uri="{FF2B5EF4-FFF2-40B4-BE49-F238E27FC236}">
                    <a16:creationId xmlns:a16="http://schemas.microsoft.com/office/drawing/2014/main" id="{6077EDA2-8932-999E-A412-0EC26EE68D37}"/>
                  </a:ext>
                </a:extLst>
              </p:cNvPr>
              <p:cNvSpPr/>
              <p:nvPr/>
            </p:nvSpPr>
            <p:spPr bwMode="auto">
              <a:xfrm>
                <a:off x="782" y="2086"/>
                <a:ext cx="28" cy="72"/>
              </a:xfrm>
              <a:custGeom>
                <a:avLst/>
                <a:gdLst>
                  <a:gd name="T0" fmla="*/ 0 w 25"/>
                  <a:gd name="T1" fmla="*/ 3 h 63"/>
                  <a:gd name="T2" fmla="*/ 11 w 25"/>
                  <a:gd name="T3" fmla="*/ 6 h 63"/>
                  <a:gd name="T4" fmla="*/ 24 w 25"/>
                  <a:gd name="T5" fmla="*/ 56 h 63"/>
                  <a:gd name="T6" fmla="*/ 22 w 25"/>
                  <a:gd name="T7" fmla="*/ 62 h 63"/>
                  <a:gd name="T8" fmla="*/ 17 w 25"/>
                  <a:gd name="T9" fmla="*/ 58 h 63"/>
                  <a:gd name="T10" fmla="*/ 0 w 25"/>
                  <a:gd name="T11" fmla="*/ 3 h 63"/>
                </a:gdLst>
                <a:ahLst/>
                <a:cxnLst>
                  <a:cxn ang="0">
                    <a:pos x="T0" y="T1"/>
                  </a:cxn>
                  <a:cxn ang="0">
                    <a:pos x="T2" y="T3"/>
                  </a:cxn>
                  <a:cxn ang="0">
                    <a:pos x="T4" y="T5"/>
                  </a:cxn>
                  <a:cxn ang="0">
                    <a:pos x="T6" y="T7"/>
                  </a:cxn>
                  <a:cxn ang="0">
                    <a:pos x="T8" y="T9"/>
                  </a:cxn>
                  <a:cxn ang="0">
                    <a:pos x="T10" y="T11"/>
                  </a:cxn>
                </a:cxnLst>
                <a:rect l="0" t="0" r="r" b="b"/>
                <a:pathLst>
                  <a:path w="25" h="62">
                    <a:moveTo>
                      <a:pt x="0" y="3"/>
                    </a:moveTo>
                    <a:cubicBezTo>
                      <a:pt x="4" y="1"/>
                      <a:pt x="8" y="0"/>
                      <a:pt x="11" y="6"/>
                    </a:cubicBezTo>
                    <a:cubicBezTo>
                      <a:pt x="17" y="22"/>
                      <a:pt x="25" y="38"/>
                      <a:pt x="24" y="56"/>
                    </a:cubicBezTo>
                    <a:cubicBezTo>
                      <a:pt x="24" y="59"/>
                      <a:pt x="25" y="62"/>
                      <a:pt x="22" y="62"/>
                    </a:cubicBezTo>
                    <a:cubicBezTo>
                      <a:pt x="19" y="63"/>
                      <a:pt x="17" y="60"/>
                      <a:pt x="17" y="58"/>
                    </a:cubicBezTo>
                    <a:cubicBezTo>
                      <a:pt x="23" y="36"/>
                      <a:pt x="11" y="20"/>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4" name="Freeform 539">
                <a:extLst>
                  <a:ext uri="{FF2B5EF4-FFF2-40B4-BE49-F238E27FC236}">
                    <a16:creationId xmlns:a16="http://schemas.microsoft.com/office/drawing/2014/main" id="{4022A979-0EA3-2B05-9609-7FC8BEB54387}"/>
                  </a:ext>
                </a:extLst>
              </p:cNvPr>
              <p:cNvSpPr>
                <a:spLocks noEditPoints="1"/>
              </p:cNvSpPr>
              <p:nvPr/>
            </p:nvSpPr>
            <p:spPr bwMode="auto">
              <a:xfrm>
                <a:off x="890" y="2599"/>
                <a:ext cx="25" cy="71"/>
              </a:xfrm>
              <a:custGeom>
                <a:avLst/>
                <a:gdLst>
                  <a:gd name="T0" fmla="*/ 19 w 22"/>
                  <a:gd name="T1" fmla="*/ 62 h 62"/>
                  <a:gd name="T2" fmla="*/ 2 w 22"/>
                  <a:gd name="T3" fmla="*/ 37 h 62"/>
                  <a:gd name="T4" fmla="*/ 1 w 22"/>
                  <a:gd name="T5" fmla="*/ 34 h 62"/>
                  <a:gd name="T6" fmla="*/ 7 w 22"/>
                  <a:gd name="T7" fmla="*/ 0 h 62"/>
                  <a:gd name="T8" fmla="*/ 22 w 22"/>
                  <a:gd name="T9" fmla="*/ 60 h 62"/>
                  <a:gd name="T10" fmla="*/ 19 w 22"/>
                  <a:gd name="T11" fmla="*/ 62 h 62"/>
                  <a:gd name="T12" fmla="*/ 9 w 22"/>
                  <a:gd name="T13" fmla="*/ 36 h 62"/>
                  <a:gd name="T14" fmla="*/ 9 w 22"/>
                  <a:gd name="T15" fmla="*/ 35 h 62"/>
                  <a:gd name="T16" fmla="*/ 8 w 22"/>
                  <a:gd name="T17" fmla="*/ 36 h 62"/>
                  <a:gd name="T18" fmla="*/ 9 w 22"/>
                  <a:gd name="T19" fmla="*/ 37 h 62"/>
                  <a:gd name="T20" fmla="*/ 9 w 22"/>
                  <a:gd name="T21" fmla="*/ 3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62">
                    <a:moveTo>
                      <a:pt x="19" y="62"/>
                    </a:moveTo>
                    <a:cubicBezTo>
                      <a:pt x="13" y="54"/>
                      <a:pt x="7" y="45"/>
                      <a:pt x="2" y="37"/>
                    </a:cubicBezTo>
                    <a:cubicBezTo>
                      <a:pt x="1" y="36"/>
                      <a:pt x="0" y="34"/>
                      <a:pt x="1" y="34"/>
                    </a:cubicBezTo>
                    <a:cubicBezTo>
                      <a:pt x="14" y="24"/>
                      <a:pt x="0" y="10"/>
                      <a:pt x="7" y="0"/>
                    </a:cubicBezTo>
                    <a:cubicBezTo>
                      <a:pt x="12" y="20"/>
                      <a:pt x="11" y="42"/>
                      <a:pt x="22" y="60"/>
                    </a:cubicBezTo>
                    <a:cubicBezTo>
                      <a:pt x="21" y="61"/>
                      <a:pt x="20" y="62"/>
                      <a:pt x="19" y="62"/>
                    </a:cubicBezTo>
                    <a:close/>
                    <a:moveTo>
                      <a:pt x="9" y="36"/>
                    </a:moveTo>
                    <a:cubicBezTo>
                      <a:pt x="9" y="36"/>
                      <a:pt x="9" y="36"/>
                      <a:pt x="9" y="35"/>
                    </a:cubicBezTo>
                    <a:cubicBezTo>
                      <a:pt x="9" y="35"/>
                      <a:pt x="8" y="36"/>
                      <a:pt x="8" y="36"/>
                    </a:cubicBezTo>
                    <a:cubicBezTo>
                      <a:pt x="8" y="36"/>
                      <a:pt x="8" y="37"/>
                      <a:pt x="9" y="37"/>
                    </a:cubicBezTo>
                    <a:cubicBezTo>
                      <a:pt x="9" y="37"/>
                      <a:pt x="9" y="36"/>
                      <a:pt x="9"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5" name="Freeform 540">
                <a:extLst>
                  <a:ext uri="{FF2B5EF4-FFF2-40B4-BE49-F238E27FC236}">
                    <a16:creationId xmlns:a16="http://schemas.microsoft.com/office/drawing/2014/main" id="{5E5A2B8F-4B5C-0844-1D3E-CC1D626B9C97}"/>
                  </a:ext>
                </a:extLst>
              </p:cNvPr>
              <p:cNvSpPr/>
              <p:nvPr/>
            </p:nvSpPr>
            <p:spPr bwMode="auto">
              <a:xfrm>
                <a:off x="977" y="2510"/>
                <a:ext cx="23" cy="72"/>
              </a:xfrm>
              <a:custGeom>
                <a:avLst/>
                <a:gdLst>
                  <a:gd name="T0" fmla="*/ 15 w 20"/>
                  <a:gd name="T1" fmla="*/ 28 h 63"/>
                  <a:gd name="T2" fmla="*/ 17 w 20"/>
                  <a:gd name="T3" fmla="*/ 13 h 63"/>
                  <a:gd name="T4" fmla="*/ 12 w 20"/>
                  <a:gd name="T5" fmla="*/ 63 h 63"/>
                  <a:gd name="T6" fmla="*/ 0 w 20"/>
                  <a:gd name="T7" fmla="*/ 0 h 63"/>
                  <a:gd name="T8" fmla="*/ 15 w 20"/>
                  <a:gd name="T9" fmla="*/ 28 h 63"/>
                </a:gdLst>
                <a:ahLst/>
                <a:cxnLst>
                  <a:cxn ang="0">
                    <a:pos x="T0" y="T1"/>
                  </a:cxn>
                  <a:cxn ang="0">
                    <a:pos x="T2" y="T3"/>
                  </a:cxn>
                  <a:cxn ang="0">
                    <a:pos x="T4" y="T5"/>
                  </a:cxn>
                  <a:cxn ang="0">
                    <a:pos x="T6" y="T7"/>
                  </a:cxn>
                  <a:cxn ang="0">
                    <a:pos x="T8" y="T9"/>
                  </a:cxn>
                </a:cxnLst>
                <a:rect l="0" t="0" r="r" b="b"/>
                <a:pathLst>
                  <a:path w="20" h="62">
                    <a:moveTo>
                      <a:pt x="15" y="28"/>
                    </a:moveTo>
                    <a:cubicBezTo>
                      <a:pt x="16" y="23"/>
                      <a:pt x="16" y="18"/>
                      <a:pt x="17" y="13"/>
                    </a:cubicBezTo>
                    <a:cubicBezTo>
                      <a:pt x="20" y="30"/>
                      <a:pt x="17" y="47"/>
                      <a:pt x="12" y="63"/>
                    </a:cubicBezTo>
                    <a:cubicBezTo>
                      <a:pt x="13" y="41"/>
                      <a:pt x="9" y="20"/>
                      <a:pt x="0" y="0"/>
                    </a:cubicBezTo>
                    <a:cubicBezTo>
                      <a:pt x="11" y="7"/>
                      <a:pt x="9" y="19"/>
                      <a:pt x="15" y="2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6" name="Freeform 541">
                <a:extLst>
                  <a:ext uri="{FF2B5EF4-FFF2-40B4-BE49-F238E27FC236}">
                    <a16:creationId xmlns:a16="http://schemas.microsoft.com/office/drawing/2014/main" id="{1B9A5CA5-FD46-7A3D-B73D-68F4D685DA62}"/>
                  </a:ext>
                </a:extLst>
              </p:cNvPr>
              <p:cNvSpPr/>
              <p:nvPr/>
            </p:nvSpPr>
            <p:spPr bwMode="auto">
              <a:xfrm>
                <a:off x="979" y="2605"/>
                <a:ext cx="24" cy="49"/>
              </a:xfrm>
              <a:custGeom>
                <a:avLst/>
                <a:gdLst>
                  <a:gd name="T0" fmla="*/ 0 w 21"/>
                  <a:gd name="T1" fmla="*/ 24 h 43"/>
                  <a:gd name="T2" fmla="*/ 5 w 21"/>
                  <a:gd name="T3" fmla="*/ 0 h 43"/>
                  <a:gd name="T4" fmla="*/ 21 w 21"/>
                  <a:gd name="T5" fmla="*/ 36 h 43"/>
                  <a:gd name="T6" fmla="*/ 20 w 21"/>
                  <a:gd name="T7" fmla="*/ 42 h 43"/>
                  <a:gd name="T8" fmla="*/ 17 w 21"/>
                  <a:gd name="T9" fmla="*/ 40 h 43"/>
                  <a:gd name="T10" fmla="*/ 0 w 21"/>
                  <a:gd name="T11" fmla="*/ 24 h 43"/>
                </a:gdLst>
                <a:ahLst/>
                <a:cxnLst>
                  <a:cxn ang="0">
                    <a:pos x="T0" y="T1"/>
                  </a:cxn>
                  <a:cxn ang="0">
                    <a:pos x="T2" y="T3"/>
                  </a:cxn>
                  <a:cxn ang="0">
                    <a:pos x="T4" y="T5"/>
                  </a:cxn>
                  <a:cxn ang="0">
                    <a:pos x="T6" y="T7"/>
                  </a:cxn>
                  <a:cxn ang="0">
                    <a:pos x="T8" y="T9"/>
                  </a:cxn>
                  <a:cxn ang="0">
                    <a:pos x="T10" y="T11"/>
                  </a:cxn>
                </a:cxnLst>
                <a:rect l="0" t="0" r="r" b="b"/>
                <a:pathLst>
                  <a:path w="21" h="43">
                    <a:moveTo>
                      <a:pt x="0" y="24"/>
                    </a:moveTo>
                    <a:cubicBezTo>
                      <a:pt x="4" y="17"/>
                      <a:pt x="1" y="8"/>
                      <a:pt x="5" y="0"/>
                    </a:cubicBezTo>
                    <a:cubicBezTo>
                      <a:pt x="14" y="10"/>
                      <a:pt x="13" y="25"/>
                      <a:pt x="21" y="36"/>
                    </a:cubicBezTo>
                    <a:cubicBezTo>
                      <a:pt x="21" y="38"/>
                      <a:pt x="21" y="40"/>
                      <a:pt x="20" y="42"/>
                    </a:cubicBezTo>
                    <a:cubicBezTo>
                      <a:pt x="19" y="43"/>
                      <a:pt x="17" y="41"/>
                      <a:pt x="17" y="40"/>
                    </a:cubicBezTo>
                    <a:cubicBezTo>
                      <a:pt x="14" y="32"/>
                      <a:pt x="6" y="29"/>
                      <a:pt x="0"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7" name="Freeform 542">
                <a:extLst>
                  <a:ext uri="{FF2B5EF4-FFF2-40B4-BE49-F238E27FC236}">
                    <a16:creationId xmlns:a16="http://schemas.microsoft.com/office/drawing/2014/main" id="{550BDB47-A89B-D179-F19C-E7C4699A5D65}"/>
                  </a:ext>
                </a:extLst>
              </p:cNvPr>
              <p:cNvSpPr/>
              <p:nvPr/>
            </p:nvSpPr>
            <p:spPr bwMode="auto">
              <a:xfrm>
                <a:off x="665" y="2420"/>
                <a:ext cx="22" cy="35"/>
              </a:xfrm>
              <a:custGeom>
                <a:avLst/>
                <a:gdLst>
                  <a:gd name="T0" fmla="*/ 16 w 19"/>
                  <a:gd name="T1" fmla="*/ 17 h 30"/>
                  <a:gd name="T2" fmla="*/ 10 w 19"/>
                  <a:gd name="T3" fmla="*/ 30 h 30"/>
                  <a:gd name="T4" fmla="*/ 0 w 19"/>
                  <a:gd name="T5" fmla="*/ 15 h 30"/>
                  <a:gd name="T6" fmla="*/ 2 w 19"/>
                  <a:gd name="T7" fmla="*/ 11 h 30"/>
                  <a:gd name="T8" fmla="*/ 7 w 19"/>
                  <a:gd name="T9" fmla="*/ 1 h 30"/>
                  <a:gd name="T10" fmla="*/ 15 w 19"/>
                  <a:gd name="T11" fmla="*/ 15 h 30"/>
                  <a:gd name="T12" fmla="*/ 16 w 19"/>
                  <a:gd name="T13" fmla="*/ 17 h 30"/>
                </a:gdLst>
                <a:ahLst/>
                <a:cxnLst>
                  <a:cxn ang="0">
                    <a:pos x="T0" y="T1"/>
                  </a:cxn>
                  <a:cxn ang="0">
                    <a:pos x="T2" y="T3"/>
                  </a:cxn>
                  <a:cxn ang="0">
                    <a:pos x="T4" y="T5"/>
                  </a:cxn>
                  <a:cxn ang="0">
                    <a:pos x="T6" y="T7"/>
                  </a:cxn>
                  <a:cxn ang="0">
                    <a:pos x="T8" y="T9"/>
                  </a:cxn>
                  <a:cxn ang="0">
                    <a:pos x="T10" y="T11"/>
                  </a:cxn>
                  <a:cxn ang="0">
                    <a:pos x="T12" y="T13"/>
                  </a:cxn>
                </a:cxnLst>
                <a:rect l="0" t="0" r="r" b="b"/>
                <a:pathLst>
                  <a:path w="19" h="30">
                    <a:moveTo>
                      <a:pt x="16" y="17"/>
                    </a:moveTo>
                    <a:cubicBezTo>
                      <a:pt x="15" y="22"/>
                      <a:pt x="15" y="27"/>
                      <a:pt x="10" y="30"/>
                    </a:cubicBezTo>
                    <a:cubicBezTo>
                      <a:pt x="3" y="28"/>
                      <a:pt x="2" y="21"/>
                      <a:pt x="0" y="15"/>
                    </a:cubicBezTo>
                    <a:cubicBezTo>
                      <a:pt x="1" y="14"/>
                      <a:pt x="1" y="12"/>
                      <a:pt x="2" y="11"/>
                    </a:cubicBezTo>
                    <a:cubicBezTo>
                      <a:pt x="4" y="8"/>
                      <a:pt x="1" y="0"/>
                      <a:pt x="7" y="1"/>
                    </a:cubicBezTo>
                    <a:cubicBezTo>
                      <a:pt x="12" y="2"/>
                      <a:pt x="19" y="6"/>
                      <a:pt x="15" y="15"/>
                    </a:cubicBezTo>
                    <a:cubicBezTo>
                      <a:pt x="15" y="15"/>
                      <a:pt x="16" y="16"/>
                      <a:pt x="16"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8" name="Freeform 543">
                <a:extLst>
                  <a:ext uri="{FF2B5EF4-FFF2-40B4-BE49-F238E27FC236}">
                    <a16:creationId xmlns:a16="http://schemas.microsoft.com/office/drawing/2014/main" id="{188548C2-212E-FA68-4B96-C66E8706950B}"/>
                  </a:ext>
                </a:extLst>
              </p:cNvPr>
              <p:cNvSpPr/>
              <p:nvPr/>
            </p:nvSpPr>
            <p:spPr bwMode="auto">
              <a:xfrm>
                <a:off x="796" y="2322"/>
                <a:ext cx="28" cy="34"/>
              </a:xfrm>
              <a:custGeom>
                <a:avLst/>
                <a:gdLst>
                  <a:gd name="T0" fmla="*/ 14 w 25"/>
                  <a:gd name="T1" fmla="*/ 0 h 30"/>
                  <a:gd name="T2" fmla="*/ 20 w 25"/>
                  <a:gd name="T3" fmla="*/ 6 h 30"/>
                  <a:gd name="T4" fmla="*/ 19 w 25"/>
                  <a:gd name="T5" fmla="*/ 13 h 30"/>
                  <a:gd name="T6" fmla="*/ 9 w 25"/>
                  <a:gd name="T7" fmla="*/ 30 h 30"/>
                  <a:gd name="T8" fmla="*/ 8 w 25"/>
                  <a:gd name="T9" fmla="*/ 29 h 30"/>
                  <a:gd name="T10" fmla="*/ 5 w 25"/>
                  <a:gd name="T11" fmla="*/ 15 h 30"/>
                  <a:gd name="T12" fmla="*/ 14 w 25"/>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5" h="30">
                    <a:moveTo>
                      <a:pt x="14" y="0"/>
                    </a:moveTo>
                    <a:cubicBezTo>
                      <a:pt x="16" y="2"/>
                      <a:pt x="17" y="4"/>
                      <a:pt x="20" y="6"/>
                    </a:cubicBezTo>
                    <a:cubicBezTo>
                      <a:pt x="25" y="9"/>
                      <a:pt x="25" y="12"/>
                      <a:pt x="19" y="13"/>
                    </a:cubicBezTo>
                    <a:cubicBezTo>
                      <a:pt x="9" y="15"/>
                      <a:pt x="16" y="26"/>
                      <a:pt x="9" y="30"/>
                    </a:cubicBezTo>
                    <a:cubicBezTo>
                      <a:pt x="9" y="30"/>
                      <a:pt x="8" y="30"/>
                      <a:pt x="8" y="29"/>
                    </a:cubicBezTo>
                    <a:cubicBezTo>
                      <a:pt x="10" y="24"/>
                      <a:pt x="7" y="20"/>
                      <a:pt x="5" y="15"/>
                    </a:cubicBezTo>
                    <a:cubicBezTo>
                      <a:pt x="0" y="2"/>
                      <a:pt x="0" y="2"/>
                      <a:pt x="14"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9" name="Freeform 544">
                <a:extLst>
                  <a:ext uri="{FF2B5EF4-FFF2-40B4-BE49-F238E27FC236}">
                    <a16:creationId xmlns:a16="http://schemas.microsoft.com/office/drawing/2014/main" id="{BB652649-518E-9AD7-E84E-3C5C8F207DC5}"/>
                  </a:ext>
                </a:extLst>
              </p:cNvPr>
              <p:cNvSpPr/>
              <p:nvPr/>
            </p:nvSpPr>
            <p:spPr bwMode="auto">
              <a:xfrm>
                <a:off x="798" y="1702"/>
                <a:ext cx="57" cy="35"/>
              </a:xfrm>
              <a:custGeom>
                <a:avLst/>
                <a:gdLst>
                  <a:gd name="T0" fmla="*/ 1 w 50"/>
                  <a:gd name="T1" fmla="*/ 2 h 31"/>
                  <a:gd name="T2" fmla="*/ 8 w 50"/>
                  <a:gd name="T3" fmla="*/ 0 h 31"/>
                  <a:gd name="T4" fmla="*/ 8 w 50"/>
                  <a:gd name="T5" fmla="*/ 0 h 31"/>
                  <a:gd name="T6" fmla="*/ 35 w 50"/>
                  <a:gd name="T7" fmla="*/ 16 h 31"/>
                  <a:gd name="T8" fmla="*/ 39 w 50"/>
                  <a:gd name="T9" fmla="*/ 14 h 31"/>
                  <a:gd name="T10" fmla="*/ 39 w 50"/>
                  <a:gd name="T11" fmla="*/ 14 h 31"/>
                  <a:gd name="T12" fmla="*/ 50 w 50"/>
                  <a:gd name="T13" fmla="*/ 31 h 31"/>
                  <a:gd name="T14" fmla="*/ 17 w 50"/>
                  <a:gd name="T15" fmla="*/ 11 h 31"/>
                  <a:gd name="T16" fmla="*/ 0 w 50"/>
                  <a:gd name="T17" fmla="*/ 2 h 31"/>
                  <a:gd name="T18" fmla="*/ 1 w 50"/>
                  <a:gd name="T19"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31">
                    <a:moveTo>
                      <a:pt x="1" y="2"/>
                    </a:moveTo>
                    <a:cubicBezTo>
                      <a:pt x="3" y="2"/>
                      <a:pt x="6" y="2"/>
                      <a:pt x="8" y="0"/>
                    </a:cubicBezTo>
                    <a:cubicBezTo>
                      <a:pt x="8" y="0"/>
                      <a:pt x="8" y="0"/>
                      <a:pt x="8" y="0"/>
                    </a:cubicBezTo>
                    <a:cubicBezTo>
                      <a:pt x="17" y="5"/>
                      <a:pt x="26" y="10"/>
                      <a:pt x="35" y="16"/>
                    </a:cubicBezTo>
                    <a:cubicBezTo>
                      <a:pt x="38" y="18"/>
                      <a:pt x="39" y="18"/>
                      <a:pt x="39" y="14"/>
                    </a:cubicBezTo>
                    <a:cubicBezTo>
                      <a:pt x="39" y="14"/>
                      <a:pt x="39" y="14"/>
                      <a:pt x="39" y="14"/>
                    </a:cubicBezTo>
                    <a:cubicBezTo>
                      <a:pt x="46" y="17"/>
                      <a:pt x="46" y="23"/>
                      <a:pt x="50" y="31"/>
                    </a:cubicBezTo>
                    <a:cubicBezTo>
                      <a:pt x="37" y="25"/>
                      <a:pt x="28" y="15"/>
                      <a:pt x="17" y="11"/>
                    </a:cubicBezTo>
                    <a:cubicBezTo>
                      <a:pt x="12" y="8"/>
                      <a:pt x="3" y="11"/>
                      <a:pt x="0" y="2"/>
                    </a:cubicBezTo>
                    <a:lnTo>
                      <a:pt x="1" y="2"/>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0" name="Freeform 545">
                <a:extLst>
                  <a:ext uri="{FF2B5EF4-FFF2-40B4-BE49-F238E27FC236}">
                    <a16:creationId xmlns:a16="http://schemas.microsoft.com/office/drawing/2014/main" id="{25F362B6-E6D6-50CA-5D28-9053A2F2142D}"/>
                  </a:ext>
                </a:extLst>
              </p:cNvPr>
              <p:cNvSpPr/>
              <p:nvPr/>
            </p:nvSpPr>
            <p:spPr bwMode="auto">
              <a:xfrm>
                <a:off x="785" y="2257"/>
                <a:ext cx="36" cy="22"/>
              </a:xfrm>
              <a:custGeom>
                <a:avLst/>
                <a:gdLst>
                  <a:gd name="T0" fmla="*/ 28 w 31"/>
                  <a:gd name="T1" fmla="*/ 3 h 19"/>
                  <a:gd name="T2" fmla="*/ 30 w 31"/>
                  <a:gd name="T3" fmla="*/ 9 h 19"/>
                  <a:gd name="T4" fmla="*/ 17 w 31"/>
                  <a:gd name="T5" fmla="*/ 18 h 19"/>
                  <a:gd name="T6" fmla="*/ 0 w 31"/>
                  <a:gd name="T7" fmla="*/ 12 h 19"/>
                  <a:gd name="T8" fmla="*/ 21 w 31"/>
                  <a:gd name="T9" fmla="*/ 0 h 19"/>
                  <a:gd name="T10" fmla="*/ 28 w 31"/>
                  <a:gd name="T11" fmla="*/ 3 h 19"/>
                </a:gdLst>
                <a:ahLst/>
                <a:cxnLst>
                  <a:cxn ang="0">
                    <a:pos x="T0" y="T1"/>
                  </a:cxn>
                  <a:cxn ang="0">
                    <a:pos x="T2" y="T3"/>
                  </a:cxn>
                  <a:cxn ang="0">
                    <a:pos x="T4" y="T5"/>
                  </a:cxn>
                  <a:cxn ang="0">
                    <a:pos x="T6" y="T7"/>
                  </a:cxn>
                  <a:cxn ang="0">
                    <a:pos x="T8" y="T9"/>
                  </a:cxn>
                  <a:cxn ang="0">
                    <a:pos x="T10" y="T11"/>
                  </a:cxn>
                </a:cxnLst>
                <a:rect l="0" t="0" r="r" b="b"/>
                <a:pathLst>
                  <a:path w="31" h="19">
                    <a:moveTo>
                      <a:pt x="28" y="3"/>
                    </a:moveTo>
                    <a:cubicBezTo>
                      <a:pt x="29" y="5"/>
                      <a:pt x="31" y="7"/>
                      <a:pt x="30" y="9"/>
                    </a:cubicBezTo>
                    <a:cubicBezTo>
                      <a:pt x="25" y="12"/>
                      <a:pt x="22" y="17"/>
                      <a:pt x="17" y="18"/>
                    </a:cubicBezTo>
                    <a:cubicBezTo>
                      <a:pt x="11" y="17"/>
                      <a:pt x="5" y="19"/>
                      <a:pt x="0" y="12"/>
                    </a:cubicBezTo>
                    <a:cubicBezTo>
                      <a:pt x="8" y="10"/>
                      <a:pt x="11" y="0"/>
                      <a:pt x="21" y="0"/>
                    </a:cubicBezTo>
                    <a:cubicBezTo>
                      <a:pt x="23" y="1"/>
                      <a:pt x="26" y="2"/>
                      <a:pt x="28"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1" name="Freeform 546">
                <a:extLst>
                  <a:ext uri="{FF2B5EF4-FFF2-40B4-BE49-F238E27FC236}">
                    <a16:creationId xmlns:a16="http://schemas.microsoft.com/office/drawing/2014/main" id="{61B85DD5-2541-0034-CFB4-3B9573F84647}"/>
                  </a:ext>
                </a:extLst>
              </p:cNvPr>
              <p:cNvSpPr/>
              <p:nvPr/>
            </p:nvSpPr>
            <p:spPr bwMode="auto">
              <a:xfrm>
                <a:off x="760" y="1590"/>
                <a:ext cx="36" cy="47"/>
              </a:xfrm>
              <a:custGeom>
                <a:avLst/>
                <a:gdLst>
                  <a:gd name="T0" fmla="*/ 0 w 31"/>
                  <a:gd name="T1" fmla="*/ 7 h 41"/>
                  <a:gd name="T2" fmla="*/ 5 w 31"/>
                  <a:gd name="T3" fmla="*/ 0 h 41"/>
                  <a:gd name="T4" fmla="*/ 31 w 31"/>
                  <a:gd name="T5" fmla="*/ 41 h 41"/>
                  <a:gd name="T6" fmla="*/ 31 w 31"/>
                  <a:gd name="T7" fmla="*/ 41 h 41"/>
                  <a:gd name="T8" fmla="*/ 0 w 31"/>
                  <a:gd name="T9" fmla="*/ 7 h 41"/>
                </a:gdLst>
                <a:ahLst/>
                <a:cxnLst>
                  <a:cxn ang="0">
                    <a:pos x="T0" y="T1"/>
                  </a:cxn>
                  <a:cxn ang="0">
                    <a:pos x="T2" y="T3"/>
                  </a:cxn>
                  <a:cxn ang="0">
                    <a:pos x="T4" y="T5"/>
                  </a:cxn>
                  <a:cxn ang="0">
                    <a:pos x="T6" y="T7"/>
                  </a:cxn>
                  <a:cxn ang="0">
                    <a:pos x="T8" y="T9"/>
                  </a:cxn>
                </a:cxnLst>
                <a:rect l="0" t="0" r="r" b="b"/>
                <a:pathLst>
                  <a:path w="31" h="41">
                    <a:moveTo>
                      <a:pt x="0" y="7"/>
                    </a:moveTo>
                    <a:cubicBezTo>
                      <a:pt x="5" y="8"/>
                      <a:pt x="3" y="3"/>
                      <a:pt x="5" y="0"/>
                    </a:cubicBezTo>
                    <a:cubicBezTo>
                      <a:pt x="14" y="14"/>
                      <a:pt x="22" y="27"/>
                      <a:pt x="31" y="41"/>
                    </a:cubicBezTo>
                    <a:cubicBezTo>
                      <a:pt x="31" y="41"/>
                      <a:pt x="31" y="41"/>
                      <a:pt x="31" y="41"/>
                    </a:cubicBezTo>
                    <a:cubicBezTo>
                      <a:pt x="17" y="33"/>
                      <a:pt x="9" y="20"/>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2" name="Freeform 547">
                <a:extLst>
                  <a:ext uri="{FF2B5EF4-FFF2-40B4-BE49-F238E27FC236}">
                    <a16:creationId xmlns:a16="http://schemas.microsoft.com/office/drawing/2014/main" id="{36AD6EC0-2095-CAE1-0EAC-9CF211ED1E9D}"/>
                  </a:ext>
                </a:extLst>
              </p:cNvPr>
              <p:cNvSpPr/>
              <p:nvPr/>
            </p:nvSpPr>
            <p:spPr bwMode="auto">
              <a:xfrm>
                <a:off x="768" y="2378"/>
                <a:ext cx="32" cy="22"/>
              </a:xfrm>
              <a:custGeom>
                <a:avLst/>
                <a:gdLst>
                  <a:gd name="T0" fmla="*/ 11 w 28"/>
                  <a:gd name="T1" fmla="*/ 19 h 19"/>
                  <a:gd name="T2" fmla="*/ 9 w 28"/>
                  <a:gd name="T3" fmla="*/ 18 h 19"/>
                  <a:gd name="T4" fmla="*/ 0 w 28"/>
                  <a:gd name="T5" fmla="*/ 0 h 19"/>
                  <a:gd name="T6" fmla="*/ 20 w 28"/>
                  <a:gd name="T7" fmla="*/ 2 h 19"/>
                  <a:gd name="T8" fmla="*/ 20 w 28"/>
                  <a:gd name="T9" fmla="*/ 7 h 19"/>
                  <a:gd name="T10" fmla="*/ 11 w 28"/>
                  <a:gd name="T11" fmla="*/ 19 h 19"/>
                </a:gdLst>
                <a:ahLst/>
                <a:cxnLst>
                  <a:cxn ang="0">
                    <a:pos x="T0" y="T1"/>
                  </a:cxn>
                  <a:cxn ang="0">
                    <a:pos x="T2" y="T3"/>
                  </a:cxn>
                  <a:cxn ang="0">
                    <a:pos x="T4" y="T5"/>
                  </a:cxn>
                  <a:cxn ang="0">
                    <a:pos x="T6" y="T7"/>
                  </a:cxn>
                  <a:cxn ang="0">
                    <a:pos x="T8" y="T9"/>
                  </a:cxn>
                  <a:cxn ang="0">
                    <a:pos x="T10" y="T11"/>
                  </a:cxn>
                </a:cxnLst>
                <a:rect l="0" t="0" r="r" b="b"/>
                <a:pathLst>
                  <a:path w="28" h="19">
                    <a:moveTo>
                      <a:pt x="11" y="19"/>
                    </a:moveTo>
                    <a:cubicBezTo>
                      <a:pt x="11" y="19"/>
                      <a:pt x="10" y="19"/>
                      <a:pt x="9" y="18"/>
                    </a:cubicBezTo>
                    <a:cubicBezTo>
                      <a:pt x="4" y="13"/>
                      <a:pt x="5" y="6"/>
                      <a:pt x="0" y="0"/>
                    </a:cubicBezTo>
                    <a:cubicBezTo>
                      <a:pt x="8" y="1"/>
                      <a:pt x="14" y="2"/>
                      <a:pt x="20" y="2"/>
                    </a:cubicBezTo>
                    <a:cubicBezTo>
                      <a:pt x="20" y="4"/>
                      <a:pt x="19" y="6"/>
                      <a:pt x="20" y="7"/>
                    </a:cubicBezTo>
                    <a:cubicBezTo>
                      <a:pt x="28" y="18"/>
                      <a:pt x="20" y="19"/>
                      <a:pt x="11" y="1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3" name="Freeform 548">
                <a:extLst>
                  <a:ext uri="{FF2B5EF4-FFF2-40B4-BE49-F238E27FC236}">
                    <a16:creationId xmlns:a16="http://schemas.microsoft.com/office/drawing/2014/main" id="{060491B6-2286-E465-5494-BEAEA3AB359A}"/>
                  </a:ext>
                </a:extLst>
              </p:cNvPr>
              <p:cNvSpPr/>
              <p:nvPr/>
            </p:nvSpPr>
            <p:spPr bwMode="auto">
              <a:xfrm>
                <a:off x="957" y="2617"/>
                <a:ext cx="17" cy="32"/>
              </a:xfrm>
              <a:custGeom>
                <a:avLst/>
                <a:gdLst>
                  <a:gd name="T0" fmla="*/ 14 w 15"/>
                  <a:gd name="T1" fmla="*/ 8 h 28"/>
                  <a:gd name="T2" fmla="*/ 14 w 15"/>
                  <a:gd name="T3" fmla="*/ 10 h 28"/>
                  <a:gd name="T4" fmla="*/ 13 w 15"/>
                  <a:gd name="T5" fmla="*/ 18 h 28"/>
                  <a:gd name="T6" fmla="*/ 11 w 15"/>
                  <a:gd name="T7" fmla="*/ 27 h 28"/>
                  <a:gd name="T8" fmla="*/ 2 w 15"/>
                  <a:gd name="T9" fmla="*/ 20 h 28"/>
                  <a:gd name="T10" fmla="*/ 2 w 15"/>
                  <a:gd name="T11" fmla="*/ 14 h 28"/>
                  <a:gd name="T12" fmla="*/ 4 w 15"/>
                  <a:gd name="T13" fmla="*/ 3 h 28"/>
                  <a:gd name="T14" fmla="*/ 14 w 15"/>
                  <a:gd name="T15" fmla="*/ 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28">
                    <a:moveTo>
                      <a:pt x="14" y="8"/>
                    </a:moveTo>
                    <a:cubicBezTo>
                      <a:pt x="14" y="9"/>
                      <a:pt x="14" y="9"/>
                      <a:pt x="14" y="10"/>
                    </a:cubicBezTo>
                    <a:cubicBezTo>
                      <a:pt x="11" y="12"/>
                      <a:pt x="13" y="15"/>
                      <a:pt x="13" y="18"/>
                    </a:cubicBezTo>
                    <a:cubicBezTo>
                      <a:pt x="14" y="21"/>
                      <a:pt x="15" y="25"/>
                      <a:pt x="11" y="27"/>
                    </a:cubicBezTo>
                    <a:cubicBezTo>
                      <a:pt x="6" y="28"/>
                      <a:pt x="2" y="26"/>
                      <a:pt x="2" y="20"/>
                    </a:cubicBezTo>
                    <a:cubicBezTo>
                      <a:pt x="2" y="18"/>
                      <a:pt x="2" y="16"/>
                      <a:pt x="2" y="14"/>
                    </a:cubicBezTo>
                    <a:cubicBezTo>
                      <a:pt x="2" y="10"/>
                      <a:pt x="0" y="5"/>
                      <a:pt x="4" y="3"/>
                    </a:cubicBezTo>
                    <a:cubicBezTo>
                      <a:pt x="8" y="0"/>
                      <a:pt x="10" y="7"/>
                      <a:pt x="14"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4" name="Freeform 549">
                <a:extLst>
                  <a:ext uri="{FF2B5EF4-FFF2-40B4-BE49-F238E27FC236}">
                    <a16:creationId xmlns:a16="http://schemas.microsoft.com/office/drawing/2014/main" id="{4EFA2A90-8484-E840-E490-F7B8B086793A}"/>
                  </a:ext>
                </a:extLst>
              </p:cNvPr>
              <p:cNvSpPr/>
              <p:nvPr/>
            </p:nvSpPr>
            <p:spPr bwMode="auto">
              <a:xfrm>
                <a:off x="641" y="2684"/>
                <a:ext cx="20" cy="27"/>
              </a:xfrm>
              <a:custGeom>
                <a:avLst/>
                <a:gdLst>
                  <a:gd name="T0" fmla="*/ 0 w 18"/>
                  <a:gd name="T1" fmla="*/ 15 h 24"/>
                  <a:gd name="T2" fmla="*/ 13 w 18"/>
                  <a:gd name="T3" fmla="*/ 1 h 24"/>
                  <a:gd name="T4" fmla="*/ 16 w 18"/>
                  <a:gd name="T5" fmla="*/ 0 h 24"/>
                  <a:gd name="T6" fmla="*/ 13 w 18"/>
                  <a:gd name="T7" fmla="*/ 14 h 24"/>
                  <a:gd name="T8" fmla="*/ 7 w 18"/>
                  <a:gd name="T9" fmla="*/ 23 h 24"/>
                  <a:gd name="T10" fmla="*/ 0 w 18"/>
                  <a:gd name="T11" fmla="*/ 15 h 24"/>
                </a:gdLst>
                <a:ahLst/>
                <a:cxnLst>
                  <a:cxn ang="0">
                    <a:pos x="T0" y="T1"/>
                  </a:cxn>
                  <a:cxn ang="0">
                    <a:pos x="T2" y="T3"/>
                  </a:cxn>
                  <a:cxn ang="0">
                    <a:pos x="T4" y="T5"/>
                  </a:cxn>
                  <a:cxn ang="0">
                    <a:pos x="T6" y="T7"/>
                  </a:cxn>
                  <a:cxn ang="0">
                    <a:pos x="T8" y="T9"/>
                  </a:cxn>
                  <a:cxn ang="0">
                    <a:pos x="T10" y="T11"/>
                  </a:cxn>
                </a:cxnLst>
                <a:rect l="0" t="0" r="r" b="b"/>
                <a:pathLst>
                  <a:path w="18" h="24">
                    <a:moveTo>
                      <a:pt x="0" y="15"/>
                    </a:moveTo>
                    <a:cubicBezTo>
                      <a:pt x="0" y="6"/>
                      <a:pt x="4" y="2"/>
                      <a:pt x="13" y="1"/>
                    </a:cubicBezTo>
                    <a:cubicBezTo>
                      <a:pt x="14" y="1"/>
                      <a:pt x="15" y="1"/>
                      <a:pt x="16" y="0"/>
                    </a:cubicBezTo>
                    <a:cubicBezTo>
                      <a:pt x="18" y="5"/>
                      <a:pt x="15" y="9"/>
                      <a:pt x="13" y="14"/>
                    </a:cubicBezTo>
                    <a:cubicBezTo>
                      <a:pt x="11" y="17"/>
                      <a:pt x="12" y="23"/>
                      <a:pt x="7" y="23"/>
                    </a:cubicBezTo>
                    <a:cubicBezTo>
                      <a:pt x="3" y="24"/>
                      <a:pt x="3" y="17"/>
                      <a:pt x="0" y="1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5" name="Freeform 550">
                <a:extLst>
                  <a:ext uri="{FF2B5EF4-FFF2-40B4-BE49-F238E27FC236}">
                    <a16:creationId xmlns:a16="http://schemas.microsoft.com/office/drawing/2014/main" id="{11D3034E-5638-1E02-5137-AA96C24DFE72}"/>
                  </a:ext>
                </a:extLst>
              </p:cNvPr>
              <p:cNvSpPr/>
              <p:nvPr/>
            </p:nvSpPr>
            <p:spPr bwMode="auto">
              <a:xfrm>
                <a:off x="734" y="2090"/>
                <a:ext cx="49" cy="25"/>
              </a:xfrm>
              <a:custGeom>
                <a:avLst/>
                <a:gdLst>
                  <a:gd name="T0" fmla="*/ 43 w 43"/>
                  <a:gd name="T1" fmla="*/ 22 h 22"/>
                  <a:gd name="T2" fmla="*/ 0 w 43"/>
                  <a:gd name="T3" fmla="*/ 8 h 22"/>
                  <a:gd name="T4" fmla="*/ 43 w 43"/>
                  <a:gd name="T5" fmla="*/ 22 h 22"/>
                </a:gdLst>
                <a:ahLst/>
                <a:cxnLst>
                  <a:cxn ang="0">
                    <a:pos x="T0" y="T1"/>
                  </a:cxn>
                  <a:cxn ang="0">
                    <a:pos x="T2" y="T3"/>
                  </a:cxn>
                  <a:cxn ang="0">
                    <a:pos x="T4" y="T5"/>
                  </a:cxn>
                </a:cxnLst>
                <a:rect l="0" t="0" r="r" b="b"/>
                <a:pathLst>
                  <a:path w="43" h="22">
                    <a:moveTo>
                      <a:pt x="43" y="22"/>
                    </a:moveTo>
                    <a:cubicBezTo>
                      <a:pt x="28" y="13"/>
                      <a:pt x="16" y="8"/>
                      <a:pt x="0" y="8"/>
                    </a:cubicBezTo>
                    <a:cubicBezTo>
                      <a:pt x="16" y="0"/>
                      <a:pt x="34" y="5"/>
                      <a:pt x="43" y="2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6" name="Freeform 551">
                <a:extLst>
                  <a:ext uri="{FF2B5EF4-FFF2-40B4-BE49-F238E27FC236}">
                    <a16:creationId xmlns:a16="http://schemas.microsoft.com/office/drawing/2014/main" id="{67AB02AD-5E40-A834-3645-16BFD4BED185}"/>
                  </a:ext>
                </a:extLst>
              </p:cNvPr>
              <p:cNvSpPr/>
              <p:nvPr/>
            </p:nvSpPr>
            <p:spPr bwMode="auto">
              <a:xfrm>
                <a:off x="753" y="1692"/>
                <a:ext cx="46" cy="13"/>
              </a:xfrm>
              <a:custGeom>
                <a:avLst/>
                <a:gdLst>
                  <a:gd name="T0" fmla="*/ 39 w 40"/>
                  <a:gd name="T1" fmla="*/ 10 h 11"/>
                  <a:gd name="T2" fmla="*/ 0 w 40"/>
                  <a:gd name="T3" fmla="*/ 3 h 11"/>
                  <a:gd name="T4" fmla="*/ 40 w 40"/>
                  <a:gd name="T5" fmla="*/ 10 h 11"/>
                  <a:gd name="T6" fmla="*/ 39 w 40"/>
                  <a:gd name="T7" fmla="*/ 10 h 11"/>
                </a:gdLst>
                <a:ahLst/>
                <a:cxnLst>
                  <a:cxn ang="0">
                    <a:pos x="T0" y="T1"/>
                  </a:cxn>
                  <a:cxn ang="0">
                    <a:pos x="T2" y="T3"/>
                  </a:cxn>
                  <a:cxn ang="0">
                    <a:pos x="T4" y="T5"/>
                  </a:cxn>
                  <a:cxn ang="0">
                    <a:pos x="T6" y="T7"/>
                  </a:cxn>
                </a:cxnLst>
                <a:rect l="0" t="0" r="r" b="b"/>
                <a:pathLst>
                  <a:path w="40" h="11">
                    <a:moveTo>
                      <a:pt x="39" y="10"/>
                    </a:moveTo>
                    <a:cubicBezTo>
                      <a:pt x="26" y="11"/>
                      <a:pt x="13" y="5"/>
                      <a:pt x="0" y="3"/>
                    </a:cubicBezTo>
                    <a:cubicBezTo>
                      <a:pt x="14" y="0"/>
                      <a:pt x="27" y="6"/>
                      <a:pt x="40" y="10"/>
                    </a:cubicBezTo>
                    <a:lnTo>
                      <a:pt x="39" y="1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7" name="Freeform 552">
                <a:extLst>
                  <a:ext uri="{FF2B5EF4-FFF2-40B4-BE49-F238E27FC236}">
                    <a16:creationId xmlns:a16="http://schemas.microsoft.com/office/drawing/2014/main" id="{AEC84472-781B-FCFE-AE84-6F8365028564}"/>
                  </a:ext>
                </a:extLst>
              </p:cNvPr>
              <p:cNvSpPr/>
              <p:nvPr/>
            </p:nvSpPr>
            <p:spPr bwMode="auto">
              <a:xfrm>
                <a:off x="957" y="2447"/>
                <a:ext cx="11" cy="34"/>
              </a:xfrm>
              <a:custGeom>
                <a:avLst/>
                <a:gdLst>
                  <a:gd name="T0" fmla="*/ 0 w 9"/>
                  <a:gd name="T1" fmla="*/ 0 h 30"/>
                  <a:gd name="T2" fmla="*/ 4 w 9"/>
                  <a:gd name="T3" fmla="*/ 30 h 30"/>
                  <a:gd name="T4" fmla="*/ 0 w 9"/>
                  <a:gd name="T5" fmla="*/ 0 h 30"/>
                </a:gdLst>
                <a:ahLst/>
                <a:cxnLst>
                  <a:cxn ang="0">
                    <a:pos x="T0" y="T1"/>
                  </a:cxn>
                  <a:cxn ang="0">
                    <a:pos x="T2" y="T3"/>
                  </a:cxn>
                  <a:cxn ang="0">
                    <a:pos x="T4" y="T5"/>
                  </a:cxn>
                </a:cxnLst>
                <a:rect l="0" t="0" r="r" b="b"/>
                <a:pathLst>
                  <a:path w="9" h="30">
                    <a:moveTo>
                      <a:pt x="0" y="0"/>
                    </a:moveTo>
                    <a:cubicBezTo>
                      <a:pt x="9" y="9"/>
                      <a:pt x="7" y="19"/>
                      <a:pt x="4" y="30"/>
                    </a:cubicBezTo>
                    <a:cubicBezTo>
                      <a:pt x="0" y="20"/>
                      <a:pt x="3" y="9"/>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8" name="Freeform 553">
                <a:extLst>
                  <a:ext uri="{FF2B5EF4-FFF2-40B4-BE49-F238E27FC236}">
                    <a16:creationId xmlns:a16="http://schemas.microsoft.com/office/drawing/2014/main" id="{EF9D8508-E739-18BD-F4FF-0389F1641D4D}"/>
                  </a:ext>
                </a:extLst>
              </p:cNvPr>
              <p:cNvSpPr/>
              <p:nvPr/>
            </p:nvSpPr>
            <p:spPr bwMode="auto">
              <a:xfrm>
                <a:off x="737" y="1577"/>
                <a:ext cx="24" cy="21"/>
              </a:xfrm>
              <a:custGeom>
                <a:avLst/>
                <a:gdLst>
                  <a:gd name="T0" fmla="*/ 15 w 21"/>
                  <a:gd name="T1" fmla="*/ 7 h 19"/>
                  <a:gd name="T2" fmla="*/ 20 w 21"/>
                  <a:gd name="T3" fmla="*/ 19 h 19"/>
                  <a:gd name="T4" fmla="*/ 20 w 21"/>
                  <a:gd name="T5" fmla="*/ 19 h 19"/>
                  <a:gd name="T6" fmla="*/ 0 w 21"/>
                  <a:gd name="T7" fmla="*/ 0 h 19"/>
                  <a:gd name="T8" fmla="*/ 0 w 21"/>
                  <a:gd name="T9" fmla="*/ 0 h 19"/>
                  <a:gd name="T10" fmla="*/ 10 w 21"/>
                  <a:gd name="T11" fmla="*/ 2 h 19"/>
                  <a:gd name="T12" fmla="*/ 10 w 21"/>
                  <a:gd name="T13" fmla="*/ 2 h 19"/>
                  <a:gd name="T14" fmla="*/ 15 w 21"/>
                  <a:gd name="T15" fmla="*/ 7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9">
                    <a:moveTo>
                      <a:pt x="15" y="7"/>
                    </a:moveTo>
                    <a:cubicBezTo>
                      <a:pt x="15" y="12"/>
                      <a:pt x="21" y="14"/>
                      <a:pt x="20" y="19"/>
                    </a:cubicBezTo>
                    <a:cubicBezTo>
                      <a:pt x="20" y="19"/>
                      <a:pt x="20" y="19"/>
                      <a:pt x="20" y="19"/>
                    </a:cubicBezTo>
                    <a:cubicBezTo>
                      <a:pt x="10" y="16"/>
                      <a:pt x="4" y="9"/>
                      <a:pt x="0" y="0"/>
                    </a:cubicBezTo>
                    <a:cubicBezTo>
                      <a:pt x="0" y="0"/>
                      <a:pt x="0" y="0"/>
                      <a:pt x="0" y="0"/>
                    </a:cubicBezTo>
                    <a:cubicBezTo>
                      <a:pt x="4" y="1"/>
                      <a:pt x="7" y="1"/>
                      <a:pt x="10" y="2"/>
                    </a:cubicBezTo>
                    <a:cubicBezTo>
                      <a:pt x="10" y="2"/>
                      <a:pt x="10" y="2"/>
                      <a:pt x="10" y="2"/>
                    </a:cubicBezTo>
                    <a:cubicBezTo>
                      <a:pt x="10" y="5"/>
                      <a:pt x="12" y="7"/>
                      <a:pt x="15"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9" name="Freeform 554">
                <a:extLst>
                  <a:ext uri="{FF2B5EF4-FFF2-40B4-BE49-F238E27FC236}">
                    <a16:creationId xmlns:a16="http://schemas.microsoft.com/office/drawing/2014/main" id="{371DC30A-CA6B-D399-79C7-E11DBD68BB02}"/>
                  </a:ext>
                </a:extLst>
              </p:cNvPr>
              <p:cNvSpPr/>
              <p:nvPr/>
            </p:nvSpPr>
            <p:spPr bwMode="auto">
              <a:xfrm>
                <a:off x="801" y="1617"/>
                <a:ext cx="14" cy="31"/>
              </a:xfrm>
              <a:custGeom>
                <a:avLst/>
                <a:gdLst>
                  <a:gd name="T0" fmla="*/ 5 w 12"/>
                  <a:gd name="T1" fmla="*/ 0 h 27"/>
                  <a:gd name="T2" fmla="*/ 12 w 12"/>
                  <a:gd name="T3" fmla="*/ 27 h 27"/>
                  <a:gd name="T4" fmla="*/ 5 w 12"/>
                  <a:gd name="T5" fmla="*/ 0 h 27"/>
                </a:gdLst>
                <a:ahLst/>
                <a:cxnLst>
                  <a:cxn ang="0">
                    <a:pos x="T0" y="T1"/>
                  </a:cxn>
                  <a:cxn ang="0">
                    <a:pos x="T2" y="T3"/>
                  </a:cxn>
                  <a:cxn ang="0">
                    <a:pos x="T4" y="T5"/>
                  </a:cxn>
                </a:cxnLst>
                <a:rect l="0" t="0" r="r" b="b"/>
                <a:pathLst>
                  <a:path w="12" h="27">
                    <a:moveTo>
                      <a:pt x="5" y="0"/>
                    </a:moveTo>
                    <a:cubicBezTo>
                      <a:pt x="9" y="9"/>
                      <a:pt x="12" y="17"/>
                      <a:pt x="12" y="27"/>
                    </a:cubicBezTo>
                    <a:cubicBezTo>
                      <a:pt x="4" y="19"/>
                      <a:pt x="0" y="12"/>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0" name="Freeform 555">
                <a:extLst>
                  <a:ext uri="{FF2B5EF4-FFF2-40B4-BE49-F238E27FC236}">
                    <a16:creationId xmlns:a16="http://schemas.microsoft.com/office/drawing/2014/main" id="{3B3F4328-8B74-EB8A-A846-78EC673E4F60}"/>
                  </a:ext>
                </a:extLst>
              </p:cNvPr>
              <p:cNvSpPr/>
              <p:nvPr/>
            </p:nvSpPr>
            <p:spPr bwMode="auto">
              <a:xfrm>
                <a:off x="724" y="2074"/>
                <a:ext cx="25" cy="17"/>
              </a:xfrm>
              <a:custGeom>
                <a:avLst/>
                <a:gdLst>
                  <a:gd name="T0" fmla="*/ 14 w 21"/>
                  <a:gd name="T1" fmla="*/ 3 h 15"/>
                  <a:gd name="T2" fmla="*/ 20 w 21"/>
                  <a:gd name="T3" fmla="*/ 11 h 15"/>
                  <a:gd name="T4" fmla="*/ 10 w 21"/>
                  <a:gd name="T5" fmla="*/ 11 h 15"/>
                  <a:gd name="T6" fmla="*/ 0 w 21"/>
                  <a:gd name="T7" fmla="*/ 6 h 15"/>
                  <a:gd name="T8" fmla="*/ 14 w 21"/>
                  <a:gd name="T9" fmla="*/ 3 h 15"/>
                </a:gdLst>
                <a:ahLst/>
                <a:cxnLst>
                  <a:cxn ang="0">
                    <a:pos x="T0" y="T1"/>
                  </a:cxn>
                  <a:cxn ang="0">
                    <a:pos x="T2" y="T3"/>
                  </a:cxn>
                  <a:cxn ang="0">
                    <a:pos x="T4" y="T5"/>
                  </a:cxn>
                  <a:cxn ang="0">
                    <a:pos x="T6" y="T7"/>
                  </a:cxn>
                  <a:cxn ang="0">
                    <a:pos x="T8" y="T9"/>
                  </a:cxn>
                </a:cxnLst>
                <a:rect l="0" t="0" r="r" b="b"/>
                <a:pathLst>
                  <a:path w="21" h="15">
                    <a:moveTo>
                      <a:pt x="14" y="3"/>
                    </a:moveTo>
                    <a:cubicBezTo>
                      <a:pt x="18" y="4"/>
                      <a:pt x="21" y="7"/>
                      <a:pt x="20" y="11"/>
                    </a:cubicBezTo>
                    <a:cubicBezTo>
                      <a:pt x="18" y="15"/>
                      <a:pt x="14" y="13"/>
                      <a:pt x="10" y="11"/>
                    </a:cubicBezTo>
                    <a:cubicBezTo>
                      <a:pt x="7" y="10"/>
                      <a:pt x="2" y="10"/>
                      <a:pt x="0" y="6"/>
                    </a:cubicBezTo>
                    <a:cubicBezTo>
                      <a:pt x="4" y="0"/>
                      <a:pt x="10" y="10"/>
                      <a:pt x="1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1" name="Freeform 556">
                <a:extLst>
                  <a:ext uri="{FF2B5EF4-FFF2-40B4-BE49-F238E27FC236}">
                    <a16:creationId xmlns:a16="http://schemas.microsoft.com/office/drawing/2014/main" id="{4DF753DF-EDE4-E18E-BFCE-E8B59D3A4F63}"/>
                  </a:ext>
                </a:extLst>
              </p:cNvPr>
              <p:cNvSpPr/>
              <p:nvPr/>
            </p:nvSpPr>
            <p:spPr bwMode="auto">
              <a:xfrm>
                <a:off x="635" y="1534"/>
                <a:ext cx="39" cy="11"/>
              </a:xfrm>
              <a:custGeom>
                <a:avLst/>
                <a:gdLst>
                  <a:gd name="T0" fmla="*/ 34 w 34"/>
                  <a:gd name="T1" fmla="*/ 8 h 9"/>
                  <a:gd name="T2" fmla="*/ 0 w 34"/>
                  <a:gd name="T3" fmla="*/ 2 h 9"/>
                  <a:gd name="T4" fmla="*/ 34 w 34"/>
                  <a:gd name="T5" fmla="*/ 8 h 9"/>
                  <a:gd name="T6" fmla="*/ 34 w 34"/>
                  <a:gd name="T7" fmla="*/ 8 h 9"/>
                </a:gdLst>
                <a:ahLst/>
                <a:cxnLst>
                  <a:cxn ang="0">
                    <a:pos x="T0" y="T1"/>
                  </a:cxn>
                  <a:cxn ang="0">
                    <a:pos x="T2" y="T3"/>
                  </a:cxn>
                  <a:cxn ang="0">
                    <a:pos x="T4" y="T5"/>
                  </a:cxn>
                  <a:cxn ang="0">
                    <a:pos x="T6" y="T7"/>
                  </a:cxn>
                </a:cxnLst>
                <a:rect l="0" t="0" r="r" b="b"/>
                <a:pathLst>
                  <a:path w="34" h="9">
                    <a:moveTo>
                      <a:pt x="34" y="8"/>
                    </a:moveTo>
                    <a:cubicBezTo>
                      <a:pt x="22" y="9"/>
                      <a:pt x="11" y="4"/>
                      <a:pt x="0" y="2"/>
                    </a:cubicBezTo>
                    <a:cubicBezTo>
                      <a:pt x="12" y="0"/>
                      <a:pt x="24" y="0"/>
                      <a:pt x="34" y="8"/>
                    </a:cubicBezTo>
                    <a:cubicBezTo>
                      <a:pt x="34" y="8"/>
                      <a:pt x="34" y="8"/>
                      <a:pt x="34"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2" name="Freeform 557">
                <a:extLst>
                  <a:ext uri="{FF2B5EF4-FFF2-40B4-BE49-F238E27FC236}">
                    <a16:creationId xmlns:a16="http://schemas.microsoft.com/office/drawing/2014/main" id="{A391D291-5426-CBB7-FCC2-E00D5BA382C4}"/>
                  </a:ext>
                </a:extLst>
              </p:cNvPr>
              <p:cNvSpPr/>
              <p:nvPr/>
            </p:nvSpPr>
            <p:spPr bwMode="auto">
              <a:xfrm>
                <a:off x="763" y="2691"/>
                <a:ext cx="14" cy="18"/>
              </a:xfrm>
              <a:custGeom>
                <a:avLst/>
                <a:gdLst>
                  <a:gd name="T0" fmla="*/ 12 w 12"/>
                  <a:gd name="T1" fmla="*/ 0 h 16"/>
                  <a:gd name="T2" fmla="*/ 12 w 12"/>
                  <a:gd name="T3" fmla="*/ 10 h 16"/>
                  <a:gd name="T4" fmla="*/ 4 w 12"/>
                  <a:gd name="T5" fmla="*/ 15 h 16"/>
                  <a:gd name="T6" fmla="*/ 1 w 12"/>
                  <a:gd name="T7" fmla="*/ 7 h 16"/>
                  <a:gd name="T8" fmla="*/ 12 w 12"/>
                  <a:gd name="T9" fmla="*/ 0 h 16"/>
                </a:gdLst>
                <a:ahLst/>
                <a:cxnLst>
                  <a:cxn ang="0">
                    <a:pos x="T0" y="T1"/>
                  </a:cxn>
                  <a:cxn ang="0">
                    <a:pos x="T2" y="T3"/>
                  </a:cxn>
                  <a:cxn ang="0">
                    <a:pos x="T4" y="T5"/>
                  </a:cxn>
                  <a:cxn ang="0">
                    <a:pos x="T6" y="T7"/>
                  </a:cxn>
                  <a:cxn ang="0">
                    <a:pos x="T8" y="T9"/>
                  </a:cxn>
                </a:cxnLst>
                <a:rect l="0" t="0" r="r" b="b"/>
                <a:pathLst>
                  <a:path w="12" h="16">
                    <a:moveTo>
                      <a:pt x="12" y="0"/>
                    </a:moveTo>
                    <a:cubicBezTo>
                      <a:pt x="12" y="4"/>
                      <a:pt x="12" y="7"/>
                      <a:pt x="12" y="10"/>
                    </a:cubicBezTo>
                    <a:cubicBezTo>
                      <a:pt x="10" y="13"/>
                      <a:pt x="7" y="16"/>
                      <a:pt x="4" y="15"/>
                    </a:cubicBezTo>
                    <a:cubicBezTo>
                      <a:pt x="0" y="14"/>
                      <a:pt x="2" y="10"/>
                      <a:pt x="1" y="7"/>
                    </a:cubicBezTo>
                    <a:cubicBezTo>
                      <a:pt x="4" y="3"/>
                      <a:pt x="6" y="0"/>
                      <a:pt x="1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3" name="Freeform 558">
                <a:extLst>
                  <a:ext uri="{FF2B5EF4-FFF2-40B4-BE49-F238E27FC236}">
                    <a16:creationId xmlns:a16="http://schemas.microsoft.com/office/drawing/2014/main" id="{DCCD6ADA-206C-C3F7-8415-CB00B0EB8F59}"/>
                  </a:ext>
                </a:extLst>
              </p:cNvPr>
              <p:cNvSpPr/>
              <p:nvPr/>
            </p:nvSpPr>
            <p:spPr bwMode="auto">
              <a:xfrm>
                <a:off x="927" y="2484"/>
                <a:ext cx="19" cy="23"/>
              </a:xfrm>
              <a:custGeom>
                <a:avLst/>
                <a:gdLst>
                  <a:gd name="T0" fmla="*/ 16 w 16"/>
                  <a:gd name="T1" fmla="*/ 20 h 20"/>
                  <a:gd name="T2" fmla="*/ 0 w 16"/>
                  <a:gd name="T3" fmla="*/ 0 h 20"/>
                  <a:gd name="T4" fmla="*/ 16 w 16"/>
                  <a:gd name="T5" fmla="*/ 20 h 20"/>
                  <a:gd name="T6" fmla="*/ 16 w 16"/>
                  <a:gd name="T7" fmla="*/ 20 h 20"/>
                </a:gdLst>
                <a:ahLst/>
                <a:cxnLst>
                  <a:cxn ang="0">
                    <a:pos x="T0" y="T1"/>
                  </a:cxn>
                  <a:cxn ang="0">
                    <a:pos x="T2" y="T3"/>
                  </a:cxn>
                  <a:cxn ang="0">
                    <a:pos x="T4" y="T5"/>
                  </a:cxn>
                  <a:cxn ang="0">
                    <a:pos x="T6" y="T7"/>
                  </a:cxn>
                </a:cxnLst>
                <a:rect l="0" t="0" r="r" b="b"/>
                <a:pathLst>
                  <a:path w="16" h="20">
                    <a:moveTo>
                      <a:pt x="16" y="20"/>
                    </a:moveTo>
                    <a:cubicBezTo>
                      <a:pt x="5" y="15"/>
                      <a:pt x="1" y="11"/>
                      <a:pt x="0" y="0"/>
                    </a:cubicBezTo>
                    <a:cubicBezTo>
                      <a:pt x="6" y="7"/>
                      <a:pt x="14" y="11"/>
                      <a:pt x="16" y="20"/>
                    </a:cubicBezTo>
                    <a:cubicBezTo>
                      <a:pt x="16" y="20"/>
                      <a:pt x="16" y="20"/>
                      <a:pt x="16"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4" name="Freeform 559">
                <a:extLst>
                  <a:ext uri="{FF2B5EF4-FFF2-40B4-BE49-F238E27FC236}">
                    <a16:creationId xmlns:a16="http://schemas.microsoft.com/office/drawing/2014/main" id="{C3A65349-2E57-21DA-CCB7-509A2EDF4462}"/>
                  </a:ext>
                </a:extLst>
              </p:cNvPr>
              <p:cNvSpPr/>
              <p:nvPr/>
            </p:nvSpPr>
            <p:spPr bwMode="auto">
              <a:xfrm>
                <a:off x="800" y="2167"/>
                <a:ext cx="20" cy="16"/>
              </a:xfrm>
              <a:custGeom>
                <a:avLst/>
                <a:gdLst>
                  <a:gd name="T0" fmla="*/ 15 w 17"/>
                  <a:gd name="T1" fmla="*/ 14 h 14"/>
                  <a:gd name="T2" fmla="*/ 0 w 17"/>
                  <a:gd name="T3" fmla="*/ 4 h 14"/>
                  <a:gd name="T4" fmla="*/ 15 w 17"/>
                  <a:gd name="T5" fmla="*/ 14 h 14"/>
                </a:gdLst>
                <a:ahLst/>
                <a:cxnLst>
                  <a:cxn ang="0">
                    <a:pos x="T0" y="T1"/>
                  </a:cxn>
                  <a:cxn ang="0">
                    <a:pos x="T2" y="T3"/>
                  </a:cxn>
                  <a:cxn ang="0">
                    <a:pos x="T4" y="T5"/>
                  </a:cxn>
                </a:cxnLst>
                <a:rect l="0" t="0" r="r" b="b"/>
                <a:pathLst>
                  <a:path w="17" h="14">
                    <a:moveTo>
                      <a:pt x="15" y="14"/>
                    </a:moveTo>
                    <a:cubicBezTo>
                      <a:pt x="11" y="11"/>
                      <a:pt x="6" y="8"/>
                      <a:pt x="0" y="4"/>
                    </a:cubicBezTo>
                    <a:cubicBezTo>
                      <a:pt x="12" y="0"/>
                      <a:pt x="17" y="3"/>
                      <a:pt x="15"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5" name="Freeform 560">
                <a:extLst>
                  <a:ext uri="{FF2B5EF4-FFF2-40B4-BE49-F238E27FC236}">
                    <a16:creationId xmlns:a16="http://schemas.microsoft.com/office/drawing/2014/main" id="{D2E1C9A9-6749-F484-7FB9-826E265E2749}"/>
                  </a:ext>
                </a:extLst>
              </p:cNvPr>
              <p:cNvSpPr/>
              <p:nvPr/>
            </p:nvSpPr>
            <p:spPr bwMode="auto">
              <a:xfrm>
                <a:off x="1009" y="2547"/>
                <a:ext cx="16" cy="19"/>
              </a:xfrm>
              <a:custGeom>
                <a:avLst/>
                <a:gdLst>
                  <a:gd name="T0" fmla="*/ 0 w 14"/>
                  <a:gd name="T1" fmla="*/ 16 h 16"/>
                  <a:gd name="T2" fmla="*/ 7 w 14"/>
                  <a:gd name="T3" fmla="*/ 0 h 16"/>
                  <a:gd name="T4" fmla="*/ 0 w 14"/>
                  <a:gd name="T5" fmla="*/ 16 h 16"/>
                </a:gdLst>
                <a:ahLst/>
                <a:cxnLst>
                  <a:cxn ang="0">
                    <a:pos x="T0" y="T1"/>
                  </a:cxn>
                  <a:cxn ang="0">
                    <a:pos x="T2" y="T3"/>
                  </a:cxn>
                  <a:cxn ang="0">
                    <a:pos x="T4" y="T5"/>
                  </a:cxn>
                </a:cxnLst>
                <a:rect l="0" t="0" r="r" b="b"/>
                <a:pathLst>
                  <a:path w="14" h="16">
                    <a:moveTo>
                      <a:pt x="0" y="16"/>
                    </a:moveTo>
                    <a:cubicBezTo>
                      <a:pt x="0" y="9"/>
                      <a:pt x="4" y="5"/>
                      <a:pt x="7" y="0"/>
                    </a:cubicBezTo>
                    <a:cubicBezTo>
                      <a:pt x="5" y="5"/>
                      <a:pt x="14" y="14"/>
                      <a:pt x="0"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6" name="Freeform 561">
                <a:extLst>
                  <a:ext uri="{FF2B5EF4-FFF2-40B4-BE49-F238E27FC236}">
                    <a16:creationId xmlns:a16="http://schemas.microsoft.com/office/drawing/2014/main" id="{437D8241-5839-B6D4-8471-AF6A12E6B51B}"/>
                  </a:ext>
                </a:extLst>
              </p:cNvPr>
              <p:cNvSpPr/>
              <p:nvPr/>
            </p:nvSpPr>
            <p:spPr bwMode="auto">
              <a:xfrm>
                <a:off x="746" y="1569"/>
                <a:ext cx="15" cy="16"/>
              </a:xfrm>
              <a:custGeom>
                <a:avLst/>
                <a:gdLst>
                  <a:gd name="T0" fmla="*/ 2 w 13"/>
                  <a:gd name="T1" fmla="*/ 9 h 14"/>
                  <a:gd name="T2" fmla="*/ 4 w 13"/>
                  <a:gd name="T3" fmla="*/ 1 h 14"/>
                  <a:gd name="T4" fmla="*/ 10 w 13"/>
                  <a:gd name="T5" fmla="*/ 7 h 14"/>
                  <a:gd name="T6" fmla="*/ 7 w 13"/>
                  <a:gd name="T7" fmla="*/ 14 h 14"/>
                  <a:gd name="T8" fmla="*/ 7 w 13"/>
                  <a:gd name="T9" fmla="*/ 14 h 14"/>
                  <a:gd name="T10" fmla="*/ 2 w 13"/>
                  <a:gd name="T11" fmla="*/ 9 h 14"/>
                </a:gdLst>
                <a:ahLst/>
                <a:cxnLst>
                  <a:cxn ang="0">
                    <a:pos x="T0" y="T1"/>
                  </a:cxn>
                  <a:cxn ang="0">
                    <a:pos x="T2" y="T3"/>
                  </a:cxn>
                  <a:cxn ang="0">
                    <a:pos x="T4" y="T5"/>
                  </a:cxn>
                  <a:cxn ang="0">
                    <a:pos x="T6" y="T7"/>
                  </a:cxn>
                  <a:cxn ang="0">
                    <a:pos x="T8" y="T9"/>
                  </a:cxn>
                  <a:cxn ang="0">
                    <a:pos x="T10" y="T11"/>
                  </a:cxn>
                </a:cxnLst>
                <a:rect l="0" t="0" r="r" b="b"/>
                <a:pathLst>
                  <a:path w="13" h="14">
                    <a:moveTo>
                      <a:pt x="2" y="9"/>
                    </a:moveTo>
                    <a:cubicBezTo>
                      <a:pt x="3" y="6"/>
                      <a:pt x="0" y="2"/>
                      <a:pt x="4" y="1"/>
                    </a:cubicBezTo>
                    <a:cubicBezTo>
                      <a:pt x="7" y="0"/>
                      <a:pt x="8" y="4"/>
                      <a:pt x="10" y="7"/>
                    </a:cubicBezTo>
                    <a:cubicBezTo>
                      <a:pt x="13" y="10"/>
                      <a:pt x="12" y="13"/>
                      <a:pt x="7" y="14"/>
                    </a:cubicBezTo>
                    <a:cubicBezTo>
                      <a:pt x="7" y="14"/>
                      <a:pt x="7" y="14"/>
                      <a:pt x="7" y="14"/>
                    </a:cubicBezTo>
                    <a:cubicBezTo>
                      <a:pt x="7" y="11"/>
                      <a:pt x="5" y="9"/>
                      <a:pt x="2"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7" name="Freeform 562">
                <a:extLst>
                  <a:ext uri="{FF2B5EF4-FFF2-40B4-BE49-F238E27FC236}">
                    <a16:creationId xmlns:a16="http://schemas.microsoft.com/office/drawing/2014/main" id="{663EE532-2175-66A4-8CDF-3B4926F79EE4}"/>
                  </a:ext>
                </a:extLst>
              </p:cNvPr>
              <p:cNvSpPr/>
              <p:nvPr/>
            </p:nvSpPr>
            <p:spPr bwMode="auto">
              <a:xfrm>
                <a:off x="825" y="2118"/>
                <a:ext cx="7" cy="23"/>
              </a:xfrm>
              <a:custGeom>
                <a:avLst/>
                <a:gdLst>
                  <a:gd name="T0" fmla="*/ 3 w 6"/>
                  <a:gd name="T1" fmla="*/ 20 h 20"/>
                  <a:gd name="T2" fmla="*/ 1 w 6"/>
                  <a:gd name="T3" fmla="*/ 0 h 20"/>
                  <a:gd name="T4" fmla="*/ 3 w 6"/>
                  <a:gd name="T5" fmla="*/ 20 h 20"/>
                </a:gdLst>
                <a:ahLst/>
                <a:cxnLst>
                  <a:cxn ang="0">
                    <a:pos x="T0" y="T1"/>
                  </a:cxn>
                  <a:cxn ang="0">
                    <a:pos x="T2" y="T3"/>
                  </a:cxn>
                  <a:cxn ang="0">
                    <a:pos x="T4" y="T5"/>
                  </a:cxn>
                </a:cxnLst>
                <a:rect l="0" t="0" r="r" b="b"/>
                <a:pathLst>
                  <a:path w="6" h="20">
                    <a:moveTo>
                      <a:pt x="3" y="20"/>
                    </a:moveTo>
                    <a:cubicBezTo>
                      <a:pt x="0" y="12"/>
                      <a:pt x="0" y="7"/>
                      <a:pt x="1" y="0"/>
                    </a:cubicBezTo>
                    <a:cubicBezTo>
                      <a:pt x="6" y="6"/>
                      <a:pt x="6" y="12"/>
                      <a:pt x="3"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8" name="Freeform 563">
                <a:extLst>
                  <a:ext uri="{FF2B5EF4-FFF2-40B4-BE49-F238E27FC236}">
                    <a16:creationId xmlns:a16="http://schemas.microsoft.com/office/drawing/2014/main" id="{B52D7A8D-C984-68FD-2D63-A1045C78E7DD}"/>
                  </a:ext>
                </a:extLst>
              </p:cNvPr>
              <p:cNvSpPr/>
              <p:nvPr/>
            </p:nvSpPr>
            <p:spPr bwMode="auto">
              <a:xfrm>
                <a:off x="774" y="2146"/>
                <a:ext cx="12" cy="12"/>
              </a:xfrm>
              <a:custGeom>
                <a:avLst/>
                <a:gdLst>
                  <a:gd name="T0" fmla="*/ 0 w 11"/>
                  <a:gd name="T1" fmla="*/ 2 h 10"/>
                  <a:gd name="T2" fmla="*/ 11 w 11"/>
                  <a:gd name="T3" fmla="*/ 7 h 10"/>
                  <a:gd name="T4" fmla="*/ 10 w 11"/>
                  <a:gd name="T5" fmla="*/ 10 h 10"/>
                  <a:gd name="T6" fmla="*/ 0 w 11"/>
                  <a:gd name="T7" fmla="*/ 2 h 10"/>
                </a:gdLst>
                <a:ahLst/>
                <a:cxnLst>
                  <a:cxn ang="0">
                    <a:pos x="T0" y="T1"/>
                  </a:cxn>
                  <a:cxn ang="0">
                    <a:pos x="T2" y="T3"/>
                  </a:cxn>
                  <a:cxn ang="0">
                    <a:pos x="T4" y="T5"/>
                  </a:cxn>
                  <a:cxn ang="0">
                    <a:pos x="T6" y="T7"/>
                  </a:cxn>
                </a:cxnLst>
                <a:rect l="0" t="0" r="r" b="b"/>
                <a:pathLst>
                  <a:path w="11" h="10">
                    <a:moveTo>
                      <a:pt x="0" y="2"/>
                    </a:moveTo>
                    <a:cubicBezTo>
                      <a:pt x="7" y="0"/>
                      <a:pt x="9" y="3"/>
                      <a:pt x="11" y="7"/>
                    </a:cubicBezTo>
                    <a:cubicBezTo>
                      <a:pt x="11" y="8"/>
                      <a:pt x="10" y="10"/>
                      <a:pt x="10" y="10"/>
                    </a:cubicBezTo>
                    <a:cubicBezTo>
                      <a:pt x="4" y="10"/>
                      <a:pt x="3" y="6"/>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9" name="Freeform 564">
                <a:extLst>
                  <a:ext uri="{FF2B5EF4-FFF2-40B4-BE49-F238E27FC236}">
                    <a16:creationId xmlns:a16="http://schemas.microsoft.com/office/drawing/2014/main" id="{9AA1910A-48AF-1136-FC60-0CD777339C9C}"/>
                  </a:ext>
                </a:extLst>
              </p:cNvPr>
              <p:cNvSpPr/>
              <p:nvPr/>
            </p:nvSpPr>
            <p:spPr bwMode="auto">
              <a:xfrm>
                <a:off x="929" y="2676"/>
                <a:ext cx="13" cy="17"/>
              </a:xfrm>
              <a:custGeom>
                <a:avLst/>
                <a:gdLst>
                  <a:gd name="T0" fmla="*/ 5 w 12"/>
                  <a:gd name="T1" fmla="*/ 0 h 15"/>
                  <a:gd name="T2" fmla="*/ 12 w 12"/>
                  <a:gd name="T3" fmla="*/ 13 h 15"/>
                  <a:gd name="T4" fmla="*/ 12 w 12"/>
                  <a:gd name="T5" fmla="*/ 15 h 15"/>
                  <a:gd name="T6" fmla="*/ 0 w 12"/>
                  <a:gd name="T7" fmla="*/ 14 h 15"/>
                  <a:gd name="T8" fmla="*/ 5 w 12"/>
                  <a:gd name="T9" fmla="*/ 0 h 15"/>
                </a:gdLst>
                <a:ahLst/>
                <a:cxnLst>
                  <a:cxn ang="0">
                    <a:pos x="T0" y="T1"/>
                  </a:cxn>
                  <a:cxn ang="0">
                    <a:pos x="T2" y="T3"/>
                  </a:cxn>
                  <a:cxn ang="0">
                    <a:pos x="T4" y="T5"/>
                  </a:cxn>
                  <a:cxn ang="0">
                    <a:pos x="T6" y="T7"/>
                  </a:cxn>
                  <a:cxn ang="0">
                    <a:pos x="T8" y="T9"/>
                  </a:cxn>
                </a:cxnLst>
                <a:rect l="0" t="0" r="r" b="b"/>
                <a:pathLst>
                  <a:path w="12" h="15">
                    <a:moveTo>
                      <a:pt x="5" y="0"/>
                    </a:moveTo>
                    <a:cubicBezTo>
                      <a:pt x="7" y="4"/>
                      <a:pt x="10" y="9"/>
                      <a:pt x="12" y="13"/>
                    </a:cubicBezTo>
                    <a:cubicBezTo>
                      <a:pt x="12" y="13"/>
                      <a:pt x="12" y="14"/>
                      <a:pt x="12" y="15"/>
                    </a:cubicBezTo>
                    <a:cubicBezTo>
                      <a:pt x="8" y="15"/>
                      <a:pt x="4" y="14"/>
                      <a:pt x="0" y="14"/>
                    </a:cubicBezTo>
                    <a:cubicBezTo>
                      <a:pt x="3" y="10"/>
                      <a:pt x="6" y="6"/>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0" name="Freeform 565">
                <a:extLst>
                  <a:ext uri="{FF2B5EF4-FFF2-40B4-BE49-F238E27FC236}">
                    <a16:creationId xmlns:a16="http://schemas.microsoft.com/office/drawing/2014/main" id="{CA573D34-1E04-27D1-1ACB-94AE0A3328DC}"/>
                  </a:ext>
                </a:extLst>
              </p:cNvPr>
              <p:cNvSpPr/>
              <p:nvPr/>
            </p:nvSpPr>
            <p:spPr bwMode="auto">
              <a:xfrm>
                <a:off x="642" y="1517"/>
                <a:ext cx="18" cy="9"/>
              </a:xfrm>
              <a:custGeom>
                <a:avLst/>
                <a:gdLst>
                  <a:gd name="T0" fmla="*/ 16 w 16"/>
                  <a:gd name="T1" fmla="*/ 8 h 8"/>
                  <a:gd name="T2" fmla="*/ 0 w 16"/>
                  <a:gd name="T3" fmla="*/ 2 h 8"/>
                  <a:gd name="T4" fmla="*/ 16 w 16"/>
                  <a:gd name="T5" fmla="*/ 8 h 8"/>
                </a:gdLst>
                <a:ahLst/>
                <a:cxnLst>
                  <a:cxn ang="0">
                    <a:pos x="T0" y="T1"/>
                  </a:cxn>
                  <a:cxn ang="0">
                    <a:pos x="T2" y="T3"/>
                  </a:cxn>
                  <a:cxn ang="0">
                    <a:pos x="T4" y="T5"/>
                  </a:cxn>
                </a:cxnLst>
                <a:rect l="0" t="0" r="r" b="b"/>
                <a:pathLst>
                  <a:path w="16" h="8">
                    <a:moveTo>
                      <a:pt x="16" y="8"/>
                    </a:moveTo>
                    <a:cubicBezTo>
                      <a:pt x="8" y="8"/>
                      <a:pt x="4" y="5"/>
                      <a:pt x="0" y="2"/>
                    </a:cubicBezTo>
                    <a:cubicBezTo>
                      <a:pt x="6" y="0"/>
                      <a:pt x="10" y="3"/>
                      <a:pt x="16"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1" name="Freeform 566">
                <a:extLst>
                  <a:ext uri="{FF2B5EF4-FFF2-40B4-BE49-F238E27FC236}">
                    <a16:creationId xmlns:a16="http://schemas.microsoft.com/office/drawing/2014/main" id="{A3A9B6C5-C8E4-D73D-B003-7250D4D14955}"/>
                  </a:ext>
                </a:extLst>
              </p:cNvPr>
              <p:cNvSpPr/>
              <p:nvPr/>
            </p:nvSpPr>
            <p:spPr bwMode="auto">
              <a:xfrm>
                <a:off x="780" y="1643"/>
                <a:ext cx="10" cy="11"/>
              </a:xfrm>
              <a:custGeom>
                <a:avLst/>
                <a:gdLst>
                  <a:gd name="T0" fmla="*/ 0 w 9"/>
                  <a:gd name="T1" fmla="*/ 0 h 9"/>
                  <a:gd name="T2" fmla="*/ 9 w 9"/>
                  <a:gd name="T3" fmla="*/ 9 h 9"/>
                  <a:gd name="T4" fmla="*/ 0 w 9"/>
                  <a:gd name="T5" fmla="*/ 0 h 9"/>
                </a:gdLst>
                <a:ahLst/>
                <a:cxnLst>
                  <a:cxn ang="0">
                    <a:pos x="T0" y="T1"/>
                  </a:cxn>
                  <a:cxn ang="0">
                    <a:pos x="T2" y="T3"/>
                  </a:cxn>
                  <a:cxn ang="0">
                    <a:pos x="T4" y="T5"/>
                  </a:cxn>
                </a:cxnLst>
                <a:rect l="0" t="0" r="r" b="b"/>
                <a:pathLst>
                  <a:path w="9" h="9">
                    <a:moveTo>
                      <a:pt x="0" y="0"/>
                    </a:moveTo>
                    <a:cubicBezTo>
                      <a:pt x="5" y="1"/>
                      <a:pt x="8" y="3"/>
                      <a:pt x="9" y="9"/>
                    </a:cubicBezTo>
                    <a:cubicBezTo>
                      <a:pt x="3" y="8"/>
                      <a:pt x="1" y="6"/>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2" name="Freeform 567">
                <a:extLst>
                  <a:ext uri="{FF2B5EF4-FFF2-40B4-BE49-F238E27FC236}">
                    <a16:creationId xmlns:a16="http://schemas.microsoft.com/office/drawing/2014/main" id="{3FF42F25-57A4-A0B2-4A09-991C6B96222B}"/>
                  </a:ext>
                </a:extLst>
              </p:cNvPr>
              <p:cNvSpPr/>
              <p:nvPr/>
            </p:nvSpPr>
            <p:spPr bwMode="auto">
              <a:xfrm>
                <a:off x="983" y="2589"/>
                <a:ext cx="9" cy="12"/>
              </a:xfrm>
              <a:custGeom>
                <a:avLst/>
                <a:gdLst>
                  <a:gd name="T0" fmla="*/ 1 w 8"/>
                  <a:gd name="T1" fmla="*/ 11 h 11"/>
                  <a:gd name="T2" fmla="*/ 8 w 8"/>
                  <a:gd name="T3" fmla="*/ 0 h 11"/>
                  <a:gd name="T4" fmla="*/ 1 w 8"/>
                  <a:gd name="T5" fmla="*/ 11 h 11"/>
                </a:gdLst>
                <a:ahLst/>
                <a:cxnLst>
                  <a:cxn ang="0">
                    <a:pos x="T0" y="T1"/>
                  </a:cxn>
                  <a:cxn ang="0">
                    <a:pos x="T2" y="T3"/>
                  </a:cxn>
                  <a:cxn ang="0">
                    <a:pos x="T4" y="T5"/>
                  </a:cxn>
                </a:cxnLst>
                <a:rect l="0" t="0" r="r" b="b"/>
                <a:pathLst>
                  <a:path w="8" h="11">
                    <a:moveTo>
                      <a:pt x="1" y="11"/>
                    </a:moveTo>
                    <a:cubicBezTo>
                      <a:pt x="2" y="7"/>
                      <a:pt x="0" y="2"/>
                      <a:pt x="8" y="0"/>
                    </a:cubicBezTo>
                    <a:cubicBezTo>
                      <a:pt x="8" y="5"/>
                      <a:pt x="6" y="9"/>
                      <a:pt x="1"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3" name="Freeform 568">
                <a:extLst>
                  <a:ext uri="{FF2B5EF4-FFF2-40B4-BE49-F238E27FC236}">
                    <a16:creationId xmlns:a16="http://schemas.microsoft.com/office/drawing/2014/main" id="{2A8C5A68-D134-FA4F-C584-77AB89FC86F2}"/>
                  </a:ext>
                </a:extLst>
              </p:cNvPr>
              <p:cNvSpPr/>
              <p:nvPr/>
            </p:nvSpPr>
            <p:spPr bwMode="auto">
              <a:xfrm>
                <a:off x="879" y="2456"/>
                <a:ext cx="16" cy="9"/>
              </a:xfrm>
              <a:custGeom>
                <a:avLst/>
                <a:gdLst>
                  <a:gd name="T0" fmla="*/ 0 w 14"/>
                  <a:gd name="T1" fmla="*/ 4 h 8"/>
                  <a:gd name="T2" fmla="*/ 14 w 14"/>
                  <a:gd name="T3" fmla="*/ 4 h 8"/>
                  <a:gd name="T4" fmla="*/ 0 w 14"/>
                  <a:gd name="T5" fmla="*/ 4 h 8"/>
                </a:gdLst>
                <a:ahLst/>
                <a:cxnLst>
                  <a:cxn ang="0">
                    <a:pos x="T0" y="T1"/>
                  </a:cxn>
                  <a:cxn ang="0">
                    <a:pos x="T2" y="T3"/>
                  </a:cxn>
                  <a:cxn ang="0">
                    <a:pos x="T4" y="T5"/>
                  </a:cxn>
                </a:cxnLst>
                <a:rect l="0" t="0" r="r" b="b"/>
                <a:pathLst>
                  <a:path w="14" h="8">
                    <a:moveTo>
                      <a:pt x="0" y="4"/>
                    </a:moveTo>
                    <a:cubicBezTo>
                      <a:pt x="4" y="0"/>
                      <a:pt x="8" y="1"/>
                      <a:pt x="14" y="4"/>
                    </a:cubicBezTo>
                    <a:cubicBezTo>
                      <a:pt x="8" y="8"/>
                      <a:pt x="4" y="3"/>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4" name="Freeform 569">
                <a:extLst>
                  <a:ext uri="{FF2B5EF4-FFF2-40B4-BE49-F238E27FC236}">
                    <a16:creationId xmlns:a16="http://schemas.microsoft.com/office/drawing/2014/main" id="{807E18E5-340A-6C5D-C3EF-1EA6A554CC9F}"/>
                  </a:ext>
                </a:extLst>
              </p:cNvPr>
              <p:cNvSpPr/>
              <p:nvPr/>
            </p:nvSpPr>
            <p:spPr bwMode="auto">
              <a:xfrm>
                <a:off x="809" y="2465"/>
                <a:ext cx="14" cy="9"/>
              </a:xfrm>
              <a:custGeom>
                <a:avLst/>
                <a:gdLst>
                  <a:gd name="T0" fmla="*/ 3 w 12"/>
                  <a:gd name="T1" fmla="*/ 8 h 8"/>
                  <a:gd name="T2" fmla="*/ 6 w 12"/>
                  <a:gd name="T3" fmla="*/ 2 h 8"/>
                  <a:gd name="T4" fmla="*/ 12 w 12"/>
                  <a:gd name="T5" fmla="*/ 6 h 8"/>
                  <a:gd name="T6" fmla="*/ 12 w 12"/>
                  <a:gd name="T7" fmla="*/ 6 h 8"/>
                  <a:gd name="T8" fmla="*/ 5 w 12"/>
                  <a:gd name="T9" fmla="*/ 8 h 8"/>
                  <a:gd name="T10" fmla="*/ 5 w 12"/>
                  <a:gd name="T11" fmla="*/ 8 h 8"/>
                  <a:gd name="T12" fmla="*/ 3 w 12"/>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2" h="8">
                    <a:moveTo>
                      <a:pt x="3" y="8"/>
                    </a:moveTo>
                    <a:cubicBezTo>
                      <a:pt x="0" y="4"/>
                      <a:pt x="3" y="3"/>
                      <a:pt x="6" y="2"/>
                    </a:cubicBezTo>
                    <a:cubicBezTo>
                      <a:pt x="10" y="0"/>
                      <a:pt x="12" y="2"/>
                      <a:pt x="12" y="6"/>
                    </a:cubicBezTo>
                    <a:cubicBezTo>
                      <a:pt x="12" y="6"/>
                      <a:pt x="12" y="6"/>
                      <a:pt x="12" y="6"/>
                    </a:cubicBezTo>
                    <a:cubicBezTo>
                      <a:pt x="10" y="6"/>
                      <a:pt x="7" y="5"/>
                      <a:pt x="5" y="8"/>
                    </a:cubicBezTo>
                    <a:cubicBezTo>
                      <a:pt x="5" y="8"/>
                      <a:pt x="5" y="8"/>
                      <a:pt x="5" y="8"/>
                    </a:cubicBezTo>
                    <a:cubicBezTo>
                      <a:pt x="4" y="8"/>
                      <a:pt x="3" y="8"/>
                      <a:pt x="3"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5" name="Freeform 570">
                <a:extLst>
                  <a:ext uri="{FF2B5EF4-FFF2-40B4-BE49-F238E27FC236}">
                    <a16:creationId xmlns:a16="http://schemas.microsoft.com/office/drawing/2014/main" id="{3DD979BC-B1EF-3A95-F90D-7354C2867A4E}"/>
                  </a:ext>
                </a:extLst>
              </p:cNvPr>
              <p:cNvSpPr/>
              <p:nvPr/>
            </p:nvSpPr>
            <p:spPr bwMode="auto">
              <a:xfrm>
                <a:off x="805" y="2103"/>
                <a:ext cx="8" cy="13"/>
              </a:xfrm>
              <a:custGeom>
                <a:avLst/>
                <a:gdLst>
                  <a:gd name="T0" fmla="*/ 5 w 7"/>
                  <a:gd name="T1" fmla="*/ 0 h 12"/>
                  <a:gd name="T2" fmla="*/ 4 w 7"/>
                  <a:gd name="T3" fmla="*/ 12 h 12"/>
                  <a:gd name="T4" fmla="*/ 5 w 7"/>
                  <a:gd name="T5" fmla="*/ 0 h 12"/>
                </a:gdLst>
                <a:ahLst/>
                <a:cxnLst>
                  <a:cxn ang="0">
                    <a:pos x="T0" y="T1"/>
                  </a:cxn>
                  <a:cxn ang="0">
                    <a:pos x="T2" y="T3"/>
                  </a:cxn>
                  <a:cxn ang="0">
                    <a:pos x="T4" y="T5"/>
                  </a:cxn>
                </a:cxnLst>
                <a:rect l="0" t="0" r="r" b="b"/>
                <a:pathLst>
                  <a:path w="7" h="12">
                    <a:moveTo>
                      <a:pt x="5" y="0"/>
                    </a:moveTo>
                    <a:cubicBezTo>
                      <a:pt x="7" y="4"/>
                      <a:pt x="7" y="8"/>
                      <a:pt x="4" y="12"/>
                    </a:cubicBezTo>
                    <a:cubicBezTo>
                      <a:pt x="0" y="6"/>
                      <a:pt x="5" y="4"/>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6" name="Freeform 571">
                <a:extLst>
                  <a:ext uri="{FF2B5EF4-FFF2-40B4-BE49-F238E27FC236}">
                    <a16:creationId xmlns:a16="http://schemas.microsoft.com/office/drawing/2014/main" id="{73FE00BD-5207-FF38-030B-7CBE0969E1F7}"/>
                  </a:ext>
                </a:extLst>
              </p:cNvPr>
              <p:cNvSpPr/>
              <p:nvPr/>
            </p:nvSpPr>
            <p:spPr bwMode="auto">
              <a:xfrm>
                <a:off x="796" y="1637"/>
                <a:ext cx="6" cy="11"/>
              </a:xfrm>
              <a:custGeom>
                <a:avLst/>
                <a:gdLst>
                  <a:gd name="T0" fmla="*/ 0 w 6"/>
                  <a:gd name="T1" fmla="*/ 0 h 9"/>
                  <a:gd name="T2" fmla="*/ 6 w 6"/>
                  <a:gd name="T3" fmla="*/ 9 h 9"/>
                  <a:gd name="T4" fmla="*/ 0 w 6"/>
                  <a:gd name="T5" fmla="*/ 0 h 9"/>
                </a:gdLst>
                <a:ahLst/>
                <a:cxnLst>
                  <a:cxn ang="0">
                    <a:pos x="T0" y="T1"/>
                  </a:cxn>
                  <a:cxn ang="0">
                    <a:pos x="T2" y="T3"/>
                  </a:cxn>
                  <a:cxn ang="0">
                    <a:pos x="T4" y="T5"/>
                  </a:cxn>
                </a:cxnLst>
                <a:rect l="0" t="0" r="r" b="b"/>
                <a:pathLst>
                  <a:path w="6" h="9">
                    <a:moveTo>
                      <a:pt x="0" y="0"/>
                    </a:moveTo>
                    <a:cubicBezTo>
                      <a:pt x="3" y="2"/>
                      <a:pt x="6" y="3"/>
                      <a:pt x="6" y="9"/>
                    </a:cubicBezTo>
                    <a:cubicBezTo>
                      <a:pt x="0" y="8"/>
                      <a:pt x="0" y="4"/>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7" name="Freeform 572">
                <a:extLst>
                  <a:ext uri="{FF2B5EF4-FFF2-40B4-BE49-F238E27FC236}">
                    <a16:creationId xmlns:a16="http://schemas.microsoft.com/office/drawing/2014/main" id="{3FF63016-618B-328D-F08D-BBE658440239}"/>
                  </a:ext>
                </a:extLst>
              </p:cNvPr>
              <p:cNvSpPr/>
              <p:nvPr/>
            </p:nvSpPr>
            <p:spPr bwMode="auto">
              <a:xfrm>
                <a:off x="738" y="1555"/>
                <a:ext cx="8" cy="8"/>
              </a:xfrm>
              <a:custGeom>
                <a:avLst/>
                <a:gdLst>
                  <a:gd name="T0" fmla="*/ 7 w 7"/>
                  <a:gd name="T1" fmla="*/ 7 h 7"/>
                  <a:gd name="T2" fmla="*/ 0 w 7"/>
                  <a:gd name="T3" fmla="*/ 3 h 7"/>
                  <a:gd name="T4" fmla="*/ 2 w 7"/>
                  <a:gd name="T5" fmla="*/ 0 h 7"/>
                  <a:gd name="T6" fmla="*/ 7 w 7"/>
                  <a:gd name="T7" fmla="*/ 7 h 7"/>
                </a:gdLst>
                <a:ahLst/>
                <a:cxnLst>
                  <a:cxn ang="0">
                    <a:pos x="T0" y="T1"/>
                  </a:cxn>
                  <a:cxn ang="0">
                    <a:pos x="T2" y="T3"/>
                  </a:cxn>
                  <a:cxn ang="0">
                    <a:pos x="T4" y="T5"/>
                  </a:cxn>
                  <a:cxn ang="0">
                    <a:pos x="T6" y="T7"/>
                  </a:cxn>
                </a:cxnLst>
                <a:rect l="0" t="0" r="r" b="b"/>
                <a:pathLst>
                  <a:path w="7" h="7">
                    <a:moveTo>
                      <a:pt x="7" y="7"/>
                    </a:moveTo>
                    <a:cubicBezTo>
                      <a:pt x="4" y="6"/>
                      <a:pt x="1" y="6"/>
                      <a:pt x="0" y="3"/>
                    </a:cubicBezTo>
                    <a:cubicBezTo>
                      <a:pt x="0" y="1"/>
                      <a:pt x="1" y="0"/>
                      <a:pt x="2" y="0"/>
                    </a:cubicBezTo>
                    <a:cubicBezTo>
                      <a:pt x="6" y="1"/>
                      <a:pt x="6" y="4"/>
                      <a:pt x="7"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8" name="Freeform 573">
                <a:extLst>
                  <a:ext uri="{FF2B5EF4-FFF2-40B4-BE49-F238E27FC236}">
                    <a16:creationId xmlns:a16="http://schemas.microsoft.com/office/drawing/2014/main" id="{D95CEE59-1593-F370-93B5-C5E0657EEB6F}"/>
                  </a:ext>
                </a:extLst>
              </p:cNvPr>
              <p:cNvSpPr/>
              <p:nvPr/>
            </p:nvSpPr>
            <p:spPr bwMode="auto">
              <a:xfrm>
                <a:off x="790" y="2161"/>
                <a:ext cx="8" cy="9"/>
              </a:xfrm>
              <a:custGeom>
                <a:avLst/>
                <a:gdLst>
                  <a:gd name="T0" fmla="*/ 0 w 7"/>
                  <a:gd name="T1" fmla="*/ 4 h 8"/>
                  <a:gd name="T2" fmla="*/ 0 w 7"/>
                  <a:gd name="T3" fmla="*/ 3 h 8"/>
                  <a:gd name="T4" fmla="*/ 6 w 7"/>
                  <a:gd name="T5" fmla="*/ 2 h 8"/>
                  <a:gd name="T6" fmla="*/ 6 w 7"/>
                  <a:gd name="T7" fmla="*/ 5 h 8"/>
                  <a:gd name="T8" fmla="*/ 0 w 7"/>
                  <a:gd name="T9" fmla="*/ 4 h 8"/>
                </a:gdLst>
                <a:ahLst/>
                <a:cxnLst>
                  <a:cxn ang="0">
                    <a:pos x="T0" y="T1"/>
                  </a:cxn>
                  <a:cxn ang="0">
                    <a:pos x="T2" y="T3"/>
                  </a:cxn>
                  <a:cxn ang="0">
                    <a:pos x="T4" y="T5"/>
                  </a:cxn>
                  <a:cxn ang="0">
                    <a:pos x="T6" y="T7"/>
                  </a:cxn>
                  <a:cxn ang="0">
                    <a:pos x="T8" y="T9"/>
                  </a:cxn>
                </a:cxnLst>
                <a:rect l="0" t="0" r="r" b="b"/>
                <a:pathLst>
                  <a:path w="7" h="8">
                    <a:moveTo>
                      <a:pt x="0" y="4"/>
                    </a:moveTo>
                    <a:cubicBezTo>
                      <a:pt x="0" y="4"/>
                      <a:pt x="0" y="3"/>
                      <a:pt x="0" y="3"/>
                    </a:cubicBezTo>
                    <a:cubicBezTo>
                      <a:pt x="1" y="0"/>
                      <a:pt x="3" y="0"/>
                      <a:pt x="6" y="2"/>
                    </a:cubicBezTo>
                    <a:cubicBezTo>
                      <a:pt x="6" y="3"/>
                      <a:pt x="7" y="5"/>
                      <a:pt x="6" y="5"/>
                    </a:cubicBezTo>
                    <a:cubicBezTo>
                      <a:pt x="4" y="8"/>
                      <a:pt x="2" y="5"/>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9" name="Freeform 574">
                <a:extLst>
                  <a:ext uri="{FF2B5EF4-FFF2-40B4-BE49-F238E27FC236}">
                    <a16:creationId xmlns:a16="http://schemas.microsoft.com/office/drawing/2014/main" id="{C4C2E1AE-C588-9A95-54C6-7FE869FE59F9}"/>
                  </a:ext>
                </a:extLst>
              </p:cNvPr>
              <p:cNvSpPr/>
              <p:nvPr/>
            </p:nvSpPr>
            <p:spPr bwMode="auto">
              <a:xfrm>
                <a:off x="768" y="1635"/>
                <a:ext cx="8" cy="7"/>
              </a:xfrm>
              <a:custGeom>
                <a:avLst/>
                <a:gdLst>
                  <a:gd name="T0" fmla="*/ 5 w 7"/>
                  <a:gd name="T1" fmla="*/ 0 h 6"/>
                  <a:gd name="T2" fmla="*/ 6 w 7"/>
                  <a:gd name="T3" fmla="*/ 3 h 6"/>
                  <a:gd name="T4" fmla="*/ 4 w 7"/>
                  <a:gd name="T5" fmla="*/ 6 h 6"/>
                  <a:gd name="T6" fmla="*/ 1 w 7"/>
                  <a:gd name="T7" fmla="*/ 3 h 6"/>
                  <a:gd name="T8" fmla="*/ 5 w 7"/>
                  <a:gd name="T9" fmla="*/ 0 h 6"/>
                </a:gdLst>
                <a:ahLst/>
                <a:cxnLst>
                  <a:cxn ang="0">
                    <a:pos x="T0" y="T1"/>
                  </a:cxn>
                  <a:cxn ang="0">
                    <a:pos x="T2" y="T3"/>
                  </a:cxn>
                  <a:cxn ang="0">
                    <a:pos x="T4" y="T5"/>
                  </a:cxn>
                  <a:cxn ang="0">
                    <a:pos x="T6" y="T7"/>
                  </a:cxn>
                  <a:cxn ang="0">
                    <a:pos x="T8" y="T9"/>
                  </a:cxn>
                </a:cxnLst>
                <a:rect l="0" t="0" r="r" b="b"/>
                <a:pathLst>
                  <a:path w="7" h="6">
                    <a:moveTo>
                      <a:pt x="5" y="0"/>
                    </a:moveTo>
                    <a:cubicBezTo>
                      <a:pt x="5" y="0"/>
                      <a:pt x="6" y="2"/>
                      <a:pt x="6" y="3"/>
                    </a:cubicBezTo>
                    <a:cubicBezTo>
                      <a:pt x="7" y="5"/>
                      <a:pt x="6" y="6"/>
                      <a:pt x="4" y="6"/>
                    </a:cubicBezTo>
                    <a:cubicBezTo>
                      <a:pt x="3" y="5"/>
                      <a:pt x="1" y="4"/>
                      <a:pt x="1" y="3"/>
                    </a:cubicBezTo>
                    <a:cubicBezTo>
                      <a:pt x="0" y="1"/>
                      <a:pt x="1" y="1"/>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0" name="Freeform 575">
                <a:extLst>
                  <a:ext uri="{FF2B5EF4-FFF2-40B4-BE49-F238E27FC236}">
                    <a16:creationId xmlns:a16="http://schemas.microsoft.com/office/drawing/2014/main" id="{9E6003EF-7FDC-1B1E-A9C4-A64F185EFB69}"/>
                  </a:ext>
                </a:extLst>
              </p:cNvPr>
              <p:cNvSpPr/>
              <p:nvPr/>
            </p:nvSpPr>
            <p:spPr bwMode="auto">
              <a:xfrm>
                <a:off x="1003" y="2566"/>
                <a:ext cx="8" cy="11"/>
              </a:xfrm>
              <a:custGeom>
                <a:avLst/>
                <a:gdLst>
                  <a:gd name="T0" fmla="*/ 0 w 7"/>
                  <a:gd name="T1" fmla="*/ 10 h 10"/>
                  <a:gd name="T2" fmla="*/ 5 w 7"/>
                  <a:gd name="T3" fmla="*/ 0 h 10"/>
                  <a:gd name="T4" fmla="*/ 5 w 7"/>
                  <a:gd name="T5" fmla="*/ 0 h 10"/>
                  <a:gd name="T6" fmla="*/ 0 w 7"/>
                  <a:gd name="T7" fmla="*/ 10 h 10"/>
                </a:gdLst>
                <a:ahLst/>
                <a:cxnLst>
                  <a:cxn ang="0">
                    <a:pos x="T0" y="T1"/>
                  </a:cxn>
                  <a:cxn ang="0">
                    <a:pos x="T2" y="T3"/>
                  </a:cxn>
                  <a:cxn ang="0">
                    <a:pos x="T4" y="T5"/>
                  </a:cxn>
                  <a:cxn ang="0">
                    <a:pos x="T6" y="T7"/>
                  </a:cxn>
                </a:cxnLst>
                <a:rect l="0" t="0" r="r" b="b"/>
                <a:pathLst>
                  <a:path w="7" h="10">
                    <a:moveTo>
                      <a:pt x="0" y="10"/>
                    </a:moveTo>
                    <a:cubicBezTo>
                      <a:pt x="1" y="6"/>
                      <a:pt x="2" y="2"/>
                      <a:pt x="5" y="0"/>
                    </a:cubicBezTo>
                    <a:cubicBezTo>
                      <a:pt x="5" y="0"/>
                      <a:pt x="5" y="0"/>
                      <a:pt x="5" y="0"/>
                    </a:cubicBezTo>
                    <a:cubicBezTo>
                      <a:pt x="5" y="4"/>
                      <a:pt x="7" y="9"/>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1" name="Freeform 576">
                <a:extLst>
                  <a:ext uri="{FF2B5EF4-FFF2-40B4-BE49-F238E27FC236}">
                    <a16:creationId xmlns:a16="http://schemas.microsoft.com/office/drawing/2014/main" id="{346AA863-2D50-D825-706F-90F5DCF43DA5}"/>
                  </a:ext>
                </a:extLst>
              </p:cNvPr>
              <p:cNvSpPr/>
              <p:nvPr/>
            </p:nvSpPr>
            <p:spPr bwMode="auto">
              <a:xfrm>
                <a:off x="775" y="2677"/>
                <a:ext cx="5" cy="14"/>
              </a:xfrm>
              <a:custGeom>
                <a:avLst/>
                <a:gdLst>
                  <a:gd name="T0" fmla="*/ 3 w 4"/>
                  <a:gd name="T1" fmla="*/ 0 h 12"/>
                  <a:gd name="T2" fmla="*/ 2 w 4"/>
                  <a:gd name="T3" fmla="*/ 12 h 12"/>
                  <a:gd name="T4" fmla="*/ 3 w 4"/>
                  <a:gd name="T5" fmla="*/ 0 h 12"/>
                </a:gdLst>
                <a:ahLst/>
                <a:cxnLst>
                  <a:cxn ang="0">
                    <a:pos x="T0" y="T1"/>
                  </a:cxn>
                  <a:cxn ang="0">
                    <a:pos x="T2" y="T3"/>
                  </a:cxn>
                  <a:cxn ang="0">
                    <a:pos x="T4" y="T5"/>
                  </a:cxn>
                </a:cxnLst>
                <a:rect l="0" t="0" r="r" b="b"/>
                <a:pathLst>
                  <a:path w="4" h="12">
                    <a:moveTo>
                      <a:pt x="3" y="0"/>
                    </a:moveTo>
                    <a:cubicBezTo>
                      <a:pt x="3" y="4"/>
                      <a:pt x="4" y="8"/>
                      <a:pt x="2" y="12"/>
                    </a:cubicBezTo>
                    <a:cubicBezTo>
                      <a:pt x="1" y="8"/>
                      <a:pt x="0" y="4"/>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2" name="Freeform 577">
                <a:extLst>
                  <a:ext uri="{FF2B5EF4-FFF2-40B4-BE49-F238E27FC236}">
                    <a16:creationId xmlns:a16="http://schemas.microsoft.com/office/drawing/2014/main" id="{D445A1E3-3168-9AC6-C41F-BE8FDE4ADC02}"/>
                  </a:ext>
                </a:extLst>
              </p:cNvPr>
              <p:cNvSpPr/>
              <p:nvPr/>
            </p:nvSpPr>
            <p:spPr bwMode="auto">
              <a:xfrm>
                <a:off x="964" y="2488"/>
                <a:ext cx="5" cy="9"/>
              </a:xfrm>
              <a:custGeom>
                <a:avLst/>
                <a:gdLst>
                  <a:gd name="T0" fmla="*/ 2 w 4"/>
                  <a:gd name="T1" fmla="*/ 0 h 8"/>
                  <a:gd name="T2" fmla="*/ 2 w 4"/>
                  <a:gd name="T3" fmla="*/ 8 h 8"/>
                  <a:gd name="T4" fmla="*/ 2 w 4"/>
                  <a:gd name="T5" fmla="*/ 0 h 8"/>
                </a:gdLst>
                <a:ahLst/>
                <a:cxnLst>
                  <a:cxn ang="0">
                    <a:pos x="T0" y="T1"/>
                  </a:cxn>
                  <a:cxn ang="0">
                    <a:pos x="T2" y="T3"/>
                  </a:cxn>
                  <a:cxn ang="0">
                    <a:pos x="T4" y="T5"/>
                  </a:cxn>
                </a:cxnLst>
                <a:rect l="0" t="0" r="r" b="b"/>
                <a:pathLst>
                  <a:path w="4" h="8">
                    <a:moveTo>
                      <a:pt x="2" y="0"/>
                    </a:moveTo>
                    <a:cubicBezTo>
                      <a:pt x="4" y="2"/>
                      <a:pt x="3" y="5"/>
                      <a:pt x="2" y="8"/>
                    </a:cubicBezTo>
                    <a:cubicBezTo>
                      <a:pt x="0" y="5"/>
                      <a:pt x="0" y="3"/>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3" name="Freeform 578">
                <a:extLst>
                  <a:ext uri="{FF2B5EF4-FFF2-40B4-BE49-F238E27FC236}">
                    <a16:creationId xmlns:a16="http://schemas.microsoft.com/office/drawing/2014/main" id="{F5D28B92-30CD-1A8E-2428-C9464C963D26}"/>
                  </a:ext>
                </a:extLst>
              </p:cNvPr>
              <p:cNvSpPr/>
              <p:nvPr/>
            </p:nvSpPr>
            <p:spPr bwMode="auto">
              <a:xfrm>
                <a:off x="777" y="2084"/>
                <a:ext cx="5" cy="5"/>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0" y="4"/>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4" name="Freeform 579">
                <a:extLst>
                  <a:ext uri="{FF2B5EF4-FFF2-40B4-BE49-F238E27FC236}">
                    <a16:creationId xmlns:a16="http://schemas.microsoft.com/office/drawing/2014/main" id="{D83FEA34-E1A6-69E2-D2DD-B5551AA29E87}"/>
                  </a:ext>
                </a:extLst>
              </p:cNvPr>
              <p:cNvSpPr/>
              <p:nvPr/>
            </p:nvSpPr>
            <p:spPr bwMode="auto">
              <a:xfrm>
                <a:off x="732" y="2068"/>
                <a:ext cx="4" cy="3"/>
              </a:xfrm>
              <a:custGeom>
                <a:avLst/>
                <a:gdLst>
                  <a:gd name="T0" fmla="*/ 1 w 3"/>
                  <a:gd name="T1" fmla="*/ 0 h 2"/>
                  <a:gd name="T2" fmla="*/ 3 w 3"/>
                  <a:gd name="T3" fmla="*/ 1 h 2"/>
                  <a:gd name="T4" fmla="*/ 2 w 3"/>
                  <a:gd name="T5" fmla="*/ 2 h 2"/>
                  <a:gd name="T6" fmla="*/ 0 w 3"/>
                  <a:gd name="T7" fmla="*/ 2 h 2"/>
                  <a:gd name="T8" fmla="*/ 1 w 3"/>
                  <a:gd name="T9" fmla="*/ 0 h 2"/>
                </a:gdLst>
                <a:ahLst/>
                <a:cxnLst>
                  <a:cxn ang="0">
                    <a:pos x="T0" y="T1"/>
                  </a:cxn>
                  <a:cxn ang="0">
                    <a:pos x="T2" y="T3"/>
                  </a:cxn>
                  <a:cxn ang="0">
                    <a:pos x="T4" y="T5"/>
                  </a:cxn>
                  <a:cxn ang="0">
                    <a:pos x="T6" y="T7"/>
                  </a:cxn>
                  <a:cxn ang="0">
                    <a:pos x="T8" y="T9"/>
                  </a:cxn>
                </a:cxnLst>
                <a:rect l="0" t="0" r="r" b="b"/>
                <a:pathLst>
                  <a:path w="3" h="2">
                    <a:moveTo>
                      <a:pt x="1" y="0"/>
                    </a:moveTo>
                    <a:cubicBezTo>
                      <a:pt x="2" y="0"/>
                      <a:pt x="3" y="0"/>
                      <a:pt x="3" y="1"/>
                    </a:cubicBezTo>
                    <a:cubicBezTo>
                      <a:pt x="3" y="1"/>
                      <a:pt x="3" y="2"/>
                      <a:pt x="2" y="2"/>
                    </a:cubicBezTo>
                    <a:cubicBezTo>
                      <a:pt x="2" y="2"/>
                      <a:pt x="1" y="2"/>
                      <a:pt x="0" y="2"/>
                    </a:cubicBezTo>
                    <a:cubicBezTo>
                      <a:pt x="0" y="1"/>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5" name="Freeform 580">
                <a:extLst>
                  <a:ext uri="{FF2B5EF4-FFF2-40B4-BE49-F238E27FC236}">
                    <a16:creationId xmlns:a16="http://schemas.microsoft.com/office/drawing/2014/main" id="{0F39329D-10B2-730A-08D7-222B73BF86AA}"/>
                  </a:ext>
                </a:extLst>
              </p:cNvPr>
              <p:cNvSpPr/>
              <p:nvPr/>
            </p:nvSpPr>
            <p:spPr bwMode="auto">
              <a:xfrm>
                <a:off x="797" y="1694"/>
                <a:ext cx="5" cy="4"/>
              </a:xfrm>
              <a:custGeom>
                <a:avLst/>
                <a:gdLst>
                  <a:gd name="T0" fmla="*/ 0 w 5"/>
                  <a:gd name="T1" fmla="*/ 3 h 4"/>
                  <a:gd name="T2" fmla="*/ 1 w 5"/>
                  <a:gd name="T3" fmla="*/ 0 h 4"/>
                  <a:gd name="T4" fmla="*/ 4 w 5"/>
                  <a:gd name="T5" fmla="*/ 2 h 4"/>
                  <a:gd name="T6" fmla="*/ 3 w 5"/>
                  <a:gd name="T7" fmla="*/ 4 h 4"/>
                  <a:gd name="T8" fmla="*/ 0 w 5"/>
                  <a:gd name="T9" fmla="*/ 3 h 4"/>
                </a:gdLst>
                <a:ahLst/>
                <a:cxnLst>
                  <a:cxn ang="0">
                    <a:pos x="T0" y="T1"/>
                  </a:cxn>
                  <a:cxn ang="0">
                    <a:pos x="T2" y="T3"/>
                  </a:cxn>
                  <a:cxn ang="0">
                    <a:pos x="T4" y="T5"/>
                  </a:cxn>
                  <a:cxn ang="0">
                    <a:pos x="T6" y="T7"/>
                  </a:cxn>
                  <a:cxn ang="0">
                    <a:pos x="T8" y="T9"/>
                  </a:cxn>
                </a:cxnLst>
                <a:rect l="0" t="0" r="r" b="b"/>
                <a:pathLst>
                  <a:path w="5" h="4">
                    <a:moveTo>
                      <a:pt x="0" y="3"/>
                    </a:moveTo>
                    <a:cubicBezTo>
                      <a:pt x="0" y="2"/>
                      <a:pt x="1" y="1"/>
                      <a:pt x="1" y="0"/>
                    </a:cubicBezTo>
                    <a:cubicBezTo>
                      <a:pt x="2" y="1"/>
                      <a:pt x="3" y="1"/>
                      <a:pt x="4" y="2"/>
                    </a:cubicBezTo>
                    <a:cubicBezTo>
                      <a:pt x="3" y="3"/>
                      <a:pt x="5" y="4"/>
                      <a:pt x="3" y="4"/>
                    </a:cubicBezTo>
                    <a:cubicBezTo>
                      <a:pt x="2" y="4"/>
                      <a:pt x="1" y="3"/>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6" name="Freeform 581">
                <a:extLst>
                  <a:ext uri="{FF2B5EF4-FFF2-40B4-BE49-F238E27FC236}">
                    <a16:creationId xmlns:a16="http://schemas.microsoft.com/office/drawing/2014/main" id="{5CC3F676-C9B6-4268-44DD-DA6DDB17C09E}"/>
                  </a:ext>
                </a:extLst>
              </p:cNvPr>
              <p:cNvSpPr/>
              <p:nvPr/>
            </p:nvSpPr>
            <p:spPr bwMode="auto">
              <a:xfrm>
                <a:off x="703" y="1586"/>
                <a:ext cx="3"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1" y="0"/>
                      <a:pt x="2" y="0"/>
                      <a:pt x="3" y="1"/>
                    </a:cubicBezTo>
                    <a:cubicBezTo>
                      <a:pt x="3" y="1"/>
                      <a:pt x="2" y="3"/>
                      <a:pt x="2" y="3"/>
                    </a:cubicBezTo>
                    <a:cubicBezTo>
                      <a:pt x="1" y="3"/>
                      <a:pt x="0" y="2"/>
                      <a:pt x="0" y="2"/>
                    </a:cubicBezTo>
                    <a:cubicBezTo>
                      <a:pt x="0" y="1"/>
                      <a:pt x="0"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7" name="Freeform 582">
                <a:extLst>
                  <a:ext uri="{FF2B5EF4-FFF2-40B4-BE49-F238E27FC236}">
                    <a16:creationId xmlns:a16="http://schemas.microsoft.com/office/drawing/2014/main" id="{51B8FDB8-404D-44F9-24CF-69DF59057CE4}"/>
                  </a:ext>
                </a:extLst>
              </p:cNvPr>
              <p:cNvSpPr/>
              <p:nvPr/>
            </p:nvSpPr>
            <p:spPr bwMode="auto">
              <a:xfrm>
                <a:off x="731" y="1571"/>
                <a:ext cx="6" cy="6"/>
              </a:xfrm>
              <a:custGeom>
                <a:avLst/>
                <a:gdLst>
                  <a:gd name="T0" fmla="*/ 5 w 5"/>
                  <a:gd name="T1" fmla="*/ 5 h 5"/>
                  <a:gd name="T2" fmla="*/ 0 w 5"/>
                  <a:gd name="T3" fmla="*/ 0 h 5"/>
                  <a:gd name="T4" fmla="*/ 1 w 5"/>
                  <a:gd name="T5" fmla="*/ 0 h 5"/>
                  <a:gd name="T6" fmla="*/ 5 w 5"/>
                  <a:gd name="T7" fmla="*/ 5 h 5"/>
                  <a:gd name="T8" fmla="*/ 5 w 5"/>
                  <a:gd name="T9" fmla="*/ 5 h 5"/>
                </a:gdLst>
                <a:ahLst/>
                <a:cxnLst>
                  <a:cxn ang="0">
                    <a:pos x="T0" y="T1"/>
                  </a:cxn>
                  <a:cxn ang="0">
                    <a:pos x="T2" y="T3"/>
                  </a:cxn>
                  <a:cxn ang="0">
                    <a:pos x="T4" y="T5"/>
                  </a:cxn>
                  <a:cxn ang="0">
                    <a:pos x="T6" y="T7"/>
                  </a:cxn>
                  <a:cxn ang="0">
                    <a:pos x="T8" y="T9"/>
                  </a:cxn>
                </a:cxnLst>
                <a:rect l="0" t="0" r="r" b="b"/>
                <a:pathLst>
                  <a:path w="5" h="5">
                    <a:moveTo>
                      <a:pt x="5" y="5"/>
                    </a:moveTo>
                    <a:cubicBezTo>
                      <a:pt x="2" y="5"/>
                      <a:pt x="1" y="3"/>
                      <a:pt x="0" y="0"/>
                    </a:cubicBezTo>
                    <a:cubicBezTo>
                      <a:pt x="0" y="0"/>
                      <a:pt x="1" y="0"/>
                      <a:pt x="1" y="0"/>
                    </a:cubicBezTo>
                    <a:cubicBezTo>
                      <a:pt x="4" y="0"/>
                      <a:pt x="5" y="2"/>
                      <a:pt x="5" y="5"/>
                    </a:cubicBezTo>
                    <a:cubicBezTo>
                      <a:pt x="5" y="5"/>
                      <a:pt x="5" y="5"/>
                      <a:pt x="5"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8" name="Freeform 583">
                <a:extLst>
                  <a:ext uri="{FF2B5EF4-FFF2-40B4-BE49-F238E27FC236}">
                    <a16:creationId xmlns:a16="http://schemas.microsoft.com/office/drawing/2014/main" id="{9A268635-A63F-EA3F-57A3-2E802EC293E9}"/>
                  </a:ext>
                </a:extLst>
              </p:cNvPr>
              <p:cNvSpPr/>
              <p:nvPr/>
            </p:nvSpPr>
            <p:spPr bwMode="auto">
              <a:xfrm>
                <a:off x="1000" y="2577"/>
                <a:ext cx="3" cy="4"/>
              </a:xfrm>
              <a:custGeom>
                <a:avLst/>
                <a:gdLst>
                  <a:gd name="T0" fmla="*/ 3 w 3"/>
                  <a:gd name="T1" fmla="*/ 0 h 3"/>
                  <a:gd name="T2" fmla="*/ 1 w 3"/>
                  <a:gd name="T3" fmla="*/ 3 h 3"/>
                  <a:gd name="T4" fmla="*/ 0 w 3"/>
                  <a:gd name="T5" fmla="*/ 2 h 3"/>
                  <a:gd name="T6" fmla="*/ 3 w 3"/>
                  <a:gd name="T7" fmla="*/ 0 h 3"/>
                </a:gdLst>
                <a:ahLst/>
                <a:cxnLst>
                  <a:cxn ang="0">
                    <a:pos x="T0" y="T1"/>
                  </a:cxn>
                  <a:cxn ang="0">
                    <a:pos x="T2" y="T3"/>
                  </a:cxn>
                  <a:cxn ang="0">
                    <a:pos x="T4" y="T5"/>
                  </a:cxn>
                  <a:cxn ang="0">
                    <a:pos x="T6" y="T7"/>
                  </a:cxn>
                </a:cxnLst>
                <a:rect l="0" t="0" r="r" b="b"/>
                <a:pathLst>
                  <a:path w="3" h="3">
                    <a:moveTo>
                      <a:pt x="3" y="0"/>
                    </a:moveTo>
                    <a:cubicBezTo>
                      <a:pt x="3" y="1"/>
                      <a:pt x="3" y="3"/>
                      <a:pt x="1" y="3"/>
                    </a:cubicBezTo>
                    <a:cubicBezTo>
                      <a:pt x="0" y="3"/>
                      <a:pt x="0" y="3"/>
                      <a:pt x="0" y="2"/>
                    </a:cubicBezTo>
                    <a:cubicBezTo>
                      <a:pt x="0" y="0"/>
                      <a:pt x="2" y="0"/>
                      <a:pt x="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9" name="Freeform 584">
                <a:extLst>
                  <a:ext uri="{FF2B5EF4-FFF2-40B4-BE49-F238E27FC236}">
                    <a16:creationId xmlns:a16="http://schemas.microsoft.com/office/drawing/2014/main" id="{50DA5A97-B343-EDA9-2D9C-70334772F471}"/>
                  </a:ext>
                </a:extLst>
              </p:cNvPr>
              <p:cNvSpPr/>
              <p:nvPr/>
            </p:nvSpPr>
            <p:spPr bwMode="auto">
              <a:xfrm>
                <a:off x="840" y="1712"/>
                <a:ext cx="3" cy="6"/>
              </a:xfrm>
              <a:custGeom>
                <a:avLst/>
                <a:gdLst>
                  <a:gd name="T0" fmla="*/ 2 w 2"/>
                  <a:gd name="T1" fmla="*/ 5 h 5"/>
                  <a:gd name="T2" fmla="*/ 0 w 2"/>
                  <a:gd name="T3" fmla="*/ 0 h 5"/>
                  <a:gd name="T4" fmla="*/ 1 w 2"/>
                  <a:gd name="T5" fmla="*/ 0 h 5"/>
                  <a:gd name="T6" fmla="*/ 2 w 2"/>
                  <a:gd name="T7" fmla="*/ 5 h 5"/>
                </a:gdLst>
                <a:ahLst/>
                <a:cxnLst>
                  <a:cxn ang="0">
                    <a:pos x="T0" y="T1"/>
                  </a:cxn>
                  <a:cxn ang="0">
                    <a:pos x="T2" y="T3"/>
                  </a:cxn>
                  <a:cxn ang="0">
                    <a:pos x="T4" y="T5"/>
                  </a:cxn>
                  <a:cxn ang="0">
                    <a:pos x="T6" y="T7"/>
                  </a:cxn>
                </a:cxnLst>
                <a:rect l="0" t="0" r="r" b="b"/>
                <a:pathLst>
                  <a:path w="2" h="5">
                    <a:moveTo>
                      <a:pt x="2" y="5"/>
                    </a:moveTo>
                    <a:cubicBezTo>
                      <a:pt x="0" y="4"/>
                      <a:pt x="0" y="2"/>
                      <a:pt x="0" y="0"/>
                    </a:cubicBezTo>
                    <a:cubicBezTo>
                      <a:pt x="0" y="0"/>
                      <a:pt x="1" y="0"/>
                      <a:pt x="1" y="0"/>
                    </a:cubicBezTo>
                    <a:cubicBezTo>
                      <a:pt x="2" y="2"/>
                      <a:pt x="2" y="3"/>
                      <a:pt x="2"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0" name="Freeform 585">
                <a:extLst>
                  <a:ext uri="{FF2B5EF4-FFF2-40B4-BE49-F238E27FC236}">
                    <a16:creationId xmlns:a16="http://schemas.microsoft.com/office/drawing/2014/main" id="{8FDEF553-9F64-1AD0-254E-5A82FE0782A9}"/>
                  </a:ext>
                </a:extLst>
              </p:cNvPr>
              <p:cNvSpPr/>
              <p:nvPr/>
            </p:nvSpPr>
            <p:spPr bwMode="auto">
              <a:xfrm>
                <a:off x="942" y="2476"/>
                <a:ext cx="4" cy="6"/>
              </a:xfrm>
              <a:custGeom>
                <a:avLst/>
                <a:gdLst>
                  <a:gd name="T0" fmla="*/ 3 w 3"/>
                  <a:gd name="T1" fmla="*/ 5 h 5"/>
                  <a:gd name="T2" fmla="*/ 1 w 3"/>
                  <a:gd name="T3" fmla="*/ 1 h 5"/>
                  <a:gd name="T4" fmla="*/ 2 w 3"/>
                  <a:gd name="T5" fmla="*/ 0 h 5"/>
                  <a:gd name="T6" fmla="*/ 3 w 3"/>
                  <a:gd name="T7" fmla="*/ 5 h 5"/>
                </a:gdLst>
                <a:ahLst/>
                <a:cxnLst>
                  <a:cxn ang="0">
                    <a:pos x="T0" y="T1"/>
                  </a:cxn>
                  <a:cxn ang="0">
                    <a:pos x="T2" y="T3"/>
                  </a:cxn>
                  <a:cxn ang="0">
                    <a:pos x="T4" y="T5"/>
                  </a:cxn>
                  <a:cxn ang="0">
                    <a:pos x="T6" y="T7"/>
                  </a:cxn>
                </a:cxnLst>
                <a:rect l="0" t="0" r="r" b="b"/>
                <a:pathLst>
                  <a:path w="3" h="5">
                    <a:moveTo>
                      <a:pt x="3" y="5"/>
                    </a:moveTo>
                    <a:cubicBezTo>
                      <a:pt x="1" y="4"/>
                      <a:pt x="0" y="3"/>
                      <a:pt x="1" y="1"/>
                    </a:cubicBezTo>
                    <a:cubicBezTo>
                      <a:pt x="1" y="0"/>
                      <a:pt x="1" y="0"/>
                      <a:pt x="2" y="0"/>
                    </a:cubicBezTo>
                    <a:cubicBezTo>
                      <a:pt x="2" y="2"/>
                      <a:pt x="2" y="4"/>
                      <a:pt x="3"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1" name="Freeform 586">
                <a:extLst>
                  <a:ext uri="{FF2B5EF4-FFF2-40B4-BE49-F238E27FC236}">
                    <a16:creationId xmlns:a16="http://schemas.microsoft.com/office/drawing/2014/main" id="{B1ABEBDA-6A82-B734-3ECE-46312604BAC8}"/>
                  </a:ext>
                </a:extLst>
              </p:cNvPr>
              <p:cNvSpPr/>
              <p:nvPr/>
            </p:nvSpPr>
            <p:spPr bwMode="auto">
              <a:xfrm>
                <a:off x="773" y="2079"/>
                <a:ext cx="1" cy="1"/>
              </a:xfrm>
              <a:custGeom>
                <a:avLst/>
                <a:gdLst>
                  <a:gd name="T0" fmla="*/ 1 w 1"/>
                  <a:gd name="T1" fmla="*/ 0 h 1"/>
                  <a:gd name="T2" fmla="*/ 1 w 1"/>
                  <a:gd name="T3" fmla="*/ 1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1"/>
                      <a:pt x="1" y="1"/>
                    </a:cubicBezTo>
                    <a:cubicBezTo>
                      <a:pt x="1" y="1"/>
                      <a:pt x="1" y="1"/>
                      <a:pt x="0" y="1"/>
                    </a:cubicBezTo>
                    <a:cubicBezTo>
                      <a:pt x="0" y="1"/>
                      <a:pt x="0" y="0"/>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2" name="Freeform 587">
                <a:extLst>
                  <a:ext uri="{FF2B5EF4-FFF2-40B4-BE49-F238E27FC236}">
                    <a16:creationId xmlns:a16="http://schemas.microsoft.com/office/drawing/2014/main" id="{9B1AC655-0EFF-CAD5-45A9-287FA37955FF}"/>
                  </a:ext>
                </a:extLst>
              </p:cNvPr>
              <p:cNvSpPr/>
              <p:nvPr/>
            </p:nvSpPr>
            <p:spPr bwMode="auto">
              <a:xfrm>
                <a:off x="923" y="2681"/>
                <a:ext cx="3" cy="3"/>
              </a:xfrm>
              <a:custGeom>
                <a:avLst/>
                <a:gdLst>
                  <a:gd name="T0" fmla="*/ 0 w 3"/>
                  <a:gd name="T1" fmla="*/ 0 h 2"/>
                  <a:gd name="T2" fmla="*/ 3 w 3"/>
                  <a:gd name="T3" fmla="*/ 1 h 2"/>
                  <a:gd name="T4" fmla="*/ 3 w 3"/>
                  <a:gd name="T5" fmla="*/ 2 h 2"/>
                  <a:gd name="T6" fmla="*/ 0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cubicBezTo>
                      <a:pt x="1" y="1"/>
                      <a:pt x="2" y="1"/>
                      <a:pt x="3" y="1"/>
                    </a:cubicBezTo>
                    <a:cubicBezTo>
                      <a:pt x="3" y="2"/>
                      <a:pt x="3" y="2"/>
                      <a:pt x="3" y="2"/>
                    </a:cubicBezTo>
                    <a:cubicBezTo>
                      <a:pt x="2" y="2"/>
                      <a:pt x="1" y="1"/>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3" name="Freeform 588">
                <a:extLst>
                  <a:ext uri="{FF2B5EF4-FFF2-40B4-BE49-F238E27FC236}">
                    <a16:creationId xmlns:a16="http://schemas.microsoft.com/office/drawing/2014/main" id="{53854F5E-FC7B-9890-DD7E-1B90B6B17019}"/>
                  </a:ext>
                </a:extLst>
              </p:cNvPr>
              <p:cNvSpPr/>
              <p:nvPr/>
            </p:nvSpPr>
            <p:spPr bwMode="auto">
              <a:xfrm>
                <a:off x="801" y="1698"/>
                <a:ext cx="6" cy="4"/>
              </a:xfrm>
              <a:custGeom>
                <a:avLst/>
                <a:gdLst>
                  <a:gd name="T0" fmla="*/ 5 w 5"/>
                  <a:gd name="T1" fmla="*/ 3 h 3"/>
                  <a:gd name="T2" fmla="*/ 0 w 5"/>
                  <a:gd name="T3" fmla="*/ 0 h 3"/>
                  <a:gd name="T4" fmla="*/ 5 w 5"/>
                  <a:gd name="T5" fmla="*/ 3 h 3"/>
                </a:gdLst>
                <a:ahLst/>
                <a:cxnLst>
                  <a:cxn ang="0">
                    <a:pos x="T0" y="T1"/>
                  </a:cxn>
                  <a:cxn ang="0">
                    <a:pos x="T2" y="T3"/>
                  </a:cxn>
                  <a:cxn ang="0">
                    <a:pos x="T4" y="T5"/>
                  </a:cxn>
                </a:cxnLst>
                <a:rect l="0" t="0" r="r" b="b"/>
                <a:pathLst>
                  <a:path w="5" h="3">
                    <a:moveTo>
                      <a:pt x="5" y="3"/>
                    </a:moveTo>
                    <a:cubicBezTo>
                      <a:pt x="3" y="3"/>
                      <a:pt x="1" y="2"/>
                      <a:pt x="0" y="0"/>
                    </a:cubicBezTo>
                    <a:cubicBezTo>
                      <a:pt x="2" y="0"/>
                      <a:pt x="4" y="1"/>
                      <a:pt x="5"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4" name="Freeform 589">
                <a:extLst>
                  <a:ext uri="{FF2B5EF4-FFF2-40B4-BE49-F238E27FC236}">
                    <a16:creationId xmlns:a16="http://schemas.microsoft.com/office/drawing/2014/main" id="{2012CCD8-27B8-B781-97CE-079E0F7DF378}"/>
                  </a:ext>
                </a:extLst>
              </p:cNvPr>
              <p:cNvSpPr/>
              <p:nvPr/>
            </p:nvSpPr>
            <p:spPr bwMode="auto">
              <a:xfrm>
                <a:off x="794" y="1657"/>
                <a:ext cx="5" cy="2"/>
              </a:xfrm>
              <a:custGeom>
                <a:avLst/>
                <a:gdLst>
                  <a:gd name="T0" fmla="*/ 3 w 4"/>
                  <a:gd name="T1" fmla="*/ 2 h 2"/>
                  <a:gd name="T2" fmla="*/ 0 w 4"/>
                  <a:gd name="T3" fmla="*/ 1 h 2"/>
                  <a:gd name="T4" fmla="*/ 1 w 4"/>
                  <a:gd name="T5" fmla="*/ 0 h 2"/>
                  <a:gd name="T6" fmla="*/ 4 w 4"/>
                  <a:gd name="T7" fmla="*/ 2 h 2"/>
                  <a:gd name="T8" fmla="*/ 3 w 4"/>
                  <a:gd name="T9" fmla="*/ 2 h 2"/>
                </a:gdLst>
                <a:ahLst/>
                <a:cxnLst>
                  <a:cxn ang="0">
                    <a:pos x="T0" y="T1"/>
                  </a:cxn>
                  <a:cxn ang="0">
                    <a:pos x="T2" y="T3"/>
                  </a:cxn>
                  <a:cxn ang="0">
                    <a:pos x="T4" y="T5"/>
                  </a:cxn>
                  <a:cxn ang="0">
                    <a:pos x="T6" y="T7"/>
                  </a:cxn>
                  <a:cxn ang="0">
                    <a:pos x="T8" y="T9"/>
                  </a:cxn>
                </a:cxnLst>
                <a:rect l="0" t="0" r="r" b="b"/>
                <a:pathLst>
                  <a:path w="4" h="2">
                    <a:moveTo>
                      <a:pt x="3" y="2"/>
                    </a:moveTo>
                    <a:cubicBezTo>
                      <a:pt x="2" y="2"/>
                      <a:pt x="1" y="2"/>
                      <a:pt x="0" y="1"/>
                    </a:cubicBezTo>
                    <a:cubicBezTo>
                      <a:pt x="1" y="1"/>
                      <a:pt x="1" y="1"/>
                      <a:pt x="1" y="0"/>
                    </a:cubicBezTo>
                    <a:cubicBezTo>
                      <a:pt x="2" y="1"/>
                      <a:pt x="3" y="2"/>
                      <a:pt x="4" y="2"/>
                    </a:cubicBezTo>
                    <a:cubicBezTo>
                      <a:pt x="4" y="2"/>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5" name="Freeform 590">
                <a:extLst>
                  <a:ext uri="{FF2B5EF4-FFF2-40B4-BE49-F238E27FC236}">
                    <a16:creationId xmlns:a16="http://schemas.microsoft.com/office/drawing/2014/main" id="{7B4FA507-CBDF-4391-A194-C43C10B9D9CA}"/>
                  </a:ext>
                </a:extLst>
              </p:cNvPr>
              <p:cNvSpPr/>
              <p:nvPr/>
            </p:nvSpPr>
            <p:spPr bwMode="auto">
              <a:xfrm>
                <a:off x="810" y="2091"/>
                <a:ext cx="2" cy="1"/>
              </a:xfrm>
              <a:custGeom>
                <a:avLst/>
                <a:gdLst>
                  <a:gd name="T0" fmla="*/ 0 w 1"/>
                  <a:gd name="T1" fmla="*/ 0 h 1"/>
                  <a:gd name="T2" fmla="*/ 1 w 1"/>
                  <a:gd name="T3" fmla="*/ 0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0"/>
                      <a:pt x="1" y="0"/>
                    </a:cubicBezTo>
                    <a:cubicBezTo>
                      <a:pt x="1" y="1"/>
                      <a:pt x="1" y="1"/>
                      <a:pt x="0" y="1"/>
                    </a:cubicBezTo>
                    <a:cubicBezTo>
                      <a:pt x="0" y="1"/>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6" name="Freeform 591">
                <a:extLst>
                  <a:ext uri="{FF2B5EF4-FFF2-40B4-BE49-F238E27FC236}">
                    <a16:creationId xmlns:a16="http://schemas.microsoft.com/office/drawing/2014/main" id="{06DB2C66-B7B2-E692-E86E-A0921E390242}"/>
                  </a:ext>
                </a:extLst>
              </p:cNvPr>
              <p:cNvSpPr/>
              <p:nvPr/>
            </p:nvSpPr>
            <p:spPr bwMode="auto">
              <a:xfrm>
                <a:off x="937" y="2519"/>
                <a:ext cx="1" cy="2"/>
              </a:xfrm>
              <a:custGeom>
                <a:avLst/>
                <a:gdLst>
                  <a:gd name="T0" fmla="*/ 1 w 1"/>
                  <a:gd name="T1" fmla="*/ 1 h 2"/>
                  <a:gd name="T2" fmla="*/ 1 w 1"/>
                  <a:gd name="T3" fmla="*/ 1 h 2"/>
                  <a:gd name="T4" fmla="*/ 0 w 1"/>
                  <a:gd name="T5" fmla="*/ 2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1"/>
                    </a:cubicBezTo>
                    <a:cubicBezTo>
                      <a:pt x="1" y="2"/>
                      <a:pt x="0" y="1"/>
                      <a:pt x="0" y="2"/>
                    </a:cubicBezTo>
                    <a:cubicBezTo>
                      <a:pt x="0" y="1"/>
                      <a:pt x="0" y="1"/>
                      <a:pt x="0" y="0"/>
                    </a:cubicBezTo>
                    <a:cubicBezTo>
                      <a:pt x="0"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7" name="Freeform 592">
                <a:extLst>
                  <a:ext uri="{FF2B5EF4-FFF2-40B4-BE49-F238E27FC236}">
                    <a16:creationId xmlns:a16="http://schemas.microsoft.com/office/drawing/2014/main" id="{3E1CAD3B-C10A-63BD-0363-3E6B15B89B0A}"/>
                  </a:ext>
                </a:extLst>
              </p:cNvPr>
              <p:cNvSpPr/>
              <p:nvPr/>
            </p:nvSpPr>
            <p:spPr bwMode="auto">
              <a:xfrm>
                <a:off x="739" y="2078"/>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8" name="Freeform 593">
                <a:extLst>
                  <a:ext uri="{FF2B5EF4-FFF2-40B4-BE49-F238E27FC236}">
                    <a16:creationId xmlns:a16="http://schemas.microsoft.com/office/drawing/2014/main" id="{E7794D0C-2F7B-6C97-BB9B-1217DAA35523}"/>
                  </a:ext>
                </a:extLst>
              </p:cNvPr>
              <p:cNvSpPr/>
              <p:nvPr/>
            </p:nvSpPr>
            <p:spPr bwMode="auto">
              <a:xfrm>
                <a:off x="753" y="1662"/>
                <a:ext cx="1" cy="1"/>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1" y="1"/>
                    </a:cubicBezTo>
                    <a:cubicBezTo>
                      <a:pt x="1"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9" name="Freeform 594">
                <a:extLst>
                  <a:ext uri="{FF2B5EF4-FFF2-40B4-BE49-F238E27FC236}">
                    <a16:creationId xmlns:a16="http://schemas.microsoft.com/office/drawing/2014/main" id="{DCD9F7B2-B70B-9C75-087D-6BBA3760D308}"/>
                  </a:ext>
                </a:extLst>
              </p:cNvPr>
              <p:cNvSpPr/>
              <p:nvPr/>
            </p:nvSpPr>
            <p:spPr bwMode="auto">
              <a:xfrm>
                <a:off x="919" y="2678"/>
                <a:ext cx="2"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0" name="Freeform 595">
                <a:extLst>
                  <a:ext uri="{FF2B5EF4-FFF2-40B4-BE49-F238E27FC236}">
                    <a16:creationId xmlns:a16="http://schemas.microsoft.com/office/drawing/2014/main" id="{EB528832-19D3-CFC9-04DA-38E05761759D}"/>
                  </a:ext>
                </a:extLst>
              </p:cNvPr>
              <p:cNvSpPr/>
              <p:nvPr/>
            </p:nvSpPr>
            <p:spPr bwMode="auto">
              <a:xfrm>
                <a:off x="932" y="2673"/>
                <a:ext cx="2" cy="3"/>
              </a:xfrm>
              <a:custGeom>
                <a:avLst/>
                <a:gdLst>
                  <a:gd name="T0" fmla="*/ 2 w 2"/>
                  <a:gd name="T1" fmla="*/ 0 h 2"/>
                  <a:gd name="T2" fmla="*/ 2 w 2"/>
                  <a:gd name="T3" fmla="*/ 2 h 2"/>
                  <a:gd name="T4" fmla="*/ 2 w 2"/>
                  <a:gd name="T5" fmla="*/ 0 h 2"/>
                </a:gdLst>
                <a:ahLst/>
                <a:cxnLst>
                  <a:cxn ang="0">
                    <a:pos x="T0" y="T1"/>
                  </a:cxn>
                  <a:cxn ang="0">
                    <a:pos x="T2" y="T3"/>
                  </a:cxn>
                  <a:cxn ang="0">
                    <a:pos x="T4" y="T5"/>
                  </a:cxn>
                </a:cxnLst>
                <a:rect l="0" t="0" r="r" b="b"/>
                <a:pathLst>
                  <a:path w="2" h="2">
                    <a:moveTo>
                      <a:pt x="2" y="0"/>
                    </a:moveTo>
                    <a:cubicBezTo>
                      <a:pt x="2" y="1"/>
                      <a:pt x="2" y="2"/>
                      <a:pt x="2" y="2"/>
                    </a:cubicBezTo>
                    <a:cubicBezTo>
                      <a:pt x="0" y="2"/>
                      <a:pt x="0"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1" name="Freeform 596">
                <a:extLst>
                  <a:ext uri="{FF2B5EF4-FFF2-40B4-BE49-F238E27FC236}">
                    <a16:creationId xmlns:a16="http://schemas.microsoft.com/office/drawing/2014/main" id="{B22D599A-CEAA-D319-FAB7-AAA5A47A0887}"/>
                  </a:ext>
                </a:extLst>
              </p:cNvPr>
              <p:cNvSpPr/>
              <p:nvPr/>
            </p:nvSpPr>
            <p:spPr bwMode="auto">
              <a:xfrm>
                <a:off x="746" y="156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2" name="Freeform 597">
                <a:extLst>
                  <a:ext uri="{FF2B5EF4-FFF2-40B4-BE49-F238E27FC236}">
                    <a16:creationId xmlns:a16="http://schemas.microsoft.com/office/drawing/2014/main" id="{7FEDD011-D9C0-28C9-49EF-39C7D96D1A25}"/>
                  </a:ext>
                </a:extLst>
              </p:cNvPr>
              <p:cNvSpPr/>
              <p:nvPr/>
            </p:nvSpPr>
            <p:spPr bwMode="auto">
              <a:xfrm>
                <a:off x="760" y="2699"/>
                <a:ext cx="2" cy="2"/>
              </a:xfrm>
              <a:custGeom>
                <a:avLst/>
                <a:gdLst>
                  <a:gd name="T0" fmla="*/ 2 w 2"/>
                  <a:gd name="T1" fmla="*/ 1 h 2"/>
                  <a:gd name="T2" fmla="*/ 0 w 2"/>
                  <a:gd name="T3" fmla="*/ 0 h 2"/>
                  <a:gd name="T4" fmla="*/ 2 w 2"/>
                  <a:gd name="T5" fmla="*/ 1 h 2"/>
                </a:gdLst>
                <a:ahLst/>
                <a:cxnLst>
                  <a:cxn ang="0">
                    <a:pos x="T0" y="T1"/>
                  </a:cxn>
                  <a:cxn ang="0">
                    <a:pos x="T2" y="T3"/>
                  </a:cxn>
                  <a:cxn ang="0">
                    <a:pos x="T4" y="T5"/>
                  </a:cxn>
                </a:cxnLst>
                <a:rect l="0" t="0" r="r" b="b"/>
                <a:pathLst>
                  <a:path w="2" h="2">
                    <a:moveTo>
                      <a:pt x="2" y="1"/>
                    </a:moveTo>
                    <a:cubicBezTo>
                      <a:pt x="1" y="2"/>
                      <a:pt x="0" y="1"/>
                      <a:pt x="0" y="0"/>
                    </a:cubicBezTo>
                    <a:cubicBezTo>
                      <a:pt x="0" y="0"/>
                      <a:pt x="1" y="1"/>
                      <a:pt x="2"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3" name="Freeform 598">
                <a:extLst>
                  <a:ext uri="{FF2B5EF4-FFF2-40B4-BE49-F238E27FC236}">
                    <a16:creationId xmlns:a16="http://schemas.microsoft.com/office/drawing/2014/main" id="{F08E4B6A-9676-18CE-09F0-B1724C608683}"/>
                  </a:ext>
                </a:extLst>
              </p:cNvPr>
              <p:cNvSpPr/>
              <p:nvPr/>
            </p:nvSpPr>
            <p:spPr bwMode="auto">
              <a:xfrm>
                <a:off x="921" y="2679"/>
                <a:ext cx="2" cy="2"/>
              </a:xfrm>
              <a:custGeom>
                <a:avLst/>
                <a:gdLst>
                  <a:gd name="T0" fmla="*/ 0 w 2"/>
                  <a:gd name="T1" fmla="*/ 0 h 2"/>
                  <a:gd name="T2" fmla="*/ 2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1" y="1"/>
                      <a:pt x="2" y="2"/>
                      <a:pt x="2" y="2"/>
                    </a:cubicBezTo>
                    <a:cubicBezTo>
                      <a:pt x="2" y="2"/>
                      <a:pt x="2" y="2"/>
                      <a:pt x="2" y="2"/>
                    </a:cubicBezTo>
                    <a:cubicBezTo>
                      <a:pt x="1" y="2"/>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4" name="Freeform 599">
                <a:extLst>
                  <a:ext uri="{FF2B5EF4-FFF2-40B4-BE49-F238E27FC236}">
                    <a16:creationId xmlns:a16="http://schemas.microsoft.com/office/drawing/2014/main" id="{609D443D-60E0-3049-E13A-FEE21AA1368E}"/>
                  </a:ext>
                </a:extLst>
              </p:cNvPr>
              <p:cNvSpPr/>
              <p:nvPr/>
            </p:nvSpPr>
            <p:spPr bwMode="auto">
              <a:xfrm>
                <a:off x="518" y="2568"/>
                <a:ext cx="42" cy="197"/>
              </a:xfrm>
              <a:custGeom>
                <a:avLst/>
                <a:gdLst>
                  <a:gd name="T0" fmla="*/ 7 w 37"/>
                  <a:gd name="T1" fmla="*/ 0 h 172"/>
                  <a:gd name="T2" fmla="*/ 27 w 37"/>
                  <a:gd name="T3" fmla="*/ 2 h 172"/>
                  <a:gd name="T4" fmla="*/ 32 w 37"/>
                  <a:gd name="T5" fmla="*/ 11 h 172"/>
                  <a:gd name="T6" fmla="*/ 19 w 37"/>
                  <a:gd name="T7" fmla="*/ 29 h 172"/>
                  <a:gd name="T8" fmla="*/ 34 w 37"/>
                  <a:gd name="T9" fmla="*/ 141 h 172"/>
                  <a:gd name="T10" fmla="*/ 28 w 37"/>
                  <a:gd name="T11" fmla="*/ 150 h 172"/>
                  <a:gd name="T12" fmla="*/ 37 w 37"/>
                  <a:gd name="T13" fmla="*/ 170 h 172"/>
                  <a:gd name="T14" fmla="*/ 19 w 37"/>
                  <a:gd name="T15" fmla="*/ 172 h 172"/>
                  <a:gd name="T16" fmla="*/ 8 w 37"/>
                  <a:gd name="T17" fmla="*/ 74 h 172"/>
                  <a:gd name="T18" fmla="*/ 8 w 37"/>
                  <a:gd name="T19" fmla="*/ 74 h 172"/>
                  <a:gd name="T20" fmla="*/ 7 w 37"/>
                  <a:gd name="T21" fmla="*/ 59 h 172"/>
                  <a:gd name="T22" fmla="*/ 6 w 37"/>
                  <a:gd name="T23" fmla="*/ 53 h 172"/>
                  <a:gd name="T24" fmla="*/ 5 w 37"/>
                  <a:gd name="T25" fmla="*/ 39 h 172"/>
                  <a:gd name="T26" fmla="*/ 3 w 37"/>
                  <a:gd name="T27" fmla="*/ 22 h 172"/>
                  <a:gd name="T28" fmla="*/ 12 w 37"/>
                  <a:gd name="T29" fmla="*/ 14 h 172"/>
                  <a:gd name="T30" fmla="*/ 0 w 37"/>
                  <a:gd name="T31" fmla="*/ 7 h 172"/>
                  <a:gd name="T32" fmla="*/ 7 w 37"/>
                  <a:gd name="T33"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172">
                    <a:moveTo>
                      <a:pt x="7" y="0"/>
                    </a:moveTo>
                    <a:cubicBezTo>
                      <a:pt x="14" y="3"/>
                      <a:pt x="21" y="2"/>
                      <a:pt x="27" y="2"/>
                    </a:cubicBezTo>
                    <a:cubicBezTo>
                      <a:pt x="35" y="3"/>
                      <a:pt x="33" y="7"/>
                      <a:pt x="32" y="11"/>
                    </a:cubicBezTo>
                    <a:cubicBezTo>
                      <a:pt x="18" y="10"/>
                      <a:pt x="17" y="17"/>
                      <a:pt x="19" y="29"/>
                    </a:cubicBezTo>
                    <a:cubicBezTo>
                      <a:pt x="25" y="66"/>
                      <a:pt x="29" y="103"/>
                      <a:pt x="34" y="141"/>
                    </a:cubicBezTo>
                    <a:cubicBezTo>
                      <a:pt x="27" y="140"/>
                      <a:pt x="26" y="144"/>
                      <a:pt x="28" y="150"/>
                    </a:cubicBezTo>
                    <a:cubicBezTo>
                      <a:pt x="30" y="157"/>
                      <a:pt x="36" y="162"/>
                      <a:pt x="37" y="170"/>
                    </a:cubicBezTo>
                    <a:cubicBezTo>
                      <a:pt x="30" y="167"/>
                      <a:pt x="25" y="172"/>
                      <a:pt x="19" y="172"/>
                    </a:cubicBezTo>
                    <a:cubicBezTo>
                      <a:pt x="16" y="139"/>
                      <a:pt x="14" y="106"/>
                      <a:pt x="8" y="74"/>
                    </a:cubicBezTo>
                    <a:cubicBezTo>
                      <a:pt x="8" y="74"/>
                      <a:pt x="8" y="74"/>
                      <a:pt x="8" y="74"/>
                    </a:cubicBezTo>
                    <a:cubicBezTo>
                      <a:pt x="7" y="69"/>
                      <a:pt x="7" y="64"/>
                      <a:pt x="7" y="59"/>
                    </a:cubicBezTo>
                    <a:cubicBezTo>
                      <a:pt x="8" y="57"/>
                      <a:pt x="8" y="55"/>
                      <a:pt x="6" y="53"/>
                    </a:cubicBezTo>
                    <a:cubicBezTo>
                      <a:pt x="5" y="48"/>
                      <a:pt x="5" y="44"/>
                      <a:pt x="5" y="39"/>
                    </a:cubicBezTo>
                    <a:cubicBezTo>
                      <a:pt x="7" y="33"/>
                      <a:pt x="6" y="28"/>
                      <a:pt x="3" y="22"/>
                    </a:cubicBezTo>
                    <a:cubicBezTo>
                      <a:pt x="6" y="19"/>
                      <a:pt x="12" y="18"/>
                      <a:pt x="12" y="14"/>
                    </a:cubicBezTo>
                    <a:cubicBezTo>
                      <a:pt x="11" y="8"/>
                      <a:pt x="4" y="9"/>
                      <a:pt x="0" y="7"/>
                    </a:cubicBezTo>
                    <a:cubicBezTo>
                      <a:pt x="1" y="3"/>
                      <a:pt x="5" y="2"/>
                      <a:pt x="7"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5" name="Freeform 600">
                <a:extLst>
                  <a:ext uri="{FF2B5EF4-FFF2-40B4-BE49-F238E27FC236}">
                    <a16:creationId xmlns:a16="http://schemas.microsoft.com/office/drawing/2014/main" id="{CC535C69-ADC0-EBB6-39B4-77E822C365F4}"/>
                  </a:ext>
                </a:extLst>
              </p:cNvPr>
              <p:cNvSpPr/>
              <p:nvPr/>
            </p:nvSpPr>
            <p:spPr bwMode="auto">
              <a:xfrm>
                <a:off x="525" y="2885"/>
                <a:ext cx="46" cy="71"/>
              </a:xfrm>
              <a:custGeom>
                <a:avLst/>
                <a:gdLst>
                  <a:gd name="T0" fmla="*/ 11 w 40"/>
                  <a:gd name="T1" fmla="*/ 0 h 62"/>
                  <a:gd name="T2" fmla="*/ 26 w 40"/>
                  <a:gd name="T3" fmla="*/ 11 h 62"/>
                  <a:gd name="T4" fmla="*/ 21 w 40"/>
                  <a:gd name="T5" fmla="*/ 20 h 62"/>
                  <a:gd name="T6" fmla="*/ 29 w 40"/>
                  <a:gd name="T7" fmla="*/ 33 h 62"/>
                  <a:gd name="T8" fmla="*/ 35 w 40"/>
                  <a:gd name="T9" fmla="*/ 45 h 62"/>
                  <a:gd name="T10" fmla="*/ 33 w 40"/>
                  <a:gd name="T11" fmla="*/ 59 h 62"/>
                  <a:gd name="T12" fmla="*/ 28 w 40"/>
                  <a:gd name="T13" fmla="*/ 62 h 62"/>
                  <a:gd name="T14" fmla="*/ 26 w 40"/>
                  <a:gd name="T15" fmla="*/ 51 h 62"/>
                  <a:gd name="T16" fmla="*/ 16 w 40"/>
                  <a:gd name="T17" fmla="*/ 40 h 62"/>
                  <a:gd name="T18" fmla="*/ 10 w 40"/>
                  <a:gd name="T19" fmla="*/ 35 h 62"/>
                  <a:gd name="T20" fmla="*/ 6 w 40"/>
                  <a:gd name="T21" fmla="*/ 11 h 62"/>
                  <a:gd name="T22" fmla="*/ 11 w 40"/>
                  <a:gd name="T2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62">
                    <a:moveTo>
                      <a:pt x="11" y="0"/>
                    </a:moveTo>
                    <a:cubicBezTo>
                      <a:pt x="9" y="13"/>
                      <a:pt x="19" y="11"/>
                      <a:pt x="26" y="11"/>
                    </a:cubicBezTo>
                    <a:cubicBezTo>
                      <a:pt x="28" y="17"/>
                      <a:pt x="22" y="16"/>
                      <a:pt x="21" y="20"/>
                    </a:cubicBezTo>
                    <a:cubicBezTo>
                      <a:pt x="20" y="27"/>
                      <a:pt x="18" y="33"/>
                      <a:pt x="29" y="33"/>
                    </a:cubicBezTo>
                    <a:cubicBezTo>
                      <a:pt x="40" y="32"/>
                      <a:pt x="39" y="38"/>
                      <a:pt x="35" y="45"/>
                    </a:cubicBezTo>
                    <a:cubicBezTo>
                      <a:pt x="33" y="49"/>
                      <a:pt x="29" y="54"/>
                      <a:pt x="33" y="59"/>
                    </a:cubicBezTo>
                    <a:cubicBezTo>
                      <a:pt x="31" y="60"/>
                      <a:pt x="30" y="61"/>
                      <a:pt x="28" y="62"/>
                    </a:cubicBezTo>
                    <a:cubicBezTo>
                      <a:pt x="26" y="58"/>
                      <a:pt x="26" y="55"/>
                      <a:pt x="26" y="51"/>
                    </a:cubicBezTo>
                    <a:cubicBezTo>
                      <a:pt x="27" y="43"/>
                      <a:pt x="25" y="39"/>
                      <a:pt x="16" y="40"/>
                    </a:cubicBezTo>
                    <a:cubicBezTo>
                      <a:pt x="13" y="40"/>
                      <a:pt x="7" y="38"/>
                      <a:pt x="10" y="35"/>
                    </a:cubicBezTo>
                    <a:cubicBezTo>
                      <a:pt x="21" y="25"/>
                      <a:pt x="10" y="17"/>
                      <a:pt x="6" y="11"/>
                    </a:cubicBezTo>
                    <a:cubicBezTo>
                      <a:pt x="0" y="2"/>
                      <a:pt x="6" y="2"/>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6" name="Freeform 601">
                <a:extLst>
                  <a:ext uri="{FF2B5EF4-FFF2-40B4-BE49-F238E27FC236}">
                    <a16:creationId xmlns:a16="http://schemas.microsoft.com/office/drawing/2014/main" id="{3538BDF8-0BDE-8186-4AA0-5C8CA200177F}"/>
                  </a:ext>
                </a:extLst>
              </p:cNvPr>
              <p:cNvSpPr/>
              <p:nvPr/>
            </p:nvSpPr>
            <p:spPr bwMode="auto">
              <a:xfrm>
                <a:off x="512" y="2826"/>
                <a:ext cx="44" cy="55"/>
              </a:xfrm>
              <a:custGeom>
                <a:avLst/>
                <a:gdLst>
                  <a:gd name="T0" fmla="*/ 25 w 38"/>
                  <a:gd name="T1" fmla="*/ 0 h 48"/>
                  <a:gd name="T2" fmla="*/ 17 w 38"/>
                  <a:gd name="T3" fmla="*/ 23 h 48"/>
                  <a:gd name="T4" fmla="*/ 27 w 38"/>
                  <a:gd name="T5" fmla="*/ 34 h 48"/>
                  <a:gd name="T6" fmla="*/ 29 w 38"/>
                  <a:gd name="T7" fmla="*/ 48 h 48"/>
                  <a:gd name="T8" fmla="*/ 25 w 38"/>
                  <a:gd name="T9" fmla="*/ 40 h 48"/>
                  <a:gd name="T10" fmla="*/ 15 w 38"/>
                  <a:gd name="T11" fmla="*/ 36 h 48"/>
                  <a:gd name="T12" fmla="*/ 1 w 38"/>
                  <a:gd name="T13" fmla="*/ 30 h 48"/>
                  <a:gd name="T14" fmla="*/ 11 w 38"/>
                  <a:gd name="T15" fmla="*/ 20 h 48"/>
                  <a:gd name="T16" fmla="*/ 10 w 38"/>
                  <a:gd name="T17" fmla="*/ 7 h 48"/>
                  <a:gd name="T18" fmla="*/ 25 w 3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48">
                    <a:moveTo>
                      <a:pt x="25" y="0"/>
                    </a:moveTo>
                    <a:cubicBezTo>
                      <a:pt x="36" y="13"/>
                      <a:pt x="35" y="15"/>
                      <a:pt x="17" y="23"/>
                    </a:cubicBezTo>
                    <a:cubicBezTo>
                      <a:pt x="18" y="28"/>
                      <a:pt x="22" y="32"/>
                      <a:pt x="27" y="34"/>
                    </a:cubicBezTo>
                    <a:cubicBezTo>
                      <a:pt x="38" y="37"/>
                      <a:pt x="36" y="42"/>
                      <a:pt x="29" y="48"/>
                    </a:cubicBezTo>
                    <a:cubicBezTo>
                      <a:pt x="31" y="44"/>
                      <a:pt x="28" y="41"/>
                      <a:pt x="25" y="40"/>
                    </a:cubicBezTo>
                    <a:cubicBezTo>
                      <a:pt x="21" y="38"/>
                      <a:pt x="18" y="38"/>
                      <a:pt x="15" y="36"/>
                    </a:cubicBezTo>
                    <a:cubicBezTo>
                      <a:pt x="10" y="33"/>
                      <a:pt x="2" y="37"/>
                      <a:pt x="1" y="30"/>
                    </a:cubicBezTo>
                    <a:cubicBezTo>
                      <a:pt x="0" y="25"/>
                      <a:pt x="7" y="23"/>
                      <a:pt x="11" y="20"/>
                    </a:cubicBezTo>
                    <a:cubicBezTo>
                      <a:pt x="19" y="15"/>
                      <a:pt x="13" y="11"/>
                      <a:pt x="10" y="7"/>
                    </a:cubicBezTo>
                    <a:cubicBezTo>
                      <a:pt x="14" y="2"/>
                      <a:pt x="24" y="10"/>
                      <a:pt x="2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7" name="Freeform 602">
                <a:extLst>
                  <a:ext uri="{FF2B5EF4-FFF2-40B4-BE49-F238E27FC236}">
                    <a16:creationId xmlns:a16="http://schemas.microsoft.com/office/drawing/2014/main" id="{2E3821B5-50DE-2232-E395-D2DE333EE503}"/>
                  </a:ext>
                </a:extLst>
              </p:cNvPr>
              <p:cNvSpPr/>
              <p:nvPr/>
            </p:nvSpPr>
            <p:spPr bwMode="auto">
              <a:xfrm>
                <a:off x="511" y="2780"/>
                <a:ext cx="45" cy="34"/>
              </a:xfrm>
              <a:custGeom>
                <a:avLst/>
                <a:gdLst>
                  <a:gd name="T0" fmla="*/ 18 w 39"/>
                  <a:gd name="T1" fmla="*/ 1 h 30"/>
                  <a:gd name="T2" fmla="*/ 18 w 39"/>
                  <a:gd name="T3" fmla="*/ 7 h 30"/>
                  <a:gd name="T4" fmla="*/ 32 w 39"/>
                  <a:gd name="T5" fmla="*/ 16 h 30"/>
                  <a:gd name="T6" fmla="*/ 37 w 39"/>
                  <a:gd name="T7" fmla="*/ 26 h 30"/>
                  <a:gd name="T8" fmla="*/ 27 w 39"/>
                  <a:gd name="T9" fmla="*/ 28 h 30"/>
                  <a:gd name="T10" fmla="*/ 5 w 39"/>
                  <a:gd name="T11" fmla="*/ 10 h 30"/>
                  <a:gd name="T12" fmla="*/ 6 w 39"/>
                  <a:gd name="T13" fmla="*/ 3 h 30"/>
                  <a:gd name="T14" fmla="*/ 18 w 39"/>
                  <a:gd name="T15" fmla="*/ 1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0">
                    <a:moveTo>
                      <a:pt x="18" y="1"/>
                    </a:moveTo>
                    <a:cubicBezTo>
                      <a:pt x="19" y="3"/>
                      <a:pt x="12" y="5"/>
                      <a:pt x="18" y="7"/>
                    </a:cubicBezTo>
                    <a:cubicBezTo>
                      <a:pt x="24" y="8"/>
                      <a:pt x="28" y="12"/>
                      <a:pt x="32" y="16"/>
                    </a:cubicBezTo>
                    <a:cubicBezTo>
                      <a:pt x="34" y="19"/>
                      <a:pt x="39" y="21"/>
                      <a:pt x="37" y="26"/>
                    </a:cubicBezTo>
                    <a:cubicBezTo>
                      <a:pt x="35" y="30"/>
                      <a:pt x="30" y="28"/>
                      <a:pt x="27" y="28"/>
                    </a:cubicBezTo>
                    <a:cubicBezTo>
                      <a:pt x="19" y="23"/>
                      <a:pt x="14" y="14"/>
                      <a:pt x="5" y="10"/>
                    </a:cubicBezTo>
                    <a:cubicBezTo>
                      <a:pt x="0" y="9"/>
                      <a:pt x="1" y="5"/>
                      <a:pt x="6" y="3"/>
                    </a:cubicBezTo>
                    <a:cubicBezTo>
                      <a:pt x="10" y="0"/>
                      <a:pt x="14" y="1"/>
                      <a:pt x="18"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8" name="Freeform 603">
                <a:extLst>
                  <a:ext uri="{FF2B5EF4-FFF2-40B4-BE49-F238E27FC236}">
                    <a16:creationId xmlns:a16="http://schemas.microsoft.com/office/drawing/2014/main" id="{56510F3F-51A3-68C0-70E1-FCF0C4D5BE67}"/>
                  </a:ext>
                </a:extLst>
              </p:cNvPr>
              <p:cNvSpPr/>
              <p:nvPr/>
            </p:nvSpPr>
            <p:spPr bwMode="auto">
              <a:xfrm>
                <a:off x="456" y="2679"/>
                <a:ext cx="31" cy="31"/>
              </a:xfrm>
              <a:custGeom>
                <a:avLst/>
                <a:gdLst>
                  <a:gd name="T0" fmla="*/ 1 w 27"/>
                  <a:gd name="T1" fmla="*/ 0 h 27"/>
                  <a:gd name="T2" fmla="*/ 25 w 27"/>
                  <a:gd name="T3" fmla="*/ 12 h 27"/>
                  <a:gd name="T4" fmla="*/ 25 w 27"/>
                  <a:gd name="T5" fmla="*/ 23 h 27"/>
                  <a:gd name="T6" fmla="*/ 15 w 27"/>
                  <a:gd name="T7" fmla="*/ 20 h 27"/>
                  <a:gd name="T8" fmla="*/ 8 w 27"/>
                  <a:gd name="T9" fmla="*/ 18 h 27"/>
                  <a:gd name="T10" fmla="*/ 1 w 27"/>
                  <a:gd name="T11" fmla="*/ 0 h 27"/>
                </a:gdLst>
                <a:ahLst/>
                <a:cxnLst>
                  <a:cxn ang="0">
                    <a:pos x="T0" y="T1"/>
                  </a:cxn>
                  <a:cxn ang="0">
                    <a:pos x="T2" y="T3"/>
                  </a:cxn>
                  <a:cxn ang="0">
                    <a:pos x="T4" y="T5"/>
                  </a:cxn>
                  <a:cxn ang="0">
                    <a:pos x="T6" y="T7"/>
                  </a:cxn>
                  <a:cxn ang="0">
                    <a:pos x="T8" y="T9"/>
                  </a:cxn>
                  <a:cxn ang="0">
                    <a:pos x="T10" y="T11"/>
                  </a:cxn>
                </a:cxnLst>
                <a:rect l="0" t="0" r="r" b="b"/>
                <a:pathLst>
                  <a:path w="27" h="27">
                    <a:moveTo>
                      <a:pt x="1" y="0"/>
                    </a:moveTo>
                    <a:cubicBezTo>
                      <a:pt x="11" y="0"/>
                      <a:pt x="21" y="0"/>
                      <a:pt x="25" y="12"/>
                    </a:cubicBezTo>
                    <a:cubicBezTo>
                      <a:pt x="25" y="16"/>
                      <a:pt x="27" y="20"/>
                      <a:pt x="25" y="23"/>
                    </a:cubicBezTo>
                    <a:cubicBezTo>
                      <a:pt x="21" y="27"/>
                      <a:pt x="18" y="21"/>
                      <a:pt x="15" y="20"/>
                    </a:cubicBezTo>
                    <a:cubicBezTo>
                      <a:pt x="12" y="20"/>
                      <a:pt x="10" y="19"/>
                      <a:pt x="8" y="18"/>
                    </a:cubicBezTo>
                    <a:cubicBezTo>
                      <a:pt x="0" y="14"/>
                      <a:pt x="1" y="7"/>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9" name="Freeform 604">
                <a:extLst>
                  <a:ext uri="{FF2B5EF4-FFF2-40B4-BE49-F238E27FC236}">
                    <a16:creationId xmlns:a16="http://schemas.microsoft.com/office/drawing/2014/main" id="{BA5B0297-E3DD-A27B-F16C-B0DDDAEF2658}"/>
                  </a:ext>
                </a:extLst>
              </p:cNvPr>
              <p:cNvSpPr/>
              <p:nvPr/>
            </p:nvSpPr>
            <p:spPr bwMode="auto">
              <a:xfrm>
                <a:off x="494" y="2632"/>
                <a:ext cx="33" cy="29"/>
              </a:xfrm>
              <a:custGeom>
                <a:avLst/>
                <a:gdLst>
                  <a:gd name="T0" fmla="*/ 29 w 29"/>
                  <a:gd name="T1" fmla="*/ 18 h 25"/>
                  <a:gd name="T2" fmla="*/ 29 w 29"/>
                  <a:gd name="T3" fmla="*/ 18 h 25"/>
                  <a:gd name="T4" fmla="*/ 9 w 29"/>
                  <a:gd name="T5" fmla="*/ 24 h 25"/>
                  <a:gd name="T6" fmla="*/ 1 w 29"/>
                  <a:gd name="T7" fmla="*/ 12 h 25"/>
                  <a:gd name="T8" fmla="*/ 2 w 29"/>
                  <a:gd name="T9" fmla="*/ 8 h 25"/>
                  <a:gd name="T10" fmla="*/ 18 w 29"/>
                  <a:gd name="T11" fmla="*/ 5 h 25"/>
                  <a:gd name="T12" fmla="*/ 29 w 29"/>
                  <a:gd name="T13" fmla="*/ 18 h 25"/>
                </a:gdLst>
                <a:ahLst/>
                <a:cxnLst>
                  <a:cxn ang="0">
                    <a:pos x="T0" y="T1"/>
                  </a:cxn>
                  <a:cxn ang="0">
                    <a:pos x="T2" y="T3"/>
                  </a:cxn>
                  <a:cxn ang="0">
                    <a:pos x="T4" y="T5"/>
                  </a:cxn>
                  <a:cxn ang="0">
                    <a:pos x="T6" y="T7"/>
                  </a:cxn>
                  <a:cxn ang="0">
                    <a:pos x="T8" y="T9"/>
                  </a:cxn>
                  <a:cxn ang="0">
                    <a:pos x="T10" y="T11"/>
                  </a:cxn>
                  <a:cxn ang="0">
                    <a:pos x="T12" y="T13"/>
                  </a:cxn>
                </a:cxnLst>
                <a:rect l="0" t="0" r="r" b="b"/>
                <a:pathLst>
                  <a:path w="28" h="25">
                    <a:moveTo>
                      <a:pt x="29" y="18"/>
                    </a:moveTo>
                    <a:cubicBezTo>
                      <a:pt x="29" y="18"/>
                      <a:pt x="29" y="18"/>
                      <a:pt x="29" y="18"/>
                    </a:cubicBezTo>
                    <a:cubicBezTo>
                      <a:pt x="23" y="25"/>
                      <a:pt x="15" y="22"/>
                      <a:pt x="9" y="24"/>
                    </a:cubicBezTo>
                    <a:cubicBezTo>
                      <a:pt x="4" y="22"/>
                      <a:pt x="5" y="15"/>
                      <a:pt x="1" y="12"/>
                    </a:cubicBezTo>
                    <a:cubicBezTo>
                      <a:pt x="0" y="11"/>
                      <a:pt x="0" y="8"/>
                      <a:pt x="2" y="8"/>
                    </a:cubicBezTo>
                    <a:cubicBezTo>
                      <a:pt x="7" y="7"/>
                      <a:pt x="11" y="0"/>
                      <a:pt x="18" y="5"/>
                    </a:cubicBezTo>
                    <a:cubicBezTo>
                      <a:pt x="18" y="12"/>
                      <a:pt x="25" y="13"/>
                      <a:pt x="29"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0" name="Freeform 605">
                <a:extLst>
                  <a:ext uri="{FF2B5EF4-FFF2-40B4-BE49-F238E27FC236}">
                    <a16:creationId xmlns:a16="http://schemas.microsoft.com/office/drawing/2014/main" id="{FB34E9A3-9282-D4C4-ED73-29AD69BF6923}"/>
                  </a:ext>
                </a:extLst>
              </p:cNvPr>
              <p:cNvSpPr/>
              <p:nvPr/>
            </p:nvSpPr>
            <p:spPr bwMode="auto">
              <a:xfrm>
                <a:off x="401" y="2709"/>
                <a:ext cx="21" cy="39"/>
              </a:xfrm>
              <a:custGeom>
                <a:avLst/>
                <a:gdLst>
                  <a:gd name="T0" fmla="*/ 3 w 18"/>
                  <a:gd name="T1" fmla="*/ 14 h 34"/>
                  <a:gd name="T2" fmla="*/ 7 w 18"/>
                  <a:gd name="T3" fmla="*/ 1 h 34"/>
                  <a:gd name="T4" fmla="*/ 17 w 18"/>
                  <a:gd name="T5" fmla="*/ 14 h 34"/>
                  <a:gd name="T6" fmla="*/ 18 w 18"/>
                  <a:gd name="T7" fmla="*/ 22 h 34"/>
                  <a:gd name="T8" fmla="*/ 17 w 18"/>
                  <a:gd name="T9" fmla="*/ 34 h 34"/>
                  <a:gd name="T10" fmla="*/ 3 w 18"/>
                  <a:gd name="T11" fmla="*/ 14 h 34"/>
                </a:gdLst>
                <a:ahLst/>
                <a:cxnLst>
                  <a:cxn ang="0">
                    <a:pos x="T0" y="T1"/>
                  </a:cxn>
                  <a:cxn ang="0">
                    <a:pos x="T2" y="T3"/>
                  </a:cxn>
                  <a:cxn ang="0">
                    <a:pos x="T4" y="T5"/>
                  </a:cxn>
                  <a:cxn ang="0">
                    <a:pos x="T6" y="T7"/>
                  </a:cxn>
                  <a:cxn ang="0">
                    <a:pos x="T8" y="T9"/>
                  </a:cxn>
                  <a:cxn ang="0">
                    <a:pos x="T10" y="T11"/>
                  </a:cxn>
                </a:cxnLst>
                <a:rect l="0" t="0" r="r" b="b"/>
                <a:pathLst>
                  <a:path w="18" h="34">
                    <a:moveTo>
                      <a:pt x="3" y="14"/>
                    </a:moveTo>
                    <a:cubicBezTo>
                      <a:pt x="4" y="10"/>
                      <a:pt x="0" y="2"/>
                      <a:pt x="7" y="1"/>
                    </a:cubicBezTo>
                    <a:cubicBezTo>
                      <a:pt x="15" y="0"/>
                      <a:pt x="16" y="8"/>
                      <a:pt x="17" y="14"/>
                    </a:cubicBezTo>
                    <a:cubicBezTo>
                      <a:pt x="18" y="17"/>
                      <a:pt x="18" y="19"/>
                      <a:pt x="18" y="22"/>
                    </a:cubicBezTo>
                    <a:cubicBezTo>
                      <a:pt x="17" y="26"/>
                      <a:pt x="17" y="30"/>
                      <a:pt x="17" y="34"/>
                    </a:cubicBezTo>
                    <a:cubicBezTo>
                      <a:pt x="14" y="26"/>
                      <a:pt x="4" y="23"/>
                      <a:pt x="3"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1" name="Freeform 606">
                <a:extLst>
                  <a:ext uri="{FF2B5EF4-FFF2-40B4-BE49-F238E27FC236}">
                    <a16:creationId xmlns:a16="http://schemas.microsoft.com/office/drawing/2014/main" id="{0C349307-B3BF-0110-D040-4213561E8981}"/>
                  </a:ext>
                </a:extLst>
              </p:cNvPr>
              <p:cNvSpPr/>
              <p:nvPr/>
            </p:nvSpPr>
            <p:spPr bwMode="auto">
              <a:xfrm>
                <a:off x="532" y="2779"/>
                <a:ext cx="5" cy="2"/>
              </a:xfrm>
              <a:custGeom>
                <a:avLst/>
                <a:gdLst>
                  <a:gd name="T0" fmla="*/ 5 w 5"/>
                  <a:gd name="T1" fmla="*/ 0 h 2"/>
                  <a:gd name="T2" fmla="*/ 0 w 5"/>
                  <a:gd name="T3" fmla="*/ 2 h 2"/>
                  <a:gd name="T4" fmla="*/ 5 w 5"/>
                  <a:gd name="T5" fmla="*/ 0 h 2"/>
                </a:gdLst>
                <a:ahLst/>
                <a:cxnLst>
                  <a:cxn ang="0">
                    <a:pos x="T0" y="T1"/>
                  </a:cxn>
                  <a:cxn ang="0">
                    <a:pos x="T2" y="T3"/>
                  </a:cxn>
                  <a:cxn ang="0">
                    <a:pos x="T4" y="T5"/>
                  </a:cxn>
                </a:cxnLst>
                <a:rect l="0" t="0" r="r" b="b"/>
                <a:pathLst>
                  <a:path w="5" h="2">
                    <a:moveTo>
                      <a:pt x="5" y="0"/>
                    </a:moveTo>
                    <a:cubicBezTo>
                      <a:pt x="4" y="2"/>
                      <a:pt x="2" y="2"/>
                      <a:pt x="0" y="2"/>
                    </a:cubicBezTo>
                    <a:cubicBezTo>
                      <a:pt x="1" y="0"/>
                      <a:pt x="3" y="0"/>
                      <a:pt x="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2" name="Freeform 607">
                <a:extLst>
                  <a:ext uri="{FF2B5EF4-FFF2-40B4-BE49-F238E27FC236}">
                    <a16:creationId xmlns:a16="http://schemas.microsoft.com/office/drawing/2014/main" id="{56C1F73D-CF97-1137-CA5F-77DF16539EE8}"/>
                  </a:ext>
                </a:extLst>
              </p:cNvPr>
              <p:cNvSpPr/>
              <p:nvPr/>
            </p:nvSpPr>
            <p:spPr bwMode="auto">
              <a:xfrm>
                <a:off x="540" y="2882"/>
                <a:ext cx="3" cy="1"/>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2" y="0"/>
                      <a:pt x="1" y="1"/>
                      <a:pt x="0" y="1"/>
                    </a:cubicBezTo>
                    <a:cubicBezTo>
                      <a:pt x="1" y="1"/>
                      <a:pt x="2" y="0"/>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3" name="Freeform 608">
                <a:extLst>
                  <a:ext uri="{FF2B5EF4-FFF2-40B4-BE49-F238E27FC236}">
                    <a16:creationId xmlns:a16="http://schemas.microsoft.com/office/drawing/2014/main" id="{E9861D11-8771-EC97-F56D-38B68CCBFDE6}"/>
                  </a:ext>
                </a:extLst>
              </p:cNvPr>
              <p:cNvSpPr/>
              <p:nvPr/>
            </p:nvSpPr>
            <p:spPr bwMode="auto">
              <a:xfrm>
                <a:off x="891" y="2817"/>
                <a:ext cx="48" cy="37"/>
              </a:xfrm>
              <a:custGeom>
                <a:avLst/>
                <a:gdLst>
                  <a:gd name="T0" fmla="*/ 25 w 42"/>
                  <a:gd name="T1" fmla="*/ 33 h 33"/>
                  <a:gd name="T2" fmla="*/ 17 w 42"/>
                  <a:gd name="T3" fmla="*/ 33 h 33"/>
                  <a:gd name="T4" fmla="*/ 0 w 42"/>
                  <a:gd name="T5" fmla="*/ 19 h 33"/>
                  <a:gd name="T6" fmla="*/ 23 w 42"/>
                  <a:gd name="T7" fmla="*/ 0 h 33"/>
                  <a:gd name="T8" fmla="*/ 31 w 42"/>
                  <a:gd name="T9" fmla="*/ 13 h 33"/>
                  <a:gd name="T10" fmla="*/ 31 w 42"/>
                  <a:gd name="T11" fmla="*/ 30 h 33"/>
                  <a:gd name="T12" fmla="*/ 25 w 42"/>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42" h="33">
                    <a:moveTo>
                      <a:pt x="25" y="33"/>
                    </a:moveTo>
                    <a:cubicBezTo>
                      <a:pt x="22" y="33"/>
                      <a:pt x="20" y="33"/>
                      <a:pt x="17" y="33"/>
                    </a:cubicBezTo>
                    <a:cubicBezTo>
                      <a:pt x="13" y="27"/>
                      <a:pt x="4" y="26"/>
                      <a:pt x="0" y="19"/>
                    </a:cubicBezTo>
                    <a:cubicBezTo>
                      <a:pt x="10" y="15"/>
                      <a:pt x="20" y="11"/>
                      <a:pt x="23" y="0"/>
                    </a:cubicBezTo>
                    <a:cubicBezTo>
                      <a:pt x="23" y="6"/>
                      <a:pt x="26" y="10"/>
                      <a:pt x="31" y="13"/>
                    </a:cubicBezTo>
                    <a:cubicBezTo>
                      <a:pt x="42" y="20"/>
                      <a:pt x="42" y="23"/>
                      <a:pt x="31" y="30"/>
                    </a:cubicBezTo>
                    <a:cubicBezTo>
                      <a:pt x="29" y="31"/>
                      <a:pt x="27" y="32"/>
                      <a:pt x="25" y="3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4" name="Freeform 609">
                <a:extLst>
                  <a:ext uri="{FF2B5EF4-FFF2-40B4-BE49-F238E27FC236}">
                    <a16:creationId xmlns:a16="http://schemas.microsoft.com/office/drawing/2014/main" id="{98C3B6CB-200C-6A5A-7CAC-B9B6F9A3AFB8}"/>
                  </a:ext>
                </a:extLst>
              </p:cNvPr>
              <p:cNvSpPr/>
              <p:nvPr/>
            </p:nvSpPr>
            <p:spPr bwMode="auto">
              <a:xfrm>
                <a:off x="899" y="2779"/>
                <a:ext cx="42" cy="31"/>
              </a:xfrm>
              <a:custGeom>
                <a:avLst/>
                <a:gdLst>
                  <a:gd name="T0" fmla="*/ 20 w 37"/>
                  <a:gd name="T1" fmla="*/ 0 h 27"/>
                  <a:gd name="T2" fmla="*/ 32 w 37"/>
                  <a:gd name="T3" fmla="*/ 5 h 27"/>
                  <a:gd name="T4" fmla="*/ 33 w 37"/>
                  <a:gd name="T5" fmla="*/ 14 h 27"/>
                  <a:gd name="T6" fmla="*/ 15 w 37"/>
                  <a:gd name="T7" fmla="*/ 27 h 27"/>
                  <a:gd name="T8" fmla="*/ 7 w 37"/>
                  <a:gd name="T9" fmla="*/ 23 h 27"/>
                  <a:gd name="T10" fmla="*/ 5 w 37"/>
                  <a:gd name="T11" fmla="*/ 13 h 27"/>
                  <a:gd name="T12" fmla="*/ 20 w 37"/>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37" h="27">
                    <a:moveTo>
                      <a:pt x="20" y="0"/>
                    </a:moveTo>
                    <a:cubicBezTo>
                      <a:pt x="25" y="0"/>
                      <a:pt x="29" y="2"/>
                      <a:pt x="32" y="5"/>
                    </a:cubicBezTo>
                    <a:cubicBezTo>
                      <a:pt x="35" y="8"/>
                      <a:pt x="37" y="11"/>
                      <a:pt x="33" y="14"/>
                    </a:cubicBezTo>
                    <a:cubicBezTo>
                      <a:pt x="26" y="17"/>
                      <a:pt x="23" y="25"/>
                      <a:pt x="15" y="27"/>
                    </a:cubicBezTo>
                    <a:cubicBezTo>
                      <a:pt x="13" y="26"/>
                      <a:pt x="10" y="24"/>
                      <a:pt x="7" y="23"/>
                    </a:cubicBezTo>
                    <a:cubicBezTo>
                      <a:pt x="0" y="21"/>
                      <a:pt x="1" y="17"/>
                      <a:pt x="5" y="13"/>
                    </a:cubicBezTo>
                    <a:cubicBezTo>
                      <a:pt x="10" y="8"/>
                      <a:pt x="14" y="3"/>
                      <a:pt x="2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5" name="Freeform 610">
                <a:extLst>
                  <a:ext uri="{FF2B5EF4-FFF2-40B4-BE49-F238E27FC236}">
                    <a16:creationId xmlns:a16="http://schemas.microsoft.com/office/drawing/2014/main" id="{9EE480E4-753B-B10E-E7C9-8DD24283C4F4}"/>
                  </a:ext>
                </a:extLst>
              </p:cNvPr>
              <p:cNvSpPr/>
              <p:nvPr/>
            </p:nvSpPr>
            <p:spPr bwMode="auto">
              <a:xfrm>
                <a:off x="839" y="2848"/>
                <a:ext cx="36" cy="19"/>
              </a:xfrm>
              <a:custGeom>
                <a:avLst/>
                <a:gdLst>
                  <a:gd name="T0" fmla="*/ 15 w 31"/>
                  <a:gd name="T1" fmla="*/ 17 h 17"/>
                  <a:gd name="T2" fmla="*/ 10 w 31"/>
                  <a:gd name="T3" fmla="*/ 17 h 17"/>
                  <a:gd name="T4" fmla="*/ 0 w 31"/>
                  <a:gd name="T5" fmla="*/ 11 h 17"/>
                  <a:gd name="T6" fmla="*/ 9 w 31"/>
                  <a:gd name="T7" fmla="*/ 5 h 17"/>
                  <a:gd name="T8" fmla="*/ 21 w 31"/>
                  <a:gd name="T9" fmla="*/ 0 h 17"/>
                  <a:gd name="T10" fmla="*/ 15 w 31"/>
                  <a:gd name="T11" fmla="*/ 17 h 17"/>
                </a:gdLst>
                <a:ahLst/>
                <a:cxnLst>
                  <a:cxn ang="0">
                    <a:pos x="T0" y="T1"/>
                  </a:cxn>
                  <a:cxn ang="0">
                    <a:pos x="T2" y="T3"/>
                  </a:cxn>
                  <a:cxn ang="0">
                    <a:pos x="T4" y="T5"/>
                  </a:cxn>
                  <a:cxn ang="0">
                    <a:pos x="T6" y="T7"/>
                  </a:cxn>
                  <a:cxn ang="0">
                    <a:pos x="T8" y="T9"/>
                  </a:cxn>
                  <a:cxn ang="0">
                    <a:pos x="T10" y="T11"/>
                  </a:cxn>
                </a:cxnLst>
                <a:rect l="0" t="0" r="r" b="b"/>
                <a:pathLst>
                  <a:path w="31" h="17">
                    <a:moveTo>
                      <a:pt x="15" y="17"/>
                    </a:moveTo>
                    <a:cubicBezTo>
                      <a:pt x="14" y="17"/>
                      <a:pt x="12" y="17"/>
                      <a:pt x="10" y="17"/>
                    </a:cubicBezTo>
                    <a:cubicBezTo>
                      <a:pt x="6" y="17"/>
                      <a:pt x="1" y="16"/>
                      <a:pt x="0" y="11"/>
                    </a:cubicBezTo>
                    <a:cubicBezTo>
                      <a:pt x="0" y="7"/>
                      <a:pt x="5" y="6"/>
                      <a:pt x="9" y="5"/>
                    </a:cubicBezTo>
                    <a:cubicBezTo>
                      <a:pt x="13" y="4"/>
                      <a:pt x="17" y="2"/>
                      <a:pt x="21" y="0"/>
                    </a:cubicBezTo>
                    <a:cubicBezTo>
                      <a:pt x="31" y="10"/>
                      <a:pt x="31" y="10"/>
                      <a:pt x="15"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6" name="Freeform 611">
                <a:extLst>
                  <a:ext uri="{FF2B5EF4-FFF2-40B4-BE49-F238E27FC236}">
                    <a16:creationId xmlns:a16="http://schemas.microsoft.com/office/drawing/2014/main" id="{FC4F7C5B-EEB3-9E53-C03A-F0BC03F70E93}"/>
                  </a:ext>
                </a:extLst>
              </p:cNvPr>
              <p:cNvSpPr/>
              <p:nvPr/>
            </p:nvSpPr>
            <p:spPr bwMode="auto">
              <a:xfrm>
                <a:off x="831" y="2907"/>
                <a:ext cx="32" cy="24"/>
              </a:xfrm>
              <a:custGeom>
                <a:avLst/>
                <a:gdLst>
                  <a:gd name="T0" fmla="*/ 11 w 28"/>
                  <a:gd name="T1" fmla="*/ 21 h 21"/>
                  <a:gd name="T2" fmla="*/ 2 w 28"/>
                  <a:gd name="T3" fmla="*/ 6 h 21"/>
                  <a:gd name="T4" fmla="*/ 18 w 28"/>
                  <a:gd name="T5" fmla="*/ 5 h 21"/>
                  <a:gd name="T6" fmla="*/ 19 w 28"/>
                  <a:gd name="T7" fmla="*/ 7 h 21"/>
                  <a:gd name="T8" fmla="*/ 11 w 28"/>
                  <a:gd name="T9" fmla="*/ 21 h 21"/>
                </a:gdLst>
                <a:ahLst/>
                <a:cxnLst>
                  <a:cxn ang="0">
                    <a:pos x="T0" y="T1"/>
                  </a:cxn>
                  <a:cxn ang="0">
                    <a:pos x="T2" y="T3"/>
                  </a:cxn>
                  <a:cxn ang="0">
                    <a:pos x="T4" y="T5"/>
                  </a:cxn>
                  <a:cxn ang="0">
                    <a:pos x="T6" y="T7"/>
                  </a:cxn>
                  <a:cxn ang="0">
                    <a:pos x="T8" y="T9"/>
                  </a:cxn>
                </a:cxnLst>
                <a:rect l="0" t="0" r="r" b="b"/>
                <a:pathLst>
                  <a:path w="28" h="21">
                    <a:moveTo>
                      <a:pt x="11" y="21"/>
                    </a:moveTo>
                    <a:cubicBezTo>
                      <a:pt x="5" y="18"/>
                      <a:pt x="0" y="11"/>
                      <a:pt x="2" y="6"/>
                    </a:cubicBezTo>
                    <a:cubicBezTo>
                      <a:pt x="5" y="0"/>
                      <a:pt x="13" y="5"/>
                      <a:pt x="18" y="5"/>
                    </a:cubicBezTo>
                    <a:cubicBezTo>
                      <a:pt x="19" y="5"/>
                      <a:pt x="19" y="6"/>
                      <a:pt x="19" y="7"/>
                    </a:cubicBezTo>
                    <a:cubicBezTo>
                      <a:pt x="28" y="20"/>
                      <a:pt x="28" y="20"/>
                      <a:pt x="11"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7" name="Freeform 612">
                <a:extLst>
                  <a:ext uri="{FF2B5EF4-FFF2-40B4-BE49-F238E27FC236}">
                    <a16:creationId xmlns:a16="http://schemas.microsoft.com/office/drawing/2014/main" id="{8DBC6D5F-B104-3F85-4C6E-9FDD5F212225}"/>
                  </a:ext>
                </a:extLst>
              </p:cNvPr>
              <p:cNvSpPr/>
              <p:nvPr/>
            </p:nvSpPr>
            <p:spPr bwMode="auto">
              <a:xfrm>
                <a:off x="794" y="2961"/>
                <a:ext cx="31" cy="28"/>
              </a:xfrm>
              <a:custGeom>
                <a:avLst/>
                <a:gdLst>
                  <a:gd name="T0" fmla="*/ 9 w 27"/>
                  <a:gd name="T1" fmla="*/ 20 h 24"/>
                  <a:gd name="T2" fmla="*/ 6 w 27"/>
                  <a:gd name="T3" fmla="*/ 5 h 24"/>
                  <a:gd name="T4" fmla="*/ 21 w 27"/>
                  <a:gd name="T5" fmla="*/ 10 h 24"/>
                  <a:gd name="T6" fmla="*/ 27 w 27"/>
                  <a:gd name="T7" fmla="*/ 23 h 24"/>
                  <a:gd name="T8" fmla="*/ 9 w 27"/>
                  <a:gd name="T9" fmla="*/ 20 h 24"/>
                </a:gdLst>
                <a:ahLst/>
                <a:cxnLst>
                  <a:cxn ang="0">
                    <a:pos x="T0" y="T1"/>
                  </a:cxn>
                  <a:cxn ang="0">
                    <a:pos x="T2" y="T3"/>
                  </a:cxn>
                  <a:cxn ang="0">
                    <a:pos x="T4" y="T5"/>
                  </a:cxn>
                  <a:cxn ang="0">
                    <a:pos x="T6" y="T7"/>
                  </a:cxn>
                  <a:cxn ang="0">
                    <a:pos x="T8" y="T9"/>
                  </a:cxn>
                </a:cxnLst>
                <a:rect l="0" t="0" r="r" b="b"/>
                <a:pathLst>
                  <a:path w="27" h="24">
                    <a:moveTo>
                      <a:pt x="9" y="20"/>
                    </a:moveTo>
                    <a:cubicBezTo>
                      <a:pt x="4" y="16"/>
                      <a:pt x="0" y="10"/>
                      <a:pt x="6" y="5"/>
                    </a:cubicBezTo>
                    <a:cubicBezTo>
                      <a:pt x="12" y="0"/>
                      <a:pt x="16" y="7"/>
                      <a:pt x="21" y="10"/>
                    </a:cubicBezTo>
                    <a:cubicBezTo>
                      <a:pt x="24" y="14"/>
                      <a:pt x="22" y="19"/>
                      <a:pt x="27" y="23"/>
                    </a:cubicBezTo>
                    <a:cubicBezTo>
                      <a:pt x="19" y="24"/>
                      <a:pt x="14" y="23"/>
                      <a:pt x="9"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8" name="Freeform 613">
                <a:extLst>
                  <a:ext uri="{FF2B5EF4-FFF2-40B4-BE49-F238E27FC236}">
                    <a16:creationId xmlns:a16="http://schemas.microsoft.com/office/drawing/2014/main" id="{7011F5B6-E444-F094-3D35-776871BC5700}"/>
                  </a:ext>
                </a:extLst>
              </p:cNvPr>
              <p:cNvSpPr/>
              <p:nvPr/>
            </p:nvSpPr>
            <p:spPr bwMode="auto">
              <a:xfrm>
                <a:off x="847" y="2883"/>
                <a:ext cx="33" cy="26"/>
              </a:xfrm>
              <a:custGeom>
                <a:avLst/>
                <a:gdLst>
                  <a:gd name="T0" fmla="*/ 11 w 29"/>
                  <a:gd name="T1" fmla="*/ 22 h 23"/>
                  <a:gd name="T2" fmla="*/ 10 w 29"/>
                  <a:gd name="T3" fmla="*/ 18 h 23"/>
                  <a:gd name="T4" fmla="*/ 3 w 29"/>
                  <a:gd name="T5" fmla="*/ 6 h 23"/>
                  <a:gd name="T6" fmla="*/ 18 w 29"/>
                  <a:gd name="T7" fmla="*/ 4 h 23"/>
                  <a:gd name="T8" fmla="*/ 18 w 29"/>
                  <a:gd name="T9" fmla="*/ 13 h 23"/>
                  <a:gd name="T10" fmla="*/ 11 w 29"/>
                  <a:gd name="T11" fmla="*/ 22 h 23"/>
                </a:gdLst>
                <a:ahLst/>
                <a:cxnLst>
                  <a:cxn ang="0">
                    <a:pos x="T0" y="T1"/>
                  </a:cxn>
                  <a:cxn ang="0">
                    <a:pos x="T2" y="T3"/>
                  </a:cxn>
                  <a:cxn ang="0">
                    <a:pos x="T4" y="T5"/>
                  </a:cxn>
                  <a:cxn ang="0">
                    <a:pos x="T6" y="T7"/>
                  </a:cxn>
                  <a:cxn ang="0">
                    <a:pos x="T8" y="T9"/>
                  </a:cxn>
                  <a:cxn ang="0">
                    <a:pos x="T10" y="T11"/>
                  </a:cxn>
                </a:cxnLst>
                <a:rect l="0" t="0" r="r" b="b"/>
                <a:pathLst>
                  <a:path w="28" h="23">
                    <a:moveTo>
                      <a:pt x="11" y="22"/>
                    </a:moveTo>
                    <a:cubicBezTo>
                      <a:pt x="10" y="21"/>
                      <a:pt x="11" y="18"/>
                      <a:pt x="10" y="18"/>
                    </a:cubicBezTo>
                    <a:cubicBezTo>
                      <a:pt x="6" y="15"/>
                      <a:pt x="0" y="11"/>
                      <a:pt x="3" y="6"/>
                    </a:cubicBezTo>
                    <a:cubicBezTo>
                      <a:pt x="5" y="0"/>
                      <a:pt x="13" y="4"/>
                      <a:pt x="18" y="4"/>
                    </a:cubicBezTo>
                    <a:cubicBezTo>
                      <a:pt x="22" y="6"/>
                      <a:pt x="29" y="10"/>
                      <a:pt x="18" y="13"/>
                    </a:cubicBezTo>
                    <a:cubicBezTo>
                      <a:pt x="12" y="14"/>
                      <a:pt x="18" y="23"/>
                      <a:pt x="11"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9" name="Freeform 614">
                <a:extLst>
                  <a:ext uri="{FF2B5EF4-FFF2-40B4-BE49-F238E27FC236}">
                    <a16:creationId xmlns:a16="http://schemas.microsoft.com/office/drawing/2014/main" id="{8C6641D5-45D8-0551-77D8-5BE185D6995C}"/>
                  </a:ext>
                </a:extLst>
              </p:cNvPr>
              <p:cNvSpPr/>
              <p:nvPr/>
            </p:nvSpPr>
            <p:spPr bwMode="auto">
              <a:xfrm>
                <a:off x="178" y="2734"/>
                <a:ext cx="140" cy="79"/>
              </a:xfrm>
              <a:custGeom>
                <a:avLst/>
                <a:gdLst>
                  <a:gd name="T0" fmla="*/ 104 w 122"/>
                  <a:gd name="T1" fmla="*/ 3 h 69"/>
                  <a:gd name="T2" fmla="*/ 104 w 122"/>
                  <a:gd name="T3" fmla="*/ 8 h 69"/>
                  <a:gd name="T4" fmla="*/ 122 w 122"/>
                  <a:gd name="T5" fmla="*/ 64 h 69"/>
                  <a:gd name="T6" fmla="*/ 79 w 122"/>
                  <a:gd name="T7" fmla="*/ 66 h 69"/>
                  <a:gd name="T8" fmla="*/ 79 w 122"/>
                  <a:gd name="T9" fmla="*/ 66 h 69"/>
                  <a:gd name="T10" fmla="*/ 70 w 122"/>
                  <a:gd name="T11" fmla="*/ 62 h 69"/>
                  <a:gd name="T12" fmla="*/ 21 w 122"/>
                  <a:gd name="T13" fmla="*/ 59 h 69"/>
                  <a:gd name="T14" fmla="*/ 0 w 122"/>
                  <a:gd name="T15" fmla="*/ 50 h 69"/>
                  <a:gd name="T16" fmla="*/ 34 w 122"/>
                  <a:gd name="T17" fmla="*/ 58 h 69"/>
                  <a:gd name="T18" fmla="*/ 69 w 122"/>
                  <a:gd name="T19" fmla="*/ 59 h 69"/>
                  <a:gd name="T20" fmla="*/ 104 w 122"/>
                  <a:gd name="T21" fmla="*/ 56 h 69"/>
                  <a:gd name="T22" fmla="*/ 88 w 122"/>
                  <a:gd name="T23" fmla="*/ 7 h 69"/>
                  <a:gd name="T24" fmla="*/ 100 w 122"/>
                  <a:gd name="T25" fmla="*/ 0 h 69"/>
                  <a:gd name="T26" fmla="*/ 104 w 122"/>
                  <a:gd name="T27" fmla="*/ 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69">
                    <a:moveTo>
                      <a:pt x="104" y="3"/>
                    </a:moveTo>
                    <a:cubicBezTo>
                      <a:pt x="104" y="4"/>
                      <a:pt x="104" y="6"/>
                      <a:pt x="104" y="8"/>
                    </a:cubicBezTo>
                    <a:cubicBezTo>
                      <a:pt x="99" y="30"/>
                      <a:pt x="105" y="48"/>
                      <a:pt x="122" y="64"/>
                    </a:cubicBezTo>
                    <a:cubicBezTo>
                      <a:pt x="107" y="60"/>
                      <a:pt x="93" y="59"/>
                      <a:pt x="79" y="66"/>
                    </a:cubicBezTo>
                    <a:cubicBezTo>
                      <a:pt x="79" y="66"/>
                      <a:pt x="79" y="66"/>
                      <a:pt x="79" y="66"/>
                    </a:cubicBezTo>
                    <a:cubicBezTo>
                      <a:pt x="78" y="59"/>
                      <a:pt x="73" y="60"/>
                      <a:pt x="70" y="62"/>
                    </a:cubicBezTo>
                    <a:cubicBezTo>
                      <a:pt x="53" y="69"/>
                      <a:pt x="37" y="65"/>
                      <a:pt x="21" y="59"/>
                    </a:cubicBezTo>
                    <a:cubicBezTo>
                      <a:pt x="14" y="56"/>
                      <a:pt x="6" y="56"/>
                      <a:pt x="0" y="50"/>
                    </a:cubicBezTo>
                    <a:cubicBezTo>
                      <a:pt x="12" y="50"/>
                      <a:pt x="23" y="56"/>
                      <a:pt x="34" y="58"/>
                    </a:cubicBezTo>
                    <a:cubicBezTo>
                      <a:pt x="45" y="60"/>
                      <a:pt x="57" y="62"/>
                      <a:pt x="69" y="59"/>
                    </a:cubicBezTo>
                    <a:cubicBezTo>
                      <a:pt x="81" y="56"/>
                      <a:pt x="93" y="57"/>
                      <a:pt x="104" y="56"/>
                    </a:cubicBezTo>
                    <a:cubicBezTo>
                      <a:pt x="101" y="39"/>
                      <a:pt x="95" y="23"/>
                      <a:pt x="88" y="7"/>
                    </a:cubicBezTo>
                    <a:cubicBezTo>
                      <a:pt x="93" y="6"/>
                      <a:pt x="95" y="0"/>
                      <a:pt x="100" y="0"/>
                    </a:cubicBezTo>
                    <a:cubicBezTo>
                      <a:pt x="102" y="1"/>
                      <a:pt x="103" y="2"/>
                      <a:pt x="10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0" name="Freeform 615">
                <a:extLst>
                  <a:ext uri="{FF2B5EF4-FFF2-40B4-BE49-F238E27FC236}">
                    <a16:creationId xmlns:a16="http://schemas.microsoft.com/office/drawing/2014/main" id="{68EAB082-4AA8-F2CA-1F5A-D372CDCAFBAE}"/>
                  </a:ext>
                </a:extLst>
              </p:cNvPr>
              <p:cNvSpPr/>
              <p:nvPr/>
            </p:nvSpPr>
            <p:spPr bwMode="auto">
              <a:xfrm>
                <a:off x="111" y="2716"/>
                <a:ext cx="95" cy="27"/>
              </a:xfrm>
              <a:custGeom>
                <a:avLst/>
                <a:gdLst>
                  <a:gd name="T0" fmla="*/ 31 w 83"/>
                  <a:gd name="T1" fmla="*/ 24 h 24"/>
                  <a:gd name="T2" fmla="*/ 50 w 83"/>
                  <a:gd name="T3" fmla="*/ 12 h 24"/>
                  <a:gd name="T4" fmla="*/ 0 w 83"/>
                  <a:gd name="T5" fmla="*/ 19 h 24"/>
                  <a:gd name="T6" fmla="*/ 12 w 83"/>
                  <a:gd name="T7" fmla="*/ 12 h 24"/>
                  <a:gd name="T8" fmla="*/ 22 w 83"/>
                  <a:gd name="T9" fmla="*/ 5 h 24"/>
                  <a:gd name="T10" fmla="*/ 27 w 83"/>
                  <a:gd name="T11" fmla="*/ 5 h 24"/>
                  <a:gd name="T12" fmla="*/ 54 w 83"/>
                  <a:gd name="T13" fmla="*/ 8 h 24"/>
                  <a:gd name="T14" fmla="*/ 83 w 83"/>
                  <a:gd name="T15" fmla="*/ 17 h 24"/>
                  <a:gd name="T16" fmla="*/ 31 w 83"/>
                  <a:gd name="T17"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24">
                    <a:moveTo>
                      <a:pt x="31" y="24"/>
                    </a:moveTo>
                    <a:cubicBezTo>
                      <a:pt x="34" y="15"/>
                      <a:pt x="44" y="19"/>
                      <a:pt x="50" y="12"/>
                    </a:cubicBezTo>
                    <a:cubicBezTo>
                      <a:pt x="33" y="13"/>
                      <a:pt x="17" y="15"/>
                      <a:pt x="0" y="19"/>
                    </a:cubicBezTo>
                    <a:cubicBezTo>
                      <a:pt x="3" y="13"/>
                      <a:pt x="8" y="13"/>
                      <a:pt x="12" y="12"/>
                    </a:cubicBezTo>
                    <a:cubicBezTo>
                      <a:pt x="15" y="10"/>
                      <a:pt x="23" y="15"/>
                      <a:pt x="22" y="5"/>
                    </a:cubicBezTo>
                    <a:cubicBezTo>
                      <a:pt x="22" y="4"/>
                      <a:pt x="25" y="5"/>
                      <a:pt x="27" y="5"/>
                    </a:cubicBezTo>
                    <a:cubicBezTo>
                      <a:pt x="36" y="7"/>
                      <a:pt x="47" y="13"/>
                      <a:pt x="54" y="8"/>
                    </a:cubicBezTo>
                    <a:cubicBezTo>
                      <a:pt x="68" y="0"/>
                      <a:pt x="74" y="13"/>
                      <a:pt x="83" y="17"/>
                    </a:cubicBezTo>
                    <a:cubicBezTo>
                      <a:pt x="65" y="14"/>
                      <a:pt x="48" y="19"/>
                      <a:pt x="31" y="2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1" name="Freeform 616">
                <a:extLst>
                  <a:ext uri="{FF2B5EF4-FFF2-40B4-BE49-F238E27FC236}">
                    <a16:creationId xmlns:a16="http://schemas.microsoft.com/office/drawing/2014/main" id="{1A79DEFA-9D3B-C90E-69E4-B7B47A51F6CE}"/>
                  </a:ext>
                </a:extLst>
              </p:cNvPr>
              <p:cNvSpPr/>
              <p:nvPr/>
            </p:nvSpPr>
            <p:spPr bwMode="auto">
              <a:xfrm>
                <a:off x="141" y="2762"/>
                <a:ext cx="134" cy="26"/>
              </a:xfrm>
              <a:custGeom>
                <a:avLst/>
                <a:gdLst>
                  <a:gd name="T0" fmla="*/ 117 w 117"/>
                  <a:gd name="T1" fmla="*/ 18 h 23"/>
                  <a:gd name="T2" fmla="*/ 0 w 117"/>
                  <a:gd name="T3" fmla="*/ 3 h 23"/>
                  <a:gd name="T4" fmla="*/ 1 w 117"/>
                  <a:gd name="T5" fmla="*/ 0 h 23"/>
                  <a:gd name="T6" fmla="*/ 69 w 117"/>
                  <a:gd name="T7" fmla="*/ 12 h 23"/>
                  <a:gd name="T8" fmla="*/ 58 w 117"/>
                  <a:gd name="T9" fmla="*/ 1 h 23"/>
                  <a:gd name="T10" fmla="*/ 117 w 117"/>
                  <a:gd name="T11" fmla="*/ 18 h 23"/>
                </a:gdLst>
                <a:ahLst/>
                <a:cxnLst>
                  <a:cxn ang="0">
                    <a:pos x="T0" y="T1"/>
                  </a:cxn>
                  <a:cxn ang="0">
                    <a:pos x="T2" y="T3"/>
                  </a:cxn>
                  <a:cxn ang="0">
                    <a:pos x="T4" y="T5"/>
                  </a:cxn>
                  <a:cxn ang="0">
                    <a:pos x="T6" y="T7"/>
                  </a:cxn>
                  <a:cxn ang="0">
                    <a:pos x="T8" y="T9"/>
                  </a:cxn>
                  <a:cxn ang="0">
                    <a:pos x="T10" y="T11"/>
                  </a:cxn>
                </a:cxnLst>
                <a:rect l="0" t="0" r="r" b="b"/>
                <a:pathLst>
                  <a:path w="117" h="23">
                    <a:moveTo>
                      <a:pt x="117" y="18"/>
                    </a:moveTo>
                    <a:cubicBezTo>
                      <a:pt x="76" y="23"/>
                      <a:pt x="39" y="10"/>
                      <a:pt x="0" y="3"/>
                    </a:cubicBezTo>
                    <a:cubicBezTo>
                      <a:pt x="1" y="2"/>
                      <a:pt x="1" y="1"/>
                      <a:pt x="1" y="0"/>
                    </a:cubicBezTo>
                    <a:cubicBezTo>
                      <a:pt x="23" y="4"/>
                      <a:pt x="46" y="8"/>
                      <a:pt x="69" y="12"/>
                    </a:cubicBezTo>
                    <a:cubicBezTo>
                      <a:pt x="67" y="6"/>
                      <a:pt x="59" y="7"/>
                      <a:pt x="58" y="1"/>
                    </a:cubicBezTo>
                    <a:cubicBezTo>
                      <a:pt x="76" y="11"/>
                      <a:pt x="95" y="18"/>
                      <a:pt x="117" y="1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2" name="Freeform 617">
                <a:extLst>
                  <a:ext uri="{FF2B5EF4-FFF2-40B4-BE49-F238E27FC236}">
                    <a16:creationId xmlns:a16="http://schemas.microsoft.com/office/drawing/2014/main" id="{66D5F6E8-8BEE-CD6C-B7D4-653C8B6EC548}"/>
                  </a:ext>
                </a:extLst>
              </p:cNvPr>
              <p:cNvSpPr/>
              <p:nvPr/>
            </p:nvSpPr>
            <p:spPr bwMode="auto">
              <a:xfrm>
                <a:off x="305" y="2719"/>
                <a:ext cx="27" cy="32"/>
              </a:xfrm>
              <a:custGeom>
                <a:avLst/>
                <a:gdLst>
                  <a:gd name="T0" fmla="*/ 0 w 24"/>
                  <a:gd name="T1" fmla="*/ 17 h 28"/>
                  <a:gd name="T2" fmla="*/ 14 w 24"/>
                  <a:gd name="T3" fmla="*/ 3 h 28"/>
                  <a:gd name="T4" fmla="*/ 20 w 24"/>
                  <a:gd name="T5" fmla="*/ 5 h 28"/>
                  <a:gd name="T6" fmla="*/ 24 w 24"/>
                  <a:gd name="T7" fmla="*/ 19 h 28"/>
                  <a:gd name="T8" fmla="*/ 19 w 24"/>
                  <a:gd name="T9" fmla="*/ 21 h 28"/>
                  <a:gd name="T10" fmla="*/ 14 w 24"/>
                  <a:gd name="T11" fmla="*/ 25 h 28"/>
                  <a:gd name="T12" fmla="*/ 5 w 24"/>
                  <a:gd name="T13" fmla="*/ 28 h 28"/>
                  <a:gd name="T14" fmla="*/ 5 w 24"/>
                  <a:gd name="T15" fmla="*/ 28 h 28"/>
                  <a:gd name="T16" fmla="*/ 0 w 24"/>
                  <a:gd name="T17"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8">
                    <a:moveTo>
                      <a:pt x="0" y="17"/>
                    </a:moveTo>
                    <a:cubicBezTo>
                      <a:pt x="2" y="11"/>
                      <a:pt x="11" y="10"/>
                      <a:pt x="14" y="3"/>
                    </a:cubicBezTo>
                    <a:cubicBezTo>
                      <a:pt x="15" y="0"/>
                      <a:pt x="19" y="2"/>
                      <a:pt x="20" y="5"/>
                    </a:cubicBezTo>
                    <a:cubicBezTo>
                      <a:pt x="22" y="9"/>
                      <a:pt x="23" y="14"/>
                      <a:pt x="24" y="19"/>
                    </a:cubicBezTo>
                    <a:cubicBezTo>
                      <a:pt x="22" y="18"/>
                      <a:pt x="20" y="18"/>
                      <a:pt x="19" y="21"/>
                    </a:cubicBezTo>
                    <a:cubicBezTo>
                      <a:pt x="17" y="21"/>
                      <a:pt x="15" y="22"/>
                      <a:pt x="14" y="25"/>
                    </a:cubicBezTo>
                    <a:cubicBezTo>
                      <a:pt x="11" y="26"/>
                      <a:pt x="8" y="27"/>
                      <a:pt x="5" y="28"/>
                    </a:cubicBezTo>
                    <a:cubicBezTo>
                      <a:pt x="5" y="28"/>
                      <a:pt x="5" y="28"/>
                      <a:pt x="5" y="28"/>
                    </a:cubicBezTo>
                    <a:cubicBezTo>
                      <a:pt x="5" y="24"/>
                      <a:pt x="6" y="19"/>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3" name="Freeform 618">
                <a:extLst>
                  <a:ext uri="{FF2B5EF4-FFF2-40B4-BE49-F238E27FC236}">
                    <a16:creationId xmlns:a16="http://schemas.microsoft.com/office/drawing/2014/main" id="{04297E16-4C7D-7F60-0965-83CC285D6B33}"/>
                  </a:ext>
                </a:extLst>
              </p:cNvPr>
              <p:cNvSpPr/>
              <p:nvPr/>
            </p:nvSpPr>
            <p:spPr bwMode="auto">
              <a:xfrm>
                <a:off x="172" y="2700"/>
                <a:ext cx="50" cy="20"/>
              </a:xfrm>
              <a:custGeom>
                <a:avLst/>
                <a:gdLst>
                  <a:gd name="T0" fmla="*/ 43 w 44"/>
                  <a:gd name="T1" fmla="*/ 18 h 18"/>
                  <a:gd name="T2" fmla="*/ 0 w 44"/>
                  <a:gd name="T3" fmla="*/ 3 h 18"/>
                  <a:gd name="T4" fmla="*/ 44 w 44"/>
                  <a:gd name="T5" fmla="*/ 18 h 18"/>
                  <a:gd name="T6" fmla="*/ 43 w 44"/>
                  <a:gd name="T7" fmla="*/ 18 h 18"/>
                </a:gdLst>
                <a:ahLst/>
                <a:cxnLst>
                  <a:cxn ang="0">
                    <a:pos x="T0" y="T1"/>
                  </a:cxn>
                  <a:cxn ang="0">
                    <a:pos x="T2" y="T3"/>
                  </a:cxn>
                  <a:cxn ang="0">
                    <a:pos x="T4" y="T5"/>
                  </a:cxn>
                  <a:cxn ang="0">
                    <a:pos x="T6" y="T7"/>
                  </a:cxn>
                </a:cxnLst>
                <a:rect l="0" t="0" r="r" b="b"/>
                <a:pathLst>
                  <a:path w="44" h="18">
                    <a:moveTo>
                      <a:pt x="43" y="18"/>
                    </a:moveTo>
                    <a:cubicBezTo>
                      <a:pt x="28" y="16"/>
                      <a:pt x="15" y="6"/>
                      <a:pt x="0" y="3"/>
                    </a:cubicBezTo>
                    <a:cubicBezTo>
                      <a:pt x="17" y="1"/>
                      <a:pt x="34" y="0"/>
                      <a:pt x="44" y="18"/>
                    </a:cubicBezTo>
                    <a:lnTo>
                      <a:pt x="43" y="18"/>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4" name="Freeform 619">
                <a:extLst>
                  <a:ext uri="{FF2B5EF4-FFF2-40B4-BE49-F238E27FC236}">
                    <a16:creationId xmlns:a16="http://schemas.microsoft.com/office/drawing/2014/main" id="{0EA6E584-6E94-4956-FB84-3FEAFEEBF2D5}"/>
                  </a:ext>
                </a:extLst>
              </p:cNvPr>
              <p:cNvSpPr/>
              <p:nvPr/>
            </p:nvSpPr>
            <p:spPr bwMode="auto">
              <a:xfrm>
                <a:off x="222" y="2837"/>
                <a:ext cx="57" cy="19"/>
              </a:xfrm>
              <a:custGeom>
                <a:avLst/>
                <a:gdLst>
                  <a:gd name="T0" fmla="*/ 50 w 50"/>
                  <a:gd name="T1" fmla="*/ 9 h 16"/>
                  <a:gd name="T2" fmla="*/ 0 w 50"/>
                  <a:gd name="T3" fmla="*/ 13 h 16"/>
                  <a:gd name="T4" fmla="*/ 50 w 50"/>
                  <a:gd name="T5" fmla="*/ 9 h 16"/>
                </a:gdLst>
                <a:ahLst/>
                <a:cxnLst>
                  <a:cxn ang="0">
                    <a:pos x="T0" y="T1"/>
                  </a:cxn>
                  <a:cxn ang="0">
                    <a:pos x="T2" y="T3"/>
                  </a:cxn>
                  <a:cxn ang="0">
                    <a:pos x="T4" y="T5"/>
                  </a:cxn>
                </a:cxnLst>
                <a:rect l="0" t="0" r="r" b="b"/>
                <a:pathLst>
                  <a:path w="50" h="16">
                    <a:moveTo>
                      <a:pt x="50" y="9"/>
                    </a:moveTo>
                    <a:cubicBezTo>
                      <a:pt x="35" y="16"/>
                      <a:pt x="18" y="15"/>
                      <a:pt x="0" y="13"/>
                    </a:cubicBezTo>
                    <a:cubicBezTo>
                      <a:pt x="18" y="0"/>
                      <a:pt x="34" y="12"/>
                      <a:pt x="50"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5" name="Freeform 620">
                <a:extLst>
                  <a:ext uri="{FF2B5EF4-FFF2-40B4-BE49-F238E27FC236}">
                    <a16:creationId xmlns:a16="http://schemas.microsoft.com/office/drawing/2014/main" id="{A94CEEE8-CB32-01E7-1766-1FA21CB66CDF}"/>
                  </a:ext>
                </a:extLst>
              </p:cNvPr>
              <p:cNvSpPr/>
              <p:nvPr/>
            </p:nvSpPr>
            <p:spPr bwMode="auto">
              <a:xfrm>
                <a:off x="318" y="2757"/>
                <a:ext cx="19" cy="49"/>
              </a:xfrm>
              <a:custGeom>
                <a:avLst/>
                <a:gdLst>
                  <a:gd name="T0" fmla="*/ 0 w 16"/>
                  <a:gd name="T1" fmla="*/ 4 h 43"/>
                  <a:gd name="T2" fmla="*/ 7 w 16"/>
                  <a:gd name="T3" fmla="*/ 0 h 43"/>
                  <a:gd name="T4" fmla="*/ 8 w 16"/>
                  <a:gd name="T5" fmla="*/ 0 h 43"/>
                  <a:gd name="T6" fmla="*/ 9 w 16"/>
                  <a:gd name="T7" fmla="*/ 43 h 43"/>
                  <a:gd name="T8" fmla="*/ 0 w 16"/>
                  <a:gd name="T9" fmla="*/ 5 h 43"/>
                  <a:gd name="T10" fmla="*/ 0 w 16"/>
                  <a:gd name="T11" fmla="*/ 4 h 43"/>
                </a:gdLst>
                <a:ahLst/>
                <a:cxnLst>
                  <a:cxn ang="0">
                    <a:pos x="T0" y="T1"/>
                  </a:cxn>
                  <a:cxn ang="0">
                    <a:pos x="T2" y="T3"/>
                  </a:cxn>
                  <a:cxn ang="0">
                    <a:pos x="T4" y="T5"/>
                  </a:cxn>
                  <a:cxn ang="0">
                    <a:pos x="T6" y="T7"/>
                  </a:cxn>
                  <a:cxn ang="0">
                    <a:pos x="T8" y="T9"/>
                  </a:cxn>
                  <a:cxn ang="0">
                    <a:pos x="T10" y="T11"/>
                  </a:cxn>
                </a:cxnLst>
                <a:rect l="0" t="0" r="r" b="b"/>
                <a:pathLst>
                  <a:path w="16" h="43">
                    <a:moveTo>
                      <a:pt x="0" y="4"/>
                    </a:moveTo>
                    <a:cubicBezTo>
                      <a:pt x="4" y="5"/>
                      <a:pt x="9" y="7"/>
                      <a:pt x="7" y="0"/>
                    </a:cubicBezTo>
                    <a:cubicBezTo>
                      <a:pt x="7" y="0"/>
                      <a:pt x="8" y="0"/>
                      <a:pt x="8" y="0"/>
                    </a:cubicBezTo>
                    <a:cubicBezTo>
                      <a:pt x="16" y="14"/>
                      <a:pt x="12" y="28"/>
                      <a:pt x="9" y="43"/>
                    </a:cubicBezTo>
                    <a:cubicBezTo>
                      <a:pt x="11" y="29"/>
                      <a:pt x="7" y="16"/>
                      <a:pt x="0" y="5"/>
                    </a:cubicBezTo>
                    <a:lnTo>
                      <a:pt x="0" y="4"/>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6" name="Freeform 621">
                <a:extLst>
                  <a:ext uri="{FF2B5EF4-FFF2-40B4-BE49-F238E27FC236}">
                    <a16:creationId xmlns:a16="http://schemas.microsoft.com/office/drawing/2014/main" id="{FFFA01DF-9489-238E-9F18-D4DF61FE1511}"/>
                  </a:ext>
                </a:extLst>
              </p:cNvPr>
              <p:cNvSpPr/>
              <p:nvPr/>
            </p:nvSpPr>
            <p:spPr bwMode="auto">
              <a:xfrm>
                <a:off x="228" y="2712"/>
                <a:ext cx="22" cy="35"/>
              </a:xfrm>
              <a:custGeom>
                <a:avLst/>
                <a:gdLst>
                  <a:gd name="T0" fmla="*/ 9 w 19"/>
                  <a:gd name="T1" fmla="*/ 5 h 30"/>
                  <a:gd name="T2" fmla="*/ 9 w 19"/>
                  <a:gd name="T3" fmla="*/ 7 h 30"/>
                  <a:gd name="T4" fmla="*/ 19 w 19"/>
                  <a:gd name="T5" fmla="*/ 30 h 30"/>
                  <a:gd name="T6" fmla="*/ 3 w 19"/>
                  <a:gd name="T7" fmla="*/ 2 h 30"/>
                  <a:gd name="T8" fmla="*/ 9 w 19"/>
                  <a:gd name="T9" fmla="*/ 5 h 30"/>
                </a:gdLst>
                <a:ahLst/>
                <a:cxnLst>
                  <a:cxn ang="0">
                    <a:pos x="T0" y="T1"/>
                  </a:cxn>
                  <a:cxn ang="0">
                    <a:pos x="T2" y="T3"/>
                  </a:cxn>
                  <a:cxn ang="0">
                    <a:pos x="T4" y="T5"/>
                  </a:cxn>
                  <a:cxn ang="0">
                    <a:pos x="T6" y="T7"/>
                  </a:cxn>
                  <a:cxn ang="0">
                    <a:pos x="T8" y="T9"/>
                  </a:cxn>
                </a:cxnLst>
                <a:rect l="0" t="0" r="r" b="b"/>
                <a:pathLst>
                  <a:path w="19" h="30">
                    <a:moveTo>
                      <a:pt x="9" y="5"/>
                    </a:moveTo>
                    <a:cubicBezTo>
                      <a:pt x="9" y="5"/>
                      <a:pt x="10" y="6"/>
                      <a:pt x="9" y="7"/>
                    </a:cubicBezTo>
                    <a:cubicBezTo>
                      <a:pt x="12" y="14"/>
                      <a:pt x="15" y="22"/>
                      <a:pt x="19" y="30"/>
                    </a:cubicBezTo>
                    <a:cubicBezTo>
                      <a:pt x="0" y="26"/>
                      <a:pt x="9" y="11"/>
                      <a:pt x="3" y="2"/>
                    </a:cubicBezTo>
                    <a:cubicBezTo>
                      <a:pt x="7" y="0"/>
                      <a:pt x="7" y="4"/>
                      <a:pt x="9"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7" name="Freeform 622">
                <a:extLst>
                  <a:ext uri="{FF2B5EF4-FFF2-40B4-BE49-F238E27FC236}">
                    <a16:creationId xmlns:a16="http://schemas.microsoft.com/office/drawing/2014/main" id="{6DC68410-9460-9D5C-24D6-F0A1544B4879}"/>
                  </a:ext>
                </a:extLst>
              </p:cNvPr>
              <p:cNvSpPr/>
              <p:nvPr/>
            </p:nvSpPr>
            <p:spPr bwMode="auto">
              <a:xfrm>
                <a:off x="243" y="2810"/>
                <a:ext cx="26" cy="19"/>
              </a:xfrm>
              <a:custGeom>
                <a:avLst/>
                <a:gdLst>
                  <a:gd name="T0" fmla="*/ 23 w 23"/>
                  <a:gd name="T1" fmla="*/ 0 h 17"/>
                  <a:gd name="T2" fmla="*/ 0 w 23"/>
                  <a:gd name="T3" fmla="*/ 17 h 17"/>
                  <a:gd name="T4" fmla="*/ 23 w 23"/>
                  <a:gd name="T5" fmla="*/ 0 h 17"/>
                </a:gdLst>
                <a:ahLst/>
                <a:cxnLst>
                  <a:cxn ang="0">
                    <a:pos x="T0" y="T1"/>
                  </a:cxn>
                  <a:cxn ang="0">
                    <a:pos x="T2" y="T3"/>
                  </a:cxn>
                  <a:cxn ang="0">
                    <a:pos x="T4" y="T5"/>
                  </a:cxn>
                </a:cxnLst>
                <a:rect l="0" t="0" r="r" b="b"/>
                <a:pathLst>
                  <a:path w="23" h="17">
                    <a:moveTo>
                      <a:pt x="23" y="0"/>
                    </a:moveTo>
                    <a:cubicBezTo>
                      <a:pt x="18" y="9"/>
                      <a:pt x="8" y="12"/>
                      <a:pt x="0" y="17"/>
                    </a:cubicBezTo>
                    <a:cubicBezTo>
                      <a:pt x="5" y="8"/>
                      <a:pt x="13" y="3"/>
                      <a:pt x="2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8" name="Freeform 623">
                <a:extLst>
                  <a:ext uri="{FF2B5EF4-FFF2-40B4-BE49-F238E27FC236}">
                    <a16:creationId xmlns:a16="http://schemas.microsoft.com/office/drawing/2014/main" id="{8B0E9E16-0F19-6EFA-B2E0-4BCB21A7C231}"/>
                  </a:ext>
                </a:extLst>
              </p:cNvPr>
              <p:cNvSpPr/>
              <p:nvPr/>
            </p:nvSpPr>
            <p:spPr bwMode="auto">
              <a:xfrm>
                <a:off x="281" y="2833"/>
                <a:ext cx="29" cy="13"/>
              </a:xfrm>
              <a:custGeom>
                <a:avLst/>
                <a:gdLst>
                  <a:gd name="T0" fmla="*/ 0 w 26"/>
                  <a:gd name="T1" fmla="*/ 2 h 12"/>
                  <a:gd name="T2" fmla="*/ 26 w 26"/>
                  <a:gd name="T3" fmla="*/ 5 h 12"/>
                  <a:gd name="T4" fmla="*/ 12 w 26"/>
                  <a:gd name="T5" fmla="*/ 11 h 12"/>
                  <a:gd name="T6" fmla="*/ 14 w 26"/>
                  <a:gd name="T7" fmla="*/ 6 h 12"/>
                  <a:gd name="T8" fmla="*/ 0 w 26"/>
                  <a:gd name="T9" fmla="*/ 2 h 12"/>
                </a:gdLst>
                <a:ahLst/>
                <a:cxnLst>
                  <a:cxn ang="0">
                    <a:pos x="T0" y="T1"/>
                  </a:cxn>
                  <a:cxn ang="0">
                    <a:pos x="T2" y="T3"/>
                  </a:cxn>
                  <a:cxn ang="0">
                    <a:pos x="T4" y="T5"/>
                  </a:cxn>
                  <a:cxn ang="0">
                    <a:pos x="T6" y="T7"/>
                  </a:cxn>
                  <a:cxn ang="0">
                    <a:pos x="T8" y="T9"/>
                  </a:cxn>
                </a:cxnLst>
                <a:rect l="0" t="0" r="r" b="b"/>
                <a:pathLst>
                  <a:path w="26" h="12">
                    <a:moveTo>
                      <a:pt x="0" y="2"/>
                    </a:moveTo>
                    <a:cubicBezTo>
                      <a:pt x="10" y="0"/>
                      <a:pt x="17" y="4"/>
                      <a:pt x="26" y="5"/>
                    </a:cubicBezTo>
                    <a:cubicBezTo>
                      <a:pt x="22" y="11"/>
                      <a:pt x="17" y="12"/>
                      <a:pt x="12" y="11"/>
                    </a:cubicBezTo>
                    <a:cubicBezTo>
                      <a:pt x="9" y="7"/>
                      <a:pt x="19" y="10"/>
                      <a:pt x="14" y="6"/>
                    </a:cubicBezTo>
                    <a:cubicBezTo>
                      <a:pt x="10" y="4"/>
                      <a:pt x="6" y="4"/>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9" name="Freeform 624">
                <a:extLst>
                  <a:ext uri="{FF2B5EF4-FFF2-40B4-BE49-F238E27FC236}">
                    <a16:creationId xmlns:a16="http://schemas.microsoft.com/office/drawing/2014/main" id="{F46DAA36-2806-D6F3-5B6F-CFE67EAD1E4E}"/>
                  </a:ext>
                </a:extLst>
              </p:cNvPr>
              <p:cNvSpPr/>
              <p:nvPr/>
            </p:nvSpPr>
            <p:spPr bwMode="auto">
              <a:xfrm>
                <a:off x="248" y="2752"/>
                <a:ext cx="10" cy="13"/>
              </a:xfrm>
              <a:custGeom>
                <a:avLst/>
                <a:gdLst>
                  <a:gd name="T0" fmla="*/ 8 w 8"/>
                  <a:gd name="T1" fmla="*/ 11 h 11"/>
                  <a:gd name="T2" fmla="*/ 3 w 8"/>
                  <a:gd name="T3" fmla="*/ 9 h 11"/>
                  <a:gd name="T4" fmla="*/ 2 w 8"/>
                  <a:gd name="T5" fmla="*/ 1 h 11"/>
                  <a:gd name="T6" fmla="*/ 5 w 8"/>
                  <a:gd name="T7" fmla="*/ 0 h 11"/>
                  <a:gd name="T8" fmla="*/ 8 w 8"/>
                  <a:gd name="T9" fmla="*/ 6 h 11"/>
                  <a:gd name="T10" fmla="*/ 8 w 8"/>
                  <a:gd name="T11" fmla="*/ 11 h 11"/>
                </a:gdLst>
                <a:ahLst/>
                <a:cxnLst>
                  <a:cxn ang="0">
                    <a:pos x="T0" y="T1"/>
                  </a:cxn>
                  <a:cxn ang="0">
                    <a:pos x="T2" y="T3"/>
                  </a:cxn>
                  <a:cxn ang="0">
                    <a:pos x="T4" y="T5"/>
                  </a:cxn>
                  <a:cxn ang="0">
                    <a:pos x="T6" y="T7"/>
                  </a:cxn>
                  <a:cxn ang="0">
                    <a:pos x="T8" y="T9"/>
                  </a:cxn>
                  <a:cxn ang="0">
                    <a:pos x="T10" y="T11"/>
                  </a:cxn>
                </a:cxnLst>
                <a:rect l="0" t="0" r="r" b="b"/>
                <a:pathLst>
                  <a:path w="8" h="11">
                    <a:moveTo>
                      <a:pt x="8" y="11"/>
                    </a:moveTo>
                    <a:cubicBezTo>
                      <a:pt x="6" y="10"/>
                      <a:pt x="4" y="10"/>
                      <a:pt x="3" y="9"/>
                    </a:cubicBezTo>
                    <a:cubicBezTo>
                      <a:pt x="1" y="7"/>
                      <a:pt x="0" y="4"/>
                      <a:pt x="2" y="1"/>
                    </a:cubicBezTo>
                    <a:cubicBezTo>
                      <a:pt x="2" y="0"/>
                      <a:pt x="4" y="0"/>
                      <a:pt x="5" y="0"/>
                    </a:cubicBezTo>
                    <a:cubicBezTo>
                      <a:pt x="7" y="1"/>
                      <a:pt x="8" y="4"/>
                      <a:pt x="8" y="6"/>
                    </a:cubicBezTo>
                    <a:cubicBezTo>
                      <a:pt x="8" y="8"/>
                      <a:pt x="8" y="9"/>
                      <a:pt x="8"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80" name="Freeform 625">
                <a:extLst>
                  <a:ext uri="{FF2B5EF4-FFF2-40B4-BE49-F238E27FC236}">
                    <a16:creationId xmlns:a16="http://schemas.microsoft.com/office/drawing/2014/main" id="{44DD3F59-9612-0560-0505-C2B1E2D6AEEA}"/>
                  </a:ext>
                </a:extLst>
              </p:cNvPr>
              <p:cNvSpPr/>
              <p:nvPr/>
            </p:nvSpPr>
            <p:spPr bwMode="auto">
              <a:xfrm>
                <a:off x="104" y="2711"/>
                <a:ext cx="21" cy="7"/>
              </a:xfrm>
              <a:custGeom>
                <a:avLst/>
                <a:gdLst>
                  <a:gd name="T0" fmla="*/ 18 w 18"/>
                  <a:gd name="T1" fmla="*/ 6 h 6"/>
                  <a:gd name="T2" fmla="*/ 0 w 18"/>
                  <a:gd name="T3" fmla="*/ 2 h 6"/>
                  <a:gd name="T4" fmla="*/ 18 w 18"/>
                  <a:gd name="T5" fmla="*/ 6 h 6"/>
                </a:gdLst>
                <a:ahLst/>
                <a:cxnLst>
                  <a:cxn ang="0">
                    <a:pos x="T0" y="T1"/>
                  </a:cxn>
                  <a:cxn ang="0">
                    <a:pos x="T2" y="T3"/>
                  </a:cxn>
                  <a:cxn ang="0">
                    <a:pos x="T4" y="T5"/>
                  </a:cxn>
                </a:cxnLst>
                <a:rect l="0" t="0" r="r" b="b"/>
                <a:pathLst>
                  <a:path w="18" h="6">
                    <a:moveTo>
                      <a:pt x="18" y="6"/>
                    </a:moveTo>
                    <a:cubicBezTo>
                      <a:pt x="12" y="6"/>
                      <a:pt x="6" y="6"/>
                      <a:pt x="0" y="2"/>
                    </a:cubicBezTo>
                    <a:cubicBezTo>
                      <a:pt x="7" y="0"/>
                      <a:pt x="13" y="2"/>
                      <a:pt x="18"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81" name="Freeform 626">
                <a:extLst>
                  <a:ext uri="{FF2B5EF4-FFF2-40B4-BE49-F238E27FC236}">
                    <a16:creationId xmlns:a16="http://schemas.microsoft.com/office/drawing/2014/main" id="{F9BF0359-7F09-783C-A009-AD838D7CFA51}"/>
                  </a:ext>
                </a:extLst>
              </p:cNvPr>
              <p:cNvSpPr/>
              <p:nvPr/>
            </p:nvSpPr>
            <p:spPr bwMode="auto">
              <a:xfrm>
                <a:off x="263" y="2767"/>
                <a:ext cx="13" cy="11"/>
              </a:xfrm>
              <a:custGeom>
                <a:avLst/>
                <a:gdLst>
                  <a:gd name="T0" fmla="*/ 0 w 11"/>
                  <a:gd name="T1" fmla="*/ 1 h 9"/>
                  <a:gd name="T2" fmla="*/ 11 w 11"/>
                  <a:gd name="T3" fmla="*/ 6 h 9"/>
                  <a:gd name="T4" fmla="*/ 0 w 11"/>
                  <a:gd name="T5" fmla="*/ 1 h 9"/>
                </a:gdLst>
                <a:ahLst/>
                <a:cxnLst>
                  <a:cxn ang="0">
                    <a:pos x="T0" y="T1"/>
                  </a:cxn>
                  <a:cxn ang="0">
                    <a:pos x="T2" y="T3"/>
                  </a:cxn>
                  <a:cxn ang="0">
                    <a:pos x="T4" y="T5"/>
                  </a:cxn>
                </a:cxnLst>
                <a:rect l="0" t="0" r="r" b="b"/>
                <a:pathLst>
                  <a:path w="11" h="9">
                    <a:moveTo>
                      <a:pt x="0" y="1"/>
                    </a:moveTo>
                    <a:cubicBezTo>
                      <a:pt x="7" y="0"/>
                      <a:pt x="9" y="3"/>
                      <a:pt x="11" y="6"/>
                    </a:cubicBezTo>
                    <a:cubicBezTo>
                      <a:pt x="5" y="9"/>
                      <a:pt x="4" y="5"/>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82" name="Freeform 627">
                <a:extLst>
                  <a:ext uri="{FF2B5EF4-FFF2-40B4-BE49-F238E27FC236}">
                    <a16:creationId xmlns:a16="http://schemas.microsoft.com/office/drawing/2014/main" id="{0F341652-253C-5AB1-D3F6-F61DA5705AD6}"/>
                  </a:ext>
                </a:extLst>
              </p:cNvPr>
              <p:cNvSpPr/>
              <p:nvPr/>
            </p:nvSpPr>
            <p:spPr bwMode="auto">
              <a:xfrm>
                <a:off x="321" y="2743"/>
                <a:ext cx="7" cy="14"/>
              </a:xfrm>
              <a:custGeom>
                <a:avLst/>
                <a:gdLst>
                  <a:gd name="T0" fmla="*/ 0 w 6"/>
                  <a:gd name="T1" fmla="*/ 4 h 12"/>
                  <a:gd name="T2" fmla="*/ 5 w 6"/>
                  <a:gd name="T3" fmla="*/ 0 h 12"/>
                  <a:gd name="T4" fmla="*/ 6 w 6"/>
                  <a:gd name="T5" fmla="*/ 12 h 12"/>
                  <a:gd name="T6" fmla="*/ 5 w 6"/>
                  <a:gd name="T7" fmla="*/ 12 h 12"/>
                  <a:gd name="T8" fmla="*/ 0 w 6"/>
                  <a:gd name="T9" fmla="*/ 4 h 12"/>
                </a:gdLst>
                <a:ahLst/>
                <a:cxnLst>
                  <a:cxn ang="0">
                    <a:pos x="T0" y="T1"/>
                  </a:cxn>
                  <a:cxn ang="0">
                    <a:pos x="T2" y="T3"/>
                  </a:cxn>
                  <a:cxn ang="0">
                    <a:pos x="T4" y="T5"/>
                  </a:cxn>
                  <a:cxn ang="0">
                    <a:pos x="T6" y="T7"/>
                  </a:cxn>
                  <a:cxn ang="0">
                    <a:pos x="T8" y="T9"/>
                  </a:cxn>
                </a:cxnLst>
                <a:rect l="0" t="0" r="r" b="b"/>
                <a:pathLst>
                  <a:path w="6" h="12">
                    <a:moveTo>
                      <a:pt x="0" y="4"/>
                    </a:moveTo>
                    <a:cubicBezTo>
                      <a:pt x="1" y="1"/>
                      <a:pt x="3" y="0"/>
                      <a:pt x="5" y="0"/>
                    </a:cubicBezTo>
                    <a:cubicBezTo>
                      <a:pt x="5" y="4"/>
                      <a:pt x="6" y="8"/>
                      <a:pt x="6" y="12"/>
                    </a:cubicBezTo>
                    <a:cubicBezTo>
                      <a:pt x="6" y="12"/>
                      <a:pt x="5" y="12"/>
                      <a:pt x="5" y="12"/>
                    </a:cubicBezTo>
                    <a:cubicBezTo>
                      <a:pt x="4" y="9"/>
                      <a:pt x="2" y="6"/>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83" name="Freeform 628">
                <a:extLst>
                  <a:ext uri="{FF2B5EF4-FFF2-40B4-BE49-F238E27FC236}">
                    <a16:creationId xmlns:a16="http://schemas.microsoft.com/office/drawing/2014/main" id="{75715668-94F1-D73F-5F78-605D6C575587}"/>
                  </a:ext>
                </a:extLst>
              </p:cNvPr>
              <p:cNvSpPr/>
              <p:nvPr/>
            </p:nvSpPr>
            <p:spPr bwMode="auto">
              <a:xfrm>
                <a:off x="221" y="2720"/>
                <a:ext cx="8" cy="8"/>
              </a:xfrm>
              <a:custGeom>
                <a:avLst/>
                <a:gdLst>
                  <a:gd name="T0" fmla="*/ 1 w 7"/>
                  <a:gd name="T1" fmla="*/ 0 h 7"/>
                  <a:gd name="T2" fmla="*/ 7 w 7"/>
                  <a:gd name="T3" fmla="*/ 4 h 7"/>
                  <a:gd name="T4" fmla="*/ 5 w 7"/>
                  <a:gd name="T5" fmla="*/ 6 h 7"/>
                  <a:gd name="T6" fmla="*/ 0 w 7"/>
                  <a:gd name="T7" fmla="*/ 0 h 7"/>
                  <a:gd name="T8" fmla="*/ 1 w 7"/>
                  <a:gd name="T9" fmla="*/ 0 h 7"/>
                </a:gdLst>
                <a:ahLst/>
                <a:cxnLst>
                  <a:cxn ang="0">
                    <a:pos x="T0" y="T1"/>
                  </a:cxn>
                  <a:cxn ang="0">
                    <a:pos x="T2" y="T3"/>
                  </a:cxn>
                  <a:cxn ang="0">
                    <a:pos x="T4" y="T5"/>
                  </a:cxn>
                  <a:cxn ang="0">
                    <a:pos x="T6" y="T7"/>
                  </a:cxn>
                  <a:cxn ang="0">
                    <a:pos x="T8" y="T9"/>
                  </a:cxn>
                </a:cxnLst>
                <a:rect l="0" t="0" r="r" b="b"/>
                <a:pathLst>
                  <a:path w="7" h="7">
                    <a:moveTo>
                      <a:pt x="1" y="0"/>
                    </a:moveTo>
                    <a:cubicBezTo>
                      <a:pt x="4" y="0"/>
                      <a:pt x="6" y="1"/>
                      <a:pt x="7" y="4"/>
                    </a:cubicBezTo>
                    <a:cubicBezTo>
                      <a:pt x="7" y="6"/>
                      <a:pt x="6" y="7"/>
                      <a:pt x="5" y="6"/>
                    </a:cubicBezTo>
                    <a:cubicBezTo>
                      <a:pt x="2" y="6"/>
                      <a:pt x="1" y="3"/>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84" name="Freeform 629">
                <a:extLst>
                  <a:ext uri="{FF2B5EF4-FFF2-40B4-BE49-F238E27FC236}">
                    <a16:creationId xmlns:a16="http://schemas.microsoft.com/office/drawing/2014/main" id="{00FF610D-5036-1263-7E75-F5CCC91B4A3A}"/>
                  </a:ext>
                </a:extLst>
              </p:cNvPr>
              <p:cNvSpPr/>
              <p:nvPr/>
            </p:nvSpPr>
            <p:spPr bwMode="auto">
              <a:xfrm>
                <a:off x="227" y="2701"/>
                <a:ext cx="5" cy="4"/>
              </a:xfrm>
              <a:custGeom>
                <a:avLst/>
                <a:gdLst>
                  <a:gd name="T0" fmla="*/ 1 w 5"/>
                  <a:gd name="T1" fmla="*/ 0 h 4"/>
                  <a:gd name="T2" fmla="*/ 5 w 5"/>
                  <a:gd name="T3" fmla="*/ 1 h 4"/>
                  <a:gd name="T4" fmla="*/ 3 w 5"/>
                  <a:gd name="T5" fmla="*/ 4 h 4"/>
                  <a:gd name="T6" fmla="*/ 1 w 5"/>
                  <a:gd name="T7" fmla="*/ 0 h 4"/>
                </a:gdLst>
                <a:ahLst/>
                <a:cxnLst>
                  <a:cxn ang="0">
                    <a:pos x="T0" y="T1"/>
                  </a:cxn>
                  <a:cxn ang="0">
                    <a:pos x="T2" y="T3"/>
                  </a:cxn>
                  <a:cxn ang="0">
                    <a:pos x="T4" y="T5"/>
                  </a:cxn>
                  <a:cxn ang="0">
                    <a:pos x="T6" y="T7"/>
                  </a:cxn>
                </a:cxnLst>
                <a:rect l="0" t="0" r="r" b="b"/>
                <a:pathLst>
                  <a:path w="5" h="4">
                    <a:moveTo>
                      <a:pt x="1" y="0"/>
                    </a:moveTo>
                    <a:cubicBezTo>
                      <a:pt x="2" y="0"/>
                      <a:pt x="4" y="0"/>
                      <a:pt x="5" y="1"/>
                    </a:cubicBezTo>
                    <a:cubicBezTo>
                      <a:pt x="4" y="2"/>
                      <a:pt x="4" y="4"/>
                      <a:pt x="3" y="4"/>
                    </a:cubicBezTo>
                    <a:cubicBezTo>
                      <a:pt x="0" y="4"/>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85" name="Freeform 630">
                <a:extLst>
                  <a:ext uri="{FF2B5EF4-FFF2-40B4-BE49-F238E27FC236}">
                    <a16:creationId xmlns:a16="http://schemas.microsoft.com/office/drawing/2014/main" id="{14553BEE-ECD4-23B3-E50F-6C7F172FDBF1}"/>
                  </a:ext>
                </a:extLst>
              </p:cNvPr>
              <p:cNvSpPr/>
              <p:nvPr/>
            </p:nvSpPr>
            <p:spPr bwMode="auto">
              <a:xfrm>
                <a:off x="198" y="2758"/>
                <a:ext cx="3" cy="4"/>
              </a:xfrm>
              <a:custGeom>
                <a:avLst/>
                <a:gdLst>
                  <a:gd name="T0" fmla="*/ 1 w 3"/>
                  <a:gd name="T1" fmla="*/ 0 h 3"/>
                  <a:gd name="T2" fmla="*/ 3 w 3"/>
                  <a:gd name="T3" fmla="*/ 1 h 3"/>
                  <a:gd name="T4" fmla="*/ 2 w 3"/>
                  <a:gd name="T5" fmla="*/ 2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1" y="0"/>
                      <a:pt x="2" y="0"/>
                      <a:pt x="3" y="1"/>
                    </a:cubicBezTo>
                    <a:cubicBezTo>
                      <a:pt x="2" y="1"/>
                      <a:pt x="2" y="2"/>
                      <a:pt x="2" y="2"/>
                    </a:cubicBezTo>
                    <a:cubicBezTo>
                      <a:pt x="1" y="3"/>
                      <a:pt x="0" y="2"/>
                      <a:pt x="0" y="2"/>
                    </a:cubicBezTo>
                    <a:cubicBezTo>
                      <a:pt x="0" y="1"/>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86" name="Freeform 631">
                <a:extLst>
                  <a:ext uri="{FF2B5EF4-FFF2-40B4-BE49-F238E27FC236}">
                    <a16:creationId xmlns:a16="http://schemas.microsoft.com/office/drawing/2014/main" id="{5792210B-EB03-26C6-802E-99EA112BEE19}"/>
                  </a:ext>
                </a:extLst>
              </p:cNvPr>
              <p:cNvSpPr/>
              <p:nvPr/>
            </p:nvSpPr>
            <p:spPr bwMode="auto">
              <a:xfrm>
                <a:off x="214" y="2813"/>
                <a:ext cx="3" cy="4"/>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0"/>
                      <a:pt x="2" y="1"/>
                      <a:pt x="3" y="1"/>
                    </a:cubicBezTo>
                    <a:cubicBezTo>
                      <a:pt x="3" y="2"/>
                      <a:pt x="3" y="3"/>
                      <a:pt x="2" y="3"/>
                    </a:cubicBezTo>
                    <a:cubicBezTo>
                      <a:pt x="2" y="3"/>
                      <a:pt x="1" y="2"/>
                      <a:pt x="0" y="2"/>
                    </a:cubicBezTo>
                    <a:cubicBezTo>
                      <a:pt x="1" y="1"/>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87" name="Freeform 632">
                <a:extLst>
                  <a:ext uri="{FF2B5EF4-FFF2-40B4-BE49-F238E27FC236}">
                    <a16:creationId xmlns:a16="http://schemas.microsoft.com/office/drawing/2014/main" id="{220E7701-BB78-0A50-21E2-0ADEC288B459}"/>
                  </a:ext>
                </a:extLst>
              </p:cNvPr>
              <p:cNvSpPr/>
              <p:nvPr/>
            </p:nvSpPr>
            <p:spPr bwMode="auto">
              <a:xfrm>
                <a:off x="279" y="2845"/>
                <a:ext cx="7" cy="3"/>
              </a:xfrm>
              <a:custGeom>
                <a:avLst/>
                <a:gdLst>
                  <a:gd name="T0" fmla="*/ 0 w 6"/>
                  <a:gd name="T1" fmla="*/ 2 h 2"/>
                  <a:gd name="T2" fmla="*/ 5 w 6"/>
                  <a:gd name="T3" fmla="*/ 1 h 2"/>
                  <a:gd name="T4" fmla="*/ 6 w 6"/>
                  <a:gd name="T5" fmla="*/ 1 h 2"/>
                  <a:gd name="T6" fmla="*/ 0 w 6"/>
                  <a:gd name="T7" fmla="*/ 2 h 2"/>
                  <a:gd name="T8" fmla="*/ 0 w 6"/>
                  <a:gd name="T9" fmla="*/ 2 h 2"/>
                </a:gdLst>
                <a:ahLst/>
                <a:cxnLst>
                  <a:cxn ang="0">
                    <a:pos x="T0" y="T1"/>
                  </a:cxn>
                  <a:cxn ang="0">
                    <a:pos x="T2" y="T3"/>
                  </a:cxn>
                  <a:cxn ang="0">
                    <a:pos x="T4" y="T5"/>
                  </a:cxn>
                  <a:cxn ang="0">
                    <a:pos x="T6" y="T7"/>
                  </a:cxn>
                  <a:cxn ang="0">
                    <a:pos x="T8" y="T9"/>
                  </a:cxn>
                </a:cxnLst>
                <a:rect l="0" t="0" r="r" b="b"/>
                <a:pathLst>
                  <a:path w="6" h="2">
                    <a:moveTo>
                      <a:pt x="0" y="2"/>
                    </a:moveTo>
                    <a:cubicBezTo>
                      <a:pt x="1" y="1"/>
                      <a:pt x="3" y="0"/>
                      <a:pt x="5" y="1"/>
                    </a:cubicBezTo>
                    <a:cubicBezTo>
                      <a:pt x="5" y="1"/>
                      <a:pt x="5" y="1"/>
                      <a:pt x="6" y="1"/>
                    </a:cubicBezTo>
                    <a:cubicBezTo>
                      <a:pt x="4" y="2"/>
                      <a:pt x="2"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88" name="Freeform 633">
                <a:extLst>
                  <a:ext uri="{FF2B5EF4-FFF2-40B4-BE49-F238E27FC236}">
                    <a16:creationId xmlns:a16="http://schemas.microsoft.com/office/drawing/2014/main" id="{77593E99-2319-8357-4636-583AD5707651}"/>
                  </a:ext>
                </a:extLst>
              </p:cNvPr>
              <p:cNvSpPr/>
              <p:nvPr/>
            </p:nvSpPr>
            <p:spPr bwMode="auto">
              <a:xfrm>
                <a:off x="141" y="2743"/>
                <a:ext cx="5" cy="3"/>
              </a:xfrm>
              <a:custGeom>
                <a:avLst/>
                <a:gdLst>
                  <a:gd name="T0" fmla="*/ 5 w 5"/>
                  <a:gd name="T1" fmla="*/ 0 h 2"/>
                  <a:gd name="T2" fmla="*/ 1 w 5"/>
                  <a:gd name="T3" fmla="*/ 1 h 2"/>
                  <a:gd name="T4" fmla="*/ 0 w 5"/>
                  <a:gd name="T5" fmla="*/ 1 h 2"/>
                  <a:gd name="T6" fmla="*/ 5 w 5"/>
                  <a:gd name="T7" fmla="*/ 0 h 2"/>
                </a:gdLst>
                <a:ahLst/>
                <a:cxnLst>
                  <a:cxn ang="0">
                    <a:pos x="T0" y="T1"/>
                  </a:cxn>
                  <a:cxn ang="0">
                    <a:pos x="T2" y="T3"/>
                  </a:cxn>
                  <a:cxn ang="0">
                    <a:pos x="T4" y="T5"/>
                  </a:cxn>
                  <a:cxn ang="0">
                    <a:pos x="T6" y="T7"/>
                  </a:cxn>
                </a:cxnLst>
                <a:rect l="0" t="0" r="r" b="b"/>
                <a:pathLst>
                  <a:path w="5" h="2">
                    <a:moveTo>
                      <a:pt x="5" y="0"/>
                    </a:moveTo>
                    <a:cubicBezTo>
                      <a:pt x="4" y="1"/>
                      <a:pt x="3" y="2"/>
                      <a:pt x="1" y="1"/>
                    </a:cubicBezTo>
                    <a:cubicBezTo>
                      <a:pt x="0" y="1"/>
                      <a:pt x="0" y="1"/>
                      <a:pt x="0" y="1"/>
                    </a:cubicBezTo>
                    <a:cubicBezTo>
                      <a:pt x="2" y="0"/>
                      <a:pt x="4" y="0"/>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89" name="Freeform 634">
                <a:extLst>
                  <a:ext uri="{FF2B5EF4-FFF2-40B4-BE49-F238E27FC236}">
                    <a16:creationId xmlns:a16="http://schemas.microsoft.com/office/drawing/2014/main" id="{C69F5A7E-B7EF-6EA0-A3D0-99B1F0826DAD}"/>
                  </a:ext>
                </a:extLst>
              </p:cNvPr>
              <p:cNvSpPr/>
              <p:nvPr/>
            </p:nvSpPr>
            <p:spPr bwMode="auto">
              <a:xfrm>
                <a:off x="125" y="2718"/>
                <a:ext cx="3" cy="2"/>
              </a:xfrm>
              <a:custGeom>
                <a:avLst/>
                <a:gdLst>
                  <a:gd name="T0" fmla="*/ 0 w 3"/>
                  <a:gd name="T1" fmla="*/ 0 h 2"/>
                  <a:gd name="T2" fmla="*/ 3 w 3"/>
                  <a:gd name="T3" fmla="*/ 1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1" y="0"/>
                      <a:pt x="2" y="0"/>
                      <a:pt x="3" y="1"/>
                    </a:cubicBezTo>
                    <a:cubicBezTo>
                      <a:pt x="3" y="1"/>
                      <a:pt x="3" y="1"/>
                      <a:pt x="3" y="2"/>
                    </a:cubicBezTo>
                    <a:cubicBezTo>
                      <a:pt x="2" y="1"/>
                      <a:pt x="1"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0" name="Freeform 635">
                <a:extLst>
                  <a:ext uri="{FF2B5EF4-FFF2-40B4-BE49-F238E27FC236}">
                    <a16:creationId xmlns:a16="http://schemas.microsoft.com/office/drawing/2014/main" id="{63592DDC-28A2-3D18-A57B-60E26EEBF6B5}"/>
                  </a:ext>
                </a:extLst>
              </p:cNvPr>
              <p:cNvSpPr/>
              <p:nvPr/>
            </p:nvSpPr>
            <p:spPr bwMode="auto">
              <a:xfrm>
                <a:off x="309" y="2751"/>
                <a:ext cx="1" cy="1"/>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0" y="0"/>
                      <a:pt x="1" y="0"/>
                      <a:pt x="1" y="0"/>
                    </a:cubicBezTo>
                    <a:cubicBezTo>
                      <a:pt x="1" y="0"/>
                      <a:pt x="1" y="0"/>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1" name="Freeform 636">
                <a:extLst>
                  <a:ext uri="{FF2B5EF4-FFF2-40B4-BE49-F238E27FC236}">
                    <a16:creationId xmlns:a16="http://schemas.microsoft.com/office/drawing/2014/main" id="{6EA7DAA4-3300-0350-1AD7-9F23F8C9DA19}"/>
                  </a:ext>
                </a:extLst>
              </p:cNvPr>
              <p:cNvSpPr/>
              <p:nvPr/>
            </p:nvSpPr>
            <p:spPr bwMode="auto">
              <a:xfrm>
                <a:off x="317" y="2762"/>
                <a:ext cx="1" cy="1"/>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0" y="0"/>
                    </a:cubicBezTo>
                    <a:cubicBezTo>
                      <a:pt x="1" y="0"/>
                      <a:pt x="1" y="0"/>
                      <a:pt x="1" y="0"/>
                    </a:cubicBezTo>
                    <a:lnTo>
                      <a:pt x="1"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2" name="Freeform 637">
                <a:extLst>
                  <a:ext uri="{FF2B5EF4-FFF2-40B4-BE49-F238E27FC236}">
                    <a16:creationId xmlns:a16="http://schemas.microsoft.com/office/drawing/2014/main" id="{B7612F5A-EB71-E5BB-D17F-E1ED5A7DD21F}"/>
                  </a:ext>
                </a:extLst>
              </p:cNvPr>
              <p:cNvSpPr/>
              <p:nvPr/>
            </p:nvSpPr>
            <p:spPr bwMode="auto">
              <a:xfrm>
                <a:off x="258" y="2765"/>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0"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3" name="Freeform 638">
                <a:extLst>
                  <a:ext uri="{FF2B5EF4-FFF2-40B4-BE49-F238E27FC236}">
                    <a16:creationId xmlns:a16="http://schemas.microsoft.com/office/drawing/2014/main" id="{AB520302-14BB-709A-2CEE-EE6CF35C8DC6}"/>
                  </a:ext>
                </a:extLst>
              </p:cNvPr>
              <p:cNvSpPr/>
              <p:nvPr/>
            </p:nvSpPr>
            <p:spPr bwMode="auto">
              <a:xfrm>
                <a:off x="955" y="2098"/>
                <a:ext cx="50" cy="87"/>
              </a:xfrm>
              <a:custGeom>
                <a:avLst/>
                <a:gdLst>
                  <a:gd name="T0" fmla="*/ 4 w 44"/>
                  <a:gd name="T1" fmla="*/ 28 h 76"/>
                  <a:gd name="T2" fmla="*/ 5 w 44"/>
                  <a:gd name="T3" fmla="*/ 28 h 76"/>
                  <a:gd name="T4" fmla="*/ 26 w 44"/>
                  <a:gd name="T5" fmla="*/ 30 h 76"/>
                  <a:gd name="T6" fmla="*/ 22 w 44"/>
                  <a:gd name="T7" fmla="*/ 11 h 76"/>
                  <a:gd name="T8" fmla="*/ 29 w 44"/>
                  <a:gd name="T9" fmla="*/ 3 h 76"/>
                  <a:gd name="T10" fmla="*/ 36 w 44"/>
                  <a:gd name="T11" fmla="*/ 4 h 76"/>
                  <a:gd name="T12" fmla="*/ 42 w 44"/>
                  <a:gd name="T13" fmla="*/ 35 h 76"/>
                  <a:gd name="T14" fmla="*/ 34 w 44"/>
                  <a:gd name="T15" fmla="*/ 48 h 76"/>
                  <a:gd name="T16" fmla="*/ 33 w 44"/>
                  <a:gd name="T17" fmla="*/ 59 h 76"/>
                  <a:gd name="T18" fmla="*/ 26 w 44"/>
                  <a:gd name="T19" fmla="*/ 69 h 76"/>
                  <a:gd name="T20" fmla="*/ 0 w 44"/>
                  <a:gd name="T21" fmla="*/ 65 h 76"/>
                  <a:gd name="T22" fmla="*/ 15 w 44"/>
                  <a:gd name="T23" fmla="*/ 54 h 76"/>
                  <a:gd name="T24" fmla="*/ 7 w 44"/>
                  <a:gd name="T25" fmla="*/ 37 h 76"/>
                  <a:gd name="T26" fmla="*/ 4 w 44"/>
                  <a:gd name="T27" fmla="*/ 2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76">
                    <a:moveTo>
                      <a:pt x="4" y="28"/>
                    </a:moveTo>
                    <a:cubicBezTo>
                      <a:pt x="4" y="28"/>
                      <a:pt x="4" y="28"/>
                      <a:pt x="5" y="28"/>
                    </a:cubicBezTo>
                    <a:cubicBezTo>
                      <a:pt x="12" y="29"/>
                      <a:pt x="20" y="37"/>
                      <a:pt x="26" y="30"/>
                    </a:cubicBezTo>
                    <a:cubicBezTo>
                      <a:pt x="32" y="24"/>
                      <a:pt x="24" y="17"/>
                      <a:pt x="22" y="11"/>
                    </a:cubicBezTo>
                    <a:cubicBezTo>
                      <a:pt x="20" y="4"/>
                      <a:pt x="20" y="0"/>
                      <a:pt x="29" y="3"/>
                    </a:cubicBezTo>
                    <a:cubicBezTo>
                      <a:pt x="31" y="4"/>
                      <a:pt x="34" y="4"/>
                      <a:pt x="36" y="4"/>
                    </a:cubicBezTo>
                    <a:cubicBezTo>
                      <a:pt x="42" y="14"/>
                      <a:pt x="39" y="25"/>
                      <a:pt x="42" y="35"/>
                    </a:cubicBezTo>
                    <a:cubicBezTo>
                      <a:pt x="44" y="41"/>
                      <a:pt x="35" y="43"/>
                      <a:pt x="34" y="48"/>
                    </a:cubicBezTo>
                    <a:cubicBezTo>
                      <a:pt x="32" y="52"/>
                      <a:pt x="30" y="54"/>
                      <a:pt x="33" y="59"/>
                    </a:cubicBezTo>
                    <a:cubicBezTo>
                      <a:pt x="38" y="66"/>
                      <a:pt x="33" y="70"/>
                      <a:pt x="26" y="69"/>
                    </a:cubicBezTo>
                    <a:cubicBezTo>
                      <a:pt x="18" y="68"/>
                      <a:pt x="7" y="76"/>
                      <a:pt x="0" y="65"/>
                    </a:cubicBezTo>
                    <a:cubicBezTo>
                      <a:pt x="3" y="58"/>
                      <a:pt x="15" y="63"/>
                      <a:pt x="15" y="54"/>
                    </a:cubicBezTo>
                    <a:cubicBezTo>
                      <a:pt x="15" y="48"/>
                      <a:pt x="9" y="43"/>
                      <a:pt x="7" y="37"/>
                    </a:cubicBezTo>
                    <a:cubicBezTo>
                      <a:pt x="5" y="34"/>
                      <a:pt x="5" y="31"/>
                      <a:pt x="4" y="2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4" name="Freeform 639">
                <a:extLst>
                  <a:ext uri="{FF2B5EF4-FFF2-40B4-BE49-F238E27FC236}">
                    <a16:creationId xmlns:a16="http://schemas.microsoft.com/office/drawing/2014/main" id="{E0BA5738-B0AE-C054-80DA-3BA552C86DA1}"/>
                  </a:ext>
                </a:extLst>
              </p:cNvPr>
              <p:cNvSpPr/>
              <p:nvPr/>
            </p:nvSpPr>
            <p:spPr bwMode="auto">
              <a:xfrm>
                <a:off x="933" y="2216"/>
                <a:ext cx="45" cy="36"/>
              </a:xfrm>
              <a:custGeom>
                <a:avLst/>
                <a:gdLst>
                  <a:gd name="T0" fmla="*/ 22 w 39"/>
                  <a:gd name="T1" fmla="*/ 0 h 31"/>
                  <a:gd name="T2" fmla="*/ 34 w 39"/>
                  <a:gd name="T3" fmla="*/ 11 h 31"/>
                  <a:gd name="T4" fmla="*/ 27 w 39"/>
                  <a:gd name="T5" fmla="*/ 21 h 31"/>
                  <a:gd name="T6" fmla="*/ 15 w 39"/>
                  <a:gd name="T7" fmla="*/ 31 h 31"/>
                  <a:gd name="T8" fmla="*/ 11 w 39"/>
                  <a:gd name="T9" fmla="*/ 27 h 31"/>
                  <a:gd name="T10" fmla="*/ 12 w 39"/>
                  <a:gd name="T11" fmla="*/ 8 h 31"/>
                  <a:gd name="T12" fmla="*/ 22 w 39"/>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39" h="31">
                    <a:moveTo>
                      <a:pt x="22" y="0"/>
                    </a:moveTo>
                    <a:cubicBezTo>
                      <a:pt x="30" y="0"/>
                      <a:pt x="31" y="7"/>
                      <a:pt x="34" y="11"/>
                    </a:cubicBezTo>
                    <a:cubicBezTo>
                      <a:pt x="39" y="18"/>
                      <a:pt x="29" y="17"/>
                      <a:pt x="27" y="21"/>
                    </a:cubicBezTo>
                    <a:cubicBezTo>
                      <a:pt x="24" y="25"/>
                      <a:pt x="19" y="28"/>
                      <a:pt x="15" y="31"/>
                    </a:cubicBezTo>
                    <a:cubicBezTo>
                      <a:pt x="14" y="30"/>
                      <a:pt x="13" y="28"/>
                      <a:pt x="11" y="27"/>
                    </a:cubicBezTo>
                    <a:cubicBezTo>
                      <a:pt x="0" y="17"/>
                      <a:pt x="0" y="17"/>
                      <a:pt x="12" y="8"/>
                    </a:cubicBezTo>
                    <a:cubicBezTo>
                      <a:pt x="15" y="5"/>
                      <a:pt x="19" y="3"/>
                      <a:pt x="2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5" name="Freeform 640">
                <a:extLst>
                  <a:ext uri="{FF2B5EF4-FFF2-40B4-BE49-F238E27FC236}">
                    <a16:creationId xmlns:a16="http://schemas.microsoft.com/office/drawing/2014/main" id="{7974DAF5-048E-D5B1-D15B-D286713CD85F}"/>
                  </a:ext>
                </a:extLst>
              </p:cNvPr>
              <p:cNvSpPr/>
              <p:nvPr/>
            </p:nvSpPr>
            <p:spPr bwMode="auto">
              <a:xfrm>
                <a:off x="941" y="2174"/>
                <a:ext cx="21" cy="24"/>
              </a:xfrm>
              <a:custGeom>
                <a:avLst/>
                <a:gdLst>
                  <a:gd name="T0" fmla="*/ 8 w 18"/>
                  <a:gd name="T1" fmla="*/ 0 h 21"/>
                  <a:gd name="T2" fmla="*/ 13 w 18"/>
                  <a:gd name="T3" fmla="*/ 14 h 21"/>
                  <a:gd name="T4" fmla="*/ 8 w 18"/>
                  <a:gd name="T5" fmla="*/ 20 h 21"/>
                  <a:gd name="T6" fmla="*/ 3 w 18"/>
                  <a:gd name="T7" fmla="*/ 7 h 21"/>
                  <a:gd name="T8" fmla="*/ 8 w 18"/>
                  <a:gd name="T9" fmla="*/ 0 h 21"/>
                </a:gdLst>
                <a:ahLst/>
                <a:cxnLst>
                  <a:cxn ang="0">
                    <a:pos x="T0" y="T1"/>
                  </a:cxn>
                  <a:cxn ang="0">
                    <a:pos x="T2" y="T3"/>
                  </a:cxn>
                  <a:cxn ang="0">
                    <a:pos x="T4" y="T5"/>
                  </a:cxn>
                  <a:cxn ang="0">
                    <a:pos x="T6" y="T7"/>
                  </a:cxn>
                  <a:cxn ang="0">
                    <a:pos x="T8" y="T9"/>
                  </a:cxn>
                </a:cxnLst>
                <a:rect l="0" t="0" r="r" b="b"/>
                <a:pathLst>
                  <a:path w="18" h="21">
                    <a:moveTo>
                      <a:pt x="8" y="0"/>
                    </a:moveTo>
                    <a:cubicBezTo>
                      <a:pt x="8" y="5"/>
                      <a:pt x="10" y="10"/>
                      <a:pt x="13" y="14"/>
                    </a:cubicBezTo>
                    <a:cubicBezTo>
                      <a:pt x="18" y="21"/>
                      <a:pt x="12" y="20"/>
                      <a:pt x="8" y="20"/>
                    </a:cubicBezTo>
                    <a:cubicBezTo>
                      <a:pt x="6" y="16"/>
                      <a:pt x="5" y="11"/>
                      <a:pt x="3" y="7"/>
                    </a:cubicBezTo>
                    <a:cubicBezTo>
                      <a:pt x="0" y="1"/>
                      <a:pt x="3" y="0"/>
                      <a:pt x="8"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6" name="Freeform 641">
                <a:extLst>
                  <a:ext uri="{FF2B5EF4-FFF2-40B4-BE49-F238E27FC236}">
                    <a16:creationId xmlns:a16="http://schemas.microsoft.com/office/drawing/2014/main" id="{A1CC59CD-DC23-958F-DA58-AA23E74FDF4A}"/>
                  </a:ext>
                </a:extLst>
              </p:cNvPr>
              <p:cNvSpPr/>
              <p:nvPr/>
            </p:nvSpPr>
            <p:spPr bwMode="auto">
              <a:xfrm>
                <a:off x="931" y="1172"/>
                <a:ext cx="58" cy="187"/>
              </a:xfrm>
              <a:custGeom>
                <a:avLst/>
                <a:gdLst>
                  <a:gd name="T0" fmla="*/ 51 w 51"/>
                  <a:gd name="T1" fmla="*/ 161 h 163"/>
                  <a:gd name="T2" fmla="*/ 39 w 51"/>
                  <a:gd name="T3" fmla="*/ 152 h 163"/>
                  <a:gd name="T4" fmla="*/ 34 w 51"/>
                  <a:gd name="T5" fmla="*/ 133 h 163"/>
                  <a:gd name="T6" fmla="*/ 34 w 51"/>
                  <a:gd name="T7" fmla="*/ 133 h 163"/>
                  <a:gd name="T8" fmla="*/ 41 w 51"/>
                  <a:gd name="T9" fmla="*/ 128 h 163"/>
                  <a:gd name="T10" fmla="*/ 32 w 51"/>
                  <a:gd name="T11" fmla="*/ 99 h 163"/>
                  <a:gd name="T12" fmla="*/ 30 w 51"/>
                  <a:gd name="T13" fmla="*/ 87 h 163"/>
                  <a:gd name="T14" fmla="*/ 31 w 51"/>
                  <a:gd name="T15" fmla="*/ 82 h 163"/>
                  <a:gd name="T16" fmla="*/ 31 w 51"/>
                  <a:gd name="T17" fmla="*/ 82 h 163"/>
                  <a:gd name="T18" fmla="*/ 30 w 51"/>
                  <a:gd name="T19" fmla="*/ 87 h 163"/>
                  <a:gd name="T20" fmla="*/ 22 w 51"/>
                  <a:gd name="T21" fmla="*/ 75 h 163"/>
                  <a:gd name="T22" fmla="*/ 22 w 51"/>
                  <a:gd name="T23" fmla="*/ 75 h 163"/>
                  <a:gd name="T24" fmla="*/ 28 w 51"/>
                  <a:gd name="T25" fmla="*/ 69 h 163"/>
                  <a:gd name="T26" fmla="*/ 3 w 51"/>
                  <a:gd name="T27" fmla="*/ 6 h 163"/>
                  <a:gd name="T28" fmla="*/ 3 w 51"/>
                  <a:gd name="T29" fmla="*/ 0 h 163"/>
                  <a:gd name="T30" fmla="*/ 18 w 51"/>
                  <a:gd name="T31" fmla="*/ 15 h 163"/>
                  <a:gd name="T32" fmla="*/ 23 w 51"/>
                  <a:gd name="T33" fmla="*/ 42 h 163"/>
                  <a:gd name="T34" fmla="*/ 36 w 51"/>
                  <a:gd name="T35" fmla="*/ 83 h 163"/>
                  <a:gd name="T36" fmla="*/ 34 w 51"/>
                  <a:gd name="T37" fmla="*/ 37 h 163"/>
                  <a:gd name="T38" fmla="*/ 42 w 51"/>
                  <a:gd name="T39" fmla="*/ 47 h 163"/>
                  <a:gd name="T40" fmla="*/ 46 w 51"/>
                  <a:gd name="T41" fmla="*/ 135 h 163"/>
                  <a:gd name="T42" fmla="*/ 51 w 51"/>
                  <a:gd name="T43" fmla="*/ 155 h 163"/>
                  <a:gd name="T44" fmla="*/ 51 w 51"/>
                  <a:gd name="T45" fmla="*/ 161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1" h="163">
                    <a:moveTo>
                      <a:pt x="51" y="161"/>
                    </a:moveTo>
                    <a:cubicBezTo>
                      <a:pt x="43" y="163"/>
                      <a:pt x="40" y="159"/>
                      <a:pt x="39" y="152"/>
                    </a:cubicBezTo>
                    <a:cubicBezTo>
                      <a:pt x="43" y="144"/>
                      <a:pt x="33" y="140"/>
                      <a:pt x="34" y="133"/>
                    </a:cubicBezTo>
                    <a:cubicBezTo>
                      <a:pt x="34" y="133"/>
                      <a:pt x="34" y="133"/>
                      <a:pt x="34" y="133"/>
                    </a:cubicBezTo>
                    <a:cubicBezTo>
                      <a:pt x="39" y="135"/>
                      <a:pt x="43" y="137"/>
                      <a:pt x="41" y="128"/>
                    </a:cubicBezTo>
                    <a:cubicBezTo>
                      <a:pt x="39" y="119"/>
                      <a:pt x="38" y="108"/>
                      <a:pt x="32" y="99"/>
                    </a:cubicBezTo>
                    <a:cubicBezTo>
                      <a:pt x="30" y="96"/>
                      <a:pt x="29" y="91"/>
                      <a:pt x="30" y="87"/>
                    </a:cubicBezTo>
                    <a:cubicBezTo>
                      <a:pt x="31" y="86"/>
                      <a:pt x="32" y="84"/>
                      <a:pt x="31" y="82"/>
                    </a:cubicBezTo>
                    <a:cubicBezTo>
                      <a:pt x="31" y="82"/>
                      <a:pt x="31" y="82"/>
                      <a:pt x="31" y="82"/>
                    </a:cubicBezTo>
                    <a:cubicBezTo>
                      <a:pt x="30" y="83"/>
                      <a:pt x="30" y="85"/>
                      <a:pt x="30" y="87"/>
                    </a:cubicBezTo>
                    <a:cubicBezTo>
                      <a:pt x="23" y="85"/>
                      <a:pt x="23" y="80"/>
                      <a:pt x="22" y="75"/>
                    </a:cubicBezTo>
                    <a:cubicBezTo>
                      <a:pt x="22" y="75"/>
                      <a:pt x="22" y="75"/>
                      <a:pt x="22" y="75"/>
                    </a:cubicBezTo>
                    <a:cubicBezTo>
                      <a:pt x="28" y="76"/>
                      <a:pt x="31" y="77"/>
                      <a:pt x="28" y="69"/>
                    </a:cubicBezTo>
                    <a:cubicBezTo>
                      <a:pt x="21" y="47"/>
                      <a:pt x="14" y="26"/>
                      <a:pt x="3" y="6"/>
                    </a:cubicBezTo>
                    <a:cubicBezTo>
                      <a:pt x="2" y="5"/>
                      <a:pt x="0" y="3"/>
                      <a:pt x="3" y="0"/>
                    </a:cubicBezTo>
                    <a:cubicBezTo>
                      <a:pt x="5" y="8"/>
                      <a:pt x="15" y="7"/>
                      <a:pt x="18" y="15"/>
                    </a:cubicBezTo>
                    <a:cubicBezTo>
                      <a:pt x="21" y="24"/>
                      <a:pt x="19" y="33"/>
                      <a:pt x="23" y="42"/>
                    </a:cubicBezTo>
                    <a:cubicBezTo>
                      <a:pt x="29" y="54"/>
                      <a:pt x="32" y="68"/>
                      <a:pt x="36" y="83"/>
                    </a:cubicBezTo>
                    <a:cubicBezTo>
                      <a:pt x="39" y="67"/>
                      <a:pt x="36" y="52"/>
                      <a:pt x="34" y="37"/>
                    </a:cubicBezTo>
                    <a:cubicBezTo>
                      <a:pt x="43" y="40"/>
                      <a:pt x="42" y="40"/>
                      <a:pt x="42" y="47"/>
                    </a:cubicBezTo>
                    <a:cubicBezTo>
                      <a:pt x="42" y="76"/>
                      <a:pt x="39" y="106"/>
                      <a:pt x="46" y="135"/>
                    </a:cubicBezTo>
                    <a:cubicBezTo>
                      <a:pt x="48" y="142"/>
                      <a:pt x="42" y="150"/>
                      <a:pt x="51" y="155"/>
                    </a:cubicBezTo>
                    <a:cubicBezTo>
                      <a:pt x="51" y="157"/>
                      <a:pt x="51" y="159"/>
                      <a:pt x="51" y="16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7" name="Freeform 642">
                <a:extLst>
                  <a:ext uri="{FF2B5EF4-FFF2-40B4-BE49-F238E27FC236}">
                    <a16:creationId xmlns:a16="http://schemas.microsoft.com/office/drawing/2014/main" id="{E30A9326-791D-AB93-77B2-A0D26220A0C0}"/>
                  </a:ext>
                </a:extLst>
              </p:cNvPr>
              <p:cNvSpPr/>
              <p:nvPr/>
            </p:nvSpPr>
            <p:spPr bwMode="auto">
              <a:xfrm>
                <a:off x="856" y="1430"/>
                <a:ext cx="36" cy="37"/>
              </a:xfrm>
              <a:custGeom>
                <a:avLst/>
                <a:gdLst>
                  <a:gd name="T0" fmla="*/ 7 w 31"/>
                  <a:gd name="T1" fmla="*/ 7 h 32"/>
                  <a:gd name="T2" fmla="*/ 17 w 31"/>
                  <a:gd name="T3" fmla="*/ 0 h 32"/>
                  <a:gd name="T4" fmla="*/ 27 w 31"/>
                  <a:gd name="T5" fmla="*/ 23 h 32"/>
                  <a:gd name="T6" fmla="*/ 30 w 31"/>
                  <a:gd name="T7" fmla="*/ 29 h 32"/>
                  <a:gd name="T8" fmla="*/ 24 w 31"/>
                  <a:gd name="T9" fmla="*/ 31 h 32"/>
                  <a:gd name="T10" fmla="*/ 12 w 31"/>
                  <a:gd name="T11" fmla="*/ 31 h 32"/>
                  <a:gd name="T12" fmla="*/ 10 w 31"/>
                  <a:gd name="T13" fmla="*/ 27 h 32"/>
                  <a:gd name="T14" fmla="*/ 5 w 31"/>
                  <a:gd name="T15" fmla="*/ 21 h 32"/>
                  <a:gd name="T16" fmla="*/ 3 w 31"/>
                  <a:gd name="T17" fmla="*/ 19 h 32"/>
                  <a:gd name="T18" fmla="*/ 3 w 31"/>
                  <a:gd name="T19" fmla="*/ 19 h 32"/>
                  <a:gd name="T20" fmla="*/ 0 w 31"/>
                  <a:gd name="T21" fmla="*/ 9 h 32"/>
                  <a:gd name="T22" fmla="*/ 7 w 31"/>
                  <a:gd name="T23" fmla="*/ 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32">
                    <a:moveTo>
                      <a:pt x="7" y="7"/>
                    </a:moveTo>
                    <a:cubicBezTo>
                      <a:pt x="14" y="9"/>
                      <a:pt x="14" y="2"/>
                      <a:pt x="17" y="0"/>
                    </a:cubicBezTo>
                    <a:cubicBezTo>
                      <a:pt x="18" y="8"/>
                      <a:pt x="19" y="17"/>
                      <a:pt x="27" y="23"/>
                    </a:cubicBezTo>
                    <a:cubicBezTo>
                      <a:pt x="29" y="24"/>
                      <a:pt x="31" y="26"/>
                      <a:pt x="30" y="29"/>
                    </a:cubicBezTo>
                    <a:cubicBezTo>
                      <a:pt x="29" y="32"/>
                      <a:pt x="26" y="31"/>
                      <a:pt x="24" y="31"/>
                    </a:cubicBezTo>
                    <a:cubicBezTo>
                      <a:pt x="20" y="31"/>
                      <a:pt x="16" y="31"/>
                      <a:pt x="12" y="31"/>
                    </a:cubicBezTo>
                    <a:cubicBezTo>
                      <a:pt x="12" y="29"/>
                      <a:pt x="12" y="27"/>
                      <a:pt x="10" y="27"/>
                    </a:cubicBezTo>
                    <a:cubicBezTo>
                      <a:pt x="8" y="25"/>
                      <a:pt x="7" y="23"/>
                      <a:pt x="5" y="21"/>
                    </a:cubicBezTo>
                    <a:cubicBezTo>
                      <a:pt x="4" y="21"/>
                      <a:pt x="4" y="20"/>
                      <a:pt x="3" y="19"/>
                    </a:cubicBezTo>
                    <a:cubicBezTo>
                      <a:pt x="3" y="19"/>
                      <a:pt x="3" y="19"/>
                      <a:pt x="3" y="19"/>
                    </a:cubicBezTo>
                    <a:cubicBezTo>
                      <a:pt x="2" y="16"/>
                      <a:pt x="1" y="13"/>
                      <a:pt x="0" y="9"/>
                    </a:cubicBezTo>
                    <a:cubicBezTo>
                      <a:pt x="3" y="9"/>
                      <a:pt x="5" y="8"/>
                      <a:pt x="7"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8" name="Freeform 643">
                <a:extLst>
                  <a:ext uri="{FF2B5EF4-FFF2-40B4-BE49-F238E27FC236}">
                    <a16:creationId xmlns:a16="http://schemas.microsoft.com/office/drawing/2014/main" id="{D88CF593-ECB6-195A-7752-0DC234A65E78}"/>
                  </a:ext>
                </a:extLst>
              </p:cNvPr>
              <p:cNvSpPr/>
              <p:nvPr/>
            </p:nvSpPr>
            <p:spPr bwMode="auto">
              <a:xfrm>
                <a:off x="993" y="1698"/>
                <a:ext cx="39" cy="38"/>
              </a:xfrm>
              <a:custGeom>
                <a:avLst/>
                <a:gdLst>
                  <a:gd name="T0" fmla="*/ 34 w 34"/>
                  <a:gd name="T1" fmla="*/ 23 h 33"/>
                  <a:gd name="T2" fmla="*/ 25 w 34"/>
                  <a:gd name="T3" fmla="*/ 33 h 33"/>
                  <a:gd name="T4" fmla="*/ 20 w 34"/>
                  <a:gd name="T5" fmla="*/ 24 h 33"/>
                  <a:gd name="T6" fmla="*/ 9 w 34"/>
                  <a:gd name="T7" fmla="*/ 22 h 33"/>
                  <a:gd name="T8" fmla="*/ 0 w 34"/>
                  <a:gd name="T9" fmla="*/ 20 h 33"/>
                  <a:gd name="T10" fmla="*/ 26 w 34"/>
                  <a:gd name="T11" fmla="*/ 0 h 33"/>
                  <a:gd name="T12" fmla="*/ 34 w 34"/>
                  <a:gd name="T13" fmla="*/ 23 h 33"/>
                </a:gdLst>
                <a:ahLst/>
                <a:cxnLst>
                  <a:cxn ang="0">
                    <a:pos x="T0" y="T1"/>
                  </a:cxn>
                  <a:cxn ang="0">
                    <a:pos x="T2" y="T3"/>
                  </a:cxn>
                  <a:cxn ang="0">
                    <a:pos x="T4" y="T5"/>
                  </a:cxn>
                  <a:cxn ang="0">
                    <a:pos x="T6" y="T7"/>
                  </a:cxn>
                  <a:cxn ang="0">
                    <a:pos x="T8" y="T9"/>
                  </a:cxn>
                  <a:cxn ang="0">
                    <a:pos x="T10" y="T11"/>
                  </a:cxn>
                  <a:cxn ang="0">
                    <a:pos x="T12" y="T13"/>
                  </a:cxn>
                </a:cxnLst>
                <a:rect l="0" t="0" r="r" b="b"/>
                <a:pathLst>
                  <a:path w="34" h="33">
                    <a:moveTo>
                      <a:pt x="34" y="23"/>
                    </a:moveTo>
                    <a:cubicBezTo>
                      <a:pt x="31" y="26"/>
                      <a:pt x="28" y="29"/>
                      <a:pt x="25" y="33"/>
                    </a:cubicBezTo>
                    <a:cubicBezTo>
                      <a:pt x="21" y="31"/>
                      <a:pt x="22" y="27"/>
                      <a:pt x="20" y="24"/>
                    </a:cubicBezTo>
                    <a:cubicBezTo>
                      <a:pt x="17" y="18"/>
                      <a:pt x="14" y="14"/>
                      <a:pt x="9" y="22"/>
                    </a:cubicBezTo>
                    <a:cubicBezTo>
                      <a:pt x="5" y="27"/>
                      <a:pt x="1" y="26"/>
                      <a:pt x="0" y="20"/>
                    </a:cubicBezTo>
                    <a:cubicBezTo>
                      <a:pt x="7" y="12"/>
                      <a:pt x="21" y="12"/>
                      <a:pt x="26" y="0"/>
                    </a:cubicBezTo>
                    <a:cubicBezTo>
                      <a:pt x="32" y="8"/>
                      <a:pt x="30" y="16"/>
                      <a:pt x="34"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9" name="Freeform 644">
                <a:extLst>
                  <a:ext uri="{FF2B5EF4-FFF2-40B4-BE49-F238E27FC236}">
                    <a16:creationId xmlns:a16="http://schemas.microsoft.com/office/drawing/2014/main" id="{37CE1414-E035-ED72-5FC2-FA6FAE5A1A0A}"/>
                  </a:ext>
                </a:extLst>
              </p:cNvPr>
              <p:cNvSpPr/>
              <p:nvPr/>
            </p:nvSpPr>
            <p:spPr bwMode="auto">
              <a:xfrm>
                <a:off x="760" y="1488"/>
                <a:ext cx="83" cy="21"/>
              </a:xfrm>
              <a:custGeom>
                <a:avLst/>
                <a:gdLst>
                  <a:gd name="T0" fmla="*/ 72 w 72"/>
                  <a:gd name="T1" fmla="*/ 16 h 18"/>
                  <a:gd name="T2" fmla="*/ 0 w 72"/>
                  <a:gd name="T3" fmla="*/ 7 h 18"/>
                  <a:gd name="T4" fmla="*/ 8 w 72"/>
                  <a:gd name="T5" fmla="*/ 6 h 18"/>
                  <a:gd name="T6" fmla="*/ 16 w 72"/>
                  <a:gd name="T7" fmla="*/ 3 h 18"/>
                  <a:gd name="T8" fmla="*/ 23 w 72"/>
                  <a:gd name="T9" fmla="*/ 4 h 18"/>
                  <a:gd name="T10" fmla="*/ 68 w 72"/>
                  <a:gd name="T11" fmla="*/ 11 h 18"/>
                  <a:gd name="T12" fmla="*/ 72 w 72"/>
                  <a:gd name="T13" fmla="*/ 16 h 18"/>
                </a:gdLst>
                <a:ahLst/>
                <a:cxnLst>
                  <a:cxn ang="0">
                    <a:pos x="T0" y="T1"/>
                  </a:cxn>
                  <a:cxn ang="0">
                    <a:pos x="T2" y="T3"/>
                  </a:cxn>
                  <a:cxn ang="0">
                    <a:pos x="T4" y="T5"/>
                  </a:cxn>
                  <a:cxn ang="0">
                    <a:pos x="T6" y="T7"/>
                  </a:cxn>
                  <a:cxn ang="0">
                    <a:pos x="T8" y="T9"/>
                  </a:cxn>
                  <a:cxn ang="0">
                    <a:pos x="T10" y="T11"/>
                  </a:cxn>
                  <a:cxn ang="0">
                    <a:pos x="T12" y="T13"/>
                  </a:cxn>
                </a:cxnLst>
                <a:rect l="0" t="0" r="r" b="b"/>
                <a:pathLst>
                  <a:path w="72" h="18">
                    <a:moveTo>
                      <a:pt x="72" y="16"/>
                    </a:moveTo>
                    <a:cubicBezTo>
                      <a:pt x="48" y="16"/>
                      <a:pt x="23" y="18"/>
                      <a:pt x="0" y="7"/>
                    </a:cubicBezTo>
                    <a:cubicBezTo>
                      <a:pt x="4" y="3"/>
                      <a:pt x="6" y="6"/>
                      <a:pt x="8" y="6"/>
                    </a:cubicBezTo>
                    <a:cubicBezTo>
                      <a:pt x="11" y="6"/>
                      <a:pt x="18" y="16"/>
                      <a:pt x="16" y="3"/>
                    </a:cubicBezTo>
                    <a:cubicBezTo>
                      <a:pt x="16" y="0"/>
                      <a:pt x="21" y="3"/>
                      <a:pt x="23" y="4"/>
                    </a:cubicBezTo>
                    <a:cubicBezTo>
                      <a:pt x="37" y="11"/>
                      <a:pt x="52" y="17"/>
                      <a:pt x="68" y="11"/>
                    </a:cubicBezTo>
                    <a:cubicBezTo>
                      <a:pt x="71" y="12"/>
                      <a:pt x="72" y="14"/>
                      <a:pt x="72"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00" name="Freeform 645">
                <a:extLst>
                  <a:ext uri="{FF2B5EF4-FFF2-40B4-BE49-F238E27FC236}">
                    <a16:creationId xmlns:a16="http://schemas.microsoft.com/office/drawing/2014/main" id="{2DE3D57B-D958-887B-35F1-3960DE12AB05}"/>
                  </a:ext>
                </a:extLst>
              </p:cNvPr>
              <p:cNvSpPr/>
              <p:nvPr/>
            </p:nvSpPr>
            <p:spPr bwMode="auto">
              <a:xfrm>
                <a:off x="906" y="1468"/>
                <a:ext cx="33" cy="25"/>
              </a:xfrm>
              <a:custGeom>
                <a:avLst/>
                <a:gdLst>
                  <a:gd name="T0" fmla="*/ 29 w 29"/>
                  <a:gd name="T1" fmla="*/ 8 h 22"/>
                  <a:gd name="T2" fmla="*/ 20 w 29"/>
                  <a:gd name="T3" fmla="*/ 22 h 22"/>
                  <a:gd name="T4" fmla="*/ 18 w 29"/>
                  <a:gd name="T5" fmla="*/ 22 h 22"/>
                  <a:gd name="T6" fmla="*/ 1 w 29"/>
                  <a:gd name="T7" fmla="*/ 5 h 22"/>
                  <a:gd name="T8" fmla="*/ 20 w 29"/>
                  <a:gd name="T9" fmla="*/ 6 h 22"/>
                  <a:gd name="T10" fmla="*/ 29 w 29"/>
                  <a:gd name="T11" fmla="*/ 8 h 22"/>
                </a:gdLst>
                <a:ahLst/>
                <a:cxnLst>
                  <a:cxn ang="0">
                    <a:pos x="T0" y="T1"/>
                  </a:cxn>
                  <a:cxn ang="0">
                    <a:pos x="T2" y="T3"/>
                  </a:cxn>
                  <a:cxn ang="0">
                    <a:pos x="T4" y="T5"/>
                  </a:cxn>
                  <a:cxn ang="0">
                    <a:pos x="T6" y="T7"/>
                  </a:cxn>
                  <a:cxn ang="0">
                    <a:pos x="T8" y="T9"/>
                  </a:cxn>
                  <a:cxn ang="0">
                    <a:pos x="T10" y="T11"/>
                  </a:cxn>
                </a:cxnLst>
                <a:rect l="0" t="0" r="r" b="b"/>
                <a:pathLst>
                  <a:path w="28" h="22">
                    <a:moveTo>
                      <a:pt x="29" y="8"/>
                    </a:moveTo>
                    <a:cubicBezTo>
                      <a:pt x="26" y="12"/>
                      <a:pt x="23" y="17"/>
                      <a:pt x="20" y="22"/>
                    </a:cubicBezTo>
                    <a:cubicBezTo>
                      <a:pt x="19" y="22"/>
                      <a:pt x="18" y="22"/>
                      <a:pt x="18" y="22"/>
                    </a:cubicBezTo>
                    <a:cubicBezTo>
                      <a:pt x="9" y="19"/>
                      <a:pt x="0" y="12"/>
                      <a:pt x="1" y="5"/>
                    </a:cubicBezTo>
                    <a:cubicBezTo>
                      <a:pt x="1" y="0"/>
                      <a:pt x="13" y="7"/>
                      <a:pt x="20" y="6"/>
                    </a:cubicBezTo>
                    <a:cubicBezTo>
                      <a:pt x="23" y="5"/>
                      <a:pt x="26" y="7"/>
                      <a:pt x="29"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01" name="Freeform 646">
                <a:extLst>
                  <a:ext uri="{FF2B5EF4-FFF2-40B4-BE49-F238E27FC236}">
                    <a16:creationId xmlns:a16="http://schemas.microsoft.com/office/drawing/2014/main" id="{CB53DC1B-085A-9ACD-4872-E0A1DBC48974}"/>
                  </a:ext>
                </a:extLst>
              </p:cNvPr>
              <p:cNvSpPr/>
              <p:nvPr/>
            </p:nvSpPr>
            <p:spPr bwMode="auto">
              <a:xfrm>
                <a:off x="832" y="1474"/>
                <a:ext cx="30" cy="20"/>
              </a:xfrm>
              <a:custGeom>
                <a:avLst/>
                <a:gdLst>
                  <a:gd name="T0" fmla="*/ 10 w 26"/>
                  <a:gd name="T1" fmla="*/ 18 h 18"/>
                  <a:gd name="T2" fmla="*/ 8 w 26"/>
                  <a:gd name="T3" fmla="*/ 15 h 18"/>
                  <a:gd name="T4" fmla="*/ 12 w 26"/>
                  <a:gd name="T5" fmla="*/ 0 h 18"/>
                  <a:gd name="T6" fmla="*/ 15 w 26"/>
                  <a:gd name="T7" fmla="*/ 2 h 18"/>
                  <a:gd name="T8" fmla="*/ 25 w 26"/>
                  <a:gd name="T9" fmla="*/ 12 h 18"/>
                  <a:gd name="T10" fmla="*/ 10 w 26"/>
                  <a:gd name="T11" fmla="*/ 18 h 18"/>
                </a:gdLst>
                <a:ahLst/>
                <a:cxnLst>
                  <a:cxn ang="0">
                    <a:pos x="T0" y="T1"/>
                  </a:cxn>
                  <a:cxn ang="0">
                    <a:pos x="T2" y="T3"/>
                  </a:cxn>
                  <a:cxn ang="0">
                    <a:pos x="T4" y="T5"/>
                  </a:cxn>
                  <a:cxn ang="0">
                    <a:pos x="T6" y="T7"/>
                  </a:cxn>
                  <a:cxn ang="0">
                    <a:pos x="T8" y="T9"/>
                  </a:cxn>
                  <a:cxn ang="0">
                    <a:pos x="T10" y="T11"/>
                  </a:cxn>
                </a:cxnLst>
                <a:rect l="0" t="0" r="r" b="b"/>
                <a:pathLst>
                  <a:path w="26" h="18">
                    <a:moveTo>
                      <a:pt x="10" y="18"/>
                    </a:moveTo>
                    <a:cubicBezTo>
                      <a:pt x="10" y="17"/>
                      <a:pt x="9" y="16"/>
                      <a:pt x="8" y="15"/>
                    </a:cubicBezTo>
                    <a:cubicBezTo>
                      <a:pt x="0" y="4"/>
                      <a:pt x="0" y="3"/>
                      <a:pt x="12" y="0"/>
                    </a:cubicBezTo>
                    <a:cubicBezTo>
                      <a:pt x="13" y="1"/>
                      <a:pt x="15" y="1"/>
                      <a:pt x="15" y="2"/>
                    </a:cubicBezTo>
                    <a:cubicBezTo>
                      <a:pt x="18" y="6"/>
                      <a:pt x="26" y="7"/>
                      <a:pt x="25" y="12"/>
                    </a:cubicBezTo>
                    <a:cubicBezTo>
                      <a:pt x="23" y="17"/>
                      <a:pt x="16" y="17"/>
                      <a:pt x="10"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775" name="Group 848">
              <a:extLst>
                <a:ext uri="{FF2B5EF4-FFF2-40B4-BE49-F238E27FC236}">
                  <a16:creationId xmlns:a16="http://schemas.microsoft.com/office/drawing/2014/main" id="{BB0741D5-753F-67B4-44C5-F259F1C7607D}"/>
                </a:ext>
              </a:extLst>
            </p:cNvPr>
            <p:cNvGrpSpPr/>
            <p:nvPr/>
          </p:nvGrpSpPr>
          <p:grpSpPr>
            <a:xfrm>
              <a:off x="114300" y="1725613"/>
              <a:ext cx="1552575" cy="3087688"/>
              <a:chOff x="72" y="1087"/>
              <a:chExt cx="978" cy="1945"/>
            </a:xfrm>
          </p:grpSpPr>
          <p:sp>
            <p:nvSpPr>
              <p:cNvPr id="1802" name="Freeform 648">
                <a:extLst>
                  <a:ext uri="{FF2B5EF4-FFF2-40B4-BE49-F238E27FC236}">
                    <a16:creationId xmlns:a16="http://schemas.microsoft.com/office/drawing/2014/main" id="{E35C35FE-3BA7-6099-53FB-271E2C8D7575}"/>
                  </a:ext>
                </a:extLst>
              </p:cNvPr>
              <p:cNvSpPr/>
              <p:nvPr/>
            </p:nvSpPr>
            <p:spPr bwMode="auto">
              <a:xfrm>
                <a:off x="940" y="1469"/>
                <a:ext cx="8" cy="8"/>
              </a:xfrm>
              <a:custGeom>
                <a:avLst/>
                <a:gdLst>
                  <a:gd name="T0" fmla="*/ 3 w 7"/>
                  <a:gd name="T1" fmla="*/ 0 h 7"/>
                  <a:gd name="T2" fmla="*/ 0 w 7"/>
                  <a:gd name="T3" fmla="*/ 6 h 7"/>
                  <a:gd name="T4" fmla="*/ 3 w 7"/>
                  <a:gd name="T5" fmla="*/ 0 h 7"/>
                </a:gdLst>
                <a:ahLst/>
                <a:cxnLst>
                  <a:cxn ang="0">
                    <a:pos x="T0" y="T1"/>
                  </a:cxn>
                  <a:cxn ang="0">
                    <a:pos x="T2" y="T3"/>
                  </a:cxn>
                  <a:cxn ang="0">
                    <a:pos x="T4" y="T5"/>
                  </a:cxn>
                </a:cxnLst>
                <a:rect l="0" t="0" r="r" b="b"/>
                <a:pathLst>
                  <a:path w="7" h="7">
                    <a:moveTo>
                      <a:pt x="3" y="0"/>
                    </a:moveTo>
                    <a:cubicBezTo>
                      <a:pt x="4" y="3"/>
                      <a:pt x="7" y="7"/>
                      <a:pt x="0" y="6"/>
                    </a:cubicBezTo>
                    <a:cubicBezTo>
                      <a:pt x="1" y="4"/>
                      <a:pt x="2" y="2"/>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 name="Freeform 649">
                <a:extLst>
                  <a:ext uri="{FF2B5EF4-FFF2-40B4-BE49-F238E27FC236}">
                    <a16:creationId xmlns:a16="http://schemas.microsoft.com/office/drawing/2014/main" id="{09B4BC59-AEF4-E85A-BCF3-2B678B3E75A7}"/>
                  </a:ext>
                </a:extLst>
              </p:cNvPr>
              <p:cNvSpPr/>
              <p:nvPr/>
            </p:nvSpPr>
            <p:spPr bwMode="auto">
              <a:xfrm>
                <a:off x="841" y="1469"/>
                <a:ext cx="5" cy="5"/>
              </a:xfrm>
              <a:custGeom>
                <a:avLst/>
                <a:gdLst>
                  <a:gd name="T0" fmla="*/ 4 w 4"/>
                  <a:gd name="T1" fmla="*/ 4 h 4"/>
                  <a:gd name="T2" fmla="*/ 1 w 4"/>
                  <a:gd name="T3" fmla="*/ 0 h 4"/>
                  <a:gd name="T4" fmla="*/ 3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1" y="0"/>
                    </a:cubicBezTo>
                    <a:cubicBezTo>
                      <a:pt x="1" y="0"/>
                      <a:pt x="2" y="0"/>
                      <a:pt x="3" y="0"/>
                    </a:cubicBezTo>
                    <a:cubicBezTo>
                      <a:pt x="4" y="1"/>
                      <a:pt x="4" y="2"/>
                      <a:pt x="4" y="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 name="Freeform 650">
                <a:extLst>
                  <a:ext uri="{FF2B5EF4-FFF2-40B4-BE49-F238E27FC236}">
                    <a16:creationId xmlns:a16="http://schemas.microsoft.com/office/drawing/2014/main" id="{655E3B2F-CF82-5EE6-3032-66A65D9B2D7A}"/>
                  </a:ext>
                </a:extLst>
              </p:cNvPr>
              <p:cNvSpPr/>
              <p:nvPr/>
            </p:nvSpPr>
            <p:spPr bwMode="auto">
              <a:xfrm>
                <a:off x="1033" y="1727"/>
                <a:ext cx="1" cy="1"/>
              </a:xfrm>
              <a:custGeom>
                <a:avLst/>
                <a:gdLst>
                  <a:gd name="T0" fmla="*/ 1 w 1"/>
                  <a:gd name="T1" fmla="*/ 1 h 1"/>
                  <a:gd name="T2" fmla="*/ 0 w 1"/>
                  <a:gd name="T3" fmla="*/ 1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1"/>
                      <a:pt x="0" y="1"/>
                    </a:cubicBezTo>
                    <a:cubicBezTo>
                      <a:pt x="0" y="1"/>
                      <a:pt x="0" y="0"/>
                      <a:pt x="1" y="0"/>
                    </a:cubicBezTo>
                    <a:cubicBezTo>
                      <a:pt x="1" y="0"/>
                      <a:pt x="1" y="1"/>
                      <a:pt x="1"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 name="Freeform 651">
                <a:extLst>
                  <a:ext uri="{FF2B5EF4-FFF2-40B4-BE49-F238E27FC236}">
                    <a16:creationId xmlns:a16="http://schemas.microsoft.com/office/drawing/2014/main" id="{937510B7-DA80-FE72-F8F1-F37537D88B73}"/>
                  </a:ext>
                </a:extLst>
              </p:cNvPr>
              <p:cNvSpPr/>
              <p:nvPr/>
            </p:nvSpPr>
            <p:spPr bwMode="auto">
              <a:xfrm>
                <a:off x="867" y="1094"/>
                <a:ext cx="62" cy="68"/>
              </a:xfrm>
              <a:custGeom>
                <a:avLst/>
                <a:gdLst>
                  <a:gd name="T0" fmla="*/ 30 w 54"/>
                  <a:gd name="T1" fmla="*/ 15 h 59"/>
                  <a:gd name="T2" fmla="*/ 53 w 54"/>
                  <a:gd name="T3" fmla="*/ 52 h 59"/>
                  <a:gd name="T4" fmla="*/ 53 w 54"/>
                  <a:gd name="T5" fmla="*/ 56 h 59"/>
                  <a:gd name="T6" fmla="*/ 47 w 54"/>
                  <a:gd name="T7" fmla="*/ 54 h 59"/>
                  <a:gd name="T8" fmla="*/ 0 w 54"/>
                  <a:gd name="T9" fmla="*/ 8 h 59"/>
                  <a:gd name="T10" fmla="*/ 13 w 54"/>
                  <a:gd name="T11" fmla="*/ 5 h 59"/>
                  <a:gd name="T12" fmla="*/ 13 w 54"/>
                  <a:gd name="T13" fmla="*/ 5 h 59"/>
                  <a:gd name="T14" fmla="*/ 25 w 54"/>
                  <a:gd name="T15" fmla="*/ 12 h 59"/>
                  <a:gd name="T16" fmla="*/ 25 w 54"/>
                  <a:gd name="T17" fmla="*/ 12 h 59"/>
                  <a:gd name="T18" fmla="*/ 28 w 54"/>
                  <a:gd name="T19" fmla="*/ 15 h 59"/>
                  <a:gd name="T20" fmla="*/ 28 w 54"/>
                  <a:gd name="T21" fmla="*/ 15 h 59"/>
                  <a:gd name="T22" fmla="*/ 29 w 54"/>
                  <a:gd name="T23" fmla="*/ 18 h 59"/>
                  <a:gd name="T24" fmla="*/ 30 w 54"/>
                  <a:gd name="T25" fmla="*/ 1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9">
                    <a:moveTo>
                      <a:pt x="30" y="15"/>
                    </a:moveTo>
                    <a:cubicBezTo>
                      <a:pt x="37" y="27"/>
                      <a:pt x="43" y="41"/>
                      <a:pt x="53" y="52"/>
                    </a:cubicBezTo>
                    <a:cubicBezTo>
                      <a:pt x="54" y="53"/>
                      <a:pt x="54" y="55"/>
                      <a:pt x="53" y="56"/>
                    </a:cubicBezTo>
                    <a:cubicBezTo>
                      <a:pt x="50" y="59"/>
                      <a:pt x="49" y="56"/>
                      <a:pt x="47" y="54"/>
                    </a:cubicBezTo>
                    <a:cubicBezTo>
                      <a:pt x="34" y="36"/>
                      <a:pt x="19" y="19"/>
                      <a:pt x="0" y="8"/>
                    </a:cubicBezTo>
                    <a:cubicBezTo>
                      <a:pt x="4" y="0"/>
                      <a:pt x="10" y="14"/>
                      <a:pt x="13" y="5"/>
                    </a:cubicBezTo>
                    <a:cubicBezTo>
                      <a:pt x="13" y="5"/>
                      <a:pt x="13" y="5"/>
                      <a:pt x="13" y="5"/>
                    </a:cubicBezTo>
                    <a:cubicBezTo>
                      <a:pt x="19" y="4"/>
                      <a:pt x="20" y="12"/>
                      <a:pt x="25" y="12"/>
                    </a:cubicBezTo>
                    <a:cubicBezTo>
                      <a:pt x="25" y="12"/>
                      <a:pt x="25" y="12"/>
                      <a:pt x="25" y="12"/>
                    </a:cubicBezTo>
                    <a:cubicBezTo>
                      <a:pt x="26" y="13"/>
                      <a:pt x="27" y="14"/>
                      <a:pt x="28" y="15"/>
                    </a:cubicBezTo>
                    <a:cubicBezTo>
                      <a:pt x="28" y="15"/>
                      <a:pt x="28" y="15"/>
                      <a:pt x="28" y="15"/>
                    </a:cubicBezTo>
                    <a:cubicBezTo>
                      <a:pt x="28" y="16"/>
                      <a:pt x="28" y="17"/>
                      <a:pt x="29" y="18"/>
                    </a:cubicBezTo>
                    <a:cubicBezTo>
                      <a:pt x="29" y="17"/>
                      <a:pt x="30" y="16"/>
                      <a:pt x="30"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 name="Freeform 652">
                <a:extLst>
                  <a:ext uri="{FF2B5EF4-FFF2-40B4-BE49-F238E27FC236}">
                    <a16:creationId xmlns:a16="http://schemas.microsoft.com/office/drawing/2014/main" id="{14B4378C-F71C-73DD-0751-29D8782A2EC8}"/>
                  </a:ext>
                </a:extLst>
              </p:cNvPr>
              <p:cNvSpPr>
                <a:spLocks noEditPoints="1"/>
              </p:cNvSpPr>
              <p:nvPr/>
            </p:nvSpPr>
            <p:spPr bwMode="auto">
              <a:xfrm>
                <a:off x="894" y="1218"/>
                <a:ext cx="48" cy="68"/>
              </a:xfrm>
              <a:custGeom>
                <a:avLst/>
                <a:gdLst>
                  <a:gd name="T0" fmla="*/ 6 w 42"/>
                  <a:gd name="T1" fmla="*/ 23 h 59"/>
                  <a:gd name="T2" fmla="*/ 9 w 42"/>
                  <a:gd name="T3" fmla="*/ 16 h 59"/>
                  <a:gd name="T4" fmla="*/ 0 w 42"/>
                  <a:gd name="T5" fmla="*/ 0 h 59"/>
                  <a:gd name="T6" fmla="*/ 15 w 42"/>
                  <a:gd name="T7" fmla="*/ 16 h 59"/>
                  <a:gd name="T8" fmla="*/ 42 w 42"/>
                  <a:gd name="T9" fmla="*/ 59 h 59"/>
                  <a:gd name="T10" fmla="*/ 42 w 42"/>
                  <a:gd name="T11" fmla="*/ 59 h 59"/>
                  <a:gd name="T12" fmla="*/ 6 w 42"/>
                  <a:gd name="T13" fmla="*/ 23 h 59"/>
                  <a:gd name="T14" fmla="*/ 15 w 42"/>
                  <a:gd name="T15" fmla="*/ 25 h 59"/>
                  <a:gd name="T16" fmla="*/ 14 w 42"/>
                  <a:gd name="T17" fmla="*/ 24 h 59"/>
                  <a:gd name="T18" fmla="*/ 14 w 42"/>
                  <a:gd name="T19" fmla="*/ 25 h 59"/>
                  <a:gd name="T20" fmla="*/ 15 w 42"/>
                  <a:gd name="T21" fmla="*/ 26 h 59"/>
                  <a:gd name="T22" fmla="*/ 15 w 42"/>
                  <a:gd name="T23" fmla="*/ 2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59">
                    <a:moveTo>
                      <a:pt x="6" y="23"/>
                    </a:moveTo>
                    <a:cubicBezTo>
                      <a:pt x="11" y="22"/>
                      <a:pt x="11" y="19"/>
                      <a:pt x="9" y="16"/>
                    </a:cubicBezTo>
                    <a:cubicBezTo>
                      <a:pt x="6" y="11"/>
                      <a:pt x="2" y="6"/>
                      <a:pt x="0" y="0"/>
                    </a:cubicBezTo>
                    <a:cubicBezTo>
                      <a:pt x="8" y="3"/>
                      <a:pt x="11" y="10"/>
                      <a:pt x="15" y="16"/>
                    </a:cubicBezTo>
                    <a:cubicBezTo>
                      <a:pt x="23" y="31"/>
                      <a:pt x="36" y="43"/>
                      <a:pt x="42" y="59"/>
                    </a:cubicBezTo>
                    <a:cubicBezTo>
                      <a:pt x="42" y="59"/>
                      <a:pt x="42" y="59"/>
                      <a:pt x="42" y="59"/>
                    </a:cubicBezTo>
                    <a:cubicBezTo>
                      <a:pt x="28" y="49"/>
                      <a:pt x="16" y="37"/>
                      <a:pt x="6" y="23"/>
                    </a:cubicBezTo>
                    <a:close/>
                    <a:moveTo>
                      <a:pt x="15" y="25"/>
                    </a:moveTo>
                    <a:cubicBezTo>
                      <a:pt x="15" y="25"/>
                      <a:pt x="15" y="24"/>
                      <a:pt x="14" y="24"/>
                    </a:cubicBezTo>
                    <a:cubicBezTo>
                      <a:pt x="14" y="24"/>
                      <a:pt x="14" y="25"/>
                      <a:pt x="14" y="25"/>
                    </a:cubicBezTo>
                    <a:cubicBezTo>
                      <a:pt x="14" y="25"/>
                      <a:pt x="14" y="25"/>
                      <a:pt x="15" y="26"/>
                    </a:cubicBezTo>
                    <a:cubicBezTo>
                      <a:pt x="15" y="25"/>
                      <a:pt x="15" y="25"/>
                      <a:pt x="15"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 name="Freeform 653">
                <a:extLst>
                  <a:ext uri="{FF2B5EF4-FFF2-40B4-BE49-F238E27FC236}">
                    <a16:creationId xmlns:a16="http://schemas.microsoft.com/office/drawing/2014/main" id="{9B51E951-D0DC-316E-6FC3-8C85C2AD8BD0}"/>
                  </a:ext>
                </a:extLst>
              </p:cNvPr>
              <p:cNvSpPr/>
              <p:nvPr/>
            </p:nvSpPr>
            <p:spPr bwMode="auto">
              <a:xfrm>
                <a:off x="905" y="1278"/>
                <a:ext cx="65" cy="47"/>
              </a:xfrm>
              <a:custGeom>
                <a:avLst/>
                <a:gdLst>
                  <a:gd name="T0" fmla="*/ 33 w 57"/>
                  <a:gd name="T1" fmla="*/ 7 h 41"/>
                  <a:gd name="T2" fmla="*/ 57 w 57"/>
                  <a:gd name="T3" fmla="*/ 41 h 41"/>
                  <a:gd name="T4" fmla="*/ 57 w 57"/>
                  <a:gd name="T5" fmla="*/ 41 h 41"/>
                  <a:gd name="T6" fmla="*/ 25 w 57"/>
                  <a:gd name="T7" fmla="*/ 16 h 41"/>
                  <a:gd name="T8" fmla="*/ 0 w 57"/>
                  <a:gd name="T9" fmla="*/ 0 h 41"/>
                  <a:gd name="T10" fmla="*/ 33 w 57"/>
                  <a:gd name="T11" fmla="*/ 14 h 41"/>
                  <a:gd name="T12" fmla="*/ 34 w 57"/>
                  <a:gd name="T13" fmla="*/ 15 h 41"/>
                  <a:gd name="T14" fmla="*/ 33 w 57"/>
                  <a:gd name="T15" fmla="*/ 14 h 41"/>
                  <a:gd name="T16" fmla="*/ 33 w 57"/>
                  <a:gd name="T17" fmla="*/ 7 h 41"/>
                  <a:gd name="T18" fmla="*/ 33 w 57"/>
                  <a:gd name="T19"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41">
                    <a:moveTo>
                      <a:pt x="33" y="7"/>
                    </a:moveTo>
                    <a:cubicBezTo>
                      <a:pt x="44" y="17"/>
                      <a:pt x="53" y="27"/>
                      <a:pt x="57" y="41"/>
                    </a:cubicBezTo>
                    <a:cubicBezTo>
                      <a:pt x="57" y="41"/>
                      <a:pt x="57" y="41"/>
                      <a:pt x="57" y="41"/>
                    </a:cubicBezTo>
                    <a:cubicBezTo>
                      <a:pt x="45" y="35"/>
                      <a:pt x="36" y="23"/>
                      <a:pt x="25" y="16"/>
                    </a:cubicBezTo>
                    <a:cubicBezTo>
                      <a:pt x="17" y="11"/>
                      <a:pt x="7" y="10"/>
                      <a:pt x="0" y="0"/>
                    </a:cubicBezTo>
                    <a:cubicBezTo>
                      <a:pt x="13" y="2"/>
                      <a:pt x="22" y="10"/>
                      <a:pt x="33" y="14"/>
                    </a:cubicBezTo>
                    <a:cubicBezTo>
                      <a:pt x="34" y="14"/>
                      <a:pt x="34" y="15"/>
                      <a:pt x="34" y="15"/>
                    </a:cubicBezTo>
                    <a:cubicBezTo>
                      <a:pt x="34" y="15"/>
                      <a:pt x="34" y="14"/>
                      <a:pt x="33" y="14"/>
                    </a:cubicBezTo>
                    <a:cubicBezTo>
                      <a:pt x="33" y="12"/>
                      <a:pt x="33" y="9"/>
                      <a:pt x="33" y="7"/>
                    </a:cubicBezTo>
                    <a:cubicBezTo>
                      <a:pt x="33" y="7"/>
                      <a:pt x="33" y="7"/>
                      <a:pt x="33"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 name="Freeform 654">
                <a:extLst>
                  <a:ext uri="{FF2B5EF4-FFF2-40B4-BE49-F238E27FC236}">
                    <a16:creationId xmlns:a16="http://schemas.microsoft.com/office/drawing/2014/main" id="{89BC3B39-3FA2-E3BF-A0CE-EE30B25ED838}"/>
                  </a:ext>
                </a:extLst>
              </p:cNvPr>
              <p:cNvSpPr/>
              <p:nvPr/>
            </p:nvSpPr>
            <p:spPr bwMode="auto">
              <a:xfrm>
                <a:off x="885" y="1147"/>
                <a:ext cx="25" cy="45"/>
              </a:xfrm>
              <a:custGeom>
                <a:avLst/>
                <a:gdLst>
                  <a:gd name="T0" fmla="*/ 7 w 22"/>
                  <a:gd name="T1" fmla="*/ 27 h 39"/>
                  <a:gd name="T2" fmla="*/ 8 w 22"/>
                  <a:gd name="T3" fmla="*/ 19 h 39"/>
                  <a:gd name="T4" fmla="*/ 1 w 22"/>
                  <a:gd name="T5" fmla="*/ 0 h 39"/>
                  <a:gd name="T6" fmla="*/ 22 w 22"/>
                  <a:gd name="T7" fmla="*/ 39 h 39"/>
                  <a:gd name="T8" fmla="*/ 7 w 22"/>
                  <a:gd name="T9" fmla="*/ 27 h 39"/>
                </a:gdLst>
                <a:ahLst/>
                <a:cxnLst>
                  <a:cxn ang="0">
                    <a:pos x="T0" y="T1"/>
                  </a:cxn>
                  <a:cxn ang="0">
                    <a:pos x="T2" y="T3"/>
                  </a:cxn>
                  <a:cxn ang="0">
                    <a:pos x="T4" y="T5"/>
                  </a:cxn>
                  <a:cxn ang="0">
                    <a:pos x="T6" y="T7"/>
                  </a:cxn>
                  <a:cxn ang="0">
                    <a:pos x="T8" y="T9"/>
                  </a:cxn>
                </a:cxnLst>
                <a:rect l="0" t="0" r="r" b="b"/>
                <a:pathLst>
                  <a:path w="22" h="39">
                    <a:moveTo>
                      <a:pt x="7" y="27"/>
                    </a:moveTo>
                    <a:cubicBezTo>
                      <a:pt x="14" y="25"/>
                      <a:pt x="10" y="22"/>
                      <a:pt x="8" y="19"/>
                    </a:cubicBezTo>
                    <a:cubicBezTo>
                      <a:pt x="5" y="14"/>
                      <a:pt x="0" y="9"/>
                      <a:pt x="1" y="0"/>
                    </a:cubicBezTo>
                    <a:cubicBezTo>
                      <a:pt x="11" y="12"/>
                      <a:pt x="14" y="25"/>
                      <a:pt x="22" y="39"/>
                    </a:cubicBezTo>
                    <a:cubicBezTo>
                      <a:pt x="13" y="37"/>
                      <a:pt x="8" y="34"/>
                      <a:pt x="7" y="2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 name="Freeform 655">
                <a:extLst>
                  <a:ext uri="{FF2B5EF4-FFF2-40B4-BE49-F238E27FC236}">
                    <a16:creationId xmlns:a16="http://schemas.microsoft.com/office/drawing/2014/main" id="{8885C5E1-C3D8-7C6E-E0CA-235BB0F32305}"/>
                  </a:ext>
                </a:extLst>
              </p:cNvPr>
              <p:cNvSpPr/>
              <p:nvPr/>
            </p:nvSpPr>
            <p:spPr bwMode="auto">
              <a:xfrm>
                <a:off x="853" y="1149"/>
                <a:ext cx="34" cy="23"/>
              </a:xfrm>
              <a:custGeom>
                <a:avLst/>
                <a:gdLst>
                  <a:gd name="T0" fmla="*/ 30 w 30"/>
                  <a:gd name="T1" fmla="*/ 20 h 20"/>
                  <a:gd name="T2" fmla="*/ 0 w 30"/>
                  <a:gd name="T3" fmla="*/ 0 h 20"/>
                  <a:gd name="T4" fmla="*/ 30 w 30"/>
                  <a:gd name="T5" fmla="*/ 20 h 20"/>
                </a:gdLst>
                <a:ahLst/>
                <a:cxnLst>
                  <a:cxn ang="0">
                    <a:pos x="T0" y="T1"/>
                  </a:cxn>
                  <a:cxn ang="0">
                    <a:pos x="T2" y="T3"/>
                  </a:cxn>
                  <a:cxn ang="0">
                    <a:pos x="T4" y="T5"/>
                  </a:cxn>
                </a:cxnLst>
                <a:rect l="0" t="0" r="r" b="b"/>
                <a:pathLst>
                  <a:path w="30" h="20">
                    <a:moveTo>
                      <a:pt x="30" y="20"/>
                    </a:moveTo>
                    <a:cubicBezTo>
                      <a:pt x="19" y="15"/>
                      <a:pt x="8" y="9"/>
                      <a:pt x="0" y="0"/>
                    </a:cubicBezTo>
                    <a:cubicBezTo>
                      <a:pt x="12" y="3"/>
                      <a:pt x="23" y="8"/>
                      <a:pt x="30"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 name="Freeform 656">
                <a:extLst>
                  <a:ext uri="{FF2B5EF4-FFF2-40B4-BE49-F238E27FC236}">
                    <a16:creationId xmlns:a16="http://schemas.microsoft.com/office/drawing/2014/main" id="{5A70663F-E125-E4C7-58F9-22538CB87E07}"/>
                  </a:ext>
                </a:extLst>
              </p:cNvPr>
              <p:cNvSpPr/>
              <p:nvPr/>
            </p:nvSpPr>
            <p:spPr bwMode="auto">
              <a:xfrm>
                <a:off x="878" y="1199"/>
                <a:ext cx="12" cy="14"/>
              </a:xfrm>
              <a:custGeom>
                <a:avLst/>
                <a:gdLst>
                  <a:gd name="T0" fmla="*/ 10 w 10"/>
                  <a:gd name="T1" fmla="*/ 13 h 13"/>
                  <a:gd name="T2" fmla="*/ 0 w 10"/>
                  <a:gd name="T3" fmla="*/ 0 h 13"/>
                  <a:gd name="T4" fmla="*/ 10 w 10"/>
                  <a:gd name="T5" fmla="*/ 13 h 13"/>
                </a:gdLst>
                <a:ahLst/>
                <a:cxnLst>
                  <a:cxn ang="0">
                    <a:pos x="T0" y="T1"/>
                  </a:cxn>
                  <a:cxn ang="0">
                    <a:pos x="T2" y="T3"/>
                  </a:cxn>
                  <a:cxn ang="0">
                    <a:pos x="T4" y="T5"/>
                  </a:cxn>
                </a:cxnLst>
                <a:rect l="0" t="0" r="r" b="b"/>
                <a:pathLst>
                  <a:path w="10" h="13">
                    <a:moveTo>
                      <a:pt x="10" y="13"/>
                    </a:moveTo>
                    <a:cubicBezTo>
                      <a:pt x="7" y="9"/>
                      <a:pt x="4" y="5"/>
                      <a:pt x="0" y="0"/>
                    </a:cubicBezTo>
                    <a:cubicBezTo>
                      <a:pt x="9" y="2"/>
                      <a:pt x="9" y="2"/>
                      <a:pt x="10"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 name="Freeform 657">
                <a:extLst>
                  <a:ext uri="{FF2B5EF4-FFF2-40B4-BE49-F238E27FC236}">
                    <a16:creationId xmlns:a16="http://schemas.microsoft.com/office/drawing/2014/main" id="{903C8599-810B-8C46-5E04-1ED014F6BB99}"/>
                  </a:ext>
                </a:extLst>
              </p:cNvPr>
              <p:cNvSpPr/>
              <p:nvPr/>
            </p:nvSpPr>
            <p:spPr bwMode="auto">
              <a:xfrm>
                <a:off x="945" y="1243"/>
                <a:ext cx="11" cy="15"/>
              </a:xfrm>
              <a:custGeom>
                <a:avLst/>
                <a:gdLst>
                  <a:gd name="T0" fmla="*/ 10 w 10"/>
                  <a:gd name="T1" fmla="*/ 13 h 13"/>
                  <a:gd name="T2" fmla="*/ 0 w 10"/>
                  <a:gd name="T3" fmla="*/ 0 h 13"/>
                  <a:gd name="T4" fmla="*/ 10 w 10"/>
                  <a:gd name="T5" fmla="*/ 13 h 13"/>
                  <a:gd name="T6" fmla="*/ 10 w 10"/>
                  <a:gd name="T7" fmla="*/ 13 h 13"/>
                </a:gdLst>
                <a:ahLst/>
                <a:cxnLst>
                  <a:cxn ang="0">
                    <a:pos x="T0" y="T1"/>
                  </a:cxn>
                  <a:cxn ang="0">
                    <a:pos x="T2" y="T3"/>
                  </a:cxn>
                  <a:cxn ang="0">
                    <a:pos x="T4" y="T5"/>
                  </a:cxn>
                  <a:cxn ang="0">
                    <a:pos x="T6" y="T7"/>
                  </a:cxn>
                </a:cxnLst>
                <a:rect l="0" t="0" r="r" b="b"/>
                <a:pathLst>
                  <a:path w="10" h="13">
                    <a:moveTo>
                      <a:pt x="10" y="13"/>
                    </a:moveTo>
                    <a:cubicBezTo>
                      <a:pt x="5" y="10"/>
                      <a:pt x="4" y="5"/>
                      <a:pt x="0" y="0"/>
                    </a:cubicBezTo>
                    <a:cubicBezTo>
                      <a:pt x="9" y="2"/>
                      <a:pt x="9" y="2"/>
                      <a:pt x="10" y="13"/>
                    </a:cubicBezTo>
                    <a:cubicBezTo>
                      <a:pt x="10" y="13"/>
                      <a:pt x="10" y="13"/>
                      <a:pt x="10"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 name="Freeform 658">
                <a:extLst>
                  <a:ext uri="{FF2B5EF4-FFF2-40B4-BE49-F238E27FC236}">
                    <a16:creationId xmlns:a16="http://schemas.microsoft.com/office/drawing/2014/main" id="{1CBD7B9D-2F59-095D-E9C6-2A3EBAA11B9B}"/>
                  </a:ext>
                </a:extLst>
              </p:cNvPr>
              <p:cNvSpPr/>
              <p:nvPr/>
            </p:nvSpPr>
            <p:spPr bwMode="auto">
              <a:xfrm>
                <a:off x="926" y="1213"/>
                <a:ext cx="12" cy="11"/>
              </a:xfrm>
              <a:custGeom>
                <a:avLst/>
                <a:gdLst>
                  <a:gd name="T0" fmla="*/ 0 w 10"/>
                  <a:gd name="T1" fmla="*/ 0 h 9"/>
                  <a:gd name="T2" fmla="*/ 10 w 10"/>
                  <a:gd name="T3" fmla="*/ 9 h 9"/>
                  <a:gd name="T4" fmla="*/ 0 w 10"/>
                  <a:gd name="T5" fmla="*/ 0 h 9"/>
                  <a:gd name="T6" fmla="*/ 0 w 10"/>
                  <a:gd name="T7" fmla="*/ 0 h 9"/>
                </a:gdLst>
                <a:ahLst/>
                <a:cxnLst>
                  <a:cxn ang="0">
                    <a:pos x="T0" y="T1"/>
                  </a:cxn>
                  <a:cxn ang="0">
                    <a:pos x="T2" y="T3"/>
                  </a:cxn>
                  <a:cxn ang="0">
                    <a:pos x="T4" y="T5"/>
                  </a:cxn>
                  <a:cxn ang="0">
                    <a:pos x="T6" y="T7"/>
                  </a:cxn>
                </a:cxnLst>
                <a:rect l="0" t="0" r="r" b="b"/>
                <a:pathLst>
                  <a:path w="10" h="9">
                    <a:moveTo>
                      <a:pt x="0" y="0"/>
                    </a:moveTo>
                    <a:cubicBezTo>
                      <a:pt x="5" y="0"/>
                      <a:pt x="7" y="3"/>
                      <a:pt x="10" y="9"/>
                    </a:cubicBezTo>
                    <a:cubicBezTo>
                      <a:pt x="3" y="8"/>
                      <a:pt x="0" y="5"/>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 name="Freeform 659">
                <a:extLst>
                  <a:ext uri="{FF2B5EF4-FFF2-40B4-BE49-F238E27FC236}">
                    <a16:creationId xmlns:a16="http://schemas.microsoft.com/office/drawing/2014/main" id="{24445611-29F1-7B0A-B799-E8976D16536D}"/>
                  </a:ext>
                </a:extLst>
              </p:cNvPr>
              <p:cNvSpPr/>
              <p:nvPr/>
            </p:nvSpPr>
            <p:spPr bwMode="auto">
              <a:xfrm>
                <a:off x="963" y="1188"/>
                <a:ext cx="8" cy="17"/>
              </a:xfrm>
              <a:custGeom>
                <a:avLst/>
                <a:gdLst>
                  <a:gd name="T0" fmla="*/ 4 w 7"/>
                  <a:gd name="T1" fmla="*/ 0 h 15"/>
                  <a:gd name="T2" fmla="*/ 5 w 7"/>
                  <a:gd name="T3" fmla="*/ 15 h 15"/>
                  <a:gd name="T4" fmla="*/ 4 w 7"/>
                  <a:gd name="T5" fmla="*/ 0 h 15"/>
                </a:gdLst>
                <a:ahLst/>
                <a:cxnLst>
                  <a:cxn ang="0">
                    <a:pos x="T0" y="T1"/>
                  </a:cxn>
                  <a:cxn ang="0">
                    <a:pos x="T2" y="T3"/>
                  </a:cxn>
                  <a:cxn ang="0">
                    <a:pos x="T4" y="T5"/>
                  </a:cxn>
                </a:cxnLst>
                <a:rect l="0" t="0" r="r" b="b"/>
                <a:pathLst>
                  <a:path w="7" h="15">
                    <a:moveTo>
                      <a:pt x="4" y="0"/>
                    </a:moveTo>
                    <a:cubicBezTo>
                      <a:pt x="7" y="6"/>
                      <a:pt x="7" y="10"/>
                      <a:pt x="5" y="15"/>
                    </a:cubicBezTo>
                    <a:cubicBezTo>
                      <a:pt x="5" y="10"/>
                      <a:pt x="0" y="7"/>
                      <a:pt x="4"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 name="Freeform 660">
                <a:extLst>
                  <a:ext uri="{FF2B5EF4-FFF2-40B4-BE49-F238E27FC236}">
                    <a16:creationId xmlns:a16="http://schemas.microsoft.com/office/drawing/2014/main" id="{C3EBB45B-4FB8-60F4-940E-08A13167A228}"/>
                  </a:ext>
                </a:extLst>
              </p:cNvPr>
              <p:cNvSpPr/>
              <p:nvPr/>
            </p:nvSpPr>
            <p:spPr bwMode="auto">
              <a:xfrm>
                <a:off x="938" y="1228"/>
                <a:ext cx="7" cy="10"/>
              </a:xfrm>
              <a:custGeom>
                <a:avLst/>
                <a:gdLst>
                  <a:gd name="T0" fmla="*/ 1 w 6"/>
                  <a:gd name="T1" fmla="*/ 0 h 8"/>
                  <a:gd name="T2" fmla="*/ 5 w 6"/>
                  <a:gd name="T3" fmla="*/ 8 h 8"/>
                  <a:gd name="T4" fmla="*/ 1 w 6"/>
                  <a:gd name="T5" fmla="*/ 0 h 8"/>
                </a:gdLst>
                <a:ahLst/>
                <a:cxnLst>
                  <a:cxn ang="0">
                    <a:pos x="T0" y="T1"/>
                  </a:cxn>
                  <a:cxn ang="0">
                    <a:pos x="T2" y="T3"/>
                  </a:cxn>
                  <a:cxn ang="0">
                    <a:pos x="T4" y="T5"/>
                  </a:cxn>
                </a:cxnLst>
                <a:rect l="0" t="0" r="r" b="b"/>
                <a:pathLst>
                  <a:path w="6" h="8">
                    <a:moveTo>
                      <a:pt x="1" y="0"/>
                    </a:moveTo>
                    <a:cubicBezTo>
                      <a:pt x="5" y="1"/>
                      <a:pt x="6" y="4"/>
                      <a:pt x="5" y="8"/>
                    </a:cubicBezTo>
                    <a:cubicBezTo>
                      <a:pt x="1" y="7"/>
                      <a:pt x="0" y="4"/>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 name="Freeform 661">
                <a:extLst>
                  <a:ext uri="{FF2B5EF4-FFF2-40B4-BE49-F238E27FC236}">
                    <a16:creationId xmlns:a16="http://schemas.microsoft.com/office/drawing/2014/main" id="{CEA8F5D8-DB41-36F1-92C2-A2DC0AA455A9}"/>
                  </a:ext>
                </a:extLst>
              </p:cNvPr>
              <p:cNvSpPr/>
              <p:nvPr/>
            </p:nvSpPr>
            <p:spPr bwMode="auto">
              <a:xfrm>
                <a:off x="841" y="1142"/>
                <a:ext cx="6" cy="5"/>
              </a:xfrm>
              <a:custGeom>
                <a:avLst/>
                <a:gdLst>
                  <a:gd name="T0" fmla="*/ 2 w 5"/>
                  <a:gd name="T1" fmla="*/ 4 h 4"/>
                  <a:gd name="T2" fmla="*/ 0 w 5"/>
                  <a:gd name="T3" fmla="*/ 1 h 4"/>
                  <a:gd name="T4" fmla="*/ 2 w 5"/>
                  <a:gd name="T5" fmla="*/ 0 h 4"/>
                  <a:gd name="T6" fmla="*/ 5 w 5"/>
                  <a:gd name="T7" fmla="*/ 2 h 4"/>
                  <a:gd name="T8" fmla="*/ 2 w 5"/>
                  <a:gd name="T9" fmla="*/ 4 h 4"/>
                </a:gdLst>
                <a:ahLst/>
                <a:cxnLst>
                  <a:cxn ang="0">
                    <a:pos x="T0" y="T1"/>
                  </a:cxn>
                  <a:cxn ang="0">
                    <a:pos x="T2" y="T3"/>
                  </a:cxn>
                  <a:cxn ang="0">
                    <a:pos x="T4" y="T5"/>
                  </a:cxn>
                  <a:cxn ang="0">
                    <a:pos x="T6" y="T7"/>
                  </a:cxn>
                  <a:cxn ang="0">
                    <a:pos x="T8" y="T9"/>
                  </a:cxn>
                </a:cxnLst>
                <a:rect l="0" t="0" r="r" b="b"/>
                <a:pathLst>
                  <a:path w="5" h="4">
                    <a:moveTo>
                      <a:pt x="2" y="4"/>
                    </a:moveTo>
                    <a:cubicBezTo>
                      <a:pt x="1" y="3"/>
                      <a:pt x="0" y="2"/>
                      <a:pt x="0" y="1"/>
                    </a:cubicBezTo>
                    <a:cubicBezTo>
                      <a:pt x="0" y="1"/>
                      <a:pt x="2" y="0"/>
                      <a:pt x="2" y="0"/>
                    </a:cubicBezTo>
                    <a:cubicBezTo>
                      <a:pt x="4" y="0"/>
                      <a:pt x="5" y="1"/>
                      <a:pt x="5" y="2"/>
                    </a:cubicBezTo>
                    <a:cubicBezTo>
                      <a:pt x="5" y="3"/>
                      <a:pt x="3" y="3"/>
                      <a:pt x="2"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 name="Freeform 662">
                <a:extLst>
                  <a:ext uri="{FF2B5EF4-FFF2-40B4-BE49-F238E27FC236}">
                    <a16:creationId xmlns:a16="http://schemas.microsoft.com/office/drawing/2014/main" id="{140C2440-95B4-D97E-9C1E-A5C0890D1A00}"/>
                  </a:ext>
                </a:extLst>
              </p:cNvPr>
              <p:cNvSpPr/>
              <p:nvPr/>
            </p:nvSpPr>
            <p:spPr bwMode="auto">
              <a:xfrm>
                <a:off x="896" y="1240"/>
                <a:ext cx="5" cy="4"/>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0" y="1"/>
                    </a:cubicBezTo>
                    <a:cubicBezTo>
                      <a:pt x="0" y="0"/>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 name="Freeform 663">
                <a:extLst>
                  <a:ext uri="{FF2B5EF4-FFF2-40B4-BE49-F238E27FC236}">
                    <a16:creationId xmlns:a16="http://schemas.microsoft.com/office/drawing/2014/main" id="{ECDF72D9-3B44-2381-01FD-E42548F4721A}"/>
                  </a:ext>
                </a:extLst>
              </p:cNvPr>
              <p:cNvSpPr/>
              <p:nvPr/>
            </p:nvSpPr>
            <p:spPr bwMode="auto">
              <a:xfrm>
                <a:off x="887" y="1233"/>
                <a:ext cx="5" cy="5"/>
              </a:xfrm>
              <a:custGeom>
                <a:avLst/>
                <a:gdLst>
                  <a:gd name="T0" fmla="*/ 0 w 4"/>
                  <a:gd name="T1" fmla="*/ 0 h 4"/>
                  <a:gd name="T2" fmla="*/ 4 w 4"/>
                  <a:gd name="T3" fmla="*/ 3 h 4"/>
                  <a:gd name="T4" fmla="*/ 3 w 4"/>
                  <a:gd name="T5" fmla="*/ 4 h 4"/>
                  <a:gd name="T6" fmla="*/ 0 w 4"/>
                  <a:gd name="T7" fmla="*/ 0 h 4"/>
                </a:gdLst>
                <a:ahLst/>
                <a:cxnLst>
                  <a:cxn ang="0">
                    <a:pos x="T0" y="T1"/>
                  </a:cxn>
                  <a:cxn ang="0">
                    <a:pos x="T2" y="T3"/>
                  </a:cxn>
                  <a:cxn ang="0">
                    <a:pos x="T4" y="T5"/>
                  </a:cxn>
                  <a:cxn ang="0">
                    <a:pos x="T6" y="T7"/>
                  </a:cxn>
                </a:cxnLst>
                <a:rect l="0" t="0" r="r" b="b"/>
                <a:pathLst>
                  <a:path w="4" h="4">
                    <a:moveTo>
                      <a:pt x="0" y="0"/>
                    </a:moveTo>
                    <a:cubicBezTo>
                      <a:pt x="2" y="0"/>
                      <a:pt x="4" y="0"/>
                      <a:pt x="4" y="3"/>
                    </a:cubicBezTo>
                    <a:cubicBezTo>
                      <a:pt x="4" y="3"/>
                      <a:pt x="3" y="4"/>
                      <a:pt x="3" y="4"/>
                    </a:cubicBezTo>
                    <a:cubicBezTo>
                      <a:pt x="0" y="4"/>
                      <a:pt x="0" y="2"/>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 name="Freeform 664">
                <a:extLst>
                  <a:ext uri="{FF2B5EF4-FFF2-40B4-BE49-F238E27FC236}">
                    <a16:creationId xmlns:a16="http://schemas.microsoft.com/office/drawing/2014/main" id="{E7CA25C9-411C-CE93-5042-4C54B062033A}"/>
                  </a:ext>
                </a:extLst>
              </p:cNvPr>
              <p:cNvSpPr/>
              <p:nvPr/>
            </p:nvSpPr>
            <p:spPr bwMode="auto">
              <a:xfrm>
                <a:off x="883" y="1228"/>
                <a:ext cx="4" cy="5"/>
              </a:xfrm>
              <a:custGeom>
                <a:avLst/>
                <a:gdLst>
                  <a:gd name="T0" fmla="*/ 4 w 4"/>
                  <a:gd name="T1" fmla="*/ 4 h 4"/>
                  <a:gd name="T2" fmla="*/ 0 w 4"/>
                  <a:gd name="T3" fmla="*/ 2 h 4"/>
                  <a:gd name="T4" fmla="*/ 2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1" y="4"/>
                      <a:pt x="0" y="2"/>
                    </a:cubicBezTo>
                    <a:cubicBezTo>
                      <a:pt x="0" y="1"/>
                      <a:pt x="1" y="0"/>
                      <a:pt x="2" y="0"/>
                    </a:cubicBezTo>
                    <a:cubicBezTo>
                      <a:pt x="4" y="1"/>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 name="Freeform 665">
                <a:extLst>
                  <a:ext uri="{FF2B5EF4-FFF2-40B4-BE49-F238E27FC236}">
                    <a16:creationId xmlns:a16="http://schemas.microsoft.com/office/drawing/2014/main" id="{7AE73004-E400-7154-7872-3A96DF5B2A6D}"/>
                  </a:ext>
                </a:extLst>
              </p:cNvPr>
              <p:cNvSpPr/>
              <p:nvPr/>
            </p:nvSpPr>
            <p:spPr bwMode="auto">
              <a:xfrm>
                <a:off x="916" y="1201"/>
                <a:ext cx="5" cy="4"/>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0" y="4"/>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 name="Freeform 666">
                <a:extLst>
                  <a:ext uri="{FF2B5EF4-FFF2-40B4-BE49-F238E27FC236}">
                    <a16:creationId xmlns:a16="http://schemas.microsoft.com/office/drawing/2014/main" id="{339B97AF-7E6A-E4F6-34B5-DD5CD5EFC740}"/>
                  </a:ext>
                </a:extLst>
              </p:cNvPr>
              <p:cNvSpPr/>
              <p:nvPr/>
            </p:nvSpPr>
            <p:spPr bwMode="auto">
              <a:xfrm>
                <a:off x="887" y="1172"/>
                <a:ext cx="6" cy="6"/>
              </a:xfrm>
              <a:custGeom>
                <a:avLst/>
                <a:gdLst>
                  <a:gd name="T0" fmla="*/ 0 w 5"/>
                  <a:gd name="T1" fmla="*/ 0 h 5"/>
                  <a:gd name="T2" fmla="*/ 5 w 5"/>
                  <a:gd name="T3" fmla="*/ 5 h 5"/>
                  <a:gd name="T4" fmla="*/ 5 w 5"/>
                  <a:gd name="T5" fmla="*/ 5 h 5"/>
                  <a:gd name="T6" fmla="*/ 0 w 5"/>
                  <a:gd name="T7" fmla="*/ 0 h 5"/>
                  <a:gd name="T8" fmla="*/ 0 w 5"/>
                  <a:gd name="T9" fmla="*/ 0 h 5"/>
                </a:gdLst>
                <a:ahLst/>
                <a:cxnLst>
                  <a:cxn ang="0">
                    <a:pos x="T0" y="T1"/>
                  </a:cxn>
                  <a:cxn ang="0">
                    <a:pos x="T2" y="T3"/>
                  </a:cxn>
                  <a:cxn ang="0">
                    <a:pos x="T4" y="T5"/>
                  </a:cxn>
                  <a:cxn ang="0">
                    <a:pos x="T6" y="T7"/>
                  </a:cxn>
                  <a:cxn ang="0">
                    <a:pos x="T8" y="T9"/>
                  </a:cxn>
                </a:cxnLst>
                <a:rect l="0" t="0" r="r" b="b"/>
                <a:pathLst>
                  <a:path w="5" h="5">
                    <a:moveTo>
                      <a:pt x="0" y="0"/>
                    </a:moveTo>
                    <a:cubicBezTo>
                      <a:pt x="3" y="0"/>
                      <a:pt x="5" y="1"/>
                      <a:pt x="5" y="5"/>
                    </a:cubicBezTo>
                    <a:cubicBezTo>
                      <a:pt x="5" y="5"/>
                      <a:pt x="5" y="5"/>
                      <a:pt x="5" y="5"/>
                    </a:cubicBezTo>
                    <a:cubicBezTo>
                      <a:pt x="2" y="5"/>
                      <a:pt x="0" y="3"/>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 name="Freeform 667">
                <a:extLst>
                  <a:ext uri="{FF2B5EF4-FFF2-40B4-BE49-F238E27FC236}">
                    <a16:creationId xmlns:a16="http://schemas.microsoft.com/office/drawing/2014/main" id="{CF5D8BBA-2FDD-3CDA-5AB9-A6E39BDB44C7}"/>
                  </a:ext>
                </a:extLst>
              </p:cNvPr>
              <p:cNvSpPr/>
              <p:nvPr/>
            </p:nvSpPr>
            <p:spPr bwMode="auto">
              <a:xfrm>
                <a:off x="895" y="1103"/>
                <a:ext cx="6" cy="8"/>
              </a:xfrm>
              <a:custGeom>
                <a:avLst/>
                <a:gdLst>
                  <a:gd name="T0" fmla="*/ 0 w 5"/>
                  <a:gd name="T1" fmla="*/ 4 h 7"/>
                  <a:gd name="T2" fmla="*/ 4 w 5"/>
                  <a:gd name="T3" fmla="*/ 1 h 7"/>
                  <a:gd name="T4" fmla="*/ 5 w 5"/>
                  <a:gd name="T5" fmla="*/ 7 h 7"/>
                  <a:gd name="T6" fmla="*/ 5 w 5"/>
                  <a:gd name="T7" fmla="*/ 7 h 7"/>
                  <a:gd name="T8" fmla="*/ 3 w 5"/>
                  <a:gd name="T9" fmla="*/ 7 h 7"/>
                  <a:gd name="T10" fmla="*/ 3 w 5"/>
                  <a:gd name="T11" fmla="*/ 7 h 7"/>
                  <a:gd name="T12" fmla="*/ 0 w 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0" y="4"/>
                    </a:moveTo>
                    <a:cubicBezTo>
                      <a:pt x="1" y="3"/>
                      <a:pt x="2" y="0"/>
                      <a:pt x="4" y="1"/>
                    </a:cubicBezTo>
                    <a:cubicBezTo>
                      <a:pt x="5" y="2"/>
                      <a:pt x="5" y="5"/>
                      <a:pt x="5" y="7"/>
                    </a:cubicBezTo>
                    <a:cubicBezTo>
                      <a:pt x="5" y="7"/>
                      <a:pt x="5" y="7"/>
                      <a:pt x="5" y="7"/>
                    </a:cubicBezTo>
                    <a:cubicBezTo>
                      <a:pt x="4" y="7"/>
                      <a:pt x="3" y="7"/>
                      <a:pt x="3" y="7"/>
                    </a:cubicBezTo>
                    <a:cubicBezTo>
                      <a:pt x="3" y="7"/>
                      <a:pt x="3" y="7"/>
                      <a:pt x="3" y="7"/>
                    </a:cubicBezTo>
                    <a:cubicBezTo>
                      <a:pt x="2" y="6"/>
                      <a:pt x="1" y="5"/>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2" name="Freeform 668">
                <a:extLst>
                  <a:ext uri="{FF2B5EF4-FFF2-40B4-BE49-F238E27FC236}">
                    <a16:creationId xmlns:a16="http://schemas.microsoft.com/office/drawing/2014/main" id="{F0A857BB-2EEF-8196-D577-CF55CAB45664}"/>
                  </a:ext>
                </a:extLst>
              </p:cNvPr>
              <p:cNvSpPr/>
              <p:nvPr/>
            </p:nvSpPr>
            <p:spPr bwMode="auto">
              <a:xfrm>
                <a:off x="871" y="1087"/>
                <a:ext cx="5" cy="5"/>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3" name="Freeform 669">
                <a:extLst>
                  <a:ext uri="{FF2B5EF4-FFF2-40B4-BE49-F238E27FC236}">
                    <a16:creationId xmlns:a16="http://schemas.microsoft.com/office/drawing/2014/main" id="{E4D71F70-93C8-083C-C8E2-5D5919B3A287}"/>
                  </a:ext>
                </a:extLst>
              </p:cNvPr>
              <p:cNvSpPr/>
              <p:nvPr/>
            </p:nvSpPr>
            <p:spPr bwMode="auto">
              <a:xfrm>
                <a:off x="940" y="1157"/>
                <a:ext cx="2" cy="7"/>
              </a:xfrm>
              <a:custGeom>
                <a:avLst/>
                <a:gdLst>
                  <a:gd name="T0" fmla="*/ 2 w 2"/>
                  <a:gd name="T1" fmla="*/ 6 h 6"/>
                  <a:gd name="T2" fmla="*/ 0 w 2"/>
                  <a:gd name="T3" fmla="*/ 1 h 6"/>
                  <a:gd name="T4" fmla="*/ 1 w 2"/>
                  <a:gd name="T5" fmla="*/ 0 h 6"/>
                  <a:gd name="T6" fmla="*/ 2 w 2"/>
                  <a:gd name="T7" fmla="*/ 6 h 6"/>
                </a:gdLst>
                <a:ahLst/>
                <a:cxnLst>
                  <a:cxn ang="0">
                    <a:pos x="T0" y="T1"/>
                  </a:cxn>
                  <a:cxn ang="0">
                    <a:pos x="T2" y="T3"/>
                  </a:cxn>
                  <a:cxn ang="0">
                    <a:pos x="T4" y="T5"/>
                  </a:cxn>
                  <a:cxn ang="0">
                    <a:pos x="T6" y="T7"/>
                  </a:cxn>
                </a:cxnLst>
                <a:rect l="0" t="0" r="r" b="b"/>
                <a:pathLst>
                  <a:path w="2" h="6">
                    <a:moveTo>
                      <a:pt x="2" y="6"/>
                    </a:moveTo>
                    <a:cubicBezTo>
                      <a:pt x="0" y="4"/>
                      <a:pt x="0" y="3"/>
                      <a:pt x="0" y="1"/>
                    </a:cubicBezTo>
                    <a:cubicBezTo>
                      <a:pt x="0" y="1"/>
                      <a:pt x="1" y="0"/>
                      <a:pt x="1" y="0"/>
                    </a:cubicBezTo>
                    <a:cubicBezTo>
                      <a:pt x="2" y="2"/>
                      <a:pt x="2" y="4"/>
                      <a:pt x="2"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4" name="Freeform 670">
                <a:extLst>
                  <a:ext uri="{FF2B5EF4-FFF2-40B4-BE49-F238E27FC236}">
                    <a16:creationId xmlns:a16="http://schemas.microsoft.com/office/drawing/2014/main" id="{B2A3BA6D-29DF-0D66-BDBF-E6399899FD29}"/>
                  </a:ext>
                </a:extLst>
              </p:cNvPr>
              <p:cNvSpPr/>
              <p:nvPr/>
            </p:nvSpPr>
            <p:spPr bwMode="auto">
              <a:xfrm>
                <a:off x="921" y="1205"/>
                <a:ext cx="2" cy="6"/>
              </a:xfrm>
              <a:custGeom>
                <a:avLst/>
                <a:gdLst>
                  <a:gd name="T0" fmla="*/ 0 w 2"/>
                  <a:gd name="T1" fmla="*/ 0 h 5"/>
                  <a:gd name="T2" fmla="*/ 2 w 2"/>
                  <a:gd name="T3" fmla="*/ 5 h 5"/>
                  <a:gd name="T4" fmla="*/ 2 w 2"/>
                  <a:gd name="T5" fmla="*/ 5 h 5"/>
                  <a:gd name="T6" fmla="*/ 0 w 2"/>
                  <a:gd name="T7" fmla="*/ 0 h 5"/>
                  <a:gd name="T8" fmla="*/ 0 w 2"/>
                  <a:gd name="T9" fmla="*/ 0 h 5"/>
                </a:gdLst>
                <a:ahLst/>
                <a:cxnLst>
                  <a:cxn ang="0">
                    <a:pos x="T0" y="T1"/>
                  </a:cxn>
                  <a:cxn ang="0">
                    <a:pos x="T2" y="T3"/>
                  </a:cxn>
                  <a:cxn ang="0">
                    <a:pos x="T4" y="T5"/>
                  </a:cxn>
                  <a:cxn ang="0">
                    <a:pos x="T6" y="T7"/>
                  </a:cxn>
                  <a:cxn ang="0">
                    <a:pos x="T8" y="T9"/>
                  </a:cxn>
                </a:cxnLst>
                <a:rect l="0" t="0" r="r" b="b"/>
                <a:pathLst>
                  <a:path w="2" h="5">
                    <a:moveTo>
                      <a:pt x="0" y="0"/>
                    </a:moveTo>
                    <a:cubicBezTo>
                      <a:pt x="2" y="1"/>
                      <a:pt x="2" y="3"/>
                      <a:pt x="2" y="5"/>
                    </a:cubicBezTo>
                    <a:cubicBezTo>
                      <a:pt x="2" y="5"/>
                      <a:pt x="2" y="5"/>
                      <a:pt x="2" y="5"/>
                    </a:cubicBezTo>
                    <a:cubicBezTo>
                      <a:pt x="0" y="4"/>
                      <a:pt x="0" y="2"/>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5" name="Freeform 671">
                <a:extLst>
                  <a:ext uri="{FF2B5EF4-FFF2-40B4-BE49-F238E27FC236}">
                    <a16:creationId xmlns:a16="http://schemas.microsoft.com/office/drawing/2014/main" id="{05BF2ED5-7034-3B1C-838D-378F34ED9B37}"/>
                  </a:ext>
                </a:extLst>
              </p:cNvPr>
              <p:cNvSpPr/>
              <p:nvPr/>
            </p:nvSpPr>
            <p:spPr bwMode="auto">
              <a:xfrm>
                <a:off x="942" y="1164"/>
                <a:ext cx="3" cy="4"/>
              </a:xfrm>
              <a:custGeom>
                <a:avLst/>
                <a:gdLst>
                  <a:gd name="T0" fmla="*/ 0 w 2"/>
                  <a:gd name="T1" fmla="*/ 0 h 3"/>
                  <a:gd name="T2" fmla="*/ 2 w 2"/>
                  <a:gd name="T3" fmla="*/ 2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1" y="0"/>
                      <a:pt x="1" y="1"/>
                      <a:pt x="2" y="2"/>
                    </a:cubicBezTo>
                    <a:cubicBezTo>
                      <a:pt x="2" y="2"/>
                      <a:pt x="1" y="3"/>
                      <a:pt x="1" y="3"/>
                    </a:cubicBezTo>
                    <a:cubicBezTo>
                      <a:pt x="1" y="2"/>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6" name="Freeform 672">
                <a:extLst>
                  <a:ext uri="{FF2B5EF4-FFF2-40B4-BE49-F238E27FC236}">
                    <a16:creationId xmlns:a16="http://schemas.microsoft.com/office/drawing/2014/main" id="{18C123EC-6196-F519-FF1B-9F6DCC777A9C}"/>
                  </a:ext>
                </a:extLst>
              </p:cNvPr>
              <p:cNvSpPr/>
              <p:nvPr/>
            </p:nvSpPr>
            <p:spPr bwMode="auto">
              <a:xfrm>
                <a:off x="930" y="1165"/>
                <a:ext cx="1" cy="3"/>
              </a:xfrm>
              <a:custGeom>
                <a:avLst/>
                <a:gdLst>
                  <a:gd name="T0" fmla="*/ 1 w 1"/>
                  <a:gd name="T1" fmla="*/ 1 h 2"/>
                  <a:gd name="T2" fmla="*/ 1 w 1"/>
                  <a:gd name="T3" fmla="*/ 2 h 2"/>
                  <a:gd name="T4" fmla="*/ 0 w 1"/>
                  <a:gd name="T5" fmla="*/ 2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2"/>
                      <a:pt x="1" y="2"/>
                    </a:cubicBezTo>
                    <a:cubicBezTo>
                      <a:pt x="0" y="2"/>
                      <a:pt x="0" y="2"/>
                      <a:pt x="0" y="2"/>
                    </a:cubicBezTo>
                    <a:cubicBezTo>
                      <a:pt x="0" y="1"/>
                      <a:pt x="0" y="1"/>
                      <a:pt x="0" y="0"/>
                    </a:cubicBezTo>
                    <a:cubicBezTo>
                      <a:pt x="1"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7" name="Freeform 673">
                <a:extLst>
                  <a:ext uri="{FF2B5EF4-FFF2-40B4-BE49-F238E27FC236}">
                    <a16:creationId xmlns:a16="http://schemas.microsoft.com/office/drawing/2014/main" id="{CDD92AB8-CB2B-37FD-0B77-55558167F723}"/>
                  </a:ext>
                </a:extLst>
              </p:cNvPr>
              <p:cNvSpPr/>
              <p:nvPr/>
            </p:nvSpPr>
            <p:spPr bwMode="auto">
              <a:xfrm>
                <a:off x="938" y="1149"/>
                <a:ext cx="1" cy="1"/>
              </a:xfrm>
              <a:custGeom>
                <a:avLst/>
                <a:gdLst>
                  <a:gd name="T0" fmla="*/ 0 w 1"/>
                  <a:gd name="T1" fmla="*/ 0 h 1"/>
                  <a:gd name="T2" fmla="*/ 1 w 1"/>
                  <a:gd name="T3" fmla="*/ 0 h 1"/>
                  <a:gd name="T4" fmla="*/ 1 w 1"/>
                  <a:gd name="T5" fmla="*/ 1 h 1"/>
                  <a:gd name="T6" fmla="*/ 0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1" y="0"/>
                      <a:pt x="1" y="0"/>
                      <a:pt x="1" y="0"/>
                    </a:cubicBezTo>
                    <a:cubicBezTo>
                      <a:pt x="1" y="0"/>
                      <a:pt x="1" y="0"/>
                      <a:pt x="1" y="1"/>
                    </a:cubicBezTo>
                    <a:cubicBezTo>
                      <a:pt x="1" y="1"/>
                      <a:pt x="0" y="1"/>
                      <a:pt x="0" y="1"/>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8" name="Freeform 674">
                <a:extLst>
                  <a:ext uri="{FF2B5EF4-FFF2-40B4-BE49-F238E27FC236}">
                    <a16:creationId xmlns:a16="http://schemas.microsoft.com/office/drawing/2014/main" id="{57DA84D5-BC21-A18C-5F60-D8B2758CF231}"/>
                  </a:ext>
                </a:extLst>
              </p:cNvPr>
              <p:cNvSpPr/>
              <p:nvPr/>
            </p:nvSpPr>
            <p:spPr bwMode="auto">
              <a:xfrm>
                <a:off x="923" y="1211"/>
                <a:ext cx="3" cy="2"/>
              </a:xfrm>
              <a:custGeom>
                <a:avLst/>
                <a:gdLst>
                  <a:gd name="T0" fmla="*/ 0 w 3"/>
                  <a:gd name="T1" fmla="*/ 0 h 2"/>
                  <a:gd name="T2" fmla="*/ 3 w 3"/>
                  <a:gd name="T3" fmla="*/ 2 h 2"/>
                  <a:gd name="T4" fmla="*/ 3 w 3"/>
                  <a:gd name="T5" fmla="*/ 2 h 2"/>
                  <a:gd name="T6" fmla="*/ 0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cubicBezTo>
                      <a:pt x="1" y="0"/>
                      <a:pt x="2" y="1"/>
                      <a:pt x="3" y="2"/>
                    </a:cubicBezTo>
                    <a:cubicBezTo>
                      <a:pt x="3" y="2"/>
                      <a:pt x="3" y="2"/>
                      <a:pt x="3" y="2"/>
                    </a:cubicBezTo>
                    <a:cubicBezTo>
                      <a:pt x="2" y="1"/>
                      <a:pt x="1"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9" name="Freeform 675">
                <a:extLst>
                  <a:ext uri="{FF2B5EF4-FFF2-40B4-BE49-F238E27FC236}">
                    <a16:creationId xmlns:a16="http://schemas.microsoft.com/office/drawing/2014/main" id="{716DA196-FF04-BE11-0D40-D81D3982D48E}"/>
                  </a:ext>
                </a:extLst>
              </p:cNvPr>
              <p:cNvSpPr/>
              <p:nvPr/>
            </p:nvSpPr>
            <p:spPr bwMode="auto">
              <a:xfrm>
                <a:off x="880" y="1099"/>
                <a:ext cx="2" cy="1"/>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1" y="1"/>
                      <a:pt x="1" y="1"/>
                    </a:cubicBezTo>
                    <a:cubicBezTo>
                      <a:pt x="1"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0" name="Freeform 676">
                <a:extLst>
                  <a:ext uri="{FF2B5EF4-FFF2-40B4-BE49-F238E27FC236}">
                    <a16:creationId xmlns:a16="http://schemas.microsoft.com/office/drawing/2014/main" id="{31205668-1D70-4772-F480-50503E33EF88}"/>
                  </a:ext>
                </a:extLst>
              </p:cNvPr>
              <p:cNvSpPr/>
              <p:nvPr/>
            </p:nvSpPr>
            <p:spPr bwMode="auto">
              <a:xfrm>
                <a:off x="876" y="1092"/>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1" name="Freeform 677">
                <a:extLst>
                  <a:ext uri="{FF2B5EF4-FFF2-40B4-BE49-F238E27FC236}">
                    <a16:creationId xmlns:a16="http://schemas.microsoft.com/office/drawing/2014/main" id="{CC771449-6314-94BC-E1D9-E1025C692E77}"/>
                  </a:ext>
                </a:extLst>
              </p:cNvPr>
              <p:cNvSpPr/>
              <p:nvPr/>
            </p:nvSpPr>
            <p:spPr bwMode="auto">
              <a:xfrm>
                <a:off x="922" y="2884"/>
                <a:ext cx="61" cy="86"/>
              </a:xfrm>
              <a:custGeom>
                <a:avLst/>
                <a:gdLst>
                  <a:gd name="T0" fmla="*/ 40 w 53"/>
                  <a:gd name="T1" fmla="*/ 75 h 75"/>
                  <a:gd name="T2" fmla="*/ 29 w 53"/>
                  <a:gd name="T3" fmla="*/ 61 h 75"/>
                  <a:gd name="T4" fmla="*/ 32 w 53"/>
                  <a:gd name="T5" fmla="*/ 39 h 75"/>
                  <a:gd name="T6" fmla="*/ 13 w 53"/>
                  <a:gd name="T7" fmla="*/ 26 h 75"/>
                  <a:gd name="T8" fmla="*/ 1 w 53"/>
                  <a:gd name="T9" fmla="*/ 30 h 75"/>
                  <a:gd name="T10" fmla="*/ 8 w 53"/>
                  <a:gd name="T11" fmla="*/ 0 h 75"/>
                  <a:gd name="T12" fmla="*/ 21 w 53"/>
                  <a:gd name="T13" fmla="*/ 10 h 75"/>
                  <a:gd name="T14" fmla="*/ 27 w 53"/>
                  <a:gd name="T15" fmla="*/ 17 h 75"/>
                  <a:gd name="T16" fmla="*/ 34 w 53"/>
                  <a:gd name="T17" fmla="*/ 24 h 75"/>
                  <a:gd name="T18" fmla="*/ 46 w 53"/>
                  <a:gd name="T19" fmla="*/ 21 h 75"/>
                  <a:gd name="T20" fmla="*/ 51 w 53"/>
                  <a:gd name="T21" fmla="*/ 25 h 75"/>
                  <a:gd name="T22" fmla="*/ 40 w 53"/>
                  <a:gd name="T2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75">
                    <a:moveTo>
                      <a:pt x="40" y="75"/>
                    </a:moveTo>
                    <a:cubicBezTo>
                      <a:pt x="26" y="75"/>
                      <a:pt x="25" y="73"/>
                      <a:pt x="29" y="61"/>
                    </a:cubicBezTo>
                    <a:cubicBezTo>
                      <a:pt x="31" y="54"/>
                      <a:pt x="32" y="47"/>
                      <a:pt x="32" y="39"/>
                    </a:cubicBezTo>
                    <a:cubicBezTo>
                      <a:pt x="32" y="26"/>
                      <a:pt x="27" y="22"/>
                      <a:pt x="13" y="26"/>
                    </a:cubicBezTo>
                    <a:cubicBezTo>
                      <a:pt x="10" y="27"/>
                      <a:pt x="6" y="29"/>
                      <a:pt x="1" y="30"/>
                    </a:cubicBezTo>
                    <a:cubicBezTo>
                      <a:pt x="3" y="19"/>
                      <a:pt x="0" y="9"/>
                      <a:pt x="8" y="0"/>
                    </a:cubicBezTo>
                    <a:cubicBezTo>
                      <a:pt x="7" y="10"/>
                      <a:pt x="14" y="10"/>
                      <a:pt x="21" y="10"/>
                    </a:cubicBezTo>
                    <a:cubicBezTo>
                      <a:pt x="25" y="10"/>
                      <a:pt x="32" y="7"/>
                      <a:pt x="27" y="17"/>
                    </a:cubicBezTo>
                    <a:cubicBezTo>
                      <a:pt x="24" y="23"/>
                      <a:pt x="31" y="24"/>
                      <a:pt x="34" y="24"/>
                    </a:cubicBezTo>
                    <a:cubicBezTo>
                      <a:pt x="38" y="24"/>
                      <a:pt x="42" y="22"/>
                      <a:pt x="46" y="21"/>
                    </a:cubicBezTo>
                    <a:cubicBezTo>
                      <a:pt x="50" y="20"/>
                      <a:pt x="53" y="21"/>
                      <a:pt x="51" y="25"/>
                    </a:cubicBezTo>
                    <a:cubicBezTo>
                      <a:pt x="44" y="41"/>
                      <a:pt x="44" y="58"/>
                      <a:pt x="40" y="7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2" name="Freeform 678">
                <a:extLst>
                  <a:ext uri="{FF2B5EF4-FFF2-40B4-BE49-F238E27FC236}">
                    <a16:creationId xmlns:a16="http://schemas.microsoft.com/office/drawing/2014/main" id="{E1E35DEF-BC7C-B4AF-2340-28D93E359911}"/>
                  </a:ext>
                </a:extLst>
              </p:cNvPr>
              <p:cNvSpPr/>
              <p:nvPr/>
            </p:nvSpPr>
            <p:spPr bwMode="auto">
              <a:xfrm>
                <a:off x="960" y="2970"/>
                <a:ext cx="44" cy="31"/>
              </a:xfrm>
              <a:custGeom>
                <a:avLst/>
                <a:gdLst>
                  <a:gd name="T0" fmla="*/ 0 w 39"/>
                  <a:gd name="T1" fmla="*/ 21 h 27"/>
                  <a:gd name="T2" fmla="*/ 5 w 39"/>
                  <a:gd name="T3" fmla="*/ 15 h 27"/>
                  <a:gd name="T4" fmla="*/ 25 w 39"/>
                  <a:gd name="T5" fmla="*/ 7 h 27"/>
                  <a:gd name="T6" fmla="*/ 38 w 39"/>
                  <a:gd name="T7" fmla="*/ 14 h 27"/>
                  <a:gd name="T8" fmla="*/ 39 w 39"/>
                  <a:gd name="T9" fmla="*/ 17 h 27"/>
                  <a:gd name="T10" fmla="*/ 39 w 39"/>
                  <a:gd name="T11" fmla="*/ 19 h 27"/>
                  <a:gd name="T12" fmla="*/ 12 w 39"/>
                  <a:gd name="T13" fmla="*/ 20 h 27"/>
                  <a:gd name="T14" fmla="*/ 0 w 39"/>
                  <a:gd name="T15" fmla="*/ 27 h 27"/>
                  <a:gd name="T16" fmla="*/ 0 w 39"/>
                  <a:gd name="T17" fmla="*/ 26 h 27"/>
                  <a:gd name="T18" fmla="*/ 0 w 39"/>
                  <a:gd name="T19" fmla="*/ 2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27">
                    <a:moveTo>
                      <a:pt x="0" y="21"/>
                    </a:moveTo>
                    <a:cubicBezTo>
                      <a:pt x="2" y="19"/>
                      <a:pt x="3" y="17"/>
                      <a:pt x="5" y="15"/>
                    </a:cubicBezTo>
                    <a:cubicBezTo>
                      <a:pt x="12" y="12"/>
                      <a:pt x="19" y="10"/>
                      <a:pt x="25" y="7"/>
                    </a:cubicBezTo>
                    <a:cubicBezTo>
                      <a:pt x="34" y="0"/>
                      <a:pt x="37" y="6"/>
                      <a:pt x="38" y="14"/>
                    </a:cubicBezTo>
                    <a:cubicBezTo>
                      <a:pt x="39" y="15"/>
                      <a:pt x="39" y="16"/>
                      <a:pt x="39" y="17"/>
                    </a:cubicBezTo>
                    <a:cubicBezTo>
                      <a:pt x="39" y="18"/>
                      <a:pt x="39" y="18"/>
                      <a:pt x="39" y="19"/>
                    </a:cubicBezTo>
                    <a:cubicBezTo>
                      <a:pt x="29" y="8"/>
                      <a:pt x="21" y="12"/>
                      <a:pt x="12" y="20"/>
                    </a:cubicBezTo>
                    <a:cubicBezTo>
                      <a:pt x="9" y="24"/>
                      <a:pt x="5" y="27"/>
                      <a:pt x="0" y="27"/>
                    </a:cubicBezTo>
                    <a:cubicBezTo>
                      <a:pt x="0" y="27"/>
                      <a:pt x="0" y="26"/>
                      <a:pt x="0" y="26"/>
                    </a:cubicBezTo>
                    <a:cubicBezTo>
                      <a:pt x="0" y="24"/>
                      <a:pt x="0" y="23"/>
                      <a:pt x="0" y="2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3" name="Freeform 679">
                <a:extLst>
                  <a:ext uri="{FF2B5EF4-FFF2-40B4-BE49-F238E27FC236}">
                    <a16:creationId xmlns:a16="http://schemas.microsoft.com/office/drawing/2014/main" id="{66D6BABD-604C-B4F8-4BCF-6C9BB13A977C}"/>
                  </a:ext>
                </a:extLst>
              </p:cNvPr>
              <p:cNvSpPr/>
              <p:nvPr/>
            </p:nvSpPr>
            <p:spPr bwMode="auto">
              <a:xfrm>
                <a:off x="1005" y="2981"/>
                <a:ext cx="14" cy="25"/>
              </a:xfrm>
              <a:custGeom>
                <a:avLst/>
                <a:gdLst>
                  <a:gd name="T0" fmla="*/ 10 w 12"/>
                  <a:gd name="T1" fmla="*/ 0 h 22"/>
                  <a:gd name="T2" fmla="*/ 7 w 12"/>
                  <a:gd name="T3" fmla="*/ 16 h 22"/>
                  <a:gd name="T4" fmla="*/ 3 w 12"/>
                  <a:gd name="T5" fmla="*/ 21 h 22"/>
                  <a:gd name="T6" fmla="*/ 0 w 12"/>
                  <a:gd name="T7" fmla="*/ 15 h 22"/>
                  <a:gd name="T8" fmla="*/ 1 w 12"/>
                  <a:gd name="T9" fmla="*/ 10 h 22"/>
                  <a:gd name="T10" fmla="*/ 1 w 12"/>
                  <a:gd name="T11" fmla="*/ 7 h 22"/>
                  <a:gd name="T12" fmla="*/ 0 w 12"/>
                  <a:gd name="T13" fmla="*/ 6 h 22"/>
                  <a:gd name="T14" fmla="*/ 10 w 12"/>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22">
                    <a:moveTo>
                      <a:pt x="10" y="0"/>
                    </a:moveTo>
                    <a:cubicBezTo>
                      <a:pt x="12" y="6"/>
                      <a:pt x="9" y="11"/>
                      <a:pt x="7" y="16"/>
                    </a:cubicBezTo>
                    <a:cubicBezTo>
                      <a:pt x="6" y="18"/>
                      <a:pt x="6" y="22"/>
                      <a:pt x="3" y="21"/>
                    </a:cubicBezTo>
                    <a:cubicBezTo>
                      <a:pt x="0" y="20"/>
                      <a:pt x="1" y="17"/>
                      <a:pt x="0" y="15"/>
                    </a:cubicBezTo>
                    <a:cubicBezTo>
                      <a:pt x="1" y="13"/>
                      <a:pt x="1" y="12"/>
                      <a:pt x="1" y="10"/>
                    </a:cubicBezTo>
                    <a:cubicBezTo>
                      <a:pt x="1" y="9"/>
                      <a:pt x="1" y="8"/>
                      <a:pt x="1" y="7"/>
                    </a:cubicBezTo>
                    <a:cubicBezTo>
                      <a:pt x="0" y="7"/>
                      <a:pt x="0" y="6"/>
                      <a:pt x="0" y="6"/>
                    </a:cubicBezTo>
                    <a:cubicBezTo>
                      <a:pt x="3" y="3"/>
                      <a:pt x="5" y="0"/>
                      <a:pt x="1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4" name="Freeform 680">
                <a:extLst>
                  <a:ext uri="{FF2B5EF4-FFF2-40B4-BE49-F238E27FC236}">
                    <a16:creationId xmlns:a16="http://schemas.microsoft.com/office/drawing/2014/main" id="{9849A3A3-B773-C426-0E33-2E0B7A942515}"/>
                  </a:ext>
                </a:extLst>
              </p:cNvPr>
              <p:cNvSpPr/>
              <p:nvPr/>
            </p:nvSpPr>
            <p:spPr bwMode="auto">
              <a:xfrm>
                <a:off x="1003" y="2986"/>
                <a:ext cx="4" cy="4"/>
              </a:xfrm>
              <a:custGeom>
                <a:avLst/>
                <a:gdLst>
                  <a:gd name="T0" fmla="*/ 2 w 3"/>
                  <a:gd name="T1" fmla="*/ 1 h 3"/>
                  <a:gd name="T2" fmla="*/ 3 w 3"/>
                  <a:gd name="T3" fmla="*/ 2 h 3"/>
                  <a:gd name="T4" fmla="*/ 1 w 3"/>
                  <a:gd name="T5" fmla="*/ 3 h 3"/>
                  <a:gd name="T6" fmla="*/ 0 w 3"/>
                  <a:gd name="T7" fmla="*/ 0 h 3"/>
                  <a:gd name="T8" fmla="*/ 2 w 3"/>
                  <a:gd name="T9" fmla="*/ 1 h 3"/>
                </a:gdLst>
                <a:ahLst/>
                <a:cxnLst>
                  <a:cxn ang="0">
                    <a:pos x="T0" y="T1"/>
                  </a:cxn>
                  <a:cxn ang="0">
                    <a:pos x="T2" y="T3"/>
                  </a:cxn>
                  <a:cxn ang="0">
                    <a:pos x="T4" y="T5"/>
                  </a:cxn>
                  <a:cxn ang="0">
                    <a:pos x="T6" y="T7"/>
                  </a:cxn>
                  <a:cxn ang="0">
                    <a:pos x="T8" y="T9"/>
                  </a:cxn>
                </a:cxnLst>
                <a:rect l="0" t="0" r="r" b="b"/>
                <a:pathLst>
                  <a:path w="3" h="3">
                    <a:moveTo>
                      <a:pt x="2" y="1"/>
                    </a:moveTo>
                    <a:cubicBezTo>
                      <a:pt x="2" y="1"/>
                      <a:pt x="2" y="2"/>
                      <a:pt x="3" y="2"/>
                    </a:cubicBezTo>
                    <a:cubicBezTo>
                      <a:pt x="2" y="3"/>
                      <a:pt x="1" y="3"/>
                      <a:pt x="1" y="3"/>
                    </a:cubicBezTo>
                    <a:cubicBezTo>
                      <a:pt x="1" y="2"/>
                      <a:pt x="1" y="1"/>
                      <a:pt x="0" y="0"/>
                    </a:cubicBezTo>
                    <a:cubicBezTo>
                      <a:pt x="1" y="0"/>
                      <a:pt x="2" y="1"/>
                      <a:pt x="2"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5" name="Freeform 681">
                <a:extLst>
                  <a:ext uri="{FF2B5EF4-FFF2-40B4-BE49-F238E27FC236}">
                    <a16:creationId xmlns:a16="http://schemas.microsoft.com/office/drawing/2014/main" id="{BEADAD45-9457-6EA2-910A-619ED4B51109}"/>
                  </a:ext>
                </a:extLst>
              </p:cNvPr>
              <p:cNvSpPr/>
              <p:nvPr/>
            </p:nvSpPr>
            <p:spPr bwMode="auto">
              <a:xfrm>
                <a:off x="968" y="2350"/>
                <a:ext cx="39" cy="64"/>
              </a:xfrm>
              <a:custGeom>
                <a:avLst/>
                <a:gdLst>
                  <a:gd name="T0" fmla="*/ 14 w 34"/>
                  <a:gd name="T1" fmla="*/ 53 h 56"/>
                  <a:gd name="T2" fmla="*/ 4 w 34"/>
                  <a:gd name="T3" fmla="*/ 42 h 56"/>
                  <a:gd name="T4" fmla="*/ 11 w 34"/>
                  <a:gd name="T5" fmla="*/ 7 h 56"/>
                  <a:gd name="T6" fmla="*/ 34 w 34"/>
                  <a:gd name="T7" fmla="*/ 0 h 56"/>
                  <a:gd name="T8" fmla="*/ 14 w 34"/>
                  <a:gd name="T9" fmla="*/ 53 h 56"/>
                </a:gdLst>
                <a:ahLst/>
                <a:cxnLst>
                  <a:cxn ang="0">
                    <a:pos x="T0" y="T1"/>
                  </a:cxn>
                  <a:cxn ang="0">
                    <a:pos x="T2" y="T3"/>
                  </a:cxn>
                  <a:cxn ang="0">
                    <a:pos x="T4" y="T5"/>
                  </a:cxn>
                  <a:cxn ang="0">
                    <a:pos x="T6" y="T7"/>
                  </a:cxn>
                  <a:cxn ang="0">
                    <a:pos x="T8" y="T9"/>
                  </a:cxn>
                </a:cxnLst>
                <a:rect l="0" t="0" r="r" b="b"/>
                <a:pathLst>
                  <a:path w="34" h="56">
                    <a:moveTo>
                      <a:pt x="14" y="53"/>
                    </a:moveTo>
                    <a:cubicBezTo>
                      <a:pt x="3" y="56"/>
                      <a:pt x="0" y="52"/>
                      <a:pt x="4" y="42"/>
                    </a:cubicBezTo>
                    <a:cubicBezTo>
                      <a:pt x="9" y="31"/>
                      <a:pt x="9" y="19"/>
                      <a:pt x="11" y="7"/>
                    </a:cubicBezTo>
                    <a:cubicBezTo>
                      <a:pt x="18" y="3"/>
                      <a:pt x="25" y="1"/>
                      <a:pt x="34" y="0"/>
                    </a:cubicBezTo>
                    <a:cubicBezTo>
                      <a:pt x="23" y="17"/>
                      <a:pt x="22" y="36"/>
                      <a:pt x="14" y="5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6" name="Freeform 682">
                <a:extLst>
                  <a:ext uri="{FF2B5EF4-FFF2-40B4-BE49-F238E27FC236}">
                    <a16:creationId xmlns:a16="http://schemas.microsoft.com/office/drawing/2014/main" id="{C6B98426-7051-E0A3-394F-CEEFBB261AE4}"/>
                  </a:ext>
                </a:extLst>
              </p:cNvPr>
              <p:cNvSpPr/>
              <p:nvPr/>
            </p:nvSpPr>
            <p:spPr bwMode="auto">
              <a:xfrm>
                <a:off x="1000" y="2145"/>
                <a:ext cx="49" cy="47"/>
              </a:xfrm>
              <a:custGeom>
                <a:avLst/>
                <a:gdLst>
                  <a:gd name="T0" fmla="*/ 43 w 43"/>
                  <a:gd name="T1" fmla="*/ 7 h 41"/>
                  <a:gd name="T2" fmla="*/ 39 w 43"/>
                  <a:gd name="T3" fmla="*/ 16 h 41"/>
                  <a:gd name="T4" fmla="*/ 25 w 43"/>
                  <a:gd name="T5" fmla="*/ 41 h 41"/>
                  <a:gd name="T6" fmla="*/ 2 w 43"/>
                  <a:gd name="T7" fmla="*/ 17 h 41"/>
                  <a:gd name="T8" fmla="*/ 4 w 43"/>
                  <a:gd name="T9" fmla="*/ 10 h 41"/>
                  <a:gd name="T10" fmla="*/ 10 w 43"/>
                  <a:gd name="T11" fmla="*/ 11 h 41"/>
                  <a:gd name="T12" fmla="*/ 24 w 43"/>
                  <a:gd name="T13" fmla="*/ 22 h 41"/>
                  <a:gd name="T14" fmla="*/ 28 w 43"/>
                  <a:gd name="T15" fmla="*/ 5 h 41"/>
                  <a:gd name="T16" fmla="*/ 30 w 43"/>
                  <a:gd name="T17" fmla="*/ 0 h 41"/>
                  <a:gd name="T18" fmla="*/ 43 w 43"/>
                  <a:gd name="T19"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1">
                    <a:moveTo>
                      <a:pt x="43" y="7"/>
                    </a:moveTo>
                    <a:cubicBezTo>
                      <a:pt x="41" y="10"/>
                      <a:pt x="43" y="14"/>
                      <a:pt x="39" y="16"/>
                    </a:cubicBezTo>
                    <a:cubicBezTo>
                      <a:pt x="28" y="21"/>
                      <a:pt x="25" y="30"/>
                      <a:pt x="25" y="41"/>
                    </a:cubicBezTo>
                    <a:cubicBezTo>
                      <a:pt x="11" y="38"/>
                      <a:pt x="10" y="24"/>
                      <a:pt x="2" y="17"/>
                    </a:cubicBezTo>
                    <a:cubicBezTo>
                      <a:pt x="0" y="15"/>
                      <a:pt x="2" y="12"/>
                      <a:pt x="4" y="10"/>
                    </a:cubicBezTo>
                    <a:cubicBezTo>
                      <a:pt x="6" y="9"/>
                      <a:pt x="8" y="9"/>
                      <a:pt x="10" y="11"/>
                    </a:cubicBezTo>
                    <a:cubicBezTo>
                      <a:pt x="14" y="16"/>
                      <a:pt x="18" y="25"/>
                      <a:pt x="24" y="22"/>
                    </a:cubicBezTo>
                    <a:cubicBezTo>
                      <a:pt x="31" y="20"/>
                      <a:pt x="27" y="11"/>
                      <a:pt x="28" y="5"/>
                    </a:cubicBezTo>
                    <a:cubicBezTo>
                      <a:pt x="28" y="3"/>
                      <a:pt x="28" y="1"/>
                      <a:pt x="30" y="0"/>
                    </a:cubicBezTo>
                    <a:cubicBezTo>
                      <a:pt x="36" y="0"/>
                      <a:pt x="40" y="3"/>
                      <a:pt x="43"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7" name="Freeform 683">
                <a:extLst>
                  <a:ext uri="{FF2B5EF4-FFF2-40B4-BE49-F238E27FC236}">
                    <a16:creationId xmlns:a16="http://schemas.microsoft.com/office/drawing/2014/main" id="{69A4DCB3-3304-ACE8-236B-9F25404D2C68}"/>
                  </a:ext>
                </a:extLst>
              </p:cNvPr>
              <p:cNvSpPr/>
              <p:nvPr/>
            </p:nvSpPr>
            <p:spPr bwMode="auto">
              <a:xfrm>
                <a:off x="944" y="2335"/>
                <a:ext cx="35" cy="24"/>
              </a:xfrm>
              <a:custGeom>
                <a:avLst/>
                <a:gdLst>
                  <a:gd name="T0" fmla="*/ 28 w 31"/>
                  <a:gd name="T1" fmla="*/ 17 h 21"/>
                  <a:gd name="T2" fmla="*/ 12 w 31"/>
                  <a:gd name="T3" fmla="*/ 17 h 21"/>
                  <a:gd name="T4" fmla="*/ 3 w 31"/>
                  <a:gd name="T5" fmla="*/ 18 h 21"/>
                  <a:gd name="T6" fmla="*/ 3 w 31"/>
                  <a:gd name="T7" fmla="*/ 8 h 21"/>
                  <a:gd name="T8" fmla="*/ 6 w 31"/>
                  <a:gd name="T9" fmla="*/ 0 h 21"/>
                  <a:gd name="T10" fmla="*/ 15 w 31"/>
                  <a:gd name="T11" fmla="*/ 0 h 21"/>
                  <a:gd name="T12" fmla="*/ 28 w 31"/>
                  <a:gd name="T13" fmla="*/ 14 h 21"/>
                  <a:gd name="T14" fmla="*/ 28 w 31"/>
                  <a:gd name="T15" fmla="*/ 17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1">
                    <a:moveTo>
                      <a:pt x="28" y="17"/>
                    </a:moveTo>
                    <a:cubicBezTo>
                      <a:pt x="23" y="17"/>
                      <a:pt x="18" y="14"/>
                      <a:pt x="12" y="17"/>
                    </a:cubicBezTo>
                    <a:cubicBezTo>
                      <a:pt x="9" y="18"/>
                      <a:pt x="6" y="21"/>
                      <a:pt x="3" y="18"/>
                    </a:cubicBezTo>
                    <a:cubicBezTo>
                      <a:pt x="0" y="15"/>
                      <a:pt x="2" y="11"/>
                      <a:pt x="3" y="8"/>
                    </a:cubicBezTo>
                    <a:cubicBezTo>
                      <a:pt x="4" y="5"/>
                      <a:pt x="5" y="3"/>
                      <a:pt x="6" y="0"/>
                    </a:cubicBezTo>
                    <a:cubicBezTo>
                      <a:pt x="9" y="0"/>
                      <a:pt x="12" y="0"/>
                      <a:pt x="15" y="0"/>
                    </a:cubicBezTo>
                    <a:cubicBezTo>
                      <a:pt x="31" y="0"/>
                      <a:pt x="31" y="0"/>
                      <a:pt x="28" y="14"/>
                    </a:cubicBezTo>
                    <a:cubicBezTo>
                      <a:pt x="28" y="15"/>
                      <a:pt x="28" y="16"/>
                      <a:pt x="28"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8" name="Freeform 684">
                <a:extLst>
                  <a:ext uri="{FF2B5EF4-FFF2-40B4-BE49-F238E27FC236}">
                    <a16:creationId xmlns:a16="http://schemas.microsoft.com/office/drawing/2014/main" id="{4039D348-88E6-3778-ED71-85D696942296}"/>
                  </a:ext>
                </a:extLst>
              </p:cNvPr>
              <p:cNvSpPr/>
              <p:nvPr/>
            </p:nvSpPr>
            <p:spPr bwMode="auto">
              <a:xfrm>
                <a:off x="1032" y="2052"/>
                <a:ext cx="16" cy="43"/>
              </a:xfrm>
              <a:custGeom>
                <a:avLst/>
                <a:gdLst>
                  <a:gd name="T0" fmla="*/ 0 w 14"/>
                  <a:gd name="T1" fmla="*/ 23 h 37"/>
                  <a:gd name="T2" fmla="*/ 7 w 14"/>
                  <a:gd name="T3" fmla="*/ 0 h 37"/>
                  <a:gd name="T4" fmla="*/ 14 w 14"/>
                  <a:gd name="T5" fmla="*/ 37 h 37"/>
                  <a:gd name="T6" fmla="*/ 0 w 14"/>
                  <a:gd name="T7" fmla="*/ 23 h 37"/>
                </a:gdLst>
                <a:ahLst/>
                <a:cxnLst>
                  <a:cxn ang="0">
                    <a:pos x="T0" y="T1"/>
                  </a:cxn>
                  <a:cxn ang="0">
                    <a:pos x="T2" y="T3"/>
                  </a:cxn>
                  <a:cxn ang="0">
                    <a:pos x="T4" y="T5"/>
                  </a:cxn>
                  <a:cxn ang="0">
                    <a:pos x="T6" y="T7"/>
                  </a:cxn>
                </a:cxnLst>
                <a:rect l="0" t="0" r="r" b="b"/>
                <a:pathLst>
                  <a:path w="14" h="37">
                    <a:moveTo>
                      <a:pt x="0" y="23"/>
                    </a:moveTo>
                    <a:cubicBezTo>
                      <a:pt x="2" y="16"/>
                      <a:pt x="1" y="8"/>
                      <a:pt x="7" y="0"/>
                    </a:cubicBezTo>
                    <a:cubicBezTo>
                      <a:pt x="12" y="13"/>
                      <a:pt x="14" y="24"/>
                      <a:pt x="14" y="37"/>
                    </a:cubicBezTo>
                    <a:cubicBezTo>
                      <a:pt x="6" y="36"/>
                      <a:pt x="5" y="27"/>
                      <a:pt x="0"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9" name="Freeform 685">
                <a:extLst>
                  <a:ext uri="{FF2B5EF4-FFF2-40B4-BE49-F238E27FC236}">
                    <a16:creationId xmlns:a16="http://schemas.microsoft.com/office/drawing/2014/main" id="{214274B9-418F-B8A1-5385-DBA21DA3C5B2}"/>
                  </a:ext>
                </a:extLst>
              </p:cNvPr>
              <p:cNvSpPr/>
              <p:nvPr/>
            </p:nvSpPr>
            <p:spPr bwMode="auto">
              <a:xfrm>
                <a:off x="1009" y="2061"/>
                <a:ext cx="16" cy="36"/>
              </a:xfrm>
              <a:custGeom>
                <a:avLst/>
                <a:gdLst>
                  <a:gd name="T0" fmla="*/ 3 w 14"/>
                  <a:gd name="T1" fmla="*/ 0 h 31"/>
                  <a:gd name="T2" fmla="*/ 14 w 14"/>
                  <a:gd name="T3" fmla="*/ 12 h 31"/>
                  <a:gd name="T4" fmla="*/ 12 w 14"/>
                  <a:gd name="T5" fmla="*/ 21 h 31"/>
                  <a:gd name="T6" fmla="*/ 10 w 14"/>
                  <a:gd name="T7" fmla="*/ 30 h 31"/>
                  <a:gd name="T8" fmla="*/ 1 w 14"/>
                  <a:gd name="T9" fmla="*/ 23 h 31"/>
                  <a:gd name="T10" fmla="*/ 0 w 14"/>
                  <a:gd name="T11" fmla="*/ 20 h 31"/>
                  <a:gd name="T12" fmla="*/ 2 w 14"/>
                  <a:gd name="T13" fmla="*/ 7 h 31"/>
                  <a:gd name="T14" fmla="*/ 3 w 14"/>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31">
                    <a:moveTo>
                      <a:pt x="3" y="0"/>
                    </a:moveTo>
                    <a:cubicBezTo>
                      <a:pt x="8" y="3"/>
                      <a:pt x="12" y="7"/>
                      <a:pt x="14" y="12"/>
                    </a:cubicBezTo>
                    <a:cubicBezTo>
                      <a:pt x="8" y="13"/>
                      <a:pt x="13" y="18"/>
                      <a:pt x="12" y="21"/>
                    </a:cubicBezTo>
                    <a:cubicBezTo>
                      <a:pt x="11" y="24"/>
                      <a:pt x="14" y="29"/>
                      <a:pt x="10" y="30"/>
                    </a:cubicBezTo>
                    <a:cubicBezTo>
                      <a:pt x="6" y="31"/>
                      <a:pt x="3" y="27"/>
                      <a:pt x="1" y="23"/>
                    </a:cubicBezTo>
                    <a:cubicBezTo>
                      <a:pt x="1" y="22"/>
                      <a:pt x="1" y="21"/>
                      <a:pt x="0" y="20"/>
                    </a:cubicBezTo>
                    <a:cubicBezTo>
                      <a:pt x="1" y="16"/>
                      <a:pt x="2" y="11"/>
                      <a:pt x="2" y="7"/>
                    </a:cubicBezTo>
                    <a:cubicBezTo>
                      <a:pt x="3" y="5"/>
                      <a:pt x="3" y="2"/>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0" name="Freeform 686">
                <a:extLst>
                  <a:ext uri="{FF2B5EF4-FFF2-40B4-BE49-F238E27FC236}">
                    <a16:creationId xmlns:a16="http://schemas.microsoft.com/office/drawing/2014/main" id="{6DDAF916-33D6-ED74-A20F-AE292373149E}"/>
                  </a:ext>
                </a:extLst>
              </p:cNvPr>
              <p:cNvSpPr/>
              <p:nvPr/>
            </p:nvSpPr>
            <p:spPr bwMode="auto">
              <a:xfrm>
                <a:off x="989" y="2073"/>
                <a:ext cx="7" cy="8"/>
              </a:xfrm>
              <a:custGeom>
                <a:avLst/>
                <a:gdLst>
                  <a:gd name="T0" fmla="*/ 5 w 6"/>
                  <a:gd name="T1" fmla="*/ 7 h 7"/>
                  <a:gd name="T2" fmla="*/ 0 w 6"/>
                  <a:gd name="T3" fmla="*/ 0 h 7"/>
                  <a:gd name="T4" fmla="*/ 0 w 6"/>
                  <a:gd name="T5" fmla="*/ 0 h 7"/>
                  <a:gd name="T6" fmla="*/ 6 w 6"/>
                  <a:gd name="T7" fmla="*/ 5 h 7"/>
                  <a:gd name="T8" fmla="*/ 5 w 6"/>
                  <a:gd name="T9" fmla="*/ 7 h 7"/>
                </a:gdLst>
                <a:ahLst/>
                <a:cxnLst>
                  <a:cxn ang="0">
                    <a:pos x="T0" y="T1"/>
                  </a:cxn>
                  <a:cxn ang="0">
                    <a:pos x="T2" y="T3"/>
                  </a:cxn>
                  <a:cxn ang="0">
                    <a:pos x="T4" y="T5"/>
                  </a:cxn>
                  <a:cxn ang="0">
                    <a:pos x="T6" y="T7"/>
                  </a:cxn>
                  <a:cxn ang="0">
                    <a:pos x="T8" y="T9"/>
                  </a:cxn>
                </a:cxnLst>
                <a:rect l="0" t="0" r="r" b="b"/>
                <a:pathLst>
                  <a:path w="6" h="7">
                    <a:moveTo>
                      <a:pt x="5" y="7"/>
                    </a:moveTo>
                    <a:cubicBezTo>
                      <a:pt x="2" y="5"/>
                      <a:pt x="0" y="3"/>
                      <a:pt x="0" y="0"/>
                    </a:cubicBezTo>
                    <a:cubicBezTo>
                      <a:pt x="0" y="0"/>
                      <a:pt x="0" y="0"/>
                      <a:pt x="0" y="0"/>
                    </a:cubicBezTo>
                    <a:cubicBezTo>
                      <a:pt x="4" y="0"/>
                      <a:pt x="5" y="2"/>
                      <a:pt x="6" y="5"/>
                    </a:cubicBezTo>
                    <a:cubicBezTo>
                      <a:pt x="6" y="6"/>
                      <a:pt x="6" y="6"/>
                      <a:pt x="5"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1" name="Freeform 687">
                <a:extLst>
                  <a:ext uri="{FF2B5EF4-FFF2-40B4-BE49-F238E27FC236}">
                    <a16:creationId xmlns:a16="http://schemas.microsoft.com/office/drawing/2014/main" id="{BFEA5822-E19D-31E7-F073-CF57B886B380}"/>
                  </a:ext>
                </a:extLst>
              </p:cNvPr>
              <p:cNvSpPr/>
              <p:nvPr/>
            </p:nvSpPr>
            <p:spPr bwMode="auto">
              <a:xfrm>
                <a:off x="991" y="1901"/>
                <a:ext cx="44" cy="109"/>
              </a:xfrm>
              <a:custGeom>
                <a:avLst/>
                <a:gdLst>
                  <a:gd name="T0" fmla="*/ 21 w 39"/>
                  <a:gd name="T1" fmla="*/ 60 h 95"/>
                  <a:gd name="T2" fmla="*/ 6 w 39"/>
                  <a:gd name="T3" fmla="*/ 35 h 95"/>
                  <a:gd name="T4" fmla="*/ 3 w 39"/>
                  <a:gd name="T5" fmla="*/ 28 h 95"/>
                  <a:gd name="T6" fmla="*/ 10 w 39"/>
                  <a:gd name="T7" fmla="*/ 31 h 95"/>
                  <a:gd name="T8" fmla="*/ 18 w 39"/>
                  <a:gd name="T9" fmla="*/ 39 h 95"/>
                  <a:gd name="T10" fmla="*/ 16 w 39"/>
                  <a:gd name="T11" fmla="*/ 11 h 95"/>
                  <a:gd name="T12" fmla="*/ 35 w 39"/>
                  <a:gd name="T13" fmla="*/ 75 h 95"/>
                  <a:gd name="T14" fmla="*/ 34 w 39"/>
                  <a:gd name="T15" fmla="*/ 0 h 95"/>
                  <a:gd name="T16" fmla="*/ 36 w 39"/>
                  <a:gd name="T17" fmla="*/ 95 h 95"/>
                  <a:gd name="T18" fmla="*/ 5 w 39"/>
                  <a:gd name="T19" fmla="*/ 50 h 95"/>
                  <a:gd name="T20" fmla="*/ 21 w 39"/>
                  <a:gd name="T21" fmla="*/ 60 h 95"/>
                  <a:gd name="T22" fmla="*/ 22 w 39"/>
                  <a:gd name="T23" fmla="*/ 61 h 95"/>
                  <a:gd name="T24" fmla="*/ 21 w 39"/>
                  <a:gd name="T25" fmla="*/ 6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95">
                    <a:moveTo>
                      <a:pt x="21" y="60"/>
                    </a:moveTo>
                    <a:cubicBezTo>
                      <a:pt x="20" y="49"/>
                      <a:pt x="13" y="42"/>
                      <a:pt x="6" y="35"/>
                    </a:cubicBezTo>
                    <a:cubicBezTo>
                      <a:pt x="4" y="33"/>
                      <a:pt x="0" y="31"/>
                      <a:pt x="3" y="28"/>
                    </a:cubicBezTo>
                    <a:cubicBezTo>
                      <a:pt x="6" y="25"/>
                      <a:pt x="8" y="30"/>
                      <a:pt x="10" y="31"/>
                    </a:cubicBezTo>
                    <a:cubicBezTo>
                      <a:pt x="13" y="33"/>
                      <a:pt x="13" y="38"/>
                      <a:pt x="18" y="39"/>
                    </a:cubicBezTo>
                    <a:cubicBezTo>
                      <a:pt x="19" y="30"/>
                      <a:pt x="13" y="21"/>
                      <a:pt x="16" y="11"/>
                    </a:cubicBezTo>
                    <a:cubicBezTo>
                      <a:pt x="23" y="32"/>
                      <a:pt x="23" y="55"/>
                      <a:pt x="35" y="75"/>
                    </a:cubicBezTo>
                    <a:cubicBezTo>
                      <a:pt x="32" y="50"/>
                      <a:pt x="32" y="25"/>
                      <a:pt x="34" y="0"/>
                    </a:cubicBezTo>
                    <a:cubicBezTo>
                      <a:pt x="38" y="31"/>
                      <a:pt x="39" y="63"/>
                      <a:pt x="36" y="95"/>
                    </a:cubicBezTo>
                    <a:cubicBezTo>
                      <a:pt x="30" y="77"/>
                      <a:pt x="18" y="63"/>
                      <a:pt x="5" y="50"/>
                    </a:cubicBezTo>
                    <a:cubicBezTo>
                      <a:pt x="13" y="50"/>
                      <a:pt x="15" y="58"/>
                      <a:pt x="21" y="60"/>
                    </a:cubicBezTo>
                    <a:cubicBezTo>
                      <a:pt x="21" y="60"/>
                      <a:pt x="22" y="60"/>
                      <a:pt x="22" y="61"/>
                    </a:cubicBezTo>
                    <a:cubicBezTo>
                      <a:pt x="22" y="60"/>
                      <a:pt x="21" y="60"/>
                      <a:pt x="21" y="6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2" name="Freeform 688">
                <a:extLst>
                  <a:ext uri="{FF2B5EF4-FFF2-40B4-BE49-F238E27FC236}">
                    <a16:creationId xmlns:a16="http://schemas.microsoft.com/office/drawing/2014/main" id="{B2472E40-1BA1-F49E-F110-7CB22B9752C3}"/>
                  </a:ext>
                </a:extLst>
              </p:cNvPr>
              <p:cNvSpPr/>
              <p:nvPr/>
            </p:nvSpPr>
            <p:spPr bwMode="auto">
              <a:xfrm>
                <a:off x="945" y="2081"/>
                <a:ext cx="20" cy="34"/>
              </a:xfrm>
              <a:custGeom>
                <a:avLst/>
                <a:gdLst>
                  <a:gd name="T0" fmla="*/ 18 w 18"/>
                  <a:gd name="T1" fmla="*/ 30 h 30"/>
                  <a:gd name="T2" fmla="*/ 1 w 18"/>
                  <a:gd name="T3" fmla="*/ 4 h 30"/>
                  <a:gd name="T4" fmla="*/ 4 w 18"/>
                  <a:gd name="T5" fmla="*/ 0 h 30"/>
                  <a:gd name="T6" fmla="*/ 9 w 18"/>
                  <a:gd name="T7" fmla="*/ 2 h 30"/>
                  <a:gd name="T8" fmla="*/ 18 w 18"/>
                  <a:gd name="T9" fmla="*/ 30 h 30"/>
                </a:gdLst>
                <a:ahLst/>
                <a:cxnLst>
                  <a:cxn ang="0">
                    <a:pos x="T0" y="T1"/>
                  </a:cxn>
                  <a:cxn ang="0">
                    <a:pos x="T2" y="T3"/>
                  </a:cxn>
                  <a:cxn ang="0">
                    <a:pos x="T4" y="T5"/>
                  </a:cxn>
                  <a:cxn ang="0">
                    <a:pos x="T6" y="T7"/>
                  </a:cxn>
                  <a:cxn ang="0">
                    <a:pos x="T8" y="T9"/>
                  </a:cxn>
                </a:cxnLst>
                <a:rect l="0" t="0" r="r" b="b"/>
                <a:pathLst>
                  <a:path w="18" h="30">
                    <a:moveTo>
                      <a:pt x="18" y="30"/>
                    </a:moveTo>
                    <a:cubicBezTo>
                      <a:pt x="10" y="23"/>
                      <a:pt x="5" y="14"/>
                      <a:pt x="1" y="4"/>
                    </a:cubicBezTo>
                    <a:cubicBezTo>
                      <a:pt x="0" y="2"/>
                      <a:pt x="2" y="1"/>
                      <a:pt x="4" y="0"/>
                    </a:cubicBezTo>
                    <a:cubicBezTo>
                      <a:pt x="6" y="0"/>
                      <a:pt x="9" y="0"/>
                      <a:pt x="9" y="2"/>
                    </a:cubicBezTo>
                    <a:cubicBezTo>
                      <a:pt x="10" y="12"/>
                      <a:pt x="17" y="20"/>
                      <a:pt x="18" y="3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3" name="Freeform 689">
                <a:extLst>
                  <a:ext uri="{FF2B5EF4-FFF2-40B4-BE49-F238E27FC236}">
                    <a16:creationId xmlns:a16="http://schemas.microsoft.com/office/drawing/2014/main" id="{49E4A44B-F91E-0F6E-C22B-7FB375A81E80}"/>
                  </a:ext>
                </a:extLst>
              </p:cNvPr>
              <p:cNvSpPr/>
              <p:nvPr/>
            </p:nvSpPr>
            <p:spPr bwMode="auto">
              <a:xfrm>
                <a:off x="1000" y="2020"/>
                <a:ext cx="12" cy="49"/>
              </a:xfrm>
              <a:custGeom>
                <a:avLst/>
                <a:gdLst>
                  <a:gd name="T0" fmla="*/ 11 w 11"/>
                  <a:gd name="T1" fmla="*/ 36 h 43"/>
                  <a:gd name="T2" fmla="*/ 10 w 11"/>
                  <a:gd name="T3" fmla="*/ 43 h 43"/>
                  <a:gd name="T4" fmla="*/ 0 w 11"/>
                  <a:gd name="T5" fmla="*/ 9 h 43"/>
                  <a:gd name="T6" fmla="*/ 4 w 11"/>
                  <a:gd name="T7" fmla="*/ 19 h 43"/>
                  <a:gd name="T8" fmla="*/ 6 w 11"/>
                  <a:gd name="T9" fmla="*/ 19 h 43"/>
                  <a:gd name="T10" fmla="*/ 6 w 11"/>
                  <a:gd name="T11" fmla="*/ 0 h 43"/>
                  <a:gd name="T12" fmla="*/ 11 w 11"/>
                  <a:gd name="T13" fmla="*/ 36 h 43"/>
                </a:gdLst>
                <a:ahLst/>
                <a:cxnLst>
                  <a:cxn ang="0">
                    <a:pos x="T0" y="T1"/>
                  </a:cxn>
                  <a:cxn ang="0">
                    <a:pos x="T2" y="T3"/>
                  </a:cxn>
                  <a:cxn ang="0">
                    <a:pos x="T4" y="T5"/>
                  </a:cxn>
                  <a:cxn ang="0">
                    <a:pos x="T6" y="T7"/>
                  </a:cxn>
                  <a:cxn ang="0">
                    <a:pos x="T8" y="T9"/>
                  </a:cxn>
                  <a:cxn ang="0">
                    <a:pos x="T10" y="T11"/>
                  </a:cxn>
                  <a:cxn ang="0">
                    <a:pos x="T12" y="T13"/>
                  </a:cxn>
                </a:cxnLst>
                <a:rect l="0" t="0" r="r" b="b"/>
                <a:pathLst>
                  <a:path w="11" h="43">
                    <a:moveTo>
                      <a:pt x="11" y="36"/>
                    </a:moveTo>
                    <a:cubicBezTo>
                      <a:pt x="11" y="38"/>
                      <a:pt x="11" y="41"/>
                      <a:pt x="10" y="43"/>
                    </a:cubicBezTo>
                    <a:cubicBezTo>
                      <a:pt x="2" y="33"/>
                      <a:pt x="1" y="21"/>
                      <a:pt x="0" y="9"/>
                    </a:cubicBezTo>
                    <a:cubicBezTo>
                      <a:pt x="1" y="12"/>
                      <a:pt x="3" y="16"/>
                      <a:pt x="4" y="19"/>
                    </a:cubicBezTo>
                    <a:cubicBezTo>
                      <a:pt x="5" y="19"/>
                      <a:pt x="5" y="19"/>
                      <a:pt x="6" y="19"/>
                    </a:cubicBezTo>
                    <a:cubicBezTo>
                      <a:pt x="6" y="12"/>
                      <a:pt x="6" y="6"/>
                      <a:pt x="6" y="0"/>
                    </a:cubicBezTo>
                    <a:cubicBezTo>
                      <a:pt x="11" y="12"/>
                      <a:pt x="5" y="25"/>
                      <a:pt x="11"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4" name="Freeform 690">
                <a:extLst>
                  <a:ext uri="{FF2B5EF4-FFF2-40B4-BE49-F238E27FC236}">
                    <a16:creationId xmlns:a16="http://schemas.microsoft.com/office/drawing/2014/main" id="{1993DF57-2AF4-1D1C-FF8A-03CDEAD7A910}"/>
                  </a:ext>
                </a:extLst>
              </p:cNvPr>
              <p:cNvSpPr/>
              <p:nvPr/>
            </p:nvSpPr>
            <p:spPr bwMode="auto">
              <a:xfrm>
                <a:off x="971" y="2005"/>
                <a:ext cx="8" cy="39"/>
              </a:xfrm>
              <a:custGeom>
                <a:avLst/>
                <a:gdLst>
                  <a:gd name="T0" fmla="*/ 7 w 7"/>
                  <a:gd name="T1" fmla="*/ 34 h 34"/>
                  <a:gd name="T2" fmla="*/ 1 w 7"/>
                  <a:gd name="T3" fmla="*/ 0 h 34"/>
                  <a:gd name="T4" fmla="*/ 7 w 7"/>
                  <a:gd name="T5" fmla="*/ 34 h 34"/>
                </a:gdLst>
                <a:ahLst/>
                <a:cxnLst>
                  <a:cxn ang="0">
                    <a:pos x="T0" y="T1"/>
                  </a:cxn>
                  <a:cxn ang="0">
                    <a:pos x="T2" y="T3"/>
                  </a:cxn>
                  <a:cxn ang="0">
                    <a:pos x="T4" y="T5"/>
                  </a:cxn>
                </a:cxnLst>
                <a:rect l="0" t="0" r="r" b="b"/>
                <a:pathLst>
                  <a:path w="7" h="34">
                    <a:moveTo>
                      <a:pt x="7" y="34"/>
                    </a:moveTo>
                    <a:cubicBezTo>
                      <a:pt x="0" y="24"/>
                      <a:pt x="3" y="11"/>
                      <a:pt x="1" y="0"/>
                    </a:cubicBezTo>
                    <a:cubicBezTo>
                      <a:pt x="7" y="11"/>
                      <a:pt x="7" y="22"/>
                      <a:pt x="7" y="3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5" name="Freeform 691">
                <a:extLst>
                  <a:ext uri="{FF2B5EF4-FFF2-40B4-BE49-F238E27FC236}">
                    <a16:creationId xmlns:a16="http://schemas.microsoft.com/office/drawing/2014/main" id="{A563FD08-C3C0-C7BB-51A8-CCDF9674AA70}"/>
                  </a:ext>
                </a:extLst>
              </p:cNvPr>
              <p:cNvSpPr/>
              <p:nvPr/>
            </p:nvSpPr>
            <p:spPr bwMode="auto">
              <a:xfrm>
                <a:off x="983" y="1970"/>
                <a:ext cx="10" cy="41"/>
              </a:xfrm>
              <a:custGeom>
                <a:avLst/>
                <a:gdLst>
                  <a:gd name="T0" fmla="*/ 9 w 9"/>
                  <a:gd name="T1" fmla="*/ 36 h 36"/>
                  <a:gd name="T2" fmla="*/ 0 w 9"/>
                  <a:gd name="T3" fmla="*/ 0 h 36"/>
                  <a:gd name="T4" fmla="*/ 9 w 9"/>
                  <a:gd name="T5" fmla="*/ 36 h 36"/>
                </a:gdLst>
                <a:ahLst/>
                <a:cxnLst>
                  <a:cxn ang="0">
                    <a:pos x="T0" y="T1"/>
                  </a:cxn>
                  <a:cxn ang="0">
                    <a:pos x="T2" y="T3"/>
                  </a:cxn>
                  <a:cxn ang="0">
                    <a:pos x="T4" y="T5"/>
                  </a:cxn>
                </a:cxnLst>
                <a:rect l="0" t="0" r="r" b="b"/>
                <a:pathLst>
                  <a:path w="9" h="36">
                    <a:moveTo>
                      <a:pt x="9" y="36"/>
                    </a:moveTo>
                    <a:cubicBezTo>
                      <a:pt x="3" y="25"/>
                      <a:pt x="2" y="12"/>
                      <a:pt x="0" y="0"/>
                    </a:cubicBezTo>
                    <a:cubicBezTo>
                      <a:pt x="5" y="11"/>
                      <a:pt x="9" y="23"/>
                      <a:pt x="9"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6" name="Freeform 692">
                <a:extLst>
                  <a:ext uri="{FF2B5EF4-FFF2-40B4-BE49-F238E27FC236}">
                    <a16:creationId xmlns:a16="http://schemas.microsoft.com/office/drawing/2014/main" id="{39DA614A-BDBE-3DB2-B1D4-B290B4322D9D}"/>
                  </a:ext>
                </a:extLst>
              </p:cNvPr>
              <p:cNvSpPr/>
              <p:nvPr/>
            </p:nvSpPr>
            <p:spPr bwMode="auto">
              <a:xfrm>
                <a:off x="976" y="2044"/>
                <a:ext cx="13" cy="29"/>
              </a:xfrm>
              <a:custGeom>
                <a:avLst/>
                <a:gdLst>
                  <a:gd name="T0" fmla="*/ 12 w 12"/>
                  <a:gd name="T1" fmla="*/ 25 h 25"/>
                  <a:gd name="T2" fmla="*/ 3 w 12"/>
                  <a:gd name="T3" fmla="*/ 0 h 25"/>
                  <a:gd name="T4" fmla="*/ 3 w 12"/>
                  <a:gd name="T5" fmla="*/ 0 h 25"/>
                  <a:gd name="T6" fmla="*/ 12 w 12"/>
                  <a:gd name="T7" fmla="*/ 25 h 25"/>
                </a:gdLst>
                <a:ahLst/>
                <a:cxnLst>
                  <a:cxn ang="0">
                    <a:pos x="T0" y="T1"/>
                  </a:cxn>
                  <a:cxn ang="0">
                    <a:pos x="T2" y="T3"/>
                  </a:cxn>
                  <a:cxn ang="0">
                    <a:pos x="T4" y="T5"/>
                  </a:cxn>
                  <a:cxn ang="0">
                    <a:pos x="T6" y="T7"/>
                  </a:cxn>
                </a:cxnLst>
                <a:rect l="0" t="0" r="r" b="b"/>
                <a:pathLst>
                  <a:path w="12" h="25">
                    <a:moveTo>
                      <a:pt x="12" y="25"/>
                    </a:moveTo>
                    <a:cubicBezTo>
                      <a:pt x="0" y="20"/>
                      <a:pt x="1" y="10"/>
                      <a:pt x="3" y="0"/>
                    </a:cubicBezTo>
                    <a:cubicBezTo>
                      <a:pt x="3" y="0"/>
                      <a:pt x="3" y="0"/>
                      <a:pt x="3" y="0"/>
                    </a:cubicBezTo>
                    <a:cubicBezTo>
                      <a:pt x="6" y="8"/>
                      <a:pt x="9" y="16"/>
                      <a:pt x="12"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7" name="Freeform 693">
                <a:extLst>
                  <a:ext uri="{FF2B5EF4-FFF2-40B4-BE49-F238E27FC236}">
                    <a16:creationId xmlns:a16="http://schemas.microsoft.com/office/drawing/2014/main" id="{8F4A7EF4-B467-165D-D5A6-B21D7CC47E59}"/>
                  </a:ext>
                </a:extLst>
              </p:cNvPr>
              <p:cNvSpPr/>
              <p:nvPr/>
            </p:nvSpPr>
            <p:spPr bwMode="auto">
              <a:xfrm>
                <a:off x="991" y="2011"/>
                <a:ext cx="8" cy="13"/>
              </a:xfrm>
              <a:custGeom>
                <a:avLst/>
                <a:gdLst>
                  <a:gd name="T0" fmla="*/ 2 w 7"/>
                  <a:gd name="T1" fmla="*/ 0 h 11"/>
                  <a:gd name="T2" fmla="*/ 6 w 7"/>
                  <a:gd name="T3" fmla="*/ 11 h 11"/>
                  <a:gd name="T4" fmla="*/ 2 w 7"/>
                  <a:gd name="T5" fmla="*/ 0 h 11"/>
                </a:gdLst>
                <a:ahLst/>
                <a:cxnLst>
                  <a:cxn ang="0">
                    <a:pos x="T0" y="T1"/>
                  </a:cxn>
                  <a:cxn ang="0">
                    <a:pos x="T2" y="T3"/>
                  </a:cxn>
                  <a:cxn ang="0">
                    <a:pos x="T4" y="T5"/>
                  </a:cxn>
                </a:cxnLst>
                <a:rect l="0" t="0" r="r" b="b"/>
                <a:pathLst>
                  <a:path w="7" h="11">
                    <a:moveTo>
                      <a:pt x="2" y="0"/>
                    </a:moveTo>
                    <a:cubicBezTo>
                      <a:pt x="5" y="3"/>
                      <a:pt x="7" y="6"/>
                      <a:pt x="6" y="11"/>
                    </a:cubicBezTo>
                    <a:cubicBezTo>
                      <a:pt x="0" y="9"/>
                      <a:pt x="2" y="4"/>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8" name="Freeform 694">
                <a:extLst>
                  <a:ext uri="{FF2B5EF4-FFF2-40B4-BE49-F238E27FC236}">
                    <a16:creationId xmlns:a16="http://schemas.microsoft.com/office/drawing/2014/main" id="{213AC457-BABB-1827-45DF-1AABBDBA9E5C}"/>
                  </a:ext>
                </a:extLst>
              </p:cNvPr>
              <p:cNvSpPr/>
              <p:nvPr/>
            </p:nvSpPr>
            <p:spPr bwMode="auto">
              <a:xfrm>
                <a:off x="942" y="2072"/>
                <a:ext cx="3" cy="4"/>
              </a:xfrm>
              <a:custGeom>
                <a:avLst/>
                <a:gdLst>
                  <a:gd name="T0" fmla="*/ 2 w 2"/>
                  <a:gd name="T1" fmla="*/ 2 h 4"/>
                  <a:gd name="T2" fmla="*/ 1 w 2"/>
                  <a:gd name="T3" fmla="*/ 4 h 4"/>
                  <a:gd name="T4" fmla="*/ 0 w 2"/>
                  <a:gd name="T5" fmla="*/ 2 h 4"/>
                  <a:gd name="T6" fmla="*/ 1 w 2"/>
                  <a:gd name="T7" fmla="*/ 0 h 4"/>
                  <a:gd name="T8" fmla="*/ 2 w 2"/>
                  <a:gd name="T9" fmla="*/ 2 h 4"/>
                </a:gdLst>
                <a:ahLst/>
                <a:cxnLst>
                  <a:cxn ang="0">
                    <a:pos x="T0" y="T1"/>
                  </a:cxn>
                  <a:cxn ang="0">
                    <a:pos x="T2" y="T3"/>
                  </a:cxn>
                  <a:cxn ang="0">
                    <a:pos x="T4" y="T5"/>
                  </a:cxn>
                  <a:cxn ang="0">
                    <a:pos x="T6" y="T7"/>
                  </a:cxn>
                  <a:cxn ang="0">
                    <a:pos x="T8" y="T9"/>
                  </a:cxn>
                </a:cxnLst>
                <a:rect l="0" t="0" r="r" b="b"/>
                <a:pathLst>
                  <a:path w="2" h="4">
                    <a:moveTo>
                      <a:pt x="2" y="2"/>
                    </a:moveTo>
                    <a:cubicBezTo>
                      <a:pt x="2" y="2"/>
                      <a:pt x="2" y="3"/>
                      <a:pt x="1" y="4"/>
                    </a:cubicBezTo>
                    <a:cubicBezTo>
                      <a:pt x="1" y="3"/>
                      <a:pt x="0" y="2"/>
                      <a:pt x="0" y="2"/>
                    </a:cubicBezTo>
                    <a:cubicBezTo>
                      <a:pt x="0" y="1"/>
                      <a:pt x="1" y="1"/>
                      <a:pt x="1" y="0"/>
                    </a:cubicBezTo>
                    <a:cubicBezTo>
                      <a:pt x="2" y="1"/>
                      <a:pt x="2" y="1"/>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9" name="Freeform 695">
                <a:extLst>
                  <a:ext uri="{FF2B5EF4-FFF2-40B4-BE49-F238E27FC236}">
                    <a16:creationId xmlns:a16="http://schemas.microsoft.com/office/drawing/2014/main" id="{4EE1D53D-6EC2-9D06-16C9-E37B43D7BD47}"/>
                  </a:ext>
                </a:extLst>
              </p:cNvPr>
              <p:cNvSpPr/>
              <p:nvPr/>
            </p:nvSpPr>
            <p:spPr bwMode="auto">
              <a:xfrm>
                <a:off x="939" y="2979"/>
                <a:ext cx="111" cy="53"/>
              </a:xfrm>
              <a:custGeom>
                <a:avLst/>
                <a:gdLst>
                  <a:gd name="T0" fmla="*/ 59 w 97"/>
                  <a:gd name="T1" fmla="*/ 11 h 46"/>
                  <a:gd name="T2" fmla="*/ 58 w 97"/>
                  <a:gd name="T3" fmla="*/ 16 h 46"/>
                  <a:gd name="T4" fmla="*/ 20 w 97"/>
                  <a:gd name="T5" fmla="*/ 29 h 46"/>
                  <a:gd name="T6" fmla="*/ 97 w 97"/>
                  <a:gd name="T7" fmla="*/ 27 h 46"/>
                  <a:gd name="T8" fmla="*/ 69 w 97"/>
                  <a:gd name="T9" fmla="*/ 31 h 46"/>
                  <a:gd name="T10" fmla="*/ 76 w 97"/>
                  <a:gd name="T11" fmla="*/ 35 h 46"/>
                  <a:gd name="T12" fmla="*/ 36 w 97"/>
                  <a:gd name="T13" fmla="*/ 33 h 46"/>
                  <a:gd name="T14" fmla="*/ 59 w 97"/>
                  <a:gd name="T15" fmla="*/ 46 h 46"/>
                  <a:gd name="T16" fmla="*/ 30 w 97"/>
                  <a:gd name="T17" fmla="*/ 38 h 46"/>
                  <a:gd name="T18" fmla="*/ 13 w 97"/>
                  <a:gd name="T19" fmla="*/ 37 h 46"/>
                  <a:gd name="T20" fmla="*/ 7 w 97"/>
                  <a:gd name="T21" fmla="*/ 29 h 46"/>
                  <a:gd name="T22" fmla="*/ 6 w 97"/>
                  <a:gd name="T23" fmla="*/ 24 h 46"/>
                  <a:gd name="T24" fmla="*/ 18 w 97"/>
                  <a:gd name="T25" fmla="*/ 13 h 46"/>
                  <a:gd name="T26" fmla="*/ 18 w 97"/>
                  <a:gd name="T27" fmla="*/ 18 h 46"/>
                  <a:gd name="T28" fmla="*/ 15 w 97"/>
                  <a:gd name="T29" fmla="*/ 21 h 46"/>
                  <a:gd name="T30" fmla="*/ 14 w 97"/>
                  <a:gd name="T31" fmla="*/ 22 h 46"/>
                  <a:gd name="T32" fmla="*/ 15 w 97"/>
                  <a:gd name="T33" fmla="*/ 21 h 46"/>
                  <a:gd name="T34" fmla="*/ 18 w 97"/>
                  <a:gd name="T35" fmla="*/ 19 h 46"/>
                  <a:gd name="T36" fmla="*/ 30 w 97"/>
                  <a:gd name="T37" fmla="*/ 12 h 46"/>
                  <a:gd name="T38" fmla="*/ 57 w 97"/>
                  <a:gd name="T39" fmla="*/ 11 h 46"/>
                  <a:gd name="T40" fmla="*/ 59 w 97"/>
                  <a:gd name="T41"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 h="46">
                    <a:moveTo>
                      <a:pt x="59" y="11"/>
                    </a:moveTo>
                    <a:cubicBezTo>
                      <a:pt x="59" y="13"/>
                      <a:pt x="59" y="14"/>
                      <a:pt x="58" y="16"/>
                    </a:cubicBezTo>
                    <a:cubicBezTo>
                      <a:pt x="45" y="19"/>
                      <a:pt x="32" y="22"/>
                      <a:pt x="20" y="29"/>
                    </a:cubicBezTo>
                    <a:cubicBezTo>
                      <a:pt x="46" y="33"/>
                      <a:pt x="71" y="25"/>
                      <a:pt x="97" y="27"/>
                    </a:cubicBezTo>
                    <a:cubicBezTo>
                      <a:pt x="88" y="29"/>
                      <a:pt x="79" y="30"/>
                      <a:pt x="69" y="31"/>
                    </a:cubicBezTo>
                    <a:cubicBezTo>
                      <a:pt x="70" y="35"/>
                      <a:pt x="75" y="31"/>
                      <a:pt x="76" y="35"/>
                    </a:cubicBezTo>
                    <a:cubicBezTo>
                      <a:pt x="63" y="35"/>
                      <a:pt x="51" y="36"/>
                      <a:pt x="36" y="33"/>
                    </a:cubicBezTo>
                    <a:cubicBezTo>
                      <a:pt x="43" y="40"/>
                      <a:pt x="53" y="37"/>
                      <a:pt x="59" y="46"/>
                    </a:cubicBezTo>
                    <a:cubicBezTo>
                      <a:pt x="48" y="43"/>
                      <a:pt x="39" y="40"/>
                      <a:pt x="30" y="38"/>
                    </a:cubicBezTo>
                    <a:cubicBezTo>
                      <a:pt x="24" y="36"/>
                      <a:pt x="19" y="35"/>
                      <a:pt x="13" y="37"/>
                    </a:cubicBezTo>
                    <a:cubicBezTo>
                      <a:pt x="8" y="39"/>
                      <a:pt x="0" y="40"/>
                      <a:pt x="7" y="29"/>
                    </a:cubicBezTo>
                    <a:cubicBezTo>
                      <a:pt x="8" y="28"/>
                      <a:pt x="6" y="26"/>
                      <a:pt x="6" y="24"/>
                    </a:cubicBezTo>
                    <a:cubicBezTo>
                      <a:pt x="9" y="19"/>
                      <a:pt x="12" y="15"/>
                      <a:pt x="18" y="13"/>
                    </a:cubicBezTo>
                    <a:cubicBezTo>
                      <a:pt x="18" y="15"/>
                      <a:pt x="18" y="16"/>
                      <a:pt x="18" y="18"/>
                    </a:cubicBezTo>
                    <a:cubicBezTo>
                      <a:pt x="17" y="19"/>
                      <a:pt x="16" y="20"/>
                      <a:pt x="15" y="21"/>
                    </a:cubicBezTo>
                    <a:cubicBezTo>
                      <a:pt x="15" y="21"/>
                      <a:pt x="15" y="21"/>
                      <a:pt x="14" y="22"/>
                    </a:cubicBezTo>
                    <a:cubicBezTo>
                      <a:pt x="15" y="22"/>
                      <a:pt x="15" y="21"/>
                      <a:pt x="15" y="21"/>
                    </a:cubicBezTo>
                    <a:cubicBezTo>
                      <a:pt x="16" y="20"/>
                      <a:pt x="17" y="19"/>
                      <a:pt x="18" y="19"/>
                    </a:cubicBezTo>
                    <a:cubicBezTo>
                      <a:pt x="23" y="19"/>
                      <a:pt x="27" y="16"/>
                      <a:pt x="30" y="12"/>
                    </a:cubicBezTo>
                    <a:cubicBezTo>
                      <a:pt x="39" y="4"/>
                      <a:pt x="47" y="0"/>
                      <a:pt x="57" y="11"/>
                    </a:cubicBezTo>
                    <a:cubicBezTo>
                      <a:pt x="57" y="11"/>
                      <a:pt x="58" y="11"/>
                      <a:pt x="59"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0" name="Freeform 696">
                <a:extLst>
                  <a:ext uri="{FF2B5EF4-FFF2-40B4-BE49-F238E27FC236}">
                    <a16:creationId xmlns:a16="http://schemas.microsoft.com/office/drawing/2014/main" id="{F1136E1F-3C4C-F036-2155-F6B103808361}"/>
                  </a:ext>
                </a:extLst>
              </p:cNvPr>
              <p:cNvSpPr/>
              <p:nvPr/>
            </p:nvSpPr>
            <p:spPr bwMode="auto">
              <a:xfrm>
                <a:off x="1033" y="3021"/>
                <a:ext cx="2" cy="3"/>
              </a:xfrm>
              <a:custGeom>
                <a:avLst/>
                <a:gdLst>
                  <a:gd name="T0" fmla="*/ 2 w 2"/>
                  <a:gd name="T1" fmla="*/ 2 h 3"/>
                  <a:gd name="T2" fmla="*/ 1 w 2"/>
                  <a:gd name="T3" fmla="*/ 3 h 3"/>
                  <a:gd name="T4" fmla="*/ 0 w 2"/>
                  <a:gd name="T5" fmla="*/ 1 h 3"/>
                  <a:gd name="T6" fmla="*/ 2 w 2"/>
                  <a:gd name="T7" fmla="*/ 0 h 3"/>
                  <a:gd name="T8" fmla="*/ 2 w 2"/>
                  <a:gd name="T9" fmla="*/ 2 h 3"/>
                </a:gdLst>
                <a:ahLst/>
                <a:cxnLst>
                  <a:cxn ang="0">
                    <a:pos x="T0" y="T1"/>
                  </a:cxn>
                  <a:cxn ang="0">
                    <a:pos x="T2" y="T3"/>
                  </a:cxn>
                  <a:cxn ang="0">
                    <a:pos x="T4" y="T5"/>
                  </a:cxn>
                  <a:cxn ang="0">
                    <a:pos x="T6" y="T7"/>
                  </a:cxn>
                  <a:cxn ang="0">
                    <a:pos x="T8" y="T9"/>
                  </a:cxn>
                </a:cxnLst>
                <a:rect l="0" t="0" r="r" b="b"/>
                <a:pathLst>
                  <a:path w="2" h="3">
                    <a:moveTo>
                      <a:pt x="2" y="2"/>
                    </a:moveTo>
                    <a:cubicBezTo>
                      <a:pt x="2" y="3"/>
                      <a:pt x="1" y="3"/>
                      <a:pt x="1" y="3"/>
                    </a:cubicBezTo>
                    <a:cubicBezTo>
                      <a:pt x="0" y="3"/>
                      <a:pt x="0" y="2"/>
                      <a:pt x="0" y="1"/>
                    </a:cubicBezTo>
                    <a:cubicBezTo>
                      <a:pt x="0" y="1"/>
                      <a:pt x="1" y="0"/>
                      <a:pt x="2" y="0"/>
                    </a:cubicBezTo>
                    <a:cubicBezTo>
                      <a:pt x="2" y="1"/>
                      <a:pt x="2" y="2"/>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1" name="Freeform 697">
                <a:extLst>
                  <a:ext uri="{FF2B5EF4-FFF2-40B4-BE49-F238E27FC236}">
                    <a16:creationId xmlns:a16="http://schemas.microsoft.com/office/drawing/2014/main" id="{DF3EEF8B-E905-D11F-B67F-D66696BAD728}"/>
                  </a:ext>
                </a:extLst>
              </p:cNvPr>
              <p:cNvSpPr/>
              <p:nvPr/>
            </p:nvSpPr>
            <p:spPr bwMode="auto">
              <a:xfrm>
                <a:off x="559" y="2951"/>
                <a:ext cx="58" cy="39"/>
              </a:xfrm>
              <a:custGeom>
                <a:avLst/>
                <a:gdLst>
                  <a:gd name="T0" fmla="*/ 5 w 50"/>
                  <a:gd name="T1" fmla="*/ 2 h 34"/>
                  <a:gd name="T2" fmla="*/ 25 w 50"/>
                  <a:gd name="T3" fmla="*/ 0 h 34"/>
                  <a:gd name="T4" fmla="*/ 24 w 50"/>
                  <a:gd name="T5" fmla="*/ 15 h 34"/>
                  <a:gd name="T6" fmla="*/ 48 w 50"/>
                  <a:gd name="T7" fmla="*/ 9 h 34"/>
                  <a:gd name="T8" fmla="*/ 46 w 50"/>
                  <a:gd name="T9" fmla="*/ 30 h 34"/>
                  <a:gd name="T10" fmla="*/ 20 w 50"/>
                  <a:gd name="T11" fmla="*/ 31 h 34"/>
                  <a:gd name="T12" fmla="*/ 7 w 50"/>
                  <a:gd name="T13" fmla="*/ 12 h 34"/>
                  <a:gd name="T14" fmla="*/ 5 w 50"/>
                  <a:gd name="T15" fmla="*/ 2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4">
                    <a:moveTo>
                      <a:pt x="5" y="2"/>
                    </a:moveTo>
                    <a:cubicBezTo>
                      <a:pt x="12" y="2"/>
                      <a:pt x="18" y="3"/>
                      <a:pt x="25" y="0"/>
                    </a:cubicBezTo>
                    <a:cubicBezTo>
                      <a:pt x="26" y="5"/>
                      <a:pt x="19" y="10"/>
                      <a:pt x="24" y="15"/>
                    </a:cubicBezTo>
                    <a:cubicBezTo>
                      <a:pt x="27" y="17"/>
                      <a:pt x="29" y="17"/>
                      <a:pt x="48" y="9"/>
                    </a:cubicBezTo>
                    <a:cubicBezTo>
                      <a:pt x="50" y="17"/>
                      <a:pt x="46" y="23"/>
                      <a:pt x="46" y="30"/>
                    </a:cubicBezTo>
                    <a:cubicBezTo>
                      <a:pt x="37" y="28"/>
                      <a:pt x="29" y="34"/>
                      <a:pt x="20" y="31"/>
                    </a:cubicBezTo>
                    <a:cubicBezTo>
                      <a:pt x="21" y="21"/>
                      <a:pt x="22" y="12"/>
                      <a:pt x="7" y="12"/>
                    </a:cubicBezTo>
                    <a:cubicBezTo>
                      <a:pt x="0" y="11"/>
                      <a:pt x="8" y="5"/>
                      <a:pt x="5"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2" name="Freeform 698">
                <a:extLst>
                  <a:ext uri="{FF2B5EF4-FFF2-40B4-BE49-F238E27FC236}">
                    <a16:creationId xmlns:a16="http://schemas.microsoft.com/office/drawing/2014/main" id="{C088C5F0-25B9-F45A-1817-1B3067D701A4}"/>
                  </a:ext>
                </a:extLst>
              </p:cNvPr>
              <p:cNvSpPr/>
              <p:nvPr/>
            </p:nvSpPr>
            <p:spPr bwMode="auto">
              <a:xfrm>
                <a:off x="611" y="2978"/>
                <a:ext cx="32" cy="28"/>
              </a:xfrm>
              <a:custGeom>
                <a:avLst/>
                <a:gdLst>
                  <a:gd name="T0" fmla="*/ 0 w 28"/>
                  <a:gd name="T1" fmla="*/ 12 h 24"/>
                  <a:gd name="T2" fmla="*/ 14 w 28"/>
                  <a:gd name="T3" fmla="*/ 7 h 24"/>
                  <a:gd name="T4" fmla="*/ 28 w 28"/>
                  <a:gd name="T5" fmla="*/ 14 h 24"/>
                  <a:gd name="T6" fmla="*/ 21 w 28"/>
                  <a:gd name="T7" fmla="*/ 24 h 24"/>
                  <a:gd name="T8" fmla="*/ 0 w 28"/>
                  <a:gd name="T9" fmla="*/ 12 h 24"/>
                </a:gdLst>
                <a:ahLst/>
                <a:cxnLst>
                  <a:cxn ang="0">
                    <a:pos x="T0" y="T1"/>
                  </a:cxn>
                  <a:cxn ang="0">
                    <a:pos x="T2" y="T3"/>
                  </a:cxn>
                  <a:cxn ang="0">
                    <a:pos x="T4" y="T5"/>
                  </a:cxn>
                  <a:cxn ang="0">
                    <a:pos x="T6" y="T7"/>
                  </a:cxn>
                  <a:cxn ang="0">
                    <a:pos x="T8" y="T9"/>
                  </a:cxn>
                </a:cxnLst>
                <a:rect l="0" t="0" r="r" b="b"/>
                <a:pathLst>
                  <a:path w="28" h="24">
                    <a:moveTo>
                      <a:pt x="0" y="12"/>
                    </a:moveTo>
                    <a:cubicBezTo>
                      <a:pt x="6" y="13"/>
                      <a:pt x="10" y="9"/>
                      <a:pt x="14" y="7"/>
                    </a:cubicBezTo>
                    <a:cubicBezTo>
                      <a:pt x="26" y="0"/>
                      <a:pt x="26" y="0"/>
                      <a:pt x="28" y="14"/>
                    </a:cubicBezTo>
                    <a:cubicBezTo>
                      <a:pt x="22" y="15"/>
                      <a:pt x="21" y="19"/>
                      <a:pt x="21" y="24"/>
                    </a:cubicBezTo>
                    <a:cubicBezTo>
                      <a:pt x="14" y="20"/>
                      <a:pt x="7" y="16"/>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3" name="Freeform 699">
                <a:extLst>
                  <a:ext uri="{FF2B5EF4-FFF2-40B4-BE49-F238E27FC236}">
                    <a16:creationId xmlns:a16="http://schemas.microsoft.com/office/drawing/2014/main" id="{389E04A6-3417-0BAB-C5A1-AA229B4132EA}"/>
                  </a:ext>
                </a:extLst>
              </p:cNvPr>
              <p:cNvSpPr/>
              <p:nvPr/>
            </p:nvSpPr>
            <p:spPr bwMode="auto">
              <a:xfrm>
                <a:off x="680" y="2983"/>
                <a:ext cx="51" cy="46"/>
              </a:xfrm>
              <a:custGeom>
                <a:avLst/>
                <a:gdLst>
                  <a:gd name="T0" fmla="*/ 0 w 45"/>
                  <a:gd name="T1" fmla="*/ 17 h 40"/>
                  <a:gd name="T2" fmla="*/ 6 w 45"/>
                  <a:gd name="T3" fmla="*/ 7 h 40"/>
                  <a:gd name="T4" fmla="*/ 12 w 45"/>
                  <a:gd name="T5" fmla="*/ 0 h 40"/>
                  <a:gd name="T6" fmla="*/ 17 w 45"/>
                  <a:gd name="T7" fmla="*/ 6 h 40"/>
                  <a:gd name="T8" fmla="*/ 32 w 45"/>
                  <a:gd name="T9" fmla="*/ 19 h 40"/>
                  <a:gd name="T10" fmla="*/ 45 w 45"/>
                  <a:gd name="T11" fmla="*/ 35 h 40"/>
                  <a:gd name="T12" fmla="*/ 30 w 45"/>
                  <a:gd name="T13" fmla="*/ 27 h 40"/>
                  <a:gd name="T14" fmla="*/ 15 w 45"/>
                  <a:gd name="T15" fmla="*/ 29 h 40"/>
                  <a:gd name="T16" fmla="*/ 7 w 45"/>
                  <a:gd name="T17" fmla="*/ 40 h 40"/>
                  <a:gd name="T18" fmla="*/ 0 w 45"/>
                  <a:gd name="T19"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40">
                    <a:moveTo>
                      <a:pt x="0" y="17"/>
                    </a:moveTo>
                    <a:cubicBezTo>
                      <a:pt x="3" y="15"/>
                      <a:pt x="5" y="11"/>
                      <a:pt x="6" y="7"/>
                    </a:cubicBezTo>
                    <a:cubicBezTo>
                      <a:pt x="8" y="4"/>
                      <a:pt x="8" y="0"/>
                      <a:pt x="12" y="0"/>
                    </a:cubicBezTo>
                    <a:cubicBezTo>
                      <a:pt x="15" y="0"/>
                      <a:pt x="16" y="4"/>
                      <a:pt x="17" y="6"/>
                    </a:cubicBezTo>
                    <a:cubicBezTo>
                      <a:pt x="20" y="13"/>
                      <a:pt x="18" y="26"/>
                      <a:pt x="32" y="19"/>
                    </a:cubicBezTo>
                    <a:cubicBezTo>
                      <a:pt x="34" y="26"/>
                      <a:pt x="43" y="28"/>
                      <a:pt x="45" y="35"/>
                    </a:cubicBezTo>
                    <a:cubicBezTo>
                      <a:pt x="41" y="32"/>
                      <a:pt x="31" y="38"/>
                      <a:pt x="30" y="27"/>
                    </a:cubicBezTo>
                    <a:cubicBezTo>
                      <a:pt x="30" y="27"/>
                      <a:pt x="19" y="21"/>
                      <a:pt x="15" y="29"/>
                    </a:cubicBezTo>
                    <a:cubicBezTo>
                      <a:pt x="13" y="33"/>
                      <a:pt x="10" y="36"/>
                      <a:pt x="7" y="40"/>
                    </a:cubicBezTo>
                    <a:cubicBezTo>
                      <a:pt x="6" y="32"/>
                      <a:pt x="5" y="24"/>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4" name="Freeform 700">
                <a:extLst>
                  <a:ext uri="{FF2B5EF4-FFF2-40B4-BE49-F238E27FC236}">
                    <a16:creationId xmlns:a16="http://schemas.microsoft.com/office/drawing/2014/main" id="{8F062069-8A6F-AA0E-9E47-0CFA674EDCFF}"/>
                  </a:ext>
                </a:extLst>
              </p:cNvPr>
              <p:cNvSpPr/>
              <p:nvPr/>
            </p:nvSpPr>
            <p:spPr bwMode="auto">
              <a:xfrm>
                <a:off x="742" y="2984"/>
                <a:ext cx="29" cy="35"/>
              </a:xfrm>
              <a:custGeom>
                <a:avLst/>
                <a:gdLst>
                  <a:gd name="T0" fmla="*/ 6 w 26"/>
                  <a:gd name="T1" fmla="*/ 15 h 31"/>
                  <a:gd name="T2" fmla="*/ 7 w 26"/>
                  <a:gd name="T3" fmla="*/ 1 h 31"/>
                  <a:gd name="T4" fmla="*/ 25 w 26"/>
                  <a:gd name="T5" fmla="*/ 12 h 31"/>
                  <a:gd name="T6" fmla="*/ 23 w 26"/>
                  <a:gd name="T7" fmla="*/ 24 h 31"/>
                  <a:gd name="T8" fmla="*/ 18 w 26"/>
                  <a:gd name="T9" fmla="*/ 29 h 31"/>
                  <a:gd name="T10" fmla="*/ 11 w 26"/>
                  <a:gd name="T11" fmla="*/ 24 h 31"/>
                  <a:gd name="T12" fmla="*/ 6 w 26"/>
                  <a:gd name="T13" fmla="*/ 15 h 31"/>
                </a:gdLst>
                <a:ahLst/>
                <a:cxnLst>
                  <a:cxn ang="0">
                    <a:pos x="T0" y="T1"/>
                  </a:cxn>
                  <a:cxn ang="0">
                    <a:pos x="T2" y="T3"/>
                  </a:cxn>
                  <a:cxn ang="0">
                    <a:pos x="T4" y="T5"/>
                  </a:cxn>
                  <a:cxn ang="0">
                    <a:pos x="T6" y="T7"/>
                  </a:cxn>
                  <a:cxn ang="0">
                    <a:pos x="T8" y="T9"/>
                  </a:cxn>
                  <a:cxn ang="0">
                    <a:pos x="T10" y="T11"/>
                  </a:cxn>
                  <a:cxn ang="0">
                    <a:pos x="T12" y="T13"/>
                  </a:cxn>
                </a:cxnLst>
                <a:rect l="0" t="0" r="r" b="b"/>
                <a:pathLst>
                  <a:path w="26" h="31">
                    <a:moveTo>
                      <a:pt x="6" y="15"/>
                    </a:moveTo>
                    <a:cubicBezTo>
                      <a:pt x="6" y="10"/>
                      <a:pt x="0" y="3"/>
                      <a:pt x="7" y="1"/>
                    </a:cubicBezTo>
                    <a:cubicBezTo>
                      <a:pt x="14" y="0"/>
                      <a:pt x="22" y="4"/>
                      <a:pt x="25" y="12"/>
                    </a:cubicBezTo>
                    <a:cubicBezTo>
                      <a:pt x="26" y="16"/>
                      <a:pt x="25" y="21"/>
                      <a:pt x="23" y="24"/>
                    </a:cubicBezTo>
                    <a:cubicBezTo>
                      <a:pt x="22" y="26"/>
                      <a:pt x="22" y="31"/>
                      <a:pt x="18" y="29"/>
                    </a:cubicBezTo>
                    <a:cubicBezTo>
                      <a:pt x="15" y="28"/>
                      <a:pt x="10" y="29"/>
                      <a:pt x="11" y="24"/>
                    </a:cubicBezTo>
                    <a:cubicBezTo>
                      <a:pt x="11" y="20"/>
                      <a:pt x="7" y="18"/>
                      <a:pt x="6" y="1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5" name="Freeform 701">
                <a:extLst>
                  <a:ext uri="{FF2B5EF4-FFF2-40B4-BE49-F238E27FC236}">
                    <a16:creationId xmlns:a16="http://schemas.microsoft.com/office/drawing/2014/main" id="{7E0173C5-D7AB-AC03-1058-71D5EA9DDBEB}"/>
                  </a:ext>
                </a:extLst>
              </p:cNvPr>
              <p:cNvSpPr/>
              <p:nvPr/>
            </p:nvSpPr>
            <p:spPr bwMode="auto">
              <a:xfrm>
                <a:off x="644" y="2997"/>
                <a:ext cx="12" cy="12"/>
              </a:xfrm>
              <a:custGeom>
                <a:avLst/>
                <a:gdLst>
                  <a:gd name="T0" fmla="*/ 8 w 10"/>
                  <a:gd name="T1" fmla="*/ 9 h 11"/>
                  <a:gd name="T2" fmla="*/ 3 w 10"/>
                  <a:gd name="T3" fmla="*/ 11 h 11"/>
                  <a:gd name="T4" fmla="*/ 0 w 10"/>
                  <a:gd name="T5" fmla="*/ 3 h 11"/>
                  <a:gd name="T6" fmla="*/ 8 w 10"/>
                  <a:gd name="T7" fmla="*/ 9 h 11"/>
                </a:gdLst>
                <a:ahLst/>
                <a:cxnLst>
                  <a:cxn ang="0">
                    <a:pos x="T0" y="T1"/>
                  </a:cxn>
                  <a:cxn ang="0">
                    <a:pos x="T2" y="T3"/>
                  </a:cxn>
                  <a:cxn ang="0">
                    <a:pos x="T4" y="T5"/>
                  </a:cxn>
                  <a:cxn ang="0">
                    <a:pos x="T6" y="T7"/>
                  </a:cxn>
                </a:cxnLst>
                <a:rect l="0" t="0" r="r" b="b"/>
                <a:pathLst>
                  <a:path w="10" h="11">
                    <a:moveTo>
                      <a:pt x="8" y="9"/>
                    </a:moveTo>
                    <a:cubicBezTo>
                      <a:pt x="7" y="9"/>
                      <a:pt x="5" y="10"/>
                      <a:pt x="3" y="11"/>
                    </a:cubicBezTo>
                    <a:cubicBezTo>
                      <a:pt x="1" y="9"/>
                      <a:pt x="0" y="6"/>
                      <a:pt x="0" y="3"/>
                    </a:cubicBezTo>
                    <a:cubicBezTo>
                      <a:pt x="5" y="2"/>
                      <a:pt x="10" y="0"/>
                      <a:pt x="8" y="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6" name="Freeform 702">
                <a:extLst>
                  <a:ext uri="{FF2B5EF4-FFF2-40B4-BE49-F238E27FC236}">
                    <a16:creationId xmlns:a16="http://schemas.microsoft.com/office/drawing/2014/main" id="{E30BD747-D0ED-0002-F7D9-F4AA96709BF5}"/>
                  </a:ext>
                </a:extLst>
              </p:cNvPr>
              <p:cNvSpPr/>
              <p:nvPr/>
            </p:nvSpPr>
            <p:spPr bwMode="auto">
              <a:xfrm>
                <a:off x="190" y="1806"/>
                <a:ext cx="240" cy="239"/>
              </a:xfrm>
              <a:custGeom>
                <a:avLst/>
                <a:gdLst>
                  <a:gd name="T0" fmla="*/ 198 w 209"/>
                  <a:gd name="T1" fmla="*/ 68 h 209"/>
                  <a:gd name="T2" fmla="*/ 203 w 209"/>
                  <a:gd name="T3" fmla="*/ 90 h 209"/>
                  <a:gd name="T4" fmla="*/ 209 w 209"/>
                  <a:gd name="T5" fmla="*/ 107 h 209"/>
                  <a:gd name="T6" fmla="*/ 201 w 209"/>
                  <a:gd name="T7" fmla="*/ 130 h 209"/>
                  <a:gd name="T8" fmla="*/ 198 w 209"/>
                  <a:gd name="T9" fmla="*/ 141 h 209"/>
                  <a:gd name="T10" fmla="*/ 182 w 209"/>
                  <a:gd name="T11" fmla="*/ 168 h 209"/>
                  <a:gd name="T12" fmla="*/ 162 w 209"/>
                  <a:gd name="T13" fmla="*/ 180 h 209"/>
                  <a:gd name="T14" fmla="*/ 153 w 209"/>
                  <a:gd name="T15" fmla="*/ 185 h 209"/>
                  <a:gd name="T16" fmla="*/ 127 w 209"/>
                  <a:gd name="T17" fmla="*/ 197 h 209"/>
                  <a:gd name="T18" fmla="*/ 118 w 209"/>
                  <a:gd name="T19" fmla="*/ 196 h 209"/>
                  <a:gd name="T20" fmla="*/ 95 w 209"/>
                  <a:gd name="T21" fmla="*/ 207 h 209"/>
                  <a:gd name="T22" fmla="*/ 81 w 209"/>
                  <a:gd name="T23" fmla="*/ 199 h 209"/>
                  <a:gd name="T24" fmla="*/ 77 w 209"/>
                  <a:gd name="T25" fmla="*/ 194 h 209"/>
                  <a:gd name="T26" fmla="*/ 42 w 209"/>
                  <a:gd name="T27" fmla="*/ 185 h 209"/>
                  <a:gd name="T28" fmla="*/ 30 w 209"/>
                  <a:gd name="T29" fmla="*/ 174 h 209"/>
                  <a:gd name="T30" fmla="*/ 21 w 209"/>
                  <a:gd name="T31" fmla="*/ 153 h 209"/>
                  <a:gd name="T32" fmla="*/ 7 w 209"/>
                  <a:gd name="T33" fmla="*/ 138 h 209"/>
                  <a:gd name="T34" fmla="*/ 4 w 209"/>
                  <a:gd name="T35" fmla="*/ 122 h 209"/>
                  <a:gd name="T36" fmla="*/ 4 w 209"/>
                  <a:gd name="T37" fmla="*/ 101 h 209"/>
                  <a:gd name="T38" fmla="*/ 7 w 209"/>
                  <a:gd name="T39" fmla="*/ 80 h 209"/>
                  <a:gd name="T40" fmla="*/ 11 w 209"/>
                  <a:gd name="T41" fmla="*/ 61 h 209"/>
                  <a:gd name="T42" fmla="*/ 31 w 209"/>
                  <a:gd name="T43" fmla="*/ 37 h 209"/>
                  <a:gd name="T44" fmla="*/ 37 w 209"/>
                  <a:gd name="T45" fmla="*/ 33 h 209"/>
                  <a:gd name="T46" fmla="*/ 52 w 209"/>
                  <a:gd name="T47" fmla="*/ 22 h 209"/>
                  <a:gd name="T48" fmla="*/ 58 w 209"/>
                  <a:gd name="T49" fmla="*/ 19 h 209"/>
                  <a:gd name="T50" fmla="*/ 66 w 209"/>
                  <a:gd name="T51" fmla="*/ 14 h 209"/>
                  <a:gd name="T52" fmla="*/ 73 w 209"/>
                  <a:gd name="T53" fmla="*/ 11 h 209"/>
                  <a:gd name="T54" fmla="*/ 85 w 209"/>
                  <a:gd name="T55" fmla="*/ 9 h 209"/>
                  <a:gd name="T56" fmla="*/ 89 w 209"/>
                  <a:gd name="T57" fmla="*/ 11 h 209"/>
                  <a:gd name="T58" fmla="*/ 105 w 209"/>
                  <a:gd name="T59" fmla="*/ 10 h 209"/>
                  <a:gd name="T60" fmla="*/ 134 w 209"/>
                  <a:gd name="T61" fmla="*/ 9 h 209"/>
                  <a:gd name="T62" fmla="*/ 152 w 209"/>
                  <a:gd name="T63" fmla="*/ 22 h 209"/>
                  <a:gd name="T64" fmla="*/ 161 w 209"/>
                  <a:gd name="T65" fmla="*/ 26 h 209"/>
                  <a:gd name="T66" fmla="*/ 172 w 209"/>
                  <a:gd name="T67" fmla="*/ 35 h 209"/>
                  <a:gd name="T68" fmla="*/ 177 w 209"/>
                  <a:gd name="T69" fmla="*/ 42 h 209"/>
                  <a:gd name="T70" fmla="*/ 183 w 209"/>
                  <a:gd name="T71" fmla="*/ 49 h 209"/>
                  <a:gd name="T72" fmla="*/ 191 w 209"/>
                  <a:gd name="T73" fmla="*/ 55 h 209"/>
                  <a:gd name="T74" fmla="*/ 198 w 209"/>
                  <a:gd name="T75" fmla="*/ 68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9" h="209">
                    <a:moveTo>
                      <a:pt x="198" y="68"/>
                    </a:moveTo>
                    <a:cubicBezTo>
                      <a:pt x="194" y="77"/>
                      <a:pt x="195" y="84"/>
                      <a:pt x="203" y="90"/>
                    </a:cubicBezTo>
                    <a:cubicBezTo>
                      <a:pt x="205" y="95"/>
                      <a:pt x="207" y="101"/>
                      <a:pt x="209" y="107"/>
                    </a:cubicBezTo>
                    <a:cubicBezTo>
                      <a:pt x="204" y="114"/>
                      <a:pt x="195" y="119"/>
                      <a:pt x="201" y="130"/>
                    </a:cubicBezTo>
                    <a:cubicBezTo>
                      <a:pt x="204" y="134"/>
                      <a:pt x="201" y="137"/>
                      <a:pt x="198" y="141"/>
                    </a:cubicBezTo>
                    <a:cubicBezTo>
                      <a:pt x="191" y="149"/>
                      <a:pt x="181" y="154"/>
                      <a:pt x="182" y="168"/>
                    </a:cubicBezTo>
                    <a:cubicBezTo>
                      <a:pt x="182" y="178"/>
                      <a:pt x="170" y="178"/>
                      <a:pt x="162" y="180"/>
                    </a:cubicBezTo>
                    <a:cubicBezTo>
                      <a:pt x="158" y="181"/>
                      <a:pt x="155" y="180"/>
                      <a:pt x="153" y="185"/>
                    </a:cubicBezTo>
                    <a:cubicBezTo>
                      <a:pt x="148" y="201"/>
                      <a:pt x="142" y="203"/>
                      <a:pt x="127" y="197"/>
                    </a:cubicBezTo>
                    <a:cubicBezTo>
                      <a:pt x="124" y="196"/>
                      <a:pt x="119" y="193"/>
                      <a:pt x="118" y="196"/>
                    </a:cubicBezTo>
                    <a:cubicBezTo>
                      <a:pt x="114" y="209"/>
                      <a:pt x="103" y="205"/>
                      <a:pt x="95" y="207"/>
                    </a:cubicBezTo>
                    <a:cubicBezTo>
                      <a:pt x="89" y="208"/>
                      <a:pt x="82" y="208"/>
                      <a:pt x="81" y="199"/>
                    </a:cubicBezTo>
                    <a:cubicBezTo>
                      <a:pt x="81" y="197"/>
                      <a:pt x="81" y="192"/>
                      <a:pt x="77" y="194"/>
                    </a:cubicBezTo>
                    <a:cubicBezTo>
                      <a:pt x="62" y="201"/>
                      <a:pt x="53" y="194"/>
                      <a:pt x="42" y="185"/>
                    </a:cubicBezTo>
                    <a:cubicBezTo>
                      <a:pt x="38" y="182"/>
                      <a:pt x="34" y="178"/>
                      <a:pt x="30" y="174"/>
                    </a:cubicBezTo>
                    <a:cubicBezTo>
                      <a:pt x="23" y="168"/>
                      <a:pt x="21" y="162"/>
                      <a:pt x="21" y="153"/>
                    </a:cubicBezTo>
                    <a:cubicBezTo>
                      <a:pt x="20" y="146"/>
                      <a:pt x="10" y="145"/>
                      <a:pt x="7" y="138"/>
                    </a:cubicBezTo>
                    <a:cubicBezTo>
                      <a:pt x="4" y="132"/>
                      <a:pt x="3" y="129"/>
                      <a:pt x="4" y="122"/>
                    </a:cubicBezTo>
                    <a:cubicBezTo>
                      <a:pt x="6" y="116"/>
                      <a:pt x="5" y="108"/>
                      <a:pt x="4" y="101"/>
                    </a:cubicBezTo>
                    <a:cubicBezTo>
                      <a:pt x="3" y="94"/>
                      <a:pt x="0" y="87"/>
                      <a:pt x="7" y="80"/>
                    </a:cubicBezTo>
                    <a:cubicBezTo>
                      <a:pt x="11" y="75"/>
                      <a:pt x="9" y="68"/>
                      <a:pt x="11" y="61"/>
                    </a:cubicBezTo>
                    <a:cubicBezTo>
                      <a:pt x="14" y="50"/>
                      <a:pt x="24" y="45"/>
                      <a:pt x="31" y="37"/>
                    </a:cubicBezTo>
                    <a:cubicBezTo>
                      <a:pt x="32" y="36"/>
                      <a:pt x="37" y="37"/>
                      <a:pt x="37" y="33"/>
                    </a:cubicBezTo>
                    <a:cubicBezTo>
                      <a:pt x="38" y="24"/>
                      <a:pt x="43" y="21"/>
                      <a:pt x="52" y="22"/>
                    </a:cubicBezTo>
                    <a:cubicBezTo>
                      <a:pt x="55" y="22"/>
                      <a:pt x="57" y="21"/>
                      <a:pt x="58" y="19"/>
                    </a:cubicBezTo>
                    <a:cubicBezTo>
                      <a:pt x="59" y="14"/>
                      <a:pt x="61" y="12"/>
                      <a:pt x="66" y="14"/>
                    </a:cubicBezTo>
                    <a:cubicBezTo>
                      <a:pt x="69" y="16"/>
                      <a:pt x="71" y="14"/>
                      <a:pt x="73" y="11"/>
                    </a:cubicBezTo>
                    <a:cubicBezTo>
                      <a:pt x="76" y="5"/>
                      <a:pt x="80" y="0"/>
                      <a:pt x="85" y="9"/>
                    </a:cubicBezTo>
                    <a:cubicBezTo>
                      <a:pt x="86" y="11"/>
                      <a:pt x="88" y="12"/>
                      <a:pt x="89" y="11"/>
                    </a:cubicBezTo>
                    <a:cubicBezTo>
                      <a:pt x="94" y="3"/>
                      <a:pt x="99" y="4"/>
                      <a:pt x="105" y="10"/>
                    </a:cubicBezTo>
                    <a:cubicBezTo>
                      <a:pt x="114" y="0"/>
                      <a:pt x="123" y="16"/>
                      <a:pt x="134" y="9"/>
                    </a:cubicBezTo>
                    <a:cubicBezTo>
                      <a:pt x="136" y="8"/>
                      <a:pt x="146" y="17"/>
                      <a:pt x="152" y="22"/>
                    </a:cubicBezTo>
                    <a:cubicBezTo>
                      <a:pt x="155" y="24"/>
                      <a:pt x="157" y="26"/>
                      <a:pt x="161" y="26"/>
                    </a:cubicBezTo>
                    <a:cubicBezTo>
                      <a:pt x="168" y="25"/>
                      <a:pt x="171" y="29"/>
                      <a:pt x="172" y="35"/>
                    </a:cubicBezTo>
                    <a:cubicBezTo>
                      <a:pt x="173" y="38"/>
                      <a:pt x="173" y="41"/>
                      <a:pt x="177" y="42"/>
                    </a:cubicBezTo>
                    <a:cubicBezTo>
                      <a:pt x="182" y="42"/>
                      <a:pt x="184" y="44"/>
                      <a:pt x="183" y="49"/>
                    </a:cubicBezTo>
                    <a:cubicBezTo>
                      <a:pt x="182" y="54"/>
                      <a:pt x="190" y="52"/>
                      <a:pt x="191" y="55"/>
                    </a:cubicBezTo>
                    <a:cubicBezTo>
                      <a:pt x="191" y="61"/>
                      <a:pt x="196" y="64"/>
                      <a:pt x="198" y="68"/>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7" name="Freeform 703">
                <a:extLst>
                  <a:ext uri="{FF2B5EF4-FFF2-40B4-BE49-F238E27FC236}">
                    <a16:creationId xmlns:a16="http://schemas.microsoft.com/office/drawing/2014/main" id="{9EA0F300-2BD7-E16D-2213-99B80FBB9730}"/>
                  </a:ext>
                </a:extLst>
              </p:cNvPr>
              <p:cNvSpPr/>
              <p:nvPr/>
            </p:nvSpPr>
            <p:spPr bwMode="auto">
              <a:xfrm>
                <a:off x="463" y="1778"/>
                <a:ext cx="151" cy="76"/>
              </a:xfrm>
              <a:custGeom>
                <a:avLst/>
                <a:gdLst>
                  <a:gd name="T0" fmla="*/ 0 w 132"/>
                  <a:gd name="T1" fmla="*/ 34 h 66"/>
                  <a:gd name="T2" fmla="*/ 12 w 132"/>
                  <a:gd name="T3" fmla="*/ 0 h 66"/>
                  <a:gd name="T4" fmla="*/ 14 w 132"/>
                  <a:gd name="T5" fmla="*/ 7 h 66"/>
                  <a:gd name="T6" fmla="*/ 15 w 132"/>
                  <a:gd name="T7" fmla="*/ 36 h 66"/>
                  <a:gd name="T8" fmla="*/ 21 w 132"/>
                  <a:gd name="T9" fmla="*/ 39 h 66"/>
                  <a:gd name="T10" fmla="*/ 32 w 132"/>
                  <a:gd name="T11" fmla="*/ 41 h 66"/>
                  <a:gd name="T12" fmla="*/ 51 w 132"/>
                  <a:gd name="T13" fmla="*/ 43 h 66"/>
                  <a:gd name="T14" fmla="*/ 98 w 132"/>
                  <a:gd name="T15" fmla="*/ 28 h 66"/>
                  <a:gd name="T16" fmla="*/ 132 w 132"/>
                  <a:gd name="T17" fmla="*/ 16 h 66"/>
                  <a:gd name="T18" fmla="*/ 122 w 132"/>
                  <a:gd name="T19" fmla="*/ 24 h 66"/>
                  <a:gd name="T20" fmla="*/ 36 w 132"/>
                  <a:gd name="T21" fmla="*/ 51 h 66"/>
                  <a:gd name="T22" fmla="*/ 15 w 132"/>
                  <a:gd name="T23" fmla="*/ 66 h 66"/>
                  <a:gd name="T24" fmla="*/ 19 w 132"/>
                  <a:gd name="T25" fmla="*/ 52 h 66"/>
                  <a:gd name="T26" fmla="*/ 16 w 132"/>
                  <a:gd name="T27" fmla="*/ 44 h 66"/>
                  <a:gd name="T28" fmla="*/ 7 w 132"/>
                  <a:gd name="T29" fmla="*/ 44 h 66"/>
                  <a:gd name="T30" fmla="*/ 7 w 132"/>
                  <a:gd name="T31" fmla="*/ 39 h 66"/>
                  <a:gd name="T32" fmla="*/ 5 w 132"/>
                  <a:gd name="T33" fmla="*/ 35 h 66"/>
                  <a:gd name="T34" fmla="*/ 0 w 132"/>
                  <a:gd name="T35" fmla="*/ 3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2" h="66">
                    <a:moveTo>
                      <a:pt x="0" y="34"/>
                    </a:moveTo>
                    <a:cubicBezTo>
                      <a:pt x="4" y="23"/>
                      <a:pt x="8" y="12"/>
                      <a:pt x="12" y="0"/>
                    </a:cubicBezTo>
                    <a:cubicBezTo>
                      <a:pt x="14" y="2"/>
                      <a:pt x="15" y="5"/>
                      <a:pt x="14" y="7"/>
                    </a:cubicBezTo>
                    <a:cubicBezTo>
                      <a:pt x="8" y="17"/>
                      <a:pt x="15" y="26"/>
                      <a:pt x="15" y="36"/>
                    </a:cubicBezTo>
                    <a:cubicBezTo>
                      <a:pt x="15" y="39"/>
                      <a:pt x="19" y="38"/>
                      <a:pt x="21" y="39"/>
                    </a:cubicBezTo>
                    <a:cubicBezTo>
                      <a:pt x="24" y="40"/>
                      <a:pt x="32" y="41"/>
                      <a:pt x="32" y="41"/>
                    </a:cubicBezTo>
                    <a:cubicBezTo>
                      <a:pt x="36" y="57"/>
                      <a:pt x="47" y="46"/>
                      <a:pt x="51" y="43"/>
                    </a:cubicBezTo>
                    <a:cubicBezTo>
                      <a:pt x="66" y="34"/>
                      <a:pt x="84" y="37"/>
                      <a:pt x="98" y="28"/>
                    </a:cubicBezTo>
                    <a:cubicBezTo>
                      <a:pt x="109" y="22"/>
                      <a:pt x="120" y="20"/>
                      <a:pt x="132" y="16"/>
                    </a:cubicBezTo>
                    <a:cubicBezTo>
                      <a:pt x="130" y="21"/>
                      <a:pt x="126" y="23"/>
                      <a:pt x="122" y="24"/>
                    </a:cubicBezTo>
                    <a:cubicBezTo>
                      <a:pt x="94" y="34"/>
                      <a:pt x="66" y="46"/>
                      <a:pt x="36" y="51"/>
                    </a:cubicBezTo>
                    <a:cubicBezTo>
                      <a:pt x="27" y="53"/>
                      <a:pt x="20" y="58"/>
                      <a:pt x="15" y="66"/>
                    </a:cubicBezTo>
                    <a:cubicBezTo>
                      <a:pt x="11" y="59"/>
                      <a:pt x="17" y="56"/>
                      <a:pt x="19" y="52"/>
                    </a:cubicBezTo>
                    <a:cubicBezTo>
                      <a:pt x="23" y="47"/>
                      <a:pt x="22" y="44"/>
                      <a:pt x="16" y="44"/>
                    </a:cubicBezTo>
                    <a:cubicBezTo>
                      <a:pt x="13" y="44"/>
                      <a:pt x="10" y="44"/>
                      <a:pt x="7" y="44"/>
                    </a:cubicBezTo>
                    <a:cubicBezTo>
                      <a:pt x="7" y="42"/>
                      <a:pt x="7" y="41"/>
                      <a:pt x="7" y="39"/>
                    </a:cubicBezTo>
                    <a:cubicBezTo>
                      <a:pt x="7" y="37"/>
                      <a:pt x="7" y="35"/>
                      <a:pt x="5" y="35"/>
                    </a:cubicBezTo>
                    <a:cubicBezTo>
                      <a:pt x="3" y="34"/>
                      <a:pt x="2" y="34"/>
                      <a:pt x="0" y="3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8" name="Freeform 704">
                <a:extLst>
                  <a:ext uri="{FF2B5EF4-FFF2-40B4-BE49-F238E27FC236}">
                    <a16:creationId xmlns:a16="http://schemas.microsoft.com/office/drawing/2014/main" id="{C17995FF-99A5-4F75-7B83-7C4D72A74B84}"/>
                  </a:ext>
                </a:extLst>
              </p:cNvPr>
              <p:cNvSpPr/>
              <p:nvPr/>
            </p:nvSpPr>
            <p:spPr bwMode="auto">
              <a:xfrm>
                <a:off x="271" y="2090"/>
                <a:ext cx="28" cy="40"/>
              </a:xfrm>
              <a:custGeom>
                <a:avLst/>
                <a:gdLst>
                  <a:gd name="T0" fmla="*/ 24 w 24"/>
                  <a:gd name="T1" fmla="*/ 19 h 35"/>
                  <a:gd name="T2" fmla="*/ 1 w 24"/>
                  <a:gd name="T3" fmla="*/ 35 h 35"/>
                  <a:gd name="T4" fmla="*/ 0 w 24"/>
                  <a:gd name="T5" fmla="*/ 18 h 35"/>
                  <a:gd name="T6" fmla="*/ 13 w 24"/>
                  <a:gd name="T7" fmla="*/ 0 h 35"/>
                  <a:gd name="T8" fmla="*/ 24 w 24"/>
                  <a:gd name="T9" fmla="*/ 19 h 35"/>
                </a:gdLst>
                <a:ahLst/>
                <a:cxnLst>
                  <a:cxn ang="0">
                    <a:pos x="T0" y="T1"/>
                  </a:cxn>
                  <a:cxn ang="0">
                    <a:pos x="T2" y="T3"/>
                  </a:cxn>
                  <a:cxn ang="0">
                    <a:pos x="T4" y="T5"/>
                  </a:cxn>
                  <a:cxn ang="0">
                    <a:pos x="T6" y="T7"/>
                  </a:cxn>
                  <a:cxn ang="0">
                    <a:pos x="T8" y="T9"/>
                  </a:cxn>
                </a:cxnLst>
                <a:rect l="0" t="0" r="r" b="b"/>
                <a:pathLst>
                  <a:path w="24" h="35">
                    <a:moveTo>
                      <a:pt x="24" y="19"/>
                    </a:moveTo>
                    <a:cubicBezTo>
                      <a:pt x="14" y="20"/>
                      <a:pt x="12" y="32"/>
                      <a:pt x="1" y="35"/>
                    </a:cubicBezTo>
                    <a:cubicBezTo>
                      <a:pt x="1" y="29"/>
                      <a:pt x="0" y="23"/>
                      <a:pt x="0" y="18"/>
                    </a:cubicBezTo>
                    <a:cubicBezTo>
                      <a:pt x="4" y="11"/>
                      <a:pt x="6" y="0"/>
                      <a:pt x="13" y="0"/>
                    </a:cubicBezTo>
                    <a:cubicBezTo>
                      <a:pt x="20" y="1"/>
                      <a:pt x="19" y="13"/>
                      <a:pt x="24" y="1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9" name="Freeform 705">
                <a:extLst>
                  <a:ext uri="{FF2B5EF4-FFF2-40B4-BE49-F238E27FC236}">
                    <a16:creationId xmlns:a16="http://schemas.microsoft.com/office/drawing/2014/main" id="{FC68B93D-2C13-5AA2-22BB-4F1F0CC210B6}"/>
                  </a:ext>
                </a:extLst>
              </p:cNvPr>
              <p:cNvSpPr/>
              <p:nvPr/>
            </p:nvSpPr>
            <p:spPr bwMode="auto">
              <a:xfrm>
                <a:off x="453" y="1829"/>
                <a:ext cx="36" cy="27"/>
              </a:xfrm>
              <a:custGeom>
                <a:avLst/>
                <a:gdLst>
                  <a:gd name="T0" fmla="*/ 16 w 32"/>
                  <a:gd name="T1" fmla="*/ 0 h 24"/>
                  <a:gd name="T2" fmla="*/ 25 w 32"/>
                  <a:gd name="T3" fmla="*/ 0 h 24"/>
                  <a:gd name="T4" fmla="*/ 28 w 32"/>
                  <a:gd name="T5" fmla="*/ 8 h 24"/>
                  <a:gd name="T6" fmla="*/ 24 w 32"/>
                  <a:gd name="T7" fmla="*/ 22 h 24"/>
                  <a:gd name="T8" fmla="*/ 24 w 32"/>
                  <a:gd name="T9" fmla="*/ 24 h 24"/>
                  <a:gd name="T10" fmla="*/ 0 w 32"/>
                  <a:gd name="T11" fmla="*/ 24 h 24"/>
                  <a:gd name="T12" fmla="*/ 16 w 32"/>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32" h="24">
                    <a:moveTo>
                      <a:pt x="16" y="0"/>
                    </a:moveTo>
                    <a:cubicBezTo>
                      <a:pt x="19" y="0"/>
                      <a:pt x="22" y="0"/>
                      <a:pt x="25" y="0"/>
                    </a:cubicBezTo>
                    <a:cubicBezTo>
                      <a:pt x="31" y="0"/>
                      <a:pt x="32" y="3"/>
                      <a:pt x="28" y="8"/>
                    </a:cubicBezTo>
                    <a:cubicBezTo>
                      <a:pt x="26" y="12"/>
                      <a:pt x="20" y="15"/>
                      <a:pt x="24" y="22"/>
                    </a:cubicBezTo>
                    <a:cubicBezTo>
                      <a:pt x="24" y="22"/>
                      <a:pt x="24" y="23"/>
                      <a:pt x="24" y="24"/>
                    </a:cubicBezTo>
                    <a:cubicBezTo>
                      <a:pt x="16" y="24"/>
                      <a:pt x="8" y="24"/>
                      <a:pt x="0" y="24"/>
                    </a:cubicBezTo>
                    <a:cubicBezTo>
                      <a:pt x="4" y="14"/>
                      <a:pt x="8" y="5"/>
                      <a:pt x="16"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0" name="Freeform 706">
                <a:extLst>
                  <a:ext uri="{FF2B5EF4-FFF2-40B4-BE49-F238E27FC236}">
                    <a16:creationId xmlns:a16="http://schemas.microsoft.com/office/drawing/2014/main" id="{972F31A3-4470-C887-064E-20C1AFBE7F42}"/>
                  </a:ext>
                </a:extLst>
              </p:cNvPr>
              <p:cNvSpPr/>
              <p:nvPr/>
            </p:nvSpPr>
            <p:spPr bwMode="auto">
              <a:xfrm>
                <a:off x="166" y="2078"/>
                <a:ext cx="34" cy="52"/>
              </a:xfrm>
              <a:custGeom>
                <a:avLst/>
                <a:gdLst>
                  <a:gd name="T0" fmla="*/ 20 w 30"/>
                  <a:gd name="T1" fmla="*/ 20 h 46"/>
                  <a:gd name="T2" fmla="*/ 27 w 30"/>
                  <a:gd name="T3" fmla="*/ 37 h 46"/>
                  <a:gd name="T4" fmla="*/ 25 w 30"/>
                  <a:gd name="T5" fmla="*/ 44 h 46"/>
                  <a:gd name="T6" fmla="*/ 19 w 30"/>
                  <a:gd name="T7" fmla="*/ 41 h 46"/>
                  <a:gd name="T8" fmla="*/ 19 w 30"/>
                  <a:gd name="T9" fmla="*/ 40 h 46"/>
                  <a:gd name="T10" fmla="*/ 12 w 30"/>
                  <a:gd name="T11" fmla="*/ 2 h 46"/>
                  <a:gd name="T12" fmla="*/ 20 w 30"/>
                  <a:gd name="T13" fmla="*/ 0 h 46"/>
                  <a:gd name="T14" fmla="*/ 20 w 30"/>
                  <a:gd name="T15" fmla="*/ 10 h 46"/>
                  <a:gd name="T16" fmla="*/ 20 w 30"/>
                  <a:gd name="T17" fmla="*/ 2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46">
                    <a:moveTo>
                      <a:pt x="20" y="20"/>
                    </a:moveTo>
                    <a:cubicBezTo>
                      <a:pt x="20" y="27"/>
                      <a:pt x="26" y="31"/>
                      <a:pt x="27" y="37"/>
                    </a:cubicBezTo>
                    <a:cubicBezTo>
                      <a:pt x="28" y="40"/>
                      <a:pt x="30" y="43"/>
                      <a:pt x="25" y="44"/>
                    </a:cubicBezTo>
                    <a:cubicBezTo>
                      <a:pt x="23" y="44"/>
                      <a:pt x="19" y="46"/>
                      <a:pt x="19" y="41"/>
                    </a:cubicBezTo>
                    <a:cubicBezTo>
                      <a:pt x="19" y="40"/>
                      <a:pt x="19" y="40"/>
                      <a:pt x="19" y="40"/>
                    </a:cubicBezTo>
                    <a:cubicBezTo>
                      <a:pt x="0" y="30"/>
                      <a:pt x="14" y="15"/>
                      <a:pt x="12" y="2"/>
                    </a:cubicBezTo>
                    <a:cubicBezTo>
                      <a:pt x="14" y="0"/>
                      <a:pt x="17" y="1"/>
                      <a:pt x="20" y="0"/>
                    </a:cubicBezTo>
                    <a:cubicBezTo>
                      <a:pt x="20" y="3"/>
                      <a:pt x="20" y="7"/>
                      <a:pt x="20" y="10"/>
                    </a:cubicBezTo>
                    <a:cubicBezTo>
                      <a:pt x="20" y="13"/>
                      <a:pt x="20" y="17"/>
                      <a:pt x="20"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1" name="Freeform 707">
                <a:extLst>
                  <a:ext uri="{FF2B5EF4-FFF2-40B4-BE49-F238E27FC236}">
                    <a16:creationId xmlns:a16="http://schemas.microsoft.com/office/drawing/2014/main" id="{B2595377-07A2-AD41-F03C-988257EA7D44}"/>
                  </a:ext>
                </a:extLst>
              </p:cNvPr>
              <p:cNvSpPr/>
              <p:nvPr/>
            </p:nvSpPr>
            <p:spPr bwMode="auto">
              <a:xfrm>
                <a:off x="496" y="1884"/>
                <a:ext cx="59" cy="19"/>
              </a:xfrm>
              <a:custGeom>
                <a:avLst/>
                <a:gdLst>
                  <a:gd name="T0" fmla="*/ 14 w 51"/>
                  <a:gd name="T1" fmla="*/ 17 h 17"/>
                  <a:gd name="T2" fmla="*/ 0 w 51"/>
                  <a:gd name="T3" fmla="*/ 15 h 17"/>
                  <a:gd name="T4" fmla="*/ 12 w 51"/>
                  <a:gd name="T5" fmla="*/ 3 h 17"/>
                  <a:gd name="T6" fmla="*/ 28 w 51"/>
                  <a:gd name="T7" fmla="*/ 6 h 17"/>
                  <a:gd name="T8" fmla="*/ 43 w 51"/>
                  <a:gd name="T9" fmla="*/ 0 h 17"/>
                  <a:gd name="T10" fmla="*/ 44 w 51"/>
                  <a:gd name="T11" fmla="*/ 0 h 17"/>
                  <a:gd name="T12" fmla="*/ 51 w 51"/>
                  <a:gd name="T13" fmla="*/ 7 h 17"/>
                  <a:gd name="T14" fmla="*/ 14 w 51"/>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7">
                    <a:moveTo>
                      <a:pt x="14" y="17"/>
                    </a:moveTo>
                    <a:cubicBezTo>
                      <a:pt x="9" y="17"/>
                      <a:pt x="5" y="17"/>
                      <a:pt x="0" y="15"/>
                    </a:cubicBezTo>
                    <a:cubicBezTo>
                      <a:pt x="3" y="9"/>
                      <a:pt x="8" y="6"/>
                      <a:pt x="12" y="3"/>
                    </a:cubicBezTo>
                    <a:cubicBezTo>
                      <a:pt x="15" y="14"/>
                      <a:pt x="23" y="7"/>
                      <a:pt x="28" y="6"/>
                    </a:cubicBezTo>
                    <a:cubicBezTo>
                      <a:pt x="33" y="4"/>
                      <a:pt x="38" y="1"/>
                      <a:pt x="43" y="0"/>
                    </a:cubicBezTo>
                    <a:cubicBezTo>
                      <a:pt x="44" y="0"/>
                      <a:pt x="44" y="0"/>
                      <a:pt x="44" y="0"/>
                    </a:cubicBezTo>
                    <a:cubicBezTo>
                      <a:pt x="43" y="6"/>
                      <a:pt x="50" y="4"/>
                      <a:pt x="51" y="7"/>
                    </a:cubicBezTo>
                    <a:cubicBezTo>
                      <a:pt x="40" y="15"/>
                      <a:pt x="25" y="9"/>
                      <a:pt x="14"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2" name="Freeform 708">
                <a:extLst>
                  <a:ext uri="{FF2B5EF4-FFF2-40B4-BE49-F238E27FC236}">
                    <a16:creationId xmlns:a16="http://schemas.microsoft.com/office/drawing/2014/main" id="{4FEA49A5-3CFB-A424-56D0-E8DFF8A27A72}"/>
                  </a:ext>
                </a:extLst>
              </p:cNvPr>
              <p:cNvSpPr/>
              <p:nvPr/>
            </p:nvSpPr>
            <p:spPr bwMode="auto">
              <a:xfrm>
                <a:off x="316" y="2086"/>
                <a:ext cx="20" cy="38"/>
              </a:xfrm>
              <a:custGeom>
                <a:avLst/>
                <a:gdLst>
                  <a:gd name="T0" fmla="*/ 17 w 17"/>
                  <a:gd name="T1" fmla="*/ 17 h 34"/>
                  <a:gd name="T2" fmla="*/ 6 w 17"/>
                  <a:gd name="T3" fmla="*/ 34 h 34"/>
                  <a:gd name="T4" fmla="*/ 0 w 17"/>
                  <a:gd name="T5" fmla="*/ 25 h 34"/>
                  <a:gd name="T6" fmla="*/ 3 w 17"/>
                  <a:gd name="T7" fmla="*/ 0 h 34"/>
                  <a:gd name="T8" fmla="*/ 17 w 17"/>
                  <a:gd name="T9" fmla="*/ 17 h 34"/>
                </a:gdLst>
                <a:ahLst/>
                <a:cxnLst>
                  <a:cxn ang="0">
                    <a:pos x="T0" y="T1"/>
                  </a:cxn>
                  <a:cxn ang="0">
                    <a:pos x="T2" y="T3"/>
                  </a:cxn>
                  <a:cxn ang="0">
                    <a:pos x="T4" y="T5"/>
                  </a:cxn>
                  <a:cxn ang="0">
                    <a:pos x="T6" y="T7"/>
                  </a:cxn>
                  <a:cxn ang="0">
                    <a:pos x="T8" y="T9"/>
                  </a:cxn>
                </a:cxnLst>
                <a:rect l="0" t="0" r="r" b="b"/>
                <a:pathLst>
                  <a:path w="17" h="34">
                    <a:moveTo>
                      <a:pt x="17" y="17"/>
                    </a:moveTo>
                    <a:cubicBezTo>
                      <a:pt x="12" y="22"/>
                      <a:pt x="11" y="29"/>
                      <a:pt x="6" y="34"/>
                    </a:cubicBezTo>
                    <a:cubicBezTo>
                      <a:pt x="2" y="32"/>
                      <a:pt x="1" y="28"/>
                      <a:pt x="0" y="25"/>
                    </a:cubicBezTo>
                    <a:cubicBezTo>
                      <a:pt x="1" y="18"/>
                      <a:pt x="2" y="10"/>
                      <a:pt x="3" y="0"/>
                    </a:cubicBezTo>
                    <a:cubicBezTo>
                      <a:pt x="9" y="6"/>
                      <a:pt x="14" y="11"/>
                      <a:pt x="17"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3" name="Freeform 709">
                <a:extLst>
                  <a:ext uri="{FF2B5EF4-FFF2-40B4-BE49-F238E27FC236}">
                    <a16:creationId xmlns:a16="http://schemas.microsoft.com/office/drawing/2014/main" id="{E2777BAF-DEBD-CB38-FE2C-B2CCB2E64A1E}"/>
                  </a:ext>
                </a:extLst>
              </p:cNvPr>
              <p:cNvSpPr/>
              <p:nvPr/>
            </p:nvSpPr>
            <p:spPr bwMode="auto">
              <a:xfrm>
                <a:off x="409" y="1859"/>
                <a:ext cx="33" cy="25"/>
              </a:xfrm>
              <a:custGeom>
                <a:avLst/>
                <a:gdLst>
                  <a:gd name="T0" fmla="*/ 7 w 29"/>
                  <a:gd name="T1" fmla="*/ 22 h 22"/>
                  <a:gd name="T2" fmla="*/ 0 w 29"/>
                  <a:gd name="T3" fmla="*/ 9 h 22"/>
                  <a:gd name="T4" fmla="*/ 9 w 29"/>
                  <a:gd name="T5" fmla="*/ 5 h 22"/>
                  <a:gd name="T6" fmla="*/ 29 w 29"/>
                  <a:gd name="T7" fmla="*/ 0 h 22"/>
                  <a:gd name="T8" fmla="*/ 7 w 29"/>
                  <a:gd name="T9" fmla="*/ 22 h 22"/>
                </a:gdLst>
                <a:ahLst/>
                <a:cxnLst>
                  <a:cxn ang="0">
                    <a:pos x="T0" y="T1"/>
                  </a:cxn>
                  <a:cxn ang="0">
                    <a:pos x="T2" y="T3"/>
                  </a:cxn>
                  <a:cxn ang="0">
                    <a:pos x="T4" y="T5"/>
                  </a:cxn>
                  <a:cxn ang="0">
                    <a:pos x="T6" y="T7"/>
                  </a:cxn>
                  <a:cxn ang="0">
                    <a:pos x="T8" y="T9"/>
                  </a:cxn>
                </a:cxnLst>
                <a:rect l="0" t="0" r="r" b="b"/>
                <a:pathLst>
                  <a:path w="28" h="22">
                    <a:moveTo>
                      <a:pt x="7" y="22"/>
                    </a:moveTo>
                    <a:cubicBezTo>
                      <a:pt x="5" y="18"/>
                      <a:pt x="0" y="15"/>
                      <a:pt x="0" y="9"/>
                    </a:cubicBezTo>
                    <a:cubicBezTo>
                      <a:pt x="0" y="2"/>
                      <a:pt x="6" y="5"/>
                      <a:pt x="9" y="5"/>
                    </a:cubicBezTo>
                    <a:cubicBezTo>
                      <a:pt x="15" y="3"/>
                      <a:pt x="20" y="2"/>
                      <a:pt x="29" y="0"/>
                    </a:cubicBezTo>
                    <a:cubicBezTo>
                      <a:pt x="21" y="10"/>
                      <a:pt x="16" y="18"/>
                      <a:pt x="7"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4" name="Freeform 710">
                <a:extLst>
                  <a:ext uri="{FF2B5EF4-FFF2-40B4-BE49-F238E27FC236}">
                    <a16:creationId xmlns:a16="http://schemas.microsoft.com/office/drawing/2014/main" id="{1CFEE456-1BC9-CD56-19AD-4040FFFA2483}"/>
                  </a:ext>
                </a:extLst>
              </p:cNvPr>
              <p:cNvSpPr/>
              <p:nvPr/>
            </p:nvSpPr>
            <p:spPr bwMode="auto">
              <a:xfrm>
                <a:off x="157" y="2050"/>
                <a:ext cx="32" cy="30"/>
              </a:xfrm>
              <a:custGeom>
                <a:avLst/>
                <a:gdLst>
                  <a:gd name="T0" fmla="*/ 28 w 28"/>
                  <a:gd name="T1" fmla="*/ 24 h 26"/>
                  <a:gd name="T2" fmla="*/ 20 w 28"/>
                  <a:gd name="T3" fmla="*/ 26 h 26"/>
                  <a:gd name="T4" fmla="*/ 10 w 28"/>
                  <a:gd name="T5" fmla="*/ 0 h 26"/>
                  <a:gd name="T6" fmla="*/ 28 w 28"/>
                  <a:gd name="T7" fmla="*/ 24 h 26"/>
                </a:gdLst>
                <a:ahLst/>
                <a:cxnLst>
                  <a:cxn ang="0">
                    <a:pos x="T0" y="T1"/>
                  </a:cxn>
                  <a:cxn ang="0">
                    <a:pos x="T2" y="T3"/>
                  </a:cxn>
                  <a:cxn ang="0">
                    <a:pos x="T4" y="T5"/>
                  </a:cxn>
                  <a:cxn ang="0">
                    <a:pos x="T6" y="T7"/>
                  </a:cxn>
                </a:cxnLst>
                <a:rect l="0" t="0" r="r" b="b"/>
                <a:pathLst>
                  <a:path w="28" h="26">
                    <a:moveTo>
                      <a:pt x="28" y="24"/>
                    </a:moveTo>
                    <a:cubicBezTo>
                      <a:pt x="25" y="25"/>
                      <a:pt x="22" y="24"/>
                      <a:pt x="20" y="26"/>
                    </a:cubicBezTo>
                    <a:cubicBezTo>
                      <a:pt x="2" y="21"/>
                      <a:pt x="0" y="14"/>
                      <a:pt x="10" y="0"/>
                    </a:cubicBezTo>
                    <a:cubicBezTo>
                      <a:pt x="15" y="9"/>
                      <a:pt x="19" y="18"/>
                      <a:pt x="28"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5" name="Freeform 711">
                <a:extLst>
                  <a:ext uri="{FF2B5EF4-FFF2-40B4-BE49-F238E27FC236}">
                    <a16:creationId xmlns:a16="http://schemas.microsoft.com/office/drawing/2014/main" id="{B878912D-71AD-51E7-1961-743FFDFB70E4}"/>
                  </a:ext>
                </a:extLst>
              </p:cNvPr>
              <p:cNvSpPr/>
              <p:nvPr/>
            </p:nvSpPr>
            <p:spPr bwMode="auto">
              <a:xfrm>
                <a:off x="236" y="2089"/>
                <a:ext cx="26" cy="33"/>
              </a:xfrm>
              <a:custGeom>
                <a:avLst/>
                <a:gdLst>
                  <a:gd name="T0" fmla="*/ 19 w 23"/>
                  <a:gd name="T1" fmla="*/ 14 h 29"/>
                  <a:gd name="T2" fmla="*/ 1 w 23"/>
                  <a:gd name="T3" fmla="*/ 29 h 29"/>
                  <a:gd name="T4" fmla="*/ 0 w 23"/>
                  <a:gd name="T5" fmla="*/ 17 h 29"/>
                  <a:gd name="T6" fmla="*/ 19 w 23"/>
                  <a:gd name="T7" fmla="*/ 0 h 29"/>
                  <a:gd name="T8" fmla="*/ 19 w 23"/>
                  <a:gd name="T9" fmla="*/ 14 h 29"/>
                </a:gdLst>
                <a:ahLst/>
                <a:cxnLst>
                  <a:cxn ang="0">
                    <a:pos x="T0" y="T1"/>
                  </a:cxn>
                  <a:cxn ang="0">
                    <a:pos x="T2" y="T3"/>
                  </a:cxn>
                  <a:cxn ang="0">
                    <a:pos x="T4" y="T5"/>
                  </a:cxn>
                  <a:cxn ang="0">
                    <a:pos x="T6" y="T7"/>
                  </a:cxn>
                  <a:cxn ang="0">
                    <a:pos x="T8" y="T9"/>
                  </a:cxn>
                </a:cxnLst>
                <a:rect l="0" t="0" r="r" b="b"/>
                <a:pathLst>
                  <a:path w="23" h="28">
                    <a:moveTo>
                      <a:pt x="19" y="14"/>
                    </a:moveTo>
                    <a:cubicBezTo>
                      <a:pt x="14" y="19"/>
                      <a:pt x="8" y="24"/>
                      <a:pt x="1" y="29"/>
                    </a:cubicBezTo>
                    <a:cubicBezTo>
                      <a:pt x="0" y="24"/>
                      <a:pt x="0" y="20"/>
                      <a:pt x="0" y="17"/>
                    </a:cubicBezTo>
                    <a:cubicBezTo>
                      <a:pt x="6" y="12"/>
                      <a:pt x="11" y="7"/>
                      <a:pt x="19" y="0"/>
                    </a:cubicBezTo>
                    <a:cubicBezTo>
                      <a:pt x="18" y="6"/>
                      <a:pt x="23" y="10"/>
                      <a:pt x="19"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6" name="Freeform 712">
                <a:extLst>
                  <a:ext uri="{FF2B5EF4-FFF2-40B4-BE49-F238E27FC236}">
                    <a16:creationId xmlns:a16="http://schemas.microsoft.com/office/drawing/2014/main" id="{2E4B4382-9C8D-73F0-719B-16AF910DA4BB}"/>
                  </a:ext>
                </a:extLst>
              </p:cNvPr>
              <p:cNvSpPr/>
              <p:nvPr/>
            </p:nvSpPr>
            <p:spPr bwMode="auto">
              <a:xfrm>
                <a:off x="494" y="1844"/>
                <a:ext cx="64" cy="12"/>
              </a:xfrm>
              <a:custGeom>
                <a:avLst/>
                <a:gdLst>
                  <a:gd name="T0" fmla="*/ 0 w 56"/>
                  <a:gd name="T1" fmla="*/ 11 h 11"/>
                  <a:gd name="T2" fmla="*/ 56 w 56"/>
                  <a:gd name="T3" fmla="*/ 11 h 11"/>
                  <a:gd name="T4" fmla="*/ 6 w 56"/>
                  <a:gd name="T5" fmla="*/ 11 h 11"/>
                  <a:gd name="T6" fmla="*/ 0 w 56"/>
                  <a:gd name="T7" fmla="*/ 11 h 11"/>
                </a:gdLst>
                <a:ahLst/>
                <a:cxnLst>
                  <a:cxn ang="0">
                    <a:pos x="T0" y="T1"/>
                  </a:cxn>
                  <a:cxn ang="0">
                    <a:pos x="T2" y="T3"/>
                  </a:cxn>
                  <a:cxn ang="0">
                    <a:pos x="T4" y="T5"/>
                  </a:cxn>
                  <a:cxn ang="0">
                    <a:pos x="T6" y="T7"/>
                  </a:cxn>
                </a:cxnLst>
                <a:rect l="0" t="0" r="r" b="b"/>
                <a:pathLst>
                  <a:path w="56" h="11">
                    <a:moveTo>
                      <a:pt x="0" y="11"/>
                    </a:moveTo>
                    <a:cubicBezTo>
                      <a:pt x="18" y="6"/>
                      <a:pt x="35" y="0"/>
                      <a:pt x="56" y="11"/>
                    </a:cubicBezTo>
                    <a:cubicBezTo>
                      <a:pt x="38" y="11"/>
                      <a:pt x="22" y="11"/>
                      <a:pt x="6" y="11"/>
                    </a:cubicBezTo>
                    <a:cubicBezTo>
                      <a:pt x="4" y="11"/>
                      <a:pt x="2" y="11"/>
                      <a:pt x="0"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7" name="Freeform 713">
                <a:extLst>
                  <a:ext uri="{FF2B5EF4-FFF2-40B4-BE49-F238E27FC236}">
                    <a16:creationId xmlns:a16="http://schemas.microsoft.com/office/drawing/2014/main" id="{31C7FCB0-E29D-CF15-39D6-BF46A836814D}"/>
                  </a:ext>
                </a:extLst>
              </p:cNvPr>
              <p:cNvSpPr/>
              <p:nvPr/>
            </p:nvSpPr>
            <p:spPr bwMode="auto">
              <a:xfrm>
                <a:off x="423" y="1909"/>
                <a:ext cx="25" cy="20"/>
              </a:xfrm>
              <a:custGeom>
                <a:avLst/>
                <a:gdLst>
                  <a:gd name="T0" fmla="*/ 6 w 22"/>
                  <a:gd name="T1" fmla="*/ 17 h 17"/>
                  <a:gd name="T2" fmla="*/ 0 w 22"/>
                  <a:gd name="T3" fmla="*/ 0 h 17"/>
                  <a:gd name="T4" fmla="*/ 22 w 22"/>
                  <a:gd name="T5" fmla="*/ 6 h 17"/>
                  <a:gd name="T6" fmla="*/ 6 w 22"/>
                  <a:gd name="T7" fmla="*/ 17 h 17"/>
                </a:gdLst>
                <a:ahLst/>
                <a:cxnLst>
                  <a:cxn ang="0">
                    <a:pos x="T0" y="T1"/>
                  </a:cxn>
                  <a:cxn ang="0">
                    <a:pos x="T2" y="T3"/>
                  </a:cxn>
                  <a:cxn ang="0">
                    <a:pos x="T4" y="T5"/>
                  </a:cxn>
                  <a:cxn ang="0">
                    <a:pos x="T6" y="T7"/>
                  </a:cxn>
                </a:cxnLst>
                <a:rect l="0" t="0" r="r" b="b"/>
                <a:pathLst>
                  <a:path w="22" h="17">
                    <a:moveTo>
                      <a:pt x="6" y="17"/>
                    </a:moveTo>
                    <a:cubicBezTo>
                      <a:pt x="4" y="11"/>
                      <a:pt x="2" y="5"/>
                      <a:pt x="0" y="0"/>
                    </a:cubicBezTo>
                    <a:cubicBezTo>
                      <a:pt x="8" y="0"/>
                      <a:pt x="14" y="3"/>
                      <a:pt x="22" y="6"/>
                    </a:cubicBezTo>
                    <a:cubicBezTo>
                      <a:pt x="18" y="13"/>
                      <a:pt x="11" y="14"/>
                      <a:pt x="6"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8" name="Freeform 714">
                <a:extLst>
                  <a:ext uri="{FF2B5EF4-FFF2-40B4-BE49-F238E27FC236}">
                    <a16:creationId xmlns:a16="http://schemas.microsoft.com/office/drawing/2014/main" id="{1CD43A0B-BEE5-AB0D-BD9D-9AFA9B575ACB}"/>
                  </a:ext>
                </a:extLst>
              </p:cNvPr>
              <p:cNvSpPr/>
              <p:nvPr/>
            </p:nvSpPr>
            <p:spPr bwMode="auto">
              <a:xfrm>
                <a:off x="189" y="2089"/>
                <a:ext cx="6" cy="11"/>
              </a:xfrm>
              <a:custGeom>
                <a:avLst/>
                <a:gdLst>
                  <a:gd name="T0" fmla="*/ 0 w 5"/>
                  <a:gd name="T1" fmla="*/ 10 h 10"/>
                  <a:gd name="T2" fmla="*/ 0 w 5"/>
                  <a:gd name="T3" fmla="*/ 0 h 10"/>
                  <a:gd name="T4" fmla="*/ 4 w 5"/>
                  <a:gd name="T5" fmla="*/ 8 h 10"/>
                  <a:gd name="T6" fmla="*/ 0 w 5"/>
                  <a:gd name="T7" fmla="*/ 10 h 10"/>
                </a:gdLst>
                <a:ahLst/>
                <a:cxnLst>
                  <a:cxn ang="0">
                    <a:pos x="T0" y="T1"/>
                  </a:cxn>
                  <a:cxn ang="0">
                    <a:pos x="T2" y="T3"/>
                  </a:cxn>
                  <a:cxn ang="0">
                    <a:pos x="T4" y="T5"/>
                  </a:cxn>
                  <a:cxn ang="0">
                    <a:pos x="T6" y="T7"/>
                  </a:cxn>
                </a:cxnLst>
                <a:rect l="0" t="0" r="r" b="b"/>
                <a:pathLst>
                  <a:path w="5" h="10">
                    <a:moveTo>
                      <a:pt x="0" y="10"/>
                    </a:moveTo>
                    <a:cubicBezTo>
                      <a:pt x="0" y="7"/>
                      <a:pt x="0" y="3"/>
                      <a:pt x="0" y="0"/>
                    </a:cubicBezTo>
                    <a:cubicBezTo>
                      <a:pt x="5" y="0"/>
                      <a:pt x="5" y="4"/>
                      <a:pt x="4" y="8"/>
                    </a:cubicBezTo>
                    <a:cubicBezTo>
                      <a:pt x="3" y="9"/>
                      <a:pt x="1" y="10"/>
                      <a:pt x="0"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9" name="Freeform 715">
                <a:extLst>
                  <a:ext uri="{FF2B5EF4-FFF2-40B4-BE49-F238E27FC236}">
                    <a16:creationId xmlns:a16="http://schemas.microsoft.com/office/drawing/2014/main" id="{48FFA274-8CDD-B8ED-4174-A69B2FD75610}"/>
                  </a:ext>
                </a:extLst>
              </p:cNvPr>
              <p:cNvSpPr/>
              <p:nvPr/>
            </p:nvSpPr>
            <p:spPr bwMode="auto">
              <a:xfrm>
                <a:off x="258" y="2116"/>
                <a:ext cx="5" cy="5"/>
              </a:xfrm>
              <a:custGeom>
                <a:avLst/>
                <a:gdLst>
                  <a:gd name="T0" fmla="*/ 5 w 5"/>
                  <a:gd name="T1" fmla="*/ 0 h 4"/>
                  <a:gd name="T2" fmla="*/ 2 w 5"/>
                  <a:gd name="T3" fmla="*/ 4 h 4"/>
                  <a:gd name="T4" fmla="*/ 2 w 5"/>
                  <a:gd name="T5" fmla="*/ 0 h 4"/>
                  <a:gd name="T6" fmla="*/ 5 w 5"/>
                  <a:gd name="T7" fmla="*/ 0 h 4"/>
                </a:gdLst>
                <a:ahLst/>
                <a:cxnLst>
                  <a:cxn ang="0">
                    <a:pos x="T0" y="T1"/>
                  </a:cxn>
                  <a:cxn ang="0">
                    <a:pos x="T2" y="T3"/>
                  </a:cxn>
                  <a:cxn ang="0">
                    <a:pos x="T4" y="T5"/>
                  </a:cxn>
                  <a:cxn ang="0">
                    <a:pos x="T6" y="T7"/>
                  </a:cxn>
                </a:cxnLst>
                <a:rect l="0" t="0" r="r" b="b"/>
                <a:pathLst>
                  <a:path w="5" h="4">
                    <a:moveTo>
                      <a:pt x="5" y="0"/>
                    </a:moveTo>
                    <a:cubicBezTo>
                      <a:pt x="5" y="2"/>
                      <a:pt x="4" y="4"/>
                      <a:pt x="2" y="4"/>
                    </a:cubicBezTo>
                    <a:cubicBezTo>
                      <a:pt x="0" y="3"/>
                      <a:pt x="1" y="1"/>
                      <a:pt x="2" y="0"/>
                    </a:cubicBezTo>
                    <a:cubicBezTo>
                      <a:pt x="3" y="0"/>
                      <a:pt x="4" y="0"/>
                      <a:pt x="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0" name="Freeform 716">
                <a:extLst>
                  <a:ext uri="{FF2B5EF4-FFF2-40B4-BE49-F238E27FC236}">
                    <a16:creationId xmlns:a16="http://schemas.microsoft.com/office/drawing/2014/main" id="{19926487-F4CE-7B65-F850-051BFF321836}"/>
                  </a:ext>
                </a:extLst>
              </p:cNvPr>
              <p:cNvSpPr/>
              <p:nvPr/>
            </p:nvSpPr>
            <p:spPr bwMode="auto">
              <a:xfrm>
                <a:off x="469" y="1819"/>
                <a:ext cx="2" cy="4"/>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2" y="0"/>
                      <a:pt x="2" y="2"/>
                      <a:pt x="2" y="4"/>
                    </a:cubicBezTo>
                    <a:cubicBezTo>
                      <a:pt x="1" y="2"/>
                      <a:pt x="0" y="1"/>
                      <a:pt x="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1" name="Freeform 717">
                <a:extLst>
                  <a:ext uri="{FF2B5EF4-FFF2-40B4-BE49-F238E27FC236}">
                    <a16:creationId xmlns:a16="http://schemas.microsoft.com/office/drawing/2014/main" id="{892C7D0E-4D7F-E8F6-AD81-D53FA773D465}"/>
                  </a:ext>
                </a:extLst>
              </p:cNvPr>
              <p:cNvSpPr/>
              <p:nvPr/>
            </p:nvSpPr>
            <p:spPr bwMode="auto">
              <a:xfrm>
                <a:off x="450" y="2455"/>
                <a:ext cx="61" cy="50"/>
              </a:xfrm>
              <a:custGeom>
                <a:avLst/>
                <a:gdLst>
                  <a:gd name="T0" fmla="*/ 40 w 53"/>
                  <a:gd name="T1" fmla="*/ 44 h 44"/>
                  <a:gd name="T2" fmla="*/ 33 w 53"/>
                  <a:gd name="T3" fmla="*/ 41 h 44"/>
                  <a:gd name="T4" fmla="*/ 28 w 53"/>
                  <a:gd name="T5" fmla="*/ 33 h 44"/>
                  <a:gd name="T6" fmla="*/ 21 w 53"/>
                  <a:gd name="T7" fmla="*/ 24 h 44"/>
                  <a:gd name="T8" fmla="*/ 6 w 53"/>
                  <a:gd name="T9" fmla="*/ 5 h 44"/>
                  <a:gd name="T10" fmla="*/ 8 w 53"/>
                  <a:gd name="T11" fmla="*/ 0 h 44"/>
                  <a:gd name="T12" fmla="*/ 26 w 53"/>
                  <a:gd name="T13" fmla="*/ 0 h 44"/>
                  <a:gd name="T14" fmla="*/ 27 w 53"/>
                  <a:gd name="T15" fmla="*/ 3 h 44"/>
                  <a:gd name="T16" fmla="*/ 22 w 53"/>
                  <a:gd name="T17" fmla="*/ 16 h 44"/>
                  <a:gd name="T18" fmla="*/ 36 w 53"/>
                  <a:gd name="T19" fmla="*/ 17 h 44"/>
                  <a:gd name="T20" fmla="*/ 50 w 53"/>
                  <a:gd name="T21" fmla="*/ 13 h 44"/>
                  <a:gd name="T22" fmla="*/ 40 w 53"/>
                  <a:gd name="T23"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44">
                    <a:moveTo>
                      <a:pt x="40" y="44"/>
                    </a:moveTo>
                    <a:cubicBezTo>
                      <a:pt x="38" y="43"/>
                      <a:pt x="36" y="41"/>
                      <a:pt x="33" y="41"/>
                    </a:cubicBezTo>
                    <a:cubicBezTo>
                      <a:pt x="26" y="42"/>
                      <a:pt x="25" y="39"/>
                      <a:pt x="28" y="33"/>
                    </a:cubicBezTo>
                    <a:cubicBezTo>
                      <a:pt x="32" y="25"/>
                      <a:pt x="31" y="22"/>
                      <a:pt x="21" y="24"/>
                    </a:cubicBezTo>
                    <a:cubicBezTo>
                      <a:pt x="3" y="27"/>
                      <a:pt x="0" y="23"/>
                      <a:pt x="6" y="5"/>
                    </a:cubicBezTo>
                    <a:cubicBezTo>
                      <a:pt x="6" y="3"/>
                      <a:pt x="7" y="2"/>
                      <a:pt x="8" y="0"/>
                    </a:cubicBezTo>
                    <a:cubicBezTo>
                      <a:pt x="14" y="0"/>
                      <a:pt x="20" y="0"/>
                      <a:pt x="26" y="0"/>
                    </a:cubicBezTo>
                    <a:cubicBezTo>
                      <a:pt x="26" y="2"/>
                      <a:pt x="27" y="3"/>
                      <a:pt x="27" y="3"/>
                    </a:cubicBezTo>
                    <a:cubicBezTo>
                      <a:pt x="25" y="7"/>
                      <a:pt x="19" y="11"/>
                      <a:pt x="22" y="16"/>
                    </a:cubicBezTo>
                    <a:cubicBezTo>
                      <a:pt x="25" y="19"/>
                      <a:pt x="31" y="17"/>
                      <a:pt x="36" y="17"/>
                    </a:cubicBezTo>
                    <a:cubicBezTo>
                      <a:pt x="41" y="16"/>
                      <a:pt x="45" y="14"/>
                      <a:pt x="50" y="13"/>
                    </a:cubicBezTo>
                    <a:cubicBezTo>
                      <a:pt x="53" y="25"/>
                      <a:pt x="40" y="32"/>
                      <a:pt x="40" y="4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2" name="Freeform 718">
                <a:extLst>
                  <a:ext uri="{FF2B5EF4-FFF2-40B4-BE49-F238E27FC236}">
                    <a16:creationId xmlns:a16="http://schemas.microsoft.com/office/drawing/2014/main" id="{C2DA8599-D6EC-E404-9F9E-6704A01A86CE}"/>
                  </a:ext>
                </a:extLst>
              </p:cNvPr>
              <p:cNvSpPr/>
              <p:nvPr/>
            </p:nvSpPr>
            <p:spPr bwMode="auto">
              <a:xfrm>
                <a:off x="177" y="2237"/>
                <a:ext cx="85" cy="19"/>
              </a:xfrm>
              <a:custGeom>
                <a:avLst/>
                <a:gdLst>
                  <a:gd name="T0" fmla="*/ 21 w 74"/>
                  <a:gd name="T1" fmla="*/ 8 h 17"/>
                  <a:gd name="T2" fmla="*/ 0 w 74"/>
                  <a:gd name="T3" fmla="*/ 0 h 17"/>
                  <a:gd name="T4" fmla="*/ 74 w 74"/>
                  <a:gd name="T5" fmla="*/ 3 h 17"/>
                  <a:gd name="T6" fmla="*/ 7 w 74"/>
                  <a:gd name="T7" fmla="*/ 16 h 17"/>
                  <a:gd name="T8" fmla="*/ 21 w 74"/>
                  <a:gd name="T9" fmla="*/ 8 h 17"/>
                </a:gdLst>
                <a:ahLst/>
                <a:cxnLst>
                  <a:cxn ang="0">
                    <a:pos x="T0" y="T1"/>
                  </a:cxn>
                  <a:cxn ang="0">
                    <a:pos x="T2" y="T3"/>
                  </a:cxn>
                  <a:cxn ang="0">
                    <a:pos x="T4" y="T5"/>
                  </a:cxn>
                  <a:cxn ang="0">
                    <a:pos x="T6" y="T7"/>
                  </a:cxn>
                  <a:cxn ang="0">
                    <a:pos x="T8" y="T9"/>
                  </a:cxn>
                </a:cxnLst>
                <a:rect l="0" t="0" r="r" b="b"/>
                <a:pathLst>
                  <a:path w="74" h="17">
                    <a:moveTo>
                      <a:pt x="21" y="8"/>
                    </a:moveTo>
                    <a:cubicBezTo>
                      <a:pt x="14" y="5"/>
                      <a:pt x="5" y="7"/>
                      <a:pt x="0" y="0"/>
                    </a:cubicBezTo>
                    <a:cubicBezTo>
                      <a:pt x="24" y="4"/>
                      <a:pt x="49" y="12"/>
                      <a:pt x="74" y="3"/>
                    </a:cubicBezTo>
                    <a:cubicBezTo>
                      <a:pt x="53" y="11"/>
                      <a:pt x="31" y="17"/>
                      <a:pt x="7" y="16"/>
                    </a:cubicBezTo>
                    <a:cubicBezTo>
                      <a:pt x="11" y="9"/>
                      <a:pt x="17" y="13"/>
                      <a:pt x="21"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3" name="Freeform 719">
                <a:extLst>
                  <a:ext uri="{FF2B5EF4-FFF2-40B4-BE49-F238E27FC236}">
                    <a16:creationId xmlns:a16="http://schemas.microsoft.com/office/drawing/2014/main" id="{B30B30A5-FA5A-CE73-3960-5095333C8F0F}"/>
                  </a:ext>
                </a:extLst>
              </p:cNvPr>
              <p:cNvSpPr/>
              <p:nvPr/>
            </p:nvSpPr>
            <p:spPr bwMode="auto">
              <a:xfrm>
                <a:off x="492" y="2355"/>
                <a:ext cx="49" cy="40"/>
              </a:xfrm>
              <a:custGeom>
                <a:avLst/>
                <a:gdLst>
                  <a:gd name="T0" fmla="*/ 42 w 43"/>
                  <a:gd name="T1" fmla="*/ 32 h 35"/>
                  <a:gd name="T2" fmla="*/ 28 w 43"/>
                  <a:gd name="T3" fmla="*/ 34 h 35"/>
                  <a:gd name="T4" fmla="*/ 18 w 43"/>
                  <a:gd name="T5" fmla="*/ 23 h 35"/>
                  <a:gd name="T6" fmla="*/ 18 w 43"/>
                  <a:gd name="T7" fmla="*/ 19 h 35"/>
                  <a:gd name="T8" fmla="*/ 2 w 43"/>
                  <a:gd name="T9" fmla="*/ 5 h 35"/>
                  <a:gd name="T10" fmla="*/ 0 w 43"/>
                  <a:gd name="T11" fmla="*/ 3 h 35"/>
                  <a:gd name="T12" fmla="*/ 9 w 43"/>
                  <a:gd name="T13" fmla="*/ 0 h 35"/>
                  <a:gd name="T14" fmla="*/ 20 w 43"/>
                  <a:gd name="T15" fmla="*/ 7 h 35"/>
                  <a:gd name="T16" fmla="*/ 26 w 43"/>
                  <a:gd name="T17" fmla="*/ 16 h 35"/>
                  <a:gd name="T18" fmla="*/ 34 w 43"/>
                  <a:gd name="T19" fmla="*/ 25 h 35"/>
                  <a:gd name="T20" fmla="*/ 42 w 43"/>
                  <a:gd name="T21" fmla="*/ 3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35">
                    <a:moveTo>
                      <a:pt x="42" y="32"/>
                    </a:moveTo>
                    <a:cubicBezTo>
                      <a:pt x="37" y="33"/>
                      <a:pt x="33" y="33"/>
                      <a:pt x="28" y="34"/>
                    </a:cubicBezTo>
                    <a:cubicBezTo>
                      <a:pt x="20" y="35"/>
                      <a:pt x="13" y="35"/>
                      <a:pt x="18" y="23"/>
                    </a:cubicBezTo>
                    <a:cubicBezTo>
                      <a:pt x="18" y="22"/>
                      <a:pt x="18" y="20"/>
                      <a:pt x="18" y="19"/>
                    </a:cubicBezTo>
                    <a:cubicBezTo>
                      <a:pt x="9" y="19"/>
                      <a:pt x="11" y="5"/>
                      <a:pt x="2" y="5"/>
                    </a:cubicBezTo>
                    <a:cubicBezTo>
                      <a:pt x="1" y="4"/>
                      <a:pt x="0" y="4"/>
                      <a:pt x="0" y="3"/>
                    </a:cubicBezTo>
                    <a:cubicBezTo>
                      <a:pt x="3" y="2"/>
                      <a:pt x="6" y="1"/>
                      <a:pt x="9" y="0"/>
                    </a:cubicBezTo>
                    <a:cubicBezTo>
                      <a:pt x="10" y="6"/>
                      <a:pt x="15" y="7"/>
                      <a:pt x="20" y="7"/>
                    </a:cubicBezTo>
                    <a:cubicBezTo>
                      <a:pt x="26" y="7"/>
                      <a:pt x="30" y="9"/>
                      <a:pt x="26" y="16"/>
                    </a:cubicBezTo>
                    <a:cubicBezTo>
                      <a:pt x="23" y="24"/>
                      <a:pt x="23" y="29"/>
                      <a:pt x="34" y="25"/>
                    </a:cubicBezTo>
                    <a:cubicBezTo>
                      <a:pt x="40" y="23"/>
                      <a:pt x="43" y="25"/>
                      <a:pt x="42" y="3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4" name="Freeform 720">
                <a:extLst>
                  <a:ext uri="{FF2B5EF4-FFF2-40B4-BE49-F238E27FC236}">
                    <a16:creationId xmlns:a16="http://schemas.microsoft.com/office/drawing/2014/main" id="{2A692F27-8E1C-5CDF-8FC2-942992E65228}"/>
                  </a:ext>
                </a:extLst>
              </p:cNvPr>
              <p:cNvSpPr/>
              <p:nvPr/>
            </p:nvSpPr>
            <p:spPr bwMode="auto">
              <a:xfrm>
                <a:off x="72" y="2112"/>
                <a:ext cx="79" cy="14"/>
              </a:xfrm>
              <a:custGeom>
                <a:avLst/>
                <a:gdLst>
                  <a:gd name="T0" fmla="*/ 27 w 69"/>
                  <a:gd name="T1" fmla="*/ 11 h 12"/>
                  <a:gd name="T2" fmla="*/ 32 w 69"/>
                  <a:gd name="T3" fmla="*/ 8 h 12"/>
                  <a:gd name="T4" fmla="*/ 6 w 69"/>
                  <a:gd name="T5" fmla="*/ 9 h 12"/>
                  <a:gd name="T6" fmla="*/ 0 w 69"/>
                  <a:gd name="T7" fmla="*/ 5 h 12"/>
                  <a:gd name="T8" fmla="*/ 6 w 69"/>
                  <a:gd name="T9" fmla="*/ 0 h 12"/>
                  <a:gd name="T10" fmla="*/ 62 w 69"/>
                  <a:gd name="T11" fmla="*/ 4 h 12"/>
                  <a:gd name="T12" fmla="*/ 69 w 69"/>
                  <a:gd name="T13" fmla="*/ 9 h 12"/>
                  <a:gd name="T14" fmla="*/ 27 w 69"/>
                  <a:gd name="T15" fmla="*/ 12 h 12"/>
                  <a:gd name="T16" fmla="*/ 27 w 69"/>
                  <a:gd name="T1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12">
                    <a:moveTo>
                      <a:pt x="27" y="11"/>
                    </a:moveTo>
                    <a:cubicBezTo>
                      <a:pt x="28" y="10"/>
                      <a:pt x="30" y="9"/>
                      <a:pt x="32" y="8"/>
                    </a:cubicBezTo>
                    <a:cubicBezTo>
                      <a:pt x="23" y="4"/>
                      <a:pt x="15" y="9"/>
                      <a:pt x="6" y="9"/>
                    </a:cubicBezTo>
                    <a:cubicBezTo>
                      <a:pt x="3" y="9"/>
                      <a:pt x="0" y="11"/>
                      <a:pt x="0" y="5"/>
                    </a:cubicBezTo>
                    <a:cubicBezTo>
                      <a:pt x="0" y="2"/>
                      <a:pt x="1" y="0"/>
                      <a:pt x="6" y="0"/>
                    </a:cubicBezTo>
                    <a:cubicBezTo>
                      <a:pt x="25" y="2"/>
                      <a:pt x="44" y="3"/>
                      <a:pt x="62" y="4"/>
                    </a:cubicBezTo>
                    <a:cubicBezTo>
                      <a:pt x="65" y="4"/>
                      <a:pt x="67" y="4"/>
                      <a:pt x="69" y="9"/>
                    </a:cubicBezTo>
                    <a:cubicBezTo>
                      <a:pt x="54" y="4"/>
                      <a:pt x="41" y="11"/>
                      <a:pt x="27" y="12"/>
                    </a:cubicBezTo>
                    <a:lnTo>
                      <a:pt x="27" y="1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5" name="Freeform 721">
                <a:extLst>
                  <a:ext uri="{FF2B5EF4-FFF2-40B4-BE49-F238E27FC236}">
                    <a16:creationId xmlns:a16="http://schemas.microsoft.com/office/drawing/2014/main" id="{3FDAB95F-2384-9E25-6309-575BD19C3B45}"/>
                  </a:ext>
                </a:extLst>
              </p:cNvPr>
              <p:cNvSpPr/>
              <p:nvPr/>
            </p:nvSpPr>
            <p:spPr bwMode="auto">
              <a:xfrm>
                <a:off x="543" y="2410"/>
                <a:ext cx="52" cy="30"/>
              </a:xfrm>
              <a:custGeom>
                <a:avLst/>
                <a:gdLst>
                  <a:gd name="T0" fmla="*/ 0 w 45"/>
                  <a:gd name="T1" fmla="*/ 12 h 26"/>
                  <a:gd name="T2" fmla="*/ 2 w 45"/>
                  <a:gd name="T3" fmla="*/ 3 h 26"/>
                  <a:gd name="T4" fmla="*/ 24 w 45"/>
                  <a:gd name="T5" fmla="*/ 10 h 26"/>
                  <a:gd name="T6" fmla="*/ 34 w 45"/>
                  <a:gd name="T7" fmla="*/ 7 h 26"/>
                  <a:gd name="T8" fmla="*/ 43 w 45"/>
                  <a:gd name="T9" fmla="*/ 3 h 26"/>
                  <a:gd name="T10" fmla="*/ 43 w 45"/>
                  <a:gd name="T11" fmla="*/ 13 h 26"/>
                  <a:gd name="T12" fmla="*/ 41 w 45"/>
                  <a:gd name="T13" fmla="*/ 20 h 26"/>
                  <a:gd name="T14" fmla="*/ 30 w 45"/>
                  <a:gd name="T15" fmla="*/ 23 h 26"/>
                  <a:gd name="T16" fmla="*/ 24 w 45"/>
                  <a:gd name="T17" fmla="*/ 20 h 26"/>
                  <a:gd name="T18" fmla="*/ 14 w 45"/>
                  <a:gd name="T19" fmla="*/ 8 h 26"/>
                  <a:gd name="T20" fmla="*/ 2 w 45"/>
                  <a:gd name="T21" fmla="*/ 14 h 26"/>
                  <a:gd name="T22" fmla="*/ 0 w 45"/>
                  <a:gd name="T23"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5" h="26">
                    <a:moveTo>
                      <a:pt x="0" y="12"/>
                    </a:moveTo>
                    <a:cubicBezTo>
                      <a:pt x="1" y="9"/>
                      <a:pt x="1" y="6"/>
                      <a:pt x="2" y="3"/>
                    </a:cubicBezTo>
                    <a:cubicBezTo>
                      <a:pt x="9" y="7"/>
                      <a:pt x="18" y="1"/>
                      <a:pt x="24" y="10"/>
                    </a:cubicBezTo>
                    <a:cubicBezTo>
                      <a:pt x="26" y="12"/>
                      <a:pt x="31" y="9"/>
                      <a:pt x="34" y="7"/>
                    </a:cubicBezTo>
                    <a:cubicBezTo>
                      <a:pt x="36" y="4"/>
                      <a:pt x="39" y="0"/>
                      <a:pt x="43" y="3"/>
                    </a:cubicBezTo>
                    <a:cubicBezTo>
                      <a:pt x="45" y="5"/>
                      <a:pt x="44" y="10"/>
                      <a:pt x="43" y="13"/>
                    </a:cubicBezTo>
                    <a:cubicBezTo>
                      <a:pt x="42" y="16"/>
                      <a:pt x="42" y="18"/>
                      <a:pt x="41" y="20"/>
                    </a:cubicBezTo>
                    <a:cubicBezTo>
                      <a:pt x="37" y="20"/>
                      <a:pt x="33" y="21"/>
                      <a:pt x="30" y="23"/>
                    </a:cubicBezTo>
                    <a:cubicBezTo>
                      <a:pt x="25" y="26"/>
                      <a:pt x="23" y="24"/>
                      <a:pt x="24" y="20"/>
                    </a:cubicBezTo>
                    <a:cubicBezTo>
                      <a:pt x="25" y="12"/>
                      <a:pt x="14" y="15"/>
                      <a:pt x="14" y="8"/>
                    </a:cubicBezTo>
                    <a:cubicBezTo>
                      <a:pt x="10" y="9"/>
                      <a:pt x="4" y="9"/>
                      <a:pt x="2" y="14"/>
                    </a:cubicBezTo>
                    <a:cubicBezTo>
                      <a:pt x="2" y="14"/>
                      <a:pt x="1" y="13"/>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6" name="Freeform 722">
                <a:extLst>
                  <a:ext uri="{FF2B5EF4-FFF2-40B4-BE49-F238E27FC236}">
                    <a16:creationId xmlns:a16="http://schemas.microsoft.com/office/drawing/2014/main" id="{D01BCDFC-B850-B789-3E17-FEEA693AC5C4}"/>
                  </a:ext>
                </a:extLst>
              </p:cNvPr>
              <p:cNvSpPr/>
              <p:nvPr/>
            </p:nvSpPr>
            <p:spPr bwMode="auto">
              <a:xfrm>
                <a:off x="474" y="2318"/>
                <a:ext cx="46" cy="23"/>
              </a:xfrm>
              <a:custGeom>
                <a:avLst/>
                <a:gdLst>
                  <a:gd name="T0" fmla="*/ 6 w 40"/>
                  <a:gd name="T1" fmla="*/ 1 h 20"/>
                  <a:gd name="T2" fmla="*/ 13 w 40"/>
                  <a:gd name="T3" fmla="*/ 0 h 20"/>
                  <a:gd name="T4" fmla="*/ 39 w 40"/>
                  <a:gd name="T5" fmla="*/ 15 h 20"/>
                  <a:gd name="T6" fmla="*/ 33 w 40"/>
                  <a:gd name="T7" fmla="*/ 20 h 20"/>
                  <a:gd name="T8" fmla="*/ 7 w 40"/>
                  <a:gd name="T9" fmla="*/ 18 h 20"/>
                  <a:gd name="T10" fmla="*/ 6 w 40"/>
                  <a:gd name="T11" fmla="*/ 1 h 20"/>
                </a:gdLst>
                <a:ahLst/>
                <a:cxnLst>
                  <a:cxn ang="0">
                    <a:pos x="T0" y="T1"/>
                  </a:cxn>
                  <a:cxn ang="0">
                    <a:pos x="T2" y="T3"/>
                  </a:cxn>
                  <a:cxn ang="0">
                    <a:pos x="T4" y="T5"/>
                  </a:cxn>
                  <a:cxn ang="0">
                    <a:pos x="T6" y="T7"/>
                  </a:cxn>
                  <a:cxn ang="0">
                    <a:pos x="T8" y="T9"/>
                  </a:cxn>
                  <a:cxn ang="0">
                    <a:pos x="T10" y="T11"/>
                  </a:cxn>
                </a:cxnLst>
                <a:rect l="0" t="0" r="r" b="b"/>
                <a:pathLst>
                  <a:path w="40" h="20">
                    <a:moveTo>
                      <a:pt x="6" y="1"/>
                    </a:moveTo>
                    <a:cubicBezTo>
                      <a:pt x="8" y="1"/>
                      <a:pt x="11" y="0"/>
                      <a:pt x="13" y="0"/>
                    </a:cubicBezTo>
                    <a:cubicBezTo>
                      <a:pt x="19" y="9"/>
                      <a:pt x="31" y="8"/>
                      <a:pt x="39" y="15"/>
                    </a:cubicBezTo>
                    <a:cubicBezTo>
                      <a:pt x="40" y="19"/>
                      <a:pt x="34" y="17"/>
                      <a:pt x="33" y="20"/>
                    </a:cubicBezTo>
                    <a:cubicBezTo>
                      <a:pt x="25" y="20"/>
                      <a:pt x="16" y="14"/>
                      <a:pt x="7" y="18"/>
                    </a:cubicBezTo>
                    <a:cubicBezTo>
                      <a:pt x="0" y="13"/>
                      <a:pt x="5" y="7"/>
                      <a:pt x="6"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7" name="Freeform 723">
                <a:extLst>
                  <a:ext uri="{FF2B5EF4-FFF2-40B4-BE49-F238E27FC236}">
                    <a16:creationId xmlns:a16="http://schemas.microsoft.com/office/drawing/2014/main" id="{981D48EE-2BE4-E091-1CAB-7E9B49C3A805}"/>
                  </a:ext>
                </a:extLst>
              </p:cNvPr>
              <p:cNvSpPr/>
              <p:nvPr/>
            </p:nvSpPr>
            <p:spPr bwMode="auto">
              <a:xfrm>
                <a:off x="478" y="2510"/>
                <a:ext cx="37" cy="26"/>
              </a:xfrm>
              <a:custGeom>
                <a:avLst/>
                <a:gdLst>
                  <a:gd name="T0" fmla="*/ 32 w 32"/>
                  <a:gd name="T1" fmla="*/ 10 h 23"/>
                  <a:gd name="T2" fmla="*/ 28 w 32"/>
                  <a:gd name="T3" fmla="*/ 15 h 23"/>
                  <a:gd name="T4" fmla="*/ 21 w 32"/>
                  <a:gd name="T5" fmla="*/ 22 h 23"/>
                  <a:gd name="T6" fmla="*/ 0 w 32"/>
                  <a:gd name="T7" fmla="*/ 18 h 23"/>
                  <a:gd name="T8" fmla="*/ 21 w 32"/>
                  <a:gd name="T9" fmla="*/ 0 h 23"/>
                  <a:gd name="T10" fmla="*/ 32 w 32"/>
                  <a:gd name="T11" fmla="*/ 10 h 23"/>
                </a:gdLst>
                <a:ahLst/>
                <a:cxnLst>
                  <a:cxn ang="0">
                    <a:pos x="T0" y="T1"/>
                  </a:cxn>
                  <a:cxn ang="0">
                    <a:pos x="T2" y="T3"/>
                  </a:cxn>
                  <a:cxn ang="0">
                    <a:pos x="T4" y="T5"/>
                  </a:cxn>
                  <a:cxn ang="0">
                    <a:pos x="T6" y="T7"/>
                  </a:cxn>
                  <a:cxn ang="0">
                    <a:pos x="T8" y="T9"/>
                  </a:cxn>
                  <a:cxn ang="0">
                    <a:pos x="T10" y="T11"/>
                  </a:cxn>
                </a:cxnLst>
                <a:rect l="0" t="0" r="r" b="b"/>
                <a:pathLst>
                  <a:path w="32" h="23">
                    <a:moveTo>
                      <a:pt x="32" y="10"/>
                    </a:moveTo>
                    <a:cubicBezTo>
                      <a:pt x="29" y="10"/>
                      <a:pt x="28" y="12"/>
                      <a:pt x="28" y="15"/>
                    </a:cubicBezTo>
                    <a:cubicBezTo>
                      <a:pt x="25" y="16"/>
                      <a:pt x="23" y="19"/>
                      <a:pt x="21" y="22"/>
                    </a:cubicBezTo>
                    <a:cubicBezTo>
                      <a:pt x="15" y="22"/>
                      <a:pt x="9" y="23"/>
                      <a:pt x="0" y="18"/>
                    </a:cubicBezTo>
                    <a:cubicBezTo>
                      <a:pt x="7" y="12"/>
                      <a:pt x="14" y="6"/>
                      <a:pt x="21" y="0"/>
                    </a:cubicBezTo>
                    <a:cubicBezTo>
                      <a:pt x="25" y="2"/>
                      <a:pt x="32" y="2"/>
                      <a:pt x="32"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8" name="Freeform 724">
                <a:extLst>
                  <a:ext uri="{FF2B5EF4-FFF2-40B4-BE49-F238E27FC236}">
                    <a16:creationId xmlns:a16="http://schemas.microsoft.com/office/drawing/2014/main" id="{09B74C6B-7E98-EE70-6C58-06C2AECED605}"/>
                  </a:ext>
                </a:extLst>
              </p:cNvPr>
              <p:cNvSpPr/>
              <p:nvPr/>
            </p:nvSpPr>
            <p:spPr bwMode="auto">
              <a:xfrm>
                <a:off x="239" y="2133"/>
                <a:ext cx="30" cy="52"/>
              </a:xfrm>
              <a:custGeom>
                <a:avLst/>
                <a:gdLst>
                  <a:gd name="T0" fmla="*/ 0 w 26"/>
                  <a:gd name="T1" fmla="*/ 1 h 46"/>
                  <a:gd name="T2" fmla="*/ 22 w 26"/>
                  <a:gd name="T3" fmla="*/ 21 h 46"/>
                  <a:gd name="T4" fmla="*/ 21 w 26"/>
                  <a:gd name="T5" fmla="*/ 40 h 46"/>
                  <a:gd name="T6" fmla="*/ 14 w 26"/>
                  <a:gd name="T7" fmla="*/ 31 h 46"/>
                  <a:gd name="T8" fmla="*/ 14 w 26"/>
                  <a:gd name="T9" fmla="*/ 24 h 46"/>
                  <a:gd name="T10" fmla="*/ 0 w 26"/>
                  <a:gd name="T11" fmla="*/ 1 h 46"/>
                </a:gdLst>
                <a:ahLst/>
                <a:cxnLst>
                  <a:cxn ang="0">
                    <a:pos x="T0" y="T1"/>
                  </a:cxn>
                  <a:cxn ang="0">
                    <a:pos x="T2" y="T3"/>
                  </a:cxn>
                  <a:cxn ang="0">
                    <a:pos x="T4" y="T5"/>
                  </a:cxn>
                  <a:cxn ang="0">
                    <a:pos x="T6" y="T7"/>
                  </a:cxn>
                  <a:cxn ang="0">
                    <a:pos x="T8" y="T9"/>
                  </a:cxn>
                  <a:cxn ang="0">
                    <a:pos x="T10" y="T11"/>
                  </a:cxn>
                </a:cxnLst>
                <a:rect l="0" t="0" r="r" b="b"/>
                <a:pathLst>
                  <a:path w="26" h="46">
                    <a:moveTo>
                      <a:pt x="0" y="1"/>
                    </a:moveTo>
                    <a:cubicBezTo>
                      <a:pt x="16" y="0"/>
                      <a:pt x="20" y="10"/>
                      <a:pt x="22" y="21"/>
                    </a:cubicBezTo>
                    <a:cubicBezTo>
                      <a:pt x="23" y="28"/>
                      <a:pt x="26" y="37"/>
                      <a:pt x="21" y="40"/>
                    </a:cubicBezTo>
                    <a:cubicBezTo>
                      <a:pt x="12" y="46"/>
                      <a:pt x="15" y="35"/>
                      <a:pt x="14" y="31"/>
                    </a:cubicBezTo>
                    <a:cubicBezTo>
                      <a:pt x="13" y="29"/>
                      <a:pt x="14" y="26"/>
                      <a:pt x="14" y="24"/>
                    </a:cubicBezTo>
                    <a:cubicBezTo>
                      <a:pt x="13" y="15"/>
                      <a:pt x="10" y="7"/>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9" name="Freeform 725">
                <a:extLst>
                  <a:ext uri="{FF2B5EF4-FFF2-40B4-BE49-F238E27FC236}">
                    <a16:creationId xmlns:a16="http://schemas.microsoft.com/office/drawing/2014/main" id="{CD40A6FC-A50E-0AA1-790C-5974B6A38E36}"/>
                  </a:ext>
                </a:extLst>
              </p:cNvPr>
              <p:cNvSpPr/>
              <p:nvPr/>
            </p:nvSpPr>
            <p:spPr bwMode="auto">
              <a:xfrm>
                <a:off x="245" y="2214"/>
                <a:ext cx="55" cy="31"/>
              </a:xfrm>
              <a:custGeom>
                <a:avLst/>
                <a:gdLst>
                  <a:gd name="T0" fmla="*/ 48 w 48"/>
                  <a:gd name="T1" fmla="*/ 0 h 27"/>
                  <a:gd name="T2" fmla="*/ 28 w 48"/>
                  <a:gd name="T3" fmla="*/ 24 h 27"/>
                  <a:gd name="T4" fmla="*/ 22 w 48"/>
                  <a:gd name="T5" fmla="*/ 23 h 27"/>
                  <a:gd name="T6" fmla="*/ 5 w 48"/>
                  <a:gd name="T7" fmla="*/ 14 h 27"/>
                  <a:gd name="T8" fmla="*/ 0 w 48"/>
                  <a:gd name="T9" fmla="*/ 11 h 27"/>
                  <a:gd name="T10" fmla="*/ 25 w 48"/>
                  <a:gd name="T11" fmla="*/ 12 h 27"/>
                  <a:gd name="T12" fmla="*/ 48 w 48"/>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48" h="27">
                    <a:moveTo>
                      <a:pt x="48" y="0"/>
                    </a:moveTo>
                    <a:cubicBezTo>
                      <a:pt x="43" y="11"/>
                      <a:pt x="33" y="16"/>
                      <a:pt x="28" y="24"/>
                    </a:cubicBezTo>
                    <a:cubicBezTo>
                      <a:pt x="26" y="27"/>
                      <a:pt x="23" y="25"/>
                      <a:pt x="22" y="23"/>
                    </a:cubicBezTo>
                    <a:cubicBezTo>
                      <a:pt x="20" y="13"/>
                      <a:pt x="12" y="14"/>
                      <a:pt x="5" y="14"/>
                    </a:cubicBezTo>
                    <a:cubicBezTo>
                      <a:pt x="3" y="14"/>
                      <a:pt x="1" y="14"/>
                      <a:pt x="0" y="11"/>
                    </a:cubicBezTo>
                    <a:cubicBezTo>
                      <a:pt x="9" y="11"/>
                      <a:pt x="17" y="11"/>
                      <a:pt x="25" y="12"/>
                    </a:cubicBezTo>
                    <a:cubicBezTo>
                      <a:pt x="35" y="14"/>
                      <a:pt x="38" y="2"/>
                      <a:pt x="4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0" name="Freeform 726">
                <a:extLst>
                  <a:ext uri="{FF2B5EF4-FFF2-40B4-BE49-F238E27FC236}">
                    <a16:creationId xmlns:a16="http://schemas.microsoft.com/office/drawing/2014/main" id="{7E97AE79-F885-3327-7125-0CB810C0A572}"/>
                  </a:ext>
                </a:extLst>
              </p:cNvPr>
              <p:cNvSpPr/>
              <p:nvPr/>
            </p:nvSpPr>
            <p:spPr bwMode="auto">
              <a:xfrm>
                <a:off x="291" y="2146"/>
                <a:ext cx="16" cy="43"/>
              </a:xfrm>
              <a:custGeom>
                <a:avLst/>
                <a:gdLst>
                  <a:gd name="T0" fmla="*/ 8 w 14"/>
                  <a:gd name="T1" fmla="*/ 0 h 37"/>
                  <a:gd name="T2" fmla="*/ 11 w 14"/>
                  <a:gd name="T3" fmla="*/ 37 h 37"/>
                  <a:gd name="T4" fmla="*/ 8 w 14"/>
                  <a:gd name="T5" fmla="*/ 0 h 37"/>
                </a:gdLst>
                <a:ahLst/>
                <a:cxnLst>
                  <a:cxn ang="0">
                    <a:pos x="T0" y="T1"/>
                  </a:cxn>
                  <a:cxn ang="0">
                    <a:pos x="T2" y="T3"/>
                  </a:cxn>
                  <a:cxn ang="0">
                    <a:pos x="T4" y="T5"/>
                  </a:cxn>
                </a:cxnLst>
                <a:rect l="0" t="0" r="r" b="b"/>
                <a:pathLst>
                  <a:path w="14" h="37">
                    <a:moveTo>
                      <a:pt x="8" y="0"/>
                    </a:moveTo>
                    <a:cubicBezTo>
                      <a:pt x="14" y="13"/>
                      <a:pt x="12" y="24"/>
                      <a:pt x="11" y="37"/>
                    </a:cubicBezTo>
                    <a:cubicBezTo>
                      <a:pt x="1" y="25"/>
                      <a:pt x="0" y="19"/>
                      <a:pt x="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1" name="Freeform 727">
                <a:extLst>
                  <a:ext uri="{FF2B5EF4-FFF2-40B4-BE49-F238E27FC236}">
                    <a16:creationId xmlns:a16="http://schemas.microsoft.com/office/drawing/2014/main" id="{9FC32B5E-D4B6-A22A-A415-4A7C078825BA}"/>
                  </a:ext>
                </a:extLst>
              </p:cNvPr>
              <p:cNvSpPr/>
              <p:nvPr/>
            </p:nvSpPr>
            <p:spPr bwMode="auto">
              <a:xfrm>
                <a:off x="268" y="2177"/>
                <a:ext cx="27" cy="22"/>
              </a:xfrm>
              <a:custGeom>
                <a:avLst/>
                <a:gdLst>
                  <a:gd name="T0" fmla="*/ 4 w 24"/>
                  <a:gd name="T1" fmla="*/ 0 h 19"/>
                  <a:gd name="T2" fmla="*/ 24 w 24"/>
                  <a:gd name="T3" fmla="*/ 16 h 19"/>
                  <a:gd name="T4" fmla="*/ 4 w 24"/>
                  <a:gd name="T5" fmla="*/ 0 h 19"/>
                </a:gdLst>
                <a:ahLst/>
                <a:cxnLst>
                  <a:cxn ang="0">
                    <a:pos x="T0" y="T1"/>
                  </a:cxn>
                  <a:cxn ang="0">
                    <a:pos x="T2" y="T3"/>
                  </a:cxn>
                  <a:cxn ang="0">
                    <a:pos x="T4" y="T5"/>
                  </a:cxn>
                </a:cxnLst>
                <a:rect l="0" t="0" r="r" b="b"/>
                <a:pathLst>
                  <a:path w="24" h="19">
                    <a:moveTo>
                      <a:pt x="4" y="0"/>
                    </a:moveTo>
                    <a:cubicBezTo>
                      <a:pt x="8" y="8"/>
                      <a:pt x="18" y="9"/>
                      <a:pt x="24" y="16"/>
                    </a:cubicBezTo>
                    <a:cubicBezTo>
                      <a:pt x="15" y="13"/>
                      <a:pt x="0" y="19"/>
                      <a:pt x="4"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2" name="Freeform 728">
                <a:extLst>
                  <a:ext uri="{FF2B5EF4-FFF2-40B4-BE49-F238E27FC236}">
                    <a16:creationId xmlns:a16="http://schemas.microsoft.com/office/drawing/2014/main" id="{616C21CE-0EF9-B1F8-E1F7-C682441F3749}"/>
                  </a:ext>
                </a:extLst>
              </p:cNvPr>
              <p:cNvSpPr/>
              <p:nvPr/>
            </p:nvSpPr>
            <p:spPr bwMode="auto">
              <a:xfrm>
                <a:off x="230" y="2188"/>
                <a:ext cx="20" cy="21"/>
              </a:xfrm>
              <a:custGeom>
                <a:avLst/>
                <a:gdLst>
                  <a:gd name="T0" fmla="*/ 17 w 17"/>
                  <a:gd name="T1" fmla="*/ 2 h 19"/>
                  <a:gd name="T2" fmla="*/ 0 w 17"/>
                  <a:gd name="T3" fmla="*/ 19 h 19"/>
                  <a:gd name="T4" fmla="*/ 17 w 17"/>
                  <a:gd name="T5" fmla="*/ 2 h 19"/>
                </a:gdLst>
                <a:ahLst/>
                <a:cxnLst>
                  <a:cxn ang="0">
                    <a:pos x="T0" y="T1"/>
                  </a:cxn>
                  <a:cxn ang="0">
                    <a:pos x="T2" y="T3"/>
                  </a:cxn>
                  <a:cxn ang="0">
                    <a:pos x="T4" y="T5"/>
                  </a:cxn>
                </a:cxnLst>
                <a:rect l="0" t="0" r="r" b="b"/>
                <a:pathLst>
                  <a:path w="17" h="19">
                    <a:moveTo>
                      <a:pt x="17" y="2"/>
                    </a:moveTo>
                    <a:cubicBezTo>
                      <a:pt x="11" y="9"/>
                      <a:pt x="4" y="11"/>
                      <a:pt x="0" y="19"/>
                    </a:cubicBezTo>
                    <a:cubicBezTo>
                      <a:pt x="0" y="3"/>
                      <a:pt x="3" y="0"/>
                      <a:pt x="1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3" name="Freeform 729">
                <a:extLst>
                  <a:ext uri="{FF2B5EF4-FFF2-40B4-BE49-F238E27FC236}">
                    <a16:creationId xmlns:a16="http://schemas.microsoft.com/office/drawing/2014/main" id="{423DCE25-598F-46AB-E46C-30E5F31BC227}"/>
                  </a:ext>
                </a:extLst>
              </p:cNvPr>
              <p:cNvSpPr/>
              <p:nvPr/>
            </p:nvSpPr>
            <p:spPr bwMode="auto">
              <a:xfrm>
                <a:off x="189" y="2194"/>
                <a:ext cx="23" cy="12"/>
              </a:xfrm>
              <a:custGeom>
                <a:avLst/>
                <a:gdLst>
                  <a:gd name="T0" fmla="*/ 0 w 20"/>
                  <a:gd name="T1" fmla="*/ 9 h 10"/>
                  <a:gd name="T2" fmla="*/ 20 w 20"/>
                  <a:gd name="T3" fmla="*/ 3 h 10"/>
                  <a:gd name="T4" fmla="*/ 0 w 20"/>
                  <a:gd name="T5" fmla="*/ 10 h 10"/>
                  <a:gd name="T6" fmla="*/ 0 w 20"/>
                  <a:gd name="T7" fmla="*/ 9 h 10"/>
                </a:gdLst>
                <a:ahLst/>
                <a:cxnLst>
                  <a:cxn ang="0">
                    <a:pos x="T0" y="T1"/>
                  </a:cxn>
                  <a:cxn ang="0">
                    <a:pos x="T2" y="T3"/>
                  </a:cxn>
                  <a:cxn ang="0">
                    <a:pos x="T4" y="T5"/>
                  </a:cxn>
                  <a:cxn ang="0">
                    <a:pos x="T6" y="T7"/>
                  </a:cxn>
                </a:cxnLst>
                <a:rect l="0" t="0" r="r" b="b"/>
                <a:pathLst>
                  <a:path w="20" h="10">
                    <a:moveTo>
                      <a:pt x="0" y="9"/>
                    </a:moveTo>
                    <a:cubicBezTo>
                      <a:pt x="5" y="0"/>
                      <a:pt x="5" y="0"/>
                      <a:pt x="20" y="3"/>
                    </a:cubicBezTo>
                    <a:cubicBezTo>
                      <a:pt x="12" y="5"/>
                      <a:pt x="7" y="10"/>
                      <a:pt x="0" y="10"/>
                    </a:cubicBezTo>
                    <a:lnTo>
                      <a:pt x="0" y="9"/>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4" name="Freeform 730">
                <a:extLst>
                  <a:ext uri="{FF2B5EF4-FFF2-40B4-BE49-F238E27FC236}">
                    <a16:creationId xmlns:a16="http://schemas.microsoft.com/office/drawing/2014/main" id="{60ABFF24-7A1E-3960-66EE-4E5FFD7F70CD}"/>
                  </a:ext>
                </a:extLst>
              </p:cNvPr>
              <p:cNvSpPr/>
              <p:nvPr/>
            </p:nvSpPr>
            <p:spPr bwMode="auto">
              <a:xfrm>
                <a:off x="149" y="2225"/>
                <a:ext cx="21" cy="11"/>
              </a:xfrm>
              <a:custGeom>
                <a:avLst/>
                <a:gdLst>
                  <a:gd name="T0" fmla="*/ 0 w 19"/>
                  <a:gd name="T1" fmla="*/ 0 h 9"/>
                  <a:gd name="T2" fmla="*/ 19 w 19"/>
                  <a:gd name="T3" fmla="*/ 6 h 9"/>
                  <a:gd name="T4" fmla="*/ 0 w 19"/>
                  <a:gd name="T5" fmla="*/ 0 h 9"/>
                </a:gdLst>
                <a:ahLst/>
                <a:cxnLst>
                  <a:cxn ang="0">
                    <a:pos x="T0" y="T1"/>
                  </a:cxn>
                  <a:cxn ang="0">
                    <a:pos x="T2" y="T3"/>
                  </a:cxn>
                  <a:cxn ang="0">
                    <a:pos x="T4" y="T5"/>
                  </a:cxn>
                </a:cxnLst>
                <a:rect l="0" t="0" r="r" b="b"/>
                <a:pathLst>
                  <a:path w="19" h="9">
                    <a:moveTo>
                      <a:pt x="0" y="0"/>
                    </a:moveTo>
                    <a:cubicBezTo>
                      <a:pt x="6" y="2"/>
                      <a:pt x="12" y="4"/>
                      <a:pt x="19" y="6"/>
                    </a:cubicBezTo>
                    <a:cubicBezTo>
                      <a:pt x="11" y="9"/>
                      <a:pt x="5" y="7"/>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5" name="Freeform 731">
                <a:extLst>
                  <a:ext uri="{FF2B5EF4-FFF2-40B4-BE49-F238E27FC236}">
                    <a16:creationId xmlns:a16="http://schemas.microsoft.com/office/drawing/2014/main" id="{86902715-F200-E091-EB0C-35EA2E59EFD8}"/>
                  </a:ext>
                </a:extLst>
              </p:cNvPr>
              <p:cNvSpPr/>
              <p:nvPr/>
            </p:nvSpPr>
            <p:spPr bwMode="auto">
              <a:xfrm>
                <a:off x="206" y="2213"/>
                <a:ext cx="10" cy="11"/>
              </a:xfrm>
              <a:custGeom>
                <a:avLst/>
                <a:gdLst>
                  <a:gd name="T0" fmla="*/ 9 w 9"/>
                  <a:gd name="T1" fmla="*/ 0 h 10"/>
                  <a:gd name="T2" fmla="*/ 0 w 9"/>
                  <a:gd name="T3" fmla="*/ 10 h 10"/>
                  <a:gd name="T4" fmla="*/ 9 w 9"/>
                  <a:gd name="T5" fmla="*/ 0 h 10"/>
                </a:gdLst>
                <a:ahLst/>
                <a:cxnLst>
                  <a:cxn ang="0">
                    <a:pos x="T0" y="T1"/>
                  </a:cxn>
                  <a:cxn ang="0">
                    <a:pos x="T2" y="T3"/>
                  </a:cxn>
                  <a:cxn ang="0">
                    <a:pos x="T4" y="T5"/>
                  </a:cxn>
                </a:cxnLst>
                <a:rect l="0" t="0" r="r" b="b"/>
                <a:pathLst>
                  <a:path w="9" h="10">
                    <a:moveTo>
                      <a:pt x="9" y="0"/>
                    </a:moveTo>
                    <a:cubicBezTo>
                      <a:pt x="9" y="5"/>
                      <a:pt x="6" y="9"/>
                      <a:pt x="0" y="10"/>
                    </a:cubicBezTo>
                    <a:cubicBezTo>
                      <a:pt x="1" y="3"/>
                      <a:pt x="5" y="1"/>
                      <a:pt x="9"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6" name="Freeform 732">
                <a:extLst>
                  <a:ext uri="{FF2B5EF4-FFF2-40B4-BE49-F238E27FC236}">
                    <a16:creationId xmlns:a16="http://schemas.microsoft.com/office/drawing/2014/main" id="{E93EC104-FDBF-12D0-851B-FCCE2D19D51E}"/>
                  </a:ext>
                </a:extLst>
              </p:cNvPr>
              <p:cNvSpPr/>
              <p:nvPr/>
            </p:nvSpPr>
            <p:spPr bwMode="auto">
              <a:xfrm>
                <a:off x="216" y="2192"/>
                <a:ext cx="10" cy="7"/>
              </a:xfrm>
              <a:custGeom>
                <a:avLst/>
                <a:gdLst>
                  <a:gd name="T0" fmla="*/ 3 w 8"/>
                  <a:gd name="T1" fmla="*/ 6 h 6"/>
                  <a:gd name="T2" fmla="*/ 0 w 8"/>
                  <a:gd name="T3" fmla="*/ 3 h 6"/>
                  <a:gd name="T4" fmla="*/ 4 w 8"/>
                  <a:gd name="T5" fmla="*/ 0 h 6"/>
                  <a:gd name="T6" fmla="*/ 8 w 8"/>
                  <a:gd name="T7" fmla="*/ 3 h 6"/>
                  <a:gd name="T8" fmla="*/ 3 w 8"/>
                  <a:gd name="T9" fmla="*/ 6 h 6"/>
                </a:gdLst>
                <a:ahLst/>
                <a:cxnLst>
                  <a:cxn ang="0">
                    <a:pos x="T0" y="T1"/>
                  </a:cxn>
                  <a:cxn ang="0">
                    <a:pos x="T2" y="T3"/>
                  </a:cxn>
                  <a:cxn ang="0">
                    <a:pos x="T4" y="T5"/>
                  </a:cxn>
                  <a:cxn ang="0">
                    <a:pos x="T6" y="T7"/>
                  </a:cxn>
                  <a:cxn ang="0">
                    <a:pos x="T8" y="T9"/>
                  </a:cxn>
                </a:cxnLst>
                <a:rect l="0" t="0" r="r" b="b"/>
                <a:pathLst>
                  <a:path w="8" h="6">
                    <a:moveTo>
                      <a:pt x="3" y="6"/>
                    </a:moveTo>
                    <a:cubicBezTo>
                      <a:pt x="2" y="6"/>
                      <a:pt x="0" y="5"/>
                      <a:pt x="0" y="3"/>
                    </a:cubicBezTo>
                    <a:cubicBezTo>
                      <a:pt x="0" y="1"/>
                      <a:pt x="2" y="0"/>
                      <a:pt x="4" y="0"/>
                    </a:cubicBezTo>
                    <a:cubicBezTo>
                      <a:pt x="6" y="0"/>
                      <a:pt x="8" y="0"/>
                      <a:pt x="8" y="3"/>
                    </a:cubicBezTo>
                    <a:cubicBezTo>
                      <a:pt x="8" y="5"/>
                      <a:pt x="6" y="6"/>
                      <a:pt x="3"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7" name="Freeform 733">
                <a:extLst>
                  <a:ext uri="{FF2B5EF4-FFF2-40B4-BE49-F238E27FC236}">
                    <a16:creationId xmlns:a16="http://schemas.microsoft.com/office/drawing/2014/main" id="{F5A58BE5-692C-4B0B-807A-4F790854F58A}"/>
                  </a:ext>
                </a:extLst>
              </p:cNvPr>
              <p:cNvSpPr/>
              <p:nvPr/>
            </p:nvSpPr>
            <p:spPr bwMode="auto">
              <a:xfrm>
                <a:off x="169" y="2204"/>
                <a:ext cx="20" cy="6"/>
              </a:xfrm>
              <a:custGeom>
                <a:avLst/>
                <a:gdLst>
                  <a:gd name="T0" fmla="*/ 17 w 17"/>
                  <a:gd name="T1" fmla="*/ 2 h 6"/>
                  <a:gd name="T2" fmla="*/ 0 w 17"/>
                  <a:gd name="T3" fmla="*/ 6 h 6"/>
                  <a:gd name="T4" fmla="*/ 17 w 17"/>
                  <a:gd name="T5" fmla="*/ 1 h 6"/>
                  <a:gd name="T6" fmla="*/ 17 w 17"/>
                  <a:gd name="T7" fmla="*/ 2 h 6"/>
                </a:gdLst>
                <a:ahLst/>
                <a:cxnLst>
                  <a:cxn ang="0">
                    <a:pos x="T0" y="T1"/>
                  </a:cxn>
                  <a:cxn ang="0">
                    <a:pos x="T2" y="T3"/>
                  </a:cxn>
                  <a:cxn ang="0">
                    <a:pos x="T4" y="T5"/>
                  </a:cxn>
                  <a:cxn ang="0">
                    <a:pos x="T6" y="T7"/>
                  </a:cxn>
                </a:cxnLst>
                <a:rect l="0" t="0" r="r" b="b"/>
                <a:pathLst>
                  <a:path w="17" h="6">
                    <a:moveTo>
                      <a:pt x="17" y="2"/>
                    </a:moveTo>
                    <a:cubicBezTo>
                      <a:pt x="12" y="5"/>
                      <a:pt x="7" y="6"/>
                      <a:pt x="0" y="6"/>
                    </a:cubicBezTo>
                    <a:cubicBezTo>
                      <a:pt x="6" y="0"/>
                      <a:pt x="12" y="2"/>
                      <a:pt x="17" y="1"/>
                    </a:cubicBezTo>
                    <a:cubicBezTo>
                      <a:pt x="17" y="1"/>
                      <a:pt x="17" y="2"/>
                      <a:pt x="1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8" name="Freeform 734">
                <a:extLst>
                  <a:ext uri="{FF2B5EF4-FFF2-40B4-BE49-F238E27FC236}">
                    <a16:creationId xmlns:a16="http://schemas.microsoft.com/office/drawing/2014/main" id="{B1DFE00A-BDC4-0F16-203D-303ABB2387D1}"/>
                  </a:ext>
                </a:extLst>
              </p:cNvPr>
              <p:cNvSpPr/>
              <p:nvPr/>
            </p:nvSpPr>
            <p:spPr bwMode="auto">
              <a:xfrm>
                <a:off x="200" y="2229"/>
                <a:ext cx="4"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0"/>
                      <a:pt x="2" y="0"/>
                      <a:pt x="3" y="1"/>
                    </a:cubicBezTo>
                    <a:cubicBezTo>
                      <a:pt x="3" y="1"/>
                      <a:pt x="3" y="2"/>
                      <a:pt x="2" y="3"/>
                    </a:cubicBezTo>
                    <a:cubicBezTo>
                      <a:pt x="2" y="3"/>
                      <a:pt x="1" y="2"/>
                      <a:pt x="0" y="2"/>
                    </a:cubicBezTo>
                    <a:cubicBezTo>
                      <a:pt x="0" y="1"/>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9" name="Freeform 735">
                <a:extLst>
                  <a:ext uri="{FF2B5EF4-FFF2-40B4-BE49-F238E27FC236}">
                    <a16:creationId xmlns:a16="http://schemas.microsoft.com/office/drawing/2014/main" id="{7FA3F22B-7408-BE88-B485-F8F6E7E75D9C}"/>
                  </a:ext>
                </a:extLst>
              </p:cNvPr>
              <p:cNvSpPr/>
              <p:nvPr/>
            </p:nvSpPr>
            <p:spPr bwMode="auto">
              <a:xfrm>
                <a:off x="157" y="2122"/>
                <a:ext cx="4" cy="2"/>
              </a:xfrm>
              <a:custGeom>
                <a:avLst/>
                <a:gdLst>
                  <a:gd name="T0" fmla="*/ 4 w 4"/>
                  <a:gd name="T1" fmla="*/ 1 h 2"/>
                  <a:gd name="T2" fmla="*/ 2 w 4"/>
                  <a:gd name="T3" fmla="*/ 2 h 2"/>
                  <a:gd name="T4" fmla="*/ 0 w 4"/>
                  <a:gd name="T5" fmla="*/ 1 h 2"/>
                  <a:gd name="T6" fmla="*/ 2 w 4"/>
                  <a:gd name="T7" fmla="*/ 0 h 2"/>
                  <a:gd name="T8" fmla="*/ 4 w 4"/>
                  <a:gd name="T9" fmla="*/ 1 h 2"/>
                </a:gdLst>
                <a:ahLst/>
                <a:cxnLst>
                  <a:cxn ang="0">
                    <a:pos x="T0" y="T1"/>
                  </a:cxn>
                  <a:cxn ang="0">
                    <a:pos x="T2" y="T3"/>
                  </a:cxn>
                  <a:cxn ang="0">
                    <a:pos x="T4" y="T5"/>
                  </a:cxn>
                  <a:cxn ang="0">
                    <a:pos x="T6" y="T7"/>
                  </a:cxn>
                  <a:cxn ang="0">
                    <a:pos x="T8" y="T9"/>
                  </a:cxn>
                </a:cxnLst>
                <a:rect l="0" t="0" r="r" b="b"/>
                <a:pathLst>
                  <a:path w="4" h="2">
                    <a:moveTo>
                      <a:pt x="4" y="1"/>
                    </a:moveTo>
                    <a:cubicBezTo>
                      <a:pt x="3" y="2"/>
                      <a:pt x="3" y="2"/>
                      <a:pt x="2" y="2"/>
                    </a:cubicBezTo>
                    <a:cubicBezTo>
                      <a:pt x="2" y="2"/>
                      <a:pt x="1" y="2"/>
                      <a:pt x="0" y="1"/>
                    </a:cubicBezTo>
                    <a:cubicBezTo>
                      <a:pt x="1" y="1"/>
                      <a:pt x="2" y="0"/>
                      <a:pt x="2" y="0"/>
                    </a:cubicBezTo>
                    <a:cubicBezTo>
                      <a:pt x="3" y="0"/>
                      <a:pt x="3" y="1"/>
                      <a:pt x="4"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0" name="Freeform 736">
                <a:extLst>
                  <a:ext uri="{FF2B5EF4-FFF2-40B4-BE49-F238E27FC236}">
                    <a16:creationId xmlns:a16="http://schemas.microsoft.com/office/drawing/2014/main" id="{C387C560-4C82-318B-D9EB-0CA1692CFADD}"/>
                  </a:ext>
                </a:extLst>
              </p:cNvPr>
              <p:cNvSpPr/>
              <p:nvPr/>
            </p:nvSpPr>
            <p:spPr bwMode="auto">
              <a:xfrm>
                <a:off x="96" y="2124"/>
                <a:ext cx="7" cy="4"/>
              </a:xfrm>
              <a:custGeom>
                <a:avLst/>
                <a:gdLst>
                  <a:gd name="T0" fmla="*/ 6 w 6"/>
                  <a:gd name="T1" fmla="*/ 1 h 3"/>
                  <a:gd name="T2" fmla="*/ 1 w 6"/>
                  <a:gd name="T3" fmla="*/ 2 h 3"/>
                  <a:gd name="T4" fmla="*/ 0 w 6"/>
                  <a:gd name="T5" fmla="*/ 1 h 3"/>
                  <a:gd name="T6" fmla="*/ 6 w 6"/>
                  <a:gd name="T7" fmla="*/ 0 h 3"/>
                  <a:gd name="T8" fmla="*/ 6 w 6"/>
                  <a:gd name="T9" fmla="*/ 1 h 3"/>
                </a:gdLst>
                <a:ahLst/>
                <a:cxnLst>
                  <a:cxn ang="0">
                    <a:pos x="T0" y="T1"/>
                  </a:cxn>
                  <a:cxn ang="0">
                    <a:pos x="T2" y="T3"/>
                  </a:cxn>
                  <a:cxn ang="0">
                    <a:pos x="T4" y="T5"/>
                  </a:cxn>
                  <a:cxn ang="0">
                    <a:pos x="T6" y="T7"/>
                  </a:cxn>
                  <a:cxn ang="0">
                    <a:pos x="T8" y="T9"/>
                  </a:cxn>
                </a:cxnLst>
                <a:rect l="0" t="0" r="r" b="b"/>
                <a:pathLst>
                  <a:path w="6" h="3">
                    <a:moveTo>
                      <a:pt x="6" y="1"/>
                    </a:moveTo>
                    <a:cubicBezTo>
                      <a:pt x="5" y="2"/>
                      <a:pt x="3" y="3"/>
                      <a:pt x="1" y="2"/>
                    </a:cubicBezTo>
                    <a:cubicBezTo>
                      <a:pt x="1" y="2"/>
                      <a:pt x="1" y="2"/>
                      <a:pt x="0" y="1"/>
                    </a:cubicBezTo>
                    <a:cubicBezTo>
                      <a:pt x="2" y="1"/>
                      <a:pt x="4" y="1"/>
                      <a:pt x="6" y="0"/>
                    </a:cubicBezTo>
                    <a:cubicBezTo>
                      <a:pt x="6" y="0"/>
                      <a:pt x="6" y="1"/>
                      <a:pt x="6"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1" name="Freeform 737">
                <a:extLst>
                  <a:ext uri="{FF2B5EF4-FFF2-40B4-BE49-F238E27FC236}">
                    <a16:creationId xmlns:a16="http://schemas.microsoft.com/office/drawing/2014/main" id="{02B31C07-29E4-F374-42A7-B454547E4FC0}"/>
                  </a:ext>
                </a:extLst>
              </p:cNvPr>
              <p:cNvSpPr/>
              <p:nvPr/>
            </p:nvSpPr>
            <p:spPr bwMode="auto">
              <a:xfrm>
                <a:off x="302" y="2200"/>
                <a:ext cx="3" cy="4"/>
              </a:xfrm>
              <a:custGeom>
                <a:avLst/>
                <a:gdLst>
                  <a:gd name="T0" fmla="*/ 0 w 2"/>
                  <a:gd name="T1" fmla="*/ 0 h 3"/>
                  <a:gd name="T2" fmla="*/ 2 w 2"/>
                  <a:gd name="T3" fmla="*/ 2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0" y="1"/>
                      <a:pt x="1" y="1"/>
                      <a:pt x="2" y="2"/>
                    </a:cubicBezTo>
                    <a:cubicBezTo>
                      <a:pt x="1" y="2"/>
                      <a:pt x="1" y="3"/>
                      <a:pt x="1" y="3"/>
                    </a:cubicBezTo>
                    <a:cubicBezTo>
                      <a:pt x="0" y="2"/>
                      <a:pt x="0"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2" name="Freeform 738">
                <a:extLst>
                  <a:ext uri="{FF2B5EF4-FFF2-40B4-BE49-F238E27FC236}">
                    <a16:creationId xmlns:a16="http://schemas.microsoft.com/office/drawing/2014/main" id="{ACDD64BE-3BB5-DE88-F45E-58B4E8A87DCC}"/>
                  </a:ext>
                </a:extLst>
              </p:cNvPr>
              <p:cNvSpPr/>
              <p:nvPr/>
            </p:nvSpPr>
            <p:spPr bwMode="auto">
              <a:xfrm>
                <a:off x="301" y="2199"/>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3" name="Freeform 739">
                <a:extLst>
                  <a:ext uri="{FF2B5EF4-FFF2-40B4-BE49-F238E27FC236}">
                    <a16:creationId xmlns:a16="http://schemas.microsoft.com/office/drawing/2014/main" id="{23D337A8-0F06-01E5-DBE4-AC642C02FD7B}"/>
                  </a:ext>
                </a:extLst>
              </p:cNvPr>
              <p:cNvSpPr/>
              <p:nvPr/>
            </p:nvSpPr>
            <p:spPr bwMode="auto">
              <a:xfrm>
                <a:off x="245" y="2473"/>
                <a:ext cx="213" cy="213"/>
              </a:xfrm>
              <a:custGeom>
                <a:avLst/>
                <a:gdLst>
                  <a:gd name="T0" fmla="*/ 179 w 186"/>
                  <a:gd name="T1" fmla="*/ 74 h 186"/>
                  <a:gd name="T2" fmla="*/ 180 w 186"/>
                  <a:gd name="T3" fmla="*/ 88 h 186"/>
                  <a:gd name="T4" fmla="*/ 181 w 186"/>
                  <a:gd name="T5" fmla="*/ 110 h 186"/>
                  <a:gd name="T6" fmla="*/ 177 w 186"/>
                  <a:gd name="T7" fmla="*/ 126 h 186"/>
                  <a:gd name="T8" fmla="*/ 164 w 186"/>
                  <a:gd name="T9" fmla="*/ 142 h 186"/>
                  <a:gd name="T10" fmla="*/ 159 w 186"/>
                  <a:gd name="T11" fmla="*/ 148 h 186"/>
                  <a:gd name="T12" fmla="*/ 140 w 186"/>
                  <a:gd name="T13" fmla="*/ 164 h 186"/>
                  <a:gd name="T14" fmla="*/ 132 w 186"/>
                  <a:gd name="T15" fmla="*/ 168 h 186"/>
                  <a:gd name="T16" fmla="*/ 110 w 186"/>
                  <a:gd name="T17" fmla="*/ 176 h 186"/>
                  <a:gd name="T18" fmla="*/ 97 w 186"/>
                  <a:gd name="T19" fmla="*/ 178 h 186"/>
                  <a:gd name="T20" fmla="*/ 70 w 186"/>
                  <a:gd name="T21" fmla="*/ 173 h 186"/>
                  <a:gd name="T22" fmla="*/ 65 w 186"/>
                  <a:gd name="T23" fmla="*/ 169 h 186"/>
                  <a:gd name="T24" fmla="*/ 29 w 186"/>
                  <a:gd name="T25" fmla="*/ 150 h 186"/>
                  <a:gd name="T26" fmla="*/ 23 w 186"/>
                  <a:gd name="T27" fmla="*/ 130 h 186"/>
                  <a:gd name="T28" fmla="*/ 22 w 186"/>
                  <a:gd name="T29" fmla="*/ 128 h 186"/>
                  <a:gd name="T30" fmla="*/ 13 w 186"/>
                  <a:gd name="T31" fmla="*/ 74 h 186"/>
                  <a:gd name="T32" fmla="*/ 42 w 186"/>
                  <a:gd name="T33" fmla="*/ 32 h 186"/>
                  <a:gd name="T34" fmla="*/ 66 w 186"/>
                  <a:gd name="T35" fmla="*/ 17 h 186"/>
                  <a:gd name="T36" fmla="*/ 91 w 186"/>
                  <a:gd name="T37" fmla="*/ 13 h 186"/>
                  <a:gd name="T38" fmla="*/ 105 w 186"/>
                  <a:gd name="T39" fmla="*/ 13 h 186"/>
                  <a:gd name="T40" fmla="*/ 129 w 186"/>
                  <a:gd name="T41" fmla="*/ 16 h 186"/>
                  <a:gd name="T42" fmla="*/ 140 w 186"/>
                  <a:gd name="T43" fmla="*/ 25 h 186"/>
                  <a:gd name="T44" fmla="*/ 169 w 186"/>
                  <a:gd name="T45" fmla="*/ 49 h 186"/>
                  <a:gd name="T46" fmla="*/ 173 w 186"/>
                  <a:gd name="T47" fmla="*/ 57 h 186"/>
                  <a:gd name="T48" fmla="*/ 179 w 186"/>
                  <a:gd name="T49" fmla="*/ 74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6" h="186">
                    <a:moveTo>
                      <a:pt x="179" y="74"/>
                    </a:moveTo>
                    <a:cubicBezTo>
                      <a:pt x="176" y="79"/>
                      <a:pt x="176" y="83"/>
                      <a:pt x="180" y="88"/>
                    </a:cubicBezTo>
                    <a:cubicBezTo>
                      <a:pt x="186" y="95"/>
                      <a:pt x="186" y="103"/>
                      <a:pt x="181" y="110"/>
                    </a:cubicBezTo>
                    <a:cubicBezTo>
                      <a:pt x="177" y="116"/>
                      <a:pt x="177" y="120"/>
                      <a:pt x="177" y="126"/>
                    </a:cubicBezTo>
                    <a:cubicBezTo>
                      <a:pt x="178" y="134"/>
                      <a:pt x="168" y="136"/>
                      <a:pt x="164" y="142"/>
                    </a:cubicBezTo>
                    <a:cubicBezTo>
                      <a:pt x="162" y="144"/>
                      <a:pt x="159" y="145"/>
                      <a:pt x="159" y="148"/>
                    </a:cubicBezTo>
                    <a:cubicBezTo>
                      <a:pt x="161" y="163"/>
                      <a:pt x="149" y="163"/>
                      <a:pt x="140" y="164"/>
                    </a:cubicBezTo>
                    <a:cubicBezTo>
                      <a:pt x="136" y="164"/>
                      <a:pt x="134" y="164"/>
                      <a:pt x="132" y="168"/>
                    </a:cubicBezTo>
                    <a:cubicBezTo>
                      <a:pt x="126" y="180"/>
                      <a:pt x="122" y="182"/>
                      <a:pt x="110" y="176"/>
                    </a:cubicBezTo>
                    <a:cubicBezTo>
                      <a:pt x="104" y="173"/>
                      <a:pt x="101" y="174"/>
                      <a:pt x="97" y="178"/>
                    </a:cubicBezTo>
                    <a:cubicBezTo>
                      <a:pt x="91" y="186"/>
                      <a:pt x="73" y="182"/>
                      <a:pt x="70" y="173"/>
                    </a:cubicBezTo>
                    <a:cubicBezTo>
                      <a:pt x="69" y="170"/>
                      <a:pt x="69" y="169"/>
                      <a:pt x="65" y="169"/>
                    </a:cubicBezTo>
                    <a:cubicBezTo>
                      <a:pt x="47" y="174"/>
                      <a:pt x="38" y="161"/>
                      <a:pt x="29" y="150"/>
                    </a:cubicBezTo>
                    <a:cubicBezTo>
                      <a:pt x="23" y="144"/>
                      <a:pt x="19" y="138"/>
                      <a:pt x="23" y="130"/>
                    </a:cubicBezTo>
                    <a:cubicBezTo>
                      <a:pt x="23" y="129"/>
                      <a:pt x="23" y="128"/>
                      <a:pt x="22" y="128"/>
                    </a:cubicBezTo>
                    <a:cubicBezTo>
                      <a:pt x="0" y="113"/>
                      <a:pt x="12" y="91"/>
                      <a:pt x="13" y="74"/>
                    </a:cubicBezTo>
                    <a:cubicBezTo>
                      <a:pt x="14" y="58"/>
                      <a:pt x="22" y="39"/>
                      <a:pt x="42" y="32"/>
                    </a:cubicBezTo>
                    <a:cubicBezTo>
                      <a:pt x="45" y="19"/>
                      <a:pt x="59" y="17"/>
                      <a:pt x="66" y="17"/>
                    </a:cubicBezTo>
                    <a:cubicBezTo>
                      <a:pt x="75" y="17"/>
                      <a:pt x="81" y="0"/>
                      <a:pt x="91" y="13"/>
                    </a:cubicBezTo>
                    <a:cubicBezTo>
                      <a:pt x="91" y="13"/>
                      <a:pt x="104" y="13"/>
                      <a:pt x="105" y="13"/>
                    </a:cubicBezTo>
                    <a:cubicBezTo>
                      <a:pt x="114" y="8"/>
                      <a:pt x="120" y="21"/>
                      <a:pt x="129" y="16"/>
                    </a:cubicBezTo>
                    <a:cubicBezTo>
                      <a:pt x="134" y="14"/>
                      <a:pt x="134" y="23"/>
                      <a:pt x="140" y="25"/>
                    </a:cubicBezTo>
                    <a:cubicBezTo>
                      <a:pt x="153" y="29"/>
                      <a:pt x="159" y="41"/>
                      <a:pt x="169" y="49"/>
                    </a:cubicBezTo>
                    <a:cubicBezTo>
                      <a:pt x="171" y="51"/>
                      <a:pt x="165" y="58"/>
                      <a:pt x="173" y="57"/>
                    </a:cubicBezTo>
                    <a:cubicBezTo>
                      <a:pt x="175" y="62"/>
                      <a:pt x="177" y="68"/>
                      <a:pt x="179" y="74"/>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4" name="Freeform 740">
                <a:extLst>
                  <a:ext uri="{FF2B5EF4-FFF2-40B4-BE49-F238E27FC236}">
                    <a16:creationId xmlns:a16="http://schemas.microsoft.com/office/drawing/2014/main" id="{E27209AB-22BB-4931-D607-AA77CCF124B6}"/>
                  </a:ext>
                </a:extLst>
              </p:cNvPr>
              <p:cNvSpPr/>
              <p:nvPr/>
            </p:nvSpPr>
            <p:spPr bwMode="auto">
              <a:xfrm>
                <a:off x="502" y="2527"/>
                <a:ext cx="88" cy="43"/>
              </a:xfrm>
              <a:custGeom>
                <a:avLst/>
                <a:gdLst>
                  <a:gd name="T0" fmla="*/ 0 w 77"/>
                  <a:gd name="T1" fmla="*/ 7 h 38"/>
                  <a:gd name="T2" fmla="*/ 7 w 77"/>
                  <a:gd name="T3" fmla="*/ 0 h 38"/>
                  <a:gd name="T4" fmla="*/ 17 w 77"/>
                  <a:gd name="T5" fmla="*/ 5 h 38"/>
                  <a:gd name="T6" fmla="*/ 39 w 77"/>
                  <a:gd name="T7" fmla="*/ 5 h 38"/>
                  <a:gd name="T8" fmla="*/ 27 w 77"/>
                  <a:gd name="T9" fmla="*/ 13 h 38"/>
                  <a:gd name="T10" fmla="*/ 40 w 77"/>
                  <a:gd name="T11" fmla="*/ 12 h 38"/>
                  <a:gd name="T12" fmla="*/ 68 w 77"/>
                  <a:gd name="T13" fmla="*/ 16 h 38"/>
                  <a:gd name="T14" fmla="*/ 73 w 77"/>
                  <a:gd name="T15" fmla="*/ 26 h 38"/>
                  <a:gd name="T16" fmla="*/ 59 w 77"/>
                  <a:gd name="T17" fmla="*/ 33 h 38"/>
                  <a:gd name="T18" fmla="*/ 41 w 77"/>
                  <a:gd name="T19" fmla="*/ 35 h 38"/>
                  <a:gd name="T20" fmla="*/ 24 w 77"/>
                  <a:gd name="T21" fmla="*/ 31 h 38"/>
                  <a:gd name="T22" fmla="*/ 22 w 77"/>
                  <a:gd name="T23" fmla="*/ 32 h 38"/>
                  <a:gd name="T24" fmla="*/ 20 w 77"/>
                  <a:gd name="T25" fmla="*/ 31 h 38"/>
                  <a:gd name="T26" fmla="*/ 17 w 77"/>
                  <a:gd name="T27" fmla="*/ 15 h 38"/>
                  <a:gd name="T28" fmla="*/ 16 w 77"/>
                  <a:gd name="T29" fmla="*/ 10 h 38"/>
                  <a:gd name="T30" fmla="*/ 0 w 77"/>
                  <a:gd name="T31" fmla="*/ 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7" h="38">
                    <a:moveTo>
                      <a:pt x="0" y="7"/>
                    </a:moveTo>
                    <a:cubicBezTo>
                      <a:pt x="2" y="4"/>
                      <a:pt x="4" y="1"/>
                      <a:pt x="7" y="0"/>
                    </a:cubicBezTo>
                    <a:cubicBezTo>
                      <a:pt x="8" y="6"/>
                      <a:pt x="13" y="5"/>
                      <a:pt x="17" y="5"/>
                    </a:cubicBezTo>
                    <a:cubicBezTo>
                      <a:pt x="24" y="5"/>
                      <a:pt x="30" y="5"/>
                      <a:pt x="39" y="5"/>
                    </a:cubicBezTo>
                    <a:cubicBezTo>
                      <a:pt x="35" y="11"/>
                      <a:pt x="30" y="10"/>
                      <a:pt x="27" y="13"/>
                    </a:cubicBezTo>
                    <a:cubicBezTo>
                      <a:pt x="32" y="17"/>
                      <a:pt x="36" y="13"/>
                      <a:pt x="40" y="12"/>
                    </a:cubicBezTo>
                    <a:cubicBezTo>
                      <a:pt x="50" y="8"/>
                      <a:pt x="59" y="11"/>
                      <a:pt x="68" y="16"/>
                    </a:cubicBezTo>
                    <a:cubicBezTo>
                      <a:pt x="71" y="18"/>
                      <a:pt x="77" y="22"/>
                      <a:pt x="73" y="26"/>
                    </a:cubicBezTo>
                    <a:cubicBezTo>
                      <a:pt x="70" y="30"/>
                      <a:pt x="65" y="35"/>
                      <a:pt x="59" y="33"/>
                    </a:cubicBezTo>
                    <a:cubicBezTo>
                      <a:pt x="52" y="30"/>
                      <a:pt x="46" y="22"/>
                      <a:pt x="41" y="35"/>
                    </a:cubicBezTo>
                    <a:cubicBezTo>
                      <a:pt x="39" y="38"/>
                      <a:pt x="30" y="32"/>
                      <a:pt x="24" y="31"/>
                    </a:cubicBezTo>
                    <a:cubicBezTo>
                      <a:pt x="23" y="32"/>
                      <a:pt x="22" y="32"/>
                      <a:pt x="22" y="32"/>
                    </a:cubicBezTo>
                    <a:cubicBezTo>
                      <a:pt x="21" y="31"/>
                      <a:pt x="20" y="31"/>
                      <a:pt x="20" y="31"/>
                    </a:cubicBezTo>
                    <a:cubicBezTo>
                      <a:pt x="19" y="26"/>
                      <a:pt x="33" y="18"/>
                      <a:pt x="17" y="15"/>
                    </a:cubicBezTo>
                    <a:cubicBezTo>
                      <a:pt x="20" y="12"/>
                      <a:pt x="19" y="10"/>
                      <a:pt x="16" y="10"/>
                    </a:cubicBezTo>
                    <a:cubicBezTo>
                      <a:pt x="11" y="9"/>
                      <a:pt x="6" y="8"/>
                      <a:pt x="0" y="7"/>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5" name="Freeform 741">
                <a:extLst>
                  <a:ext uri="{FF2B5EF4-FFF2-40B4-BE49-F238E27FC236}">
                    <a16:creationId xmlns:a16="http://schemas.microsoft.com/office/drawing/2014/main" id="{4AFF4E6B-B503-4D19-ECAB-8E8C1CDCDB37}"/>
                  </a:ext>
                </a:extLst>
              </p:cNvPr>
              <p:cNvSpPr/>
              <p:nvPr/>
            </p:nvSpPr>
            <p:spPr bwMode="auto">
              <a:xfrm>
                <a:off x="500" y="2576"/>
                <a:ext cx="32" cy="19"/>
              </a:xfrm>
              <a:custGeom>
                <a:avLst/>
                <a:gdLst>
                  <a:gd name="T0" fmla="*/ 16 w 28"/>
                  <a:gd name="T1" fmla="*/ 0 h 17"/>
                  <a:gd name="T2" fmla="*/ 28 w 28"/>
                  <a:gd name="T3" fmla="*/ 7 h 17"/>
                  <a:gd name="T4" fmla="*/ 19 w 28"/>
                  <a:gd name="T5" fmla="*/ 15 h 17"/>
                  <a:gd name="T6" fmla="*/ 6 w 28"/>
                  <a:gd name="T7" fmla="*/ 11 h 17"/>
                  <a:gd name="T8" fmla="*/ 7 w 28"/>
                  <a:gd name="T9" fmla="*/ 2 h 17"/>
                  <a:gd name="T10" fmla="*/ 16 w 28"/>
                  <a:gd name="T11" fmla="*/ 0 h 17"/>
                </a:gdLst>
                <a:ahLst/>
                <a:cxnLst>
                  <a:cxn ang="0">
                    <a:pos x="T0" y="T1"/>
                  </a:cxn>
                  <a:cxn ang="0">
                    <a:pos x="T2" y="T3"/>
                  </a:cxn>
                  <a:cxn ang="0">
                    <a:pos x="T4" y="T5"/>
                  </a:cxn>
                  <a:cxn ang="0">
                    <a:pos x="T6" y="T7"/>
                  </a:cxn>
                  <a:cxn ang="0">
                    <a:pos x="T8" y="T9"/>
                  </a:cxn>
                  <a:cxn ang="0">
                    <a:pos x="T10" y="T11"/>
                  </a:cxn>
                </a:cxnLst>
                <a:rect l="0" t="0" r="r" b="b"/>
                <a:pathLst>
                  <a:path w="28" h="17">
                    <a:moveTo>
                      <a:pt x="16" y="0"/>
                    </a:moveTo>
                    <a:cubicBezTo>
                      <a:pt x="20" y="2"/>
                      <a:pt x="27" y="1"/>
                      <a:pt x="28" y="7"/>
                    </a:cubicBezTo>
                    <a:cubicBezTo>
                      <a:pt x="28" y="11"/>
                      <a:pt x="22" y="12"/>
                      <a:pt x="19" y="15"/>
                    </a:cubicBezTo>
                    <a:cubicBezTo>
                      <a:pt x="14" y="17"/>
                      <a:pt x="10" y="13"/>
                      <a:pt x="6" y="11"/>
                    </a:cubicBezTo>
                    <a:cubicBezTo>
                      <a:pt x="0" y="7"/>
                      <a:pt x="1" y="4"/>
                      <a:pt x="7" y="2"/>
                    </a:cubicBezTo>
                    <a:cubicBezTo>
                      <a:pt x="10" y="1"/>
                      <a:pt x="13" y="1"/>
                      <a:pt x="16"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6" name="Freeform 742">
                <a:extLst>
                  <a:ext uri="{FF2B5EF4-FFF2-40B4-BE49-F238E27FC236}">
                    <a16:creationId xmlns:a16="http://schemas.microsoft.com/office/drawing/2014/main" id="{D1B9F887-4180-90B7-2232-C7CCC5529BD9}"/>
                  </a:ext>
                </a:extLst>
              </p:cNvPr>
              <p:cNvSpPr/>
              <p:nvPr/>
            </p:nvSpPr>
            <p:spPr bwMode="auto">
              <a:xfrm>
                <a:off x="344" y="2723"/>
                <a:ext cx="21" cy="29"/>
              </a:xfrm>
              <a:custGeom>
                <a:avLst/>
                <a:gdLst>
                  <a:gd name="T0" fmla="*/ 19 w 19"/>
                  <a:gd name="T1" fmla="*/ 13 h 26"/>
                  <a:gd name="T2" fmla="*/ 15 w 19"/>
                  <a:gd name="T3" fmla="*/ 16 h 26"/>
                  <a:gd name="T4" fmla="*/ 0 w 19"/>
                  <a:gd name="T5" fmla="*/ 18 h 26"/>
                  <a:gd name="T6" fmla="*/ 2 w 19"/>
                  <a:gd name="T7" fmla="*/ 12 h 26"/>
                  <a:gd name="T8" fmla="*/ 9 w 19"/>
                  <a:gd name="T9" fmla="*/ 0 h 26"/>
                  <a:gd name="T10" fmla="*/ 19 w 19"/>
                  <a:gd name="T11" fmla="*/ 13 h 26"/>
                </a:gdLst>
                <a:ahLst/>
                <a:cxnLst>
                  <a:cxn ang="0">
                    <a:pos x="T0" y="T1"/>
                  </a:cxn>
                  <a:cxn ang="0">
                    <a:pos x="T2" y="T3"/>
                  </a:cxn>
                  <a:cxn ang="0">
                    <a:pos x="T4" y="T5"/>
                  </a:cxn>
                  <a:cxn ang="0">
                    <a:pos x="T6" y="T7"/>
                  </a:cxn>
                  <a:cxn ang="0">
                    <a:pos x="T8" y="T9"/>
                  </a:cxn>
                  <a:cxn ang="0">
                    <a:pos x="T10" y="T11"/>
                  </a:cxn>
                </a:cxnLst>
                <a:rect l="0" t="0" r="r" b="b"/>
                <a:pathLst>
                  <a:path w="19" h="26">
                    <a:moveTo>
                      <a:pt x="19" y="13"/>
                    </a:moveTo>
                    <a:cubicBezTo>
                      <a:pt x="18" y="14"/>
                      <a:pt x="16" y="15"/>
                      <a:pt x="15" y="16"/>
                    </a:cubicBezTo>
                    <a:cubicBezTo>
                      <a:pt x="10" y="26"/>
                      <a:pt x="6" y="25"/>
                      <a:pt x="0" y="18"/>
                    </a:cubicBezTo>
                    <a:cubicBezTo>
                      <a:pt x="1" y="16"/>
                      <a:pt x="1" y="14"/>
                      <a:pt x="2" y="12"/>
                    </a:cubicBezTo>
                    <a:cubicBezTo>
                      <a:pt x="5" y="8"/>
                      <a:pt x="3" y="0"/>
                      <a:pt x="9" y="0"/>
                    </a:cubicBezTo>
                    <a:cubicBezTo>
                      <a:pt x="14" y="0"/>
                      <a:pt x="18" y="7"/>
                      <a:pt x="19" y="1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7" name="Freeform 743">
                <a:extLst>
                  <a:ext uri="{FF2B5EF4-FFF2-40B4-BE49-F238E27FC236}">
                    <a16:creationId xmlns:a16="http://schemas.microsoft.com/office/drawing/2014/main" id="{211E7A19-2A2E-DF20-3445-3C3EA0F5454C}"/>
                  </a:ext>
                </a:extLst>
              </p:cNvPr>
              <p:cNvSpPr/>
              <p:nvPr/>
            </p:nvSpPr>
            <p:spPr bwMode="auto">
              <a:xfrm>
                <a:off x="443" y="2535"/>
                <a:ext cx="28" cy="23"/>
              </a:xfrm>
              <a:custGeom>
                <a:avLst/>
                <a:gdLst>
                  <a:gd name="T0" fmla="*/ 6 w 24"/>
                  <a:gd name="T1" fmla="*/ 20 h 20"/>
                  <a:gd name="T2" fmla="*/ 0 w 24"/>
                  <a:gd name="T3" fmla="*/ 3 h 20"/>
                  <a:gd name="T4" fmla="*/ 19 w 24"/>
                  <a:gd name="T5" fmla="*/ 0 h 20"/>
                  <a:gd name="T6" fmla="*/ 23 w 24"/>
                  <a:gd name="T7" fmla="*/ 3 h 20"/>
                  <a:gd name="T8" fmla="*/ 21 w 24"/>
                  <a:gd name="T9" fmla="*/ 8 h 20"/>
                  <a:gd name="T10" fmla="*/ 6 w 24"/>
                  <a:gd name="T11" fmla="*/ 20 h 20"/>
                </a:gdLst>
                <a:ahLst/>
                <a:cxnLst>
                  <a:cxn ang="0">
                    <a:pos x="T0" y="T1"/>
                  </a:cxn>
                  <a:cxn ang="0">
                    <a:pos x="T2" y="T3"/>
                  </a:cxn>
                  <a:cxn ang="0">
                    <a:pos x="T4" y="T5"/>
                  </a:cxn>
                  <a:cxn ang="0">
                    <a:pos x="T6" y="T7"/>
                  </a:cxn>
                  <a:cxn ang="0">
                    <a:pos x="T8" y="T9"/>
                  </a:cxn>
                  <a:cxn ang="0">
                    <a:pos x="T10" y="T11"/>
                  </a:cxn>
                </a:cxnLst>
                <a:rect l="0" t="0" r="r" b="b"/>
                <a:pathLst>
                  <a:path w="24" h="20">
                    <a:moveTo>
                      <a:pt x="6" y="20"/>
                    </a:moveTo>
                    <a:cubicBezTo>
                      <a:pt x="4" y="14"/>
                      <a:pt x="2" y="8"/>
                      <a:pt x="0" y="3"/>
                    </a:cubicBezTo>
                    <a:cubicBezTo>
                      <a:pt x="6" y="2"/>
                      <a:pt x="12" y="1"/>
                      <a:pt x="19" y="0"/>
                    </a:cubicBezTo>
                    <a:cubicBezTo>
                      <a:pt x="21" y="0"/>
                      <a:pt x="23" y="1"/>
                      <a:pt x="23" y="3"/>
                    </a:cubicBezTo>
                    <a:cubicBezTo>
                      <a:pt x="24" y="5"/>
                      <a:pt x="23" y="7"/>
                      <a:pt x="21" y="8"/>
                    </a:cubicBezTo>
                    <a:cubicBezTo>
                      <a:pt x="16" y="12"/>
                      <a:pt x="11" y="16"/>
                      <a:pt x="6"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8" name="Freeform 744">
                <a:extLst>
                  <a:ext uri="{FF2B5EF4-FFF2-40B4-BE49-F238E27FC236}">
                    <a16:creationId xmlns:a16="http://schemas.microsoft.com/office/drawing/2014/main" id="{0D95F976-A799-FFA2-36A3-75DB7C4E2CF5}"/>
                  </a:ext>
                </a:extLst>
              </p:cNvPr>
              <p:cNvSpPr/>
              <p:nvPr/>
            </p:nvSpPr>
            <p:spPr bwMode="auto">
              <a:xfrm>
                <a:off x="509" y="2544"/>
                <a:ext cx="31" cy="18"/>
              </a:xfrm>
              <a:custGeom>
                <a:avLst/>
                <a:gdLst>
                  <a:gd name="T0" fmla="*/ 11 w 27"/>
                  <a:gd name="T1" fmla="*/ 0 h 16"/>
                  <a:gd name="T2" fmla="*/ 14 w 27"/>
                  <a:gd name="T3" fmla="*/ 16 h 16"/>
                  <a:gd name="T4" fmla="*/ 2 w 27"/>
                  <a:gd name="T5" fmla="*/ 8 h 16"/>
                  <a:gd name="T6" fmla="*/ 11 w 27"/>
                  <a:gd name="T7" fmla="*/ 0 h 16"/>
                </a:gdLst>
                <a:ahLst/>
                <a:cxnLst>
                  <a:cxn ang="0">
                    <a:pos x="T0" y="T1"/>
                  </a:cxn>
                  <a:cxn ang="0">
                    <a:pos x="T2" y="T3"/>
                  </a:cxn>
                  <a:cxn ang="0">
                    <a:pos x="T4" y="T5"/>
                  </a:cxn>
                  <a:cxn ang="0">
                    <a:pos x="T6" y="T7"/>
                  </a:cxn>
                </a:cxnLst>
                <a:rect l="0" t="0" r="r" b="b"/>
                <a:pathLst>
                  <a:path w="27" h="16">
                    <a:moveTo>
                      <a:pt x="11" y="0"/>
                    </a:moveTo>
                    <a:cubicBezTo>
                      <a:pt x="27" y="3"/>
                      <a:pt x="13" y="11"/>
                      <a:pt x="14" y="16"/>
                    </a:cubicBezTo>
                    <a:cubicBezTo>
                      <a:pt x="8" y="16"/>
                      <a:pt x="3" y="13"/>
                      <a:pt x="2" y="8"/>
                    </a:cubicBezTo>
                    <a:cubicBezTo>
                      <a:pt x="0" y="2"/>
                      <a:pt x="7" y="2"/>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9" name="Freeform 745">
                <a:extLst>
                  <a:ext uri="{FF2B5EF4-FFF2-40B4-BE49-F238E27FC236}">
                    <a16:creationId xmlns:a16="http://schemas.microsoft.com/office/drawing/2014/main" id="{100A3AEC-4DA9-1961-D845-097A0065727B}"/>
                  </a:ext>
                </a:extLst>
              </p:cNvPr>
              <p:cNvSpPr/>
              <p:nvPr/>
            </p:nvSpPr>
            <p:spPr bwMode="auto">
              <a:xfrm>
                <a:off x="365" y="2735"/>
                <a:ext cx="12" cy="17"/>
              </a:xfrm>
              <a:custGeom>
                <a:avLst/>
                <a:gdLst>
                  <a:gd name="T0" fmla="*/ 10 w 10"/>
                  <a:gd name="T1" fmla="*/ 7 h 15"/>
                  <a:gd name="T2" fmla="*/ 0 w 10"/>
                  <a:gd name="T3" fmla="*/ 2 h 15"/>
                  <a:gd name="T4" fmla="*/ 10 w 10"/>
                  <a:gd name="T5" fmla="*/ 7 h 15"/>
                </a:gdLst>
                <a:ahLst/>
                <a:cxnLst>
                  <a:cxn ang="0">
                    <a:pos x="T0" y="T1"/>
                  </a:cxn>
                  <a:cxn ang="0">
                    <a:pos x="T2" y="T3"/>
                  </a:cxn>
                  <a:cxn ang="0">
                    <a:pos x="T4" y="T5"/>
                  </a:cxn>
                </a:cxnLst>
                <a:rect l="0" t="0" r="r" b="b"/>
                <a:pathLst>
                  <a:path w="10" h="15">
                    <a:moveTo>
                      <a:pt x="10" y="7"/>
                    </a:moveTo>
                    <a:cubicBezTo>
                      <a:pt x="2" y="15"/>
                      <a:pt x="4" y="3"/>
                      <a:pt x="0" y="2"/>
                    </a:cubicBezTo>
                    <a:cubicBezTo>
                      <a:pt x="4" y="2"/>
                      <a:pt x="9" y="0"/>
                      <a:pt x="10"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0" name="Freeform 746">
                <a:extLst>
                  <a:ext uri="{FF2B5EF4-FFF2-40B4-BE49-F238E27FC236}">
                    <a16:creationId xmlns:a16="http://schemas.microsoft.com/office/drawing/2014/main" id="{1AD4D9BE-8AA0-59D3-212D-C4CE248F13C3}"/>
                  </a:ext>
                </a:extLst>
              </p:cNvPr>
              <p:cNvSpPr/>
              <p:nvPr/>
            </p:nvSpPr>
            <p:spPr bwMode="auto">
              <a:xfrm>
                <a:off x="293" y="2732"/>
                <a:ext cx="5" cy="6"/>
              </a:xfrm>
              <a:custGeom>
                <a:avLst/>
                <a:gdLst>
                  <a:gd name="T0" fmla="*/ 4 w 4"/>
                  <a:gd name="T1" fmla="*/ 5 h 5"/>
                  <a:gd name="T2" fmla="*/ 0 w 4"/>
                  <a:gd name="T3" fmla="*/ 2 h 5"/>
                  <a:gd name="T4" fmla="*/ 4 w 4"/>
                  <a:gd name="T5" fmla="*/ 1 h 5"/>
                  <a:gd name="T6" fmla="*/ 4 w 4"/>
                  <a:gd name="T7" fmla="*/ 5 h 5"/>
                </a:gdLst>
                <a:ahLst/>
                <a:cxnLst>
                  <a:cxn ang="0">
                    <a:pos x="T0" y="T1"/>
                  </a:cxn>
                  <a:cxn ang="0">
                    <a:pos x="T2" y="T3"/>
                  </a:cxn>
                  <a:cxn ang="0">
                    <a:pos x="T4" y="T5"/>
                  </a:cxn>
                  <a:cxn ang="0">
                    <a:pos x="T6" y="T7"/>
                  </a:cxn>
                </a:cxnLst>
                <a:rect l="0" t="0" r="r" b="b"/>
                <a:pathLst>
                  <a:path w="4" h="5">
                    <a:moveTo>
                      <a:pt x="4" y="5"/>
                    </a:moveTo>
                    <a:cubicBezTo>
                      <a:pt x="3" y="4"/>
                      <a:pt x="2" y="3"/>
                      <a:pt x="0" y="2"/>
                    </a:cubicBezTo>
                    <a:cubicBezTo>
                      <a:pt x="1" y="1"/>
                      <a:pt x="3" y="0"/>
                      <a:pt x="4" y="1"/>
                    </a:cubicBezTo>
                    <a:cubicBezTo>
                      <a:pt x="4" y="1"/>
                      <a:pt x="4" y="3"/>
                      <a:pt x="4" y="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1" name="Freeform 747">
                <a:extLst>
                  <a:ext uri="{FF2B5EF4-FFF2-40B4-BE49-F238E27FC236}">
                    <a16:creationId xmlns:a16="http://schemas.microsoft.com/office/drawing/2014/main" id="{CEC54728-D646-F99D-1D55-9F7844D3E818}"/>
                  </a:ext>
                </a:extLst>
              </p:cNvPr>
              <p:cNvSpPr/>
              <p:nvPr/>
            </p:nvSpPr>
            <p:spPr bwMode="auto">
              <a:xfrm>
                <a:off x="439" y="2449"/>
                <a:ext cx="2" cy="3"/>
              </a:xfrm>
              <a:custGeom>
                <a:avLst/>
                <a:gdLst>
                  <a:gd name="T0" fmla="*/ 2 w 2"/>
                  <a:gd name="T1" fmla="*/ 0 h 3"/>
                  <a:gd name="T2" fmla="*/ 1 w 2"/>
                  <a:gd name="T3" fmla="*/ 3 h 3"/>
                  <a:gd name="T4" fmla="*/ 0 w 2"/>
                  <a:gd name="T5" fmla="*/ 3 h 3"/>
                  <a:gd name="T6" fmla="*/ 2 w 2"/>
                  <a:gd name="T7" fmla="*/ 0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1" y="1"/>
                      <a:pt x="1" y="2"/>
                      <a:pt x="1" y="3"/>
                    </a:cubicBezTo>
                    <a:cubicBezTo>
                      <a:pt x="0" y="3"/>
                      <a:pt x="0" y="3"/>
                      <a:pt x="0" y="3"/>
                    </a:cubicBezTo>
                    <a:cubicBezTo>
                      <a:pt x="0" y="2"/>
                      <a:pt x="1" y="1"/>
                      <a:pt x="2" y="0"/>
                    </a:cubicBezTo>
                    <a:cubicBezTo>
                      <a:pt x="2" y="0"/>
                      <a:pt x="2" y="0"/>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2" name="Freeform 748">
                <a:extLst>
                  <a:ext uri="{FF2B5EF4-FFF2-40B4-BE49-F238E27FC236}">
                    <a16:creationId xmlns:a16="http://schemas.microsoft.com/office/drawing/2014/main" id="{229D5027-65F0-928A-476A-9944B04D2041}"/>
                  </a:ext>
                </a:extLst>
              </p:cNvPr>
              <p:cNvSpPr/>
              <p:nvPr/>
            </p:nvSpPr>
            <p:spPr bwMode="auto">
              <a:xfrm>
                <a:off x="456" y="267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1" y="1"/>
                      <a:pt x="1"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3" name="Freeform 749">
                <a:extLst>
                  <a:ext uri="{FF2B5EF4-FFF2-40B4-BE49-F238E27FC236}">
                    <a16:creationId xmlns:a16="http://schemas.microsoft.com/office/drawing/2014/main" id="{423F7DF1-D1BB-CFD2-A769-5E934CC9A5B0}"/>
                  </a:ext>
                </a:extLst>
              </p:cNvPr>
              <p:cNvSpPr/>
              <p:nvPr/>
            </p:nvSpPr>
            <p:spPr bwMode="auto">
              <a:xfrm>
                <a:off x="527" y="2562"/>
                <a:ext cx="2" cy="4"/>
              </a:xfrm>
              <a:custGeom>
                <a:avLst/>
                <a:gdLst>
                  <a:gd name="T0" fmla="*/ 0 w 2"/>
                  <a:gd name="T1" fmla="*/ 1 h 3"/>
                  <a:gd name="T2" fmla="*/ 2 w 2"/>
                  <a:gd name="T3" fmla="*/ 0 h 3"/>
                  <a:gd name="T4" fmla="*/ 0 w 2"/>
                  <a:gd name="T5" fmla="*/ 3 h 3"/>
                  <a:gd name="T6" fmla="*/ 0 w 2"/>
                  <a:gd name="T7" fmla="*/ 1 h 3"/>
                </a:gdLst>
                <a:ahLst/>
                <a:cxnLst>
                  <a:cxn ang="0">
                    <a:pos x="T0" y="T1"/>
                  </a:cxn>
                  <a:cxn ang="0">
                    <a:pos x="T2" y="T3"/>
                  </a:cxn>
                  <a:cxn ang="0">
                    <a:pos x="T4" y="T5"/>
                  </a:cxn>
                  <a:cxn ang="0">
                    <a:pos x="T6" y="T7"/>
                  </a:cxn>
                </a:cxnLst>
                <a:rect l="0" t="0" r="r" b="b"/>
                <a:pathLst>
                  <a:path w="2" h="3">
                    <a:moveTo>
                      <a:pt x="0" y="1"/>
                    </a:moveTo>
                    <a:cubicBezTo>
                      <a:pt x="0" y="1"/>
                      <a:pt x="1" y="1"/>
                      <a:pt x="2" y="0"/>
                    </a:cubicBezTo>
                    <a:cubicBezTo>
                      <a:pt x="1" y="1"/>
                      <a:pt x="0" y="2"/>
                      <a:pt x="0" y="3"/>
                    </a:cubicBezTo>
                    <a:cubicBezTo>
                      <a:pt x="0" y="2"/>
                      <a:pt x="0" y="1"/>
                      <a:pt x="0"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4" name="Freeform 750">
                <a:extLst>
                  <a:ext uri="{FF2B5EF4-FFF2-40B4-BE49-F238E27FC236}">
                    <a16:creationId xmlns:a16="http://schemas.microsoft.com/office/drawing/2014/main" id="{9A53BFE0-5173-A140-55F7-90A5753CA52F}"/>
                  </a:ext>
                </a:extLst>
              </p:cNvPr>
              <p:cNvSpPr/>
              <p:nvPr/>
            </p:nvSpPr>
            <p:spPr bwMode="auto">
              <a:xfrm>
                <a:off x="552" y="2191"/>
                <a:ext cx="198" cy="199"/>
              </a:xfrm>
              <a:custGeom>
                <a:avLst/>
                <a:gdLst>
                  <a:gd name="T0" fmla="*/ 171 w 172"/>
                  <a:gd name="T1" fmla="*/ 116 h 174"/>
                  <a:gd name="T2" fmla="*/ 158 w 172"/>
                  <a:gd name="T3" fmla="*/ 133 h 174"/>
                  <a:gd name="T4" fmla="*/ 141 w 172"/>
                  <a:gd name="T5" fmla="*/ 146 h 174"/>
                  <a:gd name="T6" fmla="*/ 135 w 172"/>
                  <a:gd name="T7" fmla="*/ 151 h 174"/>
                  <a:gd name="T8" fmla="*/ 114 w 172"/>
                  <a:gd name="T9" fmla="*/ 162 h 174"/>
                  <a:gd name="T10" fmla="*/ 105 w 172"/>
                  <a:gd name="T11" fmla="*/ 164 h 174"/>
                  <a:gd name="T12" fmla="*/ 81 w 172"/>
                  <a:gd name="T13" fmla="*/ 165 h 174"/>
                  <a:gd name="T14" fmla="*/ 70 w 172"/>
                  <a:gd name="T15" fmla="*/ 164 h 174"/>
                  <a:gd name="T16" fmla="*/ 45 w 172"/>
                  <a:gd name="T17" fmla="*/ 152 h 174"/>
                  <a:gd name="T18" fmla="*/ 42 w 172"/>
                  <a:gd name="T19" fmla="*/ 148 h 174"/>
                  <a:gd name="T20" fmla="*/ 9 w 172"/>
                  <a:gd name="T21" fmla="*/ 112 h 174"/>
                  <a:gd name="T22" fmla="*/ 5 w 172"/>
                  <a:gd name="T23" fmla="*/ 79 h 174"/>
                  <a:gd name="T24" fmla="*/ 22 w 172"/>
                  <a:gd name="T25" fmla="*/ 38 h 174"/>
                  <a:gd name="T26" fmla="*/ 61 w 172"/>
                  <a:gd name="T27" fmla="*/ 6 h 174"/>
                  <a:gd name="T28" fmla="*/ 84 w 172"/>
                  <a:gd name="T29" fmla="*/ 4 h 174"/>
                  <a:gd name="T30" fmla="*/ 92 w 172"/>
                  <a:gd name="T31" fmla="*/ 3 h 174"/>
                  <a:gd name="T32" fmla="*/ 97 w 172"/>
                  <a:gd name="T33" fmla="*/ 1 h 174"/>
                  <a:gd name="T34" fmla="*/ 130 w 172"/>
                  <a:gd name="T35" fmla="*/ 16 h 174"/>
                  <a:gd name="T36" fmla="*/ 159 w 172"/>
                  <a:gd name="T37" fmla="*/ 41 h 174"/>
                  <a:gd name="T38" fmla="*/ 162 w 172"/>
                  <a:gd name="T39" fmla="*/ 46 h 174"/>
                  <a:gd name="T40" fmla="*/ 170 w 172"/>
                  <a:gd name="T41" fmla="*/ 69 h 174"/>
                  <a:gd name="T42" fmla="*/ 172 w 172"/>
                  <a:gd name="T43" fmla="*/ 85 h 174"/>
                  <a:gd name="T44" fmla="*/ 171 w 172"/>
                  <a:gd name="T45" fmla="*/ 86 h 174"/>
                  <a:gd name="T46" fmla="*/ 170 w 172"/>
                  <a:gd name="T47" fmla="*/ 88 h 174"/>
                  <a:gd name="T48" fmla="*/ 171 w 172"/>
                  <a:gd name="T49" fmla="*/ 104 h 174"/>
                  <a:gd name="T50" fmla="*/ 171 w 172"/>
                  <a:gd name="T51"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2" h="174">
                    <a:moveTo>
                      <a:pt x="171" y="116"/>
                    </a:moveTo>
                    <a:cubicBezTo>
                      <a:pt x="165" y="121"/>
                      <a:pt x="159" y="124"/>
                      <a:pt x="158" y="133"/>
                    </a:cubicBezTo>
                    <a:cubicBezTo>
                      <a:pt x="158" y="142"/>
                      <a:pt x="147" y="142"/>
                      <a:pt x="141" y="146"/>
                    </a:cubicBezTo>
                    <a:cubicBezTo>
                      <a:pt x="139" y="148"/>
                      <a:pt x="136" y="148"/>
                      <a:pt x="135" y="151"/>
                    </a:cubicBezTo>
                    <a:cubicBezTo>
                      <a:pt x="134" y="165"/>
                      <a:pt x="123" y="162"/>
                      <a:pt x="114" y="162"/>
                    </a:cubicBezTo>
                    <a:cubicBezTo>
                      <a:pt x="111" y="162"/>
                      <a:pt x="108" y="160"/>
                      <a:pt x="105" y="164"/>
                    </a:cubicBezTo>
                    <a:cubicBezTo>
                      <a:pt x="97" y="174"/>
                      <a:pt x="92" y="174"/>
                      <a:pt x="81" y="165"/>
                    </a:cubicBezTo>
                    <a:cubicBezTo>
                      <a:pt x="77" y="161"/>
                      <a:pt x="75" y="161"/>
                      <a:pt x="70" y="164"/>
                    </a:cubicBezTo>
                    <a:cubicBezTo>
                      <a:pt x="61" y="170"/>
                      <a:pt x="47" y="163"/>
                      <a:pt x="45" y="152"/>
                    </a:cubicBezTo>
                    <a:cubicBezTo>
                      <a:pt x="45" y="150"/>
                      <a:pt x="44" y="149"/>
                      <a:pt x="42" y="148"/>
                    </a:cubicBezTo>
                    <a:cubicBezTo>
                      <a:pt x="18" y="148"/>
                      <a:pt x="11" y="128"/>
                      <a:pt x="9" y="112"/>
                    </a:cubicBezTo>
                    <a:cubicBezTo>
                      <a:pt x="7" y="101"/>
                      <a:pt x="0" y="89"/>
                      <a:pt x="5" y="79"/>
                    </a:cubicBezTo>
                    <a:cubicBezTo>
                      <a:pt x="11" y="65"/>
                      <a:pt x="6" y="47"/>
                      <a:pt x="22" y="38"/>
                    </a:cubicBezTo>
                    <a:cubicBezTo>
                      <a:pt x="25" y="17"/>
                      <a:pt x="48" y="17"/>
                      <a:pt x="61" y="6"/>
                    </a:cubicBezTo>
                    <a:cubicBezTo>
                      <a:pt x="66" y="2"/>
                      <a:pt x="76" y="7"/>
                      <a:pt x="84" y="4"/>
                    </a:cubicBezTo>
                    <a:cubicBezTo>
                      <a:pt x="86" y="3"/>
                      <a:pt x="89" y="5"/>
                      <a:pt x="92" y="3"/>
                    </a:cubicBezTo>
                    <a:cubicBezTo>
                      <a:pt x="94" y="2"/>
                      <a:pt x="97" y="0"/>
                      <a:pt x="97" y="1"/>
                    </a:cubicBezTo>
                    <a:cubicBezTo>
                      <a:pt x="105" y="11"/>
                      <a:pt x="120" y="12"/>
                      <a:pt x="130" y="16"/>
                    </a:cubicBezTo>
                    <a:cubicBezTo>
                      <a:pt x="144" y="21"/>
                      <a:pt x="145" y="38"/>
                      <a:pt x="159" y="41"/>
                    </a:cubicBezTo>
                    <a:cubicBezTo>
                      <a:pt x="160" y="42"/>
                      <a:pt x="162" y="45"/>
                      <a:pt x="162" y="46"/>
                    </a:cubicBezTo>
                    <a:cubicBezTo>
                      <a:pt x="160" y="55"/>
                      <a:pt x="170" y="60"/>
                      <a:pt x="170" y="69"/>
                    </a:cubicBezTo>
                    <a:cubicBezTo>
                      <a:pt x="171" y="74"/>
                      <a:pt x="171" y="80"/>
                      <a:pt x="172" y="85"/>
                    </a:cubicBezTo>
                    <a:cubicBezTo>
                      <a:pt x="171" y="85"/>
                      <a:pt x="171" y="86"/>
                      <a:pt x="171" y="86"/>
                    </a:cubicBezTo>
                    <a:cubicBezTo>
                      <a:pt x="171" y="87"/>
                      <a:pt x="170" y="87"/>
                      <a:pt x="170" y="88"/>
                    </a:cubicBezTo>
                    <a:cubicBezTo>
                      <a:pt x="166" y="94"/>
                      <a:pt x="170" y="99"/>
                      <a:pt x="171" y="104"/>
                    </a:cubicBezTo>
                    <a:cubicBezTo>
                      <a:pt x="171" y="108"/>
                      <a:pt x="171" y="112"/>
                      <a:pt x="171" y="116"/>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5" name="Freeform 751">
                <a:extLst>
                  <a:ext uri="{FF2B5EF4-FFF2-40B4-BE49-F238E27FC236}">
                    <a16:creationId xmlns:a16="http://schemas.microsoft.com/office/drawing/2014/main" id="{DF3AB9E5-FC18-0A9A-2A82-D4ED5F4DC763}"/>
                  </a:ext>
                </a:extLst>
              </p:cNvPr>
              <p:cNvSpPr/>
              <p:nvPr/>
            </p:nvSpPr>
            <p:spPr bwMode="auto">
              <a:xfrm>
                <a:off x="722" y="2401"/>
                <a:ext cx="52" cy="40"/>
              </a:xfrm>
              <a:custGeom>
                <a:avLst/>
                <a:gdLst>
                  <a:gd name="T0" fmla="*/ 45 w 45"/>
                  <a:gd name="T1" fmla="*/ 1 h 35"/>
                  <a:gd name="T2" fmla="*/ 32 w 45"/>
                  <a:gd name="T3" fmla="*/ 16 h 35"/>
                  <a:gd name="T4" fmla="*/ 23 w 45"/>
                  <a:gd name="T5" fmla="*/ 27 h 35"/>
                  <a:gd name="T6" fmla="*/ 15 w 45"/>
                  <a:gd name="T7" fmla="*/ 30 h 35"/>
                  <a:gd name="T8" fmla="*/ 2 w 45"/>
                  <a:gd name="T9" fmla="*/ 23 h 35"/>
                  <a:gd name="T10" fmla="*/ 2 w 45"/>
                  <a:gd name="T11" fmla="*/ 13 h 35"/>
                  <a:gd name="T12" fmla="*/ 5 w 45"/>
                  <a:gd name="T13" fmla="*/ 4 h 35"/>
                  <a:gd name="T14" fmla="*/ 15 w 45"/>
                  <a:gd name="T15" fmla="*/ 5 h 35"/>
                  <a:gd name="T16" fmla="*/ 18 w 45"/>
                  <a:gd name="T17" fmla="*/ 7 h 35"/>
                  <a:gd name="T18" fmla="*/ 45 w 45"/>
                  <a:gd name="T1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35">
                    <a:moveTo>
                      <a:pt x="45" y="1"/>
                    </a:moveTo>
                    <a:cubicBezTo>
                      <a:pt x="45" y="10"/>
                      <a:pt x="39" y="13"/>
                      <a:pt x="32" y="16"/>
                    </a:cubicBezTo>
                    <a:cubicBezTo>
                      <a:pt x="27" y="18"/>
                      <a:pt x="23" y="20"/>
                      <a:pt x="23" y="27"/>
                    </a:cubicBezTo>
                    <a:cubicBezTo>
                      <a:pt x="23" y="33"/>
                      <a:pt x="20" y="35"/>
                      <a:pt x="15" y="30"/>
                    </a:cubicBezTo>
                    <a:cubicBezTo>
                      <a:pt x="12" y="26"/>
                      <a:pt x="7" y="23"/>
                      <a:pt x="2" y="23"/>
                    </a:cubicBezTo>
                    <a:cubicBezTo>
                      <a:pt x="3" y="20"/>
                      <a:pt x="3" y="17"/>
                      <a:pt x="2" y="13"/>
                    </a:cubicBezTo>
                    <a:cubicBezTo>
                      <a:pt x="1" y="10"/>
                      <a:pt x="0" y="6"/>
                      <a:pt x="5" y="4"/>
                    </a:cubicBezTo>
                    <a:cubicBezTo>
                      <a:pt x="8" y="2"/>
                      <a:pt x="12" y="0"/>
                      <a:pt x="15" y="5"/>
                    </a:cubicBezTo>
                    <a:cubicBezTo>
                      <a:pt x="16" y="5"/>
                      <a:pt x="18" y="7"/>
                      <a:pt x="18" y="7"/>
                    </a:cubicBezTo>
                    <a:cubicBezTo>
                      <a:pt x="26" y="0"/>
                      <a:pt x="37" y="7"/>
                      <a:pt x="45"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6" name="Freeform 752">
                <a:extLst>
                  <a:ext uri="{FF2B5EF4-FFF2-40B4-BE49-F238E27FC236}">
                    <a16:creationId xmlns:a16="http://schemas.microsoft.com/office/drawing/2014/main" id="{DE531993-C607-B58E-8030-06A7BF9CDB35}"/>
                  </a:ext>
                </a:extLst>
              </p:cNvPr>
              <p:cNvSpPr/>
              <p:nvPr/>
            </p:nvSpPr>
            <p:spPr bwMode="auto">
              <a:xfrm>
                <a:off x="604" y="2419"/>
                <a:ext cx="34" cy="28"/>
              </a:xfrm>
              <a:custGeom>
                <a:avLst/>
                <a:gdLst>
                  <a:gd name="T0" fmla="*/ 11 w 30"/>
                  <a:gd name="T1" fmla="*/ 21 h 24"/>
                  <a:gd name="T2" fmla="*/ 13 w 30"/>
                  <a:gd name="T3" fmla="*/ 0 h 24"/>
                  <a:gd name="T4" fmla="*/ 24 w 30"/>
                  <a:gd name="T5" fmla="*/ 14 h 24"/>
                  <a:gd name="T6" fmla="*/ 22 w 30"/>
                  <a:gd name="T7" fmla="*/ 24 h 24"/>
                  <a:gd name="T8" fmla="*/ 22 w 30"/>
                  <a:gd name="T9" fmla="*/ 23 h 24"/>
                  <a:gd name="T10" fmla="*/ 20 w 30"/>
                  <a:gd name="T11" fmla="*/ 19 h 24"/>
                  <a:gd name="T12" fmla="*/ 20 w 30"/>
                  <a:gd name="T13" fmla="*/ 19 h 24"/>
                  <a:gd name="T14" fmla="*/ 20 w 30"/>
                  <a:gd name="T15" fmla="*/ 18 h 24"/>
                  <a:gd name="T16" fmla="*/ 12 w 30"/>
                  <a:gd name="T17" fmla="*/ 21 h 24"/>
                  <a:gd name="T18" fmla="*/ 12 w 30"/>
                  <a:gd name="T19" fmla="*/ 21 h 24"/>
                  <a:gd name="T20" fmla="*/ 11 w 30"/>
                  <a:gd name="T21"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24">
                    <a:moveTo>
                      <a:pt x="11" y="21"/>
                    </a:moveTo>
                    <a:cubicBezTo>
                      <a:pt x="0" y="17"/>
                      <a:pt x="1" y="15"/>
                      <a:pt x="13" y="0"/>
                    </a:cubicBezTo>
                    <a:cubicBezTo>
                      <a:pt x="15" y="6"/>
                      <a:pt x="18" y="11"/>
                      <a:pt x="24" y="14"/>
                    </a:cubicBezTo>
                    <a:cubicBezTo>
                      <a:pt x="26" y="16"/>
                      <a:pt x="30" y="21"/>
                      <a:pt x="22" y="24"/>
                    </a:cubicBezTo>
                    <a:cubicBezTo>
                      <a:pt x="22" y="24"/>
                      <a:pt x="22" y="23"/>
                      <a:pt x="22" y="23"/>
                    </a:cubicBezTo>
                    <a:cubicBezTo>
                      <a:pt x="22" y="22"/>
                      <a:pt x="21" y="20"/>
                      <a:pt x="20" y="19"/>
                    </a:cubicBezTo>
                    <a:cubicBezTo>
                      <a:pt x="20" y="19"/>
                      <a:pt x="20" y="19"/>
                      <a:pt x="20" y="19"/>
                    </a:cubicBezTo>
                    <a:cubicBezTo>
                      <a:pt x="20" y="19"/>
                      <a:pt x="20" y="18"/>
                      <a:pt x="20" y="18"/>
                    </a:cubicBezTo>
                    <a:cubicBezTo>
                      <a:pt x="15" y="11"/>
                      <a:pt x="14" y="18"/>
                      <a:pt x="12" y="21"/>
                    </a:cubicBezTo>
                    <a:cubicBezTo>
                      <a:pt x="12" y="21"/>
                      <a:pt x="12" y="21"/>
                      <a:pt x="12" y="21"/>
                    </a:cubicBezTo>
                    <a:lnTo>
                      <a:pt x="11" y="21"/>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7" name="Freeform 753">
                <a:extLst>
                  <a:ext uri="{FF2B5EF4-FFF2-40B4-BE49-F238E27FC236}">
                    <a16:creationId xmlns:a16="http://schemas.microsoft.com/office/drawing/2014/main" id="{E0B4B724-05BA-07E8-03D5-A93649650D2E}"/>
                  </a:ext>
                </a:extLst>
              </p:cNvPr>
              <p:cNvSpPr/>
              <p:nvPr/>
            </p:nvSpPr>
            <p:spPr bwMode="auto">
              <a:xfrm>
                <a:off x="477" y="2299"/>
                <a:ext cx="33" cy="19"/>
              </a:xfrm>
              <a:custGeom>
                <a:avLst/>
                <a:gdLst>
                  <a:gd name="T0" fmla="*/ 11 w 29"/>
                  <a:gd name="T1" fmla="*/ 17 h 17"/>
                  <a:gd name="T2" fmla="*/ 12 w 29"/>
                  <a:gd name="T3" fmla="*/ 12 h 17"/>
                  <a:gd name="T4" fmla="*/ 18 w 29"/>
                  <a:gd name="T5" fmla="*/ 0 h 17"/>
                  <a:gd name="T6" fmla="*/ 28 w 29"/>
                  <a:gd name="T7" fmla="*/ 6 h 17"/>
                  <a:gd name="T8" fmla="*/ 19 w 29"/>
                  <a:gd name="T9" fmla="*/ 15 h 17"/>
                  <a:gd name="T10" fmla="*/ 11 w 29"/>
                  <a:gd name="T11" fmla="*/ 17 h 17"/>
                </a:gdLst>
                <a:ahLst/>
                <a:cxnLst>
                  <a:cxn ang="0">
                    <a:pos x="T0" y="T1"/>
                  </a:cxn>
                  <a:cxn ang="0">
                    <a:pos x="T2" y="T3"/>
                  </a:cxn>
                  <a:cxn ang="0">
                    <a:pos x="T4" y="T5"/>
                  </a:cxn>
                  <a:cxn ang="0">
                    <a:pos x="T6" y="T7"/>
                  </a:cxn>
                  <a:cxn ang="0">
                    <a:pos x="T8" y="T9"/>
                  </a:cxn>
                  <a:cxn ang="0">
                    <a:pos x="T10" y="T11"/>
                  </a:cxn>
                </a:cxnLst>
                <a:rect l="0" t="0" r="r" b="b"/>
                <a:pathLst>
                  <a:path w="28" h="17">
                    <a:moveTo>
                      <a:pt x="11" y="17"/>
                    </a:moveTo>
                    <a:cubicBezTo>
                      <a:pt x="11" y="15"/>
                      <a:pt x="13" y="13"/>
                      <a:pt x="12" y="12"/>
                    </a:cubicBezTo>
                    <a:cubicBezTo>
                      <a:pt x="0" y="2"/>
                      <a:pt x="14" y="3"/>
                      <a:pt x="18" y="0"/>
                    </a:cubicBezTo>
                    <a:cubicBezTo>
                      <a:pt x="22" y="1"/>
                      <a:pt x="28" y="0"/>
                      <a:pt x="28" y="6"/>
                    </a:cubicBezTo>
                    <a:cubicBezTo>
                      <a:pt x="29" y="12"/>
                      <a:pt x="23" y="13"/>
                      <a:pt x="19" y="15"/>
                    </a:cubicBezTo>
                    <a:cubicBezTo>
                      <a:pt x="17" y="16"/>
                      <a:pt x="14" y="16"/>
                      <a:pt x="11"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8" name="Freeform 754">
                <a:extLst>
                  <a:ext uri="{FF2B5EF4-FFF2-40B4-BE49-F238E27FC236}">
                    <a16:creationId xmlns:a16="http://schemas.microsoft.com/office/drawing/2014/main" id="{B77FA771-8760-28F4-0DB2-190339900630}"/>
                  </a:ext>
                </a:extLst>
              </p:cNvPr>
              <p:cNvSpPr/>
              <p:nvPr/>
            </p:nvSpPr>
            <p:spPr bwMode="auto">
              <a:xfrm>
                <a:off x="747" y="2264"/>
                <a:ext cx="27" cy="24"/>
              </a:xfrm>
              <a:custGeom>
                <a:avLst/>
                <a:gdLst>
                  <a:gd name="T0" fmla="*/ 2 w 23"/>
                  <a:gd name="T1" fmla="*/ 21 h 21"/>
                  <a:gd name="T2" fmla="*/ 0 w 23"/>
                  <a:gd name="T3" fmla="*/ 5 h 21"/>
                  <a:gd name="T4" fmla="*/ 23 w 23"/>
                  <a:gd name="T5" fmla="*/ 7 h 21"/>
                  <a:gd name="T6" fmla="*/ 2 w 23"/>
                  <a:gd name="T7" fmla="*/ 21 h 21"/>
                </a:gdLst>
                <a:ahLst/>
                <a:cxnLst>
                  <a:cxn ang="0">
                    <a:pos x="T0" y="T1"/>
                  </a:cxn>
                  <a:cxn ang="0">
                    <a:pos x="T2" y="T3"/>
                  </a:cxn>
                  <a:cxn ang="0">
                    <a:pos x="T4" y="T5"/>
                  </a:cxn>
                  <a:cxn ang="0">
                    <a:pos x="T6" y="T7"/>
                  </a:cxn>
                </a:cxnLst>
                <a:rect l="0" t="0" r="r" b="b"/>
                <a:pathLst>
                  <a:path w="23" h="21">
                    <a:moveTo>
                      <a:pt x="2" y="21"/>
                    </a:moveTo>
                    <a:cubicBezTo>
                      <a:pt x="1" y="16"/>
                      <a:pt x="1" y="10"/>
                      <a:pt x="0" y="5"/>
                    </a:cubicBezTo>
                    <a:cubicBezTo>
                      <a:pt x="9" y="0"/>
                      <a:pt x="13" y="13"/>
                      <a:pt x="23" y="7"/>
                    </a:cubicBezTo>
                    <a:cubicBezTo>
                      <a:pt x="16" y="16"/>
                      <a:pt x="9" y="19"/>
                      <a:pt x="2"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9" name="Freeform 755">
                <a:extLst>
                  <a:ext uri="{FF2B5EF4-FFF2-40B4-BE49-F238E27FC236}">
                    <a16:creationId xmlns:a16="http://schemas.microsoft.com/office/drawing/2014/main" id="{DCA9E2EA-C71B-9506-A4CC-1047E96BA42F}"/>
                  </a:ext>
                </a:extLst>
              </p:cNvPr>
              <p:cNvSpPr/>
              <p:nvPr/>
            </p:nvSpPr>
            <p:spPr bwMode="auto">
              <a:xfrm>
                <a:off x="802" y="2293"/>
                <a:ext cx="30" cy="17"/>
              </a:xfrm>
              <a:custGeom>
                <a:avLst/>
                <a:gdLst>
                  <a:gd name="T0" fmla="*/ 19 w 26"/>
                  <a:gd name="T1" fmla="*/ 3 h 15"/>
                  <a:gd name="T2" fmla="*/ 14 w 26"/>
                  <a:gd name="T3" fmla="*/ 13 h 15"/>
                  <a:gd name="T4" fmla="*/ 0 w 26"/>
                  <a:gd name="T5" fmla="*/ 9 h 15"/>
                  <a:gd name="T6" fmla="*/ 1 w 26"/>
                  <a:gd name="T7" fmla="*/ 5 h 15"/>
                  <a:gd name="T8" fmla="*/ 17 w 26"/>
                  <a:gd name="T9" fmla="*/ 3 h 15"/>
                  <a:gd name="T10" fmla="*/ 19 w 26"/>
                  <a:gd name="T11" fmla="*/ 3 h 15"/>
                </a:gdLst>
                <a:ahLst/>
                <a:cxnLst>
                  <a:cxn ang="0">
                    <a:pos x="T0" y="T1"/>
                  </a:cxn>
                  <a:cxn ang="0">
                    <a:pos x="T2" y="T3"/>
                  </a:cxn>
                  <a:cxn ang="0">
                    <a:pos x="T4" y="T5"/>
                  </a:cxn>
                  <a:cxn ang="0">
                    <a:pos x="T6" y="T7"/>
                  </a:cxn>
                  <a:cxn ang="0">
                    <a:pos x="T8" y="T9"/>
                  </a:cxn>
                  <a:cxn ang="0">
                    <a:pos x="T10" y="T11"/>
                  </a:cxn>
                </a:cxnLst>
                <a:rect l="0" t="0" r="r" b="b"/>
                <a:pathLst>
                  <a:path w="26" h="15">
                    <a:moveTo>
                      <a:pt x="19" y="3"/>
                    </a:moveTo>
                    <a:cubicBezTo>
                      <a:pt x="26" y="11"/>
                      <a:pt x="17" y="10"/>
                      <a:pt x="14" y="13"/>
                    </a:cubicBezTo>
                    <a:cubicBezTo>
                      <a:pt x="9" y="12"/>
                      <a:pt x="3" y="15"/>
                      <a:pt x="0" y="9"/>
                    </a:cubicBezTo>
                    <a:cubicBezTo>
                      <a:pt x="0" y="8"/>
                      <a:pt x="0" y="6"/>
                      <a:pt x="1" y="5"/>
                    </a:cubicBezTo>
                    <a:cubicBezTo>
                      <a:pt x="6" y="1"/>
                      <a:pt x="11" y="0"/>
                      <a:pt x="17" y="3"/>
                    </a:cubicBezTo>
                    <a:cubicBezTo>
                      <a:pt x="17" y="3"/>
                      <a:pt x="18" y="3"/>
                      <a:pt x="19"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0" name="Freeform 756">
                <a:extLst>
                  <a:ext uri="{FF2B5EF4-FFF2-40B4-BE49-F238E27FC236}">
                    <a16:creationId xmlns:a16="http://schemas.microsoft.com/office/drawing/2014/main" id="{3C02C010-CD18-4FAF-D240-52986B370E9D}"/>
                  </a:ext>
                </a:extLst>
              </p:cNvPr>
              <p:cNvSpPr/>
              <p:nvPr/>
            </p:nvSpPr>
            <p:spPr bwMode="auto">
              <a:xfrm>
                <a:off x="806" y="2233"/>
                <a:ext cx="15" cy="28"/>
              </a:xfrm>
              <a:custGeom>
                <a:avLst/>
                <a:gdLst>
                  <a:gd name="T0" fmla="*/ 10 w 13"/>
                  <a:gd name="T1" fmla="*/ 24 h 24"/>
                  <a:gd name="T2" fmla="*/ 3 w 13"/>
                  <a:gd name="T3" fmla="*/ 21 h 24"/>
                  <a:gd name="T4" fmla="*/ 0 w 13"/>
                  <a:gd name="T5" fmla="*/ 12 h 24"/>
                  <a:gd name="T6" fmla="*/ 13 w 13"/>
                  <a:gd name="T7" fmla="*/ 0 h 24"/>
                  <a:gd name="T8" fmla="*/ 10 w 13"/>
                  <a:gd name="T9" fmla="*/ 24 h 24"/>
                </a:gdLst>
                <a:ahLst/>
                <a:cxnLst>
                  <a:cxn ang="0">
                    <a:pos x="T0" y="T1"/>
                  </a:cxn>
                  <a:cxn ang="0">
                    <a:pos x="T2" y="T3"/>
                  </a:cxn>
                  <a:cxn ang="0">
                    <a:pos x="T4" y="T5"/>
                  </a:cxn>
                  <a:cxn ang="0">
                    <a:pos x="T6" y="T7"/>
                  </a:cxn>
                  <a:cxn ang="0">
                    <a:pos x="T8" y="T9"/>
                  </a:cxn>
                </a:cxnLst>
                <a:rect l="0" t="0" r="r" b="b"/>
                <a:pathLst>
                  <a:path w="13" h="24">
                    <a:moveTo>
                      <a:pt x="10" y="24"/>
                    </a:moveTo>
                    <a:cubicBezTo>
                      <a:pt x="8" y="23"/>
                      <a:pt x="5" y="22"/>
                      <a:pt x="3" y="21"/>
                    </a:cubicBezTo>
                    <a:cubicBezTo>
                      <a:pt x="3" y="18"/>
                      <a:pt x="3" y="14"/>
                      <a:pt x="0" y="12"/>
                    </a:cubicBezTo>
                    <a:cubicBezTo>
                      <a:pt x="5" y="8"/>
                      <a:pt x="5" y="0"/>
                      <a:pt x="13" y="0"/>
                    </a:cubicBezTo>
                    <a:cubicBezTo>
                      <a:pt x="12" y="8"/>
                      <a:pt x="11" y="16"/>
                      <a:pt x="10" y="24"/>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1" name="Freeform 757">
                <a:extLst>
                  <a:ext uri="{FF2B5EF4-FFF2-40B4-BE49-F238E27FC236}">
                    <a16:creationId xmlns:a16="http://schemas.microsoft.com/office/drawing/2014/main" id="{348683EC-2CAE-3D6F-7384-E72169E67957}"/>
                  </a:ext>
                </a:extLst>
              </p:cNvPr>
              <p:cNvSpPr/>
              <p:nvPr/>
            </p:nvSpPr>
            <p:spPr bwMode="auto">
              <a:xfrm>
                <a:off x="749" y="2310"/>
                <a:ext cx="13" cy="16"/>
              </a:xfrm>
              <a:custGeom>
                <a:avLst/>
                <a:gdLst>
                  <a:gd name="T0" fmla="*/ 0 w 12"/>
                  <a:gd name="T1" fmla="*/ 12 h 14"/>
                  <a:gd name="T2" fmla="*/ 0 w 12"/>
                  <a:gd name="T3" fmla="*/ 0 h 14"/>
                  <a:gd name="T4" fmla="*/ 2 w 12"/>
                  <a:gd name="T5" fmla="*/ 2 h 14"/>
                  <a:gd name="T6" fmla="*/ 11 w 12"/>
                  <a:gd name="T7" fmla="*/ 8 h 14"/>
                  <a:gd name="T8" fmla="*/ 0 w 12"/>
                  <a:gd name="T9" fmla="*/ 12 h 14"/>
                </a:gdLst>
                <a:ahLst/>
                <a:cxnLst>
                  <a:cxn ang="0">
                    <a:pos x="T0" y="T1"/>
                  </a:cxn>
                  <a:cxn ang="0">
                    <a:pos x="T2" y="T3"/>
                  </a:cxn>
                  <a:cxn ang="0">
                    <a:pos x="T4" y="T5"/>
                  </a:cxn>
                  <a:cxn ang="0">
                    <a:pos x="T6" y="T7"/>
                  </a:cxn>
                  <a:cxn ang="0">
                    <a:pos x="T8" y="T9"/>
                  </a:cxn>
                </a:cxnLst>
                <a:rect l="0" t="0" r="r" b="b"/>
                <a:pathLst>
                  <a:path w="12" h="14">
                    <a:moveTo>
                      <a:pt x="0" y="12"/>
                    </a:moveTo>
                    <a:cubicBezTo>
                      <a:pt x="0" y="8"/>
                      <a:pt x="0" y="4"/>
                      <a:pt x="0" y="0"/>
                    </a:cubicBezTo>
                    <a:cubicBezTo>
                      <a:pt x="1" y="1"/>
                      <a:pt x="2" y="1"/>
                      <a:pt x="2" y="2"/>
                    </a:cubicBezTo>
                    <a:cubicBezTo>
                      <a:pt x="5" y="4"/>
                      <a:pt x="12" y="4"/>
                      <a:pt x="11" y="8"/>
                    </a:cubicBezTo>
                    <a:cubicBezTo>
                      <a:pt x="10" y="14"/>
                      <a:pt x="4" y="12"/>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2" name="Freeform 758">
                <a:extLst>
                  <a:ext uri="{FF2B5EF4-FFF2-40B4-BE49-F238E27FC236}">
                    <a16:creationId xmlns:a16="http://schemas.microsoft.com/office/drawing/2014/main" id="{73F62952-7EDD-E0A4-6562-599E39253A62}"/>
                  </a:ext>
                </a:extLst>
              </p:cNvPr>
              <p:cNvSpPr/>
              <p:nvPr/>
            </p:nvSpPr>
            <p:spPr bwMode="auto">
              <a:xfrm>
                <a:off x="747" y="2290"/>
                <a:ext cx="2"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0" y="1"/>
                      <a:pt x="1" y="1"/>
                      <a:pt x="1" y="0"/>
                    </a:cubicBezTo>
                    <a:cubicBezTo>
                      <a:pt x="1" y="1"/>
                      <a:pt x="0" y="1"/>
                      <a:pt x="0"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3" name="Freeform 759">
                <a:extLst>
                  <a:ext uri="{FF2B5EF4-FFF2-40B4-BE49-F238E27FC236}">
                    <a16:creationId xmlns:a16="http://schemas.microsoft.com/office/drawing/2014/main" id="{CF2E3371-A161-AFAE-EE90-6248CD1C2090}"/>
                  </a:ext>
                </a:extLst>
              </p:cNvPr>
              <p:cNvSpPr/>
              <p:nvPr/>
            </p:nvSpPr>
            <p:spPr bwMode="auto">
              <a:xfrm>
                <a:off x="770" y="1325"/>
                <a:ext cx="96" cy="115"/>
              </a:xfrm>
              <a:custGeom>
                <a:avLst/>
                <a:gdLst>
                  <a:gd name="T0" fmla="*/ 82 w 83"/>
                  <a:gd name="T1" fmla="*/ 99 h 101"/>
                  <a:gd name="T2" fmla="*/ 75 w 83"/>
                  <a:gd name="T3" fmla="*/ 101 h 101"/>
                  <a:gd name="T4" fmla="*/ 28 w 83"/>
                  <a:gd name="T5" fmla="*/ 88 h 101"/>
                  <a:gd name="T6" fmla="*/ 0 w 83"/>
                  <a:gd name="T7" fmla="*/ 77 h 101"/>
                  <a:gd name="T8" fmla="*/ 0 w 83"/>
                  <a:gd name="T9" fmla="*/ 77 h 101"/>
                  <a:gd name="T10" fmla="*/ 0 w 83"/>
                  <a:gd name="T11" fmla="*/ 70 h 101"/>
                  <a:gd name="T12" fmla="*/ 0 w 83"/>
                  <a:gd name="T13" fmla="*/ 70 h 101"/>
                  <a:gd name="T14" fmla="*/ 10 w 83"/>
                  <a:gd name="T15" fmla="*/ 73 h 101"/>
                  <a:gd name="T16" fmla="*/ 52 w 83"/>
                  <a:gd name="T17" fmla="*/ 89 h 101"/>
                  <a:gd name="T18" fmla="*/ 56 w 83"/>
                  <a:gd name="T19" fmla="*/ 84 h 101"/>
                  <a:gd name="T20" fmla="*/ 56 w 83"/>
                  <a:gd name="T21" fmla="*/ 84 h 101"/>
                  <a:gd name="T22" fmla="*/ 75 w 83"/>
                  <a:gd name="T23" fmla="*/ 97 h 101"/>
                  <a:gd name="T24" fmla="*/ 41 w 83"/>
                  <a:gd name="T25" fmla="*/ 8 h 101"/>
                  <a:gd name="T26" fmla="*/ 36 w 83"/>
                  <a:gd name="T27" fmla="*/ 0 h 101"/>
                  <a:gd name="T28" fmla="*/ 37 w 83"/>
                  <a:gd name="T29" fmla="*/ 0 h 101"/>
                  <a:gd name="T30" fmla="*/ 63 w 83"/>
                  <a:gd name="T31" fmla="*/ 34 h 101"/>
                  <a:gd name="T32" fmla="*/ 74 w 83"/>
                  <a:gd name="T33" fmla="*/ 66 h 101"/>
                  <a:gd name="T34" fmla="*/ 78 w 83"/>
                  <a:gd name="T35" fmla="*/ 38 h 101"/>
                  <a:gd name="T36" fmla="*/ 78 w 83"/>
                  <a:gd name="T37" fmla="*/ 38 h 101"/>
                  <a:gd name="T38" fmla="*/ 79 w 83"/>
                  <a:gd name="T39" fmla="*/ 70 h 101"/>
                  <a:gd name="T40" fmla="*/ 82 w 83"/>
                  <a:gd name="T41" fmla="*/ 9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3" h="100">
                    <a:moveTo>
                      <a:pt x="82" y="99"/>
                    </a:moveTo>
                    <a:cubicBezTo>
                      <a:pt x="80" y="100"/>
                      <a:pt x="78" y="101"/>
                      <a:pt x="75" y="101"/>
                    </a:cubicBezTo>
                    <a:cubicBezTo>
                      <a:pt x="59" y="97"/>
                      <a:pt x="44" y="90"/>
                      <a:pt x="28" y="88"/>
                    </a:cubicBezTo>
                    <a:cubicBezTo>
                      <a:pt x="18" y="86"/>
                      <a:pt x="9" y="83"/>
                      <a:pt x="0" y="77"/>
                    </a:cubicBezTo>
                    <a:cubicBezTo>
                      <a:pt x="0" y="77"/>
                      <a:pt x="0" y="77"/>
                      <a:pt x="0" y="77"/>
                    </a:cubicBezTo>
                    <a:cubicBezTo>
                      <a:pt x="8" y="75"/>
                      <a:pt x="0" y="72"/>
                      <a:pt x="0" y="70"/>
                    </a:cubicBezTo>
                    <a:cubicBezTo>
                      <a:pt x="0" y="70"/>
                      <a:pt x="0" y="70"/>
                      <a:pt x="0" y="70"/>
                    </a:cubicBezTo>
                    <a:cubicBezTo>
                      <a:pt x="4" y="70"/>
                      <a:pt x="7" y="71"/>
                      <a:pt x="10" y="73"/>
                    </a:cubicBezTo>
                    <a:cubicBezTo>
                      <a:pt x="21" y="86"/>
                      <a:pt x="37" y="85"/>
                      <a:pt x="52" y="89"/>
                    </a:cubicBezTo>
                    <a:cubicBezTo>
                      <a:pt x="54" y="90"/>
                      <a:pt x="56" y="87"/>
                      <a:pt x="56" y="84"/>
                    </a:cubicBezTo>
                    <a:cubicBezTo>
                      <a:pt x="56" y="84"/>
                      <a:pt x="56" y="84"/>
                      <a:pt x="56" y="84"/>
                    </a:cubicBezTo>
                    <a:cubicBezTo>
                      <a:pt x="63" y="87"/>
                      <a:pt x="66" y="96"/>
                      <a:pt x="75" y="97"/>
                    </a:cubicBezTo>
                    <a:cubicBezTo>
                      <a:pt x="70" y="64"/>
                      <a:pt x="62" y="34"/>
                      <a:pt x="41" y="8"/>
                    </a:cubicBezTo>
                    <a:cubicBezTo>
                      <a:pt x="39" y="6"/>
                      <a:pt x="37" y="3"/>
                      <a:pt x="36" y="0"/>
                    </a:cubicBezTo>
                    <a:cubicBezTo>
                      <a:pt x="37" y="0"/>
                      <a:pt x="37" y="0"/>
                      <a:pt x="37" y="0"/>
                    </a:cubicBezTo>
                    <a:cubicBezTo>
                      <a:pt x="52" y="6"/>
                      <a:pt x="56" y="21"/>
                      <a:pt x="63" y="34"/>
                    </a:cubicBezTo>
                    <a:cubicBezTo>
                      <a:pt x="68" y="43"/>
                      <a:pt x="71" y="54"/>
                      <a:pt x="74" y="66"/>
                    </a:cubicBezTo>
                    <a:cubicBezTo>
                      <a:pt x="78" y="57"/>
                      <a:pt x="78" y="47"/>
                      <a:pt x="78" y="38"/>
                    </a:cubicBezTo>
                    <a:cubicBezTo>
                      <a:pt x="78" y="38"/>
                      <a:pt x="78" y="38"/>
                      <a:pt x="78" y="38"/>
                    </a:cubicBezTo>
                    <a:cubicBezTo>
                      <a:pt x="83" y="49"/>
                      <a:pt x="81" y="60"/>
                      <a:pt x="79" y="70"/>
                    </a:cubicBezTo>
                    <a:cubicBezTo>
                      <a:pt x="77" y="80"/>
                      <a:pt x="78" y="89"/>
                      <a:pt x="82" y="9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4" name="Freeform 760">
                <a:extLst>
                  <a:ext uri="{FF2B5EF4-FFF2-40B4-BE49-F238E27FC236}">
                    <a16:creationId xmlns:a16="http://schemas.microsoft.com/office/drawing/2014/main" id="{760EE6AB-660A-242E-D878-6C44F244453C}"/>
                  </a:ext>
                </a:extLst>
              </p:cNvPr>
              <p:cNvSpPr/>
              <p:nvPr/>
            </p:nvSpPr>
            <p:spPr bwMode="auto">
              <a:xfrm>
                <a:off x="653" y="1327"/>
                <a:ext cx="114" cy="38"/>
              </a:xfrm>
              <a:custGeom>
                <a:avLst/>
                <a:gdLst>
                  <a:gd name="T0" fmla="*/ 76 w 99"/>
                  <a:gd name="T1" fmla="*/ 15 h 33"/>
                  <a:gd name="T2" fmla="*/ 99 w 99"/>
                  <a:gd name="T3" fmla="*/ 33 h 33"/>
                  <a:gd name="T4" fmla="*/ 29 w 99"/>
                  <a:gd name="T5" fmla="*/ 28 h 33"/>
                  <a:gd name="T6" fmla="*/ 58 w 99"/>
                  <a:gd name="T7" fmla="*/ 19 h 33"/>
                  <a:gd name="T8" fmla="*/ 0 w 99"/>
                  <a:gd name="T9" fmla="*/ 13 h 33"/>
                  <a:gd name="T10" fmla="*/ 1 w 99"/>
                  <a:gd name="T11" fmla="*/ 10 h 33"/>
                  <a:gd name="T12" fmla="*/ 29 w 99"/>
                  <a:gd name="T13" fmla="*/ 10 h 33"/>
                  <a:gd name="T14" fmla="*/ 24 w 99"/>
                  <a:gd name="T15" fmla="*/ 0 h 33"/>
                  <a:gd name="T16" fmla="*/ 71 w 99"/>
                  <a:gd name="T17" fmla="*/ 15 h 33"/>
                  <a:gd name="T18" fmla="*/ 71 w 99"/>
                  <a:gd name="T19" fmla="*/ 15 h 33"/>
                  <a:gd name="T20" fmla="*/ 76 w 99"/>
                  <a:gd name="T21" fmla="*/ 1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 h="33">
                    <a:moveTo>
                      <a:pt x="76" y="15"/>
                    </a:moveTo>
                    <a:cubicBezTo>
                      <a:pt x="85" y="19"/>
                      <a:pt x="93" y="24"/>
                      <a:pt x="99" y="33"/>
                    </a:cubicBezTo>
                    <a:cubicBezTo>
                      <a:pt x="76" y="18"/>
                      <a:pt x="52" y="25"/>
                      <a:pt x="29" y="28"/>
                    </a:cubicBezTo>
                    <a:cubicBezTo>
                      <a:pt x="37" y="20"/>
                      <a:pt x="47" y="19"/>
                      <a:pt x="58" y="19"/>
                    </a:cubicBezTo>
                    <a:cubicBezTo>
                      <a:pt x="40" y="11"/>
                      <a:pt x="20" y="14"/>
                      <a:pt x="0" y="13"/>
                    </a:cubicBezTo>
                    <a:cubicBezTo>
                      <a:pt x="0" y="12"/>
                      <a:pt x="0" y="11"/>
                      <a:pt x="1" y="10"/>
                    </a:cubicBezTo>
                    <a:cubicBezTo>
                      <a:pt x="10" y="10"/>
                      <a:pt x="20" y="10"/>
                      <a:pt x="29" y="10"/>
                    </a:cubicBezTo>
                    <a:cubicBezTo>
                      <a:pt x="31" y="4"/>
                      <a:pt x="23" y="6"/>
                      <a:pt x="24" y="0"/>
                    </a:cubicBezTo>
                    <a:cubicBezTo>
                      <a:pt x="40" y="6"/>
                      <a:pt x="54" y="15"/>
                      <a:pt x="71" y="15"/>
                    </a:cubicBezTo>
                    <a:cubicBezTo>
                      <a:pt x="71" y="15"/>
                      <a:pt x="71" y="15"/>
                      <a:pt x="71" y="15"/>
                    </a:cubicBezTo>
                    <a:cubicBezTo>
                      <a:pt x="72" y="17"/>
                      <a:pt x="74" y="17"/>
                      <a:pt x="76"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5" name="Freeform 761">
                <a:extLst>
                  <a:ext uri="{FF2B5EF4-FFF2-40B4-BE49-F238E27FC236}">
                    <a16:creationId xmlns:a16="http://schemas.microsoft.com/office/drawing/2014/main" id="{483112B5-0344-6E12-AB59-2184CEE93A7E}"/>
                  </a:ext>
                </a:extLst>
              </p:cNvPr>
              <p:cNvSpPr/>
              <p:nvPr/>
            </p:nvSpPr>
            <p:spPr bwMode="auto">
              <a:xfrm>
                <a:off x="757" y="1323"/>
                <a:ext cx="63" cy="83"/>
              </a:xfrm>
              <a:custGeom>
                <a:avLst/>
                <a:gdLst>
                  <a:gd name="T0" fmla="*/ 39 w 55"/>
                  <a:gd name="T1" fmla="*/ 59 h 72"/>
                  <a:gd name="T2" fmla="*/ 41 w 55"/>
                  <a:gd name="T3" fmla="*/ 50 h 72"/>
                  <a:gd name="T4" fmla="*/ 6 w 55"/>
                  <a:gd name="T5" fmla="*/ 10 h 72"/>
                  <a:gd name="T6" fmla="*/ 0 w 55"/>
                  <a:gd name="T7" fmla="*/ 3 h 72"/>
                  <a:gd name="T8" fmla="*/ 0 w 55"/>
                  <a:gd name="T9" fmla="*/ 3 h 72"/>
                  <a:gd name="T10" fmla="*/ 5 w 55"/>
                  <a:gd name="T11" fmla="*/ 1 h 72"/>
                  <a:gd name="T12" fmla="*/ 5 w 55"/>
                  <a:gd name="T13" fmla="*/ 1 h 72"/>
                  <a:gd name="T14" fmla="*/ 25 w 55"/>
                  <a:gd name="T15" fmla="*/ 19 h 72"/>
                  <a:gd name="T16" fmla="*/ 35 w 55"/>
                  <a:gd name="T17" fmla="*/ 31 h 72"/>
                  <a:gd name="T18" fmla="*/ 31 w 55"/>
                  <a:gd name="T19" fmla="*/ 0 h 72"/>
                  <a:gd name="T20" fmla="*/ 55 w 55"/>
                  <a:gd name="T21" fmla="*/ 72 h 72"/>
                  <a:gd name="T22" fmla="*/ 39 w 55"/>
                  <a:gd name="T23" fmla="*/ 5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72">
                    <a:moveTo>
                      <a:pt x="39" y="59"/>
                    </a:moveTo>
                    <a:cubicBezTo>
                      <a:pt x="46" y="58"/>
                      <a:pt x="44" y="54"/>
                      <a:pt x="41" y="50"/>
                    </a:cubicBezTo>
                    <a:cubicBezTo>
                      <a:pt x="32" y="35"/>
                      <a:pt x="21" y="20"/>
                      <a:pt x="6" y="10"/>
                    </a:cubicBezTo>
                    <a:cubicBezTo>
                      <a:pt x="3" y="9"/>
                      <a:pt x="0" y="7"/>
                      <a:pt x="0" y="3"/>
                    </a:cubicBezTo>
                    <a:cubicBezTo>
                      <a:pt x="0" y="3"/>
                      <a:pt x="0" y="3"/>
                      <a:pt x="0" y="3"/>
                    </a:cubicBezTo>
                    <a:cubicBezTo>
                      <a:pt x="2" y="3"/>
                      <a:pt x="4" y="3"/>
                      <a:pt x="5" y="1"/>
                    </a:cubicBezTo>
                    <a:cubicBezTo>
                      <a:pt x="5" y="1"/>
                      <a:pt x="5" y="1"/>
                      <a:pt x="5" y="1"/>
                    </a:cubicBezTo>
                    <a:cubicBezTo>
                      <a:pt x="15" y="4"/>
                      <a:pt x="19" y="12"/>
                      <a:pt x="25" y="19"/>
                    </a:cubicBezTo>
                    <a:cubicBezTo>
                      <a:pt x="28" y="22"/>
                      <a:pt x="31" y="26"/>
                      <a:pt x="35" y="31"/>
                    </a:cubicBezTo>
                    <a:cubicBezTo>
                      <a:pt x="37" y="18"/>
                      <a:pt x="30" y="10"/>
                      <a:pt x="31" y="0"/>
                    </a:cubicBezTo>
                    <a:cubicBezTo>
                      <a:pt x="43" y="22"/>
                      <a:pt x="40" y="50"/>
                      <a:pt x="55" y="72"/>
                    </a:cubicBezTo>
                    <a:cubicBezTo>
                      <a:pt x="48" y="69"/>
                      <a:pt x="41" y="68"/>
                      <a:pt x="39" y="5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6" name="Freeform 762">
                <a:extLst>
                  <a:ext uri="{FF2B5EF4-FFF2-40B4-BE49-F238E27FC236}">
                    <a16:creationId xmlns:a16="http://schemas.microsoft.com/office/drawing/2014/main" id="{498B770D-007B-86F1-DD7F-A61BFD379CC7}"/>
                  </a:ext>
                </a:extLst>
              </p:cNvPr>
              <p:cNvSpPr/>
              <p:nvPr/>
            </p:nvSpPr>
            <p:spPr bwMode="auto">
              <a:xfrm>
                <a:off x="751" y="1435"/>
                <a:ext cx="117" cy="34"/>
              </a:xfrm>
              <a:custGeom>
                <a:avLst/>
                <a:gdLst>
                  <a:gd name="T0" fmla="*/ 97 w 102"/>
                  <a:gd name="T1" fmla="*/ 17 h 30"/>
                  <a:gd name="T2" fmla="*/ 102 w 102"/>
                  <a:gd name="T3" fmla="*/ 23 h 30"/>
                  <a:gd name="T4" fmla="*/ 47 w 102"/>
                  <a:gd name="T5" fmla="*/ 29 h 30"/>
                  <a:gd name="T6" fmla="*/ 42 w 102"/>
                  <a:gd name="T7" fmla="*/ 27 h 30"/>
                  <a:gd name="T8" fmla="*/ 62 w 102"/>
                  <a:gd name="T9" fmla="*/ 17 h 30"/>
                  <a:gd name="T10" fmla="*/ 4 w 102"/>
                  <a:gd name="T11" fmla="*/ 17 h 30"/>
                  <a:gd name="T12" fmla="*/ 14 w 102"/>
                  <a:gd name="T13" fmla="*/ 10 h 30"/>
                  <a:gd name="T14" fmla="*/ 0 w 102"/>
                  <a:gd name="T15" fmla="*/ 1 h 30"/>
                  <a:gd name="T16" fmla="*/ 0 w 102"/>
                  <a:gd name="T17" fmla="*/ 0 h 30"/>
                  <a:gd name="T18" fmla="*/ 80 w 102"/>
                  <a:gd name="T19" fmla="*/ 14 h 30"/>
                  <a:gd name="T20" fmla="*/ 95 w 102"/>
                  <a:gd name="T21" fmla="*/ 15 h 30"/>
                  <a:gd name="T22" fmla="*/ 95 w 102"/>
                  <a:gd name="T23" fmla="*/ 15 h 30"/>
                  <a:gd name="T24" fmla="*/ 97 w 102"/>
                  <a:gd name="T25" fmla="*/ 1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2" h="30">
                    <a:moveTo>
                      <a:pt x="97" y="17"/>
                    </a:moveTo>
                    <a:cubicBezTo>
                      <a:pt x="99" y="19"/>
                      <a:pt x="100" y="21"/>
                      <a:pt x="102" y="23"/>
                    </a:cubicBezTo>
                    <a:cubicBezTo>
                      <a:pt x="82" y="14"/>
                      <a:pt x="64" y="19"/>
                      <a:pt x="47" y="29"/>
                    </a:cubicBezTo>
                    <a:cubicBezTo>
                      <a:pt x="45" y="30"/>
                      <a:pt x="44" y="29"/>
                      <a:pt x="42" y="27"/>
                    </a:cubicBezTo>
                    <a:cubicBezTo>
                      <a:pt x="48" y="24"/>
                      <a:pt x="54" y="21"/>
                      <a:pt x="62" y="17"/>
                    </a:cubicBezTo>
                    <a:cubicBezTo>
                      <a:pt x="41" y="12"/>
                      <a:pt x="23" y="17"/>
                      <a:pt x="4" y="17"/>
                    </a:cubicBezTo>
                    <a:cubicBezTo>
                      <a:pt x="5" y="10"/>
                      <a:pt x="12" y="15"/>
                      <a:pt x="14" y="10"/>
                    </a:cubicBezTo>
                    <a:cubicBezTo>
                      <a:pt x="10" y="6"/>
                      <a:pt x="1" y="9"/>
                      <a:pt x="0" y="1"/>
                    </a:cubicBezTo>
                    <a:cubicBezTo>
                      <a:pt x="0" y="0"/>
                      <a:pt x="0" y="0"/>
                      <a:pt x="0" y="0"/>
                    </a:cubicBezTo>
                    <a:cubicBezTo>
                      <a:pt x="26" y="10"/>
                      <a:pt x="54" y="10"/>
                      <a:pt x="80" y="14"/>
                    </a:cubicBezTo>
                    <a:cubicBezTo>
                      <a:pt x="85" y="15"/>
                      <a:pt x="90" y="15"/>
                      <a:pt x="95" y="15"/>
                    </a:cubicBezTo>
                    <a:cubicBezTo>
                      <a:pt x="95" y="15"/>
                      <a:pt x="95" y="15"/>
                      <a:pt x="95" y="15"/>
                    </a:cubicBezTo>
                    <a:cubicBezTo>
                      <a:pt x="96" y="16"/>
                      <a:pt x="96" y="17"/>
                      <a:pt x="97"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7" name="Freeform 763">
                <a:extLst>
                  <a:ext uri="{FF2B5EF4-FFF2-40B4-BE49-F238E27FC236}">
                    <a16:creationId xmlns:a16="http://schemas.microsoft.com/office/drawing/2014/main" id="{300513F4-D9D7-366D-F461-B76564C70B6E}"/>
                  </a:ext>
                </a:extLst>
              </p:cNvPr>
              <p:cNvSpPr/>
              <p:nvPr/>
            </p:nvSpPr>
            <p:spPr bwMode="auto">
              <a:xfrm>
                <a:off x="689" y="1382"/>
                <a:ext cx="81" cy="31"/>
              </a:xfrm>
              <a:custGeom>
                <a:avLst/>
                <a:gdLst>
                  <a:gd name="T0" fmla="*/ 71 w 71"/>
                  <a:gd name="T1" fmla="*/ 27 h 27"/>
                  <a:gd name="T2" fmla="*/ 0 w 71"/>
                  <a:gd name="T3" fmla="*/ 0 h 27"/>
                  <a:gd name="T4" fmla="*/ 71 w 71"/>
                  <a:gd name="T5" fmla="*/ 27 h 27"/>
                  <a:gd name="T6" fmla="*/ 71 w 71"/>
                  <a:gd name="T7" fmla="*/ 27 h 27"/>
                </a:gdLst>
                <a:ahLst/>
                <a:cxnLst>
                  <a:cxn ang="0">
                    <a:pos x="T0" y="T1"/>
                  </a:cxn>
                  <a:cxn ang="0">
                    <a:pos x="T2" y="T3"/>
                  </a:cxn>
                  <a:cxn ang="0">
                    <a:pos x="T4" y="T5"/>
                  </a:cxn>
                  <a:cxn ang="0">
                    <a:pos x="T6" y="T7"/>
                  </a:cxn>
                </a:cxnLst>
                <a:rect l="0" t="0" r="r" b="b"/>
                <a:pathLst>
                  <a:path w="71" h="27">
                    <a:moveTo>
                      <a:pt x="71" y="27"/>
                    </a:moveTo>
                    <a:cubicBezTo>
                      <a:pt x="46" y="23"/>
                      <a:pt x="23" y="11"/>
                      <a:pt x="0" y="0"/>
                    </a:cubicBezTo>
                    <a:cubicBezTo>
                      <a:pt x="24" y="8"/>
                      <a:pt x="49" y="14"/>
                      <a:pt x="71" y="27"/>
                    </a:cubicBezTo>
                    <a:cubicBezTo>
                      <a:pt x="71" y="27"/>
                      <a:pt x="71" y="27"/>
                      <a:pt x="71" y="2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8" name="Freeform 764">
                <a:extLst>
                  <a:ext uri="{FF2B5EF4-FFF2-40B4-BE49-F238E27FC236}">
                    <a16:creationId xmlns:a16="http://schemas.microsoft.com/office/drawing/2014/main" id="{82861D84-CE13-B8D2-C0DD-7281DEB8BDBA}"/>
                  </a:ext>
                </a:extLst>
              </p:cNvPr>
              <p:cNvSpPr/>
              <p:nvPr/>
            </p:nvSpPr>
            <p:spPr bwMode="auto">
              <a:xfrm>
                <a:off x="716" y="1415"/>
                <a:ext cx="27" cy="16"/>
              </a:xfrm>
              <a:custGeom>
                <a:avLst/>
                <a:gdLst>
                  <a:gd name="T0" fmla="*/ 21 w 23"/>
                  <a:gd name="T1" fmla="*/ 14 h 14"/>
                  <a:gd name="T2" fmla="*/ 2 w 23"/>
                  <a:gd name="T3" fmla="*/ 6 h 14"/>
                  <a:gd name="T4" fmla="*/ 0 w 23"/>
                  <a:gd name="T5" fmla="*/ 3 h 14"/>
                  <a:gd name="T6" fmla="*/ 4 w 23"/>
                  <a:gd name="T7" fmla="*/ 1 h 14"/>
                  <a:gd name="T8" fmla="*/ 23 w 23"/>
                  <a:gd name="T9" fmla="*/ 12 h 14"/>
                  <a:gd name="T10" fmla="*/ 21 w 23"/>
                  <a:gd name="T11" fmla="*/ 14 h 14"/>
                </a:gdLst>
                <a:ahLst/>
                <a:cxnLst>
                  <a:cxn ang="0">
                    <a:pos x="T0" y="T1"/>
                  </a:cxn>
                  <a:cxn ang="0">
                    <a:pos x="T2" y="T3"/>
                  </a:cxn>
                  <a:cxn ang="0">
                    <a:pos x="T4" y="T5"/>
                  </a:cxn>
                  <a:cxn ang="0">
                    <a:pos x="T6" y="T7"/>
                  </a:cxn>
                  <a:cxn ang="0">
                    <a:pos x="T8" y="T9"/>
                  </a:cxn>
                  <a:cxn ang="0">
                    <a:pos x="T10" y="T11"/>
                  </a:cxn>
                </a:cxnLst>
                <a:rect l="0" t="0" r="r" b="b"/>
                <a:pathLst>
                  <a:path w="23" h="14">
                    <a:moveTo>
                      <a:pt x="21" y="14"/>
                    </a:moveTo>
                    <a:cubicBezTo>
                      <a:pt x="15" y="12"/>
                      <a:pt x="8" y="9"/>
                      <a:pt x="2" y="6"/>
                    </a:cubicBezTo>
                    <a:cubicBezTo>
                      <a:pt x="1" y="6"/>
                      <a:pt x="0" y="4"/>
                      <a:pt x="0" y="3"/>
                    </a:cubicBezTo>
                    <a:cubicBezTo>
                      <a:pt x="0" y="1"/>
                      <a:pt x="3" y="0"/>
                      <a:pt x="4" y="1"/>
                    </a:cubicBezTo>
                    <a:cubicBezTo>
                      <a:pt x="10" y="5"/>
                      <a:pt x="16" y="8"/>
                      <a:pt x="23" y="12"/>
                    </a:cubicBezTo>
                    <a:cubicBezTo>
                      <a:pt x="22" y="13"/>
                      <a:pt x="22" y="14"/>
                      <a:pt x="21"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9" name="Freeform 765">
                <a:extLst>
                  <a:ext uri="{FF2B5EF4-FFF2-40B4-BE49-F238E27FC236}">
                    <a16:creationId xmlns:a16="http://schemas.microsoft.com/office/drawing/2014/main" id="{EB5B2674-2CF2-3421-D132-58FF23580010}"/>
                  </a:ext>
                </a:extLst>
              </p:cNvPr>
              <p:cNvSpPr/>
              <p:nvPr/>
            </p:nvSpPr>
            <p:spPr bwMode="auto">
              <a:xfrm>
                <a:off x="771" y="1368"/>
                <a:ext cx="19" cy="15"/>
              </a:xfrm>
              <a:custGeom>
                <a:avLst/>
                <a:gdLst>
                  <a:gd name="T0" fmla="*/ 16 w 16"/>
                  <a:gd name="T1" fmla="*/ 13 h 13"/>
                  <a:gd name="T2" fmla="*/ 0 w 16"/>
                  <a:gd name="T3" fmla="*/ 0 h 13"/>
                  <a:gd name="T4" fmla="*/ 16 w 16"/>
                  <a:gd name="T5" fmla="*/ 13 h 13"/>
                </a:gdLst>
                <a:ahLst/>
                <a:cxnLst>
                  <a:cxn ang="0">
                    <a:pos x="T0" y="T1"/>
                  </a:cxn>
                  <a:cxn ang="0">
                    <a:pos x="T2" y="T3"/>
                  </a:cxn>
                  <a:cxn ang="0">
                    <a:pos x="T4" y="T5"/>
                  </a:cxn>
                </a:cxnLst>
                <a:rect l="0" t="0" r="r" b="b"/>
                <a:pathLst>
                  <a:path w="16" h="13">
                    <a:moveTo>
                      <a:pt x="16" y="13"/>
                    </a:moveTo>
                    <a:cubicBezTo>
                      <a:pt x="9" y="11"/>
                      <a:pt x="5" y="5"/>
                      <a:pt x="0" y="0"/>
                    </a:cubicBezTo>
                    <a:cubicBezTo>
                      <a:pt x="7" y="2"/>
                      <a:pt x="15" y="4"/>
                      <a:pt x="16"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0" name="Freeform 766">
                <a:extLst>
                  <a:ext uri="{FF2B5EF4-FFF2-40B4-BE49-F238E27FC236}">
                    <a16:creationId xmlns:a16="http://schemas.microsoft.com/office/drawing/2014/main" id="{AAE15C6A-E87E-368C-A41F-F755E2AB3C98}"/>
                  </a:ext>
                </a:extLst>
              </p:cNvPr>
              <p:cNvSpPr/>
              <p:nvPr/>
            </p:nvSpPr>
            <p:spPr bwMode="auto">
              <a:xfrm>
                <a:off x="774" y="1301"/>
                <a:ext cx="15" cy="17"/>
              </a:xfrm>
              <a:custGeom>
                <a:avLst/>
                <a:gdLst>
                  <a:gd name="T0" fmla="*/ 13 w 13"/>
                  <a:gd name="T1" fmla="*/ 15 h 15"/>
                  <a:gd name="T2" fmla="*/ 0 w 13"/>
                  <a:gd name="T3" fmla="*/ 0 h 15"/>
                  <a:gd name="T4" fmla="*/ 13 w 13"/>
                  <a:gd name="T5" fmla="*/ 15 h 15"/>
                </a:gdLst>
                <a:ahLst/>
                <a:cxnLst>
                  <a:cxn ang="0">
                    <a:pos x="T0" y="T1"/>
                  </a:cxn>
                  <a:cxn ang="0">
                    <a:pos x="T2" y="T3"/>
                  </a:cxn>
                  <a:cxn ang="0">
                    <a:pos x="T4" y="T5"/>
                  </a:cxn>
                </a:cxnLst>
                <a:rect l="0" t="0" r="r" b="b"/>
                <a:pathLst>
                  <a:path w="13" h="15">
                    <a:moveTo>
                      <a:pt x="13" y="15"/>
                    </a:moveTo>
                    <a:cubicBezTo>
                      <a:pt x="7" y="12"/>
                      <a:pt x="6" y="5"/>
                      <a:pt x="0" y="0"/>
                    </a:cubicBezTo>
                    <a:cubicBezTo>
                      <a:pt x="12" y="3"/>
                      <a:pt x="12" y="3"/>
                      <a:pt x="13"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1" name="Freeform 767">
                <a:extLst>
                  <a:ext uri="{FF2B5EF4-FFF2-40B4-BE49-F238E27FC236}">
                    <a16:creationId xmlns:a16="http://schemas.microsoft.com/office/drawing/2014/main" id="{6F0A48F2-A971-AC7F-F8A3-7E5F64BC3D36}"/>
                  </a:ext>
                </a:extLst>
              </p:cNvPr>
              <p:cNvSpPr/>
              <p:nvPr/>
            </p:nvSpPr>
            <p:spPr bwMode="auto">
              <a:xfrm>
                <a:off x="780" y="1468"/>
                <a:ext cx="16" cy="11"/>
              </a:xfrm>
              <a:custGeom>
                <a:avLst/>
                <a:gdLst>
                  <a:gd name="T0" fmla="*/ 0 w 14"/>
                  <a:gd name="T1" fmla="*/ 10 h 10"/>
                  <a:gd name="T2" fmla="*/ 14 w 14"/>
                  <a:gd name="T3" fmla="*/ 0 h 10"/>
                  <a:gd name="T4" fmla="*/ 0 w 14"/>
                  <a:gd name="T5" fmla="*/ 10 h 10"/>
                </a:gdLst>
                <a:ahLst/>
                <a:cxnLst>
                  <a:cxn ang="0">
                    <a:pos x="T0" y="T1"/>
                  </a:cxn>
                  <a:cxn ang="0">
                    <a:pos x="T2" y="T3"/>
                  </a:cxn>
                  <a:cxn ang="0">
                    <a:pos x="T4" y="T5"/>
                  </a:cxn>
                </a:cxnLst>
                <a:rect l="0" t="0" r="r" b="b"/>
                <a:pathLst>
                  <a:path w="14" h="10">
                    <a:moveTo>
                      <a:pt x="0" y="10"/>
                    </a:moveTo>
                    <a:cubicBezTo>
                      <a:pt x="3" y="4"/>
                      <a:pt x="8" y="2"/>
                      <a:pt x="14" y="0"/>
                    </a:cubicBezTo>
                    <a:cubicBezTo>
                      <a:pt x="11" y="7"/>
                      <a:pt x="7" y="9"/>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2" name="Freeform 768">
                <a:extLst>
                  <a:ext uri="{FF2B5EF4-FFF2-40B4-BE49-F238E27FC236}">
                    <a16:creationId xmlns:a16="http://schemas.microsoft.com/office/drawing/2014/main" id="{D05CCECD-5B74-D5A3-7EB1-D123AD1D7674}"/>
                  </a:ext>
                </a:extLst>
              </p:cNvPr>
              <p:cNvSpPr/>
              <p:nvPr/>
            </p:nvSpPr>
            <p:spPr bwMode="auto">
              <a:xfrm>
                <a:off x="758" y="1478"/>
                <a:ext cx="15" cy="12"/>
              </a:xfrm>
              <a:custGeom>
                <a:avLst/>
                <a:gdLst>
                  <a:gd name="T0" fmla="*/ 13 w 13"/>
                  <a:gd name="T1" fmla="*/ 8 h 10"/>
                  <a:gd name="T2" fmla="*/ 0 w 13"/>
                  <a:gd name="T3" fmla="*/ 2 h 10"/>
                  <a:gd name="T4" fmla="*/ 13 w 13"/>
                  <a:gd name="T5" fmla="*/ 8 h 10"/>
                </a:gdLst>
                <a:ahLst/>
                <a:cxnLst>
                  <a:cxn ang="0">
                    <a:pos x="T0" y="T1"/>
                  </a:cxn>
                  <a:cxn ang="0">
                    <a:pos x="T2" y="T3"/>
                  </a:cxn>
                  <a:cxn ang="0">
                    <a:pos x="T4" y="T5"/>
                  </a:cxn>
                </a:cxnLst>
                <a:rect l="0" t="0" r="r" b="b"/>
                <a:pathLst>
                  <a:path w="13" h="10">
                    <a:moveTo>
                      <a:pt x="13" y="8"/>
                    </a:moveTo>
                    <a:cubicBezTo>
                      <a:pt x="7" y="10"/>
                      <a:pt x="3" y="7"/>
                      <a:pt x="0" y="2"/>
                    </a:cubicBezTo>
                    <a:cubicBezTo>
                      <a:pt x="7" y="0"/>
                      <a:pt x="9" y="7"/>
                      <a:pt x="13"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3" name="Freeform 769">
                <a:extLst>
                  <a:ext uri="{FF2B5EF4-FFF2-40B4-BE49-F238E27FC236}">
                    <a16:creationId xmlns:a16="http://schemas.microsoft.com/office/drawing/2014/main" id="{55E987C0-9E1A-53F0-7D1E-3E447FBC3511}"/>
                  </a:ext>
                </a:extLst>
              </p:cNvPr>
              <p:cNvSpPr/>
              <p:nvPr/>
            </p:nvSpPr>
            <p:spPr bwMode="auto">
              <a:xfrm>
                <a:off x="799" y="1309"/>
                <a:ext cx="9" cy="9"/>
              </a:xfrm>
              <a:custGeom>
                <a:avLst/>
                <a:gdLst>
                  <a:gd name="T0" fmla="*/ 0 w 8"/>
                  <a:gd name="T1" fmla="*/ 0 h 8"/>
                  <a:gd name="T2" fmla="*/ 8 w 8"/>
                  <a:gd name="T3" fmla="*/ 8 h 8"/>
                  <a:gd name="T4" fmla="*/ 0 w 8"/>
                  <a:gd name="T5" fmla="*/ 0 h 8"/>
                </a:gdLst>
                <a:ahLst/>
                <a:cxnLst>
                  <a:cxn ang="0">
                    <a:pos x="T0" y="T1"/>
                  </a:cxn>
                  <a:cxn ang="0">
                    <a:pos x="T2" y="T3"/>
                  </a:cxn>
                  <a:cxn ang="0">
                    <a:pos x="T4" y="T5"/>
                  </a:cxn>
                </a:cxnLst>
                <a:rect l="0" t="0" r="r" b="b"/>
                <a:pathLst>
                  <a:path w="8" h="8">
                    <a:moveTo>
                      <a:pt x="0" y="0"/>
                    </a:moveTo>
                    <a:cubicBezTo>
                      <a:pt x="5" y="1"/>
                      <a:pt x="8" y="3"/>
                      <a:pt x="8" y="8"/>
                    </a:cubicBezTo>
                    <a:cubicBezTo>
                      <a:pt x="3" y="8"/>
                      <a:pt x="2" y="5"/>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4" name="Freeform 770">
                <a:extLst>
                  <a:ext uri="{FF2B5EF4-FFF2-40B4-BE49-F238E27FC236}">
                    <a16:creationId xmlns:a16="http://schemas.microsoft.com/office/drawing/2014/main" id="{B154198C-6FE0-1B1C-C00C-87C8FE09F3C3}"/>
                  </a:ext>
                </a:extLst>
              </p:cNvPr>
              <p:cNvSpPr/>
              <p:nvPr/>
            </p:nvSpPr>
            <p:spPr bwMode="auto">
              <a:xfrm>
                <a:off x="846" y="1333"/>
                <a:ext cx="9" cy="13"/>
              </a:xfrm>
              <a:custGeom>
                <a:avLst/>
                <a:gdLst>
                  <a:gd name="T0" fmla="*/ 0 w 8"/>
                  <a:gd name="T1" fmla="*/ 0 h 12"/>
                  <a:gd name="T2" fmla="*/ 7 w 8"/>
                  <a:gd name="T3" fmla="*/ 12 h 12"/>
                  <a:gd name="T4" fmla="*/ 7 w 8"/>
                  <a:gd name="T5" fmla="*/ 12 h 12"/>
                  <a:gd name="T6" fmla="*/ 0 w 8"/>
                  <a:gd name="T7" fmla="*/ 0 h 12"/>
                </a:gdLst>
                <a:ahLst/>
                <a:cxnLst>
                  <a:cxn ang="0">
                    <a:pos x="T0" y="T1"/>
                  </a:cxn>
                  <a:cxn ang="0">
                    <a:pos x="T2" y="T3"/>
                  </a:cxn>
                  <a:cxn ang="0">
                    <a:pos x="T4" y="T5"/>
                  </a:cxn>
                  <a:cxn ang="0">
                    <a:pos x="T6" y="T7"/>
                  </a:cxn>
                </a:cxnLst>
                <a:rect l="0" t="0" r="r" b="b"/>
                <a:pathLst>
                  <a:path w="8" h="12">
                    <a:moveTo>
                      <a:pt x="0" y="0"/>
                    </a:moveTo>
                    <a:cubicBezTo>
                      <a:pt x="8" y="1"/>
                      <a:pt x="7" y="7"/>
                      <a:pt x="7" y="12"/>
                    </a:cubicBezTo>
                    <a:cubicBezTo>
                      <a:pt x="7" y="12"/>
                      <a:pt x="7" y="12"/>
                      <a:pt x="7" y="12"/>
                    </a:cubicBezTo>
                    <a:cubicBezTo>
                      <a:pt x="2" y="10"/>
                      <a:pt x="0" y="5"/>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5" name="Freeform 771">
                <a:extLst>
                  <a:ext uri="{FF2B5EF4-FFF2-40B4-BE49-F238E27FC236}">
                    <a16:creationId xmlns:a16="http://schemas.microsoft.com/office/drawing/2014/main" id="{12C5AA27-0F4E-3DAA-B668-6F497AB9C897}"/>
                  </a:ext>
                </a:extLst>
              </p:cNvPr>
              <p:cNvSpPr/>
              <p:nvPr/>
            </p:nvSpPr>
            <p:spPr bwMode="auto">
              <a:xfrm>
                <a:off x="854" y="1346"/>
                <a:ext cx="7" cy="22"/>
              </a:xfrm>
              <a:custGeom>
                <a:avLst/>
                <a:gdLst>
                  <a:gd name="T0" fmla="*/ 0 w 6"/>
                  <a:gd name="T1" fmla="*/ 0 h 19"/>
                  <a:gd name="T2" fmla="*/ 5 w 6"/>
                  <a:gd name="T3" fmla="*/ 19 h 19"/>
                  <a:gd name="T4" fmla="*/ 5 w 6"/>
                  <a:gd name="T5" fmla="*/ 19 h 19"/>
                  <a:gd name="T6" fmla="*/ 0 w 6"/>
                  <a:gd name="T7" fmla="*/ 0 h 19"/>
                  <a:gd name="T8" fmla="*/ 0 w 6"/>
                  <a:gd name="T9" fmla="*/ 0 h 19"/>
                </a:gdLst>
                <a:ahLst/>
                <a:cxnLst>
                  <a:cxn ang="0">
                    <a:pos x="T0" y="T1"/>
                  </a:cxn>
                  <a:cxn ang="0">
                    <a:pos x="T2" y="T3"/>
                  </a:cxn>
                  <a:cxn ang="0">
                    <a:pos x="T4" y="T5"/>
                  </a:cxn>
                  <a:cxn ang="0">
                    <a:pos x="T6" y="T7"/>
                  </a:cxn>
                  <a:cxn ang="0">
                    <a:pos x="T8" y="T9"/>
                  </a:cxn>
                </a:cxnLst>
                <a:rect l="0" t="0" r="r" b="b"/>
                <a:pathLst>
                  <a:path w="6" h="19">
                    <a:moveTo>
                      <a:pt x="0" y="0"/>
                    </a:moveTo>
                    <a:cubicBezTo>
                      <a:pt x="6" y="5"/>
                      <a:pt x="4" y="13"/>
                      <a:pt x="5" y="19"/>
                    </a:cubicBezTo>
                    <a:cubicBezTo>
                      <a:pt x="5" y="19"/>
                      <a:pt x="5" y="19"/>
                      <a:pt x="5" y="19"/>
                    </a:cubicBezTo>
                    <a:cubicBezTo>
                      <a:pt x="1" y="13"/>
                      <a:pt x="0" y="7"/>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6" name="Freeform 772">
                <a:extLst>
                  <a:ext uri="{FF2B5EF4-FFF2-40B4-BE49-F238E27FC236}">
                    <a16:creationId xmlns:a16="http://schemas.microsoft.com/office/drawing/2014/main" id="{196A6B69-2BFC-8EDC-139C-1F888FC852FD}"/>
                  </a:ext>
                </a:extLst>
              </p:cNvPr>
              <p:cNvSpPr/>
              <p:nvPr/>
            </p:nvSpPr>
            <p:spPr bwMode="auto">
              <a:xfrm>
                <a:off x="790" y="1382"/>
                <a:ext cx="11" cy="9"/>
              </a:xfrm>
              <a:custGeom>
                <a:avLst/>
                <a:gdLst>
                  <a:gd name="T0" fmla="*/ 0 w 10"/>
                  <a:gd name="T1" fmla="*/ 1 h 8"/>
                  <a:gd name="T2" fmla="*/ 10 w 10"/>
                  <a:gd name="T3" fmla="*/ 8 h 8"/>
                  <a:gd name="T4" fmla="*/ 10 w 10"/>
                  <a:gd name="T5" fmla="*/ 8 h 8"/>
                  <a:gd name="T6" fmla="*/ 0 w 10"/>
                  <a:gd name="T7" fmla="*/ 1 h 8"/>
                </a:gdLst>
                <a:ahLst/>
                <a:cxnLst>
                  <a:cxn ang="0">
                    <a:pos x="T0" y="T1"/>
                  </a:cxn>
                  <a:cxn ang="0">
                    <a:pos x="T2" y="T3"/>
                  </a:cxn>
                  <a:cxn ang="0">
                    <a:pos x="T4" y="T5"/>
                  </a:cxn>
                  <a:cxn ang="0">
                    <a:pos x="T6" y="T7"/>
                  </a:cxn>
                </a:cxnLst>
                <a:rect l="0" t="0" r="r" b="b"/>
                <a:pathLst>
                  <a:path w="10" h="8">
                    <a:moveTo>
                      <a:pt x="0" y="1"/>
                    </a:moveTo>
                    <a:cubicBezTo>
                      <a:pt x="5" y="0"/>
                      <a:pt x="10" y="2"/>
                      <a:pt x="10" y="8"/>
                    </a:cubicBezTo>
                    <a:cubicBezTo>
                      <a:pt x="10" y="8"/>
                      <a:pt x="10" y="8"/>
                      <a:pt x="10" y="8"/>
                    </a:cubicBezTo>
                    <a:cubicBezTo>
                      <a:pt x="5" y="7"/>
                      <a:pt x="1" y="6"/>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7" name="Freeform 773">
                <a:extLst>
                  <a:ext uri="{FF2B5EF4-FFF2-40B4-BE49-F238E27FC236}">
                    <a16:creationId xmlns:a16="http://schemas.microsoft.com/office/drawing/2014/main" id="{3E56AC85-03D3-9271-30AA-3C7F2431FF5D}"/>
                  </a:ext>
                </a:extLst>
              </p:cNvPr>
              <p:cNvSpPr/>
              <p:nvPr/>
            </p:nvSpPr>
            <p:spPr bwMode="auto">
              <a:xfrm>
                <a:off x="823" y="1413"/>
                <a:ext cx="12" cy="8"/>
              </a:xfrm>
              <a:custGeom>
                <a:avLst/>
                <a:gdLst>
                  <a:gd name="T0" fmla="*/ 0 w 10"/>
                  <a:gd name="T1" fmla="*/ 0 h 7"/>
                  <a:gd name="T2" fmla="*/ 10 w 10"/>
                  <a:gd name="T3" fmla="*/ 7 h 7"/>
                  <a:gd name="T4" fmla="*/ 10 w 10"/>
                  <a:gd name="T5" fmla="*/ 7 h 7"/>
                  <a:gd name="T6" fmla="*/ 0 w 10"/>
                  <a:gd name="T7" fmla="*/ 0 h 7"/>
                </a:gdLst>
                <a:ahLst/>
                <a:cxnLst>
                  <a:cxn ang="0">
                    <a:pos x="T0" y="T1"/>
                  </a:cxn>
                  <a:cxn ang="0">
                    <a:pos x="T2" y="T3"/>
                  </a:cxn>
                  <a:cxn ang="0">
                    <a:pos x="T4" y="T5"/>
                  </a:cxn>
                  <a:cxn ang="0">
                    <a:pos x="T6" y="T7"/>
                  </a:cxn>
                </a:cxnLst>
                <a:rect l="0" t="0" r="r" b="b"/>
                <a:pathLst>
                  <a:path w="10" h="7">
                    <a:moveTo>
                      <a:pt x="0" y="0"/>
                    </a:moveTo>
                    <a:cubicBezTo>
                      <a:pt x="5" y="1"/>
                      <a:pt x="9" y="2"/>
                      <a:pt x="10" y="7"/>
                    </a:cubicBezTo>
                    <a:cubicBezTo>
                      <a:pt x="10" y="7"/>
                      <a:pt x="10" y="7"/>
                      <a:pt x="10" y="7"/>
                    </a:cubicBezTo>
                    <a:cubicBezTo>
                      <a:pt x="6" y="7"/>
                      <a:pt x="1" y="6"/>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8" name="Freeform 774">
                <a:extLst>
                  <a:ext uri="{FF2B5EF4-FFF2-40B4-BE49-F238E27FC236}">
                    <a16:creationId xmlns:a16="http://schemas.microsoft.com/office/drawing/2014/main" id="{4AF78CA8-EC33-031F-E421-D2FA9EACB41C}"/>
                  </a:ext>
                </a:extLst>
              </p:cNvPr>
              <p:cNvSpPr/>
              <p:nvPr/>
            </p:nvSpPr>
            <p:spPr bwMode="auto">
              <a:xfrm>
                <a:off x="702" y="1315"/>
                <a:ext cx="10" cy="8"/>
              </a:xfrm>
              <a:custGeom>
                <a:avLst/>
                <a:gdLst>
                  <a:gd name="T0" fmla="*/ 0 w 9"/>
                  <a:gd name="T1" fmla="*/ 0 h 7"/>
                  <a:gd name="T2" fmla="*/ 9 w 9"/>
                  <a:gd name="T3" fmla="*/ 6 h 7"/>
                  <a:gd name="T4" fmla="*/ 0 w 9"/>
                  <a:gd name="T5" fmla="*/ 1 h 7"/>
                  <a:gd name="T6" fmla="*/ 0 w 9"/>
                  <a:gd name="T7" fmla="*/ 0 h 7"/>
                </a:gdLst>
                <a:ahLst/>
                <a:cxnLst>
                  <a:cxn ang="0">
                    <a:pos x="T0" y="T1"/>
                  </a:cxn>
                  <a:cxn ang="0">
                    <a:pos x="T2" y="T3"/>
                  </a:cxn>
                  <a:cxn ang="0">
                    <a:pos x="T4" y="T5"/>
                  </a:cxn>
                  <a:cxn ang="0">
                    <a:pos x="T6" y="T7"/>
                  </a:cxn>
                </a:cxnLst>
                <a:rect l="0" t="0" r="r" b="b"/>
                <a:pathLst>
                  <a:path w="9" h="7">
                    <a:moveTo>
                      <a:pt x="0" y="0"/>
                    </a:moveTo>
                    <a:cubicBezTo>
                      <a:pt x="3" y="1"/>
                      <a:pt x="7" y="2"/>
                      <a:pt x="9" y="6"/>
                    </a:cubicBezTo>
                    <a:cubicBezTo>
                      <a:pt x="4" y="7"/>
                      <a:pt x="1" y="6"/>
                      <a:pt x="0" y="1"/>
                    </a:cubicBezTo>
                    <a:lnTo>
                      <a:pt x="0" y="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9" name="Freeform 775">
                <a:extLst>
                  <a:ext uri="{FF2B5EF4-FFF2-40B4-BE49-F238E27FC236}">
                    <a16:creationId xmlns:a16="http://schemas.microsoft.com/office/drawing/2014/main" id="{03920859-C2F0-AB4F-7E80-5AE8782AE6F6}"/>
                  </a:ext>
                </a:extLst>
              </p:cNvPr>
              <p:cNvSpPr/>
              <p:nvPr/>
            </p:nvSpPr>
            <p:spPr bwMode="auto">
              <a:xfrm>
                <a:off x="763" y="1397"/>
                <a:ext cx="7" cy="8"/>
              </a:xfrm>
              <a:custGeom>
                <a:avLst/>
                <a:gdLst>
                  <a:gd name="T0" fmla="*/ 6 w 6"/>
                  <a:gd name="T1" fmla="*/ 7 h 7"/>
                  <a:gd name="T2" fmla="*/ 0 w 6"/>
                  <a:gd name="T3" fmla="*/ 3 h 7"/>
                  <a:gd name="T4" fmla="*/ 2 w 6"/>
                  <a:gd name="T5" fmla="*/ 1 h 7"/>
                  <a:gd name="T6" fmla="*/ 6 w 6"/>
                  <a:gd name="T7" fmla="*/ 7 h 7"/>
                </a:gdLst>
                <a:ahLst/>
                <a:cxnLst>
                  <a:cxn ang="0">
                    <a:pos x="T0" y="T1"/>
                  </a:cxn>
                  <a:cxn ang="0">
                    <a:pos x="T2" y="T3"/>
                  </a:cxn>
                  <a:cxn ang="0">
                    <a:pos x="T4" y="T5"/>
                  </a:cxn>
                  <a:cxn ang="0">
                    <a:pos x="T6" y="T7"/>
                  </a:cxn>
                </a:cxnLst>
                <a:rect l="0" t="0" r="r" b="b"/>
                <a:pathLst>
                  <a:path w="6" h="7">
                    <a:moveTo>
                      <a:pt x="6" y="7"/>
                    </a:moveTo>
                    <a:cubicBezTo>
                      <a:pt x="3" y="7"/>
                      <a:pt x="1" y="6"/>
                      <a:pt x="0" y="3"/>
                    </a:cubicBezTo>
                    <a:cubicBezTo>
                      <a:pt x="0" y="1"/>
                      <a:pt x="1" y="0"/>
                      <a:pt x="2" y="1"/>
                    </a:cubicBezTo>
                    <a:cubicBezTo>
                      <a:pt x="5" y="1"/>
                      <a:pt x="6" y="4"/>
                      <a:pt x="6"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0" name="Freeform 776">
                <a:extLst>
                  <a:ext uri="{FF2B5EF4-FFF2-40B4-BE49-F238E27FC236}">
                    <a16:creationId xmlns:a16="http://schemas.microsoft.com/office/drawing/2014/main" id="{D3902D51-D97D-E51E-C2FB-E655CF70FCBB}"/>
                  </a:ext>
                </a:extLst>
              </p:cNvPr>
              <p:cNvSpPr/>
              <p:nvPr/>
            </p:nvSpPr>
            <p:spPr bwMode="auto">
              <a:xfrm>
                <a:off x="731" y="1338"/>
                <a:ext cx="10" cy="6"/>
              </a:xfrm>
              <a:custGeom>
                <a:avLst/>
                <a:gdLst>
                  <a:gd name="T0" fmla="*/ 0 w 8"/>
                  <a:gd name="T1" fmla="*/ 0 h 5"/>
                  <a:gd name="T2" fmla="*/ 8 w 8"/>
                  <a:gd name="T3" fmla="*/ 5 h 5"/>
                  <a:gd name="T4" fmla="*/ 8 w 8"/>
                  <a:gd name="T5" fmla="*/ 5 h 5"/>
                  <a:gd name="T6" fmla="*/ 3 w 8"/>
                  <a:gd name="T7" fmla="*/ 5 h 5"/>
                  <a:gd name="T8" fmla="*/ 3 w 8"/>
                  <a:gd name="T9" fmla="*/ 5 h 5"/>
                  <a:gd name="T10" fmla="*/ 0 w 8"/>
                  <a:gd name="T11" fmla="*/ 0 h 5"/>
                </a:gdLst>
                <a:ahLst/>
                <a:cxnLst>
                  <a:cxn ang="0">
                    <a:pos x="T0" y="T1"/>
                  </a:cxn>
                  <a:cxn ang="0">
                    <a:pos x="T2" y="T3"/>
                  </a:cxn>
                  <a:cxn ang="0">
                    <a:pos x="T4" y="T5"/>
                  </a:cxn>
                  <a:cxn ang="0">
                    <a:pos x="T6" y="T7"/>
                  </a:cxn>
                  <a:cxn ang="0">
                    <a:pos x="T8" y="T9"/>
                  </a:cxn>
                  <a:cxn ang="0">
                    <a:pos x="T10" y="T11"/>
                  </a:cxn>
                </a:cxnLst>
                <a:rect l="0" t="0" r="r" b="b"/>
                <a:pathLst>
                  <a:path w="8" h="5">
                    <a:moveTo>
                      <a:pt x="0" y="0"/>
                    </a:moveTo>
                    <a:cubicBezTo>
                      <a:pt x="4" y="0"/>
                      <a:pt x="7" y="0"/>
                      <a:pt x="8" y="5"/>
                    </a:cubicBezTo>
                    <a:cubicBezTo>
                      <a:pt x="8" y="5"/>
                      <a:pt x="8" y="5"/>
                      <a:pt x="8" y="5"/>
                    </a:cubicBezTo>
                    <a:cubicBezTo>
                      <a:pt x="6" y="5"/>
                      <a:pt x="4" y="5"/>
                      <a:pt x="3" y="5"/>
                    </a:cubicBezTo>
                    <a:cubicBezTo>
                      <a:pt x="3" y="5"/>
                      <a:pt x="3" y="5"/>
                      <a:pt x="3" y="5"/>
                    </a:cubicBezTo>
                    <a:cubicBezTo>
                      <a:pt x="2" y="3"/>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1" name="Freeform 777">
                <a:extLst>
                  <a:ext uri="{FF2B5EF4-FFF2-40B4-BE49-F238E27FC236}">
                    <a16:creationId xmlns:a16="http://schemas.microsoft.com/office/drawing/2014/main" id="{61542450-00D0-7217-BF02-90908D9B821D}"/>
                  </a:ext>
                </a:extLst>
              </p:cNvPr>
              <p:cNvSpPr/>
              <p:nvPr/>
            </p:nvSpPr>
            <p:spPr bwMode="auto">
              <a:xfrm>
                <a:off x="728" y="1334"/>
                <a:ext cx="3" cy="4"/>
              </a:xfrm>
              <a:custGeom>
                <a:avLst/>
                <a:gdLst>
                  <a:gd name="T0" fmla="*/ 3 w 3"/>
                  <a:gd name="T1" fmla="*/ 4 h 4"/>
                  <a:gd name="T2" fmla="*/ 0 w 3"/>
                  <a:gd name="T3" fmla="*/ 2 h 4"/>
                  <a:gd name="T4" fmla="*/ 1 w 3"/>
                  <a:gd name="T5" fmla="*/ 0 h 4"/>
                  <a:gd name="T6" fmla="*/ 3 w 3"/>
                  <a:gd name="T7" fmla="*/ 4 h 4"/>
                </a:gdLst>
                <a:ahLst/>
                <a:cxnLst>
                  <a:cxn ang="0">
                    <a:pos x="T0" y="T1"/>
                  </a:cxn>
                  <a:cxn ang="0">
                    <a:pos x="T2" y="T3"/>
                  </a:cxn>
                  <a:cxn ang="0">
                    <a:pos x="T4" y="T5"/>
                  </a:cxn>
                  <a:cxn ang="0">
                    <a:pos x="T6" y="T7"/>
                  </a:cxn>
                </a:cxnLst>
                <a:rect l="0" t="0" r="r" b="b"/>
                <a:pathLst>
                  <a:path w="3" h="4">
                    <a:moveTo>
                      <a:pt x="3" y="4"/>
                    </a:moveTo>
                    <a:cubicBezTo>
                      <a:pt x="2" y="4"/>
                      <a:pt x="0" y="4"/>
                      <a:pt x="0" y="2"/>
                    </a:cubicBezTo>
                    <a:cubicBezTo>
                      <a:pt x="0" y="1"/>
                      <a:pt x="1" y="0"/>
                      <a:pt x="1" y="0"/>
                    </a:cubicBezTo>
                    <a:cubicBezTo>
                      <a:pt x="3" y="1"/>
                      <a:pt x="3" y="2"/>
                      <a:pt x="3"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2" name="Freeform 778">
                <a:extLst>
                  <a:ext uri="{FF2B5EF4-FFF2-40B4-BE49-F238E27FC236}">
                    <a16:creationId xmlns:a16="http://schemas.microsoft.com/office/drawing/2014/main" id="{2652F884-50C1-B1C9-3CCF-39FD838927F4}"/>
                  </a:ext>
                </a:extLst>
              </p:cNvPr>
              <p:cNvSpPr/>
              <p:nvPr/>
            </p:nvSpPr>
            <p:spPr bwMode="auto">
              <a:xfrm>
                <a:off x="755" y="1318"/>
                <a:ext cx="5" cy="3"/>
              </a:xfrm>
              <a:custGeom>
                <a:avLst/>
                <a:gdLst>
                  <a:gd name="T0" fmla="*/ 4 w 4"/>
                  <a:gd name="T1" fmla="*/ 3 h 3"/>
                  <a:gd name="T2" fmla="*/ 0 w 4"/>
                  <a:gd name="T3" fmla="*/ 0 h 3"/>
                  <a:gd name="T4" fmla="*/ 1 w 4"/>
                  <a:gd name="T5" fmla="*/ 0 h 3"/>
                  <a:gd name="T6" fmla="*/ 4 w 4"/>
                  <a:gd name="T7" fmla="*/ 3 h 3"/>
                </a:gdLst>
                <a:ahLst/>
                <a:cxnLst>
                  <a:cxn ang="0">
                    <a:pos x="T0" y="T1"/>
                  </a:cxn>
                  <a:cxn ang="0">
                    <a:pos x="T2" y="T3"/>
                  </a:cxn>
                  <a:cxn ang="0">
                    <a:pos x="T4" y="T5"/>
                  </a:cxn>
                  <a:cxn ang="0">
                    <a:pos x="T6" y="T7"/>
                  </a:cxn>
                </a:cxnLst>
                <a:rect l="0" t="0" r="r" b="b"/>
                <a:pathLst>
                  <a:path w="4" h="3">
                    <a:moveTo>
                      <a:pt x="4" y="3"/>
                    </a:moveTo>
                    <a:cubicBezTo>
                      <a:pt x="2" y="3"/>
                      <a:pt x="0" y="3"/>
                      <a:pt x="0" y="0"/>
                    </a:cubicBezTo>
                    <a:cubicBezTo>
                      <a:pt x="0" y="0"/>
                      <a:pt x="0" y="0"/>
                      <a:pt x="1" y="0"/>
                    </a:cubicBezTo>
                    <a:cubicBezTo>
                      <a:pt x="3" y="0"/>
                      <a:pt x="3" y="2"/>
                      <a:pt x="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3" name="Freeform 779">
                <a:extLst>
                  <a:ext uri="{FF2B5EF4-FFF2-40B4-BE49-F238E27FC236}">
                    <a16:creationId xmlns:a16="http://schemas.microsoft.com/office/drawing/2014/main" id="{D1483A77-7818-5A35-4C7A-6599BA7B24D5}"/>
                  </a:ext>
                </a:extLst>
              </p:cNvPr>
              <p:cNvSpPr/>
              <p:nvPr/>
            </p:nvSpPr>
            <p:spPr bwMode="auto">
              <a:xfrm>
                <a:off x="691" y="1309"/>
                <a:ext cx="4" cy="3"/>
              </a:xfrm>
              <a:custGeom>
                <a:avLst/>
                <a:gdLst>
                  <a:gd name="T0" fmla="*/ 3 w 3"/>
                  <a:gd name="T1" fmla="*/ 1 h 3"/>
                  <a:gd name="T2" fmla="*/ 2 w 3"/>
                  <a:gd name="T3" fmla="*/ 3 h 3"/>
                  <a:gd name="T4" fmla="*/ 0 w 3"/>
                  <a:gd name="T5" fmla="*/ 2 h 3"/>
                  <a:gd name="T6" fmla="*/ 1 w 3"/>
                  <a:gd name="T7" fmla="*/ 0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3" y="2"/>
                      <a:pt x="3" y="3"/>
                      <a:pt x="2" y="3"/>
                    </a:cubicBezTo>
                    <a:cubicBezTo>
                      <a:pt x="2" y="3"/>
                      <a:pt x="1" y="2"/>
                      <a:pt x="0" y="2"/>
                    </a:cubicBezTo>
                    <a:cubicBezTo>
                      <a:pt x="1" y="2"/>
                      <a:pt x="1" y="1"/>
                      <a:pt x="1" y="0"/>
                    </a:cubicBezTo>
                    <a:cubicBezTo>
                      <a:pt x="2" y="0"/>
                      <a:pt x="2" y="1"/>
                      <a:pt x="3"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4" name="Freeform 780">
                <a:extLst>
                  <a:ext uri="{FF2B5EF4-FFF2-40B4-BE49-F238E27FC236}">
                    <a16:creationId xmlns:a16="http://schemas.microsoft.com/office/drawing/2014/main" id="{AF87A770-D16B-E1E2-F961-00BEF6B14156}"/>
                  </a:ext>
                </a:extLst>
              </p:cNvPr>
              <p:cNvSpPr/>
              <p:nvPr/>
            </p:nvSpPr>
            <p:spPr bwMode="auto">
              <a:xfrm>
                <a:off x="747" y="1433"/>
                <a:ext cx="4" cy="3"/>
              </a:xfrm>
              <a:custGeom>
                <a:avLst/>
                <a:gdLst>
                  <a:gd name="T0" fmla="*/ 3 w 3"/>
                  <a:gd name="T1" fmla="*/ 2 h 2"/>
                  <a:gd name="T2" fmla="*/ 0 w 3"/>
                  <a:gd name="T3" fmla="*/ 1 h 2"/>
                  <a:gd name="T4" fmla="*/ 1 w 3"/>
                  <a:gd name="T5" fmla="*/ 0 h 2"/>
                  <a:gd name="T6" fmla="*/ 3 w 3"/>
                  <a:gd name="T7" fmla="*/ 1 h 2"/>
                  <a:gd name="T8" fmla="*/ 3 w 3"/>
                  <a:gd name="T9" fmla="*/ 2 h 2"/>
                </a:gdLst>
                <a:ahLst/>
                <a:cxnLst>
                  <a:cxn ang="0">
                    <a:pos x="T0" y="T1"/>
                  </a:cxn>
                  <a:cxn ang="0">
                    <a:pos x="T2" y="T3"/>
                  </a:cxn>
                  <a:cxn ang="0">
                    <a:pos x="T4" y="T5"/>
                  </a:cxn>
                  <a:cxn ang="0">
                    <a:pos x="T6" y="T7"/>
                  </a:cxn>
                  <a:cxn ang="0">
                    <a:pos x="T8" y="T9"/>
                  </a:cxn>
                </a:cxnLst>
                <a:rect l="0" t="0" r="r" b="b"/>
                <a:pathLst>
                  <a:path w="3" h="2">
                    <a:moveTo>
                      <a:pt x="3" y="2"/>
                    </a:moveTo>
                    <a:cubicBezTo>
                      <a:pt x="2" y="1"/>
                      <a:pt x="1" y="1"/>
                      <a:pt x="0" y="1"/>
                    </a:cubicBezTo>
                    <a:cubicBezTo>
                      <a:pt x="0" y="0"/>
                      <a:pt x="1" y="0"/>
                      <a:pt x="1" y="0"/>
                    </a:cubicBezTo>
                    <a:cubicBezTo>
                      <a:pt x="2" y="0"/>
                      <a:pt x="3" y="1"/>
                      <a:pt x="3" y="1"/>
                    </a:cubicBezTo>
                    <a:cubicBezTo>
                      <a:pt x="3" y="1"/>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5" name="Freeform 781">
                <a:extLst>
                  <a:ext uri="{FF2B5EF4-FFF2-40B4-BE49-F238E27FC236}">
                    <a16:creationId xmlns:a16="http://schemas.microsoft.com/office/drawing/2014/main" id="{5548DD8A-A912-42D7-80E6-679F21784A27}"/>
                  </a:ext>
                </a:extLst>
              </p:cNvPr>
              <p:cNvSpPr/>
              <p:nvPr/>
            </p:nvSpPr>
            <p:spPr bwMode="auto">
              <a:xfrm>
                <a:off x="844" y="1329"/>
                <a:ext cx="2" cy="4"/>
              </a:xfrm>
              <a:custGeom>
                <a:avLst/>
                <a:gdLst>
                  <a:gd name="T0" fmla="*/ 2 w 2"/>
                  <a:gd name="T1" fmla="*/ 3 h 3"/>
                  <a:gd name="T2" fmla="*/ 0 w 2"/>
                  <a:gd name="T3" fmla="*/ 0 h 3"/>
                  <a:gd name="T4" fmla="*/ 1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0" y="1"/>
                      <a:pt x="0" y="0"/>
                    </a:cubicBezTo>
                    <a:cubicBezTo>
                      <a:pt x="0" y="0"/>
                      <a:pt x="0" y="0"/>
                      <a:pt x="1" y="0"/>
                    </a:cubicBezTo>
                    <a:cubicBezTo>
                      <a:pt x="1" y="1"/>
                      <a:pt x="1" y="2"/>
                      <a:pt x="2"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6" name="Freeform 782">
                <a:extLst>
                  <a:ext uri="{FF2B5EF4-FFF2-40B4-BE49-F238E27FC236}">
                    <a16:creationId xmlns:a16="http://schemas.microsoft.com/office/drawing/2014/main" id="{CFF75A33-EE64-3E3A-EAFA-BA731239CB8C}"/>
                  </a:ext>
                </a:extLst>
              </p:cNvPr>
              <p:cNvSpPr/>
              <p:nvPr/>
            </p:nvSpPr>
            <p:spPr bwMode="auto">
              <a:xfrm>
                <a:off x="720" y="1328"/>
                <a:ext cx="1" cy="1"/>
              </a:xfrm>
              <a:custGeom>
                <a:avLst/>
                <a:gdLst>
                  <a:gd name="T0" fmla="*/ 0 w 1"/>
                  <a:gd name="T1" fmla="*/ 1 h 1"/>
                  <a:gd name="T2" fmla="*/ 0 w 1"/>
                  <a:gd name="T3" fmla="*/ 0 h 1"/>
                  <a:gd name="T4" fmla="*/ 1 w 1"/>
                  <a:gd name="T5" fmla="*/ 0 h 1"/>
                  <a:gd name="T6" fmla="*/ 1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0"/>
                      <a:pt x="0" y="0"/>
                      <a:pt x="0" y="0"/>
                    </a:cubicBezTo>
                    <a:cubicBezTo>
                      <a:pt x="1" y="0"/>
                      <a:pt x="1" y="0"/>
                      <a:pt x="1" y="0"/>
                    </a:cubicBezTo>
                    <a:cubicBezTo>
                      <a:pt x="1" y="0"/>
                      <a:pt x="1" y="1"/>
                      <a:pt x="1" y="1"/>
                    </a:cubicBezTo>
                    <a:cubicBezTo>
                      <a:pt x="1" y="1"/>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7" name="Freeform 783">
                <a:extLst>
                  <a:ext uri="{FF2B5EF4-FFF2-40B4-BE49-F238E27FC236}">
                    <a16:creationId xmlns:a16="http://schemas.microsoft.com/office/drawing/2014/main" id="{E436232B-E0B0-8549-2771-997DCD8E2D05}"/>
                  </a:ext>
                </a:extLst>
              </p:cNvPr>
              <p:cNvSpPr/>
              <p:nvPr/>
            </p:nvSpPr>
            <p:spPr bwMode="auto">
              <a:xfrm>
                <a:off x="753" y="1325"/>
                <a:ext cx="4" cy="2"/>
              </a:xfrm>
              <a:custGeom>
                <a:avLst/>
                <a:gdLst>
                  <a:gd name="T0" fmla="*/ 3 w 3"/>
                  <a:gd name="T1" fmla="*/ 2 h 2"/>
                  <a:gd name="T2" fmla="*/ 0 w 3"/>
                  <a:gd name="T3" fmla="*/ 1 h 2"/>
                  <a:gd name="T4" fmla="*/ 1 w 3"/>
                  <a:gd name="T5" fmla="*/ 0 h 2"/>
                  <a:gd name="T6" fmla="*/ 3 w 3"/>
                  <a:gd name="T7" fmla="*/ 2 h 2"/>
                  <a:gd name="T8" fmla="*/ 3 w 3"/>
                  <a:gd name="T9" fmla="*/ 2 h 2"/>
                </a:gdLst>
                <a:ahLst/>
                <a:cxnLst>
                  <a:cxn ang="0">
                    <a:pos x="T0" y="T1"/>
                  </a:cxn>
                  <a:cxn ang="0">
                    <a:pos x="T2" y="T3"/>
                  </a:cxn>
                  <a:cxn ang="0">
                    <a:pos x="T4" y="T5"/>
                  </a:cxn>
                  <a:cxn ang="0">
                    <a:pos x="T6" y="T7"/>
                  </a:cxn>
                  <a:cxn ang="0">
                    <a:pos x="T8" y="T9"/>
                  </a:cxn>
                </a:cxnLst>
                <a:rect l="0" t="0" r="r" b="b"/>
                <a:pathLst>
                  <a:path w="3" h="2">
                    <a:moveTo>
                      <a:pt x="3" y="2"/>
                    </a:moveTo>
                    <a:cubicBezTo>
                      <a:pt x="2" y="2"/>
                      <a:pt x="1" y="2"/>
                      <a:pt x="0" y="1"/>
                    </a:cubicBezTo>
                    <a:cubicBezTo>
                      <a:pt x="0" y="1"/>
                      <a:pt x="0" y="1"/>
                      <a:pt x="1" y="0"/>
                    </a:cubicBezTo>
                    <a:cubicBezTo>
                      <a:pt x="2" y="1"/>
                      <a:pt x="2" y="2"/>
                      <a:pt x="3" y="2"/>
                    </a:cubicBezTo>
                    <a:cubicBezTo>
                      <a:pt x="3" y="2"/>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8" name="Freeform 784">
                <a:extLst>
                  <a:ext uri="{FF2B5EF4-FFF2-40B4-BE49-F238E27FC236}">
                    <a16:creationId xmlns:a16="http://schemas.microsoft.com/office/drawing/2014/main" id="{E2554E62-1A4E-8E5E-7DB7-9874FDB1EA3D}"/>
                  </a:ext>
                </a:extLst>
              </p:cNvPr>
              <p:cNvSpPr/>
              <p:nvPr/>
            </p:nvSpPr>
            <p:spPr bwMode="auto">
              <a:xfrm>
                <a:off x="700" y="1315"/>
                <a:ext cx="2" cy="2"/>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0"/>
                      <a:pt x="1" y="0"/>
                      <a:pt x="1" y="0"/>
                    </a:cubicBezTo>
                    <a:lnTo>
                      <a:pt x="1"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9" name="Freeform 785">
                <a:extLst>
                  <a:ext uri="{FF2B5EF4-FFF2-40B4-BE49-F238E27FC236}">
                    <a16:creationId xmlns:a16="http://schemas.microsoft.com/office/drawing/2014/main" id="{B52CD315-44DA-CE46-70A9-50146B4A57C0}"/>
                  </a:ext>
                </a:extLst>
              </p:cNvPr>
              <p:cNvSpPr/>
              <p:nvPr/>
            </p:nvSpPr>
            <p:spPr bwMode="auto">
              <a:xfrm>
                <a:off x="822" y="1413"/>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0" name="Freeform 786">
                <a:extLst>
                  <a:ext uri="{FF2B5EF4-FFF2-40B4-BE49-F238E27FC236}">
                    <a16:creationId xmlns:a16="http://schemas.microsoft.com/office/drawing/2014/main" id="{74394565-DA36-E5FE-8A12-9DE44111B4E3}"/>
                  </a:ext>
                </a:extLst>
              </p:cNvPr>
              <p:cNvSpPr/>
              <p:nvPr/>
            </p:nvSpPr>
            <p:spPr bwMode="auto">
              <a:xfrm>
                <a:off x="760" y="1321"/>
                <a:ext cx="2" cy="4"/>
              </a:xfrm>
              <a:custGeom>
                <a:avLst/>
                <a:gdLst>
                  <a:gd name="T0" fmla="*/ 0 w 2"/>
                  <a:gd name="T1" fmla="*/ 0 h 3"/>
                  <a:gd name="T2" fmla="*/ 2 w 2"/>
                  <a:gd name="T3" fmla="*/ 3 h 3"/>
                  <a:gd name="T4" fmla="*/ 2 w 2"/>
                  <a:gd name="T5" fmla="*/ 3 h 3"/>
                  <a:gd name="T6" fmla="*/ 0 w 2"/>
                  <a:gd name="T7" fmla="*/ 0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1" y="2"/>
                      <a:pt x="2" y="3"/>
                    </a:cubicBezTo>
                    <a:cubicBezTo>
                      <a:pt x="2" y="3"/>
                      <a:pt x="2" y="3"/>
                      <a:pt x="2" y="3"/>
                    </a:cubicBezTo>
                    <a:cubicBezTo>
                      <a:pt x="1" y="2"/>
                      <a:pt x="0" y="1"/>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1" name="Freeform 787">
                <a:extLst>
                  <a:ext uri="{FF2B5EF4-FFF2-40B4-BE49-F238E27FC236}">
                    <a16:creationId xmlns:a16="http://schemas.microsoft.com/office/drawing/2014/main" id="{DB705FD7-6D75-09BF-445A-2FD8A4F02325}"/>
                  </a:ext>
                </a:extLst>
              </p:cNvPr>
              <p:cNvSpPr/>
              <p:nvPr/>
            </p:nvSpPr>
            <p:spPr bwMode="auto">
              <a:xfrm>
                <a:off x="812" y="1323"/>
                <a:ext cx="1" cy="2"/>
              </a:xfrm>
              <a:custGeom>
                <a:avLst/>
                <a:gdLst>
                  <a:gd name="T0" fmla="*/ 0 w 1"/>
                  <a:gd name="T1" fmla="*/ 1 h 1"/>
                  <a:gd name="T2" fmla="*/ 0 w 1"/>
                  <a:gd name="T3" fmla="*/ 0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0" y="0"/>
                      <a:pt x="0" y="0"/>
                      <a:pt x="1" y="1"/>
                    </a:cubicBezTo>
                    <a:cubicBezTo>
                      <a:pt x="1" y="1"/>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2" name="Freeform 788">
                <a:extLst>
                  <a:ext uri="{FF2B5EF4-FFF2-40B4-BE49-F238E27FC236}">
                    <a16:creationId xmlns:a16="http://schemas.microsoft.com/office/drawing/2014/main" id="{9537C640-A4A8-C1C1-AFB7-0B8E1F949A52}"/>
                  </a:ext>
                </a:extLst>
              </p:cNvPr>
              <p:cNvSpPr/>
              <p:nvPr/>
            </p:nvSpPr>
            <p:spPr bwMode="auto">
              <a:xfrm>
                <a:off x="488" y="2056"/>
                <a:ext cx="106" cy="75"/>
              </a:xfrm>
              <a:custGeom>
                <a:avLst/>
                <a:gdLst>
                  <a:gd name="T0" fmla="*/ 92 w 92"/>
                  <a:gd name="T1" fmla="*/ 2 h 66"/>
                  <a:gd name="T2" fmla="*/ 58 w 92"/>
                  <a:gd name="T3" fmla="*/ 25 h 66"/>
                  <a:gd name="T4" fmla="*/ 0 w 92"/>
                  <a:gd name="T5" fmla="*/ 66 h 66"/>
                  <a:gd name="T6" fmla="*/ 7 w 92"/>
                  <a:gd name="T7" fmla="*/ 47 h 66"/>
                  <a:gd name="T8" fmla="*/ 10 w 92"/>
                  <a:gd name="T9" fmla="*/ 45 h 66"/>
                  <a:gd name="T10" fmla="*/ 29 w 92"/>
                  <a:gd name="T11" fmla="*/ 37 h 66"/>
                  <a:gd name="T12" fmla="*/ 41 w 92"/>
                  <a:gd name="T13" fmla="*/ 31 h 66"/>
                  <a:gd name="T14" fmla="*/ 44 w 92"/>
                  <a:gd name="T15" fmla="*/ 32 h 66"/>
                  <a:gd name="T16" fmla="*/ 41 w 92"/>
                  <a:gd name="T17" fmla="*/ 31 h 66"/>
                  <a:gd name="T18" fmla="*/ 87 w 92"/>
                  <a:gd name="T19" fmla="*/ 0 h 66"/>
                  <a:gd name="T20" fmla="*/ 87 w 92"/>
                  <a:gd name="T21" fmla="*/ 0 h 66"/>
                  <a:gd name="T22" fmla="*/ 92 w 92"/>
                  <a:gd name="T23" fmla="*/ 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2" h="66">
                    <a:moveTo>
                      <a:pt x="92" y="2"/>
                    </a:moveTo>
                    <a:cubicBezTo>
                      <a:pt x="82" y="12"/>
                      <a:pt x="66" y="15"/>
                      <a:pt x="58" y="25"/>
                    </a:cubicBezTo>
                    <a:cubicBezTo>
                      <a:pt x="42" y="43"/>
                      <a:pt x="14" y="45"/>
                      <a:pt x="0" y="66"/>
                    </a:cubicBezTo>
                    <a:cubicBezTo>
                      <a:pt x="3" y="60"/>
                      <a:pt x="5" y="53"/>
                      <a:pt x="7" y="47"/>
                    </a:cubicBezTo>
                    <a:cubicBezTo>
                      <a:pt x="8" y="46"/>
                      <a:pt x="9" y="45"/>
                      <a:pt x="10" y="45"/>
                    </a:cubicBezTo>
                    <a:cubicBezTo>
                      <a:pt x="20" y="51"/>
                      <a:pt x="23" y="40"/>
                      <a:pt x="29" y="37"/>
                    </a:cubicBezTo>
                    <a:cubicBezTo>
                      <a:pt x="33" y="35"/>
                      <a:pt x="36" y="32"/>
                      <a:pt x="41" y="31"/>
                    </a:cubicBezTo>
                    <a:cubicBezTo>
                      <a:pt x="42" y="32"/>
                      <a:pt x="42" y="35"/>
                      <a:pt x="44" y="32"/>
                    </a:cubicBezTo>
                    <a:cubicBezTo>
                      <a:pt x="43" y="32"/>
                      <a:pt x="42" y="32"/>
                      <a:pt x="41" y="31"/>
                    </a:cubicBezTo>
                    <a:cubicBezTo>
                      <a:pt x="55" y="19"/>
                      <a:pt x="68" y="5"/>
                      <a:pt x="87" y="0"/>
                    </a:cubicBezTo>
                    <a:cubicBezTo>
                      <a:pt x="87" y="0"/>
                      <a:pt x="87" y="0"/>
                      <a:pt x="87" y="0"/>
                    </a:cubicBezTo>
                    <a:cubicBezTo>
                      <a:pt x="88" y="2"/>
                      <a:pt x="90" y="2"/>
                      <a:pt x="9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3" name="Freeform 789">
                <a:extLst>
                  <a:ext uri="{FF2B5EF4-FFF2-40B4-BE49-F238E27FC236}">
                    <a16:creationId xmlns:a16="http://schemas.microsoft.com/office/drawing/2014/main" id="{B60496F6-FF12-0513-CD98-23D650818F84}"/>
                  </a:ext>
                </a:extLst>
              </p:cNvPr>
              <p:cNvSpPr/>
              <p:nvPr/>
            </p:nvSpPr>
            <p:spPr bwMode="auto">
              <a:xfrm>
                <a:off x="513" y="2005"/>
                <a:ext cx="36" cy="78"/>
              </a:xfrm>
              <a:custGeom>
                <a:avLst/>
                <a:gdLst>
                  <a:gd name="T0" fmla="*/ 31 w 31"/>
                  <a:gd name="T1" fmla="*/ 37 h 68"/>
                  <a:gd name="T2" fmla="*/ 3 w 31"/>
                  <a:gd name="T3" fmla="*/ 68 h 68"/>
                  <a:gd name="T4" fmla="*/ 0 w 31"/>
                  <a:gd name="T5" fmla="*/ 66 h 68"/>
                  <a:gd name="T6" fmla="*/ 22 w 31"/>
                  <a:gd name="T7" fmla="*/ 0 h 68"/>
                  <a:gd name="T8" fmla="*/ 24 w 31"/>
                  <a:gd name="T9" fmla="*/ 11 h 68"/>
                  <a:gd name="T10" fmla="*/ 19 w 31"/>
                  <a:gd name="T11" fmla="*/ 24 h 68"/>
                  <a:gd name="T12" fmla="*/ 18 w 31"/>
                  <a:gd name="T13" fmla="*/ 40 h 68"/>
                  <a:gd name="T14" fmla="*/ 31 w 31"/>
                  <a:gd name="T15" fmla="*/ 37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68">
                    <a:moveTo>
                      <a:pt x="31" y="37"/>
                    </a:moveTo>
                    <a:cubicBezTo>
                      <a:pt x="25" y="51"/>
                      <a:pt x="11" y="56"/>
                      <a:pt x="3" y="68"/>
                    </a:cubicBezTo>
                    <a:cubicBezTo>
                      <a:pt x="2" y="68"/>
                      <a:pt x="1" y="67"/>
                      <a:pt x="0" y="66"/>
                    </a:cubicBezTo>
                    <a:cubicBezTo>
                      <a:pt x="7" y="44"/>
                      <a:pt x="14" y="22"/>
                      <a:pt x="22" y="0"/>
                    </a:cubicBezTo>
                    <a:cubicBezTo>
                      <a:pt x="26" y="3"/>
                      <a:pt x="26" y="7"/>
                      <a:pt x="24" y="11"/>
                    </a:cubicBezTo>
                    <a:cubicBezTo>
                      <a:pt x="22" y="15"/>
                      <a:pt x="20" y="19"/>
                      <a:pt x="19" y="24"/>
                    </a:cubicBezTo>
                    <a:cubicBezTo>
                      <a:pt x="17" y="29"/>
                      <a:pt x="11" y="34"/>
                      <a:pt x="18" y="40"/>
                    </a:cubicBezTo>
                    <a:cubicBezTo>
                      <a:pt x="23" y="44"/>
                      <a:pt x="26" y="35"/>
                      <a:pt x="31" y="3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4" name="Freeform 790">
                <a:extLst>
                  <a:ext uri="{FF2B5EF4-FFF2-40B4-BE49-F238E27FC236}">
                    <a16:creationId xmlns:a16="http://schemas.microsoft.com/office/drawing/2014/main" id="{09419580-055D-A1AF-2EC8-9257DC1B6BB5}"/>
                  </a:ext>
                </a:extLst>
              </p:cNvPr>
              <p:cNvSpPr/>
              <p:nvPr/>
            </p:nvSpPr>
            <p:spPr bwMode="auto">
              <a:xfrm>
                <a:off x="607" y="1974"/>
                <a:ext cx="92" cy="35"/>
              </a:xfrm>
              <a:custGeom>
                <a:avLst/>
                <a:gdLst>
                  <a:gd name="T0" fmla="*/ 0 w 80"/>
                  <a:gd name="T1" fmla="*/ 30 h 30"/>
                  <a:gd name="T2" fmla="*/ 24 w 80"/>
                  <a:gd name="T3" fmla="*/ 8 h 30"/>
                  <a:gd name="T4" fmla="*/ 24 w 80"/>
                  <a:gd name="T5" fmla="*/ 8 h 30"/>
                  <a:gd name="T6" fmla="*/ 30 w 80"/>
                  <a:gd name="T7" fmla="*/ 12 h 30"/>
                  <a:gd name="T8" fmla="*/ 70 w 80"/>
                  <a:gd name="T9" fmla="*/ 2 h 30"/>
                  <a:gd name="T10" fmla="*/ 80 w 80"/>
                  <a:gd name="T11" fmla="*/ 4 h 30"/>
                  <a:gd name="T12" fmla="*/ 0 w 80"/>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80" h="30">
                    <a:moveTo>
                      <a:pt x="0" y="30"/>
                    </a:moveTo>
                    <a:cubicBezTo>
                      <a:pt x="4" y="18"/>
                      <a:pt x="15" y="14"/>
                      <a:pt x="24" y="8"/>
                    </a:cubicBezTo>
                    <a:cubicBezTo>
                      <a:pt x="24" y="8"/>
                      <a:pt x="24" y="8"/>
                      <a:pt x="24" y="8"/>
                    </a:cubicBezTo>
                    <a:cubicBezTo>
                      <a:pt x="24" y="12"/>
                      <a:pt x="26" y="12"/>
                      <a:pt x="30" y="12"/>
                    </a:cubicBezTo>
                    <a:cubicBezTo>
                      <a:pt x="43" y="10"/>
                      <a:pt x="56" y="2"/>
                      <a:pt x="70" y="2"/>
                    </a:cubicBezTo>
                    <a:cubicBezTo>
                      <a:pt x="73" y="2"/>
                      <a:pt x="75" y="0"/>
                      <a:pt x="80" y="4"/>
                    </a:cubicBezTo>
                    <a:cubicBezTo>
                      <a:pt x="51" y="8"/>
                      <a:pt x="25" y="19"/>
                      <a:pt x="0" y="3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5" name="Freeform 791">
                <a:extLst>
                  <a:ext uri="{FF2B5EF4-FFF2-40B4-BE49-F238E27FC236}">
                    <a16:creationId xmlns:a16="http://schemas.microsoft.com/office/drawing/2014/main" id="{D258EED2-9E66-E1BF-8BC5-FEF532D6DBC1}"/>
                  </a:ext>
                </a:extLst>
              </p:cNvPr>
              <p:cNvSpPr/>
              <p:nvPr/>
            </p:nvSpPr>
            <p:spPr bwMode="auto">
              <a:xfrm>
                <a:off x="610" y="1927"/>
                <a:ext cx="47" cy="37"/>
              </a:xfrm>
              <a:custGeom>
                <a:avLst/>
                <a:gdLst>
                  <a:gd name="T0" fmla="*/ 41 w 41"/>
                  <a:gd name="T1" fmla="*/ 6 h 32"/>
                  <a:gd name="T2" fmla="*/ 0 w 41"/>
                  <a:gd name="T3" fmla="*/ 32 h 32"/>
                  <a:gd name="T4" fmla="*/ 0 w 41"/>
                  <a:gd name="T5" fmla="*/ 32 h 32"/>
                  <a:gd name="T6" fmla="*/ 24 w 41"/>
                  <a:gd name="T7" fmla="*/ 9 h 32"/>
                  <a:gd name="T8" fmla="*/ 41 w 41"/>
                  <a:gd name="T9" fmla="*/ 3 h 32"/>
                  <a:gd name="T10" fmla="*/ 41 w 41"/>
                  <a:gd name="T11" fmla="*/ 3 h 32"/>
                  <a:gd name="T12" fmla="*/ 41 w 41"/>
                  <a:gd name="T13" fmla="*/ 6 h 32"/>
                </a:gdLst>
                <a:ahLst/>
                <a:cxnLst>
                  <a:cxn ang="0">
                    <a:pos x="T0" y="T1"/>
                  </a:cxn>
                  <a:cxn ang="0">
                    <a:pos x="T2" y="T3"/>
                  </a:cxn>
                  <a:cxn ang="0">
                    <a:pos x="T4" y="T5"/>
                  </a:cxn>
                  <a:cxn ang="0">
                    <a:pos x="T6" y="T7"/>
                  </a:cxn>
                  <a:cxn ang="0">
                    <a:pos x="T8" y="T9"/>
                  </a:cxn>
                  <a:cxn ang="0">
                    <a:pos x="T10" y="T11"/>
                  </a:cxn>
                  <a:cxn ang="0">
                    <a:pos x="T12" y="T13"/>
                  </a:cxn>
                </a:cxnLst>
                <a:rect l="0" t="0" r="r" b="b"/>
                <a:pathLst>
                  <a:path w="41" h="32">
                    <a:moveTo>
                      <a:pt x="41" y="6"/>
                    </a:moveTo>
                    <a:cubicBezTo>
                      <a:pt x="30" y="19"/>
                      <a:pt x="16" y="26"/>
                      <a:pt x="0" y="32"/>
                    </a:cubicBezTo>
                    <a:cubicBezTo>
                      <a:pt x="0" y="32"/>
                      <a:pt x="0" y="32"/>
                      <a:pt x="0" y="32"/>
                    </a:cubicBezTo>
                    <a:cubicBezTo>
                      <a:pt x="5" y="21"/>
                      <a:pt x="18" y="18"/>
                      <a:pt x="24" y="9"/>
                    </a:cubicBezTo>
                    <a:cubicBezTo>
                      <a:pt x="29" y="2"/>
                      <a:pt x="34" y="0"/>
                      <a:pt x="41" y="3"/>
                    </a:cubicBezTo>
                    <a:cubicBezTo>
                      <a:pt x="41" y="3"/>
                      <a:pt x="41" y="3"/>
                      <a:pt x="41" y="3"/>
                    </a:cubicBezTo>
                    <a:cubicBezTo>
                      <a:pt x="41" y="4"/>
                      <a:pt x="41" y="5"/>
                      <a:pt x="41"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6" name="Freeform 792">
                <a:extLst>
                  <a:ext uri="{FF2B5EF4-FFF2-40B4-BE49-F238E27FC236}">
                    <a16:creationId xmlns:a16="http://schemas.microsoft.com/office/drawing/2014/main" id="{1767D246-FF06-3B78-8C94-FCF5D1536CBB}"/>
                  </a:ext>
                </a:extLst>
              </p:cNvPr>
              <p:cNvSpPr/>
              <p:nvPr/>
            </p:nvSpPr>
            <p:spPr bwMode="auto">
              <a:xfrm>
                <a:off x="657" y="1911"/>
                <a:ext cx="50" cy="29"/>
              </a:xfrm>
              <a:custGeom>
                <a:avLst/>
                <a:gdLst>
                  <a:gd name="T0" fmla="*/ 0 w 44"/>
                  <a:gd name="T1" fmla="*/ 17 h 25"/>
                  <a:gd name="T2" fmla="*/ 29 w 44"/>
                  <a:gd name="T3" fmla="*/ 0 h 25"/>
                  <a:gd name="T4" fmla="*/ 31 w 44"/>
                  <a:gd name="T5" fmla="*/ 3 h 25"/>
                  <a:gd name="T6" fmla="*/ 7 w 44"/>
                  <a:gd name="T7" fmla="*/ 16 h 25"/>
                  <a:gd name="T8" fmla="*/ 7 w 44"/>
                  <a:gd name="T9" fmla="*/ 17 h 25"/>
                  <a:gd name="T10" fmla="*/ 44 w 44"/>
                  <a:gd name="T11" fmla="*/ 10 h 25"/>
                  <a:gd name="T12" fmla="*/ 24 w 44"/>
                  <a:gd name="T13" fmla="*/ 18 h 25"/>
                  <a:gd name="T14" fmla="*/ 8 w 44"/>
                  <a:gd name="T15" fmla="*/ 23 h 25"/>
                  <a:gd name="T16" fmla="*/ 0 w 44"/>
                  <a:gd name="T17" fmla="*/ 20 h 25"/>
                  <a:gd name="T18" fmla="*/ 0 w 44"/>
                  <a:gd name="T19" fmla="*/ 20 h 25"/>
                  <a:gd name="T20" fmla="*/ 1 w 44"/>
                  <a:gd name="T21" fmla="*/ 19 h 25"/>
                  <a:gd name="T22" fmla="*/ 0 w 44"/>
                  <a:gd name="T23"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 h="25">
                    <a:moveTo>
                      <a:pt x="0" y="17"/>
                    </a:moveTo>
                    <a:cubicBezTo>
                      <a:pt x="7" y="6"/>
                      <a:pt x="19" y="5"/>
                      <a:pt x="29" y="0"/>
                    </a:cubicBezTo>
                    <a:cubicBezTo>
                      <a:pt x="30" y="1"/>
                      <a:pt x="30" y="2"/>
                      <a:pt x="31" y="3"/>
                    </a:cubicBezTo>
                    <a:cubicBezTo>
                      <a:pt x="23" y="7"/>
                      <a:pt x="15" y="11"/>
                      <a:pt x="7" y="16"/>
                    </a:cubicBezTo>
                    <a:cubicBezTo>
                      <a:pt x="7" y="16"/>
                      <a:pt x="7" y="17"/>
                      <a:pt x="7" y="17"/>
                    </a:cubicBezTo>
                    <a:cubicBezTo>
                      <a:pt x="20" y="15"/>
                      <a:pt x="32" y="12"/>
                      <a:pt x="44" y="10"/>
                    </a:cubicBezTo>
                    <a:cubicBezTo>
                      <a:pt x="38" y="16"/>
                      <a:pt x="31" y="16"/>
                      <a:pt x="24" y="18"/>
                    </a:cubicBezTo>
                    <a:cubicBezTo>
                      <a:pt x="19" y="19"/>
                      <a:pt x="13" y="21"/>
                      <a:pt x="8" y="23"/>
                    </a:cubicBezTo>
                    <a:cubicBezTo>
                      <a:pt x="4" y="25"/>
                      <a:pt x="1" y="25"/>
                      <a:pt x="0" y="20"/>
                    </a:cubicBezTo>
                    <a:cubicBezTo>
                      <a:pt x="0" y="20"/>
                      <a:pt x="0" y="20"/>
                      <a:pt x="0" y="20"/>
                    </a:cubicBezTo>
                    <a:cubicBezTo>
                      <a:pt x="1" y="19"/>
                      <a:pt x="1" y="19"/>
                      <a:pt x="1" y="19"/>
                    </a:cubicBezTo>
                    <a:cubicBezTo>
                      <a:pt x="1" y="18"/>
                      <a:pt x="1" y="18"/>
                      <a:pt x="0"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7" name="Freeform 793">
                <a:extLst>
                  <a:ext uri="{FF2B5EF4-FFF2-40B4-BE49-F238E27FC236}">
                    <a16:creationId xmlns:a16="http://schemas.microsoft.com/office/drawing/2014/main" id="{E229AF91-D221-0C84-874C-CFE4C0E515AF}"/>
                  </a:ext>
                </a:extLst>
              </p:cNvPr>
              <p:cNvSpPr/>
              <p:nvPr/>
            </p:nvSpPr>
            <p:spPr bwMode="auto">
              <a:xfrm>
                <a:off x="548" y="1982"/>
                <a:ext cx="33" cy="47"/>
              </a:xfrm>
              <a:custGeom>
                <a:avLst/>
                <a:gdLst>
                  <a:gd name="T0" fmla="*/ 25 w 29"/>
                  <a:gd name="T1" fmla="*/ 0 h 41"/>
                  <a:gd name="T2" fmla="*/ 0 w 29"/>
                  <a:gd name="T3" fmla="*/ 41 h 41"/>
                  <a:gd name="T4" fmla="*/ 25 w 29"/>
                  <a:gd name="T5" fmla="*/ 0 h 41"/>
                </a:gdLst>
                <a:ahLst/>
                <a:cxnLst>
                  <a:cxn ang="0">
                    <a:pos x="T0" y="T1"/>
                  </a:cxn>
                  <a:cxn ang="0">
                    <a:pos x="T2" y="T3"/>
                  </a:cxn>
                  <a:cxn ang="0">
                    <a:pos x="T4" y="T5"/>
                  </a:cxn>
                </a:cxnLst>
                <a:rect l="0" t="0" r="r" b="b"/>
                <a:pathLst>
                  <a:path w="28" h="41">
                    <a:moveTo>
                      <a:pt x="25" y="0"/>
                    </a:moveTo>
                    <a:cubicBezTo>
                      <a:pt x="29" y="9"/>
                      <a:pt x="15" y="31"/>
                      <a:pt x="0" y="41"/>
                    </a:cubicBezTo>
                    <a:cubicBezTo>
                      <a:pt x="6" y="27"/>
                      <a:pt x="19" y="17"/>
                      <a:pt x="2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8" name="Freeform 794">
                <a:extLst>
                  <a:ext uri="{FF2B5EF4-FFF2-40B4-BE49-F238E27FC236}">
                    <a16:creationId xmlns:a16="http://schemas.microsoft.com/office/drawing/2014/main" id="{D2F83E2F-41B2-B1EE-D298-67CCCD74846B}"/>
                  </a:ext>
                </a:extLst>
              </p:cNvPr>
              <p:cNvSpPr/>
              <p:nvPr/>
            </p:nvSpPr>
            <p:spPr bwMode="auto">
              <a:xfrm>
                <a:off x="579" y="1964"/>
                <a:ext cx="31" cy="23"/>
              </a:xfrm>
              <a:custGeom>
                <a:avLst/>
                <a:gdLst>
                  <a:gd name="T0" fmla="*/ 10 w 27"/>
                  <a:gd name="T1" fmla="*/ 3 h 20"/>
                  <a:gd name="T2" fmla="*/ 16 w 27"/>
                  <a:gd name="T3" fmla="*/ 6 h 20"/>
                  <a:gd name="T4" fmla="*/ 27 w 27"/>
                  <a:gd name="T5" fmla="*/ 0 h 20"/>
                  <a:gd name="T6" fmla="*/ 27 w 27"/>
                  <a:gd name="T7" fmla="*/ 0 h 20"/>
                  <a:gd name="T8" fmla="*/ 15 w 27"/>
                  <a:gd name="T9" fmla="*/ 14 h 20"/>
                  <a:gd name="T10" fmla="*/ 2 w 27"/>
                  <a:gd name="T11" fmla="*/ 11 h 20"/>
                  <a:gd name="T12" fmla="*/ 10 w 27"/>
                  <a:gd name="T13" fmla="*/ 3 h 20"/>
                  <a:gd name="T14" fmla="*/ 10 w 27"/>
                  <a:gd name="T15" fmla="*/ 3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20">
                    <a:moveTo>
                      <a:pt x="10" y="3"/>
                    </a:moveTo>
                    <a:cubicBezTo>
                      <a:pt x="11" y="6"/>
                      <a:pt x="12" y="8"/>
                      <a:pt x="16" y="6"/>
                    </a:cubicBezTo>
                    <a:cubicBezTo>
                      <a:pt x="20" y="4"/>
                      <a:pt x="22" y="0"/>
                      <a:pt x="27" y="0"/>
                    </a:cubicBezTo>
                    <a:cubicBezTo>
                      <a:pt x="27" y="0"/>
                      <a:pt x="27" y="0"/>
                      <a:pt x="27" y="0"/>
                    </a:cubicBezTo>
                    <a:cubicBezTo>
                      <a:pt x="26" y="8"/>
                      <a:pt x="20" y="10"/>
                      <a:pt x="15" y="14"/>
                    </a:cubicBezTo>
                    <a:cubicBezTo>
                      <a:pt x="8" y="20"/>
                      <a:pt x="3" y="13"/>
                      <a:pt x="2" y="11"/>
                    </a:cubicBezTo>
                    <a:cubicBezTo>
                      <a:pt x="0" y="6"/>
                      <a:pt x="5" y="3"/>
                      <a:pt x="10" y="3"/>
                    </a:cubicBezTo>
                    <a:cubicBezTo>
                      <a:pt x="10" y="3"/>
                      <a:pt x="10" y="3"/>
                      <a:pt x="1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9" name="Freeform 795">
                <a:extLst>
                  <a:ext uri="{FF2B5EF4-FFF2-40B4-BE49-F238E27FC236}">
                    <a16:creationId xmlns:a16="http://schemas.microsoft.com/office/drawing/2014/main" id="{85704939-CB2D-E974-1E70-39D0A2C97268}"/>
                  </a:ext>
                </a:extLst>
              </p:cNvPr>
              <p:cNvSpPr/>
              <p:nvPr/>
            </p:nvSpPr>
            <p:spPr bwMode="auto">
              <a:xfrm>
                <a:off x="554" y="2084"/>
                <a:ext cx="35" cy="8"/>
              </a:xfrm>
              <a:custGeom>
                <a:avLst/>
                <a:gdLst>
                  <a:gd name="T0" fmla="*/ 0 w 31"/>
                  <a:gd name="T1" fmla="*/ 7 h 7"/>
                  <a:gd name="T2" fmla="*/ 31 w 31"/>
                  <a:gd name="T3" fmla="*/ 1 h 7"/>
                  <a:gd name="T4" fmla="*/ 0 w 31"/>
                  <a:gd name="T5" fmla="*/ 7 h 7"/>
                </a:gdLst>
                <a:ahLst/>
                <a:cxnLst>
                  <a:cxn ang="0">
                    <a:pos x="T0" y="T1"/>
                  </a:cxn>
                  <a:cxn ang="0">
                    <a:pos x="T2" y="T3"/>
                  </a:cxn>
                  <a:cxn ang="0">
                    <a:pos x="T4" y="T5"/>
                  </a:cxn>
                </a:cxnLst>
                <a:rect l="0" t="0" r="r" b="b"/>
                <a:pathLst>
                  <a:path w="31" h="7">
                    <a:moveTo>
                      <a:pt x="0" y="7"/>
                    </a:moveTo>
                    <a:cubicBezTo>
                      <a:pt x="9" y="1"/>
                      <a:pt x="20" y="0"/>
                      <a:pt x="31" y="1"/>
                    </a:cubicBezTo>
                    <a:cubicBezTo>
                      <a:pt x="21" y="7"/>
                      <a:pt x="10" y="6"/>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0" name="Freeform 796">
                <a:extLst>
                  <a:ext uri="{FF2B5EF4-FFF2-40B4-BE49-F238E27FC236}">
                    <a16:creationId xmlns:a16="http://schemas.microsoft.com/office/drawing/2014/main" id="{93FAB3AC-FB69-6BF8-CA97-728B34C816CD}"/>
                  </a:ext>
                </a:extLst>
              </p:cNvPr>
              <p:cNvSpPr/>
              <p:nvPr/>
            </p:nvSpPr>
            <p:spPr bwMode="auto">
              <a:xfrm>
                <a:off x="590" y="2036"/>
                <a:ext cx="23" cy="17"/>
              </a:xfrm>
              <a:custGeom>
                <a:avLst/>
                <a:gdLst>
                  <a:gd name="T0" fmla="*/ 20 w 20"/>
                  <a:gd name="T1" fmla="*/ 0 h 15"/>
                  <a:gd name="T2" fmla="*/ 0 w 20"/>
                  <a:gd name="T3" fmla="*/ 15 h 15"/>
                  <a:gd name="T4" fmla="*/ 0 w 20"/>
                  <a:gd name="T5" fmla="*/ 15 h 15"/>
                  <a:gd name="T6" fmla="*/ 19 w 20"/>
                  <a:gd name="T7" fmla="*/ 0 h 15"/>
                  <a:gd name="T8" fmla="*/ 20 w 20"/>
                  <a:gd name="T9" fmla="*/ 0 h 15"/>
                </a:gdLst>
                <a:ahLst/>
                <a:cxnLst>
                  <a:cxn ang="0">
                    <a:pos x="T0" y="T1"/>
                  </a:cxn>
                  <a:cxn ang="0">
                    <a:pos x="T2" y="T3"/>
                  </a:cxn>
                  <a:cxn ang="0">
                    <a:pos x="T4" y="T5"/>
                  </a:cxn>
                  <a:cxn ang="0">
                    <a:pos x="T6" y="T7"/>
                  </a:cxn>
                  <a:cxn ang="0">
                    <a:pos x="T8" y="T9"/>
                  </a:cxn>
                </a:cxnLst>
                <a:rect l="0" t="0" r="r" b="b"/>
                <a:pathLst>
                  <a:path w="20" h="15">
                    <a:moveTo>
                      <a:pt x="20" y="0"/>
                    </a:moveTo>
                    <a:cubicBezTo>
                      <a:pt x="16" y="8"/>
                      <a:pt x="8" y="12"/>
                      <a:pt x="0" y="15"/>
                    </a:cubicBezTo>
                    <a:cubicBezTo>
                      <a:pt x="0" y="15"/>
                      <a:pt x="0" y="15"/>
                      <a:pt x="0" y="15"/>
                    </a:cubicBezTo>
                    <a:cubicBezTo>
                      <a:pt x="3" y="5"/>
                      <a:pt x="11" y="3"/>
                      <a:pt x="19" y="0"/>
                    </a:cubicBezTo>
                    <a:lnTo>
                      <a:pt x="20" y="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1" name="Freeform 797">
                <a:extLst>
                  <a:ext uri="{FF2B5EF4-FFF2-40B4-BE49-F238E27FC236}">
                    <a16:creationId xmlns:a16="http://schemas.microsoft.com/office/drawing/2014/main" id="{1A7297DB-56B1-7C7A-91BF-C45AFDC793CB}"/>
                  </a:ext>
                </a:extLst>
              </p:cNvPr>
              <p:cNvSpPr/>
              <p:nvPr/>
            </p:nvSpPr>
            <p:spPr bwMode="auto">
              <a:xfrm>
                <a:off x="579" y="2011"/>
                <a:ext cx="19" cy="16"/>
              </a:xfrm>
              <a:custGeom>
                <a:avLst/>
                <a:gdLst>
                  <a:gd name="T0" fmla="*/ 17 w 17"/>
                  <a:gd name="T1" fmla="*/ 0 h 14"/>
                  <a:gd name="T2" fmla="*/ 0 w 17"/>
                  <a:gd name="T3" fmla="*/ 14 h 14"/>
                  <a:gd name="T4" fmla="*/ 17 w 17"/>
                  <a:gd name="T5" fmla="*/ 0 h 14"/>
                </a:gdLst>
                <a:ahLst/>
                <a:cxnLst>
                  <a:cxn ang="0">
                    <a:pos x="T0" y="T1"/>
                  </a:cxn>
                  <a:cxn ang="0">
                    <a:pos x="T2" y="T3"/>
                  </a:cxn>
                  <a:cxn ang="0">
                    <a:pos x="T4" y="T5"/>
                  </a:cxn>
                </a:cxnLst>
                <a:rect l="0" t="0" r="r" b="b"/>
                <a:pathLst>
                  <a:path w="17" h="14">
                    <a:moveTo>
                      <a:pt x="17" y="0"/>
                    </a:moveTo>
                    <a:cubicBezTo>
                      <a:pt x="15" y="8"/>
                      <a:pt x="8" y="8"/>
                      <a:pt x="0" y="14"/>
                    </a:cubicBezTo>
                    <a:cubicBezTo>
                      <a:pt x="3" y="2"/>
                      <a:pt x="11" y="2"/>
                      <a:pt x="1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2" name="Freeform 798">
                <a:extLst>
                  <a:ext uri="{FF2B5EF4-FFF2-40B4-BE49-F238E27FC236}">
                    <a16:creationId xmlns:a16="http://schemas.microsoft.com/office/drawing/2014/main" id="{395C8D27-B9CF-8C23-6F4E-F6F1924C2583}"/>
                  </a:ext>
                </a:extLst>
              </p:cNvPr>
              <p:cNvSpPr/>
              <p:nvPr/>
            </p:nvSpPr>
            <p:spPr bwMode="auto">
              <a:xfrm>
                <a:off x="502" y="2088"/>
                <a:ext cx="9" cy="15"/>
              </a:xfrm>
              <a:custGeom>
                <a:avLst/>
                <a:gdLst>
                  <a:gd name="T0" fmla="*/ 7 w 8"/>
                  <a:gd name="T1" fmla="*/ 0 h 13"/>
                  <a:gd name="T2" fmla="*/ 2 w 8"/>
                  <a:gd name="T3" fmla="*/ 13 h 13"/>
                  <a:gd name="T4" fmla="*/ 7 w 8"/>
                  <a:gd name="T5" fmla="*/ 0 h 13"/>
                </a:gdLst>
                <a:ahLst/>
                <a:cxnLst>
                  <a:cxn ang="0">
                    <a:pos x="T0" y="T1"/>
                  </a:cxn>
                  <a:cxn ang="0">
                    <a:pos x="T2" y="T3"/>
                  </a:cxn>
                  <a:cxn ang="0">
                    <a:pos x="T4" y="T5"/>
                  </a:cxn>
                </a:cxnLst>
                <a:rect l="0" t="0" r="r" b="b"/>
                <a:pathLst>
                  <a:path w="8" h="13">
                    <a:moveTo>
                      <a:pt x="7" y="0"/>
                    </a:moveTo>
                    <a:cubicBezTo>
                      <a:pt x="8" y="5"/>
                      <a:pt x="6" y="9"/>
                      <a:pt x="2" y="13"/>
                    </a:cubicBezTo>
                    <a:cubicBezTo>
                      <a:pt x="0" y="6"/>
                      <a:pt x="5" y="3"/>
                      <a:pt x="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3" name="Freeform 799">
                <a:extLst>
                  <a:ext uri="{FF2B5EF4-FFF2-40B4-BE49-F238E27FC236}">
                    <a16:creationId xmlns:a16="http://schemas.microsoft.com/office/drawing/2014/main" id="{8F8AC94E-EAD3-464E-D461-EBD1D8BE043A}"/>
                  </a:ext>
                </a:extLst>
              </p:cNvPr>
              <p:cNvSpPr/>
              <p:nvPr/>
            </p:nvSpPr>
            <p:spPr bwMode="auto">
              <a:xfrm>
                <a:off x="611" y="2045"/>
                <a:ext cx="15" cy="7"/>
              </a:xfrm>
              <a:custGeom>
                <a:avLst/>
                <a:gdLst>
                  <a:gd name="T0" fmla="*/ 0 w 13"/>
                  <a:gd name="T1" fmla="*/ 3 h 6"/>
                  <a:gd name="T2" fmla="*/ 13 w 13"/>
                  <a:gd name="T3" fmla="*/ 0 h 6"/>
                  <a:gd name="T4" fmla="*/ 1 w 13"/>
                  <a:gd name="T5" fmla="*/ 6 h 6"/>
                  <a:gd name="T6" fmla="*/ 0 w 13"/>
                  <a:gd name="T7" fmla="*/ 3 h 6"/>
                </a:gdLst>
                <a:ahLst/>
                <a:cxnLst>
                  <a:cxn ang="0">
                    <a:pos x="T0" y="T1"/>
                  </a:cxn>
                  <a:cxn ang="0">
                    <a:pos x="T2" y="T3"/>
                  </a:cxn>
                  <a:cxn ang="0">
                    <a:pos x="T4" y="T5"/>
                  </a:cxn>
                  <a:cxn ang="0">
                    <a:pos x="T6" y="T7"/>
                  </a:cxn>
                </a:cxnLst>
                <a:rect l="0" t="0" r="r" b="b"/>
                <a:pathLst>
                  <a:path w="13" h="6">
                    <a:moveTo>
                      <a:pt x="0" y="3"/>
                    </a:moveTo>
                    <a:cubicBezTo>
                      <a:pt x="4" y="2"/>
                      <a:pt x="8" y="1"/>
                      <a:pt x="13" y="0"/>
                    </a:cubicBezTo>
                    <a:cubicBezTo>
                      <a:pt x="9" y="5"/>
                      <a:pt x="5" y="4"/>
                      <a:pt x="1" y="6"/>
                    </a:cubicBezTo>
                    <a:cubicBezTo>
                      <a:pt x="1" y="5"/>
                      <a:pt x="0" y="4"/>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4" name="Freeform 800">
                <a:extLst>
                  <a:ext uri="{FF2B5EF4-FFF2-40B4-BE49-F238E27FC236}">
                    <a16:creationId xmlns:a16="http://schemas.microsoft.com/office/drawing/2014/main" id="{762FA90B-7ED2-1F00-6EE0-1CE22E3677D3}"/>
                  </a:ext>
                </a:extLst>
              </p:cNvPr>
              <p:cNvSpPr/>
              <p:nvPr/>
            </p:nvSpPr>
            <p:spPr bwMode="auto">
              <a:xfrm>
                <a:off x="697" y="1907"/>
                <a:ext cx="9" cy="4"/>
              </a:xfrm>
              <a:custGeom>
                <a:avLst/>
                <a:gdLst>
                  <a:gd name="T0" fmla="*/ 7 w 8"/>
                  <a:gd name="T1" fmla="*/ 2 h 4"/>
                  <a:gd name="T2" fmla="*/ 4 w 8"/>
                  <a:gd name="T3" fmla="*/ 4 h 4"/>
                  <a:gd name="T4" fmla="*/ 1 w 8"/>
                  <a:gd name="T5" fmla="*/ 2 h 4"/>
                  <a:gd name="T6" fmla="*/ 4 w 8"/>
                  <a:gd name="T7" fmla="*/ 0 h 4"/>
                  <a:gd name="T8" fmla="*/ 7 w 8"/>
                  <a:gd name="T9" fmla="*/ 2 h 4"/>
                </a:gdLst>
                <a:ahLst/>
                <a:cxnLst>
                  <a:cxn ang="0">
                    <a:pos x="T0" y="T1"/>
                  </a:cxn>
                  <a:cxn ang="0">
                    <a:pos x="T2" y="T3"/>
                  </a:cxn>
                  <a:cxn ang="0">
                    <a:pos x="T4" y="T5"/>
                  </a:cxn>
                  <a:cxn ang="0">
                    <a:pos x="T6" y="T7"/>
                  </a:cxn>
                  <a:cxn ang="0">
                    <a:pos x="T8" y="T9"/>
                  </a:cxn>
                </a:cxnLst>
                <a:rect l="0" t="0" r="r" b="b"/>
                <a:pathLst>
                  <a:path w="8" h="4">
                    <a:moveTo>
                      <a:pt x="7" y="2"/>
                    </a:moveTo>
                    <a:cubicBezTo>
                      <a:pt x="7" y="4"/>
                      <a:pt x="5" y="4"/>
                      <a:pt x="4" y="4"/>
                    </a:cubicBezTo>
                    <a:cubicBezTo>
                      <a:pt x="2" y="4"/>
                      <a:pt x="0" y="4"/>
                      <a:pt x="1" y="2"/>
                    </a:cubicBezTo>
                    <a:cubicBezTo>
                      <a:pt x="1" y="1"/>
                      <a:pt x="3" y="0"/>
                      <a:pt x="4" y="0"/>
                    </a:cubicBezTo>
                    <a:cubicBezTo>
                      <a:pt x="6" y="0"/>
                      <a:pt x="8" y="0"/>
                      <a:pt x="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5" name="Freeform 801">
                <a:extLst>
                  <a:ext uri="{FF2B5EF4-FFF2-40B4-BE49-F238E27FC236}">
                    <a16:creationId xmlns:a16="http://schemas.microsoft.com/office/drawing/2014/main" id="{96A8D678-708F-AE56-0E8C-250E97FECD81}"/>
                  </a:ext>
                </a:extLst>
              </p:cNvPr>
              <p:cNvSpPr/>
              <p:nvPr/>
            </p:nvSpPr>
            <p:spPr bwMode="auto">
              <a:xfrm>
                <a:off x="539" y="2035"/>
                <a:ext cx="7" cy="6"/>
              </a:xfrm>
              <a:custGeom>
                <a:avLst/>
                <a:gdLst>
                  <a:gd name="T0" fmla="*/ 6 w 6"/>
                  <a:gd name="T1" fmla="*/ 2 h 5"/>
                  <a:gd name="T2" fmla="*/ 2 w 6"/>
                  <a:gd name="T3" fmla="*/ 5 h 5"/>
                  <a:gd name="T4" fmla="*/ 1 w 6"/>
                  <a:gd name="T5" fmla="*/ 2 h 5"/>
                  <a:gd name="T6" fmla="*/ 4 w 6"/>
                  <a:gd name="T7" fmla="*/ 0 h 5"/>
                  <a:gd name="T8" fmla="*/ 6 w 6"/>
                  <a:gd name="T9" fmla="*/ 2 h 5"/>
                </a:gdLst>
                <a:ahLst/>
                <a:cxnLst>
                  <a:cxn ang="0">
                    <a:pos x="T0" y="T1"/>
                  </a:cxn>
                  <a:cxn ang="0">
                    <a:pos x="T2" y="T3"/>
                  </a:cxn>
                  <a:cxn ang="0">
                    <a:pos x="T4" y="T5"/>
                  </a:cxn>
                  <a:cxn ang="0">
                    <a:pos x="T6" y="T7"/>
                  </a:cxn>
                  <a:cxn ang="0">
                    <a:pos x="T8" y="T9"/>
                  </a:cxn>
                </a:cxnLst>
                <a:rect l="0" t="0" r="r" b="b"/>
                <a:pathLst>
                  <a:path w="6" h="5">
                    <a:moveTo>
                      <a:pt x="6" y="2"/>
                    </a:moveTo>
                    <a:cubicBezTo>
                      <a:pt x="5" y="3"/>
                      <a:pt x="4" y="5"/>
                      <a:pt x="2" y="5"/>
                    </a:cubicBezTo>
                    <a:cubicBezTo>
                      <a:pt x="0" y="5"/>
                      <a:pt x="0" y="3"/>
                      <a:pt x="1" y="2"/>
                    </a:cubicBezTo>
                    <a:cubicBezTo>
                      <a:pt x="1" y="1"/>
                      <a:pt x="3" y="0"/>
                      <a:pt x="4" y="0"/>
                    </a:cubicBezTo>
                    <a:cubicBezTo>
                      <a:pt x="4" y="0"/>
                      <a:pt x="5" y="1"/>
                      <a:pt x="6"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6" name="Freeform 802">
                <a:extLst>
                  <a:ext uri="{FF2B5EF4-FFF2-40B4-BE49-F238E27FC236}">
                    <a16:creationId xmlns:a16="http://schemas.microsoft.com/office/drawing/2014/main" id="{BB0E34D9-6B4D-830F-9732-B517C8EB4CE1}"/>
                  </a:ext>
                </a:extLst>
              </p:cNvPr>
              <p:cNvSpPr/>
              <p:nvPr/>
            </p:nvSpPr>
            <p:spPr bwMode="auto">
              <a:xfrm>
                <a:off x="612" y="2031"/>
                <a:ext cx="7" cy="5"/>
              </a:xfrm>
              <a:custGeom>
                <a:avLst/>
                <a:gdLst>
                  <a:gd name="T0" fmla="*/ 0 w 6"/>
                  <a:gd name="T1" fmla="*/ 5 h 5"/>
                  <a:gd name="T2" fmla="*/ 5 w 6"/>
                  <a:gd name="T3" fmla="*/ 1 h 5"/>
                  <a:gd name="T4" fmla="*/ 6 w 6"/>
                  <a:gd name="T5" fmla="*/ 2 h 5"/>
                  <a:gd name="T6" fmla="*/ 1 w 6"/>
                  <a:gd name="T7" fmla="*/ 5 h 5"/>
                  <a:gd name="T8" fmla="*/ 0 w 6"/>
                  <a:gd name="T9" fmla="*/ 5 h 5"/>
                </a:gdLst>
                <a:ahLst/>
                <a:cxnLst>
                  <a:cxn ang="0">
                    <a:pos x="T0" y="T1"/>
                  </a:cxn>
                  <a:cxn ang="0">
                    <a:pos x="T2" y="T3"/>
                  </a:cxn>
                  <a:cxn ang="0">
                    <a:pos x="T4" y="T5"/>
                  </a:cxn>
                  <a:cxn ang="0">
                    <a:pos x="T6" y="T7"/>
                  </a:cxn>
                  <a:cxn ang="0">
                    <a:pos x="T8" y="T9"/>
                  </a:cxn>
                </a:cxnLst>
                <a:rect l="0" t="0" r="r" b="b"/>
                <a:pathLst>
                  <a:path w="6" h="5">
                    <a:moveTo>
                      <a:pt x="0" y="5"/>
                    </a:moveTo>
                    <a:cubicBezTo>
                      <a:pt x="1" y="3"/>
                      <a:pt x="1" y="0"/>
                      <a:pt x="5" y="1"/>
                    </a:cubicBezTo>
                    <a:cubicBezTo>
                      <a:pt x="5" y="1"/>
                      <a:pt x="6" y="2"/>
                      <a:pt x="6" y="2"/>
                    </a:cubicBezTo>
                    <a:cubicBezTo>
                      <a:pt x="5" y="5"/>
                      <a:pt x="3" y="5"/>
                      <a:pt x="1" y="5"/>
                    </a:cubicBezTo>
                    <a:cubicBezTo>
                      <a:pt x="1" y="5"/>
                      <a:pt x="0" y="5"/>
                      <a:pt x="0"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7" name="Freeform 803">
                <a:extLst>
                  <a:ext uri="{FF2B5EF4-FFF2-40B4-BE49-F238E27FC236}">
                    <a16:creationId xmlns:a16="http://schemas.microsoft.com/office/drawing/2014/main" id="{6156913E-16D2-68F6-CD65-590BA123D782}"/>
                  </a:ext>
                </a:extLst>
              </p:cNvPr>
              <p:cNvSpPr/>
              <p:nvPr/>
            </p:nvSpPr>
            <p:spPr bwMode="auto">
              <a:xfrm>
                <a:off x="572" y="2026"/>
                <a:ext cx="3" cy="3"/>
              </a:xfrm>
              <a:custGeom>
                <a:avLst/>
                <a:gdLst>
                  <a:gd name="T0" fmla="*/ 3 w 3"/>
                  <a:gd name="T1" fmla="*/ 2 h 3"/>
                  <a:gd name="T2" fmla="*/ 1 w 3"/>
                  <a:gd name="T3" fmla="*/ 3 h 3"/>
                  <a:gd name="T4" fmla="*/ 0 w 3"/>
                  <a:gd name="T5" fmla="*/ 1 h 3"/>
                  <a:gd name="T6" fmla="*/ 2 w 3"/>
                  <a:gd name="T7" fmla="*/ 1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cubicBezTo>
                      <a:pt x="2" y="3"/>
                      <a:pt x="2" y="3"/>
                      <a:pt x="1" y="3"/>
                    </a:cubicBezTo>
                    <a:cubicBezTo>
                      <a:pt x="1" y="3"/>
                      <a:pt x="1" y="2"/>
                      <a:pt x="0" y="1"/>
                    </a:cubicBezTo>
                    <a:cubicBezTo>
                      <a:pt x="1" y="1"/>
                      <a:pt x="2" y="0"/>
                      <a:pt x="2" y="1"/>
                    </a:cubicBezTo>
                    <a:cubicBezTo>
                      <a:pt x="3" y="1"/>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8" name="Freeform 804">
                <a:extLst>
                  <a:ext uri="{FF2B5EF4-FFF2-40B4-BE49-F238E27FC236}">
                    <a16:creationId xmlns:a16="http://schemas.microsoft.com/office/drawing/2014/main" id="{DBA5415D-D3C1-EF2B-BD39-1E2D1C175B48}"/>
                  </a:ext>
                </a:extLst>
              </p:cNvPr>
              <p:cNvSpPr/>
              <p:nvPr/>
            </p:nvSpPr>
            <p:spPr bwMode="auto">
              <a:xfrm>
                <a:off x="594" y="1954"/>
                <a:ext cx="4" cy="8"/>
              </a:xfrm>
              <a:custGeom>
                <a:avLst/>
                <a:gdLst>
                  <a:gd name="T0" fmla="*/ 0 w 4"/>
                  <a:gd name="T1" fmla="*/ 7 h 7"/>
                  <a:gd name="T2" fmla="*/ 4 w 4"/>
                  <a:gd name="T3" fmla="*/ 0 h 7"/>
                  <a:gd name="T4" fmla="*/ 4 w 4"/>
                  <a:gd name="T5" fmla="*/ 0 h 7"/>
                  <a:gd name="T6" fmla="*/ 0 w 4"/>
                  <a:gd name="T7" fmla="*/ 7 h 7"/>
                </a:gdLst>
                <a:ahLst/>
                <a:cxnLst>
                  <a:cxn ang="0">
                    <a:pos x="T0" y="T1"/>
                  </a:cxn>
                  <a:cxn ang="0">
                    <a:pos x="T2" y="T3"/>
                  </a:cxn>
                  <a:cxn ang="0">
                    <a:pos x="T4" y="T5"/>
                  </a:cxn>
                  <a:cxn ang="0">
                    <a:pos x="T6" y="T7"/>
                  </a:cxn>
                </a:cxnLst>
                <a:rect l="0" t="0" r="r" b="b"/>
                <a:pathLst>
                  <a:path w="4" h="7">
                    <a:moveTo>
                      <a:pt x="0" y="7"/>
                    </a:moveTo>
                    <a:cubicBezTo>
                      <a:pt x="0" y="3"/>
                      <a:pt x="1" y="1"/>
                      <a:pt x="4" y="0"/>
                    </a:cubicBezTo>
                    <a:cubicBezTo>
                      <a:pt x="4" y="0"/>
                      <a:pt x="4" y="0"/>
                      <a:pt x="4" y="0"/>
                    </a:cubicBezTo>
                    <a:cubicBezTo>
                      <a:pt x="4" y="3"/>
                      <a:pt x="3" y="5"/>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9" name="Freeform 805">
                <a:extLst>
                  <a:ext uri="{FF2B5EF4-FFF2-40B4-BE49-F238E27FC236}">
                    <a16:creationId xmlns:a16="http://schemas.microsoft.com/office/drawing/2014/main" id="{F14F0CA9-7BBB-DF10-B702-6128007488E2}"/>
                  </a:ext>
                </a:extLst>
              </p:cNvPr>
              <p:cNvSpPr/>
              <p:nvPr/>
            </p:nvSpPr>
            <p:spPr bwMode="auto">
              <a:xfrm>
                <a:off x="625" y="2024"/>
                <a:ext cx="3" cy="3"/>
              </a:xfrm>
              <a:custGeom>
                <a:avLst/>
                <a:gdLst>
                  <a:gd name="T0" fmla="*/ 3 w 3"/>
                  <a:gd name="T1" fmla="*/ 1 h 3"/>
                  <a:gd name="T2" fmla="*/ 2 w 3"/>
                  <a:gd name="T3" fmla="*/ 3 h 3"/>
                  <a:gd name="T4" fmla="*/ 0 w 3"/>
                  <a:gd name="T5" fmla="*/ 2 h 3"/>
                  <a:gd name="T6" fmla="*/ 1 w 3"/>
                  <a:gd name="T7" fmla="*/ 0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3" y="1"/>
                      <a:pt x="3" y="2"/>
                      <a:pt x="2" y="3"/>
                    </a:cubicBezTo>
                    <a:cubicBezTo>
                      <a:pt x="2" y="3"/>
                      <a:pt x="1" y="2"/>
                      <a:pt x="0" y="2"/>
                    </a:cubicBezTo>
                    <a:cubicBezTo>
                      <a:pt x="0" y="1"/>
                      <a:pt x="1" y="0"/>
                      <a:pt x="1" y="0"/>
                    </a:cubicBezTo>
                    <a:cubicBezTo>
                      <a:pt x="2" y="0"/>
                      <a:pt x="2" y="0"/>
                      <a:pt x="3"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0" name="Freeform 806">
                <a:extLst>
                  <a:ext uri="{FF2B5EF4-FFF2-40B4-BE49-F238E27FC236}">
                    <a16:creationId xmlns:a16="http://schemas.microsoft.com/office/drawing/2014/main" id="{7E36BE3E-F932-C8BC-51C3-0504C543CF35}"/>
                  </a:ext>
                </a:extLst>
              </p:cNvPr>
              <p:cNvSpPr/>
              <p:nvPr/>
            </p:nvSpPr>
            <p:spPr bwMode="auto">
              <a:xfrm>
                <a:off x="549" y="2043"/>
                <a:ext cx="5" cy="5"/>
              </a:xfrm>
              <a:custGeom>
                <a:avLst/>
                <a:gdLst>
                  <a:gd name="T0" fmla="*/ 0 w 4"/>
                  <a:gd name="T1" fmla="*/ 4 h 4"/>
                  <a:gd name="T2" fmla="*/ 3 w 4"/>
                  <a:gd name="T3" fmla="*/ 0 h 4"/>
                  <a:gd name="T4" fmla="*/ 4 w 4"/>
                  <a:gd name="T5" fmla="*/ 1 h 4"/>
                  <a:gd name="T6" fmla="*/ 0 w 4"/>
                  <a:gd name="T7" fmla="*/ 4 h 4"/>
                  <a:gd name="T8" fmla="*/ 0 w 4"/>
                  <a:gd name="T9" fmla="*/ 4 h 4"/>
                </a:gdLst>
                <a:ahLst/>
                <a:cxnLst>
                  <a:cxn ang="0">
                    <a:pos x="T0" y="T1"/>
                  </a:cxn>
                  <a:cxn ang="0">
                    <a:pos x="T2" y="T3"/>
                  </a:cxn>
                  <a:cxn ang="0">
                    <a:pos x="T4" y="T5"/>
                  </a:cxn>
                  <a:cxn ang="0">
                    <a:pos x="T6" y="T7"/>
                  </a:cxn>
                  <a:cxn ang="0">
                    <a:pos x="T8" y="T9"/>
                  </a:cxn>
                </a:cxnLst>
                <a:rect l="0" t="0" r="r" b="b"/>
                <a:pathLst>
                  <a:path w="4" h="4">
                    <a:moveTo>
                      <a:pt x="0" y="4"/>
                    </a:moveTo>
                    <a:cubicBezTo>
                      <a:pt x="0" y="2"/>
                      <a:pt x="0" y="0"/>
                      <a:pt x="3" y="0"/>
                    </a:cubicBezTo>
                    <a:cubicBezTo>
                      <a:pt x="3" y="0"/>
                      <a:pt x="4" y="1"/>
                      <a:pt x="4" y="1"/>
                    </a:cubicBezTo>
                    <a:cubicBezTo>
                      <a:pt x="4" y="3"/>
                      <a:pt x="2" y="3"/>
                      <a:pt x="0" y="4"/>
                    </a:cubicBezTo>
                    <a:cubicBezTo>
                      <a:pt x="0" y="4"/>
                      <a:pt x="0" y="4"/>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1" name="Freeform 807">
                <a:extLst>
                  <a:ext uri="{FF2B5EF4-FFF2-40B4-BE49-F238E27FC236}">
                    <a16:creationId xmlns:a16="http://schemas.microsoft.com/office/drawing/2014/main" id="{13DE791D-6052-BAB5-DA0A-9194A6744DA8}"/>
                  </a:ext>
                </a:extLst>
              </p:cNvPr>
              <p:cNvSpPr/>
              <p:nvPr/>
            </p:nvSpPr>
            <p:spPr bwMode="auto">
              <a:xfrm>
                <a:off x="637" y="1977"/>
                <a:ext cx="5" cy="4"/>
              </a:xfrm>
              <a:custGeom>
                <a:avLst/>
                <a:gdLst>
                  <a:gd name="T0" fmla="*/ 0 w 4"/>
                  <a:gd name="T1" fmla="*/ 4 h 4"/>
                  <a:gd name="T2" fmla="*/ 3 w 4"/>
                  <a:gd name="T3" fmla="*/ 0 h 4"/>
                  <a:gd name="T4" fmla="*/ 4 w 4"/>
                  <a:gd name="T5" fmla="*/ 1 h 4"/>
                  <a:gd name="T6" fmla="*/ 0 w 4"/>
                  <a:gd name="T7" fmla="*/ 4 h 4"/>
                </a:gdLst>
                <a:ahLst/>
                <a:cxnLst>
                  <a:cxn ang="0">
                    <a:pos x="T0" y="T1"/>
                  </a:cxn>
                  <a:cxn ang="0">
                    <a:pos x="T2" y="T3"/>
                  </a:cxn>
                  <a:cxn ang="0">
                    <a:pos x="T4" y="T5"/>
                  </a:cxn>
                  <a:cxn ang="0">
                    <a:pos x="T6" y="T7"/>
                  </a:cxn>
                </a:cxnLst>
                <a:rect l="0" t="0" r="r" b="b"/>
                <a:pathLst>
                  <a:path w="4" h="4">
                    <a:moveTo>
                      <a:pt x="0" y="4"/>
                    </a:moveTo>
                    <a:cubicBezTo>
                      <a:pt x="1" y="2"/>
                      <a:pt x="1" y="0"/>
                      <a:pt x="3" y="0"/>
                    </a:cubicBezTo>
                    <a:cubicBezTo>
                      <a:pt x="3" y="0"/>
                      <a:pt x="4" y="1"/>
                      <a:pt x="4" y="1"/>
                    </a:cubicBezTo>
                    <a:cubicBezTo>
                      <a:pt x="4" y="3"/>
                      <a:pt x="2" y="3"/>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2" name="Freeform 808">
                <a:extLst>
                  <a:ext uri="{FF2B5EF4-FFF2-40B4-BE49-F238E27FC236}">
                    <a16:creationId xmlns:a16="http://schemas.microsoft.com/office/drawing/2014/main" id="{88465A47-5E5C-E869-2074-785E0402AC43}"/>
                  </a:ext>
                </a:extLst>
              </p:cNvPr>
              <p:cNvSpPr/>
              <p:nvPr/>
            </p:nvSpPr>
            <p:spPr bwMode="auto">
              <a:xfrm>
                <a:off x="598" y="2009"/>
                <a:ext cx="9" cy="3"/>
              </a:xfrm>
              <a:custGeom>
                <a:avLst/>
                <a:gdLst>
                  <a:gd name="T0" fmla="*/ 0 w 8"/>
                  <a:gd name="T1" fmla="*/ 2 h 3"/>
                  <a:gd name="T2" fmla="*/ 8 w 8"/>
                  <a:gd name="T3" fmla="*/ 0 h 3"/>
                  <a:gd name="T4" fmla="*/ 8 w 8"/>
                  <a:gd name="T5" fmla="*/ 0 h 3"/>
                  <a:gd name="T6" fmla="*/ 0 w 8"/>
                  <a:gd name="T7" fmla="*/ 2 h 3"/>
                  <a:gd name="T8" fmla="*/ 0 w 8"/>
                  <a:gd name="T9" fmla="*/ 2 h 3"/>
                </a:gdLst>
                <a:ahLst/>
                <a:cxnLst>
                  <a:cxn ang="0">
                    <a:pos x="T0" y="T1"/>
                  </a:cxn>
                  <a:cxn ang="0">
                    <a:pos x="T2" y="T3"/>
                  </a:cxn>
                  <a:cxn ang="0">
                    <a:pos x="T4" y="T5"/>
                  </a:cxn>
                  <a:cxn ang="0">
                    <a:pos x="T6" y="T7"/>
                  </a:cxn>
                  <a:cxn ang="0">
                    <a:pos x="T8" y="T9"/>
                  </a:cxn>
                </a:cxnLst>
                <a:rect l="0" t="0" r="r" b="b"/>
                <a:pathLst>
                  <a:path w="8" h="3">
                    <a:moveTo>
                      <a:pt x="0" y="2"/>
                    </a:moveTo>
                    <a:cubicBezTo>
                      <a:pt x="2" y="0"/>
                      <a:pt x="5" y="0"/>
                      <a:pt x="8" y="0"/>
                    </a:cubicBezTo>
                    <a:cubicBezTo>
                      <a:pt x="8" y="0"/>
                      <a:pt x="8" y="0"/>
                      <a:pt x="8" y="0"/>
                    </a:cubicBezTo>
                    <a:cubicBezTo>
                      <a:pt x="6" y="3"/>
                      <a:pt x="3"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3" name="Freeform 809">
                <a:extLst>
                  <a:ext uri="{FF2B5EF4-FFF2-40B4-BE49-F238E27FC236}">
                    <a16:creationId xmlns:a16="http://schemas.microsoft.com/office/drawing/2014/main" id="{BFE6581F-970B-87A9-6492-574490EC898F}"/>
                  </a:ext>
                </a:extLst>
              </p:cNvPr>
              <p:cNvSpPr/>
              <p:nvPr/>
            </p:nvSpPr>
            <p:spPr bwMode="auto">
              <a:xfrm>
                <a:off x="594" y="2056"/>
                <a:ext cx="8" cy="3"/>
              </a:xfrm>
              <a:custGeom>
                <a:avLst/>
                <a:gdLst>
                  <a:gd name="T0" fmla="*/ 7 w 7"/>
                  <a:gd name="T1" fmla="*/ 0 h 3"/>
                  <a:gd name="T2" fmla="*/ 0 w 7"/>
                  <a:gd name="T3" fmla="*/ 2 h 3"/>
                  <a:gd name="T4" fmla="*/ 0 w 7"/>
                  <a:gd name="T5" fmla="*/ 2 h 3"/>
                  <a:gd name="T6" fmla="*/ 7 w 7"/>
                  <a:gd name="T7" fmla="*/ 0 h 3"/>
                </a:gdLst>
                <a:ahLst/>
                <a:cxnLst>
                  <a:cxn ang="0">
                    <a:pos x="T0" y="T1"/>
                  </a:cxn>
                  <a:cxn ang="0">
                    <a:pos x="T2" y="T3"/>
                  </a:cxn>
                  <a:cxn ang="0">
                    <a:pos x="T4" y="T5"/>
                  </a:cxn>
                  <a:cxn ang="0">
                    <a:pos x="T6" y="T7"/>
                  </a:cxn>
                </a:cxnLst>
                <a:rect l="0" t="0" r="r" b="b"/>
                <a:pathLst>
                  <a:path w="7" h="3">
                    <a:moveTo>
                      <a:pt x="7" y="0"/>
                    </a:moveTo>
                    <a:cubicBezTo>
                      <a:pt x="5" y="3"/>
                      <a:pt x="2" y="2"/>
                      <a:pt x="0" y="2"/>
                    </a:cubicBezTo>
                    <a:cubicBezTo>
                      <a:pt x="0" y="2"/>
                      <a:pt x="0" y="2"/>
                      <a:pt x="0" y="2"/>
                    </a:cubicBezTo>
                    <a:cubicBezTo>
                      <a:pt x="1" y="0"/>
                      <a:pt x="4" y="0"/>
                      <a:pt x="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4" name="Freeform 810">
                <a:extLst>
                  <a:ext uri="{FF2B5EF4-FFF2-40B4-BE49-F238E27FC236}">
                    <a16:creationId xmlns:a16="http://schemas.microsoft.com/office/drawing/2014/main" id="{33401014-46A0-FDE0-F1D5-74A44721F760}"/>
                  </a:ext>
                </a:extLst>
              </p:cNvPr>
              <p:cNvSpPr/>
              <p:nvPr/>
            </p:nvSpPr>
            <p:spPr bwMode="auto">
              <a:xfrm>
                <a:off x="604" y="1946"/>
                <a:ext cx="1" cy="1"/>
              </a:xfrm>
              <a:custGeom>
                <a:avLst/>
                <a:gdLst>
                  <a:gd name="T0" fmla="*/ 1 w 1"/>
                  <a:gd name="T1" fmla="*/ 0 h 1"/>
                  <a:gd name="T2" fmla="*/ 1 w 1"/>
                  <a:gd name="T3" fmla="*/ 1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1"/>
                      <a:pt x="1" y="1"/>
                    </a:cubicBezTo>
                    <a:cubicBezTo>
                      <a:pt x="1" y="1"/>
                      <a:pt x="0" y="1"/>
                      <a:pt x="0" y="1"/>
                    </a:cubicBezTo>
                    <a:cubicBezTo>
                      <a:pt x="0" y="1"/>
                      <a:pt x="0" y="0"/>
                      <a:pt x="0" y="0"/>
                    </a:cubicBezTo>
                    <a:cubicBezTo>
                      <a:pt x="0" y="0"/>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5" name="Freeform 811">
                <a:extLst>
                  <a:ext uri="{FF2B5EF4-FFF2-40B4-BE49-F238E27FC236}">
                    <a16:creationId xmlns:a16="http://schemas.microsoft.com/office/drawing/2014/main" id="{DDB47BED-86C1-34EC-2352-D23C79F10F26}"/>
                  </a:ext>
                </a:extLst>
              </p:cNvPr>
              <p:cNvSpPr/>
              <p:nvPr/>
            </p:nvSpPr>
            <p:spPr bwMode="auto">
              <a:xfrm>
                <a:off x="602" y="2053"/>
                <a:ext cx="3" cy="3"/>
              </a:xfrm>
              <a:custGeom>
                <a:avLst/>
                <a:gdLst>
                  <a:gd name="T0" fmla="*/ 0 w 3"/>
                  <a:gd name="T1" fmla="*/ 2 h 2"/>
                  <a:gd name="T2" fmla="*/ 2 w 3"/>
                  <a:gd name="T3" fmla="*/ 0 h 2"/>
                  <a:gd name="T4" fmla="*/ 3 w 3"/>
                  <a:gd name="T5" fmla="*/ 1 h 2"/>
                  <a:gd name="T6" fmla="*/ 0 w 3"/>
                  <a:gd name="T7" fmla="*/ 2 h 2"/>
                  <a:gd name="T8" fmla="*/ 0 w 3"/>
                  <a:gd name="T9" fmla="*/ 2 h 2"/>
                </a:gdLst>
                <a:ahLst/>
                <a:cxnLst>
                  <a:cxn ang="0">
                    <a:pos x="T0" y="T1"/>
                  </a:cxn>
                  <a:cxn ang="0">
                    <a:pos x="T2" y="T3"/>
                  </a:cxn>
                  <a:cxn ang="0">
                    <a:pos x="T4" y="T5"/>
                  </a:cxn>
                  <a:cxn ang="0">
                    <a:pos x="T6" y="T7"/>
                  </a:cxn>
                  <a:cxn ang="0">
                    <a:pos x="T8" y="T9"/>
                  </a:cxn>
                </a:cxnLst>
                <a:rect l="0" t="0" r="r" b="b"/>
                <a:pathLst>
                  <a:path w="3" h="2">
                    <a:moveTo>
                      <a:pt x="0" y="2"/>
                    </a:moveTo>
                    <a:cubicBezTo>
                      <a:pt x="1" y="1"/>
                      <a:pt x="2" y="1"/>
                      <a:pt x="2" y="0"/>
                    </a:cubicBezTo>
                    <a:cubicBezTo>
                      <a:pt x="3" y="0"/>
                      <a:pt x="3" y="1"/>
                      <a:pt x="3" y="1"/>
                    </a:cubicBezTo>
                    <a:cubicBezTo>
                      <a:pt x="2" y="1"/>
                      <a:pt x="1"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6" name="Freeform 812">
                <a:extLst>
                  <a:ext uri="{FF2B5EF4-FFF2-40B4-BE49-F238E27FC236}">
                    <a16:creationId xmlns:a16="http://schemas.microsoft.com/office/drawing/2014/main" id="{F88840BE-9EA9-3262-B724-31D3938898E0}"/>
                  </a:ext>
                </a:extLst>
              </p:cNvPr>
              <p:cNvSpPr/>
              <p:nvPr/>
            </p:nvSpPr>
            <p:spPr bwMode="auto">
              <a:xfrm>
                <a:off x="590" y="1962"/>
                <a:ext cx="4" cy="5"/>
              </a:xfrm>
              <a:custGeom>
                <a:avLst/>
                <a:gdLst>
                  <a:gd name="T0" fmla="*/ 3 w 3"/>
                  <a:gd name="T1" fmla="*/ 0 h 5"/>
                  <a:gd name="T2" fmla="*/ 0 w 3"/>
                  <a:gd name="T3" fmla="*/ 5 h 5"/>
                  <a:gd name="T4" fmla="*/ 0 w 3"/>
                  <a:gd name="T5" fmla="*/ 5 h 5"/>
                  <a:gd name="T6" fmla="*/ 3 w 3"/>
                  <a:gd name="T7" fmla="*/ 0 h 5"/>
                  <a:gd name="T8" fmla="*/ 3 w 3"/>
                  <a:gd name="T9" fmla="*/ 0 h 5"/>
                </a:gdLst>
                <a:ahLst/>
                <a:cxnLst>
                  <a:cxn ang="0">
                    <a:pos x="T0" y="T1"/>
                  </a:cxn>
                  <a:cxn ang="0">
                    <a:pos x="T2" y="T3"/>
                  </a:cxn>
                  <a:cxn ang="0">
                    <a:pos x="T4" y="T5"/>
                  </a:cxn>
                  <a:cxn ang="0">
                    <a:pos x="T6" y="T7"/>
                  </a:cxn>
                  <a:cxn ang="0">
                    <a:pos x="T8" y="T9"/>
                  </a:cxn>
                </a:cxnLst>
                <a:rect l="0" t="0" r="r" b="b"/>
                <a:pathLst>
                  <a:path w="3" h="5">
                    <a:moveTo>
                      <a:pt x="3" y="0"/>
                    </a:moveTo>
                    <a:cubicBezTo>
                      <a:pt x="3" y="2"/>
                      <a:pt x="2" y="4"/>
                      <a:pt x="0" y="5"/>
                    </a:cubicBezTo>
                    <a:cubicBezTo>
                      <a:pt x="0" y="5"/>
                      <a:pt x="0" y="5"/>
                      <a:pt x="0" y="5"/>
                    </a:cubicBezTo>
                    <a:cubicBezTo>
                      <a:pt x="0" y="3"/>
                      <a:pt x="1" y="1"/>
                      <a:pt x="3" y="0"/>
                    </a:cubicBezTo>
                    <a:cubicBezTo>
                      <a:pt x="3" y="0"/>
                      <a:pt x="3" y="0"/>
                      <a:pt x="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7" name="Freeform 813">
                <a:extLst>
                  <a:ext uri="{FF2B5EF4-FFF2-40B4-BE49-F238E27FC236}">
                    <a16:creationId xmlns:a16="http://schemas.microsoft.com/office/drawing/2014/main" id="{65BDCDEF-26C3-FCFC-4255-479C6F913F02}"/>
                  </a:ext>
                </a:extLst>
              </p:cNvPr>
              <p:cNvSpPr/>
              <p:nvPr/>
            </p:nvSpPr>
            <p:spPr bwMode="auto">
              <a:xfrm>
                <a:off x="588" y="2053"/>
                <a:ext cx="2" cy="3"/>
              </a:xfrm>
              <a:custGeom>
                <a:avLst/>
                <a:gdLst>
                  <a:gd name="T0" fmla="*/ 2 w 2"/>
                  <a:gd name="T1" fmla="*/ 0 h 2"/>
                  <a:gd name="T2" fmla="*/ 0 w 2"/>
                  <a:gd name="T3" fmla="*/ 2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1"/>
                      <a:pt x="0" y="2"/>
                    </a:cubicBezTo>
                    <a:cubicBezTo>
                      <a:pt x="0" y="2"/>
                      <a:pt x="0" y="2"/>
                      <a:pt x="0" y="2"/>
                    </a:cubicBezTo>
                    <a:cubicBezTo>
                      <a:pt x="1" y="1"/>
                      <a:pt x="1" y="0"/>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8" name="Freeform 814">
                <a:extLst>
                  <a:ext uri="{FF2B5EF4-FFF2-40B4-BE49-F238E27FC236}">
                    <a16:creationId xmlns:a16="http://schemas.microsoft.com/office/drawing/2014/main" id="{05DDC8BC-58FE-1743-C67E-7183B9C1C78C}"/>
                  </a:ext>
                </a:extLst>
              </p:cNvPr>
              <p:cNvSpPr/>
              <p:nvPr/>
            </p:nvSpPr>
            <p:spPr bwMode="auto">
              <a:xfrm>
                <a:off x="635" y="1981"/>
                <a:ext cx="2" cy="3"/>
              </a:xfrm>
              <a:custGeom>
                <a:avLst/>
                <a:gdLst>
                  <a:gd name="T0" fmla="*/ 2 w 2"/>
                  <a:gd name="T1" fmla="*/ 0 h 2"/>
                  <a:gd name="T2" fmla="*/ 0 w 2"/>
                  <a:gd name="T3" fmla="*/ 2 h 2"/>
                  <a:gd name="T4" fmla="*/ 0 w 2"/>
                  <a:gd name="T5" fmla="*/ 2 h 2"/>
                  <a:gd name="T6" fmla="*/ 2 w 2"/>
                  <a:gd name="T7" fmla="*/ 0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1"/>
                      <a:pt x="1" y="1"/>
                      <a:pt x="0" y="2"/>
                    </a:cubicBezTo>
                    <a:cubicBezTo>
                      <a:pt x="0" y="2"/>
                      <a:pt x="0" y="2"/>
                      <a:pt x="0" y="2"/>
                    </a:cubicBezTo>
                    <a:cubicBezTo>
                      <a:pt x="1" y="1"/>
                      <a:pt x="1" y="1"/>
                      <a:pt x="2" y="0"/>
                    </a:cubicBezTo>
                    <a:cubicBezTo>
                      <a:pt x="2" y="0"/>
                      <a:pt x="2" y="0"/>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9" name="Freeform 815">
                <a:extLst>
                  <a:ext uri="{FF2B5EF4-FFF2-40B4-BE49-F238E27FC236}">
                    <a16:creationId xmlns:a16="http://schemas.microsoft.com/office/drawing/2014/main" id="{427316FC-261D-6A57-2045-A5A0856E8F8C}"/>
                  </a:ext>
                </a:extLst>
              </p:cNvPr>
              <p:cNvSpPr/>
              <p:nvPr/>
            </p:nvSpPr>
            <p:spPr bwMode="auto">
              <a:xfrm>
                <a:off x="598" y="1951"/>
                <a:ext cx="1" cy="3"/>
              </a:xfrm>
              <a:custGeom>
                <a:avLst/>
                <a:gdLst>
                  <a:gd name="T0" fmla="*/ 0 w 1"/>
                  <a:gd name="T1" fmla="*/ 2 h 2"/>
                  <a:gd name="T2" fmla="*/ 1 w 1"/>
                  <a:gd name="T3" fmla="*/ 0 h 2"/>
                  <a:gd name="T4" fmla="*/ 0 w 1"/>
                  <a:gd name="T5" fmla="*/ 2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0"/>
                    </a:cubicBezTo>
                    <a:cubicBezTo>
                      <a:pt x="1" y="1"/>
                      <a:pt x="1" y="1"/>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0" name="Freeform 816">
                <a:extLst>
                  <a:ext uri="{FF2B5EF4-FFF2-40B4-BE49-F238E27FC236}">
                    <a16:creationId xmlns:a16="http://schemas.microsoft.com/office/drawing/2014/main" id="{7DCA4C97-3B89-90C8-AC72-FE620E898877}"/>
                  </a:ext>
                </a:extLst>
              </p:cNvPr>
              <p:cNvSpPr/>
              <p:nvPr/>
            </p:nvSpPr>
            <p:spPr bwMode="auto">
              <a:xfrm>
                <a:off x="507" y="1737"/>
                <a:ext cx="71" cy="80"/>
              </a:xfrm>
              <a:custGeom>
                <a:avLst/>
                <a:gdLst>
                  <a:gd name="T0" fmla="*/ 13 w 62"/>
                  <a:gd name="T1" fmla="*/ 56 h 70"/>
                  <a:gd name="T2" fmla="*/ 9 w 62"/>
                  <a:gd name="T3" fmla="*/ 62 h 70"/>
                  <a:gd name="T4" fmla="*/ 0 w 62"/>
                  <a:gd name="T5" fmla="*/ 70 h 70"/>
                  <a:gd name="T6" fmla="*/ 15 w 62"/>
                  <a:gd name="T7" fmla="*/ 24 h 70"/>
                  <a:gd name="T8" fmla="*/ 16 w 62"/>
                  <a:gd name="T9" fmla="*/ 35 h 70"/>
                  <a:gd name="T10" fmla="*/ 25 w 62"/>
                  <a:gd name="T11" fmla="*/ 27 h 70"/>
                  <a:gd name="T12" fmla="*/ 48 w 62"/>
                  <a:gd name="T13" fmla="*/ 3 h 70"/>
                  <a:gd name="T14" fmla="*/ 53 w 62"/>
                  <a:gd name="T15" fmla="*/ 3 h 70"/>
                  <a:gd name="T16" fmla="*/ 62 w 62"/>
                  <a:gd name="T17" fmla="*/ 9 h 70"/>
                  <a:gd name="T18" fmla="*/ 21 w 62"/>
                  <a:gd name="T19" fmla="*/ 39 h 70"/>
                  <a:gd name="T20" fmla="*/ 13 w 62"/>
                  <a:gd name="T21" fmla="*/ 5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70">
                    <a:moveTo>
                      <a:pt x="13" y="56"/>
                    </a:moveTo>
                    <a:cubicBezTo>
                      <a:pt x="10" y="57"/>
                      <a:pt x="8" y="58"/>
                      <a:pt x="9" y="62"/>
                    </a:cubicBezTo>
                    <a:cubicBezTo>
                      <a:pt x="10" y="66"/>
                      <a:pt x="9" y="66"/>
                      <a:pt x="0" y="70"/>
                    </a:cubicBezTo>
                    <a:cubicBezTo>
                      <a:pt x="8" y="55"/>
                      <a:pt x="6" y="38"/>
                      <a:pt x="15" y="24"/>
                    </a:cubicBezTo>
                    <a:cubicBezTo>
                      <a:pt x="16" y="28"/>
                      <a:pt x="14" y="31"/>
                      <a:pt x="16" y="35"/>
                    </a:cubicBezTo>
                    <a:cubicBezTo>
                      <a:pt x="21" y="33"/>
                      <a:pt x="24" y="30"/>
                      <a:pt x="25" y="27"/>
                    </a:cubicBezTo>
                    <a:cubicBezTo>
                      <a:pt x="30" y="16"/>
                      <a:pt x="43" y="14"/>
                      <a:pt x="48" y="3"/>
                    </a:cubicBezTo>
                    <a:cubicBezTo>
                      <a:pt x="49" y="2"/>
                      <a:pt x="53" y="0"/>
                      <a:pt x="53" y="3"/>
                    </a:cubicBezTo>
                    <a:cubicBezTo>
                      <a:pt x="53" y="10"/>
                      <a:pt x="59" y="5"/>
                      <a:pt x="62" y="9"/>
                    </a:cubicBezTo>
                    <a:cubicBezTo>
                      <a:pt x="46" y="16"/>
                      <a:pt x="32" y="26"/>
                      <a:pt x="21" y="39"/>
                    </a:cubicBezTo>
                    <a:cubicBezTo>
                      <a:pt x="17" y="44"/>
                      <a:pt x="12" y="49"/>
                      <a:pt x="13" y="5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1" name="Freeform 817">
                <a:extLst>
                  <a:ext uri="{FF2B5EF4-FFF2-40B4-BE49-F238E27FC236}">
                    <a16:creationId xmlns:a16="http://schemas.microsoft.com/office/drawing/2014/main" id="{9C117E48-FE17-2DBE-0778-C28E0C9C9EAA}"/>
                  </a:ext>
                </a:extLst>
              </p:cNvPr>
              <p:cNvSpPr/>
              <p:nvPr/>
            </p:nvSpPr>
            <p:spPr bwMode="auto">
              <a:xfrm>
                <a:off x="546" y="1761"/>
                <a:ext cx="89" cy="27"/>
              </a:xfrm>
              <a:custGeom>
                <a:avLst/>
                <a:gdLst>
                  <a:gd name="T0" fmla="*/ 1 w 78"/>
                  <a:gd name="T1" fmla="*/ 23 h 23"/>
                  <a:gd name="T2" fmla="*/ 29 w 78"/>
                  <a:gd name="T3" fmla="*/ 7 h 23"/>
                  <a:gd name="T4" fmla="*/ 48 w 78"/>
                  <a:gd name="T5" fmla="*/ 3 h 23"/>
                  <a:gd name="T6" fmla="*/ 78 w 78"/>
                  <a:gd name="T7" fmla="*/ 5 h 23"/>
                  <a:gd name="T8" fmla="*/ 35 w 78"/>
                  <a:gd name="T9" fmla="*/ 10 h 23"/>
                  <a:gd name="T10" fmla="*/ 57 w 78"/>
                  <a:gd name="T11" fmla="*/ 16 h 23"/>
                  <a:gd name="T12" fmla="*/ 0 w 78"/>
                  <a:gd name="T13" fmla="*/ 22 h 23"/>
                  <a:gd name="T14" fmla="*/ 1 w 78"/>
                  <a:gd name="T15" fmla="*/ 23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23">
                    <a:moveTo>
                      <a:pt x="1" y="23"/>
                    </a:moveTo>
                    <a:cubicBezTo>
                      <a:pt x="7" y="13"/>
                      <a:pt x="14" y="4"/>
                      <a:pt x="29" y="7"/>
                    </a:cubicBezTo>
                    <a:cubicBezTo>
                      <a:pt x="35" y="8"/>
                      <a:pt x="41" y="3"/>
                      <a:pt x="48" y="3"/>
                    </a:cubicBezTo>
                    <a:cubicBezTo>
                      <a:pt x="58" y="2"/>
                      <a:pt x="68" y="0"/>
                      <a:pt x="78" y="5"/>
                    </a:cubicBezTo>
                    <a:cubicBezTo>
                      <a:pt x="64" y="6"/>
                      <a:pt x="50" y="4"/>
                      <a:pt x="35" y="10"/>
                    </a:cubicBezTo>
                    <a:cubicBezTo>
                      <a:pt x="44" y="10"/>
                      <a:pt x="51" y="11"/>
                      <a:pt x="57" y="16"/>
                    </a:cubicBezTo>
                    <a:cubicBezTo>
                      <a:pt x="38" y="13"/>
                      <a:pt x="18" y="12"/>
                      <a:pt x="0" y="22"/>
                    </a:cubicBezTo>
                    <a:lnTo>
                      <a:pt x="1" y="23"/>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2" name="Freeform 818">
                <a:extLst>
                  <a:ext uri="{FF2B5EF4-FFF2-40B4-BE49-F238E27FC236}">
                    <a16:creationId xmlns:a16="http://schemas.microsoft.com/office/drawing/2014/main" id="{E948EA67-8F41-AC3E-0327-9EB38BD7F945}"/>
                  </a:ext>
                </a:extLst>
              </p:cNvPr>
              <p:cNvSpPr/>
              <p:nvPr/>
            </p:nvSpPr>
            <p:spPr bwMode="auto">
              <a:xfrm>
                <a:off x="484" y="1736"/>
                <a:ext cx="42" cy="65"/>
              </a:xfrm>
              <a:custGeom>
                <a:avLst/>
                <a:gdLst>
                  <a:gd name="T0" fmla="*/ 0 w 37"/>
                  <a:gd name="T1" fmla="*/ 57 h 57"/>
                  <a:gd name="T2" fmla="*/ 21 w 37"/>
                  <a:gd name="T3" fmla="*/ 15 h 57"/>
                  <a:gd name="T4" fmla="*/ 33 w 37"/>
                  <a:gd name="T5" fmla="*/ 5 h 57"/>
                  <a:gd name="T6" fmla="*/ 25 w 37"/>
                  <a:gd name="T7" fmla="*/ 17 h 57"/>
                  <a:gd name="T8" fmla="*/ 0 w 37"/>
                  <a:gd name="T9" fmla="*/ 57 h 57"/>
                </a:gdLst>
                <a:ahLst/>
                <a:cxnLst>
                  <a:cxn ang="0">
                    <a:pos x="T0" y="T1"/>
                  </a:cxn>
                  <a:cxn ang="0">
                    <a:pos x="T2" y="T3"/>
                  </a:cxn>
                  <a:cxn ang="0">
                    <a:pos x="T4" y="T5"/>
                  </a:cxn>
                  <a:cxn ang="0">
                    <a:pos x="T6" y="T7"/>
                  </a:cxn>
                  <a:cxn ang="0">
                    <a:pos x="T8" y="T9"/>
                  </a:cxn>
                </a:cxnLst>
                <a:rect l="0" t="0" r="r" b="b"/>
                <a:pathLst>
                  <a:path w="37" h="57">
                    <a:moveTo>
                      <a:pt x="0" y="57"/>
                    </a:moveTo>
                    <a:cubicBezTo>
                      <a:pt x="1" y="40"/>
                      <a:pt x="12" y="28"/>
                      <a:pt x="21" y="15"/>
                    </a:cubicBezTo>
                    <a:cubicBezTo>
                      <a:pt x="24" y="11"/>
                      <a:pt x="26" y="0"/>
                      <a:pt x="33" y="5"/>
                    </a:cubicBezTo>
                    <a:cubicBezTo>
                      <a:pt x="37" y="9"/>
                      <a:pt x="28" y="13"/>
                      <a:pt x="25" y="17"/>
                    </a:cubicBezTo>
                    <a:cubicBezTo>
                      <a:pt x="15" y="30"/>
                      <a:pt x="8" y="43"/>
                      <a:pt x="0" y="5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3" name="Freeform 819">
                <a:extLst>
                  <a:ext uri="{FF2B5EF4-FFF2-40B4-BE49-F238E27FC236}">
                    <a16:creationId xmlns:a16="http://schemas.microsoft.com/office/drawing/2014/main" id="{9EFADB28-5F96-2F13-0DBA-F234959B33A2}"/>
                  </a:ext>
                </a:extLst>
              </p:cNvPr>
              <p:cNvSpPr/>
              <p:nvPr/>
            </p:nvSpPr>
            <p:spPr bwMode="auto">
              <a:xfrm>
                <a:off x="521" y="1785"/>
                <a:ext cx="26" cy="23"/>
              </a:xfrm>
              <a:custGeom>
                <a:avLst/>
                <a:gdLst>
                  <a:gd name="T0" fmla="*/ 0 w 22"/>
                  <a:gd name="T1" fmla="*/ 14 h 20"/>
                  <a:gd name="T2" fmla="*/ 22 w 22"/>
                  <a:gd name="T3" fmla="*/ 2 h 20"/>
                  <a:gd name="T4" fmla="*/ 21 w 22"/>
                  <a:gd name="T5" fmla="*/ 1 h 20"/>
                  <a:gd name="T6" fmla="*/ 8 w 22"/>
                  <a:gd name="T7" fmla="*/ 16 h 20"/>
                  <a:gd name="T8" fmla="*/ 0 w 22"/>
                  <a:gd name="T9" fmla="*/ 14 h 20"/>
                </a:gdLst>
                <a:ahLst/>
                <a:cxnLst>
                  <a:cxn ang="0">
                    <a:pos x="T0" y="T1"/>
                  </a:cxn>
                  <a:cxn ang="0">
                    <a:pos x="T2" y="T3"/>
                  </a:cxn>
                  <a:cxn ang="0">
                    <a:pos x="T4" y="T5"/>
                  </a:cxn>
                  <a:cxn ang="0">
                    <a:pos x="T6" y="T7"/>
                  </a:cxn>
                  <a:cxn ang="0">
                    <a:pos x="T8" y="T9"/>
                  </a:cxn>
                </a:cxnLst>
                <a:rect l="0" t="0" r="r" b="b"/>
                <a:pathLst>
                  <a:path w="22" h="20">
                    <a:moveTo>
                      <a:pt x="0" y="14"/>
                    </a:moveTo>
                    <a:cubicBezTo>
                      <a:pt x="9" y="13"/>
                      <a:pt x="11" y="0"/>
                      <a:pt x="22" y="2"/>
                    </a:cubicBezTo>
                    <a:cubicBezTo>
                      <a:pt x="21" y="1"/>
                      <a:pt x="21" y="1"/>
                      <a:pt x="21" y="1"/>
                    </a:cubicBezTo>
                    <a:cubicBezTo>
                      <a:pt x="17" y="6"/>
                      <a:pt x="13" y="11"/>
                      <a:pt x="8" y="16"/>
                    </a:cubicBezTo>
                    <a:cubicBezTo>
                      <a:pt x="5" y="19"/>
                      <a:pt x="1" y="20"/>
                      <a:pt x="0"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4" name="Freeform 820">
                <a:extLst>
                  <a:ext uri="{FF2B5EF4-FFF2-40B4-BE49-F238E27FC236}">
                    <a16:creationId xmlns:a16="http://schemas.microsoft.com/office/drawing/2014/main" id="{0E4108DC-6740-46E8-3951-3E7D4E167570}"/>
                  </a:ext>
                </a:extLst>
              </p:cNvPr>
              <p:cNvSpPr/>
              <p:nvPr/>
            </p:nvSpPr>
            <p:spPr bwMode="auto">
              <a:xfrm>
                <a:off x="527" y="1734"/>
                <a:ext cx="13" cy="18"/>
              </a:xfrm>
              <a:custGeom>
                <a:avLst/>
                <a:gdLst>
                  <a:gd name="T0" fmla="*/ 1 w 11"/>
                  <a:gd name="T1" fmla="*/ 16 h 16"/>
                  <a:gd name="T2" fmla="*/ 10 w 11"/>
                  <a:gd name="T3" fmla="*/ 0 h 16"/>
                  <a:gd name="T4" fmla="*/ 1 w 11"/>
                  <a:gd name="T5" fmla="*/ 16 h 16"/>
                </a:gdLst>
                <a:ahLst/>
                <a:cxnLst>
                  <a:cxn ang="0">
                    <a:pos x="T0" y="T1"/>
                  </a:cxn>
                  <a:cxn ang="0">
                    <a:pos x="T2" y="T3"/>
                  </a:cxn>
                  <a:cxn ang="0">
                    <a:pos x="T4" y="T5"/>
                  </a:cxn>
                </a:cxnLst>
                <a:rect l="0" t="0" r="r" b="b"/>
                <a:pathLst>
                  <a:path w="11" h="16">
                    <a:moveTo>
                      <a:pt x="1" y="16"/>
                    </a:moveTo>
                    <a:cubicBezTo>
                      <a:pt x="0" y="9"/>
                      <a:pt x="3" y="4"/>
                      <a:pt x="10" y="0"/>
                    </a:cubicBezTo>
                    <a:cubicBezTo>
                      <a:pt x="11" y="9"/>
                      <a:pt x="6" y="12"/>
                      <a:pt x="1"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5" name="Freeform 821">
                <a:extLst>
                  <a:ext uri="{FF2B5EF4-FFF2-40B4-BE49-F238E27FC236}">
                    <a16:creationId xmlns:a16="http://schemas.microsoft.com/office/drawing/2014/main" id="{7FF72219-0FDD-BB71-6233-A3530FD5FF45}"/>
                  </a:ext>
                </a:extLst>
              </p:cNvPr>
              <p:cNvSpPr/>
              <p:nvPr/>
            </p:nvSpPr>
            <p:spPr bwMode="auto">
              <a:xfrm>
                <a:off x="557" y="1868"/>
                <a:ext cx="14" cy="10"/>
              </a:xfrm>
              <a:custGeom>
                <a:avLst/>
                <a:gdLst>
                  <a:gd name="T0" fmla="*/ 12 w 12"/>
                  <a:gd name="T1" fmla="*/ 0 h 9"/>
                  <a:gd name="T2" fmla="*/ 0 w 12"/>
                  <a:gd name="T3" fmla="*/ 9 h 9"/>
                  <a:gd name="T4" fmla="*/ 12 w 12"/>
                  <a:gd name="T5" fmla="*/ 0 h 9"/>
                </a:gdLst>
                <a:ahLst/>
                <a:cxnLst>
                  <a:cxn ang="0">
                    <a:pos x="T0" y="T1"/>
                  </a:cxn>
                  <a:cxn ang="0">
                    <a:pos x="T2" y="T3"/>
                  </a:cxn>
                  <a:cxn ang="0">
                    <a:pos x="T4" y="T5"/>
                  </a:cxn>
                </a:cxnLst>
                <a:rect l="0" t="0" r="r" b="b"/>
                <a:pathLst>
                  <a:path w="12" h="9">
                    <a:moveTo>
                      <a:pt x="12" y="0"/>
                    </a:moveTo>
                    <a:cubicBezTo>
                      <a:pt x="12" y="6"/>
                      <a:pt x="7" y="7"/>
                      <a:pt x="0" y="9"/>
                    </a:cubicBezTo>
                    <a:cubicBezTo>
                      <a:pt x="4" y="3"/>
                      <a:pt x="7" y="0"/>
                      <a:pt x="1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6" name="Freeform 822">
                <a:extLst>
                  <a:ext uri="{FF2B5EF4-FFF2-40B4-BE49-F238E27FC236}">
                    <a16:creationId xmlns:a16="http://schemas.microsoft.com/office/drawing/2014/main" id="{E7E34EA4-8102-E1D7-5F68-9F457FCF7D4D}"/>
                  </a:ext>
                </a:extLst>
              </p:cNvPr>
              <p:cNvSpPr/>
              <p:nvPr/>
            </p:nvSpPr>
            <p:spPr bwMode="auto">
              <a:xfrm>
                <a:off x="550" y="1805"/>
                <a:ext cx="9" cy="9"/>
              </a:xfrm>
              <a:custGeom>
                <a:avLst/>
                <a:gdLst>
                  <a:gd name="T0" fmla="*/ 8 w 8"/>
                  <a:gd name="T1" fmla="*/ 0 h 8"/>
                  <a:gd name="T2" fmla="*/ 0 w 8"/>
                  <a:gd name="T3" fmla="*/ 8 h 8"/>
                  <a:gd name="T4" fmla="*/ 8 w 8"/>
                  <a:gd name="T5" fmla="*/ 0 h 8"/>
                </a:gdLst>
                <a:ahLst/>
                <a:cxnLst>
                  <a:cxn ang="0">
                    <a:pos x="T0" y="T1"/>
                  </a:cxn>
                  <a:cxn ang="0">
                    <a:pos x="T2" y="T3"/>
                  </a:cxn>
                  <a:cxn ang="0">
                    <a:pos x="T4" y="T5"/>
                  </a:cxn>
                </a:cxnLst>
                <a:rect l="0" t="0" r="r" b="b"/>
                <a:pathLst>
                  <a:path w="8" h="8">
                    <a:moveTo>
                      <a:pt x="8" y="0"/>
                    </a:moveTo>
                    <a:cubicBezTo>
                      <a:pt x="7" y="5"/>
                      <a:pt x="5" y="7"/>
                      <a:pt x="0" y="8"/>
                    </a:cubicBezTo>
                    <a:cubicBezTo>
                      <a:pt x="0" y="3"/>
                      <a:pt x="3" y="0"/>
                      <a:pt x="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7" name="Freeform 823">
                <a:extLst>
                  <a:ext uri="{FF2B5EF4-FFF2-40B4-BE49-F238E27FC236}">
                    <a16:creationId xmlns:a16="http://schemas.microsoft.com/office/drawing/2014/main" id="{463AA2C5-4310-6601-A772-527E273D745C}"/>
                  </a:ext>
                </a:extLst>
              </p:cNvPr>
              <p:cNvSpPr/>
              <p:nvPr/>
            </p:nvSpPr>
            <p:spPr bwMode="auto">
              <a:xfrm>
                <a:off x="571" y="1860"/>
                <a:ext cx="10" cy="8"/>
              </a:xfrm>
              <a:custGeom>
                <a:avLst/>
                <a:gdLst>
                  <a:gd name="T0" fmla="*/ 0 w 9"/>
                  <a:gd name="T1" fmla="*/ 7 h 7"/>
                  <a:gd name="T2" fmla="*/ 9 w 9"/>
                  <a:gd name="T3" fmla="*/ 0 h 7"/>
                  <a:gd name="T4" fmla="*/ 0 w 9"/>
                  <a:gd name="T5" fmla="*/ 7 h 7"/>
                </a:gdLst>
                <a:ahLst/>
                <a:cxnLst>
                  <a:cxn ang="0">
                    <a:pos x="T0" y="T1"/>
                  </a:cxn>
                  <a:cxn ang="0">
                    <a:pos x="T2" y="T3"/>
                  </a:cxn>
                  <a:cxn ang="0">
                    <a:pos x="T4" y="T5"/>
                  </a:cxn>
                </a:cxnLst>
                <a:rect l="0" t="0" r="r" b="b"/>
                <a:pathLst>
                  <a:path w="9" h="7">
                    <a:moveTo>
                      <a:pt x="0" y="7"/>
                    </a:moveTo>
                    <a:cubicBezTo>
                      <a:pt x="1" y="2"/>
                      <a:pt x="4" y="1"/>
                      <a:pt x="9" y="0"/>
                    </a:cubicBezTo>
                    <a:cubicBezTo>
                      <a:pt x="7" y="5"/>
                      <a:pt x="4" y="6"/>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8" name="Freeform 824">
                <a:extLst>
                  <a:ext uri="{FF2B5EF4-FFF2-40B4-BE49-F238E27FC236}">
                    <a16:creationId xmlns:a16="http://schemas.microsoft.com/office/drawing/2014/main" id="{8E5B3C4B-25EB-A598-13FD-397C6207CEAF}"/>
                  </a:ext>
                </a:extLst>
              </p:cNvPr>
              <p:cNvSpPr/>
              <p:nvPr/>
            </p:nvSpPr>
            <p:spPr bwMode="auto">
              <a:xfrm>
                <a:off x="546" y="1879"/>
                <a:ext cx="8" cy="6"/>
              </a:xfrm>
              <a:custGeom>
                <a:avLst/>
                <a:gdLst>
                  <a:gd name="T0" fmla="*/ 0 w 7"/>
                  <a:gd name="T1" fmla="*/ 4 h 5"/>
                  <a:gd name="T2" fmla="*/ 6 w 7"/>
                  <a:gd name="T3" fmla="*/ 0 h 5"/>
                  <a:gd name="T4" fmla="*/ 7 w 7"/>
                  <a:gd name="T5" fmla="*/ 2 h 5"/>
                  <a:gd name="T6" fmla="*/ 1 w 7"/>
                  <a:gd name="T7" fmla="*/ 4 h 5"/>
                  <a:gd name="T8" fmla="*/ 0 w 7"/>
                  <a:gd name="T9" fmla="*/ 4 h 5"/>
                </a:gdLst>
                <a:ahLst/>
                <a:cxnLst>
                  <a:cxn ang="0">
                    <a:pos x="T0" y="T1"/>
                  </a:cxn>
                  <a:cxn ang="0">
                    <a:pos x="T2" y="T3"/>
                  </a:cxn>
                  <a:cxn ang="0">
                    <a:pos x="T4" y="T5"/>
                  </a:cxn>
                  <a:cxn ang="0">
                    <a:pos x="T6" y="T7"/>
                  </a:cxn>
                  <a:cxn ang="0">
                    <a:pos x="T8" y="T9"/>
                  </a:cxn>
                </a:cxnLst>
                <a:rect l="0" t="0" r="r" b="b"/>
                <a:pathLst>
                  <a:path w="7" h="5">
                    <a:moveTo>
                      <a:pt x="0" y="4"/>
                    </a:moveTo>
                    <a:cubicBezTo>
                      <a:pt x="2" y="2"/>
                      <a:pt x="3" y="0"/>
                      <a:pt x="6" y="0"/>
                    </a:cubicBezTo>
                    <a:cubicBezTo>
                      <a:pt x="6" y="0"/>
                      <a:pt x="7" y="2"/>
                      <a:pt x="7" y="2"/>
                    </a:cubicBezTo>
                    <a:cubicBezTo>
                      <a:pt x="5" y="5"/>
                      <a:pt x="3" y="4"/>
                      <a:pt x="1" y="4"/>
                    </a:cubicBezTo>
                    <a:cubicBezTo>
                      <a:pt x="1" y="4"/>
                      <a:pt x="0" y="4"/>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9" name="Freeform 825">
                <a:extLst>
                  <a:ext uri="{FF2B5EF4-FFF2-40B4-BE49-F238E27FC236}">
                    <a16:creationId xmlns:a16="http://schemas.microsoft.com/office/drawing/2014/main" id="{B2F8FC92-ED0C-2872-C6C6-D52FBB0E87D0}"/>
                  </a:ext>
                </a:extLst>
              </p:cNvPr>
              <p:cNvSpPr/>
              <p:nvPr/>
            </p:nvSpPr>
            <p:spPr bwMode="auto">
              <a:xfrm>
                <a:off x="612" y="1757"/>
                <a:ext cx="5" cy="2"/>
              </a:xfrm>
              <a:custGeom>
                <a:avLst/>
                <a:gdLst>
                  <a:gd name="T0" fmla="*/ 4 w 4"/>
                  <a:gd name="T1" fmla="*/ 1 h 2"/>
                  <a:gd name="T2" fmla="*/ 2 w 4"/>
                  <a:gd name="T3" fmla="*/ 2 h 2"/>
                  <a:gd name="T4" fmla="*/ 0 w 4"/>
                  <a:gd name="T5" fmla="*/ 1 h 2"/>
                  <a:gd name="T6" fmla="*/ 2 w 4"/>
                  <a:gd name="T7" fmla="*/ 0 h 2"/>
                  <a:gd name="T8" fmla="*/ 4 w 4"/>
                  <a:gd name="T9" fmla="*/ 1 h 2"/>
                </a:gdLst>
                <a:ahLst/>
                <a:cxnLst>
                  <a:cxn ang="0">
                    <a:pos x="T0" y="T1"/>
                  </a:cxn>
                  <a:cxn ang="0">
                    <a:pos x="T2" y="T3"/>
                  </a:cxn>
                  <a:cxn ang="0">
                    <a:pos x="T4" y="T5"/>
                  </a:cxn>
                  <a:cxn ang="0">
                    <a:pos x="T6" y="T7"/>
                  </a:cxn>
                  <a:cxn ang="0">
                    <a:pos x="T8" y="T9"/>
                  </a:cxn>
                </a:cxnLst>
                <a:rect l="0" t="0" r="r" b="b"/>
                <a:pathLst>
                  <a:path w="4" h="2">
                    <a:moveTo>
                      <a:pt x="4" y="1"/>
                    </a:moveTo>
                    <a:cubicBezTo>
                      <a:pt x="3" y="1"/>
                      <a:pt x="2" y="2"/>
                      <a:pt x="2" y="2"/>
                    </a:cubicBezTo>
                    <a:cubicBezTo>
                      <a:pt x="1" y="2"/>
                      <a:pt x="1" y="1"/>
                      <a:pt x="0" y="1"/>
                    </a:cubicBezTo>
                    <a:cubicBezTo>
                      <a:pt x="1" y="1"/>
                      <a:pt x="1" y="0"/>
                      <a:pt x="2" y="0"/>
                    </a:cubicBezTo>
                    <a:cubicBezTo>
                      <a:pt x="2" y="0"/>
                      <a:pt x="3" y="1"/>
                      <a:pt x="4"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0" name="Freeform 826">
                <a:extLst>
                  <a:ext uri="{FF2B5EF4-FFF2-40B4-BE49-F238E27FC236}">
                    <a16:creationId xmlns:a16="http://schemas.microsoft.com/office/drawing/2014/main" id="{4DB35BF8-D3CC-8FB7-3451-BEAA20BA902A}"/>
                  </a:ext>
                </a:extLst>
              </p:cNvPr>
              <p:cNvSpPr/>
              <p:nvPr/>
            </p:nvSpPr>
            <p:spPr bwMode="auto">
              <a:xfrm>
                <a:off x="523" y="1759"/>
                <a:ext cx="3" cy="6"/>
              </a:xfrm>
              <a:custGeom>
                <a:avLst/>
                <a:gdLst>
                  <a:gd name="T0" fmla="*/ 2 w 3"/>
                  <a:gd name="T1" fmla="*/ 0 h 5"/>
                  <a:gd name="T2" fmla="*/ 3 w 3"/>
                  <a:gd name="T3" fmla="*/ 2 h 5"/>
                  <a:gd name="T4" fmla="*/ 2 w 3"/>
                  <a:gd name="T5" fmla="*/ 4 h 5"/>
                  <a:gd name="T6" fmla="*/ 1 w 3"/>
                  <a:gd name="T7" fmla="*/ 3 h 5"/>
                  <a:gd name="T8" fmla="*/ 2 w 3"/>
                  <a:gd name="T9" fmla="*/ 0 h 5"/>
                </a:gdLst>
                <a:ahLst/>
                <a:cxnLst>
                  <a:cxn ang="0">
                    <a:pos x="T0" y="T1"/>
                  </a:cxn>
                  <a:cxn ang="0">
                    <a:pos x="T2" y="T3"/>
                  </a:cxn>
                  <a:cxn ang="0">
                    <a:pos x="T4" y="T5"/>
                  </a:cxn>
                  <a:cxn ang="0">
                    <a:pos x="T6" y="T7"/>
                  </a:cxn>
                  <a:cxn ang="0">
                    <a:pos x="T8" y="T9"/>
                  </a:cxn>
                </a:cxnLst>
                <a:rect l="0" t="0" r="r" b="b"/>
                <a:pathLst>
                  <a:path w="3" h="5">
                    <a:moveTo>
                      <a:pt x="2" y="0"/>
                    </a:moveTo>
                    <a:cubicBezTo>
                      <a:pt x="3" y="0"/>
                      <a:pt x="3" y="1"/>
                      <a:pt x="3" y="2"/>
                    </a:cubicBezTo>
                    <a:cubicBezTo>
                      <a:pt x="3" y="3"/>
                      <a:pt x="3" y="4"/>
                      <a:pt x="2" y="4"/>
                    </a:cubicBezTo>
                    <a:cubicBezTo>
                      <a:pt x="0" y="5"/>
                      <a:pt x="1" y="3"/>
                      <a:pt x="1" y="3"/>
                    </a:cubicBezTo>
                    <a:cubicBezTo>
                      <a:pt x="1" y="2"/>
                      <a:pt x="2"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1" name="Freeform 827">
                <a:extLst>
                  <a:ext uri="{FF2B5EF4-FFF2-40B4-BE49-F238E27FC236}">
                    <a16:creationId xmlns:a16="http://schemas.microsoft.com/office/drawing/2014/main" id="{710BE090-4F7B-FA9B-4E05-2C03881C4C40}"/>
                  </a:ext>
                </a:extLst>
              </p:cNvPr>
              <p:cNvSpPr/>
              <p:nvPr/>
            </p:nvSpPr>
            <p:spPr bwMode="auto">
              <a:xfrm>
                <a:off x="585" y="1744"/>
                <a:ext cx="1" cy="1"/>
              </a:xfrm>
              <a:custGeom>
                <a:avLst/>
                <a:gdLst>
                  <a:gd name="T0" fmla="*/ 1 w 1"/>
                  <a:gd name="T1" fmla="*/ 0 h 1"/>
                  <a:gd name="T2" fmla="*/ 0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0" y="0"/>
                      <a:pt x="0" y="0"/>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2" name="Freeform 828">
                <a:extLst>
                  <a:ext uri="{FF2B5EF4-FFF2-40B4-BE49-F238E27FC236}">
                    <a16:creationId xmlns:a16="http://schemas.microsoft.com/office/drawing/2014/main" id="{181FE61F-8960-CC99-1D68-5811FAC62E0D}"/>
                  </a:ext>
                </a:extLst>
              </p:cNvPr>
              <p:cNvSpPr/>
              <p:nvPr/>
            </p:nvSpPr>
            <p:spPr bwMode="auto">
              <a:xfrm>
                <a:off x="360" y="1585"/>
                <a:ext cx="50" cy="161"/>
              </a:xfrm>
              <a:custGeom>
                <a:avLst/>
                <a:gdLst>
                  <a:gd name="T0" fmla="*/ 8 w 44"/>
                  <a:gd name="T1" fmla="*/ 135 h 141"/>
                  <a:gd name="T2" fmla="*/ 1 w 44"/>
                  <a:gd name="T3" fmla="*/ 141 h 141"/>
                  <a:gd name="T4" fmla="*/ 15 w 44"/>
                  <a:gd name="T5" fmla="*/ 24 h 141"/>
                  <a:gd name="T6" fmla="*/ 8 w 44"/>
                  <a:gd name="T7" fmla="*/ 75 h 141"/>
                  <a:gd name="T8" fmla="*/ 25 w 44"/>
                  <a:gd name="T9" fmla="*/ 24 h 141"/>
                  <a:gd name="T10" fmla="*/ 32 w 44"/>
                  <a:gd name="T11" fmla="*/ 18 h 141"/>
                  <a:gd name="T12" fmla="*/ 35 w 44"/>
                  <a:gd name="T13" fmla="*/ 14 h 141"/>
                  <a:gd name="T14" fmla="*/ 44 w 44"/>
                  <a:gd name="T15" fmla="*/ 0 h 141"/>
                  <a:gd name="T16" fmla="*/ 44 w 44"/>
                  <a:gd name="T17" fmla="*/ 0 h 141"/>
                  <a:gd name="T18" fmla="*/ 33 w 44"/>
                  <a:gd name="T19" fmla="*/ 27 h 141"/>
                  <a:gd name="T20" fmla="*/ 20 w 44"/>
                  <a:gd name="T21" fmla="*/ 68 h 141"/>
                  <a:gd name="T22" fmla="*/ 18 w 44"/>
                  <a:gd name="T23" fmla="*/ 70 h 141"/>
                  <a:gd name="T24" fmla="*/ 19 w 44"/>
                  <a:gd name="T25" fmla="*/ 71 h 141"/>
                  <a:gd name="T26" fmla="*/ 20 w 44"/>
                  <a:gd name="T27" fmla="*/ 68 h 141"/>
                  <a:gd name="T28" fmla="*/ 27 w 44"/>
                  <a:gd name="T29" fmla="*/ 63 h 141"/>
                  <a:gd name="T30" fmla="*/ 27 w 44"/>
                  <a:gd name="T31" fmla="*/ 63 h 141"/>
                  <a:gd name="T32" fmla="*/ 7 w 44"/>
                  <a:gd name="T33" fmla="*/ 111 h 141"/>
                  <a:gd name="T34" fmla="*/ 8 w 44"/>
                  <a:gd name="T35" fmla="*/ 126 h 141"/>
                  <a:gd name="T36" fmla="*/ 8 w 44"/>
                  <a:gd name="T37" fmla="*/ 126 h 141"/>
                  <a:gd name="T38" fmla="*/ 8 w 44"/>
                  <a:gd name="T39" fmla="*/ 135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141">
                    <a:moveTo>
                      <a:pt x="8" y="135"/>
                    </a:moveTo>
                    <a:cubicBezTo>
                      <a:pt x="6" y="138"/>
                      <a:pt x="4" y="140"/>
                      <a:pt x="1" y="141"/>
                    </a:cubicBezTo>
                    <a:cubicBezTo>
                      <a:pt x="8" y="102"/>
                      <a:pt x="0" y="62"/>
                      <a:pt x="15" y="24"/>
                    </a:cubicBezTo>
                    <a:cubicBezTo>
                      <a:pt x="13" y="41"/>
                      <a:pt x="10" y="58"/>
                      <a:pt x="8" y="75"/>
                    </a:cubicBezTo>
                    <a:cubicBezTo>
                      <a:pt x="15" y="58"/>
                      <a:pt x="23" y="42"/>
                      <a:pt x="25" y="24"/>
                    </a:cubicBezTo>
                    <a:cubicBezTo>
                      <a:pt x="25" y="19"/>
                      <a:pt x="25" y="19"/>
                      <a:pt x="32" y="18"/>
                    </a:cubicBezTo>
                    <a:cubicBezTo>
                      <a:pt x="34" y="18"/>
                      <a:pt x="34" y="16"/>
                      <a:pt x="35" y="14"/>
                    </a:cubicBezTo>
                    <a:cubicBezTo>
                      <a:pt x="36" y="8"/>
                      <a:pt x="40" y="4"/>
                      <a:pt x="44" y="0"/>
                    </a:cubicBezTo>
                    <a:cubicBezTo>
                      <a:pt x="44" y="0"/>
                      <a:pt x="44" y="0"/>
                      <a:pt x="44" y="0"/>
                    </a:cubicBezTo>
                    <a:cubicBezTo>
                      <a:pt x="44" y="11"/>
                      <a:pt x="37" y="18"/>
                      <a:pt x="33" y="27"/>
                    </a:cubicBezTo>
                    <a:cubicBezTo>
                      <a:pt x="27" y="40"/>
                      <a:pt x="20" y="53"/>
                      <a:pt x="20" y="68"/>
                    </a:cubicBezTo>
                    <a:cubicBezTo>
                      <a:pt x="19" y="69"/>
                      <a:pt x="19" y="69"/>
                      <a:pt x="18" y="70"/>
                    </a:cubicBezTo>
                    <a:cubicBezTo>
                      <a:pt x="18" y="70"/>
                      <a:pt x="19" y="71"/>
                      <a:pt x="19" y="71"/>
                    </a:cubicBezTo>
                    <a:cubicBezTo>
                      <a:pt x="19" y="70"/>
                      <a:pt x="20" y="69"/>
                      <a:pt x="20" y="68"/>
                    </a:cubicBezTo>
                    <a:cubicBezTo>
                      <a:pt x="22" y="66"/>
                      <a:pt x="23" y="63"/>
                      <a:pt x="27" y="63"/>
                    </a:cubicBezTo>
                    <a:cubicBezTo>
                      <a:pt x="27" y="63"/>
                      <a:pt x="27" y="63"/>
                      <a:pt x="27" y="63"/>
                    </a:cubicBezTo>
                    <a:cubicBezTo>
                      <a:pt x="23" y="80"/>
                      <a:pt x="11" y="94"/>
                      <a:pt x="7" y="111"/>
                    </a:cubicBezTo>
                    <a:cubicBezTo>
                      <a:pt x="5" y="116"/>
                      <a:pt x="4" y="121"/>
                      <a:pt x="8" y="126"/>
                    </a:cubicBezTo>
                    <a:cubicBezTo>
                      <a:pt x="8" y="126"/>
                      <a:pt x="8" y="126"/>
                      <a:pt x="8" y="126"/>
                    </a:cubicBezTo>
                    <a:cubicBezTo>
                      <a:pt x="8" y="129"/>
                      <a:pt x="8" y="132"/>
                      <a:pt x="8" y="13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3" name="Freeform 829">
                <a:extLst>
                  <a:ext uri="{FF2B5EF4-FFF2-40B4-BE49-F238E27FC236}">
                    <a16:creationId xmlns:a16="http://schemas.microsoft.com/office/drawing/2014/main" id="{C19C63FB-618E-DC4A-FEC2-D9598F0D1B0E}"/>
                  </a:ext>
                </a:extLst>
              </p:cNvPr>
              <p:cNvSpPr/>
              <p:nvPr/>
            </p:nvSpPr>
            <p:spPr bwMode="auto">
              <a:xfrm>
                <a:off x="381" y="1634"/>
                <a:ext cx="54" cy="78"/>
              </a:xfrm>
              <a:custGeom>
                <a:avLst/>
                <a:gdLst>
                  <a:gd name="T0" fmla="*/ 47 w 47"/>
                  <a:gd name="T1" fmla="*/ 1 h 68"/>
                  <a:gd name="T2" fmla="*/ 17 w 47"/>
                  <a:gd name="T3" fmla="*/ 49 h 68"/>
                  <a:gd name="T4" fmla="*/ 20 w 47"/>
                  <a:gd name="T5" fmla="*/ 51 h 68"/>
                  <a:gd name="T6" fmla="*/ 40 w 47"/>
                  <a:gd name="T7" fmla="*/ 42 h 68"/>
                  <a:gd name="T8" fmla="*/ 41 w 47"/>
                  <a:gd name="T9" fmla="*/ 45 h 68"/>
                  <a:gd name="T10" fmla="*/ 1 w 47"/>
                  <a:gd name="T11" fmla="*/ 68 h 68"/>
                  <a:gd name="T12" fmla="*/ 1 w 47"/>
                  <a:gd name="T13" fmla="*/ 68 h 68"/>
                  <a:gd name="T14" fmla="*/ 11 w 47"/>
                  <a:gd name="T15" fmla="*/ 49 h 68"/>
                  <a:gd name="T16" fmla="*/ 41 w 47"/>
                  <a:gd name="T17" fmla="*/ 4 h 68"/>
                  <a:gd name="T18" fmla="*/ 47 w 47"/>
                  <a:gd name="T19" fmla="*/ 0 h 68"/>
                  <a:gd name="T20" fmla="*/ 47 w 47"/>
                  <a:gd name="T21" fmla="*/ 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68">
                    <a:moveTo>
                      <a:pt x="47" y="1"/>
                    </a:moveTo>
                    <a:cubicBezTo>
                      <a:pt x="40" y="18"/>
                      <a:pt x="33" y="36"/>
                      <a:pt x="17" y="49"/>
                    </a:cubicBezTo>
                    <a:cubicBezTo>
                      <a:pt x="18" y="49"/>
                      <a:pt x="19" y="50"/>
                      <a:pt x="20" y="51"/>
                    </a:cubicBezTo>
                    <a:cubicBezTo>
                      <a:pt x="26" y="48"/>
                      <a:pt x="33" y="45"/>
                      <a:pt x="40" y="42"/>
                    </a:cubicBezTo>
                    <a:cubicBezTo>
                      <a:pt x="40" y="43"/>
                      <a:pt x="41" y="44"/>
                      <a:pt x="41" y="45"/>
                    </a:cubicBezTo>
                    <a:cubicBezTo>
                      <a:pt x="27" y="51"/>
                      <a:pt x="16" y="63"/>
                      <a:pt x="1" y="68"/>
                    </a:cubicBezTo>
                    <a:cubicBezTo>
                      <a:pt x="1" y="68"/>
                      <a:pt x="1" y="68"/>
                      <a:pt x="1" y="68"/>
                    </a:cubicBezTo>
                    <a:cubicBezTo>
                      <a:pt x="0" y="60"/>
                      <a:pt x="7" y="55"/>
                      <a:pt x="11" y="49"/>
                    </a:cubicBezTo>
                    <a:cubicBezTo>
                      <a:pt x="20" y="33"/>
                      <a:pt x="31" y="19"/>
                      <a:pt x="41" y="4"/>
                    </a:cubicBezTo>
                    <a:cubicBezTo>
                      <a:pt x="42" y="1"/>
                      <a:pt x="44" y="1"/>
                      <a:pt x="47" y="0"/>
                    </a:cubicBezTo>
                    <a:lnTo>
                      <a:pt x="47"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4" name="Freeform 830">
                <a:extLst>
                  <a:ext uri="{FF2B5EF4-FFF2-40B4-BE49-F238E27FC236}">
                    <a16:creationId xmlns:a16="http://schemas.microsoft.com/office/drawing/2014/main" id="{C25DFA99-8D9A-D545-04F8-DF94653E530A}"/>
                  </a:ext>
                </a:extLst>
              </p:cNvPr>
              <p:cNvSpPr/>
              <p:nvPr/>
            </p:nvSpPr>
            <p:spPr bwMode="auto">
              <a:xfrm>
                <a:off x="410" y="1539"/>
                <a:ext cx="39" cy="46"/>
              </a:xfrm>
              <a:custGeom>
                <a:avLst/>
                <a:gdLst>
                  <a:gd name="T0" fmla="*/ 34 w 34"/>
                  <a:gd name="T1" fmla="*/ 6 h 40"/>
                  <a:gd name="T2" fmla="*/ 16 w 34"/>
                  <a:gd name="T3" fmla="*/ 25 h 40"/>
                  <a:gd name="T4" fmla="*/ 0 w 34"/>
                  <a:gd name="T5" fmla="*/ 40 h 40"/>
                  <a:gd name="T6" fmla="*/ 0 w 34"/>
                  <a:gd name="T7" fmla="*/ 40 h 40"/>
                  <a:gd name="T8" fmla="*/ 25 w 34"/>
                  <a:gd name="T9" fmla="*/ 4 h 40"/>
                  <a:gd name="T10" fmla="*/ 34 w 34"/>
                  <a:gd name="T11" fmla="*/ 6 h 40"/>
                </a:gdLst>
                <a:ahLst/>
                <a:cxnLst>
                  <a:cxn ang="0">
                    <a:pos x="T0" y="T1"/>
                  </a:cxn>
                  <a:cxn ang="0">
                    <a:pos x="T2" y="T3"/>
                  </a:cxn>
                  <a:cxn ang="0">
                    <a:pos x="T4" y="T5"/>
                  </a:cxn>
                  <a:cxn ang="0">
                    <a:pos x="T6" y="T7"/>
                  </a:cxn>
                  <a:cxn ang="0">
                    <a:pos x="T8" y="T9"/>
                  </a:cxn>
                  <a:cxn ang="0">
                    <a:pos x="T10" y="T11"/>
                  </a:cxn>
                </a:cxnLst>
                <a:rect l="0" t="0" r="r" b="b"/>
                <a:pathLst>
                  <a:path w="34" h="40">
                    <a:moveTo>
                      <a:pt x="34" y="6"/>
                    </a:moveTo>
                    <a:cubicBezTo>
                      <a:pt x="31" y="16"/>
                      <a:pt x="22" y="18"/>
                      <a:pt x="16" y="25"/>
                    </a:cubicBezTo>
                    <a:cubicBezTo>
                      <a:pt x="11" y="30"/>
                      <a:pt x="9" y="38"/>
                      <a:pt x="0" y="40"/>
                    </a:cubicBezTo>
                    <a:cubicBezTo>
                      <a:pt x="0" y="40"/>
                      <a:pt x="0" y="40"/>
                      <a:pt x="0" y="40"/>
                    </a:cubicBezTo>
                    <a:cubicBezTo>
                      <a:pt x="4" y="25"/>
                      <a:pt x="14" y="14"/>
                      <a:pt x="25" y="4"/>
                    </a:cubicBezTo>
                    <a:cubicBezTo>
                      <a:pt x="28" y="0"/>
                      <a:pt x="30" y="7"/>
                      <a:pt x="34"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5" name="Freeform 831">
                <a:extLst>
                  <a:ext uri="{FF2B5EF4-FFF2-40B4-BE49-F238E27FC236}">
                    <a16:creationId xmlns:a16="http://schemas.microsoft.com/office/drawing/2014/main" id="{8E50A067-9F28-C480-F1CE-3B78DF9DDFD2}"/>
                  </a:ext>
                </a:extLst>
              </p:cNvPr>
              <p:cNvSpPr/>
              <p:nvPr/>
            </p:nvSpPr>
            <p:spPr bwMode="auto">
              <a:xfrm>
                <a:off x="422" y="1574"/>
                <a:ext cx="31" cy="39"/>
              </a:xfrm>
              <a:custGeom>
                <a:avLst/>
                <a:gdLst>
                  <a:gd name="T0" fmla="*/ 14 w 27"/>
                  <a:gd name="T1" fmla="*/ 16 h 34"/>
                  <a:gd name="T2" fmla="*/ 27 w 27"/>
                  <a:gd name="T3" fmla="*/ 15 h 34"/>
                  <a:gd name="T4" fmla="*/ 0 w 27"/>
                  <a:gd name="T5" fmla="*/ 34 h 34"/>
                  <a:gd name="T6" fmla="*/ 16 w 27"/>
                  <a:gd name="T7" fmla="*/ 0 h 34"/>
                  <a:gd name="T8" fmla="*/ 14 w 27"/>
                  <a:gd name="T9" fmla="*/ 16 h 34"/>
                  <a:gd name="T10" fmla="*/ 12 w 27"/>
                  <a:gd name="T11" fmla="*/ 19 h 34"/>
                  <a:gd name="T12" fmla="*/ 13 w 27"/>
                  <a:gd name="T13" fmla="*/ 19 h 34"/>
                  <a:gd name="T14" fmla="*/ 14 w 27"/>
                  <a:gd name="T15" fmla="*/ 16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34">
                    <a:moveTo>
                      <a:pt x="14" y="16"/>
                    </a:moveTo>
                    <a:cubicBezTo>
                      <a:pt x="18" y="16"/>
                      <a:pt x="21" y="15"/>
                      <a:pt x="27" y="15"/>
                    </a:cubicBezTo>
                    <a:cubicBezTo>
                      <a:pt x="18" y="23"/>
                      <a:pt x="11" y="30"/>
                      <a:pt x="0" y="34"/>
                    </a:cubicBezTo>
                    <a:cubicBezTo>
                      <a:pt x="5" y="23"/>
                      <a:pt x="11" y="12"/>
                      <a:pt x="16" y="0"/>
                    </a:cubicBezTo>
                    <a:cubicBezTo>
                      <a:pt x="23" y="7"/>
                      <a:pt x="13" y="11"/>
                      <a:pt x="14" y="16"/>
                    </a:cubicBezTo>
                    <a:cubicBezTo>
                      <a:pt x="14" y="17"/>
                      <a:pt x="13" y="18"/>
                      <a:pt x="12" y="19"/>
                    </a:cubicBezTo>
                    <a:cubicBezTo>
                      <a:pt x="13" y="19"/>
                      <a:pt x="13" y="19"/>
                      <a:pt x="13" y="19"/>
                    </a:cubicBezTo>
                    <a:cubicBezTo>
                      <a:pt x="14" y="18"/>
                      <a:pt x="14" y="17"/>
                      <a:pt x="14"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6" name="Freeform 832">
                <a:extLst>
                  <a:ext uri="{FF2B5EF4-FFF2-40B4-BE49-F238E27FC236}">
                    <a16:creationId xmlns:a16="http://schemas.microsoft.com/office/drawing/2014/main" id="{B7455DAE-29F3-AA2C-3E5E-4716FB9C6EF4}"/>
                  </a:ext>
                </a:extLst>
              </p:cNvPr>
              <p:cNvSpPr/>
              <p:nvPr/>
            </p:nvSpPr>
            <p:spPr bwMode="auto">
              <a:xfrm>
                <a:off x="445" y="1526"/>
                <a:ext cx="31" cy="20"/>
              </a:xfrm>
              <a:custGeom>
                <a:avLst/>
                <a:gdLst>
                  <a:gd name="T0" fmla="*/ 11 w 27"/>
                  <a:gd name="T1" fmla="*/ 5 h 17"/>
                  <a:gd name="T2" fmla="*/ 27 w 27"/>
                  <a:gd name="T3" fmla="*/ 2 h 17"/>
                  <a:gd name="T4" fmla="*/ 4 w 27"/>
                  <a:gd name="T5" fmla="*/ 17 h 17"/>
                  <a:gd name="T6" fmla="*/ 4 w 27"/>
                  <a:gd name="T7" fmla="*/ 17 h 17"/>
                  <a:gd name="T8" fmla="*/ 3 w 27"/>
                  <a:gd name="T9" fmla="*/ 9 h 17"/>
                  <a:gd name="T10" fmla="*/ 7 w 27"/>
                  <a:gd name="T11" fmla="*/ 2 h 17"/>
                  <a:gd name="T12" fmla="*/ 11 w 27"/>
                  <a:gd name="T13" fmla="*/ 5 h 17"/>
                  <a:gd name="T14" fmla="*/ 11 w 27"/>
                  <a:gd name="T15" fmla="*/ 6 h 17"/>
                  <a:gd name="T16" fmla="*/ 11 w 27"/>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7">
                    <a:moveTo>
                      <a:pt x="11" y="5"/>
                    </a:moveTo>
                    <a:cubicBezTo>
                      <a:pt x="17" y="7"/>
                      <a:pt x="21" y="3"/>
                      <a:pt x="27" y="2"/>
                    </a:cubicBezTo>
                    <a:cubicBezTo>
                      <a:pt x="22" y="11"/>
                      <a:pt x="13" y="14"/>
                      <a:pt x="4" y="17"/>
                    </a:cubicBezTo>
                    <a:cubicBezTo>
                      <a:pt x="4" y="17"/>
                      <a:pt x="4" y="17"/>
                      <a:pt x="4" y="17"/>
                    </a:cubicBezTo>
                    <a:cubicBezTo>
                      <a:pt x="5" y="14"/>
                      <a:pt x="6" y="12"/>
                      <a:pt x="3" y="9"/>
                    </a:cubicBezTo>
                    <a:cubicBezTo>
                      <a:pt x="0" y="5"/>
                      <a:pt x="4" y="3"/>
                      <a:pt x="7" y="2"/>
                    </a:cubicBezTo>
                    <a:cubicBezTo>
                      <a:pt x="10" y="0"/>
                      <a:pt x="11" y="3"/>
                      <a:pt x="11" y="5"/>
                    </a:cubicBezTo>
                    <a:cubicBezTo>
                      <a:pt x="11" y="5"/>
                      <a:pt x="11" y="6"/>
                      <a:pt x="11" y="6"/>
                    </a:cubicBezTo>
                    <a:cubicBezTo>
                      <a:pt x="11" y="6"/>
                      <a:pt x="11" y="5"/>
                      <a:pt x="11"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7" name="Freeform 833">
                <a:extLst>
                  <a:ext uri="{FF2B5EF4-FFF2-40B4-BE49-F238E27FC236}">
                    <a16:creationId xmlns:a16="http://schemas.microsoft.com/office/drawing/2014/main" id="{847FC879-CAD5-9DAC-2689-8FEF0FCB45A4}"/>
                  </a:ext>
                </a:extLst>
              </p:cNvPr>
              <p:cNvSpPr/>
              <p:nvPr/>
            </p:nvSpPr>
            <p:spPr bwMode="auto">
              <a:xfrm>
                <a:off x="394" y="1620"/>
                <a:ext cx="26" cy="31"/>
              </a:xfrm>
              <a:custGeom>
                <a:avLst/>
                <a:gdLst>
                  <a:gd name="T0" fmla="*/ 0 w 23"/>
                  <a:gd name="T1" fmla="*/ 25 h 27"/>
                  <a:gd name="T2" fmla="*/ 23 w 23"/>
                  <a:gd name="T3" fmla="*/ 0 h 27"/>
                  <a:gd name="T4" fmla="*/ 3 w 23"/>
                  <a:gd name="T5" fmla="*/ 27 h 27"/>
                  <a:gd name="T6" fmla="*/ 0 w 23"/>
                  <a:gd name="T7" fmla="*/ 25 h 27"/>
                </a:gdLst>
                <a:ahLst/>
                <a:cxnLst>
                  <a:cxn ang="0">
                    <a:pos x="T0" y="T1"/>
                  </a:cxn>
                  <a:cxn ang="0">
                    <a:pos x="T2" y="T3"/>
                  </a:cxn>
                  <a:cxn ang="0">
                    <a:pos x="T4" y="T5"/>
                  </a:cxn>
                  <a:cxn ang="0">
                    <a:pos x="T6" y="T7"/>
                  </a:cxn>
                </a:cxnLst>
                <a:rect l="0" t="0" r="r" b="b"/>
                <a:pathLst>
                  <a:path w="23" h="27">
                    <a:moveTo>
                      <a:pt x="0" y="25"/>
                    </a:moveTo>
                    <a:cubicBezTo>
                      <a:pt x="6" y="15"/>
                      <a:pt x="11" y="4"/>
                      <a:pt x="23" y="0"/>
                    </a:cubicBezTo>
                    <a:cubicBezTo>
                      <a:pt x="17" y="9"/>
                      <a:pt x="10" y="18"/>
                      <a:pt x="3" y="27"/>
                    </a:cubicBezTo>
                    <a:cubicBezTo>
                      <a:pt x="2" y="26"/>
                      <a:pt x="1" y="26"/>
                      <a:pt x="0"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8" name="Freeform 834">
                <a:extLst>
                  <a:ext uri="{FF2B5EF4-FFF2-40B4-BE49-F238E27FC236}">
                    <a16:creationId xmlns:a16="http://schemas.microsoft.com/office/drawing/2014/main" id="{81F0E8A0-B70F-E55B-3796-CEEC4A89BA4C}"/>
                  </a:ext>
                </a:extLst>
              </p:cNvPr>
              <p:cNvSpPr/>
              <p:nvPr/>
            </p:nvSpPr>
            <p:spPr bwMode="auto">
              <a:xfrm>
                <a:off x="369" y="1712"/>
                <a:ext cx="14" cy="17"/>
              </a:xfrm>
              <a:custGeom>
                <a:avLst/>
                <a:gdLst>
                  <a:gd name="T0" fmla="*/ 12 w 12"/>
                  <a:gd name="T1" fmla="*/ 0 h 15"/>
                  <a:gd name="T2" fmla="*/ 0 w 12"/>
                  <a:gd name="T3" fmla="*/ 15 h 15"/>
                  <a:gd name="T4" fmla="*/ 0 w 12"/>
                  <a:gd name="T5" fmla="*/ 15 h 15"/>
                  <a:gd name="T6" fmla="*/ 12 w 12"/>
                  <a:gd name="T7" fmla="*/ 0 h 15"/>
                  <a:gd name="T8" fmla="*/ 12 w 12"/>
                  <a:gd name="T9" fmla="*/ 0 h 15"/>
                </a:gdLst>
                <a:ahLst/>
                <a:cxnLst>
                  <a:cxn ang="0">
                    <a:pos x="T0" y="T1"/>
                  </a:cxn>
                  <a:cxn ang="0">
                    <a:pos x="T2" y="T3"/>
                  </a:cxn>
                  <a:cxn ang="0">
                    <a:pos x="T4" y="T5"/>
                  </a:cxn>
                  <a:cxn ang="0">
                    <a:pos x="T6" y="T7"/>
                  </a:cxn>
                  <a:cxn ang="0">
                    <a:pos x="T8" y="T9"/>
                  </a:cxn>
                </a:cxnLst>
                <a:rect l="0" t="0" r="r" b="b"/>
                <a:pathLst>
                  <a:path w="12" h="15">
                    <a:moveTo>
                      <a:pt x="12" y="0"/>
                    </a:moveTo>
                    <a:cubicBezTo>
                      <a:pt x="10" y="7"/>
                      <a:pt x="6" y="12"/>
                      <a:pt x="0" y="15"/>
                    </a:cubicBezTo>
                    <a:cubicBezTo>
                      <a:pt x="0" y="15"/>
                      <a:pt x="0" y="15"/>
                      <a:pt x="0" y="15"/>
                    </a:cubicBezTo>
                    <a:cubicBezTo>
                      <a:pt x="1" y="8"/>
                      <a:pt x="4" y="2"/>
                      <a:pt x="12" y="0"/>
                    </a:cubicBezTo>
                    <a:cubicBezTo>
                      <a:pt x="12" y="0"/>
                      <a:pt x="12" y="0"/>
                      <a:pt x="1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9" name="Freeform 835">
                <a:extLst>
                  <a:ext uri="{FF2B5EF4-FFF2-40B4-BE49-F238E27FC236}">
                    <a16:creationId xmlns:a16="http://schemas.microsoft.com/office/drawing/2014/main" id="{8FBFE838-A1E3-9700-F6C9-38F26AFFDAC8}"/>
                  </a:ext>
                </a:extLst>
              </p:cNvPr>
              <p:cNvSpPr/>
              <p:nvPr/>
            </p:nvSpPr>
            <p:spPr bwMode="auto">
              <a:xfrm>
                <a:off x="457" y="1578"/>
                <a:ext cx="12" cy="10"/>
              </a:xfrm>
              <a:custGeom>
                <a:avLst/>
                <a:gdLst>
                  <a:gd name="T0" fmla="*/ 0 w 10"/>
                  <a:gd name="T1" fmla="*/ 8 h 9"/>
                  <a:gd name="T2" fmla="*/ 2 w 10"/>
                  <a:gd name="T3" fmla="*/ 3 h 9"/>
                  <a:gd name="T4" fmla="*/ 8 w 10"/>
                  <a:gd name="T5" fmla="*/ 3 h 9"/>
                  <a:gd name="T6" fmla="*/ 5 w 10"/>
                  <a:gd name="T7" fmla="*/ 7 h 9"/>
                  <a:gd name="T8" fmla="*/ 0 w 10"/>
                  <a:gd name="T9" fmla="*/ 9 h 9"/>
                  <a:gd name="T10" fmla="*/ 0 w 10"/>
                  <a:gd name="T11" fmla="*/ 8 h 9"/>
                </a:gdLst>
                <a:ahLst/>
                <a:cxnLst>
                  <a:cxn ang="0">
                    <a:pos x="T0" y="T1"/>
                  </a:cxn>
                  <a:cxn ang="0">
                    <a:pos x="T2" y="T3"/>
                  </a:cxn>
                  <a:cxn ang="0">
                    <a:pos x="T4" y="T5"/>
                  </a:cxn>
                  <a:cxn ang="0">
                    <a:pos x="T6" y="T7"/>
                  </a:cxn>
                  <a:cxn ang="0">
                    <a:pos x="T8" y="T9"/>
                  </a:cxn>
                  <a:cxn ang="0">
                    <a:pos x="T10" y="T11"/>
                  </a:cxn>
                </a:cxnLst>
                <a:rect l="0" t="0" r="r" b="b"/>
                <a:pathLst>
                  <a:path w="10" h="9">
                    <a:moveTo>
                      <a:pt x="0" y="8"/>
                    </a:moveTo>
                    <a:cubicBezTo>
                      <a:pt x="1" y="7"/>
                      <a:pt x="1" y="5"/>
                      <a:pt x="2" y="3"/>
                    </a:cubicBezTo>
                    <a:cubicBezTo>
                      <a:pt x="4" y="1"/>
                      <a:pt x="7" y="0"/>
                      <a:pt x="8" y="3"/>
                    </a:cubicBezTo>
                    <a:cubicBezTo>
                      <a:pt x="10" y="6"/>
                      <a:pt x="6" y="6"/>
                      <a:pt x="5" y="7"/>
                    </a:cubicBezTo>
                    <a:cubicBezTo>
                      <a:pt x="3" y="8"/>
                      <a:pt x="2" y="8"/>
                      <a:pt x="0" y="9"/>
                    </a:cubicBezTo>
                    <a:lnTo>
                      <a:pt x="0" y="8"/>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0" name="Freeform 836">
                <a:extLst>
                  <a:ext uri="{FF2B5EF4-FFF2-40B4-BE49-F238E27FC236}">
                    <a16:creationId xmlns:a16="http://schemas.microsoft.com/office/drawing/2014/main" id="{B8A09F32-7816-77D1-9409-A00CE77EEABA}"/>
                  </a:ext>
                </a:extLst>
              </p:cNvPr>
              <p:cNvSpPr/>
              <p:nvPr/>
            </p:nvSpPr>
            <p:spPr bwMode="auto">
              <a:xfrm>
                <a:off x="435" y="1623"/>
                <a:ext cx="7" cy="12"/>
              </a:xfrm>
              <a:custGeom>
                <a:avLst/>
                <a:gdLst>
                  <a:gd name="T0" fmla="*/ 0 w 6"/>
                  <a:gd name="T1" fmla="*/ 10 h 11"/>
                  <a:gd name="T2" fmla="*/ 5 w 6"/>
                  <a:gd name="T3" fmla="*/ 0 h 11"/>
                  <a:gd name="T4" fmla="*/ 0 w 6"/>
                  <a:gd name="T5" fmla="*/ 11 h 11"/>
                  <a:gd name="T6" fmla="*/ 0 w 6"/>
                  <a:gd name="T7" fmla="*/ 10 h 11"/>
                </a:gdLst>
                <a:ahLst/>
                <a:cxnLst>
                  <a:cxn ang="0">
                    <a:pos x="T0" y="T1"/>
                  </a:cxn>
                  <a:cxn ang="0">
                    <a:pos x="T2" y="T3"/>
                  </a:cxn>
                  <a:cxn ang="0">
                    <a:pos x="T4" y="T5"/>
                  </a:cxn>
                  <a:cxn ang="0">
                    <a:pos x="T6" y="T7"/>
                  </a:cxn>
                </a:cxnLst>
                <a:rect l="0" t="0" r="r" b="b"/>
                <a:pathLst>
                  <a:path w="6" h="11">
                    <a:moveTo>
                      <a:pt x="0" y="10"/>
                    </a:moveTo>
                    <a:cubicBezTo>
                      <a:pt x="0" y="7"/>
                      <a:pt x="2" y="4"/>
                      <a:pt x="5" y="0"/>
                    </a:cubicBezTo>
                    <a:cubicBezTo>
                      <a:pt x="6" y="7"/>
                      <a:pt x="5" y="10"/>
                      <a:pt x="0" y="11"/>
                    </a:cubicBezTo>
                    <a:cubicBezTo>
                      <a:pt x="0" y="11"/>
                      <a:pt x="0" y="10"/>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1" name="Freeform 837">
                <a:extLst>
                  <a:ext uri="{FF2B5EF4-FFF2-40B4-BE49-F238E27FC236}">
                    <a16:creationId xmlns:a16="http://schemas.microsoft.com/office/drawing/2014/main" id="{4F58C956-D790-910D-F37C-0C83A1C7FCF2}"/>
                  </a:ext>
                </a:extLst>
              </p:cNvPr>
              <p:cNvSpPr/>
              <p:nvPr/>
            </p:nvSpPr>
            <p:spPr bwMode="auto">
              <a:xfrm>
                <a:off x="377" y="1601"/>
                <a:ext cx="6" cy="6"/>
              </a:xfrm>
              <a:custGeom>
                <a:avLst/>
                <a:gdLst>
                  <a:gd name="T0" fmla="*/ 5 w 5"/>
                  <a:gd name="T1" fmla="*/ 2 h 5"/>
                  <a:gd name="T2" fmla="*/ 3 w 5"/>
                  <a:gd name="T3" fmla="*/ 4 h 5"/>
                  <a:gd name="T4" fmla="*/ 1 w 5"/>
                  <a:gd name="T5" fmla="*/ 2 h 5"/>
                  <a:gd name="T6" fmla="*/ 3 w 5"/>
                  <a:gd name="T7" fmla="*/ 0 h 5"/>
                  <a:gd name="T8" fmla="*/ 5 w 5"/>
                  <a:gd name="T9" fmla="*/ 2 h 5"/>
                </a:gdLst>
                <a:ahLst/>
                <a:cxnLst>
                  <a:cxn ang="0">
                    <a:pos x="T0" y="T1"/>
                  </a:cxn>
                  <a:cxn ang="0">
                    <a:pos x="T2" y="T3"/>
                  </a:cxn>
                  <a:cxn ang="0">
                    <a:pos x="T4" y="T5"/>
                  </a:cxn>
                  <a:cxn ang="0">
                    <a:pos x="T6" y="T7"/>
                  </a:cxn>
                  <a:cxn ang="0">
                    <a:pos x="T8" y="T9"/>
                  </a:cxn>
                </a:cxnLst>
                <a:rect l="0" t="0" r="r" b="b"/>
                <a:pathLst>
                  <a:path w="5" h="5">
                    <a:moveTo>
                      <a:pt x="5" y="2"/>
                    </a:moveTo>
                    <a:cubicBezTo>
                      <a:pt x="4" y="3"/>
                      <a:pt x="4" y="4"/>
                      <a:pt x="3" y="4"/>
                    </a:cubicBezTo>
                    <a:cubicBezTo>
                      <a:pt x="1" y="5"/>
                      <a:pt x="0" y="3"/>
                      <a:pt x="1" y="2"/>
                    </a:cubicBezTo>
                    <a:cubicBezTo>
                      <a:pt x="1" y="1"/>
                      <a:pt x="2" y="1"/>
                      <a:pt x="3" y="0"/>
                    </a:cubicBezTo>
                    <a:cubicBezTo>
                      <a:pt x="4" y="0"/>
                      <a:pt x="4" y="1"/>
                      <a:pt x="5"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2" name="Freeform 838">
                <a:extLst>
                  <a:ext uri="{FF2B5EF4-FFF2-40B4-BE49-F238E27FC236}">
                    <a16:creationId xmlns:a16="http://schemas.microsoft.com/office/drawing/2014/main" id="{8EDAC7A2-FA43-2EBB-4E2C-5CD6171430C2}"/>
                  </a:ext>
                </a:extLst>
              </p:cNvPr>
              <p:cNvSpPr/>
              <p:nvPr/>
            </p:nvSpPr>
            <p:spPr bwMode="auto">
              <a:xfrm>
                <a:off x="472" y="1574"/>
                <a:ext cx="4" cy="4"/>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1"/>
                      <a:pt x="2" y="1"/>
                      <a:pt x="3" y="1"/>
                    </a:cubicBezTo>
                    <a:cubicBezTo>
                      <a:pt x="3" y="2"/>
                      <a:pt x="3" y="3"/>
                      <a:pt x="2" y="3"/>
                    </a:cubicBezTo>
                    <a:cubicBezTo>
                      <a:pt x="2" y="3"/>
                      <a:pt x="1" y="3"/>
                      <a:pt x="0" y="2"/>
                    </a:cubicBezTo>
                    <a:cubicBezTo>
                      <a:pt x="0" y="2"/>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3" name="Freeform 839">
                <a:extLst>
                  <a:ext uri="{FF2B5EF4-FFF2-40B4-BE49-F238E27FC236}">
                    <a16:creationId xmlns:a16="http://schemas.microsoft.com/office/drawing/2014/main" id="{7F5D0733-B0A8-A7EB-4D74-DCBFD190B8F0}"/>
                  </a:ext>
                </a:extLst>
              </p:cNvPr>
              <p:cNvSpPr/>
              <p:nvPr/>
            </p:nvSpPr>
            <p:spPr bwMode="auto">
              <a:xfrm>
                <a:off x="394" y="1589"/>
                <a:ext cx="2" cy="5"/>
              </a:xfrm>
              <a:custGeom>
                <a:avLst/>
                <a:gdLst>
                  <a:gd name="T0" fmla="*/ 2 w 2"/>
                  <a:gd name="T1" fmla="*/ 2 h 4"/>
                  <a:gd name="T2" fmla="*/ 1 w 2"/>
                  <a:gd name="T3" fmla="*/ 4 h 4"/>
                  <a:gd name="T4" fmla="*/ 0 w 2"/>
                  <a:gd name="T5" fmla="*/ 2 h 4"/>
                  <a:gd name="T6" fmla="*/ 1 w 2"/>
                  <a:gd name="T7" fmla="*/ 0 h 4"/>
                  <a:gd name="T8" fmla="*/ 2 w 2"/>
                  <a:gd name="T9" fmla="*/ 2 h 4"/>
                </a:gdLst>
                <a:ahLst/>
                <a:cxnLst>
                  <a:cxn ang="0">
                    <a:pos x="T0" y="T1"/>
                  </a:cxn>
                  <a:cxn ang="0">
                    <a:pos x="T2" y="T3"/>
                  </a:cxn>
                  <a:cxn ang="0">
                    <a:pos x="T4" y="T5"/>
                  </a:cxn>
                  <a:cxn ang="0">
                    <a:pos x="T6" y="T7"/>
                  </a:cxn>
                  <a:cxn ang="0">
                    <a:pos x="T8" y="T9"/>
                  </a:cxn>
                </a:cxnLst>
                <a:rect l="0" t="0" r="r" b="b"/>
                <a:pathLst>
                  <a:path w="2" h="4">
                    <a:moveTo>
                      <a:pt x="2" y="2"/>
                    </a:moveTo>
                    <a:cubicBezTo>
                      <a:pt x="1" y="3"/>
                      <a:pt x="1" y="3"/>
                      <a:pt x="1" y="4"/>
                    </a:cubicBezTo>
                    <a:cubicBezTo>
                      <a:pt x="0" y="3"/>
                      <a:pt x="0" y="3"/>
                      <a:pt x="0" y="2"/>
                    </a:cubicBezTo>
                    <a:cubicBezTo>
                      <a:pt x="0" y="2"/>
                      <a:pt x="0" y="1"/>
                      <a:pt x="1" y="0"/>
                    </a:cubicBezTo>
                    <a:cubicBezTo>
                      <a:pt x="1" y="1"/>
                      <a:pt x="1" y="1"/>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4" name="Freeform 840">
                <a:extLst>
                  <a:ext uri="{FF2B5EF4-FFF2-40B4-BE49-F238E27FC236}">
                    <a16:creationId xmlns:a16="http://schemas.microsoft.com/office/drawing/2014/main" id="{CD2F6CEE-4E1E-30AC-96FD-A98B42831EF4}"/>
                  </a:ext>
                </a:extLst>
              </p:cNvPr>
              <p:cNvSpPr/>
              <p:nvPr/>
            </p:nvSpPr>
            <p:spPr bwMode="auto">
              <a:xfrm>
                <a:off x="396" y="1579"/>
                <a:ext cx="3" cy="3"/>
              </a:xfrm>
              <a:custGeom>
                <a:avLst/>
                <a:gdLst>
                  <a:gd name="T0" fmla="*/ 2 w 2"/>
                  <a:gd name="T1" fmla="*/ 1 h 3"/>
                  <a:gd name="T2" fmla="*/ 1 w 2"/>
                  <a:gd name="T3" fmla="*/ 3 h 3"/>
                  <a:gd name="T4" fmla="*/ 0 w 2"/>
                  <a:gd name="T5" fmla="*/ 1 h 3"/>
                  <a:gd name="T6" fmla="*/ 1 w 2"/>
                  <a:gd name="T7" fmla="*/ 0 h 3"/>
                  <a:gd name="T8" fmla="*/ 2 w 2"/>
                  <a:gd name="T9" fmla="*/ 1 h 3"/>
                </a:gdLst>
                <a:ahLst/>
                <a:cxnLst>
                  <a:cxn ang="0">
                    <a:pos x="T0" y="T1"/>
                  </a:cxn>
                  <a:cxn ang="0">
                    <a:pos x="T2" y="T3"/>
                  </a:cxn>
                  <a:cxn ang="0">
                    <a:pos x="T4" y="T5"/>
                  </a:cxn>
                  <a:cxn ang="0">
                    <a:pos x="T6" y="T7"/>
                  </a:cxn>
                  <a:cxn ang="0">
                    <a:pos x="T8" y="T9"/>
                  </a:cxn>
                </a:cxnLst>
                <a:rect l="0" t="0" r="r" b="b"/>
                <a:pathLst>
                  <a:path w="2" h="3">
                    <a:moveTo>
                      <a:pt x="2" y="1"/>
                    </a:moveTo>
                    <a:cubicBezTo>
                      <a:pt x="2" y="2"/>
                      <a:pt x="1" y="3"/>
                      <a:pt x="1" y="3"/>
                    </a:cubicBezTo>
                    <a:cubicBezTo>
                      <a:pt x="1" y="3"/>
                      <a:pt x="0" y="2"/>
                      <a:pt x="0" y="1"/>
                    </a:cubicBezTo>
                    <a:cubicBezTo>
                      <a:pt x="0" y="1"/>
                      <a:pt x="1" y="0"/>
                      <a:pt x="1" y="0"/>
                    </a:cubicBezTo>
                    <a:cubicBezTo>
                      <a:pt x="2" y="0"/>
                      <a:pt x="2" y="1"/>
                      <a:pt x="2"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5" name="Freeform 841">
                <a:extLst>
                  <a:ext uri="{FF2B5EF4-FFF2-40B4-BE49-F238E27FC236}">
                    <a16:creationId xmlns:a16="http://schemas.microsoft.com/office/drawing/2014/main" id="{30B1F8F8-EAC2-E619-3A7E-AA998486477E}"/>
                  </a:ext>
                </a:extLst>
              </p:cNvPr>
              <p:cNvSpPr/>
              <p:nvPr/>
            </p:nvSpPr>
            <p:spPr bwMode="auto">
              <a:xfrm>
                <a:off x="391" y="165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cubicBezTo>
                      <a:pt x="0" y="0"/>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6" name="Freeform 842">
                <a:extLst>
                  <a:ext uri="{FF2B5EF4-FFF2-40B4-BE49-F238E27FC236}">
                    <a16:creationId xmlns:a16="http://schemas.microsoft.com/office/drawing/2014/main" id="{A488371C-2302-72CB-B0E3-25C142C3AFDF}"/>
                  </a:ext>
                </a:extLst>
              </p:cNvPr>
              <p:cNvSpPr/>
              <p:nvPr/>
            </p:nvSpPr>
            <p:spPr bwMode="auto">
              <a:xfrm>
                <a:off x="456" y="1587"/>
                <a:ext cx="1" cy="1"/>
              </a:xfrm>
              <a:custGeom>
                <a:avLst/>
                <a:gdLst>
                  <a:gd name="T0" fmla="*/ 1 w 1"/>
                  <a:gd name="T1" fmla="*/ 1 h 1"/>
                  <a:gd name="T2" fmla="*/ 0 w 1"/>
                  <a:gd name="T3" fmla="*/ 1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1"/>
                      <a:pt x="0" y="1"/>
                    </a:cubicBezTo>
                    <a:cubicBezTo>
                      <a:pt x="0" y="1"/>
                      <a:pt x="1" y="1"/>
                      <a:pt x="1" y="0"/>
                    </a:cubicBezTo>
                    <a:cubicBezTo>
                      <a:pt x="1"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7" name="Freeform 843">
                <a:extLst>
                  <a:ext uri="{FF2B5EF4-FFF2-40B4-BE49-F238E27FC236}">
                    <a16:creationId xmlns:a16="http://schemas.microsoft.com/office/drawing/2014/main" id="{8CC68CD8-8131-3C81-D9C1-E2C0B03F9A4A}"/>
                  </a:ext>
                </a:extLst>
              </p:cNvPr>
              <p:cNvSpPr/>
              <p:nvPr/>
            </p:nvSpPr>
            <p:spPr bwMode="auto">
              <a:xfrm>
                <a:off x="593" y="2742"/>
                <a:ext cx="206" cy="218"/>
              </a:xfrm>
              <a:custGeom>
                <a:avLst/>
                <a:gdLst>
                  <a:gd name="T0" fmla="*/ 178 w 180"/>
                  <a:gd name="T1" fmla="*/ 110 h 190"/>
                  <a:gd name="T2" fmla="*/ 172 w 180"/>
                  <a:gd name="T3" fmla="*/ 125 h 190"/>
                  <a:gd name="T4" fmla="*/ 165 w 180"/>
                  <a:gd name="T5" fmla="*/ 143 h 190"/>
                  <a:gd name="T6" fmla="*/ 154 w 180"/>
                  <a:gd name="T7" fmla="*/ 157 h 190"/>
                  <a:gd name="T8" fmla="*/ 134 w 180"/>
                  <a:gd name="T9" fmla="*/ 165 h 190"/>
                  <a:gd name="T10" fmla="*/ 129 w 180"/>
                  <a:gd name="T11" fmla="*/ 168 h 190"/>
                  <a:gd name="T12" fmla="*/ 105 w 180"/>
                  <a:gd name="T13" fmla="*/ 176 h 190"/>
                  <a:gd name="T14" fmla="*/ 96 w 180"/>
                  <a:gd name="T15" fmla="*/ 176 h 190"/>
                  <a:gd name="T16" fmla="*/ 70 w 180"/>
                  <a:gd name="T17" fmla="*/ 172 h 190"/>
                  <a:gd name="T18" fmla="*/ 64 w 180"/>
                  <a:gd name="T19" fmla="*/ 169 h 190"/>
                  <a:gd name="T20" fmla="*/ 42 w 180"/>
                  <a:gd name="T21" fmla="*/ 166 h 190"/>
                  <a:gd name="T22" fmla="*/ 37 w 180"/>
                  <a:gd name="T23" fmla="*/ 163 h 190"/>
                  <a:gd name="T24" fmla="*/ 18 w 180"/>
                  <a:gd name="T25" fmla="*/ 139 h 190"/>
                  <a:gd name="T26" fmla="*/ 12 w 180"/>
                  <a:gd name="T27" fmla="*/ 96 h 190"/>
                  <a:gd name="T28" fmla="*/ 9 w 180"/>
                  <a:gd name="T29" fmla="*/ 81 h 190"/>
                  <a:gd name="T30" fmla="*/ 16 w 180"/>
                  <a:gd name="T31" fmla="*/ 60 h 190"/>
                  <a:gd name="T32" fmla="*/ 46 w 180"/>
                  <a:gd name="T33" fmla="*/ 20 h 190"/>
                  <a:gd name="T34" fmla="*/ 64 w 180"/>
                  <a:gd name="T35" fmla="*/ 14 h 190"/>
                  <a:gd name="T36" fmla="*/ 93 w 180"/>
                  <a:gd name="T37" fmla="*/ 13 h 190"/>
                  <a:gd name="T38" fmla="*/ 111 w 180"/>
                  <a:gd name="T39" fmla="*/ 11 h 190"/>
                  <a:gd name="T40" fmla="*/ 122 w 180"/>
                  <a:gd name="T41" fmla="*/ 16 h 190"/>
                  <a:gd name="T42" fmla="*/ 135 w 180"/>
                  <a:gd name="T43" fmla="*/ 21 h 190"/>
                  <a:gd name="T44" fmla="*/ 155 w 180"/>
                  <a:gd name="T45" fmla="*/ 37 h 190"/>
                  <a:gd name="T46" fmla="*/ 165 w 180"/>
                  <a:gd name="T47" fmla="*/ 53 h 190"/>
                  <a:gd name="T48" fmla="*/ 171 w 180"/>
                  <a:gd name="T49" fmla="*/ 62 h 190"/>
                  <a:gd name="T50" fmla="*/ 175 w 180"/>
                  <a:gd name="T51" fmla="*/ 71 h 190"/>
                  <a:gd name="T52" fmla="*/ 180 w 180"/>
                  <a:gd name="T53" fmla="*/ 95 h 190"/>
                  <a:gd name="T54" fmla="*/ 178 w 180"/>
                  <a:gd name="T55" fmla="*/ 11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0" h="190">
                    <a:moveTo>
                      <a:pt x="178" y="110"/>
                    </a:moveTo>
                    <a:cubicBezTo>
                      <a:pt x="172" y="113"/>
                      <a:pt x="172" y="119"/>
                      <a:pt x="172" y="125"/>
                    </a:cubicBezTo>
                    <a:cubicBezTo>
                      <a:pt x="173" y="132"/>
                      <a:pt x="173" y="139"/>
                      <a:pt x="165" y="143"/>
                    </a:cubicBezTo>
                    <a:cubicBezTo>
                      <a:pt x="160" y="146"/>
                      <a:pt x="156" y="150"/>
                      <a:pt x="154" y="157"/>
                    </a:cubicBezTo>
                    <a:cubicBezTo>
                      <a:pt x="152" y="164"/>
                      <a:pt x="141" y="164"/>
                      <a:pt x="134" y="165"/>
                    </a:cubicBezTo>
                    <a:cubicBezTo>
                      <a:pt x="132" y="166"/>
                      <a:pt x="130" y="165"/>
                      <a:pt x="129" y="168"/>
                    </a:cubicBezTo>
                    <a:cubicBezTo>
                      <a:pt x="125" y="183"/>
                      <a:pt x="114" y="178"/>
                      <a:pt x="105" y="176"/>
                    </a:cubicBezTo>
                    <a:cubicBezTo>
                      <a:pt x="101" y="175"/>
                      <a:pt x="98" y="173"/>
                      <a:pt x="96" y="176"/>
                    </a:cubicBezTo>
                    <a:cubicBezTo>
                      <a:pt x="85" y="190"/>
                      <a:pt x="78" y="179"/>
                      <a:pt x="70" y="172"/>
                    </a:cubicBezTo>
                    <a:cubicBezTo>
                      <a:pt x="68" y="171"/>
                      <a:pt x="67" y="166"/>
                      <a:pt x="64" y="169"/>
                    </a:cubicBezTo>
                    <a:cubicBezTo>
                      <a:pt x="55" y="176"/>
                      <a:pt x="49" y="167"/>
                      <a:pt x="42" y="166"/>
                    </a:cubicBezTo>
                    <a:cubicBezTo>
                      <a:pt x="40" y="166"/>
                      <a:pt x="37" y="164"/>
                      <a:pt x="37" y="163"/>
                    </a:cubicBezTo>
                    <a:cubicBezTo>
                      <a:pt x="40" y="147"/>
                      <a:pt x="21" y="149"/>
                      <a:pt x="18" y="139"/>
                    </a:cubicBezTo>
                    <a:cubicBezTo>
                      <a:pt x="13" y="125"/>
                      <a:pt x="0" y="112"/>
                      <a:pt x="12" y="96"/>
                    </a:cubicBezTo>
                    <a:cubicBezTo>
                      <a:pt x="16" y="90"/>
                      <a:pt x="8" y="87"/>
                      <a:pt x="9" y="81"/>
                    </a:cubicBezTo>
                    <a:cubicBezTo>
                      <a:pt x="10" y="72"/>
                      <a:pt x="15" y="67"/>
                      <a:pt x="16" y="60"/>
                    </a:cubicBezTo>
                    <a:cubicBezTo>
                      <a:pt x="21" y="42"/>
                      <a:pt x="34" y="32"/>
                      <a:pt x="46" y="20"/>
                    </a:cubicBezTo>
                    <a:cubicBezTo>
                      <a:pt x="51" y="16"/>
                      <a:pt x="62" y="13"/>
                      <a:pt x="64" y="14"/>
                    </a:cubicBezTo>
                    <a:cubicBezTo>
                      <a:pt x="75" y="18"/>
                      <a:pt x="83" y="0"/>
                      <a:pt x="93" y="13"/>
                    </a:cubicBezTo>
                    <a:cubicBezTo>
                      <a:pt x="99" y="7"/>
                      <a:pt x="105" y="12"/>
                      <a:pt x="111" y="11"/>
                    </a:cubicBezTo>
                    <a:cubicBezTo>
                      <a:pt x="116" y="10"/>
                      <a:pt x="121" y="9"/>
                      <a:pt x="122" y="16"/>
                    </a:cubicBezTo>
                    <a:cubicBezTo>
                      <a:pt x="123" y="23"/>
                      <a:pt x="130" y="17"/>
                      <a:pt x="135" y="21"/>
                    </a:cubicBezTo>
                    <a:cubicBezTo>
                      <a:pt x="141" y="26"/>
                      <a:pt x="146" y="34"/>
                      <a:pt x="155" y="37"/>
                    </a:cubicBezTo>
                    <a:cubicBezTo>
                      <a:pt x="162" y="38"/>
                      <a:pt x="159" y="48"/>
                      <a:pt x="165" y="53"/>
                    </a:cubicBezTo>
                    <a:cubicBezTo>
                      <a:pt x="167" y="55"/>
                      <a:pt x="167" y="60"/>
                      <a:pt x="171" y="62"/>
                    </a:cubicBezTo>
                    <a:cubicBezTo>
                      <a:pt x="175" y="64"/>
                      <a:pt x="176" y="67"/>
                      <a:pt x="175" y="71"/>
                    </a:cubicBezTo>
                    <a:cubicBezTo>
                      <a:pt x="173" y="80"/>
                      <a:pt x="178" y="87"/>
                      <a:pt x="180" y="95"/>
                    </a:cubicBezTo>
                    <a:cubicBezTo>
                      <a:pt x="179" y="100"/>
                      <a:pt x="179" y="105"/>
                      <a:pt x="178" y="110"/>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8" name="Freeform 844">
                <a:extLst>
                  <a:ext uri="{FF2B5EF4-FFF2-40B4-BE49-F238E27FC236}">
                    <a16:creationId xmlns:a16="http://schemas.microsoft.com/office/drawing/2014/main" id="{091B7EB7-BDC4-E227-7602-63D518A1368F}"/>
                  </a:ext>
                </a:extLst>
              </p:cNvPr>
              <p:cNvSpPr/>
              <p:nvPr/>
            </p:nvSpPr>
            <p:spPr bwMode="auto">
              <a:xfrm>
                <a:off x="548" y="2728"/>
                <a:ext cx="45" cy="41"/>
              </a:xfrm>
              <a:custGeom>
                <a:avLst/>
                <a:gdLst>
                  <a:gd name="T0" fmla="*/ 11 w 39"/>
                  <a:gd name="T1" fmla="*/ 30 h 35"/>
                  <a:gd name="T2" fmla="*/ 2 w 39"/>
                  <a:gd name="T3" fmla="*/ 10 h 35"/>
                  <a:gd name="T4" fmla="*/ 8 w 39"/>
                  <a:gd name="T5" fmla="*/ 1 h 35"/>
                  <a:gd name="T6" fmla="*/ 25 w 39"/>
                  <a:gd name="T7" fmla="*/ 5 h 35"/>
                  <a:gd name="T8" fmla="*/ 31 w 39"/>
                  <a:gd name="T9" fmla="*/ 15 h 35"/>
                  <a:gd name="T10" fmla="*/ 36 w 39"/>
                  <a:gd name="T11" fmla="*/ 30 h 35"/>
                  <a:gd name="T12" fmla="*/ 18 w 39"/>
                  <a:gd name="T13" fmla="*/ 31 h 35"/>
                  <a:gd name="T14" fmla="*/ 11 w 39"/>
                  <a:gd name="T15" fmla="*/ 30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5">
                    <a:moveTo>
                      <a:pt x="11" y="30"/>
                    </a:moveTo>
                    <a:cubicBezTo>
                      <a:pt x="10" y="22"/>
                      <a:pt x="4" y="17"/>
                      <a:pt x="2" y="10"/>
                    </a:cubicBezTo>
                    <a:cubicBezTo>
                      <a:pt x="0" y="4"/>
                      <a:pt x="1" y="0"/>
                      <a:pt x="8" y="1"/>
                    </a:cubicBezTo>
                    <a:cubicBezTo>
                      <a:pt x="12" y="9"/>
                      <a:pt x="19" y="3"/>
                      <a:pt x="25" y="5"/>
                    </a:cubicBezTo>
                    <a:cubicBezTo>
                      <a:pt x="27" y="8"/>
                      <a:pt x="31" y="11"/>
                      <a:pt x="31" y="15"/>
                    </a:cubicBezTo>
                    <a:cubicBezTo>
                      <a:pt x="32" y="20"/>
                      <a:pt x="39" y="25"/>
                      <a:pt x="36" y="30"/>
                    </a:cubicBezTo>
                    <a:cubicBezTo>
                      <a:pt x="31" y="35"/>
                      <a:pt x="24" y="32"/>
                      <a:pt x="18" y="31"/>
                    </a:cubicBezTo>
                    <a:cubicBezTo>
                      <a:pt x="15" y="31"/>
                      <a:pt x="13" y="30"/>
                      <a:pt x="11" y="3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9" name="Freeform 845">
                <a:extLst>
                  <a:ext uri="{FF2B5EF4-FFF2-40B4-BE49-F238E27FC236}">
                    <a16:creationId xmlns:a16="http://schemas.microsoft.com/office/drawing/2014/main" id="{EE9B205B-E104-2249-B6DF-84AA3269EFFD}"/>
                  </a:ext>
                </a:extLst>
              </p:cNvPr>
              <p:cNvSpPr/>
              <p:nvPr/>
            </p:nvSpPr>
            <p:spPr bwMode="auto">
              <a:xfrm>
                <a:off x="806" y="2732"/>
                <a:ext cx="50" cy="39"/>
              </a:xfrm>
              <a:custGeom>
                <a:avLst/>
                <a:gdLst>
                  <a:gd name="T0" fmla="*/ 1 w 44"/>
                  <a:gd name="T1" fmla="*/ 0 h 34"/>
                  <a:gd name="T2" fmla="*/ 44 w 44"/>
                  <a:gd name="T3" fmla="*/ 15 h 34"/>
                  <a:gd name="T4" fmla="*/ 30 w 44"/>
                  <a:gd name="T5" fmla="*/ 33 h 34"/>
                  <a:gd name="T6" fmla="*/ 25 w 44"/>
                  <a:gd name="T7" fmla="*/ 29 h 34"/>
                  <a:gd name="T8" fmla="*/ 14 w 44"/>
                  <a:gd name="T9" fmla="*/ 19 h 34"/>
                  <a:gd name="T10" fmla="*/ 2 w 44"/>
                  <a:gd name="T11" fmla="*/ 22 h 34"/>
                  <a:gd name="T12" fmla="*/ 0 w 44"/>
                  <a:gd name="T13" fmla="*/ 6 h 34"/>
                  <a:gd name="T14" fmla="*/ 1 w 44"/>
                  <a:gd name="T15" fmla="*/ 0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34">
                    <a:moveTo>
                      <a:pt x="1" y="0"/>
                    </a:moveTo>
                    <a:cubicBezTo>
                      <a:pt x="12" y="12"/>
                      <a:pt x="29" y="10"/>
                      <a:pt x="44" y="15"/>
                    </a:cubicBezTo>
                    <a:cubicBezTo>
                      <a:pt x="42" y="24"/>
                      <a:pt x="29" y="23"/>
                      <a:pt x="30" y="33"/>
                    </a:cubicBezTo>
                    <a:cubicBezTo>
                      <a:pt x="27" y="34"/>
                      <a:pt x="24" y="32"/>
                      <a:pt x="25" y="29"/>
                    </a:cubicBezTo>
                    <a:cubicBezTo>
                      <a:pt x="29" y="16"/>
                      <a:pt x="20" y="19"/>
                      <a:pt x="14" y="19"/>
                    </a:cubicBezTo>
                    <a:cubicBezTo>
                      <a:pt x="10" y="19"/>
                      <a:pt x="5" y="26"/>
                      <a:pt x="2" y="22"/>
                    </a:cubicBezTo>
                    <a:cubicBezTo>
                      <a:pt x="0" y="18"/>
                      <a:pt x="1" y="11"/>
                      <a:pt x="0" y="6"/>
                    </a:cubicBezTo>
                    <a:cubicBezTo>
                      <a:pt x="0" y="4"/>
                      <a:pt x="1" y="2"/>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0" name="Freeform 846">
                <a:extLst>
                  <a:ext uri="{FF2B5EF4-FFF2-40B4-BE49-F238E27FC236}">
                    <a16:creationId xmlns:a16="http://schemas.microsoft.com/office/drawing/2014/main" id="{289BB46A-2EF2-04D2-3F4D-22E87F241015}"/>
                  </a:ext>
                </a:extLst>
              </p:cNvPr>
              <p:cNvSpPr/>
              <p:nvPr/>
            </p:nvSpPr>
            <p:spPr bwMode="auto">
              <a:xfrm>
                <a:off x="785" y="2693"/>
                <a:ext cx="24" cy="45"/>
              </a:xfrm>
              <a:custGeom>
                <a:avLst/>
                <a:gdLst>
                  <a:gd name="T0" fmla="*/ 1 w 21"/>
                  <a:gd name="T1" fmla="*/ 9 h 39"/>
                  <a:gd name="T2" fmla="*/ 6 w 21"/>
                  <a:gd name="T3" fmla="*/ 5 h 39"/>
                  <a:gd name="T4" fmla="*/ 18 w 21"/>
                  <a:gd name="T5" fmla="*/ 3 h 39"/>
                  <a:gd name="T6" fmla="*/ 19 w 21"/>
                  <a:gd name="T7" fmla="*/ 14 h 39"/>
                  <a:gd name="T8" fmla="*/ 14 w 21"/>
                  <a:gd name="T9" fmla="*/ 34 h 39"/>
                  <a:gd name="T10" fmla="*/ 4 w 21"/>
                  <a:gd name="T11" fmla="*/ 37 h 39"/>
                  <a:gd name="T12" fmla="*/ 2 w 21"/>
                  <a:gd name="T13" fmla="*/ 28 h 39"/>
                  <a:gd name="T14" fmla="*/ 1 w 21"/>
                  <a:gd name="T15" fmla="*/ 9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39">
                    <a:moveTo>
                      <a:pt x="1" y="9"/>
                    </a:moveTo>
                    <a:cubicBezTo>
                      <a:pt x="3" y="7"/>
                      <a:pt x="4" y="6"/>
                      <a:pt x="6" y="5"/>
                    </a:cubicBezTo>
                    <a:cubicBezTo>
                      <a:pt x="10" y="3"/>
                      <a:pt x="14" y="0"/>
                      <a:pt x="18" y="3"/>
                    </a:cubicBezTo>
                    <a:cubicBezTo>
                      <a:pt x="21" y="6"/>
                      <a:pt x="20" y="10"/>
                      <a:pt x="19" y="14"/>
                    </a:cubicBezTo>
                    <a:cubicBezTo>
                      <a:pt x="18" y="21"/>
                      <a:pt x="16" y="27"/>
                      <a:pt x="14" y="34"/>
                    </a:cubicBezTo>
                    <a:cubicBezTo>
                      <a:pt x="11" y="37"/>
                      <a:pt x="8" y="39"/>
                      <a:pt x="4" y="37"/>
                    </a:cubicBezTo>
                    <a:cubicBezTo>
                      <a:pt x="0" y="36"/>
                      <a:pt x="2" y="31"/>
                      <a:pt x="2" y="28"/>
                    </a:cubicBezTo>
                    <a:cubicBezTo>
                      <a:pt x="2" y="21"/>
                      <a:pt x="2" y="15"/>
                      <a:pt x="1" y="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1" name="Freeform 847">
                <a:extLst>
                  <a:ext uri="{FF2B5EF4-FFF2-40B4-BE49-F238E27FC236}">
                    <a16:creationId xmlns:a16="http://schemas.microsoft.com/office/drawing/2014/main" id="{CA390B2D-29CC-419E-0927-A9DEB657A755}"/>
                  </a:ext>
                </a:extLst>
              </p:cNvPr>
              <p:cNvSpPr/>
              <p:nvPr/>
            </p:nvSpPr>
            <p:spPr bwMode="auto">
              <a:xfrm>
                <a:off x="603" y="2683"/>
                <a:ext cx="32" cy="41"/>
              </a:xfrm>
              <a:custGeom>
                <a:avLst/>
                <a:gdLst>
                  <a:gd name="T0" fmla="*/ 6 w 28"/>
                  <a:gd name="T1" fmla="*/ 23 h 36"/>
                  <a:gd name="T2" fmla="*/ 5 w 28"/>
                  <a:gd name="T3" fmla="*/ 22 h 36"/>
                  <a:gd name="T4" fmla="*/ 5 w 28"/>
                  <a:gd name="T5" fmla="*/ 3 h 36"/>
                  <a:gd name="T6" fmla="*/ 18 w 28"/>
                  <a:gd name="T7" fmla="*/ 12 h 36"/>
                  <a:gd name="T8" fmla="*/ 22 w 28"/>
                  <a:gd name="T9" fmla="*/ 24 h 36"/>
                  <a:gd name="T10" fmla="*/ 23 w 28"/>
                  <a:gd name="T11" fmla="*/ 34 h 36"/>
                  <a:gd name="T12" fmla="*/ 13 w 28"/>
                  <a:gd name="T13" fmla="*/ 29 h 36"/>
                  <a:gd name="T14" fmla="*/ 6 w 28"/>
                  <a:gd name="T15" fmla="*/ 23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36">
                    <a:moveTo>
                      <a:pt x="6" y="23"/>
                    </a:moveTo>
                    <a:cubicBezTo>
                      <a:pt x="6" y="23"/>
                      <a:pt x="6" y="22"/>
                      <a:pt x="5" y="22"/>
                    </a:cubicBezTo>
                    <a:cubicBezTo>
                      <a:pt x="4" y="16"/>
                      <a:pt x="0" y="7"/>
                      <a:pt x="5" y="3"/>
                    </a:cubicBezTo>
                    <a:cubicBezTo>
                      <a:pt x="10" y="0"/>
                      <a:pt x="13" y="10"/>
                      <a:pt x="18" y="12"/>
                    </a:cubicBezTo>
                    <a:cubicBezTo>
                      <a:pt x="20" y="16"/>
                      <a:pt x="21" y="20"/>
                      <a:pt x="22" y="24"/>
                    </a:cubicBezTo>
                    <a:cubicBezTo>
                      <a:pt x="23" y="27"/>
                      <a:pt x="28" y="31"/>
                      <a:pt x="23" y="34"/>
                    </a:cubicBezTo>
                    <a:cubicBezTo>
                      <a:pt x="20" y="36"/>
                      <a:pt x="16" y="32"/>
                      <a:pt x="13" y="29"/>
                    </a:cubicBezTo>
                    <a:cubicBezTo>
                      <a:pt x="11" y="27"/>
                      <a:pt x="8" y="25"/>
                      <a:pt x="6"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1776" name="Freeform 849">
              <a:extLst>
                <a:ext uri="{FF2B5EF4-FFF2-40B4-BE49-F238E27FC236}">
                  <a16:creationId xmlns:a16="http://schemas.microsoft.com/office/drawing/2014/main" id="{0E88591C-E40F-1670-132A-C787AA078AE9}"/>
                </a:ext>
              </a:extLst>
            </p:cNvPr>
            <p:cNvSpPr/>
            <p:nvPr/>
          </p:nvSpPr>
          <p:spPr bwMode="auto">
            <a:xfrm>
              <a:off x="1157288" y="4224338"/>
              <a:ext cx="33338" cy="61913"/>
            </a:xfrm>
            <a:custGeom>
              <a:avLst/>
              <a:gdLst>
                <a:gd name="T0" fmla="*/ 0 w 18"/>
                <a:gd name="T1" fmla="*/ 14 h 34"/>
                <a:gd name="T2" fmla="*/ 16 w 18"/>
                <a:gd name="T3" fmla="*/ 0 h 34"/>
                <a:gd name="T4" fmla="*/ 18 w 18"/>
                <a:gd name="T5" fmla="*/ 24 h 34"/>
                <a:gd name="T6" fmla="*/ 13 w 18"/>
                <a:gd name="T7" fmla="*/ 34 h 34"/>
                <a:gd name="T8" fmla="*/ 0 w 18"/>
                <a:gd name="T9" fmla="*/ 14 h 34"/>
              </a:gdLst>
              <a:ahLst/>
              <a:cxnLst>
                <a:cxn ang="0">
                  <a:pos x="T0" y="T1"/>
                </a:cxn>
                <a:cxn ang="0">
                  <a:pos x="T2" y="T3"/>
                </a:cxn>
                <a:cxn ang="0">
                  <a:pos x="T4" y="T5"/>
                </a:cxn>
                <a:cxn ang="0">
                  <a:pos x="T6" y="T7"/>
                </a:cxn>
                <a:cxn ang="0">
                  <a:pos x="T8" y="T9"/>
                </a:cxn>
              </a:cxnLst>
              <a:rect l="0" t="0" r="r" b="b"/>
              <a:pathLst>
                <a:path w="18" h="34">
                  <a:moveTo>
                    <a:pt x="0" y="14"/>
                  </a:moveTo>
                  <a:cubicBezTo>
                    <a:pt x="5" y="9"/>
                    <a:pt x="11" y="5"/>
                    <a:pt x="16" y="0"/>
                  </a:cubicBezTo>
                  <a:cubicBezTo>
                    <a:pt x="18" y="9"/>
                    <a:pt x="18" y="17"/>
                    <a:pt x="18" y="24"/>
                  </a:cubicBezTo>
                  <a:cubicBezTo>
                    <a:pt x="17" y="28"/>
                    <a:pt x="16" y="31"/>
                    <a:pt x="13" y="34"/>
                  </a:cubicBezTo>
                  <a:cubicBezTo>
                    <a:pt x="6" y="29"/>
                    <a:pt x="9" y="17"/>
                    <a:pt x="0"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 name="Freeform 850">
              <a:extLst>
                <a:ext uri="{FF2B5EF4-FFF2-40B4-BE49-F238E27FC236}">
                  <a16:creationId xmlns:a16="http://schemas.microsoft.com/office/drawing/2014/main" id="{E1315838-BB28-632A-0185-9CA81481D039}"/>
                </a:ext>
              </a:extLst>
            </p:cNvPr>
            <p:cNvSpPr/>
            <p:nvPr/>
          </p:nvSpPr>
          <p:spPr bwMode="auto">
            <a:xfrm>
              <a:off x="1265238" y="4516438"/>
              <a:ext cx="47625" cy="36513"/>
            </a:xfrm>
            <a:custGeom>
              <a:avLst/>
              <a:gdLst>
                <a:gd name="T0" fmla="*/ 0 w 26"/>
                <a:gd name="T1" fmla="*/ 20 h 20"/>
                <a:gd name="T2" fmla="*/ 2 w 26"/>
                <a:gd name="T3" fmla="*/ 5 h 20"/>
                <a:gd name="T4" fmla="*/ 26 w 26"/>
                <a:gd name="T5" fmla="*/ 10 h 20"/>
                <a:gd name="T6" fmla="*/ 0 w 26"/>
                <a:gd name="T7" fmla="*/ 20 h 20"/>
              </a:gdLst>
              <a:ahLst/>
              <a:cxnLst>
                <a:cxn ang="0">
                  <a:pos x="T0" y="T1"/>
                </a:cxn>
                <a:cxn ang="0">
                  <a:pos x="T2" y="T3"/>
                </a:cxn>
                <a:cxn ang="0">
                  <a:pos x="T4" y="T5"/>
                </a:cxn>
                <a:cxn ang="0">
                  <a:pos x="T6" y="T7"/>
                </a:cxn>
              </a:cxnLst>
              <a:rect l="0" t="0" r="r" b="b"/>
              <a:pathLst>
                <a:path w="26" h="20">
                  <a:moveTo>
                    <a:pt x="0" y="20"/>
                  </a:moveTo>
                  <a:cubicBezTo>
                    <a:pt x="1" y="15"/>
                    <a:pt x="1" y="10"/>
                    <a:pt x="2" y="5"/>
                  </a:cubicBezTo>
                  <a:cubicBezTo>
                    <a:pt x="11" y="0"/>
                    <a:pt x="16" y="10"/>
                    <a:pt x="26" y="10"/>
                  </a:cubicBezTo>
                  <a:cubicBezTo>
                    <a:pt x="18" y="20"/>
                    <a:pt x="8" y="16"/>
                    <a:pt x="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 name="Freeform 851">
              <a:extLst>
                <a:ext uri="{FF2B5EF4-FFF2-40B4-BE49-F238E27FC236}">
                  <a16:creationId xmlns:a16="http://schemas.microsoft.com/office/drawing/2014/main" id="{448B4C5E-0924-67C6-CBB7-DF003987FBAB}"/>
                </a:ext>
              </a:extLst>
            </p:cNvPr>
            <p:cNvSpPr/>
            <p:nvPr/>
          </p:nvSpPr>
          <p:spPr bwMode="auto">
            <a:xfrm>
              <a:off x="981075" y="3860801"/>
              <a:ext cx="14288" cy="17463"/>
            </a:xfrm>
            <a:custGeom>
              <a:avLst/>
              <a:gdLst>
                <a:gd name="T0" fmla="*/ 0 w 8"/>
                <a:gd name="T1" fmla="*/ 10 h 10"/>
                <a:gd name="T2" fmla="*/ 8 w 8"/>
                <a:gd name="T3" fmla="*/ 7 h 10"/>
                <a:gd name="T4" fmla="*/ 0 w 8"/>
                <a:gd name="T5" fmla="*/ 10 h 10"/>
              </a:gdLst>
              <a:ahLst/>
              <a:cxnLst>
                <a:cxn ang="0">
                  <a:pos x="T0" y="T1"/>
                </a:cxn>
                <a:cxn ang="0">
                  <a:pos x="T2" y="T3"/>
                </a:cxn>
                <a:cxn ang="0">
                  <a:pos x="T4" y="T5"/>
                </a:cxn>
              </a:cxnLst>
              <a:rect l="0" t="0" r="r" b="b"/>
              <a:pathLst>
                <a:path w="8" h="10">
                  <a:moveTo>
                    <a:pt x="0" y="10"/>
                  </a:moveTo>
                  <a:cubicBezTo>
                    <a:pt x="2" y="7"/>
                    <a:pt x="3" y="0"/>
                    <a:pt x="8" y="7"/>
                  </a:cubicBezTo>
                  <a:cubicBezTo>
                    <a:pt x="5" y="8"/>
                    <a:pt x="3" y="9"/>
                    <a:pt x="0" y="1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 name="Freeform 852">
              <a:extLst>
                <a:ext uri="{FF2B5EF4-FFF2-40B4-BE49-F238E27FC236}">
                  <a16:creationId xmlns:a16="http://schemas.microsoft.com/office/drawing/2014/main" id="{BF02B03B-BD64-D53F-5CE6-A0261235EECC}"/>
                </a:ext>
              </a:extLst>
            </p:cNvPr>
            <p:cNvSpPr/>
            <p:nvPr/>
          </p:nvSpPr>
          <p:spPr bwMode="auto">
            <a:xfrm>
              <a:off x="995363" y="3875088"/>
              <a:ext cx="3175" cy="6350"/>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1" y="1"/>
                    <a:pt x="2" y="3"/>
                    <a:pt x="2" y="4"/>
                  </a:cubicBezTo>
                  <a:cubicBezTo>
                    <a:pt x="0" y="3"/>
                    <a:pt x="0" y="2"/>
                    <a:pt x="0" y="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 name="Freeform 853">
              <a:extLst>
                <a:ext uri="{FF2B5EF4-FFF2-40B4-BE49-F238E27FC236}">
                  <a16:creationId xmlns:a16="http://schemas.microsoft.com/office/drawing/2014/main" id="{18564260-C45A-A54E-F99A-89A9EB680297}"/>
                </a:ext>
              </a:extLst>
            </p:cNvPr>
            <p:cNvSpPr/>
            <p:nvPr/>
          </p:nvSpPr>
          <p:spPr bwMode="auto">
            <a:xfrm>
              <a:off x="1127125" y="2536826"/>
              <a:ext cx="1588" cy="317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0"/>
                    <a:pt x="1" y="1"/>
                  </a:cubicBezTo>
                  <a:cubicBezTo>
                    <a:pt x="1" y="1"/>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 name="Freeform 854">
              <a:extLst>
                <a:ext uri="{FF2B5EF4-FFF2-40B4-BE49-F238E27FC236}">
                  <a16:creationId xmlns:a16="http://schemas.microsoft.com/office/drawing/2014/main" id="{95939C8D-7DCE-BA3D-3510-F70FC2781934}"/>
                </a:ext>
              </a:extLst>
            </p:cNvPr>
            <p:cNvSpPr/>
            <p:nvPr/>
          </p:nvSpPr>
          <p:spPr bwMode="auto">
            <a:xfrm>
              <a:off x="1293813" y="3922713"/>
              <a:ext cx="12700" cy="4763"/>
            </a:xfrm>
            <a:custGeom>
              <a:avLst/>
              <a:gdLst>
                <a:gd name="T0" fmla="*/ 0 w 7"/>
                <a:gd name="T1" fmla="*/ 3 h 3"/>
                <a:gd name="T2" fmla="*/ 7 w 7"/>
                <a:gd name="T3" fmla="*/ 1 h 3"/>
                <a:gd name="T4" fmla="*/ 0 w 7"/>
                <a:gd name="T5" fmla="*/ 3 h 3"/>
              </a:gdLst>
              <a:ahLst/>
              <a:cxnLst>
                <a:cxn ang="0">
                  <a:pos x="T0" y="T1"/>
                </a:cxn>
                <a:cxn ang="0">
                  <a:pos x="T2" y="T3"/>
                </a:cxn>
                <a:cxn ang="0">
                  <a:pos x="T4" y="T5"/>
                </a:cxn>
              </a:cxnLst>
              <a:rect l="0" t="0" r="r" b="b"/>
              <a:pathLst>
                <a:path w="7" h="3">
                  <a:moveTo>
                    <a:pt x="0" y="3"/>
                  </a:moveTo>
                  <a:cubicBezTo>
                    <a:pt x="2" y="0"/>
                    <a:pt x="5" y="1"/>
                    <a:pt x="7" y="1"/>
                  </a:cubicBezTo>
                  <a:cubicBezTo>
                    <a:pt x="6" y="3"/>
                    <a:pt x="3" y="3"/>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 name="Freeform 855">
              <a:extLst>
                <a:ext uri="{FF2B5EF4-FFF2-40B4-BE49-F238E27FC236}">
                  <a16:creationId xmlns:a16="http://schemas.microsoft.com/office/drawing/2014/main" id="{203B6DDB-7B6F-BCD5-D14C-4958F527C873}"/>
                </a:ext>
              </a:extLst>
            </p:cNvPr>
            <p:cNvSpPr/>
            <p:nvPr/>
          </p:nvSpPr>
          <p:spPr bwMode="auto">
            <a:xfrm>
              <a:off x="1290638" y="3927476"/>
              <a:ext cx="3175" cy="3175"/>
            </a:xfrm>
            <a:custGeom>
              <a:avLst/>
              <a:gdLst>
                <a:gd name="T0" fmla="*/ 0 w 2"/>
                <a:gd name="T1" fmla="*/ 0 h 2"/>
                <a:gd name="T2" fmla="*/ 2 w 2"/>
                <a:gd name="T3" fmla="*/ 0 h 2"/>
                <a:gd name="T4" fmla="*/ 0 w 2"/>
                <a:gd name="T5" fmla="*/ 0 h 2"/>
              </a:gdLst>
              <a:ahLst/>
              <a:cxnLst>
                <a:cxn ang="0">
                  <a:pos x="T0" y="T1"/>
                </a:cxn>
                <a:cxn ang="0">
                  <a:pos x="T2" y="T3"/>
                </a:cxn>
                <a:cxn ang="0">
                  <a:pos x="T4" y="T5"/>
                </a:cxn>
              </a:cxnLst>
              <a:rect l="0" t="0" r="r" b="b"/>
              <a:pathLst>
                <a:path w="2" h="2">
                  <a:moveTo>
                    <a:pt x="0" y="0"/>
                  </a:moveTo>
                  <a:cubicBezTo>
                    <a:pt x="0" y="0"/>
                    <a:pt x="1" y="0"/>
                    <a:pt x="2" y="0"/>
                  </a:cubicBezTo>
                  <a:cubicBezTo>
                    <a:pt x="1" y="2"/>
                    <a:pt x="0" y="2"/>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 name="Freeform 856">
              <a:extLst>
                <a:ext uri="{FF2B5EF4-FFF2-40B4-BE49-F238E27FC236}">
                  <a16:creationId xmlns:a16="http://schemas.microsoft.com/office/drawing/2014/main" id="{4440867B-63A3-EB21-05B1-75CB8CE2490B}"/>
                </a:ext>
              </a:extLst>
            </p:cNvPr>
            <p:cNvSpPr/>
            <p:nvPr/>
          </p:nvSpPr>
          <p:spPr bwMode="auto">
            <a:xfrm>
              <a:off x="1427163" y="4189413"/>
              <a:ext cx="1588" cy="3175"/>
            </a:xfrm>
            <a:custGeom>
              <a:avLst/>
              <a:gdLst>
                <a:gd name="T0" fmla="*/ 1 w 1"/>
                <a:gd name="T1" fmla="*/ 1 h 2"/>
                <a:gd name="T2" fmla="*/ 1 w 1"/>
                <a:gd name="T3" fmla="*/ 2 h 2"/>
                <a:gd name="T4" fmla="*/ 0 w 1"/>
                <a:gd name="T5" fmla="*/ 1 h 2"/>
                <a:gd name="T6" fmla="*/ 1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2"/>
                    <a:pt x="1" y="2"/>
                  </a:cubicBezTo>
                  <a:cubicBezTo>
                    <a:pt x="0" y="2"/>
                    <a:pt x="0" y="1"/>
                    <a:pt x="0" y="1"/>
                  </a:cubicBezTo>
                  <a:cubicBezTo>
                    <a:pt x="0" y="1"/>
                    <a:pt x="1" y="0"/>
                    <a:pt x="1" y="0"/>
                  </a:cubicBezTo>
                  <a:cubicBezTo>
                    <a:pt x="1" y="1"/>
                    <a:pt x="1" y="1"/>
                    <a:pt x="1" y="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 name="Freeform 857">
              <a:extLst>
                <a:ext uri="{FF2B5EF4-FFF2-40B4-BE49-F238E27FC236}">
                  <a16:creationId xmlns:a16="http://schemas.microsoft.com/office/drawing/2014/main" id="{BA1D560B-5917-D203-89CD-DB91BFF0CD49}"/>
                </a:ext>
              </a:extLst>
            </p:cNvPr>
            <p:cNvSpPr/>
            <p:nvPr/>
          </p:nvSpPr>
          <p:spPr bwMode="auto">
            <a:xfrm>
              <a:off x="1189038" y="2506663"/>
              <a:ext cx="7938" cy="9525"/>
            </a:xfrm>
            <a:custGeom>
              <a:avLst/>
              <a:gdLst>
                <a:gd name="T0" fmla="*/ 0 w 5"/>
                <a:gd name="T1" fmla="*/ 0 h 5"/>
                <a:gd name="T2" fmla="*/ 5 w 5"/>
                <a:gd name="T3" fmla="*/ 5 h 5"/>
                <a:gd name="T4" fmla="*/ 0 w 5"/>
                <a:gd name="T5" fmla="*/ 0 h 5"/>
              </a:gdLst>
              <a:ahLst/>
              <a:cxnLst>
                <a:cxn ang="0">
                  <a:pos x="T0" y="T1"/>
                </a:cxn>
                <a:cxn ang="0">
                  <a:pos x="T2" y="T3"/>
                </a:cxn>
                <a:cxn ang="0">
                  <a:pos x="T4" y="T5"/>
                </a:cxn>
              </a:cxnLst>
              <a:rect l="0" t="0" r="r" b="b"/>
              <a:pathLst>
                <a:path w="5" h="5">
                  <a:moveTo>
                    <a:pt x="0" y="0"/>
                  </a:moveTo>
                  <a:cubicBezTo>
                    <a:pt x="3" y="0"/>
                    <a:pt x="5" y="2"/>
                    <a:pt x="5" y="5"/>
                  </a:cubicBezTo>
                  <a:cubicBezTo>
                    <a:pt x="2" y="5"/>
                    <a:pt x="0" y="3"/>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 name="Freeform 858">
              <a:extLst>
                <a:ext uri="{FF2B5EF4-FFF2-40B4-BE49-F238E27FC236}">
                  <a16:creationId xmlns:a16="http://schemas.microsoft.com/office/drawing/2014/main" id="{40BCCAFC-F2E3-8C6E-DD47-B9129E624F7D}"/>
                </a:ext>
              </a:extLst>
            </p:cNvPr>
            <p:cNvSpPr/>
            <p:nvPr/>
          </p:nvSpPr>
          <p:spPr bwMode="auto">
            <a:xfrm>
              <a:off x="1531938" y="2009776"/>
              <a:ext cx="4763" cy="9525"/>
            </a:xfrm>
            <a:custGeom>
              <a:avLst/>
              <a:gdLst>
                <a:gd name="T0" fmla="*/ 0 w 2"/>
                <a:gd name="T1" fmla="*/ 5 h 5"/>
                <a:gd name="T2" fmla="*/ 1 w 2"/>
                <a:gd name="T3" fmla="*/ 0 h 5"/>
                <a:gd name="T4" fmla="*/ 1 w 2"/>
                <a:gd name="T5" fmla="*/ 0 h 5"/>
                <a:gd name="T6" fmla="*/ 0 w 2"/>
                <a:gd name="T7" fmla="*/ 5 h 5"/>
              </a:gdLst>
              <a:ahLst/>
              <a:cxnLst>
                <a:cxn ang="0">
                  <a:pos x="T0" y="T1"/>
                </a:cxn>
                <a:cxn ang="0">
                  <a:pos x="T2" y="T3"/>
                </a:cxn>
                <a:cxn ang="0">
                  <a:pos x="T4" y="T5"/>
                </a:cxn>
                <a:cxn ang="0">
                  <a:pos x="T6" y="T7"/>
                </a:cxn>
              </a:cxnLst>
              <a:rect l="0" t="0" r="r" b="b"/>
              <a:pathLst>
                <a:path w="2" h="5">
                  <a:moveTo>
                    <a:pt x="0" y="5"/>
                  </a:moveTo>
                  <a:cubicBezTo>
                    <a:pt x="0" y="3"/>
                    <a:pt x="0" y="1"/>
                    <a:pt x="1" y="0"/>
                  </a:cubicBezTo>
                  <a:cubicBezTo>
                    <a:pt x="1" y="0"/>
                    <a:pt x="1" y="0"/>
                    <a:pt x="1" y="0"/>
                  </a:cubicBezTo>
                  <a:cubicBezTo>
                    <a:pt x="2" y="2"/>
                    <a:pt x="1" y="4"/>
                    <a:pt x="0" y="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 name="Freeform 859">
              <a:extLst>
                <a:ext uri="{FF2B5EF4-FFF2-40B4-BE49-F238E27FC236}">
                  <a16:creationId xmlns:a16="http://schemas.microsoft.com/office/drawing/2014/main" id="{B156BDF8-3717-574B-9788-4833CEB175AA}"/>
                </a:ext>
              </a:extLst>
            </p:cNvPr>
            <p:cNvSpPr/>
            <p:nvPr/>
          </p:nvSpPr>
          <p:spPr bwMode="auto">
            <a:xfrm>
              <a:off x="1365250" y="2305051"/>
              <a:ext cx="3175" cy="3175"/>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1" y="2"/>
                    <a:pt x="1" y="1"/>
                    <a:pt x="0" y="0"/>
                  </a:cubicBezTo>
                  <a:cubicBezTo>
                    <a:pt x="1" y="1"/>
                    <a:pt x="1" y="2"/>
                    <a:pt x="2" y="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 name="Freeform 860">
              <a:extLst>
                <a:ext uri="{FF2B5EF4-FFF2-40B4-BE49-F238E27FC236}">
                  <a16:creationId xmlns:a16="http://schemas.microsoft.com/office/drawing/2014/main" id="{A9629EB4-495C-591F-9EF4-CE1DFC22D42B}"/>
                </a:ext>
              </a:extLst>
            </p:cNvPr>
            <p:cNvSpPr/>
            <p:nvPr/>
          </p:nvSpPr>
          <p:spPr bwMode="auto">
            <a:xfrm>
              <a:off x="1427163" y="1763713"/>
              <a:ext cx="3175" cy="6350"/>
            </a:xfrm>
            <a:custGeom>
              <a:avLst/>
              <a:gdLst>
                <a:gd name="T0" fmla="*/ 0 w 2"/>
                <a:gd name="T1" fmla="*/ 0 h 3"/>
                <a:gd name="T2" fmla="*/ 2 w 2"/>
                <a:gd name="T3" fmla="*/ 0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0" y="0"/>
                    <a:pt x="1" y="0"/>
                    <a:pt x="2" y="0"/>
                  </a:cubicBezTo>
                  <a:cubicBezTo>
                    <a:pt x="2" y="1"/>
                    <a:pt x="1" y="2"/>
                    <a:pt x="1" y="3"/>
                  </a:cubicBezTo>
                  <a:cubicBezTo>
                    <a:pt x="0" y="2"/>
                    <a:pt x="0"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 name="Freeform 861">
              <a:extLst>
                <a:ext uri="{FF2B5EF4-FFF2-40B4-BE49-F238E27FC236}">
                  <a16:creationId xmlns:a16="http://schemas.microsoft.com/office/drawing/2014/main" id="{29022319-708B-DD81-CF01-E1EEFDDC5290}"/>
                </a:ext>
              </a:extLst>
            </p:cNvPr>
            <p:cNvSpPr/>
            <p:nvPr/>
          </p:nvSpPr>
          <p:spPr bwMode="auto">
            <a:xfrm>
              <a:off x="1420813" y="1758951"/>
              <a:ext cx="6350" cy="476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1" y="1"/>
                    <a:pt x="2" y="2"/>
                    <a:pt x="3" y="3"/>
                  </a:cubicBezTo>
                  <a:cubicBezTo>
                    <a:pt x="2" y="2"/>
                    <a:pt x="1"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 name="Freeform 862">
              <a:extLst>
                <a:ext uri="{FF2B5EF4-FFF2-40B4-BE49-F238E27FC236}">
                  <a16:creationId xmlns:a16="http://schemas.microsoft.com/office/drawing/2014/main" id="{540F0115-3CE3-E5D8-49E3-ED36D66B5D5D}"/>
                </a:ext>
              </a:extLst>
            </p:cNvPr>
            <p:cNvSpPr/>
            <p:nvPr/>
          </p:nvSpPr>
          <p:spPr bwMode="auto">
            <a:xfrm>
              <a:off x="1444625" y="1978026"/>
              <a:ext cx="1588" cy="3175"/>
            </a:xfrm>
            <a:custGeom>
              <a:avLst/>
              <a:gdLst>
                <a:gd name="T0" fmla="*/ 1 w 1"/>
                <a:gd name="T1" fmla="*/ 1 h 2"/>
                <a:gd name="T2" fmla="*/ 1 w 1"/>
                <a:gd name="T3" fmla="*/ 2 h 2"/>
                <a:gd name="T4" fmla="*/ 0 w 1"/>
                <a:gd name="T5" fmla="*/ 1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2"/>
                  </a:cubicBezTo>
                  <a:cubicBezTo>
                    <a:pt x="0" y="1"/>
                    <a:pt x="0" y="1"/>
                    <a:pt x="0" y="1"/>
                  </a:cubicBezTo>
                  <a:cubicBezTo>
                    <a:pt x="0" y="1"/>
                    <a:pt x="0" y="0"/>
                    <a:pt x="0" y="0"/>
                  </a:cubicBezTo>
                  <a:cubicBezTo>
                    <a:pt x="1" y="0"/>
                    <a:pt x="1" y="1"/>
                    <a:pt x="1" y="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 name="Freeform 863">
              <a:extLst>
                <a:ext uri="{FF2B5EF4-FFF2-40B4-BE49-F238E27FC236}">
                  <a16:creationId xmlns:a16="http://schemas.microsoft.com/office/drawing/2014/main" id="{0DDE06B5-64E1-48AE-3342-F67F9E8C567A}"/>
                </a:ext>
              </a:extLst>
            </p:cNvPr>
            <p:cNvSpPr/>
            <p:nvPr/>
          </p:nvSpPr>
          <p:spPr bwMode="auto">
            <a:xfrm>
              <a:off x="1495425" y="2054226"/>
              <a:ext cx="3175" cy="1588"/>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1"/>
                    <a:pt x="1"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 name="Freeform 864">
              <a:extLst>
                <a:ext uri="{FF2B5EF4-FFF2-40B4-BE49-F238E27FC236}">
                  <a16:creationId xmlns:a16="http://schemas.microsoft.com/office/drawing/2014/main" id="{5D074A1F-F01F-35F2-8590-BCC0FFB4914C}"/>
                </a:ext>
              </a:extLst>
            </p:cNvPr>
            <p:cNvSpPr/>
            <p:nvPr/>
          </p:nvSpPr>
          <p:spPr bwMode="auto">
            <a:xfrm>
              <a:off x="1593850" y="4745038"/>
              <a:ext cx="4763" cy="4763"/>
            </a:xfrm>
            <a:custGeom>
              <a:avLst/>
              <a:gdLst>
                <a:gd name="T0" fmla="*/ 2 w 2"/>
                <a:gd name="T1" fmla="*/ 3 h 3"/>
                <a:gd name="T2" fmla="*/ 0 w 2"/>
                <a:gd name="T3" fmla="*/ 3 h 3"/>
                <a:gd name="T4" fmla="*/ 0 w 2"/>
                <a:gd name="T5" fmla="*/ 1 h 3"/>
                <a:gd name="T6" fmla="*/ 2 w 2"/>
                <a:gd name="T7" fmla="*/ 0 h 3"/>
                <a:gd name="T8" fmla="*/ 2 w 2"/>
                <a:gd name="T9" fmla="*/ 3 h 3"/>
              </a:gdLst>
              <a:ahLst/>
              <a:cxnLst>
                <a:cxn ang="0">
                  <a:pos x="T0" y="T1"/>
                </a:cxn>
                <a:cxn ang="0">
                  <a:pos x="T2" y="T3"/>
                </a:cxn>
                <a:cxn ang="0">
                  <a:pos x="T4" y="T5"/>
                </a:cxn>
                <a:cxn ang="0">
                  <a:pos x="T6" y="T7"/>
                </a:cxn>
                <a:cxn ang="0">
                  <a:pos x="T8" y="T9"/>
                </a:cxn>
              </a:cxnLst>
              <a:rect l="0" t="0" r="r" b="b"/>
              <a:pathLst>
                <a:path w="2" h="3">
                  <a:moveTo>
                    <a:pt x="2" y="3"/>
                  </a:moveTo>
                  <a:cubicBezTo>
                    <a:pt x="1" y="3"/>
                    <a:pt x="0" y="3"/>
                    <a:pt x="0" y="3"/>
                  </a:cubicBezTo>
                  <a:cubicBezTo>
                    <a:pt x="0" y="2"/>
                    <a:pt x="0" y="2"/>
                    <a:pt x="0" y="1"/>
                  </a:cubicBezTo>
                  <a:cubicBezTo>
                    <a:pt x="0" y="1"/>
                    <a:pt x="1" y="1"/>
                    <a:pt x="2" y="0"/>
                  </a:cubicBezTo>
                  <a:cubicBezTo>
                    <a:pt x="2" y="1"/>
                    <a:pt x="2" y="2"/>
                    <a:pt x="2" y="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 name="Freeform 865">
              <a:extLst>
                <a:ext uri="{FF2B5EF4-FFF2-40B4-BE49-F238E27FC236}">
                  <a16:creationId xmlns:a16="http://schemas.microsoft.com/office/drawing/2014/main" id="{4E695D53-2F8E-0B23-8FBA-30D629B4D4AB}"/>
                </a:ext>
              </a:extLst>
            </p:cNvPr>
            <p:cNvSpPr/>
            <p:nvPr/>
          </p:nvSpPr>
          <p:spPr bwMode="auto">
            <a:xfrm>
              <a:off x="1611313" y="3127376"/>
              <a:ext cx="1588" cy="1588"/>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0"/>
                    <a:pt x="1" y="1"/>
                  </a:cubicBezTo>
                  <a:cubicBezTo>
                    <a:pt x="1" y="0"/>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 name="Freeform 866">
              <a:extLst>
                <a:ext uri="{FF2B5EF4-FFF2-40B4-BE49-F238E27FC236}">
                  <a16:creationId xmlns:a16="http://schemas.microsoft.com/office/drawing/2014/main" id="{E54608FB-B2E7-E4C5-4F79-10CDC2345125}"/>
                </a:ext>
              </a:extLst>
            </p:cNvPr>
            <p:cNvSpPr/>
            <p:nvPr/>
          </p:nvSpPr>
          <p:spPr bwMode="auto">
            <a:xfrm>
              <a:off x="1517650" y="4762501"/>
              <a:ext cx="6350" cy="4763"/>
            </a:xfrm>
            <a:custGeom>
              <a:avLst/>
              <a:gdLst>
                <a:gd name="T0" fmla="*/ 0 w 3"/>
                <a:gd name="T1" fmla="*/ 3 h 3"/>
                <a:gd name="T2" fmla="*/ 3 w 3"/>
                <a:gd name="T3" fmla="*/ 0 h 3"/>
                <a:gd name="T4" fmla="*/ 3 w 3"/>
                <a:gd name="T5" fmla="*/ 1 h 3"/>
                <a:gd name="T6" fmla="*/ 0 w 3"/>
                <a:gd name="T7" fmla="*/ 3 h 3"/>
              </a:gdLst>
              <a:ahLst/>
              <a:cxnLst>
                <a:cxn ang="0">
                  <a:pos x="T0" y="T1"/>
                </a:cxn>
                <a:cxn ang="0">
                  <a:pos x="T2" y="T3"/>
                </a:cxn>
                <a:cxn ang="0">
                  <a:pos x="T4" y="T5"/>
                </a:cxn>
                <a:cxn ang="0">
                  <a:pos x="T6" y="T7"/>
                </a:cxn>
              </a:cxnLst>
              <a:rect l="0" t="0" r="r" b="b"/>
              <a:pathLst>
                <a:path w="3" h="3">
                  <a:moveTo>
                    <a:pt x="0" y="3"/>
                  </a:moveTo>
                  <a:cubicBezTo>
                    <a:pt x="1" y="2"/>
                    <a:pt x="2" y="1"/>
                    <a:pt x="3" y="0"/>
                  </a:cubicBezTo>
                  <a:cubicBezTo>
                    <a:pt x="3" y="0"/>
                    <a:pt x="3" y="1"/>
                    <a:pt x="3" y="1"/>
                  </a:cubicBezTo>
                  <a:cubicBezTo>
                    <a:pt x="2" y="1"/>
                    <a:pt x="1" y="2"/>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 name="Freeform 867">
              <a:extLst>
                <a:ext uri="{FF2B5EF4-FFF2-40B4-BE49-F238E27FC236}">
                  <a16:creationId xmlns:a16="http://schemas.microsoft.com/office/drawing/2014/main" id="{17628863-9E82-24A5-78CE-5ACE8AC17EDC}"/>
                </a:ext>
              </a:extLst>
            </p:cNvPr>
            <p:cNvSpPr/>
            <p:nvPr/>
          </p:nvSpPr>
          <p:spPr bwMode="auto">
            <a:xfrm>
              <a:off x="1516063" y="4767263"/>
              <a:ext cx="1588" cy="317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0"/>
                    <a:pt x="1" y="0"/>
                    <a:pt x="1" y="0"/>
                  </a:cubicBezTo>
                  <a:cubicBezTo>
                    <a:pt x="1" y="0"/>
                    <a:pt x="1" y="0"/>
                    <a:pt x="1"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 name="Freeform 868">
              <a:extLst>
                <a:ext uri="{FF2B5EF4-FFF2-40B4-BE49-F238E27FC236}">
                  <a16:creationId xmlns:a16="http://schemas.microsoft.com/office/drawing/2014/main" id="{D03859D5-D576-5C7A-AE9C-54DA4AE32737}"/>
                </a:ext>
              </a:extLst>
            </p:cNvPr>
            <p:cNvSpPr/>
            <p:nvPr/>
          </p:nvSpPr>
          <p:spPr bwMode="auto">
            <a:xfrm>
              <a:off x="823913" y="3825876"/>
              <a:ext cx="3175" cy="6350"/>
            </a:xfrm>
            <a:custGeom>
              <a:avLst/>
              <a:gdLst>
                <a:gd name="T0" fmla="*/ 0 w 2"/>
                <a:gd name="T1" fmla="*/ 4 h 4"/>
                <a:gd name="T2" fmla="*/ 0 w 2"/>
                <a:gd name="T3" fmla="*/ 1 h 4"/>
                <a:gd name="T4" fmla="*/ 2 w 2"/>
                <a:gd name="T5" fmla="*/ 2 h 4"/>
                <a:gd name="T6" fmla="*/ 0 w 2"/>
                <a:gd name="T7" fmla="*/ 4 h 4"/>
              </a:gdLst>
              <a:ahLst/>
              <a:cxnLst>
                <a:cxn ang="0">
                  <a:pos x="T0" y="T1"/>
                </a:cxn>
                <a:cxn ang="0">
                  <a:pos x="T2" y="T3"/>
                </a:cxn>
                <a:cxn ang="0">
                  <a:pos x="T4" y="T5"/>
                </a:cxn>
                <a:cxn ang="0">
                  <a:pos x="T6" y="T7"/>
                </a:cxn>
              </a:cxnLst>
              <a:rect l="0" t="0" r="r" b="b"/>
              <a:pathLst>
                <a:path w="2" h="4">
                  <a:moveTo>
                    <a:pt x="0" y="4"/>
                  </a:moveTo>
                  <a:cubicBezTo>
                    <a:pt x="0" y="3"/>
                    <a:pt x="0" y="2"/>
                    <a:pt x="0" y="1"/>
                  </a:cubicBezTo>
                  <a:cubicBezTo>
                    <a:pt x="1" y="0"/>
                    <a:pt x="2" y="1"/>
                    <a:pt x="2" y="2"/>
                  </a:cubicBezTo>
                  <a:cubicBezTo>
                    <a:pt x="2" y="3"/>
                    <a:pt x="1" y="3"/>
                    <a:pt x="0" y="4"/>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 name="Freeform 869">
              <a:extLst>
                <a:ext uri="{FF2B5EF4-FFF2-40B4-BE49-F238E27FC236}">
                  <a16:creationId xmlns:a16="http://schemas.microsoft.com/office/drawing/2014/main" id="{2243F375-25A5-29F1-1195-57788B77A503}"/>
                </a:ext>
              </a:extLst>
            </p:cNvPr>
            <p:cNvSpPr/>
            <p:nvPr/>
          </p:nvSpPr>
          <p:spPr bwMode="auto">
            <a:xfrm>
              <a:off x="1166813" y="2133601"/>
              <a:ext cx="9525" cy="3175"/>
            </a:xfrm>
            <a:custGeom>
              <a:avLst/>
              <a:gdLst>
                <a:gd name="T0" fmla="*/ 0 w 5"/>
                <a:gd name="T1" fmla="*/ 0 h 2"/>
                <a:gd name="T2" fmla="*/ 5 w 5"/>
                <a:gd name="T3" fmla="*/ 0 h 2"/>
                <a:gd name="T4" fmla="*/ 0 w 5"/>
                <a:gd name="T5" fmla="*/ 0 h 2"/>
              </a:gdLst>
              <a:ahLst/>
              <a:cxnLst>
                <a:cxn ang="0">
                  <a:pos x="T0" y="T1"/>
                </a:cxn>
                <a:cxn ang="0">
                  <a:pos x="T2" y="T3"/>
                </a:cxn>
                <a:cxn ang="0">
                  <a:pos x="T4" y="T5"/>
                </a:cxn>
              </a:cxnLst>
              <a:rect l="0" t="0" r="r" b="b"/>
              <a:pathLst>
                <a:path w="5" h="2">
                  <a:moveTo>
                    <a:pt x="0" y="0"/>
                  </a:moveTo>
                  <a:cubicBezTo>
                    <a:pt x="1" y="0"/>
                    <a:pt x="3" y="0"/>
                    <a:pt x="5" y="0"/>
                  </a:cubicBezTo>
                  <a:cubicBezTo>
                    <a:pt x="3" y="2"/>
                    <a:pt x="1" y="2"/>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 name="Freeform 870">
              <a:extLst>
                <a:ext uri="{FF2B5EF4-FFF2-40B4-BE49-F238E27FC236}">
                  <a16:creationId xmlns:a16="http://schemas.microsoft.com/office/drawing/2014/main" id="{ED980A56-2665-F46C-1257-FC4EE27F7367}"/>
                </a:ext>
              </a:extLst>
            </p:cNvPr>
            <p:cNvSpPr/>
            <p:nvPr/>
          </p:nvSpPr>
          <p:spPr bwMode="auto">
            <a:xfrm>
              <a:off x="849313" y="3319463"/>
              <a:ext cx="6350" cy="7938"/>
            </a:xfrm>
            <a:custGeom>
              <a:avLst/>
              <a:gdLst>
                <a:gd name="T0" fmla="*/ 0 w 3"/>
                <a:gd name="T1" fmla="*/ 0 h 4"/>
                <a:gd name="T2" fmla="*/ 3 w 3"/>
                <a:gd name="T3" fmla="*/ 1 h 4"/>
                <a:gd name="T4" fmla="*/ 0 w 3"/>
                <a:gd name="T5" fmla="*/ 0 h 4"/>
              </a:gdLst>
              <a:ahLst/>
              <a:cxnLst>
                <a:cxn ang="0">
                  <a:pos x="T0" y="T1"/>
                </a:cxn>
                <a:cxn ang="0">
                  <a:pos x="T2" y="T3"/>
                </a:cxn>
                <a:cxn ang="0">
                  <a:pos x="T4" y="T5"/>
                </a:cxn>
              </a:cxnLst>
              <a:rect l="0" t="0" r="r" b="b"/>
              <a:pathLst>
                <a:path w="3" h="4">
                  <a:moveTo>
                    <a:pt x="0" y="0"/>
                  </a:moveTo>
                  <a:cubicBezTo>
                    <a:pt x="1" y="1"/>
                    <a:pt x="2" y="1"/>
                    <a:pt x="3" y="1"/>
                  </a:cubicBezTo>
                  <a:cubicBezTo>
                    <a:pt x="1" y="4"/>
                    <a:pt x="1"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 name="Freeform 871">
              <a:extLst>
                <a:ext uri="{FF2B5EF4-FFF2-40B4-BE49-F238E27FC236}">
                  <a16:creationId xmlns:a16="http://schemas.microsoft.com/office/drawing/2014/main" id="{C1729555-E684-4140-1C60-135C0AA88CC3}"/>
                </a:ext>
              </a:extLst>
            </p:cNvPr>
            <p:cNvSpPr/>
            <p:nvPr/>
          </p:nvSpPr>
          <p:spPr bwMode="auto">
            <a:xfrm>
              <a:off x="1042988" y="3065463"/>
              <a:ext cx="1588" cy="4763"/>
            </a:xfrm>
            <a:custGeom>
              <a:avLst/>
              <a:gdLst>
                <a:gd name="T0" fmla="*/ 0 w 1"/>
                <a:gd name="T1" fmla="*/ 0 h 3"/>
                <a:gd name="T2" fmla="*/ 1 w 1"/>
                <a:gd name="T3" fmla="*/ 2 h 3"/>
                <a:gd name="T4" fmla="*/ 0 w 1"/>
                <a:gd name="T5" fmla="*/ 3 h 3"/>
                <a:gd name="T6" fmla="*/ 0 w 1"/>
                <a:gd name="T7" fmla="*/ 0 h 3"/>
              </a:gdLst>
              <a:ahLst/>
              <a:cxnLst>
                <a:cxn ang="0">
                  <a:pos x="T0" y="T1"/>
                </a:cxn>
                <a:cxn ang="0">
                  <a:pos x="T2" y="T3"/>
                </a:cxn>
                <a:cxn ang="0">
                  <a:pos x="T4" y="T5"/>
                </a:cxn>
                <a:cxn ang="0">
                  <a:pos x="T6" y="T7"/>
                </a:cxn>
              </a:cxnLst>
              <a:rect l="0" t="0" r="r" b="b"/>
              <a:pathLst>
                <a:path w="1" h="3">
                  <a:moveTo>
                    <a:pt x="0" y="0"/>
                  </a:moveTo>
                  <a:cubicBezTo>
                    <a:pt x="1" y="1"/>
                    <a:pt x="1" y="1"/>
                    <a:pt x="1" y="2"/>
                  </a:cubicBezTo>
                  <a:cubicBezTo>
                    <a:pt x="1" y="2"/>
                    <a:pt x="1" y="2"/>
                    <a:pt x="0" y="3"/>
                  </a:cubicBezTo>
                  <a:cubicBezTo>
                    <a:pt x="0" y="2"/>
                    <a:pt x="0"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 name="Freeform 872">
              <a:extLst>
                <a:ext uri="{FF2B5EF4-FFF2-40B4-BE49-F238E27FC236}">
                  <a16:creationId xmlns:a16="http://schemas.microsoft.com/office/drawing/2014/main" id="{2BE77019-1049-DC42-193B-12767FD2DDD4}"/>
                </a:ext>
              </a:extLst>
            </p:cNvPr>
            <p:cNvSpPr/>
            <p:nvPr/>
          </p:nvSpPr>
          <p:spPr bwMode="auto">
            <a:xfrm>
              <a:off x="603250" y="2640013"/>
              <a:ext cx="4763" cy="4763"/>
            </a:xfrm>
            <a:custGeom>
              <a:avLst/>
              <a:gdLst>
                <a:gd name="T0" fmla="*/ 2 w 2"/>
                <a:gd name="T1" fmla="*/ 0 h 3"/>
                <a:gd name="T2" fmla="*/ 1 w 2"/>
                <a:gd name="T3" fmla="*/ 3 h 3"/>
                <a:gd name="T4" fmla="*/ 0 w 2"/>
                <a:gd name="T5" fmla="*/ 2 h 3"/>
                <a:gd name="T6" fmla="*/ 2 w 2"/>
                <a:gd name="T7" fmla="*/ 0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2" y="1"/>
                    <a:pt x="1" y="2"/>
                    <a:pt x="1" y="3"/>
                  </a:cubicBezTo>
                  <a:cubicBezTo>
                    <a:pt x="1" y="3"/>
                    <a:pt x="0" y="2"/>
                    <a:pt x="0" y="2"/>
                  </a:cubicBezTo>
                  <a:cubicBezTo>
                    <a:pt x="1" y="1"/>
                    <a:pt x="1" y="1"/>
                    <a:pt x="2" y="0"/>
                  </a:cubicBezTo>
                  <a:cubicBezTo>
                    <a:pt x="2" y="0"/>
                    <a:pt x="2" y="0"/>
                    <a:pt x="2"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 name="Freeform 873">
              <a:extLst>
                <a:ext uri="{FF2B5EF4-FFF2-40B4-BE49-F238E27FC236}">
                  <a16:creationId xmlns:a16="http://schemas.microsoft.com/office/drawing/2014/main" id="{CC82F2D9-ED4D-1589-144A-0D09437AC6AB}"/>
                </a:ext>
              </a:extLst>
            </p:cNvPr>
            <p:cNvSpPr/>
            <p:nvPr/>
          </p:nvSpPr>
          <p:spPr bwMode="auto">
            <a:xfrm>
              <a:off x="690563" y="2528888"/>
              <a:ext cx="4763" cy="4763"/>
            </a:xfrm>
            <a:custGeom>
              <a:avLst/>
              <a:gdLst>
                <a:gd name="T0" fmla="*/ 2 w 2"/>
                <a:gd name="T1" fmla="*/ 0 h 3"/>
                <a:gd name="T2" fmla="*/ 1 w 2"/>
                <a:gd name="T3" fmla="*/ 3 h 3"/>
                <a:gd name="T4" fmla="*/ 0 w 2"/>
                <a:gd name="T5" fmla="*/ 3 h 3"/>
                <a:gd name="T6" fmla="*/ 2 w 2"/>
                <a:gd name="T7" fmla="*/ 0 h 3"/>
              </a:gdLst>
              <a:ahLst/>
              <a:cxnLst>
                <a:cxn ang="0">
                  <a:pos x="T0" y="T1"/>
                </a:cxn>
                <a:cxn ang="0">
                  <a:pos x="T2" y="T3"/>
                </a:cxn>
                <a:cxn ang="0">
                  <a:pos x="T4" y="T5"/>
                </a:cxn>
                <a:cxn ang="0">
                  <a:pos x="T6" y="T7"/>
                </a:cxn>
              </a:cxnLst>
              <a:rect l="0" t="0" r="r" b="b"/>
              <a:pathLst>
                <a:path w="2" h="3">
                  <a:moveTo>
                    <a:pt x="2" y="0"/>
                  </a:moveTo>
                  <a:cubicBezTo>
                    <a:pt x="2" y="1"/>
                    <a:pt x="2" y="2"/>
                    <a:pt x="1" y="3"/>
                  </a:cubicBezTo>
                  <a:cubicBezTo>
                    <a:pt x="1" y="3"/>
                    <a:pt x="1" y="3"/>
                    <a:pt x="0" y="3"/>
                  </a:cubicBezTo>
                  <a:cubicBezTo>
                    <a:pt x="1" y="2"/>
                    <a:pt x="2" y="1"/>
                    <a:pt x="2"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 name="Freeform 874">
              <a:extLst>
                <a:ext uri="{FF2B5EF4-FFF2-40B4-BE49-F238E27FC236}">
                  <a16:creationId xmlns:a16="http://schemas.microsoft.com/office/drawing/2014/main" id="{5FFC2AA8-D988-766A-2C93-230444C86189}"/>
                </a:ext>
              </a:extLst>
            </p:cNvPr>
            <p:cNvSpPr/>
            <p:nvPr/>
          </p:nvSpPr>
          <p:spPr bwMode="auto">
            <a:xfrm flipH="1">
              <a:off x="725488" y="2432051"/>
              <a:ext cx="0" cy="1588"/>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771" name="Grupo 1770">
            <a:extLst>
              <a:ext uri="{FF2B5EF4-FFF2-40B4-BE49-F238E27FC236}">
                <a16:creationId xmlns:a16="http://schemas.microsoft.com/office/drawing/2014/main" id="{EA69ADC3-357C-261E-82DD-0D88A8277CCE}"/>
              </a:ext>
            </a:extLst>
          </p:cNvPr>
          <p:cNvGrpSpPr/>
          <p:nvPr/>
        </p:nvGrpSpPr>
        <p:grpSpPr>
          <a:xfrm>
            <a:off x="7467601" y="1676401"/>
            <a:ext cx="1692275" cy="3479800"/>
            <a:chOff x="7467601" y="1676401"/>
            <a:chExt cx="1692275" cy="3479800"/>
          </a:xfrm>
        </p:grpSpPr>
        <p:grpSp>
          <p:nvGrpSpPr>
            <p:cNvPr id="16" name="Group 216">
              <a:extLst>
                <a:ext uri="{FF2B5EF4-FFF2-40B4-BE49-F238E27FC236}">
                  <a16:creationId xmlns:a16="http://schemas.microsoft.com/office/drawing/2014/main" id="{A3C400DD-16C7-F192-6DB1-2455E9178CCA}"/>
                </a:ext>
              </a:extLst>
            </p:cNvPr>
            <p:cNvGrpSpPr/>
            <p:nvPr/>
          </p:nvGrpSpPr>
          <p:grpSpPr>
            <a:xfrm>
              <a:off x="7467601" y="1676401"/>
              <a:ext cx="1692275" cy="3479800"/>
              <a:chOff x="4704" y="1056"/>
              <a:chExt cx="1066" cy="2192"/>
            </a:xfrm>
          </p:grpSpPr>
          <p:sp>
            <p:nvSpPr>
              <p:cNvPr id="1571" name="Freeform 16">
                <a:extLst>
                  <a:ext uri="{FF2B5EF4-FFF2-40B4-BE49-F238E27FC236}">
                    <a16:creationId xmlns:a16="http://schemas.microsoft.com/office/drawing/2014/main" id="{DB17D2D9-8AA8-26DA-494E-CA49B06AD5D3}"/>
                  </a:ext>
                </a:extLst>
              </p:cNvPr>
              <p:cNvSpPr>
                <a:spLocks noEditPoints="1"/>
              </p:cNvSpPr>
              <p:nvPr/>
            </p:nvSpPr>
            <p:spPr bwMode="auto">
              <a:xfrm>
                <a:off x="5279" y="1506"/>
                <a:ext cx="491" cy="1282"/>
              </a:xfrm>
              <a:custGeom>
                <a:avLst/>
                <a:gdLst>
                  <a:gd name="T0" fmla="*/ 211 w 432"/>
                  <a:gd name="T1" fmla="*/ 510 h 1131"/>
                  <a:gd name="T2" fmla="*/ 135 w 432"/>
                  <a:gd name="T3" fmla="*/ 168 h 1131"/>
                  <a:gd name="T4" fmla="*/ 64 w 432"/>
                  <a:gd name="T5" fmla="*/ 49 h 1131"/>
                  <a:gd name="T6" fmla="*/ 279 w 432"/>
                  <a:gd name="T7" fmla="*/ 346 h 1131"/>
                  <a:gd name="T8" fmla="*/ 399 w 432"/>
                  <a:gd name="T9" fmla="*/ 292 h 1131"/>
                  <a:gd name="T10" fmla="*/ 417 w 432"/>
                  <a:gd name="T11" fmla="*/ 303 h 1131"/>
                  <a:gd name="T12" fmla="*/ 262 w 432"/>
                  <a:gd name="T13" fmla="*/ 554 h 1131"/>
                  <a:gd name="T14" fmla="*/ 340 w 432"/>
                  <a:gd name="T15" fmla="*/ 703 h 1131"/>
                  <a:gd name="T16" fmla="*/ 333 w 432"/>
                  <a:gd name="T17" fmla="*/ 838 h 1131"/>
                  <a:gd name="T18" fmla="*/ 377 w 432"/>
                  <a:gd name="T19" fmla="*/ 835 h 1131"/>
                  <a:gd name="T20" fmla="*/ 424 w 432"/>
                  <a:gd name="T21" fmla="*/ 862 h 1131"/>
                  <a:gd name="T22" fmla="*/ 425 w 432"/>
                  <a:gd name="T23" fmla="*/ 965 h 1131"/>
                  <a:gd name="T24" fmla="*/ 370 w 432"/>
                  <a:gd name="T25" fmla="*/ 972 h 1131"/>
                  <a:gd name="T26" fmla="*/ 357 w 432"/>
                  <a:gd name="T27" fmla="*/ 916 h 1131"/>
                  <a:gd name="T28" fmla="*/ 336 w 432"/>
                  <a:gd name="T29" fmla="*/ 887 h 1131"/>
                  <a:gd name="T30" fmla="*/ 360 w 432"/>
                  <a:gd name="T31" fmla="*/ 991 h 1131"/>
                  <a:gd name="T32" fmla="*/ 338 w 432"/>
                  <a:gd name="T33" fmla="*/ 1020 h 1131"/>
                  <a:gd name="T34" fmla="*/ 296 w 432"/>
                  <a:gd name="T35" fmla="*/ 1038 h 1131"/>
                  <a:gd name="T36" fmla="*/ 272 w 432"/>
                  <a:gd name="T37" fmla="*/ 972 h 1131"/>
                  <a:gd name="T38" fmla="*/ 208 w 432"/>
                  <a:gd name="T39" fmla="*/ 926 h 1131"/>
                  <a:gd name="T40" fmla="*/ 176 w 432"/>
                  <a:gd name="T41" fmla="*/ 1055 h 1131"/>
                  <a:gd name="T42" fmla="*/ 99 w 432"/>
                  <a:gd name="T43" fmla="*/ 1020 h 1131"/>
                  <a:gd name="T44" fmla="*/ 0 w 432"/>
                  <a:gd name="T45" fmla="*/ 950 h 1131"/>
                  <a:gd name="T46" fmla="*/ 21 w 432"/>
                  <a:gd name="T47" fmla="*/ 848 h 1131"/>
                  <a:gd name="T48" fmla="*/ 87 w 432"/>
                  <a:gd name="T49" fmla="*/ 850 h 1131"/>
                  <a:gd name="T50" fmla="*/ 186 w 432"/>
                  <a:gd name="T51" fmla="*/ 860 h 1131"/>
                  <a:gd name="T52" fmla="*/ 213 w 432"/>
                  <a:gd name="T53" fmla="*/ 754 h 1131"/>
                  <a:gd name="T54" fmla="*/ 283 w 432"/>
                  <a:gd name="T55" fmla="*/ 828 h 1131"/>
                  <a:gd name="T56" fmla="*/ 245 w 432"/>
                  <a:gd name="T57" fmla="*/ 660 h 1131"/>
                  <a:gd name="T58" fmla="*/ 211 w 432"/>
                  <a:gd name="T59" fmla="*/ 619 h 1131"/>
                  <a:gd name="T60" fmla="*/ 206 w 432"/>
                  <a:gd name="T61" fmla="*/ 587 h 1131"/>
                  <a:gd name="T62" fmla="*/ 141 w 432"/>
                  <a:gd name="T63" fmla="*/ 548 h 1131"/>
                  <a:gd name="T64" fmla="*/ 314 w 432"/>
                  <a:gd name="T65" fmla="*/ 1037 h 1131"/>
                  <a:gd name="T66" fmla="*/ 168 w 432"/>
                  <a:gd name="T67" fmla="*/ 179 h 1131"/>
                  <a:gd name="T68" fmla="*/ 244 w 432"/>
                  <a:gd name="T69" fmla="*/ 193 h 1131"/>
                  <a:gd name="T70" fmla="*/ 210 w 432"/>
                  <a:gd name="T71" fmla="*/ 179 h 1131"/>
                  <a:gd name="T72" fmla="*/ 391 w 432"/>
                  <a:gd name="T73" fmla="*/ 938 h 1131"/>
                  <a:gd name="T74" fmla="*/ 163 w 432"/>
                  <a:gd name="T75" fmla="*/ 63 h 1131"/>
                  <a:gd name="T76" fmla="*/ 156 w 432"/>
                  <a:gd name="T77" fmla="*/ 512 h 1131"/>
                  <a:gd name="T78" fmla="*/ 154 w 432"/>
                  <a:gd name="T79" fmla="*/ 75 h 1131"/>
                  <a:gd name="T80" fmla="*/ 100 w 432"/>
                  <a:gd name="T81" fmla="*/ 41 h 1131"/>
                  <a:gd name="T82" fmla="*/ 174 w 432"/>
                  <a:gd name="T83" fmla="*/ 94 h 1131"/>
                  <a:gd name="T84" fmla="*/ 169 w 432"/>
                  <a:gd name="T85" fmla="*/ 82 h 1131"/>
                  <a:gd name="T86" fmla="*/ 190 w 432"/>
                  <a:gd name="T87" fmla="*/ 518 h 1131"/>
                  <a:gd name="T88" fmla="*/ 204 w 432"/>
                  <a:gd name="T89" fmla="*/ 525 h 1131"/>
                  <a:gd name="T90" fmla="*/ 245 w 432"/>
                  <a:gd name="T91" fmla="*/ 549 h 1131"/>
                  <a:gd name="T92" fmla="*/ 168 w 432"/>
                  <a:gd name="T93" fmla="*/ 149 h 1131"/>
                  <a:gd name="T94" fmla="*/ 169 w 432"/>
                  <a:gd name="T95" fmla="*/ 150 h 1131"/>
                  <a:gd name="T96" fmla="*/ 286 w 432"/>
                  <a:gd name="T97" fmla="*/ 852 h 1131"/>
                  <a:gd name="T98" fmla="*/ 208 w 432"/>
                  <a:gd name="T99" fmla="*/ 147 h 1131"/>
                  <a:gd name="T100" fmla="*/ 208 w 432"/>
                  <a:gd name="T101" fmla="*/ 147 h 1131"/>
                  <a:gd name="T102" fmla="*/ 315 w 432"/>
                  <a:gd name="T103" fmla="*/ 852 h 1131"/>
                  <a:gd name="T104" fmla="*/ 288 w 432"/>
                  <a:gd name="T105" fmla="*/ 1001 h 1131"/>
                  <a:gd name="T106" fmla="*/ 380 w 432"/>
                  <a:gd name="T107" fmla="*/ 902 h 1131"/>
                  <a:gd name="T108" fmla="*/ 350 w 432"/>
                  <a:gd name="T109" fmla="*/ 864 h 1131"/>
                  <a:gd name="T110" fmla="*/ 232 w 432"/>
                  <a:gd name="T111" fmla="*/ 547 h 1131"/>
                  <a:gd name="T112" fmla="*/ 87 w 432"/>
                  <a:gd name="T113" fmla="*/ 31 h 1131"/>
                  <a:gd name="T114" fmla="*/ 218 w 432"/>
                  <a:gd name="T115" fmla="*/ 534 h 1131"/>
                  <a:gd name="T116" fmla="*/ 187 w 432"/>
                  <a:gd name="T117" fmla="*/ 129 h 1131"/>
                  <a:gd name="T118" fmla="*/ 150 w 432"/>
                  <a:gd name="T119" fmla="*/ 506 h 1131"/>
                  <a:gd name="T120" fmla="*/ 126 w 432"/>
                  <a:gd name="T121" fmla="*/ 86 h 1131"/>
                  <a:gd name="T122" fmla="*/ 186 w 432"/>
                  <a:gd name="T123" fmla="*/ 514 h 1131"/>
                  <a:gd name="T124" fmla="*/ 329 w 432"/>
                  <a:gd name="T125" fmla="*/ 898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2" h="1131">
                    <a:moveTo>
                      <a:pt x="141" y="548"/>
                    </a:moveTo>
                    <a:cubicBezTo>
                      <a:pt x="134" y="531"/>
                      <a:pt x="130" y="513"/>
                      <a:pt x="130" y="494"/>
                    </a:cubicBezTo>
                    <a:cubicBezTo>
                      <a:pt x="130" y="491"/>
                      <a:pt x="125" y="483"/>
                      <a:pt x="136" y="484"/>
                    </a:cubicBezTo>
                    <a:cubicBezTo>
                      <a:pt x="138" y="484"/>
                      <a:pt x="137" y="479"/>
                      <a:pt x="137" y="476"/>
                    </a:cubicBezTo>
                    <a:cubicBezTo>
                      <a:pt x="137" y="472"/>
                      <a:pt x="136" y="467"/>
                      <a:pt x="135" y="461"/>
                    </a:cubicBezTo>
                    <a:cubicBezTo>
                      <a:pt x="163" y="473"/>
                      <a:pt x="188" y="488"/>
                      <a:pt x="211" y="510"/>
                    </a:cubicBezTo>
                    <a:cubicBezTo>
                      <a:pt x="212" y="505"/>
                      <a:pt x="212" y="502"/>
                      <a:pt x="214" y="497"/>
                    </a:cubicBezTo>
                    <a:cubicBezTo>
                      <a:pt x="219" y="503"/>
                      <a:pt x="224" y="508"/>
                      <a:pt x="230" y="515"/>
                    </a:cubicBezTo>
                    <a:cubicBezTo>
                      <a:pt x="236" y="488"/>
                      <a:pt x="241" y="463"/>
                      <a:pt x="250" y="438"/>
                    </a:cubicBezTo>
                    <a:cubicBezTo>
                      <a:pt x="273" y="375"/>
                      <a:pt x="269" y="311"/>
                      <a:pt x="257" y="246"/>
                    </a:cubicBezTo>
                    <a:cubicBezTo>
                      <a:pt x="254" y="230"/>
                      <a:pt x="245" y="224"/>
                      <a:pt x="231" y="222"/>
                    </a:cubicBezTo>
                    <a:cubicBezTo>
                      <a:pt x="192" y="217"/>
                      <a:pt x="160" y="199"/>
                      <a:pt x="135" y="168"/>
                    </a:cubicBezTo>
                    <a:cubicBezTo>
                      <a:pt x="133" y="166"/>
                      <a:pt x="132" y="164"/>
                      <a:pt x="130" y="162"/>
                    </a:cubicBezTo>
                    <a:cubicBezTo>
                      <a:pt x="129" y="161"/>
                      <a:pt x="129" y="160"/>
                      <a:pt x="128" y="158"/>
                    </a:cubicBezTo>
                    <a:cubicBezTo>
                      <a:pt x="131" y="155"/>
                      <a:pt x="135" y="159"/>
                      <a:pt x="140" y="156"/>
                    </a:cubicBezTo>
                    <a:cubicBezTo>
                      <a:pt x="98" y="137"/>
                      <a:pt x="72" y="104"/>
                      <a:pt x="60" y="62"/>
                    </a:cubicBezTo>
                    <a:cubicBezTo>
                      <a:pt x="64" y="58"/>
                      <a:pt x="71" y="66"/>
                      <a:pt x="72" y="60"/>
                    </a:cubicBezTo>
                    <a:cubicBezTo>
                      <a:pt x="73" y="56"/>
                      <a:pt x="67" y="53"/>
                      <a:pt x="64" y="49"/>
                    </a:cubicBezTo>
                    <a:cubicBezTo>
                      <a:pt x="51" y="36"/>
                      <a:pt x="38" y="23"/>
                      <a:pt x="24" y="9"/>
                    </a:cubicBezTo>
                    <a:cubicBezTo>
                      <a:pt x="138" y="0"/>
                      <a:pt x="252" y="95"/>
                      <a:pt x="263" y="225"/>
                    </a:cubicBezTo>
                    <a:cubicBezTo>
                      <a:pt x="260" y="224"/>
                      <a:pt x="261" y="218"/>
                      <a:pt x="256" y="220"/>
                    </a:cubicBezTo>
                    <a:cubicBezTo>
                      <a:pt x="257" y="230"/>
                      <a:pt x="257" y="230"/>
                      <a:pt x="264" y="229"/>
                    </a:cubicBezTo>
                    <a:cubicBezTo>
                      <a:pt x="273" y="253"/>
                      <a:pt x="276" y="279"/>
                      <a:pt x="278" y="305"/>
                    </a:cubicBezTo>
                    <a:cubicBezTo>
                      <a:pt x="279" y="319"/>
                      <a:pt x="278" y="332"/>
                      <a:pt x="279" y="346"/>
                    </a:cubicBezTo>
                    <a:cubicBezTo>
                      <a:pt x="298" y="297"/>
                      <a:pt x="314" y="248"/>
                      <a:pt x="335" y="200"/>
                    </a:cubicBezTo>
                    <a:cubicBezTo>
                      <a:pt x="341" y="194"/>
                      <a:pt x="347" y="188"/>
                      <a:pt x="353" y="182"/>
                    </a:cubicBezTo>
                    <a:cubicBezTo>
                      <a:pt x="357" y="186"/>
                      <a:pt x="355" y="191"/>
                      <a:pt x="355" y="196"/>
                    </a:cubicBezTo>
                    <a:cubicBezTo>
                      <a:pt x="325" y="263"/>
                      <a:pt x="303" y="333"/>
                      <a:pt x="281" y="403"/>
                    </a:cubicBezTo>
                    <a:cubicBezTo>
                      <a:pt x="292" y="387"/>
                      <a:pt x="305" y="373"/>
                      <a:pt x="318" y="359"/>
                    </a:cubicBezTo>
                    <a:cubicBezTo>
                      <a:pt x="342" y="333"/>
                      <a:pt x="369" y="311"/>
                      <a:pt x="399" y="292"/>
                    </a:cubicBezTo>
                    <a:cubicBezTo>
                      <a:pt x="402" y="290"/>
                      <a:pt x="407" y="288"/>
                      <a:pt x="404" y="282"/>
                    </a:cubicBezTo>
                    <a:cubicBezTo>
                      <a:pt x="395" y="257"/>
                      <a:pt x="402" y="235"/>
                      <a:pt x="413" y="213"/>
                    </a:cubicBezTo>
                    <a:cubicBezTo>
                      <a:pt x="417" y="213"/>
                      <a:pt x="421" y="215"/>
                      <a:pt x="422" y="210"/>
                    </a:cubicBezTo>
                    <a:cubicBezTo>
                      <a:pt x="424" y="200"/>
                      <a:pt x="428" y="204"/>
                      <a:pt x="432" y="208"/>
                    </a:cubicBezTo>
                    <a:cubicBezTo>
                      <a:pt x="432" y="244"/>
                      <a:pt x="432" y="280"/>
                      <a:pt x="432" y="317"/>
                    </a:cubicBezTo>
                    <a:cubicBezTo>
                      <a:pt x="426" y="314"/>
                      <a:pt x="421" y="308"/>
                      <a:pt x="417" y="303"/>
                    </a:cubicBezTo>
                    <a:cubicBezTo>
                      <a:pt x="412" y="296"/>
                      <a:pt x="407" y="297"/>
                      <a:pt x="401" y="301"/>
                    </a:cubicBezTo>
                    <a:cubicBezTo>
                      <a:pt x="393" y="307"/>
                      <a:pt x="385" y="313"/>
                      <a:pt x="377" y="319"/>
                    </a:cubicBezTo>
                    <a:cubicBezTo>
                      <a:pt x="315" y="365"/>
                      <a:pt x="265" y="420"/>
                      <a:pt x="250" y="500"/>
                    </a:cubicBezTo>
                    <a:cubicBezTo>
                      <a:pt x="246" y="517"/>
                      <a:pt x="240" y="534"/>
                      <a:pt x="253" y="550"/>
                    </a:cubicBezTo>
                    <a:cubicBezTo>
                      <a:pt x="255" y="552"/>
                      <a:pt x="256" y="556"/>
                      <a:pt x="257" y="559"/>
                    </a:cubicBezTo>
                    <a:cubicBezTo>
                      <a:pt x="260" y="558"/>
                      <a:pt x="257" y="554"/>
                      <a:pt x="262" y="554"/>
                    </a:cubicBezTo>
                    <a:cubicBezTo>
                      <a:pt x="270" y="584"/>
                      <a:pt x="274" y="613"/>
                      <a:pt x="250" y="639"/>
                    </a:cubicBezTo>
                    <a:cubicBezTo>
                      <a:pt x="246" y="643"/>
                      <a:pt x="248" y="646"/>
                      <a:pt x="250" y="650"/>
                    </a:cubicBezTo>
                    <a:cubicBezTo>
                      <a:pt x="263" y="675"/>
                      <a:pt x="273" y="701"/>
                      <a:pt x="280" y="729"/>
                    </a:cubicBezTo>
                    <a:cubicBezTo>
                      <a:pt x="283" y="743"/>
                      <a:pt x="287" y="758"/>
                      <a:pt x="290" y="772"/>
                    </a:cubicBezTo>
                    <a:cubicBezTo>
                      <a:pt x="297" y="744"/>
                      <a:pt x="311" y="719"/>
                      <a:pt x="330" y="698"/>
                    </a:cubicBezTo>
                    <a:cubicBezTo>
                      <a:pt x="334" y="699"/>
                      <a:pt x="336" y="703"/>
                      <a:pt x="340" y="703"/>
                    </a:cubicBezTo>
                    <a:cubicBezTo>
                      <a:pt x="341" y="704"/>
                      <a:pt x="341" y="706"/>
                      <a:pt x="342" y="707"/>
                    </a:cubicBezTo>
                    <a:cubicBezTo>
                      <a:pt x="340" y="709"/>
                      <a:pt x="338" y="711"/>
                      <a:pt x="336" y="713"/>
                    </a:cubicBezTo>
                    <a:cubicBezTo>
                      <a:pt x="307" y="745"/>
                      <a:pt x="301" y="785"/>
                      <a:pt x="297" y="826"/>
                    </a:cubicBezTo>
                    <a:cubicBezTo>
                      <a:pt x="297" y="830"/>
                      <a:pt x="294" y="837"/>
                      <a:pt x="301" y="838"/>
                    </a:cubicBezTo>
                    <a:cubicBezTo>
                      <a:pt x="308" y="839"/>
                      <a:pt x="316" y="848"/>
                      <a:pt x="323" y="837"/>
                    </a:cubicBezTo>
                    <a:cubicBezTo>
                      <a:pt x="328" y="828"/>
                      <a:pt x="329" y="840"/>
                      <a:pt x="333" y="838"/>
                    </a:cubicBezTo>
                    <a:cubicBezTo>
                      <a:pt x="336" y="830"/>
                      <a:pt x="340" y="822"/>
                      <a:pt x="343" y="813"/>
                    </a:cubicBezTo>
                    <a:cubicBezTo>
                      <a:pt x="350" y="819"/>
                      <a:pt x="354" y="833"/>
                      <a:pt x="366" y="819"/>
                    </a:cubicBezTo>
                    <a:cubicBezTo>
                      <a:pt x="369" y="819"/>
                      <a:pt x="372" y="818"/>
                      <a:pt x="374" y="817"/>
                    </a:cubicBezTo>
                    <a:cubicBezTo>
                      <a:pt x="378" y="819"/>
                      <a:pt x="382" y="823"/>
                      <a:pt x="375" y="824"/>
                    </a:cubicBezTo>
                    <a:cubicBezTo>
                      <a:pt x="367" y="826"/>
                      <a:pt x="365" y="831"/>
                      <a:pt x="360" y="837"/>
                    </a:cubicBezTo>
                    <a:cubicBezTo>
                      <a:pt x="367" y="838"/>
                      <a:pt x="372" y="835"/>
                      <a:pt x="377" y="835"/>
                    </a:cubicBezTo>
                    <a:cubicBezTo>
                      <a:pt x="385" y="834"/>
                      <a:pt x="395" y="829"/>
                      <a:pt x="401" y="841"/>
                    </a:cubicBezTo>
                    <a:cubicBezTo>
                      <a:pt x="409" y="834"/>
                      <a:pt x="409" y="822"/>
                      <a:pt x="415" y="814"/>
                    </a:cubicBezTo>
                    <a:cubicBezTo>
                      <a:pt x="416" y="819"/>
                      <a:pt x="415" y="824"/>
                      <a:pt x="417" y="828"/>
                    </a:cubicBezTo>
                    <a:cubicBezTo>
                      <a:pt x="424" y="825"/>
                      <a:pt x="426" y="817"/>
                      <a:pt x="432" y="815"/>
                    </a:cubicBezTo>
                    <a:cubicBezTo>
                      <a:pt x="432" y="831"/>
                      <a:pt x="432" y="847"/>
                      <a:pt x="432" y="863"/>
                    </a:cubicBezTo>
                    <a:cubicBezTo>
                      <a:pt x="429" y="862"/>
                      <a:pt x="423" y="861"/>
                      <a:pt x="424" y="862"/>
                    </a:cubicBezTo>
                    <a:cubicBezTo>
                      <a:pt x="430" y="871"/>
                      <a:pt x="420" y="868"/>
                      <a:pt x="419" y="868"/>
                    </a:cubicBezTo>
                    <a:cubicBezTo>
                      <a:pt x="408" y="872"/>
                      <a:pt x="396" y="871"/>
                      <a:pt x="384" y="873"/>
                    </a:cubicBezTo>
                    <a:cubicBezTo>
                      <a:pt x="389" y="884"/>
                      <a:pt x="393" y="895"/>
                      <a:pt x="398" y="907"/>
                    </a:cubicBezTo>
                    <a:cubicBezTo>
                      <a:pt x="402" y="902"/>
                      <a:pt x="404" y="898"/>
                      <a:pt x="407" y="893"/>
                    </a:cubicBezTo>
                    <a:cubicBezTo>
                      <a:pt x="413" y="915"/>
                      <a:pt x="421" y="935"/>
                      <a:pt x="420" y="956"/>
                    </a:cubicBezTo>
                    <a:cubicBezTo>
                      <a:pt x="420" y="960"/>
                      <a:pt x="421" y="963"/>
                      <a:pt x="425" y="965"/>
                    </a:cubicBezTo>
                    <a:cubicBezTo>
                      <a:pt x="422" y="972"/>
                      <a:pt x="419" y="978"/>
                      <a:pt x="416" y="985"/>
                    </a:cubicBezTo>
                    <a:cubicBezTo>
                      <a:pt x="410" y="979"/>
                      <a:pt x="411" y="971"/>
                      <a:pt x="410" y="962"/>
                    </a:cubicBezTo>
                    <a:cubicBezTo>
                      <a:pt x="406" y="969"/>
                      <a:pt x="402" y="973"/>
                      <a:pt x="397" y="965"/>
                    </a:cubicBezTo>
                    <a:cubicBezTo>
                      <a:pt x="395" y="972"/>
                      <a:pt x="395" y="978"/>
                      <a:pt x="394" y="984"/>
                    </a:cubicBezTo>
                    <a:cubicBezTo>
                      <a:pt x="390" y="991"/>
                      <a:pt x="386" y="999"/>
                      <a:pt x="386" y="1008"/>
                    </a:cubicBezTo>
                    <a:cubicBezTo>
                      <a:pt x="378" y="997"/>
                      <a:pt x="379" y="982"/>
                      <a:pt x="370" y="972"/>
                    </a:cubicBezTo>
                    <a:cubicBezTo>
                      <a:pt x="370" y="971"/>
                      <a:pt x="370" y="970"/>
                      <a:pt x="369" y="969"/>
                    </a:cubicBezTo>
                    <a:cubicBezTo>
                      <a:pt x="374" y="967"/>
                      <a:pt x="376" y="963"/>
                      <a:pt x="376" y="958"/>
                    </a:cubicBezTo>
                    <a:cubicBezTo>
                      <a:pt x="368" y="960"/>
                      <a:pt x="370" y="965"/>
                      <a:pt x="369" y="969"/>
                    </a:cubicBezTo>
                    <a:cubicBezTo>
                      <a:pt x="361" y="965"/>
                      <a:pt x="362" y="958"/>
                      <a:pt x="362" y="951"/>
                    </a:cubicBezTo>
                    <a:cubicBezTo>
                      <a:pt x="362" y="929"/>
                      <a:pt x="360" y="907"/>
                      <a:pt x="354" y="886"/>
                    </a:cubicBezTo>
                    <a:cubicBezTo>
                      <a:pt x="355" y="896"/>
                      <a:pt x="356" y="906"/>
                      <a:pt x="357" y="916"/>
                    </a:cubicBezTo>
                    <a:cubicBezTo>
                      <a:pt x="350" y="906"/>
                      <a:pt x="345" y="896"/>
                      <a:pt x="343" y="884"/>
                    </a:cubicBezTo>
                    <a:cubicBezTo>
                      <a:pt x="341" y="878"/>
                      <a:pt x="341" y="870"/>
                      <a:pt x="336" y="865"/>
                    </a:cubicBezTo>
                    <a:cubicBezTo>
                      <a:pt x="335" y="864"/>
                      <a:pt x="335" y="862"/>
                      <a:pt x="335" y="860"/>
                    </a:cubicBezTo>
                    <a:cubicBezTo>
                      <a:pt x="334" y="860"/>
                      <a:pt x="334" y="860"/>
                      <a:pt x="334" y="861"/>
                    </a:cubicBezTo>
                    <a:cubicBezTo>
                      <a:pt x="333" y="863"/>
                      <a:pt x="334" y="864"/>
                      <a:pt x="336" y="865"/>
                    </a:cubicBezTo>
                    <a:cubicBezTo>
                      <a:pt x="333" y="873"/>
                      <a:pt x="342" y="880"/>
                      <a:pt x="336" y="887"/>
                    </a:cubicBezTo>
                    <a:cubicBezTo>
                      <a:pt x="334" y="878"/>
                      <a:pt x="326" y="874"/>
                      <a:pt x="320" y="867"/>
                    </a:cubicBezTo>
                    <a:cubicBezTo>
                      <a:pt x="321" y="878"/>
                      <a:pt x="325" y="882"/>
                      <a:pt x="336" y="887"/>
                    </a:cubicBezTo>
                    <a:cubicBezTo>
                      <a:pt x="334" y="893"/>
                      <a:pt x="344" y="897"/>
                      <a:pt x="342" y="900"/>
                    </a:cubicBezTo>
                    <a:cubicBezTo>
                      <a:pt x="335" y="911"/>
                      <a:pt x="347" y="914"/>
                      <a:pt x="350" y="920"/>
                    </a:cubicBezTo>
                    <a:cubicBezTo>
                      <a:pt x="351" y="923"/>
                      <a:pt x="354" y="924"/>
                      <a:pt x="355" y="928"/>
                    </a:cubicBezTo>
                    <a:cubicBezTo>
                      <a:pt x="362" y="948"/>
                      <a:pt x="361" y="970"/>
                      <a:pt x="360" y="991"/>
                    </a:cubicBezTo>
                    <a:cubicBezTo>
                      <a:pt x="356" y="990"/>
                      <a:pt x="354" y="983"/>
                      <a:pt x="350" y="986"/>
                    </a:cubicBezTo>
                    <a:cubicBezTo>
                      <a:pt x="346" y="988"/>
                      <a:pt x="348" y="993"/>
                      <a:pt x="348" y="997"/>
                    </a:cubicBezTo>
                    <a:cubicBezTo>
                      <a:pt x="348" y="999"/>
                      <a:pt x="348" y="1001"/>
                      <a:pt x="348" y="1003"/>
                    </a:cubicBezTo>
                    <a:cubicBezTo>
                      <a:pt x="344" y="1002"/>
                      <a:pt x="341" y="997"/>
                      <a:pt x="337" y="1000"/>
                    </a:cubicBezTo>
                    <a:cubicBezTo>
                      <a:pt x="334" y="1003"/>
                      <a:pt x="336" y="1008"/>
                      <a:pt x="336" y="1012"/>
                    </a:cubicBezTo>
                    <a:cubicBezTo>
                      <a:pt x="337" y="1015"/>
                      <a:pt x="338" y="1017"/>
                      <a:pt x="338" y="1020"/>
                    </a:cubicBezTo>
                    <a:cubicBezTo>
                      <a:pt x="321" y="1020"/>
                      <a:pt x="321" y="1020"/>
                      <a:pt x="326" y="1032"/>
                    </a:cubicBezTo>
                    <a:cubicBezTo>
                      <a:pt x="324" y="1033"/>
                      <a:pt x="324" y="1034"/>
                      <a:pt x="326" y="1034"/>
                    </a:cubicBezTo>
                    <a:cubicBezTo>
                      <a:pt x="326" y="1034"/>
                      <a:pt x="326" y="1034"/>
                      <a:pt x="326" y="1034"/>
                    </a:cubicBezTo>
                    <a:cubicBezTo>
                      <a:pt x="327" y="1040"/>
                      <a:pt x="324" y="1044"/>
                      <a:pt x="321" y="1048"/>
                    </a:cubicBezTo>
                    <a:cubicBezTo>
                      <a:pt x="317" y="1051"/>
                      <a:pt x="312" y="1045"/>
                      <a:pt x="308" y="1048"/>
                    </a:cubicBezTo>
                    <a:cubicBezTo>
                      <a:pt x="304" y="1045"/>
                      <a:pt x="299" y="1042"/>
                      <a:pt x="296" y="1038"/>
                    </a:cubicBezTo>
                    <a:cubicBezTo>
                      <a:pt x="293" y="1036"/>
                      <a:pt x="293" y="1031"/>
                      <a:pt x="289" y="1033"/>
                    </a:cubicBezTo>
                    <a:cubicBezTo>
                      <a:pt x="285" y="1034"/>
                      <a:pt x="286" y="1038"/>
                      <a:pt x="286" y="1041"/>
                    </a:cubicBezTo>
                    <a:cubicBezTo>
                      <a:pt x="283" y="1072"/>
                      <a:pt x="276" y="1101"/>
                      <a:pt x="267" y="1131"/>
                    </a:cubicBezTo>
                    <a:cubicBezTo>
                      <a:pt x="259" y="1131"/>
                      <a:pt x="256" y="1125"/>
                      <a:pt x="253" y="1119"/>
                    </a:cubicBezTo>
                    <a:cubicBezTo>
                      <a:pt x="260" y="1113"/>
                      <a:pt x="259" y="1104"/>
                      <a:pt x="261" y="1097"/>
                    </a:cubicBezTo>
                    <a:cubicBezTo>
                      <a:pt x="270" y="1056"/>
                      <a:pt x="282" y="1015"/>
                      <a:pt x="272" y="972"/>
                    </a:cubicBezTo>
                    <a:cubicBezTo>
                      <a:pt x="271" y="969"/>
                      <a:pt x="263" y="958"/>
                      <a:pt x="277" y="960"/>
                    </a:cubicBezTo>
                    <a:cubicBezTo>
                      <a:pt x="277" y="960"/>
                      <a:pt x="278" y="958"/>
                      <a:pt x="278" y="956"/>
                    </a:cubicBezTo>
                    <a:cubicBezTo>
                      <a:pt x="278" y="933"/>
                      <a:pt x="278" y="910"/>
                      <a:pt x="278" y="887"/>
                    </a:cubicBezTo>
                    <a:cubicBezTo>
                      <a:pt x="270" y="891"/>
                      <a:pt x="264" y="898"/>
                      <a:pt x="255" y="902"/>
                    </a:cubicBezTo>
                    <a:cubicBezTo>
                      <a:pt x="245" y="907"/>
                      <a:pt x="231" y="905"/>
                      <a:pt x="224" y="918"/>
                    </a:cubicBezTo>
                    <a:cubicBezTo>
                      <a:pt x="221" y="922"/>
                      <a:pt x="214" y="924"/>
                      <a:pt x="208" y="926"/>
                    </a:cubicBezTo>
                    <a:cubicBezTo>
                      <a:pt x="200" y="928"/>
                      <a:pt x="198" y="932"/>
                      <a:pt x="197" y="940"/>
                    </a:cubicBezTo>
                    <a:cubicBezTo>
                      <a:pt x="195" y="972"/>
                      <a:pt x="192" y="1004"/>
                      <a:pt x="190" y="1035"/>
                    </a:cubicBezTo>
                    <a:cubicBezTo>
                      <a:pt x="187" y="1039"/>
                      <a:pt x="188" y="1043"/>
                      <a:pt x="189" y="1047"/>
                    </a:cubicBezTo>
                    <a:cubicBezTo>
                      <a:pt x="189" y="1047"/>
                      <a:pt x="189" y="1047"/>
                      <a:pt x="189" y="1047"/>
                    </a:cubicBezTo>
                    <a:cubicBezTo>
                      <a:pt x="183" y="1047"/>
                      <a:pt x="181" y="1050"/>
                      <a:pt x="178" y="1054"/>
                    </a:cubicBezTo>
                    <a:cubicBezTo>
                      <a:pt x="178" y="1054"/>
                      <a:pt x="177" y="1055"/>
                      <a:pt x="176" y="1055"/>
                    </a:cubicBezTo>
                    <a:cubicBezTo>
                      <a:pt x="175" y="1055"/>
                      <a:pt x="174" y="1054"/>
                      <a:pt x="174" y="1054"/>
                    </a:cubicBezTo>
                    <a:cubicBezTo>
                      <a:pt x="172" y="1051"/>
                      <a:pt x="177" y="1045"/>
                      <a:pt x="169" y="1046"/>
                    </a:cubicBezTo>
                    <a:cubicBezTo>
                      <a:pt x="171" y="1015"/>
                      <a:pt x="174" y="985"/>
                      <a:pt x="176" y="954"/>
                    </a:cubicBezTo>
                    <a:cubicBezTo>
                      <a:pt x="178" y="933"/>
                      <a:pt x="178" y="934"/>
                      <a:pt x="157" y="930"/>
                    </a:cubicBezTo>
                    <a:cubicBezTo>
                      <a:pt x="145" y="928"/>
                      <a:pt x="138" y="932"/>
                      <a:pt x="131" y="943"/>
                    </a:cubicBezTo>
                    <a:cubicBezTo>
                      <a:pt x="117" y="967"/>
                      <a:pt x="107" y="994"/>
                      <a:pt x="99" y="1020"/>
                    </a:cubicBezTo>
                    <a:cubicBezTo>
                      <a:pt x="96" y="1027"/>
                      <a:pt x="96" y="1035"/>
                      <a:pt x="89" y="1039"/>
                    </a:cubicBezTo>
                    <a:cubicBezTo>
                      <a:pt x="88" y="1040"/>
                      <a:pt x="87" y="1041"/>
                      <a:pt x="86" y="1041"/>
                    </a:cubicBezTo>
                    <a:cubicBezTo>
                      <a:pt x="85" y="1042"/>
                      <a:pt x="84" y="1042"/>
                      <a:pt x="83" y="1042"/>
                    </a:cubicBezTo>
                    <a:cubicBezTo>
                      <a:pt x="74" y="1007"/>
                      <a:pt x="56" y="976"/>
                      <a:pt x="35" y="946"/>
                    </a:cubicBezTo>
                    <a:cubicBezTo>
                      <a:pt x="31" y="940"/>
                      <a:pt x="28" y="940"/>
                      <a:pt x="22" y="944"/>
                    </a:cubicBezTo>
                    <a:cubicBezTo>
                      <a:pt x="15" y="948"/>
                      <a:pt x="8" y="951"/>
                      <a:pt x="0" y="950"/>
                    </a:cubicBezTo>
                    <a:cubicBezTo>
                      <a:pt x="14" y="942"/>
                      <a:pt x="30" y="935"/>
                      <a:pt x="33" y="917"/>
                    </a:cubicBezTo>
                    <a:cubicBezTo>
                      <a:pt x="36" y="902"/>
                      <a:pt x="41" y="888"/>
                      <a:pt x="35" y="873"/>
                    </a:cubicBezTo>
                    <a:cubicBezTo>
                      <a:pt x="35" y="884"/>
                      <a:pt x="28" y="893"/>
                      <a:pt x="32" y="904"/>
                    </a:cubicBezTo>
                    <a:cubicBezTo>
                      <a:pt x="34" y="909"/>
                      <a:pt x="30" y="918"/>
                      <a:pt x="24" y="919"/>
                    </a:cubicBezTo>
                    <a:cubicBezTo>
                      <a:pt x="20" y="919"/>
                      <a:pt x="17" y="913"/>
                      <a:pt x="16" y="907"/>
                    </a:cubicBezTo>
                    <a:cubicBezTo>
                      <a:pt x="13" y="887"/>
                      <a:pt x="20" y="868"/>
                      <a:pt x="21" y="848"/>
                    </a:cubicBezTo>
                    <a:cubicBezTo>
                      <a:pt x="25" y="848"/>
                      <a:pt x="23" y="844"/>
                      <a:pt x="25" y="843"/>
                    </a:cubicBezTo>
                    <a:cubicBezTo>
                      <a:pt x="48" y="868"/>
                      <a:pt x="53" y="902"/>
                      <a:pt x="37" y="931"/>
                    </a:cubicBezTo>
                    <a:cubicBezTo>
                      <a:pt x="35" y="936"/>
                      <a:pt x="37" y="938"/>
                      <a:pt x="39" y="942"/>
                    </a:cubicBezTo>
                    <a:cubicBezTo>
                      <a:pt x="51" y="958"/>
                      <a:pt x="63" y="975"/>
                      <a:pt x="71" y="994"/>
                    </a:cubicBezTo>
                    <a:cubicBezTo>
                      <a:pt x="75" y="1003"/>
                      <a:pt x="79" y="1013"/>
                      <a:pt x="83" y="1022"/>
                    </a:cubicBezTo>
                    <a:cubicBezTo>
                      <a:pt x="88" y="964"/>
                      <a:pt x="89" y="907"/>
                      <a:pt x="87" y="850"/>
                    </a:cubicBezTo>
                    <a:cubicBezTo>
                      <a:pt x="89" y="842"/>
                      <a:pt x="82" y="832"/>
                      <a:pt x="91" y="826"/>
                    </a:cubicBezTo>
                    <a:cubicBezTo>
                      <a:pt x="93" y="832"/>
                      <a:pt x="94" y="839"/>
                      <a:pt x="101" y="841"/>
                    </a:cubicBezTo>
                    <a:cubicBezTo>
                      <a:pt x="101" y="888"/>
                      <a:pt x="101" y="935"/>
                      <a:pt x="101" y="981"/>
                    </a:cubicBezTo>
                    <a:cubicBezTo>
                      <a:pt x="104" y="980"/>
                      <a:pt x="105" y="977"/>
                      <a:pt x="106" y="975"/>
                    </a:cubicBezTo>
                    <a:cubicBezTo>
                      <a:pt x="127" y="936"/>
                      <a:pt x="144" y="893"/>
                      <a:pt x="183" y="867"/>
                    </a:cubicBezTo>
                    <a:cubicBezTo>
                      <a:pt x="185" y="865"/>
                      <a:pt x="185" y="863"/>
                      <a:pt x="186" y="860"/>
                    </a:cubicBezTo>
                    <a:cubicBezTo>
                      <a:pt x="188" y="838"/>
                      <a:pt x="190" y="816"/>
                      <a:pt x="192" y="793"/>
                    </a:cubicBezTo>
                    <a:cubicBezTo>
                      <a:pt x="201" y="793"/>
                      <a:pt x="209" y="792"/>
                      <a:pt x="201" y="781"/>
                    </a:cubicBezTo>
                    <a:cubicBezTo>
                      <a:pt x="200" y="780"/>
                      <a:pt x="201" y="778"/>
                      <a:pt x="201" y="776"/>
                    </a:cubicBezTo>
                    <a:cubicBezTo>
                      <a:pt x="209" y="777"/>
                      <a:pt x="211" y="774"/>
                      <a:pt x="206" y="767"/>
                    </a:cubicBezTo>
                    <a:cubicBezTo>
                      <a:pt x="203" y="764"/>
                      <a:pt x="199" y="760"/>
                      <a:pt x="202" y="756"/>
                    </a:cubicBezTo>
                    <a:cubicBezTo>
                      <a:pt x="204" y="752"/>
                      <a:pt x="209" y="755"/>
                      <a:pt x="213" y="754"/>
                    </a:cubicBezTo>
                    <a:cubicBezTo>
                      <a:pt x="213" y="755"/>
                      <a:pt x="214" y="755"/>
                      <a:pt x="214" y="755"/>
                    </a:cubicBezTo>
                    <a:cubicBezTo>
                      <a:pt x="214" y="759"/>
                      <a:pt x="214" y="763"/>
                      <a:pt x="213" y="767"/>
                    </a:cubicBezTo>
                    <a:cubicBezTo>
                      <a:pt x="211" y="792"/>
                      <a:pt x="208" y="816"/>
                      <a:pt x="206" y="841"/>
                    </a:cubicBezTo>
                    <a:cubicBezTo>
                      <a:pt x="206" y="845"/>
                      <a:pt x="204" y="853"/>
                      <a:pt x="211" y="849"/>
                    </a:cubicBezTo>
                    <a:cubicBezTo>
                      <a:pt x="231" y="838"/>
                      <a:pt x="252" y="836"/>
                      <a:pt x="275" y="835"/>
                    </a:cubicBezTo>
                    <a:cubicBezTo>
                      <a:pt x="280" y="835"/>
                      <a:pt x="282" y="833"/>
                      <a:pt x="283" y="828"/>
                    </a:cubicBezTo>
                    <a:cubicBezTo>
                      <a:pt x="289" y="791"/>
                      <a:pt x="280" y="756"/>
                      <a:pt x="270" y="721"/>
                    </a:cubicBezTo>
                    <a:cubicBezTo>
                      <a:pt x="266" y="708"/>
                      <a:pt x="242" y="694"/>
                      <a:pt x="230" y="696"/>
                    </a:cubicBezTo>
                    <a:cubicBezTo>
                      <a:pt x="223" y="694"/>
                      <a:pt x="217" y="692"/>
                      <a:pt x="213" y="687"/>
                    </a:cubicBezTo>
                    <a:cubicBezTo>
                      <a:pt x="218" y="686"/>
                      <a:pt x="221" y="681"/>
                      <a:pt x="226" y="678"/>
                    </a:cubicBezTo>
                    <a:cubicBezTo>
                      <a:pt x="235" y="688"/>
                      <a:pt x="249" y="688"/>
                      <a:pt x="260" y="696"/>
                    </a:cubicBezTo>
                    <a:cubicBezTo>
                      <a:pt x="257" y="683"/>
                      <a:pt x="250" y="671"/>
                      <a:pt x="245" y="660"/>
                    </a:cubicBezTo>
                    <a:cubicBezTo>
                      <a:pt x="241" y="649"/>
                      <a:pt x="237" y="646"/>
                      <a:pt x="227" y="648"/>
                    </a:cubicBezTo>
                    <a:cubicBezTo>
                      <a:pt x="228" y="644"/>
                      <a:pt x="230" y="640"/>
                      <a:pt x="232" y="635"/>
                    </a:cubicBezTo>
                    <a:cubicBezTo>
                      <a:pt x="224" y="636"/>
                      <a:pt x="218" y="636"/>
                      <a:pt x="212" y="637"/>
                    </a:cubicBezTo>
                    <a:cubicBezTo>
                      <a:pt x="211" y="636"/>
                      <a:pt x="209" y="636"/>
                      <a:pt x="208" y="636"/>
                    </a:cubicBezTo>
                    <a:cubicBezTo>
                      <a:pt x="203" y="634"/>
                      <a:pt x="199" y="631"/>
                      <a:pt x="205" y="625"/>
                    </a:cubicBezTo>
                    <a:cubicBezTo>
                      <a:pt x="207" y="624"/>
                      <a:pt x="213" y="624"/>
                      <a:pt x="211" y="619"/>
                    </a:cubicBezTo>
                    <a:cubicBezTo>
                      <a:pt x="209" y="616"/>
                      <a:pt x="205" y="617"/>
                      <a:pt x="202" y="616"/>
                    </a:cubicBezTo>
                    <a:cubicBezTo>
                      <a:pt x="199" y="616"/>
                      <a:pt x="197" y="616"/>
                      <a:pt x="194" y="614"/>
                    </a:cubicBezTo>
                    <a:cubicBezTo>
                      <a:pt x="199" y="605"/>
                      <a:pt x="190" y="609"/>
                      <a:pt x="188" y="607"/>
                    </a:cubicBezTo>
                    <a:cubicBezTo>
                      <a:pt x="188" y="598"/>
                      <a:pt x="192" y="593"/>
                      <a:pt x="200" y="589"/>
                    </a:cubicBezTo>
                    <a:cubicBezTo>
                      <a:pt x="202" y="590"/>
                      <a:pt x="204" y="593"/>
                      <a:pt x="206" y="590"/>
                    </a:cubicBezTo>
                    <a:cubicBezTo>
                      <a:pt x="207" y="590"/>
                      <a:pt x="206" y="588"/>
                      <a:pt x="206" y="587"/>
                    </a:cubicBezTo>
                    <a:cubicBezTo>
                      <a:pt x="203" y="585"/>
                      <a:pt x="201" y="585"/>
                      <a:pt x="200" y="588"/>
                    </a:cubicBezTo>
                    <a:cubicBezTo>
                      <a:pt x="185" y="589"/>
                      <a:pt x="171" y="585"/>
                      <a:pt x="157" y="588"/>
                    </a:cubicBezTo>
                    <a:cubicBezTo>
                      <a:pt x="157" y="586"/>
                      <a:pt x="156" y="584"/>
                      <a:pt x="156" y="583"/>
                    </a:cubicBezTo>
                    <a:cubicBezTo>
                      <a:pt x="146" y="579"/>
                      <a:pt x="150" y="570"/>
                      <a:pt x="149" y="563"/>
                    </a:cubicBezTo>
                    <a:cubicBezTo>
                      <a:pt x="149" y="561"/>
                      <a:pt x="149" y="559"/>
                      <a:pt x="149" y="557"/>
                    </a:cubicBezTo>
                    <a:cubicBezTo>
                      <a:pt x="150" y="550"/>
                      <a:pt x="146" y="548"/>
                      <a:pt x="141" y="548"/>
                    </a:cubicBezTo>
                    <a:close/>
                    <a:moveTo>
                      <a:pt x="314" y="1037"/>
                    </a:moveTo>
                    <a:cubicBezTo>
                      <a:pt x="315" y="1038"/>
                      <a:pt x="315" y="1039"/>
                      <a:pt x="316" y="1039"/>
                    </a:cubicBezTo>
                    <a:cubicBezTo>
                      <a:pt x="317" y="1040"/>
                      <a:pt x="318" y="1041"/>
                      <a:pt x="319" y="1041"/>
                    </a:cubicBezTo>
                    <a:cubicBezTo>
                      <a:pt x="319" y="1041"/>
                      <a:pt x="319" y="1041"/>
                      <a:pt x="319" y="1040"/>
                    </a:cubicBezTo>
                    <a:cubicBezTo>
                      <a:pt x="318" y="1040"/>
                      <a:pt x="317" y="1040"/>
                      <a:pt x="316" y="1039"/>
                    </a:cubicBezTo>
                    <a:cubicBezTo>
                      <a:pt x="316" y="1039"/>
                      <a:pt x="315" y="1038"/>
                      <a:pt x="314" y="1037"/>
                    </a:cubicBezTo>
                    <a:cubicBezTo>
                      <a:pt x="314" y="1037"/>
                      <a:pt x="313" y="1037"/>
                      <a:pt x="313" y="1036"/>
                    </a:cubicBezTo>
                    <a:cubicBezTo>
                      <a:pt x="313" y="1037"/>
                      <a:pt x="314" y="1037"/>
                      <a:pt x="314" y="1037"/>
                    </a:cubicBezTo>
                    <a:close/>
                    <a:moveTo>
                      <a:pt x="210" y="181"/>
                    </a:moveTo>
                    <a:cubicBezTo>
                      <a:pt x="211" y="183"/>
                      <a:pt x="213" y="184"/>
                      <a:pt x="215" y="184"/>
                    </a:cubicBezTo>
                    <a:cubicBezTo>
                      <a:pt x="213" y="186"/>
                      <a:pt x="210" y="186"/>
                      <a:pt x="208" y="186"/>
                    </a:cubicBezTo>
                    <a:cubicBezTo>
                      <a:pt x="195" y="182"/>
                      <a:pt x="182" y="176"/>
                      <a:pt x="168" y="179"/>
                    </a:cubicBezTo>
                    <a:cubicBezTo>
                      <a:pt x="181" y="181"/>
                      <a:pt x="194" y="187"/>
                      <a:pt x="207" y="186"/>
                    </a:cubicBezTo>
                    <a:cubicBezTo>
                      <a:pt x="210" y="195"/>
                      <a:pt x="219" y="192"/>
                      <a:pt x="224" y="195"/>
                    </a:cubicBezTo>
                    <a:cubicBezTo>
                      <a:pt x="235" y="199"/>
                      <a:pt x="244" y="209"/>
                      <a:pt x="257" y="215"/>
                    </a:cubicBezTo>
                    <a:cubicBezTo>
                      <a:pt x="253" y="207"/>
                      <a:pt x="253" y="201"/>
                      <a:pt x="246" y="198"/>
                    </a:cubicBezTo>
                    <a:cubicBezTo>
                      <a:pt x="246" y="196"/>
                      <a:pt x="246" y="195"/>
                      <a:pt x="245" y="193"/>
                    </a:cubicBezTo>
                    <a:cubicBezTo>
                      <a:pt x="245" y="193"/>
                      <a:pt x="244" y="193"/>
                      <a:pt x="244" y="193"/>
                    </a:cubicBezTo>
                    <a:cubicBezTo>
                      <a:pt x="244" y="195"/>
                      <a:pt x="244" y="197"/>
                      <a:pt x="246" y="198"/>
                    </a:cubicBezTo>
                    <a:cubicBezTo>
                      <a:pt x="246" y="202"/>
                      <a:pt x="245" y="202"/>
                      <a:pt x="242" y="200"/>
                    </a:cubicBezTo>
                    <a:cubicBezTo>
                      <a:pt x="233" y="194"/>
                      <a:pt x="224" y="189"/>
                      <a:pt x="215" y="184"/>
                    </a:cubicBezTo>
                    <a:cubicBezTo>
                      <a:pt x="214" y="182"/>
                      <a:pt x="212" y="181"/>
                      <a:pt x="206" y="180"/>
                    </a:cubicBezTo>
                    <a:cubicBezTo>
                      <a:pt x="207" y="180"/>
                      <a:pt x="208" y="181"/>
                      <a:pt x="209" y="181"/>
                    </a:cubicBezTo>
                    <a:cubicBezTo>
                      <a:pt x="211" y="181"/>
                      <a:pt x="209" y="180"/>
                      <a:pt x="210" y="179"/>
                    </a:cubicBezTo>
                    <a:cubicBezTo>
                      <a:pt x="209" y="178"/>
                      <a:pt x="208" y="178"/>
                      <a:pt x="207" y="177"/>
                    </a:cubicBezTo>
                    <a:cubicBezTo>
                      <a:pt x="207" y="178"/>
                      <a:pt x="206" y="179"/>
                      <a:pt x="210" y="181"/>
                    </a:cubicBezTo>
                    <a:close/>
                    <a:moveTo>
                      <a:pt x="386" y="948"/>
                    </a:moveTo>
                    <a:cubicBezTo>
                      <a:pt x="393" y="947"/>
                      <a:pt x="391" y="942"/>
                      <a:pt x="391" y="938"/>
                    </a:cubicBezTo>
                    <a:cubicBezTo>
                      <a:pt x="405" y="936"/>
                      <a:pt x="396" y="927"/>
                      <a:pt x="398" y="922"/>
                    </a:cubicBezTo>
                    <a:cubicBezTo>
                      <a:pt x="395" y="927"/>
                      <a:pt x="391" y="931"/>
                      <a:pt x="391" y="938"/>
                    </a:cubicBezTo>
                    <a:cubicBezTo>
                      <a:pt x="388" y="940"/>
                      <a:pt x="387" y="944"/>
                      <a:pt x="386" y="948"/>
                    </a:cubicBezTo>
                    <a:cubicBezTo>
                      <a:pt x="385" y="948"/>
                      <a:pt x="383" y="948"/>
                      <a:pt x="383" y="950"/>
                    </a:cubicBezTo>
                    <a:cubicBezTo>
                      <a:pt x="383" y="951"/>
                      <a:pt x="383" y="951"/>
                      <a:pt x="384" y="951"/>
                    </a:cubicBezTo>
                    <a:cubicBezTo>
                      <a:pt x="386" y="951"/>
                      <a:pt x="386" y="949"/>
                      <a:pt x="386" y="948"/>
                    </a:cubicBezTo>
                    <a:close/>
                    <a:moveTo>
                      <a:pt x="162" y="63"/>
                    </a:moveTo>
                    <a:cubicBezTo>
                      <a:pt x="162" y="63"/>
                      <a:pt x="162" y="63"/>
                      <a:pt x="163" y="63"/>
                    </a:cubicBezTo>
                    <a:cubicBezTo>
                      <a:pt x="162" y="63"/>
                      <a:pt x="162" y="63"/>
                      <a:pt x="162" y="63"/>
                    </a:cubicBezTo>
                    <a:cubicBezTo>
                      <a:pt x="161" y="60"/>
                      <a:pt x="161" y="57"/>
                      <a:pt x="157" y="56"/>
                    </a:cubicBezTo>
                    <a:cubicBezTo>
                      <a:pt x="156" y="56"/>
                      <a:pt x="155" y="57"/>
                      <a:pt x="155" y="59"/>
                    </a:cubicBezTo>
                    <a:cubicBezTo>
                      <a:pt x="156" y="62"/>
                      <a:pt x="159" y="62"/>
                      <a:pt x="162" y="63"/>
                    </a:cubicBezTo>
                    <a:close/>
                    <a:moveTo>
                      <a:pt x="157" y="512"/>
                    </a:moveTo>
                    <a:cubicBezTo>
                      <a:pt x="156" y="512"/>
                      <a:pt x="156" y="512"/>
                      <a:pt x="156" y="512"/>
                    </a:cubicBezTo>
                    <a:cubicBezTo>
                      <a:pt x="156" y="512"/>
                      <a:pt x="156" y="512"/>
                      <a:pt x="157" y="512"/>
                    </a:cubicBezTo>
                    <a:cubicBezTo>
                      <a:pt x="153" y="519"/>
                      <a:pt x="147" y="509"/>
                      <a:pt x="143" y="515"/>
                    </a:cubicBezTo>
                    <a:cubicBezTo>
                      <a:pt x="145" y="519"/>
                      <a:pt x="150" y="519"/>
                      <a:pt x="153" y="520"/>
                    </a:cubicBezTo>
                    <a:cubicBezTo>
                      <a:pt x="157" y="522"/>
                      <a:pt x="161" y="524"/>
                      <a:pt x="163" y="520"/>
                    </a:cubicBezTo>
                    <a:cubicBezTo>
                      <a:pt x="164" y="516"/>
                      <a:pt x="161" y="513"/>
                      <a:pt x="157" y="512"/>
                    </a:cubicBezTo>
                    <a:close/>
                    <a:moveTo>
                      <a:pt x="154" y="75"/>
                    </a:moveTo>
                    <a:cubicBezTo>
                      <a:pt x="154" y="72"/>
                      <a:pt x="153" y="70"/>
                      <a:pt x="150" y="70"/>
                    </a:cubicBezTo>
                    <a:cubicBezTo>
                      <a:pt x="141" y="59"/>
                      <a:pt x="128" y="53"/>
                      <a:pt x="121" y="41"/>
                    </a:cubicBezTo>
                    <a:cubicBezTo>
                      <a:pt x="120" y="40"/>
                      <a:pt x="117" y="39"/>
                      <a:pt x="117" y="40"/>
                    </a:cubicBezTo>
                    <a:cubicBezTo>
                      <a:pt x="115" y="50"/>
                      <a:pt x="111" y="42"/>
                      <a:pt x="109" y="40"/>
                    </a:cubicBezTo>
                    <a:cubicBezTo>
                      <a:pt x="104" y="36"/>
                      <a:pt x="97" y="34"/>
                      <a:pt x="90" y="32"/>
                    </a:cubicBezTo>
                    <a:cubicBezTo>
                      <a:pt x="92" y="38"/>
                      <a:pt x="97" y="38"/>
                      <a:pt x="100" y="41"/>
                    </a:cubicBezTo>
                    <a:cubicBezTo>
                      <a:pt x="105" y="44"/>
                      <a:pt x="102" y="45"/>
                      <a:pt x="99" y="46"/>
                    </a:cubicBezTo>
                    <a:cubicBezTo>
                      <a:pt x="89" y="38"/>
                      <a:pt x="77" y="38"/>
                      <a:pt x="65" y="40"/>
                    </a:cubicBezTo>
                    <a:cubicBezTo>
                      <a:pt x="76" y="42"/>
                      <a:pt x="87" y="47"/>
                      <a:pt x="99" y="46"/>
                    </a:cubicBezTo>
                    <a:cubicBezTo>
                      <a:pt x="114" y="56"/>
                      <a:pt x="131" y="64"/>
                      <a:pt x="149" y="70"/>
                    </a:cubicBezTo>
                    <a:cubicBezTo>
                      <a:pt x="150" y="73"/>
                      <a:pt x="151" y="75"/>
                      <a:pt x="154" y="75"/>
                    </a:cubicBezTo>
                    <a:cubicBezTo>
                      <a:pt x="158" y="84"/>
                      <a:pt x="164" y="91"/>
                      <a:pt x="174" y="94"/>
                    </a:cubicBezTo>
                    <a:cubicBezTo>
                      <a:pt x="183" y="107"/>
                      <a:pt x="191" y="120"/>
                      <a:pt x="205" y="128"/>
                    </a:cubicBezTo>
                    <a:cubicBezTo>
                      <a:pt x="205" y="132"/>
                      <a:pt x="205" y="136"/>
                      <a:pt x="211" y="137"/>
                    </a:cubicBezTo>
                    <a:cubicBezTo>
                      <a:pt x="211" y="131"/>
                      <a:pt x="208" y="130"/>
                      <a:pt x="205" y="128"/>
                    </a:cubicBezTo>
                    <a:cubicBezTo>
                      <a:pt x="196" y="114"/>
                      <a:pt x="188" y="101"/>
                      <a:pt x="179" y="87"/>
                    </a:cubicBezTo>
                    <a:cubicBezTo>
                      <a:pt x="177" y="90"/>
                      <a:pt x="179" y="95"/>
                      <a:pt x="174" y="94"/>
                    </a:cubicBezTo>
                    <a:cubicBezTo>
                      <a:pt x="175" y="89"/>
                      <a:pt x="169" y="87"/>
                      <a:pt x="169" y="82"/>
                    </a:cubicBezTo>
                    <a:cubicBezTo>
                      <a:pt x="174" y="81"/>
                      <a:pt x="175" y="78"/>
                      <a:pt x="172" y="75"/>
                    </a:cubicBezTo>
                    <a:cubicBezTo>
                      <a:pt x="170" y="72"/>
                      <a:pt x="169" y="68"/>
                      <a:pt x="166" y="69"/>
                    </a:cubicBezTo>
                    <a:cubicBezTo>
                      <a:pt x="162" y="70"/>
                      <a:pt x="165" y="74"/>
                      <a:pt x="164" y="77"/>
                    </a:cubicBezTo>
                    <a:cubicBezTo>
                      <a:pt x="161" y="76"/>
                      <a:pt x="158" y="76"/>
                      <a:pt x="154" y="75"/>
                    </a:cubicBezTo>
                    <a:close/>
                    <a:moveTo>
                      <a:pt x="193" y="522"/>
                    </a:moveTo>
                    <a:cubicBezTo>
                      <a:pt x="193" y="520"/>
                      <a:pt x="193" y="518"/>
                      <a:pt x="190" y="518"/>
                    </a:cubicBezTo>
                    <a:cubicBezTo>
                      <a:pt x="190" y="518"/>
                      <a:pt x="189" y="519"/>
                      <a:pt x="189" y="519"/>
                    </a:cubicBezTo>
                    <a:cubicBezTo>
                      <a:pt x="189" y="522"/>
                      <a:pt x="191" y="522"/>
                      <a:pt x="193" y="522"/>
                    </a:cubicBezTo>
                    <a:cubicBezTo>
                      <a:pt x="204" y="539"/>
                      <a:pt x="216" y="555"/>
                      <a:pt x="210" y="577"/>
                    </a:cubicBezTo>
                    <a:cubicBezTo>
                      <a:pt x="210" y="579"/>
                      <a:pt x="212" y="582"/>
                      <a:pt x="215" y="581"/>
                    </a:cubicBezTo>
                    <a:cubicBezTo>
                      <a:pt x="218" y="581"/>
                      <a:pt x="217" y="578"/>
                      <a:pt x="217" y="575"/>
                    </a:cubicBezTo>
                    <a:cubicBezTo>
                      <a:pt x="218" y="557"/>
                      <a:pt x="210" y="541"/>
                      <a:pt x="204" y="525"/>
                    </a:cubicBezTo>
                    <a:cubicBezTo>
                      <a:pt x="201" y="519"/>
                      <a:pt x="197" y="520"/>
                      <a:pt x="193" y="522"/>
                    </a:cubicBezTo>
                    <a:close/>
                    <a:moveTo>
                      <a:pt x="224" y="604"/>
                    </a:moveTo>
                    <a:cubicBezTo>
                      <a:pt x="226" y="593"/>
                      <a:pt x="221" y="590"/>
                      <a:pt x="209" y="594"/>
                    </a:cubicBezTo>
                    <a:cubicBezTo>
                      <a:pt x="215" y="598"/>
                      <a:pt x="220" y="601"/>
                      <a:pt x="224" y="604"/>
                    </a:cubicBezTo>
                    <a:cubicBezTo>
                      <a:pt x="225" y="608"/>
                      <a:pt x="226" y="612"/>
                      <a:pt x="231" y="617"/>
                    </a:cubicBezTo>
                    <a:cubicBezTo>
                      <a:pt x="233" y="592"/>
                      <a:pt x="256" y="574"/>
                      <a:pt x="245" y="549"/>
                    </a:cubicBezTo>
                    <a:cubicBezTo>
                      <a:pt x="247" y="561"/>
                      <a:pt x="243" y="572"/>
                      <a:pt x="237" y="584"/>
                    </a:cubicBezTo>
                    <a:cubicBezTo>
                      <a:pt x="237" y="579"/>
                      <a:pt x="236" y="576"/>
                      <a:pt x="236" y="573"/>
                    </a:cubicBezTo>
                    <a:cubicBezTo>
                      <a:pt x="234" y="578"/>
                      <a:pt x="235" y="583"/>
                      <a:pt x="234" y="587"/>
                    </a:cubicBezTo>
                    <a:cubicBezTo>
                      <a:pt x="232" y="593"/>
                      <a:pt x="235" y="603"/>
                      <a:pt x="224" y="604"/>
                    </a:cubicBezTo>
                    <a:close/>
                    <a:moveTo>
                      <a:pt x="169" y="150"/>
                    </a:moveTo>
                    <a:cubicBezTo>
                      <a:pt x="168" y="150"/>
                      <a:pt x="168" y="149"/>
                      <a:pt x="168" y="149"/>
                    </a:cubicBezTo>
                    <a:cubicBezTo>
                      <a:pt x="168" y="149"/>
                      <a:pt x="168" y="150"/>
                      <a:pt x="169" y="150"/>
                    </a:cubicBezTo>
                    <a:cubicBezTo>
                      <a:pt x="171" y="154"/>
                      <a:pt x="170" y="154"/>
                      <a:pt x="165" y="153"/>
                    </a:cubicBezTo>
                    <a:cubicBezTo>
                      <a:pt x="158" y="151"/>
                      <a:pt x="152" y="145"/>
                      <a:pt x="140" y="147"/>
                    </a:cubicBezTo>
                    <a:cubicBezTo>
                      <a:pt x="162" y="157"/>
                      <a:pt x="182" y="166"/>
                      <a:pt x="201" y="175"/>
                    </a:cubicBezTo>
                    <a:cubicBezTo>
                      <a:pt x="202" y="174"/>
                      <a:pt x="202" y="173"/>
                      <a:pt x="203" y="172"/>
                    </a:cubicBezTo>
                    <a:cubicBezTo>
                      <a:pt x="190" y="167"/>
                      <a:pt x="184" y="152"/>
                      <a:pt x="169" y="150"/>
                    </a:cubicBezTo>
                    <a:close/>
                    <a:moveTo>
                      <a:pt x="229" y="856"/>
                    </a:moveTo>
                    <a:cubicBezTo>
                      <a:pt x="229" y="852"/>
                      <a:pt x="227" y="850"/>
                      <a:pt x="223" y="852"/>
                    </a:cubicBezTo>
                    <a:cubicBezTo>
                      <a:pt x="220" y="853"/>
                      <a:pt x="217" y="854"/>
                      <a:pt x="220" y="858"/>
                    </a:cubicBezTo>
                    <a:cubicBezTo>
                      <a:pt x="210" y="859"/>
                      <a:pt x="206" y="867"/>
                      <a:pt x="201" y="873"/>
                    </a:cubicBezTo>
                    <a:cubicBezTo>
                      <a:pt x="228" y="859"/>
                      <a:pt x="255" y="849"/>
                      <a:pt x="286" y="855"/>
                    </a:cubicBezTo>
                    <a:cubicBezTo>
                      <a:pt x="286" y="854"/>
                      <a:pt x="286" y="853"/>
                      <a:pt x="286" y="852"/>
                    </a:cubicBezTo>
                    <a:cubicBezTo>
                      <a:pt x="277" y="852"/>
                      <a:pt x="269" y="852"/>
                      <a:pt x="261" y="852"/>
                    </a:cubicBezTo>
                    <a:cubicBezTo>
                      <a:pt x="266" y="847"/>
                      <a:pt x="273" y="851"/>
                      <a:pt x="278" y="846"/>
                    </a:cubicBezTo>
                    <a:cubicBezTo>
                      <a:pt x="282" y="845"/>
                      <a:pt x="286" y="850"/>
                      <a:pt x="292" y="846"/>
                    </a:cubicBezTo>
                    <a:cubicBezTo>
                      <a:pt x="286" y="843"/>
                      <a:pt x="282" y="842"/>
                      <a:pt x="278" y="846"/>
                    </a:cubicBezTo>
                    <a:cubicBezTo>
                      <a:pt x="260" y="842"/>
                      <a:pt x="246" y="854"/>
                      <a:pt x="229" y="856"/>
                    </a:cubicBezTo>
                    <a:close/>
                    <a:moveTo>
                      <a:pt x="208" y="147"/>
                    </a:moveTo>
                    <a:cubicBezTo>
                      <a:pt x="207" y="147"/>
                      <a:pt x="206" y="146"/>
                      <a:pt x="205" y="145"/>
                    </a:cubicBezTo>
                    <a:cubicBezTo>
                      <a:pt x="205" y="146"/>
                      <a:pt x="205" y="146"/>
                      <a:pt x="204" y="146"/>
                    </a:cubicBezTo>
                    <a:cubicBezTo>
                      <a:pt x="205" y="147"/>
                      <a:pt x="206" y="147"/>
                      <a:pt x="207" y="147"/>
                    </a:cubicBezTo>
                    <a:cubicBezTo>
                      <a:pt x="216" y="163"/>
                      <a:pt x="231" y="173"/>
                      <a:pt x="242" y="187"/>
                    </a:cubicBezTo>
                    <a:cubicBezTo>
                      <a:pt x="238" y="175"/>
                      <a:pt x="233" y="164"/>
                      <a:pt x="228" y="152"/>
                    </a:cubicBezTo>
                    <a:cubicBezTo>
                      <a:pt x="224" y="141"/>
                      <a:pt x="217" y="140"/>
                      <a:pt x="208" y="147"/>
                    </a:cubicBezTo>
                    <a:close/>
                    <a:moveTo>
                      <a:pt x="130" y="94"/>
                    </a:moveTo>
                    <a:cubicBezTo>
                      <a:pt x="113" y="91"/>
                      <a:pt x="97" y="84"/>
                      <a:pt x="79" y="86"/>
                    </a:cubicBezTo>
                    <a:cubicBezTo>
                      <a:pt x="112" y="93"/>
                      <a:pt x="143" y="105"/>
                      <a:pt x="172" y="122"/>
                    </a:cubicBezTo>
                    <a:cubicBezTo>
                      <a:pt x="161" y="110"/>
                      <a:pt x="145" y="105"/>
                      <a:pt x="135" y="91"/>
                    </a:cubicBezTo>
                    <a:cubicBezTo>
                      <a:pt x="133" y="88"/>
                      <a:pt x="131" y="90"/>
                      <a:pt x="130" y="94"/>
                    </a:cubicBezTo>
                    <a:close/>
                    <a:moveTo>
                      <a:pt x="315" y="852"/>
                    </a:moveTo>
                    <a:cubicBezTo>
                      <a:pt x="292" y="860"/>
                      <a:pt x="292" y="860"/>
                      <a:pt x="295" y="897"/>
                    </a:cubicBezTo>
                    <a:cubicBezTo>
                      <a:pt x="303" y="882"/>
                      <a:pt x="312" y="869"/>
                      <a:pt x="315" y="852"/>
                    </a:cubicBezTo>
                    <a:close/>
                    <a:moveTo>
                      <a:pt x="306" y="1029"/>
                    </a:moveTo>
                    <a:cubicBezTo>
                      <a:pt x="307" y="1029"/>
                      <a:pt x="308" y="1028"/>
                      <a:pt x="309" y="1027"/>
                    </a:cubicBezTo>
                    <a:cubicBezTo>
                      <a:pt x="298" y="1009"/>
                      <a:pt x="299" y="987"/>
                      <a:pt x="294" y="967"/>
                    </a:cubicBezTo>
                    <a:cubicBezTo>
                      <a:pt x="287" y="977"/>
                      <a:pt x="301" y="991"/>
                      <a:pt x="288" y="1001"/>
                    </a:cubicBezTo>
                    <a:cubicBezTo>
                      <a:pt x="287" y="1001"/>
                      <a:pt x="288" y="1003"/>
                      <a:pt x="289" y="1004"/>
                    </a:cubicBezTo>
                    <a:cubicBezTo>
                      <a:pt x="294" y="1012"/>
                      <a:pt x="300" y="1021"/>
                      <a:pt x="306" y="1029"/>
                    </a:cubicBezTo>
                    <a:close/>
                    <a:moveTo>
                      <a:pt x="378" y="917"/>
                    </a:moveTo>
                    <a:cubicBezTo>
                      <a:pt x="372" y="908"/>
                      <a:pt x="374" y="896"/>
                      <a:pt x="363" y="889"/>
                    </a:cubicBezTo>
                    <a:cubicBezTo>
                      <a:pt x="372" y="909"/>
                      <a:pt x="376" y="930"/>
                      <a:pt x="375" y="952"/>
                    </a:cubicBezTo>
                    <a:cubicBezTo>
                      <a:pt x="380" y="936"/>
                      <a:pt x="383" y="919"/>
                      <a:pt x="380" y="902"/>
                    </a:cubicBezTo>
                    <a:cubicBezTo>
                      <a:pt x="379" y="907"/>
                      <a:pt x="379" y="912"/>
                      <a:pt x="378" y="917"/>
                    </a:cubicBezTo>
                    <a:close/>
                    <a:moveTo>
                      <a:pt x="194" y="545"/>
                    </a:moveTo>
                    <a:cubicBezTo>
                      <a:pt x="185" y="528"/>
                      <a:pt x="167" y="523"/>
                      <a:pt x="151" y="531"/>
                    </a:cubicBezTo>
                    <a:cubicBezTo>
                      <a:pt x="167" y="531"/>
                      <a:pt x="179" y="536"/>
                      <a:pt x="194" y="545"/>
                    </a:cubicBezTo>
                    <a:close/>
                    <a:moveTo>
                      <a:pt x="346" y="834"/>
                    </a:moveTo>
                    <a:cubicBezTo>
                      <a:pt x="349" y="843"/>
                      <a:pt x="346" y="854"/>
                      <a:pt x="350" y="864"/>
                    </a:cubicBezTo>
                    <a:cubicBezTo>
                      <a:pt x="353" y="853"/>
                      <a:pt x="355" y="843"/>
                      <a:pt x="346" y="834"/>
                    </a:cubicBezTo>
                    <a:close/>
                    <a:moveTo>
                      <a:pt x="215" y="110"/>
                    </a:moveTo>
                    <a:cubicBezTo>
                      <a:pt x="210" y="122"/>
                      <a:pt x="214" y="129"/>
                      <a:pt x="222" y="137"/>
                    </a:cubicBezTo>
                    <a:cubicBezTo>
                      <a:pt x="222" y="127"/>
                      <a:pt x="219" y="119"/>
                      <a:pt x="215" y="110"/>
                    </a:cubicBezTo>
                    <a:close/>
                    <a:moveTo>
                      <a:pt x="234" y="567"/>
                    </a:moveTo>
                    <a:cubicBezTo>
                      <a:pt x="237" y="559"/>
                      <a:pt x="237" y="553"/>
                      <a:pt x="232" y="547"/>
                    </a:cubicBezTo>
                    <a:cubicBezTo>
                      <a:pt x="231" y="554"/>
                      <a:pt x="231" y="559"/>
                      <a:pt x="234" y="567"/>
                    </a:cubicBezTo>
                    <a:close/>
                    <a:moveTo>
                      <a:pt x="186" y="574"/>
                    </a:moveTo>
                    <a:cubicBezTo>
                      <a:pt x="189" y="578"/>
                      <a:pt x="190" y="582"/>
                      <a:pt x="196" y="582"/>
                    </a:cubicBezTo>
                    <a:cubicBezTo>
                      <a:pt x="196" y="582"/>
                      <a:pt x="197" y="580"/>
                      <a:pt x="197" y="579"/>
                    </a:cubicBezTo>
                    <a:cubicBezTo>
                      <a:pt x="195" y="575"/>
                      <a:pt x="193" y="572"/>
                      <a:pt x="186" y="574"/>
                    </a:cubicBezTo>
                    <a:close/>
                    <a:moveTo>
                      <a:pt x="87" y="31"/>
                    </a:moveTo>
                    <a:cubicBezTo>
                      <a:pt x="81" y="26"/>
                      <a:pt x="77" y="23"/>
                      <a:pt x="71" y="25"/>
                    </a:cubicBezTo>
                    <a:cubicBezTo>
                      <a:pt x="75" y="28"/>
                      <a:pt x="79" y="31"/>
                      <a:pt x="87" y="31"/>
                    </a:cubicBezTo>
                    <a:close/>
                    <a:moveTo>
                      <a:pt x="191" y="133"/>
                    </a:moveTo>
                    <a:cubicBezTo>
                      <a:pt x="192" y="139"/>
                      <a:pt x="194" y="141"/>
                      <a:pt x="200" y="142"/>
                    </a:cubicBezTo>
                    <a:cubicBezTo>
                      <a:pt x="199" y="136"/>
                      <a:pt x="196" y="134"/>
                      <a:pt x="191" y="133"/>
                    </a:cubicBezTo>
                    <a:close/>
                    <a:moveTo>
                      <a:pt x="218" y="534"/>
                    </a:moveTo>
                    <a:cubicBezTo>
                      <a:pt x="218" y="538"/>
                      <a:pt x="213" y="540"/>
                      <a:pt x="217" y="546"/>
                    </a:cubicBezTo>
                    <a:cubicBezTo>
                      <a:pt x="220" y="542"/>
                      <a:pt x="220" y="538"/>
                      <a:pt x="218" y="534"/>
                    </a:cubicBezTo>
                    <a:close/>
                    <a:moveTo>
                      <a:pt x="186" y="126"/>
                    </a:moveTo>
                    <a:cubicBezTo>
                      <a:pt x="182" y="127"/>
                      <a:pt x="181" y="127"/>
                      <a:pt x="182" y="129"/>
                    </a:cubicBezTo>
                    <a:cubicBezTo>
                      <a:pt x="182" y="130"/>
                      <a:pt x="184" y="131"/>
                      <a:pt x="185" y="132"/>
                    </a:cubicBezTo>
                    <a:cubicBezTo>
                      <a:pt x="187" y="132"/>
                      <a:pt x="188" y="131"/>
                      <a:pt x="187" y="129"/>
                    </a:cubicBezTo>
                    <a:cubicBezTo>
                      <a:pt x="187" y="128"/>
                      <a:pt x="186" y="126"/>
                      <a:pt x="186" y="126"/>
                    </a:cubicBezTo>
                    <a:close/>
                    <a:moveTo>
                      <a:pt x="354" y="870"/>
                    </a:moveTo>
                    <a:cubicBezTo>
                      <a:pt x="352" y="873"/>
                      <a:pt x="352" y="875"/>
                      <a:pt x="354" y="878"/>
                    </a:cubicBezTo>
                    <a:cubicBezTo>
                      <a:pt x="355" y="875"/>
                      <a:pt x="356" y="872"/>
                      <a:pt x="354" y="870"/>
                    </a:cubicBezTo>
                    <a:close/>
                    <a:moveTo>
                      <a:pt x="151" y="504"/>
                    </a:moveTo>
                    <a:cubicBezTo>
                      <a:pt x="151" y="504"/>
                      <a:pt x="150" y="505"/>
                      <a:pt x="150" y="506"/>
                    </a:cubicBezTo>
                    <a:cubicBezTo>
                      <a:pt x="151" y="506"/>
                      <a:pt x="152" y="506"/>
                      <a:pt x="152" y="506"/>
                    </a:cubicBezTo>
                    <a:cubicBezTo>
                      <a:pt x="153" y="506"/>
                      <a:pt x="153" y="505"/>
                      <a:pt x="153" y="505"/>
                    </a:cubicBezTo>
                    <a:cubicBezTo>
                      <a:pt x="153" y="504"/>
                      <a:pt x="152" y="504"/>
                      <a:pt x="151" y="504"/>
                    </a:cubicBezTo>
                    <a:close/>
                    <a:moveTo>
                      <a:pt x="125" y="83"/>
                    </a:moveTo>
                    <a:cubicBezTo>
                      <a:pt x="124" y="84"/>
                      <a:pt x="124" y="84"/>
                      <a:pt x="124" y="85"/>
                    </a:cubicBezTo>
                    <a:cubicBezTo>
                      <a:pt x="124" y="85"/>
                      <a:pt x="125" y="86"/>
                      <a:pt x="126" y="86"/>
                    </a:cubicBezTo>
                    <a:cubicBezTo>
                      <a:pt x="126" y="86"/>
                      <a:pt x="127" y="84"/>
                      <a:pt x="127" y="84"/>
                    </a:cubicBezTo>
                    <a:cubicBezTo>
                      <a:pt x="126" y="83"/>
                      <a:pt x="125" y="83"/>
                      <a:pt x="125" y="83"/>
                    </a:cubicBezTo>
                    <a:close/>
                    <a:moveTo>
                      <a:pt x="186" y="513"/>
                    </a:moveTo>
                    <a:cubicBezTo>
                      <a:pt x="186" y="513"/>
                      <a:pt x="185" y="513"/>
                      <a:pt x="185" y="513"/>
                    </a:cubicBezTo>
                    <a:cubicBezTo>
                      <a:pt x="185" y="513"/>
                      <a:pt x="185" y="514"/>
                      <a:pt x="185" y="514"/>
                    </a:cubicBezTo>
                    <a:cubicBezTo>
                      <a:pt x="186" y="514"/>
                      <a:pt x="186" y="514"/>
                      <a:pt x="186" y="514"/>
                    </a:cubicBezTo>
                    <a:cubicBezTo>
                      <a:pt x="186" y="514"/>
                      <a:pt x="186" y="513"/>
                      <a:pt x="186" y="513"/>
                    </a:cubicBezTo>
                    <a:close/>
                    <a:moveTo>
                      <a:pt x="218" y="524"/>
                    </a:moveTo>
                    <a:cubicBezTo>
                      <a:pt x="218" y="524"/>
                      <a:pt x="218" y="525"/>
                      <a:pt x="218" y="525"/>
                    </a:cubicBezTo>
                    <a:cubicBezTo>
                      <a:pt x="219" y="525"/>
                      <a:pt x="219" y="525"/>
                      <a:pt x="219" y="524"/>
                    </a:cubicBezTo>
                    <a:cubicBezTo>
                      <a:pt x="219" y="524"/>
                      <a:pt x="219" y="524"/>
                      <a:pt x="218" y="524"/>
                    </a:cubicBezTo>
                    <a:close/>
                    <a:moveTo>
                      <a:pt x="329" y="898"/>
                    </a:moveTo>
                    <a:cubicBezTo>
                      <a:pt x="329" y="898"/>
                      <a:pt x="328" y="897"/>
                      <a:pt x="328" y="897"/>
                    </a:cubicBezTo>
                    <a:cubicBezTo>
                      <a:pt x="328" y="898"/>
                      <a:pt x="328" y="898"/>
                      <a:pt x="328" y="899"/>
                    </a:cubicBezTo>
                    <a:cubicBezTo>
                      <a:pt x="328" y="898"/>
                      <a:pt x="329" y="899"/>
                      <a:pt x="329" y="898"/>
                    </a:cubicBezTo>
                    <a:cubicBezTo>
                      <a:pt x="329" y="898"/>
                      <a:pt x="329" y="898"/>
                      <a:pt x="329" y="898"/>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2" name="Freeform 17">
                <a:extLst>
                  <a:ext uri="{FF2B5EF4-FFF2-40B4-BE49-F238E27FC236}">
                    <a16:creationId xmlns:a16="http://schemas.microsoft.com/office/drawing/2014/main" id="{A5D79F07-1C13-56FF-4246-AEF881863530}"/>
                  </a:ext>
                </a:extLst>
              </p:cNvPr>
              <p:cNvSpPr>
                <a:spLocks noEditPoints="1"/>
              </p:cNvSpPr>
              <p:nvPr/>
            </p:nvSpPr>
            <p:spPr bwMode="auto">
              <a:xfrm>
                <a:off x="4788" y="2664"/>
                <a:ext cx="434" cy="584"/>
              </a:xfrm>
              <a:custGeom>
                <a:avLst/>
                <a:gdLst>
                  <a:gd name="T0" fmla="*/ 382 w 382"/>
                  <a:gd name="T1" fmla="*/ 515 h 515"/>
                  <a:gd name="T2" fmla="*/ 310 w 382"/>
                  <a:gd name="T3" fmla="*/ 219 h 515"/>
                  <a:gd name="T4" fmla="*/ 142 w 382"/>
                  <a:gd name="T5" fmla="*/ 176 h 515"/>
                  <a:gd name="T6" fmla="*/ 94 w 382"/>
                  <a:gd name="T7" fmla="*/ 143 h 515"/>
                  <a:gd name="T8" fmla="*/ 21 w 382"/>
                  <a:gd name="T9" fmla="*/ 56 h 515"/>
                  <a:gd name="T10" fmla="*/ 7 w 382"/>
                  <a:gd name="T11" fmla="*/ 18 h 515"/>
                  <a:gd name="T12" fmla="*/ 116 w 382"/>
                  <a:gd name="T13" fmla="*/ 13 h 515"/>
                  <a:gd name="T14" fmla="*/ 143 w 382"/>
                  <a:gd name="T15" fmla="*/ 34 h 515"/>
                  <a:gd name="T16" fmla="*/ 152 w 382"/>
                  <a:gd name="T17" fmla="*/ 49 h 515"/>
                  <a:gd name="T18" fmla="*/ 152 w 382"/>
                  <a:gd name="T19" fmla="*/ 51 h 515"/>
                  <a:gd name="T20" fmla="*/ 178 w 382"/>
                  <a:gd name="T21" fmla="*/ 58 h 515"/>
                  <a:gd name="T22" fmla="*/ 204 w 382"/>
                  <a:gd name="T23" fmla="*/ 119 h 515"/>
                  <a:gd name="T24" fmla="*/ 100 w 382"/>
                  <a:gd name="T25" fmla="*/ 113 h 515"/>
                  <a:gd name="T26" fmla="*/ 179 w 382"/>
                  <a:gd name="T27" fmla="*/ 129 h 515"/>
                  <a:gd name="T28" fmla="*/ 222 w 382"/>
                  <a:gd name="T29" fmla="*/ 127 h 515"/>
                  <a:gd name="T30" fmla="*/ 215 w 382"/>
                  <a:gd name="T31" fmla="*/ 78 h 515"/>
                  <a:gd name="T32" fmla="*/ 224 w 382"/>
                  <a:gd name="T33" fmla="*/ 75 h 515"/>
                  <a:gd name="T34" fmla="*/ 221 w 382"/>
                  <a:gd name="T35" fmla="*/ 87 h 515"/>
                  <a:gd name="T36" fmla="*/ 230 w 382"/>
                  <a:gd name="T37" fmla="*/ 83 h 515"/>
                  <a:gd name="T38" fmla="*/ 242 w 382"/>
                  <a:gd name="T39" fmla="*/ 77 h 515"/>
                  <a:gd name="T40" fmla="*/ 327 w 382"/>
                  <a:gd name="T41" fmla="*/ 231 h 515"/>
                  <a:gd name="T42" fmla="*/ 292 w 382"/>
                  <a:gd name="T43" fmla="*/ 65 h 515"/>
                  <a:gd name="T44" fmla="*/ 53 w 382"/>
                  <a:gd name="T45" fmla="*/ 49 h 515"/>
                  <a:gd name="T46" fmla="*/ 53 w 382"/>
                  <a:gd name="T47" fmla="*/ 49 h 515"/>
                  <a:gd name="T48" fmla="*/ 169 w 382"/>
                  <a:gd name="T49" fmla="*/ 90 h 515"/>
                  <a:gd name="T50" fmla="*/ 169 w 382"/>
                  <a:gd name="T51" fmla="*/ 85 h 515"/>
                  <a:gd name="T52" fmla="*/ 164 w 382"/>
                  <a:gd name="T53" fmla="*/ 88 h 515"/>
                  <a:gd name="T54" fmla="*/ 138 w 382"/>
                  <a:gd name="T55" fmla="*/ 166 h 515"/>
                  <a:gd name="T56" fmla="*/ 193 w 382"/>
                  <a:gd name="T57" fmla="*/ 161 h 515"/>
                  <a:gd name="T58" fmla="*/ 142 w 382"/>
                  <a:gd name="T59" fmla="*/ 57 h 515"/>
                  <a:gd name="T60" fmla="*/ 94 w 382"/>
                  <a:gd name="T61" fmla="*/ 36 h 515"/>
                  <a:gd name="T62" fmla="*/ 124 w 382"/>
                  <a:gd name="T63" fmla="*/ 64 h 515"/>
                  <a:gd name="T64" fmla="*/ 63 w 382"/>
                  <a:gd name="T65" fmla="*/ 52 h 515"/>
                  <a:gd name="T66" fmla="*/ 91 w 382"/>
                  <a:gd name="T67" fmla="*/ 59 h 515"/>
                  <a:gd name="T68" fmla="*/ 68 w 382"/>
                  <a:gd name="T69" fmla="*/ 72 h 515"/>
                  <a:gd name="T70" fmla="*/ 125 w 382"/>
                  <a:gd name="T71" fmla="*/ 88 h 515"/>
                  <a:gd name="T72" fmla="*/ 67 w 382"/>
                  <a:gd name="T73" fmla="*/ 90 h 515"/>
                  <a:gd name="T74" fmla="*/ 203 w 382"/>
                  <a:gd name="T75" fmla="*/ 155 h 515"/>
                  <a:gd name="T76" fmla="*/ 189 w 382"/>
                  <a:gd name="T77" fmla="*/ 151 h 515"/>
                  <a:gd name="T78" fmla="*/ 174 w 382"/>
                  <a:gd name="T79" fmla="*/ 93 h 515"/>
                  <a:gd name="T80" fmla="*/ 119 w 382"/>
                  <a:gd name="T81" fmla="*/ 86 h 515"/>
                  <a:gd name="T82" fmla="*/ 132 w 382"/>
                  <a:gd name="T83" fmla="*/ 132 h 515"/>
                  <a:gd name="T84" fmla="*/ 134 w 382"/>
                  <a:gd name="T85" fmla="*/ 133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82" h="515">
                    <a:moveTo>
                      <a:pt x="311" y="75"/>
                    </a:moveTo>
                    <a:cubicBezTo>
                      <a:pt x="334" y="157"/>
                      <a:pt x="357" y="240"/>
                      <a:pt x="370" y="324"/>
                    </a:cubicBezTo>
                    <a:cubicBezTo>
                      <a:pt x="379" y="387"/>
                      <a:pt x="381" y="452"/>
                      <a:pt x="382" y="515"/>
                    </a:cubicBezTo>
                    <a:cubicBezTo>
                      <a:pt x="377" y="515"/>
                      <a:pt x="372" y="515"/>
                      <a:pt x="367" y="515"/>
                    </a:cubicBezTo>
                    <a:cubicBezTo>
                      <a:pt x="366" y="438"/>
                      <a:pt x="368" y="361"/>
                      <a:pt x="348" y="285"/>
                    </a:cubicBezTo>
                    <a:cubicBezTo>
                      <a:pt x="341" y="260"/>
                      <a:pt x="326" y="239"/>
                      <a:pt x="310" y="219"/>
                    </a:cubicBezTo>
                    <a:cubicBezTo>
                      <a:pt x="291" y="195"/>
                      <a:pt x="269" y="174"/>
                      <a:pt x="246" y="155"/>
                    </a:cubicBezTo>
                    <a:cubicBezTo>
                      <a:pt x="241" y="151"/>
                      <a:pt x="237" y="149"/>
                      <a:pt x="231" y="154"/>
                    </a:cubicBezTo>
                    <a:cubicBezTo>
                      <a:pt x="206" y="178"/>
                      <a:pt x="176" y="185"/>
                      <a:pt x="142" y="176"/>
                    </a:cubicBezTo>
                    <a:cubicBezTo>
                      <a:pt x="125" y="172"/>
                      <a:pt x="109" y="168"/>
                      <a:pt x="93" y="159"/>
                    </a:cubicBezTo>
                    <a:cubicBezTo>
                      <a:pt x="95" y="154"/>
                      <a:pt x="102" y="157"/>
                      <a:pt x="102" y="153"/>
                    </a:cubicBezTo>
                    <a:cubicBezTo>
                      <a:pt x="102" y="148"/>
                      <a:pt x="97" y="146"/>
                      <a:pt x="94" y="143"/>
                    </a:cubicBezTo>
                    <a:cubicBezTo>
                      <a:pt x="80" y="133"/>
                      <a:pt x="66" y="123"/>
                      <a:pt x="53" y="110"/>
                    </a:cubicBezTo>
                    <a:cubicBezTo>
                      <a:pt x="60" y="109"/>
                      <a:pt x="66" y="111"/>
                      <a:pt x="73" y="108"/>
                    </a:cubicBezTo>
                    <a:cubicBezTo>
                      <a:pt x="52" y="93"/>
                      <a:pt x="35" y="76"/>
                      <a:pt x="21" y="56"/>
                    </a:cubicBezTo>
                    <a:cubicBezTo>
                      <a:pt x="18" y="52"/>
                      <a:pt x="15" y="47"/>
                      <a:pt x="12" y="42"/>
                    </a:cubicBezTo>
                    <a:cubicBezTo>
                      <a:pt x="11" y="41"/>
                      <a:pt x="9" y="38"/>
                      <a:pt x="10" y="37"/>
                    </a:cubicBezTo>
                    <a:cubicBezTo>
                      <a:pt x="25" y="28"/>
                      <a:pt x="9" y="24"/>
                      <a:pt x="7" y="18"/>
                    </a:cubicBezTo>
                    <a:cubicBezTo>
                      <a:pt x="6" y="15"/>
                      <a:pt x="3" y="13"/>
                      <a:pt x="0" y="9"/>
                    </a:cubicBezTo>
                    <a:cubicBezTo>
                      <a:pt x="38" y="5"/>
                      <a:pt x="74" y="3"/>
                      <a:pt x="110" y="12"/>
                    </a:cubicBezTo>
                    <a:cubicBezTo>
                      <a:pt x="112" y="12"/>
                      <a:pt x="116" y="13"/>
                      <a:pt x="116" y="13"/>
                    </a:cubicBezTo>
                    <a:cubicBezTo>
                      <a:pt x="121" y="0"/>
                      <a:pt x="132" y="7"/>
                      <a:pt x="140" y="5"/>
                    </a:cubicBezTo>
                    <a:cubicBezTo>
                      <a:pt x="146" y="15"/>
                      <a:pt x="133" y="18"/>
                      <a:pt x="133" y="27"/>
                    </a:cubicBezTo>
                    <a:cubicBezTo>
                      <a:pt x="137" y="27"/>
                      <a:pt x="144" y="25"/>
                      <a:pt x="143" y="34"/>
                    </a:cubicBezTo>
                    <a:cubicBezTo>
                      <a:pt x="143" y="35"/>
                      <a:pt x="142" y="38"/>
                      <a:pt x="145" y="38"/>
                    </a:cubicBezTo>
                    <a:cubicBezTo>
                      <a:pt x="146" y="38"/>
                      <a:pt x="146" y="36"/>
                      <a:pt x="147" y="35"/>
                    </a:cubicBezTo>
                    <a:cubicBezTo>
                      <a:pt x="163" y="34"/>
                      <a:pt x="149" y="45"/>
                      <a:pt x="152" y="49"/>
                    </a:cubicBezTo>
                    <a:cubicBezTo>
                      <a:pt x="150" y="48"/>
                      <a:pt x="150" y="44"/>
                      <a:pt x="146" y="46"/>
                    </a:cubicBezTo>
                    <a:cubicBezTo>
                      <a:pt x="152" y="55"/>
                      <a:pt x="143" y="70"/>
                      <a:pt x="162" y="74"/>
                    </a:cubicBezTo>
                    <a:cubicBezTo>
                      <a:pt x="158" y="66"/>
                      <a:pt x="155" y="58"/>
                      <a:pt x="152" y="51"/>
                    </a:cubicBezTo>
                    <a:cubicBezTo>
                      <a:pt x="158" y="52"/>
                      <a:pt x="162" y="50"/>
                      <a:pt x="166" y="48"/>
                    </a:cubicBezTo>
                    <a:cubicBezTo>
                      <a:pt x="170" y="47"/>
                      <a:pt x="173" y="40"/>
                      <a:pt x="177" y="44"/>
                    </a:cubicBezTo>
                    <a:cubicBezTo>
                      <a:pt x="181" y="47"/>
                      <a:pt x="179" y="53"/>
                      <a:pt x="178" y="58"/>
                    </a:cubicBezTo>
                    <a:cubicBezTo>
                      <a:pt x="177" y="59"/>
                      <a:pt x="177" y="60"/>
                      <a:pt x="177" y="63"/>
                    </a:cubicBezTo>
                    <a:cubicBezTo>
                      <a:pt x="185" y="60"/>
                      <a:pt x="190" y="61"/>
                      <a:pt x="188" y="70"/>
                    </a:cubicBezTo>
                    <a:cubicBezTo>
                      <a:pt x="195" y="86"/>
                      <a:pt x="201" y="102"/>
                      <a:pt x="204" y="119"/>
                    </a:cubicBezTo>
                    <a:cubicBezTo>
                      <a:pt x="193" y="120"/>
                      <a:pt x="181" y="119"/>
                      <a:pt x="169" y="122"/>
                    </a:cubicBezTo>
                    <a:cubicBezTo>
                      <a:pt x="157" y="125"/>
                      <a:pt x="145" y="123"/>
                      <a:pt x="134" y="121"/>
                    </a:cubicBezTo>
                    <a:cubicBezTo>
                      <a:pt x="123" y="119"/>
                      <a:pt x="112" y="113"/>
                      <a:pt x="100" y="113"/>
                    </a:cubicBezTo>
                    <a:cubicBezTo>
                      <a:pt x="106" y="119"/>
                      <a:pt x="114" y="119"/>
                      <a:pt x="121" y="122"/>
                    </a:cubicBezTo>
                    <a:cubicBezTo>
                      <a:pt x="137" y="128"/>
                      <a:pt x="153" y="132"/>
                      <a:pt x="170" y="125"/>
                    </a:cubicBezTo>
                    <a:cubicBezTo>
                      <a:pt x="173" y="123"/>
                      <a:pt x="178" y="122"/>
                      <a:pt x="179" y="129"/>
                    </a:cubicBezTo>
                    <a:cubicBezTo>
                      <a:pt x="169" y="132"/>
                      <a:pt x="161" y="137"/>
                      <a:pt x="156" y="146"/>
                    </a:cubicBezTo>
                    <a:cubicBezTo>
                      <a:pt x="164" y="141"/>
                      <a:pt x="174" y="138"/>
                      <a:pt x="179" y="129"/>
                    </a:cubicBezTo>
                    <a:cubicBezTo>
                      <a:pt x="193" y="122"/>
                      <a:pt x="207" y="123"/>
                      <a:pt x="222" y="127"/>
                    </a:cubicBezTo>
                    <a:cubicBezTo>
                      <a:pt x="205" y="111"/>
                      <a:pt x="199" y="93"/>
                      <a:pt x="204" y="71"/>
                    </a:cubicBezTo>
                    <a:cubicBezTo>
                      <a:pt x="206" y="70"/>
                      <a:pt x="208" y="69"/>
                      <a:pt x="210" y="67"/>
                    </a:cubicBezTo>
                    <a:cubicBezTo>
                      <a:pt x="216" y="69"/>
                      <a:pt x="215" y="74"/>
                      <a:pt x="215" y="78"/>
                    </a:cubicBezTo>
                    <a:cubicBezTo>
                      <a:pt x="215" y="78"/>
                      <a:pt x="214" y="78"/>
                      <a:pt x="214" y="79"/>
                    </a:cubicBezTo>
                    <a:cubicBezTo>
                      <a:pt x="214" y="78"/>
                      <a:pt x="215" y="78"/>
                      <a:pt x="215" y="78"/>
                    </a:cubicBezTo>
                    <a:cubicBezTo>
                      <a:pt x="218" y="77"/>
                      <a:pt x="221" y="76"/>
                      <a:pt x="224" y="75"/>
                    </a:cubicBezTo>
                    <a:cubicBezTo>
                      <a:pt x="226" y="77"/>
                      <a:pt x="228" y="80"/>
                      <a:pt x="229" y="83"/>
                    </a:cubicBezTo>
                    <a:cubicBezTo>
                      <a:pt x="231" y="90"/>
                      <a:pt x="226" y="88"/>
                      <a:pt x="222" y="87"/>
                    </a:cubicBezTo>
                    <a:cubicBezTo>
                      <a:pt x="222" y="87"/>
                      <a:pt x="222" y="87"/>
                      <a:pt x="221" y="87"/>
                    </a:cubicBezTo>
                    <a:cubicBezTo>
                      <a:pt x="222" y="87"/>
                      <a:pt x="222" y="87"/>
                      <a:pt x="222" y="88"/>
                    </a:cubicBezTo>
                    <a:cubicBezTo>
                      <a:pt x="229" y="99"/>
                      <a:pt x="233" y="112"/>
                      <a:pt x="231" y="126"/>
                    </a:cubicBezTo>
                    <a:cubicBezTo>
                      <a:pt x="234" y="111"/>
                      <a:pt x="238" y="97"/>
                      <a:pt x="230" y="83"/>
                    </a:cubicBezTo>
                    <a:cubicBezTo>
                      <a:pt x="230" y="79"/>
                      <a:pt x="229" y="75"/>
                      <a:pt x="229" y="71"/>
                    </a:cubicBezTo>
                    <a:cubicBezTo>
                      <a:pt x="230" y="68"/>
                      <a:pt x="232" y="68"/>
                      <a:pt x="234" y="69"/>
                    </a:cubicBezTo>
                    <a:cubicBezTo>
                      <a:pt x="235" y="73"/>
                      <a:pt x="235" y="78"/>
                      <a:pt x="242" y="77"/>
                    </a:cubicBezTo>
                    <a:cubicBezTo>
                      <a:pt x="250" y="95"/>
                      <a:pt x="253" y="114"/>
                      <a:pt x="246" y="132"/>
                    </a:cubicBezTo>
                    <a:cubicBezTo>
                      <a:pt x="243" y="140"/>
                      <a:pt x="244" y="143"/>
                      <a:pt x="251" y="148"/>
                    </a:cubicBezTo>
                    <a:cubicBezTo>
                      <a:pt x="281" y="172"/>
                      <a:pt x="307" y="199"/>
                      <a:pt x="327" y="231"/>
                    </a:cubicBezTo>
                    <a:cubicBezTo>
                      <a:pt x="330" y="236"/>
                      <a:pt x="334" y="241"/>
                      <a:pt x="337" y="246"/>
                    </a:cubicBezTo>
                    <a:cubicBezTo>
                      <a:pt x="335" y="230"/>
                      <a:pt x="332" y="214"/>
                      <a:pt x="329" y="199"/>
                    </a:cubicBezTo>
                    <a:cubicBezTo>
                      <a:pt x="318" y="154"/>
                      <a:pt x="308" y="109"/>
                      <a:pt x="292" y="65"/>
                    </a:cubicBezTo>
                    <a:cubicBezTo>
                      <a:pt x="292" y="61"/>
                      <a:pt x="293" y="58"/>
                      <a:pt x="297" y="55"/>
                    </a:cubicBezTo>
                    <a:cubicBezTo>
                      <a:pt x="298" y="64"/>
                      <a:pt x="308" y="67"/>
                      <a:pt x="311" y="75"/>
                    </a:cubicBezTo>
                    <a:close/>
                    <a:moveTo>
                      <a:pt x="53" y="49"/>
                    </a:moveTo>
                    <a:cubicBezTo>
                      <a:pt x="54" y="49"/>
                      <a:pt x="55" y="50"/>
                      <a:pt x="56" y="51"/>
                    </a:cubicBezTo>
                    <a:cubicBezTo>
                      <a:pt x="56" y="50"/>
                      <a:pt x="56" y="50"/>
                      <a:pt x="56" y="50"/>
                    </a:cubicBezTo>
                    <a:cubicBezTo>
                      <a:pt x="55" y="49"/>
                      <a:pt x="54" y="49"/>
                      <a:pt x="53" y="49"/>
                    </a:cubicBezTo>
                    <a:cubicBezTo>
                      <a:pt x="48" y="45"/>
                      <a:pt x="42" y="43"/>
                      <a:pt x="35" y="45"/>
                    </a:cubicBezTo>
                    <a:cubicBezTo>
                      <a:pt x="41" y="49"/>
                      <a:pt x="47" y="49"/>
                      <a:pt x="53" y="49"/>
                    </a:cubicBezTo>
                    <a:close/>
                    <a:moveTo>
                      <a:pt x="169" y="90"/>
                    </a:moveTo>
                    <a:cubicBezTo>
                      <a:pt x="169" y="90"/>
                      <a:pt x="170" y="90"/>
                      <a:pt x="170" y="90"/>
                    </a:cubicBezTo>
                    <a:cubicBezTo>
                      <a:pt x="170" y="90"/>
                      <a:pt x="169" y="90"/>
                      <a:pt x="169" y="90"/>
                    </a:cubicBezTo>
                    <a:cubicBezTo>
                      <a:pt x="169" y="88"/>
                      <a:pt x="169" y="87"/>
                      <a:pt x="169" y="85"/>
                    </a:cubicBezTo>
                    <a:cubicBezTo>
                      <a:pt x="169" y="83"/>
                      <a:pt x="168" y="80"/>
                      <a:pt x="166" y="79"/>
                    </a:cubicBezTo>
                    <a:cubicBezTo>
                      <a:pt x="165" y="79"/>
                      <a:pt x="163" y="79"/>
                      <a:pt x="163" y="80"/>
                    </a:cubicBezTo>
                    <a:cubicBezTo>
                      <a:pt x="161" y="83"/>
                      <a:pt x="162" y="86"/>
                      <a:pt x="164" y="88"/>
                    </a:cubicBezTo>
                    <a:cubicBezTo>
                      <a:pt x="165" y="89"/>
                      <a:pt x="167" y="89"/>
                      <a:pt x="169" y="90"/>
                    </a:cubicBezTo>
                    <a:close/>
                    <a:moveTo>
                      <a:pt x="188" y="162"/>
                    </a:moveTo>
                    <a:cubicBezTo>
                      <a:pt x="172" y="165"/>
                      <a:pt x="156" y="153"/>
                      <a:pt x="138" y="166"/>
                    </a:cubicBezTo>
                    <a:cubicBezTo>
                      <a:pt x="156" y="168"/>
                      <a:pt x="173" y="169"/>
                      <a:pt x="188" y="162"/>
                    </a:cubicBezTo>
                    <a:cubicBezTo>
                      <a:pt x="190" y="162"/>
                      <a:pt x="192" y="162"/>
                      <a:pt x="194" y="161"/>
                    </a:cubicBezTo>
                    <a:cubicBezTo>
                      <a:pt x="193" y="161"/>
                      <a:pt x="193" y="161"/>
                      <a:pt x="193" y="161"/>
                    </a:cubicBezTo>
                    <a:cubicBezTo>
                      <a:pt x="191" y="160"/>
                      <a:pt x="189" y="161"/>
                      <a:pt x="188" y="162"/>
                    </a:cubicBezTo>
                    <a:close/>
                    <a:moveTo>
                      <a:pt x="137" y="51"/>
                    </a:moveTo>
                    <a:cubicBezTo>
                      <a:pt x="138" y="54"/>
                      <a:pt x="139" y="57"/>
                      <a:pt x="142" y="57"/>
                    </a:cubicBezTo>
                    <a:cubicBezTo>
                      <a:pt x="143" y="58"/>
                      <a:pt x="144" y="57"/>
                      <a:pt x="144" y="55"/>
                    </a:cubicBezTo>
                    <a:cubicBezTo>
                      <a:pt x="143" y="52"/>
                      <a:pt x="141" y="51"/>
                      <a:pt x="138" y="51"/>
                    </a:cubicBezTo>
                    <a:cubicBezTo>
                      <a:pt x="128" y="33"/>
                      <a:pt x="111" y="34"/>
                      <a:pt x="94" y="36"/>
                    </a:cubicBezTo>
                    <a:cubicBezTo>
                      <a:pt x="109" y="39"/>
                      <a:pt x="122" y="49"/>
                      <a:pt x="137" y="51"/>
                    </a:cubicBezTo>
                    <a:close/>
                    <a:moveTo>
                      <a:pt x="72" y="71"/>
                    </a:moveTo>
                    <a:cubicBezTo>
                      <a:pt x="89" y="66"/>
                      <a:pt x="106" y="61"/>
                      <a:pt x="124" y="64"/>
                    </a:cubicBezTo>
                    <a:cubicBezTo>
                      <a:pt x="115" y="60"/>
                      <a:pt x="109" y="47"/>
                      <a:pt x="95" y="55"/>
                    </a:cubicBezTo>
                    <a:cubicBezTo>
                      <a:pt x="88" y="60"/>
                      <a:pt x="77" y="54"/>
                      <a:pt x="68" y="52"/>
                    </a:cubicBezTo>
                    <a:cubicBezTo>
                      <a:pt x="66" y="52"/>
                      <a:pt x="63" y="51"/>
                      <a:pt x="63" y="52"/>
                    </a:cubicBezTo>
                    <a:cubicBezTo>
                      <a:pt x="64" y="62"/>
                      <a:pt x="56" y="57"/>
                      <a:pt x="53" y="59"/>
                    </a:cubicBezTo>
                    <a:cubicBezTo>
                      <a:pt x="49" y="60"/>
                      <a:pt x="44" y="60"/>
                      <a:pt x="41" y="66"/>
                    </a:cubicBezTo>
                    <a:cubicBezTo>
                      <a:pt x="58" y="62"/>
                      <a:pt x="74" y="60"/>
                      <a:pt x="91" y="59"/>
                    </a:cubicBezTo>
                    <a:cubicBezTo>
                      <a:pt x="85" y="66"/>
                      <a:pt x="75" y="62"/>
                      <a:pt x="72" y="71"/>
                    </a:cubicBezTo>
                    <a:cubicBezTo>
                      <a:pt x="71" y="71"/>
                      <a:pt x="69" y="71"/>
                      <a:pt x="67" y="72"/>
                    </a:cubicBezTo>
                    <a:cubicBezTo>
                      <a:pt x="67" y="72"/>
                      <a:pt x="67" y="72"/>
                      <a:pt x="68" y="72"/>
                    </a:cubicBezTo>
                    <a:cubicBezTo>
                      <a:pt x="70" y="73"/>
                      <a:pt x="71" y="72"/>
                      <a:pt x="72" y="71"/>
                    </a:cubicBezTo>
                    <a:close/>
                    <a:moveTo>
                      <a:pt x="184" y="105"/>
                    </a:moveTo>
                    <a:cubicBezTo>
                      <a:pt x="162" y="105"/>
                      <a:pt x="143" y="98"/>
                      <a:pt x="125" y="88"/>
                    </a:cubicBezTo>
                    <a:cubicBezTo>
                      <a:pt x="126" y="94"/>
                      <a:pt x="134" y="93"/>
                      <a:pt x="136" y="99"/>
                    </a:cubicBezTo>
                    <a:cubicBezTo>
                      <a:pt x="113" y="95"/>
                      <a:pt x="90" y="91"/>
                      <a:pt x="68" y="87"/>
                    </a:cubicBezTo>
                    <a:cubicBezTo>
                      <a:pt x="68" y="88"/>
                      <a:pt x="68" y="89"/>
                      <a:pt x="67" y="90"/>
                    </a:cubicBezTo>
                    <a:cubicBezTo>
                      <a:pt x="106" y="97"/>
                      <a:pt x="143" y="110"/>
                      <a:pt x="184" y="105"/>
                    </a:cubicBezTo>
                    <a:close/>
                    <a:moveTo>
                      <a:pt x="189" y="151"/>
                    </a:moveTo>
                    <a:cubicBezTo>
                      <a:pt x="195" y="153"/>
                      <a:pt x="199" y="153"/>
                      <a:pt x="203" y="155"/>
                    </a:cubicBezTo>
                    <a:cubicBezTo>
                      <a:pt x="208" y="159"/>
                      <a:pt x="198" y="156"/>
                      <a:pt x="201" y="160"/>
                    </a:cubicBezTo>
                    <a:cubicBezTo>
                      <a:pt x="206" y="161"/>
                      <a:pt x="211" y="160"/>
                      <a:pt x="215" y="154"/>
                    </a:cubicBezTo>
                    <a:cubicBezTo>
                      <a:pt x="206" y="153"/>
                      <a:pt x="199" y="149"/>
                      <a:pt x="189" y="151"/>
                    </a:cubicBezTo>
                    <a:close/>
                    <a:moveTo>
                      <a:pt x="174" y="93"/>
                    </a:moveTo>
                    <a:cubicBezTo>
                      <a:pt x="178" y="97"/>
                      <a:pt x="179" y="101"/>
                      <a:pt x="185" y="98"/>
                    </a:cubicBezTo>
                    <a:cubicBezTo>
                      <a:pt x="183" y="95"/>
                      <a:pt x="181" y="92"/>
                      <a:pt x="174" y="93"/>
                    </a:cubicBezTo>
                    <a:close/>
                    <a:moveTo>
                      <a:pt x="118" y="84"/>
                    </a:moveTo>
                    <a:cubicBezTo>
                      <a:pt x="117" y="84"/>
                      <a:pt x="117" y="85"/>
                      <a:pt x="117" y="86"/>
                    </a:cubicBezTo>
                    <a:cubicBezTo>
                      <a:pt x="117" y="86"/>
                      <a:pt x="118" y="87"/>
                      <a:pt x="119" y="86"/>
                    </a:cubicBezTo>
                    <a:cubicBezTo>
                      <a:pt x="119" y="86"/>
                      <a:pt x="119" y="85"/>
                      <a:pt x="120" y="85"/>
                    </a:cubicBezTo>
                    <a:cubicBezTo>
                      <a:pt x="119" y="84"/>
                      <a:pt x="118" y="84"/>
                      <a:pt x="118" y="84"/>
                    </a:cubicBezTo>
                    <a:close/>
                    <a:moveTo>
                      <a:pt x="132" y="132"/>
                    </a:moveTo>
                    <a:cubicBezTo>
                      <a:pt x="132" y="133"/>
                      <a:pt x="132" y="133"/>
                      <a:pt x="131" y="134"/>
                    </a:cubicBezTo>
                    <a:cubicBezTo>
                      <a:pt x="132" y="134"/>
                      <a:pt x="133" y="135"/>
                      <a:pt x="133" y="135"/>
                    </a:cubicBezTo>
                    <a:cubicBezTo>
                      <a:pt x="134" y="135"/>
                      <a:pt x="134" y="134"/>
                      <a:pt x="134" y="133"/>
                    </a:cubicBezTo>
                    <a:cubicBezTo>
                      <a:pt x="133" y="133"/>
                      <a:pt x="133" y="132"/>
                      <a:pt x="132" y="13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3" name="Freeform 18">
                <a:extLst>
                  <a:ext uri="{FF2B5EF4-FFF2-40B4-BE49-F238E27FC236}">
                    <a16:creationId xmlns:a16="http://schemas.microsoft.com/office/drawing/2014/main" id="{9DEEACCA-C255-CD1A-FC5E-DBB3F1C1FAA7}"/>
                  </a:ext>
                </a:extLst>
              </p:cNvPr>
              <p:cNvSpPr/>
              <p:nvPr/>
            </p:nvSpPr>
            <p:spPr bwMode="auto">
              <a:xfrm>
                <a:off x="5549" y="1353"/>
                <a:ext cx="221" cy="397"/>
              </a:xfrm>
              <a:custGeom>
                <a:avLst/>
                <a:gdLst>
                  <a:gd name="T0" fmla="*/ 185 w 195"/>
                  <a:gd name="T1" fmla="*/ 345 h 350"/>
                  <a:gd name="T2" fmla="*/ 176 w 195"/>
                  <a:gd name="T3" fmla="*/ 342 h 350"/>
                  <a:gd name="T4" fmla="*/ 174 w 195"/>
                  <a:gd name="T5" fmla="*/ 339 h 350"/>
                  <a:gd name="T6" fmla="*/ 140 w 195"/>
                  <a:gd name="T7" fmla="*/ 336 h 350"/>
                  <a:gd name="T8" fmla="*/ 116 w 195"/>
                  <a:gd name="T9" fmla="*/ 317 h 350"/>
                  <a:gd name="T10" fmla="*/ 85 w 195"/>
                  <a:gd name="T11" fmla="*/ 311 h 350"/>
                  <a:gd name="T12" fmla="*/ 77 w 195"/>
                  <a:gd name="T13" fmla="*/ 305 h 350"/>
                  <a:gd name="T14" fmla="*/ 59 w 195"/>
                  <a:gd name="T15" fmla="*/ 311 h 350"/>
                  <a:gd name="T16" fmla="*/ 58 w 195"/>
                  <a:gd name="T17" fmla="*/ 284 h 350"/>
                  <a:gd name="T18" fmla="*/ 65 w 195"/>
                  <a:gd name="T19" fmla="*/ 264 h 350"/>
                  <a:gd name="T20" fmla="*/ 29 w 195"/>
                  <a:gd name="T21" fmla="*/ 264 h 350"/>
                  <a:gd name="T22" fmla="*/ 32 w 195"/>
                  <a:gd name="T23" fmla="*/ 222 h 350"/>
                  <a:gd name="T24" fmla="*/ 8 w 195"/>
                  <a:gd name="T25" fmla="*/ 217 h 350"/>
                  <a:gd name="T26" fmla="*/ 7 w 195"/>
                  <a:gd name="T27" fmla="*/ 206 h 350"/>
                  <a:gd name="T28" fmla="*/ 9 w 195"/>
                  <a:gd name="T29" fmla="*/ 171 h 350"/>
                  <a:gd name="T30" fmla="*/ 14 w 195"/>
                  <a:gd name="T31" fmla="*/ 154 h 350"/>
                  <a:gd name="T32" fmla="*/ 5 w 195"/>
                  <a:gd name="T33" fmla="*/ 144 h 350"/>
                  <a:gd name="T34" fmla="*/ 25 w 195"/>
                  <a:gd name="T35" fmla="*/ 132 h 350"/>
                  <a:gd name="T36" fmla="*/ 12 w 195"/>
                  <a:gd name="T37" fmla="*/ 120 h 350"/>
                  <a:gd name="T38" fmla="*/ 11 w 195"/>
                  <a:gd name="T39" fmla="*/ 116 h 350"/>
                  <a:gd name="T40" fmla="*/ 45 w 195"/>
                  <a:gd name="T41" fmla="*/ 113 h 350"/>
                  <a:gd name="T42" fmla="*/ 48 w 195"/>
                  <a:gd name="T43" fmla="*/ 105 h 350"/>
                  <a:gd name="T44" fmla="*/ 39 w 195"/>
                  <a:gd name="T45" fmla="*/ 81 h 350"/>
                  <a:gd name="T46" fmla="*/ 45 w 195"/>
                  <a:gd name="T47" fmla="*/ 82 h 350"/>
                  <a:gd name="T48" fmla="*/ 57 w 195"/>
                  <a:gd name="T49" fmla="*/ 61 h 350"/>
                  <a:gd name="T50" fmla="*/ 87 w 195"/>
                  <a:gd name="T51" fmla="*/ 47 h 350"/>
                  <a:gd name="T52" fmla="*/ 94 w 195"/>
                  <a:gd name="T53" fmla="*/ 32 h 350"/>
                  <a:gd name="T54" fmla="*/ 120 w 195"/>
                  <a:gd name="T55" fmla="*/ 29 h 350"/>
                  <a:gd name="T56" fmla="*/ 137 w 195"/>
                  <a:gd name="T57" fmla="*/ 24 h 350"/>
                  <a:gd name="T58" fmla="*/ 137 w 195"/>
                  <a:gd name="T59" fmla="*/ 12 h 350"/>
                  <a:gd name="T60" fmla="*/ 147 w 195"/>
                  <a:gd name="T61" fmla="*/ 17 h 350"/>
                  <a:gd name="T62" fmla="*/ 169 w 195"/>
                  <a:gd name="T63" fmla="*/ 13 h 350"/>
                  <a:gd name="T64" fmla="*/ 195 w 195"/>
                  <a:gd name="T65" fmla="*/ 21 h 350"/>
                  <a:gd name="T66" fmla="*/ 176 w 195"/>
                  <a:gd name="T67" fmla="*/ 79 h 350"/>
                  <a:gd name="T68" fmla="*/ 162 w 195"/>
                  <a:gd name="T69" fmla="*/ 79 h 350"/>
                  <a:gd name="T70" fmla="*/ 145 w 195"/>
                  <a:gd name="T71" fmla="*/ 80 h 350"/>
                  <a:gd name="T72" fmla="*/ 111 w 195"/>
                  <a:gd name="T73" fmla="*/ 99 h 350"/>
                  <a:gd name="T74" fmla="*/ 94 w 195"/>
                  <a:gd name="T75" fmla="*/ 122 h 350"/>
                  <a:gd name="T76" fmla="*/ 84 w 195"/>
                  <a:gd name="T77" fmla="*/ 121 h 350"/>
                  <a:gd name="T78" fmla="*/ 82 w 195"/>
                  <a:gd name="T79" fmla="*/ 137 h 350"/>
                  <a:gd name="T80" fmla="*/ 80 w 195"/>
                  <a:gd name="T81" fmla="*/ 159 h 350"/>
                  <a:gd name="T82" fmla="*/ 80 w 195"/>
                  <a:gd name="T83" fmla="*/ 203 h 350"/>
                  <a:gd name="T84" fmla="*/ 98 w 195"/>
                  <a:gd name="T85" fmla="*/ 231 h 350"/>
                  <a:gd name="T86" fmla="*/ 129 w 195"/>
                  <a:gd name="T87" fmla="*/ 259 h 350"/>
                  <a:gd name="T88" fmla="*/ 172 w 195"/>
                  <a:gd name="T89" fmla="*/ 277 h 350"/>
                  <a:gd name="T90" fmla="*/ 195 w 195"/>
                  <a:gd name="T91" fmla="*/ 277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5" h="350">
                    <a:moveTo>
                      <a:pt x="195" y="343"/>
                    </a:moveTo>
                    <a:cubicBezTo>
                      <a:pt x="191" y="339"/>
                      <a:pt x="187" y="335"/>
                      <a:pt x="185" y="345"/>
                    </a:cubicBezTo>
                    <a:cubicBezTo>
                      <a:pt x="184" y="350"/>
                      <a:pt x="180" y="348"/>
                      <a:pt x="176" y="348"/>
                    </a:cubicBezTo>
                    <a:cubicBezTo>
                      <a:pt x="176" y="346"/>
                      <a:pt x="176" y="344"/>
                      <a:pt x="176" y="342"/>
                    </a:cubicBezTo>
                    <a:cubicBezTo>
                      <a:pt x="176" y="341"/>
                      <a:pt x="176" y="341"/>
                      <a:pt x="176" y="341"/>
                    </a:cubicBezTo>
                    <a:cubicBezTo>
                      <a:pt x="175" y="340"/>
                      <a:pt x="174" y="339"/>
                      <a:pt x="174" y="339"/>
                    </a:cubicBezTo>
                    <a:cubicBezTo>
                      <a:pt x="170" y="332"/>
                      <a:pt x="172" y="324"/>
                      <a:pt x="166" y="316"/>
                    </a:cubicBezTo>
                    <a:cubicBezTo>
                      <a:pt x="161" y="328"/>
                      <a:pt x="147" y="328"/>
                      <a:pt x="140" y="336"/>
                    </a:cubicBezTo>
                    <a:cubicBezTo>
                      <a:pt x="124" y="348"/>
                      <a:pt x="124" y="348"/>
                      <a:pt x="118" y="331"/>
                    </a:cubicBezTo>
                    <a:cubicBezTo>
                      <a:pt x="118" y="326"/>
                      <a:pt x="120" y="321"/>
                      <a:pt x="116" y="317"/>
                    </a:cubicBezTo>
                    <a:cubicBezTo>
                      <a:pt x="113" y="309"/>
                      <a:pt x="119" y="301"/>
                      <a:pt x="116" y="291"/>
                    </a:cubicBezTo>
                    <a:cubicBezTo>
                      <a:pt x="108" y="303"/>
                      <a:pt x="96" y="306"/>
                      <a:pt x="85" y="311"/>
                    </a:cubicBezTo>
                    <a:cubicBezTo>
                      <a:pt x="84" y="311"/>
                      <a:pt x="84" y="310"/>
                      <a:pt x="84" y="309"/>
                    </a:cubicBezTo>
                    <a:cubicBezTo>
                      <a:pt x="84" y="305"/>
                      <a:pt x="82" y="303"/>
                      <a:pt x="77" y="305"/>
                    </a:cubicBezTo>
                    <a:cubicBezTo>
                      <a:pt x="74" y="307"/>
                      <a:pt x="71" y="308"/>
                      <a:pt x="67" y="309"/>
                    </a:cubicBezTo>
                    <a:cubicBezTo>
                      <a:pt x="65" y="310"/>
                      <a:pt x="62" y="310"/>
                      <a:pt x="59" y="311"/>
                    </a:cubicBezTo>
                    <a:cubicBezTo>
                      <a:pt x="52" y="312"/>
                      <a:pt x="51" y="310"/>
                      <a:pt x="54" y="303"/>
                    </a:cubicBezTo>
                    <a:cubicBezTo>
                      <a:pt x="56" y="297"/>
                      <a:pt x="63" y="292"/>
                      <a:pt x="58" y="284"/>
                    </a:cubicBezTo>
                    <a:cubicBezTo>
                      <a:pt x="64" y="281"/>
                      <a:pt x="64" y="274"/>
                      <a:pt x="66" y="269"/>
                    </a:cubicBezTo>
                    <a:cubicBezTo>
                      <a:pt x="67" y="267"/>
                      <a:pt x="67" y="263"/>
                      <a:pt x="65" y="264"/>
                    </a:cubicBezTo>
                    <a:cubicBezTo>
                      <a:pt x="56" y="267"/>
                      <a:pt x="47" y="262"/>
                      <a:pt x="39" y="269"/>
                    </a:cubicBezTo>
                    <a:cubicBezTo>
                      <a:pt x="35" y="269"/>
                      <a:pt x="32" y="271"/>
                      <a:pt x="29" y="264"/>
                    </a:cubicBezTo>
                    <a:cubicBezTo>
                      <a:pt x="27" y="256"/>
                      <a:pt x="18" y="250"/>
                      <a:pt x="20" y="239"/>
                    </a:cubicBezTo>
                    <a:cubicBezTo>
                      <a:pt x="25" y="234"/>
                      <a:pt x="30" y="230"/>
                      <a:pt x="32" y="222"/>
                    </a:cubicBezTo>
                    <a:cubicBezTo>
                      <a:pt x="25" y="221"/>
                      <a:pt x="18" y="220"/>
                      <a:pt x="12" y="220"/>
                    </a:cubicBezTo>
                    <a:cubicBezTo>
                      <a:pt x="10" y="219"/>
                      <a:pt x="9" y="218"/>
                      <a:pt x="8" y="217"/>
                    </a:cubicBezTo>
                    <a:cubicBezTo>
                      <a:pt x="4" y="216"/>
                      <a:pt x="0" y="215"/>
                      <a:pt x="0" y="211"/>
                    </a:cubicBezTo>
                    <a:cubicBezTo>
                      <a:pt x="0" y="207"/>
                      <a:pt x="4" y="207"/>
                      <a:pt x="7" y="206"/>
                    </a:cubicBezTo>
                    <a:cubicBezTo>
                      <a:pt x="12" y="203"/>
                      <a:pt x="16" y="199"/>
                      <a:pt x="19" y="194"/>
                    </a:cubicBezTo>
                    <a:cubicBezTo>
                      <a:pt x="1" y="184"/>
                      <a:pt x="1" y="184"/>
                      <a:pt x="9" y="171"/>
                    </a:cubicBezTo>
                    <a:cubicBezTo>
                      <a:pt x="16" y="171"/>
                      <a:pt x="25" y="169"/>
                      <a:pt x="27" y="164"/>
                    </a:cubicBezTo>
                    <a:cubicBezTo>
                      <a:pt x="28" y="159"/>
                      <a:pt x="19" y="156"/>
                      <a:pt x="14" y="154"/>
                    </a:cubicBezTo>
                    <a:cubicBezTo>
                      <a:pt x="13" y="151"/>
                      <a:pt x="12" y="150"/>
                      <a:pt x="9" y="149"/>
                    </a:cubicBezTo>
                    <a:cubicBezTo>
                      <a:pt x="9" y="147"/>
                      <a:pt x="8" y="145"/>
                      <a:pt x="5" y="144"/>
                    </a:cubicBezTo>
                    <a:cubicBezTo>
                      <a:pt x="1" y="137"/>
                      <a:pt x="6" y="138"/>
                      <a:pt x="10" y="138"/>
                    </a:cubicBezTo>
                    <a:cubicBezTo>
                      <a:pt x="16" y="137"/>
                      <a:pt x="23" y="137"/>
                      <a:pt x="25" y="132"/>
                    </a:cubicBezTo>
                    <a:cubicBezTo>
                      <a:pt x="26" y="127"/>
                      <a:pt x="18" y="126"/>
                      <a:pt x="15" y="122"/>
                    </a:cubicBezTo>
                    <a:cubicBezTo>
                      <a:pt x="15" y="121"/>
                      <a:pt x="13" y="121"/>
                      <a:pt x="12" y="120"/>
                    </a:cubicBezTo>
                    <a:cubicBezTo>
                      <a:pt x="12" y="120"/>
                      <a:pt x="12" y="120"/>
                      <a:pt x="12" y="120"/>
                    </a:cubicBezTo>
                    <a:cubicBezTo>
                      <a:pt x="12" y="118"/>
                      <a:pt x="12" y="117"/>
                      <a:pt x="11" y="116"/>
                    </a:cubicBezTo>
                    <a:cubicBezTo>
                      <a:pt x="19" y="115"/>
                      <a:pt x="26" y="114"/>
                      <a:pt x="33" y="113"/>
                    </a:cubicBezTo>
                    <a:cubicBezTo>
                      <a:pt x="37" y="113"/>
                      <a:pt x="41" y="113"/>
                      <a:pt x="45" y="113"/>
                    </a:cubicBezTo>
                    <a:cubicBezTo>
                      <a:pt x="47" y="113"/>
                      <a:pt x="50" y="114"/>
                      <a:pt x="51" y="111"/>
                    </a:cubicBezTo>
                    <a:cubicBezTo>
                      <a:pt x="52" y="108"/>
                      <a:pt x="50" y="106"/>
                      <a:pt x="48" y="105"/>
                    </a:cubicBezTo>
                    <a:cubicBezTo>
                      <a:pt x="40" y="99"/>
                      <a:pt x="39" y="90"/>
                      <a:pt x="38" y="82"/>
                    </a:cubicBezTo>
                    <a:cubicBezTo>
                      <a:pt x="39" y="81"/>
                      <a:pt x="39" y="81"/>
                      <a:pt x="39" y="81"/>
                    </a:cubicBezTo>
                    <a:cubicBezTo>
                      <a:pt x="40" y="81"/>
                      <a:pt x="40" y="81"/>
                      <a:pt x="40" y="81"/>
                    </a:cubicBezTo>
                    <a:cubicBezTo>
                      <a:pt x="42" y="81"/>
                      <a:pt x="44" y="82"/>
                      <a:pt x="45" y="82"/>
                    </a:cubicBezTo>
                    <a:cubicBezTo>
                      <a:pt x="60" y="82"/>
                      <a:pt x="60" y="82"/>
                      <a:pt x="57" y="68"/>
                    </a:cubicBezTo>
                    <a:cubicBezTo>
                      <a:pt x="56" y="66"/>
                      <a:pt x="54" y="63"/>
                      <a:pt x="57" y="61"/>
                    </a:cubicBezTo>
                    <a:cubicBezTo>
                      <a:pt x="60" y="59"/>
                      <a:pt x="64" y="60"/>
                      <a:pt x="68" y="62"/>
                    </a:cubicBezTo>
                    <a:cubicBezTo>
                      <a:pt x="87" y="69"/>
                      <a:pt x="89" y="67"/>
                      <a:pt x="87" y="47"/>
                    </a:cubicBezTo>
                    <a:cubicBezTo>
                      <a:pt x="86" y="46"/>
                      <a:pt x="87" y="44"/>
                      <a:pt x="86" y="43"/>
                    </a:cubicBezTo>
                    <a:cubicBezTo>
                      <a:pt x="80" y="32"/>
                      <a:pt x="93" y="32"/>
                      <a:pt x="94" y="32"/>
                    </a:cubicBezTo>
                    <a:cubicBezTo>
                      <a:pt x="109" y="37"/>
                      <a:pt x="105" y="27"/>
                      <a:pt x="104" y="20"/>
                    </a:cubicBezTo>
                    <a:cubicBezTo>
                      <a:pt x="112" y="20"/>
                      <a:pt x="115" y="25"/>
                      <a:pt x="120" y="29"/>
                    </a:cubicBezTo>
                    <a:cubicBezTo>
                      <a:pt x="124" y="32"/>
                      <a:pt x="125" y="41"/>
                      <a:pt x="130" y="39"/>
                    </a:cubicBezTo>
                    <a:cubicBezTo>
                      <a:pt x="135" y="37"/>
                      <a:pt x="135" y="29"/>
                      <a:pt x="137" y="24"/>
                    </a:cubicBezTo>
                    <a:cubicBezTo>
                      <a:pt x="137" y="22"/>
                      <a:pt x="137" y="20"/>
                      <a:pt x="137" y="18"/>
                    </a:cubicBezTo>
                    <a:cubicBezTo>
                      <a:pt x="137" y="16"/>
                      <a:pt x="137" y="14"/>
                      <a:pt x="137" y="12"/>
                    </a:cubicBezTo>
                    <a:cubicBezTo>
                      <a:pt x="138" y="11"/>
                      <a:pt x="138" y="10"/>
                      <a:pt x="139" y="9"/>
                    </a:cubicBezTo>
                    <a:cubicBezTo>
                      <a:pt x="143" y="11"/>
                      <a:pt x="146" y="13"/>
                      <a:pt x="147" y="17"/>
                    </a:cubicBezTo>
                    <a:cubicBezTo>
                      <a:pt x="153" y="19"/>
                      <a:pt x="154" y="28"/>
                      <a:pt x="159" y="27"/>
                    </a:cubicBezTo>
                    <a:cubicBezTo>
                      <a:pt x="165" y="26"/>
                      <a:pt x="165" y="17"/>
                      <a:pt x="169" y="13"/>
                    </a:cubicBezTo>
                    <a:cubicBezTo>
                      <a:pt x="173" y="9"/>
                      <a:pt x="173" y="4"/>
                      <a:pt x="174" y="0"/>
                    </a:cubicBezTo>
                    <a:cubicBezTo>
                      <a:pt x="184" y="4"/>
                      <a:pt x="187" y="16"/>
                      <a:pt x="195" y="21"/>
                    </a:cubicBezTo>
                    <a:cubicBezTo>
                      <a:pt x="195" y="41"/>
                      <a:pt x="195" y="61"/>
                      <a:pt x="195" y="82"/>
                    </a:cubicBezTo>
                    <a:cubicBezTo>
                      <a:pt x="189" y="81"/>
                      <a:pt x="184" y="68"/>
                      <a:pt x="176" y="79"/>
                    </a:cubicBezTo>
                    <a:cubicBezTo>
                      <a:pt x="176" y="80"/>
                      <a:pt x="173" y="78"/>
                      <a:pt x="171" y="78"/>
                    </a:cubicBezTo>
                    <a:cubicBezTo>
                      <a:pt x="168" y="76"/>
                      <a:pt x="165" y="75"/>
                      <a:pt x="162" y="79"/>
                    </a:cubicBezTo>
                    <a:cubicBezTo>
                      <a:pt x="159" y="83"/>
                      <a:pt x="155" y="82"/>
                      <a:pt x="151" y="80"/>
                    </a:cubicBezTo>
                    <a:cubicBezTo>
                      <a:pt x="149" y="79"/>
                      <a:pt x="147" y="77"/>
                      <a:pt x="145" y="80"/>
                    </a:cubicBezTo>
                    <a:cubicBezTo>
                      <a:pt x="137" y="89"/>
                      <a:pt x="127" y="95"/>
                      <a:pt x="115" y="97"/>
                    </a:cubicBezTo>
                    <a:cubicBezTo>
                      <a:pt x="114" y="97"/>
                      <a:pt x="111" y="98"/>
                      <a:pt x="111" y="99"/>
                    </a:cubicBezTo>
                    <a:cubicBezTo>
                      <a:pt x="111" y="109"/>
                      <a:pt x="103" y="111"/>
                      <a:pt x="97" y="116"/>
                    </a:cubicBezTo>
                    <a:cubicBezTo>
                      <a:pt x="96" y="118"/>
                      <a:pt x="95" y="120"/>
                      <a:pt x="94" y="122"/>
                    </a:cubicBezTo>
                    <a:cubicBezTo>
                      <a:pt x="93" y="123"/>
                      <a:pt x="93" y="123"/>
                      <a:pt x="93" y="123"/>
                    </a:cubicBezTo>
                    <a:cubicBezTo>
                      <a:pt x="90" y="122"/>
                      <a:pt x="87" y="120"/>
                      <a:pt x="84" y="121"/>
                    </a:cubicBezTo>
                    <a:cubicBezTo>
                      <a:pt x="77" y="122"/>
                      <a:pt x="65" y="115"/>
                      <a:pt x="65" y="120"/>
                    </a:cubicBezTo>
                    <a:cubicBezTo>
                      <a:pt x="64" y="127"/>
                      <a:pt x="73" y="134"/>
                      <a:pt x="82" y="137"/>
                    </a:cubicBezTo>
                    <a:cubicBezTo>
                      <a:pt x="82" y="137"/>
                      <a:pt x="83" y="137"/>
                      <a:pt x="84" y="137"/>
                    </a:cubicBezTo>
                    <a:cubicBezTo>
                      <a:pt x="86" y="145"/>
                      <a:pt x="87" y="152"/>
                      <a:pt x="80" y="159"/>
                    </a:cubicBezTo>
                    <a:cubicBezTo>
                      <a:pt x="76" y="163"/>
                      <a:pt x="72" y="169"/>
                      <a:pt x="75" y="177"/>
                    </a:cubicBezTo>
                    <a:cubicBezTo>
                      <a:pt x="78" y="185"/>
                      <a:pt x="86" y="192"/>
                      <a:pt x="80" y="203"/>
                    </a:cubicBezTo>
                    <a:cubicBezTo>
                      <a:pt x="78" y="206"/>
                      <a:pt x="82" y="209"/>
                      <a:pt x="84" y="212"/>
                    </a:cubicBezTo>
                    <a:cubicBezTo>
                      <a:pt x="90" y="218"/>
                      <a:pt x="96" y="224"/>
                      <a:pt x="98" y="231"/>
                    </a:cubicBezTo>
                    <a:cubicBezTo>
                      <a:pt x="102" y="244"/>
                      <a:pt x="106" y="250"/>
                      <a:pt x="119" y="250"/>
                    </a:cubicBezTo>
                    <a:cubicBezTo>
                      <a:pt x="126" y="251"/>
                      <a:pt x="128" y="253"/>
                      <a:pt x="129" y="259"/>
                    </a:cubicBezTo>
                    <a:cubicBezTo>
                      <a:pt x="129" y="266"/>
                      <a:pt x="133" y="270"/>
                      <a:pt x="140" y="270"/>
                    </a:cubicBezTo>
                    <a:cubicBezTo>
                      <a:pt x="151" y="270"/>
                      <a:pt x="165" y="258"/>
                      <a:pt x="172" y="277"/>
                    </a:cubicBezTo>
                    <a:cubicBezTo>
                      <a:pt x="172" y="277"/>
                      <a:pt x="173" y="277"/>
                      <a:pt x="174" y="277"/>
                    </a:cubicBezTo>
                    <a:cubicBezTo>
                      <a:pt x="181" y="271"/>
                      <a:pt x="188" y="280"/>
                      <a:pt x="195" y="277"/>
                    </a:cubicBezTo>
                    <a:cubicBezTo>
                      <a:pt x="195" y="299"/>
                      <a:pt x="195" y="321"/>
                      <a:pt x="195" y="34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4" name="Freeform 19">
                <a:extLst>
                  <a:ext uri="{FF2B5EF4-FFF2-40B4-BE49-F238E27FC236}">
                    <a16:creationId xmlns:a16="http://schemas.microsoft.com/office/drawing/2014/main" id="{3A1D4BF2-D4AE-9D33-0CC4-A7B85E6D47A2}"/>
                  </a:ext>
                </a:extLst>
              </p:cNvPr>
              <p:cNvSpPr>
                <a:spLocks noEditPoints="1"/>
              </p:cNvSpPr>
              <p:nvPr/>
            </p:nvSpPr>
            <p:spPr bwMode="auto">
              <a:xfrm>
                <a:off x="5526" y="1056"/>
                <a:ext cx="187" cy="315"/>
              </a:xfrm>
              <a:custGeom>
                <a:avLst/>
                <a:gdLst>
                  <a:gd name="T0" fmla="*/ 16 w 165"/>
                  <a:gd name="T1" fmla="*/ 7 h 278"/>
                  <a:gd name="T2" fmla="*/ 159 w 165"/>
                  <a:gd name="T3" fmla="*/ 271 h 278"/>
                  <a:gd name="T4" fmla="*/ 152 w 165"/>
                  <a:gd name="T5" fmla="*/ 254 h 278"/>
                  <a:gd name="T6" fmla="*/ 140 w 165"/>
                  <a:gd name="T7" fmla="*/ 156 h 278"/>
                  <a:gd name="T8" fmla="*/ 129 w 165"/>
                  <a:gd name="T9" fmla="*/ 161 h 278"/>
                  <a:gd name="T10" fmla="*/ 109 w 165"/>
                  <a:gd name="T11" fmla="*/ 119 h 278"/>
                  <a:gd name="T12" fmla="*/ 134 w 165"/>
                  <a:gd name="T13" fmla="*/ 188 h 278"/>
                  <a:gd name="T14" fmla="*/ 118 w 165"/>
                  <a:gd name="T15" fmla="*/ 181 h 278"/>
                  <a:gd name="T16" fmla="*/ 136 w 165"/>
                  <a:gd name="T17" fmla="*/ 206 h 278"/>
                  <a:gd name="T18" fmla="*/ 138 w 165"/>
                  <a:gd name="T19" fmla="*/ 218 h 278"/>
                  <a:gd name="T20" fmla="*/ 140 w 165"/>
                  <a:gd name="T21" fmla="*/ 252 h 278"/>
                  <a:gd name="T22" fmla="*/ 89 w 165"/>
                  <a:gd name="T23" fmla="*/ 175 h 278"/>
                  <a:gd name="T24" fmla="*/ 83 w 165"/>
                  <a:gd name="T25" fmla="*/ 175 h 278"/>
                  <a:gd name="T26" fmla="*/ 77 w 165"/>
                  <a:gd name="T27" fmla="*/ 178 h 278"/>
                  <a:gd name="T28" fmla="*/ 80 w 165"/>
                  <a:gd name="T29" fmla="*/ 182 h 278"/>
                  <a:gd name="T30" fmla="*/ 116 w 165"/>
                  <a:gd name="T31" fmla="*/ 225 h 278"/>
                  <a:gd name="T32" fmla="*/ 83 w 165"/>
                  <a:gd name="T33" fmla="*/ 211 h 278"/>
                  <a:gd name="T34" fmla="*/ 140 w 165"/>
                  <a:gd name="T35" fmla="*/ 252 h 278"/>
                  <a:gd name="T36" fmla="*/ 132 w 165"/>
                  <a:gd name="T37" fmla="*/ 274 h 278"/>
                  <a:gd name="T38" fmla="*/ 111 w 165"/>
                  <a:gd name="T39" fmla="*/ 262 h 278"/>
                  <a:gd name="T40" fmla="*/ 48 w 165"/>
                  <a:gd name="T41" fmla="*/ 176 h 278"/>
                  <a:gd name="T42" fmla="*/ 61 w 165"/>
                  <a:gd name="T43" fmla="*/ 179 h 278"/>
                  <a:gd name="T44" fmla="*/ 16 w 165"/>
                  <a:gd name="T45" fmla="*/ 70 h 278"/>
                  <a:gd name="T46" fmla="*/ 25 w 165"/>
                  <a:gd name="T47" fmla="*/ 55 h 278"/>
                  <a:gd name="T48" fmla="*/ 5 w 165"/>
                  <a:gd name="T49" fmla="*/ 0 h 278"/>
                  <a:gd name="T50" fmla="*/ 102 w 165"/>
                  <a:gd name="T51" fmla="*/ 155 h 278"/>
                  <a:gd name="T52" fmla="*/ 102 w 165"/>
                  <a:gd name="T53" fmla="*/ 155 h 278"/>
                  <a:gd name="T54" fmla="*/ 97 w 165"/>
                  <a:gd name="T55" fmla="*/ 148 h 278"/>
                  <a:gd name="T56" fmla="*/ 93 w 165"/>
                  <a:gd name="T57" fmla="*/ 145 h 278"/>
                  <a:gd name="T58" fmla="*/ 99 w 165"/>
                  <a:gd name="T59" fmla="*/ 153 h 278"/>
                  <a:gd name="T60" fmla="*/ 117 w 165"/>
                  <a:gd name="T61" fmla="*/ 115 h 278"/>
                  <a:gd name="T62" fmla="*/ 116 w 165"/>
                  <a:gd name="T63" fmla="*/ 112 h 278"/>
                  <a:gd name="T64" fmla="*/ 114 w 165"/>
                  <a:gd name="T65" fmla="*/ 107 h 278"/>
                  <a:gd name="T66" fmla="*/ 58 w 165"/>
                  <a:gd name="T67" fmla="*/ 49 h 278"/>
                  <a:gd name="T68" fmla="*/ 58 w 165"/>
                  <a:gd name="T69" fmla="*/ 49 h 278"/>
                  <a:gd name="T70" fmla="*/ 54 w 165"/>
                  <a:gd name="T71" fmla="*/ 46 h 278"/>
                  <a:gd name="T72" fmla="*/ 68 w 165"/>
                  <a:gd name="T73" fmla="*/ 172 h 278"/>
                  <a:gd name="T74" fmla="*/ 64 w 165"/>
                  <a:gd name="T75" fmla="*/ 170 h 278"/>
                  <a:gd name="T76" fmla="*/ 71 w 165"/>
                  <a:gd name="T77" fmla="*/ 176 h 278"/>
                  <a:gd name="T78" fmla="*/ 68 w 165"/>
                  <a:gd name="T79" fmla="*/ 172 h 278"/>
                  <a:gd name="T80" fmla="*/ 73 w 165"/>
                  <a:gd name="T81" fmla="*/ 124 h 278"/>
                  <a:gd name="T82" fmla="*/ 67 w 165"/>
                  <a:gd name="T83" fmla="*/ 97 h 278"/>
                  <a:gd name="T84" fmla="*/ 73 w 165"/>
                  <a:gd name="T85" fmla="*/ 124 h 278"/>
                  <a:gd name="T86" fmla="*/ 38 w 165"/>
                  <a:gd name="T87" fmla="*/ 99 h 278"/>
                  <a:gd name="T88" fmla="*/ 63 w 165"/>
                  <a:gd name="T89" fmla="*/ 56 h 278"/>
                  <a:gd name="T90" fmla="*/ 63 w 165"/>
                  <a:gd name="T91" fmla="*/ 56 h 278"/>
                  <a:gd name="T92" fmla="*/ 97 w 165"/>
                  <a:gd name="T93" fmla="*/ 105 h 278"/>
                  <a:gd name="T94" fmla="*/ 103 w 165"/>
                  <a:gd name="T95" fmla="*/ 103 h 278"/>
                  <a:gd name="T96" fmla="*/ 79 w 165"/>
                  <a:gd name="T97" fmla="*/ 60 h 278"/>
                  <a:gd name="T98" fmla="*/ 63 w 165"/>
                  <a:gd name="T99" fmla="*/ 56 h 278"/>
                  <a:gd name="T100" fmla="*/ 60 w 165"/>
                  <a:gd name="T101" fmla="*/ 142 h 278"/>
                  <a:gd name="T102" fmla="*/ 138 w 165"/>
                  <a:gd name="T103" fmla="*/ 133 h 278"/>
                  <a:gd name="T104" fmla="*/ 138 w 165"/>
                  <a:gd name="T105" fmla="*/ 133 h 278"/>
                  <a:gd name="T106" fmla="*/ 117 w 165"/>
                  <a:gd name="T107" fmla="*/ 176 h 278"/>
                  <a:gd name="T108" fmla="*/ 30 w 165"/>
                  <a:gd name="T109" fmla="*/ 97 h 278"/>
                  <a:gd name="T110" fmla="*/ 30 w 165"/>
                  <a:gd name="T111" fmla="*/ 93 h 278"/>
                  <a:gd name="T112" fmla="*/ 30 w 165"/>
                  <a:gd name="T113" fmla="*/ 97 h 278"/>
                  <a:gd name="T114" fmla="*/ 105 w 165"/>
                  <a:gd name="T115" fmla="*/ 113 h 278"/>
                  <a:gd name="T116" fmla="*/ 106 w 165"/>
                  <a:gd name="T117" fmla="*/ 115 h 278"/>
                  <a:gd name="T118" fmla="*/ 112 w 165"/>
                  <a:gd name="T119" fmla="*/ 99 h 278"/>
                  <a:gd name="T120" fmla="*/ 113 w 165"/>
                  <a:gd name="T121" fmla="*/ 100 h 278"/>
                  <a:gd name="T122" fmla="*/ 112 w 165"/>
                  <a:gd name="T123" fmla="*/ 99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5" h="278">
                    <a:moveTo>
                      <a:pt x="5" y="0"/>
                    </a:moveTo>
                    <a:cubicBezTo>
                      <a:pt x="7" y="5"/>
                      <a:pt x="12" y="5"/>
                      <a:pt x="16" y="7"/>
                    </a:cubicBezTo>
                    <a:cubicBezTo>
                      <a:pt x="105" y="44"/>
                      <a:pt x="151" y="111"/>
                      <a:pt x="162" y="205"/>
                    </a:cubicBezTo>
                    <a:cubicBezTo>
                      <a:pt x="165" y="228"/>
                      <a:pt x="163" y="250"/>
                      <a:pt x="159" y="271"/>
                    </a:cubicBezTo>
                    <a:cubicBezTo>
                      <a:pt x="158" y="272"/>
                      <a:pt x="158" y="273"/>
                      <a:pt x="157" y="274"/>
                    </a:cubicBezTo>
                    <a:cubicBezTo>
                      <a:pt x="148" y="269"/>
                      <a:pt x="154" y="261"/>
                      <a:pt x="152" y="254"/>
                    </a:cubicBezTo>
                    <a:cubicBezTo>
                      <a:pt x="145" y="225"/>
                      <a:pt x="148" y="195"/>
                      <a:pt x="148" y="166"/>
                    </a:cubicBezTo>
                    <a:cubicBezTo>
                      <a:pt x="148" y="159"/>
                      <a:pt x="149" y="159"/>
                      <a:pt x="140" y="156"/>
                    </a:cubicBezTo>
                    <a:cubicBezTo>
                      <a:pt x="142" y="171"/>
                      <a:pt x="145" y="186"/>
                      <a:pt x="142" y="202"/>
                    </a:cubicBezTo>
                    <a:cubicBezTo>
                      <a:pt x="138" y="187"/>
                      <a:pt x="135" y="173"/>
                      <a:pt x="129" y="161"/>
                    </a:cubicBezTo>
                    <a:cubicBezTo>
                      <a:pt x="125" y="152"/>
                      <a:pt x="127" y="143"/>
                      <a:pt x="124" y="134"/>
                    </a:cubicBezTo>
                    <a:cubicBezTo>
                      <a:pt x="121" y="126"/>
                      <a:pt x="111" y="127"/>
                      <a:pt x="109" y="119"/>
                    </a:cubicBezTo>
                    <a:cubicBezTo>
                      <a:pt x="106" y="122"/>
                      <a:pt x="108" y="124"/>
                      <a:pt x="109" y="125"/>
                    </a:cubicBezTo>
                    <a:cubicBezTo>
                      <a:pt x="120" y="145"/>
                      <a:pt x="127" y="166"/>
                      <a:pt x="134" y="188"/>
                    </a:cubicBezTo>
                    <a:cubicBezTo>
                      <a:pt x="137" y="196"/>
                      <a:pt x="134" y="195"/>
                      <a:pt x="128" y="194"/>
                    </a:cubicBezTo>
                    <a:cubicBezTo>
                      <a:pt x="127" y="183"/>
                      <a:pt x="127" y="183"/>
                      <a:pt x="118" y="181"/>
                    </a:cubicBezTo>
                    <a:cubicBezTo>
                      <a:pt x="122" y="186"/>
                      <a:pt x="123" y="191"/>
                      <a:pt x="128" y="194"/>
                    </a:cubicBezTo>
                    <a:cubicBezTo>
                      <a:pt x="129" y="199"/>
                      <a:pt x="129" y="204"/>
                      <a:pt x="136" y="206"/>
                    </a:cubicBezTo>
                    <a:cubicBezTo>
                      <a:pt x="136" y="206"/>
                      <a:pt x="136" y="206"/>
                      <a:pt x="136" y="206"/>
                    </a:cubicBezTo>
                    <a:cubicBezTo>
                      <a:pt x="135" y="210"/>
                      <a:pt x="136" y="215"/>
                      <a:pt x="138" y="218"/>
                    </a:cubicBezTo>
                    <a:cubicBezTo>
                      <a:pt x="144" y="227"/>
                      <a:pt x="145" y="238"/>
                      <a:pt x="147" y="247"/>
                    </a:cubicBezTo>
                    <a:cubicBezTo>
                      <a:pt x="149" y="256"/>
                      <a:pt x="145" y="254"/>
                      <a:pt x="140" y="252"/>
                    </a:cubicBezTo>
                    <a:cubicBezTo>
                      <a:pt x="136" y="238"/>
                      <a:pt x="127" y="228"/>
                      <a:pt x="116" y="218"/>
                    </a:cubicBezTo>
                    <a:cubicBezTo>
                      <a:pt x="110" y="202"/>
                      <a:pt x="97" y="190"/>
                      <a:pt x="89" y="175"/>
                    </a:cubicBezTo>
                    <a:cubicBezTo>
                      <a:pt x="85" y="169"/>
                      <a:pt x="82" y="162"/>
                      <a:pt x="74" y="159"/>
                    </a:cubicBezTo>
                    <a:cubicBezTo>
                      <a:pt x="76" y="165"/>
                      <a:pt x="80" y="170"/>
                      <a:pt x="83" y="175"/>
                    </a:cubicBezTo>
                    <a:cubicBezTo>
                      <a:pt x="85" y="178"/>
                      <a:pt x="85" y="181"/>
                      <a:pt x="80" y="182"/>
                    </a:cubicBezTo>
                    <a:cubicBezTo>
                      <a:pt x="80" y="180"/>
                      <a:pt x="80" y="178"/>
                      <a:pt x="77" y="178"/>
                    </a:cubicBezTo>
                    <a:cubicBezTo>
                      <a:pt x="77" y="178"/>
                      <a:pt x="76" y="178"/>
                      <a:pt x="76" y="179"/>
                    </a:cubicBezTo>
                    <a:cubicBezTo>
                      <a:pt x="76" y="181"/>
                      <a:pt x="78" y="181"/>
                      <a:pt x="80" y="182"/>
                    </a:cubicBezTo>
                    <a:cubicBezTo>
                      <a:pt x="90" y="196"/>
                      <a:pt x="102" y="208"/>
                      <a:pt x="116" y="218"/>
                    </a:cubicBezTo>
                    <a:cubicBezTo>
                      <a:pt x="116" y="220"/>
                      <a:pt x="116" y="223"/>
                      <a:pt x="116" y="225"/>
                    </a:cubicBezTo>
                    <a:cubicBezTo>
                      <a:pt x="116" y="225"/>
                      <a:pt x="116" y="225"/>
                      <a:pt x="116" y="225"/>
                    </a:cubicBezTo>
                    <a:cubicBezTo>
                      <a:pt x="105" y="221"/>
                      <a:pt x="96" y="213"/>
                      <a:pt x="83" y="211"/>
                    </a:cubicBezTo>
                    <a:cubicBezTo>
                      <a:pt x="90" y="221"/>
                      <a:pt x="100" y="222"/>
                      <a:pt x="108" y="227"/>
                    </a:cubicBezTo>
                    <a:cubicBezTo>
                      <a:pt x="119" y="234"/>
                      <a:pt x="128" y="246"/>
                      <a:pt x="140" y="252"/>
                    </a:cubicBezTo>
                    <a:cubicBezTo>
                      <a:pt x="139" y="259"/>
                      <a:pt x="149" y="263"/>
                      <a:pt x="145" y="271"/>
                    </a:cubicBezTo>
                    <a:cubicBezTo>
                      <a:pt x="142" y="278"/>
                      <a:pt x="137" y="278"/>
                      <a:pt x="132" y="274"/>
                    </a:cubicBezTo>
                    <a:cubicBezTo>
                      <a:pt x="126" y="270"/>
                      <a:pt x="119" y="267"/>
                      <a:pt x="113" y="263"/>
                    </a:cubicBezTo>
                    <a:cubicBezTo>
                      <a:pt x="112" y="263"/>
                      <a:pt x="112" y="263"/>
                      <a:pt x="111" y="262"/>
                    </a:cubicBezTo>
                    <a:cubicBezTo>
                      <a:pt x="111" y="262"/>
                      <a:pt x="110" y="261"/>
                      <a:pt x="110" y="261"/>
                    </a:cubicBezTo>
                    <a:cubicBezTo>
                      <a:pt x="78" y="242"/>
                      <a:pt x="61" y="212"/>
                      <a:pt x="48" y="176"/>
                    </a:cubicBezTo>
                    <a:cubicBezTo>
                      <a:pt x="53" y="178"/>
                      <a:pt x="56" y="179"/>
                      <a:pt x="59" y="180"/>
                    </a:cubicBezTo>
                    <a:cubicBezTo>
                      <a:pt x="60" y="180"/>
                      <a:pt x="60" y="180"/>
                      <a:pt x="61" y="179"/>
                    </a:cubicBezTo>
                    <a:cubicBezTo>
                      <a:pt x="55" y="173"/>
                      <a:pt x="50" y="166"/>
                      <a:pt x="45" y="160"/>
                    </a:cubicBezTo>
                    <a:cubicBezTo>
                      <a:pt x="22" y="134"/>
                      <a:pt x="18" y="103"/>
                      <a:pt x="16" y="70"/>
                    </a:cubicBezTo>
                    <a:cubicBezTo>
                      <a:pt x="15" y="68"/>
                      <a:pt x="14" y="63"/>
                      <a:pt x="20" y="64"/>
                    </a:cubicBezTo>
                    <a:cubicBezTo>
                      <a:pt x="32" y="67"/>
                      <a:pt x="27" y="60"/>
                      <a:pt x="25" y="55"/>
                    </a:cubicBezTo>
                    <a:cubicBezTo>
                      <a:pt x="17" y="37"/>
                      <a:pt x="8" y="19"/>
                      <a:pt x="0" y="0"/>
                    </a:cubicBezTo>
                    <a:cubicBezTo>
                      <a:pt x="2" y="0"/>
                      <a:pt x="3" y="0"/>
                      <a:pt x="5" y="0"/>
                    </a:cubicBezTo>
                    <a:close/>
                    <a:moveTo>
                      <a:pt x="99" y="153"/>
                    </a:moveTo>
                    <a:cubicBezTo>
                      <a:pt x="100" y="153"/>
                      <a:pt x="101" y="154"/>
                      <a:pt x="102" y="155"/>
                    </a:cubicBezTo>
                    <a:cubicBezTo>
                      <a:pt x="102" y="160"/>
                      <a:pt x="105" y="163"/>
                      <a:pt x="112" y="164"/>
                    </a:cubicBezTo>
                    <a:cubicBezTo>
                      <a:pt x="109" y="158"/>
                      <a:pt x="107" y="155"/>
                      <a:pt x="102" y="155"/>
                    </a:cubicBezTo>
                    <a:cubicBezTo>
                      <a:pt x="101" y="154"/>
                      <a:pt x="100" y="153"/>
                      <a:pt x="99" y="153"/>
                    </a:cubicBezTo>
                    <a:cubicBezTo>
                      <a:pt x="99" y="151"/>
                      <a:pt x="99" y="149"/>
                      <a:pt x="97" y="148"/>
                    </a:cubicBezTo>
                    <a:cubicBezTo>
                      <a:pt x="97" y="146"/>
                      <a:pt x="97" y="144"/>
                      <a:pt x="94" y="144"/>
                    </a:cubicBezTo>
                    <a:cubicBezTo>
                      <a:pt x="94" y="144"/>
                      <a:pt x="93" y="145"/>
                      <a:pt x="93" y="145"/>
                    </a:cubicBezTo>
                    <a:cubicBezTo>
                      <a:pt x="93" y="148"/>
                      <a:pt x="95" y="148"/>
                      <a:pt x="97" y="148"/>
                    </a:cubicBezTo>
                    <a:cubicBezTo>
                      <a:pt x="97" y="150"/>
                      <a:pt x="97" y="152"/>
                      <a:pt x="99" y="153"/>
                    </a:cubicBezTo>
                    <a:close/>
                    <a:moveTo>
                      <a:pt x="116" y="112"/>
                    </a:moveTo>
                    <a:cubicBezTo>
                      <a:pt x="117" y="113"/>
                      <a:pt x="117" y="114"/>
                      <a:pt x="117" y="115"/>
                    </a:cubicBezTo>
                    <a:cubicBezTo>
                      <a:pt x="117" y="115"/>
                      <a:pt x="118" y="114"/>
                      <a:pt x="118" y="114"/>
                    </a:cubicBezTo>
                    <a:cubicBezTo>
                      <a:pt x="117" y="113"/>
                      <a:pt x="117" y="112"/>
                      <a:pt x="116" y="112"/>
                    </a:cubicBezTo>
                    <a:cubicBezTo>
                      <a:pt x="116" y="110"/>
                      <a:pt x="116" y="108"/>
                      <a:pt x="115" y="106"/>
                    </a:cubicBezTo>
                    <a:cubicBezTo>
                      <a:pt x="115" y="106"/>
                      <a:pt x="114" y="107"/>
                      <a:pt x="114" y="107"/>
                    </a:cubicBezTo>
                    <a:cubicBezTo>
                      <a:pt x="114" y="109"/>
                      <a:pt x="114" y="110"/>
                      <a:pt x="116" y="112"/>
                    </a:cubicBezTo>
                    <a:close/>
                    <a:moveTo>
                      <a:pt x="58" y="49"/>
                    </a:moveTo>
                    <a:cubicBezTo>
                      <a:pt x="59" y="49"/>
                      <a:pt x="59" y="49"/>
                      <a:pt x="59" y="49"/>
                    </a:cubicBezTo>
                    <a:cubicBezTo>
                      <a:pt x="59" y="49"/>
                      <a:pt x="59" y="49"/>
                      <a:pt x="58" y="49"/>
                    </a:cubicBezTo>
                    <a:cubicBezTo>
                      <a:pt x="58" y="47"/>
                      <a:pt x="58" y="45"/>
                      <a:pt x="55" y="45"/>
                    </a:cubicBezTo>
                    <a:cubicBezTo>
                      <a:pt x="55" y="45"/>
                      <a:pt x="54" y="46"/>
                      <a:pt x="54" y="46"/>
                    </a:cubicBezTo>
                    <a:cubicBezTo>
                      <a:pt x="54" y="48"/>
                      <a:pt x="56" y="48"/>
                      <a:pt x="58" y="49"/>
                    </a:cubicBezTo>
                    <a:close/>
                    <a:moveTo>
                      <a:pt x="68" y="172"/>
                    </a:moveTo>
                    <a:cubicBezTo>
                      <a:pt x="68" y="170"/>
                      <a:pt x="68" y="169"/>
                      <a:pt x="66" y="168"/>
                    </a:cubicBezTo>
                    <a:cubicBezTo>
                      <a:pt x="65" y="168"/>
                      <a:pt x="64" y="169"/>
                      <a:pt x="64" y="170"/>
                    </a:cubicBezTo>
                    <a:cubicBezTo>
                      <a:pt x="65" y="172"/>
                      <a:pt x="66" y="172"/>
                      <a:pt x="68" y="172"/>
                    </a:cubicBezTo>
                    <a:cubicBezTo>
                      <a:pt x="68" y="174"/>
                      <a:pt x="68" y="176"/>
                      <a:pt x="71" y="176"/>
                    </a:cubicBezTo>
                    <a:cubicBezTo>
                      <a:pt x="71" y="176"/>
                      <a:pt x="72" y="175"/>
                      <a:pt x="72" y="175"/>
                    </a:cubicBezTo>
                    <a:cubicBezTo>
                      <a:pt x="72" y="172"/>
                      <a:pt x="70" y="172"/>
                      <a:pt x="68" y="172"/>
                    </a:cubicBezTo>
                    <a:close/>
                    <a:moveTo>
                      <a:pt x="68" y="119"/>
                    </a:moveTo>
                    <a:cubicBezTo>
                      <a:pt x="68" y="122"/>
                      <a:pt x="70" y="124"/>
                      <a:pt x="73" y="124"/>
                    </a:cubicBezTo>
                    <a:cubicBezTo>
                      <a:pt x="74" y="131"/>
                      <a:pt x="79" y="134"/>
                      <a:pt x="88" y="136"/>
                    </a:cubicBezTo>
                    <a:cubicBezTo>
                      <a:pt x="80" y="122"/>
                      <a:pt x="77" y="109"/>
                      <a:pt x="67" y="97"/>
                    </a:cubicBezTo>
                    <a:cubicBezTo>
                      <a:pt x="66" y="106"/>
                      <a:pt x="71" y="111"/>
                      <a:pt x="74" y="116"/>
                    </a:cubicBezTo>
                    <a:cubicBezTo>
                      <a:pt x="76" y="119"/>
                      <a:pt x="80" y="122"/>
                      <a:pt x="73" y="124"/>
                    </a:cubicBezTo>
                    <a:cubicBezTo>
                      <a:pt x="73" y="120"/>
                      <a:pt x="71" y="119"/>
                      <a:pt x="68" y="119"/>
                    </a:cubicBezTo>
                    <a:cubicBezTo>
                      <a:pt x="61" y="107"/>
                      <a:pt x="50" y="102"/>
                      <a:pt x="38" y="99"/>
                    </a:cubicBezTo>
                    <a:cubicBezTo>
                      <a:pt x="46" y="108"/>
                      <a:pt x="57" y="114"/>
                      <a:pt x="68" y="119"/>
                    </a:cubicBezTo>
                    <a:close/>
                    <a:moveTo>
                      <a:pt x="63" y="56"/>
                    </a:moveTo>
                    <a:cubicBezTo>
                      <a:pt x="63" y="56"/>
                      <a:pt x="62" y="55"/>
                      <a:pt x="62" y="55"/>
                    </a:cubicBezTo>
                    <a:cubicBezTo>
                      <a:pt x="62" y="55"/>
                      <a:pt x="63" y="56"/>
                      <a:pt x="63" y="56"/>
                    </a:cubicBezTo>
                    <a:cubicBezTo>
                      <a:pt x="60" y="65"/>
                      <a:pt x="54" y="51"/>
                      <a:pt x="50" y="59"/>
                    </a:cubicBezTo>
                    <a:cubicBezTo>
                      <a:pt x="69" y="70"/>
                      <a:pt x="84" y="87"/>
                      <a:pt x="97" y="105"/>
                    </a:cubicBezTo>
                    <a:cubicBezTo>
                      <a:pt x="99" y="107"/>
                      <a:pt x="100" y="110"/>
                      <a:pt x="103" y="107"/>
                    </a:cubicBezTo>
                    <a:cubicBezTo>
                      <a:pt x="104" y="106"/>
                      <a:pt x="104" y="104"/>
                      <a:pt x="103" y="103"/>
                    </a:cubicBezTo>
                    <a:cubicBezTo>
                      <a:pt x="93" y="92"/>
                      <a:pt x="87" y="78"/>
                      <a:pt x="80" y="66"/>
                    </a:cubicBezTo>
                    <a:cubicBezTo>
                      <a:pt x="80" y="64"/>
                      <a:pt x="80" y="61"/>
                      <a:pt x="79" y="60"/>
                    </a:cubicBezTo>
                    <a:cubicBezTo>
                      <a:pt x="77" y="59"/>
                      <a:pt x="76" y="62"/>
                      <a:pt x="75" y="63"/>
                    </a:cubicBezTo>
                    <a:cubicBezTo>
                      <a:pt x="70" y="63"/>
                      <a:pt x="69" y="55"/>
                      <a:pt x="63" y="56"/>
                    </a:cubicBezTo>
                    <a:close/>
                    <a:moveTo>
                      <a:pt x="70" y="155"/>
                    </a:moveTo>
                    <a:cubicBezTo>
                      <a:pt x="69" y="144"/>
                      <a:pt x="69" y="144"/>
                      <a:pt x="60" y="142"/>
                    </a:cubicBezTo>
                    <a:cubicBezTo>
                      <a:pt x="64" y="147"/>
                      <a:pt x="67" y="151"/>
                      <a:pt x="70" y="155"/>
                    </a:cubicBezTo>
                    <a:close/>
                    <a:moveTo>
                      <a:pt x="138" y="133"/>
                    </a:moveTo>
                    <a:cubicBezTo>
                      <a:pt x="134" y="140"/>
                      <a:pt x="139" y="143"/>
                      <a:pt x="139" y="148"/>
                    </a:cubicBezTo>
                    <a:cubicBezTo>
                      <a:pt x="141" y="143"/>
                      <a:pt x="141" y="139"/>
                      <a:pt x="138" y="133"/>
                    </a:cubicBezTo>
                    <a:close/>
                    <a:moveTo>
                      <a:pt x="113" y="168"/>
                    </a:moveTo>
                    <a:cubicBezTo>
                      <a:pt x="112" y="172"/>
                      <a:pt x="113" y="175"/>
                      <a:pt x="117" y="176"/>
                    </a:cubicBezTo>
                    <a:cubicBezTo>
                      <a:pt x="118" y="172"/>
                      <a:pt x="117" y="169"/>
                      <a:pt x="113" y="168"/>
                    </a:cubicBezTo>
                    <a:close/>
                    <a:moveTo>
                      <a:pt x="30" y="97"/>
                    </a:moveTo>
                    <a:cubicBezTo>
                      <a:pt x="31" y="96"/>
                      <a:pt x="33" y="96"/>
                      <a:pt x="33" y="95"/>
                    </a:cubicBezTo>
                    <a:cubicBezTo>
                      <a:pt x="33" y="94"/>
                      <a:pt x="32" y="93"/>
                      <a:pt x="30" y="93"/>
                    </a:cubicBezTo>
                    <a:cubicBezTo>
                      <a:pt x="30" y="93"/>
                      <a:pt x="28" y="94"/>
                      <a:pt x="28" y="94"/>
                    </a:cubicBezTo>
                    <a:cubicBezTo>
                      <a:pt x="28" y="95"/>
                      <a:pt x="29" y="96"/>
                      <a:pt x="30" y="97"/>
                    </a:cubicBezTo>
                    <a:close/>
                    <a:moveTo>
                      <a:pt x="106" y="114"/>
                    </a:moveTo>
                    <a:cubicBezTo>
                      <a:pt x="106" y="114"/>
                      <a:pt x="106" y="113"/>
                      <a:pt x="105" y="113"/>
                    </a:cubicBezTo>
                    <a:cubicBezTo>
                      <a:pt x="105" y="114"/>
                      <a:pt x="105" y="114"/>
                      <a:pt x="105" y="115"/>
                    </a:cubicBezTo>
                    <a:cubicBezTo>
                      <a:pt x="105" y="115"/>
                      <a:pt x="105" y="115"/>
                      <a:pt x="106" y="115"/>
                    </a:cubicBezTo>
                    <a:cubicBezTo>
                      <a:pt x="106" y="115"/>
                      <a:pt x="106" y="114"/>
                      <a:pt x="106" y="114"/>
                    </a:cubicBezTo>
                    <a:close/>
                    <a:moveTo>
                      <a:pt x="112" y="99"/>
                    </a:moveTo>
                    <a:cubicBezTo>
                      <a:pt x="112" y="99"/>
                      <a:pt x="112" y="99"/>
                      <a:pt x="112" y="100"/>
                    </a:cubicBezTo>
                    <a:cubicBezTo>
                      <a:pt x="112" y="100"/>
                      <a:pt x="113" y="100"/>
                      <a:pt x="113" y="100"/>
                    </a:cubicBezTo>
                    <a:cubicBezTo>
                      <a:pt x="113" y="99"/>
                      <a:pt x="113" y="99"/>
                      <a:pt x="113" y="99"/>
                    </a:cubicBezTo>
                    <a:cubicBezTo>
                      <a:pt x="113" y="99"/>
                      <a:pt x="113" y="99"/>
                      <a:pt x="112" y="9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5" name="Freeform 20">
                <a:extLst>
                  <a:ext uri="{FF2B5EF4-FFF2-40B4-BE49-F238E27FC236}">
                    <a16:creationId xmlns:a16="http://schemas.microsoft.com/office/drawing/2014/main" id="{4599EAEC-77AC-37BC-25B0-1379A78D9FF4}"/>
                  </a:ext>
                </a:extLst>
              </p:cNvPr>
              <p:cNvSpPr/>
              <p:nvPr/>
            </p:nvSpPr>
            <p:spPr bwMode="auto">
              <a:xfrm>
                <a:off x="5618" y="2595"/>
                <a:ext cx="152" cy="391"/>
              </a:xfrm>
              <a:custGeom>
                <a:avLst/>
                <a:gdLst>
                  <a:gd name="T0" fmla="*/ 13 w 134"/>
                  <a:gd name="T1" fmla="*/ 156 h 345"/>
                  <a:gd name="T2" fmla="*/ 3 w 134"/>
                  <a:gd name="T3" fmla="*/ 135 h 345"/>
                  <a:gd name="T4" fmla="*/ 16 w 134"/>
                  <a:gd name="T5" fmla="*/ 127 h 345"/>
                  <a:gd name="T6" fmla="*/ 40 w 134"/>
                  <a:gd name="T7" fmla="*/ 101 h 345"/>
                  <a:gd name="T8" fmla="*/ 35 w 134"/>
                  <a:gd name="T9" fmla="*/ 86 h 345"/>
                  <a:gd name="T10" fmla="*/ 40 w 134"/>
                  <a:gd name="T11" fmla="*/ 59 h 345"/>
                  <a:gd name="T12" fmla="*/ 39 w 134"/>
                  <a:gd name="T13" fmla="*/ 39 h 345"/>
                  <a:gd name="T14" fmla="*/ 59 w 134"/>
                  <a:gd name="T15" fmla="*/ 49 h 345"/>
                  <a:gd name="T16" fmla="*/ 62 w 134"/>
                  <a:gd name="T17" fmla="*/ 32 h 345"/>
                  <a:gd name="T18" fmla="*/ 84 w 134"/>
                  <a:gd name="T19" fmla="*/ 51 h 345"/>
                  <a:gd name="T20" fmla="*/ 88 w 134"/>
                  <a:gd name="T21" fmla="*/ 47 h 345"/>
                  <a:gd name="T22" fmla="*/ 98 w 134"/>
                  <a:gd name="T23" fmla="*/ 25 h 345"/>
                  <a:gd name="T24" fmla="*/ 118 w 134"/>
                  <a:gd name="T25" fmla="*/ 24 h 345"/>
                  <a:gd name="T26" fmla="*/ 134 w 134"/>
                  <a:gd name="T27" fmla="*/ 1 h 345"/>
                  <a:gd name="T28" fmla="*/ 101 w 134"/>
                  <a:gd name="T29" fmla="*/ 92 h 345"/>
                  <a:gd name="T30" fmla="*/ 75 w 134"/>
                  <a:gd name="T31" fmla="*/ 127 h 345"/>
                  <a:gd name="T32" fmla="*/ 68 w 134"/>
                  <a:gd name="T33" fmla="*/ 181 h 345"/>
                  <a:gd name="T34" fmla="*/ 77 w 134"/>
                  <a:gd name="T35" fmla="*/ 224 h 345"/>
                  <a:gd name="T36" fmla="*/ 92 w 134"/>
                  <a:gd name="T37" fmla="*/ 240 h 345"/>
                  <a:gd name="T38" fmla="*/ 100 w 134"/>
                  <a:gd name="T39" fmla="*/ 260 h 345"/>
                  <a:gd name="T40" fmla="*/ 134 w 134"/>
                  <a:gd name="T41" fmla="*/ 330 h 345"/>
                  <a:gd name="T42" fmla="*/ 117 w 134"/>
                  <a:gd name="T43" fmla="*/ 315 h 345"/>
                  <a:gd name="T44" fmla="*/ 100 w 134"/>
                  <a:gd name="T45" fmla="*/ 339 h 345"/>
                  <a:gd name="T46" fmla="*/ 88 w 134"/>
                  <a:gd name="T47" fmla="*/ 344 h 345"/>
                  <a:gd name="T48" fmla="*/ 55 w 134"/>
                  <a:gd name="T49" fmla="*/ 345 h 345"/>
                  <a:gd name="T50" fmla="*/ 68 w 134"/>
                  <a:gd name="T51" fmla="*/ 280 h 345"/>
                  <a:gd name="T52" fmla="*/ 51 w 134"/>
                  <a:gd name="T53" fmla="*/ 279 h 345"/>
                  <a:gd name="T54" fmla="*/ 38 w 134"/>
                  <a:gd name="T55" fmla="*/ 265 h 345"/>
                  <a:gd name="T56" fmla="*/ 19 w 134"/>
                  <a:gd name="T57" fmla="*/ 236 h 345"/>
                  <a:gd name="T58" fmla="*/ 21 w 134"/>
                  <a:gd name="T59" fmla="*/ 226 h 345"/>
                  <a:gd name="T60" fmla="*/ 13 w 134"/>
                  <a:gd name="T61" fmla="*/ 196 h 345"/>
                  <a:gd name="T62" fmla="*/ 30 w 134"/>
                  <a:gd name="T63" fmla="*/ 177 h 345"/>
                  <a:gd name="T64" fmla="*/ 17 w 134"/>
                  <a:gd name="T65" fmla="*/ 163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4" h="345">
                    <a:moveTo>
                      <a:pt x="17" y="163"/>
                    </a:moveTo>
                    <a:cubicBezTo>
                      <a:pt x="17" y="159"/>
                      <a:pt x="16" y="157"/>
                      <a:pt x="13" y="156"/>
                    </a:cubicBezTo>
                    <a:cubicBezTo>
                      <a:pt x="7" y="155"/>
                      <a:pt x="3" y="152"/>
                      <a:pt x="7" y="145"/>
                    </a:cubicBezTo>
                    <a:cubicBezTo>
                      <a:pt x="9" y="141"/>
                      <a:pt x="5" y="138"/>
                      <a:pt x="3" y="135"/>
                    </a:cubicBezTo>
                    <a:cubicBezTo>
                      <a:pt x="0" y="128"/>
                      <a:pt x="1" y="125"/>
                      <a:pt x="8" y="124"/>
                    </a:cubicBezTo>
                    <a:cubicBezTo>
                      <a:pt x="11" y="125"/>
                      <a:pt x="13" y="126"/>
                      <a:pt x="16" y="127"/>
                    </a:cubicBezTo>
                    <a:cubicBezTo>
                      <a:pt x="25" y="130"/>
                      <a:pt x="34" y="127"/>
                      <a:pt x="40" y="121"/>
                    </a:cubicBezTo>
                    <a:cubicBezTo>
                      <a:pt x="46" y="116"/>
                      <a:pt x="42" y="108"/>
                      <a:pt x="40" y="101"/>
                    </a:cubicBezTo>
                    <a:cubicBezTo>
                      <a:pt x="39" y="97"/>
                      <a:pt x="34" y="93"/>
                      <a:pt x="35" y="88"/>
                    </a:cubicBezTo>
                    <a:cubicBezTo>
                      <a:pt x="35" y="87"/>
                      <a:pt x="35" y="86"/>
                      <a:pt x="35" y="86"/>
                    </a:cubicBezTo>
                    <a:cubicBezTo>
                      <a:pt x="46" y="87"/>
                      <a:pt x="48" y="83"/>
                      <a:pt x="44" y="73"/>
                    </a:cubicBezTo>
                    <a:cubicBezTo>
                      <a:pt x="42" y="69"/>
                      <a:pt x="41" y="64"/>
                      <a:pt x="40" y="59"/>
                    </a:cubicBezTo>
                    <a:cubicBezTo>
                      <a:pt x="40" y="56"/>
                      <a:pt x="39" y="54"/>
                      <a:pt x="38" y="51"/>
                    </a:cubicBezTo>
                    <a:cubicBezTo>
                      <a:pt x="38" y="47"/>
                      <a:pt x="36" y="42"/>
                      <a:pt x="39" y="39"/>
                    </a:cubicBezTo>
                    <a:cubicBezTo>
                      <a:pt x="43" y="36"/>
                      <a:pt x="46" y="41"/>
                      <a:pt x="50" y="42"/>
                    </a:cubicBezTo>
                    <a:cubicBezTo>
                      <a:pt x="50" y="48"/>
                      <a:pt x="54" y="50"/>
                      <a:pt x="59" y="49"/>
                    </a:cubicBezTo>
                    <a:cubicBezTo>
                      <a:pt x="63" y="47"/>
                      <a:pt x="62" y="43"/>
                      <a:pt x="61" y="40"/>
                    </a:cubicBezTo>
                    <a:cubicBezTo>
                      <a:pt x="61" y="37"/>
                      <a:pt x="59" y="34"/>
                      <a:pt x="62" y="32"/>
                    </a:cubicBezTo>
                    <a:cubicBezTo>
                      <a:pt x="64" y="33"/>
                      <a:pt x="65" y="34"/>
                      <a:pt x="67" y="35"/>
                    </a:cubicBezTo>
                    <a:cubicBezTo>
                      <a:pt x="73" y="40"/>
                      <a:pt x="81" y="43"/>
                      <a:pt x="84" y="51"/>
                    </a:cubicBezTo>
                    <a:cubicBezTo>
                      <a:pt x="84" y="52"/>
                      <a:pt x="86" y="54"/>
                      <a:pt x="87" y="53"/>
                    </a:cubicBezTo>
                    <a:cubicBezTo>
                      <a:pt x="88" y="51"/>
                      <a:pt x="88" y="49"/>
                      <a:pt x="88" y="47"/>
                    </a:cubicBezTo>
                    <a:cubicBezTo>
                      <a:pt x="88" y="38"/>
                      <a:pt x="92" y="30"/>
                      <a:pt x="96" y="23"/>
                    </a:cubicBezTo>
                    <a:cubicBezTo>
                      <a:pt x="96" y="24"/>
                      <a:pt x="97" y="25"/>
                      <a:pt x="98" y="25"/>
                    </a:cubicBezTo>
                    <a:cubicBezTo>
                      <a:pt x="102" y="30"/>
                      <a:pt x="103" y="39"/>
                      <a:pt x="110" y="39"/>
                    </a:cubicBezTo>
                    <a:cubicBezTo>
                      <a:pt x="116" y="38"/>
                      <a:pt x="115" y="29"/>
                      <a:pt x="118" y="24"/>
                    </a:cubicBezTo>
                    <a:cubicBezTo>
                      <a:pt x="121" y="17"/>
                      <a:pt x="124" y="11"/>
                      <a:pt x="127" y="4"/>
                    </a:cubicBezTo>
                    <a:cubicBezTo>
                      <a:pt x="129" y="2"/>
                      <a:pt x="131" y="0"/>
                      <a:pt x="134" y="1"/>
                    </a:cubicBezTo>
                    <a:cubicBezTo>
                      <a:pt x="134" y="28"/>
                      <a:pt x="134" y="56"/>
                      <a:pt x="134" y="83"/>
                    </a:cubicBezTo>
                    <a:cubicBezTo>
                      <a:pt x="121" y="76"/>
                      <a:pt x="110" y="86"/>
                      <a:pt x="101" y="92"/>
                    </a:cubicBezTo>
                    <a:cubicBezTo>
                      <a:pt x="95" y="96"/>
                      <a:pt x="87" y="103"/>
                      <a:pt x="82" y="111"/>
                    </a:cubicBezTo>
                    <a:cubicBezTo>
                      <a:pt x="78" y="115"/>
                      <a:pt x="74" y="122"/>
                      <a:pt x="75" y="127"/>
                    </a:cubicBezTo>
                    <a:cubicBezTo>
                      <a:pt x="76" y="137"/>
                      <a:pt x="70" y="145"/>
                      <a:pt x="71" y="153"/>
                    </a:cubicBezTo>
                    <a:cubicBezTo>
                      <a:pt x="72" y="163"/>
                      <a:pt x="64" y="172"/>
                      <a:pt x="68" y="181"/>
                    </a:cubicBezTo>
                    <a:cubicBezTo>
                      <a:pt x="71" y="188"/>
                      <a:pt x="72" y="194"/>
                      <a:pt x="71" y="202"/>
                    </a:cubicBezTo>
                    <a:cubicBezTo>
                      <a:pt x="70" y="208"/>
                      <a:pt x="83" y="214"/>
                      <a:pt x="77" y="224"/>
                    </a:cubicBezTo>
                    <a:cubicBezTo>
                      <a:pt x="90" y="225"/>
                      <a:pt x="82" y="232"/>
                      <a:pt x="80" y="237"/>
                    </a:cubicBezTo>
                    <a:cubicBezTo>
                      <a:pt x="84" y="239"/>
                      <a:pt x="89" y="237"/>
                      <a:pt x="92" y="240"/>
                    </a:cubicBezTo>
                    <a:cubicBezTo>
                      <a:pt x="91" y="245"/>
                      <a:pt x="87" y="249"/>
                      <a:pt x="88" y="254"/>
                    </a:cubicBezTo>
                    <a:cubicBezTo>
                      <a:pt x="92" y="256"/>
                      <a:pt x="98" y="252"/>
                      <a:pt x="100" y="260"/>
                    </a:cubicBezTo>
                    <a:cubicBezTo>
                      <a:pt x="105" y="276"/>
                      <a:pt x="116" y="287"/>
                      <a:pt x="134" y="289"/>
                    </a:cubicBezTo>
                    <a:cubicBezTo>
                      <a:pt x="134" y="302"/>
                      <a:pt x="134" y="316"/>
                      <a:pt x="134" y="330"/>
                    </a:cubicBezTo>
                    <a:cubicBezTo>
                      <a:pt x="128" y="329"/>
                      <a:pt x="128" y="323"/>
                      <a:pt x="125" y="319"/>
                    </a:cubicBezTo>
                    <a:cubicBezTo>
                      <a:pt x="123" y="316"/>
                      <a:pt x="120" y="311"/>
                      <a:pt x="117" y="315"/>
                    </a:cubicBezTo>
                    <a:cubicBezTo>
                      <a:pt x="112" y="323"/>
                      <a:pt x="103" y="327"/>
                      <a:pt x="101" y="337"/>
                    </a:cubicBezTo>
                    <a:cubicBezTo>
                      <a:pt x="101" y="338"/>
                      <a:pt x="100" y="339"/>
                      <a:pt x="100" y="339"/>
                    </a:cubicBezTo>
                    <a:cubicBezTo>
                      <a:pt x="95" y="339"/>
                      <a:pt x="93" y="342"/>
                      <a:pt x="90" y="345"/>
                    </a:cubicBezTo>
                    <a:cubicBezTo>
                      <a:pt x="90" y="345"/>
                      <a:pt x="89" y="344"/>
                      <a:pt x="88" y="344"/>
                    </a:cubicBezTo>
                    <a:cubicBezTo>
                      <a:pt x="87" y="336"/>
                      <a:pt x="84" y="330"/>
                      <a:pt x="75" y="337"/>
                    </a:cubicBezTo>
                    <a:cubicBezTo>
                      <a:pt x="69" y="340"/>
                      <a:pt x="62" y="342"/>
                      <a:pt x="55" y="345"/>
                    </a:cubicBezTo>
                    <a:cubicBezTo>
                      <a:pt x="53" y="340"/>
                      <a:pt x="54" y="335"/>
                      <a:pt x="57" y="330"/>
                    </a:cubicBezTo>
                    <a:cubicBezTo>
                      <a:pt x="61" y="313"/>
                      <a:pt x="61" y="296"/>
                      <a:pt x="68" y="280"/>
                    </a:cubicBezTo>
                    <a:cubicBezTo>
                      <a:pt x="70" y="276"/>
                      <a:pt x="67" y="275"/>
                      <a:pt x="63" y="276"/>
                    </a:cubicBezTo>
                    <a:cubicBezTo>
                      <a:pt x="59" y="277"/>
                      <a:pt x="55" y="279"/>
                      <a:pt x="51" y="279"/>
                    </a:cubicBezTo>
                    <a:cubicBezTo>
                      <a:pt x="48" y="279"/>
                      <a:pt x="41" y="278"/>
                      <a:pt x="44" y="272"/>
                    </a:cubicBezTo>
                    <a:cubicBezTo>
                      <a:pt x="49" y="262"/>
                      <a:pt x="42" y="265"/>
                      <a:pt x="38" y="265"/>
                    </a:cubicBezTo>
                    <a:cubicBezTo>
                      <a:pt x="31" y="265"/>
                      <a:pt x="24" y="265"/>
                      <a:pt x="25" y="255"/>
                    </a:cubicBezTo>
                    <a:cubicBezTo>
                      <a:pt x="27" y="247"/>
                      <a:pt x="37" y="237"/>
                      <a:pt x="19" y="236"/>
                    </a:cubicBezTo>
                    <a:cubicBezTo>
                      <a:pt x="19" y="233"/>
                      <a:pt x="16" y="231"/>
                      <a:pt x="15" y="229"/>
                    </a:cubicBezTo>
                    <a:cubicBezTo>
                      <a:pt x="17" y="228"/>
                      <a:pt x="19" y="227"/>
                      <a:pt x="21" y="226"/>
                    </a:cubicBezTo>
                    <a:cubicBezTo>
                      <a:pt x="32" y="219"/>
                      <a:pt x="32" y="216"/>
                      <a:pt x="21" y="209"/>
                    </a:cubicBezTo>
                    <a:cubicBezTo>
                      <a:pt x="16" y="206"/>
                      <a:pt x="13" y="202"/>
                      <a:pt x="13" y="196"/>
                    </a:cubicBezTo>
                    <a:cubicBezTo>
                      <a:pt x="13" y="194"/>
                      <a:pt x="13" y="192"/>
                      <a:pt x="12" y="190"/>
                    </a:cubicBezTo>
                    <a:cubicBezTo>
                      <a:pt x="20" y="188"/>
                      <a:pt x="23" y="180"/>
                      <a:pt x="30" y="177"/>
                    </a:cubicBezTo>
                    <a:cubicBezTo>
                      <a:pt x="34" y="174"/>
                      <a:pt x="32" y="171"/>
                      <a:pt x="29" y="168"/>
                    </a:cubicBezTo>
                    <a:cubicBezTo>
                      <a:pt x="26" y="165"/>
                      <a:pt x="22" y="163"/>
                      <a:pt x="17" y="16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6" name="Freeform 21">
                <a:extLst>
                  <a:ext uri="{FF2B5EF4-FFF2-40B4-BE49-F238E27FC236}">
                    <a16:creationId xmlns:a16="http://schemas.microsoft.com/office/drawing/2014/main" id="{A0CAB1D8-BA4B-4E9F-9EC3-59F74F5DD818}"/>
                  </a:ext>
                </a:extLst>
              </p:cNvPr>
              <p:cNvSpPr/>
              <p:nvPr/>
            </p:nvSpPr>
            <p:spPr bwMode="auto">
              <a:xfrm>
                <a:off x="5630" y="1430"/>
                <a:ext cx="140" cy="240"/>
              </a:xfrm>
              <a:custGeom>
                <a:avLst/>
                <a:gdLst>
                  <a:gd name="T0" fmla="*/ 123 w 123"/>
                  <a:gd name="T1" fmla="*/ 209 h 212"/>
                  <a:gd name="T2" fmla="*/ 102 w 123"/>
                  <a:gd name="T3" fmla="*/ 209 h 212"/>
                  <a:gd name="T4" fmla="*/ 100 w 123"/>
                  <a:gd name="T5" fmla="*/ 209 h 212"/>
                  <a:gd name="T6" fmla="*/ 68 w 123"/>
                  <a:gd name="T7" fmla="*/ 202 h 212"/>
                  <a:gd name="T8" fmla="*/ 57 w 123"/>
                  <a:gd name="T9" fmla="*/ 191 h 212"/>
                  <a:gd name="T10" fmla="*/ 47 w 123"/>
                  <a:gd name="T11" fmla="*/ 182 h 212"/>
                  <a:gd name="T12" fmla="*/ 26 w 123"/>
                  <a:gd name="T13" fmla="*/ 163 h 212"/>
                  <a:gd name="T14" fmla="*/ 12 w 123"/>
                  <a:gd name="T15" fmla="*/ 144 h 212"/>
                  <a:gd name="T16" fmla="*/ 8 w 123"/>
                  <a:gd name="T17" fmla="*/ 135 h 212"/>
                  <a:gd name="T18" fmla="*/ 3 w 123"/>
                  <a:gd name="T19" fmla="*/ 109 h 212"/>
                  <a:gd name="T20" fmla="*/ 8 w 123"/>
                  <a:gd name="T21" fmla="*/ 91 h 212"/>
                  <a:gd name="T22" fmla="*/ 12 w 123"/>
                  <a:gd name="T23" fmla="*/ 69 h 212"/>
                  <a:gd name="T24" fmla="*/ 21 w 123"/>
                  <a:gd name="T25" fmla="*/ 55 h 212"/>
                  <a:gd name="T26" fmla="*/ 22 w 123"/>
                  <a:gd name="T27" fmla="*/ 54 h 212"/>
                  <a:gd name="T28" fmla="*/ 25 w 123"/>
                  <a:gd name="T29" fmla="*/ 48 h 212"/>
                  <a:gd name="T30" fmla="*/ 39 w 123"/>
                  <a:gd name="T31" fmla="*/ 31 h 212"/>
                  <a:gd name="T32" fmla="*/ 43 w 123"/>
                  <a:gd name="T33" fmla="*/ 29 h 212"/>
                  <a:gd name="T34" fmla="*/ 73 w 123"/>
                  <a:gd name="T35" fmla="*/ 12 h 212"/>
                  <a:gd name="T36" fmla="*/ 79 w 123"/>
                  <a:gd name="T37" fmla="*/ 12 h 212"/>
                  <a:gd name="T38" fmla="*/ 90 w 123"/>
                  <a:gd name="T39" fmla="*/ 11 h 212"/>
                  <a:gd name="T40" fmla="*/ 99 w 123"/>
                  <a:gd name="T41" fmla="*/ 10 h 212"/>
                  <a:gd name="T42" fmla="*/ 104 w 123"/>
                  <a:gd name="T43" fmla="*/ 11 h 212"/>
                  <a:gd name="T44" fmla="*/ 123 w 123"/>
                  <a:gd name="T45" fmla="*/ 14 h 212"/>
                  <a:gd name="T46" fmla="*/ 123 w 123"/>
                  <a:gd name="T47" fmla="*/ 209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3" h="211">
                    <a:moveTo>
                      <a:pt x="123" y="209"/>
                    </a:moveTo>
                    <a:cubicBezTo>
                      <a:pt x="116" y="212"/>
                      <a:pt x="109" y="203"/>
                      <a:pt x="102" y="209"/>
                    </a:cubicBezTo>
                    <a:cubicBezTo>
                      <a:pt x="101" y="209"/>
                      <a:pt x="100" y="209"/>
                      <a:pt x="100" y="209"/>
                    </a:cubicBezTo>
                    <a:cubicBezTo>
                      <a:pt x="93" y="190"/>
                      <a:pt x="79" y="202"/>
                      <a:pt x="68" y="202"/>
                    </a:cubicBezTo>
                    <a:cubicBezTo>
                      <a:pt x="61" y="202"/>
                      <a:pt x="57" y="198"/>
                      <a:pt x="57" y="191"/>
                    </a:cubicBezTo>
                    <a:cubicBezTo>
                      <a:pt x="56" y="185"/>
                      <a:pt x="54" y="183"/>
                      <a:pt x="47" y="182"/>
                    </a:cubicBezTo>
                    <a:cubicBezTo>
                      <a:pt x="34" y="182"/>
                      <a:pt x="30" y="176"/>
                      <a:pt x="26" y="163"/>
                    </a:cubicBezTo>
                    <a:cubicBezTo>
                      <a:pt x="24" y="156"/>
                      <a:pt x="18" y="150"/>
                      <a:pt x="12" y="144"/>
                    </a:cubicBezTo>
                    <a:cubicBezTo>
                      <a:pt x="10" y="141"/>
                      <a:pt x="6" y="138"/>
                      <a:pt x="8" y="135"/>
                    </a:cubicBezTo>
                    <a:cubicBezTo>
                      <a:pt x="14" y="124"/>
                      <a:pt x="6" y="117"/>
                      <a:pt x="3" y="109"/>
                    </a:cubicBezTo>
                    <a:cubicBezTo>
                      <a:pt x="0" y="101"/>
                      <a:pt x="4" y="95"/>
                      <a:pt x="8" y="91"/>
                    </a:cubicBezTo>
                    <a:cubicBezTo>
                      <a:pt x="15" y="84"/>
                      <a:pt x="14" y="77"/>
                      <a:pt x="12" y="69"/>
                    </a:cubicBezTo>
                    <a:cubicBezTo>
                      <a:pt x="15" y="64"/>
                      <a:pt x="18" y="59"/>
                      <a:pt x="21" y="55"/>
                    </a:cubicBezTo>
                    <a:cubicBezTo>
                      <a:pt x="22" y="54"/>
                      <a:pt x="22" y="54"/>
                      <a:pt x="22" y="54"/>
                    </a:cubicBezTo>
                    <a:cubicBezTo>
                      <a:pt x="29" y="55"/>
                      <a:pt x="26" y="51"/>
                      <a:pt x="25" y="48"/>
                    </a:cubicBezTo>
                    <a:cubicBezTo>
                      <a:pt x="31" y="43"/>
                      <a:pt x="39" y="41"/>
                      <a:pt x="39" y="31"/>
                    </a:cubicBezTo>
                    <a:cubicBezTo>
                      <a:pt x="39" y="30"/>
                      <a:pt x="42" y="29"/>
                      <a:pt x="43" y="29"/>
                    </a:cubicBezTo>
                    <a:cubicBezTo>
                      <a:pt x="55" y="27"/>
                      <a:pt x="65" y="21"/>
                      <a:pt x="73" y="12"/>
                    </a:cubicBezTo>
                    <a:cubicBezTo>
                      <a:pt x="75" y="9"/>
                      <a:pt x="77" y="11"/>
                      <a:pt x="79" y="12"/>
                    </a:cubicBezTo>
                    <a:cubicBezTo>
                      <a:pt x="83" y="14"/>
                      <a:pt x="87" y="15"/>
                      <a:pt x="90" y="11"/>
                    </a:cubicBezTo>
                    <a:cubicBezTo>
                      <a:pt x="93" y="7"/>
                      <a:pt x="96" y="8"/>
                      <a:pt x="99" y="10"/>
                    </a:cubicBezTo>
                    <a:cubicBezTo>
                      <a:pt x="101" y="10"/>
                      <a:pt x="104" y="12"/>
                      <a:pt x="104" y="11"/>
                    </a:cubicBezTo>
                    <a:cubicBezTo>
                      <a:pt x="112" y="0"/>
                      <a:pt x="117" y="13"/>
                      <a:pt x="123" y="14"/>
                    </a:cubicBezTo>
                    <a:cubicBezTo>
                      <a:pt x="123" y="79"/>
                      <a:pt x="123" y="144"/>
                      <a:pt x="123" y="209"/>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7" name="Freeform 22">
                <a:extLst>
                  <a:ext uri="{FF2B5EF4-FFF2-40B4-BE49-F238E27FC236}">
                    <a16:creationId xmlns:a16="http://schemas.microsoft.com/office/drawing/2014/main" id="{3371719D-8043-9F4F-DBDC-26BDD2374C29}"/>
                  </a:ext>
                </a:extLst>
              </p:cNvPr>
              <p:cNvSpPr/>
              <p:nvPr/>
            </p:nvSpPr>
            <p:spPr bwMode="auto">
              <a:xfrm>
                <a:off x="5658" y="2084"/>
                <a:ext cx="112" cy="375"/>
              </a:xfrm>
              <a:custGeom>
                <a:avLst/>
                <a:gdLst>
                  <a:gd name="T0" fmla="*/ 6 w 99"/>
                  <a:gd name="T1" fmla="*/ 115 h 331"/>
                  <a:gd name="T2" fmla="*/ 12 w 99"/>
                  <a:gd name="T3" fmla="*/ 100 h 331"/>
                  <a:gd name="T4" fmla="*/ 11 w 99"/>
                  <a:gd name="T5" fmla="*/ 85 h 331"/>
                  <a:gd name="T6" fmla="*/ 44 w 99"/>
                  <a:gd name="T7" fmla="*/ 79 h 331"/>
                  <a:gd name="T8" fmla="*/ 53 w 99"/>
                  <a:gd name="T9" fmla="*/ 55 h 331"/>
                  <a:gd name="T10" fmla="*/ 46 w 99"/>
                  <a:gd name="T11" fmla="*/ 5 h 331"/>
                  <a:gd name="T12" fmla="*/ 58 w 99"/>
                  <a:gd name="T13" fmla="*/ 8 h 331"/>
                  <a:gd name="T14" fmla="*/ 68 w 99"/>
                  <a:gd name="T15" fmla="*/ 18 h 331"/>
                  <a:gd name="T16" fmla="*/ 72 w 99"/>
                  <a:gd name="T17" fmla="*/ 0 h 331"/>
                  <a:gd name="T18" fmla="*/ 92 w 99"/>
                  <a:gd name="T19" fmla="*/ 17 h 331"/>
                  <a:gd name="T20" fmla="*/ 99 w 99"/>
                  <a:gd name="T21" fmla="*/ 22 h 331"/>
                  <a:gd name="T22" fmla="*/ 93 w 99"/>
                  <a:gd name="T23" fmla="*/ 68 h 331"/>
                  <a:gd name="T24" fmla="*/ 78 w 99"/>
                  <a:gd name="T25" fmla="*/ 66 h 331"/>
                  <a:gd name="T26" fmla="*/ 60 w 99"/>
                  <a:gd name="T27" fmla="*/ 72 h 331"/>
                  <a:gd name="T28" fmla="*/ 52 w 99"/>
                  <a:gd name="T29" fmla="*/ 78 h 331"/>
                  <a:gd name="T30" fmla="*/ 70 w 99"/>
                  <a:gd name="T31" fmla="*/ 111 h 331"/>
                  <a:gd name="T32" fmla="*/ 65 w 99"/>
                  <a:gd name="T33" fmla="*/ 163 h 331"/>
                  <a:gd name="T34" fmla="*/ 66 w 99"/>
                  <a:gd name="T35" fmla="*/ 188 h 331"/>
                  <a:gd name="T36" fmla="*/ 79 w 99"/>
                  <a:gd name="T37" fmla="*/ 208 h 331"/>
                  <a:gd name="T38" fmla="*/ 87 w 99"/>
                  <a:gd name="T39" fmla="*/ 233 h 331"/>
                  <a:gd name="T40" fmla="*/ 99 w 99"/>
                  <a:gd name="T41" fmla="*/ 290 h 331"/>
                  <a:gd name="T42" fmla="*/ 68 w 99"/>
                  <a:gd name="T43" fmla="*/ 331 h 331"/>
                  <a:gd name="T44" fmla="*/ 53 w 99"/>
                  <a:gd name="T45" fmla="*/ 304 h 331"/>
                  <a:gd name="T46" fmla="*/ 33 w 99"/>
                  <a:gd name="T47" fmla="*/ 309 h 331"/>
                  <a:gd name="T48" fmla="*/ 56 w 99"/>
                  <a:gd name="T49" fmla="*/ 240 h 331"/>
                  <a:gd name="T50" fmla="*/ 29 w 99"/>
                  <a:gd name="T51" fmla="*/ 244 h 331"/>
                  <a:gd name="T52" fmla="*/ 16 w 99"/>
                  <a:gd name="T53" fmla="*/ 227 h 331"/>
                  <a:gd name="T54" fmla="*/ 14 w 99"/>
                  <a:gd name="T55" fmla="*/ 213 h 331"/>
                  <a:gd name="T56" fmla="*/ 7 w 99"/>
                  <a:gd name="T57" fmla="*/ 193 h 331"/>
                  <a:gd name="T58" fmla="*/ 22 w 99"/>
                  <a:gd name="T59" fmla="*/ 187 h 331"/>
                  <a:gd name="T60" fmla="*/ 4 w 99"/>
                  <a:gd name="T61" fmla="*/ 164 h 331"/>
                  <a:gd name="T62" fmla="*/ 19 w 99"/>
                  <a:gd name="T63" fmla="*/ 144 h 331"/>
                  <a:gd name="T64" fmla="*/ 14 w 99"/>
                  <a:gd name="T65" fmla="*/ 123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9" h="331">
                    <a:moveTo>
                      <a:pt x="14" y="123"/>
                    </a:moveTo>
                    <a:cubicBezTo>
                      <a:pt x="12" y="121"/>
                      <a:pt x="9" y="117"/>
                      <a:pt x="6" y="115"/>
                    </a:cubicBezTo>
                    <a:cubicBezTo>
                      <a:pt x="0" y="111"/>
                      <a:pt x="3" y="109"/>
                      <a:pt x="7" y="106"/>
                    </a:cubicBezTo>
                    <a:cubicBezTo>
                      <a:pt x="11" y="106"/>
                      <a:pt x="17" y="107"/>
                      <a:pt x="12" y="100"/>
                    </a:cubicBezTo>
                    <a:cubicBezTo>
                      <a:pt x="9" y="96"/>
                      <a:pt x="7" y="91"/>
                      <a:pt x="7" y="86"/>
                    </a:cubicBezTo>
                    <a:cubicBezTo>
                      <a:pt x="9" y="85"/>
                      <a:pt x="10" y="85"/>
                      <a:pt x="11" y="85"/>
                    </a:cubicBezTo>
                    <a:cubicBezTo>
                      <a:pt x="18" y="96"/>
                      <a:pt x="29" y="88"/>
                      <a:pt x="37" y="89"/>
                    </a:cubicBezTo>
                    <a:cubicBezTo>
                      <a:pt x="44" y="90"/>
                      <a:pt x="49" y="86"/>
                      <a:pt x="44" y="79"/>
                    </a:cubicBezTo>
                    <a:cubicBezTo>
                      <a:pt x="41" y="74"/>
                      <a:pt x="43" y="72"/>
                      <a:pt x="45" y="68"/>
                    </a:cubicBezTo>
                    <a:cubicBezTo>
                      <a:pt x="46" y="63"/>
                      <a:pt x="55" y="61"/>
                      <a:pt x="53" y="55"/>
                    </a:cubicBezTo>
                    <a:cubicBezTo>
                      <a:pt x="50" y="45"/>
                      <a:pt x="53" y="34"/>
                      <a:pt x="47" y="24"/>
                    </a:cubicBezTo>
                    <a:cubicBezTo>
                      <a:pt x="47" y="18"/>
                      <a:pt x="46" y="11"/>
                      <a:pt x="46" y="5"/>
                    </a:cubicBezTo>
                    <a:cubicBezTo>
                      <a:pt x="47" y="4"/>
                      <a:pt x="47" y="4"/>
                      <a:pt x="47" y="3"/>
                    </a:cubicBezTo>
                    <a:cubicBezTo>
                      <a:pt x="52" y="0"/>
                      <a:pt x="54" y="7"/>
                      <a:pt x="58" y="8"/>
                    </a:cubicBezTo>
                    <a:cubicBezTo>
                      <a:pt x="59" y="9"/>
                      <a:pt x="59" y="10"/>
                      <a:pt x="59" y="11"/>
                    </a:cubicBezTo>
                    <a:cubicBezTo>
                      <a:pt x="61" y="15"/>
                      <a:pt x="64" y="19"/>
                      <a:pt x="68" y="18"/>
                    </a:cubicBezTo>
                    <a:cubicBezTo>
                      <a:pt x="72" y="17"/>
                      <a:pt x="69" y="12"/>
                      <a:pt x="70" y="9"/>
                    </a:cubicBezTo>
                    <a:cubicBezTo>
                      <a:pt x="71" y="6"/>
                      <a:pt x="66" y="1"/>
                      <a:pt x="72" y="0"/>
                    </a:cubicBezTo>
                    <a:cubicBezTo>
                      <a:pt x="74" y="1"/>
                      <a:pt x="76" y="2"/>
                      <a:pt x="78" y="3"/>
                    </a:cubicBezTo>
                    <a:cubicBezTo>
                      <a:pt x="83" y="7"/>
                      <a:pt x="84" y="16"/>
                      <a:pt x="92" y="17"/>
                    </a:cubicBezTo>
                    <a:cubicBezTo>
                      <a:pt x="92" y="17"/>
                      <a:pt x="92" y="17"/>
                      <a:pt x="92" y="17"/>
                    </a:cubicBezTo>
                    <a:cubicBezTo>
                      <a:pt x="92" y="22"/>
                      <a:pt x="96" y="22"/>
                      <a:pt x="99" y="22"/>
                    </a:cubicBezTo>
                    <a:cubicBezTo>
                      <a:pt x="99" y="37"/>
                      <a:pt x="99" y="52"/>
                      <a:pt x="99" y="68"/>
                    </a:cubicBezTo>
                    <a:cubicBezTo>
                      <a:pt x="97" y="70"/>
                      <a:pt x="95" y="68"/>
                      <a:pt x="93" y="68"/>
                    </a:cubicBezTo>
                    <a:cubicBezTo>
                      <a:pt x="90" y="64"/>
                      <a:pt x="86" y="61"/>
                      <a:pt x="80" y="61"/>
                    </a:cubicBezTo>
                    <a:cubicBezTo>
                      <a:pt x="78" y="62"/>
                      <a:pt x="78" y="64"/>
                      <a:pt x="78" y="66"/>
                    </a:cubicBezTo>
                    <a:cubicBezTo>
                      <a:pt x="77" y="72"/>
                      <a:pt x="81" y="81"/>
                      <a:pt x="74" y="83"/>
                    </a:cubicBezTo>
                    <a:cubicBezTo>
                      <a:pt x="68" y="86"/>
                      <a:pt x="64" y="77"/>
                      <a:pt x="60" y="72"/>
                    </a:cubicBezTo>
                    <a:cubicBezTo>
                      <a:pt x="58" y="70"/>
                      <a:pt x="56" y="70"/>
                      <a:pt x="54" y="71"/>
                    </a:cubicBezTo>
                    <a:cubicBezTo>
                      <a:pt x="52" y="73"/>
                      <a:pt x="50" y="76"/>
                      <a:pt x="52" y="78"/>
                    </a:cubicBezTo>
                    <a:cubicBezTo>
                      <a:pt x="60" y="85"/>
                      <a:pt x="61" y="99"/>
                      <a:pt x="75" y="102"/>
                    </a:cubicBezTo>
                    <a:cubicBezTo>
                      <a:pt x="77" y="107"/>
                      <a:pt x="70" y="107"/>
                      <a:pt x="70" y="111"/>
                    </a:cubicBezTo>
                    <a:cubicBezTo>
                      <a:pt x="70" y="127"/>
                      <a:pt x="56" y="142"/>
                      <a:pt x="67" y="158"/>
                    </a:cubicBezTo>
                    <a:cubicBezTo>
                      <a:pt x="67" y="159"/>
                      <a:pt x="66" y="161"/>
                      <a:pt x="65" y="163"/>
                    </a:cubicBezTo>
                    <a:cubicBezTo>
                      <a:pt x="62" y="168"/>
                      <a:pt x="60" y="173"/>
                      <a:pt x="68" y="177"/>
                    </a:cubicBezTo>
                    <a:cubicBezTo>
                      <a:pt x="76" y="181"/>
                      <a:pt x="67" y="185"/>
                      <a:pt x="66" y="188"/>
                    </a:cubicBezTo>
                    <a:cubicBezTo>
                      <a:pt x="64" y="196"/>
                      <a:pt x="79" y="191"/>
                      <a:pt x="73" y="198"/>
                    </a:cubicBezTo>
                    <a:cubicBezTo>
                      <a:pt x="64" y="209"/>
                      <a:pt x="77" y="206"/>
                      <a:pt x="79" y="208"/>
                    </a:cubicBezTo>
                    <a:cubicBezTo>
                      <a:pt x="80" y="214"/>
                      <a:pt x="70" y="221"/>
                      <a:pt x="77" y="223"/>
                    </a:cubicBezTo>
                    <a:cubicBezTo>
                      <a:pt x="85" y="225"/>
                      <a:pt x="84" y="229"/>
                      <a:pt x="87" y="233"/>
                    </a:cubicBezTo>
                    <a:cubicBezTo>
                      <a:pt x="92" y="240"/>
                      <a:pt x="92" y="249"/>
                      <a:pt x="99" y="254"/>
                    </a:cubicBezTo>
                    <a:cubicBezTo>
                      <a:pt x="99" y="266"/>
                      <a:pt x="99" y="278"/>
                      <a:pt x="99" y="290"/>
                    </a:cubicBezTo>
                    <a:cubicBezTo>
                      <a:pt x="91" y="292"/>
                      <a:pt x="85" y="296"/>
                      <a:pt x="82" y="304"/>
                    </a:cubicBezTo>
                    <a:cubicBezTo>
                      <a:pt x="76" y="312"/>
                      <a:pt x="76" y="324"/>
                      <a:pt x="68" y="331"/>
                    </a:cubicBezTo>
                    <a:cubicBezTo>
                      <a:pt x="69" y="324"/>
                      <a:pt x="66" y="318"/>
                      <a:pt x="65" y="311"/>
                    </a:cubicBezTo>
                    <a:cubicBezTo>
                      <a:pt x="65" y="302"/>
                      <a:pt x="62" y="298"/>
                      <a:pt x="53" y="304"/>
                    </a:cubicBezTo>
                    <a:cubicBezTo>
                      <a:pt x="50" y="306"/>
                      <a:pt x="45" y="306"/>
                      <a:pt x="41" y="307"/>
                    </a:cubicBezTo>
                    <a:cubicBezTo>
                      <a:pt x="39" y="308"/>
                      <a:pt x="36" y="309"/>
                      <a:pt x="33" y="309"/>
                    </a:cubicBezTo>
                    <a:cubicBezTo>
                      <a:pt x="32" y="304"/>
                      <a:pt x="35" y="298"/>
                      <a:pt x="36" y="293"/>
                    </a:cubicBezTo>
                    <a:cubicBezTo>
                      <a:pt x="44" y="276"/>
                      <a:pt x="45" y="257"/>
                      <a:pt x="56" y="240"/>
                    </a:cubicBezTo>
                    <a:cubicBezTo>
                      <a:pt x="47" y="241"/>
                      <a:pt x="40" y="243"/>
                      <a:pt x="33" y="247"/>
                    </a:cubicBezTo>
                    <a:cubicBezTo>
                      <a:pt x="32" y="246"/>
                      <a:pt x="30" y="245"/>
                      <a:pt x="29" y="244"/>
                    </a:cubicBezTo>
                    <a:cubicBezTo>
                      <a:pt x="29" y="243"/>
                      <a:pt x="29" y="242"/>
                      <a:pt x="29" y="241"/>
                    </a:cubicBezTo>
                    <a:cubicBezTo>
                      <a:pt x="32" y="227"/>
                      <a:pt x="32" y="227"/>
                      <a:pt x="16" y="227"/>
                    </a:cubicBezTo>
                    <a:cubicBezTo>
                      <a:pt x="13" y="227"/>
                      <a:pt x="10" y="227"/>
                      <a:pt x="7" y="227"/>
                    </a:cubicBezTo>
                    <a:cubicBezTo>
                      <a:pt x="7" y="221"/>
                      <a:pt x="11" y="217"/>
                      <a:pt x="14" y="213"/>
                    </a:cubicBezTo>
                    <a:cubicBezTo>
                      <a:pt x="21" y="204"/>
                      <a:pt x="19" y="199"/>
                      <a:pt x="9" y="197"/>
                    </a:cubicBezTo>
                    <a:cubicBezTo>
                      <a:pt x="8" y="196"/>
                      <a:pt x="8" y="194"/>
                      <a:pt x="7" y="193"/>
                    </a:cubicBezTo>
                    <a:cubicBezTo>
                      <a:pt x="8" y="191"/>
                      <a:pt x="9" y="189"/>
                      <a:pt x="12" y="188"/>
                    </a:cubicBezTo>
                    <a:cubicBezTo>
                      <a:pt x="15" y="188"/>
                      <a:pt x="20" y="194"/>
                      <a:pt x="22" y="187"/>
                    </a:cubicBezTo>
                    <a:cubicBezTo>
                      <a:pt x="23" y="181"/>
                      <a:pt x="21" y="176"/>
                      <a:pt x="16" y="172"/>
                    </a:cubicBezTo>
                    <a:cubicBezTo>
                      <a:pt x="12" y="169"/>
                      <a:pt x="8" y="167"/>
                      <a:pt x="4" y="164"/>
                    </a:cubicBezTo>
                    <a:cubicBezTo>
                      <a:pt x="0" y="159"/>
                      <a:pt x="4" y="157"/>
                      <a:pt x="7" y="154"/>
                    </a:cubicBezTo>
                    <a:cubicBezTo>
                      <a:pt x="11" y="151"/>
                      <a:pt x="16" y="148"/>
                      <a:pt x="19" y="144"/>
                    </a:cubicBezTo>
                    <a:cubicBezTo>
                      <a:pt x="21" y="140"/>
                      <a:pt x="31" y="141"/>
                      <a:pt x="26" y="134"/>
                    </a:cubicBezTo>
                    <a:cubicBezTo>
                      <a:pt x="23" y="130"/>
                      <a:pt x="22" y="123"/>
                      <a:pt x="14" y="12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8" name="Freeform 23">
                <a:extLst>
                  <a:ext uri="{FF2B5EF4-FFF2-40B4-BE49-F238E27FC236}">
                    <a16:creationId xmlns:a16="http://schemas.microsoft.com/office/drawing/2014/main" id="{6DC076E7-8CC1-80AF-837E-0E032EFDD65E}"/>
                  </a:ext>
                </a:extLst>
              </p:cNvPr>
              <p:cNvSpPr>
                <a:spLocks noEditPoints="1"/>
              </p:cNvSpPr>
              <p:nvPr/>
            </p:nvSpPr>
            <p:spPr bwMode="auto">
              <a:xfrm>
                <a:off x="5639" y="1877"/>
                <a:ext cx="131" cy="272"/>
              </a:xfrm>
              <a:custGeom>
                <a:avLst/>
                <a:gdLst>
                  <a:gd name="T0" fmla="*/ 88 w 115"/>
                  <a:gd name="T1" fmla="*/ 183 h 240"/>
                  <a:gd name="T2" fmla="*/ 72 w 115"/>
                  <a:gd name="T3" fmla="*/ 135 h 240"/>
                  <a:gd name="T4" fmla="*/ 70 w 115"/>
                  <a:gd name="T5" fmla="*/ 154 h 240"/>
                  <a:gd name="T6" fmla="*/ 76 w 115"/>
                  <a:gd name="T7" fmla="*/ 178 h 240"/>
                  <a:gd name="T8" fmla="*/ 63 w 115"/>
                  <a:gd name="T9" fmla="*/ 186 h 240"/>
                  <a:gd name="T10" fmla="*/ 48 w 115"/>
                  <a:gd name="T11" fmla="*/ 156 h 240"/>
                  <a:gd name="T12" fmla="*/ 48 w 115"/>
                  <a:gd name="T13" fmla="*/ 156 h 240"/>
                  <a:gd name="T14" fmla="*/ 62 w 115"/>
                  <a:gd name="T15" fmla="*/ 188 h 240"/>
                  <a:gd name="T16" fmla="*/ 56 w 115"/>
                  <a:gd name="T17" fmla="*/ 206 h 240"/>
                  <a:gd name="T18" fmla="*/ 53 w 115"/>
                  <a:gd name="T19" fmla="*/ 233 h 240"/>
                  <a:gd name="T20" fmla="*/ 31 w 115"/>
                  <a:gd name="T21" fmla="*/ 231 h 240"/>
                  <a:gd name="T22" fmla="*/ 4 w 115"/>
                  <a:gd name="T23" fmla="*/ 138 h 240"/>
                  <a:gd name="T24" fmla="*/ 26 w 115"/>
                  <a:gd name="T25" fmla="*/ 86 h 240"/>
                  <a:gd name="T26" fmla="*/ 63 w 115"/>
                  <a:gd name="T27" fmla="*/ 30 h 240"/>
                  <a:gd name="T28" fmla="*/ 78 w 115"/>
                  <a:gd name="T29" fmla="*/ 21 h 240"/>
                  <a:gd name="T30" fmla="*/ 115 w 115"/>
                  <a:gd name="T31" fmla="*/ 43 h 240"/>
                  <a:gd name="T32" fmla="*/ 111 w 115"/>
                  <a:gd name="T33" fmla="*/ 104 h 240"/>
                  <a:gd name="T34" fmla="*/ 98 w 115"/>
                  <a:gd name="T35" fmla="*/ 159 h 240"/>
                  <a:gd name="T36" fmla="*/ 113 w 115"/>
                  <a:gd name="T37" fmla="*/ 147 h 240"/>
                  <a:gd name="T38" fmla="*/ 115 w 115"/>
                  <a:gd name="T39" fmla="*/ 190 h 240"/>
                  <a:gd name="T40" fmla="*/ 108 w 115"/>
                  <a:gd name="T41" fmla="*/ 200 h 240"/>
                  <a:gd name="T42" fmla="*/ 94 w 115"/>
                  <a:gd name="T43" fmla="*/ 186 h 240"/>
                  <a:gd name="T44" fmla="*/ 64 w 115"/>
                  <a:gd name="T45" fmla="*/ 138 h 240"/>
                  <a:gd name="T46" fmla="*/ 51 w 115"/>
                  <a:gd name="T47" fmla="*/ 91 h 240"/>
                  <a:gd name="T48" fmla="*/ 79 w 115"/>
                  <a:gd name="T49" fmla="*/ 91 h 240"/>
                  <a:gd name="T50" fmla="*/ 94 w 115"/>
                  <a:gd name="T51" fmla="*/ 126 h 240"/>
                  <a:gd name="T52" fmla="*/ 93 w 115"/>
                  <a:gd name="T53" fmla="*/ 106 h 240"/>
                  <a:gd name="T54" fmla="*/ 76 w 115"/>
                  <a:gd name="T55" fmla="*/ 70 h 240"/>
                  <a:gd name="T56" fmla="*/ 61 w 115"/>
                  <a:gd name="T57" fmla="*/ 59 h 240"/>
                  <a:gd name="T58" fmla="*/ 79 w 115"/>
                  <a:gd name="T59" fmla="*/ 91 h 240"/>
                  <a:gd name="T60" fmla="*/ 27 w 115"/>
                  <a:gd name="T61" fmla="*/ 190 h 240"/>
                  <a:gd name="T62" fmla="*/ 19 w 115"/>
                  <a:gd name="T63" fmla="*/ 192 h 240"/>
                  <a:gd name="T64" fmla="*/ 18 w 115"/>
                  <a:gd name="T65" fmla="*/ 182 h 240"/>
                  <a:gd name="T66" fmla="*/ 16 w 115"/>
                  <a:gd name="T67" fmla="*/ 182 h 240"/>
                  <a:gd name="T68" fmla="*/ 18 w 115"/>
                  <a:gd name="T69" fmla="*/ 182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5" h="240">
                    <a:moveTo>
                      <a:pt x="94" y="186"/>
                    </a:moveTo>
                    <a:cubicBezTo>
                      <a:pt x="92" y="185"/>
                      <a:pt x="90" y="184"/>
                      <a:pt x="88" y="183"/>
                    </a:cubicBezTo>
                    <a:cubicBezTo>
                      <a:pt x="86" y="178"/>
                      <a:pt x="82" y="174"/>
                      <a:pt x="77" y="171"/>
                    </a:cubicBezTo>
                    <a:cubicBezTo>
                      <a:pt x="71" y="160"/>
                      <a:pt x="77" y="147"/>
                      <a:pt x="72" y="135"/>
                    </a:cubicBezTo>
                    <a:cubicBezTo>
                      <a:pt x="72" y="141"/>
                      <a:pt x="72" y="147"/>
                      <a:pt x="72" y="154"/>
                    </a:cubicBezTo>
                    <a:cubicBezTo>
                      <a:pt x="71" y="154"/>
                      <a:pt x="71" y="154"/>
                      <a:pt x="70" y="154"/>
                    </a:cubicBezTo>
                    <a:cubicBezTo>
                      <a:pt x="69" y="151"/>
                      <a:pt x="67" y="147"/>
                      <a:pt x="66" y="144"/>
                    </a:cubicBezTo>
                    <a:cubicBezTo>
                      <a:pt x="67" y="156"/>
                      <a:pt x="68" y="168"/>
                      <a:pt x="76" y="178"/>
                    </a:cubicBezTo>
                    <a:cubicBezTo>
                      <a:pt x="76" y="182"/>
                      <a:pt x="75" y="187"/>
                      <a:pt x="74" y="191"/>
                    </a:cubicBezTo>
                    <a:cubicBezTo>
                      <a:pt x="70" y="190"/>
                      <a:pt x="68" y="183"/>
                      <a:pt x="63" y="186"/>
                    </a:cubicBezTo>
                    <a:cubicBezTo>
                      <a:pt x="62" y="183"/>
                      <a:pt x="61" y="181"/>
                      <a:pt x="57" y="181"/>
                    </a:cubicBezTo>
                    <a:cubicBezTo>
                      <a:pt x="54" y="172"/>
                      <a:pt x="51" y="164"/>
                      <a:pt x="48" y="156"/>
                    </a:cubicBezTo>
                    <a:cubicBezTo>
                      <a:pt x="48" y="144"/>
                      <a:pt x="48" y="133"/>
                      <a:pt x="42" y="122"/>
                    </a:cubicBezTo>
                    <a:cubicBezTo>
                      <a:pt x="44" y="133"/>
                      <a:pt x="41" y="146"/>
                      <a:pt x="48" y="156"/>
                    </a:cubicBezTo>
                    <a:cubicBezTo>
                      <a:pt x="46" y="166"/>
                      <a:pt x="45" y="176"/>
                      <a:pt x="57" y="181"/>
                    </a:cubicBezTo>
                    <a:cubicBezTo>
                      <a:pt x="57" y="184"/>
                      <a:pt x="59" y="186"/>
                      <a:pt x="62" y="188"/>
                    </a:cubicBezTo>
                    <a:cubicBezTo>
                      <a:pt x="62" y="194"/>
                      <a:pt x="63" y="201"/>
                      <a:pt x="63" y="207"/>
                    </a:cubicBezTo>
                    <a:cubicBezTo>
                      <a:pt x="61" y="207"/>
                      <a:pt x="58" y="207"/>
                      <a:pt x="56" y="206"/>
                    </a:cubicBezTo>
                    <a:cubicBezTo>
                      <a:pt x="47" y="203"/>
                      <a:pt x="47" y="207"/>
                      <a:pt x="49" y="214"/>
                    </a:cubicBezTo>
                    <a:cubicBezTo>
                      <a:pt x="51" y="220"/>
                      <a:pt x="59" y="227"/>
                      <a:pt x="53" y="233"/>
                    </a:cubicBezTo>
                    <a:cubicBezTo>
                      <a:pt x="47" y="240"/>
                      <a:pt x="39" y="232"/>
                      <a:pt x="32" y="231"/>
                    </a:cubicBezTo>
                    <a:cubicBezTo>
                      <a:pt x="31" y="231"/>
                      <a:pt x="31" y="231"/>
                      <a:pt x="31" y="231"/>
                    </a:cubicBezTo>
                    <a:cubicBezTo>
                      <a:pt x="21" y="224"/>
                      <a:pt x="15" y="215"/>
                      <a:pt x="12" y="204"/>
                    </a:cubicBezTo>
                    <a:cubicBezTo>
                      <a:pt x="6" y="183"/>
                      <a:pt x="0" y="161"/>
                      <a:pt x="4" y="138"/>
                    </a:cubicBezTo>
                    <a:cubicBezTo>
                      <a:pt x="5" y="141"/>
                      <a:pt x="7" y="144"/>
                      <a:pt x="10" y="149"/>
                    </a:cubicBezTo>
                    <a:cubicBezTo>
                      <a:pt x="18" y="127"/>
                      <a:pt x="18" y="106"/>
                      <a:pt x="26" y="86"/>
                    </a:cubicBezTo>
                    <a:cubicBezTo>
                      <a:pt x="30" y="91"/>
                      <a:pt x="32" y="96"/>
                      <a:pt x="36" y="102"/>
                    </a:cubicBezTo>
                    <a:cubicBezTo>
                      <a:pt x="40" y="75"/>
                      <a:pt x="49" y="51"/>
                      <a:pt x="63" y="30"/>
                    </a:cubicBezTo>
                    <a:cubicBezTo>
                      <a:pt x="65" y="26"/>
                      <a:pt x="65" y="14"/>
                      <a:pt x="75" y="24"/>
                    </a:cubicBezTo>
                    <a:cubicBezTo>
                      <a:pt x="76" y="26"/>
                      <a:pt x="78" y="23"/>
                      <a:pt x="78" y="21"/>
                    </a:cubicBezTo>
                    <a:cubicBezTo>
                      <a:pt x="82" y="15"/>
                      <a:pt x="86" y="8"/>
                      <a:pt x="90" y="0"/>
                    </a:cubicBezTo>
                    <a:cubicBezTo>
                      <a:pt x="98" y="15"/>
                      <a:pt x="107" y="29"/>
                      <a:pt x="115" y="43"/>
                    </a:cubicBezTo>
                    <a:cubicBezTo>
                      <a:pt x="115" y="63"/>
                      <a:pt x="115" y="83"/>
                      <a:pt x="115" y="103"/>
                    </a:cubicBezTo>
                    <a:cubicBezTo>
                      <a:pt x="114" y="103"/>
                      <a:pt x="112" y="109"/>
                      <a:pt x="111" y="104"/>
                    </a:cubicBezTo>
                    <a:cubicBezTo>
                      <a:pt x="110" y="99"/>
                      <a:pt x="110" y="95"/>
                      <a:pt x="105" y="89"/>
                    </a:cubicBezTo>
                    <a:cubicBezTo>
                      <a:pt x="109" y="114"/>
                      <a:pt x="109" y="136"/>
                      <a:pt x="98" y="159"/>
                    </a:cubicBezTo>
                    <a:cubicBezTo>
                      <a:pt x="107" y="156"/>
                      <a:pt x="111" y="153"/>
                      <a:pt x="113" y="147"/>
                    </a:cubicBezTo>
                    <a:cubicBezTo>
                      <a:pt x="113" y="147"/>
                      <a:pt x="113" y="147"/>
                      <a:pt x="113" y="147"/>
                    </a:cubicBezTo>
                    <a:cubicBezTo>
                      <a:pt x="114" y="147"/>
                      <a:pt x="115" y="147"/>
                      <a:pt x="115" y="147"/>
                    </a:cubicBezTo>
                    <a:cubicBezTo>
                      <a:pt x="115" y="161"/>
                      <a:pt x="115" y="176"/>
                      <a:pt x="115" y="190"/>
                    </a:cubicBezTo>
                    <a:cubicBezTo>
                      <a:pt x="112" y="192"/>
                      <a:pt x="115" y="200"/>
                      <a:pt x="108" y="200"/>
                    </a:cubicBezTo>
                    <a:cubicBezTo>
                      <a:pt x="108" y="200"/>
                      <a:pt x="108" y="200"/>
                      <a:pt x="108" y="200"/>
                    </a:cubicBezTo>
                    <a:cubicBezTo>
                      <a:pt x="108" y="187"/>
                      <a:pt x="106" y="176"/>
                      <a:pt x="101" y="163"/>
                    </a:cubicBezTo>
                    <a:cubicBezTo>
                      <a:pt x="95" y="171"/>
                      <a:pt x="96" y="179"/>
                      <a:pt x="94" y="186"/>
                    </a:cubicBezTo>
                    <a:close/>
                    <a:moveTo>
                      <a:pt x="60" y="127"/>
                    </a:moveTo>
                    <a:cubicBezTo>
                      <a:pt x="60" y="131"/>
                      <a:pt x="58" y="136"/>
                      <a:pt x="64" y="138"/>
                    </a:cubicBezTo>
                    <a:cubicBezTo>
                      <a:pt x="65" y="133"/>
                      <a:pt x="63" y="130"/>
                      <a:pt x="60" y="127"/>
                    </a:cubicBezTo>
                    <a:cubicBezTo>
                      <a:pt x="60" y="114"/>
                      <a:pt x="56" y="102"/>
                      <a:pt x="51" y="91"/>
                    </a:cubicBezTo>
                    <a:cubicBezTo>
                      <a:pt x="53" y="103"/>
                      <a:pt x="54" y="116"/>
                      <a:pt x="60" y="127"/>
                    </a:cubicBezTo>
                    <a:close/>
                    <a:moveTo>
                      <a:pt x="79" y="91"/>
                    </a:moveTo>
                    <a:cubicBezTo>
                      <a:pt x="73" y="89"/>
                      <a:pt x="71" y="81"/>
                      <a:pt x="63" y="81"/>
                    </a:cubicBezTo>
                    <a:cubicBezTo>
                      <a:pt x="76" y="94"/>
                      <a:pt x="88" y="108"/>
                      <a:pt x="94" y="126"/>
                    </a:cubicBezTo>
                    <a:cubicBezTo>
                      <a:pt x="97" y="94"/>
                      <a:pt x="96" y="62"/>
                      <a:pt x="92" y="31"/>
                    </a:cubicBezTo>
                    <a:cubicBezTo>
                      <a:pt x="90" y="56"/>
                      <a:pt x="90" y="81"/>
                      <a:pt x="93" y="106"/>
                    </a:cubicBezTo>
                    <a:cubicBezTo>
                      <a:pt x="81" y="86"/>
                      <a:pt x="81" y="63"/>
                      <a:pt x="74" y="42"/>
                    </a:cubicBezTo>
                    <a:cubicBezTo>
                      <a:pt x="71" y="52"/>
                      <a:pt x="77" y="61"/>
                      <a:pt x="76" y="70"/>
                    </a:cubicBezTo>
                    <a:cubicBezTo>
                      <a:pt x="71" y="69"/>
                      <a:pt x="71" y="64"/>
                      <a:pt x="68" y="62"/>
                    </a:cubicBezTo>
                    <a:cubicBezTo>
                      <a:pt x="66" y="61"/>
                      <a:pt x="64" y="56"/>
                      <a:pt x="61" y="59"/>
                    </a:cubicBezTo>
                    <a:cubicBezTo>
                      <a:pt x="58" y="62"/>
                      <a:pt x="62" y="64"/>
                      <a:pt x="64" y="66"/>
                    </a:cubicBezTo>
                    <a:cubicBezTo>
                      <a:pt x="71" y="73"/>
                      <a:pt x="78" y="80"/>
                      <a:pt x="79" y="91"/>
                    </a:cubicBezTo>
                    <a:close/>
                    <a:moveTo>
                      <a:pt x="36" y="218"/>
                    </a:moveTo>
                    <a:cubicBezTo>
                      <a:pt x="35" y="208"/>
                      <a:pt x="28" y="200"/>
                      <a:pt x="27" y="190"/>
                    </a:cubicBezTo>
                    <a:cubicBezTo>
                      <a:pt x="27" y="188"/>
                      <a:pt x="24" y="188"/>
                      <a:pt x="22" y="188"/>
                    </a:cubicBezTo>
                    <a:cubicBezTo>
                      <a:pt x="20" y="189"/>
                      <a:pt x="18" y="190"/>
                      <a:pt x="19" y="192"/>
                    </a:cubicBezTo>
                    <a:cubicBezTo>
                      <a:pt x="23" y="202"/>
                      <a:pt x="28" y="211"/>
                      <a:pt x="36" y="218"/>
                    </a:cubicBezTo>
                    <a:close/>
                    <a:moveTo>
                      <a:pt x="18" y="182"/>
                    </a:moveTo>
                    <a:cubicBezTo>
                      <a:pt x="18" y="181"/>
                      <a:pt x="18" y="181"/>
                      <a:pt x="17" y="180"/>
                    </a:cubicBezTo>
                    <a:cubicBezTo>
                      <a:pt x="17" y="181"/>
                      <a:pt x="16" y="181"/>
                      <a:pt x="16" y="182"/>
                    </a:cubicBezTo>
                    <a:cubicBezTo>
                      <a:pt x="16" y="182"/>
                      <a:pt x="17" y="183"/>
                      <a:pt x="17" y="184"/>
                    </a:cubicBezTo>
                    <a:cubicBezTo>
                      <a:pt x="18" y="183"/>
                      <a:pt x="18" y="182"/>
                      <a:pt x="18" y="18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9" name="Freeform 24">
                <a:extLst>
                  <a:ext uri="{FF2B5EF4-FFF2-40B4-BE49-F238E27FC236}">
                    <a16:creationId xmlns:a16="http://schemas.microsoft.com/office/drawing/2014/main" id="{8C3D4BF1-8EF8-2201-D497-1B08D4D6761E}"/>
                  </a:ext>
                </a:extLst>
              </p:cNvPr>
              <p:cNvSpPr/>
              <p:nvPr/>
            </p:nvSpPr>
            <p:spPr bwMode="auto">
              <a:xfrm>
                <a:off x="5690" y="2681"/>
                <a:ext cx="80" cy="242"/>
              </a:xfrm>
              <a:custGeom>
                <a:avLst/>
                <a:gdLst>
                  <a:gd name="T0" fmla="*/ 70 w 70"/>
                  <a:gd name="T1" fmla="*/ 213 h 213"/>
                  <a:gd name="T2" fmla="*/ 36 w 70"/>
                  <a:gd name="T3" fmla="*/ 184 h 213"/>
                  <a:gd name="T4" fmla="*/ 24 w 70"/>
                  <a:gd name="T5" fmla="*/ 178 h 213"/>
                  <a:gd name="T6" fmla="*/ 28 w 70"/>
                  <a:gd name="T7" fmla="*/ 164 h 213"/>
                  <a:gd name="T8" fmla="*/ 16 w 70"/>
                  <a:gd name="T9" fmla="*/ 161 h 213"/>
                  <a:gd name="T10" fmla="*/ 13 w 70"/>
                  <a:gd name="T11" fmla="*/ 148 h 213"/>
                  <a:gd name="T12" fmla="*/ 7 w 70"/>
                  <a:gd name="T13" fmla="*/ 126 h 213"/>
                  <a:gd name="T14" fmla="*/ 4 w 70"/>
                  <a:gd name="T15" fmla="*/ 105 h 213"/>
                  <a:gd name="T16" fmla="*/ 7 w 70"/>
                  <a:gd name="T17" fmla="*/ 77 h 213"/>
                  <a:gd name="T18" fmla="*/ 11 w 70"/>
                  <a:gd name="T19" fmla="*/ 51 h 213"/>
                  <a:gd name="T20" fmla="*/ 18 w 70"/>
                  <a:gd name="T21" fmla="*/ 35 h 213"/>
                  <a:gd name="T22" fmla="*/ 37 w 70"/>
                  <a:gd name="T23" fmla="*/ 16 h 213"/>
                  <a:gd name="T24" fmla="*/ 70 w 70"/>
                  <a:gd name="T25" fmla="*/ 7 h 213"/>
                  <a:gd name="T26" fmla="*/ 70 w 70"/>
                  <a:gd name="T27" fmla="*/ 21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213">
                    <a:moveTo>
                      <a:pt x="70" y="213"/>
                    </a:moveTo>
                    <a:cubicBezTo>
                      <a:pt x="52" y="211"/>
                      <a:pt x="41" y="200"/>
                      <a:pt x="36" y="184"/>
                    </a:cubicBezTo>
                    <a:cubicBezTo>
                      <a:pt x="34" y="176"/>
                      <a:pt x="28" y="180"/>
                      <a:pt x="24" y="178"/>
                    </a:cubicBezTo>
                    <a:cubicBezTo>
                      <a:pt x="23" y="173"/>
                      <a:pt x="27" y="169"/>
                      <a:pt x="28" y="164"/>
                    </a:cubicBezTo>
                    <a:cubicBezTo>
                      <a:pt x="25" y="161"/>
                      <a:pt x="20" y="163"/>
                      <a:pt x="16" y="161"/>
                    </a:cubicBezTo>
                    <a:cubicBezTo>
                      <a:pt x="18" y="156"/>
                      <a:pt x="26" y="149"/>
                      <a:pt x="13" y="148"/>
                    </a:cubicBezTo>
                    <a:cubicBezTo>
                      <a:pt x="19" y="138"/>
                      <a:pt x="6" y="132"/>
                      <a:pt x="7" y="126"/>
                    </a:cubicBezTo>
                    <a:cubicBezTo>
                      <a:pt x="8" y="118"/>
                      <a:pt x="7" y="112"/>
                      <a:pt x="4" y="105"/>
                    </a:cubicBezTo>
                    <a:cubicBezTo>
                      <a:pt x="0" y="96"/>
                      <a:pt x="8" y="87"/>
                      <a:pt x="7" y="77"/>
                    </a:cubicBezTo>
                    <a:cubicBezTo>
                      <a:pt x="6" y="69"/>
                      <a:pt x="12" y="61"/>
                      <a:pt x="11" y="51"/>
                    </a:cubicBezTo>
                    <a:cubicBezTo>
                      <a:pt x="10" y="46"/>
                      <a:pt x="14" y="39"/>
                      <a:pt x="18" y="35"/>
                    </a:cubicBezTo>
                    <a:cubicBezTo>
                      <a:pt x="23" y="27"/>
                      <a:pt x="31" y="20"/>
                      <a:pt x="37" y="16"/>
                    </a:cubicBezTo>
                    <a:cubicBezTo>
                      <a:pt x="46" y="10"/>
                      <a:pt x="57" y="0"/>
                      <a:pt x="70" y="7"/>
                    </a:cubicBezTo>
                    <a:cubicBezTo>
                      <a:pt x="70" y="76"/>
                      <a:pt x="70" y="144"/>
                      <a:pt x="70" y="213"/>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0" name="Freeform 25">
                <a:extLst>
                  <a:ext uri="{FF2B5EF4-FFF2-40B4-BE49-F238E27FC236}">
                    <a16:creationId xmlns:a16="http://schemas.microsoft.com/office/drawing/2014/main" id="{D831EE13-AC21-CD75-2D34-82DDA0066012}"/>
                  </a:ext>
                </a:extLst>
              </p:cNvPr>
              <p:cNvSpPr>
                <a:spLocks noEditPoints="1"/>
              </p:cNvSpPr>
              <p:nvPr/>
            </p:nvSpPr>
            <p:spPr bwMode="auto">
              <a:xfrm>
                <a:off x="5586" y="2855"/>
                <a:ext cx="184" cy="393"/>
              </a:xfrm>
              <a:custGeom>
                <a:avLst/>
                <a:gdLst>
                  <a:gd name="T0" fmla="*/ 128 w 162"/>
                  <a:gd name="T1" fmla="*/ 110 h 347"/>
                  <a:gd name="T2" fmla="*/ 129 w 162"/>
                  <a:gd name="T3" fmla="*/ 108 h 347"/>
                  <a:gd name="T4" fmla="*/ 135 w 162"/>
                  <a:gd name="T5" fmla="*/ 119 h 347"/>
                  <a:gd name="T6" fmla="*/ 147 w 162"/>
                  <a:gd name="T7" fmla="*/ 104 h 347"/>
                  <a:gd name="T8" fmla="*/ 162 w 162"/>
                  <a:gd name="T9" fmla="*/ 130 h 347"/>
                  <a:gd name="T10" fmla="*/ 162 w 162"/>
                  <a:gd name="T11" fmla="*/ 152 h 347"/>
                  <a:gd name="T12" fmla="*/ 156 w 162"/>
                  <a:gd name="T13" fmla="*/ 152 h 347"/>
                  <a:gd name="T14" fmla="*/ 146 w 162"/>
                  <a:gd name="T15" fmla="*/ 157 h 347"/>
                  <a:gd name="T16" fmla="*/ 142 w 162"/>
                  <a:gd name="T17" fmla="*/ 159 h 347"/>
                  <a:gd name="T18" fmla="*/ 78 w 162"/>
                  <a:gd name="T19" fmla="*/ 160 h 347"/>
                  <a:gd name="T20" fmla="*/ 39 w 162"/>
                  <a:gd name="T21" fmla="*/ 175 h 347"/>
                  <a:gd name="T22" fmla="*/ 22 w 162"/>
                  <a:gd name="T23" fmla="*/ 238 h 347"/>
                  <a:gd name="T24" fmla="*/ 27 w 162"/>
                  <a:gd name="T25" fmla="*/ 347 h 347"/>
                  <a:gd name="T26" fmla="*/ 12 w 162"/>
                  <a:gd name="T27" fmla="*/ 347 h 347"/>
                  <a:gd name="T28" fmla="*/ 1 w 162"/>
                  <a:gd name="T29" fmla="*/ 136 h 347"/>
                  <a:gd name="T30" fmla="*/ 5 w 162"/>
                  <a:gd name="T31" fmla="*/ 67 h 347"/>
                  <a:gd name="T32" fmla="*/ 35 w 162"/>
                  <a:gd name="T33" fmla="*/ 0 h 347"/>
                  <a:gd name="T34" fmla="*/ 43 w 162"/>
                  <a:gd name="T35" fmla="*/ 0 h 347"/>
                  <a:gd name="T36" fmla="*/ 47 w 162"/>
                  <a:gd name="T37" fmla="*/ 7 h 347"/>
                  <a:gd name="T38" fmla="*/ 19 w 162"/>
                  <a:gd name="T39" fmla="*/ 69 h 347"/>
                  <a:gd name="T40" fmla="*/ 16 w 162"/>
                  <a:gd name="T41" fmla="*/ 159 h 347"/>
                  <a:gd name="T42" fmla="*/ 19 w 162"/>
                  <a:gd name="T43" fmla="*/ 197 h 347"/>
                  <a:gd name="T44" fmla="*/ 66 w 162"/>
                  <a:gd name="T45" fmla="*/ 133 h 347"/>
                  <a:gd name="T46" fmla="*/ 67 w 162"/>
                  <a:gd name="T47" fmla="*/ 138 h 347"/>
                  <a:gd name="T48" fmla="*/ 73 w 162"/>
                  <a:gd name="T49" fmla="*/ 146 h 347"/>
                  <a:gd name="T50" fmla="*/ 90 w 162"/>
                  <a:gd name="T51" fmla="*/ 147 h 347"/>
                  <a:gd name="T52" fmla="*/ 119 w 162"/>
                  <a:gd name="T53" fmla="*/ 155 h 347"/>
                  <a:gd name="T54" fmla="*/ 96 w 162"/>
                  <a:gd name="T55" fmla="*/ 142 h 347"/>
                  <a:gd name="T56" fmla="*/ 136 w 162"/>
                  <a:gd name="T57" fmla="*/ 144 h 347"/>
                  <a:gd name="T58" fmla="*/ 129 w 162"/>
                  <a:gd name="T59" fmla="*/ 140 h 347"/>
                  <a:gd name="T60" fmla="*/ 157 w 162"/>
                  <a:gd name="T61" fmla="*/ 136 h 347"/>
                  <a:gd name="T62" fmla="*/ 80 w 162"/>
                  <a:gd name="T63" fmla="*/ 138 h 347"/>
                  <a:gd name="T64" fmla="*/ 118 w 162"/>
                  <a:gd name="T65" fmla="*/ 125 h 347"/>
                  <a:gd name="T66" fmla="*/ 121 w 162"/>
                  <a:gd name="T67" fmla="*/ 131 h 347"/>
                  <a:gd name="T68" fmla="*/ 125 w 162"/>
                  <a:gd name="T69" fmla="*/ 126 h 347"/>
                  <a:gd name="T70" fmla="*/ 128 w 162"/>
                  <a:gd name="T71" fmla="*/ 110 h 347"/>
                  <a:gd name="T72" fmla="*/ 144 w 162"/>
                  <a:gd name="T73" fmla="*/ 147 h 347"/>
                  <a:gd name="T74" fmla="*/ 144 w 162"/>
                  <a:gd name="T75" fmla="*/ 145 h 347"/>
                  <a:gd name="T76" fmla="*/ 142 w 162"/>
                  <a:gd name="T77" fmla="*/ 146 h 347"/>
                  <a:gd name="T78" fmla="*/ 143 w 162"/>
                  <a:gd name="T79" fmla="*/ 148 h 347"/>
                  <a:gd name="T80" fmla="*/ 144 w 162"/>
                  <a:gd name="T81" fmla="*/ 147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2" h="347">
                    <a:moveTo>
                      <a:pt x="128" y="110"/>
                    </a:moveTo>
                    <a:cubicBezTo>
                      <a:pt x="128" y="110"/>
                      <a:pt x="129" y="109"/>
                      <a:pt x="129" y="108"/>
                    </a:cubicBezTo>
                    <a:cubicBezTo>
                      <a:pt x="136" y="108"/>
                      <a:pt x="131" y="117"/>
                      <a:pt x="135" y="119"/>
                    </a:cubicBezTo>
                    <a:cubicBezTo>
                      <a:pt x="141" y="116"/>
                      <a:pt x="143" y="109"/>
                      <a:pt x="147" y="104"/>
                    </a:cubicBezTo>
                    <a:cubicBezTo>
                      <a:pt x="151" y="114"/>
                      <a:pt x="156" y="122"/>
                      <a:pt x="162" y="130"/>
                    </a:cubicBezTo>
                    <a:cubicBezTo>
                      <a:pt x="162" y="137"/>
                      <a:pt x="162" y="144"/>
                      <a:pt x="162" y="152"/>
                    </a:cubicBezTo>
                    <a:cubicBezTo>
                      <a:pt x="160" y="152"/>
                      <a:pt x="158" y="151"/>
                      <a:pt x="156" y="152"/>
                    </a:cubicBezTo>
                    <a:cubicBezTo>
                      <a:pt x="153" y="153"/>
                      <a:pt x="145" y="148"/>
                      <a:pt x="146" y="157"/>
                    </a:cubicBezTo>
                    <a:cubicBezTo>
                      <a:pt x="146" y="158"/>
                      <a:pt x="143" y="159"/>
                      <a:pt x="142" y="159"/>
                    </a:cubicBezTo>
                    <a:cubicBezTo>
                      <a:pt x="120" y="166"/>
                      <a:pt x="99" y="168"/>
                      <a:pt x="78" y="160"/>
                    </a:cubicBezTo>
                    <a:cubicBezTo>
                      <a:pt x="54" y="152"/>
                      <a:pt x="52" y="153"/>
                      <a:pt x="39" y="175"/>
                    </a:cubicBezTo>
                    <a:cubicBezTo>
                      <a:pt x="28" y="195"/>
                      <a:pt x="22" y="216"/>
                      <a:pt x="22" y="238"/>
                    </a:cubicBezTo>
                    <a:cubicBezTo>
                      <a:pt x="23" y="274"/>
                      <a:pt x="25" y="311"/>
                      <a:pt x="27" y="347"/>
                    </a:cubicBezTo>
                    <a:cubicBezTo>
                      <a:pt x="22" y="347"/>
                      <a:pt x="17" y="347"/>
                      <a:pt x="12" y="347"/>
                    </a:cubicBezTo>
                    <a:cubicBezTo>
                      <a:pt x="14" y="277"/>
                      <a:pt x="3" y="206"/>
                      <a:pt x="1" y="136"/>
                    </a:cubicBezTo>
                    <a:cubicBezTo>
                      <a:pt x="0" y="113"/>
                      <a:pt x="2" y="90"/>
                      <a:pt x="5" y="67"/>
                    </a:cubicBezTo>
                    <a:cubicBezTo>
                      <a:pt x="9" y="42"/>
                      <a:pt x="19" y="20"/>
                      <a:pt x="35" y="0"/>
                    </a:cubicBezTo>
                    <a:cubicBezTo>
                      <a:pt x="38" y="0"/>
                      <a:pt x="40" y="0"/>
                      <a:pt x="43" y="0"/>
                    </a:cubicBezTo>
                    <a:cubicBezTo>
                      <a:pt x="44" y="2"/>
                      <a:pt x="47" y="4"/>
                      <a:pt x="47" y="7"/>
                    </a:cubicBezTo>
                    <a:cubicBezTo>
                      <a:pt x="32" y="25"/>
                      <a:pt x="23" y="46"/>
                      <a:pt x="19" y="69"/>
                    </a:cubicBezTo>
                    <a:cubicBezTo>
                      <a:pt x="14" y="99"/>
                      <a:pt x="14" y="129"/>
                      <a:pt x="16" y="159"/>
                    </a:cubicBezTo>
                    <a:cubicBezTo>
                      <a:pt x="17" y="172"/>
                      <a:pt x="18" y="184"/>
                      <a:pt x="19" y="197"/>
                    </a:cubicBezTo>
                    <a:cubicBezTo>
                      <a:pt x="29" y="171"/>
                      <a:pt x="47" y="152"/>
                      <a:pt x="66" y="133"/>
                    </a:cubicBezTo>
                    <a:cubicBezTo>
                      <a:pt x="66" y="135"/>
                      <a:pt x="68" y="137"/>
                      <a:pt x="67" y="138"/>
                    </a:cubicBezTo>
                    <a:cubicBezTo>
                      <a:pt x="60" y="149"/>
                      <a:pt x="68" y="148"/>
                      <a:pt x="73" y="146"/>
                    </a:cubicBezTo>
                    <a:cubicBezTo>
                      <a:pt x="79" y="144"/>
                      <a:pt x="84" y="145"/>
                      <a:pt x="90" y="147"/>
                    </a:cubicBezTo>
                    <a:cubicBezTo>
                      <a:pt x="99" y="149"/>
                      <a:pt x="108" y="152"/>
                      <a:pt x="119" y="155"/>
                    </a:cubicBezTo>
                    <a:cubicBezTo>
                      <a:pt x="113" y="146"/>
                      <a:pt x="103" y="149"/>
                      <a:pt x="96" y="142"/>
                    </a:cubicBezTo>
                    <a:cubicBezTo>
                      <a:pt x="111" y="145"/>
                      <a:pt x="123" y="144"/>
                      <a:pt x="136" y="144"/>
                    </a:cubicBezTo>
                    <a:cubicBezTo>
                      <a:pt x="135" y="140"/>
                      <a:pt x="130" y="144"/>
                      <a:pt x="129" y="140"/>
                    </a:cubicBezTo>
                    <a:cubicBezTo>
                      <a:pt x="139" y="139"/>
                      <a:pt x="148" y="138"/>
                      <a:pt x="157" y="136"/>
                    </a:cubicBezTo>
                    <a:cubicBezTo>
                      <a:pt x="131" y="134"/>
                      <a:pt x="106" y="142"/>
                      <a:pt x="80" y="138"/>
                    </a:cubicBezTo>
                    <a:cubicBezTo>
                      <a:pt x="92" y="131"/>
                      <a:pt x="105" y="128"/>
                      <a:pt x="118" y="125"/>
                    </a:cubicBezTo>
                    <a:cubicBezTo>
                      <a:pt x="119" y="127"/>
                      <a:pt x="118" y="130"/>
                      <a:pt x="121" y="131"/>
                    </a:cubicBezTo>
                    <a:cubicBezTo>
                      <a:pt x="124" y="132"/>
                      <a:pt x="124" y="128"/>
                      <a:pt x="125" y="126"/>
                    </a:cubicBezTo>
                    <a:cubicBezTo>
                      <a:pt x="127" y="121"/>
                      <a:pt x="130" y="116"/>
                      <a:pt x="128" y="110"/>
                    </a:cubicBezTo>
                    <a:close/>
                    <a:moveTo>
                      <a:pt x="144" y="147"/>
                    </a:moveTo>
                    <a:cubicBezTo>
                      <a:pt x="144" y="147"/>
                      <a:pt x="144" y="146"/>
                      <a:pt x="144" y="145"/>
                    </a:cubicBezTo>
                    <a:cubicBezTo>
                      <a:pt x="143" y="145"/>
                      <a:pt x="142" y="146"/>
                      <a:pt x="142" y="146"/>
                    </a:cubicBezTo>
                    <a:cubicBezTo>
                      <a:pt x="142" y="147"/>
                      <a:pt x="142" y="148"/>
                      <a:pt x="143" y="148"/>
                    </a:cubicBezTo>
                    <a:cubicBezTo>
                      <a:pt x="143" y="148"/>
                      <a:pt x="144" y="148"/>
                      <a:pt x="144" y="147"/>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1" name="Freeform 26">
                <a:extLst>
                  <a:ext uri="{FF2B5EF4-FFF2-40B4-BE49-F238E27FC236}">
                    <a16:creationId xmlns:a16="http://schemas.microsoft.com/office/drawing/2014/main" id="{3521E798-1793-B5E6-94F1-57C895B913B2}"/>
                  </a:ext>
                </a:extLst>
              </p:cNvPr>
              <p:cNvSpPr/>
              <p:nvPr/>
            </p:nvSpPr>
            <p:spPr bwMode="auto">
              <a:xfrm>
                <a:off x="5388" y="2995"/>
                <a:ext cx="115" cy="253"/>
              </a:xfrm>
              <a:custGeom>
                <a:avLst/>
                <a:gdLst>
                  <a:gd name="T0" fmla="*/ 0 w 101"/>
                  <a:gd name="T1" fmla="*/ 223 h 223"/>
                  <a:gd name="T2" fmla="*/ 28 w 101"/>
                  <a:gd name="T3" fmla="*/ 147 h 223"/>
                  <a:gd name="T4" fmla="*/ 54 w 101"/>
                  <a:gd name="T5" fmla="*/ 25 h 223"/>
                  <a:gd name="T6" fmla="*/ 61 w 101"/>
                  <a:gd name="T7" fmla="*/ 19 h 223"/>
                  <a:gd name="T8" fmla="*/ 68 w 101"/>
                  <a:gd name="T9" fmla="*/ 4 h 223"/>
                  <a:gd name="T10" fmla="*/ 73 w 101"/>
                  <a:gd name="T11" fmla="*/ 13 h 223"/>
                  <a:gd name="T12" fmla="*/ 80 w 101"/>
                  <a:gd name="T13" fmla="*/ 18 h 223"/>
                  <a:gd name="T14" fmla="*/ 85 w 101"/>
                  <a:gd name="T15" fmla="*/ 13 h 223"/>
                  <a:gd name="T16" fmla="*/ 87 w 101"/>
                  <a:gd name="T17" fmla="*/ 1 h 223"/>
                  <a:gd name="T18" fmla="*/ 101 w 101"/>
                  <a:gd name="T19" fmla="*/ 2 h 223"/>
                  <a:gd name="T20" fmla="*/ 70 w 101"/>
                  <a:gd name="T21" fmla="*/ 98 h 223"/>
                  <a:gd name="T22" fmla="*/ 63 w 101"/>
                  <a:gd name="T23" fmla="*/ 223 h 223"/>
                  <a:gd name="T24" fmla="*/ 46 w 101"/>
                  <a:gd name="T25" fmla="*/ 223 h 223"/>
                  <a:gd name="T26" fmla="*/ 46 w 101"/>
                  <a:gd name="T27" fmla="*/ 141 h 223"/>
                  <a:gd name="T28" fmla="*/ 15 w 101"/>
                  <a:gd name="T29" fmla="*/ 223 h 223"/>
                  <a:gd name="T30" fmla="*/ 0 w 101"/>
                  <a:gd name="T3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0" h="223">
                    <a:moveTo>
                      <a:pt x="0" y="223"/>
                    </a:moveTo>
                    <a:cubicBezTo>
                      <a:pt x="9" y="198"/>
                      <a:pt x="18" y="172"/>
                      <a:pt x="28" y="147"/>
                    </a:cubicBezTo>
                    <a:cubicBezTo>
                      <a:pt x="45" y="108"/>
                      <a:pt x="56" y="68"/>
                      <a:pt x="54" y="25"/>
                    </a:cubicBezTo>
                    <a:cubicBezTo>
                      <a:pt x="59" y="26"/>
                      <a:pt x="60" y="24"/>
                      <a:pt x="61" y="19"/>
                    </a:cubicBezTo>
                    <a:cubicBezTo>
                      <a:pt x="62" y="14"/>
                      <a:pt x="60" y="6"/>
                      <a:pt x="68" y="4"/>
                    </a:cubicBezTo>
                    <a:cubicBezTo>
                      <a:pt x="69" y="7"/>
                      <a:pt x="73" y="9"/>
                      <a:pt x="73" y="13"/>
                    </a:cubicBezTo>
                    <a:cubicBezTo>
                      <a:pt x="72" y="18"/>
                      <a:pt x="77" y="17"/>
                      <a:pt x="80" y="18"/>
                    </a:cubicBezTo>
                    <a:cubicBezTo>
                      <a:pt x="84" y="20"/>
                      <a:pt x="84" y="15"/>
                      <a:pt x="85" y="13"/>
                    </a:cubicBezTo>
                    <a:cubicBezTo>
                      <a:pt x="87" y="10"/>
                      <a:pt x="88" y="5"/>
                      <a:pt x="87" y="1"/>
                    </a:cubicBezTo>
                    <a:cubicBezTo>
                      <a:pt x="92" y="7"/>
                      <a:pt x="97" y="0"/>
                      <a:pt x="101" y="2"/>
                    </a:cubicBezTo>
                    <a:cubicBezTo>
                      <a:pt x="88" y="33"/>
                      <a:pt x="71" y="63"/>
                      <a:pt x="70" y="98"/>
                    </a:cubicBezTo>
                    <a:cubicBezTo>
                      <a:pt x="68" y="140"/>
                      <a:pt x="65" y="182"/>
                      <a:pt x="63" y="223"/>
                    </a:cubicBezTo>
                    <a:cubicBezTo>
                      <a:pt x="58" y="223"/>
                      <a:pt x="52" y="223"/>
                      <a:pt x="46" y="223"/>
                    </a:cubicBezTo>
                    <a:cubicBezTo>
                      <a:pt x="46" y="196"/>
                      <a:pt x="46" y="169"/>
                      <a:pt x="46" y="141"/>
                    </a:cubicBezTo>
                    <a:cubicBezTo>
                      <a:pt x="36" y="169"/>
                      <a:pt x="25" y="196"/>
                      <a:pt x="15" y="223"/>
                    </a:cubicBezTo>
                    <a:cubicBezTo>
                      <a:pt x="10" y="223"/>
                      <a:pt x="5" y="223"/>
                      <a:pt x="0" y="22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2" name="Freeform 27">
                <a:extLst>
                  <a:ext uri="{FF2B5EF4-FFF2-40B4-BE49-F238E27FC236}">
                    <a16:creationId xmlns:a16="http://schemas.microsoft.com/office/drawing/2014/main" id="{CA7DB0AD-02BE-72B0-5FF5-C879AD9334AC}"/>
                  </a:ext>
                </a:extLst>
              </p:cNvPr>
              <p:cNvSpPr/>
              <p:nvPr/>
            </p:nvSpPr>
            <p:spPr bwMode="auto">
              <a:xfrm>
                <a:off x="5342" y="2993"/>
                <a:ext cx="64" cy="255"/>
              </a:xfrm>
              <a:custGeom>
                <a:avLst/>
                <a:gdLst>
                  <a:gd name="T0" fmla="*/ 56 w 56"/>
                  <a:gd name="T1" fmla="*/ 30 h 225"/>
                  <a:gd name="T2" fmla="*/ 20 w 56"/>
                  <a:gd name="T3" fmla="*/ 225 h 225"/>
                  <a:gd name="T4" fmla="*/ 0 w 56"/>
                  <a:gd name="T5" fmla="*/ 225 h 225"/>
                  <a:gd name="T6" fmla="*/ 10 w 56"/>
                  <a:gd name="T7" fmla="*/ 10 h 225"/>
                  <a:gd name="T8" fmla="*/ 17 w 56"/>
                  <a:gd name="T9" fmla="*/ 0 h 225"/>
                  <a:gd name="T10" fmla="*/ 18 w 56"/>
                  <a:gd name="T11" fmla="*/ 5 h 225"/>
                  <a:gd name="T12" fmla="*/ 21 w 56"/>
                  <a:gd name="T13" fmla="*/ 13 h 225"/>
                  <a:gd name="T14" fmla="*/ 15 w 56"/>
                  <a:gd name="T15" fmla="*/ 167 h 225"/>
                  <a:gd name="T16" fmla="*/ 28 w 56"/>
                  <a:gd name="T17" fmla="*/ 115 h 225"/>
                  <a:gd name="T18" fmla="*/ 43 w 56"/>
                  <a:gd name="T19" fmla="*/ 14 h 225"/>
                  <a:gd name="T20" fmla="*/ 49 w 56"/>
                  <a:gd name="T21" fmla="*/ 7 h 225"/>
                  <a:gd name="T22" fmla="*/ 56 w 56"/>
                  <a:gd name="T23" fmla="*/ 3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225">
                    <a:moveTo>
                      <a:pt x="56" y="30"/>
                    </a:moveTo>
                    <a:cubicBezTo>
                      <a:pt x="48" y="96"/>
                      <a:pt x="33" y="160"/>
                      <a:pt x="20" y="225"/>
                    </a:cubicBezTo>
                    <a:cubicBezTo>
                      <a:pt x="13" y="225"/>
                      <a:pt x="7" y="225"/>
                      <a:pt x="0" y="225"/>
                    </a:cubicBezTo>
                    <a:cubicBezTo>
                      <a:pt x="2" y="154"/>
                      <a:pt x="6" y="82"/>
                      <a:pt x="10" y="10"/>
                    </a:cubicBezTo>
                    <a:cubicBezTo>
                      <a:pt x="10" y="5"/>
                      <a:pt x="11" y="1"/>
                      <a:pt x="17" y="0"/>
                    </a:cubicBezTo>
                    <a:cubicBezTo>
                      <a:pt x="17" y="2"/>
                      <a:pt x="18" y="4"/>
                      <a:pt x="18" y="5"/>
                    </a:cubicBezTo>
                    <a:cubicBezTo>
                      <a:pt x="18" y="8"/>
                      <a:pt x="19" y="11"/>
                      <a:pt x="21" y="13"/>
                    </a:cubicBezTo>
                    <a:cubicBezTo>
                      <a:pt x="18" y="64"/>
                      <a:pt x="17" y="115"/>
                      <a:pt x="15" y="167"/>
                    </a:cubicBezTo>
                    <a:cubicBezTo>
                      <a:pt x="22" y="150"/>
                      <a:pt x="24" y="132"/>
                      <a:pt x="28" y="115"/>
                    </a:cubicBezTo>
                    <a:cubicBezTo>
                      <a:pt x="34" y="81"/>
                      <a:pt x="41" y="48"/>
                      <a:pt x="43" y="14"/>
                    </a:cubicBezTo>
                    <a:cubicBezTo>
                      <a:pt x="45" y="12"/>
                      <a:pt x="47" y="10"/>
                      <a:pt x="49" y="7"/>
                    </a:cubicBezTo>
                    <a:cubicBezTo>
                      <a:pt x="54" y="14"/>
                      <a:pt x="55" y="22"/>
                      <a:pt x="56" y="3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3" name="Freeform 28">
                <a:extLst>
                  <a:ext uri="{FF2B5EF4-FFF2-40B4-BE49-F238E27FC236}">
                    <a16:creationId xmlns:a16="http://schemas.microsoft.com/office/drawing/2014/main" id="{E4E3BA08-2E3D-D6BF-A2A6-B22B590EC2A1}"/>
                  </a:ext>
                </a:extLst>
              </p:cNvPr>
              <p:cNvSpPr/>
              <p:nvPr/>
            </p:nvSpPr>
            <p:spPr bwMode="auto">
              <a:xfrm>
                <a:off x="5276" y="2952"/>
                <a:ext cx="33" cy="296"/>
              </a:xfrm>
              <a:custGeom>
                <a:avLst/>
                <a:gdLst>
                  <a:gd name="T0" fmla="*/ 22 w 29"/>
                  <a:gd name="T1" fmla="*/ 29 h 261"/>
                  <a:gd name="T2" fmla="*/ 28 w 29"/>
                  <a:gd name="T3" fmla="*/ 235 h 261"/>
                  <a:gd name="T4" fmla="*/ 27 w 29"/>
                  <a:gd name="T5" fmla="*/ 261 h 261"/>
                  <a:gd name="T6" fmla="*/ 7 w 29"/>
                  <a:gd name="T7" fmla="*/ 261 h 261"/>
                  <a:gd name="T8" fmla="*/ 7 w 29"/>
                  <a:gd name="T9" fmla="*/ 165 h 261"/>
                  <a:gd name="T10" fmla="*/ 0 w 29"/>
                  <a:gd name="T11" fmla="*/ 3 h 261"/>
                  <a:gd name="T12" fmla="*/ 5 w 29"/>
                  <a:gd name="T13" fmla="*/ 0 h 261"/>
                  <a:gd name="T14" fmla="*/ 7 w 29"/>
                  <a:gd name="T15" fmla="*/ 0 h 261"/>
                  <a:gd name="T16" fmla="*/ 9 w 29"/>
                  <a:gd name="T17" fmla="*/ 10 h 261"/>
                  <a:gd name="T18" fmla="*/ 22 w 29"/>
                  <a:gd name="T19" fmla="*/ 29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61">
                    <a:moveTo>
                      <a:pt x="22" y="29"/>
                    </a:moveTo>
                    <a:cubicBezTo>
                      <a:pt x="26" y="97"/>
                      <a:pt x="29" y="166"/>
                      <a:pt x="28" y="235"/>
                    </a:cubicBezTo>
                    <a:cubicBezTo>
                      <a:pt x="28" y="244"/>
                      <a:pt x="27" y="253"/>
                      <a:pt x="27" y="261"/>
                    </a:cubicBezTo>
                    <a:cubicBezTo>
                      <a:pt x="20" y="261"/>
                      <a:pt x="14" y="261"/>
                      <a:pt x="7" y="261"/>
                    </a:cubicBezTo>
                    <a:cubicBezTo>
                      <a:pt x="10" y="229"/>
                      <a:pt x="8" y="197"/>
                      <a:pt x="7" y="165"/>
                    </a:cubicBezTo>
                    <a:cubicBezTo>
                      <a:pt x="5" y="111"/>
                      <a:pt x="2" y="57"/>
                      <a:pt x="0" y="3"/>
                    </a:cubicBezTo>
                    <a:cubicBezTo>
                      <a:pt x="2" y="2"/>
                      <a:pt x="3" y="1"/>
                      <a:pt x="5" y="0"/>
                    </a:cubicBezTo>
                    <a:cubicBezTo>
                      <a:pt x="6" y="0"/>
                      <a:pt x="7" y="0"/>
                      <a:pt x="7" y="0"/>
                    </a:cubicBezTo>
                    <a:cubicBezTo>
                      <a:pt x="10" y="3"/>
                      <a:pt x="2" y="9"/>
                      <a:pt x="9" y="10"/>
                    </a:cubicBezTo>
                    <a:cubicBezTo>
                      <a:pt x="24" y="10"/>
                      <a:pt x="23" y="19"/>
                      <a:pt x="22" y="2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4" name="Freeform 29">
                <a:extLst>
                  <a:ext uri="{FF2B5EF4-FFF2-40B4-BE49-F238E27FC236}">
                    <a16:creationId xmlns:a16="http://schemas.microsoft.com/office/drawing/2014/main" id="{60E35BF3-57D5-AFCD-DA7E-5F80F84EE4B8}"/>
                  </a:ext>
                </a:extLst>
              </p:cNvPr>
              <p:cNvSpPr/>
              <p:nvPr/>
            </p:nvSpPr>
            <p:spPr bwMode="auto">
              <a:xfrm>
                <a:off x="5721" y="2161"/>
                <a:ext cx="49" cy="211"/>
              </a:xfrm>
              <a:custGeom>
                <a:avLst/>
                <a:gdLst>
                  <a:gd name="T0" fmla="*/ 37 w 43"/>
                  <a:gd name="T1" fmla="*/ 0 h 186"/>
                  <a:gd name="T2" fmla="*/ 43 w 43"/>
                  <a:gd name="T3" fmla="*/ 0 h 186"/>
                  <a:gd name="T4" fmla="*/ 43 w 43"/>
                  <a:gd name="T5" fmla="*/ 186 h 186"/>
                  <a:gd name="T6" fmla="*/ 31 w 43"/>
                  <a:gd name="T7" fmla="*/ 165 h 186"/>
                  <a:gd name="T8" fmla="*/ 21 w 43"/>
                  <a:gd name="T9" fmla="*/ 155 h 186"/>
                  <a:gd name="T10" fmla="*/ 23 w 43"/>
                  <a:gd name="T11" fmla="*/ 140 h 186"/>
                  <a:gd name="T12" fmla="*/ 17 w 43"/>
                  <a:gd name="T13" fmla="*/ 130 h 186"/>
                  <a:gd name="T14" fmla="*/ 10 w 43"/>
                  <a:gd name="T15" fmla="*/ 120 h 186"/>
                  <a:gd name="T16" fmla="*/ 12 w 43"/>
                  <a:gd name="T17" fmla="*/ 109 h 186"/>
                  <a:gd name="T18" fmla="*/ 9 w 43"/>
                  <a:gd name="T19" fmla="*/ 95 h 186"/>
                  <a:gd name="T20" fmla="*/ 11 w 43"/>
                  <a:gd name="T21" fmla="*/ 90 h 186"/>
                  <a:gd name="T22" fmla="*/ 14 w 43"/>
                  <a:gd name="T23" fmla="*/ 43 h 186"/>
                  <a:gd name="T24" fmla="*/ 19 w 43"/>
                  <a:gd name="T25" fmla="*/ 34 h 186"/>
                  <a:gd name="T26" fmla="*/ 33 w 43"/>
                  <a:gd name="T27" fmla="*/ 9 h 186"/>
                  <a:gd name="T28" fmla="*/ 37 w 43"/>
                  <a:gd name="T29"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 h="186">
                    <a:moveTo>
                      <a:pt x="37" y="0"/>
                    </a:moveTo>
                    <a:cubicBezTo>
                      <a:pt x="39" y="0"/>
                      <a:pt x="41" y="2"/>
                      <a:pt x="43" y="0"/>
                    </a:cubicBezTo>
                    <a:cubicBezTo>
                      <a:pt x="43" y="62"/>
                      <a:pt x="43" y="124"/>
                      <a:pt x="43" y="186"/>
                    </a:cubicBezTo>
                    <a:cubicBezTo>
                      <a:pt x="36" y="181"/>
                      <a:pt x="36" y="172"/>
                      <a:pt x="31" y="165"/>
                    </a:cubicBezTo>
                    <a:cubicBezTo>
                      <a:pt x="28" y="161"/>
                      <a:pt x="29" y="157"/>
                      <a:pt x="21" y="155"/>
                    </a:cubicBezTo>
                    <a:cubicBezTo>
                      <a:pt x="14" y="153"/>
                      <a:pt x="24" y="146"/>
                      <a:pt x="23" y="140"/>
                    </a:cubicBezTo>
                    <a:cubicBezTo>
                      <a:pt x="21" y="138"/>
                      <a:pt x="8" y="141"/>
                      <a:pt x="17" y="130"/>
                    </a:cubicBezTo>
                    <a:cubicBezTo>
                      <a:pt x="23" y="123"/>
                      <a:pt x="8" y="128"/>
                      <a:pt x="10" y="120"/>
                    </a:cubicBezTo>
                    <a:cubicBezTo>
                      <a:pt x="11" y="117"/>
                      <a:pt x="20" y="113"/>
                      <a:pt x="12" y="109"/>
                    </a:cubicBezTo>
                    <a:cubicBezTo>
                      <a:pt x="4" y="105"/>
                      <a:pt x="6" y="100"/>
                      <a:pt x="9" y="95"/>
                    </a:cubicBezTo>
                    <a:cubicBezTo>
                      <a:pt x="10" y="93"/>
                      <a:pt x="11" y="91"/>
                      <a:pt x="11" y="90"/>
                    </a:cubicBezTo>
                    <a:cubicBezTo>
                      <a:pt x="0" y="74"/>
                      <a:pt x="14" y="59"/>
                      <a:pt x="14" y="43"/>
                    </a:cubicBezTo>
                    <a:cubicBezTo>
                      <a:pt x="14" y="39"/>
                      <a:pt x="21" y="39"/>
                      <a:pt x="19" y="34"/>
                    </a:cubicBezTo>
                    <a:cubicBezTo>
                      <a:pt x="19" y="23"/>
                      <a:pt x="22" y="14"/>
                      <a:pt x="33" y="9"/>
                    </a:cubicBezTo>
                    <a:cubicBezTo>
                      <a:pt x="37" y="7"/>
                      <a:pt x="35" y="3"/>
                      <a:pt x="37" y="0"/>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5" name="Freeform 30">
                <a:extLst>
                  <a:ext uri="{FF2B5EF4-FFF2-40B4-BE49-F238E27FC236}">
                    <a16:creationId xmlns:a16="http://schemas.microsoft.com/office/drawing/2014/main" id="{E6BA4756-307F-083C-6BCA-7169A7B87804}"/>
                  </a:ext>
                </a:extLst>
              </p:cNvPr>
              <p:cNvSpPr/>
              <p:nvPr/>
            </p:nvSpPr>
            <p:spPr bwMode="auto">
              <a:xfrm>
                <a:off x="5715" y="1330"/>
                <a:ext cx="55" cy="55"/>
              </a:xfrm>
              <a:custGeom>
                <a:avLst/>
                <a:gdLst>
                  <a:gd name="T0" fmla="*/ 0 w 48"/>
                  <a:gd name="T1" fmla="*/ 37 h 48"/>
                  <a:gd name="T2" fmla="*/ 11 w 48"/>
                  <a:gd name="T3" fmla="*/ 10 h 48"/>
                  <a:gd name="T4" fmla="*/ 25 w 48"/>
                  <a:gd name="T5" fmla="*/ 9 h 48"/>
                  <a:gd name="T6" fmla="*/ 29 w 48"/>
                  <a:gd name="T7" fmla="*/ 15 h 48"/>
                  <a:gd name="T8" fmla="*/ 44 w 48"/>
                  <a:gd name="T9" fmla="*/ 14 h 48"/>
                  <a:gd name="T10" fmla="*/ 48 w 48"/>
                  <a:gd name="T11" fmla="*/ 12 h 48"/>
                  <a:gd name="T12" fmla="*/ 48 w 48"/>
                  <a:gd name="T13" fmla="*/ 41 h 48"/>
                  <a:gd name="T14" fmla="*/ 27 w 48"/>
                  <a:gd name="T15" fmla="*/ 20 h 48"/>
                  <a:gd name="T16" fmla="*/ 22 w 48"/>
                  <a:gd name="T17" fmla="*/ 33 h 48"/>
                  <a:gd name="T18" fmla="*/ 12 w 48"/>
                  <a:gd name="T19" fmla="*/ 47 h 48"/>
                  <a:gd name="T20" fmla="*/ 0 w 48"/>
                  <a:gd name="T21" fmla="*/ 3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48">
                    <a:moveTo>
                      <a:pt x="0" y="37"/>
                    </a:moveTo>
                    <a:cubicBezTo>
                      <a:pt x="8" y="30"/>
                      <a:pt x="6" y="18"/>
                      <a:pt x="11" y="10"/>
                    </a:cubicBezTo>
                    <a:cubicBezTo>
                      <a:pt x="16" y="1"/>
                      <a:pt x="18" y="0"/>
                      <a:pt x="25" y="9"/>
                    </a:cubicBezTo>
                    <a:cubicBezTo>
                      <a:pt x="26" y="11"/>
                      <a:pt x="28" y="13"/>
                      <a:pt x="29" y="15"/>
                    </a:cubicBezTo>
                    <a:cubicBezTo>
                      <a:pt x="35" y="24"/>
                      <a:pt x="40" y="26"/>
                      <a:pt x="44" y="14"/>
                    </a:cubicBezTo>
                    <a:cubicBezTo>
                      <a:pt x="45" y="13"/>
                      <a:pt x="47" y="13"/>
                      <a:pt x="48" y="12"/>
                    </a:cubicBezTo>
                    <a:cubicBezTo>
                      <a:pt x="48" y="22"/>
                      <a:pt x="48" y="32"/>
                      <a:pt x="48" y="41"/>
                    </a:cubicBezTo>
                    <a:cubicBezTo>
                      <a:pt x="40" y="36"/>
                      <a:pt x="37" y="24"/>
                      <a:pt x="27" y="20"/>
                    </a:cubicBezTo>
                    <a:cubicBezTo>
                      <a:pt x="26" y="24"/>
                      <a:pt x="26" y="29"/>
                      <a:pt x="22" y="33"/>
                    </a:cubicBezTo>
                    <a:cubicBezTo>
                      <a:pt x="18" y="37"/>
                      <a:pt x="18" y="46"/>
                      <a:pt x="12" y="47"/>
                    </a:cubicBezTo>
                    <a:cubicBezTo>
                      <a:pt x="7" y="48"/>
                      <a:pt x="6" y="39"/>
                      <a:pt x="0" y="3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6" name="Freeform 31">
                <a:extLst>
                  <a:ext uri="{FF2B5EF4-FFF2-40B4-BE49-F238E27FC236}">
                    <a16:creationId xmlns:a16="http://schemas.microsoft.com/office/drawing/2014/main" id="{C47A9F79-A110-10DF-87DE-3385DA1DB040}"/>
                  </a:ext>
                </a:extLst>
              </p:cNvPr>
              <p:cNvSpPr/>
              <p:nvPr/>
            </p:nvSpPr>
            <p:spPr bwMode="auto">
              <a:xfrm>
                <a:off x="5732" y="2948"/>
                <a:ext cx="38" cy="54"/>
              </a:xfrm>
              <a:custGeom>
                <a:avLst/>
                <a:gdLst>
                  <a:gd name="T0" fmla="*/ 33 w 33"/>
                  <a:gd name="T1" fmla="*/ 48 h 48"/>
                  <a:gd name="T2" fmla="*/ 18 w 33"/>
                  <a:gd name="T3" fmla="*/ 22 h 48"/>
                  <a:gd name="T4" fmla="*/ 6 w 33"/>
                  <a:gd name="T5" fmla="*/ 37 h 48"/>
                  <a:gd name="T6" fmla="*/ 0 w 33"/>
                  <a:gd name="T7" fmla="*/ 26 h 48"/>
                  <a:gd name="T8" fmla="*/ 16 w 33"/>
                  <a:gd name="T9" fmla="*/ 4 h 48"/>
                  <a:gd name="T10" fmla="*/ 24 w 33"/>
                  <a:gd name="T11" fmla="*/ 8 h 48"/>
                  <a:gd name="T12" fmla="*/ 33 w 33"/>
                  <a:gd name="T13" fmla="*/ 19 h 48"/>
                  <a:gd name="T14" fmla="*/ 33 w 33"/>
                  <a:gd name="T15" fmla="*/ 48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48">
                    <a:moveTo>
                      <a:pt x="33" y="48"/>
                    </a:moveTo>
                    <a:cubicBezTo>
                      <a:pt x="27" y="40"/>
                      <a:pt x="22" y="32"/>
                      <a:pt x="18" y="22"/>
                    </a:cubicBezTo>
                    <a:cubicBezTo>
                      <a:pt x="14" y="27"/>
                      <a:pt x="12" y="34"/>
                      <a:pt x="6" y="37"/>
                    </a:cubicBezTo>
                    <a:cubicBezTo>
                      <a:pt x="2" y="35"/>
                      <a:pt x="7" y="26"/>
                      <a:pt x="0" y="26"/>
                    </a:cubicBezTo>
                    <a:cubicBezTo>
                      <a:pt x="2" y="16"/>
                      <a:pt x="11" y="12"/>
                      <a:pt x="16" y="4"/>
                    </a:cubicBezTo>
                    <a:cubicBezTo>
                      <a:pt x="19" y="0"/>
                      <a:pt x="22" y="5"/>
                      <a:pt x="24" y="8"/>
                    </a:cubicBezTo>
                    <a:cubicBezTo>
                      <a:pt x="27" y="12"/>
                      <a:pt x="27" y="18"/>
                      <a:pt x="33" y="19"/>
                    </a:cubicBezTo>
                    <a:cubicBezTo>
                      <a:pt x="33" y="28"/>
                      <a:pt x="33" y="38"/>
                      <a:pt x="33" y="4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7" name="Freeform 32">
                <a:extLst>
                  <a:ext uri="{FF2B5EF4-FFF2-40B4-BE49-F238E27FC236}">
                    <a16:creationId xmlns:a16="http://schemas.microsoft.com/office/drawing/2014/main" id="{D61E06DC-8A4F-EEE9-C38A-9BDC12423969}"/>
                  </a:ext>
                </a:extLst>
              </p:cNvPr>
              <p:cNvSpPr/>
              <p:nvPr/>
            </p:nvSpPr>
            <p:spPr bwMode="auto">
              <a:xfrm>
                <a:off x="5751" y="1977"/>
                <a:ext cx="19" cy="80"/>
              </a:xfrm>
              <a:custGeom>
                <a:avLst/>
                <a:gdLst>
                  <a:gd name="T0" fmla="*/ 15 w 17"/>
                  <a:gd name="T1" fmla="*/ 58 h 70"/>
                  <a:gd name="T2" fmla="*/ 0 w 17"/>
                  <a:gd name="T3" fmla="*/ 70 h 70"/>
                  <a:gd name="T4" fmla="*/ 7 w 17"/>
                  <a:gd name="T5" fmla="*/ 0 h 70"/>
                  <a:gd name="T6" fmla="*/ 13 w 17"/>
                  <a:gd name="T7" fmla="*/ 15 h 70"/>
                  <a:gd name="T8" fmla="*/ 17 w 17"/>
                  <a:gd name="T9" fmla="*/ 14 h 70"/>
                  <a:gd name="T10" fmla="*/ 17 w 17"/>
                  <a:gd name="T11" fmla="*/ 33 h 70"/>
                  <a:gd name="T12" fmla="*/ 15 w 17"/>
                  <a:gd name="T13" fmla="*/ 58 h 70"/>
                </a:gdLst>
                <a:ahLst/>
                <a:cxnLst>
                  <a:cxn ang="0">
                    <a:pos x="T0" y="T1"/>
                  </a:cxn>
                  <a:cxn ang="0">
                    <a:pos x="T2" y="T3"/>
                  </a:cxn>
                  <a:cxn ang="0">
                    <a:pos x="T4" y="T5"/>
                  </a:cxn>
                  <a:cxn ang="0">
                    <a:pos x="T6" y="T7"/>
                  </a:cxn>
                  <a:cxn ang="0">
                    <a:pos x="T8" y="T9"/>
                  </a:cxn>
                  <a:cxn ang="0">
                    <a:pos x="T10" y="T11"/>
                  </a:cxn>
                  <a:cxn ang="0">
                    <a:pos x="T12" y="T13"/>
                  </a:cxn>
                </a:cxnLst>
                <a:rect l="0" t="0" r="r" b="b"/>
                <a:pathLst>
                  <a:path w="17" h="70">
                    <a:moveTo>
                      <a:pt x="15" y="58"/>
                    </a:moveTo>
                    <a:cubicBezTo>
                      <a:pt x="13" y="64"/>
                      <a:pt x="9" y="67"/>
                      <a:pt x="0" y="70"/>
                    </a:cubicBezTo>
                    <a:cubicBezTo>
                      <a:pt x="11" y="47"/>
                      <a:pt x="11" y="25"/>
                      <a:pt x="7" y="0"/>
                    </a:cubicBezTo>
                    <a:cubicBezTo>
                      <a:pt x="12" y="6"/>
                      <a:pt x="12" y="10"/>
                      <a:pt x="13" y="15"/>
                    </a:cubicBezTo>
                    <a:cubicBezTo>
                      <a:pt x="14" y="20"/>
                      <a:pt x="16" y="14"/>
                      <a:pt x="17" y="14"/>
                    </a:cubicBezTo>
                    <a:cubicBezTo>
                      <a:pt x="17" y="21"/>
                      <a:pt x="17" y="27"/>
                      <a:pt x="17" y="33"/>
                    </a:cubicBezTo>
                    <a:cubicBezTo>
                      <a:pt x="13" y="41"/>
                      <a:pt x="6" y="49"/>
                      <a:pt x="15" y="5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8" name="Freeform 33">
                <a:extLst>
                  <a:ext uri="{FF2B5EF4-FFF2-40B4-BE49-F238E27FC236}">
                    <a16:creationId xmlns:a16="http://schemas.microsoft.com/office/drawing/2014/main" id="{BC6CD462-71BA-F91E-1D99-BF8C4A819267}"/>
                  </a:ext>
                </a:extLst>
              </p:cNvPr>
              <p:cNvSpPr/>
              <p:nvPr/>
            </p:nvSpPr>
            <p:spPr bwMode="auto">
              <a:xfrm>
                <a:off x="5751" y="2413"/>
                <a:ext cx="19" cy="31"/>
              </a:xfrm>
              <a:custGeom>
                <a:avLst/>
                <a:gdLst>
                  <a:gd name="T0" fmla="*/ 0 w 17"/>
                  <a:gd name="T1" fmla="*/ 14 h 28"/>
                  <a:gd name="T2" fmla="*/ 17 w 17"/>
                  <a:gd name="T3" fmla="*/ 0 h 28"/>
                  <a:gd name="T4" fmla="*/ 17 w 17"/>
                  <a:gd name="T5" fmla="*/ 15 h 28"/>
                  <a:gd name="T6" fmla="*/ 2 w 17"/>
                  <a:gd name="T7" fmla="*/ 28 h 28"/>
                  <a:gd name="T8" fmla="*/ 0 w 17"/>
                  <a:gd name="T9" fmla="*/ 14 h 28"/>
                </a:gdLst>
                <a:ahLst/>
                <a:cxnLst>
                  <a:cxn ang="0">
                    <a:pos x="T0" y="T1"/>
                  </a:cxn>
                  <a:cxn ang="0">
                    <a:pos x="T2" y="T3"/>
                  </a:cxn>
                  <a:cxn ang="0">
                    <a:pos x="T4" y="T5"/>
                  </a:cxn>
                  <a:cxn ang="0">
                    <a:pos x="T6" y="T7"/>
                  </a:cxn>
                  <a:cxn ang="0">
                    <a:pos x="T8" y="T9"/>
                  </a:cxn>
                </a:cxnLst>
                <a:rect l="0" t="0" r="r" b="b"/>
                <a:pathLst>
                  <a:path w="17" h="28">
                    <a:moveTo>
                      <a:pt x="0" y="14"/>
                    </a:moveTo>
                    <a:cubicBezTo>
                      <a:pt x="3" y="6"/>
                      <a:pt x="9" y="2"/>
                      <a:pt x="17" y="0"/>
                    </a:cubicBezTo>
                    <a:cubicBezTo>
                      <a:pt x="17" y="5"/>
                      <a:pt x="17" y="10"/>
                      <a:pt x="17" y="15"/>
                    </a:cubicBezTo>
                    <a:cubicBezTo>
                      <a:pt x="11" y="17"/>
                      <a:pt x="9" y="25"/>
                      <a:pt x="2" y="28"/>
                    </a:cubicBezTo>
                    <a:cubicBezTo>
                      <a:pt x="0" y="24"/>
                      <a:pt x="1" y="19"/>
                      <a:pt x="0"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9" name="Freeform 34">
                <a:extLst>
                  <a:ext uri="{FF2B5EF4-FFF2-40B4-BE49-F238E27FC236}">
                    <a16:creationId xmlns:a16="http://schemas.microsoft.com/office/drawing/2014/main" id="{E75D7D53-CBC9-DE5F-E32E-E5CB4CB7C5A4}"/>
                  </a:ext>
                </a:extLst>
              </p:cNvPr>
              <p:cNvSpPr/>
              <p:nvPr/>
            </p:nvSpPr>
            <p:spPr bwMode="auto">
              <a:xfrm>
                <a:off x="5757" y="2015"/>
                <a:ext cx="13" cy="28"/>
              </a:xfrm>
              <a:custGeom>
                <a:avLst/>
                <a:gdLst>
                  <a:gd name="T0" fmla="*/ 9 w 11"/>
                  <a:gd name="T1" fmla="*/ 25 h 25"/>
                  <a:gd name="T2" fmla="*/ 11 w 11"/>
                  <a:gd name="T3" fmla="*/ 0 h 25"/>
                  <a:gd name="T4" fmla="*/ 11 w 11"/>
                  <a:gd name="T5" fmla="*/ 22 h 25"/>
                  <a:gd name="T6" fmla="*/ 9 w 11"/>
                  <a:gd name="T7" fmla="*/ 25 h 25"/>
                </a:gdLst>
                <a:ahLst/>
                <a:cxnLst>
                  <a:cxn ang="0">
                    <a:pos x="T0" y="T1"/>
                  </a:cxn>
                  <a:cxn ang="0">
                    <a:pos x="T2" y="T3"/>
                  </a:cxn>
                  <a:cxn ang="0">
                    <a:pos x="T4" y="T5"/>
                  </a:cxn>
                  <a:cxn ang="0">
                    <a:pos x="T6" y="T7"/>
                  </a:cxn>
                </a:cxnLst>
                <a:rect l="0" t="0" r="r" b="b"/>
                <a:pathLst>
                  <a:path w="11" h="25">
                    <a:moveTo>
                      <a:pt x="9" y="25"/>
                    </a:moveTo>
                    <a:cubicBezTo>
                      <a:pt x="0" y="16"/>
                      <a:pt x="7" y="8"/>
                      <a:pt x="11" y="0"/>
                    </a:cubicBezTo>
                    <a:cubicBezTo>
                      <a:pt x="11" y="8"/>
                      <a:pt x="11" y="15"/>
                      <a:pt x="11" y="22"/>
                    </a:cubicBezTo>
                    <a:cubicBezTo>
                      <a:pt x="11" y="23"/>
                      <a:pt x="10" y="24"/>
                      <a:pt x="9" y="2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0" name="Freeform 35">
                <a:extLst>
                  <a:ext uri="{FF2B5EF4-FFF2-40B4-BE49-F238E27FC236}">
                    <a16:creationId xmlns:a16="http://schemas.microsoft.com/office/drawing/2014/main" id="{DF7C51DB-529C-7429-7989-FF259DFC08BC}"/>
                  </a:ext>
                </a:extLst>
              </p:cNvPr>
              <p:cNvSpPr/>
              <p:nvPr/>
            </p:nvSpPr>
            <p:spPr bwMode="auto">
              <a:xfrm>
                <a:off x="5762" y="2092"/>
                <a:ext cx="8" cy="17"/>
              </a:xfrm>
              <a:custGeom>
                <a:avLst/>
                <a:gdLst>
                  <a:gd name="T0" fmla="*/ 0 w 7"/>
                  <a:gd name="T1" fmla="*/ 10 h 15"/>
                  <a:gd name="T2" fmla="*/ 7 w 7"/>
                  <a:gd name="T3" fmla="*/ 0 h 15"/>
                  <a:gd name="T4" fmla="*/ 7 w 7"/>
                  <a:gd name="T5" fmla="*/ 15 h 15"/>
                  <a:gd name="T6" fmla="*/ 0 w 7"/>
                  <a:gd name="T7" fmla="*/ 10 h 15"/>
                </a:gdLst>
                <a:ahLst/>
                <a:cxnLst>
                  <a:cxn ang="0">
                    <a:pos x="T0" y="T1"/>
                  </a:cxn>
                  <a:cxn ang="0">
                    <a:pos x="T2" y="T3"/>
                  </a:cxn>
                  <a:cxn ang="0">
                    <a:pos x="T4" y="T5"/>
                  </a:cxn>
                  <a:cxn ang="0">
                    <a:pos x="T6" y="T7"/>
                  </a:cxn>
                </a:cxnLst>
                <a:rect l="0" t="0" r="r" b="b"/>
                <a:pathLst>
                  <a:path w="7" h="15">
                    <a:moveTo>
                      <a:pt x="0" y="10"/>
                    </a:moveTo>
                    <a:cubicBezTo>
                      <a:pt x="7" y="10"/>
                      <a:pt x="4" y="2"/>
                      <a:pt x="7" y="0"/>
                    </a:cubicBezTo>
                    <a:cubicBezTo>
                      <a:pt x="7" y="5"/>
                      <a:pt x="7" y="10"/>
                      <a:pt x="7" y="15"/>
                    </a:cubicBezTo>
                    <a:cubicBezTo>
                      <a:pt x="4" y="15"/>
                      <a:pt x="0" y="15"/>
                      <a:pt x="0"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1" name="Freeform 36">
                <a:extLst>
                  <a:ext uri="{FF2B5EF4-FFF2-40B4-BE49-F238E27FC236}">
                    <a16:creationId xmlns:a16="http://schemas.microsoft.com/office/drawing/2014/main" id="{F411FD64-2DFA-2F6C-790A-A2C3AA7C72C0}"/>
                  </a:ext>
                </a:extLst>
              </p:cNvPr>
              <p:cNvSpPr/>
              <p:nvPr/>
            </p:nvSpPr>
            <p:spPr bwMode="auto">
              <a:xfrm>
                <a:off x="5768" y="2040"/>
                <a:ext cx="2" cy="3"/>
              </a:xfrm>
              <a:custGeom>
                <a:avLst/>
                <a:gdLst>
                  <a:gd name="T0" fmla="*/ 0 w 2"/>
                  <a:gd name="T1" fmla="*/ 3 h 3"/>
                  <a:gd name="T2" fmla="*/ 2 w 2"/>
                  <a:gd name="T3" fmla="*/ 0 h 3"/>
                  <a:gd name="T4" fmla="*/ 2 w 2"/>
                  <a:gd name="T5" fmla="*/ 3 h 3"/>
                  <a:gd name="T6" fmla="*/ 0 w 2"/>
                  <a:gd name="T7" fmla="*/ 3 h 3"/>
                </a:gdLst>
                <a:ahLst/>
                <a:cxnLst>
                  <a:cxn ang="0">
                    <a:pos x="T0" y="T1"/>
                  </a:cxn>
                  <a:cxn ang="0">
                    <a:pos x="T2" y="T3"/>
                  </a:cxn>
                  <a:cxn ang="0">
                    <a:pos x="T4" y="T5"/>
                  </a:cxn>
                  <a:cxn ang="0">
                    <a:pos x="T6" y="T7"/>
                  </a:cxn>
                </a:cxnLst>
                <a:rect l="0" t="0" r="r" b="b"/>
                <a:pathLst>
                  <a:path w="2" h="3">
                    <a:moveTo>
                      <a:pt x="0" y="3"/>
                    </a:moveTo>
                    <a:cubicBezTo>
                      <a:pt x="1" y="2"/>
                      <a:pt x="2" y="1"/>
                      <a:pt x="2" y="0"/>
                    </a:cubicBezTo>
                    <a:cubicBezTo>
                      <a:pt x="2" y="1"/>
                      <a:pt x="2" y="2"/>
                      <a:pt x="2" y="3"/>
                    </a:cubicBezTo>
                    <a:cubicBezTo>
                      <a:pt x="2" y="3"/>
                      <a:pt x="1" y="3"/>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2" name="Freeform 37">
                <a:extLst>
                  <a:ext uri="{FF2B5EF4-FFF2-40B4-BE49-F238E27FC236}">
                    <a16:creationId xmlns:a16="http://schemas.microsoft.com/office/drawing/2014/main" id="{689FC740-0A47-94F6-1042-C813DB6E2A1B}"/>
                  </a:ext>
                </a:extLst>
              </p:cNvPr>
              <p:cNvSpPr>
                <a:spLocks noEditPoints="1"/>
              </p:cNvSpPr>
              <p:nvPr/>
            </p:nvSpPr>
            <p:spPr bwMode="auto">
              <a:xfrm>
                <a:off x="4824" y="1734"/>
                <a:ext cx="409" cy="403"/>
              </a:xfrm>
              <a:custGeom>
                <a:avLst/>
                <a:gdLst>
                  <a:gd name="T0" fmla="*/ 65 w 360"/>
                  <a:gd name="T1" fmla="*/ 81 h 356"/>
                  <a:gd name="T2" fmla="*/ 63 w 360"/>
                  <a:gd name="T3" fmla="*/ 48 h 356"/>
                  <a:gd name="T4" fmla="*/ 98 w 360"/>
                  <a:gd name="T5" fmla="*/ 30 h 356"/>
                  <a:gd name="T6" fmla="*/ 118 w 360"/>
                  <a:gd name="T7" fmla="*/ 9 h 356"/>
                  <a:gd name="T8" fmla="*/ 158 w 360"/>
                  <a:gd name="T9" fmla="*/ 17 h 356"/>
                  <a:gd name="T10" fmla="*/ 179 w 360"/>
                  <a:gd name="T11" fmla="*/ 7 h 356"/>
                  <a:gd name="T12" fmla="*/ 200 w 360"/>
                  <a:gd name="T13" fmla="*/ 32 h 356"/>
                  <a:gd name="T14" fmla="*/ 221 w 360"/>
                  <a:gd name="T15" fmla="*/ 20 h 356"/>
                  <a:gd name="T16" fmla="*/ 245 w 360"/>
                  <a:gd name="T17" fmla="*/ 29 h 356"/>
                  <a:gd name="T18" fmla="*/ 273 w 360"/>
                  <a:gd name="T19" fmla="*/ 46 h 356"/>
                  <a:gd name="T20" fmla="*/ 298 w 360"/>
                  <a:gd name="T21" fmla="*/ 65 h 356"/>
                  <a:gd name="T22" fmla="*/ 321 w 360"/>
                  <a:gd name="T23" fmla="*/ 85 h 356"/>
                  <a:gd name="T24" fmla="*/ 307 w 360"/>
                  <a:gd name="T25" fmla="*/ 118 h 356"/>
                  <a:gd name="T26" fmla="*/ 349 w 360"/>
                  <a:gd name="T27" fmla="*/ 118 h 356"/>
                  <a:gd name="T28" fmla="*/ 357 w 360"/>
                  <a:gd name="T29" fmla="*/ 145 h 356"/>
                  <a:gd name="T30" fmla="*/ 345 w 360"/>
                  <a:gd name="T31" fmla="*/ 175 h 356"/>
                  <a:gd name="T32" fmla="*/ 348 w 360"/>
                  <a:gd name="T33" fmla="*/ 208 h 356"/>
                  <a:gd name="T34" fmla="*/ 329 w 360"/>
                  <a:gd name="T35" fmla="*/ 227 h 356"/>
                  <a:gd name="T36" fmla="*/ 330 w 360"/>
                  <a:gd name="T37" fmla="*/ 268 h 356"/>
                  <a:gd name="T38" fmla="*/ 308 w 360"/>
                  <a:gd name="T39" fmla="*/ 268 h 356"/>
                  <a:gd name="T40" fmla="*/ 304 w 360"/>
                  <a:gd name="T41" fmla="*/ 305 h 356"/>
                  <a:gd name="T42" fmla="*/ 242 w 360"/>
                  <a:gd name="T43" fmla="*/ 297 h 356"/>
                  <a:gd name="T44" fmla="*/ 239 w 360"/>
                  <a:gd name="T45" fmla="*/ 340 h 356"/>
                  <a:gd name="T46" fmla="*/ 221 w 360"/>
                  <a:gd name="T47" fmla="*/ 340 h 356"/>
                  <a:gd name="T48" fmla="*/ 188 w 360"/>
                  <a:gd name="T49" fmla="*/ 343 h 356"/>
                  <a:gd name="T50" fmla="*/ 162 w 360"/>
                  <a:gd name="T51" fmla="*/ 322 h 356"/>
                  <a:gd name="T52" fmla="*/ 139 w 360"/>
                  <a:gd name="T53" fmla="*/ 345 h 356"/>
                  <a:gd name="T54" fmla="*/ 118 w 360"/>
                  <a:gd name="T55" fmla="*/ 338 h 356"/>
                  <a:gd name="T56" fmla="*/ 104 w 360"/>
                  <a:gd name="T57" fmla="*/ 320 h 356"/>
                  <a:gd name="T58" fmla="*/ 77 w 360"/>
                  <a:gd name="T59" fmla="*/ 321 h 356"/>
                  <a:gd name="T60" fmla="*/ 60 w 360"/>
                  <a:gd name="T61" fmla="*/ 280 h 356"/>
                  <a:gd name="T62" fmla="*/ 39 w 360"/>
                  <a:gd name="T63" fmla="*/ 256 h 356"/>
                  <a:gd name="T64" fmla="*/ 29 w 360"/>
                  <a:gd name="T65" fmla="*/ 245 h 356"/>
                  <a:gd name="T66" fmla="*/ 34 w 360"/>
                  <a:gd name="T67" fmla="*/ 217 h 356"/>
                  <a:gd name="T68" fmla="*/ 6 w 360"/>
                  <a:gd name="T69" fmla="*/ 181 h 356"/>
                  <a:gd name="T70" fmla="*/ 29 w 360"/>
                  <a:gd name="T71" fmla="*/ 167 h 356"/>
                  <a:gd name="T72" fmla="*/ 11 w 360"/>
                  <a:gd name="T73" fmla="*/ 133 h 356"/>
                  <a:gd name="T74" fmla="*/ 18 w 360"/>
                  <a:gd name="T75" fmla="*/ 107 h 356"/>
                  <a:gd name="T76" fmla="*/ 53 w 360"/>
                  <a:gd name="T77" fmla="*/ 102 h 356"/>
                  <a:gd name="T78" fmla="*/ 281 w 360"/>
                  <a:gd name="T79" fmla="*/ 164 h 356"/>
                  <a:gd name="T80" fmla="*/ 278 w 360"/>
                  <a:gd name="T81" fmla="*/ 125 h 356"/>
                  <a:gd name="T82" fmla="*/ 255 w 360"/>
                  <a:gd name="T83" fmla="*/ 116 h 356"/>
                  <a:gd name="T84" fmla="*/ 230 w 360"/>
                  <a:gd name="T85" fmla="*/ 96 h 356"/>
                  <a:gd name="T86" fmla="*/ 167 w 360"/>
                  <a:gd name="T87" fmla="*/ 85 h 356"/>
                  <a:gd name="T88" fmla="*/ 144 w 360"/>
                  <a:gd name="T89" fmla="*/ 88 h 356"/>
                  <a:gd name="T90" fmla="*/ 115 w 360"/>
                  <a:gd name="T91" fmla="*/ 107 h 356"/>
                  <a:gd name="T92" fmla="*/ 85 w 360"/>
                  <a:gd name="T93" fmla="*/ 154 h 356"/>
                  <a:gd name="T94" fmla="*/ 85 w 360"/>
                  <a:gd name="T95" fmla="*/ 212 h 356"/>
                  <a:gd name="T96" fmla="*/ 120 w 360"/>
                  <a:gd name="T97" fmla="*/ 259 h 356"/>
                  <a:gd name="T98" fmla="*/ 173 w 360"/>
                  <a:gd name="T99" fmla="*/ 281 h 356"/>
                  <a:gd name="T100" fmla="*/ 231 w 360"/>
                  <a:gd name="T101" fmla="*/ 259 h 356"/>
                  <a:gd name="T102" fmla="*/ 276 w 360"/>
                  <a:gd name="T103" fmla="*/ 215 h 356"/>
                  <a:gd name="T104" fmla="*/ 303 w 360"/>
                  <a:gd name="T105" fmla="*/ 170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60" h="356">
                    <a:moveTo>
                      <a:pt x="40" y="81"/>
                    </a:moveTo>
                    <a:cubicBezTo>
                      <a:pt x="44" y="73"/>
                      <a:pt x="49" y="81"/>
                      <a:pt x="54" y="79"/>
                    </a:cubicBezTo>
                    <a:cubicBezTo>
                      <a:pt x="58" y="80"/>
                      <a:pt x="61" y="83"/>
                      <a:pt x="65" y="81"/>
                    </a:cubicBezTo>
                    <a:cubicBezTo>
                      <a:pt x="68" y="78"/>
                      <a:pt x="68" y="73"/>
                      <a:pt x="66" y="70"/>
                    </a:cubicBezTo>
                    <a:cubicBezTo>
                      <a:pt x="64" y="65"/>
                      <a:pt x="66" y="59"/>
                      <a:pt x="62" y="55"/>
                    </a:cubicBezTo>
                    <a:cubicBezTo>
                      <a:pt x="59" y="52"/>
                      <a:pt x="58" y="50"/>
                      <a:pt x="63" y="48"/>
                    </a:cubicBezTo>
                    <a:cubicBezTo>
                      <a:pt x="66" y="48"/>
                      <a:pt x="68" y="49"/>
                      <a:pt x="71" y="50"/>
                    </a:cubicBezTo>
                    <a:cubicBezTo>
                      <a:pt x="90" y="56"/>
                      <a:pt x="90" y="56"/>
                      <a:pt x="86" y="36"/>
                    </a:cubicBezTo>
                    <a:cubicBezTo>
                      <a:pt x="88" y="30"/>
                      <a:pt x="92" y="28"/>
                      <a:pt x="98" y="30"/>
                    </a:cubicBezTo>
                    <a:cubicBezTo>
                      <a:pt x="99" y="38"/>
                      <a:pt x="105" y="40"/>
                      <a:pt x="111" y="39"/>
                    </a:cubicBezTo>
                    <a:cubicBezTo>
                      <a:pt x="117" y="38"/>
                      <a:pt x="118" y="31"/>
                      <a:pt x="117" y="25"/>
                    </a:cubicBezTo>
                    <a:cubicBezTo>
                      <a:pt x="117" y="20"/>
                      <a:pt x="117" y="15"/>
                      <a:pt x="118" y="9"/>
                    </a:cubicBezTo>
                    <a:cubicBezTo>
                      <a:pt x="123" y="6"/>
                      <a:pt x="126" y="10"/>
                      <a:pt x="130" y="13"/>
                    </a:cubicBezTo>
                    <a:cubicBezTo>
                      <a:pt x="136" y="17"/>
                      <a:pt x="141" y="28"/>
                      <a:pt x="149" y="16"/>
                    </a:cubicBezTo>
                    <a:cubicBezTo>
                      <a:pt x="152" y="13"/>
                      <a:pt x="155" y="16"/>
                      <a:pt x="158" y="17"/>
                    </a:cubicBezTo>
                    <a:cubicBezTo>
                      <a:pt x="162" y="19"/>
                      <a:pt x="162" y="24"/>
                      <a:pt x="168" y="25"/>
                    </a:cubicBezTo>
                    <a:cubicBezTo>
                      <a:pt x="165" y="17"/>
                      <a:pt x="175" y="17"/>
                      <a:pt x="176" y="10"/>
                    </a:cubicBezTo>
                    <a:cubicBezTo>
                      <a:pt x="176" y="9"/>
                      <a:pt x="177" y="7"/>
                      <a:pt x="179" y="7"/>
                    </a:cubicBezTo>
                    <a:cubicBezTo>
                      <a:pt x="183" y="4"/>
                      <a:pt x="189" y="0"/>
                      <a:pt x="188" y="10"/>
                    </a:cubicBezTo>
                    <a:cubicBezTo>
                      <a:pt x="187" y="15"/>
                      <a:pt x="191" y="19"/>
                      <a:pt x="194" y="23"/>
                    </a:cubicBezTo>
                    <a:cubicBezTo>
                      <a:pt x="195" y="26"/>
                      <a:pt x="196" y="32"/>
                      <a:pt x="200" y="32"/>
                    </a:cubicBezTo>
                    <a:cubicBezTo>
                      <a:pt x="206" y="31"/>
                      <a:pt x="207" y="25"/>
                      <a:pt x="208" y="20"/>
                    </a:cubicBezTo>
                    <a:cubicBezTo>
                      <a:pt x="210" y="21"/>
                      <a:pt x="213" y="21"/>
                      <a:pt x="215" y="19"/>
                    </a:cubicBezTo>
                    <a:cubicBezTo>
                      <a:pt x="218" y="14"/>
                      <a:pt x="220" y="17"/>
                      <a:pt x="221" y="20"/>
                    </a:cubicBezTo>
                    <a:cubicBezTo>
                      <a:pt x="222" y="21"/>
                      <a:pt x="223" y="23"/>
                      <a:pt x="224" y="24"/>
                    </a:cubicBezTo>
                    <a:cubicBezTo>
                      <a:pt x="225" y="31"/>
                      <a:pt x="226" y="39"/>
                      <a:pt x="227" y="46"/>
                    </a:cubicBezTo>
                    <a:cubicBezTo>
                      <a:pt x="236" y="43"/>
                      <a:pt x="237" y="33"/>
                      <a:pt x="245" y="29"/>
                    </a:cubicBezTo>
                    <a:cubicBezTo>
                      <a:pt x="249" y="27"/>
                      <a:pt x="253" y="24"/>
                      <a:pt x="253" y="33"/>
                    </a:cubicBezTo>
                    <a:cubicBezTo>
                      <a:pt x="253" y="40"/>
                      <a:pt x="255" y="40"/>
                      <a:pt x="262" y="38"/>
                    </a:cubicBezTo>
                    <a:cubicBezTo>
                      <a:pt x="269" y="35"/>
                      <a:pt x="274" y="37"/>
                      <a:pt x="273" y="46"/>
                    </a:cubicBezTo>
                    <a:cubicBezTo>
                      <a:pt x="272" y="49"/>
                      <a:pt x="272" y="52"/>
                      <a:pt x="272" y="55"/>
                    </a:cubicBezTo>
                    <a:cubicBezTo>
                      <a:pt x="272" y="72"/>
                      <a:pt x="272" y="72"/>
                      <a:pt x="288" y="67"/>
                    </a:cubicBezTo>
                    <a:cubicBezTo>
                      <a:pt x="291" y="66"/>
                      <a:pt x="295" y="65"/>
                      <a:pt x="298" y="65"/>
                    </a:cubicBezTo>
                    <a:cubicBezTo>
                      <a:pt x="301" y="65"/>
                      <a:pt x="305" y="66"/>
                      <a:pt x="303" y="70"/>
                    </a:cubicBezTo>
                    <a:cubicBezTo>
                      <a:pt x="298" y="85"/>
                      <a:pt x="306" y="85"/>
                      <a:pt x="316" y="84"/>
                    </a:cubicBezTo>
                    <a:cubicBezTo>
                      <a:pt x="318" y="84"/>
                      <a:pt x="319" y="84"/>
                      <a:pt x="321" y="85"/>
                    </a:cubicBezTo>
                    <a:cubicBezTo>
                      <a:pt x="321" y="86"/>
                      <a:pt x="322" y="87"/>
                      <a:pt x="323" y="89"/>
                    </a:cubicBezTo>
                    <a:cubicBezTo>
                      <a:pt x="323" y="91"/>
                      <a:pt x="323" y="92"/>
                      <a:pt x="323" y="94"/>
                    </a:cubicBezTo>
                    <a:cubicBezTo>
                      <a:pt x="315" y="99"/>
                      <a:pt x="311" y="108"/>
                      <a:pt x="307" y="118"/>
                    </a:cubicBezTo>
                    <a:cubicBezTo>
                      <a:pt x="315" y="118"/>
                      <a:pt x="323" y="118"/>
                      <a:pt x="331" y="118"/>
                    </a:cubicBezTo>
                    <a:cubicBezTo>
                      <a:pt x="335" y="118"/>
                      <a:pt x="339" y="118"/>
                      <a:pt x="343" y="118"/>
                    </a:cubicBezTo>
                    <a:cubicBezTo>
                      <a:pt x="345" y="118"/>
                      <a:pt x="347" y="118"/>
                      <a:pt x="349" y="118"/>
                    </a:cubicBezTo>
                    <a:cubicBezTo>
                      <a:pt x="352" y="120"/>
                      <a:pt x="344" y="126"/>
                      <a:pt x="351" y="126"/>
                    </a:cubicBezTo>
                    <a:cubicBezTo>
                      <a:pt x="360" y="126"/>
                      <a:pt x="357" y="130"/>
                      <a:pt x="354" y="133"/>
                    </a:cubicBezTo>
                    <a:cubicBezTo>
                      <a:pt x="347" y="140"/>
                      <a:pt x="353" y="142"/>
                      <a:pt x="357" y="145"/>
                    </a:cubicBezTo>
                    <a:cubicBezTo>
                      <a:pt x="353" y="148"/>
                      <a:pt x="348" y="151"/>
                      <a:pt x="345" y="157"/>
                    </a:cubicBezTo>
                    <a:cubicBezTo>
                      <a:pt x="341" y="161"/>
                      <a:pt x="331" y="159"/>
                      <a:pt x="331" y="167"/>
                    </a:cubicBezTo>
                    <a:cubicBezTo>
                      <a:pt x="332" y="174"/>
                      <a:pt x="341" y="171"/>
                      <a:pt x="345" y="175"/>
                    </a:cubicBezTo>
                    <a:cubicBezTo>
                      <a:pt x="346" y="176"/>
                      <a:pt x="348" y="176"/>
                      <a:pt x="350" y="176"/>
                    </a:cubicBezTo>
                    <a:cubicBezTo>
                      <a:pt x="359" y="187"/>
                      <a:pt x="359" y="190"/>
                      <a:pt x="345" y="196"/>
                    </a:cubicBezTo>
                    <a:cubicBezTo>
                      <a:pt x="339" y="198"/>
                      <a:pt x="339" y="203"/>
                      <a:pt x="348" y="208"/>
                    </a:cubicBezTo>
                    <a:cubicBezTo>
                      <a:pt x="360" y="214"/>
                      <a:pt x="356" y="217"/>
                      <a:pt x="348" y="222"/>
                    </a:cubicBezTo>
                    <a:cubicBezTo>
                      <a:pt x="346" y="222"/>
                      <a:pt x="344" y="222"/>
                      <a:pt x="341" y="222"/>
                    </a:cubicBezTo>
                    <a:cubicBezTo>
                      <a:pt x="337" y="222"/>
                      <a:pt x="330" y="222"/>
                      <a:pt x="329" y="227"/>
                    </a:cubicBezTo>
                    <a:cubicBezTo>
                      <a:pt x="329" y="232"/>
                      <a:pt x="330" y="238"/>
                      <a:pt x="336" y="241"/>
                    </a:cubicBezTo>
                    <a:cubicBezTo>
                      <a:pt x="337" y="242"/>
                      <a:pt x="339" y="242"/>
                      <a:pt x="340" y="243"/>
                    </a:cubicBezTo>
                    <a:cubicBezTo>
                      <a:pt x="341" y="253"/>
                      <a:pt x="337" y="262"/>
                      <a:pt x="330" y="268"/>
                    </a:cubicBezTo>
                    <a:cubicBezTo>
                      <a:pt x="329" y="269"/>
                      <a:pt x="329" y="270"/>
                      <a:pt x="328" y="270"/>
                    </a:cubicBezTo>
                    <a:cubicBezTo>
                      <a:pt x="328" y="270"/>
                      <a:pt x="328" y="271"/>
                      <a:pt x="328" y="271"/>
                    </a:cubicBezTo>
                    <a:cubicBezTo>
                      <a:pt x="322" y="264"/>
                      <a:pt x="315" y="268"/>
                      <a:pt x="308" y="268"/>
                    </a:cubicBezTo>
                    <a:cubicBezTo>
                      <a:pt x="290" y="270"/>
                      <a:pt x="290" y="271"/>
                      <a:pt x="299" y="286"/>
                    </a:cubicBezTo>
                    <a:cubicBezTo>
                      <a:pt x="299" y="286"/>
                      <a:pt x="299" y="287"/>
                      <a:pt x="299" y="288"/>
                    </a:cubicBezTo>
                    <a:cubicBezTo>
                      <a:pt x="299" y="294"/>
                      <a:pt x="301" y="300"/>
                      <a:pt x="304" y="305"/>
                    </a:cubicBezTo>
                    <a:cubicBezTo>
                      <a:pt x="308" y="311"/>
                      <a:pt x="309" y="315"/>
                      <a:pt x="299" y="314"/>
                    </a:cubicBezTo>
                    <a:cubicBezTo>
                      <a:pt x="291" y="314"/>
                      <a:pt x="283" y="316"/>
                      <a:pt x="274" y="314"/>
                    </a:cubicBezTo>
                    <a:cubicBezTo>
                      <a:pt x="261" y="314"/>
                      <a:pt x="254" y="302"/>
                      <a:pt x="242" y="297"/>
                    </a:cubicBezTo>
                    <a:cubicBezTo>
                      <a:pt x="243" y="307"/>
                      <a:pt x="245" y="315"/>
                      <a:pt x="241" y="324"/>
                    </a:cubicBezTo>
                    <a:cubicBezTo>
                      <a:pt x="241" y="327"/>
                      <a:pt x="241" y="330"/>
                      <a:pt x="241" y="334"/>
                    </a:cubicBezTo>
                    <a:cubicBezTo>
                      <a:pt x="239" y="335"/>
                      <a:pt x="239" y="338"/>
                      <a:pt x="239" y="340"/>
                    </a:cubicBezTo>
                    <a:cubicBezTo>
                      <a:pt x="239" y="343"/>
                      <a:pt x="241" y="348"/>
                      <a:pt x="237" y="350"/>
                    </a:cubicBezTo>
                    <a:cubicBezTo>
                      <a:pt x="233" y="351"/>
                      <a:pt x="230" y="347"/>
                      <a:pt x="227" y="345"/>
                    </a:cubicBezTo>
                    <a:cubicBezTo>
                      <a:pt x="225" y="344"/>
                      <a:pt x="223" y="342"/>
                      <a:pt x="221" y="340"/>
                    </a:cubicBezTo>
                    <a:cubicBezTo>
                      <a:pt x="212" y="351"/>
                      <a:pt x="210" y="337"/>
                      <a:pt x="205" y="335"/>
                    </a:cubicBezTo>
                    <a:cubicBezTo>
                      <a:pt x="202" y="329"/>
                      <a:pt x="197" y="324"/>
                      <a:pt x="191" y="318"/>
                    </a:cubicBezTo>
                    <a:cubicBezTo>
                      <a:pt x="190" y="328"/>
                      <a:pt x="189" y="336"/>
                      <a:pt x="188" y="343"/>
                    </a:cubicBezTo>
                    <a:cubicBezTo>
                      <a:pt x="184" y="344"/>
                      <a:pt x="183" y="347"/>
                      <a:pt x="182" y="350"/>
                    </a:cubicBezTo>
                    <a:cubicBezTo>
                      <a:pt x="170" y="356"/>
                      <a:pt x="176" y="344"/>
                      <a:pt x="173" y="341"/>
                    </a:cubicBezTo>
                    <a:cubicBezTo>
                      <a:pt x="168" y="335"/>
                      <a:pt x="169" y="323"/>
                      <a:pt x="162" y="322"/>
                    </a:cubicBezTo>
                    <a:cubicBezTo>
                      <a:pt x="155" y="322"/>
                      <a:pt x="153" y="333"/>
                      <a:pt x="149" y="340"/>
                    </a:cubicBezTo>
                    <a:cubicBezTo>
                      <a:pt x="146" y="340"/>
                      <a:pt x="143" y="342"/>
                      <a:pt x="142" y="345"/>
                    </a:cubicBezTo>
                    <a:cubicBezTo>
                      <a:pt x="141" y="345"/>
                      <a:pt x="140" y="345"/>
                      <a:pt x="139" y="345"/>
                    </a:cubicBezTo>
                    <a:cubicBezTo>
                      <a:pt x="139" y="342"/>
                      <a:pt x="138" y="339"/>
                      <a:pt x="137" y="335"/>
                    </a:cubicBezTo>
                    <a:cubicBezTo>
                      <a:pt x="141" y="331"/>
                      <a:pt x="136" y="327"/>
                      <a:pt x="137" y="321"/>
                    </a:cubicBezTo>
                    <a:cubicBezTo>
                      <a:pt x="129" y="328"/>
                      <a:pt x="124" y="333"/>
                      <a:pt x="118" y="338"/>
                    </a:cubicBezTo>
                    <a:cubicBezTo>
                      <a:pt x="113" y="339"/>
                      <a:pt x="110" y="344"/>
                      <a:pt x="104" y="342"/>
                    </a:cubicBezTo>
                    <a:cubicBezTo>
                      <a:pt x="105" y="338"/>
                      <a:pt x="106" y="335"/>
                      <a:pt x="106" y="331"/>
                    </a:cubicBezTo>
                    <a:cubicBezTo>
                      <a:pt x="106" y="327"/>
                      <a:pt x="107" y="322"/>
                      <a:pt x="104" y="320"/>
                    </a:cubicBezTo>
                    <a:cubicBezTo>
                      <a:pt x="100" y="317"/>
                      <a:pt x="97" y="322"/>
                      <a:pt x="93" y="324"/>
                    </a:cubicBezTo>
                    <a:cubicBezTo>
                      <a:pt x="90" y="326"/>
                      <a:pt x="86" y="329"/>
                      <a:pt x="81" y="329"/>
                    </a:cubicBezTo>
                    <a:cubicBezTo>
                      <a:pt x="82" y="325"/>
                      <a:pt x="82" y="321"/>
                      <a:pt x="77" y="321"/>
                    </a:cubicBezTo>
                    <a:cubicBezTo>
                      <a:pt x="77" y="318"/>
                      <a:pt x="77" y="314"/>
                      <a:pt x="77" y="311"/>
                    </a:cubicBezTo>
                    <a:cubicBezTo>
                      <a:pt x="68" y="305"/>
                      <a:pt x="64" y="296"/>
                      <a:pt x="59" y="287"/>
                    </a:cubicBezTo>
                    <a:cubicBezTo>
                      <a:pt x="60" y="285"/>
                      <a:pt x="63" y="283"/>
                      <a:pt x="60" y="280"/>
                    </a:cubicBezTo>
                    <a:cubicBezTo>
                      <a:pt x="64" y="273"/>
                      <a:pt x="64" y="269"/>
                      <a:pt x="54" y="270"/>
                    </a:cubicBezTo>
                    <a:cubicBezTo>
                      <a:pt x="47" y="271"/>
                      <a:pt x="39" y="271"/>
                      <a:pt x="32" y="266"/>
                    </a:cubicBezTo>
                    <a:cubicBezTo>
                      <a:pt x="35" y="263"/>
                      <a:pt x="37" y="259"/>
                      <a:pt x="39" y="256"/>
                    </a:cubicBezTo>
                    <a:cubicBezTo>
                      <a:pt x="42" y="253"/>
                      <a:pt x="49" y="250"/>
                      <a:pt x="43" y="245"/>
                    </a:cubicBezTo>
                    <a:cubicBezTo>
                      <a:pt x="39" y="241"/>
                      <a:pt x="34" y="240"/>
                      <a:pt x="29" y="246"/>
                    </a:cubicBezTo>
                    <a:cubicBezTo>
                      <a:pt x="29" y="245"/>
                      <a:pt x="29" y="245"/>
                      <a:pt x="29" y="245"/>
                    </a:cubicBezTo>
                    <a:cubicBezTo>
                      <a:pt x="22" y="240"/>
                      <a:pt x="20" y="233"/>
                      <a:pt x="21" y="225"/>
                    </a:cubicBezTo>
                    <a:cubicBezTo>
                      <a:pt x="22" y="225"/>
                      <a:pt x="24" y="224"/>
                      <a:pt x="25" y="224"/>
                    </a:cubicBezTo>
                    <a:cubicBezTo>
                      <a:pt x="30" y="224"/>
                      <a:pt x="33" y="222"/>
                      <a:pt x="34" y="217"/>
                    </a:cubicBezTo>
                    <a:cubicBezTo>
                      <a:pt x="34" y="213"/>
                      <a:pt x="29" y="214"/>
                      <a:pt x="26" y="213"/>
                    </a:cubicBezTo>
                    <a:cubicBezTo>
                      <a:pt x="18" y="210"/>
                      <a:pt x="10" y="208"/>
                      <a:pt x="0" y="206"/>
                    </a:cubicBezTo>
                    <a:cubicBezTo>
                      <a:pt x="10" y="199"/>
                      <a:pt x="15" y="191"/>
                      <a:pt x="6" y="181"/>
                    </a:cubicBezTo>
                    <a:cubicBezTo>
                      <a:pt x="5" y="180"/>
                      <a:pt x="6" y="178"/>
                      <a:pt x="6" y="176"/>
                    </a:cubicBezTo>
                    <a:cubicBezTo>
                      <a:pt x="8" y="176"/>
                      <a:pt x="9" y="176"/>
                      <a:pt x="10" y="175"/>
                    </a:cubicBezTo>
                    <a:cubicBezTo>
                      <a:pt x="18" y="176"/>
                      <a:pt x="23" y="170"/>
                      <a:pt x="29" y="167"/>
                    </a:cubicBezTo>
                    <a:cubicBezTo>
                      <a:pt x="37" y="162"/>
                      <a:pt x="43" y="158"/>
                      <a:pt x="31" y="151"/>
                    </a:cubicBezTo>
                    <a:cubicBezTo>
                      <a:pt x="27" y="148"/>
                      <a:pt x="23" y="143"/>
                      <a:pt x="22" y="139"/>
                    </a:cubicBezTo>
                    <a:cubicBezTo>
                      <a:pt x="20" y="132"/>
                      <a:pt x="16" y="132"/>
                      <a:pt x="11" y="133"/>
                    </a:cubicBezTo>
                    <a:cubicBezTo>
                      <a:pt x="9" y="129"/>
                      <a:pt x="8" y="129"/>
                      <a:pt x="15" y="125"/>
                    </a:cubicBezTo>
                    <a:cubicBezTo>
                      <a:pt x="20" y="123"/>
                      <a:pt x="24" y="121"/>
                      <a:pt x="17" y="118"/>
                    </a:cubicBezTo>
                    <a:cubicBezTo>
                      <a:pt x="7" y="113"/>
                      <a:pt x="11" y="110"/>
                      <a:pt x="18" y="107"/>
                    </a:cubicBezTo>
                    <a:cubicBezTo>
                      <a:pt x="22" y="105"/>
                      <a:pt x="25" y="102"/>
                      <a:pt x="30" y="103"/>
                    </a:cubicBezTo>
                    <a:cubicBezTo>
                      <a:pt x="35" y="101"/>
                      <a:pt x="39" y="102"/>
                      <a:pt x="44" y="103"/>
                    </a:cubicBezTo>
                    <a:cubicBezTo>
                      <a:pt x="47" y="104"/>
                      <a:pt x="51" y="105"/>
                      <a:pt x="53" y="102"/>
                    </a:cubicBezTo>
                    <a:cubicBezTo>
                      <a:pt x="56" y="99"/>
                      <a:pt x="51" y="97"/>
                      <a:pt x="49" y="94"/>
                    </a:cubicBezTo>
                    <a:cubicBezTo>
                      <a:pt x="46" y="90"/>
                      <a:pt x="43" y="85"/>
                      <a:pt x="40" y="81"/>
                    </a:cubicBezTo>
                    <a:close/>
                    <a:moveTo>
                      <a:pt x="281" y="164"/>
                    </a:moveTo>
                    <a:cubicBezTo>
                      <a:pt x="273" y="158"/>
                      <a:pt x="272" y="151"/>
                      <a:pt x="276" y="142"/>
                    </a:cubicBezTo>
                    <a:cubicBezTo>
                      <a:pt x="285" y="138"/>
                      <a:pt x="290" y="130"/>
                      <a:pt x="298" y="120"/>
                    </a:cubicBezTo>
                    <a:cubicBezTo>
                      <a:pt x="289" y="122"/>
                      <a:pt x="284" y="123"/>
                      <a:pt x="278" y="125"/>
                    </a:cubicBezTo>
                    <a:cubicBezTo>
                      <a:pt x="275" y="125"/>
                      <a:pt x="269" y="122"/>
                      <a:pt x="269" y="129"/>
                    </a:cubicBezTo>
                    <a:cubicBezTo>
                      <a:pt x="268" y="126"/>
                      <a:pt x="260" y="128"/>
                      <a:pt x="261" y="123"/>
                    </a:cubicBezTo>
                    <a:cubicBezTo>
                      <a:pt x="262" y="118"/>
                      <a:pt x="260" y="116"/>
                      <a:pt x="255" y="116"/>
                    </a:cubicBezTo>
                    <a:cubicBezTo>
                      <a:pt x="251" y="115"/>
                      <a:pt x="251" y="112"/>
                      <a:pt x="250" y="109"/>
                    </a:cubicBezTo>
                    <a:cubicBezTo>
                      <a:pt x="249" y="103"/>
                      <a:pt x="246" y="99"/>
                      <a:pt x="239" y="100"/>
                    </a:cubicBezTo>
                    <a:cubicBezTo>
                      <a:pt x="235" y="100"/>
                      <a:pt x="233" y="98"/>
                      <a:pt x="230" y="96"/>
                    </a:cubicBezTo>
                    <a:cubicBezTo>
                      <a:pt x="224" y="91"/>
                      <a:pt x="214" y="82"/>
                      <a:pt x="212" y="83"/>
                    </a:cubicBezTo>
                    <a:cubicBezTo>
                      <a:pt x="201" y="90"/>
                      <a:pt x="192" y="74"/>
                      <a:pt x="183" y="84"/>
                    </a:cubicBezTo>
                    <a:cubicBezTo>
                      <a:pt x="177" y="78"/>
                      <a:pt x="172" y="77"/>
                      <a:pt x="167" y="85"/>
                    </a:cubicBezTo>
                    <a:cubicBezTo>
                      <a:pt x="166" y="86"/>
                      <a:pt x="164" y="85"/>
                      <a:pt x="163" y="83"/>
                    </a:cubicBezTo>
                    <a:cubicBezTo>
                      <a:pt x="158" y="74"/>
                      <a:pt x="154" y="79"/>
                      <a:pt x="151" y="85"/>
                    </a:cubicBezTo>
                    <a:cubicBezTo>
                      <a:pt x="149" y="88"/>
                      <a:pt x="147" y="90"/>
                      <a:pt x="144" y="88"/>
                    </a:cubicBezTo>
                    <a:cubicBezTo>
                      <a:pt x="139" y="86"/>
                      <a:pt x="137" y="88"/>
                      <a:pt x="136" y="93"/>
                    </a:cubicBezTo>
                    <a:cubicBezTo>
                      <a:pt x="135" y="95"/>
                      <a:pt x="133" y="96"/>
                      <a:pt x="130" y="96"/>
                    </a:cubicBezTo>
                    <a:cubicBezTo>
                      <a:pt x="121" y="95"/>
                      <a:pt x="116" y="98"/>
                      <a:pt x="115" y="107"/>
                    </a:cubicBezTo>
                    <a:cubicBezTo>
                      <a:pt x="115" y="111"/>
                      <a:pt x="110" y="110"/>
                      <a:pt x="109" y="111"/>
                    </a:cubicBezTo>
                    <a:cubicBezTo>
                      <a:pt x="102" y="119"/>
                      <a:pt x="92" y="124"/>
                      <a:pt x="89" y="135"/>
                    </a:cubicBezTo>
                    <a:cubicBezTo>
                      <a:pt x="87" y="142"/>
                      <a:pt x="89" y="149"/>
                      <a:pt x="85" y="154"/>
                    </a:cubicBezTo>
                    <a:cubicBezTo>
                      <a:pt x="78" y="161"/>
                      <a:pt x="81" y="168"/>
                      <a:pt x="82" y="175"/>
                    </a:cubicBezTo>
                    <a:cubicBezTo>
                      <a:pt x="83" y="182"/>
                      <a:pt x="84" y="190"/>
                      <a:pt x="82" y="196"/>
                    </a:cubicBezTo>
                    <a:cubicBezTo>
                      <a:pt x="81" y="203"/>
                      <a:pt x="82" y="206"/>
                      <a:pt x="85" y="212"/>
                    </a:cubicBezTo>
                    <a:cubicBezTo>
                      <a:pt x="88" y="219"/>
                      <a:pt x="98" y="220"/>
                      <a:pt x="99" y="227"/>
                    </a:cubicBezTo>
                    <a:cubicBezTo>
                      <a:pt x="99" y="236"/>
                      <a:pt x="101" y="242"/>
                      <a:pt x="108" y="248"/>
                    </a:cubicBezTo>
                    <a:cubicBezTo>
                      <a:pt x="112" y="252"/>
                      <a:pt x="116" y="256"/>
                      <a:pt x="120" y="259"/>
                    </a:cubicBezTo>
                    <a:cubicBezTo>
                      <a:pt x="131" y="268"/>
                      <a:pt x="140" y="275"/>
                      <a:pt x="155" y="268"/>
                    </a:cubicBezTo>
                    <a:cubicBezTo>
                      <a:pt x="159" y="266"/>
                      <a:pt x="159" y="271"/>
                      <a:pt x="159" y="273"/>
                    </a:cubicBezTo>
                    <a:cubicBezTo>
                      <a:pt x="160" y="282"/>
                      <a:pt x="167" y="282"/>
                      <a:pt x="173" y="281"/>
                    </a:cubicBezTo>
                    <a:cubicBezTo>
                      <a:pt x="181" y="279"/>
                      <a:pt x="192" y="283"/>
                      <a:pt x="196" y="270"/>
                    </a:cubicBezTo>
                    <a:cubicBezTo>
                      <a:pt x="197" y="267"/>
                      <a:pt x="202" y="270"/>
                      <a:pt x="205" y="271"/>
                    </a:cubicBezTo>
                    <a:cubicBezTo>
                      <a:pt x="220" y="277"/>
                      <a:pt x="226" y="275"/>
                      <a:pt x="231" y="259"/>
                    </a:cubicBezTo>
                    <a:cubicBezTo>
                      <a:pt x="233" y="254"/>
                      <a:pt x="236" y="255"/>
                      <a:pt x="240" y="254"/>
                    </a:cubicBezTo>
                    <a:cubicBezTo>
                      <a:pt x="248" y="252"/>
                      <a:pt x="260" y="252"/>
                      <a:pt x="260" y="242"/>
                    </a:cubicBezTo>
                    <a:cubicBezTo>
                      <a:pt x="259" y="228"/>
                      <a:pt x="269" y="223"/>
                      <a:pt x="276" y="215"/>
                    </a:cubicBezTo>
                    <a:cubicBezTo>
                      <a:pt x="279" y="211"/>
                      <a:pt x="282" y="208"/>
                      <a:pt x="279" y="204"/>
                    </a:cubicBezTo>
                    <a:cubicBezTo>
                      <a:pt x="273" y="193"/>
                      <a:pt x="282" y="188"/>
                      <a:pt x="287" y="181"/>
                    </a:cubicBezTo>
                    <a:cubicBezTo>
                      <a:pt x="292" y="178"/>
                      <a:pt x="299" y="177"/>
                      <a:pt x="303" y="170"/>
                    </a:cubicBezTo>
                    <a:cubicBezTo>
                      <a:pt x="295" y="167"/>
                      <a:pt x="289" y="164"/>
                      <a:pt x="281" y="164"/>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3" name="Freeform 38">
                <a:extLst>
                  <a:ext uri="{FF2B5EF4-FFF2-40B4-BE49-F238E27FC236}">
                    <a16:creationId xmlns:a16="http://schemas.microsoft.com/office/drawing/2014/main" id="{8984ABCD-448A-0C00-F1A9-4000FEEA111E}"/>
                  </a:ext>
                </a:extLst>
              </p:cNvPr>
              <p:cNvSpPr>
                <a:spLocks noEditPoints="1"/>
              </p:cNvSpPr>
              <p:nvPr/>
            </p:nvSpPr>
            <p:spPr bwMode="auto">
              <a:xfrm>
                <a:off x="4704" y="2051"/>
                <a:ext cx="594" cy="488"/>
              </a:xfrm>
              <a:custGeom>
                <a:avLst/>
                <a:gdLst>
                  <a:gd name="T0" fmla="*/ 297 w 523"/>
                  <a:gd name="T1" fmla="*/ 141 h 430"/>
                  <a:gd name="T2" fmla="*/ 422 w 523"/>
                  <a:gd name="T3" fmla="*/ 264 h 430"/>
                  <a:gd name="T4" fmla="*/ 368 w 523"/>
                  <a:gd name="T5" fmla="*/ 58 h 430"/>
                  <a:gd name="T6" fmla="*/ 424 w 523"/>
                  <a:gd name="T7" fmla="*/ 201 h 430"/>
                  <a:gd name="T8" fmla="*/ 436 w 523"/>
                  <a:gd name="T9" fmla="*/ 201 h 430"/>
                  <a:gd name="T10" fmla="*/ 447 w 523"/>
                  <a:gd name="T11" fmla="*/ 276 h 430"/>
                  <a:gd name="T12" fmla="*/ 471 w 523"/>
                  <a:gd name="T13" fmla="*/ 332 h 430"/>
                  <a:gd name="T14" fmla="*/ 492 w 523"/>
                  <a:gd name="T15" fmla="*/ 333 h 430"/>
                  <a:gd name="T16" fmla="*/ 517 w 523"/>
                  <a:gd name="T17" fmla="*/ 365 h 430"/>
                  <a:gd name="T18" fmla="*/ 512 w 523"/>
                  <a:gd name="T19" fmla="*/ 429 h 430"/>
                  <a:gd name="T20" fmla="*/ 451 w 523"/>
                  <a:gd name="T21" fmla="*/ 404 h 430"/>
                  <a:gd name="T22" fmla="*/ 433 w 523"/>
                  <a:gd name="T23" fmla="*/ 376 h 430"/>
                  <a:gd name="T24" fmla="*/ 419 w 523"/>
                  <a:gd name="T25" fmla="*/ 360 h 430"/>
                  <a:gd name="T26" fmla="*/ 395 w 523"/>
                  <a:gd name="T27" fmla="*/ 339 h 430"/>
                  <a:gd name="T28" fmla="*/ 440 w 523"/>
                  <a:gd name="T29" fmla="*/ 320 h 430"/>
                  <a:gd name="T30" fmla="*/ 288 w 523"/>
                  <a:gd name="T31" fmla="*/ 159 h 430"/>
                  <a:gd name="T32" fmla="*/ 139 w 523"/>
                  <a:gd name="T33" fmla="*/ 175 h 430"/>
                  <a:gd name="T34" fmla="*/ 14 w 523"/>
                  <a:gd name="T35" fmla="*/ 51 h 430"/>
                  <a:gd name="T36" fmla="*/ 0 w 523"/>
                  <a:gd name="T37" fmla="*/ 18 h 430"/>
                  <a:gd name="T38" fmla="*/ 147 w 523"/>
                  <a:gd name="T39" fmla="*/ 0 h 430"/>
                  <a:gd name="T40" fmla="*/ 175 w 523"/>
                  <a:gd name="T41" fmla="*/ 33 h 430"/>
                  <a:gd name="T42" fmla="*/ 188 w 523"/>
                  <a:gd name="T43" fmla="*/ 75 h 430"/>
                  <a:gd name="T44" fmla="*/ 187 w 523"/>
                  <a:gd name="T45" fmla="*/ 49 h 430"/>
                  <a:gd name="T46" fmla="*/ 212 w 523"/>
                  <a:gd name="T47" fmla="*/ 51 h 430"/>
                  <a:gd name="T48" fmla="*/ 225 w 523"/>
                  <a:gd name="T49" fmla="*/ 70 h 430"/>
                  <a:gd name="T50" fmla="*/ 245 w 523"/>
                  <a:gd name="T51" fmla="*/ 69 h 430"/>
                  <a:gd name="T52" fmla="*/ 256 w 523"/>
                  <a:gd name="T53" fmla="*/ 77 h 430"/>
                  <a:gd name="T54" fmla="*/ 281 w 523"/>
                  <a:gd name="T55" fmla="*/ 137 h 430"/>
                  <a:gd name="T56" fmla="*/ 284 w 523"/>
                  <a:gd name="T57" fmla="*/ 140 h 430"/>
                  <a:gd name="T58" fmla="*/ 203 w 523"/>
                  <a:gd name="T59" fmla="*/ 136 h 430"/>
                  <a:gd name="T60" fmla="*/ 183 w 523"/>
                  <a:gd name="T61" fmla="*/ 143 h 430"/>
                  <a:gd name="T62" fmla="*/ 143 w 523"/>
                  <a:gd name="T63" fmla="*/ 65 h 430"/>
                  <a:gd name="T64" fmla="*/ 87 w 523"/>
                  <a:gd name="T65" fmla="*/ 70 h 430"/>
                  <a:gd name="T66" fmla="*/ 102 w 523"/>
                  <a:gd name="T67" fmla="*/ 73 h 430"/>
                  <a:gd name="T68" fmla="*/ 194 w 523"/>
                  <a:gd name="T69" fmla="*/ 178 h 430"/>
                  <a:gd name="T70" fmla="*/ 173 w 523"/>
                  <a:gd name="T71" fmla="*/ 170 h 430"/>
                  <a:gd name="T72" fmla="*/ 241 w 523"/>
                  <a:gd name="T73" fmla="*/ 103 h 430"/>
                  <a:gd name="T74" fmla="*/ 249 w 523"/>
                  <a:gd name="T75" fmla="*/ 100 h 430"/>
                  <a:gd name="T76" fmla="*/ 257 w 523"/>
                  <a:gd name="T77" fmla="*/ 162 h 430"/>
                  <a:gd name="T78" fmla="*/ 254 w 523"/>
                  <a:gd name="T79" fmla="*/ 173 h 430"/>
                  <a:gd name="T80" fmla="*/ 280 w 523"/>
                  <a:gd name="T81" fmla="*/ 91 h 430"/>
                  <a:gd name="T82" fmla="*/ 256 w 523"/>
                  <a:gd name="T83" fmla="*/ 118 h 430"/>
                  <a:gd name="T84" fmla="*/ 236 w 523"/>
                  <a:gd name="T85" fmla="*/ 129 h 430"/>
                  <a:gd name="T86" fmla="*/ 148 w 523"/>
                  <a:gd name="T87" fmla="*/ 160 h 430"/>
                  <a:gd name="T88" fmla="*/ 207 w 523"/>
                  <a:gd name="T89" fmla="*/ 149 h 430"/>
                  <a:gd name="T90" fmla="*/ 210 w 523"/>
                  <a:gd name="T91" fmla="*/ 137 h 430"/>
                  <a:gd name="T92" fmla="*/ 207 w 523"/>
                  <a:gd name="T93" fmla="*/ 134 h 430"/>
                  <a:gd name="T94" fmla="*/ 193 w 523"/>
                  <a:gd name="T95" fmla="*/ 165 h 430"/>
                  <a:gd name="T96" fmla="*/ 194 w 523"/>
                  <a:gd name="T97" fmla="*/ 163 h 430"/>
                  <a:gd name="T98" fmla="*/ 155 w 523"/>
                  <a:gd name="T99" fmla="*/ 71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23" h="430">
                    <a:moveTo>
                      <a:pt x="279" y="61"/>
                    </a:moveTo>
                    <a:cubicBezTo>
                      <a:pt x="282" y="64"/>
                      <a:pt x="276" y="76"/>
                      <a:pt x="288" y="70"/>
                    </a:cubicBezTo>
                    <a:cubicBezTo>
                      <a:pt x="300" y="93"/>
                      <a:pt x="308" y="116"/>
                      <a:pt x="297" y="141"/>
                    </a:cubicBezTo>
                    <a:cubicBezTo>
                      <a:pt x="295" y="147"/>
                      <a:pt x="300" y="148"/>
                      <a:pt x="303" y="150"/>
                    </a:cubicBezTo>
                    <a:cubicBezTo>
                      <a:pt x="316" y="160"/>
                      <a:pt x="330" y="169"/>
                      <a:pt x="342" y="179"/>
                    </a:cubicBezTo>
                    <a:cubicBezTo>
                      <a:pt x="372" y="202"/>
                      <a:pt x="398" y="230"/>
                      <a:pt x="422" y="264"/>
                    </a:cubicBezTo>
                    <a:cubicBezTo>
                      <a:pt x="399" y="191"/>
                      <a:pt x="377" y="121"/>
                      <a:pt x="347" y="54"/>
                    </a:cubicBezTo>
                    <a:cubicBezTo>
                      <a:pt x="347" y="50"/>
                      <a:pt x="347" y="47"/>
                      <a:pt x="347" y="44"/>
                    </a:cubicBezTo>
                    <a:cubicBezTo>
                      <a:pt x="358" y="43"/>
                      <a:pt x="361" y="54"/>
                      <a:pt x="368" y="58"/>
                    </a:cubicBezTo>
                    <a:cubicBezTo>
                      <a:pt x="387" y="105"/>
                      <a:pt x="404" y="153"/>
                      <a:pt x="420" y="201"/>
                    </a:cubicBezTo>
                    <a:cubicBezTo>
                      <a:pt x="420" y="202"/>
                      <a:pt x="420" y="206"/>
                      <a:pt x="424" y="204"/>
                    </a:cubicBezTo>
                    <a:cubicBezTo>
                      <a:pt x="424" y="204"/>
                      <a:pt x="424" y="202"/>
                      <a:pt x="424" y="201"/>
                    </a:cubicBezTo>
                    <a:cubicBezTo>
                      <a:pt x="424" y="199"/>
                      <a:pt x="424" y="198"/>
                      <a:pt x="424" y="197"/>
                    </a:cubicBezTo>
                    <a:cubicBezTo>
                      <a:pt x="423" y="197"/>
                      <a:pt x="423" y="196"/>
                      <a:pt x="423" y="196"/>
                    </a:cubicBezTo>
                    <a:cubicBezTo>
                      <a:pt x="429" y="195"/>
                      <a:pt x="433" y="198"/>
                      <a:pt x="436" y="201"/>
                    </a:cubicBezTo>
                    <a:cubicBezTo>
                      <a:pt x="437" y="215"/>
                      <a:pt x="438" y="229"/>
                      <a:pt x="438" y="242"/>
                    </a:cubicBezTo>
                    <a:cubicBezTo>
                      <a:pt x="437" y="248"/>
                      <a:pt x="432" y="254"/>
                      <a:pt x="439" y="259"/>
                    </a:cubicBezTo>
                    <a:cubicBezTo>
                      <a:pt x="441" y="265"/>
                      <a:pt x="443" y="271"/>
                      <a:pt x="447" y="276"/>
                    </a:cubicBezTo>
                    <a:cubicBezTo>
                      <a:pt x="447" y="277"/>
                      <a:pt x="448" y="277"/>
                      <a:pt x="449" y="278"/>
                    </a:cubicBezTo>
                    <a:cubicBezTo>
                      <a:pt x="448" y="295"/>
                      <a:pt x="457" y="310"/>
                      <a:pt x="461" y="327"/>
                    </a:cubicBezTo>
                    <a:cubicBezTo>
                      <a:pt x="462" y="331"/>
                      <a:pt x="467" y="333"/>
                      <a:pt x="471" y="332"/>
                    </a:cubicBezTo>
                    <a:cubicBezTo>
                      <a:pt x="474" y="332"/>
                      <a:pt x="471" y="328"/>
                      <a:pt x="471" y="325"/>
                    </a:cubicBezTo>
                    <a:cubicBezTo>
                      <a:pt x="472" y="324"/>
                      <a:pt x="473" y="324"/>
                      <a:pt x="473" y="323"/>
                    </a:cubicBezTo>
                    <a:cubicBezTo>
                      <a:pt x="480" y="327"/>
                      <a:pt x="486" y="330"/>
                      <a:pt x="492" y="333"/>
                    </a:cubicBezTo>
                    <a:cubicBezTo>
                      <a:pt x="493" y="334"/>
                      <a:pt x="494" y="335"/>
                      <a:pt x="494" y="335"/>
                    </a:cubicBezTo>
                    <a:cubicBezTo>
                      <a:pt x="504" y="341"/>
                      <a:pt x="513" y="346"/>
                      <a:pt x="519" y="355"/>
                    </a:cubicBezTo>
                    <a:cubicBezTo>
                      <a:pt x="514" y="357"/>
                      <a:pt x="515" y="361"/>
                      <a:pt x="517" y="365"/>
                    </a:cubicBezTo>
                    <a:cubicBezTo>
                      <a:pt x="522" y="374"/>
                      <a:pt x="523" y="383"/>
                      <a:pt x="521" y="393"/>
                    </a:cubicBezTo>
                    <a:cubicBezTo>
                      <a:pt x="519" y="401"/>
                      <a:pt x="515" y="408"/>
                      <a:pt x="517" y="417"/>
                    </a:cubicBezTo>
                    <a:cubicBezTo>
                      <a:pt x="517" y="418"/>
                      <a:pt x="519" y="430"/>
                      <a:pt x="512" y="429"/>
                    </a:cubicBezTo>
                    <a:cubicBezTo>
                      <a:pt x="497" y="426"/>
                      <a:pt x="480" y="428"/>
                      <a:pt x="467" y="418"/>
                    </a:cubicBezTo>
                    <a:cubicBezTo>
                      <a:pt x="467" y="410"/>
                      <a:pt x="460" y="410"/>
                      <a:pt x="456" y="408"/>
                    </a:cubicBezTo>
                    <a:cubicBezTo>
                      <a:pt x="456" y="405"/>
                      <a:pt x="455" y="403"/>
                      <a:pt x="451" y="404"/>
                    </a:cubicBezTo>
                    <a:cubicBezTo>
                      <a:pt x="451" y="392"/>
                      <a:pt x="464" y="385"/>
                      <a:pt x="461" y="373"/>
                    </a:cubicBezTo>
                    <a:cubicBezTo>
                      <a:pt x="456" y="374"/>
                      <a:pt x="452" y="376"/>
                      <a:pt x="447" y="377"/>
                    </a:cubicBezTo>
                    <a:cubicBezTo>
                      <a:pt x="442" y="377"/>
                      <a:pt x="436" y="379"/>
                      <a:pt x="433" y="376"/>
                    </a:cubicBezTo>
                    <a:cubicBezTo>
                      <a:pt x="430" y="371"/>
                      <a:pt x="436" y="367"/>
                      <a:pt x="438" y="363"/>
                    </a:cubicBezTo>
                    <a:cubicBezTo>
                      <a:pt x="438" y="363"/>
                      <a:pt x="437" y="362"/>
                      <a:pt x="437" y="360"/>
                    </a:cubicBezTo>
                    <a:cubicBezTo>
                      <a:pt x="431" y="360"/>
                      <a:pt x="425" y="360"/>
                      <a:pt x="419" y="360"/>
                    </a:cubicBezTo>
                    <a:cubicBezTo>
                      <a:pt x="420" y="353"/>
                      <a:pt x="414" y="356"/>
                      <a:pt x="410" y="355"/>
                    </a:cubicBezTo>
                    <a:cubicBezTo>
                      <a:pt x="408" y="347"/>
                      <a:pt x="412" y="341"/>
                      <a:pt x="417" y="332"/>
                    </a:cubicBezTo>
                    <a:cubicBezTo>
                      <a:pt x="408" y="335"/>
                      <a:pt x="401" y="336"/>
                      <a:pt x="395" y="339"/>
                    </a:cubicBezTo>
                    <a:cubicBezTo>
                      <a:pt x="391" y="341"/>
                      <a:pt x="389" y="340"/>
                      <a:pt x="387" y="335"/>
                    </a:cubicBezTo>
                    <a:cubicBezTo>
                      <a:pt x="399" y="327"/>
                      <a:pt x="386" y="319"/>
                      <a:pt x="387" y="310"/>
                    </a:cubicBezTo>
                    <a:cubicBezTo>
                      <a:pt x="404" y="311"/>
                      <a:pt x="421" y="315"/>
                      <a:pt x="440" y="320"/>
                    </a:cubicBezTo>
                    <a:cubicBezTo>
                      <a:pt x="437" y="298"/>
                      <a:pt x="426" y="282"/>
                      <a:pt x="415" y="266"/>
                    </a:cubicBezTo>
                    <a:cubicBezTo>
                      <a:pt x="383" y="222"/>
                      <a:pt x="342" y="188"/>
                      <a:pt x="298" y="158"/>
                    </a:cubicBezTo>
                    <a:cubicBezTo>
                      <a:pt x="294" y="155"/>
                      <a:pt x="291" y="155"/>
                      <a:pt x="288" y="159"/>
                    </a:cubicBezTo>
                    <a:cubicBezTo>
                      <a:pt x="255" y="199"/>
                      <a:pt x="213" y="205"/>
                      <a:pt x="165" y="195"/>
                    </a:cubicBezTo>
                    <a:cubicBezTo>
                      <a:pt x="151" y="192"/>
                      <a:pt x="137" y="190"/>
                      <a:pt x="124" y="182"/>
                    </a:cubicBezTo>
                    <a:cubicBezTo>
                      <a:pt x="128" y="177"/>
                      <a:pt x="133" y="179"/>
                      <a:pt x="139" y="175"/>
                    </a:cubicBezTo>
                    <a:cubicBezTo>
                      <a:pt x="116" y="160"/>
                      <a:pt x="95" y="146"/>
                      <a:pt x="70" y="130"/>
                    </a:cubicBezTo>
                    <a:cubicBezTo>
                      <a:pt x="81" y="129"/>
                      <a:pt x="88" y="128"/>
                      <a:pt x="98" y="127"/>
                    </a:cubicBezTo>
                    <a:cubicBezTo>
                      <a:pt x="63" y="107"/>
                      <a:pt x="35" y="82"/>
                      <a:pt x="14" y="51"/>
                    </a:cubicBezTo>
                    <a:cubicBezTo>
                      <a:pt x="16" y="48"/>
                      <a:pt x="18" y="48"/>
                      <a:pt x="20" y="48"/>
                    </a:cubicBezTo>
                    <a:cubicBezTo>
                      <a:pt x="21" y="47"/>
                      <a:pt x="23" y="47"/>
                      <a:pt x="26" y="47"/>
                    </a:cubicBezTo>
                    <a:cubicBezTo>
                      <a:pt x="19" y="36"/>
                      <a:pt x="9" y="29"/>
                      <a:pt x="0" y="18"/>
                    </a:cubicBezTo>
                    <a:cubicBezTo>
                      <a:pt x="40" y="10"/>
                      <a:pt x="77" y="4"/>
                      <a:pt x="116" y="8"/>
                    </a:cubicBezTo>
                    <a:cubicBezTo>
                      <a:pt x="131" y="11"/>
                      <a:pt x="130" y="11"/>
                      <a:pt x="139" y="3"/>
                    </a:cubicBezTo>
                    <a:cubicBezTo>
                      <a:pt x="141" y="1"/>
                      <a:pt x="144" y="0"/>
                      <a:pt x="147" y="0"/>
                    </a:cubicBezTo>
                    <a:cubicBezTo>
                      <a:pt x="153" y="0"/>
                      <a:pt x="159" y="0"/>
                      <a:pt x="166" y="0"/>
                    </a:cubicBezTo>
                    <a:cubicBezTo>
                      <a:pt x="169" y="3"/>
                      <a:pt x="166" y="5"/>
                      <a:pt x="165" y="7"/>
                    </a:cubicBezTo>
                    <a:cubicBezTo>
                      <a:pt x="155" y="21"/>
                      <a:pt x="157" y="28"/>
                      <a:pt x="175" y="33"/>
                    </a:cubicBezTo>
                    <a:cubicBezTo>
                      <a:pt x="177" y="46"/>
                      <a:pt x="163" y="61"/>
                      <a:pt x="182" y="71"/>
                    </a:cubicBezTo>
                    <a:cubicBezTo>
                      <a:pt x="182" y="71"/>
                      <a:pt x="182" y="71"/>
                      <a:pt x="182" y="72"/>
                    </a:cubicBezTo>
                    <a:cubicBezTo>
                      <a:pt x="182" y="77"/>
                      <a:pt x="186" y="75"/>
                      <a:pt x="188" y="75"/>
                    </a:cubicBezTo>
                    <a:cubicBezTo>
                      <a:pt x="193" y="74"/>
                      <a:pt x="191" y="71"/>
                      <a:pt x="190" y="68"/>
                    </a:cubicBezTo>
                    <a:cubicBezTo>
                      <a:pt x="189" y="62"/>
                      <a:pt x="183" y="58"/>
                      <a:pt x="183" y="51"/>
                    </a:cubicBezTo>
                    <a:cubicBezTo>
                      <a:pt x="184" y="51"/>
                      <a:pt x="186" y="50"/>
                      <a:pt x="187" y="49"/>
                    </a:cubicBezTo>
                    <a:cubicBezTo>
                      <a:pt x="192" y="49"/>
                      <a:pt x="196" y="46"/>
                      <a:pt x="199" y="44"/>
                    </a:cubicBezTo>
                    <a:cubicBezTo>
                      <a:pt x="203" y="42"/>
                      <a:pt x="206" y="37"/>
                      <a:pt x="210" y="40"/>
                    </a:cubicBezTo>
                    <a:cubicBezTo>
                      <a:pt x="213" y="42"/>
                      <a:pt x="212" y="47"/>
                      <a:pt x="212" y="51"/>
                    </a:cubicBezTo>
                    <a:cubicBezTo>
                      <a:pt x="212" y="55"/>
                      <a:pt x="211" y="58"/>
                      <a:pt x="210" y="62"/>
                    </a:cubicBezTo>
                    <a:cubicBezTo>
                      <a:pt x="216" y="64"/>
                      <a:pt x="219" y="59"/>
                      <a:pt x="224" y="58"/>
                    </a:cubicBezTo>
                    <a:cubicBezTo>
                      <a:pt x="224" y="61"/>
                      <a:pt x="224" y="65"/>
                      <a:pt x="225" y="70"/>
                    </a:cubicBezTo>
                    <a:cubicBezTo>
                      <a:pt x="232" y="65"/>
                      <a:pt x="238" y="60"/>
                      <a:pt x="243" y="55"/>
                    </a:cubicBezTo>
                    <a:cubicBezTo>
                      <a:pt x="244" y="59"/>
                      <a:pt x="245" y="62"/>
                      <a:pt x="245" y="65"/>
                    </a:cubicBezTo>
                    <a:cubicBezTo>
                      <a:pt x="244" y="66"/>
                      <a:pt x="243" y="68"/>
                      <a:pt x="245" y="69"/>
                    </a:cubicBezTo>
                    <a:cubicBezTo>
                      <a:pt x="247" y="69"/>
                      <a:pt x="248" y="67"/>
                      <a:pt x="248" y="65"/>
                    </a:cubicBezTo>
                    <a:cubicBezTo>
                      <a:pt x="249" y="62"/>
                      <a:pt x="252" y="60"/>
                      <a:pt x="255" y="60"/>
                    </a:cubicBezTo>
                    <a:cubicBezTo>
                      <a:pt x="255" y="65"/>
                      <a:pt x="256" y="71"/>
                      <a:pt x="256" y="77"/>
                    </a:cubicBezTo>
                    <a:cubicBezTo>
                      <a:pt x="267" y="74"/>
                      <a:pt x="269" y="62"/>
                      <a:pt x="279" y="61"/>
                    </a:cubicBezTo>
                    <a:close/>
                    <a:moveTo>
                      <a:pt x="282" y="138"/>
                    </a:moveTo>
                    <a:cubicBezTo>
                      <a:pt x="281" y="138"/>
                      <a:pt x="281" y="137"/>
                      <a:pt x="281" y="137"/>
                    </a:cubicBezTo>
                    <a:cubicBezTo>
                      <a:pt x="281" y="137"/>
                      <a:pt x="281" y="138"/>
                      <a:pt x="282" y="138"/>
                    </a:cubicBezTo>
                    <a:cubicBezTo>
                      <a:pt x="282" y="139"/>
                      <a:pt x="282" y="140"/>
                      <a:pt x="283" y="141"/>
                    </a:cubicBezTo>
                    <a:cubicBezTo>
                      <a:pt x="283" y="141"/>
                      <a:pt x="283" y="140"/>
                      <a:pt x="284" y="140"/>
                    </a:cubicBezTo>
                    <a:cubicBezTo>
                      <a:pt x="283" y="139"/>
                      <a:pt x="282" y="139"/>
                      <a:pt x="282" y="138"/>
                    </a:cubicBezTo>
                    <a:close/>
                    <a:moveTo>
                      <a:pt x="183" y="143"/>
                    </a:moveTo>
                    <a:cubicBezTo>
                      <a:pt x="190" y="143"/>
                      <a:pt x="195" y="138"/>
                      <a:pt x="203" y="136"/>
                    </a:cubicBezTo>
                    <a:cubicBezTo>
                      <a:pt x="188" y="133"/>
                      <a:pt x="188" y="133"/>
                      <a:pt x="183" y="142"/>
                    </a:cubicBezTo>
                    <a:cubicBezTo>
                      <a:pt x="178" y="143"/>
                      <a:pt x="172" y="141"/>
                      <a:pt x="166" y="147"/>
                    </a:cubicBezTo>
                    <a:cubicBezTo>
                      <a:pt x="173" y="147"/>
                      <a:pt x="178" y="146"/>
                      <a:pt x="183" y="143"/>
                    </a:cubicBezTo>
                    <a:close/>
                    <a:moveTo>
                      <a:pt x="108" y="73"/>
                    </a:moveTo>
                    <a:cubicBezTo>
                      <a:pt x="122" y="72"/>
                      <a:pt x="135" y="65"/>
                      <a:pt x="150" y="70"/>
                    </a:cubicBezTo>
                    <a:cubicBezTo>
                      <a:pt x="148" y="65"/>
                      <a:pt x="146" y="65"/>
                      <a:pt x="143" y="65"/>
                    </a:cubicBezTo>
                    <a:cubicBezTo>
                      <a:pt x="125" y="64"/>
                      <a:pt x="106" y="63"/>
                      <a:pt x="87" y="61"/>
                    </a:cubicBezTo>
                    <a:cubicBezTo>
                      <a:pt x="82" y="61"/>
                      <a:pt x="81" y="63"/>
                      <a:pt x="81" y="66"/>
                    </a:cubicBezTo>
                    <a:cubicBezTo>
                      <a:pt x="81" y="72"/>
                      <a:pt x="84" y="70"/>
                      <a:pt x="87" y="70"/>
                    </a:cubicBezTo>
                    <a:cubicBezTo>
                      <a:pt x="96" y="70"/>
                      <a:pt x="104" y="65"/>
                      <a:pt x="113" y="69"/>
                    </a:cubicBezTo>
                    <a:cubicBezTo>
                      <a:pt x="111" y="70"/>
                      <a:pt x="109" y="71"/>
                      <a:pt x="108" y="72"/>
                    </a:cubicBezTo>
                    <a:cubicBezTo>
                      <a:pt x="106" y="73"/>
                      <a:pt x="104" y="73"/>
                      <a:pt x="102" y="73"/>
                    </a:cubicBezTo>
                    <a:cubicBezTo>
                      <a:pt x="103" y="74"/>
                      <a:pt x="103" y="74"/>
                      <a:pt x="103" y="74"/>
                    </a:cubicBezTo>
                    <a:cubicBezTo>
                      <a:pt x="105" y="75"/>
                      <a:pt x="107" y="74"/>
                      <a:pt x="108" y="73"/>
                    </a:cubicBezTo>
                    <a:close/>
                    <a:moveTo>
                      <a:pt x="194" y="178"/>
                    </a:moveTo>
                    <a:cubicBezTo>
                      <a:pt x="190" y="183"/>
                      <a:pt x="184" y="179"/>
                      <a:pt x="180" y="186"/>
                    </a:cubicBezTo>
                    <a:cubicBezTo>
                      <a:pt x="204" y="187"/>
                      <a:pt x="226" y="181"/>
                      <a:pt x="247" y="173"/>
                    </a:cubicBezTo>
                    <a:cubicBezTo>
                      <a:pt x="222" y="182"/>
                      <a:pt x="197" y="174"/>
                      <a:pt x="173" y="170"/>
                    </a:cubicBezTo>
                    <a:cubicBezTo>
                      <a:pt x="178" y="177"/>
                      <a:pt x="187" y="175"/>
                      <a:pt x="194" y="178"/>
                    </a:cubicBezTo>
                    <a:close/>
                    <a:moveTo>
                      <a:pt x="227" y="80"/>
                    </a:moveTo>
                    <a:cubicBezTo>
                      <a:pt x="237" y="86"/>
                      <a:pt x="240" y="94"/>
                      <a:pt x="241" y="103"/>
                    </a:cubicBezTo>
                    <a:cubicBezTo>
                      <a:pt x="241" y="105"/>
                      <a:pt x="240" y="108"/>
                      <a:pt x="241" y="110"/>
                    </a:cubicBezTo>
                    <a:cubicBezTo>
                      <a:pt x="242" y="114"/>
                      <a:pt x="239" y="125"/>
                      <a:pt x="248" y="119"/>
                    </a:cubicBezTo>
                    <a:cubicBezTo>
                      <a:pt x="253" y="116"/>
                      <a:pt x="250" y="107"/>
                      <a:pt x="249" y="100"/>
                    </a:cubicBezTo>
                    <a:cubicBezTo>
                      <a:pt x="247" y="89"/>
                      <a:pt x="243" y="79"/>
                      <a:pt x="227" y="80"/>
                    </a:cubicBezTo>
                    <a:close/>
                    <a:moveTo>
                      <a:pt x="280" y="150"/>
                    </a:moveTo>
                    <a:cubicBezTo>
                      <a:pt x="270" y="152"/>
                      <a:pt x="267" y="164"/>
                      <a:pt x="257" y="162"/>
                    </a:cubicBezTo>
                    <a:cubicBezTo>
                      <a:pt x="249" y="161"/>
                      <a:pt x="241" y="161"/>
                      <a:pt x="232" y="161"/>
                    </a:cubicBezTo>
                    <a:cubicBezTo>
                      <a:pt x="233" y="164"/>
                      <a:pt x="235" y="164"/>
                      <a:pt x="237" y="164"/>
                    </a:cubicBezTo>
                    <a:cubicBezTo>
                      <a:pt x="244" y="164"/>
                      <a:pt x="252" y="163"/>
                      <a:pt x="254" y="173"/>
                    </a:cubicBezTo>
                    <a:cubicBezTo>
                      <a:pt x="255" y="175"/>
                      <a:pt x="258" y="177"/>
                      <a:pt x="260" y="174"/>
                    </a:cubicBezTo>
                    <a:cubicBezTo>
                      <a:pt x="265" y="166"/>
                      <a:pt x="275" y="161"/>
                      <a:pt x="280" y="150"/>
                    </a:cubicBezTo>
                    <a:close/>
                    <a:moveTo>
                      <a:pt x="280" y="91"/>
                    </a:moveTo>
                    <a:cubicBezTo>
                      <a:pt x="272" y="110"/>
                      <a:pt x="273" y="116"/>
                      <a:pt x="283" y="128"/>
                    </a:cubicBezTo>
                    <a:cubicBezTo>
                      <a:pt x="284" y="115"/>
                      <a:pt x="286" y="104"/>
                      <a:pt x="280" y="91"/>
                    </a:cubicBezTo>
                    <a:close/>
                    <a:moveTo>
                      <a:pt x="256" y="118"/>
                    </a:moveTo>
                    <a:cubicBezTo>
                      <a:pt x="252" y="137"/>
                      <a:pt x="267" y="131"/>
                      <a:pt x="276" y="134"/>
                    </a:cubicBezTo>
                    <a:cubicBezTo>
                      <a:pt x="270" y="127"/>
                      <a:pt x="260" y="126"/>
                      <a:pt x="256" y="118"/>
                    </a:cubicBezTo>
                    <a:close/>
                    <a:moveTo>
                      <a:pt x="236" y="129"/>
                    </a:moveTo>
                    <a:cubicBezTo>
                      <a:pt x="222" y="127"/>
                      <a:pt x="219" y="130"/>
                      <a:pt x="219" y="146"/>
                    </a:cubicBezTo>
                    <a:cubicBezTo>
                      <a:pt x="223" y="138"/>
                      <a:pt x="230" y="136"/>
                      <a:pt x="236" y="129"/>
                    </a:cubicBezTo>
                    <a:close/>
                    <a:moveTo>
                      <a:pt x="148" y="160"/>
                    </a:moveTo>
                    <a:cubicBezTo>
                      <a:pt x="153" y="167"/>
                      <a:pt x="159" y="169"/>
                      <a:pt x="167" y="166"/>
                    </a:cubicBezTo>
                    <a:cubicBezTo>
                      <a:pt x="160" y="164"/>
                      <a:pt x="154" y="162"/>
                      <a:pt x="148" y="160"/>
                    </a:cubicBezTo>
                    <a:close/>
                    <a:moveTo>
                      <a:pt x="207" y="149"/>
                    </a:moveTo>
                    <a:cubicBezTo>
                      <a:pt x="203" y="150"/>
                      <a:pt x="199" y="152"/>
                      <a:pt x="198" y="159"/>
                    </a:cubicBezTo>
                    <a:cubicBezTo>
                      <a:pt x="204" y="158"/>
                      <a:pt x="207" y="154"/>
                      <a:pt x="207" y="149"/>
                    </a:cubicBezTo>
                    <a:close/>
                    <a:moveTo>
                      <a:pt x="210" y="137"/>
                    </a:moveTo>
                    <a:cubicBezTo>
                      <a:pt x="213" y="137"/>
                      <a:pt x="215" y="136"/>
                      <a:pt x="215" y="134"/>
                    </a:cubicBezTo>
                    <a:cubicBezTo>
                      <a:pt x="215" y="131"/>
                      <a:pt x="213" y="131"/>
                      <a:pt x="211" y="131"/>
                    </a:cubicBezTo>
                    <a:cubicBezTo>
                      <a:pt x="209" y="131"/>
                      <a:pt x="207" y="132"/>
                      <a:pt x="207" y="134"/>
                    </a:cubicBezTo>
                    <a:cubicBezTo>
                      <a:pt x="207" y="136"/>
                      <a:pt x="209" y="137"/>
                      <a:pt x="210" y="137"/>
                    </a:cubicBezTo>
                    <a:close/>
                    <a:moveTo>
                      <a:pt x="194" y="163"/>
                    </a:moveTo>
                    <a:cubicBezTo>
                      <a:pt x="194" y="164"/>
                      <a:pt x="193" y="164"/>
                      <a:pt x="193" y="165"/>
                    </a:cubicBezTo>
                    <a:cubicBezTo>
                      <a:pt x="194" y="165"/>
                      <a:pt x="195" y="166"/>
                      <a:pt x="195" y="166"/>
                    </a:cubicBezTo>
                    <a:cubicBezTo>
                      <a:pt x="196" y="165"/>
                      <a:pt x="196" y="164"/>
                      <a:pt x="196" y="164"/>
                    </a:cubicBezTo>
                    <a:cubicBezTo>
                      <a:pt x="195" y="163"/>
                      <a:pt x="195" y="163"/>
                      <a:pt x="194" y="163"/>
                    </a:cubicBezTo>
                    <a:close/>
                    <a:moveTo>
                      <a:pt x="159" y="71"/>
                    </a:moveTo>
                    <a:cubicBezTo>
                      <a:pt x="158" y="71"/>
                      <a:pt x="158" y="70"/>
                      <a:pt x="157" y="70"/>
                    </a:cubicBezTo>
                    <a:cubicBezTo>
                      <a:pt x="157" y="70"/>
                      <a:pt x="156" y="71"/>
                      <a:pt x="155" y="71"/>
                    </a:cubicBezTo>
                    <a:cubicBezTo>
                      <a:pt x="156" y="72"/>
                      <a:pt x="157" y="72"/>
                      <a:pt x="157" y="72"/>
                    </a:cubicBezTo>
                    <a:cubicBezTo>
                      <a:pt x="158" y="72"/>
                      <a:pt x="158" y="72"/>
                      <a:pt x="159" y="7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4" name="Freeform 39">
                <a:extLst>
                  <a:ext uri="{FF2B5EF4-FFF2-40B4-BE49-F238E27FC236}">
                    <a16:creationId xmlns:a16="http://schemas.microsoft.com/office/drawing/2014/main" id="{0D236ACD-8F17-AC5B-496A-D0D646A0F74F}"/>
                  </a:ext>
                </a:extLst>
              </p:cNvPr>
              <p:cNvSpPr>
                <a:spLocks noEditPoints="1"/>
              </p:cNvSpPr>
              <p:nvPr/>
            </p:nvSpPr>
            <p:spPr bwMode="auto">
              <a:xfrm>
                <a:off x="4896" y="2413"/>
                <a:ext cx="351" cy="342"/>
              </a:xfrm>
              <a:custGeom>
                <a:avLst/>
                <a:gdLst>
                  <a:gd name="T0" fmla="*/ 266 w 309"/>
                  <a:gd name="T1" fmla="*/ 107 h 302"/>
                  <a:gd name="T2" fmla="*/ 304 w 309"/>
                  <a:gd name="T3" fmla="*/ 119 h 302"/>
                  <a:gd name="T4" fmla="*/ 309 w 309"/>
                  <a:gd name="T5" fmla="*/ 136 h 302"/>
                  <a:gd name="T6" fmla="*/ 301 w 309"/>
                  <a:gd name="T7" fmla="*/ 147 h 302"/>
                  <a:gd name="T8" fmla="*/ 304 w 309"/>
                  <a:gd name="T9" fmla="*/ 162 h 302"/>
                  <a:gd name="T10" fmla="*/ 307 w 309"/>
                  <a:gd name="T11" fmla="*/ 193 h 302"/>
                  <a:gd name="T12" fmla="*/ 282 w 309"/>
                  <a:gd name="T13" fmla="*/ 204 h 302"/>
                  <a:gd name="T14" fmla="*/ 280 w 309"/>
                  <a:gd name="T15" fmla="*/ 241 h 302"/>
                  <a:gd name="T16" fmla="*/ 247 w 309"/>
                  <a:gd name="T17" fmla="*/ 236 h 302"/>
                  <a:gd name="T18" fmla="*/ 252 w 309"/>
                  <a:gd name="T19" fmla="*/ 265 h 302"/>
                  <a:gd name="T20" fmla="*/ 217 w 309"/>
                  <a:gd name="T21" fmla="*/ 285 h 302"/>
                  <a:gd name="T22" fmla="*/ 202 w 309"/>
                  <a:gd name="T23" fmla="*/ 277 h 302"/>
                  <a:gd name="T24" fmla="*/ 178 w 309"/>
                  <a:gd name="T25" fmla="*/ 293 h 302"/>
                  <a:gd name="T26" fmla="*/ 158 w 309"/>
                  <a:gd name="T27" fmla="*/ 275 h 302"/>
                  <a:gd name="T28" fmla="*/ 147 w 309"/>
                  <a:gd name="T29" fmla="*/ 299 h 302"/>
                  <a:gd name="T30" fmla="*/ 129 w 309"/>
                  <a:gd name="T31" fmla="*/ 275 h 302"/>
                  <a:gd name="T32" fmla="*/ 109 w 309"/>
                  <a:gd name="T33" fmla="*/ 288 h 302"/>
                  <a:gd name="T34" fmla="*/ 93 w 309"/>
                  <a:gd name="T35" fmla="*/ 292 h 302"/>
                  <a:gd name="T36" fmla="*/ 82 w 309"/>
                  <a:gd name="T37" fmla="*/ 266 h 302"/>
                  <a:gd name="T38" fmla="*/ 57 w 309"/>
                  <a:gd name="T39" fmla="*/ 271 h 302"/>
                  <a:gd name="T40" fmla="*/ 38 w 309"/>
                  <a:gd name="T41" fmla="*/ 249 h 302"/>
                  <a:gd name="T42" fmla="*/ 36 w 309"/>
                  <a:gd name="T43" fmla="*/ 219 h 302"/>
                  <a:gd name="T44" fmla="*/ 26 w 309"/>
                  <a:gd name="T45" fmla="*/ 181 h 302"/>
                  <a:gd name="T46" fmla="*/ 14 w 309"/>
                  <a:gd name="T47" fmla="*/ 148 h 302"/>
                  <a:gd name="T48" fmla="*/ 28 w 309"/>
                  <a:gd name="T49" fmla="*/ 92 h 302"/>
                  <a:gd name="T50" fmla="*/ 51 w 309"/>
                  <a:gd name="T51" fmla="*/ 65 h 302"/>
                  <a:gd name="T52" fmla="*/ 69 w 309"/>
                  <a:gd name="T53" fmla="*/ 30 h 302"/>
                  <a:gd name="T54" fmla="*/ 102 w 309"/>
                  <a:gd name="T55" fmla="*/ 25 h 302"/>
                  <a:gd name="T56" fmla="*/ 120 w 309"/>
                  <a:gd name="T57" fmla="*/ 1 h 302"/>
                  <a:gd name="T58" fmla="*/ 132 w 309"/>
                  <a:gd name="T59" fmla="*/ 11 h 302"/>
                  <a:gd name="T60" fmla="*/ 171 w 309"/>
                  <a:gd name="T61" fmla="*/ 4 h 302"/>
                  <a:gd name="T62" fmla="*/ 196 w 309"/>
                  <a:gd name="T63" fmla="*/ 22 h 302"/>
                  <a:gd name="T64" fmla="*/ 217 w 309"/>
                  <a:gd name="T65" fmla="*/ 36 h 302"/>
                  <a:gd name="T66" fmla="*/ 234 w 309"/>
                  <a:gd name="T67" fmla="*/ 36 h 302"/>
                  <a:gd name="T68" fmla="*/ 234 w 309"/>
                  <a:gd name="T69" fmla="*/ 36 h 302"/>
                  <a:gd name="T70" fmla="*/ 248 w 309"/>
                  <a:gd name="T71" fmla="*/ 46 h 302"/>
                  <a:gd name="T72" fmla="*/ 275 w 309"/>
                  <a:gd name="T73" fmla="*/ 82 h 302"/>
                  <a:gd name="T74" fmla="*/ 232 w 309"/>
                  <a:gd name="T75" fmla="*/ 106 h 302"/>
                  <a:gd name="T76" fmla="*/ 168 w 309"/>
                  <a:gd name="T77" fmla="*/ 70 h 302"/>
                  <a:gd name="T78" fmla="*/ 105 w 309"/>
                  <a:gd name="T79" fmla="*/ 89 h 302"/>
                  <a:gd name="T80" fmla="*/ 86 w 309"/>
                  <a:gd name="T81" fmla="*/ 187 h 302"/>
                  <a:gd name="T82" fmla="*/ 133 w 309"/>
                  <a:gd name="T83" fmla="*/ 230 h 302"/>
                  <a:gd name="T84" fmla="*/ 195 w 309"/>
                  <a:gd name="T85" fmla="*/ 225 h 302"/>
                  <a:gd name="T86" fmla="*/ 227 w 309"/>
                  <a:gd name="T87" fmla="*/ 199 h 302"/>
                  <a:gd name="T88" fmla="*/ 243 w 309"/>
                  <a:gd name="T89" fmla="*/ 145 h 302"/>
                  <a:gd name="T90" fmla="*/ 259 w 309"/>
                  <a:gd name="T91" fmla="*/ 114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9" h="302">
                    <a:moveTo>
                      <a:pt x="282" y="85"/>
                    </a:moveTo>
                    <a:cubicBezTo>
                      <a:pt x="286" y="84"/>
                      <a:pt x="287" y="86"/>
                      <a:pt x="287" y="89"/>
                    </a:cubicBezTo>
                    <a:cubicBezTo>
                      <a:pt x="280" y="95"/>
                      <a:pt x="273" y="101"/>
                      <a:pt x="266" y="107"/>
                    </a:cubicBezTo>
                    <a:cubicBezTo>
                      <a:pt x="275" y="112"/>
                      <a:pt x="281" y="111"/>
                      <a:pt x="287" y="111"/>
                    </a:cubicBezTo>
                    <a:cubicBezTo>
                      <a:pt x="293" y="112"/>
                      <a:pt x="298" y="113"/>
                      <a:pt x="303" y="114"/>
                    </a:cubicBezTo>
                    <a:cubicBezTo>
                      <a:pt x="306" y="114"/>
                      <a:pt x="307" y="116"/>
                      <a:pt x="304" y="119"/>
                    </a:cubicBezTo>
                    <a:cubicBezTo>
                      <a:pt x="300" y="121"/>
                      <a:pt x="293" y="121"/>
                      <a:pt x="295" y="127"/>
                    </a:cubicBezTo>
                    <a:cubicBezTo>
                      <a:pt x="296" y="132"/>
                      <a:pt x="301" y="135"/>
                      <a:pt x="307" y="135"/>
                    </a:cubicBezTo>
                    <a:cubicBezTo>
                      <a:pt x="307" y="135"/>
                      <a:pt x="308" y="135"/>
                      <a:pt x="309" y="136"/>
                    </a:cubicBezTo>
                    <a:cubicBezTo>
                      <a:pt x="309" y="136"/>
                      <a:pt x="309" y="137"/>
                      <a:pt x="309" y="138"/>
                    </a:cubicBezTo>
                    <a:cubicBezTo>
                      <a:pt x="308" y="138"/>
                      <a:pt x="308" y="139"/>
                      <a:pt x="308" y="140"/>
                    </a:cubicBezTo>
                    <a:cubicBezTo>
                      <a:pt x="306" y="142"/>
                      <a:pt x="302" y="143"/>
                      <a:pt x="301" y="147"/>
                    </a:cubicBezTo>
                    <a:cubicBezTo>
                      <a:pt x="298" y="148"/>
                      <a:pt x="295" y="148"/>
                      <a:pt x="292" y="149"/>
                    </a:cubicBezTo>
                    <a:cubicBezTo>
                      <a:pt x="286" y="151"/>
                      <a:pt x="285" y="154"/>
                      <a:pt x="291" y="158"/>
                    </a:cubicBezTo>
                    <a:cubicBezTo>
                      <a:pt x="295" y="160"/>
                      <a:pt x="299" y="164"/>
                      <a:pt x="304" y="162"/>
                    </a:cubicBezTo>
                    <a:cubicBezTo>
                      <a:pt x="307" y="168"/>
                      <a:pt x="308" y="173"/>
                      <a:pt x="306" y="179"/>
                    </a:cubicBezTo>
                    <a:cubicBezTo>
                      <a:pt x="302" y="180"/>
                      <a:pt x="297" y="178"/>
                      <a:pt x="294" y="182"/>
                    </a:cubicBezTo>
                    <a:cubicBezTo>
                      <a:pt x="296" y="189"/>
                      <a:pt x="301" y="191"/>
                      <a:pt x="307" y="193"/>
                    </a:cubicBezTo>
                    <a:cubicBezTo>
                      <a:pt x="309" y="195"/>
                      <a:pt x="309" y="197"/>
                      <a:pt x="308" y="199"/>
                    </a:cubicBezTo>
                    <a:cubicBezTo>
                      <a:pt x="305" y="200"/>
                      <a:pt x="301" y="201"/>
                      <a:pt x="298" y="201"/>
                    </a:cubicBezTo>
                    <a:cubicBezTo>
                      <a:pt x="291" y="196"/>
                      <a:pt x="287" y="203"/>
                      <a:pt x="282" y="204"/>
                    </a:cubicBezTo>
                    <a:cubicBezTo>
                      <a:pt x="280" y="204"/>
                      <a:pt x="280" y="207"/>
                      <a:pt x="281" y="208"/>
                    </a:cubicBezTo>
                    <a:cubicBezTo>
                      <a:pt x="285" y="211"/>
                      <a:pt x="284" y="218"/>
                      <a:pt x="289" y="220"/>
                    </a:cubicBezTo>
                    <a:cubicBezTo>
                      <a:pt x="291" y="229"/>
                      <a:pt x="285" y="235"/>
                      <a:pt x="280" y="241"/>
                    </a:cubicBezTo>
                    <a:cubicBezTo>
                      <a:pt x="277" y="244"/>
                      <a:pt x="272" y="244"/>
                      <a:pt x="272" y="249"/>
                    </a:cubicBezTo>
                    <a:cubicBezTo>
                      <a:pt x="268" y="237"/>
                      <a:pt x="258" y="237"/>
                      <a:pt x="248" y="237"/>
                    </a:cubicBezTo>
                    <a:cubicBezTo>
                      <a:pt x="248" y="237"/>
                      <a:pt x="247" y="237"/>
                      <a:pt x="247" y="236"/>
                    </a:cubicBezTo>
                    <a:cubicBezTo>
                      <a:pt x="247" y="237"/>
                      <a:pt x="248" y="237"/>
                      <a:pt x="248" y="237"/>
                    </a:cubicBezTo>
                    <a:cubicBezTo>
                      <a:pt x="248" y="244"/>
                      <a:pt x="247" y="251"/>
                      <a:pt x="255" y="255"/>
                    </a:cubicBezTo>
                    <a:cubicBezTo>
                      <a:pt x="253" y="258"/>
                      <a:pt x="253" y="262"/>
                      <a:pt x="252" y="265"/>
                    </a:cubicBezTo>
                    <a:cubicBezTo>
                      <a:pt x="251" y="269"/>
                      <a:pt x="262" y="278"/>
                      <a:pt x="249" y="278"/>
                    </a:cubicBezTo>
                    <a:cubicBezTo>
                      <a:pt x="244" y="278"/>
                      <a:pt x="240" y="281"/>
                      <a:pt x="234" y="278"/>
                    </a:cubicBezTo>
                    <a:cubicBezTo>
                      <a:pt x="228" y="274"/>
                      <a:pt x="219" y="276"/>
                      <a:pt x="217" y="285"/>
                    </a:cubicBezTo>
                    <a:cubicBezTo>
                      <a:pt x="217" y="282"/>
                      <a:pt x="217" y="280"/>
                      <a:pt x="216" y="277"/>
                    </a:cubicBezTo>
                    <a:cubicBezTo>
                      <a:pt x="215" y="271"/>
                      <a:pt x="214" y="263"/>
                      <a:pt x="206" y="264"/>
                    </a:cubicBezTo>
                    <a:cubicBezTo>
                      <a:pt x="199" y="265"/>
                      <a:pt x="203" y="273"/>
                      <a:pt x="202" y="277"/>
                    </a:cubicBezTo>
                    <a:cubicBezTo>
                      <a:pt x="198" y="280"/>
                      <a:pt x="197" y="283"/>
                      <a:pt x="197" y="287"/>
                    </a:cubicBezTo>
                    <a:cubicBezTo>
                      <a:pt x="193" y="302"/>
                      <a:pt x="193" y="302"/>
                      <a:pt x="181" y="294"/>
                    </a:cubicBezTo>
                    <a:cubicBezTo>
                      <a:pt x="180" y="293"/>
                      <a:pt x="179" y="293"/>
                      <a:pt x="178" y="293"/>
                    </a:cubicBezTo>
                    <a:cubicBezTo>
                      <a:pt x="177" y="286"/>
                      <a:pt x="172" y="288"/>
                      <a:pt x="168" y="288"/>
                    </a:cubicBezTo>
                    <a:cubicBezTo>
                      <a:pt x="168" y="288"/>
                      <a:pt x="168" y="288"/>
                      <a:pt x="168" y="288"/>
                    </a:cubicBezTo>
                    <a:cubicBezTo>
                      <a:pt x="167" y="282"/>
                      <a:pt x="163" y="275"/>
                      <a:pt x="158" y="275"/>
                    </a:cubicBezTo>
                    <a:cubicBezTo>
                      <a:pt x="152" y="275"/>
                      <a:pt x="154" y="283"/>
                      <a:pt x="151" y="287"/>
                    </a:cubicBezTo>
                    <a:cubicBezTo>
                      <a:pt x="150" y="289"/>
                      <a:pt x="150" y="291"/>
                      <a:pt x="149" y="293"/>
                    </a:cubicBezTo>
                    <a:cubicBezTo>
                      <a:pt x="148" y="295"/>
                      <a:pt x="147" y="297"/>
                      <a:pt x="147" y="299"/>
                    </a:cubicBezTo>
                    <a:cubicBezTo>
                      <a:pt x="140" y="300"/>
                      <a:pt x="140" y="295"/>
                      <a:pt x="139" y="291"/>
                    </a:cubicBezTo>
                    <a:cubicBezTo>
                      <a:pt x="138" y="286"/>
                      <a:pt x="137" y="281"/>
                      <a:pt x="135" y="277"/>
                    </a:cubicBezTo>
                    <a:cubicBezTo>
                      <a:pt x="134" y="274"/>
                      <a:pt x="130" y="272"/>
                      <a:pt x="129" y="275"/>
                    </a:cubicBezTo>
                    <a:cubicBezTo>
                      <a:pt x="126" y="282"/>
                      <a:pt x="117" y="283"/>
                      <a:pt x="115" y="289"/>
                    </a:cubicBezTo>
                    <a:cubicBezTo>
                      <a:pt x="113" y="291"/>
                      <a:pt x="111" y="292"/>
                      <a:pt x="109" y="293"/>
                    </a:cubicBezTo>
                    <a:cubicBezTo>
                      <a:pt x="109" y="291"/>
                      <a:pt x="109" y="289"/>
                      <a:pt x="109" y="288"/>
                    </a:cubicBezTo>
                    <a:cubicBezTo>
                      <a:pt x="109" y="286"/>
                      <a:pt x="109" y="284"/>
                      <a:pt x="109" y="284"/>
                    </a:cubicBezTo>
                    <a:cubicBezTo>
                      <a:pt x="108" y="283"/>
                      <a:pt x="106" y="284"/>
                      <a:pt x="105" y="285"/>
                    </a:cubicBezTo>
                    <a:cubicBezTo>
                      <a:pt x="100" y="285"/>
                      <a:pt x="98" y="291"/>
                      <a:pt x="93" y="292"/>
                    </a:cubicBezTo>
                    <a:cubicBezTo>
                      <a:pt x="95" y="283"/>
                      <a:pt x="90" y="282"/>
                      <a:pt x="82" y="285"/>
                    </a:cubicBezTo>
                    <a:cubicBezTo>
                      <a:pt x="82" y="282"/>
                      <a:pt x="82" y="281"/>
                      <a:pt x="83" y="280"/>
                    </a:cubicBezTo>
                    <a:cubicBezTo>
                      <a:pt x="84" y="275"/>
                      <a:pt x="86" y="269"/>
                      <a:pt x="82" y="266"/>
                    </a:cubicBezTo>
                    <a:cubicBezTo>
                      <a:pt x="78" y="262"/>
                      <a:pt x="75" y="269"/>
                      <a:pt x="71" y="270"/>
                    </a:cubicBezTo>
                    <a:cubicBezTo>
                      <a:pt x="67" y="272"/>
                      <a:pt x="63" y="274"/>
                      <a:pt x="57" y="273"/>
                    </a:cubicBezTo>
                    <a:cubicBezTo>
                      <a:pt x="58" y="272"/>
                      <a:pt x="57" y="271"/>
                      <a:pt x="57" y="271"/>
                    </a:cubicBezTo>
                    <a:cubicBezTo>
                      <a:pt x="54" y="267"/>
                      <a:pt x="68" y="256"/>
                      <a:pt x="52" y="257"/>
                    </a:cubicBezTo>
                    <a:cubicBezTo>
                      <a:pt x="51" y="256"/>
                      <a:pt x="49" y="256"/>
                      <a:pt x="48" y="256"/>
                    </a:cubicBezTo>
                    <a:cubicBezTo>
                      <a:pt x="49" y="247"/>
                      <a:pt x="42" y="249"/>
                      <a:pt x="38" y="249"/>
                    </a:cubicBezTo>
                    <a:cubicBezTo>
                      <a:pt x="38" y="240"/>
                      <a:pt x="51" y="237"/>
                      <a:pt x="45" y="227"/>
                    </a:cubicBezTo>
                    <a:cubicBezTo>
                      <a:pt x="47" y="224"/>
                      <a:pt x="54" y="221"/>
                      <a:pt x="44" y="220"/>
                    </a:cubicBezTo>
                    <a:cubicBezTo>
                      <a:pt x="41" y="220"/>
                      <a:pt x="38" y="219"/>
                      <a:pt x="36" y="219"/>
                    </a:cubicBezTo>
                    <a:cubicBezTo>
                      <a:pt x="28" y="217"/>
                      <a:pt x="22" y="216"/>
                      <a:pt x="32" y="208"/>
                    </a:cubicBezTo>
                    <a:cubicBezTo>
                      <a:pt x="38" y="204"/>
                      <a:pt x="40" y="198"/>
                      <a:pt x="31" y="194"/>
                    </a:cubicBezTo>
                    <a:cubicBezTo>
                      <a:pt x="27" y="191"/>
                      <a:pt x="24" y="186"/>
                      <a:pt x="26" y="181"/>
                    </a:cubicBezTo>
                    <a:cubicBezTo>
                      <a:pt x="31" y="171"/>
                      <a:pt x="24" y="168"/>
                      <a:pt x="17" y="167"/>
                    </a:cubicBezTo>
                    <a:cubicBezTo>
                      <a:pt x="7" y="164"/>
                      <a:pt x="0" y="162"/>
                      <a:pt x="13" y="152"/>
                    </a:cubicBezTo>
                    <a:cubicBezTo>
                      <a:pt x="14" y="151"/>
                      <a:pt x="15" y="149"/>
                      <a:pt x="14" y="148"/>
                    </a:cubicBezTo>
                    <a:cubicBezTo>
                      <a:pt x="6" y="135"/>
                      <a:pt x="17" y="135"/>
                      <a:pt x="25" y="133"/>
                    </a:cubicBezTo>
                    <a:cubicBezTo>
                      <a:pt x="38" y="129"/>
                      <a:pt x="41" y="123"/>
                      <a:pt x="32" y="115"/>
                    </a:cubicBezTo>
                    <a:cubicBezTo>
                      <a:pt x="25" y="108"/>
                      <a:pt x="16" y="102"/>
                      <a:pt x="28" y="92"/>
                    </a:cubicBezTo>
                    <a:cubicBezTo>
                      <a:pt x="29" y="92"/>
                      <a:pt x="29" y="91"/>
                      <a:pt x="29" y="90"/>
                    </a:cubicBezTo>
                    <a:cubicBezTo>
                      <a:pt x="28" y="77"/>
                      <a:pt x="37" y="75"/>
                      <a:pt x="46" y="75"/>
                    </a:cubicBezTo>
                    <a:cubicBezTo>
                      <a:pt x="55" y="75"/>
                      <a:pt x="57" y="72"/>
                      <a:pt x="51" y="65"/>
                    </a:cubicBezTo>
                    <a:cubicBezTo>
                      <a:pt x="45" y="59"/>
                      <a:pt x="50" y="57"/>
                      <a:pt x="55" y="58"/>
                    </a:cubicBezTo>
                    <a:cubicBezTo>
                      <a:pt x="71" y="61"/>
                      <a:pt x="70" y="52"/>
                      <a:pt x="69" y="41"/>
                    </a:cubicBezTo>
                    <a:cubicBezTo>
                      <a:pt x="69" y="38"/>
                      <a:pt x="69" y="34"/>
                      <a:pt x="69" y="30"/>
                    </a:cubicBezTo>
                    <a:cubicBezTo>
                      <a:pt x="75" y="33"/>
                      <a:pt x="80" y="34"/>
                      <a:pt x="84" y="38"/>
                    </a:cubicBezTo>
                    <a:cubicBezTo>
                      <a:pt x="90" y="43"/>
                      <a:pt x="91" y="39"/>
                      <a:pt x="91" y="34"/>
                    </a:cubicBezTo>
                    <a:cubicBezTo>
                      <a:pt x="90" y="25"/>
                      <a:pt x="96" y="21"/>
                      <a:pt x="102" y="25"/>
                    </a:cubicBezTo>
                    <a:cubicBezTo>
                      <a:pt x="116" y="33"/>
                      <a:pt x="116" y="22"/>
                      <a:pt x="118" y="14"/>
                    </a:cubicBezTo>
                    <a:cubicBezTo>
                      <a:pt x="118" y="10"/>
                      <a:pt x="118" y="6"/>
                      <a:pt x="119" y="2"/>
                    </a:cubicBezTo>
                    <a:cubicBezTo>
                      <a:pt x="119" y="2"/>
                      <a:pt x="120" y="1"/>
                      <a:pt x="120" y="1"/>
                    </a:cubicBezTo>
                    <a:cubicBezTo>
                      <a:pt x="120" y="0"/>
                      <a:pt x="120" y="0"/>
                      <a:pt x="120" y="0"/>
                    </a:cubicBezTo>
                    <a:cubicBezTo>
                      <a:pt x="120" y="0"/>
                      <a:pt x="121" y="0"/>
                      <a:pt x="121" y="0"/>
                    </a:cubicBezTo>
                    <a:cubicBezTo>
                      <a:pt x="125" y="4"/>
                      <a:pt x="128" y="7"/>
                      <a:pt x="132" y="11"/>
                    </a:cubicBezTo>
                    <a:cubicBezTo>
                      <a:pt x="134" y="13"/>
                      <a:pt x="137" y="16"/>
                      <a:pt x="139" y="14"/>
                    </a:cubicBezTo>
                    <a:cubicBezTo>
                      <a:pt x="151" y="0"/>
                      <a:pt x="152" y="15"/>
                      <a:pt x="158" y="20"/>
                    </a:cubicBezTo>
                    <a:cubicBezTo>
                      <a:pt x="162" y="15"/>
                      <a:pt x="166" y="10"/>
                      <a:pt x="171" y="4"/>
                    </a:cubicBezTo>
                    <a:cubicBezTo>
                      <a:pt x="171" y="4"/>
                      <a:pt x="172" y="3"/>
                      <a:pt x="173" y="2"/>
                    </a:cubicBezTo>
                    <a:cubicBezTo>
                      <a:pt x="181" y="4"/>
                      <a:pt x="177" y="11"/>
                      <a:pt x="179" y="15"/>
                    </a:cubicBezTo>
                    <a:cubicBezTo>
                      <a:pt x="183" y="24"/>
                      <a:pt x="186" y="31"/>
                      <a:pt x="196" y="22"/>
                    </a:cubicBezTo>
                    <a:cubicBezTo>
                      <a:pt x="201" y="19"/>
                      <a:pt x="204" y="19"/>
                      <a:pt x="206" y="26"/>
                    </a:cubicBezTo>
                    <a:cubicBezTo>
                      <a:pt x="206" y="29"/>
                      <a:pt x="209" y="32"/>
                      <a:pt x="209" y="35"/>
                    </a:cubicBezTo>
                    <a:cubicBezTo>
                      <a:pt x="211" y="43"/>
                      <a:pt x="213" y="41"/>
                      <a:pt x="217" y="36"/>
                    </a:cubicBezTo>
                    <a:cubicBezTo>
                      <a:pt x="219" y="34"/>
                      <a:pt x="221" y="33"/>
                      <a:pt x="222" y="31"/>
                    </a:cubicBezTo>
                    <a:cubicBezTo>
                      <a:pt x="224" y="29"/>
                      <a:pt x="226" y="26"/>
                      <a:pt x="230" y="27"/>
                    </a:cubicBezTo>
                    <a:cubicBezTo>
                      <a:pt x="235" y="29"/>
                      <a:pt x="233" y="33"/>
                      <a:pt x="234" y="36"/>
                    </a:cubicBezTo>
                    <a:cubicBezTo>
                      <a:pt x="233" y="37"/>
                      <a:pt x="232" y="38"/>
                      <a:pt x="232" y="39"/>
                    </a:cubicBezTo>
                    <a:cubicBezTo>
                      <a:pt x="232" y="39"/>
                      <a:pt x="232" y="39"/>
                      <a:pt x="233" y="39"/>
                    </a:cubicBezTo>
                    <a:cubicBezTo>
                      <a:pt x="233" y="38"/>
                      <a:pt x="233" y="37"/>
                      <a:pt x="234" y="36"/>
                    </a:cubicBezTo>
                    <a:cubicBezTo>
                      <a:pt x="236" y="36"/>
                      <a:pt x="239" y="36"/>
                      <a:pt x="241" y="36"/>
                    </a:cubicBezTo>
                    <a:cubicBezTo>
                      <a:pt x="245" y="37"/>
                      <a:pt x="251" y="34"/>
                      <a:pt x="250" y="41"/>
                    </a:cubicBezTo>
                    <a:cubicBezTo>
                      <a:pt x="249" y="43"/>
                      <a:pt x="248" y="44"/>
                      <a:pt x="248" y="46"/>
                    </a:cubicBezTo>
                    <a:cubicBezTo>
                      <a:pt x="242" y="64"/>
                      <a:pt x="245" y="68"/>
                      <a:pt x="263" y="65"/>
                    </a:cubicBezTo>
                    <a:cubicBezTo>
                      <a:pt x="273" y="63"/>
                      <a:pt x="274" y="66"/>
                      <a:pt x="270" y="74"/>
                    </a:cubicBezTo>
                    <a:cubicBezTo>
                      <a:pt x="267" y="80"/>
                      <a:pt x="268" y="83"/>
                      <a:pt x="275" y="82"/>
                    </a:cubicBezTo>
                    <a:cubicBezTo>
                      <a:pt x="278" y="82"/>
                      <a:pt x="280" y="84"/>
                      <a:pt x="282" y="85"/>
                    </a:cubicBezTo>
                    <a:close/>
                    <a:moveTo>
                      <a:pt x="236" y="114"/>
                    </a:moveTo>
                    <a:cubicBezTo>
                      <a:pt x="228" y="115"/>
                      <a:pt x="234" y="108"/>
                      <a:pt x="232" y="106"/>
                    </a:cubicBezTo>
                    <a:cubicBezTo>
                      <a:pt x="222" y="98"/>
                      <a:pt x="216" y="86"/>
                      <a:pt x="203" y="82"/>
                    </a:cubicBezTo>
                    <a:cubicBezTo>
                      <a:pt x="197" y="80"/>
                      <a:pt x="197" y="71"/>
                      <a:pt x="192" y="73"/>
                    </a:cubicBezTo>
                    <a:cubicBezTo>
                      <a:pt x="183" y="78"/>
                      <a:pt x="177" y="65"/>
                      <a:pt x="168" y="70"/>
                    </a:cubicBezTo>
                    <a:cubicBezTo>
                      <a:pt x="167" y="70"/>
                      <a:pt x="154" y="70"/>
                      <a:pt x="154" y="70"/>
                    </a:cubicBezTo>
                    <a:cubicBezTo>
                      <a:pt x="144" y="57"/>
                      <a:pt x="138" y="74"/>
                      <a:pt x="129" y="74"/>
                    </a:cubicBezTo>
                    <a:cubicBezTo>
                      <a:pt x="122" y="74"/>
                      <a:pt x="108" y="76"/>
                      <a:pt x="105" y="89"/>
                    </a:cubicBezTo>
                    <a:cubicBezTo>
                      <a:pt x="85" y="96"/>
                      <a:pt x="77" y="115"/>
                      <a:pt x="76" y="131"/>
                    </a:cubicBezTo>
                    <a:cubicBezTo>
                      <a:pt x="75" y="148"/>
                      <a:pt x="63" y="170"/>
                      <a:pt x="85" y="185"/>
                    </a:cubicBezTo>
                    <a:cubicBezTo>
                      <a:pt x="86" y="185"/>
                      <a:pt x="86" y="186"/>
                      <a:pt x="86" y="187"/>
                    </a:cubicBezTo>
                    <a:cubicBezTo>
                      <a:pt x="82" y="195"/>
                      <a:pt x="86" y="201"/>
                      <a:pt x="92" y="207"/>
                    </a:cubicBezTo>
                    <a:cubicBezTo>
                      <a:pt x="101" y="218"/>
                      <a:pt x="110" y="231"/>
                      <a:pt x="128" y="226"/>
                    </a:cubicBezTo>
                    <a:cubicBezTo>
                      <a:pt x="132" y="226"/>
                      <a:pt x="132" y="227"/>
                      <a:pt x="133" y="230"/>
                    </a:cubicBezTo>
                    <a:cubicBezTo>
                      <a:pt x="136" y="239"/>
                      <a:pt x="154" y="243"/>
                      <a:pt x="160" y="235"/>
                    </a:cubicBezTo>
                    <a:cubicBezTo>
                      <a:pt x="164" y="231"/>
                      <a:pt x="167" y="230"/>
                      <a:pt x="173" y="233"/>
                    </a:cubicBezTo>
                    <a:cubicBezTo>
                      <a:pt x="185" y="239"/>
                      <a:pt x="189" y="237"/>
                      <a:pt x="195" y="225"/>
                    </a:cubicBezTo>
                    <a:cubicBezTo>
                      <a:pt x="197" y="221"/>
                      <a:pt x="199" y="221"/>
                      <a:pt x="203" y="221"/>
                    </a:cubicBezTo>
                    <a:cubicBezTo>
                      <a:pt x="212" y="220"/>
                      <a:pt x="224" y="220"/>
                      <a:pt x="222" y="205"/>
                    </a:cubicBezTo>
                    <a:cubicBezTo>
                      <a:pt x="222" y="202"/>
                      <a:pt x="225" y="201"/>
                      <a:pt x="227" y="199"/>
                    </a:cubicBezTo>
                    <a:cubicBezTo>
                      <a:pt x="231" y="193"/>
                      <a:pt x="241" y="191"/>
                      <a:pt x="240" y="183"/>
                    </a:cubicBezTo>
                    <a:cubicBezTo>
                      <a:pt x="240" y="177"/>
                      <a:pt x="240" y="173"/>
                      <a:pt x="244" y="167"/>
                    </a:cubicBezTo>
                    <a:cubicBezTo>
                      <a:pt x="249" y="160"/>
                      <a:pt x="249" y="152"/>
                      <a:pt x="243" y="145"/>
                    </a:cubicBezTo>
                    <a:cubicBezTo>
                      <a:pt x="239" y="140"/>
                      <a:pt x="239" y="136"/>
                      <a:pt x="242" y="131"/>
                    </a:cubicBezTo>
                    <a:cubicBezTo>
                      <a:pt x="247" y="127"/>
                      <a:pt x="252" y="123"/>
                      <a:pt x="257" y="119"/>
                    </a:cubicBezTo>
                    <a:cubicBezTo>
                      <a:pt x="259" y="118"/>
                      <a:pt x="260" y="116"/>
                      <a:pt x="259" y="114"/>
                    </a:cubicBezTo>
                    <a:cubicBezTo>
                      <a:pt x="259" y="112"/>
                      <a:pt x="257" y="111"/>
                      <a:pt x="255" y="111"/>
                    </a:cubicBezTo>
                    <a:cubicBezTo>
                      <a:pt x="248" y="112"/>
                      <a:pt x="242" y="113"/>
                      <a:pt x="236" y="114"/>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5" name="Freeform 40">
                <a:extLst>
                  <a:ext uri="{FF2B5EF4-FFF2-40B4-BE49-F238E27FC236}">
                    <a16:creationId xmlns:a16="http://schemas.microsoft.com/office/drawing/2014/main" id="{E04C1941-D8A4-94B5-D5C6-45EC9860CFD5}"/>
                  </a:ext>
                </a:extLst>
              </p:cNvPr>
              <p:cNvSpPr>
                <a:spLocks noEditPoints="1"/>
              </p:cNvSpPr>
              <p:nvPr/>
            </p:nvSpPr>
            <p:spPr bwMode="auto">
              <a:xfrm>
                <a:off x="5199" y="2127"/>
                <a:ext cx="343" cy="342"/>
              </a:xfrm>
              <a:custGeom>
                <a:avLst/>
                <a:gdLst>
                  <a:gd name="T0" fmla="*/ 256 w 302"/>
                  <a:gd name="T1" fmla="*/ 87 h 302"/>
                  <a:gd name="T2" fmla="*/ 281 w 302"/>
                  <a:gd name="T3" fmla="*/ 96 h 302"/>
                  <a:gd name="T4" fmla="*/ 267 w 302"/>
                  <a:gd name="T5" fmla="*/ 133 h 302"/>
                  <a:gd name="T6" fmla="*/ 301 w 302"/>
                  <a:gd name="T7" fmla="*/ 155 h 302"/>
                  <a:gd name="T8" fmla="*/ 282 w 302"/>
                  <a:gd name="T9" fmla="*/ 161 h 302"/>
                  <a:gd name="T10" fmla="*/ 281 w 302"/>
                  <a:gd name="T11" fmla="*/ 192 h 302"/>
                  <a:gd name="T12" fmla="*/ 277 w 302"/>
                  <a:gd name="T13" fmla="*/ 219 h 302"/>
                  <a:gd name="T14" fmla="*/ 261 w 302"/>
                  <a:gd name="T15" fmla="*/ 244 h 302"/>
                  <a:gd name="T16" fmla="*/ 227 w 302"/>
                  <a:gd name="T17" fmla="*/ 251 h 302"/>
                  <a:gd name="T18" fmla="*/ 214 w 302"/>
                  <a:gd name="T19" fmla="*/ 269 h 302"/>
                  <a:gd name="T20" fmla="*/ 178 w 302"/>
                  <a:gd name="T21" fmla="*/ 280 h 302"/>
                  <a:gd name="T22" fmla="*/ 164 w 302"/>
                  <a:gd name="T23" fmla="*/ 274 h 302"/>
                  <a:gd name="T24" fmla="*/ 131 w 302"/>
                  <a:gd name="T25" fmla="*/ 286 h 302"/>
                  <a:gd name="T26" fmla="*/ 120 w 302"/>
                  <a:gd name="T27" fmla="*/ 283 h 302"/>
                  <a:gd name="T28" fmla="*/ 99 w 302"/>
                  <a:gd name="T29" fmla="*/ 267 h 302"/>
                  <a:gd name="T30" fmla="*/ 80 w 302"/>
                  <a:gd name="T31" fmla="*/ 264 h 302"/>
                  <a:gd name="T32" fmla="*/ 53 w 302"/>
                  <a:gd name="T33" fmla="*/ 238 h 302"/>
                  <a:gd name="T34" fmla="*/ 31 w 302"/>
                  <a:gd name="T35" fmla="*/ 213 h 302"/>
                  <a:gd name="T36" fmla="*/ 35 w 302"/>
                  <a:gd name="T37" fmla="*/ 189 h 302"/>
                  <a:gd name="T38" fmla="*/ 17 w 302"/>
                  <a:gd name="T39" fmla="*/ 172 h 302"/>
                  <a:gd name="T40" fmla="*/ 17 w 302"/>
                  <a:gd name="T41" fmla="*/ 144 h 302"/>
                  <a:gd name="T42" fmla="*/ 5 w 302"/>
                  <a:gd name="T43" fmla="*/ 116 h 302"/>
                  <a:gd name="T44" fmla="*/ 7 w 302"/>
                  <a:gd name="T45" fmla="*/ 103 h 302"/>
                  <a:gd name="T46" fmla="*/ 39 w 302"/>
                  <a:gd name="T47" fmla="*/ 76 h 302"/>
                  <a:gd name="T48" fmla="*/ 37 w 302"/>
                  <a:gd name="T49" fmla="*/ 60 h 302"/>
                  <a:gd name="T50" fmla="*/ 68 w 302"/>
                  <a:gd name="T51" fmla="*/ 52 h 302"/>
                  <a:gd name="T52" fmla="*/ 78 w 302"/>
                  <a:gd name="T53" fmla="*/ 34 h 302"/>
                  <a:gd name="T54" fmla="*/ 91 w 302"/>
                  <a:gd name="T55" fmla="*/ 27 h 302"/>
                  <a:gd name="T56" fmla="*/ 109 w 302"/>
                  <a:gd name="T57" fmla="*/ 21 h 302"/>
                  <a:gd name="T58" fmla="*/ 127 w 302"/>
                  <a:gd name="T59" fmla="*/ 9 h 302"/>
                  <a:gd name="T60" fmla="*/ 148 w 302"/>
                  <a:gd name="T61" fmla="*/ 3 h 302"/>
                  <a:gd name="T62" fmla="*/ 156 w 302"/>
                  <a:gd name="T63" fmla="*/ 2 h 302"/>
                  <a:gd name="T64" fmla="*/ 181 w 302"/>
                  <a:gd name="T65" fmla="*/ 25 h 302"/>
                  <a:gd name="T66" fmla="*/ 200 w 302"/>
                  <a:gd name="T67" fmla="*/ 12 h 302"/>
                  <a:gd name="T68" fmla="*/ 223 w 302"/>
                  <a:gd name="T69" fmla="*/ 34 h 302"/>
                  <a:gd name="T70" fmla="*/ 226 w 302"/>
                  <a:gd name="T71" fmla="*/ 47 h 302"/>
                  <a:gd name="T72" fmla="*/ 241 w 302"/>
                  <a:gd name="T73" fmla="*/ 50 h 302"/>
                  <a:gd name="T74" fmla="*/ 235 w 302"/>
                  <a:gd name="T75" fmla="*/ 149 h 302"/>
                  <a:gd name="T76" fmla="*/ 234 w 302"/>
                  <a:gd name="T77" fmla="*/ 132 h 302"/>
                  <a:gd name="T78" fmla="*/ 194 w 302"/>
                  <a:gd name="T79" fmla="*/ 79 h 302"/>
                  <a:gd name="T80" fmla="*/ 148 w 302"/>
                  <a:gd name="T81" fmla="*/ 67 h 302"/>
                  <a:gd name="T82" fmla="*/ 69 w 302"/>
                  <a:gd name="T83" fmla="*/ 142 h 302"/>
                  <a:gd name="T84" fmla="*/ 109 w 302"/>
                  <a:gd name="T85" fmla="*/ 215 h 302"/>
                  <a:gd name="T86" fmla="*/ 169 w 302"/>
                  <a:gd name="T87" fmla="*/ 227 h 302"/>
                  <a:gd name="T88" fmla="*/ 205 w 302"/>
                  <a:gd name="T89" fmla="*/ 209 h 302"/>
                  <a:gd name="T90" fmla="*/ 246 w 302"/>
                  <a:gd name="T91" fmla="*/ 175 h 302"/>
                  <a:gd name="T92" fmla="*/ 234 w 302"/>
                  <a:gd name="T93" fmla="*/ 151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02" h="302">
                    <a:moveTo>
                      <a:pt x="259" y="59"/>
                    </a:moveTo>
                    <a:cubicBezTo>
                      <a:pt x="261" y="61"/>
                      <a:pt x="270" y="57"/>
                      <a:pt x="265" y="66"/>
                    </a:cubicBezTo>
                    <a:cubicBezTo>
                      <a:pt x="259" y="72"/>
                      <a:pt x="250" y="79"/>
                      <a:pt x="256" y="87"/>
                    </a:cubicBezTo>
                    <a:cubicBezTo>
                      <a:pt x="260" y="92"/>
                      <a:pt x="271" y="93"/>
                      <a:pt x="279" y="88"/>
                    </a:cubicBezTo>
                    <a:cubicBezTo>
                      <a:pt x="280" y="88"/>
                      <a:pt x="282" y="88"/>
                      <a:pt x="283" y="89"/>
                    </a:cubicBezTo>
                    <a:cubicBezTo>
                      <a:pt x="283" y="91"/>
                      <a:pt x="283" y="94"/>
                      <a:pt x="281" y="96"/>
                    </a:cubicBezTo>
                    <a:cubicBezTo>
                      <a:pt x="271" y="107"/>
                      <a:pt x="271" y="107"/>
                      <a:pt x="285" y="112"/>
                    </a:cubicBezTo>
                    <a:cubicBezTo>
                      <a:pt x="288" y="114"/>
                      <a:pt x="288" y="118"/>
                      <a:pt x="288" y="121"/>
                    </a:cubicBezTo>
                    <a:cubicBezTo>
                      <a:pt x="278" y="121"/>
                      <a:pt x="275" y="131"/>
                      <a:pt x="267" y="133"/>
                    </a:cubicBezTo>
                    <a:cubicBezTo>
                      <a:pt x="272" y="140"/>
                      <a:pt x="278" y="138"/>
                      <a:pt x="284" y="139"/>
                    </a:cubicBezTo>
                    <a:cubicBezTo>
                      <a:pt x="288" y="144"/>
                      <a:pt x="294" y="146"/>
                      <a:pt x="301" y="148"/>
                    </a:cubicBezTo>
                    <a:cubicBezTo>
                      <a:pt x="301" y="150"/>
                      <a:pt x="301" y="153"/>
                      <a:pt x="301" y="155"/>
                    </a:cubicBezTo>
                    <a:cubicBezTo>
                      <a:pt x="300" y="155"/>
                      <a:pt x="299" y="155"/>
                      <a:pt x="299" y="155"/>
                    </a:cubicBezTo>
                    <a:cubicBezTo>
                      <a:pt x="293" y="152"/>
                      <a:pt x="288" y="153"/>
                      <a:pt x="283" y="157"/>
                    </a:cubicBezTo>
                    <a:cubicBezTo>
                      <a:pt x="282" y="158"/>
                      <a:pt x="282" y="160"/>
                      <a:pt x="282" y="161"/>
                    </a:cubicBezTo>
                    <a:cubicBezTo>
                      <a:pt x="285" y="167"/>
                      <a:pt x="291" y="164"/>
                      <a:pt x="296" y="165"/>
                    </a:cubicBezTo>
                    <a:cubicBezTo>
                      <a:pt x="302" y="173"/>
                      <a:pt x="293" y="174"/>
                      <a:pt x="290" y="177"/>
                    </a:cubicBezTo>
                    <a:cubicBezTo>
                      <a:pt x="276" y="179"/>
                      <a:pt x="276" y="179"/>
                      <a:pt x="281" y="192"/>
                    </a:cubicBezTo>
                    <a:cubicBezTo>
                      <a:pt x="283" y="197"/>
                      <a:pt x="286" y="201"/>
                      <a:pt x="284" y="206"/>
                    </a:cubicBezTo>
                    <a:cubicBezTo>
                      <a:pt x="280" y="207"/>
                      <a:pt x="275" y="204"/>
                      <a:pt x="273" y="208"/>
                    </a:cubicBezTo>
                    <a:cubicBezTo>
                      <a:pt x="270" y="212"/>
                      <a:pt x="274" y="216"/>
                      <a:pt x="277" y="219"/>
                    </a:cubicBezTo>
                    <a:cubicBezTo>
                      <a:pt x="282" y="226"/>
                      <a:pt x="280" y="229"/>
                      <a:pt x="272" y="228"/>
                    </a:cubicBezTo>
                    <a:cubicBezTo>
                      <a:pt x="266" y="228"/>
                      <a:pt x="260" y="227"/>
                      <a:pt x="252" y="226"/>
                    </a:cubicBezTo>
                    <a:cubicBezTo>
                      <a:pt x="257" y="232"/>
                      <a:pt x="256" y="239"/>
                      <a:pt x="261" y="244"/>
                    </a:cubicBezTo>
                    <a:cubicBezTo>
                      <a:pt x="260" y="245"/>
                      <a:pt x="258" y="246"/>
                      <a:pt x="257" y="247"/>
                    </a:cubicBezTo>
                    <a:cubicBezTo>
                      <a:pt x="249" y="253"/>
                      <a:pt x="238" y="246"/>
                      <a:pt x="230" y="253"/>
                    </a:cubicBezTo>
                    <a:cubicBezTo>
                      <a:pt x="230" y="253"/>
                      <a:pt x="228" y="251"/>
                      <a:pt x="227" y="251"/>
                    </a:cubicBezTo>
                    <a:cubicBezTo>
                      <a:pt x="224" y="246"/>
                      <a:pt x="220" y="248"/>
                      <a:pt x="217" y="250"/>
                    </a:cubicBezTo>
                    <a:cubicBezTo>
                      <a:pt x="212" y="252"/>
                      <a:pt x="213" y="256"/>
                      <a:pt x="214" y="259"/>
                    </a:cubicBezTo>
                    <a:cubicBezTo>
                      <a:pt x="215" y="263"/>
                      <a:pt x="215" y="266"/>
                      <a:pt x="214" y="269"/>
                    </a:cubicBezTo>
                    <a:cubicBezTo>
                      <a:pt x="214" y="274"/>
                      <a:pt x="214" y="278"/>
                      <a:pt x="214" y="282"/>
                    </a:cubicBezTo>
                    <a:cubicBezTo>
                      <a:pt x="214" y="289"/>
                      <a:pt x="213" y="292"/>
                      <a:pt x="205" y="288"/>
                    </a:cubicBezTo>
                    <a:cubicBezTo>
                      <a:pt x="197" y="283"/>
                      <a:pt x="187" y="281"/>
                      <a:pt x="178" y="280"/>
                    </a:cubicBezTo>
                    <a:cubicBezTo>
                      <a:pt x="178" y="279"/>
                      <a:pt x="177" y="278"/>
                      <a:pt x="177" y="278"/>
                    </a:cubicBezTo>
                    <a:cubicBezTo>
                      <a:pt x="181" y="269"/>
                      <a:pt x="174" y="265"/>
                      <a:pt x="169" y="264"/>
                    </a:cubicBezTo>
                    <a:cubicBezTo>
                      <a:pt x="163" y="263"/>
                      <a:pt x="166" y="271"/>
                      <a:pt x="164" y="274"/>
                    </a:cubicBezTo>
                    <a:cubicBezTo>
                      <a:pt x="163" y="275"/>
                      <a:pt x="163" y="277"/>
                      <a:pt x="162" y="278"/>
                    </a:cubicBezTo>
                    <a:cubicBezTo>
                      <a:pt x="153" y="284"/>
                      <a:pt x="160" y="294"/>
                      <a:pt x="158" y="302"/>
                    </a:cubicBezTo>
                    <a:cubicBezTo>
                      <a:pt x="146" y="300"/>
                      <a:pt x="140" y="292"/>
                      <a:pt x="131" y="286"/>
                    </a:cubicBezTo>
                    <a:cubicBezTo>
                      <a:pt x="139" y="283"/>
                      <a:pt x="135" y="278"/>
                      <a:pt x="133" y="276"/>
                    </a:cubicBezTo>
                    <a:cubicBezTo>
                      <a:pt x="127" y="273"/>
                      <a:pt x="124" y="268"/>
                      <a:pt x="122" y="262"/>
                    </a:cubicBezTo>
                    <a:cubicBezTo>
                      <a:pt x="110" y="277"/>
                      <a:pt x="109" y="279"/>
                      <a:pt x="120" y="283"/>
                    </a:cubicBezTo>
                    <a:cubicBezTo>
                      <a:pt x="120" y="286"/>
                      <a:pt x="117" y="288"/>
                      <a:pt x="115" y="289"/>
                    </a:cubicBezTo>
                    <a:cubicBezTo>
                      <a:pt x="112" y="280"/>
                      <a:pt x="97" y="286"/>
                      <a:pt x="97" y="274"/>
                    </a:cubicBezTo>
                    <a:cubicBezTo>
                      <a:pt x="98" y="272"/>
                      <a:pt x="98" y="270"/>
                      <a:pt x="99" y="267"/>
                    </a:cubicBezTo>
                    <a:cubicBezTo>
                      <a:pt x="100" y="264"/>
                      <a:pt x="101" y="259"/>
                      <a:pt x="99" y="257"/>
                    </a:cubicBezTo>
                    <a:cubicBezTo>
                      <a:pt x="95" y="254"/>
                      <a:pt x="92" y="258"/>
                      <a:pt x="90" y="261"/>
                    </a:cubicBezTo>
                    <a:cubicBezTo>
                      <a:pt x="87" y="263"/>
                      <a:pt x="82" y="266"/>
                      <a:pt x="80" y="264"/>
                    </a:cubicBezTo>
                    <a:cubicBezTo>
                      <a:pt x="74" y="255"/>
                      <a:pt x="65" y="261"/>
                      <a:pt x="58" y="257"/>
                    </a:cubicBezTo>
                    <a:cubicBezTo>
                      <a:pt x="52" y="257"/>
                      <a:pt x="48" y="255"/>
                      <a:pt x="51" y="247"/>
                    </a:cubicBezTo>
                    <a:cubicBezTo>
                      <a:pt x="52" y="245"/>
                      <a:pt x="53" y="241"/>
                      <a:pt x="53" y="238"/>
                    </a:cubicBezTo>
                    <a:cubicBezTo>
                      <a:pt x="54" y="231"/>
                      <a:pt x="51" y="229"/>
                      <a:pt x="45" y="231"/>
                    </a:cubicBezTo>
                    <a:cubicBezTo>
                      <a:pt x="34" y="235"/>
                      <a:pt x="34" y="230"/>
                      <a:pt x="37" y="222"/>
                    </a:cubicBezTo>
                    <a:cubicBezTo>
                      <a:pt x="41" y="215"/>
                      <a:pt x="37" y="213"/>
                      <a:pt x="31" y="213"/>
                    </a:cubicBezTo>
                    <a:cubicBezTo>
                      <a:pt x="26" y="213"/>
                      <a:pt x="21" y="212"/>
                      <a:pt x="20" y="206"/>
                    </a:cubicBezTo>
                    <a:cubicBezTo>
                      <a:pt x="23" y="202"/>
                      <a:pt x="26" y="198"/>
                      <a:pt x="29" y="194"/>
                    </a:cubicBezTo>
                    <a:cubicBezTo>
                      <a:pt x="30" y="191"/>
                      <a:pt x="36" y="193"/>
                      <a:pt x="35" y="189"/>
                    </a:cubicBezTo>
                    <a:cubicBezTo>
                      <a:pt x="27" y="182"/>
                      <a:pt x="15" y="183"/>
                      <a:pt x="9" y="174"/>
                    </a:cubicBezTo>
                    <a:cubicBezTo>
                      <a:pt x="9" y="174"/>
                      <a:pt x="9" y="174"/>
                      <a:pt x="9" y="174"/>
                    </a:cubicBezTo>
                    <a:cubicBezTo>
                      <a:pt x="12" y="173"/>
                      <a:pt x="15" y="173"/>
                      <a:pt x="17" y="172"/>
                    </a:cubicBezTo>
                    <a:cubicBezTo>
                      <a:pt x="21" y="170"/>
                      <a:pt x="27" y="169"/>
                      <a:pt x="26" y="163"/>
                    </a:cubicBezTo>
                    <a:cubicBezTo>
                      <a:pt x="26" y="157"/>
                      <a:pt x="20" y="158"/>
                      <a:pt x="16" y="157"/>
                    </a:cubicBezTo>
                    <a:cubicBezTo>
                      <a:pt x="13" y="153"/>
                      <a:pt x="9" y="148"/>
                      <a:pt x="17" y="144"/>
                    </a:cubicBezTo>
                    <a:cubicBezTo>
                      <a:pt x="25" y="140"/>
                      <a:pt x="26" y="136"/>
                      <a:pt x="18" y="130"/>
                    </a:cubicBezTo>
                    <a:cubicBezTo>
                      <a:pt x="15" y="127"/>
                      <a:pt x="12" y="124"/>
                      <a:pt x="7" y="124"/>
                    </a:cubicBezTo>
                    <a:cubicBezTo>
                      <a:pt x="0" y="123"/>
                      <a:pt x="3" y="119"/>
                      <a:pt x="5" y="116"/>
                    </a:cubicBezTo>
                    <a:cubicBezTo>
                      <a:pt x="5" y="116"/>
                      <a:pt x="5" y="116"/>
                      <a:pt x="5" y="116"/>
                    </a:cubicBezTo>
                    <a:cubicBezTo>
                      <a:pt x="8" y="117"/>
                      <a:pt x="11" y="117"/>
                      <a:pt x="12" y="113"/>
                    </a:cubicBezTo>
                    <a:cubicBezTo>
                      <a:pt x="12" y="109"/>
                      <a:pt x="4" y="108"/>
                      <a:pt x="7" y="103"/>
                    </a:cubicBezTo>
                    <a:cubicBezTo>
                      <a:pt x="10" y="99"/>
                      <a:pt x="14" y="97"/>
                      <a:pt x="18" y="99"/>
                    </a:cubicBezTo>
                    <a:cubicBezTo>
                      <a:pt x="28" y="100"/>
                      <a:pt x="38" y="99"/>
                      <a:pt x="44" y="93"/>
                    </a:cubicBezTo>
                    <a:cubicBezTo>
                      <a:pt x="49" y="89"/>
                      <a:pt x="40" y="82"/>
                      <a:pt x="39" y="76"/>
                    </a:cubicBezTo>
                    <a:cubicBezTo>
                      <a:pt x="39" y="74"/>
                      <a:pt x="38" y="72"/>
                      <a:pt x="38" y="70"/>
                    </a:cubicBezTo>
                    <a:cubicBezTo>
                      <a:pt x="39" y="65"/>
                      <a:pt x="35" y="66"/>
                      <a:pt x="32" y="66"/>
                    </a:cubicBezTo>
                    <a:cubicBezTo>
                      <a:pt x="30" y="61"/>
                      <a:pt x="34" y="61"/>
                      <a:pt x="37" y="60"/>
                    </a:cubicBezTo>
                    <a:cubicBezTo>
                      <a:pt x="39" y="60"/>
                      <a:pt x="42" y="60"/>
                      <a:pt x="41" y="57"/>
                    </a:cubicBezTo>
                    <a:cubicBezTo>
                      <a:pt x="34" y="39"/>
                      <a:pt x="50" y="49"/>
                      <a:pt x="55" y="46"/>
                    </a:cubicBezTo>
                    <a:cubicBezTo>
                      <a:pt x="59" y="48"/>
                      <a:pt x="64" y="50"/>
                      <a:pt x="68" y="52"/>
                    </a:cubicBezTo>
                    <a:cubicBezTo>
                      <a:pt x="70" y="53"/>
                      <a:pt x="72" y="54"/>
                      <a:pt x="73" y="53"/>
                    </a:cubicBezTo>
                    <a:cubicBezTo>
                      <a:pt x="76" y="51"/>
                      <a:pt x="74" y="49"/>
                      <a:pt x="72" y="47"/>
                    </a:cubicBezTo>
                    <a:cubicBezTo>
                      <a:pt x="68" y="40"/>
                      <a:pt x="71" y="36"/>
                      <a:pt x="78" y="34"/>
                    </a:cubicBezTo>
                    <a:cubicBezTo>
                      <a:pt x="79" y="33"/>
                      <a:pt x="79" y="32"/>
                      <a:pt x="80" y="32"/>
                    </a:cubicBezTo>
                    <a:cubicBezTo>
                      <a:pt x="83" y="33"/>
                      <a:pt x="84" y="41"/>
                      <a:pt x="88" y="38"/>
                    </a:cubicBezTo>
                    <a:cubicBezTo>
                      <a:pt x="91" y="36"/>
                      <a:pt x="93" y="31"/>
                      <a:pt x="91" y="27"/>
                    </a:cubicBezTo>
                    <a:cubicBezTo>
                      <a:pt x="91" y="26"/>
                      <a:pt x="90" y="25"/>
                      <a:pt x="90" y="24"/>
                    </a:cubicBezTo>
                    <a:cubicBezTo>
                      <a:pt x="94" y="20"/>
                      <a:pt x="90" y="11"/>
                      <a:pt x="99" y="11"/>
                    </a:cubicBezTo>
                    <a:cubicBezTo>
                      <a:pt x="102" y="14"/>
                      <a:pt x="106" y="18"/>
                      <a:pt x="109" y="21"/>
                    </a:cubicBezTo>
                    <a:cubicBezTo>
                      <a:pt x="114" y="26"/>
                      <a:pt x="116" y="24"/>
                      <a:pt x="117" y="18"/>
                    </a:cubicBezTo>
                    <a:cubicBezTo>
                      <a:pt x="117" y="15"/>
                      <a:pt x="118" y="12"/>
                      <a:pt x="119" y="10"/>
                    </a:cubicBezTo>
                    <a:cubicBezTo>
                      <a:pt x="121" y="5"/>
                      <a:pt x="124" y="3"/>
                      <a:pt x="127" y="9"/>
                    </a:cubicBezTo>
                    <a:cubicBezTo>
                      <a:pt x="127" y="16"/>
                      <a:pt x="131" y="20"/>
                      <a:pt x="137" y="21"/>
                    </a:cubicBezTo>
                    <a:cubicBezTo>
                      <a:pt x="142" y="21"/>
                      <a:pt x="143" y="16"/>
                      <a:pt x="143" y="11"/>
                    </a:cubicBezTo>
                    <a:cubicBezTo>
                      <a:pt x="145" y="8"/>
                      <a:pt x="147" y="5"/>
                      <a:pt x="148" y="3"/>
                    </a:cubicBezTo>
                    <a:cubicBezTo>
                      <a:pt x="149" y="2"/>
                      <a:pt x="150" y="1"/>
                      <a:pt x="150" y="0"/>
                    </a:cubicBezTo>
                    <a:cubicBezTo>
                      <a:pt x="150" y="0"/>
                      <a:pt x="150" y="0"/>
                      <a:pt x="150" y="0"/>
                    </a:cubicBezTo>
                    <a:cubicBezTo>
                      <a:pt x="152" y="1"/>
                      <a:pt x="155" y="0"/>
                      <a:pt x="156" y="2"/>
                    </a:cubicBezTo>
                    <a:cubicBezTo>
                      <a:pt x="160" y="12"/>
                      <a:pt x="169" y="15"/>
                      <a:pt x="179" y="12"/>
                    </a:cubicBezTo>
                    <a:cubicBezTo>
                      <a:pt x="180" y="12"/>
                      <a:pt x="181" y="13"/>
                      <a:pt x="182" y="13"/>
                    </a:cubicBezTo>
                    <a:cubicBezTo>
                      <a:pt x="180" y="17"/>
                      <a:pt x="177" y="24"/>
                      <a:pt x="181" y="25"/>
                    </a:cubicBezTo>
                    <a:cubicBezTo>
                      <a:pt x="187" y="27"/>
                      <a:pt x="190" y="21"/>
                      <a:pt x="191" y="15"/>
                    </a:cubicBezTo>
                    <a:cubicBezTo>
                      <a:pt x="192" y="13"/>
                      <a:pt x="191" y="11"/>
                      <a:pt x="191" y="10"/>
                    </a:cubicBezTo>
                    <a:cubicBezTo>
                      <a:pt x="194" y="12"/>
                      <a:pt x="197" y="14"/>
                      <a:pt x="200" y="12"/>
                    </a:cubicBezTo>
                    <a:cubicBezTo>
                      <a:pt x="203" y="13"/>
                      <a:pt x="203" y="16"/>
                      <a:pt x="204" y="18"/>
                    </a:cubicBezTo>
                    <a:cubicBezTo>
                      <a:pt x="204" y="24"/>
                      <a:pt x="204" y="31"/>
                      <a:pt x="207" y="35"/>
                    </a:cubicBezTo>
                    <a:cubicBezTo>
                      <a:pt x="212" y="44"/>
                      <a:pt x="217" y="32"/>
                      <a:pt x="223" y="34"/>
                    </a:cubicBezTo>
                    <a:cubicBezTo>
                      <a:pt x="224" y="35"/>
                      <a:pt x="226" y="35"/>
                      <a:pt x="227" y="35"/>
                    </a:cubicBezTo>
                    <a:cubicBezTo>
                      <a:pt x="227" y="36"/>
                      <a:pt x="228" y="38"/>
                      <a:pt x="228" y="40"/>
                    </a:cubicBezTo>
                    <a:cubicBezTo>
                      <a:pt x="227" y="42"/>
                      <a:pt x="227" y="44"/>
                      <a:pt x="226" y="47"/>
                    </a:cubicBezTo>
                    <a:cubicBezTo>
                      <a:pt x="226" y="50"/>
                      <a:pt x="224" y="53"/>
                      <a:pt x="227" y="55"/>
                    </a:cubicBezTo>
                    <a:cubicBezTo>
                      <a:pt x="230" y="57"/>
                      <a:pt x="232" y="54"/>
                      <a:pt x="235" y="53"/>
                    </a:cubicBezTo>
                    <a:cubicBezTo>
                      <a:pt x="237" y="52"/>
                      <a:pt x="239" y="51"/>
                      <a:pt x="241" y="50"/>
                    </a:cubicBezTo>
                    <a:cubicBezTo>
                      <a:pt x="247" y="47"/>
                      <a:pt x="253" y="42"/>
                      <a:pt x="251" y="55"/>
                    </a:cubicBezTo>
                    <a:cubicBezTo>
                      <a:pt x="250" y="60"/>
                      <a:pt x="256" y="58"/>
                      <a:pt x="259" y="59"/>
                    </a:cubicBezTo>
                    <a:close/>
                    <a:moveTo>
                      <a:pt x="235" y="149"/>
                    </a:moveTo>
                    <a:cubicBezTo>
                      <a:pt x="235" y="149"/>
                      <a:pt x="235" y="148"/>
                      <a:pt x="236" y="148"/>
                    </a:cubicBezTo>
                    <a:cubicBezTo>
                      <a:pt x="243" y="146"/>
                      <a:pt x="250" y="143"/>
                      <a:pt x="257" y="134"/>
                    </a:cubicBezTo>
                    <a:cubicBezTo>
                      <a:pt x="247" y="140"/>
                      <a:pt x="243" y="127"/>
                      <a:pt x="234" y="132"/>
                    </a:cubicBezTo>
                    <a:cubicBezTo>
                      <a:pt x="234" y="123"/>
                      <a:pt x="224" y="118"/>
                      <a:pt x="226" y="109"/>
                    </a:cubicBezTo>
                    <a:cubicBezTo>
                      <a:pt x="226" y="108"/>
                      <a:pt x="224" y="105"/>
                      <a:pt x="223" y="104"/>
                    </a:cubicBezTo>
                    <a:cubicBezTo>
                      <a:pt x="209" y="101"/>
                      <a:pt x="208" y="84"/>
                      <a:pt x="194" y="79"/>
                    </a:cubicBezTo>
                    <a:cubicBezTo>
                      <a:pt x="184" y="75"/>
                      <a:pt x="169" y="74"/>
                      <a:pt x="161" y="64"/>
                    </a:cubicBezTo>
                    <a:cubicBezTo>
                      <a:pt x="161" y="63"/>
                      <a:pt x="158" y="65"/>
                      <a:pt x="156" y="66"/>
                    </a:cubicBezTo>
                    <a:cubicBezTo>
                      <a:pt x="153" y="68"/>
                      <a:pt x="150" y="66"/>
                      <a:pt x="148" y="67"/>
                    </a:cubicBezTo>
                    <a:cubicBezTo>
                      <a:pt x="140" y="70"/>
                      <a:pt x="130" y="65"/>
                      <a:pt x="125" y="69"/>
                    </a:cubicBezTo>
                    <a:cubicBezTo>
                      <a:pt x="112" y="80"/>
                      <a:pt x="89" y="80"/>
                      <a:pt x="86" y="101"/>
                    </a:cubicBezTo>
                    <a:cubicBezTo>
                      <a:pt x="70" y="110"/>
                      <a:pt x="75" y="128"/>
                      <a:pt x="69" y="142"/>
                    </a:cubicBezTo>
                    <a:cubicBezTo>
                      <a:pt x="64" y="152"/>
                      <a:pt x="71" y="164"/>
                      <a:pt x="73" y="175"/>
                    </a:cubicBezTo>
                    <a:cubicBezTo>
                      <a:pt x="75" y="191"/>
                      <a:pt x="82" y="211"/>
                      <a:pt x="106" y="211"/>
                    </a:cubicBezTo>
                    <a:cubicBezTo>
                      <a:pt x="108" y="212"/>
                      <a:pt x="109" y="213"/>
                      <a:pt x="109" y="215"/>
                    </a:cubicBezTo>
                    <a:cubicBezTo>
                      <a:pt x="111" y="226"/>
                      <a:pt x="125" y="233"/>
                      <a:pt x="134" y="227"/>
                    </a:cubicBezTo>
                    <a:cubicBezTo>
                      <a:pt x="139" y="224"/>
                      <a:pt x="141" y="224"/>
                      <a:pt x="145" y="228"/>
                    </a:cubicBezTo>
                    <a:cubicBezTo>
                      <a:pt x="156" y="237"/>
                      <a:pt x="161" y="237"/>
                      <a:pt x="169" y="227"/>
                    </a:cubicBezTo>
                    <a:cubicBezTo>
                      <a:pt x="172" y="223"/>
                      <a:pt x="175" y="225"/>
                      <a:pt x="178" y="225"/>
                    </a:cubicBezTo>
                    <a:cubicBezTo>
                      <a:pt x="187" y="225"/>
                      <a:pt x="198" y="228"/>
                      <a:pt x="199" y="214"/>
                    </a:cubicBezTo>
                    <a:cubicBezTo>
                      <a:pt x="200" y="211"/>
                      <a:pt x="203" y="211"/>
                      <a:pt x="205" y="209"/>
                    </a:cubicBezTo>
                    <a:cubicBezTo>
                      <a:pt x="211" y="205"/>
                      <a:pt x="222" y="205"/>
                      <a:pt x="222" y="196"/>
                    </a:cubicBezTo>
                    <a:cubicBezTo>
                      <a:pt x="223" y="187"/>
                      <a:pt x="229" y="184"/>
                      <a:pt x="235" y="179"/>
                    </a:cubicBezTo>
                    <a:cubicBezTo>
                      <a:pt x="239" y="179"/>
                      <a:pt x="245" y="181"/>
                      <a:pt x="246" y="175"/>
                    </a:cubicBezTo>
                    <a:cubicBezTo>
                      <a:pt x="247" y="171"/>
                      <a:pt x="240" y="171"/>
                      <a:pt x="237" y="169"/>
                    </a:cubicBezTo>
                    <a:cubicBezTo>
                      <a:pt x="237" y="168"/>
                      <a:pt x="236" y="168"/>
                      <a:pt x="235" y="167"/>
                    </a:cubicBezTo>
                    <a:cubicBezTo>
                      <a:pt x="234" y="162"/>
                      <a:pt x="230" y="157"/>
                      <a:pt x="234" y="151"/>
                    </a:cubicBezTo>
                    <a:cubicBezTo>
                      <a:pt x="234" y="150"/>
                      <a:pt x="235" y="150"/>
                      <a:pt x="235" y="149"/>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6" name="Freeform 41">
                <a:extLst>
                  <a:ext uri="{FF2B5EF4-FFF2-40B4-BE49-F238E27FC236}">
                    <a16:creationId xmlns:a16="http://schemas.microsoft.com/office/drawing/2014/main" id="{71276991-7490-D89A-D92C-00E93A845ECC}"/>
                  </a:ext>
                </a:extLst>
              </p:cNvPr>
              <p:cNvSpPr>
                <a:spLocks noEditPoints="1"/>
              </p:cNvSpPr>
              <p:nvPr/>
            </p:nvSpPr>
            <p:spPr bwMode="auto">
              <a:xfrm>
                <a:off x="5329" y="1276"/>
                <a:ext cx="298" cy="268"/>
              </a:xfrm>
              <a:custGeom>
                <a:avLst/>
                <a:gdLst>
                  <a:gd name="T0" fmla="*/ 202 w 262"/>
                  <a:gd name="T1" fmla="*/ 184 h 237"/>
                  <a:gd name="T2" fmla="*/ 201 w 262"/>
                  <a:gd name="T3" fmla="*/ 203 h 237"/>
                  <a:gd name="T4" fmla="*/ 153 w 262"/>
                  <a:gd name="T5" fmla="*/ 205 h 237"/>
                  <a:gd name="T6" fmla="*/ 130 w 262"/>
                  <a:gd name="T7" fmla="*/ 208 h 237"/>
                  <a:gd name="T8" fmla="*/ 193 w 262"/>
                  <a:gd name="T9" fmla="*/ 225 h 237"/>
                  <a:gd name="T10" fmla="*/ 77 w 262"/>
                  <a:gd name="T11" fmla="*/ 191 h 237"/>
                  <a:gd name="T12" fmla="*/ 64 w 262"/>
                  <a:gd name="T13" fmla="*/ 131 h 237"/>
                  <a:gd name="T14" fmla="*/ 17 w 262"/>
                  <a:gd name="T15" fmla="*/ 34 h 237"/>
                  <a:gd name="T16" fmla="*/ 136 w 262"/>
                  <a:gd name="T17" fmla="*/ 30 h 237"/>
                  <a:gd name="T18" fmla="*/ 226 w 262"/>
                  <a:gd name="T19" fmla="*/ 61 h 237"/>
                  <a:gd name="T20" fmla="*/ 259 w 262"/>
                  <a:gd name="T21" fmla="*/ 121 h 237"/>
                  <a:gd name="T22" fmla="*/ 230 w 262"/>
                  <a:gd name="T23" fmla="*/ 133 h 237"/>
                  <a:gd name="T24" fmla="*/ 231 w 262"/>
                  <a:gd name="T25" fmla="*/ 150 h 237"/>
                  <a:gd name="T26" fmla="*/ 217 w 262"/>
                  <a:gd name="T27" fmla="*/ 96 h 237"/>
                  <a:gd name="T28" fmla="*/ 204 w 262"/>
                  <a:gd name="T29" fmla="*/ 62 h 237"/>
                  <a:gd name="T30" fmla="*/ 212 w 262"/>
                  <a:gd name="T31" fmla="*/ 77 h 237"/>
                  <a:gd name="T32" fmla="*/ 202 w 262"/>
                  <a:gd name="T33" fmla="*/ 92 h 237"/>
                  <a:gd name="T34" fmla="*/ 175 w 262"/>
                  <a:gd name="T35" fmla="*/ 58 h 237"/>
                  <a:gd name="T36" fmla="*/ 195 w 262"/>
                  <a:gd name="T37" fmla="*/ 142 h 237"/>
                  <a:gd name="T38" fmla="*/ 185 w 262"/>
                  <a:gd name="T39" fmla="*/ 135 h 237"/>
                  <a:gd name="T40" fmla="*/ 149 w 262"/>
                  <a:gd name="T41" fmla="*/ 131 h 237"/>
                  <a:gd name="T42" fmla="*/ 133 w 262"/>
                  <a:gd name="T43" fmla="*/ 124 h 237"/>
                  <a:gd name="T44" fmla="*/ 68 w 262"/>
                  <a:gd name="T45" fmla="*/ 108 h 237"/>
                  <a:gd name="T46" fmla="*/ 214 w 262"/>
                  <a:gd name="T47" fmla="*/ 159 h 237"/>
                  <a:gd name="T48" fmla="*/ 122 w 262"/>
                  <a:gd name="T49" fmla="*/ 154 h 237"/>
                  <a:gd name="T50" fmla="*/ 122 w 262"/>
                  <a:gd name="T51" fmla="*/ 155 h 237"/>
                  <a:gd name="T52" fmla="*/ 184 w 262"/>
                  <a:gd name="T53" fmla="*/ 171 h 237"/>
                  <a:gd name="T54" fmla="*/ 224 w 262"/>
                  <a:gd name="T55" fmla="*/ 177 h 237"/>
                  <a:gd name="T56" fmla="*/ 132 w 262"/>
                  <a:gd name="T57" fmla="*/ 58 h 237"/>
                  <a:gd name="T58" fmla="*/ 124 w 262"/>
                  <a:gd name="T59" fmla="*/ 59 h 237"/>
                  <a:gd name="T60" fmla="*/ 168 w 262"/>
                  <a:gd name="T61" fmla="*/ 107 h 237"/>
                  <a:gd name="T62" fmla="*/ 140 w 262"/>
                  <a:gd name="T63" fmla="*/ 96 h 237"/>
                  <a:gd name="T64" fmla="*/ 182 w 262"/>
                  <a:gd name="T65" fmla="*/ 129 h 237"/>
                  <a:gd name="T66" fmla="*/ 152 w 262"/>
                  <a:gd name="T67" fmla="*/ 76 h 237"/>
                  <a:gd name="T68" fmla="*/ 127 w 262"/>
                  <a:gd name="T69" fmla="*/ 52 h 237"/>
                  <a:gd name="T70" fmla="*/ 105 w 262"/>
                  <a:gd name="T71" fmla="*/ 70 h 237"/>
                  <a:gd name="T72" fmla="*/ 105 w 262"/>
                  <a:gd name="T73" fmla="*/ 70 h 237"/>
                  <a:gd name="T74" fmla="*/ 66 w 262"/>
                  <a:gd name="T75" fmla="*/ 70 h 237"/>
                  <a:gd name="T76" fmla="*/ 95 w 262"/>
                  <a:gd name="T77" fmla="*/ 79 h 237"/>
                  <a:gd name="T78" fmla="*/ 113 w 262"/>
                  <a:gd name="T79" fmla="*/ 75 h 237"/>
                  <a:gd name="T80" fmla="*/ 78 w 262"/>
                  <a:gd name="T81" fmla="*/ 50 h 237"/>
                  <a:gd name="T82" fmla="*/ 79 w 262"/>
                  <a:gd name="T83" fmla="*/ 50 h 237"/>
                  <a:gd name="T84" fmla="*/ 96 w 262"/>
                  <a:gd name="T85" fmla="*/ 138 h 237"/>
                  <a:gd name="T86" fmla="*/ 113 w 262"/>
                  <a:gd name="T87" fmla="*/ 151 h 237"/>
                  <a:gd name="T88" fmla="*/ 155 w 262"/>
                  <a:gd name="T89" fmla="*/ 52 h 237"/>
                  <a:gd name="T90" fmla="*/ 147 w 262"/>
                  <a:gd name="T91" fmla="*/ 193 h 237"/>
                  <a:gd name="T92" fmla="*/ 141 w 262"/>
                  <a:gd name="T93" fmla="*/ 200 h 237"/>
                  <a:gd name="T94" fmla="*/ 164 w 262"/>
                  <a:gd name="T95" fmla="*/ 44 h 237"/>
                  <a:gd name="T96" fmla="*/ 70 w 262"/>
                  <a:gd name="T97" fmla="*/ 46 h 237"/>
                  <a:gd name="T98" fmla="*/ 95 w 262"/>
                  <a:gd name="T99" fmla="*/ 62 h 237"/>
                  <a:gd name="T100" fmla="*/ 95 w 262"/>
                  <a:gd name="T101" fmla="*/ 61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2" h="236">
                    <a:moveTo>
                      <a:pt x="226" y="181"/>
                    </a:moveTo>
                    <a:cubicBezTo>
                      <a:pt x="219" y="182"/>
                      <a:pt x="212" y="183"/>
                      <a:pt x="204" y="184"/>
                    </a:cubicBezTo>
                    <a:cubicBezTo>
                      <a:pt x="203" y="184"/>
                      <a:pt x="202" y="184"/>
                      <a:pt x="202" y="184"/>
                    </a:cubicBezTo>
                    <a:cubicBezTo>
                      <a:pt x="201" y="187"/>
                      <a:pt x="203" y="187"/>
                      <a:pt x="205" y="188"/>
                    </a:cubicBezTo>
                    <a:cubicBezTo>
                      <a:pt x="205" y="188"/>
                      <a:pt x="205" y="188"/>
                      <a:pt x="205" y="188"/>
                    </a:cubicBezTo>
                    <a:cubicBezTo>
                      <a:pt x="193" y="191"/>
                      <a:pt x="193" y="192"/>
                      <a:pt x="201" y="203"/>
                    </a:cubicBezTo>
                    <a:cubicBezTo>
                      <a:pt x="202" y="204"/>
                      <a:pt x="203" y="205"/>
                      <a:pt x="203" y="206"/>
                    </a:cubicBezTo>
                    <a:cubicBezTo>
                      <a:pt x="199" y="206"/>
                      <a:pt x="194" y="205"/>
                      <a:pt x="198" y="212"/>
                    </a:cubicBezTo>
                    <a:cubicBezTo>
                      <a:pt x="182" y="218"/>
                      <a:pt x="167" y="212"/>
                      <a:pt x="153" y="205"/>
                    </a:cubicBezTo>
                    <a:cubicBezTo>
                      <a:pt x="151" y="204"/>
                      <a:pt x="146" y="201"/>
                      <a:pt x="146" y="204"/>
                    </a:cubicBezTo>
                    <a:cubicBezTo>
                      <a:pt x="148" y="217"/>
                      <a:pt x="141" y="207"/>
                      <a:pt x="138" y="207"/>
                    </a:cubicBezTo>
                    <a:cubicBezTo>
                      <a:pt x="136" y="207"/>
                      <a:pt x="134" y="204"/>
                      <a:pt x="130" y="208"/>
                    </a:cubicBezTo>
                    <a:cubicBezTo>
                      <a:pt x="153" y="219"/>
                      <a:pt x="178" y="217"/>
                      <a:pt x="202" y="217"/>
                    </a:cubicBezTo>
                    <a:cubicBezTo>
                      <a:pt x="205" y="218"/>
                      <a:pt x="206" y="219"/>
                      <a:pt x="207" y="222"/>
                    </a:cubicBezTo>
                    <a:cubicBezTo>
                      <a:pt x="202" y="223"/>
                      <a:pt x="198" y="225"/>
                      <a:pt x="193" y="225"/>
                    </a:cubicBezTo>
                    <a:cubicBezTo>
                      <a:pt x="187" y="225"/>
                      <a:pt x="189" y="228"/>
                      <a:pt x="190" y="232"/>
                    </a:cubicBezTo>
                    <a:cubicBezTo>
                      <a:pt x="154" y="237"/>
                      <a:pt x="125" y="220"/>
                      <a:pt x="95" y="204"/>
                    </a:cubicBezTo>
                    <a:cubicBezTo>
                      <a:pt x="89" y="201"/>
                      <a:pt x="82" y="198"/>
                      <a:pt x="77" y="191"/>
                    </a:cubicBezTo>
                    <a:cubicBezTo>
                      <a:pt x="82" y="190"/>
                      <a:pt x="86" y="190"/>
                      <a:pt x="92" y="189"/>
                    </a:cubicBezTo>
                    <a:cubicBezTo>
                      <a:pt x="78" y="167"/>
                      <a:pt x="56" y="151"/>
                      <a:pt x="41" y="128"/>
                    </a:cubicBezTo>
                    <a:cubicBezTo>
                      <a:pt x="49" y="129"/>
                      <a:pt x="56" y="130"/>
                      <a:pt x="64" y="131"/>
                    </a:cubicBezTo>
                    <a:cubicBezTo>
                      <a:pt x="62" y="124"/>
                      <a:pt x="58" y="122"/>
                      <a:pt x="54" y="118"/>
                    </a:cubicBezTo>
                    <a:cubicBezTo>
                      <a:pt x="34" y="97"/>
                      <a:pt x="20" y="72"/>
                      <a:pt x="9" y="46"/>
                    </a:cubicBezTo>
                    <a:cubicBezTo>
                      <a:pt x="4" y="34"/>
                      <a:pt x="4" y="34"/>
                      <a:pt x="17" y="34"/>
                    </a:cubicBezTo>
                    <a:cubicBezTo>
                      <a:pt x="12" y="23"/>
                      <a:pt x="8" y="12"/>
                      <a:pt x="0" y="0"/>
                    </a:cubicBezTo>
                    <a:cubicBezTo>
                      <a:pt x="25" y="3"/>
                      <a:pt x="48" y="4"/>
                      <a:pt x="70" y="9"/>
                    </a:cubicBezTo>
                    <a:cubicBezTo>
                      <a:pt x="92" y="13"/>
                      <a:pt x="113" y="21"/>
                      <a:pt x="136" y="30"/>
                    </a:cubicBezTo>
                    <a:cubicBezTo>
                      <a:pt x="134" y="22"/>
                      <a:pt x="132" y="16"/>
                      <a:pt x="129" y="7"/>
                    </a:cubicBezTo>
                    <a:cubicBezTo>
                      <a:pt x="166" y="28"/>
                      <a:pt x="204" y="41"/>
                      <a:pt x="229" y="77"/>
                    </a:cubicBezTo>
                    <a:cubicBezTo>
                      <a:pt x="228" y="71"/>
                      <a:pt x="227" y="67"/>
                      <a:pt x="226" y="61"/>
                    </a:cubicBezTo>
                    <a:cubicBezTo>
                      <a:pt x="239" y="73"/>
                      <a:pt x="248" y="86"/>
                      <a:pt x="254" y="100"/>
                    </a:cubicBezTo>
                    <a:cubicBezTo>
                      <a:pt x="252" y="104"/>
                      <a:pt x="255" y="106"/>
                      <a:pt x="257" y="109"/>
                    </a:cubicBezTo>
                    <a:cubicBezTo>
                      <a:pt x="260" y="113"/>
                      <a:pt x="262" y="117"/>
                      <a:pt x="259" y="121"/>
                    </a:cubicBezTo>
                    <a:cubicBezTo>
                      <a:pt x="257" y="125"/>
                      <a:pt x="252" y="122"/>
                      <a:pt x="248" y="122"/>
                    </a:cubicBezTo>
                    <a:cubicBezTo>
                      <a:pt x="240" y="121"/>
                      <a:pt x="234" y="114"/>
                      <a:pt x="224" y="115"/>
                    </a:cubicBezTo>
                    <a:cubicBezTo>
                      <a:pt x="225" y="122"/>
                      <a:pt x="228" y="127"/>
                      <a:pt x="230" y="133"/>
                    </a:cubicBezTo>
                    <a:cubicBezTo>
                      <a:pt x="232" y="138"/>
                      <a:pt x="237" y="143"/>
                      <a:pt x="233" y="149"/>
                    </a:cubicBezTo>
                    <a:cubicBezTo>
                      <a:pt x="232" y="149"/>
                      <a:pt x="232" y="149"/>
                      <a:pt x="232" y="149"/>
                    </a:cubicBezTo>
                    <a:cubicBezTo>
                      <a:pt x="232" y="149"/>
                      <a:pt x="231" y="150"/>
                      <a:pt x="231" y="150"/>
                    </a:cubicBezTo>
                    <a:cubicBezTo>
                      <a:pt x="228" y="152"/>
                      <a:pt x="228" y="159"/>
                      <a:pt x="221" y="157"/>
                    </a:cubicBezTo>
                    <a:cubicBezTo>
                      <a:pt x="217" y="147"/>
                      <a:pt x="216" y="138"/>
                      <a:pt x="218" y="128"/>
                    </a:cubicBezTo>
                    <a:cubicBezTo>
                      <a:pt x="220" y="118"/>
                      <a:pt x="222" y="107"/>
                      <a:pt x="217" y="96"/>
                    </a:cubicBezTo>
                    <a:cubicBezTo>
                      <a:pt x="216" y="90"/>
                      <a:pt x="218" y="82"/>
                      <a:pt x="212" y="77"/>
                    </a:cubicBezTo>
                    <a:cubicBezTo>
                      <a:pt x="212" y="72"/>
                      <a:pt x="213" y="66"/>
                      <a:pt x="205" y="65"/>
                    </a:cubicBezTo>
                    <a:cubicBezTo>
                      <a:pt x="204" y="64"/>
                      <a:pt x="204" y="63"/>
                      <a:pt x="204" y="62"/>
                    </a:cubicBezTo>
                    <a:cubicBezTo>
                      <a:pt x="203" y="62"/>
                      <a:pt x="203" y="62"/>
                      <a:pt x="203" y="62"/>
                    </a:cubicBezTo>
                    <a:cubicBezTo>
                      <a:pt x="203" y="63"/>
                      <a:pt x="204" y="64"/>
                      <a:pt x="205" y="65"/>
                    </a:cubicBezTo>
                    <a:cubicBezTo>
                      <a:pt x="205" y="70"/>
                      <a:pt x="207" y="75"/>
                      <a:pt x="212" y="77"/>
                    </a:cubicBezTo>
                    <a:cubicBezTo>
                      <a:pt x="212" y="84"/>
                      <a:pt x="213" y="90"/>
                      <a:pt x="217" y="96"/>
                    </a:cubicBezTo>
                    <a:cubicBezTo>
                      <a:pt x="217" y="105"/>
                      <a:pt x="217" y="115"/>
                      <a:pt x="213" y="124"/>
                    </a:cubicBezTo>
                    <a:cubicBezTo>
                      <a:pt x="210" y="112"/>
                      <a:pt x="207" y="101"/>
                      <a:pt x="202" y="92"/>
                    </a:cubicBezTo>
                    <a:cubicBezTo>
                      <a:pt x="195" y="79"/>
                      <a:pt x="191" y="64"/>
                      <a:pt x="176" y="58"/>
                    </a:cubicBezTo>
                    <a:cubicBezTo>
                      <a:pt x="175" y="57"/>
                      <a:pt x="175" y="57"/>
                      <a:pt x="175" y="57"/>
                    </a:cubicBezTo>
                    <a:cubicBezTo>
                      <a:pt x="175" y="57"/>
                      <a:pt x="175" y="57"/>
                      <a:pt x="175" y="58"/>
                    </a:cubicBezTo>
                    <a:cubicBezTo>
                      <a:pt x="176" y="61"/>
                      <a:pt x="178" y="64"/>
                      <a:pt x="180" y="66"/>
                    </a:cubicBezTo>
                    <a:cubicBezTo>
                      <a:pt x="201" y="92"/>
                      <a:pt x="209" y="122"/>
                      <a:pt x="214" y="155"/>
                    </a:cubicBezTo>
                    <a:cubicBezTo>
                      <a:pt x="205" y="154"/>
                      <a:pt x="202" y="145"/>
                      <a:pt x="195" y="142"/>
                    </a:cubicBezTo>
                    <a:cubicBezTo>
                      <a:pt x="194" y="137"/>
                      <a:pt x="190" y="136"/>
                      <a:pt x="185" y="135"/>
                    </a:cubicBezTo>
                    <a:cubicBezTo>
                      <a:pt x="185" y="135"/>
                      <a:pt x="185" y="135"/>
                      <a:pt x="184" y="135"/>
                    </a:cubicBezTo>
                    <a:cubicBezTo>
                      <a:pt x="185" y="135"/>
                      <a:pt x="185" y="135"/>
                      <a:pt x="185" y="135"/>
                    </a:cubicBezTo>
                    <a:cubicBezTo>
                      <a:pt x="186" y="141"/>
                      <a:pt x="191" y="142"/>
                      <a:pt x="195" y="142"/>
                    </a:cubicBezTo>
                    <a:cubicBezTo>
                      <a:pt x="195" y="145"/>
                      <a:pt x="193" y="148"/>
                      <a:pt x="191" y="147"/>
                    </a:cubicBezTo>
                    <a:cubicBezTo>
                      <a:pt x="176" y="143"/>
                      <a:pt x="160" y="144"/>
                      <a:pt x="149" y="131"/>
                    </a:cubicBezTo>
                    <a:cubicBezTo>
                      <a:pt x="146" y="129"/>
                      <a:pt x="143" y="128"/>
                      <a:pt x="139" y="128"/>
                    </a:cubicBezTo>
                    <a:cubicBezTo>
                      <a:pt x="139" y="125"/>
                      <a:pt x="138" y="122"/>
                      <a:pt x="135" y="122"/>
                    </a:cubicBezTo>
                    <a:cubicBezTo>
                      <a:pt x="134" y="121"/>
                      <a:pt x="133" y="122"/>
                      <a:pt x="133" y="124"/>
                    </a:cubicBezTo>
                    <a:cubicBezTo>
                      <a:pt x="134" y="127"/>
                      <a:pt x="136" y="128"/>
                      <a:pt x="139" y="128"/>
                    </a:cubicBezTo>
                    <a:cubicBezTo>
                      <a:pt x="139" y="130"/>
                      <a:pt x="147" y="133"/>
                      <a:pt x="139" y="135"/>
                    </a:cubicBezTo>
                    <a:cubicBezTo>
                      <a:pt x="117" y="122"/>
                      <a:pt x="92" y="116"/>
                      <a:pt x="68" y="108"/>
                    </a:cubicBezTo>
                    <a:cubicBezTo>
                      <a:pt x="91" y="119"/>
                      <a:pt x="114" y="131"/>
                      <a:pt x="139" y="135"/>
                    </a:cubicBezTo>
                    <a:cubicBezTo>
                      <a:pt x="148" y="141"/>
                      <a:pt x="157" y="144"/>
                      <a:pt x="167" y="146"/>
                    </a:cubicBezTo>
                    <a:cubicBezTo>
                      <a:pt x="183" y="148"/>
                      <a:pt x="198" y="155"/>
                      <a:pt x="214" y="159"/>
                    </a:cubicBezTo>
                    <a:cubicBezTo>
                      <a:pt x="215" y="163"/>
                      <a:pt x="216" y="166"/>
                      <a:pt x="217" y="169"/>
                    </a:cubicBezTo>
                    <a:cubicBezTo>
                      <a:pt x="212" y="169"/>
                      <a:pt x="207" y="169"/>
                      <a:pt x="202" y="168"/>
                    </a:cubicBezTo>
                    <a:cubicBezTo>
                      <a:pt x="176" y="164"/>
                      <a:pt x="148" y="164"/>
                      <a:pt x="122" y="154"/>
                    </a:cubicBezTo>
                    <a:cubicBezTo>
                      <a:pt x="122" y="154"/>
                      <a:pt x="121" y="153"/>
                      <a:pt x="120" y="153"/>
                    </a:cubicBezTo>
                    <a:cubicBezTo>
                      <a:pt x="120" y="153"/>
                      <a:pt x="119" y="153"/>
                      <a:pt x="119" y="154"/>
                    </a:cubicBezTo>
                    <a:cubicBezTo>
                      <a:pt x="120" y="154"/>
                      <a:pt x="121" y="154"/>
                      <a:pt x="122" y="155"/>
                    </a:cubicBezTo>
                    <a:cubicBezTo>
                      <a:pt x="123" y="163"/>
                      <a:pt x="132" y="160"/>
                      <a:pt x="136" y="164"/>
                    </a:cubicBezTo>
                    <a:cubicBezTo>
                      <a:pt x="134" y="169"/>
                      <a:pt x="127" y="164"/>
                      <a:pt x="126" y="171"/>
                    </a:cubicBezTo>
                    <a:cubicBezTo>
                      <a:pt x="145" y="171"/>
                      <a:pt x="163" y="166"/>
                      <a:pt x="184" y="171"/>
                    </a:cubicBezTo>
                    <a:cubicBezTo>
                      <a:pt x="176" y="175"/>
                      <a:pt x="170" y="178"/>
                      <a:pt x="164" y="181"/>
                    </a:cubicBezTo>
                    <a:cubicBezTo>
                      <a:pt x="166" y="183"/>
                      <a:pt x="167" y="184"/>
                      <a:pt x="169" y="183"/>
                    </a:cubicBezTo>
                    <a:cubicBezTo>
                      <a:pt x="186" y="173"/>
                      <a:pt x="204" y="168"/>
                      <a:pt x="224" y="177"/>
                    </a:cubicBezTo>
                    <a:cubicBezTo>
                      <a:pt x="226" y="177"/>
                      <a:pt x="226" y="179"/>
                      <a:pt x="226" y="181"/>
                    </a:cubicBezTo>
                    <a:close/>
                    <a:moveTo>
                      <a:pt x="130" y="55"/>
                    </a:moveTo>
                    <a:cubicBezTo>
                      <a:pt x="130" y="56"/>
                      <a:pt x="131" y="57"/>
                      <a:pt x="132" y="58"/>
                    </a:cubicBezTo>
                    <a:cubicBezTo>
                      <a:pt x="131" y="60"/>
                      <a:pt x="129" y="60"/>
                      <a:pt x="127" y="60"/>
                    </a:cubicBezTo>
                    <a:cubicBezTo>
                      <a:pt x="126" y="60"/>
                      <a:pt x="126" y="59"/>
                      <a:pt x="125" y="58"/>
                    </a:cubicBezTo>
                    <a:cubicBezTo>
                      <a:pt x="124" y="59"/>
                      <a:pt x="124" y="59"/>
                      <a:pt x="124" y="59"/>
                    </a:cubicBezTo>
                    <a:cubicBezTo>
                      <a:pt x="125" y="60"/>
                      <a:pt x="126" y="60"/>
                      <a:pt x="127" y="60"/>
                    </a:cubicBezTo>
                    <a:cubicBezTo>
                      <a:pt x="127" y="64"/>
                      <a:pt x="130" y="66"/>
                      <a:pt x="133" y="67"/>
                    </a:cubicBezTo>
                    <a:cubicBezTo>
                      <a:pt x="148" y="77"/>
                      <a:pt x="159" y="92"/>
                      <a:pt x="168" y="107"/>
                    </a:cubicBezTo>
                    <a:cubicBezTo>
                      <a:pt x="171" y="111"/>
                      <a:pt x="173" y="115"/>
                      <a:pt x="166" y="116"/>
                    </a:cubicBezTo>
                    <a:cubicBezTo>
                      <a:pt x="166" y="110"/>
                      <a:pt x="161" y="108"/>
                      <a:pt x="156" y="109"/>
                    </a:cubicBezTo>
                    <a:cubicBezTo>
                      <a:pt x="155" y="100"/>
                      <a:pt x="147" y="98"/>
                      <a:pt x="140" y="96"/>
                    </a:cubicBezTo>
                    <a:cubicBezTo>
                      <a:pt x="145" y="101"/>
                      <a:pt x="149" y="107"/>
                      <a:pt x="156" y="109"/>
                    </a:cubicBezTo>
                    <a:cubicBezTo>
                      <a:pt x="157" y="114"/>
                      <a:pt x="161" y="115"/>
                      <a:pt x="166" y="116"/>
                    </a:cubicBezTo>
                    <a:cubicBezTo>
                      <a:pt x="168" y="125"/>
                      <a:pt x="175" y="126"/>
                      <a:pt x="182" y="129"/>
                    </a:cubicBezTo>
                    <a:cubicBezTo>
                      <a:pt x="167" y="107"/>
                      <a:pt x="170" y="79"/>
                      <a:pt x="158" y="57"/>
                    </a:cubicBezTo>
                    <a:cubicBezTo>
                      <a:pt x="157" y="67"/>
                      <a:pt x="164" y="75"/>
                      <a:pt x="162" y="88"/>
                    </a:cubicBezTo>
                    <a:cubicBezTo>
                      <a:pt x="158" y="83"/>
                      <a:pt x="155" y="79"/>
                      <a:pt x="152" y="76"/>
                    </a:cubicBezTo>
                    <a:cubicBezTo>
                      <a:pt x="146" y="69"/>
                      <a:pt x="142" y="61"/>
                      <a:pt x="132" y="58"/>
                    </a:cubicBezTo>
                    <a:cubicBezTo>
                      <a:pt x="131" y="57"/>
                      <a:pt x="130" y="56"/>
                      <a:pt x="130" y="55"/>
                    </a:cubicBezTo>
                    <a:cubicBezTo>
                      <a:pt x="129" y="54"/>
                      <a:pt x="129" y="52"/>
                      <a:pt x="127" y="52"/>
                    </a:cubicBezTo>
                    <a:cubicBezTo>
                      <a:pt x="126" y="52"/>
                      <a:pt x="126" y="52"/>
                      <a:pt x="126" y="52"/>
                    </a:cubicBezTo>
                    <a:cubicBezTo>
                      <a:pt x="126" y="55"/>
                      <a:pt x="128" y="55"/>
                      <a:pt x="130" y="55"/>
                    </a:cubicBezTo>
                    <a:close/>
                    <a:moveTo>
                      <a:pt x="105" y="70"/>
                    </a:moveTo>
                    <a:cubicBezTo>
                      <a:pt x="105" y="68"/>
                      <a:pt x="105" y="67"/>
                      <a:pt x="103" y="66"/>
                    </a:cubicBezTo>
                    <a:cubicBezTo>
                      <a:pt x="103" y="66"/>
                      <a:pt x="102" y="67"/>
                      <a:pt x="102" y="68"/>
                    </a:cubicBezTo>
                    <a:cubicBezTo>
                      <a:pt x="102" y="70"/>
                      <a:pt x="104" y="70"/>
                      <a:pt x="105" y="70"/>
                    </a:cubicBezTo>
                    <a:cubicBezTo>
                      <a:pt x="106" y="71"/>
                      <a:pt x="107" y="73"/>
                      <a:pt x="108" y="75"/>
                    </a:cubicBezTo>
                    <a:cubicBezTo>
                      <a:pt x="91" y="75"/>
                      <a:pt x="77" y="66"/>
                      <a:pt x="61" y="60"/>
                    </a:cubicBezTo>
                    <a:cubicBezTo>
                      <a:pt x="60" y="66"/>
                      <a:pt x="68" y="64"/>
                      <a:pt x="66" y="70"/>
                    </a:cubicBezTo>
                    <a:cubicBezTo>
                      <a:pt x="57" y="70"/>
                      <a:pt x="47" y="70"/>
                      <a:pt x="38" y="70"/>
                    </a:cubicBezTo>
                    <a:cubicBezTo>
                      <a:pt x="37" y="71"/>
                      <a:pt x="37" y="72"/>
                      <a:pt x="37" y="73"/>
                    </a:cubicBezTo>
                    <a:cubicBezTo>
                      <a:pt x="57" y="74"/>
                      <a:pt x="77" y="71"/>
                      <a:pt x="95" y="79"/>
                    </a:cubicBezTo>
                    <a:cubicBezTo>
                      <a:pt x="84" y="79"/>
                      <a:pt x="74" y="80"/>
                      <a:pt x="66" y="88"/>
                    </a:cubicBezTo>
                    <a:cubicBezTo>
                      <a:pt x="89" y="85"/>
                      <a:pt x="113" y="78"/>
                      <a:pt x="136" y="93"/>
                    </a:cubicBezTo>
                    <a:cubicBezTo>
                      <a:pt x="130" y="84"/>
                      <a:pt x="122" y="79"/>
                      <a:pt x="113" y="75"/>
                    </a:cubicBezTo>
                    <a:cubicBezTo>
                      <a:pt x="112" y="70"/>
                      <a:pt x="109" y="70"/>
                      <a:pt x="105" y="70"/>
                    </a:cubicBezTo>
                    <a:close/>
                    <a:moveTo>
                      <a:pt x="79" y="50"/>
                    </a:moveTo>
                    <a:cubicBezTo>
                      <a:pt x="79" y="50"/>
                      <a:pt x="78" y="50"/>
                      <a:pt x="78" y="50"/>
                    </a:cubicBezTo>
                    <a:cubicBezTo>
                      <a:pt x="78" y="50"/>
                      <a:pt x="79" y="50"/>
                      <a:pt x="79" y="51"/>
                    </a:cubicBezTo>
                    <a:cubicBezTo>
                      <a:pt x="80" y="56"/>
                      <a:pt x="83" y="57"/>
                      <a:pt x="88" y="56"/>
                    </a:cubicBezTo>
                    <a:cubicBezTo>
                      <a:pt x="86" y="52"/>
                      <a:pt x="82" y="51"/>
                      <a:pt x="79" y="50"/>
                    </a:cubicBezTo>
                    <a:close/>
                    <a:moveTo>
                      <a:pt x="113" y="151"/>
                    </a:moveTo>
                    <a:cubicBezTo>
                      <a:pt x="114" y="151"/>
                      <a:pt x="114" y="150"/>
                      <a:pt x="115" y="149"/>
                    </a:cubicBezTo>
                    <a:cubicBezTo>
                      <a:pt x="108" y="145"/>
                      <a:pt x="102" y="142"/>
                      <a:pt x="96" y="138"/>
                    </a:cubicBezTo>
                    <a:cubicBezTo>
                      <a:pt x="95" y="137"/>
                      <a:pt x="92" y="138"/>
                      <a:pt x="92" y="140"/>
                    </a:cubicBezTo>
                    <a:cubicBezTo>
                      <a:pt x="92" y="141"/>
                      <a:pt x="93" y="143"/>
                      <a:pt x="94" y="143"/>
                    </a:cubicBezTo>
                    <a:cubicBezTo>
                      <a:pt x="100" y="146"/>
                      <a:pt x="107" y="149"/>
                      <a:pt x="113" y="151"/>
                    </a:cubicBezTo>
                    <a:close/>
                    <a:moveTo>
                      <a:pt x="155" y="52"/>
                    </a:moveTo>
                    <a:cubicBezTo>
                      <a:pt x="154" y="40"/>
                      <a:pt x="154" y="40"/>
                      <a:pt x="142" y="37"/>
                    </a:cubicBezTo>
                    <a:cubicBezTo>
                      <a:pt x="148" y="42"/>
                      <a:pt x="149" y="49"/>
                      <a:pt x="155" y="52"/>
                    </a:cubicBezTo>
                    <a:close/>
                    <a:moveTo>
                      <a:pt x="147" y="193"/>
                    </a:moveTo>
                    <a:cubicBezTo>
                      <a:pt x="154" y="192"/>
                      <a:pt x="158" y="190"/>
                      <a:pt x="161" y="183"/>
                    </a:cubicBezTo>
                    <a:cubicBezTo>
                      <a:pt x="155" y="185"/>
                      <a:pt x="150" y="187"/>
                      <a:pt x="147" y="193"/>
                    </a:cubicBezTo>
                    <a:close/>
                    <a:moveTo>
                      <a:pt x="141" y="200"/>
                    </a:moveTo>
                    <a:cubicBezTo>
                      <a:pt x="137" y="199"/>
                      <a:pt x="135" y="192"/>
                      <a:pt x="128" y="194"/>
                    </a:cubicBezTo>
                    <a:cubicBezTo>
                      <a:pt x="131" y="199"/>
                      <a:pt x="135" y="202"/>
                      <a:pt x="141" y="200"/>
                    </a:cubicBezTo>
                    <a:close/>
                    <a:moveTo>
                      <a:pt x="164" y="44"/>
                    </a:moveTo>
                    <a:cubicBezTo>
                      <a:pt x="166" y="49"/>
                      <a:pt x="167" y="52"/>
                      <a:pt x="172" y="52"/>
                    </a:cubicBezTo>
                    <a:cubicBezTo>
                      <a:pt x="172" y="47"/>
                      <a:pt x="169" y="45"/>
                      <a:pt x="164" y="44"/>
                    </a:cubicBezTo>
                    <a:close/>
                    <a:moveTo>
                      <a:pt x="73" y="45"/>
                    </a:moveTo>
                    <a:cubicBezTo>
                      <a:pt x="72" y="45"/>
                      <a:pt x="72" y="44"/>
                      <a:pt x="71" y="44"/>
                    </a:cubicBezTo>
                    <a:cubicBezTo>
                      <a:pt x="71" y="45"/>
                      <a:pt x="71" y="46"/>
                      <a:pt x="70" y="46"/>
                    </a:cubicBezTo>
                    <a:cubicBezTo>
                      <a:pt x="71" y="46"/>
                      <a:pt x="72" y="47"/>
                      <a:pt x="72" y="47"/>
                    </a:cubicBezTo>
                    <a:cubicBezTo>
                      <a:pt x="73" y="47"/>
                      <a:pt x="73" y="46"/>
                      <a:pt x="73" y="45"/>
                    </a:cubicBezTo>
                    <a:close/>
                    <a:moveTo>
                      <a:pt x="95" y="62"/>
                    </a:moveTo>
                    <a:cubicBezTo>
                      <a:pt x="95" y="62"/>
                      <a:pt x="96" y="62"/>
                      <a:pt x="96" y="62"/>
                    </a:cubicBezTo>
                    <a:cubicBezTo>
                      <a:pt x="96" y="62"/>
                      <a:pt x="96" y="61"/>
                      <a:pt x="96" y="61"/>
                    </a:cubicBezTo>
                    <a:cubicBezTo>
                      <a:pt x="96" y="61"/>
                      <a:pt x="96" y="61"/>
                      <a:pt x="95" y="61"/>
                    </a:cubicBezTo>
                    <a:cubicBezTo>
                      <a:pt x="95" y="61"/>
                      <a:pt x="95" y="61"/>
                      <a:pt x="95" y="6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7" name="Freeform 42">
                <a:extLst>
                  <a:ext uri="{FF2B5EF4-FFF2-40B4-BE49-F238E27FC236}">
                    <a16:creationId xmlns:a16="http://schemas.microsoft.com/office/drawing/2014/main" id="{C4793938-D1F1-9C23-E1EB-7112854A88E3}"/>
                  </a:ext>
                </a:extLst>
              </p:cNvPr>
              <p:cNvSpPr>
                <a:spLocks noEditPoints="1"/>
              </p:cNvSpPr>
              <p:nvPr/>
            </p:nvSpPr>
            <p:spPr bwMode="auto">
              <a:xfrm>
                <a:off x="5185" y="1899"/>
                <a:ext cx="289" cy="366"/>
              </a:xfrm>
              <a:custGeom>
                <a:avLst/>
                <a:gdLst>
                  <a:gd name="T0" fmla="*/ 13 w 254"/>
                  <a:gd name="T1" fmla="*/ 226 h 323"/>
                  <a:gd name="T2" fmla="*/ 77 w 254"/>
                  <a:gd name="T3" fmla="*/ 76 h 323"/>
                  <a:gd name="T4" fmla="*/ 200 w 254"/>
                  <a:gd name="T5" fmla="*/ 55 h 323"/>
                  <a:gd name="T6" fmla="*/ 138 w 254"/>
                  <a:gd name="T7" fmla="*/ 149 h 323"/>
                  <a:gd name="T8" fmla="*/ 139 w 254"/>
                  <a:gd name="T9" fmla="*/ 152 h 323"/>
                  <a:gd name="T10" fmla="*/ 145 w 254"/>
                  <a:gd name="T11" fmla="*/ 159 h 323"/>
                  <a:gd name="T12" fmla="*/ 20 w 254"/>
                  <a:gd name="T13" fmla="*/ 247 h 323"/>
                  <a:gd name="T14" fmla="*/ 0 w 254"/>
                  <a:gd name="T15" fmla="*/ 320 h 323"/>
                  <a:gd name="T16" fmla="*/ 112 w 254"/>
                  <a:gd name="T17" fmla="*/ 148 h 323"/>
                  <a:gd name="T18" fmla="*/ 109 w 254"/>
                  <a:gd name="T19" fmla="*/ 144 h 323"/>
                  <a:gd name="T20" fmla="*/ 134 w 254"/>
                  <a:gd name="T21" fmla="*/ 126 h 323"/>
                  <a:gd name="T22" fmla="*/ 128 w 254"/>
                  <a:gd name="T23" fmla="*/ 129 h 323"/>
                  <a:gd name="T24" fmla="*/ 107 w 254"/>
                  <a:gd name="T25" fmla="*/ 146 h 323"/>
                  <a:gd name="T26" fmla="*/ 61 w 254"/>
                  <a:gd name="T27" fmla="*/ 177 h 323"/>
                  <a:gd name="T28" fmla="*/ 30 w 254"/>
                  <a:gd name="T29" fmla="*/ 191 h 323"/>
                  <a:gd name="T30" fmla="*/ 20 w 254"/>
                  <a:gd name="T31" fmla="*/ 212 h 323"/>
                  <a:gd name="T32" fmla="*/ 112 w 254"/>
                  <a:gd name="T33" fmla="*/ 148 h 323"/>
                  <a:gd name="T34" fmla="*/ 122 w 254"/>
                  <a:gd name="T35" fmla="*/ 145 h 323"/>
                  <a:gd name="T36" fmla="*/ 119 w 254"/>
                  <a:gd name="T37" fmla="*/ 146 h 323"/>
                  <a:gd name="T38" fmla="*/ 154 w 254"/>
                  <a:gd name="T39" fmla="*/ 78 h 323"/>
                  <a:gd name="T40" fmla="*/ 150 w 254"/>
                  <a:gd name="T41" fmla="*/ 81 h 323"/>
                  <a:gd name="T42" fmla="*/ 124 w 254"/>
                  <a:gd name="T43" fmla="*/ 105 h 323"/>
                  <a:gd name="T44" fmla="*/ 99 w 254"/>
                  <a:gd name="T45" fmla="*/ 121 h 323"/>
                  <a:gd name="T46" fmla="*/ 124 w 254"/>
                  <a:gd name="T47" fmla="*/ 105 h 323"/>
                  <a:gd name="T48" fmla="*/ 194 w 254"/>
                  <a:gd name="T49" fmla="*/ 77 h 323"/>
                  <a:gd name="T50" fmla="*/ 148 w 254"/>
                  <a:gd name="T51" fmla="*/ 83 h 323"/>
                  <a:gd name="T52" fmla="*/ 116 w 254"/>
                  <a:gd name="T53" fmla="*/ 57 h 323"/>
                  <a:gd name="T54" fmla="*/ 109 w 254"/>
                  <a:gd name="T55" fmla="*/ 69 h 323"/>
                  <a:gd name="T56" fmla="*/ 114 w 254"/>
                  <a:gd name="T57" fmla="*/ 80 h 323"/>
                  <a:gd name="T58" fmla="*/ 167 w 254"/>
                  <a:gd name="T59" fmla="*/ 40 h 323"/>
                  <a:gd name="T60" fmla="*/ 191 w 254"/>
                  <a:gd name="T61" fmla="*/ 38 h 323"/>
                  <a:gd name="T62" fmla="*/ 174 w 254"/>
                  <a:gd name="T63" fmla="*/ 37 h 323"/>
                  <a:gd name="T64" fmla="*/ 198 w 254"/>
                  <a:gd name="T65" fmla="*/ 23 h 323"/>
                  <a:gd name="T66" fmla="*/ 167 w 254"/>
                  <a:gd name="T67" fmla="*/ 37 h 323"/>
                  <a:gd name="T68" fmla="*/ 126 w 254"/>
                  <a:gd name="T69" fmla="*/ 66 h 323"/>
                  <a:gd name="T70" fmla="*/ 109 w 254"/>
                  <a:gd name="T71" fmla="*/ 69 h 323"/>
                  <a:gd name="T72" fmla="*/ 116 w 254"/>
                  <a:gd name="T73" fmla="*/ 57 h 323"/>
                  <a:gd name="T74" fmla="*/ 116 w 254"/>
                  <a:gd name="T75" fmla="*/ 57 h 323"/>
                  <a:gd name="T76" fmla="*/ 60 w 254"/>
                  <a:gd name="T77" fmla="*/ 142 h 323"/>
                  <a:gd name="T78" fmla="*/ 66 w 254"/>
                  <a:gd name="T79" fmla="*/ 113 h 323"/>
                  <a:gd name="T80" fmla="*/ 42 w 254"/>
                  <a:gd name="T81" fmla="*/ 168 h 323"/>
                  <a:gd name="T82" fmla="*/ 73 w 254"/>
                  <a:gd name="T83" fmla="*/ 139 h 323"/>
                  <a:gd name="T84" fmla="*/ 76 w 254"/>
                  <a:gd name="T85" fmla="*/ 135 h 323"/>
                  <a:gd name="T86" fmla="*/ 97 w 254"/>
                  <a:gd name="T87" fmla="*/ 82 h 323"/>
                  <a:gd name="T88" fmla="*/ 97 w 254"/>
                  <a:gd name="T89" fmla="*/ 82 h 323"/>
                  <a:gd name="T90" fmla="*/ 108 w 254"/>
                  <a:gd name="T91" fmla="*/ 172 h 323"/>
                  <a:gd name="T92" fmla="*/ 39 w 254"/>
                  <a:gd name="T93" fmla="*/ 174 h 323"/>
                  <a:gd name="T94" fmla="*/ 39 w 254"/>
                  <a:gd name="T95" fmla="*/ 174 h 323"/>
                  <a:gd name="T96" fmla="*/ 128 w 254"/>
                  <a:gd name="T97" fmla="*/ 143 h 323"/>
                  <a:gd name="T98" fmla="*/ 127 w 254"/>
                  <a:gd name="T99" fmla="*/ 140 h 323"/>
                  <a:gd name="T100" fmla="*/ 206 w 254"/>
                  <a:gd name="T101" fmla="*/ 16 h 323"/>
                  <a:gd name="T102" fmla="*/ 206 w 254"/>
                  <a:gd name="T103" fmla="*/ 20 h 323"/>
                  <a:gd name="T104" fmla="*/ 70 w 254"/>
                  <a:gd name="T105" fmla="*/ 130 h 323"/>
                  <a:gd name="T106" fmla="*/ 65 w 254"/>
                  <a:gd name="T107" fmla="*/ 130 h 323"/>
                  <a:gd name="T108" fmla="*/ 70 w 254"/>
                  <a:gd name="T109" fmla="*/ 130 h 323"/>
                  <a:gd name="T110" fmla="*/ 95 w 254"/>
                  <a:gd name="T111" fmla="*/ 121 h 323"/>
                  <a:gd name="T112" fmla="*/ 94 w 254"/>
                  <a:gd name="T113" fmla="*/ 123 h 323"/>
                  <a:gd name="T114" fmla="*/ 142 w 254"/>
                  <a:gd name="T115" fmla="*/ 119 h 323"/>
                  <a:gd name="T116" fmla="*/ 139 w 254"/>
                  <a:gd name="T117" fmla="*/ 120 h 323"/>
                  <a:gd name="T118" fmla="*/ 142 w 254"/>
                  <a:gd name="T119" fmla="*/ 119 h 323"/>
                  <a:gd name="T120" fmla="*/ 121 w 254"/>
                  <a:gd name="T121" fmla="*/ 50 h 323"/>
                  <a:gd name="T122" fmla="*/ 122 w 254"/>
                  <a:gd name="T123" fmla="*/ 51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4" h="323">
                    <a:moveTo>
                      <a:pt x="0" y="320"/>
                    </a:moveTo>
                    <a:cubicBezTo>
                      <a:pt x="0" y="288"/>
                      <a:pt x="4" y="257"/>
                      <a:pt x="13" y="226"/>
                    </a:cubicBezTo>
                    <a:cubicBezTo>
                      <a:pt x="17" y="225"/>
                      <a:pt x="18" y="224"/>
                      <a:pt x="14" y="221"/>
                    </a:cubicBezTo>
                    <a:cubicBezTo>
                      <a:pt x="19" y="165"/>
                      <a:pt x="40" y="117"/>
                      <a:pt x="77" y="76"/>
                    </a:cubicBezTo>
                    <a:cubicBezTo>
                      <a:pt x="123" y="25"/>
                      <a:pt x="182" y="0"/>
                      <a:pt x="254" y="0"/>
                    </a:cubicBezTo>
                    <a:cubicBezTo>
                      <a:pt x="236" y="21"/>
                      <a:pt x="220" y="39"/>
                      <a:pt x="200" y="55"/>
                    </a:cubicBezTo>
                    <a:cubicBezTo>
                      <a:pt x="207" y="55"/>
                      <a:pt x="213" y="54"/>
                      <a:pt x="219" y="53"/>
                    </a:cubicBezTo>
                    <a:cubicBezTo>
                      <a:pt x="206" y="98"/>
                      <a:pt x="180" y="130"/>
                      <a:pt x="138" y="149"/>
                    </a:cubicBezTo>
                    <a:cubicBezTo>
                      <a:pt x="136" y="150"/>
                      <a:pt x="134" y="150"/>
                      <a:pt x="133" y="153"/>
                    </a:cubicBezTo>
                    <a:cubicBezTo>
                      <a:pt x="135" y="153"/>
                      <a:pt x="137" y="152"/>
                      <a:pt x="139" y="152"/>
                    </a:cubicBezTo>
                    <a:cubicBezTo>
                      <a:pt x="141" y="152"/>
                      <a:pt x="142" y="151"/>
                      <a:pt x="144" y="151"/>
                    </a:cubicBezTo>
                    <a:cubicBezTo>
                      <a:pt x="144" y="154"/>
                      <a:pt x="145" y="156"/>
                      <a:pt x="145" y="159"/>
                    </a:cubicBezTo>
                    <a:cubicBezTo>
                      <a:pt x="122" y="188"/>
                      <a:pt x="92" y="207"/>
                      <a:pt x="55" y="214"/>
                    </a:cubicBezTo>
                    <a:cubicBezTo>
                      <a:pt x="26" y="219"/>
                      <a:pt x="26" y="219"/>
                      <a:pt x="20" y="247"/>
                    </a:cubicBezTo>
                    <a:cubicBezTo>
                      <a:pt x="15" y="270"/>
                      <a:pt x="12" y="293"/>
                      <a:pt x="13" y="317"/>
                    </a:cubicBezTo>
                    <a:cubicBezTo>
                      <a:pt x="8" y="317"/>
                      <a:pt x="5" y="323"/>
                      <a:pt x="0" y="320"/>
                    </a:cubicBezTo>
                    <a:close/>
                    <a:moveTo>
                      <a:pt x="119" y="146"/>
                    </a:moveTo>
                    <a:cubicBezTo>
                      <a:pt x="116" y="146"/>
                      <a:pt x="113" y="146"/>
                      <a:pt x="112" y="148"/>
                    </a:cubicBezTo>
                    <a:cubicBezTo>
                      <a:pt x="110" y="148"/>
                      <a:pt x="108" y="148"/>
                      <a:pt x="107" y="146"/>
                    </a:cubicBezTo>
                    <a:cubicBezTo>
                      <a:pt x="108" y="145"/>
                      <a:pt x="108" y="144"/>
                      <a:pt x="109" y="144"/>
                    </a:cubicBezTo>
                    <a:cubicBezTo>
                      <a:pt x="117" y="141"/>
                      <a:pt x="125" y="137"/>
                      <a:pt x="129" y="129"/>
                    </a:cubicBezTo>
                    <a:cubicBezTo>
                      <a:pt x="131" y="129"/>
                      <a:pt x="133" y="129"/>
                      <a:pt x="134" y="126"/>
                    </a:cubicBezTo>
                    <a:cubicBezTo>
                      <a:pt x="134" y="126"/>
                      <a:pt x="133" y="125"/>
                      <a:pt x="133" y="125"/>
                    </a:cubicBezTo>
                    <a:cubicBezTo>
                      <a:pt x="129" y="124"/>
                      <a:pt x="129" y="127"/>
                      <a:pt x="128" y="129"/>
                    </a:cubicBezTo>
                    <a:cubicBezTo>
                      <a:pt x="120" y="132"/>
                      <a:pt x="112" y="134"/>
                      <a:pt x="109" y="144"/>
                    </a:cubicBezTo>
                    <a:cubicBezTo>
                      <a:pt x="108" y="144"/>
                      <a:pt x="108" y="145"/>
                      <a:pt x="107" y="146"/>
                    </a:cubicBezTo>
                    <a:cubicBezTo>
                      <a:pt x="88" y="151"/>
                      <a:pt x="75" y="165"/>
                      <a:pt x="61" y="177"/>
                    </a:cubicBezTo>
                    <a:cubicBezTo>
                      <a:pt x="61" y="177"/>
                      <a:pt x="61" y="177"/>
                      <a:pt x="61" y="177"/>
                    </a:cubicBezTo>
                    <a:cubicBezTo>
                      <a:pt x="56" y="178"/>
                      <a:pt x="53" y="181"/>
                      <a:pt x="49" y="183"/>
                    </a:cubicBezTo>
                    <a:cubicBezTo>
                      <a:pt x="43" y="186"/>
                      <a:pt x="40" y="197"/>
                      <a:pt x="30" y="191"/>
                    </a:cubicBezTo>
                    <a:cubicBezTo>
                      <a:pt x="29" y="191"/>
                      <a:pt x="28" y="192"/>
                      <a:pt x="27" y="193"/>
                    </a:cubicBezTo>
                    <a:cubicBezTo>
                      <a:pt x="25" y="199"/>
                      <a:pt x="23" y="206"/>
                      <a:pt x="20" y="212"/>
                    </a:cubicBezTo>
                    <a:cubicBezTo>
                      <a:pt x="34" y="191"/>
                      <a:pt x="62" y="189"/>
                      <a:pt x="78" y="171"/>
                    </a:cubicBezTo>
                    <a:cubicBezTo>
                      <a:pt x="86" y="161"/>
                      <a:pt x="102" y="158"/>
                      <a:pt x="112" y="148"/>
                    </a:cubicBezTo>
                    <a:cubicBezTo>
                      <a:pt x="114" y="148"/>
                      <a:pt x="117" y="149"/>
                      <a:pt x="119" y="146"/>
                    </a:cubicBezTo>
                    <a:cubicBezTo>
                      <a:pt x="120" y="146"/>
                      <a:pt x="121" y="145"/>
                      <a:pt x="122" y="145"/>
                    </a:cubicBezTo>
                    <a:cubicBezTo>
                      <a:pt x="122" y="145"/>
                      <a:pt x="122" y="144"/>
                      <a:pt x="121" y="144"/>
                    </a:cubicBezTo>
                    <a:cubicBezTo>
                      <a:pt x="121" y="145"/>
                      <a:pt x="120" y="145"/>
                      <a:pt x="119" y="146"/>
                    </a:cubicBezTo>
                    <a:close/>
                    <a:moveTo>
                      <a:pt x="150" y="81"/>
                    </a:moveTo>
                    <a:cubicBezTo>
                      <a:pt x="152" y="80"/>
                      <a:pt x="154" y="80"/>
                      <a:pt x="154" y="78"/>
                    </a:cubicBezTo>
                    <a:cubicBezTo>
                      <a:pt x="154" y="78"/>
                      <a:pt x="153" y="77"/>
                      <a:pt x="153" y="77"/>
                    </a:cubicBezTo>
                    <a:cubicBezTo>
                      <a:pt x="151" y="77"/>
                      <a:pt x="151" y="79"/>
                      <a:pt x="150" y="81"/>
                    </a:cubicBezTo>
                    <a:cubicBezTo>
                      <a:pt x="149" y="82"/>
                      <a:pt x="149" y="82"/>
                      <a:pt x="148" y="83"/>
                    </a:cubicBezTo>
                    <a:cubicBezTo>
                      <a:pt x="139" y="89"/>
                      <a:pt x="128" y="93"/>
                      <a:pt x="124" y="105"/>
                    </a:cubicBezTo>
                    <a:cubicBezTo>
                      <a:pt x="121" y="105"/>
                      <a:pt x="118" y="105"/>
                      <a:pt x="116" y="107"/>
                    </a:cubicBezTo>
                    <a:cubicBezTo>
                      <a:pt x="110" y="109"/>
                      <a:pt x="102" y="109"/>
                      <a:pt x="99" y="121"/>
                    </a:cubicBezTo>
                    <a:cubicBezTo>
                      <a:pt x="107" y="115"/>
                      <a:pt x="114" y="115"/>
                      <a:pt x="116" y="107"/>
                    </a:cubicBezTo>
                    <a:cubicBezTo>
                      <a:pt x="119" y="107"/>
                      <a:pt x="122" y="108"/>
                      <a:pt x="124" y="105"/>
                    </a:cubicBezTo>
                    <a:cubicBezTo>
                      <a:pt x="149" y="94"/>
                      <a:pt x="175" y="83"/>
                      <a:pt x="204" y="79"/>
                    </a:cubicBezTo>
                    <a:cubicBezTo>
                      <a:pt x="199" y="75"/>
                      <a:pt x="197" y="77"/>
                      <a:pt x="194" y="77"/>
                    </a:cubicBezTo>
                    <a:cubicBezTo>
                      <a:pt x="180" y="77"/>
                      <a:pt x="167" y="85"/>
                      <a:pt x="154" y="87"/>
                    </a:cubicBezTo>
                    <a:cubicBezTo>
                      <a:pt x="150" y="87"/>
                      <a:pt x="148" y="87"/>
                      <a:pt x="148" y="83"/>
                    </a:cubicBezTo>
                    <a:cubicBezTo>
                      <a:pt x="149" y="82"/>
                      <a:pt x="149" y="82"/>
                      <a:pt x="150" y="81"/>
                    </a:cubicBezTo>
                    <a:close/>
                    <a:moveTo>
                      <a:pt x="116" y="57"/>
                    </a:moveTo>
                    <a:cubicBezTo>
                      <a:pt x="113" y="58"/>
                      <a:pt x="112" y="60"/>
                      <a:pt x="112" y="64"/>
                    </a:cubicBezTo>
                    <a:cubicBezTo>
                      <a:pt x="110" y="65"/>
                      <a:pt x="109" y="67"/>
                      <a:pt x="109" y="69"/>
                    </a:cubicBezTo>
                    <a:cubicBezTo>
                      <a:pt x="104" y="69"/>
                      <a:pt x="99" y="72"/>
                      <a:pt x="101" y="77"/>
                    </a:cubicBezTo>
                    <a:cubicBezTo>
                      <a:pt x="102" y="79"/>
                      <a:pt x="107" y="86"/>
                      <a:pt x="114" y="80"/>
                    </a:cubicBezTo>
                    <a:cubicBezTo>
                      <a:pt x="119" y="76"/>
                      <a:pt x="125" y="74"/>
                      <a:pt x="126" y="66"/>
                    </a:cubicBezTo>
                    <a:cubicBezTo>
                      <a:pt x="142" y="60"/>
                      <a:pt x="156" y="53"/>
                      <a:pt x="167" y="40"/>
                    </a:cubicBezTo>
                    <a:cubicBezTo>
                      <a:pt x="168" y="45"/>
                      <a:pt x="171" y="45"/>
                      <a:pt x="175" y="43"/>
                    </a:cubicBezTo>
                    <a:cubicBezTo>
                      <a:pt x="180" y="41"/>
                      <a:pt x="186" y="39"/>
                      <a:pt x="191" y="38"/>
                    </a:cubicBezTo>
                    <a:cubicBezTo>
                      <a:pt x="198" y="36"/>
                      <a:pt x="205" y="36"/>
                      <a:pt x="211" y="30"/>
                    </a:cubicBezTo>
                    <a:cubicBezTo>
                      <a:pt x="199" y="32"/>
                      <a:pt x="187" y="35"/>
                      <a:pt x="174" y="37"/>
                    </a:cubicBezTo>
                    <a:cubicBezTo>
                      <a:pt x="174" y="37"/>
                      <a:pt x="174" y="36"/>
                      <a:pt x="174" y="36"/>
                    </a:cubicBezTo>
                    <a:cubicBezTo>
                      <a:pt x="182" y="31"/>
                      <a:pt x="190" y="27"/>
                      <a:pt x="198" y="23"/>
                    </a:cubicBezTo>
                    <a:cubicBezTo>
                      <a:pt x="197" y="22"/>
                      <a:pt x="197" y="21"/>
                      <a:pt x="196" y="20"/>
                    </a:cubicBezTo>
                    <a:cubicBezTo>
                      <a:pt x="186" y="25"/>
                      <a:pt x="174" y="26"/>
                      <a:pt x="167" y="37"/>
                    </a:cubicBezTo>
                    <a:cubicBezTo>
                      <a:pt x="160" y="34"/>
                      <a:pt x="155" y="36"/>
                      <a:pt x="150" y="43"/>
                    </a:cubicBezTo>
                    <a:cubicBezTo>
                      <a:pt x="144" y="52"/>
                      <a:pt x="131" y="55"/>
                      <a:pt x="126" y="66"/>
                    </a:cubicBezTo>
                    <a:cubicBezTo>
                      <a:pt x="121" y="66"/>
                      <a:pt x="119" y="70"/>
                      <a:pt x="115" y="72"/>
                    </a:cubicBezTo>
                    <a:cubicBezTo>
                      <a:pt x="111" y="74"/>
                      <a:pt x="110" y="72"/>
                      <a:pt x="109" y="69"/>
                    </a:cubicBezTo>
                    <a:cubicBezTo>
                      <a:pt x="111" y="68"/>
                      <a:pt x="112" y="66"/>
                      <a:pt x="112" y="64"/>
                    </a:cubicBezTo>
                    <a:cubicBezTo>
                      <a:pt x="115" y="62"/>
                      <a:pt x="116" y="60"/>
                      <a:pt x="116" y="57"/>
                    </a:cubicBezTo>
                    <a:cubicBezTo>
                      <a:pt x="117" y="56"/>
                      <a:pt x="117" y="56"/>
                      <a:pt x="117" y="55"/>
                    </a:cubicBezTo>
                    <a:cubicBezTo>
                      <a:pt x="117" y="56"/>
                      <a:pt x="117" y="56"/>
                      <a:pt x="116" y="57"/>
                    </a:cubicBezTo>
                    <a:close/>
                    <a:moveTo>
                      <a:pt x="73" y="139"/>
                    </a:moveTo>
                    <a:cubicBezTo>
                      <a:pt x="68" y="137"/>
                      <a:pt x="65" y="146"/>
                      <a:pt x="60" y="142"/>
                    </a:cubicBezTo>
                    <a:cubicBezTo>
                      <a:pt x="53" y="136"/>
                      <a:pt x="59" y="131"/>
                      <a:pt x="61" y="126"/>
                    </a:cubicBezTo>
                    <a:cubicBezTo>
                      <a:pt x="62" y="121"/>
                      <a:pt x="64" y="117"/>
                      <a:pt x="66" y="113"/>
                    </a:cubicBezTo>
                    <a:cubicBezTo>
                      <a:pt x="68" y="109"/>
                      <a:pt x="68" y="105"/>
                      <a:pt x="64" y="102"/>
                    </a:cubicBezTo>
                    <a:cubicBezTo>
                      <a:pt x="56" y="124"/>
                      <a:pt x="49" y="146"/>
                      <a:pt x="42" y="168"/>
                    </a:cubicBezTo>
                    <a:cubicBezTo>
                      <a:pt x="43" y="169"/>
                      <a:pt x="44" y="170"/>
                      <a:pt x="45" y="170"/>
                    </a:cubicBezTo>
                    <a:cubicBezTo>
                      <a:pt x="53" y="158"/>
                      <a:pt x="67" y="153"/>
                      <a:pt x="73" y="139"/>
                    </a:cubicBezTo>
                    <a:cubicBezTo>
                      <a:pt x="75" y="138"/>
                      <a:pt x="77" y="138"/>
                      <a:pt x="77" y="136"/>
                    </a:cubicBezTo>
                    <a:cubicBezTo>
                      <a:pt x="77" y="136"/>
                      <a:pt x="76" y="135"/>
                      <a:pt x="76" y="135"/>
                    </a:cubicBezTo>
                    <a:cubicBezTo>
                      <a:pt x="73" y="135"/>
                      <a:pt x="73" y="137"/>
                      <a:pt x="73" y="139"/>
                    </a:cubicBezTo>
                    <a:close/>
                    <a:moveTo>
                      <a:pt x="97" y="82"/>
                    </a:moveTo>
                    <a:cubicBezTo>
                      <a:pt x="91" y="99"/>
                      <a:pt x="78" y="109"/>
                      <a:pt x="72" y="123"/>
                    </a:cubicBezTo>
                    <a:cubicBezTo>
                      <a:pt x="87" y="113"/>
                      <a:pt x="101" y="91"/>
                      <a:pt x="97" y="82"/>
                    </a:cubicBezTo>
                    <a:close/>
                    <a:moveTo>
                      <a:pt x="77" y="178"/>
                    </a:moveTo>
                    <a:cubicBezTo>
                      <a:pt x="87" y="177"/>
                      <a:pt x="98" y="178"/>
                      <a:pt x="108" y="172"/>
                    </a:cubicBezTo>
                    <a:cubicBezTo>
                      <a:pt x="97" y="171"/>
                      <a:pt x="86" y="172"/>
                      <a:pt x="77" y="178"/>
                    </a:cubicBezTo>
                    <a:close/>
                    <a:moveTo>
                      <a:pt x="39" y="174"/>
                    </a:moveTo>
                    <a:cubicBezTo>
                      <a:pt x="37" y="177"/>
                      <a:pt x="32" y="180"/>
                      <a:pt x="34" y="187"/>
                    </a:cubicBezTo>
                    <a:cubicBezTo>
                      <a:pt x="38" y="183"/>
                      <a:pt x="40" y="179"/>
                      <a:pt x="39" y="174"/>
                    </a:cubicBezTo>
                    <a:close/>
                    <a:moveTo>
                      <a:pt x="127" y="140"/>
                    </a:moveTo>
                    <a:cubicBezTo>
                      <a:pt x="127" y="141"/>
                      <a:pt x="128" y="142"/>
                      <a:pt x="128" y="143"/>
                    </a:cubicBezTo>
                    <a:cubicBezTo>
                      <a:pt x="132" y="141"/>
                      <a:pt x="136" y="142"/>
                      <a:pt x="140" y="137"/>
                    </a:cubicBezTo>
                    <a:cubicBezTo>
                      <a:pt x="135" y="138"/>
                      <a:pt x="131" y="139"/>
                      <a:pt x="127" y="140"/>
                    </a:cubicBezTo>
                    <a:close/>
                    <a:moveTo>
                      <a:pt x="209" y="18"/>
                    </a:moveTo>
                    <a:cubicBezTo>
                      <a:pt x="210" y="16"/>
                      <a:pt x="208" y="16"/>
                      <a:pt x="206" y="16"/>
                    </a:cubicBezTo>
                    <a:cubicBezTo>
                      <a:pt x="205" y="16"/>
                      <a:pt x="203" y="17"/>
                      <a:pt x="203" y="18"/>
                    </a:cubicBezTo>
                    <a:cubicBezTo>
                      <a:pt x="202" y="20"/>
                      <a:pt x="204" y="20"/>
                      <a:pt x="206" y="20"/>
                    </a:cubicBezTo>
                    <a:cubicBezTo>
                      <a:pt x="207" y="20"/>
                      <a:pt x="209" y="20"/>
                      <a:pt x="209" y="18"/>
                    </a:cubicBezTo>
                    <a:close/>
                    <a:moveTo>
                      <a:pt x="70" y="130"/>
                    </a:moveTo>
                    <a:cubicBezTo>
                      <a:pt x="69" y="129"/>
                      <a:pt x="68" y="128"/>
                      <a:pt x="68" y="128"/>
                    </a:cubicBezTo>
                    <a:cubicBezTo>
                      <a:pt x="67" y="128"/>
                      <a:pt x="65" y="129"/>
                      <a:pt x="65" y="130"/>
                    </a:cubicBezTo>
                    <a:cubicBezTo>
                      <a:pt x="64" y="131"/>
                      <a:pt x="64" y="133"/>
                      <a:pt x="66" y="133"/>
                    </a:cubicBezTo>
                    <a:cubicBezTo>
                      <a:pt x="68" y="133"/>
                      <a:pt x="69" y="131"/>
                      <a:pt x="70" y="130"/>
                    </a:cubicBezTo>
                    <a:close/>
                    <a:moveTo>
                      <a:pt x="96" y="122"/>
                    </a:moveTo>
                    <a:cubicBezTo>
                      <a:pt x="96" y="122"/>
                      <a:pt x="96" y="121"/>
                      <a:pt x="95" y="121"/>
                    </a:cubicBezTo>
                    <a:cubicBezTo>
                      <a:pt x="95" y="120"/>
                      <a:pt x="94" y="121"/>
                      <a:pt x="93" y="121"/>
                    </a:cubicBezTo>
                    <a:cubicBezTo>
                      <a:pt x="94" y="122"/>
                      <a:pt x="94" y="123"/>
                      <a:pt x="94" y="123"/>
                    </a:cubicBezTo>
                    <a:cubicBezTo>
                      <a:pt x="95" y="123"/>
                      <a:pt x="95" y="123"/>
                      <a:pt x="96" y="122"/>
                    </a:cubicBezTo>
                    <a:close/>
                    <a:moveTo>
                      <a:pt x="142" y="119"/>
                    </a:moveTo>
                    <a:cubicBezTo>
                      <a:pt x="141" y="118"/>
                      <a:pt x="141" y="118"/>
                      <a:pt x="140" y="118"/>
                    </a:cubicBezTo>
                    <a:cubicBezTo>
                      <a:pt x="140" y="118"/>
                      <a:pt x="139" y="119"/>
                      <a:pt x="139" y="120"/>
                    </a:cubicBezTo>
                    <a:cubicBezTo>
                      <a:pt x="140" y="120"/>
                      <a:pt x="141" y="121"/>
                      <a:pt x="141" y="121"/>
                    </a:cubicBezTo>
                    <a:cubicBezTo>
                      <a:pt x="142" y="120"/>
                      <a:pt x="142" y="119"/>
                      <a:pt x="142" y="119"/>
                    </a:cubicBezTo>
                    <a:close/>
                    <a:moveTo>
                      <a:pt x="122" y="50"/>
                    </a:moveTo>
                    <a:cubicBezTo>
                      <a:pt x="121" y="50"/>
                      <a:pt x="121" y="50"/>
                      <a:pt x="121" y="50"/>
                    </a:cubicBezTo>
                    <a:cubicBezTo>
                      <a:pt x="121" y="50"/>
                      <a:pt x="121" y="51"/>
                      <a:pt x="121" y="51"/>
                    </a:cubicBezTo>
                    <a:cubicBezTo>
                      <a:pt x="121" y="51"/>
                      <a:pt x="122" y="51"/>
                      <a:pt x="122" y="51"/>
                    </a:cubicBezTo>
                    <a:cubicBezTo>
                      <a:pt x="122" y="51"/>
                      <a:pt x="122" y="50"/>
                      <a:pt x="122" y="5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8" name="Freeform 43">
                <a:extLst>
                  <a:ext uri="{FF2B5EF4-FFF2-40B4-BE49-F238E27FC236}">
                    <a16:creationId xmlns:a16="http://schemas.microsoft.com/office/drawing/2014/main" id="{DBBC6689-006F-7BE9-EDB9-0F69EB0E2D16}"/>
                  </a:ext>
                </a:extLst>
              </p:cNvPr>
              <p:cNvSpPr>
                <a:spLocks noEditPoints="1"/>
              </p:cNvSpPr>
              <p:nvPr/>
            </p:nvSpPr>
            <p:spPr bwMode="auto">
              <a:xfrm>
                <a:off x="5164" y="1713"/>
                <a:ext cx="227" cy="212"/>
              </a:xfrm>
              <a:custGeom>
                <a:avLst/>
                <a:gdLst>
                  <a:gd name="T0" fmla="*/ 55 w 200"/>
                  <a:gd name="T1" fmla="*/ 151 h 187"/>
                  <a:gd name="T2" fmla="*/ 50 w 200"/>
                  <a:gd name="T3" fmla="*/ 136 h 187"/>
                  <a:gd name="T4" fmla="*/ 44 w 200"/>
                  <a:gd name="T5" fmla="*/ 136 h 187"/>
                  <a:gd name="T6" fmla="*/ 32 w 200"/>
                  <a:gd name="T7" fmla="*/ 134 h 187"/>
                  <a:gd name="T8" fmla="*/ 139 w 200"/>
                  <a:gd name="T9" fmla="*/ 92 h 187"/>
                  <a:gd name="T10" fmla="*/ 115 w 200"/>
                  <a:gd name="T11" fmla="*/ 96 h 187"/>
                  <a:gd name="T12" fmla="*/ 49 w 200"/>
                  <a:gd name="T13" fmla="*/ 109 h 187"/>
                  <a:gd name="T14" fmla="*/ 32 w 200"/>
                  <a:gd name="T15" fmla="*/ 104 h 187"/>
                  <a:gd name="T16" fmla="*/ 29 w 200"/>
                  <a:gd name="T17" fmla="*/ 68 h 187"/>
                  <a:gd name="T18" fmla="*/ 0 w 200"/>
                  <a:gd name="T19" fmla="*/ 73 h 187"/>
                  <a:gd name="T20" fmla="*/ 93 w 200"/>
                  <a:gd name="T21" fmla="*/ 9 h 187"/>
                  <a:gd name="T22" fmla="*/ 92 w 200"/>
                  <a:gd name="T23" fmla="*/ 23 h 187"/>
                  <a:gd name="T24" fmla="*/ 191 w 200"/>
                  <a:gd name="T25" fmla="*/ 18 h 187"/>
                  <a:gd name="T26" fmla="*/ 193 w 200"/>
                  <a:gd name="T27" fmla="*/ 37 h 187"/>
                  <a:gd name="T28" fmla="*/ 148 w 200"/>
                  <a:gd name="T29" fmla="*/ 105 h 187"/>
                  <a:gd name="T30" fmla="*/ 127 w 200"/>
                  <a:gd name="T31" fmla="*/ 150 h 187"/>
                  <a:gd name="T32" fmla="*/ 63 w 200"/>
                  <a:gd name="T33" fmla="*/ 187 h 187"/>
                  <a:gd name="T34" fmla="*/ 97 w 200"/>
                  <a:gd name="T35" fmla="*/ 167 h 187"/>
                  <a:gd name="T36" fmla="*/ 96 w 200"/>
                  <a:gd name="T37" fmla="*/ 158 h 187"/>
                  <a:gd name="T38" fmla="*/ 89 w 200"/>
                  <a:gd name="T39" fmla="*/ 160 h 187"/>
                  <a:gd name="T40" fmla="*/ 58 w 200"/>
                  <a:gd name="T41" fmla="*/ 163 h 187"/>
                  <a:gd name="T42" fmla="*/ 99 w 200"/>
                  <a:gd name="T43" fmla="*/ 155 h 187"/>
                  <a:gd name="T44" fmla="*/ 120 w 200"/>
                  <a:gd name="T45" fmla="*/ 139 h 187"/>
                  <a:gd name="T46" fmla="*/ 89 w 200"/>
                  <a:gd name="T47" fmla="*/ 75 h 187"/>
                  <a:gd name="T48" fmla="*/ 124 w 200"/>
                  <a:gd name="T49" fmla="*/ 63 h 187"/>
                  <a:gd name="T50" fmla="*/ 137 w 200"/>
                  <a:gd name="T51" fmla="*/ 56 h 187"/>
                  <a:gd name="T52" fmla="*/ 90 w 200"/>
                  <a:gd name="T53" fmla="*/ 76 h 187"/>
                  <a:gd name="T54" fmla="*/ 76 w 200"/>
                  <a:gd name="T55" fmla="*/ 71 h 187"/>
                  <a:gd name="T56" fmla="*/ 108 w 200"/>
                  <a:gd name="T57" fmla="*/ 35 h 187"/>
                  <a:gd name="T58" fmla="*/ 80 w 200"/>
                  <a:gd name="T59" fmla="*/ 59 h 187"/>
                  <a:gd name="T60" fmla="*/ 71 w 200"/>
                  <a:gd name="T61" fmla="*/ 51 h 187"/>
                  <a:gd name="T62" fmla="*/ 71 w 200"/>
                  <a:gd name="T63" fmla="*/ 55 h 187"/>
                  <a:gd name="T64" fmla="*/ 70 w 200"/>
                  <a:gd name="T65" fmla="*/ 56 h 187"/>
                  <a:gd name="T66" fmla="*/ 64 w 200"/>
                  <a:gd name="T67" fmla="*/ 94 h 187"/>
                  <a:gd name="T68" fmla="*/ 76 w 200"/>
                  <a:gd name="T69" fmla="*/ 90 h 187"/>
                  <a:gd name="T70" fmla="*/ 35 w 200"/>
                  <a:gd name="T71" fmla="*/ 88 h 187"/>
                  <a:gd name="T72" fmla="*/ 68 w 200"/>
                  <a:gd name="T73" fmla="*/ 36 h 187"/>
                  <a:gd name="T74" fmla="*/ 35 w 200"/>
                  <a:gd name="T75" fmla="*/ 88 h 187"/>
                  <a:gd name="T76" fmla="*/ 83 w 200"/>
                  <a:gd name="T77" fmla="*/ 29 h 187"/>
                  <a:gd name="T78" fmla="*/ 101 w 200"/>
                  <a:gd name="T79" fmla="*/ 91 h 187"/>
                  <a:gd name="T80" fmla="*/ 101 w 200"/>
                  <a:gd name="T81" fmla="*/ 91 h 187"/>
                  <a:gd name="T82" fmla="*/ 149 w 200"/>
                  <a:gd name="T83" fmla="*/ 49 h 187"/>
                  <a:gd name="T84" fmla="*/ 149 w 200"/>
                  <a:gd name="T85" fmla="*/ 51 h 187"/>
                  <a:gd name="T86" fmla="*/ 124 w 200"/>
                  <a:gd name="T87" fmla="*/ 38 h 187"/>
                  <a:gd name="T88" fmla="*/ 123 w 200"/>
                  <a:gd name="T89" fmla="*/ 39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0" h="187">
                    <a:moveTo>
                      <a:pt x="58" y="163"/>
                    </a:moveTo>
                    <a:cubicBezTo>
                      <a:pt x="54" y="160"/>
                      <a:pt x="48" y="158"/>
                      <a:pt x="55" y="151"/>
                    </a:cubicBezTo>
                    <a:cubicBezTo>
                      <a:pt x="58" y="148"/>
                      <a:pt x="61" y="144"/>
                      <a:pt x="52" y="144"/>
                    </a:cubicBezTo>
                    <a:cubicBezTo>
                      <a:pt x="45" y="144"/>
                      <a:pt x="53" y="138"/>
                      <a:pt x="50" y="136"/>
                    </a:cubicBezTo>
                    <a:cubicBezTo>
                      <a:pt x="66" y="136"/>
                      <a:pt x="82" y="136"/>
                      <a:pt x="100" y="136"/>
                    </a:cubicBezTo>
                    <a:cubicBezTo>
                      <a:pt x="79" y="125"/>
                      <a:pt x="62" y="131"/>
                      <a:pt x="44" y="136"/>
                    </a:cubicBezTo>
                    <a:cubicBezTo>
                      <a:pt x="40" y="136"/>
                      <a:pt x="36" y="136"/>
                      <a:pt x="32" y="136"/>
                    </a:cubicBezTo>
                    <a:cubicBezTo>
                      <a:pt x="32" y="135"/>
                      <a:pt x="32" y="134"/>
                      <a:pt x="32" y="134"/>
                    </a:cubicBezTo>
                    <a:cubicBezTo>
                      <a:pt x="37" y="126"/>
                      <a:pt x="44" y="121"/>
                      <a:pt x="53" y="119"/>
                    </a:cubicBezTo>
                    <a:cubicBezTo>
                      <a:pt x="83" y="114"/>
                      <a:pt x="111" y="102"/>
                      <a:pt x="139" y="92"/>
                    </a:cubicBezTo>
                    <a:cubicBezTo>
                      <a:pt x="143" y="91"/>
                      <a:pt x="147" y="89"/>
                      <a:pt x="149" y="84"/>
                    </a:cubicBezTo>
                    <a:cubicBezTo>
                      <a:pt x="137" y="88"/>
                      <a:pt x="126" y="90"/>
                      <a:pt x="115" y="96"/>
                    </a:cubicBezTo>
                    <a:cubicBezTo>
                      <a:pt x="101" y="105"/>
                      <a:pt x="83" y="102"/>
                      <a:pt x="68" y="111"/>
                    </a:cubicBezTo>
                    <a:cubicBezTo>
                      <a:pt x="64" y="114"/>
                      <a:pt x="53" y="125"/>
                      <a:pt x="49" y="109"/>
                    </a:cubicBezTo>
                    <a:cubicBezTo>
                      <a:pt x="49" y="109"/>
                      <a:pt x="41" y="108"/>
                      <a:pt x="38" y="107"/>
                    </a:cubicBezTo>
                    <a:cubicBezTo>
                      <a:pt x="36" y="106"/>
                      <a:pt x="32" y="107"/>
                      <a:pt x="32" y="104"/>
                    </a:cubicBezTo>
                    <a:cubicBezTo>
                      <a:pt x="32" y="94"/>
                      <a:pt x="25" y="85"/>
                      <a:pt x="31" y="75"/>
                    </a:cubicBezTo>
                    <a:cubicBezTo>
                      <a:pt x="32" y="73"/>
                      <a:pt x="31" y="70"/>
                      <a:pt x="29" y="68"/>
                    </a:cubicBezTo>
                    <a:cubicBezTo>
                      <a:pt x="25" y="69"/>
                      <a:pt x="21" y="71"/>
                      <a:pt x="17" y="72"/>
                    </a:cubicBezTo>
                    <a:cubicBezTo>
                      <a:pt x="11" y="73"/>
                      <a:pt x="6" y="79"/>
                      <a:pt x="0" y="73"/>
                    </a:cubicBezTo>
                    <a:cubicBezTo>
                      <a:pt x="3" y="66"/>
                      <a:pt x="6" y="58"/>
                      <a:pt x="13" y="55"/>
                    </a:cubicBezTo>
                    <a:cubicBezTo>
                      <a:pt x="40" y="40"/>
                      <a:pt x="63" y="18"/>
                      <a:pt x="93" y="9"/>
                    </a:cubicBezTo>
                    <a:cubicBezTo>
                      <a:pt x="93" y="10"/>
                      <a:pt x="94" y="10"/>
                      <a:pt x="95" y="10"/>
                    </a:cubicBezTo>
                    <a:cubicBezTo>
                      <a:pt x="94" y="14"/>
                      <a:pt x="93" y="17"/>
                      <a:pt x="92" y="23"/>
                    </a:cubicBezTo>
                    <a:cubicBezTo>
                      <a:pt x="127" y="8"/>
                      <a:pt x="162" y="2"/>
                      <a:pt x="200" y="0"/>
                    </a:cubicBezTo>
                    <a:cubicBezTo>
                      <a:pt x="196" y="7"/>
                      <a:pt x="193" y="12"/>
                      <a:pt x="191" y="18"/>
                    </a:cubicBezTo>
                    <a:cubicBezTo>
                      <a:pt x="190" y="21"/>
                      <a:pt x="182" y="26"/>
                      <a:pt x="194" y="28"/>
                    </a:cubicBezTo>
                    <a:cubicBezTo>
                      <a:pt x="198" y="28"/>
                      <a:pt x="194" y="34"/>
                      <a:pt x="193" y="37"/>
                    </a:cubicBezTo>
                    <a:cubicBezTo>
                      <a:pt x="184" y="58"/>
                      <a:pt x="173" y="78"/>
                      <a:pt x="157" y="95"/>
                    </a:cubicBezTo>
                    <a:cubicBezTo>
                      <a:pt x="154" y="97"/>
                      <a:pt x="152" y="100"/>
                      <a:pt x="148" y="105"/>
                    </a:cubicBezTo>
                    <a:cubicBezTo>
                      <a:pt x="155" y="104"/>
                      <a:pt x="161" y="103"/>
                      <a:pt x="167" y="102"/>
                    </a:cubicBezTo>
                    <a:cubicBezTo>
                      <a:pt x="155" y="120"/>
                      <a:pt x="139" y="134"/>
                      <a:pt x="127" y="150"/>
                    </a:cubicBezTo>
                    <a:cubicBezTo>
                      <a:pt x="130" y="154"/>
                      <a:pt x="135" y="151"/>
                      <a:pt x="138" y="155"/>
                    </a:cubicBezTo>
                    <a:cubicBezTo>
                      <a:pt x="115" y="171"/>
                      <a:pt x="91" y="184"/>
                      <a:pt x="63" y="187"/>
                    </a:cubicBezTo>
                    <a:cubicBezTo>
                      <a:pt x="63" y="183"/>
                      <a:pt x="65" y="179"/>
                      <a:pt x="60" y="177"/>
                    </a:cubicBezTo>
                    <a:cubicBezTo>
                      <a:pt x="71" y="169"/>
                      <a:pt x="86" y="175"/>
                      <a:pt x="97" y="167"/>
                    </a:cubicBezTo>
                    <a:cubicBezTo>
                      <a:pt x="96" y="164"/>
                      <a:pt x="89" y="166"/>
                      <a:pt x="90" y="160"/>
                    </a:cubicBezTo>
                    <a:cubicBezTo>
                      <a:pt x="92" y="160"/>
                      <a:pt x="94" y="161"/>
                      <a:pt x="96" y="158"/>
                    </a:cubicBezTo>
                    <a:cubicBezTo>
                      <a:pt x="96" y="158"/>
                      <a:pt x="95" y="156"/>
                      <a:pt x="95" y="156"/>
                    </a:cubicBezTo>
                    <a:cubicBezTo>
                      <a:pt x="92" y="156"/>
                      <a:pt x="91" y="158"/>
                      <a:pt x="89" y="160"/>
                    </a:cubicBezTo>
                    <a:cubicBezTo>
                      <a:pt x="84" y="161"/>
                      <a:pt x="79" y="164"/>
                      <a:pt x="74" y="166"/>
                    </a:cubicBezTo>
                    <a:cubicBezTo>
                      <a:pt x="69" y="167"/>
                      <a:pt x="61" y="174"/>
                      <a:pt x="58" y="163"/>
                    </a:cubicBezTo>
                    <a:close/>
                    <a:moveTo>
                      <a:pt x="111" y="146"/>
                    </a:moveTo>
                    <a:cubicBezTo>
                      <a:pt x="106" y="146"/>
                      <a:pt x="103" y="149"/>
                      <a:pt x="99" y="155"/>
                    </a:cubicBezTo>
                    <a:cubicBezTo>
                      <a:pt x="106" y="153"/>
                      <a:pt x="111" y="152"/>
                      <a:pt x="111" y="146"/>
                    </a:cubicBezTo>
                    <a:cubicBezTo>
                      <a:pt x="115" y="145"/>
                      <a:pt x="118" y="144"/>
                      <a:pt x="120" y="139"/>
                    </a:cubicBezTo>
                    <a:cubicBezTo>
                      <a:pt x="115" y="140"/>
                      <a:pt x="112" y="141"/>
                      <a:pt x="111" y="146"/>
                    </a:cubicBezTo>
                    <a:close/>
                    <a:moveTo>
                      <a:pt x="89" y="75"/>
                    </a:moveTo>
                    <a:cubicBezTo>
                      <a:pt x="107" y="65"/>
                      <a:pt x="127" y="66"/>
                      <a:pt x="146" y="69"/>
                    </a:cubicBezTo>
                    <a:cubicBezTo>
                      <a:pt x="140" y="64"/>
                      <a:pt x="133" y="63"/>
                      <a:pt x="124" y="63"/>
                    </a:cubicBezTo>
                    <a:cubicBezTo>
                      <a:pt x="139" y="57"/>
                      <a:pt x="153" y="59"/>
                      <a:pt x="167" y="58"/>
                    </a:cubicBezTo>
                    <a:cubicBezTo>
                      <a:pt x="157" y="53"/>
                      <a:pt x="147" y="55"/>
                      <a:pt x="137" y="56"/>
                    </a:cubicBezTo>
                    <a:cubicBezTo>
                      <a:pt x="130" y="56"/>
                      <a:pt x="124" y="61"/>
                      <a:pt x="118" y="60"/>
                    </a:cubicBezTo>
                    <a:cubicBezTo>
                      <a:pt x="103" y="57"/>
                      <a:pt x="96" y="66"/>
                      <a:pt x="90" y="76"/>
                    </a:cubicBezTo>
                    <a:cubicBezTo>
                      <a:pt x="79" y="74"/>
                      <a:pt x="77" y="87"/>
                      <a:pt x="68" y="88"/>
                    </a:cubicBezTo>
                    <a:cubicBezTo>
                      <a:pt x="67" y="81"/>
                      <a:pt x="72" y="76"/>
                      <a:pt x="76" y="71"/>
                    </a:cubicBezTo>
                    <a:cubicBezTo>
                      <a:pt x="87" y="58"/>
                      <a:pt x="101" y="48"/>
                      <a:pt x="117" y="41"/>
                    </a:cubicBezTo>
                    <a:cubicBezTo>
                      <a:pt x="114" y="37"/>
                      <a:pt x="108" y="42"/>
                      <a:pt x="108" y="35"/>
                    </a:cubicBezTo>
                    <a:cubicBezTo>
                      <a:pt x="108" y="32"/>
                      <a:pt x="104" y="34"/>
                      <a:pt x="103" y="35"/>
                    </a:cubicBezTo>
                    <a:cubicBezTo>
                      <a:pt x="98" y="46"/>
                      <a:pt x="85" y="48"/>
                      <a:pt x="80" y="59"/>
                    </a:cubicBezTo>
                    <a:cubicBezTo>
                      <a:pt x="79" y="62"/>
                      <a:pt x="76" y="65"/>
                      <a:pt x="71" y="67"/>
                    </a:cubicBezTo>
                    <a:cubicBezTo>
                      <a:pt x="69" y="63"/>
                      <a:pt x="71" y="60"/>
                      <a:pt x="71" y="51"/>
                    </a:cubicBezTo>
                    <a:cubicBezTo>
                      <a:pt x="71" y="52"/>
                      <a:pt x="70" y="53"/>
                      <a:pt x="70" y="54"/>
                    </a:cubicBezTo>
                    <a:cubicBezTo>
                      <a:pt x="70" y="54"/>
                      <a:pt x="69" y="56"/>
                      <a:pt x="71" y="55"/>
                    </a:cubicBezTo>
                    <a:cubicBezTo>
                      <a:pt x="72" y="55"/>
                      <a:pt x="72" y="54"/>
                      <a:pt x="72" y="53"/>
                    </a:cubicBezTo>
                    <a:cubicBezTo>
                      <a:pt x="72" y="52"/>
                      <a:pt x="72" y="51"/>
                      <a:pt x="70" y="56"/>
                    </a:cubicBezTo>
                    <a:cubicBezTo>
                      <a:pt x="61" y="70"/>
                      <a:pt x="63" y="87"/>
                      <a:pt x="55" y="102"/>
                    </a:cubicBezTo>
                    <a:cubicBezTo>
                      <a:pt x="64" y="98"/>
                      <a:pt x="65" y="98"/>
                      <a:pt x="64" y="94"/>
                    </a:cubicBezTo>
                    <a:cubicBezTo>
                      <a:pt x="63" y="90"/>
                      <a:pt x="65" y="89"/>
                      <a:pt x="68" y="88"/>
                    </a:cubicBezTo>
                    <a:cubicBezTo>
                      <a:pt x="69" y="94"/>
                      <a:pt x="73" y="93"/>
                      <a:pt x="76" y="90"/>
                    </a:cubicBezTo>
                    <a:cubicBezTo>
                      <a:pt x="81" y="85"/>
                      <a:pt x="85" y="80"/>
                      <a:pt x="89" y="75"/>
                    </a:cubicBezTo>
                    <a:close/>
                    <a:moveTo>
                      <a:pt x="35" y="88"/>
                    </a:moveTo>
                    <a:cubicBezTo>
                      <a:pt x="43" y="74"/>
                      <a:pt x="50" y="61"/>
                      <a:pt x="60" y="48"/>
                    </a:cubicBezTo>
                    <a:cubicBezTo>
                      <a:pt x="63" y="44"/>
                      <a:pt x="72" y="40"/>
                      <a:pt x="68" y="36"/>
                    </a:cubicBezTo>
                    <a:cubicBezTo>
                      <a:pt x="61" y="31"/>
                      <a:pt x="59" y="42"/>
                      <a:pt x="56" y="46"/>
                    </a:cubicBezTo>
                    <a:cubicBezTo>
                      <a:pt x="47" y="59"/>
                      <a:pt x="36" y="71"/>
                      <a:pt x="35" y="88"/>
                    </a:cubicBezTo>
                    <a:close/>
                    <a:moveTo>
                      <a:pt x="74" y="45"/>
                    </a:moveTo>
                    <a:cubicBezTo>
                      <a:pt x="79" y="41"/>
                      <a:pt x="84" y="38"/>
                      <a:pt x="83" y="29"/>
                    </a:cubicBezTo>
                    <a:cubicBezTo>
                      <a:pt x="76" y="33"/>
                      <a:pt x="73" y="38"/>
                      <a:pt x="74" y="45"/>
                    </a:cubicBezTo>
                    <a:close/>
                    <a:moveTo>
                      <a:pt x="101" y="91"/>
                    </a:moveTo>
                    <a:cubicBezTo>
                      <a:pt x="96" y="91"/>
                      <a:pt x="93" y="94"/>
                      <a:pt x="93" y="99"/>
                    </a:cubicBezTo>
                    <a:cubicBezTo>
                      <a:pt x="98" y="98"/>
                      <a:pt x="100" y="96"/>
                      <a:pt x="101" y="91"/>
                    </a:cubicBezTo>
                    <a:close/>
                    <a:moveTo>
                      <a:pt x="151" y="50"/>
                    </a:moveTo>
                    <a:cubicBezTo>
                      <a:pt x="150" y="50"/>
                      <a:pt x="149" y="49"/>
                      <a:pt x="149" y="49"/>
                    </a:cubicBezTo>
                    <a:cubicBezTo>
                      <a:pt x="148" y="49"/>
                      <a:pt x="148" y="50"/>
                      <a:pt x="147" y="50"/>
                    </a:cubicBezTo>
                    <a:cubicBezTo>
                      <a:pt x="148" y="50"/>
                      <a:pt x="148" y="51"/>
                      <a:pt x="149" y="51"/>
                    </a:cubicBezTo>
                    <a:cubicBezTo>
                      <a:pt x="149" y="51"/>
                      <a:pt x="150" y="50"/>
                      <a:pt x="151" y="50"/>
                    </a:cubicBezTo>
                    <a:close/>
                    <a:moveTo>
                      <a:pt x="124" y="38"/>
                    </a:moveTo>
                    <a:cubicBezTo>
                      <a:pt x="124" y="38"/>
                      <a:pt x="123" y="38"/>
                      <a:pt x="123" y="38"/>
                    </a:cubicBezTo>
                    <a:cubicBezTo>
                      <a:pt x="123" y="38"/>
                      <a:pt x="123" y="38"/>
                      <a:pt x="123" y="39"/>
                    </a:cubicBezTo>
                    <a:cubicBezTo>
                      <a:pt x="123" y="38"/>
                      <a:pt x="124" y="38"/>
                      <a:pt x="124" y="38"/>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9" name="Freeform 44">
                <a:extLst>
                  <a:ext uri="{FF2B5EF4-FFF2-40B4-BE49-F238E27FC236}">
                    <a16:creationId xmlns:a16="http://schemas.microsoft.com/office/drawing/2014/main" id="{7C54BC87-6DDA-D313-2E9C-F88819B3F09D}"/>
                  </a:ext>
                </a:extLst>
              </p:cNvPr>
              <p:cNvSpPr>
                <a:spLocks noEditPoints="1"/>
              </p:cNvSpPr>
              <p:nvPr/>
            </p:nvSpPr>
            <p:spPr bwMode="auto">
              <a:xfrm>
                <a:off x="5065" y="1505"/>
                <a:ext cx="157" cy="256"/>
              </a:xfrm>
              <a:custGeom>
                <a:avLst/>
                <a:gdLst>
                  <a:gd name="T0" fmla="*/ 9 w 138"/>
                  <a:gd name="T1" fmla="*/ 222 h 226"/>
                  <a:gd name="T2" fmla="*/ 132 w 138"/>
                  <a:gd name="T3" fmla="*/ 2 h 226"/>
                  <a:gd name="T4" fmla="*/ 113 w 138"/>
                  <a:gd name="T5" fmla="*/ 56 h 226"/>
                  <a:gd name="T6" fmla="*/ 99 w 138"/>
                  <a:gd name="T7" fmla="*/ 135 h 226"/>
                  <a:gd name="T8" fmla="*/ 97 w 138"/>
                  <a:gd name="T9" fmla="*/ 151 h 226"/>
                  <a:gd name="T10" fmla="*/ 32 w 138"/>
                  <a:gd name="T11" fmla="*/ 221 h 226"/>
                  <a:gd name="T12" fmla="*/ 22 w 138"/>
                  <a:gd name="T13" fmla="*/ 209 h 226"/>
                  <a:gd name="T14" fmla="*/ 74 w 138"/>
                  <a:gd name="T15" fmla="*/ 171 h 226"/>
                  <a:gd name="T16" fmla="*/ 53 w 138"/>
                  <a:gd name="T17" fmla="*/ 177 h 226"/>
                  <a:gd name="T18" fmla="*/ 80 w 138"/>
                  <a:gd name="T19" fmla="*/ 127 h 226"/>
                  <a:gd name="T20" fmla="*/ 80 w 138"/>
                  <a:gd name="T21" fmla="*/ 126 h 226"/>
                  <a:gd name="T22" fmla="*/ 44 w 138"/>
                  <a:gd name="T23" fmla="*/ 175 h 226"/>
                  <a:gd name="T24" fmla="*/ 22 w 138"/>
                  <a:gd name="T25" fmla="*/ 209 h 226"/>
                  <a:gd name="T26" fmla="*/ 41 w 138"/>
                  <a:gd name="T27" fmla="*/ 146 h 226"/>
                  <a:gd name="T28" fmla="*/ 41 w 138"/>
                  <a:gd name="T29" fmla="*/ 146 h 226"/>
                  <a:gd name="T30" fmla="*/ 34 w 138"/>
                  <a:gd name="T31" fmla="*/ 151 h 226"/>
                  <a:gd name="T32" fmla="*/ 58 w 138"/>
                  <a:gd name="T33" fmla="*/ 83 h 226"/>
                  <a:gd name="T34" fmla="*/ 92 w 138"/>
                  <a:gd name="T35" fmla="*/ 49 h 226"/>
                  <a:gd name="T36" fmla="*/ 99 w 138"/>
                  <a:gd name="T37" fmla="*/ 37 h 226"/>
                  <a:gd name="T38" fmla="*/ 95 w 138"/>
                  <a:gd name="T39" fmla="*/ 34 h 226"/>
                  <a:gd name="T40" fmla="*/ 92 w 138"/>
                  <a:gd name="T41" fmla="*/ 49 h 226"/>
                  <a:gd name="T42" fmla="*/ 58 w 138"/>
                  <a:gd name="T43" fmla="*/ 83 h 226"/>
                  <a:gd name="T44" fmla="*/ 46 w 138"/>
                  <a:gd name="T45" fmla="*/ 101 h 226"/>
                  <a:gd name="T46" fmla="*/ 22 w 138"/>
                  <a:gd name="T47" fmla="*/ 158 h 226"/>
                  <a:gd name="T48" fmla="*/ 15 w 138"/>
                  <a:gd name="T49" fmla="*/ 224 h 226"/>
                  <a:gd name="T50" fmla="*/ 99 w 138"/>
                  <a:gd name="T51" fmla="*/ 86 h 226"/>
                  <a:gd name="T52" fmla="*/ 107 w 138"/>
                  <a:gd name="T53" fmla="*/ 80 h 226"/>
                  <a:gd name="T54" fmla="*/ 99 w 138"/>
                  <a:gd name="T55" fmla="*/ 85 h 226"/>
                  <a:gd name="T56" fmla="*/ 99 w 138"/>
                  <a:gd name="T57" fmla="*/ 86 h 226"/>
                  <a:gd name="T58" fmla="*/ 82 w 138"/>
                  <a:gd name="T59" fmla="*/ 90 h 226"/>
                  <a:gd name="T60" fmla="*/ 68 w 138"/>
                  <a:gd name="T61" fmla="*/ 108 h 226"/>
                  <a:gd name="T62" fmla="*/ 82 w 138"/>
                  <a:gd name="T63" fmla="*/ 90 h 226"/>
                  <a:gd name="T64" fmla="*/ 47 w 138"/>
                  <a:gd name="T65" fmla="*/ 141 h 226"/>
                  <a:gd name="T66" fmla="*/ 44 w 138"/>
                  <a:gd name="T67" fmla="*/ 139 h 226"/>
                  <a:gd name="T68" fmla="*/ 32 w 138"/>
                  <a:gd name="T69" fmla="*/ 97 h 226"/>
                  <a:gd name="T70" fmla="*/ 32 w 138"/>
                  <a:gd name="T71" fmla="*/ 101 h 226"/>
                  <a:gd name="T72" fmla="*/ 113 w 138"/>
                  <a:gd name="T73" fmla="*/ 74 h 226"/>
                  <a:gd name="T74" fmla="*/ 114 w 138"/>
                  <a:gd name="T75" fmla="*/ 77 h 226"/>
                  <a:gd name="T76" fmla="*/ 113 w 138"/>
                  <a:gd name="T77" fmla="*/ 74 h 226"/>
                  <a:gd name="T78" fmla="*/ 45 w 138"/>
                  <a:gd name="T79" fmla="*/ 87 h 226"/>
                  <a:gd name="T80" fmla="*/ 45 w 138"/>
                  <a:gd name="T81" fmla="*/ 91 h 226"/>
                  <a:gd name="T82" fmla="*/ 48 w 138"/>
                  <a:gd name="T83" fmla="*/ 79 h 226"/>
                  <a:gd name="T84" fmla="*/ 46 w 138"/>
                  <a:gd name="T85" fmla="*/ 79 h 226"/>
                  <a:gd name="T86" fmla="*/ 48 w 138"/>
                  <a:gd name="T87" fmla="*/ 79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8" h="226">
                    <a:moveTo>
                      <a:pt x="12" y="226"/>
                    </a:moveTo>
                    <a:cubicBezTo>
                      <a:pt x="11" y="225"/>
                      <a:pt x="10" y="223"/>
                      <a:pt x="9" y="222"/>
                    </a:cubicBezTo>
                    <a:cubicBezTo>
                      <a:pt x="0" y="169"/>
                      <a:pt x="10" y="119"/>
                      <a:pt x="39" y="74"/>
                    </a:cubicBezTo>
                    <a:cubicBezTo>
                      <a:pt x="61" y="39"/>
                      <a:pt x="93" y="16"/>
                      <a:pt x="132" y="2"/>
                    </a:cubicBezTo>
                    <a:cubicBezTo>
                      <a:pt x="133" y="1"/>
                      <a:pt x="135" y="0"/>
                      <a:pt x="138" y="2"/>
                    </a:cubicBezTo>
                    <a:cubicBezTo>
                      <a:pt x="131" y="20"/>
                      <a:pt x="123" y="37"/>
                      <a:pt x="113" y="56"/>
                    </a:cubicBezTo>
                    <a:cubicBezTo>
                      <a:pt x="118" y="53"/>
                      <a:pt x="122" y="52"/>
                      <a:pt x="127" y="49"/>
                    </a:cubicBezTo>
                    <a:cubicBezTo>
                      <a:pt x="126" y="82"/>
                      <a:pt x="121" y="111"/>
                      <a:pt x="99" y="135"/>
                    </a:cubicBezTo>
                    <a:cubicBezTo>
                      <a:pt x="97" y="137"/>
                      <a:pt x="87" y="141"/>
                      <a:pt x="98" y="144"/>
                    </a:cubicBezTo>
                    <a:cubicBezTo>
                      <a:pt x="100" y="145"/>
                      <a:pt x="98" y="149"/>
                      <a:pt x="97" y="151"/>
                    </a:cubicBezTo>
                    <a:cubicBezTo>
                      <a:pt x="88" y="174"/>
                      <a:pt x="76" y="194"/>
                      <a:pt x="55" y="209"/>
                    </a:cubicBezTo>
                    <a:cubicBezTo>
                      <a:pt x="47" y="213"/>
                      <a:pt x="39" y="216"/>
                      <a:pt x="32" y="221"/>
                    </a:cubicBezTo>
                    <a:cubicBezTo>
                      <a:pt x="27" y="224"/>
                      <a:pt x="25" y="219"/>
                      <a:pt x="22" y="218"/>
                    </a:cubicBezTo>
                    <a:cubicBezTo>
                      <a:pt x="22" y="215"/>
                      <a:pt x="22" y="212"/>
                      <a:pt x="22" y="209"/>
                    </a:cubicBezTo>
                    <a:cubicBezTo>
                      <a:pt x="28" y="206"/>
                      <a:pt x="32" y="201"/>
                      <a:pt x="34" y="194"/>
                    </a:cubicBezTo>
                    <a:cubicBezTo>
                      <a:pt x="49" y="189"/>
                      <a:pt x="60" y="177"/>
                      <a:pt x="74" y="171"/>
                    </a:cubicBezTo>
                    <a:cubicBezTo>
                      <a:pt x="74" y="170"/>
                      <a:pt x="73" y="169"/>
                      <a:pt x="73" y="168"/>
                    </a:cubicBezTo>
                    <a:cubicBezTo>
                      <a:pt x="66" y="171"/>
                      <a:pt x="59" y="174"/>
                      <a:pt x="53" y="177"/>
                    </a:cubicBezTo>
                    <a:cubicBezTo>
                      <a:pt x="52" y="176"/>
                      <a:pt x="51" y="175"/>
                      <a:pt x="50" y="175"/>
                    </a:cubicBezTo>
                    <a:cubicBezTo>
                      <a:pt x="66" y="162"/>
                      <a:pt x="73" y="144"/>
                      <a:pt x="80" y="127"/>
                    </a:cubicBezTo>
                    <a:cubicBezTo>
                      <a:pt x="85" y="126"/>
                      <a:pt x="86" y="123"/>
                      <a:pt x="85" y="116"/>
                    </a:cubicBezTo>
                    <a:cubicBezTo>
                      <a:pt x="82" y="120"/>
                      <a:pt x="80" y="123"/>
                      <a:pt x="80" y="126"/>
                    </a:cubicBezTo>
                    <a:cubicBezTo>
                      <a:pt x="77" y="127"/>
                      <a:pt x="75" y="127"/>
                      <a:pt x="74" y="130"/>
                    </a:cubicBezTo>
                    <a:cubicBezTo>
                      <a:pt x="64" y="145"/>
                      <a:pt x="53" y="159"/>
                      <a:pt x="44" y="175"/>
                    </a:cubicBezTo>
                    <a:cubicBezTo>
                      <a:pt x="40" y="181"/>
                      <a:pt x="33" y="186"/>
                      <a:pt x="34" y="194"/>
                    </a:cubicBezTo>
                    <a:cubicBezTo>
                      <a:pt x="26" y="196"/>
                      <a:pt x="23" y="202"/>
                      <a:pt x="22" y="209"/>
                    </a:cubicBezTo>
                    <a:cubicBezTo>
                      <a:pt x="18" y="204"/>
                      <a:pt x="19" y="199"/>
                      <a:pt x="21" y="194"/>
                    </a:cubicBezTo>
                    <a:cubicBezTo>
                      <a:pt x="25" y="177"/>
                      <a:pt x="37" y="163"/>
                      <a:pt x="41" y="146"/>
                    </a:cubicBezTo>
                    <a:cubicBezTo>
                      <a:pt x="41" y="146"/>
                      <a:pt x="41" y="145"/>
                      <a:pt x="42" y="145"/>
                    </a:cubicBezTo>
                    <a:cubicBezTo>
                      <a:pt x="41" y="145"/>
                      <a:pt x="41" y="146"/>
                      <a:pt x="41" y="146"/>
                    </a:cubicBezTo>
                    <a:cubicBezTo>
                      <a:pt x="37" y="146"/>
                      <a:pt x="36" y="149"/>
                      <a:pt x="34" y="151"/>
                    </a:cubicBezTo>
                    <a:cubicBezTo>
                      <a:pt x="34" y="151"/>
                      <a:pt x="34" y="151"/>
                      <a:pt x="34" y="151"/>
                    </a:cubicBezTo>
                    <a:cubicBezTo>
                      <a:pt x="34" y="136"/>
                      <a:pt x="41" y="123"/>
                      <a:pt x="47" y="110"/>
                    </a:cubicBezTo>
                    <a:cubicBezTo>
                      <a:pt x="51" y="101"/>
                      <a:pt x="58" y="94"/>
                      <a:pt x="58" y="83"/>
                    </a:cubicBezTo>
                    <a:cubicBezTo>
                      <a:pt x="67" y="81"/>
                      <a:pt x="69" y="73"/>
                      <a:pt x="74" y="68"/>
                    </a:cubicBezTo>
                    <a:cubicBezTo>
                      <a:pt x="80" y="61"/>
                      <a:pt x="89" y="59"/>
                      <a:pt x="92" y="49"/>
                    </a:cubicBezTo>
                    <a:cubicBezTo>
                      <a:pt x="101" y="46"/>
                      <a:pt x="110" y="43"/>
                      <a:pt x="115" y="34"/>
                    </a:cubicBezTo>
                    <a:cubicBezTo>
                      <a:pt x="109" y="35"/>
                      <a:pt x="105" y="39"/>
                      <a:pt x="99" y="37"/>
                    </a:cubicBezTo>
                    <a:cubicBezTo>
                      <a:pt x="99" y="37"/>
                      <a:pt x="99" y="37"/>
                      <a:pt x="99" y="37"/>
                    </a:cubicBezTo>
                    <a:cubicBezTo>
                      <a:pt x="99" y="35"/>
                      <a:pt x="98" y="32"/>
                      <a:pt x="95" y="34"/>
                    </a:cubicBezTo>
                    <a:cubicBezTo>
                      <a:pt x="92" y="35"/>
                      <a:pt x="88" y="37"/>
                      <a:pt x="91" y="41"/>
                    </a:cubicBezTo>
                    <a:cubicBezTo>
                      <a:pt x="94" y="44"/>
                      <a:pt x="93" y="46"/>
                      <a:pt x="92" y="49"/>
                    </a:cubicBezTo>
                    <a:cubicBezTo>
                      <a:pt x="88" y="50"/>
                      <a:pt x="86" y="43"/>
                      <a:pt x="83" y="47"/>
                    </a:cubicBezTo>
                    <a:cubicBezTo>
                      <a:pt x="72" y="57"/>
                      <a:pt x="62" y="68"/>
                      <a:pt x="58" y="83"/>
                    </a:cubicBezTo>
                    <a:cubicBezTo>
                      <a:pt x="54" y="87"/>
                      <a:pt x="50" y="91"/>
                      <a:pt x="49" y="97"/>
                    </a:cubicBezTo>
                    <a:cubicBezTo>
                      <a:pt x="48" y="99"/>
                      <a:pt x="48" y="101"/>
                      <a:pt x="46" y="101"/>
                    </a:cubicBezTo>
                    <a:cubicBezTo>
                      <a:pt x="39" y="102"/>
                      <a:pt x="39" y="102"/>
                      <a:pt x="39" y="107"/>
                    </a:cubicBezTo>
                    <a:cubicBezTo>
                      <a:pt x="37" y="125"/>
                      <a:pt x="29" y="141"/>
                      <a:pt x="22" y="158"/>
                    </a:cubicBezTo>
                    <a:cubicBezTo>
                      <a:pt x="24" y="141"/>
                      <a:pt x="27" y="124"/>
                      <a:pt x="29" y="107"/>
                    </a:cubicBezTo>
                    <a:cubicBezTo>
                      <a:pt x="14" y="145"/>
                      <a:pt x="22" y="185"/>
                      <a:pt x="15" y="224"/>
                    </a:cubicBezTo>
                    <a:cubicBezTo>
                      <a:pt x="14" y="224"/>
                      <a:pt x="13" y="225"/>
                      <a:pt x="12" y="226"/>
                    </a:cubicBezTo>
                    <a:close/>
                    <a:moveTo>
                      <a:pt x="99" y="86"/>
                    </a:moveTo>
                    <a:cubicBezTo>
                      <a:pt x="101" y="85"/>
                      <a:pt x="102" y="85"/>
                      <a:pt x="104" y="84"/>
                    </a:cubicBezTo>
                    <a:cubicBezTo>
                      <a:pt x="105" y="83"/>
                      <a:pt x="109" y="83"/>
                      <a:pt x="107" y="80"/>
                    </a:cubicBezTo>
                    <a:cubicBezTo>
                      <a:pt x="106" y="77"/>
                      <a:pt x="103" y="78"/>
                      <a:pt x="101" y="80"/>
                    </a:cubicBezTo>
                    <a:cubicBezTo>
                      <a:pt x="100" y="82"/>
                      <a:pt x="100" y="84"/>
                      <a:pt x="99" y="85"/>
                    </a:cubicBezTo>
                    <a:cubicBezTo>
                      <a:pt x="99" y="86"/>
                      <a:pt x="98" y="86"/>
                      <a:pt x="98" y="86"/>
                    </a:cubicBezTo>
                    <a:cubicBezTo>
                      <a:pt x="98" y="86"/>
                      <a:pt x="99" y="86"/>
                      <a:pt x="99" y="86"/>
                    </a:cubicBezTo>
                    <a:close/>
                    <a:moveTo>
                      <a:pt x="82" y="90"/>
                    </a:moveTo>
                    <a:cubicBezTo>
                      <a:pt x="82" y="90"/>
                      <a:pt x="82" y="90"/>
                      <a:pt x="82" y="90"/>
                    </a:cubicBezTo>
                    <a:cubicBezTo>
                      <a:pt x="81" y="85"/>
                      <a:pt x="91" y="81"/>
                      <a:pt x="84" y="74"/>
                    </a:cubicBezTo>
                    <a:cubicBezTo>
                      <a:pt x="79" y="86"/>
                      <a:pt x="73" y="97"/>
                      <a:pt x="68" y="108"/>
                    </a:cubicBezTo>
                    <a:cubicBezTo>
                      <a:pt x="79" y="104"/>
                      <a:pt x="86" y="97"/>
                      <a:pt x="95" y="89"/>
                    </a:cubicBezTo>
                    <a:cubicBezTo>
                      <a:pt x="89" y="89"/>
                      <a:pt x="86" y="90"/>
                      <a:pt x="82" y="90"/>
                    </a:cubicBezTo>
                    <a:close/>
                    <a:moveTo>
                      <a:pt x="44" y="139"/>
                    </a:moveTo>
                    <a:cubicBezTo>
                      <a:pt x="45" y="140"/>
                      <a:pt x="46" y="140"/>
                      <a:pt x="47" y="141"/>
                    </a:cubicBezTo>
                    <a:cubicBezTo>
                      <a:pt x="54" y="132"/>
                      <a:pt x="61" y="123"/>
                      <a:pt x="67" y="114"/>
                    </a:cubicBezTo>
                    <a:cubicBezTo>
                      <a:pt x="55" y="118"/>
                      <a:pt x="50" y="129"/>
                      <a:pt x="44" y="139"/>
                    </a:cubicBezTo>
                    <a:close/>
                    <a:moveTo>
                      <a:pt x="34" y="99"/>
                    </a:moveTo>
                    <a:cubicBezTo>
                      <a:pt x="33" y="98"/>
                      <a:pt x="33" y="97"/>
                      <a:pt x="32" y="97"/>
                    </a:cubicBezTo>
                    <a:cubicBezTo>
                      <a:pt x="31" y="98"/>
                      <a:pt x="30" y="98"/>
                      <a:pt x="30" y="99"/>
                    </a:cubicBezTo>
                    <a:cubicBezTo>
                      <a:pt x="29" y="100"/>
                      <a:pt x="30" y="102"/>
                      <a:pt x="32" y="101"/>
                    </a:cubicBezTo>
                    <a:cubicBezTo>
                      <a:pt x="33" y="101"/>
                      <a:pt x="33" y="100"/>
                      <a:pt x="34" y="99"/>
                    </a:cubicBezTo>
                    <a:close/>
                    <a:moveTo>
                      <a:pt x="113" y="74"/>
                    </a:moveTo>
                    <a:cubicBezTo>
                      <a:pt x="113" y="75"/>
                      <a:pt x="112" y="76"/>
                      <a:pt x="112" y="76"/>
                    </a:cubicBezTo>
                    <a:cubicBezTo>
                      <a:pt x="113" y="77"/>
                      <a:pt x="114" y="77"/>
                      <a:pt x="114" y="77"/>
                    </a:cubicBezTo>
                    <a:cubicBezTo>
                      <a:pt x="115" y="77"/>
                      <a:pt x="115" y="76"/>
                      <a:pt x="115" y="75"/>
                    </a:cubicBezTo>
                    <a:cubicBezTo>
                      <a:pt x="114" y="75"/>
                      <a:pt x="114" y="75"/>
                      <a:pt x="113" y="74"/>
                    </a:cubicBezTo>
                    <a:close/>
                    <a:moveTo>
                      <a:pt x="46" y="89"/>
                    </a:moveTo>
                    <a:cubicBezTo>
                      <a:pt x="45" y="88"/>
                      <a:pt x="45" y="88"/>
                      <a:pt x="45" y="87"/>
                    </a:cubicBezTo>
                    <a:cubicBezTo>
                      <a:pt x="44" y="88"/>
                      <a:pt x="44" y="89"/>
                      <a:pt x="44" y="89"/>
                    </a:cubicBezTo>
                    <a:cubicBezTo>
                      <a:pt x="44" y="90"/>
                      <a:pt x="44" y="90"/>
                      <a:pt x="45" y="91"/>
                    </a:cubicBezTo>
                    <a:cubicBezTo>
                      <a:pt x="45" y="90"/>
                      <a:pt x="45" y="90"/>
                      <a:pt x="46" y="89"/>
                    </a:cubicBezTo>
                    <a:close/>
                    <a:moveTo>
                      <a:pt x="48" y="79"/>
                    </a:moveTo>
                    <a:cubicBezTo>
                      <a:pt x="48" y="79"/>
                      <a:pt x="48" y="78"/>
                      <a:pt x="47" y="78"/>
                    </a:cubicBezTo>
                    <a:cubicBezTo>
                      <a:pt x="47" y="78"/>
                      <a:pt x="46" y="79"/>
                      <a:pt x="46" y="79"/>
                    </a:cubicBezTo>
                    <a:cubicBezTo>
                      <a:pt x="46" y="80"/>
                      <a:pt x="47" y="81"/>
                      <a:pt x="47" y="81"/>
                    </a:cubicBezTo>
                    <a:cubicBezTo>
                      <a:pt x="47" y="81"/>
                      <a:pt x="48" y="80"/>
                      <a:pt x="48" y="7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0" name="Freeform 45">
                <a:extLst>
                  <a:ext uri="{FF2B5EF4-FFF2-40B4-BE49-F238E27FC236}">
                    <a16:creationId xmlns:a16="http://schemas.microsoft.com/office/drawing/2014/main" id="{E1D3EC3E-AA18-97FA-4818-084EA26225DB}"/>
                  </a:ext>
                </a:extLst>
              </p:cNvPr>
              <p:cNvSpPr/>
              <p:nvPr/>
            </p:nvSpPr>
            <p:spPr bwMode="auto">
              <a:xfrm>
                <a:off x="4880" y="2420"/>
                <a:ext cx="150" cy="259"/>
              </a:xfrm>
              <a:custGeom>
                <a:avLst/>
                <a:gdLst>
                  <a:gd name="T0" fmla="*/ 132 w 132"/>
                  <a:gd name="T1" fmla="*/ 8 h 229"/>
                  <a:gd name="T2" fmla="*/ 116 w 132"/>
                  <a:gd name="T3" fmla="*/ 19 h 229"/>
                  <a:gd name="T4" fmla="*/ 105 w 132"/>
                  <a:gd name="T5" fmla="*/ 28 h 229"/>
                  <a:gd name="T6" fmla="*/ 98 w 132"/>
                  <a:gd name="T7" fmla="*/ 32 h 229"/>
                  <a:gd name="T8" fmla="*/ 83 w 132"/>
                  <a:gd name="T9" fmla="*/ 24 h 229"/>
                  <a:gd name="T10" fmla="*/ 83 w 132"/>
                  <a:gd name="T11" fmla="*/ 35 h 229"/>
                  <a:gd name="T12" fmla="*/ 69 w 132"/>
                  <a:gd name="T13" fmla="*/ 52 h 229"/>
                  <a:gd name="T14" fmla="*/ 65 w 132"/>
                  <a:gd name="T15" fmla="*/ 59 h 229"/>
                  <a:gd name="T16" fmla="*/ 60 w 132"/>
                  <a:gd name="T17" fmla="*/ 69 h 229"/>
                  <a:gd name="T18" fmla="*/ 43 w 132"/>
                  <a:gd name="T19" fmla="*/ 84 h 229"/>
                  <a:gd name="T20" fmla="*/ 42 w 132"/>
                  <a:gd name="T21" fmla="*/ 86 h 229"/>
                  <a:gd name="T22" fmla="*/ 46 w 132"/>
                  <a:gd name="T23" fmla="*/ 109 h 229"/>
                  <a:gd name="T24" fmla="*/ 39 w 132"/>
                  <a:gd name="T25" fmla="*/ 127 h 229"/>
                  <a:gd name="T26" fmla="*/ 28 w 132"/>
                  <a:gd name="T27" fmla="*/ 142 h 229"/>
                  <a:gd name="T28" fmla="*/ 27 w 132"/>
                  <a:gd name="T29" fmla="*/ 146 h 229"/>
                  <a:gd name="T30" fmla="*/ 31 w 132"/>
                  <a:gd name="T31" fmla="*/ 161 h 229"/>
                  <a:gd name="T32" fmla="*/ 40 w 132"/>
                  <a:gd name="T33" fmla="*/ 175 h 229"/>
                  <a:gd name="T34" fmla="*/ 45 w 132"/>
                  <a:gd name="T35" fmla="*/ 188 h 229"/>
                  <a:gd name="T36" fmla="*/ 46 w 132"/>
                  <a:gd name="T37" fmla="*/ 202 h 229"/>
                  <a:gd name="T38" fmla="*/ 50 w 132"/>
                  <a:gd name="T39" fmla="*/ 213 h 229"/>
                  <a:gd name="T40" fmla="*/ 58 w 132"/>
                  <a:gd name="T41" fmla="*/ 214 h 229"/>
                  <a:gd name="T42" fmla="*/ 59 w 132"/>
                  <a:gd name="T43" fmla="*/ 221 h 229"/>
                  <a:gd name="T44" fmla="*/ 35 w 132"/>
                  <a:gd name="T45" fmla="*/ 229 h 229"/>
                  <a:gd name="T46" fmla="*/ 29 w 132"/>
                  <a:gd name="T47" fmla="*/ 228 h 229"/>
                  <a:gd name="T48" fmla="*/ 32 w 132"/>
                  <a:gd name="T49" fmla="*/ 209 h 229"/>
                  <a:gd name="T50" fmla="*/ 27 w 132"/>
                  <a:gd name="T51" fmla="*/ 198 h 229"/>
                  <a:gd name="T52" fmla="*/ 15 w 132"/>
                  <a:gd name="T53" fmla="*/ 168 h 229"/>
                  <a:gd name="T54" fmla="*/ 1 w 132"/>
                  <a:gd name="T55" fmla="*/ 164 h 229"/>
                  <a:gd name="T56" fmla="*/ 12 w 132"/>
                  <a:gd name="T57" fmla="*/ 152 h 229"/>
                  <a:gd name="T58" fmla="*/ 13 w 132"/>
                  <a:gd name="T59" fmla="*/ 140 h 229"/>
                  <a:gd name="T60" fmla="*/ 21 w 132"/>
                  <a:gd name="T61" fmla="*/ 129 h 229"/>
                  <a:gd name="T62" fmla="*/ 21 w 132"/>
                  <a:gd name="T63" fmla="*/ 120 h 229"/>
                  <a:gd name="T64" fmla="*/ 15 w 132"/>
                  <a:gd name="T65" fmla="*/ 115 h 229"/>
                  <a:gd name="T66" fmla="*/ 10 w 132"/>
                  <a:gd name="T67" fmla="*/ 106 h 229"/>
                  <a:gd name="T68" fmla="*/ 18 w 132"/>
                  <a:gd name="T69" fmla="*/ 103 h 229"/>
                  <a:gd name="T70" fmla="*/ 27 w 132"/>
                  <a:gd name="T71" fmla="*/ 92 h 229"/>
                  <a:gd name="T72" fmla="*/ 30 w 132"/>
                  <a:gd name="T73" fmla="*/ 89 h 229"/>
                  <a:gd name="T74" fmla="*/ 31 w 132"/>
                  <a:gd name="T75" fmla="*/ 76 h 229"/>
                  <a:gd name="T76" fmla="*/ 40 w 132"/>
                  <a:gd name="T77" fmla="*/ 71 h 229"/>
                  <a:gd name="T78" fmla="*/ 42 w 132"/>
                  <a:gd name="T79" fmla="*/ 59 h 229"/>
                  <a:gd name="T80" fmla="*/ 40 w 132"/>
                  <a:gd name="T81" fmla="*/ 49 h 229"/>
                  <a:gd name="T82" fmla="*/ 50 w 132"/>
                  <a:gd name="T83" fmla="*/ 49 h 229"/>
                  <a:gd name="T84" fmla="*/ 69 w 132"/>
                  <a:gd name="T85" fmla="*/ 38 h 229"/>
                  <a:gd name="T86" fmla="*/ 70 w 132"/>
                  <a:gd name="T87" fmla="*/ 35 h 229"/>
                  <a:gd name="T88" fmla="*/ 83 w 132"/>
                  <a:gd name="T89" fmla="*/ 15 h 229"/>
                  <a:gd name="T90" fmla="*/ 90 w 132"/>
                  <a:gd name="T91" fmla="*/ 11 h 229"/>
                  <a:gd name="T92" fmla="*/ 119 w 132"/>
                  <a:gd name="T93" fmla="*/ 0 h 229"/>
                  <a:gd name="T94" fmla="*/ 132 w 132"/>
                  <a:gd name="T95" fmla="*/ 8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2" h="229">
                    <a:moveTo>
                      <a:pt x="132" y="8"/>
                    </a:moveTo>
                    <a:cubicBezTo>
                      <a:pt x="130" y="16"/>
                      <a:pt x="130" y="27"/>
                      <a:pt x="116" y="19"/>
                    </a:cubicBezTo>
                    <a:cubicBezTo>
                      <a:pt x="110" y="15"/>
                      <a:pt x="104" y="19"/>
                      <a:pt x="105" y="28"/>
                    </a:cubicBezTo>
                    <a:cubicBezTo>
                      <a:pt x="105" y="33"/>
                      <a:pt x="104" y="37"/>
                      <a:pt x="98" y="32"/>
                    </a:cubicBezTo>
                    <a:cubicBezTo>
                      <a:pt x="94" y="28"/>
                      <a:pt x="89" y="27"/>
                      <a:pt x="83" y="24"/>
                    </a:cubicBezTo>
                    <a:cubicBezTo>
                      <a:pt x="83" y="28"/>
                      <a:pt x="83" y="32"/>
                      <a:pt x="83" y="35"/>
                    </a:cubicBezTo>
                    <a:cubicBezTo>
                      <a:pt x="84" y="46"/>
                      <a:pt x="85" y="55"/>
                      <a:pt x="69" y="52"/>
                    </a:cubicBezTo>
                    <a:cubicBezTo>
                      <a:pt x="64" y="51"/>
                      <a:pt x="59" y="53"/>
                      <a:pt x="65" y="59"/>
                    </a:cubicBezTo>
                    <a:cubicBezTo>
                      <a:pt x="71" y="66"/>
                      <a:pt x="69" y="69"/>
                      <a:pt x="60" y="69"/>
                    </a:cubicBezTo>
                    <a:cubicBezTo>
                      <a:pt x="51" y="69"/>
                      <a:pt x="42" y="71"/>
                      <a:pt x="43" y="84"/>
                    </a:cubicBezTo>
                    <a:cubicBezTo>
                      <a:pt x="43" y="85"/>
                      <a:pt x="43" y="86"/>
                      <a:pt x="42" y="86"/>
                    </a:cubicBezTo>
                    <a:cubicBezTo>
                      <a:pt x="30" y="96"/>
                      <a:pt x="39" y="102"/>
                      <a:pt x="46" y="109"/>
                    </a:cubicBezTo>
                    <a:cubicBezTo>
                      <a:pt x="55" y="117"/>
                      <a:pt x="52" y="123"/>
                      <a:pt x="39" y="127"/>
                    </a:cubicBezTo>
                    <a:cubicBezTo>
                      <a:pt x="31" y="129"/>
                      <a:pt x="20" y="129"/>
                      <a:pt x="28" y="142"/>
                    </a:cubicBezTo>
                    <a:cubicBezTo>
                      <a:pt x="29" y="143"/>
                      <a:pt x="28" y="145"/>
                      <a:pt x="27" y="146"/>
                    </a:cubicBezTo>
                    <a:cubicBezTo>
                      <a:pt x="14" y="156"/>
                      <a:pt x="21" y="158"/>
                      <a:pt x="31" y="161"/>
                    </a:cubicBezTo>
                    <a:cubicBezTo>
                      <a:pt x="38" y="162"/>
                      <a:pt x="45" y="165"/>
                      <a:pt x="40" y="175"/>
                    </a:cubicBezTo>
                    <a:cubicBezTo>
                      <a:pt x="38" y="180"/>
                      <a:pt x="41" y="185"/>
                      <a:pt x="45" y="188"/>
                    </a:cubicBezTo>
                    <a:cubicBezTo>
                      <a:pt x="54" y="192"/>
                      <a:pt x="52" y="198"/>
                      <a:pt x="46" y="202"/>
                    </a:cubicBezTo>
                    <a:cubicBezTo>
                      <a:pt x="36" y="210"/>
                      <a:pt x="42" y="211"/>
                      <a:pt x="50" y="213"/>
                    </a:cubicBezTo>
                    <a:cubicBezTo>
                      <a:pt x="52" y="213"/>
                      <a:pt x="55" y="214"/>
                      <a:pt x="58" y="214"/>
                    </a:cubicBezTo>
                    <a:cubicBezTo>
                      <a:pt x="68" y="215"/>
                      <a:pt x="61" y="218"/>
                      <a:pt x="59" y="221"/>
                    </a:cubicBezTo>
                    <a:cubicBezTo>
                      <a:pt x="51" y="223"/>
                      <a:pt x="40" y="216"/>
                      <a:pt x="35" y="229"/>
                    </a:cubicBezTo>
                    <a:cubicBezTo>
                      <a:pt x="35" y="229"/>
                      <a:pt x="31" y="228"/>
                      <a:pt x="29" y="228"/>
                    </a:cubicBezTo>
                    <a:cubicBezTo>
                      <a:pt x="25" y="221"/>
                      <a:pt x="28" y="214"/>
                      <a:pt x="32" y="209"/>
                    </a:cubicBezTo>
                    <a:cubicBezTo>
                      <a:pt x="38" y="202"/>
                      <a:pt x="35" y="199"/>
                      <a:pt x="27" y="198"/>
                    </a:cubicBezTo>
                    <a:cubicBezTo>
                      <a:pt x="39" y="184"/>
                      <a:pt x="34" y="173"/>
                      <a:pt x="15" y="168"/>
                    </a:cubicBezTo>
                    <a:cubicBezTo>
                      <a:pt x="10" y="166"/>
                      <a:pt x="3" y="169"/>
                      <a:pt x="1" y="164"/>
                    </a:cubicBezTo>
                    <a:cubicBezTo>
                      <a:pt x="0" y="158"/>
                      <a:pt x="9" y="156"/>
                      <a:pt x="12" y="152"/>
                    </a:cubicBezTo>
                    <a:cubicBezTo>
                      <a:pt x="17" y="148"/>
                      <a:pt x="25" y="146"/>
                      <a:pt x="13" y="140"/>
                    </a:cubicBezTo>
                    <a:cubicBezTo>
                      <a:pt x="10" y="139"/>
                      <a:pt x="18" y="131"/>
                      <a:pt x="21" y="129"/>
                    </a:cubicBezTo>
                    <a:cubicBezTo>
                      <a:pt x="28" y="125"/>
                      <a:pt x="26" y="123"/>
                      <a:pt x="21" y="120"/>
                    </a:cubicBezTo>
                    <a:cubicBezTo>
                      <a:pt x="19" y="118"/>
                      <a:pt x="17" y="116"/>
                      <a:pt x="15" y="115"/>
                    </a:cubicBezTo>
                    <a:cubicBezTo>
                      <a:pt x="12" y="113"/>
                      <a:pt x="9" y="110"/>
                      <a:pt x="10" y="106"/>
                    </a:cubicBezTo>
                    <a:cubicBezTo>
                      <a:pt x="11" y="102"/>
                      <a:pt x="15" y="104"/>
                      <a:pt x="18" y="103"/>
                    </a:cubicBezTo>
                    <a:cubicBezTo>
                      <a:pt x="24" y="102"/>
                      <a:pt x="33" y="103"/>
                      <a:pt x="27" y="92"/>
                    </a:cubicBezTo>
                    <a:cubicBezTo>
                      <a:pt x="27" y="90"/>
                      <a:pt x="28" y="89"/>
                      <a:pt x="30" y="89"/>
                    </a:cubicBezTo>
                    <a:cubicBezTo>
                      <a:pt x="42" y="86"/>
                      <a:pt x="38" y="81"/>
                      <a:pt x="31" y="76"/>
                    </a:cubicBezTo>
                    <a:cubicBezTo>
                      <a:pt x="35" y="74"/>
                      <a:pt x="37" y="73"/>
                      <a:pt x="40" y="71"/>
                    </a:cubicBezTo>
                    <a:cubicBezTo>
                      <a:pt x="45" y="68"/>
                      <a:pt x="48" y="64"/>
                      <a:pt x="42" y="59"/>
                    </a:cubicBezTo>
                    <a:cubicBezTo>
                      <a:pt x="40" y="56"/>
                      <a:pt x="37" y="53"/>
                      <a:pt x="40" y="49"/>
                    </a:cubicBezTo>
                    <a:cubicBezTo>
                      <a:pt x="43" y="46"/>
                      <a:pt x="47" y="48"/>
                      <a:pt x="50" y="49"/>
                    </a:cubicBezTo>
                    <a:cubicBezTo>
                      <a:pt x="59" y="52"/>
                      <a:pt x="67" y="48"/>
                      <a:pt x="69" y="38"/>
                    </a:cubicBezTo>
                    <a:cubicBezTo>
                      <a:pt x="69" y="37"/>
                      <a:pt x="70" y="35"/>
                      <a:pt x="70" y="35"/>
                    </a:cubicBezTo>
                    <a:cubicBezTo>
                      <a:pt x="85" y="36"/>
                      <a:pt x="78" y="21"/>
                      <a:pt x="83" y="15"/>
                    </a:cubicBezTo>
                    <a:cubicBezTo>
                      <a:pt x="85" y="12"/>
                      <a:pt x="85" y="8"/>
                      <a:pt x="90" y="11"/>
                    </a:cubicBezTo>
                    <a:cubicBezTo>
                      <a:pt x="103" y="17"/>
                      <a:pt x="112" y="10"/>
                      <a:pt x="119" y="0"/>
                    </a:cubicBezTo>
                    <a:cubicBezTo>
                      <a:pt x="123" y="3"/>
                      <a:pt x="125" y="9"/>
                      <a:pt x="132"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1" name="Freeform 46">
                <a:extLst>
                  <a:ext uri="{FF2B5EF4-FFF2-40B4-BE49-F238E27FC236}">
                    <a16:creationId xmlns:a16="http://schemas.microsoft.com/office/drawing/2014/main" id="{4B82718A-7548-F8AF-D7C0-CBA3A0199E96}"/>
                  </a:ext>
                </a:extLst>
              </p:cNvPr>
              <p:cNvSpPr/>
              <p:nvPr/>
            </p:nvSpPr>
            <p:spPr bwMode="auto">
              <a:xfrm>
                <a:off x="5584" y="1354"/>
                <a:ext cx="120" cy="92"/>
              </a:xfrm>
              <a:custGeom>
                <a:avLst/>
                <a:gdLst>
                  <a:gd name="T0" fmla="*/ 9 w 106"/>
                  <a:gd name="T1" fmla="*/ 80 h 81"/>
                  <a:gd name="T2" fmla="*/ 6 w 106"/>
                  <a:gd name="T3" fmla="*/ 64 h 81"/>
                  <a:gd name="T4" fmla="*/ 0 w 106"/>
                  <a:gd name="T5" fmla="*/ 46 h 81"/>
                  <a:gd name="T6" fmla="*/ 24 w 106"/>
                  <a:gd name="T7" fmla="*/ 53 h 81"/>
                  <a:gd name="T8" fmla="*/ 35 w 106"/>
                  <a:gd name="T9" fmla="*/ 52 h 81"/>
                  <a:gd name="T10" fmla="*/ 33 w 106"/>
                  <a:gd name="T11" fmla="*/ 40 h 81"/>
                  <a:gd name="T12" fmla="*/ 30 w 106"/>
                  <a:gd name="T13" fmla="*/ 31 h 81"/>
                  <a:gd name="T14" fmla="*/ 62 w 106"/>
                  <a:gd name="T15" fmla="*/ 26 h 81"/>
                  <a:gd name="T16" fmla="*/ 61 w 106"/>
                  <a:gd name="T17" fmla="*/ 11 h 81"/>
                  <a:gd name="T18" fmla="*/ 62 w 106"/>
                  <a:gd name="T19" fmla="*/ 0 h 81"/>
                  <a:gd name="T20" fmla="*/ 81 w 106"/>
                  <a:gd name="T21" fmla="*/ 11 h 81"/>
                  <a:gd name="T22" fmla="*/ 94 w 106"/>
                  <a:gd name="T23" fmla="*/ 8 h 81"/>
                  <a:gd name="T24" fmla="*/ 106 w 106"/>
                  <a:gd name="T25" fmla="*/ 17 h 81"/>
                  <a:gd name="T26" fmla="*/ 106 w 106"/>
                  <a:gd name="T27" fmla="*/ 23 h 81"/>
                  <a:gd name="T28" fmla="*/ 99 w 106"/>
                  <a:gd name="T29" fmla="*/ 38 h 81"/>
                  <a:gd name="T30" fmla="*/ 89 w 106"/>
                  <a:gd name="T31" fmla="*/ 28 h 81"/>
                  <a:gd name="T32" fmla="*/ 73 w 106"/>
                  <a:gd name="T33" fmla="*/ 19 h 81"/>
                  <a:gd name="T34" fmla="*/ 63 w 106"/>
                  <a:gd name="T35" fmla="*/ 31 h 81"/>
                  <a:gd name="T36" fmla="*/ 55 w 106"/>
                  <a:gd name="T37" fmla="*/ 42 h 81"/>
                  <a:gd name="T38" fmla="*/ 56 w 106"/>
                  <a:gd name="T39" fmla="*/ 46 h 81"/>
                  <a:gd name="T40" fmla="*/ 37 w 106"/>
                  <a:gd name="T41" fmla="*/ 61 h 81"/>
                  <a:gd name="T42" fmla="*/ 26 w 106"/>
                  <a:gd name="T43" fmla="*/ 60 h 81"/>
                  <a:gd name="T44" fmla="*/ 26 w 106"/>
                  <a:gd name="T45" fmla="*/ 67 h 81"/>
                  <a:gd name="T46" fmla="*/ 14 w 106"/>
                  <a:gd name="T47" fmla="*/ 81 h 81"/>
                  <a:gd name="T48" fmla="*/ 9 w 106"/>
                  <a:gd name="T49"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5" h="81">
                    <a:moveTo>
                      <a:pt x="9" y="80"/>
                    </a:moveTo>
                    <a:cubicBezTo>
                      <a:pt x="13" y="74"/>
                      <a:pt x="8" y="69"/>
                      <a:pt x="6" y="64"/>
                    </a:cubicBezTo>
                    <a:cubicBezTo>
                      <a:pt x="4" y="58"/>
                      <a:pt x="1" y="53"/>
                      <a:pt x="0" y="46"/>
                    </a:cubicBezTo>
                    <a:cubicBezTo>
                      <a:pt x="10" y="45"/>
                      <a:pt x="16" y="52"/>
                      <a:pt x="24" y="53"/>
                    </a:cubicBezTo>
                    <a:cubicBezTo>
                      <a:pt x="28" y="53"/>
                      <a:pt x="33" y="56"/>
                      <a:pt x="35" y="52"/>
                    </a:cubicBezTo>
                    <a:cubicBezTo>
                      <a:pt x="38" y="48"/>
                      <a:pt x="36" y="44"/>
                      <a:pt x="33" y="40"/>
                    </a:cubicBezTo>
                    <a:cubicBezTo>
                      <a:pt x="31" y="37"/>
                      <a:pt x="28" y="35"/>
                      <a:pt x="30" y="31"/>
                    </a:cubicBezTo>
                    <a:cubicBezTo>
                      <a:pt x="42" y="38"/>
                      <a:pt x="52" y="28"/>
                      <a:pt x="62" y="26"/>
                    </a:cubicBezTo>
                    <a:cubicBezTo>
                      <a:pt x="68" y="25"/>
                      <a:pt x="64" y="16"/>
                      <a:pt x="61" y="11"/>
                    </a:cubicBezTo>
                    <a:cubicBezTo>
                      <a:pt x="59" y="7"/>
                      <a:pt x="57" y="4"/>
                      <a:pt x="62" y="0"/>
                    </a:cubicBezTo>
                    <a:cubicBezTo>
                      <a:pt x="68" y="4"/>
                      <a:pt x="75" y="7"/>
                      <a:pt x="81" y="11"/>
                    </a:cubicBezTo>
                    <a:cubicBezTo>
                      <a:pt x="86" y="15"/>
                      <a:pt x="91" y="15"/>
                      <a:pt x="94" y="8"/>
                    </a:cubicBezTo>
                    <a:cubicBezTo>
                      <a:pt x="95" y="15"/>
                      <a:pt x="98" y="19"/>
                      <a:pt x="106" y="17"/>
                    </a:cubicBezTo>
                    <a:cubicBezTo>
                      <a:pt x="106" y="19"/>
                      <a:pt x="106" y="21"/>
                      <a:pt x="106" y="23"/>
                    </a:cubicBezTo>
                    <a:cubicBezTo>
                      <a:pt x="104" y="28"/>
                      <a:pt x="104" y="36"/>
                      <a:pt x="99" y="38"/>
                    </a:cubicBezTo>
                    <a:cubicBezTo>
                      <a:pt x="94" y="40"/>
                      <a:pt x="93" y="31"/>
                      <a:pt x="89" y="28"/>
                    </a:cubicBezTo>
                    <a:cubicBezTo>
                      <a:pt x="84" y="24"/>
                      <a:pt x="81" y="19"/>
                      <a:pt x="73" y="19"/>
                    </a:cubicBezTo>
                    <a:cubicBezTo>
                      <a:pt x="74" y="26"/>
                      <a:pt x="78" y="36"/>
                      <a:pt x="63" y="31"/>
                    </a:cubicBezTo>
                    <a:cubicBezTo>
                      <a:pt x="62" y="31"/>
                      <a:pt x="49" y="31"/>
                      <a:pt x="55" y="42"/>
                    </a:cubicBezTo>
                    <a:cubicBezTo>
                      <a:pt x="56" y="43"/>
                      <a:pt x="55" y="45"/>
                      <a:pt x="56" y="46"/>
                    </a:cubicBezTo>
                    <a:cubicBezTo>
                      <a:pt x="58" y="66"/>
                      <a:pt x="56" y="68"/>
                      <a:pt x="37" y="61"/>
                    </a:cubicBezTo>
                    <a:cubicBezTo>
                      <a:pt x="33" y="59"/>
                      <a:pt x="29" y="58"/>
                      <a:pt x="26" y="60"/>
                    </a:cubicBezTo>
                    <a:cubicBezTo>
                      <a:pt x="23" y="62"/>
                      <a:pt x="25" y="65"/>
                      <a:pt x="26" y="67"/>
                    </a:cubicBezTo>
                    <a:cubicBezTo>
                      <a:pt x="29" y="81"/>
                      <a:pt x="29" y="81"/>
                      <a:pt x="14" y="81"/>
                    </a:cubicBezTo>
                    <a:cubicBezTo>
                      <a:pt x="13" y="81"/>
                      <a:pt x="11" y="80"/>
                      <a:pt x="9" y="8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2" name="Freeform 47">
                <a:extLst>
                  <a:ext uri="{FF2B5EF4-FFF2-40B4-BE49-F238E27FC236}">
                    <a16:creationId xmlns:a16="http://schemas.microsoft.com/office/drawing/2014/main" id="{062B0E78-6038-DF81-8CEB-DD01B0DBC94C}"/>
                  </a:ext>
                </a:extLst>
              </p:cNvPr>
              <p:cNvSpPr/>
              <p:nvPr/>
            </p:nvSpPr>
            <p:spPr bwMode="auto">
              <a:xfrm>
                <a:off x="5079" y="1742"/>
                <a:ext cx="118" cy="88"/>
              </a:xfrm>
              <a:custGeom>
                <a:avLst/>
                <a:gdLst>
                  <a:gd name="T0" fmla="*/ 0 w 104"/>
                  <a:gd name="T1" fmla="*/ 17 h 78"/>
                  <a:gd name="T2" fmla="*/ 3 w 104"/>
                  <a:gd name="T3" fmla="*/ 15 h 78"/>
                  <a:gd name="T4" fmla="*/ 10 w 104"/>
                  <a:gd name="T5" fmla="*/ 9 h 78"/>
                  <a:gd name="T6" fmla="*/ 20 w 104"/>
                  <a:gd name="T7" fmla="*/ 12 h 78"/>
                  <a:gd name="T8" fmla="*/ 43 w 104"/>
                  <a:gd name="T9" fmla="*/ 0 h 78"/>
                  <a:gd name="T10" fmla="*/ 41 w 104"/>
                  <a:gd name="T11" fmla="*/ 14 h 78"/>
                  <a:gd name="T12" fmla="*/ 47 w 104"/>
                  <a:gd name="T13" fmla="*/ 27 h 78"/>
                  <a:gd name="T14" fmla="*/ 75 w 104"/>
                  <a:gd name="T15" fmla="*/ 31 h 78"/>
                  <a:gd name="T16" fmla="*/ 68 w 104"/>
                  <a:gd name="T17" fmla="*/ 42 h 78"/>
                  <a:gd name="T18" fmla="*/ 67 w 104"/>
                  <a:gd name="T19" fmla="*/ 51 h 78"/>
                  <a:gd name="T20" fmla="*/ 75 w 104"/>
                  <a:gd name="T21" fmla="*/ 48 h 78"/>
                  <a:gd name="T22" fmla="*/ 92 w 104"/>
                  <a:gd name="T23" fmla="*/ 47 h 78"/>
                  <a:gd name="T24" fmla="*/ 104 w 104"/>
                  <a:gd name="T25" fmla="*/ 43 h 78"/>
                  <a:gd name="T26" fmla="*/ 92 w 104"/>
                  <a:gd name="T27" fmla="*/ 77 h 78"/>
                  <a:gd name="T28" fmla="*/ 79 w 104"/>
                  <a:gd name="T29" fmla="*/ 63 h 78"/>
                  <a:gd name="T30" fmla="*/ 74 w 104"/>
                  <a:gd name="T31" fmla="*/ 58 h 78"/>
                  <a:gd name="T32" fmla="*/ 64 w 104"/>
                  <a:gd name="T33" fmla="*/ 60 h 78"/>
                  <a:gd name="T34" fmla="*/ 48 w 104"/>
                  <a:gd name="T35" fmla="*/ 48 h 78"/>
                  <a:gd name="T36" fmla="*/ 49 w 104"/>
                  <a:gd name="T37" fmla="*/ 39 h 78"/>
                  <a:gd name="T38" fmla="*/ 38 w 104"/>
                  <a:gd name="T39" fmla="*/ 31 h 78"/>
                  <a:gd name="T40" fmla="*/ 29 w 104"/>
                  <a:gd name="T41" fmla="*/ 26 h 78"/>
                  <a:gd name="T42" fmla="*/ 21 w 104"/>
                  <a:gd name="T43" fmla="*/ 22 h 78"/>
                  <a:gd name="T44" fmla="*/ 3 w 104"/>
                  <a:gd name="T45" fmla="*/ 39 h 78"/>
                  <a:gd name="T46" fmla="*/ 0 w 104"/>
                  <a:gd name="T47" fmla="*/ 1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4" h="78">
                    <a:moveTo>
                      <a:pt x="0" y="17"/>
                    </a:moveTo>
                    <a:cubicBezTo>
                      <a:pt x="1" y="16"/>
                      <a:pt x="2" y="15"/>
                      <a:pt x="3" y="15"/>
                    </a:cubicBezTo>
                    <a:cubicBezTo>
                      <a:pt x="6" y="14"/>
                      <a:pt x="8" y="12"/>
                      <a:pt x="10" y="9"/>
                    </a:cubicBezTo>
                    <a:cubicBezTo>
                      <a:pt x="13" y="10"/>
                      <a:pt x="15" y="15"/>
                      <a:pt x="20" y="12"/>
                    </a:cubicBezTo>
                    <a:cubicBezTo>
                      <a:pt x="27" y="7"/>
                      <a:pt x="35" y="4"/>
                      <a:pt x="43" y="0"/>
                    </a:cubicBezTo>
                    <a:cubicBezTo>
                      <a:pt x="48" y="5"/>
                      <a:pt x="43" y="9"/>
                      <a:pt x="41" y="14"/>
                    </a:cubicBezTo>
                    <a:cubicBezTo>
                      <a:pt x="39" y="20"/>
                      <a:pt x="38" y="23"/>
                      <a:pt x="47" y="27"/>
                    </a:cubicBezTo>
                    <a:cubicBezTo>
                      <a:pt x="57" y="32"/>
                      <a:pt x="66" y="29"/>
                      <a:pt x="75" y="31"/>
                    </a:cubicBezTo>
                    <a:cubicBezTo>
                      <a:pt x="75" y="36"/>
                      <a:pt x="70" y="38"/>
                      <a:pt x="68" y="42"/>
                    </a:cubicBezTo>
                    <a:cubicBezTo>
                      <a:pt x="67" y="45"/>
                      <a:pt x="64" y="48"/>
                      <a:pt x="67" y="51"/>
                    </a:cubicBezTo>
                    <a:cubicBezTo>
                      <a:pt x="70" y="53"/>
                      <a:pt x="72" y="49"/>
                      <a:pt x="75" y="48"/>
                    </a:cubicBezTo>
                    <a:cubicBezTo>
                      <a:pt x="81" y="54"/>
                      <a:pt x="86" y="48"/>
                      <a:pt x="92" y="47"/>
                    </a:cubicBezTo>
                    <a:cubicBezTo>
                      <a:pt x="96" y="46"/>
                      <a:pt x="100" y="44"/>
                      <a:pt x="104" y="43"/>
                    </a:cubicBezTo>
                    <a:cubicBezTo>
                      <a:pt x="100" y="55"/>
                      <a:pt x="96" y="66"/>
                      <a:pt x="92" y="77"/>
                    </a:cubicBezTo>
                    <a:cubicBezTo>
                      <a:pt x="82" y="78"/>
                      <a:pt x="74" y="78"/>
                      <a:pt x="79" y="63"/>
                    </a:cubicBezTo>
                    <a:cubicBezTo>
                      <a:pt x="81" y="59"/>
                      <a:pt x="77" y="58"/>
                      <a:pt x="74" y="58"/>
                    </a:cubicBezTo>
                    <a:cubicBezTo>
                      <a:pt x="71" y="58"/>
                      <a:pt x="67" y="59"/>
                      <a:pt x="64" y="60"/>
                    </a:cubicBezTo>
                    <a:cubicBezTo>
                      <a:pt x="48" y="65"/>
                      <a:pt x="48" y="65"/>
                      <a:pt x="48" y="48"/>
                    </a:cubicBezTo>
                    <a:cubicBezTo>
                      <a:pt x="48" y="45"/>
                      <a:pt x="48" y="42"/>
                      <a:pt x="49" y="39"/>
                    </a:cubicBezTo>
                    <a:cubicBezTo>
                      <a:pt x="50" y="30"/>
                      <a:pt x="45" y="28"/>
                      <a:pt x="38" y="31"/>
                    </a:cubicBezTo>
                    <a:cubicBezTo>
                      <a:pt x="31" y="33"/>
                      <a:pt x="29" y="33"/>
                      <a:pt x="29" y="26"/>
                    </a:cubicBezTo>
                    <a:cubicBezTo>
                      <a:pt x="29" y="17"/>
                      <a:pt x="25" y="20"/>
                      <a:pt x="21" y="22"/>
                    </a:cubicBezTo>
                    <a:cubicBezTo>
                      <a:pt x="13" y="26"/>
                      <a:pt x="12" y="36"/>
                      <a:pt x="3" y="39"/>
                    </a:cubicBezTo>
                    <a:cubicBezTo>
                      <a:pt x="2" y="32"/>
                      <a:pt x="1" y="24"/>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3" name="Freeform 48">
                <a:extLst>
                  <a:ext uri="{FF2B5EF4-FFF2-40B4-BE49-F238E27FC236}">
                    <a16:creationId xmlns:a16="http://schemas.microsoft.com/office/drawing/2014/main" id="{A8DD5BFA-7575-1DC7-8BBF-8405258C82D2}"/>
                  </a:ext>
                </a:extLst>
              </p:cNvPr>
              <p:cNvSpPr/>
              <p:nvPr/>
            </p:nvSpPr>
            <p:spPr bwMode="auto">
              <a:xfrm>
                <a:off x="5092" y="2400"/>
                <a:ext cx="85" cy="61"/>
              </a:xfrm>
              <a:custGeom>
                <a:avLst/>
                <a:gdLst>
                  <a:gd name="T0" fmla="*/ 68 w 75"/>
                  <a:gd name="T1" fmla="*/ 47 h 54"/>
                  <a:gd name="T2" fmla="*/ 61 w 75"/>
                  <a:gd name="T3" fmla="*/ 47 h 54"/>
                  <a:gd name="T4" fmla="*/ 61 w 75"/>
                  <a:gd name="T5" fmla="*/ 47 h 54"/>
                  <a:gd name="T6" fmla="*/ 57 w 75"/>
                  <a:gd name="T7" fmla="*/ 38 h 54"/>
                  <a:gd name="T8" fmla="*/ 49 w 75"/>
                  <a:gd name="T9" fmla="*/ 42 h 54"/>
                  <a:gd name="T10" fmla="*/ 44 w 75"/>
                  <a:gd name="T11" fmla="*/ 47 h 54"/>
                  <a:gd name="T12" fmla="*/ 36 w 75"/>
                  <a:gd name="T13" fmla="*/ 46 h 54"/>
                  <a:gd name="T14" fmla="*/ 33 w 75"/>
                  <a:gd name="T15" fmla="*/ 37 h 54"/>
                  <a:gd name="T16" fmla="*/ 23 w 75"/>
                  <a:gd name="T17" fmla="*/ 33 h 54"/>
                  <a:gd name="T18" fmla="*/ 6 w 75"/>
                  <a:gd name="T19" fmla="*/ 26 h 54"/>
                  <a:gd name="T20" fmla="*/ 0 w 75"/>
                  <a:gd name="T21" fmla="*/ 13 h 54"/>
                  <a:gd name="T22" fmla="*/ 1 w 75"/>
                  <a:gd name="T23" fmla="*/ 11 h 54"/>
                  <a:gd name="T24" fmla="*/ 14 w 75"/>
                  <a:gd name="T25" fmla="*/ 1 h 54"/>
                  <a:gd name="T26" fmla="*/ 20 w 75"/>
                  <a:gd name="T27" fmla="*/ 13 h 54"/>
                  <a:gd name="T28" fmla="*/ 22 w 75"/>
                  <a:gd name="T29" fmla="*/ 22 h 54"/>
                  <a:gd name="T30" fmla="*/ 28 w 75"/>
                  <a:gd name="T31" fmla="*/ 27 h 54"/>
                  <a:gd name="T32" fmla="*/ 32 w 75"/>
                  <a:gd name="T33" fmla="*/ 27 h 54"/>
                  <a:gd name="T34" fmla="*/ 45 w 75"/>
                  <a:gd name="T35" fmla="*/ 27 h 54"/>
                  <a:gd name="T36" fmla="*/ 53 w 75"/>
                  <a:gd name="T37" fmla="*/ 31 h 54"/>
                  <a:gd name="T38" fmla="*/ 75 w 75"/>
                  <a:gd name="T39" fmla="*/ 24 h 54"/>
                  <a:gd name="T40" fmla="*/ 68 w 75"/>
                  <a:gd name="T41"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54">
                    <a:moveTo>
                      <a:pt x="68" y="47"/>
                    </a:moveTo>
                    <a:cubicBezTo>
                      <a:pt x="66" y="47"/>
                      <a:pt x="63" y="47"/>
                      <a:pt x="61" y="47"/>
                    </a:cubicBezTo>
                    <a:cubicBezTo>
                      <a:pt x="61" y="47"/>
                      <a:pt x="61" y="47"/>
                      <a:pt x="61" y="47"/>
                    </a:cubicBezTo>
                    <a:cubicBezTo>
                      <a:pt x="60" y="44"/>
                      <a:pt x="62" y="40"/>
                      <a:pt x="57" y="38"/>
                    </a:cubicBezTo>
                    <a:cubicBezTo>
                      <a:pt x="53" y="37"/>
                      <a:pt x="51" y="40"/>
                      <a:pt x="49" y="42"/>
                    </a:cubicBezTo>
                    <a:cubicBezTo>
                      <a:pt x="48" y="44"/>
                      <a:pt x="46" y="45"/>
                      <a:pt x="44" y="47"/>
                    </a:cubicBezTo>
                    <a:cubicBezTo>
                      <a:pt x="40" y="52"/>
                      <a:pt x="38" y="54"/>
                      <a:pt x="36" y="46"/>
                    </a:cubicBezTo>
                    <a:cubicBezTo>
                      <a:pt x="36" y="43"/>
                      <a:pt x="33" y="40"/>
                      <a:pt x="33" y="37"/>
                    </a:cubicBezTo>
                    <a:cubicBezTo>
                      <a:pt x="31" y="30"/>
                      <a:pt x="28" y="30"/>
                      <a:pt x="23" y="33"/>
                    </a:cubicBezTo>
                    <a:cubicBezTo>
                      <a:pt x="13" y="42"/>
                      <a:pt x="10" y="35"/>
                      <a:pt x="6" y="26"/>
                    </a:cubicBezTo>
                    <a:cubicBezTo>
                      <a:pt x="4" y="22"/>
                      <a:pt x="8" y="15"/>
                      <a:pt x="0" y="13"/>
                    </a:cubicBezTo>
                    <a:cubicBezTo>
                      <a:pt x="1" y="13"/>
                      <a:pt x="1" y="12"/>
                      <a:pt x="1" y="11"/>
                    </a:cubicBezTo>
                    <a:cubicBezTo>
                      <a:pt x="4" y="6"/>
                      <a:pt x="8" y="0"/>
                      <a:pt x="14" y="1"/>
                    </a:cubicBezTo>
                    <a:cubicBezTo>
                      <a:pt x="19" y="1"/>
                      <a:pt x="18" y="8"/>
                      <a:pt x="20" y="13"/>
                    </a:cubicBezTo>
                    <a:cubicBezTo>
                      <a:pt x="21" y="16"/>
                      <a:pt x="21" y="19"/>
                      <a:pt x="22" y="22"/>
                    </a:cubicBezTo>
                    <a:cubicBezTo>
                      <a:pt x="22" y="26"/>
                      <a:pt x="22" y="30"/>
                      <a:pt x="28" y="27"/>
                    </a:cubicBezTo>
                    <a:cubicBezTo>
                      <a:pt x="29" y="26"/>
                      <a:pt x="31" y="25"/>
                      <a:pt x="32" y="27"/>
                    </a:cubicBezTo>
                    <a:cubicBezTo>
                      <a:pt x="37" y="41"/>
                      <a:pt x="41" y="29"/>
                      <a:pt x="45" y="27"/>
                    </a:cubicBezTo>
                    <a:cubicBezTo>
                      <a:pt x="47" y="32"/>
                      <a:pt x="49" y="33"/>
                      <a:pt x="53" y="31"/>
                    </a:cubicBezTo>
                    <a:cubicBezTo>
                      <a:pt x="59" y="28"/>
                      <a:pt x="66" y="27"/>
                      <a:pt x="75" y="24"/>
                    </a:cubicBezTo>
                    <a:cubicBezTo>
                      <a:pt x="70" y="33"/>
                      <a:pt x="66" y="39"/>
                      <a:pt x="68" y="4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4" name="Freeform 49">
                <a:extLst>
                  <a:ext uri="{FF2B5EF4-FFF2-40B4-BE49-F238E27FC236}">
                    <a16:creationId xmlns:a16="http://schemas.microsoft.com/office/drawing/2014/main" id="{740F3A82-54D8-2A6F-186E-80B5B3B996DB}"/>
                  </a:ext>
                </a:extLst>
              </p:cNvPr>
              <p:cNvSpPr/>
              <p:nvPr/>
            </p:nvSpPr>
            <p:spPr bwMode="auto">
              <a:xfrm>
                <a:off x="4807" y="1883"/>
                <a:ext cx="66" cy="50"/>
              </a:xfrm>
              <a:custGeom>
                <a:avLst/>
                <a:gdLst>
                  <a:gd name="T0" fmla="*/ 26 w 58"/>
                  <a:gd name="T1" fmla="*/ 1 h 44"/>
                  <a:gd name="T2" fmla="*/ 37 w 58"/>
                  <a:gd name="T3" fmla="*/ 7 h 44"/>
                  <a:gd name="T4" fmla="*/ 46 w 58"/>
                  <a:gd name="T5" fmla="*/ 19 h 44"/>
                  <a:gd name="T6" fmla="*/ 44 w 58"/>
                  <a:gd name="T7" fmla="*/ 35 h 44"/>
                  <a:gd name="T8" fmla="*/ 25 w 58"/>
                  <a:gd name="T9" fmla="*/ 43 h 44"/>
                  <a:gd name="T10" fmla="*/ 23 w 58"/>
                  <a:gd name="T11" fmla="*/ 35 h 44"/>
                  <a:gd name="T12" fmla="*/ 0 w 58"/>
                  <a:gd name="T13" fmla="*/ 17 h 44"/>
                  <a:gd name="T14" fmla="*/ 23 w 58"/>
                  <a:gd name="T15" fmla="*/ 10 h 44"/>
                  <a:gd name="T16" fmla="*/ 26 w 58"/>
                  <a:gd name="T17" fmla="*/ 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44">
                    <a:moveTo>
                      <a:pt x="26" y="1"/>
                    </a:moveTo>
                    <a:cubicBezTo>
                      <a:pt x="31" y="0"/>
                      <a:pt x="35" y="0"/>
                      <a:pt x="37" y="7"/>
                    </a:cubicBezTo>
                    <a:cubicBezTo>
                      <a:pt x="38" y="11"/>
                      <a:pt x="42" y="16"/>
                      <a:pt x="46" y="19"/>
                    </a:cubicBezTo>
                    <a:cubicBezTo>
                      <a:pt x="58" y="26"/>
                      <a:pt x="52" y="30"/>
                      <a:pt x="44" y="35"/>
                    </a:cubicBezTo>
                    <a:cubicBezTo>
                      <a:pt x="38" y="38"/>
                      <a:pt x="33" y="44"/>
                      <a:pt x="25" y="43"/>
                    </a:cubicBezTo>
                    <a:cubicBezTo>
                      <a:pt x="29" y="39"/>
                      <a:pt x="27" y="37"/>
                      <a:pt x="23" y="35"/>
                    </a:cubicBezTo>
                    <a:cubicBezTo>
                      <a:pt x="14" y="31"/>
                      <a:pt x="6" y="26"/>
                      <a:pt x="0" y="17"/>
                    </a:cubicBezTo>
                    <a:cubicBezTo>
                      <a:pt x="8" y="15"/>
                      <a:pt x="16" y="14"/>
                      <a:pt x="23" y="10"/>
                    </a:cubicBezTo>
                    <a:cubicBezTo>
                      <a:pt x="28" y="7"/>
                      <a:pt x="29" y="5"/>
                      <a:pt x="26"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5" name="Freeform 50">
                <a:extLst>
                  <a:ext uri="{FF2B5EF4-FFF2-40B4-BE49-F238E27FC236}">
                    <a16:creationId xmlns:a16="http://schemas.microsoft.com/office/drawing/2014/main" id="{A3C1D26C-5FD3-B127-B0C1-B552A13536AB}"/>
                  </a:ext>
                </a:extLst>
              </p:cNvPr>
              <p:cNvSpPr/>
              <p:nvPr/>
            </p:nvSpPr>
            <p:spPr bwMode="auto">
              <a:xfrm>
                <a:off x="4836" y="2006"/>
                <a:ext cx="61" cy="58"/>
              </a:xfrm>
              <a:custGeom>
                <a:avLst/>
                <a:gdLst>
                  <a:gd name="T0" fmla="*/ 50 w 54"/>
                  <a:gd name="T1" fmla="*/ 40 h 51"/>
                  <a:gd name="T2" fmla="*/ 31 w 54"/>
                  <a:gd name="T3" fmla="*/ 40 h 51"/>
                  <a:gd name="T4" fmla="*/ 23 w 54"/>
                  <a:gd name="T5" fmla="*/ 43 h 51"/>
                  <a:gd name="T6" fmla="*/ 0 w 54"/>
                  <a:gd name="T7" fmla="*/ 48 h 51"/>
                  <a:gd name="T8" fmla="*/ 12 w 54"/>
                  <a:gd name="T9" fmla="*/ 37 h 51"/>
                  <a:gd name="T10" fmla="*/ 12 w 54"/>
                  <a:gd name="T11" fmla="*/ 31 h 51"/>
                  <a:gd name="T12" fmla="*/ 7 w 54"/>
                  <a:gd name="T13" fmla="*/ 12 h 51"/>
                  <a:gd name="T14" fmla="*/ 19 w 54"/>
                  <a:gd name="T15" fmla="*/ 6 h 51"/>
                  <a:gd name="T16" fmla="*/ 33 w 54"/>
                  <a:gd name="T17" fmla="*/ 5 h 51"/>
                  <a:gd name="T18" fmla="*/ 29 w 54"/>
                  <a:gd name="T19" fmla="*/ 16 h 51"/>
                  <a:gd name="T20" fmla="*/ 22 w 54"/>
                  <a:gd name="T21" fmla="*/ 26 h 51"/>
                  <a:gd name="T22" fmla="*/ 44 w 54"/>
                  <a:gd name="T23" fmla="*/ 30 h 51"/>
                  <a:gd name="T24" fmla="*/ 50 w 54"/>
                  <a:gd name="T25" fmla="*/ 4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1">
                    <a:moveTo>
                      <a:pt x="50" y="40"/>
                    </a:moveTo>
                    <a:cubicBezTo>
                      <a:pt x="43" y="40"/>
                      <a:pt x="37" y="40"/>
                      <a:pt x="31" y="40"/>
                    </a:cubicBezTo>
                    <a:cubicBezTo>
                      <a:pt x="28" y="40"/>
                      <a:pt x="25" y="41"/>
                      <a:pt x="23" y="43"/>
                    </a:cubicBezTo>
                    <a:cubicBezTo>
                      <a:pt x="14" y="51"/>
                      <a:pt x="15" y="51"/>
                      <a:pt x="0" y="48"/>
                    </a:cubicBezTo>
                    <a:cubicBezTo>
                      <a:pt x="8" y="49"/>
                      <a:pt x="13" y="46"/>
                      <a:pt x="12" y="37"/>
                    </a:cubicBezTo>
                    <a:cubicBezTo>
                      <a:pt x="11" y="35"/>
                      <a:pt x="11" y="32"/>
                      <a:pt x="12" y="31"/>
                    </a:cubicBezTo>
                    <a:cubicBezTo>
                      <a:pt x="22" y="22"/>
                      <a:pt x="18" y="17"/>
                      <a:pt x="7" y="12"/>
                    </a:cubicBezTo>
                    <a:cubicBezTo>
                      <a:pt x="12" y="10"/>
                      <a:pt x="16" y="8"/>
                      <a:pt x="19" y="6"/>
                    </a:cubicBezTo>
                    <a:cubicBezTo>
                      <a:pt x="24" y="0"/>
                      <a:pt x="29" y="1"/>
                      <a:pt x="33" y="5"/>
                    </a:cubicBezTo>
                    <a:cubicBezTo>
                      <a:pt x="39" y="10"/>
                      <a:pt x="32" y="13"/>
                      <a:pt x="29" y="16"/>
                    </a:cubicBezTo>
                    <a:cubicBezTo>
                      <a:pt x="27" y="19"/>
                      <a:pt x="25" y="23"/>
                      <a:pt x="22" y="26"/>
                    </a:cubicBezTo>
                    <a:cubicBezTo>
                      <a:pt x="29" y="31"/>
                      <a:pt x="37" y="31"/>
                      <a:pt x="44" y="30"/>
                    </a:cubicBezTo>
                    <a:cubicBezTo>
                      <a:pt x="54" y="29"/>
                      <a:pt x="54" y="33"/>
                      <a:pt x="50" y="4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6" name="Freeform 51">
                <a:extLst>
                  <a:ext uri="{FF2B5EF4-FFF2-40B4-BE49-F238E27FC236}">
                    <a16:creationId xmlns:a16="http://schemas.microsoft.com/office/drawing/2014/main" id="{E1D4CD4A-A280-0042-57DC-40FCC42C9B36}"/>
                  </a:ext>
                </a:extLst>
              </p:cNvPr>
              <p:cNvSpPr/>
              <p:nvPr/>
            </p:nvSpPr>
            <p:spPr bwMode="auto">
              <a:xfrm>
                <a:off x="4958" y="1719"/>
                <a:ext cx="66" cy="46"/>
              </a:xfrm>
              <a:custGeom>
                <a:avLst/>
                <a:gdLst>
                  <a:gd name="T0" fmla="*/ 58 w 58"/>
                  <a:gd name="T1" fmla="*/ 23 h 41"/>
                  <a:gd name="T2" fmla="*/ 50 w 58"/>
                  <a:gd name="T3" fmla="*/ 38 h 41"/>
                  <a:gd name="T4" fmla="*/ 40 w 58"/>
                  <a:gd name="T5" fmla="*/ 30 h 41"/>
                  <a:gd name="T6" fmla="*/ 31 w 58"/>
                  <a:gd name="T7" fmla="*/ 29 h 41"/>
                  <a:gd name="T8" fmla="*/ 12 w 58"/>
                  <a:gd name="T9" fmla="*/ 26 h 41"/>
                  <a:gd name="T10" fmla="*/ 0 w 58"/>
                  <a:gd name="T11" fmla="*/ 22 h 41"/>
                  <a:gd name="T12" fmla="*/ 8 w 58"/>
                  <a:gd name="T13" fmla="*/ 0 h 41"/>
                  <a:gd name="T14" fmla="*/ 22 w 58"/>
                  <a:gd name="T15" fmla="*/ 20 h 41"/>
                  <a:gd name="T16" fmla="*/ 30 w 58"/>
                  <a:gd name="T17" fmla="*/ 20 h 41"/>
                  <a:gd name="T18" fmla="*/ 33 w 58"/>
                  <a:gd name="T19" fmla="*/ 18 h 41"/>
                  <a:gd name="T20" fmla="*/ 52 w 58"/>
                  <a:gd name="T21" fmla="*/ 12 h 41"/>
                  <a:gd name="T22" fmla="*/ 58 w 58"/>
                  <a:gd name="T23" fmla="*/ 2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 h="41">
                    <a:moveTo>
                      <a:pt x="58" y="23"/>
                    </a:moveTo>
                    <a:cubicBezTo>
                      <a:pt x="57" y="30"/>
                      <a:pt x="47" y="30"/>
                      <a:pt x="50" y="38"/>
                    </a:cubicBezTo>
                    <a:cubicBezTo>
                      <a:pt x="44" y="37"/>
                      <a:pt x="44" y="32"/>
                      <a:pt x="40" y="30"/>
                    </a:cubicBezTo>
                    <a:cubicBezTo>
                      <a:pt x="37" y="29"/>
                      <a:pt x="34" y="26"/>
                      <a:pt x="31" y="29"/>
                    </a:cubicBezTo>
                    <a:cubicBezTo>
                      <a:pt x="23" y="41"/>
                      <a:pt x="18" y="30"/>
                      <a:pt x="12" y="26"/>
                    </a:cubicBezTo>
                    <a:cubicBezTo>
                      <a:pt x="8" y="23"/>
                      <a:pt x="5" y="19"/>
                      <a:pt x="0" y="22"/>
                    </a:cubicBezTo>
                    <a:cubicBezTo>
                      <a:pt x="4" y="16"/>
                      <a:pt x="5" y="8"/>
                      <a:pt x="8" y="0"/>
                    </a:cubicBezTo>
                    <a:cubicBezTo>
                      <a:pt x="16" y="5"/>
                      <a:pt x="17" y="14"/>
                      <a:pt x="22" y="20"/>
                    </a:cubicBezTo>
                    <a:cubicBezTo>
                      <a:pt x="24" y="22"/>
                      <a:pt x="27" y="27"/>
                      <a:pt x="30" y="20"/>
                    </a:cubicBezTo>
                    <a:cubicBezTo>
                      <a:pt x="30" y="19"/>
                      <a:pt x="32" y="16"/>
                      <a:pt x="33" y="18"/>
                    </a:cubicBezTo>
                    <a:cubicBezTo>
                      <a:pt x="46" y="34"/>
                      <a:pt x="42" y="10"/>
                      <a:pt x="52" y="12"/>
                    </a:cubicBezTo>
                    <a:cubicBezTo>
                      <a:pt x="54" y="13"/>
                      <a:pt x="52" y="21"/>
                      <a:pt x="58"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7" name="Freeform 52">
                <a:extLst>
                  <a:ext uri="{FF2B5EF4-FFF2-40B4-BE49-F238E27FC236}">
                    <a16:creationId xmlns:a16="http://schemas.microsoft.com/office/drawing/2014/main" id="{31976017-2977-7911-68AC-15398C5C7E28}"/>
                  </a:ext>
                </a:extLst>
              </p:cNvPr>
              <p:cNvSpPr/>
              <p:nvPr/>
            </p:nvSpPr>
            <p:spPr bwMode="auto">
              <a:xfrm>
                <a:off x="4805" y="1933"/>
                <a:ext cx="58" cy="56"/>
              </a:xfrm>
              <a:custGeom>
                <a:avLst/>
                <a:gdLst>
                  <a:gd name="T0" fmla="*/ 23 w 51"/>
                  <a:gd name="T1" fmla="*/ 0 h 49"/>
                  <a:gd name="T2" fmla="*/ 23 w 51"/>
                  <a:gd name="T3" fmla="*/ 5 h 49"/>
                  <a:gd name="T4" fmla="*/ 17 w 51"/>
                  <a:gd name="T5" fmla="*/ 30 h 49"/>
                  <a:gd name="T6" fmla="*/ 43 w 51"/>
                  <a:gd name="T7" fmla="*/ 37 h 49"/>
                  <a:gd name="T8" fmla="*/ 51 w 51"/>
                  <a:gd name="T9" fmla="*/ 41 h 49"/>
                  <a:gd name="T10" fmla="*/ 42 w 51"/>
                  <a:gd name="T11" fmla="*/ 48 h 49"/>
                  <a:gd name="T12" fmla="*/ 38 w 51"/>
                  <a:gd name="T13" fmla="*/ 49 h 49"/>
                  <a:gd name="T14" fmla="*/ 0 w 51"/>
                  <a:gd name="T15" fmla="*/ 44 h 49"/>
                  <a:gd name="T16" fmla="*/ 14 w 51"/>
                  <a:gd name="T17" fmla="*/ 26 h 49"/>
                  <a:gd name="T18" fmla="*/ 22 w 51"/>
                  <a:gd name="T19" fmla="*/ 17 h 49"/>
                  <a:gd name="T20" fmla="*/ 12 w 51"/>
                  <a:gd name="T21" fmla="*/ 12 h 49"/>
                  <a:gd name="T22" fmla="*/ 23 w 51"/>
                  <a:gd name="T23"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 h="49">
                    <a:moveTo>
                      <a:pt x="23" y="0"/>
                    </a:moveTo>
                    <a:cubicBezTo>
                      <a:pt x="23" y="2"/>
                      <a:pt x="22" y="4"/>
                      <a:pt x="23" y="5"/>
                    </a:cubicBezTo>
                    <a:cubicBezTo>
                      <a:pt x="32" y="15"/>
                      <a:pt x="27" y="23"/>
                      <a:pt x="17" y="30"/>
                    </a:cubicBezTo>
                    <a:cubicBezTo>
                      <a:pt x="27" y="32"/>
                      <a:pt x="35" y="34"/>
                      <a:pt x="43" y="37"/>
                    </a:cubicBezTo>
                    <a:cubicBezTo>
                      <a:pt x="46" y="38"/>
                      <a:pt x="51" y="37"/>
                      <a:pt x="51" y="41"/>
                    </a:cubicBezTo>
                    <a:cubicBezTo>
                      <a:pt x="50" y="46"/>
                      <a:pt x="47" y="48"/>
                      <a:pt x="42" y="48"/>
                    </a:cubicBezTo>
                    <a:cubicBezTo>
                      <a:pt x="41" y="48"/>
                      <a:pt x="39" y="49"/>
                      <a:pt x="38" y="49"/>
                    </a:cubicBezTo>
                    <a:cubicBezTo>
                      <a:pt x="25" y="47"/>
                      <a:pt x="14" y="42"/>
                      <a:pt x="0" y="44"/>
                    </a:cubicBezTo>
                    <a:cubicBezTo>
                      <a:pt x="3" y="36"/>
                      <a:pt x="9" y="31"/>
                      <a:pt x="14" y="26"/>
                    </a:cubicBezTo>
                    <a:cubicBezTo>
                      <a:pt x="17" y="23"/>
                      <a:pt x="23" y="22"/>
                      <a:pt x="22" y="17"/>
                    </a:cubicBezTo>
                    <a:cubicBezTo>
                      <a:pt x="21" y="12"/>
                      <a:pt x="15" y="16"/>
                      <a:pt x="12" y="12"/>
                    </a:cubicBezTo>
                    <a:cubicBezTo>
                      <a:pt x="15" y="7"/>
                      <a:pt x="17" y="2"/>
                      <a:pt x="2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8" name="Freeform 53">
                <a:extLst>
                  <a:ext uri="{FF2B5EF4-FFF2-40B4-BE49-F238E27FC236}">
                    <a16:creationId xmlns:a16="http://schemas.microsoft.com/office/drawing/2014/main" id="{825E91B9-9628-FA78-155B-61EC44B4C815}"/>
                  </a:ext>
                </a:extLst>
              </p:cNvPr>
              <p:cNvSpPr/>
              <p:nvPr/>
            </p:nvSpPr>
            <p:spPr bwMode="auto">
              <a:xfrm>
                <a:off x="5205" y="2201"/>
                <a:ext cx="50" cy="39"/>
              </a:xfrm>
              <a:custGeom>
                <a:avLst/>
                <a:gdLst>
                  <a:gd name="T0" fmla="*/ 27 w 44"/>
                  <a:gd name="T1" fmla="*/ 1 h 35"/>
                  <a:gd name="T2" fmla="*/ 33 w 44"/>
                  <a:gd name="T3" fmla="*/ 5 h 35"/>
                  <a:gd name="T4" fmla="*/ 34 w 44"/>
                  <a:gd name="T5" fmla="*/ 11 h 35"/>
                  <a:gd name="T6" fmla="*/ 39 w 44"/>
                  <a:gd name="T7" fmla="*/ 28 h 35"/>
                  <a:gd name="T8" fmla="*/ 13 w 44"/>
                  <a:gd name="T9" fmla="*/ 34 h 35"/>
                  <a:gd name="T10" fmla="*/ 15 w 44"/>
                  <a:gd name="T11" fmla="*/ 27 h 35"/>
                  <a:gd name="T12" fmla="*/ 8 w 44"/>
                  <a:gd name="T13" fmla="*/ 19 h 35"/>
                  <a:gd name="T14" fmla="*/ 3 w 44"/>
                  <a:gd name="T15" fmla="*/ 7 h 35"/>
                  <a:gd name="T16" fmla="*/ 14 w 44"/>
                  <a:gd name="T17" fmla="*/ 7 h 35"/>
                  <a:gd name="T18" fmla="*/ 27 w 44"/>
                  <a:gd name="T1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35">
                    <a:moveTo>
                      <a:pt x="27" y="1"/>
                    </a:moveTo>
                    <a:cubicBezTo>
                      <a:pt x="30" y="1"/>
                      <a:pt x="34" y="0"/>
                      <a:pt x="33" y="5"/>
                    </a:cubicBezTo>
                    <a:cubicBezTo>
                      <a:pt x="33" y="7"/>
                      <a:pt x="34" y="9"/>
                      <a:pt x="34" y="11"/>
                    </a:cubicBezTo>
                    <a:cubicBezTo>
                      <a:pt x="35" y="17"/>
                      <a:pt x="44" y="24"/>
                      <a:pt x="39" y="28"/>
                    </a:cubicBezTo>
                    <a:cubicBezTo>
                      <a:pt x="33" y="34"/>
                      <a:pt x="23" y="35"/>
                      <a:pt x="13" y="34"/>
                    </a:cubicBezTo>
                    <a:cubicBezTo>
                      <a:pt x="15" y="32"/>
                      <a:pt x="18" y="31"/>
                      <a:pt x="15" y="27"/>
                    </a:cubicBezTo>
                    <a:cubicBezTo>
                      <a:pt x="13" y="25"/>
                      <a:pt x="10" y="22"/>
                      <a:pt x="8" y="19"/>
                    </a:cubicBezTo>
                    <a:cubicBezTo>
                      <a:pt x="6" y="15"/>
                      <a:pt x="0" y="11"/>
                      <a:pt x="3" y="7"/>
                    </a:cubicBezTo>
                    <a:cubicBezTo>
                      <a:pt x="5" y="3"/>
                      <a:pt x="11" y="8"/>
                      <a:pt x="14" y="7"/>
                    </a:cubicBezTo>
                    <a:cubicBezTo>
                      <a:pt x="19" y="6"/>
                      <a:pt x="25" y="9"/>
                      <a:pt x="27"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9" name="Freeform 54">
                <a:extLst>
                  <a:ext uri="{FF2B5EF4-FFF2-40B4-BE49-F238E27FC236}">
                    <a16:creationId xmlns:a16="http://schemas.microsoft.com/office/drawing/2014/main" id="{E069088E-AA66-38AF-F13F-EF07FB833AC0}"/>
                  </a:ext>
                </a:extLst>
              </p:cNvPr>
              <p:cNvSpPr/>
              <p:nvPr/>
            </p:nvSpPr>
            <p:spPr bwMode="auto">
              <a:xfrm>
                <a:off x="5033" y="2395"/>
                <a:ext cx="57" cy="40"/>
              </a:xfrm>
              <a:custGeom>
                <a:avLst/>
                <a:gdLst>
                  <a:gd name="T0" fmla="*/ 50 w 50"/>
                  <a:gd name="T1" fmla="*/ 20 h 36"/>
                  <a:gd name="T2" fmla="*/ 37 w 50"/>
                  <a:gd name="T3" fmla="*/ 36 h 36"/>
                  <a:gd name="T4" fmla="*/ 18 w 50"/>
                  <a:gd name="T5" fmla="*/ 30 h 36"/>
                  <a:gd name="T6" fmla="*/ 11 w 50"/>
                  <a:gd name="T7" fmla="*/ 27 h 36"/>
                  <a:gd name="T8" fmla="*/ 0 w 50"/>
                  <a:gd name="T9" fmla="*/ 16 h 36"/>
                  <a:gd name="T10" fmla="*/ 7 w 50"/>
                  <a:gd name="T11" fmla="*/ 0 h 36"/>
                  <a:gd name="T12" fmla="*/ 40 w 50"/>
                  <a:gd name="T13" fmla="*/ 13 h 36"/>
                  <a:gd name="T14" fmla="*/ 50 w 50"/>
                  <a:gd name="T15" fmla="*/ 2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6">
                    <a:moveTo>
                      <a:pt x="50" y="20"/>
                    </a:moveTo>
                    <a:cubicBezTo>
                      <a:pt x="45" y="26"/>
                      <a:pt x="41" y="31"/>
                      <a:pt x="37" y="36"/>
                    </a:cubicBezTo>
                    <a:cubicBezTo>
                      <a:pt x="31" y="31"/>
                      <a:pt x="30" y="16"/>
                      <a:pt x="18" y="30"/>
                    </a:cubicBezTo>
                    <a:cubicBezTo>
                      <a:pt x="16" y="32"/>
                      <a:pt x="13" y="29"/>
                      <a:pt x="11" y="27"/>
                    </a:cubicBezTo>
                    <a:cubicBezTo>
                      <a:pt x="7" y="23"/>
                      <a:pt x="4" y="20"/>
                      <a:pt x="0" y="16"/>
                    </a:cubicBezTo>
                    <a:cubicBezTo>
                      <a:pt x="1" y="10"/>
                      <a:pt x="3" y="5"/>
                      <a:pt x="7" y="0"/>
                    </a:cubicBezTo>
                    <a:cubicBezTo>
                      <a:pt x="22" y="24"/>
                      <a:pt x="28" y="26"/>
                      <a:pt x="40" y="13"/>
                    </a:cubicBezTo>
                    <a:cubicBezTo>
                      <a:pt x="43" y="15"/>
                      <a:pt x="44" y="20"/>
                      <a:pt x="5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0" name="Freeform 55">
                <a:extLst>
                  <a:ext uri="{FF2B5EF4-FFF2-40B4-BE49-F238E27FC236}">
                    <a16:creationId xmlns:a16="http://schemas.microsoft.com/office/drawing/2014/main" id="{508C2798-08E4-50FC-EE67-C3F10C8701BB}"/>
                  </a:ext>
                </a:extLst>
              </p:cNvPr>
              <p:cNvSpPr/>
              <p:nvPr/>
            </p:nvSpPr>
            <p:spPr bwMode="auto">
              <a:xfrm>
                <a:off x="5027" y="1716"/>
                <a:ext cx="33" cy="54"/>
              </a:xfrm>
              <a:custGeom>
                <a:avLst/>
                <a:gdLst>
                  <a:gd name="T0" fmla="*/ 29 w 29"/>
                  <a:gd name="T1" fmla="*/ 36 h 48"/>
                  <a:gd name="T2" fmla="*/ 21 w 29"/>
                  <a:gd name="T3" fmla="*/ 48 h 48"/>
                  <a:gd name="T4" fmla="*/ 15 w 29"/>
                  <a:gd name="T5" fmla="*/ 39 h 48"/>
                  <a:gd name="T6" fmla="*/ 9 w 29"/>
                  <a:gd name="T7" fmla="*/ 26 h 48"/>
                  <a:gd name="T8" fmla="*/ 0 w 29"/>
                  <a:gd name="T9" fmla="*/ 23 h 48"/>
                  <a:gd name="T10" fmla="*/ 13 w 29"/>
                  <a:gd name="T11" fmla="*/ 5 h 48"/>
                  <a:gd name="T12" fmla="*/ 22 w 29"/>
                  <a:gd name="T13" fmla="*/ 8 h 48"/>
                  <a:gd name="T14" fmla="*/ 29 w 29"/>
                  <a:gd name="T15" fmla="*/ 36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48">
                    <a:moveTo>
                      <a:pt x="29" y="36"/>
                    </a:moveTo>
                    <a:cubicBezTo>
                      <a:pt x="28" y="41"/>
                      <a:pt x="27" y="47"/>
                      <a:pt x="21" y="48"/>
                    </a:cubicBezTo>
                    <a:cubicBezTo>
                      <a:pt x="17" y="48"/>
                      <a:pt x="16" y="42"/>
                      <a:pt x="15" y="39"/>
                    </a:cubicBezTo>
                    <a:cubicBezTo>
                      <a:pt x="12" y="35"/>
                      <a:pt x="8" y="31"/>
                      <a:pt x="9" y="26"/>
                    </a:cubicBezTo>
                    <a:cubicBezTo>
                      <a:pt x="10" y="16"/>
                      <a:pt x="4" y="20"/>
                      <a:pt x="0" y="23"/>
                    </a:cubicBezTo>
                    <a:cubicBezTo>
                      <a:pt x="1" y="14"/>
                      <a:pt x="8" y="10"/>
                      <a:pt x="13" y="5"/>
                    </a:cubicBezTo>
                    <a:cubicBezTo>
                      <a:pt x="17" y="0"/>
                      <a:pt x="20" y="4"/>
                      <a:pt x="22" y="8"/>
                    </a:cubicBezTo>
                    <a:cubicBezTo>
                      <a:pt x="25" y="17"/>
                      <a:pt x="28" y="26"/>
                      <a:pt x="29" y="3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1" name="Freeform 56">
                <a:extLst>
                  <a:ext uri="{FF2B5EF4-FFF2-40B4-BE49-F238E27FC236}">
                    <a16:creationId xmlns:a16="http://schemas.microsoft.com/office/drawing/2014/main" id="{04674DCE-C6DB-6BCF-488B-35136B4D88DC}"/>
                  </a:ext>
                </a:extLst>
              </p:cNvPr>
              <p:cNvSpPr/>
              <p:nvPr/>
            </p:nvSpPr>
            <p:spPr bwMode="auto">
              <a:xfrm>
                <a:off x="5153" y="2033"/>
                <a:ext cx="44" cy="35"/>
              </a:xfrm>
              <a:custGeom>
                <a:avLst/>
                <a:gdLst>
                  <a:gd name="T0" fmla="*/ 9 w 38"/>
                  <a:gd name="T1" fmla="*/ 24 h 31"/>
                  <a:gd name="T2" fmla="*/ 9 w 38"/>
                  <a:gd name="T3" fmla="*/ 22 h 31"/>
                  <a:gd name="T4" fmla="*/ 18 w 38"/>
                  <a:gd name="T5" fmla="*/ 4 h 31"/>
                  <a:gd name="T6" fmla="*/ 38 w 38"/>
                  <a:gd name="T7" fmla="*/ 7 h 31"/>
                  <a:gd name="T8" fmla="*/ 34 w 38"/>
                  <a:gd name="T9" fmla="*/ 18 h 31"/>
                  <a:gd name="T10" fmla="*/ 35 w 38"/>
                  <a:gd name="T11" fmla="*/ 31 h 31"/>
                  <a:gd name="T12" fmla="*/ 9 w 38"/>
                  <a:gd name="T13" fmla="*/ 24 h 31"/>
                </a:gdLst>
                <a:ahLst/>
                <a:cxnLst>
                  <a:cxn ang="0">
                    <a:pos x="T0" y="T1"/>
                  </a:cxn>
                  <a:cxn ang="0">
                    <a:pos x="T2" y="T3"/>
                  </a:cxn>
                  <a:cxn ang="0">
                    <a:pos x="T4" y="T5"/>
                  </a:cxn>
                  <a:cxn ang="0">
                    <a:pos x="T6" y="T7"/>
                  </a:cxn>
                  <a:cxn ang="0">
                    <a:pos x="T8" y="T9"/>
                  </a:cxn>
                  <a:cxn ang="0">
                    <a:pos x="T10" y="T11"/>
                  </a:cxn>
                  <a:cxn ang="0">
                    <a:pos x="T12" y="T13"/>
                  </a:cxn>
                </a:cxnLst>
                <a:rect l="0" t="0" r="r" b="b"/>
                <a:pathLst>
                  <a:path w="38" h="31">
                    <a:moveTo>
                      <a:pt x="9" y="24"/>
                    </a:moveTo>
                    <a:cubicBezTo>
                      <a:pt x="9" y="23"/>
                      <a:pt x="9" y="22"/>
                      <a:pt x="9" y="22"/>
                    </a:cubicBezTo>
                    <a:cubicBezTo>
                      <a:pt x="0" y="7"/>
                      <a:pt x="0" y="6"/>
                      <a:pt x="18" y="4"/>
                    </a:cubicBezTo>
                    <a:cubicBezTo>
                      <a:pt x="25" y="4"/>
                      <a:pt x="32" y="0"/>
                      <a:pt x="38" y="7"/>
                    </a:cubicBezTo>
                    <a:cubicBezTo>
                      <a:pt x="33" y="9"/>
                      <a:pt x="30" y="11"/>
                      <a:pt x="34" y="18"/>
                    </a:cubicBezTo>
                    <a:cubicBezTo>
                      <a:pt x="36" y="21"/>
                      <a:pt x="36" y="26"/>
                      <a:pt x="35" y="31"/>
                    </a:cubicBezTo>
                    <a:cubicBezTo>
                      <a:pt x="27" y="28"/>
                      <a:pt x="19" y="23"/>
                      <a:pt x="9"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2" name="Freeform 57">
                <a:extLst>
                  <a:ext uri="{FF2B5EF4-FFF2-40B4-BE49-F238E27FC236}">
                    <a16:creationId xmlns:a16="http://schemas.microsoft.com/office/drawing/2014/main" id="{A24B921B-23E6-8410-A25E-54CB887F4FAB}"/>
                  </a:ext>
                </a:extLst>
              </p:cNvPr>
              <p:cNvSpPr/>
              <p:nvPr/>
            </p:nvSpPr>
            <p:spPr bwMode="auto">
              <a:xfrm>
                <a:off x="5645" y="1683"/>
                <a:ext cx="39" cy="50"/>
              </a:xfrm>
              <a:custGeom>
                <a:avLst/>
                <a:gdLst>
                  <a:gd name="T0" fmla="*/ 0 w 34"/>
                  <a:gd name="T1" fmla="*/ 20 h 44"/>
                  <a:gd name="T2" fmla="*/ 31 w 34"/>
                  <a:gd name="T3" fmla="*/ 0 h 44"/>
                  <a:gd name="T4" fmla="*/ 31 w 34"/>
                  <a:gd name="T5" fmla="*/ 26 h 44"/>
                  <a:gd name="T6" fmla="*/ 13 w 34"/>
                  <a:gd name="T7" fmla="*/ 44 h 44"/>
                  <a:gd name="T8" fmla="*/ 12 w 34"/>
                  <a:gd name="T9" fmla="*/ 41 h 44"/>
                  <a:gd name="T10" fmla="*/ 0 w 34"/>
                  <a:gd name="T11" fmla="*/ 20 h 44"/>
                </a:gdLst>
                <a:ahLst/>
                <a:cxnLst>
                  <a:cxn ang="0">
                    <a:pos x="T0" y="T1"/>
                  </a:cxn>
                  <a:cxn ang="0">
                    <a:pos x="T2" y="T3"/>
                  </a:cxn>
                  <a:cxn ang="0">
                    <a:pos x="T4" y="T5"/>
                  </a:cxn>
                  <a:cxn ang="0">
                    <a:pos x="T6" y="T7"/>
                  </a:cxn>
                  <a:cxn ang="0">
                    <a:pos x="T8" y="T9"/>
                  </a:cxn>
                  <a:cxn ang="0">
                    <a:pos x="T10" y="T11"/>
                  </a:cxn>
                </a:cxnLst>
                <a:rect l="0" t="0" r="r" b="b"/>
                <a:pathLst>
                  <a:path w="34" h="44">
                    <a:moveTo>
                      <a:pt x="0" y="20"/>
                    </a:moveTo>
                    <a:cubicBezTo>
                      <a:pt x="11" y="15"/>
                      <a:pt x="23" y="12"/>
                      <a:pt x="31" y="0"/>
                    </a:cubicBezTo>
                    <a:cubicBezTo>
                      <a:pt x="34" y="10"/>
                      <a:pt x="28" y="18"/>
                      <a:pt x="31" y="26"/>
                    </a:cubicBezTo>
                    <a:cubicBezTo>
                      <a:pt x="25" y="32"/>
                      <a:pt x="19" y="38"/>
                      <a:pt x="13" y="44"/>
                    </a:cubicBezTo>
                    <a:cubicBezTo>
                      <a:pt x="12" y="43"/>
                      <a:pt x="12" y="42"/>
                      <a:pt x="12" y="41"/>
                    </a:cubicBezTo>
                    <a:cubicBezTo>
                      <a:pt x="12" y="32"/>
                      <a:pt x="12" y="23"/>
                      <a:pt x="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3" name="Freeform 58">
                <a:extLst>
                  <a:ext uri="{FF2B5EF4-FFF2-40B4-BE49-F238E27FC236}">
                    <a16:creationId xmlns:a16="http://schemas.microsoft.com/office/drawing/2014/main" id="{8E1BDDD9-9815-A384-7B06-C19D05278705}"/>
                  </a:ext>
                </a:extLst>
              </p:cNvPr>
              <p:cNvSpPr/>
              <p:nvPr/>
            </p:nvSpPr>
            <p:spPr bwMode="auto">
              <a:xfrm>
                <a:off x="5426" y="2127"/>
                <a:ext cx="31" cy="50"/>
              </a:xfrm>
              <a:custGeom>
                <a:avLst/>
                <a:gdLst>
                  <a:gd name="T0" fmla="*/ 27 w 27"/>
                  <a:gd name="T1" fmla="*/ 35 h 44"/>
                  <a:gd name="T2" fmla="*/ 23 w 27"/>
                  <a:gd name="T3" fmla="*/ 34 h 44"/>
                  <a:gd name="T4" fmla="*/ 7 w 27"/>
                  <a:gd name="T5" fmla="*/ 35 h 44"/>
                  <a:gd name="T6" fmla="*/ 4 w 27"/>
                  <a:gd name="T7" fmla="*/ 18 h 44"/>
                  <a:gd name="T8" fmla="*/ 0 w 27"/>
                  <a:gd name="T9" fmla="*/ 12 h 44"/>
                  <a:gd name="T10" fmla="*/ 12 w 27"/>
                  <a:gd name="T11" fmla="*/ 0 h 44"/>
                  <a:gd name="T12" fmla="*/ 20 w 27"/>
                  <a:gd name="T13" fmla="*/ 9 h 44"/>
                  <a:gd name="T14" fmla="*/ 20 w 27"/>
                  <a:gd name="T15" fmla="*/ 15 h 44"/>
                  <a:gd name="T16" fmla="*/ 27 w 27"/>
                  <a:gd name="T17" fmla="*/ 3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44">
                    <a:moveTo>
                      <a:pt x="27" y="35"/>
                    </a:moveTo>
                    <a:cubicBezTo>
                      <a:pt x="26" y="35"/>
                      <a:pt x="24" y="35"/>
                      <a:pt x="23" y="34"/>
                    </a:cubicBezTo>
                    <a:cubicBezTo>
                      <a:pt x="17" y="32"/>
                      <a:pt x="12" y="44"/>
                      <a:pt x="7" y="35"/>
                    </a:cubicBezTo>
                    <a:cubicBezTo>
                      <a:pt x="4" y="31"/>
                      <a:pt x="4" y="24"/>
                      <a:pt x="4" y="18"/>
                    </a:cubicBezTo>
                    <a:cubicBezTo>
                      <a:pt x="3" y="16"/>
                      <a:pt x="3" y="13"/>
                      <a:pt x="0" y="12"/>
                    </a:cubicBezTo>
                    <a:cubicBezTo>
                      <a:pt x="0" y="4"/>
                      <a:pt x="8" y="4"/>
                      <a:pt x="12" y="0"/>
                    </a:cubicBezTo>
                    <a:cubicBezTo>
                      <a:pt x="17" y="0"/>
                      <a:pt x="21" y="2"/>
                      <a:pt x="20" y="9"/>
                    </a:cubicBezTo>
                    <a:cubicBezTo>
                      <a:pt x="20" y="11"/>
                      <a:pt x="20" y="13"/>
                      <a:pt x="20" y="15"/>
                    </a:cubicBezTo>
                    <a:cubicBezTo>
                      <a:pt x="21" y="22"/>
                      <a:pt x="17" y="31"/>
                      <a:pt x="27" y="3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4" name="Freeform 59">
                <a:extLst>
                  <a:ext uri="{FF2B5EF4-FFF2-40B4-BE49-F238E27FC236}">
                    <a16:creationId xmlns:a16="http://schemas.microsoft.com/office/drawing/2014/main" id="{09088CA5-C32D-1564-12C7-7291D16CFC5E}"/>
                  </a:ext>
                </a:extLst>
              </p:cNvPr>
              <p:cNvSpPr/>
              <p:nvPr/>
            </p:nvSpPr>
            <p:spPr bwMode="auto">
              <a:xfrm>
                <a:off x="5098" y="2070"/>
                <a:ext cx="37" cy="47"/>
              </a:xfrm>
              <a:custGeom>
                <a:avLst/>
                <a:gdLst>
                  <a:gd name="T0" fmla="*/ 21 w 33"/>
                  <a:gd name="T1" fmla="*/ 41 h 41"/>
                  <a:gd name="T2" fmla="*/ 0 w 33"/>
                  <a:gd name="T3" fmla="*/ 27 h 41"/>
                  <a:gd name="T4" fmla="*/ 1 w 33"/>
                  <a:gd name="T5" fmla="*/ 0 h 41"/>
                  <a:gd name="T6" fmla="*/ 33 w 33"/>
                  <a:gd name="T7" fmla="*/ 17 h 41"/>
                  <a:gd name="T8" fmla="*/ 33 w 33"/>
                  <a:gd name="T9" fmla="*/ 18 h 41"/>
                  <a:gd name="T10" fmla="*/ 21 w 33"/>
                  <a:gd name="T11" fmla="*/ 41 h 41"/>
                </a:gdLst>
                <a:ahLst/>
                <a:cxnLst>
                  <a:cxn ang="0">
                    <a:pos x="T0" y="T1"/>
                  </a:cxn>
                  <a:cxn ang="0">
                    <a:pos x="T2" y="T3"/>
                  </a:cxn>
                  <a:cxn ang="0">
                    <a:pos x="T4" y="T5"/>
                  </a:cxn>
                  <a:cxn ang="0">
                    <a:pos x="T6" y="T7"/>
                  </a:cxn>
                  <a:cxn ang="0">
                    <a:pos x="T8" y="T9"/>
                  </a:cxn>
                  <a:cxn ang="0">
                    <a:pos x="T10" y="T11"/>
                  </a:cxn>
                </a:cxnLst>
                <a:rect l="0" t="0" r="r" b="b"/>
                <a:pathLst>
                  <a:path w="33" h="41">
                    <a:moveTo>
                      <a:pt x="21" y="41"/>
                    </a:moveTo>
                    <a:cubicBezTo>
                      <a:pt x="14" y="37"/>
                      <a:pt x="11" y="26"/>
                      <a:pt x="0" y="27"/>
                    </a:cubicBezTo>
                    <a:cubicBezTo>
                      <a:pt x="4" y="18"/>
                      <a:pt x="2" y="10"/>
                      <a:pt x="1" y="0"/>
                    </a:cubicBezTo>
                    <a:cubicBezTo>
                      <a:pt x="13" y="5"/>
                      <a:pt x="20" y="17"/>
                      <a:pt x="33" y="17"/>
                    </a:cubicBezTo>
                    <a:cubicBezTo>
                      <a:pt x="33" y="17"/>
                      <a:pt x="33" y="18"/>
                      <a:pt x="33" y="18"/>
                    </a:cubicBezTo>
                    <a:cubicBezTo>
                      <a:pt x="18" y="20"/>
                      <a:pt x="24" y="33"/>
                      <a:pt x="21" y="4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5" name="Freeform 60">
                <a:extLst>
                  <a:ext uri="{FF2B5EF4-FFF2-40B4-BE49-F238E27FC236}">
                    <a16:creationId xmlns:a16="http://schemas.microsoft.com/office/drawing/2014/main" id="{57393E87-30DC-2957-9440-46DEDF5AAB37}"/>
                  </a:ext>
                </a:extLst>
              </p:cNvPr>
              <p:cNvSpPr/>
              <p:nvPr/>
            </p:nvSpPr>
            <p:spPr bwMode="auto">
              <a:xfrm>
                <a:off x="5586" y="1650"/>
                <a:ext cx="39" cy="35"/>
              </a:xfrm>
              <a:custGeom>
                <a:avLst/>
                <a:gdLst>
                  <a:gd name="T0" fmla="*/ 6 w 34"/>
                  <a:gd name="T1" fmla="*/ 7 h 31"/>
                  <a:gd name="T2" fmla="*/ 32 w 34"/>
                  <a:gd name="T3" fmla="*/ 2 h 31"/>
                  <a:gd name="T4" fmla="*/ 33 w 34"/>
                  <a:gd name="T5" fmla="*/ 7 h 31"/>
                  <a:gd name="T6" fmla="*/ 25 w 34"/>
                  <a:gd name="T7" fmla="*/ 22 h 31"/>
                  <a:gd name="T8" fmla="*/ 17 w 34"/>
                  <a:gd name="T9" fmla="*/ 23 h 31"/>
                  <a:gd name="T10" fmla="*/ 3 w 34"/>
                  <a:gd name="T11" fmla="*/ 26 h 31"/>
                  <a:gd name="T12" fmla="*/ 6 w 34"/>
                  <a:gd name="T13" fmla="*/ 7 h 31"/>
                </a:gdLst>
                <a:ahLst/>
                <a:cxnLst>
                  <a:cxn ang="0">
                    <a:pos x="T0" y="T1"/>
                  </a:cxn>
                  <a:cxn ang="0">
                    <a:pos x="T2" y="T3"/>
                  </a:cxn>
                  <a:cxn ang="0">
                    <a:pos x="T4" y="T5"/>
                  </a:cxn>
                  <a:cxn ang="0">
                    <a:pos x="T6" y="T7"/>
                  </a:cxn>
                  <a:cxn ang="0">
                    <a:pos x="T8" y="T9"/>
                  </a:cxn>
                  <a:cxn ang="0">
                    <a:pos x="T10" y="T11"/>
                  </a:cxn>
                  <a:cxn ang="0">
                    <a:pos x="T12" y="T13"/>
                  </a:cxn>
                </a:cxnLst>
                <a:rect l="0" t="0" r="r" b="b"/>
                <a:pathLst>
                  <a:path w="34" h="31">
                    <a:moveTo>
                      <a:pt x="6" y="7"/>
                    </a:moveTo>
                    <a:cubicBezTo>
                      <a:pt x="14" y="0"/>
                      <a:pt x="23" y="5"/>
                      <a:pt x="32" y="2"/>
                    </a:cubicBezTo>
                    <a:cubicBezTo>
                      <a:pt x="34" y="1"/>
                      <a:pt x="34" y="5"/>
                      <a:pt x="33" y="7"/>
                    </a:cubicBezTo>
                    <a:cubicBezTo>
                      <a:pt x="31" y="12"/>
                      <a:pt x="31" y="19"/>
                      <a:pt x="25" y="22"/>
                    </a:cubicBezTo>
                    <a:cubicBezTo>
                      <a:pt x="22" y="22"/>
                      <a:pt x="19" y="23"/>
                      <a:pt x="17" y="23"/>
                    </a:cubicBezTo>
                    <a:cubicBezTo>
                      <a:pt x="12" y="23"/>
                      <a:pt x="6" y="31"/>
                      <a:pt x="3" y="26"/>
                    </a:cubicBezTo>
                    <a:cubicBezTo>
                      <a:pt x="0" y="20"/>
                      <a:pt x="1" y="12"/>
                      <a:pt x="6"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6" name="Freeform 61">
                <a:extLst>
                  <a:ext uri="{FF2B5EF4-FFF2-40B4-BE49-F238E27FC236}">
                    <a16:creationId xmlns:a16="http://schemas.microsoft.com/office/drawing/2014/main" id="{9B399BFF-039C-DED2-170A-7D3E8DFED577}"/>
                  </a:ext>
                </a:extLst>
              </p:cNvPr>
              <p:cNvSpPr/>
              <p:nvPr/>
            </p:nvSpPr>
            <p:spPr bwMode="auto">
              <a:xfrm>
                <a:off x="4841" y="1823"/>
                <a:ext cx="47" cy="30"/>
              </a:xfrm>
              <a:custGeom>
                <a:avLst/>
                <a:gdLst>
                  <a:gd name="T0" fmla="*/ 25 w 41"/>
                  <a:gd name="T1" fmla="*/ 2 h 26"/>
                  <a:gd name="T2" fmla="*/ 34 w 41"/>
                  <a:gd name="T3" fmla="*/ 15 h 26"/>
                  <a:gd name="T4" fmla="*/ 38 w 41"/>
                  <a:gd name="T5" fmla="*/ 23 h 26"/>
                  <a:gd name="T6" fmla="*/ 29 w 41"/>
                  <a:gd name="T7" fmla="*/ 24 h 26"/>
                  <a:gd name="T8" fmla="*/ 15 w 41"/>
                  <a:gd name="T9" fmla="*/ 24 h 26"/>
                  <a:gd name="T10" fmla="*/ 4 w 41"/>
                  <a:gd name="T11" fmla="*/ 9 h 26"/>
                  <a:gd name="T12" fmla="*/ 2 w 41"/>
                  <a:gd name="T13" fmla="*/ 1 h 26"/>
                  <a:gd name="T14" fmla="*/ 9 w 41"/>
                  <a:gd name="T15" fmla="*/ 0 h 26"/>
                  <a:gd name="T16" fmla="*/ 25 w 41"/>
                  <a:gd name="T17"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6">
                    <a:moveTo>
                      <a:pt x="25" y="2"/>
                    </a:moveTo>
                    <a:cubicBezTo>
                      <a:pt x="28" y="6"/>
                      <a:pt x="31" y="11"/>
                      <a:pt x="34" y="15"/>
                    </a:cubicBezTo>
                    <a:cubicBezTo>
                      <a:pt x="36" y="18"/>
                      <a:pt x="41" y="20"/>
                      <a:pt x="38" y="23"/>
                    </a:cubicBezTo>
                    <a:cubicBezTo>
                      <a:pt x="36" y="26"/>
                      <a:pt x="32" y="25"/>
                      <a:pt x="29" y="24"/>
                    </a:cubicBezTo>
                    <a:cubicBezTo>
                      <a:pt x="24" y="23"/>
                      <a:pt x="20" y="22"/>
                      <a:pt x="15" y="24"/>
                    </a:cubicBezTo>
                    <a:cubicBezTo>
                      <a:pt x="14" y="17"/>
                      <a:pt x="7" y="15"/>
                      <a:pt x="4" y="9"/>
                    </a:cubicBezTo>
                    <a:cubicBezTo>
                      <a:pt x="3" y="6"/>
                      <a:pt x="0" y="4"/>
                      <a:pt x="2" y="1"/>
                    </a:cubicBezTo>
                    <a:cubicBezTo>
                      <a:pt x="4" y="0"/>
                      <a:pt x="7" y="0"/>
                      <a:pt x="9" y="0"/>
                    </a:cubicBezTo>
                    <a:cubicBezTo>
                      <a:pt x="14" y="0"/>
                      <a:pt x="20" y="1"/>
                      <a:pt x="25"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7" name="Freeform 62">
                <a:extLst>
                  <a:ext uri="{FF2B5EF4-FFF2-40B4-BE49-F238E27FC236}">
                    <a16:creationId xmlns:a16="http://schemas.microsoft.com/office/drawing/2014/main" id="{6D4ED63F-0ABB-0816-B47F-6E4D255C955B}"/>
                  </a:ext>
                </a:extLst>
              </p:cNvPr>
              <p:cNvSpPr/>
              <p:nvPr/>
            </p:nvSpPr>
            <p:spPr bwMode="auto">
              <a:xfrm>
                <a:off x="5198" y="1985"/>
                <a:ext cx="39" cy="24"/>
              </a:xfrm>
              <a:custGeom>
                <a:avLst/>
                <a:gdLst>
                  <a:gd name="T0" fmla="*/ 11 w 35"/>
                  <a:gd name="T1" fmla="*/ 21 h 21"/>
                  <a:gd name="T2" fmla="*/ 7 w 35"/>
                  <a:gd name="T3" fmla="*/ 19 h 21"/>
                  <a:gd name="T4" fmla="*/ 0 w 35"/>
                  <a:gd name="T5" fmla="*/ 5 h 21"/>
                  <a:gd name="T6" fmla="*/ 12 w 35"/>
                  <a:gd name="T7" fmla="*/ 0 h 21"/>
                  <a:gd name="T8" fmla="*/ 19 w 35"/>
                  <a:gd name="T9" fmla="*/ 0 h 21"/>
                  <a:gd name="T10" fmla="*/ 35 w 35"/>
                  <a:gd name="T11" fmla="*/ 14 h 21"/>
                  <a:gd name="T12" fmla="*/ 11 w 35"/>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35" h="21">
                    <a:moveTo>
                      <a:pt x="11" y="21"/>
                    </a:moveTo>
                    <a:cubicBezTo>
                      <a:pt x="10" y="20"/>
                      <a:pt x="8" y="20"/>
                      <a:pt x="7" y="19"/>
                    </a:cubicBezTo>
                    <a:cubicBezTo>
                      <a:pt x="1" y="16"/>
                      <a:pt x="0" y="10"/>
                      <a:pt x="0" y="5"/>
                    </a:cubicBezTo>
                    <a:cubicBezTo>
                      <a:pt x="1" y="0"/>
                      <a:pt x="8" y="0"/>
                      <a:pt x="12" y="0"/>
                    </a:cubicBezTo>
                    <a:cubicBezTo>
                      <a:pt x="15" y="0"/>
                      <a:pt x="17" y="0"/>
                      <a:pt x="19" y="0"/>
                    </a:cubicBezTo>
                    <a:cubicBezTo>
                      <a:pt x="21" y="7"/>
                      <a:pt x="30" y="8"/>
                      <a:pt x="35" y="14"/>
                    </a:cubicBezTo>
                    <a:cubicBezTo>
                      <a:pt x="28" y="20"/>
                      <a:pt x="19" y="19"/>
                      <a:pt x="11"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8" name="Freeform 63">
                <a:extLst>
                  <a:ext uri="{FF2B5EF4-FFF2-40B4-BE49-F238E27FC236}">
                    <a16:creationId xmlns:a16="http://schemas.microsoft.com/office/drawing/2014/main" id="{98CEE3E6-43D6-C159-5274-A30735DA2596}"/>
                  </a:ext>
                </a:extLst>
              </p:cNvPr>
              <p:cNvSpPr/>
              <p:nvPr/>
            </p:nvSpPr>
            <p:spPr bwMode="auto">
              <a:xfrm>
                <a:off x="4896" y="1767"/>
                <a:ext cx="30" cy="30"/>
              </a:xfrm>
              <a:custGeom>
                <a:avLst/>
                <a:gdLst>
                  <a:gd name="T0" fmla="*/ 23 w 27"/>
                  <a:gd name="T1" fmla="*/ 7 h 27"/>
                  <a:gd name="T2" fmla="*/ 8 w 27"/>
                  <a:gd name="T3" fmla="*/ 21 h 27"/>
                  <a:gd name="T4" fmla="*/ 0 w 27"/>
                  <a:gd name="T5" fmla="*/ 19 h 27"/>
                  <a:gd name="T6" fmla="*/ 0 w 27"/>
                  <a:gd name="T7" fmla="*/ 1 h 27"/>
                  <a:gd name="T8" fmla="*/ 23 w 27"/>
                  <a:gd name="T9" fmla="*/ 7 h 27"/>
                </a:gdLst>
                <a:ahLst/>
                <a:cxnLst>
                  <a:cxn ang="0">
                    <a:pos x="T0" y="T1"/>
                  </a:cxn>
                  <a:cxn ang="0">
                    <a:pos x="T2" y="T3"/>
                  </a:cxn>
                  <a:cxn ang="0">
                    <a:pos x="T4" y="T5"/>
                  </a:cxn>
                  <a:cxn ang="0">
                    <a:pos x="T6" y="T7"/>
                  </a:cxn>
                  <a:cxn ang="0">
                    <a:pos x="T8" y="T9"/>
                  </a:cxn>
                </a:cxnLst>
                <a:rect l="0" t="0" r="r" b="b"/>
                <a:pathLst>
                  <a:path w="27" h="27">
                    <a:moveTo>
                      <a:pt x="23" y="7"/>
                    </a:moveTo>
                    <a:cubicBezTo>
                      <a:pt x="27" y="27"/>
                      <a:pt x="27" y="27"/>
                      <a:pt x="8" y="21"/>
                    </a:cubicBezTo>
                    <a:cubicBezTo>
                      <a:pt x="5" y="20"/>
                      <a:pt x="3" y="19"/>
                      <a:pt x="0" y="19"/>
                    </a:cubicBezTo>
                    <a:cubicBezTo>
                      <a:pt x="3" y="13"/>
                      <a:pt x="0" y="7"/>
                      <a:pt x="0" y="1"/>
                    </a:cubicBezTo>
                    <a:cubicBezTo>
                      <a:pt x="9" y="0"/>
                      <a:pt x="15" y="6"/>
                      <a:pt x="23"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9" name="Freeform 64">
                <a:extLst>
                  <a:ext uri="{FF2B5EF4-FFF2-40B4-BE49-F238E27FC236}">
                    <a16:creationId xmlns:a16="http://schemas.microsoft.com/office/drawing/2014/main" id="{4F505BFC-310B-D3C2-3CF4-A5EF16B5CEB9}"/>
                  </a:ext>
                </a:extLst>
              </p:cNvPr>
              <p:cNvSpPr/>
              <p:nvPr/>
            </p:nvSpPr>
            <p:spPr bwMode="auto">
              <a:xfrm>
                <a:off x="5182" y="2259"/>
                <a:ext cx="46" cy="31"/>
              </a:xfrm>
              <a:custGeom>
                <a:avLst/>
                <a:gdLst>
                  <a:gd name="T0" fmla="*/ 3 w 41"/>
                  <a:gd name="T1" fmla="*/ 3 h 28"/>
                  <a:gd name="T2" fmla="*/ 16 w 41"/>
                  <a:gd name="T3" fmla="*/ 0 h 28"/>
                  <a:gd name="T4" fmla="*/ 20 w 41"/>
                  <a:gd name="T5" fmla="*/ 0 h 28"/>
                  <a:gd name="T6" fmla="*/ 22 w 41"/>
                  <a:gd name="T7" fmla="*/ 8 h 28"/>
                  <a:gd name="T8" fmla="*/ 33 w 41"/>
                  <a:gd name="T9" fmla="*/ 14 h 28"/>
                  <a:gd name="T10" fmla="*/ 32 w 41"/>
                  <a:gd name="T11" fmla="*/ 28 h 28"/>
                  <a:gd name="T12" fmla="*/ 15 w 41"/>
                  <a:gd name="T13" fmla="*/ 18 h 28"/>
                  <a:gd name="T14" fmla="*/ 2 w 41"/>
                  <a:gd name="T15" fmla="*/ 13 h 28"/>
                  <a:gd name="T16" fmla="*/ 3 w 41"/>
                  <a:gd name="T17"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8">
                    <a:moveTo>
                      <a:pt x="3" y="3"/>
                    </a:moveTo>
                    <a:cubicBezTo>
                      <a:pt x="8" y="6"/>
                      <a:pt x="11" y="0"/>
                      <a:pt x="16" y="0"/>
                    </a:cubicBezTo>
                    <a:cubicBezTo>
                      <a:pt x="17" y="0"/>
                      <a:pt x="19" y="0"/>
                      <a:pt x="20" y="0"/>
                    </a:cubicBezTo>
                    <a:cubicBezTo>
                      <a:pt x="18" y="3"/>
                      <a:pt x="15" y="7"/>
                      <a:pt x="22" y="8"/>
                    </a:cubicBezTo>
                    <a:cubicBezTo>
                      <a:pt x="27" y="8"/>
                      <a:pt x="30" y="11"/>
                      <a:pt x="33" y="14"/>
                    </a:cubicBezTo>
                    <a:cubicBezTo>
                      <a:pt x="41" y="20"/>
                      <a:pt x="40" y="24"/>
                      <a:pt x="32" y="28"/>
                    </a:cubicBezTo>
                    <a:cubicBezTo>
                      <a:pt x="27" y="24"/>
                      <a:pt x="22" y="18"/>
                      <a:pt x="15" y="18"/>
                    </a:cubicBezTo>
                    <a:cubicBezTo>
                      <a:pt x="12" y="15"/>
                      <a:pt x="8" y="12"/>
                      <a:pt x="2" y="13"/>
                    </a:cubicBezTo>
                    <a:cubicBezTo>
                      <a:pt x="0" y="9"/>
                      <a:pt x="1" y="6"/>
                      <a:pt x="3"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0" name="Freeform 65">
                <a:extLst>
                  <a:ext uri="{FF2B5EF4-FFF2-40B4-BE49-F238E27FC236}">
                    <a16:creationId xmlns:a16="http://schemas.microsoft.com/office/drawing/2014/main" id="{25271906-8688-CBC9-CDC5-F5A5DC082C77}"/>
                  </a:ext>
                </a:extLst>
              </p:cNvPr>
              <p:cNvSpPr/>
              <p:nvPr/>
            </p:nvSpPr>
            <p:spPr bwMode="auto">
              <a:xfrm>
                <a:off x="5251" y="2152"/>
                <a:ext cx="36" cy="36"/>
              </a:xfrm>
              <a:custGeom>
                <a:avLst/>
                <a:gdLst>
                  <a:gd name="T0" fmla="*/ 32 w 32"/>
                  <a:gd name="T1" fmla="*/ 12 h 32"/>
                  <a:gd name="T2" fmla="*/ 26 w 32"/>
                  <a:gd name="T3" fmla="*/ 25 h 32"/>
                  <a:gd name="T4" fmla="*/ 27 w 32"/>
                  <a:gd name="T5" fmla="*/ 31 h 32"/>
                  <a:gd name="T6" fmla="*/ 22 w 32"/>
                  <a:gd name="T7" fmla="*/ 30 h 32"/>
                  <a:gd name="T8" fmla="*/ 9 w 32"/>
                  <a:gd name="T9" fmla="*/ 24 h 32"/>
                  <a:gd name="T10" fmla="*/ 8 w 32"/>
                  <a:gd name="T11" fmla="*/ 19 h 32"/>
                  <a:gd name="T12" fmla="*/ 4 w 32"/>
                  <a:gd name="T13" fmla="*/ 4 h 32"/>
                  <a:gd name="T14" fmla="*/ 18 w 32"/>
                  <a:gd name="T15" fmla="*/ 8 h 32"/>
                  <a:gd name="T16" fmla="*/ 32 w 32"/>
                  <a:gd name="T17" fmla="*/ 1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32">
                    <a:moveTo>
                      <a:pt x="32" y="12"/>
                    </a:moveTo>
                    <a:cubicBezTo>
                      <a:pt x="25" y="14"/>
                      <a:pt x="22" y="18"/>
                      <a:pt x="26" y="25"/>
                    </a:cubicBezTo>
                    <a:cubicBezTo>
                      <a:pt x="28" y="27"/>
                      <a:pt x="30" y="29"/>
                      <a:pt x="27" y="31"/>
                    </a:cubicBezTo>
                    <a:cubicBezTo>
                      <a:pt x="26" y="32"/>
                      <a:pt x="24" y="31"/>
                      <a:pt x="22" y="30"/>
                    </a:cubicBezTo>
                    <a:cubicBezTo>
                      <a:pt x="18" y="28"/>
                      <a:pt x="13" y="26"/>
                      <a:pt x="9" y="24"/>
                    </a:cubicBezTo>
                    <a:cubicBezTo>
                      <a:pt x="9" y="22"/>
                      <a:pt x="8" y="21"/>
                      <a:pt x="8" y="19"/>
                    </a:cubicBezTo>
                    <a:cubicBezTo>
                      <a:pt x="7" y="14"/>
                      <a:pt x="0" y="8"/>
                      <a:pt x="4" y="4"/>
                    </a:cubicBezTo>
                    <a:cubicBezTo>
                      <a:pt x="9" y="0"/>
                      <a:pt x="13" y="7"/>
                      <a:pt x="18" y="8"/>
                    </a:cubicBezTo>
                    <a:cubicBezTo>
                      <a:pt x="22" y="10"/>
                      <a:pt x="28" y="7"/>
                      <a:pt x="32"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1" name="Freeform 66">
                <a:extLst>
                  <a:ext uri="{FF2B5EF4-FFF2-40B4-BE49-F238E27FC236}">
                    <a16:creationId xmlns:a16="http://schemas.microsoft.com/office/drawing/2014/main" id="{F6D480EC-7295-31BA-B079-C7B3130515CF}"/>
                  </a:ext>
                </a:extLst>
              </p:cNvPr>
              <p:cNvSpPr/>
              <p:nvPr/>
            </p:nvSpPr>
            <p:spPr bwMode="auto">
              <a:xfrm>
                <a:off x="5545" y="1602"/>
                <a:ext cx="40" cy="22"/>
              </a:xfrm>
              <a:custGeom>
                <a:avLst/>
                <a:gdLst>
                  <a:gd name="T0" fmla="*/ 15 w 35"/>
                  <a:gd name="T1" fmla="*/ 0 h 19"/>
                  <a:gd name="T2" fmla="*/ 35 w 35"/>
                  <a:gd name="T3" fmla="*/ 2 h 19"/>
                  <a:gd name="T4" fmla="*/ 23 w 35"/>
                  <a:gd name="T5" fmla="*/ 19 h 19"/>
                  <a:gd name="T6" fmla="*/ 21 w 35"/>
                  <a:gd name="T7" fmla="*/ 19 h 19"/>
                  <a:gd name="T8" fmla="*/ 1 w 35"/>
                  <a:gd name="T9" fmla="*/ 12 h 19"/>
                  <a:gd name="T10" fmla="*/ 15 w 35"/>
                  <a:gd name="T11" fmla="*/ 0 h 19"/>
                </a:gdLst>
                <a:ahLst/>
                <a:cxnLst>
                  <a:cxn ang="0">
                    <a:pos x="T0" y="T1"/>
                  </a:cxn>
                  <a:cxn ang="0">
                    <a:pos x="T2" y="T3"/>
                  </a:cxn>
                  <a:cxn ang="0">
                    <a:pos x="T4" y="T5"/>
                  </a:cxn>
                  <a:cxn ang="0">
                    <a:pos x="T6" y="T7"/>
                  </a:cxn>
                  <a:cxn ang="0">
                    <a:pos x="T8" y="T9"/>
                  </a:cxn>
                  <a:cxn ang="0">
                    <a:pos x="T10" y="T11"/>
                  </a:cxn>
                </a:cxnLst>
                <a:rect l="0" t="0" r="r" b="b"/>
                <a:pathLst>
                  <a:path w="35" h="19">
                    <a:moveTo>
                      <a:pt x="15" y="0"/>
                    </a:moveTo>
                    <a:cubicBezTo>
                      <a:pt x="21" y="0"/>
                      <a:pt x="28" y="1"/>
                      <a:pt x="35" y="2"/>
                    </a:cubicBezTo>
                    <a:cubicBezTo>
                      <a:pt x="33" y="10"/>
                      <a:pt x="28" y="14"/>
                      <a:pt x="23" y="19"/>
                    </a:cubicBezTo>
                    <a:cubicBezTo>
                      <a:pt x="23" y="19"/>
                      <a:pt x="22" y="19"/>
                      <a:pt x="21" y="19"/>
                    </a:cubicBezTo>
                    <a:cubicBezTo>
                      <a:pt x="14" y="16"/>
                      <a:pt x="3" y="19"/>
                      <a:pt x="1" y="12"/>
                    </a:cubicBezTo>
                    <a:cubicBezTo>
                      <a:pt x="0" y="7"/>
                      <a:pt x="12" y="6"/>
                      <a:pt x="1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2" name="Freeform 67">
                <a:extLst>
                  <a:ext uri="{FF2B5EF4-FFF2-40B4-BE49-F238E27FC236}">
                    <a16:creationId xmlns:a16="http://schemas.microsoft.com/office/drawing/2014/main" id="{D5CB9785-3FD0-CA08-68DA-ACFEF81BF016}"/>
                  </a:ext>
                </a:extLst>
              </p:cNvPr>
              <p:cNvSpPr/>
              <p:nvPr/>
            </p:nvSpPr>
            <p:spPr bwMode="auto">
              <a:xfrm>
                <a:off x="5200" y="1912"/>
                <a:ext cx="37" cy="21"/>
              </a:xfrm>
              <a:custGeom>
                <a:avLst/>
                <a:gdLst>
                  <a:gd name="T0" fmla="*/ 28 w 33"/>
                  <a:gd name="T1" fmla="*/ 2 h 19"/>
                  <a:gd name="T2" fmla="*/ 31 w 33"/>
                  <a:gd name="T3" fmla="*/ 12 h 19"/>
                  <a:gd name="T4" fmla="*/ 19 w 33"/>
                  <a:gd name="T5" fmla="*/ 19 h 19"/>
                  <a:gd name="T6" fmla="*/ 14 w 33"/>
                  <a:gd name="T7" fmla="*/ 18 h 19"/>
                  <a:gd name="T8" fmla="*/ 0 w 33"/>
                  <a:gd name="T9" fmla="*/ 10 h 19"/>
                  <a:gd name="T10" fmla="*/ 14 w 33"/>
                  <a:gd name="T11" fmla="*/ 0 h 19"/>
                  <a:gd name="T12" fmla="*/ 28 w 33"/>
                  <a:gd name="T13" fmla="*/ 2 h 19"/>
                </a:gdLst>
                <a:ahLst/>
                <a:cxnLst>
                  <a:cxn ang="0">
                    <a:pos x="T0" y="T1"/>
                  </a:cxn>
                  <a:cxn ang="0">
                    <a:pos x="T2" y="T3"/>
                  </a:cxn>
                  <a:cxn ang="0">
                    <a:pos x="T4" y="T5"/>
                  </a:cxn>
                  <a:cxn ang="0">
                    <a:pos x="T6" y="T7"/>
                  </a:cxn>
                  <a:cxn ang="0">
                    <a:pos x="T8" y="T9"/>
                  </a:cxn>
                  <a:cxn ang="0">
                    <a:pos x="T10" y="T11"/>
                  </a:cxn>
                  <a:cxn ang="0">
                    <a:pos x="T12" y="T13"/>
                  </a:cxn>
                </a:cxnLst>
                <a:rect l="0" t="0" r="r" b="b"/>
                <a:pathLst>
                  <a:path w="33" h="19">
                    <a:moveTo>
                      <a:pt x="28" y="2"/>
                    </a:moveTo>
                    <a:cubicBezTo>
                      <a:pt x="33" y="4"/>
                      <a:pt x="31" y="8"/>
                      <a:pt x="31" y="12"/>
                    </a:cubicBezTo>
                    <a:cubicBezTo>
                      <a:pt x="26" y="13"/>
                      <a:pt x="23" y="17"/>
                      <a:pt x="19" y="19"/>
                    </a:cubicBezTo>
                    <a:cubicBezTo>
                      <a:pt x="17" y="19"/>
                      <a:pt x="15" y="19"/>
                      <a:pt x="14" y="18"/>
                    </a:cubicBezTo>
                    <a:cubicBezTo>
                      <a:pt x="10" y="14"/>
                      <a:pt x="1" y="17"/>
                      <a:pt x="0" y="10"/>
                    </a:cubicBezTo>
                    <a:cubicBezTo>
                      <a:pt x="0" y="2"/>
                      <a:pt x="10" y="4"/>
                      <a:pt x="14" y="0"/>
                    </a:cubicBezTo>
                    <a:cubicBezTo>
                      <a:pt x="19" y="2"/>
                      <a:pt x="23" y="2"/>
                      <a:pt x="28"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3" name="Freeform 68">
                <a:extLst>
                  <a:ext uri="{FF2B5EF4-FFF2-40B4-BE49-F238E27FC236}">
                    <a16:creationId xmlns:a16="http://schemas.microsoft.com/office/drawing/2014/main" id="{04FE8F4D-50B8-4917-A018-2B911FCC4DBB}"/>
                  </a:ext>
                </a:extLst>
              </p:cNvPr>
              <p:cNvSpPr/>
              <p:nvPr/>
            </p:nvSpPr>
            <p:spPr bwMode="auto">
              <a:xfrm>
                <a:off x="5542" y="1527"/>
                <a:ext cx="38" cy="20"/>
              </a:xfrm>
              <a:custGeom>
                <a:avLst/>
                <a:gdLst>
                  <a:gd name="T0" fmla="*/ 3 w 34"/>
                  <a:gd name="T1" fmla="*/ 10 h 17"/>
                  <a:gd name="T2" fmla="*/ 6 w 34"/>
                  <a:gd name="T3" fmla="*/ 3 h 17"/>
                  <a:gd name="T4" fmla="*/ 20 w 34"/>
                  <a:gd name="T5" fmla="*/ 0 h 17"/>
                  <a:gd name="T6" fmla="*/ 33 w 34"/>
                  <a:gd name="T7" fmla="*/ 10 h 17"/>
                  <a:gd name="T8" fmla="*/ 15 w 34"/>
                  <a:gd name="T9" fmla="*/ 17 h 17"/>
                  <a:gd name="T10" fmla="*/ 3 w 34"/>
                  <a:gd name="T11" fmla="*/ 10 h 17"/>
                </a:gdLst>
                <a:ahLst/>
                <a:cxnLst>
                  <a:cxn ang="0">
                    <a:pos x="T0" y="T1"/>
                  </a:cxn>
                  <a:cxn ang="0">
                    <a:pos x="T2" y="T3"/>
                  </a:cxn>
                  <a:cxn ang="0">
                    <a:pos x="T4" y="T5"/>
                  </a:cxn>
                  <a:cxn ang="0">
                    <a:pos x="T6" y="T7"/>
                  </a:cxn>
                  <a:cxn ang="0">
                    <a:pos x="T8" y="T9"/>
                  </a:cxn>
                  <a:cxn ang="0">
                    <a:pos x="T10" y="T11"/>
                  </a:cxn>
                </a:cxnLst>
                <a:rect l="0" t="0" r="r" b="b"/>
                <a:pathLst>
                  <a:path w="34" h="17">
                    <a:moveTo>
                      <a:pt x="3" y="10"/>
                    </a:moveTo>
                    <a:cubicBezTo>
                      <a:pt x="2" y="6"/>
                      <a:pt x="0" y="3"/>
                      <a:pt x="6" y="3"/>
                    </a:cubicBezTo>
                    <a:cubicBezTo>
                      <a:pt x="11" y="3"/>
                      <a:pt x="15" y="1"/>
                      <a:pt x="20" y="0"/>
                    </a:cubicBezTo>
                    <a:cubicBezTo>
                      <a:pt x="25" y="2"/>
                      <a:pt x="34" y="5"/>
                      <a:pt x="33" y="10"/>
                    </a:cubicBezTo>
                    <a:cubicBezTo>
                      <a:pt x="31" y="15"/>
                      <a:pt x="22" y="17"/>
                      <a:pt x="15" y="17"/>
                    </a:cubicBezTo>
                    <a:cubicBezTo>
                      <a:pt x="11" y="15"/>
                      <a:pt x="8" y="10"/>
                      <a:pt x="3"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4" name="Freeform 69">
                <a:extLst>
                  <a:ext uri="{FF2B5EF4-FFF2-40B4-BE49-F238E27FC236}">
                    <a16:creationId xmlns:a16="http://schemas.microsoft.com/office/drawing/2014/main" id="{B0177C69-4BE7-7262-BEEC-77C21CB76930}"/>
                  </a:ext>
                </a:extLst>
              </p:cNvPr>
              <p:cNvSpPr/>
              <p:nvPr/>
            </p:nvSpPr>
            <p:spPr bwMode="auto">
              <a:xfrm>
                <a:off x="5369" y="2108"/>
                <a:ext cx="33" cy="36"/>
              </a:xfrm>
              <a:custGeom>
                <a:avLst/>
                <a:gdLst>
                  <a:gd name="T0" fmla="*/ 29 w 29"/>
                  <a:gd name="T1" fmla="*/ 29 h 32"/>
                  <a:gd name="T2" fmla="*/ 6 w 29"/>
                  <a:gd name="T3" fmla="*/ 19 h 32"/>
                  <a:gd name="T4" fmla="*/ 0 w 29"/>
                  <a:gd name="T5" fmla="*/ 17 h 32"/>
                  <a:gd name="T6" fmla="*/ 1 w 29"/>
                  <a:gd name="T7" fmla="*/ 14 h 32"/>
                  <a:gd name="T8" fmla="*/ 13 w 29"/>
                  <a:gd name="T9" fmla="*/ 0 h 32"/>
                  <a:gd name="T10" fmla="*/ 17 w 29"/>
                  <a:gd name="T11" fmla="*/ 13 h 32"/>
                  <a:gd name="T12" fmla="*/ 27 w 29"/>
                  <a:gd name="T13" fmla="*/ 23 h 32"/>
                  <a:gd name="T14" fmla="*/ 29 w 29"/>
                  <a:gd name="T15" fmla="*/ 29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32">
                    <a:moveTo>
                      <a:pt x="29" y="29"/>
                    </a:moveTo>
                    <a:cubicBezTo>
                      <a:pt x="19" y="32"/>
                      <a:pt x="10" y="29"/>
                      <a:pt x="6" y="19"/>
                    </a:cubicBezTo>
                    <a:cubicBezTo>
                      <a:pt x="5" y="17"/>
                      <a:pt x="2" y="18"/>
                      <a:pt x="0" y="17"/>
                    </a:cubicBezTo>
                    <a:cubicBezTo>
                      <a:pt x="0" y="16"/>
                      <a:pt x="0" y="15"/>
                      <a:pt x="1" y="14"/>
                    </a:cubicBezTo>
                    <a:cubicBezTo>
                      <a:pt x="4" y="9"/>
                      <a:pt x="8" y="5"/>
                      <a:pt x="13" y="0"/>
                    </a:cubicBezTo>
                    <a:cubicBezTo>
                      <a:pt x="15" y="5"/>
                      <a:pt x="16" y="9"/>
                      <a:pt x="17" y="13"/>
                    </a:cubicBezTo>
                    <a:cubicBezTo>
                      <a:pt x="19" y="18"/>
                      <a:pt x="17" y="26"/>
                      <a:pt x="27" y="23"/>
                    </a:cubicBezTo>
                    <a:cubicBezTo>
                      <a:pt x="29" y="23"/>
                      <a:pt x="29" y="27"/>
                      <a:pt x="29" y="2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5" name="Freeform 70">
                <a:extLst>
                  <a:ext uri="{FF2B5EF4-FFF2-40B4-BE49-F238E27FC236}">
                    <a16:creationId xmlns:a16="http://schemas.microsoft.com/office/drawing/2014/main" id="{136E1FAC-0665-5962-FA6A-271C5D6D7768}"/>
                  </a:ext>
                </a:extLst>
              </p:cNvPr>
              <p:cNvSpPr/>
              <p:nvPr/>
            </p:nvSpPr>
            <p:spPr bwMode="auto">
              <a:xfrm>
                <a:off x="4936" y="1748"/>
                <a:ext cx="22" cy="31"/>
              </a:xfrm>
              <a:custGeom>
                <a:avLst/>
                <a:gdLst>
                  <a:gd name="T0" fmla="*/ 19 w 20"/>
                  <a:gd name="T1" fmla="*/ 12 h 27"/>
                  <a:gd name="T2" fmla="*/ 13 w 20"/>
                  <a:gd name="T3" fmla="*/ 26 h 27"/>
                  <a:gd name="T4" fmla="*/ 0 w 20"/>
                  <a:gd name="T5" fmla="*/ 17 h 27"/>
                  <a:gd name="T6" fmla="*/ 0 w 20"/>
                  <a:gd name="T7" fmla="*/ 11 h 27"/>
                  <a:gd name="T8" fmla="*/ 3 w 20"/>
                  <a:gd name="T9" fmla="*/ 2 h 27"/>
                  <a:gd name="T10" fmla="*/ 10 w 20"/>
                  <a:gd name="T11" fmla="*/ 7 h 27"/>
                  <a:gd name="T12" fmla="*/ 19 w 20"/>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20" h="27">
                    <a:moveTo>
                      <a:pt x="19" y="12"/>
                    </a:moveTo>
                    <a:cubicBezTo>
                      <a:pt x="20" y="18"/>
                      <a:pt x="19" y="25"/>
                      <a:pt x="13" y="26"/>
                    </a:cubicBezTo>
                    <a:cubicBezTo>
                      <a:pt x="7" y="27"/>
                      <a:pt x="1" y="25"/>
                      <a:pt x="0" y="17"/>
                    </a:cubicBezTo>
                    <a:cubicBezTo>
                      <a:pt x="0" y="15"/>
                      <a:pt x="0" y="13"/>
                      <a:pt x="0" y="11"/>
                    </a:cubicBezTo>
                    <a:cubicBezTo>
                      <a:pt x="0" y="8"/>
                      <a:pt x="0" y="4"/>
                      <a:pt x="3" y="2"/>
                    </a:cubicBezTo>
                    <a:cubicBezTo>
                      <a:pt x="7" y="0"/>
                      <a:pt x="8" y="5"/>
                      <a:pt x="10" y="7"/>
                    </a:cubicBezTo>
                    <a:cubicBezTo>
                      <a:pt x="13" y="10"/>
                      <a:pt x="16" y="11"/>
                      <a:pt x="19"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6" name="Freeform 71">
                <a:extLst>
                  <a:ext uri="{FF2B5EF4-FFF2-40B4-BE49-F238E27FC236}">
                    <a16:creationId xmlns:a16="http://schemas.microsoft.com/office/drawing/2014/main" id="{14AB6469-0572-410C-AA65-FFD9CEB2582E}"/>
                  </a:ext>
                </a:extLst>
              </p:cNvPr>
              <p:cNvSpPr/>
              <p:nvPr/>
            </p:nvSpPr>
            <p:spPr bwMode="auto">
              <a:xfrm>
                <a:off x="4873" y="1796"/>
                <a:ext cx="28" cy="32"/>
              </a:xfrm>
              <a:custGeom>
                <a:avLst/>
                <a:gdLst>
                  <a:gd name="T0" fmla="*/ 19 w 25"/>
                  <a:gd name="T1" fmla="*/ 0 h 28"/>
                  <a:gd name="T2" fmla="*/ 23 w 25"/>
                  <a:gd name="T3" fmla="*/ 15 h 28"/>
                  <a:gd name="T4" fmla="*/ 22 w 25"/>
                  <a:gd name="T5" fmla="*/ 26 h 28"/>
                  <a:gd name="T6" fmla="*/ 11 w 25"/>
                  <a:gd name="T7" fmla="*/ 24 h 28"/>
                  <a:gd name="T8" fmla="*/ 7 w 25"/>
                  <a:gd name="T9" fmla="*/ 15 h 28"/>
                  <a:gd name="T10" fmla="*/ 13 w 25"/>
                  <a:gd name="T11" fmla="*/ 7 h 28"/>
                  <a:gd name="T12" fmla="*/ 19 w 25"/>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25" h="28">
                    <a:moveTo>
                      <a:pt x="19" y="0"/>
                    </a:moveTo>
                    <a:cubicBezTo>
                      <a:pt x="23" y="4"/>
                      <a:pt x="21" y="10"/>
                      <a:pt x="23" y="15"/>
                    </a:cubicBezTo>
                    <a:cubicBezTo>
                      <a:pt x="25" y="18"/>
                      <a:pt x="25" y="23"/>
                      <a:pt x="22" y="26"/>
                    </a:cubicBezTo>
                    <a:cubicBezTo>
                      <a:pt x="18" y="28"/>
                      <a:pt x="15" y="25"/>
                      <a:pt x="11" y="24"/>
                    </a:cubicBezTo>
                    <a:cubicBezTo>
                      <a:pt x="10" y="21"/>
                      <a:pt x="8" y="18"/>
                      <a:pt x="7" y="15"/>
                    </a:cubicBezTo>
                    <a:cubicBezTo>
                      <a:pt x="5" y="9"/>
                      <a:pt x="0" y="2"/>
                      <a:pt x="13" y="7"/>
                    </a:cubicBezTo>
                    <a:cubicBezTo>
                      <a:pt x="18" y="9"/>
                      <a:pt x="19" y="5"/>
                      <a:pt x="19"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7" name="Freeform 72">
                <a:extLst>
                  <a:ext uri="{FF2B5EF4-FFF2-40B4-BE49-F238E27FC236}">
                    <a16:creationId xmlns:a16="http://schemas.microsoft.com/office/drawing/2014/main" id="{D1B47F84-E18B-7A40-F1EA-7E6CC22657B1}"/>
                  </a:ext>
                </a:extLst>
              </p:cNvPr>
              <p:cNvSpPr/>
              <p:nvPr/>
            </p:nvSpPr>
            <p:spPr bwMode="auto">
              <a:xfrm>
                <a:off x="5310" y="2125"/>
                <a:ext cx="24" cy="32"/>
              </a:xfrm>
              <a:custGeom>
                <a:avLst/>
                <a:gdLst>
                  <a:gd name="T0" fmla="*/ 21 w 21"/>
                  <a:gd name="T1" fmla="*/ 12 h 28"/>
                  <a:gd name="T2" fmla="*/ 19 w 21"/>
                  <a:gd name="T3" fmla="*/ 20 h 28"/>
                  <a:gd name="T4" fmla="*/ 11 w 21"/>
                  <a:gd name="T5" fmla="*/ 23 h 28"/>
                  <a:gd name="T6" fmla="*/ 1 w 21"/>
                  <a:gd name="T7" fmla="*/ 13 h 28"/>
                  <a:gd name="T8" fmla="*/ 4 w 21"/>
                  <a:gd name="T9" fmla="*/ 2 h 28"/>
                  <a:gd name="T10" fmla="*/ 13 w 21"/>
                  <a:gd name="T11" fmla="*/ 8 h 28"/>
                  <a:gd name="T12" fmla="*/ 21 w 21"/>
                  <a:gd name="T13" fmla="*/ 12 h 28"/>
                </a:gdLst>
                <a:ahLst/>
                <a:cxnLst>
                  <a:cxn ang="0">
                    <a:pos x="T0" y="T1"/>
                  </a:cxn>
                  <a:cxn ang="0">
                    <a:pos x="T2" y="T3"/>
                  </a:cxn>
                  <a:cxn ang="0">
                    <a:pos x="T4" y="T5"/>
                  </a:cxn>
                  <a:cxn ang="0">
                    <a:pos x="T6" y="T7"/>
                  </a:cxn>
                  <a:cxn ang="0">
                    <a:pos x="T8" y="T9"/>
                  </a:cxn>
                  <a:cxn ang="0">
                    <a:pos x="T10" y="T11"/>
                  </a:cxn>
                  <a:cxn ang="0">
                    <a:pos x="T12" y="T13"/>
                  </a:cxn>
                </a:cxnLst>
                <a:rect l="0" t="0" r="r" b="b"/>
                <a:pathLst>
                  <a:path w="21" h="28">
                    <a:moveTo>
                      <a:pt x="21" y="12"/>
                    </a:moveTo>
                    <a:cubicBezTo>
                      <a:pt x="20" y="14"/>
                      <a:pt x="19" y="17"/>
                      <a:pt x="19" y="20"/>
                    </a:cubicBezTo>
                    <a:cubicBezTo>
                      <a:pt x="18" y="26"/>
                      <a:pt x="16" y="28"/>
                      <a:pt x="11" y="23"/>
                    </a:cubicBezTo>
                    <a:cubicBezTo>
                      <a:pt x="8" y="20"/>
                      <a:pt x="4" y="16"/>
                      <a:pt x="1" y="13"/>
                    </a:cubicBezTo>
                    <a:cubicBezTo>
                      <a:pt x="1" y="9"/>
                      <a:pt x="0" y="4"/>
                      <a:pt x="4" y="2"/>
                    </a:cubicBezTo>
                    <a:cubicBezTo>
                      <a:pt x="8" y="0"/>
                      <a:pt x="10" y="6"/>
                      <a:pt x="13" y="8"/>
                    </a:cubicBezTo>
                    <a:cubicBezTo>
                      <a:pt x="15" y="10"/>
                      <a:pt x="18" y="11"/>
                      <a:pt x="21"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8" name="Freeform 73">
                <a:extLst>
                  <a:ext uri="{FF2B5EF4-FFF2-40B4-BE49-F238E27FC236}">
                    <a16:creationId xmlns:a16="http://schemas.microsoft.com/office/drawing/2014/main" id="{E9029CC0-673B-9A6D-E232-BC9CB8B91D85}"/>
                  </a:ext>
                </a:extLst>
              </p:cNvPr>
              <p:cNvSpPr/>
              <p:nvPr/>
            </p:nvSpPr>
            <p:spPr bwMode="auto">
              <a:xfrm>
                <a:off x="5343" y="2126"/>
                <a:ext cx="18" cy="25"/>
              </a:xfrm>
              <a:custGeom>
                <a:avLst/>
                <a:gdLst>
                  <a:gd name="T0" fmla="*/ 16 w 16"/>
                  <a:gd name="T1" fmla="*/ 12 h 22"/>
                  <a:gd name="T2" fmla="*/ 10 w 16"/>
                  <a:gd name="T3" fmla="*/ 22 h 22"/>
                  <a:gd name="T4" fmla="*/ 0 w 16"/>
                  <a:gd name="T5" fmla="*/ 10 h 22"/>
                  <a:gd name="T6" fmla="*/ 8 w 16"/>
                  <a:gd name="T7" fmla="*/ 0 h 22"/>
                  <a:gd name="T8" fmla="*/ 16 w 16"/>
                  <a:gd name="T9" fmla="*/ 12 h 22"/>
                </a:gdLst>
                <a:ahLst/>
                <a:cxnLst>
                  <a:cxn ang="0">
                    <a:pos x="T0" y="T1"/>
                  </a:cxn>
                  <a:cxn ang="0">
                    <a:pos x="T2" y="T3"/>
                  </a:cxn>
                  <a:cxn ang="0">
                    <a:pos x="T4" y="T5"/>
                  </a:cxn>
                  <a:cxn ang="0">
                    <a:pos x="T6" y="T7"/>
                  </a:cxn>
                  <a:cxn ang="0">
                    <a:pos x="T8" y="T9"/>
                  </a:cxn>
                </a:cxnLst>
                <a:rect l="0" t="0" r="r" b="b"/>
                <a:pathLst>
                  <a:path w="16" h="22">
                    <a:moveTo>
                      <a:pt x="16" y="12"/>
                    </a:moveTo>
                    <a:cubicBezTo>
                      <a:pt x="16" y="17"/>
                      <a:pt x="15" y="22"/>
                      <a:pt x="10" y="22"/>
                    </a:cubicBezTo>
                    <a:cubicBezTo>
                      <a:pt x="4" y="21"/>
                      <a:pt x="0" y="17"/>
                      <a:pt x="0" y="10"/>
                    </a:cubicBezTo>
                    <a:cubicBezTo>
                      <a:pt x="3" y="7"/>
                      <a:pt x="3" y="0"/>
                      <a:pt x="8" y="0"/>
                    </a:cubicBezTo>
                    <a:cubicBezTo>
                      <a:pt x="14" y="0"/>
                      <a:pt x="13" y="8"/>
                      <a:pt x="16"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9" name="Freeform 74">
                <a:extLst>
                  <a:ext uri="{FF2B5EF4-FFF2-40B4-BE49-F238E27FC236}">
                    <a16:creationId xmlns:a16="http://schemas.microsoft.com/office/drawing/2014/main" id="{CDBA7AFE-4E69-71ED-E26C-745D7F1F38A6}"/>
                  </a:ext>
                </a:extLst>
              </p:cNvPr>
              <p:cNvSpPr/>
              <p:nvPr/>
            </p:nvSpPr>
            <p:spPr bwMode="auto">
              <a:xfrm>
                <a:off x="5287" y="2147"/>
                <a:ext cx="17" cy="27"/>
              </a:xfrm>
              <a:custGeom>
                <a:avLst/>
                <a:gdLst>
                  <a:gd name="T0" fmla="*/ 12 w 15"/>
                  <a:gd name="T1" fmla="*/ 6 h 23"/>
                  <a:gd name="T2" fmla="*/ 13 w 15"/>
                  <a:gd name="T3" fmla="*/ 9 h 23"/>
                  <a:gd name="T4" fmla="*/ 10 w 15"/>
                  <a:gd name="T5" fmla="*/ 20 h 23"/>
                  <a:gd name="T6" fmla="*/ 2 w 15"/>
                  <a:gd name="T7" fmla="*/ 14 h 23"/>
                  <a:gd name="T8" fmla="*/ 3 w 15"/>
                  <a:gd name="T9" fmla="*/ 2 h 23"/>
                  <a:gd name="T10" fmla="*/ 12 w 15"/>
                  <a:gd name="T11" fmla="*/ 6 h 23"/>
                </a:gdLst>
                <a:ahLst/>
                <a:cxnLst>
                  <a:cxn ang="0">
                    <a:pos x="T0" y="T1"/>
                  </a:cxn>
                  <a:cxn ang="0">
                    <a:pos x="T2" y="T3"/>
                  </a:cxn>
                  <a:cxn ang="0">
                    <a:pos x="T4" y="T5"/>
                  </a:cxn>
                  <a:cxn ang="0">
                    <a:pos x="T6" y="T7"/>
                  </a:cxn>
                  <a:cxn ang="0">
                    <a:pos x="T8" y="T9"/>
                  </a:cxn>
                  <a:cxn ang="0">
                    <a:pos x="T10" y="T11"/>
                  </a:cxn>
                </a:cxnLst>
                <a:rect l="0" t="0" r="r" b="b"/>
                <a:pathLst>
                  <a:path w="15" h="23">
                    <a:moveTo>
                      <a:pt x="12" y="6"/>
                    </a:moveTo>
                    <a:cubicBezTo>
                      <a:pt x="12" y="7"/>
                      <a:pt x="13" y="8"/>
                      <a:pt x="13" y="9"/>
                    </a:cubicBezTo>
                    <a:cubicBezTo>
                      <a:pt x="15" y="13"/>
                      <a:pt x="13" y="18"/>
                      <a:pt x="10" y="20"/>
                    </a:cubicBezTo>
                    <a:cubicBezTo>
                      <a:pt x="6" y="23"/>
                      <a:pt x="5" y="15"/>
                      <a:pt x="2" y="14"/>
                    </a:cubicBezTo>
                    <a:cubicBezTo>
                      <a:pt x="2" y="10"/>
                      <a:pt x="0" y="5"/>
                      <a:pt x="3" y="2"/>
                    </a:cubicBezTo>
                    <a:cubicBezTo>
                      <a:pt x="6" y="0"/>
                      <a:pt x="10" y="3"/>
                      <a:pt x="12" y="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0" name="Freeform 75">
                <a:extLst>
                  <a:ext uri="{FF2B5EF4-FFF2-40B4-BE49-F238E27FC236}">
                    <a16:creationId xmlns:a16="http://schemas.microsoft.com/office/drawing/2014/main" id="{D288709C-CACE-E370-AB77-3137C2A91B1F}"/>
                  </a:ext>
                </a:extLst>
              </p:cNvPr>
              <p:cNvSpPr/>
              <p:nvPr/>
            </p:nvSpPr>
            <p:spPr bwMode="auto">
              <a:xfrm>
                <a:off x="5400" y="2137"/>
                <a:ext cx="17" cy="21"/>
              </a:xfrm>
              <a:custGeom>
                <a:avLst/>
                <a:gdLst>
                  <a:gd name="T0" fmla="*/ 14 w 15"/>
                  <a:gd name="T1" fmla="*/ 1 h 18"/>
                  <a:gd name="T2" fmla="*/ 14 w 15"/>
                  <a:gd name="T3" fmla="*/ 6 h 18"/>
                  <a:gd name="T4" fmla="*/ 4 w 15"/>
                  <a:gd name="T5" fmla="*/ 16 h 18"/>
                  <a:gd name="T6" fmla="*/ 5 w 15"/>
                  <a:gd name="T7" fmla="*/ 4 h 18"/>
                  <a:gd name="T8" fmla="*/ 14 w 15"/>
                  <a:gd name="T9" fmla="*/ 1 h 18"/>
                </a:gdLst>
                <a:ahLst/>
                <a:cxnLst>
                  <a:cxn ang="0">
                    <a:pos x="T0" y="T1"/>
                  </a:cxn>
                  <a:cxn ang="0">
                    <a:pos x="T2" y="T3"/>
                  </a:cxn>
                  <a:cxn ang="0">
                    <a:pos x="T4" y="T5"/>
                  </a:cxn>
                  <a:cxn ang="0">
                    <a:pos x="T6" y="T7"/>
                  </a:cxn>
                  <a:cxn ang="0">
                    <a:pos x="T8" y="T9"/>
                  </a:cxn>
                </a:cxnLst>
                <a:rect l="0" t="0" r="r" b="b"/>
                <a:pathLst>
                  <a:path w="15" h="18">
                    <a:moveTo>
                      <a:pt x="14" y="1"/>
                    </a:moveTo>
                    <a:cubicBezTo>
                      <a:pt x="14" y="2"/>
                      <a:pt x="15" y="4"/>
                      <a:pt x="14" y="6"/>
                    </a:cubicBezTo>
                    <a:cubicBezTo>
                      <a:pt x="13" y="12"/>
                      <a:pt x="10" y="18"/>
                      <a:pt x="4" y="16"/>
                    </a:cubicBezTo>
                    <a:cubicBezTo>
                      <a:pt x="0" y="15"/>
                      <a:pt x="3" y="8"/>
                      <a:pt x="5" y="4"/>
                    </a:cubicBezTo>
                    <a:cubicBezTo>
                      <a:pt x="7" y="1"/>
                      <a:pt x="11" y="0"/>
                      <a:pt x="14"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1" name="Freeform 76">
                <a:extLst>
                  <a:ext uri="{FF2B5EF4-FFF2-40B4-BE49-F238E27FC236}">
                    <a16:creationId xmlns:a16="http://schemas.microsoft.com/office/drawing/2014/main" id="{F21626D2-1F0D-0534-8B26-0D3C66C44937}"/>
                  </a:ext>
                </a:extLst>
              </p:cNvPr>
              <p:cNvSpPr/>
              <p:nvPr/>
            </p:nvSpPr>
            <p:spPr bwMode="auto">
              <a:xfrm>
                <a:off x="5625" y="1696"/>
                <a:ext cx="19" cy="16"/>
              </a:xfrm>
              <a:custGeom>
                <a:avLst/>
                <a:gdLst>
                  <a:gd name="T0" fmla="*/ 0 w 17"/>
                  <a:gd name="T1" fmla="*/ 6 h 14"/>
                  <a:gd name="T2" fmla="*/ 10 w 17"/>
                  <a:gd name="T3" fmla="*/ 2 h 14"/>
                  <a:gd name="T4" fmla="*/ 17 w 17"/>
                  <a:gd name="T5" fmla="*/ 6 h 14"/>
                  <a:gd name="T6" fmla="*/ 7 w 17"/>
                  <a:gd name="T7" fmla="*/ 11 h 14"/>
                  <a:gd name="T8" fmla="*/ 0 w 17"/>
                  <a:gd name="T9" fmla="*/ 6 h 14"/>
                </a:gdLst>
                <a:ahLst/>
                <a:cxnLst>
                  <a:cxn ang="0">
                    <a:pos x="T0" y="T1"/>
                  </a:cxn>
                  <a:cxn ang="0">
                    <a:pos x="T2" y="T3"/>
                  </a:cxn>
                  <a:cxn ang="0">
                    <a:pos x="T4" y="T5"/>
                  </a:cxn>
                  <a:cxn ang="0">
                    <a:pos x="T6" y="T7"/>
                  </a:cxn>
                  <a:cxn ang="0">
                    <a:pos x="T8" y="T9"/>
                  </a:cxn>
                </a:cxnLst>
                <a:rect l="0" t="0" r="r" b="b"/>
                <a:pathLst>
                  <a:path w="17" h="14">
                    <a:moveTo>
                      <a:pt x="0" y="6"/>
                    </a:moveTo>
                    <a:cubicBezTo>
                      <a:pt x="4" y="5"/>
                      <a:pt x="7" y="4"/>
                      <a:pt x="10" y="2"/>
                    </a:cubicBezTo>
                    <a:cubicBezTo>
                      <a:pt x="15" y="0"/>
                      <a:pt x="17" y="2"/>
                      <a:pt x="17" y="6"/>
                    </a:cubicBezTo>
                    <a:cubicBezTo>
                      <a:pt x="14" y="8"/>
                      <a:pt x="10" y="9"/>
                      <a:pt x="7" y="11"/>
                    </a:cubicBezTo>
                    <a:cubicBezTo>
                      <a:pt x="1" y="14"/>
                      <a:pt x="1" y="10"/>
                      <a:pt x="0" y="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2" name="Freeform 77">
                <a:extLst>
                  <a:ext uri="{FF2B5EF4-FFF2-40B4-BE49-F238E27FC236}">
                    <a16:creationId xmlns:a16="http://schemas.microsoft.com/office/drawing/2014/main" id="{44B00F73-506D-17D9-1503-FFAC8DD0E214}"/>
                  </a:ext>
                </a:extLst>
              </p:cNvPr>
              <p:cNvSpPr/>
              <p:nvPr/>
            </p:nvSpPr>
            <p:spPr bwMode="auto">
              <a:xfrm>
                <a:off x="5570" y="1753"/>
                <a:ext cx="9" cy="14"/>
              </a:xfrm>
              <a:custGeom>
                <a:avLst/>
                <a:gdLst>
                  <a:gd name="T0" fmla="*/ 8 w 8"/>
                  <a:gd name="T1" fmla="*/ 11 h 12"/>
                  <a:gd name="T2" fmla="*/ 0 w 8"/>
                  <a:gd name="T3" fmla="*/ 2 h 12"/>
                  <a:gd name="T4" fmla="*/ 7 w 8"/>
                  <a:gd name="T5" fmla="*/ 7 h 12"/>
                  <a:gd name="T6" fmla="*/ 8 w 8"/>
                  <a:gd name="T7" fmla="*/ 11 h 12"/>
                </a:gdLst>
                <a:ahLst/>
                <a:cxnLst>
                  <a:cxn ang="0">
                    <a:pos x="T0" y="T1"/>
                  </a:cxn>
                  <a:cxn ang="0">
                    <a:pos x="T2" y="T3"/>
                  </a:cxn>
                  <a:cxn ang="0">
                    <a:pos x="T4" y="T5"/>
                  </a:cxn>
                  <a:cxn ang="0">
                    <a:pos x="T6" y="T7"/>
                  </a:cxn>
                </a:cxnLst>
                <a:rect l="0" t="0" r="r" b="b"/>
                <a:pathLst>
                  <a:path w="8" h="12">
                    <a:moveTo>
                      <a:pt x="8" y="11"/>
                    </a:moveTo>
                    <a:cubicBezTo>
                      <a:pt x="1" y="12"/>
                      <a:pt x="1" y="12"/>
                      <a:pt x="0" y="2"/>
                    </a:cubicBezTo>
                    <a:cubicBezTo>
                      <a:pt x="5" y="0"/>
                      <a:pt x="4" y="6"/>
                      <a:pt x="7" y="7"/>
                    </a:cubicBezTo>
                    <a:cubicBezTo>
                      <a:pt x="7" y="8"/>
                      <a:pt x="8" y="9"/>
                      <a:pt x="8"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3" name="Freeform 78">
                <a:extLst>
                  <a:ext uri="{FF2B5EF4-FFF2-40B4-BE49-F238E27FC236}">
                    <a16:creationId xmlns:a16="http://schemas.microsoft.com/office/drawing/2014/main" id="{4AF795D9-CEB9-217F-A137-4D2B4B16421A}"/>
                  </a:ext>
                </a:extLst>
              </p:cNvPr>
              <p:cNvSpPr/>
              <p:nvPr/>
            </p:nvSpPr>
            <p:spPr bwMode="auto">
              <a:xfrm>
                <a:off x="5349" y="2066"/>
                <a:ext cx="9" cy="13"/>
              </a:xfrm>
              <a:custGeom>
                <a:avLst/>
                <a:gdLst>
                  <a:gd name="T0" fmla="*/ 1 w 8"/>
                  <a:gd name="T1" fmla="*/ 12 h 12"/>
                  <a:gd name="T2" fmla="*/ 0 w 8"/>
                  <a:gd name="T3" fmla="*/ 4 h 12"/>
                  <a:gd name="T4" fmla="*/ 7 w 8"/>
                  <a:gd name="T5" fmla="*/ 3 h 12"/>
                  <a:gd name="T6" fmla="*/ 1 w 8"/>
                  <a:gd name="T7" fmla="*/ 12 h 12"/>
                </a:gdLst>
                <a:ahLst/>
                <a:cxnLst>
                  <a:cxn ang="0">
                    <a:pos x="T0" y="T1"/>
                  </a:cxn>
                  <a:cxn ang="0">
                    <a:pos x="T2" y="T3"/>
                  </a:cxn>
                  <a:cxn ang="0">
                    <a:pos x="T4" y="T5"/>
                  </a:cxn>
                  <a:cxn ang="0">
                    <a:pos x="T6" y="T7"/>
                  </a:cxn>
                </a:cxnLst>
                <a:rect l="0" t="0" r="r" b="b"/>
                <a:pathLst>
                  <a:path w="8" h="12">
                    <a:moveTo>
                      <a:pt x="1" y="12"/>
                    </a:moveTo>
                    <a:cubicBezTo>
                      <a:pt x="1" y="9"/>
                      <a:pt x="0" y="7"/>
                      <a:pt x="0" y="4"/>
                    </a:cubicBezTo>
                    <a:cubicBezTo>
                      <a:pt x="2" y="3"/>
                      <a:pt x="5" y="0"/>
                      <a:pt x="7" y="3"/>
                    </a:cubicBezTo>
                    <a:cubicBezTo>
                      <a:pt x="8" y="7"/>
                      <a:pt x="4" y="9"/>
                      <a:pt x="1"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4" name="Freeform 79">
                <a:extLst>
                  <a:ext uri="{FF2B5EF4-FFF2-40B4-BE49-F238E27FC236}">
                    <a16:creationId xmlns:a16="http://schemas.microsoft.com/office/drawing/2014/main" id="{2B54D2A3-65E5-30CF-C084-13D6BE1B8E93}"/>
                  </a:ext>
                </a:extLst>
              </p:cNvPr>
              <p:cNvSpPr/>
              <p:nvPr/>
            </p:nvSpPr>
            <p:spPr bwMode="auto">
              <a:xfrm>
                <a:off x="5336" y="2068"/>
                <a:ext cx="7" cy="5"/>
              </a:xfrm>
              <a:custGeom>
                <a:avLst/>
                <a:gdLst>
                  <a:gd name="T0" fmla="*/ 6 w 6"/>
                  <a:gd name="T1" fmla="*/ 3 h 4"/>
                  <a:gd name="T2" fmla="*/ 0 w 6"/>
                  <a:gd name="T3" fmla="*/ 4 h 4"/>
                  <a:gd name="T4" fmla="*/ 5 w 6"/>
                  <a:gd name="T5" fmla="*/ 0 h 4"/>
                  <a:gd name="T6" fmla="*/ 6 w 6"/>
                  <a:gd name="T7" fmla="*/ 3 h 4"/>
                </a:gdLst>
                <a:ahLst/>
                <a:cxnLst>
                  <a:cxn ang="0">
                    <a:pos x="T0" y="T1"/>
                  </a:cxn>
                  <a:cxn ang="0">
                    <a:pos x="T2" y="T3"/>
                  </a:cxn>
                  <a:cxn ang="0">
                    <a:pos x="T4" y="T5"/>
                  </a:cxn>
                  <a:cxn ang="0">
                    <a:pos x="T6" y="T7"/>
                  </a:cxn>
                </a:cxnLst>
                <a:rect l="0" t="0" r="r" b="b"/>
                <a:pathLst>
                  <a:path w="6" h="4">
                    <a:moveTo>
                      <a:pt x="6" y="3"/>
                    </a:moveTo>
                    <a:cubicBezTo>
                      <a:pt x="4" y="3"/>
                      <a:pt x="2" y="4"/>
                      <a:pt x="0" y="4"/>
                    </a:cubicBezTo>
                    <a:cubicBezTo>
                      <a:pt x="1" y="1"/>
                      <a:pt x="3" y="1"/>
                      <a:pt x="5" y="0"/>
                    </a:cubicBezTo>
                    <a:cubicBezTo>
                      <a:pt x="5" y="1"/>
                      <a:pt x="6" y="2"/>
                      <a:pt x="6"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5" name="Freeform 80">
                <a:extLst>
                  <a:ext uri="{FF2B5EF4-FFF2-40B4-BE49-F238E27FC236}">
                    <a16:creationId xmlns:a16="http://schemas.microsoft.com/office/drawing/2014/main" id="{901E5636-3899-663E-ED60-F6542D96C499}"/>
                  </a:ext>
                </a:extLst>
              </p:cNvPr>
              <p:cNvSpPr/>
              <p:nvPr/>
            </p:nvSpPr>
            <p:spPr bwMode="auto">
              <a:xfrm>
                <a:off x="5199" y="2150"/>
                <a:ext cx="7" cy="5"/>
              </a:xfrm>
              <a:custGeom>
                <a:avLst/>
                <a:gdLst>
                  <a:gd name="T0" fmla="*/ 2 w 6"/>
                  <a:gd name="T1" fmla="*/ 0 h 5"/>
                  <a:gd name="T2" fmla="*/ 1 w 6"/>
                  <a:gd name="T3" fmla="*/ 5 h 5"/>
                  <a:gd name="T4" fmla="*/ 2 w 6"/>
                  <a:gd name="T5" fmla="*/ 0 h 5"/>
                </a:gdLst>
                <a:ahLst/>
                <a:cxnLst>
                  <a:cxn ang="0">
                    <a:pos x="T0" y="T1"/>
                  </a:cxn>
                  <a:cxn ang="0">
                    <a:pos x="T2" y="T3"/>
                  </a:cxn>
                  <a:cxn ang="0">
                    <a:pos x="T4" y="T5"/>
                  </a:cxn>
                </a:cxnLst>
                <a:rect l="0" t="0" r="r" b="b"/>
                <a:pathLst>
                  <a:path w="6" h="5">
                    <a:moveTo>
                      <a:pt x="2" y="0"/>
                    </a:moveTo>
                    <a:cubicBezTo>
                      <a:pt x="6" y="3"/>
                      <a:pt x="5" y="4"/>
                      <a:pt x="1" y="5"/>
                    </a:cubicBezTo>
                    <a:cubicBezTo>
                      <a:pt x="0" y="3"/>
                      <a:pt x="0"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6" name="Freeform 81">
                <a:extLst>
                  <a:ext uri="{FF2B5EF4-FFF2-40B4-BE49-F238E27FC236}">
                    <a16:creationId xmlns:a16="http://schemas.microsoft.com/office/drawing/2014/main" id="{FADEA550-2AFE-640C-5C90-EE63A74CD85C}"/>
                  </a:ext>
                </a:extLst>
              </p:cNvPr>
              <p:cNvSpPr/>
              <p:nvPr/>
            </p:nvSpPr>
            <p:spPr bwMode="auto">
              <a:xfrm>
                <a:off x="5205" y="2255"/>
                <a:ext cx="8" cy="5"/>
              </a:xfrm>
              <a:custGeom>
                <a:avLst/>
                <a:gdLst>
                  <a:gd name="T0" fmla="*/ 7 w 7"/>
                  <a:gd name="T1" fmla="*/ 0 h 4"/>
                  <a:gd name="T2" fmla="*/ 0 w 7"/>
                  <a:gd name="T3" fmla="*/ 3 h 4"/>
                  <a:gd name="T4" fmla="*/ 7 w 7"/>
                  <a:gd name="T5" fmla="*/ 0 h 4"/>
                </a:gdLst>
                <a:ahLst/>
                <a:cxnLst>
                  <a:cxn ang="0">
                    <a:pos x="T0" y="T1"/>
                  </a:cxn>
                  <a:cxn ang="0">
                    <a:pos x="T2" y="T3"/>
                  </a:cxn>
                  <a:cxn ang="0">
                    <a:pos x="T4" y="T5"/>
                  </a:cxn>
                </a:cxnLst>
                <a:rect l="0" t="0" r="r" b="b"/>
                <a:pathLst>
                  <a:path w="7" h="4">
                    <a:moveTo>
                      <a:pt x="7" y="0"/>
                    </a:moveTo>
                    <a:cubicBezTo>
                      <a:pt x="6" y="4"/>
                      <a:pt x="3" y="4"/>
                      <a:pt x="0" y="3"/>
                    </a:cubicBezTo>
                    <a:cubicBezTo>
                      <a:pt x="1" y="0"/>
                      <a:pt x="5" y="1"/>
                      <a:pt x="7"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7" name="Freeform 82">
                <a:extLst>
                  <a:ext uri="{FF2B5EF4-FFF2-40B4-BE49-F238E27FC236}">
                    <a16:creationId xmlns:a16="http://schemas.microsoft.com/office/drawing/2014/main" id="{0AF5CD4D-C7CF-AB25-F846-D09CA9E7154E}"/>
                  </a:ext>
                </a:extLst>
              </p:cNvPr>
              <p:cNvSpPr/>
              <p:nvPr/>
            </p:nvSpPr>
            <p:spPr bwMode="auto">
              <a:xfrm>
                <a:off x="5269" y="1720"/>
                <a:ext cx="4" cy="5"/>
              </a:xfrm>
              <a:custGeom>
                <a:avLst/>
                <a:gdLst>
                  <a:gd name="T0" fmla="*/ 0 w 3"/>
                  <a:gd name="T1" fmla="*/ 3 h 4"/>
                  <a:gd name="T2" fmla="*/ 3 w 3"/>
                  <a:gd name="T3" fmla="*/ 2 h 4"/>
                  <a:gd name="T4" fmla="*/ 2 w 3"/>
                  <a:gd name="T5" fmla="*/ 4 h 4"/>
                  <a:gd name="T6" fmla="*/ 0 w 3"/>
                  <a:gd name="T7" fmla="*/ 3 h 4"/>
                </a:gdLst>
                <a:ahLst/>
                <a:cxnLst>
                  <a:cxn ang="0">
                    <a:pos x="T0" y="T1"/>
                  </a:cxn>
                  <a:cxn ang="0">
                    <a:pos x="T2" y="T3"/>
                  </a:cxn>
                  <a:cxn ang="0">
                    <a:pos x="T4" y="T5"/>
                  </a:cxn>
                  <a:cxn ang="0">
                    <a:pos x="T6" y="T7"/>
                  </a:cxn>
                </a:cxnLst>
                <a:rect l="0" t="0" r="r" b="b"/>
                <a:pathLst>
                  <a:path w="3" h="4">
                    <a:moveTo>
                      <a:pt x="0" y="3"/>
                    </a:moveTo>
                    <a:cubicBezTo>
                      <a:pt x="1" y="2"/>
                      <a:pt x="1" y="0"/>
                      <a:pt x="3" y="2"/>
                    </a:cubicBezTo>
                    <a:cubicBezTo>
                      <a:pt x="3" y="2"/>
                      <a:pt x="2" y="4"/>
                      <a:pt x="2" y="4"/>
                    </a:cubicBezTo>
                    <a:cubicBezTo>
                      <a:pt x="1" y="4"/>
                      <a:pt x="0" y="4"/>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8" name="Freeform 83">
                <a:extLst>
                  <a:ext uri="{FF2B5EF4-FFF2-40B4-BE49-F238E27FC236}">
                    <a16:creationId xmlns:a16="http://schemas.microsoft.com/office/drawing/2014/main" id="{C364582F-DFE1-FA15-8728-0BE83EA9FFA5}"/>
                  </a:ext>
                </a:extLst>
              </p:cNvPr>
              <p:cNvSpPr/>
              <p:nvPr/>
            </p:nvSpPr>
            <p:spPr bwMode="auto">
              <a:xfrm>
                <a:off x="5183" y="2274"/>
                <a:ext cx="2" cy="5"/>
              </a:xfrm>
              <a:custGeom>
                <a:avLst/>
                <a:gdLst>
                  <a:gd name="T0" fmla="*/ 2 w 2"/>
                  <a:gd name="T1" fmla="*/ 0 h 4"/>
                  <a:gd name="T2" fmla="*/ 2 w 2"/>
                  <a:gd name="T3" fmla="*/ 4 h 4"/>
                  <a:gd name="T4" fmla="*/ 2 w 2"/>
                  <a:gd name="T5" fmla="*/ 0 h 4"/>
                </a:gdLst>
                <a:ahLst/>
                <a:cxnLst>
                  <a:cxn ang="0">
                    <a:pos x="T0" y="T1"/>
                  </a:cxn>
                  <a:cxn ang="0">
                    <a:pos x="T2" y="T3"/>
                  </a:cxn>
                  <a:cxn ang="0">
                    <a:pos x="T4" y="T5"/>
                  </a:cxn>
                </a:cxnLst>
                <a:rect l="0" t="0" r="r" b="b"/>
                <a:pathLst>
                  <a:path w="2" h="4">
                    <a:moveTo>
                      <a:pt x="2" y="0"/>
                    </a:moveTo>
                    <a:cubicBezTo>
                      <a:pt x="2" y="1"/>
                      <a:pt x="2" y="2"/>
                      <a:pt x="2" y="4"/>
                    </a:cubicBezTo>
                    <a:cubicBezTo>
                      <a:pt x="0" y="3"/>
                      <a:pt x="0" y="2"/>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9" name="Freeform 84">
                <a:extLst>
                  <a:ext uri="{FF2B5EF4-FFF2-40B4-BE49-F238E27FC236}">
                    <a16:creationId xmlns:a16="http://schemas.microsoft.com/office/drawing/2014/main" id="{9E98EDB8-9066-B84D-E730-C02BF69FFC25}"/>
                  </a:ext>
                </a:extLst>
              </p:cNvPr>
              <p:cNvSpPr/>
              <p:nvPr/>
            </p:nvSpPr>
            <p:spPr bwMode="auto">
              <a:xfrm>
                <a:off x="5031" y="2414"/>
                <a:ext cx="1" cy="1"/>
              </a:xfrm>
              <a:custGeom>
                <a:avLst/>
                <a:gdLst>
                  <a:gd name="T0" fmla="*/ 1 w 1"/>
                  <a:gd name="T1" fmla="*/ 0 h 1"/>
                  <a:gd name="T2" fmla="*/ 0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0"/>
                      <a:pt x="0" y="0"/>
                    </a:cubicBezTo>
                    <a:lnTo>
                      <a:pt x="1" y="0"/>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0" name="Freeform 85">
                <a:extLst>
                  <a:ext uri="{FF2B5EF4-FFF2-40B4-BE49-F238E27FC236}">
                    <a16:creationId xmlns:a16="http://schemas.microsoft.com/office/drawing/2014/main" id="{9B1EE76F-6D12-7534-98F6-C18C801D62D3}"/>
                  </a:ext>
                </a:extLst>
              </p:cNvPr>
              <p:cNvSpPr/>
              <p:nvPr/>
            </p:nvSpPr>
            <p:spPr bwMode="auto">
              <a:xfrm>
                <a:off x="5197" y="2038"/>
                <a:ext cx="2" cy="2"/>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1" y="1"/>
                      <a:pt x="2" y="0"/>
                    </a:cubicBezTo>
                    <a:cubicBezTo>
                      <a:pt x="2" y="2"/>
                      <a:pt x="2" y="2"/>
                      <a:pt x="0"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1" name="Freeform 86">
                <a:extLst>
                  <a:ext uri="{FF2B5EF4-FFF2-40B4-BE49-F238E27FC236}">
                    <a16:creationId xmlns:a16="http://schemas.microsoft.com/office/drawing/2014/main" id="{C18AC905-2650-2672-5784-BF13C7926CEA}"/>
                  </a:ext>
                </a:extLst>
              </p:cNvPr>
              <p:cNvSpPr/>
              <p:nvPr/>
            </p:nvSpPr>
            <p:spPr bwMode="auto">
              <a:xfrm>
                <a:off x="5367" y="2127"/>
                <a:ext cx="2" cy="3"/>
              </a:xfrm>
              <a:custGeom>
                <a:avLst/>
                <a:gdLst>
                  <a:gd name="T0" fmla="*/ 2 w 2"/>
                  <a:gd name="T1" fmla="*/ 0 h 3"/>
                  <a:gd name="T2" fmla="*/ 0 w 2"/>
                  <a:gd name="T3" fmla="*/ 3 h 3"/>
                  <a:gd name="T4" fmla="*/ 2 w 2"/>
                  <a:gd name="T5" fmla="*/ 0 h 3"/>
                </a:gdLst>
                <a:ahLst/>
                <a:cxnLst>
                  <a:cxn ang="0">
                    <a:pos x="T0" y="T1"/>
                  </a:cxn>
                  <a:cxn ang="0">
                    <a:pos x="T2" y="T3"/>
                  </a:cxn>
                  <a:cxn ang="0">
                    <a:pos x="T4" y="T5"/>
                  </a:cxn>
                </a:cxnLst>
                <a:rect l="0" t="0" r="r" b="b"/>
                <a:pathLst>
                  <a:path w="2" h="3">
                    <a:moveTo>
                      <a:pt x="2" y="0"/>
                    </a:moveTo>
                    <a:cubicBezTo>
                      <a:pt x="2" y="1"/>
                      <a:pt x="1" y="2"/>
                      <a:pt x="0" y="3"/>
                    </a:cubicBezTo>
                    <a:cubicBezTo>
                      <a:pt x="0" y="1"/>
                      <a:pt x="1" y="0"/>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2" name="Freeform 87">
                <a:extLst>
                  <a:ext uri="{FF2B5EF4-FFF2-40B4-BE49-F238E27FC236}">
                    <a16:creationId xmlns:a16="http://schemas.microsoft.com/office/drawing/2014/main" id="{229F4918-996E-B6DB-C834-DDEAFB51AF0A}"/>
                  </a:ext>
                </a:extLst>
              </p:cNvPr>
              <p:cNvSpPr/>
              <p:nvPr/>
            </p:nvSpPr>
            <p:spPr bwMode="auto">
              <a:xfrm>
                <a:off x="5651" y="1352"/>
                <a:ext cx="1" cy="1"/>
              </a:xfrm>
              <a:custGeom>
                <a:avLst/>
                <a:gdLst>
                  <a:gd name="T0" fmla="*/ 0 w 1"/>
                  <a:gd name="T1" fmla="*/ 0 h 1"/>
                  <a:gd name="T2" fmla="*/ 1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1"/>
                      <a:pt x="0" y="1"/>
                      <a:pt x="0" y="1"/>
                    </a:cubicBezTo>
                    <a:lnTo>
                      <a:pt x="0" y="0"/>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3" name="Freeform 88">
                <a:extLst>
                  <a:ext uri="{FF2B5EF4-FFF2-40B4-BE49-F238E27FC236}">
                    <a16:creationId xmlns:a16="http://schemas.microsoft.com/office/drawing/2014/main" id="{C33196FD-DE29-30DC-D537-C88A801ADEEC}"/>
                  </a:ext>
                </a:extLst>
              </p:cNvPr>
              <p:cNvSpPr>
                <a:spLocks noEditPoints="1"/>
              </p:cNvSpPr>
              <p:nvPr/>
            </p:nvSpPr>
            <p:spPr bwMode="auto">
              <a:xfrm>
                <a:off x="5244" y="2679"/>
                <a:ext cx="342" cy="346"/>
              </a:xfrm>
              <a:custGeom>
                <a:avLst/>
                <a:gdLst>
                  <a:gd name="T0" fmla="*/ 35 w 301"/>
                  <a:gd name="T1" fmla="*/ 227 h 305"/>
                  <a:gd name="T2" fmla="*/ 26 w 301"/>
                  <a:gd name="T3" fmla="*/ 193 h 305"/>
                  <a:gd name="T4" fmla="*/ 16 w 301"/>
                  <a:gd name="T5" fmla="*/ 179 h 305"/>
                  <a:gd name="T6" fmla="*/ 6 w 301"/>
                  <a:gd name="T7" fmla="*/ 153 h 305"/>
                  <a:gd name="T8" fmla="*/ 25 w 301"/>
                  <a:gd name="T9" fmla="*/ 116 h 305"/>
                  <a:gd name="T10" fmla="*/ 6 w 301"/>
                  <a:gd name="T11" fmla="*/ 91 h 305"/>
                  <a:gd name="T12" fmla="*/ 11 w 301"/>
                  <a:gd name="T13" fmla="*/ 81 h 305"/>
                  <a:gd name="T14" fmla="*/ 38 w 301"/>
                  <a:gd name="T15" fmla="*/ 76 h 305"/>
                  <a:gd name="T16" fmla="*/ 45 w 301"/>
                  <a:gd name="T17" fmla="*/ 50 h 305"/>
                  <a:gd name="T18" fmla="*/ 74 w 301"/>
                  <a:gd name="T19" fmla="*/ 28 h 305"/>
                  <a:gd name="T20" fmla="*/ 90 w 301"/>
                  <a:gd name="T21" fmla="*/ 29 h 305"/>
                  <a:gd name="T22" fmla="*/ 108 w 301"/>
                  <a:gd name="T23" fmla="*/ 29 h 305"/>
                  <a:gd name="T24" fmla="*/ 120 w 301"/>
                  <a:gd name="T25" fmla="*/ 4 h 305"/>
                  <a:gd name="T26" fmla="*/ 160 w 301"/>
                  <a:gd name="T27" fmla="*/ 12 h 305"/>
                  <a:gd name="T28" fmla="*/ 191 w 301"/>
                  <a:gd name="T29" fmla="*/ 20 h 305"/>
                  <a:gd name="T30" fmla="*/ 205 w 301"/>
                  <a:gd name="T31" fmla="*/ 19 h 305"/>
                  <a:gd name="T32" fmla="*/ 212 w 301"/>
                  <a:gd name="T33" fmla="*/ 27 h 305"/>
                  <a:gd name="T34" fmla="*/ 229 w 301"/>
                  <a:gd name="T35" fmla="*/ 42 h 305"/>
                  <a:gd name="T36" fmla="*/ 246 w 301"/>
                  <a:gd name="T37" fmla="*/ 48 h 305"/>
                  <a:gd name="T38" fmla="*/ 259 w 301"/>
                  <a:gd name="T39" fmla="*/ 67 h 305"/>
                  <a:gd name="T40" fmla="*/ 277 w 301"/>
                  <a:gd name="T41" fmla="*/ 83 h 305"/>
                  <a:gd name="T42" fmla="*/ 292 w 301"/>
                  <a:gd name="T43" fmla="*/ 120 h 305"/>
                  <a:gd name="T44" fmla="*/ 295 w 301"/>
                  <a:gd name="T45" fmla="*/ 149 h 305"/>
                  <a:gd name="T46" fmla="*/ 284 w 301"/>
                  <a:gd name="T47" fmla="*/ 166 h 305"/>
                  <a:gd name="T48" fmla="*/ 284 w 301"/>
                  <a:gd name="T49" fmla="*/ 186 h 305"/>
                  <a:gd name="T50" fmla="*/ 285 w 301"/>
                  <a:gd name="T51" fmla="*/ 206 h 305"/>
                  <a:gd name="T52" fmla="*/ 266 w 301"/>
                  <a:gd name="T53" fmla="*/ 235 h 305"/>
                  <a:gd name="T54" fmla="*/ 241 w 301"/>
                  <a:gd name="T55" fmla="*/ 253 h 305"/>
                  <a:gd name="T56" fmla="*/ 214 w 301"/>
                  <a:gd name="T57" fmla="*/ 280 h 305"/>
                  <a:gd name="T58" fmla="*/ 188 w 301"/>
                  <a:gd name="T59" fmla="*/ 298 h 305"/>
                  <a:gd name="T60" fmla="*/ 167 w 301"/>
                  <a:gd name="T61" fmla="*/ 286 h 305"/>
                  <a:gd name="T62" fmla="*/ 141 w 301"/>
                  <a:gd name="T63" fmla="*/ 274 h 305"/>
                  <a:gd name="T64" fmla="*/ 120 w 301"/>
                  <a:gd name="T65" fmla="*/ 301 h 305"/>
                  <a:gd name="T66" fmla="*/ 104 w 301"/>
                  <a:gd name="T67" fmla="*/ 282 h 305"/>
                  <a:gd name="T68" fmla="*/ 75 w 301"/>
                  <a:gd name="T69" fmla="*/ 275 h 305"/>
                  <a:gd name="T70" fmla="*/ 54 w 301"/>
                  <a:gd name="T71" fmla="*/ 254 h 305"/>
                  <a:gd name="T72" fmla="*/ 239 w 301"/>
                  <a:gd name="T73" fmla="*/ 152 h 305"/>
                  <a:gd name="T74" fmla="*/ 224 w 301"/>
                  <a:gd name="T75" fmla="*/ 110 h 305"/>
                  <a:gd name="T76" fmla="*/ 181 w 301"/>
                  <a:gd name="T77" fmla="*/ 73 h 305"/>
                  <a:gd name="T78" fmla="*/ 123 w 301"/>
                  <a:gd name="T79" fmla="*/ 71 h 305"/>
                  <a:gd name="T80" fmla="*/ 68 w 301"/>
                  <a:gd name="T81" fmla="*/ 138 h 305"/>
                  <a:gd name="T82" fmla="*/ 96 w 301"/>
                  <a:gd name="T83" fmla="*/ 220 h 305"/>
                  <a:gd name="T84" fmla="*/ 129 w 301"/>
                  <a:gd name="T85" fmla="*/ 229 h 305"/>
                  <a:gd name="T86" fmla="*/ 188 w 301"/>
                  <a:gd name="T87" fmla="*/ 225 h 305"/>
                  <a:gd name="T88" fmla="*/ 224 w 301"/>
                  <a:gd name="T89" fmla="*/ 200 h 305"/>
                  <a:gd name="T90" fmla="*/ 263 w 301"/>
                  <a:gd name="T91" fmla="*/ 157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1" h="305">
                    <a:moveTo>
                      <a:pt x="35" y="241"/>
                    </a:moveTo>
                    <a:cubicBezTo>
                      <a:pt x="35" y="241"/>
                      <a:pt x="34" y="241"/>
                      <a:pt x="33" y="241"/>
                    </a:cubicBezTo>
                    <a:cubicBezTo>
                      <a:pt x="29" y="236"/>
                      <a:pt x="33" y="231"/>
                      <a:pt x="35" y="227"/>
                    </a:cubicBezTo>
                    <a:cubicBezTo>
                      <a:pt x="39" y="220"/>
                      <a:pt x="40" y="214"/>
                      <a:pt x="29" y="215"/>
                    </a:cubicBezTo>
                    <a:cubicBezTo>
                      <a:pt x="18" y="215"/>
                      <a:pt x="20" y="209"/>
                      <a:pt x="21" y="202"/>
                    </a:cubicBezTo>
                    <a:cubicBezTo>
                      <a:pt x="22" y="198"/>
                      <a:pt x="28" y="199"/>
                      <a:pt x="26" y="193"/>
                    </a:cubicBezTo>
                    <a:cubicBezTo>
                      <a:pt x="19" y="193"/>
                      <a:pt x="9" y="195"/>
                      <a:pt x="11" y="182"/>
                    </a:cubicBezTo>
                    <a:cubicBezTo>
                      <a:pt x="12" y="181"/>
                      <a:pt x="13" y="181"/>
                      <a:pt x="13" y="180"/>
                    </a:cubicBezTo>
                    <a:cubicBezTo>
                      <a:pt x="14" y="180"/>
                      <a:pt x="15" y="179"/>
                      <a:pt x="16" y="179"/>
                    </a:cubicBezTo>
                    <a:cubicBezTo>
                      <a:pt x="16" y="179"/>
                      <a:pt x="17" y="178"/>
                      <a:pt x="18" y="178"/>
                    </a:cubicBezTo>
                    <a:cubicBezTo>
                      <a:pt x="25" y="172"/>
                      <a:pt x="27" y="167"/>
                      <a:pt x="16" y="164"/>
                    </a:cubicBezTo>
                    <a:cubicBezTo>
                      <a:pt x="11" y="162"/>
                      <a:pt x="7" y="158"/>
                      <a:pt x="6" y="153"/>
                    </a:cubicBezTo>
                    <a:cubicBezTo>
                      <a:pt x="24" y="145"/>
                      <a:pt x="25" y="143"/>
                      <a:pt x="14" y="130"/>
                    </a:cubicBezTo>
                    <a:cubicBezTo>
                      <a:pt x="1" y="125"/>
                      <a:pt x="17" y="122"/>
                      <a:pt x="15" y="118"/>
                    </a:cubicBezTo>
                    <a:cubicBezTo>
                      <a:pt x="18" y="118"/>
                      <a:pt x="23" y="120"/>
                      <a:pt x="25" y="116"/>
                    </a:cubicBezTo>
                    <a:cubicBezTo>
                      <a:pt x="27" y="111"/>
                      <a:pt x="22" y="109"/>
                      <a:pt x="20" y="106"/>
                    </a:cubicBezTo>
                    <a:cubicBezTo>
                      <a:pt x="16" y="102"/>
                      <a:pt x="12" y="98"/>
                      <a:pt x="6" y="97"/>
                    </a:cubicBezTo>
                    <a:cubicBezTo>
                      <a:pt x="0" y="95"/>
                      <a:pt x="7" y="93"/>
                      <a:pt x="6" y="91"/>
                    </a:cubicBezTo>
                    <a:cubicBezTo>
                      <a:pt x="6" y="91"/>
                      <a:pt x="6" y="91"/>
                      <a:pt x="6" y="91"/>
                    </a:cubicBezTo>
                    <a:cubicBezTo>
                      <a:pt x="8" y="91"/>
                      <a:pt x="10" y="91"/>
                      <a:pt x="11" y="89"/>
                    </a:cubicBezTo>
                    <a:cubicBezTo>
                      <a:pt x="14" y="87"/>
                      <a:pt x="14" y="84"/>
                      <a:pt x="11" y="81"/>
                    </a:cubicBezTo>
                    <a:cubicBezTo>
                      <a:pt x="9" y="79"/>
                      <a:pt x="10" y="77"/>
                      <a:pt x="13" y="77"/>
                    </a:cubicBezTo>
                    <a:cubicBezTo>
                      <a:pt x="19" y="77"/>
                      <a:pt x="24" y="72"/>
                      <a:pt x="31" y="75"/>
                    </a:cubicBezTo>
                    <a:cubicBezTo>
                      <a:pt x="33" y="75"/>
                      <a:pt x="35" y="76"/>
                      <a:pt x="38" y="76"/>
                    </a:cubicBezTo>
                    <a:cubicBezTo>
                      <a:pt x="44" y="77"/>
                      <a:pt x="51" y="80"/>
                      <a:pt x="56" y="75"/>
                    </a:cubicBezTo>
                    <a:cubicBezTo>
                      <a:pt x="59" y="70"/>
                      <a:pt x="52" y="65"/>
                      <a:pt x="51" y="60"/>
                    </a:cubicBezTo>
                    <a:cubicBezTo>
                      <a:pt x="51" y="56"/>
                      <a:pt x="47" y="53"/>
                      <a:pt x="45" y="50"/>
                    </a:cubicBezTo>
                    <a:cubicBezTo>
                      <a:pt x="42" y="39"/>
                      <a:pt x="61" y="41"/>
                      <a:pt x="57" y="29"/>
                    </a:cubicBezTo>
                    <a:cubicBezTo>
                      <a:pt x="59" y="29"/>
                      <a:pt x="60" y="28"/>
                      <a:pt x="62" y="28"/>
                    </a:cubicBezTo>
                    <a:cubicBezTo>
                      <a:pt x="66" y="28"/>
                      <a:pt x="70" y="28"/>
                      <a:pt x="74" y="28"/>
                    </a:cubicBezTo>
                    <a:cubicBezTo>
                      <a:pt x="76" y="30"/>
                      <a:pt x="79" y="32"/>
                      <a:pt x="81" y="34"/>
                    </a:cubicBezTo>
                    <a:cubicBezTo>
                      <a:pt x="84" y="37"/>
                      <a:pt x="88" y="41"/>
                      <a:pt x="91" y="39"/>
                    </a:cubicBezTo>
                    <a:cubicBezTo>
                      <a:pt x="96" y="36"/>
                      <a:pt x="91" y="32"/>
                      <a:pt x="90" y="29"/>
                    </a:cubicBezTo>
                    <a:cubicBezTo>
                      <a:pt x="89" y="25"/>
                      <a:pt x="88" y="21"/>
                      <a:pt x="86" y="17"/>
                    </a:cubicBezTo>
                    <a:cubicBezTo>
                      <a:pt x="93" y="12"/>
                      <a:pt x="96" y="19"/>
                      <a:pt x="101" y="21"/>
                    </a:cubicBezTo>
                    <a:cubicBezTo>
                      <a:pt x="104" y="23"/>
                      <a:pt x="104" y="30"/>
                      <a:pt x="108" y="29"/>
                    </a:cubicBezTo>
                    <a:cubicBezTo>
                      <a:pt x="113" y="29"/>
                      <a:pt x="112" y="23"/>
                      <a:pt x="114" y="20"/>
                    </a:cubicBezTo>
                    <a:cubicBezTo>
                      <a:pt x="116" y="15"/>
                      <a:pt x="119" y="11"/>
                      <a:pt x="117" y="6"/>
                    </a:cubicBezTo>
                    <a:cubicBezTo>
                      <a:pt x="118" y="6"/>
                      <a:pt x="119" y="5"/>
                      <a:pt x="120" y="4"/>
                    </a:cubicBezTo>
                    <a:cubicBezTo>
                      <a:pt x="125" y="5"/>
                      <a:pt x="128" y="8"/>
                      <a:pt x="130" y="13"/>
                    </a:cubicBezTo>
                    <a:cubicBezTo>
                      <a:pt x="132" y="16"/>
                      <a:pt x="136" y="19"/>
                      <a:pt x="139" y="14"/>
                    </a:cubicBezTo>
                    <a:cubicBezTo>
                      <a:pt x="145" y="3"/>
                      <a:pt x="153" y="9"/>
                      <a:pt x="160" y="12"/>
                    </a:cubicBezTo>
                    <a:cubicBezTo>
                      <a:pt x="170" y="16"/>
                      <a:pt x="172" y="15"/>
                      <a:pt x="175" y="5"/>
                    </a:cubicBezTo>
                    <a:cubicBezTo>
                      <a:pt x="175" y="2"/>
                      <a:pt x="176" y="0"/>
                      <a:pt x="178" y="0"/>
                    </a:cubicBezTo>
                    <a:cubicBezTo>
                      <a:pt x="187" y="3"/>
                      <a:pt x="184" y="15"/>
                      <a:pt x="191" y="20"/>
                    </a:cubicBezTo>
                    <a:cubicBezTo>
                      <a:pt x="194" y="17"/>
                      <a:pt x="195" y="14"/>
                      <a:pt x="196" y="10"/>
                    </a:cubicBezTo>
                    <a:cubicBezTo>
                      <a:pt x="197" y="11"/>
                      <a:pt x="198" y="11"/>
                      <a:pt x="200" y="11"/>
                    </a:cubicBezTo>
                    <a:cubicBezTo>
                      <a:pt x="208" y="10"/>
                      <a:pt x="203" y="16"/>
                      <a:pt x="205" y="19"/>
                    </a:cubicBezTo>
                    <a:cubicBezTo>
                      <a:pt x="205" y="20"/>
                      <a:pt x="206" y="21"/>
                      <a:pt x="207" y="20"/>
                    </a:cubicBezTo>
                    <a:cubicBezTo>
                      <a:pt x="208" y="20"/>
                      <a:pt x="209" y="19"/>
                      <a:pt x="209" y="19"/>
                    </a:cubicBezTo>
                    <a:cubicBezTo>
                      <a:pt x="210" y="22"/>
                      <a:pt x="208" y="26"/>
                      <a:pt x="212" y="27"/>
                    </a:cubicBezTo>
                    <a:cubicBezTo>
                      <a:pt x="215" y="28"/>
                      <a:pt x="218" y="25"/>
                      <a:pt x="220" y="22"/>
                    </a:cubicBezTo>
                    <a:cubicBezTo>
                      <a:pt x="223" y="22"/>
                      <a:pt x="226" y="22"/>
                      <a:pt x="228" y="23"/>
                    </a:cubicBezTo>
                    <a:cubicBezTo>
                      <a:pt x="229" y="29"/>
                      <a:pt x="229" y="35"/>
                      <a:pt x="229" y="42"/>
                    </a:cubicBezTo>
                    <a:cubicBezTo>
                      <a:pt x="229" y="45"/>
                      <a:pt x="227" y="50"/>
                      <a:pt x="231" y="51"/>
                    </a:cubicBezTo>
                    <a:cubicBezTo>
                      <a:pt x="235" y="53"/>
                      <a:pt x="238" y="51"/>
                      <a:pt x="241" y="48"/>
                    </a:cubicBezTo>
                    <a:cubicBezTo>
                      <a:pt x="243" y="48"/>
                      <a:pt x="244" y="48"/>
                      <a:pt x="246" y="48"/>
                    </a:cubicBezTo>
                    <a:cubicBezTo>
                      <a:pt x="246" y="50"/>
                      <a:pt x="245" y="52"/>
                      <a:pt x="245" y="54"/>
                    </a:cubicBezTo>
                    <a:cubicBezTo>
                      <a:pt x="246" y="59"/>
                      <a:pt x="245" y="66"/>
                      <a:pt x="247" y="70"/>
                    </a:cubicBezTo>
                    <a:cubicBezTo>
                      <a:pt x="250" y="74"/>
                      <a:pt x="255" y="67"/>
                      <a:pt x="259" y="67"/>
                    </a:cubicBezTo>
                    <a:cubicBezTo>
                      <a:pt x="265" y="67"/>
                      <a:pt x="274" y="64"/>
                      <a:pt x="270" y="77"/>
                    </a:cubicBezTo>
                    <a:cubicBezTo>
                      <a:pt x="269" y="80"/>
                      <a:pt x="272" y="82"/>
                      <a:pt x="275" y="81"/>
                    </a:cubicBezTo>
                    <a:cubicBezTo>
                      <a:pt x="276" y="82"/>
                      <a:pt x="277" y="83"/>
                      <a:pt x="277" y="83"/>
                    </a:cubicBezTo>
                    <a:cubicBezTo>
                      <a:pt x="278" y="86"/>
                      <a:pt x="281" y="87"/>
                      <a:pt x="279" y="91"/>
                    </a:cubicBezTo>
                    <a:cubicBezTo>
                      <a:pt x="266" y="112"/>
                      <a:pt x="266" y="112"/>
                      <a:pt x="291" y="118"/>
                    </a:cubicBezTo>
                    <a:cubicBezTo>
                      <a:pt x="291" y="118"/>
                      <a:pt x="292" y="119"/>
                      <a:pt x="292" y="120"/>
                    </a:cubicBezTo>
                    <a:cubicBezTo>
                      <a:pt x="291" y="126"/>
                      <a:pt x="281" y="127"/>
                      <a:pt x="283" y="134"/>
                    </a:cubicBezTo>
                    <a:cubicBezTo>
                      <a:pt x="285" y="139"/>
                      <a:pt x="290" y="137"/>
                      <a:pt x="294" y="137"/>
                    </a:cubicBezTo>
                    <a:cubicBezTo>
                      <a:pt x="295" y="141"/>
                      <a:pt x="299" y="145"/>
                      <a:pt x="295" y="149"/>
                    </a:cubicBezTo>
                    <a:cubicBezTo>
                      <a:pt x="291" y="151"/>
                      <a:pt x="287" y="153"/>
                      <a:pt x="283" y="154"/>
                    </a:cubicBezTo>
                    <a:cubicBezTo>
                      <a:pt x="279" y="155"/>
                      <a:pt x="274" y="156"/>
                      <a:pt x="274" y="160"/>
                    </a:cubicBezTo>
                    <a:cubicBezTo>
                      <a:pt x="275" y="165"/>
                      <a:pt x="280" y="166"/>
                      <a:pt x="284" y="166"/>
                    </a:cubicBezTo>
                    <a:cubicBezTo>
                      <a:pt x="286" y="166"/>
                      <a:pt x="288" y="166"/>
                      <a:pt x="289" y="166"/>
                    </a:cubicBezTo>
                    <a:cubicBezTo>
                      <a:pt x="289" y="174"/>
                      <a:pt x="301" y="174"/>
                      <a:pt x="299" y="184"/>
                    </a:cubicBezTo>
                    <a:cubicBezTo>
                      <a:pt x="294" y="184"/>
                      <a:pt x="286" y="180"/>
                      <a:pt x="284" y="186"/>
                    </a:cubicBezTo>
                    <a:cubicBezTo>
                      <a:pt x="281" y="191"/>
                      <a:pt x="287" y="195"/>
                      <a:pt x="291" y="198"/>
                    </a:cubicBezTo>
                    <a:cubicBezTo>
                      <a:pt x="292" y="198"/>
                      <a:pt x="291" y="201"/>
                      <a:pt x="292" y="202"/>
                    </a:cubicBezTo>
                    <a:cubicBezTo>
                      <a:pt x="290" y="203"/>
                      <a:pt x="287" y="204"/>
                      <a:pt x="285" y="206"/>
                    </a:cubicBezTo>
                    <a:cubicBezTo>
                      <a:pt x="280" y="206"/>
                      <a:pt x="272" y="201"/>
                      <a:pt x="269" y="207"/>
                    </a:cubicBezTo>
                    <a:cubicBezTo>
                      <a:pt x="267" y="212"/>
                      <a:pt x="272" y="219"/>
                      <a:pt x="278" y="222"/>
                    </a:cubicBezTo>
                    <a:cubicBezTo>
                      <a:pt x="279" y="231"/>
                      <a:pt x="278" y="238"/>
                      <a:pt x="266" y="235"/>
                    </a:cubicBezTo>
                    <a:cubicBezTo>
                      <a:pt x="259" y="233"/>
                      <a:pt x="261" y="239"/>
                      <a:pt x="263" y="241"/>
                    </a:cubicBezTo>
                    <a:cubicBezTo>
                      <a:pt x="270" y="251"/>
                      <a:pt x="269" y="257"/>
                      <a:pt x="256" y="258"/>
                    </a:cubicBezTo>
                    <a:cubicBezTo>
                      <a:pt x="251" y="255"/>
                      <a:pt x="247" y="248"/>
                      <a:pt x="241" y="253"/>
                    </a:cubicBezTo>
                    <a:cubicBezTo>
                      <a:pt x="235" y="258"/>
                      <a:pt x="239" y="264"/>
                      <a:pt x="244" y="268"/>
                    </a:cubicBezTo>
                    <a:cubicBezTo>
                      <a:pt x="238" y="272"/>
                      <a:pt x="234" y="278"/>
                      <a:pt x="228" y="281"/>
                    </a:cubicBezTo>
                    <a:cubicBezTo>
                      <a:pt x="224" y="279"/>
                      <a:pt x="219" y="286"/>
                      <a:pt x="214" y="280"/>
                    </a:cubicBezTo>
                    <a:cubicBezTo>
                      <a:pt x="211" y="272"/>
                      <a:pt x="203" y="268"/>
                      <a:pt x="196" y="269"/>
                    </a:cubicBezTo>
                    <a:cubicBezTo>
                      <a:pt x="189" y="271"/>
                      <a:pt x="195" y="278"/>
                      <a:pt x="195" y="283"/>
                    </a:cubicBezTo>
                    <a:cubicBezTo>
                      <a:pt x="187" y="285"/>
                      <a:pt x="189" y="293"/>
                      <a:pt x="188" y="298"/>
                    </a:cubicBezTo>
                    <a:cubicBezTo>
                      <a:pt x="187" y="303"/>
                      <a:pt x="186" y="305"/>
                      <a:pt x="181" y="304"/>
                    </a:cubicBezTo>
                    <a:cubicBezTo>
                      <a:pt x="181" y="304"/>
                      <a:pt x="180" y="303"/>
                      <a:pt x="180" y="302"/>
                    </a:cubicBezTo>
                    <a:cubicBezTo>
                      <a:pt x="178" y="295"/>
                      <a:pt x="169" y="293"/>
                      <a:pt x="167" y="286"/>
                    </a:cubicBezTo>
                    <a:cubicBezTo>
                      <a:pt x="153" y="293"/>
                      <a:pt x="155" y="280"/>
                      <a:pt x="152" y="273"/>
                    </a:cubicBezTo>
                    <a:cubicBezTo>
                      <a:pt x="151" y="271"/>
                      <a:pt x="150" y="267"/>
                      <a:pt x="147" y="267"/>
                    </a:cubicBezTo>
                    <a:cubicBezTo>
                      <a:pt x="143" y="267"/>
                      <a:pt x="143" y="271"/>
                      <a:pt x="141" y="274"/>
                    </a:cubicBezTo>
                    <a:cubicBezTo>
                      <a:pt x="140" y="278"/>
                      <a:pt x="138" y="282"/>
                      <a:pt x="135" y="284"/>
                    </a:cubicBezTo>
                    <a:cubicBezTo>
                      <a:pt x="133" y="287"/>
                      <a:pt x="131" y="289"/>
                      <a:pt x="129" y="291"/>
                    </a:cubicBezTo>
                    <a:cubicBezTo>
                      <a:pt x="126" y="294"/>
                      <a:pt x="126" y="301"/>
                      <a:pt x="120" y="301"/>
                    </a:cubicBezTo>
                    <a:cubicBezTo>
                      <a:pt x="114" y="301"/>
                      <a:pt x="116" y="293"/>
                      <a:pt x="113" y="289"/>
                    </a:cubicBezTo>
                    <a:cubicBezTo>
                      <a:pt x="113" y="289"/>
                      <a:pt x="112" y="288"/>
                      <a:pt x="112" y="288"/>
                    </a:cubicBezTo>
                    <a:cubicBezTo>
                      <a:pt x="114" y="279"/>
                      <a:pt x="109" y="281"/>
                      <a:pt x="104" y="282"/>
                    </a:cubicBezTo>
                    <a:cubicBezTo>
                      <a:pt x="104" y="281"/>
                      <a:pt x="103" y="279"/>
                      <a:pt x="103" y="277"/>
                    </a:cubicBezTo>
                    <a:cubicBezTo>
                      <a:pt x="101" y="263"/>
                      <a:pt x="101" y="263"/>
                      <a:pt x="89" y="270"/>
                    </a:cubicBezTo>
                    <a:cubicBezTo>
                      <a:pt x="85" y="272"/>
                      <a:pt x="81" y="276"/>
                      <a:pt x="75" y="275"/>
                    </a:cubicBezTo>
                    <a:cubicBezTo>
                      <a:pt x="74" y="273"/>
                      <a:pt x="75" y="271"/>
                      <a:pt x="76" y="269"/>
                    </a:cubicBezTo>
                    <a:cubicBezTo>
                      <a:pt x="76" y="262"/>
                      <a:pt x="80" y="256"/>
                      <a:pt x="78" y="248"/>
                    </a:cubicBezTo>
                    <a:cubicBezTo>
                      <a:pt x="59" y="256"/>
                      <a:pt x="57" y="256"/>
                      <a:pt x="54" y="254"/>
                    </a:cubicBezTo>
                    <a:cubicBezTo>
                      <a:pt x="49" y="249"/>
                      <a:pt x="56" y="244"/>
                      <a:pt x="55" y="239"/>
                    </a:cubicBezTo>
                    <a:cubicBezTo>
                      <a:pt x="48" y="242"/>
                      <a:pt x="42" y="241"/>
                      <a:pt x="35" y="241"/>
                    </a:cubicBezTo>
                    <a:close/>
                    <a:moveTo>
                      <a:pt x="239" y="152"/>
                    </a:moveTo>
                    <a:cubicBezTo>
                      <a:pt x="237" y="144"/>
                      <a:pt x="232" y="137"/>
                      <a:pt x="234" y="128"/>
                    </a:cubicBezTo>
                    <a:cubicBezTo>
                      <a:pt x="235" y="124"/>
                      <a:pt x="234" y="121"/>
                      <a:pt x="230" y="119"/>
                    </a:cubicBezTo>
                    <a:cubicBezTo>
                      <a:pt x="226" y="117"/>
                      <a:pt x="226" y="112"/>
                      <a:pt x="224" y="110"/>
                    </a:cubicBezTo>
                    <a:cubicBezTo>
                      <a:pt x="218" y="105"/>
                      <a:pt x="221" y="95"/>
                      <a:pt x="214" y="94"/>
                    </a:cubicBezTo>
                    <a:cubicBezTo>
                      <a:pt x="205" y="91"/>
                      <a:pt x="200" y="83"/>
                      <a:pt x="194" y="78"/>
                    </a:cubicBezTo>
                    <a:cubicBezTo>
                      <a:pt x="189" y="74"/>
                      <a:pt x="182" y="80"/>
                      <a:pt x="181" y="73"/>
                    </a:cubicBezTo>
                    <a:cubicBezTo>
                      <a:pt x="180" y="66"/>
                      <a:pt x="175" y="67"/>
                      <a:pt x="170" y="68"/>
                    </a:cubicBezTo>
                    <a:cubicBezTo>
                      <a:pt x="164" y="69"/>
                      <a:pt x="158" y="64"/>
                      <a:pt x="152" y="70"/>
                    </a:cubicBezTo>
                    <a:cubicBezTo>
                      <a:pt x="142" y="57"/>
                      <a:pt x="134" y="75"/>
                      <a:pt x="123" y="71"/>
                    </a:cubicBezTo>
                    <a:cubicBezTo>
                      <a:pt x="121" y="70"/>
                      <a:pt x="110" y="73"/>
                      <a:pt x="105" y="77"/>
                    </a:cubicBezTo>
                    <a:cubicBezTo>
                      <a:pt x="93" y="89"/>
                      <a:pt x="80" y="99"/>
                      <a:pt x="75" y="117"/>
                    </a:cubicBezTo>
                    <a:cubicBezTo>
                      <a:pt x="74" y="124"/>
                      <a:pt x="69" y="129"/>
                      <a:pt x="68" y="138"/>
                    </a:cubicBezTo>
                    <a:cubicBezTo>
                      <a:pt x="67" y="144"/>
                      <a:pt x="75" y="147"/>
                      <a:pt x="71" y="153"/>
                    </a:cubicBezTo>
                    <a:cubicBezTo>
                      <a:pt x="59" y="169"/>
                      <a:pt x="72" y="182"/>
                      <a:pt x="77" y="196"/>
                    </a:cubicBezTo>
                    <a:cubicBezTo>
                      <a:pt x="80" y="206"/>
                      <a:pt x="99" y="204"/>
                      <a:pt x="96" y="220"/>
                    </a:cubicBezTo>
                    <a:cubicBezTo>
                      <a:pt x="96" y="221"/>
                      <a:pt x="99" y="223"/>
                      <a:pt x="101" y="223"/>
                    </a:cubicBezTo>
                    <a:cubicBezTo>
                      <a:pt x="108" y="224"/>
                      <a:pt x="114" y="233"/>
                      <a:pt x="123" y="226"/>
                    </a:cubicBezTo>
                    <a:cubicBezTo>
                      <a:pt x="126" y="223"/>
                      <a:pt x="127" y="228"/>
                      <a:pt x="129" y="229"/>
                    </a:cubicBezTo>
                    <a:cubicBezTo>
                      <a:pt x="137" y="236"/>
                      <a:pt x="144" y="247"/>
                      <a:pt x="155" y="233"/>
                    </a:cubicBezTo>
                    <a:cubicBezTo>
                      <a:pt x="157" y="230"/>
                      <a:pt x="160" y="232"/>
                      <a:pt x="164" y="233"/>
                    </a:cubicBezTo>
                    <a:cubicBezTo>
                      <a:pt x="173" y="235"/>
                      <a:pt x="184" y="240"/>
                      <a:pt x="188" y="225"/>
                    </a:cubicBezTo>
                    <a:cubicBezTo>
                      <a:pt x="189" y="222"/>
                      <a:pt x="191" y="223"/>
                      <a:pt x="193" y="222"/>
                    </a:cubicBezTo>
                    <a:cubicBezTo>
                      <a:pt x="200" y="221"/>
                      <a:pt x="211" y="221"/>
                      <a:pt x="213" y="214"/>
                    </a:cubicBezTo>
                    <a:cubicBezTo>
                      <a:pt x="215" y="207"/>
                      <a:pt x="219" y="203"/>
                      <a:pt x="224" y="200"/>
                    </a:cubicBezTo>
                    <a:cubicBezTo>
                      <a:pt x="232" y="196"/>
                      <a:pt x="232" y="189"/>
                      <a:pt x="231" y="182"/>
                    </a:cubicBezTo>
                    <a:cubicBezTo>
                      <a:pt x="231" y="176"/>
                      <a:pt x="231" y="170"/>
                      <a:pt x="237" y="167"/>
                    </a:cubicBezTo>
                    <a:cubicBezTo>
                      <a:pt x="245" y="163"/>
                      <a:pt x="255" y="167"/>
                      <a:pt x="263" y="157"/>
                    </a:cubicBezTo>
                    <a:cubicBezTo>
                      <a:pt x="253" y="157"/>
                      <a:pt x="248" y="147"/>
                      <a:pt x="239" y="152"/>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4" name="Freeform 89">
                <a:extLst>
                  <a:ext uri="{FF2B5EF4-FFF2-40B4-BE49-F238E27FC236}">
                    <a16:creationId xmlns:a16="http://schemas.microsoft.com/office/drawing/2014/main" id="{97FDAA35-D613-E827-17FB-730D25BAF0E0}"/>
                  </a:ext>
                </a:extLst>
              </p:cNvPr>
              <p:cNvSpPr/>
              <p:nvPr/>
            </p:nvSpPr>
            <p:spPr bwMode="auto">
              <a:xfrm>
                <a:off x="5230" y="2454"/>
                <a:ext cx="96" cy="130"/>
              </a:xfrm>
              <a:custGeom>
                <a:avLst/>
                <a:gdLst>
                  <a:gd name="T0" fmla="*/ 56 w 85"/>
                  <a:gd name="T1" fmla="*/ 0 h 115"/>
                  <a:gd name="T2" fmla="*/ 65 w 85"/>
                  <a:gd name="T3" fmla="*/ 12 h 115"/>
                  <a:gd name="T4" fmla="*/ 60 w 85"/>
                  <a:gd name="T5" fmla="*/ 71 h 115"/>
                  <a:gd name="T6" fmla="*/ 68 w 85"/>
                  <a:gd name="T7" fmla="*/ 83 h 115"/>
                  <a:gd name="T8" fmla="*/ 76 w 85"/>
                  <a:gd name="T9" fmla="*/ 68 h 115"/>
                  <a:gd name="T10" fmla="*/ 79 w 85"/>
                  <a:gd name="T11" fmla="*/ 37 h 115"/>
                  <a:gd name="T12" fmla="*/ 77 w 85"/>
                  <a:gd name="T13" fmla="*/ 81 h 115"/>
                  <a:gd name="T14" fmla="*/ 44 w 85"/>
                  <a:gd name="T15" fmla="*/ 114 h 115"/>
                  <a:gd name="T16" fmla="*/ 39 w 85"/>
                  <a:gd name="T17" fmla="*/ 115 h 115"/>
                  <a:gd name="T18" fmla="*/ 34 w 85"/>
                  <a:gd name="T19" fmla="*/ 106 h 115"/>
                  <a:gd name="T20" fmla="*/ 14 w 85"/>
                  <a:gd name="T21" fmla="*/ 104 h 115"/>
                  <a:gd name="T22" fmla="*/ 15 w 85"/>
                  <a:gd name="T23" fmla="*/ 102 h 115"/>
                  <a:gd name="T24" fmla="*/ 17 w 85"/>
                  <a:gd name="T25" fmla="*/ 99 h 115"/>
                  <a:gd name="T26" fmla="*/ 34 w 85"/>
                  <a:gd name="T27" fmla="*/ 103 h 115"/>
                  <a:gd name="T28" fmla="*/ 52 w 85"/>
                  <a:gd name="T29" fmla="*/ 101 h 115"/>
                  <a:gd name="T30" fmla="*/ 66 w 85"/>
                  <a:gd name="T31" fmla="*/ 94 h 115"/>
                  <a:gd name="T32" fmla="*/ 61 w 85"/>
                  <a:gd name="T33" fmla="*/ 84 h 115"/>
                  <a:gd name="T34" fmla="*/ 33 w 85"/>
                  <a:gd name="T35" fmla="*/ 80 h 115"/>
                  <a:gd name="T36" fmla="*/ 20 w 85"/>
                  <a:gd name="T37" fmla="*/ 81 h 115"/>
                  <a:gd name="T38" fmla="*/ 32 w 85"/>
                  <a:gd name="T39" fmla="*/ 73 h 115"/>
                  <a:gd name="T40" fmla="*/ 10 w 85"/>
                  <a:gd name="T41" fmla="*/ 73 h 115"/>
                  <a:gd name="T42" fmla="*/ 0 w 85"/>
                  <a:gd name="T43" fmla="*/ 68 h 115"/>
                  <a:gd name="T44" fmla="*/ 4 w 85"/>
                  <a:gd name="T45" fmla="*/ 63 h 115"/>
                  <a:gd name="T46" fmla="*/ 49 w 85"/>
                  <a:gd name="T47" fmla="*/ 74 h 115"/>
                  <a:gd name="T48" fmla="*/ 54 w 85"/>
                  <a:gd name="T49" fmla="*/ 62 h 115"/>
                  <a:gd name="T50" fmla="*/ 58 w 85"/>
                  <a:gd name="T51" fmla="*/ 38 h 115"/>
                  <a:gd name="T52" fmla="*/ 54 w 85"/>
                  <a:gd name="T53" fmla="*/ 10 h 115"/>
                  <a:gd name="T54" fmla="*/ 56 w 85"/>
                  <a:gd name="T5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5" h="115">
                    <a:moveTo>
                      <a:pt x="56" y="0"/>
                    </a:moveTo>
                    <a:cubicBezTo>
                      <a:pt x="60" y="3"/>
                      <a:pt x="64" y="7"/>
                      <a:pt x="65" y="12"/>
                    </a:cubicBezTo>
                    <a:cubicBezTo>
                      <a:pt x="64" y="32"/>
                      <a:pt x="57" y="51"/>
                      <a:pt x="60" y="71"/>
                    </a:cubicBezTo>
                    <a:cubicBezTo>
                      <a:pt x="61" y="77"/>
                      <a:pt x="64" y="83"/>
                      <a:pt x="68" y="83"/>
                    </a:cubicBezTo>
                    <a:cubicBezTo>
                      <a:pt x="74" y="82"/>
                      <a:pt x="78" y="73"/>
                      <a:pt x="76" y="68"/>
                    </a:cubicBezTo>
                    <a:cubicBezTo>
                      <a:pt x="72" y="57"/>
                      <a:pt x="79" y="48"/>
                      <a:pt x="79" y="37"/>
                    </a:cubicBezTo>
                    <a:cubicBezTo>
                      <a:pt x="85" y="52"/>
                      <a:pt x="80" y="66"/>
                      <a:pt x="77" y="81"/>
                    </a:cubicBezTo>
                    <a:cubicBezTo>
                      <a:pt x="74" y="99"/>
                      <a:pt x="58" y="106"/>
                      <a:pt x="44" y="114"/>
                    </a:cubicBezTo>
                    <a:cubicBezTo>
                      <a:pt x="42" y="114"/>
                      <a:pt x="41" y="115"/>
                      <a:pt x="39" y="115"/>
                    </a:cubicBezTo>
                    <a:cubicBezTo>
                      <a:pt x="40" y="111"/>
                      <a:pt x="42" y="107"/>
                      <a:pt x="34" y="106"/>
                    </a:cubicBezTo>
                    <a:cubicBezTo>
                      <a:pt x="28" y="106"/>
                      <a:pt x="21" y="107"/>
                      <a:pt x="14" y="104"/>
                    </a:cubicBezTo>
                    <a:cubicBezTo>
                      <a:pt x="14" y="103"/>
                      <a:pt x="14" y="102"/>
                      <a:pt x="15" y="102"/>
                    </a:cubicBezTo>
                    <a:cubicBezTo>
                      <a:pt x="15" y="101"/>
                      <a:pt x="16" y="100"/>
                      <a:pt x="17" y="99"/>
                    </a:cubicBezTo>
                    <a:cubicBezTo>
                      <a:pt x="23" y="100"/>
                      <a:pt x="32" y="106"/>
                      <a:pt x="34" y="103"/>
                    </a:cubicBezTo>
                    <a:cubicBezTo>
                      <a:pt x="39" y="90"/>
                      <a:pt x="45" y="98"/>
                      <a:pt x="52" y="101"/>
                    </a:cubicBezTo>
                    <a:cubicBezTo>
                      <a:pt x="58" y="103"/>
                      <a:pt x="63" y="98"/>
                      <a:pt x="66" y="94"/>
                    </a:cubicBezTo>
                    <a:cubicBezTo>
                      <a:pt x="70" y="90"/>
                      <a:pt x="64" y="86"/>
                      <a:pt x="61" y="84"/>
                    </a:cubicBezTo>
                    <a:cubicBezTo>
                      <a:pt x="52" y="79"/>
                      <a:pt x="43" y="76"/>
                      <a:pt x="33" y="80"/>
                    </a:cubicBezTo>
                    <a:cubicBezTo>
                      <a:pt x="29" y="81"/>
                      <a:pt x="25" y="85"/>
                      <a:pt x="20" y="81"/>
                    </a:cubicBezTo>
                    <a:cubicBezTo>
                      <a:pt x="23" y="78"/>
                      <a:pt x="28" y="79"/>
                      <a:pt x="32" y="73"/>
                    </a:cubicBezTo>
                    <a:cubicBezTo>
                      <a:pt x="23" y="73"/>
                      <a:pt x="17" y="73"/>
                      <a:pt x="10" y="73"/>
                    </a:cubicBezTo>
                    <a:cubicBezTo>
                      <a:pt x="6" y="73"/>
                      <a:pt x="1" y="74"/>
                      <a:pt x="0" y="68"/>
                    </a:cubicBezTo>
                    <a:cubicBezTo>
                      <a:pt x="0" y="65"/>
                      <a:pt x="1" y="63"/>
                      <a:pt x="4" y="63"/>
                    </a:cubicBezTo>
                    <a:cubicBezTo>
                      <a:pt x="17" y="73"/>
                      <a:pt x="34" y="71"/>
                      <a:pt x="49" y="74"/>
                    </a:cubicBezTo>
                    <a:cubicBezTo>
                      <a:pt x="56" y="75"/>
                      <a:pt x="54" y="63"/>
                      <a:pt x="54" y="62"/>
                    </a:cubicBezTo>
                    <a:cubicBezTo>
                      <a:pt x="52" y="53"/>
                      <a:pt x="56" y="46"/>
                      <a:pt x="58" y="38"/>
                    </a:cubicBezTo>
                    <a:cubicBezTo>
                      <a:pt x="60" y="28"/>
                      <a:pt x="59" y="19"/>
                      <a:pt x="54" y="10"/>
                    </a:cubicBezTo>
                    <a:cubicBezTo>
                      <a:pt x="52" y="6"/>
                      <a:pt x="51" y="2"/>
                      <a:pt x="56"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5" name="Freeform 90">
                <a:extLst>
                  <a:ext uri="{FF2B5EF4-FFF2-40B4-BE49-F238E27FC236}">
                    <a16:creationId xmlns:a16="http://schemas.microsoft.com/office/drawing/2014/main" id="{744CE109-5A84-E03D-2337-03B072502B3B}"/>
                  </a:ext>
                </a:extLst>
              </p:cNvPr>
              <p:cNvSpPr/>
              <p:nvPr/>
            </p:nvSpPr>
            <p:spPr bwMode="auto">
              <a:xfrm>
                <a:off x="5546" y="2773"/>
                <a:ext cx="56" cy="64"/>
              </a:xfrm>
              <a:custGeom>
                <a:avLst/>
                <a:gdLst>
                  <a:gd name="T0" fmla="*/ 11 w 49"/>
                  <a:gd name="T1" fmla="*/ 0 h 56"/>
                  <a:gd name="T2" fmla="*/ 18 w 49"/>
                  <a:gd name="T3" fmla="*/ 1 h 56"/>
                  <a:gd name="T4" fmla="*/ 32 w 49"/>
                  <a:gd name="T5" fmla="*/ 13 h 56"/>
                  <a:gd name="T6" fmla="*/ 32 w 49"/>
                  <a:gd name="T7" fmla="*/ 17 h 56"/>
                  <a:gd name="T8" fmla="*/ 25 w 49"/>
                  <a:gd name="T9" fmla="*/ 27 h 56"/>
                  <a:gd name="T10" fmla="*/ 40 w 49"/>
                  <a:gd name="T11" fmla="*/ 34 h 56"/>
                  <a:gd name="T12" fmla="*/ 49 w 49"/>
                  <a:gd name="T13" fmla="*/ 35 h 56"/>
                  <a:gd name="T14" fmla="*/ 28 w 49"/>
                  <a:gd name="T15" fmla="*/ 54 h 56"/>
                  <a:gd name="T16" fmla="*/ 17 w 49"/>
                  <a:gd name="T17" fmla="*/ 51 h 56"/>
                  <a:gd name="T18" fmla="*/ 26 w 49"/>
                  <a:gd name="T19" fmla="*/ 37 h 56"/>
                  <a:gd name="T20" fmla="*/ 25 w 49"/>
                  <a:gd name="T21" fmla="*/ 35 h 56"/>
                  <a:gd name="T22" fmla="*/ 13 w 49"/>
                  <a:gd name="T23" fmla="*/ 8 h 56"/>
                  <a:gd name="T24" fmla="*/ 11 w 49"/>
                  <a:gd name="T25"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56">
                    <a:moveTo>
                      <a:pt x="11" y="0"/>
                    </a:moveTo>
                    <a:cubicBezTo>
                      <a:pt x="14" y="1"/>
                      <a:pt x="16" y="1"/>
                      <a:pt x="18" y="1"/>
                    </a:cubicBezTo>
                    <a:cubicBezTo>
                      <a:pt x="21" y="7"/>
                      <a:pt x="24" y="13"/>
                      <a:pt x="32" y="13"/>
                    </a:cubicBezTo>
                    <a:cubicBezTo>
                      <a:pt x="33" y="14"/>
                      <a:pt x="33" y="15"/>
                      <a:pt x="32" y="17"/>
                    </a:cubicBezTo>
                    <a:cubicBezTo>
                      <a:pt x="30" y="21"/>
                      <a:pt x="22" y="22"/>
                      <a:pt x="25" y="27"/>
                    </a:cubicBezTo>
                    <a:cubicBezTo>
                      <a:pt x="27" y="32"/>
                      <a:pt x="34" y="33"/>
                      <a:pt x="40" y="34"/>
                    </a:cubicBezTo>
                    <a:cubicBezTo>
                      <a:pt x="43" y="35"/>
                      <a:pt x="46" y="35"/>
                      <a:pt x="49" y="35"/>
                    </a:cubicBezTo>
                    <a:cubicBezTo>
                      <a:pt x="45" y="45"/>
                      <a:pt x="36" y="49"/>
                      <a:pt x="28" y="54"/>
                    </a:cubicBezTo>
                    <a:cubicBezTo>
                      <a:pt x="24" y="54"/>
                      <a:pt x="19" y="56"/>
                      <a:pt x="17" y="51"/>
                    </a:cubicBezTo>
                    <a:cubicBezTo>
                      <a:pt x="15" y="44"/>
                      <a:pt x="25" y="43"/>
                      <a:pt x="26" y="37"/>
                    </a:cubicBezTo>
                    <a:cubicBezTo>
                      <a:pt x="26" y="36"/>
                      <a:pt x="25" y="35"/>
                      <a:pt x="25" y="35"/>
                    </a:cubicBezTo>
                    <a:cubicBezTo>
                      <a:pt x="0" y="29"/>
                      <a:pt x="0" y="29"/>
                      <a:pt x="13" y="8"/>
                    </a:cubicBezTo>
                    <a:cubicBezTo>
                      <a:pt x="15" y="4"/>
                      <a:pt x="12" y="3"/>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6" name="Freeform 91">
                <a:extLst>
                  <a:ext uri="{FF2B5EF4-FFF2-40B4-BE49-F238E27FC236}">
                    <a16:creationId xmlns:a16="http://schemas.microsoft.com/office/drawing/2014/main" id="{1625942A-C303-BDDB-E5E8-F385CA0FC588}"/>
                  </a:ext>
                </a:extLst>
              </p:cNvPr>
              <p:cNvSpPr/>
              <p:nvPr/>
            </p:nvSpPr>
            <p:spPr bwMode="auto">
              <a:xfrm>
                <a:off x="5627" y="2690"/>
                <a:ext cx="43" cy="53"/>
              </a:xfrm>
              <a:custGeom>
                <a:avLst/>
                <a:gdLst>
                  <a:gd name="T0" fmla="*/ 27 w 38"/>
                  <a:gd name="T1" fmla="*/ 4 h 46"/>
                  <a:gd name="T2" fmla="*/ 32 w 38"/>
                  <a:gd name="T3" fmla="*/ 17 h 46"/>
                  <a:gd name="T4" fmla="*/ 32 w 38"/>
                  <a:gd name="T5" fmla="*/ 37 h 46"/>
                  <a:gd name="T6" fmla="*/ 8 w 38"/>
                  <a:gd name="T7" fmla="*/ 43 h 46"/>
                  <a:gd name="T8" fmla="*/ 0 w 38"/>
                  <a:gd name="T9" fmla="*/ 40 h 46"/>
                  <a:gd name="T10" fmla="*/ 6 w 38"/>
                  <a:gd name="T11" fmla="*/ 10 h 46"/>
                  <a:gd name="T12" fmla="*/ 2 w 38"/>
                  <a:gd name="T13" fmla="*/ 3 h 46"/>
                  <a:gd name="T14" fmla="*/ 15 w 38"/>
                  <a:gd name="T15" fmla="*/ 3 h 46"/>
                  <a:gd name="T16" fmla="*/ 27 w 38"/>
                  <a:gd name="T17" fmla="*/ 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46">
                    <a:moveTo>
                      <a:pt x="27" y="4"/>
                    </a:moveTo>
                    <a:cubicBezTo>
                      <a:pt x="26" y="9"/>
                      <a:pt x="31" y="13"/>
                      <a:pt x="32" y="17"/>
                    </a:cubicBezTo>
                    <a:cubicBezTo>
                      <a:pt x="34" y="24"/>
                      <a:pt x="38" y="32"/>
                      <a:pt x="32" y="37"/>
                    </a:cubicBezTo>
                    <a:cubicBezTo>
                      <a:pt x="26" y="43"/>
                      <a:pt x="17" y="46"/>
                      <a:pt x="8" y="43"/>
                    </a:cubicBezTo>
                    <a:cubicBezTo>
                      <a:pt x="5" y="42"/>
                      <a:pt x="3" y="41"/>
                      <a:pt x="0" y="40"/>
                    </a:cubicBezTo>
                    <a:cubicBezTo>
                      <a:pt x="17" y="29"/>
                      <a:pt x="17" y="29"/>
                      <a:pt x="6" y="10"/>
                    </a:cubicBezTo>
                    <a:cubicBezTo>
                      <a:pt x="4" y="8"/>
                      <a:pt x="3" y="5"/>
                      <a:pt x="2" y="3"/>
                    </a:cubicBezTo>
                    <a:cubicBezTo>
                      <a:pt x="6" y="0"/>
                      <a:pt x="11" y="6"/>
                      <a:pt x="15" y="3"/>
                    </a:cubicBezTo>
                    <a:cubicBezTo>
                      <a:pt x="19" y="3"/>
                      <a:pt x="23" y="4"/>
                      <a:pt x="27" y="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7" name="Freeform 92">
                <a:extLst>
                  <a:ext uri="{FF2B5EF4-FFF2-40B4-BE49-F238E27FC236}">
                    <a16:creationId xmlns:a16="http://schemas.microsoft.com/office/drawing/2014/main" id="{B2A6C96B-6235-6845-8201-C98D8F94F396}"/>
                  </a:ext>
                </a:extLst>
              </p:cNvPr>
              <p:cNvSpPr/>
              <p:nvPr/>
            </p:nvSpPr>
            <p:spPr bwMode="auto">
              <a:xfrm>
                <a:off x="5658" y="2486"/>
                <a:ext cx="42" cy="149"/>
              </a:xfrm>
              <a:custGeom>
                <a:avLst/>
                <a:gdLst>
                  <a:gd name="T0" fmla="*/ 32 w 37"/>
                  <a:gd name="T1" fmla="*/ 131 h 131"/>
                  <a:gd name="T2" fmla="*/ 27 w 37"/>
                  <a:gd name="T3" fmla="*/ 128 h 131"/>
                  <a:gd name="T4" fmla="*/ 27 w 37"/>
                  <a:gd name="T5" fmla="*/ 126 h 131"/>
                  <a:gd name="T6" fmla="*/ 22 w 37"/>
                  <a:gd name="T7" fmla="*/ 63 h 131"/>
                  <a:gd name="T8" fmla="*/ 17 w 37"/>
                  <a:gd name="T9" fmla="*/ 55 h 131"/>
                  <a:gd name="T10" fmla="*/ 9 w 37"/>
                  <a:gd name="T11" fmla="*/ 35 h 131"/>
                  <a:gd name="T12" fmla="*/ 3 w 37"/>
                  <a:gd name="T13" fmla="*/ 22 h 131"/>
                  <a:gd name="T14" fmla="*/ 3 w 37"/>
                  <a:gd name="T15" fmla="*/ 22 h 131"/>
                  <a:gd name="T16" fmla="*/ 3 w 37"/>
                  <a:gd name="T17" fmla="*/ 0 h 131"/>
                  <a:gd name="T18" fmla="*/ 3 w 37"/>
                  <a:gd name="T19" fmla="*/ 0 h 131"/>
                  <a:gd name="T20" fmla="*/ 10 w 37"/>
                  <a:gd name="T21" fmla="*/ 19 h 131"/>
                  <a:gd name="T22" fmla="*/ 24 w 37"/>
                  <a:gd name="T23" fmla="*/ 51 h 131"/>
                  <a:gd name="T24" fmla="*/ 21 w 37"/>
                  <a:gd name="T25" fmla="*/ 21 h 131"/>
                  <a:gd name="T26" fmla="*/ 29 w 37"/>
                  <a:gd name="T27" fmla="*/ 86 h 131"/>
                  <a:gd name="T28" fmla="*/ 36 w 37"/>
                  <a:gd name="T29" fmla="*/ 104 h 131"/>
                  <a:gd name="T30" fmla="*/ 36 w 37"/>
                  <a:gd name="T31" fmla="*/ 104 h 131"/>
                  <a:gd name="T32" fmla="*/ 37 w 37"/>
                  <a:gd name="T33" fmla="*/ 107 h 131"/>
                  <a:gd name="T34" fmla="*/ 32 w 37"/>
                  <a:gd name="T3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131">
                    <a:moveTo>
                      <a:pt x="32" y="131"/>
                    </a:moveTo>
                    <a:cubicBezTo>
                      <a:pt x="30" y="130"/>
                      <a:pt x="29" y="129"/>
                      <a:pt x="27" y="128"/>
                    </a:cubicBezTo>
                    <a:cubicBezTo>
                      <a:pt x="27" y="127"/>
                      <a:pt x="27" y="127"/>
                      <a:pt x="27" y="126"/>
                    </a:cubicBezTo>
                    <a:cubicBezTo>
                      <a:pt x="28" y="105"/>
                      <a:pt x="29" y="83"/>
                      <a:pt x="22" y="63"/>
                    </a:cubicBezTo>
                    <a:cubicBezTo>
                      <a:pt x="21" y="59"/>
                      <a:pt x="18" y="58"/>
                      <a:pt x="17" y="55"/>
                    </a:cubicBezTo>
                    <a:cubicBezTo>
                      <a:pt x="14" y="49"/>
                      <a:pt x="2" y="46"/>
                      <a:pt x="9" y="35"/>
                    </a:cubicBezTo>
                    <a:cubicBezTo>
                      <a:pt x="11" y="32"/>
                      <a:pt x="1" y="28"/>
                      <a:pt x="3" y="22"/>
                    </a:cubicBezTo>
                    <a:cubicBezTo>
                      <a:pt x="3" y="22"/>
                      <a:pt x="3" y="22"/>
                      <a:pt x="3" y="22"/>
                    </a:cubicBezTo>
                    <a:cubicBezTo>
                      <a:pt x="9" y="15"/>
                      <a:pt x="0" y="8"/>
                      <a:pt x="3" y="0"/>
                    </a:cubicBezTo>
                    <a:cubicBezTo>
                      <a:pt x="3" y="0"/>
                      <a:pt x="3" y="0"/>
                      <a:pt x="3" y="0"/>
                    </a:cubicBezTo>
                    <a:cubicBezTo>
                      <a:pt x="8" y="5"/>
                      <a:pt x="8" y="13"/>
                      <a:pt x="10" y="19"/>
                    </a:cubicBezTo>
                    <a:cubicBezTo>
                      <a:pt x="12" y="31"/>
                      <a:pt x="17" y="41"/>
                      <a:pt x="24" y="51"/>
                    </a:cubicBezTo>
                    <a:cubicBezTo>
                      <a:pt x="23" y="41"/>
                      <a:pt x="22" y="31"/>
                      <a:pt x="21" y="21"/>
                    </a:cubicBezTo>
                    <a:cubicBezTo>
                      <a:pt x="27" y="42"/>
                      <a:pt x="29" y="64"/>
                      <a:pt x="29" y="86"/>
                    </a:cubicBezTo>
                    <a:cubicBezTo>
                      <a:pt x="29" y="93"/>
                      <a:pt x="28" y="100"/>
                      <a:pt x="36" y="104"/>
                    </a:cubicBezTo>
                    <a:cubicBezTo>
                      <a:pt x="36" y="104"/>
                      <a:pt x="36" y="104"/>
                      <a:pt x="36" y="104"/>
                    </a:cubicBezTo>
                    <a:cubicBezTo>
                      <a:pt x="37" y="105"/>
                      <a:pt x="37" y="106"/>
                      <a:pt x="37" y="107"/>
                    </a:cubicBezTo>
                    <a:cubicBezTo>
                      <a:pt x="33" y="115"/>
                      <a:pt x="36" y="124"/>
                      <a:pt x="32" y="13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8" name="Freeform 93">
                <a:extLst>
                  <a:ext uri="{FF2B5EF4-FFF2-40B4-BE49-F238E27FC236}">
                    <a16:creationId xmlns:a16="http://schemas.microsoft.com/office/drawing/2014/main" id="{242A836A-9BAF-D160-0139-7119FA64AFC3}"/>
                  </a:ext>
                </a:extLst>
              </p:cNvPr>
              <p:cNvSpPr/>
              <p:nvPr/>
            </p:nvSpPr>
            <p:spPr bwMode="auto">
              <a:xfrm>
                <a:off x="5638" y="2270"/>
                <a:ext cx="46" cy="34"/>
              </a:xfrm>
              <a:custGeom>
                <a:avLst/>
                <a:gdLst>
                  <a:gd name="T0" fmla="*/ 21 w 40"/>
                  <a:gd name="T1" fmla="*/ 0 h 30"/>
                  <a:gd name="T2" fmla="*/ 33 w 40"/>
                  <a:gd name="T3" fmla="*/ 8 h 30"/>
                  <a:gd name="T4" fmla="*/ 39 w 40"/>
                  <a:gd name="T5" fmla="*/ 23 h 30"/>
                  <a:gd name="T6" fmla="*/ 29 w 40"/>
                  <a:gd name="T7" fmla="*/ 24 h 30"/>
                  <a:gd name="T8" fmla="*/ 24 w 40"/>
                  <a:gd name="T9" fmla="*/ 29 h 30"/>
                  <a:gd name="T10" fmla="*/ 14 w 40"/>
                  <a:gd name="T11" fmla="*/ 24 h 30"/>
                  <a:gd name="T12" fmla="*/ 1 w 40"/>
                  <a:gd name="T13" fmla="*/ 11 h 30"/>
                  <a:gd name="T14" fmla="*/ 16 w 40"/>
                  <a:gd name="T15" fmla="*/ 3 h 30"/>
                  <a:gd name="T16" fmla="*/ 21 w 4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0">
                    <a:moveTo>
                      <a:pt x="21" y="0"/>
                    </a:moveTo>
                    <a:cubicBezTo>
                      <a:pt x="25" y="3"/>
                      <a:pt x="29" y="5"/>
                      <a:pt x="33" y="8"/>
                    </a:cubicBezTo>
                    <a:cubicBezTo>
                      <a:pt x="38" y="12"/>
                      <a:pt x="40" y="17"/>
                      <a:pt x="39" y="23"/>
                    </a:cubicBezTo>
                    <a:cubicBezTo>
                      <a:pt x="37" y="30"/>
                      <a:pt x="32" y="24"/>
                      <a:pt x="29" y="24"/>
                    </a:cubicBezTo>
                    <a:cubicBezTo>
                      <a:pt x="26" y="25"/>
                      <a:pt x="25" y="27"/>
                      <a:pt x="24" y="29"/>
                    </a:cubicBezTo>
                    <a:cubicBezTo>
                      <a:pt x="20" y="29"/>
                      <a:pt x="18" y="25"/>
                      <a:pt x="14" y="24"/>
                    </a:cubicBezTo>
                    <a:cubicBezTo>
                      <a:pt x="11" y="18"/>
                      <a:pt x="0" y="18"/>
                      <a:pt x="1" y="11"/>
                    </a:cubicBezTo>
                    <a:cubicBezTo>
                      <a:pt x="2" y="5"/>
                      <a:pt x="12" y="8"/>
                      <a:pt x="16" y="3"/>
                    </a:cubicBezTo>
                    <a:cubicBezTo>
                      <a:pt x="18" y="2"/>
                      <a:pt x="20" y="1"/>
                      <a:pt x="2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9" name="Freeform 94">
                <a:extLst>
                  <a:ext uri="{FF2B5EF4-FFF2-40B4-BE49-F238E27FC236}">
                    <a16:creationId xmlns:a16="http://schemas.microsoft.com/office/drawing/2014/main" id="{D92FD60F-8246-BE66-5DF1-FFFB1BF339E4}"/>
                  </a:ext>
                </a:extLst>
              </p:cNvPr>
              <p:cNvSpPr/>
              <p:nvPr/>
            </p:nvSpPr>
            <p:spPr bwMode="auto">
              <a:xfrm>
                <a:off x="5381" y="2662"/>
                <a:ext cx="62" cy="39"/>
              </a:xfrm>
              <a:custGeom>
                <a:avLst/>
                <a:gdLst>
                  <a:gd name="T0" fmla="*/ 10 w 55"/>
                  <a:gd name="T1" fmla="*/ 0 h 34"/>
                  <a:gd name="T2" fmla="*/ 40 w 55"/>
                  <a:gd name="T3" fmla="*/ 14 h 34"/>
                  <a:gd name="T4" fmla="*/ 47 w 55"/>
                  <a:gd name="T5" fmla="*/ 19 h 34"/>
                  <a:gd name="T6" fmla="*/ 55 w 55"/>
                  <a:gd name="T7" fmla="*/ 20 h 34"/>
                  <a:gd name="T8" fmla="*/ 40 w 55"/>
                  <a:gd name="T9" fmla="*/ 27 h 34"/>
                  <a:gd name="T10" fmla="*/ 19 w 55"/>
                  <a:gd name="T11" fmla="*/ 29 h 34"/>
                  <a:gd name="T12" fmla="*/ 10 w 55"/>
                  <a:gd name="T13" fmla="*/ 28 h 34"/>
                  <a:gd name="T14" fmla="*/ 0 w 55"/>
                  <a:gd name="T15" fmla="*/ 19 h 34"/>
                  <a:gd name="T16" fmla="*/ 10 w 55"/>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34">
                    <a:moveTo>
                      <a:pt x="10" y="0"/>
                    </a:moveTo>
                    <a:cubicBezTo>
                      <a:pt x="17" y="19"/>
                      <a:pt x="22" y="21"/>
                      <a:pt x="40" y="14"/>
                    </a:cubicBezTo>
                    <a:cubicBezTo>
                      <a:pt x="47" y="11"/>
                      <a:pt x="46" y="16"/>
                      <a:pt x="47" y="19"/>
                    </a:cubicBezTo>
                    <a:cubicBezTo>
                      <a:pt x="49" y="26"/>
                      <a:pt x="52" y="24"/>
                      <a:pt x="55" y="20"/>
                    </a:cubicBezTo>
                    <a:cubicBezTo>
                      <a:pt x="52" y="30"/>
                      <a:pt x="50" y="31"/>
                      <a:pt x="40" y="27"/>
                    </a:cubicBezTo>
                    <a:cubicBezTo>
                      <a:pt x="33" y="24"/>
                      <a:pt x="25" y="18"/>
                      <a:pt x="19" y="29"/>
                    </a:cubicBezTo>
                    <a:cubicBezTo>
                      <a:pt x="16" y="34"/>
                      <a:pt x="12" y="31"/>
                      <a:pt x="10" y="28"/>
                    </a:cubicBezTo>
                    <a:cubicBezTo>
                      <a:pt x="8" y="23"/>
                      <a:pt x="5" y="20"/>
                      <a:pt x="0" y="19"/>
                    </a:cubicBezTo>
                    <a:cubicBezTo>
                      <a:pt x="7" y="15"/>
                      <a:pt x="7" y="7"/>
                      <a:pt x="1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0" name="Freeform 95">
                <a:extLst>
                  <a:ext uri="{FF2B5EF4-FFF2-40B4-BE49-F238E27FC236}">
                    <a16:creationId xmlns:a16="http://schemas.microsoft.com/office/drawing/2014/main" id="{DAC9ED21-3211-F0A0-F874-02C355FF1400}"/>
                  </a:ext>
                </a:extLst>
              </p:cNvPr>
              <p:cNvSpPr/>
              <p:nvPr/>
            </p:nvSpPr>
            <p:spPr bwMode="auto">
              <a:xfrm>
                <a:off x="5688" y="2422"/>
                <a:ext cx="48" cy="37"/>
              </a:xfrm>
              <a:custGeom>
                <a:avLst/>
                <a:gdLst>
                  <a:gd name="T0" fmla="*/ 14 w 42"/>
                  <a:gd name="T1" fmla="*/ 9 h 33"/>
                  <a:gd name="T2" fmla="*/ 26 w 42"/>
                  <a:gd name="T3" fmla="*/ 6 h 33"/>
                  <a:gd name="T4" fmla="*/ 38 w 42"/>
                  <a:gd name="T5" fmla="*/ 13 h 33"/>
                  <a:gd name="T6" fmla="*/ 41 w 42"/>
                  <a:gd name="T7" fmla="*/ 33 h 33"/>
                  <a:gd name="T8" fmla="*/ 17 w 42"/>
                  <a:gd name="T9" fmla="*/ 27 h 33"/>
                  <a:gd name="T10" fmla="*/ 0 w 42"/>
                  <a:gd name="T11" fmla="*/ 29 h 33"/>
                  <a:gd name="T12" fmla="*/ 15 w 42"/>
                  <a:gd name="T13" fmla="*/ 16 h 33"/>
                  <a:gd name="T14" fmla="*/ 14 w 42"/>
                  <a:gd name="T15" fmla="*/ 9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33">
                    <a:moveTo>
                      <a:pt x="14" y="9"/>
                    </a:moveTo>
                    <a:cubicBezTo>
                      <a:pt x="18" y="8"/>
                      <a:pt x="23" y="8"/>
                      <a:pt x="26" y="6"/>
                    </a:cubicBezTo>
                    <a:cubicBezTo>
                      <a:pt x="35" y="0"/>
                      <a:pt x="38" y="4"/>
                      <a:pt x="38" y="13"/>
                    </a:cubicBezTo>
                    <a:cubicBezTo>
                      <a:pt x="39" y="20"/>
                      <a:pt x="42" y="26"/>
                      <a:pt x="41" y="33"/>
                    </a:cubicBezTo>
                    <a:cubicBezTo>
                      <a:pt x="35" y="21"/>
                      <a:pt x="25" y="26"/>
                      <a:pt x="17" y="27"/>
                    </a:cubicBezTo>
                    <a:cubicBezTo>
                      <a:pt x="12" y="27"/>
                      <a:pt x="7" y="30"/>
                      <a:pt x="0" y="29"/>
                    </a:cubicBezTo>
                    <a:cubicBezTo>
                      <a:pt x="5" y="23"/>
                      <a:pt x="7" y="18"/>
                      <a:pt x="15" y="16"/>
                    </a:cubicBezTo>
                    <a:cubicBezTo>
                      <a:pt x="22" y="15"/>
                      <a:pt x="18" y="11"/>
                      <a:pt x="14"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1" name="Freeform 96">
                <a:extLst>
                  <a:ext uri="{FF2B5EF4-FFF2-40B4-BE49-F238E27FC236}">
                    <a16:creationId xmlns:a16="http://schemas.microsoft.com/office/drawing/2014/main" id="{2202D38E-9483-5336-E522-87BF115BA28B}"/>
                  </a:ext>
                </a:extLst>
              </p:cNvPr>
              <p:cNvSpPr/>
              <p:nvPr/>
            </p:nvSpPr>
            <p:spPr bwMode="auto">
              <a:xfrm>
                <a:off x="5369" y="1601"/>
                <a:ext cx="106" cy="43"/>
              </a:xfrm>
              <a:custGeom>
                <a:avLst/>
                <a:gdLst>
                  <a:gd name="T0" fmla="*/ 51 w 93"/>
                  <a:gd name="T1" fmla="*/ 10 h 38"/>
                  <a:gd name="T2" fmla="*/ 56 w 93"/>
                  <a:gd name="T3" fmla="*/ 7 h 38"/>
                  <a:gd name="T4" fmla="*/ 93 w 93"/>
                  <a:gd name="T5" fmla="*/ 38 h 38"/>
                  <a:gd name="T6" fmla="*/ 0 w 93"/>
                  <a:gd name="T7" fmla="*/ 2 h 38"/>
                  <a:gd name="T8" fmla="*/ 51 w 93"/>
                  <a:gd name="T9" fmla="*/ 10 h 38"/>
                  <a:gd name="T10" fmla="*/ 52 w 93"/>
                  <a:gd name="T11" fmla="*/ 11 h 38"/>
                  <a:gd name="T12" fmla="*/ 51 w 93"/>
                  <a:gd name="T13" fmla="*/ 10 h 38"/>
                </a:gdLst>
                <a:ahLst/>
                <a:cxnLst>
                  <a:cxn ang="0">
                    <a:pos x="T0" y="T1"/>
                  </a:cxn>
                  <a:cxn ang="0">
                    <a:pos x="T2" y="T3"/>
                  </a:cxn>
                  <a:cxn ang="0">
                    <a:pos x="T4" y="T5"/>
                  </a:cxn>
                  <a:cxn ang="0">
                    <a:pos x="T6" y="T7"/>
                  </a:cxn>
                  <a:cxn ang="0">
                    <a:pos x="T8" y="T9"/>
                  </a:cxn>
                  <a:cxn ang="0">
                    <a:pos x="T10" y="T11"/>
                  </a:cxn>
                  <a:cxn ang="0">
                    <a:pos x="T12" y="T13"/>
                  </a:cxn>
                </a:cxnLst>
                <a:rect l="0" t="0" r="r" b="b"/>
                <a:pathLst>
                  <a:path w="93" h="38">
                    <a:moveTo>
                      <a:pt x="51" y="10"/>
                    </a:moveTo>
                    <a:cubicBezTo>
                      <a:pt x="52" y="6"/>
                      <a:pt x="54" y="4"/>
                      <a:pt x="56" y="7"/>
                    </a:cubicBezTo>
                    <a:cubicBezTo>
                      <a:pt x="66" y="21"/>
                      <a:pt x="82" y="26"/>
                      <a:pt x="93" y="38"/>
                    </a:cubicBezTo>
                    <a:cubicBezTo>
                      <a:pt x="64" y="21"/>
                      <a:pt x="33" y="9"/>
                      <a:pt x="0" y="2"/>
                    </a:cubicBezTo>
                    <a:cubicBezTo>
                      <a:pt x="18" y="0"/>
                      <a:pt x="34" y="7"/>
                      <a:pt x="51" y="10"/>
                    </a:cubicBezTo>
                    <a:cubicBezTo>
                      <a:pt x="51" y="10"/>
                      <a:pt x="52" y="11"/>
                      <a:pt x="52" y="11"/>
                    </a:cubicBezTo>
                    <a:cubicBezTo>
                      <a:pt x="52" y="10"/>
                      <a:pt x="52" y="10"/>
                      <a:pt x="51"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2" name="Freeform 97">
                <a:extLst>
                  <a:ext uri="{FF2B5EF4-FFF2-40B4-BE49-F238E27FC236}">
                    <a16:creationId xmlns:a16="http://schemas.microsoft.com/office/drawing/2014/main" id="{59C1C9D6-2595-A225-C927-3B78DA5064CD}"/>
                  </a:ext>
                </a:extLst>
              </p:cNvPr>
              <p:cNvSpPr/>
              <p:nvPr/>
            </p:nvSpPr>
            <p:spPr bwMode="auto">
              <a:xfrm>
                <a:off x="5382" y="1542"/>
                <a:ext cx="68" cy="43"/>
              </a:xfrm>
              <a:custGeom>
                <a:avLst/>
                <a:gdLst>
                  <a:gd name="T0" fmla="*/ 59 w 60"/>
                  <a:gd name="T1" fmla="*/ 38 h 38"/>
                  <a:gd name="T2" fmla="*/ 9 w 60"/>
                  <a:gd name="T3" fmla="*/ 14 h 38"/>
                  <a:gd name="T4" fmla="*/ 9 w 60"/>
                  <a:gd name="T5" fmla="*/ 14 h 38"/>
                  <a:gd name="T6" fmla="*/ 10 w 60"/>
                  <a:gd name="T7" fmla="*/ 9 h 38"/>
                  <a:gd name="T8" fmla="*/ 0 w 60"/>
                  <a:gd name="T9" fmla="*/ 0 h 38"/>
                  <a:gd name="T10" fmla="*/ 19 w 60"/>
                  <a:gd name="T11" fmla="*/ 8 h 38"/>
                  <a:gd name="T12" fmla="*/ 27 w 60"/>
                  <a:gd name="T13" fmla="*/ 8 h 38"/>
                  <a:gd name="T14" fmla="*/ 31 w 60"/>
                  <a:gd name="T15" fmla="*/ 9 h 38"/>
                  <a:gd name="T16" fmla="*/ 60 w 60"/>
                  <a:gd name="T17" fmla="*/ 38 h 38"/>
                  <a:gd name="T18" fmla="*/ 59 w 60"/>
                  <a:gd name="T19"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38">
                    <a:moveTo>
                      <a:pt x="59" y="38"/>
                    </a:moveTo>
                    <a:cubicBezTo>
                      <a:pt x="41" y="32"/>
                      <a:pt x="24" y="24"/>
                      <a:pt x="9" y="14"/>
                    </a:cubicBezTo>
                    <a:cubicBezTo>
                      <a:pt x="9" y="14"/>
                      <a:pt x="9" y="14"/>
                      <a:pt x="9" y="14"/>
                    </a:cubicBezTo>
                    <a:cubicBezTo>
                      <a:pt x="12" y="13"/>
                      <a:pt x="15" y="12"/>
                      <a:pt x="10" y="9"/>
                    </a:cubicBezTo>
                    <a:cubicBezTo>
                      <a:pt x="7" y="6"/>
                      <a:pt x="2" y="6"/>
                      <a:pt x="0" y="0"/>
                    </a:cubicBezTo>
                    <a:cubicBezTo>
                      <a:pt x="7" y="2"/>
                      <a:pt x="14" y="4"/>
                      <a:pt x="19" y="8"/>
                    </a:cubicBezTo>
                    <a:cubicBezTo>
                      <a:pt x="21" y="10"/>
                      <a:pt x="25" y="18"/>
                      <a:pt x="27" y="8"/>
                    </a:cubicBezTo>
                    <a:cubicBezTo>
                      <a:pt x="27" y="7"/>
                      <a:pt x="30" y="8"/>
                      <a:pt x="31" y="9"/>
                    </a:cubicBezTo>
                    <a:cubicBezTo>
                      <a:pt x="38" y="21"/>
                      <a:pt x="51" y="27"/>
                      <a:pt x="60" y="38"/>
                    </a:cubicBezTo>
                    <a:cubicBezTo>
                      <a:pt x="60" y="38"/>
                      <a:pt x="59" y="38"/>
                      <a:pt x="59" y="3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3" name="Freeform 98">
                <a:extLst>
                  <a:ext uri="{FF2B5EF4-FFF2-40B4-BE49-F238E27FC236}">
                    <a16:creationId xmlns:a16="http://schemas.microsoft.com/office/drawing/2014/main" id="{5BB3671C-F6EC-EF5E-FBAA-510C1839C6EF}"/>
                  </a:ext>
                </a:extLst>
              </p:cNvPr>
              <p:cNvSpPr/>
              <p:nvPr/>
            </p:nvSpPr>
            <p:spPr bwMode="auto">
              <a:xfrm>
                <a:off x="5453" y="2169"/>
                <a:ext cx="54" cy="26"/>
              </a:xfrm>
              <a:custGeom>
                <a:avLst/>
                <a:gdLst>
                  <a:gd name="T0" fmla="*/ 35 w 47"/>
                  <a:gd name="T1" fmla="*/ 22 h 23"/>
                  <a:gd name="T2" fmla="*/ 27 w 47"/>
                  <a:gd name="T3" fmla="*/ 18 h 23"/>
                  <a:gd name="T4" fmla="*/ 17 w 47"/>
                  <a:gd name="T5" fmla="*/ 13 h 23"/>
                  <a:gd name="T6" fmla="*/ 11 w 47"/>
                  <a:gd name="T7" fmla="*/ 16 h 23"/>
                  <a:gd name="T8" fmla="*/ 3 w 47"/>
                  <a:gd name="T9" fmla="*/ 18 h 23"/>
                  <a:gd name="T10" fmla="*/ 2 w 47"/>
                  <a:gd name="T11" fmla="*/ 10 h 23"/>
                  <a:gd name="T12" fmla="*/ 4 w 47"/>
                  <a:gd name="T13" fmla="*/ 3 h 23"/>
                  <a:gd name="T14" fmla="*/ 47 w 47"/>
                  <a:gd name="T15" fmla="*/ 3 h 23"/>
                  <a:gd name="T16" fmla="*/ 47 w 47"/>
                  <a:gd name="T17" fmla="*/ 4 h 23"/>
                  <a:gd name="T18" fmla="*/ 35 w 47"/>
                  <a:gd name="T19"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23">
                    <a:moveTo>
                      <a:pt x="35" y="22"/>
                    </a:moveTo>
                    <a:cubicBezTo>
                      <a:pt x="32" y="21"/>
                      <a:pt x="26" y="23"/>
                      <a:pt x="27" y="18"/>
                    </a:cubicBezTo>
                    <a:cubicBezTo>
                      <a:pt x="29" y="5"/>
                      <a:pt x="23" y="10"/>
                      <a:pt x="17" y="13"/>
                    </a:cubicBezTo>
                    <a:cubicBezTo>
                      <a:pt x="15" y="14"/>
                      <a:pt x="13" y="15"/>
                      <a:pt x="11" y="16"/>
                    </a:cubicBezTo>
                    <a:cubicBezTo>
                      <a:pt x="8" y="17"/>
                      <a:pt x="6" y="20"/>
                      <a:pt x="3" y="18"/>
                    </a:cubicBezTo>
                    <a:cubicBezTo>
                      <a:pt x="0" y="16"/>
                      <a:pt x="2" y="13"/>
                      <a:pt x="2" y="10"/>
                    </a:cubicBezTo>
                    <a:cubicBezTo>
                      <a:pt x="3" y="7"/>
                      <a:pt x="3" y="5"/>
                      <a:pt x="4" y="3"/>
                    </a:cubicBezTo>
                    <a:cubicBezTo>
                      <a:pt x="18" y="0"/>
                      <a:pt x="32" y="4"/>
                      <a:pt x="47" y="3"/>
                    </a:cubicBezTo>
                    <a:cubicBezTo>
                      <a:pt x="47" y="3"/>
                      <a:pt x="47" y="4"/>
                      <a:pt x="47" y="4"/>
                    </a:cubicBezTo>
                    <a:cubicBezTo>
                      <a:pt x="39" y="8"/>
                      <a:pt x="35" y="13"/>
                      <a:pt x="35"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4" name="Freeform 99">
                <a:extLst>
                  <a:ext uri="{FF2B5EF4-FFF2-40B4-BE49-F238E27FC236}">
                    <a16:creationId xmlns:a16="http://schemas.microsoft.com/office/drawing/2014/main" id="{21FCD56C-4C28-80D2-C57C-7F7BC7022675}"/>
                  </a:ext>
                </a:extLst>
              </p:cNvPr>
              <p:cNvSpPr/>
              <p:nvPr/>
            </p:nvSpPr>
            <p:spPr bwMode="auto">
              <a:xfrm>
                <a:off x="5514" y="1665"/>
                <a:ext cx="40" cy="53"/>
              </a:xfrm>
              <a:custGeom>
                <a:avLst/>
                <a:gdLst>
                  <a:gd name="T0" fmla="*/ 1 w 35"/>
                  <a:gd name="T1" fmla="*/ 7 h 47"/>
                  <a:gd name="T2" fmla="*/ 21 w 35"/>
                  <a:gd name="T3" fmla="*/ 12 h 47"/>
                  <a:gd name="T4" fmla="*/ 35 w 35"/>
                  <a:gd name="T5" fmla="*/ 47 h 47"/>
                  <a:gd name="T6" fmla="*/ 0 w 35"/>
                  <a:gd name="T7" fmla="*/ 7 h 47"/>
                  <a:gd name="T8" fmla="*/ 1 w 35"/>
                  <a:gd name="T9" fmla="*/ 7 h 47"/>
                </a:gdLst>
                <a:ahLst/>
                <a:cxnLst>
                  <a:cxn ang="0">
                    <a:pos x="T0" y="T1"/>
                  </a:cxn>
                  <a:cxn ang="0">
                    <a:pos x="T2" y="T3"/>
                  </a:cxn>
                  <a:cxn ang="0">
                    <a:pos x="T4" y="T5"/>
                  </a:cxn>
                  <a:cxn ang="0">
                    <a:pos x="T6" y="T7"/>
                  </a:cxn>
                  <a:cxn ang="0">
                    <a:pos x="T8" y="T9"/>
                  </a:cxn>
                </a:cxnLst>
                <a:rect l="0" t="0" r="r" b="b"/>
                <a:pathLst>
                  <a:path w="35" h="47">
                    <a:moveTo>
                      <a:pt x="1" y="7"/>
                    </a:moveTo>
                    <a:cubicBezTo>
                      <a:pt x="10" y="0"/>
                      <a:pt x="17" y="1"/>
                      <a:pt x="21" y="12"/>
                    </a:cubicBezTo>
                    <a:cubicBezTo>
                      <a:pt x="26" y="24"/>
                      <a:pt x="31" y="35"/>
                      <a:pt x="35" y="47"/>
                    </a:cubicBezTo>
                    <a:cubicBezTo>
                      <a:pt x="24" y="33"/>
                      <a:pt x="9" y="23"/>
                      <a:pt x="0" y="7"/>
                    </a:cubicBezTo>
                    <a:lnTo>
                      <a:pt x="1" y="7"/>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5" name="Freeform 100">
                <a:extLst>
                  <a:ext uri="{FF2B5EF4-FFF2-40B4-BE49-F238E27FC236}">
                    <a16:creationId xmlns:a16="http://schemas.microsoft.com/office/drawing/2014/main" id="{368F122C-35AB-EF70-4001-03E2AF31EE39}"/>
                  </a:ext>
                </a:extLst>
              </p:cNvPr>
              <p:cNvSpPr/>
              <p:nvPr/>
            </p:nvSpPr>
            <p:spPr bwMode="auto">
              <a:xfrm>
                <a:off x="5727" y="2596"/>
                <a:ext cx="25" cy="43"/>
              </a:xfrm>
              <a:custGeom>
                <a:avLst/>
                <a:gdLst>
                  <a:gd name="T0" fmla="*/ 22 w 22"/>
                  <a:gd name="T1" fmla="*/ 23 h 38"/>
                  <a:gd name="T2" fmla="*/ 14 w 22"/>
                  <a:gd name="T3" fmla="*/ 38 h 38"/>
                  <a:gd name="T4" fmla="*/ 2 w 22"/>
                  <a:gd name="T5" fmla="*/ 24 h 38"/>
                  <a:gd name="T6" fmla="*/ 0 w 22"/>
                  <a:gd name="T7" fmla="*/ 22 h 38"/>
                  <a:gd name="T8" fmla="*/ 3 w 22"/>
                  <a:gd name="T9" fmla="*/ 3 h 38"/>
                  <a:gd name="T10" fmla="*/ 16 w 22"/>
                  <a:gd name="T11" fmla="*/ 0 h 38"/>
                  <a:gd name="T12" fmla="*/ 22 w 22"/>
                  <a:gd name="T13" fmla="*/ 23 h 38"/>
                </a:gdLst>
                <a:ahLst/>
                <a:cxnLst>
                  <a:cxn ang="0">
                    <a:pos x="T0" y="T1"/>
                  </a:cxn>
                  <a:cxn ang="0">
                    <a:pos x="T2" y="T3"/>
                  </a:cxn>
                  <a:cxn ang="0">
                    <a:pos x="T4" y="T5"/>
                  </a:cxn>
                  <a:cxn ang="0">
                    <a:pos x="T6" y="T7"/>
                  </a:cxn>
                  <a:cxn ang="0">
                    <a:pos x="T8" y="T9"/>
                  </a:cxn>
                  <a:cxn ang="0">
                    <a:pos x="T10" y="T11"/>
                  </a:cxn>
                  <a:cxn ang="0">
                    <a:pos x="T12" y="T13"/>
                  </a:cxn>
                </a:cxnLst>
                <a:rect l="0" t="0" r="r" b="b"/>
                <a:pathLst>
                  <a:path w="22" h="38">
                    <a:moveTo>
                      <a:pt x="22" y="23"/>
                    </a:moveTo>
                    <a:cubicBezTo>
                      <a:pt x="19" y="28"/>
                      <a:pt x="20" y="37"/>
                      <a:pt x="14" y="38"/>
                    </a:cubicBezTo>
                    <a:cubicBezTo>
                      <a:pt x="7" y="38"/>
                      <a:pt x="6" y="29"/>
                      <a:pt x="2" y="24"/>
                    </a:cubicBezTo>
                    <a:cubicBezTo>
                      <a:pt x="1" y="24"/>
                      <a:pt x="0" y="23"/>
                      <a:pt x="0" y="22"/>
                    </a:cubicBezTo>
                    <a:cubicBezTo>
                      <a:pt x="1" y="16"/>
                      <a:pt x="1" y="10"/>
                      <a:pt x="3" y="3"/>
                    </a:cubicBezTo>
                    <a:cubicBezTo>
                      <a:pt x="8" y="11"/>
                      <a:pt x="12" y="7"/>
                      <a:pt x="16" y="0"/>
                    </a:cubicBezTo>
                    <a:cubicBezTo>
                      <a:pt x="17" y="9"/>
                      <a:pt x="16" y="17"/>
                      <a:pt x="22"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6" name="Freeform 101">
                <a:extLst>
                  <a:ext uri="{FF2B5EF4-FFF2-40B4-BE49-F238E27FC236}">
                    <a16:creationId xmlns:a16="http://schemas.microsoft.com/office/drawing/2014/main" id="{C797252F-D41E-3D8A-5E82-684B3B336FA1}"/>
                  </a:ext>
                </a:extLst>
              </p:cNvPr>
              <p:cNvSpPr/>
              <p:nvPr/>
            </p:nvSpPr>
            <p:spPr bwMode="auto">
              <a:xfrm>
                <a:off x="5508" y="2460"/>
                <a:ext cx="96" cy="35"/>
              </a:xfrm>
              <a:custGeom>
                <a:avLst/>
                <a:gdLst>
                  <a:gd name="T0" fmla="*/ 77 w 85"/>
                  <a:gd name="T1" fmla="*/ 4 h 31"/>
                  <a:gd name="T2" fmla="*/ 60 w 85"/>
                  <a:gd name="T3" fmla="*/ 10 h 31"/>
                  <a:gd name="T4" fmla="*/ 85 w 85"/>
                  <a:gd name="T5" fmla="*/ 10 h 31"/>
                  <a:gd name="T6" fmla="*/ 85 w 85"/>
                  <a:gd name="T7" fmla="*/ 13 h 31"/>
                  <a:gd name="T8" fmla="*/ 0 w 85"/>
                  <a:gd name="T9" fmla="*/ 31 h 31"/>
                  <a:gd name="T10" fmla="*/ 19 w 85"/>
                  <a:gd name="T11" fmla="*/ 16 h 31"/>
                  <a:gd name="T12" fmla="*/ 19 w 85"/>
                  <a:gd name="T13" fmla="*/ 16 h 31"/>
                  <a:gd name="T14" fmla="*/ 21 w 85"/>
                  <a:gd name="T15" fmla="*/ 16 h 31"/>
                  <a:gd name="T16" fmla="*/ 21 w 85"/>
                  <a:gd name="T17" fmla="*/ 16 h 31"/>
                  <a:gd name="T18" fmla="*/ 28 w 85"/>
                  <a:gd name="T19" fmla="*/ 14 h 31"/>
                  <a:gd name="T20" fmla="*/ 28 w 85"/>
                  <a:gd name="T21" fmla="*/ 14 h 31"/>
                  <a:gd name="T22" fmla="*/ 77 w 85"/>
                  <a:gd name="T23"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31">
                    <a:moveTo>
                      <a:pt x="77" y="4"/>
                    </a:moveTo>
                    <a:cubicBezTo>
                      <a:pt x="72" y="9"/>
                      <a:pt x="65" y="5"/>
                      <a:pt x="60" y="10"/>
                    </a:cubicBezTo>
                    <a:cubicBezTo>
                      <a:pt x="68" y="10"/>
                      <a:pt x="76" y="10"/>
                      <a:pt x="85" y="10"/>
                    </a:cubicBezTo>
                    <a:cubicBezTo>
                      <a:pt x="85" y="11"/>
                      <a:pt x="85" y="12"/>
                      <a:pt x="85" y="13"/>
                    </a:cubicBezTo>
                    <a:cubicBezTo>
                      <a:pt x="54" y="7"/>
                      <a:pt x="27" y="17"/>
                      <a:pt x="0" y="31"/>
                    </a:cubicBezTo>
                    <a:cubicBezTo>
                      <a:pt x="5" y="25"/>
                      <a:pt x="9" y="17"/>
                      <a:pt x="19" y="16"/>
                    </a:cubicBezTo>
                    <a:cubicBezTo>
                      <a:pt x="19" y="16"/>
                      <a:pt x="19" y="16"/>
                      <a:pt x="19" y="16"/>
                    </a:cubicBezTo>
                    <a:cubicBezTo>
                      <a:pt x="19" y="18"/>
                      <a:pt x="20" y="18"/>
                      <a:pt x="21" y="16"/>
                    </a:cubicBezTo>
                    <a:cubicBezTo>
                      <a:pt x="21" y="16"/>
                      <a:pt x="21" y="16"/>
                      <a:pt x="21" y="16"/>
                    </a:cubicBezTo>
                    <a:cubicBezTo>
                      <a:pt x="24" y="16"/>
                      <a:pt x="27" y="16"/>
                      <a:pt x="28" y="14"/>
                    </a:cubicBezTo>
                    <a:cubicBezTo>
                      <a:pt x="28" y="14"/>
                      <a:pt x="28" y="14"/>
                      <a:pt x="28" y="14"/>
                    </a:cubicBezTo>
                    <a:cubicBezTo>
                      <a:pt x="45" y="12"/>
                      <a:pt x="59" y="0"/>
                      <a:pt x="77"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7" name="Freeform 102">
                <a:extLst>
                  <a:ext uri="{FF2B5EF4-FFF2-40B4-BE49-F238E27FC236}">
                    <a16:creationId xmlns:a16="http://schemas.microsoft.com/office/drawing/2014/main" id="{4784518F-0317-2BB0-A4BE-650743DC92E2}"/>
                  </a:ext>
                </a:extLst>
              </p:cNvPr>
              <p:cNvSpPr/>
              <p:nvPr/>
            </p:nvSpPr>
            <p:spPr bwMode="auto">
              <a:xfrm>
                <a:off x="5483" y="2202"/>
                <a:ext cx="38" cy="30"/>
              </a:xfrm>
              <a:custGeom>
                <a:avLst/>
                <a:gdLst>
                  <a:gd name="T0" fmla="*/ 29 w 34"/>
                  <a:gd name="T1" fmla="*/ 22 h 27"/>
                  <a:gd name="T2" fmla="*/ 6 w 34"/>
                  <a:gd name="T3" fmla="*/ 21 h 27"/>
                  <a:gd name="T4" fmla="*/ 15 w 34"/>
                  <a:gd name="T5" fmla="*/ 0 h 27"/>
                  <a:gd name="T6" fmla="*/ 23 w 34"/>
                  <a:gd name="T7" fmla="*/ 2 h 27"/>
                  <a:gd name="T8" fmla="*/ 32 w 34"/>
                  <a:gd name="T9" fmla="*/ 5 h 27"/>
                  <a:gd name="T10" fmla="*/ 26 w 34"/>
                  <a:gd name="T11" fmla="*/ 11 h 27"/>
                  <a:gd name="T12" fmla="*/ 29 w 34"/>
                  <a:gd name="T13" fmla="*/ 22 h 27"/>
                </a:gdLst>
                <a:ahLst/>
                <a:cxnLst>
                  <a:cxn ang="0">
                    <a:pos x="T0" y="T1"/>
                  </a:cxn>
                  <a:cxn ang="0">
                    <a:pos x="T2" y="T3"/>
                  </a:cxn>
                  <a:cxn ang="0">
                    <a:pos x="T4" y="T5"/>
                  </a:cxn>
                  <a:cxn ang="0">
                    <a:pos x="T6" y="T7"/>
                  </a:cxn>
                  <a:cxn ang="0">
                    <a:pos x="T8" y="T9"/>
                  </a:cxn>
                  <a:cxn ang="0">
                    <a:pos x="T10" y="T11"/>
                  </a:cxn>
                  <a:cxn ang="0">
                    <a:pos x="T12" y="T13"/>
                  </a:cxn>
                </a:cxnLst>
                <a:rect l="0" t="0" r="r" b="b"/>
                <a:pathLst>
                  <a:path w="34" h="27">
                    <a:moveTo>
                      <a:pt x="29" y="22"/>
                    </a:moveTo>
                    <a:cubicBezTo>
                      <a:pt x="21" y="27"/>
                      <a:pt x="10" y="26"/>
                      <a:pt x="6" y="21"/>
                    </a:cubicBezTo>
                    <a:cubicBezTo>
                      <a:pt x="0" y="13"/>
                      <a:pt x="9" y="6"/>
                      <a:pt x="15" y="0"/>
                    </a:cubicBezTo>
                    <a:cubicBezTo>
                      <a:pt x="18" y="2"/>
                      <a:pt x="20" y="2"/>
                      <a:pt x="23" y="2"/>
                    </a:cubicBezTo>
                    <a:cubicBezTo>
                      <a:pt x="26" y="3"/>
                      <a:pt x="30" y="2"/>
                      <a:pt x="32" y="5"/>
                    </a:cubicBezTo>
                    <a:cubicBezTo>
                      <a:pt x="34" y="10"/>
                      <a:pt x="28" y="10"/>
                      <a:pt x="26" y="11"/>
                    </a:cubicBezTo>
                    <a:cubicBezTo>
                      <a:pt x="20" y="17"/>
                      <a:pt x="24" y="20"/>
                      <a:pt x="29"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8" name="Freeform 103">
                <a:extLst>
                  <a:ext uri="{FF2B5EF4-FFF2-40B4-BE49-F238E27FC236}">
                    <a16:creationId xmlns:a16="http://schemas.microsoft.com/office/drawing/2014/main" id="{97CEBF97-E60D-E00F-2729-0B0D4E73EA5C}"/>
                  </a:ext>
                </a:extLst>
              </p:cNvPr>
              <p:cNvSpPr/>
              <p:nvPr/>
            </p:nvSpPr>
            <p:spPr bwMode="auto">
              <a:xfrm>
                <a:off x="5644" y="2662"/>
                <a:ext cx="28" cy="32"/>
              </a:xfrm>
              <a:custGeom>
                <a:avLst/>
                <a:gdLst>
                  <a:gd name="T0" fmla="*/ 17 w 25"/>
                  <a:gd name="T1" fmla="*/ 0 h 28"/>
                  <a:gd name="T2" fmla="*/ 21 w 25"/>
                  <a:gd name="T3" fmla="*/ 14 h 28"/>
                  <a:gd name="T4" fmla="*/ 12 w 25"/>
                  <a:gd name="T5" fmla="*/ 27 h 28"/>
                  <a:gd name="T6" fmla="*/ 5 w 25"/>
                  <a:gd name="T7" fmla="*/ 14 h 28"/>
                  <a:gd name="T8" fmla="*/ 5 w 25"/>
                  <a:gd name="T9" fmla="*/ 14 h 28"/>
                  <a:gd name="T10" fmla="*/ 5 w 25"/>
                  <a:gd name="T11" fmla="*/ 12 h 28"/>
                  <a:gd name="T12" fmla="*/ 17 w 25"/>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25" h="28">
                    <a:moveTo>
                      <a:pt x="17" y="0"/>
                    </a:moveTo>
                    <a:cubicBezTo>
                      <a:pt x="18" y="5"/>
                      <a:pt x="19" y="10"/>
                      <a:pt x="21" y="14"/>
                    </a:cubicBezTo>
                    <a:cubicBezTo>
                      <a:pt x="25" y="24"/>
                      <a:pt x="23" y="28"/>
                      <a:pt x="12" y="27"/>
                    </a:cubicBezTo>
                    <a:cubicBezTo>
                      <a:pt x="10" y="23"/>
                      <a:pt x="7" y="18"/>
                      <a:pt x="5" y="14"/>
                    </a:cubicBezTo>
                    <a:cubicBezTo>
                      <a:pt x="5" y="14"/>
                      <a:pt x="5" y="14"/>
                      <a:pt x="5" y="14"/>
                    </a:cubicBezTo>
                    <a:cubicBezTo>
                      <a:pt x="5" y="14"/>
                      <a:pt x="5" y="13"/>
                      <a:pt x="5" y="12"/>
                    </a:cubicBezTo>
                    <a:cubicBezTo>
                      <a:pt x="0" y="0"/>
                      <a:pt x="0" y="0"/>
                      <a:pt x="17"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9" name="Freeform 104">
                <a:extLst>
                  <a:ext uri="{FF2B5EF4-FFF2-40B4-BE49-F238E27FC236}">
                    <a16:creationId xmlns:a16="http://schemas.microsoft.com/office/drawing/2014/main" id="{9CDE1586-3804-4795-6E8F-D7F2DEAA1456}"/>
                  </a:ext>
                </a:extLst>
              </p:cNvPr>
              <p:cNvSpPr/>
              <p:nvPr/>
            </p:nvSpPr>
            <p:spPr bwMode="auto">
              <a:xfrm>
                <a:off x="5507" y="2226"/>
                <a:ext cx="36" cy="28"/>
              </a:xfrm>
              <a:custGeom>
                <a:avLst/>
                <a:gdLst>
                  <a:gd name="T0" fmla="*/ 14 w 32"/>
                  <a:gd name="T1" fmla="*/ 25 h 25"/>
                  <a:gd name="T2" fmla="*/ 10 w 32"/>
                  <a:gd name="T3" fmla="*/ 9 h 25"/>
                  <a:gd name="T4" fmla="*/ 12 w 32"/>
                  <a:gd name="T5" fmla="*/ 2 h 25"/>
                  <a:gd name="T6" fmla="*/ 32 w 32"/>
                  <a:gd name="T7" fmla="*/ 0 h 25"/>
                  <a:gd name="T8" fmla="*/ 27 w 32"/>
                  <a:gd name="T9" fmla="*/ 13 h 25"/>
                  <a:gd name="T10" fmla="*/ 27 w 32"/>
                  <a:gd name="T11" fmla="*/ 13 h 25"/>
                  <a:gd name="T12" fmla="*/ 14 w 32"/>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32" h="25">
                    <a:moveTo>
                      <a:pt x="14" y="25"/>
                    </a:moveTo>
                    <a:cubicBezTo>
                      <a:pt x="0" y="20"/>
                      <a:pt x="0" y="20"/>
                      <a:pt x="10" y="9"/>
                    </a:cubicBezTo>
                    <a:cubicBezTo>
                      <a:pt x="12" y="7"/>
                      <a:pt x="12" y="4"/>
                      <a:pt x="12" y="2"/>
                    </a:cubicBezTo>
                    <a:cubicBezTo>
                      <a:pt x="18" y="1"/>
                      <a:pt x="24" y="1"/>
                      <a:pt x="32" y="0"/>
                    </a:cubicBezTo>
                    <a:cubicBezTo>
                      <a:pt x="30" y="5"/>
                      <a:pt x="28" y="9"/>
                      <a:pt x="27" y="13"/>
                    </a:cubicBezTo>
                    <a:cubicBezTo>
                      <a:pt x="27" y="13"/>
                      <a:pt x="27" y="13"/>
                      <a:pt x="27" y="13"/>
                    </a:cubicBezTo>
                    <a:cubicBezTo>
                      <a:pt x="19" y="13"/>
                      <a:pt x="19" y="21"/>
                      <a:pt x="14" y="2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0" name="Freeform 105">
                <a:extLst>
                  <a:ext uri="{FF2B5EF4-FFF2-40B4-BE49-F238E27FC236}">
                    <a16:creationId xmlns:a16="http://schemas.microsoft.com/office/drawing/2014/main" id="{1285F23A-2229-D0EE-4E99-65973117C83E}"/>
                  </a:ext>
                </a:extLst>
              </p:cNvPr>
              <p:cNvSpPr/>
              <p:nvPr/>
            </p:nvSpPr>
            <p:spPr bwMode="auto">
              <a:xfrm>
                <a:off x="5438" y="1670"/>
                <a:ext cx="72" cy="34"/>
              </a:xfrm>
              <a:custGeom>
                <a:avLst/>
                <a:gdLst>
                  <a:gd name="T0" fmla="*/ 29 w 63"/>
                  <a:gd name="T1" fmla="*/ 5 h 30"/>
                  <a:gd name="T2" fmla="*/ 63 w 63"/>
                  <a:gd name="T3" fmla="*/ 27 h 30"/>
                  <a:gd name="T4" fmla="*/ 61 w 63"/>
                  <a:gd name="T5" fmla="*/ 30 h 30"/>
                  <a:gd name="T6" fmla="*/ 0 w 63"/>
                  <a:gd name="T7" fmla="*/ 2 h 30"/>
                  <a:gd name="T8" fmla="*/ 25 w 63"/>
                  <a:gd name="T9" fmla="*/ 8 h 30"/>
                  <a:gd name="T10" fmla="*/ 29 w 63"/>
                  <a:gd name="T11" fmla="*/ 5 h 30"/>
                </a:gdLst>
                <a:ahLst/>
                <a:cxnLst>
                  <a:cxn ang="0">
                    <a:pos x="T0" y="T1"/>
                  </a:cxn>
                  <a:cxn ang="0">
                    <a:pos x="T2" y="T3"/>
                  </a:cxn>
                  <a:cxn ang="0">
                    <a:pos x="T4" y="T5"/>
                  </a:cxn>
                  <a:cxn ang="0">
                    <a:pos x="T6" y="T7"/>
                  </a:cxn>
                  <a:cxn ang="0">
                    <a:pos x="T8" y="T9"/>
                  </a:cxn>
                  <a:cxn ang="0">
                    <a:pos x="T10" y="T11"/>
                  </a:cxn>
                </a:cxnLst>
                <a:rect l="0" t="0" r="r" b="b"/>
                <a:pathLst>
                  <a:path w="62" h="30">
                    <a:moveTo>
                      <a:pt x="29" y="5"/>
                    </a:moveTo>
                    <a:cubicBezTo>
                      <a:pt x="44" y="7"/>
                      <a:pt x="50" y="22"/>
                      <a:pt x="63" y="27"/>
                    </a:cubicBezTo>
                    <a:cubicBezTo>
                      <a:pt x="62" y="28"/>
                      <a:pt x="62" y="29"/>
                      <a:pt x="61" y="30"/>
                    </a:cubicBezTo>
                    <a:cubicBezTo>
                      <a:pt x="42" y="21"/>
                      <a:pt x="22" y="12"/>
                      <a:pt x="0" y="2"/>
                    </a:cubicBezTo>
                    <a:cubicBezTo>
                      <a:pt x="12" y="0"/>
                      <a:pt x="18" y="6"/>
                      <a:pt x="25" y="8"/>
                    </a:cubicBezTo>
                    <a:cubicBezTo>
                      <a:pt x="30" y="9"/>
                      <a:pt x="31" y="9"/>
                      <a:pt x="29"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1" name="Freeform 106">
                <a:extLst>
                  <a:ext uri="{FF2B5EF4-FFF2-40B4-BE49-F238E27FC236}">
                    <a16:creationId xmlns:a16="http://schemas.microsoft.com/office/drawing/2014/main" id="{7DAF0503-6B8A-2698-07A6-3D7EDC4FEC4E}"/>
                  </a:ext>
                </a:extLst>
              </p:cNvPr>
              <p:cNvSpPr/>
              <p:nvPr/>
            </p:nvSpPr>
            <p:spPr bwMode="auto">
              <a:xfrm>
                <a:off x="5534" y="2128"/>
                <a:ext cx="36" cy="77"/>
              </a:xfrm>
              <a:custGeom>
                <a:avLst/>
                <a:gdLst>
                  <a:gd name="T0" fmla="*/ 0 w 32"/>
                  <a:gd name="T1" fmla="*/ 55 h 68"/>
                  <a:gd name="T2" fmla="*/ 10 w 32"/>
                  <a:gd name="T3" fmla="*/ 38 h 68"/>
                  <a:gd name="T4" fmla="*/ 12 w 32"/>
                  <a:gd name="T5" fmla="*/ 24 h 68"/>
                  <a:gd name="T6" fmla="*/ 13 w 32"/>
                  <a:gd name="T7" fmla="*/ 35 h 68"/>
                  <a:gd name="T8" fmla="*/ 21 w 32"/>
                  <a:gd name="T9" fmla="*/ 0 h 68"/>
                  <a:gd name="T10" fmla="*/ 7 w 32"/>
                  <a:gd name="T11" fmla="*/ 68 h 68"/>
                  <a:gd name="T12" fmla="*/ 0 w 32"/>
                  <a:gd name="T13" fmla="*/ 55 h 68"/>
                </a:gdLst>
                <a:ahLst/>
                <a:cxnLst>
                  <a:cxn ang="0">
                    <a:pos x="T0" y="T1"/>
                  </a:cxn>
                  <a:cxn ang="0">
                    <a:pos x="T2" y="T3"/>
                  </a:cxn>
                  <a:cxn ang="0">
                    <a:pos x="T4" y="T5"/>
                  </a:cxn>
                  <a:cxn ang="0">
                    <a:pos x="T6" y="T7"/>
                  </a:cxn>
                  <a:cxn ang="0">
                    <a:pos x="T8" y="T9"/>
                  </a:cxn>
                  <a:cxn ang="0">
                    <a:pos x="T10" y="T11"/>
                  </a:cxn>
                  <a:cxn ang="0">
                    <a:pos x="T12" y="T13"/>
                  </a:cxn>
                </a:cxnLst>
                <a:rect l="0" t="0" r="r" b="b"/>
                <a:pathLst>
                  <a:path w="32" h="68">
                    <a:moveTo>
                      <a:pt x="0" y="55"/>
                    </a:moveTo>
                    <a:cubicBezTo>
                      <a:pt x="11" y="54"/>
                      <a:pt x="8" y="44"/>
                      <a:pt x="10" y="38"/>
                    </a:cubicBezTo>
                    <a:cubicBezTo>
                      <a:pt x="11" y="34"/>
                      <a:pt x="10" y="29"/>
                      <a:pt x="12" y="24"/>
                    </a:cubicBezTo>
                    <a:cubicBezTo>
                      <a:pt x="12" y="27"/>
                      <a:pt x="13" y="30"/>
                      <a:pt x="13" y="35"/>
                    </a:cubicBezTo>
                    <a:cubicBezTo>
                      <a:pt x="19" y="23"/>
                      <a:pt x="23" y="12"/>
                      <a:pt x="21" y="0"/>
                    </a:cubicBezTo>
                    <a:cubicBezTo>
                      <a:pt x="32" y="25"/>
                      <a:pt x="9" y="43"/>
                      <a:pt x="7" y="68"/>
                    </a:cubicBezTo>
                    <a:cubicBezTo>
                      <a:pt x="2" y="63"/>
                      <a:pt x="1" y="59"/>
                      <a:pt x="0" y="5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2" name="Freeform 107">
                <a:extLst>
                  <a:ext uri="{FF2B5EF4-FFF2-40B4-BE49-F238E27FC236}">
                    <a16:creationId xmlns:a16="http://schemas.microsoft.com/office/drawing/2014/main" id="{8A0D7BD9-EFDF-A6A2-9BE7-690D22374276}"/>
                  </a:ext>
                </a:extLst>
              </p:cNvPr>
              <p:cNvSpPr/>
              <p:nvPr/>
            </p:nvSpPr>
            <p:spPr bwMode="auto">
              <a:xfrm>
                <a:off x="5499" y="2094"/>
                <a:ext cx="28" cy="72"/>
              </a:xfrm>
              <a:custGeom>
                <a:avLst/>
                <a:gdLst>
                  <a:gd name="T0" fmla="*/ 0 w 25"/>
                  <a:gd name="T1" fmla="*/ 3 h 63"/>
                  <a:gd name="T2" fmla="*/ 11 w 25"/>
                  <a:gd name="T3" fmla="*/ 6 h 63"/>
                  <a:gd name="T4" fmla="*/ 24 w 25"/>
                  <a:gd name="T5" fmla="*/ 56 h 63"/>
                  <a:gd name="T6" fmla="*/ 22 w 25"/>
                  <a:gd name="T7" fmla="*/ 62 h 63"/>
                  <a:gd name="T8" fmla="*/ 17 w 25"/>
                  <a:gd name="T9" fmla="*/ 58 h 63"/>
                  <a:gd name="T10" fmla="*/ 0 w 25"/>
                  <a:gd name="T11" fmla="*/ 3 h 63"/>
                </a:gdLst>
                <a:ahLst/>
                <a:cxnLst>
                  <a:cxn ang="0">
                    <a:pos x="T0" y="T1"/>
                  </a:cxn>
                  <a:cxn ang="0">
                    <a:pos x="T2" y="T3"/>
                  </a:cxn>
                  <a:cxn ang="0">
                    <a:pos x="T4" y="T5"/>
                  </a:cxn>
                  <a:cxn ang="0">
                    <a:pos x="T6" y="T7"/>
                  </a:cxn>
                  <a:cxn ang="0">
                    <a:pos x="T8" y="T9"/>
                  </a:cxn>
                  <a:cxn ang="0">
                    <a:pos x="T10" y="T11"/>
                  </a:cxn>
                </a:cxnLst>
                <a:rect l="0" t="0" r="r" b="b"/>
                <a:pathLst>
                  <a:path w="25" h="62">
                    <a:moveTo>
                      <a:pt x="0" y="3"/>
                    </a:moveTo>
                    <a:cubicBezTo>
                      <a:pt x="4" y="1"/>
                      <a:pt x="8" y="0"/>
                      <a:pt x="11" y="6"/>
                    </a:cubicBezTo>
                    <a:cubicBezTo>
                      <a:pt x="17" y="22"/>
                      <a:pt x="25" y="38"/>
                      <a:pt x="24" y="56"/>
                    </a:cubicBezTo>
                    <a:cubicBezTo>
                      <a:pt x="24" y="59"/>
                      <a:pt x="25" y="62"/>
                      <a:pt x="22" y="62"/>
                    </a:cubicBezTo>
                    <a:cubicBezTo>
                      <a:pt x="19" y="63"/>
                      <a:pt x="17" y="60"/>
                      <a:pt x="17" y="58"/>
                    </a:cubicBezTo>
                    <a:cubicBezTo>
                      <a:pt x="23" y="36"/>
                      <a:pt x="11" y="20"/>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3" name="Freeform 108">
                <a:extLst>
                  <a:ext uri="{FF2B5EF4-FFF2-40B4-BE49-F238E27FC236}">
                    <a16:creationId xmlns:a16="http://schemas.microsoft.com/office/drawing/2014/main" id="{86EA7091-DBAC-7644-F86D-943EAD635C48}"/>
                  </a:ext>
                </a:extLst>
              </p:cNvPr>
              <p:cNvSpPr>
                <a:spLocks noEditPoints="1"/>
              </p:cNvSpPr>
              <p:nvPr/>
            </p:nvSpPr>
            <p:spPr bwMode="auto">
              <a:xfrm>
                <a:off x="5605" y="2602"/>
                <a:ext cx="25" cy="70"/>
              </a:xfrm>
              <a:custGeom>
                <a:avLst/>
                <a:gdLst>
                  <a:gd name="T0" fmla="*/ 19 w 22"/>
                  <a:gd name="T1" fmla="*/ 62 h 62"/>
                  <a:gd name="T2" fmla="*/ 2 w 22"/>
                  <a:gd name="T3" fmla="*/ 37 h 62"/>
                  <a:gd name="T4" fmla="*/ 1 w 22"/>
                  <a:gd name="T5" fmla="*/ 34 h 62"/>
                  <a:gd name="T6" fmla="*/ 7 w 22"/>
                  <a:gd name="T7" fmla="*/ 0 h 62"/>
                  <a:gd name="T8" fmla="*/ 22 w 22"/>
                  <a:gd name="T9" fmla="*/ 60 h 62"/>
                  <a:gd name="T10" fmla="*/ 19 w 22"/>
                  <a:gd name="T11" fmla="*/ 62 h 62"/>
                  <a:gd name="T12" fmla="*/ 9 w 22"/>
                  <a:gd name="T13" fmla="*/ 36 h 62"/>
                  <a:gd name="T14" fmla="*/ 9 w 22"/>
                  <a:gd name="T15" fmla="*/ 35 h 62"/>
                  <a:gd name="T16" fmla="*/ 8 w 22"/>
                  <a:gd name="T17" fmla="*/ 36 h 62"/>
                  <a:gd name="T18" fmla="*/ 9 w 22"/>
                  <a:gd name="T19" fmla="*/ 37 h 62"/>
                  <a:gd name="T20" fmla="*/ 9 w 22"/>
                  <a:gd name="T21" fmla="*/ 3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62">
                    <a:moveTo>
                      <a:pt x="19" y="62"/>
                    </a:moveTo>
                    <a:cubicBezTo>
                      <a:pt x="13" y="54"/>
                      <a:pt x="7" y="45"/>
                      <a:pt x="2" y="37"/>
                    </a:cubicBezTo>
                    <a:cubicBezTo>
                      <a:pt x="1" y="36"/>
                      <a:pt x="0" y="34"/>
                      <a:pt x="1" y="34"/>
                    </a:cubicBezTo>
                    <a:cubicBezTo>
                      <a:pt x="14" y="24"/>
                      <a:pt x="0" y="10"/>
                      <a:pt x="7" y="0"/>
                    </a:cubicBezTo>
                    <a:cubicBezTo>
                      <a:pt x="12" y="20"/>
                      <a:pt x="11" y="42"/>
                      <a:pt x="22" y="60"/>
                    </a:cubicBezTo>
                    <a:cubicBezTo>
                      <a:pt x="21" y="61"/>
                      <a:pt x="20" y="62"/>
                      <a:pt x="19" y="62"/>
                    </a:cubicBezTo>
                    <a:close/>
                    <a:moveTo>
                      <a:pt x="9" y="36"/>
                    </a:moveTo>
                    <a:cubicBezTo>
                      <a:pt x="9" y="36"/>
                      <a:pt x="9" y="36"/>
                      <a:pt x="9" y="35"/>
                    </a:cubicBezTo>
                    <a:cubicBezTo>
                      <a:pt x="9" y="35"/>
                      <a:pt x="8" y="36"/>
                      <a:pt x="8" y="36"/>
                    </a:cubicBezTo>
                    <a:cubicBezTo>
                      <a:pt x="8" y="36"/>
                      <a:pt x="8" y="37"/>
                      <a:pt x="9" y="37"/>
                    </a:cubicBezTo>
                    <a:cubicBezTo>
                      <a:pt x="9" y="37"/>
                      <a:pt x="9" y="36"/>
                      <a:pt x="9"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4" name="Freeform 109">
                <a:extLst>
                  <a:ext uri="{FF2B5EF4-FFF2-40B4-BE49-F238E27FC236}">
                    <a16:creationId xmlns:a16="http://schemas.microsoft.com/office/drawing/2014/main" id="{6886B44E-4645-00F7-F9FB-C42FFB12BEF9}"/>
                  </a:ext>
                </a:extLst>
              </p:cNvPr>
              <p:cNvSpPr/>
              <p:nvPr/>
            </p:nvSpPr>
            <p:spPr bwMode="auto">
              <a:xfrm>
                <a:off x="5692" y="2514"/>
                <a:ext cx="22" cy="71"/>
              </a:xfrm>
              <a:custGeom>
                <a:avLst/>
                <a:gdLst>
                  <a:gd name="T0" fmla="*/ 15 w 20"/>
                  <a:gd name="T1" fmla="*/ 28 h 63"/>
                  <a:gd name="T2" fmla="*/ 17 w 20"/>
                  <a:gd name="T3" fmla="*/ 13 h 63"/>
                  <a:gd name="T4" fmla="*/ 12 w 20"/>
                  <a:gd name="T5" fmla="*/ 63 h 63"/>
                  <a:gd name="T6" fmla="*/ 0 w 20"/>
                  <a:gd name="T7" fmla="*/ 0 h 63"/>
                  <a:gd name="T8" fmla="*/ 15 w 20"/>
                  <a:gd name="T9" fmla="*/ 28 h 63"/>
                </a:gdLst>
                <a:ahLst/>
                <a:cxnLst>
                  <a:cxn ang="0">
                    <a:pos x="T0" y="T1"/>
                  </a:cxn>
                  <a:cxn ang="0">
                    <a:pos x="T2" y="T3"/>
                  </a:cxn>
                  <a:cxn ang="0">
                    <a:pos x="T4" y="T5"/>
                  </a:cxn>
                  <a:cxn ang="0">
                    <a:pos x="T6" y="T7"/>
                  </a:cxn>
                  <a:cxn ang="0">
                    <a:pos x="T8" y="T9"/>
                  </a:cxn>
                </a:cxnLst>
                <a:rect l="0" t="0" r="r" b="b"/>
                <a:pathLst>
                  <a:path w="20" h="62">
                    <a:moveTo>
                      <a:pt x="15" y="28"/>
                    </a:moveTo>
                    <a:cubicBezTo>
                      <a:pt x="16" y="23"/>
                      <a:pt x="16" y="18"/>
                      <a:pt x="17" y="13"/>
                    </a:cubicBezTo>
                    <a:cubicBezTo>
                      <a:pt x="20" y="30"/>
                      <a:pt x="17" y="47"/>
                      <a:pt x="12" y="63"/>
                    </a:cubicBezTo>
                    <a:cubicBezTo>
                      <a:pt x="13" y="41"/>
                      <a:pt x="9" y="20"/>
                      <a:pt x="0" y="0"/>
                    </a:cubicBezTo>
                    <a:cubicBezTo>
                      <a:pt x="11" y="7"/>
                      <a:pt x="9" y="19"/>
                      <a:pt x="15" y="2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5" name="Freeform 110">
                <a:extLst>
                  <a:ext uri="{FF2B5EF4-FFF2-40B4-BE49-F238E27FC236}">
                    <a16:creationId xmlns:a16="http://schemas.microsoft.com/office/drawing/2014/main" id="{D3C2D7FF-F435-BF3F-E59A-88EB8DEF07A0}"/>
                  </a:ext>
                </a:extLst>
              </p:cNvPr>
              <p:cNvSpPr/>
              <p:nvPr/>
            </p:nvSpPr>
            <p:spPr bwMode="auto">
              <a:xfrm>
                <a:off x="5694" y="2608"/>
                <a:ext cx="24" cy="48"/>
              </a:xfrm>
              <a:custGeom>
                <a:avLst/>
                <a:gdLst>
                  <a:gd name="T0" fmla="*/ 0 w 21"/>
                  <a:gd name="T1" fmla="*/ 24 h 43"/>
                  <a:gd name="T2" fmla="*/ 5 w 21"/>
                  <a:gd name="T3" fmla="*/ 0 h 43"/>
                  <a:gd name="T4" fmla="*/ 21 w 21"/>
                  <a:gd name="T5" fmla="*/ 36 h 43"/>
                  <a:gd name="T6" fmla="*/ 20 w 21"/>
                  <a:gd name="T7" fmla="*/ 42 h 43"/>
                  <a:gd name="T8" fmla="*/ 17 w 21"/>
                  <a:gd name="T9" fmla="*/ 40 h 43"/>
                  <a:gd name="T10" fmla="*/ 0 w 21"/>
                  <a:gd name="T11" fmla="*/ 24 h 43"/>
                </a:gdLst>
                <a:ahLst/>
                <a:cxnLst>
                  <a:cxn ang="0">
                    <a:pos x="T0" y="T1"/>
                  </a:cxn>
                  <a:cxn ang="0">
                    <a:pos x="T2" y="T3"/>
                  </a:cxn>
                  <a:cxn ang="0">
                    <a:pos x="T4" y="T5"/>
                  </a:cxn>
                  <a:cxn ang="0">
                    <a:pos x="T6" y="T7"/>
                  </a:cxn>
                  <a:cxn ang="0">
                    <a:pos x="T8" y="T9"/>
                  </a:cxn>
                  <a:cxn ang="0">
                    <a:pos x="T10" y="T11"/>
                  </a:cxn>
                </a:cxnLst>
                <a:rect l="0" t="0" r="r" b="b"/>
                <a:pathLst>
                  <a:path w="21" h="43">
                    <a:moveTo>
                      <a:pt x="0" y="24"/>
                    </a:moveTo>
                    <a:cubicBezTo>
                      <a:pt x="4" y="17"/>
                      <a:pt x="1" y="8"/>
                      <a:pt x="5" y="0"/>
                    </a:cubicBezTo>
                    <a:cubicBezTo>
                      <a:pt x="14" y="10"/>
                      <a:pt x="13" y="25"/>
                      <a:pt x="21" y="36"/>
                    </a:cubicBezTo>
                    <a:cubicBezTo>
                      <a:pt x="21" y="38"/>
                      <a:pt x="21" y="40"/>
                      <a:pt x="20" y="42"/>
                    </a:cubicBezTo>
                    <a:cubicBezTo>
                      <a:pt x="19" y="43"/>
                      <a:pt x="17" y="41"/>
                      <a:pt x="17" y="40"/>
                    </a:cubicBezTo>
                    <a:cubicBezTo>
                      <a:pt x="14" y="32"/>
                      <a:pt x="6" y="29"/>
                      <a:pt x="0"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6" name="Freeform 111">
                <a:extLst>
                  <a:ext uri="{FF2B5EF4-FFF2-40B4-BE49-F238E27FC236}">
                    <a16:creationId xmlns:a16="http://schemas.microsoft.com/office/drawing/2014/main" id="{183CE1AD-B69F-3EAB-FC65-180023E14C87}"/>
                  </a:ext>
                </a:extLst>
              </p:cNvPr>
              <p:cNvSpPr/>
              <p:nvPr/>
            </p:nvSpPr>
            <p:spPr bwMode="auto">
              <a:xfrm>
                <a:off x="5383" y="2425"/>
                <a:ext cx="21" cy="34"/>
              </a:xfrm>
              <a:custGeom>
                <a:avLst/>
                <a:gdLst>
                  <a:gd name="T0" fmla="*/ 16 w 19"/>
                  <a:gd name="T1" fmla="*/ 17 h 30"/>
                  <a:gd name="T2" fmla="*/ 10 w 19"/>
                  <a:gd name="T3" fmla="*/ 30 h 30"/>
                  <a:gd name="T4" fmla="*/ 0 w 19"/>
                  <a:gd name="T5" fmla="*/ 15 h 30"/>
                  <a:gd name="T6" fmla="*/ 2 w 19"/>
                  <a:gd name="T7" fmla="*/ 11 h 30"/>
                  <a:gd name="T8" fmla="*/ 7 w 19"/>
                  <a:gd name="T9" fmla="*/ 1 h 30"/>
                  <a:gd name="T10" fmla="*/ 15 w 19"/>
                  <a:gd name="T11" fmla="*/ 15 h 30"/>
                  <a:gd name="T12" fmla="*/ 16 w 19"/>
                  <a:gd name="T13" fmla="*/ 17 h 30"/>
                </a:gdLst>
                <a:ahLst/>
                <a:cxnLst>
                  <a:cxn ang="0">
                    <a:pos x="T0" y="T1"/>
                  </a:cxn>
                  <a:cxn ang="0">
                    <a:pos x="T2" y="T3"/>
                  </a:cxn>
                  <a:cxn ang="0">
                    <a:pos x="T4" y="T5"/>
                  </a:cxn>
                  <a:cxn ang="0">
                    <a:pos x="T6" y="T7"/>
                  </a:cxn>
                  <a:cxn ang="0">
                    <a:pos x="T8" y="T9"/>
                  </a:cxn>
                  <a:cxn ang="0">
                    <a:pos x="T10" y="T11"/>
                  </a:cxn>
                  <a:cxn ang="0">
                    <a:pos x="T12" y="T13"/>
                  </a:cxn>
                </a:cxnLst>
                <a:rect l="0" t="0" r="r" b="b"/>
                <a:pathLst>
                  <a:path w="19" h="30">
                    <a:moveTo>
                      <a:pt x="16" y="17"/>
                    </a:moveTo>
                    <a:cubicBezTo>
                      <a:pt x="15" y="22"/>
                      <a:pt x="15" y="27"/>
                      <a:pt x="10" y="30"/>
                    </a:cubicBezTo>
                    <a:cubicBezTo>
                      <a:pt x="3" y="28"/>
                      <a:pt x="2" y="21"/>
                      <a:pt x="0" y="15"/>
                    </a:cubicBezTo>
                    <a:cubicBezTo>
                      <a:pt x="1" y="14"/>
                      <a:pt x="1" y="12"/>
                      <a:pt x="2" y="11"/>
                    </a:cubicBezTo>
                    <a:cubicBezTo>
                      <a:pt x="4" y="8"/>
                      <a:pt x="1" y="0"/>
                      <a:pt x="7" y="1"/>
                    </a:cubicBezTo>
                    <a:cubicBezTo>
                      <a:pt x="12" y="2"/>
                      <a:pt x="19" y="6"/>
                      <a:pt x="15" y="15"/>
                    </a:cubicBezTo>
                    <a:cubicBezTo>
                      <a:pt x="15" y="15"/>
                      <a:pt x="16" y="16"/>
                      <a:pt x="16"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7" name="Freeform 112">
                <a:extLst>
                  <a:ext uri="{FF2B5EF4-FFF2-40B4-BE49-F238E27FC236}">
                    <a16:creationId xmlns:a16="http://schemas.microsoft.com/office/drawing/2014/main" id="{0A6C23CD-0314-4858-1E93-40A060116B3E}"/>
                  </a:ext>
                </a:extLst>
              </p:cNvPr>
              <p:cNvSpPr/>
              <p:nvPr/>
            </p:nvSpPr>
            <p:spPr bwMode="auto">
              <a:xfrm>
                <a:off x="5512" y="2328"/>
                <a:ext cx="29" cy="34"/>
              </a:xfrm>
              <a:custGeom>
                <a:avLst/>
                <a:gdLst>
                  <a:gd name="T0" fmla="*/ 14 w 25"/>
                  <a:gd name="T1" fmla="*/ 0 h 30"/>
                  <a:gd name="T2" fmla="*/ 20 w 25"/>
                  <a:gd name="T3" fmla="*/ 6 h 30"/>
                  <a:gd name="T4" fmla="*/ 19 w 25"/>
                  <a:gd name="T5" fmla="*/ 13 h 30"/>
                  <a:gd name="T6" fmla="*/ 9 w 25"/>
                  <a:gd name="T7" fmla="*/ 30 h 30"/>
                  <a:gd name="T8" fmla="*/ 8 w 25"/>
                  <a:gd name="T9" fmla="*/ 29 h 30"/>
                  <a:gd name="T10" fmla="*/ 5 w 25"/>
                  <a:gd name="T11" fmla="*/ 15 h 30"/>
                  <a:gd name="T12" fmla="*/ 14 w 25"/>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5" h="30">
                    <a:moveTo>
                      <a:pt x="14" y="0"/>
                    </a:moveTo>
                    <a:cubicBezTo>
                      <a:pt x="16" y="2"/>
                      <a:pt x="17" y="4"/>
                      <a:pt x="20" y="6"/>
                    </a:cubicBezTo>
                    <a:cubicBezTo>
                      <a:pt x="25" y="9"/>
                      <a:pt x="25" y="12"/>
                      <a:pt x="19" y="13"/>
                    </a:cubicBezTo>
                    <a:cubicBezTo>
                      <a:pt x="9" y="15"/>
                      <a:pt x="16" y="26"/>
                      <a:pt x="9" y="30"/>
                    </a:cubicBezTo>
                    <a:cubicBezTo>
                      <a:pt x="9" y="30"/>
                      <a:pt x="8" y="30"/>
                      <a:pt x="8" y="29"/>
                    </a:cubicBezTo>
                    <a:cubicBezTo>
                      <a:pt x="10" y="24"/>
                      <a:pt x="7" y="20"/>
                      <a:pt x="5" y="15"/>
                    </a:cubicBezTo>
                    <a:cubicBezTo>
                      <a:pt x="0" y="2"/>
                      <a:pt x="0" y="2"/>
                      <a:pt x="14"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8" name="Freeform 113">
                <a:extLst>
                  <a:ext uri="{FF2B5EF4-FFF2-40B4-BE49-F238E27FC236}">
                    <a16:creationId xmlns:a16="http://schemas.microsoft.com/office/drawing/2014/main" id="{4BB0F895-DB19-88FC-B600-E9708E74C56E}"/>
                  </a:ext>
                </a:extLst>
              </p:cNvPr>
              <p:cNvSpPr/>
              <p:nvPr/>
            </p:nvSpPr>
            <p:spPr bwMode="auto">
              <a:xfrm>
                <a:off x="5514" y="1714"/>
                <a:ext cx="57" cy="36"/>
              </a:xfrm>
              <a:custGeom>
                <a:avLst/>
                <a:gdLst>
                  <a:gd name="T0" fmla="*/ 1 w 50"/>
                  <a:gd name="T1" fmla="*/ 2 h 31"/>
                  <a:gd name="T2" fmla="*/ 8 w 50"/>
                  <a:gd name="T3" fmla="*/ 0 h 31"/>
                  <a:gd name="T4" fmla="*/ 8 w 50"/>
                  <a:gd name="T5" fmla="*/ 0 h 31"/>
                  <a:gd name="T6" fmla="*/ 35 w 50"/>
                  <a:gd name="T7" fmla="*/ 16 h 31"/>
                  <a:gd name="T8" fmla="*/ 39 w 50"/>
                  <a:gd name="T9" fmla="*/ 14 h 31"/>
                  <a:gd name="T10" fmla="*/ 39 w 50"/>
                  <a:gd name="T11" fmla="*/ 14 h 31"/>
                  <a:gd name="T12" fmla="*/ 50 w 50"/>
                  <a:gd name="T13" fmla="*/ 31 h 31"/>
                  <a:gd name="T14" fmla="*/ 17 w 50"/>
                  <a:gd name="T15" fmla="*/ 11 h 31"/>
                  <a:gd name="T16" fmla="*/ 0 w 50"/>
                  <a:gd name="T17" fmla="*/ 2 h 31"/>
                  <a:gd name="T18" fmla="*/ 1 w 50"/>
                  <a:gd name="T19"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31">
                    <a:moveTo>
                      <a:pt x="1" y="2"/>
                    </a:moveTo>
                    <a:cubicBezTo>
                      <a:pt x="3" y="2"/>
                      <a:pt x="6" y="2"/>
                      <a:pt x="8" y="0"/>
                    </a:cubicBezTo>
                    <a:cubicBezTo>
                      <a:pt x="8" y="0"/>
                      <a:pt x="8" y="0"/>
                      <a:pt x="8" y="0"/>
                    </a:cubicBezTo>
                    <a:cubicBezTo>
                      <a:pt x="17" y="5"/>
                      <a:pt x="26" y="10"/>
                      <a:pt x="35" y="16"/>
                    </a:cubicBezTo>
                    <a:cubicBezTo>
                      <a:pt x="38" y="18"/>
                      <a:pt x="39" y="18"/>
                      <a:pt x="39" y="14"/>
                    </a:cubicBezTo>
                    <a:cubicBezTo>
                      <a:pt x="39" y="14"/>
                      <a:pt x="39" y="14"/>
                      <a:pt x="39" y="14"/>
                    </a:cubicBezTo>
                    <a:cubicBezTo>
                      <a:pt x="46" y="17"/>
                      <a:pt x="46" y="23"/>
                      <a:pt x="50" y="31"/>
                    </a:cubicBezTo>
                    <a:cubicBezTo>
                      <a:pt x="37" y="25"/>
                      <a:pt x="28" y="15"/>
                      <a:pt x="17" y="11"/>
                    </a:cubicBezTo>
                    <a:cubicBezTo>
                      <a:pt x="12" y="8"/>
                      <a:pt x="3" y="11"/>
                      <a:pt x="0" y="2"/>
                    </a:cubicBezTo>
                    <a:lnTo>
                      <a:pt x="1" y="2"/>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9" name="Freeform 114">
                <a:extLst>
                  <a:ext uri="{FF2B5EF4-FFF2-40B4-BE49-F238E27FC236}">
                    <a16:creationId xmlns:a16="http://schemas.microsoft.com/office/drawing/2014/main" id="{D7E3997E-5A5C-6614-EC9B-FCD5373BD34D}"/>
                  </a:ext>
                </a:extLst>
              </p:cNvPr>
              <p:cNvSpPr/>
              <p:nvPr/>
            </p:nvSpPr>
            <p:spPr bwMode="auto">
              <a:xfrm>
                <a:off x="5502" y="2264"/>
                <a:ext cx="35" cy="22"/>
              </a:xfrm>
              <a:custGeom>
                <a:avLst/>
                <a:gdLst>
                  <a:gd name="T0" fmla="*/ 28 w 31"/>
                  <a:gd name="T1" fmla="*/ 3 h 19"/>
                  <a:gd name="T2" fmla="*/ 30 w 31"/>
                  <a:gd name="T3" fmla="*/ 9 h 19"/>
                  <a:gd name="T4" fmla="*/ 17 w 31"/>
                  <a:gd name="T5" fmla="*/ 18 h 19"/>
                  <a:gd name="T6" fmla="*/ 0 w 31"/>
                  <a:gd name="T7" fmla="*/ 12 h 19"/>
                  <a:gd name="T8" fmla="*/ 21 w 31"/>
                  <a:gd name="T9" fmla="*/ 0 h 19"/>
                  <a:gd name="T10" fmla="*/ 28 w 31"/>
                  <a:gd name="T11" fmla="*/ 3 h 19"/>
                </a:gdLst>
                <a:ahLst/>
                <a:cxnLst>
                  <a:cxn ang="0">
                    <a:pos x="T0" y="T1"/>
                  </a:cxn>
                  <a:cxn ang="0">
                    <a:pos x="T2" y="T3"/>
                  </a:cxn>
                  <a:cxn ang="0">
                    <a:pos x="T4" y="T5"/>
                  </a:cxn>
                  <a:cxn ang="0">
                    <a:pos x="T6" y="T7"/>
                  </a:cxn>
                  <a:cxn ang="0">
                    <a:pos x="T8" y="T9"/>
                  </a:cxn>
                  <a:cxn ang="0">
                    <a:pos x="T10" y="T11"/>
                  </a:cxn>
                </a:cxnLst>
                <a:rect l="0" t="0" r="r" b="b"/>
                <a:pathLst>
                  <a:path w="31" h="19">
                    <a:moveTo>
                      <a:pt x="28" y="3"/>
                    </a:moveTo>
                    <a:cubicBezTo>
                      <a:pt x="29" y="5"/>
                      <a:pt x="31" y="7"/>
                      <a:pt x="30" y="9"/>
                    </a:cubicBezTo>
                    <a:cubicBezTo>
                      <a:pt x="25" y="12"/>
                      <a:pt x="22" y="17"/>
                      <a:pt x="17" y="18"/>
                    </a:cubicBezTo>
                    <a:cubicBezTo>
                      <a:pt x="11" y="17"/>
                      <a:pt x="5" y="19"/>
                      <a:pt x="0" y="12"/>
                    </a:cubicBezTo>
                    <a:cubicBezTo>
                      <a:pt x="8" y="10"/>
                      <a:pt x="11" y="0"/>
                      <a:pt x="21" y="0"/>
                    </a:cubicBezTo>
                    <a:cubicBezTo>
                      <a:pt x="23" y="1"/>
                      <a:pt x="26" y="2"/>
                      <a:pt x="28"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0" name="Freeform 115">
                <a:extLst>
                  <a:ext uri="{FF2B5EF4-FFF2-40B4-BE49-F238E27FC236}">
                    <a16:creationId xmlns:a16="http://schemas.microsoft.com/office/drawing/2014/main" id="{A46A50F7-DFB4-9E52-DD69-A57871F9FD5C}"/>
                  </a:ext>
                </a:extLst>
              </p:cNvPr>
              <p:cNvSpPr/>
              <p:nvPr/>
            </p:nvSpPr>
            <p:spPr bwMode="auto">
              <a:xfrm>
                <a:off x="5477" y="1605"/>
                <a:ext cx="35" cy="46"/>
              </a:xfrm>
              <a:custGeom>
                <a:avLst/>
                <a:gdLst>
                  <a:gd name="T0" fmla="*/ 0 w 31"/>
                  <a:gd name="T1" fmla="*/ 7 h 41"/>
                  <a:gd name="T2" fmla="*/ 5 w 31"/>
                  <a:gd name="T3" fmla="*/ 0 h 41"/>
                  <a:gd name="T4" fmla="*/ 31 w 31"/>
                  <a:gd name="T5" fmla="*/ 41 h 41"/>
                  <a:gd name="T6" fmla="*/ 31 w 31"/>
                  <a:gd name="T7" fmla="*/ 41 h 41"/>
                  <a:gd name="T8" fmla="*/ 0 w 31"/>
                  <a:gd name="T9" fmla="*/ 7 h 41"/>
                </a:gdLst>
                <a:ahLst/>
                <a:cxnLst>
                  <a:cxn ang="0">
                    <a:pos x="T0" y="T1"/>
                  </a:cxn>
                  <a:cxn ang="0">
                    <a:pos x="T2" y="T3"/>
                  </a:cxn>
                  <a:cxn ang="0">
                    <a:pos x="T4" y="T5"/>
                  </a:cxn>
                  <a:cxn ang="0">
                    <a:pos x="T6" y="T7"/>
                  </a:cxn>
                  <a:cxn ang="0">
                    <a:pos x="T8" y="T9"/>
                  </a:cxn>
                </a:cxnLst>
                <a:rect l="0" t="0" r="r" b="b"/>
                <a:pathLst>
                  <a:path w="31" h="41">
                    <a:moveTo>
                      <a:pt x="0" y="7"/>
                    </a:moveTo>
                    <a:cubicBezTo>
                      <a:pt x="5" y="8"/>
                      <a:pt x="3" y="3"/>
                      <a:pt x="5" y="0"/>
                    </a:cubicBezTo>
                    <a:cubicBezTo>
                      <a:pt x="14" y="14"/>
                      <a:pt x="22" y="27"/>
                      <a:pt x="31" y="41"/>
                    </a:cubicBezTo>
                    <a:cubicBezTo>
                      <a:pt x="31" y="41"/>
                      <a:pt x="31" y="41"/>
                      <a:pt x="31" y="41"/>
                    </a:cubicBezTo>
                    <a:cubicBezTo>
                      <a:pt x="17" y="33"/>
                      <a:pt x="9" y="20"/>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1" name="Freeform 116">
                <a:extLst>
                  <a:ext uri="{FF2B5EF4-FFF2-40B4-BE49-F238E27FC236}">
                    <a16:creationId xmlns:a16="http://schemas.microsoft.com/office/drawing/2014/main" id="{8C4352B9-696B-A979-AD39-75C8989B9C54}"/>
                  </a:ext>
                </a:extLst>
              </p:cNvPr>
              <p:cNvSpPr/>
              <p:nvPr/>
            </p:nvSpPr>
            <p:spPr bwMode="auto">
              <a:xfrm>
                <a:off x="5485" y="2383"/>
                <a:ext cx="32" cy="22"/>
              </a:xfrm>
              <a:custGeom>
                <a:avLst/>
                <a:gdLst>
                  <a:gd name="T0" fmla="*/ 11 w 28"/>
                  <a:gd name="T1" fmla="*/ 19 h 19"/>
                  <a:gd name="T2" fmla="*/ 9 w 28"/>
                  <a:gd name="T3" fmla="*/ 18 h 19"/>
                  <a:gd name="T4" fmla="*/ 0 w 28"/>
                  <a:gd name="T5" fmla="*/ 0 h 19"/>
                  <a:gd name="T6" fmla="*/ 20 w 28"/>
                  <a:gd name="T7" fmla="*/ 2 h 19"/>
                  <a:gd name="T8" fmla="*/ 20 w 28"/>
                  <a:gd name="T9" fmla="*/ 7 h 19"/>
                  <a:gd name="T10" fmla="*/ 11 w 28"/>
                  <a:gd name="T11" fmla="*/ 19 h 19"/>
                </a:gdLst>
                <a:ahLst/>
                <a:cxnLst>
                  <a:cxn ang="0">
                    <a:pos x="T0" y="T1"/>
                  </a:cxn>
                  <a:cxn ang="0">
                    <a:pos x="T2" y="T3"/>
                  </a:cxn>
                  <a:cxn ang="0">
                    <a:pos x="T4" y="T5"/>
                  </a:cxn>
                  <a:cxn ang="0">
                    <a:pos x="T6" y="T7"/>
                  </a:cxn>
                  <a:cxn ang="0">
                    <a:pos x="T8" y="T9"/>
                  </a:cxn>
                  <a:cxn ang="0">
                    <a:pos x="T10" y="T11"/>
                  </a:cxn>
                </a:cxnLst>
                <a:rect l="0" t="0" r="r" b="b"/>
                <a:pathLst>
                  <a:path w="28" h="19">
                    <a:moveTo>
                      <a:pt x="11" y="19"/>
                    </a:moveTo>
                    <a:cubicBezTo>
                      <a:pt x="11" y="19"/>
                      <a:pt x="10" y="19"/>
                      <a:pt x="9" y="18"/>
                    </a:cubicBezTo>
                    <a:cubicBezTo>
                      <a:pt x="4" y="13"/>
                      <a:pt x="5" y="6"/>
                      <a:pt x="0" y="0"/>
                    </a:cubicBezTo>
                    <a:cubicBezTo>
                      <a:pt x="8" y="1"/>
                      <a:pt x="14" y="2"/>
                      <a:pt x="20" y="2"/>
                    </a:cubicBezTo>
                    <a:cubicBezTo>
                      <a:pt x="20" y="4"/>
                      <a:pt x="19" y="6"/>
                      <a:pt x="20" y="7"/>
                    </a:cubicBezTo>
                    <a:cubicBezTo>
                      <a:pt x="28" y="18"/>
                      <a:pt x="20" y="19"/>
                      <a:pt x="11" y="1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2" name="Freeform 117">
                <a:extLst>
                  <a:ext uri="{FF2B5EF4-FFF2-40B4-BE49-F238E27FC236}">
                    <a16:creationId xmlns:a16="http://schemas.microsoft.com/office/drawing/2014/main" id="{67CD38B1-5DC9-E1B7-8516-36D95A61B916}"/>
                  </a:ext>
                </a:extLst>
              </p:cNvPr>
              <p:cNvSpPr/>
              <p:nvPr/>
            </p:nvSpPr>
            <p:spPr bwMode="auto">
              <a:xfrm>
                <a:off x="5672" y="2620"/>
                <a:ext cx="17" cy="32"/>
              </a:xfrm>
              <a:custGeom>
                <a:avLst/>
                <a:gdLst>
                  <a:gd name="T0" fmla="*/ 14 w 15"/>
                  <a:gd name="T1" fmla="*/ 8 h 28"/>
                  <a:gd name="T2" fmla="*/ 14 w 15"/>
                  <a:gd name="T3" fmla="*/ 10 h 28"/>
                  <a:gd name="T4" fmla="*/ 13 w 15"/>
                  <a:gd name="T5" fmla="*/ 18 h 28"/>
                  <a:gd name="T6" fmla="*/ 11 w 15"/>
                  <a:gd name="T7" fmla="*/ 27 h 28"/>
                  <a:gd name="T8" fmla="*/ 2 w 15"/>
                  <a:gd name="T9" fmla="*/ 20 h 28"/>
                  <a:gd name="T10" fmla="*/ 2 w 15"/>
                  <a:gd name="T11" fmla="*/ 14 h 28"/>
                  <a:gd name="T12" fmla="*/ 4 w 15"/>
                  <a:gd name="T13" fmla="*/ 3 h 28"/>
                  <a:gd name="T14" fmla="*/ 14 w 15"/>
                  <a:gd name="T15" fmla="*/ 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28">
                    <a:moveTo>
                      <a:pt x="14" y="8"/>
                    </a:moveTo>
                    <a:cubicBezTo>
                      <a:pt x="14" y="9"/>
                      <a:pt x="14" y="9"/>
                      <a:pt x="14" y="10"/>
                    </a:cubicBezTo>
                    <a:cubicBezTo>
                      <a:pt x="11" y="12"/>
                      <a:pt x="13" y="15"/>
                      <a:pt x="13" y="18"/>
                    </a:cubicBezTo>
                    <a:cubicBezTo>
                      <a:pt x="14" y="21"/>
                      <a:pt x="15" y="25"/>
                      <a:pt x="11" y="27"/>
                    </a:cubicBezTo>
                    <a:cubicBezTo>
                      <a:pt x="6" y="28"/>
                      <a:pt x="2" y="26"/>
                      <a:pt x="2" y="20"/>
                    </a:cubicBezTo>
                    <a:cubicBezTo>
                      <a:pt x="2" y="18"/>
                      <a:pt x="2" y="16"/>
                      <a:pt x="2" y="14"/>
                    </a:cubicBezTo>
                    <a:cubicBezTo>
                      <a:pt x="2" y="10"/>
                      <a:pt x="0" y="5"/>
                      <a:pt x="4" y="3"/>
                    </a:cubicBezTo>
                    <a:cubicBezTo>
                      <a:pt x="8" y="0"/>
                      <a:pt x="10" y="7"/>
                      <a:pt x="14"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3" name="Freeform 118">
                <a:extLst>
                  <a:ext uri="{FF2B5EF4-FFF2-40B4-BE49-F238E27FC236}">
                    <a16:creationId xmlns:a16="http://schemas.microsoft.com/office/drawing/2014/main" id="{56CDB4B8-29FA-9416-B54B-8260F02839E9}"/>
                  </a:ext>
                </a:extLst>
              </p:cNvPr>
              <p:cNvSpPr/>
              <p:nvPr/>
            </p:nvSpPr>
            <p:spPr bwMode="auto">
              <a:xfrm>
                <a:off x="5359" y="2686"/>
                <a:ext cx="20" cy="27"/>
              </a:xfrm>
              <a:custGeom>
                <a:avLst/>
                <a:gdLst>
                  <a:gd name="T0" fmla="*/ 0 w 18"/>
                  <a:gd name="T1" fmla="*/ 15 h 24"/>
                  <a:gd name="T2" fmla="*/ 13 w 18"/>
                  <a:gd name="T3" fmla="*/ 1 h 24"/>
                  <a:gd name="T4" fmla="*/ 16 w 18"/>
                  <a:gd name="T5" fmla="*/ 0 h 24"/>
                  <a:gd name="T6" fmla="*/ 13 w 18"/>
                  <a:gd name="T7" fmla="*/ 14 h 24"/>
                  <a:gd name="T8" fmla="*/ 7 w 18"/>
                  <a:gd name="T9" fmla="*/ 23 h 24"/>
                  <a:gd name="T10" fmla="*/ 0 w 18"/>
                  <a:gd name="T11" fmla="*/ 15 h 24"/>
                </a:gdLst>
                <a:ahLst/>
                <a:cxnLst>
                  <a:cxn ang="0">
                    <a:pos x="T0" y="T1"/>
                  </a:cxn>
                  <a:cxn ang="0">
                    <a:pos x="T2" y="T3"/>
                  </a:cxn>
                  <a:cxn ang="0">
                    <a:pos x="T4" y="T5"/>
                  </a:cxn>
                  <a:cxn ang="0">
                    <a:pos x="T6" y="T7"/>
                  </a:cxn>
                  <a:cxn ang="0">
                    <a:pos x="T8" y="T9"/>
                  </a:cxn>
                  <a:cxn ang="0">
                    <a:pos x="T10" y="T11"/>
                  </a:cxn>
                </a:cxnLst>
                <a:rect l="0" t="0" r="r" b="b"/>
                <a:pathLst>
                  <a:path w="18" h="24">
                    <a:moveTo>
                      <a:pt x="0" y="15"/>
                    </a:moveTo>
                    <a:cubicBezTo>
                      <a:pt x="0" y="6"/>
                      <a:pt x="4" y="2"/>
                      <a:pt x="13" y="1"/>
                    </a:cubicBezTo>
                    <a:cubicBezTo>
                      <a:pt x="14" y="1"/>
                      <a:pt x="15" y="1"/>
                      <a:pt x="16" y="0"/>
                    </a:cubicBezTo>
                    <a:cubicBezTo>
                      <a:pt x="18" y="5"/>
                      <a:pt x="15" y="9"/>
                      <a:pt x="13" y="14"/>
                    </a:cubicBezTo>
                    <a:cubicBezTo>
                      <a:pt x="11" y="17"/>
                      <a:pt x="12" y="23"/>
                      <a:pt x="7" y="23"/>
                    </a:cubicBezTo>
                    <a:cubicBezTo>
                      <a:pt x="3" y="24"/>
                      <a:pt x="3" y="17"/>
                      <a:pt x="0" y="1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4" name="Freeform 119">
                <a:extLst>
                  <a:ext uri="{FF2B5EF4-FFF2-40B4-BE49-F238E27FC236}">
                    <a16:creationId xmlns:a16="http://schemas.microsoft.com/office/drawing/2014/main" id="{0FF97CAF-E4A5-2555-B6BE-F6F19CB9DE8E}"/>
                  </a:ext>
                </a:extLst>
              </p:cNvPr>
              <p:cNvSpPr/>
              <p:nvPr/>
            </p:nvSpPr>
            <p:spPr bwMode="auto">
              <a:xfrm>
                <a:off x="5451" y="2099"/>
                <a:ext cx="49" cy="25"/>
              </a:xfrm>
              <a:custGeom>
                <a:avLst/>
                <a:gdLst>
                  <a:gd name="T0" fmla="*/ 43 w 43"/>
                  <a:gd name="T1" fmla="*/ 22 h 22"/>
                  <a:gd name="T2" fmla="*/ 0 w 43"/>
                  <a:gd name="T3" fmla="*/ 8 h 22"/>
                  <a:gd name="T4" fmla="*/ 43 w 43"/>
                  <a:gd name="T5" fmla="*/ 22 h 22"/>
                </a:gdLst>
                <a:ahLst/>
                <a:cxnLst>
                  <a:cxn ang="0">
                    <a:pos x="T0" y="T1"/>
                  </a:cxn>
                  <a:cxn ang="0">
                    <a:pos x="T2" y="T3"/>
                  </a:cxn>
                  <a:cxn ang="0">
                    <a:pos x="T4" y="T5"/>
                  </a:cxn>
                </a:cxnLst>
                <a:rect l="0" t="0" r="r" b="b"/>
                <a:pathLst>
                  <a:path w="43" h="22">
                    <a:moveTo>
                      <a:pt x="43" y="22"/>
                    </a:moveTo>
                    <a:cubicBezTo>
                      <a:pt x="28" y="13"/>
                      <a:pt x="16" y="8"/>
                      <a:pt x="0" y="8"/>
                    </a:cubicBezTo>
                    <a:cubicBezTo>
                      <a:pt x="16" y="0"/>
                      <a:pt x="34" y="5"/>
                      <a:pt x="43" y="2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5" name="Freeform 120">
                <a:extLst>
                  <a:ext uri="{FF2B5EF4-FFF2-40B4-BE49-F238E27FC236}">
                    <a16:creationId xmlns:a16="http://schemas.microsoft.com/office/drawing/2014/main" id="{7A2BCB3C-D495-11AD-E9F0-437EB2CF00E6}"/>
                  </a:ext>
                </a:extLst>
              </p:cNvPr>
              <p:cNvSpPr/>
              <p:nvPr/>
            </p:nvSpPr>
            <p:spPr bwMode="auto">
              <a:xfrm>
                <a:off x="5470" y="1705"/>
                <a:ext cx="46" cy="13"/>
              </a:xfrm>
              <a:custGeom>
                <a:avLst/>
                <a:gdLst>
                  <a:gd name="T0" fmla="*/ 39 w 40"/>
                  <a:gd name="T1" fmla="*/ 10 h 11"/>
                  <a:gd name="T2" fmla="*/ 0 w 40"/>
                  <a:gd name="T3" fmla="*/ 3 h 11"/>
                  <a:gd name="T4" fmla="*/ 40 w 40"/>
                  <a:gd name="T5" fmla="*/ 10 h 11"/>
                  <a:gd name="T6" fmla="*/ 39 w 40"/>
                  <a:gd name="T7" fmla="*/ 10 h 11"/>
                </a:gdLst>
                <a:ahLst/>
                <a:cxnLst>
                  <a:cxn ang="0">
                    <a:pos x="T0" y="T1"/>
                  </a:cxn>
                  <a:cxn ang="0">
                    <a:pos x="T2" y="T3"/>
                  </a:cxn>
                  <a:cxn ang="0">
                    <a:pos x="T4" y="T5"/>
                  </a:cxn>
                  <a:cxn ang="0">
                    <a:pos x="T6" y="T7"/>
                  </a:cxn>
                </a:cxnLst>
                <a:rect l="0" t="0" r="r" b="b"/>
                <a:pathLst>
                  <a:path w="40" h="11">
                    <a:moveTo>
                      <a:pt x="39" y="10"/>
                    </a:moveTo>
                    <a:cubicBezTo>
                      <a:pt x="26" y="11"/>
                      <a:pt x="13" y="5"/>
                      <a:pt x="0" y="3"/>
                    </a:cubicBezTo>
                    <a:cubicBezTo>
                      <a:pt x="14" y="0"/>
                      <a:pt x="27" y="6"/>
                      <a:pt x="40" y="10"/>
                    </a:cubicBezTo>
                    <a:lnTo>
                      <a:pt x="39" y="1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6" name="Freeform 121">
                <a:extLst>
                  <a:ext uri="{FF2B5EF4-FFF2-40B4-BE49-F238E27FC236}">
                    <a16:creationId xmlns:a16="http://schemas.microsoft.com/office/drawing/2014/main" id="{021C60FA-7139-A126-16A2-4C961B019AD9}"/>
                  </a:ext>
                </a:extLst>
              </p:cNvPr>
              <p:cNvSpPr/>
              <p:nvPr/>
            </p:nvSpPr>
            <p:spPr bwMode="auto">
              <a:xfrm>
                <a:off x="5672" y="2451"/>
                <a:ext cx="11" cy="34"/>
              </a:xfrm>
              <a:custGeom>
                <a:avLst/>
                <a:gdLst>
                  <a:gd name="T0" fmla="*/ 0 w 9"/>
                  <a:gd name="T1" fmla="*/ 0 h 30"/>
                  <a:gd name="T2" fmla="*/ 4 w 9"/>
                  <a:gd name="T3" fmla="*/ 30 h 30"/>
                  <a:gd name="T4" fmla="*/ 0 w 9"/>
                  <a:gd name="T5" fmla="*/ 0 h 30"/>
                </a:gdLst>
                <a:ahLst/>
                <a:cxnLst>
                  <a:cxn ang="0">
                    <a:pos x="T0" y="T1"/>
                  </a:cxn>
                  <a:cxn ang="0">
                    <a:pos x="T2" y="T3"/>
                  </a:cxn>
                  <a:cxn ang="0">
                    <a:pos x="T4" y="T5"/>
                  </a:cxn>
                </a:cxnLst>
                <a:rect l="0" t="0" r="r" b="b"/>
                <a:pathLst>
                  <a:path w="9" h="30">
                    <a:moveTo>
                      <a:pt x="0" y="0"/>
                    </a:moveTo>
                    <a:cubicBezTo>
                      <a:pt x="9" y="9"/>
                      <a:pt x="7" y="19"/>
                      <a:pt x="4" y="30"/>
                    </a:cubicBezTo>
                    <a:cubicBezTo>
                      <a:pt x="0" y="20"/>
                      <a:pt x="3" y="9"/>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7" name="Freeform 122">
                <a:extLst>
                  <a:ext uri="{FF2B5EF4-FFF2-40B4-BE49-F238E27FC236}">
                    <a16:creationId xmlns:a16="http://schemas.microsoft.com/office/drawing/2014/main" id="{75054776-FFFA-E9E1-BED0-330F3C66E19C}"/>
                  </a:ext>
                </a:extLst>
              </p:cNvPr>
              <p:cNvSpPr/>
              <p:nvPr/>
            </p:nvSpPr>
            <p:spPr bwMode="auto">
              <a:xfrm>
                <a:off x="5454" y="1591"/>
                <a:ext cx="24" cy="21"/>
              </a:xfrm>
              <a:custGeom>
                <a:avLst/>
                <a:gdLst>
                  <a:gd name="T0" fmla="*/ 15 w 21"/>
                  <a:gd name="T1" fmla="*/ 7 h 19"/>
                  <a:gd name="T2" fmla="*/ 20 w 21"/>
                  <a:gd name="T3" fmla="*/ 19 h 19"/>
                  <a:gd name="T4" fmla="*/ 20 w 21"/>
                  <a:gd name="T5" fmla="*/ 19 h 19"/>
                  <a:gd name="T6" fmla="*/ 0 w 21"/>
                  <a:gd name="T7" fmla="*/ 0 h 19"/>
                  <a:gd name="T8" fmla="*/ 0 w 21"/>
                  <a:gd name="T9" fmla="*/ 0 h 19"/>
                  <a:gd name="T10" fmla="*/ 10 w 21"/>
                  <a:gd name="T11" fmla="*/ 2 h 19"/>
                  <a:gd name="T12" fmla="*/ 10 w 21"/>
                  <a:gd name="T13" fmla="*/ 2 h 19"/>
                  <a:gd name="T14" fmla="*/ 15 w 21"/>
                  <a:gd name="T15" fmla="*/ 7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9">
                    <a:moveTo>
                      <a:pt x="15" y="7"/>
                    </a:moveTo>
                    <a:cubicBezTo>
                      <a:pt x="15" y="12"/>
                      <a:pt x="21" y="14"/>
                      <a:pt x="20" y="19"/>
                    </a:cubicBezTo>
                    <a:cubicBezTo>
                      <a:pt x="20" y="19"/>
                      <a:pt x="20" y="19"/>
                      <a:pt x="20" y="19"/>
                    </a:cubicBezTo>
                    <a:cubicBezTo>
                      <a:pt x="10" y="16"/>
                      <a:pt x="4" y="9"/>
                      <a:pt x="0" y="0"/>
                    </a:cubicBezTo>
                    <a:cubicBezTo>
                      <a:pt x="0" y="0"/>
                      <a:pt x="0" y="0"/>
                      <a:pt x="0" y="0"/>
                    </a:cubicBezTo>
                    <a:cubicBezTo>
                      <a:pt x="4" y="1"/>
                      <a:pt x="7" y="1"/>
                      <a:pt x="10" y="2"/>
                    </a:cubicBezTo>
                    <a:cubicBezTo>
                      <a:pt x="10" y="2"/>
                      <a:pt x="10" y="2"/>
                      <a:pt x="10" y="2"/>
                    </a:cubicBezTo>
                    <a:cubicBezTo>
                      <a:pt x="10" y="5"/>
                      <a:pt x="12" y="7"/>
                      <a:pt x="15"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8" name="Freeform 123">
                <a:extLst>
                  <a:ext uri="{FF2B5EF4-FFF2-40B4-BE49-F238E27FC236}">
                    <a16:creationId xmlns:a16="http://schemas.microsoft.com/office/drawing/2014/main" id="{EA3E7375-49E9-E838-84DD-E59E1E0EFA39}"/>
                  </a:ext>
                </a:extLst>
              </p:cNvPr>
              <p:cNvSpPr/>
              <p:nvPr/>
            </p:nvSpPr>
            <p:spPr bwMode="auto">
              <a:xfrm>
                <a:off x="5518" y="1631"/>
                <a:ext cx="14" cy="30"/>
              </a:xfrm>
              <a:custGeom>
                <a:avLst/>
                <a:gdLst>
                  <a:gd name="T0" fmla="*/ 5 w 12"/>
                  <a:gd name="T1" fmla="*/ 0 h 27"/>
                  <a:gd name="T2" fmla="*/ 12 w 12"/>
                  <a:gd name="T3" fmla="*/ 27 h 27"/>
                  <a:gd name="T4" fmla="*/ 5 w 12"/>
                  <a:gd name="T5" fmla="*/ 0 h 27"/>
                </a:gdLst>
                <a:ahLst/>
                <a:cxnLst>
                  <a:cxn ang="0">
                    <a:pos x="T0" y="T1"/>
                  </a:cxn>
                  <a:cxn ang="0">
                    <a:pos x="T2" y="T3"/>
                  </a:cxn>
                  <a:cxn ang="0">
                    <a:pos x="T4" y="T5"/>
                  </a:cxn>
                </a:cxnLst>
                <a:rect l="0" t="0" r="r" b="b"/>
                <a:pathLst>
                  <a:path w="12" h="27">
                    <a:moveTo>
                      <a:pt x="5" y="0"/>
                    </a:moveTo>
                    <a:cubicBezTo>
                      <a:pt x="9" y="9"/>
                      <a:pt x="12" y="17"/>
                      <a:pt x="12" y="27"/>
                    </a:cubicBezTo>
                    <a:cubicBezTo>
                      <a:pt x="4" y="19"/>
                      <a:pt x="0" y="12"/>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9" name="Freeform 124">
                <a:extLst>
                  <a:ext uri="{FF2B5EF4-FFF2-40B4-BE49-F238E27FC236}">
                    <a16:creationId xmlns:a16="http://schemas.microsoft.com/office/drawing/2014/main" id="{D8EE783D-5D85-1CD1-820A-0422E7394D4F}"/>
                  </a:ext>
                </a:extLst>
              </p:cNvPr>
              <p:cNvSpPr/>
              <p:nvPr/>
            </p:nvSpPr>
            <p:spPr bwMode="auto">
              <a:xfrm>
                <a:off x="5442" y="2083"/>
                <a:ext cx="24" cy="17"/>
              </a:xfrm>
              <a:custGeom>
                <a:avLst/>
                <a:gdLst>
                  <a:gd name="T0" fmla="*/ 14 w 21"/>
                  <a:gd name="T1" fmla="*/ 3 h 15"/>
                  <a:gd name="T2" fmla="*/ 20 w 21"/>
                  <a:gd name="T3" fmla="*/ 11 h 15"/>
                  <a:gd name="T4" fmla="*/ 10 w 21"/>
                  <a:gd name="T5" fmla="*/ 11 h 15"/>
                  <a:gd name="T6" fmla="*/ 0 w 21"/>
                  <a:gd name="T7" fmla="*/ 6 h 15"/>
                  <a:gd name="T8" fmla="*/ 14 w 21"/>
                  <a:gd name="T9" fmla="*/ 3 h 15"/>
                </a:gdLst>
                <a:ahLst/>
                <a:cxnLst>
                  <a:cxn ang="0">
                    <a:pos x="T0" y="T1"/>
                  </a:cxn>
                  <a:cxn ang="0">
                    <a:pos x="T2" y="T3"/>
                  </a:cxn>
                  <a:cxn ang="0">
                    <a:pos x="T4" y="T5"/>
                  </a:cxn>
                  <a:cxn ang="0">
                    <a:pos x="T6" y="T7"/>
                  </a:cxn>
                  <a:cxn ang="0">
                    <a:pos x="T8" y="T9"/>
                  </a:cxn>
                </a:cxnLst>
                <a:rect l="0" t="0" r="r" b="b"/>
                <a:pathLst>
                  <a:path w="21" h="15">
                    <a:moveTo>
                      <a:pt x="14" y="3"/>
                    </a:moveTo>
                    <a:cubicBezTo>
                      <a:pt x="18" y="4"/>
                      <a:pt x="21" y="7"/>
                      <a:pt x="20" y="11"/>
                    </a:cubicBezTo>
                    <a:cubicBezTo>
                      <a:pt x="18" y="15"/>
                      <a:pt x="14" y="13"/>
                      <a:pt x="10" y="11"/>
                    </a:cubicBezTo>
                    <a:cubicBezTo>
                      <a:pt x="7" y="10"/>
                      <a:pt x="2" y="10"/>
                      <a:pt x="0" y="6"/>
                    </a:cubicBezTo>
                    <a:cubicBezTo>
                      <a:pt x="4" y="0"/>
                      <a:pt x="10" y="10"/>
                      <a:pt x="1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0" name="Freeform 125">
                <a:extLst>
                  <a:ext uri="{FF2B5EF4-FFF2-40B4-BE49-F238E27FC236}">
                    <a16:creationId xmlns:a16="http://schemas.microsoft.com/office/drawing/2014/main" id="{7422FC82-0443-CD25-FF7A-A2A7510BFCE6}"/>
                  </a:ext>
                </a:extLst>
              </p:cNvPr>
              <p:cNvSpPr/>
              <p:nvPr/>
            </p:nvSpPr>
            <p:spPr bwMode="auto">
              <a:xfrm>
                <a:off x="5353" y="1549"/>
                <a:ext cx="39" cy="10"/>
              </a:xfrm>
              <a:custGeom>
                <a:avLst/>
                <a:gdLst>
                  <a:gd name="T0" fmla="*/ 34 w 34"/>
                  <a:gd name="T1" fmla="*/ 8 h 9"/>
                  <a:gd name="T2" fmla="*/ 0 w 34"/>
                  <a:gd name="T3" fmla="*/ 2 h 9"/>
                  <a:gd name="T4" fmla="*/ 34 w 34"/>
                  <a:gd name="T5" fmla="*/ 8 h 9"/>
                  <a:gd name="T6" fmla="*/ 34 w 34"/>
                  <a:gd name="T7" fmla="*/ 8 h 9"/>
                </a:gdLst>
                <a:ahLst/>
                <a:cxnLst>
                  <a:cxn ang="0">
                    <a:pos x="T0" y="T1"/>
                  </a:cxn>
                  <a:cxn ang="0">
                    <a:pos x="T2" y="T3"/>
                  </a:cxn>
                  <a:cxn ang="0">
                    <a:pos x="T4" y="T5"/>
                  </a:cxn>
                  <a:cxn ang="0">
                    <a:pos x="T6" y="T7"/>
                  </a:cxn>
                </a:cxnLst>
                <a:rect l="0" t="0" r="r" b="b"/>
                <a:pathLst>
                  <a:path w="34" h="9">
                    <a:moveTo>
                      <a:pt x="34" y="8"/>
                    </a:moveTo>
                    <a:cubicBezTo>
                      <a:pt x="22" y="9"/>
                      <a:pt x="11" y="4"/>
                      <a:pt x="0" y="2"/>
                    </a:cubicBezTo>
                    <a:cubicBezTo>
                      <a:pt x="12" y="0"/>
                      <a:pt x="24" y="0"/>
                      <a:pt x="34" y="8"/>
                    </a:cubicBezTo>
                    <a:cubicBezTo>
                      <a:pt x="34" y="8"/>
                      <a:pt x="34" y="8"/>
                      <a:pt x="34"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1" name="Freeform 126">
                <a:extLst>
                  <a:ext uri="{FF2B5EF4-FFF2-40B4-BE49-F238E27FC236}">
                    <a16:creationId xmlns:a16="http://schemas.microsoft.com/office/drawing/2014/main" id="{CB57FAEF-8D89-4582-FBA4-25E9652F9A0B}"/>
                  </a:ext>
                </a:extLst>
              </p:cNvPr>
              <p:cNvSpPr/>
              <p:nvPr/>
            </p:nvSpPr>
            <p:spPr bwMode="auto">
              <a:xfrm>
                <a:off x="5480" y="2693"/>
                <a:ext cx="14" cy="18"/>
              </a:xfrm>
              <a:custGeom>
                <a:avLst/>
                <a:gdLst>
                  <a:gd name="T0" fmla="*/ 12 w 12"/>
                  <a:gd name="T1" fmla="*/ 0 h 16"/>
                  <a:gd name="T2" fmla="*/ 12 w 12"/>
                  <a:gd name="T3" fmla="*/ 10 h 16"/>
                  <a:gd name="T4" fmla="*/ 4 w 12"/>
                  <a:gd name="T5" fmla="*/ 15 h 16"/>
                  <a:gd name="T6" fmla="*/ 1 w 12"/>
                  <a:gd name="T7" fmla="*/ 7 h 16"/>
                  <a:gd name="T8" fmla="*/ 12 w 12"/>
                  <a:gd name="T9" fmla="*/ 0 h 16"/>
                </a:gdLst>
                <a:ahLst/>
                <a:cxnLst>
                  <a:cxn ang="0">
                    <a:pos x="T0" y="T1"/>
                  </a:cxn>
                  <a:cxn ang="0">
                    <a:pos x="T2" y="T3"/>
                  </a:cxn>
                  <a:cxn ang="0">
                    <a:pos x="T4" y="T5"/>
                  </a:cxn>
                  <a:cxn ang="0">
                    <a:pos x="T6" y="T7"/>
                  </a:cxn>
                  <a:cxn ang="0">
                    <a:pos x="T8" y="T9"/>
                  </a:cxn>
                </a:cxnLst>
                <a:rect l="0" t="0" r="r" b="b"/>
                <a:pathLst>
                  <a:path w="12" h="16">
                    <a:moveTo>
                      <a:pt x="12" y="0"/>
                    </a:moveTo>
                    <a:cubicBezTo>
                      <a:pt x="12" y="4"/>
                      <a:pt x="12" y="7"/>
                      <a:pt x="12" y="10"/>
                    </a:cubicBezTo>
                    <a:cubicBezTo>
                      <a:pt x="10" y="13"/>
                      <a:pt x="7" y="16"/>
                      <a:pt x="4" y="15"/>
                    </a:cubicBezTo>
                    <a:cubicBezTo>
                      <a:pt x="0" y="14"/>
                      <a:pt x="2" y="10"/>
                      <a:pt x="1" y="7"/>
                    </a:cubicBezTo>
                    <a:cubicBezTo>
                      <a:pt x="4" y="3"/>
                      <a:pt x="6" y="0"/>
                      <a:pt x="1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2" name="Freeform 127">
                <a:extLst>
                  <a:ext uri="{FF2B5EF4-FFF2-40B4-BE49-F238E27FC236}">
                    <a16:creationId xmlns:a16="http://schemas.microsoft.com/office/drawing/2014/main" id="{8EF64B9E-6104-28B1-8775-26EAA90A9CED}"/>
                  </a:ext>
                </a:extLst>
              </p:cNvPr>
              <p:cNvSpPr/>
              <p:nvPr/>
            </p:nvSpPr>
            <p:spPr bwMode="auto">
              <a:xfrm>
                <a:off x="5643" y="2489"/>
                <a:ext cx="18" cy="22"/>
              </a:xfrm>
              <a:custGeom>
                <a:avLst/>
                <a:gdLst>
                  <a:gd name="T0" fmla="*/ 16 w 16"/>
                  <a:gd name="T1" fmla="*/ 20 h 20"/>
                  <a:gd name="T2" fmla="*/ 0 w 16"/>
                  <a:gd name="T3" fmla="*/ 0 h 20"/>
                  <a:gd name="T4" fmla="*/ 16 w 16"/>
                  <a:gd name="T5" fmla="*/ 20 h 20"/>
                  <a:gd name="T6" fmla="*/ 16 w 16"/>
                  <a:gd name="T7" fmla="*/ 20 h 20"/>
                </a:gdLst>
                <a:ahLst/>
                <a:cxnLst>
                  <a:cxn ang="0">
                    <a:pos x="T0" y="T1"/>
                  </a:cxn>
                  <a:cxn ang="0">
                    <a:pos x="T2" y="T3"/>
                  </a:cxn>
                  <a:cxn ang="0">
                    <a:pos x="T4" y="T5"/>
                  </a:cxn>
                  <a:cxn ang="0">
                    <a:pos x="T6" y="T7"/>
                  </a:cxn>
                </a:cxnLst>
                <a:rect l="0" t="0" r="r" b="b"/>
                <a:pathLst>
                  <a:path w="16" h="20">
                    <a:moveTo>
                      <a:pt x="16" y="20"/>
                    </a:moveTo>
                    <a:cubicBezTo>
                      <a:pt x="5" y="15"/>
                      <a:pt x="1" y="11"/>
                      <a:pt x="0" y="0"/>
                    </a:cubicBezTo>
                    <a:cubicBezTo>
                      <a:pt x="6" y="7"/>
                      <a:pt x="14" y="11"/>
                      <a:pt x="16" y="20"/>
                    </a:cubicBezTo>
                    <a:cubicBezTo>
                      <a:pt x="16" y="20"/>
                      <a:pt x="16" y="20"/>
                      <a:pt x="16"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3" name="Freeform 128">
                <a:extLst>
                  <a:ext uri="{FF2B5EF4-FFF2-40B4-BE49-F238E27FC236}">
                    <a16:creationId xmlns:a16="http://schemas.microsoft.com/office/drawing/2014/main" id="{307B7C4D-6A3C-5C04-1502-4C4D65358865}"/>
                  </a:ext>
                </a:extLst>
              </p:cNvPr>
              <p:cNvSpPr/>
              <p:nvPr/>
            </p:nvSpPr>
            <p:spPr bwMode="auto">
              <a:xfrm>
                <a:off x="5517" y="2175"/>
                <a:ext cx="19" cy="16"/>
              </a:xfrm>
              <a:custGeom>
                <a:avLst/>
                <a:gdLst>
                  <a:gd name="T0" fmla="*/ 15 w 17"/>
                  <a:gd name="T1" fmla="*/ 14 h 14"/>
                  <a:gd name="T2" fmla="*/ 0 w 17"/>
                  <a:gd name="T3" fmla="*/ 4 h 14"/>
                  <a:gd name="T4" fmla="*/ 15 w 17"/>
                  <a:gd name="T5" fmla="*/ 14 h 14"/>
                </a:gdLst>
                <a:ahLst/>
                <a:cxnLst>
                  <a:cxn ang="0">
                    <a:pos x="T0" y="T1"/>
                  </a:cxn>
                  <a:cxn ang="0">
                    <a:pos x="T2" y="T3"/>
                  </a:cxn>
                  <a:cxn ang="0">
                    <a:pos x="T4" y="T5"/>
                  </a:cxn>
                </a:cxnLst>
                <a:rect l="0" t="0" r="r" b="b"/>
                <a:pathLst>
                  <a:path w="17" h="14">
                    <a:moveTo>
                      <a:pt x="15" y="14"/>
                    </a:moveTo>
                    <a:cubicBezTo>
                      <a:pt x="11" y="11"/>
                      <a:pt x="6" y="8"/>
                      <a:pt x="0" y="4"/>
                    </a:cubicBezTo>
                    <a:cubicBezTo>
                      <a:pt x="12" y="0"/>
                      <a:pt x="17" y="3"/>
                      <a:pt x="15"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4" name="Freeform 129">
                <a:extLst>
                  <a:ext uri="{FF2B5EF4-FFF2-40B4-BE49-F238E27FC236}">
                    <a16:creationId xmlns:a16="http://schemas.microsoft.com/office/drawing/2014/main" id="{676D4E4B-F174-0864-F2E7-437943D97AA4}"/>
                  </a:ext>
                </a:extLst>
              </p:cNvPr>
              <p:cNvSpPr/>
              <p:nvPr/>
            </p:nvSpPr>
            <p:spPr bwMode="auto">
              <a:xfrm>
                <a:off x="5723" y="2551"/>
                <a:ext cx="16" cy="18"/>
              </a:xfrm>
              <a:custGeom>
                <a:avLst/>
                <a:gdLst>
                  <a:gd name="T0" fmla="*/ 0 w 14"/>
                  <a:gd name="T1" fmla="*/ 16 h 16"/>
                  <a:gd name="T2" fmla="*/ 7 w 14"/>
                  <a:gd name="T3" fmla="*/ 0 h 16"/>
                  <a:gd name="T4" fmla="*/ 0 w 14"/>
                  <a:gd name="T5" fmla="*/ 16 h 16"/>
                </a:gdLst>
                <a:ahLst/>
                <a:cxnLst>
                  <a:cxn ang="0">
                    <a:pos x="T0" y="T1"/>
                  </a:cxn>
                  <a:cxn ang="0">
                    <a:pos x="T2" y="T3"/>
                  </a:cxn>
                  <a:cxn ang="0">
                    <a:pos x="T4" y="T5"/>
                  </a:cxn>
                </a:cxnLst>
                <a:rect l="0" t="0" r="r" b="b"/>
                <a:pathLst>
                  <a:path w="14" h="16">
                    <a:moveTo>
                      <a:pt x="0" y="16"/>
                    </a:moveTo>
                    <a:cubicBezTo>
                      <a:pt x="0" y="9"/>
                      <a:pt x="4" y="5"/>
                      <a:pt x="7" y="0"/>
                    </a:cubicBezTo>
                    <a:cubicBezTo>
                      <a:pt x="5" y="5"/>
                      <a:pt x="14" y="14"/>
                      <a:pt x="0"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5" name="Freeform 130">
                <a:extLst>
                  <a:ext uri="{FF2B5EF4-FFF2-40B4-BE49-F238E27FC236}">
                    <a16:creationId xmlns:a16="http://schemas.microsoft.com/office/drawing/2014/main" id="{5ECA2546-6225-E54A-2877-AFC8F56BF385}"/>
                  </a:ext>
                </a:extLst>
              </p:cNvPr>
              <p:cNvSpPr/>
              <p:nvPr/>
            </p:nvSpPr>
            <p:spPr bwMode="auto">
              <a:xfrm>
                <a:off x="5463" y="1583"/>
                <a:ext cx="15" cy="16"/>
              </a:xfrm>
              <a:custGeom>
                <a:avLst/>
                <a:gdLst>
                  <a:gd name="T0" fmla="*/ 2 w 13"/>
                  <a:gd name="T1" fmla="*/ 9 h 14"/>
                  <a:gd name="T2" fmla="*/ 4 w 13"/>
                  <a:gd name="T3" fmla="*/ 1 h 14"/>
                  <a:gd name="T4" fmla="*/ 10 w 13"/>
                  <a:gd name="T5" fmla="*/ 7 h 14"/>
                  <a:gd name="T6" fmla="*/ 7 w 13"/>
                  <a:gd name="T7" fmla="*/ 14 h 14"/>
                  <a:gd name="T8" fmla="*/ 7 w 13"/>
                  <a:gd name="T9" fmla="*/ 14 h 14"/>
                  <a:gd name="T10" fmla="*/ 2 w 13"/>
                  <a:gd name="T11" fmla="*/ 9 h 14"/>
                </a:gdLst>
                <a:ahLst/>
                <a:cxnLst>
                  <a:cxn ang="0">
                    <a:pos x="T0" y="T1"/>
                  </a:cxn>
                  <a:cxn ang="0">
                    <a:pos x="T2" y="T3"/>
                  </a:cxn>
                  <a:cxn ang="0">
                    <a:pos x="T4" y="T5"/>
                  </a:cxn>
                  <a:cxn ang="0">
                    <a:pos x="T6" y="T7"/>
                  </a:cxn>
                  <a:cxn ang="0">
                    <a:pos x="T8" y="T9"/>
                  </a:cxn>
                  <a:cxn ang="0">
                    <a:pos x="T10" y="T11"/>
                  </a:cxn>
                </a:cxnLst>
                <a:rect l="0" t="0" r="r" b="b"/>
                <a:pathLst>
                  <a:path w="13" h="14">
                    <a:moveTo>
                      <a:pt x="2" y="9"/>
                    </a:moveTo>
                    <a:cubicBezTo>
                      <a:pt x="3" y="6"/>
                      <a:pt x="0" y="2"/>
                      <a:pt x="4" y="1"/>
                    </a:cubicBezTo>
                    <a:cubicBezTo>
                      <a:pt x="7" y="0"/>
                      <a:pt x="8" y="4"/>
                      <a:pt x="10" y="7"/>
                    </a:cubicBezTo>
                    <a:cubicBezTo>
                      <a:pt x="13" y="10"/>
                      <a:pt x="12" y="13"/>
                      <a:pt x="7" y="14"/>
                    </a:cubicBezTo>
                    <a:cubicBezTo>
                      <a:pt x="7" y="14"/>
                      <a:pt x="7" y="14"/>
                      <a:pt x="7" y="14"/>
                    </a:cubicBezTo>
                    <a:cubicBezTo>
                      <a:pt x="7" y="11"/>
                      <a:pt x="5" y="9"/>
                      <a:pt x="2"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6" name="Freeform 131">
                <a:extLst>
                  <a:ext uri="{FF2B5EF4-FFF2-40B4-BE49-F238E27FC236}">
                    <a16:creationId xmlns:a16="http://schemas.microsoft.com/office/drawing/2014/main" id="{E896CBCF-637F-12CE-7F08-7D5910981D69}"/>
                  </a:ext>
                </a:extLst>
              </p:cNvPr>
              <p:cNvSpPr/>
              <p:nvPr/>
            </p:nvSpPr>
            <p:spPr bwMode="auto">
              <a:xfrm>
                <a:off x="5542" y="2126"/>
                <a:ext cx="7" cy="23"/>
              </a:xfrm>
              <a:custGeom>
                <a:avLst/>
                <a:gdLst>
                  <a:gd name="T0" fmla="*/ 3 w 6"/>
                  <a:gd name="T1" fmla="*/ 20 h 20"/>
                  <a:gd name="T2" fmla="*/ 1 w 6"/>
                  <a:gd name="T3" fmla="*/ 0 h 20"/>
                  <a:gd name="T4" fmla="*/ 3 w 6"/>
                  <a:gd name="T5" fmla="*/ 20 h 20"/>
                </a:gdLst>
                <a:ahLst/>
                <a:cxnLst>
                  <a:cxn ang="0">
                    <a:pos x="T0" y="T1"/>
                  </a:cxn>
                  <a:cxn ang="0">
                    <a:pos x="T2" y="T3"/>
                  </a:cxn>
                  <a:cxn ang="0">
                    <a:pos x="T4" y="T5"/>
                  </a:cxn>
                </a:cxnLst>
                <a:rect l="0" t="0" r="r" b="b"/>
                <a:pathLst>
                  <a:path w="6" h="20">
                    <a:moveTo>
                      <a:pt x="3" y="20"/>
                    </a:moveTo>
                    <a:cubicBezTo>
                      <a:pt x="0" y="12"/>
                      <a:pt x="0" y="7"/>
                      <a:pt x="1" y="0"/>
                    </a:cubicBezTo>
                    <a:cubicBezTo>
                      <a:pt x="6" y="6"/>
                      <a:pt x="6" y="12"/>
                      <a:pt x="3"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7" name="Freeform 132">
                <a:extLst>
                  <a:ext uri="{FF2B5EF4-FFF2-40B4-BE49-F238E27FC236}">
                    <a16:creationId xmlns:a16="http://schemas.microsoft.com/office/drawing/2014/main" id="{C3A59BB1-B27D-53E6-D660-ABB77FA5B668}"/>
                  </a:ext>
                </a:extLst>
              </p:cNvPr>
              <p:cNvSpPr/>
              <p:nvPr/>
            </p:nvSpPr>
            <p:spPr bwMode="auto">
              <a:xfrm>
                <a:off x="5491" y="2154"/>
                <a:ext cx="12" cy="12"/>
              </a:xfrm>
              <a:custGeom>
                <a:avLst/>
                <a:gdLst>
                  <a:gd name="T0" fmla="*/ 0 w 11"/>
                  <a:gd name="T1" fmla="*/ 2 h 10"/>
                  <a:gd name="T2" fmla="*/ 11 w 11"/>
                  <a:gd name="T3" fmla="*/ 7 h 10"/>
                  <a:gd name="T4" fmla="*/ 10 w 11"/>
                  <a:gd name="T5" fmla="*/ 10 h 10"/>
                  <a:gd name="T6" fmla="*/ 0 w 11"/>
                  <a:gd name="T7" fmla="*/ 2 h 10"/>
                </a:gdLst>
                <a:ahLst/>
                <a:cxnLst>
                  <a:cxn ang="0">
                    <a:pos x="T0" y="T1"/>
                  </a:cxn>
                  <a:cxn ang="0">
                    <a:pos x="T2" y="T3"/>
                  </a:cxn>
                  <a:cxn ang="0">
                    <a:pos x="T4" y="T5"/>
                  </a:cxn>
                  <a:cxn ang="0">
                    <a:pos x="T6" y="T7"/>
                  </a:cxn>
                </a:cxnLst>
                <a:rect l="0" t="0" r="r" b="b"/>
                <a:pathLst>
                  <a:path w="11" h="10">
                    <a:moveTo>
                      <a:pt x="0" y="2"/>
                    </a:moveTo>
                    <a:cubicBezTo>
                      <a:pt x="7" y="0"/>
                      <a:pt x="9" y="3"/>
                      <a:pt x="11" y="7"/>
                    </a:cubicBezTo>
                    <a:cubicBezTo>
                      <a:pt x="11" y="8"/>
                      <a:pt x="10" y="10"/>
                      <a:pt x="10" y="10"/>
                    </a:cubicBezTo>
                    <a:cubicBezTo>
                      <a:pt x="4" y="10"/>
                      <a:pt x="3" y="6"/>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8" name="Freeform 133">
                <a:extLst>
                  <a:ext uri="{FF2B5EF4-FFF2-40B4-BE49-F238E27FC236}">
                    <a16:creationId xmlns:a16="http://schemas.microsoft.com/office/drawing/2014/main" id="{77825702-4B15-94E9-E729-B5CE0F8BB0C7}"/>
                  </a:ext>
                </a:extLst>
              </p:cNvPr>
              <p:cNvSpPr/>
              <p:nvPr/>
            </p:nvSpPr>
            <p:spPr bwMode="auto">
              <a:xfrm>
                <a:off x="5644" y="2678"/>
                <a:ext cx="14" cy="17"/>
              </a:xfrm>
              <a:custGeom>
                <a:avLst/>
                <a:gdLst>
                  <a:gd name="T0" fmla="*/ 5 w 12"/>
                  <a:gd name="T1" fmla="*/ 0 h 15"/>
                  <a:gd name="T2" fmla="*/ 12 w 12"/>
                  <a:gd name="T3" fmla="*/ 13 h 15"/>
                  <a:gd name="T4" fmla="*/ 12 w 12"/>
                  <a:gd name="T5" fmla="*/ 15 h 15"/>
                  <a:gd name="T6" fmla="*/ 0 w 12"/>
                  <a:gd name="T7" fmla="*/ 14 h 15"/>
                  <a:gd name="T8" fmla="*/ 5 w 12"/>
                  <a:gd name="T9" fmla="*/ 0 h 15"/>
                </a:gdLst>
                <a:ahLst/>
                <a:cxnLst>
                  <a:cxn ang="0">
                    <a:pos x="T0" y="T1"/>
                  </a:cxn>
                  <a:cxn ang="0">
                    <a:pos x="T2" y="T3"/>
                  </a:cxn>
                  <a:cxn ang="0">
                    <a:pos x="T4" y="T5"/>
                  </a:cxn>
                  <a:cxn ang="0">
                    <a:pos x="T6" y="T7"/>
                  </a:cxn>
                  <a:cxn ang="0">
                    <a:pos x="T8" y="T9"/>
                  </a:cxn>
                </a:cxnLst>
                <a:rect l="0" t="0" r="r" b="b"/>
                <a:pathLst>
                  <a:path w="12" h="15">
                    <a:moveTo>
                      <a:pt x="5" y="0"/>
                    </a:moveTo>
                    <a:cubicBezTo>
                      <a:pt x="7" y="4"/>
                      <a:pt x="10" y="9"/>
                      <a:pt x="12" y="13"/>
                    </a:cubicBezTo>
                    <a:cubicBezTo>
                      <a:pt x="12" y="13"/>
                      <a:pt x="12" y="14"/>
                      <a:pt x="12" y="15"/>
                    </a:cubicBezTo>
                    <a:cubicBezTo>
                      <a:pt x="8" y="15"/>
                      <a:pt x="4" y="14"/>
                      <a:pt x="0" y="14"/>
                    </a:cubicBezTo>
                    <a:cubicBezTo>
                      <a:pt x="3" y="10"/>
                      <a:pt x="6" y="6"/>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9" name="Freeform 134">
                <a:extLst>
                  <a:ext uri="{FF2B5EF4-FFF2-40B4-BE49-F238E27FC236}">
                    <a16:creationId xmlns:a16="http://schemas.microsoft.com/office/drawing/2014/main" id="{F68B557E-8314-80A6-8C36-03DC67426CEB}"/>
                  </a:ext>
                </a:extLst>
              </p:cNvPr>
              <p:cNvSpPr/>
              <p:nvPr/>
            </p:nvSpPr>
            <p:spPr bwMode="auto">
              <a:xfrm>
                <a:off x="5360" y="1532"/>
                <a:ext cx="18" cy="9"/>
              </a:xfrm>
              <a:custGeom>
                <a:avLst/>
                <a:gdLst>
                  <a:gd name="T0" fmla="*/ 16 w 16"/>
                  <a:gd name="T1" fmla="*/ 8 h 8"/>
                  <a:gd name="T2" fmla="*/ 0 w 16"/>
                  <a:gd name="T3" fmla="*/ 2 h 8"/>
                  <a:gd name="T4" fmla="*/ 16 w 16"/>
                  <a:gd name="T5" fmla="*/ 8 h 8"/>
                </a:gdLst>
                <a:ahLst/>
                <a:cxnLst>
                  <a:cxn ang="0">
                    <a:pos x="T0" y="T1"/>
                  </a:cxn>
                  <a:cxn ang="0">
                    <a:pos x="T2" y="T3"/>
                  </a:cxn>
                  <a:cxn ang="0">
                    <a:pos x="T4" y="T5"/>
                  </a:cxn>
                </a:cxnLst>
                <a:rect l="0" t="0" r="r" b="b"/>
                <a:pathLst>
                  <a:path w="16" h="8">
                    <a:moveTo>
                      <a:pt x="16" y="8"/>
                    </a:moveTo>
                    <a:cubicBezTo>
                      <a:pt x="8" y="8"/>
                      <a:pt x="4" y="5"/>
                      <a:pt x="0" y="2"/>
                    </a:cubicBezTo>
                    <a:cubicBezTo>
                      <a:pt x="6" y="0"/>
                      <a:pt x="10" y="3"/>
                      <a:pt x="16"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0" name="Freeform 135">
                <a:extLst>
                  <a:ext uri="{FF2B5EF4-FFF2-40B4-BE49-F238E27FC236}">
                    <a16:creationId xmlns:a16="http://schemas.microsoft.com/office/drawing/2014/main" id="{5A49618C-EAAE-27D6-0C29-420FBADB825E}"/>
                  </a:ext>
                </a:extLst>
              </p:cNvPr>
              <p:cNvSpPr/>
              <p:nvPr/>
            </p:nvSpPr>
            <p:spPr bwMode="auto">
              <a:xfrm>
                <a:off x="5496" y="1657"/>
                <a:ext cx="11" cy="10"/>
              </a:xfrm>
              <a:custGeom>
                <a:avLst/>
                <a:gdLst>
                  <a:gd name="T0" fmla="*/ 0 w 9"/>
                  <a:gd name="T1" fmla="*/ 0 h 9"/>
                  <a:gd name="T2" fmla="*/ 9 w 9"/>
                  <a:gd name="T3" fmla="*/ 9 h 9"/>
                  <a:gd name="T4" fmla="*/ 0 w 9"/>
                  <a:gd name="T5" fmla="*/ 0 h 9"/>
                </a:gdLst>
                <a:ahLst/>
                <a:cxnLst>
                  <a:cxn ang="0">
                    <a:pos x="T0" y="T1"/>
                  </a:cxn>
                  <a:cxn ang="0">
                    <a:pos x="T2" y="T3"/>
                  </a:cxn>
                  <a:cxn ang="0">
                    <a:pos x="T4" y="T5"/>
                  </a:cxn>
                </a:cxnLst>
                <a:rect l="0" t="0" r="r" b="b"/>
                <a:pathLst>
                  <a:path w="9" h="9">
                    <a:moveTo>
                      <a:pt x="0" y="0"/>
                    </a:moveTo>
                    <a:cubicBezTo>
                      <a:pt x="5" y="1"/>
                      <a:pt x="8" y="3"/>
                      <a:pt x="9" y="9"/>
                    </a:cubicBezTo>
                    <a:cubicBezTo>
                      <a:pt x="3" y="8"/>
                      <a:pt x="1" y="6"/>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1" name="Freeform 136">
                <a:extLst>
                  <a:ext uri="{FF2B5EF4-FFF2-40B4-BE49-F238E27FC236}">
                    <a16:creationId xmlns:a16="http://schemas.microsoft.com/office/drawing/2014/main" id="{EBF8FD5C-F199-A6C9-16D2-262E441C367A}"/>
                  </a:ext>
                </a:extLst>
              </p:cNvPr>
              <p:cNvSpPr/>
              <p:nvPr/>
            </p:nvSpPr>
            <p:spPr bwMode="auto">
              <a:xfrm>
                <a:off x="5697" y="2592"/>
                <a:ext cx="9" cy="12"/>
              </a:xfrm>
              <a:custGeom>
                <a:avLst/>
                <a:gdLst>
                  <a:gd name="T0" fmla="*/ 1 w 8"/>
                  <a:gd name="T1" fmla="*/ 11 h 11"/>
                  <a:gd name="T2" fmla="*/ 8 w 8"/>
                  <a:gd name="T3" fmla="*/ 0 h 11"/>
                  <a:gd name="T4" fmla="*/ 1 w 8"/>
                  <a:gd name="T5" fmla="*/ 11 h 11"/>
                </a:gdLst>
                <a:ahLst/>
                <a:cxnLst>
                  <a:cxn ang="0">
                    <a:pos x="T0" y="T1"/>
                  </a:cxn>
                  <a:cxn ang="0">
                    <a:pos x="T2" y="T3"/>
                  </a:cxn>
                  <a:cxn ang="0">
                    <a:pos x="T4" y="T5"/>
                  </a:cxn>
                </a:cxnLst>
                <a:rect l="0" t="0" r="r" b="b"/>
                <a:pathLst>
                  <a:path w="8" h="11">
                    <a:moveTo>
                      <a:pt x="1" y="11"/>
                    </a:moveTo>
                    <a:cubicBezTo>
                      <a:pt x="2" y="7"/>
                      <a:pt x="0" y="2"/>
                      <a:pt x="8" y="0"/>
                    </a:cubicBezTo>
                    <a:cubicBezTo>
                      <a:pt x="8" y="5"/>
                      <a:pt x="6" y="9"/>
                      <a:pt x="1"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2" name="Freeform 137">
                <a:extLst>
                  <a:ext uri="{FF2B5EF4-FFF2-40B4-BE49-F238E27FC236}">
                    <a16:creationId xmlns:a16="http://schemas.microsoft.com/office/drawing/2014/main" id="{2F5ABC77-43BE-A0F9-8768-458A442DC31F}"/>
                  </a:ext>
                </a:extLst>
              </p:cNvPr>
              <p:cNvSpPr/>
              <p:nvPr/>
            </p:nvSpPr>
            <p:spPr bwMode="auto">
              <a:xfrm>
                <a:off x="5595" y="2460"/>
                <a:ext cx="16" cy="9"/>
              </a:xfrm>
              <a:custGeom>
                <a:avLst/>
                <a:gdLst>
                  <a:gd name="T0" fmla="*/ 0 w 14"/>
                  <a:gd name="T1" fmla="*/ 4 h 8"/>
                  <a:gd name="T2" fmla="*/ 14 w 14"/>
                  <a:gd name="T3" fmla="*/ 4 h 8"/>
                  <a:gd name="T4" fmla="*/ 0 w 14"/>
                  <a:gd name="T5" fmla="*/ 4 h 8"/>
                </a:gdLst>
                <a:ahLst/>
                <a:cxnLst>
                  <a:cxn ang="0">
                    <a:pos x="T0" y="T1"/>
                  </a:cxn>
                  <a:cxn ang="0">
                    <a:pos x="T2" y="T3"/>
                  </a:cxn>
                  <a:cxn ang="0">
                    <a:pos x="T4" y="T5"/>
                  </a:cxn>
                </a:cxnLst>
                <a:rect l="0" t="0" r="r" b="b"/>
                <a:pathLst>
                  <a:path w="14" h="8">
                    <a:moveTo>
                      <a:pt x="0" y="4"/>
                    </a:moveTo>
                    <a:cubicBezTo>
                      <a:pt x="4" y="0"/>
                      <a:pt x="8" y="1"/>
                      <a:pt x="14" y="4"/>
                    </a:cubicBezTo>
                    <a:cubicBezTo>
                      <a:pt x="8" y="8"/>
                      <a:pt x="4" y="3"/>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3" name="Freeform 138">
                <a:extLst>
                  <a:ext uri="{FF2B5EF4-FFF2-40B4-BE49-F238E27FC236}">
                    <a16:creationId xmlns:a16="http://schemas.microsoft.com/office/drawing/2014/main" id="{9EF69656-8EAE-4BAF-DC0E-C9780164AADC}"/>
                  </a:ext>
                </a:extLst>
              </p:cNvPr>
              <p:cNvSpPr/>
              <p:nvPr/>
            </p:nvSpPr>
            <p:spPr bwMode="auto">
              <a:xfrm>
                <a:off x="5526" y="2469"/>
                <a:ext cx="13" cy="9"/>
              </a:xfrm>
              <a:custGeom>
                <a:avLst/>
                <a:gdLst>
                  <a:gd name="T0" fmla="*/ 3 w 12"/>
                  <a:gd name="T1" fmla="*/ 8 h 8"/>
                  <a:gd name="T2" fmla="*/ 6 w 12"/>
                  <a:gd name="T3" fmla="*/ 2 h 8"/>
                  <a:gd name="T4" fmla="*/ 12 w 12"/>
                  <a:gd name="T5" fmla="*/ 6 h 8"/>
                  <a:gd name="T6" fmla="*/ 12 w 12"/>
                  <a:gd name="T7" fmla="*/ 6 h 8"/>
                  <a:gd name="T8" fmla="*/ 5 w 12"/>
                  <a:gd name="T9" fmla="*/ 8 h 8"/>
                  <a:gd name="T10" fmla="*/ 5 w 12"/>
                  <a:gd name="T11" fmla="*/ 8 h 8"/>
                  <a:gd name="T12" fmla="*/ 3 w 12"/>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2" h="8">
                    <a:moveTo>
                      <a:pt x="3" y="8"/>
                    </a:moveTo>
                    <a:cubicBezTo>
                      <a:pt x="0" y="4"/>
                      <a:pt x="3" y="3"/>
                      <a:pt x="6" y="2"/>
                    </a:cubicBezTo>
                    <a:cubicBezTo>
                      <a:pt x="10" y="0"/>
                      <a:pt x="12" y="2"/>
                      <a:pt x="12" y="6"/>
                    </a:cubicBezTo>
                    <a:cubicBezTo>
                      <a:pt x="12" y="6"/>
                      <a:pt x="12" y="6"/>
                      <a:pt x="12" y="6"/>
                    </a:cubicBezTo>
                    <a:cubicBezTo>
                      <a:pt x="10" y="6"/>
                      <a:pt x="7" y="5"/>
                      <a:pt x="5" y="8"/>
                    </a:cubicBezTo>
                    <a:cubicBezTo>
                      <a:pt x="5" y="8"/>
                      <a:pt x="5" y="8"/>
                      <a:pt x="5" y="8"/>
                    </a:cubicBezTo>
                    <a:cubicBezTo>
                      <a:pt x="4" y="8"/>
                      <a:pt x="3" y="8"/>
                      <a:pt x="3"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4" name="Freeform 139">
                <a:extLst>
                  <a:ext uri="{FF2B5EF4-FFF2-40B4-BE49-F238E27FC236}">
                    <a16:creationId xmlns:a16="http://schemas.microsoft.com/office/drawing/2014/main" id="{EDCB669D-C46C-98B9-7BC5-942B59F760DE}"/>
                  </a:ext>
                </a:extLst>
              </p:cNvPr>
              <p:cNvSpPr/>
              <p:nvPr/>
            </p:nvSpPr>
            <p:spPr bwMode="auto">
              <a:xfrm>
                <a:off x="5521" y="2111"/>
                <a:ext cx="8" cy="14"/>
              </a:xfrm>
              <a:custGeom>
                <a:avLst/>
                <a:gdLst>
                  <a:gd name="T0" fmla="*/ 5 w 7"/>
                  <a:gd name="T1" fmla="*/ 0 h 12"/>
                  <a:gd name="T2" fmla="*/ 4 w 7"/>
                  <a:gd name="T3" fmla="*/ 12 h 12"/>
                  <a:gd name="T4" fmla="*/ 5 w 7"/>
                  <a:gd name="T5" fmla="*/ 0 h 12"/>
                </a:gdLst>
                <a:ahLst/>
                <a:cxnLst>
                  <a:cxn ang="0">
                    <a:pos x="T0" y="T1"/>
                  </a:cxn>
                  <a:cxn ang="0">
                    <a:pos x="T2" y="T3"/>
                  </a:cxn>
                  <a:cxn ang="0">
                    <a:pos x="T4" y="T5"/>
                  </a:cxn>
                </a:cxnLst>
                <a:rect l="0" t="0" r="r" b="b"/>
                <a:pathLst>
                  <a:path w="7" h="12">
                    <a:moveTo>
                      <a:pt x="5" y="0"/>
                    </a:moveTo>
                    <a:cubicBezTo>
                      <a:pt x="7" y="4"/>
                      <a:pt x="7" y="8"/>
                      <a:pt x="4" y="12"/>
                    </a:cubicBezTo>
                    <a:cubicBezTo>
                      <a:pt x="0" y="6"/>
                      <a:pt x="5" y="4"/>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5" name="Freeform 140">
                <a:extLst>
                  <a:ext uri="{FF2B5EF4-FFF2-40B4-BE49-F238E27FC236}">
                    <a16:creationId xmlns:a16="http://schemas.microsoft.com/office/drawing/2014/main" id="{372260E2-AD95-673D-2508-9ADCC18693F6}"/>
                  </a:ext>
                </a:extLst>
              </p:cNvPr>
              <p:cNvSpPr/>
              <p:nvPr/>
            </p:nvSpPr>
            <p:spPr bwMode="auto">
              <a:xfrm>
                <a:off x="5512" y="1651"/>
                <a:ext cx="7" cy="10"/>
              </a:xfrm>
              <a:custGeom>
                <a:avLst/>
                <a:gdLst>
                  <a:gd name="T0" fmla="*/ 0 w 6"/>
                  <a:gd name="T1" fmla="*/ 0 h 9"/>
                  <a:gd name="T2" fmla="*/ 6 w 6"/>
                  <a:gd name="T3" fmla="*/ 9 h 9"/>
                  <a:gd name="T4" fmla="*/ 0 w 6"/>
                  <a:gd name="T5" fmla="*/ 0 h 9"/>
                </a:gdLst>
                <a:ahLst/>
                <a:cxnLst>
                  <a:cxn ang="0">
                    <a:pos x="T0" y="T1"/>
                  </a:cxn>
                  <a:cxn ang="0">
                    <a:pos x="T2" y="T3"/>
                  </a:cxn>
                  <a:cxn ang="0">
                    <a:pos x="T4" y="T5"/>
                  </a:cxn>
                </a:cxnLst>
                <a:rect l="0" t="0" r="r" b="b"/>
                <a:pathLst>
                  <a:path w="6" h="9">
                    <a:moveTo>
                      <a:pt x="0" y="0"/>
                    </a:moveTo>
                    <a:cubicBezTo>
                      <a:pt x="3" y="2"/>
                      <a:pt x="6" y="3"/>
                      <a:pt x="6" y="9"/>
                    </a:cubicBezTo>
                    <a:cubicBezTo>
                      <a:pt x="0" y="8"/>
                      <a:pt x="0" y="4"/>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6" name="Freeform 141">
                <a:extLst>
                  <a:ext uri="{FF2B5EF4-FFF2-40B4-BE49-F238E27FC236}">
                    <a16:creationId xmlns:a16="http://schemas.microsoft.com/office/drawing/2014/main" id="{2A4C1E8D-B517-534C-EB24-7F704BD2F0EA}"/>
                  </a:ext>
                </a:extLst>
              </p:cNvPr>
              <p:cNvSpPr/>
              <p:nvPr/>
            </p:nvSpPr>
            <p:spPr bwMode="auto">
              <a:xfrm>
                <a:off x="5455" y="1569"/>
                <a:ext cx="8" cy="8"/>
              </a:xfrm>
              <a:custGeom>
                <a:avLst/>
                <a:gdLst>
                  <a:gd name="T0" fmla="*/ 7 w 7"/>
                  <a:gd name="T1" fmla="*/ 7 h 7"/>
                  <a:gd name="T2" fmla="*/ 0 w 7"/>
                  <a:gd name="T3" fmla="*/ 3 h 7"/>
                  <a:gd name="T4" fmla="*/ 2 w 7"/>
                  <a:gd name="T5" fmla="*/ 0 h 7"/>
                  <a:gd name="T6" fmla="*/ 7 w 7"/>
                  <a:gd name="T7" fmla="*/ 7 h 7"/>
                </a:gdLst>
                <a:ahLst/>
                <a:cxnLst>
                  <a:cxn ang="0">
                    <a:pos x="T0" y="T1"/>
                  </a:cxn>
                  <a:cxn ang="0">
                    <a:pos x="T2" y="T3"/>
                  </a:cxn>
                  <a:cxn ang="0">
                    <a:pos x="T4" y="T5"/>
                  </a:cxn>
                  <a:cxn ang="0">
                    <a:pos x="T6" y="T7"/>
                  </a:cxn>
                </a:cxnLst>
                <a:rect l="0" t="0" r="r" b="b"/>
                <a:pathLst>
                  <a:path w="7" h="7">
                    <a:moveTo>
                      <a:pt x="7" y="7"/>
                    </a:moveTo>
                    <a:cubicBezTo>
                      <a:pt x="4" y="6"/>
                      <a:pt x="1" y="6"/>
                      <a:pt x="0" y="3"/>
                    </a:cubicBezTo>
                    <a:cubicBezTo>
                      <a:pt x="0" y="1"/>
                      <a:pt x="1" y="0"/>
                      <a:pt x="2" y="0"/>
                    </a:cubicBezTo>
                    <a:cubicBezTo>
                      <a:pt x="6" y="1"/>
                      <a:pt x="6" y="4"/>
                      <a:pt x="7"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7" name="Freeform 142">
                <a:extLst>
                  <a:ext uri="{FF2B5EF4-FFF2-40B4-BE49-F238E27FC236}">
                    <a16:creationId xmlns:a16="http://schemas.microsoft.com/office/drawing/2014/main" id="{B190CB18-F8B1-52F5-B4A9-B2E2682205DC}"/>
                  </a:ext>
                </a:extLst>
              </p:cNvPr>
              <p:cNvSpPr/>
              <p:nvPr/>
            </p:nvSpPr>
            <p:spPr bwMode="auto">
              <a:xfrm>
                <a:off x="5507" y="2169"/>
                <a:ext cx="7" cy="9"/>
              </a:xfrm>
              <a:custGeom>
                <a:avLst/>
                <a:gdLst>
                  <a:gd name="T0" fmla="*/ 0 w 7"/>
                  <a:gd name="T1" fmla="*/ 4 h 8"/>
                  <a:gd name="T2" fmla="*/ 0 w 7"/>
                  <a:gd name="T3" fmla="*/ 3 h 8"/>
                  <a:gd name="T4" fmla="*/ 6 w 7"/>
                  <a:gd name="T5" fmla="*/ 2 h 8"/>
                  <a:gd name="T6" fmla="*/ 6 w 7"/>
                  <a:gd name="T7" fmla="*/ 5 h 8"/>
                  <a:gd name="T8" fmla="*/ 0 w 7"/>
                  <a:gd name="T9" fmla="*/ 4 h 8"/>
                </a:gdLst>
                <a:ahLst/>
                <a:cxnLst>
                  <a:cxn ang="0">
                    <a:pos x="T0" y="T1"/>
                  </a:cxn>
                  <a:cxn ang="0">
                    <a:pos x="T2" y="T3"/>
                  </a:cxn>
                  <a:cxn ang="0">
                    <a:pos x="T4" y="T5"/>
                  </a:cxn>
                  <a:cxn ang="0">
                    <a:pos x="T6" y="T7"/>
                  </a:cxn>
                  <a:cxn ang="0">
                    <a:pos x="T8" y="T9"/>
                  </a:cxn>
                </a:cxnLst>
                <a:rect l="0" t="0" r="r" b="b"/>
                <a:pathLst>
                  <a:path w="7" h="8">
                    <a:moveTo>
                      <a:pt x="0" y="4"/>
                    </a:moveTo>
                    <a:cubicBezTo>
                      <a:pt x="0" y="4"/>
                      <a:pt x="0" y="3"/>
                      <a:pt x="0" y="3"/>
                    </a:cubicBezTo>
                    <a:cubicBezTo>
                      <a:pt x="1" y="0"/>
                      <a:pt x="3" y="0"/>
                      <a:pt x="6" y="2"/>
                    </a:cubicBezTo>
                    <a:cubicBezTo>
                      <a:pt x="6" y="3"/>
                      <a:pt x="7" y="5"/>
                      <a:pt x="6" y="5"/>
                    </a:cubicBezTo>
                    <a:cubicBezTo>
                      <a:pt x="4" y="8"/>
                      <a:pt x="2" y="5"/>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8" name="Freeform 143">
                <a:extLst>
                  <a:ext uri="{FF2B5EF4-FFF2-40B4-BE49-F238E27FC236}">
                    <a16:creationId xmlns:a16="http://schemas.microsoft.com/office/drawing/2014/main" id="{FC4CB21D-4875-CF78-F4B3-887ED32D7EBE}"/>
                  </a:ext>
                </a:extLst>
              </p:cNvPr>
              <p:cNvSpPr/>
              <p:nvPr/>
            </p:nvSpPr>
            <p:spPr bwMode="auto">
              <a:xfrm>
                <a:off x="5485" y="1649"/>
                <a:ext cx="8" cy="7"/>
              </a:xfrm>
              <a:custGeom>
                <a:avLst/>
                <a:gdLst>
                  <a:gd name="T0" fmla="*/ 5 w 7"/>
                  <a:gd name="T1" fmla="*/ 0 h 6"/>
                  <a:gd name="T2" fmla="*/ 6 w 7"/>
                  <a:gd name="T3" fmla="*/ 3 h 6"/>
                  <a:gd name="T4" fmla="*/ 4 w 7"/>
                  <a:gd name="T5" fmla="*/ 6 h 6"/>
                  <a:gd name="T6" fmla="*/ 1 w 7"/>
                  <a:gd name="T7" fmla="*/ 3 h 6"/>
                  <a:gd name="T8" fmla="*/ 5 w 7"/>
                  <a:gd name="T9" fmla="*/ 0 h 6"/>
                </a:gdLst>
                <a:ahLst/>
                <a:cxnLst>
                  <a:cxn ang="0">
                    <a:pos x="T0" y="T1"/>
                  </a:cxn>
                  <a:cxn ang="0">
                    <a:pos x="T2" y="T3"/>
                  </a:cxn>
                  <a:cxn ang="0">
                    <a:pos x="T4" y="T5"/>
                  </a:cxn>
                  <a:cxn ang="0">
                    <a:pos x="T6" y="T7"/>
                  </a:cxn>
                  <a:cxn ang="0">
                    <a:pos x="T8" y="T9"/>
                  </a:cxn>
                </a:cxnLst>
                <a:rect l="0" t="0" r="r" b="b"/>
                <a:pathLst>
                  <a:path w="7" h="6">
                    <a:moveTo>
                      <a:pt x="5" y="0"/>
                    </a:moveTo>
                    <a:cubicBezTo>
                      <a:pt x="5" y="0"/>
                      <a:pt x="6" y="2"/>
                      <a:pt x="6" y="3"/>
                    </a:cubicBezTo>
                    <a:cubicBezTo>
                      <a:pt x="7" y="5"/>
                      <a:pt x="6" y="6"/>
                      <a:pt x="4" y="6"/>
                    </a:cubicBezTo>
                    <a:cubicBezTo>
                      <a:pt x="3" y="5"/>
                      <a:pt x="1" y="4"/>
                      <a:pt x="1" y="3"/>
                    </a:cubicBezTo>
                    <a:cubicBezTo>
                      <a:pt x="0" y="1"/>
                      <a:pt x="1" y="1"/>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9" name="Freeform 144">
                <a:extLst>
                  <a:ext uri="{FF2B5EF4-FFF2-40B4-BE49-F238E27FC236}">
                    <a16:creationId xmlns:a16="http://schemas.microsoft.com/office/drawing/2014/main" id="{284444F6-778A-F53D-A193-377244C1FD08}"/>
                  </a:ext>
                </a:extLst>
              </p:cNvPr>
              <p:cNvSpPr/>
              <p:nvPr/>
            </p:nvSpPr>
            <p:spPr bwMode="auto">
              <a:xfrm>
                <a:off x="5718" y="2569"/>
                <a:ext cx="8" cy="11"/>
              </a:xfrm>
              <a:custGeom>
                <a:avLst/>
                <a:gdLst>
                  <a:gd name="T0" fmla="*/ 0 w 7"/>
                  <a:gd name="T1" fmla="*/ 10 h 10"/>
                  <a:gd name="T2" fmla="*/ 5 w 7"/>
                  <a:gd name="T3" fmla="*/ 0 h 10"/>
                  <a:gd name="T4" fmla="*/ 5 w 7"/>
                  <a:gd name="T5" fmla="*/ 0 h 10"/>
                  <a:gd name="T6" fmla="*/ 0 w 7"/>
                  <a:gd name="T7" fmla="*/ 10 h 10"/>
                </a:gdLst>
                <a:ahLst/>
                <a:cxnLst>
                  <a:cxn ang="0">
                    <a:pos x="T0" y="T1"/>
                  </a:cxn>
                  <a:cxn ang="0">
                    <a:pos x="T2" y="T3"/>
                  </a:cxn>
                  <a:cxn ang="0">
                    <a:pos x="T4" y="T5"/>
                  </a:cxn>
                  <a:cxn ang="0">
                    <a:pos x="T6" y="T7"/>
                  </a:cxn>
                </a:cxnLst>
                <a:rect l="0" t="0" r="r" b="b"/>
                <a:pathLst>
                  <a:path w="7" h="10">
                    <a:moveTo>
                      <a:pt x="0" y="10"/>
                    </a:moveTo>
                    <a:cubicBezTo>
                      <a:pt x="1" y="6"/>
                      <a:pt x="2" y="2"/>
                      <a:pt x="5" y="0"/>
                    </a:cubicBezTo>
                    <a:cubicBezTo>
                      <a:pt x="5" y="0"/>
                      <a:pt x="5" y="0"/>
                      <a:pt x="5" y="0"/>
                    </a:cubicBezTo>
                    <a:cubicBezTo>
                      <a:pt x="5" y="4"/>
                      <a:pt x="7" y="9"/>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0" name="Freeform 145">
                <a:extLst>
                  <a:ext uri="{FF2B5EF4-FFF2-40B4-BE49-F238E27FC236}">
                    <a16:creationId xmlns:a16="http://schemas.microsoft.com/office/drawing/2014/main" id="{A7CA80C5-1BC7-9B11-2667-9E4AA565BC7C}"/>
                  </a:ext>
                </a:extLst>
              </p:cNvPr>
              <p:cNvSpPr/>
              <p:nvPr/>
            </p:nvSpPr>
            <p:spPr bwMode="auto">
              <a:xfrm>
                <a:off x="5492" y="2679"/>
                <a:ext cx="4" cy="14"/>
              </a:xfrm>
              <a:custGeom>
                <a:avLst/>
                <a:gdLst>
                  <a:gd name="T0" fmla="*/ 3 w 4"/>
                  <a:gd name="T1" fmla="*/ 0 h 12"/>
                  <a:gd name="T2" fmla="*/ 2 w 4"/>
                  <a:gd name="T3" fmla="*/ 12 h 12"/>
                  <a:gd name="T4" fmla="*/ 3 w 4"/>
                  <a:gd name="T5" fmla="*/ 0 h 12"/>
                </a:gdLst>
                <a:ahLst/>
                <a:cxnLst>
                  <a:cxn ang="0">
                    <a:pos x="T0" y="T1"/>
                  </a:cxn>
                  <a:cxn ang="0">
                    <a:pos x="T2" y="T3"/>
                  </a:cxn>
                  <a:cxn ang="0">
                    <a:pos x="T4" y="T5"/>
                  </a:cxn>
                </a:cxnLst>
                <a:rect l="0" t="0" r="r" b="b"/>
                <a:pathLst>
                  <a:path w="4" h="12">
                    <a:moveTo>
                      <a:pt x="3" y="0"/>
                    </a:moveTo>
                    <a:cubicBezTo>
                      <a:pt x="3" y="4"/>
                      <a:pt x="4" y="8"/>
                      <a:pt x="2" y="12"/>
                    </a:cubicBezTo>
                    <a:cubicBezTo>
                      <a:pt x="1" y="8"/>
                      <a:pt x="0" y="4"/>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1" name="Freeform 146">
                <a:extLst>
                  <a:ext uri="{FF2B5EF4-FFF2-40B4-BE49-F238E27FC236}">
                    <a16:creationId xmlns:a16="http://schemas.microsoft.com/office/drawing/2014/main" id="{D63FA862-0836-0EC2-34BC-A0ED3DB6F926}"/>
                  </a:ext>
                </a:extLst>
              </p:cNvPr>
              <p:cNvSpPr/>
              <p:nvPr/>
            </p:nvSpPr>
            <p:spPr bwMode="auto">
              <a:xfrm>
                <a:off x="5679" y="2492"/>
                <a:ext cx="5" cy="9"/>
              </a:xfrm>
              <a:custGeom>
                <a:avLst/>
                <a:gdLst>
                  <a:gd name="T0" fmla="*/ 2 w 4"/>
                  <a:gd name="T1" fmla="*/ 0 h 8"/>
                  <a:gd name="T2" fmla="*/ 2 w 4"/>
                  <a:gd name="T3" fmla="*/ 8 h 8"/>
                  <a:gd name="T4" fmla="*/ 2 w 4"/>
                  <a:gd name="T5" fmla="*/ 0 h 8"/>
                </a:gdLst>
                <a:ahLst/>
                <a:cxnLst>
                  <a:cxn ang="0">
                    <a:pos x="T0" y="T1"/>
                  </a:cxn>
                  <a:cxn ang="0">
                    <a:pos x="T2" y="T3"/>
                  </a:cxn>
                  <a:cxn ang="0">
                    <a:pos x="T4" y="T5"/>
                  </a:cxn>
                </a:cxnLst>
                <a:rect l="0" t="0" r="r" b="b"/>
                <a:pathLst>
                  <a:path w="4" h="8">
                    <a:moveTo>
                      <a:pt x="2" y="0"/>
                    </a:moveTo>
                    <a:cubicBezTo>
                      <a:pt x="4" y="2"/>
                      <a:pt x="3" y="5"/>
                      <a:pt x="2" y="8"/>
                    </a:cubicBezTo>
                    <a:cubicBezTo>
                      <a:pt x="0" y="5"/>
                      <a:pt x="0" y="3"/>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2" name="Freeform 147">
                <a:extLst>
                  <a:ext uri="{FF2B5EF4-FFF2-40B4-BE49-F238E27FC236}">
                    <a16:creationId xmlns:a16="http://schemas.microsoft.com/office/drawing/2014/main" id="{314FAE72-A68C-B994-C340-AA427989BED6}"/>
                  </a:ext>
                </a:extLst>
              </p:cNvPr>
              <p:cNvSpPr/>
              <p:nvPr/>
            </p:nvSpPr>
            <p:spPr bwMode="auto">
              <a:xfrm>
                <a:off x="5494" y="2093"/>
                <a:ext cx="5" cy="5"/>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0" y="4"/>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3" name="Freeform 148">
                <a:extLst>
                  <a:ext uri="{FF2B5EF4-FFF2-40B4-BE49-F238E27FC236}">
                    <a16:creationId xmlns:a16="http://schemas.microsoft.com/office/drawing/2014/main" id="{1C100C82-B4B7-ABD4-28EE-2754F59E7E8A}"/>
                  </a:ext>
                </a:extLst>
              </p:cNvPr>
              <p:cNvSpPr/>
              <p:nvPr/>
            </p:nvSpPr>
            <p:spPr bwMode="auto">
              <a:xfrm>
                <a:off x="5450" y="2077"/>
                <a:ext cx="3" cy="2"/>
              </a:xfrm>
              <a:custGeom>
                <a:avLst/>
                <a:gdLst>
                  <a:gd name="T0" fmla="*/ 1 w 3"/>
                  <a:gd name="T1" fmla="*/ 0 h 2"/>
                  <a:gd name="T2" fmla="*/ 3 w 3"/>
                  <a:gd name="T3" fmla="*/ 1 h 2"/>
                  <a:gd name="T4" fmla="*/ 2 w 3"/>
                  <a:gd name="T5" fmla="*/ 2 h 2"/>
                  <a:gd name="T6" fmla="*/ 0 w 3"/>
                  <a:gd name="T7" fmla="*/ 2 h 2"/>
                  <a:gd name="T8" fmla="*/ 1 w 3"/>
                  <a:gd name="T9" fmla="*/ 0 h 2"/>
                </a:gdLst>
                <a:ahLst/>
                <a:cxnLst>
                  <a:cxn ang="0">
                    <a:pos x="T0" y="T1"/>
                  </a:cxn>
                  <a:cxn ang="0">
                    <a:pos x="T2" y="T3"/>
                  </a:cxn>
                  <a:cxn ang="0">
                    <a:pos x="T4" y="T5"/>
                  </a:cxn>
                  <a:cxn ang="0">
                    <a:pos x="T6" y="T7"/>
                  </a:cxn>
                  <a:cxn ang="0">
                    <a:pos x="T8" y="T9"/>
                  </a:cxn>
                </a:cxnLst>
                <a:rect l="0" t="0" r="r" b="b"/>
                <a:pathLst>
                  <a:path w="3" h="2">
                    <a:moveTo>
                      <a:pt x="1" y="0"/>
                    </a:moveTo>
                    <a:cubicBezTo>
                      <a:pt x="2" y="0"/>
                      <a:pt x="3" y="0"/>
                      <a:pt x="3" y="1"/>
                    </a:cubicBezTo>
                    <a:cubicBezTo>
                      <a:pt x="3" y="1"/>
                      <a:pt x="3" y="2"/>
                      <a:pt x="2" y="2"/>
                    </a:cubicBezTo>
                    <a:cubicBezTo>
                      <a:pt x="2" y="2"/>
                      <a:pt x="1" y="2"/>
                      <a:pt x="0" y="2"/>
                    </a:cubicBezTo>
                    <a:cubicBezTo>
                      <a:pt x="0" y="1"/>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4" name="Freeform 149">
                <a:extLst>
                  <a:ext uri="{FF2B5EF4-FFF2-40B4-BE49-F238E27FC236}">
                    <a16:creationId xmlns:a16="http://schemas.microsoft.com/office/drawing/2014/main" id="{351DEB79-3331-7DCF-4D86-C546BC9BF4A9}"/>
                  </a:ext>
                </a:extLst>
              </p:cNvPr>
              <p:cNvSpPr/>
              <p:nvPr/>
            </p:nvSpPr>
            <p:spPr bwMode="auto">
              <a:xfrm>
                <a:off x="5513" y="1707"/>
                <a:ext cx="6" cy="4"/>
              </a:xfrm>
              <a:custGeom>
                <a:avLst/>
                <a:gdLst>
                  <a:gd name="T0" fmla="*/ 0 w 5"/>
                  <a:gd name="T1" fmla="*/ 3 h 4"/>
                  <a:gd name="T2" fmla="*/ 1 w 5"/>
                  <a:gd name="T3" fmla="*/ 0 h 4"/>
                  <a:gd name="T4" fmla="*/ 4 w 5"/>
                  <a:gd name="T5" fmla="*/ 2 h 4"/>
                  <a:gd name="T6" fmla="*/ 3 w 5"/>
                  <a:gd name="T7" fmla="*/ 4 h 4"/>
                  <a:gd name="T8" fmla="*/ 0 w 5"/>
                  <a:gd name="T9" fmla="*/ 3 h 4"/>
                </a:gdLst>
                <a:ahLst/>
                <a:cxnLst>
                  <a:cxn ang="0">
                    <a:pos x="T0" y="T1"/>
                  </a:cxn>
                  <a:cxn ang="0">
                    <a:pos x="T2" y="T3"/>
                  </a:cxn>
                  <a:cxn ang="0">
                    <a:pos x="T4" y="T5"/>
                  </a:cxn>
                  <a:cxn ang="0">
                    <a:pos x="T6" y="T7"/>
                  </a:cxn>
                  <a:cxn ang="0">
                    <a:pos x="T8" y="T9"/>
                  </a:cxn>
                </a:cxnLst>
                <a:rect l="0" t="0" r="r" b="b"/>
                <a:pathLst>
                  <a:path w="5" h="4">
                    <a:moveTo>
                      <a:pt x="0" y="3"/>
                    </a:moveTo>
                    <a:cubicBezTo>
                      <a:pt x="0" y="2"/>
                      <a:pt x="1" y="1"/>
                      <a:pt x="1" y="0"/>
                    </a:cubicBezTo>
                    <a:cubicBezTo>
                      <a:pt x="2" y="1"/>
                      <a:pt x="3" y="1"/>
                      <a:pt x="4" y="2"/>
                    </a:cubicBezTo>
                    <a:cubicBezTo>
                      <a:pt x="3" y="3"/>
                      <a:pt x="5" y="4"/>
                      <a:pt x="3" y="4"/>
                    </a:cubicBezTo>
                    <a:cubicBezTo>
                      <a:pt x="2" y="4"/>
                      <a:pt x="1" y="3"/>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5" name="Freeform 150">
                <a:extLst>
                  <a:ext uri="{FF2B5EF4-FFF2-40B4-BE49-F238E27FC236}">
                    <a16:creationId xmlns:a16="http://schemas.microsoft.com/office/drawing/2014/main" id="{DE3DB710-2FB3-225C-0C58-B7B2C5E9312A}"/>
                  </a:ext>
                </a:extLst>
              </p:cNvPr>
              <p:cNvSpPr/>
              <p:nvPr/>
            </p:nvSpPr>
            <p:spPr bwMode="auto">
              <a:xfrm>
                <a:off x="5420" y="1600"/>
                <a:ext cx="4"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1" y="0"/>
                      <a:pt x="2" y="0"/>
                      <a:pt x="3" y="1"/>
                    </a:cubicBezTo>
                    <a:cubicBezTo>
                      <a:pt x="3" y="1"/>
                      <a:pt x="2" y="3"/>
                      <a:pt x="2" y="3"/>
                    </a:cubicBezTo>
                    <a:cubicBezTo>
                      <a:pt x="1" y="3"/>
                      <a:pt x="0" y="2"/>
                      <a:pt x="0" y="2"/>
                    </a:cubicBezTo>
                    <a:cubicBezTo>
                      <a:pt x="0" y="1"/>
                      <a:pt x="0"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6" name="Freeform 151">
                <a:extLst>
                  <a:ext uri="{FF2B5EF4-FFF2-40B4-BE49-F238E27FC236}">
                    <a16:creationId xmlns:a16="http://schemas.microsoft.com/office/drawing/2014/main" id="{1D09851F-3BD2-5FAC-75EE-F2E7AE59A09C}"/>
                  </a:ext>
                </a:extLst>
              </p:cNvPr>
              <p:cNvSpPr/>
              <p:nvPr/>
            </p:nvSpPr>
            <p:spPr bwMode="auto">
              <a:xfrm>
                <a:off x="5449" y="1585"/>
                <a:ext cx="5" cy="6"/>
              </a:xfrm>
              <a:custGeom>
                <a:avLst/>
                <a:gdLst>
                  <a:gd name="T0" fmla="*/ 5 w 5"/>
                  <a:gd name="T1" fmla="*/ 5 h 5"/>
                  <a:gd name="T2" fmla="*/ 0 w 5"/>
                  <a:gd name="T3" fmla="*/ 0 h 5"/>
                  <a:gd name="T4" fmla="*/ 1 w 5"/>
                  <a:gd name="T5" fmla="*/ 0 h 5"/>
                  <a:gd name="T6" fmla="*/ 5 w 5"/>
                  <a:gd name="T7" fmla="*/ 5 h 5"/>
                  <a:gd name="T8" fmla="*/ 5 w 5"/>
                  <a:gd name="T9" fmla="*/ 5 h 5"/>
                </a:gdLst>
                <a:ahLst/>
                <a:cxnLst>
                  <a:cxn ang="0">
                    <a:pos x="T0" y="T1"/>
                  </a:cxn>
                  <a:cxn ang="0">
                    <a:pos x="T2" y="T3"/>
                  </a:cxn>
                  <a:cxn ang="0">
                    <a:pos x="T4" y="T5"/>
                  </a:cxn>
                  <a:cxn ang="0">
                    <a:pos x="T6" y="T7"/>
                  </a:cxn>
                  <a:cxn ang="0">
                    <a:pos x="T8" y="T9"/>
                  </a:cxn>
                </a:cxnLst>
                <a:rect l="0" t="0" r="r" b="b"/>
                <a:pathLst>
                  <a:path w="5" h="5">
                    <a:moveTo>
                      <a:pt x="5" y="5"/>
                    </a:moveTo>
                    <a:cubicBezTo>
                      <a:pt x="2" y="5"/>
                      <a:pt x="1" y="3"/>
                      <a:pt x="0" y="0"/>
                    </a:cubicBezTo>
                    <a:cubicBezTo>
                      <a:pt x="0" y="0"/>
                      <a:pt x="1" y="0"/>
                      <a:pt x="1" y="0"/>
                    </a:cubicBezTo>
                    <a:cubicBezTo>
                      <a:pt x="4" y="0"/>
                      <a:pt x="5" y="2"/>
                      <a:pt x="5" y="5"/>
                    </a:cubicBezTo>
                    <a:cubicBezTo>
                      <a:pt x="5" y="5"/>
                      <a:pt x="5" y="5"/>
                      <a:pt x="5"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7" name="Freeform 152">
                <a:extLst>
                  <a:ext uri="{FF2B5EF4-FFF2-40B4-BE49-F238E27FC236}">
                    <a16:creationId xmlns:a16="http://schemas.microsoft.com/office/drawing/2014/main" id="{76D76812-3B19-01E8-638C-0D28F42C8A04}"/>
                  </a:ext>
                </a:extLst>
              </p:cNvPr>
              <p:cNvSpPr/>
              <p:nvPr/>
            </p:nvSpPr>
            <p:spPr bwMode="auto">
              <a:xfrm>
                <a:off x="5714" y="2580"/>
                <a:ext cx="4" cy="4"/>
              </a:xfrm>
              <a:custGeom>
                <a:avLst/>
                <a:gdLst>
                  <a:gd name="T0" fmla="*/ 3 w 3"/>
                  <a:gd name="T1" fmla="*/ 0 h 3"/>
                  <a:gd name="T2" fmla="*/ 1 w 3"/>
                  <a:gd name="T3" fmla="*/ 3 h 3"/>
                  <a:gd name="T4" fmla="*/ 0 w 3"/>
                  <a:gd name="T5" fmla="*/ 2 h 3"/>
                  <a:gd name="T6" fmla="*/ 3 w 3"/>
                  <a:gd name="T7" fmla="*/ 0 h 3"/>
                </a:gdLst>
                <a:ahLst/>
                <a:cxnLst>
                  <a:cxn ang="0">
                    <a:pos x="T0" y="T1"/>
                  </a:cxn>
                  <a:cxn ang="0">
                    <a:pos x="T2" y="T3"/>
                  </a:cxn>
                  <a:cxn ang="0">
                    <a:pos x="T4" y="T5"/>
                  </a:cxn>
                  <a:cxn ang="0">
                    <a:pos x="T6" y="T7"/>
                  </a:cxn>
                </a:cxnLst>
                <a:rect l="0" t="0" r="r" b="b"/>
                <a:pathLst>
                  <a:path w="3" h="3">
                    <a:moveTo>
                      <a:pt x="3" y="0"/>
                    </a:moveTo>
                    <a:cubicBezTo>
                      <a:pt x="3" y="1"/>
                      <a:pt x="3" y="3"/>
                      <a:pt x="1" y="3"/>
                    </a:cubicBezTo>
                    <a:cubicBezTo>
                      <a:pt x="0" y="3"/>
                      <a:pt x="0" y="3"/>
                      <a:pt x="0" y="2"/>
                    </a:cubicBezTo>
                    <a:cubicBezTo>
                      <a:pt x="0" y="0"/>
                      <a:pt x="2" y="0"/>
                      <a:pt x="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8" name="Freeform 153">
                <a:extLst>
                  <a:ext uri="{FF2B5EF4-FFF2-40B4-BE49-F238E27FC236}">
                    <a16:creationId xmlns:a16="http://schemas.microsoft.com/office/drawing/2014/main" id="{33D18960-EF20-0315-AECA-150194E6C072}"/>
                  </a:ext>
                </a:extLst>
              </p:cNvPr>
              <p:cNvSpPr/>
              <p:nvPr/>
            </p:nvSpPr>
            <p:spPr bwMode="auto">
              <a:xfrm>
                <a:off x="5557" y="1725"/>
                <a:ext cx="2" cy="5"/>
              </a:xfrm>
              <a:custGeom>
                <a:avLst/>
                <a:gdLst>
                  <a:gd name="T0" fmla="*/ 2 w 2"/>
                  <a:gd name="T1" fmla="*/ 5 h 5"/>
                  <a:gd name="T2" fmla="*/ 0 w 2"/>
                  <a:gd name="T3" fmla="*/ 0 h 5"/>
                  <a:gd name="T4" fmla="*/ 1 w 2"/>
                  <a:gd name="T5" fmla="*/ 0 h 5"/>
                  <a:gd name="T6" fmla="*/ 2 w 2"/>
                  <a:gd name="T7" fmla="*/ 5 h 5"/>
                </a:gdLst>
                <a:ahLst/>
                <a:cxnLst>
                  <a:cxn ang="0">
                    <a:pos x="T0" y="T1"/>
                  </a:cxn>
                  <a:cxn ang="0">
                    <a:pos x="T2" y="T3"/>
                  </a:cxn>
                  <a:cxn ang="0">
                    <a:pos x="T4" y="T5"/>
                  </a:cxn>
                  <a:cxn ang="0">
                    <a:pos x="T6" y="T7"/>
                  </a:cxn>
                </a:cxnLst>
                <a:rect l="0" t="0" r="r" b="b"/>
                <a:pathLst>
                  <a:path w="2" h="5">
                    <a:moveTo>
                      <a:pt x="2" y="5"/>
                    </a:moveTo>
                    <a:cubicBezTo>
                      <a:pt x="0" y="4"/>
                      <a:pt x="0" y="2"/>
                      <a:pt x="0" y="0"/>
                    </a:cubicBezTo>
                    <a:cubicBezTo>
                      <a:pt x="0" y="0"/>
                      <a:pt x="1" y="0"/>
                      <a:pt x="1" y="0"/>
                    </a:cubicBezTo>
                    <a:cubicBezTo>
                      <a:pt x="2" y="2"/>
                      <a:pt x="2" y="3"/>
                      <a:pt x="2"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9" name="Freeform 154">
                <a:extLst>
                  <a:ext uri="{FF2B5EF4-FFF2-40B4-BE49-F238E27FC236}">
                    <a16:creationId xmlns:a16="http://schemas.microsoft.com/office/drawing/2014/main" id="{B57209FB-A6C4-67FB-3B27-B64A9B5982A3}"/>
                  </a:ext>
                </a:extLst>
              </p:cNvPr>
              <p:cNvSpPr/>
              <p:nvPr/>
            </p:nvSpPr>
            <p:spPr bwMode="auto">
              <a:xfrm>
                <a:off x="5658" y="2481"/>
                <a:ext cx="3" cy="5"/>
              </a:xfrm>
              <a:custGeom>
                <a:avLst/>
                <a:gdLst>
                  <a:gd name="T0" fmla="*/ 3 w 3"/>
                  <a:gd name="T1" fmla="*/ 5 h 5"/>
                  <a:gd name="T2" fmla="*/ 1 w 3"/>
                  <a:gd name="T3" fmla="*/ 1 h 5"/>
                  <a:gd name="T4" fmla="*/ 2 w 3"/>
                  <a:gd name="T5" fmla="*/ 0 h 5"/>
                  <a:gd name="T6" fmla="*/ 3 w 3"/>
                  <a:gd name="T7" fmla="*/ 5 h 5"/>
                </a:gdLst>
                <a:ahLst/>
                <a:cxnLst>
                  <a:cxn ang="0">
                    <a:pos x="T0" y="T1"/>
                  </a:cxn>
                  <a:cxn ang="0">
                    <a:pos x="T2" y="T3"/>
                  </a:cxn>
                  <a:cxn ang="0">
                    <a:pos x="T4" y="T5"/>
                  </a:cxn>
                  <a:cxn ang="0">
                    <a:pos x="T6" y="T7"/>
                  </a:cxn>
                </a:cxnLst>
                <a:rect l="0" t="0" r="r" b="b"/>
                <a:pathLst>
                  <a:path w="3" h="5">
                    <a:moveTo>
                      <a:pt x="3" y="5"/>
                    </a:moveTo>
                    <a:cubicBezTo>
                      <a:pt x="1" y="4"/>
                      <a:pt x="0" y="3"/>
                      <a:pt x="1" y="1"/>
                    </a:cubicBezTo>
                    <a:cubicBezTo>
                      <a:pt x="1" y="0"/>
                      <a:pt x="1" y="0"/>
                      <a:pt x="2" y="0"/>
                    </a:cubicBezTo>
                    <a:cubicBezTo>
                      <a:pt x="2" y="2"/>
                      <a:pt x="2" y="4"/>
                      <a:pt x="3"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0" name="Freeform 155">
                <a:extLst>
                  <a:ext uri="{FF2B5EF4-FFF2-40B4-BE49-F238E27FC236}">
                    <a16:creationId xmlns:a16="http://schemas.microsoft.com/office/drawing/2014/main" id="{C1C55AE7-4C53-AFD9-0DEE-FDA44683B0E8}"/>
                  </a:ext>
                </a:extLst>
              </p:cNvPr>
              <p:cNvSpPr/>
              <p:nvPr/>
            </p:nvSpPr>
            <p:spPr bwMode="auto">
              <a:xfrm>
                <a:off x="5490" y="2087"/>
                <a:ext cx="1" cy="2"/>
              </a:xfrm>
              <a:custGeom>
                <a:avLst/>
                <a:gdLst>
                  <a:gd name="T0" fmla="*/ 1 w 1"/>
                  <a:gd name="T1" fmla="*/ 0 h 1"/>
                  <a:gd name="T2" fmla="*/ 1 w 1"/>
                  <a:gd name="T3" fmla="*/ 1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1"/>
                      <a:pt x="1" y="1"/>
                    </a:cubicBezTo>
                    <a:cubicBezTo>
                      <a:pt x="1" y="1"/>
                      <a:pt x="1" y="1"/>
                      <a:pt x="0" y="1"/>
                    </a:cubicBezTo>
                    <a:cubicBezTo>
                      <a:pt x="0" y="1"/>
                      <a:pt x="0" y="0"/>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1" name="Freeform 156">
                <a:extLst>
                  <a:ext uri="{FF2B5EF4-FFF2-40B4-BE49-F238E27FC236}">
                    <a16:creationId xmlns:a16="http://schemas.microsoft.com/office/drawing/2014/main" id="{886B811F-38C3-824E-D631-D24CC5CF5752}"/>
                  </a:ext>
                </a:extLst>
              </p:cNvPr>
              <p:cNvSpPr/>
              <p:nvPr/>
            </p:nvSpPr>
            <p:spPr bwMode="auto">
              <a:xfrm>
                <a:off x="5638" y="2684"/>
                <a:ext cx="4" cy="2"/>
              </a:xfrm>
              <a:custGeom>
                <a:avLst/>
                <a:gdLst>
                  <a:gd name="T0" fmla="*/ 0 w 3"/>
                  <a:gd name="T1" fmla="*/ 0 h 2"/>
                  <a:gd name="T2" fmla="*/ 3 w 3"/>
                  <a:gd name="T3" fmla="*/ 1 h 2"/>
                  <a:gd name="T4" fmla="*/ 3 w 3"/>
                  <a:gd name="T5" fmla="*/ 2 h 2"/>
                  <a:gd name="T6" fmla="*/ 0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cubicBezTo>
                      <a:pt x="1" y="1"/>
                      <a:pt x="2" y="1"/>
                      <a:pt x="3" y="1"/>
                    </a:cubicBezTo>
                    <a:cubicBezTo>
                      <a:pt x="3" y="2"/>
                      <a:pt x="3" y="2"/>
                      <a:pt x="3" y="2"/>
                    </a:cubicBezTo>
                    <a:cubicBezTo>
                      <a:pt x="2" y="2"/>
                      <a:pt x="1" y="1"/>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2" name="Freeform 157">
                <a:extLst>
                  <a:ext uri="{FF2B5EF4-FFF2-40B4-BE49-F238E27FC236}">
                    <a16:creationId xmlns:a16="http://schemas.microsoft.com/office/drawing/2014/main" id="{64005141-86D2-3245-1F06-FF3F7C9698B6}"/>
                  </a:ext>
                </a:extLst>
              </p:cNvPr>
              <p:cNvSpPr/>
              <p:nvPr/>
            </p:nvSpPr>
            <p:spPr bwMode="auto">
              <a:xfrm>
                <a:off x="5518" y="1711"/>
                <a:ext cx="6" cy="3"/>
              </a:xfrm>
              <a:custGeom>
                <a:avLst/>
                <a:gdLst>
                  <a:gd name="T0" fmla="*/ 5 w 5"/>
                  <a:gd name="T1" fmla="*/ 3 h 3"/>
                  <a:gd name="T2" fmla="*/ 0 w 5"/>
                  <a:gd name="T3" fmla="*/ 0 h 3"/>
                  <a:gd name="T4" fmla="*/ 5 w 5"/>
                  <a:gd name="T5" fmla="*/ 3 h 3"/>
                </a:gdLst>
                <a:ahLst/>
                <a:cxnLst>
                  <a:cxn ang="0">
                    <a:pos x="T0" y="T1"/>
                  </a:cxn>
                  <a:cxn ang="0">
                    <a:pos x="T2" y="T3"/>
                  </a:cxn>
                  <a:cxn ang="0">
                    <a:pos x="T4" y="T5"/>
                  </a:cxn>
                </a:cxnLst>
                <a:rect l="0" t="0" r="r" b="b"/>
                <a:pathLst>
                  <a:path w="5" h="3">
                    <a:moveTo>
                      <a:pt x="5" y="3"/>
                    </a:moveTo>
                    <a:cubicBezTo>
                      <a:pt x="3" y="3"/>
                      <a:pt x="1" y="2"/>
                      <a:pt x="0" y="0"/>
                    </a:cubicBezTo>
                    <a:cubicBezTo>
                      <a:pt x="2" y="0"/>
                      <a:pt x="4" y="1"/>
                      <a:pt x="5"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3" name="Freeform 158">
                <a:extLst>
                  <a:ext uri="{FF2B5EF4-FFF2-40B4-BE49-F238E27FC236}">
                    <a16:creationId xmlns:a16="http://schemas.microsoft.com/office/drawing/2014/main" id="{548A71F1-699D-A212-EB99-7151DE666EBD}"/>
                  </a:ext>
                </a:extLst>
              </p:cNvPr>
              <p:cNvSpPr/>
              <p:nvPr/>
            </p:nvSpPr>
            <p:spPr bwMode="auto">
              <a:xfrm>
                <a:off x="5511" y="1670"/>
                <a:ext cx="5" cy="3"/>
              </a:xfrm>
              <a:custGeom>
                <a:avLst/>
                <a:gdLst>
                  <a:gd name="T0" fmla="*/ 3 w 4"/>
                  <a:gd name="T1" fmla="*/ 2 h 2"/>
                  <a:gd name="T2" fmla="*/ 0 w 4"/>
                  <a:gd name="T3" fmla="*/ 1 h 2"/>
                  <a:gd name="T4" fmla="*/ 1 w 4"/>
                  <a:gd name="T5" fmla="*/ 0 h 2"/>
                  <a:gd name="T6" fmla="*/ 4 w 4"/>
                  <a:gd name="T7" fmla="*/ 2 h 2"/>
                  <a:gd name="T8" fmla="*/ 3 w 4"/>
                  <a:gd name="T9" fmla="*/ 2 h 2"/>
                </a:gdLst>
                <a:ahLst/>
                <a:cxnLst>
                  <a:cxn ang="0">
                    <a:pos x="T0" y="T1"/>
                  </a:cxn>
                  <a:cxn ang="0">
                    <a:pos x="T2" y="T3"/>
                  </a:cxn>
                  <a:cxn ang="0">
                    <a:pos x="T4" y="T5"/>
                  </a:cxn>
                  <a:cxn ang="0">
                    <a:pos x="T6" y="T7"/>
                  </a:cxn>
                  <a:cxn ang="0">
                    <a:pos x="T8" y="T9"/>
                  </a:cxn>
                </a:cxnLst>
                <a:rect l="0" t="0" r="r" b="b"/>
                <a:pathLst>
                  <a:path w="4" h="2">
                    <a:moveTo>
                      <a:pt x="3" y="2"/>
                    </a:moveTo>
                    <a:cubicBezTo>
                      <a:pt x="2" y="2"/>
                      <a:pt x="1" y="2"/>
                      <a:pt x="0" y="1"/>
                    </a:cubicBezTo>
                    <a:cubicBezTo>
                      <a:pt x="1" y="1"/>
                      <a:pt x="1" y="1"/>
                      <a:pt x="1" y="0"/>
                    </a:cubicBezTo>
                    <a:cubicBezTo>
                      <a:pt x="2" y="1"/>
                      <a:pt x="3" y="2"/>
                      <a:pt x="4" y="2"/>
                    </a:cubicBezTo>
                    <a:cubicBezTo>
                      <a:pt x="4" y="2"/>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4" name="Freeform 159">
                <a:extLst>
                  <a:ext uri="{FF2B5EF4-FFF2-40B4-BE49-F238E27FC236}">
                    <a16:creationId xmlns:a16="http://schemas.microsoft.com/office/drawing/2014/main" id="{1EEE7BEB-EDDB-AF38-A682-D3D7E143010D}"/>
                  </a:ext>
                </a:extLst>
              </p:cNvPr>
              <p:cNvSpPr/>
              <p:nvPr/>
            </p:nvSpPr>
            <p:spPr bwMode="auto">
              <a:xfrm>
                <a:off x="5527" y="2100"/>
                <a:ext cx="1" cy="1"/>
              </a:xfrm>
              <a:custGeom>
                <a:avLst/>
                <a:gdLst>
                  <a:gd name="T0" fmla="*/ 0 w 1"/>
                  <a:gd name="T1" fmla="*/ 0 h 1"/>
                  <a:gd name="T2" fmla="*/ 1 w 1"/>
                  <a:gd name="T3" fmla="*/ 0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0"/>
                      <a:pt x="1" y="0"/>
                    </a:cubicBezTo>
                    <a:cubicBezTo>
                      <a:pt x="1" y="1"/>
                      <a:pt x="1" y="1"/>
                      <a:pt x="0" y="1"/>
                    </a:cubicBezTo>
                    <a:cubicBezTo>
                      <a:pt x="0" y="1"/>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5" name="Freeform 160">
                <a:extLst>
                  <a:ext uri="{FF2B5EF4-FFF2-40B4-BE49-F238E27FC236}">
                    <a16:creationId xmlns:a16="http://schemas.microsoft.com/office/drawing/2014/main" id="{5A9E3CAB-7149-28A6-6A08-01F75BC72DC0}"/>
                  </a:ext>
                </a:extLst>
              </p:cNvPr>
              <p:cNvSpPr/>
              <p:nvPr/>
            </p:nvSpPr>
            <p:spPr bwMode="auto">
              <a:xfrm>
                <a:off x="5652" y="2523"/>
                <a:ext cx="1" cy="2"/>
              </a:xfrm>
              <a:custGeom>
                <a:avLst/>
                <a:gdLst>
                  <a:gd name="T0" fmla="*/ 1 w 1"/>
                  <a:gd name="T1" fmla="*/ 1 h 2"/>
                  <a:gd name="T2" fmla="*/ 1 w 1"/>
                  <a:gd name="T3" fmla="*/ 1 h 2"/>
                  <a:gd name="T4" fmla="*/ 0 w 1"/>
                  <a:gd name="T5" fmla="*/ 2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1"/>
                    </a:cubicBezTo>
                    <a:cubicBezTo>
                      <a:pt x="1" y="2"/>
                      <a:pt x="0" y="1"/>
                      <a:pt x="0" y="2"/>
                    </a:cubicBezTo>
                    <a:cubicBezTo>
                      <a:pt x="0" y="1"/>
                      <a:pt x="0" y="1"/>
                      <a:pt x="0" y="0"/>
                    </a:cubicBezTo>
                    <a:cubicBezTo>
                      <a:pt x="0"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6" name="Freeform 161">
                <a:extLst>
                  <a:ext uri="{FF2B5EF4-FFF2-40B4-BE49-F238E27FC236}">
                    <a16:creationId xmlns:a16="http://schemas.microsoft.com/office/drawing/2014/main" id="{4F49A339-3287-85A5-1D93-A5CA301FAAEE}"/>
                  </a:ext>
                </a:extLst>
              </p:cNvPr>
              <p:cNvSpPr/>
              <p:nvPr/>
            </p:nvSpPr>
            <p:spPr bwMode="auto">
              <a:xfrm>
                <a:off x="5457" y="2086"/>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7" name="Freeform 162">
                <a:extLst>
                  <a:ext uri="{FF2B5EF4-FFF2-40B4-BE49-F238E27FC236}">
                    <a16:creationId xmlns:a16="http://schemas.microsoft.com/office/drawing/2014/main" id="{E1309740-680D-AF1A-2193-73E0D3E2A40E}"/>
                  </a:ext>
                </a:extLst>
              </p:cNvPr>
              <p:cNvSpPr/>
              <p:nvPr/>
            </p:nvSpPr>
            <p:spPr bwMode="auto">
              <a:xfrm>
                <a:off x="5470" y="1675"/>
                <a:ext cx="1" cy="1"/>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1" y="1"/>
                    </a:cubicBezTo>
                    <a:cubicBezTo>
                      <a:pt x="1"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8" name="Freeform 163">
                <a:extLst>
                  <a:ext uri="{FF2B5EF4-FFF2-40B4-BE49-F238E27FC236}">
                    <a16:creationId xmlns:a16="http://schemas.microsoft.com/office/drawing/2014/main" id="{A7D8D674-60C4-CBF1-C39A-F096A0B8A5A4}"/>
                  </a:ext>
                </a:extLst>
              </p:cNvPr>
              <p:cNvSpPr/>
              <p:nvPr/>
            </p:nvSpPr>
            <p:spPr bwMode="auto">
              <a:xfrm>
                <a:off x="5635" y="268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9" name="Freeform 164">
                <a:extLst>
                  <a:ext uri="{FF2B5EF4-FFF2-40B4-BE49-F238E27FC236}">
                    <a16:creationId xmlns:a16="http://schemas.microsoft.com/office/drawing/2014/main" id="{666EAB63-7D66-0C1F-9E26-A1014866FD99}"/>
                  </a:ext>
                </a:extLst>
              </p:cNvPr>
              <p:cNvSpPr/>
              <p:nvPr/>
            </p:nvSpPr>
            <p:spPr bwMode="auto">
              <a:xfrm>
                <a:off x="5647" y="2676"/>
                <a:ext cx="3" cy="2"/>
              </a:xfrm>
              <a:custGeom>
                <a:avLst/>
                <a:gdLst>
                  <a:gd name="T0" fmla="*/ 2 w 2"/>
                  <a:gd name="T1" fmla="*/ 0 h 2"/>
                  <a:gd name="T2" fmla="*/ 2 w 2"/>
                  <a:gd name="T3" fmla="*/ 2 h 2"/>
                  <a:gd name="T4" fmla="*/ 2 w 2"/>
                  <a:gd name="T5" fmla="*/ 0 h 2"/>
                </a:gdLst>
                <a:ahLst/>
                <a:cxnLst>
                  <a:cxn ang="0">
                    <a:pos x="T0" y="T1"/>
                  </a:cxn>
                  <a:cxn ang="0">
                    <a:pos x="T2" y="T3"/>
                  </a:cxn>
                  <a:cxn ang="0">
                    <a:pos x="T4" y="T5"/>
                  </a:cxn>
                </a:cxnLst>
                <a:rect l="0" t="0" r="r" b="b"/>
                <a:pathLst>
                  <a:path w="2" h="2">
                    <a:moveTo>
                      <a:pt x="2" y="0"/>
                    </a:moveTo>
                    <a:cubicBezTo>
                      <a:pt x="2" y="1"/>
                      <a:pt x="2" y="2"/>
                      <a:pt x="2" y="2"/>
                    </a:cubicBezTo>
                    <a:cubicBezTo>
                      <a:pt x="0" y="2"/>
                      <a:pt x="0"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0" name="Freeform 165">
                <a:extLst>
                  <a:ext uri="{FF2B5EF4-FFF2-40B4-BE49-F238E27FC236}">
                    <a16:creationId xmlns:a16="http://schemas.microsoft.com/office/drawing/2014/main" id="{B7FD685C-9085-FB19-BDE2-39A361DAA29A}"/>
                  </a:ext>
                </a:extLst>
              </p:cNvPr>
              <p:cNvSpPr/>
              <p:nvPr/>
            </p:nvSpPr>
            <p:spPr bwMode="auto">
              <a:xfrm>
                <a:off x="5463" y="1577"/>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1" name="Freeform 166">
                <a:extLst>
                  <a:ext uri="{FF2B5EF4-FFF2-40B4-BE49-F238E27FC236}">
                    <a16:creationId xmlns:a16="http://schemas.microsoft.com/office/drawing/2014/main" id="{9739874C-F77F-0EC2-8386-835B52930029}"/>
                  </a:ext>
                </a:extLst>
              </p:cNvPr>
              <p:cNvSpPr/>
              <p:nvPr/>
            </p:nvSpPr>
            <p:spPr bwMode="auto">
              <a:xfrm>
                <a:off x="5477" y="2701"/>
                <a:ext cx="2" cy="2"/>
              </a:xfrm>
              <a:custGeom>
                <a:avLst/>
                <a:gdLst>
                  <a:gd name="T0" fmla="*/ 2 w 2"/>
                  <a:gd name="T1" fmla="*/ 1 h 2"/>
                  <a:gd name="T2" fmla="*/ 0 w 2"/>
                  <a:gd name="T3" fmla="*/ 0 h 2"/>
                  <a:gd name="T4" fmla="*/ 2 w 2"/>
                  <a:gd name="T5" fmla="*/ 1 h 2"/>
                </a:gdLst>
                <a:ahLst/>
                <a:cxnLst>
                  <a:cxn ang="0">
                    <a:pos x="T0" y="T1"/>
                  </a:cxn>
                  <a:cxn ang="0">
                    <a:pos x="T2" y="T3"/>
                  </a:cxn>
                  <a:cxn ang="0">
                    <a:pos x="T4" y="T5"/>
                  </a:cxn>
                </a:cxnLst>
                <a:rect l="0" t="0" r="r" b="b"/>
                <a:pathLst>
                  <a:path w="2" h="2">
                    <a:moveTo>
                      <a:pt x="2" y="1"/>
                    </a:moveTo>
                    <a:cubicBezTo>
                      <a:pt x="1" y="2"/>
                      <a:pt x="0" y="1"/>
                      <a:pt x="0" y="0"/>
                    </a:cubicBezTo>
                    <a:cubicBezTo>
                      <a:pt x="0" y="0"/>
                      <a:pt x="1" y="1"/>
                      <a:pt x="2"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2" name="Freeform 167">
                <a:extLst>
                  <a:ext uri="{FF2B5EF4-FFF2-40B4-BE49-F238E27FC236}">
                    <a16:creationId xmlns:a16="http://schemas.microsoft.com/office/drawing/2014/main" id="{067193EC-FF3A-5499-A462-D97114B5F7BB}"/>
                  </a:ext>
                </a:extLst>
              </p:cNvPr>
              <p:cNvSpPr/>
              <p:nvPr/>
            </p:nvSpPr>
            <p:spPr bwMode="auto">
              <a:xfrm>
                <a:off x="5636" y="2681"/>
                <a:ext cx="2" cy="3"/>
              </a:xfrm>
              <a:custGeom>
                <a:avLst/>
                <a:gdLst>
                  <a:gd name="T0" fmla="*/ 0 w 2"/>
                  <a:gd name="T1" fmla="*/ 0 h 2"/>
                  <a:gd name="T2" fmla="*/ 2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1" y="1"/>
                      <a:pt x="2" y="2"/>
                      <a:pt x="2" y="2"/>
                    </a:cubicBezTo>
                    <a:cubicBezTo>
                      <a:pt x="2" y="2"/>
                      <a:pt x="2" y="2"/>
                      <a:pt x="2" y="2"/>
                    </a:cubicBezTo>
                    <a:cubicBezTo>
                      <a:pt x="1" y="2"/>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3" name="Freeform 168">
                <a:extLst>
                  <a:ext uri="{FF2B5EF4-FFF2-40B4-BE49-F238E27FC236}">
                    <a16:creationId xmlns:a16="http://schemas.microsoft.com/office/drawing/2014/main" id="{84BDCE6D-3524-DE8D-3282-BAE82F445114}"/>
                  </a:ext>
                </a:extLst>
              </p:cNvPr>
              <p:cNvSpPr/>
              <p:nvPr/>
            </p:nvSpPr>
            <p:spPr bwMode="auto">
              <a:xfrm>
                <a:off x="5237" y="2571"/>
                <a:ext cx="42" cy="195"/>
              </a:xfrm>
              <a:custGeom>
                <a:avLst/>
                <a:gdLst>
                  <a:gd name="T0" fmla="*/ 7 w 37"/>
                  <a:gd name="T1" fmla="*/ 0 h 172"/>
                  <a:gd name="T2" fmla="*/ 27 w 37"/>
                  <a:gd name="T3" fmla="*/ 2 h 172"/>
                  <a:gd name="T4" fmla="*/ 32 w 37"/>
                  <a:gd name="T5" fmla="*/ 11 h 172"/>
                  <a:gd name="T6" fmla="*/ 19 w 37"/>
                  <a:gd name="T7" fmla="*/ 29 h 172"/>
                  <a:gd name="T8" fmla="*/ 34 w 37"/>
                  <a:gd name="T9" fmla="*/ 141 h 172"/>
                  <a:gd name="T10" fmla="*/ 28 w 37"/>
                  <a:gd name="T11" fmla="*/ 150 h 172"/>
                  <a:gd name="T12" fmla="*/ 37 w 37"/>
                  <a:gd name="T13" fmla="*/ 170 h 172"/>
                  <a:gd name="T14" fmla="*/ 19 w 37"/>
                  <a:gd name="T15" fmla="*/ 172 h 172"/>
                  <a:gd name="T16" fmla="*/ 8 w 37"/>
                  <a:gd name="T17" fmla="*/ 74 h 172"/>
                  <a:gd name="T18" fmla="*/ 8 w 37"/>
                  <a:gd name="T19" fmla="*/ 74 h 172"/>
                  <a:gd name="T20" fmla="*/ 7 w 37"/>
                  <a:gd name="T21" fmla="*/ 59 h 172"/>
                  <a:gd name="T22" fmla="*/ 6 w 37"/>
                  <a:gd name="T23" fmla="*/ 53 h 172"/>
                  <a:gd name="T24" fmla="*/ 5 w 37"/>
                  <a:gd name="T25" fmla="*/ 39 h 172"/>
                  <a:gd name="T26" fmla="*/ 3 w 37"/>
                  <a:gd name="T27" fmla="*/ 22 h 172"/>
                  <a:gd name="T28" fmla="*/ 12 w 37"/>
                  <a:gd name="T29" fmla="*/ 14 h 172"/>
                  <a:gd name="T30" fmla="*/ 0 w 37"/>
                  <a:gd name="T31" fmla="*/ 7 h 172"/>
                  <a:gd name="T32" fmla="*/ 7 w 37"/>
                  <a:gd name="T33"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172">
                    <a:moveTo>
                      <a:pt x="7" y="0"/>
                    </a:moveTo>
                    <a:cubicBezTo>
                      <a:pt x="14" y="3"/>
                      <a:pt x="21" y="2"/>
                      <a:pt x="27" y="2"/>
                    </a:cubicBezTo>
                    <a:cubicBezTo>
                      <a:pt x="35" y="3"/>
                      <a:pt x="33" y="7"/>
                      <a:pt x="32" y="11"/>
                    </a:cubicBezTo>
                    <a:cubicBezTo>
                      <a:pt x="18" y="10"/>
                      <a:pt x="17" y="17"/>
                      <a:pt x="19" y="29"/>
                    </a:cubicBezTo>
                    <a:cubicBezTo>
                      <a:pt x="25" y="66"/>
                      <a:pt x="29" y="103"/>
                      <a:pt x="34" y="141"/>
                    </a:cubicBezTo>
                    <a:cubicBezTo>
                      <a:pt x="27" y="140"/>
                      <a:pt x="26" y="144"/>
                      <a:pt x="28" y="150"/>
                    </a:cubicBezTo>
                    <a:cubicBezTo>
                      <a:pt x="30" y="157"/>
                      <a:pt x="36" y="162"/>
                      <a:pt x="37" y="170"/>
                    </a:cubicBezTo>
                    <a:cubicBezTo>
                      <a:pt x="30" y="167"/>
                      <a:pt x="25" y="172"/>
                      <a:pt x="19" y="172"/>
                    </a:cubicBezTo>
                    <a:cubicBezTo>
                      <a:pt x="16" y="139"/>
                      <a:pt x="14" y="106"/>
                      <a:pt x="8" y="74"/>
                    </a:cubicBezTo>
                    <a:cubicBezTo>
                      <a:pt x="8" y="74"/>
                      <a:pt x="8" y="74"/>
                      <a:pt x="8" y="74"/>
                    </a:cubicBezTo>
                    <a:cubicBezTo>
                      <a:pt x="7" y="69"/>
                      <a:pt x="7" y="64"/>
                      <a:pt x="7" y="59"/>
                    </a:cubicBezTo>
                    <a:cubicBezTo>
                      <a:pt x="8" y="57"/>
                      <a:pt x="8" y="55"/>
                      <a:pt x="6" y="53"/>
                    </a:cubicBezTo>
                    <a:cubicBezTo>
                      <a:pt x="5" y="48"/>
                      <a:pt x="5" y="44"/>
                      <a:pt x="5" y="39"/>
                    </a:cubicBezTo>
                    <a:cubicBezTo>
                      <a:pt x="7" y="33"/>
                      <a:pt x="6" y="28"/>
                      <a:pt x="3" y="22"/>
                    </a:cubicBezTo>
                    <a:cubicBezTo>
                      <a:pt x="6" y="19"/>
                      <a:pt x="12" y="18"/>
                      <a:pt x="12" y="14"/>
                    </a:cubicBezTo>
                    <a:cubicBezTo>
                      <a:pt x="11" y="8"/>
                      <a:pt x="4" y="9"/>
                      <a:pt x="0" y="7"/>
                    </a:cubicBezTo>
                    <a:cubicBezTo>
                      <a:pt x="1" y="3"/>
                      <a:pt x="5" y="2"/>
                      <a:pt x="7"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4" name="Freeform 169">
                <a:extLst>
                  <a:ext uri="{FF2B5EF4-FFF2-40B4-BE49-F238E27FC236}">
                    <a16:creationId xmlns:a16="http://schemas.microsoft.com/office/drawing/2014/main" id="{34DE0D76-75FB-A5AD-10A2-CB9F09B91E47}"/>
                  </a:ext>
                </a:extLst>
              </p:cNvPr>
              <p:cNvSpPr/>
              <p:nvPr/>
            </p:nvSpPr>
            <p:spPr bwMode="auto">
              <a:xfrm>
                <a:off x="5244" y="2885"/>
                <a:ext cx="46" cy="71"/>
              </a:xfrm>
              <a:custGeom>
                <a:avLst/>
                <a:gdLst>
                  <a:gd name="T0" fmla="*/ 11 w 40"/>
                  <a:gd name="T1" fmla="*/ 0 h 62"/>
                  <a:gd name="T2" fmla="*/ 26 w 40"/>
                  <a:gd name="T3" fmla="*/ 11 h 62"/>
                  <a:gd name="T4" fmla="*/ 21 w 40"/>
                  <a:gd name="T5" fmla="*/ 20 h 62"/>
                  <a:gd name="T6" fmla="*/ 29 w 40"/>
                  <a:gd name="T7" fmla="*/ 33 h 62"/>
                  <a:gd name="T8" fmla="*/ 35 w 40"/>
                  <a:gd name="T9" fmla="*/ 45 h 62"/>
                  <a:gd name="T10" fmla="*/ 33 w 40"/>
                  <a:gd name="T11" fmla="*/ 59 h 62"/>
                  <a:gd name="T12" fmla="*/ 28 w 40"/>
                  <a:gd name="T13" fmla="*/ 62 h 62"/>
                  <a:gd name="T14" fmla="*/ 26 w 40"/>
                  <a:gd name="T15" fmla="*/ 51 h 62"/>
                  <a:gd name="T16" fmla="*/ 16 w 40"/>
                  <a:gd name="T17" fmla="*/ 40 h 62"/>
                  <a:gd name="T18" fmla="*/ 10 w 40"/>
                  <a:gd name="T19" fmla="*/ 35 h 62"/>
                  <a:gd name="T20" fmla="*/ 6 w 40"/>
                  <a:gd name="T21" fmla="*/ 11 h 62"/>
                  <a:gd name="T22" fmla="*/ 11 w 40"/>
                  <a:gd name="T2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62">
                    <a:moveTo>
                      <a:pt x="11" y="0"/>
                    </a:moveTo>
                    <a:cubicBezTo>
                      <a:pt x="9" y="13"/>
                      <a:pt x="19" y="11"/>
                      <a:pt x="26" y="11"/>
                    </a:cubicBezTo>
                    <a:cubicBezTo>
                      <a:pt x="28" y="17"/>
                      <a:pt x="22" y="16"/>
                      <a:pt x="21" y="20"/>
                    </a:cubicBezTo>
                    <a:cubicBezTo>
                      <a:pt x="20" y="27"/>
                      <a:pt x="18" y="33"/>
                      <a:pt x="29" y="33"/>
                    </a:cubicBezTo>
                    <a:cubicBezTo>
                      <a:pt x="40" y="32"/>
                      <a:pt x="39" y="38"/>
                      <a:pt x="35" y="45"/>
                    </a:cubicBezTo>
                    <a:cubicBezTo>
                      <a:pt x="33" y="49"/>
                      <a:pt x="29" y="54"/>
                      <a:pt x="33" y="59"/>
                    </a:cubicBezTo>
                    <a:cubicBezTo>
                      <a:pt x="31" y="60"/>
                      <a:pt x="30" y="61"/>
                      <a:pt x="28" y="62"/>
                    </a:cubicBezTo>
                    <a:cubicBezTo>
                      <a:pt x="26" y="58"/>
                      <a:pt x="26" y="55"/>
                      <a:pt x="26" y="51"/>
                    </a:cubicBezTo>
                    <a:cubicBezTo>
                      <a:pt x="27" y="43"/>
                      <a:pt x="25" y="39"/>
                      <a:pt x="16" y="40"/>
                    </a:cubicBezTo>
                    <a:cubicBezTo>
                      <a:pt x="13" y="40"/>
                      <a:pt x="7" y="38"/>
                      <a:pt x="10" y="35"/>
                    </a:cubicBezTo>
                    <a:cubicBezTo>
                      <a:pt x="21" y="25"/>
                      <a:pt x="10" y="17"/>
                      <a:pt x="6" y="11"/>
                    </a:cubicBezTo>
                    <a:cubicBezTo>
                      <a:pt x="0" y="2"/>
                      <a:pt x="6" y="2"/>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5" name="Freeform 170">
                <a:extLst>
                  <a:ext uri="{FF2B5EF4-FFF2-40B4-BE49-F238E27FC236}">
                    <a16:creationId xmlns:a16="http://schemas.microsoft.com/office/drawing/2014/main" id="{73C73D7A-C8EE-0B20-1802-D852FC43B07A}"/>
                  </a:ext>
                </a:extLst>
              </p:cNvPr>
              <p:cNvSpPr/>
              <p:nvPr/>
            </p:nvSpPr>
            <p:spPr bwMode="auto">
              <a:xfrm>
                <a:off x="5232" y="2826"/>
                <a:ext cx="43" cy="55"/>
              </a:xfrm>
              <a:custGeom>
                <a:avLst/>
                <a:gdLst>
                  <a:gd name="T0" fmla="*/ 25 w 38"/>
                  <a:gd name="T1" fmla="*/ 0 h 48"/>
                  <a:gd name="T2" fmla="*/ 17 w 38"/>
                  <a:gd name="T3" fmla="*/ 23 h 48"/>
                  <a:gd name="T4" fmla="*/ 27 w 38"/>
                  <a:gd name="T5" fmla="*/ 34 h 48"/>
                  <a:gd name="T6" fmla="*/ 29 w 38"/>
                  <a:gd name="T7" fmla="*/ 48 h 48"/>
                  <a:gd name="T8" fmla="*/ 25 w 38"/>
                  <a:gd name="T9" fmla="*/ 40 h 48"/>
                  <a:gd name="T10" fmla="*/ 15 w 38"/>
                  <a:gd name="T11" fmla="*/ 36 h 48"/>
                  <a:gd name="T12" fmla="*/ 1 w 38"/>
                  <a:gd name="T13" fmla="*/ 30 h 48"/>
                  <a:gd name="T14" fmla="*/ 11 w 38"/>
                  <a:gd name="T15" fmla="*/ 20 h 48"/>
                  <a:gd name="T16" fmla="*/ 10 w 38"/>
                  <a:gd name="T17" fmla="*/ 7 h 48"/>
                  <a:gd name="T18" fmla="*/ 25 w 3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48">
                    <a:moveTo>
                      <a:pt x="25" y="0"/>
                    </a:moveTo>
                    <a:cubicBezTo>
                      <a:pt x="36" y="13"/>
                      <a:pt x="35" y="15"/>
                      <a:pt x="17" y="23"/>
                    </a:cubicBezTo>
                    <a:cubicBezTo>
                      <a:pt x="18" y="28"/>
                      <a:pt x="22" y="32"/>
                      <a:pt x="27" y="34"/>
                    </a:cubicBezTo>
                    <a:cubicBezTo>
                      <a:pt x="38" y="37"/>
                      <a:pt x="36" y="42"/>
                      <a:pt x="29" y="48"/>
                    </a:cubicBezTo>
                    <a:cubicBezTo>
                      <a:pt x="31" y="44"/>
                      <a:pt x="28" y="41"/>
                      <a:pt x="25" y="40"/>
                    </a:cubicBezTo>
                    <a:cubicBezTo>
                      <a:pt x="21" y="38"/>
                      <a:pt x="18" y="38"/>
                      <a:pt x="15" y="36"/>
                    </a:cubicBezTo>
                    <a:cubicBezTo>
                      <a:pt x="10" y="33"/>
                      <a:pt x="2" y="37"/>
                      <a:pt x="1" y="30"/>
                    </a:cubicBezTo>
                    <a:cubicBezTo>
                      <a:pt x="0" y="25"/>
                      <a:pt x="7" y="23"/>
                      <a:pt x="11" y="20"/>
                    </a:cubicBezTo>
                    <a:cubicBezTo>
                      <a:pt x="19" y="15"/>
                      <a:pt x="13" y="11"/>
                      <a:pt x="10" y="7"/>
                    </a:cubicBezTo>
                    <a:cubicBezTo>
                      <a:pt x="14" y="2"/>
                      <a:pt x="24" y="10"/>
                      <a:pt x="2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6" name="Freeform 171">
                <a:extLst>
                  <a:ext uri="{FF2B5EF4-FFF2-40B4-BE49-F238E27FC236}">
                    <a16:creationId xmlns:a16="http://schemas.microsoft.com/office/drawing/2014/main" id="{7A4A4564-B488-AB28-61E0-CE6698034255}"/>
                  </a:ext>
                </a:extLst>
              </p:cNvPr>
              <p:cNvSpPr/>
              <p:nvPr/>
            </p:nvSpPr>
            <p:spPr bwMode="auto">
              <a:xfrm>
                <a:off x="5231" y="2781"/>
                <a:ext cx="44" cy="34"/>
              </a:xfrm>
              <a:custGeom>
                <a:avLst/>
                <a:gdLst>
                  <a:gd name="T0" fmla="*/ 18 w 39"/>
                  <a:gd name="T1" fmla="*/ 1 h 30"/>
                  <a:gd name="T2" fmla="*/ 18 w 39"/>
                  <a:gd name="T3" fmla="*/ 7 h 30"/>
                  <a:gd name="T4" fmla="*/ 32 w 39"/>
                  <a:gd name="T5" fmla="*/ 16 h 30"/>
                  <a:gd name="T6" fmla="*/ 37 w 39"/>
                  <a:gd name="T7" fmla="*/ 26 h 30"/>
                  <a:gd name="T8" fmla="*/ 27 w 39"/>
                  <a:gd name="T9" fmla="*/ 28 h 30"/>
                  <a:gd name="T10" fmla="*/ 5 w 39"/>
                  <a:gd name="T11" fmla="*/ 10 h 30"/>
                  <a:gd name="T12" fmla="*/ 6 w 39"/>
                  <a:gd name="T13" fmla="*/ 3 h 30"/>
                  <a:gd name="T14" fmla="*/ 18 w 39"/>
                  <a:gd name="T15" fmla="*/ 1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0">
                    <a:moveTo>
                      <a:pt x="18" y="1"/>
                    </a:moveTo>
                    <a:cubicBezTo>
                      <a:pt x="19" y="3"/>
                      <a:pt x="12" y="5"/>
                      <a:pt x="18" y="7"/>
                    </a:cubicBezTo>
                    <a:cubicBezTo>
                      <a:pt x="24" y="8"/>
                      <a:pt x="28" y="12"/>
                      <a:pt x="32" y="16"/>
                    </a:cubicBezTo>
                    <a:cubicBezTo>
                      <a:pt x="34" y="19"/>
                      <a:pt x="39" y="21"/>
                      <a:pt x="37" y="26"/>
                    </a:cubicBezTo>
                    <a:cubicBezTo>
                      <a:pt x="35" y="30"/>
                      <a:pt x="30" y="28"/>
                      <a:pt x="27" y="28"/>
                    </a:cubicBezTo>
                    <a:cubicBezTo>
                      <a:pt x="19" y="23"/>
                      <a:pt x="14" y="14"/>
                      <a:pt x="5" y="10"/>
                    </a:cubicBezTo>
                    <a:cubicBezTo>
                      <a:pt x="0" y="9"/>
                      <a:pt x="1" y="5"/>
                      <a:pt x="6" y="3"/>
                    </a:cubicBezTo>
                    <a:cubicBezTo>
                      <a:pt x="10" y="0"/>
                      <a:pt x="14" y="1"/>
                      <a:pt x="18"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7" name="Freeform 172">
                <a:extLst>
                  <a:ext uri="{FF2B5EF4-FFF2-40B4-BE49-F238E27FC236}">
                    <a16:creationId xmlns:a16="http://schemas.microsoft.com/office/drawing/2014/main" id="{BB6D9379-A9D7-5945-B034-E7BF4E69AA01}"/>
                  </a:ext>
                </a:extLst>
              </p:cNvPr>
              <p:cNvSpPr/>
              <p:nvPr/>
            </p:nvSpPr>
            <p:spPr bwMode="auto">
              <a:xfrm>
                <a:off x="5176" y="2681"/>
                <a:ext cx="31" cy="31"/>
              </a:xfrm>
              <a:custGeom>
                <a:avLst/>
                <a:gdLst>
                  <a:gd name="T0" fmla="*/ 1 w 27"/>
                  <a:gd name="T1" fmla="*/ 0 h 27"/>
                  <a:gd name="T2" fmla="*/ 25 w 27"/>
                  <a:gd name="T3" fmla="*/ 12 h 27"/>
                  <a:gd name="T4" fmla="*/ 25 w 27"/>
                  <a:gd name="T5" fmla="*/ 23 h 27"/>
                  <a:gd name="T6" fmla="*/ 15 w 27"/>
                  <a:gd name="T7" fmla="*/ 20 h 27"/>
                  <a:gd name="T8" fmla="*/ 8 w 27"/>
                  <a:gd name="T9" fmla="*/ 18 h 27"/>
                  <a:gd name="T10" fmla="*/ 1 w 27"/>
                  <a:gd name="T11" fmla="*/ 0 h 27"/>
                </a:gdLst>
                <a:ahLst/>
                <a:cxnLst>
                  <a:cxn ang="0">
                    <a:pos x="T0" y="T1"/>
                  </a:cxn>
                  <a:cxn ang="0">
                    <a:pos x="T2" y="T3"/>
                  </a:cxn>
                  <a:cxn ang="0">
                    <a:pos x="T4" y="T5"/>
                  </a:cxn>
                  <a:cxn ang="0">
                    <a:pos x="T6" y="T7"/>
                  </a:cxn>
                  <a:cxn ang="0">
                    <a:pos x="T8" y="T9"/>
                  </a:cxn>
                  <a:cxn ang="0">
                    <a:pos x="T10" y="T11"/>
                  </a:cxn>
                </a:cxnLst>
                <a:rect l="0" t="0" r="r" b="b"/>
                <a:pathLst>
                  <a:path w="27" h="27">
                    <a:moveTo>
                      <a:pt x="1" y="0"/>
                    </a:moveTo>
                    <a:cubicBezTo>
                      <a:pt x="11" y="0"/>
                      <a:pt x="21" y="0"/>
                      <a:pt x="25" y="12"/>
                    </a:cubicBezTo>
                    <a:cubicBezTo>
                      <a:pt x="25" y="16"/>
                      <a:pt x="27" y="20"/>
                      <a:pt x="25" y="23"/>
                    </a:cubicBezTo>
                    <a:cubicBezTo>
                      <a:pt x="21" y="27"/>
                      <a:pt x="18" y="21"/>
                      <a:pt x="15" y="20"/>
                    </a:cubicBezTo>
                    <a:cubicBezTo>
                      <a:pt x="12" y="20"/>
                      <a:pt x="10" y="19"/>
                      <a:pt x="8" y="18"/>
                    </a:cubicBezTo>
                    <a:cubicBezTo>
                      <a:pt x="0" y="14"/>
                      <a:pt x="1" y="7"/>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8" name="Freeform 173">
                <a:extLst>
                  <a:ext uri="{FF2B5EF4-FFF2-40B4-BE49-F238E27FC236}">
                    <a16:creationId xmlns:a16="http://schemas.microsoft.com/office/drawing/2014/main" id="{D658E059-26BD-5912-985F-251575CB4FFB}"/>
                  </a:ext>
                </a:extLst>
              </p:cNvPr>
              <p:cNvSpPr/>
              <p:nvPr/>
            </p:nvSpPr>
            <p:spPr bwMode="auto">
              <a:xfrm>
                <a:off x="5214" y="2635"/>
                <a:ext cx="33" cy="28"/>
              </a:xfrm>
              <a:custGeom>
                <a:avLst/>
                <a:gdLst>
                  <a:gd name="T0" fmla="*/ 29 w 29"/>
                  <a:gd name="T1" fmla="*/ 18 h 25"/>
                  <a:gd name="T2" fmla="*/ 29 w 29"/>
                  <a:gd name="T3" fmla="*/ 18 h 25"/>
                  <a:gd name="T4" fmla="*/ 9 w 29"/>
                  <a:gd name="T5" fmla="*/ 24 h 25"/>
                  <a:gd name="T6" fmla="*/ 1 w 29"/>
                  <a:gd name="T7" fmla="*/ 12 h 25"/>
                  <a:gd name="T8" fmla="*/ 2 w 29"/>
                  <a:gd name="T9" fmla="*/ 8 h 25"/>
                  <a:gd name="T10" fmla="*/ 18 w 29"/>
                  <a:gd name="T11" fmla="*/ 5 h 25"/>
                  <a:gd name="T12" fmla="*/ 29 w 29"/>
                  <a:gd name="T13" fmla="*/ 18 h 25"/>
                </a:gdLst>
                <a:ahLst/>
                <a:cxnLst>
                  <a:cxn ang="0">
                    <a:pos x="T0" y="T1"/>
                  </a:cxn>
                  <a:cxn ang="0">
                    <a:pos x="T2" y="T3"/>
                  </a:cxn>
                  <a:cxn ang="0">
                    <a:pos x="T4" y="T5"/>
                  </a:cxn>
                  <a:cxn ang="0">
                    <a:pos x="T6" y="T7"/>
                  </a:cxn>
                  <a:cxn ang="0">
                    <a:pos x="T8" y="T9"/>
                  </a:cxn>
                  <a:cxn ang="0">
                    <a:pos x="T10" y="T11"/>
                  </a:cxn>
                  <a:cxn ang="0">
                    <a:pos x="T12" y="T13"/>
                  </a:cxn>
                </a:cxnLst>
                <a:rect l="0" t="0" r="r" b="b"/>
                <a:pathLst>
                  <a:path w="28" h="25">
                    <a:moveTo>
                      <a:pt x="29" y="18"/>
                    </a:moveTo>
                    <a:cubicBezTo>
                      <a:pt x="29" y="18"/>
                      <a:pt x="29" y="18"/>
                      <a:pt x="29" y="18"/>
                    </a:cubicBezTo>
                    <a:cubicBezTo>
                      <a:pt x="23" y="25"/>
                      <a:pt x="15" y="22"/>
                      <a:pt x="9" y="24"/>
                    </a:cubicBezTo>
                    <a:cubicBezTo>
                      <a:pt x="4" y="22"/>
                      <a:pt x="5" y="15"/>
                      <a:pt x="1" y="12"/>
                    </a:cubicBezTo>
                    <a:cubicBezTo>
                      <a:pt x="0" y="11"/>
                      <a:pt x="0" y="8"/>
                      <a:pt x="2" y="8"/>
                    </a:cubicBezTo>
                    <a:cubicBezTo>
                      <a:pt x="7" y="7"/>
                      <a:pt x="11" y="0"/>
                      <a:pt x="18" y="5"/>
                    </a:cubicBezTo>
                    <a:cubicBezTo>
                      <a:pt x="18" y="12"/>
                      <a:pt x="25" y="13"/>
                      <a:pt x="29"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9" name="Freeform 174">
                <a:extLst>
                  <a:ext uri="{FF2B5EF4-FFF2-40B4-BE49-F238E27FC236}">
                    <a16:creationId xmlns:a16="http://schemas.microsoft.com/office/drawing/2014/main" id="{273D373F-7383-9A44-CF69-7E93BF6AB5E2}"/>
                  </a:ext>
                </a:extLst>
              </p:cNvPr>
              <p:cNvSpPr/>
              <p:nvPr/>
            </p:nvSpPr>
            <p:spPr bwMode="auto">
              <a:xfrm>
                <a:off x="5122" y="2711"/>
                <a:ext cx="20" cy="38"/>
              </a:xfrm>
              <a:custGeom>
                <a:avLst/>
                <a:gdLst>
                  <a:gd name="T0" fmla="*/ 3 w 18"/>
                  <a:gd name="T1" fmla="*/ 14 h 34"/>
                  <a:gd name="T2" fmla="*/ 7 w 18"/>
                  <a:gd name="T3" fmla="*/ 1 h 34"/>
                  <a:gd name="T4" fmla="*/ 17 w 18"/>
                  <a:gd name="T5" fmla="*/ 14 h 34"/>
                  <a:gd name="T6" fmla="*/ 18 w 18"/>
                  <a:gd name="T7" fmla="*/ 22 h 34"/>
                  <a:gd name="T8" fmla="*/ 17 w 18"/>
                  <a:gd name="T9" fmla="*/ 34 h 34"/>
                  <a:gd name="T10" fmla="*/ 3 w 18"/>
                  <a:gd name="T11" fmla="*/ 14 h 34"/>
                </a:gdLst>
                <a:ahLst/>
                <a:cxnLst>
                  <a:cxn ang="0">
                    <a:pos x="T0" y="T1"/>
                  </a:cxn>
                  <a:cxn ang="0">
                    <a:pos x="T2" y="T3"/>
                  </a:cxn>
                  <a:cxn ang="0">
                    <a:pos x="T4" y="T5"/>
                  </a:cxn>
                  <a:cxn ang="0">
                    <a:pos x="T6" y="T7"/>
                  </a:cxn>
                  <a:cxn ang="0">
                    <a:pos x="T8" y="T9"/>
                  </a:cxn>
                  <a:cxn ang="0">
                    <a:pos x="T10" y="T11"/>
                  </a:cxn>
                </a:cxnLst>
                <a:rect l="0" t="0" r="r" b="b"/>
                <a:pathLst>
                  <a:path w="18" h="34">
                    <a:moveTo>
                      <a:pt x="3" y="14"/>
                    </a:moveTo>
                    <a:cubicBezTo>
                      <a:pt x="4" y="10"/>
                      <a:pt x="0" y="2"/>
                      <a:pt x="7" y="1"/>
                    </a:cubicBezTo>
                    <a:cubicBezTo>
                      <a:pt x="15" y="0"/>
                      <a:pt x="16" y="8"/>
                      <a:pt x="17" y="14"/>
                    </a:cubicBezTo>
                    <a:cubicBezTo>
                      <a:pt x="18" y="17"/>
                      <a:pt x="18" y="19"/>
                      <a:pt x="18" y="22"/>
                    </a:cubicBezTo>
                    <a:cubicBezTo>
                      <a:pt x="17" y="26"/>
                      <a:pt x="17" y="30"/>
                      <a:pt x="17" y="34"/>
                    </a:cubicBezTo>
                    <a:cubicBezTo>
                      <a:pt x="14" y="26"/>
                      <a:pt x="4" y="23"/>
                      <a:pt x="3"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0" name="Freeform 175">
                <a:extLst>
                  <a:ext uri="{FF2B5EF4-FFF2-40B4-BE49-F238E27FC236}">
                    <a16:creationId xmlns:a16="http://schemas.microsoft.com/office/drawing/2014/main" id="{190F781D-64EF-36F5-E99D-76309C969DE7}"/>
                  </a:ext>
                </a:extLst>
              </p:cNvPr>
              <p:cNvSpPr/>
              <p:nvPr/>
            </p:nvSpPr>
            <p:spPr bwMode="auto">
              <a:xfrm>
                <a:off x="5251" y="2780"/>
                <a:ext cx="6" cy="2"/>
              </a:xfrm>
              <a:custGeom>
                <a:avLst/>
                <a:gdLst>
                  <a:gd name="T0" fmla="*/ 5 w 5"/>
                  <a:gd name="T1" fmla="*/ 0 h 2"/>
                  <a:gd name="T2" fmla="*/ 0 w 5"/>
                  <a:gd name="T3" fmla="*/ 2 h 2"/>
                  <a:gd name="T4" fmla="*/ 5 w 5"/>
                  <a:gd name="T5" fmla="*/ 0 h 2"/>
                </a:gdLst>
                <a:ahLst/>
                <a:cxnLst>
                  <a:cxn ang="0">
                    <a:pos x="T0" y="T1"/>
                  </a:cxn>
                  <a:cxn ang="0">
                    <a:pos x="T2" y="T3"/>
                  </a:cxn>
                  <a:cxn ang="0">
                    <a:pos x="T4" y="T5"/>
                  </a:cxn>
                </a:cxnLst>
                <a:rect l="0" t="0" r="r" b="b"/>
                <a:pathLst>
                  <a:path w="5" h="2">
                    <a:moveTo>
                      <a:pt x="5" y="0"/>
                    </a:moveTo>
                    <a:cubicBezTo>
                      <a:pt x="4" y="2"/>
                      <a:pt x="2" y="2"/>
                      <a:pt x="0" y="2"/>
                    </a:cubicBezTo>
                    <a:cubicBezTo>
                      <a:pt x="1" y="0"/>
                      <a:pt x="3" y="0"/>
                      <a:pt x="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1" name="Freeform 176">
                <a:extLst>
                  <a:ext uri="{FF2B5EF4-FFF2-40B4-BE49-F238E27FC236}">
                    <a16:creationId xmlns:a16="http://schemas.microsoft.com/office/drawing/2014/main" id="{6CA30064-E8B0-C2EA-DDD6-22BA95BBA5DC}"/>
                  </a:ext>
                </a:extLst>
              </p:cNvPr>
              <p:cNvSpPr/>
              <p:nvPr/>
            </p:nvSpPr>
            <p:spPr bwMode="auto">
              <a:xfrm>
                <a:off x="5259" y="2882"/>
                <a:ext cx="3" cy="1"/>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2" y="0"/>
                      <a:pt x="1" y="1"/>
                      <a:pt x="0" y="1"/>
                    </a:cubicBezTo>
                    <a:cubicBezTo>
                      <a:pt x="1" y="1"/>
                      <a:pt x="2" y="0"/>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2" name="Freeform 177">
                <a:extLst>
                  <a:ext uri="{FF2B5EF4-FFF2-40B4-BE49-F238E27FC236}">
                    <a16:creationId xmlns:a16="http://schemas.microsoft.com/office/drawing/2014/main" id="{99EE4867-1558-1327-563E-0EB681F71A2B}"/>
                  </a:ext>
                </a:extLst>
              </p:cNvPr>
              <p:cNvSpPr/>
              <p:nvPr/>
            </p:nvSpPr>
            <p:spPr bwMode="auto">
              <a:xfrm>
                <a:off x="5606" y="2817"/>
                <a:ext cx="48" cy="38"/>
              </a:xfrm>
              <a:custGeom>
                <a:avLst/>
                <a:gdLst>
                  <a:gd name="T0" fmla="*/ 25 w 42"/>
                  <a:gd name="T1" fmla="*/ 33 h 33"/>
                  <a:gd name="T2" fmla="*/ 17 w 42"/>
                  <a:gd name="T3" fmla="*/ 33 h 33"/>
                  <a:gd name="T4" fmla="*/ 0 w 42"/>
                  <a:gd name="T5" fmla="*/ 19 h 33"/>
                  <a:gd name="T6" fmla="*/ 23 w 42"/>
                  <a:gd name="T7" fmla="*/ 0 h 33"/>
                  <a:gd name="T8" fmla="*/ 31 w 42"/>
                  <a:gd name="T9" fmla="*/ 13 h 33"/>
                  <a:gd name="T10" fmla="*/ 31 w 42"/>
                  <a:gd name="T11" fmla="*/ 30 h 33"/>
                  <a:gd name="T12" fmla="*/ 25 w 42"/>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42" h="33">
                    <a:moveTo>
                      <a:pt x="25" y="33"/>
                    </a:moveTo>
                    <a:cubicBezTo>
                      <a:pt x="22" y="33"/>
                      <a:pt x="20" y="33"/>
                      <a:pt x="17" y="33"/>
                    </a:cubicBezTo>
                    <a:cubicBezTo>
                      <a:pt x="13" y="27"/>
                      <a:pt x="4" y="26"/>
                      <a:pt x="0" y="19"/>
                    </a:cubicBezTo>
                    <a:cubicBezTo>
                      <a:pt x="10" y="15"/>
                      <a:pt x="20" y="11"/>
                      <a:pt x="23" y="0"/>
                    </a:cubicBezTo>
                    <a:cubicBezTo>
                      <a:pt x="23" y="6"/>
                      <a:pt x="26" y="10"/>
                      <a:pt x="31" y="13"/>
                    </a:cubicBezTo>
                    <a:cubicBezTo>
                      <a:pt x="42" y="20"/>
                      <a:pt x="42" y="23"/>
                      <a:pt x="31" y="30"/>
                    </a:cubicBezTo>
                    <a:cubicBezTo>
                      <a:pt x="29" y="31"/>
                      <a:pt x="27" y="32"/>
                      <a:pt x="25" y="3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3" name="Freeform 178">
                <a:extLst>
                  <a:ext uri="{FF2B5EF4-FFF2-40B4-BE49-F238E27FC236}">
                    <a16:creationId xmlns:a16="http://schemas.microsoft.com/office/drawing/2014/main" id="{C162F935-BECC-2053-B0D4-7E30C04EE469}"/>
                  </a:ext>
                </a:extLst>
              </p:cNvPr>
              <p:cNvSpPr/>
              <p:nvPr/>
            </p:nvSpPr>
            <p:spPr bwMode="auto">
              <a:xfrm>
                <a:off x="5614" y="2780"/>
                <a:ext cx="42" cy="31"/>
              </a:xfrm>
              <a:custGeom>
                <a:avLst/>
                <a:gdLst>
                  <a:gd name="T0" fmla="*/ 20 w 37"/>
                  <a:gd name="T1" fmla="*/ 0 h 27"/>
                  <a:gd name="T2" fmla="*/ 32 w 37"/>
                  <a:gd name="T3" fmla="*/ 5 h 27"/>
                  <a:gd name="T4" fmla="*/ 33 w 37"/>
                  <a:gd name="T5" fmla="*/ 14 h 27"/>
                  <a:gd name="T6" fmla="*/ 15 w 37"/>
                  <a:gd name="T7" fmla="*/ 27 h 27"/>
                  <a:gd name="T8" fmla="*/ 7 w 37"/>
                  <a:gd name="T9" fmla="*/ 23 h 27"/>
                  <a:gd name="T10" fmla="*/ 5 w 37"/>
                  <a:gd name="T11" fmla="*/ 13 h 27"/>
                  <a:gd name="T12" fmla="*/ 20 w 37"/>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37" h="27">
                    <a:moveTo>
                      <a:pt x="20" y="0"/>
                    </a:moveTo>
                    <a:cubicBezTo>
                      <a:pt x="25" y="0"/>
                      <a:pt x="29" y="2"/>
                      <a:pt x="32" y="5"/>
                    </a:cubicBezTo>
                    <a:cubicBezTo>
                      <a:pt x="35" y="8"/>
                      <a:pt x="37" y="11"/>
                      <a:pt x="33" y="14"/>
                    </a:cubicBezTo>
                    <a:cubicBezTo>
                      <a:pt x="26" y="17"/>
                      <a:pt x="23" y="25"/>
                      <a:pt x="15" y="27"/>
                    </a:cubicBezTo>
                    <a:cubicBezTo>
                      <a:pt x="13" y="26"/>
                      <a:pt x="10" y="24"/>
                      <a:pt x="7" y="23"/>
                    </a:cubicBezTo>
                    <a:cubicBezTo>
                      <a:pt x="0" y="21"/>
                      <a:pt x="1" y="17"/>
                      <a:pt x="5" y="13"/>
                    </a:cubicBezTo>
                    <a:cubicBezTo>
                      <a:pt x="10" y="8"/>
                      <a:pt x="14" y="3"/>
                      <a:pt x="2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4" name="Freeform 179">
                <a:extLst>
                  <a:ext uri="{FF2B5EF4-FFF2-40B4-BE49-F238E27FC236}">
                    <a16:creationId xmlns:a16="http://schemas.microsoft.com/office/drawing/2014/main" id="{95CB24F1-4010-4D5D-C2BF-5E43C5AA2315}"/>
                  </a:ext>
                </a:extLst>
              </p:cNvPr>
              <p:cNvSpPr/>
              <p:nvPr/>
            </p:nvSpPr>
            <p:spPr bwMode="auto">
              <a:xfrm>
                <a:off x="5555" y="2848"/>
                <a:ext cx="36" cy="19"/>
              </a:xfrm>
              <a:custGeom>
                <a:avLst/>
                <a:gdLst>
                  <a:gd name="T0" fmla="*/ 15 w 31"/>
                  <a:gd name="T1" fmla="*/ 17 h 17"/>
                  <a:gd name="T2" fmla="*/ 10 w 31"/>
                  <a:gd name="T3" fmla="*/ 17 h 17"/>
                  <a:gd name="T4" fmla="*/ 0 w 31"/>
                  <a:gd name="T5" fmla="*/ 11 h 17"/>
                  <a:gd name="T6" fmla="*/ 9 w 31"/>
                  <a:gd name="T7" fmla="*/ 5 h 17"/>
                  <a:gd name="T8" fmla="*/ 21 w 31"/>
                  <a:gd name="T9" fmla="*/ 0 h 17"/>
                  <a:gd name="T10" fmla="*/ 15 w 31"/>
                  <a:gd name="T11" fmla="*/ 17 h 17"/>
                </a:gdLst>
                <a:ahLst/>
                <a:cxnLst>
                  <a:cxn ang="0">
                    <a:pos x="T0" y="T1"/>
                  </a:cxn>
                  <a:cxn ang="0">
                    <a:pos x="T2" y="T3"/>
                  </a:cxn>
                  <a:cxn ang="0">
                    <a:pos x="T4" y="T5"/>
                  </a:cxn>
                  <a:cxn ang="0">
                    <a:pos x="T6" y="T7"/>
                  </a:cxn>
                  <a:cxn ang="0">
                    <a:pos x="T8" y="T9"/>
                  </a:cxn>
                  <a:cxn ang="0">
                    <a:pos x="T10" y="T11"/>
                  </a:cxn>
                </a:cxnLst>
                <a:rect l="0" t="0" r="r" b="b"/>
                <a:pathLst>
                  <a:path w="31" h="17">
                    <a:moveTo>
                      <a:pt x="15" y="17"/>
                    </a:moveTo>
                    <a:cubicBezTo>
                      <a:pt x="14" y="17"/>
                      <a:pt x="12" y="17"/>
                      <a:pt x="10" y="17"/>
                    </a:cubicBezTo>
                    <a:cubicBezTo>
                      <a:pt x="6" y="17"/>
                      <a:pt x="1" y="16"/>
                      <a:pt x="0" y="11"/>
                    </a:cubicBezTo>
                    <a:cubicBezTo>
                      <a:pt x="0" y="7"/>
                      <a:pt x="5" y="6"/>
                      <a:pt x="9" y="5"/>
                    </a:cubicBezTo>
                    <a:cubicBezTo>
                      <a:pt x="13" y="4"/>
                      <a:pt x="17" y="2"/>
                      <a:pt x="21" y="0"/>
                    </a:cubicBezTo>
                    <a:cubicBezTo>
                      <a:pt x="31" y="10"/>
                      <a:pt x="31" y="10"/>
                      <a:pt x="15"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5" name="Freeform 180">
                <a:extLst>
                  <a:ext uri="{FF2B5EF4-FFF2-40B4-BE49-F238E27FC236}">
                    <a16:creationId xmlns:a16="http://schemas.microsoft.com/office/drawing/2014/main" id="{5C29DC77-0465-9277-9818-D4BAF71A52EE}"/>
                  </a:ext>
                </a:extLst>
              </p:cNvPr>
              <p:cNvSpPr/>
              <p:nvPr/>
            </p:nvSpPr>
            <p:spPr bwMode="auto">
              <a:xfrm>
                <a:off x="5547" y="2907"/>
                <a:ext cx="32" cy="24"/>
              </a:xfrm>
              <a:custGeom>
                <a:avLst/>
                <a:gdLst>
                  <a:gd name="T0" fmla="*/ 11 w 28"/>
                  <a:gd name="T1" fmla="*/ 21 h 21"/>
                  <a:gd name="T2" fmla="*/ 2 w 28"/>
                  <a:gd name="T3" fmla="*/ 6 h 21"/>
                  <a:gd name="T4" fmla="*/ 18 w 28"/>
                  <a:gd name="T5" fmla="*/ 5 h 21"/>
                  <a:gd name="T6" fmla="*/ 19 w 28"/>
                  <a:gd name="T7" fmla="*/ 7 h 21"/>
                  <a:gd name="T8" fmla="*/ 11 w 28"/>
                  <a:gd name="T9" fmla="*/ 21 h 21"/>
                </a:gdLst>
                <a:ahLst/>
                <a:cxnLst>
                  <a:cxn ang="0">
                    <a:pos x="T0" y="T1"/>
                  </a:cxn>
                  <a:cxn ang="0">
                    <a:pos x="T2" y="T3"/>
                  </a:cxn>
                  <a:cxn ang="0">
                    <a:pos x="T4" y="T5"/>
                  </a:cxn>
                  <a:cxn ang="0">
                    <a:pos x="T6" y="T7"/>
                  </a:cxn>
                  <a:cxn ang="0">
                    <a:pos x="T8" y="T9"/>
                  </a:cxn>
                </a:cxnLst>
                <a:rect l="0" t="0" r="r" b="b"/>
                <a:pathLst>
                  <a:path w="28" h="21">
                    <a:moveTo>
                      <a:pt x="11" y="21"/>
                    </a:moveTo>
                    <a:cubicBezTo>
                      <a:pt x="5" y="18"/>
                      <a:pt x="0" y="11"/>
                      <a:pt x="2" y="6"/>
                    </a:cubicBezTo>
                    <a:cubicBezTo>
                      <a:pt x="5" y="0"/>
                      <a:pt x="13" y="5"/>
                      <a:pt x="18" y="5"/>
                    </a:cubicBezTo>
                    <a:cubicBezTo>
                      <a:pt x="19" y="5"/>
                      <a:pt x="19" y="6"/>
                      <a:pt x="19" y="7"/>
                    </a:cubicBezTo>
                    <a:cubicBezTo>
                      <a:pt x="28" y="20"/>
                      <a:pt x="28" y="20"/>
                      <a:pt x="11"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6" name="Freeform 181">
                <a:extLst>
                  <a:ext uri="{FF2B5EF4-FFF2-40B4-BE49-F238E27FC236}">
                    <a16:creationId xmlns:a16="http://schemas.microsoft.com/office/drawing/2014/main" id="{854D0292-70CF-7773-6513-C1BB5797E228}"/>
                  </a:ext>
                </a:extLst>
              </p:cNvPr>
              <p:cNvSpPr/>
              <p:nvPr/>
            </p:nvSpPr>
            <p:spPr bwMode="auto">
              <a:xfrm>
                <a:off x="5511" y="2960"/>
                <a:ext cx="31" cy="27"/>
              </a:xfrm>
              <a:custGeom>
                <a:avLst/>
                <a:gdLst>
                  <a:gd name="T0" fmla="*/ 9 w 27"/>
                  <a:gd name="T1" fmla="*/ 20 h 24"/>
                  <a:gd name="T2" fmla="*/ 6 w 27"/>
                  <a:gd name="T3" fmla="*/ 5 h 24"/>
                  <a:gd name="T4" fmla="*/ 21 w 27"/>
                  <a:gd name="T5" fmla="*/ 10 h 24"/>
                  <a:gd name="T6" fmla="*/ 27 w 27"/>
                  <a:gd name="T7" fmla="*/ 23 h 24"/>
                  <a:gd name="T8" fmla="*/ 9 w 27"/>
                  <a:gd name="T9" fmla="*/ 20 h 24"/>
                </a:gdLst>
                <a:ahLst/>
                <a:cxnLst>
                  <a:cxn ang="0">
                    <a:pos x="T0" y="T1"/>
                  </a:cxn>
                  <a:cxn ang="0">
                    <a:pos x="T2" y="T3"/>
                  </a:cxn>
                  <a:cxn ang="0">
                    <a:pos x="T4" y="T5"/>
                  </a:cxn>
                  <a:cxn ang="0">
                    <a:pos x="T6" y="T7"/>
                  </a:cxn>
                  <a:cxn ang="0">
                    <a:pos x="T8" y="T9"/>
                  </a:cxn>
                </a:cxnLst>
                <a:rect l="0" t="0" r="r" b="b"/>
                <a:pathLst>
                  <a:path w="27" h="24">
                    <a:moveTo>
                      <a:pt x="9" y="20"/>
                    </a:moveTo>
                    <a:cubicBezTo>
                      <a:pt x="4" y="16"/>
                      <a:pt x="0" y="10"/>
                      <a:pt x="6" y="5"/>
                    </a:cubicBezTo>
                    <a:cubicBezTo>
                      <a:pt x="12" y="0"/>
                      <a:pt x="16" y="7"/>
                      <a:pt x="21" y="10"/>
                    </a:cubicBezTo>
                    <a:cubicBezTo>
                      <a:pt x="24" y="14"/>
                      <a:pt x="22" y="19"/>
                      <a:pt x="27" y="23"/>
                    </a:cubicBezTo>
                    <a:cubicBezTo>
                      <a:pt x="19" y="24"/>
                      <a:pt x="14" y="23"/>
                      <a:pt x="9"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7" name="Freeform 182">
                <a:extLst>
                  <a:ext uri="{FF2B5EF4-FFF2-40B4-BE49-F238E27FC236}">
                    <a16:creationId xmlns:a16="http://schemas.microsoft.com/office/drawing/2014/main" id="{3C03F0A6-F515-A39C-9037-AA23E0E4AAC5}"/>
                  </a:ext>
                </a:extLst>
              </p:cNvPr>
              <p:cNvSpPr/>
              <p:nvPr/>
            </p:nvSpPr>
            <p:spPr bwMode="auto">
              <a:xfrm>
                <a:off x="5563" y="2883"/>
                <a:ext cx="33" cy="26"/>
              </a:xfrm>
              <a:custGeom>
                <a:avLst/>
                <a:gdLst>
                  <a:gd name="T0" fmla="*/ 11 w 29"/>
                  <a:gd name="T1" fmla="*/ 22 h 23"/>
                  <a:gd name="T2" fmla="*/ 10 w 29"/>
                  <a:gd name="T3" fmla="*/ 18 h 23"/>
                  <a:gd name="T4" fmla="*/ 3 w 29"/>
                  <a:gd name="T5" fmla="*/ 6 h 23"/>
                  <a:gd name="T6" fmla="*/ 18 w 29"/>
                  <a:gd name="T7" fmla="*/ 4 h 23"/>
                  <a:gd name="T8" fmla="*/ 18 w 29"/>
                  <a:gd name="T9" fmla="*/ 13 h 23"/>
                  <a:gd name="T10" fmla="*/ 11 w 29"/>
                  <a:gd name="T11" fmla="*/ 22 h 23"/>
                </a:gdLst>
                <a:ahLst/>
                <a:cxnLst>
                  <a:cxn ang="0">
                    <a:pos x="T0" y="T1"/>
                  </a:cxn>
                  <a:cxn ang="0">
                    <a:pos x="T2" y="T3"/>
                  </a:cxn>
                  <a:cxn ang="0">
                    <a:pos x="T4" y="T5"/>
                  </a:cxn>
                  <a:cxn ang="0">
                    <a:pos x="T6" y="T7"/>
                  </a:cxn>
                  <a:cxn ang="0">
                    <a:pos x="T8" y="T9"/>
                  </a:cxn>
                  <a:cxn ang="0">
                    <a:pos x="T10" y="T11"/>
                  </a:cxn>
                </a:cxnLst>
                <a:rect l="0" t="0" r="r" b="b"/>
                <a:pathLst>
                  <a:path w="28" h="23">
                    <a:moveTo>
                      <a:pt x="11" y="22"/>
                    </a:moveTo>
                    <a:cubicBezTo>
                      <a:pt x="10" y="21"/>
                      <a:pt x="11" y="18"/>
                      <a:pt x="10" y="18"/>
                    </a:cubicBezTo>
                    <a:cubicBezTo>
                      <a:pt x="6" y="15"/>
                      <a:pt x="0" y="11"/>
                      <a:pt x="3" y="6"/>
                    </a:cubicBezTo>
                    <a:cubicBezTo>
                      <a:pt x="5" y="0"/>
                      <a:pt x="13" y="4"/>
                      <a:pt x="18" y="4"/>
                    </a:cubicBezTo>
                    <a:cubicBezTo>
                      <a:pt x="22" y="6"/>
                      <a:pt x="29" y="10"/>
                      <a:pt x="18" y="13"/>
                    </a:cubicBezTo>
                    <a:cubicBezTo>
                      <a:pt x="12" y="14"/>
                      <a:pt x="18" y="23"/>
                      <a:pt x="11"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8" name="Freeform 183">
                <a:extLst>
                  <a:ext uri="{FF2B5EF4-FFF2-40B4-BE49-F238E27FC236}">
                    <a16:creationId xmlns:a16="http://schemas.microsoft.com/office/drawing/2014/main" id="{6048CE78-37EE-266A-BD22-AD8C9BF7BD68}"/>
                  </a:ext>
                </a:extLst>
              </p:cNvPr>
              <p:cNvSpPr/>
              <p:nvPr/>
            </p:nvSpPr>
            <p:spPr bwMode="auto">
              <a:xfrm>
                <a:off x="4901" y="2736"/>
                <a:ext cx="139" cy="78"/>
              </a:xfrm>
              <a:custGeom>
                <a:avLst/>
                <a:gdLst>
                  <a:gd name="T0" fmla="*/ 104 w 122"/>
                  <a:gd name="T1" fmla="*/ 3 h 69"/>
                  <a:gd name="T2" fmla="*/ 104 w 122"/>
                  <a:gd name="T3" fmla="*/ 8 h 69"/>
                  <a:gd name="T4" fmla="*/ 122 w 122"/>
                  <a:gd name="T5" fmla="*/ 64 h 69"/>
                  <a:gd name="T6" fmla="*/ 79 w 122"/>
                  <a:gd name="T7" fmla="*/ 66 h 69"/>
                  <a:gd name="T8" fmla="*/ 79 w 122"/>
                  <a:gd name="T9" fmla="*/ 66 h 69"/>
                  <a:gd name="T10" fmla="*/ 70 w 122"/>
                  <a:gd name="T11" fmla="*/ 62 h 69"/>
                  <a:gd name="T12" fmla="*/ 21 w 122"/>
                  <a:gd name="T13" fmla="*/ 59 h 69"/>
                  <a:gd name="T14" fmla="*/ 0 w 122"/>
                  <a:gd name="T15" fmla="*/ 50 h 69"/>
                  <a:gd name="T16" fmla="*/ 34 w 122"/>
                  <a:gd name="T17" fmla="*/ 58 h 69"/>
                  <a:gd name="T18" fmla="*/ 69 w 122"/>
                  <a:gd name="T19" fmla="*/ 59 h 69"/>
                  <a:gd name="T20" fmla="*/ 104 w 122"/>
                  <a:gd name="T21" fmla="*/ 56 h 69"/>
                  <a:gd name="T22" fmla="*/ 88 w 122"/>
                  <a:gd name="T23" fmla="*/ 7 h 69"/>
                  <a:gd name="T24" fmla="*/ 100 w 122"/>
                  <a:gd name="T25" fmla="*/ 0 h 69"/>
                  <a:gd name="T26" fmla="*/ 104 w 122"/>
                  <a:gd name="T27" fmla="*/ 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69">
                    <a:moveTo>
                      <a:pt x="104" y="3"/>
                    </a:moveTo>
                    <a:cubicBezTo>
                      <a:pt x="104" y="4"/>
                      <a:pt x="104" y="6"/>
                      <a:pt x="104" y="8"/>
                    </a:cubicBezTo>
                    <a:cubicBezTo>
                      <a:pt x="99" y="30"/>
                      <a:pt x="105" y="48"/>
                      <a:pt x="122" y="64"/>
                    </a:cubicBezTo>
                    <a:cubicBezTo>
                      <a:pt x="107" y="60"/>
                      <a:pt x="93" y="59"/>
                      <a:pt x="79" y="66"/>
                    </a:cubicBezTo>
                    <a:cubicBezTo>
                      <a:pt x="79" y="66"/>
                      <a:pt x="79" y="66"/>
                      <a:pt x="79" y="66"/>
                    </a:cubicBezTo>
                    <a:cubicBezTo>
                      <a:pt x="78" y="59"/>
                      <a:pt x="73" y="60"/>
                      <a:pt x="70" y="62"/>
                    </a:cubicBezTo>
                    <a:cubicBezTo>
                      <a:pt x="53" y="69"/>
                      <a:pt x="37" y="65"/>
                      <a:pt x="21" y="59"/>
                    </a:cubicBezTo>
                    <a:cubicBezTo>
                      <a:pt x="14" y="56"/>
                      <a:pt x="6" y="56"/>
                      <a:pt x="0" y="50"/>
                    </a:cubicBezTo>
                    <a:cubicBezTo>
                      <a:pt x="12" y="50"/>
                      <a:pt x="23" y="56"/>
                      <a:pt x="34" y="58"/>
                    </a:cubicBezTo>
                    <a:cubicBezTo>
                      <a:pt x="45" y="60"/>
                      <a:pt x="57" y="62"/>
                      <a:pt x="69" y="59"/>
                    </a:cubicBezTo>
                    <a:cubicBezTo>
                      <a:pt x="81" y="56"/>
                      <a:pt x="93" y="57"/>
                      <a:pt x="104" y="56"/>
                    </a:cubicBezTo>
                    <a:cubicBezTo>
                      <a:pt x="101" y="39"/>
                      <a:pt x="95" y="23"/>
                      <a:pt x="88" y="7"/>
                    </a:cubicBezTo>
                    <a:cubicBezTo>
                      <a:pt x="93" y="6"/>
                      <a:pt x="95" y="0"/>
                      <a:pt x="100" y="0"/>
                    </a:cubicBezTo>
                    <a:cubicBezTo>
                      <a:pt x="102" y="1"/>
                      <a:pt x="103" y="2"/>
                      <a:pt x="10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9" name="Freeform 184">
                <a:extLst>
                  <a:ext uri="{FF2B5EF4-FFF2-40B4-BE49-F238E27FC236}">
                    <a16:creationId xmlns:a16="http://schemas.microsoft.com/office/drawing/2014/main" id="{02E3D38D-A4BA-B955-CA82-630E92E1D7B1}"/>
                  </a:ext>
                </a:extLst>
              </p:cNvPr>
              <p:cNvSpPr/>
              <p:nvPr/>
            </p:nvSpPr>
            <p:spPr bwMode="auto">
              <a:xfrm>
                <a:off x="4834" y="2718"/>
                <a:ext cx="95" cy="27"/>
              </a:xfrm>
              <a:custGeom>
                <a:avLst/>
                <a:gdLst>
                  <a:gd name="T0" fmla="*/ 31 w 83"/>
                  <a:gd name="T1" fmla="*/ 24 h 24"/>
                  <a:gd name="T2" fmla="*/ 50 w 83"/>
                  <a:gd name="T3" fmla="*/ 12 h 24"/>
                  <a:gd name="T4" fmla="*/ 0 w 83"/>
                  <a:gd name="T5" fmla="*/ 19 h 24"/>
                  <a:gd name="T6" fmla="*/ 12 w 83"/>
                  <a:gd name="T7" fmla="*/ 12 h 24"/>
                  <a:gd name="T8" fmla="*/ 22 w 83"/>
                  <a:gd name="T9" fmla="*/ 5 h 24"/>
                  <a:gd name="T10" fmla="*/ 27 w 83"/>
                  <a:gd name="T11" fmla="*/ 5 h 24"/>
                  <a:gd name="T12" fmla="*/ 54 w 83"/>
                  <a:gd name="T13" fmla="*/ 8 h 24"/>
                  <a:gd name="T14" fmla="*/ 83 w 83"/>
                  <a:gd name="T15" fmla="*/ 17 h 24"/>
                  <a:gd name="T16" fmla="*/ 31 w 83"/>
                  <a:gd name="T17"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24">
                    <a:moveTo>
                      <a:pt x="31" y="24"/>
                    </a:moveTo>
                    <a:cubicBezTo>
                      <a:pt x="34" y="15"/>
                      <a:pt x="44" y="19"/>
                      <a:pt x="50" y="12"/>
                    </a:cubicBezTo>
                    <a:cubicBezTo>
                      <a:pt x="33" y="13"/>
                      <a:pt x="17" y="15"/>
                      <a:pt x="0" y="19"/>
                    </a:cubicBezTo>
                    <a:cubicBezTo>
                      <a:pt x="3" y="13"/>
                      <a:pt x="8" y="13"/>
                      <a:pt x="12" y="12"/>
                    </a:cubicBezTo>
                    <a:cubicBezTo>
                      <a:pt x="15" y="10"/>
                      <a:pt x="23" y="15"/>
                      <a:pt x="22" y="5"/>
                    </a:cubicBezTo>
                    <a:cubicBezTo>
                      <a:pt x="22" y="4"/>
                      <a:pt x="25" y="5"/>
                      <a:pt x="27" y="5"/>
                    </a:cubicBezTo>
                    <a:cubicBezTo>
                      <a:pt x="36" y="7"/>
                      <a:pt x="47" y="13"/>
                      <a:pt x="54" y="8"/>
                    </a:cubicBezTo>
                    <a:cubicBezTo>
                      <a:pt x="68" y="0"/>
                      <a:pt x="74" y="13"/>
                      <a:pt x="83" y="17"/>
                    </a:cubicBezTo>
                    <a:cubicBezTo>
                      <a:pt x="65" y="14"/>
                      <a:pt x="48" y="19"/>
                      <a:pt x="31" y="2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0" name="Freeform 185">
                <a:extLst>
                  <a:ext uri="{FF2B5EF4-FFF2-40B4-BE49-F238E27FC236}">
                    <a16:creationId xmlns:a16="http://schemas.microsoft.com/office/drawing/2014/main" id="{B6B232E6-2311-9764-C617-C2A1634A4041}"/>
                  </a:ext>
                </a:extLst>
              </p:cNvPr>
              <p:cNvSpPr/>
              <p:nvPr/>
            </p:nvSpPr>
            <p:spPr bwMode="auto">
              <a:xfrm>
                <a:off x="4864" y="2763"/>
                <a:ext cx="133" cy="26"/>
              </a:xfrm>
              <a:custGeom>
                <a:avLst/>
                <a:gdLst>
                  <a:gd name="T0" fmla="*/ 117 w 117"/>
                  <a:gd name="T1" fmla="*/ 18 h 23"/>
                  <a:gd name="T2" fmla="*/ 0 w 117"/>
                  <a:gd name="T3" fmla="*/ 3 h 23"/>
                  <a:gd name="T4" fmla="*/ 1 w 117"/>
                  <a:gd name="T5" fmla="*/ 0 h 23"/>
                  <a:gd name="T6" fmla="*/ 69 w 117"/>
                  <a:gd name="T7" fmla="*/ 12 h 23"/>
                  <a:gd name="T8" fmla="*/ 58 w 117"/>
                  <a:gd name="T9" fmla="*/ 1 h 23"/>
                  <a:gd name="T10" fmla="*/ 117 w 117"/>
                  <a:gd name="T11" fmla="*/ 18 h 23"/>
                </a:gdLst>
                <a:ahLst/>
                <a:cxnLst>
                  <a:cxn ang="0">
                    <a:pos x="T0" y="T1"/>
                  </a:cxn>
                  <a:cxn ang="0">
                    <a:pos x="T2" y="T3"/>
                  </a:cxn>
                  <a:cxn ang="0">
                    <a:pos x="T4" y="T5"/>
                  </a:cxn>
                  <a:cxn ang="0">
                    <a:pos x="T6" y="T7"/>
                  </a:cxn>
                  <a:cxn ang="0">
                    <a:pos x="T8" y="T9"/>
                  </a:cxn>
                  <a:cxn ang="0">
                    <a:pos x="T10" y="T11"/>
                  </a:cxn>
                </a:cxnLst>
                <a:rect l="0" t="0" r="r" b="b"/>
                <a:pathLst>
                  <a:path w="117" h="23">
                    <a:moveTo>
                      <a:pt x="117" y="18"/>
                    </a:moveTo>
                    <a:cubicBezTo>
                      <a:pt x="76" y="23"/>
                      <a:pt x="39" y="10"/>
                      <a:pt x="0" y="3"/>
                    </a:cubicBezTo>
                    <a:cubicBezTo>
                      <a:pt x="1" y="2"/>
                      <a:pt x="1" y="1"/>
                      <a:pt x="1" y="0"/>
                    </a:cubicBezTo>
                    <a:cubicBezTo>
                      <a:pt x="23" y="4"/>
                      <a:pt x="46" y="8"/>
                      <a:pt x="69" y="12"/>
                    </a:cubicBezTo>
                    <a:cubicBezTo>
                      <a:pt x="67" y="6"/>
                      <a:pt x="59" y="7"/>
                      <a:pt x="58" y="1"/>
                    </a:cubicBezTo>
                    <a:cubicBezTo>
                      <a:pt x="76" y="11"/>
                      <a:pt x="95" y="18"/>
                      <a:pt x="117" y="1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1" name="Freeform 186">
                <a:extLst>
                  <a:ext uri="{FF2B5EF4-FFF2-40B4-BE49-F238E27FC236}">
                    <a16:creationId xmlns:a16="http://schemas.microsoft.com/office/drawing/2014/main" id="{7EF2F4C8-C3DA-314E-AB77-398FEE37A556}"/>
                  </a:ext>
                </a:extLst>
              </p:cNvPr>
              <p:cNvSpPr/>
              <p:nvPr/>
            </p:nvSpPr>
            <p:spPr bwMode="auto">
              <a:xfrm>
                <a:off x="5026" y="2721"/>
                <a:ext cx="28" cy="32"/>
              </a:xfrm>
              <a:custGeom>
                <a:avLst/>
                <a:gdLst>
                  <a:gd name="T0" fmla="*/ 0 w 24"/>
                  <a:gd name="T1" fmla="*/ 17 h 28"/>
                  <a:gd name="T2" fmla="*/ 14 w 24"/>
                  <a:gd name="T3" fmla="*/ 3 h 28"/>
                  <a:gd name="T4" fmla="*/ 20 w 24"/>
                  <a:gd name="T5" fmla="*/ 5 h 28"/>
                  <a:gd name="T6" fmla="*/ 24 w 24"/>
                  <a:gd name="T7" fmla="*/ 19 h 28"/>
                  <a:gd name="T8" fmla="*/ 19 w 24"/>
                  <a:gd name="T9" fmla="*/ 21 h 28"/>
                  <a:gd name="T10" fmla="*/ 14 w 24"/>
                  <a:gd name="T11" fmla="*/ 25 h 28"/>
                  <a:gd name="T12" fmla="*/ 5 w 24"/>
                  <a:gd name="T13" fmla="*/ 28 h 28"/>
                  <a:gd name="T14" fmla="*/ 5 w 24"/>
                  <a:gd name="T15" fmla="*/ 28 h 28"/>
                  <a:gd name="T16" fmla="*/ 0 w 24"/>
                  <a:gd name="T17"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8">
                    <a:moveTo>
                      <a:pt x="0" y="17"/>
                    </a:moveTo>
                    <a:cubicBezTo>
                      <a:pt x="2" y="11"/>
                      <a:pt x="11" y="10"/>
                      <a:pt x="14" y="3"/>
                    </a:cubicBezTo>
                    <a:cubicBezTo>
                      <a:pt x="15" y="0"/>
                      <a:pt x="19" y="2"/>
                      <a:pt x="20" y="5"/>
                    </a:cubicBezTo>
                    <a:cubicBezTo>
                      <a:pt x="22" y="9"/>
                      <a:pt x="23" y="14"/>
                      <a:pt x="24" y="19"/>
                    </a:cubicBezTo>
                    <a:cubicBezTo>
                      <a:pt x="22" y="18"/>
                      <a:pt x="20" y="18"/>
                      <a:pt x="19" y="21"/>
                    </a:cubicBezTo>
                    <a:cubicBezTo>
                      <a:pt x="17" y="21"/>
                      <a:pt x="15" y="22"/>
                      <a:pt x="14" y="25"/>
                    </a:cubicBezTo>
                    <a:cubicBezTo>
                      <a:pt x="11" y="26"/>
                      <a:pt x="8" y="27"/>
                      <a:pt x="5" y="28"/>
                    </a:cubicBezTo>
                    <a:cubicBezTo>
                      <a:pt x="5" y="28"/>
                      <a:pt x="5" y="28"/>
                      <a:pt x="5" y="28"/>
                    </a:cubicBezTo>
                    <a:cubicBezTo>
                      <a:pt x="5" y="24"/>
                      <a:pt x="6" y="19"/>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2" name="Freeform 187">
                <a:extLst>
                  <a:ext uri="{FF2B5EF4-FFF2-40B4-BE49-F238E27FC236}">
                    <a16:creationId xmlns:a16="http://schemas.microsoft.com/office/drawing/2014/main" id="{4E2AD413-C8FB-4BB7-5DDB-1A2C4759E9C9}"/>
                  </a:ext>
                </a:extLst>
              </p:cNvPr>
              <p:cNvSpPr/>
              <p:nvPr/>
            </p:nvSpPr>
            <p:spPr bwMode="auto">
              <a:xfrm>
                <a:off x="4895" y="2702"/>
                <a:ext cx="50" cy="20"/>
              </a:xfrm>
              <a:custGeom>
                <a:avLst/>
                <a:gdLst>
                  <a:gd name="T0" fmla="*/ 43 w 44"/>
                  <a:gd name="T1" fmla="*/ 18 h 18"/>
                  <a:gd name="T2" fmla="*/ 0 w 44"/>
                  <a:gd name="T3" fmla="*/ 3 h 18"/>
                  <a:gd name="T4" fmla="*/ 44 w 44"/>
                  <a:gd name="T5" fmla="*/ 18 h 18"/>
                  <a:gd name="T6" fmla="*/ 43 w 44"/>
                  <a:gd name="T7" fmla="*/ 18 h 18"/>
                </a:gdLst>
                <a:ahLst/>
                <a:cxnLst>
                  <a:cxn ang="0">
                    <a:pos x="T0" y="T1"/>
                  </a:cxn>
                  <a:cxn ang="0">
                    <a:pos x="T2" y="T3"/>
                  </a:cxn>
                  <a:cxn ang="0">
                    <a:pos x="T4" y="T5"/>
                  </a:cxn>
                  <a:cxn ang="0">
                    <a:pos x="T6" y="T7"/>
                  </a:cxn>
                </a:cxnLst>
                <a:rect l="0" t="0" r="r" b="b"/>
                <a:pathLst>
                  <a:path w="44" h="18">
                    <a:moveTo>
                      <a:pt x="43" y="18"/>
                    </a:moveTo>
                    <a:cubicBezTo>
                      <a:pt x="28" y="16"/>
                      <a:pt x="15" y="6"/>
                      <a:pt x="0" y="3"/>
                    </a:cubicBezTo>
                    <a:cubicBezTo>
                      <a:pt x="17" y="1"/>
                      <a:pt x="34" y="0"/>
                      <a:pt x="44" y="18"/>
                    </a:cubicBezTo>
                    <a:lnTo>
                      <a:pt x="43" y="18"/>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3" name="Freeform 188">
                <a:extLst>
                  <a:ext uri="{FF2B5EF4-FFF2-40B4-BE49-F238E27FC236}">
                    <a16:creationId xmlns:a16="http://schemas.microsoft.com/office/drawing/2014/main" id="{3FC3A692-AB9B-B5E4-FCAD-DEF51FB21D82}"/>
                  </a:ext>
                </a:extLst>
              </p:cNvPr>
              <p:cNvSpPr/>
              <p:nvPr/>
            </p:nvSpPr>
            <p:spPr bwMode="auto">
              <a:xfrm>
                <a:off x="4945" y="2838"/>
                <a:ext cx="56" cy="18"/>
              </a:xfrm>
              <a:custGeom>
                <a:avLst/>
                <a:gdLst>
                  <a:gd name="T0" fmla="*/ 50 w 50"/>
                  <a:gd name="T1" fmla="*/ 9 h 16"/>
                  <a:gd name="T2" fmla="*/ 0 w 50"/>
                  <a:gd name="T3" fmla="*/ 13 h 16"/>
                  <a:gd name="T4" fmla="*/ 50 w 50"/>
                  <a:gd name="T5" fmla="*/ 9 h 16"/>
                </a:gdLst>
                <a:ahLst/>
                <a:cxnLst>
                  <a:cxn ang="0">
                    <a:pos x="T0" y="T1"/>
                  </a:cxn>
                  <a:cxn ang="0">
                    <a:pos x="T2" y="T3"/>
                  </a:cxn>
                  <a:cxn ang="0">
                    <a:pos x="T4" y="T5"/>
                  </a:cxn>
                </a:cxnLst>
                <a:rect l="0" t="0" r="r" b="b"/>
                <a:pathLst>
                  <a:path w="50" h="16">
                    <a:moveTo>
                      <a:pt x="50" y="9"/>
                    </a:moveTo>
                    <a:cubicBezTo>
                      <a:pt x="35" y="16"/>
                      <a:pt x="18" y="15"/>
                      <a:pt x="0" y="13"/>
                    </a:cubicBezTo>
                    <a:cubicBezTo>
                      <a:pt x="18" y="0"/>
                      <a:pt x="34" y="12"/>
                      <a:pt x="50"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4" name="Freeform 189">
                <a:extLst>
                  <a:ext uri="{FF2B5EF4-FFF2-40B4-BE49-F238E27FC236}">
                    <a16:creationId xmlns:a16="http://schemas.microsoft.com/office/drawing/2014/main" id="{966B8F1C-D62D-1B20-F8E8-1218D0EBB721}"/>
                  </a:ext>
                </a:extLst>
              </p:cNvPr>
              <p:cNvSpPr/>
              <p:nvPr/>
            </p:nvSpPr>
            <p:spPr bwMode="auto">
              <a:xfrm>
                <a:off x="5040" y="2758"/>
                <a:ext cx="18" cy="49"/>
              </a:xfrm>
              <a:custGeom>
                <a:avLst/>
                <a:gdLst>
                  <a:gd name="T0" fmla="*/ 0 w 16"/>
                  <a:gd name="T1" fmla="*/ 4 h 43"/>
                  <a:gd name="T2" fmla="*/ 7 w 16"/>
                  <a:gd name="T3" fmla="*/ 0 h 43"/>
                  <a:gd name="T4" fmla="*/ 8 w 16"/>
                  <a:gd name="T5" fmla="*/ 0 h 43"/>
                  <a:gd name="T6" fmla="*/ 9 w 16"/>
                  <a:gd name="T7" fmla="*/ 43 h 43"/>
                  <a:gd name="T8" fmla="*/ 0 w 16"/>
                  <a:gd name="T9" fmla="*/ 5 h 43"/>
                  <a:gd name="T10" fmla="*/ 0 w 16"/>
                  <a:gd name="T11" fmla="*/ 4 h 43"/>
                </a:gdLst>
                <a:ahLst/>
                <a:cxnLst>
                  <a:cxn ang="0">
                    <a:pos x="T0" y="T1"/>
                  </a:cxn>
                  <a:cxn ang="0">
                    <a:pos x="T2" y="T3"/>
                  </a:cxn>
                  <a:cxn ang="0">
                    <a:pos x="T4" y="T5"/>
                  </a:cxn>
                  <a:cxn ang="0">
                    <a:pos x="T6" y="T7"/>
                  </a:cxn>
                  <a:cxn ang="0">
                    <a:pos x="T8" y="T9"/>
                  </a:cxn>
                  <a:cxn ang="0">
                    <a:pos x="T10" y="T11"/>
                  </a:cxn>
                </a:cxnLst>
                <a:rect l="0" t="0" r="r" b="b"/>
                <a:pathLst>
                  <a:path w="16" h="43">
                    <a:moveTo>
                      <a:pt x="0" y="4"/>
                    </a:moveTo>
                    <a:cubicBezTo>
                      <a:pt x="4" y="5"/>
                      <a:pt x="9" y="7"/>
                      <a:pt x="7" y="0"/>
                    </a:cubicBezTo>
                    <a:cubicBezTo>
                      <a:pt x="7" y="0"/>
                      <a:pt x="8" y="0"/>
                      <a:pt x="8" y="0"/>
                    </a:cubicBezTo>
                    <a:cubicBezTo>
                      <a:pt x="16" y="14"/>
                      <a:pt x="12" y="28"/>
                      <a:pt x="9" y="43"/>
                    </a:cubicBezTo>
                    <a:cubicBezTo>
                      <a:pt x="11" y="29"/>
                      <a:pt x="7" y="16"/>
                      <a:pt x="0" y="5"/>
                    </a:cubicBezTo>
                    <a:lnTo>
                      <a:pt x="0" y="4"/>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5" name="Freeform 190">
                <a:extLst>
                  <a:ext uri="{FF2B5EF4-FFF2-40B4-BE49-F238E27FC236}">
                    <a16:creationId xmlns:a16="http://schemas.microsoft.com/office/drawing/2014/main" id="{60B436B7-4050-B79C-36C4-0EC27BF9C061}"/>
                  </a:ext>
                </a:extLst>
              </p:cNvPr>
              <p:cNvSpPr/>
              <p:nvPr/>
            </p:nvSpPr>
            <p:spPr bwMode="auto">
              <a:xfrm>
                <a:off x="4950" y="2714"/>
                <a:ext cx="22" cy="34"/>
              </a:xfrm>
              <a:custGeom>
                <a:avLst/>
                <a:gdLst>
                  <a:gd name="T0" fmla="*/ 9 w 19"/>
                  <a:gd name="T1" fmla="*/ 5 h 30"/>
                  <a:gd name="T2" fmla="*/ 9 w 19"/>
                  <a:gd name="T3" fmla="*/ 7 h 30"/>
                  <a:gd name="T4" fmla="*/ 19 w 19"/>
                  <a:gd name="T5" fmla="*/ 30 h 30"/>
                  <a:gd name="T6" fmla="*/ 3 w 19"/>
                  <a:gd name="T7" fmla="*/ 2 h 30"/>
                  <a:gd name="T8" fmla="*/ 9 w 19"/>
                  <a:gd name="T9" fmla="*/ 5 h 30"/>
                </a:gdLst>
                <a:ahLst/>
                <a:cxnLst>
                  <a:cxn ang="0">
                    <a:pos x="T0" y="T1"/>
                  </a:cxn>
                  <a:cxn ang="0">
                    <a:pos x="T2" y="T3"/>
                  </a:cxn>
                  <a:cxn ang="0">
                    <a:pos x="T4" y="T5"/>
                  </a:cxn>
                  <a:cxn ang="0">
                    <a:pos x="T6" y="T7"/>
                  </a:cxn>
                  <a:cxn ang="0">
                    <a:pos x="T8" y="T9"/>
                  </a:cxn>
                </a:cxnLst>
                <a:rect l="0" t="0" r="r" b="b"/>
                <a:pathLst>
                  <a:path w="19" h="30">
                    <a:moveTo>
                      <a:pt x="9" y="5"/>
                    </a:moveTo>
                    <a:cubicBezTo>
                      <a:pt x="9" y="5"/>
                      <a:pt x="10" y="6"/>
                      <a:pt x="9" y="7"/>
                    </a:cubicBezTo>
                    <a:cubicBezTo>
                      <a:pt x="12" y="14"/>
                      <a:pt x="15" y="22"/>
                      <a:pt x="19" y="30"/>
                    </a:cubicBezTo>
                    <a:cubicBezTo>
                      <a:pt x="0" y="26"/>
                      <a:pt x="9" y="11"/>
                      <a:pt x="3" y="2"/>
                    </a:cubicBezTo>
                    <a:cubicBezTo>
                      <a:pt x="7" y="0"/>
                      <a:pt x="7" y="4"/>
                      <a:pt x="9"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6" name="Freeform 191">
                <a:extLst>
                  <a:ext uri="{FF2B5EF4-FFF2-40B4-BE49-F238E27FC236}">
                    <a16:creationId xmlns:a16="http://schemas.microsoft.com/office/drawing/2014/main" id="{FCE6FE66-1166-8EA2-4417-F9CE2CC01247}"/>
                  </a:ext>
                </a:extLst>
              </p:cNvPr>
              <p:cNvSpPr/>
              <p:nvPr/>
            </p:nvSpPr>
            <p:spPr bwMode="auto">
              <a:xfrm>
                <a:off x="4965" y="2811"/>
                <a:ext cx="26" cy="19"/>
              </a:xfrm>
              <a:custGeom>
                <a:avLst/>
                <a:gdLst>
                  <a:gd name="T0" fmla="*/ 23 w 23"/>
                  <a:gd name="T1" fmla="*/ 0 h 17"/>
                  <a:gd name="T2" fmla="*/ 0 w 23"/>
                  <a:gd name="T3" fmla="*/ 17 h 17"/>
                  <a:gd name="T4" fmla="*/ 23 w 23"/>
                  <a:gd name="T5" fmla="*/ 0 h 17"/>
                </a:gdLst>
                <a:ahLst/>
                <a:cxnLst>
                  <a:cxn ang="0">
                    <a:pos x="T0" y="T1"/>
                  </a:cxn>
                  <a:cxn ang="0">
                    <a:pos x="T2" y="T3"/>
                  </a:cxn>
                  <a:cxn ang="0">
                    <a:pos x="T4" y="T5"/>
                  </a:cxn>
                </a:cxnLst>
                <a:rect l="0" t="0" r="r" b="b"/>
                <a:pathLst>
                  <a:path w="23" h="17">
                    <a:moveTo>
                      <a:pt x="23" y="0"/>
                    </a:moveTo>
                    <a:cubicBezTo>
                      <a:pt x="18" y="9"/>
                      <a:pt x="8" y="12"/>
                      <a:pt x="0" y="17"/>
                    </a:cubicBezTo>
                    <a:cubicBezTo>
                      <a:pt x="5" y="8"/>
                      <a:pt x="13" y="3"/>
                      <a:pt x="2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7" name="Freeform 192">
                <a:extLst>
                  <a:ext uri="{FF2B5EF4-FFF2-40B4-BE49-F238E27FC236}">
                    <a16:creationId xmlns:a16="http://schemas.microsoft.com/office/drawing/2014/main" id="{527600F7-8F24-4073-8839-0230928A9C74}"/>
                  </a:ext>
                </a:extLst>
              </p:cNvPr>
              <p:cNvSpPr/>
              <p:nvPr/>
            </p:nvSpPr>
            <p:spPr bwMode="auto">
              <a:xfrm>
                <a:off x="5002" y="2833"/>
                <a:ext cx="30" cy="14"/>
              </a:xfrm>
              <a:custGeom>
                <a:avLst/>
                <a:gdLst>
                  <a:gd name="T0" fmla="*/ 0 w 26"/>
                  <a:gd name="T1" fmla="*/ 2 h 12"/>
                  <a:gd name="T2" fmla="*/ 26 w 26"/>
                  <a:gd name="T3" fmla="*/ 5 h 12"/>
                  <a:gd name="T4" fmla="*/ 12 w 26"/>
                  <a:gd name="T5" fmla="*/ 11 h 12"/>
                  <a:gd name="T6" fmla="*/ 14 w 26"/>
                  <a:gd name="T7" fmla="*/ 6 h 12"/>
                  <a:gd name="T8" fmla="*/ 0 w 26"/>
                  <a:gd name="T9" fmla="*/ 2 h 12"/>
                </a:gdLst>
                <a:ahLst/>
                <a:cxnLst>
                  <a:cxn ang="0">
                    <a:pos x="T0" y="T1"/>
                  </a:cxn>
                  <a:cxn ang="0">
                    <a:pos x="T2" y="T3"/>
                  </a:cxn>
                  <a:cxn ang="0">
                    <a:pos x="T4" y="T5"/>
                  </a:cxn>
                  <a:cxn ang="0">
                    <a:pos x="T6" y="T7"/>
                  </a:cxn>
                  <a:cxn ang="0">
                    <a:pos x="T8" y="T9"/>
                  </a:cxn>
                </a:cxnLst>
                <a:rect l="0" t="0" r="r" b="b"/>
                <a:pathLst>
                  <a:path w="26" h="12">
                    <a:moveTo>
                      <a:pt x="0" y="2"/>
                    </a:moveTo>
                    <a:cubicBezTo>
                      <a:pt x="10" y="0"/>
                      <a:pt x="17" y="4"/>
                      <a:pt x="26" y="5"/>
                    </a:cubicBezTo>
                    <a:cubicBezTo>
                      <a:pt x="22" y="11"/>
                      <a:pt x="17" y="12"/>
                      <a:pt x="12" y="11"/>
                    </a:cubicBezTo>
                    <a:cubicBezTo>
                      <a:pt x="9" y="7"/>
                      <a:pt x="19" y="10"/>
                      <a:pt x="14" y="6"/>
                    </a:cubicBezTo>
                    <a:cubicBezTo>
                      <a:pt x="10" y="4"/>
                      <a:pt x="6" y="4"/>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8" name="Freeform 193">
                <a:extLst>
                  <a:ext uri="{FF2B5EF4-FFF2-40B4-BE49-F238E27FC236}">
                    <a16:creationId xmlns:a16="http://schemas.microsoft.com/office/drawing/2014/main" id="{3FF955AA-A0E0-E204-9A3A-6FAF6F02CF5E}"/>
                  </a:ext>
                </a:extLst>
              </p:cNvPr>
              <p:cNvSpPr/>
              <p:nvPr/>
            </p:nvSpPr>
            <p:spPr bwMode="auto">
              <a:xfrm>
                <a:off x="4971" y="2754"/>
                <a:ext cx="9" cy="12"/>
              </a:xfrm>
              <a:custGeom>
                <a:avLst/>
                <a:gdLst>
                  <a:gd name="T0" fmla="*/ 8 w 8"/>
                  <a:gd name="T1" fmla="*/ 11 h 11"/>
                  <a:gd name="T2" fmla="*/ 3 w 8"/>
                  <a:gd name="T3" fmla="*/ 9 h 11"/>
                  <a:gd name="T4" fmla="*/ 2 w 8"/>
                  <a:gd name="T5" fmla="*/ 1 h 11"/>
                  <a:gd name="T6" fmla="*/ 5 w 8"/>
                  <a:gd name="T7" fmla="*/ 0 h 11"/>
                  <a:gd name="T8" fmla="*/ 8 w 8"/>
                  <a:gd name="T9" fmla="*/ 6 h 11"/>
                  <a:gd name="T10" fmla="*/ 8 w 8"/>
                  <a:gd name="T11" fmla="*/ 11 h 11"/>
                </a:gdLst>
                <a:ahLst/>
                <a:cxnLst>
                  <a:cxn ang="0">
                    <a:pos x="T0" y="T1"/>
                  </a:cxn>
                  <a:cxn ang="0">
                    <a:pos x="T2" y="T3"/>
                  </a:cxn>
                  <a:cxn ang="0">
                    <a:pos x="T4" y="T5"/>
                  </a:cxn>
                  <a:cxn ang="0">
                    <a:pos x="T6" y="T7"/>
                  </a:cxn>
                  <a:cxn ang="0">
                    <a:pos x="T8" y="T9"/>
                  </a:cxn>
                  <a:cxn ang="0">
                    <a:pos x="T10" y="T11"/>
                  </a:cxn>
                </a:cxnLst>
                <a:rect l="0" t="0" r="r" b="b"/>
                <a:pathLst>
                  <a:path w="8" h="11">
                    <a:moveTo>
                      <a:pt x="8" y="11"/>
                    </a:moveTo>
                    <a:cubicBezTo>
                      <a:pt x="6" y="10"/>
                      <a:pt x="4" y="10"/>
                      <a:pt x="3" y="9"/>
                    </a:cubicBezTo>
                    <a:cubicBezTo>
                      <a:pt x="1" y="7"/>
                      <a:pt x="0" y="4"/>
                      <a:pt x="2" y="1"/>
                    </a:cubicBezTo>
                    <a:cubicBezTo>
                      <a:pt x="2" y="0"/>
                      <a:pt x="4" y="0"/>
                      <a:pt x="5" y="0"/>
                    </a:cubicBezTo>
                    <a:cubicBezTo>
                      <a:pt x="7" y="1"/>
                      <a:pt x="8" y="4"/>
                      <a:pt x="8" y="6"/>
                    </a:cubicBezTo>
                    <a:cubicBezTo>
                      <a:pt x="8" y="8"/>
                      <a:pt x="8" y="9"/>
                      <a:pt x="8"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9" name="Freeform 194">
                <a:extLst>
                  <a:ext uri="{FF2B5EF4-FFF2-40B4-BE49-F238E27FC236}">
                    <a16:creationId xmlns:a16="http://schemas.microsoft.com/office/drawing/2014/main" id="{5F574F96-2929-1983-C97B-73DACC4F5E56}"/>
                  </a:ext>
                </a:extLst>
              </p:cNvPr>
              <p:cNvSpPr/>
              <p:nvPr/>
            </p:nvSpPr>
            <p:spPr bwMode="auto">
              <a:xfrm>
                <a:off x="4828" y="2713"/>
                <a:ext cx="20" cy="7"/>
              </a:xfrm>
              <a:custGeom>
                <a:avLst/>
                <a:gdLst>
                  <a:gd name="T0" fmla="*/ 18 w 18"/>
                  <a:gd name="T1" fmla="*/ 6 h 6"/>
                  <a:gd name="T2" fmla="*/ 0 w 18"/>
                  <a:gd name="T3" fmla="*/ 2 h 6"/>
                  <a:gd name="T4" fmla="*/ 18 w 18"/>
                  <a:gd name="T5" fmla="*/ 6 h 6"/>
                </a:gdLst>
                <a:ahLst/>
                <a:cxnLst>
                  <a:cxn ang="0">
                    <a:pos x="T0" y="T1"/>
                  </a:cxn>
                  <a:cxn ang="0">
                    <a:pos x="T2" y="T3"/>
                  </a:cxn>
                  <a:cxn ang="0">
                    <a:pos x="T4" y="T5"/>
                  </a:cxn>
                </a:cxnLst>
                <a:rect l="0" t="0" r="r" b="b"/>
                <a:pathLst>
                  <a:path w="18" h="6">
                    <a:moveTo>
                      <a:pt x="18" y="6"/>
                    </a:moveTo>
                    <a:cubicBezTo>
                      <a:pt x="12" y="6"/>
                      <a:pt x="6" y="6"/>
                      <a:pt x="0" y="2"/>
                    </a:cubicBezTo>
                    <a:cubicBezTo>
                      <a:pt x="7" y="0"/>
                      <a:pt x="13" y="2"/>
                      <a:pt x="18"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0" name="Freeform 195">
                <a:extLst>
                  <a:ext uri="{FF2B5EF4-FFF2-40B4-BE49-F238E27FC236}">
                    <a16:creationId xmlns:a16="http://schemas.microsoft.com/office/drawing/2014/main" id="{7A72EFE5-D478-A2D7-FD89-6345A9C78574}"/>
                  </a:ext>
                </a:extLst>
              </p:cNvPr>
              <p:cNvSpPr/>
              <p:nvPr/>
            </p:nvSpPr>
            <p:spPr bwMode="auto">
              <a:xfrm>
                <a:off x="4985" y="2769"/>
                <a:ext cx="13" cy="10"/>
              </a:xfrm>
              <a:custGeom>
                <a:avLst/>
                <a:gdLst>
                  <a:gd name="T0" fmla="*/ 0 w 11"/>
                  <a:gd name="T1" fmla="*/ 1 h 9"/>
                  <a:gd name="T2" fmla="*/ 11 w 11"/>
                  <a:gd name="T3" fmla="*/ 6 h 9"/>
                  <a:gd name="T4" fmla="*/ 0 w 11"/>
                  <a:gd name="T5" fmla="*/ 1 h 9"/>
                </a:gdLst>
                <a:ahLst/>
                <a:cxnLst>
                  <a:cxn ang="0">
                    <a:pos x="T0" y="T1"/>
                  </a:cxn>
                  <a:cxn ang="0">
                    <a:pos x="T2" y="T3"/>
                  </a:cxn>
                  <a:cxn ang="0">
                    <a:pos x="T4" y="T5"/>
                  </a:cxn>
                </a:cxnLst>
                <a:rect l="0" t="0" r="r" b="b"/>
                <a:pathLst>
                  <a:path w="11" h="9">
                    <a:moveTo>
                      <a:pt x="0" y="1"/>
                    </a:moveTo>
                    <a:cubicBezTo>
                      <a:pt x="7" y="0"/>
                      <a:pt x="9" y="3"/>
                      <a:pt x="11" y="6"/>
                    </a:cubicBezTo>
                    <a:cubicBezTo>
                      <a:pt x="5" y="9"/>
                      <a:pt x="4" y="5"/>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1" name="Freeform 196">
                <a:extLst>
                  <a:ext uri="{FF2B5EF4-FFF2-40B4-BE49-F238E27FC236}">
                    <a16:creationId xmlns:a16="http://schemas.microsoft.com/office/drawing/2014/main" id="{F036A995-DA3B-EA7F-63A4-65A67B2A3374}"/>
                  </a:ext>
                </a:extLst>
              </p:cNvPr>
              <p:cNvSpPr/>
              <p:nvPr/>
            </p:nvSpPr>
            <p:spPr bwMode="auto">
              <a:xfrm>
                <a:off x="5042" y="2745"/>
                <a:ext cx="7" cy="13"/>
              </a:xfrm>
              <a:custGeom>
                <a:avLst/>
                <a:gdLst>
                  <a:gd name="T0" fmla="*/ 0 w 6"/>
                  <a:gd name="T1" fmla="*/ 4 h 12"/>
                  <a:gd name="T2" fmla="*/ 5 w 6"/>
                  <a:gd name="T3" fmla="*/ 0 h 12"/>
                  <a:gd name="T4" fmla="*/ 6 w 6"/>
                  <a:gd name="T5" fmla="*/ 12 h 12"/>
                  <a:gd name="T6" fmla="*/ 5 w 6"/>
                  <a:gd name="T7" fmla="*/ 12 h 12"/>
                  <a:gd name="T8" fmla="*/ 0 w 6"/>
                  <a:gd name="T9" fmla="*/ 4 h 12"/>
                </a:gdLst>
                <a:ahLst/>
                <a:cxnLst>
                  <a:cxn ang="0">
                    <a:pos x="T0" y="T1"/>
                  </a:cxn>
                  <a:cxn ang="0">
                    <a:pos x="T2" y="T3"/>
                  </a:cxn>
                  <a:cxn ang="0">
                    <a:pos x="T4" y="T5"/>
                  </a:cxn>
                  <a:cxn ang="0">
                    <a:pos x="T6" y="T7"/>
                  </a:cxn>
                  <a:cxn ang="0">
                    <a:pos x="T8" y="T9"/>
                  </a:cxn>
                </a:cxnLst>
                <a:rect l="0" t="0" r="r" b="b"/>
                <a:pathLst>
                  <a:path w="6" h="12">
                    <a:moveTo>
                      <a:pt x="0" y="4"/>
                    </a:moveTo>
                    <a:cubicBezTo>
                      <a:pt x="1" y="1"/>
                      <a:pt x="3" y="0"/>
                      <a:pt x="5" y="0"/>
                    </a:cubicBezTo>
                    <a:cubicBezTo>
                      <a:pt x="5" y="4"/>
                      <a:pt x="6" y="8"/>
                      <a:pt x="6" y="12"/>
                    </a:cubicBezTo>
                    <a:cubicBezTo>
                      <a:pt x="6" y="12"/>
                      <a:pt x="5" y="12"/>
                      <a:pt x="5" y="12"/>
                    </a:cubicBezTo>
                    <a:cubicBezTo>
                      <a:pt x="4" y="9"/>
                      <a:pt x="2" y="6"/>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 name="Freeform 197">
                <a:extLst>
                  <a:ext uri="{FF2B5EF4-FFF2-40B4-BE49-F238E27FC236}">
                    <a16:creationId xmlns:a16="http://schemas.microsoft.com/office/drawing/2014/main" id="{FD600E50-7AE5-45BA-C5ED-FE25FAC0739C}"/>
                  </a:ext>
                </a:extLst>
              </p:cNvPr>
              <p:cNvSpPr/>
              <p:nvPr/>
            </p:nvSpPr>
            <p:spPr bwMode="auto">
              <a:xfrm>
                <a:off x="4943" y="2722"/>
                <a:ext cx="8" cy="8"/>
              </a:xfrm>
              <a:custGeom>
                <a:avLst/>
                <a:gdLst>
                  <a:gd name="T0" fmla="*/ 1 w 7"/>
                  <a:gd name="T1" fmla="*/ 0 h 7"/>
                  <a:gd name="T2" fmla="*/ 7 w 7"/>
                  <a:gd name="T3" fmla="*/ 4 h 7"/>
                  <a:gd name="T4" fmla="*/ 5 w 7"/>
                  <a:gd name="T5" fmla="*/ 6 h 7"/>
                  <a:gd name="T6" fmla="*/ 0 w 7"/>
                  <a:gd name="T7" fmla="*/ 0 h 7"/>
                  <a:gd name="T8" fmla="*/ 1 w 7"/>
                  <a:gd name="T9" fmla="*/ 0 h 7"/>
                </a:gdLst>
                <a:ahLst/>
                <a:cxnLst>
                  <a:cxn ang="0">
                    <a:pos x="T0" y="T1"/>
                  </a:cxn>
                  <a:cxn ang="0">
                    <a:pos x="T2" y="T3"/>
                  </a:cxn>
                  <a:cxn ang="0">
                    <a:pos x="T4" y="T5"/>
                  </a:cxn>
                  <a:cxn ang="0">
                    <a:pos x="T6" y="T7"/>
                  </a:cxn>
                  <a:cxn ang="0">
                    <a:pos x="T8" y="T9"/>
                  </a:cxn>
                </a:cxnLst>
                <a:rect l="0" t="0" r="r" b="b"/>
                <a:pathLst>
                  <a:path w="7" h="7">
                    <a:moveTo>
                      <a:pt x="1" y="0"/>
                    </a:moveTo>
                    <a:cubicBezTo>
                      <a:pt x="4" y="0"/>
                      <a:pt x="6" y="1"/>
                      <a:pt x="7" y="4"/>
                    </a:cubicBezTo>
                    <a:cubicBezTo>
                      <a:pt x="7" y="6"/>
                      <a:pt x="6" y="7"/>
                      <a:pt x="5" y="6"/>
                    </a:cubicBezTo>
                    <a:cubicBezTo>
                      <a:pt x="2" y="6"/>
                      <a:pt x="1" y="3"/>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 name="Freeform 198">
                <a:extLst>
                  <a:ext uri="{FF2B5EF4-FFF2-40B4-BE49-F238E27FC236}">
                    <a16:creationId xmlns:a16="http://schemas.microsoft.com/office/drawing/2014/main" id="{21CCCD3E-74DD-AC20-4839-3FFB4A2D7441}"/>
                  </a:ext>
                </a:extLst>
              </p:cNvPr>
              <p:cNvSpPr/>
              <p:nvPr/>
            </p:nvSpPr>
            <p:spPr bwMode="auto">
              <a:xfrm>
                <a:off x="4949" y="2703"/>
                <a:ext cx="6" cy="4"/>
              </a:xfrm>
              <a:custGeom>
                <a:avLst/>
                <a:gdLst>
                  <a:gd name="T0" fmla="*/ 1 w 5"/>
                  <a:gd name="T1" fmla="*/ 0 h 4"/>
                  <a:gd name="T2" fmla="*/ 5 w 5"/>
                  <a:gd name="T3" fmla="*/ 1 h 4"/>
                  <a:gd name="T4" fmla="*/ 3 w 5"/>
                  <a:gd name="T5" fmla="*/ 4 h 4"/>
                  <a:gd name="T6" fmla="*/ 1 w 5"/>
                  <a:gd name="T7" fmla="*/ 0 h 4"/>
                </a:gdLst>
                <a:ahLst/>
                <a:cxnLst>
                  <a:cxn ang="0">
                    <a:pos x="T0" y="T1"/>
                  </a:cxn>
                  <a:cxn ang="0">
                    <a:pos x="T2" y="T3"/>
                  </a:cxn>
                  <a:cxn ang="0">
                    <a:pos x="T4" y="T5"/>
                  </a:cxn>
                  <a:cxn ang="0">
                    <a:pos x="T6" y="T7"/>
                  </a:cxn>
                </a:cxnLst>
                <a:rect l="0" t="0" r="r" b="b"/>
                <a:pathLst>
                  <a:path w="5" h="4">
                    <a:moveTo>
                      <a:pt x="1" y="0"/>
                    </a:moveTo>
                    <a:cubicBezTo>
                      <a:pt x="2" y="0"/>
                      <a:pt x="4" y="0"/>
                      <a:pt x="5" y="1"/>
                    </a:cubicBezTo>
                    <a:cubicBezTo>
                      <a:pt x="4" y="2"/>
                      <a:pt x="4" y="4"/>
                      <a:pt x="3" y="4"/>
                    </a:cubicBezTo>
                    <a:cubicBezTo>
                      <a:pt x="0" y="4"/>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4" name="Freeform 199">
                <a:extLst>
                  <a:ext uri="{FF2B5EF4-FFF2-40B4-BE49-F238E27FC236}">
                    <a16:creationId xmlns:a16="http://schemas.microsoft.com/office/drawing/2014/main" id="{8B371BF3-0796-F1B9-8EAC-343638E68CFF}"/>
                  </a:ext>
                </a:extLst>
              </p:cNvPr>
              <p:cNvSpPr/>
              <p:nvPr/>
            </p:nvSpPr>
            <p:spPr bwMode="auto">
              <a:xfrm>
                <a:off x="4921" y="2760"/>
                <a:ext cx="3" cy="3"/>
              </a:xfrm>
              <a:custGeom>
                <a:avLst/>
                <a:gdLst>
                  <a:gd name="T0" fmla="*/ 1 w 3"/>
                  <a:gd name="T1" fmla="*/ 0 h 3"/>
                  <a:gd name="T2" fmla="*/ 3 w 3"/>
                  <a:gd name="T3" fmla="*/ 1 h 3"/>
                  <a:gd name="T4" fmla="*/ 2 w 3"/>
                  <a:gd name="T5" fmla="*/ 2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1" y="0"/>
                      <a:pt x="2" y="0"/>
                      <a:pt x="3" y="1"/>
                    </a:cubicBezTo>
                    <a:cubicBezTo>
                      <a:pt x="2" y="1"/>
                      <a:pt x="2" y="2"/>
                      <a:pt x="2" y="2"/>
                    </a:cubicBezTo>
                    <a:cubicBezTo>
                      <a:pt x="1" y="3"/>
                      <a:pt x="0" y="2"/>
                      <a:pt x="0" y="2"/>
                    </a:cubicBezTo>
                    <a:cubicBezTo>
                      <a:pt x="0" y="1"/>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5" name="Freeform 200">
                <a:extLst>
                  <a:ext uri="{FF2B5EF4-FFF2-40B4-BE49-F238E27FC236}">
                    <a16:creationId xmlns:a16="http://schemas.microsoft.com/office/drawing/2014/main" id="{9FDB4A2B-BED5-2608-01F0-7B054F2AE4B7}"/>
                  </a:ext>
                </a:extLst>
              </p:cNvPr>
              <p:cNvSpPr/>
              <p:nvPr/>
            </p:nvSpPr>
            <p:spPr bwMode="auto">
              <a:xfrm>
                <a:off x="4937" y="2814"/>
                <a:ext cx="3"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0"/>
                      <a:pt x="2" y="1"/>
                      <a:pt x="3" y="1"/>
                    </a:cubicBezTo>
                    <a:cubicBezTo>
                      <a:pt x="3" y="2"/>
                      <a:pt x="3" y="3"/>
                      <a:pt x="2" y="3"/>
                    </a:cubicBezTo>
                    <a:cubicBezTo>
                      <a:pt x="2" y="3"/>
                      <a:pt x="1" y="2"/>
                      <a:pt x="0" y="2"/>
                    </a:cubicBezTo>
                    <a:cubicBezTo>
                      <a:pt x="1" y="1"/>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6" name="Freeform 201">
                <a:extLst>
                  <a:ext uri="{FF2B5EF4-FFF2-40B4-BE49-F238E27FC236}">
                    <a16:creationId xmlns:a16="http://schemas.microsoft.com/office/drawing/2014/main" id="{EED8A8C8-2FC8-365F-4523-DB1C3CE7E25E}"/>
                  </a:ext>
                </a:extLst>
              </p:cNvPr>
              <p:cNvSpPr/>
              <p:nvPr/>
            </p:nvSpPr>
            <p:spPr bwMode="auto">
              <a:xfrm>
                <a:off x="5001" y="2846"/>
                <a:ext cx="7" cy="2"/>
              </a:xfrm>
              <a:custGeom>
                <a:avLst/>
                <a:gdLst>
                  <a:gd name="T0" fmla="*/ 0 w 6"/>
                  <a:gd name="T1" fmla="*/ 2 h 2"/>
                  <a:gd name="T2" fmla="*/ 5 w 6"/>
                  <a:gd name="T3" fmla="*/ 1 h 2"/>
                  <a:gd name="T4" fmla="*/ 6 w 6"/>
                  <a:gd name="T5" fmla="*/ 1 h 2"/>
                  <a:gd name="T6" fmla="*/ 0 w 6"/>
                  <a:gd name="T7" fmla="*/ 2 h 2"/>
                  <a:gd name="T8" fmla="*/ 0 w 6"/>
                  <a:gd name="T9" fmla="*/ 2 h 2"/>
                </a:gdLst>
                <a:ahLst/>
                <a:cxnLst>
                  <a:cxn ang="0">
                    <a:pos x="T0" y="T1"/>
                  </a:cxn>
                  <a:cxn ang="0">
                    <a:pos x="T2" y="T3"/>
                  </a:cxn>
                  <a:cxn ang="0">
                    <a:pos x="T4" y="T5"/>
                  </a:cxn>
                  <a:cxn ang="0">
                    <a:pos x="T6" y="T7"/>
                  </a:cxn>
                  <a:cxn ang="0">
                    <a:pos x="T8" y="T9"/>
                  </a:cxn>
                </a:cxnLst>
                <a:rect l="0" t="0" r="r" b="b"/>
                <a:pathLst>
                  <a:path w="6" h="2">
                    <a:moveTo>
                      <a:pt x="0" y="2"/>
                    </a:moveTo>
                    <a:cubicBezTo>
                      <a:pt x="1" y="1"/>
                      <a:pt x="3" y="0"/>
                      <a:pt x="5" y="1"/>
                    </a:cubicBezTo>
                    <a:cubicBezTo>
                      <a:pt x="5" y="1"/>
                      <a:pt x="5" y="1"/>
                      <a:pt x="6" y="1"/>
                    </a:cubicBezTo>
                    <a:cubicBezTo>
                      <a:pt x="4" y="2"/>
                      <a:pt x="2"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7" name="Freeform 202">
                <a:extLst>
                  <a:ext uri="{FF2B5EF4-FFF2-40B4-BE49-F238E27FC236}">
                    <a16:creationId xmlns:a16="http://schemas.microsoft.com/office/drawing/2014/main" id="{8A6ED85E-CA20-5B83-011D-12397A35A497}"/>
                  </a:ext>
                </a:extLst>
              </p:cNvPr>
              <p:cNvSpPr/>
              <p:nvPr/>
            </p:nvSpPr>
            <p:spPr bwMode="auto">
              <a:xfrm>
                <a:off x="4864" y="2745"/>
                <a:ext cx="6" cy="2"/>
              </a:xfrm>
              <a:custGeom>
                <a:avLst/>
                <a:gdLst>
                  <a:gd name="T0" fmla="*/ 5 w 5"/>
                  <a:gd name="T1" fmla="*/ 0 h 2"/>
                  <a:gd name="T2" fmla="*/ 1 w 5"/>
                  <a:gd name="T3" fmla="*/ 1 h 2"/>
                  <a:gd name="T4" fmla="*/ 0 w 5"/>
                  <a:gd name="T5" fmla="*/ 1 h 2"/>
                  <a:gd name="T6" fmla="*/ 5 w 5"/>
                  <a:gd name="T7" fmla="*/ 0 h 2"/>
                </a:gdLst>
                <a:ahLst/>
                <a:cxnLst>
                  <a:cxn ang="0">
                    <a:pos x="T0" y="T1"/>
                  </a:cxn>
                  <a:cxn ang="0">
                    <a:pos x="T2" y="T3"/>
                  </a:cxn>
                  <a:cxn ang="0">
                    <a:pos x="T4" y="T5"/>
                  </a:cxn>
                  <a:cxn ang="0">
                    <a:pos x="T6" y="T7"/>
                  </a:cxn>
                </a:cxnLst>
                <a:rect l="0" t="0" r="r" b="b"/>
                <a:pathLst>
                  <a:path w="5" h="2">
                    <a:moveTo>
                      <a:pt x="5" y="0"/>
                    </a:moveTo>
                    <a:cubicBezTo>
                      <a:pt x="4" y="1"/>
                      <a:pt x="3" y="2"/>
                      <a:pt x="1" y="1"/>
                    </a:cubicBezTo>
                    <a:cubicBezTo>
                      <a:pt x="0" y="1"/>
                      <a:pt x="0" y="1"/>
                      <a:pt x="0" y="1"/>
                    </a:cubicBezTo>
                    <a:cubicBezTo>
                      <a:pt x="2" y="0"/>
                      <a:pt x="4" y="0"/>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8" name="Freeform 203">
                <a:extLst>
                  <a:ext uri="{FF2B5EF4-FFF2-40B4-BE49-F238E27FC236}">
                    <a16:creationId xmlns:a16="http://schemas.microsoft.com/office/drawing/2014/main" id="{6524F3B8-8D15-832C-335D-D35EE11F1AF7}"/>
                  </a:ext>
                </a:extLst>
              </p:cNvPr>
              <p:cNvSpPr/>
              <p:nvPr/>
            </p:nvSpPr>
            <p:spPr bwMode="auto">
              <a:xfrm>
                <a:off x="4848" y="2720"/>
                <a:ext cx="3" cy="2"/>
              </a:xfrm>
              <a:custGeom>
                <a:avLst/>
                <a:gdLst>
                  <a:gd name="T0" fmla="*/ 0 w 3"/>
                  <a:gd name="T1" fmla="*/ 0 h 2"/>
                  <a:gd name="T2" fmla="*/ 3 w 3"/>
                  <a:gd name="T3" fmla="*/ 1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1" y="0"/>
                      <a:pt x="2" y="0"/>
                      <a:pt x="3" y="1"/>
                    </a:cubicBezTo>
                    <a:cubicBezTo>
                      <a:pt x="3" y="1"/>
                      <a:pt x="3" y="1"/>
                      <a:pt x="3" y="2"/>
                    </a:cubicBezTo>
                    <a:cubicBezTo>
                      <a:pt x="2" y="1"/>
                      <a:pt x="1"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9" name="Freeform 204">
                <a:extLst>
                  <a:ext uri="{FF2B5EF4-FFF2-40B4-BE49-F238E27FC236}">
                    <a16:creationId xmlns:a16="http://schemas.microsoft.com/office/drawing/2014/main" id="{7B617093-99CB-C8C3-4E8F-D2CD4B6738CB}"/>
                  </a:ext>
                </a:extLst>
              </p:cNvPr>
              <p:cNvSpPr/>
              <p:nvPr/>
            </p:nvSpPr>
            <p:spPr bwMode="auto">
              <a:xfrm>
                <a:off x="5031" y="2753"/>
                <a:ext cx="1" cy="1"/>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0" y="0"/>
                      <a:pt x="1" y="0"/>
                      <a:pt x="1" y="0"/>
                    </a:cubicBezTo>
                    <a:cubicBezTo>
                      <a:pt x="1" y="0"/>
                      <a:pt x="1" y="0"/>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0" name="Freeform 205">
                <a:extLst>
                  <a:ext uri="{FF2B5EF4-FFF2-40B4-BE49-F238E27FC236}">
                    <a16:creationId xmlns:a16="http://schemas.microsoft.com/office/drawing/2014/main" id="{9F8BC1C4-8A9C-D14E-F516-88BC2BC456A7}"/>
                  </a:ext>
                </a:extLst>
              </p:cNvPr>
              <p:cNvSpPr/>
              <p:nvPr/>
            </p:nvSpPr>
            <p:spPr bwMode="auto">
              <a:xfrm>
                <a:off x="5039" y="2763"/>
                <a:ext cx="1" cy="1"/>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0" y="0"/>
                    </a:cubicBezTo>
                    <a:cubicBezTo>
                      <a:pt x="1" y="0"/>
                      <a:pt x="1" y="0"/>
                      <a:pt x="1" y="0"/>
                    </a:cubicBezTo>
                    <a:lnTo>
                      <a:pt x="1"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1" name="Freeform 206">
                <a:extLst>
                  <a:ext uri="{FF2B5EF4-FFF2-40B4-BE49-F238E27FC236}">
                    <a16:creationId xmlns:a16="http://schemas.microsoft.com/office/drawing/2014/main" id="{273F2B38-D05F-197D-A37F-43D72914375B}"/>
                  </a:ext>
                </a:extLst>
              </p:cNvPr>
              <p:cNvSpPr/>
              <p:nvPr/>
            </p:nvSpPr>
            <p:spPr bwMode="auto">
              <a:xfrm>
                <a:off x="4980" y="2766"/>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0"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 name="Freeform 207">
                <a:extLst>
                  <a:ext uri="{FF2B5EF4-FFF2-40B4-BE49-F238E27FC236}">
                    <a16:creationId xmlns:a16="http://schemas.microsoft.com/office/drawing/2014/main" id="{08CECDE1-01EC-88C5-E129-DE349A6C9CB9}"/>
                  </a:ext>
                </a:extLst>
              </p:cNvPr>
              <p:cNvSpPr/>
              <p:nvPr/>
            </p:nvSpPr>
            <p:spPr bwMode="auto">
              <a:xfrm>
                <a:off x="5670" y="2107"/>
                <a:ext cx="50" cy="86"/>
              </a:xfrm>
              <a:custGeom>
                <a:avLst/>
                <a:gdLst>
                  <a:gd name="T0" fmla="*/ 4 w 44"/>
                  <a:gd name="T1" fmla="*/ 28 h 76"/>
                  <a:gd name="T2" fmla="*/ 5 w 44"/>
                  <a:gd name="T3" fmla="*/ 28 h 76"/>
                  <a:gd name="T4" fmla="*/ 26 w 44"/>
                  <a:gd name="T5" fmla="*/ 30 h 76"/>
                  <a:gd name="T6" fmla="*/ 22 w 44"/>
                  <a:gd name="T7" fmla="*/ 11 h 76"/>
                  <a:gd name="T8" fmla="*/ 29 w 44"/>
                  <a:gd name="T9" fmla="*/ 3 h 76"/>
                  <a:gd name="T10" fmla="*/ 36 w 44"/>
                  <a:gd name="T11" fmla="*/ 4 h 76"/>
                  <a:gd name="T12" fmla="*/ 42 w 44"/>
                  <a:gd name="T13" fmla="*/ 35 h 76"/>
                  <a:gd name="T14" fmla="*/ 34 w 44"/>
                  <a:gd name="T15" fmla="*/ 48 h 76"/>
                  <a:gd name="T16" fmla="*/ 33 w 44"/>
                  <a:gd name="T17" fmla="*/ 59 h 76"/>
                  <a:gd name="T18" fmla="*/ 26 w 44"/>
                  <a:gd name="T19" fmla="*/ 69 h 76"/>
                  <a:gd name="T20" fmla="*/ 0 w 44"/>
                  <a:gd name="T21" fmla="*/ 65 h 76"/>
                  <a:gd name="T22" fmla="*/ 15 w 44"/>
                  <a:gd name="T23" fmla="*/ 54 h 76"/>
                  <a:gd name="T24" fmla="*/ 7 w 44"/>
                  <a:gd name="T25" fmla="*/ 37 h 76"/>
                  <a:gd name="T26" fmla="*/ 4 w 44"/>
                  <a:gd name="T27" fmla="*/ 2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76">
                    <a:moveTo>
                      <a:pt x="4" y="28"/>
                    </a:moveTo>
                    <a:cubicBezTo>
                      <a:pt x="4" y="28"/>
                      <a:pt x="4" y="28"/>
                      <a:pt x="5" y="28"/>
                    </a:cubicBezTo>
                    <a:cubicBezTo>
                      <a:pt x="12" y="29"/>
                      <a:pt x="20" y="37"/>
                      <a:pt x="26" y="30"/>
                    </a:cubicBezTo>
                    <a:cubicBezTo>
                      <a:pt x="32" y="24"/>
                      <a:pt x="24" y="17"/>
                      <a:pt x="22" y="11"/>
                    </a:cubicBezTo>
                    <a:cubicBezTo>
                      <a:pt x="20" y="4"/>
                      <a:pt x="20" y="0"/>
                      <a:pt x="29" y="3"/>
                    </a:cubicBezTo>
                    <a:cubicBezTo>
                      <a:pt x="31" y="4"/>
                      <a:pt x="34" y="4"/>
                      <a:pt x="36" y="4"/>
                    </a:cubicBezTo>
                    <a:cubicBezTo>
                      <a:pt x="42" y="14"/>
                      <a:pt x="39" y="25"/>
                      <a:pt x="42" y="35"/>
                    </a:cubicBezTo>
                    <a:cubicBezTo>
                      <a:pt x="44" y="41"/>
                      <a:pt x="35" y="43"/>
                      <a:pt x="34" y="48"/>
                    </a:cubicBezTo>
                    <a:cubicBezTo>
                      <a:pt x="32" y="52"/>
                      <a:pt x="30" y="54"/>
                      <a:pt x="33" y="59"/>
                    </a:cubicBezTo>
                    <a:cubicBezTo>
                      <a:pt x="38" y="66"/>
                      <a:pt x="33" y="70"/>
                      <a:pt x="26" y="69"/>
                    </a:cubicBezTo>
                    <a:cubicBezTo>
                      <a:pt x="18" y="68"/>
                      <a:pt x="7" y="76"/>
                      <a:pt x="0" y="65"/>
                    </a:cubicBezTo>
                    <a:cubicBezTo>
                      <a:pt x="3" y="58"/>
                      <a:pt x="15" y="63"/>
                      <a:pt x="15" y="54"/>
                    </a:cubicBezTo>
                    <a:cubicBezTo>
                      <a:pt x="15" y="48"/>
                      <a:pt x="9" y="43"/>
                      <a:pt x="7" y="37"/>
                    </a:cubicBezTo>
                    <a:cubicBezTo>
                      <a:pt x="5" y="34"/>
                      <a:pt x="5" y="31"/>
                      <a:pt x="4" y="2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 name="Freeform 208">
                <a:extLst>
                  <a:ext uri="{FF2B5EF4-FFF2-40B4-BE49-F238E27FC236}">
                    <a16:creationId xmlns:a16="http://schemas.microsoft.com/office/drawing/2014/main" id="{57EFC172-91CC-EA21-FE39-A6D3F02D2200}"/>
                  </a:ext>
                </a:extLst>
              </p:cNvPr>
              <p:cNvSpPr/>
              <p:nvPr/>
            </p:nvSpPr>
            <p:spPr bwMode="auto">
              <a:xfrm>
                <a:off x="5648" y="2223"/>
                <a:ext cx="45" cy="36"/>
              </a:xfrm>
              <a:custGeom>
                <a:avLst/>
                <a:gdLst>
                  <a:gd name="T0" fmla="*/ 22 w 39"/>
                  <a:gd name="T1" fmla="*/ 0 h 31"/>
                  <a:gd name="T2" fmla="*/ 34 w 39"/>
                  <a:gd name="T3" fmla="*/ 11 h 31"/>
                  <a:gd name="T4" fmla="*/ 27 w 39"/>
                  <a:gd name="T5" fmla="*/ 21 h 31"/>
                  <a:gd name="T6" fmla="*/ 15 w 39"/>
                  <a:gd name="T7" fmla="*/ 31 h 31"/>
                  <a:gd name="T8" fmla="*/ 11 w 39"/>
                  <a:gd name="T9" fmla="*/ 27 h 31"/>
                  <a:gd name="T10" fmla="*/ 12 w 39"/>
                  <a:gd name="T11" fmla="*/ 8 h 31"/>
                  <a:gd name="T12" fmla="*/ 22 w 39"/>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39" h="31">
                    <a:moveTo>
                      <a:pt x="22" y="0"/>
                    </a:moveTo>
                    <a:cubicBezTo>
                      <a:pt x="30" y="0"/>
                      <a:pt x="31" y="7"/>
                      <a:pt x="34" y="11"/>
                    </a:cubicBezTo>
                    <a:cubicBezTo>
                      <a:pt x="39" y="18"/>
                      <a:pt x="29" y="17"/>
                      <a:pt x="27" y="21"/>
                    </a:cubicBezTo>
                    <a:cubicBezTo>
                      <a:pt x="24" y="25"/>
                      <a:pt x="19" y="28"/>
                      <a:pt x="15" y="31"/>
                    </a:cubicBezTo>
                    <a:cubicBezTo>
                      <a:pt x="14" y="30"/>
                      <a:pt x="13" y="28"/>
                      <a:pt x="11" y="27"/>
                    </a:cubicBezTo>
                    <a:cubicBezTo>
                      <a:pt x="0" y="17"/>
                      <a:pt x="0" y="17"/>
                      <a:pt x="12" y="8"/>
                    </a:cubicBezTo>
                    <a:cubicBezTo>
                      <a:pt x="15" y="5"/>
                      <a:pt x="19" y="3"/>
                      <a:pt x="2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 name="Freeform 209">
                <a:extLst>
                  <a:ext uri="{FF2B5EF4-FFF2-40B4-BE49-F238E27FC236}">
                    <a16:creationId xmlns:a16="http://schemas.microsoft.com/office/drawing/2014/main" id="{7B63EE97-7810-EFE8-1F71-D1FB4DE87829}"/>
                  </a:ext>
                </a:extLst>
              </p:cNvPr>
              <p:cNvSpPr/>
              <p:nvPr/>
            </p:nvSpPr>
            <p:spPr bwMode="auto">
              <a:xfrm>
                <a:off x="5656" y="2181"/>
                <a:ext cx="21" cy="24"/>
              </a:xfrm>
              <a:custGeom>
                <a:avLst/>
                <a:gdLst>
                  <a:gd name="T0" fmla="*/ 8 w 18"/>
                  <a:gd name="T1" fmla="*/ 0 h 21"/>
                  <a:gd name="T2" fmla="*/ 13 w 18"/>
                  <a:gd name="T3" fmla="*/ 14 h 21"/>
                  <a:gd name="T4" fmla="*/ 8 w 18"/>
                  <a:gd name="T5" fmla="*/ 20 h 21"/>
                  <a:gd name="T6" fmla="*/ 3 w 18"/>
                  <a:gd name="T7" fmla="*/ 7 h 21"/>
                  <a:gd name="T8" fmla="*/ 8 w 18"/>
                  <a:gd name="T9" fmla="*/ 0 h 21"/>
                </a:gdLst>
                <a:ahLst/>
                <a:cxnLst>
                  <a:cxn ang="0">
                    <a:pos x="T0" y="T1"/>
                  </a:cxn>
                  <a:cxn ang="0">
                    <a:pos x="T2" y="T3"/>
                  </a:cxn>
                  <a:cxn ang="0">
                    <a:pos x="T4" y="T5"/>
                  </a:cxn>
                  <a:cxn ang="0">
                    <a:pos x="T6" y="T7"/>
                  </a:cxn>
                  <a:cxn ang="0">
                    <a:pos x="T8" y="T9"/>
                  </a:cxn>
                </a:cxnLst>
                <a:rect l="0" t="0" r="r" b="b"/>
                <a:pathLst>
                  <a:path w="18" h="21">
                    <a:moveTo>
                      <a:pt x="8" y="0"/>
                    </a:moveTo>
                    <a:cubicBezTo>
                      <a:pt x="8" y="5"/>
                      <a:pt x="10" y="10"/>
                      <a:pt x="13" y="14"/>
                    </a:cubicBezTo>
                    <a:cubicBezTo>
                      <a:pt x="18" y="21"/>
                      <a:pt x="12" y="20"/>
                      <a:pt x="8" y="20"/>
                    </a:cubicBezTo>
                    <a:cubicBezTo>
                      <a:pt x="6" y="16"/>
                      <a:pt x="5" y="11"/>
                      <a:pt x="3" y="7"/>
                    </a:cubicBezTo>
                    <a:cubicBezTo>
                      <a:pt x="0" y="1"/>
                      <a:pt x="3" y="0"/>
                      <a:pt x="8"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 name="Freeform 210">
                <a:extLst>
                  <a:ext uri="{FF2B5EF4-FFF2-40B4-BE49-F238E27FC236}">
                    <a16:creationId xmlns:a16="http://schemas.microsoft.com/office/drawing/2014/main" id="{043B5505-277E-B04A-4D0C-5A123A462A8B}"/>
                  </a:ext>
                </a:extLst>
              </p:cNvPr>
              <p:cNvSpPr/>
              <p:nvPr/>
            </p:nvSpPr>
            <p:spPr bwMode="auto">
              <a:xfrm>
                <a:off x="5646" y="1191"/>
                <a:ext cx="58" cy="185"/>
              </a:xfrm>
              <a:custGeom>
                <a:avLst/>
                <a:gdLst>
                  <a:gd name="T0" fmla="*/ 51 w 51"/>
                  <a:gd name="T1" fmla="*/ 161 h 163"/>
                  <a:gd name="T2" fmla="*/ 39 w 51"/>
                  <a:gd name="T3" fmla="*/ 152 h 163"/>
                  <a:gd name="T4" fmla="*/ 34 w 51"/>
                  <a:gd name="T5" fmla="*/ 133 h 163"/>
                  <a:gd name="T6" fmla="*/ 34 w 51"/>
                  <a:gd name="T7" fmla="*/ 133 h 163"/>
                  <a:gd name="T8" fmla="*/ 41 w 51"/>
                  <a:gd name="T9" fmla="*/ 128 h 163"/>
                  <a:gd name="T10" fmla="*/ 32 w 51"/>
                  <a:gd name="T11" fmla="*/ 99 h 163"/>
                  <a:gd name="T12" fmla="*/ 30 w 51"/>
                  <a:gd name="T13" fmla="*/ 87 h 163"/>
                  <a:gd name="T14" fmla="*/ 31 w 51"/>
                  <a:gd name="T15" fmla="*/ 82 h 163"/>
                  <a:gd name="T16" fmla="*/ 31 w 51"/>
                  <a:gd name="T17" fmla="*/ 82 h 163"/>
                  <a:gd name="T18" fmla="*/ 30 w 51"/>
                  <a:gd name="T19" fmla="*/ 87 h 163"/>
                  <a:gd name="T20" fmla="*/ 22 w 51"/>
                  <a:gd name="T21" fmla="*/ 75 h 163"/>
                  <a:gd name="T22" fmla="*/ 22 w 51"/>
                  <a:gd name="T23" fmla="*/ 75 h 163"/>
                  <a:gd name="T24" fmla="*/ 28 w 51"/>
                  <a:gd name="T25" fmla="*/ 69 h 163"/>
                  <a:gd name="T26" fmla="*/ 3 w 51"/>
                  <a:gd name="T27" fmla="*/ 6 h 163"/>
                  <a:gd name="T28" fmla="*/ 3 w 51"/>
                  <a:gd name="T29" fmla="*/ 0 h 163"/>
                  <a:gd name="T30" fmla="*/ 18 w 51"/>
                  <a:gd name="T31" fmla="*/ 15 h 163"/>
                  <a:gd name="T32" fmla="*/ 23 w 51"/>
                  <a:gd name="T33" fmla="*/ 42 h 163"/>
                  <a:gd name="T34" fmla="*/ 36 w 51"/>
                  <a:gd name="T35" fmla="*/ 83 h 163"/>
                  <a:gd name="T36" fmla="*/ 34 w 51"/>
                  <a:gd name="T37" fmla="*/ 37 h 163"/>
                  <a:gd name="T38" fmla="*/ 42 w 51"/>
                  <a:gd name="T39" fmla="*/ 47 h 163"/>
                  <a:gd name="T40" fmla="*/ 46 w 51"/>
                  <a:gd name="T41" fmla="*/ 135 h 163"/>
                  <a:gd name="T42" fmla="*/ 51 w 51"/>
                  <a:gd name="T43" fmla="*/ 155 h 163"/>
                  <a:gd name="T44" fmla="*/ 51 w 51"/>
                  <a:gd name="T45" fmla="*/ 161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1" h="163">
                    <a:moveTo>
                      <a:pt x="51" y="161"/>
                    </a:moveTo>
                    <a:cubicBezTo>
                      <a:pt x="43" y="163"/>
                      <a:pt x="40" y="159"/>
                      <a:pt x="39" y="152"/>
                    </a:cubicBezTo>
                    <a:cubicBezTo>
                      <a:pt x="43" y="144"/>
                      <a:pt x="33" y="140"/>
                      <a:pt x="34" y="133"/>
                    </a:cubicBezTo>
                    <a:cubicBezTo>
                      <a:pt x="34" y="133"/>
                      <a:pt x="34" y="133"/>
                      <a:pt x="34" y="133"/>
                    </a:cubicBezTo>
                    <a:cubicBezTo>
                      <a:pt x="39" y="135"/>
                      <a:pt x="43" y="137"/>
                      <a:pt x="41" y="128"/>
                    </a:cubicBezTo>
                    <a:cubicBezTo>
                      <a:pt x="39" y="119"/>
                      <a:pt x="38" y="108"/>
                      <a:pt x="32" y="99"/>
                    </a:cubicBezTo>
                    <a:cubicBezTo>
                      <a:pt x="30" y="96"/>
                      <a:pt x="29" y="91"/>
                      <a:pt x="30" y="87"/>
                    </a:cubicBezTo>
                    <a:cubicBezTo>
                      <a:pt x="31" y="86"/>
                      <a:pt x="32" y="84"/>
                      <a:pt x="31" y="82"/>
                    </a:cubicBezTo>
                    <a:cubicBezTo>
                      <a:pt x="31" y="82"/>
                      <a:pt x="31" y="82"/>
                      <a:pt x="31" y="82"/>
                    </a:cubicBezTo>
                    <a:cubicBezTo>
                      <a:pt x="30" y="83"/>
                      <a:pt x="30" y="85"/>
                      <a:pt x="30" y="87"/>
                    </a:cubicBezTo>
                    <a:cubicBezTo>
                      <a:pt x="23" y="85"/>
                      <a:pt x="23" y="80"/>
                      <a:pt x="22" y="75"/>
                    </a:cubicBezTo>
                    <a:cubicBezTo>
                      <a:pt x="22" y="75"/>
                      <a:pt x="22" y="75"/>
                      <a:pt x="22" y="75"/>
                    </a:cubicBezTo>
                    <a:cubicBezTo>
                      <a:pt x="28" y="76"/>
                      <a:pt x="31" y="77"/>
                      <a:pt x="28" y="69"/>
                    </a:cubicBezTo>
                    <a:cubicBezTo>
                      <a:pt x="21" y="47"/>
                      <a:pt x="14" y="26"/>
                      <a:pt x="3" y="6"/>
                    </a:cubicBezTo>
                    <a:cubicBezTo>
                      <a:pt x="2" y="5"/>
                      <a:pt x="0" y="3"/>
                      <a:pt x="3" y="0"/>
                    </a:cubicBezTo>
                    <a:cubicBezTo>
                      <a:pt x="5" y="8"/>
                      <a:pt x="15" y="7"/>
                      <a:pt x="18" y="15"/>
                    </a:cubicBezTo>
                    <a:cubicBezTo>
                      <a:pt x="21" y="24"/>
                      <a:pt x="19" y="33"/>
                      <a:pt x="23" y="42"/>
                    </a:cubicBezTo>
                    <a:cubicBezTo>
                      <a:pt x="29" y="54"/>
                      <a:pt x="32" y="68"/>
                      <a:pt x="36" y="83"/>
                    </a:cubicBezTo>
                    <a:cubicBezTo>
                      <a:pt x="39" y="67"/>
                      <a:pt x="36" y="52"/>
                      <a:pt x="34" y="37"/>
                    </a:cubicBezTo>
                    <a:cubicBezTo>
                      <a:pt x="43" y="40"/>
                      <a:pt x="42" y="40"/>
                      <a:pt x="42" y="47"/>
                    </a:cubicBezTo>
                    <a:cubicBezTo>
                      <a:pt x="42" y="76"/>
                      <a:pt x="39" y="106"/>
                      <a:pt x="46" y="135"/>
                    </a:cubicBezTo>
                    <a:cubicBezTo>
                      <a:pt x="48" y="142"/>
                      <a:pt x="42" y="150"/>
                      <a:pt x="51" y="155"/>
                    </a:cubicBezTo>
                    <a:cubicBezTo>
                      <a:pt x="51" y="157"/>
                      <a:pt x="51" y="159"/>
                      <a:pt x="51" y="16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 name="Freeform 211">
                <a:extLst>
                  <a:ext uri="{FF2B5EF4-FFF2-40B4-BE49-F238E27FC236}">
                    <a16:creationId xmlns:a16="http://schemas.microsoft.com/office/drawing/2014/main" id="{92D5D7B9-4B06-4AAB-D8DF-EF45F50D44F6}"/>
                  </a:ext>
                </a:extLst>
              </p:cNvPr>
              <p:cNvSpPr/>
              <p:nvPr/>
            </p:nvSpPr>
            <p:spPr bwMode="auto">
              <a:xfrm>
                <a:off x="5572" y="1446"/>
                <a:ext cx="36" cy="36"/>
              </a:xfrm>
              <a:custGeom>
                <a:avLst/>
                <a:gdLst>
                  <a:gd name="T0" fmla="*/ 7 w 31"/>
                  <a:gd name="T1" fmla="*/ 7 h 32"/>
                  <a:gd name="T2" fmla="*/ 17 w 31"/>
                  <a:gd name="T3" fmla="*/ 0 h 32"/>
                  <a:gd name="T4" fmla="*/ 27 w 31"/>
                  <a:gd name="T5" fmla="*/ 23 h 32"/>
                  <a:gd name="T6" fmla="*/ 30 w 31"/>
                  <a:gd name="T7" fmla="*/ 29 h 32"/>
                  <a:gd name="T8" fmla="*/ 24 w 31"/>
                  <a:gd name="T9" fmla="*/ 31 h 32"/>
                  <a:gd name="T10" fmla="*/ 12 w 31"/>
                  <a:gd name="T11" fmla="*/ 31 h 32"/>
                  <a:gd name="T12" fmla="*/ 10 w 31"/>
                  <a:gd name="T13" fmla="*/ 27 h 32"/>
                  <a:gd name="T14" fmla="*/ 5 w 31"/>
                  <a:gd name="T15" fmla="*/ 21 h 32"/>
                  <a:gd name="T16" fmla="*/ 3 w 31"/>
                  <a:gd name="T17" fmla="*/ 19 h 32"/>
                  <a:gd name="T18" fmla="*/ 3 w 31"/>
                  <a:gd name="T19" fmla="*/ 19 h 32"/>
                  <a:gd name="T20" fmla="*/ 0 w 31"/>
                  <a:gd name="T21" fmla="*/ 9 h 32"/>
                  <a:gd name="T22" fmla="*/ 7 w 31"/>
                  <a:gd name="T23" fmla="*/ 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32">
                    <a:moveTo>
                      <a:pt x="7" y="7"/>
                    </a:moveTo>
                    <a:cubicBezTo>
                      <a:pt x="14" y="9"/>
                      <a:pt x="14" y="2"/>
                      <a:pt x="17" y="0"/>
                    </a:cubicBezTo>
                    <a:cubicBezTo>
                      <a:pt x="18" y="8"/>
                      <a:pt x="19" y="17"/>
                      <a:pt x="27" y="23"/>
                    </a:cubicBezTo>
                    <a:cubicBezTo>
                      <a:pt x="29" y="24"/>
                      <a:pt x="31" y="26"/>
                      <a:pt x="30" y="29"/>
                    </a:cubicBezTo>
                    <a:cubicBezTo>
                      <a:pt x="29" y="32"/>
                      <a:pt x="26" y="31"/>
                      <a:pt x="24" y="31"/>
                    </a:cubicBezTo>
                    <a:cubicBezTo>
                      <a:pt x="20" y="31"/>
                      <a:pt x="16" y="31"/>
                      <a:pt x="12" y="31"/>
                    </a:cubicBezTo>
                    <a:cubicBezTo>
                      <a:pt x="12" y="29"/>
                      <a:pt x="12" y="27"/>
                      <a:pt x="10" y="27"/>
                    </a:cubicBezTo>
                    <a:cubicBezTo>
                      <a:pt x="8" y="25"/>
                      <a:pt x="7" y="23"/>
                      <a:pt x="5" y="21"/>
                    </a:cubicBezTo>
                    <a:cubicBezTo>
                      <a:pt x="4" y="21"/>
                      <a:pt x="4" y="20"/>
                      <a:pt x="3" y="19"/>
                    </a:cubicBezTo>
                    <a:cubicBezTo>
                      <a:pt x="3" y="19"/>
                      <a:pt x="3" y="19"/>
                      <a:pt x="3" y="19"/>
                    </a:cubicBezTo>
                    <a:cubicBezTo>
                      <a:pt x="2" y="16"/>
                      <a:pt x="1" y="13"/>
                      <a:pt x="0" y="9"/>
                    </a:cubicBezTo>
                    <a:cubicBezTo>
                      <a:pt x="3" y="9"/>
                      <a:pt x="5" y="8"/>
                      <a:pt x="7"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 name="Freeform 212">
                <a:extLst>
                  <a:ext uri="{FF2B5EF4-FFF2-40B4-BE49-F238E27FC236}">
                    <a16:creationId xmlns:a16="http://schemas.microsoft.com/office/drawing/2014/main" id="{327E8313-160E-AE3C-E51E-B52DFB53586A}"/>
                  </a:ext>
                </a:extLst>
              </p:cNvPr>
              <p:cNvSpPr/>
              <p:nvPr/>
            </p:nvSpPr>
            <p:spPr bwMode="auto">
              <a:xfrm>
                <a:off x="5707" y="1711"/>
                <a:ext cx="39" cy="37"/>
              </a:xfrm>
              <a:custGeom>
                <a:avLst/>
                <a:gdLst>
                  <a:gd name="T0" fmla="*/ 34 w 34"/>
                  <a:gd name="T1" fmla="*/ 23 h 33"/>
                  <a:gd name="T2" fmla="*/ 25 w 34"/>
                  <a:gd name="T3" fmla="*/ 33 h 33"/>
                  <a:gd name="T4" fmla="*/ 20 w 34"/>
                  <a:gd name="T5" fmla="*/ 24 h 33"/>
                  <a:gd name="T6" fmla="*/ 9 w 34"/>
                  <a:gd name="T7" fmla="*/ 22 h 33"/>
                  <a:gd name="T8" fmla="*/ 0 w 34"/>
                  <a:gd name="T9" fmla="*/ 20 h 33"/>
                  <a:gd name="T10" fmla="*/ 26 w 34"/>
                  <a:gd name="T11" fmla="*/ 0 h 33"/>
                  <a:gd name="T12" fmla="*/ 34 w 34"/>
                  <a:gd name="T13" fmla="*/ 23 h 33"/>
                </a:gdLst>
                <a:ahLst/>
                <a:cxnLst>
                  <a:cxn ang="0">
                    <a:pos x="T0" y="T1"/>
                  </a:cxn>
                  <a:cxn ang="0">
                    <a:pos x="T2" y="T3"/>
                  </a:cxn>
                  <a:cxn ang="0">
                    <a:pos x="T4" y="T5"/>
                  </a:cxn>
                  <a:cxn ang="0">
                    <a:pos x="T6" y="T7"/>
                  </a:cxn>
                  <a:cxn ang="0">
                    <a:pos x="T8" y="T9"/>
                  </a:cxn>
                  <a:cxn ang="0">
                    <a:pos x="T10" y="T11"/>
                  </a:cxn>
                  <a:cxn ang="0">
                    <a:pos x="T12" y="T13"/>
                  </a:cxn>
                </a:cxnLst>
                <a:rect l="0" t="0" r="r" b="b"/>
                <a:pathLst>
                  <a:path w="34" h="33">
                    <a:moveTo>
                      <a:pt x="34" y="23"/>
                    </a:moveTo>
                    <a:cubicBezTo>
                      <a:pt x="31" y="26"/>
                      <a:pt x="28" y="29"/>
                      <a:pt x="25" y="33"/>
                    </a:cubicBezTo>
                    <a:cubicBezTo>
                      <a:pt x="21" y="31"/>
                      <a:pt x="22" y="27"/>
                      <a:pt x="20" y="24"/>
                    </a:cubicBezTo>
                    <a:cubicBezTo>
                      <a:pt x="17" y="18"/>
                      <a:pt x="14" y="14"/>
                      <a:pt x="9" y="22"/>
                    </a:cubicBezTo>
                    <a:cubicBezTo>
                      <a:pt x="5" y="27"/>
                      <a:pt x="1" y="26"/>
                      <a:pt x="0" y="20"/>
                    </a:cubicBezTo>
                    <a:cubicBezTo>
                      <a:pt x="7" y="12"/>
                      <a:pt x="21" y="12"/>
                      <a:pt x="26" y="0"/>
                    </a:cubicBezTo>
                    <a:cubicBezTo>
                      <a:pt x="32" y="8"/>
                      <a:pt x="30" y="16"/>
                      <a:pt x="34"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 name="Freeform 213">
                <a:extLst>
                  <a:ext uri="{FF2B5EF4-FFF2-40B4-BE49-F238E27FC236}">
                    <a16:creationId xmlns:a16="http://schemas.microsoft.com/office/drawing/2014/main" id="{F094DCE2-8704-50D7-13FE-48A223172FB7}"/>
                  </a:ext>
                </a:extLst>
              </p:cNvPr>
              <p:cNvSpPr/>
              <p:nvPr/>
            </p:nvSpPr>
            <p:spPr bwMode="auto">
              <a:xfrm>
                <a:off x="5477" y="1504"/>
                <a:ext cx="82" cy="20"/>
              </a:xfrm>
              <a:custGeom>
                <a:avLst/>
                <a:gdLst>
                  <a:gd name="T0" fmla="*/ 72 w 72"/>
                  <a:gd name="T1" fmla="*/ 16 h 18"/>
                  <a:gd name="T2" fmla="*/ 0 w 72"/>
                  <a:gd name="T3" fmla="*/ 7 h 18"/>
                  <a:gd name="T4" fmla="*/ 8 w 72"/>
                  <a:gd name="T5" fmla="*/ 6 h 18"/>
                  <a:gd name="T6" fmla="*/ 16 w 72"/>
                  <a:gd name="T7" fmla="*/ 3 h 18"/>
                  <a:gd name="T8" fmla="*/ 23 w 72"/>
                  <a:gd name="T9" fmla="*/ 4 h 18"/>
                  <a:gd name="T10" fmla="*/ 68 w 72"/>
                  <a:gd name="T11" fmla="*/ 11 h 18"/>
                  <a:gd name="T12" fmla="*/ 72 w 72"/>
                  <a:gd name="T13" fmla="*/ 16 h 18"/>
                </a:gdLst>
                <a:ahLst/>
                <a:cxnLst>
                  <a:cxn ang="0">
                    <a:pos x="T0" y="T1"/>
                  </a:cxn>
                  <a:cxn ang="0">
                    <a:pos x="T2" y="T3"/>
                  </a:cxn>
                  <a:cxn ang="0">
                    <a:pos x="T4" y="T5"/>
                  </a:cxn>
                  <a:cxn ang="0">
                    <a:pos x="T6" y="T7"/>
                  </a:cxn>
                  <a:cxn ang="0">
                    <a:pos x="T8" y="T9"/>
                  </a:cxn>
                  <a:cxn ang="0">
                    <a:pos x="T10" y="T11"/>
                  </a:cxn>
                  <a:cxn ang="0">
                    <a:pos x="T12" y="T13"/>
                  </a:cxn>
                </a:cxnLst>
                <a:rect l="0" t="0" r="r" b="b"/>
                <a:pathLst>
                  <a:path w="72" h="18">
                    <a:moveTo>
                      <a:pt x="72" y="16"/>
                    </a:moveTo>
                    <a:cubicBezTo>
                      <a:pt x="48" y="16"/>
                      <a:pt x="23" y="18"/>
                      <a:pt x="0" y="7"/>
                    </a:cubicBezTo>
                    <a:cubicBezTo>
                      <a:pt x="4" y="3"/>
                      <a:pt x="6" y="6"/>
                      <a:pt x="8" y="6"/>
                    </a:cubicBezTo>
                    <a:cubicBezTo>
                      <a:pt x="11" y="6"/>
                      <a:pt x="18" y="16"/>
                      <a:pt x="16" y="3"/>
                    </a:cubicBezTo>
                    <a:cubicBezTo>
                      <a:pt x="16" y="0"/>
                      <a:pt x="21" y="3"/>
                      <a:pt x="23" y="4"/>
                    </a:cubicBezTo>
                    <a:cubicBezTo>
                      <a:pt x="37" y="11"/>
                      <a:pt x="52" y="17"/>
                      <a:pt x="68" y="11"/>
                    </a:cubicBezTo>
                    <a:cubicBezTo>
                      <a:pt x="71" y="12"/>
                      <a:pt x="72" y="14"/>
                      <a:pt x="72"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 name="Freeform 214">
                <a:extLst>
                  <a:ext uri="{FF2B5EF4-FFF2-40B4-BE49-F238E27FC236}">
                    <a16:creationId xmlns:a16="http://schemas.microsoft.com/office/drawing/2014/main" id="{802658F5-325F-C61D-DAAA-18FE0A055921}"/>
                  </a:ext>
                </a:extLst>
              </p:cNvPr>
              <p:cNvSpPr/>
              <p:nvPr/>
            </p:nvSpPr>
            <p:spPr bwMode="auto">
              <a:xfrm>
                <a:off x="5621" y="1483"/>
                <a:ext cx="33" cy="25"/>
              </a:xfrm>
              <a:custGeom>
                <a:avLst/>
                <a:gdLst>
                  <a:gd name="T0" fmla="*/ 29 w 29"/>
                  <a:gd name="T1" fmla="*/ 8 h 22"/>
                  <a:gd name="T2" fmla="*/ 20 w 29"/>
                  <a:gd name="T3" fmla="*/ 22 h 22"/>
                  <a:gd name="T4" fmla="*/ 18 w 29"/>
                  <a:gd name="T5" fmla="*/ 22 h 22"/>
                  <a:gd name="T6" fmla="*/ 1 w 29"/>
                  <a:gd name="T7" fmla="*/ 5 h 22"/>
                  <a:gd name="T8" fmla="*/ 20 w 29"/>
                  <a:gd name="T9" fmla="*/ 6 h 22"/>
                  <a:gd name="T10" fmla="*/ 29 w 29"/>
                  <a:gd name="T11" fmla="*/ 8 h 22"/>
                </a:gdLst>
                <a:ahLst/>
                <a:cxnLst>
                  <a:cxn ang="0">
                    <a:pos x="T0" y="T1"/>
                  </a:cxn>
                  <a:cxn ang="0">
                    <a:pos x="T2" y="T3"/>
                  </a:cxn>
                  <a:cxn ang="0">
                    <a:pos x="T4" y="T5"/>
                  </a:cxn>
                  <a:cxn ang="0">
                    <a:pos x="T6" y="T7"/>
                  </a:cxn>
                  <a:cxn ang="0">
                    <a:pos x="T8" y="T9"/>
                  </a:cxn>
                  <a:cxn ang="0">
                    <a:pos x="T10" y="T11"/>
                  </a:cxn>
                </a:cxnLst>
                <a:rect l="0" t="0" r="r" b="b"/>
                <a:pathLst>
                  <a:path w="28" h="22">
                    <a:moveTo>
                      <a:pt x="29" y="8"/>
                    </a:moveTo>
                    <a:cubicBezTo>
                      <a:pt x="26" y="12"/>
                      <a:pt x="23" y="17"/>
                      <a:pt x="20" y="22"/>
                    </a:cubicBezTo>
                    <a:cubicBezTo>
                      <a:pt x="19" y="22"/>
                      <a:pt x="18" y="22"/>
                      <a:pt x="18" y="22"/>
                    </a:cubicBezTo>
                    <a:cubicBezTo>
                      <a:pt x="9" y="19"/>
                      <a:pt x="0" y="12"/>
                      <a:pt x="1" y="5"/>
                    </a:cubicBezTo>
                    <a:cubicBezTo>
                      <a:pt x="1" y="0"/>
                      <a:pt x="13" y="7"/>
                      <a:pt x="20" y="6"/>
                    </a:cubicBezTo>
                    <a:cubicBezTo>
                      <a:pt x="23" y="5"/>
                      <a:pt x="26" y="7"/>
                      <a:pt x="29"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 name="Freeform 215">
                <a:extLst>
                  <a:ext uri="{FF2B5EF4-FFF2-40B4-BE49-F238E27FC236}">
                    <a16:creationId xmlns:a16="http://schemas.microsoft.com/office/drawing/2014/main" id="{7EB7796C-5751-B27C-8A29-57310C737C72}"/>
                  </a:ext>
                </a:extLst>
              </p:cNvPr>
              <p:cNvSpPr/>
              <p:nvPr/>
            </p:nvSpPr>
            <p:spPr bwMode="auto">
              <a:xfrm>
                <a:off x="5549" y="1489"/>
                <a:ext cx="29" cy="20"/>
              </a:xfrm>
              <a:custGeom>
                <a:avLst/>
                <a:gdLst>
                  <a:gd name="T0" fmla="*/ 10 w 26"/>
                  <a:gd name="T1" fmla="*/ 18 h 18"/>
                  <a:gd name="T2" fmla="*/ 8 w 26"/>
                  <a:gd name="T3" fmla="*/ 15 h 18"/>
                  <a:gd name="T4" fmla="*/ 12 w 26"/>
                  <a:gd name="T5" fmla="*/ 0 h 18"/>
                  <a:gd name="T6" fmla="*/ 15 w 26"/>
                  <a:gd name="T7" fmla="*/ 2 h 18"/>
                  <a:gd name="T8" fmla="*/ 25 w 26"/>
                  <a:gd name="T9" fmla="*/ 12 h 18"/>
                  <a:gd name="T10" fmla="*/ 10 w 26"/>
                  <a:gd name="T11" fmla="*/ 18 h 18"/>
                </a:gdLst>
                <a:ahLst/>
                <a:cxnLst>
                  <a:cxn ang="0">
                    <a:pos x="T0" y="T1"/>
                  </a:cxn>
                  <a:cxn ang="0">
                    <a:pos x="T2" y="T3"/>
                  </a:cxn>
                  <a:cxn ang="0">
                    <a:pos x="T4" y="T5"/>
                  </a:cxn>
                  <a:cxn ang="0">
                    <a:pos x="T6" y="T7"/>
                  </a:cxn>
                  <a:cxn ang="0">
                    <a:pos x="T8" y="T9"/>
                  </a:cxn>
                  <a:cxn ang="0">
                    <a:pos x="T10" y="T11"/>
                  </a:cxn>
                </a:cxnLst>
                <a:rect l="0" t="0" r="r" b="b"/>
                <a:pathLst>
                  <a:path w="26" h="18">
                    <a:moveTo>
                      <a:pt x="10" y="18"/>
                    </a:moveTo>
                    <a:cubicBezTo>
                      <a:pt x="10" y="17"/>
                      <a:pt x="9" y="16"/>
                      <a:pt x="8" y="15"/>
                    </a:cubicBezTo>
                    <a:cubicBezTo>
                      <a:pt x="0" y="4"/>
                      <a:pt x="0" y="3"/>
                      <a:pt x="12" y="0"/>
                    </a:cubicBezTo>
                    <a:cubicBezTo>
                      <a:pt x="13" y="1"/>
                      <a:pt x="15" y="1"/>
                      <a:pt x="15" y="2"/>
                    </a:cubicBezTo>
                    <a:cubicBezTo>
                      <a:pt x="18" y="6"/>
                      <a:pt x="26" y="7"/>
                      <a:pt x="25" y="12"/>
                    </a:cubicBezTo>
                    <a:cubicBezTo>
                      <a:pt x="23" y="17"/>
                      <a:pt x="16" y="17"/>
                      <a:pt x="10"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7" name="Group 417">
              <a:extLst>
                <a:ext uri="{FF2B5EF4-FFF2-40B4-BE49-F238E27FC236}">
                  <a16:creationId xmlns:a16="http://schemas.microsoft.com/office/drawing/2014/main" id="{0C55FC6C-2453-5198-6346-9D725445C10E}"/>
                </a:ext>
              </a:extLst>
            </p:cNvPr>
            <p:cNvGrpSpPr/>
            <p:nvPr/>
          </p:nvGrpSpPr>
          <p:grpSpPr>
            <a:xfrm>
              <a:off x="7613651" y="1757363"/>
              <a:ext cx="1536700" cy="3052763"/>
              <a:chOff x="4796" y="1107"/>
              <a:chExt cx="968" cy="1923"/>
            </a:xfrm>
          </p:grpSpPr>
          <p:sp>
            <p:nvSpPr>
              <p:cNvPr id="47" name="Freeform 217">
                <a:extLst>
                  <a:ext uri="{FF2B5EF4-FFF2-40B4-BE49-F238E27FC236}">
                    <a16:creationId xmlns:a16="http://schemas.microsoft.com/office/drawing/2014/main" id="{AC08238B-8242-4E60-CF19-CAC4A0AB7CFF}"/>
                  </a:ext>
                </a:extLst>
              </p:cNvPr>
              <p:cNvSpPr/>
              <p:nvPr/>
            </p:nvSpPr>
            <p:spPr bwMode="auto">
              <a:xfrm>
                <a:off x="5655" y="1484"/>
                <a:ext cx="8" cy="8"/>
              </a:xfrm>
              <a:custGeom>
                <a:avLst/>
                <a:gdLst>
                  <a:gd name="T0" fmla="*/ 3 w 7"/>
                  <a:gd name="T1" fmla="*/ 0 h 7"/>
                  <a:gd name="T2" fmla="*/ 0 w 7"/>
                  <a:gd name="T3" fmla="*/ 6 h 7"/>
                  <a:gd name="T4" fmla="*/ 3 w 7"/>
                  <a:gd name="T5" fmla="*/ 0 h 7"/>
                </a:gdLst>
                <a:ahLst/>
                <a:cxnLst>
                  <a:cxn ang="0">
                    <a:pos x="T0" y="T1"/>
                  </a:cxn>
                  <a:cxn ang="0">
                    <a:pos x="T2" y="T3"/>
                  </a:cxn>
                  <a:cxn ang="0">
                    <a:pos x="T4" y="T5"/>
                  </a:cxn>
                </a:cxnLst>
                <a:rect l="0" t="0" r="r" b="b"/>
                <a:pathLst>
                  <a:path w="7" h="7">
                    <a:moveTo>
                      <a:pt x="3" y="0"/>
                    </a:moveTo>
                    <a:cubicBezTo>
                      <a:pt x="4" y="3"/>
                      <a:pt x="7" y="7"/>
                      <a:pt x="0" y="6"/>
                    </a:cubicBezTo>
                    <a:cubicBezTo>
                      <a:pt x="1" y="4"/>
                      <a:pt x="2" y="2"/>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 name="Freeform 218">
                <a:extLst>
                  <a:ext uri="{FF2B5EF4-FFF2-40B4-BE49-F238E27FC236}">
                    <a16:creationId xmlns:a16="http://schemas.microsoft.com/office/drawing/2014/main" id="{27DD5F53-F8E4-EDBE-53B0-09AEEC99D333}"/>
                  </a:ext>
                </a:extLst>
              </p:cNvPr>
              <p:cNvSpPr/>
              <p:nvPr/>
            </p:nvSpPr>
            <p:spPr bwMode="auto">
              <a:xfrm>
                <a:off x="5558" y="1484"/>
                <a:ext cx="4" cy="5"/>
              </a:xfrm>
              <a:custGeom>
                <a:avLst/>
                <a:gdLst>
                  <a:gd name="T0" fmla="*/ 4 w 4"/>
                  <a:gd name="T1" fmla="*/ 4 h 4"/>
                  <a:gd name="T2" fmla="*/ 1 w 4"/>
                  <a:gd name="T3" fmla="*/ 0 h 4"/>
                  <a:gd name="T4" fmla="*/ 3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1" y="0"/>
                    </a:cubicBezTo>
                    <a:cubicBezTo>
                      <a:pt x="1" y="0"/>
                      <a:pt x="2" y="0"/>
                      <a:pt x="3" y="0"/>
                    </a:cubicBezTo>
                    <a:cubicBezTo>
                      <a:pt x="4" y="1"/>
                      <a:pt x="4" y="2"/>
                      <a:pt x="4" y="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 name="Freeform 219">
                <a:extLst>
                  <a:ext uri="{FF2B5EF4-FFF2-40B4-BE49-F238E27FC236}">
                    <a16:creationId xmlns:a16="http://schemas.microsoft.com/office/drawing/2014/main" id="{9440EFA6-00E6-83D0-A6BB-421128C2834D}"/>
                  </a:ext>
                </a:extLst>
              </p:cNvPr>
              <p:cNvSpPr/>
              <p:nvPr/>
            </p:nvSpPr>
            <p:spPr bwMode="auto">
              <a:xfrm>
                <a:off x="5747" y="1739"/>
                <a:ext cx="1" cy="2"/>
              </a:xfrm>
              <a:custGeom>
                <a:avLst/>
                <a:gdLst>
                  <a:gd name="T0" fmla="*/ 1 w 1"/>
                  <a:gd name="T1" fmla="*/ 1 h 1"/>
                  <a:gd name="T2" fmla="*/ 0 w 1"/>
                  <a:gd name="T3" fmla="*/ 1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1"/>
                      <a:pt x="0" y="1"/>
                    </a:cubicBezTo>
                    <a:cubicBezTo>
                      <a:pt x="0" y="1"/>
                      <a:pt x="0" y="0"/>
                      <a:pt x="1" y="0"/>
                    </a:cubicBezTo>
                    <a:cubicBezTo>
                      <a:pt x="1" y="0"/>
                      <a:pt x="1" y="1"/>
                      <a:pt x="1"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 name="Freeform 220">
                <a:extLst>
                  <a:ext uri="{FF2B5EF4-FFF2-40B4-BE49-F238E27FC236}">
                    <a16:creationId xmlns:a16="http://schemas.microsoft.com/office/drawing/2014/main" id="{FFA9596A-8A94-0C2E-7067-A72F15A931F9}"/>
                  </a:ext>
                </a:extLst>
              </p:cNvPr>
              <p:cNvSpPr/>
              <p:nvPr/>
            </p:nvSpPr>
            <p:spPr bwMode="auto">
              <a:xfrm>
                <a:off x="5583" y="1114"/>
                <a:ext cx="61" cy="67"/>
              </a:xfrm>
              <a:custGeom>
                <a:avLst/>
                <a:gdLst>
                  <a:gd name="T0" fmla="*/ 30 w 54"/>
                  <a:gd name="T1" fmla="*/ 15 h 59"/>
                  <a:gd name="T2" fmla="*/ 53 w 54"/>
                  <a:gd name="T3" fmla="*/ 52 h 59"/>
                  <a:gd name="T4" fmla="*/ 53 w 54"/>
                  <a:gd name="T5" fmla="*/ 56 h 59"/>
                  <a:gd name="T6" fmla="*/ 47 w 54"/>
                  <a:gd name="T7" fmla="*/ 54 h 59"/>
                  <a:gd name="T8" fmla="*/ 0 w 54"/>
                  <a:gd name="T9" fmla="*/ 8 h 59"/>
                  <a:gd name="T10" fmla="*/ 13 w 54"/>
                  <a:gd name="T11" fmla="*/ 5 h 59"/>
                  <a:gd name="T12" fmla="*/ 13 w 54"/>
                  <a:gd name="T13" fmla="*/ 5 h 59"/>
                  <a:gd name="T14" fmla="*/ 25 w 54"/>
                  <a:gd name="T15" fmla="*/ 12 h 59"/>
                  <a:gd name="T16" fmla="*/ 25 w 54"/>
                  <a:gd name="T17" fmla="*/ 12 h 59"/>
                  <a:gd name="T18" fmla="*/ 28 w 54"/>
                  <a:gd name="T19" fmla="*/ 15 h 59"/>
                  <a:gd name="T20" fmla="*/ 28 w 54"/>
                  <a:gd name="T21" fmla="*/ 15 h 59"/>
                  <a:gd name="T22" fmla="*/ 29 w 54"/>
                  <a:gd name="T23" fmla="*/ 18 h 59"/>
                  <a:gd name="T24" fmla="*/ 30 w 54"/>
                  <a:gd name="T25" fmla="*/ 1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9">
                    <a:moveTo>
                      <a:pt x="30" y="15"/>
                    </a:moveTo>
                    <a:cubicBezTo>
                      <a:pt x="37" y="27"/>
                      <a:pt x="43" y="41"/>
                      <a:pt x="53" y="52"/>
                    </a:cubicBezTo>
                    <a:cubicBezTo>
                      <a:pt x="54" y="53"/>
                      <a:pt x="54" y="55"/>
                      <a:pt x="53" y="56"/>
                    </a:cubicBezTo>
                    <a:cubicBezTo>
                      <a:pt x="50" y="59"/>
                      <a:pt x="49" y="56"/>
                      <a:pt x="47" y="54"/>
                    </a:cubicBezTo>
                    <a:cubicBezTo>
                      <a:pt x="34" y="36"/>
                      <a:pt x="19" y="19"/>
                      <a:pt x="0" y="8"/>
                    </a:cubicBezTo>
                    <a:cubicBezTo>
                      <a:pt x="4" y="0"/>
                      <a:pt x="10" y="14"/>
                      <a:pt x="13" y="5"/>
                    </a:cubicBezTo>
                    <a:cubicBezTo>
                      <a:pt x="13" y="5"/>
                      <a:pt x="13" y="5"/>
                      <a:pt x="13" y="5"/>
                    </a:cubicBezTo>
                    <a:cubicBezTo>
                      <a:pt x="19" y="4"/>
                      <a:pt x="20" y="12"/>
                      <a:pt x="25" y="12"/>
                    </a:cubicBezTo>
                    <a:cubicBezTo>
                      <a:pt x="25" y="12"/>
                      <a:pt x="25" y="12"/>
                      <a:pt x="25" y="12"/>
                    </a:cubicBezTo>
                    <a:cubicBezTo>
                      <a:pt x="26" y="13"/>
                      <a:pt x="27" y="14"/>
                      <a:pt x="28" y="15"/>
                    </a:cubicBezTo>
                    <a:cubicBezTo>
                      <a:pt x="28" y="15"/>
                      <a:pt x="28" y="15"/>
                      <a:pt x="28" y="15"/>
                    </a:cubicBezTo>
                    <a:cubicBezTo>
                      <a:pt x="28" y="16"/>
                      <a:pt x="28" y="17"/>
                      <a:pt x="29" y="18"/>
                    </a:cubicBezTo>
                    <a:cubicBezTo>
                      <a:pt x="29" y="17"/>
                      <a:pt x="30" y="16"/>
                      <a:pt x="30"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 name="Freeform 221">
                <a:extLst>
                  <a:ext uri="{FF2B5EF4-FFF2-40B4-BE49-F238E27FC236}">
                    <a16:creationId xmlns:a16="http://schemas.microsoft.com/office/drawing/2014/main" id="{899B6A12-A8D0-B352-0745-BFAF09FFBD9B}"/>
                  </a:ext>
                </a:extLst>
              </p:cNvPr>
              <p:cNvSpPr>
                <a:spLocks noEditPoints="1"/>
              </p:cNvSpPr>
              <p:nvPr/>
            </p:nvSpPr>
            <p:spPr bwMode="auto">
              <a:xfrm>
                <a:off x="5610" y="1236"/>
                <a:ext cx="48" cy="67"/>
              </a:xfrm>
              <a:custGeom>
                <a:avLst/>
                <a:gdLst>
                  <a:gd name="T0" fmla="*/ 6 w 42"/>
                  <a:gd name="T1" fmla="*/ 23 h 59"/>
                  <a:gd name="T2" fmla="*/ 9 w 42"/>
                  <a:gd name="T3" fmla="*/ 16 h 59"/>
                  <a:gd name="T4" fmla="*/ 0 w 42"/>
                  <a:gd name="T5" fmla="*/ 0 h 59"/>
                  <a:gd name="T6" fmla="*/ 15 w 42"/>
                  <a:gd name="T7" fmla="*/ 16 h 59"/>
                  <a:gd name="T8" fmla="*/ 42 w 42"/>
                  <a:gd name="T9" fmla="*/ 59 h 59"/>
                  <a:gd name="T10" fmla="*/ 42 w 42"/>
                  <a:gd name="T11" fmla="*/ 59 h 59"/>
                  <a:gd name="T12" fmla="*/ 6 w 42"/>
                  <a:gd name="T13" fmla="*/ 23 h 59"/>
                  <a:gd name="T14" fmla="*/ 15 w 42"/>
                  <a:gd name="T15" fmla="*/ 25 h 59"/>
                  <a:gd name="T16" fmla="*/ 14 w 42"/>
                  <a:gd name="T17" fmla="*/ 24 h 59"/>
                  <a:gd name="T18" fmla="*/ 14 w 42"/>
                  <a:gd name="T19" fmla="*/ 25 h 59"/>
                  <a:gd name="T20" fmla="*/ 15 w 42"/>
                  <a:gd name="T21" fmla="*/ 26 h 59"/>
                  <a:gd name="T22" fmla="*/ 15 w 42"/>
                  <a:gd name="T23" fmla="*/ 2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59">
                    <a:moveTo>
                      <a:pt x="6" y="23"/>
                    </a:moveTo>
                    <a:cubicBezTo>
                      <a:pt x="11" y="22"/>
                      <a:pt x="11" y="19"/>
                      <a:pt x="9" y="16"/>
                    </a:cubicBezTo>
                    <a:cubicBezTo>
                      <a:pt x="6" y="11"/>
                      <a:pt x="2" y="6"/>
                      <a:pt x="0" y="0"/>
                    </a:cubicBezTo>
                    <a:cubicBezTo>
                      <a:pt x="8" y="3"/>
                      <a:pt x="11" y="10"/>
                      <a:pt x="15" y="16"/>
                    </a:cubicBezTo>
                    <a:cubicBezTo>
                      <a:pt x="23" y="31"/>
                      <a:pt x="36" y="43"/>
                      <a:pt x="42" y="59"/>
                    </a:cubicBezTo>
                    <a:cubicBezTo>
                      <a:pt x="42" y="59"/>
                      <a:pt x="42" y="59"/>
                      <a:pt x="42" y="59"/>
                    </a:cubicBezTo>
                    <a:cubicBezTo>
                      <a:pt x="28" y="49"/>
                      <a:pt x="16" y="37"/>
                      <a:pt x="6" y="23"/>
                    </a:cubicBezTo>
                    <a:close/>
                    <a:moveTo>
                      <a:pt x="15" y="25"/>
                    </a:moveTo>
                    <a:cubicBezTo>
                      <a:pt x="15" y="25"/>
                      <a:pt x="15" y="24"/>
                      <a:pt x="14" y="24"/>
                    </a:cubicBezTo>
                    <a:cubicBezTo>
                      <a:pt x="14" y="24"/>
                      <a:pt x="14" y="25"/>
                      <a:pt x="14" y="25"/>
                    </a:cubicBezTo>
                    <a:cubicBezTo>
                      <a:pt x="14" y="25"/>
                      <a:pt x="14" y="25"/>
                      <a:pt x="15" y="26"/>
                    </a:cubicBezTo>
                    <a:cubicBezTo>
                      <a:pt x="15" y="25"/>
                      <a:pt x="15" y="25"/>
                      <a:pt x="15"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 name="Freeform 222">
                <a:extLst>
                  <a:ext uri="{FF2B5EF4-FFF2-40B4-BE49-F238E27FC236}">
                    <a16:creationId xmlns:a16="http://schemas.microsoft.com/office/drawing/2014/main" id="{014A867F-F708-4866-7563-3926AB8369B4}"/>
                  </a:ext>
                </a:extLst>
              </p:cNvPr>
              <p:cNvSpPr/>
              <p:nvPr/>
            </p:nvSpPr>
            <p:spPr bwMode="auto">
              <a:xfrm>
                <a:off x="5620" y="1295"/>
                <a:ext cx="65" cy="47"/>
              </a:xfrm>
              <a:custGeom>
                <a:avLst/>
                <a:gdLst>
                  <a:gd name="T0" fmla="*/ 33 w 57"/>
                  <a:gd name="T1" fmla="*/ 7 h 41"/>
                  <a:gd name="T2" fmla="*/ 57 w 57"/>
                  <a:gd name="T3" fmla="*/ 41 h 41"/>
                  <a:gd name="T4" fmla="*/ 57 w 57"/>
                  <a:gd name="T5" fmla="*/ 41 h 41"/>
                  <a:gd name="T6" fmla="*/ 25 w 57"/>
                  <a:gd name="T7" fmla="*/ 16 h 41"/>
                  <a:gd name="T8" fmla="*/ 0 w 57"/>
                  <a:gd name="T9" fmla="*/ 0 h 41"/>
                  <a:gd name="T10" fmla="*/ 33 w 57"/>
                  <a:gd name="T11" fmla="*/ 14 h 41"/>
                  <a:gd name="T12" fmla="*/ 34 w 57"/>
                  <a:gd name="T13" fmla="*/ 15 h 41"/>
                  <a:gd name="T14" fmla="*/ 33 w 57"/>
                  <a:gd name="T15" fmla="*/ 14 h 41"/>
                  <a:gd name="T16" fmla="*/ 33 w 57"/>
                  <a:gd name="T17" fmla="*/ 7 h 41"/>
                  <a:gd name="T18" fmla="*/ 33 w 57"/>
                  <a:gd name="T19"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41">
                    <a:moveTo>
                      <a:pt x="33" y="7"/>
                    </a:moveTo>
                    <a:cubicBezTo>
                      <a:pt x="44" y="17"/>
                      <a:pt x="53" y="27"/>
                      <a:pt x="57" y="41"/>
                    </a:cubicBezTo>
                    <a:cubicBezTo>
                      <a:pt x="57" y="41"/>
                      <a:pt x="57" y="41"/>
                      <a:pt x="57" y="41"/>
                    </a:cubicBezTo>
                    <a:cubicBezTo>
                      <a:pt x="45" y="35"/>
                      <a:pt x="36" y="23"/>
                      <a:pt x="25" y="16"/>
                    </a:cubicBezTo>
                    <a:cubicBezTo>
                      <a:pt x="17" y="11"/>
                      <a:pt x="7" y="10"/>
                      <a:pt x="0" y="0"/>
                    </a:cubicBezTo>
                    <a:cubicBezTo>
                      <a:pt x="13" y="2"/>
                      <a:pt x="22" y="10"/>
                      <a:pt x="33" y="14"/>
                    </a:cubicBezTo>
                    <a:cubicBezTo>
                      <a:pt x="34" y="14"/>
                      <a:pt x="34" y="15"/>
                      <a:pt x="34" y="15"/>
                    </a:cubicBezTo>
                    <a:cubicBezTo>
                      <a:pt x="34" y="15"/>
                      <a:pt x="34" y="14"/>
                      <a:pt x="33" y="14"/>
                    </a:cubicBezTo>
                    <a:cubicBezTo>
                      <a:pt x="33" y="12"/>
                      <a:pt x="33" y="9"/>
                      <a:pt x="33" y="7"/>
                    </a:cubicBezTo>
                    <a:cubicBezTo>
                      <a:pt x="33" y="7"/>
                      <a:pt x="33" y="7"/>
                      <a:pt x="33"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 name="Freeform 223">
                <a:extLst>
                  <a:ext uri="{FF2B5EF4-FFF2-40B4-BE49-F238E27FC236}">
                    <a16:creationId xmlns:a16="http://schemas.microsoft.com/office/drawing/2014/main" id="{5C4AD589-09DF-BA18-A05F-0A1E98D81DE4}"/>
                  </a:ext>
                </a:extLst>
              </p:cNvPr>
              <p:cNvSpPr/>
              <p:nvPr/>
            </p:nvSpPr>
            <p:spPr bwMode="auto">
              <a:xfrm>
                <a:off x="5601" y="1166"/>
                <a:ext cx="25" cy="44"/>
              </a:xfrm>
              <a:custGeom>
                <a:avLst/>
                <a:gdLst>
                  <a:gd name="T0" fmla="*/ 7 w 22"/>
                  <a:gd name="T1" fmla="*/ 27 h 39"/>
                  <a:gd name="T2" fmla="*/ 8 w 22"/>
                  <a:gd name="T3" fmla="*/ 19 h 39"/>
                  <a:gd name="T4" fmla="*/ 1 w 22"/>
                  <a:gd name="T5" fmla="*/ 0 h 39"/>
                  <a:gd name="T6" fmla="*/ 22 w 22"/>
                  <a:gd name="T7" fmla="*/ 39 h 39"/>
                  <a:gd name="T8" fmla="*/ 7 w 22"/>
                  <a:gd name="T9" fmla="*/ 27 h 39"/>
                </a:gdLst>
                <a:ahLst/>
                <a:cxnLst>
                  <a:cxn ang="0">
                    <a:pos x="T0" y="T1"/>
                  </a:cxn>
                  <a:cxn ang="0">
                    <a:pos x="T2" y="T3"/>
                  </a:cxn>
                  <a:cxn ang="0">
                    <a:pos x="T4" y="T5"/>
                  </a:cxn>
                  <a:cxn ang="0">
                    <a:pos x="T6" y="T7"/>
                  </a:cxn>
                  <a:cxn ang="0">
                    <a:pos x="T8" y="T9"/>
                  </a:cxn>
                </a:cxnLst>
                <a:rect l="0" t="0" r="r" b="b"/>
                <a:pathLst>
                  <a:path w="22" h="39">
                    <a:moveTo>
                      <a:pt x="7" y="27"/>
                    </a:moveTo>
                    <a:cubicBezTo>
                      <a:pt x="14" y="25"/>
                      <a:pt x="10" y="22"/>
                      <a:pt x="8" y="19"/>
                    </a:cubicBezTo>
                    <a:cubicBezTo>
                      <a:pt x="5" y="14"/>
                      <a:pt x="0" y="9"/>
                      <a:pt x="1" y="0"/>
                    </a:cubicBezTo>
                    <a:cubicBezTo>
                      <a:pt x="11" y="12"/>
                      <a:pt x="14" y="25"/>
                      <a:pt x="22" y="39"/>
                    </a:cubicBezTo>
                    <a:cubicBezTo>
                      <a:pt x="13" y="37"/>
                      <a:pt x="8" y="34"/>
                      <a:pt x="7" y="2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 name="Freeform 224">
                <a:extLst>
                  <a:ext uri="{FF2B5EF4-FFF2-40B4-BE49-F238E27FC236}">
                    <a16:creationId xmlns:a16="http://schemas.microsoft.com/office/drawing/2014/main" id="{A3D89B3C-85D1-DFA4-1386-525DDC12C8D4}"/>
                  </a:ext>
                </a:extLst>
              </p:cNvPr>
              <p:cNvSpPr/>
              <p:nvPr/>
            </p:nvSpPr>
            <p:spPr bwMode="auto">
              <a:xfrm>
                <a:off x="5569" y="1168"/>
                <a:ext cx="34" cy="23"/>
              </a:xfrm>
              <a:custGeom>
                <a:avLst/>
                <a:gdLst>
                  <a:gd name="T0" fmla="*/ 30 w 30"/>
                  <a:gd name="T1" fmla="*/ 20 h 20"/>
                  <a:gd name="T2" fmla="*/ 0 w 30"/>
                  <a:gd name="T3" fmla="*/ 0 h 20"/>
                  <a:gd name="T4" fmla="*/ 30 w 30"/>
                  <a:gd name="T5" fmla="*/ 20 h 20"/>
                </a:gdLst>
                <a:ahLst/>
                <a:cxnLst>
                  <a:cxn ang="0">
                    <a:pos x="T0" y="T1"/>
                  </a:cxn>
                  <a:cxn ang="0">
                    <a:pos x="T2" y="T3"/>
                  </a:cxn>
                  <a:cxn ang="0">
                    <a:pos x="T4" y="T5"/>
                  </a:cxn>
                </a:cxnLst>
                <a:rect l="0" t="0" r="r" b="b"/>
                <a:pathLst>
                  <a:path w="30" h="20">
                    <a:moveTo>
                      <a:pt x="30" y="20"/>
                    </a:moveTo>
                    <a:cubicBezTo>
                      <a:pt x="19" y="15"/>
                      <a:pt x="8" y="9"/>
                      <a:pt x="0" y="0"/>
                    </a:cubicBezTo>
                    <a:cubicBezTo>
                      <a:pt x="12" y="3"/>
                      <a:pt x="23" y="8"/>
                      <a:pt x="30"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 name="Freeform 225">
                <a:extLst>
                  <a:ext uri="{FF2B5EF4-FFF2-40B4-BE49-F238E27FC236}">
                    <a16:creationId xmlns:a16="http://schemas.microsoft.com/office/drawing/2014/main" id="{C1C5B53C-8F0F-630D-E536-E00E26CC4FEF}"/>
                  </a:ext>
                </a:extLst>
              </p:cNvPr>
              <p:cNvSpPr/>
              <p:nvPr/>
            </p:nvSpPr>
            <p:spPr bwMode="auto">
              <a:xfrm>
                <a:off x="5594" y="1217"/>
                <a:ext cx="11" cy="15"/>
              </a:xfrm>
              <a:custGeom>
                <a:avLst/>
                <a:gdLst>
                  <a:gd name="T0" fmla="*/ 10 w 10"/>
                  <a:gd name="T1" fmla="*/ 13 h 13"/>
                  <a:gd name="T2" fmla="*/ 0 w 10"/>
                  <a:gd name="T3" fmla="*/ 0 h 13"/>
                  <a:gd name="T4" fmla="*/ 10 w 10"/>
                  <a:gd name="T5" fmla="*/ 13 h 13"/>
                </a:gdLst>
                <a:ahLst/>
                <a:cxnLst>
                  <a:cxn ang="0">
                    <a:pos x="T0" y="T1"/>
                  </a:cxn>
                  <a:cxn ang="0">
                    <a:pos x="T2" y="T3"/>
                  </a:cxn>
                  <a:cxn ang="0">
                    <a:pos x="T4" y="T5"/>
                  </a:cxn>
                </a:cxnLst>
                <a:rect l="0" t="0" r="r" b="b"/>
                <a:pathLst>
                  <a:path w="10" h="13">
                    <a:moveTo>
                      <a:pt x="10" y="13"/>
                    </a:moveTo>
                    <a:cubicBezTo>
                      <a:pt x="7" y="9"/>
                      <a:pt x="4" y="5"/>
                      <a:pt x="0" y="0"/>
                    </a:cubicBezTo>
                    <a:cubicBezTo>
                      <a:pt x="9" y="2"/>
                      <a:pt x="9" y="2"/>
                      <a:pt x="10"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 name="Freeform 226">
                <a:extLst>
                  <a:ext uri="{FF2B5EF4-FFF2-40B4-BE49-F238E27FC236}">
                    <a16:creationId xmlns:a16="http://schemas.microsoft.com/office/drawing/2014/main" id="{AC9B24C0-65DB-2585-AFFA-50E20DD64507}"/>
                  </a:ext>
                </a:extLst>
              </p:cNvPr>
              <p:cNvSpPr/>
              <p:nvPr/>
            </p:nvSpPr>
            <p:spPr bwMode="auto">
              <a:xfrm>
                <a:off x="5660" y="1261"/>
                <a:ext cx="11" cy="15"/>
              </a:xfrm>
              <a:custGeom>
                <a:avLst/>
                <a:gdLst>
                  <a:gd name="T0" fmla="*/ 10 w 10"/>
                  <a:gd name="T1" fmla="*/ 13 h 13"/>
                  <a:gd name="T2" fmla="*/ 0 w 10"/>
                  <a:gd name="T3" fmla="*/ 0 h 13"/>
                  <a:gd name="T4" fmla="*/ 10 w 10"/>
                  <a:gd name="T5" fmla="*/ 13 h 13"/>
                  <a:gd name="T6" fmla="*/ 10 w 10"/>
                  <a:gd name="T7" fmla="*/ 13 h 13"/>
                </a:gdLst>
                <a:ahLst/>
                <a:cxnLst>
                  <a:cxn ang="0">
                    <a:pos x="T0" y="T1"/>
                  </a:cxn>
                  <a:cxn ang="0">
                    <a:pos x="T2" y="T3"/>
                  </a:cxn>
                  <a:cxn ang="0">
                    <a:pos x="T4" y="T5"/>
                  </a:cxn>
                  <a:cxn ang="0">
                    <a:pos x="T6" y="T7"/>
                  </a:cxn>
                </a:cxnLst>
                <a:rect l="0" t="0" r="r" b="b"/>
                <a:pathLst>
                  <a:path w="10" h="13">
                    <a:moveTo>
                      <a:pt x="10" y="13"/>
                    </a:moveTo>
                    <a:cubicBezTo>
                      <a:pt x="5" y="10"/>
                      <a:pt x="4" y="5"/>
                      <a:pt x="0" y="0"/>
                    </a:cubicBezTo>
                    <a:cubicBezTo>
                      <a:pt x="9" y="2"/>
                      <a:pt x="9" y="2"/>
                      <a:pt x="10" y="13"/>
                    </a:cubicBezTo>
                    <a:cubicBezTo>
                      <a:pt x="10" y="13"/>
                      <a:pt x="10" y="13"/>
                      <a:pt x="10"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 name="Freeform 227">
                <a:extLst>
                  <a:ext uri="{FF2B5EF4-FFF2-40B4-BE49-F238E27FC236}">
                    <a16:creationId xmlns:a16="http://schemas.microsoft.com/office/drawing/2014/main" id="{F39BD538-A7D6-B28B-1F21-B9A8DC03EFB9}"/>
                  </a:ext>
                </a:extLst>
              </p:cNvPr>
              <p:cNvSpPr/>
              <p:nvPr/>
            </p:nvSpPr>
            <p:spPr bwMode="auto">
              <a:xfrm>
                <a:off x="5642" y="1232"/>
                <a:ext cx="11" cy="10"/>
              </a:xfrm>
              <a:custGeom>
                <a:avLst/>
                <a:gdLst>
                  <a:gd name="T0" fmla="*/ 0 w 10"/>
                  <a:gd name="T1" fmla="*/ 0 h 9"/>
                  <a:gd name="T2" fmla="*/ 10 w 10"/>
                  <a:gd name="T3" fmla="*/ 9 h 9"/>
                  <a:gd name="T4" fmla="*/ 0 w 10"/>
                  <a:gd name="T5" fmla="*/ 0 h 9"/>
                  <a:gd name="T6" fmla="*/ 0 w 10"/>
                  <a:gd name="T7" fmla="*/ 0 h 9"/>
                </a:gdLst>
                <a:ahLst/>
                <a:cxnLst>
                  <a:cxn ang="0">
                    <a:pos x="T0" y="T1"/>
                  </a:cxn>
                  <a:cxn ang="0">
                    <a:pos x="T2" y="T3"/>
                  </a:cxn>
                  <a:cxn ang="0">
                    <a:pos x="T4" y="T5"/>
                  </a:cxn>
                  <a:cxn ang="0">
                    <a:pos x="T6" y="T7"/>
                  </a:cxn>
                </a:cxnLst>
                <a:rect l="0" t="0" r="r" b="b"/>
                <a:pathLst>
                  <a:path w="10" h="9">
                    <a:moveTo>
                      <a:pt x="0" y="0"/>
                    </a:moveTo>
                    <a:cubicBezTo>
                      <a:pt x="5" y="0"/>
                      <a:pt x="7" y="3"/>
                      <a:pt x="10" y="9"/>
                    </a:cubicBezTo>
                    <a:cubicBezTo>
                      <a:pt x="3" y="8"/>
                      <a:pt x="0" y="5"/>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 name="Freeform 228">
                <a:extLst>
                  <a:ext uri="{FF2B5EF4-FFF2-40B4-BE49-F238E27FC236}">
                    <a16:creationId xmlns:a16="http://schemas.microsoft.com/office/drawing/2014/main" id="{D23D3F17-CA6B-1007-5371-677FEFB35A70}"/>
                  </a:ext>
                </a:extLst>
              </p:cNvPr>
              <p:cNvSpPr/>
              <p:nvPr/>
            </p:nvSpPr>
            <p:spPr bwMode="auto">
              <a:xfrm>
                <a:off x="5678" y="1207"/>
                <a:ext cx="8" cy="17"/>
              </a:xfrm>
              <a:custGeom>
                <a:avLst/>
                <a:gdLst>
                  <a:gd name="T0" fmla="*/ 4 w 7"/>
                  <a:gd name="T1" fmla="*/ 0 h 15"/>
                  <a:gd name="T2" fmla="*/ 5 w 7"/>
                  <a:gd name="T3" fmla="*/ 15 h 15"/>
                  <a:gd name="T4" fmla="*/ 4 w 7"/>
                  <a:gd name="T5" fmla="*/ 0 h 15"/>
                </a:gdLst>
                <a:ahLst/>
                <a:cxnLst>
                  <a:cxn ang="0">
                    <a:pos x="T0" y="T1"/>
                  </a:cxn>
                  <a:cxn ang="0">
                    <a:pos x="T2" y="T3"/>
                  </a:cxn>
                  <a:cxn ang="0">
                    <a:pos x="T4" y="T5"/>
                  </a:cxn>
                </a:cxnLst>
                <a:rect l="0" t="0" r="r" b="b"/>
                <a:pathLst>
                  <a:path w="7" h="15">
                    <a:moveTo>
                      <a:pt x="4" y="0"/>
                    </a:moveTo>
                    <a:cubicBezTo>
                      <a:pt x="7" y="6"/>
                      <a:pt x="7" y="10"/>
                      <a:pt x="5" y="15"/>
                    </a:cubicBezTo>
                    <a:cubicBezTo>
                      <a:pt x="5" y="10"/>
                      <a:pt x="0" y="7"/>
                      <a:pt x="4"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 name="Freeform 229">
                <a:extLst>
                  <a:ext uri="{FF2B5EF4-FFF2-40B4-BE49-F238E27FC236}">
                    <a16:creationId xmlns:a16="http://schemas.microsoft.com/office/drawing/2014/main" id="{14FB5F50-4F1F-1776-3A81-7845F45F780F}"/>
                  </a:ext>
                </a:extLst>
              </p:cNvPr>
              <p:cNvSpPr/>
              <p:nvPr/>
            </p:nvSpPr>
            <p:spPr bwMode="auto">
              <a:xfrm>
                <a:off x="5653" y="1246"/>
                <a:ext cx="7" cy="9"/>
              </a:xfrm>
              <a:custGeom>
                <a:avLst/>
                <a:gdLst>
                  <a:gd name="T0" fmla="*/ 1 w 6"/>
                  <a:gd name="T1" fmla="*/ 0 h 8"/>
                  <a:gd name="T2" fmla="*/ 5 w 6"/>
                  <a:gd name="T3" fmla="*/ 8 h 8"/>
                  <a:gd name="T4" fmla="*/ 1 w 6"/>
                  <a:gd name="T5" fmla="*/ 0 h 8"/>
                </a:gdLst>
                <a:ahLst/>
                <a:cxnLst>
                  <a:cxn ang="0">
                    <a:pos x="T0" y="T1"/>
                  </a:cxn>
                  <a:cxn ang="0">
                    <a:pos x="T2" y="T3"/>
                  </a:cxn>
                  <a:cxn ang="0">
                    <a:pos x="T4" y="T5"/>
                  </a:cxn>
                </a:cxnLst>
                <a:rect l="0" t="0" r="r" b="b"/>
                <a:pathLst>
                  <a:path w="6" h="8">
                    <a:moveTo>
                      <a:pt x="1" y="0"/>
                    </a:moveTo>
                    <a:cubicBezTo>
                      <a:pt x="5" y="1"/>
                      <a:pt x="6" y="4"/>
                      <a:pt x="5" y="8"/>
                    </a:cubicBezTo>
                    <a:cubicBezTo>
                      <a:pt x="1" y="7"/>
                      <a:pt x="0" y="4"/>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 name="Freeform 230">
                <a:extLst>
                  <a:ext uri="{FF2B5EF4-FFF2-40B4-BE49-F238E27FC236}">
                    <a16:creationId xmlns:a16="http://schemas.microsoft.com/office/drawing/2014/main" id="{A142F5A1-BBC1-8047-19D0-F76086A93B1B}"/>
                  </a:ext>
                </a:extLst>
              </p:cNvPr>
              <p:cNvSpPr/>
              <p:nvPr/>
            </p:nvSpPr>
            <p:spPr bwMode="auto">
              <a:xfrm>
                <a:off x="5558" y="1161"/>
                <a:ext cx="5" cy="5"/>
              </a:xfrm>
              <a:custGeom>
                <a:avLst/>
                <a:gdLst>
                  <a:gd name="T0" fmla="*/ 2 w 5"/>
                  <a:gd name="T1" fmla="*/ 4 h 4"/>
                  <a:gd name="T2" fmla="*/ 0 w 5"/>
                  <a:gd name="T3" fmla="*/ 1 h 4"/>
                  <a:gd name="T4" fmla="*/ 2 w 5"/>
                  <a:gd name="T5" fmla="*/ 0 h 4"/>
                  <a:gd name="T6" fmla="*/ 5 w 5"/>
                  <a:gd name="T7" fmla="*/ 2 h 4"/>
                  <a:gd name="T8" fmla="*/ 2 w 5"/>
                  <a:gd name="T9" fmla="*/ 4 h 4"/>
                </a:gdLst>
                <a:ahLst/>
                <a:cxnLst>
                  <a:cxn ang="0">
                    <a:pos x="T0" y="T1"/>
                  </a:cxn>
                  <a:cxn ang="0">
                    <a:pos x="T2" y="T3"/>
                  </a:cxn>
                  <a:cxn ang="0">
                    <a:pos x="T4" y="T5"/>
                  </a:cxn>
                  <a:cxn ang="0">
                    <a:pos x="T6" y="T7"/>
                  </a:cxn>
                  <a:cxn ang="0">
                    <a:pos x="T8" y="T9"/>
                  </a:cxn>
                </a:cxnLst>
                <a:rect l="0" t="0" r="r" b="b"/>
                <a:pathLst>
                  <a:path w="5" h="4">
                    <a:moveTo>
                      <a:pt x="2" y="4"/>
                    </a:moveTo>
                    <a:cubicBezTo>
                      <a:pt x="1" y="3"/>
                      <a:pt x="0" y="2"/>
                      <a:pt x="0" y="1"/>
                    </a:cubicBezTo>
                    <a:cubicBezTo>
                      <a:pt x="0" y="1"/>
                      <a:pt x="2" y="0"/>
                      <a:pt x="2" y="0"/>
                    </a:cubicBezTo>
                    <a:cubicBezTo>
                      <a:pt x="4" y="0"/>
                      <a:pt x="5" y="1"/>
                      <a:pt x="5" y="2"/>
                    </a:cubicBezTo>
                    <a:cubicBezTo>
                      <a:pt x="5" y="3"/>
                      <a:pt x="3" y="3"/>
                      <a:pt x="2"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 name="Freeform 231">
                <a:extLst>
                  <a:ext uri="{FF2B5EF4-FFF2-40B4-BE49-F238E27FC236}">
                    <a16:creationId xmlns:a16="http://schemas.microsoft.com/office/drawing/2014/main" id="{0AA62CB7-AFD3-1A9D-C6E2-9787D73879EF}"/>
                  </a:ext>
                </a:extLst>
              </p:cNvPr>
              <p:cNvSpPr/>
              <p:nvPr/>
            </p:nvSpPr>
            <p:spPr bwMode="auto">
              <a:xfrm>
                <a:off x="5612" y="1258"/>
                <a:ext cx="5" cy="4"/>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0" y="1"/>
                    </a:cubicBezTo>
                    <a:cubicBezTo>
                      <a:pt x="0" y="0"/>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 name="Freeform 232">
                <a:extLst>
                  <a:ext uri="{FF2B5EF4-FFF2-40B4-BE49-F238E27FC236}">
                    <a16:creationId xmlns:a16="http://schemas.microsoft.com/office/drawing/2014/main" id="{F5F4FBC1-5ACE-EAB7-53E2-3312C1A0C4B2}"/>
                  </a:ext>
                </a:extLst>
              </p:cNvPr>
              <p:cNvSpPr/>
              <p:nvPr/>
            </p:nvSpPr>
            <p:spPr bwMode="auto">
              <a:xfrm>
                <a:off x="5603" y="1251"/>
                <a:ext cx="5" cy="4"/>
              </a:xfrm>
              <a:custGeom>
                <a:avLst/>
                <a:gdLst>
                  <a:gd name="T0" fmla="*/ 0 w 4"/>
                  <a:gd name="T1" fmla="*/ 0 h 4"/>
                  <a:gd name="T2" fmla="*/ 4 w 4"/>
                  <a:gd name="T3" fmla="*/ 3 h 4"/>
                  <a:gd name="T4" fmla="*/ 3 w 4"/>
                  <a:gd name="T5" fmla="*/ 4 h 4"/>
                  <a:gd name="T6" fmla="*/ 0 w 4"/>
                  <a:gd name="T7" fmla="*/ 0 h 4"/>
                </a:gdLst>
                <a:ahLst/>
                <a:cxnLst>
                  <a:cxn ang="0">
                    <a:pos x="T0" y="T1"/>
                  </a:cxn>
                  <a:cxn ang="0">
                    <a:pos x="T2" y="T3"/>
                  </a:cxn>
                  <a:cxn ang="0">
                    <a:pos x="T4" y="T5"/>
                  </a:cxn>
                  <a:cxn ang="0">
                    <a:pos x="T6" y="T7"/>
                  </a:cxn>
                </a:cxnLst>
                <a:rect l="0" t="0" r="r" b="b"/>
                <a:pathLst>
                  <a:path w="4" h="4">
                    <a:moveTo>
                      <a:pt x="0" y="0"/>
                    </a:moveTo>
                    <a:cubicBezTo>
                      <a:pt x="2" y="0"/>
                      <a:pt x="4" y="0"/>
                      <a:pt x="4" y="3"/>
                    </a:cubicBezTo>
                    <a:cubicBezTo>
                      <a:pt x="4" y="3"/>
                      <a:pt x="3" y="4"/>
                      <a:pt x="3" y="4"/>
                    </a:cubicBezTo>
                    <a:cubicBezTo>
                      <a:pt x="0" y="4"/>
                      <a:pt x="0" y="2"/>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 name="Freeform 233">
                <a:extLst>
                  <a:ext uri="{FF2B5EF4-FFF2-40B4-BE49-F238E27FC236}">
                    <a16:creationId xmlns:a16="http://schemas.microsoft.com/office/drawing/2014/main" id="{9075BDF6-7400-B4BF-228C-4BA216C44CE4}"/>
                  </a:ext>
                </a:extLst>
              </p:cNvPr>
              <p:cNvSpPr/>
              <p:nvPr/>
            </p:nvSpPr>
            <p:spPr bwMode="auto">
              <a:xfrm>
                <a:off x="5599" y="1246"/>
                <a:ext cx="4" cy="5"/>
              </a:xfrm>
              <a:custGeom>
                <a:avLst/>
                <a:gdLst>
                  <a:gd name="T0" fmla="*/ 4 w 4"/>
                  <a:gd name="T1" fmla="*/ 4 h 4"/>
                  <a:gd name="T2" fmla="*/ 0 w 4"/>
                  <a:gd name="T3" fmla="*/ 2 h 4"/>
                  <a:gd name="T4" fmla="*/ 2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1" y="4"/>
                      <a:pt x="0" y="2"/>
                    </a:cubicBezTo>
                    <a:cubicBezTo>
                      <a:pt x="0" y="1"/>
                      <a:pt x="1" y="0"/>
                      <a:pt x="2" y="0"/>
                    </a:cubicBezTo>
                    <a:cubicBezTo>
                      <a:pt x="4" y="1"/>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8" name="Freeform 234">
                <a:extLst>
                  <a:ext uri="{FF2B5EF4-FFF2-40B4-BE49-F238E27FC236}">
                    <a16:creationId xmlns:a16="http://schemas.microsoft.com/office/drawing/2014/main" id="{400BF66F-A7E4-B765-177C-015C28DAE5EB}"/>
                  </a:ext>
                </a:extLst>
              </p:cNvPr>
              <p:cNvSpPr/>
              <p:nvPr/>
            </p:nvSpPr>
            <p:spPr bwMode="auto">
              <a:xfrm>
                <a:off x="5631" y="1219"/>
                <a:ext cx="5" cy="5"/>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0" y="4"/>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9" name="Freeform 235">
                <a:extLst>
                  <a:ext uri="{FF2B5EF4-FFF2-40B4-BE49-F238E27FC236}">
                    <a16:creationId xmlns:a16="http://schemas.microsoft.com/office/drawing/2014/main" id="{A3C56104-13F7-8FE5-BB5D-FFA67ED37133}"/>
                  </a:ext>
                </a:extLst>
              </p:cNvPr>
              <p:cNvSpPr/>
              <p:nvPr/>
            </p:nvSpPr>
            <p:spPr bwMode="auto">
              <a:xfrm>
                <a:off x="5603" y="1191"/>
                <a:ext cx="6" cy="5"/>
              </a:xfrm>
              <a:custGeom>
                <a:avLst/>
                <a:gdLst>
                  <a:gd name="T0" fmla="*/ 0 w 5"/>
                  <a:gd name="T1" fmla="*/ 0 h 5"/>
                  <a:gd name="T2" fmla="*/ 5 w 5"/>
                  <a:gd name="T3" fmla="*/ 5 h 5"/>
                  <a:gd name="T4" fmla="*/ 5 w 5"/>
                  <a:gd name="T5" fmla="*/ 5 h 5"/>
                  <a:gd name="T6" fmla="*/ 0 w 5"/>
                  <a:gd name="T7" fmla="*/ 0 h 5"/>
                  <a:gd name="T8" fmla="*/ 0 w 5"/>
                  <a:gd name="T9" fmla="*/ 0 h 5"/>
                </a:gdLst>
                <a:ahLst/>
                <a:cxnLst>
                  <a:cxn ang="0">
                    <a:pos x="T0" y="T1"/>
                  </a:cxn>
                  <a:cxn ang="0">
                    <a:pos x="T2" y="T3"/>
                  </a:cxn>
                  <a:cxn ang="0">
                    <a:pos x="T4" y="T5"/>
                  </a:cxn>
                  <a:cxn ang="0">
                    <a:pos x="T6" y="T7"/>
                  </a:cxn>
                  <a:cxn ang="0">
                    <a:pos x="T8" y="T9"/>
                  </a:cxn>
                </a:cxnLst>
                <a:rect l="0" t="0" r="r" b="b"/>
                <a:pathLst>
                  <a:path w="5" h="5">
                    <a:moveTo>
                      <a:pt x="0" y="0"/>
                    </a:moveTo>
                    <a:cubicBezTo>
                      <a:pt x="3" y="0"/>
                      <a:pt x="5" y="1"/>
                      <a:pt x="5" y="5"/>
                    </a:cubicBezTo>
                    <a:cubicBezTo>
                      <a:pt x="5" y="5"/>
                      <a:pt x="5" y="5"/>
                      <a:pt x="5" y="5"/>
                    </a:cubicBezTo>
                    <a:cubicBezTo>
                      <a:pt x="2" y="5"/>
                      <a:pt x="0" y="3"/>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0" name="Freeform 236">
                <a:extLst>
                  <a:ext uri="{FF2B5EF4-FFF2-40B4-BE49-F238E27FC236}">
                    <a16:creationId xmlns:a16="http://schemas.microsoft.com/office/drawing/2014/main" id="{E83616E6-51F4-5B97-4592-DFF76C4937D3}"/>
                  </a:ext>
                </a:extLst>
              </p:cNvPr>
              <p:cNvSpPr/>
              <p:nvPr/>
            </p:nvSpPr>
            <p:spPr bwMode="auto">
              <a:xfrm>
                <a:off x="5611" y="1123"/>
                <a:ext cx="6" cy="8"/>
              </a:xfrm>
              <a:custGeom>
                <a:avLst/>
                <a:gdLst>
                  <a:gd name="T0" fmla="*/ 0 w 5"/>
                  <a:gd name="T1" fmla="*/ 4 h 7"/>
                  <a:gd name="T2" fmla="*/ 4 w 5"/>
                  <a:gd name="T3" fmla="*/ 1 h 7"/>
                  <a:gd name="T4" fmla="*/ 5 w 5"/>
                  <a:gd name="T5" fmla="*/ 7 h 7"/>
                  <a:gd name="T6" fmla="*/ 5 w 5"/>
                  <a:gd name="T7" fmla="*/ 7 h 7"/>
                  <a:gd name="T8" fmla="*/ 3 w 5"/>
                  <a:gd name="T9" fmla="*/ 7 h 7"/>
                  <a:gd name="T10" fmla="*/ 3 w 5"/>
                  <a:gd name="T11" fmla="*/ 7 h 7"/>
                  <a:gd name="T12" fmla="*/ 0 w 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0" y="4"/>
                    </a:moveTo>
                    <a:cubicBezTo>
                      <a:pt x="1" y="3"/>
                      <a:pt x="2" y="0"/>
                      <a:pt x="4" y="1"/>
                    </a:cubicBezTo>
                    <a:cubicBezTo>
                      <a:pt x="5" y="2"/>
                      <a:pt x="5" y="5"/>
                      <a:pt x="5" y="7"/>
                    </a:cubicBezTo>
                    <a:cubicBezTo>
                      <a:pt x="5" y="7"/>
                      <a:pt x="5" y="7"/>
                      <a:pt x="5" y="7"/>
                    </a:cubicBezTo>
                    <a:cubicBezTo>
                      <a:pt x="4" y="7"/>
                      <a:pt x="3" y="7"/>
                      <a:pt x="3" y="7"/>
                    </a:cubicBezTo>
                    <a:cubicBezTo>
                      <a:pt x="3" y="7"/>
                      <a:pt x="3" y="7"/>
                      <a:pt x="3" y="7"/>
                    </a:cubicBezTo>
                    <a:cubicBezTo>
                      <a:pt x="2" y="6"/>
                      <a:pt x="1" y="5"/>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1" name="Freeform 237">
                <a:extLst>
                  <a:ext uri="{FF2B5EF4-FFF2-40B4-BE49-F238E27FC236}">
                    <a16:creationId xmlns:a16="http://schemas.microsoft.com/office/drawing/2014/main" id="{F1A85645-CFAF-2244-88CA-23F73E2FD1D8}"/>
                  </a:ext>
                </a:extLst>
              </p:cNvPr>
              <p:cNvSpPr/>
              <p:nvPr/>
            </p:nvSpPr>
            <p:spPr bwMode="auto">
              <a:xfrm>
                <a:off x="5587" y="1107"/>
                <a:ext cx="5" cy="4"/>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2" name="Freeform 238">
                <a:extLst>
                  <a:ext uri="{FF2B5EF4-FFF2-40B4-BE49-F238E27FC236}">
                    <a16:creationId xmlns:a16="http://schemas.microsoft.com/office/drawing/2014/main" id="{DC5DC731-5EE3-C770-6DC8-86B1429EE8A6}"/>
                  </a:ext>
                </a:extLst>
              </p:cNvPr>
              <p:cNvSpPr/>
              <p:nvPr/>
            </p:nvSpPr>
            <p:spPr bwMode="auto">
              <a:xfrm>
                <a:off x="5655" y="1176"/>
                <a:ext cx="3" cy="7"/>
              </a:xfrm>
              <a:custGeom>
                <a:avLst/>
                <a:gdLst>
                  <a:gd name="T0" fmla="*/ 2 w 2"/>
                  <a:gd name="T1" fmla="*/ 6 h 6"/>
                  <a:gd name="T2" fmla="*/ 0 w 2"/>
                  <a:gd name="T3" fmla="*/ 1 h 6"/>
                  <a:gd name="T4" fmla="*/ 1 w 2"/>
                  <a:gd name="T5" fmla="*/ 0 h 6"/>
                  <a:gd name="T6" fmla="*/ 2 w 2"/>
                  <a:gd name="T7" fmla="*/ 6 h 6"/>
                </a:gdLst>
                <a:ahLst/>
                <a:cxnLst>
                  <a:cxn ang="0">
                    <a:pos x="T0" y="T1"/>
                  </a:cxn>
                  <a:cxn ang="0">
                    <a:pos x="T2" y="T3"/>
                  </a:cxn>
                  <a:cxn ang="0">
                    <a:pos x="T4" y="T5"/>
                  </a:cxn>
                  <a:cxn ang="0">
                    <a:pos x="T6" y="T7"/>
                  </a:cxn>
                </a:cxnLst>
                <a:rect l="0" t="0" r="r" b="b"/>
                <a:pathLst>
                  <a:path w="2" h="6">
                    <a:moveTo>
                      <a:pt x="2" y="6"/>
                    </a:moveTo>
                    <a:cubicBezTo>
                      <a:pt x="0" y="4"/>
                      <a:pt x="0" y="3"/>
                      <a:pt x="0" y="1"/>
                    </a:cubicBezTo>
                    <a:cubicBezTo>
                      <a:pt x="0" y="1"/>
                      <a:pt x="1" y="0"/>
                      <a:pt x="1" y="0"/>
                    </a:cubicBezTo>
                    <a:cubicBezTo>
                      <a:pt x="2" y="2"/>
                      <a:pt x="2" y="4"/>
                      <a:pt x="2"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3" name="Freeform 239">
                <a:extLst>
                  <a:ext uri="{FF2B5EF4-FFF2-40B4-BE49-F238E27FC236}">
                    <a16:creationId xmlns:a16="http://schemas.microsoft.com/office/drawing/2014/main" id="{7F184203-3AE4-BFA8-D102-A3E1FE625B21}"/>
                  </a:ext>
                </a:extLst>
              </p:cNvPr>
              <p:cNvSpPr/>
              <p:nvPr/>
            </p:nvSpPr>
            <p:spPr bwMode="auto">
              <a:xfrm>
                <a:off x="5636" y="1224"/>
                <a:ext cx="2" cy="5"/>
              </a:xfrm>
              <a:custGeom>
                <a:avLst/>
                <a:gdLst>
                  <a:gd name="T0" fmla="*/ 0 w 2"/>
                  <a:gd name="T1" fmla="*/ 0 h 5"/>
                  <a:gd name="T2" fmla="*/ 2 w 2"/>
                  <a:gd name="T3" fmla="*/ 5 h 5"/>
                  <a:gd name="T4" fmla="*/ 2 w 2"/>
                  <a:gd name="T5" fmla="*/ 5 h 5"/>
                  <a:gd name="T6" fmla="*/ 0 w 2"/>
                  <a:gd name="T7" fmla="*/ 0 h 5"/>
                  <a:gd name="T8" fmla="*/ 0 w 2"/>
                  <a:gd name="T9" fmla="*/ 0 h 5"/>
                </a:gdLst>
                <a:ahLst/>
                <a:cxnLst>
                  <a:cxn ang="0">
                    <a:pos x="T0" y="T1"/>
                  </a:cxn>
                  <a:cxn ang="0">
                    <a:pos x="T2" y="T3"/>
                  </a:cxn>
                  <a:cxn ang="0">
                    <a:pos x="T4" y="T5"/>
                  </a:cxn>
                  <a:cxn ang="0">
                    <a:pos x="T6" y="T7"/>
                  </a:cxn>
                  <a:cxn ang="0">
                    <a:pos x="T8" y="T9"/>
                  </a:cxn>
                </a:cxnLst>
                <a:rect l="0" t="0" r="r" b="b"/>
                <a:pathLst>
                  <a:path w="2" h="5">
                    <a:moveTo>
                      <a:pt x="0" y="0"/>
                    </a:moveTo>
                    <a:cubicBezTo>
                      <a:pt x="2" y="1"/>
                      <a:pt x="2" y="3"/>
                      <a:pt x="2" y="5"/>
                    </a:cubicBezTo>
                    <a:cubicBezTo>
                      <a:pt x="2" y="5"/>
                      <a:pt x="2" y="5"/>
                      <a:pt x="2" y="5"/>
                    </a:cubicBezTo>
                    <a:cubicBezTo>
                      <a:pt x="0" y="4"/>
                      <a:pt x="0" y="2"/>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4" name="Freeform 240">
                <a:extLst>
                  <a:ext uri="{FF2B5EF4-FFF2-40B4-BE49-F238E27FC236}">
                    <a16:creationId xmlns:a16="http://schemas.microsoft.com/office/drawing/2014/main" id="{AA7F8541-DD31-E31F-83B3-15C1DF3D65B5}"/>
                  </a:ext>
                </a:extLst>
              </p:cNvPr>
              <p:cNvSpPr/>
              <p:nvPr/>
            </p:nvSpPr>
            <p:spPr bwMode="auto">
              <a:xfrm>
                <a:off x="5658" y="1183"/>
                <a:ext cx="2" cy="3"/>
              </a:xfrm>
              <a:custGeom>
                <a:avLst/>
                <a:gdLst>
                  <a:gd name="T0" fmla="*/ 0 w 2"/>
                  <a:gd name="T1" fmla="*/ 0 h 3"/>
                  <a:gd name="T2" fmla="*/ 2 w 2"/>
                  <a:gd name="T3" fmla="*/ 2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1" y="0"/>
                      <a:pt x="1" y="1"/>
                      <a:pt x="2" y="2"/>
                    </a:cubicBezTo>
                    <a:cubicBezTo>
                      <a:pt x="2" y="2"/>
                      <a:pt x="1" y="3"/>
                      <a:pt x="1" y="3"/>
                    </a:cubicBezTo>
                    <a:cubicBezTo>
                      <a:pt x="1" y="2"/>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5" name="Freeform 241">
                <a:extLst>
                  <a:ext uri="{FF2B5EF4-FFF2-40B4-BE49-F238E27FC236}">
                    <a16:creationId xmlns:a16="http://schemas.microsoft.com/office/drawing/2014/main" id="{B585EBB2-61B0-916E-5C6B-9E53F069384A}"/>
                  </a:ext>
                </a:extLst>
              </p:cNvPr>
              <p:cNvSpPr/>
              <p:nvPr/>
            </p:nvSpPr>
            <p:spPr bwMode="auto">
              <a:xfrm>
                <a:off x="5645" y="1184"/>
                <a:ext cx="1" cy="2"/>
              </a:xfrm>
              <a:custGeom>
                <a:avLst/>
                <a:gdLst>
                  <a:gd name="T0" fmla="*/ 1 w 1"/>
                  <a:gd name="T1" fmla="*/ 1 h 2"/>
                  <a:gd name="T2" fmla="*/ 1 w 1"/>
                  <a:gd name="T3" fmla="*/ 2 h 2"/>
                  <a:gd name="T4" fmla="*/ 0 w 1"/>
                  <a:gd name="T5" fmla="*/ 2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2"/>
                      <a:pt x="1" y="2"/>
                    </a:cubicBezTo>
                    <a:cubicBezTo>
                      <a:pt x="0" y="2"/>
                      <a:pt x="0" y="2"/>
                      <a:pt x="0" y="2"/>
                    </a:cubicBezTo>
                    <a:cubicBezTo>
                      <a:pt x="0" y="1"/>
                      <a:pt x="0" y="1"/>
                      <a:pt x="0" y="0"/>
                    </a:cubicBezTo>
                    <a:cubicBezTo>
                      <a:pt x="1"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6" name="Freeform 242">
                <a:extLst>
                  <a:ext uri="{FF2B5EF4-FFF2-40B4-BE49-F238E27FC236}">
                    <a16:creationId xmlns:a16="http://schemas.microsoft.com/office/drawing/2014/main" id="{56824C9D-F403-ABA3-E22C-9BE09B861D10}"/>
                  </a:ext>
                </a:extLst>
              </p:cNvPr>
              <p:cNvSpPr/>
              <p:nvPr/>
            </p:nvSpPr>
            <p:spPr bwMode="auto">
              <a:xfrm>
                <a:off x="5653" y="1168"/>
                <a:ext cx="1" cy="1"/>
              </a:xfrm>
              <a:custGeom>
                <a:avLst/>
                <a:gdLst>
                  <a:gd name="T0" fmla="*/ 0 w 1"/>
                  <a:gd name="T1" fmla="*/ 0 h 1"/>
                  <a:gd name="T2" fmla="*/ 1 w 1"/>
                  <a:gd name="T3" fmla="*/ 0 h 1"/>
                  <a:gd name="T4" fmla="*/ 1 w 1"/>
                  <a:gd name="T5" fmla="*/ 1 h 1"/>
                  <a:gd name="T6" fmla="*/ 0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1" y="0"/>
                      <a:pt x="1" y="0"/>
                      <a:pt x="1" y="0"/>
                    </a:cubicBezTo>
                    <a:cubicBezTo>
                      <a:pt x="1" y="0"/>
                      <a:pt x="1" y="0"/>
                      <a:pt x="1" y="1"/>
                    </a:cubicBezTo>
                    <a:cubicBezTo>
                      <a:pt x="1" y="1"/>
                      <a:pt x="0" y="1"/>
                      <a:pt x="0" y="1"/>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7" name="Freeform 243">
                <a:extLst>
                  <a:ext uri="{FF2B5EF4-FFF2-40B4-BE49-F238E27FC236}">
                    <a16:creationId xmlns:a16="http://schemas.microsoft.com/office/drawing/2014/main" id="{7D4EAB76-19A7-0A76-87E7-B56EB9257799}"/>
                  </a:ext>
                </a:extLst>
              </p:cNvPr>
              <p:cNvSpPr/>
              <p:nvPr/>
            </p:nvSpPr>
            <p:spPr bwMode="auto">
              <a:xfrm>
                <a:off x="5638" y="1229"/>
                <a:ext cx="4" cy="3"/>
              </a:xfrm>
              <a:custGeom>
                <a:avLst/>
                <a:gdLst>
                  <a:gd name="T0" fmla="*/ 0 w 3"/>
                  <a:gd name="T1" fmla="*/ 0 h 2"/>
                  <a:gd name="T2" fmla="*/ 3 w 3"/>
                  <a:gd name="T3" fmla="*/ 2 h 2"/>
                  <a:gd name="T4" fmla="*/ 3 w 3"/>
                  <a:gd name="T5" fmla="*/ 2 h 2"/>
                  <a:gd name="T6" fmla="*/ 0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cubicBezTo>
                      <a:pt x="1" y="0"/>
                      <a:pt x="2" y="1"/>
                      <a:pt x="3" y="2"/>
                    </a:cubicBezTo>
                    <a:cubicBezTo>
                      <a:pt x="3" y="2"/>
                      <a:pt x="3" y="2"/>
                      <a:pt x="3" y="2"/>
                    </a:cubicBezTo>
                    <a:cubicBezTo>
                      <a:pt x="2" y="1"/>
                      <a:pt x="1"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8" name="Freeform 244">
                <a:extLst>
                  <a:ext uri="{FF2B5EF4-FFF2-40B4-BE49-F238E27FC236}">
                    <a16:creationId xmlns:a16="http://schemas.microsoft.com/office/drawing/2014/main" id="{B4F89853-E2E4-A59C-6002-9A96BD69CE17}"/>
                  </a:ext>
                </a:extLst>
              </p:cNvPr>
              <p:cNvSpPr/>
              <p:nvPr/>
            </p:nvSpPr>
            <p:spPr bwMode="auto">
              <a:xfrm>
                <a:off x="5596" y="1118"/>
                <a:ext cx="1" cy="1"/>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1" y="1"/>
                      <a:pt x="1" y="1"/>
                    </a:cubicBezTo>
                    <a:cubicBezTo>
                      <a:pt x="1"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9" name="Freeform 245">
                <a:extLst>
                  <a:ext uri="{FF2B5EF4-FFF2-40B4-BE49-F238E27FC236}">
                    <a16:creationId xmlns:a16="http://schemas.microsoft.com/office/drawing/2014/main" id="{401AEBCB-A1D4-3046-E2FE-885A84CD3294}"/>
                  </a:ext>
                </a:extLst>
              </p:cNvPr>
              <p:cNvSpPr/>
              <p:nvPr/>
            </p:nvSpPr>
            <p:spPr bwMode="auto">
              <a:xfrm>
                <a:off x="5592" y="1111"/>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0" name="Freeform 246">
                <a:extLst>
                  <a:ext uri="{FF2B5EF4-FFF2-40B4-BE49-F238E27FC236}">
                    <a16:creationId xmlns:a16="http://schemas.microsoft.com/office/drawing/2014/main" id="{851C2C08-38B6-EAE2-0EB2-95E535A3D84C}"/>
                  </a:ext>
                </a:extLst>
              </p:cNvPr>
              <p:cNvSpPr/>
              <p:nvPr/>
            </p:nvSpPr>
            <p:spPr bwMode="auto">
              <a:xfrm>
                <a:off x="5637" y="2884"/>
                <a:ext cx="60" cy="85"/>
              </a:xfrm>
              <a:custGeom>
                <a:avLst/>
                <a:gdLst>
                  <a:gd name="T0" fmla="*/ 40 w 53"/>
                  <a:gd name="T1" fmla="*/ 75 h 75"/>
                  <a:gd name="T2" fmla="*/ 29 w 53"/>
                  <a:gd name="T3" fmla="*/ 61 h 75"/>
                  <a:gd name="T4" fmla="*/ 32 w 53"/>
                  <a:gd name="T5" fmla="*/ 39 h 75"/>
                  <a:gd name="T6" fmla="*/ 13 w 53"/>
                  <a:gd name="T7" fmla="*/ 26 h 75"/>
                  <a:gd name="T8" fmla="*/ 1 w 53"/>
                  <a:gd name="T9" fmla="*/ 30 h 75"/>
                  <a:gd name="T10" fmla="*/ 8 w 53"/>
                  <a:gd name="T11" fmla="*/ 0 h 75"/>
                  <a:gd name="T12" fmla="*/ 21 w 53"/>
                  <a:gd name="T13" fmla="*/ 10 h 75"/>
                  <a:gd name="T14" fmla="*/ 27 w 53"/>
                  <a:gd name="T15" fmla="*/ 17 h 75"/>
                  <a:gd name="T16" fmla="*/ 34 w 53"/>
                  <a:gd name="T17" fmla="*/ 24 h 75"/>
                  <a:gd name="T18" fmla="*/ 46 w 53"/>
                  <a:gd name="T19" fmla="*/ 21 h 75"/>
                  <a:gd name="T20" fmla="*/ 51 w 53"/>
                  <a:gd name="T21" fmla="*/ 25 h 75"/>
                  <a:gd name="T22" fmla="*/ 40 w 53"/>
                  <a:gd name="T2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75">
                    <a:moveTo>
                      <a:pt x="40" y="75"/>
                    </a:moveTo>
                    <a:cubicBezTo>
                      <a:pt x="26" y="75"/>
                      <a:pt x="25" y="73"/>
                      <a:pt x="29" y="61"/>
                    </a:cubicBezTo>
                    <a:cubicBezTo>
                      <a:pt x="31" y="54"/>
                      <a:pt x="32" y="47"/>
                      <a:pt x="32" y="39"/>
                    </a:cubicBezTo>
                    <a:cubicBezTo>
                      <a:pt x="32" y="26"/>
                      <a:pt x="27" y="22"/>
                      <a:pt x="13" y="26"/>
                    </a:cubicBezTo>
                    <a:cubicBezTo>
                      <a:pt x="10" y="27"/>
                      <a:pt x="6" y="29"/>
                      <a:pt x="1" y="30"/>
                    </a:cubicBezTo>
                    <a:cubicBezTo>
                      <a:pt x="3" y="19"/>
                      <a:pt x="0" y="9"/>
                      <a:pt x="8" y="0"/>
                    </a:cubicBezTo>
                    <a:cubicBezTo>
                      <a:pt x="7" y="10"/>
                      <a:pt x="14" y="10"/>
                      <a:pt x="21" y="10"/>
                    </a:cubicBezTo>
                    <a:cubicBezTo>
                      <a:pt x="25" y="10"/>
                      <a:pt x="32" y="7"/>
                      <a:pt x="27" y="17"/>
                    </a:cubicBezTo>
                    <a:cubicBezTo>
                      <a:pt x="24" y="23"/>
                      <a:pt x="31" y="24"/>
                      <a:pt x="34" y="24"/>
                    </a:cubicBezTo>
                    <a:cubicBezTo>
                      <a:pt x="38" y="24"/>
                      <a:pt x="42" y="22"/>
                      <a:pt x="46" y="21"/>
                    </a:cubicBezTo>
                    <a:cubicBezTo>
                      <a:pt x="50" y="20"/>
                      <a:pt x="53" y="21"/>
                      <a:pt x="51" y="25"/>
                    </a:cubicBezTo>
                    <a:cubicBezTo>
                      <a:pt x="44" y="41"/>
                      <a:pt x="44" y="58"/>
                      <a:pt x="40" y="7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1" name="Freeform 247">
                <a:extLst>
                  <a:ext uri="{FF2B5EF4-FFF2-40B4-BE49-F238E27FC236}">
                    <a16:creationId xmlns:a16="http://schemas.microsoft.com/office/drawing/2014/main" id="{8A0BDF75-2AE6-22E2-D913-254A1732C9CA}"/>
                  </a:ext>
                </a:extLst>
              </p:cNvPr>
              <p:cNvSpPr/>
              <p:nvPr/>
            </p:nvSpPr>
            <p:spPr bwMode="auto">
              <a:xfrm>
                <a:off x="5675" y="2969"/>
                <a:ext cx="44" cy="31"/>
              </a:xfrm>
              <a:custGeom>
                <a:avLst/>
                <a:gdLst>
                  <a:gd name="T0" fmla="*/ 0 w 39"/>
                  <a:gd name="T1" fmla="*/ 21 h 27"/>
                  <a:gd name="T2" fmla="*/ 5 w 39"/>
                  <a:gd name="T3" fmla="*/ 15 h 27"/>
                  <a:gd name="T4" fmla="*/ 25 w 39"/>
                  <a:gd name="T5" fmla="*/ 7 h 27"/>
                  <a:gd name="T6" fmla="*/ 38 w 39"/>
                  <a:gd name="T7" fmla="*/ 14 h 27"/>
                  <a:gd name="T8" fmla="*/ 39 w 39"/>
                  <a:gd name="T9" fmla="*/ 17 h 27"/>
                  <a:gd name="T10" fmla="*/ 39 w 39"/>
                  <a:gd name="T11" fmla="*/ 19 h 27"/>
                  <a:gd name="T12" fmla="*/ 12 w 39"/>
                  <a:gd name="T13" fmla="*/ 20 h 27"/>
                  <a:gd name="T14" fmla="*/ 0 w 39"/>
                  <a:gd name="T15" fmla="*/ 27 h 27"/>
                  <a:gd name="T16" fmla="*/ 0 w 39"/>
                  <a:gd name="T17" fmla="*/ 26 h 27"/>
                  <a:gd name="T18" fmla="*/ 0 w 39"/>
                  <a:gd name="T19" fmla="*/ 2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27">
                    <a:moveTo>
                      <a:pt x="0" y="21"/>
                    </a:moveTo>
                    <a:cubicBezTo>
                      <a:pt x="2" y="19"/>
                      <a:pt x="3" y="17"/>
                      <a:pt x="5" y="15"/>
                    </a:cubicBezTo>
                    <a:cubicBezTo>
                      <a:pt x="12" y="12"/>
                      <a:pt x="19" y="10"/>
                      <a:pt x="25" y="7"/>
                    </a:cubicBezTo>
                    <a:cubicBezTo>
                      <a:pt x="34" y="0"/>
                      <a:pt x="37" y="6"/>
                      <a:pt x="38" y="14"/>
                    </a:cubicBezTo>
                    <a:cubicBezTo>
                      <a:pt x="39" y="15"/>
                      <a:pt x="39" y="16"/>
                      <a:pt x="39" y="17"/>
                    </a:cubicBezTo>
                    <a:cubicBezTo>
                      <a:pt x="39" y="18"/>
                      <a:pt x="39" y="18"/>
                      <a:pt x="39" y="19"/>
                    </a:cubicBezTo>
                    <a:cubicBezTo>
                      <a:pt x="29" y="8"/>
                      <a:pt x="21" y="12"/>
                      <a:pt x="12" y="20"/>
                    </a:cubicBezTo>
                    <a:cubicBezTo>
                      <a:pt x="9" y="24"/>
                      <a:pt x="5" y="27"/>
                      <a:pt x="0" y="27"/>
                    </a:cubicBezTo>
                    <a:cubicBezTo>
                      <a:pt x="0" y="27"/>
                      <a:pt x="0" y="26"/>
                      <a:pt x="0" y="26"/>
                    </a:cubicBezTo>
                    <a:cubicBezTo>
                      <a:pt x="0" y="24"/>
                      <a:pt x="0" y="23"/>
                      <a:pt x="0" y="2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2" name="Freeform 248">
                <a:extLst>
                  <a:ext uri="{FF2B5EF4-FFF2-40B4-BE49-F238E27FC236}">
                    <a16:creationId xmlns:a16="http://schemas.microsoft.com/office/drawing/2014/main" id="{65A7EDD5-CA13-0F9F-B78E-2F170C5D150F}"/>
                  </a:ext>
                </a:extLst>
              </p:cNvPr>
              <p:cNvSpPr/>
              <p:nvPr/>
            </p:nvSpPr>
            <p:spPr bwMode="auto">
              <a:xfrm>
                <a:off x="5720" y="2979"/>
                <a:ext cx="14" cy="25"/>
              </a:xfrm>
              <a:custGeom>
                <a:avLst/>
                <a:gdLst>
                  <a:gd name="T0" fmla="*/ 10 w 12"/>
                  <a:gd name="T1" fmla="*/ 0 h 22"/>
                  <a:gd name="T2" fmla="*/ 7 w 12"/>
                  <a:gd name="T3" fmla="*/ 16 h 22"/>
                  <a:gd name="T4" fmla="*/ 3 w 12"/>
                  <a:gd name="T5" fmla="*/ 21 h 22"/>
                  <a:gd name="T6" fmla="*/ 0 w 12"/>
                  <a:gd name="T7" fmla="*/ 15 h 22"/>
                  <a:gd name="T8" fmla="*/ 1 w 12"/>
                  <a:gd name="T9" fmla="*/ 10 h 22"/>
                  <a:gd name="T10" fmla="*/ 1 w 12"/>
                  <a:gd name="T11" fmla="*/ 7 h 22"/>
                  <a:gd name="T12" fmla="*/ 0 w 12"/>
                  <a:gd name="T13" fmla="*/ 6 h 22"/>
                  <a:gd name="T14" fmla="*/ 10 w 12"/>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22">
                    <a:moveTo>
                      <a:pt x="10" y="0"/>
                    </a:moveTo>
                    <a:cubicBezTo>
                      <a:pt x="12" y="6"/>
                      <a:pt x="9" y="11"/>
                      <a:pt x="7" y="16"/>
                    </a:cubicBezTo>
                    <a:cubicBezTo>
                      <a:pt x="6" y="18"/>
                      <a:pt x="6" y="22"/>
                      <a:pt x="3" y="21"/>
                    </a:cubicBezTo>
                    <a:cubicBezTo>
                      <a:pt x="0" y="20"/>
                      <a:pt x="1" y="17"/>
                      <a:pt x="0" y="15"/>
                    </a:cubicBezTo>
                    <a:cubicBezTo>
                      <a:pt x="1" y="13"/>
                      <a:pt x="1" y="12"/>
                      <a:pt x="1" y="10"/>
                    </a:cubicBezTo>
                    <a:cubicBezTo>
                      <a:pt x="1" y="9"/>
                      <a:pt x="1" y="8"/>
                      <a:pt x="1" y="7"/>
                    </a:cubicBezTo>
                    <a:cubicBezTo>
                      <a:pt x="0" y="7"/>
                      <a:pt x="0" y="6"/>
                      <a:pt x="0" y="6"/>
                    </a:cubicBezTo>
                    <a:cubicBezTo>
                      <a:pt x="3" y="3"/>
                      <a:pt x="5" y="0"/>
                      <a:pt x="1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3" name="Freeform 249">
                <a:extLst>
                  <a:ext uri="{FF2B5EF4-FFF2-40B4-BE49-F238E27FC236}">
                    <a16:creationId xmlns:a16="http://schemas.microsoft.com/office/drawing/2014/main" id="{67663605-8288-A7B3-465C-E94B055A172A}"/>
                  </a:ext>
                </a:extLst>
              </p:cNvPr>
              <p:cNvSpPr/>
              <p:nvPr/>
            </p:nvSpPr>
            <p:spPr bwMode="auto">
              <a:xfrm>
                <a:off x="5718" y="2985"/>
                <a:ext cx="3" cy="4"/>
              </a:xfrm>
              <a:custGeom>
                <a:avLst/>
                <a:gdLst>
                  <a:gd name="T0" fmla="*/ 2 w 3"/>
                  <a:gd name="T1" fmla="*/ 1 h 3"/>
                  <a:gd name="T2" fmla="*/ 3 w 3"/>
                  <a:gd name="T3" fmla="*/ 2 h 3"/>
                  <a:gd name="T4" fmla="*/ 1 w 3"/>
                  <a:gd name="T5" fmla="*/ 3 h 3"/>
                  <a:gd name="T6" fmla="*/ 0 w 3"/>
                  <a:gd name="T7" fmla="*/ 0 h 3"/>
                  <a:gd name="T8" fmla="*/ 2 w 3"/>
                  <a:gd name="T9" fmla="*/ 1 h 3"/>
                </a:gdLst>
                <a:ahLst/>
                <a:cxnLst>
                  <a:cxn ang="0">
                    <a:pos x="T0" y="T1"/>
                  </a:cxn>
                  <a:cxn ang="0">
                    <a:pos x="T2" y="T3"/>
                  </a:cxn>
                  <a:cxn ang="0">
                    <a:pos x="T4" y="T5"/>
                  </a:cxn>
                  <a:cxn ang="0">
                    <a:pos x="T6" y="T7"/>
                  </a:cxn>
                  <a:cxn ang="0">
                    <a:pos x="T8" y="T9"/>
                  </a:cxn>
                </a:cxnLst>
                <a:rect l="0" t="0" r="r" b="b"/>
                <a:pathLst>
                  <a:path w="3" h="3">
                    <a:moveTo>
                      <a:pt x="2" y="1"/>
                    </a:moveTo>
                    <a:cubicBezTo>
                      <a:pt x="2" y="1"/>
                      <a:pt x="2" y="2"/>
                      <a:pt x="3" y="2"/>
                    </a:cubicBezTo>
                    <a:cubicBezTo>
                      <a:pt x="2" y="3"/>
                      <a:pt x="1" y="3"/>
                      <a:pt x="1" y="3"/>
                    </a:cubicBezTo>
                    <a:cubicBezTo>
                      <a:pt x="1" y="2"/>
                      <a:pt x="1" y="1"/>
                      <a:pt x="0" y="0"/>
                    </a:cubicBezTo>
                    <a:cubicBezTo>
                      <a:pt x="1" y="0"/>
                      <a:pt x="2" y="1"/>
                      <a:pt x="2"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4" name="Freeform 250">
                <a:extLst>
                  <a:ext uri="{FF2B5EF4-FFF2-40B4-BE49-F238E27FC236}">
                    <a16:creationId xmlns:a16="http://schemas.microsoft.com/office/drawing/2014/main" id="{67412869-C86A-15A7-1EA9-8DA896A7F4DB}"/>
                  </a:ext>
                </a:extLst>
              </p:cNvPr>
              <p:cNvSpPr/>
              <p:nvPr/>
            </p:nvSpPr>
            <p:spPr bwMode="auto">
              <a:xfrm>
                <a:off x="5683" y="2356"/>
                <a:ext cx="38" cy="64"/>
              </a:xfrm>
              <a:custGeom>
                <a:avLst/>
                <a:gdLst>
                  <a:gd name="T0" fmla="*/ 14 w 34"/>
                  <a:gd name="T1" fmla="*/ 53 h 56"/>
                  <a:gd name="T2" fmla="*/ 4 w 34"/>
                  <a:gd name="T3" fmla="*/ 42 h 56"/>
                  <a:gd name="T4" fmla="*/ 11 w 34"/>
                  <a:gd name="T5" fmla="*/ 7 h 56"/>
                  <a:gd name="T6" fmla="*/ 34 w 34"/>
                  <a:gd name="T7" fmla="*/ 0 h 56"/>
                  <a:gd name="T8" fmla="*/ 14 w 34"/>
                  <a:gd name="T9" fmla="*/ 53 h 56"/>
                </a:gdLst>
                <a:ahLst/>
                <a:cxnLst>
                  <a:cxn ang="0">
                    <a:pos x="T0" y="T1"/>
                  </a:cxn>
                  <a:cxn ang="0">
                    <a:pos x="T2" y="T3"/>
                  </a:cxn>
                  <a:cxn ang="0">
                    <a:pos x="T4" y="T5"/>
                  </a:cxn>
                  <a:cxn ang="0">
                    <a:pos x="T6" y="T7"/>
                  </a:cxn>
                  <a:cxn ang="0">
                    <a:pos x="T8" y="T9"/>
                  </a:cxn>
                </a:cxnLst>
                <a:rect l="0" t="0" r="r" b="b"/>
                <a:pathLst>
                  <a:path w="34" h="56">
                    <a:moveTo>
                      <a:pt x="14" y="53"/>
                    </a:moveTo>
                    <a:cubicBezTo>
                      <a:pt x="3" y="56"/>
                      <a:pt x="0" y="52"/>
                      <a:pt x="4" y="42"/>
                    </a:cubicBezTo>
                    <a:cubicBezTo>
                      <a:pt x="9" y="31"/>
                      <a:pt x="9" y="19"/>
                      <a:pt x="11" y="7"/>
                    </a:cubicBezTo>
                    <a:cubicBezTo>
                      <a:pt x="18" y="3"/>
                      <a:pt x="25" y="1"/>
                      <a:pt x="34" y="0"/>
                    </a:cubicBezTo>
                    <a:cubicBezTo>
                      <a:pt x="23" y="17"/>
                      <a:pt x="22" y="36"/>
                      <a:pt x="14" y="5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5" name="Freeform 251">
                <a:extLst>
                  <a:ext uri="{FF2B5EF4-FFF2-40B4-BE49-F238E27FC236}">
                    <a16:creationId xmlns:a16="http://schemas.microsoft.com/office/drawing/2014/main" id="{FBB80D72-CD00-6093-D71A-56E1B40EBCF9}"/>
                  </a:ext>
                </a:extLst>
              </p:cNvPr>
              <p:cNvSpPr/>
              <p:nvPr/>
            </p:nvSpPr>
            <p:spPr bwMode="auto">
              <a:xfrm>
                <a:off x="5714" y="2153"/>
                <a:ext cx="49" cy="47"/>
              </a:xfrm>
              <a:custGeom>
                <a:avLst/>
                <a:gdLst>
                  <a:gd name="T0" fmla="*/ 43 w 43"/>
                  <a:gd name="T1" fmla="*/ 7 h 41"/>
                  <a:gd name="T2" fmla="*/ 39 w 43"/>
                  <a:gd name="T3" fmla="*/ 16 h 41"/>
                  <a:gd name="T4" fmla="*/ 25 w 43"/>
                  <a:gd name="T5" fmla="*/ 41 h 41"/>
                  <a:gd name="T6" fmla="*/ 2 w 43"/>
                  <a:gd name="T7" fmla="*/ 17 h 41"/>
                  <a:gd name="T8" fmla="*/ 4 w 43"/>
                  <a:gd name="T9" fmla="*/ 10 h 41"/>
                  <a:gd name="T10" fmla="*/ 10 w 43"/>
                  <a:gd name="T11" fmla="*/ 11 h 41"/>
                  <a:gd name="T12" fmla="*/ 24 w 43"/>
                  <a:gd name="T13" fmla="*/ 22 h 41"/>
                  <a:gd name="T14" fmla="*/ 28 w 43"/>
                  <a:gd name="T15" fmla="*/ 5 h 41"/>
                  <a:gd name="T16" fmla="*/ 30 w 43"/>
                  <a:gd name="T17" fmla="*/ 0 h 41"/>
                  <a:gd name="T18" fmla="*/ 43 w 43"/>
                  <a:gd name="T19"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1">
                    <a:moveTo>
                      <a:pt x="43" y="7"/>
                    </a:moveTo>
                    <a:cubicBezTo>
                      <a:pt x="41" y="10"/>
                      <a:pt x="43" y="14"/>
                      <a:pt x="39" y="16"/>
                    </a:cubicBezTo>
                    <a:cubicBezTo>
                      <a:pt x="28" y="21"/>
                      <a:pt x="25" y="30"/>
                      <a:pt x="25" y="41"/>
                    </a:cubicBezTo>
                    <a:cubicBezTo>
                      <a:pt x="11" y="38"/>
                      <a:pt x="10" y="24"/>
                      <a:pt x="2" y="17"/>
                    </a:cubicBezTo>
                    <a:cubicBezTo>
                      <a:pt x="0" y="15"/>
                      <a:pt x="2" y="12"/>
                      <a:pt x="4" y="10"/>
                    </a:cubicBezTo>
                    <a:cubicBezTo>
                      <a:pt x="6" y="9"/>
                      <a:pt x="8" y="9"/>
                      <a:pt x="10" y="11"/>
                    </a:cubicBezTo>
                    <a:cubicBezTo>
                      <a:pt x="14" y="16"/>
                      <a:pt x="18" y="25"/>
                      <a:pt x="24" y="22"/>
                    </a:cubicBezTo>
                    <a:cubicBezTo>
                      <a:pt x="31" y="20"/>
                      <a:pt x="27" y="11"/>
                      <a:pt x="28" y="5"/>
                    </a:cubicBezTo>
                    <a:cubicBezTo>
                      <a:pt x="28" y="3"/>
                      <a:pt x="28" y="1"/>
                      <a:pt x="30" y="0"/>
                    </a:cubicBezTo>
                    <a:cubicBezTo>
                      <a:pt x="36" y="0"/>
                      <a:pt x="40" y="3"/>
                      <a:pt x="43"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6" name="Freeform 252">
                <a:extLst>
                  <a:ext uri="{FF2B5EF4-FFF2-40B4-BE49-F238E27FC236}">
                    <a16:creationId xmlns:a16="http://schemas.microsoft.com/office/drawing/2014/main" id="{6B742979-24A5-29A2-1ABF-6C03C0E4F871}"/>
                  </a:ext>
                </a:extLst>
              </p:cNvPr>
              <p:cNvSpPr/>
              <p:nvPr/>
            </p:nvSpPr>
            <p:spPr bwMode="auto">
              <a:xfrm>
                <a:off x="5659" y="2341"/>
                <a:ext cx="35" cy="24"/>
              </a:xfrm>
              <a:custGeom>
                <a:avLst/>
                <a:gdLst>
                  <a:gd name="T0" fmla="*/ 28 w 31"/>
                  <a:gd name="T1" fmla="*/ 17 h 21"/>
                  <a:gd name="T2" fmla="*/ 12 w 31"/>
                  <a:gd name="T3" fmla="*/ 17 h 21"/>
                  <a:gd name="T4" fmla="*/ 3 w 31"/>
                  <a:gd name="T5" fmla="*/ 18 h 21"/>
                  <a:gd name="T6" fmla="*/ 3 w 31"/>
                  <a:gd name="T7" fmla="*/ 8 h 21"/>
                  <a:gd name="T8" fmla="*/ 6 w 31"/>
                  <a:gd name="T9" fmla="*/ 0 h 21"/>
                  <a:gd name="T10" fmla="*/ 15 w 31"/>
                  <a:gd name="T11" fmla="*/ 0 h 21"/>
                  <a:gd name="T12" fmla="*/ 28 w 31"/>
                  <a:gd name="T13" fmla="*/ 14 h 21"/>
                  <a:gd name="T14" fmla="*/ 28 w 31"/>
                  <a:gd name="T15" fmla="*/ 17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1">
                    <a:moveTo>
                      <a:pt x="28" y="17"/>
                    </a:moveTo>
                    <a:cubicBezTo>
                      <a:pt x="23" y="17"/>
                      <a:pt x="18" y="14"/>
                      <a:pt x="12" y="17"/>
                    </a:cubicBezTo>
                    <a:cubicBezTo>
                      <a:pt x="9" y="18"/>
                      <a:pt x="6" y="21"/>
                      <a:pt x="3" y="18"/>
                    </a:cubicBezTo>
                    <a:cubicBezTo>
                      <a:pt x="0" y="15"/>
                      <a:pt x="2" y="11"/>
                      <a:pt x="3" y="8"/>
                    </a:cubicBezTo>
                    <a:cubicBezTo>
                      <a:pt x="4" y="5"/>
                      <a:pt x="5" y="3"/>
                      <a:pt x="6" y="0"/>
                    </a:cubicBezTo>
                    <a:cubicBezTo>
                      <a:pt x="9" y="0"/>
                      <a:pt x="12" y="0"/>
                      <a:pt x="15" y="0"/>
                    </a:cubicBezTo>
                    <a:cubicBezTo>
                      <a:pt x="31" y="0"/>
                      <a:pt x="31" y="0"/>
                      <a:pt x="28" y="14"/>
                    </a:cubicBezTo>
                    <a:cubicBezTo>
                      <a:pt x="28" y="15"/>
                      <a:pt x="28" y="16"/>
                      <a:pt x="28"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7" name="Freeform 253">
                <a:extLst>
                  <a:ext uri="{FF2B5EF4-FFF2-40B4-BE49-F238E27FC236}">
                    <a16:creationId xmlns:a16="http://schemas.microsoft.com/office/drawing/2014/main" id="{3B9BCCA7-00C9-8C0E-FB90-A82D7F4F1E0D}"/>
                  </a:ext>
                </a:extLst>
              </p:cNvPr>
              <p:cNvSpPr/>
              <p:nvPr/>
            </p:nvSpPr>
            <p:spPr bwMode="auto">
              <a:xfrm>
                <a:off x="5746" y="2061"/>
                <a:ext cx="16" cy="42"/>
              </a:xfrm>
              <a:custGeom>
                <a:avLst/>
                <a:gdLst>
                  <a:gd name="T0" fmla="*/ 0 w 14"/>
                  <a:gd name="T1" fmla="*/ 23 h 37"/>
                  <a:gd name="T2" fmla="*/ 7 w 14"/>
                  <a:gd name="T3" fmla="*/ 0 h 37"/>
                  <a:gd name="T4" fmla="*/ 14 w 14"/>
                  <a:gd name="T5" fmla="*/ 37 h 37"/>
                  <a:gd name="T6" fmla="*/ 0 w 14"/>
                  <a:gd name="T7" fmla="*/ 23 h 37"/>
                </a:gdLst>
                <a:ahLst/>
                <a:cxnLst>
                  <a:cxn ang="0">
                    <a:pos x="T0" y="T1"/>
                  </a:cxn>
                  <a:cxn ang="0">
                    <a:pos x="T2" y="T3"/>
                  </a:cxn>
                  <a:cxn ang="0">
                    <a:pos x="T4" y="T5"/>
                  </a:cxn>
                  <a:cxn ang="0">
                    <a:pos x="T6" y="T7"/>
                  </a:cxn>
                </a:cxnLst>
                <a:rect l="0" t="0" r="r" b="b"/>
                <a:pathLst>
                  <a:path w="14" h="37">
                    <a:moveTo>
                      <a:pt x="0" y="23"/>
                    </a:moveTo>
                    <a:cubicBezTo>
                      <a:pt x="2" y="16"/>
                      <a:pt x="1" y="8"/>
                      <a:pt x="7" y="0"/>
                    </a:cubicBezTo>
                    <a:cubicBezTo>
                      <a:pt x="12" y="13"/>
                      <a:pt x="14" y="24"/>
                      <a:pt x="14" y="37"/>
                    </a:cubicBezTo>
                    <a:cubicBezTo>
                      <a:pt x="6" y="36"/>
                      <a:pt x="5" y="27"/>
                      <a:pt x="0"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8" name="Freeform 254">
                <a:extLst>
                  <a:ext uri="{FF2B5EF4-FFF2-40B4-BE49-F238E27FC236}">
                    <a16:creationId xmlns:a16="http://schemas.microsoft.com/office/drawing/2014/main" id="{79B3AEE6-35DE-471D-1BF4-3C78217C0EB9}"/>
                  </a:ext>
                </a:extLst>
              </p:cNvPr>
              <p:cNvSpPr/>
              <p:nvPr/>
            </p:nvSpPr>
            <p:spPr bwMode="auto">
              <a:xfrm>
                <a:off x="5723" y="2070"/>
                <a:ext cx="16" cy="36"/>
              </a:xfrm>
              <a:custGeom>
                <a:avLst/>
                <a:gdLst>
                  <a:gd name="T0" fmla="*/ 3 w 14"/>
                  <a:gd name="T1" fmla="*/ 0 h 31"/>
                  <a:gd name="T2" fmla="*/ 14 w 14"/>
                  <a:gd name="T3" fmla="*/ 12 h 31"/>
                  <a:gd name="T4" fmla="*/ 12 w 14"/>
                  <a:gd name="T5" fmla="*/ 21 h 31"/>
                  <a:gd name="T6" fmla="*/ 10 w 14"/>
                  <a:gd name="T7" fmla="*/ 30 h 31"/>
                  <a:gd name="T8" fmla="*/ 1 w 14"/>
                  <a:gd name="T9" fmla="*/ 23 h 31"/>
                  <a:gd name="T10" fmla="*/ 0 w 14"/>
                  <a:gd name="T11" fmla="*/ 20 h 31"/>
                  <a:gd name="T12" fmla="*/ 2 w 14"/>
                  <a:gd name="T13" fmla="*/ 7 h 31"/>
                  <a:gd name="T14" fmla="*/ 3 w 14"/>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31">
                    <a:moveTo>
                      <a:pt x="3" y="0"/>
                    </a:moveTo>
                    <a:cubicBezTo>
                      <a:pt x="8" y="3"/>
                      <a:pt x="12" y="7"/>
                      <a:pt x="14" y="12"/>
                    </a:cubicBezTo>
                    <a:cubicBezTo>
                      <a:pt x="8" y="13"/>
                      <a:pt x="13" y="18"/>
                      <a:pt x="12" y="21"/>
                    </a:cubicBezTo>
                    <a:cubicBezTo>
                      <a:pt x="11" y="24"/>
                      <a:pt x="14" y="29"/>
                      <a:pt x="10" y="30"/>
                    </a:cubicBezTo>
                    <a:cubicBezTo>
                      <a:pt x="6" y="31"/>
                      <a:pt x="3" y="27"/>
                      <a:pt x="1" y="23"/>
                    </a:cubicBezTo>
                    <a:cubicBezTo>
                      <a:pt x="1" y="22"/>
                      <a:pt x="1" y="21"/>
                      <a:pt x="0" y="20"/>
                    </a:cubicBezTo>
                    <a:cubicBezTo>
                      <a:pt x="1" y="16"/>
                      <a:pt x="2" y="11"/>
                      <a:pt x="2" y="7"/>
                    </a:cubicBezTo>
                    <a:cubicBezTo>
                      <a:pt x="3" y="5"/>
                      <a:pt x="3" y="2"/>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9" name="Freeform 255">
                <a:extLst>
                  <a:ext uri="{FF2B5EF4-FFF2-40B4-BE49-F238E27FC236}">
                    <a16:creationId xmlns:a16="http://schemas.microsoft.com/office/drawing/2014/main" id="{2A314F4E-5C54-619F-2590-A59048C81F2C}"/>
                  </a:ext>
                </a:extLst>
              </p:cNvPr>
              <p:cNvSpPr/>
              <p:nvPr/>
            </p:nvSpPr>
            <p:spPr bwMode="auto">
              <a:xfrm>
                <a:off x="5704" y="2082"/>
                <a:ext cx="7" cy="8"/>
              </a:xfrm>
              <a:custGeom>
                <a:avLst/>
                <a:gdLst>
                  <a:gd name="T0" fmla="*/ 5 w 6"/>
                  <a:gd name="T1" fmla="*/ 7 h 7"/>
                  <a:gd name="T2" fmla="*/ 0 w 6"/>
                  <a:gd name="T3" fmla="*/ 0 h 7"/>
                  <a:gd name="T4" fmla="*/ 0 w 6"/>
                  <a:gd name="T5" fmla="*/ 0 h 7"/>
                  <a:gd name="T6" fmla="*/ 6 w 6"/>
                  <a:gd name="T7" fmla="*/ 5 h 7"/>
                  <a:gd name="T8" fmla="*/ 5 w 6"/>
                  <a:gd name="T9" fmla="*/ 7 h 7"/>
                </a:gdLst>
                <a:ahLst/>
                <a:cxnLst>
                  <a:cxn ang="0">
                    <a:pos x="T0" y="T1"/>
                  </a:cxn>
                  <a:cxn ang="0">
                    <a:pos x="T2" y="T3"/>
                  </a:cxn>
                  <a:cxn ang="0">
                    <a:pos x="T4" y="T5"/>
                  </a:cxn>
                  <a:cxn ang="0">
                    <a:pos x="T6" y="T7"/>
                  </a:cxn>
                  <a:cxn ang="0">
                    <a:pos x="T8" y="T9"/>
                  </a:cxn>
                </a:cxnLst>
                <a:rect l="0" t="0" r="r" b="b"/>
                <a:pathLst>
                  <a:path w="6" h="7">
                    <a:moveTo>
                      <a:pt x="5" y="7"/>
                    </a:moveTo>
                    <a:cubicBezTo>
                      <a:pt x="2" y="5"/>
                      <a:pt x="0" y="3"/>
                      <a:pt x="0" y="0"/>
                    </a:cubicBezTo>
                    <a:cubicBezTo>
                      <a:pt x="0" y="0"/>
                      <a:pt x="0" y="0"/>
                      <a:pt x="0" y="0"/>
                    </a:cubicBezTo>
                    <a:cubicBezTo>
                      <a:pt x="4" y="0"/>
                      <a:pt x="5" y="2"/>
                      <a:pt x="6" y="5"/>
                    </a:cubicBezTo>
                    <a:cubicBezTo>
                      <a:pt x="6" y="6"/>
                      <a:pt x="6" y="6"/>
                      <a:pt x="5"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0" name="Freeform 256">
                <a:extLst>
                  <a:ext uri="{FF2B5EF4-FFF2-40B4-BE49-F238E27FC236}">
                    <a16:creationId xmlns:a16="http://schemas.microsoft.com/office/drawing/2014/main" id="{02284DDB-4137-7224-81A1-B78A1266FE9F}"/>
                  </a:ext>
                </a:extLst>
              </p:cNvPr>
              <p:cNvSpPr/>
              <p:nvPr/>
            </p:nvSpPr>
            <p:spPr bwMode="auto">
              <a:xfrm>
                <a:off x="5705" y="1912"/>
                <a:ext cx="44" cy="107"/>
              </a:xfrm>
              <a:custGeom>
                <a:avLst/>
                <a:gdLst>
                  <a:gd name="T0" fmla="*/ 21 w 39"/>
                  <a:gd name="T1" fmla="*/ 60 h 95"/>
                  <a:gd name="T2" fmla="*/ 6 w 39"/>
                  <a:gd name="T3" fmla="*/ 35 h 95"/>
                  <a:gd name="T4" fmla="*/ 3 w 39"/>
                  <a:gd name="T5" fmla="*/ 28 h 95"/>
                  <a:gd name="T6" fmla="*/ 10 w 39"/>
                  <a:gd name="T7" fmla="*/ 31 h 95"/>
                  <a:gd name="T8" fmla="*/ 18 w 39"/>
                  <a:gd name="T9" fmla="*/ 39 h 95"/>
                  <a:gd name="T10" fmla="*/ 16 w 39"/>
                  <a:gd name="T11" fmla="*/ 11 h 95"/>
                  <a:gd name="T12" fmla="*/ 35 w 39"/>
                  <a:gd name="T13" fmla="*/ 75 h 95"/>
                  <a:gd name="T14" fmla="*/ 34 w 39"/>
                  <a:gd name="T15" fmla="*/ 0 h 95"/>
                  <a:gd name="T16" fmla="*/ 36 w 39"/>
                  <a:gd name="T17" fmla="*/ 95 h 95"/>
                  <a:gd name="T18" fmla="*/ 5 w 39"/>
                  <a:gd name="T19" fmla="*/ 50 h 95"/>
                  <a:gd name="T20" fmla="*/ 21 w 39"/>
                  <a:gd name="T21" fmla="*/ 60 h 95"/>
                  <a:gd name="T22" fmla="*/ 22 w 39"/>
                  <a:gd name="T23" fmla="*/ 61 h 95"/>
                  <a:gd name="T24" fmla="*/ 21 w 39"/>
                  <a:gd name="T25" fmla="*/ 6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95">
                    <a:moveTo>
                      <a:pt x="21" y="60"/>
                    </a:moveTo>
                    <a:cubicBezTo>
                      <a:pt x="20" y="49"/>
                      <a:pt x="13" y="42"/>
                      <a:pt x="6" y="35"/>
                    </a:cubicBezTo>
                    <a:cubicBezTo>
                      <a:pt x="4" y="33"/>
                      <a:pt x="0" y="31"/>
                      <a:pt x="3" y="28"/>
                    </a:cubicBezTo>
                    <a:cubicBezTo>
                      <a:pt x="6" y="25"/>
                      <a:pt x="8" y="30"/>
                      <a:pt x="10" y="31"/>
                    </a:cubicBezTo>
                    <a:cubicBezTo>
                      <a:pt x="13" y="33"/>
                      <a:pt x="13" y="38"/>
                      <a:pt x="18" y="39"/>
                    </a:cubicBezTo>
                    <a:cubicBezTo>
                      <a:pt x="19" y="30"/>
                      <a:pt x="13" y="21"/>
                      <a:pt x="16" y="11"/>
                    </a:cubicBezTo>
                    <a:cubicBezTo>
                      <a:pt x="23" y="32"/>
                      <a:pt x="23" y="55"/>
                      <a:pt x="35" y="75"/>
                    </a:cubicBezTo>
                    <a:cubicBezTo>
                      <a:pt x="32" y="50"/>
                      <a:pt x="32" y="25"/>
                      <a:pt x="34" y="0"/>
                    </a:cubicBezTo>
                    <a:cubicBezTo>
                      <a:pt x="38" y="31"/>
                      <a:pt x="39" y="63"/>
                      <a:pt x="36" y="95"/>
                    </a:cubicBezTo>
                    <a:cubicBezTo>
                      <a:pt x="30" y="77"/>
                      <a:pt x="18" y="63"/>
                      <a:pt x="5" y="50"/>
                    </a:cubicBezTo>
                    <a:cubicBezTo>
                      <a:pt x="13" y="50"/>
                      <a:pt x="15" y="58"/>
                      <a:pt x="21" y="60"/>
                    </a:cubicBezTo>
                    <a:cubicBezTo>
                      <a:pt x="21" y="60"/>
                      <a:pt x="22" y="60"/>
                      <a:pt x="22" y="61"/>
                    </a:cubicBezTo>
                    <a:cubicBezTo>
                      <a:pt x="22" y="60"/>
                      <a:pt x="21" y="60"/>
                      <a:pt x="21" y="6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1" name="Freeform 257">
                <a:extLst>
                  <a:ext uri="{FF2B5EF4-FFF2-40B4-BE49-F238E27FC236}">
                    <a16:creationId xmlns:a16="http://schemas.microsoft.com/office/drawing/2014/main" id="{E6DF5AF6-7BB3-9A62-C1DD-8FC65221B54E}"/>
                  </a:ext>
                </a:extLst>
              </p:cNvPr>
              <p:cNvSpPr/>
              <p:nvPr/>
            </p:nvSpPr>
            <p:spPr bwMode="auto">
              <a:xfrm>
                <a:off x="5660" y="2090"/>
                <a:ext cx="20" cy="34"/>
              </a:xfrm>
              <a:custGeom>
                <a:avLst/>
                <a:gdLst>
                  <a:gd name="T0" fmla="*/ 18 w 18"/>
                  <a:gd name="T1" fmla="*/ 30 h 30"/>
                  <a:gd name="T2" fmla="*/ 1 w 18"/>
                  <a:gd name="T3" fmla="*/ 4 h 30"/>
                  <a:gd name="T4" fmla="*/ 4 w 18"/>
                  <a:gd name="T5" fmla="*/ 0 h 30"/>
                  <a:gd name="T6" fmla="*/ 9 w 18"/>
                  <a:gd name="T7" fmla="*/ 2 h 30"/>
                  <a:gd name="T8" fmla="*/ 18 w 18"/>
                  <a:gd name="T9" fmla="*/ 30 h 30"/>
                </a:gdLst>
                <a:ahLst/>
                <a:cxnLst>
                  <a:cxn ang="0">
                    <a:pos x="T0" y="T1"/>
                  </a:cxn>
                  <a:cxn ang="0">
                    <a:pos x="T2" y="T3"/>
                  </a:cxn>
                  <a:cxn ang="0">
                    <a:pos x="T4" y="T5"/>
                  </a:cxn>
                  <a:cxn ang="0">
                    <a:pos x="T6" y="T7"/>
                  </a:cxn>
                  <a:cxn ang="0">
                    <a:pos x="T8" y="T9"/>
                  </a:cxn>
                </a:cxnLst>
                <a:rect l="0" t="0" r="r" b="b"/>
                <a:pathLst>
                  <a:path w="18" h="30">
                    <a:moveTo>
                      <a:pt x="18" y="30"/>
                    </a:moveTo>
                    <a:cubicBezTo>
                      <a:pt x="10" y="23"/>
                      <a:pt x="5" y="14"/>
                      <a:pt x="1" y="4"/>
                    </a:cubicBezTo>
                    <a:cubicBezTo>
                      <a:pt x="0" y="2"/>
                      <a:pt x="2" y="1"/>
                      <a:pt x="4" y="0"/>
                    </a:cubicBezTo>
                    <a:cubicBezTo>
                      <a:pt x="6" y="0"/>
                      <a:pt x="9" y="0"/>
                      <a:pt x="9" y="2"/>
                    </a:cubicBezTo>
                    <a:cubicBezTo>
                      <a:pt x="10" y="12"/>
                      <a:pt x="17" y="20"/>
                      <a:pt x="18" y="3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2" name="Freeform 258">
                <a:extLst>
                  <a:ext uri="{FF2B5EF4-FFF2-40B4-BE49-F238E27FC236}">
                    <a16:creationId xmlns:a16="http://schemas.microsoft.com/office/drawing/2014/main" id="{954990E8-CF12-CD11-BC09-C35D0B3C2987}"/>
                  </a:ext>
                </a:extLst>
              </p:cNvPr>
              <p:cNvSpPr/>
              <p:nvPr/>
            </p:nvSpPr>
            <p:spPr bwMode="auto">
              <a:xfrm>
                <a:off x="5714" y="2030"/>
                <a:ext cx="13" cy="48"/>
              </a:xfrm>
              <a:custGeom>
                <a:avLst/>
                <a:gdLst>
                  <a:gd name="T0" fmla="*/ 11 w 11"/>
                  <a:gd name="T1" fmla="*/ 36 h 43"/>
                  <a:gd name="T2" fmla="*/ 10 w 11"/>
                  <a:gd name="T3" fmla="*/ 43 h 43"/>
                  <a:gd name="T4" fmla="*/ 0 w 11"/>
                  <a:gd name="T5" fmla="*/ 9 h 43"/>
                  <a:gd name="T6" fmla="*/ 4 w 11"/>
                  <a:gd name="T7" fmla="*/ 19 h 43"/>
                  <a:gd name="T8" fmla="*/ 6 w 11"/>
                  <a:gd name="T9" fmla="*/ 19 h 43"/>
                  <a:gd name="T10" fmla="*/ 6 w 11"/>
                  <a:gd name="T11" fmla="*/ 0 h 43"/>
                  <a:gd name="T12" fmla="*/ 11 w 11"/>
                  <a:gd name="T13" fmla="*/ 36 h 43"/>
                </a:gdLst>
                <a:ahLst/>
                <a:cxnLst>
                  <a:cxn ang="0">
                    <a:pos x="T0" y="T1"/>
                  </a:cxn>
                  <a:cxn ang="0">
                    <a:pos x="T2" y="T3"/>
                  </a:cxn>
                  <a:cxn ang="0">
                    <a:pos x="T4" y="T5"/>
                  </a:cxn>
                  <a:cxn ang="0">
                    <a:pos x="T6" y="T7"/>
                  </a:cxn>
                  <a:cxn ang="0">
                    <a:pos x="T8" y="T9"/>
                  </a:cxn>
                  <a:cxn ang="0">
                    <a:pos x="T10" y="T11"/>
                  </a:cxn>
                  <a:cxn ang="0">
                    <a:pos x="T12" y="T13"/>
                  </a:cxn>
                </a:cxnLst>
                <a:rect l="0" t="0" r="r" b="b"/>
                <a:pathLst>
                  <a:path w="11" h="43">
                    <a:moveTo>
                      <a:pt x="11" y="36"/>
                    </a:moveTo>
                    <a:cubicBezTo>
                      <a:pt x="11" y="38"/>
                      <a:pt x="11" y="41"/>
                      <a:pt x="10" y="43"/>
                    </a:cubicBezTo>
                    <a:cubicBezTo>
                      <a:pt x="2" y="33"/>
                      <a:pt x="1" y="21"/>
                      <a:pt x="0" y="9"/>
                    </a:cubicBezTo>
                    <a:cubicBezTo>
                      <a:pt x="1" y="12"/>
                      <a:pt x="3" y="16"/>
                      <a:pt x="4" y="19"/>
                    </a:cubicBezTo>
                    <a:cubicBezTo>
                      <a:pt x="5" y="19"/>
                      <a:pt x="5" y="19"/>
                      <a:pt x="6" y="19"/>
                    </a:cubicBezTo>
                    <a:cubicBezTo>
                      <a:pt x="6" y="12"/>
                      <a:pt x="6" y="6"/>
                      <a:pt x="6" y="0"/>
                    </a:cubicBezTo>
                    <a:cubicBezTo>
                      <a:pt x="11" y="12"/>
                      <a:pt x="5" y="25"/>
                      <a:pt x="11"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3" name="Freeform 259">
                <a:extLst>
                  <a:ext uri="{FF2B5EF4-FFF2-40B4-BE49-F238E27FC236}">
                    <a16:creationId xmlns:a16="http://schemas.microsoft.com/office/drawing/2014/main" id="{95F04AB8-CC6D-A2DE-D4AF-EF45611C714F}"/>
                  </a:ext>
                </a:extLst>
              </p:cNvPr>
              <p:cNvSpPr/>
              <p:nvPr/>
            </p:nvSpPr>
            <p:spPr bwMode="auto">
              <a:xfrm>
                <a:off x="5686" y="2015"/>
                <a:ext cx="8" cy="38"/>
              </a:xfrm>
              <a:custGeom>
                <a:avLst/>
                <a:gdLst>
                  <a:gd name="T0" fmla="*/ 7 w 7"/>
                  <a:gd name="T1" fmla="*/ 34 h 34"/>
                  <a:gd name="T2" fmla="*/ 1 w 7"/>
                  <a:gd name="T3" fmla="*/ 0 h 34"/>
                  <a:gd name="T4" fmla="*/ 7 w 7"/>
                  <a:gd name="T5" fmla="*/ 34 h 34"/>
                </a:gdLst>
                <a:ahLst/>
                <a:cxnLst>
                  <a:cxn ang="0">
                    <a:pos x="T0" y="T1"/>
                  </a:cxn>
                  <a:cxn ang="0">
                    <a:pos x="T2" y="T3"/>
                  </a:cxn>
                  <a:cxn ang="0">
                    <a:pos x="T4" y="T5"/>
                  </a:cxn>
                </a:cxnLst>
                <a:rect l="0" t="0" r="r" b="b"/>
                <a:pathLst>
                  <a:path w="7" h="34">
                    <a:moveTo>
                      <a:pt x="7" y="34"/>
                    </a:moveTo>
                    <a:cubicBezTo>
                      <a:pt x="0" y="24"/>
                      <a:pt x="3" y="11"/>
                      <a:pt x="1" y="0"/>
                    </a:cubicBezTo>
                    <a:cubicBezTo>
                      <a:pt x="7" y="11"/>
                      <a:pt x="7" y="22"/>
                      <a:pt x="7" y="3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4" name="Freeform 260">
                <a:extLst>
                  <a:ext uri="{FF2B5EF4-FFF2-40B4-BE49-F238E27FC236}">
                    <a16:creationId xmlns:a16="http://schemas.microsoft.com/office/drawing/2014/main" id="{F8D39204-E743-3E69-2AF8-E763C5AFBC9D}"/>
                  </a:ext>
                </a:extLst>
              </p:cNvPr>
              <p:cNvSpPr/>
              <p:nvPr/>
            </p:nvSpPr>
            <p:spPr bwMode="auto">
              <a:xfrm>
                <a:off x="5697" y="1980"/>
                <a:ext cx="10" cy="41"/>
              </a:xfrm>
              <a:custGeom>
                <a:avLst/>
                <a:gdLst>
                  <a:gd name="T0" fmla="*/ 9 w 9"/>
                  <a:gd name="T1" fmla="*/ 36 h 36"/>
                  <a:gd name="T2" fmla="*/ 0 w 9"/>
                  <a:gd name="T3" fmla="*/ 0 h 36"/>
                  <a:gd name="T4" fmla="*/ 9 w 9"/>
                  <a:gd name="T5" fmla="*/ 36 h 36"/>
                </a:gdLst>
                <a:ahLst/>
                <a:cxnLst>
                  <a:cxn ang="0">
                    <a:pos x="T0" y="T1"/>
                  </a:cxn>
                  <a:cxn ang="0">
                    <a:pos x="T2" y="T3"/>
                  </a:cxn>
                  <a:cxn ang="0">
                    <a:pos x="T4" y="T5"/>
                  </a:cxn>
                </a:cxnLst>
                <a:rect l="0" t="0" r="r" b="b"/>
                <a:pathLst>
                  <a:path w="9" h="36">
                    <a:moveTo>
                      <a:pt x="9" y="36"/>
                    </a:moveTo>
                    <a:cubicBezTo>
                      <a:pt x="3" y="25"/>
                      <a:pt x="2" y="12"/>
                      <a:pt x="0" y="0"/>
                    </a:cubicBezTo>
                    <a:cubicBezTo>
                      <a:pt x="5" y="11"/>
                      <a:pt x="9" y="23"/>
                      <a:pt x="9"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5" name="Freeform 261">
                <a:extLst>
                  <a:ext uri="{FF2B5EF4-FFF2-40B4-BE49-F238E27FC236}">
                    <a16:creationId xmlns:a16="http://schemas.microsoft.com/office/drawing/2014/main" id="{B5E969CB-9D15-DC47-B3B5-726B2344B891}"/>
                  </a:ext>
                </a:extLst>
              </p:cNvPr>
              <p:cNvSpPr/>
              <p:nvPr/>
            </p:nvSpPr>
            <p:spPr bwMode="auto">
              <a:xfrm>
                <a:off x="5690" y="2053"/>
                <a:ext cx="14" cy="29"/>
              </a:xfrm>
              <a:custGeom>
                <a:avLst/>
                <a:gdLst>
                  <a:gd name="T0" fmla="*/ 12 w 12"/>
                  <a:gd name="T1" fmla="*/ 25 h 25"/>
                  <a:gd name="T2" fmla="*/ 3 w 12"/>
                  <a:gd name="T3" fmla="*/ 0 h 25"/>
                  <a:gd name="T4" fmla="*/ 3 w 12"/>
                  <a:gd name="T5" fmla="*/ 0 h 25"/>
                  <a:gd name="T6" fmla="*/ 12 w 12"/>
                  <a:gd name="T7" fmla="*/ 25 h 25"/>
                </a:gdLst>
                <a:ahLst/>
                <a:cxnLst>
                  <a:cxn ang="0">
                    <a:pos x="T0" y="T1"/>
                  </a:cxn>
                  <a:cxn ang="0">
                    <a:pos x="T2" y="T3"/>
                  </a:cxn>
                  <a:cxn ang="0">
                    <a:pos x="T4" y="T5"/>
                  </a:cxn>
                  <a:cxn ang="0">
                    <a:pos x="T6" y="T7"/>
                  </a:cxn>
                </a:cxnLst>
                <a:rect l="0" t="0" r="r" b="b"/>
                <a:pathLst>
                  <a:path w="12" h="25">
                    <a:moveTo>
                      <a:pt x="12" y="25"/>
                    </a:moveTo>
                    <a:cubicBezTo>
                      <a:pt x="0" y="20"/>
                      <a:pt x="1" y="10"/>
                      <a:pt x="3" y="0"/>
                    </a:cubicBezTo>
                    <a:cubicBezTo>
                      <a:pt x="3" y="0"/>
                      <a:pt x="3" y="0"/>
                      <a:pt x="3" y="0"/>
                    </a:cubicBezTo>
                    <a:cubicBezTo>
                      <a:pt x="6" y="8"/>
                      <a:pt x="9" y="16"/>
                      <a:pt x="12"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6" name="Freeform 262">
                <a:extLst>
                  <a:ext uri="{FF2B5EF4-FFF2-40B4-BE49-F238E27FC236}">
                    <a16:creationId xmlns:a16="http://schemas.microsoft.com/office/drawing/2014/main" id="{DF79D84C-80E1-29F7-B3C9-7D5D3A78DB93}"/>
                  </a:ext>
                </a:extLst>
              </p:cNvPr>
              <p:cNvSpPr/>
              <p:nvPr/>
            </p:nvSpPr>
            <p:spPr bwMode="auto">
              <a:xfrm>
                <a:off x="5705" y="2021"/>
                <a:ext cx="8" cy="12"/>
              </a:xfrm>
              <a:custGeom>
                <a:avLst/>
                <a:gdLst>
                  <a:gd name="T0" fmla="*/ 2 w 7"/>
                  <a:gd name="T1" fmla="*/ 0 h 11"/>
                  <a:gd name="T2" fmla="*/ 6 w 7"/>
                  <a:gd name="T3" fmla="*/ 11 h 11"/>
                  <a:gd name="T4" fmla="*/ 2 w 7"/>
                  <a:gd name="T5" fmla="*/ 0 h 11"/>
                </a:gdLst>
                <a:ahLst/>
                <a:cxnLst>
                  <a:cxn ang="0">
                    <a:pos x="T0" y="T1"/>
                  </a:cxn>
                  <a:cxn ang="0">
                    <a:pos x="T2" y="T3"/>
                  </a:cxn>
                  <a:cxn ang="0">
                    <a:pos x="T4" y="T5"/>
                  </a:cxn>
                </a:cxnLst>
                <a:rect l="0" t="0" r="r" b="b"/>
                <a:pathLst>
                  <a:path w="7" h="11">
                    <a:moveTo>
                      <a:pt x="2" y="0"/>
                    </a:moveTo>
                    <a:cubicBezTo>
                      <a:pt x="5" y="3"/>
                      <a:pt x="7" y="6"/>
                      <a:pt x="6" y="11"/>
                    </a:cubicBezTo>
                    <a:cubicBezTo>
                      <a:pt x="0" y="9"/>
                      <a:pt x="2" y="4"/>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7" name="Freeform 263">
                <a:extLst>
                  <a:ext uri="{FF2B5EF4-FFF2-40B4-BE49-F238E27FC236}">
                    <a16:creationId xmlns:a16="http://schemas.microsoft.com/office/drawing/2014/main" id="{DDC2ECDA-E39A-B713-D1A6-40DDB9A0DCCA}"/>
                  </a:ext>
                </a:extLst>
              </p:cNvPr>
              <p:cNvSpPr/>
              <p:nvPr/>
            </p:nvSpPr>
            <p:spPr bwMode="auto">
              <a:xfrm>
                <a:off x="5658" y="2081"/>
                <a:ext cx="2" cy="4"/>
              </a:xfrm>
              <a:custGeom>
                <a:avLst/>
                <a:gdLst>
                  <a:gd name="T0" fmla="*/ 2 w 2"/>
                  <a:gd name="T1" fmla="*/ 2 h 4"/>
                  <a:gd name="T2" fmla="*/ 1 w 2"/>
                  <a:gd name="T3" fmla="*/ 4 h 4"/>
                  <a:gd name="T4" fmla="*/ 0 w 2"/>
                  <a:gd name="T5" fmla="*/ 2 h 4"/>
                  <a:gd name="T6" fmla="*/ 1 w 2"/>
                  <a:gd name="T7" fmla="*/ 0 h 4"/>
                  <a:gd name="T8" fmla="*/ 2 w 2"/>
                  <a:gd name="T9" fmla="*/ 2 h 4"/>
                </a:gdLst>
                <a:ahLst/>
                <a:cxnLst>
                  <a:cxn ang="0">
                    <a:pos x="T0" y="T1"/>
                  </a:cxn>
                  <a:cxn ang="0">
                    <a:pos x="T2" y="T3"/>
                  </a:cxn>
                  <a:cxn ang="0">
                    <a:pos x="T4" y="T5"/>
                  </a:cxn>
                  <a:cxn ang="0">
                    <a:pos x="T6" y="T7"/>
                  </a:cxn>
                  <a:cxn ang="0">
                    <a:pos x="T8" y="T9"/>
                  </a:cxn>
                </a:cxnLst>
                <a:rect l="0" t="0" r="r" b="b"/>
                <a:pathLst>
                  <a:path w="2" h="4">
                    <a:moveTo>
                      <a:pt x="2" y="2"/>
                    </a:moveTo>
                    <a:cubicBezTo>
                      <a:pt x="2" y="2"/>
                      <a:pt x="2" y="3"/>
                      <a:pt x="1" y="4"/>
                    </a:cubicBezTo>
                    <a:cubicBezTo>
                      <a:pt x="1" y="3"/>
                      <a:pt x="0" y="2"/>
                      <a:pt x="0" y="2"/>
                    </a:cubicBezTo>
                    <a:cubicBezTo>
                      <a:pt x="0" y="1"/>
                      <a:pt x="1" y="1"/>
                      <a:pt x="1" y="0"/>
                    </a:cubicBezTo>
                    <a:cubicBezTo>
                      <a:pt x="2" y="1"/>
                      <a:pt x="2" y="1"/>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8" name="Freeform 264">
                <a:extLst>
                  <a:ext uri="{FF2B5EF4-FFF2-40B4-BE49-F238E27FC236}">
                    <a16:creationId xmlns:a16="http://schemas.microsoft.com/office/drawing/2014/main" id="{CF47B225-23C0-4972-250B-3A5C6FBB15BA}"/>
                  </a:ext>
                </a:extLst>
              </p:cNvPr>
              <p:cNvSpPr/>
              <p:nvPr/>
            </p:nvSpPr>
            <p:spPr bwMode="auto">
              <a:xfrm>
                <a:off x="5654" y="2978"/>
                <a:ext cx="110" cy="52"/>
              </a:xfrm>
              <a:custGeom>
                <a:avLst/>
                <a:gdLst>
                  <a:gd name="T0" fmla="*/ 59 w 97"/>
                  <a:gd name="T1" fmla="*/ 11 h 46"/>
                  <a:gd name="T2" fmla="*/ 58 w 97"/>
                  <a:gd name="T3" fmla="*/ 16 h 46"/>
                  <a:gd name="T4" fmla="*/ 20 w 97"/>
                  <a:gd name="T5" fmla="*/ 29 h 46"/>
                  <a:gd name="T6" fmla="*/ 97 w 97"/>
                  <a:gd name="T7" fmla="*/ 27 h 46"/>
                  <a:gd name="T8" fmla="*/ 69 w 97"/>
                  <a:gd name="T9" fmla="*/ 31 h 46"/>
                  <a:gd name="T10" fmla="*/ 76 w 97"/>
                  <a:gd name="T11" fmla="*/ 35 h 46"/>
                  <a:gd name="T12" fmla="*/ 36 w 97"/>
                  <a:gd name="T13" fmla="*/ 33 h 46"/>
                  <a:gd name="T14" fmla="*/ 59 w 97"/>
                  <a:gd name="T15" fmla="*/ 46 h 46"/>
                  <a:gd name="T16" fmla="*/ 30 w 97"/>
                  <a:gd name="T17" fmla="*/ 38 h 46"/>
                  <a:gd name="T18" fmla="*/ 13 w 97"/>
                  <a:gd name="T19" fmla="*/ 37 h 46"/>
                  <a:gd name="T20" fmla="*/ 7 w 97"/>
                  <a:gd name="T21" fmla="*/ 29 h 46"/>
                  <a:gd name="T22" fmla="*/ 6 w 97"/>
                  <a:gd name="T23" fmla="*/ 24 h 46"/>
                  <a:gd name="T24" fmla="*/ 18 w 97"/>
                  <a:gd name="T25" fmla="*/ 13 h 46"/>
                  <a:gd name="T26" fmla="*/ 18 w 97"/>
                  <a:gd name="T27" fmla="*/ 18 h 46"/>
                  <a:gd name="T28" fmla="*/ 15 w 97"/>
                  <a:gd name="T29" fmla="*/ 21 h 46"/>
                  <a:gd name="T30" fmla="*/ 14 w 97"/>
                  <a:gd name="T31" fmla="*/ 22 h 46"/>
                  <a:gd name="T32" fmla="*/ 15 w 97"/>
                  <a:gd name="T33" fmla="*/ 21 h 46"/>
                  <a:gd name="T34" fmla="*/ 18 w 97"/>
                  <a:gd name="T35" fmla="*/ 19 h 46"/>
                  <a:gd name="T36" fmla="*/ 30 w 97"/>
                  <a:gd name="T37" fmla="*/ 12 h 46"/>
                  <a:gd name="T38" fmla="*/ 57 w 97"/>
                  <a:gd name="T39" fmla="*/ 11 h 46"/>
                  <a:gd name="T40" fmla="*/ 59 w 97"/>
                  <a:gd name="T41"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 h="46">
                    <a:moveTo>
                      <a:pt x="59" y="11"/>
                    </a:moveTo>
                    <a:cubicBezTo>
                      <a:pt x="59" y="13"/>
                      <a:pt x="59" y="14"/>
                      <a:pt x="58" y="16"/>
                    </a:cubicBezTo>
                    <a:cubicBezTo>
                      <a:pt x="45" y="19"/>
                      <a:pt x="32" y="22"/>
                      <a:pt x="20" y="29"/>
                    </a:cubicBezTo>
                    <a:cubicBezTo>
                      <a:pt x="46" y="33"/>
                      <a:pt x="71" y="25"/>
                      <a:pt x="97" y="27"/>
                    </a:cubicBezTo>
                    <a:cubicBezTo>
                      <a:pt x="88" y="29"/>
                      <a:pt x="79" y="30"/>
                      <a:pt x="69" y="31"/>
                    </a:cubicBezTo>
                    <a:cubicBezTo>
                      <a:pt x="70" y="35"/>
                      <a:pt x="75" y="31"/>
                      <a:pt x="76" y="35"/>
                    </a:cubicBezTo>
                    <a:cubicBezTo>
                      <a:pt x="63" y="35"/>
                      <a:pt x="51" y="36"/>
                      <a:pt x="36" y="33"/>
                    </a:cubicBezTo>
                    <a:cubicBezTo>
                      <a:pt x="43" y="40"/>
                      <a:pt x="53" y="37"/>
                      <a:pt x="59" y="46"/>
                    </a:cubicBezTo>
                    <a:cubicBezTo>
                      <a:pt x="48" y="43"/>
                      <a:pt x="39" y="40"/>
                      <a:pt x="30" y="38"/>
                    </a:cubicBezTo>
                    <a:cubicBezTo>
                      <a:pt x="24" y="36"/>
                      <a:pt x="19" y="35"/>
                      <a:pt x="13" y="37"/>
                    </a:cubicBezTo>
                    <a:cubicBezTo>
                      <a:pt x="8" y="39"/>
                      <a:pt x="0" y="40"/>
                      <a:pt x="7" y="29"/>
                    </a:cubicBezTo>
                    <a:cubicBezTo>
                      <a:pt x="8" y="28"/>
                      <a:pt x="6" y="26"/>
                      <a:pt x="6" y="24"/>
                    </a:cubicBezTo>
                    <a:cubicBezTo>
                      <a:pt x="9" y="19"/>
                      <a:pt x="12" y="15"/>
                      <a:pt x="18" y="13"/>
                    </a:cubicBezTo>
                    <a:cubicBezTo>
                      <a:pt x="18" y="15"/>
                      <a:pt x="18" y="16"/>
                      <a:pt x="18" y="18"/>
                    </a:cubicBezTo>
                    <a:cubicBezTo>
                      <a:pt x="17" y="19"/>
                      <a:pt x="16" y="20"/>
                      <a:pt x="15" y="21"/>
                    </a:cubicBezTo>
                    <a:cubicBezTo>
                      <a:pt x="15" y="21"/>
                      <a:pt x="15" y="21"/>
                      <a:pt x="14" y="22"/>
                    </a:cubicBezTo>
                    <a:cubicBezTo>
                      <a:pt x="15" y="22"/>
                      <a:pt x="15" y="21"/>
                      <a:pt x="15" y="21"/>
                    </a:cubicBezTo>
                    <a:cubicBezTo>
                      <a:pt x="16" y="20"/>
                      <a:pt x="17" y="19"/>
                      <a:pt x="18" y="19"/>
                    </a:cubicBezTo>
                    <a:cubicBezTo>
                      <a:pt x="23" y="19"/>
                      <a:pt x="27" y="16"/>
                      <a:pt x="30" y="12"/>
                    </a:cubicBezTo>
                    <a:cubicBezTo>
                      <a:pt x="39" y="4"/>
                      <a:pt x="47" y="0"/>
                      <a:pt x="57" y="11"/>
                    </a:cubicBezTo>
                    <a:cubicBezTo>
                      <a:pt x="57" y="11"/>
                      <a:pt x="58" y="11"/>
                      <a:pt x="59"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9" name="Freeform 265">
                <a:extLst>
                  <a:ext uri="{FF2B5EF4-FFF2-40B4-BE49-F238E27FC236}">
                    <a16:creationId xmlns:a16="http://schemas.microsoft.com/office/drawing/2014/main" id="{A32203D5-5073-D3C9-C1B9-0BF7F84452F7}"/>
                  </a:ext>
                </a:extLst>
              </p:cNvPr>
              <p:cNvSpPr/>
              <p:nvPr/>
            </p:nvSpPr>
            <p:spPr bwMode="auto">
              <a:xfrm>
                <a:off x="5747" y="3019"/>
                <a:ext cx="2" cy="4"/>
              </a:xfrm>
              <a:custGeom>
                <a:avLst/>
                <a:gdLst>
                  <a:gd name="T0" fmla="*/ 2 w 2"/>
                  <a:gd name="T1" fmla="*/ 2 h 3"/>
                  <a:gd name="T2" fmla="*/ 1 w 2"/>
                  <a:gd name="T3" fmla="*/ 3 h 3"/>
                  <a:gd name="T4" fmla="*/ 0 w 2"/>
                  <a:gd name="T5" fmla="*/ 1 h 3"/>
                  <a:gd name="T6" fmla="*/ 2 w 2"/>
                  <a:gd name="T7" fmla="*/ 0 h 3"/>
                  <a:gd name="T8" fmla="*/ 2 w 2"/>
                  <a:gd name="T9" fmla="*/ 2 h 3"/>
                </a:gdLst>
                <a:ahLst/>
                <a:cxnLst>
                  <a:cxn ang="0">
                    <a:pos x="T0" y="T1"/>
                  </a:cxn>
                  <a:cxn ang="0">
                    <a:pos x="T2" y="T3"/>
                  </a:cxn>
                  <a:cxn ang="0">
                    <a:pos x="T4" y="T5"/>
                  </a:cxn>
                  <a:cxn ang="0">
                    <a:pos x="T6" y="T7"/>
                  </a:cxn>
                  <a:cxn ang="0">
                    <a:pos x="T8" y="T9"/>
                  </a:cxn>
                </a:cxnLst>
                <a:rect l="0" t="0" r="r" b="b"/>
                <a:pathLst>
                  <a:path w="2" h="3">
                    <a:moveTo>
                      <a:pt x="2" y="2"/>
                    </a:moveTo>
                    <a:cubicBezTo>
                      <a:pt x="2" y="3"/>
                      <a:pt x="1" y="3"/>
                      <a:pt x="1" y="3"/>
                    </a:cubicBezTo>
                    <a:cubicBezTo>
                      <a:pt x="0" y="3"/>
                      <a:pt x="0" y="2"/>
                      <a:pt x="0" y="1"/>
                    </a:cubicBezTo>
                    <a:cubicBezTo>
                      <a:pt x="0" y="1"/>
                      <a:pt x="1" y="0"/>
                      <a:pt x="2" y="0"/>
                    </a:cubicBezTo>
                    <a:cubicBezTo>
                      <a:pt x="2" y="1"/>
                      <a:pt x="2" y="2"/>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0" name="Freeform 266">
                <a:extLst>
                  <a:ext uri="{FF2B5EF4-FFF2-40B4-BE49-F238E27FC236}">
                    <a16:creationId xmlns:a16="http://schemas.microsoft.com/office/drawing/2014/main" id="{091E0F2D-F2E8-F91A-459C-F7B5FDF1F808}"/>
                  </a:ext>
                </a:extLst>
              </p:cNvPr>
              <p:cNvSpPr/>
              <p:nvPr/>
            </p:nvSpPr>
            <p:spPr bwMode="auto">
              <a:xfrm>
                <a:off x="5278" y="2950"/>
                <a:ext cx="57" cy="39"/>
              </a:xfrm>
              <a:custGeom>
                <a:avLst/>
                <a:gdLst>
                  <a:gd name="T0" fmla="*/ 5 w 50"/>
                  <a:gd name="T1" fmla="*/ 2 h 34"/>
                  <a:gd name="T2" fmla="*/ 25 w 50"/>
                  <a:gd name="T3" fmla="*/ 0 h 34"/>
                  <a:gd name="T4" fmla="*/ 24 w 50"/>
                  <a:gd name="T5" fmla="*/ 15 h 34"/>
                  <a:gd name="T6" fmla="*/ 48 w 50"/>
                  <a:gd name="T7" fmla="*/ 9 h 34"/>
                  <a:gd name="T8" fmla="*/ 46 w 50"/>
                  <a:gd name="T9" fmla="*/ 30 h 34"/>
                  <a:gd name="T10" fmla="*/ 20 w 50"/>
                  <a:gd name="T11" fmla="*/ 31 h 34"/>
                  <a:gd name="T12" fmla="*/ 7 w 50"/>
                  <a:gd name="T13" fmla="*/ 12 h 34"/>
                  <a:gd name="T14" fmla="*/ 5 w 50"/>
                  <a:gd name="T15" fmla="*/ 2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4">
                    <a:moveTo>
                      <a:pt x="5" y="2"/>
                    </a:moveTo>
                    <a:cubicBezTo>
                      <a:pt x="12" y="2"/>
                      <a:pt x="18" y="3"/>
                      <a:pt x="25" y="0"/>
                    </a:cubicBezTo>
                    <a:cubicBezTo>
                      <a:pt x="26" y="5"/>
                      <a:pt x="19" y="10"/>
                      <a:pt x="24" y="15"/>
                    </a:cubicBezTo>
                    <a:cubicBezTo>
                      <a:pt x="27" y="17"/>
                      <a:pt x="29" y="17"/>
                      <a:pt x="48" y="9"/>
                    </a:cubicBezTo>
                    <a:cubicBezTo>
                      <a:pt x="50" y="17"/>
                      <a:pt x="46" y="23"/>
                      <a:pt x="46" y="30"/>
                    </a:cubicBezTo>
                    <a:cubicBezTo>
                      <a:pt x="37" y="28"/>
                      <a:pt x="29" y="34"/>
                      <a:pt x="20" y="31"/>
                    </a:cubicBezTo>
                    <a:cubicBezTo>
                      <a:pt x="21" y="21"/>
                      <a:pt x="22" y="12"/>
                      <a:pt x="7" y="12"/>
                    </a:cubicBezTo>
                    <a:cubicBezTo>
                      <a:pt x="0" y="11"/>
                      <a:pt x="8" y="5"/>
                      <a:pt x="5"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1" name="Freeform 267">
                <a:extLst>
                  <a:ext uri="{FF2B5EF4-FFF2-40B4-BE49-F238E27FC236}">
                    <a16:creationId xmlns:a16="http://schemas.microsoft.com/office/drawing/2014/main" id="{30336136-4781-890C-895F-3C44CE4DFC09}"/>
                  </a:ext>
                </a:extLst>
              </p:cNvPr>
              <p:cNvSpPr/>
              <p:nvPr/>
            </p:nvSpPr>
            <p:spPr bwMode="auto">
              <a:xfrm>
                <a:off x="5329" y="2977"/>
                <a:ext cx="32" cy="27"/>
              </a:xfrm>
              <a:custGeom>
                <a:avLst/>
                <a:gdLst>
                  <a:gd name="T0" fmla="*/ 0 w 28"/>
                  <a:gd name="T1" fmla="*/ 12 h 24"/>
                  <a:gd name="T2" fmla="*/ 14 w 28"/>
                  <a:gd name="T3" fmla="*/ 7 h 24"/>
                  <a:gd name="T4" fmla="*/ 28 w 28"/>
                  <a:gd name="T5" fmla="*/ 14 h 24"/>
                  <a:gd name="T6" fmla="*/ 21 w 28"/>
                  <a:gd name="T7" fmla="*/ 24 h 24"/>
                  <a:gd name="T8" fmla="*/ 0 w 28"/>
                  <a:gd name="T9" fmla="*/ 12 h 24"/>
                </a:gdLst>
                <a:ahLst/>
                <a:cxnLst>
                  <a:cxn ang="0">
                    <a:pos x="T0" y="T1"/>
                  </a:cxn>
                  <a:cxn ang="0">
                    <a:pos x="T2" y="T3"/>
                  </a:cxn>
                  <a:cxn ang="0">
                    <a:pos x="T4" y="T5"/>
                  </a:cxn>
                  <a:cxn ang="0">
                    <a:pos x="T6" y="T7"/>
                  </a:cxn>
                  <a:cxn ang="0">
                    <a:pos x="T8" y="T9"/>
                  </a:cxn>
                </a:cxnLst>
                <a:rect l="0" t="0" r="r" b="b"/>
                <a:pathLst>
                  <a:path w="28" h="24">
                    <a:moveTo>
                      <a:pt x="0" y="12"/>
                    </a:moveTo>
                    <a:cubicBezTo>
                      <a:pt x="6" y="13"/>
                      <a:pt x="10" y="9"/>
                      <a:pt x="14" y="7"/>
                    </a:cubicBezTo>
                    <a:cubicBezTo>
                      <a:pt x="26" y="0"/>
                      <a:pt x="26" y="0"/>
                      <a:pt x="28" y="14"/>
                    </a:cubicBezTo>
                    <a:cubicBezTo>
                      <a:pt x="22" y="15"/>
                      <a:pt x="21" y="19"/>
                      <a:pt x="21" y="24"/>
                    </a:cubicBezTo>
                    <a:cubicBezTo>
                      <a:pt x="14" y="20"/>
                      <a:pt x="7" y="16"/>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2" name="Freeform 268">
                <a:extLst>
                  <a:ext uri="{FF2B5EF4-FFF2-40B4-BE49-F238E27FC236}">
                    <a16:creationId xmlns:a16="http://schemas.microsoft.com/office/drawing/2014/main" id="{70BD3741-9A26-7A7B-03D4-C5DB77C2B53E}"/>
                  </a:ext>
                </a:extLst>
              </p:cNvPr>
              <p:cNvSpPr/>
              <p:nvPr/>
            </p:nvSpPr>
            <p:spPr bwMode="auto">
              <a:xfrm>
                <a:off x="5398" y="2982"/>
                <a:ext cx="51" cy="45"/>
              </a:xfrm>
              <a:custGeom>
                <a:avLst/>
                <a:gdLst>
                  <a:gd name="T0" fmla="*/ 0 w 45"/>
                  <a:gd name="T1" fmla="*/ 17 h 40"/>
                  <a:gd name="T2" fmla="*/ 6 w 45"/>
                  <a:gd name="T3" fmla="*/ 7 h 40"/>
                  <a:gd name="T4" fmla="*/ 12 w 45"/>
                  <a:gd name="T5" fmla="*/ 0 h 40"/>
                  <a:gd name="T6" fmla="*/ 17 w 45"/>
                  <a:gd name="T7" fmla="*/ 6 h 40"/>
                  <a:gd name="T8" fmla="*/ 32 w 45"/>
                  <a:gd name="T9" fmla="*/ 19 h 40"/>
                  <a:gd name="T10" fmla="*/ 45 w 45"/>
                  <a:gd name="T11" fmla="*/ 35 h 40"/>
                  <a:gd name="T12" fmla="*/ 30 w 45"/>
                  <a:gd name="T13" fmla="*/ 27 h 40"/>
                  <a:gd name="T14" fmla="*/ 15 w 45"/>
                  <a:gd name="T15" fmla="*/ 29 h 40"/>
                  <a:gd name="T16" fmla="*/ 7 w 45"/>
                  <a:gd name="T17" fmla="*/ 40 h 40"/>
                  <a:gd name="T18" fmla="*/ 0 w 45"/>
                  <a:gd name="T19"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40">
                    <a:moveTo>
                      <a:pt x="0" y="17"/>
                    </a:moveTo>
                    <a:cubicBezTo>
                      <a:pt x="3" y="15"/>
                      <a:pt x="5" y="11"/>
                      <a:pt x="6" y="7"/>
                    </a:cubicBezTo>
                    <a:cubicBezTo>
                      <a:pt x="8" y="4"/>
                      <a:pt x="8" y="0"/>
                      <a:pt x="12" y="0"/>
                    </a:cubicBezTo>
                    <a:cubicBezTo>
                      <a:pt x="15" y="0"/>
                      <a:pt x="16" y="4"/>
                      <a:pt x="17" y="6"/>
                    </a:cubicBezTo>
                    <a:cubicBezTo>
                      <a:pt x="20" y="13"/>
                      <a:pt x="18" y="26"/>
                      <a:pt x="32" y="19"/>
                    </a:cubicBezTo>
                    <a:cubicBezTo>
                      <a:pt x="34" y="26"/>
                      <a:pt x="43" y="28"/>
                      <a:pt x="45" y="35"/>
                    </a:cubicBezTo>
                    <a:cubicBezTo>
                      <a:pt x="41" y="32"/>
                      <a:pt x="31" y="38"/>
                      <a:pt x="30" y="27"/>
                    </a:cubicBezTo>
                    <a:cubicBezTo>
                      <a:pt x="30" y="27"/>
                      <a:pt x="19" y="21"/>
                      <a:pt x="15" y="29"/>
                    </a:cubicBezTo>
                    <a:cubicBezTo>
                      <a:pt x="13" y="33"/>
                      <a:pt x="10" y="36"/>
                      <a:pt x="7" y="40"/>
                    </a:cubicBezTo>
                    <a:cubicBezTo>
                      <a:pt x="6" y="32"/>
                      <a:pt x="5" y="24"/>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3" name="Freeform 269">
                <a:extLst>
                  <a:ext uri="{FF2B5EF4-FFF2-40B4-BE49-F238E27FC236}">
                    <a16:creationId xmlns:a16="http://schemas.microsoft.com/office/drawing/2014/main" id="{B42D633E-35BF-BD2E-DCDE-8D0C45117EFC}"/>
                  </a:ext>
                </a:extLst>
              </p:cNvPr>
              <p:cNvSpPr/>
              <p:nvPr/>
            </p:nvSpPr>
            <p:spPr bwMode="auto">
              <a:xfrm>
                <a:off x="5459" y="2983"/>
                <a:ext cx="29" cy="35"/>
              </a:xfrm>
              <a:custGeom>
                <a:avLst/>
                <a:gdLst>
                  <a:gd name="T0" fmla="*/ 6 w 26"/>
                  <a:gd name="T1" fmla="*/ 15 h 31"/>
                  <a:gd name="T2" fmla="*/ 7 w 26"/>
                  <a:gd name="T3" fmla="*/ 1 h 31"/>
                  <a:gd name="T4" fmla="*/ 25 w 26"/>
                  <a:gd name="T5" fmla="*/ 12 h 31"/>
                  <a:gd name="T6" fmla="*/ 23 w 26"/>
                  <a:gd name="T7" fmla="*/ 24 h 31"/>
                  <a:gd name="T8" fmla="*/ 18 w 26"/>
                  <a:gd name="T9" fmla="*/ 29 h 31"/>
                  <a:gd name="T10" fmla="*/ 11 w 26"/>
                  <a:gd name="T11" fmla="*/ 24 h 31"/>
                  <a:gd name="T12" fmla="*/ 6 w 26"/>
                  <a:gd name="T13" fmla="*/ 15 h 31"/>
                </a:gdLst>
                <a:ahLst/>
                <a:cxnLst>
                  <a:cxn ang="0">
                    <a:pos x="T0" y="T1"/>
                  </a:cxn>
                  <a:cxn ang="0">
                    <a:pos x="T2" y="T3"/>
                  </a:cxn>
                  <a:cxn ang="0">
                    <a:pos x="T4" y="T5"/>
                  </a:cxn>
                  <a:cxn ang="0">
                    <a:pos x="T6" y="T7"/>
                  </a:cxn>
                  <a:cxn ang="0">
                    <a:pos x="T8" y="T9"/>
                  </a:cxn>
                  <a:cxn ang="0">
                    <a:pos x="T10" y="T11"/>
                  </a:cxn>
                  <a:cxn ang="0">
                    <a:pos x="T12" y="T13"/>
                  </a:cxn>
                </a:cxnLst>
                <a:rect l="0" t="0" r="r" b="b"/>
                <a:pathLst>
                  <a:path w="26" h="31">
                    <a:moveTo>
                      <a:pt x="6" y="15"/>
                    </a:moveTo>
                    <a:cubicBezTo>
                      <a:pt x="6" y="10"/>
                      <a:pt x="0" y="3"/>
                      <a:pt x="7" y="1"/>
                    </a:cubicBezTo>
                    <a:cubicBezTo>
                      <a:pt x="14" y="0"/>
                      <a:pt x="22" y="4"/>
                      <a:pt x="25" y="12"/>
                    </a:cubicBezTo>
                    <a:cubicBezTo>
                      <a:pt x="26" y="16"/>
                      <a:pt x="25" y="21"/>
                      <a:pt x="23" y="24"/>
                    </a:cubicBezTo>
                    <a:cubicBezTo>
                      <a:pt x="22" y="26"/>
                      <a:pt x="22" y="31"/>
                      <a:pt x="18" y="29"/>
                    </a:cubicBezTo>
                    <a:cubicBezTo>
                      <a:pt x="15" y="28"/>
                      <a:pt x="10" y="29"/>
                      <a:pt x="11" y="24"/>
                    </a:cubicBezTo>
                    <a:cubicBezTo>
                      <a:pt x="11" y="20"/>
                      <a:pt x="7" y="18"/>
                      <a:pt x="6" y="1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4" name="Freeform 270">
                <a:extLst>
                  <a:ext uri="{FF2B5EF4-FFF2-40B4-BE49-F238E27FC236}">
                    <a16:creationId xmlns:a16="http://schemas.microsoft.com/office/drawing/2014/main" id="{27C221FF-AEB4-087B-B652-B3E8DE133AFE}"/>
                  </a:ext>
                </a:extLst>
              </p:cNvPr>
              <p:cNvSpPr/>
              <p:nvPr/>
            </p:nvSpPr>
            <p:spPr bwMode="auto">
              <a:xfrm>
                <a:off x="5362" y="2995"/>
                <a:ext cx="12" cy="13"/>
              </a:xfrm>
              <a:custGeom>
                <a:avLst/>
                <a:gdLst>
                  <a:gd name="T0" fmla="*/ 8 w 10"/>
                  <a:gd name="T1" fmla="*/ 9 h 11"/>
                  <a:gd name="T2" fmla="*/ 3 w 10"/>
                  <a:gd name="T3" fmla="*/ 11 h 11"/>
                  <a:gd name="T4" fmla="*/ 0 w 10"/>
                  <a:gd name="T5" fmla="*/ 3 h 11"/>
                  <a:gd name="T6" fmla="*/ 8 w 10"/>
                  <a:gd name="T7" fmla="*/ 9 h 11"/>
                </a:gdLst>
                <a:ahLst/>
                <a:cxnLst>
                  <a:cxn ang="0">
                    <a:pos x="T0" y="T1"/>
                  </a:cxn>
                  <a:cxn ang="0">
                    <a:pos x="T2" y="T3"/>
                  </a:cxn>
                  <a:cxn ang="0">
                    <a:pos x="T4" y="T5"/>
                  </a:cxn>
                  <a:cxn ang="0">
                    <a:pos x="T6" y="T7"/>
                  </a:cxn>
                </a:cxnLst>
                <a:rect l="0" t="0" r="r" b="b"/>
                <a:pathLst>
                  <a:path w="10" h="11">
                    <a:moveTo>
                      <a:pt x="8" y="9"/>
                    </a:moveTo>
                    <a:cubicBezTo>
                      <a:pt x="7" y="9"/>
                      <a:pt x="5" y="10"/>
                      <a:pt x="3" y="11"/>
                    </a:cubicBezTo>
                    <a:cubicBezTo>
                      <a:pt x="1" y="9"/>
                      <a:pt x="0" y="6"/>
                      <a:pt x="0" y="3"/>
                    </a:cubicBezTo>
                    <a:cubicBezTo>
                      <a:pt x="5" y="2"/>
                      <a:pt x="10" y="0"/>
                      <a:pt x="8" y="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5" name="Freeform 271">
                <a:extLst>
                  <a:ext uri="{FF2B5EF4-FFF2-40B4-BE49-F238E27FC236}">
                    <a16:creationId xmlns:a16="http://schemas.microsoft.com/office/drawing/2014/main" id="{5AF008FE-6D07-1E21-182F-185DCFE3F1D2}"/>
                  </a:ext>
                </a:extLst>
              </p:cNvPr>
              <p:cNvSpPr/>
              <p:nvPr/>
            </p:nvSpPr>
            <p:spPr bwMode="auto">
              <a:xfrm>
                <a:off x="4913" y="1818"/>
                <a:ext cx="237" cy="237"/>
              </a:xfrm>
              <a:custGeom>
                <a:avLst/>
                <a:gdLst>
                  <a:gd name="T0" fmla="*/ 198 w 209"/>
                  <a:gd name="T1" fmla="*/ 68 h 209"/>
                  <a:gd name="T2" fmla="*/ 203 w 209"/>
                  <a:gd name="T3" fmla="*/ 90 h 209"/>
                  <a:gd name="T4" fmla="*/ 209 w 209"/>
                  <a:gd name="T5" fmla="*/ 107 h 209"/>
                  <a:gd name="T6" fmla="*/ 201 w 209"/>
                  <a:gd name="T7" fmla="*/ 130 h 209"/>
                  <a:gd name="T8" fmla="*/ 198 w 209"/>
                  <a:gd name="T9" fmla="*/ 141 h 209"/>
                  <a:gd name="T10" fmla="*/ 182 w 209"/>
                  <a:gd name="T11" fmla="*/ 168 h 209"/>
                  <a:gd name="T12" fmla="*/ 162 w 209"/>
                  <a:gd name="T13" fmla="*/ 180 h 209"/>
                  <a:gd name="T14" fmla="*/ 153 w 209"/>
                  <a:gd name="T15" fmla="*/ 185 h 209"/>
                  <a:gd name="T16" fmla="*/ 127 w 209"/>
                  <a:gd name="T17" fmla="*/ 197 h 209"/>
                  <a:gd name="T18" fmla="*/ 118 w 209"/>
                  <a:gd name="T19" fmla="*/ 196 h 209"/>
                  <a:gd name="T20" fmla="*/ 95 w 209"/>
                  <a:gd name="T21" fmla="*/ 207 h 209"/>
                  <a:gd name="T22" fmla="*/ 81 w 209"/>
                  <a:gd name="T23" fmla="*/ 199 h 209"/>
                  <a:gd name="T24" fmla="*/ 77 w 209"/>
                  <a:gd name="T25" fmla="*/ 194 h 209"/>
                  <a:gd name="T26" fmla="*/ 42 w 209"/>
                  <a:gd name="T27" fmla="*/ 185 h 209"/>
                  <a:gd name="T28" fmla="*/ 30 w 209"/>
                  <a:gd name="T29" fmla="*/ 174 h 209"/>
                  <a:gd name="T30" fmla="*/ 21 w 209"/>
                  <a:gd name="T31" fmla="*/ 153 h 209"/>
                  <a:gd name="T32" fmla="*/ 7 w 209"/>
                  <a:gd name="T33" fmla="*/ 138 h 209"/>
                  <a:gd name="T34" fmla="*/ 4 w 209"/>
                  <a:gd name="T35" fmla="*/ 122 h 209"/>
                  <a:gd name="T36" fmla="*/ 4 w 209"/>
                  <a:gd name="T37" fmla="*/ 101 h 209"/>
                  <a:gd name="T38" fmla="*/ 7 w 209"/>
                  <a:gd name="T39" fmla="*/ 80 h 209"/>
                  <a:gd name="T40" fmla="*/ 11 w 209"/>
                  <a:gd name="T41" fmla="*/ 61 h 209"/>
                  <a:gd name="T42" fmla="*/ 31 w 209"/>
                  <a:gd name="T43" fmla="*/ 37 h 209"/>
                  <a:gd name="T44" fmla="*/ 37 w 209"/>
                  <a:gd name="T45" fmla="*/ 33 h 209"/>
                  <a:gd name="T46" fmla="*/ 52 w 209"/>
                  <a:gd name="T47" fmla="*/ 22 h 209"/>
                  <a:gd name="T48" fmla="*/ 58 w 209"/>
                  <a:gd name="T49" fmla="*/ 19 h 209"/>
                  <a:gd name="T50" fmla="*/ 66 w 209"/>
                  <a:gd name="T51" fmla="*/ 14 h 209"/>
                  <a:gd name="T52" fmla="*/ 73 w 209"/>
                  <a:gd name="T53" fmla="*/ 11 h 209"/>
                  <a:gd name="T54" fmla="*/ 85 w 209"/>
                  <a:gd name="T55" fmla="*/ 9 h 209"/>
                  <a:gd name="T56" fmla="*/ 89 w 209"/>
                  <a:gd name="T57" fmla="*/ 11 h 209"/>
                  <a:gd name="T58" fmla="*/ 105 w 209"/>
                  <a:gd name="T59" fmla="*/ 10 h 209"/>
                  <a:gd name="T60" fmla="*/ 134 w 209"/>
                  <a:gd name="T61" fmla="*/ 9 h 209"/>
                  <a:gd name="T62" fmla="*/ 152 w 209"/>
                  <a:gd name="T63" fmla="*/ 22 h 209"/>
                  <a:gd name="T64" fmla="*/ 161 w 209"/>
                  <a:gd name="T65" fmla="*/ 26 h 209"/>
                  <a:gd name="T66" fmla="*/ 172 w 209"/>
                  <a:gd name="T67" fmla="*/ 35 h 209"/>
                  <a:gd name="T68" fmla="*/ 177 w 209"/>
                  <a:gd name="T69" fmla="*/ 42 h 209"/>
                  <a:gd name="T70" fmla="*/ 183 w 209"/>
                  <a:gd name="T71" fmla="*/ 49 h 209"/>
                  <a:gd name="T72" fmla="*/ 191 w 209"/>
                  <a:gd name="T73" fmla="*/ 55 h 209"/>
                  <a:gd name="T74" fmla="*/ 198 w 209"/>
                  <a:gd name="T75" fmla="*/ 68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9" h="209">
                    <a:moveTo>
                      <a:pt x="198" y="68"/>
                    </a:moveTo>
                    <a:cubicBezTo>
                      <a:pt x="194" y="77"/>
                      <a:pt x="195" y="84"/>
                      <a:pt x="203" y="90"/>
                    </a:cubicBezTo>
                    <a:cubicBezTo>
                      <a:pt x="205" y="95"/>
                      <a:pt x="207" y="101"/>
                      <a:pt x="209" y="107"/>
                    </a:cubicBezTo>
                    <a:cubicBezTo>
                      <a:pt x="204" y="114"/>
                      <a:pt x="195" y="119"/>
                      <a:pt x="201" y="130"/>
                    </a:cubicBezTo>
                    <a:cubicBezTo>
                      <a:pt x="204" y="134"/>
                      <a:pt x="201" y="137"/>
                      <a:pt x="198" y="141"/>
                    </a:cubicBezTo>
                    <a:cubicBezTo>
                      <a:pt x="191" y="149"/>
                      <a:pt x="181" y="154"/>
                      <a:pt x="182" y="168"/>
                    </a:cubicBezTo>
                    <a:cubicBezTo>
                      <a:pt x="182" y="178"/>
                      <a:pt x="170" y="178"/>
                      <a:pt x="162" y="180"/>
                    </a:cubicBezTo>
                    <a:cubicBezTo>
                      <a:pt x="158" y="181"/>
                      <a:pt x="155" y="180"/>
                      <a:pt x="153" y="185"/>
                    </a:cubicBezTo>
                    <a:cubicBezTo>
                      <a:pt x="148" y="201"/>
                      <a:pt x="142" y="203"/>
                      <a:pt x="127" y="197"/>
                    </a:cubicBezTo>
                    <a:cubicBezTo>
                      <a:pt x="124" y="196"/>
                      <a:pt x="119" y="193"/>
                      <a:pt x="118" y="196"/>
                    </a:cubicBezTo>
                    <a:cubicBezTo>
                      <a:pt x="114" y="209"/>
                      <a:pt x="103" y="205"/>
                      <a:pt x="95" y="207"/>
                    </a:cubicBezTo>
                    <a:cubicBezTo>
                      <a:pt x="89" y="208"/>
                      <a:pt x="82" y="208"/>
                      <a:pt x="81" y="199"/>
                    </a:cubicBezTo>
                    <a:cubicBezTo>
                      <a:pt x="81" y="197"/>
                      <a:pt x="81" y="192"/>
                      <a:pt x="77" y="194"/>
                    </a:cubicBezTo>
                    <a:cubicBezTo>
                      <a:pt x="62" y="201"/>
                      <a:pt x="53" y="194"/>
                      <a:pt x="42" y="185"/>
                    </a:cubicBezTo>
                    <a:cubicBezTo>
                      <a:pt x="38" y="182"/>
                      <a:pt x="34" y="178"/>
                      <a:pt x="30" y="174"/>
                    </a:cubicBezTo>
                    <a:cubicBezTo>
                      <a:pt x="23" y="168"/>
                      <a:pt x="21" y="162"/>
                      <a:pt x="21" y="153"/>
                    </a:cubicBezTo>
                    <a:cubicBezTo>
                      <a:pt x="20" y="146"/>
                      <a:pt x="10" y="145"/>
                      <a:pt x="7" y="138"/>
                    </a:cubicBezTo>
                    <a:cubicBezTo>
                      <a:pt x="4" y="132"/>
                      <a:pt x="3" y="129"/>
                      <a:pt x="4" y="122"/>
                    </a:cubicBezTo>
                    <a:cubicBezTo>
                      <a:pt x="6" y="116"/>
                      <a:pt x="5" y="108"/>
                      <a:pt x="4" y="101"/>
                    </a:cubicBezTo>
                    <a:cubicBezTo>
                      <a:pt x="3" y="94"/>
                      <a:pt x="0" y="87"/>
                      <a:pt x="7" y="80"/>
                    </a:cubicBezTo>
                    <a:cubicBezTo>
                      <a:pt x="11" y="75"/>
                      <a:pt x="9" y="68"/>
                      <a:pt x="11" y="61"/>
                    </a:cubicBezTo>
                    <a:cubicBezTo>
                      <a:pt x="14" y="50"/>
                      <a:pt x="24" y="45"/>
                      <a:pt x="31" y="37"/>
                    </a:cubicBezTo>
                    <a:cubicBezTo>
                      <a:pt x="32" y="36"/>
                      <a:pt x="37" y="37"/>
                      <a:pt x="37" y="33"/>
                    </a:cubicBezTo>
                    <a:cubicBezTo>
                      <a:pt x="38" y="24"/>
                      <a:pt x="43" y="21"/>
                      <a:pt x="52" y="22"/>
                    </a:cubicBezTo>
                    <a:cubicBezTo>
                      <a:pt x="55" y="22"/>
                      <a:pt x="57" y="21"/>
                      <a:pt x="58" y="19"/>
                    </a:cubicBezTo>
                    <a:cubicBezTo>
                      <a:pt x="59" y="14"/>
                      <a:pt x="61" y="12"/>
                      <a:pt x="66" y="14"/>
                    </a:cubicBezTo>
                    <a:cubicBezTo>
                      <a:pt x="69" y="16"/>
                      <a:pt x="71" y="14"/>
                      <a:pt x="73" y="11"/>
                    </a:cubicBezTo>
                    <a:cubicBezTo>
                      <a:pt x="76" y="5"/>
                      <a:pt x="80" y="0"/>
                      <a:pt x="85" y="9"/>
                    </a:cubicBezTo>
                    <a:cubicBezTo>
                      <a:pt x="86" y="11"/>
                      <a:pt x="88" y="12"/>
                      <a:pt x="89" y="11"/>
                    </a:cubicBezTo>
                    <a:cubicBezTo>
                      <a:pt x="94" y="3"/>
                      <a:pt x="99" y="4"/>
                      <a:pt x="105" y="10"/>
                    </a:cubicBezTo>
                    <a:cubicBezTo>
                      <a:pt x="114" y="0"/>
                      <a:pt x="123" y="16"/>
                      <a:pt x="134" y="9"/>
                    </a:cubicBezTo>
                    <a:cubicBezTo>
                      <a:pt x="136" y="8"/>
                      <a:pt x="146" y="17"/>
                      <a:pt x="152" y="22"/>
                    </a:cubicBezTo>
                    <a:cubicBezTo>
                      <a:pt x="155" y="24"/>
                      <a:pt x="157" y="26"/>
                      <a:pt x="161" y="26"/>
                    </a:cubicBezTo>
                    <a:cubicBezTo>
                      <a:pt x="168" y="25"/>
                      <a:pt x="171" y="29"/>
                      <a:pt x="172" y="35"/>
                    </a:cubicBezTo>
                    <a:cubicBezTo>
                      <a:pt x="173" y="38"/>
                      <a:pt x="173" y="41"/>
                      <a:pt x="177" y="42"/>
                    </a:cubicBezTo>
                    <a:cubicBezTo>
                      <a:pt x="182" y="42"/>
                      <a:pt x="184" y="44"/>
                      <a:pt x="183" y="49"/>
                    </a:cubicBezTo>
                    <a:cubicBezTo>
                      <a:pt x="182" y="54"/>
                      <a:pt x="190" y="52"/>
                      <a:pt x="191" y="55"/>
                    </a:cubicBezTo>
                    <a:cubicBezTo>
                      <a:pt x="191" y="61"/>
                      <a:pt x="196" y="64"/>
                      <a:pt x="198" y="68"/>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6" name="Freeform 272">
                <a:extLst>
                  <a:ext uri="{FF2B5EF4-FFF2-40B4-BE49-F238E27FC236}">
                    <a16:creationId xmlns:a16="http://schemas.microsoft.com/office/drawing/2014/main" id="{4A4FAE14-8218-D19C-8A68-1D512BF79265}"/>
                  </a:ext>
                </a:extLst>
              </p:cNvPr>
              <p:cNvSpPr/>
              <p:nvPr/>
            </p:nvSpPr>
            <p:spPr bwMode="auto">
              <a:xfrm>
                <a:off x="5183" y="1790"/>
                <a:ext cx="150" cy="75"/>
              </a:xfrm>
              <a:custGeom>
                <a:avLst/>
                <a:gdLst>
                  <a:gd name="T0" fmla="*/ 0 w 132"/>
                  <a:gd name="T1" fmla="*/ 34 h 66"/>
                  <a:gd name="T2" fmla="*/ 12 w 132"/>
                  <a:gd name="T3" fmla="*/ 0 h 66"/>
                  <a:gd name="T4" fmla="*/ 14 w 132"/>
                  <a:gd name="T5" fmla="*/ 7 h 66"/>
                  <a:gd name="T6" fmla="*/ 15 w 132"/>
                  <a:gd name="T7" fmla="*/ 36 h 66"/>
                  <a:gd name="T8" fmla="*/ 21 w 132"/>
                  <a:gd name="T9" fmla="*/ 39 h 66"/>
                  <a:gd name="T10" fmla="*/ 32 w 132"/>
                  <a:gd name="T11" fmla="*/ 41 h 66"/>
                  <a:gd name="T12" fmla="*/ 51 w 132"/>
                  <a:gd name="T13" fmla="*/ 43 h 66"/>
                  <a:gd name="T14" fmla="*/ 98 w 132"/>
                  <a:gd name="T15" fmla="*/ 28 h 66"/>
                  <a:gd name="T16" fmla="*/ 132 w 132"/>
                  <a:gd name="T17" fmla="*/ 16 h 66"/>
                  <a:gd name="T18" fmla="*/ 122 w 132"/>
                  <a:gd name="T19" fmla="*/ 24 h 66"/>
                  <a:gd name="T20" fmla="*/ 36 w 132"/>
                  <a:gd name="T21" fmla="*/ 51 h 66"/>
                  <a:gd name="T22" fmla="*/ 15 w 132"/>
                  <a:gd name="T23" fmla="*/ 66 h 66"/>
                  <a:gd name="T24" fmla="*/ 19 w 132"/>
                  <a:gd name="T25" fmla="*/ 52 h 66"/>
                  <a:gd name="T26" fmla="*/ 16 w 132"/>
                  <a:gd name="T27" fmla="*/ 44 h 66"/>
                  <a:gd name="T28" fmla="*/ 7 w 132"/>
                  <a:gd name="T29" fmla="*/ 44 h 66"/>
                  <a:gd name="T30" fmla="*/ 7 w 132"/>
                  <a:gd name="T31" fmla="*/ 39 h 66"/>
                  <a:gd name="T32" fmla="*/ 5 w 132"/>
                  <a:gd name="T33" fmla="*/ 35 h 66"/>
                  <a:gd name="T34" fmla="*/ 0 w 132"/>
                  <a:gd name="T35" fmla="*/ 3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2" h="66">
                    <a:moveTo>
                      <a:pt x="0" y="34"/>
                    </a:moveTo>
                    <a:cubicBezTo>
                      <a:pt x="4" y="23"/>
                      <a:pt x="8" y="12"/>
                      <a:pt x="12" y="0"/>
                    </a:cubicBezTo>
                    <a:cubicBezTo>
                      <a:pt x="14" y="2"/>
                      <a:pt x="15" y="5"/>
                      <a:pt x="14" y="7"/>
                    </a:cubicBezTo>
                    <a:cubicBezTo>
                      <a:pt x="8" y="17"/>
                      <a:pt x="15" y="26"/>
                      <a:pt x="15" y="36"/>
                    </a:cubicBezTo>
                    <a:cubicBezTo>
                      <a:pt x="15" y="39"/>
                      <a:pt x="19" y="38"/>
                      <a:pt x="21" y="39"/>
                    </a:cubicBezTo>
                    <a:cubicBezTo>
                      <a:pt x="24" y="40"/>
                      <a:pt x="32" y="41"/>
                      <a:pt x="32" y="41"/>
                    </a:cubicBezTo>
                    <a:cubicBezTo>
                      <a:pt x="36" y="57"/>
                      <a:pt x="47" y="46"/>
                      <a:pt x="51" y="43"/>
                    </a:cubicBezTo>
                    <a:cubicBezTo>
                      <a:pt x="66" y="34"/>
                      <a:pt x="84" y="37"/>
                      <a:pt x="98" y="28"/>
                    </a:cubicBezTo>
                    <a:cubicBezTo>
                      <a:pt x="109" y="22"/>
                      <a:pt x="120" y="20"/>
                      <a:pt x="132" y="16"/>
                    </a:cubicBezTo>
                    <a:cubicBezTo>
                      <a:pt x="130" y="21"/>
                      <a:pt x="126" y="23"/>
                      <a:pt x="122" y="24"/>
                    </a:cubicBezTo>
                    <a:cubicBezTo>
                      <a:pt x="94" y="34"/>
                      <a:pt x="66" y="46"/>
                      <a:pt x="36" y="51"/>
                    </a:cubicBezTo>
                    <a:cubicBezTo>
                      <a:pt x="27" y="53"/>
                      <a:pt x="20" y="58"/>
                      <a:pt x="15" y="66"/>
                    </a:cubicBezTo>
                    <a:cubicBezTo>
                      <a:pt x="11" y="59"/>
                      <a:pt x="17" y="56"/>
                      <a:pt x="19" y="52"/>
                    </a:cubicBezTo>
                    <a:cubicBezTo>
                      <a:pt x="23" y="47"/>
                      <a:pt x="22" y="44"/>
                      <a:pt x="16" y="44"/>
                    </a:cubicBezTo>
                    <a:cubicBezTo>
                      <a:pt x="13" y="44"/>
                      <a:pt x="10" y="44"/>
                      <a:pt x="7" y="44"/>
                    </a:cubicBezTo>
                    <a:cubicBezTo>
                      <a:pt x="7" y="42"/>
                      <a:pt x="7" y="41"/>
                      <a:pt x="7" y="39"/>
                    </a:cubicBezTo>
                    <a:cubicBezTo>
                      <a:pt x="7" y="37"/>
                      <a:pt x="7" y="35"/>
                      <a:pt x="5" y="35"/>
                    </a:cubicBezTo>
                    <a:cubicBezTo>
                      <a:pt x="3" y="34"/>
                      <a:pt x="2" y="34"/>
                      <a:pt x="0" y="3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7" name="Freeform 273">
                <a:extLst>
                  <a:ext uri="{FF2B5EF4-FFF2-40B4-BE49-F238E27FC236}">
                    <a16:creationId xmlns:a16="http://schemas.microsoft.com/office/drawing/2014/main" id="{B2E6753D-2472-3488-CF15-5080F0D742C3}"/>
                  </a:ext>
                </a:extLst>
              </p:cNvPr>
              <p:cNvSpPr/>
              <p:nvPr/>
            </p:nvSpPr>
            <p:spPr bwMode="auto">
              <a:xfrm>
                <a:off x="4993" y="2099"/>
                <a:ext cx="28" cy="39"/>
              </a:xfrm>
              <a:custGeom>
                <a:avLst/>
                <a:gdLst>
                  <a:gd name="T0" fmla="*/ 24 w 24"/>
                  <a:gd name="T1" fmla="*/ 19 h 35"/>
                  <a:gd name="T2" fmla="*/ 1 w 24"/>
                  <a:gd name="T3" fmla="*/ 35 h 35"/>
                  <a:gd name="T4" fmla="*/ 0 w 24"/>
                  <a:gd name="T5" fmla="*/ 18 h 35"/>
                  <a:gd name="T6" fmla="*/ 13 w 24"/>
                  <a:gd name="T7" fmla="*/ 0 h 35"/>
                  <a:gd name="T8" fmla="*/ 24 w 24"/>
                  <a:gd name="T9" fmla="*/ 19 h 35"/>
                </a:gdLst>
                <a:ahLst/>
                <a:cxnLst>
                  <a:cxn ang="0">
                    <a:pos x="T0" y="T1"/>
                  </a:cxn>
                  <a:cxn ang="0">
                    <a:pos x="T2" y="T3"/>
                  </a:cxn>
                  <a:cxn ang="0">
                    <a:pos x="T4" y="T5"/>
                  </a:cxn>
                  <a:cxn ang="0">
                    <a:pos x="T6" y="T7"/>
                  </a:cxn>
                  <a:cxn ang="0">
                    <a:pos x="T8" y="T9"/>
                  </a:cxn>
                </a:cxnLst>
                <a:rect l="0" t="0" r="r" b="b"/>
                <a:pathLst>
                  <a:path w="24" h="35">
                    <a:moveTo>
                      <a:pt x="24" y="19"/>
                    </a:moveTo>
                    <a:cubicBezTo>
                      <a:pt x="14" y="20"/>
                      <a:pt x="12" y="32"/>
                      <a:pt x="1" y="35"/>
                    </a:cubicBezTo>
                    <a:cubicBezTo>
                      <a:pt x="1" y="29"/>
                      <a:pt x="0" y="23"/>
                      <a:pt x="0" y="18"/>
                    </a:cubicBezTo>
                    <a:cubicBezTo>
                      <a:pt x="4" y="11"/>
                      <a:pt x="6" y="0"/>
                      <a:pt x="13" y="0"/>
                    </a:cubicBezTo>
                    <a:cubicBezTo>
                      <a:pt x="20" y="1"/>
                      <a:pt x="19" y="13"/>
                      <a:pt x="24" y="1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8" name="Freeform 274">
                <a:extLst>
                  <a:ext uri="{FF2B5EF4-FFF2-40B4-BE49-F238E27FC236}">
                    <a16:creationId xmlns:a16="http://schemas.microsoft.com/office/drawing/2014/main" id="{450694D3-D8DC-6EF1-44BC-6C8E0DD7B98E}"/>
                  </a:ext>
                </a:extLst>
              </p:cNvPr>
              <p:cNvSpPr/>
              <p:nvPr/>
            </p:nvSpPr>
            <p:spPr bwMode="auto">
              <a:xfrm>
                <a:off x="5173" y="1840"/>
                <a:ext cx="36" cy="27"/>
              </a:xfrm>
              <a:custGeom>
                <a:avLst/>
                <a:gdLst>
                  <a:gd name="T0" fmla="*/ 16 w 32"/>
                  <a:gd name="T1" fmla="*/ 0 h 24"/>
                  <a:gd name="T2" fmla="*/ 25 w 32"/>
                  <a:gd name="T3" fmla="*/ 0 h 24"/>
                  <a:gd name="T4" fmla="*/ 28 w 32"/>
                  <a:gd name="T5" fmla="*/ 8 h 24"/>
                  <a:gd name="T6" fmla="*/ 24 w 32"/>
                  <a:gd name="T7" fmla="*/ 22 h 24"/>
                  <a:gd name="T8" fmla="*/ 24 w 32"/>
                  <a:gd name="T9" fmla="*/ 24 h 24"/>
                  <a:gd name="T10" fmla="*/ 0 w 32"/>
                  <a:gd name="T11" fmla="*/ 24 h 24"/>
                  <a:gd name="T12" fmla="*/ 16 w 32"/>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32" h="24">
                    <a:moveTo>
                      <a:pt x="16" y="0"/>
                    </a:moveTo>
                    <a:cubicBezTo>
                      <a:pt x="19" y="0"/>
                      <a:pt x="22" y="0"/>
                      <a:pt x="25" y="0"/>
                    </a:cubicBezTo>
                    <a:cubicBezTo>
                      <a:pt x="31" y="0"/>
                      <a:pt x="32" y="3"/>
                      <a:pt x="28" y="8"/>
                    </a:cubicBezTo>
                    <a:cubicBezTo>
                      <a:pt x="26" y="12"/>
                      <a:pt x="20" y="15"/>
                      <a:pt x="24" y="22"/>
                    </a:cubicBezTo>
                    <a:cubicBezTo>
                      <a:pt x="24" y="22"/>
                      <a:pt x="24" y="23"/>
                      <a:pt x="24" y="24"/>
                    </a:cubicBezTo>
                    <a:cubicBezTo>
                      <a:pt x="16" y="24"/>
                      <a:pt x="8" y="24"/>
                      <a:pt x="0" y="24"/>
                    </a:cubicBezTo>
                    <a:cubicBezTo>
                      <a:pt x="4" y="14"/>
                      <a:pt x="8" y="5"/>
                      <a:pt x="16"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9" name="Freeform 275">
                <a:extLst>
                  <a:ext uri="{FF2B5EF4-FFF2-40B4-BE49-F238E27FC236}">
                    <a16:creationId xmlns:a16="http://schemas.microsoft.com/office/drawing/2014/main" id="{6EFD0540-0FBF-8E16-6C48-24338A10D814}"/>
                  </a:ext>
                </a:extLst>
              </p:cNvPr>
              <p:cNvSpPr/>
              <p:nvPr/>
            </p:nvSpPr>
            <p:spPr bwMode="auto">
              <a:xfrm>
                <a:off x="4889" y="2086"/>
                <a:ext cx="34" cy="52"/>
              </a:xfrm>
              <a:custGeom>
                <a:avLst/>
                <a:gdLst>
                  <a:gd name="T0" fmla="*/ 20 w 30"/>
                  <a:gd name="T1" fmla="*/ 20 h 46"/>
                  <a:gd name="T2" fmla="*/ 27 w 30"/>
                  <a:gd name="T3" fmla="*/ 37 h 46"/>
                  <a:gd name="T4" fmla="*/ 25 w 30"/>
                  <a:gd name="T5" fmla="*/ 44 h 46"/>
                  <a:gd name="T6" fmla="*/ 19 w 30"/>
                  <a:gd name="T7" fmla="*/ 41 h 46"/>
                  <a:gd name="T8" fmla="*/ 19 w 30"/>
                  <a:gd name="T9" fmla="*/ 40 h 46"/>
                  <a:gd name="T10" fmla="*/ 12 w 30"/>
                  <a:gd name="T11" fmla="*/ 2 h 46"/>
                  <a:gd name="T12" fmla="*/ 20 w 30"/>
                  <a:gd name="T13" fmla="*/ 0 h 46"/>
                  <a:gd name="T14" fmla="*/ 20 w 30"/>
                  <a:gd name="T15" fmla="*/ 10 h 46"/>
                  <a:gd name="T16" fmla="*/ 20 w 30"/>
                  <a:gd name="T17" fmla="*/ 2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46">
                    <a:moveTo>
                      <a:pt x="20" y="20"/>
                    </a:moveTo>
                    <a:cubicBezTo>
                      <a:pt x="20" y="27"/>
                      <a:pt x="26" y="31"/>
                      <a:pt x="27" y="37"/>
                    </a:cubicBezTo>
                    <a:cubicBezTo>
                      <a:pt x="28" y="40"/>
                      <a:pt x="30" y="43"/>
                      <a:pt x="25" y="44"/>
                    </a:cubicBezTo>
                    <a:cubicBezTo>
                      <a:pt x="23" y="44"/>
                      <a:pt x="19" y="46"/>
                      <a:pt x="19" y="41"/>
                    </a:cubicBezTo>
                    <a:cubicBezTo>
                      <a:pt x="19" y="40"/>
                      <a:pt x="19" y="40"/>
                      <a:pt x="19" y="40"/>
                    </a:cubicBezTo>
                    <a:cubicBezTo>
                      <a:pt x="0" y="30"/>
                      <a:pt x="14" y="15"/>
                      <a:pt x="12" y="2"/>
                    </a:cubicBezTo>
                    <a:cubicBezTo>
                      <a:pt x="14" y="0"/>
                      <a:pt x="17" y="1"/>
                      <a:pt x="20" y="0"/>
                    </a:cubicBezTo>
                    <a:cubicBezTo>
                      <a:pt x="20" y="3"/>
                      <a:pt x="20" y="7"/>
                      <a:pt x="20" y="10"/>
                    </a:cubicBezTo>
                    <a:cubicBezTo>
                      <a:pt x="20" y="13"/>
                      <a:pt x="20" y="17"/>
                      <a:pt x="20"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0" name="Freeform 276">
                <a:extLst>
                  <a:ext uri="{FF2B5EF4-FFF2-40B4-BE49-F238E27FC236}">
                    <a16:creationId xmlns:a16="http://schemas.microsoft.com/office/drawing/2014/main" id="{49C2B9F7-192A-4B2F-C568-C0F37B1B8175}"/>
                  </a:ext>
                </a:extLst>
              </p:cNvPr>
              <p:cNvSpPr/>
              <p:nvPr/>
            </p:nvSpPr>
            <p:spPr bwMode="auto">
              <a:xfrm>
                <a:off x="5216" y="1895"/>
                <a:ext cx="58" cy="19"/>
              </a:xfrm>
              <a:custGeom>
                <a:avLst/>
                <a:gdLst>
                  <a:gd name="T0" fmla="*/ 14 w 51"/>
                  <a:gd name="T1" fmla="*/ 17 h 17"/>
                  <a:gd name="T2" fmla="*/ 0 w 51"/>
                  <a:gd name="T3" fmla="*/ 15 h 17"/>
                  <a:gd name="T4" fmla="*/ 12 w 51"/>
                  <a:gd name="T5" fmla="*/ 3 h 17"/>
                  <a:gd name="T6" fmla="*/ 28 w 51"/>
                  <a:gd name="T7" fmla="*/ 6 h 17"/>
                  <a:gd name="T8" fmla="*/ 43 w 51"/>
                  <a:gd name="T9" fmla="*/ 0 h 17"/>
                  <a:gd name="T10" fmla="*/ 44 w 51"/>
                  <a:gd name="T11" fmla="*/ 0 h 17"/>
                  <a:gd name="T12" fmla="*/ 51 w 51"/>
                  <a:gd name="T13" fmla="*/ 7 h 17"/>
                  <a:gd name="T14" fmla="*/ 14 w 51"/>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7">
                    <a:moveTo>
                      <a:pt x="14" y="17"/>
                    </a:moveTo>
                    <a:cubicBezTo>
                      <a:pt x="9" y="17"/>
                      <a:pt x="5" y="17"/>
                      <a:pt x="0" y="15"/>
                    </a:cubicBezTo>
                    <a:cubicBezTo>
                      <a:pt x="3" y="9"/>
                      <a:pt x="8" y="6"/>
                      <a:pt x="12" y="3"/>
                    </a:cubicBezTo>
                    <a:cubicBezTo>
                      <a:pt x="15" y="14"/>
                      <a:pt x="23" y="7"/>
                      <a:pt x="28" y="6"/>
                    </a:cubicBezTo>
                    <a:cubicBezTo>
                      <a:pt x="33" y="4"/>
                      <a:pt x="38" y="1"/>
                      <a:pt x="43" y="0"/>
                    </a:cubicBezTo>
                    <a:cubicBezTo>
                      <a:pt x="44" y="0"/>
                      <a:pt x="44" y="0"/>
                      <a:pt x="44" y="0"/>
                    </a:cubicBezTo>
                    <a:cubicBezTo>
                      <a:pt x="43" y="6"/>
                      <a:pt x="50" y="4"/>
                      <a:pt x="51" y="7"/>
                    </a:cubicBezTo>
                    <a:cubicBezTo>
                      <a:pt x="40" y="15"/>
                      <a:pt x="25" y="9"/>
                      <a:pt x="14"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1" name="Freeform 277">
                <a:extLst>
                  <a:ext uri="{FF2B5EF4-FFF2-40B4-BE49-F238E27FC236}">
                    <a16:creationId xmlns:a16="http://schemas.microsoft.com/office/drawing/2014/main" id="{02B1459B-FDC0-A577-4D69-06A434EAE661}"/>
                  </a:ext>
                </a:extLst>
              </p:cNvPr>
              <p:cNvSpPr/>
              <p:nvPr/>
            </p:nvSpPr>
            <p:spPr bwMode="auto">
              <a:xfrm>
                <a:off x="5038" y="2094"/>
                <a:ext cx="19" cy="39"/>
              </a:xfrm>
              <a:custGeom>
                <a:avLst/>
                <a:gdLst>
                  <a:gd name="T0" fmla="*/ 17 w 17"/>
                  <a:gd name="T1" fmla="*/ 17 h 34"/>
                  <a:gd name="T2" fmla="*/ 6 w 17"/>
                  <a:gd name="T3" fmla="*/ 34 h 34"/>
                  <a:gd name="T4" fmla="*/ 0 w 17"/>
                  <a:gd name="T5" fmla="*/ 25 h 34"/>
                  <a:gd name="T6" fmla="*/ 3 w 17"/>
                  <a:gd name="T7" fmla="*/ 0 h 34"/>
                  <a:gd name="T8" fmla="*/ 17 w 17"/>
                  <a:gd name="T9" fmla="*/ 17 h 34"/>
                </a:gdLst>
                <a:ahLst/>
                <a:cxnLst>
                  <a:cxn ang="0">
                    <a:pos x="T0" y="T1"/>
                  </a:cxn>
                  <a:cxn ang="0">
                    <a:pos x="T2" y="T3"/>
                  </a:cxn>
                  <a:cxn ang="0">
                    <a:pos x="T4" y="T5"/>
                  </a:cxn>
                  <a:cxn ang="0">
                    <a:pos x="T6" y="T7"/>
                  </a:cxn>
                  <a:cxn ang="0">
                    <a:pos x="T8" y="T9"/>
                  </a:cxn>
                </a:cxnLst>
                <a:rect l="0" t="0" r="r" b="b"/>
                <a:pathLst>
                  <a:path w="17" h="34">
                    <a:moveTo>
                      <a:pt x="17" y="17"/>
                    </a:moveTo>
                    <a:cubicBezTo>
                      <a:pt x="12" y="22"/>
                      <a:pt x="11" y="29"/>
                      <a:pt x="6" y="34"/>
                    </a:cubicBezTo>
                    <a:cubicBezTo>
                      <a:pt x="2" y="32"/>
                      <a:pt x="1" y="28"/>
                      <a:pt x="0" y="25"/>
                    </a:cubicBezTo>
                    <a:cubicBezTo>
                      <a:pt x="1" y="18"/>
                      <a:pt x="2" y="10"/>
                      <a:pt x="3" y="0"/>
                    </a:cubicBezTo>
                    <a:cubicBezTo>
                      <a:pt x="9" y="6"/>
                      <a:pt x="14" y="11"/>
                      <a:pt x="17"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2" name="Freeform 278">
                <a:extLst>
                  <a:ext uri="{FF2B5EF4-FFF2-40B4-BE49-F238E27FC236}">
                    <a16:creationId xmlns:a16="http://schemas.microsoft.com/office/drawing/2014/main" id="{4F53CF86-AC00-F1AF-9026-D3F5F6807135}"/>
                  </a:ext>
                </a:extLst>
              </p:cNvPr>
              <p:cNvSpPr/>
              <p:nvPr/>
            </p:nvSpPr>
            <p:spPr bwMode="auto">
              <a:xfrm>
                <a:off x="5130" y="1870"/>
                <a:ext cx="33" cy="25"/>
              </a:xfrm>
              <a:custGeom>
                <a:avLst/>
                <a:gdLst>
                  <a:gd name="T0" fmla="*/ 7 w 29"/>
                  <a:gd name="T1" fmla="*/ 22 h 22"/>
                  <a:gd name="T2" fmla="*/ 0 w 29"/>
                  <a:gd name="T3" fmla="*/ 9 h 22"/>
                  <a:gd name="T4" fmla="*/ 9 w 29"/>
                  <a:gd name="T5" fmla="*/ 5 h 22"/>
                  <a:gd name="T6" fmla="*/ 29 w 29"/>
                  <a:gd name="T7" fmla="*/ 0 h 22"/>
                  <a:gd name="T8" fmla="*/ 7 w 29"/>
                  <a:gd name="T9" fmla="*/ 22 h 22"/>
                </a:gdLst>
                <a:ahLst/>
                <a:cxnLst>
                  <a:cxn ang="0">
                    <a:pos x="T0" y="T1"/>
                  </a:cxn>
                  <a:cxn ang="0">
                    <a:pos x="T2" y="T3"/>
                  </a:cxn>
                  <a:cxn ang="0">
                    <a:pos x="T4" y="T5"/>
                  </a:cxn>
                  <a:cxn ang="0">
                    <a:pos x="T6" y="T7"/>
                  </a:cxn>
                  <a:cxn ang="0">
                    <a:pos x="T8" y="T9"/>
                  </a:cxn>
                </a:cxnLst>
                <a:rect l="0" t="0" r="r" b="b"/>
                <a:pathLst>
                  <a:path w="28" h="22">
                    <a:moveTo>
                      <a:pt x="7" y="22"/>
                    </a:moveTo>
                    <a:cubicBezTo>
                      <a:pt x="5" y="18"/>
                      <a:pt x="0" y="15"/>
                      <a:pt x="0" y="9"/>
                    </a:cubicBezTo>
                    <a:cubicBezTo>
                      <a:pt x="0" y="2"/>
                      <a:pt x="6" y="5"/>
                      <a:pt x="9" y="5"/>
                    </a:cubicBezTo>
                    <a:cubicBezTo>
                      <a:pt x="15" y="3"/>
                      <a:pt x="20" y="2"/>
                      <a:pt x="29" y="0"/>
                    </a:cubicBezTo>
                    <a:cubicBezTo>
                      <a:pt x="21" y="10"/>
                      <a:pt x="16" y="18"/>
                      <a:pt x="7"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3" name="Freeform 279">
                <a:extLst>
                  <a:ext uri="{FF2B5EF4-FFF2-40B4-BE49-F238E27FC236}">
                    <a16:creationId xmlns:a16="http://schemas.microsoft.com/office/drawing/2014/main" id="{8B3B00C2-E8A6-C188-7C27-52076E7871B2}"/>
                  </a:ext>
                </a:extLst>
              </p:cNvPr>
              <p:cNvSpPr/>
              <p:nvPr/>
            </p:nvSpPr>
            <p:spPr bwMode="auto">
              <a:xfrm>
                <a:off x="4880" y="2059"/>
                <a:ext cx="32" cy="30"/>
              </a:xfrm>
              <a:custGeom>
                <a:avLst/>
                <a:gdLst>
                  <a:gd name="T0" fmla="*/ 28 w 28"/>
                  <a:gd name="T1" fmla="*/ 24 h 26"/>
                  <a:gd name="T2" fmla="*/ 20 w 28"/>
                  <a:gd name="T3" fmla="*/ 26 h 26"/>
                  <a:gd name="T4" fmla="*/ 10 w 28"/>
                  <a:gd name="T5" fmla="*/ 0 h 26"/>
                  <a:gd name="T6" fmla="*/ 28 w 28"/>
                  <a:gd name="T7" fmla="*/ 24 h 26"/>
                </a:gdLst>
                <a:ahLst/>
                <a:cxnLst>
                  <a:cxn ang="0">
                    <a:pos x="T0" y="T1"/>
                  </a:cxn>
                  <a:cxn ang="0">
                    <a:pos x="T2" y="T3"/>
                  </a:cxn>
                  <a:cxn ang="0">
                    <a:pos x="T4" y="T5"/>
                  </a:cxn>
                  <a:cxn ang="0">
                    <a:pos x="T6" y="T7"/>
                  </a:cxn>
                </a:cxnLst>
                <a:rect l="0" t="0" r="r" b="b"/>
                <a:pathLst>
                  <a:path w="28" h="26">
                    <a:moveTo>
                      <a:pt x="28" y="24"/>
                    </a:moveTo>
                    <a:cubicBezTo>
                      <a:pt x="25" y="25"/>
                      <a:pt x="22" y="24"/>
                      <a:pt x="20" y="26"/>
                    </a:cubicBezTo>
                    <a:cubicBezTo>
                      <a:pt x="2" y="21"/>
                      <a:pt x="0" y="14"/>
                      <a:pt x="10" y="0"/>
                    </a:cubicBezTo>
                    <a:cubicBezTo>
                      <a:pt x="15" y="9"/>
                      <a:pt x="19" y="18"/>
                      <a:pt x="28"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4" name="Freeform 280">
                <a:extLst>
                  <a:ext uri="{FF2B5EF4-FFF2-40B4-BE49-F238E27FC236}">
                    <a16:creationId xmlns:a16="http://schemas.microsoft.com/office/drawing/2014/main" id="{0D33CE2E-BF0B-D434-C14B-07B841D4FA2F}"/>
                  </a:ext>
                </a:extLst>
              </p:cNvPr>
              <p:cNvSpPr/>
              <p:nvPr/>
            </p:nvSpPr>
            <p:spPr bwMode="auto">
              <a:xfrm>
                <a:off x="4958" y="2098"/>
                <a:ext cx="26" cy="32"/>
              </a:xfrm>
              <a:custGeom>
                <a:avLst/>
                <a:gdLst>
                  <a:gd name="T0" fmla="*/ 19 w 23"/>
                  <a:gd name="T1" fmla="*/ 14 h 29"/>
                  <a:gd name="T2" fmla="*/ 1 w 23"/>
                  <a:gd name="T3" fmla="*/ 29 h 29"/>
                  <a:gd name="T4" fmla="*/ 0 w 23"/>
                  <a:gd name="T5" fmla="*/ 17 h 29"/>
                  <a:gd name="T6" fmla="*/ 19 w 23"/>
                  <a:gd name="T7" fmla="*/ 0 h 29"/>
                  <a:gd name="T8" fmla="*/ 19 w 23"/>
                  <a:gd name="T9" fmla="*/ 14 h 29"/>
                </a:gdLst>
                <a:ahLst/>
                <a:cxnLst>
                  <a:cxn ang="0">
                    <a:pos x="T0" y="T1"/>
                  </a:cxn>
                  <a:cxn ang="0">
                    <a:pos x="T2" y="T3"/>
                  </a:cxn>
                  <a:cxn ang="0">
                    <a:pos x="T4" y="T5"/>
                  </a:cxn>
                  <a:cxn ang="0">
                    <a:pos x="T6" y="T7"/>
                  </a:cxn>
                  <a:cxn ang="0">
                    <a:pos x="T8" y="T9"/>
                  </a:cxn>
                </a:cxnLst>
                <a:rect l="0" t="0" r="r" b="b"/>
                <a:pathLst>
                  <a:path w="23" h="28">
                    <a:moveTo>
                      <a:pt x="19" y="14"/>
                    </a:moveTo>
                    <a:cubicBezTo>
                      <a:pt x="14" y="19"/>
                      <a:pt x="8" y="24"/>
                      <a:pt x="1" y="29"/>
                    </a:cubicBezTo>
                    <a:cubicBezTo>
                      <a:pt x="0" y="24"/>
                      <a:pt x="0" y="20"/>
                      <a:pt x="0" y="17"/>
                    </a:cubicBezTo>
                    <a:cubicBezTo>
                      <a:pt x="6" y="12"/>
                      <a:pt x="11" y="7"/>
                      <a:pt x="19" y="0"/>
                    </a:cubicBezTo>
                    <a:cubicBezTo>
                      <a:pt x="18" y="6"/>
                      <a:pt x="23" y="10"/>
                      <a:pt x="19"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5" name="Freeform 281">
                <a:extLst>
                  <a:ext uri="{FF2B5EF4-FFF2-40B4-BE49-F238E27FC236}">
                    <a16:creationId xmlns:a16="http://schemas.microsoft.com/office/drawing/2014/main" id="{655E963F-5D95-CD30-6B18-92C4914AC0E6}"/>
                  </a:ext>
                </a:extLst>
              </p:cNvPr>
              <p:cNvSpPr/>
              <p:nvPr/>
            </p:nvSpPr>
            <p:spPr bwMode="auto">
              <a:xfrm>
                <a:off x="5214" y="1855"/>
                <a:ext cx="63" cy="12"/>
              </a:xfrm>
              <a:custGeom>
                <a:avLst/>
                <a:gdLst>
                  <a:gd name="T0" fmla="*/ 0 w 56"/>
                  <a:gd name="T1" fmla="*/ 11 h 11"/>
                  <a:gd name="T2" fmla="*/ 56 w 56"/>
                  <a:gd name="T3" fmla="*/ 11 h 11"/>
                  <a:gd name="T4" fmla="*/ 6 w 56"/>
                  <a:gd name="T5" fmla="*/ 11 h 11"/>
                  <a:gd name="T6" fmla="*/ 0 w 56"/>
                  <a:gd name="T7" fmla="*/ 11 h 11"/>
                </a:gdLst>
                <a:ahLst/>
                <a:cxnLst>
                  <a:cxn ang="0">
                    <a:pos x="T0" y="T1"/>
                  </a:cxn>
                  <a:cxn ang="0">
                    <a:pos x="T2" y="T3"/>
                  </a:cxn>
                  <a:cxn ang="0">
                    <a:pos x="T4" y="T5"/>
                  </a:cxn>
                  <a:cxn ang="0">
                    <a:pos x="T6" y="T7"/>
                  </a:cxn>
                </a:cxnLst>
                <a:rect l="0" t="0" r="r" b="b"/>
                <a:pathLst>
                  <a:path w="56" h="11">
                    <a:moveTo>
                      <a:pt x="0" y="11"/>
                    </a:moveTo>
                    <a:cubicBezTo>
                      <a:pt x="18" y="6"/>
                      <a:pt x="35" y="0"/>
                      <a:pt x="56" y="11"/>
                    </a:cubicBezTo>
                    <a:cubicBezTo>
                      <a:pt x="38" y="11"/>
                      <a:pt x="22" y="11"/>
                      <a:pt x="6" y="11"/>
                    </a:cubicBezTo>
                    <a:cubicBezTo>
                      <a:pt x="4" y="11"/>
                      <a:pt x="2" y="11"/>
                      <a:pt x="0"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6" name="Freeform 282">
                <a:extLst>
                  <a:ext uri="{FF2B5EF4-FFF2-40B4-BE49-F238E27FC236}">
                    <a16:creationId xmlns:a16="http://schemas.microsoft.com/office/drawing/2014/main" id="{045AB444-9723-3F4B-8F85-F799FAC93C5F}"/>
                  </a:ext>
                </a:extLst>
              </p:cNvPr>
              <p:cNvSpPr/>
              <p:nvPr/>
            </p:nvSpPr>
            <p:spPr bwMode="auto">
              <a:xfrm>
                <a:off x="5143" y="1920"/>
                <a:ext cx="25" cy="19"/>
              </a:xfrm>
              <a:custGeom>
                <a:avLst/>
                <a:gdLst>
                  <a:gd name="T0" fmla="*/ 6 w 22"/>
                  <a:gd name="T1" fmla="*/ 17 h 17"/>
                  <a:gd name="T2" fmla="*/ 0 w 22"/>
                  <a:gd name="T3" fmla="*/ 0 h 17"/>
                  <a:gd name="T4" fmla="*/ 22 w 22"/>
                  <a:gd name="T5" fmla="*/ 6 h 17"/>
                  <a:gd name="T6" fmla="*/ 6 w 22"/>
                  <a:gd name="T7" fmla="*/ 17 h 17"/>
                </a:gdLst>
                <a:ahLst/>
                <a:cxnLst>
                  <a:cxn ang="0">
                    <a:pos x="T0" y="T1"/>
                  </a:cxn>
                  <a:cxn ang="0">
                    <a:pos x="T2" y="T3"/>
                  </a:cxn>
                  <a:cxn ang="0">
                    <a:pos x="T4" y="T5"/>
                  </a:cxn>
                  <a:cxn ang="0">
                    <a:pos x="T6" y="T7"/>
                  </a:cxn>
                </a:cxnLst>
                <a:rect l="0" t="0" r="r" b="b"/>
                <a:pathLst>
                  <a:path w="22" h="17">
                    <a:moveTo>
                      <a:pt x="6" y="17"/>
                    </a:moveTo>
                    <a:cubicBezTo>
                      <a:pt x="4" y="11"/>
                      <a:pt x="2" y="5"/>
                      <a:pt x="0" y="0"/>
                    </a:cubicBezTo>
                    <a:cubicBezTo>
                      <a:pt x="8" y="0"/>
                      <a:pt x="14" y="3"/>
                      <a:pt x="22" y="6"/>
                    </a:cubicBezTo>
                    <a:cubicBezTo>
                      <a:pt x="18" y="13"/>
                      <a:pt x="11" y="14"/>
                      <a:pt x="6"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7" name="Freeform 283">
                <a:extLst>
                  <a:ext uri="{FF2B5EF4-FFF2-40B4-BE49-F238E27FC236}">
                    <a16:creationId xmlns:a16="http://schemas.microsoft.com/office/drawing/2014/main" id="{5255D3D1-366E-FA6B-3CE8-66E66D007410}"/>
                  </a:ext>
                </a:extLst>
              </p:cNvPr>
              <p:cNvSpPr/>
              <p:nvPr/>
            </p:nvSpPr>
            <p:spPr bwMode="auto">
              <a:xfrm>
                <a:off x="4912" y="2098"/>
                <a:ext cx="5" cy="11"/>
              </a:xfrm>
              <a:custGeom>
                <a:avLst/>
                <a:gdLst>
                  <a:gd name="T0" fmla="*/ 0 w 5"/>
                  <a:gd name="T1" fmla="*/ 10 h 10"/>
                  <a:gd name="T2" fmla="*/ 0 w 5"/>
                  <a:gd name="T3" fmla="*/ 0 h 10"/>
                  <a:gd name="T4" fmla="*/ 4 w 5"/>
                  <a:gd name="T5" fmla="*/ 8 h 10"/>
                  <a:gd name="T6" fmla="*/ 0 w 5"/>
                  <a:gd name="T7" fmla="*/ 10 h 10"/>
                </a:gdLst>
                <a:ahLst/>
                <a:cxnLst>
                  <a:cxn ang="0">
                    <a:pos x="T0" y="T1"/>
                  </a:cxn>
                  <a:cxn ang="0">
                    <a:pos x="T2" y="T3"/>
                  </a:cxn>
                  <a:cxn ang="0">
                    <a:pos x="T4" y="T5"/>
                  </a:cxn>
                  <a:cxn ang="0">
                    <a:pos x="T6" y="T7"/>
                  </a:cxn>
                </a:cxnLst>
                <a:rect l="0" t="0" r="r" b="b"/>
                <a:pathLst>
                  <a:path w="5" h="10">
                    <a:moveTo>
                      <a:pt x="0" y="10"/>
                    </a:moveTo>
                    <a:cubicBezTo>
                      <a:pt x="0" y="7"/>
                      <a:pt x="0" y="3"/>
                      <a:pt x="0" y="0"/>
                    </a:cubicBezTo>
                    <a:cubicBezTo>
                      <a:pt x="5" y="0"/>
                      <a:pt x="5" y="4"/>
                      <a:pt x="4" y="8"/>
                    </a:cubicBezTo>
                    <a:cubicBezTo>
                      <a:pt x="3" y="9"/>
                      <a:pt x="1" y="10"/>
                      <a:pt x="0"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8" name="Freeform 284">
                <a:extLst>
                  <a:ext uri="{FF2B5EF4-FFF2-40B4-BE49-F238E27FC236}">
                    <a16:creationId xmlns:a16="http://schemas.microsoft.com/office/drawing/2014/main" id="{FA3FE5E3-A672-277E-3A84-90C5438720F2}"/>
                  </a:ext>
                </a:extLst>
              </p:cNvPr>
              <p:cNvSpPr/>
              <p:nvPr/>
            </p:nvSpPr>
            <p:spPr bwMode="auto">
              <a:xfrm>
                <a:off x="4980" y="2125"/>
                <a:ext cx="5" cy="4"/>
              </a:xfrm>
              <a:custGeom>
                <a:avLst/>
                <a:gdLst>
                  <a:gd name="T0" fmla="*/ 5 w 5"/>
                  <a:gd name="T1" fmla="*/ 0 h 4"/>
                  <a:gd name="T2" fmla="*/ 2 w 5"/>
                  <a:gd name="T3" fmla="*/ 4 h 4"/>
                  <a:gd name="T4" fmla="*/ 2 w 5"/>
                  <a:gd name="T5" fmla="*/ 0 h 4"/>
                  <a:gd name="T6" fmla="*/ 5 w 5"/>
                  <a:gd name="T7" fmla="*/ 0 h 4"/>
                </a:gdLst>
                <a:ahLst/>
                <a:cxnLst>
                  <a:cxn ang="0">
                    <a:pos x="T0" y="T1"/>
                  </a:cxn>
                  <a:cxn ang="0">
                    <a:pos x="T2" y="T3"/>
                  </a:cxn>
                  <a:cxn ang="0">
                    <a:pos x="T4" y="T5"/>
                  </a:cxn>
                  <a:cxn ang="0">
                    <a:pos x="T6" y="T7"/>
                  </a:cxn>
                </a:cxnLst>
                <a:rect l="0" t="0" r="r" b="b"/>
                <a:pathLst>
                  <a:path w="5" h="4">
                    <a:moveTo>
                      <a:pt x="5" y="0"/>
                    </a:moveTo>
                    <a:cubicBezTo>
                      <a:pt x="5" y="2"/>
                      <a:pt x="4" y="4"/>
                      <a:pt x="2" y="4"/>
                    </a:cubicBezTo>
                    <a:cubicBezTo>
                      <a:pt x="0" y="3"/>
                      <a:pt x="1" y="1"/>
                      <a:pt x="2" y="0"/>
                    </a:cubicBezTo>
                    <a:cubicBezTo>
                      <a:pt x="3" y="0"/>
                      <a:pt x="4" y="0"/>
                      <a:pt x="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9" name="Freeform 285">
                <a:extLst>
                  <a:ext uri="{FF2B5EF4-FFF2-40B4-BE49-F238E27FC236}">
                    <a16:creationId xmlns:a16="http://schemas.microsoft.com/office/drawing/2014/main" id="{C2EA7329-141A-DB3F-F2FD-501401E3C90B}"/>
                  </a:ext>
                </a:extLst>
              </p:cNvPr>
              <p:cNvSpPr/>
              <p:nvPr/>
            </p:nvSpPr>
            <p:spPr bwMode="auto">
              <a:xfrm>
                <a:off x="5189" y="1830"/>
                <a:ext cx="2" cy="5"/>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2" y="0"/>
                      <a:pt x="2" y="2"/>
                      <a:pt x="2" y="4"/>
                    </a:cubicBezTo>
                    <a:cubicBezTo>
                      <a:pt x="1" y="2"/>
                      <a:pt x="0" y="1"/>
                      <a:pt x="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0" name="Freeform 286">
                <a:extLst>
                  <a:ext uri="{FF2B5EF4-FFF2-40B4-BE49-F238E27FC236}">
                    <a16:creationId xmlns:a16="http://schemas.microsoft.com/office/drawing/2014/main" id="{13051721-0F09-9F97-C14E-515075067DA9}"/>
                  </a:ext>
                </a:extLst>
              </p:cNvPr>
              <p:cNvSpPr/>
              <p:nvPr/>
            </p:nvSpPr>
            <p:spPr bwMode="auto">
              <a:xfrm>
                <a:off x="5171" y="2459"/>
                <a:ext cx="60" cy="50"/>
              </a:xfrm>
              <a:custGeom>
                <a:avLst/>
                <a:gdLst>
                  <a:gd name="T0" fmla="*/ 40 w 53"/>
                  <a:gd name="T1" fmla="*/ 44 h 44"/>
                  <a:gd name="T2" fmla="*/ 33 w 53"/>
                  <a:gd name="T3" fmla="*/ 41 h 44"/>
                  <a:gd name="T4" fmla="*/ 28 w 53"/>
                  <a:gd name="T5" fmla="*/ 33 h 44"/>
                  <a:gd name="T6" fmla="*/ 21 w 53"/>
                  <a:gd name="T7" fmla="*/ 24 h 44"/>
                  <a:gd name="T8" fmla="*/ 6 w 53"/>
                  <a:gd name="T9" fmla="*/ 5 h 44"/>
                  <a:gd name="T10" fmla="*/ 8 w 53"/>
                  <a:gd name="T11" fmla="*/ 0 h 44"/>
                  <a:gd name="T12" fmla="*/ 26 w 53"/>
                  <a:gd name="T13" fmla="*/ 0 h 44"/>
                  <a:gd name="T14" fmla="*/ 27 w 53"/>
                  <a:gd name="T15" fmla="*/ 3 h 44"/>
                  <a:gd name="T16" fmla="*/ 22 w 53"/>
                  <a:gd name="T17" fmla="*/ 16 h 44"/>
                  <a:gd name="T18" fmla="*/ 36 w 53"/>
                  <a:gd name="T19" fmla="*/ 17 h 44"/>
                  <a:gd name="T20" fmla="*/ 50 w 53"/>
                  <a:gd name="T21" fmla="*/ 13 h 44"/>
                  <a:gd name="T22" fmla="*/ 40 w 53"/>
                  <a:gd name="T23"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44">
                    <a:moveTo>
                      <a:pt x="40" y="44"/>
                    </a:moveTo>
                    <a:cubicBezTo>
                      <a:pt x="38" y="43"/>
                      <a:pt x="36" y="41"/>
                      <a:pt x="33" y="41"/>
                    </a:cubicBezTo>
                    <a:cubicBezTo>
                      <a:pt x="26" y="42"/>
                      <a:pt x="25" y="39"/>
                      <a:pt x="28" y="33"/>
                    </a:cubicBezTo>
                    <a:cubicBezTo>
                      <a:pt x="32" y="25"/>
                      <a:pt x="31" y="22"/>
                      <a:pt x="21" y="24"/>
                    </a:cubicBezTo>
                    <a:cubicBezTo>
                      <a:pt x="3" y="27"/>
                      <a:pt x="0" y="23"/>
                      <a:pt x="6" y="5"/>
                    </a:cubicBezTo>
                    <a:cubicBezTo>
                      <a:pt x="6" y="3"/>
                      <a:pt x="7" y="2"/>
                      <a:pt x="8" y="0"/>
                    </a:cubicBezTo>
                    <a:cubicBezTo>
                      <a:pt x="14" y="0"/>
                      <a:pt x="20" y="0"/>
                      <a:pt x="26" y="0"/>
                    </a:cubicBezTo>
                    <a:cubicBezTo>
                      <a:pt x="26" y="2"/>
                      <a:pt x="27" y="3"/>
                      <a:pt x="27" y="3"/>
                    </a:cubicBezTo>
                    <a:cubicBezTo>
                      <a:pt x="25" y="7"/>
                      <a:pt x="19" y="11"/>
                      <a:pt x="22" y="16"/>
                    </a:cubicBezTo>
                    <a:cubicBezTo>
                      <a:pt x="25" y="19"/>
                      <a:pt x="31" y="17"/>
                      <a:pt x="36" y="17"/>
                    </a:cubicBezTo>
                    <a:cubicBezTo>
                      <a:pt x="41" y="16"/>
                      <a:pt x="45" y="14"/>
                      <a:pt x="50" y="13"/>
                    </a:cubicBezTo>
                    <a:cubicBezTo>
                      <a:pt x="53" y="25"/>
                      <a:pt x="40" y="32"/>
                      <a:pt x="40" y="4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1" name="Freeform 287">
                <a:extLst>
                  <a:ext uri="{FF2B5EF4-FFF2-40B4-BE49-F238E27FC236}">
                    <a16:creationId xmlns:a16="http://schemas.microsoft.com/office/drawing/2014/main" id="{5BFB398A-C305-C611-BB18-94491C5C1228}"/>
                  </a:ext>
                </a:extLst>
              </p:cNvPr>
              <p:cNvSpPr/>
              <p:nvPr/>
            </p:nvSpPr>
            <p:spPr bwMode="auto">
              <a:xfrm>
                <a:off x="4900" y="2244"/>
                <a:ext cx="84" cy="19"/>
              </a:xfrm>
              <a:custGeom>
                <a:avLst/>
                <a:gdLst>
                  <a:gd name="T0" fmla="*/ 21 w 74"/>
                  <a:gd name="T1" fmla="*/ 8 h 17"/>
                  <a:gd name="T2" fmla="*/ 0 w 74"/>
                  <a:gd name="T3" fmla="*/ 0 h 17"/>
                  <a:gd name="T4" fmla="*/ 74 w 74"/>
                  <a:gd name="T5" fmla="*/ 3 h 17"/>
                  <a:gd name="T6" fmla="*/ 7 w 74"/>
                  <a:gd name="T7" fmla="*/ 16 h 17"/>
                  <a:gd name="T8" fmla="*/ 21 w 74"/>
                  <a:gd name="T9" fmla="*/ 8 h 17"/>
                </a:gdLst>
                <a:ahLst/>
                <a:cxnLst>
                  <a:cxn ang="0">
                    <a:pos x="T0" y="T1"/>
                  </a:cxn>
                  <a:cxn ang="0">
                    <a:pos x="T2" y="T3"/>
                  </a:cxn>
                  <a:cxn ang="0">
                    <a:pos x="T4" y="T5"/>
                  </a:cxn>
                  <a:cxn ang="0">
                    <a:pos x="T6" y="T7"/>
                  </a:cxn>
                  <a:cxn ang="0">
                    <a:pos x="T8" y="T9"/>
                  </a:cxn>
                </a:cxnLst>
                <a:rect l="0" t="0" r="r" b="b"/>
                <a:pathLst>
                  <a:path w="74" h="17">
                    <a:moveTo>
                      <a:pt x="21" y="8"/>
                    </a:moveTo>
                    <a:cubicBezTo>
                      <a:pt x="14" y="5"/>
                      <a:pt x="5" y="7"/>
                      <a:pt x="0" y="0"/>
                    </a:cubicBezTo>
                    <a:cubicBezTo>
                      <a:pt x="24" y="4"/>
                      <a:pt x="49" y="12"/>
                      <a:pt x="74" y="3"/>
                    </a:cubicBezTo>
                    <a:cubicBezTo>
                      <a:pt x="53" y="11"/>
                      <a:pt x="31" y="17"/>
                      <a:pt x="7" y="16"/>
                    </a:cubicBezTo>
                    <a:cubicBezTo>
                      <a:pt x="11" y="9"/>
                      <a:pt x="17" y="13"/>
                      <a:pt x="21"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9" name="Freeform 288">
                <a:extLst>
                  <a:ext uri="{FF2B5EF4-FFF2-40B4-BE49-F238E27FC236}">
                    <a16:creationId xmlns:a16="http://schemas.microsoft.com/office/drawing/2014/main" id="{6FCB2F14-927B-F154-0587-B39D3C41C890}"/>
                  </a:ext>
                </a:extLst>
              </p:cNvPr>
              <p:cNvSpPr/>
              <p:nvPr/>
            </p:nvSpPr>
            <p:spPr bwMode="auto">
              <a:xfrm>
                <a:off x="5211" y="2361"/>
                <a:ext cx="49" cy="39"/>
              </a:xfrm>
              <a:custGeom>
                <a:avLst/>
                <a:gdLst>
                  <a:gd name="T0" fmla="*/ 42 w 43"/>
                  <a:gd name="T1" fmla="*/ 32 h 35"/>
                  <a:gd name="T2" fmla="*/ 28 w 43"/>
                  <a:gd name="T3" fmla="*/ 34 h 35"/>
                  <a:gd name="T4" fmla="*/ 18 w 43"/>
                  <a:gd name="T5" fmla="*/ 23 h 35"/>
                  <a:gd name="T6" fmla="*/ 18 w 43"/>
                  <a:gd name="T7" fmla="*/ 19 h 35"/>
                  <a:gd name="T8" fmla="*/ 2 w 43"/>
                  <a:gd name="T9" fmla="*/ 5 h 35"/>
                  <a:gd name="T10" fmla="*/ 0 w 43"/>
                  <a:gd name="T11" fmla="*/ 3 h 35"/>
                  <a:gd name="T12" fmla="*/ 9 w 43"/>
                  <a:gd name="T13" fmla="*/ 0 h 35"/>
                  <a:gd name="T14" fmla="*/ 20 w 43"/>
                  <a:gd name="T15" fmla="*/ 7 h 35"/>
                  <a:gd name="T16" fmla="*/ 26 w 43"/>
                  <a:gd name="T17" fmla="*/ 16 h 35"/>
                  <a:gd name="T18" fmla="*/ 34 w 43"/>
                  <a:gd name="T19" fmla="*/ 25 h 35"/>
                  <a:gd name="T20" fmla="*/ 42 w 43"/>
                  <a:gd name="T21" fmla="*/ 3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35">
                    <a:moveTo>
                      <a:pt x="42" y="32"/>
                    </a:moveTo>
                    <a:cubicBezTo>
                      <a:pt x="37" y="33"/>
                      <a:pt x="33" y="33"/>
                      <a:pt x="28" y="34"/>
                    </a:cubicBezTo>
                    <a:cubicBezTo>
                      <a:pt x="20" y="35"/>
                      <a:pt x="13" y="35"/>
                      <a:pt x="18" y="23"/>
                    </a:cubicBezTo>
                    <a:cubicBezTo>
                      <a:pt x="18" y="22"/>
                      <a:pt x="18" y="20"/>
                      <a:pt x="18" y="19"/>
                    </a:cubicBezTo>
                    <a:cubicBezTo>
                      <a:pt x="9" y="19"/>
                      <a:pt x="11" y="5"/>
                      <a:pt x="2" y="5"/>
                    </a:cubicBezTo>
                    <a:cubicBezTo>
                      <a:pt x="1" y="4"/>
                      <a:pt x="0" y="4"/>
                      <a:pt x="0" y="3"/>
                    </a:cubicBezTo>
                    <a:cubicBezTo>
                      <a:pt x="3" y="2"/>
                      <a:pt x="6" y="1"/>
                      <a:pt x="9" y="0"/>
                    </a:cubicBezTo>
                    <a:cubicBezTo>
                      <a:pt x="10" y="6"/>
                      <a:pt x="15" y="7"/>
                      <a:pt x="20" y="7"/>
                    </a:cubicBezTo>
                    <a:cubicBezTo>
                      <a:pt x="26" y="7"/>
                      <a:pt x="30" y="9"/>
                      <a:pt x="26" y="16"/>
                    </a:cubicBezTo>
                    <a:cubicBezTo>
                      <a:pt x="23" y="24"/>
                      <a:pt x="23" y="29"/>
                      <a:pt x="34" y="25"/>
                    </a:cubicBezTo>
                    <a:cubicBezTo>
                      <a:pt x="40" y="23"/>
                      <a:pt x="43" y="25"/>
                      <a:pt x="42" y="3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0" name="Freeform 289">
                <a:extLst>
                  <a:ext uri="{FF2B5EF4-FFF2-40B4-BE49-F238E27FC236}">
                    <a16:creationId xmlns:a16="http://schemas.microsoft.com/office/drawing/2014/main" id="{C919C3FB-A11B-5693-20AD-75A286CEAA10}"/>
                  </a:ext>
                </a:extLst>
              </p:cNvPr>
              <p:cNvSpPr/>
              <p:nvPr/>
            </p:nvSpPr>
            <p:spPr bwMode="auto">
              <a:xfrm>
                <a:off x="4796" y="2120"/>
                <a:ext cx="78" cy="14"/>
              </a:xfrm>
              <a:custGeom>
                <a:avLst/>
                <a:gdLst>
                  <a:gd name="T0" fmla="*/ 27 w 69"/>
                  <a:gd name="T1" fmla="*/ 11 h 12"/>
                  <a:gd name="T2" fmla="*/ 32 w 69"/>
                  <a:gd name="T3" fmla="*/ 8 h 12"/>
                  <a:gd name="T4" fmla="*/ 6 w 69"/>
                  <a:gd name="T5" fmla="*/ 9 h 12"/>
                  <a:gd name="T6" fmla="*/ 0 w 69"/>
                  <a:gd name="T7" fmla="*/ 5 h 12"/>
                  <a:gd name="T8" fmla="*/ 6 w 69"/>
                  <a:gd name="T9" fmla="*/ 0 h 12"/>
                  <a:gd name="T10" fmla="*/ 62 w 69"/>
                  <a:gd name="T11" fmla="*/ 4 h 12"/>
                  <a:gd name="T12" fmla="*/ 69 w 69"/>
                  <a:gd name="T13" fmla="*/ 9 h 12"/>
                  <a:gd name="T14" fmla="*/ 27 w 69"/>
                  <a:gd name="T15" fmla="*/ 12 h 12"/>
                  <a:gd name="T16" fmla="*/ 27 w 69"/>
                  <a:gd name="T1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12">
                    <a:moveTo>
                      <a:pt x="27" y="11"/>
                    </a:moveTo>
                    <a:cubicBezTo>
                      <a:pt x="28" y="10"/>
                      <a:pt x="30" y="9"/>
                      <a:pt x="32" y="8"/>
                    </a:cubicBezTo>
                    <a:cubicBezTo>
                      <a:pt x="23" y="4"/>
                      <a:pt x="15" y="9"/>
                      <a:pt x="6" y="9"/>
                    </a:cubicBezTo>
                    <a:cubicBezTo>
                      <a:pt x="3" y="9"/>
                      <a:pt x="0" y="11"/>
                      <a:pt x="0" y="5"/>
                    </a:cubicBezTo>
                    <a:cubicBezTo>
                      <a:pt x="0" y="2"/>
                      <a:pt x="1" y="0"/>
                      <a:pt x="6" y="0"/>
                    </a:cubicBezTo>
                    <a:cubicBezTo>
                      <a:pt x="25" y="2"/>
                      <a:pt x="44" y="3"/>
                      <a:pt x="62" y="4"/>
                    </a:cubicBezTo>
                    <a:cubicBezTo>
                      <a:pt x="65" y="4"/>
                      <a:pt x="67" y="4"/>
                      <a:pt x="69" y="9"/>
                    </a:cubicBezTo>
                    <a:cubicBezTo>
                      <a:pt x="54" y="4"/>
                      <a:pt x="41" y="11"/>
                      <a:pt x="27" y="12"/>
                    </a:cubicBezTo>
                    <a:lnTo>
                      <a:pt x="27" y="1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1" name="Freeform 290">
                <a:extLst>
                  <a:ext uri="{FF2B5EF4-FFF2-40B4-BE49-F238E27FC236}">
                    <a16:creationId xmlns:a16="http://schemas.microsoft.com/office/drawing/2014/main" id="{04B21BA3-7FF3-8DF3-70EC-79A91E99B9A5}"/>
                  </a:ext>
                </a:extLst>
              </p:cNvPr>
              <p:cNvSpPr/>
              <p:nvPr/>
            </p:nvSpPr>
            <p:spPr bwMode="auto">
              <a:xfrm>
                <a:off x="5262" y="2415"/>
                <a:ext cx="52" cy="29"/>
              </a:xfrm>
              <a:custGeom>
                <a:avLst/>
                <a:gdLst>
                  <a:gd name="T0" fmla="*/ 0 w 45"/>
                  <a:gd name="T1" fmla="*/ 12 h 26"/>
                  <a:gd name="T2" fmla="*/ 2 w 45"/>
                  <a:gd name="T3" fmla="*/ 3 h 26"/>
                  <a:gd name="T4" fmla="*/ 24 w 45"/>
                  <a:gd name="T5" fmla="*/ 10 h 26"/>
                  <a:gd name="T6" fmla="*/ 34 w 45"/>
                  <a:gd name="T7" fmla="*/ 7 h 26"/>
                  <a:gd name="T8" fmla="*/ 43 w 45"/>
                  <a:gd name="T9" fmla="*/ 3 h 26"/>
                  <a:gd name="T10" fmla="*/ 43 w 45"/>
                  <a:gd name="T11" fmla="*/ 13 h 26"/>
                  <a:gd name="T12" fmla="*/ 41 w 45"/>
                  <a:gd name="T13" fmla="*/ 20 h 26"/>
                  <a:gd name="T14" fmla="*/ 30 w 45"/>
                  <a:gd name="T15" fmla="*/ 23 h 26"/>
                  <a:gd name="T16" fmla="*/ 24 w 45"/>
                  <a:gd name="T17" fmla="*/ 20 h 26"/>
                  <a:gd name="T18" fmla="*/ 14 w 45"/>
                  <a:gd name="T19" fmla="*/ 8 h 26"/>
                  <a:gd name="T20" fmla="*/ 2 w 45"/>
                  <a:gd name="T21" fmla="*/ 14 h 26"/>
                  <a:gd name="T22" fmla="*/ 0 w 45"/>
                  <a:gd name="T23"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5" h="26">
                    <a:moveTo>
                      <a:pt x="0" y="12"/>
                    </a:moveTo>
                    <a:cubicBezTo>
                      <a:pt x="1" y="9"/>
                      <a:pt x="1" y="6"/>
                      <a:pt x="2" y="3"/>
                    </a:cubicBezTo>
                    <a:cubicBezTo>
                      <a:pt x="9" y="7"/>
                      <a:pt x="18" y="1"/>
                      <a:pt x="24" y="10"/>
                    </a:cubicBezTo>
                    <a:cubicBezTo>
                      <a:pt x="26" y="12"/>
                      <a:pt x="31" y="9"/>
                      <a:pt x="34" y="7"/>
                    </a:cubicBezTo>
                    <a:cubicBezTo>
                      <a:pt x="36" y="4"/>
                      <a:pt x="39" y="0"/>
                      <a:pt x="43" y="3"/>
                    </a:cubicBezTo>
                    <a:cubicBezTo>
                      <a:pt x="45" y="5"/>
                      <a:pt x="44" y="10"/>
                      <a:pt x="43" y="13"/>
                    </a:cubicBezTo>
                    <a:cubicBezTo>
                      <a:pt x="42" y="16"/>
                      <a:pt x="42" y="18"/>
                      <a:pt x="41" y="20"/>
                    </a:cubicBezTo>
                    <a:cubicBezTo>
                      <a:pt x="37" y="20"/>
                      <a:pt x="33" y="21"/>
                      <a:pt x="30" y="23"/>
                    </a:cubicBezTo>
                    <a:cubicBezTo>
                      <a:pt x="25" y="26"/>
                      <a:pt x="23" y="24"/>
                      <a:pt x="24" y="20"/>
                    </a:cubicBezTo>
                    <a:cubicBezTo>
                      <a:pt x="25" y="12"/>
                      <a:pt x="14" y="15"/>
                      <a:pt x="14" y="8"/>
                    </a:cubicBezTo>
                    <a:cubicBezTo>
                      <a:pt x="10" y="9"/>
                      <a:pt x="4" y="9"/>
                      <a:pt x="2" y="14"/>
                    </a:cubicBezTo>
                    <a:cubicBezTo>
                      <a:pt x="2" y="14"/>
                      <a:pt x="1" y="13"/>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 name="Freeform 291">
                <a:extLst>
                  <a:ext uri="{FF2B5EF4-FFF2-40B4-BE49-F238E27FC236}">
                    <a16:creationId xmlns:a16="http://schemas.microsoft.com/office/drawing/2014/main" id="{C35A24B7-B68C-9A1C-853F-B66443544CAC}"/>
                  </a:ext>
                </a:extLst>
              </p:cNvPr>
              <p:cNvSpPr/>
              <p:nvPr/>
            </p:nvSpPr>
            <p:spPr bwMode="auto">
              <a:xfrm>
                <a:off x="5194" y="2324"/>
                <a:ext cx="46" cy="23"/>
              </a:xfrm>
              <a:custGeom>
                <a:avLst/>
                <a:gdLst>
                  <a:gd name="T0" fmla="*/ 6 w 40"/>
                  <a:gd name="T1" fmla="*/ 1 h 20"/>
                  <a:gd name="T2" fmla="*/ 13 w 40"/>
                  <a:gd name="T3" fmla="*/ 0 h 20"/>
                  <a:gd name="T4" fmla="*/ 39 w 40"/>
                  <a:gd name="T5" fmla="*/ 15 h 20"/>
                  <a:gd name="T6" fmla="*/ 33 w 40"/>
                  <a:gd name="T7" fmla="*/ 20 h 20"/>
                  <a:gd name="T8" fmla="*/ 7 w 40"/>
                  <a:gd name="T9" fmla="*/ 18 h 20"/>
                  <a:gd name="T10" fmla="*/ 6 w 40"/>
                  <a:gd name="T11" fmla="*/ 1 h 20"/>
                </a:gdLst>
                <a:ahLst/>
                <a:cxnLst>
                  <a:cxn ang="0">
                    <a:pos x="T0" y="T1"/>
                  </a:cxn>
                  <a:cxn ang="0">
                    <a:pos x="T2" y="T3"/>
                  </a:cxn>
                  <a:cxn ang="0">
                    <a:pos x="T4" y="T5"/>
                  </a:cxn>
                  <a:cxn ang="0">
                    <a:pos x="T6" y="T7"/>
                  </a:cxn>
                  <a:cxn ang="0">
                    <a:pos x="T8" y="T9"/>
                  </a:cxn>
                  <a:cxn ang="0">
                    <a:pos x="T10" y="T11"/>
                  </a:cxn>
                </a:cxnLst>
                <a:rect l="0" t="0" r="r" b="b"/>
                <a:pathLst>
                  <a:path w="40" h="20">
                    <a:moveTo>
                      <a:pt x="6" y="1"/>
                    </a:moveTo>
                    <a:cubicBezTo>
                      <a:pt x="8" y="1"/>
                      <a:pt x="11" y="0"/>
                      <a:pt x="13" y="0"/>
                    </a:cubicBezTo>
                    <a:cubicBezTo>
                      <a:pt x="19" y="9"/>
                      <a:pt x="31" y="8"/>
                      <a:pt x="39" y="15"/>
                    </a:cubicBezTo>
                    <a:cubicBezTo>
                      <a:pt x="40" y="19"/>
                      <a:pt x="34" y="17"/>
                      <a:pt x="33" y="20"/>
                    </a:cubicBezTo>
                    <a:cubicBezTo>
                      <a:pt x="25" y="20"/>
                      <a:pt x="16" y="14"/>
                      <a:pt x="7" y="18"/>
                    </a:cubicBezTo>
                    <a:cubicBezTo>
                      <a:pt x="0" y="13"/>
                      <a:pt x="5" y="7"/>
                      <a:pt x="6"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 name="Freeform 292">
                <a:extLst>
                  <a:ext uri="{FF2B5EF4-FFF2-40B4-BE49-F238E27FC236}">
                    <a16:creationId xmlns:a16="http://schemas.microsoft.com/office/drawing/2014/main" id="{7048F957-7759-77EA-80C1-9A4E09181C5B}"/>
                  </a:ext>
                </a:extLst>
              </p:cNvPr>
              <p:cNvSpPr/>
              <p:nvPr/>
            </p:nvSpPr>
            <p:spPr bwMode="auto">
              <a:xfrm>
                <a:off x="5198" y="2514"/>
                <a:ext cx="36" cy="26"/>
              </a:xfrm>
              <a:custGeom>
                <a:avLst/>
                <a:gdLst>
                  <a:gd name="T0" fmla="*/ 32 w 32"/>
                  <a:gd name="T1" fmla="*/ 10 h 23"/>
                  <a:gd name="T2" fmla="*/ 28 w 32"/>
                  <a:gd name="T3" fmla="*/ 15 h 23"/>
                  <a:gd name="T4" fmla="*/ 21 w 32"/>
                  <a:gd name="T5" fmla="*/ 22 h 23"/>
                  <a:gd name="T6" fmla="*/ 0 w 32"/>
                  <a:gd name="T7" fmla="*/ 18 h 23"/>
                  <a:gd name="T8" fmla="*/ 21 w 32"/>
                  <a:gd name="T9" fmla="*/ 0 h 23"/>
                  <a:gd name="T10" fmla="*/ 32 w 32"/>
                  <a:gd name="T11" fmla="*/ 10 h 23"/>
                </a:gdLst>
                <a:ahLst/>
                <a:cxnLst>
                  <a:cxn ang="0">
                    <a:pos x="T0" y="T1"/>
                  </a:cxn>
                  <a:cxn ang="0">
                    <a:pos x="T2" y="T3"/>
                  </a:cxn>
                  <a:cxn ang="0">
                    <a:pos x="T4" y="T5"/>
                  </a:cxn>
                  <a:cxn ang="0">
                    <a:pos x="T6" y="T7"/>
                  </a:cxn>
                  <a:cxn ang="0">
                    <a:pos x="T8" y="T9"/>
                  </a:cxn>
                  <a:cxn ang="0">
                    <a:pos x="T10" y="T11"/>
                  </a:cxn>
                </a:cxnLst>
                <a:rect l="0" t="0" r="r" b="b"/>
                <a:pathLst>
                  <a:path w="32" h="23">
                    <a:moveTo>
                      <a:pt x="32" y="10"/>
                    </a:moveTo>
                    <a:cubicBezTo>
                      <a:pt x="29" y="10"/>
                      <a:pt x="28" y="12"/>
                      <a:pt x="28" y="15"/>
                    </a:cubicBezTo>
                    <a:cubicBezTo>
                      <a:pt x="25" y="16"/>
                      <a:pt x="23" y="19"/>
                      <a:pt x="21" y="22"/>
                    </a:cubicBezTo>
                    <a:cubicBezTo>
                      <a:pt x="15" y="22"/>
                      <a:pt x="9" y="23"/>
                      <a:pt x="0" y="18"/>
                    </a:cubicBezTo>
                    <a:cubicBezTo>
                      <a:pt x="7" y="12"/>
                      <a:pt x="14" y="6"/>
                      <a:pt x="21" y="0"/>
                    </a:cubicBezTo>
                    <a:cubicBezTo>
                      <a:pt x="25" y="2"/>
                      <a:pt x="32" y="2"/>
                      <a:pt x="32"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 name="Freeform 293">
                <a:extLst>
                  <a:ext uri="{FF2B5EF4-FFF2-40B4-BE49-F238E27FC236}">
                    <a16:creationId xmlns:a16="http://schemas.microsoft.com/office/drawing/2014/main" id="{A53423B6-72DF-65BD-91CE-ECE217F146FD}"/>
                  </a:ext>
                </a:extLst>
              </p:cNvPr>
              <p:cNvSpPr/>
              <p:nvPr/>
            </p:nvSpPr>
            <p:spPr bwMode="auto">
              <a:xfrm>
                <a:off x="4962" y="2141"/>
                <a:ext cx="29" cy="52"/>
              </a:xfrm>
              <a:custGeom>
                <a:avLst/>
                <a:gdLst>
                  <a:gd name="T0" fmla="*/ 0 w 26"/>
                  <a:gd name="T1" fmla="*/ 1 h 46"/>
                  <a:gd name="T2" fmla="*/ 22 w 26"/>
                  <a:gd name="T3" fmla="*/ 21 h 46"/>
                  <a:gd name="T4" fmla="*/ 21 w 26"/>
                  <a:gd name="T5" fmla="*/ 40 h 46"/>
                  <a:gd name="T6" fmla="*/ 14 w 26"/>
                  <a:gd name="T7" fmla="*/ 31 h 46"/>
                  <a:gd name="T8" fmla="*/ 14 w 26"/>
                  <a:gd name="T9" fmla="*/ 24 h 46"/>
                  <a:gd name="T10" fmla="*/ 0 w 26"/>
                  <a:gd name="T11" fmla="*/ 1 h 46"/>
                </a:gdLst>
                <a:ahLst/>
                <a:cxnLst>
                  <a:cxn ang="0">
                    <a:pos x="T0" y="T1"/>
                  </a:cxn>
                  <a:cxn ang="0">
                    <a:pos x="T2" y="T3"/>
                  </a:cxn>
                  <a:cxn ang="0">
                    <a:pos x="T4" y="T5"/>
                  </a:cxn>
                  <a:cxn ang="0">
                    <a:pos x="T6" y="T7"/>
                  </a:cxn>
                  <a:cxn ang="0">
                    <a:pos x="T8" y="T9"/>
                  </a:cxn>
                  <a:cxn ang="0">
                    <a:pos x="T10" y="T11"/>
                  </a:cxn>
                </a:cxnLst>
                <a:rect l="0" t="0" r="r" b="b"/>
                <a:pathLst>
                  <a:path w="26" h="46">
                    <a:moveTo>
                      <a:pt x="0" y="1"/>
                    </a:moveTo>
                    <a:cubicBezTo>
                      <a:pt x="16" y="0"/>
                      <a:pt x="20" y="10"/>
                      <a:pt x="22" y="21"/>
                    </a:cubicBezTo>
                    <a:cubicBezTo>
                      <a:pt x="23" y="28"/>
                      <a:pt x="26" y="37"/>
                      <a:pt x="21" y="40"/>
                    </a:cubicBezTo>
                    <a:cubicBezTo>
                      <a:pt x="12" y="46"/>
                      <a:pt x="15" y="35"/>
                      <a:pt x="14" y="31"/>
                    </a:cubicBezTo>
                    <a:cubicBezTo>
                      <a:pt x="13" y="29"/>
                      <a:pt x="14" y="26"/>
                      <a:pt x="14" y="24"/>
                    </a:cubicBezTo>
                    <a:cubicBezTo>
                      <a:pt x="13" y="15"/>
                      <a:pt x="10" y="7"/>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 name="Freeform 294">
                <a:extLst>
                  <a:ext uri="{FF2B5EF4-FFF2-40B4-BE49-F238E27FC236}">
                    <a16:creationId xmlns:a16="http://schemas.microsoft.com/office/drawing/2014/main" id="{7285E31D-6A05-723C-9B3C-F3DFC4734538}"/>
                  </a:ext>
                </a:extLst>
              </p:cNvPr>
              <p:cNvSpPr/>
              <p:nvPr/>
            </p:nvSpPr>
            <p:spPr bwMode="auto">
              <a:xfrm>
                <a:off x="4967" y="2221"/>
                <a:ext cx="55" cy="31"/>
              </a:xfrm>
              <a:custGeom>
                <a:avLst/>
                <a:gdLst>
                  <a:gd name="T0" fmla="*/ 48 w 48"/>
                  <a:gd name="T1" fmla="*/ 0 h 27"/>
                  <a:gd name="T2" fmla="*/ 28 w 48"/>
                  <a:gd name="T3" fmla="*/ 24 h 27"/>
                  <a:gd name="T4" fmla="*/ 22 w 48"/>
                  <a:gd name="T5" fmla="*/ 23 h 27"/>
                  <a:gd name="T6" fmla="*/ 5 w 48"/>
                  <a:gd name="T7" fmla="*/ 14 h 27"/>
                  <a:gd name="T8" fmla="*/ 0 w 48"/>
                  <a:gd name="T9" fmla="*/ 11 h 27"/>
                  <a:gd name="T10" fmla="*/ 25 w 48"/>
                  <a:gd name="T11" fmla="*/ 12 h 27"/>
                  <a:gd name="T12" fmla="*/ 48 w 48"/>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48" h="27">
                    <a:moveTo>
                      <a:pt x="48" y="0"/>
                    </a:moveTo>
                    <a:cubicBezTo>
                      <a:pt x="43" y="11"/>
                      <a:pt x="33" y="16"/>
                      <a:pt x="28" y="24"/>
                    </a:cubicBezTo>
                    <a:cubicBezTo>
                      <a:pt x="26" y="27"/>
                      <a:pt x="23" y="25"/>
                      <a:pt x="22" y="23"/>
                    </a:cubicBezTo>
                    <a:cubicBezTo>
                      <a:pt x="20" y="13"/>
                      <a:pt x="12" y="14"/>
                      <a:pt x="5" y="14"/>
                    </a:cubicBezTo>
                    <a:cubicBezTo>
                      <a:pt x="3" y="14"/>
                      <a:pt x="1" y="14"/>
                      <a:pt x="0" y="11"/>
                    </a:cubicBezTo>
                    <a:cubicBezTo>
                      <a:pt x="9" y="11"/>
                      <a:pt x="17" y="11"/>
                      <a:pt x="25" y="12"/>
                    </a:cubicBezTo>
                    <a:cubicBezTo>
                      <a:pt x="35" y="14"/>
                      <a:pt x="38" y="2"/>
                      <a:pt x="4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 name="Freeform 295">
                <a:extLst>
                  <a:ext uri="{FF2B5EF4-FFF2-40B4-BE49-F238E27FC236}">
                    <a16:creationId xmlns:a16="http://schemas.microsoft.com/office/drawing/2014/main" id="{167A2314-9F17-7623-A5A6-EF1C886B3BDF}"/>
                  </a:ext>
                </a:extLst>
              </p:cNvPr>
              <p:cNvSpPr/>
              <p:nvPr/>
            </p:nvSpPr>
            <p:spPr bwMode="auto">
              <a:xfrm>
                <a:off x="5013" y="2154"/>
                <a:ext cx="16" cy="42"/>
              </a:xfrm>
              <a:custGeom>
                <a:avLst/>
                <a:gdLst>
                  <a:gd name="T0" fmla="*/ 8 w 14"/>
                  <a:gd name="T1" fmla="*/ 0 h 37"/>
                  <a:gd name="T2" fmla="*/ 11 w 14"/>
                  <a:gd name="T3" fmla="*/ 37 h 37"/>
                  <a:gd name="T4" fmla="*/ 8 w 14"/>
                  <a:gd name="T5" fmla="*/ 0 h 37"/>
                </a:gdLst>
                <a:ahLst/>
                <a:cxnLst>
                  <a:cxn ang="0">
                    <a:pos x="T0" y="T1"/>
                  </a:cxn>
                  <a:cxn ang="0">
                    <a:pos x="T2" y="T3"/>
                  </a:cxn>
                  <a:cxn ang="0">
                    <a:pos x="T4" y="T5"/>
                  </a:cxn>
                </a:cxnLst>
                <a:rect l="0" t="0" r="r" b="b"/>
                <a:pathLst>
                  <a:path w="14" h="37">
                    <a:moveTo>
                      <a:pt x="8" y="0"/>
                    </a:moveTo>
                    <a:cubicBezTo>
                      <a:pt x="14" y="13"/>
                      <a:pt x="12" y="24"/>
                      <a:pt x="11" y="37"/>
                    </a:cubicBezTo>
                    <a:cubicBezTo>
                      <a:pt x="1" y="25"/>
                      <a:pt x="0" y="19"/>
                      <a:pt x="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 name="Freeform 296">
                <a:extLst>
                  <a:ext uri="{FF2B5EF4-FFF2-40B4-BE49-F238E27FC236}">
                    <a16:creationId xmlns:a16="http://schemas.microsoft.com/office/drawing/2014/main" id="{81840A3C-C116-C5C3-21FA-03BB57A02110}"/>
                  </a:ext>
                </a:extLst>
              </p:cNvPr>
              <p:cNvSpPr/>
              <p:nvPr/>
            </p:nvSpPr>
            <p:spPr bwMode="auto">
              <a:xfrm>
                <a:off x="4990" y="2185"/>
                <a:ext cx="27" cy="21"/>
              </a:xfrm>
              <a:custGeom>
                <a:avLst/>
                <a:gdLst>
                  <a:gd name="T0" fmla="*/ 4 w 24"/>
                  <a:gd name="T1" fmla="*/ 0 h 19"/>
                  <a:gd name="T2" fmla="*/ 24 w 24"/>
                  <a:gd name="T3" fmla="*/ 16 h 19"/>
                  <a:gd name="T4" fmla="*/ 4 w 24"/>
                  <a:gd name="T5" fmla="*/ 0 h 19"/>
                </a:gdLst>
                <a:ahLst/>
                <a:cxnLst>
                  <a:cxn ang="0">
                    <a:pos x="T0" y="T1"/>
                  </a:cxn>
                  <a:cxn ang="0">
                    <a:pos x="T2" y="T3"/>
                  </a:cxn>
                  <a:cxn ang="0">
                    <a:pos x="T4" y="T5"/>
                  </a:cxn>
                </a:cxnLst>
                <a:rect l="0" t="0" r="r" b="b"/>
                <a:pathLst>
                  <a:path w="24" h="19">
                    <a:moveTo>
                      <a:pt x="4" y="0"/>
                    </a:moveTo>
                    <a:cubicBezTo>
                      <a:pt x="8" y="8"/>
                      <a:pt x="18" y="9"/>
                      <a:pt x="24" y="16"/>
                    </a:cubicBezTo>
                    <a:cubicBezTo>
                      <a:pt x="15" y="13"/>
                      <a:pt x="0" y="19"/>
                      <a:pt x="4"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 name="Freeform 297">
                <a:extLst>
                  <a:ext uri="{FF2B5EF4-FFF2-40B4-BE49-F238E27FC236}">
                    <a16:creationId xmlns:a16="http://schemas.microsoft.com/office/drawing/2014/main" id="{D8D53C42-5278-CB2B-BF9C-1E3464E5523D}"/>
                  </a:ext>
                </a:extLst>
              </p:cNvPr>
              <p:cNvSpPr/>
              <p:nvPr/>
            </p:nvSpPr>
            <p:spPr bwMode="auto">
              <a:xfrm>
                <a:off x="4953" y="2195"/>
                <a:ext cx="19" cy="22"/>
              </a:xfrm>
              <a:custGeom>
                <a:avLst/>
                <a:gdLst>
                  <a:gd name="T0" fmla="*/ 17 w 17"/>
                  <a:gd name="T1" fmla="*/ 2 h 19"/>
                  <a:gd name="T2" fmla="*/ 0 w 17"/>
                  <a:gd name="T3" fmla="*/ 19 h 19"/>
                  <a:gd name="T4" fmla="*/ 17 w 17"/>
                  <a:gd name="T5" fmla="*/ 2 h 19"/>
                </a:gdLst>
                <a:ahLst/>
                <a:cxnLst>
                  <a:cxn ang="0">
                    <a:pos x="T0" y="T1"/>
                  </a:cxn>
                  <a:cxn ang="0">
                    <a:pos x="T2" y="T3"/>
                  </a:cxn>
                  <a:cxn ang="0">
                    <a:pos x="T4" y="T5"/>
                  </a:cxn>
                </a:cxnLst>
                <a:rect l="0" t="0" r="r" b="b"/>
                <a:pathLst>
                  <a:path w="17" h="19">
                    <a:moveTo>
                      <a:pt x="17" y="2"/>
                    </a:moveTo>
                    <a:cubicBezTo>
                      <a:pt x="11" y="9"/>
                      <a:pt x="4" y="11"/>
                      <a:pt x="0" y="19"/>
                    </a:cubicBezTo>
                    <a:cubicBezTo>
                      <a:pt x="0" y="3"/>
                      <a:pt x="3" y="0"/>
                      <a:pt x="1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 name="Freeform 298">
                <a:extLst>
                  <a:ext uri="{FF2B5EF4-FFF2-40B4-BE49-F238E27FC236}">
                    <a16:creationId xmlns:a16="http://schemas.microsoft.com/office/drawing/2014/main" id="{A3E8CC13-205F-D97D-F9D9-07B7FA4C30A1}"/>
                  </a:ext>
                </a:extLst>
              </p:cNvPr>
              <p:cNvSpPr/>
              <p:nvPr/>
            </p:nvSpPr>
            <p:spPr bwMode="auto">
              <a:xfrm>
                <a:off x="4912" y="2202"/>
                <a:ext cx="22" cy="11"/>
              </a:xfrm>
              <a:custGeom>
                <a:avLst/>
                <a:gdLst>
                  <a:gd name="T0" fmla="*/ 0 w 20"/>
                  <a:gd name="T1" fmla="*/ 9 h 10"/>
                  <a:gd name="T2" fmla="*/ 20 w 20"/>
                  <a:gd name="T3" fmla="*/ 3 h 10"/>
                  <a:gd name="T4" fmla="*/ 0 w 20"/>
                  <a:gd name="T5" fmla="*/ 10 h 10"/>
                  <a:gd name="T6" fmla="*/ 0 w 20"/>
                  <a:gd name="T7" fmla="*/ 9 h 10"/>
                </a:gdLst>
                <a:ahLst/>
                <a:cxnLst>
                  <a:cxn ang="0">
                    <a:pos x="T0" y="T1"/>
                  </a:cxn>
                  <a:cxn ang="0">
                    <a:pos x="T2" y="T3"/>
                  </a:cxn>
                  <a:cxn ang="0">
                    <a:pos x="T4" y="T5"/>
                  </a:cxn>
                  <a:cxn ang="0">
                    <a:pos x="T6" y="T7"/>
                  </a:cxn>
                </a:cxnLst>
                <a:rect l="0" t="0" r="r" b="b"/>
                <a:pathLst>
                  <a:path w="20" h="10">
                    <a:moveTo>
                      <a:pt x="0" y="9"/>
                    </a:moveTo>
                    <a:cubicBezTo>
                      <a:pt x="5" y="0"/>
                      <a:pt x="5" y="0"/>
                      <a:pt x="20" y="3"/>
                    </a:cubicBezTo>
                    <a:cubicBezTo>
                      <a:pt x="12" y="5"/>
                      <a:pt x="7" y="10"/>
                      <a:pt x="0" y="10"/>
                    </a:cubicBezTo>
                    <a:lnTo>
                      <a:pt x="0" y="9"/>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 name="Freeform 299">
                <a:extLst>
                  <a:ext uri="{FF2B5EF4-FFF2-40B4-BE49-F238E27FC236}">
                    <a16:creationId xmlns:a16="http://schemas.microsoft.com/office/drawing/2014/main" id="{D4423838-FA69-321D-09F5-4ED5AF8C7151}"/>
                  </a:ext>
                </a:extLst>
              </p:cNvPr>
              <p:cNvSpPr/>
              <p:nvPr/>
            </p:nvSpPr>
            <p:spPr bwMode="auto">
              <a:xfrm>
                <a:off x="4872" y="2232"/>
                <a:ext cx="21" cy="11"/>
              </a:xfrm>
              <a:custGeom>
                <a:avLst/>
                <a:gdLst>
                  <a:gd name="T0" fmla="*/ 0 w 19"/>
                  <a:gd name="T1" fmla="*/ 0 h 9"/>
                  <a:gd name="T2" fmla="*/ 19 w 19"/>
                  <a:gd name="T3" fmla="*/ 6 h 9"/>
                  <a:gd name="T4" fmla="*/ 0 w 19"/>
                  <a:gd name="T5" fmla="*/ 0 h 9"/>
                </a:gdLst>
                <a:ahLst/>
                <a:cxnLst>
                  <a:cxn ang="0">
                    <a:pos x="T0" y="T1"/>
                  </a:cxn>
                  <a:cxn ang="0">
                    <a:pos x="T2" y="T3"/>
                  </a:cxn>
                  <a:cxn ang="0">
                    <a:pos x="T4" y="T5"/>
                  </a:cxn>
                </a:cxnLst>
                <a:rect l="0" t="0" r="r" b="b"/>
                <a:pathLst>
                  <a:path w="19" h="9">
                    <a:moveTo>
                      <a:pt x="0" y="0"/>
                    </a:moveTo>
                    <a:cubicBezTo>
                      <a:pt x="6" y="2"/>
                      <a:pt x="12" y="4"/>
                      <a:pt x="19" y="6"/>
                    </a:cubicBezTo>
                    <a:cubicBezTo>
                      <a:pt x="11" y="9"/>
                      <a:pt x="5" y="7"/>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 name="Freeform 300">
                <a:extLst>
                  <a:ext uri="{FF2B5EF4-FFF2-40B4-BE49-F238E27FC236}">
                    <a16:creationId xmlns:a16="http://schemas.microsoft.com/office/drawing/2014/main" id="{5CF4888B-257F-C75A-4D4C-BF81282CD3EC}"/>
                  </a:ext>
                </a:extLst>
              </p:cNvPr>
              <p:cNvSpPr/>
              <p:nvPr/>
            </p:nvSpPr>
            <p:spPr bwMode="auto">
              <a:xfrm>
                <a:off x="4929" y="2220"/>
                <a:ext cx="10" cy="11"/>
              </a:xfrm>
              <a:custGeom>
                <a:avLst/>
                <a:gdLst>
                  <a:gd name="T0" fmla="*/ 9 w 9"/>
                  <a:gd name="T1" fmla="*/ 0 h 10"/>
                  <a:gd name="T2" fmla="*/ 0 w 9"/>
                  <a:gd name="T3" fmla="*/ 10 h 10"/>
                  <a:gd name="T4" fmla="*/ 9 w 9"/>
                  <a:gd name="T5" fmla="*/ 0 h 10"/>
                </a:gdLst>
                <a:ahLst/>
                <a:cxnLst>
                  <a:cxn ang="0">
                    <a:pos x="T0" y="T1"/>
                  </a:cxn>
                  <a:cxn ang="0">
                    <a:pos x="T2" y="T3"/>
                  </a:cxn>
                  <a:cxn ang="0">
                    <a:pos x="T4" y="T5"/>
                  </a:cxn>
                </a:cxnLst>
                <a:rect l="0" t="0" r="r" b="b"/>
                <a:pathLst>
                  <a:path w="9" h="10">
                    <a:moveTo>
                      <a:pt x="9" y="0"/>
                    </a:moveTo>
                    <a:cubicBezTo>
                      <a:pt x="9" y="5"/>
                      <a:pt x="6" y="9"/>
                      <a:pt x="0" y="10"/>
                    </a:cubicBezTo>
                    <a:cubicBezTo>
                      <a:pt x="1" y="3"/>
                      <a:pt x="5" y="1"/>
                      <a:pt x="9"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 name="Freeform 301">
                <a:extLst>
                  <a:ext uri="{FF2B5EF4-FFF2-40B4-BE49-F238E27FC236}">
                    <a16:creationId xmlns:a16="http://schemas.microsoft.com/office/drawing/2014/main" id="{C0D4D3FE-AA75-CAFB-76E1-46A2B884FF4E}"/>
                  </a:ext>
                </a:extLst>
              </p:cNvPr>
              <p:cNvSpPr/>
              <p:nvPr/>
            </p:nvSpPr>
            <p:spPr bwMode="auto">
              <a:xfrm>
                <a:off x="4939" y="2200"/>
                <a:ext cx="9" cy="6"/>
              </a:xfrm>
              <a:custGeom>
                <a:avLst/>
                <a:gdLst>
                  <a:gd name="T0" fmla="*/ 3 w 8"/>
                  <a:gd name="T1" fmla="*/ 6 h 6"/>
                  <a:gd name="T2" fmla="*/ 0 w 8"/>
                  <a:gd name="T3" fmla="*/ 3 h 6"/>
                  <a:gd name="T4" fmla="*/ 4 w 8"/>
                  <a:gd name="T5" fmla="*/ 0 h 6"/>
                  <a:gd name="T6" fmla="*/ 8 w 8"/>
                  <a:gd name="T7" fmla="*/ 3 h 6"/>
                  <a:gd name="T8" fmla="*/ 3 w 8"/>
                  <a:gd name="T9" fmla="*/ 6 h 6"/>
                </a:gdLst>
                <a:ahLst/>
                <a:cxnLst>
                  <a:cxn ang="0">
                    <a:pos x="T0" y="T1"/>
                  </a:cxn>
                  <a:cxn ang="0">
                    <a:pos x="T2" y="T3"/>
                  </a:cxn>
                  <a:cxn ang="0">
                    <a:pos x="T4" y="T5"/>
                  </a:cxn>
                  <a:cxn ang="0">
                    <a:pos x="T6" y="T7"/>
                  </a:cxn>
                  <a:cxn ang="0">
                    <a:pos x="T8" y="T9"/>
                  </a:cxn>
                </a:cxnLst>
                <a:rect l="0" t="0" r="r" b="b"/>
                <a:pathLst>
                  <a:path w="8" h="6">
                    <a:moveTo>
                      <a:pt x="3" y="6"/>
                    </a:moveTo>
                    <a:cubicBezTo>
                      <a:pt x="2" y="6"/>
                      <a:pt x="0" y="5"/>
                      <a:pt x="0" y="3"/>
                    </a:cubicBezTo>
                    <a:cubicBezTo>
                      <a:pt x="0" y="1"/>
                      <a:pt x="2" y="0"/>
                      <a:pt x="4" y="0"/>
                    </a:cubicBezTo>
                    <a:cubicBezTo>
                      <a:pt x="6" y="0"/>
                      <a:pt x="8" y="0"/>
                      <a:pt x="8" y="3"/>
                    </a:cubicBezTo>
                    <a:cubicBezTo>
                      <a:pt x="8" y="5"/>
                      <a:pt x="6" y="6"/>
                      <a:pt x="3"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 name="Freeform 302">
                <a:extLst>
                  <a:ext uri="{FF2B5EF4-FFF2-40B4-BE49-F238E27FC236}">
                    <a16:creationId xmlns:a16="http://schemas.microsoft.com/office/drawing/2014/main" id="{BCA394E0-D61E-802B-49B9-ADC508ACFFC8}"/>
                  </a:ext>
                </a:extLst>
              </p:cNvPr>
              <p:cNvSpPr/>
              <p:nvPr/>
            </p:nvSpPr>
            <p:spPr bwMode="auto">
              <a:xfrm>
                <a:off x="4892" y="2211"/>
                <a:ext cx="20" cy="7"/>
              </a:xfrm>
              <a:custGeom>
                <a:avLst/>
                <a:gdLst>
                  <a:gd name="T0" fmla="*/ 17 w 17"/>
                  <a:gd name="T1" fmla="*/ 2 h 6"/>
                  <a:gd name="T2" fmla="*/ 0 w 17"/>
                  <a:gd name="T3" fmla="*/ 6 h 6"/>
                  <a:gd name="T4" fmla="*/ 17 w 17"/>
                  <a:gd name="T5" fmla="*/ 1 h 6"/>
                  <a:gd name="T6" fmla="*/ 17 w 17"/>
                  <a:gd name="T7" fmla="*/ 2 h 6"/>
                </a:gdLst>
                <a:ahLst/>
                <a:cxnLst>
                  <a:cxn ang="0">
                    <a:pos x="T0" y="T1"/>
                  </a:cxn>
                  <a:cxn ang="0">
                    <a:pos x="T2" y="T3"/>
                  </a:cxn>
                  <a:cxn ang="0">
                    <a:pos x="T4" y="T5"/>
                  </a:cxn>
                  <a:cxn ang="0">
                    <a:pos x="T6" y="T7"/>
                  </a:cxn>
                </a:cxnLst>
                <a:rect l="0" t="0" r="r" b="b"/>
                <a:pathLst>
                  <a:path w="17" h="6">
                    <a:moveTo>
                      <a:pt x="17" y="2"/>
                    </a:moveTo>
                    <a:cubicBezTo>
                      <a:pt x="12" y="5"/>
                      <a:pt x="7" y="6"/>
                      <a:pt x="0" y="6"/>
                    </a:cubicBezTo>
                    <a:cubicBezTo>
                      <a:pt x="6" y="0"/>
                      <a:pt x="12" y="2"/>
                      <a:pt x="17" y="1"/>
                    </a:cubicBezTo>
                    <a:cubicBezTo>
                      <a:pt x="17" y="1"/>
                      <a:pt x="17" y="2"/>
                      <a:pt x="1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 name="Freeform 303">
                <a:extLst>
                  <a:ext uri="{FF2B5EF4-FFF2-40B4-BE49-F238E27FC236}">
                    <a16:creationId xmlns:a16="http://schemas.microsoft.com/office/drawing/2014/main" id="{63DD7365-8CCA-27F4-1579-0BB0B61FB710}"/>
                  </a:ext>
                </a:extLst>
              </p:cNvPr>
              <p:cNvSpPr/>
              <p:nvPr/>
            </p:nvSpPr>
            <p:spPr bwMode="auto">
              <a:xfrm>
                <a:off x="4923" y="2236"/>
                <a:ext cx="3"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0"/>
                      <a:pt x="2" y="0"/>
                      <a:pt x="3" y="1"/>
                    </a:cubicBezTo>
                    <a:cubicBezTo>
                      <a:pt x="3" y="1"/>
                      <a:pt x="3" y="2"/>
                      <a:pt x="2" y="3"/>
                    </a:cubicBezTo>
                    <a:cubicBezTo>
                      <a:pt x="2" y="3"/>
                      <a:pt x="1" y="2"/>
                      <a:pt x="0" y="2"/>
                    </a:cubicBezTo>
                    <a:cubicBezTo>
                      <a:pt x="0" y="1"/>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 name="Freeform 304">
                <a:extLst>
                  <a:ext uri="{FF2B5EF4-FFF2-40B4-BE49-F238E27FC236}">
                    <a16:creationId xmlns:a16="http://schemas.microsoft.com/office/drawing/2014/main" id="{4FB6CE72-3BE4-7E42-D927-B190FD3EC1AE}"/>
                  </a:ext>
                </a:extLst>
              </p:cNvPr>
              <p:cNvSpPr/>
              <p:nvPr/>
            </p:nvSpPr>
            <p:spPr bwMode="auto">
              <a:xfrm>
                <a:off x="4880" y="2130"/>
                <a:ext cx="4" cy="3"/>
              </a:xfrm>
              <a:custGeom>
                <a:avLst/>
                <a:gdLst>
                  <a:gd name="T0" fmla="*/ 4 w 4"/>
                  <a:gd name="T1" fmla="*/ 1 h 2"/>
                  <a:gd name="T2" fmla="*/ 2 w 4"/>
                  <a:gd name="T3" fmla="*/ 2 h 2"/>
                  <a:gd name="T4" fmla="*/ 0 w 4"/>
                  <a:gd name="T5" fmla="*/ 1 h 2"/>
                  <a:gd name="T6" fmla="*/ 2 w 4"/>
                  <a:gd name="T7" fmla="*/ 0 h 2"/>
                  <a:gd name="T8" fmla="*/ 4 w 4"/>
                  <a:gd name="T9" fmla="*/ 1 h 2"/>
                </a:gdLst>
                <a:ahLst/>
                <a:cxnLst>
                  <a:cxn ang="0">
                    <a:pos x="T0" y="T1"/>
                  </a:cxn>
                  <a:cxn ang="0">
                    <a:pos x="T2" y="T3"/>
                  </a:cxn>
                  <a:cxn ang="0">
                    <a:pos x="T4" y="T5"/>
                  </a:cxn>
                  <a:cxn ang="0">
                    <a:pos x="T6" y="T7"/>
                  </a:cxn>
                  <a:cxn ang="0">
                    <a:pos x="T8" y="T9"/>
                  </a:cxn>
                </a:cxnLst>
                <a:rect l="0" t="0" r="r" b="b"/>
                <a:pathLst>
                  <a:path w="4" h="2">
                    <a:moveTo>
                      <a:pt x="4" y="1"/>
                    </a:moveTo>
                    <a:cubicBezTo>
                      <a:pt x="3" y="2"/>
                      <a:pt x="3" y="2"/>
                      <a:pt x="2" y="2"/>
                    </a:cubicBezTo>
                    <a:cubicBezTo>
                      <a:pt x="2" y="2"/>
                      <a:pt x="1" y="2"/>
                      <a:pt x="0" y="1"/>
                    </a:cubicBezTo>
                    <a:cubicBezTo>
                      <a:pt x="1" y="1"/>
                      <a:pt x="2" y="0"/>
                      <a:pt x="2" y="0"/>
                    </a:cubicBezTo>
                    <a:cubicBezTo>
                      <a:pt x="3" y="0"/>
                      <a:pt x="3" y="1"/>
                      <a:pt x="4"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 name="Freeform 305">
                <a:extLst>
                  <a:ext uri="{FF2B5EF4-FFF2-40B4-BE49-F238E27FC236}">
                    <a16:creationId xmlns:a16="http://schemas.microsoft.com/office/drawing/2014/main" id="{768C373F-54B1-504F-C98A-88D303438458}"/>
                  </a:ext>
                </a:extLst>
              </p:cNvPr>
              <p:cNvSpPr/>
              <p:nvPr/>
            </p:nvSpPr>
            <p:spPr bwMode="auto">
              <a:xfrm>
                <a:off x="4820" y="2133"/>
                <a:ext cx="7" cy="3"/>
              </a:xfrm>
              <a:custGeom>
                <a:avLst/>
                <a:gdLst>
                  <a:gd name="T0" fmla="*/ 6 w 6"/>
                  <a:gd name="T1" fmla="*/ 1 h 3"/>
                  <a:gd name="T2" fmla="*/ 1 w 6"/>
                  <a:gd name="T3" fmla="*/ 2 h 3"/>
                  <a:gd name="T4" fmla="*/ 0 w 6"/>
                  <a:gd name="T5" fmla="*/ 1 h 3"/>
                  <a:gd name="T6" fmla="*/ 6 w 6"/>
                  <a:gd name="T7" fmla="*/ 0 h 3"/>
                  <a:gd name="T8" fmla="*/ 6 w 6"/>
                  <a:gd name="T9" fmla="*/ 1 h 3"/>
                </a:gdLst>
                <a:ahLst/>
                <a:cxnLst>
                  <a:cxn ang="0">
                    <a:pos x="T0" y="T1"/>
                  </a:cxn>
                  <a:cxn ang="0">
                    <a:pos x="T2" y="T3"/>
                  </a:cxn>
                  <a:cxn ang="0">
                    <a:pos x="T4" y="T5"/>
                  </a:cxn>
                  <a:cxn ang="0">
                    <a:pos x="T6" y="T7"/>
                  </a:cxn>
                  <a:cxn ang="0">
                    <a:pos x="T8" y="T9"/>
                  </a:cxn>
                </a:cxnLst>
                <a:rect l="0" t="0" r="r" b="b"/>
                <a:pathLst>
                  <a:path w="6" h="3">
                    <a:moveTo>
                      <a:pt x="6" y="1"/>
                    </a:moveTo>
                    <a:cubicBezTo>
                      <a:pt x="5" y="2"/>
                      <a:pt x="3" y="3"/>
                      <a:pt x="1" y="2"/>
                    </a:cubicBezTo>
                    <a:cubicBezTo>
                      <a:pt x="1" y="2"/>
                      <a:pt x="1" y="2"/>
                      <a:pt x="0" y="1"/>
                    </a:cubicBezTo>
                    <a:cubicBezTo>
                      <a:pt x="2" y="1"/>
                      <a:pt x="4" y="1"/>
                      <a:pt x="6" y="0"/>
                    </a:cubicBezTo>
                    <a:cubicBezTo>
                      <a:pt x="6" y="0"/>
                      <a:pt x="6" y="1"/>
                      <a:pt x="6"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 name="Freeform 306">
                <a:extLst>
                  <a:ext uri="{FF2B5EF4-FFF2-40B4-BE49-F238E27FC236}">
                    <a16:creationId xmlns:a16="http://schemas.microsoft.com/office/drawing/2014/main" id="{E9588F8F-B88C-6CE2-914E-CBDFBC25118E}"/>
                  </a:ext>
                </a:extLst>
              </p:cNvPr>
              <p:cNvSpPr/>
              <p:nvPr/>
            </p:nvSpPr>
            <p:spPr bwMode="auto">
              <a:xfrm>
                <a:off x="5024" y="2208"/>
                <a:ext cx="2" cy="3"/>
              </a:xfrm>
              <a:custGeom>
                <a:avLst/>
                <a:gdLst>
                  <a:gd name="T0" fmla="*/ 0 w 2"/>
                  <a:gd name="T1" fmla="*/ 0 h 3"/>
                  <a:gd name="T2" fmla="*/ 2 w 2"/>
                  <a:gd name="T3" fmla="*/ 2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0" y="1"/>
                      <a:pt x="1" y="1"/>
                      <a:pt x="2" y="2"/>
                    </a:cubicBezTo>
                    <a:cubicBezTo>
                      <a:pt x="1" y="2"/>
                      <a:pt x="1" y="3"/>
                      <a:pt x="1" y="3"/>
                    </a:cubicBezTo>
                    <a:cubicBezTo>
                      <a:pt x="0" y="2"/>
                      <a:pt x="0"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 name="Freeform 307">
                <a:extLst>
                  <a:ext uri="{FF2B5EF4-FFF2-40B4-BE49-F238E27FC236}">
                    <a16:creationId xmlns:a16="http://schemas.microsoft.com/office/drawing/2014/main" id="{8599C54A-785C-8198-4061-02F5C3436115}"/>
                  </a:ext>
                </a:extLst>
              </p:cNvPr>
              <p:cNvSpPr/>
              <p:nvPr/>
            </p:nvSpPr>
            <p:spPr bwMode="auto">
              <a:xfrm>
                <a:off x="5023" y="2206"/>
                <a:ext cx="1"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 name="Freeform 308">
                <a:extLst>
                  <a:ext uri="{FF2B5EF4-FFF2-40B4-BE49-F238E27FC236}">
                    <a16:creationId xmlns:a16="http://schemas.microsoft.com/office/drawing/2014/main" id="{A97D0A9D-489C-6D0D-2A23-348B8B39EAFA}"/>
                  </a:ext>
                </a:extLst>
              </p:cNvPr>
              <p:cNvSpPr/>
              <p:nvPr/>
            </p:nvSpPr>
            <p:spPr bwMode="auto">
              <a:xfrm>
                <a:off x="4967" y="2477"/>
                <a:ext cx="211" cy="211"/>
              </a:xfrm>
              <a:custGeom>
                <a:avLst/>
                <a:gdLst>
                  <a:gd name="T0" fmla="*/ 179 w 186"/>
                  <a:gd name="T1" fmla="*/ 74 h 186"/>
                  <a:gd name="T2" fmla="*/ 180 w 186"/>
                  <a:gd name="T3" fmla="*/ 88 h 186"/>
                  <a:gd name="T4" fmla="*/ 181 w 186"/>
                  <a:gd name="T5" fmla="*/ 110 h 186"/>
                  <a:gd name="T6" fmla="*/ 177 w 186"/>
                  <a:gd name="T7" fmla="*/ 126 h 186"/>
                  <a:gd name="T8" fmla="*/ 164 w 186"/>
                  <a:gd name="T9" fmla="*/ 142 h 186"/>
                  <a:gd name="T10" fmla="*/ 159 w 186"/>
                  <a:gd name="T11" fmla="*/ 148 h 186"/>
                  <a:gd name="T12" fmla="*/ 140 w 186"/>
                  <a:gd name="T13" fmla="*/ 164 h 186"/>
                  <a:gd name="T14" fmla="*/ 132 w 186"/>
                  <a:gd name="T15" fmla="*/ 168 h 186"/>
                  <a:gd name="T16" fmla="*/ 110 w 186"/>
                  <a:gd name="T17" fmla="*/ 176 h 186"/>
                  <a:gd name="T18" fmla="*/ 97 w 186"/>
                  <a:gd name="T19" fmla="*/ 178 h 186"/>
                  <a:gd name="T20" fmla="*/ 70 w 186"/>
                  <a:gd name="T21" fmla="*/ 173 h 186"/>
                  <a:gd name="T22" fmla="*/ 65 w 186"/>
                  <a:gd name="T23" fmla="*/ 169 h 186"/>
                  <a:gd name="T24" fmla="*/ 29 w 186"/>
                  <a:gd name="T25" fmla="*/ 150 h 186"/>
                  <a:gd name="T26" fmla="*/ 23 w 186"/>
                  <a:gd name="T27" fmla="*/ 130 h 186"/>
                  <a:gd name="T28" fmla="*/ 22 w 186"/>
                  <a:gd name="T29" fmla="*/ 128 h 186"/>
                  <a:gd name="T30" fmla="*/ 13 w 186"/>
                  <a:gd name="T31" fmla="*/ 74 h 186"/>
                  <a:gd name="T32" fmla="*/ 42 w 186"/>
                  <a:gd name="T33" fmla="*/ 32 h 186"/>
                  <a:gd name="T34" fmla="*/ 66 w 186"/>
                  <a:gd name="T35" fmla="*/ 17 h 186"/>
                  <a:gd name="T36" fmla="*/ 91 w 186"/>
                  <a:gd name="T37" fmla="*/ 13 h 186"/>
                  <a:gd name="T38" fmla="*/ 105 w 186"/>
                  <a:gd name="T39" fmla="*/ 13 h 186"/>
                  <a:gd name="T40" fmla="*/ 129 w 186"/>
                  <a:gd name="T41" fmla="*/ 16 h 186"/>
                  <a:gd name="T42" fmla="*/ 140 w 186"/>
                  <a:gd name="T43" fmla="*/ 25 h 186"/>
                  <a:gd name="T44" fmla="*/ 169 w 186"/>
                  <a:gd name="T45" fmla="*/ 49 h 186"/>
                  <a:gd name="T46" fmla="*/ 173 w 186"/>
                  <a:gd name="T47" fmla="*/ 57 h 186"/>
                  <a:gd name="T48" fmla="*/ 179 w 186"/>
                  <a:gd name="T49" fmla="*/ 74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6" h="186">
                    <a:moveTo>
                      <a:pt x="179" y="74"/>
                    </a:moveTo>
                    <a:cubicBezTo>
                      <a:pt x="176" y="79"/>
                      <a:pt x="176" y="83"/>
                      <a:pt x="180" y="88"/>
                    </a:cubicBezTo>
                    <a:cubicBezTo>
                      <a:pt x="186" y="95"/>
                      <a:pt x="186" y="103"/>
                      <a:pt x="181" y="110"/>
                    </a:cubicBezTo>
                    <a:cubicBezTo>
                      <a:pt x="177" y="116"/>
                      <a:pt x="177" y="120"/>
                      <a:pt x="177" y="126"/>
                    </a:cubicBezTo>
                    <a:cubicBezTo>
                      <a:pt x="178" y="134"/>
                      <a:pt x="168" y="136"/>
                      <a:pt x="164" y="142"/>
                    </a:cubicBezTo>
                    <a:cubicBezTo>
                      <a:pt x="162" y="144"/>
                      <a:pt x="159" y="145"/>
                      <a:pt x="159" y="148"/>
                    </a:cubicBezTo>
                    <a:cubicBezTo>
                      <a:pt x="161" y="163"/>
                      <a:pt x="149" y="163"/>
                      <a:pt x="140" y="164"/>
                    </a:cubicBezTo>
                    <a:cubicBezTo>
                      <a:pt x="136" y="164"/>
                      <a:pt x="134" y="164"/>
                      <a:pt x="132" y="168"/>
                    </a:cubicBezTo>
                    <a:cubicBezTo>
                      <a:pt x="126" y="180"/>
                      <a:pt x="122" y="182"/>
                      <a:pt x="110" y="176"/>
                    </a:cubicBezTo>
                    <a:cubicBezTo>
                      <a:pt x="104" y="173"/>
                      <a:pt x="101" y="174"/>
                      <a:pt x="97" y="178"/>
                    </a:cubicBezTo>
                    <a:cubicBezTo>
                      <a:pt x="91" y="186"/>
                      <a:pt x="73" y="182"/>
                      <a:pt x="70" y="173"/>
                    </a:cubicBezTo>
                    <a:cubicBezTo>
                      <a:pt x="69" y="170"/>
                      <a:pt x="69" y="169"/>
                      <a:pt x="65" y="169"/>
                    </a:cubicBezTo>
                    <a:cubicBezTo>
                      <a:pt x="47" y="174"/>
                      <a:pt x="38" y="161"/>
                      <a:pt x="29" y="150"/>
                    </a:cubicBezTo>
                    <a:cubicBezTo>
                      <a:pt x="23" y="144"/>
                      <a:pt x="19" y="138"/>
                      <a:pt x="23" y="130"/>
                    </a:cubicBezTo>
                    <a:cubicBezTo>
                      <a:pt x="23" y="129"/>
                      <a:pt x="23" y="128"/>
                      <a:pt x="22" y="128"/>
                    </a:cubicBezTo>
                    <a:cubicBezTo>
                      <a:pt x="0" y="113"/>
                      <a:pt x="12" y="91"/>
                      <a:pt x="13" y="74"/>
                    </a:cubicBezTo>
                    <a:cubicBezTo>
                      <a:pt x="14" y="58"/>
                      <a:pt x="22" y="39"/>
                      <a:pt x="42" y="32"/>
                    </a:cubicBezTo>
                    <a:cubicBezTo>
                      <a:pt x="45" y="19"/>
                      <a:pt x="59" y="17"/>
                      <a:pt x="66" y="17"/>
                    </a:cubicBezTo>
                    <a:cubicBezTo>
                      <a:pt x="75" y="17"/>
                      <a:pt x="81" y="0"/>
                      <a:pt x="91" y="13"/>
                    </a:cubicBezTo>
                    <a:cubicBezTo>
                      <a:pt x="91" y="13"/>
                      <a:pt x="104" y="13"/>
                      <a:pt x="105" y="13"/>
                    </a:cubicBezTo>
                    <a:cubicBezTo>
                      <a:pt x="114" y="8"/>
                      <a:pt x="120" y="21"/>
                      <a:pt x="129" y="16"/>
                    </a:cubicBezTo>
                    <a:cubicBezTo>
                      <a:pt x="134" y="14"/>
                      <a:pt x="134" y="23"/>
                      <a:pt x="140" y="25"/>
                    </a:cubicBezTo>
                    <a:cubicBezTo>
                      <a:pt x="153" y="29"/>
                      <a:pt x="159" y="41"/>
                      <a:pt x="169" y="49"/>
                    </a:cubicBezTo>
                    <a:cubicBezTo>
                      <a:pt x="171" y="51"/>
                      <a:pt x="165" y="58"/>
                      <a:pt x="173" y="57"/>
                    </a:cubicBezTo>
                    <a:cubicBezTo>
                      <a:pt x="175" y="62"/>
                      <a:pt x="177" y="68"/>
                      <a:pt x="179" y="74"/>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 name="Freeform 309">
                <a:extLst>
                  <a:ext uri="{FF2B5EF4-FFF2-40B4-BE49-F238E27FC236}">
                    <a16:creationId xmlns:a16="http://schemas.microsoft.com/office/drawing/2014/main" id="{6A3C7F55-5CFF-DFE7-DA36-D29D4F7E4DD4}"/>
                  </a:ext>
                </a:extLst>
              </p:cNvPr>
              <p:cNvSpPr/>
              <p:nvPr/>
            </p:nvSpPr>
            <p:spPr bwMode="auto">
              <a:xfrm>
                <a:off x="5222" y="2531"/>
                <a:ext cx="87" cy="43"/>
              </a:xfrm>
              <a:custGeom>
                <a:avLst/>
                <a:gdLst>
                  <a:gd name="T0" fmla="*/ 0 w 77"/>
                  <a:gd name="T1" fmla="*/ 7 h 38"/>
                  <a:gd name="T2" fmla="*/ 7 w 77"/>
                  <a:gd name="T3" fmla="*/ 0 h 38"/>
                  <a:gd name="T4" fmla="*/ 17 w 77"/>
                  <a:gd name="T5" fmla="*/ 5 h 38"/>
                  <a:gd name="T6" fmla="*/ 39 w 77"/>
                  <a:gd name="T7" fmla="*/ 5 h 38"/>
                  <a:gd name="T8" fmla="*/ 27 w 77"/>
                  <a:gd name="T9" fmla="*/ 13 h 38"/>
                  <a:gd name="T10" fmla="*/ 40 w 77"/>
                  <a:gd name="T11" fmla="*/ 12 h 38"/>
                  <a:gd name="T12" fmla="*/ 68 w 77"/>
                  <a:gd name="T13" fmla="*/ 16 h 38"/>
                  <a:gd name="T14" fmla="*/ 73 w 77"/>
                  <a:gd name="T15" fmla="*/ 26 h 38"/>
                  <a:gd name="T16" fmla="*/ 59 w 77"/>
                  <a:gd name="T17" fmla="*/ 33 h 38"/>
                  <a:gd name="T18" fmla="*/ 41 w 77"/>
                  <a:gd name="T19" fmla="*/ 35 h 38"/>
                  <a:gd name="T20" fmla="*/ 24 w 77"/>
                  <a:gd name="T21" fmla="*/ 31 h 38"/>
                  <a:gd name="T22" fmla="*/ 22 w 77"/>
                  <a:gd name="T23" fmla="*/ 32 h 38"/>
                  <a:gd name="T24" fmla="*/ 20 w 77"/>
                  <a:gd name="T25" fmla="*/ 31 h 38"/>
                  <a:gd name="T26" fmla="*/ 17 w 77"/>
                  <a:gd name="T27" fmla="*/ 15 h 38"/>
                  <a:gd name="T28" fmla="*/ 16 w 77"/>
                  <a:gd name="T29" fmla="*/ 10 h 38"/>
                  <a:gd name="T30" fmla="*/ 0 w 77"/>
                  <a:gd name="T31" fmla="*/ 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7" h="38">
                    <a:moveTo>
                      <a:pt x="0" y="7"/>
                    </a:moveTo>
                    <a:cubicBezTo>
                      <a:pt x="2" y="4"/>
                      <a:pt x="4" y="1"/>
                      <a:pt x="7" y="0"/>
                    </a:cubicBezTo>
                    <a:cubicBezTo>
                      <a:pt x="8" y="6"/>
                      <a:pt x="13" y="5"/>
                      <a:pt x="17" y="5"/>
                    </a:cubicBezTo>
                    <a:cubicBezTo>
                      <a:pt x="24" y="5"/>
                      <a:pt x="30" y="5"/>
                      <a:pt x="39" y="5"/>
                    </a:cubicBezTo>
                    <a:cubicBezTo>
                      <a:pt x="35" y="11"/>
                      <a:pt x="30" y="10"/>
                      <a:pt x="27" y="13"/>
                    </a:cubicBezTo>
                    <a:cubicBezTo>
                      <a:pt x="32" y="17"/>
                      <a:pt x="36" y="13"/>
                      <a:pt x="40" y="12"/>
                    </a:cubicBezTo>
                    <a:cubicBezTo>
                      <a:pt x="50" y="8"/>
                      <a:pt x="59" y="11"/>
                      <a:pt x="68" y="16"/>
                    </a:cubicBezTo>
                    <a:cubicBezTo>
                      <a:pt x="71" y="18"/>
                      <a:pt x="77" y="22"/>
                      <a:pt x="73" y="26"/>
                    </a:cubicBezTo>
                    <a:cubicBezTo>
                      <a:pt x="70" y="30"/>
                      <a:pt x="65" y="35"/>
                      <a:pt x="59" y="33"/>
                    </a:cubicBezTo>
                    <a:cubicBezTo>
                      <a:pt x="52" y="30"/>
                      <a:pt x="46" y="22"/>
                      <a:pt x="41" y="35"/>
                    </a:cubicBezTo>
                    <a:cubicBezTo>
                      <a:pt x="39" y="38"/>
                      <a:pt x="30" y="32"/>
                      <a:pt x="24" y="31"/>
                    </a:cubicBezTo>
                    <a:cubicBezTo>
                      <a:pt x="23" y="32"/>
                      <a:pt x="22" y="32"/>
                      <a:pt x="22" y="32"/>
                    </a:cubicBezTo>
                    <a:cubicBezTo>
                      <a:pt x="21" y="31"/>
                      <a:pt x="20" y="31"/>
                      <a:pt x="20" y="31"/>
                    </a:cubicBezTo>
                    <a:cubicBezTo>
                      <a:pt x="19" y="26"/>
                      <a:pt x="33" y="18"/>
                      <a:pt x="17" y="15"/>
                    </a:cubicBezTo>
                    <a:cubicBezTo>
                      <a:pt x="20" y="12"/>
                      <a:pt x="19" y="10"/>
                      <a:pt x="16" y="10"/>
                    </a:cubicBezTo>
                    <a:cubicBezTo>
                      <a:pt x="11" y="9"/>
                      <a:pt x="6" y="8"/>
                      <a:pt x="0" y="7"/>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 name="Freeform 310">
                <a:extLst>
                  <a:ext uri="{FF2B5EF4-FFF2-40B4-BE49-F238E27FC236}">
                    <a16:creationId xmlns:a16="http://schemas.microsoft.com/office/drawing/2014/main" id="{1716CAB1-337B-FFB4-E6A3-1F597BCAD3A5}"/>
                  </a:ext>
                </a:extLst>
              </p:cNvPr>
              <p:cNvSpPr/>
              <p:nvPr/>
            </p:nvSpPr>
            <p:spPr bwMode="auto">
              <a:xfrm>
                <a:off x="5219" y="2579"/>
                <a:ext cx="32" cy="20"/>
              </a:xfrm>
              <a:custGeom>
                <a:avLst/>
                <a:gdLst>
                  <a:gd name="T0" fmla="*/ 16 w 28"/>
                  <a:gd name="T1" fmla="*/ 0 h 17"/>
                  <a:gd name="T2" fmla="*/ 28 w 28"/>
                  <a:gd name="T3" fmla="*/ 7 h 17"/>
                  <a:gd name="T4" fmla="*/ 19 w 28"/>
                  <a:gd name="T5" fmla="*/ 15 h 17"/>
                  <a:gd name="T6" fmla="*/ 6 w 28"/>
                  <a:gd name="T7" fmla="*/ 11 h 17"/>
                  <a:gd name="T8" fmla="*/ 7 w 28"/>
                  <a:gd name="T9" fmla="*/ 2 h 17"/>
                  <a:gd name="T10" fmla="*/ 16 w 28"/>
                  <a:gd name="T11" fmla="*/ 0 h 17"/>
                </a:gdLst>
                <a:ahLst/>
                <a:cxnLst>
                  <a:cxn ang="0">
                    <a:pos x="T0" y="T1"/>
                  </a:cxn>
                  <a:cxn ang="0">
                    <a:pos x="T2" y="T3"/>
                  </a:cxn>
                  <a:cxn ang="0">
                    <a:pos x="T4" y="T5"/>
                  </a:cxn>
                  <a:cxn ang="0">
                    <a:pos x="T6" y="T7"/>
                  </a:cxn>
                  <a:cxn ang="0">
                    <a:pos x="T8" y="T9"/>
                  </a:cxn>
                  <a:cxn ang="0">
                    <a:pos x="T10" y="T11"/>
                  </a:cxn>
                </a:cxnLst>
                <a:rect l="0" t="0" r="r" b="b"/>
                <a:pathLst>
                  <a:path w="28" h="17">
                    <a:moveTo>
                      <a:pt x="16" y="0"/>
                    </a:moveTo>
                    <a:cubicBezTo>
                      <a:pt x="20" y="2"/>
                      <a:pt x="27" y="1"/>
                      <a:pt x="28" y="7"/>
                    </a:cubicBezTo>
                    <a:cubicBezTo>
                      <a:pt x="28" y="11"/>
                      <a:pt x="22" y="12"/>
                      <a:pt x="19" y="15"/>
                    </a:cubicBezTo>
                    <a:cubicBezTo>
                      <a:pt x="14" y="17"/>
                      <a:pt x="10" y="13"/>
                      <a:pt x="6" y="11"/>
                    </a:cubicBezTo>
                    <a:cubicBezTo>
                      <a:pt x="0" y="7"/>
                      <a:pt x="1" y="4"/>
                      <a:pt x="7" y="2"/>
                    </a:cubicBezTo>
                    <a:cubicBezTo>
                      <a:pt x="10" y="1"/>
                      <a:pt x="13" y="1"/>
                      <a:pt x="16"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 name="Freeform 311">
                <a:extLst>
                  <a:ext uri="{FF2B5EF4-FFF2-40B4-BE49-F238E27FC236}">
                    <a16:creationId xmlns:a16="http://schemas.microsoft.com/office/drawing/2014/main" id="{D70E785C-7965-FECF-180C-1DB013432D87}"/>
                  </a:ext>
                </a:extLst>
              </p:cNvPr>
              <p:cNvSpPr/>
              <p:nvPr/>
            </p:nvSpPr>
            <p:spPr bwMode="auto">
              <a:xfrm>
                <a:off x="5065" y="2724"/>
                <a:ext cx="21" cy="30"/>
              </a:xfrm>
              <a:custGeom>
                <a:avLst/>
                <a:gdLst>
                  <a:gd name="T0" fmla="*/ 19 w 19"/>
                  <a:gd name="T1" fmla="*/ 13 h 26"/>
                  <a:gd name="T2" fmla="*/ 15 w 19"/>
                  <a:gd name="T3" fmla="*/ 16 h 26"/>
                  <a:gd name="T4" fmla="*/ 0 w 19"/>
                  <a:gd name="T5" fmla="*/ 18 h 26"/>
                  <a:gd name="T6" fmla="*/ 2 w 19"/>
                  <a:gd name="T7" fmla="*/ 12 h 26"/>
                  <a:gd name="T8" fmla="*/ 9 w 19"/>
                  <a:gd name="T9" fmla="*/ 0 h 26"/>
                  <a:gd name="T10" fmla="*/ 19 w 19"/>
                  <a:gd name="T11" fmla="*/ 13 h 26"/>
                </a:gdLst>
                <a:ahLst/>
                <a:cxnLst>
                  <a:cxn ang="0">
                    <a:pos x="T0" y="T1"/>
                  </a:cxn>
                  <a:cxn ang="0">
                    <a:pos x="T2" y="T3"/>
                  </a:cxn>
                  <a:cxn ang="0">
                    <a:pos x="T4" y="T5"/>
                  </a:cxn>
                  <a:cxn ang="0">
                    <a:pos x="T6" y="T7"/>
                  </a:cxn>
                  <a:cxn ang="0">
                    <a:pos x="T8" y="T9"/>
                  </a:cxn>
                  <a:cxn ang="0">
                    <a:pos x="T10" y="T11"/>
                  </a:cxn>
                </a:cxnLst>
                <a:rect l="0" t="0" r="r" b="b"/>
                <a:pathLst>
                  <a:path w="19" h="26">
                    <a:moveTo>
                      <a:pt x="19" y="13"/>
                    </a:moveTo>
                    <a:cubicBezTo>
                      <a:pt x="18" y="14"/>
                      <a:pt x="16" y="15"/>
                      <a:pt x="15" y="16"/>
                    </a:cubicBezTo>
                    <a:cubicBezTo>
                      <a:pt x="10" y="26"/>
                      <a:pt x="6" y="25"/>
                      <a:pt x="0" y="18"/>
                    </a:cubicBezTo>
                    <a:cubicBezTo>
                      <a:pt x="1" y="16"/>
                      <a:pt x="1" y="14"/>
                      <a:pt x="2" y="12"/>
                    </a:cubicBezTo>
                    <a:cubicBezTo>
                      <a:pt x="5" y="8"/>
                      <a:pt x="3" y="0"/>
                      <a:pt x="9" y="0"/>
                    </a:cubicBezTo>
                    <a:cubicBezTo>
                      <a:pt x="14" y="0"/>
                      <a:pt x="18" y="7"/>
                      <a:pt x="19" y="1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 name="Freeform 312">
                <a:extLst>
                  <a:ext uri="{FF2B5EF4-FFF2-40B4-BE49-F238E27FC236}">
                    <a16:creationId xmlns:a16="http://schemas.microsoft.com/office/drawing/2014/main" id="{B5C10723-BC43-84A8-EDF8-CCFD43495176}"/>
                  </a:ext>
                </a:extLst>
              </p:cNvPr>
              <p:cNvSpPr/>
              <p:nvPr/>
            </p:nvSpPr>
            <p:spPr bwMode="auto">
              <a:xfrm>
                <a:off x="5164" y="2539"/>
                <a:ext cx="27" cy="22"/>
              </a:xfrm>
              <a:custGeom>
                <a:avLst/>
                <a:gdLst>
                  <a:gd name="T0" fmla="*/ 6 w 24"/>
                  <a:gd name="T1" fmla="*/ 20 h 20"/>
                  <a:gd name="T2" fmla="*/ 0 w 24"/>
                  <a:gd name="T3" fmla="*/ 3 h 20"/>
                  <a:gd name="T4" fmla="*/ 19 w 24"/>
                  <a:gd name="T5" fmla="*/ 0 h 20"/>
                  <a:gd name="T6" fmla="*/ 23 w 24"/>
                  <a:gd name="T7" fmla="*/ 3 h 20"/>
                  <a:gd name="T8" fmla="*/ 21 w 24"/>
                  <a:gd name="T9" fmla="*/ 8 h 20"/>
                  <a:gd name="T10" fmla="*/ 6 w 24"/>
                  <a:gd name="T11" fmla="*/ 20 h 20"/>
                </a:gdLst>
                <a:ahLst/>
                <a:cxnLst>
                  <a:cxn ang="0">
                    <a:pos x="T0" y="T1"/>
                  </a:cxn>
                  <a:cxn ang="0">
                    <a:pos x="T2" y="T3"/>
                  </a:cxn>
                  <a:cxn ang="0">
                    <a:pos x="T4" y="T5"/>
                  </a:cxn>
                  <a:cxn ang="0">
                    <a:pos x="T6" y="T7"/>
                  </a:cxn>
                  <a:cxn ang="0">
                    <a:pos x="T8" y="T9"/>
                  </a:cxn>
                  <a:cxn ang="0">
                    <a:pos x="T10" y="T11"/>
                  </a:cxn>
                </a:cxnLst>
                <a:rect l="0" t="0" r="r" b="b"/>
                <a:pathLst>
                  <a:path w="24" h="20">
                    <a:moveTo>
                      <a:pt x="6" y="20"/>
                    </a:moveTo>
                    <a:cubicBezTo>
                      <a:pt x="4" y="14"/>
                      <a:pt x="2" y="8"/>
                      <a:pt x="0" y="3"/>
                    </a:cubicBezTo>
                    <a:cubicBezTo>
                      <a:pt x="6" y="2"/>
                      <a:pt x="12" y="1"/>
                      <a:pt x="19" y="0"/>
                    </a:cubicBezTo>
                    <a:cubicBezTo>
                      <a:pt x="21" y="0"/>
                      <a:pt x="23" y="1"/>
                      <a:pt x="23" y="3"/>
                    </a:cubicBezTo>
                    <a:cubicBezTo>
                      <a:pt x="24" y="5"/>
                      <a:pt x="23" y="7"/>
                      <a:pt x="21" y="8"/>
                    </a:cubicBezTo>
                    <a:cubicBezTo>
                      <a:pt x="16" y="12"/>
                      <a:pt x="11" y="16"/>
                      <a:pt x="6"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 name="Freeform 313">
                <a:extLst>
                  <a:ext uri="{FF2B5EF4-FFF2-40B4-BE49-F238E27FC236}">
                    <a16:creationId xmlns:a16="http://schemas.microsoft.com/office/drawing/2014/main" id="{44CCD0B4-C8C6-000C-C1B8-80ED2670B814}"/>
                  </a:ext>
                </a:extLst>
              </p:cNvPr>
              <p:cNvSpPr/>
              <p:nvPr/>
            </p:nvSpPr>
            <p:spPr bwMode="auto">
              <a:xfrm>
                <a:off x="5228" y="2548"/>
                <a:ext cx="31" cy="18"/>
              </a:xfrm>
              <a:custGeom>
                <a:avLst/>
                <a:gdLst>
                  <a:gd name="T0" fmla="*/ 11 w 27"/>
                  <a:gd name="T1" fmla="*/ 0 h 16"/>
                  <a:gd name="T2" fmla="*/ 14 w 27"/>
                  <a:gd name="T3" fmla="*/ 16 h 16"/>
                  <a:gd name="T4" fmla="*/ 2 w 27"/>
                  <a:gd name="T5" fmla="*/ 8 h 16"/>
                  <a:gd name="T6" fmla="*/ 11 w 27"/>
                  <a:gd name="T7" fmla="*/ 0 h 16"/>
                </a:gdLst>
                <a:ahLst/>
                <a:cxnLst>
                  <a:cxn ang="0">
                    <a:pos x="T0" y="T1"/>
                  </a:cxn>
                  <a:cxn ang="0">
                    <a:pos x="T2" y="T3"/>
                  </a:cxn>
                  <a:cxn ang="0">
                    <a:pos x="T4" y="T5"/>
                  </a:cxn>
                  <a:cxn ang="0">
                    <a:pos x="T6" y="T7"/>
                  </a:cxn>
                </a:cxnLst>
                <a:rect l="0" t="0" r="r" b="b"/>
                <a:pathLst>
                  <a:path w="27" h="16">
                    <a:moveTo>
                      <a:pt x="11" y="0"/>
                    </a:moveTo>
                    <a:cubicBezTo>
                      <a:pt x="27" y="3"/>
                      <a:pt x="13" y="11"/>
                      <a:pt x="14" y="16"/>
                    </a:cubicBezTo>
                    <a:cubicBezTo>
                      <a:pt x="8" y="16"/>
                      <a:pt x="3" y="13"/>
                      <a:pt x="2" y="8"/>
                    </a:cubicBezTo>
                    <a:cubicBezTo>
                      <a:pt x="0" y="2"/>
                      <a:pt x="7" y="2"/>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 name="Freeform 314">
                <a:extLst>
                  <a:ext uri="{FF2B5EF4-FFF2-40B4-BE49-F238E27FC236}">
                    <a16:creationId xmlns:a16="http://schemas.microsoft.com/office/drawing/2014/main" id="{4DC3AE2D-B437-FAB9-DA5A-8B2AA9A2304D}"/>
                  </a:ext>
                </a:extLst>
              </p:cNvPr>
              <p:cNvSpPr/>
              <p:nvPr/>
            </p:nvSpPr>
            <p:spPr bwMode="auto">
              <a:xfrm>
                <a:off x="5086" y="2737"/>
                <a:ext cx="12" cy="17"/>
              </a:xfrm>
              <a:custGeom>
                <a:avLst/>
                <a:gdLst>
                  <a:gd name="T0" fmla="*/ 10 w 10"/>
                  <a:gd name="T1" fmla="*/ 7 h 15"/>
                  <a:gd name="T2" fmla="*/ 0 w 10"/>
                  <a:gd name="T3" fmla="*/ 2 h 15"/>
                  <a:gd name="T4" fmla="*/ 10 w 10"/>
                  <a:gd name="T5" fmla="*/ 7 h 15"/>
                </a:gdLst>
                <a:ahLst/>
                <a:cxnLst>
                  <a:cxn ang="0">
                    <a:pos x="T0" y="T1"/>
                  </a:cxn>
                  <a:cxn ang="0">
                    <a:pos x="T2" y="T3"/>
                  </a:cxn>
                  <a:cxn ang="0">
                    <a:pos x="T4" y="T5"/>
                  </a:cxn>
                </a:cxnLst>
                <a:rect l="0" t="0" r="r" b="b"/>
                <a:pathLst>
                  <a:path w="10" h="15">
                    <a:moveTo>
                      <a:pt x="10" y="7"/>
                    </a:moveTo>
                    <a:cubicBezTo>
                      <a:pt x="2" y="15"/>
                      <a:pt x="4" y="3"/>
                      <a:pt x="0" y="2"/>
                    </a:cubicBezTo>
                    <a:cubicBezTo>
                      <a:pt x="4" y="2"/>
                      <a:pt x="9" y="0"/>
                      <a:pt x="10"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 name="Freeform 315">
                <a:extLst>
                  <a:ext uri="{FF2B5EF4-FFF2-40B4-BE49-F238E27FC236}">
                    <a16:creationId xmlns:a16="http://schemas.microsoft.com/office/drawing/2014/main" id="{D3531365-2C02-5F7C-B53A-DCF5549DA1A3}"/>
                  </a:ext>
                </a:extLst>
              </p:cNvPr>
              <p:cNvSpPr/>
              <p:nvPr/>
            </p:nvSpPr>
            <p:spPr bwMode="auto">
              <a:xfrm>
                <a:off x="5015" y="2734"/>
                <a:ext cx="5" cy="5"/>
              </a:xfrm>
              <a:custGeom>
                <a:avLst/>
                <a:gdLst>
                  <a:gd name="T0" fmla="*/ 4 w 4"/>
                  <a:gd name="T1" fmla="*/ 5 h 5"/>
                  <a:gd name="T2" fmla="*/ 0 w 4"/>
                  <a:gd name="T3" fmla="*/ 2 h 5"/>
                  <a:gd name="T4" fmla="*/ 4 w 4"/>
                  <a:gd name="T5" fmla="*/ 1 h 5"/>
                  <a:gd name="T6" fmla="*/ 4 w 4"/>
                  <a:gd name="T7" fmla="*/ 5 h 5"/>
                </a:gdLst>
                <a:ahLst/>
                <a:cxnLst>
                  <a:cxn ang="0">
                    <a:pos x="T0" y="T1"/>
                  </a:cxn>
                  <a:cxn ang="0">
                    <a:pos x="T2" y="T3"/>
                  </a:cxn>
                  <a:cxn ang="0">
                    <a:pos x="T4" y="T5"/>
                  </a:cxn>
                  <a:cxn ang="0">
                    <a:pos x="T6" y="T7"/>
                  </a:cxn>
                </a:cxnLst>
                <a:rect l="0" t="0" r="r" b="b"/>
                <a:pathLst>
                  <a:path w="4" h="5">
                    <a:moveTo>
                      <a:pt x="4" y="5"/>
                    </a:moveTo>
                    <a:cubicBezTo>
                      <a:pt x="3" y="4"/>
                      <a:pt x="2" y="3"/>
                      <a:pt x="0" y="2"/>
                    </a:cubicBezTo>
                    <a:cubicBezTo>
                      <a:pt x="1" y="1"/>
                      <a:pt x="3" y="0"/>
                      <a:pt x="4" y="1"/>
                    </a:cubicBezTo>
                    <a:cubicBezTo>
                      <a:pt x="4" y="1"/>
                      <a:pt x="4" y="3"/>
                      <a:pt x="4" y="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 name="Freeform 316">
                <a:extLst>
                  <a:ext uri="{FF2B5EF4-FFF2-40B4-BE49-F238E27FC236}">
                    <a16:creationId xmlns:a16="http://schemas.microsoft.com/office/drawing/2014/main" id="{DE5EBD31-C507-050F-4C76-E7DC6668CF6C}"/>
                  </a:ext>
                </a:extLst>
              </p:cNvPr>
              <p:cNvSpPr/>
              <p:nvPr/>
            </p:nvSpPr>
            <p:spPr bwMode="auto">
              <a:xfrm>
                <a:off x="5159" y="2454"/>
                <a:ext cx="2" cy="3"/>
              </a:xfrm>
              <a:custGeom>
                <a:avLst/>
                <a:gdLst>
                  <a:gd name="T0" fmla="*/ 2 w 2"/>
                  <a:gd name="T1" fmla="*/ 0 h 3"/>
                  <a:gd name="T2" fmla="*/ 1 w 2"/>
                  <a:gd name="T3" fmla="*/ 3 h 3"/>
                  <a:gd name="T4" fmla="*/ 0 w 2"/>
                  <a:gd name="T5" fmla="*/ 3 h 3"/>
                  <a:gd name="T6" fmla="*/ 2 w 2"/>
                  <a:gd name="T7" fmla="*/ 0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1" y="1"/>
                      <a:pt x="1" y="2"/>
                      <a:pt x="1" y="3"/>
                    </a:cubicBezTo>
                    <a:cubicBezTo>
                      <a:pt x="0" y="3"/>
                      <a:pt x="0" y="3"/>
                      <a:pt x="0" y="3"/>
                    </a:cubicBezTo>
                    <a:cubicBezTo>
                      <a:pt x="0" y="2"/>
                      <a:pt x="1" y="1"/>
                      <a:pt x="2" y="0"/>
                    </a:cubicBezTo>
                    <a:cubicBezTo>
                      <a:pt x="2" y="0"/>
                      <a:pt x="2" y="0"/>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 name="Freeform 317">
                <a:extLst>
                  <a:ext uri="{FF2B5EF4-FFF2-40B4-BE49-F238E27FC236}">
                    <a16:creationId xmlns:a16="http://schemas.microsoft.com/office/drawing/2014/main" id="{385F487D-1BAC-7D1E-F32B-C41D1F9451F1}"/>
                  </a:ext>
                </a:extLst>
              </p:cNvPr>
              <p:cNvSpPr/>
              <p:nvPr/>
            </p:nvSpPr>
            <p:spPr bwMode="auto">
              <a:xfrm>
                <a:off x="5176" y="268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1" y="1"/>
                      <a:pt x="1"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 name="Freeform 318">
                <a:extLst>
                  <a:ext uri="{FF2B5EF4-FFF2-40B4-BE49-F238E27FC236}">
                    <a16:creationId xmlns:a16="http://schemas.microsoft.com/office/drawing/2014/main" id="{3B175D27-B111-3408-A8A6-6575322CBEF5}"/>
                  </a:ext>
                </a:extLst>
              </p:cNvPr>
              <p:cNvSpPr/>
              <p:nvPr/>
            </p:nvSpPr>
            <p:spPr bwMode="auto">
              <a:xfrm>
                <a:off x="5247" y="2566"/>
                <a:ext cx="2" cy="3"/>
              </a:xfrm>
              <a:custGeom>
                <a:avLst/>
                <a:gdLst>
                  <a:gd name="T0" fmla="*/ 0 w 2"/>
                  <a:gd name="T1" fmla="*/ 1 h 3"/>
                  <a:gd name="T2" fmla="*/ 2 w 2"/>
                  <a:gd name="T3" fmla="*/ 0 h 3"/>
                  <a:gd name="T4" fmla="*/ 0 w 2"/>
                  <a:gd name="T5" fmla="*/ 3 h 3"/>
                  <a:gd name="T6" fmla="*/ 0 w 2"/>
                  <a:gd name="T7" fmla="*/ 1 h 3"/>
                </a:gdLst>
                <a:ahLst/>
                <a:cxnLst>
                  <a:cxn ang="0">
                    <a:pos x="T0" y="T1"/>
                  </a:cxn>
                  <a:cxn ang="0">
                    <a:pos x="T2" y="T3"/>
                  </a:cxn>
                  <a:cxn ang="0">
                    <a:pos x="T4" y="T5"/>
                  </a:cxn>
                  <a:cxn ang="0">
                    <a:pos x="T6" y="T7"/>
                  </a:cxn>
                </a:cxnLst>
                <a:rect l="0" t="0" r="r" b="b"/>
                <a:pathLst>
                  <a:path w="2" h="3">
                    <a:moveTo>
                      <a:pt x="0" y="1"/>
                    </a:moveTo>
                    <a:cubicBezTo>
                      <a:pt x="0" y="1"/>
                      <a:pt x="1" y="1"/>
                      <a:pt x="2" y="0"/>
                    </a:cubicBezTo>
                    <a:cubicBezTo>
                      <a:pt x="1" y="1"/>
                      <a:pt x="0" y="2"/>
                      <a:pt x="0" y="3"/>
                    </a:cubicBezTo>
                    <a:cubicBezTo>
                      <a:pt x="0" y="2"/>
                      <a:pt x="0" y="1"/>
                      <a:pt x="0"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 name="Freeform 319">
                <a:extLst>
                  <a:ext uri="{FF2B5EF4-FFF2-40B4-BE49-F238E27FC236}">
                    <a16:creationId xmlns:a16="http://schemas.microsoft.com/office/drawing/2014/main" id="{307BC5E8-0FCA-F4A9-4B30-49E34A32BA1F}"/>
                  </a:ext>
                </a:extLst>
              </p:cNvPr>
              <p:cNvSpPr/>
              <p:nvPr/>
            </p:nvSpPr>
            <p:spPr bwMode="auto">
              <a:xfrm>
                <a:off x="5272" y="2198"/>
                <a:ext cx="195" cy="198"/>
              </a:xfrm>
              <a:custGeom>
                <a:avLst/>
                <a:gdLst>
                  <a:gd name="T0" fmla="*/ 171 w 172"/>
                  <a:gd name="T1" fmla="*/ 116 h 174"/>
                  <a:gd name="T2" fmla="*/ 158 w 172"/>
                  <a:gd name="T3" fmla="*/ 133 h 174"/>
                  <a:gd name="T4" fmla="*/ 141 w 172"/>
                  <a:gd name="T5" fmla="*/ 146 h 174"/>
                  <a:gd name="T6" fmla="*/ 135 w 172"/>
                  <a:gd name="T7" fmla="*/ 151 h 174"/>
                  <a:gd name="T8" fmla="*/ 114 w 172"/>
                  <a:gd name="T9" fmla="*/ 162 h 174"/>
                  <a:gd name="T10" fmla="*/ 105 w 172"/>
                  <a:gd name="T11" fmla="*/ 164 h 174"/>
                  <a:gd name="T12" fmla="*/ 81 w 172"/>
                  <a:gd name="T13" fmla="*/ 165 h 174"/>
                  <a:gd name="T14" fmla="*/ 70 w 172"/>
                  <a:gd name="T15" fmla="*/ 164 h 174"/>
                  <a:gd name="T16" fmla="*/ 45 w 172"/>
                  <a:gd name="T17" fmla="*/ 152 h 174"/>
                  <a:gd name="T18" fmla="*/ 42 w 172"/>
                  <a:gd name="T19" fmla="*/ 148 h 174"/>
                  <a:gd name="T20" fmla="*/ 9 w 172"/>
                  <a:gd name="T21" fmla="*/ 112 h 174"/>
                  <a:gd name="T22" fmla="*/ 5 w 172"/>
                  <a:gd name="T23" fmla="*/ 79 h 174"/>
                  <a:gd name="T24" fmla="*/ 22 w 172"/>
                  <a:gd name="T25" fmla="*/ 38 h 174"/>
                  <a:gd name="T26" fmla="*/ 61 w 172"/>
                  <a:gd name="T27" fmla="*/ 6 h 174"/>
                  <a:gd name="T28" fmla="*/ 84 w 172"/>
                  <a:gd name="T29" fmla="*/ 4 h 174"/>
                  <a:gd name="T30" fmla="*/ 92 w 172"/>
                  <a:gd name="T31" fmla="*/ 3 h 174"/>
                  <a:gd name="T32" fmla="*/ 97 w 172"/>
                  <a:gd name="T33" fmla="*/ 1 h 174"/>
                  <a:gd name="T34" fmla="*/ 130 w 172"/>
                  <a:gd name="T35" fmla="*/ 16 h 174"/>
                  <a:gd name="T36" fmla="*/ 159 w 172"/>
                  <a:gd name="T37" fmla="*/ 41 h 174"/>
                  <a:gd name="T38" fmla="*/ 162 w 172"/>
                  <a:gd name="T39" fmla="*/ 46 h 174"/>
                  <a:gd name="T40" fmla="*/ 170 w 172"/>
                  <a:gd name="T41" fmla="*/ 69 h 174"/>
                  <a:gd name="T42" fmla="*/ 172 w 172"/>
                  <a:gd name="T43" fmla="*/ 85 h 174"/>
                  <a:gd name="T44" fmla="*/ 171 w 172"/>
                  <a:gd name="T45" fmla="*/ 86 h 174"/>
                  <a:gd name="T46" fmla="*/ 170 w 172"/>
                  <a:gd name="T47" fmla="*/ 88 h 174"/>
                  <a:gd name="T48" fmla="*/ 171 w 172"/>
                  <a:gd name="T49" fmla="*/ 104 h 174"/>
                  <a:gd name="T50" fmla="*/ 171 w 172"/>
                  <a:gd name="T51"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2" h="174">
                    <a:moveTo>
                      <a:pt x="171" y="116"/>
                    </a:moveTo>
                    <a:cubicBezTo>
                      <a:pt x="165" y="121"/>
                      <a:pt x="159" y="124"/>
                      <a:pt x="158" y="133"/>
                    </a:cubicBezTo>
                    <a:cubicBezTo>
                      <a:pt x="158" y="142"/>
                      <a:pt x="147" y="142"/>
                      <a:pt x="141" y="146"/>
                    </a:cubicBezTo>
                    <a:cubicBezTo>
                      <a:pt x="139" y="148"/>
                      <a:pt x="136" y="148"/>
                      <a:pt x="135" y="151"/>
                    </a:cubicBezTo>
                    <a:cubicBezTo>
                      <a:pt x="134" y="165"/>
                      <a:pt x="123" y="162"/>
                      <a:pt x="114" y="162"/>
                    </a:cubicBezTo>
                    <a:cubicBezTo>
                      <a:pt x="111" y="162"/>
                      <a:pt x="108" y="160"/>
                      <a:pt x="105" y="164"/>
                    </a:cubicBezTo>
                    <a:cubicBezTo>
                      <a:pt x="97" y="174"/>
                      <a:pt x="92" y="174"/>
                      <a:pt x="81" y="165"/>
                    </a:cubicBezTo>
                    <a:cubicBezTo>
                      <a:pt x="77" y="161"/>
                      <a:pt x="75" y="161"/>
                      <a:pt x="70" y="164"/>
                    </a:cubicBezTo>
                    <a:cubicBezTo>
                      <a:pt x="61" y="170"/>
                      <a:pt x="47" y="163"/>
                      <a:pt x="45" y="152"/>
                    </a:cubicBezTo>
                    <a:cubicBezTo>
                      <a:pt x="45" y="150"/>
                      <a:pt x="44" y="149"/>
                      <a:pt x="42" y="148"/>
                    </a:cubicBezTo>
                    <a:cubicBezTo>
                      <a:pt x="18" y="148"/>
                      <a:pt x="11" y="128"/>
                      <a:pt x="9" y="112"/>
                    </a:cubicBezTo>
                    <a:cubicBezTo>
                      <a:pt x="7" y="101"/>
                      <a:pt x="0" y="89"/>
                      <a:pt x="5" y="79"/>
                    </a:cubicBezTo>
                    <a:cubicBezTo>
                      <a:pt x="11" y="65"/>
                      <a:pt x="6" y="47"/>
                      <a:pt x="22" y="38"/>
                    </a:cubicBezTo>
                    <a:cubicBezTo>
                      <a:pt x="25" y="17"/>
                      <a:pt x="48" y="17"/>
                      <a:pt x="61" y="6"/>
                    </a:cubicBezTo>
                    <a:cubicBezTo>
                      <a:pt x="66" y="2"/>
                      <a:pt x="76" y="7"/>
                      <a:pt x="84" y="4"/>
                    </a:cubicBezTo>
                    <a:cubicBezTo>
                      <a:pt x="86" y="3"/>
                      <a:pt x="89" y="5"/>
                      <a:pt x="92" y="3"/>
                    </a:cubicBezTo>
                    <a:cubicBezTo>
                      <a:pt x="94" y="2"/>
                      <a:pt x="97" y="0"/>
                      <a:pt x="97" y="1"/>
                    </a:cubicBezTo>
                    <a:cubicBezTo>
                      <a:pt x="105" y="11"/>
                      <a:pt x="120" y="12"/>
                      <a:pt x="130" y="16"/>
                    </a:cubicBezTo>
                    <a:cubicBezTo>
                      <a:pt x="144" y="21"/>
                      <a:pt x="145" y="38"/>
                      <a:pt x="159" y="41"/>
                    </a:cubicBezTo>
                    <a:cubicBezTo>
                      <a:pt x="160" y="42"/>
                      <a:pt x="162" y="45"/>
                      <a:pt x="162" y="46"/>
                    </a:cubicBezTo>
                    <a:cubicBezTo>
                      <a:pt x="160" y="55"/>
                      <a:pt x="170" y="60"/>
                      <a:pt x="170" y="69"/>
                    </a:cubicBezTo>
                    <a:cubicBezTo>
                      <a:pt x="171" y="74"/>
                      <a:pt x="171" y="80"/>
                      <a:pt x="172" y="85"/>
                    </a:cubicBezTo>
                    <a:cubicBezTo>
                      <a:pt x="171" y="85"/>
                      <a:pt x="171" y="86"/>
                      <a:pt x="171" y="86"/>
                    </a:cubicBezTo>
                    <a:cubicBezTo>
                      <a:pt x="171" y="87"/>
                      <a:pt x="170" y="87"/>
                      <a:pt x="170" y="88"/>
                    </a:cubicBezTo>
                    <a:cubicBezTo>
                      <a:pt x="166" y="94"/>
                      <a:pt x="170" y="99"/>
                      <a:pt x="171" y="104"/>
                    </a:cubicBezTo>
                    <a:cubicBezTo>
                      <a:pt x="171" y="108"/>
                      <a:pt x="171" y="112"/>
                      <a:pt x="171" y="116"/>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 name="Freeform 320">
                <a:extLst>
                  <a:ext uri="{FF2B5EF4-FFF2-40B4-BE49-F238E27FC236}">
                    <a16:creationId xmlns:a16="http://schemas.microsoft.com/office/drawing/2014/main" id="{6AFA7D0A-BFBF-18C7-6129-E77EBEDAA6BB}"/>
                  </a:ext>
                </a:extLst>
              </p:cNvPr>
              <p:cNvSpPr/>
              <p:nvPr/>
            </p:nvSpPr>
            <p:spPr bwMode="auto">
              <a:xfrm>
                <a:off x="5440" y="2406"/>
                <a:ext cx="51" cy="40"/>
              </a:xfrm>
              <a:custGeom>
                <a:avLst/>
                <a:gdLst>
                  <a:gd name="T0" fmla="*/ 45 w 45"/>
                  <a:gd name="T1" fmla="*/ 1 h 35"/>
                  <a:gd name="T2" fmla="*/ 32 w 45"/>
                  <a:gd name="T3" fmla="*/ 16 h 35"/>
                  <a:gd name="T4" fmla="*/ 23 w 45"/>
                  <a:gd name="T5" fmla="*/ 27 h 35"/>
                  <a:gd name="T6" fmla="*/ 15 w 45"/>
                  <a:gd name="T7" fmla="*/ 30 h 35"/>
                  <a:gd name="T8" fmla="*/ 2 w 45"/>
                  <a:gd name="T9" fmla="*/ 23 h 35"/>
                  <a:gd name="T10" fmla="*/ 2 w 45"/>
                  <a:gd name="T11" fmla="*/ 13 h 35"/>
                  <a:gd name="T12" fmla="*/ 5 w 45"/>
                  <a:gd name="T13" fmla="*/ 4 h 35"/>
                  <a:gd name="T14" fmla="*/ 15 w 45"/>
                  <a:gd name="T15" fmla="*/ 5 h 35"/>
                  <a:gd name="T16" fmla="*/ 18 w 45"/>
                  <a:gd name="T17" fmla="*/ 7 h 35"/>
                  <a:gd name="T18" fmla="*/ 45 w 45"/>
                  <a:gd name="T1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35">
                    <a:moveTo>
                      <a:pt x="45" y="1"/>
                    </a:moveTo>
                    <a:cubicBezTo>
                      <a:pt x="45" y="10"/>
                      <a:pt x="39" y="13"/>
                      <a:pt x="32" y="16"/>
                    </a:cubicBezTo>
                    <a:cubicBezTo>
                      <a:pt x="27" y="18"/>
                      <a:pt x="23" y="20"/>
                      <a:pt x="23" y="27"/>
                    </a:cubicBezTo>
                    <a:cubicBezTo>
                      <a:pt x="23" y="33"/>
                      <a:pt x="20" y="35"/>
                      <a:pt x="15" y="30"/>
                    </a:cubicBezTo>
                    <a:cubicBezTo>
                      <a:pt x="12" y="26"/>
                      <a:pt x="7" y="23"/>
                      <a:pt x="2" y="23"/>
                    </a:cubicBezTo>
                    <a:cubicBezTo>
                      <a:pt x="3" y="20"/>
                      <a:pt x="3" y="17"/>
                      <a:pt x="2" y="13"/>
                    </a:cubicBezTo>
                    <a:cubicBezTo>
                      <a:pt x="1" y="10"/>
                      <a:pt x="0" y="6"/>
                      <a:pt x="5" y="4"/>
                    </a:cubicBezTo>
                    <a:cubicBezTo>
                      <a:pt x="8" y="2"/>
                      <a:pt x="12" y="0"/>
                      <a:pt x="15" y="5"/>
                    </a:cubicBezTo>
                    <a:cubicBezTo>
                      <a:pt x="16" y="5"/>
                      <a:pt x="18" y="7"/>
                      <a:pt x="18" y="7"/>
                    </a:cubicBezTo>
                    <a:cubicBezTo>
                      <a:pt x="26" y="0"/>
                      <a:pt x="37" y="7"/>
                      <a:pt x="45"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2" name="Freeform 321">
                <a:extLst>
                  <a:ext uri="{FF2B5EF4-FFF2-40B4-BE49-F238E27FC236}">
                    <a16:creationId xmlns:a16="http://schemas.microsoft.com/office/drawing/2014/main" id="{2817C2D3-8C76-DF57-5F6B-4DBF26640ABC}"/>
                  </a:ext>
                </a:extLst>
              </p:cNvPr>
              <p:cNvSpPr/>
              <p:nvPr/>
            </p:nvSpPr>
            <p:spPr bwMode="auto">
              <a:xfrm>
                <a:off x="5323" y="2424"/>
                <a:ext cx="34" cy="27"/>
              </a:xfrm>
              <a:custGeom>
                <a:avLst/>
                <a:gdLst>
                  <a:gd name="T0" fmla="*/ 11 w 30"/>
                  <a:gd name="T1" fmla="*/ 21 h 24"/>
                  <a:gd name="T2" fmla="*/ 13 w 30"/>
                  <a:gd name="T3" fmla="*/ 0 h 24"/>
                  <a:gd name="T4" fmla="*/ 24 w 30"/>
                  <a:gd name="T5" fmla="*/ 14 h 24"/>
                  <a:gd name="T6" fmla="*/ 22 w 30"/>
                  <a:gd name="T7" fmla="*/ 24 h 24"/>
                  <a:gd name="T8" fmla="*/ 22 w 30"/>
                  <a:gd name="T9" fmla="*/ 23 h 24"/>
                  <a:gd name="T10" fmla="*/ 20 w 30"/>
                  <a:gd name="T11" fmla="*/ 19 h 24"/>
                  <a:gd name="T12" fmla="*/ 20 w 30"/>
                  <a:gd name="T13" fmla="*/ 19 h 24"/>
                  <a:gd name="T14" fmla="*/ 20 w 30"/>
                  <a:gd name="T15" fmla="*/ 18 h 24"/>
                  <a:gd name="T16" fmla="*/ 12 w 30"/>
                  <a:gd name="T17" fmla="*/ 21 h 24"/>
                  <a:gd name="T18" fmla="*/ 12 w 30"/>
                  <a:gd name="T19" fmla="*/ 21 h 24"/>
                  <a:gd name="T20" fmla="*/ 11 w 30"/>
                  <a:gd name="T21"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24">
                    <a:moveTo>
                      <a:pt x="11" y="21"/>
                    </a:moveTo>
                    <a:cubicBezTo>
                      <a:pt x="0" y="17"/>
                      <a:pt x="1" y="15"/>
                      <a:pt x="13" y="0"/>
                    </a:cubicBezTo>
                    <a:cubicBezTo>
                      <a:pt x="15" y="6"/>
                      <a:pt x="18" y="11"/>
                      <a:pt x="24" y="14"/>
                    </a:cubicBezTo>
                    <a:cubicBezTo>
                      <a:pt x="26" y="16"/>
                      <a:pt x="30" y="21"/>
                      <a:pt x="22" y="24"/>
                    </a:cubicBezTo>
                    <a:cubicBezTo>
                      <a:pt x="22" y="24"/>
                      <a:pt x="22" y="23"/>
                      <a:pt x="22" y="23"/>
                    </a:cubicBezTo>
                    <a:cubicBezTo>
                      <a:pt x="22" y="22"/>
                      <a:pt x="21" y="20"/>
                      <a:pt x="20" y="19"/>
                    </a:cubicBezTo>
                    <a:cubicBezTo>
                      <a:pt x="20" y="19"/>
                      <a:pt x="20" y="19"/>
                      <a:pt x="20" y="19"/>
                    </a:cubicBezTo>
                    <a:cubicBezTo>
                      <a:pt x="20" y="19"/>
                      <a:pt x="20" y="18"/>
                      <a:pt x="20" y="18"/>
                    </a:cubicBezTo>
                    <a:cubicBezTo>
                      <a:pt x="15" y="11"/>
                      <a:pt x="14" y="18"/>
                      <a:pt x="12" y="21"/>
                    </a:cubicBezTo>
                    <a:cubicBezTo>
                      <a:pt x="12" y="21"/>
                      <a:pt x="12" y="21"/>
                      <a:pt x="12" y="21"/>
                    </a:cubicBezTo>
                    <a:lnTo>
                      <a:pt x="11" y="21"/>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3" name="Freeform 322">
                <a:extLst>
                  <a:ext uri="{FF2B5EF4-FFF2-40B4-BE49-F238E27FC236}">
                    <a16:creationId xmlns:a16="http://schemas.microsoft.com/office/drawing/2014/main" id="{1110C471-AFF2-D4F4-73CD-027E674C23C9}"/>
                  </a:ext>
                </a:extLst>
              </p:cNvPr>
              <p:cNvSpPr/>
              <p:nvPr/>
            </p:nvSpPr>
            <p:spPr bwMode="auto">
              <a:xfrm>
                <a:off x="5197" y="2305"/>
                <a:ext cx="33" cy="19"/>
              </a:xfrm>
              <a:custGeom>
                <a:avLst/>
                <a:gdLst>
                  <a:gd name="T0" fmla="*/ 11 w 29"/>
                  <a:gd name="T1" fmla="*/ 17 h 17"/>
                  <a:gd name="T2" fmla="*/ 12 w 29"/>
                  <a:gd name="T3" fmla="*/ 12 h 17"/>
                  <a:gd name="T4" fmla="*/ 18 w 29"/>
                  <a:gd name="T5" fmla="*/ 0 h 17"/>
                  <a:gd name="T6" fmla="*/ 28 w 29"/>
                  <a:gd name="T7" fmla="*/ 6 h 17"/>
                  <a:gd name="T8" fmla="*/ 19 w 29"/>
                  <a:gd name="T9" fmla="*/ 15 h 17"/>
                  <a:gd name="T10" fmla="*/ 11 w 29"/>
                  <a:gd name="T11" fmla="*/ 17 h 17"/>
                </a:gdLst>
                <a:ahLst/>
                <a:cxnLst>
                  <a:cxn ang="0">
                    <a:pos x="T0" y="T1"/>
                  </a:cxn>
                  <a:cxn ang="0">
                    <a:pos x="T2" y="T3"/>
                  </a:cxn>
                  <a:cxn ang="0">
                    <a:pos x="T4" y="T5"/>
                  </a:cxn>
                  <a:cxn ang="0">
                    <a:pos x="T6" y="T7"/>
                  </a:cxn>
                  <a:cxn ang="0">
                    <a:pos x="T8" y="T9"/>
                  </a:cxn>
                  <a:cxn ang="0">
                    <a:pos x="T10" y="T11"/>
                  </a:cxn>
                </a:cxnLst>
                <a:rect l="0" t="0" r="r" b="b"/>
                <a:pathLst>
                  <a:path w="28" h="17">
                    <a:moveTo>
                      <a:pt x="11" y="17"/>
                    </a:moveTo>
                    <a:cubicBezTo>
                      <a:pt x="11" y="15"/>
                      <a:pt x="13" y="13"/>
                      <a:pt x="12" y="12"/>
                    </a:cubicBezTo>
                    <a:cubicBezTo>
                      <a:pt x="0" y="2"/>
                      <a:pt x="14" y="3"/>
                      <a:pt x="18" y="0"/>
                    </a:cubicBezTo>
                    <a:cubicBezTo>
                      <a:pt x="22" y="1"/>
                      <a:pt x="28" y="0"/>
                      <a:pt x="28" y="6"/>
                    </a:cubicBezTo>
                    <a:cubicBezTo>
                      <a:pt x="29" y="12"/>
                      <a:pt x="23" y="13"/>
                      <a:pt x="19" y="15"/>
                    </a:cubicBezTo>
                    <a:cubicBezTo>
                      <a:pt x="17" y="16"/>
                      <a:pt x="14" y="16"/>
                      <a:pt x="11"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4" name="Freeform 323">
                <a:extLst>
                  <a:ext uri="{FF2B5EF4-FFF2-40B4-BE49-F238E27FC236}">
                    <a16:creationId xmlns:a16="http://schemas.microsoft.com/office/drawing/2014/main" id="{D7FBA902-9E82-408E-F90A-E3D886D250A5}"/>
                  </a:ext>
                </a:extLst>
              </p:cNvPr>
              <p:cNvSpPr/>
              <p:nvPr/>
            </p:nvSpPr>
            <p:spPr bwMode="auto">
              <a:xfrm>
                <a:off x="5465" y="2271"/>
                <a:ext cx="26" cy="24"/>
              </a:xfrm>
              <a:custGeom>
                <a:avLst/>
                <a:gdLst>
                  <a:gd name="T0" fmla="*/ 2 w 23"/>
                  <a:gd name="T1" fmla="*/ 21 h 21"/>
                  <a:gd name="T2" fmla="*/ 0 w 23"/>
                  <a:gd name="T3" fmla="*/ 5 h 21"/>
                  <a:gd name="T4" fmla="*/ 23 w 23"/>
                  <a:gd name="T5" fmla="*/ 7 h 21"/>
                  <a:gd name="T6" fmla="*/ 2 w 23"/>
                  <a:gd name="T7" fmla="*/ 21 h 21"/>
                </a:gdLst>
                <a:ahLst/>
                <a:cxnLst>
                  <a:cxn ang="0">
                    <a:pos x="T0" y="T1"/>
                  </a:cxn>
                  <a:cxn ang="0">
                    <a:pos x="T2" y="T3"/>
                  </a:cxn>
                  <a:cxn ang="0">
                    <a:pos x="T4" y="T5"/>
                  </a:cxn>
                  <a:cxn ang="0">
                    <a:pos x="T6" y="T7"/>
                  </a:cxn>
                </a:cxnLst>
                <a:rect l="0" t="0" r="r" b="b"/>
                <a:pathLst>
                  <a:path w="23" h="21">
                    <a:moveTo>
                      <a:pt x="2" y="21"/>
                    </a:moveTo>
                    <a:cubicBezTo>
                      <a:pt x="1" y="16"/>
                      <a:pt x="1" y="10"/>
                      <a:pt x="0" y="5"/>
                    </a:cubicBezTo>
                    <a:cubicBezTo>
                      <a:pt x="9" y="0"/>
                      <a:pt x="13" y="13"/>
                      <a:pt x="23" y="7"/>
                    </a:cubicBezTo>
                    <a:cubicBezTo>
                      <a:pt x="16" y="16"/>
                      <a:pt x="9" y="19"/>
                      <a:pt x="2"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5" name="Freeform 324">
                <a:extLst>
                  <a:ext uri="{FF2B5EF4-FFF2-40B4-BE49-F238E27FC236}">
                    <a16:creationId xmlns:a16="http://schemas.microsoft.com/office/drawing/2014/main" id="{3AB0788F-DA95-02D0-6593-F1873A25FA91}"/>
                  </a:ext>
                </a:extLst>
              </p:cNvPr>
              <p:cNvSpPr/>
              <p:nvPr/>
            </p:nvSpPr>
            <p:spPr bwMode="auto">
              <a:xfrm>
                <a:off x="5519" y="2299"/>
                <a:ext cx="30" cy="17"/>
              </a:xfrm>
              <a:custGeom>
                <a:avLst/>
                <a:gdLst>
                  <a:gd name="T0" fmla="*/ 19 w 26"/>
                  <a:gd name="T1" fmla="*/ 3 h 15"/>
                  <a:gd name="T2" fmla="*/ 14 w 26"/>
                  <a:gd name="T3" fmla="*/ 13 h 15"/>
                  <a:gd name="T4" fmla="*/ 0 w 26"/>
                  <a:gd name="T5" fmla="*/ 9 h 15"/>
                  <a:gd name="T6" fmla="*/ 1 w 26"/>
                  <a:gd name="T7" fmla="*/ 5 h 15"/>
                  <a:gd name="T8" fmla="*/ 17 w 26"/>
                  <a:gd name="T9" fmla="*/ 3 h 15"/>
                  <a:gd name="T10" fmla="*/ 19 w 26"/>
                  <a:gd name="T11" fmla="*/ 3 h 15"/>
                </a:gdLst>
                <a:ahLst/>
                <a:cxnLst>
                  <a:cxn ang="0">
                    <a:pos x="T0" y="T1"/>
                  </a:cxn>
                  <a:cxn ang="0">
                    <a:pos x="T2" y="T3"/>
                  </a:cxn>
                  <a:cxn ang="0">
                    <a:pos x="T4" y="T5"/>
                  </a:cxn>
                  <a:cxn ang="0">
                    <a:pos x="T6" y="T7"/>
                  </a:cxn>
                  <a:cxn ang="0">
                    <a:pos x="T8" y="T9"/>
                  </a:cxn>
                  <a:cxn ang="0">
                    <a:pos x="T10" y="T11"/>
                  </a:cxn>
                </a:cxnLst>
                <a:rect l="0" t="0" r="r" b="b"/>
                <a:pathLst>
                  <a:path w="26" h="15">
                    <a:moveTo>
                      <a:pt x="19" y="3"/>
                    </a:moveTo>
                    <a:cubicBezTo>
                      <a:pt x="26" y="11"/>
                      <a:pt x="17" y="10"/>
                      <a:pt x="14" y="13"/>
                    </a:cubicBezTo>
                    <a:cubicBezTo>
                      <a:pt x="9" y="12"/>
                      <a:pt x="3" y="15"/>
                      <a:pt x="0" y="9"/>
                    </a:cubicBezTo>
                    <a:cubicBezTo>
                      <a:pt x="0" y="8"/>
                      <a:pt x="0" y="6"/>
                      <a:pt x="1" y="5"/>
                    </a:cubicBezTo>
                    <a:cubicBezTo>
                      <a:pt x="6" y="1"/>
                      <a:pt x="11" y="0"/>
                      <a:pt x="17" y="3"/>
                    </a:cubicBezTo>
                    <a:cubicBezTo>
                      <a:pt x="17" y="3"/>
                      <a:pt x="18" y="3"/>
                      <a:pt x="19"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6" name="Freeform 325">
                <a:extLst>
                  <a:ext uri="{FF2B5EF4-FFF2-40B4-BE49-F238E27FC236}">
                    <a16:creationId xmlns:a16="http://schemas.microsoft.com/office/drawing/2014/main" id="{65C65A95-01FF-59FF-9DBC-A64C13817FAD}"/>
                  </a:ext>
                </a:extLst>
              </p:cNvPr>
              <p:cNvSpPr/>
              <p:nvPr/>
            </p:nvSpPr>
            <p:spPr bwMode="auto">
              <a:xfrm>
                <a:off x="5522" y="2240"/>
                <a:ext cx="15" cy="28"/>
              </a:xfrm>
              <a:custGeom>
                <a:avLst/>
                <a:gdLst>
                  <a:gd name="T0" fmla="*/ 10 w 13"/>
                  <a:gd name="T1" fmla="*/ 24 h 24"/>
                  <a:gd name="T2" fmla="*/ 3 w 13"/>
                  <a:gd name="T3" fmla="*/ 21 h 24"/>
                  <a:gd name="T4" fmla="*/ 0 w 13"/>
                  <a:gd name="T5" fmla="*/ 12 h 24"/>
                  <a:gd name="T6" fmla="*/ 13 w 13"/>
                  <a:gd name="T7" fmla="*/ 0 h 24"/>
                  <a:gd name="T8" fmla="*/ 10 w 13"/>
                  <a:gd name="T9" fmla="*/ 24 h 24"/>
                </a:gdLst>
                <a:ahLst/>
                <a:cxnLst>
                  <a:cxn ang="0">
                    <a:pos x="T0" y="T1"/>
                  </a:cxn>
                  <a:cxn ang="0">
                    <a:pos x="T2" y="T3"/>
                  </a:cxn>
                  <a:cxn ang="0">
                    <a:pos x="T4" y="T5"/>
                  </a:cxn>
                  <a:cxn ang="0">
                    <a:pos x="T6" y="T7"/>
                  </a:cxn>
                  <a:cxn ang="0">
                    <a:pos x="T8" y="T9"/>
                  </a:cxn>
                </a:cxnLst>
                <a:rect l="0" t="0" r="r" b="b"/>
                <a:pathLst>
                  <a:path w="13" h="24">
                    <a:moveTo>
                      <a:pt x="10" y="24"/>
                    </a:moveTo>
                    <a:cubicBezTo>
                      <a:pt x="8" y="23"/>
                      <a:pt x="5" y="22"/>
                      <a:pt x="3" y="21"/>
                    </a:cubicBezTo>
                    <a:cubicBezTo>
                      <a:pt x="3" y="18"/>
                      <a:pt x="3" y="14"/>
                      <a:pt x="0" y="12"/>
                    </a:cubicBezTo>
                    <a:cubicBezTo>
                      <a:pt x="5" y="8"/>
                      <a:pt x="5" y="0"/>
                      <a:pt x="13" y="0"/>
                    </a:cubicBezTo>
                    <a:cubicBezTo>
                      <a:pt x="12" y="8"/>
                      <a:pt x="11" y="16"/>
                      <a:pt x="10" y="24"/>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7" name="Freeform 326">
                <a:extLst>
                  <a:ext uri="{FF2B5EF4-FFF2-40B4-BE49-F238E27FC236}">
                    <a16:creationId xmlns:a16="http://schemas.microsoft.com/office/drawing/2014/main" id="{109D6299-70ED-F6FB-9D2A-40F45170346F}"/>
                  </a:ext>
                </a:extLst>
              </p:cNvPr>
              <p:cNvSpPr/>
              <p:nvPr/>
            </p:nvSpPr>
            <p:spPr bwMode="auto">
              <a:xfrm>
                <a:off x="5466" y="2316"/>
                <a:ext cx="13" cy="16"/>
              </a:xfrm>
              <a:custGeom>
                <a:avLst/>
                <a:gdLst>
                  <a:gd name="T0" fmla="*/ 0 w 12"/>
                  <a:gd name="T1" fmla="*/ 12 h 14"/>
                  <a:gd name="T2" fmla="*/ 0 w 12"/>
                  <a:gd name="T3" fmla="*/ 0 h 14"/>
                  <a:gd name="T4" fmla="*/ 2 w 12"/>
                  <a:gd name="T5" fmla="*/ 2 h 14"/>
                  <a:gd name="T6" fmla="*/ 11 w 12"/>
                  <a:gd name="T7" fmla="*/ 8 h 14"/>
                  <a:gd name="T8" fmla="*/ 0 w 12"/>
                  <a:gd name="T9" fmla="*/ 12 h 14"/>
                </a:gdLst>
                <a:ahLst/>
                <a:cxnLst>
                  <a:cxn ang="0">
                    <a:pos x="T0" y="T1"/>
                  </a:cxn>
                  <a:cxn ang="0">
                    <a:pos x="T2" y="T3"/>
                  </a:cxn>
                  <a:cxn ang="0">
                    <a:pos x="T4" y="T5"/>
                  </a:cxn>
                  <a:cxn ang="0">
                    <a:pos x="T6" y="T7"/>
                  </a:cxn>
                  <a:cxn ang="0">
                    <a:pos x="T8" y="T9"/>
                  </a:cxn>
                </a:cxnLst>
                <a:rect l="0" t="0" r="r" b="b"/>
                <a:pathLst>
                  <a:path w="12" h="14">
                    <a:moveTo>
                      <a:pt x="0" y="12"/>
                    </a:moveTo>
                    <a:cubicBezTo>
                      <a:pt x="0" y="8"/>
                      <a:pt x="0" y="4"/>
                      <a:pt x="0" y="0"/>
                    </a:cubicBezTo>
                    <a:cubicBezTo>
                      <a:pt x="1" y="1"/>
                      <a:pt x="2" y="1"/>
                      <a:pt x="2" y="2"/>
                    </a:cubicBezTo>
                    <a:cubicBezTo>
                      <a:pt x="5" y="4"/>
                      <a:pt x="12" y="4"/>
                      <a:pt x="11" y="8"/>
                    </a:cubicBezTo>
                    <a:cubicBezTo>
                      <a:pt x="10" y="14"/>
                      <a:pt x="4" y="12"/>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8" name="Freeform 327">
                <a:extLst>
                  <a:ext uri="{FF2B5EF4-FFF2-40B4-BE49-F238E27FC236}">
                    <a16:creationId xmlns:a16="http://schemas.microsoft.com/office/drawing/2014/main" id="{22B53888-75A2-2074-51F0-80C75358D9E9}"/>
                  </a:ext>
                </a:extLst>
              </p:cNvPr>
              <p:cNvSpPr/>
              <p:nvPr/>
            </p:nvSpPr>
            <p:spPr bwMode="auto">
              <a:xfrm>
                <a:off x="5465" y="2296"/>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0" y="1"/>
                      <a:pt x="1" y="1"/>
                      <a:pt x="1" y="0"/>
                    </a:cubicBezTo>
                    <a:cubicBezTo>
                      <a:pt x="1" y="1"/>
                      <a:pt x="0" y="1"/>
                      <a:pt x="0"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9" name="Freeform 328">
                <a:extLst>
                  <a:ext uri="{FF2B5EF4-FFF2-40B4-BE49-F238E27FC236}">
                    <a16:creationId xmlns:a16="http://schemas.microsoft.com/office/drawing/2014/main" id="{12FAC200-9D85-74AE-3B5B-D714822BF1F2}"/>
                  </a:ext>
                </a:extLst>
              </p:cNvPr>
              <p:cNvSpPr/>
              <p:nvPr/>
            </p:nvSpPr>
            <p:spPr bwMode="auto">
              <a:xfrm>
                <a:off x="5487" y="1342"/>
                <a:ext cx="94" cy="114"/>
              </a:xfrm>
              <a:custGeom>
                <a:avLst/>
                <a:gdLst>
                  <a:gd name="T0" fmla="*/ 82 w 83"/>
                  <a:gd name="T1" fmla="*/ 99 h 101"/>
                  <a:gd name="T2" fmla="*/ 75 w 83"/>
                  <a:gd name="T3" fmla="*/ 101 h 101"/>
                  <a:gd name="T4" fmla="*/ 28 w 83"/>
                  <a:gd name="T5" fmla="*/ 88 h 101"/>
                  <a:gd name="T6" fmla="*/ 0 w 83"/>
                  <a:gd name="T7" fmla="*/ 77 h 101"/>
                  <a:gd name="T8" fmla="*/ 0 w 83"/>
                  <a:gd name="T9" fmla="*/ 77 h 101"/>
                  <a:gd name="T10" fmla="*/ 0 w 83"/>
                  <a:gd name="T11" fmla="*/ 70 h 101"/>
                  <a:gd name="T12" fmla="*/ 0 w 83"/>
                  <a:gd name="T13" fmla="*/ 70 h 101"/>
                  <a:gd name="T14" fmla="*/ 10 w 83"/>
                  <a:gd name="T15" fmla="*/ 73 h 101"/>
                  <a:gd name="T16" fmla="*/ 52 w 83"/>
                  <a:gd name="T17" fmla="*/ 89 h 101"/>
                  <a:gd name="T18" fmla="*/ 56 w 83"/>
                  <a:gd name="T19" fmla="*/ 84 h 101"/>
                  <a:gd name="T20" fmla="*/ 56 w 83"/>
                  <a:gd name="T21" fmla="*/ 84 h 101"/>
                  <a:gd name="T22" fmla="*/ 75 w 83"/>
                  <a:gd name="T23" fmla="*/ 97 h 101"/>
                  <a:gd name="T24" fmla="*/ 41 w 83"/>
                  <a:gd name="T25" fmla="*/ 8 h 101"/>
                  <a:gd name="T26" fmla="*/ 36 w 83"/>
                  <a:gd name="T27" fmla="*/ 0 h 101"/>
                  <a:gd name="T28" fmla="*/ 37 w 83"/>
                  <a:gd name="T29" fmla="*/ 0 h 101"/>
                  <a:gd name="T30" fmla="*/ 63 w 83"/>
                  <a:gd name="T31" fmla="*/ 34 h 101"/>
                  <a:gd name="T32" fmla="*/ 74 w 83"/>
                  <a:gd name="T33" fmla="*/ 66 h 101"/>
                  <a:gd name="T34" fmla="*/ 78 w 83"/>
                  <a:gd name="T35" fmla="*/ 38 h 101"/>
                  <a:gd name="T36" fmla="*/ 78 w 83"/>
                  <a:gd name="T37" fmla="*/ 38 h 101"/>
                  <a:gd name="T38" fmla="*/ 79 w 83"/>
                  <a:gd name="T39" fmla="*/ 70 h 101"/>
                  <a:gd name="T40" fmla="*/ 82 w 83"/>
                  <a:gd name="T41" fmla="*/ 9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3" h="100">
                    <a:moveTo>
                      <a:pt x="82" y="99"/>
                    </a:moveTo>
                    <a:cubicBezTo>
                      <a:pt x="80" y="100"/>
                      <a:pt x="78" y="101"/>
                      <a:pt x="75" y="101"/>
                    </a:cubicBezTo>
                    <a:cubicBezTo>
                      <a:pt x="59" y="97"/>
                      <a:pt x="44" y="90"/>
                      <a:pt x="28" y="88"/>
                    </a:cubicBezTo>
                    <a:cubicBezTo>
                      <a:pt x="18" y="86"/>
                      <a:pt x="9" y="83"/>
                      <a:pt x="0" y="77"/>
                    </a:cubicBezTo>
                    <a:cubicBezTo>
                      <a:pt x="0" y="77"/>
                      <a:pt x="0" y="77"/>
                      <a:pt x="0" y="77"/>
                    </a:cubicBezTo>
                    <a:cubicBezTo>
                      <a:pt x="8" y="75"/>
                      <a:pt x="0" y="72"/>
                      <a:pt x="0" y="70"/>
                    </a:cubicBezTo>
                    <a:cubicBezTo>
                      <a:pt x="0" y="70"/>
                      <a:pt x="0" y="70"/>
                      <a:pt x="0" y="70"/>
                    </a:cubicBezTo>
                    <a:cubicBezTo>
                      <a:pt x="4" y="70"/>
                      <a:pt x="7" y="71"/>
                      <a:pt x="10" y="73"/>
                    </a:cubicBezTo>
                    <a:cubicBezTo>
                      <a:pt x="21" y="86"/>
                      <a:pt x="37" y="85"/>
                      <a:pt x="52" y="89"/>
                    </a:cubicBezTo>
                    <a:cubicBezTo>
                      <a:pt x="54" y="90"/>
                      <a:pt x="56" y="87"/>
                      <a:pt x="56" y="84"/>
                    </a:cubicBezTo>
                    <a:cubicBezTo>
                      <a:pt x="56" y="84"/>
                      <a:pt x="56" y="84"/>
                      <a:pt x="56" y="84"/>
                    </a:cubicBezTo>
                    <a:cubicBezTo>
                      <a:pt x="63" y="87"/>
                      <a:pt x="66" y="96"/>
                      <a:pt x="75" y="97"/>
                    </a:cubicBezTo>
                    <a:cubicBezTo>
                      <a:pt x="70" y="64"/>
                      <a:pt x="62" y="34"/>
                      <a:pt x="41" y="8"/>
                    </a:cubicBezTo>
                    <a:cubicBezTo>
                      <a:pt x="39" y="6"/>
                      <a:pt x="37" y="3"/>
                      <a:pt x="36" y="0"/>
                    </a:cubicBezTo>
                    <a:cubicBezTo>
                      <a:pt x="37" y="0"/>
                      <a:pt x="37" y="0"/>
                      <a:pt x="37" y="0"/>
                    </a:cubicBezTo>
                    <a:cubicBezTo>
                      <a:pt x="52" y="6"/>
                      <a:pt x="56" y="21"/>
                      <a:pt x="63" y="34"/>
                    </a:cubicBezTo>
                    <a:cubicBezTo>
                      <a:pt x="68" y="43"/>
                      <a:pt x="71" y="54"/>
                      <a:pt x="74" y="66"/>
                    </a:cubicBezTo>
                    <a:cubicBezTo>
                      <a:pt x="78" y="57"/>
                      <a:pt x="78" y="47"/>
                      <a:pt x="78" y="38"/>
                    </a:cubicBezTo>
                    <a:cubicBezTo>
                      <a:pt x="78" y="38"/>
                      <a:pt x="78" y="38"/>
                      <a:pt x="78" y="38"/>
                    </a:cubicBezTo>
                    <a:cubicBezTo>
                      <a:pt x="83" y="49"/>
                      <a:pt x="81" y="60"/>
                      <a:pt x="79" y="70"/>
                    </a:cubicBezTo>
                    <a:cubicBezTo>
                      <a:pt x="77" y="80"/>
                      <a:pt x="78" y="89"/>
                      <a:pt x="82" y="9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0" name="Freeform 329">
                <a:extLst>
                  <a:ext uri="{FF2B5EF4-FFF2-40B4-BE49-F238E27FC236}">
                    <a16:creationId xmlns:a16="http://schemas.microsoft.com/office/drawing/2014/main" id="{C0BEB47F-CB26-062D-0E8E-D3903A7281DE}"/>
                  </a:ext>
                </a:extLst>
              </p:cNvPr>
              <p:cNvSpPr/>
              <p:nvPr/>
            </p:nvSpPr>
            <p:spPr bwMode="auto">
              <a:xfrm>
                <a:off x="5371" y="1344"/>
                <a:ext cx="113" cy="37"/>
              </a:xfrm>
              <a:custGeom>
                <a:avLst/>
                <a:gdLst>
                  <a:gd name="T0" fmla="*/ 76 w 99"/>
                  <a:gd name="T1" fmla="*/ 15 h 33"/>
                  <a:gd name="T2" fmla="*/ 99 w 99"/>
                  <a:gd name="T3" fmla="*/ 33 h 33"/>
                  <a:gd name="T4" fmla="*/ 29 w 99"/>
                  <a:gd name="T5" fmla="*/ 28 h 33"/>
                  <a:gd name="T6" fmla="*/ 58 w 99"/>
                  <a:gd name="T7" fmla="*/ 19 h 33"/>
                  <a:gd name="T8" fmla="*/ 0 w 99"/>
                  <a:gd name="T9" fmla="*/ 13 h 33"/>
                  <a:gd name="T10" fmla="*/ 1 w 99"/>
                  <a:gd name="T11" fmla="*/ 10 h 33"/>
                  <a:gd name="T12" fmla="*/ 29 w 99"/>
                  <a:gd name="T13" fmla="*/ 10 h 33"/>
                  <a:gd name="T14" fmla="*/ 24 w 99"/>
                  <a:gd name="T15" fmla="*/ 0 h 33"/>
                  <a:gd name="T16" fmla="*/ 71 w 99"/>
                  <a:gd name="T17" fmla="*/ 15 h 33"/>
                  <a:gd name="T18" fmla="*/ 71 w 99"/>
                  <a:gd name="T19" fmla="*/ 15 h 33"/>
                  <a:gd name="T20" fmla="*/ 76 w 99"/>
                  <a:gd name="T21" fmla="*/ 1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 h="33">
                    <a:moveTo>
                      <a:pt x="76" y="15"/>
                    </a:moveTo>
                    <a:cubicBezTo>
                      <a:pt x="85" y="19"/>
                      <a:pt x="93" y="24"/>
                      <a:pt x="99" y="33"/>
                    </a:cubicBezTo>
                    <a:cubicBezTo>
                      <a:pt x="76" y="18"/>
                      <a:pt x="52" y="25"/>
                      <a:pt x="29" y="28"/>
                    </a:cubicBezTo>
                    <a:cubicBezTo>
                      <a:pt x="37" y="20"/>
                      <a:pt x="47" y="19"/>
                      <a:pt x="58" y="19"/>
                    </a:cubicBezTo>
                    <a:cubicBezTo>
                      <a:pt x="40" y="11"/>
                      <a:pt x="20" y="14"/>
                      <a:pt x="0" y="13"/>
                    </a:cubicBezTo>
                    <a:cubicBezTo>
                      <a:pt x="0" y="12"/>
                      <a:pt x="0" y="11"/>
                      <a:pt x="1" y="10"/>
                    </a:cubicBezTo>
                    <a:cubicBezTo>
                      <a:pt x="10" y="10"/>
                      <a:pt x="20" y="10"/>
                      <a:pt x="29" y="10"/>
                    </a:cubicBezTo>
                    <a:cubicBezTo>
                      <a:pt x="31" y="4"/>
                      <a:pt x="23" y="6"/>
                      <a:pt x="24" y="0"/>
                    </a:cubicBezTo>
                    <a:cubicBezTo>
                      <a:pt x="40" y="6"/>
                      <a:pt x="54" y="15"/>
                      <a:pt x="71" y="15"/>
                    </a:cubicBezTo>
                    <a:cubicBezTo>
                      <a:pt x="71" y="15"/>
                      <a:pt x="71" y="15"/>
                      <a:pt x="71" y="15"/>
                    </a:cubicBezTo>
                    <a:cubicBezTo>
                      <a:pt x="72" y="17"/>
                      <a:pt x="74" y="17"/>
                      <a:pt x="76"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1" name="Freeform 330">
                <a:extLst>
                  <a:ext uri="{FF2B5EF4-FFF2-40B4-BE49-F238E27FC236}">
                    <a16:creationId xmlns:a16="http://schemas.microsoft.com/office/drawing/2014/main" id="{89CE6ABD-02CD-C537-E65A-A6C4A2BCC095}"/>
                  </a:ext>
                </a:extLst>
              </p:cNvPr>
              <p:cNvSpPr/>
              <p:nvPr/>
            </p:nvSpPr>
            <p:spPr bwMode="auto">
              <a:xfrm>
                <a:off x="5474" y="1340"/>
                <a:ext cx="62" cy="82"/>
              </a:xfrm>
              <a:custGeom>
                <a:avLst/>
                <a:gdLst>
                  <a:gd name="T0" fmla="*/ 39 w 55"/>
                  <a:gd name="T1" fmla="*/ 59 h 72"/>
                  <a:gd name="T2" fmla="*/ 41 w 55"/>
                  <a:gd name="T3" fmla="*/ 50 h 72"/>
                  <a:gd name="T4" fmla="*/ 6 w 55"/>
                  <a:gd name="T5" fmla="*/ 10 h 72"/>
                  <a:gd name="T6" fmla="*/ 0 w 55"/>
                  <a:gd name="T7" fmla="*/ 3 h 72"/>
                  <a:gd name="T8" fmla="*/ 0 w 55"/>
                  <a:gd name="T9" fmla="*/ 3 h 72"/>
                  <a:gd name="T10" fmla="*/ 5 w 55"/>
                  <a:gd name="T11" fmla="*/ 1 h 72"/>
                  <a:gd name="T12" fmla="*/ 5 w 55"/>
                  <a:gd name="T13" fmla="*/ 1 h 72"/>
                  <a:gd name="T14" fmla="*/ 25 w 55"/>
                  <a:gd name="T15" fmla="*/ 19 h 72"/>
                  <a:gd name="T16" fmla="*/ 35 w 55"/>
                  <a:gd name="T17" fmla="*/ 31 h 72"/>
                  <a:gd name="T18" fmla="*/ 31 w 55"/>
                  <a:gd name="T19" fmla="*/ 0 h 72"/>
                  <a:gd name="T20" fmla="*/ 55 w 55"/>
                  <a:gd name="T21" fmla="*/ 72 h 72"/>
                  <a:gd name="T22" fmla="*/ 39 w 55"/>
                  <a:gd name="T23" fmla="*/ 5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72">
                    <a:moveTo>
                      <a:pt x="39" y="59"/>
                    </a:moveTo>
                    <a:cubicBezTo>
                      <a:pt x="46" y="58"/>
                      <a:pt x="44" y="54"/>
                      <a:pt x="41" y="50"/>
                    </a:cubicBezTo>
                    <a:cubicBezTo>
                      <a:pt x="32" y="35"/>
                      <a:pt x="21" y="20"/>
                      <a:pt x="6" y="10"/>
                    </a:cubicBezTo>
                    <a:cubicBezTo>
                      <a:pt x="3" y="9"/>
                      <a:pt x="0" y="7"/>
                      <a:pt x="0" y="3"/>
                    </a:cubicBezTo>
                    <a:cubicBezTo>
                      <a:pt x="0" y="3"/>
                      <a:pt x="0" y="3"/>
                      <a:pt x="0" y="3"/>
                    </a:cubicBezTo>
                    <a:cubicBezTo>
                      <a:pt x="2" y="3"/>
                      <a:pt x="4" y="3"/>
                      <a:pt x="5" y="1"/>
                    </a:cubicBezTo>
                    <a:cubicBezTo>
                      <a:pt x="5" y="1"/>
                      <a:pt x="5" y="1"/>
                      <a:pt x="5" y="1"/>
                    </a:cubicBezTo>
                    <a:cubicBezTo>
                      <a:pt x="15" y="4"/>
                      <a:pt x="19" y="12"/>
                      <a:pt x="25" y="19"/>
                    </a:cubicBezTo>
                    <a:cubicBezTo>
                      <a:pt x="28" y="22"/>
                      <a:pt x="31" y="26"/>
                      <a:pt x="35" y="31"/>
                    </a:cubicBezTo>
                    <a:cubicBezTo>
                      <a:pt x="37" y="18"/>
                      <a:pt x="30" y="10"/>
                      <a:pt x="31" y="0"/>
                    </a:cubicBezTo>
                    <a:cubicBezTo>
                      <a:pt x="43" y="22"/>
                      <a:pt x="40" y="50"/>
                      <a:pt x="55" y="72"/>
                    </a:cubicBezTo>
                    <a:cubicBezTo>
                      <a:pt x="48" y="69"/>
                      <a:pt x="41" y="68"/>
                      <a:pt x="39" y="5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2" name="Freeform 331">
                <a:extLst>
                  <a:ext uri="{FF2B5EF4-FFF2-40B4-BE49-F238E27FC236}">
                    <a16:creationId xmlns:a16="http://schemas.microsoft.com/office/drawing/2014/main" id="{44DC16B7-6F3E-CAD8-7021-1D5D42CF37FA}"/>
                  </a:ext>
                </a:extLst>
              </p:cNvPr>
              <p:cNvSpPr/>
              <p:nvPr/>
            </p:nvSpPr>
            <p:spPr bwMode="auto">
              <a:xfrm>
                <a:off x="5468" y="1450"/>
                <a:ext cx="116" cy="34"/>
              </a:xfrm>
              <a:custGeom>
                <a:avLst/>
                <a:gdLst>
                  <a:gd name="T0" fmla="*/ 97 w 102"/>
                  <a:gd name="T1" fmla="*/ 17 h 30"/>
                  <a:gd name="T2" fmla="*/ 102 w 102"/>
                  <a:gd name="T3" fmla="*/ 23 h 30"/>
                  <a:gd name="T4" fmla="*/ 47 w 102"/>
                  <a:gd name="T5" fmla="*/ 29 h 30"/>
                  <a:gd name="T6" fmla="*/ 42 w 102"/>
                  <a:gd name="T7" fmla="*/ 27 h 30"/>
                  <a:gd name="T8" fmla="*/ 62 w 102"/>
                  <a:gd name="T9" fmla="*/ 17 h 30"/>
                  <a:gd name="T10" fmla="*/ 4 w 102"/>
                  <a:gd name="T11" fmla="*/ 17 h 30"/>
                  <a:gd name="T12" fmla="*/ 14 w 102"/>
                  <a:gd name="T13" fmla="*/ 10 h 30"/>
                  <a:gd name="T14" fmla="*/ 0 w 102"/>
                  <a:gd name="T15" fmla="*/ 1 h 30"/>
                  <a:gd name="T16" fmla="*/ 0 w 102"/>
                  <a:gd name="T17" fmla="*/ 0 h 30"/>
                  <a:gd name="T18" fmla="*/ 80 w 102"/>
                  <a:gd name="T19" fmla="*/ 14 h 30"/>
                  <a:gd name="T20" fmla="*/ 95 w 102"/>
                  <a:gd name="T21" fmla="*/ 15 h 30"/>
                  <a:gd name="T22" fmla="*/ 95 w 102"/>
                  <a:gd name="T23" fmla="*/ 15 h 30"/>
                  <a:gd name="T24" fmla="*/ 97 w 102"/>
                  <a:gd name="T25" fmla="*/ 1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2" h="30">
                    <a:moveTo>
                      <a:pt x="97" y="17"/>
                    </a:moveTo>
                    <a:cubicBezTo>
                      <a:pt x="99" y="19"/>
                      <a:pt x="100" y="21"/>
                      <a:pt x="102" y="23"/>
                    </a:cubicBezTo>
                    <a:cubicBezTo>
                      <a:pt x="82" y="14"/>
                      <a:pt x="64" y="19"/>
                      <a:pt x="47" y="29"/>
                    </a:cubicBezTo>
                    <a:cubicBezTo>
                      <a:pt x="45" y="30"/>
                      <a:pt x="44" y="29"/>
                      <a:pt x="42" y="27"/>
                    </a:cubicBezTo>
                    <a:cubicBezTo>
                      <a:pt x="48" y="24"/>
                      <a:pt x="54" y="21"/>
                      <a:pt x="62" y="17"/>
                    </a:cubicBezTo>
                    <a:cubicBezTo>
                      <a:pt x="41" y="12"/>
                      <a:pt x="23" y="17"/>
                      <a:pt x="4" y="17"/>
                    </a:cubicBezTo>
                    <a:cubicBezTo>
                      <a:pt x="5" y="10"/>
                      <a:pt x="12" y="15"/>
                      <a:pt x="14" y="10"/>
                    </a:cubicBezTo>
                    <a:cubicBezTo>
                      <a:pt x="10" y="6"/>
                      <a:pt x="1" y="9"/>
                      <a:pt x="0" y="1"/>
                    </a:cubicBezTo>
                    <a:cubicBezTo>
                      <a:pt x="0" y="0"/>
                      <a:pt x="0" y="0"/>
                      <a:pt x="0" y="0"/>
                    </a:cubicBezTo>
                    <a:cubicBezTo>
                      <a:pt x="26" y="10"/>
                      <a:pt x="54" y="10"/>
                      <a:pt x="80" y="14"/>
                    </a:cubicBezTo>
                    <a:cubicBezTo>
                      <a:pt x="85" y="15"/>
                      <a:pt x="90" y="15"/>
                      <a:pt x="95" y="15"/>
                    </a:cubicBezTo>
                    <a:cubicBezTo>
                      <a:pt x="95" y="15"/>
                      <a:pt x="95" y="15"/>
                      <a:pt x="95" y="15"/>
                    </a:cubicBezTo>
                    <a:cubicBezTo>
                      <a:pt x="96" y="16"/>
                      <a:pt x="96" y="17"/>
                      <a:pt x="97"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3" name="Freeform 332">
                <a:extLst>
                  <a:ext uri="{FF2B5EF4-FFF2-40B4-BE49-F238E27FC236}">
                    <a16:creationId xmlns:a16="http://schemas.microsoft.com/office/drawing/2014/main" id="{DAAFDEFD-5DE9-68DE-CC89-FF3DC4F63BEA}"/>
                  </a:ext>
                </a:extLst>
              </p:cNvPr>
              <p:cNvSpPr/>
              <p:nvPr/>
            </p:nvSpPr>
            <p:spPr bwMode="auto">
              <a:xfrm>
                <a:off x="5407" y="1398"/>
                <a:ext cx="80" cy="31"/>
              </a:xfrm>
              <a:custGeom>
                <a:avLst/>
                <a:gdLst>
                  <a:gd name="T0" fmla="*/ 71 w 71"/>
                  <a:gd name="T1" fmla="*/ 27 h 27"/>
                  <a:gd name="T2" fmla="*/ 0 w 71"/>
                  <a:gd name="T3" fmla="*/ 0 h 27"/>
                  <a:gd name="T4" fmla="*/ 71 w 71"/>
                  <a:gd name="T5" fmla="*/ 27 h 27"/>
                  <a:gd name="T6" fmla="*/ 71 w 71"/>
                  <a:gd name="T7" fmla="*/ 27 h 27"/>
                </a:gdLst>
                <a:ahLst/>
                <a:cxnLst>
                  <a:cxn ang="0">
                    <a:pos x="T0" y="T1"/>
                  </a:cxn>
                  <a:cxn ang="0">
                    <a:pos x="T2" y="T3"/>
                  </a:cxn>
                  <a:cxn ang="0">
                    <a:pos x="T4" y="T5"/>
                  </a:cxn>
                  <a:cxn ang="0">
                    <a:pos x="T6" y="T7"/>
                  </a:cxn>
                </a:cxnLst>
                <a:rect l="0" t="0" r="r" b="b"/>
                <a:pathLst>
                  <a:path w="71" h="27">
                    <a:moveTo>
                      <a:pt x="71" y="27"/>
                    </a:moveTo>
                    <a:cubicBezTo>
                      <a:pt x="46" y="23"/>
                      <a:pt x="23" y="11"/>
                      <a:pt x="0" y="0"/>
                    </a:cubicBezTo>
                    <a:cubicBezTo>
                      <a:pt x="24" y="8"/>
                      <a:pt x="49" y="14"/>
                      <a:pt x="71" y="27"/>
                    </a:cubicBezTo>
                    <a:cubicBezTo>
                      <a:pt x="71" y="27"/>
                      <a:pt x="71" y="27"/>
                      <a:pt x="71" y="2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4" name="Freeform 333">
                <a:extLst>
                  <a:ext uri="{FF2B5EF4-FFF2-40B4-BE49-F238E27FC236}">
                    <a16:creationId xmlns:a16="http://schemas.microsoft.com/office/drawing/2014/main" id="{812F69F2-2D5C-5DB3-C446-C07A34A9B26A}"/>
                  </a:ext>
                </a:extLst>
              </p:cNvPr>
              <p:cNvSpPr/>
              <p:nvPr/>
            </p:nvSpPr>
            <p:spPr bwMode="auto">
              <a:xfrm>
                <a:off x="5434" y="1431"/>
                <a:ext cx="26" cy="16"/>
              </a:xfrm>
              <a:custGeom>
                <a:avLst/>
                <a:gdLst>
                  <a:gd name="T0" fmla="*/ 21 w 23"/>
                  <a:gd name="T1" fmla="*/ 14 h 14"/>
                  <a:gd name="T2" fmla="*/ 2 w 23"/>
                  <a:gd name="T3" fmla="*/ 6 h 14"/>
                  <a:gd name="T4" fmla="*/ 0 w 23"/>
                  <a:gd name="T5" fmla="*/ 3 h 14"/>
                  <a:gd name="T6" fmla="*/ 4 w 23"/>
                  <a:gd name="T7" fmla="*/ 1 h 14"/>
                  <a:gd name="T8" fmla="*/ 23 w 23"/>
                  <a:gd name="T9" fmla="*/ 12 h 14"/>
                  <a:gd name="T10" fmla="*/ 21 w 23"/>
                  <a:gd name="T11" fmla="*/ 14 h 14"/>
                </a:gdLst>
                <a:ahLst/>
                <a:cxnLst>
                  <a:cxn ang="0">
                    <a:pos x="T0" y="T1"/>
                  </a:cxn>
                  <a:cxn ang="0">
                    <a:pos x="T2" y="T3"/>
                  </a:cxn>
                  <a:cxn ang="0">
                    <a:pos x="T4" y="T5"/>
                  </a:cxn>
                  <a:cxn ang="0">
                    <a:pos x="T6" y="T7"/>
                  </a:cxn>
                  <a:cxn ang="0">
                    <a:pos x="T8" y="T9"/>
                  </a:cxn>
                  <a:cxn ang="0">
                    <a:pos x="T10" y="T11"/>
                  </a:cxn>
                </a:cxnLst>
                <a:rect l="0" t="0" r="r" b="b"/>
                <a:pathLst>
                  <a:path w="23" h="14">
                    <a:moveTo>
                      <a:pt x="21" y="14"/>
                    </a:moveTo>
                    <a:cubicBezTo>
                      <a:pt x="15" y="12"/>
                      <a:pt x="8" y="9"/>
                      <a:pt x="2" y="6"/>
                    </a:cubicBezTo>
                    <a:cubicBezTo>
                      <a:pt x="1" y="6"/>
                      <a:pt x="0" y="4"/>
                      <a:pt x="0" y="3"/>
                    </a:cubicBezTo>
                    <a:cubicBezTo>
                      <a:pt x="0" y="1"/>
                      <a:pt x="3" y="0"/>
                      <a:pt x="4" y="1"/>
                    </a:cubicBezTo>
                    <a:cubicBezTo>
                      <a:pt x="10" y="5"/>
                      <a:pt x="16" y="8"/>
                      <a:pt x="23" y="12"/>
                    </a:cubicBezTo>
                    <a:cubicBezTo>
                      <a:pt x="22" y="13"/>
                      <a:pt x="22" y="14"/>
                      <a:pt x="21"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5" name="Freeform 334">
                <a:extLst>
                  <a:ext uri="{FF2B5EF4-FFF2-40B4-BE49-F238E27FC236}">
                    <a16:creationId xmlns:a16="http://schemas.microsoft.com/office/drawing/2014/main" id="{05AE730B-C7DE-4A5C-784E-54A2C108E66A}"/>
                  </a:ext>
                </a:extLst>
              </p:cNvPr>
              <p:cNvSpPr/>
              <p:nvPr/>
            </p:nvSpPr>
            <p:spPr bwMode="auto">
              <a:xfrm>
                <a:off x="5488" y="1385"/>
                <a:ext cx="19" cy="14"/>
              </a:xfrm>
              <a:custGeom>
                <a:avLst/>
                <a:gdLst>
                  <a:gd name="T0" fmla="*/ 16 w 16"/>
                  <a:gd name="T1" fmla="*/ 13 h 13"/>
                  <a:gd name="T2" fmla="*/ 0 w 16"/>
                  <a:gd name="T3" fmla="*/ 0 h 13"/>
                  <a:gd name="T4" fmla="*/ 16 w 16"/>
                  <a:gd name="T5" fmla="*/ 13 h 13"/>
                </a:gdLst>
                <a:ahLst/>
                <a:cxnLst>
                  <a:cxn ang="0">
                    <a:pos x="T0" y="T1"/>
                  </a:cxn>
                  <a:cxn ang="0">
                    <a:pos x="T2" y="T3"/>
                  </a:cxn>
                  <a:cxn ang="0">
                    <a:pos x="T4" y="T5"/>
                  </a:cxn>
                </a:cxnLst>
                <a:rect l="0" t="0" r="r" b="b"/>
                <a:pathLst>
                  <a:path w="16" h="13">
                    <a:moveTo>
                      <a:pt x="16" y="13"/>
                    </a:moveTo>
                    <a:cubicBezTo>
                      <a:pt x="9" y="11"/>
                      <a:pt x="5" y="5"/>
                      <a:pt x="0" y="0"/>
                    </a:cubicBezTo>
                    <a:cubicBezTo>
                      <a:pt x="7" y="2"/>
                      <a:pt x="15" y="4"/>
                      <a:pt x="16"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6" name="Freeform 335">
                <a:extLst>
                  <a:ext uri="{FF2B5EF4-FFF2-40B4-BE49-F238E27FC236}">
                    <a16:creationId xmlns:a16="http://schemas.microsoft.com/office/drawing/2014/main" id="{15FC16F9-7BD0-1676-89E6-C921136AEE3B}"/>
                  </a:ext>
                </a:extLst>
              </p:cNvPr>
              <p:cNvSpPr/>
              <p:nvPr/>
            </p:nvSpPr>
            <p:spPr bwMode="auto">
              <a:xfrm>
                <a:off x="5491" y="1318"/>
                <a:ext cx="14" cy="17"/>
              </a:xfrm>
              <a:custGeom>
                <a:avLst/>
                <a:gdLst>
                  <a:gd name="T0" fmla="*/ 13 w 13"/>
                  <a:gd name="T1" fmla="*/ 15 h 15"/>
                  <a:gd name="T2" fmla="*/ 0 w 13"/>
                  <a:gd name="T3" fmla="*/ 0 h 15"/>
                  <a:gd name="T4" fmla="*/ 13 w 13"/>
                  <a:gd name="T5" fmla="*/ 15 h 15"/>
                </a:gdLst>
                <a:ahLst/>
                <a:cxnLst>
                  <a:cxn ang="0">
                    <a:pos x="T0" y="T1"/>
                  </a:cxn>
                  <a:cxn ang="0">
                    <a:pos x="T2" y="T3"/>
                  </a:cxn>
                  <a:cxn ang="0">
                    <a:pos x="T4" y="T5"/>
                  </a:cxn>
                </a:cxnLst>
                <a:rect l="0" t="0" r="r" b="b"/>
                <a:pathLst>
                  <a:path w="13" h="15">
                    <a:moveTo>
                      <a:pt x="13" y="15"/>
                    </a:moveTo>
                    <a:cubicBezTo>
                      <a:pt x="7" y="12"/>
                      <a:pt x="6" y="5"/>
                      <a:pt x="0" y="0"/>
                    </a:cubicBezTo>
                    <a:cubicBezTo>
                      <a:pt x="12" y="3"/>
                      <a:pt x="12" y="3"/>
                      <a:pt x="13"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7" name="Freeform 336">
                <a:extLst>
                  <a:ext uri="{FF2B5EF4-FFF2-40B4-BE49-F238E27FC236}">
                    <a16:creationId xmlns:a16="http://schemas.microsoft.com/office/drawing/2014/main" id="{3B4C7576-8A2C-5D21-D76E-36DFBCE7D7E3}"/>
                  </a:ext>
                </a:extLst>
              </p:cNvPr>
              <p:cNvSpPr/>
              <p:nvPr/>
            </p:nvSpPr>
            <p:spPr bwMode="auto">
              <a:xfrm>
                <a:off x="5496" y="1483"/>
                <a:ext cx="16" cy="12"/>
              </a:xfrm>
              <a:custGeom>
                <a:avLst/>
                <a:gdLst>
                  <a:gd name="T0" fmla="*/ 0 w 14"/>
                  <a:gd name="T1" fmla="*/ 10 h 10"/>
                  <a:gd name="T2" fmla="*/ 14 w 14"/>
                  <a:gd name="T3" fmla="*/ 0 h 10"/>
                  <a:gd name="T4" fmla="*/ 0 w 14"/>
                  <a:gd name="T5" fmla="*/ 10 h 10"/>
                </a:gdLst>
                <a:ahLst/>
                <a:cxnLst>
                  <a:cxn ang="0">
                    <a:pos x="T0" y="T1"/>
                  </a:cxn>
                  <a:cxn ang="0">
                    <a:pos x="T2" y="T3"/>
                  </a:cxn>
                  <a:cxn ang="0">
                    <a:pos x="T4" y="T5"/>
                  </a:cxn>
                </a:cxnLst>
                <a:rect l="0" t="0" r="r" b="b"/>
                <a:pathLst>
                  <a:path w="14" h="10">
                    <a:moveTo>
                      <a:pt x="0" y="10"/>
                    </a:moveTo>
                    <a:cubicBezTo>
                      <a:pt x="3" y="4"/>
                      <a:pt x="8" y="2"/>
                      <a:pt x="14" y="0"/>
                    </a:cubicBezTo>
                    <a:cubicBezTo>
                      <a:pt x="11" y="7"/>
                      <a:pt x="7" y="9"/>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8" name="Freeform 337">
                <a:extLst>
                  <a:ext uri="{FF2B5EF4-FFF2-40B4-BE49-F238E27FC236}">
                    <a16:creationId xmlns:a16="http://schemas.microsoft.com/office/drawing/2014/main" id="{E4FA1398-ADF7-7E78-2866-ADBF97C2A9F5}"/>
                  </a:ext>
                </a:extLst>
              </p:cNvPr>
              <p:cNvSpPr/>
              <p:nvPr/>
            </p:nvSpPr>
            <p:spPr bwMode="auto">
              <a:xfrm>
                <a:off x="5475" y="1493"/>
                <a:ext cx="15" cy="12"/>
              </a:xfrm>
              <a:custGeom>
                <a:avLst/>
                <a:gdLst>
                  <a:gd name="T0" fmla="*/ 13 w 13"/>
                  <a:gd name="T1" fmla="*/ 8 h 10"/>
                  <a:gd name="T2" fmla="*/ 0 w 13"/>
                  <a:gd name="T3" fmla="*/ 2 h 10"/>
                  <a:gd name="T4" fmla="*/ 13 w 13"/>
                  <a:gd name="T5" fmla="*/ 8 h 10"/>
                </a:gdLst>
                <a:ahLst/>
                <a:cxnLst>
                  <a:cxn ang="0">
                    <a:pos x="T0" y="T1"/>
                  </a:cxn>
                  <a:cxn ang="0">
                    <a:pos x="T2" y="T3"/>
                  </a:cxn>
                  <a:cxn ang="0">
                    <a:pos x="T4" y="T5"/>
                  </a:cxn>
                </a:cxnLst>
                <a:rect l="0" t="0" r="r" b="b"/>
                <a:pathLst>
                  <a:path w="13" h="10">
                    <a:moveTo>
                      <a:pt x="13" y="8"/>
                    </a:moveTo>
                    <a:cubicBezTo>
                      <a:pt x="7" y="10"/>
                      <a:pt x="3" y="7"/>
                      <a:pt x="0" y="2"/>
                    </a:cubicBezTo>
                    <a:cubicBezTo>
                      <a:pt x="7" y="0"/>
                      <a:pt x="9" y="7"/>
                      <a:pt x="13"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9" name="Freeform 338">
                <a:extLst>
                  <a:ext uri="{FF2B5EF4-FFF2-40B4-BE49-F238E27FC236}">
                    <a16:creationId xmlns:a16="http://schemas.microsoft.com/office/drawing/2014/main" id="{A4949467-4F2D-244A-F7A7-275C8FFF5561}"/>
                  </a:ext>
                </a:extLst>
              </p:cNvPr>
              <p:cNvSpPr/>
              <p:nvPr/>
            </p:nvSpPr>
            <p:spPr bwMode="auto">
              <a:xfrm>
                <a:off x="5516" y="1326"/>
                <a:ext cx="9" cy="9"/>
              </a:xfrm>
              <a:custGeom>
                <a:avLst/>
                <a:gdLst>
                  <a:gd name="T0" fmla="*/ 0 w 8"/>
                  <a:gd name="T1" fmla="*/ 0 h 8"/>
                  <a:gd name="T2" fmla="*/ 8 w 8"/>
                  <a:gd name="T3" fmla="*/ 8 h 8"/>
                  <a:gd name="T4" fmla="*/ 0 w 8"/>
                  <a:gd name="T5" fmla="*/ 0 h 8"/>
                </a:gdLst>
                <a:ahLst/>
                <a:cxnLst>
                  <a:cxn ang="0">
                    <a:pos x="T0" y="T1"/>
                  </a:cxn>
                  <a:cxn ang="0">
                    <a:pos x="T2" y="T3"/>
                  </a:cxn>
                  <a:cxn ang="0">
                    <a:pos x="T4" y="T5"/>
                  </a:cxn>
                </a:cxnLst>
                <a:rect l="0" t="0" r="r" b="b"/>
                <a:pathLst>
                  <a:path w="8" h="8">
                    <a:moveTo>
                      <a:pt x="0" y="0"/>
                    </a:moveTo>
                    <a:cubicBezTo>
                      <a:pt x="5" y="1"/>
                      <a:pt x="8" y="3"/>
                      <a:pt x="8" y="8"/>
                    </a:cubicBezTo>
                    <a:cubicBezTo>
                      <a:pt x="3" y="8"/>
                      <a:pt x="2" y="5"/>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0" name="Freeform 339">
                <a:extLst>
                  <a:ext uri="{FF2B5EF4-FFF2-40B4-BE49-F238E27FC236}">
                    <a16:creationId xmlns:a16="http://schemas.microsoft.com/office/drawing/2014/main" id="{BD37E942-6AE6-035C-B798-8B6A5456B5B1}"/>
                  </a:ext>
                </a:extLst>
              </p:cNvPr>
              <p:cNvSpPr/>
              <p:nvPr/>
            </p:nvSpPr>
            <p:spPr bwMode="auto">
              <a:xfrm>
                <a:off x="5562" y="1349"/>
                <a:ext cx="9" cy="14"/>
              </a:xfrm>
              <a:custGeom>
                <a:avLst/>
                <a:gdLst>
                  <a:gd name="T0" fmla="*/ 0 w 8"/>
                  <a:gd name="T1" fmla="*/ 0 h 12"/>
                  <a:gd name="T2" fmla="*/ 7 w 8"/>
                  <a:gd name="T3" fmla="*/ 12 h 12"/>
                  <a:gd name="T4" fmla="*/ 7 w 8"/>
                  <a:gd name="T5" fmla="*/ 12 h 12"/>
                  <a:gd name="T6" fmla="*/ 0 w 8"/>
                  <a:gd name="T7" fmla="*/ 0 h 12"/>
                </a:gdLst>
                <a:ahLst/>
                <a:cxnLst>
                  <a:cxn ang="0">
                    <a:pos x="T0" y="T1"/>
                  </a:cxn>
                  <a:cxn ang="0">
                    <a:pos x="T2" y="T3"/>
                  </a:cxn>
                  <a:cxn ang="0">
                    <a:pos x="T4" y="T5"/>
                  </a:cxn>
                  <a:cxn ang="0">
                    <a:pos x="T6" y="T7"/>
                  </a:cxn>
                </a:cxnLst>
                <a:rect l="0" t="0" r="r" b="b"/>
                <a:pathLst>
                  <a:path w="8" h="12">
                    <a:moveTo>
                      <a:pt x="0" y="0"/>
                    </a:moveTo>
                    <a:cubicBezTo>
                      <a:pt x="8" y="1"/>
                      <a:pt x="7" y="7"/>
                      <a:pt x="7" y="12"/>
                    </a:cubicBezTo>
                    <a:cubicBezTo>
                      <a:pt x="7" y="12"/>
                      <a:pt x="7" y="12"/>
                      <a:pt x="7" y="12"/>
                    </a:cubicBezTo>
                    <a:cubicBezTo>
                      <a:pt x="2" y="10"/>
                      <a:pt x="0" y="5"/>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1" name="Freeform 340">
                <a:extLst>
                  <a:ext uri="{FF2B5EF4-FFF2-40B4-BE49-F238E27FC236}">
                    <a16:creationId xmlns:a16="http://schemas.microsoft.com/office/drawing/2014/main" id="{CC592DB6-0930-90CF-6054-EBF1818C1B25}"/>
                  </a:ext>
                </a:extLst>
              </p:cNvPr>
              <p:cNvSpPr/>
              <p:nvPr/>
            </p:nvSpPr>
            <p:spPr bwMode="auto">
              <a:xfrm>
                <a:off x="5570" y="1363"/>
                <a:ext cx="7" cy="22"/>
              </a:xfrm>
              <a:custGeom>
                <a:avLst/>
                <a:gdLst>
                  <a:gd name="T0" fmla="*/ 0 w 6"/>
                  <a:gd name="T1" fmla="*/ 0 h 19"/>
                  <a:gd name="T2" fmla="*/ 5 w 6"/>
                  <a:gd name="T3" fmla="*/ 19 h 19"/>
                  <a:gd name="T4" fmla="*/ 5 w 6"/>
                  <a:gd name="T5" fmla="*/ 19 h 19"/>
                  <a:gd name="T6" fmla="*/ 0 w 6"/>
                  <a:gd name="T7" fmla="*/ 0 h 19"/>
                  <a:gd name="T8" fmla="*/ 0 w 6"/>
                  <a:gd name="T9" fmla="*/ 0 h 19"/>
                </a:gdLst>
                <a:ahLst/>
                <a:cxnLst>
                  <a:cxn ang="0">
                    <a:pos x="T0" y="T1"/>
                  </a:cxn>
                  <a:cxn ang="0">
                    <a:pos x="T2" y="T3"/>
                  </a:cxn>
                  <a:cxn ang="0">
                    <a:pos x="T4" y="T5"/>
                  </a:cxn>
                  <a:cxn ang="0">
                    <a:pos x="T6" y="T7"/>
                  </a:cxn>
                  <a:cxn ang="0">
                    <a:pos x="T8" y="T9"/>
                  </a:cxn>
                </a:cxnLst>
                <a:rect l="0" t="0" r="r" b="b"/>
                <a:pathLst>
                  <a:path w="6" h="19">
                    <a:moveTo>
                      <a:pt x="0" y="0"/>
                    </a:moveTo>
                    <a:cubicBezTo>
                      <a:pt x="6" y="5"/>
                      <a:pt x="4" y="13"/>
                      <a:pt x="5" y="19"/>
                    </a:cubicBezTo>
                    <a:cubicBezTo>
                      <a:pt x="5" y="19"/>
                      <a:pt x="5" y="19"/>
                      <a:pt x="5" y="19"/>
                    </a:cubicBezTo>
                    <a:cubicBezTo>
                      <a:pt x="1" y="13"/>
                      <a:pt x="0" y="7"/>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2" name="Freeform 341">
                <a:extLst>
                  <a:ext uri="{FF2B5EF4-FFF2-40B4-BE49-F238E27FC236}">
                    <a16:creationId xmlns:a16="http://schemas.microsoft.com/office/drawing/2014/main" id="{85BB1C8C-14CB-BA57-881A-A5A2117E45AA}"/>
                  </a:ext>
                </a:extLst>
              </p:cNvPr>
              <p:cNvSpPr/>
              <p:nvPr/>
            </p:nvSpPr>
            <p:spPr bwMode="auto">
              <a:xfrm>
                <a:off x="5507" y="1398"/>
                <a:ext cx="11" cy="9"/>
              </a:xfrm>
              <a:custGeom>
                <a:avLst/>
                <a:gdLst>
                  <a:gd name="T0" fmla="*/ 0 w 10"/>
                  <a:gd name="T1" fmla="*/ 1 h 8"/>
                  <a:gd name="T2" fmla="*/ 10 w 10"/>
                  <a:gd name="T3" fmla="*/ 8 h 8"/>
                  <a:gd name="T4" fmla="*/ 10 w 10"/>
                  <a:gd name="T5" fmla="*/ 8 h 8"/>
                  <a:gd name="T6" fmla="*/ 0 w 10"/>
                  <a:gd name="T7" fmla="*/ 1 h 8"/>
                </a:gdLst>
                <a:ahLst/>
                <a:cxnLst>
                  <a:cxn ang="0">
                    <a:pos x="T0" y="T1"/>
                  </a:cxn>
                  <a:cxn ang="0">
                    <a:pos x="T2" y="T3"/>
                  </a:cxn>
                  <a:cxn ang="0">
                    <a:pos x="T4" y="T5"/>
                  </a:cxn>
                  <a:cxn ang="0">
                    <a:pos x="T6" y="T7"/>
                  </a:cxn>
                </a:cxnLst>
                <a:rect l="0" t="0" r="r" b="b"/>
                <a:pathLst>
                  <a:path w="10" h="8">
                    <a:moveTo>
                      <a:pt x="0" y="1"/>
                    </a:moveTo>
                    <a:cubicBezTo>
                      <a:pt x="5" y="0"/>
                      <a:pt x="10" y="2"/>
                      <a:pt x="10" y="8"/>
                    </a:cubicBezTo>
                    <a:cubicBezTo>
                      <a:pt x="10" y="8"/>
                      <a:pt x="10" y="8"/>
                      <a:pt x="10" y="8"/>
                    </a:cubicBezTo>
                    <a:cubicBezTo>
                      <a:pt x="5" y="7"/>
                      <a:pt x="1" y="6"/>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3" name="Freeform 342">
                <a:extLst>
                  <a:ext uri="{FF2B5EF4-FFF2-40B4-BE49-F238E27FC236}">
                    <a16:creationId xmlns:a16="http://schemas.microsoft.com/office/drawing/2014/main" id="{292C4BE1-CFA5-BC04-FA95-F0AC2484F4E1}"/>
                  </a:ext>
                </a:extLst>
              </p:cNvPr>
              <p:cNvSpPr/>
              <p:nvPr/>
            </p:nvSpPr>
            <p:spPr bwMode="auto">
              <a:xfrm>
                <a:off x="5539" y="1429"/>
                <a:ext cx="12" cy="8"/>
              </a:xfrm>
              <a:custGeom>
                <a:avLst/>
                <a:gdLst>
                  <a:gd name="T0" fmla="*/ 0 w 10"/>
                  <a:gd name="T1" fmla="*/ 0 h 7"/>
                  <a:gd name="T2" fmla="*/ 10 w 10"/>
                  <a:gd name="T3" fmla="*/ 7 h 7"/>
                  <a:gd name="T4" fmla="*/ 10 w 10"/>
                  <a:gd name="T5" fmla="*/ 7 h 7"/>
                  <a:gd name="T6" fmla="*/ 0 w 10"/>
                  <a:gd name="T7" fmla="*/ 0 h 7"/>
                </a:gdLst>
                <a:ahLst/>
                <a:cxnLst>
                  <a:cxn ang="0">
                    <a:pos x="T0" y="T1"/>
                  </a:cxn>
                  <a:cxn ang="0">
                    <a:pos x="T2" y="T3"/>
                  </a:cxn>
                  <a:cxn ang="0">
                    <a:pos x="T4" y="T5"/>
                  </a:cxn>
                  <a:cxn ang="0">
                    <a:pos x="T6" y="T7"/>
                  </a:cxn>
                </a:cxnLst>
                <a:rect l="0" t="0" r="r" b="b"/>
                <a:pathLst>
                  <a:path w="10" h="7">
                    <a:moveTo>
                      <a:pt x="0" y="0"/>
                    </a:moveTo>
                    <a:cubicBezTo>
                      <a:pt x="5" y="1"/>
                      <a:pt x="9" y="2"/>
                      <a:pt x="10" y="7"/>
                    </a:cubicBezTo>
                    <a:cubicBezTo>
                      <a:pt x="10" y="7"/>
                      <a:pt x="10" y="7"/>
                      <a:pt x="10" y="7"/>
                    </a:cubicBezTo>
                    <a:cubicBezTo>
                      <a:pt x="6" y="7"/>
                      <a:pt x="1" y="6"/>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4" name="Freeform 343">
                <a:extLst>
                  <a:ext uri="{FF2B5EF4-FFF2-40B4-BE49-F238E27FC236}">
                    <a16:creationId xmlns:a16="http://schemas.microsoft.com/office/drawing/2014/main" id="{40629CF3-5E0C-5B37-2D66-4C467C66D7A3}"/>
                  </a:ext>
                </a:extLst>
              </p:cNvPr>
              <p:cNvSpPr/>
              <p:nvPr/>
            </p:nvSpPr>
            <p:spPr bwMode="auto">
              <a:xfrm>
                <a:off x="5419" y="1332"/>
                <a:ext cx="10" cy="8"/>
              </a:xfrm>
              <a:custGeom>
                <a:avLst/>
                <a:gdLst>
                  <a:gd name="T0" fmla="*/ 0 w 9"/>
                  <a:gd name="T1" fmla="*/ 0 h 7"/>
                  <a:gd name="T2" fmla="*/ 9 w 9"/>
                  <a:gd name="T3" fmla="*/ 6 h 7"/>
                  <a:gd name="T4" fmla="*/ 0 w 9"/>
                  <a:gd name="T5" fmla="*/ 1 h 7"/>
                  <a:gd name="T6" fmla="*/ 0 w 9"/>
                  <a:gd name="T7" fmla="*/ 0 h 7"/>
                </a:gdLst>
                <a:ahLst/>
                <a:cxnLst>
                  <a:cxn ang="0">
                    <a:pos x="T0" y="T1"/>
                  </a:cxn>
                  <a:cxn ang="0">
                    <a:pos x="T2" y="T3"/>
                  </a:cxn>
                  <a:cxn ang="0">
                    <a:pos x="T4" y="T5"/>
                  </a:cxn>
                  <a:cxn ang="0">
                    <a:pos x="T6" y="T7"/>
                  </a:cxn>
                </a:cxnLst>
                <a:rect l="0" t="0" r="r" b="b"/>
                <a:pathLst>
                  <a:path w="9" h="7">
                    <a:moveTo>
                      <a:pt x="0" y="0"/>
                    </a:moveTo>
                    <a:cubicBezTo>
                      <a:pt x="3" y="1"/>
                      <a:pt x="7" y="2"/>
                      <a:pt x="9" y="6"/>
                    </a:cubicBezTo>
                    <a:cubicBezTo>
                      <a:pt x="4" y="7"/>
                      <a:pt x="1" y="6"/>
                      <a:pt x="0" y="1"/>
                    </a:cubicBezTo>
                    <a:lnTo>
                      <a:pt x="0" y="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5" name="Freeform 344">
                <a:extLst>
                  <a:ext uri="{FF2B5EF4-FFF2-40B4-BE49-F238E27FC236}">
                    <a16:creationId xmlns:a16="http://schemas.microsoft.com/office/drawing/2014/main" id="{38D2EBCD-47D8-B0AD-9AAF-39FA9C7898C9}"/>
                  </a:ext>
                </a:extLst>
              </p:cNvPr>
              <p:cNvSpPr/>
              <p:nvPr/>
            </p:nvSpPr>
            <p:spPr bwMode="auto">
              <a:xfrm>
                <a:off x="5480" y="1413"/>
                <a:ext cx="7" cy="8"/>
              </a:xfrm>
              <a:custGeom>
                <a:avLst/>
                <a:gdLst>
                  <a:gd name="T0" fmla="*/ 6 w 6"/>
                  <a:gd name="T1" fmla="*/ 7 h 7"/>
                  <a:gd name="T2" fmla="*/ 0 w 6"/>
                  <a:gd name="T3" fmla="*/ 3 h 7"/>
                  <a:gd name="T4" fmla="*/ 2 w 6"/>
                  <a:gd name="T5" fmla="*/ 1 h 7"/>
                  <a:gd name="T6" fmla="*/ 6 w 6"/>
                  <a:gd name="T7" fmla="*/ 7 h 7"/>
                </a:gdLst>
                <a:ahLst/>
                <a:cxnLst>
                  <a:cxn ang="0">
                    <a:pos x="T0" y="T1"/>
                  </a:cxn>
                  <a:cxn ang="0">
                    <a:pos x="T2" y="T3"/>
                  </a:cxn>
                  <a:cxn ang="0">
                    <a:pos x="T4" y="T5"/>
                  </a:cxn>
                  <a:cxn ang="0">
                    <a:pos x="T6" y="T7"/>
                  </a:cxn>
                </a:cxnLst>
                <a:rect l="0" t="0" r="r" b="b"/>
                <a:pathLst>
                  <a:path w="6" h="7">
                    <a:moveTo>
                      <a:pt x="6" y="7"/>
                    </a:moveTo>
                    <a:cubicBezTo>
                      <a:pt x="3" y="7"/>
                      <a:pt x="1" y="6"/>
                      <a:pt x="0" y="3"/>
                    </a:cubicBezTo>
                    <a:cubicBezTo>
                      <a:pt x="0" y="1"/>
                      <a:pt x="1" y="0"/>
                      <a:pt x="2" y="1"/>
                    </a:cubicBezTo>
                    <a:cubicBezTo>
                      <a:pt x="5" y="1"/>
                      <a:pt x="6" y="4"/>
                      <a:pt x="6"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6" name="Freeform 345">
                <a:extLst>
                  <a:ext uri="{FF2B5EF4-FFF2-40B4-BE49-F238E27FC236}">
                    <a16:creationId xmlns:a16="http://schemas.microsoft.com/office/drawing/2014/main" id="{599552A7-5224-1FEC-E9D8-E1D9E0009189}"/>
                  </a:ext>
                </a:extLst>
              </p:cNvPr>
              <p:cNvSpPr/>
              <p:nvPr/>
            </p:nvSpPr>
            <p:spPr bwMode="auto">
              <a:xfrm>
                <a:off x="5449" y="1355"/>
                <a:ext cx="9" cy="6"/>
              </a:xfrm>
              <a:custGeom>
                <a:avLst/>
                <a:gdLst>
                  <a:gd name="T0" fmla="*/ 0 w 8"/>
                  <a:gd name="T1" fmla="*/ 0 h 5"/>
                  <a:gd name="T2" fmla="*/ 8 w 8"/>
                  <a:gd name="T3" fmla="*/ 5 h 5"/>
                  <a:gd name="T4" fmla="*/ 8 w 8"/>
                  <a:gd name="T5" fmla="*/ 5 h 5"/>
                  <a:gd name="T6" fmla="*/ 3 w 8"/>
                  <a:gd name="T7" fmla="*/ 5 h 5"/>
                  <a:gd name="T8" fmla="*/ 3 w 8"/>
                  <a:gd name="T9" fmla="*/ 5 h 5"/>
                  <a:gd name="T10" fmla="*/ 0 w 8"/>
                  <a:gd name="T11" fmla="*/ 0 h 5"/>
                </a:gdLst>
                <a:ahLst/>
                <a:cxnLst>
                  <a:cxn ang="0">
                    <a:pos x="T0" y="T1"/>
                  </a:cxn>
                  <a:cxn ang="0">
                    <a:pos x="T2" y="T3"/>
                  </a:cxn>
                  <a:cxn ang="0">
                    <a:pos x="T4" y="T5"/>
                  </a:cxn>
                  <a:cxn ang="0">
                    <a:pos x="T6" y="T7"/>
                  </a:cxn>
                  <a:cxn ang="0">
                    <a:pos x="T8" y="T9"/>
                  </a:cxn>
                  <a:cxn ang="0">
                    <a:pos x="T10" y="T11"/>
                  </a:cxn>
                </a:cxnLst>
                <a:rect l="0" t="0" r="r" b="b"/>
                <a:pathLst>
                  <a:path w="8" h="5">
                    <a:moveTo>
                      <a:pt x="0" y="0"/>
                    </a:moveTo>
                    <a:cubicBezTo>
                      <a:pt x="4" y="0"/>
                      <a:pt x="7" y="0"/>
                      <a:pt x="8" y="5"/>
                    </a:cubicBezTo>
                    <a:cubicBezTo>
                      <a:pt x="8" y="5"/>
                      <a:pt x="8" y="5"/>
                      <a:pt x="8" y="5"/>
                    </a:cubicBezTo>
                    <a:cubicBezTo>
                      <a:pt x="6" y="5"/>
                      <a:pt x="4" y="5"/>
                      <a:pt x="3" y="5"/>
                    </a:cubicBezTo>
                    <a:cubicBezTo>
                      <a:pt x="3" y="5"/>
                      <a:pt x="3" y="5"/>
                      <a:pt x="3" y="5"/>
                    </a:cubicBezTo>
                    <a:cubicBezTo>
                      <a:pt x="2" y="3"/>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7" name="Freeform 346">
                <a:extLst>
                  <a:ext uri="{FF2B5EF4-FFF2-40B4-BE49-F238E27FC236}">
                    <a16:creationId xmlns:a16="http://schemas.microsoft.com/office/drawing/2014/main" id="{3EBEB988-DE32-9EE5-0F0A-FC8FA9818759}"/>
                  </a:ext>
                </a:extLst>
              </p:cNvPr>
              <p:cNvSpPr/>
              <p:nvPr/>
            </p:nvSpPr>
            <p:spPr bwMode="auto">
              <a:xfrm>
                <a:off x="5445" y="1351"/>
                <a:ext cx="4" cy="4"/>
              </a:xfrm>
              <a:custGeom>
                <a:avLst/>
                <a:gdLst>
                  <a:gd name="T0" fmla="*/ 3 w 3"/>
                  <a:gd name="T1" fmla="*/ 4 h 4"/>
                  <a:gd name="T2" fmla="*/ 0 w 3"/>
                  <a:gd name="T3" fmla="*/ 2 h 4"/>
                  <a:gd name="T4" fmla="*/ 1 w 3"/>
                  <a:gd name="T5" fmla="*/ 0 h 4"/>
                  <a:gd name="T6" fmla="*/ 3 w 3"/>
                  <a:gd name="T7" fmla="*/ 4 h 4"/>
                </a:gdLst>
                <a:ahLst/>
                <a:cxnLst>
                  <a:cxn ang="0">
                    <a:pos x="T0" y="T1"/>
                  </a:cxn>
                  <a:cxn ang="0">
                    <a:pos x="T2" y="T3"/>
                  </a:cxn>
                  <a:cxn ang="0">
                    <a:pos x="T4" y="T5"/>
                  </a:cxn>
                  <a:cxn ang="0">
                    <a:pos x="T6" y="T7"/>
                  </a:cxn>
                </a:cxnLst>
                <a:rect l="0" t="0" r="r" b="b"/>
                <a:pathLst>
                  <a:path w="3" h="4">
                    <a:moveTo>
                      <a:pt x="3" y="4"/>
                    </a:moveTo>
                    <a:cubicBezTo>
                      <a:pt x="2" y="4"/>
                      <a:pt x="0" y="4"/>
                      <a:pt x="0" y="2"/>
                    </a:cubicBezTo>
                    <a:cubicBezTo>
                      <a:pt x="0" y="1"/>
                      <a:pt x="1" y="0"/>
                      <a:pt x="1" y="0"/>
                    </a:cubicBezTo>
                    <a:cubicBezTo>
                      <a:pt x="3" y="1"/>
                      <a:pt x="3" y="2"/>
                      <a:pt x="3"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8" name="Freeform 347">
                <a:extLst>
                  <a:ext uri="{FF2B5EF4-FFF2-40B4-BE49-F238E27FC236}">
                    <a16:creationId xmlns:a16="http://schemas.microsoft.com/office/drawing/2014/main" id="{687A83FF-41E2-1D1C-E3E6-8A08675A3D1A}"/>
                  </a:ext>
                </a:extLst>
              </p:cNvPr>
              <p:cNvSpPr/>
              <p:nvPr/>
            </p:nvSpPr>
            <p:spPr bwMode="auto">
              <a:xfrm>
                <a:off x="5472" y="1335"/>
                <a:ext cx="5" cy="3"/>
              </a:xfrm>
              <a:custGeom>
                <a:avLst/>
                <a:gdLst>
                  <a:gd name="T0" fmla="*/ 4 w 4"/>
                  <a:gd name="T1" fmla="*/ 3 h 3"/>
                  <a:gd name="T2" fmla="*/ 0 w 4"/>
                  <a:gd name="T3" fmla="*/ 0 h 3"/>
                  <a:gd name="T4" fmla="*/ 1 w 4"/>
                  <a:gd name="T5" fmla="*/ 0 h 3"/>
                  <a:gd name="T6" fmla="*/ 4 w 4"/>
                  <a:gd name="T7" fmla="*/ 3 h 3"/>
                </a:gdLst>
                <a:ahLst/>
                <a:cxnLst>
                  <a:cxn ang="0">
                    <a:pos x="T0" y="T1"/>
                  </a:cxn>
                  <a:cxn ang="0">
                    <a:pos x="T2" y="T3"/>
                  </a:cxn>
                  <a:cxn ang="0">
                    <a:pos x="T4" y="T5"/>
                  </a:cxn>
                  <a:cxn ang="0">
                    <a:pos x="T6" y="T7"/>
                  </a:cxn>
                </a:cxnLst>
                <a:rect l="0" t="0" r="r" b="b"/>
                <a:pathLst>
                  <a:path w="4" h="3">
                    <a:moveTo>
                      <a:pt x="4" y="3"/>
                    </a:moveTo>
                    <a:cubicBezTo>
                      <a:pt x="2" y="3"/>
                      <a:pt x="0" y="3"/>
                      <a:pt x="0" y="0"/>
                    </a:cubicBezTo>
                    <a:cubicBezTo>
                      <a:pt x="0" y="0"/>
                      <a:pt x="0" y="0"/>
                      <a:pt x="1" y="0"/>
                    </a:cubicBezTo>
                    <a:cubicBezTo>
                      <a:pt x="3" y="0"/>
                      <a:pt x="3" y="2"/>
                      <a:pt x="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9" name="Freeform 348">
                <a:extLst>
                  <a:ext uri="{FF2B5EF4-FFF2-40B4-BE49-F238E27FC236}">
                    <a16:creationId xmlns:a16="http://schemas.microsoft.com/office/drawing/2014/main" id="{9F834F57-27DF-B636-D231-023535E42C5F}"/>
                  </a:ext>
                </a:extLst>
              </p:cNvPr>
              <p:cNvSpPr/>
              <p:nvPr/>
            </p:nvSpPr>
            <p:spPr bwMode="auto">
              <a:xfrm>
                <a:off x="5409" y="1326"/>
                <a:ext cx="3" cy="3"/>
              </a:xfrm>
              <a:custGeom>
                <a:avLst/>
                <a:gdLst>
                  <a:gd name="T0" fmla="*/ 3 w 3"/>
                  <a:gd name="T1" fmla="*/ 1 h 3"/>
                  <a:gd name="T2" fmla="*/ 2 w 3"/>
                  <a:gd name="T3" fmla="*/ 3 h 3"/>
                  <a:gd name="T4" fmla="*/ 0 w 3"/>
                  <a:gd name="T5" fmla="*/ 2 h 3"/>
                  <a:gd name="T6" fmla="*/ 1 w 3"/>
                  <a:gd name="T7" fmla="*/ 0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3" y="2"/>
                      <a:pt x="3" y="3"/>
                      <a:pt x="2" y="3"/>
                    </a:cubicBezTo>
                    <a:cubicBezTo>
                      <a:pt x="2" y="3"/>
                      <a:pt x="1" y="2"/>
                      <a:pt x="0" y="2"/>
                    </a:cubicBezTo>
                    <a:cubicBezTo>
                      <a:pt x="1" y="2"/>
                      <a:pt x="1" y="1"/>
                      <a:pt x="1" y="0"/>
                    </a:cubicBezTo>
                    <a:cubicBezTo>
                      <a:pt x="2" y="0"/>
                      <a:pt x="2" y="1"/>
                      <a:pt x="3"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0" name="Freeform 349">
                <a:extLst>
                  <a:ext uri="{FF2B5EF4-FFF2-40B4-BE49-F238E27FC236}">
                    <a16:creationId xmlns:a16="http://schemas.microsoft.com/office/drawing/2014/main" id="{82337BD4-85E9-7368-ADB6-3179EEB3AAB7}"/>
                  </a:ext>
                </a:extLst>
              </p:cNvPr>
              <p:cNvSpPr/>
              <p:nvPr/>
            </p:nvSpPr>
            <p:spPr bwMode="auto">
              <a:xfrm>
                <a:off x="5465" y="1449"/>
                <a:ext cx="3" cy="2"/>
              </a:xfrm>
              <a:custGeom>
                <a:avLst/>
                <a:gdLst>
                  <a:gd name="T0" fmla="*/ 3 w 3"/>
                  <a:gd name="T1" fmla="*/ 2 h 2"/>
                  <a:gd name="T2" fmla="*/ 0 w 3"/>
                  <a:gd name="T3" fmla="*/ 1 h 2"/>
                  <a:gd name="T4" fmla="*/ 1 w 3"/>
                  <a:gd name="T5" fmla="*/ 0 h 2"/>
                  <a:gd name="T6" fmla="*/ 3 w 3"/>
                  <a:gd name="T7" fmla="*/ 1 h 2"/>
                  <a:gd name="T8" fmla="*/ 3 w 3"/>
                  <a:gd name="T9" fmla="*/ 2 h 2"/>
                </a:gdLst>
                <a:ahLst/>
                <a:cxnLst>
                  <a:cxn ang="0">
                    <a:pos x="T0" y="T1"/>
                  </a:cxn>
                  <a:cxn ang="0">
                    <a:pos x="T2" y="T3"/>
                  </a:cxn>
                  <a:cxn ang="0">
                    <a:pos x="T4" y="T5"/>
                  </a:cxn>
                  <a:cxn ang="0">
                    <a:pos x="T6" y="T7"/>
                  </a:cxn>
                  <a:cxn ang="0">
                    <a:pos x="T8" y="T9"/>
                  </a:cxn>
                </a:cxnLst>
                <a:rect l="0" t="0" r="r" b="b"/>
                <a:pathLst>
                  <a:path w="3" h="2">
                    <a:moveTo>
                      <a:pt x="3" y="2"/>
                    </a:moveTo>
                    <a:cubicBezTo>
                      <a:pt x="2" y="1"/>
                      <a:pt x="1" y="1"/>
                      <a:pt x="0" y="1"/>
                    </a:cubicBezTo>
                    <a:cubicBezTo>
                      <a:pt x="0" y="0"/>
                      <a:pt x="1" y="0"/>
                      <a:pt x="1" y="0"/>
                    </a:cubicBezTo>
                    <a:cubicBezTo>
                      <a:pt x="2" y="0"/>
                      <a:pt x="3" y="1"/>
                      <a:pt x="3" y="1"/>
                    </a:cubicBezTo>
                    <a:cubicBezTo>
                      <a:pt x="3" y="1"/>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1" name="Freeform 350">
                <a:extLst>
                  <a:ext uri="{FF2B5EF4-FFF2-40B4-BE49-F238E27FC236}">
                    <a16:creationId xmlns:a16="http://schemas.microsoft.com/office/drawing/2014/main" id="{D12D9E69-BD72-2D1E-19A6-F67CD9FBF8D8}"/>
                  </a:ext>
                </a:extLst>
              </p:cNvPr>
              <p:cNvSpPr/>
              <p:nvPr/>
            </p:nvSpPr>
            <p:spPr bwMode="auto">
              <a:xfrm>
                <a:off x="5560" y="1346"/>
                <a:ext cx="2" cy="3"/>
              </a:xfrm>
              <a:custGeom>
                <a:avLst/>
                <a:gdLst>
                  <a:gd name="T0" fmla="*/ 2 w 2"/>
                  <a:gd name="T1" fmla="*/ 3 h 3"/>
                  <a:gd name="T2" fmla="*/ 0 w 2"/>
                  <a:gd name="T3" fmla="*/ 0 h 3"/>
                  <a:gd name="T4" fmla="*/ 1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0" y="1"/>
                      <a:pt x="0" y="0"/>
                    </a:cubicBezTo>
                    <a:cubicBezTo>
                      <a:pt x="0" y="0"/>
                      <a:pt x="0" y="0"/>
                      <a:pt x="1" y="0"/>
                    </a:cubicBezTo>
                    <a:cubicBezTo>
                      <a:pt x="1" y="1"/>
                      <a:pt x="1" y="2"/>
                      <a:pt x="2"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2" name="Freeform 351">
                <a:extLst>
                  <a:ext uri="{FF2B5EF4-FFF2-40B4-BE49-F238E27FC236}">
                    <a16:creationId xmlns:a16="http://schemas.microsoft.com/office/drawing/2014/main" id="{21E69BC3-64D7-93FD-6DF2-34464599E561}"/>
                  </a:ext>
                </a:extLst>
              </p:cNvPr>
              <p:cNvSpPr/>
              <p:nvPr/>
            </p:nvSpPr>
            <p:spPr bwMode="auto">
              <a:xfrm>
                <a:off x="5437" y="1345"/>
                <a:ext cx="1" cy="1"/>
              </a:xfrm>
              <a:custGeom>
                <a:avLst/>
                <a:gdLst>
                  <a:gd name="T0" fmla="*/ 0 w 1"/>
                  <a:gd name="T1" fmla="*/ 1 h 1"/>
                  <a:gd name="T2" fmla="*/ 0 w 1"/>
                  <a:gd name="T3" fmla="*/ 0 h 1"/>
                  <a:gd name="T4" fmla="*/ 1 w 1"/>
                  <a:gd name="T5" fmla="*/ 0 h 1"/>
                  <a:gd name="T6" fmla="*/ 1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0"/>
                      <a:pt x="0" y="0"/>
                      <a:pt x="0" y="0"/>
                    </a:cubicBezTo>
                    <a:cubicBezTo>
                      <a:pt x="1" y="0"/>
                      <a:pt x="1" y="0"/>
                      <a:pt x="1" y="0"/>
                    </a:cubicBezTo>
                    <a:cubicBezTo>
                      <a:pt x="1" y="0"/>
                      <a:pt x="1" y="1"/>
                      <a:pt x="1" y="1"/>
                    </a:cubicBezTo>
                    <a:cubicBezTo>
                      <a:pt x="1" y="1"/>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3" name="Freeform 352">
                <a:extLst>
                  <a:ext uri="{FF2B5EF4-FFF2-40B4-BE49-F238E27FC236}">
                    <a16:creationId xmlns:a16="http://schemas.microsoft.com/office/drawing/2014/main" id="{08529269-BC72-6EAB-5544-9DE4AAA8CD0F}"/>
                  </a:ext>
                </a:extLst>
              </p:cNvPr>
              <p:cNvSpPr/>
              <p:nvPr/>
            </p:nvSpPr>
            <p:spPr bwMode="auto">
              <a:xfrm>
                <a:off x="5470" y="1342"/>
                <a:ext cx="4" cy="2"/>
              </a:xfrm>
              <a:custGeom>
                <a:avLst/>
                <a:gdLst>
                  <a:gd name="T0" fmla="*/ 3 w 3"/>
                  <a:gd name="T1" fmla="*/ 2 h 2"/>
                  <a:gd name="T2" fmla="*/ 0 w 3"/>
                  <a:gd name="T3" fmla="*/ 1 h 2"/>
                  <a:gd name="T4" fmla="*/ 1 w 3"/>
                  <a:gd name="T5" fmla="*/ 0 h 2"/>
                  <a:gd name="T6" fmla="*/ 3 w 3"/>
                  <a:gd name="T7" fmla="*/ 2 h 2"/>
                  <a:gd name="T8" fmla="*/ 3 w 3"/>
                  <a:gd name="T9" fmla="*/ 2 h 2"/>
                </a:gdLst>
                <a:ahLst/>
                <a:cxnLst>
                  <a:cxn ang="0">
                    <a:pos x="T0" y="T1"/>
                  </a:cxn>
                  <a:cxn ang="0">
                    <a:pos x="T2" y="T3"/>
                  </a:cxn>
                  <a:cxn ang="0">
                    <a:pos x="T4" y="T5"/>
                  </a:cxn>
                  <a:cxn ang="0">
                    <a:pos x="T6" y="T7"/>
                  </a:cxn>
                  <a:cxn ang="0">
                    <a:pos x="T8" y="T9"/>
                  </a:cxn>
                </a:cxnLst>
                <a:rect l="0" t="0" r="r" b="b"/>
                <a:pathLst>
                  <a:path w="3" h="2">
                    <a:moveTo>
                      <a:pt x="3" y="2"/>
                    </a:moveTo>
                    <a:cubicBezTo>
                      <a:pt x="2" y="2"/>
                      <a:pt x="1" y="2"/>
                      <a:pt x="0" y="1"/>
                    </a:cubicBezTo>
                    <a:cubicBezTo>
                      <a:pt x="0" y="1"/>
                      <a:pt x="0" y="1"/>
                      <a:pt x="1" y="0"/>
                    </a:cubicBezTo>
                    <a:cubicBezTo>
                      <a:pt x="2" y="1"/>
                      <a:pt x="2" y="2"/>
                      <a:pt x="3" y="2"/>
                    </a:cubicBezTo>
                    <a:cubicBezTo>
                      <a:pt x="3" y="2"/>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4" name="Freeform 353">
                <a:extLst>
                  <a:ext uri="{FF2B5EF4-FFF2-40B4-BE49-F238E27FC236}">
                    <a16:creationId xmlns:a16="http://schemas.microsoft.com/office/drawing/2014/main" id="{C2A132B9-4D14-2CFB-4ED8-F8D9E48A5C83}"/>
                  </a:ext>
                </a:extLst>
              </p:cNvPr>
              <p:cNvSpPr/>
              <p:nvPr/>
            </p:nvSpPr>
            <p:spPr bwMode="auto">
              <a:xfrm>
                <a:off x="5418" y="1332"/>
                <a:ext cx="1" cy="2"/>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0"/>
                      <a:pt x="1" y="0"/>
                      <a:pt x="1" y="0"/>
                    </a:cubicBezTo>
                    <a:lnTo>
                      <a:pt x="1"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5" name="Freeform 354">
                <a:extLst>
                  <a:ext uri="{FF2B5EF4-FFF2-40B4-BE49-F238E27FC236}">
                    <a16:creationId xmlns:a16="http://schemas.microsoft.com/office/drawing/2014/main" id="{8E6F471D-02F7-E16E-B2BC-F703C62E33F1}"/>
                  </a:ext>
                </a:extLst>
              </p:cNvPr>
              <p:cNvSpPr/>
              <p:nvPr/>
            </p:nvSpPr>
            <p:spPr bwMode="auto">
              <a:xfrm>
                <a:off x="5538" y="142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6" name="Freeform 355">
                <a:extLst>
                  <a:ext uri="{FF2B5EF4-FFF2-40B4-BE49-F238E27FC236}">
                    <a16:creationId xmlns:a16="http://schemas.microsoft.com/office/drawing/2014/main" id="{2EF9B8F0-BD62-A2EF-FC85-C0E1440315DC}"/>
                  </a:ext>
                </a:extLst>
              </p:cNvPr>
              <p:cNvSpPr/>
              <p:nvPr/>
            </p:nvSpPr>
            <p:spPr bwMode="auto">
              <a:xfrm>
                <a:off x="5477" y="1338"/>
                <a:ext cx="2" cy="4"/>
              </a:xfrm>
              <a:custGeom>
                <a:avLst/>
                <a:gdLst>
                  <a:gd name="T0" fmla="*/ 0 w 2"/>
                  <a:gd name="T1" fmla="*/ 0 h 3"/>
                  <a:gd name="T2" fmla="*/ 2 w 2"/>
                  <a:gd name="T3" fmla="*/ 3 h 3"/>
                  <a:gd name="T4" fmla="*/ 2 w 2"/>
                  <a:gd name="T5" fmla="*/ 3 h 3"/>
                  <a:gd name="T6" fmla="*/ 0 w 2"/>
                  <a:gd name="T7" fmla="*/ 0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1" y="2"/>
                      <a:pt x="2" y="3"/>
                    </a:cubicBezTo>
                    <a:cubicBezTo>
                      <a:pt x="2" y="3"/>
                      <a:pt x="2" y="3"/>
                      <a:pt x="2" y="3"/>
                    </a:cubicBezTo>
                    <a:cubicBezTo>
                      <a:pt x="1" y="2"/>
                      <a:pt x="0" y="1"/>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7" name="Freeform 356">
                <a:extLst>
                  <a:ext uri="{FF2B5EF4-FFF2-40B4-BE49-F238E27FC236}">
                    <a16:creationId xmlns:a16="http://schemas.microsoft.com/office/drawing/2014/main" id="{10D7CB37-41BC-F50C-CC8C-9EA2EEEDB2C5}"/>
                  </a:ext>
                </a:extLst>
              </p:cNvPr>
              <p:cNvSpPr/>
              <p:nvPr/>
            </p:nvSpPr>
            <p:spPr bwMode="auto">
              <a:xfrm>
                <a:off x="5528" y="1340"/>
                <a:ext cx="1" cy="2"/>
              </a:xfrm>
              <a:custGeom>
                <a:avLst/>
                <a:gdLst>
                  <a:gd name="T0" fmla="*/ 0 w 1"/>
                  <a:gd name="T1" fmla="*/ 1 h 1"/>
                  <a:gd name="T2" fmla="*/ 0 w 1"/>
                  <a:gd name="T3" fmla="*/ 0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0" y="0"/>
                      <a:pt x="0" y="0"/>
                      <a:pt x="1" y="1"/>
                    </a:cubicBezTo>
                    <a:cubicBezTo>
                      <a:pt x="1" y="1"/>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8" name="Freeform 357">
                <a:extLst>
                  <a:ext uri="{FF2B5EF4-FFF2-40B4-BE49-F238E27FC236}">
                    <a16:creationId xmlns:a16="http://schemas.microsoft.com/office/drawing/2014/main" id="{A0891149-0E63-76C1-48A6-6DDFE915FA69}"/>
                  </a:ext>
                </a:extLst>
              </p:cNvPr>
              <p:cNvSpPr/>
              <p:nvPr/>
            </p:nvSpPr>
            <p:spPr bwMode="auto">
              <a:xfrm>
                <a:off x="5208" y="2065"/>
                <a:ext cx="104" cy="75"/>
              </a:xfrm>
              <a:custGeom>
                <a:avLst/>
                <a:gdLst>
                  <a:gd name="T0" fmla="*/ 92 w 92"/>
                  <a:gd name="T1" fmla="*/ 2 h 66"/>
                  <a:gd name="T2" fmla="*/ 58 w 92"/>
                  <a:gd name="T3" fmla="*/ 25 h 66"/>
                  <a:gd name="T4" fmla="*/ 0 w 92"/>
                  <a:gd name="T5" fmla="*/ 66 h 66"/>
                  <a:gd name="T6" fmla="*/ 7 w 92"/>
                  <a:gd name="T7" fmla="*/ 47 h 66"/>
                  <a:gd name="T8" fmla="*/ 10 w 92"/>
                  <a:gd name="T9" fmla="*/ 45 h 66"/>
                  <a:gd name="T10" fmla="*/ 29 w 92"/>
                  <a:gd name="T11" fmla="*/ 37 h 66"/>
                  <a:gd name="T12" fmla="*/ 41 w 92"/>
                  <a:gd name="T13" fmla="*/ 31 h 66"/>
                  <a:gd name="T14" fmla="*/ 44 w 92"/>
                  <a:gd name="T15" fmla="*/ 32 h 66"/>
                  <a:gd name="T16" fmla="*/ 41 w 92"/>
                  <a:gd name="T17" fmla="*/ 31 h 66"/>
                  <a:gd name="T18" fmla="*/ 87 w 92"/>
                  <a:gd name="T19" fmla="*/ 0 h 66"/>
                  <a:gd name="T20" fmla="*/ 87 w 92"/>
                  <a:gd name="T21" fmla="*/ 0 h 66"/>
                  <a:gd name="T22" fmla="*/ 92 w 92"/>
                  <a:gd name="T23" fmla="*/ 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2" h="66">
                    <a:moveTo>
                      <a:pt x="92" y="2"/>
                    </a:moveTo>
                    <a:cubicBezTo>
                      <a:pt x="82" y="12"/>
                      <a:pt x="66" y="15"/>
                      <a:pt x="58" y="25"/>
                    </a:cubicBezTo>
                    <a:cubicBezTo>
                      <a:pt x="42" y="43"/>
                      <a:pt x="14" y="45"/>
                      <a:pt x="0" y="66"/>
                    </a:cubicBezTo>
                    <a:cubicBezTo>
                      <a:pt x="3" y="60"/>
                      <a:pt x="5" y="53"/>
                      <a:pt x="7" y="47"/>
                    </a:cubicBezTo>
                    <a:cubicBezTo>
                      <a:pt x="8" y="46"/>
                      <a:pt x="9" y="45"/>
                      <a:pt x="10" y="45"/>
                    </a:cubicBezTo>
                    <a:cubicBezTo>
                      <a:pt x="20" y="51"/>
                      <a:pt x="23" y="40"/>
                      <a:pt x="29" y="37"/>
                    </a:cubicBezTo>
                    <a:cubicBezTo>
                      <a:pt x="33" y="35"/>
                      <a:pt x="36" y="32"/>
                      <a:pt x="41" y="31"/>
                    </a:cubicBezTo>
                    <a:cubicBezTo>
                      <a:pt x="42" y="32"/>
                      <a:pt x="42" y="35"/>
                      <a:pt x="44" y="32"/>
                    </a:cubicBezTo>
                    <a:cubicBezTo>
                      <a:pt x="43" y="32"/>
                      <a:pt x="42" y="32"/>
                      <a:pt x="41" y="31"/>
                    </a:cubicBezTo>
                    <a:cubicBezTo>
                      <a:pt x="55" y="19"/>
                      <a:pt x="68" y="5"/>
                      <a:pt x="87" y="0"/>
                    </a:cubicBezTo>
                    <a:cubicBezTo>
                      <a:pt x="87" y="0"/>
                      <a:pt x="87" y="0"/>
                      <a:pt x="87" y="0"/>
                    </a:cubicBezTo>
                    <a:cubicBezTo>
                      <a:pt x="88" y="2"/>
                      <a:pt x="90" y="2"/>
                      <a:pt x="9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9" name="Freeform 358">
                <a:extLst>
                  <a:ext uri="{FF2B5EF4-FFF2-40B4-BE49-F238E27FC236}">
                    <a16:creationId xmlns:a16="http://schemas.microsoft.com/office/drawing/2014/main" id="{960FB089-0EAF-DB0E-0FB6-0F4F8E4EB225}"/>
                  </a:ext>
                </a:extLst>
              </p:cNvPr>
              <p:cNvSpPr/>
              <p:nvPr/>
            </p:nvSpPr>
            <p:spPr bwMode="auto">
              <a:xfrm>
                <a:off x="5233" y="2015"/>
                <a:ext cx="35" cy="77"/>
              </a:xfrm>
              <a:custGeom>
                <a:avLst/>
                <a:gdLst>
                  <a:gd name="T0" fmla="*/ 31 w 31"/>
                  <a:gd name="T1" fmla="*/ 37 h 68"/>
                  <a:gd name="T2" fmla="*/ 3 w 31"/>
                  <a:gd name="T3" fmla="*/ 68 h 68"/>
                  <a:gd name="T4" fmla="*/ 0 w 31"/>
                  <a:gd name="T5" fmla="*/ 66 h 68"/>
                  <a:gd name="T6" fmla="*/ 22 w 31"/>
                  <a:gd name="T7" fmla="*/ 0 h 68"/>
                  <a:gd name="T8" fmla="*/ 24 w 31"/>
                  <a:gd name="T9" fmla="*/ 11 h 68"/>
                  <a:gd name="T10" fmla="*/ 19 w 31"/>
                  <a:gd name="T11" fmla="*/ 24 h 68"/>
                  <a:gd name="T12" fmla="*/ 18 w 31"/>
                  <a:gd name="T13" fmla="*/ 40 h 68"/>
                  <a:gd name="T14" fmla="*/ 31 w 31"/>
                  <a:gd name="T15" fmla="*/ 37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68">
                    <a:moveTo>
                      <a:pt x="31" y="37"/>
                    </a:moveTo>
                    <a:cubicBezTo>
                      <a:pt x="25" y="51"/>
                      <a:pt x="11" y="56"/>
                      <a:pt x="3" y="68"/>
                    </a:cubicBezTo>
                    <a:cubicBezTo>
                      <a:pt x="2" y="68"/>
                      <a:pt x="1" y="67"/>
                      <a:pt x="0" y="66"/>
                    </a:cubicBezTo>
                    <a:cubicBezTo>
                      <a:pt x="7" y="44"/>
                      <a:pt x="14" y="22"/>
                      <a:pt x="22" y="0"/>
                    </a:cubicBezTo>
                    <a:cubicBezTo>
                      <a:pt x="26" y="3"/>
                      <a:pt x="26" y="7"/>
                      <a:pt x="24" y="11"/>
                    </a:cubicBezTo>
                    <a:cubicBezTo>
                      <a:pt x="22" y="15"/>
                      <a:pt x="20" y="19"/>
                      <a:pt x="19" y="24"/>
                    </a:cubicBezTo>
                    <a:cubicBezTo>
                      <a:pt x="17" y="29"/>
                      <a:pt x="11" y="34"/>
                      <a:pt x="18" y="40"/>
                    </a:cubicBezTo>
                    <a:cubicBezTo>
                      <a:pt x="23" y="44"/>
                      <a:pt x="26" y="35"/>
                      <a:pt x="31" y="3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0" name="Freeform 359">
                <a:extLst>
                  <a:ext uri="{FF2B5EF4-FFF2-40B4-BE49-F238E27FC236}">
                    <a16:creationId xmlns:a16="http://schemas.microsoft.com/office/drawing/2014/main" id="{3D106E0F-7AF3-090A-F176-4001C67983A7}"/>
                  </a:ext>
                </a:extLst>
              </p:cNvPr>
              <p:cNvSpPr/>
              <p:nvPr/>
            </p:nvSpPr>
            <p:spPr bwMode="auto">
              <a:xfrm>
                <a:off x="5326" y="1984"/>
                <a:ext cx="91" cy="34"/>
              </a:xfrm>
              <a:custGeom>
                <a:avLst/>
                <a:gdLst>
                  <a:gd name="T0" fmla="*/ 0 w 80"/>
                  <a:gd name="T1" fmla="*/ 30 h 30"/>
                  <a:gd name="T2" fmla="*/ 24 w 80"/>
                  <a:gd name="T3" fmla="*/ 8 h 30"/>
                  <a:gd name="T4" fmla="*/ 24 w 80"/>
                  <a:gd name="T5" fmla="*/ 8 h 30"/>
                  <a:gd name="T6" fmla="*/ 30 w 80"/>
                  <a:gd name="T7" fmla="*/ 12 h 30"/>
                  <a:gd name="T8" fmla="*/ 70 w 80"/>
                  <a:gd name="T9" fmla="*/ 2 h 30"/>
                  <a:gd name="T10" fmla="*/ 80 w 80"/>
                  <a:gd name="T11" fmla="*/ 4 h 30"/>
                  <a:gd name="T12" fmla="*/ 0 w 80"/>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80" h="30">
                    <a:moveTo>
                      <a:pt x="0" y="30"/>
                    </a:moveTo>
                    <a:cubicBezTo>
                      <a:pt x="4" y="18"/>
                      <a:pt x="15" y="14"/>
                      <a:pt x="24" y="8"/>
                    </a:cubicBezTo>
                    <a:cubicBezTo>
                      <a:pt x="24" y="8"/>
                      <a:pt x="24" y="8"/>
                      <a:pt x="24" y="8"/>
                    </a:cubicBezTo>
                    <a:cubicBezTo>
                      <a:pt x="24" y="12"/>
                      <a:pt x="26" y="12"/>
                      <a:pt x="30" y="12"/>
                    </a:cubicBezTo>
                    <a:cubicBezTo>
                      <a:pt x="43" y="10"/>
                      <a:pt x="56" y="2"/>
                      <a:pt x="70" y="2"/>
                    </a:cubicBezTo>
                    <a:cubicBezTo>
                      <a:pt x="73" y="2"/>
                      <a:pt x="75" y="0"/>
                      <a:pt x="80" y="4"/>
                    </a:cubicBezTo>
                    <a:cubicBezTo>
                      <a:pt x="51" y="8"/>
                      <a:pt x="25" y="19"/>
                      <a:pt x="0" y="3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1" name="Freeform 360">
                <a:extLst>
                  <a:ext uri="{FF2B5EF4-FFF2-40B4-BE49-F238E27FC236}">
                    <a16:creationId xmlns:a16="http://schemas.microsoft.com/office/drawing/2014/main" id="{94B31FDD-262D-497A-7896-9A1067418B92}"/>
                  </a:ext>
                </a:extLst>
              </p:cNvPr>
              <p:cNvSpPr/>
              <p:nvPr/>
            </p:nvSpPr>
            <p:spPr bwMode="auto">
              <a:xfrm>
                <a:off x="5328" y="1938"/>
                <a:ext cx="47" cy="36"/>
              </a:xfrm>
              <a:custGeom>
                <a:avLst/>
                <a:gdLst>
                  <a:gd name="T0" fmla="*/ 41 w 41"/>
                  <a:gd name="T1" fmla="*/ 6 h 32"/>
                  <a:gd name="T2" fmla="*/ 0 w 41"/>
                  <a:gd name="T3" fmla="*/ 32 h 32"/>
                  <a:gd name="T4" fmla="*/ 0 w 41"/>
                  <a:gd name="T5" fmla="*/ 32 h 32"/>
                  <a:gd name="T6" fmla="*/ 24 w 41"/>
                  <a:gd name="T7" fmla="*/ 9 h 32"/>
                  <a:gd name="T8" fmla="*/ 41 w 41"/>
                  <a:gd name="T9" fmla="*/ 3 h 32"/>
                  <a:gd name="T10" fmla="*/ 41 w 41"/>
                  <a:gd name="T11" fmla="*/ 3 h 32"/>
                  <a:gd name="T12" fmla="*/ 41 w 41"/>
                  <a:gd name="T13" fmla="*/ 6 h 32"/>
                </a:gdLst>
                <a:ahLst/>
                <a:cxnLst>
                  <a:cxn ang="0">
                    <a:pos x="T0" y="T1"/>
                  </a:cxn>
                  <a:cxn ang="0">
                    <a:pos x="T2" y="T3"/>
                  </a:cxn>
                  <a:cxn ang="0">
                    <a:pos x="T4" y="T5"/>
                  </a:cxn>
                  <a:cxn ang="0">
                    <a:pos x="T6" y="T7"/>
                  </a:cxn>
                  <a:cxn ang="0">
                    <a:pos x="T8" y="T9"/>
                  </a:cxn>
                  <a:cxn ang="0">
                    <a:pos x="T10" y="T11"/>
                  </a:cxn>
                  <a:cxn ang="0">
                    <a:pos x="T12" y="T13"/>
                  </a:cxn>
                </a:cxnLst>
                <a:rect l="0" t="0" r="r" b="b"/>
                <a:pathLst>
                  <a:path w="41" h="32">
                    <a:moveTo>
                      <a:pt x="41" y="6"/>
                    </a:moveTo>
                    <a:cubicBezTo>
                      <a:pt x="30" y="19"/>
                      <a:pt x="16" y="26"/>
                      <a:pt x="0" y="32"/>
                    </a:cubicBezTo>
                    <a:cubicBezTo>
                      <a:pt x="0" y="32"/>
                      <a:pt x="0" y="32"/>
                      <a:pt x="0" y="32"/>
                    </a:cubicBezTo>
                    <a:cubicBezTo>
                      <a:pt x="5" y="21"/>
                      <a:pt x="18" y="18"/>
                      <a:pt x="24" y="9"/>
                    </a:cubicBezTo>
                    <a:cubicBezTo>
                      <a:pt x="29" y="2"/>
                      <a:pt x="34" y="0"/>
                      <a:pt x="41" y="3"/>
                    </a:cubicBezTo>
                    <a:cubicBezTo>
                      <a:pt x="41" y="3"/>
                      <a:pt x="41" y="3"/>
                      <a:pt x="41" y="3"/>
                    </a:cubicBezTo>
                    <a:cubicBezTo>
                      <a:pt x="41" y="4"/>
                      <a:pt x="41" y="5"/>
                      <a:pt x="41"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2" name="Freeform 361">
                <a:extLst>
                  <a:ext uri="{FF2B5EF4-FFF2-40B4-BE49-F238E27FC236}">
                    <a16:creationId xmlns:a16="http://schemas.microsoft.com/office/drawing/2014/main" id="{4ADD4C07-99CB-BFF6-B3FF-CC57C8676E4B}"/>
                  </a:ext>
                </a:extLst>
              </p:cNvPr>
              <p:cNvSpPr/>
              <p:nvPr/>
            </p:nvSpPr>
            <p:spPr bwMode="auto">
              <a:xfrm>
                <a:off x="5375" y="1922"/>
                <a:ext cx="50" cy="28"/>
              </a:xfrm>
              <a:custGeom>
                <a:avLst/>
                <a:gdLst>
                  <a:gd name="T0" fmla="*/ 0 w 44"/>
                  <a:gd name="T1" fmla="*/ 17 h 25"/>
                  <a:gd name="T2" fmla="*/ 29 w 44"/>
                  <a:gd name="T3" fmla="*/ 0 h 25"/>
                  <a:gd name="T4" fmla="*/ 31 w 44"/>
                  <a:gd name="T5" fmla="*/ 3 h 25"/>
                  <a:gd name="T6" fmla="*/ 7 w 44"/>
                  <a:gd name="T7" fmla="*/ 16 h 25"/>
                  <a:gd name="T8" fmla="*/ 7 w 44"/>
                  <a:gd name="T9" fmla="*/ 17 h 25"/>
                  <a:gd name="T10" fmla="*/ 44 w 44"/>
                  <a:gd name="T11" fmla="*/ 10 h 25"/>
                  <a:gd name="T12" fmla="*/ 24 w 44"/>
                  <a:gd name="T13" fmla="*/ 18 h 25"/>
                  <a:gd name="T14" fmla="*/ 8 w 44"/>
                  <a:gd name="T15" fmla="*/ 23 h 25"/>
                  <a:gd name="T16" fmla="*/ 0 w 44"/>
                  <a:gd name="T17" fmla="*/ 20 h 25"/>
                  <a:gd name="T18" fmla="*/ 0 w 44"/>
                  <a:gd name="T19" fmla="*/ 20 h 25"/>
                  <a:gd name="T20" fmla="*/ 1 w 44"/>
                  <a:gd name="T21" fmla="*/ 19 h 25"/>
                  <a:gd name="T22" fmla="*/ 0 w 44"/>
                  <a:gd name="T23"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 h="25">
                    <a:moveTo>
                      <a:pt x="0" y="17"/>
                    </a:moveTo>
                    <a:cubicBezTo>
                      <a:pt x="7" y="6"/>
                      <a:pt x="19" y="5"/>
                      <a:pt x="29" y="0"/>
                    </a:cubicBezTo>
                    <a:cubicBezTo>
                      <a:pt x="30" y="1"/>
                      <a:pt x="30" y="2"/>
                      <a:pt x="31" y="3"/>
                    </a:cubicBezTo>
                    <a:cubicBezTo>
                      <a:pt x="23" y="7"/>
                      <a:pt x="15" y="11"/>
                      <a:pt x="7" y="16"/>
                    </a:cubicBezTo>
                    <a:cubicBezTo>
                      <a:pt x="7" y="16"/>
                      <a:pt x="7" y="17"/>
                      <a:pt x="7" y="17"/>
                    </a:cubicBezTo>
                    <a:cubicBezTo>
                      <a:pt x="20" y="15"/>
                      <a:pt x="32" y="12"/>
                      <a:pt x="44" y="10"/>
                    </a:cubicBezTo>
                    <a:cubicBezTo>
                      <a:pt x="38" y="16"/>
                      <a:pt x="31" y="16"/>
                      <a:pt x="24" y="18"/>
                    </a:cubicBezTo>
                    <a:cubicBezTo>
                      <a:pt x="19" y="19"/>
                      <a:pt x="13" y="21"/>
                      <a:pt x="8" y="23"/>
                    </a:cubicBezTo>
                    <a:cubicBezTo>
                      <a:pt x="4" y="25"/>
                      <a:pt x="1" y="25"/>
                      <a:pt x="0" y="20"/>
                    </a:cubicBezTo>
                    <a:cubicBezTo>
                      <a:pt x="0" y="20"/>
                      <a:pt x="0" y="20"/>
                      <a:pt x="0" y="20"/>
                    </a:cubicBezTo>
                    <a:cubicBezTo>
                      <a:pt x="1" y="19"/>
                      <a:pt x="1" y="19"/>
                      <a:pt x="1" y="19"/>
                    </a:cubicBezTo>
                    <a:cubicBezTo>
                      <a:pt x="1" y="18"/>
                      <a:pt x="1" y="18"/>
                      <a:pt x="0"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3" name="Freeform 362">
                <a:extLst>
                  <a:ext uri="{FF2B5EF4-FFF2-40B4-BE49-F238E27FC236}">
                    <a16:creationId xmlns:a16="http://schemas.microsoft.com/office/drawing/2014/main" id="{E9BB4737-2BCC-3CA5-26FB-171B55C97B63}"/>
                  </a:ext>
                </a:extLst>
              </p:cNvPr>
              <p:cNvSpPr/>
              <p:nvPr/>
            </p:nvSpPr>
            <p:spPr bwMode="auto">
              <a:xfrm>
                <a:off x="5267" y="1992"/>
                <a:ext cx="33" cy="47"/>
              </a:xfrm>
              <a:custGeom>
                <a:avLst/>
                <a:gdLst>
                  <a:gd name="T0" fmla="*/ 25 w 29"/>
                  <a:gd name="T1" fmla="*/ 0 h 41"/>
                  <a:gd name="T2" fmla="*/ 0 w 29"/>
                  <a:gd name="T3" fmla="*/ 41 h 41"/>
                  <a:gd name="T4" fmla="*/ 25 w 29"/>
                  <a:gd name="T5" fmla="*/ 0 h 41"/>
                </a:gdLst>
                <a:ahLst/>
                <a:cxnLst>
                  <a:cxn ang="0">
                    <a:pos x="T0" y="T1"/>
                  </a:cxn>
                  <a:cxn ang="0">
                    <a:pos x="T2" y="T3"/>
                  </a:cxn>
                  <a:cxn ang="0">
                    <a:pos x="T4" y="T5"/>
                  </a:cxn>
                </a:cxnLst>
                <a:rect l="0" t="0" r="r" b="b"/>
                <a:pathLst>
                  <a:path w="28" h="41">
                    <a:moveTo>
                      <a:pt x="25" y="0"/>
                    </a:moveTo>
                    <a:cubicBezTo>
                      <a:pt x="29" y="9"/>
                      <a:pt x="15" y="31"/>
                      <a:pt x="0" y="41"/>
                    </a:cubicBezTo>
                    <a:cubicBezTo>
                      <a:pt x="6" y="27"/>
                      <a:pt x="19" y="17"/>
                      <a:pt x="2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4" name="Freeform 363">
                <a:extLst>
                  <a:ext uri="{FF2B5EF4-FFF2-40B4-BE49-F238E27FC236}">
                    <a16:creationId xmlns:a16="http://schemas.microsoft.com/office/drawing/2014/main" id="{5CE950AD-874F-7599-42C5-6F2E82EE01A9}"/>
                  </a:ext>
                </a:extLst>
              </p:cNvPr>
              <p:cNvSpPr/>
              <p:nvPr/>
            </p:nvSpPr>
            <p:spPr bwMode="auto">
              <a:xfrm>
                <a:off x="5298" y="1974"/>
                <a:ext cx="30" cy="23"/>
              </a:xfrm>
              <a:custGeom>
                <a:avLst/>
                <a:gdLst>
                  <a:gd name="T0" fmla="*/ 10 w 27"/>
                  <a:gd name="T1" fmla="*/ 3 h 20"/>
                  <a:gd name="T2" fmla="*/ 16 w 27"/>
                  <a:gd name="T3" fmla="*/ 6 h 20"/>
                  <a:gd name="T4" fmla="*/ 27 w 27"/>
                  <a:gd name="T5" fmla="*/ 0 h 20"/>
                  <a:gd name="T6" fmla="*/ 27 w 27"/>
                  <a:gd name="T7" fmla="*/ 0 h 20"/>
                  <a:gd name="T8" fmla="*/ 15 w 27"/>
                  <a:gd name="T9" fmla="*/ 14 h 20"/>
                  <a:gd name="T10" fmla="*/ 2 w 27"/>
                  <a:gd name="T11" fmla="*/ 11 h 20"/>
                  <a:gd name="T12" fmla="*/ 10 w 27"/>
                  <a:gd name="T13" fmla="*/ 3 h 20"/>
                  <a:gd name="T14" fmla="*/ 10 w 27"/>
                  <a:gd name="T15" fmla="*/ 3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20">
                    <a:moveTo>
                      <a:pt x="10" y="3"/>
                    </a:moveTo>
                    <a:cubicBezTo>
                      <a:pt x="11" y="6"/>
                      <a:pt x="12" y="8"/>
                      <a:pt x="16" y="6"/>
                    </a:cubicBezTo>
                    <a:cubicBezTo>
                      <a:pt x="20" y="4"/>
                      <a:pt x="22" y="0"/>
                      <a:pt x="27" y="0"/>
                    </a:cubicBezTo>
                    <a:cubicBezTo>
                      <a:pt x="27" y="0"/>
                      <a:pt x="27" y="0"/>
                      <a:pt x="27" y="0"/>
                    </a:cubicBezTo>
                    <a:cubicBezTo>
                      <a:pt x="26" y="8"/>
                      <a:pt x="20" y="10"/>
                      <a:pt x="15" y="14"/>
                    </a:cubicBezTo>
                    <a:cubicBezTo>
                      <a:pt x="8" y="20"/>
                      <a:pt x="3" y="13"/>
                      <a:pt x="2" y="11"/>
                    </a:cubicBezTo>
                    <a:cubicBezTo>
                      <a:pt x="0" y="6"/>
                      <a:pt x="5" y="3"/>
                      <a:pt x="10" y="3"/>
                    </a:cubicBezTo>
                    <a:cubicBezTo>
                      <a:pt x="10" y="3"/>
                      <a:pt x="10" y="3"/>
                      <a:pt x="1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5" name="Freeform 364">
                <a:extLst>
                  <a:ext uri="{FF2B5EF4-FFF2-40B4-BE49-F238E27FC236}">
                    <a16:creationId xmlns:a16="http://schemas.microsoft.com/office/drawing/2014/main" id="{608DBEAB-E5F9-0535-2F3C-ECB063642908}"/>
                  </a:ext>
                </a:extLst>
              </p:cNvPr>
              <p:cNvSpPr/>
              <p:nvPr/>
            </p:nvSpPr>
            <p:spPr bwMode="auto">
              <a:xfrm>
                <a:off x="5273" y="2093"/>
                <a:ext cx="35" cy="8"/>
              </a:xfrm>
              <a:custGeom>
                <a:avLst/>
                <a:gdLst>
                  <a:gd name="T0" fmla="*/ 0 w 31"/>
                  <a:gd name="T1" fmla="*/ 7 h 7"/>
                  <a:gd name="T2" fmla="*/ 31 w 31"/>
                  <a:gd name="T3" fmla="*/ 1 h 7"/>
                  <a:gd name="T4" fmla="*/ 0 w 31"/>
                  <a:gd name="T5" fmla="*/ 7 h 7"/>
                </a:gdLst>
                <a:ahLst/>
                <a:cxnLst>
                  <a:cxn ang="0">
                    <a:pos x="T0" y="T1"/>
                  </a:cxn>
                  <a:cxn ang="0">
                    <a:pos x="T2" y="T3"/>
                  </a:cxn>
                  <a:cxn ang="0">
                    <a:pos x="T4" y="T5"/>
                  </a:cxn>
                </a:cxnLst>
                <a:rect l="0" t="0" r="r" b="b"/>
                <a:pathLst>
                  <a:path w="31" h="7">
                    <a:moveTo>
                      <a:pt x="0" y="7"/>
                    </a:moveTo>
                    <a:cubicBezTo>
                      <a:pt x="9" y="1"/>
                      <a:pt x="20" y="0"/>
                      <a:pt x="31" y="1"/>
                    </a:cubicBezTo>
                    <a:cubicBezTo>
                      <a:pt x="21" y="7"/>
                      <a:pt x="10" y="6"/>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9" name="Freeform 365">
                <a:extLst>
                  <a:ext uri="{FF2B5EF4-FFF2-40B4-BE49-F238E27FC236}">
                    <a16:creationId xmlns:a16="http://schemas.microsoft.com/office/drawing/2014/main" id="{36D424F8-C911-54A7-1A87-AC6C9B2D420A}"/>
                  </a:ext>
                </a:extLst>
              </p:cNvPr>
              <p:cNvSpPr/>
              <p:nvPr/>
            </p:nvSpPr>
            <p:spPr bwMode="auto">
              <a:xfrm>
                <a:off x="5309" y="2045"/>
                <a:ext cx="23" cy="17"/>
              </a:xfrm>
              <a:custGeom>
                <a:avLst/>
                <a:gdLst>
                  <a:gd name="T0" fmla="*/ 20 w 20"/>
                  <a:gd name="T1" fmla="*/ 0 h 15"/>
                  <a:gd name="T2" fmla="*/ 0 w 20"/>
                  <a:gd name="T3" fmla="*/ 15 h 15"/>
                  <a:gd name="T4" fmla="*/ 0 w 20"/>
                  <a:gd name="T5" fmla="*/ 15 h 15"/>
                  <a:gd name="T6" fmla="*/ 19 w 20"/>
                  <a:gd name="T7" fmla="*/ 0 h 15"/>
                  <a:gd name="T8" fmla="*/ 20 w 20"/>
                  <a:gd name="T9" fmla="*/ 0 h 15"/>
                </a:gdLst>
                <a:ahLst/>
                <a:cxnLst>
                  <a:cxn ang="0">
                    <a:pos x="T0" y="T1"/>
                  </a:cxn>
                  <a:cxn ang="0">
                    <a:pos x="T2" y="T3"/>
                  </a:cxn>
                  <a:cxn ang="0">
                    <a:pos x="T4" y="T5"/>
                  </a:cxn>
                  <a:cxn ang="0">
                    <a:pos x="T6" y="T7"/>
                  </a:cxn>
                  <a:cxn ang="0">
                    <a:pos x="T8" y="T9"/>
                  </a:cxn>
                </a:cxnLst>
                <a:rect l="0" t="0" r="r" b="b"/>
                <a:pathLst>
                  <a:path w="20" h="15">
                    <a:moveTo>
                      <a:pt x="20" y="0"/>
                    </a:moveTo>
                    <a:cubicBezTo>
                      <a:pt x="16" y="8"/>
                      <a:pt x="8" y="12"/>
                      <a:pt x="0" y="15"/>
                    </a:cubicBezTo>
                    <a:cubicBezTo>
                      <a:pt x="0" y="15"/>
                      <a:pt x="0" y="15"/>
                      <a:pt x="0" y="15"/>
                    </a:cubicBezTo>
                    <a:cubicBezTo>
                      <a:pt x="3" y="5"/>
                      <a:pt x="11" y="3"/>
                      <a:pt x="19" y="0"/>
                    </a:cubicBezTo>
                    <a:lnTo>
                      <a:pt x="20" y="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0" name="Freeform 366">
                <a:extLst>
                  <a:ext uri="{FF2B5EF4-FFF2-40B4-BE49-F238E27FC236}">
                    <a16:creationId xmlns:a16="http://schemas.microsoft.com/office/drawing/2014/main" id="{0DAB4C8A-57B7-2EB6-F08D-35177426F35D}"/>
                  </a:ext>
                </a:extLst>
              </p:cNvPr>
              <p:cNvSpPr/>
              <p:nvPr/>
            </p:nvSpPr>
            <p:spPr bwMode="auto">
              <a:xfrm>
                <a:off x="5298" y="2021"/>
                <a:ext cx="19" cy="15"/>
              </a:xfrm>
              <a:custGeom>
                <a:avLst/>
                <a:gdLst>
                  <a:gd name="T0" fmla="*/ 17 w 17"/>
                  <a:gd name="T1" fmla="*/ 0 h 14"/>
                  <a:gd name="T2" fmla="*/ 0 w 17"/>
                  <a:gd name="T3" fmla="*/ 14 h 14"/>
                  <a:gd name="T4" fmla="*/ 17 w 17"/>
                  <a:gd name="T5" fmla="*/ 0 h 14"/>
                </a:gdLst>
                <a:ahLst/>
                <a:cxnLst>
                  <a:cxn ang="0">
                    <a:pos x="T0" y="T1"/>
                  </a:cxn>
                  <a:cxn ang="0">
                    <a:pos x="T2" y="T3"/>
                  </a:cxn>
                  <a:cxn ang="0">
                    <a:pos x="T4" y="T5"/>
                  </a:cxn>
                </a:cxnLst>
                <a:rect l="0" t="0" r="r" b="b"/>
                <a:pathLst>
                  <a:path w="17" h="14">
                    <a:moveTo>
                      <a:pt x="17" y="0"/>
                    </a:moveTo>
                    <a:cubicBezTo>
                      <a:pt x="15" y="8"/>
                      <a:pt x="8" y="8"/>
                      <a:pt x="0" y="14"/>
                    </a:cubicBezTo>
                    <a:cubicBezTo>
                      <a:pt x="3" y="2"/>
                      <a:pt x="11" y="2"/>
                      <a:pt x="1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1" name="Freeform 367">
                <a:extLst>
                  <a:ext uri="{FF2B5EF4-FFF2-40B4-BE49-F238E27FC236}">
                    <a16:creationId xmlns:a16="http://schemas.microsoft.com/office/drawing/2014/main" id="{5EC5F9AF-79EC-6B78-D564-D7DC78DA93A6}"/>
                  </a:ext>
                </a:extLst>
              </p:cNvPr>
              <p:cNvSpPr/>
              <p:nvPr/>
            </p:nvSpPr>
            <p:spPr bwMode="auto">
              <a:xfrm>
                <a:off x="5222" y="2096"/>
                <a:ext cx="9" cy="15"/>
              </a:xfrm>
              <a:custGeom>
                <a:avLst/>
                <a:gdLst>
                  <a:gd name="T0" fmla="*/ 7 w 8"/>
                  <a:gd name="T1" fmla="*/ 0 h 13"/>
                  <a:gd name="T2" fmla="*/ 2 w 8"/>
                  <a:gd name="T3" fmla="*/ 13 h 13"/>
                  <a:gd name="T4" fmla="*/ 7 w 8"/>
                  <a:gd name="T5" fmla="*/ 0 h 13"/>
                </a:gdLst>
                <a:ahLst/>
                <a:cxnLst>
                  <a:cxn ang="0">
                    <a:pos x="T0" y="T1"/>
                  </a:cxn>
                  <a:cxn ang="0">
                    <a:pos x="T2" y="T3"/>
                  </a:cxn>
                  <a:cxn ang="0">
                    <a:pos x="T4" y="T5"/>
                  </a:cxn>
                </a:cxnLst>
                <a:rect l="0" t="0" r="r" b="b"/>
                <a:pathLst>
                  <a:path w="8" h="13">
                    <a:moveTo>
                      <a:pt x="7" y="0"/>
                    </a:moveTo>
                    <a:cubicBezTo>
                      <a:pt x="8" y="5"/>
                      <a:pt x="6" y="9"/>
                      <a:pt x="2" y="13"/>
                    </a:cubicBezTo>
                    <a:cubicBezTo>
                      <a:pt x="0" y="6"/>
                      <a:pt x="5" y="3"/>
                      <a:pt x="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2" name="Freeform 368">
                <a:extLst>
                  <a:ext uri="{FF2B5EF4-FFF2-40B4-BE49-F238E27FC236}">
                    <a16:creationId xmlns:a16="http://schemas.microsoft.com/office/drawing/2014/main" id="{183EB7D5-5E00-AE0D-A067-336694825EEC}"/>
                  </a:ext>
                </a:extLst>
              </p:cNvPr>
              <p:cNvSpPr/>
              <p:nvPr/>
            </p:nvSpPr>
            <p:spPr bwMode="auto">
              <a:xfrm>
                <a:off x="5329" y="2055"/>
                <a:ext cx="15" cy="6"/>
              </a:xfrm>
              <a:custGeom>
                <a:avLst/>
                <a:gdLst>
                  <a:gd name="T0" fmla="*/ 0 w 13"/>
                  <a:gd name="T1" fmla="*/ 3 h 6"/>
                  <a:gd name="T2" fmla="*/ 13 w 13"/>
                  <a:gd name="T3" fmla="*/ 0 h 6"/>
                  <a:gd name="T4" fmla="*/ 1 w 13"/>
                  <a:gd name="T5" fmla="*/ 6 h 6"/>
                  <a:gd name="T6" fmla="*/ 0 w 13"/>
                  <a:gd name="T7" fmla="*/ 3 h 6"/>
                </a:gdLst>
                <a:ahLst/>
                <a:cxnLst>
                  <a:cxn ang="0">
                    <a:pos x="T0" y="T1"/>
                  </a:cxn>
                  <a:cxn ang="0">
                    <a:pos x="T2" y="T3"/>
                  </a:cxn>
                  <a:cxn ang="0">
                    <a:pos x="T4" y="T5"/>
                  </a:cxn>
                  <a:cxn ang="0">
                    <a:pos x="T6" y="T7"/>
                  </a:cxn>
                </a:cxnLst>
                <a:rect l="0" t="0" r="r" b="b"/>
                <a:pathLst>
                  <a:path w="13" h="6">
                    <a:moveTo>
                      <a:pt x="0" y="3"/>
                    </a:moveTo>
                    <a:cubicBezTo>
                      <a:pt x="4" y="2"/>
                      <a:pt x="8" y="1"/>
                      <a:pt x="13" y="0"/>
                    </a:cubicBezTo>
                    <a:cubicBezTo>
                      <a:pt x="9" y="5"/>
                      <a:pt x="5" y="4"/>
                      <a:pt x="1" y="6"/>
                    </a:cubicBezTo>
                    <a:cubicBezTo>
                      <a:pt x="1" y="5"/>
                      <a:pt x="0" y="4"/>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3" name="Freeform 369">
                <a:extLst>
                  <a:ext uri="{FF2B5EF4-FFF2-40B4-BE49-F238E27FC236}">
                    <a16:creationId xmlns:a16="http://schemas.microsoft.com/office/drawing/2014/main" id="{2F3C86E5-F789-FE6E-57FB-DA13896C63D9}"/>
                  </a:ext>
                </a:extLst>
              </p:cNvPr>
              <p:cNvSpPr/>
              <p:nvPr/>
            </p:nvSpPr>
            <p:spPr bwMode="auto">
              <a:xfrm>
                <a:off x="5415" y="1917"/>
                <a:ext cx="9" cy="5"/>
              </a:xfrm>
              <a:custGeom>
                <a:avLst/>
                <a:gdLst>
                  <a:gd name="T0" fmla="*/ 7 w 8"/>
                  <a:gd name="T1" fmla="*/ 2 h 4"/>
                  <a:gd name="T2" fmla="*/ 4 w 8"/>
                  <a:gd name="T3" fmla="*/ 4 h 4"/>
                  <a:gd name="T4" fmla="*/ 1 w 8"/>
                  <a:gd name="T5" fmla="*/ 2 h 4"/>
                  <a:gd name="T6" fmla="*/ 4 w 8"/>
                  <a:gd name="T7" fmla="*/ 0 h 4"/>
                  <a:gd name="T8" fmla="*/ 7 w 8"/>
                  <a:gd name="T9" fmla="*/ 2 h 4"/>
                </a:gdLst>
                <a:ahLst/>
                <a:cxnLst>
                  <a:cxn ang="0">
                    <a:pos x="T0" y="T1"/>
                  </a:cxn>
                  <a:cxn ang="0">
                    <a:pos x="T2" y="T3"/>
                  </a:cxn>
                  <a:cxn ang="0">
                    <a:pos x="T4" y="T5"/>
                  </a:cxn>
                  <a:cxn ang="0">
                    <a:pos x="T6" y="T7"/>
                  </a:cxn>
                  <a:cxn ang="0">
                    <a:pos x="T8" y="T9"/>
                  </a:cxn>
                </a:cxnLst>
                <a:rect l="0" t="0" r="r" b="b"/>
                <a:pathLst>
                  <a:path w="8" h="4">
                    <a:moveTo>
                      <a:pt x="7" y="2"/>
                    </a:moveTo>
                    <a:cubicBezTo>
                      <a:pt x="7" y="4"/>
                      <a:pt x="5" y="4"/>
                      <a:pt x="4" y="4"/>
                    </a:cubicBezTo>
                    <a:cubicBezTo>
                      <a:pt x="2" y="4"/>
                      <a:pt x="0" y="4"/>
                      <a:pt x="1" y="2"/>
                    </a:cubicBezTo>
                    <a:cubicBezTo>
                      <a:pt x="1" y="1"/>
                      <a:pt x="3" y="0"/>
                      <a:pt x="4" y="0"/>
                    </a:cubicBezTo>
                    <a:cubicBezTo>
                      <a:pt x="6" y="0"/>
                      <a:pt x="8" y="0"/>
                      <a:pt x="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4" name="Freeform 370">
                <a:extLst>
                  <a:ext uri="{FF2B5EF4-FFF2-40B4-BE49-F238E27FC236}">
                    <a16:creationId xmlns:a16="http://schemas.microsoft.com/office/drawing/2014/main" id="{5DD5153D-C086-5E3F-9721-F48997DDFE06}"/>
                  </a:ext>
                </a:extLst>
              </p:cNvPr>
              <p:cNvSpPr/>
              <p:nvPr/>
            </p:nvSpPr>
            <p:spPr bwMode="auto">
              <a:xfrm>
                <a:off x="5258" y="2044"/>
                <a:ext cx="7" cy="6"/>
              </a:xfrm>
              <a:custGeom>
                <a:avLst/>
                <a:gdLst>
                  <a:gd name="T0" fmla="*/ 6 w 6"/>
                  <a:gd name="T1" fmla="*/ 2 h 5"/>
                  <a:gd name="T2" fmla="*/ 2 w 6"/>
                  <a:gd name="T3" fmla="*/ 5 h 5"/>
                  <a:gd name="T4" fmla="*/ 1 w 6"/>
                  <a:gd name="T5" fmla="*/ 2 h 5"/>
                  <a:gd name="T6" fmla="*/ 4 w 6"/>
                  <a:gd name="T7" fmla="*/ 0 h 5"/>
                  <a:gd name="T8" fmla="*/ 6 w 6"/>
                  <a:gd name="T9" fmla="*/ 2 h 5"/>
                </a:gdLst>
                <a:ahLst/>
                <a:cxnLst>
                  <a:cxn ang="0">
                    <a:pos x="T0" y="T1"/>
                  </a:cxn>
                  <a:cxn ang="0">
                    <a:pos x="T2" y="T3"/>
                  </a:cxn>
                  <a:cxn ang="0">
                    <a:pos x="T4" y="T5"/>
                  </a:cxn>
                  <a:cxn ang="0">
                    <a:pos x="T6" y="T7"/>
                  </a:cxn>
                  <a:cxn ang="0">
                    <a:pos x="T8" y="T9"/>
                  </a:cxn>
                </a:cxnLst>
                <a:rect l="0" t="0" r="r" b="b"/>
                <a:pathLst>
                  <a:path w="6" h="5">
                    <a:moveTo>
                      <a:pt x="6" y="2"/>
                    </a:moveTo>
                    <a:cubicBezTo>
                      <a:pt x="5" y="3"/>
                      <a:pt x="4" y="5"/>
                      <a:pt x="2" y="5"/>
                    </a:cubicBezTo>
                    <a:cubicBezTo>
                      <a:pt x="0" y="5"/>
                      <a:pt x="0" y="3"/>
                      <a:pt x="1" y="2"/>
                    </a:cubicBezTo>
                    <a:cubicBezTo>
                      <a:pt x="1" y="1"/>
                      <a:pt x="3" y="0"/>
                      <a:pt x="4" y="0"/>
                    </a:cubicBezTo>
                    <a:cubicBezTo>
                      <a:pt x="4" y="0"/>
                      <a:pt x="5" y="1"/>
                      <a:pt x="6"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5" name="Freeform 371">
                <a:extLst>
                  <a:ext uri="{FF2B5EF4-FFF2-40B4-BE49-F238E27FC236}">
                    <a16:creationId xmlns:a16="http://schemas.microsoft.com/office/drawing/2014/main" id="{7FA7FAA3-5A38-6AAF-8031-4EB70E6E186A}"/>
                  </a:ext>
                </a:extLst>
              </p:cNvPr>
              <p:cNvSpPr/>
              <p:nvPr/>
            </p:nvSpPr>
            <p:spPr bwMode="auto">
              <a:xfrm>
                <a:off x="5331" y="2040"/>
                <a:ext cx="6" cy="5"/>
              </a:xfrm>
              <a:custGeom>
                <a:avLst/>
                <a:gdLst>
                  <a:gd name="T0" fmla="*/ 0 w 6"/>
                  <a:gd name="T1" fmla="*/ 5 h 5"/>
                  <a:gd name="T2" fmla="*/ 5 w 6"/>
                  <a:gd name="T3" fmla="*/ 1 h 5"/>
                  <a:gd name="T4" fmla="*/ 6 w 6"/>
                  <a:gd name="T5" fmla="*/ 2 h 5"/>
                  <a:gd name="T6" fmla="*/ 1 w 6"/>
                  <a:gd name="T7" fmla="*/ 5 h 5"/>
                  <a:gd name="T8" fmla="*/ 0 w 6"/>
                  <a:gd name="T9" fmla="*/ 5 h 5"/>
                </a:gdLst>
                <a:ahLst/>
                <a:cxnLst>
                  <a:cxn ang="0">
                    <a:pos x="T0" y="T1"/>
                  </a:cxn>
                  <a:cxn ang="0">
                    <a:pos x="T2" y="T3"/>
                  </a:cxn>
                  <a:cxn ang="0">
                    <a:pos x="T4" y="T5"/>
                  </a:cxn>
                  <a:cxn ang="0">
                    <a:pos x="T6" y="T7"/>
                  </a:cxn>
                  <a:cxn ang="0">
                    <a:pos x="T8" y="T9"/>
                  </a:cxn>
                </a:cxnLst>
                <a:rect l="0" t="0" r="r" b="b"/>
                <a:pathLst>
                  <a:path w="6" h="5">
                    <a:moveTo>
                      <a:pt x="0" y="5"/>
                    </a:moveTo>
                    <a:cubicBezTo>
                      <a:pt x="1" y="3"/>
                      <a:pt x="1" y="0"/>
                      <a:pt x="5" y="1"/>
                    </a:cubicBezTo>
                    <a:cubicBezTo>
                      <a:pt x="5" y="1"/>
                      <a:pt x="6" y="2"/>
                      <a:pt x="6" y="2"/>
                    </a:cubicBezTo>
                    <a:cubicBezTo>
                      <a:pt x="5" y="5"/>
                      <a:pt x="3" y="5"/>
                      <a:pt x="1" y="5"/>
                    </a:cubicBezTo>
                    <a:cubicBezTo>
                      <a:pt x="1" y="5"/>
                      <a:pt x="0" y="5"/>
                      <a:pt x="0"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6" name="Freeform 372">
                <a:extLst>
                  <a:ext uri="{FF2B5EF4-FFF2-40B4-BE49-F238E27FC236}">
                    <a16:creationId xmlns:a16="http://schemas.microsoft.com/office/drawing/2014/main" id="{2AA59D87-9C15-CEFA-987A-892525E0ECF9}"/>
                  </a:ext>
                </a:extLst>
              </p:cNvPr>
              <p:cNvSpPr/>
              <p:nvPr/>
            </p:nvSpPr>
            <p:spPr bwMode="auto">
              <a:xfrm>
                <a:off x="5291" y="2035"/>
                <a:ext cx="3" cy="4"/>
              </a:xfrm>
              <a:custGeom>
                <a:avLst/>
                <a:gdLst>
                  <a:gd name="T0" fmla="*/ 3 w 3"/>
                  <a:gd name="T1" fmla="*/ 2 h 3"/>
                  <a:gd name="T2" fmla="*/ 1 w 3"/>
                  <a:gd name="T3" fmla="*/ 3 h 3"/>
                  <a:gd name="T4" fmla="*/ 0 w 3"/>
                  <a:gd name="T5" fmla="*/ 1 h 3"/>
                  <a:gd name="T6" fmla="*/ 2 w 3"/>
                  <a:gd name="T7" fmla="*/ 1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cubicBezTo>
                      <a:pt x="2" y="3"/>
                      <a:pt x="2" y="3"/>
                      <a:pt x="1" y="3"/>
                    </a:cubicBezTo>
                    <a:cubicBezTo>
                      <a:pt x="1" y="3"/>
                      <a:pt x="1" y="2"/>
                      <a:pt x="0" y="1"/>
                    </a:cubicBezTo>
                    <a:cubicBezTo>
                      <a:pt x="1" y="1"/>
                      <a:pt x="2" y="0"/>
                      <a:pt x="2" y="1"/>
                    </a:cubicBezTo>
                    <a:cubicBezTo>
                      <a:pt x="3" y="1"/>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7" name="Freeform 373">
                <a:extLst>
                  <a:ext uri="{FF2B5EF4-FFF2-40B4-BE49-F238E27FC236}">
                    <a16:creationId xmlns:a16="http://schemas.microsoft.com/office/drawing/2014/main" id="{8C3BD862-B357-32E1-9BDE-528CABA1521E}"/>
                  </a:ext>
                </a:extLst>
              </p:cNvPr>
              <p:cNvSpPr/>
              <p:nvPr/>
            </p:nvSpPr>
            <p:spPr bwMode="auto">
              <a:xfrm>
                <a:off x="5312" y="1964"/>
                <a:ext cx="5" cy="8"/>
              </a:xfrm>
              <a:custGeom>
                <a:avLst/>
                <a:gdLst>
                  <a:gd name="T0" fmla="*/ 0 w 4"/>
                  <a:gd name="T1" fmla="*/ 7 h 7"/>
                  <a:gd name="T2" fmla="*/ 4 w 4"/>
                  <a:gd name="T3" fmla="*/ 0 h 7"/>
                  <a:gd name="T4" fmla="*/ 4 w 4"/>
                  <a:gd name="T5" fmla="*/ 0 h 7"/>
                  <a:gd name="T6" fmla="*/ 0 w 4"/>
                  <a:gd name="T7" fmla="*/ 7 h 7"/>
                </a:gdLst>
                <a:ahLst/>
                <a:cxnLst>
                  <a:cxn ang="0">
                    <a:pos x="T0" y="T1"/>
                  </a:cxn>
                  <a:cxn ang="0">
                    <a:pos x="T2" y="T3"/>
                  </a:cxn>
                  <a:cxn ang="0">
                    <a:pos x="T4" y="T5"/>
                  </a:cxn>
                  <a:cxn ang="0">
                    <a:pos x="T6" y="T7"/>
                  </a:cxn>
                </a:cxnLst>
                <a:rect l="0" t="0" r="r" b="b"/>
                <a:pathLst>
                  <a:path w="4" h="7">
                    <a:moveTo>
                      <a:pt x="0" y="7"/>
                    </a:moveTo>
                    <a:cubicBezTo>
                      <a:pt x="0" y="3"/>
                      <a:pt x="1" y="1"/>
                      <a:pt x="4" y="0"/>
                    </a:cubicBezTo>
                    <a:cubicBezTo>
                      <a:pt x="4" y="0"/>
                      <a:pt x="4" y="0"/>
                      <a:pt x="4" y="0"/>
                    </a:cubicBezTo>
                    <a:cubicBezTo>
                      <a:pt x="4" y="3"/>
                      <a:pt x="3" y="5"/>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8" name="Freeform 374">
                <a:extLst>
                  <a:ext uri="{FF2B5EF4-FFF2-40B4-BE49-F238E27FC236}">
                    <a16:creationId xmlns:a16="http://schemas.microsoft.com/office/drawing/2014/main" id="{CBEEB384-7B40-96E7-EBDC-11E00C555C16}"/>
                  </a:ext>
                </a:extLst>
              </p:cNvPr>
              <p:cNvSpPr/>
              <p:nvPr/>
            </p:nvSpPr>
            <p:spPr bwMode="auto">
              <a:xfrm>
                <a:off x="5343" y="2033"/>
                <a:ext cx="3" cy="3"/>
              </a:xfrm>
              <a:custGeom>
                <a:avLst/>
                <a:gdLst>
                  <a:gd name="T0" fmla="*/ 3 w 3"/>
                  <a:gd name="T1" fmla="*/ 1 h 3"/>
                  <a:gd name="T2" fmla="*/ 2 w 3"/>
                  <a:gd name="T3" fmla="*/ 3 h 3"/>
                  <a:gd name="T4" fmla="*/ 0 w 3"/>
                  <a:gd name="T5" fmla="*/ 2 h 3"/>
                  <a:gd name="T6" fmla="*/ 1 w 3"/>
                  <a:gd name="T7" fmla="*/ 0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3" y="1"/>
                      <a:pt x="3" y="2"/>
                      <a:pt x="2" y="3"/>
                    </a:cubicBezTo>
                    <a:cubicBezTo>
                      <a:pt x="2" y="3"/>
                      <a:pt x="1" y="2"/>
                      <a:pt x="0" y="2"/>
                    </a:cubicBezTo>
                    <a:cubicBezTo>
                      <a:pt x="0" y="1"/>
                      <a:pt x="1" y="0"/>
                      <a:pt x="1" y="0"/>
                    </a:cubicBezTo>
                    <a:cubicBezTo>
                      <a:pt x="2" y="0"/>
                      <a:pt x="2" y="0"/>
                      <a:pt x="3"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9" name="Freeform 375">
                <a:extLst>
                  <a:ext uri="{FF2B5EF4-FFF2-40B4-BE49-F238E27FC236}">
                    <a16:creationId xmlns:a16="http://schemas.microsoft.com/office/drawing/2014/main" id="{DC5CB8D8-D871-618A-F34B-6B4666B60F04}"/>
                  </a:ext>
                </a:extLst>
              </p:cNvPr>
              <p:cNvSpPr/>
              <p:nvPr/>
            </p:nvSpPr>
            <p:spPr bwMode="auto">
              <a:xfrm>
                <a:off x="5268" y="2052"/>
                <a:ext cx="5" cy="5"/>
              </a:xfrm>
              <a:custGeom>
                <a:avLst/>
                <a:gdLst>
                  <a:gd name="T0" fmla="*/ 0 w 4"/>
                  <a:gd name="T1" fmla="*/ 4 h 4"/>
                  <a:gd name="T2" fmla="*/ 3 w 4"/>
                  <a:gd name="T3" fmla="*/ 0 h 4"/>
                  <a:gd name="T4" fmla="*/ 4 w 4"/>
                  <a:gd name="T5" fmla="*/ 1 h 4"/>
                  <a:gd name="T6" fmla="*/ 0 w 4"/>
                  <a:gd name="T7" fmla="*/ 4 h 4"/>
                  <a:gd name="T8" fmla="*/ 0 w 4"/>
                  <a:gd name="T9" fmla="*/ 4 h 4"/>
                </a:gdLst>
                <a:ahLst/>
                <a:cxnLst>
                  <a:cxn ang="0">
                    <a:pos x="T0" y="T1"/>
                  </a:cxn>
                  <a:cxn ang="0">
                    <a:pos x="T2" y="T3"/>
                  </a:cxn>
                  <a:cxn ang="0">
                    <a:pos x="T4" y="T5"/>
                  </a:cxn>
                  <a:cxn ang="0">
                    <a:pos x="T6" y="T7"/>
                  </a:cxn>
                  <a:cxn ang="0">
                    <a:pos x="T8" y="T9"/>
                  </a:cxn>
                </a:cxnLst>
                <a:rect l="0" t="0" r="r" b="b"/>
                <a:pathLst>
                  <a:path w="4" h="4">
                    <a:moveTo>
                      <a:pt x="0" y="4"/>
                    </a:moveTo>
                    <a:cubicBezTo>
                      <a:pt x="0" y="2"/>
                      <a:pt x="0" y="0"/>
                      <a:pt x="3" y="0"/>
                    </a:cubicBezTo>
                    <a:cubicBezTo>
                      <a:pt x="3" y="0"/>
                      <a:pt x="4" y="1"/>
                      <a:pt x="4" y="1"/>
                    </a:cubicBezTo>
                    <a:cubicBezTo>
                      <a:pt x="4" y="3"/>
                      <a:pt x="2" y="3"/>
                      <a:pt x="0" y="4"/>
                    </a:cubicBezTo>
                    <a:cubicBezTo>
                      <a:pt x="0" y="4"/>
                      <a:pt x="0" y="4"/>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0" name="Freeform 376">
                <a:extLst>
                  <a:ext uri="{FF2B5EF4-FFF2-40B4-BE49-F238E27FC236}">
                    <a16:creationId xmlns:a16="http://schemas.microsoft.com/office/drawing/2014/main" id="{E23EF77A-BCA8-076D-B3F3-C7BAEE38E2AC}"/>
                  </a:ext>
                </a:extLst>
              </p:cNvPr>
              <p:cNvSpPr/>
              <p:nvPr/>
            </p:nvSpPr>
            <p:spPr bwMode="auto">
              <a:xfrm>
                <a:off x="5356" y="1987"/>
                <a:ext cx="4" cy="4"/>
              </a:xfrm>
              <a:custGeom>
                <a:avLst/>
                <a:gdLst>
                  <a:gd name="T0" fmla="*/ 0 w 4"/>
                  <a:gd name="T1" fmla="*/ 4 h 4"/>
                  <a:gd name="T2" fmla="*/ 3 w 4"/>
                  <a:gd name="T3" fmla="*/ 0 h 4"/>
                  <a:gd name="T4" fmla="*/ 4 w 4"/>
                  <a:gd name="T5" fmla="*/ 1 h 4"/>
                  <a:gd name="T6" fmla="*/ 0 w 4"/>
                  <a:gd name="T7" fmla="*/ 4 h 4"/>
                </a:gdLst>
                <a:ahLst/>
                <a:cxnLst>
                  <a:cxn ang="0">
                    <a:pos x="T0" y="T1"/>
                  </a:cxn>
                  <a:cxn ang="0">
                    <a:pos x="T2" y="T3"/>
                  </a:cxn>
                  <a:cxn ang="0">
                    <a:pos x="T4" y="T5"/>
                  </a:cxn>
                  <a:cxn ang="0">
                    <a:pos x="T6" y="T7"/>
                  </a:cxn>
                </a:cxnLst>
                <a:rect l="0" t="0" r="r" b="b"/>
                <a:pathLst>
                  <a:path w="4" h="4">
                    <a:moveTo>
                      <a:pt x="0" y="4"/>
                    </a:moveTo>
                    <a:cubicBezTo>
                      <a:pt x="1" y="2"/>
                      <a:pt x="1" y="0"/>
                      <a:pt x="3" y="0"/>
                    </a:cubicBezTo>
                    <a:cubicBezTo>
                      <a:pt x="3" y="0"/>
                      <a:pt x="4" y="1"/>
                      <a:pt x="4" y="1"/>
                    </a:cubicBezTo>
                    <a:cubicBezTo>
                      <a:pt x="4" y="3"/>
                      <a:pt x="2" y="3"/>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1" name="Freeform 377">
                <a:extLst>
                  <a:ext uri="{FF2B5EF4-FFF2-40B4-BE49-F238E27FC236}">
                    <a16:creationId xmlns:a16="http://schemas.microsoft.com/office/drawing/2014/main" id="{7AA07D01-7349-1999-B0F0-8ABEFD5D0A94}"/>
                  </a:ext>
                </a:extLst>
              </p:cNvPr>
              <p:cNvSpPr/>
              <p:nvPr/>
            </p:nvSpPr>
            <p:spPr bwMode="auto">
              <a:xfrm>
                <a:off x="5317" y="2018"/>
                <a:ext cx="9" cy="4"/>
              </a:xfrm>
              <a:custGeom>
                <a:avLst/>
                <a:gdLst>
                  <a:gd name="T0" fmla="*/ 0 w 8"/>
                  <a:gd name="T1" fmla="*/ 2 h 3"/>
                  <a:gd name="T2" fmla="*/ 8 w 8"/>
                  <a:gd name="T3" fmla="*/ 0 h 3"/>
                  <a:gd name="T4" fmla="*/ 8 w 8"/>
                  <a:gd name="T5" fmla="*/ 0 h 3"/>
                  <a:gd name="T6" fmla="*/ 0 w 8"/>
                  <a:gd name="T7" fmla="*/ 2 h 3"/>
                  <a:gd name="T8" fmla="*/ 0 w 8"/>
                  <a:gd name="T9" fmla="*/ 2 h 3"/>
                </a:gdLst>
                <a:ahLst/>
                <a:cxnLst>
                  <a:cxn ang="0">
                    <a:pos x="T0" y="T1"/>
                  </a:cxn>
                  <a:cxn ang="0">
                    <a:pos x="T2" y="T3"/>
                  </a:cxn>
                  <a:cxn ang="0">
                    <a:pos x="T4" y="T5"/>
                  </a:cxn>
                  <a:cxn ang="0">
                    <a:pos x="T6" y="T7"/>
                  </a:cxn>
                  <a:cxn ang="0">
                    <a:pos x="T8" y="T9"/>
                  </a:cxn>
                </a:cxnLst>
                <a:rect l="0" t="0" r="r" b="b"/>
                <a:pathLst>
                  <a:path w="8" h="3">
                    <a:moveTo>
                      <a:pt x="0" y="2"/>
                    </a:moveTo>
                    <a:cubicBezTo>
                      <a:pt x="2" y="0"/>
                      <a:pt x="5" y="0"/>
                      <a:pt x="8" y="0"/>
                    </a:cubicBezTo>
                    <a:cubicBezTo>
                      <a:pt x="8" y="0"/>
                      <a:pt x="8" y="0"/>
                      <a:pt x="8" y="0"/>
                    </a:cubicBezTo>
                    <a:cubicBezTo>
                      <a:pt x="6" y="3"/>
                      <a:pt x="3"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2" name="Freeform 378">
                <a:extLst>
                  <a:ext uri="{FF2B5EF4-FFF2-40B4-BE49-F238E27FC236}">
                    <a16:creationId xmlns:a16="http://schemas.microsoft.com/office/drawing/2014/main" id="{D9D3B7BA-4C96-70A6-11E8-923078B11C81}"/>
                  </a:ext>
                </a:extLst>
              </p:cNvPr>
              <p:cNvSpPr/>
              <p:nvPr/>
            </p:nvSpPr>
            <p:spPr bwMode="auto">
              <a:xfrm>
                <a:off x="5312" y="2065"/>
                <a:ext cx="8" cy="3"/>
              </a:xfrm>
              <a:custGeom>
                <a:avLst/>
                <a:gdLst>
                  <a:gd name="T0" fmla="*/ 7 w 7"/>
                  <a:gd name="T1" fmla="*/ 0 h 3"/>
                  <a:gd name="T2" fmla="*/ 0 w 7"/>
                  <a:gd name="T3" fmla="*/ 2 h 3"/>
                  <a:gd name="T4" fmla="*/ 0 w 7"/>
                  <a:gd name="T5" fmla="*/ 2 h 3"/>
                  <a:gd name="T6" fmla="*/ 7 w 7"/>
                  <a:gd name="T7" fmla="*/ 0 h 3"/>
                </a:gdLst>
                <a:ahLst/>
                <a:cxnLst>
                  <a:cxn ang="0">
                    <a:pos x="T0" y="T1"/>
                  </a:cxn>
                  <a:cxn ang="0">
                    <a:pos x="T2" y="T3"/>
                  </a:cxn>
                  <a:cxn ang="0">
                    <a:pos x="T4" y="T5"/>
                  </a:cxn>
                  <a:cxn ang="0">
                    <a:pos x="T6" y="T7"/>
                  </a:cxn>
                </a:cxnLst>
                <a:rect l="0" t="0" r="r" b="b"/>
                <a:pathLst>
                  <a:path w="7" h="3">
                    <a:moveTo>
                      <a:pt x="7" y="0"/>
                    </a:moveTo>
                    <a:cubicBezTo>
                      <a:pt x="5" y="3"/>
                      <a:pt x="2" y="2"/>
                      <a:pt x="0" y="2"/>
                    </a:cubicBezTo>
                    <a:cubicBezTo>
                      <a:pt x="0" y="2"/>
                      <a:pt x="0" y="2"/>
                      <a:pt x="0" y="2"/>
                    </a:cubicBezTo>
                    <a:cubicBezTo>
                      <a:pt x="1" y="0"/>
                      <a:pt x="4" y="0"/>
                      <a:pt x="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3" name="Freeform 379">
                <a:extLst>
                  <a:ext uri="{FF2B5EF4-FFF2-40B4-BE49-F238E27FC236}">
                    <a16:creationId xmlns:a16="http://schemas.microsoft.com/office/drawing/2014/main" id="{FB5968B8-C0FB-A399-8761-643F523C4663}"/>
                  </a:ext>
                </a:extLst>
              </p:cNvPr>
              <p:cNvSpPr/>
              <p:nvPr/>
            </p:nvSpPr>
            <p:spPr bwMode="auto">
              <a:xfrm>
                <a:off x="5323" y="1956"/>
                <a:ext cx="1" cy="1"/>
              </a:xfrm>
              <a:custGeom>
                <a:avLst/>
                <a:gdLst>
                  <a:gd name="T0" fmla="*/ 1 w 1"/>
                  <a:gd name="T1" fmla="*/ 0 h 1"/>
                  <a:gd name="T2" fmla="*/ 1 w 1"/>
                  <a:gd name="T3" fmla="*/ 1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1"/>
                      <a:pt x="1" y="1"/>
                    </a:cubicBezTo>
                    <a:cubicBezTo>
                      <a:pt x="1" y="1"/>
                      <a:pt x="0" y="1"/>
                      <a:pt x="0" y="1"/>
                    </a:cubicBezTo>
                    <a:cubicBezTo>
                      <a:pt x="0" y="1"/>
                      <a:pt x="0" y="0"/>
                      <a:pt x="0" y="0"/>
                    </a:cubicBezTo>
                    <a:cubicBezTo>
                      <a:pt x="0" y="0"/>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4" name="Freeform 380">
                <a:extLst>
                  <a:ext uri="{FF2B5EF4-FFF2-40B4-BE49-F238E27FC236}">
                    <a16:creationId xmlns:a16="http://schemas.microsoft.com/office/drawing/2014/main" id="{14C78F4F-1CA4-AAE2-0F14-74D90ABC3524}"/>
                  </a:ext>
                </a:extLst>
              </p:cNvPr>
              <p:cNvSpPr/>
              <p:nvPr/>
            </p:nvSpPr>
            <p:spPr bwMode="auto">
              <a:xfrm>
                <a:off x="5320" y="2062"/>
                <a:ext cx="4" cy="3"/>
              </a:xfrm>
              <a:custGeom>
                <a:avLst/>
                <a:gdLst>
                  <a:gd name="T0" fmla="*/ 0 w 3"/>
                  <a:gd name="T1" fmla="*/ 2 h 2"/>
                  <a:gd name="T2" fmla="*/ 2 w 3"/>
                  <a:gd name="T3" fmla="*/ 0 h 2"/>
                  <a:gd name="T4" fmla="*/ 3 w 3"/>
                  <a:gd name="T5" fmla="*/ 1 h 2"/>
                  <a:gd name="T6" fmla="*/ 0 w 3"/>
                  <a:gd name="T7" fmla="*/ 2 h 2"/>
                  <a:gd name="T8" fmla="*/ 0 w 3"/>
                  <a:gd name="T9" fmla="*/ 2 h 2"/>
                </a:gdLst>
                <a:ahLst/>
                <a:cxnLst>
                  <a:cxn ang="0">
                    <a:pos x="T0" y="T1"/>
                  </a:cxn>
                  <a:cxn ang="0">
                    <a:pos x="T2" y="T3"/>
                  </a:cxn>
                  <a:cxn ang="0">
                    <a:pos x="T4" y="T5"/>
                  </a:cxn>
                  <a:cxn ang="0">
                    <a:pos x="T6" y="T7"/>
                  </a:cxn>
                  <a:cxn ang="0">
                    <a:pos x="T8" y="T9"/>
                  </a:cxn>
                </a:cxnLst>
                <a:rect l="0" t="0" r="r" b="b"/>
                <a:pathLst>
                  <a:path w="3" h="2">
                    <a:moveTo>
                      <a:pt x="0" y="2"/>
                    </a:moveTo>
                    <a:cubicBezTo>
                      <a:pt x="1" y="1"/>
                      <a:pt x="2" y="1"/>
                      <a:pt x="2" y="0"/>
                    </a:cubicBezTo>
                    <a:cubicBezTo>
                      <a:pt x="3" y="0"/>
                      <a:pt x="3" y="1"/>
                      <a:pt x="3" y="1"/>
                    </a:cubicBezTo>
                    <a:cubicBezTo>
                      <a:pt x="2" y="1"/>
                      <a:pt x="1"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5" name="Freeform 381">
                <a:extLst>
                  <a:ext uri="{FF2B5EF4-FFF2-40B4-BE49-F238E27FC236}">
                    <a16:creationId xmlns:a16="http://schemas.microsoft.com/office/drawing/2014/main" id="{7D417376-1DCE-22B5-7B86-5C329D3C4DE8}"/>
                  </a:ext>
                </a:extLst>
              </p:cNvPr>
              <p:cNvSpPr/>
              <p:nvPr/>
            </p:nvSpPr>
            <p:spPr bwMode="auto">
              <a:xfrm>
                <a:off x="5309" y="1972"/>
                <a:ext cx="3" cy="5"/>
              </a:xfrm>
              <a:custGeom>
                <a:avLst/>
                <a:gdLst>
                  <a:gd name="T0" fmla="*/ 3 w 3"/>
                  <a:gd name="T1" fmla="*/ 0 h 5"/>
                  <a:gd name="T2" fmla="*/ 0 w 3"/>
                  <a:gd name="T3" fmla="*/ 5 h 5"/>
                  <a:gd name="T4" fmla="*/ 0 w 3"/>
                  <a:gd name="T5" fmla="*/ 5 h 5"/>
                  <a:gd name="T6" fmla="*/ 3 w 3"/>
                  <a:gd name="T7" fmla="*/ 0 h 5"/>
                  <a:gd name="T8" fmla="*/ 3 w 3"/>
                  <a:gd name="T9" fmla="*/ 0 h 5"/>
                </a:gdLst>
                <a:ahLst/>
                <a:cxnLst>
                  <a:cxn ang="0">
                    <a:pos x="T0" y="T1"/>
                  </a:cxn>
                  <a:cxn ang="0">
                    <a:pos x="T2" y="T3"/>
                  </a:cxn>
                  <a:cxn ang="0">
                    <a:pos x="T4" y="T5"/>
                  </a:cxn>
                  <a:cxn ang="0">
                    <a:pos x="T6" y="T7"/>
                  </a:cxn>
                  <a:cxn ang="0">
                    <a:pos x="T8" y="T9"/>
                  </a:cxn>
                </a:cxnLst>
                <a:rect l="0" t="0" r="r" b="b"/>
                <a:pathLst>
                  <a:path w="3" h="5">
                    <a:moveTo>
                      <a:pt x="3" y="0"/>
                    </a:moveTo>
                    <a:cubicBezTo>
                      <a:pt x="3" y="2"/>
                      <a:pt x="2" y="4"/>
                      <a:pt x="0" y="5"/>
                    </a:cubicBezTo>
                    <a:cubicBezTo>
                      <a:pt x="0" y="5"/>
                      <a:pt x="0" y="5"/>
                      <a:pt x="0" y="5"/>
                    </a:cubicBezTo>
                    <a:cubicBezTo>
                      <a:pt x="0" y="3"/>
                      <a:pt x="1" y="1"/>
                      <a:pt x="3" y="0"/>
                    </a:cubicBezTo>
                    <a:cubicBezTo>
                      <a:pt x="3" y="0"/>
                      <a:pt x="3" y="0"/>
                      <a:pt x="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6" name="Freeform 382">
                <a:extLst>
                  <a:ext uri="{FF2B5EF4-FFF2-40B4-BE49-F238E27FC236}">
                    <a16:creationId xmlns:a16="http://schemas.microsoft.com/office/drawing/2014/main" id="{2459A5F7-E35F-499D-A718-283A5AB85C6C}"/>
                  </a:ext>
                </a:extLst>
              </p:cNvPr>
              <p:cNvSpPr/>
              <p:nvPr/>
            </p:nvSpPr>
            <p:spPr bwMode="auto">
              <a:xfrm>
                <a:off x="5307" y="2062"/>
                <a:ext cx="2" cy="3"/>
              </a:xfrm>
              <a:custGeom>
                <a:avLst/>
                <a:gdLst>
                  <a:gd name="T0" fmla="*/ 2 w 2"/>
                  <a:gd name="T1" fmla="*/ 0 h 2"/>
                  <a:gd name="T2" fmla="*/ 0 w 2"/>
                  <a:gd name="T3" fmla="*/ 2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1"/>
                      <a:pt x="0" y="2"/>
                    </a:cubicBezTo>
                    <a:cubicBezTo>
                      <a:pt x="0" y="2"/>
                      <a:pt x="0" y="2"/>
                      <a:pt x="0" y="2"/>
                    </a:cubicBezTo>
                    <a:cubicBezTo>
                      <a:pt x="1" y="1"/>
                      <a:pt x="1" y="0"/>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7" name="Freeform 383">
                <a:extLst>
                  <a:ext uri="{FF2B5EF4-FFF2-40B4-BE49-F238E27FC236}">
                    <a16:creationId xmlns:a16="http://schemas.microsoft.com/office/drawing/2014/main" id="{C10F4A6F-71C3-B082-C35F-301175770D0C}"/>
                  </a:ext>
                </a:extLst>
              </p:cNvPr>
              <p:cNvSpPr/>
              <p:nvPr/>
            </p:nvSpPr>
            <p:spPr bwMode="auto">
              <a:xfrm>
                <a:off x="5353" y="1991"/>
                <a:ext cx="3" cy="2"/>
              </a:xfrm>
              <a:custGeom>
                <a:avLst/>
                <a:gdLst>
                  <a:gd name="T0" fmla="*/ 2 w 2"/>
                  <a:gd name="T1" fmla="*/ 0 h 2"/>
                  <a:gd name="T2" fmla="*/ 0 w 2"/>
                  <a:gd name="T3" fmla="*/ 2 h 2"/>
                  <a:gd name="T4" fmla="*/ 0 w 2"/>
                  <a:gd name="T5" fmla="*/ 2 h 2"/>
                  <a:gd name="T6" fmla="*/ 2 w 2"/>
                  <a:gd name="T7" fmla="*/ 0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1"/>
                      <a:pt x="1" y="1"/>
                      <a:pt x="0" y="2"/>
                    </a:cubicBezTo>
                    <a:cubicBezTo>
                      <a:pt x="0" y="2"/>
                      <a:pt x="0" y="2"/>
                      <a:pt x="0" y="2"/>
                    </a:cubicBezTo>
                    <a:cubicBezTo>
                      <a:pt x="1" y="1"/>
                      <a:pt x="1" y="1"/>
                      <a:pt x="2" y="0"/>
                    </a:cubicBezTo>
                    <a:cubicBezTo>
                      <a:pt x="2" y="0"/>
                      <a:pt x="2" y="0"/>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8" name="Freeform 384">
                <a:extLst>
                  <a:ext uri="{FF2B5EF4-FFF2-40B4-BE49-F238E27FC236}">
                    <a16:creationId xmlns:a16="http://schemas.microsoft.com/office/drawing/2014/main" id="{6DF8DE30-7081-B169-8160-BD52C1DD9E70}"/>
                  </a:ext>
                </a:extLst>
              </p:cNvPr>
              <p:cNvSpPr/>
              <p:nvPr/>
            </p:nvSpPr>
            <p:spPr bwMode="auto">
              <a:xfrm>
                <a:off x="5317" y="1962"/>
                <a:ext cx="1" cy="2"/>
              </a:xfrm>
              <a:custGeom>
                <a:avLst/>
                <a:gdLst>
                  <a:gd name="T0" fmla="*/ 0 w 1"/>
                  <a:gd name="T1" fmla="*/ 2 h 2"/>
                  <a:gd name="T2" fmla="*/ 1 w 1"/>
                  <a:gd name="T3" fmla="*/ 0 h 2"/>
                  <a:gd name="T4" fmla="*/ 0 w 1"/>
                  <a:gd name="T5" fmla="*/ 2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0"/>
                    </a:cubicBezTo>
                    <a:cubicBezTo>
                      <a:pt x="1" y="1"/>
                      <a:pt x="1" y="1"/>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9" name="Freeform 385">
                <a:extLst>
                  <a:ext uri="{FF2B5EF4-FFF2-40B4-BE49-F238E27FC236}">
                    <a16:creationId xmlns:a16="http://schemas.microsoft.com/office/drawing/2014/main" id="{C34E6C98-B863-9279-2467-27BD3AC724EB}"/>
                  </a:ext>
                </a:extLst>
              </p:cNvPr>
              <p:cNvSpPr/>
              <p:nvPr/>
            </p:nvSpPr>
            <p:spPr bwMode="auto">
              <a:xfrm>
                <a:off x="5226" y="1750"/>
                <a:ext cx="71" cy="79"/>
              </a:xfrm>
              <a:custGeom>
                <a:avLst/>
                <a:gdLst>
                  <a:gd name="T0" fmla="*/ 13 w 62"/>
                  <a:gd name="T1" fmla="*/ 56 h 70"/>
                  <a:gd name="T2" fmla="*/ 9 w 62"/>
                  <a:gd name="T3" fmla="*/ 62 h 70"/>
                  <a:gd name="T4" fmla="*/ 0 w 62"/>
                  <a:gd name="T5" fmla="*/ 70 h 70"/>
                  <a:gd name="T6" fmla="*/ 15 w 62"/>
                  <a:gd name="T7" fmla="*/ 24 h 70"/>
                  <a:gd name="T8" fmla="*/ 16 w 62"/>
                  <a:gd name="T9" fmla="*/ 35 h 70"/>
                  <a:gd name="T10" fmla="*/ 25 w 62"/>
                  <a:gd name="T11" fmla="*/ 27 h 70"/>
                  <a:gd name="T12" fmla="*/ 48 w 62"/>
                  <a:gd name="T13" fmla="*/ 3 h 70"/>
                  <a:gd name="T14" fmla="*/ 53 w 62"/>
                  <a:gd name="T15" fmla="*/ 3 h 70"/>
                  <a:gd name="T16" fmla="*/ 62 w 62"/>
                  <a:gd name="T17" fmla="*/ 9 h 70"/>
                  <a:gd name="T18" fmla="*/ 21 w 62"/>
                  <a:gd name="T19" fmla="*/ 39 h 70"/>
                  <a:gd name="T20" fmla="*/ 13 w 62"/>
                  <a:gd name="T21" fmla="*/ 5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70">
                    <a:moveTo>
                      <a:pt x="13" y="56"/>
                    </a:moveTo>
                    <a:cubicBezTo>
                      <a:pt x="10" y="57"/>
                      <a:pt x="8" y="58"/>
                      <a:pt x="9" y="62"/>
                    </a:cubicBezTo>
                    <a:cubicBezTo>
                      <a:pt x="10" y="66"/>
                      <a:pt x="9" y="66"/>
                      <a:pt x="0" y="70"/>
                    </a:cubicBezTo>
                    <a:cubicBezTo>
                      <a:pt x="8" y="55"/>
                      <a:pt x="6" y="38"/>
                      <a:pt x="15" y="24"/>
                    </a:cubicBezTo>
                    <a:cubicBezTo>
                      <a:pt x="16" y="28"/>
                      <a:pt x="14" y="31"/>
                      <a:pt x="16" y="35"/>
                    </a:cubicBezTo>
                    <a:cubicBezTo>
                      <a:pt x="21" y="33"/>
                      <a:pt x="24" y="30"/>
                      <a:pt x="25" y="27"/>
                    </a:cubicBezTo>
                    <a:cubicBezTo>
                      <a:pt x="30" y="16"/>
                      <a:pt x="43" y="14"/>
                      <a:pt x="48" y="3"/>
                    </a:cubicBezTo>
                    <a:cubicBezTo>
                      <a:pt x="49" y="2"/>
                      <a:pt x="53" y="0"/>
                      <a:pt x="53" y="3"/>
                    </a:cubicBezTo>
                    <a:cubicBezTo>
                      <a:pt x="53" y="10"/>
                      <a:pt x="59" y="5"/>
                      <a:pt x="62" y="9"/>
                    </a:cubicBezTo>
                    <a:cubicBezTo>
                      <a:pt x="46" y="16"/>
                      <a:pt x="32" y="26"/>
                      <a:pt x="21" y="39"/>
                    </a:cubicBezTo>
                    <a:cubicBezTo>
                      <a:pt x="17" y="44"/>
                      <a:pt x="12" y="49"/>
                      <a:pt x="13" y="5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0" name="Freeform 386">
                <a:extLst>
                  <a:ext uri="{FF2B5EF4-FFF2-40B4-BE49-F238E27FC236}">
                    <a16:creationId xmlns:a16="http://schemas.microsoft.com/office/drawing/2014/main" id="{2CD9E96C-D014-A70C-EFE8-7CC40E0B4495}"/>
                  </a:ext>
                </a:extLst>
              </p:cNvPr>
              <p:cNvSpPr/>
              <p:nvPr/>
            </p:nvSpPr>
            <p:spPr bwMode="auto">
              <a:xfrm>
                <a:off x="5265" y="1773"/>
                <a:ext cx="88" cy="26"/>
              </a:xfrm>
              <a:custGeom>
                <a:avLst/>
                <a:gdLst>
                  <a:gd name="T0" fmla="*/ 1 w 78"/>
                  <a:gd name="T1" fmla="*/ 23 h 23"/>
                  <a:gd name="T2" fmla="*/ 29 w 78"/>
                  <a:gd name="T3" fmla="*/ 7 h 23"/>
                  <a:gd name="T4" fmla="*/ 48 w 78"/>
                  <a:gd name="T5" fmla="*/ 3 h 23"/>
                  <a:gd name="T6" fmla="*/ 78 w 78"/>
                  <a:gd name="T7" fmla="*/ 5 h 23"/>
                  <a:gd name="T8" fmla="*/ 35 w 78"/>
                  <a:gd name="T9" fmla="*/ 10 h 23"/>
                  <a:gd name="T10" fmla="*/ 57 w 78"/>
                  <a:gd name="T11" fmla="*/ 16 h 23"/>
                  <a:gd name="T12" fmla="*/ 0 w 78"/>
                  <a:gd name="T13" fmla="*/ 22 h 23"/>
                  <a:gd name="T14" fmla="*/ 1 w 78"/>
                  <a:gd name="T15" fmla="*/ 23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23">
                    <a:moveTo>
                      <a:pt x="1" y="23"/>
                    </a:moveTo>
                    <a:cubicBezTo>
                      <a:pt x="7" y="13"/>
                      <a:pt x="14" y="4"/>
                      <a:pt x="29" y="7"/>
                    </a:cubicBezTo>
                    <a:cubicBezTo>
                      <a:pt x="35" y="8"/>
                      <a:pt x="41" y="3"/>
                      <a:pt x="48" y="3"/>
                    </a:cubicBezTo>
                    <a:cubicBezTo>
                      <a:pt x="58" y="2"/>
                      <a:pt x="68" y="0"/>
                      <a:pt x="78" y="5"/>
                    </a:cubicBezTo>
                    <a:cubicBezTo>
                      <a:pt x="64" y="6"/>
                      <a:pt x="50" y="4"/>
                      <a:pt x="35" y="10"/>
                    </a:cubicBezTo>
                    <a:cubicBezTo>
                      <a:pt x="44" y="10"/>
                      <a:pt x="51" y="11"/>
                      <a:pt x="57" y="16"/>
                    </a:cubicBezTo>
                    <a:cubicBezTo>
                      <a:pt x="38" y="13"/>
                      <a:pt x="18" y="12"/>
                      <a:pt x="0" y="22"/>
                    </a:cubicBezTo>
                    <a:lnTo>
                      <a:pt x="1" y="23"/>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1" name="Freeform 387">
                <a:extLst>
                  <a:ext uri="{FF2B5EF4-FFF2-40B4-BE49-F238E27FC236}">
                    <a16:creationId xmlns:a16="http://schemas.microsoft.com/office/drawing/2014/main" id="{C7E6A584-AAB4-657E-99CB-FB978A0EF205}"/>
                  </a:ext>
                </a:extLst>
              </p:cNvPr>
              <p:cNvSpPr/>
              <p:nvPr/>
            </p:nvSpPr>
            <p:spPr bwMode="auto">
              <a:xfrm>
                <a:off x="5203" y="1748"/>
                <a:ext cx="42" cy="65"/>
              </a:xfrm>
              <a:custGeom>
                <a:avLst/>
                <a:gdLst>
                  <a:gd name="T0" fmla="*/ 0 w 37"/>
                  <a:gd name="T1" fmla="*/ 57 h 57"/>
                  <a:gd name="T2" fmla="*/ 21 w 37"/>
                  <a:gd name="T3" fmla="*/ 15 h 57"/>
                  <a:gd name="T4" fmla="*/ 33 w 37"/>
                  <a:gd name="T5" fmla="*/ 5 h 57"/>
                  <a:gd name="T6" fmla="*/ 25 w 37"/>
                  <a:gd name="T7" fmla="*/ 17 h 57"/>
                  <a:gd name="T8" fmla="*/ 0 w 37"/>
                  <a:gd name="T9" fmla="*/ 57 h 57"/>
                </a:gdLst>
                <a:ahLst/>
                <a:cxnLst>
                  <a:cxn ang="0">
                    <a:pos x="T0" y="T1"/>
                  </a:cxn>
                  <a:cxn ang="0">
                    <a:pos x="T2" y="T3"/>
                  </a:cxn>
                  <a:cxn ang="0">
                    <a:pos x="T4" y="T5"/>
                  </a:cxn>
                  <a:cxn ang="0">
                    <a:pos x="T6" y="T7"/>
                  </a:cxn>
                  <a:cxn ang="0">
                    <a:pos x="T8" y="T9"/>
                  </a:cxn>
                </a:cxnLst>
                <a:rect l="0" t="0" r="r" b="b"/>
                <a:pathLst>
                  <a:path w="37" h="57">
                    <a:moveTo>
                      <a:pt x="0" y="57"/>
                    </a:moveTo>
                    <a:cubicBezTo>
                      <a:pt x="1" y="40"/>
                      <a:pt x="12" y="28"/>
                      <a:pt x="21" y="15"/>
                    </a:cubicBezTo>
                    <a:cubicBezTo>
                      <a:pt x="24" y="11"/>
                      <a:pt x="26" y="0"/>
                      <a:pt x="33" y="5"/>
                    </a:cubicBezTo>
                    <a:cubicBezTo>
                      <a:pt x="37" y="9"/>
                      <a:pt x="28" y="13"/>
                      <a:pt x="25" y="17"/>
                    </a:cubicBezTo>
                    <a:cubicBezTo>
                      <a:pt x="15" y="30"/>
                      <a:pt x="8" y="43"/>
                      <a:pt x="0" y="5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2" name="Freeform 388">
                <a:extLst>
                  <a:ext uri="{FF2B5EF4-FFF2-40B4-BE49-F238E27FC236}">
                    <a16:creationId xmlns:a16="http://schemas.microsoft.com/office/drawing/2014/main" id="{D3FD81A5-8CC3-72EB-1665-413BF60094D1}"/>
                  </a:ext>
                </a:extLst>
              </p:cNvPr>
              <p:cNvSpPr/>
              <p:nvPr/>
            </p:nvSpPr>
            <p:spPr bwMode="auto">
              <a:xfrm>
                <a:off x="5241" y="1797"/>
                <a:ext cx="25" cy="23"/>
              </a:xfrm>
              <a:custGeom>
                <a:avLst/>
                <a:gdLst>
                  <a:gd name="T0" fmla="*/ 0 w 22"/>
                  <a:gd name="T1" fmla="*/ 14 h 20"/>
                  <a:gd name="T2" fmla="*/ 22 w 22"/>
                  <a:gd name="T3" fmla="*/ 2 h 20"/>
                  <a:gd name="T4" fmla="*/ 21 w 22"/>
                  <a:gd name="T5" fmla="*/ 1 h 20"/>
                  <a:gd name="T6" fmla="*/ 8 w 22"/>
                  <a:gd name="T7" fmla="*/ 16 h 20"/>
                  <a:gd name="T8" fmla="*/ 0 w 22"/>
                  <a:gd name="T9" fmla="*/ 14 h 20"/>
                </a:gdLst>
                <a:ahLst/>
                <a:cxnLst>
                  <a:cxn ang="0">
                    <a:pos x="T0" y="T1"/>
                  </a:cxn>
                  <a:cxn ang="0">
                    <a:pos x="T2" y="T3"/>
                  </a:cxn>
                  <a:cxn ang="0">
                    <a:pos x="T4" y="T5"/>
                  </a:cxn>
                  <a:cxn ang="0">
                    <a:pos x="T6" y="T7"/>
                  </a:cxn>
                  <a:cxn ang="0">
                    <a:pos x="T8" y="T9"/>
                  </a:cxn>
                </a:cxnLst>
                <a:rect l="0" t="0" r="r" b="b"/>
                <a:pathLst>
                  <a:path w="22" h="20">
                    <a:moveTo>
                      <a:pt x="0" y="14"/>
                    </a:moveTo>
                    <a:cubicBezTo>
                      <a:pt x="9" y="13"/>
                      <a:pt x="11" y="0"/>
                      <a:pt x="22" y="2"/>
                    </a:cubicBezTo>
                    <a:cubicBezTo>
                      <a:pt x="21" y="1"/>
                      <a:pt x="21" y="1"/>
                      <a:pt x="21" y="1"/>
                    </a:cubicBezTo>
                    <a:cubicBezTo>
                      <a:pt x="17" y="6"/>
                      <a:pt x="13" y="11"/>
                      <a:pt x="8" y="16"/>
                    </a:cubicBezTo>
                    <a:cubicBezTo>
                      <a:pt x="5" y="19"/>
                      <a:pt x="1" y="20"/>
                      <a:pt x="0"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3" name="Freeform 389">
                <a:extLst>
                  <a:ext uri="{FF2B5EF4-FFF2-40B4-BE49-F238E27FC236}">
                    <a16:creationId xmlns:a16="http://schemas.microsoft.com/office/drawing/2014/main" id="{5AFA1274-DA13-6CDE-F4E7-797383FCEE78}"/>
                  </a:ext>
                </a:extLst>
              </p:cNvPr>
              <p:cNvSpPr/>
              <p:nvPr/>
            </p:nvSpPr>
            <p:spPr bwMode="auto">
              <a:xfrm>
                <a:off x="5247" y="1746"/>
                <a:ext cx="12" cy="18"/>
              </a:xfrm>
              <a:custGeom>
                <a:avLst/>
                <a:gdLst>
                  <a:gd name="T0" fmla="*/ 1 w 11"/>
                  <a:gd name="T1" fmla="*/ 16 h 16"/>
                  <a:gd name="T2" fmla="*/ 10 w 11"/>
                  <a:gd name="T3" fmla="*/ 0 h 16"/>
                  <a:gd name="T4" fmla="*/ 1 w 11"/>
                  <a:gd name="T5" fmla="*/ 16 h 16"/>
                </a:gdLst>
                <a:ahLst/>
                <a:cxnLst>
                  <a:cxn ang="0">
                    <a:pos x="T0" y="T1"/>
                  </a:cxn>
                  <a:cxn ang="0">
                    <a:pos x="T2" y="T3"/>
                  </a:cxn>
                  <a:cxn ang="0">
                    <a:pos x="T4" y="T5"/>
                  </a:cxn>
                </a:cxnLst>
                <a:rect l="0" t="0" r="r" b="b"/>
                <a:pathLst>
                  <a:path w="11" h="16">
                    <a:moveTo>
                      <a:pt x="1" y="16"/>
                    </a:moveTo>
                    <a:cubicBezTo>
                      <a:pt x="0" y="9"/>
                      <a:pt x="3" y="4"/>
                      <a:pt x="10" y="0"/>
                    </a:cubicBezTo>
                    <a:cubicBezTo>
                      <a:pt x="11" y="9"/>
                      <a:pt x="6" y="12"/>
                      <a:pt x="1"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4" name="Freeform 390">
                <a:extLst>
                  <a:ext uri="{FF2B5EF4-FFF2-40B4-BE49-F238E27FC236}">
                    <a16:creationId xmlns:a16="http://schemas.microsoft.com/office/drawing/2014/main" id="{9B9EFAFF-76B9-D366-EE97-D96E5B637661}"/>
                  </a:ext>
                </a:extLst>
              </p:cNvPr>
              <p:cNvSpPr/>
              <p:nvPr/>
            </p:nvSpPr>
            <p:spPr bwMode="auto">
              <a:xfrm>
                <a:off x="5276" y="1879"/>
                <a:ext cx="14" cy="10"/>
              </a:xfrm>
              <a:custGeom>
                <a:avLst/>
                <a:gdLst>
                  <a:gd name="T0" fmla="*/ 12 w 12"/>
                  <a:gd name="T1" fmla="*/ 0 h 9"/>
                  <a:gd name="T2" fmla="*/ 0 w 12"/>
                  <a:gd name="T3" fmla="*/ 9 h 9"/>
                  <a:gd name="T4" fmla="*/ 12 w 12"/>
                  <a:gd name="T5" fmla="*/ 0 h 9"/>
                </a:gdLst>
                <a:ahLst/>
                <a:cxnLst>
                  <a:cxn ang="0">
                    <a:pos x="T0" y="T1"/>
                  </a:cxn>
                  <a:cxn ang="0">
                    <a:pos x="T2" y="T3"/>
                  </a:cxn>
                  <a:cxn ang="0">
                    <a:pos x="T4" y="T5"/>
                  </a:cxn>
                </a:cxnLst>
                <a:rect l="0" t="0" r="r" b="b"/>
                <a:pathLst>
                  <a:path w="12" h="9">
                    <a:moveTo>
                      <a:pt x="12" y="0"/>
                    </a:moveTo>
                    <a:cubicBezTo>
                      <a:pt x="12" y="6"/>
                      <a:pt x="7" y="7"/>
                      <a:pt x="0" y="9"/>
                    </a:cubicBezTo>
                    <a:cubicBezTo>
                      <a:pt x="4" y="3"/>
                      <a:pt x="7" y="0"/>
                      <a:pt x="1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5" name="Freeform 391">
                <a:extLst>
                  <a:ext uri="{FF2B5EF4-FFF2-40B4-BE49-F238E27FC236}">
                    <a16:creationId xmlns:a16="http://schemas.microsoft.com/office/drawing/2014/main" id="{5CFEA8DE-8957-898B-359E-6461DDE70705}"/>
                  </a:ext>
                </a:extLst>
              </p:cNvPr>
              <p:cNvSpPr/>
              <p:nvPr/>
            </p:nvSpPr>
            <p:spPr bwMode="auto">
              <a:xfrm>
                <a:off x="5269" y="1816"/>
                <a:ext cx="9" cy="10"/>
              </a:xfrm>
              <a:custGeom>
                <a:avLst/>
                <a:gdLst>
                  <a:gd name="T0" fmla="*/ 8 w 8"/>
                  <a:gd name="T1" fmla="*/ 0 h 8"/>
                  <a:gd name="T2" fmla="*/ 0 w 8"/>
                  <a:gd name="T3" fmla="*/ 8 h 8"/>
                  <a:gd name="T4" fmla="*/ 8 w 8"/>
                  <a:gd name="T5" fmla="*/ 0 h 8"/>
                </a:gdLst>
                <a:ahLst/>
                <a:cxnLst>
                  <a:cxn ang="0">
                    <a:pos x="T0" y="T1"/>
                  </a:cxn>
                  <a:cxn ang="0">
                    <a:pos x="T2" y="T3"/>
                  </a:cxn>
                  <a:cxn ang="0">
                    <a:pos x="T4" y="T5"/>
                  </a:cxn>
                </a:cxnLst>
                <a:rect l="0" t="0" r="r" b="b"/>
                <a:pathLst>
                  <a:path w="8" h="8">
                    <a:moveTo>
                      <a:pt x="8" y="0"/>
                    </a:moveTo>
                    <a:cubicBezTo>
                      <a:pt x="7" y="5"/>
                      <a:pt x="5" y="7"/>
                      <a:pt x="0" y="8"/>
                    </a:cubicBezTo>
                    <a:cubicBezTo>
                      <a:pt x="0" y="3"/>
                      <a:pt x="3" y="0"/>
                      <a:pt x="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6" name="Freeform 392">
                <a:extLst>
                  <a:ext uri="{FF2B5EF4-FFF2-40B4-BE49-F238E27FC236}">
                    <a16:creationId xmlns:a16="http://schemas.microsoft.com/office/drawing/2014/main" id="{68284895-F0ED-1F5C-92D4-BD20056C720E}"/>
                  </a:ext>
                </a:extLst>
              </p:cNvPr>
              <p:cNvSpPr/>
              <p:nvPr/>
            </p:nvSpPr>
            <p:spPr bwMode="auto">
              <a:xfrm>
                <a:off x="5290" y="1871"/>
                <a:ext cx="10" cy="8"/>
              </a:xfrm>
              <a:custGeom>
                <a:avLst/>
                <a:gdLst>
                  <a:gd name="T0" fmla="*/ 0 w 9"/>
                  <a:gd name="T1" fmla="*/ 7 h 7"/>
                  <a:gd name="T2" fmla="*/ 9 w 9"/>
                  <a:gd name="T3" fmla="*/ 0 h 7"/>
                  <a:gd name="T4" fmla="*/ 0 w 9"/>
                  <a:gd name="T5" fmla="*/ 7 h 7"/>
                </a:gdLst>
                <a:ahLst/>
                <a:cxnLst>
                  <a:cxn ang="0">
                    <a:pos x="T0" y="T1"/>
                  </a:cxn>
                  <a:cxn ang="0">
                    <a:pos x="T2" y="T3"/>
                  </a:cxn>
                  <a:cxn ang="0">
                    <a:pos x="T4" y="T5"/>
                  </a:cxn>
                </a:cxnLst>
                <a:rect l="0" t="0" r="r" b="b"/>
                <a:pathLst>
                  <a:path w="9" h="7">
                    <a:moveTo>
                      <a:pt x="0" y="7"/>
                    </a:moveTo>
                    <a:cubicBezTo>
                      <a:pt x="1" y="2"/>
                      <a:pt x="4" y="1"/>
                      <a:pt x="9" y="0"/>
                    </a:cubicBezTo>
                    <a:cubicBezTo>
                      <a:pt x="7" y="5"/>
                      <a:pt x="4" y="6"/>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7" name="Freeform 393">
                <a:extLst>
                  <a:ext uri="{FF2B5EF4-FFF2-40B4-BE49-F238E27FC236}">
                    <a16:creationId xmlns:a16="http://schemas.microsoft.com/office/drawing/2014/main" id="{04B28BD3-A168-6B82-5588-BD182B01FFB3}"/>
                  </a:ext>
                </a:extLst>
              </p:cNvPr>
              <p:cNvSpPr/>
              <p:nvPr/>
            </p:nvSpPr>
            <p:spPr bwMode="auto">
              <a:xfrm>
                <a:off x="5265" y="1890"/>
                <a:ext cx="8" cy="6"/>
              </a:xfrm>
              <a:custGeom>
                <a:avLst/>
                <a:gdLst>
                  <a:gd name="T0" fmla="*/ 0 w 7"/>
                  <a:gd name="T1" fmla="*/ 4 h 5"/>
                  <a:gd name="T2" fmla="*/ 6 w 7"/>
                  <a:gd name="T3" fmla="*/ 0 h 5"/>
                  <a:gd name="T4" fmla="*/ 7 w 7"/>
                  <a:gd name="T5" fmla="*/ 2 h 5"/>
                  <a:gd name="T6" fmla="*/ 1 w 7"/>
                  <a:gd name="T7" fmla="*/ 4 h 5"/>
                  <a:gd name="T8" fmla="*/ 0 w 7"/>
                  <a:gd name="T9" fmla="*/ 4 h 5"/>
                </a:gdLst>
                <a:ahLst/>
                <a:cxnLst>
                  <a:cxn ang="0">
                    <a:pos x="T0" y="T1"/>
                  </a:cxn>
                  <a:cxn ang="0">
                    <a:pos x="T2" y="T3"/>
                  </a:cxn>
                  <a:cxn ang="0">
                    <a:pos x="T4" y="T5"/>
                  </a:cxn>
                  <a:cxn ang="0">
                    <a:pos x="T6" y="T7"/>
                  </a:cxn>
                  <a:cxn ang="0">
                    <a:pos x="T8" y="T9"/>
                  </a:cxn>
                </a:cxnLst>
                <a:rect l="0" t="0" r="r" b="b"/>
                <a:pathLst>
                  <a:path w="7" h="5">
                    <a:moveTo>
                      <a:pt x="0" y="4"/>
                    </a:moveTo>
                    <a:cubicBezTo>
                      <a:pt x="2" y="2"/>
                      <a:pt x="3" y="0"/>
                      <a:pt x="6" y="0"/>
                    </a:cubicBezTo>
                    <a:cubicBezTo>
                      <a:pt x="6" y="0"/>
                      <a:pt x="7" y="2"/>
                      <a:pt x="7" y="2"/>
                    </a:cubicBezTo>
                    <a:cubicBezTo>
                      <a:pt x="5" y="5"/>
                      <a:pt x="3" y="4"/>
                      <a:pt x="1" y="4"/>
                    </a:cubicBezTo>
                    <a:cubicBezTo>
                      <a:pt x="1" y="4"/>
                      <a:pt x="0" y="4"/>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8" name="Freeform 394">
                <a:extLst>
                  <a:ext uri="{FF2B5EF4-FFF2-40B4-BE49-F238E27FC236}">
                    <a16:creationId xmlns:a16="http://schemas.microsoft.com/office/drawing/2014/main" id="{2612F2E4-09D0-CF1F-9FC6-71E37B8B7077}"/>
                  </a:ext>
                </a:extLst>
              </p:cNvPr>
              <p:cNvSpPr/>
              <p:nvPr/>
            </p:nvSpPr>
            <p:spPr bwMode="auto">
              <a:xfrm>
                <a:off x="5331" y="1769"/>
                <a:ext cx="4" cy="2"/>
              </a:xfrm>
              <a:custGeom>
                <a:avLst/>
                <a:gdLst>
                  <a:gd name="T0" fmla="*/ 4 w 4"/>
                  <a:gd name="T1" fmla="*/ 1 h 2"/>
                  <a:gd name="T2" fmla="*/ 2 w 4"/>
                  <a:gd name="T3" fmla="*/ 2 h 2"/>
                  <a:gd name="T4" fmla="*/ 0 w 4"/>
                  <a:gd name="T5" fmla="*/ 1 h 2"/>
                  <a:gd name="T6" fmla="*/ 2 w 4"/>
                  <a:gd name="T7" fmla="*/ 0 h 2"/>
                  <a:gd name="T8" fmla="*/ 4 w 4"/>
                  <a:gd name="T9" fmla="*/ 1 h 2"/>
                </a:gdLst>
                <a:ahLst/>
                <a:cxnLst>
                  <a:cxn ang="0">
                    <a:pos x="T0" y="T1"/>
                  </a:cxn>
                  <a:cxn ang="0">
                    <a:pos x="T2" y="T3"/>
                  </a:cxn>
                  <a:cxn ang="0">
                    <a:pos x="T4" y="T5"/>
                  </a:cxn>
                  <a:cxn ang="0">
                    <a:pos x="T6" y="T7"/>
                  </a:cxn>
                  <a:cxn ang="0">
                    <a:pos x="T8" y="T9"/>
                  </a:cxn>
                </a:cxnLst>
                <a:rect l="0" t="0" r="r" b="b"/>
                <a:pathLst>
                  <a:path w="4" h="2">
                    <a:moveTo>
                      <a:pt x="4" y="1"/>
                    </a:moveTo>
                    <a:cubicBezTo>
                      <a:pt x="3" y="1"/>
                      <a:pt x="2" y="2"/>
                      <a:pt x="2" y="2"/>
                    </a:cubicBezTo>
                    <a:cubicBezTo>
                      <a:pt x="1" y="2"/>
                      <a:pt x="1" y="1"/>
                      <a:pt x="0" y="1"/>
                    </a:cubicBezTo>
                    <a:cubicBezTo>
                      <a:pt x="1" y="1"/>
                      <a:pt x="1" y="0"/>
                      <a:pt x="2" y="0"/>
                    </a:cubicBezTo>
                    <a:cubicBezTo>
                      <a:pt x="2" y="0"/>
                      <a:pt x="3" y="1"/>
                      <a:pt x="4"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9" name="Freeform 395">
                <a:extLst>
                  <a:ext uri="{FF2B5EF4-FFF2-40B4-BE49-F238E27FC236}">
                    <a16:creationId xmlns:a16="http://schemas.microsoft.com/office/drawing/2014/main" id="{D74094D2-E01F-49F3-B441-74A8B7CE66C9}"/>
                  </a:ext>
                </a:extLst>
              </p:cNvPr>
              <p:cNvSpPr/>
              <p:nvPr/>
            </p:nvSpPr>
            <p:spPr bwMode="auto">
              <a:xfrm>
                <a:off x="5242" y="1771"/>
                <a:ext cx="3" cy="6"/>
              </a:xfrm>
              <a:custGeom>
                <a:avLst/>
                <a:gdLst>
                  <a:gd name="T0" fmla="*/ 2 w 3"/>
                  <a:gd name="T1" fmla="*/ 0 h 5"/>
                  <a:gd name="T2" fmla="*/ 3 w 3"/>
                  <a:gd name="T3" fmla="*/ 2 h 5"/>
                  <a:gd name="T4" fmla="*/ 2 w 3"/>
                  <a:gd name="T5" fmla="*/ 4 h 5"/>
                  <a:gd name="T6" fmla="*/ 1 w 3"/>
                  <a:gd name="T7" fmla="*/ 3 h 5"/>
                  <a:gd name="T8" fmla="*/ 2 w 3"/>
                  <a:gd name="T9" fmla="*/ 0 h 5"/>
                </a:gdLst>
                <a:ahLst/>
                <a:cxnLst>
                  <a:cxn ang="0">
                    <a:pos x="T0" y="T1"/>
                  </a:cxn>
                  <a:cxn ang="0">
                    <a:pos x="T2" y="T3"/>
                  </a:cxn>
                  <a:cxn ang="0">
                    <a:pos x="T4" y="T5"/>
                  </a:cxn>
                  <a:cxn ang="0">
                    <a:pos x="T6" y="T7"/>
                  </a:cxn>
                  <a:cxn ang="0">
                    <a:pos x="T8" y="T9"/>
                  </a:cxn>
                </a:cxnLst>
                <a:rect l="0" t="0" r="r" b="b"/>
                <a:pathLst>
                  <a:path w="3" h="5">
                    <a:moveTo>
                      <a:pt x="2" y="0"/>
                    </a:moveTo>
                    <a:cubicBezTo>
                      <a:pt x="3" y="0"/>
                      <a:pt x="3" y="1"/>
                      <a:pt x="3" y="2"/>
                    </a:cubicBezTo>
                    <a:cubicBezTo>
                      <a:pt x="3" y="3"/>
                      <a:pt x="3" y="4"/>
                      <a:pt x="2" y="4"/>
                    </a:cubicBezTo>
                    <a:cubicBezTo>
                      <a:pt x="0" y="5"/>
                      <a:pt x="1" y="3"/>
                      <a:pt x="1" y="3"/>
                    </a:cubicBezTo>
                    <a:cubicBezTo>
                      <a:pt x="1" y="2"/>
                      <a:pt x="2"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0" name="Freeform 396">
                <a:extLst>
                  <a:ext uri="{FF2B5EF4-FFF2-40B4-BE49-F238E27FC236}">
                    <a16:creationId xmlns:a16="http://schemas.microsoft.com/office/drawing/2014/main" id="{641BBE7F-DD91-033E-BE5C-AB2BDFC91509}"/>
                  </a:ext>
                </a:extLst>
              </p:cNvPr>
              <p:cNvSpPr/>
              <p:nvPr/>
            </p:nvSpPr>
            <p:spPr bwMode="auto">
              <a:xfrm>
                <a:off x="5303" y="1756"/>
                <a:ext cx="1" cy="2"/>
              </a:xfrm>
              <a:custGeom>
                <a:avLst/>
                <a:gdLst>
                  <a:gd name="T0" fmla="*/ 1 w 1"/>
                  <a:gd name="T1" fmla="*/ 0 h 1"/>
                  <a:gd name="T2" fmla="*/ 0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0" y="0"/>
                      <a:pt x="0" y="0"/>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1" name="Freeform 397">
                <a:extLst>
                  <a:ext uri="{FF2B5EF4-FFF2-40B4-BE49-F238E27FC236}">
                    <a16:creationId xmlns:a16="http://schemas.microsoft.com/office/drawing/2014/main" id="{0CA475AB-0661-2197-A5C8-1989BE01FECD}"/>
                  </a:ext>
                </a:extLst>
              </p:cNvPr>
              <p:cNvSpPr/>
              <p:nvPr/>
            </p:nvSpPr>
            <p:spPr bwMode="auto">
              <a:xfrm>
                <a:off x="5081" y="1599"/>
                <a:ext cx="50" cy="160"/>
              </a:xfrm>
              <a:custGeom>
                <a:avLst/>
                <a:gdLst>
                  <a:gd name="T0" fmla="*/ 8 w 44"/>
                  <a:gd name="T1" fmla="*/ 135 h 141"/>
                  <a:gd name="T2" fmla="*/ 1 w 44"/>
                  <a:gd name="T3" fmla="*/ 141 h 141"/>
                  <a:gd name="T4" fmla="*/ 15 w 44"/>
                  <a:gd name="T5" fmla="*/ 24 h 141"/>
                  <a:gd name="T6" fmla="*/ 8 w 44"/>
                  <a:gd name="T7" fmla="*/ 75 h 141"/>
                  <a:gd name="T8" fmla="*/ 25 w 44"/>
                  <a:gd name="T9" fmla="*/ 24 h 141"/>
                  <a:gd name="T10" fmla="*/ 32 w 44"/>
                  <a:gd name="T11" fmla="*/ 18 h 141"/>
                  <a:gd name="T12" fmla="*/ 35 w 44"/>
                  <a:gd name="T13" fmla="*/ 14 h 141"/>
                  <a:gd name="T14" fmla="*/ 44 w 44"/>
                  <a:gd name="T15" fmla="*/ 0 h 141"/>
                  <a:gd name="T16" fmla="*/ 44 w 44"/>
                  <a:gd name="T17" fmla="*/ 0 h 141"/>
                  <a:gd name="T18" fmla="*/ 33 w 44"/>
                  <a:gd name="T19" fmla="*/ 27 h 141"/>
                  <a:gd name="T20" fmla="*/ 20 w 44"/>
                  <a:gd name="T21" fmla="*/ 68 h 141"/>
                  <a:gd name="T22" fmla="*/ 18 w 44"/>
                  <a:gd name="T23" fmla="*/ 70 h 141"/>
                  <a:gd name="T24" fmla="*/ 19 w 44"/>
                  <a:gd name="T25" fmla="*/ 71 h 141"/>
                  <a:gd name="T26" fmla="*/ 20 w 44"/>
                  <a:gd name="T27" fmla="*/ 68 h 141"/>
                  <a:gd name="T28" fmla="*/ 27 w 44"/>
                  <a:gd name="T29" fmla="*/ 63 h 141"/>
                  <a:gd name="T30" fmla="*/ 27 w 44"/>
                  <a:gd name="T31" fmla="*/ 63 h 141"/>
                  <a:gd name="T32" fmla="*/ 7 w 44"/>
                  <a:gd name="T33" fmla="*/ 111 h 141"/>
                  <a:gd name="T34" fmla="*/ 8 w 44"/>
                  <a:gd name="T35" fmla="*/ 126 h 141"/>
                  <a:gd name="T36" fmla="*/ 8 w 44"/>
                  <a:gd name="T37" fmla="*/ 126 h 141"/>
                  <a:gd name="T38" fmla="*/ 8 w 44"/>
                  <a:gd name="T39" fmla="*/ 135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141">
                    <a:moveTo>
                      <a:pt x="8" y="135"/>
                    </a:moveTo>
                    <a:cubicBezTo>
                      <a:pt x="6" y="138"/>
                      <a:pt x="4" y="140"/>
                      <a:pt x="1" y="141"/>
                    </a:cubicBezTo>
                    <a:cubicBezTo>
                      <a:pt x="8" y="102"/>
                      <a:pt x="0" y="62"/>
                      <a:pt x="15" y="24"/>
                    </a:cubicBezTo>
                    <a:cubicBezTo>
                      <a:pt x="13" y="41"/>
                      <a:pt x="10" y="58"/>
                      <a:pt x="8" y="75"/>
                    </a:cubicBezTo>
                    <a:cubicBezTo>
                      <a:pt x="15" y="58"/>
                      <a:pt x="23" y="42"/>
                      <a:pt x="25" y="24"/>
                    </a:cubicBezTo>
                    <a:cubicBezTo>
                      <a:pt x="25" y="19"/>
                      <a:pt x="25" y="19"/>
                      <a:pt x="32" y="18"/>
                    </a:cubicBezTo>
                    <a:cubicBezTo>
                      <a:pt x="34" y="18"/>
                      <a:pt x="34" y="16"/>
                      <a:pt x="35" y="14"/>
                    </a:cubicBezTo>
                    <a:cubicBezTo>
                      <a:pt x="36" y="8"/>
                      <a:pt x="40" y="4"/>
                      <a:pt x="44" y="0"/>
                    </a:cubicBezTo>
                    <a:cubicBezTo>
                      <a:pt x="44" y="0"/>
                      <a:pt x="44" y="0"/>
                      <a:pt x="44" y="0"/>
                    </a:cubicBezTo>
                    <a:cubicBezTo>
                      <a:pt x="44" y="11"/>
                      <a:pt x="37" y="18"/>
                      <a:pt x="33" y="27"/>
                    </a:cubicBezTo>
                    <a:cubicBezTo>
                      <a:pt x="27" y="40"/>
                      <a:pt x="20" y="53"/>
                      <a:pt x="20" y="68"/>
                    </a:cubicBezTo>
                    <a:cubicBezTo>
                      <a:pt x="19" y="69"/>
                      <a:pt x="19" y="69"/>
                      <a:pt x="18" y="70"/>
                    </a:cubicBezTo>
                    <a:cubicBezTo>
                      <a:pt x="18" y="70"/>
                      <a:pt x="19" y="71"/>
                      <a:pt x="19" y="71"/>
                    </a:cubicBezTo>
                    <a:cubicBezTo>
                      <a:pt x="19" y="70"/>
                      <a:pt x="20" y="69"/>
                      <a:pt x="20" y="68"/>
                    </a:cubicBezTo>
                    <a:cubicBezTo>
                      <a:pt x="22" y="66"/>
                      <a:pt x="23" y="63"/>
                      <a:pt x="27" y="63"/>
                    </a:cubicBezTo>
                    <a:cubicBezTo>
                      <a:pt x="27" y="63"/>
                      <a:pt x="27" y="63"/>
                      <a:pt x="27" y="63"/>
                    </a:cubicBezTo>
                    <a:cubicBezTo>
                      <a:pt x="23" y="80"/>
                      <a:pt x="11" y="94"/>
                      <a:pt x="7" y="111"/>
                    </a:cubicBezTo>
                    <a:cubicBezTo>
                      <a:pt x="5" y="116"/>
                      <a:pt x="4" y="121"/>
                      <a:pt x="8" y="126"/>
                    </a:cubicBezTo>
                    <a:cubicBezTo>
                      <a:pt x="8" y="126"/>
                      <a:pt x="8" y="126"/>
                      <a:pt x="8" y="126"/>
                    </a:cubicBezTo>
                    <a:cubicBezTo>
                      <a:pt x="8" y="129"/>
                      <a:pt x="8" y="132"/>
                      <a:pt x="8" y="13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2" name="Freeform 398">
                <a:extLst>
                  <a:ext uri="{FF2B5EF4-FFF2-40B4-BE49-F238E27FC236}">
                    <a16:creationId xmlns:a16="http://schemas.microsoft.com/office/drawing/2014/main" id="{35E357AB-AE78-225A-1C65-CE709FD6B297}"/>
                  </a:ext>
                </a:extLst>
              </p:cNvPr>
              <p:cNvSpPr/>
              <p:nvPr/>
            </p:nvSpPr>
            <p:spPr bwMode="auto">
              <a:xfrm>
                <a:off x="5102" y="1648"/>
                <a:ext cx="54" cy="77"/>
              </a:xfrm>
              <a:custGeom>
                <a:avLst/>
                <a:gdLst>
                  <a:gd name="T0" fmla="*/ 47 w 47"/>
                  <a:gd name="T1" fmla="*/ 1 h 68"/>
                  <a:gd name="T2" fmla="*/ 17 w 47"/>
                  <a:gd name="T3" fmla="*/ 49 h 68"/>
                  <a:gd name="T4" fmla="*/ 20 w 47"/>
                  <a:gd name="T5" fmla="*/ 51 h 68"/>
                  <a:gd name="T6" fmla="*/ 40 w 47"/>
                  <a:gd name="T7" fmla="*/ 42 h 68"/>
                  <a:gd name="T8" fmla="*/ 41 w 47"/>
                  <a:gd name="T9" fmla="*/ 45 h 68"/>
                  <a:gd name="T10" fmla="*/ 1 w 47"/>
                  <a:gd name="T11" fmla="*/ 68 h 68"/>
                  <a:gd name="T12" fmla="*/ 1 w 47"/>
                  <a:gd name="T13" fmla="*/ 68 h 68"/>
                  <a:gd name="T14" fmla="*/ 11 w 47"/>
                  <a:gd name="T15" fmla="*/ 49 h 68"/>
                  <a:gd name="T16" fmla="*/ 41 w 47"/>
                  <a:gd name="T17" fmla="*/ 4 h 68"/>
                  <a:gd name="T18" fmla="*/ 47 w 47"/>
                  <a:gd name="T19" fmla="*/ 0 h 68"/>
                  <a:gd name="T20" fmla="*/ 47 w 47"/>
                  <a:gd name="T21" fmla="*/ 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68">
                    <a:moveTo>
                      <a:pt x="47" y="1"/>
                    </a:moveTo>
                    <a:cubicBezTo>
                      <a:pt x="40" y="18"/>
                      <a:pt x="33" y="36"/>
                      <a:pt x="17" y="49"/>
                    </a:cubicBezTo>
                    <a:cubicBezTo>
                      <a:pt x="18" y="49"/>
                      <a:pt x="19" y="50"/>
                      <a:pt x="20" y="51"/>
                    </a:cubicBezTo>
                    <a:cubicBezTo>
                      <a:pt x="26" y="48"/>
                      <a:pt x="33" y="45"/>
                      <a:pt x="40" y="42"/>
                    </a:cubicBezTo>
                    <a:cubicBezTo>
                      <a:pt x="40" y="43"/>
                      <a:pt x="41" y="44"/>
                      <a:pt x="41" y="45"/>
                    </a:cubicBezTo>
                    <a:cubicBezTo>
                      <a:pt x="27" y="51"/>
                      <a:pt x="16" y="63"/>
                      <a:pt x="1" y="68"/>
                    </a:cubicBezTo>
                    <a:cubicBezTo>
                      <a:pt x="1" y="68"/>
                      <a:pt x="1" y="68"/>
                      <a:pt x="1" y="68"/>
                    </a:cubicBezTo>
                    <a:cubicBezTo>
                      <a:pt x="0" y="60"/>
                      <a:pt x="7" y="55"/>
                      <a:pt x="11" y="49"/>
                    </a:cubicBezTo>
                    <a:cubicBezTo>
                      <a:pt x="20" y="33"/>
                      <a:pt x="31" y="19"/>
                      <a:pt x="41" y="4"/>
                    </a:cubicBezTo>
                    <a:cubicBezTo>
                      <a:pt x="42" y="1"/>
                      <a:pt x="44" y="1"/>
                      <a:pt x="47" y="0"/>
                    </a:cubicBezTo>
                    <a:lnTo>
                      <a:pt x="47"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3" name="Freeform 399">
                <a:extLst>
                  <a:ext uri="{FF2B5EF4-FFF2-40B4-BE49-F238E27FC236}">
                    <a16:creationId xmlns:a16="http://schemas.microsoft.com/office/drawing/2014/main" id="{FF99F191-37B3-DDFB-F39A-6F7CA813D491}"/>
                  </a:ext>
                </a:extLst>
              </p:cNvPr>
              <p:cNvSpPr/>
              <p:nvPr/>
            </p:nvSpPr>
            <p:spPr bwMode="auto">
              <a:xfrm>
                <a:off x="5131" y="1553"/>
                <a:ext cx="38" cy="46"/>
              </a:xfrm>
              <a:custGeom>
                <a:avLst/>
                <a:gdLst>
                  <a:gd name="T0" fmla="*/ 34 w 34"/>
                  <a:gd name="T1" fmla="*/ 6 h 40"/>
                  <a:gd name="T2" fmla="*/ 16 w 34"/>
                  <a:gd name="T3" fmla="*/ 25 h 40"/>
                  <a:gd name="T4" fmla="*/ 0 w 34"/>
                  <a:gd name="T5" fmla="*/ 40 h 40"/>
                  <a:gd name="T6" fmla="*/ 0 w 34"/>
                  <a:gd name="T7" fmla="*/ 40 h 40"/>
                  <a:gd name="T8" fmla="*/ 25 w 34"/>
                  <a:gd name="T9" fmla="*/ 4 h 40"/>
                  <a:gd name="T10" fmla="*/ 34 w 34"/>
                  <a:gd name="T11" fmla="*/ 6 h 40"/>
                </a:gdLst>
                <a:ahLst/>
                <a:cxnLst>
                  <a:cxn ang="0">
                    <a:pos x="T0" y="T1"/>
                  </a:cxn>
                  <a:cxn ang="0">
                    <a:pos x="T2" y="T3"/>
                  </a:cxn>
                  <a:cxn ang="0">
                    <a:pos x="T4" y="T5"/>
                  </a:cxn>
                  <a:cxn ang="0">
                    <a:pos x="T6" y="T7"/>
                  </a:cxn>
                  <a:cxn ang="0">
                    <a:pos x="T8" y="T9"/>
                  </a:cxn>
                  <a:cxn ang="0">
                    <a:pos x="T10" y="T11"/>
                  </a:cxn>
                </a:cxnLst>
                <a:rect l="0" t="0" r="r" b="b"/>
                <a:pathLst>
                  <a:path w="34" h="40">
                    <a:moveTo>
                      <a:pt x="34" y="6"/>
                    </a:moveTo>
                    <a:cubicBezTo>
                      <a:pt x="31" y="16"/>
                      <a:pt x="22" y="18"/>
                      <a:pt x="16" y="25"/>
                    </a:cubicBezTo>
                    <a:cubicBezTo>
                      <a:pt x="11" y="30"/>
                      <a:pt x="9" y="38"/>
                      <a:pt x="0" y="40"/>
                    </a:cubicBezTo>
                    <a:cubicBezTo>
                      <a:pt x="0" y="40"/>
                      <a:pt x="0" y="40"/>
                      <a:pt x="0" y="40"/>
                    </a:cubicBezTo>
                    <a:cubicBezTo>
                      <a:pt x="4" y="25"/>
                      <a:pt x="14" y="14"/>
                      <a:pt x="25" y="4"/>
                    </a:cubicBezTo>
                    <a:cubicBezTo>
                      <a:pt x="28" y="0"/>
                      <a:pt x="30" y="7"/>
                      <a:pt x="34"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4" name="Freeform 400">
                <a:extLst>
                  <a:ext uri="{FF2B5EF4-FFF2-40B4-BE49-F238E27FC236}">
                    <a16:creationId xmlns:a16="http://schemas.microsoft.com/office/drawing/2014/main" id="{2F38A7E1-4452-3155-DA15-A0C069F3E2D7}"/>
                  </a:ext>
                </a:extLst>
              </p:cNvPr>
              <p:cNvSpPr/>
              <p:nvPr/>
            </p:nvSpPr>
            <p:spPr bwMode="auto">
              <a:xfrm>
                <a:off x="5142" y="1589"/>
                <a:ext cx="31" cy="38"/>
              </a:xfrm>
              <a:custGeom>
                <a:avLst/>
                <a:gdLst>
                  <a:gd name="T0" fmla="*/ 14 w 27"/>
                  <a:gd name="T1" fmla="*/ 16 h 34"/>
                  <a:gd name="T2" fmla="*/ 27 w 27"/>
                  <a:gd name="T3" fmla="*/ 15 h 34"/>
                  <a:gd name="T4" fmla="*/ 0 w 27"/>
                  <a:gd name="T5" fmla="*/ 34 h 34"/>
                  <a:gd name="T6" fmla="*/ 16 w 27"/>
                  <a:gd name="T7" fmla="*/ 0 h 34"/>
                  <a:gd name="T8" fmla="*/ 14 w 27"/>
                  <a:gd name="T9" fmla="*/ 16 h 34"/>
                  <a:gd name="T10" fmla="*/ 12 w 27"/>
                  <a:gd name="T11" fmla="*/ 19 h 34"/>
                  <a:gd name="T12" fmla="*/ 13 w 27"/>
                  <a:gd name="T13" fmla="*/ 19 h 34"/>
                  <a:gd name="T14" fmla="*/ 14 w 27"/>
                  <a:gd name="T15" fmla="*/ 16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34">
                    <a:moveTo>
                      <a:pt x="14" y="16"/>
                    </a:moveTo>
                    <a:cubicBezTo>
                      <a:pt x="18" y="16"/>
                      <a:pt x="21" y="15"/>
                      <a:pt x="27" y="15"/>
                    </a:cubicBezTo>
                    <a:cubicBezTo>
                      <a:pt x="18" y="23"/>
                      <a:pt x="11" y="30"/>
                      <a:pt x="0" y="34"/>
                    </a:cubicBezTo>
                    <a:cubicBezTo>
                      <a:pt x="5" y="23"/>
                      <a:pt x="11" y="12"/>
                      <a:pt x="16" y="0"/>
                    </a:cubicBezTo>
                    <a:cubicBezTo>
                      <a:pt x="23" y="7"/>
                      <a:pt x="13" y="11"/>
                      <a:pt x="14" y="16"/>
                    </a:cubicBezTo>
                    <a:cubicBezTo>
                      <a:pt x="14" y="17"/>
                      <a:pt x="13" y="18"/>
                      <a:pt x="12" y="19"/>
                    </a:cubicBezTo>
                    <a:cubicBezTo>
                      <a:pt x="13" y="19"/>
                      <a:pt x="13" y="19"/>
                      <a:pt x="13" y="19"/>
                    </a:cubicBezTo>
                    <a:cubicBezTo>
                      <a:pt x="14" y="18"/>
                      <a:pt x="14" y="17"/>
                      <a:pt x="14"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5" name="Freeform 401">
                <a:extLst>
                  <a:ext uri="{FF2B5EF4-FFF2-40B4-BE49-F238E27FC236}">
                    <a16:creationId xmlns:a16="http://schemas.microsoft.com/office/drawing/2014/main" id="{20077A08-4698-D8CE-EBF4-A19ED6971A2B}"/>
                  </a:ext>
                </a:extLst>
              </p:cNvPr>
              <p:cNvSpPr/>
              <p:nvPr/>
            </p:nvSpPr>
            <p:spPr bwMode="auto">
              <a:xfrm>
                <a:off x="5165" y="1541"/>
                <a:ext cx="30" cy="19"/>
              </a:xfrm>
              <a:custGeom>
                <a:avLst/>
                <a:gdLst>
                  <a:gd name="T0" fmla="*/ 11 w 27"/>
                  <a:gd name="T1" fmla="*/ 5 h 17"/>
                  <a:gd name="T2" fmla="*/ 27 w 27"/>
                  <a:gd name="T3" fmla="*/ 2 h 17"/>
                  <a:gd name="T4" fmla="*/ 4 w 27"/>
                  <a:gd name="T5" fmla="*/ 17 h 17"/>
                  <a:gd name="T6" fmla="*/ 4 w 27"/>
                  <a:gd name="T7" fmla="*/ 17 h 17"/>
                  <a:gd name="T8" fmla="*/ 3 w 27"/>
                  <a:gd name="T9" fmla="*/ 9 h 17"/>
                  <a:gd name="T10" fmla="*/ 7 w 27"/>
                  <a:gd name="T11" fmla="*/ 2 h 17"/>
                  <a:gd name="T12" fmla="*/ 11 w 27"/>
                  <a:gd name="T13" fmla="*/ 5 h 17"/>
                  <a:gd name="T14" fmla="*/ 11 w 27"/>
                  <a:gd name="T15" fmla="*/ 6 h 17"/>
                  <a:gd name="T16" fmla="*/ 11 w 27"/>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7">
                    <a:moveTo>
                      <a:pt x="11" y="5"/>
                    </a:moveTo>
                    <a:cubicBezTo>
                      <a:pt x="17" y="7"/>
                      <a:pt x="21" y="3"/>
                      <a:pt x="27" y="2"/>
                    </a:cubicBezTo>
                    <a:cubicBezTo>
                      <a:pt x="22" y="11"/>
                      <a:pt x="13" y="14"/>
                      <a:pt x="4" y="17"/>
                    </a:cubicBezTo>
                    <a:cubicBezTo>
                      <a:pt x="4" y="17"/>
                      <a:pt x="4" y="17"/>
                      <a:pt x="4" y="17"/>
                    </a:cubicBezTo>
                    <a:cubicBezTo>
                      <a:pt x="5" y="14"/>
                      <a:pt x="6" y="12"/>
                      <a:pt x="3" y="9"/>
                    </a:cubicBezTo>
                    <a:cubicBezTo>
                      <a:pt x="0" y="5"/>
                      <a:pt x="4" y="3"/>
                      <a:pt x="7" y="2"/>
                    </a:cubicBezTo>
                    <a:cubicBezTo>
                      <a:pt x="10" y="0"/>
                      <a:pt x="11" y="3"/>
                      <a:pt x="11" y="5"/>
                    </a:cubicBezTo>
                    <a:cubicBezTo>
                      <a:pt x="11" y="5"/>
                      <a:pt x="11" y="6"/>
                      <a:pt x="11" y="6"/>
                    </a:cubicBezTo>
                    <a:cubicBezTo>
                      <a:pt x="11" y="6"/>
                      <a:pt x="11" y="5"/>
                      <a:pt x="11"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6" name="Freeform 402">
                <a:extLst>
                  <a:ext uri="{FF2B5EF4-FFF2-40B4-BE49-F238E27FC236}">
                    <a16:creationId xmlns:a16="http://schemas.microsoft.com/office/drawing/2014/main" id="{C5DBE2B9-B09B-067E-BEE5-32A9FA1864A7}"/>
                  </a:ext>
                </a:extLst>
              </p:cNvPr>
              <p:cNvSpPr/>
              <p:nvPr/>
            </p:nvSpPr>
            <p:spPr bwMode="auto">
              <a:xfrm>
                <a:off x="5115" y="1634"/>
                <a:ext cx="26" cy="31"/>
              </a:xfrm>
              <a:custGeom>
                <a:avLst/>
                <a:gdLst>
                  <a:gd name="T0" fmla="*/ 0 w 23"/>
                  <a:gd name="T1" fmla="*/ 25 h 27"/>
                  <a:gd name="T2" fmla="*/ 23 w 23"/>
                  <a:gd name="T3" fmla="*/ 0 h 27"/>
                  <a:gd name="T4" fmla="*/ 3 w 23"/>
                  <a:gd name="T5" fmla="*/ 27 h 27"/>
                  <a:gd name="T6" fmla="*/ 0 w 23"/>
                  <a:gd name="T7" fmla="*/ 25 h 27"/>
                </a:gdLst>
                <a:ahLst/>
                <a:cxnLst>
                  <a:cxn ang="0">
                    <a:pos x="T0" y="T1"/>
                  </a:cxn>
                  <a:cxn ang="0">
                    <a:pos x="T2" y="T3"/>
                  </a:cxn>
                  <a:cxn ang="0">
                    <a:pos x="T4" y="T5"/>
                  </a:cxn>
                  <a:cxn ang="0">
                    <a:pos x="T6" y="T7"/>
                  </a:cxn>
                </a:cxnLst>
                <a:rect l="0" t="0" r="r" b="b"/>
                <a:pathLst>
                  <a:path w="23" h="27">
                    <a:moveTo>
                      <a:pt x="0" y="25"/>
                    </a:moveTo>
                    <a:cubicBezTo>
                      <a:pt x="6" y="15"/>
                      <a:pt x="11" y="4"/>
                      <a:pt x="23" y="0"/>
                    </a:cubicBezTo>
                    <a:cubicBezTo>
                      <a:pt x="17" y="9"/>
                      <a:pt x="10" y="18"/>
                      <a:pt x="3" y="27"/>
                    </a:cubicBezTo>
                    <a:cubicBezTo>
                      <a:pt x="2" y="26"/>
                      <a:pt x="1" y="26"/>
                      <a:pt x="0"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7" name="Freeform 403">
                <a:extLst>
                  <a:ext uri="{FF2B5EF4-FFF2-40B4-BE49-F238E27FC236}">
                    <a16:creationId xmlns:a16="http://schemas.microsoft.com/office/drawing/2014/main" id="{62A6C1D6-733F-9E4B-41D7-F95C9FFCEA13}"/>
                  </a:ext>
                </a:extLst>
              </p:cNvPr>
              <p:cNvSpPr/>
              <p:nvPr/>
            </p:nvSpPr>
            <p:spPr bwMode="auto">
              <a:xfrm>
                <a:off x="5090" y="1725"/>
                <a:ext cx="14" cy="17"/>
              </a:xfrm>
              <a:custGeom>
                <a:avLst/>
                <a:gdLst>
                  <a:gd name="T0" fmla="*/ 12 w 12"/>
                  <a:gd name="T1" fmla="*/ 0 h 15"/>
                  <a:gd name="T2" fmla="*/ 0 w 12"/>
                  <a:gd name="T3" fmla="*/ 15 h 15"/>
                  <a:gd name="T4" fmla="*/ 0 w 12"/>
                  <a:gd name="T5" fmla="*/ 15 h 15"/>
                  <a:gd name="T6" fmla="*/ 12 w 12"/>
                  <a:gd name="T7" fmla="*/ 0 h 15"/>
                  <a:gd name="T8" fmla="*/ 12 w 12"/>
                  <a:gd name="T9" fmla="*/ 0 h 15"/>
                </a:gdLst>
                <a:ahLst/>
                <a:cxnLst>
                  <a:cxn ang="0">
                    <a:pos x="T0" y="T1"/>
                  </a:cxn>
                  <a:cxn ang="0">
                    <a:pos x="T2" y="T3"/>
                  </a:cxn>
                  <a:cxn ang="0">
                    <a:pos x="T4" y="T5"/>
                  </a:cxn>
                  <a:cxn ang="0">
                    <a:pos x="T6" y="T7"/>
                  </a:cxn>
                  <a:cxn ang="0">
                    <a:pos x="T8" y="T9"/>
                  </a:cxn>
                </a:cxnLst>
                <a:rect l="0" t="0" r="r" b="b"/>
                <a:pathLst>
                  <a:path w="12" h="15">
                    <a:moveTo>
                      <a:pt x="12" y="0"/>
                    </a:moveTo>
                    <a:cubicBezTo>
                      <a:pt x="10" y="7"/>
                      <a:pt x="6" y="12"/>
                      <a:pt x="0" y="15"/>
                    </a:cubicBezTo>
                    <a:cubicBezTo>
                      <a:pt x="0" y="15"/>
                      <a:pt x="0" y="15"/>
                      <a:pt x="0" y="15"/>
                    </a:cubicBezTo>
                    <a:cubicBezTo>
                      <a:pt x="1" y="8"/>
                      <a:pt x="4" y="2"/>
                      <a:pt x="12" y="0"/>
                    </a:cubicBezTo>
                    <a:cubicBezTo>
                      <a:pt x="12" y="0"/>
                      <a:pt x="12" y="0"/>
                      <a:pt x="1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8" name="Freeform 404">
                <a:extLst>
                  <a:ext uri="{FF2B5EF4-FFF2-40B4-BE49-F238E27FC236}">
                    <a16:creationId xmlns:a16="http://schemas.microsoft.com/office/drawing/2014/main" id="{BCFD6D1E-2FA0-FA1E-751E-4098F18F34B1}"/>
                  </a:ext>
                </a:extLst>
              </p:cNvPr>
              <p:cNvSpPr/>
              <p:nvPr/>
            </p:nvSpPr>
            <p:spPr bwMode="auto">
              <a:xfrm>
                <a:off x="5177" y="1592"/>
                <a:ext cx="12" cy="10"/>
              </a:xfrm>
              <a:custGeom>
                <a:avLst/>
                <a:gdLst>
                  <a:gd name="T0" fmla="*/ 0 w 10"/>
                  <a:gd name="T1" fmla="*/ 8 h 9"/>
                  <a:gd name="T2" fmla="*/ 2 w 10"/>
                  <a:gd name="T3" fmla="*/ 3 h 9"/>
                  <a:gd name="T4" fmla="*/ 8 w 10"/>
                  <a:gd name="T5" fmla="*/ 3 h 9"/>
                  <a:gd name="T6" fmla="*/ 5 w 10"/>
                  <a:gd name="T7" fmla="*/ 7 h 9"/>
                  <a:gd name="T8" fmla="*/ 0 w 10"/>
                  <a:gd name="T9" fmla="*/ 9 h 9"/>
                  <a:gd name="T10" fmla="*/ 0 w 10"/>
                  <a:gd name="T11" fmla="*/ 8 h 9"/>
                </a:gdLst>
                <a:ahLst/>
                <a:cxnLst>
                  <a:cxn ang="0">
                    <a:pos x="T0" y="T1"/>
                  </a:cxn>
                  <a:cxn ang="0">
                    <a:pos x="T2" y="T3"/>
                  </a:cxn>
                  <a:cxn ang="0">
                    <a:pos x="T4" y="T5"/>
                  </a:cxn>
                  <a:cxn ang="0">
                    <a:pos x="T6" y="T7"/>
                  </a:cxn>
                  <a:cxn ang="0">
                    <a:pos x="T8" y="T9"/>
                  </a:cxn>
                  <a:cxn ang="0">
                    <a:pos x="T10" y="T11"/>
                  </a:cxn>
                </a:cxnLst>
                <a:rect l="0" t="0" r="r" b="b"/>
                <a:pathLst>
                  <a:path w="10" h="9">
                    <a:moveTo>
                      <a:pt x="0" y="8"/>
                    </a:moveTo>
                    <a:cubicBezTo>
                      <a:pt x="1" y="7"/>
                      <a:pt x="1" y="5"/>
                      <a:pt x="2" y="3"/>
                    </a:cubicBezTo>
                    <a:cubicBezTo>
                      <a:pt x="4" y="1"/>
                      <a:pt x="7" y="0"/>
                      <a:pt x="8" y="3"/>
                    </a:cubicBezTo>
                    <a:cubicBezTo>
                      <a:pt x="10" y="6"/>
                      <a:pt x="6" y="6"/>
                      <a:pt x="5" y="7"/>
                    </a:cubicBezTo>
                    <a:cubicBezTo>
                      <a:pt x="3" y="8"/>
                      <a:pt x="2" y="8"/>
                      <a:pt x="0" y="9"/>
                    </a:cubicBezTo>
                    <a:lnTo>
                      <a:pt x="0" y="8"/>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9" name="Freeform 405">
                <a:extLst>
                  <a:ext uri="{FF2B5EF4-FFF2-40B4-BE49-F238E27FC236}">
                    <a16:creationId xmlns:a16="http://schemas.microsoft.com/office/drawing/2014/main" id="{F2E96FEB-70BD-344B-42E8-4EBF62606FCC}"/>
                  </a:ext>
                </a:extLst>
              </p:cNvPr>
              <p:cNvSpPr/>
              <p:nvPr/>
            </p:nvSpPr>
            <p:spPr bwMode="auto">
              <a:xfrm>
                <a:off x="5156" y="1636"/>
                <a:ext cx="7" cy="13"/>
              </a:xfrm>
              <a:custGeom>
                <a:avLst/>
                <a:gdLst>
                  <a:gd name="T0" fmla="*/ 0 w 6"/>
                  <a:gd name="T1" fmla="*/ 10 h 11"/>
                  <a:gd name="T2" fmla="*/ 5 w 6"/>
                  <a:gd name="T3" fmla="*/ 0 h 11"/>
                  <a:gd name="T4" fmla="*/ 0 w 6"/>
                  <a:gd name="T5" fmla="*/ 11 h 11"/>
                  <a:gd name="T6" fmla="*/ 0 w 6"/>
                  <a:gd name="T7" fmla="*/ 10 h 11"/>
                </a:gdLst>
                <a:ahLst/>
                <a:cxnLst>
                  <a:cxn ang="0">
                    <a:pos x="T0" y="T1"/>
                  </a:cxn>
                  <a:cxn ang="0">
                    <a:pos x="T2" y="T3"/>
                  </a:cxn>
                  <a:cxn ang="0">
                    <a:pos x="T4" y="T5"/>
                  </a:cxn>
                  <a:cxn ang="0">
                    <a:pos x="T6" y="T7"/>
                  </a:cxn>
                </a:cxnLst>
                <a:rect l="0" t="0" r="r" b="b"/>
                <a:pathLst>
                  <a:path w="6" h="11">
                    <a:moveTo>
                      <a:pt x="0" y="10"/>
                    </a:moveTo>
                    <a:cubicBezTo>
                      <a:pt x="0" y="7"/>
                      <a:pt x="2" y="4"/>
                      <a:pt x="5" y="0"/>
                    </a:cubicBezTo>
                    <a:cubicBezTo>
                      <a:pt x="6" y="7"/>
                      <a:pt x="5" y="10"/>
                      <a:pt x="0" y="11"/>
                    </a:cubicBezTo>
                    <a:cubicBezTo>
                      <a:pt x="0" y="11"/>
                      <a:pt x="0" y="10"/>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0" name="Freeform 406">
                <a:extLst>
                  <a:ext uri="{FF2B5EF4-FFF2-40B4-BE49-F238E27FC236}">
                    <a16:creationId xmlns:a16="http://schemas.microsoft.com/office/drawing/2014/main" id="{3CE42FB8-E563-747B-F137-6785C5E37B80}"/>
                  </a:ext>
                </a:extLst>
              </p:cNvPr>
              <p:cNvSpPr/>
              <p:nvPr/>
            </p:nvSpPr>
            <p:spPr bwMode="auto">
              <a:xfrm>
                <a:off x="5098" y="1615"/>
                <a:ext cx="6" cy="5"/>
              </a:xfrm>
              <a:custGeom>
                <a:avLst/>
                <a:gdLst>
                  <a:gd name="T0" fmla="*/ 5 w 5"/>
                  <a:gd name="T1" fmla="*/ 2 h 5"/>
                  <a:gd name="T2" fmla="*/ 3 w 5"/>
                  <a:gd name="T3" fmla="*/ 4 h 5"/>
                  <a:gd name="T4" fmla="*/ 1 w 5"/>
                  <a:gd name="T5" fmla="*/ 2 h 5"/>
                  <a:gd name="T6" fmla="*/ 3 w 5"/>
                  <a:gd name="T7" fmla="*/ 0 h 5"/>
                  <a:gd name="T8" fmla="*/ 5 w 5"/>
                  <a:gd name="T9" fmla="*/ 2 h 5"/>
                </a:gdLst>
                <a:ahLst/>
                <a:cxnLst>
                  <a:cxn ang="0">
                    <a:pos x="T0" y="T1"/>
                  </a:cxn>
                  <a:cxn ang="0">
                    <a:pos x="T2" y="T3"/>
                  </a:cxn>
                  <a:cxn ang="0">
                    <a:pos x="T4" y="T5"/>
                  </a:cxn>
                  <a:cxn ang="0">
                    <a:pos x="T6" y="T7"/>
                  </a:cxn>
                  <a:cxn ang="0">
                    <a:pos x="T8" y="T9"/>
                  </a:cxn>
                </a:cxnLst>
                <a:rect l="0" t="0" r="r" b="b"/>
                <a:pathLst>
                  <a:path w="5" h="5">
                    <a:moveTo>
                      <a:pt x="5" y="2"/>
                    </a:moveTo>
                    <a:cubicBezTo>
                      <a:pt x="4" y="3"/>
                      <a:pt x="4" y="4"/>
                      <a:pt x="3" y="4"/>
                    </a:cubicBezTo>
                    <a:cubicBezTo>
                      <a:pt x="1" y="5"/>
                      <a:pt x="0" y="3"/>
                      <a:pt x="1" y="2"/>
                    </a:cubicBezTo>
                    <a:cubicBezTo>
                      <a:pt x="1" y="1"/>
                      <a:pt x="2" y="1"/>
                      <a:pt x="3" y="0"/>
                    </a:cubicBezTo>
                    <a:cubicBezTo>
                      <a:pt x="4" y="0"/>
                      <a:pt x="4" y="1"/>
                      <a:pt x="5"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1" name="Freeform 407">
                <a:extLst>
                  <a:ext uri="{FF2B5EF4-FFF2-40B4-BE49-F238E27FC236}">
                    <a16:creationId xmlns:a16="http://schemas.microsoft.com/office/drawing/2014/main" id="{0F6870BA-C588-BEB3-50B4-9DDE595EC956}"/>
                  </a:ext>
                </a:extLst>
              </p:cNvPr>
              <p:cNvSpPr/>
              <p:nvPr/>
            </p:nvSpPr>
            <p:spPr bwMode="auto">
              <a:xfrm>
                <a:off x="5192" y="1589"/>
                <a:ext cx="3"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1"/>
                      <a:pt x="2" y="1"/>
                      <a:pt x="3" y="1"/>
                    </a:cubicBezTo>
                    <a:cubicBezTo>
                      <a:pt x="3" y="2"/>
                      <a:pt x="3" y="3"/>
                      <a:pt x="2" y="3"/>
                    </a:cubicBezTo>
                    <a:cubicBezTo>
                      <a:pt x="2" y="3"/>
                      <a:pt x="1" y="3"/>
                      <a:pt x="0" y="2"/>
                    </a:cubicBezTo>
                    <a:cubicBezTo>
                      <a:pt x="0" y="2"/>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2" name="Freeform 408">
                <a:extLst>
                  <a:ext uri="{FF2B5EF4-FFF2-40B4-BE49-F238E27FC236}">
                    <a16:creationId xmlns:a16="http://schemas.microsoft.com/office/drawing/2014/main" id="{0BA3C4C1-D711-D845-51B6-9ABC6606CF65}"/>
                  </a:ext>
                </a:extLst>
              </p:cNvPr>
              <p:cNvSpPr/>
              <p:nvPr/>
            </p:nvSpPr>
            <p:spPr bwMode="auto">
              <a:xfrm>
                <a:off x="5115" y="1603"/>
                <a:ext cx="2" cy="5"/>
              </a:xfrm>
              <a:custGeom>
                <a:avLst/>
                <a:gdLst>
                  <a:gd name="T0" fmla="*/ 2 w 2"/>
                  <a:gd name="T1" fmla="*/ 2 h 4"/>
                  <a:gd name="T2" fmla="*/ 1 w 2"/>
                  <a:gd name="T3" fmla="*/ 4 h 4"/>
                  <a:gd name="T4" fmla="*/ 0 w 2"/>
                  <a:gd name="T5" fmla="*/ 2 h 4"/>
                  <a:gd name="T6" fmla="*/ 1 w 2"/>
                  <a:gd name="T7" fmla="*/ 0 h 4"/>
                  <a:gd name="T8" fmla="*/ 2 w 2"/>
                  <a:gd name="T9" fmla="*/ 2 h 4"/>
                </a:gdLst>
                <a:ahLst/>
                <a:cxnLst>
                  <a:cxn ang="0">
                    <a:pos x="T0" y="T1"/>
                  </a:cxn>
                  <a:cxn ang="0">
                    <a:pos x="T2" y="T3"/>
                  </a:cxn>
                  <a:cxn ang="0">
                    <a:pos x="T4" y="T5"/>
                  </a:cxn>
                  <a:cxn ang="0">
                    <a:pos x="T6" y="T7"/>
                  </a:cxn>
                  <a:cxn ang="0">
                    <a:pos x="T8" y="T9"/>
                  </a:cxn>
                </a:cxnLst>
                <a:rect l="0" t="0" r="r" b="b"/>
                <a:pathLst>
                  <a:path w="2" h="4">
                    <a:moveTo>
                      <a:pt x="2" y="2"/>
                    </a:moveTo>
                    <a:cubicBezTo>
                      <a:pt x="1" y="3"/>
                      <a:pt x="1" y="3"/>
                      <a:pt x="1" y="4"/>
                    </a:cubicBezTo>
                    <a:cubicBezTo>
                      <a:pt x="0" y="3"/>
                      <a:pt x="0" y="3"/>
                      <a:pt x="0" y="2"/>
                    </a:cubicBezTo>
                    <a:cubicBezTo>
                      <a:pt x="0" y="2"/>
                      <a:pt x="0" y="1"/>
                      <a:pt x="1" y="0"/>
                    </a:cubicBezTo>
                    <a:cubicBezTo>
                      <a:pt x="1" y="1"/>
                      <a:pt x="1" y="1"/>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3" name="Freeform 409">
                <a:extLst>
                  <a:ext uri="{FF2B5EF4-FFF2-40B4-BE49-F238E27FC236}">
                    <a16:creationId xmlns:a16="http://schemas.microsoft.com/office/drawing/2014/main" id="{1E9CB416-AD0F-F072-E3DB-1E5FD8A0D18D}"/>
                  </a:ext>
                </a:extLst>
              </p:cNvPr>
              <p:cNvSpPr/>
              <p:nvPr/>
            </p:nvSpPr>
            <p:spPr bwMode="auto">
              <a:xfrm>
                <a:off x="5117" y="1593"/>
                <a:ext cx="2" cy="4"/>
              </a:xfrm>
              <a:custGeom>
                <a:avLst/>
                <a:gdLst>
                  <a:gd name="T0" fmla="*/ 2 w 2"/>
                  <a:gd name="T1" fmla="*/ 1 h 3"/>
                  <a:gd name="T2" fmla="*/ 1 w 2"/>
                  <a:gd name="T3" fmla="*/ 3 h 3"/>
                  <a:gd name="T4" fmla="*/ 0 w 2"/>
                  <a:gd name="T5" fmla="*/ 1 h 3"/>
                  <a:gd name="T6" fmla="*/ 1 w 2"/>
                  <a:gd name="T7" fmla="*/ 0 h 3"/>
                  <a:gd name="T8" fmla="*/ 2 w 2"/>
                  <a:gd name="T9" fmla="*/ 1 h 3"/>
                </a:gdLst>
                <a:ahLst/>
                <a:cxnLst>
                  <a:cxn ang="0">
                    <a:pos x="T0" y="T1"/>
                  </a:cxn>
                  <a:cxn ang="0">
                    <a:pos x="T2" y="T3"/>
                  </a:cxn>
                  <a:cxn ang="0">
                    <a:pos x="T4" y="T5"/>
                  </a:cxn>
                  <a:cxn ang="0">
                    <a:pos x="T6" y="T7"/>
                  </a:cxn>
                  <a:cxn ang="0">
                    <a:pos x="T8" y="T9"/>
                  </a:cxn>
                </a:cxnLst>
                <a:rect l="0" t="0" r="r" b="b"/>
                <a:pathLst>
                  <a:path w="2" h="3">
                    <a:moveTo>
                      <a:pt x="2" y="1"/>
                    </a:moveTo>
                    <a:cubicBezTo>
                      <a:pt x="2" y="2"/>
                      <a:pt x="1" y="3"/>
                      <a:pt x="1" y="3"/>
                    </a:cubicBezTo>
                    <a:cubicBezTo>
                      <a:pt x="1" y="3"/>
                      <a:pt x="0" y="2"/>
                      <a:pt x="0" y="1"/>
                    </a:cubicBezTo>
                    <a:cubicBezTo>
                      <a:pt x="0" y="1"/>
                      <a:pt x="1" y="0"/>
                      <a:pt x="1" y="0"/>
                    </a:cubicBezTo>
                    <a:cubicBezTo>
                      <a:pt x="2" y="0"/>
                      <a:pt x="2" y="1"/>
                      <a:pt x="2"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4" name="Freeform 410">
                <a:extLst>
                  <a:ext uri="{FF2B5EF4-FFF2-40B4-BE49-F238E27FC236}">
                    <a16:creationId xmlns:a16="http://schemas.microsoft.com/office/drawing/2014/main" id="{38B114D4-EF01-6002-784B-79E33D2850BD}"/>
                  </a:ext>
                </a:extLst>
              </p:cNvPr>
              <p:cNvSpPr/>
              <p:nvPr/>
            </p:nvSpPr>
            <p:spPr bwMode="auto">
              <a:xfrm>
                <a:off x="5111" y="1669"/>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cubicBezTo>
                      <a:pt x="0" y="0"/>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5" name="Freeform 411">
                <a:extLst>
                  <a:ext uri="{FF2B5EF4-FFF2-40B4-BE49-F238E27FC236}">
                    <a16:creationId xmlns:a16="http://schemas.microsoft.com/office/drawing/2014/main" id="{BA65B497-D4D6-889C-C104-8AABCC7E2D67}"/>
                  </a:ext>
                </a:extLst>
              </p:cNvPr>
              <p:cNvSpPr/>
              <p:nvPr/>
            </p:nvSpPr>
            <p:spPr bwMode="auto">
              <a:xfrm>
                <a:off x="5176" y="1601"/>
                <a:ext cx="1" cy="1"/>
              </a:xfrm>
              <a:custGeom>
                <a:avLst/>
                <a:gdLst>
                  <a:gd name="T0" fmla="*/ 1 w 1"/>
                  <a:gd name="T1" fmla="*/ 1 h 1"/>
                  <a:gd name="T2" fmla="*/ 0 w 1"/>
                  <a:gd name="T3" fmla="*/ 1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1"/>
                      <a:pt x="0" y="1"/>
                    </a:cubicBezTo>
                    <a:cubicBezTo>
                      <a:pt x="0" y="1"/>
                      <a:pt x="1" y="1"/>
                      <a:pt x="1" y="0"/>
                    </a:cubicBezTo>
                    <a:cubicBezTo>
                      <a:pt x="1"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6" name="Freeform 412">
                <a:extLst>
                  <a:ext uri="{FF2B5EF4-FFF2-40B4-BE49-F238E27FC236}">
                    <a16:creationId xmlns:a16="http://schemas.microsoft.com/office/drawing/2014/main" id="{93D9705E-3721-63B9-DD1F-769FEF98592C}"/>
                  </a:ext>
                </a:extLst>
              </p:cNvPr>
              <p:cNvSpPr/>
              <p:nvPr/>
            </p:nvSpPr>
            <p:spPr bwMode="auto">
              <a:xfrm>
                <a:off x="5311" y="2744"/>
                <a:ext cx="205" cy="215"/>
              </a:xfrm>
              <a:custGeom>
                <a:avLst/>
                <a:gdLst>
                  <a:gd name="T0" fmla="*/ 178 w 180"/>
                  <a:gd name="T1" fmla="*/ 110 h 190"/>
                  <a:gd name="T2" fmla="*/ 172 w 180"/>
                  <a:gd name="T3" fmla="*/ 125 h 190"/>
                  <a:gd name="T4" fmla="*/ 165 w 180"/>
                  <a:gd name="T5" fmla="*/ 143 h 190"/>
                  <a:gd name="T6" fmla="*/ 154 w 180"/>
                  <a:gd name="T7" fmla="*/ 157 h 190"/>
                  <a:gd name="T8" fmla="*/ 134 w 180"/>
                  <a:gd name="T9" fmla="*/ 165 h 190"/>
                  <a:gd name="T10" fmla="*/ 129 w 180"/>
                  <a:gd name="T11" fmla="*/ 168 h 190"/>
                  <a:gd name="T12" fmla="*/ 105 w 180"/>
                  <a:gd name="T13" fmla="*/ 176 h 190"/>
                  <a:gd name="T14" fmla="*/ 96 w 180"/>
                  <a:gd name="T15" fmla="*/ 176 h 190"/>
                  <a:gd name="T16" fmla="*/ 70 w 180"/>
                  <a:gd name="T17" fmla="*/ 172 h 190"/>
                  <a:gd name="T18" fmla="*/ 64 w 180"/>
                  <a:gd name="T19" fmla="*/ 169 h 190"/>
                  <a:gd name="T20" fmla="*/ 42 w 180"/>
                  <a:gd name="T21" fmla="*/ 166 h 190"/>
                  <a:gd name="T22" fmla="*/ 37 w 180"/>
                  <a:gd name="T23" fmla="*/ 163 h 190"/>
                  <a:gd name="T24" fmla="*/ 18 w 180"/>
                  <a:gd name="T25" fmla="*/ 139 h 190"/>
                  <a:gd name="T26" fmla="*/ 12 w 180"/>
                  <a:gd name="T27" fmla="*/ 96 h 190"/>
                  <a:gd name="T28" fmla="*/ 9 w 180"/>
                  <a:gd name="T29" fmla="*/ 81 h 190"/>
                  <a:gd name="T30" fmla="*/ 16 w 180"/>
                  <a:gd name="T31" fmla="*/ 60 h 190"/>
                  <a:gd name="T32" fmla="*/ 46 w 180"/>
                  <a:gd name="T33" fmla="*/ 20 h 190"/>
                  <a:gd name="T34" fmla="*/ 64 w 180"/>
                  <a:gd name="T35" fmla="*/ 14 h 190"/>
                  <a:gd name="T36" fmla="*/ 93 w 180"/>
                  <a:gd name="T37" fmla="*/ 13 h 190"/>
                  <a:gd name="T38" fmla="*/ 111 w 180"/>
                  <a:gd name="T39" fmla="*/ 11 h 190"/>
                  <a:gd name="T40" fmla="*/ 122 w 180"/>
                  <a:gd name="T41" fmla="*/ 16 h 190"/>
                  <a:gd name="T42" fmla="*/ 135 w 180"/>
                  <a:gd name="T43" fmla="*/ 21 h 190"/>
                  <a:gd name="T44" fmla="*/ 155 w 180"/>
                  <a:gd name="T45" fmla="*/ 37 h 190"/>
                  <a:gd name="T46" fmla="*/ 165 w 180"/>
                  <a:gd name="T47" fmla="*/ 53 h 190"/>
                  <a:gd name="T48" fmla="*/ 171 w 180"/>
                  <a:gd name="T49" fmla="*/ 62 h 190"/>
                  <a:gd name="T50" fmla="*/ 175 w 180"/>
                  <a:gd name="T51" fmla="*/ 71 h 190"/>
                  <a:gd name="T52" fmla="*/ 180 w 180"/>
                  <a:gd name="T53" fmla="*/ 95 h 190"/>
                  <a:gd name="T54" fmla="*/ 178 w 180"/>
                  <a:gd name="T55" fmla="*/ 11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0" h="190">
                    <a:moveTo>
                      <a:pt x="178" y="110"/>
                    </a:moveTo>
                    <a:cubicBezTo>
                      <a:pt x="172" y="113"/>
                      <a:pt x="172" y="119"/>
                      <a:pt x="172" y="125"/>
                    </a:cubicBezTo>
                    <a:cubicBezTo>
                      <a:pt x="173" y="132"/>
                      <a:pt x="173" y="139"/>
                      <a:pt x="165" y="143"/>
                    </a:cubicBezTo>
                    <a:cubicBezTo>
                      <a:pt x="160" y="146"/>
                      <a:pt x="156" y="150"/>
                      <a:pt x="154" y="157"/>
                    </a:cubicBezTo>
                    <a:cubicBezTo>
                      <a:pt x="152" y="164"/>
                      <a:pt x="141" y="164"/>
                      <a:pt x="134" y="165"/>
                    </a:cubicBezTo>
                    <a:cubicBezTo>
                      <a:pt x="132" y="166"/>
                      <a:pt x="130" y="165"/>
                      <a:pt x="129" y="168"/>
                    </a:cubicBezTo>
                    <a:cubicBezTo>
                      <a:pt x="125" y="183"/>
                      <a:pt x="114" y="178"/>
                      <a:pt x="105" y="176"/>
                    </a:cubicBezTo>
                    <a:cubicBezTo>
                      <a:pt x="101" y="175"/>
                      <a:pt x="98" y="173"/>
                      <a:pt x="96" y="176"/>
                    </a:cubicBezTo>
                    <a:cubicBezTo>
                      <a:pt x="85" y="190"/>
                      <a:pt x="78" y="179"/>
                      <a:pt x="70" y="172"/>
                    </a:cubicBezTo>
                    <a:cubicBezTo>
                      <a:pt x="68" y="171"/>
                      <a:pt x="67" y="166"/>
                      <a:pt x="64" y="169"/>
                    </a:cubicBezTo>
                    <a:cubicBezTo>
                      <a:pt x="55" y="176"/>
                      <a:pt x="49" y="167"/>
                      <a:pt x="42" y="166"/>
                    </a:cubicBezTo>
                    <a:cubicBezTo>
                      <a:pt x="40" y="166"/>
                      <a:pt x="37" y="164"/>
                      <a:pt x="37" y="163"/>
                    </a:cubicBezTo>
                    <a:cubicBezTo>
                      <a:pt x="40" y="147"/>
                      <a:pt x="21" y="149"/>
                      <a:pt x="18" y="139"/>
                    </a:cubicBezTo>
                    <a:cubicBezTo>
                      <a:pt x="13" y="125"/>
                      <a:pt x="0" y="112"/>
                      <a:pt x="12" y="96"/>
                    </a:cubicBezTo>
                    <a:cubicBezTo>
                      <a:pt x="16" y="90"/>
                      <a:pt x="8" y="87"/>
                      <a:pt x="9" y="81"/>
                    </a:cubicBezTo>
                    <a:cubicBezTo>
                      <a:pt x="10" y="72"/>
                      <a:pt x="15" y="67"/>
                      <a:pt x="16" y="60"/>
                    </a:cubicBezTo>
                    <a:cubicBezTo>
                      <a:pt x="21" y="42"/>
                      <a:pt x="34" y="32"/>
                      <a:pt x="46" y="20"/>
                    </a:cubicBezTo>
                    <a:cubicBezTo>
                      <a:pt x="51" y="16"/>
                      <a:pt x="62" y="13"/>
                      <a:pt x="64" y="14"/>
                    </a:cubicBezTo>
                    <a:cubicBezTo>
                      <a:pt x="75" y="18"/>
                      <a:pt x="83" y="0"/>
                      <a:pt x="93" y="13"/>
                    </a:cubicBezTo>
                    <a:cubicBezTo>
                      <a:pt x="99" y="7"/>
                      <a:pt x="105" y="12"/>
                      <a:pt x="111" y="11"/>
                    </a:cubicBezTo>
                    <a:cubicBezTo>
                      <a:pt x="116" y="10"/>
                      <a:pt x="121" y="9"/>
                      <a:pt x="122" y="16"/>
                    </a:cubicBezTo>
                    <a:cubicBezTo>
                      <a:pt x="123" y="23"/>
                      <a:pt x="130" y="17"/>
                      <a:pt x="135" y="21"/>
                    </a:cubicBezTo>
                    <a:cubicBezTo>
                      <a:pt x="141" y="26"/>
                      <a:pt x="146" y="34"/>
                      <a:pt x="155" y="37"/>
                    </a:cubicBezTo>
                    <a:cubicBezTo>
                      <a:pt x="162" y="38"/>
                      <a:pt x="159" y="48"/>
                      <a:pt x="165" y="53"/>
                    </a:cubicBezTo>
                    <a:cubicBezTo>
                      <a:pt x="167" y="55"/>
                      <a:pt x="167" y="60"/>
                      <a:pt x="171" y="62"/>
                    </a:cubicBezTo>
                    <a:cubicBezTo>
                      <a:pt x="175" y="64"/>
                      <a:pt x="176" y="67"/>
                      <a:pt x="175" y="71"/>
                    </a:cubicBezTo>
                    <a:cubicBezTo>
                      <a:pt x="173" y="80"/>
                      <a:pt x="178" y="87"/>
                      <a:pt x="180" y="95"/>
                    </a:cubicBezTo>
                    <a:cubicBezTo>
                      <a:pt x="179" y="100"/>
                      <a:pt x="179" y="105"/>
                      <a:pt x="178" y="110"/>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7" name="Freeform 413">
                <a:extLst>
                  <a:ext uri="{FF2B5EF4-FFF2-40B4-BE49-F238E27FC236}">
                    <a16:creationId xmlns:a16="http://schemas.microsoft.com/office/drawing/2014/main" id="{181B02E0-E52D-0F96-3730-4EB019FADF41}"/>
                  </a:ext>
                </a:extLst>
              </p:cNvPr>
              <p:cNvSpPr/>
              <p:nvPr/>
            </p:nvSpPr>
            <p:spPr bwMode="auto">
              <a:xfrm>
                <a:off x="5267" y="2730"/>
                <a:ext cx="44" cy="40"/>
              </a:xfrm>
              <a:custGeom>
                <a:avLst/>
                <a:gdLst>
                  <a:gd name="T0" fmla="*/ 11 w 39"/>
                  <a:gd name="T1" fmla="*/ 30 h 35"/>
                  <a:gd name="T2" fmla="*/ 2 w 39"/>
                  <a:gd name="T3" fmla="*/ 10 h 35"/>
                  <a:gd name="T4" fmla="*/ 8 w 39"/>
                  <a:gd name="T5" fmla="*/ 1 h 35"/>
                  <a:gd name="T6" fmla="*/ 25 w 39"/>
                  <a:gd name="T7" fmla="*/ 5 h 35"/>
                  <a:gd name="T8" fmla="*/ 31 w 39"/>
                  <a:gd name="T9" fmla="*/ 15 h 35"/>
                  <a:gd name="T10" fmla="*/ 36 w 39"/>
                  <a:gd name="T11" fmla="*/ 30 h 35"/>
                  <a:gd name="T12" fmla="*/ 18 w 39"/>
                  <a:gd name="T13" fmla="*/ 31 h 35"/>
                  <a:gd name="T14" fmla="*/ 11 w 39"/>
                  <a:gd name="T15" fmla="*/ 30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5">
                    <a:moveTo>
                      <a:pt x="11" y="30"/>
                    </a:moveTo>
                    <a:cubicBezTo>
                      <a:pt x="10" y="22"/>
                      <a:pt x="4" y="17"/>
                      <a:pt x="2" y="10"/>
                    </a:cubicBezTo>
                    <a:cubicBezTo>
                      <a:pt x="0" y="4"/>
                      <a:pt x="1" y="0"/>
                      <a:pt x="8" y="1"/>
                    </a:cubicBezTo>
                    <a:cubicBezTo>
                      <a:pt x="12" y="9"/>
                      <a:pt x="19" y="3"/>
                      <a:pt x="25" y="5"/>
                    </a:cubicBezTo>
                    <a:cubicBezTo>
                      <a:pt x="27" y="8"/>
                      <a:pt x="31" y="11"/>
                      <a:pt x="31" y="15"/>
                    </a:cubicBezTo>
                    <a:cubicBezTo>
                      <a:pt x="32" y="20"/>
                      <a:pt x="39" y="25"/>
                      <a:pt x="36" y="30"/>
                    </a:cubicBezTo>
                    <a:cubicBezTo>
                      <a:pt x="31" y="35"/>
                      <a:pt x="24" y="32"/>
                      <a:pt x="18" y="31"/>
                    </a:cubicBezTo>
                    <a:cubicBezTo>
                      <a:pt x="15" y="31"/>
                      <a:pt x="13" y="30"/>
                      <a:pt x="11" y="3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8" name="Freeform 414">
                <a:extLst>
                  <a:ext uri="{FF2B5EF4-FFF2-40B4-BE49-F238E27FC236}">
                    <a16:creationId xmlns:a16="http://schemas.microsoft.com/office/drawing/2014/main" id="{AE4F531D-3553-8661-74F8-4A24D5CD6A56}"/>
                  </a:ext>
                </a:extLst>
              </p:cNvPr>
              <p:cNvSpPr/>
              <p:nvPr/>
            </p:nvSpPr>
            <p:spPr bwMode="auto">
              <a:xfrm>
                <a:off x="5522" y="2734"/>
                <a:ext cx="50" cy="38"/>
              </a:xfrm>
              <a:custGeom>
                <a:avLst/>
                <a:gdLst>
                  <a:gd name="T0" fmla="*/ 1 w 44"/>
                  <a:gd name="T1" fmla="*/ 0 h 34"/>
                  <a:gd name="T2" fmla="*/ 44 w 44"/>
                  <a:gd name="T3" fmla="*/ 15 h 34"/>
                  <a:gd name="T4" fmla="*/ 30 w 44"/>
                  <a:gd name="T5" fmla="*/ 33 h 34"/>
                  <a:gd name="T6" fmla="*/ 25 w 44"/>
                  <a:gd name="T7" fmla="*/ 29 h 34"/>
                  <a:gd name="T8" fmla="*/ 14 w 44"/>
                  <a:gd name="T9" fmla="*/ 19 h 34"/>
                  <a:gd name="T10" fmla="*/ 2 w 44"/>
                  <a:gd name="T11" fmla="*/ 22 h 34"/>
                  <a:gd name="T12" fmla="*/ 0 w 44"/>
                  <a:gd name="T13" fmla="*/ 6 h 34"/>
                  <a:gd name="T14" fmla="*/ 1 w 44"/>
                  <a:gd name="T15" fmla="*/ 0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34">
                    <a:moveTo>
                      <a:pt x="1" y="0"/>
                    </a:moveTo>
                    <a:cubicBezTo>
                      <a:pt x="12" y="12"/>
                      <a:pt x="29" y="10"/>
                      <a:pt x="44" y="15"/>
                    </a:cubicBezTo>
                    <a:cubicBezTo>
                      <a:pt x="42" y="24"/>
                      <a:pt x="29" y="23"/>
                      <a:pt x="30" y="33"/>
                    </a:cubicBezTo>
                    <a:cubicBezTo>
                      <a:pt x="27" y="34"/>
                      <a:pt x="24" y="32"/>
                      <a:pt x="25" y="29"/>
                    </a:cubicBezTo>
                    <a:cubicBezTo>
                      <a:pt x="29" y="16"/>
                      <a:pt x="20" y="19"/>
                      <a:pt x="14" y="19"/>
                    </a:cubicBezTo>
                    <a:cubicBezTo>
                      <a:pt x="10" y="19"/>
                      <a:pt x="5" y="26"/>
                      <a:pt x="2" y="22"/>
                    </a:cubicBezTo>
                    <a:cubicBezTo>
                      <a:pt x="0" y="18"/>
                      <a:pt x="1" y="11"/>
                      <a:pt x="0" y="6"/>
                    </a:cubicBezTo>
                    <a:cubicBezTo>
                      <a:pt x="0" y="4"/>
                      <a:pt x="1" y="2"/>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9" name="Freeform 415">
                <a:extLst>
                  <a:ext uri="{FF2B5EF4-FFF2-40B4-BE49-F238E27FC236}">
                    <a16:creationId xmlns:a16="http://schemas.microsoft.com/office/drawing/2014/main" id="{2C7BE7D0-17AD-F1B5-3F58-8C0783B28EF3}"/>
                  </a:ext>
                </a:extLst>
              </p:cNvPr>
              <p:cNvSpPr/>
              <p:nvPr/>
            </p:nvSpPr>
            <p:spPr bwMode="auto">
              <a:xfrm>
                <a:off x="5502" y="2695"/>
                <a:ext cx="24" cy="44"/>
              </a:xfrm>
              <a:custGeom>
                <a:avLst/>
                <a:gdLst>
                  <a:gd name="T0" fmla="*/ 1 w 21"/>
                  <a:gd name="T1" fmla="*/ 9 h 39"/>
                  <a:gd name="T2" fmla="*/ 6 w 21"/>
                  <a:gd name="T3" fmla="*/ 5 h 39"/>
                  <a:gd name="T4" fmla="*/ 18 w 21"/>
                  <a:gd name="T5" fmla="*/ 3 h 39"/>
                  <a:gd name="T6" fmla="*/ 19 w 21"/>
                  <a:gd name="T7" fmla="*/ 14 h 39"/>
                  <a:gd name="T8" fmla="*/ 14 w 21"/>
                  <a:gd name="T9" fmla="*/ 34 h 39"/>
                  <a:gd name="T10" fmla="*/ 4 w 21"/>
                  <a:gd name="T11" fmla="*/ 37 h 39"/>
                  <a:gd name="T12" fmla="*/ 2 w 21"/>
                  <a:gd name="T13" fmla="*/ 28 h 39"/>
                  <a:gd name="T14" fmla="*/ 1 w 21"/>
                  <a:gd name="T15" fmla="*/ 9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39">
                    <a:moveTo>
                      <a:pt x="1" y="9"/>
                    </a:moveTo>
                    <a:cubicBezTo>
                      <a:pt x="3" y="7"/>
                      <a:pt x="4" y="6"/>
                      <a:pt x="6" y="5"/>
                    </a:cubicBezTo>
                    <a:cubicBezTo>
                      <a:pt x="10" y="3"/>
                      <a:pt x="14" y="0"/>
                      <a:pt x="18" y="3"/>
                    </a:cubicBezTo>
                    <a:cubicBezTo>
                      <a:pt x="21" y="6"/>
                      <a:pt x="20" y="10"/>
                      <a:pt x="19" y="14"/>
                    </a:cubicBezTo>
                    <a:cubicBezTo>
                      <a:pt x="18" y="21"/>
                      <a:pt x="16" y="27"/>
                      <a:pt x="14" y="34"/>
                    </a:cubicBezTo>
                    <a:cubicBezTo>
                      <a:pt x="11" y="37"/>
                      <a:pt x="8" y="39"/>
                      <a:pt x="4" y="37"/>
                    </a:cubicBezTo>
                    <a:cubicBezTo>
                      <a:pt x="0" y="36"/>
                      <a:pt x="2" y="31"/>
                      <a:pt x="2" y="28"/>
                    </a:cubicBezTo>
                    <a:cubicBezTo>
                      <a:pt x="2" y="21"/>
                      <a:pt x="2" y="15"/>
                      <a:pt x="1" y="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0" name="Freeform 416">
                <a:extLst>
                  <a:ext uri="{FF2B5EF4-FFF2-40B4-BE49-F238E27FC236}">
                    <a16:creationId xmlns:a16="http://schemas.microsoft.com/office/drawing/2014/main" id="{9AD8C860-9133-B6BF-0492-BBDCBE0AB4FC}"/>
                  </a:ext>
                </a:extLst>
              </p:cNvPr>
              <p:cNvSpPr/>
              <p:nvPr/>
            </p:nvSpPr>
            <p:spPr bwMode="auto">
              <a:xfrm>
                <a:off x="5321" y="2685"/>
                <a:ext cx="32" cy="41"/>
              </a:xfrm>
              <a:custGeom>
                <a:avLst/>
                <a:gdLst>
                  <a:gd name="T0" fmla="*/ 6 w 28"/>
                  <a:gd name="T1" fmla="*/ 23 h 36"/>
                  <a:gd name="T2" fmla="*/ 5 w 28"/>
                  <a:gd name="T3" fmla="*/ 22 h 36"/>
                  <a:gd name="T4" fmla="*/ 5 w 28"/>
                  <a:gd name="T5" fmla="*/ 3 h 36"/>
                  <a:gd name="T6" fmla="*/ 18 w 28"/>
                  <a:gd name="T7" fmla="*/ 12 h 36"/>
                  <a:gd name="T8" fmla="*/ 22 w 28"/>
                  <a:gd name="T9" fmla="*/ 24 h 36"/>
                  <a:gd name="T10" fmla="*/ 23 w 28"/>
                  <a:gd name="T11" fmla="*/ 34 h 36"/>
                  <a:gd name="T12" fmla="*/ 13 w 28"/>
                  <a:gd name="T13" fmla="*/ 29 h 36"/>
                  <a:gd name="T14" fmla="*/ 6 w 28"/>
                  <a:gd name="T15" fmla="*/ 23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36">
                    <a:moveTo>
                      <a:pt x="6" y="23"/>
                    </a:moveTo>
                    <a:cubicBezTo>
                      <a:pt x="6" y="23"/>
                      <a:pt x="6" y="22"/>
                      <a:pt x="5" y="22"/>
                    </a:cubicBezTo>
                    <a:cubicBezTo>
                      <a:pt x="4" y="16"/>
                      <a:pt x="0" y="7"/>
                      <a:pt x="5" y="3"/>
                    </a:cubicBezTo>
                    <a:cubicBezTo>
                      <a:pt x="10" y="0"/>
                      <a:pt x="13" y="10"/>
                      <a:pt x="18" y="12"/>
                    </a:cubicBezTo>
                    <a:cubicBezTo>
                      <a:pt x="20" y="16"/>
                      <a:pt x="21" y="20"/>
                      <a:pt x="22" y="24"/>
                    </a:cubicBezTo>
                    <a:cubicBezTo>
                      <a:pt x="23" y="27"/>
                      <a:pt x="28" y="31"/>
                      <a:pt x="23" y="34"/>
                    </a:cubicBezTo>
                    <a:cubicBezTo>
                      <a:pt x="20" y="36"/>
                      <a:pt x="16" y="32"/>
                      <a:pt x="13" y="29"/>
                    </a:cubicBezTo>
                    <a:cubicBezTo>
                      <a:pt x="11" y="27"/>
                      <a:pt x="8" y="25"/>
                      <a:pt x="6"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18" name="Freeform 418">
              <a:extLst>
                <a:ext uri="{FF2B5EF4-FFF2-40B4-BE49-F238E27FC236}">
                  <a16:creationId xmlns:a16="http://schemas.microsoft.com/office/drawing/2014/main" id="{F092E4A5-D15C-B821-4F82-BA3C1ABD1EA5}"/>
                </a:ext>
              </a:extLst>
            </p:cNvPr>
            <p:cNvSpPr/>
            <p:nvPr/>
          </p:nvSpPr>
          <p:spPr bwMode="auto">
            <a:xfrm>
              <a:off x="8645526" y="4227513"/>
              <a:ext cx="33338" cy="61913"/>
            </a:xfrm>
            <a:custGeom>
              <a:avLst/>
              <a:gdLst>
                <a:gd name="T0" fmla="*/ 0 w 18"/>
                <a:gd name="T1" fmla="*/ 14 h 34"/>
                <a:gd name="T2" fmla="*/ 16 w 18"/>
                <a:gd name="T3" fmla="*/ 0 h 34"/>
                <a:gd name="T4" fmla="*/ 18 w 18"/>
                <a:gd name="T5" fmla="*/ 24 h 34"/>
                <a:gd name="T6" fmla="*/ 13 w 18"/>
                <a:gd name="T7" fmla="*/ 34 h 34"/>
                <a:gd name="T8" fmla="*/ 0 w 18"/>
                <a:gd name="T9" fmla="*/ 14 h 34"/>
              </a:gdLst>
              <a:ahLst/>
              <a:cxnLst>
                <a:cxn ang="0">
                  <a:pos x="T0" y="T1"/>
                </a:cxn>
                <a:cxn ang="0">
                  <a:pos x="T2" y="T3"/>
                </a:cxn>
                <a:cxn ang="0">
                  <a:pos x="T4" y="T5"/>
                </a:cxn>
                <a:cxn ang="0">
                  <a:pos x="T6" y="T7"/>
                </a:cxn>
                <a:cxn ang="0">
                  <a:pos x="T8" y="T9"/>
                </a:cxn>
              </a:cxnLst>
              <a:rect l="0" t="0" r="r" b="b"/>
              <a:pathLst>
                <a:path w="18" h="34">
                  <a:moveTo>
                    <a:pt x="0" y="14"/>
                  </a:moveTo>
                  <a:cubicBezTo>
                    <a:pt x="5" y="9"/>
                    <a:pt x="11" y="5"/>
                    <a:pt x="16" y="0"/>
                  </a:cubicBezTo>
                  <a:cubicBezTo>
                    <a:pt x="18" y="9"/>
                    <a:pt x="18" y="17"/>
                    <a:pt x="18" y="24"/>
                  </a:cubicBezTo>
                  <a:cubicBezTo>
                    <a:pt x="17" y="28"/>
                    <a:pt x="16" y="31"/>
                    <a:pt x="13" y="34"/>
                  </a:cubicBezTo>
                  <a:cubicBezTo>
                    <a:pt x="6" y="29"/>
                    <a:pt x="9" y="17"/>
                    <a:pt x="0"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 name="Freeform 419">
              <a:extLst>
                <a:ext uri="{FF2B5EF4-FFF2-40B4-BE49-F238E27FC236}">
                  <a16:creationId xmlns:a16="http://schemas.microsoft.com/office/drawing/2014/main" id="{6DAFD73D-EDEC-727C-6A00-992F39362AF4}"/>
                </a:ext>
              </a:extLst>
            </p:cNvPr>
            <p:cNvSpPr/>
            <p:nvPr/>
          </p:nvSpPr>
          <p:spPr bwMode="auto">
            <a:xfrm>
              <a:off x="8751888" y="4518026"/>
              <a:ext cx="47625" cy="34925"/>
            </a:xfrm>
            <a:custGeom>
              <a:avLst/>
              <a:gdLst>
                <a:gd name="T0" fmla="*/ 0 w 26"/>
                <a:gd name="T1" fmla="*/ 20 h 20"/>
                <a:gd name="T2" fmla="*/ 2 w 26"/>
                <a:gd name="T3" fmla="*/ 5 h 20"/>
                <a:gd name="T4" fmla="*/ 26 w 26"/>
                <a:gd name="T5" fmla="*/ 10 h 20"/>
                <a:gd name="T6" fmla="*/ 0 w 26"/>
                <a:gd name="T7" fmla="*/ 20 h 20"/>
              </a:gdLst>
              <a:ahLst/>
              <a:cxnLst>
                <a:cxn ang="0">
                  <a:pos x="T0" y="T1"/>
                </a:cxn>
                <a:cxn ang="0">
                  <a:pos x="T2" y="T3"/>
                </a:cxn>
                <a:cxn ang="0">
                  <a:pos x="T4" y="T5"/>
                </a:cxn>
                <a:cxn ang="0">
                  <a:pos x="T6" y="T7"/>
                </a:cxn>
              </a:cxnLst>
              <a:rect l="0" t="0" r="r" b="b"/>
              <a:pathLst>
                <a:path w="26" h="20">
                  <a:moveTo>
                    <a:pt x="0" y="20"/>
                  </a:moveTo>
                  <a:cubicBezTo>
                    <a:pt x="1" y="15"/>
                    <a:pt x="1" y="10"/>
                    <a:pt x="2" y="5"/>
                  </a:cubicBezTo>
                  <a:cubicBezTo>
                    <a:pt x="11" y="0"/>
                    <a:pt x="16" y="10"/>
                    <a:pt x="26" y="10"/>
                  </a:cubicBezTo>
                  <a:cubicBezTo>
                    <a:pt x="18" y="20"/>
                    <a:pt x="8" y="16"/>
                    <a:pt x="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 name="Freeform 420">
              <a:extLst>
                <a:ext uri="{FF2B5EF4-FFF2-40B4-BE49-F238E27FC236}">
                  <a16:creationId xmlns:a16="http://schemas.microsoft.com/office/drawing/2014/main" id="{3EA682E4-A2D6-B578-596B-BAC0638C8916}"/>
                </a:ext>
              </a:extLst>
            </p:cNvPr>
            <p:cNvSpPr/>
            <p:nvPr/>
          </p:nvSpPr>
          <p:spPr bwMode="auto">
            <a:xfrm>
              <a:off x="8470901" y="3868738"/>
              <a:ext cx="14288" cy="17463"/>
            </a:xfrm>
            <a:custGeom>
              <a:avLst/>
              <a:gdLst>
                <a:gd name="T0" fmla="*/ 0 w 8"/>
                <a:gd name="T1" fmla="*/ 10 h 10"/>
                <a:gd name="T2" fmla="*/ 8 w 8"/>
                <a:gd name="T3" fmla="*/ 7 h 10"/>
                <a:gd name="T4" fmla="*/ 0 w 8"/>
                <a:gd name="T5" fmla="*/ 10 h 10"/>
              </a:gdLst>
              <a:ahLst/>
              <a:cxnLst>
                <a:cxn ang="0">
                  <a:pos x="T0" y="T1"/>
                </a:cxn>
                <a:cxn ang="0">
                  <a:pos x="T2" y="T3"/>
                </a:cxn>
                <a:cxn ang="0">
                  <a:pos x="T4" y="T5"/>
                </a:cxn>
              </a:cxnLst>
              <a:rect l="0" t="0" r="r" b="b"/>
              <a:pathLst>
                <a:path w="8" h="10">
                  <a:moveTo>
                    <a:pt x="0" y="10"/>
                  </a:moveTo>
                  <a:cubicBezTo>
                    <a:pt x="2" y="7"/>
                    <a:pt x="3" y="0"/>
                    <a:pt x="8" y="7"/>
                  </a:cubicBezTo>
                  <a:cubicBezTo>
                    <a:pt x="5" y="8"/>
                    <a:pt x="3" y="9"/>
                    <a:pt x="0" y="1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 name="Freeform 421">
              <a:extLst>
                <a:ext uri="{FF2B5EF4-FFF2-40B4-BE49-F238E27FC236}">
                  <a16:creationId xmlns:a16="http://schemas.microsoft.com/office/drawing/2014/main" id="{D7DA42FD-414E-BCDC-D5E9-DB489982EFCD}"/>
                </a:ext>
              </a:extLst>
            </p:cNvPr>
            <p:cNvSpPr/>
            <p:nvPr/>
          </p:nvSpPr>
          <p:spPr bwMode="auto">
            <a:xfrm>
              <a:off x="8485188" y="3883026"/>
              <a:ext cx="4763" cy="6350"/>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1" y="1"/>
                    <a:pt x="2" y="3"/>
                    <a:pt x="2" y="4"/>
                  </a:cubicBezTo>
                  <a:cubicBezTo>
                    <a:pt x="0" y="3"/>
                    <a:pt x="0" y="2"/>
                    <a:pt x="0" y="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 name="Freeform 422">
              <a:extLst>
                <a:ext uri="{FF2B5EF4-FFF2-40B4-BE49-F238E27FC236}">
                  <a16:creationId xmlns:a16="http://schemas.microsoft.com/office/drawing/2014/main" id="{E9615947-A0DE-3869-4A41-B7DD831B1B03}"/>
                </a:ext>
              </a:extLst>
            </p:cNvPr>
            <p:cNvSpPr/>
            <p:nvPr/>
          </p:nvSpPr>
          <p:spPr bwMode="auto">
            <a:xfrm>
              <a:off x="8615363" y="2559051"/>
              <a:ext cx="1588" cy="317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0"/>
                    <a:pt x="1" y="1"/>
                  </a:cubicBezTo>
                  <a:cubicBezTo>
                    <a:pt x="1" y="1"/>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 name="Freeform 423">
              <a:extLst>
                <a:ext uri="{FF2B5EF4-FFF2-40B4-BE49-F238E27FC236}">
                  <a16:creationId xmlns:a16="http://schemas.microsoft.com/office/drawing/2014/main" id="{D2E3C6D2-FCC4-777B-0DB0-FA4E3EEB555F}"/>
                </a:ext>
              </a:extLst>
            </p:cNvPr>
            <p:cNvSpPr/>
            <p:nvPr/>
          </p:nvSpPr>
          <p:spPr bwMode="auto">
            <a:xfrm>
              <a:off x="8782051" y="3929063"/>
              <a:ext cx="11113" cy="4763"/>
            </a:xfrm>
            <a:custGeom>
              <a:avLst/>
              <a:gdLst>
                <a:gd name="T0" fmla="*/ 0 w 7"/>
                <a:gd name="T1" fmla="*/ 3 h 3"/>
                <a:gd name="T2" fmla="*/ 7 w 7"/>
                <a:gd name="T3" fmla="*/ 1 h 3"/>
                <a:gd name="T4" fmla="*/ 0 w 7"/>
                <a:gd name="T5" fmla="*/ 3 h 3"/>
              </a:gdLst>
              <a:ahLst/>
              <a:cxnLst>
                <a:cxn ang="0">
                  <a:pos x="T0" y="T1"/>
                </a:cxn>
                <a:cxn ang="0">
                  <a:pos x="T2" y="T3"/>
                </a:cxn>
                <a:cxn ang="0">
                  <a:pos x="T4" y="T5"/>
                </a:cxn>
              </a:cxnLst>
              <a:rect l="0" t="0" r="r" b="b"/>
              <a:pathLst>
                <a:path w="7" h="3">
                  <a:moveTo>
                    <a:pt x="0" y="3"/>
                  </a:moveTo>
                  <a:cubicBezTo>
                    <a:pt x="2" y="0"/>
                    <a:pt x="5" y="1"/>
                    <a:pt x="7" y="1"/>
                  </a:cubicBezTo>
                  <a:cubicBezTo>
                    <a:pt x="6" y="3"/>
                    <a:pt x="3" y="3"/>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 name="Freeform 424">
              <a:extLst>
                <a:ext uri="{FF2B5EF4-FFF2-40B4-BE49-F238E27FC236}">
                  <a16:creationId xmlns:a16="http://schemas.microsoft.com/office/drawing/2014/main" id="{09FB2FFA-AEEB-2743-710F-7074972E3D6E}"/>
                </a:ext>
              </a:extLst>
            </p:cNvPr>
            <p:cNvSpPr/>
            <p:nvPr/>
          </p:nvSpPr>
          <p:spPr bwMode="auto">
            <a:xfrm>
              <a:off x="8777288" y="3933826"/>
              <a:ext cx="4763" cy="4763"/>
            </a:xfrm>
            <a:custGeom>
              <a:avLst/>
              <a:gdLst>
                <a:gd name="T0" fmla="*/ 0 w 2"/>
                <a:gd name="T1" fmla="*/ 0 h 2"/>
                <a:gd name="T2" fmla="*/ 2 w 2"/>
                <a:gd name="T3" fmla="*/ 0 h 2"/>
                <a:gd name="T4" fmla="*/ 0 w 2"/>
                <a:gd name="T5" fmla="*/ 0 h 2"/>
              </a:gdLst>
              <a:ahLst/>
              <a:cxnLst>
                <a:cxn ang="0">
                  <a:pos x="T0" y="T1"/>
                </a:cxn>
                <a:cxn ang="0">
                  <a:pos x="T2" y="T3"/>
                </a:cxn>
                <a:cxn ang="0">
                  <a:pos x="T4" y="T5"/>
                </a:cxn>
              </a:cxnLst>
              <a:rect l="0" t="0" r="r" b="b"/>
              <a:pathLst>
                <a:path w="2" h="2">
                  <a:moveTo>
                    <a:pt x="0" y="0"/>
                  </a:moveTo>
                  <a:cubicBezTo>
                    <a:pt x="0" y="0"/>
                    <a:pt x="1" y="0"/>
                    <a:pt x="2" y="0"/>
                  </a:cubicBezTo>
                  <a:cubicBezTo>
                    <a:pt x="1" y="2"/>
                    <a:pt x="0" y="2"/>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 name="Freeform 425">
              <a:extLst>
                <a:ext uri="{FF2B5EF4-FFF2-40B4-BE49-F238E27FC236}">
                  <a16:creationId xmlns:a16="http://schemas.microsoft.com/office/drawing/2014/main" id="{BE533A37-46DA-0BC0-2C5D-B91C82068D79}"/>
                </a:ext>
              </a:extLst>
            </p:cNvPr>
            <p:cNvSpPr/>
            <p:nvPr/>
          </p:nvSpPr>
          <p:spPr bwMode="auto">
            <a:xfrm>
              <a:off x="8912226" y="4194176"/>
              <a:ext cx="3175" cy="3175"/>
            </a:xfrm>
            <a:custGeom>
              <a:avLst/>
              <a:gdLst>
                <a:gd name="T0" fmla="*/ 1 w 1"/>
                <a:gd name="T1" fmla="*/ 1 h 2"/>
                <a:gd name="T2" fmla="*/ 1 w 1"/>
                <a:gd name="T3" fmla="*/ 2 h 2"/>
                <a:gd name="T4" fmla="*/ 0 w 1"/>
                <a:gd name="T5" fmla="*/ 1 h 2"/>
                <a:gd name="T6" fmla="*/ 1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2"/>
                    <a:pt x="1" y="2"/>
                  </a:cubicBezTo>
                  <a:cubicBezTo>
                    <a:pt x="0" y="2"/>
                    <a:pt x="0" y="1"/>
                    <a:pt x="0" y="1"/>
                  </a:cubicBezTo>
                  <a:cubicBezTo>
                    <a:pt x="0" y="1"/>
                    <a:pt x="1" y="0"/>
                    <a:pt x="1" y="0"/>
                  </a:cubicBezTo>
                  <a:cubicBezTo>
                    <a:pt x="1" y="1"/>
                    <a:pt x="1" y="1"/>
                    <a:pt x="1" y="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 name="Freeform 426">
              <a:extLst>
                <a:ext uri="{FF2B5EF4-FFF2-40B4-BE49-F238E27FC236}">
                  <a16:creationId xmlns:a16="http://schemas.microsoft.com/office/drawing/2014/main" id="{22749BB0-7151-FE94-66A4-07EAB52AC87A}"/>
                </a:ext>
              </a:extLst>
            </p:cNvPr>
            <p:cNvSpPr/>
            <p:nvPr/>
          </p:nvSpPr>
          <p:spPr bwMode="auto">
            <a:xfrm>
              <a:off x="8677276" y="2528888"/>
              <a:ext cx="7938" cy="9525"/>
            </a:xfrm>
            <a:custGeom>
              <a:avLst/>
              <a:gdLst>
                <a:gd name="T0" fmla="*/ 0 w 5"/>
                <a:gd name="T1" fmla="*/ 0 h 5"/>
                <a:gd name="T2" fmla="*/ 5 w 5"/>
                <a:gd name="T3" fmla="*/ 5 h 5"/>
                <a:gd name="T4" fmla="*/ 0 w 5"/>
                <a:gd name="T5" fmla="*/ 0 h 5"/>
              </a:gdLst>
              <a:ahLst/>
              <a:cxnLst>
                <a:cxn ang="0">
                  <a:pos x="T0" y="T1"/>
                </a:cxn>
                <a:cxn ang="0">
                  <a:pos x="T2" y="T3"/>
                </a:cxn>
                <a:cxn ang="0">
                  <a:pos x="T4" y="T5"/>
                </a:cxn>
              </a:cxnLst>
              <a:rect l="0" t="0" r="r" b="b"/>
              <a:pathLst>
                <a:path w="5" h="5">
                  <a:moveTo>
                    <a:pt x="0" y="0"/>
                  </a:moveTo>
                  <a:cubicBezTo>
                    <a:pt x="3" y="0"/>
                    <a:pt x="5" y="2"/>
                    <a:pt x="5" y="5"/>
                  </a:cubicBezTo>
                  <a:cubicBezTo>
                    <a:pt x="2" y="5"/>
                    <a:pt x="0" y="3"/>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 name="Freeform 427">
              <a:extLst>
                <a:ext uri="{FF2B5EF4-FFF2-40B4-BE49-F238E27FC236}">
                  <a16:creationId xmlns:a16="http://schemas.microsoft.com/office/drawing/2014/main" id="{38CB2A59-CC3D-6200-CFBF-845E835ACA05}"/>
                </a:ext>
              </a:extLst>
            </p:cNvPr>
            <p:cNvSpPr/>
            <p:nvPr/>
          </p:nvSpPr>
          <p:spPr bwMode="auto">
            <a:xfrm>
              <a:off x="9017001" y="2038351"/>
              <a:ext cx="4763" cy="7938"/>
            </a:xfrm>
            <a:custGeom>
              <a:avLst/>
              <a:gdLst>
                <a:gd name="T0" fmla="*/ 0 w 2"/>
                <a:gd name="T1" fmla="*/ 5 h 5"/>
                <a:gd name="T2" fmla="*/ 1 w 2"/>
                <a:gd name="T3" fmla="*/ 0 h 5"/>
                <a:gd name="T4" fmla="*/ 1 w 2"/>
                <a:gd name="T5" fmla="*/ 0 h 5"/>
                <a:gd name="T6" fmla="*/ 0 w 2"/>
                <a:gd name="T7" fmla="*/ 5 h 5"/>
              </a:gdLst>
              <a:ahLst/>
              <a:cxnLst>
                <a:cxn ang="0">
                  <a:pos x="T0" y="T1"/>
                </a:cxn>
                <a:cxn ang="0">
                  <a:pos x="T2" y="T3"/>
                </a:cxn>
                <a:cxn ang="0">
                  <a:pos x="T4" y="T5"/>
                </a:cxn>
                <a:cxn ang="0">
                  <a:pos x="T6" y="T7"/>
                </a:cxn>
              </a:cxnLst>
              <a:rect l="0" t="0" r="r" b="b"/>
              <a:pathLst>
                <a:path w="2" h="5">
                  <a:moveTo>
                    <a:pt x="0" y="5"/>
                  </a:moveTo>
                  <a:cubicBezTo>
                    <a:pt x="0" y="3"/>
                    <a:pt x="0" y="1"/>
                    <a:pt x="1" y="0"/>
                  </a:cubicBezTo>
                  <a:cubicBezTo>
                    <a:pt x="1" y="0"/>
                    <a:pt x="1" y="0"/>
                    <a:pt x="1" y="0"/>
                  </a:cubicBezTo>
                  <a:cubicBezTo>
                    <a:pt x="2" y="2"/>
                    <a:pt x="1" y="4"/>
                    <a:pt x="0" y="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 name="Freeform 428">
              <a:extLst>
                <a:ext uri="{FF2B5EF4-FFF2-40B4-BE49-F238E27FC236}">
                  <a16:creationId xmlns:a16="http://schemas.microsoft.com/office/drawing/2014/main" id="{C18FF45A-3F33-4A48-CB34-D80F7F817CDB}"/>
                </a:ext>
              </a:extLst>
            </p:cNvPr>
            <p:cNvSpPr/>
            <p:nvPr/>
          </p:nvSpPr>
          <p:spPr bwMode="auto">
            <a:xfrm>
              <a:off x="8851901" y="2328863"/>
              <a:ext cx="3175" cy="4763"/>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1" y="2"/>
                    <a:pt x="1" y="1"/>
                    <a:pt x="0" y="0"/>
                  </a:cubicBezTo>
                  <a:cubicBezTo>
                    <a:pt x="1" y="1"/>
                    <a:pt x="1" y="2"/>
                    <a:pt x="2" y="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 name="Freeform 429">
              <a:extLst>
                <a:ext uri="{FF2B5EF4-FFF2-40B4-BE49-F238E27FC236}">
                  <a16:creationId xmlns:a16="http://schemas.microsoft.com/office/drawing/2014/main" id="{AEC13FB9-D9B6-68EF-B9CF-8EB58747E863}"/>
                </a:ext>
              </a:extLst>
            </p:cNvPr>
            <p:cNvSpPr/>
            <p:nvPr/>
          </p:nvSpPr>
          <p:spPr bwMode="auto">
            <a:xfrm>
              <a:off x="8912226" y="1795463"/>
              <a:ext cx="4763" cy="4763"/>
            </a:xfrm>
            <a:custGeom>
              <a:avLst/>
              <a:gdLst>
                <a:gd name="T0" fmla="*/ 0 w 2"/>
                <a:gd name="T1" fmla="*/ 0 h 3"/>
                <a:gd name="T2" fmla="*/ 2 w 2"/>
                <a:gd name="T3" fmla="*/ 0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0" y="0"/>
                    <a:pt x="1" y="0"/>
                    <a:pt x="2" y="0"/>
                  </a:cubicBezTo>
                  <a:cubicBezTo>
                    <a:pt x="2" y="1"/>
                    <a:pt x="1" y="2"/>
                    <a:pt x="1" y="3"/>
                  </a:cubicBezTo>
                  <a:cubicBezTo>
                    <a:pt x="0" y="2"/>
                    <a:pt x="0"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 name="Freeform 430">
              <a:extLst>
                <a:ext uri="{FF2B5EF4-FFF2-40B4-BE49-F238E27FC236}">
                  <a16:creationId xmlns:a16="http://schemas.microsoft.com/office/drawing/2014/main" id="{B85C5177-0027-9194-8947-4DFEC07C00CF}"/>
                </a:ext>
              </a:extLst>
            </p:cNvPr>
            <p:cNvSpPr/>
            <p:nvPr/>
          </p:nvSpPr>
          <p:spPr bwMode="auto">
            <a:xfrm>
              <a:off x="8907463" y="1789113"/>
              <a:ext cx="4763" cy="6350"/>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1" y="1"/>
                    <a:pt x="2" y="2"/>
                    <a:pt x="3" y="3"/>
                  </a:cubicBezTo>
                  <a:cubicBezTo>
                    <a:pt x="2" y="2"/>
                    <a:pt x="1"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 name="Freeform 431">
              <a:extLst>
                <a:ext uri="{FF2B5EF4-FFF2-40B4-BE49-F238E27FC236}">
                  <a16:creationId xmlns:a16="http://schemas.microsoft.com/office/drawing/2014/main" id="{C6EB2DDD-E712-F457-1C9A-DDE5321C196F}"/>
                </a:ext>
              </a:extLst>
            </p:cNvPr>
            <p:cNvSpPr/>
            <p:nvPr/>
          </p:nvSpPr>
          <p:spPr bwMode="auto">
            <a:xfrm>
              <a:off x="8931276" y="2005013"/>
              <a:ext cx="1588" cy="4763"/>
            </a:xfrm>
            <a:custGeom>
              <a:avLst/>
              <a:gdLst>
                <a:gd name="T0" fmla="*/ 1 w 1"/>
                <a:gd name="T1" fmla="*/ 1 h 2"/>
                <a:gd name="T2" fmla="*/ 1 w 1"/>
                <a:gd name="T3" fmla="*/ 2 h 2"/>
                <a:gd name="T4" fmla="*/ 0 w 1"/>
                <a:gd name="T5" fmla="*/ 1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2"/>
                  </a:cubicBezTo>
                  <a:cubicBezTo>
                    <a:pt x="0" y="1"/>
                    <a:pt x="0" y="1"/>
                    <a:pt x="0" y="1"/>
                  </a:cubicBezTo>
                  <a:cubicBezTo>
                    <a:pt x="0" y="1"/>
                    <a:pt x="0" y="0"/>
                    <a:pt x="0" y="0"/>
                  </a:cubicBezTo>
                  <a:cubicBezTo>
                    <a:pt x="1" y="0"/>
                    <a:pt x="1" y="1"/>
                    <a:pt x="1" y="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 name="Freeform 432">
              <a:extLst>
                <a:ext uri="{FF2B5EF4-FFF2-40B4-BE49-F238E27FC236}">
                  <a16:creationId xmlns:a16="http://schemas.microsoft.com/office/drawing/2014/main" id="{060EC967-BC6A-F9FF-AF2B-264B16F5B2EE}"/>
                </a:ext>
              </a:extLst>
            </p:cNvPr>
            <p:cNvSpPr/>
            <p:nvPr/>
          </p:nvSpPr>
          <p:spPr bwMode="auto">
            <a:xfrm>
              <a:off x="8982076" y="2081213"/>
              <a:ext cx="1588" cy="1588"/>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1"/>
                    <a:pt x="1"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 name="Freeform 433">
              <a:extLst>
                <a:ext uri="{FF2B5EF4-FFF2-40B4-BE49-F238E27FC236}">
                  <a16:creationId xmlns:a16="http://schemas.microsoft.com/office/drawing/2014/main" id="{414764F9-E2B4-396A-0952-0C51F7449956}"/>
                </a:ext>
              </a:extLst>
            </p:cNvPr>
            <p:cNvSpPr/>
            <p:nvPr/>
          </p:nvSpPr>
          <p:spPr bwMode="auto">
            <a:xfrm>
              <a:off x="9078913" y="4741863"/>
              <a:ext cx="3175" cy="6350"/>
            </a:xfrm>
            <a:custGeom>
              <a:avLst/>
              <a:gdLst>
                <a:gd name="T0" fmla="*/ 2 w 2"/>
                <a:gd name="T1" fmla="*/ 3 h 3"/>
                <a:gd name="T2" fmla="*/ 0 w 2"/>
                <a:gd name="T3" fmla="*/ 3 h 3"/>
                <a:gd name="T4" fmla="*/ 0 w 2"/>
                <a:gd name="T5" fmla="*/ 1 h 3"/>
                <a:gd name="T6" fmla="*/ 2 w 2"/>
                <a:gd name="T7" fmla="*/ 0 h 3"/>
                <a:gd name="T8" fmla="*/ 2 w 2"/>
                <a:gd name="T9" fmla="*/ 3 h 3"/>
              </a:gdLst>
              <a:ahLst/>
              <a:cxnLst>
                <a:cxn ang="0">
                  <a:pos x="T0" y="T1"/>
                </a:cxn>
                <a:cxn ang="0">
                  <a:pos x="T2" y="T3"/>
                </a:cxn>
                <a:cxn ang="0">
                  <a:pos x="T4" y="T5"/>
                </a:cxn>
                <a:cxn ang="0">
                  <a:pos x="T6" y="T7"/>
                </a:cxn>
                <a:cxn ang="0">
                  <a:pos x="T8" y="T9"/>
                </a:cxn>
              </a:cxnLst>
              <a:rect l="0" t="0" r="r" b="b"/>
              <a:pathLst>
                <a:path w="2" h="3">
                  <a:moveTo>
                    <a:pt x="2" y="3"/>
                  </a:moveTo>
                  <a:cubicBezTo>
                    <a:pt x="1" y="3"/>
                    <a:pt x="0" y="3"/>
                    <a:pt x="0" y="3"/>
                  </a:cubicBezTo>
                  <a:cubicBezTo>
                    <a:pt x="0" y="2"/>
                    <a:pt x="0" y="2"/>
                    <a:pt x="0" y="1"/>
                  </a:cubicBezTo>
                  <a:cubicBezTo>
                    <a:pt x="0" y="1"/>
                    <a:pt x="1" y="1"/>
                    <a:pt x="2" y="0"/>
                  </a:cubicBezTo>
                  <a:cubicBezTo>
                    <a:pt x="2" y="1"/>
                    <a:pt x="2" y="2"/>
                    <a:pt x="2" y="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 name="Freeform 434">
              <a:extLst>
                <a:ext uri="{FF2B5EF4-FFF2-40B4-BE49-F238E27FC236}">
                  <a16:creationId xmlns:a16="http://schemas.microsoft.com/office/drawing/2014/main" id="{D9A3CD46-081F-DAFC-42A6-C3A03AFD1D1D}"/>
                </a:ext>
              </a:extLst>
            </p:cNvPr>
            <p:cNvSpPr/>
            <p:nvPr/>
          </p:nvSpPr>
          <p:spPr bwMode="auto">
            <a:xfrm>
              <a:off x="9094788" y="3143251"/>
              <a:ext cx="1588" cy="1588"/>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0"/>
                    <a:pt x="1" y="1"/>
                  </a:cubicBezTo>
                  <a:cubicBezTo>
                    <a:pt x="1" y="0"/>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 name="Freeform 435">
              <a:extLst>
                <a:ext uri="{FF2B5EF4-FFF2-40B4-BE49-F238E27FC236}">
                  <a16:creationId xmlns:a16="http://schemas.microsoft.com/office/drawing/2014/main" id="{63FA8351-89BE-B4CC-B506-22D520C9D504}"/>
                </a:ext>
              </a:extLst>
            </p:cNvPr>
            <p:cNvSpPr/>
            <p:nvPr/>
          </p:nvSpPr>
          <p:spPr bwMode="auto">
            <a:xfrm>
              <a:off x="9002713" y="4760913"/>
              <a:ext cx="6350" cy="4763"/>
            </a:xfrm>
            <a:custGeom>
              <a:avLst/>
              <a:gdLst>
                <a:gd name="T0" fmla="*/ 0 w 3"/>
                <a:gd name="T1" fmla="*/ 3 h 3"/>
                <a:gd name="T2" fmla="*/ 3 w 3"/>
                <a:gd name="T3" fmla="*/ 0 h 3"/>
                <a:gd name="T4" fmla="*/ 3 w 3"/>
                <a:gd name="T5" fmla="*/ 1 h 3"/>
                <a:gd name="T6" fmla="*/ 0 w 3"/>
                <a:gd name="T7" fmla="*/ 3 h 3"/>
              </a:gdLst>
              <a:ahLst/>
              <a:cxnLst>
                <a:cxn ang="0">
                  <a:pos x="T0" y="T1"/>
                </a:cxn>
                <a:cxn ang="0">
                  <a:pos x="T2" y="T3"/>
                </a:cxn>
                <a:cxn ang="0">
                  <a:pos x="T4" y="T5"/>
                </a:cxn>
                <a:cxn ang="0">
                  <a:pos x="T6" y="T7"/>
                </a:cxn>
              </a:cxnLst>
              <a:rect l="0" t="0" r="r" b="b"/>
              <a:pathLst>
                <a:path w="3" h="3">
                  <a:moveTo>
                    <a:pt x="0" y="3"/>
                  </a:moveTo>
                  <a:cubicBezTo>
                    <a:pt x="1" y="2"/>
                    <a:pt x="2" y="1"/>
                    <a:pt x="3" y="0"/>
                  </a:cubicBezTo>
                  <a:cubicBezTo>
                    <a:pt x="3" y="0"/>
                    <a:pt x="3" y="1"/>
                    <a:pt x="3" y="1"/>
                  </a:cubicBezTo>
                  <a:cubicBezTo>
                    <a:pt x="2" y="1"/>
                    <a:pt x="1" y="2"/>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 name="Freeform 436">
              <a:extLst>
                <a:ext uri="{FF2B5EF4-FFF2-40B4-BE49-F238E27FC236}">
                  <a16:creationId xmlns:a16="http://schemas.microsoft.com/office/drawing/2014/main" id="{D7A7E23C-CB0A-088F-CAEF-47F46EB28005}"/>
                </a:ext>
              </a:extLst>
            </p:cNvPr>
            <p:cNvSpPr/>
            <p:nvPr/>
          </p:nvSpPr>
          <p:spPr bwMode="auto">
            <a:xfrm>
              <a:off x="9001126" y="4765676"/>
              <a:ext cx="1588" cy="1588"/>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0"/>
                    <a:pt x="1" y="0"/>
                    <a:pt x="1" y="0"/>
                  </a:cubicBezTo>
                  <a:cubicBezTo>
                    <a:pt x="1" y="0"/>
                    <a:pt x="1" y="0"/>
                    <a:pt x="1"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 name="Freeform 437">
              <a:extLst>
                <a:ext uri="{FF2B5EF4-FFF2-40B4-BE49-F238E27FC236}">
                  <a16:creationId xmlns:a16="http://schemas.microsoft.com/office/drawing/2014/main" id="{83703977-4AAB-436D-650B-657C250AC2EF}"/>
                </a:ext>
              </a:extLst>
            </p:cNvPr>
            <p:cNvSpPr/>
            <p:nvPr/>
          </p:nvSpPr>
          <p:spPr bwMode="auto">
            <a:xfrm>
              <a:off x="8316913" y="3833813"/>
              <a:ext cx="3175" cy="7938"/>
            </a:xfrm>
            <a:custGeom>
              <a:avLst/>
              <a:gdLst>
                <a:gd name="T0" fmla="*/ 0 w 2"/>
                <a:gd name="T1" fmla="*/ 4 h 4"/>
                <a:gd name="T2" fmla="*/ 0 w 2"/>
                <a:gd name="T3" fmla="*/ 1 h 4"/>
                <a:gd name="T4" fmla="*/ 2 w 2"/>
                <a:gd name="T5" fmla="*/ 2 h 4"/>
                <a:gd name="T6" fmla="*/ 0 w 2"/>
                <a:gd name="T7" fmla="*/ 4 h 4"/>
              </a:gdLst>
              <a:ahLst/>
              <a:cxnLst>
                <a:cxn ang="0">
                  <a:pos x="T0" y="T1"/>
                </a:cxn>
                <a:cxn ang="0">
                  <a:pos x="T2" y="T3"/>
                </a:cxn>
                <a:cxn ang="0">
                  <a:pos x="T4" y="T5"/>
                </a:cxn>
                <a:cxn ang="0">
                  <a:pos x="T6" y="T7"/>
                </a:cxn>
              </a:cxnLst>
              <a:rect l="0" t="0" r="r" b="b"/>
              <a:pathLst>
                <a:path w="2" h="4">
                  <a:moveTo>
                    <a:pt x="0" y="4"/>
                  </a:moveTo>
                  <a:cubicBezTo>
                    <a:pt x="0" y="3"/>
                    <a:pt x="0" y="2"/>
                    <a:pt x="0" y="1"/>
                  </a:cubicBezTo>
                  <a:cubicBezTo>
                    <a:pt x="1" y="0"/>
                    <a:pt x="2" y="1"/>
                    <a:pt x="2" y="2"/>
                  </a:cubicBezTo>
                  <a:cubicBezTo>
                    <a:pt x="2" y="3"/>
                    <a:pt x="1" y="3"/>
                    <a:pt x="0" y="4"/>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 name="Freeform 438">
              <a:extLst>
                <a:ext uri="{FF2B5EF4-FFF2-40B4-BE49-F238E27FC236}">
                  <a16:creationId xmlns:a16="http://schemas.microsoft.com/office/drawing/2014/main" id="{6D222775-B8E0-2BBA-21E1-087A216E52A0}"/>
                </a:ext>
              </a:extLst>
            </p:cNvPr>
            <p:cNvSpPr/>
            <p:nvPr/>
          </p:nvSpPr>
          <p:spPr bwMode="auto">
            <a:xfrm>
              <a:off x="8655051" y="2160588"/>
              <a:ext cx="9525" cy="3175"/>
            </a:xfrm>
            <a:custGeom>
              <a:avLst/>
              <a:gdLst>
                <a:gd name="T0" fmla="*/ 0 w 5"/>
                <a:gd name="T1" fmla="*/ 0 h 2"/>
                <a:gd name="T2" fmla="*/ 5 w 5"/>
                <a:gd name="T3" fmla="*/ 0 h 2"/>
                <a:gd name="T4" fmla="*/ 0 w 5"/>
                <a:gd name="T5" fmla="*/ 0 h 2"/>
              </a:gdLst>
              <a:ahLst/>
              <a:cxnLst>
                <a:cxn ang="0">
                  <a:pos x="T0" y="T1"/>
                </a:cxn>
                <a:cxn ang="0">
                  <a:pos x="T2" y="T3"/>
                </a:cxn>
                <a:cxn ang="0">
                  <a:pos x="T4" y="T5"/>
                </a:cxn>
              </a:cxnLst>
              <a:rect l="0" t="0" r="r" b="b"/>
              <a:pathLst>
                <a:path w="5" h="2">
                  <a:moveTo>
                    <a:pt x="0" y="0"/>
                  </a:moveTo>
                  <a:cubicBezTo>
                    <a:pt x="1" y="0"/>
                    <a:pt x="3" y="0"/>
                    <a:pt x="5" y="0"/>
                  </a:cubicBezTo>
                  <a:cubicBezTo>
                    <a:pt x="3" y="2"/>
                    <a:pt x="1" y="2"/>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 name="Freeform 439">
              <a:extLst>
                <a:ext uri="{FF2B5EF4-FFF2-40B4-BE49-F238E27FC236}">
                  <a16:creationId xmlns:a16="http://schemas.microsoft.com/office/drawing/2014/main" id="{06C6DD9E-374E-7F40-2A36-BAE7A32B392F}"/>
                </a:ext>
              </a:extLst>
            </p:cNvPr>
            <p:cNvSpPr/>
            <p:nvPr/>
          </p:nvSpPr>
          <p:spPr bwMode="auto">
            <a:xfrm>
              <a:off x="8342313" y="3333751"/>
              <a:ext cx="4763" cy="6350"/>
            </a:xfrm>
            <a:custGeom>
              <a:avLst/>
              <a:gdLst>
                <a:gd name="T0" fmla="*/ 0 w 3"/>
                <a:gd name="T1" fmla="*/ 0 h 4"/>
                <a:gd name="T2" fmla="*/ 3 w 3"/>
                <a:gd name="T3" fmla="*/ 1 h 4"/>
                <a:gd name="T4" fmla="*/ 0 w 3"/>
                <a:gd name="T5" fmla="*/ 0 h 4"/>
              </a:gdLst>
              <a:ahLst/>
              <a:cxnLst>
                <a:cxn ang="0">
                  <a:pos x="T0" y="T1"/>
                </a:cxn>
                <a:cxn ang="0">
                  <a:pos x="T2" y="T3"/>
                </a:cxn>
                <a:cxn ang="0">
                  <a:pos x="T4" y="T5"/>
                </a:cxn>
              </a:cxnLst>
              <a:rect l="0" t="0" r="r" b="b"/>
              <a:pathLst>
                <a:path w="3" h="4">
                  <a:moveTo>
                    <a:pt x="0" y="0"/>
                  </a:moveTo>
                  <a:cubicBezTo>
                    <a:pt x="1" y="1"/>
                    <a:pt x="2" y="1"/>
                    <a:pt x="3" y="1"/>
                  </a:cubicBezTo>
                  <a:cubicBezTo>
                    <a:pt x="1" y="4"/>
                    <a:pt x="1"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 name="Freeform 440">
              <a:extLst>
                <a:ext uri="{FF2B5EF4-FFF2-40B4-BE49-F238E27FC236}">
                  <a16:creationId xmlns:a16="http://schemas.microsoft.com/office/drawing/2014/main" id="{75C71C92-E776-1A2E-69E5-D810F282467C}"/>
                </a:ext>
              </a:extLst>
            </p:cNvPr>
            <p:cNvSpPr/>
            <p:nvPr/>
          </p:nvSpPr>
          <p:spPr bwMode="auto">
            <a:xfrm>
              <a:off x="8532813" y="3081338"/>
              <a:ext cx="1588" cy="6350"/>
            </a:xfrm>
            <a:custGeom>
              <a:avLst/>
              <a:gdLst>
                <a:gd name="T0" fmla="*/ 0 w 1"/>
                <a:gd name="T1" fmla="*/ 0 h 3"/>
                <a:gd name="T2" fmla="*/ 1 w 1"/>
                <a:gd name="T3" fmla="*/ 2 h 3"/>
                <a:gd name="T4" fmla="*/ 0 w 1"/>
                <a:gd name="T5" fmla="*/ 3 h 3"/>
                <a:gd name="T6" fmla="*/ 0 w 1"/>
                <a:gd name="T7" fmla="*/ 0 h 3"/>
              </a:gdLst>
              <a:ahLst/>
              <a:cxnLst>
                <a:cxn ang="0">
                  <a:pos x="T0" y="T1"/>
                </a:cxn>
                <a:cxn ang="0">
                  <a:pos x="T2" y="T3"/>
                </a:cxn>
                <a:cxn ang="0">
                  <a:pos x="T4" y="T5"/>
                </a:cxn>
                <a:cxn ang="0">
                  <a:pos x="T6" y="T7"/>
                </a:cxn>
              </a:cxnLst>
              <a:rect l="0" t="0" r="r" b="b"/>
              <a:pathLst>
                <a:path w="1" h="3">
                  <a:moveTo>
                    <a:pt x="0" y="0"/>
                  </a:moveTo>
                  <a:cubicBezTo>
                    <a:pt x="1" y="1"/>
                    <a:pt x="1" y="1"/>
                    <a:pt x="1" y="2"/>
                  </a:cubicBezTo>
                  <a:cubicBezTo>
                    <a:pt x="1" y="2"/>
                    <a:pt x="1" y="2"/>
                    <a:pt x="0" y="3"/>
                  </a:cubicBezTo>
                  <a:cubicBezTo>
                    <a:pt x="0" y="2"/>
                    <a:pt x="0"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 name="Freeform 441">
              <a:extLst>
                <a:ext uri="{FF2B5EF4-FFF2-40B4-BE49-F238E27FC236}">
                  <a16:creationId xmlns:a16="http://schemas.microsoft.com/office/drawing/2014/main" id="{22BB2401-4D0B-1DFA-4ADA-B1E8252836BA}"/>
                </a:ext>
              </a:extLst>
            </p:cNvPr>
            <p:cNvSpPr/>
            <p:nvPr/>
          </p:nvSpPr>
          <p:spPr bwMode="auto">
            <a:xfrm>
              <a:off x="8097838" y="2660651"/>
              <a:ext cx="4763" cy="4763"/>
            </a:xfrm>
            <a:custGeom>
              <a:avLst/>
              <a:gdLst>
                <a:gd name="T0" fmla="*/ 2 w 2"/>
                <a:gd name="T1" fmla="*/ 0 h 3"/>
                <a:gd name="T2" fmla="*/ 1 w 2"/>
                <a:gd name="T3" fmla="*/ 3 h 3"/>
                <a:gd name="T4" fmla="*/ 0 w 2"/>
                <a:gd name="T5" fmla="*/ 2 h 3"/>
                <a:gd name="T6" fmla="*/ 2 w 2"/>
                <a:gd name="T7" fmla="*/ 0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2" y="1"/>
                    <a:pt x="1" y="2"/>
                    <a:pt x="1" y="3"/>
                  </a:cubicBezTo>
                  <a:cubicBezTo>
                    <a:pt x="1" y="3"/>
                    <a:pt x="0" y="2"/>
                    <a:pt x="0" y="2"/>
                  </a:cubicBezTo>
                  <a:cubicBezTo>
                    <a:pt x="1" y="1"/>
                    <a:pt x="1" y="1"/>
                    <a:pt x="2" y="0"/>
                  </a:cubicBezTo>
                  <a:cubicBezTo>
                    <a:pt x="2" y="0"/>
                    <a:pt x="2" y="0"/>
                    <a:pt x="2"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 name="Freeform 442">
              <a:extLst>
                <a:ext uri="{FF2B5EF4-FFF2-40B4-BE49-F238E27FC236}">
                  <a16:creationId xmlns:a16="http://schemas.microsoft.com/office/drawing/2014/main" id="{3F2C25D5-97E9-B4E1-667A-890A2EBAC2F8}"/>
                </a:ext>
              </a:extLst>
            </p:cNvPr>
            <p:cNvSpPr/>
            <p:nvPr/>
          </p:nvSpPr>
          <p:spPr bwMode="auto">
            <a:xfrm>
              <a:off x="8185151" y="2551113"/>
              <a:ext cx="3175" cy="4763"/>
            </a:xfrm>
            <a:custGeom>
              <a:avLst/>
              <a:gdLst>
                <a:gd name="T0" fmla="*/ 2 w 2"/>
                <a:gd name="T1" fmla="*/ 0 h 3"/>
                <a:gd name="T2" fmla="*/ 1 w 2"/>
                <a:gd name="T3" fmla="*/ 3 h 3"/>
                <a:gd name="T4" fmla="*/ 0 w 2"/>
                <a:gd name="T5" fmla="*/ 3 h 3"/>
                <a:gd name="T6" fmla="*/ 2 w 2"/>
                <a:gd name="T7" fmla="*/ 0 h 3"/>
              </a:gdLst>
              <a:ahLst/>
              <a:cxnLst>
                <a:cxn ang="0">
                  <a:pos x="T0" y="T1"/>
                </a:cxn>
                <a:cxn ang="0">
                  <a:pos x="T2" y="T3"/>
                </a:cxn>
                <a:cxn ang="0">
                  <a:pos x="T4" y="T5"/>
                </a:cxn>
                <a:cxn ang="0">
                  <a:pos x="T6" y="T7"/>
                </a:cxn>
              </a:cxnLst>
              <a:rect l="0" t="0" r="r" b="b"/>
              <a:pathLst>
                <a:path w="2" h="3">
                  <a:moveTo>
                    <a:pt x="2" y="0"/>
                  </a:moveTo>
                  <a:cubicBezTo>
                    <a:pt x="2" y="1"/>
                    <a:pt x="2" y="2"/>
                    <a:pt x="1" y="3"/>
                  </a:cubicBezTo>
                  <a:cubicBezTo>
                    <a:pt x="1" y="3"/>
                    <a:pt x="1" y="3"/>
                    <a:pt x="0" y="3"/>
                  </a:cubicBezTo>
                  <a:cubicBezTo>
                    <a:pt x="1" y="2"/>
                    <a:pt x="2" y="1"/>
                    <a:pt x="2"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 name="Freeform 443">
              <a:extLst>
                <a:ext uri="{FF2B5EF4-FFF2-40B4-BE49-F238E27FC236}">
                  <a16:creationId xmlns:a16="http://schemas.microsoft.com/office/drawing/2014/main" id="{D9D50F19-7C48-C0A7-B5BF-1E62139C6098}"/>
                </a:ext>
              </a:extLst>
            </p:cNvPr>
            <p:cNvSpPr/>
            <p:nvPr/>
          </p:nvSpPr>
          <p:spPr bwMode="auto">
            <a:xfrm flipH="1">
              <a:off x="8218488" y="2455863"/>
              <a:ext cx="0" cy="1588"/>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1462" name="Google Shape;1462;p51"/>
          <p:cNvSpPr txBox="1"/>
          <p:nvPr/>
        </p:nvSpPr>
        <p:spPr>
          <a:xfrm>
            <a:off x="1066775" y="2013401"/>
            <a:ext cx="1770000" cy="695700"/>
          </a:xfrm>
          <a:prstGeom prst="rect">
            <a:avLst/>
          </a:prstGeom>
          <a:noFill/>
          <a:ln>
            <a:noFill/>
          </a:ln>
        </p:spPr>
        <p:txBody>
          <a:bodyPr spcFirstLastPara="1" wrap="square" lIns="91425" tIns="91425" rIns="91425" bIns="91425" anchor="t" anchorCtr="0">
            <a:noAutofit/>
          </a:bodyPr>
          <a:lstStyle/>
          <a:p>
            <a:pPr marL="0" lvl="0" indent="0" algn="ctr" rtl="0">
              <a:spcBef>
                <a:spcPct val="0"/>
              </a:spcBef>
              <a:spcAft>
                <a:spcPct val="0"/>
              </a:spcAft>
              <a:buNone/>
            </a:pPr>
            <a:r>
              <a:rPr lang="en" sz="1600">
                <a:solidFill>
                  <a:schemeClr val="accent4">
                    <a:lumMod val="75000"/>
                  </a:schemeClr>
                </a:solidFill>
                <a:latin typeface="Kanit Light"/>
                <a:ea typeface="Kanit Light"/>
                <a:cs typeface="Kanit Light"/>
                <a:sym typeface="Kanit Light"/>
              </a:rPr>
              <a:t>Venus has a beautiful name</a:t>
            </a:r>
            <a:endParaRPr sz="1600">
              <a:solidFill>
                <a:schemeClr val="accent4">
                  <a:lumMod val="75000"/>
                </a:schemeClr>
              </a:solidFill>
              <a:latin typeface="Kanit Light"/>
              <a:ea typeface="Kanit Light"/>
              <a:cs typeface="Kanit Light"/>
              <a:sym typeface="Kanit Light"/>
            </a:endParaRPr>
          </a:p>
        </p:txBody>
      </p:sp>
      <p:sp>
        <p:nvSpPr>
          <p:cNvPr id="1463" name="Google Shape;1463;p51"/>
          <p:cNvSpPr txBox="1"/>
          <p:nvPr/>
        </p:nvSpPr>
        <p:spPr>
          <a:xfrm>
            <a:off x="6660775" y="1269976"/>
            <a:ext cx="1770000" cy="695700"/>
          </a:xfrm>
          <a:prstGeom prst="rect">
            <a:avLst/>
          </a:prstGeom>
          <a:noFill/>
          <a:ln>
            <a:noFill/>
          </a:ln>
        </p:spPr>
        <p:txBody>
          <a:bodyPr spcFirstLastPara="1" wrap="square" lIns="91425" tIns="91425" rIns="91425" bIns="91425" anchor="t" anchorCtr="0">
            <a:noAutofit/>
          </a:bodyPr>
          <a:lstStyle/>
          <a:p>
            <a:pPr marL="0" lvl="0" indent="0" algn="ctr" rtl="0">
              <a:spcBef>
                <a:spcPct val="0"/>
              </a:spcBef>
              <a:spcAft>
                <a:spcPct val="0"/>
              </a:spcAft>
              <a:buClr>
                <a:schemeClr val="dk1"/>
              </a:buClr>
              <a:buSzPts val="1100"/>
              <a:buFont typeface="Arial"/>
              <a:buNone/>
            </a:pPr>
            <a:r>
              <a:rPr lang="en" sz="1600">
                <a:solidFill>
                  <a:schemeClr val="accent4">
                    <a:lumMod val="75000"/>
                  </a:schemeClr>
                </a:solidFill>
                <a:latin typeface="Kanit Light"/>
                <a:ea typeface="Kanit Light"/>
                <a:cs typeface="Kanit Light"/>
                <a:sym typeface="Kanit Light"/>
              </a:rPr>
              <a:t>Despite being red, Mars is cold</a:t>
            </a:r>
            <a:endParaRPr sz="1600">
              <a:solidFill>
                <a:schemeClr val="accent4">
                  <a:lumMod val="75000"/>
                </a:schemeClr>
              </a:solidFill>
              <a:latin typeface="Kanit Light"/>
              <a:ea typeface="Kanit Light"/>
              <a:cs typeface="Kanit Light"/>
              <a:sym typeface="Kanit Light"/>
            </a:endParaRPr>
          </a:p>
        </p:txBody>
      </p:sp>
      <p:sp>
        <p:nvSpPr>
          <p:cNvPr id="1464" name="Google Shape;1464;p51"/>
          <p:cNvSpPr txBox="1"/>
          <p:nvPr/>
        </p:nvSpPr>
        <p:spPr>
          <a:xfrm>
            <a:off x="6660775" y="3173826"/>
            <a:ext cx="1770000" cy="695700"/>
          </a:xfrm>
          <a:prstGeom prst="rect">
            <a:avLst/>
          </a:prstGeom>
          <a:noFill/>
          <a:ln>
            <a:noFill/>
          </a:ln>
        </p:spPr>
        <p:txBody>
          <a:bodyPr spcFirstLastPara="1" wrap="square" lIns="91425" tIns="91425" rIns="91425" bIns="91425" anchor="t" anchorCtr="0">
            <a:noAutofit/>
          </a:bodyPr>
          <a:lstStyle/>
          <a:p>
            <a:pPr marL="0" lvl="0" indent="0" algn="ctr" rtl="0">
              <a:spcBef>
                <a:spcPct val="0"/>
              </a:spcBef>
              <a:spcAft>
                <a:spcPct val="0"/>
              </a:spcAft>
              <a:buClr>
                <a:schemeClr val="dk1"/>
              </a:buClr>
              <a:buSzPts val="1100"/>
              <a:buFont typeface="Arial"/>
              <a:buNone/>
            </a:pPr>
            <a:r>
              <a:rPr lang="en" sz="1600">
                <a:solidFill>
                  <a:schemeClr val="accent4">
                    <a:lumMod val="75000"/>
                  </a:schemeClr>
                </a:solidFill>
                <a:latin typeface="Kanit Light"/>
                <a:ea typeface="Kanit Light"/>
                <a:cs typeface="Kanit Light"/>
                <a:sym typeface="Kanit Light"/>
              </a:rPr>
              <a:t>Jupiter is the biggest planet </a:t>
            </a:r>
            <a:endParaRPr sz="1600">
              <a:solidFill>
                <a:schemeClr val="accent4">
                  <a:lumMod val="75000"/>
                </a:schemeClr>
              </a:solidFill>
              <a:latin typeface="Kanit Light"/>
              <a:ea typeface="Kanit Light"/>
              <a:cs typeface="Kanit Light"/>
              <a:sym typeface="Kanit Light"/>
            </a:endParaRPr>
          </a:p>
        </p:txBody>
      </p:sp>
      <p:sp>
        <p:nvSpPr>
          <p:cNvPr id="1465" name="Google Shape;1465;p51"/>
          <p:cNvSpPr txBox="1">
            <a:spLocks noGrp="1"/>
          </p:cNvSpPr>
          <p:nvPr>
            <p:ph type="title"/>
          </p:nvPr>
        </p:nvSpPr>
        <p:spPr>
          <a:xfrm>
            <a:off x="713225" y="372390"/>
            <a:ext cx="7699200" cy="478200"/>
          </a:xfrm>
          <a:prstGeom prst="rect">
            <a:avLst/>
          </a:prstGeom>
        </p:spPr>
        <p:txBody>
          <a:bodyPr spcFirstLastPara="1" wrap="square" lIns="91425" tIns="91425" rIns="91425" bIns="91425" anchor="t" anchorCtr="0">
            <a:noAutofit/>
          </a:bodyPr>
          <a:lstStyle/>
          <a:p>
            <a:pPr marL="0" lvl="0" indent="0" algn="ctr" rtl="0">
              <a:spcBef>
                <a:spcPct val="0"/>
              </a:spcBef>
              <a:spcAft>
                <a:spcPct val="0"/>
              </a:spcAft>
              <a:buNone/>
            </a:pPr>
            <a:r>
              <a:rPr lang="en"/>
              <a:t>Equity, diversity &amp; inclusion</a:t>
            </a:r>
            <a:endParaRPr/>
          </a:p>
        </p:txBody>
      </p:sp>
      <p:sp>
        <p:nvSpPr>
          <p:cNvPr id="1466" name="Google Shape;1466;p51"/>
          <p:cNvSpPr txBox="1">
            <a:spLocks noGrp="1"/>
          </p:cNvSpPr>
          <p:nvPr>
            <p:ph type="subTitle" idx="4294967295"/>
          </p:nvPr>
        </p:nvSpPr>
        <p:spPr>
          <a:xfrm>
            <a:off x="1066775" y="1612876"/>
            <a:ext cx="1770000" cy="342300"/>
          </a:xfrm>
          <a:prstGeom prst="rect">
            <a:avLst/>
          </a:prstGeom>
        </p:spPr>
        <p:txBody>
          <a:bodyPr spcFirstLastPara="1" wrap="square" lIns="91425" tIns="91425" rIns="91425" bIns="91425" anchor="t" anchorCtr="0">
            <a:noAutofit/>
          </a:bodyPr>
          <a:lstStyle/>
          <a:p>
            <a:pPr marL="0" lvl="0" indent="0" algn="ctr" rtl="0">
              <a:spcBef>
                <a:spcPct val="0"/>
              </a:spcBef>
              <a:spcAft>
                <a:spcPts val="1600"/>
              </a:spcAft>
              <a:buNone/>
            </a:pPr>
            <a:r>
              <a:rPr lang="en" sz="2200">
                <a:solidFill>
                  <a:srgbClr val="F7AC2D"/>
                </a:solidFill>
                <a:latin typeface="Bree Serif"/>
                <a:ea typeface="Bree Serif"/>
                <a:cs typeface="Bree Serif"/>
                <a:sym typeface="Bree Serif"/>
              </a:rPr>
              <a:t>Equity</a:t>
            </a:r>
            <a:endParaRPr sz="2200">
              <a:solidFill>
                <a:srgbClr val="F7AC2D"/>
              </a:solidFill>
              <a:latin typeface="Bree Serif"/>
              <a:ea typeface="Bree Serif"/>
              <a:cs typeface="Bree Serif"/>
              <a:sym typeface="Bree Serif"/>
            </a:endParaRPr>
          </a:p>
        </p:txBody>
      </p:sp>
      <p:sp>
        <p:nvSpPr>
          <p:cNvPr id="1467" name="Google Shape;1467;p51"/>
          <p:cNvSpPr txBox="1">
            <a:spLocks noGrp="1"/>
          </p:cNvSpPr>
          <p:nvPr>
            <p:ph type="subTitle" idx="4294967295"/>
          </p:nvPr>
        </p:nvSpPr>
        <p:spPr>
          <a:xfrm>
            <a:off x="6660775" y="831151"/>
            <a:ext cx="1770000" cy="342300"/>
          </a:xfrm>
          <a:prstGeom prst="rect">
            <a:avLst/>
          </a:prstGeom>
        </p:spPr>
        <p:txBody>
          <a:bodyPr spcFirstLastPara="1" wrap="square" lIns="91425" tIns="91425" rIns="91425" bIns="91425" anchor="t" anchorCtr="0">
            <a:noAutofit/>
          </a:bodyPr>
          <a:lstStyle/>
          <a:p>
            <a:pPr marL="0" lvl="0" indent="0" algn="ctr" rtl="0">
              <a:spcBef>
                <a:spcPct val="0"/>
              </a:spcBef>
              <a:spcAft>
                <a:spcPts val="1600"/>
              </a:spcAft>
              <a:buNone/>
            </a:pPr>
            <a:r>
              <a:rPr lang="en" sz="2200">
                <a:solidFill>
                  <a:srgbClr val="F7AC2D"/>
                </a:solidFill>
                <a:latin typeface="Bree Serif"/>
                <a:ea typeface="Bree Serif"/>
                <a:cs typeface="Bree Serif"/>
                <a:sym typeface="Bree Serif"/>
              </a:rPr>
              <a:t>Diversity</a:t>
            </a:r>
            <a:endParaRPr sz="2200">
              <a:solidFill>
                <a:srgbClr val="F7AC2D"/>
              </a:solidFill>
              <a:latin typeface="Bree Serif"/>
              <a:ea typeface="Bree Serif"/>
              <a:cs typeface="Bree Serif"/>
              <a:sym typeface="Bree Serif"/>
            </a:endParaRPr>
          </a:p>
        </p:txBody>
      </p:sp>
      <p:sp>
        <p:nvSpPr>
          <p:cNvPr id="1468" name="Google Shape;1468;p51"/>
          <p:cNvSpPr txBox="1">
            <a:spLocks noGrp="1"/>
          </p:cNvSpPr>
          <p:nvPr>
            <p:ph type="subTitle" idx="4294967295"/>
          </p:nvPr>
        </p:nvSpPr>
        <p:spPr>
          <a:xfrm>
            <a:off x="6660775" y="2774577"/>
            <a:ext cx="1770000" cy="342300"/>
          </a:xfrm>
          <a:prstGeom prst="rect">
            <a:avLst/>
          </a:prstGeom>
        </p:spPr>
        <p:txBody>
          <a:bodyPr spcFirstLastPara="1" wrap="square" lIns="91425" tIns="91425" rIns="91425" bIns="91425" anchor="t" anchorCtr="0">
            <a:noAutofit/>
          </a:bodyPr>
          <a:lstStyle/>
          <a:p>
            <a:pPr marL="0" lvl="0" indent="0" algn="ctr" rtl="0">
              <a:spcBef>
                <a:spcPct val="0"/>
              </a:spcBef>
              <a:spcAft>
                <a:spcPts val="1600"/>
              </a:spcAft>
              <a:buNone/>
            </a:pPr>
            <a:r>
              <a:rPr lang="en" sz="2200">
                <a:solidFill>
                  <a:srgbClr val="F7AC2D"/>
                </a:solidFill>
                <a:latin typeface="Bree Serif"/>
                <a:ea typeface="Bree Serif"/>
                <a:cs typeface="Bree Serif"/>
                <a:sym typeface="Bree Serif"/>
              </a:rPr>
              <a:t>Inclusion</a:t>
            </a:r>
            <a:endParaRPr sz="2200">
              <a:solidFill>
                <a:srgbClr val="F7AC2D"/>
              </a:solidFill>
              <a:latin typeface="Bree Serif"/>
              <a:ea typeface="Bree Serif"/>
              <a:cs typeface="Bree Serif"/>
              <a:sym typeface="Bree Serif"/>
            </a:endParaRPr>
          </a:p>
        </p:txBody>
      </p:sp>
      <p:cxnSp>
        <p:nvCxnSpPr>
          <p:cNvPr id="1516" name="Google Shape;1516;p51"/>
          <p:cNvCxnSpPr>
            <a:stCxn id="1462" idx="3"/>
          </p:cNvCxnSpPr>
          <p:nvPr/>
        </p:nvCxnSpPr>
        <p:spPr>
          <a:xfrm rot="10800000" flipH="1">
            <a:off x="2836775" y="2154851"/>
            <a:ext cx="849300" cy="206400"/>
          </a:xfrm>
          <a:prstGeom prst="straightConnector1">
            <a:avLst/>
          </a:prstGeom>
          <a:noFill/>
          <a:ln w="9525" cap="flat" cmpd="sng">
            <a:solidFill>
              <a:srgbClr val="F9BF5E"/>
            </a:solidFill>
            <a:prstDash val="solid"/>
            <a:round/>
            <a:headEnd type="triangle" w="med" len="med"/>
            <a:tailEnd type="none" w="med" len="med"/>
          </a:ln>
        </p:spPr>
      </p:cxnSp>
      <p:cxnSp>
        <p:nvCxnSpPr>
          <p:cNvPr id="1517" name="Google Shape;1517;p51"/>
          <p:cNvCxnSpPr>
            <a:endCxn id="1463" idx="1"/>
          </p:cNvCxnSpPr>
          <p:nvPr/>
        </p:nvCxnSpPr>
        <p:spPr>
          <a:xfrm rot="10800000" flipH="1">
            <a:off x="5076775" y="1617826"/>
            <a:ext cx="1584000" cy="356100"/>
          </a:xfrm>
          <a:prstGeom prst="straightConnector1">
            <a:avLst/>
          </a:prstGeom>
          <a:noFill/>
          <a:ln w="9525" cap="flat" cmpd="sng">
            <a:solidFill>
              <a:srgbClr val="F9BF5E"/>
            </a:solidFill>
            <a:prstDash val="solid"/>
            <a:round/>
            <a:headEnd type="none" w="med" len="med"/>
            <a:tailEnd type="triangle" w="med" len="med"/>
          </a:ln>
        </p:spPr>
      </p:cxnSp>
      <p:cxnSp>
        <p:nvCxnSpPr>
          <p:cNvPr id="1518" name="Google Shape;1518;p51"/>
          <p:cNvCxnSpPr>
            <a:endCxn id="1464" idx="1"/>
          </p:cNvCxnSpPr>
          <p:nvPr/>
        </p:nvCxnSpPr>
        <p:spPr>
          <a:xfrm>
            <a:off x="5016483" y="3315656"/>
            <a:ext cx="1644292" cy="206020"/>
          </a:xfrm>
          <a:prstGeom prst="straightConnector1">
            <a:avLst/>
          </a:prstGeom>
          <a:noFill/>
          <a:ln w="9525" cap="flat" cmpd="sng">
            <a:solidFill>
              <a:srgbClr val="F9BF5E"/>
            </a:solidFill>
            <a:prstDash val="solid"/>
            <a:round/>
            <a:headEnd type="none" w="med" len="med"/>
            <a:tailEnd type="triangle" w="med" len="med"/>
          </a:ln>
        </p:spPr>
      </p:cxnSp>
      <p:sp>
        <p:nvSpPr>
          <p:cNvPr id="31" name="Google Shape;1463;p51">
            <a:extLst>
              <a:ext uri="{FF2B5EF4-FFF2-40B4-BE49-F238E27FC236}">
                <a16:creationId xmlns:a16="http://schemas.microsoft.com/office/drawing/2014/main" id="{B702971F-EC91-41BD-BB63-BD09ED67E9A9}"/>
              </a:ext>
            </a:extLst>
          </p:cNvPr>
          <p:cNvSpPr txBox="1"/>
          <p:nvPr/>
        </p:nvSpPr>
        <p:spPr>
          <a:xfrm>
            <a:off x="1073258" y="3612651"/>
            <a:ext cx="1770000" cy="695700"/>
          </a:xfrm>
          <a:prstGeom prst="rect">
            <a:avLst/>
          </a:prstGeom>
          <a:noFill/>
          <a:ln>
            <a:noFill/>
          </a:ln>
        </p:spPr>
        <p:txBody>
          <a:bodyPr spcFirstLastPara="1" wrap="square" lIns="91425" tIns="91425" rIns="91425" bIns="91425" anchor="t" anchorCtr="0">
            <a:noAutofit/>
          </a:bodyPr>
          <a:lstStyle/>
          <a:p>
            <a:pPr marL="0" lvl="0" indent="0" algn="ctr" rtl="0">
              <a:spcBef>
                <a:spcPct val="0"/>
              </a:spcBef>
              <a:spcAft>
                <a:spcPct val="0"/>
              </a:spcAft>
              <a:buClr>
                <a:schemeClr val="dk1"/>
              </a:buClr>
              <a:buSzPts val="1100"/>
              <a:buFont typeface="Arial"/>
              <a:buNone/>
            </a:pPr>
            <a:r>
              <a:rPr lang="en" sz="1600">
                <a:solidFill>
                  <a:schemeClr val="accent4">
                    <a:lumMod val="75000"/>
                  </a:schemeClr>
                </a:solidFill>
                <a:latin typeface="Kanit Light"/>
                <a:ea typeface="Kanit Light"/>
                <a:cs typeface="Kanit Light"/>
                <a:sym typeface="Kanit Light"/>
              </a:rPr>
              <a:t>Despite being red, Mars is cold</a:t>
            </a:r>
            <a:endParaRPr sz="1600">
              <a:solidFill>
                <a:schemeClr val="accent4">
                  <a:lumMod val="75000"/>
                </a:schemeClr>
              </a:solidFill>
              <a:latin typeface="Kanit Light"/>
              <a:ea typeface="Kanit Light"/>
              <a:cs typeface="Kanit Light"/>
              <a:sym typeface="Kanit Light"/>
            </a:endParaRPr>
          </a:p>
        </p:txBody>
      </p:sp>
      <p:sp>
        <p:nvSpPr>
          <p:cNvPr id="32" name="Google Shape;1467;p51">
            <a:extLst>
              <a:ext uri="{FF2B5EF4-FFF2-40B4-BE49-F238E27FC236}">
                <a16:creationId xmlns:a16="http://schemas.microsoft.com/office/drawing/2014/main" id="{3CE68292-F058-498D-AF31-89CE723C8D22}"/>
              </a:ext>
            </a:extLst>
          </p:cNvPr>
          <p:cNvSpPr txBox="1"/>
          <p:nvPr/>
        </p:nvSpPr>
        <p:spPr>
          <a:xfrm>
            <a:off x="1073258" y="3173826"/>
            <a:ext cx="1770000" cy="3423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ct val="0"/>
              </a:spcBef>
              <a:spcAft>
                <a:spcPct val="0"/>
              </a:spcAft>
            </a:defPPr>
            <a:lvl1pPr marL="457200" marR="0" lvl="0" indent="-330200" algn="l" rtl="0">
              <a:lnSpc>
                <a:spcPct val="100000"/>
              </a:lnSpc>
              <a:spcBef>
                <a:spcPct val="0"/>
              </a:spcBef>
              <a:spcAft>
                <a:spcPct val="0"/>
              </a:spcAft>
              <a:buClr>
                <a:schemeClr val="dk1"/>
              </a:buClr>
              <a:buSzPts val="1600"/>
              <a:buFont typeface="Kanit ExtraLight"/>
              <a:buChar char="●"/>
              <a:defRPr sz="1600" b="0" i="0" u="none" strike="noStrike" cap="none">
                <a:solidFill>
                  <a:schemeClr val="dk1"/>
                </a:solidFill>
                <a:latin typeface="Kanit ExtraLight"/>
                <a:ea typeface="Kanit ExtraLight"/>
                <a:cs typeface="Kanit ExtraLight"/>
                <a:sym typeface="Kanit ExtraLight"/>
              </a:defRPr>
            </a:lvl1pPr>
            <a:lvl2pPr marL="914400" marR="0" lvl="1" indent="-330200" algn="l" rtl="0">
              <a:lnSpc>
                <a:spcPct val="100000"/>
              </a:lnSpc>
              <a:spcBef>
                <a:spcPts val="1600"/>
              </a:spcBef>
              <a:spcAft>
                <a:spcPct val="0"/>
              </a:spcAft>
              <a:buClr>
                <a:schemeClr val="dk1"/>
              </a:buClr>
              <a:buSzPts val="1600"/>
              <a:buFont typeface="Kanit ExtraLight"/>
              <a:buChar char="○"/>
              <a:defRPr sz="1600" b="0" i="0" u="none" strike="noStrike" cap="none">
                <a:solidFill>
                  <a:schemeClr val="dk1"/>
                </a:solidFill>
                <a:latin typeface="Kanit ExtraLight"/>
                <a:ea typeface="Kanit ExtraLight"/>
                <a:cs typeface="Kanit ExtraLight"/>
                <a:sym typeface="Kanit ExtraLight"/>
              </a:defRPr>
            </a:lvl2pPr>
            <a:lvl3pPr marL="1371600" marR="0" lvl="2" indent="-330200" algn="l" rtl="0">
              <a:lnSpc>
                <a:spcPct val="100000"/>
              </a:lnSpc>
              <a:spcBef>
                <a:spcPts val="1600"/>
              </a:spcBef>
              <a:spcAft>
                <a:spcPct val="0"/>
              </a:spcAft>
              <a:buClr>
                <a:schemeClr val="dk1"/>
              </a:buClr>
              <a:buSzPts val="1600"/>
              <a:buFont typeface="Kanit ExtraLight"/>
              <a:buChar char="■"/>
              <a:defRPr sz="1600" b="0" i="0" u="none" strike="noStrike" cap="none">
                <a:solidFill>
                  <a:schemeClr val="dk1"/>
                </a:solidFill>
                <a:latin typeface="Kanit ExtraLight"/>
                <a:ea typeface="Kanit ExtraLight"/>
                <a:cs typeface="Kanit ExtraLight"/>
                <a:sym typeface="Kanit ExtraLight"/>
              </a:defRPr>
            </a:lvl3pPr>
            <a:lvl4pPr marL="1828800" marR="0" lvl="3" indent="-330200" algn="l" rtl="0">
              <a:lnSpc>
                <a:spcPct val="100000"/>
              </a:lnSpc>
              <a:spcBef>
                <a:spcPts val="1600"/>
              </a:spcBef>
              <a:spcAft>
                <a:spcPct val="0"/>
              </a:spcAft>
              <a:buClr>
                <a:schemeClr val="dk1"/>
              </a:buClr>
              <a:buSzPts val="1600"/>
              <a:buFont typeface="Kanit ExtraLight"/>
              <a:buChar char="●"/>
              <a:defRPr sz="1600" b="0" i="0" u="none" strike="noStrike" cap="none">
                <a:solidFill>
                  <a:schemeClr val="dk1"/>
                </a:solidFill>
                <a:latin typeface="Kanit ExtraLight"/>
                <a:ea typeface="Kanit ExtraLight"/>
                <a:cs typeface="Kanit ExtraLight"/>
                <a:sym typeface="Kanit ExtraLight"/>
              </a:defRPr>
            </a:lvl4pPr>
            <a:lvl5pPr marL="2286000" marR="0" lvl="4" indent="-330200" algn="l" rtl="0">
              <a:lnSpc>
                <a:spcPct val="100000"/>
              </a:lnSpc>
              <a:spcBef>
                <a:spcPts val="1600"/>
              </a:spcBef>
              <a:spcAft>
                <a:spcPct val="0"/>
              </a:spcAft>
              <a:buClr>
                <a:schemeClr val="dk1"/>
              </a:buClr>
              <a:buSzPts val="1600"/>
              <a:buFont typeface="Kanit ExtraLight"/>
              <a:buChar char="○"/>
              <a:defRPr sz="1600" b="0" i="0" u="none" strike="noStrike" cap="none">
                <a:solidFill>
                  <a:schemeClr val="dk1"/>
                </a:solidFill>
                <a:latin typeface="Kanit ExtraLight"/>
                <a:ea typeface="Kanit ExtraLight"/>
                <a:cs typeface="Kanit ExtraLight"/>
                <a:sym typeface="Kanit ExtraLight"/>
              </a:defRPr>
            </a:lvl5pPr>
            <a:lvl6pPr marL="2743200" marR="0" lvl="5" indent="-330200" algn="l" rtl="0">
              <a:lnSpc>
                <a:spcPct val="100000"/>
              </a:lnSpc>
              <a:spcBef>
                <a:spcPts val="1600"/>
              </a:spcBef>
              <a:spcAft>
                <a:spcPct val="0"/>
              </a:spcAft>
              <a:buClr>
                <a:schemeClr val="dk1"/>
              </a:buClr>
              <a:buSzPts val="1600"/>
              <a:buFont typeface="Kanit ExtraLight"/>
              <a:buChar char="■"/>
              <a:defRPr sz="1600" b="0" i="0" u="none" strike="noStrike" cap="none">
                <a:solidFill>
                  <a:schemeClr val="dk1"/>
                </a:solidFill>
                <a:latin typeface="Kanit ExtraLight"/>
                <a:ea typeface="Kanit ExtraLight"/>
                <a:cs typeface="Kanit ExtraLight"/>
                <a:sym typeface="Kanit ExtraLight"/>
              </a:defRPr>
            </a:lvl6pPr>
            <a:lvl7pPr marL="3200400" marR="0" lvl="6" indent="-330200" algn="l" rtl="0">
              <a:lnSpc>
                <a:spcPct val="100000"/>
              </a:lnSpc>
              <a:spcBef>
                <a:spcPts val="1600"/>
              </a:spcBef>
              <a:spcAft>
                <a:spcPct val="0"/>
              </a:spcAft>
              <a:buClr>
                <a:schemeClr val="dk1"/>
              </a:buClr>
              <a:buSzPts val="1600"/>
              <a:buFont typeface="Kanit ExtraLight"/>
              <a:buChar char="●"/>
              <a:defRPr sz="1600" b="0" i="0" u="none" strike="noStrike" cap="none">
                <a:solidFill>
                  <a:schemeClr val="dk1"/>
                </a:solidFill>
                <a:latin typeface="Kanit ExtraLight"/>
                <a:ea typeface="Kanit ExtraLight"/>
                <a:cs typeface="Kanit ExtraLight"/>
                <a:sym typeface="Kanit ExtraLight"/>
              </a:defRPr>
            </a:lvl7pPr>
            <a:lvl8pPr marL="3657600" marR="0" lvl="7" indent="-330200" algn="l" rtl="0">
              <a:lnSpc>
                <a:spcPct val="100000"/>
              </a:lnSpc>
              <a:spcBef>
                <a:spcPts val="1600"/>
              </a:spcBef>
              <a:spcAft>
                <a:spcPct val="0"/>
              </a:spcAft>
              <a:buClr>
                <a:schemeClr val="dk1"/>
              </a:buClr>
              <a:buSzPts val="1600"/>
              <a:buFont typeface="Kanit ExtraLight"/>
              <a:buChar char="○"/>
              <a:defRPr sz="1600" b="0" i="0" u="none" strike="noStrike" cap="none">
                <a:solidFill>
                  <a:schemeClr val="dk1"/>
                </a:solidFill>
                <a:latin typeface="Kanit ExtraLight"/>
                <a:ea typeface="Kanit ExtraLight"/>
                <a:cs typeface="Kanit ExtraLight"/>
                <a:sym typeface="Kanit ExtraLight"/>
              </a:defRPr>
            </a:lvl8pPr>
            <a:lvl9pPr marL="4114800" marR="0" lvl="8" indent="-330200" algn="l" rtl="0">
              <a:lnSpc>
                <a:spcPct val="100000"/>
              </a:lnSpc>
              <a:spcBef>
                <a:spcPts val="1600"/>
              </a:spcBef>
              <a:spcAft>
                <a:spcPts val="1600"/>
              </a:spcAft>
              <a:buClr>
                <a:schemeClr val="dk1"/>
              </a:buClr>
              <a:buSzPts val="1600"/>
              <a:buFont typeface="Kanit ExtraLight"/>
              <a:buChar char="■"/>
              <a:defRPr sz="1600" b="0" i="0" u="none" strike="noStrike" cap="none">
                <a:solidFill>
                  <a:schemeClr val="dk1"/>
                </a:solidFill>
                <a:latin typeface="Kanit ExtraLight"/>
                <a:ea typeface="Kanit ExtraLight"/>
                <a:cs typeface="Kanit ExtraLight"/>
                <a:sym typeface="Kanit ExtraLight"/>
              </a:defRPr>
            </a:lvl9pPr>
          </a:lstStyle>
          <a:p>
            <a:pPr marL="0" indent="0" algn="ctr">
              <a:spcAft>
                <a:spcPts val="1600"/>
              </a:spcAft>
              <a:buFont typeface="Kanit ExtraLight"/>
              <a:buNone/>
            </a:pPr>
            <a:r>
              <a:rPr lang="es-PE" sz="2200">
                <a:solidFill>
                  <a:srgbClr val="F7AC2D"/>
                </a:solidFill>
                <a:latin typeface="Bree Serif"/>
                <a:ea typeface="Bree Serif"/>
                <a:cs typeface="Bree Serif"/>
                <a:sym typeface="Bree Serif"/>
              </a:rPr>
              <a:t>Diversity</a:t>
            </a:r>
          </a:p>
        </p:txBody>
      </p:sp>
      <p:cxnSp>
        <p:nvCxnSpPr>
          <p:cNvPr id="33" name="Google Shape;1516;p51">
            <a:extLst>
              <a:ext uri="{FF2B5EF4-FFF2-40B4-BE49-F238E27FC236}">
                <a16:creationId xmlns:a16="http://schemas.microsoft.com/office/drawing/2014/main" id="{F6A18C09-CA79-49A5-BD0C-8F5D79E44B08}"/>
              </a:ext>
            </a:extLst>
          </p:cNvPr>
          <p:cNvCxnSpPr/>
          <p:nvPr/>
        </p:nvCxnSpPr>
        <p:spPr>
          <a:xfrm flipV="1">
            <a:off x="2775221" y="3292968"/>
            <a:ext cx="910854" cy="168221"/>
          </a:xfrm>
          <a:prstGeom prst="straightConnector1">
            <a:avLst/>
          </a:prstGeom>
          <a:noFill/>
          <a:ln w="9525" cap="flat" cmpd="sng">
            <a:solidFill>
              <a:srgbClr val="F9BF5E"/>
            </a:solidFill>
            <a:prstDash val="solid"/>
            <a:round/>
            <a:headEnd type="triangle" w="med" len="med"/>
            <a:tailEnd type="none" w="med" len="med"/>
          </a:ln>
        </p:spPr>
      </p:cxnSp>
    </p:spTree>
    <p:extLst>
      <p:ext uri="{BB962C8B-B14F-4D97-AF65-F5344CB8AC3E}">
        <p14:creationId xmlns:p14="http://schemas.microsoft.com/office/powerpoint/2010/main" val="1498587971"/>
      </p:ext>
    </p:extLst>
  </p:cSld>
  <p:clrMapOvr>
    <a:masterClrMapping/>
  </p:clrMapOvr>
  <p:transition/>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850"/>
        <p:cNvGrpSpPr/>
        <p:nvPr/>
      </p:nvGrpSpPr>
      <p:grpSpPr>
        <a:xfrm>
          <a:off x="0" y="0"/>
          <a:ext cx="0" cy="0"/>
          <a:chOff x="0" y="0"/>
          <a:chExt cx="0" cy="0"/>
        </a:xfrm>
      </p:grpSpPr>
      <p:sp>
        <p:nvSpPr>
          <p:cNvPr id="1851" name="Google Shape;1851;p63"/>
          <p:cNvSpPr/>
          <p:nvPr/>
        </p:nvSpPr>
        <p:spPr>
          <a:xfrm>
            <a:off x="5295949" y="3268527"/>
            <a:ext cx="705000" cy="705000"/>
          </a:xfrm>
          <a:prstGeom prst="ellipse">
            <a:avLst/>
          </a:prstGeom>
          <a:solidFill>
            <a:srgbClr val="F7AC2D"/>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852" name="Google Shape;1852;p63"/>
          <p:cNvSpPr txBox="1">
            <a:spLocks noGrp="1"/>
          </p:cNvSpPr>
          <p:nvPr>
            <p:ph type="title" idx="4294967295"/>
          </p:nvPr>
        </p:nvSpPr>
        <p:spPr>
          <a:xfrm>
            <a:off x="5295797" y="3230127"/>
            <a:ext cx="705000" cy="7818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sz="2400">
                <a:solidFill>
                  <a:srgbClr val="FFFFFF"/>
                </a:solidFill>
              </a:rPr>
              <a:t>2 </a:t>
            </a:r>
            <a:endParaRPr sz="2400">
              <a:solidFill>
                <a:srgbClr val="FFFFFF"/>
              </a:solidFill>
            </a:endParaRPr>
          </a:p>
        </p:txBody>
      </p:sp>
      <p:sp>
        <p:nvSpPr>
          <p:cNvPr id="1853" name="Google Shape;1853;p63"/>
          <p:cNvSpPr txBox="1">
            <a:spLocks noGrp="1"/>
          </p:cNvSpPr>
          <p:nvPr>
            <p:ph type="title"/>
          </p:nvPr>
        </p:nvSpPr>
        <p:spPr>
          <a:xfrm>
            <a:off x="722400" y="311540"/>
            <a:ext cx="7699200" cy="478200"/>
          </a:xfrm>
          <a:prstGeom prst="rect">
            <a:avLst/>
          </a:prstGeom>
        </p:spPr>
        <p:txBody>
          <a:bodyPr spcFirstLastPara="1" wrap="square" lIns="91425" tIns="91425" rIns="91425" bIns="91425" anchor="t" anchorCtr="0">
            <a:noAutofit/>
          </a:bodyPr>
          <a:lstStyle/>
          <a:p>
            <a:pPr marL="0" lvl="0" indent="0" algn="ctr" rtl="0">
              <a:spcBef>
                <a:spcPct val="0"/>
              </a:spcBef>
              <a:spcAft>
                <a:spcPct val="0"/>
              </a:spcAft>
              <a:buNone/>
            </a:pPr>
            <a:r>
              <a:rPr lang="en" b="1">
                <a:solidFill>
                  <a:srgbClr val="FFC000"/>
                </a:solidFill>
              </a:rPr>
              <a:t>How to prepare your bike</a:t>
            </a:r>
            <a:endParaRPr b="1">
              <a:solidFill>
                <a:srgbClr val="FFC000"/>
              </a:solidFill>
            </a:endParaRPr>
          </a:p>
        </p:txBody>
      </p:sp>
      <p:sp>
        <p:nvSpPr>
          <p:cNvPr id="1887" name="Google Shape;1887;p63"/>
          <p:cNvSpPr txBox="1"/>
          <p:nvPr/>
        </p:nvSpPr>
        <p:spPr>
          <a:xfrm>
            <a:off x="6134074" y="1865502"/>
            <a:ext cx="1770000" cy="695700"/>
          </a:xfrm>
          <a:prstGeom prst="rect">
            <a:avLst/>
          </a:prstGeom>
          <a:noFill/>
          <a:ln>
            <a:noFill/>
          </a:ln>
        </p:spPr>
        <p:txBody>
          <a:bodyPr spcFirstLastPara="1" wrap="square" lIns="91425" tIns="91425" rIns="91425" bIns="91425" anchor="t" anchorCtr="0">
            <a:noAutofit/>
          </a:bodyPr>
          <a:lstStyle/>
          <a:p>
            <a:pPr marL="0" lvl="0" indent="0" algn="l" rtl="0">
              <a:spcBef>
                <a:spcPct val="0"/>
              </a:spcBef>
              <a:spcAft>
                <a:spcPct val="0"/>
              </a:spcAft>
              <a:buNone/>
            </a:pPr>
            <a:r>
              <a:rPr lang="en" sz="1600">
                <a:solidFill>
                  <a:schemeClr val="accent4">
                    <a:lumMod val="75000"/>
                  </a:schemeClr>
                </a:solidFill>
                <a:latin typeface="Kanit Light"/>
                <a:ea typeface="Kanit Light"/>
                <a:cs typeface="Kanit Light"/>
                <a:sym typeface="Kanit Light"/>
              </a:rPr>
              <a:t>Mercury is the closest planet to the Sun</a:t>
            </a:r>
            <a:endParaRPr sz="1600">
              <a:solidFill>
                <a:schemeClr val="accent4">
                  <a:lumMod val="75000"/>
                </a:schemeClr>
              </a:solidFill>
              <a:latin typeface="Kanit Light"/>
              <a:ea typeface="Kanit Light"/>
              <a:cs typeface="Kanit Light"/>
              <a:sym typeface="Kanit Light"/>
            </a:endParaRPr>
          </a:p>
        </p:txBody>
      </p:sp>
      <p:sp>
        <p:nvSpPr>
          <p:cNvPr id="1888" name="Google Shape;1888;p63"/>
          <p:cNvSpPr txBox="1">
            <a:spLocks noGrp="1"/>
          </p:cNvSpPr>
          <p:nvPr>
            <p:ph type="subTitle" idx="4294967295"/>
          </p:nvPr>
        </p:nvSpPr>
        <p:spPr>
          <a:xfrm>
            <a:off x="6134074" y="1426677"/>
            <a:ext cx="1770000" cy="342300"/>
          </a:xfrm>
          <a:prstGeom prst="rect">
            <a:avLst/>
          </a:prstGeom>
        </p:spPr>
        <p:txBody>
          <a:bodyPr spcFirstLastPara="1" wrap="square" lIns="91425" tIns="91425" rIns="91425" bIns="91425" anchor="t" anchorCtr="0">
            <a:noAutofit/>
          </a:bodyPr>
          <a:lstStyle/>
          <a:p>
            <a:pPr marL="0" lvl="0" indent="0" algn="l" rtl="0">
              <a:spcBef>
                <a:spcPct val="0"/>
              </a:spcBef>
              <a:spcAft>
                <a:spcPts val="1600"/>
              </a:spcAft>
              <a:buNone/>
            </a:pPr>
            <a:r>
              <a:rPr lang="en" sz="2200">
                <a:solidFill>
                  <a:srgbClr val="FFC000"/>
                </a:solidFill>
                <a:latin typeface="Bree Serif"/>
                <a:ea typeface="Bree Serif"/>
                <a:cs typeface="Bree Serif"/>
                <a:sym typeface="Bree Serif"/>
              </a:rPr>
              <a:t>Saddle area</a:t>
            </a:r>
            <a:endParaRPr sz="2200">
              <a:solidFill>
                <a:srgbClr val="FFC000"/>
              </a:solidFill>
              <a:latin typeface="Bree Serif"/>
              <a:ea typeface="Bree Serif"/>
              <a:cs typeface="Bree Serif"/>
              <a:sym typeface="Bree Serif"/>
            </a:endParaRPr>
          </a:p>
        </p:txBody>
      </p:sp>
      <p:cxnSp>
        <p:nvCxnSpPr>
          <p:cNvPr id="1889" name="Google Shape;1889;p63"/>
          <p:cNvCxnSpPr>
            <a:endCxn id="1890" idx="1"/>
          </p:cNvCxnSpPr>
          <p:nvPr/>
        </p:nvCxnSpPr>
        <p:spPr>
          <a:xfrm flipV="1">
            <a:off x="3848052" y="1953102"/>
            <a:ext cx="1447745" cy="352500"/>
          </a:xfrm>
          <a:prstGeom prst="straightConnector1">
            <a:avLst/>
          </a:prstGeom>
          <a:noFill/>
          <a:ln w="38100" cap="flat" cmpd="sng">
            <a:solidFill>
              <a:srgbClr val="609A92"/>
            </a:solidFill>
            <a:prstDash val="solid"/>
            <a:round/>
            <a:headEnd type="none" w="med" len="med"/>
            <a:tailEnd type="triangle" w="med" len="med"/>
          </a:ln>
        </p:spPr>
      </p:cxnSp>
      <p:sp>
        <p:nvSpPr>
          <p:cNvPr id="1891" name="Google Shape;1891;p63"/>
          <p:cNvSpPr/>
          <p:nvPr/>
        </p:nvSpPr>
        <p:spPr>
          <a:xfrm>
            <a:off x="5295949" y="1600602"/>
            <a:ext cx="705000" cy="705000"/>
          </a:xfrm>
          <a:prstGeom prst="ellipse">
            <a:avLst/>
          </a:prstGeom>
          <a:solidFill>
            <a:srgbClr val="FFC000"/>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890" name="Google Shape;1890;p63"/>
          <p:cNvSpPr txBox="1">
            <a:spLocks noGrp="1"/>
          </p:cNvSpPr>
          <p:nvPr>
            <p:ph type="title" idx="4294967295"/>
          </p:nvPr>
        </p:nvSpPr>
        <p:spPr>
          <a:xfrm>
            <a:off x="5295797" y="1562202"/>
            <a:ext cx="705000" cy="7818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sz="2400">
                <a:solidFill>
                  <a:srgbClr val="FFFFFF"/>
                </a:solidFill>
              </a:rPr>
              <a:t>1 </a:t>
            </a:r>
            <a:endParaRPr sz="2400">
              <a:solidFill>
                <a:srgbClr val="FFFFFF"/>
              </a:solidFill>
            </a:endParaRPr>
          </a:p>
        </p:txBody>
      </p:sp>
      <p:sp>
        <p:nvSpPr>
          <p:cNvPr id="1892" name="Google Shape;1892;p63"/>
          <p:cNvSpPr txBox="1"/>
          <p:nvPr/>
        </p:nvSpPr>
        <p:spPr>
          <a:xfrm>
            <a:off x="6134074" y="3533427"/>
            <a:ext cx="1770000" cy="695700"/>
          </a:xfrm>
          <a:prstGeom prst="rect">
            <a:avLst/>
          </a:prstGeom>
          <a:noFill/>
          <a:ln>
            <a:noFill/>
          </a:ln>
        </p:spPr>
        <p:txBody>
          <a:bodyPr spcFirstLastPara="1" wrap="square" lIns="91425" tIns="91425" rIns="91425" bIns="91425" anchor="t" anchorCtr="0">
            <a:noAutofit/>
          </a:bodyPr>
          <a:lstStyle/>
          <a:p>
            <a:pPr marL="0" lvl="0" indent="0" algn="l" rtl="0">
              <a:spcBef>
                <a:spcPct val="0"/>
              </a:spcBef>
              <a:spcAft>
                <a:spcPct val="0"/>
              </a:spcAft>
              <a:buNone/>
            </a:pPr>
            <a:r>
              <a:rPr lang="en" sz="1600">
                <a:solidFill>
                  <a:schemeClr val="accent4">
                    <a:lumMod val="75000"/>
                  </a:schemeClr>
                </a:solidFill>
                <a:latin typeface="Kanit Light"/>
                <a:ea typeface="Kanit Light"/>
                <a:cs typeface="Kanit Light"/>
                <a:sym typeface="Kanit Light"/>
              </a:rPr>
              <a:t>Venus has a beautiful name, but it’s very hot</a:t>
            </a:r>
            <a:endParaRPr sz="1600">
              <a:solidFill>
                <a:schemeClr val="accent4">
                  <a:lumMod val="75000"/>
                </a:schemeClr>
              </a:solidFill>
              <a:latin typeface="Kanit Light"/>
              <a:ea typeface="Kanit Light"/>
              <a:cs typeface="Kanit Light"/>
              <a:sym typeface="Kanit Light"/>
            </a:endParaRPr>
          </a:p>
        </p:txBody>
      </p:sp>
      <p:sp>
        <p:nvSpPr>
          <p:cNvPr id="1893" name="Google Shape;1893;p63"/>
          <p:cNvSpPr txBox="1">
            <a:spLocks noGrp="1"/>
          </p:cNvSpPr>
          <p:nvPr>
            <p:ph type="subTitle" idx="4294967295"/>
          </p:nvPr>
        </p:nvSpPr>
        <p:spPr>
          <a:xfrm>
            <a:off x="6134074" y="3094602"/>
            <a:ext cx="1770000" cy="342300"/>
          </a:xfrm>
          <a:prstGeom prst="rect">
            <a:avLst/>
          </a:prstGeom>
        </p:spPr>
        <p:txBody>
          <a:bodyPr spcFirstLastPara="1" wrap="square" lIns="91425" tIns="91425" rIns="91425" bIns="91425" anchor="t" anchorCtr="0">
            <a:noAutofit/>
          </a:bodyPr>
          <a:lstStyle/>
          <a:p>
            <a:pPr marL="0" lvl="0" indent="0" algn="l" rtl="0">
              <a:spcBef>
                <a:spcPct val="0"/>
              </a:spcBef>
              <a:spcAft>
                <a:spcPts val="1600"/>
              </a:spcAft>
              <a:buNone/>
            </a:pPr>
            <a:r>
              <a:rPr lang="en" sz="2200">
                <a:solidFill>
                  <a:srgbClr val="FFC000"/>
                </a:solidFill>
                <a:latin typeface="Bree Serif"/>
                <a:ea typeface="Bree Serif"/>
                <a:cs typeface="Bree Serif"/>
                <a:sym typeface="Bree Serif"/>
              </a:rPr>
              <a:t>Wheels</a:t>
            </a:r>
            <a:endParaRPr sz="2200">
              <a:solidFill>
                <a:srgbClr val="FFC000"/>
              </a:solidFill>
              <a:latin typeface="Bree Serif"/>
              <a:ea typeface="Bree Serif"/>
              <a:cs typeface="Bree Serif"/>
              <a:sym typeface="Bree Serif"/>
            </a:endParaRPr>
          </a:p>
        </p:txBody>
      </p:sp>
      <p:cxnSp>
        <p:nvCxnSpPr>
          <p:cNvPr id="1894" name="Google Shape;1894;p63"/>
          <p:cNvCxnSpPr>
            <a:endCxn id="1852" idx="1"/>
          </p:cNvCxnSpPr>
          <p:nvPr/>
        </p:nvCxnSpPr>
        <p:spPr>
          <a:xfrm flipV="1">
            <a:off x="3024589" y="3621027"/>
            <a:ext cx="2271208" cy="466048"/>
          </a:xfrm>
          <a:prstGeom prst="straightConnector1">
            <a:avLst/>
          </a:prstGeom>
          <a:noFill/>
          <a:ln w="38100" cap="flat" cmpd="sng">
            <a:solidFill>
              <a:srgbClr val="609A92"/>
            </a:solidFill>
            <a:prstDash val="solid"/>
            <a:round/>
            <a:headEnd type="none" w="med" len="med"/>
            <a:tailEnd type="triangle" w="med" len="med"/>
          </a:ln>
        </p:spPr>
      </p:cxnSp>
      <p:sp>
        <p:nvSpPr>
          <p:cNvPr id="52" name="Freeform 5">
            <a:extLst>
              <a:ext uri="{FF2B5EF4-FFF2-40B4-BE49-F238E27FC236}">
                <a16:creationId xmlns:a16="http://schemas.microsoft.com/office/drawing/2014/main" id="{C0B64CD2-EA64-400A-BC03-13673F8EAFD1}"/>
              </a:ext>
            </a:extLst>
          </p:cNvPr>
          <p:cNvSpPr/>
          <p:nvPr/>
        </p:nvSpPr>
        <p:spPr bwMode="auto">
          <a:xfrm>
            <a:off x="1167591" y="902579"/>
            <a:ext cx="7081826" cy="83944"/>
          </a:xfrm>
          <a:custGeom>
            <a:avLst/>
            <a:gdLst>
              <a:gd name="T0" fmla="*/ 11 w 1699"/>
              <a:gd name="T1" fmla="*/ 99 h 138"/>
              <a:gd name="T2" fmla="*/ 319 w 1699"/>
              <a:gd name="T3" fmla="*/ 97 h 138"/>
              <a:gd name="T4" fmla="*/ 639 w 1699"/>
              <a:gd name="T5" fmla="*/ 21 h 138"/>
              <a:gd name="T6" fmla="*/ 806 w 1699"/>
              <a:gd name="T7" fmla="*/ 31 h 138"/>
              <a:gd name="T8" fmla="*/ 965 w 1699"/>
              <a:gd name="T9" fmla="*/ 75 h 138"/>
              <a:gd name="T10" fmla="*/ 1128 w 1699"/>
              <a:gd name="T11" fmla="*/ 108 h 138"/>
              <a:gd name="T12" fmla="*/ 1296 w 1699"/>
              <a:gd name="T13" fmla="*/ 108 h 138"/>
              <a:gd name="T14" fmla="*/ 1643 w 1699"/>
              <a:gd name="T15" fmla="*/ 89 h 138"/>
              <a:gd name="T16" fmla="*/ 1686 w 1699"/>
              <a:gd name="T17" fmla="*/ 86 h 138"/>
              <a:gd name="T18" fmla="*/ 1686 w 1699"/>
              <a:gd name="T19" fmla="*/ 66 h 138"/>
              <a:gd name="T20" fmla="*/ 1340 w 1699"/>
              <a:gd name="T21" fmla="*/ 86 h 138"/>
              <a:gd name="T22" fmla="*/ 1171 w 1699"/>
              <a:gd name="T23" fmla="*/ 91 h 138"/>
              <a:gd name="T24" fmla="*/ 1005 w 1699"/>
              <a:gd name="T25" fmla="*/ 66 h 138"/>
              <a:gd name="T26" fmla="*/ 849 w 1699"/>
              <a:gd name="T27" fmla="*/ 20 h 138"/>
              <a:gd name="T28" fmla="*/ 685 w 1699"/>
              <a:gd name="T29" fmla="*/ 0 h 138"/>
              <a:gd name="T30" fmla="*/ 521 w 1699"/>
              <a:gd name="T31" fmla="*/ 19 h 138"/>
              <a:gd name="T32" fmla="*/ 364 w 1699"/>
              <a:gd name="T33" fmla="*/ 64 h 138"/>
              <a:gd name="T34" fmla="*/ 53 w 1699"/>
              <a:gd name="T35" fmla="*/ 92 h 138"/>
              <a:gd name="T36" fmla="*/ 17 w 1699"/>
              <a:gd name="T37" fmla="*/ 80 h 138"/>
              <a:gd name="T38" fmla="*/ 11 w 1699"/>
              <a:gd name="T39" fmla="*/ 99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99" h="138">
                <a:moveTo>
                  <a:pt x="11" y="99"/>
                </a:moveTo>
                <a:cubicBezTo>
                  <a:pt x="110" y="138"/>
                  <a:pt x="219" y="124"/>
                  <a:pt x="319" y="97"/>
                </a:cubicBezTo>
                <a:cubicBezTo>
                  <a:pt x="425" y="69"/>
                  <a:pt x="528" y="28"/>
                  <a:pt x="639" y="21"/>
                </a:cubicBezTo>
                <a:cubicBezTo>
                  <a:pt x="695" y="18"/>
                  <a:pt x="751" y="21"/>
                  <a:pt x="806" y="31"/>
                </a:cubicBezTo>
                <a:cubicBezTo>
                  <a:pt x="860" y="41"/>
                  <a:pt x="913" y="59"/>
                  <a:pt x="965" y="75"/>
                </a:cubicBezTo>
                <a:cubicBezTo>
                  <a:pt x="1018" y="91"/>
                  <a:pt x="1072" y="104"/>
                  <a:pt x="1128" y="108"/>
                </a:cubicBezTo>
                <a:cubicBezTo>
                  <a:pt x="1184" y="113"/>
                  <a:pt x="1240" y="111"/>
                  <a:pt x="1296" y="108"/>
                </a:cubicBezTo>
                <a:cubicBezTo>
                  <a:pt x="1412" y="102"/>
                  <a:pt x="1528" y="95"/>
                  <a:pt x="1643" y="89"/>
                </a:cubicBezTo>
                <a:cubicBezTo>
                  <a:pt x="1658" y="88"/>
                  <a:pt x="1672" y="87"/>
                  <a:pt x="1686" y="86"/>
                </a:cubicBezTo>
                <a:cubicBezTo>
                  <a:pt x="1699" y="86"/>
                  <a:pt x="1699" y="66"/>
                  <a:pt x="1686" y="66"/>
                </a:cubicBezTo>
                <a:cubicBezTo>
                  <a:pt x="1571" y="73"/>
                  <a:pt x="1455" y="79"/>
                  <a:pt x="1340" y="86"/>
                </a:cubicBezTo>
                <a:cubicBezTo>
                  <a:pt x="1284" y="89"/>
                  <a:pt x="1228" y="92"/>
                  <a:pt x="1171" y="91"/>
                </a:cubicBezTo>
                <a:cubicBezTo>
                  <a:pt x="1115" y="89"/>
                  <a:pt x="1060" y="81"/>
                  <a:pt x="1005" y="66"/>
                </a:cubicBezTo>
                <a:cubicBezTo>
                  <a:pt x="953" y="51"/>
                  <a:pt x="902" y="32"/>
                  <a:pt x="849" y="20"/>
                </a:cubicBezTo>
                <a:cubicBezTo>
                  <a:pt x="795" y="7"/>
                  <a:pt x="740" y="0"/>
                  <a:pt x="685" y="0"/>
                </a:cubicBezTo>
                <a:cubicBezTo>
                  <a:pt x="630" y="0"/>
                  <a:pt x="575" y="7"/>
                  <a:pt x="521" y="19"/>
                </a:cubicBezTo>
                <a:cubicBezTo>
                  <a:pt x="468" y="31"/>
                  <a:pt x="416" y="48"/>
                  <a:pt x="364" y="64"/>
                </a:cubicBezTo>
                <a:cubicBezTo>
                  <a:pt x="264" y="94"/>
                  <a:pt x="156" y="119"/>
                  <a:pt x="53" y="92"/>
                </a:cubicBezTo>
                <a:cubicBezTo>
                  <a:pt x="41" y="89"/>
                  <a:pt x="29" y="85"/>
                  <a:pt x="17" y="80"/>
                </a:cubicBezTo>
                <a:cubicBezTo>
                  <a:pt x="5" y="75"/>
                  <a:pt x="0" y="94"/>
                  <a:pt x="11" y="99"/>
                </a:cubicBezTo>
                <a:close/>
              </a:path>
            </a:pathLst>
          </a:custGeom>
          <a:solidFill>
            <a:srgbClr val="F7BC20"/>
          </a:solidFill>
          <a:ln w="57150">
            <a:solidFill>
              <a:srgbClr val="EF9E3D"/>
            </a:solidFill>
            <a:round/>
          </a:ln>
        </p:spPr>
        <p:txBody>
          <a:bodyPr vert="horz" wrap="square" lIns="91440" tIns="45720" rIns="91440" bIns="45720" numCol="1" anchor="t" anchorCtr="0" compatLnSpc="1">
            <a:prstTxWarp prst="textNoShape">
              <a:avLst/>
            </a:prstTxWarp>
          </a:bodyPr>
          <a:lstStyle/>
          <a:p>
            <a:endParaRPr lang="es-ES"/>
          </a:p>
        </p:txBody>
      </p:sp>
      <p:grpSp>
        <p:nvGrpSpPr>
          <p:cNvPr id="55" name="Grupo 54">
            <a:extLst>
              <a:ext uri="{FF2B5EF4-FFF2-40B4-BE49-F238E27FC236}">
                <a16:creationId xmlns:a16="http://schemas.microsoft.com/office/drawing/2014/main" id="{89E1E71F-59EE-057E-8653-F6477C6CF62E}"/>
              </a:ext>
            </a:extLst>
          </p:cNvPr>
          <p:cNvGrpSpPr/>
          <p:nvPr/>
        </p:nvGrpSpPr>
        <p:grpSpPr>
          <a:xfrm>
            <a:off x="-10680" y="4738938"/>
            <a:ext cx="9165313" cy="483458"/>
            <a:chOff x="-21313" y="4728305"/>
            <a:chExt cx="9165313" cy="483458"/>
          </a:xfrm>
        </p:grpSpPr>
        <p:grpSp>
          <p:nvGrpSpPr>
            <p:cNvPr id="56" name="Grupo 55">
              <a:extLst>
                <a:ext uri="{FF2B5EF4-FFF2-40B4-BE49-F238E27FC236}">
                  <a16:creationId xmlns:a16="http://schemas.microsoft.com/office/drawing/2014/main" id="{3DA979B7-A120-58FC-5D6C-4C4AB3A30FA1}"/>
                </a:ext>
              </a:extLst>
            </p:cNvPr>
            <p:cNvGrpSpPr/>
            <p:nvPr/>
          </p:nvGrpSpPr>
          <p:grpSpPr>
            <a:xfrm>
              <a:off x="4492593" y="4746384"/>
              <a:ext cx="4651407" cy="465379"/>
              <a:chOff x="4492593" y="4746384"/>
              <a:chExt cx="4651407" cy="465379"/>
            </a:xfrm>
          </p:grpSpPr>
          <p:grpSp>
            <p:nvGrpSpPr>
              <p:cNvPr id="242" name="Grupo 241">
                <a:extLst>
                  <a:ext uri="{FF2B5EF4-FFF2-40B4-BE49-F238E27FC236}">
                    <a16:creationId xmlns:a16="http://schemas.microsoft.com/office/drawing/2014/main" id="{4CBC4E7E-E848-D40A-6A92-EDF3F94852E6}"/>
                  </a:ext>
                </a:extLst>
              </p:cNvPr>
              <p:cNvGrpSpPr/>
              <p:nvPr/>
            </p:nvGrpSpPr>
            <p:grpSpPr>
              <a:xfrm>
                <a:off x="8699501" y="4772026"/>
                <a:ext cx="444499" cy="439737"/>
                <a:chOff x="8699501" y="4772026"/>
                <a:chExt cx="444499" cy="439737"/>
              </a:xfrm>
            </p:grpSpPr>
            <p:sp>
              <p:nvSpPr>
                <p:cNvPr id="415" name="Freeform 36">
                  <a:extLst>
                    <a:ext uri="{FF2B5EF4-FFF2-40B4-BE49-F238E27FC236}">
                      <a16:creationId xmlns:a16="http://schemas.microsoft.com/office/drawing/2014/main" id="{D2788EB7-D2C7-DF17-4F60-B04E47B3FD87}"/>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6" name="Freeform 37">
                  <a:extLst>
                    <a:ext uri="{FF2B5EF4-FFF2-40B4-BE49-F238E27FC236}">
                      <a16:creationId xmlns:a16="http://schemas.microsoft.com/office/drawing/2014/main" id="{0FF059FF-5073-A628-D138-112C2DF06246}"/>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7" name="Freeform 38">
                  <a:extLst>
                    <a:ext uri="{FF2B5EF4-FFF2-40B4-BE49-F238E27FC236}">
                      <a16:creationId xmlns:a16="http://schemas.microsoft.com/office/drawing/2014/main" id="{7F51F425-7265-7C00-8E20-6848E89C022F}"/>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8" name="Freeform 39">
                  <a:extLst>
                    <a:ext uri="{FF2B5EF4-FFF2-40B4-BE49-F238E27FC236}">
                      <a16:creationId xmlns:a16="http://schemas.microsoft.com/office/drawing/2014/main" id="{993AA5AE-B3A5-A772-208E-540F10697F3E}"/>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9" name="Freeform 40">
                  <a:extLst>
                    <a:ext uri="{FF2B5EF4-FFF2-40B4-BE49-F238E27FC236}">
                      <a16:creationId xmlns:a16="http://schemas.microsoft.com/office/drawing/2014/main" id="{7E99F159-5491-BFE9-116B-A125173748D6}"/>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0" name="Freeform 41">
                  <a:extLst>
                    <a:ext uri="{FF2B5EF4-FFF2-40B4-BE49-F238E27FC236}">
                      <a16:creationId xmlns:a16="http://schemas.microsoft.com/office/drawing/2014/main" id="{E26384C8-7195-001D-5289-2FAC015C8603}"/>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1" name="Freeform 42">
                  <a:extLst>
                    <a:ext uri="{FF2B5EF4-FFF2-40B4-BE49-F238E27FC236}">
                      <a16:creationId xmlns:a16="http://schemas.microsoft.com/office/drawing/2014/main" id="{3B17D025-7B9F-DBE9-1152-0A0B7CD2AC00}"/>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2" name="Freeform 43">
                  <a:extLst>
                    <a:ext uri="{FF2B5EF4-FFF2-40B4-BE49-F238E27FC236}">
                      <a16:creationId xmlns:a16="http://schemas.microsoft.com/office/drawing/2014/main" id="{70F66457-F2AA-6326-B92D-9C8450CFD0E4}"/>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3" name="Freeform 44">
                  <a:extLst>
                    <a:ext uri="{FF2B5EF4-FFF2-40B4-BE49-F238E27FC236}">
                      <a16:creationId xmlns:a16="http://schemas.microsoft.com/office/drawing/2014/main" id="{AE449CB9-A3C5-8ADC-1BBD-DB6C5AA57476}"/>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4" name="Freeform 45">
                  <a:extLst>
                    <a:ext uri="{FF2B5EF4-FFF2-40B4-BE49-F238E27FC236}">
                      <a16:creationId xmlns:a16="http://schemas.microsoft.com/office/drawing/2014/main" id="{270FC669-581C-F1CC-BCF1-2CA81A3E959B}"/>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5" name="Freeform 46">
                  <a:extLst>
                    <a:ext uri="{FF2B5EF4-FFF2-40B4-BE49-F238E27FC236}">
                      <a16:creationId xmlns:a16="http://schemas.microsoft.com/office/drawing/2014/main" id="{99180ECC-AB32-F574-85E6-DCCE761BA000}"/>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43" name="Grupo 242">
                <a:extLst>
                  <a:ext uri="{FF2B5EF4-FFF2-40B4-BE49-F238E27FC236}">
                    <a16:creationId xmlns:a16="http://schemas.microsoft.com/office/drawing/2014/main" id="{D3836616-117D-E54A-875F-7A532E17E6BE}"/>
                  </a:ext>
                </a:extLst>
              </p:cNvPr>
              <p:cNvGrpSpPr/>
              <p:nvPr/>
            </p:nvGrpSpPr>
            <p:grpSpPr>
              <a:xfrm>
                <a:off x="8401051" y="4767262"/>
                <a:ext cx="444499" cy="441326"/>
                <a:chOff x="8401051" y="4767262"/>
                <a:chExt cx="444499" cy="441326"/>
              </a:xfrm>
            </p:grpSpPr>
            <p:sp>
              <p:nvSpPr>
                <p:cNvPr id="403" name="Freeform 51">
                  <a:extLst>
                    <a:ext uri="{FF2B5EF4-FFF2-40B4-BE49-F238E27FC236}">
                      <a16:creationId xmlns:a16="http://schemas.microsoft.com/office/drawing/2014/main" id="{12D7B351-011E-2E24-29B1-C60D9E7BC73A}"/>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404" name="Grupo 403">
                  <a:extLst>
                    <a:ext uri="{FF2B5EF4-FFF2-40B4-BE49-F238E27FC236}">
                      <a16:creationId xmlns:a16="http://schemas.microsoft.com/office/drawing/2014/main" id="{71EA960B-8084-234F-B4AA-9D94D18B1291}"/>
                    </a:ext>
                  </a:extLst>
                </p:cNvPr>
                <p:cNvGrpSpPr/>
                <p:nvPr/>
              </p:nvGrpSpPr>
              <p:grpSpPr>
                <a:xfrm>
                  <a:off x="8443913" y="4767262"/>
                  <a:ext cx="352424" cy="341313"/>
                  <a:chOff x="8443913" y="4767262"/>
                  <a:chExt cx="352424" cy="341313"/>
                </a:xfrm>
              </p:grpSpPr>
              <p:sp>
                <p:nvSpPr>
                  <p:cNvPr id="405" name="Freeform 50">
                    <a:extLst>
                      <a:ext uri="{FF2B5EF4-FFF2-40B4-BE49-F238E27FC236}">
                        <a16:creationId xmlns:a16="http://schemas.microsoft.com/office/drawing/2014/main" id="{D8004EC4-6744-888E-607B-CD7D3D3DB2EB}"/>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6" name="Freeform 52">
                    <a:extLst>
                      <a:ext uri="{FF2B5EF4-FFF2-40B4-BE49-F238E27FC236}">
                        <a16:creationId xmlns:a16="http://schemas.microsoft.com/office/drawing/2014/main" id="{273A300B-4038-ECA2-3166-DF6FB1008AA6}"/>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7" name="Freeform 53">
                    <a:extLst>
                      <a:ext uri="{FF2B5EF4-FFF2-40B4-BE49-F238E27FC236}">
                        <a16:creationId xmlns:a16="http://schemas.microsoft.com/office/drawing/2014/main" id="{6EF7824D-39DF-7F24-961A-D46011377737}"/>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8" name="Freeform 54">
                    <a:extLst>
                      <a:ext uri="{FF2B5EF4-FFF2-40B4-BE49-F238E27FC236}">
                        <a16:creationId xmlns:a16="http://schemas.microsoft.com/office/drawing/2014/main" id="{31F5F80A-B1C5-F659-9E82-61618AE85646}"/>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9" name="Freeform 55">
                    <a:extLst>
                      <a:ext uri="{FF2B5EF4-FFF2-40B4-BE49-F238E27FC236}">
                        <a16:creationId xmlns:a16="http://schemas.microsoft.com/office/drawing/2014/main" id="{93E28593-66A2-7CAD-DCB2-9CBCAAA24F91}"/>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0" name="Freeform 56">
                    <a:extLst>
                      <a:ext uri="{FF2B5EF4-FFF2-40B4-BE49-F238E27FC236}">
                        <a16:creationId xmlns:a16="http://schemas.microsoft.com/office/drawing/2014/main" id="{FEC0E447-47BC-743A-8120-803FD2ECC07C}"/>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1" name="Freeform 57">
                    <a:extLst>
                      <a:ext uri="{FF2B5EF4-FFF2-40B4-BE49-F238E27FC236}">
                        <a16:creationId xmlns:a16="http://schemas.microsoft.com/office/drawing/2014/main" id="{8CBBFAA9-1D2B-3186-3197-504862484849}"/>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2" name="Freeform 58">
                    <a:extLst>
                      <a:ext uri="{FF2B5EF4-FFF2-40B4-BE49-F238E27FC236}">
                        <a16:creationId xmlns:a16="http://schemas.microsoft.com/office/drawing/2014/main" id="{F769FA01-23EE-A054-B1E3-FCFB4DA1BF5C}"/>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3" name="Freeform 59">
                    <a:extLst>
                      <a:ext uri="{FF2B5EF4-FFF2-40B4-BE49-F238E27FC236}">
                        <a16:creationId xmlns:a16="http://schemas.microsoft.com/office/drawing/2014/main" id="{E6C17BEB-827E-C909-D59C-D80CE814457D}"/>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4" name="Freeform 60">
                    <a:extLst>
                      <a:ext uri="{FF2B5EF4-FFF2-40B4-BE49-F238E27FC236}">
                        <a16:creationId xmlns:a16="http://schemas.microsoft.com/office/drawing/2014/main" id="{554E4A37-A0D4-7BD1-5D2C-FE566670A7FF}"/>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244" name="Grupo 243">
                <a:extLst>
                  <a:ext uri="{FF2B5EF4-FFF2-40B4-BE49-F238E27FC236}">
                    <a16:creationId xmlns:a16="http://schemas.microsoft.com/office/drawing/2014/main" id="{23B7EF58-2A3D-7863-BA2A-54FDE499A7A2}"/>
                  </a:ext>
                </a:extLst>
              </p:cNvPr>
              <p:cNvGrpSpPr/>
              <p:nvPr/>
            </p:nvGrpSpPr>
            <p:grpSpPr>
              <a:xfrm>
                <a:off x="8089901" y="4768851"/>
                <a:ext cx="444499" cy="441324"/>
                <a:chOff x="8089901" y="4768851"/>
                <a:chExt cx="444499" cy="441324"/>
              </a:xfrm>
            </p:grpSpPr>
            <p:sp>
              <p:nvSpPr>
                <p:cNvPr id="392" name="Freeform 64">
                  <a:extLst>
                    <a:ext uri="{FF2B5EF4-FFF2-40B4-BE49-F238E27FC236}">
                      <a16:creationId xmlns:a16="http://schemas.microsoft.com/office/drawing/2014/main" id="{79598DD6-0E51-97EF-A711-8D6BC9BBBD01}"/>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3" name="Freeform 65">
                  <a:extLst>
                    <a:ext uri="{FF2B5EF4-FFF2-40B4-BE49-F238E27FC236}">
                      <a16:creationId xmlns:a16="http://schemas.microsoft.com/office/drawing/2014/main" id="{B526EDF6-73FA-BD3C-B1BF-FE7037A0DE16}"/>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4" name="Freeform 66">
                  <a:extLst>
                    <a:ext uri="{FF2B5EF4-FFF2-40B4-BE49-F238E27FC236}">
                      <a16:creationId xmlns:a16="http://schemas.microsoft.com/office/drawing/2014/main" id="{94861137-37E9-9680-7104-5350568539B0}"/>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5" name="Freeform 67">
                  <a:extLst>
                    <a:ext uri="{FF2B5EF4-FFF2-40B4-BE49-F238E27FC236}">
                      <a16:creationId xmlns:a16="http://schemas.microsoft.com/office/drawing/2014/main" id="{4715E22B-7B85-CDFA-E7E4-459EEA34A66D}"/>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6" name="Freeform 68">
                  <a:extLst>
                    <a:ext uri="{FF2B5EF4-FFF2-40B4-BE49-F238E27FC236}">
                      <a16:creationId xmlns:a16="http://schemas.microsoft.com/office/drawing/2014/main" id="{B37224B4-E419-752D-7AB2-FC2E8C6B096A}"/>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7" name="Freeform 69">
                  <a:extLst>
                    <a:ext uri="{FF2B5EF4-FFF2-40B4-BE49-F238E27FC236}">
                      <a16:creationId xmlns:a16="http://schemas.microsoft.com/office/drawing/2014/main" id="{18A32035-4A10-EEFC-B92F-5521A1494317}"/>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8" name="Freeform 70">
                  <a:extLst>
                    <a:ext uri="{FF2B5EF4-FFF2-40B4-BE49-F238E27FC236}">
                      <a16:creationId xmlns:a16="http://schemas.microsoft.com/office/drawing/2014/main" id="{9BE77544-257D-E05F-A20A-5E13CC3AC607}"/>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9" name="Freeform 71">
                  <a:extLst>
                    <a:ext uri="{FF2B5EF4-FFF2-40B4-BE49-F238E27FC236}">
                      <a16:creationId xmlns:a16="http://schemas.microsoft.com/office/drawing/2014/main" id="{0CFF9B44-C386-D643-2C0E-C15CA7FE623B}"/>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0" name="Freeform 72">
                  <a:extLst>
                    <a:ext uri="{FF2B5EF4-FFF2-40B4-BE49-F238E27FC236}">
                      <a16:creationId xmlns:a16="http://schemas.microsoft.com/office/drawing/2014/main" id="{8CAB67F0-014F-61C1-B1B2-E6F2AF5CF6B7}"/>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1" name="Freeform 73">
                  <a:extLst>
                    <a:ext uri="{FF2B5EF4-FFF2-40B4-BE49-F238E27FC236}">
                      <a16:creationId xmlns:a16="http://schemas.microsoft.com/office/drawing/2014/main" id="{61768765-DBB7-C14B-8EC4-10CB22CDCF15}"/>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2" name="Freeform 74">
                  <a:extLst>
                    <a:ext uri="{FF2B5EF4-FFF2-40B4-BE49-F238E27FC236}">
                      <a16:creationId xmlns:a16="http://schemas.microsoft.com/office/drawing/2014/main" id="{C755B058-939D-6EC6-A1DD-17B804E6077F}"/>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45" name="Grupo 244">
                <a:extLst>
                  <a:ext uri="{FF2B5EF4-FFF2-40B4-BE49-F238E27FC236}">
                    <a16:creationId xmlns:a16="http://schemas.microsoft.com/office/drawing/2014/main" id="{01F2D1D4-C58E-92D8-CB7F-E91F5D4AD3B2}"/>
                  </a:ext>
                </a:extLst>
              </p:cNvPr>
              <p:cNvGrpSpPr/>
              <p:nvPr/>
            </p:nvGrpSpPr>
            <p:grpSpPr>
              <a:xfrm>
                <a:off x="7821612" y="4762501"/>
                <a:ext cx="444501" cy="439737"/>
                <a:chOff x="7821612" y="4762501"/>
                <a:chExt cx="444501" cy="439737"/>
              </a:xfrm>
            </p:grpSpPr>
            <p:sp>
              <p:nvSpPr>
                <p:cNvPr id="381" name="Freeform 78">
                  <a:extLst>
                    <a:ext uri="{FF2B5EF4-FFF2-40B4-BE49-F238E27FC236}">
                      <a16:creationId xmlns:a16="http://schemas.microsoft.com/office/drawing/2014/main" id="{4CA040F4-1574-E165-3A2C-29C29D8DA712}"/>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 name="Freeform 79">
                  <a:extLst>
                    <a:ext uri="{FF2B5EF4-FFF2-40B4-BE49-F238E27FC236}">
                      <a16:creationId xmlns:a16="http://schemas.microsoft.com/office/drawing/2014/main" id="{10BADBAA-3F78-47D5-D579-830AC05658E6}"/>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 name="Freeform 80">
                  <a:extLst>
                    <a:ext uri="{FF2B5EF4-FFF2-40B4-BE49-F238E27FC236}">
                      <a16:creationId xmlns:a16="http://schemas.microsoft.com/office/drawing/2014/main" id="{CBF99DA1-B1E0-4E3B-A1BE-9DAD0AF67A43}"/>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 name="Freeform 81">
                  <a:extLst>
                    <a:ext uri="{FF2B5EF4-FFF2-40B4-BE49-F238E27FC236}">
                      <a16:creationId xmlns:a16="http://schemas.microsoft.com/office/drawing/2014/main" id="{DEF493D0-C02C-E34C-7534-79556AD7DE2D}"/>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 name="Freeform 82">
                  <a:extLst>
                    <a:ext uri="{FF2B5EF4-FFF2-40B4-BE49-F238E27FC236}">
                      <a16:creationId xmlns:a16="http://schemas.microsoft.com/office/drawing/2014/main" id="{F7ABA83F-B168-4730-05E2-D2D71BBC366A}"/>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 name="Freeform 83">
                  <a:extLst>
                    <a:ext uri="{FF2B5EF4-FFF2-40B4-BE49-F238E27FC236}">
                      <a16:creationId xmlns:a16="http://schemas.microsoft.com/office/drawing/2014/main" id="{DA7F3E93-F54A-E29E-F65A-1447BF8EDC51}"/>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7" name="Freeform 84">
                  <a:extLst>
                    <a:ext uri="{FF2B5EF4-FFF2-40B4-BE49-F238E27FC236}">
                      <a16:creationId xmlns:a16="http://schemas.microsoft.com/office/drawing/2014/main" id="{DE55B632-03A6-2FCF-EE9B-3743282A23A9}"/>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8" name="Freeform 85">
                  <a:extLst>
                    <a:ext uri="{FF2B5EF4-FFF2-40B4-BE49-F238E27FC236}">
                      <a16:creationId xmlns:a16="http://schemas.microsoft.com/office/drawing/2014/main" id="{77251086-2142-CCBF-7014-4A0C35092C3C}"/>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9" name="Freeform 86">
                  <a:extLst>
                    <a:ext uri="{FF2B5EF4-FFF2-40B4-BE49-F238E27FC236}">
                      <a16:creationId xmlns:a16="http://schemas.microsoft.com/office/drawing/2014/main" id="{099A80F0-F02F-C9D9-86B3-EA4ABDB450D7}"/>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0" name="Freeform 87">
                  <a:extLst>
                    <a:ext uri="{FF2B5EF4-FFF2-40B4-BE49-F238E27FC236}">
                      <a16:creationId xmlns:a16="http://schemas.microsoft.com/office/drawing/2014/main" id="{82007806-5B7A-EF51-1D53-E2992FE4373E}"/>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1" name="Freeform 88">
                  <a:extLst>
                    <a:ext uri="{FF2B5EF4-FFF2-40B4-BE49-F238E27FC236}">
                      <a16:creationId xmlns:a16="http://schemas.microsoft.com/office/drawing/2014/main" id="{2BF9D067-4EED-93D7-16B6-FC60BC98E806}"/>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46" name="Grupo 245">
                <a:extLst>
                  <a:ext uri="{FF2B5EF4-FFF2-40B4-BE49-F238E27FC236}">
                    <a16:creationId xmlns:a16="http://schemas.microsoft.com/office/drawing/2014/main" id="{67A05B7D-A78B-13C1-972F-590982DDE2B8}"/>
                  </a:ext>
                </a:extLst>
              </p:cNvPr>
              <p:cNvGrpSpPr/>
              <p:nvPr/>
            </p:nvGrpSpPr>
            <p:grpSpPr>
              <a:xfrm>
                <a:off x="7491083" y="4764605"/>
                <a:ext cx="444499" cy="439737"/>
                <a:chOff x="8699501" y="4772026"/>
                <a:chExt cx="444499" cy="439737"/>
              </a:xfrm>
            </p:grpSpPr>
            <p:sp>
              <p:nvSpPr>
                <p:cNvPr id="370" name="Freeform 36">
                  <a:extLst>
                    <a:ext uri="{FF2B5EF4-FFF2-40B4-BE49-F238E27FC236}">
                      <a16:creationId xmlns:a16="http://schemas.microsoft.com/office/drawing/2014/main" id="{22450C18-012B-497E-D669-A78D9D3ED85C}"/>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 name="Freeform 37">
                  <a:extLst>
                    <a:ext uri="{FF2B5EF4-FFF2-40B4-BE49-F238E27FC236}">
                      <a16:creationId xmlns:a16="http://schemas.microsoft.com/office/drawing/2014/main" id="{0D1AB312-3E0E-0754-537B-89B662B889FD}"/>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 name="Freeform 38">
                  <a:extLst>
                    <a:ext uri="{FF2B5EF4-FFF2-40B4-BE49-F238E27FC236}">
                      <a16:creationId xmlns:a16="http://schemas.microsoft.com/office/drawing/2014/main" id="{457B60A2-EDCA-5F90-942B-3D7560D66DB5}"/>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 name="Freeform 39">
                  <a:extLst>
                    <a:ext uri="{FF2B5EF4-FFF2-40B4-BE49-F238E27FC236}">
                      <a16:creationId xmlns:a16="http://schemas.microsoft.com/office/drawing/2014/main" id="{B5AA23B6-B78D-445A-A7E9-6985A6D9B9E7}"/>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 name="Freeform 40">
                  <a:extLst>
                    <a:ext uri="{FF2B5EF4-FFF2-40B4-BE49-F238E27FC236}">
                      <a16:creationId xmlns:a16="http://schemas.microsoft.com/office/drawing/2014/main" id="{01426803-6661-EA4E-2CDD-CB7AB5AE7678}"/>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 name="Freeform 41">
                  <a:extLst>
                    <a:ext uri="{FF2B5EF4-FFF2-40B4-BE49-F238E27FC236}">
                      <a16:creationId xmlns:a16="http://schemas.microsoft.com/office/drawing/2014/main" id="{42C356C5-8819-EFD3-EF4C-CBE111493BDA}"/>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 name="Freeform 42">
                  <a:extLst>
                    <a:ext uri="{FF2B5EF4-FFF2-40B4-BE49-F238E27FC236}">
                      <a16:creationId xmlns:a16="http://schemas.microsoft.com/office/drawing/2014/main" id="{AB5A5CE0-31D4-70EA-8657-0744682170C0}"/>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 name="Freeform 43">
                  <a:extLst>
                    <a:ext uri="{FF2B5EF4-FFF2-40B4-BE49-F238E27FC236}">
                      <a16:creationId xmlns:a16="http://schemas.microsoft.com/office/drawing/2014/main" id="{69F4AC85-FE7A-539C-D514-9618E32AFFCA}"/>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 name="Freeform 44">
                  <a:extLst>
                    <a:ext uri="{FF2B5EF4-FFF2-40B4-BE49-F238E27FC236}">
                      <a16:creationId xmlns:a16="http://schemas.microsoft.com/office/drawing/2014/main" id="{C7DA2263-187A-C54C-CE98-D5AC9A3F2400}"/>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 name="Freeform 45">
                  <a:extLst>
                    <a:ext uri="{FF2B5EF4-FFF2-40B4-BE49-F238E27FC236}">
                      <a16:creationId xmlns:a16="http://schemas.microsoft.com/office/drawing/2014/main" id="{E328A21F-E154-BF8A-7A43-98739A56377D}"/>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 name="Freeform 46">
                  <a:extLst>
                    <a:ext uri="{FF2B5EF4-FFF2-40B4-BE49-F238E27FC236}">
                      <a16:creationId xmlns:a16="http://schemas.microsoft.com/office/drawing/2014/main" id="{F2C70571-B059-9049-33BA-BAA65E15A2A9}"/>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47" name="Grupo 246">
                <a:extLst>
                  <a:ext uri="{FF2B5EF4-FFF2-40B4-BE49-F238E27FC236}">
                    <a16:creationId xmlns:a16="http://schemas.microsoft.com/office/drawing/2014/main" id="{1E291CD2-B232-5D5C-CA39-6AFED651755D}"/>
                  </a:ext>
                </a:extLst>
              </p:cNvPr>
              <p:cNvGrpSpPr/>
              <p:nvPr/>
            </p:nvGrpSpPr>
            <p:grpSpPr>
              <a:xfrm>
                <a:off x="7192633" y="4759841"/>
                <a:ext cx="444499" cy="441326"/>
                <a:chOff x="8401051" y="4767262"/>
                <a:chExt cx="444499" cy="441326"/>
              </a:xfrm>
            </p:grpSpPr>
            <p:sp>
              <p:nvSpPr>
                <p:cNvPr id="358" name="Freeform 51">
                  <a:extLst>
                    <a:ext uri="{FF2B5EF4-FFF2-40B4-BE49-F238E27FC236}">
                      <a16:creationId xmlns:a16="http://schemas.microsoft.com/office/drawing/2014/main" id="{E9C4F348-2D89-2160-1A6E-B6EB4E71F8AD}"/>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359" name="Grupo 358">
                  <a:extLst>
                    <a:ext uri="{FF2B5EF4-FFF2-40B4-BE49-F238E27FC236}">
                      <a16:creationId xmlns:a16="http://schemas.microsoft.com/office/drawing/2014/main" id="{C321881C-AE9B-7511-E148-6B7371719EF6}"/>
                    </a:ext>
                  </a:extLst>
                </p:cNvPr>
                <p:cNvGrpSpPr/>
                <p:nvPr/>
              </p:nvGrpSpPr>
              <p:grpSpPr>
                <a:xfrm>
                  <a:off x="8443913" y="4767262"/>
                  <a:ext cx="352424" cy="341313"/>
                  <a:chOff x="8443913" y="4767262"/>
                  <a:chExt cx="352424" cy="341313"/>
                </a:xfrm>
              </p:grpSpPr>
              <p:sp>
                <p:nvSpPr>
                  <p:cNvPr id="360" name="Freeform 50">
                    <a:extLst>
                      <a:ext uri="{FF2B5EF4-FFF2-40B4-BE49-F238E27FC236}">
                        <a16:creationId xmlns:a16="http://schemas.microsoft.com/office/drawing/2014/main" id="{E25F3510-120C-4B59-AD00-2EB22E8F6339}"/>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1" name="Freeform 52">
                    <a:extLst>
                      <a:ext uri="{FF2B5EF4-FFF2-40B4-BE49-F238E27FC236}">
                        <a16:creationId xmlns:a16="http://schemas.microsoft.com/office/drawing/2014/main" id="{51E44773-455C-4726-8E7D-8C4CA219131D}"/>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2" name="Freeform 53">
                    <a:extLst>
                      <a:ext uri="{FF2B5EF4-FFF2-40B4-BE49-F238E27FC236}">
                        <a16:creationId xmlns:a16="http://schemas.microsoft.com/office/drawing/2014/main" id="{7B93A54D-A06A-6932-F835-4CAE8840FEDD}"/>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3" name="Freeform 54">
                    <a:extLst>
                      <a:ext uri="{FF2B5EF4-FFF2-40B4-BE49-F238E27FC236}">
                        <a16:creationId xmlns:a16="http://schemas.microsoft.com/office/drawing/2014/main" id="{4A713399-3315-8E24-1927-17B99F4AB327}"/>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4" name="Freeform 55">
                    <a:extLst>
                      <a:ext uri="{FF2B5EF4-FFF2-40B4-BE49-F238E27FC236}">
                        <a16:creationId xmlns:a16="http://schemas.microsoft.com/office/drawing/2014/main" id="{E8F62597-A180-A404-6F0F-20A2B9B0B2AB}"/>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5" name="Freeform 56">
                    <a:extLst>
                      <a:ext uri="{FF2B5EF4-FFF2-40B4-BE49-F238E27FC236}">
                        <a16:creationId xmlns:a16="http://schemas.microsoft.com/office/drawing/2014/main" id="{71A11699-032D-948F-E948-488E97E5B622}"/>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6" name="Freeform 57">
                    <a:extLst>
                      <a:ext uri="{FF2B5EF4-FFF2-40B4-BE49-F238E27FC236}">
                        <a16:creationId xmlns:a16="http://schemas.microsoft.com/office/drawing/2014/main" id="{26F2349F-00A0-46CF-6F30-94EECEDAE88A}"/>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7" name="Freeform 58">
                    <a:extLst>
                      <a:ext uri="{FF2B5EF4-FFF2-40B4-BE49-F238E27FC236}">
                        <a16:creationId xmlns:a16="http://schemas.microsoft.com/office/drawing/2014/main" id="{00C03EE7-2110-62EC-F5A4-DB9080E8EEDA}"/>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 name="Freeform 59">
                    <a:extLst>
                      <a:ext uri="{FF2B5EF4-FFF2-40B4-BE49-F238E27FC236}">
                        <a16:creationId xmlns:a16="http://schemas.microsoft.com/office/drawing/2014/main" id="{F03B1058-2121-A17D-55E0-2E3533C43925}"/>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 name="Freeform 60">
                    <a:extLst>
                      <a:ext uri="{FF2B5EF4-FFF2-40B4-BE49-F238E27FC236}">
                        <a16:creationId xmlns:a16="http://schemas.microsoft.com/office/drawing/2014/main" id="{FC373093-07D5-ED78-DCFA-8E3A0D9B2400}"/>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248" name="Grupo 247">
                <a:extLst>
                  <a:ext uri="{FF2B5EF4-FFF2-40B4-BE49-F238E27FC236}">
                    <a16:creationId xmlns:a16="http://schemas.microsoft.com/office/drawing/2014/main" id="{C95E6FEC-1D81-3627-B0CB-8A96509E5CF3}"/>
                  </a:ext>
                </a:extLst>
              </p:cNvPr>
              <p:cNvGrpSpPr/>
              <p:nvPr/>
            </p:nvGrpSpPr>
            <p:grpSpPr>
              <a:xfrm>
                <a:off x="6881483" y="4761430"/>
                <a:ext cx="444499" cy="441324"/>
                <a:chOff x="8089901" y="4768851"/>
                <a:chExt cx="444499" cy="441324"/>
              </a:xfrm>
            </p:grpSpPr>
            <p:sp>
              <p:nvSpPr>
                <p:cNvPr id="347" name="Freeform 64">
                  <a:extLst>
                    <a:ext uri="{FF2B5EF4-FFF2-40B4-BE49-F238E27FC236}">
                      <a16:creationId xmlns:a16="http://schemas.microsoft.com/office/drawing/2014/main" id="{E5405AB6-7C20-019F-E346-375D612945A5}"/>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8" name="Freeform 65">
                  <a:extLst>
                    <a:ext uri="{FF2B5EF4-FFF2-40B4-BE49-F238E27FC236}">
                      <a16:creationId xmlns:a16="http://schemas.microsoft.com/office/drawing/2014/main" id="{8B32712A-22AD-47F4-368A-5C4DFDF9F212}"/>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9" name="Freeform 66">
                  <a:extLst>
                    <a:ext uri="{FF2B5EF4-FFF2-40B4-BE49-F238E27FC236}">
                      <a16:creationId xmlns:a16="http://schemas.microsoft.com/office/drawing/2014/main" id="{B50876A7-CAE7-91C2-507C-6FB2EA70EF1C}"/>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0" name="Freeform 67">
                  <a:extLst>
                    <a:ext uri="{FF2B5EF4-FFF2-40B4-BE49-F238E27FC236}">
                      <a16:creationId xmlns:a16="http://schemas.microsoft.com/office/drawing/2014/main" id="{C7A2167A-5BA8-CC7F-C1C3-A197F5DD3350}"/>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1" name="Freeform 68">
                  <a:extLst>
                    <a:ext uri="{FF2B5EF4-FFF2-40B4-BE49-F238E27FC236}">
                      <a16:creationId xmlns:a16="http://schemas.microsoft.com/office/drawing/2014/main" id="{8F9D220E-F107-2D7B-5ECE-0AC9D93F53A0}"/>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2" name="Freeform 69">
                  <a:extLst>
                    <a:ext uri="{FF2B5EF4-FFF2-40B4-BE49-F238E27FC236}">
                      <a16:creationId xmlns:a16="http://schemas.microsoft.com/office/drawing/2014/main" id="{7B811C72-898D-95C6-1E54-8A7341843737}"/>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3" name="Freeform 70">
                  <a:extLst>
                    <a:ext uri="{FF2B5EF4-FFF2-40B4-BE49-F238E27FC236}">
                      <a16:creationId xmlns:a16="http://schemas.microsoft.com/office/drawing/2014/main" id="{EBB041A7-4297-BCB2-2DF4-5CFEDB0D2F7E}"/>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4" name="Freeform 71">
                  <a:extLst>
                    <a:ext uri="{FF2B5EF4-FFF2-40B4-BE49-F238E27FC236}">
                      <a16:creationId xmlns:a16="http://schemas.microsoft.com/office/drawing/2014/main" id="{AA9EB7D8-B202-B8C0-F9A5-5A369442A328}"/>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5" name="Freeform 72">
                  <a:extLst>
                    <a:ext uri="{FF2B5EF4-FFF2-40B4-BE49-F238E27FC236}">
                      <a16:creationId xmlns:a16="http://schemas.microsoft.com/office/drawing/2014/main" id="{8C2F5F4C-A8FD-4C57-3763-4ED3CD7FE45F}"/>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6" name="Freeform 73">
                  <a:extLst>
                    <a:ext uri="{FF2B5EF4-FFF2-40B4-BE49-F238E27FC236}">
                      <a16:creationId xmlns:a16="http://schemas.microsoft.com/office/drawing/2014/main" id="{799C5351-4DDB-6EDA-F290-F18F4ED1A96B}"/>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7" name="Freeform 74">
                  <a:extLst>
                    <a:ext uri="{FF2B5EF4-FFF2-40B4-BE49-F238E27FC236}">
                      <a16:creationId xmlns:a16="http://schemas.microsoft.com/office/drawing/2014/main" id="{475BA7AE-FBEF-9B75-8F3C-E0D82A3E258A}"/>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49" name="Grupo 248">
                <a:extLst>
                  <a:ext uri="{FF2B5EF4-FFF2-40B4-BE49-F238E27FC236}">
                    <a16:creationId xmlns:a16="http://schemas.microsoft.com/office/drawing/2014/main" id="{EB48ABBF-63CA-7243-4466-43E675305609}"/>
                  </a:ext>
                </a:extLst>
              </p:cNvPr>
              <p:cNvGrpSpPr/>
              <p:nvPr/>
            </p:nvGrpSpPr>
            <p:grpSpPr>
              <a:xfrm>
                <a:off x="6613194" y="4755080"/>
                <a:ext cx="444501" cy="439737"/>
                <a:chOff x="7821612" y="4762501"/>
                <a:chExt cx="444501" cy="439737"/>
              </a:xfrm>
            </p:grpSpPr>
            <p:sp>
              <p:nvSpPr>
                <p:cNvPr id="336" name="Freeform 78">
                  <a:extLst>
                    <a:ext uri="{FF2B5EF4-FFF2-40B4-BE49-F238E27FC236}">
                      <a16:creationId xmlns:a16="http://schemas.microsoft.com/office/drawing/2014/main" id="{EDE64010-B37C-BB85-58D4-9F2503B6E7D7}"/>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7" name="Freeform 79">
                  <a:extLst>
                    <a:ext uri="{FF2B5EF4-FFF2-40B4-BE49-F238E27FC236}">
                      <a16:creationId xmlns:a16="http://schemas.microsoft.com/office/drawing/2014/main" id="{7DD3F19C-10FF-1069-0824-447AA0A6D5D5}"/>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8" name="Freeform 80">
                  <a:extLst>
                    <a:ext uri="{FF2B5EF4-FFF2-40B4-BE49-F238E27FC236}">
                      <a16:creationId xmlns:a16="http://schemas.microsoft.com/office/drawing/2014/main" id="{0CC51C0F-6BDC-4D8A-A0C8-52857A4A66E9}"/>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9" name="Freeform 81">
                  <a:extLst>
                    <a:ext uri="{FF2B5EF4-FFF2-40B4-BE49-F238E27FC236}">
                      <a16:creationId xmlns:a16="http://schemas.microsoft.com/office/drawing/2014/main" id="{C6B6DE95-3859-7BF5-AEBD-7128D3A09C27}"/>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0" name="Freeform 82">
                  <a:extLst>
                    <a:ext uri="{FF2B5EF4-FFF2-40B4-BE49-F238E27FC236}">
                      <a16:creationId xmlns:a16="http://schemas.microsoft.com/office/drawing/2014/main" id="{43159ABC-92EC-FE5B-0EDC-17B4EB44BDF4}"/>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1" name="Freeform 83">
                  <a:extLst>
                    <a:ext uri="{FF2B5EF4-FFF2-40B4-BE49-F238E27FC236}">
                      <a16:creationId xmlns:a16="http://schemas.microsoft.com/office/drawing/2014/main" id="{FE0DC99F-0425-50AD-5CBA-7D19F1ACD6CA}"/>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2" name="Freeform 84">
                  <a:extLst>
                    <a:ext uri="{FF2B5EF4-FFF2-40B4-BE49-F238E27FC236}">
                      <a16:creationId xmlns:a16="http://schemas.microsoft.com/office/drawing/2014/main" id="{B4493588-D9E0-6BE7-74D1-0AE3CF7A0CF6}"/>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3" name="Freeform 85">
                  <a:extLst>
                    <a:ext uri="{FF2B5EF4-FFF2-40B4-BE49-F238E27FC236}">
                      <a16:creationId xmlns:a16="http://schemas.microsoft.com/office/drawing/2014/main" id="{18E8A8A3-D000-1B27-9186-DE03B3429652}"/>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4" name="Freeform 86">
                  <a:extLst>
                    <a:ext uri="{FF2B5EF4-FFF2-40B4-BE49-F238E27FC236}">
                      <a16:creationId xmlns:a16="http://schemas.microsoft.com/office/drawing/2014/main" id="{523DE8CB-9065-38C6-CA5F-FCCD2B480FCB}"/>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5" name="Freeform 87">
                  <a:extLst>
                    <a:ext uri="{FF2B5EF4-FFF2-40B4-BE49-F238E27FC236}">
                      <a16:creationId xmlns:a16="http://schemas.microsoft.com/office/drawing/2014/main" id="{4A1CF278-B133-3817-BE00-FF32B9A470AA}"/>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6" name="Freeform 88">
                  <a:extLst>
                    <a:ext uri="{FF2B5EF4-FFF2-40B4-BE49-F238E27FC236}">
                      <a16:creationId xmlns:a16="http://schemas.microsoft.com/office/drawing/2014/main" id="{8C45CD85-3310-B37D-F7FB-C10A2CE3302E}"/>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50" name="Grupo 249">
                <a:extLst>
                  <a:ext uri="{FF2B5EF4-FFF2-40B4-BE49-F238E27FC236}">
                    <a16:creationId xmlns:a16="http://schemas.microsoft.com/office/drawing/2014/main" id="{D9203BA8-E04E-B905-5C90-404684D84899}"/>
                  </a:ext>
                </a:extLst>
              </p:cNvPr>
              <p:cNvGrpSpPr/>
              <p:nvPr/>
            </p:nvGrpSpPr>
            <p:grpSpPr>
              <a:xfrm>
                <a:off x="6310611" y="4758569"/>
                <a:ext cx="444499" cy="439737"/>
                <a:chOff x="8699501" y="4772026"/>
                <a:chExt cx="444499" cy="439737"/>
              </a:xfrm>
            </p:grpSpPr>
            <p:sp>
              <p:nvSpPr>
                <p:cNvPr id="325" name="Freeform 36">
                  <a:extLst>
                    <a:ext uri="{FF2B5EF4-FFF2-40B4-BE49-F238E27FC236}">
                      <a16:creationId xmlns:a16="http://schemas.microsoft.com/office/drawing/2014/main" id="{184F5354-5D93-99EF-630F-35179960AF14}"/>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6" name="Freeform 37">
                  <a:extLst>
                    <a:ext uri="{FF2B5EF4-FFF2-40B4-BE49-F238E27FC236}">
                      <a16:creationId xmlns:a16="http://schemas.microsoft.com/office/drawing/2014/main" id="{2492D661-8B13-2CAC-EE83-3FC62308F4AF}"/>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7" name="Freeform 38">
                  <a:extLst>
                    <a:ext uri="{FF2B5EF4-FFF2-40B4-BE49-F238E27FC236}">
                      <a16:creationId xmlns:a16="http://schemas.microsoft.com/office/drawing/2014/main" id="{E40EF445-5D77-8011-B847-B1B52F03C988}"/>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8" name="Freeform 39">
                  <a:extLst>
                    <a:ext uri="{FF2B5EF4-FFF2-40B4-BE49-F238E27FC236}">
                      <a16:creationId xmlns:a16="http://schemas.microsoft.com/office/drawing/2014/main" id="{7331A53F-ED20-C1F0-62D7-847AAB25B776}"/>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9" name="Freeform 40">
                  <a:extLst>
                    <a:ext uri="{FF2B5EF4-FFF2-40B4-BE49-F238E27FC236}">
                      <a16:creationId xmlns:a16="http://schemas.microsoft.com/office/drawing/2014/main" id="{FEFB5FCE-BF8D-4CBD-9B34-51C5137F0099}"/>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0" name="Freeform 41">
                  <a:extLst>
                    <a:ext uri="{FF2B5EF4-FFF2-40B4-BE49-F238E27FC236}">
                      <a16:creationId xmlns:a16="http://schemas.microsoft.com/office/drawing/2014/main" id="{804A43B1-47D0-DD3C-E92C-9E49243B5B91}"/>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1" name="Freeform 42">
                  <a:extLst>
                    <a:ext uri="{FF2B5EF4-FFF2-40B4-BE49-F238E27FC236}">
                      <a16:creationId xmlns:a16="http://schemas.microsoft.com/office/drawing/2014/main" id="{672510C9-9DC3-AFA1-291B-69B11FC1ECE7}"/>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2" name="Freeform 43">
                  <a:extLst>
                    <a:ext uri="{FF2B5EF4-FFF2-40B4-BE49-F238E27FC236}">
                      <a16:creationId xmlns:a16="http://schemas.microsoft.com/office/drawing/2014/main" id="{6C9C857C-8A94-1D15-CBB8-8DEB3E8C56FA}"/>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3" name="Freeform 44">
                  <a:extLst>
                    <a:ext uri="{FF2B5EF4-FFF2-40B4-BE49-F238E27FC236}">
                      <a16:creationId xmlns:a16="http://schemas.microsoft.com/office/drawing/2014/main" id="{72DD464B-7CDC-0CB2-662C-AB15E8E40B0A}"/>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4" name="Freeform 45">
                  <a:extLst>
                    <a:ext uri="{FF2B5EF4-FFF2-40B4-BE49-F238E27FC236}">
                      <a16:creationId xmlns:a16="http://schemas.microsoft.com/office/drawing/2014/main" id="{7B9B031A-F467-BF74-38D7-F59A70436BAC}"/>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5" name="Freeform 46">
                  <a:extLst>
                    <a:ext uri="{FF2B5EF4-FFF2-40B4-BE49-F238E27FC236}">
                      <a16:creationId xmlns:a16="http://schemas.microsoft.com/office/drawing/2014/main" id="{949AD976-30B5-738E-E2DD-A5C67A9687F6}"/>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51" name="Grupo 250">
                <a:extLst>
                  <a:ext uri="{FF2B5EF4-FFF2-40B4-BE49-F238E27FC236}">
                    <a16:creationId xmlns:a16="http://schemas.microsoft.com/office/drawing/2014/main" id="{B35D073F-3388-2470-DA70-B999844C310D}"/>
                  </a:ext>
                </a:extLst>
              </p:cNvPr>
              <p:cNvGrpSpPr/>
              <p:nvPr/>
            </p:nvGrpSpPr>
            <p:grpSpPr>
              <a:xfrm>
                <a:off x="6012161" y="4753805"/>
                <a:ext cx="444499" cy="441326"/>
                <a:chOff x="8401051" y="4767262"/>
                <a:chExt cx="444499" cy="441326"/>
              </a:xfrm>
            </p:grpSpPr>
            <p:sp>
              <p:nvSpPr>
                <p:cNvPr id="313" name="Freeform 51">
                  <a:extLst>
                    <a:ext uri="{FF2B5EF4-FFF2-40B4-BE49-F238E27FC236}">
                      <a16:creationId xmlns:a16="http://schemas.microsoft.com/office/drawing/2014/main" id="{8259B435-8578-6FE5-2B7D-BC30D347C773}"/>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314" name="Grupo 313">
                  <a:extLst>
                    <a:ext uri="{FF2B5EF4-FFF2-40B4-BE49-F238E27FC236}">
                      <a16:creationId xmlns:a16="http://schemas.microsoft.com/office/drawing/2014/main" id="{F842DD4B-C319-7ED5-CCF3-A06A448770AF}"/>
                    </a:ext>
                  </a:extLst>
                </p:cNvPr>
                <p:cNvGrpSpPr/>
                <p:nvPr/>
              </p:nvGrpSpPr>
              <p:grpSpPr>
                <a:xfrm>
                  <a:off x="8443913" y="4767262"/>
                  <a:ext cx="352424" cy="341313"/>
                  <a:chOff x="8443913" y="4767262"/>
                  <a:chExt cx="352424" cy="341313"/>
                </a:xfrm>
              </p:grpSpPr>
              <p:sp>
                <p:nvSpPr>
                  <p:cNvPr id="315" name="Freeform 50">
                    <a:extLst>
                      <a:ext uri="{FF2B5EF4-FFF2-40B4-BE49-F238E27FC236}">
                        <a16:creationId xmlns:a16="http://schemas.microsoft.com/office/drawing/2014/main" id="{8ACE7A1E-2955-72FF-4F39-AFFB67859D0F}"/>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6" name="Freeform 52">
                    <a:extLst>
                      <a:ext uri="{FF2B5EF4-FFF2-40B4-BE49-F238E27FC236}">
                        <a16:creationId xmlns:a16="http://schemas.microsoft.com/office/drawing/2014/main" id="{E82B9D4D-B82A-EEB1-8C30-F17AA2647A83}"/>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7" name="Freeform 53">
                    <a:extLst>
                      <a:ext uri="{FF2B5EF4-FFF2-40B4-BE49-F238E27FC236}">
                        <a16:creationId xmlns:a16="http://schemas.microsoft.com/office/drawing/2014/main" id="{F522CB47-F78B-B095-26AC-4E3E0CC9F83B}"/>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8" name="Freeform 54">
                    <a:extLst>
                      <a:ext uri="{FF2B5EF4-FFF2-40B4-BE49-F238E27FC236}">
                        <a16:creationId xmlns:a16="http://schemas.microsoft.com/office/drawing/2014/main" id="{2ABBBB50-0413-E54E-A4C5-C0A676BC4EC1}"/>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9" name="Freeform 55">
                    <a:extLst>
                      <a:ext uri="{FF2B5EF4-FFF2-40B4-BE49-F238E27FC236}">
                        <a16:creationId xmlns:a16="http://schemas.microsoft.com/office/drawing/2014/main" id="{B07CA250-2284-5705-0515-82091B5503A9}"/>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0" name="Freeform 56">
                    <a:extLst>
                      <a:ext uri="{FF2B5EF4-FFF2-40B4-BE49-F238E27FC236}">
                        <a16:creationId xmlns:a16="http://schemas.microsoft.com/office/drawing/2014/main" id="{E3A8F66F-60AC-8A30-4536-8138E0C4B6AA}"/>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1" name="Freeform 57">
                    <a:extLst>
                      <a:ext uri="{FF2B5EF4-FFF2-40B4-BE49-F238E27FC236}">
                        <a16:creationId xmlns:a16="http://schemas.microsoft.com/office/drawing/2014/main" id="{36BD4C6E-172A-1B08-8E6A-1BFBF848F208}"/>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2" name="Freeform 58">
                    <a:extLst>
                      <a:ext uri="{FF2B5EF4-FFF2-40B4-BE49-F238E27FC236}">
                        <a16:creationId xmlns:a16="http://schemas.microsoft.com/office/drawing/2014/main" id="{C572B965-75B0-A444-71C6-4505B5DD5DBB}"/>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3" name="Freeform 59">
                    <a:extLst>
                      <a:ext uri="{FF2B5EF4-FFF2-40B4-BE49-F238E27FC236}">
                        <a16:creationId xmlns:a16="http://schemas.microsoft.com/office/drawing/2014/main" id="{B407787A-076F-1017-C7C5-7E1131E72B95}"/>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4" name="Freeform 60">
                    <a:extLst>
                      <a:ext uri="{FF2B5EF4-FFF2-40B4-BE49-F238E27FC236}">
                        <a16:creationId xmlns:a16="http://schemas.microsoft.com/office/drawing/2014/main" id="{698E0D57-5092-F24A-4259-79120BB844E9}"/>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252" name="Grupo 251">
                <a:extLst>
                  <a:ext uri="{FF2B5EF4-FFF2-40B4-BE49-F238E27FC236}">
                    <a16:creationId xmlns:a16="http://schemas.microsoft.com/office/drawing/2014/main" id="{4C9817D6-6652-4802-C76B-595123B655FB}"/>
                  </a:ext>
                </a:extLst>
              </p:cNvPr>
              <p:cNvGrpSpPr/>
              <p:nvPr/>
            </p:nvGrpSpPr>
            <p:grpSpPr>
              <a:xfrm>
                <a:off x="5701011" y="4755394"/>
                <a:ext cx="444499" cy="441324"/>
                <a:chOff x="8089901" y="4768851"/>
                <a:chExt cx="444499" cy="441324"/>
              </a:xfrm>
            </p:grpSpPr>
            <p:sp>
              <p:nvSpPr>
                <p:cNvPr id="302" name="Freeform 64">
                  <a:extLst>
                    <a:ext uri="{FF2B5EF4-FFF2-40B4-BE49-F238E27FC236}">
                      <a16:creationId xmlns:a16="http://schemas.microsoft.com/office/drawing/2014/main" id="{BABEEF56-11F2-14B7-97DE-60155A99E50B}"/>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3" name="Freeform 65">
                  <a:extLst>
                    <a:ext uri="{FF2B5EF4-FFF2-40B4-BE49-F238E27FC236}">
                      <a16:creationId xmlns:a16="http://schemas.microsoft.com/office/drawing/2014/main" id="{4CA0AC75-E468-9565-59D2-3C4538DF082A}"/>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4" name="Freeform 66">
                  <a:extLst>
                    <a:ext uri="{FF2B5EF4-FFF2-40B4-BE49-F238E27FC236}">
                      <a16:creationId xmlns:a16="http://schemas.microsoft.com/office/drawing/2014/main" id="{822E30BE-717E-9F28-B20C-BDB66E53C4C5}"/>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5" name="Freeform 67">
                  <a:extLst>
                    <a:ext uri="{FF2B5EF4-FFF2-40B4-BE49-F238E27FC236}">
                      <a16:creationId xmlns:a16="http://schemas.microsoft.com/office/drawing/2014/main" id="{F3E695A6-17B0-7587-B20E-AEFE2F3BF7E4}"/>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6" name="Freeform 68">
                  <a:extLst>
                    <a:ext uri="{FF2B5EF4-FFF2-40B4-BE49-F238E27FC236}">
                      <a16:creationId xmlns:a16="http://schemas.microsoft.com/office/drawing/2014/main" id="{62613D82-4409-6A50-F6FF-5E7B4A801805}"/>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7" name="Freeform 69">
                  <a:extLst>
                    <a:ext uri="{FF2B5EF4-FFF2-40B4-BE49-F238E27FC236}">
                      <a16:creationId xmlns:a16="http://schemas.microsoft.com/office/drawing/2014/main" id="{294082DF-B750-9678-36F9-E887DB35EFA5}"/>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8" name="Freeform 70">
                  <a:extLst>
                    <a:ext uri="{FF2B5EF4-FFF2-40B4-BE49-F238E27FC236}">
                      <a16:creationId xmlns:a16="http://schemas.microsoft.com/office/drawing/2014/main" id="{C845E22E-C696-5025-6126-8690E529C6FA}"/>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9" name="Freeform 71">
                  <a:extLst>
                    <a:ext uri="{FF2B5EF4-FFF2-40B4-BE49-F238E27FC236}">
                      <a16:creationId xmlns:a16="http://schemas.microsoft.com/office/drawing/2014/main" id="{06F1A510-3BA6-9628-5B8B-AE4CAAA85338}"/>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0" name="Freeform 72">
                  <a:extLst>
                    <a:ext uri="{FF2B5EF4-FFF2-40B4-BE49-F238E27FC236}">
                      <a16:creationId xmlns:a16="http://schemas.microsoft.com/office/drawing/2014/main" id="{B1298643-39FC-1213-ED0B-CADA57A6E616}"/>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1" name="Freeform 73">
                  <a:extLst>
                    <a:ext uri="{FF2B5EF4-FFF2-40B4-BE49-F238E27FC236}">
                      <a16:creationId xmlns:a16="http://schemas.microsoft.com/office/drawing/2014/main" id="{1D79AF00-BC5C-479E-44B9-D96BA435EDD5}"/>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2" name="Freeform 74">
                  <a:extLst>
                    <a:ext uri="{FF2B5EF4-FFF2-40B4-BE49-F238E27FC236}">
                      <a16:creationId xmlns:a16="http://schemas.microsoft.com/office/drawing/2014/main" id="{FE4448A1-BB5D-06A8-29BC-DC9600613D3F}"/>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53" name="Grupo 252">
                <a:extLst>
                  <a:ext uri="{FF2B5EF4-FFF2-40B4-BE49-F238E27FC236}">
                    <a16:creationId xmlns:a16="http://schemas.microsoft.com/office/drawing/2014/main" id="{CACEC6D9-63DC-17A4-6A4C-EA3CDC69B2EF}"/>
                  </a:ext>
                </a:extLst>
              </p:cNvPr>
              <p:cNvGrpSpPr/>
              <p:nvPr/>
            </p:nvGrpSpPr>
            <p:grpSpPr>
              <a:xfrm>
                <a:off x="5432722" y="4749044"/>
                <a:ext cx="444501" cy="439737"/>
                <a:chOff x="7821612" y="4762501"/>
                <a:chExt cx="444501" cy="439737"/>
              </a:xfrm>
            </p:grpSpPr>
            <p:sp>
              <p:nvSpPr>
                <p:cNvPr id="291" name="Freeform 78">
                  <a:extLst>
                    <a:ext uri="{FF2B5EF4-FFF2-40B4-BE49-F238E27FC236}">
                      <a16:creationId xmlns:a16="http://schemas.microsoft.com/office/drawing/2014/main" id="{B2A9DFBC-FB02-1ED5-E79F-E87F191CEC41}"/>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2" name="Freeform 79">
                  <a:extLst>
                    <a:ext uri="{FF2B5EF4-FFF2-40B4-BE49-F238E27FC236}">
                      <a16:creationId xmlns:a16="http://schemas.microsoft.com/office/drawing/2014/main" id="{DC7F10F4-D211-363B-A025-968E7E5C8A57}"/>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3" name="Freeform 80">
                  <a:extLst>
                    <a:ext uri="{FF2B5EF4-FFF2-40B4-BE49-F238E27FC236}">
                      <a16:creationId xmlns:a16="http://schemas.microsoft.com/office/drawing/2014/main" id="{6FEC1278-90A7-7428-FB13-1787BABBF9B0}"/>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4" name="Freeform 81">
                  <a:extLst>
                    <a:ext uri="{FF2B5EF4-FFF2-40B4-BE49-F238E27FC236}">
                      <a16:creationId xmlns:a16="http://schemas.microsoft.com/office/drawing/2014/main" id="{BE3EB7DE-8B2B-C352-F782-24DFA7C9F9BF}"/>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5" name="Freeform 82">
                  <a:extLst>
                    <a:ext uri="{FF2B5EF4-FFF2-40B4-BE49-F238E27FC236}">
                      <a16:creationId xmlns:a16="http://schemas.microsoft.com/office/drawing/2014/main" id="{9EDBBA36-C9F4-BDD1-6BB9-602FD5F31D00}"/>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6" name="Freeform 83">
                  <a:extLst>
                    <a:ext uri="{FF2B5EF4-FFF2-40B4-BE49-F238E27FC236}">
                      <a16:creationId xmlns:a16="http://schemas.microsoft.com/office/drawing/2014/main" id="{9EF19365-27D2-6B5C-577F-4B0A861B012D}"/>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7" name="Freeform 84">
                  <a:extLst>
                    <a:ext uri="{FF2B5EF4-FFF2-40B4-BE49-F238E27FC236}">
                      <a16:creationId xmlns:a16="http://schemas.microsoft.com/office/drawing/2014/main" id="{D51B044A-1B9A-7E30-33C1-B2BB579C1C65}"/>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8" name="Freeform 85">
                  <a:extLst>
                    <a:ext uri="{FF2B5EF4-FFF2-40B4-BE49-F238E27FC236}">
                      <a16:creationId xmlns:a16="http://schemas.microsoft.com/office/drawing/2014/main" id="{6DD2D5C2-CFE6-F5EF-FEF5-757C155E69B6}"/>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9" name="Freeform 86">
                  <a:extLst>
                    <a:ext uri="{FF2B5EF4-FFF2-40B4-BE49-F238E27FC236}">
                      <a16:creationId xmlns:a16="http://schemas.microsoft.com/office/drawing/2014/main" id="{B70391A8-9BD5-9F34-9B9F-499A2E9DDF28}"/>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0" name="Freeform 87">
                  <a:extLst>
                    <a:ext uri="{FF2B5EF4-FFF2-40B4-BE49-F238E27FC236}">
                      <a16:creationId xmlns:a16="http://schemas.microsoft.com/office/drawing/2014/main" id="{780F5B3F-5ABA-701B-EFB0-3FCC97368066}"/>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1" name="Freeform 88">
                  <a:extLst>
                    <a:ext uri="{FF2B5EF4-FFF2-40B4-BE49-F238E27FC236}">
                      <a16:creationId xmlns:a16="http://schemas.microsoft.com/office/drawing/2014/main" id="{038FE294-04E9-6A15-5434-95C899ADB933}"/>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54" name="Grupo 253">
                <a:extLst>
                  <a:ext uri="{FF2B5EF4-FFF2-40B4-BE49-F238E27FC236}">
                    <a16:creationId xmlns:a16="http://schemas.microsoft.com/office/drawing/2014/main" id="{169453D3-E40C-D105-C4F5-4C598F60EB16}"/>
                  </a:ext>
                </a:extLst>
              </p:cNvPr>
              <p:cNvGrpSpPr/>
              <p:nvPr/>
            </p:nvGrpSpPr>
            <p:grpSpPr>
              <a:xfrm>
                <a:off x="5102193" y="4751148"/>
                <a:ext cx="444499" cy="439737"/>
                <a:chOff x="8699501" y="4772026"/>
                <a:chExt cx="444499" cy="439737"/>
              </a:xfrm>
            </p:grpSpPr>
            <p:sp>
              <p:nvSpPr>
                <p:cNvPr id="280" name="Freeform 36">
                  <a:extLst>
                    <a:ext uri="{FF2B5EF4-FFF2-40B4-BE49-F238E27FC236}">
                      <a16:creationId xmlns:a16="http://schemas.microsoft.com/office/drawing/2014/main" id="{0618FB54-A153-E242-FB51-F9B918D197DF}"/>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1" name="Freeform 37">
                  <a:extLst>
                    <a:ext uri="{FF2B5EF4-FFF2-40B4-BE49-F238E27FC236}">
                      <a16:creationId xmlns:a16="http://schemas.microsoft.com/office/drawing/2014/main" id="{931E95E5-2601-4958-E372-8A101C5E578E}"/>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2" name="Freeform 38">
                  <a:extLst>
                    <a:ext uri="{FF2B5EF4-FFF2-40B4-BE49-F238E27FC236}">
                      <a16:creationId xmlns:a16="http://schemas.microsoft.com/office/drawing/2014/main" id="{FE4BB525-8335-91AD-1A4C-9A4561DA98F1}"/>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3" name="Freeform 39">
                  <a:extLst>
                    <a:ext uri="{FF2B5EF4-FFF2-40B4-BE49-F238E27FC236}">
                      <a16:creationId xmlns:a16="http://schemas.microsoft.com/office/drawing/2014/main" id="{B504177B-1AC6-C256-5DE6-EBFFB83ECEE5}"/>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4" name="Freeform 40">
                  <a:extLst>
                    <a:ext uri="{FF2B5EF4-FFF2-40B4-BE49-F238E27FC236}">
                      <a16:creationId xmlns:a16="http://schemas.microsoft.com/office/drawing/2014/main" id="{6C640366-ABF9-EFB6-8DA4-BC6F34E9EBED}"/>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5" name="Freeform 41">
                  <a:extLst>
                    <a:ext uri="{FF2B5EF4-FFF2-40B4-BE49-F238E27FC236}">
                      <a16:creationId xmlns:a16="http://schemas.microsoft.com/office/drawing/2014/main" id="{E942FBB7-E728-E5D9-F0E7-B61797B5E614}"/>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6" name="Freeform 42">
                  <a:extLst>
                    <a:ext uri="{FF2B5EF4-FFF2-40B4-BE49-F238E27FC236}">
                      <a16:creationId xmlns:a16="http://schemas.microsoft.com/office/drawing/2014/main" id="{A833FD06-9C72-CA4A-9DC6-7CC04839C6DE}"/>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7" name="Freeform 43">
                  <a:extLst>
                    <a:ext uri="{FF2B5EF4-FFF2-40B4-BE49-F238E27FC236}">
                      <a16:creationId xmlns:a16="http://schemas.microsoft.com/office/drawing/2014/main" id="{4B114B48-ED00-CBB6-7C54-DF07DACBDB27}"/>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8" name="Freeform 44">
                  <a:extLst>
                    <a:ext uri="{FF2B5EF4-FFF2-40B4-BE49-F238E27FC236}">
                      <a16:creationId xmlns:a16="http://schemas.microsoft.com/office/drawing/2014/main" id="{7800A1E4-6189-4598-811B-1A6A9E6A3E5E}"/>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9" name="Freeform 45">
                  <a:extLst>
                    <a:ext uri="{FF2B5EF4-FFF2-40B4-BE49-F238E27FC236}">
                      <a16:creationId xmlns:a16="http://schemas.microsoft.com/office/drawing/2014/main" id="{A43094CB-54DA-49F0-8F2A-8468375055BD}"/>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0" name="Freeform 46">
                  <a:extLst>
                    <a:ext uri="{FF2B5EF4-FFF2-40B4-BE49-F238E27FC236}">
                      <a16:creationId xmlns:a16="http://schemas.microsoft.com/office/drawing/2014/main" id="{CAA480F2-6F47-28C8-43C8-3A6E81FB46DF}"/>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55" name="Grupo 254">
                <a:extLst>
                  <a:ext uri="{FF2B5EF4-FFF2-40B4-BE49-F238E27FC236}">
                    <a16:creationId xmlns:a16="http://schemas.microsoft.com/office/drawing/2014/main" id="{3616FDE6-0FC2-9E2E-EEDC-E0C1EB01F232}"/>
                  </a:ext>
                </a:extLst>
              </p:cNvPr>
              <p:cNvGrpSpPr/>
              <p:nvPr/>
            </p:nvGrpSpPr>
            <p:grpSpPr>
              <a:xfrm>
                <a:off x="4803743" y="4746384"/>
                <a:ext cx="444499" cy="441326"/>
                <a:chOff x="8401051" y="4767262"/>
                <a:chExt cx="444499" cy="441326"/>
              </a:xfrm>
            </p:grpSpPr>
            <p:sp>
              <p:nvSpPr>
                <p:cNvPr id="268" name="Freeform 51">
                  <a:extLst>
                    <a:ext uri="{FF2B5EF4-FFF2-40B4-BE49-F238E27FC236}">
                      <a16:creationId xmlns:a16="http://schemas.microsoft.com/office/drawing/2014/main" id="{4229499B-181C-14E8-E060-EBC9AC4D39F7}"/>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269" name="Grupo 268">
                  <a:extLst>
                    <a:ext uri="{FF2B5EF4-FFF2-40B4-BE49-F238E27FC236}">
                      <a16:creationId xmlns:a16="http://schemas.microsoft.com/office/drawing/2014/main" id="{4997EB4C-268C-5F92-9E8D-1992EC67F5A1}"/>
                    </a:ext>
                  </a:extLst>
                </p:cNvPr>
                <p:cNvGrpSpPr/>
                <p:nvPr/>
              </p:nvGrpSpPr>
              <p:grpSpPr>
                <a:xfrm>
                  <a:off x="8443913" y="4767262"/>
                  <a:ext cx="352424" cy="341313"/>
                  <a:chOff x="8443913" y="4767262"/>
                  <a:chExt cx="352424" cy="341313"/>
                </a:xfrm>
              </p:grpSpPr>
              <p:sp>
                <p:nvSpPr>
                  <p:cNvPr id="270" name="Freeform 50">
                    <a:extLst>
                      <a:ext uri="{FF2B5EF4-FFF2-40B4-BE49-F238E27FC236}">
                        <a16:creationId xmlns:a16="http://schemas.microsoft.com/office/drawing/2014/main" id="{DC1B2A7C-F918-1BC9-2629-5C5D94232A01}"/>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1" name="Freeform 52">
                    <a:extLst>
                      <a:ext uri="{FF2B5EF4-FFF2-40B4-BE49-F238E27FC236}">
                        <a16:creationId xmlns:a16="http://schemas.microsoft.com/office/drawing/2014/main" id="{79E7807D-A0E9-2A69-5446-86FDACDA8E0B}"/>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2" name="Freeform 53">
                    <a:extLst>
                      <a:ext uri="{FF2B5EF4-FFF2-40B4-BE49-F238E27FC236}">
                        <a16:creationId xmlns:a16="http://schemas.microsoft.com/office/drawing/2014/main" id="{06E13F42-40FF-0494-3FF9-B5CB32E8C910}"/>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3" name="Freeform 54">
                    <a:extLst>
                      <a:ext uri="{FF2B5EF4-FFF2-40B4-BE49-F238E27FC236}">
                        <a16:creationId xmlns:a16="http://schemas.microsoft.com/office/drawing/2014/main" id="{5A9D0B38-6CE1-EC78-43A4-40CDE7B5183B}"/>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4" name="Freeform 55">
                    <a:extLst>
                      <a:ext uri="{FF2B5EF4-FFF2-40B4-BE49-F238E27FC236}">
                        <a16:creationId xmlns:a16="http://schemas.microsoft.com/office/drawing/2014/main" id="{C40823DF-6C9C-DE85-D844-E1B4309ED0D5}"/>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5" name="Freeform 56">
                    <a:extLst>
                      <a:ext uri="{FF2B5EF4-FFF2-40B4-BE49-F238E27FC236}">
                        <a16:creationId xmlns:a16="http://schemas.microsoft.com/office/drawing/2014/main" id="{D141343E-10F5-1869-4C19-D887EDC55F1F}"/>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6" name="Freeform 57">
                    <a:extLst>
                      <a:ext uri="{FF2B5EF4-FFF2-40B4-BE49-F238E27FC236}">
                        <a16:creationId xmlns:a16="http://schemas.microsoft.com/office/drawing/2014/main" id="{733236F0-6720-BFEB-76D7-E4839758E148}"/>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7" name="Freeform 58">
                    <a:extLst>
                      <a:ext uri="{FF2B5EF4-FFF2-40B4-BE49-F238E27FC236}">
                        <a16:creationId xmlns:a16="http://schemas.microsoft.com/office/drawing/2014/main" id="{AFAD10A5-3998-DC55-92C2-8229026996D8}"/>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8" name="Freeform 59">
                    <a:extLst>
                      <a:ext uri="{FF2B5EF4-FFF2-40B4-BE49-F238E27FC236}">
                        <a16:creationId xmlns:a16="http://schemas.microsoft.com/office/drawing/2014/main" id="{A33EA48E-52B7-D3BD-0AE4-E8174F0533ED}"/>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9" name="Freeform 60">
                    <a:extLst>
                      <a:ext uri="{FF2B5EF4-FFF2-40B4-BE49-F238E27FC236}">
                        <a16:creationId xmlns:a16="http://schemas.microsoft.com/office/drawing/2014/main" id="{4FD2C5EE-3946-E471-1D2C-43E0AE58067D}"/>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256" name="Grupo 255">
                <a:extLst>
                  <a:ext uri="{FF2B5EF4-FFF2-40B4-BE49-F238E27FC236}">
                    <a16:creationId xmlns:a16="http://schemas.microsoft.com/office/drawing/2014/main" id="{F2234DB8-0562-AB2D-DAEF-4267DDE5C429}"/>
                  </a:ext>
                </a:extLst>
              </p:cNvPr>
              <p:cNvGrpSpPr/>
              <p:nvPr/>
            </p:nvGrpSpPr>
            <p:grpSpPr>
              <a:xfrm>
                <a:off x="4492593" y="4747973"/>
                <a:ext cx="444499" cy="441324"/>
                <a:chOff x="8089901" y="4768851"/>
                <a:chExt cx="444499" cy="441324"/>
              </a:xfrm>
            </p:grpSpPr>
            <p:sp>
              <p:nvSpPr>
                <p:cNvPr id="257" name="Freeform 64">
                  <a:extLst>
                    <a:ext uri="{FF2B5EF4-FFF2-40B4-BE49-F238E27FC236}">
                      <a16:creationId xmlns:a16="http://schemas.microsoft.com/office/drawing/2014/main" id="{4ACE3E05-F5C5-6DA7-4486-1C121E5511AD}"/>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8" name="Freeform 65">
                  <a:extLst>
                    <a:ext uri="{FF2B5EF4-FFF2-40B4-BE49-F238E27FC236}">
                      <a16:creationId xmlns:a16="http://schemas.microsoft.com/office/drawing/2014/main" id="{ECAA39F1-F8DE-BDE8-D26B-0EE5E9F3201B}"/>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9" name="Freeform 66">
                  <a:extLst>
                    <a:ext uri="{FF2B5EF4-FFF2-40B4-BE49-F238E27FC236}">
                      <a16:creationId xmlns:a16="http://schemas.microsoft.com/office/drawing/2014/main" id="{44F85639-1AB4-267D-299D-A30DC8F3A49B}"/>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0" name="Freeform 67">
                  <a:extLst>
                    <a:ext uri="{FF2B5EF4-FFF2-40B4-BE49-F238E27FC236}">
                      <a16:creationId xmlns:a16="http://schemas.microsoft.com/office/drawing/2014/main" id="{71041AF2-2BE6-5BD4-9FBE-986EE2789400}"/>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1" name="Freeform 68">
                  <a:extLst>
                    <a:ext uri="{FF2B5EF4-FFF2-40B4-BE49-F238E27FC236}">
                      <a16:creationId xmlns:a16="http://schemas.microsoft.com/office/drawing/2014/main" id="{A4F926CB-5F80-5CEC-031B-7B969517B0D8}"/>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2" name="Freeform 69">
                  <a:extLst>
                    <a:ext uri="{FF2B5EF4-FFF2-40B4-BE49-F238E27FC236}">
                      <a16:creationId xmlns:a16="http://schemas.microsoft.com/office/drawing/2014/main" id="{DCD91B39-1902-8CA4-8568-E8553A1A9339}"/>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3" name="Freeform 70">
                  <a:extLst>
                    <a:ext uri="{FF2B5EF4-FFF2-40B4-BE49-F238E27FC236}">
                      <a16:creationId xmlns:a16="http://schemas.microsoft.com/office/drawing/2014/main" id="{04B1C922-F906-FAF6-A592-0EAB75A96C0A}"/>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4" name="Freeform 71">
                  <a:extLst>
                    <a:ext uri="{FF2B5EF4-FFF2-40B4-BE49-F238E27FC236}">
                      <a16:creationId xmlns:a16="http://schemas.microsoft.com/office/drawing/2014/main" id="{2438243A-3239-BAAE-8C09-3929B7EB6A31}"/>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5" name="Freeform 72">
                  <a:extLst>
                    <a:ext uri="{FF2B5EF4-FFF2-40B4-BE49-F238E27FC236}">
                      <a16:creationId xmlns:a16="http://schemas.microsoft.com/office/drawing/2014/main" id="{754882B9-CDDD-5A24-F2E7-753788AAA95E}"/>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6" name="Freeform 73">
                  <a:extLst>
                    <a:ext uri="{FF2B5EF4-FFF2-40B4-BE49-F238E27FC236}">
                      <a16:creationId xmlns:a16="http://schemas.microsoft.com/office/drawing/2014/main" id="{99AC448F-C243-BD5D-EF32-79F819F75D48}"/>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7" name="Freeform 74">
                  <a:extLst>
                    <a:ext uri="{FF2B5EF4-FFF2-40B4-BE49-F238E27FC236}">
                      <a16:creationId xmlns:a16="http://schemas.microsoft.com/office/drawing/2014/main" id="{1115BED9-1C1B-0E2A-3726-3C433FF4107B}"/>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57" name="Grupo 56">
              <a:extLst>
                <a:ext uri="{FF2B5EF4-FFF2-40B4-BE49-F238E27FC236}">
                  <a16:creationId xmlns:a16="http://schemas.microsoft.com/office/drawing/2014/main" id="{85DD8E06-DB76-F394-D637-6ED2CF8E6DAD}"/>
                </a:ext>
              </a:extLst>
            </p:cNvPr>
            <p:cNvGrpSpPr/>
            <p:nvPr/>
          </p:nvGrpSpPr>
          <p:grpSpPr>
            <a:xfrm>
              <a:off x="-21313" y="4728305"/>
              <a:ext cx="4651407" cy="465379"/>
              <a:chOff x="4492593" y="4746384"/>
              <a:chExt cx="4651407" cy="465379"/>
            </a:xfrm>
          </p:grpSpPr>
          <p:grpSp>
            <p:nvGrpSpPr>
              <p:cNvPr id="58" name="Grupo 57">
                <a:extLst>
                  <a:ext uri="{FF2B5EF4-FFF2-40B4-BE49-F238E27FC236}">
                    <a16:creationId xmlns:a16="http://schemas.microsoft.com/office/drawing/2014/main" id="{69EBD3B6-19EA-8B61-718D-F53F102CF58D}"/>
                  </a:ext>
                </a:extLst>
              </p:cNvPr>
              <p:cNvGrpSpPr/>
              <p:nvPr/>
            </p:nvGrpSpPr>
            <p:grpSpPr>
              <a:xfrm>
                <a:off x="8699501" y="4772026"/>
                <a:ext cx="444499" cy="439737"/>
                <a:chOff x="8699501" y="4772026"/>
                <a:chExt cx="444499" cy="439737"/>
              </a:xfrm>
            </p:grpSpPr>
            <p:sp>
              <p:nvSpPr>
                <p:cNvPr id="231" name="Freeform 36">
                  <a:extLst>
                    <a:ext uri="{FF2B5EF4-FFF2-40B4-BE49-F238E27FC236}">
                      <a16:creationId xmlns:a16="http://schemas.microsoft.com/office/drawing/2014/main" id="{99EDB58D-6CCE-ED59-FFC0-A9B7362B3157}"/>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2" name="Freeform 37">
                  <a:extLst>
                    <a:ext uri="{FF2B5EF4-FFF2-40B4-BE49-F238E27FC236}">
                      <a16:creationId xmlns:a16="http://schemas.microsoft.com/office/drawing/2014/main" id="{B19CC731-2D3E-165C-99C1-85BCAF5E4F3C}"/>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3" name="Freeform 38">
                  <a:extLst>
                    <a:ext uri="{FF2B5EF4-FFF2-40B4-BE49-F238E27FC236}">
                      <a16:creationId xmlns:a16="http://schemas.microsoft.com/office/drawing/2014/main" id="{334A002B-EFC6-6714-F12A-821F192CB6CA}"/>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4" name="Freeform 39">
                  <a:extLst>
                    <a:ext uri="{FF2B5EF4-FFF2-40B4-BE49-F238E27FC236}">
                      <a16:creationId xmlns:a16="http://schemas.microsoft.com/office/drawing/2014/main" id="{079EBB88-A918-482C-3872-B8956C5EDF7A}"/>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5" name="Freeform 40">
                  <a:extLst>
                    <a:ext uri="{FF2B5EF4-FFF2-40B4-BE49-F238E27FC236}">
                      <a16:creationId xmlns:a16="http://schemas.microsoft.com/office/drawing/2014/main" id="{324ABA79-A365-ED2E-EA10-34E913283047}"/>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6" name="Freeform 41">
                  <a:extLst>
                    <a:ext uri="{FF2B5EF4-FFF2-40B4-BE49-F238E27FC236}">
                      <a16:creationId xmlns:a16="http://schemas.microsoft.com/office/drawing/2014/main" id="{9BEDE12E-2720-9A22-4304-B884254DF2D6}"/>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7" name="Freeform 42">
                  <a:extLst>
                    <a:ext uri="{FF2B5EF4-FFF2-40B4-BE49-F238E27FC236}">
                      <a16:creationId xmlns:a16="http://schemas.microsoft.com/office/drawing/2014/main" id="{AE4AE171-95BB-6038-BE08-8D7B02FA3CAC}"/>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8" name="Freeform 43">
                  <a:extLst>
                    <a:ext uri="{FF2B5EF4-FFF2-40B4-BE49-F238E27FC236}">
                      <a16:creationId xmlns:a16="http://schemas.microsoft.com/office/drawing/2014/main" id="{DFCBBE9C-E38F-7615-9215-C92DB7E4A681}"/>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9" name="Freeform 44">
                  <a:extLst>
                    <a:ext uri="{FF2B5EF4-FFF2-40B4-BE49-F238E27FC236}">
                      <a16:creationId xmlns:a16="http://schemas.microsoft.com/office/drawing/2014/main" id="{F2C1C6D3-C2B0-9C3B-7762-654A5C3435ED}"/>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0" name="Freeform 45">
                  <a:extLst>
                    <a:ext uri="{FF2B5EF4-FFF2-40B4-BE49-F238E27FC236}">
                      <a16:creationId xmlns:a16="http://schemas.microsoft.com/office/drawing/2014/main" id="{406EBC37-D21C-9DF1-62C1-6807FBCC3BA0}"/>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1" name="Freeform 46">
                  <a:extLst>
                    <a:ext uri="{FF2B5EF4-FFF2-40B4-BE49-F238E27FC236}">
                      <a16:creationId xmlns:a16="http://schemas.microsoft.com/office/drawing/2014/main" id="{92B326B1-59A1-A739-0F10-6CBCBB67F20F}"/>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59" name="Grupo 58">
                <a:extLst>
                  <a:ext uri="{FF2B5EF4-FFF2-40B4-BE49-F238E27FC236}">
                    <a16:creationId xmlns:a16="http://schemas.microsoft.com/office/drawing/2014/main" id="{740939EF-F44F-40A6-37AD-8B077761BBE2}"/>
                  </a:ext>
                </a:extLst>
              </p:cNvPr>
              <p:cNvGrpSpPr/>
              <p:nvPr/>
            </p:nvGrpSpPr>
            <p:grpSpPr>
              <a:xfrm>
                <a:off x="8401051" y="4767262"/>
                <a:ext cx="444499" cy="441326"/>
                <a:chOff x="8401051" y="4767262"/>
                <a:chExt cx="444499" cy="441326"/>
              </a:xfrm>
            </p:grpSpPr>
            <p:sp>
              <p:nvSpPr>
                <p:cNvPr id="219" name="Freeform 51">
                  <a:extLst>
                    <a:ext uri="{FF2B5EF4-FFF2-40B4-BE49-F238E27FC236}">
                      <a16:creationId xmlns:a16="http://schemas.microsoft.com/office/drawing/2014/main" id="{B1E9AE13-51C6-EA97-B00D-D8E007BC5C65}"/>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220" name="Grupo 219">
                  <a:extLst>
                    <a:ext uri="{FF2B5EF4-FFF2-40B4-BE49-F238E27FC236}">
                      <a16:creationId xmlns:a16="http://schemas.microsoft.com/office/drawing/2014/main" id="{3BF2E729-EF9C-85C1-89C3-A1D93BFC7647}"/>
                    </a:ext>
                  </a:extLst>
                </p:cNvPr>
                <p:cNvGrpSpPr/>
                <p:nvPr/>
              </p:nvGrpSpPr>
              <p:grpSpPr>
                <a:xfrm>
                  <a:off x="8443913" y="4767262"/>
                  <a:ext cx="352424" cy="341313"/>
                  <a:chOff x="8443913" y="4767262"/>
                  <a:chExt cx="352424" cy="341313"/>
                </a:xfrm>
              </p:grpSpPr>
              <p:sp>
                <p:nvSpPr>
                  <p:cNvPr id="221" name="Freeform 50">
                    <a:extLst>
                      <a:ext uri="{FF2B5EF4-FFF2-40B4-BE49-F238E27FC236}">
                        <a16:creationId xmlns:a16="http://schemas.microsoft.com/office/drawing/2014/main" id="{26F90AFC-81A1-DDA5-54C7-ECE89DCC76EB}"/>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2" name="Freeform 52">
                    <a:extLst>
                      <a:ext uri="{FF2B5EF4-FFF2-40B4-BE49-F238E27FC236}">
                        <a16:creationId xmlns:a16="http://schemas.microsoft.com/office/drawing/2014/main" id="{92833D83-3505-8A15-FB81-6EB947492ACF}"/>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3" name="Freeform 53">
                    <a:extLst>
                      <a:ext uri="{FF2B5EF4-FFF2-40B4-BE49-F238E27FC236}">
                        <a16:creationId xmlns:a16="http://schemas.microsoft.com/office/drawing/2014/main" id="{07B5BC4F-B11C-8787-2B95-137B6B068F59}"/>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4" name="Freeform 54">
                    <a:extLst>
                      <a:ext uri="{FF2B5EF4-FFF2-40B4-BE49-F238E27FC236}">
                        <a16:creationId xmlns:a16="http://schemas.microsoft.com/office/drawing/2014/main" id="{8CBDE39D-D611-D035-4C86-E13014629E18}"/>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5" name="Freeform 55">
                    <a:extLst>
                      <a:ext uri="{FF2B5EF4-FFF2-40B4-BE49-F238E27FC236}">
                        <a16:creationId xmlns:a16="http://schemas.microsoft.com/office/drawing/2014/main" id="{0BC6A50C-8A38-1CC7-AE31-08614CB37A5B}"/>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6" name="Freeform 56">
                    <a:extLst>
                      <a:ext uri="{FF2B5EF4-FFF2-40B4-BE49-F238E27FC236}">
                        <a16:creationId xmlns:a16="http://schemas.microsoft.com/office/drawing/2014/main" id="{8107AC27-93D9-A96E-114C-DF89C626C2BF}"/>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7" name="Freeform 57">
                    <a:extLst>
                      <a:ext uri="{FF2B5EF4-FFF2-40B4-BE49-F238E27FC236}">
                        <a16:creationId xmlns:a16="http://schemas.microsoft.com/office/drawing/2014/main" id="{BC4DA001-4340-1BF9-E14B-D1D7F70BDDDF}"/>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8" name="Freeform 58">
                    <a:extLst>
                      <a:ext uri="{FF2B5EF4-FFF2-40B4-BE49-F238E27FC236}">
                        <a16:creationId xmlns:a16="http://schemas.microsoft.com/office/drawing/2014/main" id="{979E11F7-DE4C-24E9-32D1-EB8439B9BE6E}"/>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9" name="Freeform 59">
                    <a:extLst>
                      <a:ext uri="{FF2B5EF4-FFF2-40B4-BE49-F238E27FC236}">
                        <a16:creationId xmlns:a16="http://schemas.microsoft.com/office/drawing/2014/main" id="{D039561D-6FB1-3DBC-DF1D-436B767CE664}"/>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0" name="Freeform 60">
                    <a:extLst>
                      <a:ext uri="{FF2B5EF4-FFF2-40B4-BE49-F238E27FC236}">
                        <a16:creationId xmlns:a16="http://schemas.microsoft.com/office/drawing/2014/main" id="{9094C9AA-17D8-D30C-A200-EB1247FDB765}"/>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60" name="Grupo 59">
                <a:extLst>
                  <a:ext uri="{FF2B5EF4-FFF2-40B4-BE49-F238E27FC236}">
                    <a16:creationId xmlns:a16="http://schemas.microsoft.com/office/drawing/2014/main" id="{ABEBCE10-D4AD-4E82-C560-469B753705EF}"/>
                  </a:ext>
                </a:extLst>
              </p:cNvPr>
              <p:cNvGrpSpPr/>
              <p:nvPr/>
            </p:nvGrpSpPr>
            <p:grpSpPr>
              <a:xfrm>
                <a:off x="8089901" y="4768851"/>
                <a:ext cx="444499" cy="441324"/>
                <a:chOff x="8089901" y="4768851"/>
                <a:chExt cx="444499" cy="441324"/>
              </a:xfrm>
            </p:grpSpPr>
            <p:sp>
              <p:nvSpPr>
                <p:cNvPr id="208" name="Freeform 64">
                  <a:extLst>
                    <a:ext uri="{FF2B5EF4-FFF2-40B4-BE49-F238E27FC236}">
                      <a16:creationId xmlns:a16="http://schemas.microsoft.com/office/drawing/2014/main" id="{3705B708-F491-1AA6-11A3-DD278411CE61}"/>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 name="Freeform 65">
                  <a:extLst>
                    <a:ext uri="{FF2B5EF4-FFF2-40B4-BE49-F238E27FC236}">
                      <a16:creationId xmlns:a16="http://schemas.microsoft.com/office/drawing/2014/main" id="{0A7B3CFA-56C1-B489-F660-FED1651D5474}"/>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 name="Freeform 66">
                  <a:extLst>
                    <a:ext uri="{FF2B5EF4-FFF2-40B4-BE49-F238E27FC236}">
                      <a16:creationId xmlns:a16="http://schemas.microsoft.com/office/drawing/2014/main" id="{8A1461EA-9189-AE00-C575-C19187268F7B}"/>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 name="Freeform 67">
                  <a:extLst>
                    <a:ext uri="{FF2B5EF4-FFF2-40B4-BE49-F238E27FC236}">
                      <a16:creationId xmlns:a16="http://schemas.microsoft.com/office/drawing/2014/main" id="{037FC72B-3E95-2C8D-5190-356D357100E9}"/>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 name="Freeform 68">
                  <a:extLst>
                    <a:ext uri="{FF2B5EF4-FFF2-40B4-BE49-F238E27FC236}">
                      <a16:creationId xmlns:a16="http://schemas.microsoft.com/office/drawing/2014/main" id="{E0997794-45E6-49DB-DC25-D84FF44B7A3C}"/>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 name="Freeform 69">
                  <a:extLst>
                    <a:ext uri="{FF2B5EF4-FFF2-40B4-BE49-F238E27FC236}">
                      <a16:creationId xmlns:a16="http://schemas.microsoft.com/office/drawing/2014/main" id="{3A937DD4-2516-0425-782D-FD94E83AB561}"/>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 name="Freeform 70">
                  <a:extLst>
                    <a:ext uri="{FF2B5EF4-FFF2-40B4-BE49-F238E27FC236}">
                      <a16:creationId xmlns:a16="http://schemas.microsoft.com/office/drawing/2014/main" id="{5F59562B-8E48-0B4E-729B-B713DAECAA84}"/>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 name="Freeform 71">
                  <a:extLst>
                    <a:ext uri="{FF2B5EF4-FFF2-40B4-BE49-F238E27FC236}">
                      <a16:creationId xmlns:a16="http://schemas.microsoft.com/office/drawing/2014/main" id="{978D6A6C-7AE0-3303-0827-7CD3044172B5}"/>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 name="Freeform 72">
                  <a:extLst>
                    <a:ext uri="{FF2B5EF4-FFF2-40B4-BE49-F238E27FC236}">
                      <a16:creationId xmlns:a16="http://schemas.microsoft.com/office/drawing/2014/main" id="{64613A8E-863F-AC8F-26CE-2863FBB68C9A}"/>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 name="Freeform 73">
                  <a:extLst>
                    <a:ext uri="{FF2B5EF4-FFF2-40B4-BE49-F238E27FC236}">
                      <a16:creationId xmlns:a16="http://schemas.microsoft.com/office/drawing/2014/main" id="{E3C68F71-68F1-3FB6-303C-177E44ADEA91}"/>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8" name="Freeform 74">
                  <a:extLst>
                    <a:ext uri="{FF2B5EF4-FFF2-40B4-BE49-F238E27FC236}">
                      <a16:creationId xmlns:a16="http://schemas.microsoft.com/office/drawing/2014/main" id="{1A105261-CE29-A5A4-B0CA-8852FF88FDB0}"/>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61" name="Grupo 60">
                <a:extLst>
                  <a:ext uri="{FF2B5EF4-FFF2-40B4-BE49-F238E27FC236}">
                    <a16:creationId xmlns:a16="http://schemas.microsoft.com/office/drawing/2014/main" id="{652043C5-32C9-7967-8F9F-FD7292AC1EE4}"/>
                  </a:ext>
                </a:extLst>
              </p:cNvPr>
              <p:cNvGrpSpPr/>
              <p:nvPr/>
            </p:nvGrpSpPr>
            <p:grpSpPr>
              <a:xfrm>
                <a:off x="7821612" y="4762501"/>
                <a:ext cx="444501" cy="439737"/>
                <a:chOff x="7821612" y="4762501"/>
                <a:chExt cx="444501" cy="439737"/>
              </a:xfrm>
            </p:grpSpPr>
            <p:sp>
              <p:nvSpPr>
                <p:cNvPr id="197" name="Freeform 78">
                  <a:extLst>
                    <a:ext uri="{FF2B5EF4-FFF2-40B4-BE49-F238E27FC236}">
                      <a16:creationId xmlns:a16="http://schemas.microsoft.com/office/drawing/2014/main" id="{B81DB746-40CF-24FE-9851-B3EB8208B626}"/>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 name="Freeform 79">
                  <a:extLst>
                    <a:ext uri="{FF2B5EF4-FFF2-40B4-BE49-F238E27FC236}">
                      <a16:creationId xmlns:a16="http://schemas.microsoft.com/office/drawing/2014/main" id="{A7D82ED6-A25F-C7BF-57CD-40F3351B98D3}"/>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 name="Freeform 80">
                  <a:extLst>
                    <a:ext uri="{FF2B5EF4-FFF2-40B4-BE49-F238E27FC236}">
                      <a16:creationId xmlns:a16="http://schemas.microsoft.com/office/drawing/2014/main" id="{4F3ADA8B-3C75-20B3-9ED3-C9EAD21A2A87}"/>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 name="Freeform 81">
                  <a:extLst>
                    <a:ext uri="{FF2B5EF4-FFF2-40B4-BE49-F238E27FC236}">
                      <a16:creationId xmlns:a16="http://schemas.microsoft.com/office/drawing/2014/main" id="{A5A74C13-5777-AF9C-42AB-3C2E3D8BCBF3}"/>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 name="Freeform 82">
                  <a:extLst>
                    <a:ext uri="{FF2B5EF4-FFF2-40B4-BE49-F238E27FC236}">
                      <a16:creationId xmlns:a16="http://schemas.microsoft.com/office/drawing/2014/main" id="{170C6E60-7099-8012-2999-183568E522C4}"/>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 name="Freeform 83">
                  <a:extLst>
                    <a:ext uri="{FF2B5EF4-FFF2-40B4-BE49-F238E27FC236}">
                      <a16:creationId xmlns:a16="http://schemas.microsoft.com/office/drawing/2014/main" id="{8D5C88CE-8157-F794-65E8-BD9D00469103}"/>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 name="Freeform 84">
                  <a:extLst>
                    <a:ext uri="{FF2B5EF4-FFF2-40B4-BE49-F238E27FC236}">
                      <a16:creationId xmlns:a16="http://schemas.microsoft.com/office/drawing/2014/main" id="{641E6816-766B-1896-07CD-4E659A1BEB1C}"/>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 name="Freeform 85">
                  <a:extLst>
                    <a:ext uri="{FF2B5EF4-FFF2-40B4-BE49-F238E27FC236}">
                      <a16:creationId xmlns:a16="http://schemas.microsoft.com/office/drawing/2014/main" id="{AB333E1A-445E-74F4-F15F-26CEA0D124CA}"/>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5" name="Freeform 86">
                  <a:extLst>
                    <a:ext uri="{FF2B5EF4-FFF2-40B4-BE49-F238E27FC236}">
                      <a16:creationId xmlns:a16="http://schemas.microsoft.com/office/drawing/2014/main" id="{4836D8B6-988A-8697-4F58-9A686E5DEEAF}"/>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 name="Freeform 87">
                  <a:extLst>
                    <a:ext uri="{FF2B5EF4-FFF2-40B4-BE49-F238E27FC236}">
                      <a16:creationId xmlns:a16="http://schemas.microsoft.com/office/drawing/2014/main" id="{8EE3AA1A-4B9C-5D5D-C209-E93D57972EE5}"/>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 name="Freeform 88">
                  <a:extLst>
                    <a:ext uri="{FF2B5EF4-FFF2-40B4-BE49-F238E27FC236}">
                      <a16:creationId xmlns:a16="http://schemas.microsoft.com/office/drawing/2014/main" id="{5301F22D-049D-9A22-32CF-3D3739E3E5E3}"/>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62" name="Grupo 61">
                <a:extLst>
                  <a:ext uri="{FF2B5EF4-FFF2-40B4-BE49-F238E27FC236}">
                    <a16:creationId xmlns:a16="http://schemas.microsoft.com/office/drawing/2014/main" id="{980FBF08-BCA6-C158-16CF-5C5C866A1A39}"/>
                  </a:ext>
                </a:extLst>
              </p:cNvPr>
              <p:cNvGrpSpPr/>
              <p:nvPr/>
            </p:nvGrpSpPr>
            <p:grpSpPr>
              <a:xfrm>
                <a:off x="7491083" y="4764605"/>
                <a:ext cx="444499" cy="439737"/>
                <a:chOff x="8699501" y="4772026"/>
                <a:chExt cx="444499" cy="439737"/>
              </a:xfrm>
            </p:grpSpPr>
            <p:sp>
              <p:nvSpPr>
                <p:cNvPr id="186" name="Freeform 36">
                  <a:extLst>
                    <a:ext uri="{FF2B5EF4-FFF2-40B4-BE49-F238E27FC236}">
                      <a16:creationId xmlns:a16="http://schemas.microsoft.com/office/drawing/2014/main" id="{2D18A583-DE57-1A34-9412-F9B3C7F79F5F}"/>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 name="Freeform 37">
                  <a:extLst>
                    <a:ext uri="{FF2B5EF4-FFF2-40B4-BE49-F238E27FC236}">
                      <a16:creationId xmlns:a16="http://schemas.microsoft.com/office/drawing/2014/main" id="{CD4C6EC4-47BC-2F2D-3F81-8F8CEB710C6B}"/>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 name="Freeform 38">
                  <a:extLst>
                    <a:ext uri="{FF2B5EF4-FFF2-40B4-BE49-F238E27FC236}">
                      <a16:creationId xmlns:a16="http://schemas.microsoft.com/office/drawing/2014/main" id="{6C52C69D-2349-CACF-735A-5F9C0BB1F3CB}"/>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 name="Freeform 39">
                  <a:extLst>
                    <a:ext uri="{FF2B5EF4-FFF2-40B4-BE49-F238E27FC236}">
                      <a16:creationId xmlns:a16="http://schemas.microsoft.com/office/drawing/2014/main" id="{778DF59B-AE8F-37EE-2BA7-FC11436CCF4D}"/>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 name="Freeform 40">
                  <a:extLst>
                    <a:ext uri="{FF2B5EF4-FFF2-40B4-BE49-F238E27FC236}">
                      <a16:creationId xmlns:a16="http://schemas.microsoft.com/office/drawing/2014/main" id="{2781F15F-6E97-7049-5E0C-907ADD114131}"/>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 name="Freeform 41">
                  <a:extLst>
                    <a:ext uri="{FF2B5EF4-FFF2-40B4-BE49-F238E27FC236}">
                      <a16:creationId xmlns:a16="http://schemas.microsoft.com/office/drawing/2014/main" id="{A63EFBBB-E2BC-8930-7C87-FDFDFC6103C2}"/>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 name="Freeform 42">
                  <a:extLst>
                    <a:ext uri="{FF2B5EF4-FFF2-40B4-BE49-F238E27FC236}">
                      <a16:creationId xmlns:a16="http://schemas.microsoft.com/office/drawing/2014/main" id="{4451DB9D-935B-4255-E3AA-B9EC055876AD}"/>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 name="Freeform 43">
                  <a:extLst>
                    <a:ext uri="{FF2B5EF4-FFF2-40B4-BE49-F238E27FC236}">
                      <a16:creationId xmlns:a16="http://schemas.microsoft.com/office/drawing/2014/main" id="{CABA1EFB-05CE-5A08-5611-CEBA79EAAE71}"/>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 name="Freeform 44">
                  <a:extLst>
                    <a:ext uri="{FF2B5EF4-FFF2-40B4-BE49-F238E27FC236}">
                      <a16:creationId xmlns:a16="http://schemas.microsoft.com/office/drawing/2014/main" id="{E5388A4C-48C8-0E49-AEF1-99FAB3E8F964}"/>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 name="Freeform 45">
                  <a:extLst>
                    <a:ext uri="{FF2B5EF4-FFF2-40B4-BE49-F238E27FC236}">
                      <a16:creationId xmlns:a16="http://schemas.microsoft.com/office/drawing/2014/main" id="{1E3249DB-BB5F-91CF-0BFB-3905FFFD7974}"/>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 name="Freeform 46">
                  <a:extLst>
                    <a:ext uri="{FF2B5EF4-FFF2-40B4-BE49-F238E27FC236}">
                      <a16:creationId xmlns:a16="http://schemas.microsoft.com/office/drawing/2014/main" id="{18ADB2FF-31BC-E3DE-4EDD-A7547F439AF8}"/>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63" name="Grupo 62">
                <a:extLst>
                  <a:ext uri="{FF2B5EF4-FFF2-40B4-BE49-F238E27FC236}">
                    <a16:creationId xmlns:a16="http://schemas.microsoft.com/office/drawing/2014/main" id="{697D8B03-39E2-BE3F-D588-E0E10D97B52B}"/>
                  </a:ext>
                </a:extLst>
              </p:cNvPr>
              <p:cNvGrpSpPr/>
              <p:nvPr/>
            </p:nvGrpSpPr>
            <p:grpSpPr>
              <a:xfrm>
                <a:off x="7192633" y="4759841"/>
                <a:ext cx="444499" cy="441326"/>
                <a:chOff x="8401051" y="4767262"/>
                <a:chExt cx="444499" cy="441326"/>
              </a:xfrm>
            </p:grpSpPr>
            <p:sp>
              <p:nvSpPr>
                <p:cNvPr id="174" name="Freeform 51">
                  <a:extLst>
                    <a:ext uri="{FF2B5EF4-FFF2-40B4-BE49-F238E27FC236}">
                      <a16:creationId xmlns:a16="http://schemas.microsoft.com/office/drawing/2014/main" id="{2B73C8E6-0554-6D51-68D9-6558392A37EC}"/>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175" name="Grupo 174">
                  <a:extLst>
                    <a:ext uri="{FF2B5EF4-FFF2-40B4-BE49-F238E27FC236}">
                      <a16:creationId xmlns:a16="http://schemas.microsoft.com/office/drawing/2014/main" id="{67BD96B1-6A5F-E1CB-3DC3-ABE7EDA2C376}"/>
                    </a:ext>
                  </a:extLst>
                </p:cNvPr>
                <p:cNvGrpSpPr/>
                <p:nvPr/>
              </p:nvGrpSpPr>
              <p:grpSpPr>
                <a:xfrm>
                  <a:off x="8443913" y="4767262"/>
                  <a:ext cx="352424" cy="341313"/>
                  <a:chOff x="8443913" y="4767262"/>
                  <a:chExt cx="352424" cy="341313"/>
                </a:xfrm>
              </p:grpSpPr>
              <p:sp>
                <p:nvSpPr>
                  <p:cNvPr id="176" name="Freeform 50">
                    <a:extLst>
                      <a:ext uri="{FF2B5EF4-FFF2-40B4-BE49-F238E27FC236}">
                        <a16:creationId xmlns:a16="http://schemas.microsoft.com/office/drawing/2014/main" id="{28569C54-9123-34FC-0E58-835BFA969C7A}"/>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 name="Freeform 52">
                    <a:extLst>
                      <a:ext uri="{FF2B5EF4-FFF2-40B4-BE49-F238E27FC236}">
                        <a16:creationId xmlns:a16="http://schemas.microsoft.com/office/drawing/2014/main" id="{117E9541-D6C9-612B-F858-F8D36094DD8D}"/>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 name="Freeform 53">
                    <a:extLst>
                      <a:ext uri="{FF2B5EF4-FFF2-40B4-BE49-F238E27FC236}">
                        <a16:creationId xmlns:a16="http://schemas.microsoft.com/office/drawing/2014/main" id="{F92F51F4-A5EF-BF38-7346-B542F3822DCD}"/>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 name="Freeform 54">
                    <a:extLst>
                      <a:ext uri="{FF2B5EF4-FFF2-40B4-BE49-F238E27FC236}">
                        <a16:creationId xmlns:a16="http://schemas.microsoft.com/office/drawing/2014/main" id="{3DC3FA09-C7F2-EF0D-BBD6-08CC42DABCB9}"/>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 name="Freeform 55">
                    <a:extLst>
                      <a:ext uri="{FF2B5EF4-FFF2-40B4-BE49-F238E27FC236}">
                        <a16:creationId xmlns:a16="http://schemas.microsoft.com/office/drawing/2014/main" id="{C9F30710-FEE7-C610-E87D-0E81EBAE61AE}"/>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 name="Freeform 56">
                    <a:extLst>
                      <a:ext uri="{FF2B5EF4-FFF2-40B4-BE49-F238E27FC236}">
                        <a16:creationId xmlns:a16="http://schemas.microsoft.com/office/drawing/2014/main" id="{39323DD5-0222-22C1-D48D-0CF41453C666}"/>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 name="Freeform 57">
                    <a:extLst>
                      <a:ext uri="{FF2B5EF4-FFF2-40B4-BE49-F238E27FC236}">
                        <a16:creationId xmlns:a16="http://schemas.microsoft.com/office/drawing/2014/main" id="{A09DAD0E-6204-7484-5F0B-9FF64715581E}"/>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 name="Freeform 58">
                    <a:extLst>
                      <a:ext uri="{FF2B5EF4-FFF2-40B4-BE49-F238E27FC236}">
                        <a16:creationId xmlns:a16="http://schemas.microsoft.com/office/drawing/2014/main" id="{9C32A01C-5B58-0F25-E2F5-611799D1BEF6}"/>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 name="Freeform 59">
                    <a:extLst>
                      <a:ext uri="{FF2B5EF4-FFF2-40B4-BE49-F238E27FC236}">
                        <a16:creationId xmlns:a16="http://schemas.microsoft.com/office/drawing/2014/main" id="{A49D5128-FF3F-6413-6A40-CFFEF0F89D4A}"/>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 name="Freeform 60">
                    <a:extLst>
                      <a:ext uri="{FF2B5EF4-FFF2-40B4-BE49-F238E27FC236}">
                        <a16:creationId xmlns:a16="http://schemas.microsoft.com/office/drawing/2014/main" id="{4C92AED4-0AE1-5038-C39A-2AC74412E1F2}"/>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64" name="Grupo 63">
                <a:extLst>
                  <a:ext uri="{FF2B5EF4-FFF2-40B4-BE49-F238E27FC236}">
                    <a16:creationId xmlns:a16="http://schemas.microsoft.com/office/drawing/2014/main" id="{25796AD2-2CF9-5882-D6E8-8CBD55CBC928}"/>
                  </a:ext>
                </a:extLst>
              </p:cNvPr>
              <p:cNvGrpSpPr/>
              <p:nvPr/>
            </p:nvGrpSpPr>
            <p:grpSpPr>
              <a:xfrm>
                <a:off x="6881483" y="4761430"/>
                <a:ext cx="444499" cy="441324"/>
                <a:chOff x="8089901" y="4768851"/>
                <a:chExt cx="444499" cy="441324"/>
              </a:xfrm>
            </p:grpSpPr>
            <p:sp>
              <p:nvSpPr>
                <p:cNvPr id="163" name="Freeform 64">
                  <a:extLst>
                    <a:ext uri="{FF2B5EF4-FFF2-40B4-BE49-F238E27FC236}">
                      <a16:creationId xmlns:a16="http://schemas.microsoft.com/office/drawing/2014/main" id="{934491B6-68BA-1158-203E-3F69E1A4C1AA}"/>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 name="Freeform 65">
                  <a:extLst>
                    <a:ext uri="{FF2B5EF4-FFF2-40B4-BE49-F238E27FC236}">
                      <a16:creationId xmlns:a16="http://schemas.microsoft.com/office/drawing/2014/main" id="{E62E64C1-709B-0B58-77C2-320A32879043}"/>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 name="Freeform 66">
                  <a:extLst>
                    <a:ext uri="{FF2B5EF4-FFF2-40B4-BE49-F238E27FC236}">
                      <a16:creationId xmlns:a16="http://schemas.microsoft.com/office/drawing/2014/main" id="{266FBB8F-E58A-EEE3-518F-B0B8AB71002A}"/>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 name="Freeform 67">
                  <a:extLst>
                    <a:ext uri="{FF2B5EF4-FFF2-40B4-BE49-F238E27FC236}">
                      <a16:creationId xmlns:a16="http://schemas.microsoft.com/office/drawing/2014/main" id="{CF9FDDDC-B6B0-6E20-0B59-3EEF3C9C52E7}"/>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 name="Freeform 68">
                  <a:extLst>
                    <a:ext uri="{FF2B5EF4-FFF2-40B4-BE49-F238E27FC236}">
                      <a16:creationId xmlns:a16="http://schemas.microsoft.com/office/drawing/2014/main" id="{96D3AADF-16ED-A38C-20B0-114BE49AE556}"/>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 name="Freeform 69">
                  <a:extLst>
                    <a:ext uri="{FF2B5EF4-FFF2-40B4-BE49-F238E27FC236}">
                      <a16:creationId xmlns:a16="http://schemas.microsoft.com/office/drawing/2014/main" id="{22ED5198-94BB-990C-0561-F506EC5D21DE}"/>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 name="Freeform 70">
                  <a:extLst>
                    <a:ext uri="{FF2B5EF4-FFF2-40B4-BE49-F238E27FC236}">
                      <a16:creationId xmlns:a16="http://schemas.microsoft.com/office/drawing/2014/main" id="{19A1008E-2AB0-187A-F476-9D49B3B7B787}"/>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 name="Freeform 71">
                  <a:extLst>
                    <a:ext uri="{FF2B5EF4-FFF2-40B4-BE49-F238E27FC236}">
                      <a16:creationId xmlns:a16="http://schemas.microsoft.com/office/drawing/2014/main" id="{A3223292-D187-5A63-09E2-F40124F6BF93}"/>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 name="Freeform 72">
                  <a:extLst>
                    <a:ext uri="{FF2B5EF4-FFF2-40B4-BE49-F238E27FC236}">
                      <a16:creationId xmlns:a16="http://schemas.microsoft.com/office/drawing/2014/main" id="{4DCD12CD-8CEF-FB73-9DDD-6050E4199C01}"/>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 name="Freeform 73">
                  <a:extLst>
                    <a:ext uri="{FF2B5EF4-FFF2-40B4-BE49-F238E27FC236}">
                      <a16:creationId xmlns:a16="http://schemas.microsoft.com/office/drawing/2014/main" id="{8C258F28-5570-1589-21EE-07C1EEF2CFCE}"/>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 name="Freeform 74">
                  <a:extLst>
                    <a:ext uri="{FF2B5EF4-FFF2-40B4-BE49-F238E27FC236}">
                      <a16:creationId xmlns:a16="http://schemas.microsoft.com/office/drawing/2014/main" id="{04B89B1A-6314-5AE8-0539-D4DD2F3062D6}"/>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65" name="Grupo 64">
                <a:extLst>
                  <a:ext uri="{FF2B5EF4-FFF2-40B4-BE49-F238E27FC236}">
                    <a16:creationId xmlns:a16="http://schemas.microsoft.com/office/drawing/2014/main" id="{66DE4CDD-7DF2-812C-7118-77D194D93210}"/>
                  </a:ext>
                </a:extLst>
              </p:cNvPr>
              <p:cNvGrpSpPr/>
              <p:nvPr/>
            </p:nvGrpSpPr>
            <p:grpSpPr>
              <a:xfrm>
                <a:off x="6613194" y="4755080"/>
                <a:ext cx="444501" cy="439737"/>
                <a:chOff x="7821612" y="4762501"/>
                <a:chExt cx="444501" cy="439737"/>
              </a:xfrm>
            </p:grpSpPr>
            <p:sp>
              <p:nvSpPr>
                <p:cNvPr id="152" name="Freeform 78">
                  <a:extLst>
                    <a:ext uri="{FF2B5EF4-FFF2-40B4-BE49-F238E27FC236}">
                      <a16:creationId xmlns:a16="http://schemas.microsoft.com/office/drawing/2014/main" id="{CBB89962-A264-F82A-F98A-032FFE5254DE}"/>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 name="Freeform 79">
                  <a:extLst>
                    <a:ext uri="{FF2B5EF4-FFF2-40B4-BE49-F238E27FC236}">
                      <a16:creationId xmlns:a16="http://schemas.microsoft.com/office/drawing/2014/main" id="{8BD222F1-BA58-8ECE-3782-3D37A1966761}"/>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 name="Freeform 80">
                  <a:extLst>
                    <a:ext uri="{FF2B5EF4-FFF2-40B4-BE49-F238E27FC236}">
                      <a16:creationId xmlns:a16="http://schemas.microsoft.com/office/drawing/2014/main" id="{04D57B40-076F-BC89-23AB-E5FCAA9D6557}"/>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 name="Freeform 81">
                  <a:extLst>
                    <a:ext uri="{FF2B5EF4-FFF2-40B4-BE49-F238E27FC236}">
                      <a16:creationId xmlns:a16="http://schemas.microsoft.com/office/drawing/2014/main" id="{82A403D6-AF81-9A73-6C3B-49A1A78A1766}"/>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 name="Freeform 82">
                  <a:extLst>
                    <a:ext uri="{FF2B5EF4-FFF2-40B4-BE49-F238E27FC236}">
                      <a16:creationId xmlns:a16="http://schemas.microsoft.com/office/drawing/2014/main" id="{2FE6D4E6-D204-D2A0-A126-0CE191A3EB51}"/>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 name="Freeform 83">
                  <a:extLst>
                    <a:ext uri="{FF2B5EF4-FFF2-40B4-BE49-F238E27FC236}">
                      <a16:creationId xmlns:a16="http://schemas.microsoft.com/office/drawing/2014/main" id="{47E51442-A743-4418-F31D-E567DD11558D}"/>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 name="Freeform 84">
                  <a:extLst>
                    <a:ext uri="{FF2B5EF4-FFF2-40B4-BE49-F238E27FC236}">
                      <a16:creationId xmlns:a16="http://schemas.microsoft.com/office/drawing/2014/main" id="{3586FFFB-DA2D-B719-A097-A8723D80CAD3}"/>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 name="Freeform 85">
                  <a:extLst>
                    <a:ext uri="{FF2B5EF4-FFF2-40B4-BE49-F238E27FC236}">
                      <a16:creationId xmlns:a16="http://schemas.microsoft.com/office/drawing/2014/main" id="{88877407-9E53-E85C-756B-AEB1029BC7E9}"/>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 name="Freeform 86">
                  <a:extLst>
                    <a:ext uri="{FF2B5EF4-FFF2-40B4-BE49-F238E27FC236}">
                      <a16:creationId xmlns:a16="http://schemas.microsoft.com/office/drawing/2014/main" id="{C107202A-700A-9B11-0639-9963DE0AA82A}"/>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 name="Freeform 87">
                  <a:extLst>
                    <a:ext uri="{FF2B5EF4-FFF2-40B4-BE49-F238E27FC236}">
                      <a16:creationId xmlns:a16="http://schemas.microsoft.com/office/drawing/2014/main" id="{BE725F49-A45B-A9BE-ADAB-EAB444A98447}"/>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 name="Freeform 88">
                  <a:extLst>
                    <a:ext uri="{FF2B5EF4-FFF2-40B4-BE49-F238E27FC236}">
                      <a16:creationId xmlns:a16="http://schemas.microsoft.com/office/drawing/2014/main" id="{1DD47E2D-AE8C-4ECD-620A-591B1D63C3EA}"/>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66" name="Grupo 65">
                <a:extLst>
                  <a:ext uri="{FF2B5EF4-FFF2-40B4-BE49-F238E27FC236}">
                    <a16:creationId xmlns:a16="http://schemas.microsoft.com/office/drawing/2014/main" id="{42C0F491-FC48-C7BD-45EF-1F3E58C15032}"/>
                  </a:ext>
                </a:extLst>
              </p:cNvPr>
              <p:cNvGrpSpPr/>
              <p:nvPr/>
            </p:nvGrpSpPr>
            <p:grpSpPr>
              <a:xfrm>
                <a:off x="6310611" y="4758569"/>
                <a:ext cx="444499" cy="439737"/>
                <a:chOff x="8699501" y="4772026"/>
                <a:chExt cx="444499" cy="439737"/>
              </a:xfrm>
            </p:grpSpPr>
            <p:sp>
              <p:nvSpPr>
                <p:cNvPr id="141" name="Freeform 36">
                  <a:extLst>
                    <a:ext uri="{FF2B5EF4-FFF2-40B4-BE49-F238E27FC236}">
                      <a16:creationId xmlns:a16="http://schemas.microsoft.com/office/drawing/2014/main" id="{6A9BE8B4-679A-AD71-1385-20E34D5EE553}"/>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 name="Freeform 37">
                  <a:extLst>
                    <a:ext uri="{FF2B5EF4-FFF2-40B4-BE49-F238E27FC236}">
                      <a16:creationId xmlns:a16="http://schemas.microsoft.com/office/drawing/2014/main" id="{688A51E1-8E0A-0BB4-1AD3-EBEC24633227}"/>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 name="Freeform 38">
                  <a:extLst>
                    <a:ext uri="{FF2B5EF4-FFF2-40B4-BE49-F238E27FC236}">
                      <a16:creationId xmlns:a16="http://schemas.microsoft.com/office/drawing/2014/main" id="{67850C74-63E5-4885-4E98-CA944079DAB8}"/>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 name="Freeform 39">
                  <a:extLst>
                    <a:ext uri="{FF2B5EF4-FFF2-40B4-BE49-F238E27FC236}">
                      <a16:creationId xmlns:a16="http://schemas.microsoft.com/office/drawing/2014/main" id="{27BFAC33-A9AF-3B09-7F1A-DC58C8691E91}"/>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 name="Freeform 40">
                  <a:extLst>
                    <a:ext uri="{FF2B5EF4-FFF2-40B4-BE49-F238E27FC236}">
                      <a16:creationId xmlns:a16="http://schemas.microsoft.com/office/drawing/2014/main" id="{C784BD96-D9C3-6B98-C4B9-37A7EFAFCE41}"/>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 name="Freeform 41">
                  <a:extLst>
                    <a:ext uri="{FF2B5EF4-FFF2-40B4-BE49-F238E27FC236}">
                      <a16:creationId xmlns:a16="http://schemas.microsoft.com/office/drawing/2014/main" id="{ABF5F024-0AC9-511B-A9D5-ED790CBBCD33}"/>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 name="Freeform 42">
                  <a:extLst>
                    <a:ext uri="{FF2B5EF4-FFF2-40B4-BE49-F238E27FC236}">
                      <a16:creationId xmlns:a16="http://schemas.microsoft.com/office/drawing/2014/main" id="{0E290B54-7B86-5E44-F3E6-1C66BEB42597}"/>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 name="Freeform 43">
                  <a:extLst>
                    <a:ext uri="{FF2B5EF4-FFF2-40B4-BE49-F238E27FC236}">
                      <a16:creationId xmlns:a16="http://schemas.microsoft.com/office/drawing/2014/main" id="{E46D8DE1-C04E-54C8-0825-226742F7A2DF}"/>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 name="Freeform 44">
                  <a:extLst>
                    <a:ext uri="{FF2B5EF4-FFF2-40B4-BE49-F238E27FC236}">
                      <a16:creationId xmlns:a16="http://schemas.microsoft.com/office/drawing/2014/main" id="{0E3A2542-5C9D-20C7-349D-30B4DEBF094B}"/>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 name="Freeform 45">
                  <a:extLst>
                    <a:ext uri="{FF2B5EF4-FFF2-40B4-BE49-F238E27FC236}">
                      <a16:creationId xmlns:a16="http://schemas.microsoft.com/office/drawing/2014/main" id="{B2B9330C-84F6-6EEB-7871-18A29A1D4D38}"/>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 name="Freeform 46">
                  <a:extLst>
                    <a:ext uri="{FF2B5EF4-FFF2-40B4-BE49-F238E27FC236}">
                      <a16:creationId xmlns:a16="http://schemas.microsoft.com/office/drawing/2014/main" id="{85C8B55F-FDAF-5432-F0C0-3794D1D40ACF}"/>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67" name="Grupo 66">
                <a:extLst>
                  <a:ext uri="{FF2B5EF4-FFF2-40B4-BE49-F238E27FC236}">
                    <a16:creationId xmlns:a16="http://schemas.microsoft.com/office/drawing/2014/main" id="{048C25B5-60E4-146C-8DA3-F7630202BBDE}"/>
                  </a:ext>
                </a:extLst>
              </p:cNvPr>
              <p:cNvGrpSpPr/>
              <p:nvPr/>
            </p:nvGrpSpPr>
            <p:grpSpPr>
              <a:xfrm>
                <a:off x="6012161" y="4753805"/>
                <a:ext cx="444499" cy="441326"/>
                <a:chOff x="8401051" y="4767262"/>
                <a:chExt cx="444499" cy="441326"/>
              </a:xfrm>
            </p:grpSpPr>
            <p:sp>
              <p:nvSpPr>
                <p:cNvPr id="129" name="Freeform 51">
                  <a:extLst>
                    <a:ext uri="{FF2B5EF4-FFF2-40B4-BE49-F238E27FC236}">
                      <a16:creationId xmlns:a16="http://schemas.microsoft.com/office/drawing/2014/main" id="{D61E659E-882D-2578-F59A-E0CF8A569FF7}"/>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130" name="Grupo 129">
                  <a:extLst>
                    <a:ext uri="{FF2B5EF4-FFF2-40B4-BE49-F238E27FC236}">
                      <a16:creationId xmlns:a16="http://schemas.microsoft.com/office/drawing/2014/main" id="{AEE34D46-C749-0C50-5AEA-9AA7B80E7027}"/>
                    </a:ext>
                  </a:extLst>
                </p:cNvPr>
                <p:cNvGrpSpPr/>
                <p:nvPr/>
              </p:nvGrpSpPr>
              <p:grpSpPr>
                <a:xfrm>
                  <a:off x="8443913" y="4767262"/>
                  <a:ext cx="352424" cy="341313"/>
                  <a:chOff x="8443913" y="4767262"/>
                  <a:chExt cx="352424" cy="341313"/>
                </a:xfrm>
              </p:grpSpPr>
              <p:sp>
                <p:nvSpPr>
                  <p:cNvPr id="131" name="Freeform 50">
                    <a:extLst>
                      <a:ext uri="{FF2B5EF4-FFF2-40B4-BE49-F238E27FC236}">
                        <a16:creationId xmlns:a16="http://schemas.microsoft.com/office/drawing/2014/main" id="{FD175889-5525-3CD7-553E-A5F92B26CA9A}"/>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 name="Freeform 52">
                    <a:extLst>
                      <a:ext uri="{FF2B5EF4-FFF2-40B4-BE49-F238E27FC236}">
                        <a16:creationId xmlns:a16="http://schemas.microsoft.com/office/drawing/2014/main" id="{05E225B7-8788-3240-F679-F3D9E3B370C0}"/>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 name="Freeform 53">
                    <a:extLst>
                      <a:ext uri="{FF2B5EF4-FFF2-40B4-BE49-F238E27FC236}">
                        <a16:creationId xmlns:a16="http://schemas.microsoft.com/office/drawing/2014/main" id="{D8E8371E-580D-D1C4-44F6-7D244EFE377F}"/>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 name="Freeform 54">
                    <a:extLst>
                      <a:ext uri="{FF2B5EF4-FFF2-40B4-BE49-F238E27FC236}">
                        <a16:creationId xmlns:a16="http://schemas.microsoft.com/office/drawing/2014/main" id="{B15FCF88-140C-36C4-D8A6-3390D251C56E}"/>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 name="Freeform 55">
                    <a:extLst>
                      <a:ext uri="{FF2B5EF4-FFF2-40B4-BE49-F238E27FC236}">
                        <a16:creationId xmlns:a16="http://schemas.microsoft.com/office/drawing/2014/main" id="{14564B3C-CFBE-ECC1-374A-16FD4AFABE0C}"/>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 name="Freeform 56">
                    <a:extLst>
                      <a:ext uri="{FF2B5EF4-FFF2-40B4-BE49-F238E27FC236}">
                        <a16:creationId xmlns:a16="http://schemas.microsoft.com/office/drawing/2014/main" id="{1640498F-A672-CE47-0CCF-EF064E957110}"/>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 name="Freeform 57">
                    <a:extLst>
                      <a:ext uri="{FF2B5EF4-FFF2-40B4-BE49-F238E27FC236}">
                        <a16:creationId xmlns:a16="http://schemas.microsoft.com/office/drawing/2014/main" id="{0478A1CC-877D-D01B-86A7-9EFDD5447328}"/>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 name="Freeform 58">
                    <a:extLst>
                      <a:ext uri="{FF2B5EF4-FFF2-40B4-BE49-F238E27FC236}">
                        <a16:creationId xmlns:a16="http://schemas.microsoft.com/office/drawing/2014/main" id="{D51B055A-A8E3-ED52-A111-01AFA2C650AC}"/>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 name="Freeform 59">
                    <a:extLst>
                      <a:ext uri="{FF2B5EF4-FFF2-40B4-BE49-F238E27FC236}">
                        <a16:creationId xmlns:a16="http://schemas.microsoft.com/office/drawing/2014/main" id="{132A082B-406A-A84C-90C8-7C1E443CFE4F}"/>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 name="Freeform 60">
                    <a:extLst>
                      <a:ext uri="{FF2B5EF4-FFF2-40B4-BE49-F238E27FC236}">
                        <a16:creationId xmlns:a16="http://schemas.microsoft.com/office/drawing/2014/main" id="{376C7820-E1E9-CA2D-AFFD-3DE39FDDE51B}"/>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68" name="Grupo 67">
                <a:extLst>
                  <a:ext uri="{FF2B5EF4-FFF2-40B4-BE49-F238E27FC236}">
                    <a16:creationId xmlns:a16="http://schemas.microsoft.com/office/drawing/2014/main" id="{293C27EF-DF4F-2792-376A-5B1706B6B2C6}"/>
                  </a:ext>
                </a:extLst>
              </p:cNvPr>
              <p:cNvGrpSpPr/>
              <p:nvPr/>
            </p:nvGrpSpPr>
            <p:grpSpPr>
              <a:xfrm>
                <a:off x="5701011" y="4755394"/>
                <a:ext cx="444499" cy="441324"/>
                <a:chOff x="8089901" y="4768851"/>
                <a:chExt cx="444499" cy="441324"/>
              </a:xfrm>
            </p:grpSpPr>
            <p:sp>
              <p:nvSpPr>
                <p:cNvPr id="118" name="Freeform 64">
                  <a:extLst>
                    <a:ext uri="{FF2B5EF4-FFF2-40B4-BE49-F238E27FC236}">
                      <a16:creationId xmlns:a16="http://schemas.microsoft.com/office/drawing/2014/main" id="{450ECA04-F9F5-C7AB-7824-CDB8E03A5162}"/>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 name="Freeform 65">
                  <a:extLst>
                    <a:ext uri="{FF2B5EF4-FFF2-40B4-BE49-F238E27FC236}">
                      <a16:creationId xmlns:a16="http://schemas.microsoft.com/office/drawing/2014/main" id="{7BD6E008-AC24-A9FB-D647-F257785075DE}"/>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 name="Freeform 66">
                  <a:extLst>
                    <a:ext uri="{FF2B5EF4-FFF2-40B4-BE49-F238E27FC236}">
                      <a16:creationId xmlns:a16="http://schemas.microsoft.com/office/drawing/2014/main" id="{4D4C1F23-D174-3EED-7AB8-5CBACBDB4F1C}"/>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 name="Freeform 67">
                  <a:extLst>
                    <a:ext uri="{FF2B5EF4-FFF2-40B4-BE49-F238E27FC236}">
                      <a16:creationId xmlns:a16="http://schemas.microsoft.com/office/drawing/2014/main" id="{DDA61466-4845-D120-B3E7-644E61510317}"/>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 name="Freeform 68">
                  <a:extLst>
                    <a:ext uri="{FF2B5EF4-FFF2-40B4-BE49-F238E27FC236}">
                      <a16:creationId xmlns:a16="http://schemas.microsoft.com/office/drawing/2014/main" id="{F9DA1F31-ACFC-BF49-8CAB-CE8D5EA06B6B}"/>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 name="Freeform 69">
                  <a:extLst>
                    <a:ext uri="{FF2B5EF4-FFF2-40B4-BE49-F238E27FC236}">
                      <a16:creationId xmlns:a16="http://schemas.microsoft.com/office/drawing/2014/main" id="{DD67CEF7-1C1D-1367-0B2A-A89DE1173DF0}"/>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 name="Freeform 70">
                  <a:extLst>
                    <a:ext uri="{FF2B5EF4-FFF2-40B4-BE49-F238E27FC236}">
                      <a16:creationId xmlns:a16="http://schemas.microsoft.com/office/drawing/2014/main" id="{1722BF49-7A96-1AEA-2E0C-C2CDB2885DFF}"/>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 name="Freeform 71">
                  <a:extLst>
                    <a:ext uri="{FF2B5EF4-FFF2-40B4-BE49-F238E27FC236}">
                      <a16:creationId xmlns:a16="http://schemas.microsoft.com/office/drawing/2014/main" id="{4188FDED-50DE-3182-8B93-F0F0D67A128F}"/>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 name="Freeform 72">
                  <a:extLst>
                    <a:ext uri="{FF2B5EF4-FFF2-40B4-BE49-F238E27FC236}">
                      <a16:creationId xmlns:a16="http://schemas.microsoft.com/office/drawing/2014/main" id="{ECB645D9-FBF0-7A03-A74A-A171B8485AA9}"/>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 name="Freeform 73">
                  <a:extLst>
                    <a:ext uri="{FF2B5EF4-FFF2-40B4-BE49-F238E27FC236}">
                      <a16:creationId xmlns:a16="http://schemas.microsoft.com/office/drawing/2014/main" id="{C558FC22-7792-DE7C-321B-CA4B963BADC6}"/>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 name="Freeform 74">
                  <a:extLst>
                    <a:ext uri="{FF2B5EF4-FFF2-40B4-BE49-F238E27FC236}">
                      <a16:creationId xmlns:a16="http://schemas.microsoft.com/office/drawing/2014/main" id="{AF6C80F4-A296-E68A-6372-566CFFE17B06}"/>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69" name="Grupo 68">
                <a:extLst>
                  <a:ext uri="{FF2B5EF4-FFF2-40B4-BE49-F238E27FC236}">
                    <a16:creationId xmlns:a16="http://schemas.microsoft.com/office/drawing/2014/main" id="{1DC6C973-ECE7-FE76-D91C-D7E99B51241E}"/>
                  </a:ext>
                </a:extLst>
              </p:cNvPr>
              <p:cNvGrpSpPr/>
              <p:nvPr/>
            </p:nvGrpSpPr>
            <p:grpSpPr>
              <a:xfrm>
                <a:off x="5432722" y="4749044"/>
                <a:ext cx="444501" cy="439737"/>
                <a:chOff x="7821612" y="4762501"/>
                <a:chExt cx="444501" cy="439737"/>
              </a:xfrm>
            </p:grpSpPr>
            <p:sp>
              <p:nvSpPr>
                <p:cNvPr id="107" name="Freeform 78">
                  <a:extLst>
                    <a:ext uri="{FF2B5EF4-FFF2-40B4-BE49-F238E27FC236}">
                      <a16:creationId xmlns:a16="http://schemas.microsoft.com/office/drawing/2014/main" id="{D1DA22D8-5B36-5E2A-1376-BA0F00FCF87A}"/>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 name="Freeform 79">
                  <a:extLst>
                    <a:ext uri="{FF2B5EF4-FFF2-40B4-BE49-F238E27FC236}">
                      <a16:creationId xmlns:a16="http://schemas.microsoft.com/office/drawing/2014/main" id="{B2E7F04F-EFF4-FD57-C62F-5146C90CACCC}"/>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 name="Freeform 80">
                  <a:extLst>
                    <a:ext uri="{FF2B5EF4-FFF2-40B4-BE49-F238E27FC236}">
                      <a16:creationId xmlns:a16="http://schemas.microsoft.com/office/drawing/2014/main" id="{5AFE13BE-48AB-1F48-B4D2-E114BD69EBC3}"/>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 name="Freeform 81">
                  <a:extLst>
                    <a:ext uri="{FF2B5EF4-FFF2-40B4-BE49-F238E27FC236}">
                      <a16:creationId xmlns:a16="http://schemas.microsoft.com/office/drawing/2014/main" id="{B325D31B-A4F6-2055-4A80-13354E1ED0BC}"/>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 name="Freeform 82">
                  <a:extLst>
                    <a:ext uri="{FF2B5EF4-FFF2-40B4-BE49-F238E27FC236}">
                      <a16:creationId xmlns:a16="http://schemas.microsoft.com/office/drawing/2014/main" id="{483457B2-4A26-51AA-8EA1-C2AEEBF2E6A9}"/>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 name="Freeform 83">
                  <a:extLst>
                    <a:ext uri="{FF2B5EF4-FFF2-40B4-BE49-F238E27FC236}">
                      <a16:creationId xmlns:a16="http://schemas.microsoft.com/office/drawing/2014/main" id="{0FB9CB71-A452-24A2-54FF-F5498759861A}"/>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 name="Freeform 84">
                  <a:extLst>
                    <a:ext uri="{FF2B5EF4-FFF2-40B4-BE49-F238E27FC236}">
                      <a16:creationId xmlns:a16="http://schemas.microsoft.com/office/drawing/2014/main" id="{BE30AE5C-E321-8D38-CD78-400460D3881D}"/>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 name="Freeform 85">
                  <a:extLst>
                    <a:ext uri="{FF2B5EF4-FFF2-40B4-BE49-F238E27FC236}">
                      <a16:creationId xmlns:a16="http://schemas.microsoft.com/office/drawing/2014/main" id="{9CC68E39-9840-AB19-EC7F-C8583E7EEFC1}"/>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 name="Freeform 86">
                  <a:extLst>
                    <a:ext uri="{FF2B5EF4-FFF2-40B4-BE49-F238E27FC236}">
                      <a16:creationId xmlns:a16="http://schemas.microsoft.com/office/drawing/2014/main" id="{464D8494-1B59-B3B5-C2A9-4F59F73A394B}"/>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 name="Freeform 87">
                  <a:extLst>
                    <a:ext uri="{FF2B5EF4-FFF2-40B4-BE49-F238E27FC236}">
                      <a16:creationId xmlns:a16="http://schemas.microsoft.com/office/drawing/2014/main" id="{79B72B69-7321-F3A7-EB6D-AA8CB2728EBA}"/>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 name="Freeform 88">
                  <a:extLst>
                    <a:ext uri="{FF2B5EF4-FFF2-40B4-BE49-F238E27FC236}">
                      <a16:creationId xmlns:a16="http://schemas.microsoft.com/office/drawing/2014/main" id="{5243C717-CE1A-D0F1-68F9-48A437772029}"/>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70" name="Grupo 69">
                <a:extLst>
                  <a:ext uri="{FF2B5EF4-FFF2-40B4-BE49-F238E27FC236}">
                    <a16:creationId xmlns:a16="http://schemas.microsoft.com/office/drawing/2014/main" id="{3D300269-E25B-4438-88B9-E822D6F77604}"/>
                  </a:ext>
                </a:extLst>
              </p:cNvPr>
              <p:cNvGrpSpPr/>
              <p:nvPr/>
            </p:nvGrpSpPr>
            <p:grpSpPr>
              <a:xfrm>
                <a:off x="5102193" y="4751148"/>
                <a:ext cx="444499" cy="439737"/>
                <a:chOff x="8699501" y="4772026"/>
                <a:chExt cx="444499" cy="439737"/>
              </a:xfrm>
            </p:grpSpPr>
            <p:sp>
              <p:nvSpPr>
                <p:cNvPr id="96" name="Freeform 36">
                  <a:extLst>
                    <a:ext uri="{FF2B5EF4-FFF2-40B4-BE49-F238E27FC236}">
                      <a16:creationId xmlns:a16="http://schemas.microsoft.com/office/drawing/2014/main" id="{EF88D810-5924-C44B-D785-657A48B1E723}"/>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 name="Freeform 37">
                  <a:extLst>
                    <a:ext uri="{FF2B5EF4-FFF2-40B4-BE49-F238E27FC236}">
                      <a16:creationId xmlns:a16="http://schemas.microsoft.com/office/drawing/2014/main" id="{0D759CA4-14E9-0FC2-B81E-AA72EC0A090C}"/>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 name="Freeform 38">
                  <a:extLst>
                    <a:ext uri="{FF2B5EF4-FFF2-40B4-BE49-F238E27FC236}">
                      <a16:creationId xmlns:a16="http://schemas.microsoft.com/office/drawing/2014/main" id="{60B3969D-E66C-17DE-2D0C-276C270936CE}"/>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 name="Freeform 39">
                  <a:extLst>
                    <a:ext uri="{FF2B5EF4-FFF2-40B4-BE49-F238E27FC236}">
                      <a16:creationId xmlns:a16="http://schemas.microsoft.com/office/drawing/2014/main" id="{30887B9F-69FF-1DF4-23D5-D36D18C94D59}"/>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 name="Freeform 40">
                  <a:extLst>
                    <a:ext uri="{FF2B5EF4-FFF2-40B4-BE49-F238E27FC236}">
                      <a16:creationId xmlns:a16="http://schemas.microsoft.com/office/drawing/2014/main" id="{6463A306-B30A-6947-C8E9-F085D0D27011}"/>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 name="Freeform 41">
                  <a:extLst>
                    <a:ext uri="{FF2B5EF4-FFF2-40B4-BE49-F238E27FC236}">
                      <a16:creationId xmlns:a16="http://schemas.microsoft.com/office/drawing/2014/main" id="{382FF68E-DDF3-4231-F7F6-E8F2CBB7E890}"/>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 name="Freeform 42">
                  <a:extLst>
                    <a:ext uri="{FF2B5EF4-FFF2-40B4-BE49-F238E27FC236}">
                      <a16:creationId xmlns:a16="http://schemas.microsoft.com/office/drawing/2014/main" id="{D750128A-F238-F605-2B67-35FB77E92D5F}"/>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 name="Freeform 43">
                  <a:extLst>
                    <a:ext uri="{FF2B5EF4-FFF2-40B4-BE49-F238E27FC236}">
                      <a16:creationId xmlns:a16="http://schemas.microsoft.com/office/drawing/2014/main" id="{60CD9DEE-3B68-53D5-1FCF-80CF439CB27C}"/>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 name="Freeform 44">
                  <a:extLst>
                    <a:ext uri="{FF2B5EF4-FFF2-40B4-BE49-F238E27FC236}">
                      <a16:creationId xmlns:a16="http://schemas.microsoft.com/office/drawing/2014/main" id="{8D23AB8B-C125-7963-2A0B-4D1910713521}"/>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 name="Freeform 45">
                  <a:extLst>
                    <a:ext uri="{FF2B5EF4-FFF2-40B4-BE49-F238E27FC236}">
                      <a16:creationId xmlns:a16="http://schemas.microsoft.com/office/drawing/2014/main" id="{C6527615-4EE7-DAD1-BFA0-78211AAB9C4B}"/>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 name="Freeform 46">
                  <a:extLst>
                    <a:ext uri="{FF2B5EF4-FFF2-40B4-BE49-F238E27FC236}">
                      <a16:creationId xmlns:a16="http://schemas.microsoft.com/office/drawing/2014/main" id="{45FD55E9-DF39-F0AE-4BC5-399F1827A539}"/>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71" name="Grupo 70">
                <a:extLst>
                  <a:ext uri="{FF2B5EF4-FFF2-40B4-BE49-F238E27FC236}">
                    <a16:creationId xmlns:a16="http://schemas.microsoft.com/office/drawing/2014/main" id="{C9D88A17-F3FE-6C6B-39B2-175C567F5102}"/>
                  </a:ext>
                </a:extLst>
              </p:cNvPr>
              <p:cNvGrpSpPr/>
              <p:nvPr/>
            </p:nvGrpSpPr>
            <p:grpSpPr>
              <a:xfrm>
                <a:off x="4803743" y="4746384"/>
                <a:ext cx="444499" cy="441326"/>
                <a:chOff x="8401051" y="4767262"/>
                <a:chExt cx="444499" cy="441326"/>
              </a:xfrm>
            </p:grpSpPr>
            <p:sp>
              <p:nvSpPr>
                <p:cNvPr id="84" name="Freeform 51">
                  <a:extLst>
                    <a:ext uri="{FF2B5EF4-FFF2-40B4-BE49-F238E27FC236}">
                      <a16:creationId xmlns:a16="http://schemas.microsoft.com/office/drawing/2014/main" id="{A321B07A-9F5B-18AC-CB3F-B3210162715B}"/>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85" name="Grupo 84">
                  <a:extLst>
                    <a:ext uri="{FF2B5EF4-FFF2-40B4-BE49-F238E27FC236}">
                      <a16:creationId xmlns:a16="http://schemas.microsoft.com/office/drawing/2014/main" id="{803E4828-D371-D9E0-F31F-DB114FC4BF6F}"/>
                    </a:ext>
                  </a:extLst>
                </p:cNvPr>
                <p:cNvGrpSpPr/>
                <p:nvPr/>
              </p:nvGrpSpPr>
              <p:grpSpPr>
                <a:xfrm>
                  <a:off x="8443913" y="4767262"/>
                  <a:ext cx="352424" cy="341313"/>
                  <a:chOff x="8443913" y="4767262"/>
                  <a:chExt cx="352424" cy="341313"/>
                </a:xfrm>
              </p:grpSpPr>
              <p:sp>
                <p:nvSpPr>
                  <p:cNvPr id="86" name="Freeform 50">
                    <a:extLst>
                      <a:ext uri="{FF2B5EF4-FFF2-40B4-BE49-F238E27FC236}">
                        <a16:creationId xmlns:a16="http://schemas.microsoft.com/office/drawing/2014/main" id="{5955440F-6DB4-4C07-0690-1653B29558D0}"/>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 name="Freeform 52">
                    <a:extLst>
                      <a:ext uri="{FF2B5EF4-FFF2-40B4-BE49-F238E27FC236}">
                        <a16:creationId xmlns:a16="http://schemas.microsoft.com/office/drawing/2014/main" id="{6E64554E-1B82-F215-CAB8-D14CD21787D9}"/>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 name="Freeform 53">
                    <a:extLst>
                      <a:ext uri="{FF2B5EF4-FFF2-40B4-BE49-F238E27FC236}">
                        <a16:creationId xmlns:a16="http://schemas.microsoft.com/office/drawing/2014/main" id="{688AF71E-34E6-EC36-7733-B8967706F6CE}"/>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 name="Freeform 54">
                    <a:extLst>
                      <a:ext uri="{FF2B5EF4-FFF2-40B4-BE49-F238E27FC236}">
                        <a16:creationId xmlns:a16="http://schemas.microsoft.com/office/drawing/2014/main" id="{E0FB0C14-BBFF-9755-3006-F7608F84B75E}"/>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 name="Freeform 55">
                    <a:extLst>
                      <a:ext uri="{FF2B5EF4-FFF2-40B4-BE49-F238E27FC236}">
                        <a16:creationId xmlns:a16="http://schemas.microsoft.com/office/drawing/2014/main" id="{FDEF301D-262F-0F5D-515B-70E99773943A}"/>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 name="Freeform 56">
                    <a:extLst>
                      <a:ext uri="{FF2B5EF4-FFF2-40B4-BE49-F238E27FC236}">
                        <a16:creationId xmlns:a16="http://schemas.microsoft.com/office/drawing/2014/main" id="{CCC7921C-9307-BECD-C41A-0524AD64E8AB}"/>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 name="Freeform 57">
                    <a:extLst>
                      <a:ext uri="{FF2B5EF4-FFF2-40B4-BE49-F238E27FC236}">
                        <a16:creationId xmlns:a16="http://schemas.microsoft.com/office/drawing/2014/main" id="{6560AABB-E868-D9BB-6EFF-318230BC2F6C}"/>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 name="Freeform 58">
                    <a:extLst>
                      <a:ext uri="{FF2B5EF4-FFF2-40B4-BE49-F238E27FC236}">
                        <a16:creationId xmlns:a16="http://schemas.microsoft.com/office/drawing/2014/main" id="{1212E310-56B4-4A71-E2A9-2A637EA965C5}"/>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 name="Freeform 59">
                    <a:extLst>
                      <a:ext uri="{FF2B5EF4-FFF2-40B4-BE49-F238E27FC236}">
                        <a16:creationId xmlns:a16="http://schemas.microsoft.com/office/drawing/2014/main" id="{24FACB80-0431-F4BE-4C1B-77D1A72DB6D4}"/>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 name="Freeform 60">
                    <a:extLst>
                      <a:ext uri="{FF2B5EF4-FFF2-40B4-BE49-F238E27FC236}">
                        <a16:creationId xmlns:a16="http://schemas.microsoft.com/office/drawing/2014/main" id="{7477C020-BE51-DEC7-7BF8-161FBAA0255A}"/>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72" name="Grupo 71">
                <a:extLst>
                  <a:ext uri="{FF2B5EF4-FFF2-40B4-BE49-F238E27FC236}">
                    <a16:creationId xmlns:a16="http://schemas.microsoft.com/office/drawing/2014/main" id="{9E00B960-8C62-9232-E2A9-3D63712A13EA}"/>
                  </a:ext>
                </a:extLst>
              </p:cNvPr>
              <p:cNvGrpSpPr/>
              <p:nvPr/>
            </p:nvGrpSpPr>
            <p:grpSpPr>
              <a:xfrm>
                <a:off x="4492593" y="4747973"/>
                <a:ext cx="444499" cy="441324"/>
                <a:chOff x="8089901" y="4768851"/>
                <a:chExt cx="444499" cy="441324"/>
              </a:xfrm>
            </p:grpSpPr>
            <p:sp>
              <p:nvSpPr>
                <p:cNvPr id="73" name="Freeform 64">
                  <a:extLst>
                    <a:ext uri="{FF2B5EF4-FFF2-40B4-BE49-F238E27FC236}">
                      <a16:creationId xmlns:a16="http://schemas.microsoft.com/office/drawing/2014/main" id="{2719DF21-E6BD-7C20-C708-14C86B8C01BE}"/>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 name="Freeform 65">
                  <a:extLst>
                    <a:ext uri="{FF2B5EF4-FFF2-40B4-BE49-F238E27FC236}">
                      <a16:creationId xmlns:a16="http://schemas.microsoft.com/office/drawing/2014/main" id="{E8B78A71-3EAB-657F-9F3B-D4F99F09563C}"/>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 name="Freeform 66">
                  <a:extLst>
                    <a:ext uri="{FF2B5EF4-FFF2-40B4-BE49-F238E27FC236}">
                      <a16:creationId xmlns:a16="http://schemas.microsoft.com/office/drawing/2014/main" id="{4F077A91-7721-321A-5052-365BF71129A6}"/>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 name="Freeform 67">
                  <a:extLst>
                    <a:ext uri="{FF2B5EF4-FFF2-40B4-BE49-F238E27FC236}">
                      <a16:creationId xmlns:a16="http://schemas.microsoft.com/office/drawing/2014/main" id="{25747E6B-B83F-1024-C3FD-55C5DEDEEA1E}"/>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 name="Freeform 68">
                  <a:extLst>
                    <a:ext uri="{FF2B5EF4-FFF2-40B4-BE49-F238E27FC236}">
                      <a16:creationId xmlns:a16="http://schemas.microsoft.com/office/drawing/2014/main" id="{6D85B3B9-A91F-84BE-74D8-D2E99AA595D9}"/>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 name="Freeform 69">
                  <a:extLst>
                    <a:ext uri="{FF2B5EF4-FFF2-40B4-BE49-F238E27FC236}">
                      <a16:creationId xmlns:a16="http://schemas.microsoft.com/office/drawing/2014/main" id="{FBC1DAE7-FCA3-9608-E4D3-6B683A3EA099}"/>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 name="Freeform 70">
                  <a:extLst>
                    <a:ext uri="{FF2B5EF4-FFF2-40B4-BE49-F238E27FC236}">
                      <a16:creationId xmlns:a16="http://schemas.microsoft.com/office/drawing/2014/main" id="{5F3FBAF7-7B01-E1BE-9D1C-A8433529C828}"/>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 name="Freeform 71">
                  <a:extLst>
                    <a:ext uri="{FF2B5EF4-FFF2-40B4-BE49-F238E27FC236}">
                      <a16:creationId xmlns:a16="http://schemas.microsoft.com/office/drawing/2014/main" id="{DC3791FB-0B9E-14D2-0D04-97D31A2304EF}"/>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 name="Freeform 72">
                  <a:extLst>
                    <a:ext uri="{FF2B5EF4-FFF2-40B4-BE49-F238E27FC236}">
                      <a16:creationId xmlns:a16="http://schemas.microsoft.com/office/drawing/2014/main" id="{5E372BDD-F7DE-3F7A-4453-41ACAEB29D6E}"/>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 name="Freeform 73">
                  <a:extLst>
                    <a:ext uri="{FF2B5EF4-FFF2-40B4-BE49-F238E27FC236}">
                      <a16:creationId xmlns:a16="http://schemas.microsoft.com/office/drawing/2014/main" id="{6EA26D98-FBC2-B7E8-3086-7990C63C7AF7}"/>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 name="Freeform 74">
                  <a:extLst>
                    <a:ext uri="{FF2B5EF4-FFF2-40B4-BE49-F238E27FC236}">
                      <a16:creationId xmlns:a16="http://schemas.microsoft.com/office/drawing/2014/main" id="{A415AA89-48F9-997C-293D-7C4E16DDDD59}"/>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grpSp>
        <p:nvGrpSpPr>
          <p:cNvPr id="1808" name="Grupo 1807">
            <a:extLst>
              <a:ext uri="{FF2B5EF4-FFF2-40B4-BE49-F238E27FC236}">
                <a16:creationId xmlns:a16="http://schemas.microsoft.com/office/drawing/2014/main" id="{713FE9A4-3EAB-66A2-3A2A-0B82C3DD93B8}"/>
              </a:ext>
            </a:extLst>
          </p:cNvPr>
          <p:cNvGrpSpPr/>
          <p:nvPr/>
        </p:nvGrpSpPr>
        <p:grpSpPr>
          <a:xfrm>
            <a:off x="1814513" y="1046163"/>
            <a:ext cx="2282825" cy="4119562"/>
            <a:chOff x="1814513" y="1046163"/>
            <a:chExt cx="2282825" cy="4119562"/>
          </a:xfrm>
        </p:grpSpPr>
        <p:sp>
          <p:nvSpPr>
            <p:cNvPr id="5" name="Freeform 5">
              <a:extLst>
                <a:ext uri="{FF2B5EF4-FFF2-40B4-BE49-F238E27FC236}">
                  <a16:creationId xmlns:a16="http://schemas.microsoft.com/office/drawing/2014/main" id="{53AB54A1-2B57-1C5A-665B-E9478D7FABC3}"/>
                </a:ext>
              </a:extLst>
            </p:cNvPr>
            <p:cNvSpPr/>
            <p:nvPr/>
          </p:nvSpPr>
          <p:spPr bwMode="auto">
            <a:xfrm>
              <a:off x="2706688" y="3019425"/>
              <a:ext cx="1390650" cy="2146300"/>
            </a:xfrm>
            <a:custGeom>
              <a:avLst/>
              <a:gdLst>
                <a:gd name="T0" fmla="*/ 217 w 467"/>
                <a:gd name="T1" fmla="*/ 643 h 721"/>
                <a:gd name="T2" fmla="*/ 198 w 467"/>
                <a:gd name="T3" fmla="*/ 488 h 721"/>
                <a:gd name="T4" fmla="*/ 11 w 467"/>
                <a:gd name="T5" fmla="*/ 369 h 721"/>
                <a:gd name="T6" fmla="*/ 6 w 467"/>
                <a:gd name="T7" fmla="*/ 295 h 721"/>
                <a:gd name="T8" fmla="*/ 191 w 467"/>
                <a:gd name="T9" fmla="*/ 380 h 721"/>
                <a:gd name="T10" fmla="*/ 111 w 467"/>
                <a:gd name="T11" fmla="*/ 30 h 721"/>
                <a:gd name="T12" fmla="*/ 113 w 467"/>
                <a:gd name="T13" fmla="*/ 0 h 721"/>
                <a:gd name="T14" fmla="*/ 142 w 467"/>
                <a:gd name="T15" fmla="*/ 19 h 721"/>
                <a:gd name="T16" fmla="*/ 201 w 467"/>
                <a:gd name="T17" fmla="*/ 240 h 721"/>
                <a:gd name="T18" fmla="*/ 343 w 467"/>
                <a:gd name="T19" fmla="*/ 79 h 721"/>
                <a:gd name="T20" fmla="*/ 337 w 467"/>
                <a:gd name="T21" fmla="*/ 243 h 721"/>
                <a:gd name="T22" fmla="*/ 223 w 467"/>
                <a:gd name="T23" fmla="*/ 311 h 721"/>
                <a:gd name="T24" fmla="*/ 236 w 467"/>
                <a:gd name="T25" fmla="*/ 445 h 721"/>
                <a:gd name="T26" fmla="*/ 252 w 467"/>
                <a:gd name="T27" fmla="*/ 627 h 721"/>
                <a:gd name="T28" fmla="*/ 397 w 467"/>
                <a:gd name="T29" fmla="*/ 505 h 721"/>
                <a:gd name="T30" fmla="*/ 465 w 467"/>
                <a:gd name="T31" fmla="*/ 503 h 721"/>
                <a:gd name="T32" fmla="*/ 325 w 467"/>
                <a:gd name="T33" fmla="*/ 719 h 721"/>
                <a:gd name="T34" fmla="*/ 234 w 467"/>
                <a:gd name="T35" fmla="*/ 721 h 721"/>
                <a:gd name="T36" fmla="*/ 274 w 467"/>
                <a:gd name="T37" fmla="*/ 682 h 721"/>
                <a:gd name="T38" fmla="*/ 338 w 467"/>
                <a:gd name="T39" fmla="*/ 669 h 721"/>
                <a:gd name="T40" fmla="*/ 287 w 467"/>
                <a:gd name="T41" fmla="*/ 672 h 721"/>
                <a:gd name="T42" fmla="*/ 329 w 467"/>
                <a:gd name="T43" fmla="*/ 632 h 721"/>
                <a:gd name="T44" fmla="*/ 388 w 467"/>
                <a:gd name="T45" fmla="*/ 620 h 721"/>
                <a:gd name="T46" fmla="*/ 348 w 467"/>
                <a:gd name="T47" fmla="*/ 624 h 721"/>
                <a:gd name="T48" fmla="*/ 375 w 467"/>
                <a:gd name="T49" fmla="*/ 589 h 721"/>
                <a:gd name="T50" fmla="*/ 437 w 467"/>
                <a:gd name="T51" fmla="*/ 576 h 721"/>
                <a:gd name="T52" fmla="*/ 397 w 467"/>
                <a:gd name="T53" fmla="*/ 582 h 721"/>
                <a:gd name="T54" fmla="*/ 392 w 467"/>
                <a:gd name="T55" fmla="*/ 572 h 721"/>
                <a:gd name="T56" fmla="*/ 393 w 467"/>
                <a:gd name="T57" fmla="*/ 569 h 721"/>
                <a:gd name="T58" fmla="*/ 380 w 467"/>
                <a:gd name="T59" fmla="*/ 562 h 721"/>
                <a:gd name="T60" fmla="*/ 375 w 467"/>
                <a:gd name="T61" fmla="*/ 579 h 721"/>
                <a:gd name="T62" fmla="*/ 340 w 467"/>
                <a:gd name="T63" fmla="*/ 619 h 721"/>
                <a:gd name="T64" fmla="*/ 330 w 467"/>
                <a:gd name="T65" fmla="*/ 614 h 721"/>
                <a:gd name="T66" fmla="*/ 328 w 467"/>
                <a:gd name="T67" fmla="*/ 620 h 721"/>
                <a:gd name="T68" fmla="*/ 294 w 467"/>
                <a:gd name="T69" fmla="*/ 662 h 721"/>
                <a:gd name="T70" fmla="*/ 283 w 467"/>
                <a:gd name="T71" fmla="*/ 655 h 721"/>
                <a:gd name="T72" fmla="*/ 280 w 467"/>
                <a:gd name="T73" fmla="*/ 666 h 721"/>
                <a:gd name="T74" fmla="*/ 234 w 467"/>
                <a:gd name="T75" fmla="*/ 715 h 721"/>
                <a:gd name="T76" fmla="*/ 218 w 467"/>
                <a:gd name="T77" fmla="*/ 721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67" h="721">
                  <a:moveTo>
                    <a:pt x="218" y="721"/>
                  </a:moveTo>
                  <a:cubicBezTo>
                    <a:pt x="218" y="695"/>
                    <a:pt x="218" y="669"/>
                    <a:pt x="217" y="643"/>
                  </a:cubicBezTo>
                  <a:cubicBezTo>
                    <a:pt x="217" y="593"/>
                    <a:pt x="213" y="544"/>
                    <a:pt x="208" y="495"/>
                  </a:cubicBezTo>
                  <a:cubicBezTo>
                    <a:pt x="207" y="487"/>
                    <a:pt x="204" y="487"/>
                    <a:pt x="198" y="488"/>
                  </a:cubicBezTo>
                  <a:cubicBezTo>
                    <a:pt x="158" y="491"/>
                    <a:pt x="120" y="487"/>
                    <a:pt x="84" y="467"/>
                  </a:cubicBezTo>
                  <a:cubicBezTo>
                    <a:pt x="46" y="445"/>
                    <a:pt x="24" y="410"/>
                    <a:pt x="11" y="369"/>
                  </a:cubicBezTo>
                  <a:cubicBezTo>
                    <a:pt x="4" y="347"/>
                    <a:pt x="1" y="325"/>
                    <a:pt x="0" y="302"/>
                  </a:cubicBezTo>
                  <a:cubicBezTo>
                    <a:pt x="0" y="297"/>
                    <a:pt x="1" y="295"/>
                    <a:pt x="6" y="295"/>
                  </a:cubicBezTo>
                  <a:cubicBezTo>
                    <a:pt x="67" y="292"/>
                    <a:pt x="121" y="307"/>
                    <a:pt x="166" y="350"/>
                  </a:cubicBezTo>
                  <a:cubicBezTo>
                    <a:pt x="174" y="359"/>
                    <a:pt x="182" y="369"/>
                    <a:pt x="191" y="380"/>
                  </a:cubicBezTo>
                  <a:cubicBezTo>
                    <a:pt x="191" y="364"/>
                    <a:pt x="188" y="351"/>
                    <a:pt x="185" y="337"/>
                  </a:cubicBezTo>
                  <a:cubicBezTo>
                    <a:pt x="166" y="233"/>
                    <a:pt x="141" y="131"/>
                    <a:pt x="111" y="30"/>
                  </a:cubicBezTo>
                  <a:cubicBezTo>
                    <a:pt x="110" y="26"/>
                    <a:pt x="109" y="23"/>
                    <a:pt x="108" y="20"/>
                  </a:cubicBezTo>
                  <a:cubicBezTo>
                    <a:pt x="104" y="12"/>
                    <a:pt x="108" y="6"/>
                    <a:pt x="113" y="0"/>
                  </a:cubicBezTo>
                  <a:cubicBezTo>
                    <a:pt x="116" y="0"/>
                    <a:pt x="118" y="1"/>
                    <a:pt x="120" y="2"/>
                  </a:cubicBezTo>
                  <a:cubicBezTo>
                    <a:pt x="127" y="8"/>
                    <a:pt x="134" y="14"/>
                    <a:pt x="142" y="19"/>
                  </a:cubicBezTo>
                  <a:cubicBezTo>
                    <a:pt x="144" y="21"/>
                    <a:pt x="147" y="23"/>
                    <a:pt x="146" y="27"/>
                  </a:cubicBezTo>
                  <a:cubicBezTo>
                    <a:pt x="167" y="97"/>
                    <a:pt x="185" y="168"/>
                    <a:pt x="201" y="240"/>
                  </a:cubicBezTo>
                  <a:cubicBezTo>
                    <a:pt x="208" y="206"/>
                    <a:pt x="218" y="175"/>
                    <a:pt x="239" y="147"/>
                  </a:cubicBezTo>
                  <a:cubicBezTo>
                    <a:pt x="265" y="112"/>
                    <a:pt x="301" y="91"/>
                    <a:pt x="343" y="79"/>
                  </a:cubicBezTo>
                  <a:cubicBezTo>
                    <a:pt x="346" y="78"/>
                    <a:pt x="348" y="78"/>
                    <a:pt x="350" y="82"/>
                  </a:cubicBezTo>
                  <a:cubicBezTo>
                    <a:pt x="366" y="137"/>
                    <a:pt x="371" y="192"/>
                    <a:pt x="337" y="243"/>
                  </a:cubicBezTo>
                  <a:cubicBezTo>
                    <a:pt x="315" y="277"/>
                    <a:pt x="281" y="295"/>
                    <a:pt x="243" y="306"/>
                  </a:cubicBezTo>
                  <a:cubicBezTo>
                    <a:pt x="237" y="308"/>
                    <a:pt x="230" y="310"/>
                    <a:pt x="223" y="311"/>
                  </a:cubicBezTo>
                  <a:cubicBezTo>
                    <a:pt x="216" y="312"/>
                    <a:pt x="216" y="315"/>
                    <a:pt x="217" y="321"/>
                  </a:cubicBezTo>
                  <a:cubicBezTo>
                    <a:pt x="225" y="362"/>
                    <a:pt x="231" y="404"/>
                    <a:pt x="236" y="445"/>
                  </a:cubicBezTo>
                  <a:cubicBezTo>
                    <a:pt x="244" y="503"/>
                    <a:pt x="249" y="561"/>
                    <a:pt x="251" y="619"/>
                  </a:cubicBezTo>
                  <a:cubicBezTo>
                    <a:pt x="251" y="622"/>
                    <a:pt x="251" y="624"/>
                    <a:pt x="252" y="627"/>
                  </a:cubicBezTo>
                  <a:cubicBezTo>
                    <a:pt x="255" y="626"/>
                    <a:pt x="256" y="623"/>
                    <a:pt x="257" y="621"/>
                  </a:cubicBezTo>
                  <a:cubicBezTo>
                    <a:pt x="287" y="562"/>
                    <a:pt x="332" y="522"/>
                    <a:pt x="397" y="505"/>
                  </a:cubicBezTo>
                  <a:cubicBezTo>
                    <a:pt x="417" y="500"/>
                    <a:pt x="437" y="498"/>
                    <a:pt x="458" y="497"/>
                  </a:cubicBezTo>
                  <a:cubicBezTo>
                    <a:pt x="463" y="497"/>
                    <a:pt x="465" y="497"/>
                    <a:pt x="465" y="503"/>
                  </a:cubicBezTo>
                  <a:cubicBezTo>
                    <a:pt x="467" y="549"/>
                    <a:pt x="461" y="594"/>
                    <a:pt x="439" y="635"/>
                  </a:cubicBezTo>
                  <a:cubicBezTo>
                    <a:pt x="414" y="681"/>
                    <a:pt x="375" y="707"/>
                    <a:pt x="325" y="719"/>
                  </a:cubicBezTo>
                  <a:cubicBezTo>
                    <a:pt x="323" y="719"/>
                    <a:pt x="320" y="719"/>
                    <a:pt x="318" y="721"/>
                  </a:cubicBezTo>
                  <a:cubicBezTo>
                    <a:pt x="290" y="721"/>
                    <a:pt x="262" y="721"/>
                    <a:pt x="234" y="721"/>
                  </a:cubicBezTo>
                  <a:cubicBezTo>
                    <a:pt x="233" y="717"/>
                    <a:pt x="236" y="715"/>
                    <a:pt x="239" y="713"/>
                  </a:cubicBezTo>
                  <a:cubicBezTo>
                    <a:pt x="250" y="702"/>
                    <a:pt x="262" y="692"/>
                    <a:pt x="274" y="682"/>
                  </a:cubicBezTo>
                  <a:cubicBezTo>
                    <a:pt x="279" y="677"/>
                    <a:pt x="286" y="677"/>
                    <a:pt x="293" y="676"/>
                  </a:cubicBezTo>
                  <a:cubicBezTo>
                    <a:pt x="308" y="674"/>
                    <a:pt x="323" y="671"/>
                    <a:pt x="338" y="669"/>
                  </a:cubicBezTo>
                  <a:cubicBezTo>
                    <a:pt x="323" y="670"/>
                    <a:pt x="309" y="673"/>
                    <a:pt x="295" y="674"/>
                  </a:cubicBezTo>
                  <a:cubicBezTo>
                    <a:pt x="292" y="675"/>
                    <a:pt x="288" y="676"/>
                    <a:pt x="287" y="672"/>
                  </a:cubicBezTo>
                  <a:cubicBezTo>
                    <a:pt x="285" y="669"/>
                    <a:pt x="289" y="668"/>
                    <a:pt x="291" y="666"/>
                  </a:cubicBezTo>
                  <a:cubicBezTo>
                    <a:pt x="304" y="655"/>
                    <a:pt x="316" y="643"/>
                    <a:pt x="329" y="632"/>
                  </a:cubicBezTo>
                  <a:cubicBezTo>
                    <a:pt x="332" y="629"/>
                    <a:pt x="336" y="628"/>
                    <a:pt x="340" y="627"/>
                  </a:cubicBezTo>
                  <a:cubicBezTo>
                    <a:pt x="356" y="625"/>
                    <a:pt x="372" y="623"/>
                    <a:pt x="388" y="620"/>
                  </a:cubicBezTo>
                  <a:cubicBezTo>
                    <a:pt x="377" y="621"/>
                    <a:pt x="367" y="622"/>
                    <a:pt x="356" y="624"/>
                  </a:cubicBezTo>
                  <a:cubicBezTo>
                    <a:pt x="353" y="624"/>
                    <a:pt x="351" y="625"/>
                    <a:pt x="348" y="624"/>
                  </a:cubicBezTo>
                  <a:cubicBezTo>
                    <a:pt x="344" y="624"/>
                    <a:pt x="341" y="621"/>
                    <a:pt x="345" y="617"/>
                  </a:cubicBezTo>
                  <a:cubicBezTo>
                    <a:pt x="355" y="607"/>
                    <a:pt x="364" y="597"/>
                    <a:pt x="375" y="589"/>
                  </a:cubicBezTo>
                  <a:cubicBezTo>
                    <a:pt x="383" y="582"/>
                    <a:pt x="394" y="583"/>
                    <a:pt x="404" y="582"/>
                  </a:cubicBezTo>
                  <a:cubicBezTo>
                    <a:pt x="415" y="580"/>
                    <a:pt x="426" y="578"/>
                    <a:pt x="437" y="576"/>
                  </a:cubicBezTo>
                  <a:cubicBezTo>
                    <a:pt x="425" y="577"/>
                    <a:pt x="414" y="580"/>
                    <a:pt x="402" y="581"/>
                  </a:cubicBezTo>
                  <a:cubicBezTo>
                    <a:pt x="400" y="581"/>
                    <a:pt x="399" y="582"/>
                    <a:pt x="397" y="582"/>
                  </a:cubicBezTo>
                  <a:cubicBezTo>
                    <a:pt x="394" y="582"/>
                    <a:pt x="390" y="583"/>
                    <a:pt x="389" y="579"/>
                  </a:cubicBezTo>
                  <a:cubicBezTo>
                    <a:pt x="388" y="576"/>
                    <a:pt x="390" y="574"/>
                    <a:pt x="392" y="572"/>
                  </a:cubicBezTo>
                  <a:cubicBezTo>
                    <a:pt x="405" y="560"/>
                    <a:pt x="416" y="545"/>
                    <a:pt x="429" y="532"/>
                  </a:cubicBezTo>
                  <a:cubicBezTo>
                    <a:pt x="418" y="545"/>
                    <a:pt x="405" y="557"/>
                    <a:pt x="393" y="569"/>
                  </a:cubicBezTo>
                  <a:cubicBezTo>
                    <a:pt x="389" y="572"/>
                    <a:pt x="386" y="579"/>
                    <a:pt x="380" y="576"/>
                  </a:cubicBezTo>
                  <a:cubicBezTo>
                    <a:pt x="375" y="573"/>
                    <a:pt x="380" y="567"/>
                    <a:pt x="380" y="562"/>
                  </a:cubicBezTo>
                  <a:cubicBezTo>
                    <a:pt x="383" y="550"/>
                    <a:pt x="386" y="538"/>
                    <a:pt x="387" y="526"/>
                  </a:cubicBezTo>
                  <a:cubicBezTo>
                    <a:pt x="383" y="544"/>
                    <a:pt x="380" y="562"/>
                    <a:pt x="375" y="579"/>
                  </a:cubicBezTo>
                  <a:cubicBezTo>
                    <a:pt x="373" y="586"/>
                    <a:pt x="371" y="591"/>
                    <a:pt x="366" y="595"/>
                  </a:cubicBezTo>
                  <a:cubicBezTo>
                    <a:pt x="357" y="603"/>
                    <a:pt x="349" y="611"/>
                    <a:pt x="340" y="619"/>
                  </a:cubicBezTo>
                  <a:cubicBezTo>
                    <a:pt x="338" y="622"/>
                    <a:pt x="335" y="625"/>
                    <a:pt x="332" y="623"/>
                  </a:cubicBezTo>
                  <a:cubicBezTo>
                    <a:pt x="328" y="621"/>
                    <a:pt x="330" y="617"/>
                    <a:pt x="330" y="614"/>
                  </a:cubicBezTo>
                  <a:cubicBezTo>
                    <a:pt x="332" y="600"/>
                    <a:pt x="336" y="586"/>
                    <a:pt x="339" y="572"/>
                  </a:cubicBezTo>
                  <a:cubicBezTo>
                    <a:pt x="335" y="588"/>
                    <a:pt x="330" y="604"/>
                    <a:pt x="328" y="620"/>
                  </a:cubicBezTo>
                  <a:cubicBezTo>
                    <a:pt x="326" y="629"/>
                    <a:pt x="322" y="637"/>
                    <a:pt x="315" y="643"/>
                  </a:cubicBezTo>
                  <a:cubicBezTo>
                    <a:pt x="308" y="649"/>
                    <a:pt x="301" y="655"/>
                    <a:pt x="294" y="662"/>
                  </a:cubicBezTo>
                  <a:cubicBezTo>
                    <a:pt x="291" y="664"/>
                    <a:pt x="288" y="668"/>
                    <a:pt x="284" y="666"/>
                  </a:cubicBezTo>
                  <a:cubicBezTo>
                    <a:pt x="280" y="663"/>
                    <a:pt x="282" y="659"/>
                    <a:pt x="283" y="655"/>
                  </a:cubicBezTo>
                  <a:cubicBezTo>
                    <a:pt x="286" y="644"/>
                    <a:pt x="288" y="632"/>
                    <a:pt x="290" y="620"/>
                  </a:cubicBezTo>
                  <a:cubicBezTo>
                    <a:pt x="287" y="635"/>
                    <a:pt x="283" y="651"/>
                    <a:pt x="280" y="666"/>
                  </a:cubicBezTo>
                  <a:cubicBezTo>
                    <a:pt x="278" y="673"/>
                    <a:pt x="275" y="679"/>
                    <a:pt x="270" y="683"/>
                  </a:cubicBezTo>
                  <a:cubicBezTo>
                    <a:pt x="258" y="694"/>
                    <a:pt x="246" y="704"/>
                    <a:pt x="234" y="715"/>
                  </a:cubicBezTo>
                  <a:cubicBezTo>
                    <a:pt x="231" y="717"/>
                    <a:pt x="228" y="719"/>
                    <a:pt x="225" y="721"/>
                  </a:cubicBezTo>
                  <a:cubicBezTo>
                    <a:pt x="223" y="721"/>
                    <a:pt x="220" y="721"/>
                    <a:pt x="218" y="721"/>
                  </a:cubicBezTo>
                  <a:close/>
                </a:path>
              </a:pathLst>
            </a:custGeom>
            <a:solidFill>
              <a:srgbClr val="75A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 name="Freeform 6">
              <a:extLst>
                <a:ext uri="{FF2B5EF4-FFF2-40B4-BE49-F238E27FC236}">
                  <a16:creationId xmlns:a16="http://schemas.microsoft.com/office/drawing/2014/main" id="{4EC07E38-0D5E-53FF-8B87-AB1E0AD86A3D}"/>
                </a:ext>
              </a:extLst>
            </p:cNvPr>
            <p:cNvSpPr/>
            <p:nvPr/>
          </p:nvSpPr>
          <p:spPr bwMode="auto">
            <a:xfrm>
              <a:off x="2244726" y="2600325"/>
              <a:ext cx="357188" cy="561975"/>
            </a:xfrm>
            <a:custGeom>
              <a:avLst/>
              <a:gdLst>
                <a:gd name="T0" fmla="*/ 69 w 120"/>
                <a:gd name="T1" fmla="*/ 150 h 189"/>
                <a:gd name="T2" fmla="*/ 35 w 120"/>
                <a:gd name="T3" fmla="*/ 177 h 189"/>
                <a:gd name="T4" fmla="*/ 19 w 120"/>
                <a:gd name="T5" fmla="*/ 186 h 189"/>
                <a:gd name="T6" fmla="*/ 6 w 120"/>
                <a:gd name="T7" fmla="*/ 179 h 189"/>
                <a:gd name="T8" fmla="*/ 7 w 120"/>
                <a:gd name="T9" fmla="*/ 106 h 189"/>
                <a:gd name="T10" fmla="*/ 6 w 120"/>
                <a:gd name="T11" fmla="*/ 98 h 189"/>
                <a:gd name="T12" fmla="*/ 62 w 120"/>
                <a:gd name="T13" fmla="*/ 4 h 189"/>
                <a:gd name="T14" fmla="*/ 69 w 120"/>
                <a:gd name="T15" fmla="*/ 0 h 189"/>
                <a:gd name="T16" fmla="*/ 76 w 120"/>
                <a:gd name="T17" fmla="*/ 4 h 189"/>
                <a:gd name="T18" fmla="*/ 111 w 120"/>
                <a:gd name="T19" fmla="*/ 26 h 189"/>
                <a:gd name="T20" fmla="*/ 120 w 120"/>
                <a:gd name="T21" fmla="*/ 33 h 189"/>
                <a:gd name="T22" fmla="*/ 91 w 120"/>
                <a:gd name="T23" fmla="*/ 123 h 189"/>
                <a:gd name="T24" fmla="*/ 69 w 120"/>
                <a:gd name="T25" fmla="*/ 15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0" h="189">
                  <a:moveTo>
                    <a:pt x="69" y="150"/>
                  </a:moveTo>
                  <a:cubicBezTo>
                    <a:pt x="58" y="159"/>
                    <a:pt x="48" y="170"/>
                    <a:pt x="35" y="177"/>
                  </a:cubicBezTo>
                  <a:cubicBezTo>
                    <a:pt x="30" y="181"/>
                    <a:pt x="25" y="183"/>
                    <a:pt x="19" y="186"/>
                  </a:cubicBezTo>
                  <a:cubicBezTo>
                    <a:pt x="12" y="189"/>
                    <a:pt x="8" y="186"/>
                    <a:pt x="6" y="179"/>
                  </a:cubicBezTo>
                  <a:cubicBezTo>
                    <a:pt x="0" y="155"/>
                    <a:pt x="3" y="130"/>
                    <a:pt x="7" y="106"/>
                  </a:cubicBezTo>
                  <a:cubicBezTo>
                    <a:pt x="7" y="103"/>
                    <a:pt x="9" y="100"/>
                    <a:pt x="6" y="98"/>
                  </a:cubicBezTo>
                  <a:cubicBezTo>
                    <a:pt x="17" y="61"/>
                    <a:pt x="35" y="30"/>
                    <a:pt x="62" y="4"/>
                  </a:cubicBezTo>
                  <a:cubicBezTo>
                    <a:pt x="64" y="2"/>
                    <a:pt x="66" y="0"/>
                    <a:pt x="69" y="0"/>
                  </a:cubicBezTo>
                  <a:cubicBezTo>
                    <a:pt x="72" y="0"/>
                    <a:pt x="74" y="2"/>
                    <a:pt x="76" y="4"/>
                  </a:cubicBezTo>
                  <a:cubicBezTo>
                    <a:pt x="87" y="12"/>
                    <a:pt x="98" y="20"/>
                    <a:pt x="111" y="26"/>
                  </a:cubicBezTo>
                  <a:cubicBezTo>
                    <a:pt x="115" y="28"/>
                    <a:pt x="118" y="29"/>
                    <a:pt x="120" y="33"/>
                  </a:cubicBezTo>
                  <a:cubicBezTo>
                    <a:pt x="118" y="66"/>
                    <a:pt x="108" y="95"/>
                    <a:pt x="91" y="123"/>
                  </a:cubicBezTo>
                  <a:cubicBezTo>
                    <a:pt x="85" y="133"/>
                    <a:pt x="78" y="142"/>
                    <a:pt x="69" y="15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 name="Freeform 7">
              <a:extLst>
                <a:ext uri="{FF2B5EF4-FFF2-40B4-BE49-F238E27FC236}">
                  <a16:creationId xmlns:a16="http://schemas.microsoft.com/office/drawing/2014/main" id="{71D0A624-137F-C1CD-E633-CB89ECEDA7EA}"/>
                </a:ext>
              </a:extLst>
            </p:cNvPr>
            <p:cNvSpPr/>
            <p:nvPr/>
          </p:nvSpPr>
          <p:spPr bwMode="auto">
            <a:xfrm>
              <a:off x="3173413" y="1779588"/>
              <a:ext cx="547688" cy="338137"/>
            </a:xfrm>
            <a:custGeom>
              <a:avLst/>
              <a:gdLst>
                <a:gd name="T0" fmla="*/ 107 w 184"/>
                <a:gd name="T1" fmla="*/ 0 h 114"/>
                <a:gd name="T2" fmla="*/ 115 w 184"/>
                <a:gd name="T3" fmla="*/ 6 h 114"/>
                <a:gd name="T4" fmla="*/ 171 w 184"/>
                <a:gd name="T5" fmla="*/ 12 h 114"/>
                <a:gd name="T6" fmla="*/ 178 w 184"/>
                <a:gd name="T7" fmla="*/ 30 h 114"/>
                <a:gd name="T8" fmla="*/ 141 w 184"/>
                <a:gd name="T9" fmla="*/ 70 h 114"/>
                <a:gd name="T10" fmla="*/ 135 w 184"/>
                <a:gd name="T11" fmla="*/ 78 h 114"/>
                <a:gd name="T12" fmla="*/ 39 w 184"/>
                <a:gd name="T13" fmla="*/ 113 h 114"/>
                <a:gd name="T14" fmla="*/ 31 w 184"/>
                <a:gd name="T15" fmla="*/ 113 h 114"/>
                <a:gd name="T16" fmla="*/ 26 w 184"/>
                <a:gd name="T17" fmla="*/ 107 h 114"/>
                <a:gd name="T18" fmla="*/ 2 w 184"/>
                <a:gd name="T19" fmla="*/ 59 h 114"/>
                <a:gd name="T20" fmla="*/ 0 w 184"/>
                <a:gd name="T21" fmla="*/ 52 h 114"/>
                <a:gd name="T22" fmla="*/ 10 w 184"/>
                <a:gd name="T23" fmla="*/ 41 h 114"/>
                <a:gd name="T24" fmla="*/ 93 w 184"/>
                <a:gd name="T25" fmla="*/ 7 h 114"/>
                <a:gd name="T26" fmla="*/ 107 w 184"/>
                <a:gd name="T2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4" h="114">
                  <a:moveTo>
                    <a:pt x="107" y="0"/>
                  </a:moveTo>
                  <a:cubicBezTo>
                    <a:pt x="106" y="6"/>
                    <a:pt x="111" y="6"/>
                    <a:pt x="115" y="6"/>
                  </a:cubicBezTo>
                  <a:cubicBezTo>
                    <a:pt x="134" y="5"/>
                    <a:pt x="153" y="6"/>
                    <a:pt x="171" y="12"/>
                  </a:cubicBezTo>
                  <a:cubicBezTo>
                    <a:pt x="183" y="16"/>
                    <a:pt x="184" y="19"/>
                    <a:pt x="178" y="30"/>
                  </a:cubicBezTo>
                  <a:cubicBezTo>
                    <a:pt x="169" y="46"/>
                    <a:pt x="155" y="58"/>
                    <a:pt x="141" y="70"/>
                  </a:cubicBezTo>
                  <a:cubicBezTo>
                    <a:pt x="138" y="73"/>
                    <a:pt x="135" y="74"/>
                    <a:pt x="135" y="78"/>
                  </a:cubicBezTo>
                  <a:cubicBezTo>
                    <a:pt x="106" y="97"/>
                    <a:pt x="74" y="111"/>
                    <a:pt x="39" y="113"/>
                  </a:cubicBezTo>
                  <a:cubicBezTo>
                    <a:pt x="36" y="114"/>
                    <a:pt x="34" y="114"/>
                    <a:pt x="31" y="113"/>
                  </a:cubicBezTo>
                  <a:cubicBezTo>
                    <a:pt x="28" y="112"/>
                    <a:pt x="27" y="110"/>
                    <a:pt x="26" y="107"/>
                  </a:cubicBezTo>
                  <a:cubicBezTo>
                    <a:pt x="21" y="90"/>
                    <a:pt x="13" y="74"/>
                    <a:pt x="2" y="59"/>
                  </a:cubicBezTo>
                  <a:cubicBezTo>
                    <a:pt x="1" y="57"/>
                    <a:pt x="0" y="55"/>
                    <a:pt x="0" y="52"/>
                  </a:cubicBezTo>
                  <a:cubicBezTo>
                    <a:pt x="2" y="47"/>
                    <a:pt x="6" y="44"/>
                    <a:pt x="10" y="41"/>
                  </a:cubicBezTo>
                  <a:cubicBezTo>
                    <a:pt x="36" y="24"/>
                    <a:pt x="62" y="11"/>
                    <a:pt x="93" y="7"/>
                  </a:cubicBezTo>
                  <a:cubicBezTo>
                    <a:pt x="99" y="6"/>
                    <a:pt x="102" y="1"/>
                    <a:pt x="107" y="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 name="Freeform 8">
              <a:extLst>
                <a:ext uri="{FF2B5EF4-FFF2-40B4-BE49-F238E27FC236}">
                  <a16:creationId xmlns:a16="http://schemas.microsoft.com/office/drawing/2014/main" id="{372F541C-6A8F-627C-4620-C744DDE7BA85}"/>
                </a:ext>
              </a:extLst>
            </p:cNvPr>
            <p:cNvSpPr/>
            <p:nvPr/>
          </p:nvSpPr>
          <p:spPr bwMode="auto">
            <a:xfrm>
              <a:off x="2971801" y="1409700"/>
              <a:ext cx="392113" cy="488950"/>
            </a:xfrm>
            <a:custGeom>
              <a:avLst/>
              <a:gdLst>
                <a:gd name="T0" fmla="*/ 53 w 132"/>
                <a:gd name="T1" fmla="*/ 25 h 164"/>
                <a:gd name="T2" fmla="*/ 55 w 132"/>
                <a:gd name="T3" fmla="*/ 37 h 164"/>
                <a:gd name="T4" fmla="*/ 86 w 132"/>
                <a:gd name="T5" fmla="*/ 16 h 164"/>
                <a:gd name="T6" fmla="*/ 118 w 132"/>
                <a:gd name="T7" fmla="*/ 2 h 164"/>
                <a:gd name="T8" fmla="*/ 130 w 132"/>
                <a:gd name="T9" fmla="*/ 12 h 164"/>
                <a:gd name="T10" fmla="*/ 122 w 132"/>
                <a:gd name="T11" fmla="*/ 73 h 164"/>
                <a:gd name="T12" fmla="*/ 123 w 132"/>
                <a:gd name="T13" fmla="*/ 81 h 164"/>
                <a:gd name="T14" fmla="*/ 81 w 132"/>
                <a:gd name="T15" fmla="*/ 147 h 164"/>
                <a:gd name="T16" fmla="*/ 58 w 132"/>
                <a:gd name="T17" fmla="*/ 164 h 164"/>
                <a:gd name="T18" fmla="*/ 44 w 132"/>
                <a:gd name="T19" fmla="*/ 154 h 164"/>
                <a:gd name="T20" fmla="*/ 10 w 132"/>
                <a:gd name="T21" fmla="*/ 132 h 164"/>
                <a:gd name="T22" fmla="*/ 1 w 132"/>
                <a:gd name="T23" fmla="*/ 126 h 164"/>
                <a:gd name="T24" fmla="*/ 4 w 132"/>
                <a:gd name="T25" fmla="*/ 112 h 164"/>
                <a:gd name="T26" fmla="*/ 43 w 132"/>
                <a:gd name="T27" fmla="*/ 48 h 164"/>
                <a:gd name="T28" fmla="*/ 50 w 132"/>
                <a:gd name="T29" fmla="*/ 30 h 164"/>
                <a:gd name="T30" fmla="*/ 53 w 132"/>
                <a:gd name="T31" fmla="*/ 2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164">
                  <a:moveTo>
                    <a:pt x="53" y="25"/>
                  </a:moveTo>
                  <a:cubicBezTo>
                    <a:pt x="53" y="29"/>
                    <a:pt x="54" y="32"/>
                    <a:pt x="55" y="37"/>
                  </a:cubicBezTo>
                  <a:cubicBezTo>
                    <a:pt x="66" y="30"/>
                    <a:pt x="75" y="22"/>
                    <a:pt x="86" y="16"/>
                  </a:cubicBezTo>
                  <a:cubicBezTo>
                    <a:pt x="96" y="10"/>
                    <a:pt x="106" y="5"/>
                    <a:pt x="118" y="2"/>
                  </a:cubicBezTo>
                  <a:cubicBezTo>
                    <a:pt x="127" y="0"/>
                    <a:pt x="130" y="2"/>
                    <a:pt x="130" y="12"/>
                  </a:cubicBezTo>
                  <a:cubicBezTo>
                    <a:pt x="132" y="33"/>
                    <a:pt x="128" y="53"/>
                    <a:pt x="122" y="73"/>
                  </a:cubicBezTo>
                  <a:cubicBezTo>
                    <a:pt x="121" y="75"/>
                    <a:pt x="117" y="79"/>
                    <a:pt x="123" y="81"/>
                  </a:cubicBezTo>
                  <a:cubicBezTo>
                    <a:pt x="111" y="104"/>
                    <a:pt x="100" y="128"/>
                    <a:pt x="81" y="147"/>
                  </a:cubicBezTo>
                  <a:cubicBezTo>
                    <a:pt x="74" y="154"/>
                    <a:pt x="68" y="162"/>
                    <a:pt x="58" y="164"/>
                  </a:cubicBezTo>
                  <a:cubicBezTo>
                    <a:pt x="52" y="163"/>
                    <a:pt x="48" y="158"/>
                    <a:pt x="44" y="154"/>
                  </a:cubicBezTo>
                  <a:cubicBezTo>
                    <a:pt x="34" y="145"/>
                    <a:pt x="22" y="138"/>
                    <a:pt x="10" y="132"/>
                  </a:cubicBezTo>
                  <a:cubicBezTo>
                    <a:pt x="7" y="131"/>
                    <a:pt x="3" y="129"/>
                    <a:pt x="1" y="126"/>
                  </a:cubicBezTo>
                  <a:cubicBezTo>
                    <a:pt x="0" y="121"/>
                    <a:pt x="2" y="117"/>
                    <a:pt x="4" y="112"/>
                  </a:cubicBezTo>
                  <a:cubicBezTo>
                    <a:pt x="13" y="88"/>
                    <a:pt x="26" y="67"/>
                    <a:pt x="43" y="48"/>
                  </a:cubicBezTo>
                  <a:cubicBezTo>
                    <a:pt x="48" y="43"/>
                    <a:pt x="52" y="38"/>
                    <a:pt x="50" y="30"/>
                  </a:cubicBezTo>
                  <a:cubicBezTo>
                    <a:pt x="50" y="28"/>
                    <a:pt x="51" y="26"/>
                    <a:pt x="53" y="2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 name="Freeform 9">
              <a:extLst>
                <a:ext uri="{FF2B5EF4-FFF2-40B4-BE49-F238E27FC236}">
                  <a16:creationId xmlns:a16="http://schemas.microsoft.com/office/drawing/2014/main" id="{D285C856-5025-E89C-F80B-741E7044A883}"/>
                </a:ext>
              </a:extLst>
            </p:cNvPr>
            <p:cNvSpPr/>
            <p:nvPr/>
          </p:nvSpPr>
          <p:spPr bwMode="auto">
            <a:xfrm>
              <a:off x="2235201" y="1385888"/>
              <a:ext cx="384175" cy="496887"/>
            </a:xfrm>
            <a:custGeom>
              <a:avLst/>
              <a:gdLst>
                <a:gd name="T0" fmla="*/ 0 w 129"/>
                <a:gd name="T1" fmla="*/ 65 h 167"/>
                <a:gd name="T2" fmla="*/ 5 w 129"/>
                <a:gd name="T3" fmla="*/ 58 h 167"/>
                <a:gd name="T4" fmla="*/ 2 w 129"/>
                <a:gd name="T5" fmla="*/ 17 h 167"/>
                <a:gd name="T6" fmla="*/ 20 w 129"/>
                <a:gd name="T7" fmla="*/ 5 h 167"/>
                <a:gd name="T8" fmla="*/ 68 w 129"/>
                <a:gd name="T9" fmla="*/ 34 h 167"/>
                <a:gd name="T10" fmla="*/ 76 w 129"/>
                <a:gd name="T11" fmla="*/ 37 h 167"/>
                <a:gd name="T12" fmla="*/ 101 w 129"/>
                <a:gd name="T13" fmla="*/ 68 h 167"/>
                <a:gd name="T14" fmla="*/ 128 w 129"/>
                <a:gd name="T15" fmla="*/ 123 h 167"/>
                <a:gd name="T16" fmla="*/ 126 w 129"/>
                <a:gd name="T17" fmla="*/ 133 h 167"/>
                <a:gd name="T18" fmla="*/ 70 w 129"/>
                <a:gd name="T19" fmla="*/ 167 h 167"/>
                <a:gd name="T20" fmla="*/ 54 w 129"/>
                <a:gd name="T21" fmla="*/ 157 h 167"/>
                <a:gd name="T22" fmla="*/ 8 w 129"/>
                <a:gd name="T23" fmla="*/ 78 h 167"/>
                <a:gd name="T24" fmla="*/ 0 w 129"/>
                <a:gd name="T25" fmla="*/ 65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9" h="167">
                  <a:moveTo>
                    <a:pt x="0" y="65"/>
                  </a:moveTo>
                  <a:cubicBezTo>
                    <a:pt x="6" y="66"/>
                    <a:pt x="6" y="62"/>
                    <a:pt x="5" y="58"/>
                  </a:cubicBezTo>
                  <a:cubicBezTo>
                    <a:pt x="1" y="44"/>
                    <a:pt x="1" y="30"/>
                    <a:pt x="2" y="17"/>
                  </a:cubicBezTo>
                  <a:cubicBezTo>
                    <a:pt x="3" y="3"/>
                    <a:pt x="7" y="0"/>
                    <a:pt x="20" y="5"/>
                  </a:cubicBezTo>
                  <a:cubicBezTo>
                    <a:pt x="38" y="12"/>
                    <a:pt x="53" y="22"/>
                    <a:pt x="68" y="34"/>
                  </a:cubicBezTo>
                  <a:cubicBezTo>
                    <a:pt x="70" y="36"/>
                    <a:pt x="72" y="40"/>
                    <a:pt x="76" y="37"/>
                  </a:cubicBezTo>
                  <a:cubicBezTo>
                    <a:pt x="85" y="47"/>
                    <a:pt x="93" y="57"/>
                    <a:pt x="101" y="68"/>
                  </a:cubicBezTo>
                  <a:cubicBezTo>
                    <a:pt x="114" y="84"/>
                    <a:pt x="122" y="103"/>
                    <a:pt x="128" y="123"/>
                  </a:cubicBezTo>
                  <a:cubicBezTo>
                    <a:pt x="129" y="127"/>
                    <a:pt x="129" y="130"/>
                    <a:pt x="126" y="133"/>
                  </a:cubicBezTo>
                  <a:cubicBezTo>
                    <a:pt x="105" y="141"/>
                    <a:pt x="89" y="155"/>
                    <a:pt x="70" y="167"/>
                  </a:cubicBezTo>
                  <a:cubicBezTo>
                    <a:pt x="63" y="166"/>
                    <a:pt x="59" y="161"/>
                    <a:pt x="54" y="157"/>
                  </a:cubicBezTo>
                  <a:cubicBezTo>
                    <a:pt x="33" y="134"/>
                    <a:pt x="17" y="108"/>
                    <a:pt x="8" y="78"/>
                  </a:cubicBezTo>
                  <a:cubicBezTo>
                    <a:pt x="6" y="72"/>
                    <a:pt x="1" y="70"/>
                    <a:pt x="0" y="6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 name="Freeform 10">
              <a:extLst>
                <a:ext uri="{FF2B5EF4-FFF2-40B4-BE49-F238E27FC236}">
                  <a16:creationId xmlns:a16="http://schemas.microsoft.com/office/drawing/2014/main" id="{DC9FCC42-06AE-402D-B275-4B494A8E1CC3}"/>
                </a:ext>
              </a:extLst>
            </p:cNvPr>
            <p:cNvSpPr/>
            <p:nvPr/>
          </p:nvSpPr>
          <p:spPr bwMode="auto">
            <a:xfrm>
              <a:off x="2659063" y="1235075"/>
              <a:ext cx="282575" cy="528637"/>
            </a:xfrm>
            <a:custGeom>
              <a:avLst/>
              <a:gdLst>
                <a:gd name="T0" fmla="*/ 5 w 95"/>
                <a:gd name="T1" fmla="*/ 60 h 178"/>
                <a:gd name="T2" fmla="*/ 14 w 95"/>
                <a:gd name="T3" fmla="*/ 58 h 178"/>
                <a:gd name="T4" fmla="*/ 39 w 95"/>
                <a:gd name="T5" fmla="*/ 11 h 178"/>
                <a:gd name="T6" fmla="*/ 58 w 95"/>
                <a:gd name="T7" fmla="*/ 10 h 178"/>
                <a:gd name="T8" fmla="*/ 79 w 95"/>
                <a:gd name="T9" fmla="*/ 50 h 178"/>
                <a:gd name="T10" fmla="*/ 87 w 95"/>
                <a:gd name="T11" fmla="*/ 58 h 178"/>
                <a:gd name="T12" fmla="*/ 93 w 95"/>
                <a:gd name="T13" fmla="*/ 132 h 178"/>
                <a:gd name="T14" fmla="*/ 85 w 95"/>
                <a:gd name="T15" fmla="*/ 171 h 178"/>
                <a:gd name="T16" fmla="*/ 81 w 95"/>
                <a:gd name="T17" fmla="*/ 177 h 178"/>
                <a:gd name="T18" fmla="*/ 69 w 95"/>
                <a:gd name="T19" fmla="*/ 177 h 178"/>
                <a:gd name="T20" fmla="*/ 21 w 95"/>
                <a:gd name="T21" fmla="*/ 176 h 178"/>
                <a:gd name="T22" fmla="*/ 12 w 95"/>
                <a:gd name="T23" fmla="*/ 175 h 178"/>
                <a:gd name="T24" fmla="*/ 7 w 95"/>
                <a:gd name="T25" fmla="*/ 167 h 178"/>
                <a:gd name="T26" fmla="*/ 3 w 95"/>
                <a:gd name="T27" fmla="*/ 91 h 178"/>
                <a:gd name="T28" fmla="*/ 5 w 95"/>
                <a:gd name="T29" fmla="*/ 6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78">
                  <a:moveTo>
                    <a:pt x="5" y="60"/>
                  </a:moveTo>
                  <a:cubicBezTo>
                    <a:pt x="9" y="64"/>
                    <a:pt x="11" y="65"/>
                    <a:pt x="14" y="58"/>
                  </a:cubicBezTo>
                  <a:cubicBezTo>
                    <a:pt x="19" y="41"/>
                    <a:pt x="27" y="25"/>
                    <a:pt x="39" y="11"/>
                  </a:cubicBezTo>
                  <a:cubicBezTo>
                    <a:pt x="47" y="1"/>
                    <a:pt x="50" y="0"/>
                    <a:pt x="58" y="10"/>
                  </a:cubicBezTo>
                  <a:cubicBezTo>
                    <a:pt x="68" y="22"/>
                    <a:pt x="74" y="36"/>
                    <a:pt x="79" y="50"/>
                  </a:cubicBezTo>
                  <a:cubicBezTo>
                    <a:pt x="81" y="54"/>
                    <a:pt x="81" y="59"/>
                    <a:pt x="87" y="58"/>
                  </a:cubicBezTo>
                  <a:cubicBezTo>
                    <a:pt x="90" y="83"/>
                    <a:pt x="95" y="107"/>
                    <a:pt x="93" y="132"/>
                  </a:cubicBezTo>
                  <a:cubicBezTo>
                    <a:pt x="92" y="145"/>
                    <a:pt x="89" y="158"/>
                    <a:pt x="85" y="171"/>
                  </a:cubicBezTo>
                  <a:cubicBezTo>
                    <a:pt x="85" y="173"/>
                    <a:pt x="83" y="175"/>
                    <a:pt x="81" y="177"/>
                  </a:cubicBezTo>
                  <a:cubicBezTo>
                    <a:pt x="77" y="178"/>
                    <a:pt x="73" y="177"/>
                    <a:pt x="69" y="177"/>
                  </a:cubicBezTo>
                  <a:cubicBezTo>
                    <a:pt x="53" y="175"/>
                    <a:pt x="37" y="173"/>
                    <a:pt x="21" y="176"/>
                  </a:cubicBezTo>
                  <a:cubicBezTo>
                    <a:pt x="18" y="177"/>
                    <a:pt x="15" y="176"/>
                    <a:pt x="12" y="175"/>
                  </a:cubicBezTo>
                  <a:cubicBezTo>
                    <a:pt x="9" y="174"/>
                    <a:pt x="8" y="171"/>
                    <a:pt x="7" y="167"/>
                  </a:cubicBezTo>
                  <a:cubicBezTo>
                    <a:pt x="0" y="142"/>
                    <a:pt x="1" y="117"/>
                    <a:pt x="3" y="91"/>
                  </a:cubicBezTo>
                  <a:cubicBezTo>
                    <a:pt x="4" y="81"/>
                    <a:pt x="6" y="71"/>
                    <a:pt x="5" y="60"/>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 name="Freeform 11">
              <a:extLst>
                <a:ext uri="{FF2B5EF4-FFF2-40B4-BE49-F238E27FC236}">
                  <a16:creationId xmlns:a16="http://schemas.microsoft.com/office/drawing/2014/main" id="{37363FC3-4E1A-CE5B-A538-D2EDD28156CE}"/>
                </a:ext>
              </a:extLst>
            </p:cNvPr>
            <p:cNvSpPr/>
            <p:nvPr/>
          </p:nvSpPr>
          <p:spPr bwMode="auto">
            <a:xfrm>
              <a:off x="3257551" y="2151063"/>
              <a:ext cx="527050" cy="292100"/>
            </a:xfrm>
            <a:custGeom>
              <a:avLst/>
              <a:gdLst>
                <a:gd name="T0" fmla="*/ 129 w 177"/>
                <a:gd name="T1" fmla="*/ 22 h 98"/>
                <a:gd name="T2" fmla="*/ 137 w 177"/>
                <a:gd name="T3" fmla="*/ 29 h 98"/>
                <a:gd name="T4" fmla="*/ 172 w 177"/>
                <a:gd name="T5" fmla="*/ 56 h 98"/>
                <a:gd name="T6" fmla="*/ 170 w 177"/>
                <a:gd name="T7" fmla="*/ 71 h 98"/>
                <a:gd name="T8" fmla="*/ 125 w 177"/>
                <a:gd name="T9" fmla="*/ 89 h 98"/>
                <a:gd name="T10" fmla="*/ 116 w 177"/>
                <a:gd name="T11" fmla="*/ 93 h 98"/>
                <a:gd name="T12" fmla="*/ 65 w 177"/>
                <a:gd name="T13" fmla="*/ 97 h 98"/>
                <a:gd name="T14" fmla="*/ 12 w 177"/>
                <a:gd name="T15" fmla="*/ 85 h 98"/>
                <a:gd name="T16" fmla="*/ 0 w 177"/>
                <a:gd name="T17" fmla="*/ 78 h 98"/>
                <a:gd name="T18" fmla="*/ 5 w 177"/>
                <a:gd name="T19" fmla="*/ 40 h 98"/>
                <a:gd name="T20" fmla="*/ 6 w 177"/>
                <a:gd name="T21" fmla="*/ 24 h 98"/>
                <a:gd name="T22" fmla="*/ 6 w 177"/>
                <a:gd name="T23" fmla="*/ 17 h 98"/>
                <a:gd name="T24" fmla="*/ 17 w 177"/>
                <a:gd name="T25" fmla="*/ 5 h 98"/>
                <a:gd name="T26" fmla="*/ 95 w 177"/>
                <a:gd name="T27" fmla="*/ 10 h 98"/>
                <a:gd name="T28" fmla="*/ 129 w 177"/>
                <a:gd name="T29" fmla="*/ 22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7" h="98">
                  <a:moveTo>
                    <a:pt x="129" y="22"/>
                  </a:moveTo>
                  <a:cubicBezTo>
                    <a:pt x="129" y="27"/>
                    <a:pt x="134" y="28"/>
                    <a:pt x="137" y="29"/>
                  </a:cubicBezTo>
                  <a:cubicBezTo>
                    <a:pt x="150" y="37"/>
                    <a:pt x="162" y="45"/>
                    <a:pt x="172" y="56"/>
                  </a:cubicBezTo>
                  <a:cubicBezTo>
                    <a:pt x="177" y="62"/>
                    <a:pt x="176" y="66"/>
                    <a:pt x="170" y="71"/>
                  </a:cubicBezTo>
                  <a:cubicBezTo>
                    <a:pt x="156" y="80"/>
                    <a:pt x="140" y="85"/>
                    <a:pt x="125" y="89"/>
                  </a:cubicBezTo>
                  <a:cubicBezTo>
                    <a:pt x="122" y="90"/>
                    <a:pt x="119" y="90"/>
                    <a:pt x="116" y="93"/>
                  </a:cubicBezTo>
                  <a:cubicBezTo>
                    <a:pt x="100" y="98"/>
                    <a:pt x="82" y="98"/>
                    <a:pt x="65" y="97"/>
                  </a:cubicBezTo>
                  <a:cubicBezTo>
                    <a:pt x="47" y="96"/>
                    <a:pt x="29" y="92"/>
                    <a:pt x="12" y="85"/>
                  </a:cubicBezTo>
                  <a:cubicBezTo>
                    <a:pt x="7" y="84"/>
                    <a:pt x="3" y="82"/>
                    <a:pt x="0" y="78"/>
                  </a:cubicBezTo>
                  <a:cubicBezTo>
                    <a:pt x="0" y="65"/>
                    <a:pt x="4" y="53"/>
                    <a:pt x="5" y="40"/>
                  </a:cubicBezTo>
                  <a:cubicBezTo>
                    <a:pt x="5" y="35"/>
                    <a:pt x="6" y="29"/>
                    <a:pt x="6" y="24"/>
                  </a:cubicBezTo>
                  <a:cubicBezTo>
                    <a:pt x="6" y="22"/>
                    <a:pt x="6" y="20"/>
                    <a:pt x="6" y="17"/>
                  </a:cubicBezTo>
                  <a:cubicBezTo>
                    <a:pt x="5" y="9"/>
                    <a:pt x="10" y="6"/>
                    <a:pt x="17" y="5"/>
                  </a:cubicBezTo>
                  <a:cubicBezTo>
                    <a:pt x="44" y="0"/>
                    <a:pt x="69" y="3"/>
                    <a:pt x="95" y="10"/>
                  </a:cubicBezTo>
                  <a:cubicBezTo>
                    <a:pt x="106" y="13"/>
                    <a:pt x="118" y="16"/>
                    <a:pt x="129" y="2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 name="Freeform 12">
              <a:extLst>
                <a:ext uri="{FF2B5EF4-FFF2-40B4-BE49-F238E27FC236}">
                  <a16:creationId xmlns:a16="http://schemas.microsoft.com/office/drawing/2014/main" id="{6BC9C155-1808-1AF4-F372-B5F62BEDF0CA}"/>
                </a:ext>
              </a:extLst>
            </p:cNvPr>
            <p:cNvSpPr/>
            <p:nvPr/>
          </p:nvSpPr>
          <p:spPr bwMode="auto">
            <a:xfrm>
              <a:off x="3108326" y="2443163"/>
              <a:ext cx="469900" cy="409575"/>
            </a:xfrm>
            <a:custGeom>
              <a:avLst/>
              <a:gdLst>
                <a:gd name="T0" fmla="*/ 137 w 158"/>
                <a:gd name="T1" fmla="*/ 73 h 138"/>
                <a:gd name="T2" fmla="*/ 139 w 158"/>
                <a:gd name="T3" fmla="*/ 81 h 138"/>
                <a:gd name="T4" fmla="*/ 156 w 158"/>
                <a:gd name="T5" fmla="*/ 124 h 138"/>
                <a:gd name="T6" fmla="*/ 145 w 158"/>
                <a:gd name="T7" fmla="*/ 137 h 138"/>
                <a:gd name="T8" fmla="*/ 100 w 158"/>
                <a:gd name="T9" fmla="*/ 131 h 138"/>
                <a:gd name="T10" fmla="*/ 71 w 158"/>
                <a:gd name="T11" fmla="*/ 120 h 138"/>
                <a:gd name="T12" fmla="*/ 4 w 158"/>
                <a:gd name="T13" fmla="*/ 66 h 138"/>
                <a:gd name="T14" fmla="*/ 0 w 158"/>
                <a:gd name="T15" fmla="*/ 58 h 138"/>
                <a:gd name="T16" fmla="*/ 4 w 158"/>
                <a:gd name="T17" fmla="*/ 50 h 138"/>
                <a:gd name="T18" fmla="*/ 37 w 158"/>
                <a:gd name="T19" fmla="*/ 6 h 138"/>
                <a:gd name="T20" fmla="*/ 42 w 158"/>
                <a:gd name="T21" fmla="*/ 1 h 138"/>
                <a:gd name="T22" fmla="*/ 54 w 158"/>
                <a:gd name="T23" fmla="*/ 3 h 138"/>
                <a:gd name="T24" fmla="*/ 127 w 158"/>
                <a:gd name="T25" fmla="*/ 61 h 138"/>
                <a:gd name="T26" fmla="*/ 137 w 158"/>
                <a:gd name="T27" fmla="*/ 73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8" h="138">
                  <a:moveTo>
                    <a:pt x="137" y="73"/>
                  </a:moveTo>
                  <a:cubicBezTo>
                    <a:pt x="135" y="76"/>
                    <a:pt x="137" y="78"/>
                    <a:pt x="139" y="81"/>
                  </a:cubicBezTo>
                  <a:cubicBezTo>
                    <a:pt x="146" y="95"/>
                    <a:pt x="153" y="108"/>
                    <a:pt x="156" y="124"/>
                  </a:cubicBezTo>
                  <a:cubicBezTo>
                    <a:pt x="158" y="135"/>
                    <a:pt x="157" y="136"/>
                    <a:pt x="145" y="137"/>
                  </a:cubicBezTo>
                  <a:cubicBezTo>
                    <a:pt x="130" y="138"/>
                    <a:pt x="115" y="133"/>
                    <a:pt x="100" y="131"/>
                  </a:cubicBezTo>
                  <a:cubicBezTo>
                    <a:pt x="89" y="130"/>
                    <a:pt x="80" y="124"/>
                    <a:pt x="71" y="120"/>
                  </a:cubicBezTo>
                  <a:cubicBezTo>
                    <a:pt x="45" y="107"/>
                    <a:pt x="22" y="90"/>
                    <a:pt x="4" y="66"/>
                  </a:cubicBezTo>
                  <a:cubicBezTo>
                    <a:pt x="2" y="64"/>
                    <a:pt x="0" y="61"/>
                    <a:pt x="0" y="58"/>
                  </a:cubicBezTo>
                  <a:cubicBezTo>
                    <a:pt x="0" y="55"/>
                    <a:pt x="2" y="52"/>
                    <a:pt x="4" y="50"/>
                  </a:cubicBezTo>
                  <a:cubicBezTo>
                    <a:pt x="18" y="37"/>
                    <a:pt x="29" y="23"/>
                    <a:pt x="37" y="6"/>
                  </a:cubicBezTo>
                  <a:cubicBezTo>
                    <a:pt x="38" y="4"/>
                    <a:pt x="40" y="2"/>
                    <a:pt x="42" y="1"/>
                  </a:cubicBezTo>
                  <a:cubicBezTo>
                    <a:pt x="46" y="0"/>
                    <a:pt x="50" y="2"/>
                    <a:pt x="54" y="3"/>
                  </a:cubicBezTo>
                  <a:cubicBezTo>
                    <a:pt x="83" y="17"/>
                    <a:pt x="108" y="35"/>
                    <a:pt x="127" y="61"/>
                  </a:cubicBezTo>
                  <a:cubicBezTo>
                    <a:pt x="130" y="65"/>
                    <a:pt x="133" y="69"/>
                    <a:pt x="137" y="7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 name="Freeform 13">
              <a:extLst>
                <a:ext uri="{FF2B5EF4-FFF2-40B4-BE49-F238E27FC236}">
                  <a16:creationId xmlns:a16="http://schemas.microsoft.com/office/drawing/2014/main" id="{1E80B141-5BA8-3164-C73F-08343EBA3E52}"/>
                </a:ext>
              </a:extLst>
            </p:cNvPr>
            <p:cNvSpPr/>
            <p:nvPr/>
          </p:nvSpPr>
          <p:spPr bwMode="auto">
            <a:xfrm>
              <a:off x="2873376" y="2630488"/>
              <a:ext cx="360363" cy="490537"/>
            </a:xfrm>
            <a:custGeom>
              <a:avLst/>
              <a:gdLst>
                <a:gd name="T0" fmla="*/ 90 w 121"/>
                <a:gd name="T1" fmla="*/ 158 h 165"/>
                <a:gd name="T2" fmla="*/ 71 w 121"/>
                <a:gd name="T3" fmla="*/ 142 h 165"/>
                <a:gd name="T4" fmla="*/ 59 w 121"/>
                <a:gd name="T5" fmla="*/ 132 h 165"/>
                <a:gd name="T6" fmla="*/ 51 w 121"/>
                <a:gd name="T7" fmla="*/ 127 h 165"/>
                <a:gd name="T8" fmla="*/ 4 w 121"/>
                <a:gd name="T9" fmla="*/ 46 h 165"/>
                <a:gd name="T10" fmla="*/ 3 w 121"/>
                <a:gd name="T11" fmla="*/ 32 h 165"/>
                <a:gd name="T12" fmla="*/ 12 w 121"/>
                <a:gd name="T13" fmla="*/ 26 h 165"/>
                <a:gd name="T14" fmla="*/ 63 w 121"/>
                <a:gd name="T15" fmla="*/ 4 h 165"/>
                <a:gd name="T16" fmla="*/ 70 w 121"/>
                <a:gd name="T17" fmla="*/ 1 h 165"/>
                <a:gd name="T18" fmla="*/ 98 w 121"/>
                <a:gd name="T19" fmla="*/ 36 h 165"/>
                <a:gd name="T20" fmla="*/ 115 w 121"/>
                <a:gd name="T21" fmla="*/ 84 h 165"/>
                <a:gd name="T22" fmla="*/ 121 w 121"/>
                <a:gd name="T23" fmla="*/ 97 h 165"/>
                <a:gd name="T24" fmla="*/ 117 w 121"/>
                <a:gd name="T25" fmla="*/ 106 h 165"/>
                <a:gd name="T26" fmla="*/ 116 w 121"/>
                <a:gd name="T27" fmla="*/ 151 h 165"/>
                <a:gd name="T28" fmla="*/ 98 w 121"/>
                <a:gd name="T29" fmla="*/ 160 h 165"/>
                <a:gd name="T30" fmla="*/ 90 w 121"/>
                <a:gd name="T31" fmla="*/ 158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165">
                  <a:moveTo>
                    <a:pt x="90" y="158"/>
                  </a:moveTo>
                  <a:cubicBezTo>
                    <a:pt x="86" y="150"/>
                    <a:pt x="77" y="148"/>
                    <a:pt x="71" y="142"/>
                  </a:cubicBezTo>
                  <a:cubicBezTo>
                    <a:pt x="67" y="138"/>
                    <a:pt x="63" y="135"/>
                    <a:pt x="59" y="132"/>
                  </a:cubicBezTo>
                  <a:cubicBezTo>
                    <a:pt x="56" y="132"/>
                    <a:pt x="53" y="130"/>
                    <a:pt x="51" y="127"/>
                  </a:cubicBezTo>
                  <a:cubicBezTo>
                    <a:pt x="29" y="104"/>
                    <a:pt x="13" y="77"/>
                    <a:pt x="4" y="46"/>
                  </a:cubicBezTo>
                  <a:cubicBezTo>
                    <a:pt x="2" y="41"/>
                    <a:pt x="0" y="37"/>
                    <a:pt x="3" y="32"/>
                  </a:cubicBezTo>
                  <a:cubicBezTo>
                    <a:pt x="5" y="28"/>
                    <a:pt x="9" y="27"/>
                    <a:pt x="12" y="26"/>
                  </a:cubicBezTo>
                  <a:cubicBezTo>
                    <a:pt x="30" y="22"/>
                    <a:pt x="47" y="14"/>
                    <a:pt x="63" y="4"/>
                  </a:cubicBezTo>
                  <a:cubicBezTo>
                    <a:pt x="65" y="2"/>
                    <a:pt x="67" y="0"/>
                    <a:pt x="70" y="1"/>
                  </a:cubicBezTo>
                  <a:cubicBezTo>
                    <a:pt x="83" y="10"/>
                    <a:pt x="90" y="23"/>
                    <a:pt x="98" y="36"/>
                  </a:cubicBezTo>
                  <a:cubicBezTo>
                    <a:pt x="106" y="51"/>
                    <a:pt x="113" y="67"/>
                    <a:pt x="115" y="84"/>
                  </a:cubicBezTo>
                  <a:cubicBezTo>
                    <a:pt x="116" y="89"/>
                    <a:pt x="120" y="92"/>
                    <a:pt x="121" y="97"/>
                  </a:cubicBezTo>
                  <a:cubicBezTo>
                    <a:pt x="114" y="98"/>
                    <a:pt x="117" y="103"/>
                    <a:pt x="117" y="106"/>
                  </a:cubicBezTo>
                  <a:cubicBezTo>
                    <a:pt x="120" y="121"/>
                    <a:pt x="119" y="136"/>
                    <a:pt x="116" y="151"/>
                  </a:cubicBezTo>
                  <a:cubicBezTo>
                    <a:pt x="113" y="164"/>
                    <a:pt x="110" y="165"/>
                    <a:pt x="98" y="160"/>
                  </a:cubicBezTo>
                  <a:cubicBezTo>
                    <a:pt x="95" y="159"/>
                    <a:pt x="93" y="157"/>
                    <a:pt x="90" y="15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 name="Freeform 14">
              <a:extLst>
                <a:ext uri="{FF2B5EF4-FFF2-40B4-BE49-F238E27FC236}">
                  <a16:creationId xmlns:a16="http://schemas.microsoft.com/office/drawing/2014/main" id="{D614A049-7765-1874-0F97-A1466E44D13B}"/>
                </a:ext>
              </a:extLst>
            </p:cNvPr>
            <p:cNvSpPr/>
            <p:nvPr/>
          </p:nvSpPr>
          <p:spPr bwMode="auto">
            <a:xfrm>
              <a:off x="2605088" y="2708275"/>
              <a:ext cx="282575" cy="504825"/>
            </a:xfrm>
            <a:custGeom>
              <a:avLst/>
              <a:gdLst>
                <a:gd name="T0" fmla="*/ 82 w 95"/>
                <a:gd name="T1" fmla="*/ 118 h 170"/>
                <a:gd name="T2" fmla="*/ 76 w 95"/>
                <a:gd name="T3" fmla="*/ 126 h 170"/>
                <a:gd name="T4" fmla="*/ 56 w 95"/>
                <a:gd name="T5" fmla="*/ 159 h 170"/>
                <a:gd name="T6" fmla="*/ 35 w 95"/>
                <a:gd name="T7" fmla="*/ 159 h 170"/>
                <a:gd name="T8" fmla="*/ 19 w 95"/>
                <a:gd name="T9" fmla="*/ 131 h 170"/>
                <a:gd name="T10" fmla="*/ 14 w 95"/>
                <a:gd name="T11" fmla="*/ 125 h 170"/>
                <a:gd name="T12" fmla="*/ 1 w 95"/>
                <a:gd name="T13" fmla="*/ 62 h 170"/>
                <a:gd name="T14" fmla="*/ 5 w 95"/>
                <a:gd name="T15" fmla="*/ 10 h 170"/>
                <a:gd name="T16" fmla="*/ 14 w 95"/>
                <a:gd name="T17" fmla="*/ 0 h 170"/>
                <a:gd name="T18" fmla="*/ 79 w 95"/>
                <a:gd name="T19" fmla="*/ 5 h 170"/>
                <a:gd name="T20" fmla="*/ 89 w 95"/>
                <a:gd name="T21" fmla="*/ 15 h 170"/>
                <a:gd name="T22" fmla="*/ 89 w 95"/>
                <a:gd name="T23" fmla="*/ 87 h 170"/>
                <a:gd name="T24" fmla="*/ 82 w 95"/>
                <a:gd name="T25" fmla="*/ 11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5" h="170">
                  <a:moveTo>
                    <a:pt x="82" y="118"/>
                  </a:moveTo>
                  <a:cubicBezTo>
                    <a:pt x="77" y="118"/>
                    <a:pt x="77" y="123"/>
                    <a:pt x="76" y="126"/>
                  </a:cubicBezTo>
                  <a:cubicBezTo>
                    <a:pt x="70" y="137"/>
                    <a:pt x="64" y="149"/>
                    <a:pt x="56" y="159"/>
                  </a:cubicBezTo>
                  <a:cubicBezTo>
                    <a:pt x="47" y="170"/>
                    <a:pt x="42" y="170"/>
                    <a:pt x="35" y="159"/>
                  </a:cubicBezTo>
                  <a:cubicBezTo>
                    <a:pt x="28" y="150"/>
                    <a:pt x="24" y="141"/>
                    <a:pt x="19" y="131"/>
                  </a:cubicBezTo>
                  <a:cubicBezTo>
                    <a:pt x="18" y="129"/>
                    <a:pt x="17" y="125"/>
                    <a:pt x="14" y="125"/>
                  </a:cubicBezTo>
                  <a:cubicBezTo>
                    <a:pt x="8" y="104"/>
                    <a:pt x="1" y="84"/>
                    <a:pt x="1" y="62"/>
                  </a:cubicBezTo>
                  <a:cubicBezTo>
                    <a:pt x="0" y="45"/>
                    <a:pt x="1" y="27"/>
                    <a:pt x="5" y="10"/>
                  </a:cubicBezTo>
                  <a:cubicBezTo>
                    <a:pt x="7" y="6"/>
                    <a:pt x="8" y="1"/>
                    <a:pt x="14" y="0"/>
                  </a:cubicBezTo>
                  <a:cubicBezTo>
                    <a:pt x="35" y="4"/>
                    <a:pt x="57" y="6"/>
                    <a:pt x="79" y="5"/>
                  </a:cubicBezTo>
                  <a:cubicBezTo>
                    <a:pt x="85" y="5"/>
                    <a:pt x="88" y="9"/>
                    <a:pt x="89" y="15"/>
                  </a:cubicBezTo>
                  <a:cubicBezTo>
                    <a:pt x="94" y="39"/>
                    <a:pt x="95" y="63"/>
                    <a:pt x="89" y="87"/>
                  </a:cubicBezTo>
                  <a:cubicBezTo>
                    <a:pt x="87" y="98"/>
                    <a:pt x="86" y="108"/>
                    <a:pt x="82" y="11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 name="Freeform 15">
              <a:extLst>
                <a:ext uri="{FF2B5EF4-FFF2-40B4-BE49-F238E27FC236}">
                  <a16:creationId xmlns:a16="http://schemas.microsoft.com/office/drawing/2014/main" id="{5C8C27D7-89FB-4C32-246F-4D21E207500E}"/>
                </a:ext>
              </a:extLst>
            </p:cNvPr>
            <p:cNvSpPr/>
            <p:nvPr/>
          </p:nvSpPr>
          <p:spPr bwMode="auto">
            <a:xfrm>
              <a:off x="1931988" y="1746250"/>
              <a:ext cx="487363" cy="357187"/>
            </a:xfrm>
            <a:custGeom>
              <a:avLst/>
              <a:gdLst>
                <a:gd name="T0" fmla="*/ 28 w 164"/>
                <a:gd name="T1" fmla="*/ 61 h 120"/>
                <a:gd name="T2" fmla="*/ 19 w 164"/>
                <a:gd name="T3" fmla="*/ 47 h 120"/>
                <a:gd name="T4" fmla="*/ 2 w 164"/>
                <a:gd name="T5" fmla="*/ 16 h 120"/>
                <a:gd name="T6" fmla="*/ 9 w 164"/>
                <a:gd name="T7" fmla="*/ 4 h 120"/>
                <a:gd name="T8" fmla="*/ 55 w 164"/>
                <a:gd name="T9" fmla="*/ 3 h 120"/>
                <a:gd name="T10" fmla="*/ 63 w 164"/>
                <a:gd name="T11" fmla="*/ 0 h 120"/>
                <a:gd name="T12" fmla="*/ 113 w 164"/>
                <a:gd name="T13" fmla="*/ 16 h 120"/>
                <a:gd name="T14" fmla="*/ 159 w 164"/>
                <a:gd name="T15" fmla="*/ 46 h 120"/>
                <a:gd name="T16" fmla="*/ 164 w 164"/>
                <a:gd name="T17" fmla="*/ 53 h 120"/>
                <a:gd name="T18" fmla="*/ 160 w 164"/>
                <a:gd name="T19" fmla="*/ 61 h 120"/>
                <a:gd name="T20" fmla="*/ 133 w 164"/>
                <a:gd name="T21" fmla="*/ 110 h 120"/>
                <a:gd name="T22" fmla="*/ 128 w 164"/>
                <a:gd name="T23" fmla="*/ 118 h 120"/>
                <a:gd name="T24" fmla="*/ 118 w 164"/>
                <a:gd name="T25" fmla="*/ 118 h 120"/>
                <a:gd name="T26" fmla="*/ 40 w 164"/>
                <a:gd name="T27" fmla="*/ 72 h 120"/>
                <a:gd name="T28" fmla="*/ 28 w 164"/>
                <a:gd name="T29" fmla="*/ 61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4" h="120">
                  <a:moveTo>
                    <a:pt x="28" y="61"/>
                  </a:moveTo>
                  <a:cubicBezTo>
                    <a:pt x="27" y="55"/>
                    <a:pt x="22" y="51"/>
                    <a:pt x="19" y="47"/>
                  </a:cubicBezTo>
                  <a:cubicBezTo>
                    <a:pt x="12" y="37"/>
                    <a:pt x="6" y="27"/>
                    <a:pt x="2" y="16"/>
                  </a:cubicBezTo>
                  <a:cubicBezTo>
                    <a:pt x="0" y="9"/>
                    <a:pt x="2" y="6"/>
                    <a:pt x="9" y="4"/>
                  </a:cubicBezTo>
                  <a:cubicBezTo>
                    <a:pt x="24" y="0"/>
                    <a:pt x="39" y="1"/>
                    <a:pt x="55" y="3"/>
                  </a:cubicBezTo>
                  <a:cubicBezTo>
                    <a:pt x="58" y="3"/>
                    <a:pt x="62" y="5"/>
                    <a:pt x="63" y="0"/>
                  </a:cubicBezTo>
                  <a:cubicBezTo>
                    <a:pt x="79" y="6"/>
                    <a:pt x="97" y="9"/>
                    <a:pt x="113" y="16"/>
                  </a:cubicBezTo>
                  <a:cubicBezTo>
                    <a:pt x="130" y="23"/>
                    <a:pt x="145" y="34"/>
                    <a:pt x="159" y="46"/>
                  </a:cubicBezTo>
                  <a:cubicBezTo>
                    <a:pt x="162" y="48"/>
                    <a:pt x="164" y="50"/>
                    <a:pt x="164" y="53"/>
                  </a:cubicBezTo>
                  <a:cubicBezTo>
                    <a:pt x="164" y="57"/>
                    <a:pt x="162" y="59"/>
                    <a:pt x="160" y="61"/>
                  </a:cubicBezTo>
                  <a:cubicBezTo>
                    <a:pt x="149" y="76"/>
                    <a:pt x="139" y="92"/>
                    <a:pt x="133" y="110"/>
                  </a:cubicBezTo>
                  <a:cubicBezTo>
                    <a:pt x="132" y="113"/>
                    <a:pt x="131" y="116"/>
                    <a:pt x="128" y="118"/>
                  </a:cubicBezTo>
                  <a:cubicBezTo>
                    <a:pt x="125" y="120"/>
                    <a:pt x="122" y="119"/>
                    <a:pt x="118" y="118"/>
                  </a:cubicBezTo>
                  <a:cubicBezTo>
                    <a:pt x="89" y="108"/>
                    <a:pt x="62" y="95"/>
                    <a:pt x="40" y="72"/>
                  </a:cubicBezTo>
                  <a:cubicBezTo>
                    <a:pt x="36" y="68"/>
                    <a:pt x="32" y="65"/>
                    <a:pt x="28" y="6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 name="Freeform 16">
              <a:extLst>
                <a:ext uri="{FF2B5EF4-FFF2-40B4-BE49-F238E27FC236}">
                  <a16:creationId xmlns:a16="http://schemas.microsoft.com/office/drawing/2014/main" id="{3F85AB1F-9C50-6EBB-2C78-B2668FA2B4A1}"/>
                </a:ext>
              </a:extLst>
            </p:cNvPr>
            <p:cNvSpPr/>
            <p:nvPr/>
          </p:nvSpPr>
          <p:spPr bwMode="auto">
            <a:xfrm>
              <a:off x="1912938" y="2400300"/>
              <a:ext cx="530225" cy="331787"/>
            </a:xfrm>
            <a:custGeom>
              <a:avLst/>
              <a:gdLst>
                <a:gd name="T0" fmla="*/ 63 w 178"/>
                <a:gd name="T1" fmla="*/ 111 h 111"/>
                <a:gd name="T2" fmla="*/ 55 w 178"/>
                <a:gd name="T3" fmla="*/ 104 h 111"/>
                <a:gd name="T4" fmla="*/ 15 w 178"/>
                <a:gd name="T5" fmla="*/ 98 h 111"/>
                <a:gd name="T6" fmla="*/ 8 w 178"/>
                <a:gd name="T7" fmla="*/ 77 h 111"/>
                <a:gd name="T8" fmla="*/ 27 w 178"/>
                <a:gd name="T9" fmla="*/ 55 h 111"/>
                <a:gd name="T10" fmla="*/ 30 w 178"/>
                <a:gd name="T11" fmla="*/ 48 h 111"/>
                <a:gd name="T12" fmla="*/ 92 w 178"/>
                <a:gd name="T13" fmla="*/ 10 h 111"/>
                <a:gd name="T14" fmla="*/ 135 w 178"/>
                <a:gd name="T15" fmla="*/ 0 h 111"/>
                <a:gd name="T16" fmla="*/ 142 w 178"/>
                <a:gd name="T17" fmla="*/ 9 h 111"/>
                <a:gd name="T18" fmla="*/ 172 w 178"/>
                <a:gd name="T19" fmla="*/ 56 h 111"/>
                <a:gd name="T20" fmla="*/ 178 w 178"/>
                <a:gd name="T21" fmla="*/ 65 h 111"/>
                <a:gd name="T22" fmla="*/ 164 w 178"/>
                <a:gd name="T23" fmla="*/ 76 h 111"/>
                <a:gd name="T24" fmla="*/ 80 w 178"/>
                <a:gd name="T25" fmla="*/ 105 h 111"/>
                <a:gd name="T26" fmla="*/ 63 w 178"/>
                <a:gd name="T27"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8" h="110">
                  <a:moveTo>
                    <a:pt x="63" y="111"/>
                  </a:moveTo>
                  <a:cubicBezTo>
                    <a:pt x="64" y="105"/>
                    <a:pt x="60" y="104"/>
                    <a:pt x="55" y="104"/>
                  </a:cubicBezTo>
                  <a:cubicBezTo>
                    <a:pt x="42" y="104"/>
                    <a:pt x="28" y="102"/>
                    <a:pt x="15" y="98"/>
                  </a:cubicBezTo>
                  <a:cubicBezTo>
                    <a:pt x="2" y="93"/>
                    <a:pt x="0" y="89"/>
                    <a:pt x="8" y="77"/>
                  </a:cubicBezTo>
                  <a:cubicBezTo>
                    <a:pt x="13" y="69"/>
                    <a:pt x="20" y="62"/>
                    <a:pt x="27" y="55"/>
                  </a:cubicBezTo>
                  <a:cubicBezTo>
                    <a:pt x="29" y="53"/>
                    <a:pt x="32" y="52"/>
                    <a:pt x="30" y="48"/>
                  </a:cubicBezTo>
                  <a:cubicBezTo>
                    <a:pt x="50" y="34"/>
                    <a:pt x="69" y="19"/>
                    <a:pt x="92" y="10"/>
                  </a:cubicBezTo>
                  <a:cubicBezTo>
                    <a:pt x="106" y="5"/>
                    <a:pt x="120" y="0"/>
                    <a:pt x="135" y="0"/>
                  </a:cubicBezTo>
                  <a:cubicBezTo>
                    <a:pt x="139" y="2"/>
                    <a:pt x="140" y="5"/>
                    <a:pt x="142" y="9"/>
                  </a:cubicBezTo>
                  <a:cubicBezTo>
                    <a:pt x="149" y="26"/>
                    <a:pt x="159" y="42"/>
                    <a:pt x="172" y="56"/>
                  </a:cubicBezTo>
                  <a:cubicBezTo>
                    <a:pt x="175" y="59"/>
                    <a:pt x="178" y="61"/>
                    <a:pt x="178" y="65"/>
                  </a:cubicBezTo>
                  <a:cubicBezTo>
                    <a:pt x="175" y="71"/>
                    <a:pt x="169" y="73"/>
                    <a:pt x="164" y="76"/>
                  </a:cubicBezTo>
                  <a:cubicBezTo>
                    <a:pt x="139" y="93"/>
                    <a:pt x="111" y="102"/>
                    <a:pt x="80" y="105"/>
                  </a:cubicBezTo>
                  <a:cubicBezTo>
                    <a:pt x="74" y="106"/>
                    <a:pt x="69" y="109"/>
                    <a:pt x="63" y="11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 name="Freeform 17">
              <a:extLst>
                <a:ext uri="{FF2B5EF4-FFF2-40B4-BE49-F238E27FC236}">
                  <a16:creationId xmlns:a16="http://schemas.microsoft.com/office/drawing/2014/main" id="{BC83A2D6-C5BD-CDBD-9D5F-A9737CEA8418}"/>
                </a:ext>
              </a:extLst>
            </p:cNvPr>
            <p:cNvSpPr/>
            <p:nvPr/>
          </p:nvSpPr>
          <p:spPr bwMode="auto">
            <a:xfrm>
              <a:off x="1814513" y="2120900"/>
              <a:ext cx="498475" cy="288925"/>
            </a:xfrm>
            <a:custGeom>
              <a:avLst/>
              <a:gdLst>
                <a:gd name="T0" fmla="*/ 46 w 167"/>
                <a:gd name="T1" fmla="*/ 78 h 97"/>
                <a:gd name="T2" fmla="*/ 39 w 167"/>
                <a:gd name="T3" fmla="*/ 72 h 97"/>
                <a:gd name="T4" fmla="*/ 7 w 167"/>
                <a:gd name="T5" fmla="*/ 50 h 97"/>
                <a:gd name="T6" fmla="*/ 8 w 167"/>
                <a:gd name="T7" fmla="*/ 34 h 97"/>
                <a:gd name="T8" fmla="*/ 44 w 167"/>
                <a:gd name="T9" fmla="*/ 16 h 97"/>
                <a:gd name="T10" fmla="*/ 49 w 167"/>
                <a:gd name="T11" fmla="*/ 6 h 97"/>
                <a:gd name="T12" fmla="*/ 95 w 167"/>
                <a:gd name="T13" fmla="*/ 2 h 97"/>
                <a:gd name="T14" fmla="*/ 154 w 167"/>
                <a:gd name="T15" fmla="*/ 7 h 97"/>
                <a:gd name="T16" fmla="*/ 162 w 167"/>
                <a:gd name="T17" fmla="*/ 11 h 97"/>
                <a:gd name="T18" fmla="*/ 164 w 167"/>
                <a:gd name="T19" fmla="*/ 19 h 97"/>
                <a:gd name="T20" fmla="*/ 167 w 167"/>
                <a:gd name="T21" fmla="*/ 78 h 97"/>
                <a:gd name="T22" fmla="*/ 167 w 167"/>
                <a:gd name="T23" fmla="*/ 84 h 97"/>
                <a:gd name="T24" fmla="*/ 154 w 167"/>
                <a:gd name="T25" fmla="*/ 92 h 97"/>
                <a:gd name="T26" fmla="*/ 58 w 167"/>
                <a:gd name="T27" fmla="*/ 83 h 97"/>
                <a:gd name="T28" fmla="*/ 46 w 167"/>
                <a:gd name="T29" fmla="*/ 7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7" h="97">
                  <a:moveTo>
                    <a:pt x="46" y="78"/>
                  </a:moveTo>
                  <a:cubicBezTo>
                    <a:pt x="45" y="74"/>
                    <a:pt x="41" y="74"/>
                    <a:pt x="39" y="72"/>
                  </a:cubicBezTo>
                  <a:cubicBezTo>
                    <a:pt x="27" y="66"/>
                    <a:pt x="16" y="59"/>
                    <a:pt x="7" y="50"/>
                  </a:cubicBezTo>
                  <a:cubicBezTo>
                    <a:pt x="0" y="43"/>
                    <a:pt x="0" y="40"/>
                    <a:pt x="8" y="34"/>
                  </a:cubicBezTo>
                  <a:cubicBezTo>
                    <a:pt x="19" y="26"/>
                    <a:pt x="31" y="20"/>
                    <a:pt x="44" y="16"/>
                  </a:cubicBezTo>
                  <a:cubicBezTo>
                    <a:pt x="48" y="14"/>
                    <a:pt x="54" y="13"/>
                    <a:pt x="49" y="6"/>
                  </a:cubicBezTo>
                  <a:cubicBezTo>
                    <a:pt x="65" y="10"/>
                    <a:pt x="80" y="3"/>
                    <a:pt x="95" y="2"/>
                  </a:cubicBezTo>
                  <a:cubicBezTo>
                    <a:pt x="115" y="0"/>
                    <a:pt x="135" y="2"/>
                    <a:pt x="154" y="7"/>
                  </a:cubicBezTo>
                  <a:cubicBezTo>
                    <a:pt x="157" y="8"/>
                    <a:pt x="160" y="9"/>
                    <a:pt x="162" y="11"/>
                  </a:cubicBezTo>
                  <a:cubicBezTo>
                    <a:pt x="164" y="14"/>
                    <a:pt x="164" y="17"/>
                    <a:pt x="164" y="19"/>
                  </a:cubicBezTo>
                  <a:cubicBezTo>
                    <a:pt x="160" y="39"/>
                    <a:pt x="164" y="59"/>
                    <a:pt x="167" y="78"/>
                  </a:cubicBezTo>
                  <a:cubicBezTo>
                    <a:pt x="167" y="80"/>
                    <a:pt x="167" y="82"/>
                    <a:pt x="167" y="84"/>
                  </a:cubicBezTo>
                  <a:cubicBezTo>
                    <a:pt x="166" y="91"/>
                    <a:pt x="159" y="91"/>
                    <a:pt x="154" y="92"/>
                  </a:cubicBezTo>
                  <a:cubicBezTo>
                    <a:pt x="121" y="97"/>
                    <a:pt x="89" y="94"/>
                    <a:pt x="58" y="83"/>
                  </a:cubicBezTo>
                  <a:cubicBezTo>
                    <a:pt x="54" y="81"/>
                    <a:pt x="49" y="81"/>
                    <a:pt x="46" y="7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 name="Freeform 18">
              <a:extLst>
                <a:ext uri="{FF2B5EF4-FFF2-40B4-BE49-F238E27FC236}">
                  <a16:creationId xmlns:a16="http://schemas.microsoft.com/office/drawing/2014/main" id="{92A1BB44-0B89-9CAF-9240-0AE621969D2E}"/>
                </a:ext>
              </a:extLst>
            </p:cNvPr>
            <p:cNvSpPr/>
            <p:nvPr/>
          </p:nvSpPr>
          <p:spPr bwMode="auto">
            <a:xfrm>
              <a:off x="3233738" y="2382838"/>
              <a:ext cx="517525" cy="277812"/>
            </a:xfrm>
            <a:custGeom>
              <a:avLst/>
              <a:gdLst>
                <a:gd name="T0" fmla="*/ 95 w 174"/>
                <a:gd name="T1" fmla="*/ 93 h 93"/>
                <a:gd name="T2" fmla="*/ 87 w 174"/>
                <a:gd name="T3" fmla="*/ 88 h 93"/>
                <a:gd name="T4" fmla="*/ 11 w 174"/>
                <a:gd name="T5" fmla="*/ 25 h 93"/>
                <a:gd name="T6" fmla="*/ 0 w 174"/>
                <a:gd name="T7" fmla="*/ 22 h 93"/>
                <a:gd name="T8" fmla="*/ 9 w 174"/>
                <a:gd name="T9" fmla="*/ 0 h 93"/>
                <a:gd name="T10" fmla="*/ 97 w 174"/>
                <a:gd name="T11" fmla="*/ 16 h 93"/>
                <a:gd name="T12" fmla="*/ 124 w 174"/>
                <a:gd name="T13" fmla="*/ 15 h 93"/>
                <a:gd name="T14" fmla="*/ 169 w 174"/>
                <a:gd name="T15" fmla="*/ 66 h 93"/>
                <a:gd name="T16" fmla="*/ 163 w 174"/>
                <a:gd name="T17" fmla="*/ 81 h 93"/>
                <a:gd name="T18" fmla="*/ 95 w 174"/>
                <a:gd name="T19"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4" h="93">
                  <a:moveTo>
                    <a:pt x="95" y="93"/>
                  </a:moveTo>
                  <a:cubicBezTo>
                    <a:pt x="91" y="93"/>
                    <a:pt x="89" y="91"/>
                    <a:pt x="87" y="88"/>
                  </a:cubicBezTo>
                  <a:cubicBezTo>
                    <a:pt x="68" y="59"/>
                    <a:pt x="41" y="40"/>
                    <a:pt x="11" y="25"/>
                  </a:cubicBezTo>
                  <a:cubicBezTo>
                    <a:pt x="8" y="24"/>
                    <a:pt x="4" y="23"/>
                    <a:pt x="0" y="22"/>
                  </a:cubicBezTo>
                  <a:cubicBezTo>
                    <a:pt x="0" y="13"/>
                    <a:pt x="3" y="6"/>
                    <a:pt x="9" y="0"/>
                  </a:cubicBezTo>
                  <a:cubicBezTo>
                    <a:pt x="37" y="14"/>
                    <a:pt x="66" y="18"/>
                    <a:pt x="97" y="16"/>
                  </a:cubicBezTo>
                  <a:cubicBezTo>
                    <a:pt x="106" y="16"/>
                    <a:pt x="115" y="13"/>
                    <a:pt x="124" y="15"/>
                  </a:cubicBezTo>
                  <a:cubicBezTo>
                    <a:pt x="142" y="30"/>
                    <a:pt x="157" y="47"/>
                    <a:pt x="169" y="66"/>
                  </a:cubicBezTo>
                  <a:cubicBezTo>
                    <a:pt x="174" y="75"/>
                    <a:pt x="173" y="78"/>
                    <a:pt x="163" y="81"/>
                  </a:cubicBezTo>
                  <a:cubicBezTo>
                    <a:pt x="141" y="88"/>
                    <a:pt x="118" y="92"/>
                    <a:pt x="95" y="93"/>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 name="Freeform 19">
              <a:extLst>
                <a:ext uri="{FF2B5EF4-FFF2-40B4-BE49-F238E27FC236}">
                  <a16:creationId xmlns:a16="http://schemas.microsoft.com/office/drawing/2014/main" id="{51C758C5-1F50-5581-ABA2-B5CC893A596F}"/>
                </a:ext>
              </a:extLst>
            </p:cNvPr>
            <p:cNvSpPr/>
            <p:nvPr/>
          </p:nvSpPr>
          <p:spPr bwMode="auto">
            <a:xfrm>
              <a:off x="2006601" y="1046163"/>
              <a:ext cx="252413" cy="461962"/>
            </a:xfrm>
            <a:custGeom>
              <a:avLst/>
              <a:gdLst>
                <a:gd name="T0" fmla="*/ 0 w 85"/>
                <a:gd name="T1" fmla="*/ 90 h 155"/>
                <a:gd name="T2" fmla="*/ 40 w 85"/>
                <a:gd name="T3" fmla="*/ 5 h 155"/>
                <a:gd name="T4" fmla="*/ 50 w 85"/>
                <a:gd name="T5" fmla="*/ 4 h 155"/>
                <a:gd name="T6" fmla="*/ 71 w 85"/>
                <a:gd name="T7" fmla="*/ 100 h 155"/>
                <a:gd name="T8" fmla="*/ 23 w 85"/>
                <a:gd name="T9" fmla="*/ 152 h 155"/>
                <a:gd name="T10" fmla="*/ 17 w 85"/>
                <a:gd name="T11" fmla="*/ 149 h 155"/>
                <a:gd name="T12" fmla="*/ 0 w 85"/>
                <a:gd name="T13" fmla="*/ 90 h 155"/>
              </a:gdLst>
              <a:ahLst/>
              <a:cxnLst>
                <a:cxn ang="0">
                  <a:pos x="T0" y="T1"/>
                </a:cxn>
                <a:cxn ang="0">
                  <a:pos x="T2" y="T3"/>
                </a:cxn>
                <a:cxn ang="0">
                  <a:pos x="T4" y="T5"/>
                </a:cxn>
                <a:cxn ang="0">
                  <a:pos x="T6" y="T7"/>
                </a:cxn>
                <a:cxn ang="0">
                  <a:pos x="T8" y="T9"/>
                </a:cxn>
                <a:cxn ang="0">
                  <a:pos x="T10" y="T11"/>
                </a:cxn>
                <a:cxn ang="0">
                  <a:pos x="T12" y="T13"/>
                </a:cxn>
              </a:cxnLst>
              <a:rect l="0" t="0" r="r" b="b"/>
              <a:pathLst>
                <a:path w="85" h="155">
                  <a:moveTo>
                    <a:pt x="0" y="90"/>
                  </a:moveTo>
                  <a:cubicBezTo>
                    <a:pt x="0" y="52"/>
                    <a:pt x="15" y="26"/>
                    <a:pt x="40" y="5"/>
                  </a:cubicBezTo>
                  <a:cubicBezTo>
                    <a:pt x="43" y="2"/>
                    <a:pt x="46" y="0"/>
                    <a:pt x="50" y="4"/>
                  </a:cubicBezTo>
                  <a:cubicBezTo>
                    <a:pt x="71" y="33"/>
                    <a:pt x="85" y="63"/>
                    <a:pt x="71" y="100"/>
                  </a:cubicBezTo>
                  <a:cubicBezTo>
                    <a:pt x="62" y="124"/>
                    <a:pt x="44" y="139"/>
                    <a:pt x="23" y="152"/>
                  </a:cubicBezTo>
                  <a:cubicBezTo>
                    <a:pt x="18" y="155"/>
                    <a:pt x="18" y="152"/>
                    <a:pt x="17" y="149"/>
                  </a:cubicBezTo>
                  <a:cubicBezTo>
                    <a:pt x="6" y="129"/>
                    <a:pt x="0" y="108"/>
                    <a:pt x="0" y="90"/>
                  </a:cubicBezTo>
                  <a:close/>
                </a:path>
              </a:pathLst>
            </a:custGeom>
            <a:solidFill>
              <a:srgbClr val="75AA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 name="Freeform 20">
              <a:extLst>
                <a:ext uri="{FF2B5EF4-FFF2-40B4-BE49-F238E27FC236}">
                  <a16:creationId xmlns:a16="http://schemas.microsoft.com/office/drawing/2014/main" id="{4700B2F9-77D5-8D7A-EC60-287C047A1BAB}"/>
                </a:ext>
              </a:extLst>
            </p:cNvPr>
            <p:cNvSpPr/>
            <p:nvPr/>
          </p:nvSpPr>
          <p:spPr bwMode="auto">
            <a:xfrm>
              <a:off x="2900363" y="1279525"/>
              <a:ext cx="238125" cy="504825"/>
            </a:xfrm>
            <a:custGeom>
              <a:avLst/>
              <a:gdLst>
                <a:gd name="T0" fmla="*/ 0 w 80"/>
                <a:gd name="T1" fmla="*/ 161 h 170"/>
                <a:gd name="T2" fmla="*/ 3 w 80"/>
                <a:gd name="T3" fmla="*/ 54 h 170"/>
                <a:gd name="T4" fmla="*/ 6 w 80"/>
                <a:gd name="T5" fmla="*/ 43 h 170"/>
                <a:gd name="T6" fmla="*/ 52 w 80"/>
                <a:gd name="T7" fmla="*/ 5 h 170"/>
                <a:gd name="T8" fmla="*/ 65 w 80"/>
                <a:gd name="T9" fmla="*/ 10 h 170"/>
                <a:gd name="T10" fmla="*/ 77 w 80"/>
                <a:gd name="T11" fmla="*/ 69 h 170"/>
                <a:gd name="T12" fmla="*/ 63 w 80"/>
                <a:gd name="T13" fmla="*/ 101 h 170"/>
                <a:gd name="T14" fmla="*/ 26 w 80"/>
                <a:gd name="T15" fmla="*/ 169 h 170"/>
                <a:gd name="T16" fmla="*/ 0 w 80"/>
                <a:gd name="T17" fmla="*/ 161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170">
                  <a:moveTo>
                    <a:pt x="0" y="161"/>
                  </a:moveTo>
                  <a:cubicBezTo>
                    <a:pt x="12" y="126"/>
                    <a:pt x="13" y="90"/>
                    <a:pt x="3" y="54"/>
                  </a:cubicBezTo>
                  <a:cubicBezTo>
                    <a:pt x="2" y="49"/>
                    <a:pt x="4" y="47"/>
                    <a:pt x="6" y="43"/>
                  </a:cubicBezTo>
                  <a:cubicBezTo>
                    <a:pt x="19" y="28"/>
                    <a:pt x="35" y="16"/>
                    <a:pt x="52" y="5"/>
                  </a:cubicBezTo>
                  <a:cubicBezTo>
                    <a:pt x="59" y="0"/>
                    <a:pt x="62" y="1"/>
                    <a:pt x="65" y="10"/>
                  </a:cubicBezTo>
                  <a:cubicBezTo>
                    <a:pt x="72" y="29"/>
                    <a:pt x="76" y="49"/>
                    <a:pt x="77" y="69"/>
                  </a:cubicBezTo>
                  <a:cubicBezTo>
                    <a:pt x="80" y="83"/>
                    <a:pt x="71" y="92"/>
                    <a:pt x="63" y="101"/>
                  </a:cubicBezTo>
                  <a:cubicBezTo>
                    <a:pt x="45" y="121"/>
                    <a:pt x="33" y="144"/>
                    <a:pt x="26" y="169"/>
                  </a:cubicBezTo>
                  <a:cubicBezTo>
                    <a:pt x="16" y="170"/>
                    <a:pt x="8" y="167"/>
                    <a:pt x="0" y="161"/>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 name="Freeform 21">
              <a:extLst>
                <a:ext uri="{FF2B5EF4-FFF2-40B4-BE49-F238E27FC236}">
                  <a16:creationId xmlns:a16="http://schemas.microsoft.com/office/drawing/2014/main" id="{B16769D4-C9C1-4EF7-F8AE-6239838804C9}"/>
                </a:ext>
              </a:extLst>
            </p:cNvPr>
            <p:cNvSpPr/>
            <p:nvPr/>
          </p:nvSpPr>
          <p:spPr bwMode="auto">
            <a:xfrm>
              <a:off x="2462213" y="1284288"/>
              <a:ext cx="234950" cy="495300"/>
            </a:xfrm>
            <a:custGeom>
              <a:avLst/>
              <a:gdLst>
                <a:gd name="T0" fmla="*/ 71 w 79"/>
                <a:gd name="T1" fmla="*/ 43 h 166"/>
                <a:gd name="T2" fmla="*/ 73 w 79"/>
                <a:gd name="T3" fmla="*/ 65 h 166"/>
                <a:gd name="T4" fmla="*/ 77 w 79"/>
                <a:gd name="T5" fmla="*/ 154 h 166"/>
                <a:gd name="T6" fmla="*/ 79 w 79"/>
                <a:gd name="T7" fmla="*/ 157 h 166"/>
                <a:gd name="T8" fmla="*/ 48 w 79"/>
                <a:gd name="T9" fmla="*/ 166 h 166"/>
                <a:gd name="T10" fmla="*/ 47 w 79"/>
                <a:gd name="T11" fmla="*/ 150 h 166"/>
                <a:gd name="T12" fmla="*/ 5 w 79"/>
                <a:gd name="T13" fmla="*/ 80 h 166"/>
                <a:gd name="T14" fmla="*/ 0 w 79"/>
                <a:gd name="T15" fmla="*/ 71 h 166"/>
                <a:gd name="T16" fmla="*/ 18 w 79"/>
                <a:gd name="T17" fmla="*/ 9 h 166"/>
                <a:gd name="T18" fmla="*/ 32 w 79"/>
                <a:gd name="T19" fmla="*/ 5 h 166"/>
                <a:gd name="T20" fmla="*/ 71 w 79"/>
                <a:gd name="T21" fmla="*/ 4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166">
                  <a:moveTo>
                    <a:pt x="71" y="43"/>
                  </a:moveTo>
                  <a:cubicBezTo>
                    <a:pt x="76" y="50"/>
                    <a:pt x="75" y="57"/>
                    <a:pt x="73" y="65"/>
                  </a:cubicBezTo>
                  <a:cubicBezTo>
                    <a:pt x="68" y="95"/>
                    <a:pt x="69" y="125"/>
                    <a:pt x="77" y="154"/>
                  </a:cubicBezTo>
                  <a:cubicBezTo>
                    <a:pt x="77" y="155"/>
                    <a:pt x="78" y="156"/>
                    <a:pt x="79" y="157"/>
                  </a:cubicBezTo>
                  <a:cubicBezTo>
                    <a:pt x="70" y="164"/>
                    <a:pt x="59" y="166"/>
                    <a:pt x="48" y="166"/>
                  </a:cubicBezTo>
                  <a:cubicBezTo>
                    <a:pt x="54" y="160"/>
                    <a:pt x="49" y="155"/>
                    <a:pt x="47" y="150"/>
                  </a:cubicBezTo>
                  <a:cubicBezTo>
                    <a:pt x="39" y="123"/>
                    <a:pt x="24" y="101"/>
                    <a:pt x="5" y="80"/>
                  </a:cubicBezTo>
                  <a:cubicBezTo>
                    <a:pt x="2" y="78"/>
                    <a:pt x="0" y="75"/>
                    <a:pt x="0" y="71"/>
                  </a:cubicBezTo>
                  <a:cubicBezTo>
                    <a:pt x="3" y="49"/>
                    <a:pt x="9" y="29"/>
                    <a:pt x="18" y="9"/>
                  </a:cubicBezTo>
                  <a:cubicBezTo>
                    <a:pt x="21" y="1"/>
                    <a:pt x="25" y="0"/>
                    <a:pt x="32" y="5"/>
                  </a:cubicBezTo>
                  <a:cubicBezTo>
                    <a:pt x="47" y="16"/>
                    <a:pt x="60" y="29"/>
                    <a:pt x="71" y="4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 name="Freeform 22">
              <a:extLst>
                <a:ext uri="{FF2B5EF4-FFF2-40B4-BE49-F238E27FC236}">
                  <a16:creationId xmlns:a16="http://schemas.microsoft.com/office/drawing/2014/main" id="{A22359BB-330A-0F73-9112-C8FC0644F1A1}"/>
                </a:ext>
              </a:extLst>
            </p:cNvPr>
            <p:cNvSpPr/>
            <p:nvPr/>
          </p:nvSpPr>
          <p:spPr bwMode="auto">
            <a:xfrm>
              <a:off x="1841501" y="1927225"/>
              <a:ext cx="477838" cy="230187"/>
            </a:xfrm>
            <a:custGeom>
              <a:avLst/>
              <a:gdLst>
                <a:gd name="T0" fmla="*/ 152 w 160"/>
                <a:gd name="T1" fmla="*/ 76 h 77"/>
                <a:gd name="T2" fmla="*/ 56 w 160"/>
                <a:gd name="T3" fmla="*/ 75 h 77"/>
                <a:gd name="T4" fmla="*/ 40 w 160"/>
                <a:gd name="T5" fmla="*/ 71 h 77"/>
                <a:gd name="T6" fmla="*/ 3 w 160"/>
                <a:gd name="T7" fmla="*/ 19 h 77"/>
                <a:gd name="T8" fmla="*/ 8 w 160"/>
                <a:gd name="T9" fmla="*/ 7 h 77"/>
                <a:gd name="T10" fmla="*/ 58 w 160"/>
                <a:gd name="T11" fmla="*/ 0 h 77"/>
                <a:gd name="T12" fmla="*/ 69 w 160"/>
                <a:gd name="T13" fmla="*/ 8 h 77"/>
                <a:gd name="T14" fmla="*/ 151 w 160"/>
                <a:gd name="T15" fmla="*/ 55 h 77"/>
                <a:gd name="T16" fmla="*/ 158 w 160"/>
                <a:gd name="T17" fmla="*/ 56 h 77"/>
                <a:gd name="T18" fmla="*/ 152 w 160"/>
                <a:gd name="T19" fmla="*/ 7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77">
                  <a:moveTo>
                    <a:pt x="152" y="76"/>
                  </a:moveTo>
                  <a:cubicBezTo>
                    <a:pt x="120" y="67"/>
                    <a:pt x="88" y="67"/>
                    <a:pt x="56" y="75"/>
                  </a:cubicBezTo>
                  <a:cubicBezTo>
                    <a:pt x="49" y="77"/>
                    <a:pt x="45" y="74"/>
                    <a:pt x="40" y="71"/>
                  </a:cubicBezTo>
                  <a:cubicBezTo>
                    <a:pt x="25" y="56"/>
                    <a:pt x="13" y="38"/>
                    <a:pt x="3" y="19"/>
                  </a:cubicBezTo>
                  <a:cubicBezTo>
                    <a:pt x="0" y="13"/>
                    <a:pt x="1" y="9"/>
                    <a:pt x="8" y="7"/>
                  </a:cubicBezTo>
                  <a:cubicBezTo>
                    <a:pt x="24" y="3"/>
                    <a:pt x="41" y="1"/>
                    <a:pt x="58" y="0"/>
                  </a:cubicBezTo>
                  <a:cubicBezTo>
                    <a:pt x="63" y="0"/>
                    <a:pt x="66" y="4"/>
                    <a:pt x="69" y="8"/>
                  </a:cubicBezTo>
                  <a:cubicBezTo>
                    <a:pt x="92" y="31"/>
                    <a:pt x="121" y="45"/>
                    <a:pt x="151" y="55"/>
                  </a:cubicBezTo>
                  <a:cubicBezTo>
                    <a:pt x="153" y="56"/>
                    <a:pt x="155" y="56"/>
                    <a:pt x="158" y="56"/>
                  </a:cubicBezTo>
                  <a:cubicBezTo>
                    <a:pt x="160" y="64"/>
                    <a:pt x="158" y="71"/>
                    <a:pt x="152" y="76"/>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 name="Freeform 23">
              <a:extLst>
                <a:ext uri="{FF2B5EF4-FFF2-40B4-BE49-F238E27FC236}">
                  <a16:creationId xmlns:a16="http://schemas.microsoft.com/office/drawing/2014/main" id="{6F491DE3-8BC1-8568-1996-671298F80C45}"/>
                </a:ext>
              </a:extLst>
            </p:cNvPr>
            <p:cNvSpPr/>
            <p:nvPr/>
          </p:nvSpPr>
          <p:spPr bwMode="auto">
            <a:xfrm>
              <a:off x="3257551" y="2011363"/>
              <a:ext cx="514350" cy="211137"/>
            </a:xfrm>
            <a:custGeom>
              <a:avLst/>
              <a:gdLst>
                <a:gd name="T0" fmla="*/ 129 w 173"/>
                <a:gd name="T1" fmla="*/ 69 h 71"/>
                <a:gd name="T2" fmla="*/ 104 w 173"/>
                <a:gd name="T3" fmla="*/ 62 h 71"/>
                <a:gd name="T4" fmla="*/ 40 w 173"/>
                <a:gd name="T5" fmla="*/ 52 h 71"/>
                <a:gd name="T6" fmla="*/ 17 w 173"/>
                <a:gd name="T7" fmla="*/ 54 h 71"/>
                <a:gd name="T8" fmla="*/ 8 w 173"/>
                <a:gd name="T9" fmla="*/ 71 h 71"/>
                <a:gd name="T10" fmla="*/ 6 w 173"/>
                <a:gd name="T11" fmla="*/ 70 h 71"/>
                <a:gd name="T12" fmla="*/ 2 w 173"/>
                <a:gd name="T13" fmla="*/ 34 h 71"/>
                <a:gd name="T14" fmla="*/ 98 w 173"/>
                <a:gd name="T15" fmla="*/ 3 h 71"/>
                <a:gd name="T16" fmla="*/ 107 w 173"/>
                <a:gd name="T17" fmla="*/ 0 h 71"/>
                <a:gd name="T18" fmla="*/ 163 w 173"/>
                <a:gd name="T19" fmla="*/ 19 h 71"/>
                <a:gd name="T20" fmla="*/ 166 w 173"/>
                <a:gd name="T21" fmla="*/ 34 h 71"/>
                <a:gd name="T22" fmla="*/ 129 w 173"/>
                <a:gd name="T23" fmla="*/ 69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3" h="71">
                  <a:moveTo>
                    <a:pt x="129" y="69"/>
                  </a:moveTo>
                  <a:cubicBezTo>
                    <a:pt x="120" y="71"/>
                    <a:pt x="113" y="65"/>
                    <a:pt x="104" y="62"/>
                  </a:cubicBezTo>
                  <a:cubicBezTo>
                    <a:pt x="83" y="56"/>
                    <a:pt x="62" y="53"/>
                    <a:pt x="40" y="52"/>
                  </a:cubicBezTo>
                  <a:cubicBezTo>
                    <a:pt x="32" y="52"/>
                    <a:pt x="24" y="54"/>
                    <a:pt x="17" y="54"/>
                  </a:cubicBezTo>
                  <a:cubicBezTo>
                    <a:pt x="5" y="55"/>
                    <a:pt x="10" y="65"/>
                    <a:pt x="8" y="71"/>
                  </a:cubicBezTo>
                  <a:cubicBezTo>
                    <a:pt x="7" y="71"/>
                    <a:pt x="6" y="71"/>
                    <a:pt x="6" y="70"/>
                  </a:cubicBezTo>
                  <a:cubicBezTo>
                    <a:pt x="4" y="58"/>
                    <a:pt x="0" y="46"/>
                    <a:pt x="2" y="34"/>
                  </a:cubicBezTo>
                  <a:cubicBezTo>
                    <a:pt x="37" y="32"/>
                    <a:pt x="69" y="22"/>
                    <a:pt x="98" y="3"/>
                  </a:cubicBezTo>
                  <a:cubicBezTo>
                    <a:pt x="101" y="1"/>
                    <a:pt x="104" y="0"/>
                    <a:pt x="107" y="0"/>
                  </a:cubicBezTo>
                  <a:cubicBezTo>
                    <a:pt x="126" y="4"/>
                    <a:pt x="145" y="10"/>
                    <a:pt x="163" y="19"/>
                  </a:cubicBezTo>
                  <a:cubicBezTo>
                    <a:pt x="172" y="23"/>
                    <a:pt x="173" y="26"/>
                    <a:pt x="166" y="34"/>
                  </a:cubicBezTo>
                  <a:cubicBezTo>
                    <a:pt x="156" y="47"/>
                    <a:pt x="143" y="59"/>
                    <a:pt x="129" y="69"/>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 name="Freeform 24">
              <a:extLst>
                <a:ext uri="{FF2B5EF4-FFF2-40B4-BE49-F238E27FC236}">
                  <a16:creationId xmlns:a16="http://schemas.microsoft.com/office/drawing/2014/main" id="{F994F12F-2A52-75AF-65FE-40BD757C836B}"/>
                </a:ext>
              </a:extLst>
            </p:cNvPr>
            <p:cNvSpPr/>
            <p:nvPr/>
          </p:nvSpPr>
          <p:spPr bwMode="auto">
            <a:xfrm>
              <a:off x="2047876" y="2590800"/>
              <a:ext cx="404813" cy="336550"/>
            </a:xfrm>
            <a:custGeom>
              <a:avLst/>
              <a:gdLst>
                <a:gd name="T0" fmla="*/ 18 w 136"/>
                <a:gd name="T1" fmla="*/ 47 h 113"/>
                <a:gd name="T2" fmla="*/ 45 w 136"/>
                <a:gd name="T3" fmla="*/ 38 h 113"/>
                <a:gd name="T4" fmla="*/ 132 w 136"/>
                <a:gd name="T5" fmla="*/ 1 h 113"/>
                <a:gd name="T6" fmla="*/ 135 w 136"/>
                <a:gd name="T7" fmla="*/ 4 h 113"/>
                <a:gd name="T8" fmla="*/ 91 w 136"/>
                <a:gd name="T9" fmla="*/ 60 h 113"/>
                <a:gd name="T10" fmla="*/ 78 w 136"/>
                <a:gd name="T11" fmla="*/ 93 h 113"/>
                <a:gd name="T12" fmla="*/ 72 w 136"/>
                <a:gd name="T13" fmla="*/ 101 h 113"/>
                <a:gd name="T14" fmla="*/ 11 w 136"/>
                <a:gd name="T15" fmla="*/ 113 h 113"/>
                <a:gd name="T16" fmla="*/ 1 w 136"/>
                <a:gd name="T17" fmla="*/ 101 h 113"/>
                <a:gd name="T18" fmla="*/ 18 w 136"/>
                <a:gd name="T19" fmla="*/ 47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113">
                  <a:moveTo>
                    <a:pt x="18" y="47"/>
                  </a:moveTo>
                  <a:cubicBezTo>
                    <a:pt x="24" y="35"/>
                    <a:pt x="36" y="39"/>
                    <a:pt x="45" y="38"/>
                  </a:cubicBezTo>
                  <a:cubicBezTo>
                    <a:pt x="77" y="33"/>
                    <a:pt x="106" y="21"/>
                    <a:pt x="132" y="1"/>
                  </a:cubicBezTo>
                  <a:cubicBezTo>
                    <a:pt x="135" y="0"/>
                    <a:pt x="136" y="1"/>
                    <a:pt x="135" y="4"/>
                  </a:cubicBezTo>
                  <a:cubicBezTo>
                    <a:pt x="117" y="20"/>
                    <a:pt x="102" y="38"/>
                    <a:pt x="91" y="60"/>
                  </a:cubicBezTo>
                  <a:cubicBezTo>
                    <a:pt x="85" y="71"/>
                    <a:pt x="81" y="82"/>
                    <a:pt x="78" y="93"/>
                  </a:cubicBezTo>
                  <a:cubicBezTo>
                    <a:pt x="77" y="96"/>
                    <a:pt x="74" y="99"/>
                    <a:pt x="72" y="101"/>
                  </a:cubicBezTo>
                  <a:cubicBezTo>
                    <a:pt x="52" y="106"/>
                    <a:pt x="32" y="111"/>
                    <a:pt x="11" y="113"/>
                  </a:cubicBezTo>
                  <a:cubicBezTo>
                    <a:pt x="2" y="113"/>
                    <a:pt x="0" y="109"/>
                    <a:pt x="1" y="101"/>
                  </a:cubicBezTo>
                  <a:cubicBezTo>
                    <a:pt x="4" y="82"/>
                    <a:pt x="10" y="64"/>
                    <a:pt x="18" y="4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 name="Freeform 25">
              <a:extLst>
                <a:ext uri="{FF2B5EF4-FFF2-40B4-BE49-F238E27FC236}">
                  <a16:creationId xmlns:a16="http://schemas.microsoft.com/office/drawing/2014/main" id="{96A80958-0902-390F-E648-F73A5702B270}"/>
                </a:ext>
              </a:extLst>
            </p:cNvPr>
            <p:cNvSpPr/>
            <p:nvPr/>
          </p:nvSpPr>
          <p:spPr bwMode="auto">
            <a:xfrm>
              <a:off x="3143251" y="1609725"/>
              <a:ext cx="384175" cy="323850"/>
            </a:xfrm>
            <a:custGeom>
              <a:avLst/>
              <a:gdLst>
                <a:gd name="T0" fmla="*/ 0 w 129"/>
                <a:gd name="T1" fmla="*/ 96 h 109"/>
                <a:gd name="T2" fmla="*/ 45 w 129"/>
                <a:gd name="T3" fmla="*/ 47 h 109"/>
                <a:gd name="T4" fmla="*/ 58 w 129"/>
                <a:gd name="T5" fmla="*/ 21 h 109"/>
                <a:gd name="T6" fmla="*/ 65 w 129"/>
                <a:gd name="T7" fmla="*/ 14 h 109"/>
                <a:gd name="T8" fmla="*/ 118 w 129"/>
                <a:gd name="T9" fmla="*/ 1 h 109"/>
                <a:gd name="T10" fmla="*/ 128 w 129"/>
                <a:gd name="T11" fmla="*/ 11 h 109"/>
                <a:gd name="T12" fmla="*/ 117 w 129"/>
                <a:gd name="T13" fmla="*/ 57 h 109"/>
                <a:gd name="T14" fmla="*/ 105 w 129"/>
                <a:gd name="T15" fmla="*/ 66 h 109"/>
                <a:gd name="T16" fmla="*/ 11 w 129"/>
                <a:gd name="T17" fmla="*/ 109 h 109"/>
                <a:gd name="T18" fmla="*/ 0 w 129"/>
                <a:gd name="T19" fmla="*/ 9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109">
                  <a:moveTo>
                    <a:pt x="0" y="96"/>
                  </a:moveTo>
                  <a:cubicBezTo>
                    <a:pt x="20" y="84"/>
                    <a:pt x="33" y="66"/>
                    <a:pt x="45" y="47"/>
                  </a:cubicBezTo>
                  <a:cubicBezTo>
                    <a:pt x="50" y="39"/>
                    <a:pt x="55" y="31"/>
                    <a:pt x="58" y="21"/>
                  </a:cubicBezTo>
                  <a:cubicBezTo>
                    <a:pt x="59" y="17"/>
                    <a:pt x="63" y="17"/>
                    <a:pt x="65" y="14"/>
                  </a:cubicBezTo>
                  <a:cubicBezTo>
                    <a:pt x="82" y="7"/>
                    <a:pt x="100" y="3"/>
                    <a:pt x="118" y="1"/>
                  </a:cubicBezTo>
                  <a:cubicBezTo>
                    <a:pt x="126" y="0"/>
                    <a:pt x="129" y="4"/>
                    <a:pt x="128" y="11"/>
                  </a:cubicBezTo>
                  <a:cubicBezTo>
                    <a:pt x="125" y="27"/>
                    <a:pt x="123" y="42"/>
                    <a:pt x="117" y="57"/>
                  </a:cubicBezTo>
                  <a:cubicBezTo>
                    <a:pt x="115" y="63"/>
                    <a:pt x="111" y="65"/>
                    <a:pt x="105" y="66"/>
                  </a:cubicBezTo>
                  <a:cubicBezTo>
                    <a:pt x="69" y="71"/>
                    <a:pt x="39" y="86"/>
                    <a:pt x="11" y="109"/>
                  </a:cubicBezTo>
                  <a:cubicBezTo>
                    <a:pt x="4" y="107"/>
                    <a:pt x="1" y="102"/>
                    <a:pt x="0" y="9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 name="Freeform 26">
              <a:extLst>
                <a:ext uri="{FF2B5EF4-FFF2-40B4-BE49-F238E27FC236}">
                  <a16:creationId xmlns:a16="http://schemas.microsoft.com/office/drawing/2014/main" id="{5F0CD089-2C18-8FBD-3378-C8C9826263C7}"/>
                </a:ext>
              </a:extLst>
            </p:cNvPr>
            <p:cNvSpPr/>
            <p:nvPr/>
          </p:nvSpPr>
          <p:spPr bwMode="auto">
            <a:xfrm>
              <a:off x="2078038" y="1549400"/>
              <a:ext cx="368300" cy="357187"/>
            </a:xfrm>
            <a:custGeom>
              <a:avLst/>
              <a:gdLst>
                <a:gd name="T0" fmla="*/ 114 w 124"/>
                <a:gd name="T1" fmla="*/ 120 h 120"/>
                <a:gd name="T2" fmla="*/ 54 w 124"/>
                <a:gd name="T3" fmla="*/ 81 h 120"/>
                <a:gd name="T4" fmla="*/ 22 w 124"/>
                <a:gd name="T5" fmla="*/ 72 h 120"/>
                <a:gd name="T6" fmla="*/ 14 w 124"/>
                <a:gd name="T7" fmla="*/ 66 h 120"/>
                <a:gd name="T8" fmla="*/ 0 w 124"/>
                <a:gd name="T9" fmla="*/ 9 h 120"/>
                <a:gd name="T10" fmla="*/ 9 w 124"/>
                <a:gd name="T11" fmla="*/ 0 h 120"/>
                <a:gd name="T12" fmla="*/ 53 w 124"/>
                <a:gd name="T13" fmla="*/ 10 h 120"/>
                <a:gd name="T14" fmla="*/ 63 w 124"/>
                <a:gd name="T15" fmla="*/ 22 h 120"/>
                <a:gd name="T16" fmla="*/ 110 w 124"/>
                <a:gd name="T17" fmla="*/ 101 h 120"/>
                <a:gd name="T18" fmla="*/ 124 w 124"/>
                <a:gd name="T19" fmla="*/ 111 h 120"/>
                <a:gd name="T20" fmla="*/ 114 w 124"/>
                <a:gd name="T21"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120">
                  <a:moveTo>
                    <a:pt x="114" y="120"/>
                  </a:moveTo>
                  <a:cubicBezTo>
                    <a:pt x="98" y="101"/>
                    <a:pt x="77" y="89"/>
                    <a:pt x="54" y="81"/>
                  </a:cubicBezTo>
                  <a:cubicBezTo>
                    <a:pt x="44" y="77"/>
                    <a:pt x="33" y="73"/>
                    <a:pt x="22" y="72"/>
                  </a:cubicBezTo>
                  <a:cubicBezTo>
                    <a:pt x="18" y="71"/>
                    <a:pt x="16" y="69"/>
                    <a:pt x="14" y="66"/>
                  </a:cubicBezTo>
                  <a:cubicBezTo>
                    <a:pt x="7" y="47"/>
                    <a:pt x="2" y="28"/>
                    <a:pt x="0" y="9"/>
                  </a:cubicBezTo>
                  <a:cubicBezTo>
                    <a:pt x="0" y="2"/>
                    <a:pt x="3" y="0"/>
                    <a:pt x="9" y="0"/>
                  </a:cubicBezTo>
                  <a:cubicBezTo>
                    <a:pt x="24" y="1"/>
                    <a:pt x="39" y="5"/>
                    <a:pt x="53" y="10"/>
                  </a:cubicBezTo>
                  <a:cubicBezTo>
                    <a:pt x="58" y="12"/>
                    <a:pt x="61" y="16"/>
                    <a:pt x="63" y="22"/>
                  </a:cubicBezTo>
                  <a:cubicBezTo>
                    <a:pt x="72" y="52"/>
                    <a:pt x="88" y="78"/>
                    <a:pt x="110" y="101"/>
                  </a:cubicBezTo>
                  <a:cubicBezTo>
                    <a:pt x="113" y="105"/>
                    <a:pt x="118" y="109"/>
                    <a:pt x="124" y="111"/>
                  </a:cubicBezTo>
                  <a:cubicBezTo>
                    <a:pt x="123" y="116"/>
                    <a:pt x="120" y="119"/>
                    <a:pt x="114" y="120"/>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 name="Freeform 27">
              <a:extLst>
                <a:ext uri="{FF2B5EF4-FFF2-40B4-BE49-F238E27FC236}">
                  <a16:creationId xmlns:a16="http://schemas.microsoft.com/office/drawing/2014/main" id="{C1C57D67-D77B-D3E3-BCB2-5762832830AF}"/>
                </a:ext>
              </a:extLst>
            </p:cNvPr>
            <p:cNvSpPr/>
            <p:nvPr/>
          </p:nvSpPr>
          <p:spPr bwMode="auto">
            <a:xfrm>
              <a:off x="2449513" y="2692400"/>
              <a:ext cx="203200" cy="503237"/>
            </a:xfrm>
            <a:custGeom>
              <a:avLst/>
              <a:gdLst>
                <a:gd name="T0" fmla="*/ 66 w 68"/>
                <a:gd name="T1" fmla="*/ 7 h 169"/>
                <a:gd name="T2" fmla="*/ 61 w 68"/>
                <a:gd name="T3" fmla="*/ 14 h 169"/>
                <a:gd name="T4" fmla="*/ 56 w 68"/>
                <a:gd name="T5" fmla="*/ 69 h 169"/>
                <a:gd name="T6" fmla="*/ 67 w 68"/>
                <a:gd name="T7" fmla="*/ 122 h 169"/>
                <a:gd name="T8" fmla="*/ 66 w 68"/>
                <a:gd name="T9" fmla="*/ 130 h 169"/>
                <a:gd name="T10" fmla="*/ 25 w 68"/>
                <a:gd name="T11" fmla="*/ 165 h 169"/>
                <a:gd name="T12" fmla="*/ 12 w 68"/>
                <a:gd name="T13" fmla="*/ 161 h 169"/>
                <a:gd name="T14" fmla="*/ 0 w 68"/>
                <a:gd name="T15" fmla="*/ 119 h 169"/>
                <a:gd name="T16" fmla="*/ 18 w 68"/>
                <a:gd name="T17" fmla="*/ 94 h 169"/>
                <a:gd name="T18" fmla="*/ 49 w 68"/>
                <a:gd name="T19" fmla="*/ 7 h 169"/>
                <a:gd name="T20" fmla="*/ 51 w 68"/>
                <a:gd name="T21" fmla="*/ 2 h 169"/>
                <a:gd name="T22" fmla="*/ 66 w 68"/>
                <a:gd name="T23" fmla="*/ 7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169">
                  <a:moveTo>
                    <a:pt x="66" y="7"/>
                  </a:moveTo>
                  <a:cubicBezTo>
                    <a:pt x="62" y="7"/>
                    <a:pt x="61" y="11"/>
                    <a:pt x="61" y="14"/>
                  </a:cubicBezTo>
                  <a:cubicBezTo>
                    <a:pt x="56" y="32"/>
                    <a:pt x="54" y="50"/>
                    <a:pt x="56" y="69"/>
                  </a:cubicBezTo>
                  <a:cubicBezTo>
                    <a:pt x="57" y="87"/>
                    <a:pt x="60" y="105"/>
                    <a:pt x="67" y="122"/>
                  </a:cubicBezTo>
                  <a:cubicBezTo>
                    <a:pt x="68" y="125"/>
                    <a:pt x="67" y="127"/>
                    <a:pt x="66" y="130"/>
                  </a:cubicBezTo>
                  <a:cubicBezTo>
                    <a:pt x="54" y="143"/>
                    <a:pt x="40" y="155"/>
                    <a:pt x="25" y="165"/>
                  </a:cubicBezTo>
                  <a:cubicBezTo>
                    <a:pt x="19" y="169"/>
                    <a:pt x="15" y="167"/>
                    <a:pt x="12" y="161"/>
                  </a:cubicBezTo>
                  <a:cubicBezTo>
                    <a:pt x="6" y="147"/>
                    <a:pt x="4" y="133"/>
                    <a:pt x="0" y="119"/>
                  </a:cubicBezTo>
                  <a:cubicBezTo>
                    <a:pt x="4" y="109"/>
                    <a:pt x="12" y="103"/>
                    <a:pt x="18" y="94"/>
                  </a:cubicBezTo>
                  <a:cubicBezTo>
                    <a:pt x="36" y="68"/>
                    <a:pt x="45" y="38"/>
                    <a:pt x="49" y="7"/>
                  </a:cubicBezTo>
                  <a:cubicBezTo>
                    <a:pt x="49" y="5"/>
                    <a:pt x="50" y="4"/>
                    <a:pt x="51" y="2"/>
                  </a:cubicBezTo>
                  <a:cubicBezTo>
                    <a:pt x="57" y="0"/>
                    <a:pt x="62" y="1"/>
                    <a:pt x="66" y="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 name="Freeform 28">
              <a:extLst>
                <a:ext uri="{FF2B5EF4-FFF2-40B4-BE49-F238E27FC236}">
                  <a16:creationId xmlns:a16="http://schemas.microsoft.com/office/drawing/2014/main" id="{E1C90774-D9A8-DB56-06C1-5785DD16C54D}"/>
                </a:ext>
              </a:extLst>
            </p:cNvPr>
            <p:cNvSpPr/>
            <p:nvPr/>
          </p:nvSpPr>
          <p:spPr bwMode="auto">
            <a:xfrm>
              <a:off x="1833563" y="2347913"/>
              <a:ext cx="490538" cy="198437"/>
            </a:xfrm>
            <a:custGeom>
              <a:avLst/>
              <a:gdLst>
                <a:gd name="T0" fmla="*/ 40 w 165"/>
                <a:gd name="T1" fmla="*/ 2 h 67"/>
                <a:gd name="T2" fmla="*/ 47 w 165"/>
                <a:gd name="T3" fmla="*/ 1 h 67"/>
                <a:gd name="T4" fmla="*/ 126 w 165"/>
                <a:gd name="T5" fmla="*/ 15 h 67"/>
                <a:gd name="T6" fmla="*/ 156 w 165"/>
                <a:gd name="T7" fmla="*/ 12 h 67"/>
                <a:gd name="T8" fmla="*/ 159 w 165"/>
                <a:gd name="T9" fmla="*/ 8 h 67"/>
                <a:gd name="T10" fmla="*/ 163 w 165"/>
                <a:gd name="T11" fmla="*/ 19 h 67"/>
                <a:gd name="T12" fmla="*/ 75 w 165"/>
                <a:gd name="T13" fmla="*/ 55 h 67"/>
                <a:gd name="T14" fmla="*/ 57 w 165"/>
                <a:gd name="T15" fmla="*/ 66 h 67"/>
                <a:gd name="T16" fmla="*/ 10 w 165"/>
                <a:gd name="T17" fmla="*/ 49 h 67"/>
                <a:gd name="T18" fmla="*/ 7 w 165"/>
                <a:gd name="T19" fmla="*/ 34 h 67"/>
                <a:gd name="T20" fmla="*/ 40 w 165"/>
                <a:gd name="T21" fmla="*/ 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5" h="67">
                  <a:moveTo>
                    <a:pt x="40" y="2"/>
                  </a:moveTo>
                  <a:cubicBezTo>
                    <a:pt x="42" y="2"/>
                    <a:pt x="44" y="0"/>
                    <a:pt x="47" y="1"/>
                  </a:cubicBezTo>
                  <a:cubicBezTo>
                    <a:pt x="72" y="13"/>
                    <a:pt x="99" y="16"/>
                    <a:pt x="126" y="15"/>
                  </a:cubicBezTo>
                  <a:cubicBezTo>
                    <a:pt x="136" y="15"/>
                    <a:pt x="146" y="13"/>
                    <a:pt x="156" y="12"/>
                  </a:cubicBezTo>
                  <a:cubicBezTo>
                    <a:pt x="158" y="11"/>
                    <a:pt x="159" y="10"/>
                    <a:pt x="159" y="8"/>
                  </a:cubicBezTo>
                  <a:cubicBezTo>
                    <a:pt x="165" y="10"/>
                    <a:pt x="165" y="14"/>
                    <a:pt x="163" y="19"/>
                  </a:cubicBezTo>
                  <a:cubicBezTo>
                    <a:pt x="131" y="24"/>
                    <a:pt x="102" y="36"/>
                    <a:pt x="75" y="55"/>
                  </a:cubicBezTo>
                  <a:cubicBezTo>
                    <a:pt x="70" y="59"/>
                    <a:pt x="66" y="67"/>
                    <a:pt x="57" y="66"/>
                  </a:cubicBezTo>
                  <a:cubicBezTo>
                    <a:pt x="41" y="62"/>
                    <a:pt x="25" y="57"/>
                    <a:pt x="10" y="49"/>
                  </a:cubicBezTo>
                  <a:cubicBezTo>
                    <a:pt x="1" y="45"/>
                    <a:pt x="0" y="42"/>
                    <a:pt x="7" y="34"/>
                  </a:cubicBezTo>
                  <a:cubicBezTo>
                    <a:pt x="16" y="22"/>
                    <a:pt x="27" y="11"/>
                    <a:pt x="40" y="2"/>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 name="Freeform 29">
              <a:extLst>
                <a:ext uri="{FF2B5EF4-FFF2-40B4-BE49-F238E27FC236}">
                  <a16:creationId xmlns:a16="http://schemas.microsoft.com/office/drawing/2014/main" id="{8917320C-272E-0B18-DD32-F67168223106}"/>
                </a:ext>
              </a:extLst>
            </p:cNvPr>
            <p:cNvSpPr/>
            <p:nvPr/>
          </p:nvSpPr>
          <p:spPr bwMode="auto">
            <a:xfrm>
              <a:off x="2836863" y="2709863"/>
              <a:ext cx="211138" cy="473075"/>
            </a:xfrm>
            <a:custGeom>
              <a:avLst/>
              <a:gdLst>
                <a:gd name="T0" fmla="*/ 4 w 71"/>
                <a:gd name="T1" fmla="*/ 117 h 159"/>
                <a:gd name="T2" fmla="*/ 6 w 71"/>
                <a:gd name="T3" fmla="*/ 99 h 159"/>
                <a:gd name="T4" fmla="*/ 8 w 71"/>
                <a:gd name="T5" fmla="*/ 13 h 159"/>
                <a:gd name="T6" fmla="*/ 0 w 71"/>
                <a:gd name="T7" fmla="*/ 7 h 159"/>
                <a:gd name="T8" fmla="*/ 15 w 71"/>
                <a:gd name="T9" fmla="*/ 5 h 159"/>
                <a:gd name="T10" fmla="*/ 34 w 71"/>
                <a:gd name="T11" fmla="*/ 58 h 159"/>
                <a:gd name="T12" fmla="*/ 71 w 71"/>
                <a:gd name="T13" fmla="*/ 105 h 159"/>
                <a:gd name="T14" fmla="*/ 64 w 71"/>
                <a:gd name="T15" fmla="*/ 124 h 159"/>
                <a:gd name="T16" fmla="*/ 50 w 71"/>
                <a:gd name="T17" fmla="*/ 151 h 159"/>
                <a:gd name="T18" fmla="*/ 36 w 71"/>
                <a:gd name="T19" fmla="*/ 153 h 159"/>
                <a:gd name="T20" fmla="*/ 4 w 71"/>
                <a:gd name="T21" fmla="*/ 117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59">
                  <a:moveTo>
                    <a:pt x="4" y="117"/>
                  </a:moveTo>
                  <a:cubicBezTo>
                    <a:pt x="1" y="111"/>
                    <a:pt x="4" y="105"/>
                    <a:pt x="6" y="99"/>
                  </a:cubicBezTo>
                  <a:cubicBezTo>
                    <a:pt x="13" y="71"/>
                    <a:pt x="14" y="42"/>
                    <a:pt x="8" y="13"/>
                  </a:cubicBezTo>
                  <a:cubicBezTo>
                    <a:pt x="7" y="7"/>
                    <a:pt x="5" y="7"/>
                    <a:pt x="0" y="7"/>
                  </a:cubicBezTo>
                  <a:cubicBezTo>
                    <a:pt x="5" y="0"/>
                    <a:pt x="10" y="2"/>
                    <a:pt x="15" y="5"/>
                  </a:cubicBezTo>
                  <a:cubicBezTo>
                    <a:pt x="18" y="24"/>
                    <a:pt x="25" y="41"/>
                    <a:pt x="34" y="58"/>
                  </a:cubicBezTo>
                  <a:cubicBezTo>
                    <a:pt x="44" y="76"/>
                    <a:pt x="56" y="91"/>
                    <a:pt x="71" y="105"/>
                  </a:cubicBezTo>
                  <a:cubicBezTo>
                    <a:pt x="66" y="110"/>
                    <a:pt x="64" y="117"/>
                    <a:pt x="64" y="124"/>
                  </a:cubicBezTo>
                  <a:cubicBezTo>
                    <a:pt x="59" y="133"/>
                    <a:pt x="55" y="142"/>
                    <a:pt x="50" y="151"/>
                  </a:cubicBezTo>
                  <a:cubicBezTo>
                    <a:pt x="47" y="158"/>
                    <a:pt x="42" y="159"/>
                    <a:pt x="36" y="153"/>
                  </a:cubicBezTo>
                  <a:cubicBezTo>
                    <a:pt x="24" y="142"/>
                    <a:pt x="13" y="131"/>
                    <a:pt x="4" y="11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 name="Freeform 30">
              <a:extLst>
                <a:ext uri="{FF2B5EF4-FFF2-40B4-BE49-F238E27FC236}">
                  <a16:creationId xmlns:a16="http://schemas.microsoft.com/office/drawing/2014/main" id="{2FC7F102-D061-D311-4171-E33F0A014E11}"/>
                </a:ext>
              </a:extLst>
            </p:cNvPr>
            <p:cNvSpPr/>
            <p:nvPr/>
          </p:nvSpPr>
          <p:spPr bwMode="auto">
            <a:xfrm>
              <a:off x="3081338" y="2613025"/>
              <a:ext cx="336550" cy="368300"/>
            </a:xfrm>
            <a:custGeom>
              <a:avLst/>
              <a:gdLst>
                <a:gd name="T0" fmla="*/ 51 w 113"/>
                <a:gd name="T1" fmla="*/ 103 h 124"/>
                <a:gd name="T2" fmla="*/ 43 w 113"/>
                <a:gd name="T3" fmla="*/ 93 h 124"/>
                <a:gd name="T4" fmla="*/ 0 w 113"/>
                <a:gd name="T5" fmla="*/ 8 h 124"/>
                <a:gd name="T6" fmla="*/ 10 w 113"/>
                <a:gd name="T7" fmla="*/ 0 h 124"/>
                <a:gd name="T8" fmla="*/ 91 w 113"/>
                <a:gd name="T9" fmla="*/ 66 h 124"/>
                <a:gd name="T10" fmla="*/ 109 w 113"/>
                <a:gd name="T11" fmla="*/ 74 h 124"/>
                <a:gd name="T12" fmla="*/ 112 w 113"/>
                <a:gd name="T13" fmla="*/ 111 h 124"/>
                <a:gd name="T14" fmla="*/ 100 w 113"/>
                <a:gd name="T15" fmla="*/ 121 h 124"/>
                <a:gd name="T16" fmla="*/ 51 w 113"/>
                <a:gd name="T17" fmla="*/ 103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124">
                  <a:moveTo>
                    <a:pt x="51" y="103"/>
                  </a:moveTo>
                  <a:cubicBezTo>
                    <a:pt x="47" y="101"/>
                    <a:pt x="44" y="98"/>
                    <a:pt x="43" y="93"/>
                  </a:cubicBezTo>
                  <a:cubicBezTo>
                    <a:pt x="38" y="60"/>
                    <a:pt x="23" y="32"/>
                    <a:pt x="0" y="8"/>
                  </a:cubicBezTo>
                  <a:cubicBezTo>
                    <a:pt x="1" y="2"/>
                    <a:pt x="4" y="0"/>
                    <a:pt x="10" y="0"/>
                  </a:cubicBezTo>
                  <a:cubicBezTo>
                    <a:pt x="30" y="31"/>
                    <a:pt x="58" y="51"/>
                    <a:pt x="91" y="66"/>
                  </a:cubicBezTo>
                  <a:cubicBezTo>
                    <a:pt x="97" y="68"/>
                    <a:pt x="103" y="71"/>
                    <a:pt x="109" y="74"/>
                  </a:cubicBezTo>
                  <a:cubicBezTo>
                    <a:pt x="110" y="86"/>
                    <a:pt x="113" y="99"/>
                    <a:pt x="112" y="111"/>
                  </a:cubicBezTo>
                  <a:cubicBezTo>
                    <a:pt x="112" y="121"/>
                    <a:pt x="110" y="124"/>
                    <a:pt x="100" y="121"/>
                  </a:cubicBezTo>
                  <a:cubicBezTo>
                    <a:pt x="83" y="117"/>
                    <a:pt x="66" y="111"/>
                    <a:pt x="51" y="103"/>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 name="Freeform 31">
              <a:extLst>
                <a:ext uri="{FF2B5EF4-FFF2-40B4-BE49-F238E27FC236}">
                  <a16:creationId xmlns:a16="http://schemas.microsoft.com/office/drawing/2014/main" id="{26F82445-E3F0-4CE9-ACB9-C9073FEAE058}"/>
                </a:ext>
              </a:extLst>
            </p:cNvPr>
            <p:cNvSpPr/>
            <p:nvPr/>
          </p:nvSpPr>
          <p:spPr bwMode="auto">
            <a:xfrm>
              <a:off x="2286001" y="1743075"/>
              <a:ext cx="995363" cy="990600"/>
            </a:xfrm>
            <a:custGeom>
              <a:avLst/>
              <a:gdLst>
                <a:gd name="T0" fmla="*/ 277 w 334"/>
                <a:gd name="T1" fmla="*/ 292 h 333"/>
                <a:gd name="T2" fmla="*/ 267 w 334"/>
                <a:gd name="T3" fmla="*/ 300 h 333"/>
                <a:gd name="T4" fmla="*/ 200 w 334"/>
                <a:gd name="T5" fmla="*/ 330 h 333"/>
                <a:gd name="T6" fmla="*/ 185 w 334"/>
                <a:gd name="T7" fmla="*/ 332 h 333"/>
                <a:gd name="T8" fmla="*/ 121 w 334"/>
                <a:gd name="T9" fmla="*/ 326 h 333"/>
                <a:gd name="T10" fmla="*/ 106 w 334"/>
                <a:gd name="T11" fmla="*/ 321 h 333"/>
                <a:gd name="T12" fmla="*/ 55 w 334"/>
                <a:gd name="T13" fmla="*/ 289 h 333"/>
                <a:gd name="T14" fmla="*/ 52 w 334"/>
                <a:gd name="T15" fmla="*/ 286 h 333"/>
                <a:gd name="T16" fmla="*/ 11 w 334"/>
                <a:gd name="T17" fmla="*/ 222 h 333"/>
                <a:gd name="T18" fmla="*/ 7 w 334"/>
                <a:gd name="T19" fmla="*/ 211 h 333"/>
                <a:gd name="T20" fmla="*/ 3 w 334"/>
                <a:gd name="T21" fmla="*/ 138 h 333"/>
                <a:gd name="T22" fmla="*/ 9 w 334"/>
                <a:gd name="T23" fmla="*/ 118 h 333"/>
                <a:gd name="T24" fmla="*/ 44 w 334"/>
                <a:gd name="T25" fmla="*/ 55 h 333"/>
                <a:gd name="T26" fmla="*/ 54 w 334"/>
                <a:gd name="T27" fmla="*/ 46 h 333"/>
                <a:gd name="T28" fmla="*/ 107 w 334"/>
                <a:gd name="T29" fmla="*/ 12 h 333"/>
                <a:gd name="T30" fmla="*/ 138 w 334"/>
                <a:gd name="T31" fmla="*/ 3 h 333"/>
                <a:gd name="T32" fmla="*/ 206 w 334"/>
                <a:gd name="T33" fmla="*/ 5 h 333"/>
                <a:gd name="T34" fmla="*/ 232 w 334"/>
                <a:gd name="T35" fmla="*/ 13 h 333"/>
                <a:gd name="T36" fmla="*/ 288 w 334"/>
                <a:gd name="T37" fmla="*/ 51 h 333"/>
                <a:gd name="T38" fmla="*/ 299 w 334"/>
                <a:gd name="T39" fmla="*/ 64 h 333"/>
                <a:gd name="T40" fmla="*/ 328 w 334"/>
                <a:gd name="T41" fmla="*/ 124 h 333"/>
                <a:gd name="T42" fmla="*/ 334 w 334"/>
                <a:gd name="T43" fmla="*/ 161 h 333"/>
                <a:gd name="T44" fmla="*/ 327 w 334"/>
                <a:gd name="T45" fmla="*/ 215 h 333"/>
                <a:gd name="T46" fmla="*/ 318 w 334"/>
                <a:gd name="T47" fmla="*/ 237 h 333"/>
                <a:gd name="T48" fmla="*/ 277 w 334"/>
                <a:gd name="T49" fmla="*/ 292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4" h="333">
                  <a:moveTo>
                    <a:pt x="277" y="292"/>
                  </a:moveTo>
                  <a:cubicBezTo>
                    <a:pt x="273" y="295"/>
                    <a:pt x="270" y="297"/>
                    <a:pt x="267" y="300"/>
                  </a:cubicBezTo>
                  <a:cubicBezTo>
                    <a:pt x="247" y="314"/>
                    <a:pt x="224" y="323"/>
                    <a:pt x="200" y="330"/>
                  </a:cubicBezTo>
                  <a:cubicBezTo>
                    <a:pt x="195" y="330"/>
                    <a:pt x="190" y="329"/>
                    <a:pt x="185" y="332"/>
                  </a:cubicBezTo>
                  <a:cubicBezTo>
                    <a:pt x="164" y="333"/>
                    <a:pt x="142" y="332"/>
                    <a:pt x="121" y="326"/>
                  </a:cubicBezTo>
                  <a:cubicBezTo>
                    <a:pt x="116" y="324"/>
                    <a:pt x="111" y="323"/>
                    <a:pt x="106" y="321"/>
                  </a:cubicBezTo>
                  <a:cubicBezTo>
                    <a:pt x="87" y="313"/>
                    <a:pt x="71" y="302"/>
                    <a:pt x="55" y="289"/>
                  </a:cubicBezTo>
                  <a:cubicBezTo>
                    <a:pt x="55" y="287"/>
                    <a:pt x="53" y="286"/>
                    <a:pt x="52" y="286"/>
                  </a:cubicBezTo>
                  <a:cubicBezTo>
                    <a:pt x="34" y="267"/>
                    <a:pt x="20" y="246"/>
                    <a:pt x="11" y="222"/>
                  </a:cubicBezTo>
                  <a:cubicBezTo>
                    <a:pt x="10" y="218"/>
                    <a:pt x="8" y="215"/>
                    <a:pt x="7" y="211"/>
                  </a:cubicBezTo>
                  <a:cubicBezTo>
                    <a:pt x="2" y="187"/>
                    <a:pt x="0" y="163"/>
                    <a:pt x="3" y="138"/>
                  </a:cubicBezTo>
                  <a:cubicBezTo>
                    <a:pt x="5" y="132"/>
                    <a:pt x="7" y="125"/>
                    <a:pt x="9" y="118"/>
                  </a:cubicBezTo>
                  <a:cubicBezTo>
                    <a:pt x="16" y="95"/>
                    <a:pt x="29" y="74"/>
                    <a:pt x="44" y="55"/>
                  </a:cubicBezTo>
                  <a:cubicBezTo>
                    <a:pt x="47" y="52"/>
                    <a:pt x="51" y="49"/>
                    <a:pt x="54" y="46"/>
                  </a:cubicBezTo>
                  <a:cubicBezTo>
                    <a:pt x="70" y="32"/>
                    <a:pt x="88" y="20"/>
                    <a:pt x="107" y="12"/>
                  </a:cubicBezTo>
                  <a:cubicBezTo>
                    <a:pt x="118" y="9"/>
                    <a:pt x="128" y="6"/>
                    <a:pt x="138" y="3"/>
                  </a:cubicBezTo>
                  <a:cubicBezTo>
                    <a:pt x="161" y="0"/>
                    <a:pt x="183" y="0"/>
                    <a:pt x="206" y="5"/>
                  </a:cubicBezTo>
                  <a:cubicBezTo>
                    <a:pt x="215" y="8"/>
                    <a:pt x="224" y="11"/>
                    <a:pt x="232" y="13"/>
                  </a:cubicBezTo>
                  <a:cubicBezTo>
                    <a:pt x="253" y="23"/>
                    <a:pt x="271" y="36"/>
                    <a:pt x="288" y="51"/>
                  </a:cubicBezTo>
                  <a:cubicBezTo>
                    <a:pt x="291" y="56"/>
                    <a:pt x="295" y="60"/>
                    <a:pt x="299" y="64"/>
                  </a:cubicBezTo>
                  <a:cubicBezTo>
                    <a:pt x="312" y="82"/>
                    <a:pt x="322" y="102"/>
                    <a:pt x="328" y="124"/>
                  </a:cubicBezTo>
                  <a:cubicBezTo>
                    <a:pt x="332" y="136"/>
                    <a:pt x="332" y="149"/>
                    <a:pt x="334" y="161"/>
                  </a:cubicBezTo>
                  <a:cubicBezTo>
                    <a:pt x="334" y="179"/>
                    <a:pt x="332" y="197"/>
                    <a:pt x="327" y="215"/>
                  </a:cubicBezTo>
                  <a:cubicBezTo>
                    <a:pt x="324" y="222"/>
                    <a:pt x="321" y="230"/>
                    <a:pt x="318" y="237"/>
                  </a:cubicBezTo>
                  <a:cubicBezTo>
                    <a:pt x="308" y="258"/>
                    <a:pt x="294" y="276"/>
                    <a:pt x="277" y="292"/>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 name="Freeform 32">
              <a:extLst>
                <a:ext uri="{FF2B5EF4-FFF2-40B4-BE49-F238E27FC236}">
                  <a16:creationId xmlns:a16="http://schemas.microsoft.com/office/drawing/2014/main" id="{F51DDDDE-D160-DEB9-9D9B-212DBF6EFF46}"/>
                </a:ext>
              </a:extLst>
            </p:cNvPr>
            <p:cNvSpPr/>
            <p:nvPr/>
          </p:nvSpPr>
          <p:spPr bwMode="auto">
            <a:xfrm>
              <a:off x="2419351" y="1874838"/>
              <a:ext cx="727075" cy="722312"/>
            </a:xfrm>
            <a:custGeom>
              <a:avLst/>
              <a:gdLst>
                <a:gd name="T0" fmla="*/ 124 w 244"/>
                <a:gd name="T1" fmla="*/ 3 h 243"/>
                <a:gd name="T2" fmla="*/ 243 w 244"/>
                <a:gd name="T3" fmla="*/ 123 h 243"/>
                <a:gd name="T4" fmla="*/ 122 w 244"/>
                <a:gd name="T5" fmla="*/ 243 h 243"/>
                <a:gd name="T6" fmla="*/ 3 w 244"/>
                <a:gd name="T7" fmla="*/ 116 h 243"/>
                <a:gd name="T8" fmla="*/ 124 w 244"/>
                <a:gd name="T9" fmla="*/ 3 h 243"/>
              </a:gdLst>
              <a:ahLst/>
              <a:cxnLst>
                <a:cxn ang="0">
                  <a:pos x="T0" y="T1"/>
                </a:cxn>
                <a:cxn ang="0">
                  <a:pos x="T2" y="T3"/>
                </a:cxn>
                <a:cxn ang="0">
                  <a:pos x="T4" y="T5"/>
                </a:cxn>
                <a:cxn ang="0">
                  <a:pos x="T6" y="T7"/>
                </a:cxn>
                <a:cxn ang="0">
                  <a:pos x="T8" y="T9"/>
                </a:cxn>
              </a:cxnLst>
              <a:rect l="0" t="0" r="r" b="b"/>
              <a:pathLst>
                <a:path w="244" h="243">
                  <a:moveTo>
                    <a:pt x="124" y="3"/>
                  </a:moveTo>
                  <a:cubicBezTo>
                    <a:pt x="188" y="1"/>
                    <a:pt x="244" y="57"/>
                    <a:pt x="243" y="123"/>
                  </a:cubicBezTo>
                  <a:cubicBezTo>
                    <a:pt x="241" y="194"/>
                    <a:pt x="188" y="243"/>
                    <a:pt x="122" y="243"/>
                  </a:cubicBezTo>
                  <a:cubicBezTo>
                    <a:pt x="57" y="243"/>
                    <a:pt x="0" y="189"/>
                    <a:pt x="3" y="116"/>
                  </a:cubicBezTo>
                  <a:cubicBezTo>
                    <a:pt x="5" y="58"/>
                    <a:pt x="58" y="0"/>
                    <a:pt x="124" y="3"/>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 name="Freeform 33">
              <a:extLst>
                <a:ext uri="{FF2B5EF4-FFF2-40B4-BE49-F238E27FC236}">
                  <a16:creationId xmlns:a16="http://schemas.microsoft.com/office/drawing/2014/main" id="{205B7F47-69D5-4BC9-70FE-E2DD55E93B42}"/>
                </a:ext>
              </a:extLst>
            </p:cNvPr>
            <p:cNvSpPr/>
            <p:nvPr/>
          </p:nvSpPr>
          <p:spPr bwMode="auto">
            <a:xfrm>
              <a:off x="3373438" y="4564063"/>
              <a:ext cx="652463" cy="601662"/>
            </a:xfrm>
            <a:custGeom>
              <a:avLst/>
              <a:gdLst>
                <a:gd name="T0" fmla="*/ 0 w 219"/>
                <a:gd name="T1" fmla="*/ 202 h 202"/>
                <a:gd name="T2" fmla="*/ 44 w 219"/>
                <a:gd name="T3" fmla="*/ 162 h 202"/>
                <a:gd name="T4" fmla="*/ 52 w 219"/>
                <a:gd name="T5" fmla="*/ 149 h 202"/>
                <a:gd name="T6" fmla="*/ 62 w 219"/>
                <a:gd name="T7" fmla="*/ 101 h 202"/>
                <a:gd name="T8" fmla="*/ 67 w 219"/>
                <a:gd name="T9" fmla="*/ 95 h 202"/>
                <a:gd name="T10" fmla="*/ 68 w 219"/>
                <a:gd name="T11" fmla="*/ 103 h 202"/>
                <a:gd name="T12" fmla="*/ 60 w 219"/>
                <a:gd name="T13" fmla="*/ 146 h 202"/>
                <a:gd name="T14" fmla="*/ 103 w 219"/>
                <a:gd name="T15" fmla="*/ 90 h 202"/>
                <a:gd name="T16" fmla="*/ 112 w 219"/>
                <a:gd name="T17" fmla="*/ 50 h 202"/>
                <a:gd name="T18" fmla="*/ 115 w 219"/>
                <a:gd name="T19" fmla="*/ 46 h 202"/>
                <a:gd name="T20" fmla="*/ 117 w 219"/>
                <a:gd name="T21" fmla="*/ 51 h 202"/>
                <a:gd name="T22" fmla="*/ 112 w 219"/>
                <a:gd name="T23" fmla="*/ 73 h 202"/>
                <a:gd name="T24" fmla="*/ 106 w 219"/>
                <a:gd name="T25" fmla="*/ 103 h 202"/>
                <a:gd name="T26" fmla="*/ 116 w 219"/>
                <a:gd name="T27" fmla="*/ 96 h 202"/>
                <a:gd name="T28" fmla="*/ 137 w 219"/>
                <a:gd name="T29" fmla="*/ 77 h 202"/>
                <a:gd name="T30" fmla="*/ 152 w 219"/>
                <a:gd name="T31" fmla="*/ 40 h 202"/>
                <a:gd name="T32" fmla="*/ 160 w 219"/>
                <a:gd name="T33" fmla="*/ 7 h 202"/>
                <a:gd name="T34" fmla="*/ 164 w 219"/>
                <a:gd name="T35" fmla="*/ 1 h 202"/>
                <a:gd name="T36" fmla="*/ 165 w 219"/>
                <a:gd name="T37" fmla="*/ 9 h 202"/>
                <a:gd name="T38" fmla="*/ 155 w 219"/>
                <a:gd name="T39" fmla="*/ 53 h 202"/>
                <a:gd name="T40" fmla="*/ 155 w 219"/>
                <a:gd name="T41" fmla="*/ 56 h 202"/>
                <a:gd name="T42" fmla="*/ 163 w 219"/>
                <a:gd name="T43" fmla="*/ 51 h 202"/>
                <a:gd name="T44" fmla="*/ 200 w 219"/>
                <a:gd name="T45" fmla="*/ 13 h 202"/>
                <a:gd name="T46" fmla="*/ 209 w 219"/>
                <a:gd name="T47" fmla="*/ 9 h 202"/>
                <a:gd name="T48" fmla="*/ 205 w 219"/>
                <a:gd name="T49" fmla="*/ 17 h 202"/>
                <a:gd name="T50" fmla="*/ 163 w 219"/>
                <a:gd name="T51" fmla="*/ 61 h 202"/>
                <a:gd name="T52" fmla="*/ 200 w 219"/>
                <a:gd name="T53" fmla="*/ 56 h 202"/>
                <a:gd name="T54" fmla="*/ 213 w 219"/>
                <a:gd name="T55" fmla="*/ 54 h 202"/>
                <a:gd name="T56" fmla="*/ 219 w 219"/>
                <a:gd name="T57" fmla="*/ 57 h 202"/>
                <a:gd name="T58" fmla="*/ 214 w 219"/>
                <a:gd name="T59" fmla="*/ 61 h 202"/>
                <a:gd name="T60" fmla="*/ 162 w 219"/>
                <a:gd name="T61" fmla="*/ 68 h 202"/>
                <a:gd name="T62" fmla="*/ 146 w 219"/>
                <a:gd name="T63" fmla="*/ 75 h 202"/>
                <a:gd name="T64" fmla="*/ 121 w 219"/>
                <a:gd name="T65" fmla="*/ 103 h 202"/>
                <a:gd name="T66" fmla="*/ 143 w 219"/>
                <a:gd name="T67" fmla="*/ 101 h 202"/>
                <a:gd name="T68" fmla="*/ 165 w 219"/>
                <a:gd name="T69" fmla="*/ 98 h 202"/>
                <a:gd name="T70" fmla="*/ 170 w 219"/>
                <a:gd name="T71" fmla="*/ 100 h 202"/>
                <a:gd name="T72" fmla="*/ 166 w 219"/>
                <a:gd name="T73" fmla="*/ 103 h 202"/>
                <a:gd name="T74" fmla="*/ 114 w 219"/>
                <a:gd name="T75" fmla="*/ 111 h 202"/>
                <a:gd name="T76" fmla="*/ 107 w 219"/>
                <a:gd name="T77" fmla="*/ 113 h 202"/>
                <a:gd name="T78" fmla="*/ 62 w 219"/>
                <a:gd name="T79" fmla="*/ 154 h 202"/>
                <a:gd name="T80" fmla="*/ 110 w 219"/>
                <a:gd name="T81" fmla="*/ 148 h 202"/>
                <a:gd name="T82" fmla="*/ 118 w 219"/>
                <a:gd name="T83" fmla="*/ 149 h 202"/>
                <a:gd name="T84" fmla="*/ 110 w 219"/>
                <a:gd name="T85" fmla="*/ 154 h 202"/>
                <a:gd name="T86" fmla="*/ 62 w 219"/>
                <a:gd name="T87" fmla="*/ 160 h 202"/>
                <a:gd name="T88" fmla="*/ 40 w 219"/>
                <a:gd name="T89" fmla="*/ 174 h 202"/>
                <a:gd name="T90" fmla="*/ 9 w 219"/>
                <a:gd name="T91" fmla="*/ 202 h 202"/>
                <a:gd name="T92" fmla="*/ 0 w 219"/>
                <a:gd name="T93" fmla="*/ 20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9" h="201">
                  <a:moveTo>
                    <a:pt x="0" y="202"/>
                  </a:moveTo>
                  <a:cubicBezTo>
                    <a:pt x="13" y="187"/>
                    <a:pt x="30" y="175"/>
                    <a:pt x="44" y="162"/>
                  </a:cubicBezTo>
                  <a:cubicBezTo>
                    <a:pt x="48" y="158"/>
                    <a:pt x="51" y="154"/>
                    <a:pt x="52" y="149"/>
                  </a:cubicBezTo>
                  <a:cubicBezTo>
                    <a:pt x="55" y="133"/>
                    <a:pt x="58" y="117"/>
                    <a:pt x="62" y="101"/>
                  </a:cubicBezTo>
                  <a:cubicBezTo>
                    <a:pt x="62" y="99"/>
                    <a:pt x="62" y="94"/>
                    <a:pt x="67" y="95"/>
                  </a:cubicBezTo>
                  <a:cubicBezTo>
                    <a:pt x="71" y="96"/>
                    <a:pt x="69" y="100"/>
                    <a:pt x="68" y="103"/>
                  </a:cubicBezTo>
                  <a:cubicBezTo>
                    <a:pt x="65" y="117"/>
                    <a:pt x="62" y="131"/>
                    <a:pt x="60" y="146"/>
                  </a:cubicBezTo>
                  <a:cubicBezTo>
                    <a:pt x="78" y="130"/>
                    <a:pt x="101" y="119"/>
                    <a:pt x="103" y="90"/>
                  </a:cubicBezTo>
                  <a:cubicBezTo>
                    <a:pt x="104" y="76"/>
                    <a:pt x="109" y="63"/>
                    <a:pt x="112" y="50"/>
                  </a:cubicBezTo>
                  <a:cubicBezTo>
                    <a:pt x="112" y="48"/>
                    <a:pt x="113" y="46"/>
                    <a:pt x="115" y="46"/>
                  </a:cubicBezTo>
                  <a:cubicBezTo>
                    <a:pt x="117" y="47"/>
                    <a:pt x="117" y="49"/>
                    <a:pt x="117" y="51"/>
                  </a:cubicBezTo>
                  <a:cubicBezTo>
                    <a:pt x="116" y="58"/>
                    <a:pt x="114" y="65"/>
                    <a:pt x="112" y="73"/>
                  </a:cubicBezTo>
                  <a:cubicBezTo>
                    <a:pt x="110" y="83"/>
                    <a:pt x="108" y="92"/>
                    <a:pt x="106" y="103"/>
                  </a:cubicBezTo>
                  <a:cubicBezTo>
                    <a:pt x="112" y="103"/>
                    <a:pt x="113" y="99"/>
                    <a:pt x="116" y="96"/>
                  </a:cubicBezTo>
                  <a:cubicBezTo>
                    <a:pt x="123" y="90"/>
                    <a:pt x="129" y="83"/>
                    <a:pt x="137" y="77"/>
                  </a:cubicBezTo>
                  <a:cubicBezTo>
                    <a:pt x="150" y="68"/>
                    <a:pt x="149" y="53"/>
                    <a:pt x="152" y="40"/>
                  </a:cubicBezTo>
                  <a:cubicBezTo>
                    <a:pt x="155" y="29"/>
                    <a:pt x="157" y="18"/>
                    <a:pt x="160" y="7"/>
                  </a:cubicBezTo>
                  <a:cubicBezTo>
                    <a:pt x="160" y="4"/>
                    <a:pt x="160" y="0"/>
                    <a:pt x="164" y="1"/>
                  </a:cubicBezTo>
                  <a:cubicBezTo>
                    <a:pt x="167" y="2"/>
                    <a:pt x="166" y="6"/>
                    <a:pt x="165" y="9"/>
                  </a:cubicBezTo>
                  <a:cubicBezTo>
                    <a:pt x="162" y="24"/>
                    <a:pt x="159" y="38"/>
                    <a:pt x="155" y="53"/>
                  </a:cubicBezTo>
                  <a:cubicBezTo>
                    <a:pt x="155" y="54"/>
                    <a:pt x="155" y="55"/>
                    <a:pt x="155" y="56"/>
                  </a:cubicBezTo>
                  <a:cubicBezTo>
                    <a:pt x="159" y="57"/>
                    <a:pt x="161" y="53"/>
                    <a:pt x="163" y="51"/>
                  </a:cubicBezTo>
                  <a:cubicBezTo>
                    <a:pt x="175" y="39"/>
                    <a:pt x="189" y="27"/>
                    <a:pt x="200" y="13"/>
                  </a:cubicBezTo>
                  <a:cubicBezTo>
                    <a:pt x="202" y="10"/>
                    <a:pt x="204" y="5"/>
                    <a:pt x="209" y="9"/>
                  </a:cubicBezTo>
                  <a:cubicBezTo>
                    <a:pt x="212" y="12"/>
                    <a:pt x="207" y="15"/>
                    <a:pt x="205" y="17"/>
                  </a:cubicBezTo>
                  <a:cubicBezTo>
                    <a:pt x="192" y="31"/>
                    <a:pt x="178" y="45"/>
                    <a:pt x="163" y="61"/>
                  </a:cubicBezTo>
                  <a:cubicBezTo>
                    <a:pt x="177" y="59"/>
                    <a:pt x="189" y="58"/>
                    <a:pt x="200" y="56"/>
                  </a:cubicBezTo>
                  <a:cubicBezTo>
                    <a:pt x="204" y="56"/>
                    <a:pt x="209" y="55"/>
                    <a:pt x="213" y="54"/>
                  </a:cubicBezTo>
                  <a:cubicBezTo>
                    <a:pt x="216" y="53"/>
                    <a:pt x="218" y="54"/>
                    <a:pt x="219" y="57"/>
                  </a:cubicBezTo>
                  <a:cubicBezTo>
                    <a:pt x="219" y="60"/>
                    <a:pt x="216" y="60"/>
                    <a:pt x="214" y="61"/>
                  </a:cubicBezTo>
                  <a:cubicBezTo>
                    <a:pt x="196" y="62"/>
                    <a:pt x="179" y="65"/>
                    <a:pt x="162" y="68"/>
                  </a:cubicBezTo>
                  <a:cubicBezTo>
                    <a:pt x="155" y="69"/>
                    <a:pt x="150" y="71"/>
                    <a:pt x="146" y="75"/>
                  </a:cubicBezTo>
                  <a:cubicBezTo>
                    <a:pt x="138" y="84"/>
                    <a:pt x="129" y="93"/>
                    <a:pt x="121" y="103"/>
                  </a:cubicBezTo>
                  <a:cubicBezTo>
                    <a:pt x="128" y="105"/>
                    <a:pt x="135" y="101"/>
                    <a:pt x="143" y="101"/>
                  </a:cubicBezTo>
                  <a:cubicBezTo>
                    <a:pt x="150" y="100"/>
                    <a:pt x="157" y="99"/>
                    <a:pt x="165" y="98"/>
                  </a:cubicBezTo>
                  <a:cubicBezTo>
                    <a:pt x="167" y="98"/>
                    <a:pt x="170" y="97"/>
                    <a:pt x="170" y="100"/>
                  </a:cubicBezTo>
                  <a:cubicBezTo>
                    <a:pt x="170" y="103"/>
                    <a:pt x="168" y="103"/>
                    <a:pt x="166" y="103"/>
                  </a:cubicBezTo>
                  <a:cubicBezTo>
                    <a:pt x="148" y="106"/>
                    <a:pt x="131" y="109"/>
                    <a:pt x="114" y="111"/>
                  </a:cubicBezTo>
                  <a:cubicBezTo>
                    <a:pt x="111" y="111"/>
                    <a:pt x="109" y="111"/>
                    <a:pt x="107" y="113"/>
                  </a:cubicBezTo>
                  <a:cubicBezTo>
                    <a:pt x="92" y="126"/>
                    <a:pt x="78" y="140"/>
                    <a:pt x="62" y="154"/>
                  </a:cubicBezTo>
                  <a:cubicBezTo>
                    <a:pt x="79" y="152"/>
                    <a:pt x="94" y="150"/>
                    <a:pt x="110" y="148"/>
                  </a:cubicBezTo>
                  <a:cubicBezTo>
                    <a:pt x="113" y="147"/>
                    <a:pt x="117" y="144"/>
                    <a:pt x="118" y="149"/>
                  </a:cubicBezTo>
                  <a:cubicBezTo>
                    <a:pt x="119" y="153"/>
                    <a:pt x="113" y="153"/>
                    <a:pt x="110" y="154"/>
                  </a:cubicBezTo>
                  <a:cubicBezTo>
                    <a:pt x="94" y="156"/>
                    <a:pt x="78" y="158"/>
                    <a:pt x="62" y="160"/>
                  </a:cubicBezTo>
                  <a:cubicBezTo>
                    <a:pt x="52" y="161"/>
                    <a:pt x="46" y="168"/>
                    <a:pt x="40" y="174"/>
                  </a:cubicBezTo>
                  <a:cubicBezTo>
                    <a:pt x="30" y="183"/>
                    <a:pt x="18" y="191"/>
                    <a:pt x="9" y="202"/>
                  </a:cubicBezTo>
                  <a:cubicBezTo>
                    <a:pt x="6" y="202"/>
                    <a:pt x="3" y="202"/>
                    <a:pt x="0" y="202"/>
                  </a:cubicBezTo>
                  <a:close/>
                </a:path>
              </a:pathLst>
            </a:custGeom>
            <a:solidFill>
              <a:srgbClr val="96C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 name="Freeform 34">
              <a:extLst>
                <a:ext uri="{FF2B5EF4-FFF2-40B4-BE49-F238E27FC236}">
                  <a16:creationId xmlns:a16="http://schemas.microsoft.com/office/drawing/2014/main" id="{FEFBD2BE-3D1E-C18F-5F8B-C5484C7D022A}"/>
                </a:ext>
              </a:extLst>
            </p:cNvPr>
            <p:cNvSpPr/>
            <p:nvPr/>
          </p:nvSpPr>
          <p:spPr bwMode="auto">
            <a:xfrm>
              <a:off x="2792413" y="3963988"/>
              <a:ext cx="509588" cy="406400"/>
            </a:xfrm>
            <a:custGeom>
              <a:avLst/>
              <a:gdLst>
                <a:gd name="T0" fmla="*/ 171 w 171"/>
                <a:gd name="T1" fmla="*/ 136 h 137"/>
                <a:gd name="T2" fmla="*/ 136 w 171"/>
                <a:gd name="T3" fmla="*/ 110 h 137"/>
                <a:gd name="T4" fmla="*/ 129 w 171"/>
                <a:gd name="T5" fmla="*/ 101 h 137"/>
                <a:gd name="T6" fmla="*/ 117 w 171"/>
                <a:gd name="T7" fmla="*/ 66 h 137"/>
                <a:gd name="T8" fmla="*/ 113 w 171"/>
                <a:gd name="T9" fmla="*/ 62 h 137"/>
                <a:gd name="T10" fmla="*/ 112 w 171"/>
                <a:gd name="T11" fmla="*/ 68 h 137"/>
                <a:gd name="T12" fmla="*/ 123 w 171"/>
                <a:gd name="T13" fmla="*/ 99 h 137"/>
                <a:gd name="T14" fmla="*/ 87 w 171"/>
                <a:gd name="T15" fmla="*/ 62 h 137"/>
                <a:gd name="T16" fmla="*/ 76 w 171"/>
                <a:gd name="T17" fmla="*/ 32 h 137"/>
                <a:gd name="T18" fmla="*/ 73 w 171"/>
                <a:gd name="T19" fmla="*/ 30 h 137"/>
                <a:gd name="T20" fmla="*/ 72 w 171"/>
                <a:gd name="T21" fmla="*/ 34 h 137"/>
                <a:gd name="T22" fmla="*/ 78 w 171"/>
                <a:gd name="T23" fmla="*/ 50 h 137"/>
                <a:gd name="T24" fmla="*/ 85 w 171"/>
                <a:gd name="T25" fmla="*/ 72 h 137"/>
                <a:gd name="T26" fmla="*/ 78 w 171"/>
                <a:gd name="T27" fmla="*/ 68 h 137"/>
                <a:gd name="T28" fmla="*/ 61 w 171"/>
                <a:gd name="T29" fmla="*/ 56 h 137"/>
                <a:gd name="T30" fmla="*/ 46 w 171"/>
                <a:gd name="T31" fmla="*/ 29 h 137"/>
                <a:gd name="T32" fmla="*/ 37 w 171"/>
                <a:gd name="T33" fmla="*/ 5 h 137"/>
                <a:gd name="T34" fmla="*/ 33 w 171"/>
                <a:gd name="T35" fmla="*/ 1 h 137"/>
                <a:gd name="T36" fmla="*/ 33 w 171"/>
                <a:gd name="T37" fmla="*/ 7 h 137"/>
                <a:gd name="T38" fmla="*/ 45 w 171"/>
                <a:gd name="T39" fmla="*/ 40 h 137"/>
                <a:gd name="T40" fmla="*/ 46 w 171"/>
                <a:gd name="T41" fmla="*/ 42 h 137"/>
                <a:gd name="T42" fmla="*/ 40 w 171"/>
                <a:gd name="T43" fmla="*/ 39 h 137"/>
                <a:gd name="T44" fmla="*/ 9 w 171"/>
                <a:gd name="T45" fmla="*/ 14 h 137"/>
                <a:gd name="T46" fmla="*/ 3 w 171"/>
                <a:gd name="T47" fmla="*/ 12 h 137"/>
                <a:gd name="T48" fmla="*/ 6 w 171"/>
                <a:gd name="T49" fmla="*/ 17 h 137"/>
                <a:gd name="T50" fmla="*/ 41 w 171"/>
                <a:gd name="T51" fmla="*/ 46 h 137"/>
                <a:gd name="T52" fmla="*/ 14 w 171"/>
                <a:gd name="T53" fmla="*/ 46 h 137"/>
                <a:gd name="T54" fmla="*/ 4 w 171"/>
                <a:gd name="T55" fmla="*/ 46 h 137"/>
                <a:gd name="T56" fmla="*/ 1 w 171"/>
                <a:gd name="T57" fmla="*/ 49 h 137"/>
                <a:gd name="T58" fmla="*/ 5 w 171"/>
                <a:gd name="T59" fmla="*/ 51 h 137"/>
                <a:gd name="T60" fmla="*/ 42 w 171"/>
                <a:gd name="T61" fmla="*/ 51 h 137"/>
                <a:gd name="T62" fmla="*/ 54 w 171"/>
                <a:gd name="T63" fmla="*/ 55 h 137"/>
                <a:gd name="T64" fmla="*/ 75 w 171"/>
                <a:gd name="T65" fmla="*/ 73 h 137"/>
                <a:gd name="T66" fmla="*/ 59 w 171"/>
                <a:gd name="T67" fmla="*/ 74 h 137"/>
                <a:gd name="T68" fmla="*/ 43 w 171"/>
                <a:gd name="T69" fmla="*/ 74 h 137"/>
                <a:gd name="T70" fmla="*/ 40 w 171"/>
                <a:gd name="T71" fmla="*/ 76 h 137"/>
                <a:gd name="T72" fmla="*/ 43 w 171"/>
                <a:gd name="T73" fmla="*/ 78 h 137"/>
                <a:gd name="T74" fmla="*/ 81 w 171"/>
                <a:gd name="T75" fmla="*/ 79 h 137"/>
                <a:gd name="T76" fmla="*/ 86 w 171"/>
                <a:gd name="T77" fmla="*/ 80 h 137"/>
                <a:gd name="T78" fmla="*/ 122 w 171"/>
                <a:gd name="T79" fmla="*/ 106 h 137"/>
                <a:gd name="T80" fmla="*/ 88 w 171"/>
                <a:gd name="T81" fmla="*/ 106 h 137"/>
                <a:gd name="T82" fmla="*/ 82 w 171"/>
                <a:gd name="T83" fmla="*/ 108 h 137"/>
                <a:gd name="T84" fmla="*/ 88 w 171"/>
                <a:gd name="T85" fmla="*/ 110 h 137"/>
                <a:gd name="T86" fmla="*/ 123 w 171"/>
                <a:gd name="T87" fmla="*/ 110 h 137"/>
                <a:gd name="T88" fmla="*/ 140 w 171"/>
                <a:gd name="T89" fmla="*/ 119 h 137"/>
                <a:gd name="T90" fmla="*/ 165 w 171"/>
                <a:gd name="T91" fmla="*/ 137 h 137"/>
                <a:gd name="T92" fmla="*/ 171 w 171"/>
                <a:gd name="T93" fmla="*/ 136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71" h="137">
                  <a:moveTo>
                    <a:pt x="171" y="136"/>
                  </a:moveTo>
                  <a:cubicBezTo>
                    <a:pt x="161" y="126"/>
                    <a:pt x="148" y="118"/>
                    <a:pt x="136" y="110"/>
                  </a:cubicBezTo>
                  <a:cubicBezTo>
                    <a:pt x="132" y="108"/>
                    <a:pt x="130" y="105"/>
                    <a:pt x="129" y="101"/>
                  </a:cubicBezTo>
                  <a:cubicBezTo>
                    <a:pt x="125" y="90"/>
                    <a:pt x="121" y="78"/>
                    <a:pt x="117" y="66"/>
                  </a:cubicBezTo>
                  <a:cubicBezTo>
                    <a:pt x="116" y="65"/>
                    <a:pt x="116" y="61"/>
                    <a:pt x="113" y="62"/>
                  </a:cubicBezTo>
                  <a:cubicBezTo>
                    <a:pt x="110" y="63"/>
                    <a:pt x="112" y="66"/>
                    <a:pt x="112" y="68"/>
                  </a:cubicBezTo>
                  <a:cubicBezTo>
                    <a:pt x="116" y="78"/>
                    <a:pt x="120" y="89"/>
                    <a:pt x="123" y="99"/>
                  </a:cubicBezTo>
                  <a:cubicBezTo>
                    <a:pt x="109" y="89"/>
                    <a:pt x="91" y="84"/>
                    <a:pt x="87" y="62"/>
                  </a:cubicBezTo>
                  <a:cubicBezTo>
                    <a:pt x="84" y="52"/>
                    <a:pt x="79" y="42"/>
                    <a:pt x="76" y="32"/>
                  </a:cubicBezTo>
                  <a:cubicBezTo>
                    <a:pt x="75" y="31"/>
                    <a:pt x="75" y="30"/>
                    <a:pt x="73" y="30"/>
                  </a:cubicBezTo>
                  <a:cubicBezTo>
                    <a:pt x="71" y="31"/>
                    <a:pt x="72" y="33"/>
                    <a:pt x="72" y="34"/>
                  </a:cubicBezTo>
                  <a:cubicBezTo>
                    <a:pt x="74" y="39"/>
                    <a:pt x="76" y="45"/>
                    <a:pt x="78" y="50"/>
                  </a:cubicBezTo>
                  <a:cubicBezTo>
                    <a:pt x="80" y="57"/>
                    <a:pt x="83" y="64"/>
                    <a:pt x="85" y="72"/>
                  </a:cubicBezTo>
                  <a:cubicBezTo>
                    <a:pt x="82" y="72"/>
                    <a:pt x="80" y="70"/>
                    <a:pt x="78" y="68"/>
                  </a:cubicBezTo>
                  <a:cubicBezTo>
                    <a:pt x="72" y="64"/>
                    <a:pt x="67" y="59"/>
                    <a:pt x="61" y="56"/>
                  </a:cubicBezTo>
                  <a:cubicBezTo>
                    <a:pt x="51" y="50"/>
                    <a:pt x="50" y="38"/>
                    <a:pt x="46" y="29"/>
                  </a:cubicBezTo>
                  <a:cubicBezTo>
                    <a:pt x="43" y="21"/>
                    <a:pt x="40" y="13"/>
                    <a:pt x="37" y="5"/>
                  </a:cubicBezTo>
                  <a:cubicBezTo>
                    <a:pt x="36" y="3"/>
                    <a:pt x="36" y="0"/>
                    <a:pt x="33" y="1"/>
                  </a:cubicBezTo>
                  <a:cubicBezTo>
                    <a:pt x="31" y="2"/>
                    <a:pt x="33" y="5"/>
                    <a:pt x="33" y="7"/>
                  </a:cubicBezTo>
                  <a:cubicBezTo>
                    <a:pt x="37" y="18"/>
                    <a:pt x="41" y="29"/>
                    <a:pt x="45" y="40"/>
                  </a:cubicBezTo>
                  <a:cubicBezTo>
                    <a:pt x="45" y="40"/>
                    <a:pt x="45" y="41"/>
                    <a:pt x="46" y="42"/>
                  </a:cubicBezTo>
                  <a:cubicBezTo>
                    <a:pt x="43" y="43"/>
                    <a:pt x="41" y="40"/>
                    <a:pt x="40" y="39"/>
                  </a:cubicBezTo>
                  <a:cubicBezTo>
                    <a:pt x="29" y="31"/>
                    <a:pt x="19" y="23"/>
                    <a:pt x="9" y="14"/>
                  </a:cubicBezTo>
                  <a:cubicBezTo>
                    <a:pt x="7" y="12"/>
                    <a:pt x="5" y="8"/>
                    <a:pt x="3" y="12"/>
                  </a:cubicBezTo>
                  <a:cubicBezTo>
                    <a:pt x="0" y="15"/>
                    <a:pt x="4" y="16"/>
                    <a:pt x="6" y="17"/>
                  </a:cubicBezTo>
                  <a:cubicBezTo>
                    <a:pt x="17" y="26"/>
                    <a:pt x="28" y="36"/>
                    <a:pt x="41" y="46"/>
                  </a:cubicBezTo>
                  <a:cubicBezTo>
                    <a:pt x="31" y="46"/>
                    <a:pt x="22" y="46"/>
                    <a:pt x="14" y="46"/>
                  </a:cubicBezTo>
                  <a:cubicBezTo>
                    <a:pt x="11" y="46"/>
                    <a:pt x="8" y="46"/>
                    <a:pt x="4" y="46"/>
                  </a:cubicBezTo>
                  <a:cubicBezTo>
                    <a:pt x="2" y="46"/>
                    <a:pt x="1" y="46"/>
                    <a:pt x="1" y="49"/>
                  </a:cubicBezTo>
                  <a:cubicBezTo>
                    <a:pt x="1" y="51"/>
                    <a:pt x="3" y="51"/>
                    <a:pt x="5" y="51"/>
                  </a:cubicBezTo>
                  <a:cubicBezTo>
                    <a:pt x="17" y="50"/>
                    <a:pt x="30" y="51"/>
                    <a:pt x="42" y="51"/>
                  </a:cubicBezTo>
                  <a:cubicBezTo>
                    <a:pt x="47" y="51"/>
                    <a:pt x="51" y="52"/>
                    <a:pt x="54" y="55"/>
                  </a:cubicBezTo>
                  <a:cubicBezTo>
                    <a:pt x="61" y="61"/>
                    <a:pt x="68" y="67"/>
                    <a:pt x="75" y="73"/>
                  </a:cubicBezTo>
                  <a:cubicBezTo>
                    <a:pt x="70" y="76"/>
                    <a:pt x="65" y="74"/>
                    <a:pt x="59" y="74"/>
                  </a:cubicBezTo>
                  <a:cubicBezTo>
                    <a:pt x="54" y="75"/>
                    <a:pt x="49" y="74"/>
                    <a:pt x="43" y="74"/>
                  </a:cubicBezTo>
                  <a:cubicBezTo>
                    <a:pt x="42" y="74"/>
                    <a:pt x="40" y="74"/>
                    <a:pt x="40" y="76"/>
                  </a:cubicBezTo>
                  <a:cubicBezTo>
                    <a:pt x="40" y="78"/>
                    <a:pt x="42" y="78"/>
                    <a:pt x="43" y="78"/>
                  </a:cubicBezTo>
                  <a:cubicBezTo>
                    <a:pt x="56" y="79"/>
                    <a:pt x="68" y="79"/>
                    <a:pt x="81" y="79"/>
                  </a:cubicBezTo>
                  <a:cubicBezTo>
                    <a:pt x="83" y="79"/>
                    <a:pt x="85" y="79"/>
                    <a:pt x="86" y="80"/>
                  </a:cubicBezTo>
                  <a:cubicBezTo>
                    <a:pt x="98" y="88"/>
                    <a:pt x="110" y="97"/>
                    <a:pt x="122" y="106"/>
                  </a:cubicBezTo>
                  <a:cubicBezTo>
                    <a:pt x="110" y="106"/>
                    <a:pt x="99" y="106"/>
                    <a:pt x="88" y="106"/>
                  </a:cubicBezTo>
                  <a:cubicBezTo>
                    <a:pt x="86" y="106"/>
                    <a:pt x="82" y="104"/>
                    <a:pt x="82" y="108"/>
                  </a:cubicBezTo>
                  <a:cubicBezTo>
                    <a:pt x="82" y="111"/>
                    <a:pt x="86" y="110"/>
                    <a:pt x="88" y="110"/>
                  </a:cubicBezTo>
                  <a:cubicBezTo>
                    <a:pt x="100" y="111"/>
                    <a:pt x="111" y="111"/>
                    <a:pt x="123" y="110"/>
                  </a:cubicBezTo>
                  <a:cubicBezTo>
                    <a:pt x="130" y="110"/>
                    <a:pt x="135" y="115"/>
                    <a:pt x="140" y="119"/>
                  </a:cubicBezTo>
                  <a:cubicBezTo>
                    <a:pt x="148" y="125"/>
                    <a:pt x="158" y="129"/>
                    <a:pt x="165" y="137"/>
                  </a:cubicBezTo>
                  <a:cubicBezTo>
                    <a:pt x="167" y="136"/>
                    <a:pt x="169" y="136"/>
                    <a:pt x="171" y="136"/>
                  </a:cubicBezTo>
                  <a:close/>
                </a:path>
              </a:pathLst>
            </a:custGeom>
            <a:solidFill>
              <a:srgbClr val="96C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 name="Freeform 35">
              <a:extLst>
                <a:ext uri="{FF2B5EF4-FFF2-40B4-BE49-F238E27FC236}">
                  <a16:creationId xmlns:a16="http://schemas.microsoft.com/office/drawing/2014/main" id="{0B280B00-1C24-8BCC-8688-E41205188FA6}"/>
                </a:ext>
              </a:extLst>
            </p:cNvPr>
            <p:cNvSpPr/>
            <p:nvPr/>
          </p:nvSpPr>
          <p:spPr bwMode="auto">
            <a:xfrm>
              <a:off x="3349626" y="3348038"/>
              <a:ext cx="407988" cy="508000"/>
            </a:xfrm>
            <a:custGeom>
              <a:avLst/>
              <a:gdLst>
                <a:gd name="T0" fmla="*/ 1 w 137"/>
                <a:gd name="T1" fmla="*/ 171 h 171"/>
                <a:gd name="T2" fmla="*/ 27 w 137"/>
                <a:gd name="T3" fmla="*/ 136 h 171"/>
                <a:gd name="T4" fmla="*/ 35 w 137"/>
                <a:gd name="T5" fmla="*/ 129 h 171"/>
                <a:gd name="T6" fmla="*/ 70 w 137"/>
                <a:gd name="T7" fmla="*/ 117 h 171"/>
                <a:gd name="T8" fmla="*/ 75 w 137"/>
                <a:gd name="T9" fmla="*/ 113 h 171"/>
                <a:gd name="T10" fmla="*/ 68 w 137"/>
                <a:gd name="T11" fmla="*/ 112 h 171"/>
                <a:gd name="T12" fmla="*/ 37 w 137"/>
                <a:gd name="T13" fmla="*/ 123 h 171"/>
                <a:gd name="T14" fmla="*/ 75 w 137"/>
                <a:gd name="T15" fmla="*/ 87 h 171"/>
                <a:gd name="T16" fmla="*/ 104 w 137"/>
                <a:gd name="T17" fmla="*/ 76 h 171"/>
                <a:gd name="T18" fmla="*/ 106 w 137"/>
                <a:gd name="T19" fmla="*/ 73 h 171"/>
                <a:gd name="T20" fmla="*/ 103 w 137"/>
                <a:gd name="T21" fmla="*/ 72 h 171"/>
                <a:gd name="T22" fmla="*/ 87 w 137"/>
                <a:gd name="T23" fmla="*/ 78 h 171"/>
                <a:gd name="T24" fmla="*/ 65 w 137"/>
                <a:gd name="T25" fmla="*/ 85 h 171"/>
                <a:gd name="T26" fmla="*/ 68 w 137"/>
                <a:gd name="T27" fmla="*/ 78 h 171"/>
                <a:gd name="T28" fmla="*/ 81 w 137"/>
                <a:gd name="T29" fmla="*/ 61 h 171"/>
                <a:gd name="T30" fmla="*/ 108 w 137"/>
                <a:gd name="T31" fmla="*/ 46 h 171"/>
                <a:gd name="T32" fmla="*/ 131 w 137"/>
                <a:gd name="T33" fmla="*/ 37 h 171"/>
                <a:gd name="T34" fmla="*/ 136 w 137"/>
                <a:gd name="T35" fmla="*/ 33 h 171"/>
                <a:gd name="T36" fmla="*/ 129 w 137"/>
                <a:gd name="T37" fmla="*/ 33 h 171"/>
                <a:gd name="T38" fmla="*/ 97 w 137"/>
                <a:gd name="T39" fmla="*/ 45 h 171"/>
                <a:gd name="T40" fmla="*/ 95 w 137"/>
                <a:gd name="T41" fmla="*/ 46 h 171"/>
                <a:gd name="T42" fmla="*/ 98 w 137"/>
                <a:gd name="T43" fmla="*/ 40 h 171"/>
                <a:gd name="T44" fmla="*/ 123 w 137"/>
                <a:gd name="T45" fmla="*/ 9 h 171"/>
                <a:gd name="T46" fmla="*/ 125 w 137"/>
                <a:gd name="T47" fmla="*/ 3 h 171"/>
                <a:gd name="T48" fmla="*/ 119 w 137"/>
                <a:gd name="T49" fmla="*/ 6 h 171"/>
                <a:gd name="T50" fmla="*/ 90 w 137"/>
                <a:gd name="T51" fmla="*/ 41 h 171"/>
                <a:gd name="T52" fmla="*/ 90 w 137"/>
                <a:gd name="T53" fmla="*/ 14 h 171"/>
                <a:gd name="T54" fmla="*/ 91 w 137"/>
                <a:gd name="T55" fmla="*/ 4 h 171"/>
                <a:gd name="T56" fmla="*/ 88 w 137"/>
                <a:gd name="T57" fmla="*/ 1 h 171"/>
                <a:gd name="T58" fmla="*/ 85 w 137"/>
                <a:gd name="T59" fmla="*/ 5 h 171"/>
                <a:gd name="T60" fmla="*/ 85 w 137"/>
                <a:gd name="T61" fmla="*/ 42 h 171"/>
                <a:gd name="T62" fmla="*/ 81 w 137"/>
                <a:gd name="T63" fmla="*/ 54 h 171"/>
                <a:gd name="T64" fmla="*/ 63 w 137"/>
                <a:gd name="T65" fmla="*/ 75 h 171"/>
                <a:gd name="T66" fmla="*/ 63 w 137"/>
                <a:gd name="T67" fmla="*/ 59 h 171"/>
                <a:gd name="T68" fmla="*/ 62 w 137"/>
                <a:gd name="T69" fmla="*/ 43 h 171"/>
                <a:gd name="T70" fmla="*/ 60 w 137"/>
                <a:gd name="T71" fmla="*/ 40 h 171"/>
                <a:gd name="T72" fmla="*/ 58 w 137"/>
                <a:gd name="T73" fmla="*/ 43 h 171"/>
                <a:gd name="T74" fmla="*/ 58 w 137"/>
                <a:gd name="T75" fmla="*/ 81 h 171"/>
                <a:gd name="T76" fmla="*/ 57 w 137"/>
                <a:gd name="T77" fmla="*/ 86 h 171"/>
                <a:gd name="T78" fmla="*/ 31 w 137"/>
                <a:gd name="T79" fmla="*/ 122 h 171"/>
                <a:gd name="T80" fmla="*/ 30 w 137"/>
                <a:gd name="T81" fmla="*/ 88 h 171"/>
                <a:gd name="T82" fmla="*/ 29 w 137"/>
                <a:gd name="T83" fmla="*/ 82 h 171"/>
                <a:gd name="T84" fmla="*/ 26 w 137"/>
                <a:gd name="T85" fmla="*/ 88 h 171"/>
                <a:gd name="T86" fmla="*/ 26 w 137"/>
                <a:gd name="T87" fmla="*/ 123 h 171"/>
                <a:gd name="T88" fmla="*/ 18 w 137"/>
                <a:gd name="T89" fmla="*/ 140 h 171"/>
                <a:gd name="T90" fmla="*/ 0 w 137"/>
                <a:gd name="T91" fmla="*/ 165 h 171"/>
                <a:gd name="T92" fmla="*/ 1 w 137"/>
                <a:gd name="T93" fmla="*/ 17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37" h="171">
                  <a:moveTo>
                    <a:pt x="1" y="171"/>
                  </a:moveTo>
                  <a:cubicBezTo>
                    <a:pt x="11" y="161"/>
                    <a:pt x="18" y="148"/>
                    <a:pt x="27" y="136"/>
                  </a:cubicBezTo>
                  <a:cubicBezTo>
                    <a:pt x="29" y="132"/>
                    <a:pt x="32" y="130"/>
                    <a:pt x="35" y="129"/>
                  </a:cubicBezTo>
                  <a:cubicBezTo>
                    <a:pt x="47" y="125"/>
                    <a:pt x="59" y="121"/>
                    <a:pt x="70" y="117"/>
                  </a:cubicBezTo>
                  <a:cubicBezTo>
                    <a:pt x="72" y="116"/>
                    <a:pt x="76" y="116"/>
                    <a:pt x="75" y="113"/>
                  </a:cubicBezTo>
                  <a:cubicBezTo>
                    <a:pt x="73" y="110"/>
                    <a:pt x="71" y="112"/>
                    <a:pt x="68" y="112"/>
                  </a:cubicBezTo>
                  <a:cubicBezTo>
                    <a:pt x="58" y="116"/>
                    <a:pt x="48" y="120"/>
                    <a:pt x="37" y="123"/>
                  </a:cubicBezTo>
                  <a:cubicBezTo>
                    <a:pt x="47" y="109"/>
                    <a:pt x="53" y="91"/>
                    <a:pt x="75" y="87"/>
                  </a:cubicBezTo>
                  <a:cubicBezTo>
                    <a:pt x="85" y="84"/>
                    <a:pt x="94" y="79"/>
                    <a:pt x="104" y="76"/>
                  </a:cubicBezTo>
                  <a:cubicBezTo>
                    <a:pt x="106" y="75"/>
                    <a:pt x="107" y="75"/>
                    <a:pt x="106" y="73"/>
                  </a:cubicBezTo>
                  <a:cubicBezTo>
                    <a:pt x="105" y="71"/>
                    <a:pt x="104" y="72"/>
                    <a:pt x="103" y="72"/>
                  </a:cubicBezTo>
                  <a:cubicBezTo>
                    <a:pt x="97" y="74"/>
                    <a:pt x="92" y="76"/>
                    <a:pt x="87" y="78"/>
                  </a:cubicBezTo>
                  <a:cubicBezTo>
                    <a:pt x="80" y="80"/>
                    <a:pt x="72" y="83"/>
                    <a:pt x="65" y="85"/>
                  </a:cubicBezTo>
                  <a:cubicBezTo>
                    <a:pt x="64" y="82"/>
                    <a:pt x="67" y="80"/>
                    <a:pt x="68" y="78"/>
                  </a:cubicBezTo>
                  <a:cubicBezTo>
                    <a:pt x="73" y="72"/>
                    <a:pt x="77" y="67"/>
                    <a:pt x="81" y="61"/>
                  </a:cubicBezTo>
                  <a:cubicBezTo>
                    <a:pt x="86" y="51"/>
                    <a:pt x="98" y="50"/>
                    <a:pt x="108" y="46"/>
                  </a:cubicBezTo>
                  <a:cubicBezTo>
                    <a:pt x="115" y="43"/>
                    <a:pt x="123" y="40"/>
                    <a:pt x="131" y="37"/>
                  </a:cubicBezTo>
                  <a:cubicBezTo>
                    <a:pt x="133" y="36"/>
                    <a:pt x="137" y="36"/>
                    <a:pt x="136" y="33"/>
                  </a:cubicBezTo>
                  <a:cubicBezTo>
                    <a:pt x="135" y="31"/>
                    <a:pt x="131" y="33"/>
                    <a:pt x="129" y="33"/>
                  </a:cubicBezTo>
                  <a:cubicBezTo>
                    <a:pt x="118" y="37"/>
                    <a:pt x="108" y="41"/>
                    <a:pt x="97" y="45"/>
                  </a:cubicBezTo>
                  <a:cubicBezTo>
                    <a:pt x="96" y="45"/>
                    <a:pt x="96" y="45"/>
                    <a:pt x="95" y="46"/>
                  </a:cubicBezTo>
                  <a:cubicBezTo>
                    <a:pt x="94" y="43"/>
                    <a:pt x="96" y="41"/>
                    <a:pt x="98" y="40"/>
                  </a:cubicBezTo>
                  <a:cubicBezTo>
                    <a:pt x="106" y="29"/>
                    <a:pt x="114" y="19"/>
                    <a:pt x="123" y="9"/>
                  </a:cubicBezTo>
                  <a:cubicBezTo>
                    <a:pt x="125" y="7"/>
                    <a:pt x="129" y="5"/>
                    <a:pt x="125" y="3"/>
                  </a:cubicBezTo>
                  <a:cubicBezTo>
                    <a:pt x="122" y="0"/>
                    <a:pt x="121" y="4"/>
                    <a:pt x="119" y="6"/>
                  </a:cubicBezTo>
                  <a:cubicBezTo>
                    <a:pt x="110" y="17"/>
                    <a:pt x="101" y="28"/>
                    <a:pt x="90" y="41"/>
                  </a:cubicBezTo>
                  <a:cubicBezTo>
                    <a:pt x="90" y="31"/>
                    <a:pt x="90" y="22"/>
                    <a:pt x="90" y="14"/>
                  </a:cubicBezTo>
                  <a:cubicBezTo>
                    <a:pt x="90" y="11"/>
                    <a:pt x="90" y="8"/>
                    <a:pt x="91" y="4"/>
                  </a:cubicBezTo>
                  <a:cubicBezTo>
                    <a:pt x="91" y="2"/>
                    <a:pt x="90" y="1"/>
                    <a:pt x="88" y="1"/>
                  </a:cubicBezTo>
                  <a:cubicBezTo>
                    <a:pt x="86" y="1"/>
                    <a:pt x="85" y="3"/>
                    <a:pt x="85" y="5"/>
                  </a:cubicBezTo>
                  <a:cubicBezTo>
                    <a:pt x="86" y="17"/>
                    <a:pt x="85" y="30"/>
                    <a:pt x="85" y="42"/>
                  </a:cubicBezTo>
                  <a:cubicBezTo>
                    <a:pt x="85" y="47"/>
                    <a:pt x="84" y="51"/>
                    <a:pt x="81" y="54"/>
                  </a:cubicBezTo>
                  <a:cubicBezTo>
                    <a:pt x="75" y="61"/>
                    <a:pt x="69" y="68"/>
                    <a:pt x="63" y="75"/>
                  </a:cubicBezTo>
                  <a:cubicBezTo>
                    <a:pt x="61" y="70"/>
                    <a:pt x="63" y="65"/>
                    <a:pt x="63" y="59"/>
                  </a:cubicBezTo>
                  <a:cubicBezTo>
                    <a:pt x="62" y="54"/>
                    <a:pt x="62" y="49"/>
                    <a:pt x="62" y="43"/>
                  </a:cubicBezTo>
                  <a:cubicBezTo>
                    <a:pt x="62" y="42"/>
                    <a:pt x="63" y="40"/>
                    <a:pt x="60" y="40"/>
                  </a:cubicBezTo>
                  <a:cubicBezTo>
                    <a:pt x="58" y="40"/>
                    <a:pt x="58" y="42"/>
                    <a:pt x="58" y="43"/>
                  </a:cubicBezTo>
                  <a:cubicBezTo>
                    <a:pt x="58" y="56"/>
                    <a:pt x="58" y="69"/>
                    <a:pt x="58" y="81"/>
                  </a:cubicBezTo>
                  <a:cubicBezTo>
                    <a:pt x="58" y="83"/>
                    <a:pt x="58" y="85"/>
                    <a:pt x="57" y="86"/>
                  </a:cubicBezTo>
                  <a:cubicBezTo>
                    <a:pt x="48" y="98"/>
                    <a:pt x="40" y="110"/>
                    <a:pt x="31" y="122"/>
                  </a:cubicBezTo>
                  <a:cubicBezTo>
                    <a:pt x="31" y="110"/>
                    <a:pt x="30" y="99"/>
                    <a:pt x="30" y="88"/>
                  </a:cubicBezTo>
                  <a:cubicBezTo>
                    <a:pt x="30" y="86"/>
                    <a:pt x="32" y="82"/>
                    <a:pt x="29" y="82"/>
                  </a:cubicBezTo>
                  <a:cubicBezTo>
                    <a:pt x="25" y="82"/>
                    <a:pt x="26" y="86"/>
                    <a:pt x="26" y="88"/>
                  </a:cubicBezTo>
                  <a:cubicBezTo>
                    <a:pt x="26" y="100"/>
                    <a:pt x="26" y="111"/>
                    <a:pt x="26" y="123"/>
                  </a:cubicBezTo>
                  <a:cubicBezTo>
                    <a:pt x="26" y="130"/>
                    <a:pt x="22" y="135"/>
                    <a:pt x="18" y="140"/>
                  </a:cubicBezTo>
                  <a:cubicBezTo>
                    <a:pt x="12" y="149"/>
                    <a:pt x="7" y="158"/>
                    <a:pt x="0" y="165"/>
                  </a:cubicBezTo>
                  <a:cubicBezTo>
                    <a:pt x="0" y="167"/>
                    <a:pt x="0" y="169"/>
                    <a:pt x="1" y="171"/>
                  </a:cubicBezTo>
                  <a:close/>
                </a:path>
              </a:pathLst>
            </a:custGeom>
            <a:solidFill>
              <a:srgbClr val="96C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826" name="Grupo 1825">
            <a:extLst>
              <a:ext uri="{FF2B5EF4-FFF2-40B4-BE49-F238E27FC236}">
                <a16:creationId xmlns:a16="http://schemas.microsoft.com/office/drawing/2014/main" id="{884A6E02-CFDD-B247-60C8-0BAE6B11B678}"/>
              </a:ext>
            </a:extLst>
          </p:cNvPr>
          <p:cNvGrpSpPr/>
          <p:nvPr/>
        </p:nvGrpSpPr>
        <p:grpSpPr>
          <a:xfrm>
            <a:off x="549275" y="300038"/>
            <a:ext cx="1273176" cy="1268413"/>
            <a:chOff x="549275" y="300038"/>
            <a:chExt cx="1273176" cy="1268413"/>
          </a:xfrm>
        </p:grpSpPr>
        <p:sp>
          <p:nvSpPr>
            <p:cNvPr id="1811" name="Freeform 39">
              <a:extLst>
                <a:ext uri="{FF2B5EF4-FFF2-40B4-BE49-F238E27FC236}">
                  <a16:creationId xmlns:a16="http://schemas.microsoft.com/office/drawing/2014/main" id="{90CCC8B3-D752-E76F-A078-CE8A480FDB04}"/>
                </a:ext>
              </a:extLst>
            </p:cNvPr>
            <p:cNvSpPr>
              <a:spLocks noEditPoints="1"/>
            </p:cNvSpPr>
            <p:nvPr/>
          </p:nvSpPr>
          <p:spPr bwMode="auto">
            <a:xfrm>
              <a:off x="955675" y="704851"/>
              <a:ext cx="457200" cy="466725"/>
            </a:xfrm>
            <a:custGeom>
              <a:avLst/>
              <a:gdLst>
                <a:gd name="T0" fmla="*/ 16 w 204"/>
                <a:gd name="T1" fmla="*/ 49 h 208"/>
                <a:gd name="T2" fmla="*/ 19 w 204"/>
                <a:gd name="T3" fmla="*/ 44 h 208"/>
                <a:gd name="T4" fmla="*/ 34 w 204"/>
                <a:gd name="T5" fmla="*/ 26 h 208"/>
                <a:gd name="T6" fmla="*/ 35 w 204"/>
                <a:gd name="T7" fmla="*/ 26 h 208"/>
                <a:gd name="T8" fmla="*/ 39 w 204"/>
                <a:gd name="T9" fmla="*/ 22 h 208"/>
                <a:gd name="T10" fmla="*/ 43 w 204"/>
                <a:gd name="T11" fmla="*/ 20 h 208"/>
                <a:gd name="T12" fmla="*/ 58 w 204"/>
                <a:gd name="T13" fmla="*/ 10 h 208"/>
                <a:gd name="T14" fmla="*/ 65 w 204"/>
                <a:gd name="T15" fmla="*/ 7 h 208"/>
                <a:gd name="T16" fmla="*/ 129 w 204"/>
                <a:gd name="T17" fmla="*/ 3 h 208"/>
                <a:gd name="T18" fmla="*/ 134 w 204"/>
                <a:gd name="T19" fmla="*/ 5 h 208"/>
                <a:gd name="T20" fmla="*/ 137 w 204"/>
                <a:gd name="T21" fmla="*/ 6 h 208"/>
                <a:gd name="T22" fmla="*/ 157 w 204"/>
                <a:gd name="T23" fmla="*/ 15 h 208"/>
                <a:gd name="T24" fmla="*/ 159 w 204"/>
                <a:gd name="T25" fmla="*/ 17 h 208"/>
                <a:gd name="T26" fmla="*/ 160 w 204"/>
                <a:gd name="T27" fmla="*/ 18 h 208"/>
                <a:gd name="T28" fmla="*/ 171 w 204"/>
                <a:gd name="T29" fmla="*/ 26 h 208"/>
                <a:gd name="T30" fmla="*/ 171 w 204"/>
                <a:gd name="T31" fmla="*/ 26 h 208"/>
                <a:gd name="T32" fmla="*/ 176 w 204"/>
                <a:gd name="T33" fmla="*/ 31 h 208"/>
                <a:gd name="T34" fmla="*/ 182 w 204"/>
                <a:gd name="T35" fmla="*/ 38 h 208"/>
                <a:gd name="T36" fmla="*/ 184 w 204"/>
                <a:gd name="T37" fmla="*/ 40 h 208"/>
                <a:gd name="T38" fmla="*/ 184 w 204"/>
                <a:gd name="T39" fmla="*/ 40 h 208"/>
                <a:gd name="T40" fmla="*/ 187 w 204"/>
                <a:gd name="T41" fmla="*/ 45 h 208"/>
                <a:gd name="T42" fmla="*/ 189 w 204"/>
                <a:gd name="T43" fmla="*/ 49 h 208"/>
                <a:gd name="T44" fmla="*/ 192 w 204"/>
                <a:gd name="T45" fmla="*/ 52 h 208"/>
                <a:gd name="T46" fmla="*/ 192 w 204"/>
                <a:gd name="T47" fmla="*/ 52 h 208"/>
                <a:gd name="T48" fmla="*/ 195 w 204"/>
                <a:gd name="T49" fmla="*/ 58 h 208"/>
                <a:gd name="T50" fmla="*/ 195 w 204"/>
                <a:gd name="T51" fmla="*/ 60 h 208"/>
                <a:gd name="T52" fmla="*/ 198 w 204"/>
                <a:gd name="T53" fmla="*/ 65 h 208"/>
                <a:gd name="T54" fmla="*/ 198 w 204"/>
                <a:gd name="T55" fmla="*/ 65 h 208"/>
                <a:gd name="T56" fmla="*/ 204 w 204"/>
                <a:gd name="T57" fmla="*/ 98 h 208"/>
                <a:gd name="T58" fmla="*/ 204 w 204"/>
                <a:gd name="T59" fmla="*/ 109 h 208"/>
                <a:gd name="T60" fmla="*/ 203 w 204"/>
                <a:gd name="T61" fmla="*/ 118 h 208"/>
                <a:gd name="T62" fmla="*/ 201 w 204"/>
                <a:gd name="T63" fmla="*/ 126 h 208"/>
                <a:gd name="T64" fmla="*/ 201 w 204"/>
                <a:gd name="T65" fmla="*/ 129 h 208"/>
                <a:gd name="T66" fmla="*/ 200 w 204"/>
                <a:gd name="T67" fmla="*/ 131 h 208"/>
                <a:gd name="T68" fmla="*/ 195 w 204"/>
                <a:gd name="T69" fmla="*/ 145 h 208"/>
                <a:gd name="T70" fmla="*/ 195 w 204"/>
                <a:gd name="T71" fmla="*/ 145 h 208"/>
                <a:gd name="T72" fmla="*/ 193 w 204"/>
                <a:gd name="T73" fmla="*/ 148 h 208"/>
                <a:gd name="T74" fmla="*/ 192 w 204"/>
                <a:gd name="T75" fmla="*/ 151 h 208"/>
                <a:gd name="T76" fmla="*/ 173 w 204"/>
                <a:gd name="T77" fmla="*/ 175 h 208"/>
                <a:gd name="T78" fmla="*/ 137 w 204"/>
                <a:gd name="T79" fmla="*/ 197 h 208"/>
                <a:gd name="T80" fmla="*/ 137 w 204"/>
                <a:gd name="T81" fmla="*/ 197 h 208"/>
                <a:gd name="T82" fmla="*/ 130 w 204"/>
                <a:gd name="T83" fmla="*/ 200 h 208"/>
                <a:gd name="T84" fmla="*/ 126 w 204"/>
                <a:gd name="T85" fmla="*/ 200 h 208"/>
                <a:gd name="T86" fmla="*/ 116 w 204"/>
                <a:gd name="T87" fmla="*/ 201 h 208"/>
                <a:gd name="T88" fmla="*/ 3 w 204"/>
                <a:gd name="T89" fmla="*/ 116 h 208"/>
                <a:gd name="T90" fmla="*/ 7 w 204"/>
                <a:gd name="T91" fmla="*/ 65 h 208"/>
                <a:gd name="T92" fmla="*/ 7 w 204"/>
                <a:gd name="T93" fmla="*/ 65 h 208"/>
                <a:gd name="T94" fmla="*/ 16 w 204"/>
                <a:gd name="T95" fmla="*/ 49 h 208"/>
                <a:gd name="T96" fmla="*/ 81 w 204"/>
                <a:gd name="T97" fmla="*/ 31 h 208"/>
                <a:gd name="T98" fmla="*/ 40 w 204"/>
                <a:gd name="T99" fmla="*/ 61 h 208"/>
                <a:gd name="T100" fmla="*/ 29 w 204"/>
                <a:gd name="T101" fmla="*/ 112 h 208"/>
                <a:gd name="T102" fmla="*/ 53 w 204"/>
                <a:gd name="T103" fmla="*/ 157 h 208"/>
                <a:gd name="T104" fmla="*/ 124 w 204"/>
                <a:gd name="T105" fmla="*/ 173 h 208"/>
                <a:gd name="T106" fmla="*/ 166 w 204"/>
                <a:gd name="T107" fmla="*/ 142 h 208"/>
                <a:gd name="T108" fmla="*/ 177 w 204"/>
                <a:gd name="T109" fmla="*/ 91 h 208"/>
                <a:gd name="T110" fmla="*/ 152 w 204"/>
                <a:gd name="T111" fmla="*/ 45 h 208"/>
                <a:gd name="T112" fmla="*/ 81 w 204"/>
                <a:gd name="T113" fmla="*/ 31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4" h="208">
                  <a:moveTo>
                    <a:pt x="16" y="49"/>
                  </a:moveTo>
                  <a:cubicBezTo>
                    <a:pt x="17" y="47"/>
                    <a:pt x="18" y="46"/>
                    <a:pt x="19" y="44"/>
                  </a:cubicBezTo>
                  <a:cubicBezTo>
                    <a:pt x="24" y="38"/>
                    <a:pt x="29" y="32"/>
                    <a:pt x="34" y="26"/>
                  </a:cubicBezTo>
                  <a:cubicBezTo>
                    <a:pt x="34" y="26"/>
                    <a:pt x="35" y="26"/>
                    <a:pt x="35" y="26"/>
                  </a:cubicBezTo>
                  <a:cubicBezTo>
                    <a:pt x="36" y="24"/>
                    <a:pt x="38" y="23"/>
                    <a:pt x="39" y="22"/>
                  </a:cubicBezTo>
                  <a:cubicBezTo>
                    <a:pt x="41" y="21"/>
                    <a:pt x="42" y="20"/>
                    <a:pt x="43" y="20"/>
                  </a:cubicBezTo>
                  <a:cubicBezTo>
                    <a:pt x="48" y="17"/>
                    <a:pt x="53" y="15"/>
                    <a:pt x="58" y="10"/>
                  </a:cubicBezTo>
                  <a:cubicBezTo>
                    <a:pt x="61" y="10"/>
                    <a:pt x="63" y="9"/>
                    <a:pt x="65" y="7"/>
                  </a:cubicBezTo>
                  <a:cubicBezTo>
                    <a:pt x="86" y="1"/>
                    <a:pt x="107" y="0"/>
                    <a:pt x="129" y="3"/>
                  </a:cubicBezTo>
                  <a:cubicBezTo>
                    <a:pt x="130" y="4"/>
                    <a:pt x="132" y="4"/>
                    <a:pt x="134" y="5"/>
                  </a:cubicBezTo>
                  <a:cubicBezTo>
                    <a:pt x="135" y="5"/>
                    <a:pt x="136" y="5"/>
                    <a:pt x="137" y="6"/>
                  </a:cubicBezTo>
                  <a:cubicBezTo>
                    <a:pt x="144" y="9"/>
                    <a:pt x="150" y="12"/>
                    <a:pt x="157" y="15"/>
                  </a:cubicBezTo>
                  <a:cubicBezTo>
                    <a:pt x="158" y="16"/>
                    <a:pt x="158" y="17"/>
                    <a:pt x="159" y="17"/>
                  </a:cubicBezTo>
                  <a:cubicBezTo>
                    <a:pt x="159" y="18"/>
                    <a:pt x="160" y="18"/>
                    <a:pt x="160" y="18"/>
                  </a:cubicBezTo>
                  <a:cubicBezTo>
                    <a:pt x="163" y="22"/>
                    <a:pt x="167" y="24"/>
                    <a:pt x="171" y="26"/>
                  </a:cubicBezTo>
                  <a:cubicBezTo>
                    <a:pt x="171" y="26"/>
                    <a:pt x="171" y="26"/>
                    <a:pt x="171" y="26"/>
                  </a:cubicBezTo>
                  <a:cubicBezTo>
                    <a:pt x="171" y="29"/>
                    <a:pt x="173" y="31"/>
                    <a:pt x="176" y="31"/>
                  </a:cubicBezTo>
                  <a:cubicBezTo>
                    <a:pt x="178" y="33"/>
                    <a:pt x="180" y="35"/>
                    <a:pt x="182" y="38"/>
                  </a:cubicBezTo>
                  <a:cubicBezTo>
                    <a:pt x="182" y="38"/>
                    <a:pt x="183" y="39"/>
                    <a:pt x="184" y="40"/>
                  </a:cubicBezTo>
                  <a:cubicBezTo>
                    <a:pt x="184" y="40"/>
                    <a:pt x="184" y="40"/>
                    <a:pt x="184" y="40"/>
                  </a:cubicBezTo>
                  <a:cubicBezTo>
                    <a:pt x="184" y="43"/>
                    <a:pt x="185" y="44"/>
                    <a:pt x="187" y="45"/>
                  </a:cubicBezTo>
                  <a:cubicBezTo>
                    <a:pt x="188" y="46"/>
                    <a:pt x="189" y="48"/>
                    <a:pt x="189" y="49"/>
                  </a:cubicBezTo>
                  <a:cubicBezTo>
                    <a:pt x="190" y="50"/>
                    <a:pt x="191" y="51"/>
                    <a:pt x="192" y="52"/>
                  </a:cubicBezTo>
                  <a:cubicBezTo>
                    <a:pt x="192" y="52"/>
                    <a:pt x="191" y="52"/>
                    <a:pt x="192" y="52"/>
                  </a:cubicBezTo>
                  <a:cubicBezTo>
                    <a:pt x="193" y="54"/>
                    <a:pt x="194" y="56"/>
                    <a:pt x="195" y="58"/>
                  </a:cubicBezTo>
                  <a:cubicBezTo>
                    <a:pt x="195" y="58"/>
                    <a:pt x="195" y="59"/>
                    <a:pt x="195" y="60"/>
                  </a:cubicBezTo>
                  <a:cubicBezTo>
                    <a:pt x="195" y="62"/>
                    <a:pt x="196" y="64"/>
                    <a:pt x="198" y="65"/>
                  </a:cubicBezTo>
                  <a:cubicBezTo>
                    <a:pt x="198" y="65"/>
                    <a:pt x="198" y="65"/>
                    <a:pt x="198" y="65"/>
                  </a:cubicBezTo>
                  <a:cubicBezTo>
                    <a:pt x="200" y="76"/>
                    <a:pt x="202" y="87"/>
                    <a:pt x="204" y="98"/>
                  </a:cubicBezTo>
                  <a:cubicBezTo>
                    <a:pt x="204" y="102"/>
                    <a:pt x="204" y="106"/>
                    <a:pt x="204" y="109"/>
                  </a:cubicBezTo>
                  <a:cubicBezTo>
                    <a:pt x="204" y="112"/>
                    <a:pt x="203" y="115"/>
                    <a:pt x="203" y="118"/>
                  </a:cubicBezTo>
                  <a:cubicBezTo>
                    <a:pt x="202" y="120"/>
                    <a:pt x="202" y="123"/>
                    <a:pt x="201" y="126"/>
                  </a:cubicBezTo>
                  <a:cubicBezTo>
                    <a:pt x="201" y="127"/>
                    <a:pt x="201" y="128"/>
                    <a:pt x="201" y="129"/>
                  </a:cubicBezTo>
                  <a:cubicBezTo>
                    <a:pt x="200" y="129"/>
                    <a:pt x="200" y="130"/>
                    <a:pt x="200" y="131"/>
                  </a:cubicBezTo>
                  <a:cubicBezTo>
                    <a:pt x="197" y="135"/>
                    <a:pt x="195" y="140"/>
                    <a:pt x="195" y="145"/>
                  </a:cubicBezTo>
                  <a:cubicBezTo>
                    <a:pt x="195" y="145"/>
                    <a:pt x="195" y="145"/>
                    <a:pt x="195" y="145"/>
                  </a:cubicBezTo>
                  <a:cubicBezTo>
                    <a:pt x="194" y="146"/>
                    <a:pt x="194" y="147"/>
                    <a:pt x="193" y="148"/>
                  </a:cubicBezTo>
                  <a:cubicBezTo>
                    <a:pt x="193" y="149"/>
                    <a:pt x="193" y="150"/>
                    <a:pt x="192" y="151"/>
                  </a:cubicBezTo>
                  <a:cubicBezTo>
                    <a:pt x="186" y="159"/>
                    <a:pt x="179" y="167"/>
                    <a:pt x="173" y="175"/>
                  </a:cubicBezTo>
                  <a:cubicBezTo>
                    <a:pt x="161" y="183"/>
                    <a:pt x="150" y="191"/>
                    <a:pt x="137" y="197"/>
                  </a:cubicBezTo>
                  <a:cubicBezTo>
                    <a:pt x="137" y="197"/>
                    <a:pt x="137" y="197"/>
                    <a:pt x="137" y="197"/>
                  </a:cubicBezTo>
                  <a:cubicBezTo>
                    <a:pt x="135" y="198"/>
                    <a:pt x="132" y="199"/>
                    <a:pt x="130" y="200"/>
                  </a:cubicBezTo>
                  <a:cubicBezTo>
                    <a:pt x="129" y="200"/>
                    <a:pt x="127" y="200"/>
                    <a:pt x="126" y="200"/>
                  </a:cubicBezTo>
                  <a:cubicBezTo>
                    <a:pt x="123" y="201"/>
                    <a:pt x="120" y="201"/>
                    <a:pt x="116" y="201"/>
                  </a:cubicBezTo>
                  <a:cubicBezTo>
                    <a:pt x="59" y="208"/>
                    <a:pt x="13" y="172"/>
                    <a:pt x="3" y="116"/>
                  </a:cubicBezTo>
                  <a:cubicBezTo>
                    <a:pt x="0" y="98"/>
                    <a:pt x="5" y="82"/>
                    <a:pt x="7" y="65"/>
                  </a:cubicBezTo>
                  <a:cubicBezTo>
                    <a:pt x="7" y="65"/>
                    <a:pt x="7" y="65"/>
                    <a:pt x="7" y="65"/>
                  </a:cubicBezTo>
                  <a:cubicBezTo>
                    <a:pt x="12" y="61"/>
                    <a:pt x="14" y="55"/>
                    <a:pt x="16" y="49"/>
                  </a:cubicBezTo>
                  <a:close/>
                  <a:moveTo>
                    <a:pt x="81" y="31"/>
                  </a:moveTo>
                  <a:cubicBezTo>
                    <a:pt x="64" y="35"/>
                    <a:pt x="51" y="47"/>
                    <a:pt x="40" y="61"/>
                  </a:cubicBezTo>
                  <a:cubicBezTo>
                    <a:pt x="29" y="75"/>
                    <a:pt x="28" y="95"/>
                    <a:pt x="29" y="112"/>
                  </a:cubicBezTo>
                  <a:cubicBezTo>
                    <a:pt x="30" y="129"/>
                    <a:pt x="40" y="146"/>
                    <a:pt x="53" y="157"/>
                  </a:cubicBezTo>
                  <a:cubicBezTo>
                    <a:pt x="72" y="174"/>
                    <a:pt x="98" y="180"/>
                    <a:pt x="124" y="173"/>
                  </a:cubicBezTo>
                  <a:cubicBezTo>
                    <a:pt x="141" y="169"/>
                    <a:pt x="155" y="156"/>
                    <a:pt x="166" y="142"/>
                  </a:cubicBezTo>
                  <a:cubicBezTo>
                    <a:pt x="177" y="127"/>
                    <a:pt x="178" y="108"/>
                    <a:pt x="177" y="91"/>
                  </a:cubicBezTo>
                  <a:cubicBezTo>
                    <a:pt x="175" y="74"/>
                    <a:pt x="166" y="55"/>
                    <a:pt x="152" y="45"/>
                  </a:cubicBezTo>
                  <a:cubicBezTo>
                    <a:pt x="132" y="31"/>
                    <a:pt x="108" y="20"/>
                    <a:pt x="81" y="31"/>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 name="Freeform 40">
              <a:extLst>
                <a:ext uri="{FF2B5EF4-FFF2-40B4-BE49-F238E27FC236}">
                  <a16:creationId xmlns:a16="http://schemas.microsoft.com/office/drawing/2014/main" id="{4CDD2EA7-9169-B80A-AB29-C8BF1EF62B04}"/>
                </a:ext>
              </a:extLst>
            </p:cNvPr>
            <p:cNvSpPr/>
            <p:nvPr/>
          </p:nvSpPr>
          <p:spPr bwMode="auto">
            <a:xfrm>
              <a:off x="1327150" y="465138"/>
              <a:ext cx="323850" cy="320675"/>
            </a:xfrm>
            <a:custGeom>
              <a:avLst/>
              <a:gdLst>
                <a:gd name="T0" fmla="*/ 68 w 144"/>
                <a:gd name="T1" fmla="*/ 103 h 143"/>
                <a:gd name="T2" fmla="*/ 103 w 144"/>
                <a:gd name="T3" fmla="*/ 42 h 143"/>
                <a:gd name="T4" fmla="*/ 3 w 144"/>
                <a:gd name="T5" fmla="*/ 113 h 143"/>
                <a:gd name="T6" fmla="*/ 4 w 144"/>
                <a:gd name="T7" fmla="*/ 103 h 143"/>
                <a:gd name="T8" fmla="*/ 127 w 144"/>
                <a:gd name="T9" fmla="*/ 4 h 143"/>
                <a:gd name="T10" fmla="*/ 141 w 144"/>
                <a:gd name="T11" fmla="*/ 19 h 143"/>
                <a:gd name="T12" fmla="*/ 73 w 144"/>
                <a:gd name="T13" fmla="*/ 122 h 143"/>
                <a:gd name="T14" fmla="*/ 62 w 144"/>
                <a:gd name="T15" fmla="*/ 131 h 143"/>
                <a:gd name="T16" fmla="*/ 48 w 144"/>
                <a:gd name="T17" fmla="*/ 139 h 143"/>
                <a:gd name="T18" fmla="*/ 46 w 144"/>
                <a:gd name="T19" fmla="*/ 140 h 143"/>
                <a:gd name="T20" fmla="*/ 42 w 144"/>
                <a:gd name="T21" fmla="*/ 142 h 143"/>
                <a:gd name="T22" fmla="*/ 40 w 144"/>
                <a:gd name="T23" fmla="*/ 143 h 143"/>
                <a:gd name="T24" fmla="*/ 37 w 144"/>
                <a:gd name="T25" fmla="*/ 143 h 143"/>
                <a:gd name="T26" fmla="*/ 36 w 144"/>
                <a:gd name="T27" fmla="*/ 139 h 143"/>
                <a:gd name="T28" fmla="*/ 40 w 144"/>
                <a:gd name="T29" fmla="*/ 134 h 143"/>
                <a:gd name="T30" fmla="*/ 43 w 144"/>
                <a:gd name="T31" fmla="*/ 132 h 143"/>
                <a:gd name="T32" fmla="*/ 46 w 144"/>
                <a:gd name="T33" fmla="*/ 128 h 143"/>
                <a:gd name="T34" fmla="*/ 51 w 144"/>
                <a:gd name="T35" fmla="*/ 123 h 143"/>
                <a:gd name="T36" fmla="*/ 54 w 144"/>
                <a:gd name="T37" fmla="*/ 120 h 143"/>
                <a:gd name="T38" fmla="*/ 54 w 144"/>
                <a:gd name="T39" fmla="*/ 120 h 143"/>
                <a:gd name="T40" fmla="*/ 59 w 144"/>
                <a:gd name="T41" fmla="*/ 114 h 143"/>
                <a:gd name="T42" fmla="*/ 62 w 144"/>
                <a:gd name="T43" fmla="*/ 111 h 143"/>
                <a:gd name="T44" fmla="*/ 63 w 144"/>
                <a:gd name="T45" fmla="*/ 109 h 143"/>
                <a:gd name="T46" fmla="*/ 65 w 144"/>
                <a:gd name="T47" fmla="*/ 107 h 143"/>
                <a:gd name="T48" fmla="*/ 68 w 144"/>
                <a:gd name="T49" fmla="*/ 10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4" h="143">
                  <a:moveTo>
                    <a:pt x="68" y="103"/>
                  </a:moveTo>
                  <a:cubicBezTo>
                    <a:pt x="82" y="87"/>
                    <a:pt x="97" y="60"/>
                    <a:pt x="103" y="42"/>
                  </a:cubicBezTo>
                  <a:cubicBezTo>
                    <a:pt x="64" y="59"/>
                    <a:pt x="32" y="83"/>
                    <a:pt x="3" y="113"/>
                  </a:cubicBezTo>
                  <a:cubicBezTo>
                    <a:pt x="0" y="109"/>
                    <a:pt x="3" y="106"/>
                    <a:pt x="4" y="103"/>
                  </a:cubicBezTo>
                  <a:cubicBezTo>
                    <a:pt x="30" y="52"/>
                    <a:pt x="69" y="16"/>
                    <a:pt x="127" y="4"/>
                  </a:cubicBezTo>
                  <a:cubicBezTo>
                    <a:pt x="143" y="0"/>
                    <a:pt x="144" y="2"/>
                    <a:pt x="141" y="19"/>
                  </a:cubicBezTo>
                  <a:cubicBezTo>
                    <a:pt x="131" y="62"/>
                    <a:pt x="108" y="96"/>
                    <a:pt x="73" y="122"/>
                  </a:cubicBezTo>
                  <a:cubicBezTo>
                    <a:pt x="69" y="125"/>
                    <a:pt x="66" y="128"/>
                    <a:pt x="62" y="131"/>
                  </a:cubicBezTo>
                  <a:cubicBezTo>
                    <a:pt x="56" y="132"/>
                    <a:pt x="52" y="135"/>
                    <a:pt x="48" y="139"/>
                  </a:cubicBezTo>
                  <a:cubicBezTo>
                    <a:pt x="47" y="139"/>
                    <a:pt x="46" y="139"/>
                    <a:pt x="46" y="140"/>
                  </a:cubicBezTo>
                  <a:cubicBezTo>
                    <a:pt x="44" y="140"/>
                    <a:pt x="43" y="141"/>
                    <a:pt x="42" y="142"/>
                  </a:cubicBezTo>
                  <a:cubicBezTo>
                    <a:pt x="41" y="142"/>
                    <a:pt x="41" y="142"/>
                    <a:pt x="40" y="143"/>
                  </a:cubicBezTo>
                  <a:cubicBezTo>
                    <a:pt x="39" y="143"/>
                    <a:pt x="38" y="143"/>
                    <a:pt x="37" y="143"/>
                  </a:cubicBezTo>
                  <a:cubicBezTo>
                    <a:pt x="37" y="142"/>
                    <a:pt x="36" y="140"/>
                    <a:pt x="36" y="139"/>
                  </a:cubicBezTo>
                  <a:cubicBezTo>
                    <a:pt x="37" y="137"/>
                    <a:pt x="39" y="135"/>
                    <a:pt x="40" y="134"/>
                  </a:cubicBezTo>
                  <a:cubicBezTo>
                    <a:pt x="41" y="133"/>
                    <a:pt x="42" y="133"/>
                    <a:pt x="43" y="132"/>
                  </a:cubicBezTo>
                  <a:cubicBezTo>
                    <a:pt x="45" y="132"/>
                    <a:pt x="45" y="130"/>
                    <a:pt x="46" y="128"/>
                  </a:cubicBezTo>
                  <a:cubicBezTo>
                    <a:pt x="49" y="127"/>
                    <a:pt x="50" y="125"/>
                    <a:pt x="51" y="123"/>
                  </a:cubicBezTo>
                  <a:cubicBezTo>
                    <a:pt x="52" y="122"/>
                    <a:pt x="53" y="121"/>
                    <a:pt x="54" y="120"/>
                  </a:cubicBezTo>
                  <a:cubicBezTo>
                    <a:pt x="54" y="120"/>
                    <a:pt x="54" y="120"/>
                    <a:pt x="54" y="120"/>
                  </a:cubicBezTo>
                  <a:cubicBezTo>
                    <a:pt x="56" y="119"/>
                    <a:pt x="58" y="117"/>
                    <a:pt x="59" y="114"/>
                  </a:cubicBezTo>
                  <a:cubicBezTo>
                    <a:pt x="60" y="113"/>
                    <a:pt x="61" y="112"/>
                    <a:pt x="62" y="111"/>
                  </a:cubicBezTo>
                  <a:cubicBezTo>
                    <a:pt x="62" y="110"/>
                    <a:pt x="63" y="110"/>
                    <a:pt x="63" y="109"/>
                  </a:cubicBezTo>
                  <a:cubicBezTo>
                    <a:pt x="64" y="108"/>
                    <a:pt x="64" y="107"/>
                    <a:pt x="65" y="107"/>
                  </a:cubicBezTo>
                  <a:cubicBezTo>
                    <a:pt x="66" y="106"/>
                    <a:pt x="67" y="104"/>
                    <a:pt x="68" y="10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 name="Freeform 41">
              <a:extLst>
                <a:ext uri="{FF2B5EF4-FFF2-40B4-BE49-F238E27FC236}">
                  <a16:creationId xmlns:a16="http://schemas.microsoft.com/office/drawing/2014/main" id="{EF6B0B08-3ECA-F951-6475-115027EA466B}"/>
                </a:ext>
              </a:extLst>
            </p:cNvPr>
            <p:cNvSpPr/>
            <p:nvPr/>
          </p:nvSpPr>
          <p:spPr bwMode="auto">
            <a:xfrm>
              <a:off x="1430338" y="914401"/>
              <a:ext cx="392113" cy="220663"/>
            </a:xfrm>
            <a:custGeom>
              <a:avLst/>
              <a:gdLst>
                <a:gd name="T0" fmla="*/ 55 w 175"/>
                <a:gd name="T1" fmla="*/ 91 h 99"/>
                <a:gd name="T2" fmla="*/ 44 w 175"/>
                <a:gd name="T3" fmla="*/ 88 h 99"/>
                <a:gd name="T4" fmla="*/ 14 w 175"/>
                <a:gd name="T5" fmla="*/ 74 h 99"/>
                <a:gd name="T6" fmla="*/ 0 w 175"/>
                <a:gd name="T7" fmla="*/ 65 h 99"/>
                <a:gd name="T8" fmla="*/ 0 w 175"/>
                <a:gd name="T9" fmla="*/ 66 h 99"/>
                <a:gd name="T10" fmla="*/ 13 w 175"/>
                <a:gd name="T11" fmla="*/ 63 h 99"/>
                <a:gd name="T12" fmla="*/ 15 w 175"/>
                <a:gd name="T13" fmla="*/ 64 h 99"/>
                <a:gd name="T14" fmla="*/ 118 w 175"/>
                <a:gd name="T15" fmla="*/ 70 h 99"/>
                <a:gd name="T16" fmla="*/ 104 w 175"/>
                <a:gd name="T17" fmla="*/ 60 h 99"/>
                <a:gd name="T18" fmla="*/ 104 w 175"/>
                <a:gd name="T19" fmla="*/ 60 h 99"/>
                <a:gd name="T20" fmla="*/ 91 w 175"/>
                <a:gd name="T21" fmla="*/ 52 h 99"/>
                <a:gd name="T22" fmla="*/ 87 w 175"/>
                <a:gd name="T23" fmla="*/ 50 h 99"/>
                <a:gd name="T24" fmla="*/ 80 w 175"/>
                <a:gd name="T25" fmla="*/ 46 h 99"/>
                <a:gd name="T26" fmla="*/ 74 w 175"/>
                <a:gd name="T27" fmla="*/ 44 h 99"/>
                <a:gd name="T28" fmla="*/ 63 w 175"/>
                <a:gd name="T29" fmla="*/ 38 h 99"/>
                <a:gd name="T30" fmla="*/ 7 w 175"/>
                <a:gd name="T31" fmla="*/ 18 h 99"/>
                <a:gd name="T32" fmla="*/ 167 w 175"/>
                <a:gd name="T33" fmla="*/ 75 h 99"/>
                <a:gd name="T34" fmla="*/ 161 w 175"/>
                <a:gd name="T35" fmla="*/ 90 h 99"/>
                <a:gd name="T36" fmla="*/ 160 w 175"/>
                <a:gd name="T37" fmla="*/ 90 h 99"/>
                <a:gd name="T38" fmla="*/ 159 w 175"/>
                <a:gd name="T39" fmla="*/ 90 h 99"/>
                <a:gd name="T40" fmla="*/ 110 w 175"/>
                <a:gd name="T41" fmla="*/ 99 h 99"/>
                <a:gd name="T42" fmla="*/ 96 w 175"/>
                <a:gd name="T43" fmla="*/ 99 h 99"/>
                <a:gd name="T44" fmla="*/ 74 w 175"/>
                <a:gd name="T45" fmla="*/ 97 h 99"/>
                <a:gd name="T46" fmla="*/ 61 w 175"/>
                <a:gd name="T47" fmla="*/ 93 h 99"/>
                <a:gd name="T48" fmla="*/ 55 w 175"/>
                <a:gd name="T49" fmla="*/ 9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5" h="99">
                  <a:moveTo>
                    <a:pt x="55" y="91"/>
                  </a:moveTo>
                  <a:cubicBezTo>
                    <a:pt x="51" y="90"/>
                    <a:pt x="47" y="89"/>
                    <a:pt x="44" y="88"/>
                  </a:cubicBezTo>
                  <a:cubicBezTo>
                    <a:pt x="34" y="82"/>
                    <a:pt x="24" y="78"/>
                    <a:pt x="14" y="74"/>
                  </a:cubicBezTo>
                  <a:cubicBezTo>
                    <a:pt x="10" y="70"/>
                    <a:pt x="5" y="67"/>
                    <a:pt x="0" y="65"/>
                  </a:cubicBezTo>
                  <a:cubicBezTo>
                    <a:pt x="0" y="65"/>
                    <a:pt x="0" y="66"/>
                    <a:pt x="0" y="66"/>
                  </a:cubicBezTo>
                  <a:cubicBezTo>
                    <a:pt x="3" y="56"/>
                    <a:pt x="9" y="66"/>
                    <a:pt x="13" y="63"/>
                  </a:cubicBezTo>
                  <a:cubicBezTo>
                    <a:pt x="14" y="64"/>
                    <a:pt x="15" y="64"/>
                    <a:pt x="15" y="64"/>
                  </a:cubicBezTo>
                  <a:cubicBezTo>
                    <a:pt x="49" y="74"/>
                    <a:pt x="83" y="76"/>
                    <a:pt x="118" y="70"/>
                  </a:cubicBezTo>
                  <a:cubicBezTo>
                    <a:pt x="113" y="66"/>
                    <a:pt x="110" y="61"/>
                    <a:pt x="104" y="60"/>
                  </a:cubicBezTo>
                  <a:cubicBezTo>
                    <a:pt x="104" y="60"/>
                    <a:pt x="104" y="60"/>
                    <a:pt x="104" y="60"/>
                  </a:cubicBezTo>
                  <a:cubicBezTo>
                    <a:pt x="101" y="56"/>
                    <a:pt x="96" y="53"/>
                    <a:pt x="91" y="52"/>
                  </a:cubicBezTo>
                  <a:cubicBezTo>
                    <a:pt x="89" y="51"/>
                    <a:pt x="88" y="50"/>
                    <a:pt x="87" y="50"/>
                  </a:cubicBezTo>
                  <a:cubicBezTo>
                    <a:pt x="85" y="47"/>
                    <a:pt x="83" y="46"/>
                    <a:pt x="80" y="46"/>
                  </a:cubicBezTo>
                  <a:cubicBezTo>
                    <a:pt x="78" y="45"/>
                    <a:pt x="76" y="45"/>
                    <a:pt x="74" y="44"/>
                  </a:cubicBezTo>
                  <a:cubicBezTo>
                    <a:pt x="72" y="40"/>
                    <a:pt x="68" y="38"/>
                    <a:pt x="63" y="38"/>
                  </a:cubicBezTo>
                  <a:cubicBezTo>
                    <a:pt x="46" y="29"/>
                    <a:pt x="26" y="25"/>
                    <a:pt x="7" y="18"/>
                  </a:cubicBezTo>
                  <a:cubicBezTo>
                    <a:pt x="42" y="0"/>
                    <a:pt x="119" y="27"/>
                    <a:pt x="167" y="75"/>
                  </a:cubicBezTo>
                  <a:cubicBezTo>
                    <a:pt x="175" y="84"/>
                    <a:pt x="167" y="87"/>
                    <a:pt x="161" y="90"/>
                  </a:cubicBezTo>
                  <a:cubicBezTo>
                    <a:pt x="160" y="90"/>
                    <a:pt x="160" y="90"/>
                    <a:pt x="160" y="90"/>
                  </a:cubicBezTo>
                  <a:cubicBezTo>
                    <a:pt x="160" y="90"/>
                    <a:pt x="159" y="90"/>
                    <a:pt x="159" y="90"/>
                  </a:cubicBezTo>
                  <a:cubicBezTo>
                    <a:pt x="143" y="93"/>
                    <a:pt x="126" y="96"/>
                    <a:pt x="110" y="99"/>
                  </a:cubicBezTo>
                  <a:cubicBezTo>
                    <a:pt x="105" y="99"/>
                    <a:pt x="101" y="99"/>
                    <a:pt x="96" y="99"/>
                  </a:cubicBezTo>
                  <a:cubicBezTo>
                    <a:pt x="89" y="98"/>
                    <a:pt x="81" y="98"/>
                    <a:pt x="74" y="97"/>
                  </a:cubicBezTo>
                  <a:cubicBezTo>
                    <a:pt x="69" y="96"/>
                    <a:pt x="65" y="94"/>
                    <a:pt x="61" y="93"/>
                  </a:cubicBezTo>
                  <a:cubicBezTo>
                    <a:pt x="59" y="91"/>
                    <a:pt x="57" y="91"/>
                    <a:pt x="55" y="91"/>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 name="Freeform 42">
              <a:extLst>
                <a:ext uri="{FF2B5EF4-FFF2-40B4-BE49-F238E27FC236}">
                  <a16:creationId xmlns:a16="http://schemas.microsoft.com/office/drawing/2014/main" id="{9A159608-3AF2-D7C3-23F9-C2EA9BEC5C01}"/>
                </a:ext>
              </a:extLst>
            </p:cNvPr>
            <p:cNvSpPr/>
            <p:nvPr/>
          </p:nvSpPr>
          <p:spPr bwMode="auto">
            <a:xfrm>
              <a:off x="1189038" y="301626"/>
              <a:ext cx="223838" cy="396875"/>
            </a:xfrm>
            <a:custGeom>
              <a:avLst/>
              <a:gdLst>
                <a:gd name="T0" fmla="*/ 60 w 100"/>
                <a:gd name="T1" fmla="*/ 52 h 177"/>
                <a:gd name="T2" fmla="*/ 7 w 100"/>
                <a:gd name="T3" fmla="*/ 163 h 177"/>
                <a:gd name="T4" fmla="*/ 8 w 100"/>
                <a:gd name="T5" fmla="*/ 104 h 177"/>
                <a:gd name="T6" fmla="*/ 64 w 100"/>
                <a:gd name="T7" fmla="*/ 6 h 177"/>
                <a:gd name="T8" fmla="*/ 78 w 100"/>
                <a:gd name="T9" fmla="*/ 8 h 177"/>
                <a:gd name="T10" fmla="*/ 49 w 100"/>
                <a:gd name="T11" fmla="*/ 177 h 177"/>
                <a:gd name="T12" fmla="*/ 60 w 100"/>
                <a:gd name="T13" fmla="*/ 52 h 177"/>
              </a:gdLst>
              <a:ahLst/>
              <a:cxnLst>
                <a:cxn ang="0">
                  <a:pos x="T0" y="T1"/>
                </a:cxn>
                <a:cxn ang="0">
                  <a:pos x="T2" y="T3"/>
                </a:cxn>
                <a:cxn ang="0">
                  <a:pos x="T4" y="T5"/>
                </a:cxn>
                <a:cxn ang="0">
                  <a:pos x="T6" y="T7"/>
                </a:cxn>
                <a:cxn ang="0">
                  <a:pos x="T8" y="T9"/>
                </a:cxn>
                <a:cxn ang="0">
                  <a:pos x="T10" y="T11"/>
                </a:cxn>
                <a:cxn ang="0">
                  <a:pos x="T12" y="T13"/>
                </a:cxn>
              </a:cxnLst>
              <a:rect l="0" t="0" r="r" b="b"/>
              <a:pathLst>
                <a:path w="100" h="177">
                  <a:moveTo>
                    <a:pt x="60" y="52"/>
                  </a:moveTo>
                  <a:cubicBezTo>
                    <a:pt x="34" y="88"/>
                    <a:pt x="19" y="124"/>
                    <a:pt x="7" y="163"/>
                  </a:cubicBezTo>
                  <a:cubicBezTo>
                    <a:pt x="0" y="143"/>
                    <a:pt x="5" y="124"/>
                    <a:pt x="8" y="104"/>
                  </a:cubicBezTo>
                  <a:cubicBezTo>
                    <a:pt x="14" y="64"/>
                    <a:pt x="35" y="33"/>
                    <a:pt x="64" y="6"/>
                  </a:cubicBezTo>
                  <a:cubicBezTo>
                    <a:pt x="70" y="1"/>
                    <a:pt x="74" y="0"/>
                    <a:pt x="78" y="8"/>
                  </a:cubicBezTo>
                  <a:cubicBezTo>
                    <a:pt x="100" y="53"/>
                    <a:pt x="86" y="139"/>
                    <a:pt x="49" y="177"/>
                  </a:cubicBezTo>
                  <a:cubicBezTo>
                    <a:pt x="59" y="135"/>
                    <a:pt x="67" y="96"/>
                    <a:pt x="60" y="52"/>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 name="Freeform 43">
              <a:extLst>
                <a:ext uri="{FF2B5EF4-FFF2-40B4-BE49-F238E27FC236}">
                  <a16:creationId xmlns:a16="http://schemas.microsoft.com/office/drawing/2014/main" id="{3A52459C-E8EC-5927-28F9-40BE8E022F7C}"/>
                </a:ext>
              </a:extLst>
            </p:cNvPr>
            <p:cNvSpPr/>
            <p:nvPr/>
          </p:nvSpPr>
          <p:spPr bwMode="auto">
            <a:xfrm>
              <a:off x="1331913" y="1074738"/>
              <a:ext cx="320675" cy="325438"/>
            </a:xfrm>
            <a:custGeom>
              <a:avLst/>
              <a:gdLst>
                <a:gd name="T0" fmla="*/ 104 w 143"/>
                <a:gd name="T1" fmla="*/ 52 h 145"/>
                <a:gd name="T2" fmla="*/ 107 w 143"/>
                <a:gd name="T3" fmla="*/ 55 h 145"/>
                <a:gd name="T4" fmla="*/ 126 w 143"/>
                <a:gd name="T5" fmla="*/ 86 h 145"/>
                <a:gd name="T6" fmla="*/ 139 w 143"/>
                <a:gd name="T7" fmla="*/ 126 h 145"/>
                <a:gd name="T8" fmla="*/ 139 w 143"/>
                <a:gd name="T9" fmla="*/ 141 h 145"/>
                <a:gd name="T10" fmla="*/ 122 w 143"/>
                <a:gd name="T11" fmla="*/ 141 h 145"/>
                <a:gd name="T12" fmla="*/ 106 w 143"/>
                <a:gd name="T13" fmla="*/ 137 h 145"/>
                <a:gd name="T14" fmla="*/ 44 w 143"/>
                <a:gd name="T15" fmla="*/ 101 h 145"/>
                <a:gd name="T16" fmla="*/ 43 w 143"/>
                <a:gd name="T17" fmla="*/ 101 h 145"/>
                <a:gd name="T18" fmla="*/ 44 w 143"/>
                <a:gd name="T19" fmla="*/ 101 h 145"/>
                <a:gd name="T20" fmla="*/ 27 w 143"/>
                <a:gd name="T21" fmla="*/ 82 h 145"/>
                <a:gd name="T22" fmla="*/ 27 w 143"/>
                <a:gd name="T23" fmla="*/ 82 h 145"/>
                <a:gd name="T24" fmla="*/ 2 w 143"/>
                <a:gd name="T25" fmla="*/ 39 h 145"/>
                <a:gd name="T26" fmla="*/ 5 w 143"/>
                <a:gd name="T27" fmla="*/ 36 h 145"/>
                <a:gd name="T28" fmla="*/ 7 w 143"/>
                <a:gd name="T29" fmla="*/ 38 h 145"/>
                <a:gd name="T30" fmla="*/ 10 w 143"/>
                <a:gd name="T31" fmla="*/ 41 h 145"/>
                <a:gd name="T32" fmla="*/ 21 w 143"/>
                <a:gd name="T33" fmla="*/ 52 h 145"/>
                <a:gd name="T34" fmla="*/ 49 w 143"/>
                <a:gd name="T35" fmla="*/ 74 h 145"/>
                <a:gd name="T36" fmla="*/ 49 w 143"/>
                <a:gd name="T37" fmla="*/ 74 h 145"/>
                <a:gd name="T38" fmla="*/ 60 w 143"/>
                <a:gd name="T39" fmla="*/ 82 h 145"/>
                <a:gd name="T40" fmla="*/ 60 w 143"/>
                <a:gd name="T41" fmla="*/ 82 h 145"/>
                <a:gd name="T42" fmla="*/ 71 w 143"/>
                <a:gd name="T43" fmla="*/ 88 h 145"/>
                <a:gd name="T44" fmla="*/ 79 w 143"/>
                <a:gd name="T45" fmla="*/ 93 h 145"/>
                <a:gd name="T46" fmla="*/ 101 w 143"/>
                <a:gd name="T47" fmla="*/ 103 h 145"/>
                <a:gd name="T48" fmla="*/ 90 w 143"/>
                <a:gd name="T49" fmla="*/ 82 h 145"/>
                <a:gd name="T50" fmla="*/ 90 w 143"/>
                <a:gd name="T51" fmla="*/ 79 h 145"/>
                <a:gd name="T52" fmla="*/ 88 w 143"/>
                <a:gd name="T53" fmla="*/ 77 h 145"/>
                <a:gd name="T54" fmla="*/ 88 w 143"/>
                <a:gd name="T55" fmla="*/ 77 h 145"/>
                <a:gd name="T56" fmla="*/ 71 w 143"/>
                <a:gd name="T57" fmla="*/ 51 h 145"/>
                <a:gd name="T58" fmla="*/ 70 w 143"/>
                <a:gd name="T59" fmla="*/ 49 h 145"/>
                <a:gd name="T60" fmla="*/ 66 w 143"/>
                <a:gd name="T61" fmla="*/ 43 h 145"/>
                <a:gd name="T62" fmla="*/ 66 w 143"/>
                <a:gd name="T63" fmla="*/ 44 h 145"/>
                <a:gd name="T64" fmla="*/ 52 w 143"/>
                <a:gd name="T65" fmla="*/ 27 h 145"/>
                <a:gd name="T66" fmla="*/ 52 w 143"/>
                <a:gd name="T67" fmla="*/ 27 h 145"/>
                <a:gd name="T68" fmla="*/ 27 w 143"/>
                <a:gd name="T69" fmla="*/ 1 h 145"/>
                <a:gd name="T70" fmla="*/ 28 w 143"/>
                <a:gd name="T71" fmla="*/ 0 h 145"/>
                <a:gd name="T72" fmla="*/ 39 w 143"/>
                <a:gd name="T73" fmla="*/ 3 h 145"/>
                <a:gd name="T74" fmla="*/ 45 w 143"/>
                <a:gd name="T75" fmla="*/ 6 h 145"/>
                <a:gd name="T76" fmla="*/ 99 w 143"/>
                <a:gd name="T77" fmla="*/ 46 h 145"/>
                <a:gd name="T78" fmla="*/ 99 w 143"/>
                <a:gd name="T79" fmla="*/ 46 h 145"/>
                <a:gd name="T80" fmla="*/ 104 w 143"/>
                <a:gd name="T81" fmla="*/ 5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45">
                  <a:moveTo>
                    <a:pt x="104" y="52"/>
                  </a:moveTo>
                  <a:cubicBezTo>
                    <a:pt x="105" y="53"/>
                    <a:pt x="106" y="54"/>
                    <a:pt x="107" y="55"/>
                  </a:cubicBezTo>
                  <a:cubicBezTo>
                    <a:pt x="113" y="65"/>
                    <a:pt x="119" y="75"/>
                    <a:pt x="126" y="86"/>
                  </a:cubicBezTo>
                  <a:cubicBezTo>
                    <a:pt x="130" y="99"/>
                    <a:pt x="135" y="112"/>
                    <a:pt x="139" y="126"/>
                  </a:cubicBezTo>
                  <a:cubicBezTo>
                    <a:pt x="141" y="131"/>
                    <a:pt x="143" y="137"/>
                    <a:pt x="139" y="141"/>
                  </a:cubicBezTo>
                  <a:cubicBezTo>
                    <a:pt x="134" y="145"/>
                    <a:pt x="127" y="144"/>
                    <a:pt x="122" y="141"/>
                  </a:cubicBezTo>
                  <a:cubicBezTo>
                    <a:pt x="117" y="138"/>
                    <a:pt x="112" y="138"/>
                    <a:pt x="106" y="137"/>
                  </a:cubicBezTo>
                  <a:cubicBezTo>
                    <a:pt x="85" y="126"/>
                    <a:pt x="64" y="115"/>
                    <a:pt x="44" y="101"/>
                  </a:cubicBezTo>
                  <a:cubicBezTo>
                    <a:pt x="43" y="101"/>
                    <a:pt x="43" y="101"/>
                    <a:pt x="43" y="101"/>
                  </a:cubicBezTo>
                  <a:cubicBezTo>
                    <a:pt x="43" y="101"/>
                    <a:pt x="44" y="101"/>
                    <a:pt x="44" y="101"/>
                  </a:cubicBezTo>
                  <a:cubicBezTo>
                    <a:pt x="40" y="93"/>
                    <a:pt x="34" y="87"/>
                    <a:pt x="27" y="82"/>
                  </a:cubicBezTo>
                  <a:cubicBezTo>
                    <a:pt x="27" y="82"/>
                    <a:pt x="27" y="82"/>
                    <a:pt x="27" y="82"/>
                  </a:cubicBezTo>
                  <a:cubicBezTo>
                    <a:pt x="20" y="67"/>
                    <a:pt x="8" y="55"/>
                    <a:pt x="2" y="39"/>
                  </a:cubicBezTo>
                  <a:cubicBezTo>
                    <a:pt x="0" y="35"/>
                    <a:pt x="1" y="35"/>
                    <a:pt x="5" y="36"/>
                  </a:cubicBezTo>
                  <a:cubicBezTo>
                    <a:pt x="6" y="37"/>
                    <a:pt x="6" y="37"/>
                    <a:pt x="7" y="38"/>
                  </a:cubicBezTo>
                  <a:cubicBezTo>
                    <a:pt x="8" y="39"/>
                    <a:pt x="9" y="40"/>
                    <a:pt x="10" y="41"/>
                  </a:cubicBezTo>
                  <a:cubicBezTo>
                    <a:pt x="13" y="46"/>
                    <a:pt x="17" y="49"/>
                    <a:pt x="21" y="52"/>
                  </a:cubicBezTo>
                  <a:cubicBezTo>
                    <a:pt x="29" y="61"/>
                    <a:pt x="38" y="69"/>
                    <a:pt x="49" y="74"/>
                  </a:cubicBezTo>
                  <a:cubicBezTo>
                    <a:pt x="49" y="74"/>
                    <a:pt x="49" y="74"/>
                    <a:pt x="49" y="74"/>
                  </a:cubicBezTo>
                  <a:cubicBezTo>
                    <a:pt x="51" y="78"/>
                    <a:pt x="56" y="81"/>
                    <a:pt x="60" y="82"/>
                  </a:cubicBezTo>
                  <a:cubicBezTo>
                    <a:pt x="60" y="82"/>
                    <a:pt x="60" y="82"/>
                    <a:pt x="60" y="82"/>
                  </a:cubicBezTo>
                  <a:cubicBezTo>
                    <a:pt x="63" y="86"/>
                    <a:pt x="67" y="87"/>
                    <a:pt x="71" y="88"/>
                  </a:cubicBezTo>
                  <a:cubicBezTo>
                    <a:pt x="73" y="91"/>
                    <a:pt x="76" y="93"/>
                    <a:pt x="79" y="93"/>
                  </a:cubicBezTo>
                  <a:cubicBezTo>
                    <a:pt x="85" y="100"/>
                    <a:pt x="92" y="103"/>
                    <a:pt x="101" y="103"/>
                  </a:cubicBezTo>
                  <a:cubicBezTo>
                    <a:pt x="98" y="95"/>
                    <a:pt x="95" y="88"/>
                    <a:pt x="90" y="82"/>
                  </a:cubicBezTo>
                  <a:cubicBezTo>
                    <a:pt x="90" y="81"/>
                    <a:pt x="90" y="80"/>
                    <a:pt x="90" y="79"/>
                  </a:cubicBezTo>
                  <a:cubicBezTo>
                    <a:pt x="90" y="78"/>
                    <a:pt x="89" y="77"/>
                    <a:pt x="88" y="77"/>
                  </a:cubicBezTo>
                  <a:cubicBezTo>
                    <a:pt x="88" y="77"/>
                    <a:pt x="88" y="77"/>
                    <a:pt x="88" y="77"/>
                  </a:cubicBezTo>
                  <a:cubicBezTo>
                    <a:pt x="84" y="67"/>
                    <a:pt x="79" y="58"/>
                    <a:pt x="71" y="51"/>
                  </a:cubicBezTo>
                  <a:cubicBezTo>
                    <a:pt x="71" y="50"/>
                    <a:pt x="70" y="50"/>
                    <a:pt x="70" y="49"/>
                  </a:cubicBezTo>
                  <a:cubicBezTo>
                    <a:pt x="69" y="46"/>
                    <a:pt x="68" y="44"/>
                    <a:pt x="66" y="43"/>
                  </a:cubicBezTo>
                  <a:cubicBezTo>
                    <a:pt x="66" y="44"/>
                    <a:pt x="66" y="44"/>
                    <a:pt x="66" y="44"/>
                  </a:cubicBezTo>
                  <a:cubicBezTo>
                    <a:pt x="63" y="36"/>
                    <a:pt x="58" y="31"/>
                    <a:pt x="52" y="27"/>
                  </a:cubicBezTo>
                  <a:cubicBezTo>
                    <a:pt x="52" y="27"/>
                    <a:pt x="52" y="27"/>
                    <a:pt x="52" y="27"/>
                  </a:cubicBezTo>
                  <a:cubicBezTo>
                    <a:pt x="45" y="17"/>
                    <a:pt x="36" y="9"/>
                    <a:pt x="27" y="1"/>
                  </a:cubicBezTo>
                  <a:cubicBezTo>
                    <a:pt x="28" y="0"/>
                    <a:pt x="28" y="0"/>
                    <a:pt x="28" y="0"/>
                  </a:cubicBezTo>
                  <a:cubicBezTo>
                    <a:pt x="32" y="1"/>
                    <a:pt x="36" y="2"/>
                    <a:pt x="39" y="3"/>
                  </a:cubicBezTo>
                  <a:cubicBezTo>
                    <a:pt x="41" y="4"/>
                    <a:pt x="43" y="5"/>
                    <a:pt x="45" y="6"/>
                  </a:cubicBezTo>
                  <a:cubicBezTo>
                    <a:pt x="64" y="18"/>
                    <a:pt x="82" y="31"/>
                    <a:pt x="99" y="46"/>
                  </a:cubicBezTo>
                  <a:cubicBezTo>
                    <a:pt x="99" y="46"/>
                    <a:pt x="99" y="46"/>
                    <a:pt x="99" y="46"/>
                  </a:cubicBezTo>
                  <a:cubicBezTo>
                    <a:pt x="100" y="49"/>
                    <a:pt x="101" y="51"/>
                    <a:pt x="104" y="52"/>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 name="Freeform 44">
              <a:extLst>
                <a:ext uri="{FF2B5EF4-FFF2-40B4-BE49-F238E27FC236}">
                  <a16:creationId xmlns:a16="http://schemas.microsoft.com/office/drawing/2014/main" id="{C3A00204-F273-F46D-BC8B-E1D43B488B33}"/>
                </a:ext>
              </a:extLst>
            </p:cNvPr>
            <p:cNvSpPr/>
            <p:nvPr/>
          </p:nvSpPr>
          <p:spPr bwMode="auto">
            <a:xfrm>
              <a:off x="717550" y="1084263"/>
              <a:ext cx="314325" cy="315913"/>
            </a:xfrm>
            <a:custGeom>
              <a:avLst/>
              <a:gdLst>
                <a:gd name="T0" fmla="*/ 56 w 140"/>
                <a:gd name="T1" fmla="*/ 33 h 141"/>
                <a:gd name="T2" fmla="*/ 110 w 140"/>
                <a:gd name="T3" fmla="*/ 0 h 141"/>
                <a:gd name="T4" fmla="*/ 40 w 140"/>
                <a:gd name="T5" fmla="*/ 102 h 141"/>
                <a:gd name="T6" fmla="*/ 140 w 140"/>
                <a:gd name="T7" fmla="*/ 35 h 141"/>
                <a:gd name="T8" fmla="*/ 108 w 140"/>
                <a:gd name="T9" fmla="*/ 87 h 141"/>
                <a:gd name="T10" fmla="*/ 19 w 140"/>
                <a:gd name="T11" fmla="*/ 137 h 141"/>
                <a:gd name="T12" fmla="*/ 4 w 140"/>
                <a:gd name="T13" fmla="*/ 122 h 141"/>
                <a:gd name="T14" fmla="*/ 25 w 140"/>
                <a:gd name="T15" fmla="*/ 69 h 141"/>
                <a:gd name="T16" fmla="*/ 26 w 140"/>
                <a:gd name="T17" fmla="*/ 68 h 141"/>
                <a:gd name="T18" fmla="*/ 26 w 140"/>
                <a:gd name="T19" fmla="*/ 68 h 141"/>
                <a:gd name="T20" fmla="*/ 28 w 140"/>
                <a:gd name="T21" fmla="*/ 64 h 141"/>
                <a:gd name="T22" fmla="*/ 30 w 140"/>
                <a:gd name="T23" fmla="*/ 62 h 141"/>
                <a:gd name="T24" fmla="*/ 31 w 140"/>
                <a:gd name="T25" fmla="*/ 59 h 141"/>
                <a:gd name="T26" fmla="*/ 34 w 140"/>
                <a:gd name="T27" fmla="*/ 56 h 141"/>
                <a:gd name="T28" fmla="*/ 37 w 140"/>
                <a:gd name="T29" fmla="*/ 51 h 141"/>
                <a:gd name="T30" fmla="*/ 53 w 140"/>
                <a:gd name="T31" fmla="*/ 34 h 141"/>
                <a:gd name="T32" fmla="*/ 56 w 140"/>
                <a:gd name="T33" fmla="*/ 3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0" h="141">
                  <a:moveTo>
                    <a:pt x="56" y="33"/>
                  </a:moveTo>
                  <a:cubicBezTo>
                    <a:pt x="73" y="21"/>
                    <a:pt x="89" y="7"/>
                    <a:pt x="110" y="0"/>
                  </a:cubicBezTo>
                  <a:cubicBezTo>
                    <a:pt x="81" y="28"/>
                    <a:pt x="59" y="62"/>
                    <a:pt x="40" y="102"/>
                  </a:cubicBezTo>
                  <a:cubicBezTo>
                    <a:pt x="82" y="87"/>
                    <a:pt x="111" y="61"/>
                    <a:pt x="140" y="35"/>
                  </a:cubicBezTo>
                  <a:cubicBezTo>
                    <a:pt x="134" y="56"/>
                    <a:pt x="120" y="71"/>
                    <a:pt x="108" y="87"/>
                  </a:cubicBezTo>
                  <a:cubicBezTo>
                    <a:pt x="84" y="114"/>
                    <a:pt x="54" y="129"/>
                    <a:pt x="19" y="137"/>
                  </a:cubicBezTo>
                  <a:cubicBezTo>
                    <a:pt x="3" y="141"/>
                    <a:pt x="0" y="138"/>
                    <a:pt x="4" y="122"/>
                  </a:cubicBezTo>
                  <a:cubicBezTo>
                    <a:pt x="9" y="103"/>
                    <a:pt x="16" y="86"/>
                    <a:pt x="25" y="69"/>
                  </a:cubicBezTo>
                  <a:cubicBezTo>
                    <a:pt x="25" y="69"/>
                    <a:pt x="26" y="68"/>
                    <a:pt x="26" y="68"/>
                  </a:cubicBezTo>
                  <a:cubicBezTo>
                    <a:pt x="26" y="68"/>
                    <a:pt x="26" y="68"/>
                    <a:pt x="26" y="68"/>
                  </a:cubicBezTo>
                  <a:cubicBezTo>
                    <a:pt x="26" y="66"/>
                    <a:pt x="27" y="65"/>
                    <a:pt x="28" y="64"/>
                  </a:cubicBezTo>
                  <a:cubicBezTo>
                    <a:pt x="29" y="63"/>
                    <a:pt x="29" y="62"/>
                    <a:pt x="30" y="62"/>
                  </a:cubicBezTo>
                  <a:cubicBezTo>
                    <a:pt x="31" y="61"/>
                    <a:pt x="31" y="60"/>
                    <a:pt x="31" y="59"/>
                  </a:cubicBezTo>
                  <a:cubicBezTo>
                    <a:pt x="32" y="58"/>
                    <a:pt x="33" y="57"/>
                    <a:pt x="34" y="56"/>
                  </a:cubicBezTo>
                  <a:cubicBezTo>
                    <a:pt x="35" y="55"/>
                    <a:pt x="36" y="53"/>
                    <a:pt x="37" y="51"/>
                  </a:cubicBezTo>
                  <a:cubicBezTo>
                    <a:pt x="44" y="47"/>
                    <a:pt x="49" y="41"/>
                    <a:pt x="53" y="34"/>
                  </a:cubicBezTo>
                  <a:cubicBezTo>
                    <a:pt x="54" y="34"/>
                    <a:pt x="55" y="34"/>
                    <a:pt x="56" y="3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 name="Freeform 45">
              <a:extLst>
                <a:ext uri="{FF2B5EF4-FFF2-40B4-BE49-F238E27FC236}">
                  <a16:creationId xmlns:a16="http://schemas.microsoft.com/office/drawing/2014/main" id="{CFE708D1-C56A-D3FE-8D78-F89F3F56AE5F}"/>
                </a:ext>
              </a:extLst>
            </p:cNvPr>
            <p:cNvSpPr/>
            <p:nvPr/>
          </p:nvSpPr>
          <p:spPr bwMode="auto">
            <a:xfrm>
              <a:off x="717550" y="468313"/>
              <a:ext cx="320675" cy="317500"/>
            </a:xfrm>
            <a:custGeom>
              <a:avLst/>
              <a:gdLst>
                <a:gd name="T0" fmla="*/ 100 w 143"/>
                <a:gd name="T1" fmla="*/ 129 h 142"/>
                <a:gd name="T2" fmla="*/ 105 w 143"/>
                <a:gd name="T3" fmla="*/ 133 h 142"/>
                <a:gd name="T4" fmla="*/ 108 w 143"/>
                <a:gd name="T5" fmla="*/ 136 h 142"/>
                <a:gd name="T6" fmla="*/ 108 w 143"/>
                <a:gd name="T7" fmla="*/ 136 h 142"/>
                <a:gd name="T8" fmla="*/ 109 w 143"/>
                <a:gd name="T9" fmla="*/ 138 h 142"/>
                <a:gd name="T10" fmla="*/ 105 w 143"/>
                <a:gd name="T11" fmla="*/ 142 h 142"/>
                <a:gd name="T12" fmla="*/ 67 w 143"/>
                <a:gd name="T13" fmla="*/ 118 h 142"/>
                <a:gd name="T14" fmla="*/ 67 w 143"/>
                <a:gd name="T15" fmla="*/ 119 h 142"/>
                <a:gd name="T16" fmla="*/ 64 w 143"/>
                <a:gd name="T17" fmla="*/ 116 h 142"/>
                <a:gd name="T18" fmla="*/ 64 w 143"/>
                <a:gd name="T19" fmla="*/ 116 h 142"/>
                <a:gd name="T20" fmla="*/ 61 w 143"/>
                <a:gd name="T21" fmla="*/ 113 h 142"/>
                <a:gd name="T22" fmla="*/ 61 w 143"/>
                <a:gd name="T23" fmla="*/ 113 h 142"/>
                <a:gd name="T24" fmla="*/ 58 w 143"/>
                <a:gd name="T25" fmla="*/ 111 h 142"/>
                <a:gd name="T26" fmla="*/ 58 w 143"/>
                <a:gd name="T27" fmla="*/ 111 h 142"/>
                <a:gd name="T28" fmla="*/ 47 w 143"/>
                <a:gd name="T29" fmla="*/ 100 h 142"/>
                <a:gd name="T30" fmla="*/ 46 w 143"/>
                <a:gd name="T31" fmla="*/ 100 h 142"/>
                <a:gd name="T32" fmla="*/ 44 w 143"/>
                <a:gd name="T33" fmla="*/ 98 h 142"/>
                <a:gd name="T34" fmla="*/ 44 w 143"/>
                <a:gd name="T35" fmla="*/ 97 h 142"/>
                <a:gd name="T36" fmla="*/ 34 w 143"/>
                <a:gd name="T37" fmla="*/ 85 h 142"/>
                <a:gd name="T38" fmla="*/ 32 w 143"/>
                <a:gd name="T39" fmla="*/ 83 h 142"/>
                <a:gd name="T40" fmla="*/ 28 w 143"/>
                <a:gd name="T41" fmla="*/ 77 h 142"/>
                <a:gd name="T42" fmla="*/ 28 w 143"/>
                <a:gd name="T43" fmla="*/ 77 h 142"/>
                <a:gd name="T44" fmla="*/ 26 w 143"/>
                <a:gd name="T45" fmla="*/ 74 h 142"/>
                <a:gd name="T46" fmla="*/ 23 w 143"/>
                <a:gd name="T47" fmla="*/ 69 h 142"/>
                <a:gd name="T48" fmla="*/ 20 w 143"/>
                <a:gd name="T49" fmla="*/ 65 h 142"/>
                <a:gd name="T50" fmla="*/ 20 w 143"/>
                <a:gd name="T51" fmla="*/ 64 h 142"/>
                <a:gd name="T52" fmla="*/ 18 w 143"/>
                <a:gd name="T53" fmla="*/ 60 h 142"/>
                <a:gd name="T54" fmla="*/ 16 w 143"/>
                <a:gd name="T55" fmla="*/ 55 h 142"/>
                <a:gd name="T56" fmla="*/ 15 w 143"/>
                <a:gd name="T57" fmla="*/ 52 h 142"/>
                <a:gd name="T58" fmla="*/ 5 w 143"/>
                <a:gd name="T59" fmla="*/ 21 h 142"/>
                <a:gd name="T60" fmla="*/ 20 w 143"/>
                <a:gd name="T61" fmla="*/ 4 h 142"/>
                <a:gd name="T62" fmla="*/ 126 w 143"/>
                <a:gd name="T63" fmla="*/ 77 h 142"/>
                <a:gd name="T64" fmla="*/ 133 w 143"/>
                <a:gd name="T65" fmla="*/ 86 h 142"/>
                <a:gd name="T66" fmla="*/ 133 w 143"/>
                <a:gd name="T67" fmla="*/ 86 h 142"/>
                <a:gd name="T68" fmla="*/ 135 w 143"/>
                <a:gd name="T69" fmla="*/ 89 h 142"/>
                <a:gd name="T70" fmla="*/ 143 w 143"/>
                <a:gd name="T71" fmla="*/ 108 h 142"/>
                <a:gd name="T72" fmla="*/ 142 w 143"/>
                <a:gd name="T73" fmla="*/ 115 h 142"/>
                <a:gd name="T74" fmla="*/ 41 w 143"/>
                <a:gd name="T75" fmla="*/ 41 h 142"/>
                <a:gd name="T76" fmla="*/ 79 w 143"/>
                <a:gd name="T77" fmla="*/ 105 h 142"/>
                <a:gd name="T78" fmla="*/ 83 w 143"/>
                <a:gd name="T79" fmla="*/ 110 h 142"/>
                <a:gd name="T80" fmla="*/ 84 w 143"/>
                <a:gd name="T81" fmla="*/ 110 h 142"/>
                <a:gd name="T82" fmla="*/ 86 w 143"/>
                <a:gd name="T83" fmla="*/ 113 h 142"/>
                <a:gd name="T84" fmla="*/ 96 w 143"/>
                <a:gd name="T85" fmla="*/ 125 h 142"/>
                <a:gd name="T86" fmla="*/ 100 w 143"/>
                <a:gd name="T87" fmla="*/ 129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3" h="142">
                  <a:moveTo>
                    <a:pt x="100" y="129"/>
                  </a:moveTo>
                  <a:cubicBezTo>
                    <a:pt x="102" y="130"/>
                    <a:pt x="103" y="131"/>
                    <a:pt x="105" y="133"/>
                  </a:cubicBezTo>
                  <a:cubicBezTo>
                    <a:pt x="106" y="134"/>
                    <a:pt x="107" y="135"/>
                    <a:pt x="108" y="136"/>
                  </a:cubicBezTo>
                  <a:cubicBezTo>
                    <a:pt x="108" y="136"/>
                    <a:pt x="108" y="136"/>
                    <a:pt x="108" y="136"/>
                  </a:cubicBezTo>
                  <a:cubicBezTo>
                    <a:pt x="108" y="136"/>
                    <a:pt x="109" y="137"/>
                    <a:pt x="109" y="138"/>
                  </a:cubicBezTo>
                  <a:cubicBezTo>
                    <a:pt x="108" y="139"/>
                    <a:pt x="107" y="141"/>
                    <a:pt x="105" y="142"/>
                  </a:cubicBezTo>
                  <a:cubicBezTo>
                    <a:pt x="92" y="134"/>
                    <a:pt x="80" y="126"/>
                    <a:pt x="67" y="118"/>
                  </a:cubicBezTo>
                  <a:cubicBezTo>
                    <a:pt x="67" y="118"/>
                    <a:pt x="67" y="119"/>
                    <a:pt x="67" y="119"/>
                  </a:cubicBezTo>
                  <a:cubicBezTo>
                    <a:pt x="66" y="118"/>
                    <a:pt x="65" y="117"/>
                    <a:pt x="64" y="116"/>
                  </a:cubicBezTo>
                  <a:cubicBezTo>
                    <a:pt x="64" y="116"/>
                    <a:pt x="64" y="116"/>
                    <a:pt x="64" y="116"/>
                  </a:cubicBezTo>
                  <a:cubicBezTo>
                    <a:pt x="63" y="115"/>
                    <a:pt x="62" y="114"/>
                    <a:pt x="61" y="113"/>
                  </a:cubicBezTo>
                  <a:cubicBezTo>
                    <a:pt x="61" y="113"/>
                    <a:pt x="61" y="113"/>
                    <a:pt x="61" y="113"/>
                  </a:cubicBezTo>
                  <a:cubicBezTo>
                    <a:pt x="60" y="112"/>
                    <a:pt x="59" y="112"/>
                    <a:pt x="58" y="111"/>
                  </a:cubicBezTo>
                  <a:cubicBezTo>
                    <a:pt x="58" y="111"/>
                    <a:pt x="58" y="111"/>
                    <a:pt x="58" y="111"/>
                  </a:cubicBezTo>
                  <a:cubicBezTo>
                    <a:pt x="56" y="106"/>
                    <a:pt x="52" y="102"/>
                    <a:pt x="47" y="100"/>
                  </a:cubicBezTo>
                  <a:cubicBezTo>
                    <a:pt x="47" y="100"/>
                    <a:pt x="46" y="100"/>
                    <a:pt x="46" y="100"/>
                  </a:cubicBezTo>
                  <a:cubicBezTo>
                    <a:pt x="46" y="99"/>
                    <a:pt x="45" y="98"/>
                    <a:pt x="44" y="98"/>
                  </a:cubicBezTo>
                  <a:cubicBezTo>
                    <a:pt x="44" y="98"/>
                    <a:pt x="44" y="97"/>
                    <a:pt x="44" y="97"/>
                  </a:cubicBezTo>
                  <a:cubicBezTo>
                    <a:pt x="42" y="92"/>
                    <a:pt x="38" y="89"/>
                    <a:pt x="34" y="85"/>
                  </a:cubicBezTo>
                  <a:cubicBezTo>
                    <a:pt x="33" y="84"/>
                    <a:pt x="32" y="84"/>
                    <a:pt x="32" y="83"/>
                  </a:cubicBezTo>
                  <a:cubicBezTo>
                    <a:pt x="31" y="81"/>
                    <a:pt x="31" y="78"/>
                    <a:pt x="28" y="77"/>
                  </a:cubicBezTo>
                  <a:cubicBezTo>
                    <a:pt x="28" y="77"/>
                    <a:pt x="28" y="77"/>
                    <a:pt x="28" y="77"/>
                  </a:cubicBezTo>
                  <a:cubicBezTo>
                    <a:pt x="27" y="76"/>
                    <a:pt x="26" y="75"/>
                    <a:pt x="26" y="74"/>
                  </a:cubicBezTo>
                  <a:cubicBezTo>
                    <a:pt x="25" y="72"/>
                    <a:pt x="24" y="71"/>
                    <a:pt x="23" y="69"/>
                  </a:cubicBezTo>
                  <a:cubicBezTo>
                    <a:pt x="22" y="68"/>
                    <a:pt x="21" y="66"/>
                    <a:pt x="20" y="65"/>
                  </a:cubicBezTo>
                  <a:cubicBezTo>
                    <a:pt x="21" y="65"/>
                    <a:pt x="20" y="64"/>
                    <a:pt x="20" y="64"/>
                  </a:cubicBezTo>
                  <a:cubicBezTo>
                    <a:pt x="19" y="62"/>
                    <a:pt x="18" y="61"/>
                    <a:pt x="18" y="60"/>
                  </a:cubicBezTo>
                  <a:cubicBezTo>
                    <a:pt x="17" y="58"/>
                    <a:pt x="17" y="57"/>
                    <a:pt x="16" y="55"/>
                  </a:cubicBezTo>
                  <a:cubicBezTo>
                    <a:pt x="16" y="54"/>
                    <a:pt x="15" y="53"/>
                    <a:pt x="15" y="52"/>
                  </a:cubicBezTo>
                  <a:cubicBezTo>
                    <a:pt x="11" y="42"/>
                    <a:pt x="8" y="31"/>
                    <a:pt x="5" y="21"/>
                  </a:cubicBezTo>
                  <a:cubicBezTo>
                    <a:pt x="0" y="2"/>
                    <a:pt x="2" y="0"/>
                    <a:pt x="20" y="4"/>
                  </a:cubicBezTo>
                  <a:cubicBezTo>
                    <a:pt x="65" y="14"/>
                    <a:pt x="101" y="39"/>
                    <a:pt x="126" y="77"/>
                  </a:cubicBezTo>
                  <a:cubicBezTo>
                    <a:pt x="127" y="81"/>
                    <a:pt x="128" y="85"/>
                    <a:pt x="133" y="86"/>
                  </a:cubicBezTo>
                  <a:cubicBezTo>
                    <a:pt x="133" y="86"/>
                    <a:pt x="133" y="86"/>
                    <a:pt x="133" y="86"/>
                  </a:cubicBezTo>
                  <a:cubicBezTo>
                    <a:pt x="134" y="87"/>
                    <a:pt x="135" y="88"/>
                    <a:pt x="135" y="89"/>
                  </a:cubicBezTo>
                  <a:cubicBezTo>
                    <a:pt x="138" y="96"/>
                    <a:pt x="140" y="102"/>
                    <a:pt x="143" y="108"/>
                  </a:cubicBezTo>
                  <a:cubicBezTo>
                    <a:pt x="143" y="109"/>
                    <a:pt x="143" y="111"/>
                    <a:pt x="142" y="115"/>
                  </a:cubicBezTo>
                  <a:cubicBezTo>
                    <a:pt x="114" y="83"/>
                    <a:pt x="82" y="59"/>
                    <a:pt x="41" y="41"/>
                  </a:cubicBezTo>
                  <a:cubicBezTo>
                    <a:pt x="50" y="67"/>
                    <a:pt x="64" y="86"/>
                    <a:pt x="79" y="105"/>
                  </a:cubicBezTo>
                  <a:cubicBezTo>
                    <a:pt x="78" y="108"/>
                    <a:pt x="80" y="110"/>
                    <a:pt x="83" y="110"/>
                  </a:cubicBezTo>
                  <a:cubicBezTo>
                    <a:pt x="83" y="110"/>
                    <a:pt x="84" y="110"/>
                    <a:pt x="84" y="110"/>
                  </a:cubicBezTo>
                  <a:cubicBezTo>
                    <a:pt x="84" y="111"/>
                    <a:pt x="85" y="112"/>
                    <a:pt x="86" y="113"/>
                  </a:cubicBezTo>
                  <a:cubicBezTo>
                    <a:pt x="88" y="118"/>
                    <a:pt x="92" y="121"/>
                    <a:pt x="96" y="125"/>
                  </a:cubicBezTo>
                  <a:cubicBezTo>
                    <a:pt x="97" y="127"/>
                    <a:pt x="97" y="128"/>
                    <a:pt x="100" y="129"/>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 name="Freeform 46">
              <a:extLst>
                <a:ext uri="{FF2B5EF4-FFF2-40B4-BE49-F238E27FC236}">
                  <a16:creationId xmlns:a16="http://schemas.microsoft.com/office/drawing/2014/main" id="{CBB2B504-0CF4-86BF-7040-B87CB5F8BEE0}"/>
                </a:ext>
              </a:extLst>
            </p:cNvPr>
            <p:cNvSpPr/>
            <p:nvPr/>
          </p:nvSpPr>
          <p:spPr bwMode="auto">
            <a:xfrm>
              <a:off x="977900" y="1171576"/>
              <a:ext cx="200025" cy="396875"/>
            </a:xfrm>
            <a:custGeom>
              <a:avLst/>
              <a:gdLst>
                <a:gd name="T0" fmla="*/ 3 w 89"/>
                <a:gd name="T1" fmla="*/ 122 h 177"/>
                <a:gd name="T2" fmla="*/ 34 w 89"/>
                <a:gd name="T3" fmla="*/ 7 h 177"/>
                <a:gd name="T4" fmla="*/ 41 w 89"/>
                <a:gd name="T5" fmla="*/ 2 h 177"/>
                <a:gd name="T6" fmla="*/ 42 w 89"/>
                <a:gd name="T7" fmla="*/ 9 h 177"/>
                <a:gd name="T8" fmla="*/ 41 w 89"/>
                <a:gd name="T9" fmla="*/ 11 h 177"/>
                <a:gd name="T10" fmla="*/ 40 w 89"/>
                <a:gd name="T11" fmla="*/ 14 h 177"/>
                <a:gd name="T12" fmla="*/ 39 w 89"/>
                <a:gd name="T13" fmla="*/ 20 h 177"/>
                <a:gd name="T14" fmla="*/ 38 w 89"/>
                <a:gd name="T15" fmla="*/ 22 h 177"/>
                <a:gd name="T16" fmla="*/ 38 w 89"/>
                <a:gd name="T17" fmla="*/ 22 h 177"/>
                <a:gd name="T18" fmla="*/ 34 w 89"/>
                <a:gd name="T19" fmla="*/ 34 h 177"/>
                <a:gd name="T20" fmla="*/ 34 w 89"/>
                <a:gd name="T21" fmla="*/ 42 h 177"/>
                <a:gd name="T22" fmla="*/ 33 w 89"/>
                <a:gd name="T23" fmla="*/ 47 h 177"/>
                <a:gd name="T24" fmla="*/ 33 w 89"/>
                <a:gd name="T25" fmla="*/ 49 h 177"/>
                <a:gd name="T26" fmla="*/ 30 w 89"/>
                <a:gd name="T27" fmla="*/ 67 h 177"/>
                <a:gd name="T28" fmla="*/ 30 w 89"/>
                <a:gd name="T29" fmla="*/ 71 h 177"/>
                <a:gd name="T30" fmla="*/ 29 w 89"/>
                <a:gd name="T31" fmla="*/ 75 h 177"/>
                <a:gd name="T32" fmla="*/ 29 w 89"/>
                <a:gd name="T33" fmla="*/ 81 h 177"/>
                <a:gd name="T34" fmla="*/ 29 w 89"/>
                <a:gd name="T35" fmla="*/ 82 h 177"/>
                <a:gd name="T36" fmla="*/ 30 w 89"/>
                <a:gd name="T37" fmla="*/ 84 h 177"/>
                <a:gd name="T38" fmla="*/ 32 w 89"/>
                <a:gd name="T39" fmla="*/ 123 h 177"/>
                <a:gd name="T40" fmla="*/ 58 w 89"/>
                <a:gd name="T41" fmla="*/ 83 h 177"/>
                <a:gd name="T42" fmla="*/ 58 w 89"/>
                <a:gd name="T43" fmla="*/ 72 h 177"/>
                <a:gd name="T44" fmla="*/ 58 w 89"/>
                <a:gd name="T45" fmla="*/ 72 h 177"/>
                <a:gd name="T46" fmla="*/ 61 w 89"/>
                <a:gd name="T47" fmla="*/ 73 h 177"/>
                <a:gd name="T48" fmla="*/ 83 w 89"/>
                <a:gd name="T49" fmla="*/ 12 h 177"/>
                <a:gd name="T50" fmla="*/ 83 w 89"/>
                <a:gd name="T51" fmla="*/ 12 h 177"/>
                <a:gd name="T52" fmla="*/ 87 w 89"/>
                <a:gd name="T53" fmla="*/ 32 h 177"/>
                <a:gd name="T54" fmla="*/ 83 w 89"/>
                <a:gd name="T55" fmla="*/ 78 h 177"/>
                <a:gd name="T56" fmla="*/ 83 w 89"/>
                <a:gd name="T57" fmla="*/ 80 h 177"/>
                <a:gd name="T58" fmla="*/ 55 w 89"/>
                <a:gd name="T59" fmla="*/ 141 h 177"/>
                <a:gd name="T60" fmla="*/ 55 w 89"/>
                <a:gd name="T61" fmla="*/ 141 h 177"/>
                <a:gd name="T62" fmla="*/ 42 w 89"/>
                <a:gd name="T63" fmla="*/ 155 h 177"/>
                <a:gd name="T64" fmla="*/ 42 w 89"/>
                <a:gd name="T65" fmla="*/ 155 h 177"/>
                <a:gd name="T66" fmla="*/ 27 w 89"/>
                <a:gd name="T67" fmla="*/ 169 h 177"/>
                <a:gd name="T68" fmla="*/ 14 w 89"/>
                <a:gd name="T69" fmla="*/ 166 h 177"/>
                <a:gd name="T70" fmla="*/ 6 w 89"/>
                <a:gd name="T71" fmla="*/ 144 h 177"/>
                <a:gd name="T72" fmla="*/ 5 w 89"/>
                <a:gd name="T73" fmla="*/ 136 h 177"/>
                <a:gd name="T74" fmla="*/ 4 w 89"/>
                <a:gd name="T75" fmla="*/ 130 h 177"/>
                <a:gd name="T76" fmla="*/ 3 w 89"/>
                <a:gd name="T77" fmla="*/ 122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9" h="177">
                  <a:moveTo>
                    <a:pt x="3" y="122"/>
                  </a:moveTo>
                  <a:cubicBezTo>
                    <a:pt x="0" y="80"/>
                    <a:pt x="14" y="43"/>
                    <a:pt x="34" y="7"/>
                  </a:cubicBezTo>
                  <a:cubicBezTo>
                    <a:pt x="36" y="5"/>
                    <a:pt x="36" y="0"/>
                    <a:pt x="41" y="2"/>
                  </a:cubicBezTo>
                  <a:cubicBezTo>
                    <a:pt x="42" y="3"/>
                    <a:pt x="41" y="7"/>
                    <a:pt x="42" y="9"/>
                  </a:cubicBezTo>
                  <a:cubicBezTo>
                    <a:pt x="41" y="9"/>
                    <a:pt x="41" y="10"/>
                    <a:pt x="41" y="11"/>
                  </a:cubicBezTo>
                  <a:cubicBezTo>
                    <a:pt x="41" y="12"/>
                    <a:pt x="40" y="13"/>
                    <a:pt x="40" y="14"/>
                  </a:cubicBezTo>
                  <a:cubicBezTo>
                    <a:pt x="40" y="16"/>
                    <a:pt x="39" y="18"/>
                    <a:pt x="39" y="20"/>
                  </a:cubicBezTo>
                  <a:cubicBezTo>
                    <a:pt x="38" y="21"/>
                    <a:pt x="38" y="21"/>
                    <a:pt x="38" y="22"/>
                  </a:cubicBezTo>
                  <a:cubicBezTo>
                    <a:pt x="38" y="22"/>
                    <a:pt x="38" y="22"/>
                    <a:pt x="38" y="22"/>
                  </a:cubicBezTo>
                  <a:cubicBezTo>
                    <a:pt x="35" y="26"/>
                    <a:pt x="34" y="29"/>
                    <a:pt x="34" y="34"/>
                  </a:cubicBezTo>
                  <a:cubicBezTo>
                    <a:pt x="34" y="36"/>
                    <a:pt x="34" y="39"/>
                    <a:pt x="34" y="42"/>
                  </a:cubicBezTo>
                  <a:cubicBezTo>
                    <a:pt x="34" y="44"/>
                    <a:pt x="33" y="46"/>
                    <a:pt x="33" y="47"/>
                  </a:cubicBezTo>
                  <a:cubicBezTo>
                    <a:pt x="33" y="48"/>
                    <a:pt x="33" y="49"/>
                    <a:pt x="33" y="49"/>
                  </a:cubicBezTo>
                  <a:cubicBezTo>
                    <a:pt x="30" y="55"/>
                    <a:pt x="30" y="61"/>
                    <a:pt x="30" y="67"/>
                  </a:cubicBezTo>
                  <a:cubicBezTo>
                    <a:pt x="30" y="68"/>
                    <a:pt x="30" y="70"/>
                    <a:pt x="30" y="71"/>
                  </a:cubicBezTo>
                  <a:cubicBezTo>
                    <a:pt x="29" y="72"/>
                    <a:pt x="28" y="73"/>
                    <a:pt x="29" y="75"/>
                  </a:cubicBezTo>
                  <a:cubicBezTo>
                    <a:pt x="29" y="77"/>
                    <a:pt x="29" y="79"/>
                    <a:pt x="29" y="81"/>
                  </a:cubicBezTo>
                  <a:cubicBezTo>
                    <a:pt x="29" y="81"/>
                    <a:pt x="29" y="82"/>
                    <a:pt x="29" y="82"/>
                  </a:cubicBezTo>
                  <a:cubicBezTo>
                    <a:pt x="29" y="83"/>
                    <a:pt x="30" y="83"/>
                    <a:pt x="30" y="84"/>
                  </a:cubicBezTo>
                  <a:cubicBezTo>
                    <a:pt x="30" y="97"/>
                    <a:pt x="29" y="109"/>
                    <a:pt x="32" y="123"/>
                  </a:cubicBezTo>
                  <a:cubicBezTo>
                    <a:pt x="43" y="110"/>
                    <a:pt x="50" y="97"/>
                    <a:pt x="58" y="83"/>
                  </a:cubicBezTo>
                  <a:cubicBezTo>
                    <a:pt x="60" y="80"/>
                    <a:pt x="62" y="76"/>
                    <a:pt x="58" y="72"/>
                  </a:cubicBezTo>
                  <a:cubicBezTo>
                    <a:pt x="58" y="72"/>
                    <a:pt x="58" y="72"/>
                    <a:pt x="58" y="72"/>
                  </a:cubicBezTo>
                  <a:cubicBezTo>
                    <a:pt x="59" y="74"/>
                    <a:pt x="60" y="74"/>
                    <a:pt x="61" y="73"/>
                  </a:cubicBezTo>
                  <a:cubicBezTo>
                    <a:pt x="74" y="54"/>
                    <a:pt x="77" y="33"/>
                    <a:pt x="83" y="12"/>
                  </a:cubicBezTo>
                  <a:cubicBezTo>
                    <a:pt x="83" y="12"/>
                    <a:pt x="83" y="12"/>
                    <a:pt x="83" y="12"/>
                  </a:cubicBezTo>
                  <a:cubicBezTo>
                    <a:pt x="89" y="18"/>
                    <a:pt x="86" y="25"/>
                    <a:pt x="87" y="32"/>
                  </a:cubicBezTo>
                  <a:cubicBezTo>
                    <a:pt x="88" y="48"/>
                    <a:pt x="83" y="62"/>
                    <a:pt x="83" y="78"/>
                  </a:cubicBezTo>
                  <a:cubicBezTo>
                    <a:pt x="83" y="78"/>
                    <a:pt x="82" y="79"/>
                    <a:pt x="83" y="80"/>
                  </a:cubicBezTo>
                  <a:cubicBezTo>
                    <a:pt x="76" y="101"/>
                    <a:pt x="64" y="121"/>
                    <a:pt x="55" y="141"/>
                  </a:cubicBezTo>
                  <a:cubicBezTo>
                    <a:pt x="55" y="141"/>
                    <a:pt x="55" y="141"/>
                    <a:pt x="55" y="141"/>
                  </a:cubicBezTo>
                  <a:cubicBezTo>
                    <a:pt x="49" y="144"/>
                    <a:pt x="45" y="149"/>
                    <a:pt x="42" y="155"/>
                  </a:cubicBezTo>
                  <a:cubicBezTo>
                    <a:pt x="42" y="155"/>
                    <a:pt x="42" y="155"/>
                    <a:pt x="42" y="155"/>
                  </a:cubicBezTo>
                  <a:cubicBezTo>
                    <a:pt x="37" y="160"/>
                    <a:pt x="31" y="164"/>
                    <a:pt x="27" y="169"/>
                  </a:cubicBezTo>
                  <a:cubicBezTo>
                    <a:pt x="20" y="177"/>
                    <a:pt x="16" y="174"/>
                    <a:pt x="14" y="166"/>
                  </a:cubicBezTo>
                  <a:cubicBezTo>
                    <a:pt x="11" y="158"/>
                    <a:pt x="8" y="151"/>
                    <a:pt x="6" y="144"/>
                  </a:cubicBezTo>
                  <a:cubicBezTo>
                    <a:pt x="5" y="141"/>
                    <a:pt x="5" y="139"/>
                    <a:pt x="5" y="136"/>
                  </a:cubicBezTo>
                  <a:cubicBezTo>
                    <a:pt x="6" y="134"/>
                    <a:pt x="6" y="132"/>
                    <a:pt x="4" y="130"/>
                  </a:cubicBezTo>
                  <a:cubicBezTo>
                    <a:pt x="3" y="127"/>
                    <a:pt x="3" y="125"/>
                    <a:pt x="3" y="122"/>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 name="Freeform 47">
              <a:extLst>
                <a:ext uri="{FF2B5EF4-FFF2-40B4-BE49-F238E27FC236}">
                  <a16:creationId xmlns:a16="http://schemas.microsoft.com/office/drawing/2014/main" id="{B33C0E65-7E44-CFC5-F390-F15E8BF6C5F9}"/>
                </a:ext>
              </a:extLst>
            </p:cNvPr>
            <p:cNvSpPr/>
            <p:nvPr/>
          </p:nvSpPr>
          <p:spPr bwMode="auto">
            <a:xfrm>
              <a:off x="976313" y="300038"/>
              <a:ext cx="203200" cy="385763"/>
            </a:xfrm>
            <a:custGeom>
              <a:avLst/>
              <a:gdLst>
                <a:gd name="T0" fmla="*/ 12 w 91"/>
                <a:gd name="T1" fmla="*/ 123 h 172"/>
                <a:gd name="T2" fmla="*/ 12 w 91"/>
                <a:gd name="T3" fmla="*/ 14 h 172"/>
                <a:gd name="T4" fmla="*/ 28 w 91"/>
                <a:gd name="T5" fmla="*/ 9 h 172"/>
                <a:gd name="T6" fmla="*/ 87 w 91"/>
                <a:gd name="T7" fmla="*/ 158 h 172"/>
                <a:gd name="T8" fmla="*/ 85 w 91"/>
                <a:gd name="T9" fmla="*/ 164 h 172"/>
                <a:gd name="T10" fmla="*/ 32 w 91"/>
                <a:gd name="T11" fmla="*/ 54 h 172"/>
                <a:gd name="T12" fmla="*/ 34 w 91"/>
                <a:gd name="T13" fmla="*/ 137 h 172"/>
                <a:gd name="T14" fmla="*/ 39 w 91"/>
                <a:gd name="T15" fmla="*/ 165 h 172"/>
                <a:gd name="T16" fmla="*/ 35 w 91"/>
                <a:gd name="T17" fmla="*/ 172 h 172"/>
                <a:gd name="T18" fmla="*/ 32 w 91"/>
                <a:gd name="T19" fmla="*/ 166 h 172"/>
                <a:gd name="T20" fmla="*/ 32 w 91"/>
                <a:gd name="T21" fmla="*/ 166 h 172"/>
                <a:gd name="T22" fmla="*/ 29 w 91"/>
                <a:gd name="T23" fmla="*/ 162 h 172"/>
                <a:gd name="T24" fmla="*/ 29 w 91"/>
                <a:gd name="T25" fmla="*/ 161 h 172"/>
                <a:gd name="T26" fmla="*/ 26 w 91"/>
                <a:gd name="T27" fmla="*/ 158 h 172"/>
                <a:gd name="T28" fmla="*/ 26 w 91"/>
                <a:gd name="T29" fmla="*/ 158 h 172"/>
                <a:gd name="T30" fmla="*/ 24 w 91"/>
                <a:gd name="T31" fmla="*/ 152 h 172"/>
                <a:gd name="T32" fmla="*/ 23 w 91"/>
                <a:gd name="T33" fmla="*/ 150 h 172"/>
                <a:gd name="T34" fmla="*/ 21 w 91"/>
                <a:gd name="T35" fmla="*/ 146 h 172"/>
                <a:gd name="T36" fmla="*/ 18 w 91"/>
                <a:gd name="T37" fmla="*/ 141 h 172"/>
                <a:gd name="T38" fmla="*/ 12 w 91"/>
                <a:gd name="T39" fmla="*/ 123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1" h="172">
                  <a:moveTo>
                    <a:pt x="12" y="123"/>
                  </a:moveTo>
                  <a:cubicBezTo>
                    <a:pt x="0" y="87"/>
                    <a:pt x="1" y="50"/>
                    <a:pt x="12" y="14"/>
                  </a:cubicBezTo>
                  <a:cubicBezTo>
                    <a:pt x="16" y="1"/>
                    <a:pt x="18" y="0"/>
                    <a:pt x="28" y="9"/>
                  </a:cubicBezTo>
                  <a:cubicBezTo>
                    <a:pt x="74" y="48"/>
                    <a:pt x="91" y="99"/>
                    <a:pt x="87" y="158"/>
                  </a:cubicBezTo>
                  <a:cubicBezTo>
                    <a:pt x="87" y="160"/>
                    <a:pt x="87" y="162"/>
                    <a:pt x="85" y="164"/>
                  </a:cubicBezTo>
                  <a:cubicBezTo>
                    <a:pt x="73" y="125"/>
                    <a:pt x="58" y="89"/>
                    <a:pt x="32" y="54"/>
                  </a:cubicBezTo>
                  <a:cubicBezTo>
                    <a:pt x="27" y="83"/>
                    <a:pt x="30" y="110"/>
                    <a:pt x="34" y="137"/>
                  </a:cubicBezTo>
                  <a:cubicBezTo>
                    <a:pt x="35" y="146"/>
                    <a:pt x="38" y="155"/>
                    <a:pt x="39" y="165"/>
                  </a:cubicBezTo>
                  <a:cubicBezTo>
                    <a:pt x="40" y="169"/>
                    <a:pt x="41" y="172"/>
                    <a:pt x="35" y="172"/>
                  </a:cubicBezTo>
                  <a:cubicBezTo>
                    <a:pt x="34" y="169"/>
                    <a:pt x="34" y="167"/>
                    <a:pt x="32" y="166"/>
                  </a:cubicBezTo>
                  <a:cubicBezTo>
                    <a:pt x="32" y="166"/>
                    <a:pt x="32" y="166"/>
                    <a:pt x="32" y="166"/>
                  </a:cubicBezTo>
                  <a:cubicBezTo>
                    <a:pt x="31" y="165"/>
                    <a:pt x="30" y="164"/>
                    <a:pt x="29" y="162"/>
                  </a:cubicBezTo>
                  <a:cubicBezTo>
                    <a:pt x="29" y="162"/>
                    <a:pt x="29" y="161"/>
                    <a:pt x="29" y="161"/>
                  </a:cubicBezTo>
                  <a:cubicBezTo>
                    <a:pt x="28" y="160"/>
                    <a:pt x="27" y="159"/>
                    <a:pt x="26" y="158"/>
                  </a:cubicBezTo>
                  <a:cubicBezTo>
                    <a:pt x="26" y="158"/>
                    <a:pt x="26" y="158"/>
                    <a:pt x="26" y="158"/>
                  </a:cubicBezTo>
                  <a:cubicBezTo>
                    <a:pt x="26" y="156"/>
                    <a:pt x="26" y="153"/>
                    <a:pt x="24" y="152"/>
                  </a:cubicBezTo>
                  <a:cubicBezTo>
                    <a:pt x="24" y="151"/>
                    <a:pt x="23" y="150"/>
                    <a:pt x="23" y="150"/>
                  </a:cubicBezTo>
                  <a:cubicBezTo>
                    <a:pt x="22" y="148"/>
                    <a:pt x="22" y="147"/>
                    <a:pt x="21" y="146"/>
                  </a:cubicBezTo>
                  <a:cubicBezTo>
                    <a:pt x="20" y="144"/>
                    <a:pt x="19" y="143"/>
                    <a:pt x="18" y="141"/>
                  </a:cubicBezTo>
                  <a:cubicBezTo>
                    <a:pt x="17" y="135"/>
                    <a:pt x="16" y="128"/>
                    <a:pt x="12" y="12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 name="Freeform 48">
              <a:extLst>
                <a:ext uri="{FF2B5EF4-FFF2-40B4-BE49-F238E27FC236}">
                  <a16:creationId xmlns:a16="http://schemas.microsoft.com/office/drawing/2014/main" id="{6A9BCA52-4516-F414-CCB0-BA182CE91E0D}"/>
                </a:ext>
              </a:extLst>
            </p:cNvPr>
            <p:cNvSpPr/>
            <p:nvPr/>
          </p:nvSpPr>
          <p:spPr bwMode="auto">
            <a:xfrm>
              <a:off x="1196975" y="1173163"/>
              <a:ext cx="190500" cy="392113"/>
            </a:xfrm>
            <a:custGeom>
              <a:avLst/>
              <a:gdLst>
                <a:gd name="T0" fmla="*/ 60 w 85"/>
                <a:gd name="T1" fmla="*/ 167 h 175"/>
                <a:gd name="T2" fmla="*/ 32 w 85"/>
                <a:gd name="T3" fmla="*/ 138 h 175"/>
                <a:gd name="T4" fmla="*/ 30 w 85"/>
                <a:gd name="T5" fmla="*/ 133 h 175"/>
                <a:gd name="T6" fmla="*/ 29 w 85"/>
                <a:gd name="T7" fmla="*/ 132 h 175"/>
                <a:gd name="T8" fmla="*/ 22 w 85"/>
                <a:gd name="T9" fmla="*/ 120 h 175"/>
                <a:gd name="T10" fmla="*/ 22 w 85"/>
                <a:gd name="T11" fmla="*/ 120 h 175"/>
                <a:gd name="T12" fmla="*/ 18 w 85"/>
                <a:gd name="T13" fmla="*/ 113 h 175"/>
                <a:gd name="T14" fmla="*/ 18 w 85"/>
                <a:gd name="T15" fmla="*/ 113 h 175"/>
                <a:gd name="T16" fmla="*/ 16 w 85"/>
                <a:gd name="T17" fmla="*/ 109 h 175"/>
                <a:gd name="T18" fmla="*/ 16 w 85"/>
                <a:gd name="T19" fmla="*/ 110 h 175"/>
                <a:gd name="T20" fmla="*/ 13 w 85"/>
                <a:gd name="T21" fmla="*/ 101 h 175"/>
                <a:gd name="T22" fmla="*/ 11 w 85"/>
                <a:gd name="T23" fmla="*/ 96 h 175"/>
                <a:gd name="T24" fmla="*/ 10 w 85"/>
                <a:gd name="T25" fmla="*/ 93 h 175"/>
                <a:gd name="T26" fmla="*/ 10 w 85"/>
                <a:gd name="T27" fmla="*/ 91 h 175"/>
                <a:gd name="T28" fmla="*/ 8 w 85"/>
                <a:gd name="T29" fmla="*/ 87 h 175"/>
                <a:gd name="T30" fmla="*/ 8 w 85"/>
                <a:gd name="T31" fmla="*/ 87 h 175"/>
                <a:gd name="T32" fmla="*/ 2 w 85"/>
                <a:gd name="T33" fmla="*/ 60 h 175"/>
                <a:gd name="T34" fmla="*/ 2 w 85"/>
                <a:gd name="T35" fmla="*/ 60 h 175"/>
                <a:gd name="T36" fmla="*/ 2 w 85"/>
                <a:gd name="T37" fmla="*/ 11 h 175"/>
                <a:gd name="T38" fmla="*/ 2 w 85"/>
                <a:gd name="T39" fmla="*/ 11 h 175"/>
                <a:gd name="T40" fmla="*/ 3 w 85"/>
                <a:gd name="T41" fmla="*/ 11 h 175"/>
                <a:gd name="T42" fmla="*/ 4 w 85"/>
                <a:gd name="T43" fmla="*/ 11 h 175"/>
                <a:gd name="T44" fmla="*/ 4 w 85"/>
                <a:gd name="T45" fmla="*/ 11 h 175"/>
                <a:gd name="T46" fmla="*/ 12 w 85"/>
                <a:gd name="T47" fmla="*/ 33 h 175"/>
                <a:gd name="T48" fmla="*/ 12 w 85"/>
                <a:gd name="T49" fmla="*/ 33 h 175"/>
                <a:gd name="T50" fmla="*/ 17 w 85"/>
                <a:gd name="T51" fmla="*/ 51 h 175"/>
                <a:gd name="T52" fmla="*/ 17 w 85"/>
                <a:gd name="T53" fmla="*/ 52 h 175"/>
                <a:gd name="T54" fmla="*/ 17 w 85"/>
                <a:gd name="T55" fmla="*/ 52 h 175"/>
                <a:gd name="T56" fmla="*/ 37 w 85"/>
                <a:gd name="T57" fmla="*/ 93 h 175"/>
                <a:gd name="T58" fmla="*/ 38 w 85"/>
                <a:gd name="T59" fmla="*/ 93 h 175"/>
                <a:gd name="T60" fmla="*/ 50 w 85"/>
                <a:gd name="T61" fmla="*/ 115 h 175"/>
                <a:gd name="T62" fmla="*/ 56 w 85"/>
                <a:gd name="T63" fmla="*/ 120 h 175"/>
                <a:gd name="T64" fmla="*/ 60 w 85"/>
                <a:gd name="T65" fmla="*/ 113 h 175"/>
                <a:gd name="T66" fmla="*/ 54 w 85"/>
                <a:gd name="T67" fmla="*/ 44 h 175"/>
                <a:gd name="T68" fmla="*/ 53 w 85"/>
                <a:gd name="T69" fmla="*/ 36 h 175"/>
                <a:gd name="T70" fmla="*/ 47 w 85"/>
                <a:gd name="T71" fmla="*/ 0 h 175"/>
                <a:gd name="T72" fmla="*/ 85 w 85"/>
                <a:gd name="T73" fmla="*/ 97 h 175"/>
                <a:gd name="T74" fmla="*/ 79 w 85"/>
                <a:gd name="T75" fmla="*/ 154 h 175"/>
                <a:gd name="T76" fmla="*/ 78 w 85"/>
                <a:gd name="T77" fmla="*/ 156 h 175"/>
                <a:gd name="T78" fmla="*/ 73 w 85"/>
                <a:gd name="T79" fmla="*/ 173 h 175"/>
                <a:gd name="T80" fmla="*/ 72 w 85"/>
                <a:gd name="T81" fmla="*/ 174 h 175"/>
                <a:gd name="T82" fmla="*/ 71 w 85"/>
                <a:gd name="T83" fmla="*/ 175 h 175"/>
                <a:gd name="T84" fmla="*/ 69 w 85"/>
                <a:gd name="T85" fmla="*/ 174 h 175"/>
                <a:gd name="T86" fmla="*/ 68 w 85"/>
                <a:gd name="T87" fmla="*/ 174 h 175"/>
                <a:gd name="T88" fmla="*/ 60 w 85"/>
                <a:gd name="T89" fmla="*/ 16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5" h="175">
                  <a:moveTo>
                    <a:pt x="60" y="167"/>
                  </a:moveTo>
                  <a:cubicBezTo>
                    <a:pt x="50" y="157"/>
                    <a:pt x="41" y="148"/>
                    <a:pt x="32" y="138"/>
                  </a:cubicBezTo>
                  <a:cubicBezTo>
                    <a:pt x="35" y="134"/>
                    <a:pt x="31" y="134"/>
                    <a:pt x="30" y="133"/>
                  </a:cubicBezTo>
                  <a:cubicBezTo>
                    <a:pt x="30" y="133"/>
                    <a:pt x="30" y="132"/>
                    <a:pt x="29" y="132"/>
                  </a:cubicBezTo>
                  <a:cubicBezTo>
                    <a:pt x="28" y="127"/>
                    <a:pt x="27" y="122"/>
                    <a:pt x="22" y="120"/>
                  </a:cubicBezTo>
                  <a:cubicBezTo>
                    <a:pt x="22" y="120"/>
                    <a:pt x="22" y="120"/>
                    <a:pt x="22" y="120"/>
                  </a:cubicBezTo>
                  <a:cubicBezTo>
                    <a:pt x="22" y="117"/>
                    <a:pt x="21" y="114"/>
                    <a:pt x="18" y="113"/>
                  </a:cubicBezTo>
                  <a:cubicBezTo>
                    <a:pt x="18" y="113"/>
                    <a:pt x="18" y="113"/>
                    <a:pt x="18" y="113"/>
                  </a:cubicBezTo>
                  <a:cubicBezTo>
                    <a:pt x="17" y="111"/>
                    <a:pt x="17" y="110"/>
                    <a:pt x="16" y="109"/>
                  </a:cubicBezTo>
                  <a:cubicBezTo>
                    <a:pt x="16" y="109"/>
                    <a:pt x="16" y="110"/>
                    <a:pt x="16" y="110"/>
                  </a:cubicBezTo>
                  <a:cubicBezTo>
                    <a:pt x="16" y="106"/>
                    <a:pt x="16" y="103"/>
                    <a:pt x="13" y="101"/>
                  </a:cubicBezTo>
                  <a:cubicBezTo>
                    <a:pt x="12" y="99"/>
                    <a:pt x="12" y="98"/>
                    <a:pt x="11" y="96"/>
                  </a:cubicBezTo>
                  <a:cubicBezTo>
                    <a:pt x="11" y="95"/>
                    <a:pt x="11" y="94"/>
                    <a:pt x="10" y="93"/>
                  </a:cubicBezTo>
                  <a:cubicBezTo>
                    <a:pt x="10" y="92"/>
                    <a:pt x="10" y="91"/>
                    <a:pt x="10" y="91"/>
                  </a:cubicBezTo>
                  <a:cubicBezTo>
                    <a:pt x="9" y="89"/>
                    <a:pt x="8" y="88"/>
                    <a:pt x="8" y="87"/>
                  </a:cubicBezTo>
                  <a:cubicBezTo>
                    <a:pt x="8" y="87"/>
                    <a:pt x="8" y="87"/>
                    <a:pt x="8" y="87"/>
                  </a:cubicBezTo>
                  <a:cubicBezTo>
                    <a:pt x="8" y="78"/>
                    <a:pt x="7" y="68"/>
                    <a:pt x="2" y="60"/>
                  </a:cubicBezTo>
                  <a:cubicBezTo>
                    <a:pt x="2" y="60"/>
                    <a:pt x="2" y="60"/>
                    <a:pt x="2" y="60"/>
                  </a:cubicBezTo>
                  <a:cubicBezTo>
                    <a:pt x="2" y="43"/>
                    <a:pt x="0" y="27"/>
                    <a:pt x="2" y="11"/>
                  </a:cubicBezTo>
                  <a:cubicBezTo>
                    <a:pt x="2" y="11"/>
                    <a:pt x="2" y="11"/>
                    <a:pt x="2" y="11"/>
                  </a:cubicBezTo>
                  <a:cubicBezTo>
                    <a:pt x="3" y="11"/>
                    <a:pt x="3" y="11"/>
                    <a:pt x="3" y="11"/>
                  </a:cubicBezTo>
                  <a:cubicBezTo>
                    <a:pt x="4" y="11"/>
                    <a:pt x="4" y="11"/>
                    <a:pt x="4" y="11"/>
                  </a:cubicBezTo>
                  <a:cubicBezTo>
                    <a:pt x="4" y="11"/>
                    <a:pt x="4" y="11"/>
                    <a:pt x="4" y="11"/>
                  </a:cubicBezTo>
                  <a:cubicBezTo>
                    <a:pt x="7" y="18"/>
                    <a:pt x="7" y="27"/>
                    <a:pt x="12" y="33"/>
                  </a:cubicBezTo>
                  <a:cubicBezTo>
                    <a:pt x="12" y="33"/>
                    <a:pt x="12" y="33"/>
                    <a:pt x="12" y="33"/>
                  </a:cubicBezTo>
                  <a:cubicBezTo>
                    <a:pt x="11" y="40"/>
                    <a:pt x="13" y="45"/>
                    <a:pt x="17" y="51"/>
                  </a:cubicBezTo>
                  <a:cubicBezTo>
                    <a:pt x="17" y="52"/>
                    <a:pt x="17" y="52"/>
                    <a:pt x="17" y="52"/>
                  </a:cubicBezTo>
                  <a:cubicBezTo>
                    <a:pt x="17" y="52"/>
                    <a:pt x="17" y="52"/>
                    <a:pt x="17" y="52"/>
                  </a:cubicBezTo>
                  <a:cubicBezTo>
                    <a:pt x="20" y="68"/>
                    <a:pt x="29" y="80"/>
                    <a:pt x="37" y="93"/>
                  </a:cubicBezTo>
                  <a:cubicBezTo>
                    <a:pt x="38" y="93"/>
                    <a:pt x="38" y="93"/>
                    <a:pt x="38" y="93"/>
                  </a:cubicBezTo>
                  <a:cubicBezTo>
                    <a:pt x="40" y="102"/>
                    <a:pt x="45" y="108"/>
                    <a:pt x="50" y="115"/>
                  </a:cubicBezTo>
                  <a:cubicBezTo>
                    <a:pt x="52" y="118"/>
                    <a:pt x="53" y="121"/>
                    <a:pt x="56" y="120"/>
                  </a:cubicBezTo>
                  <a:cubicBezTo>
                    <a:pt x="59" y="118"/>
                    <a:pt x="60" y="115"/>
                    <a:pt x="60" y="113"/>
                  </a:cubicBezTo>
                  <a:cubicBezTo>
                    <a:pt x="60" y="89"/>
                    <a:pt x="61" y="66"/>
                    <a:pt x="54" y="44"/>
                  </a:cubicBezTo>
                  <a:cubicBezTo>
                    <a:pt x="54" y="41"/>
                    <a:pt x="54" y="38"/>
                    <a:pt x="53" y="36"/>
                  </a:cubicBezTo>
                  <a:cubicBezTo>
                    <a:pt x="54" y="24"/>
                    <a:pt x="47" y="13"/>
                    <a:pt x="47" y="0"/>
                  </a:cubicBezTo>
                  <a:cubicBezTo>
                    <a:pt x="66" y="14"/>
                    <a:pt x="84" y="74"/>
                    <a:pt x="85" y="97"/>
                  </a:cubicBezTo>
                  <a:cubicBezTo>
                    <a:pt x="85" y="116"/>
                    <a:pt x="82" y="135"/>
                    <a:pt x="79" y="154"/>
                  </a:cubicBezTo>
                  <a:cubicBezTo>
                    <a:pt x="78" y="155"/>
                    <a:pt x="78" y="155"/>
                    <a:pt x="78" y="156"/>
                  </a:cubicBezTo>
                  <a:cubicBezTo>
                    <a:pt x="77" y="162"/>
                    <a:pt x="75" y="168"/>
                    <a:pt x="73" y="173"/>
                  </a:cubicBezTo>
                  <a:cubicBezTo>
                    <a:pt x="73" y="173"/>
                    <a:pt x="72" y="174"/>
                    <a:pt x="72" y="174"/>
                  </a:cubicBezTo>
                  <a:cubicBezTo>
                    <a:pt x="72" y="174"/>
                    <a:pt x="71" y="174"/>
                    <a:pt x="71" y="175"/>
                  </a:cubicBezTo>
                  <a:cubicBezTo>
                    <a:pt x="69" y="174"/>
                    <a:pt x="69" y="174"/>
                    <a:pt x="69" y="174"/>
                  </a:cubicBezTo>
                  <a:cubicBezTo>
                    <a:pt x="69" y="174"/>
                    <a:pt x="68" y="174"/>
                    <a:pt x="68" y="174"/>
                  </a:cubicBezTo>
                  <a:cubicBezTo>
                    <a:pt x="67" y="170"/>
                    <a:pt x="64" y="168"/>
                    <a:pt x="60" y="167"/>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 name="Freeform 49">
              <a:extLst>
                <a:ext uri="{FF2B5EF4-FFF2-40B4-BE49-F238E27FC236}">
                  <a16:creationId xmlns:a16="http://schemas.microsoft.com/office/drawing/2014/main" id="{BE74C273-0CEB-87F8-9A31-CC32A93547AD}"/>
                </a:ext>
              </a:extLst>
            </p:cNvPr>
            <p:cNvSpPr/>
            <p:nvPr/>
          </p:nvSpPr>
          <p:spPr bwMode="auto">
            <a:xfrm>
              <a:off x="1428750" y="730251"/>
              <a:ext cx="387350" cy="195263"/>
            </a:xfrm>
            <a:custGeom>
              <a:avLst/>
              <a:gdLst>
                <a:gd name="T0" fmla="*/ 83 w 173"/>
                <a:gd name="T1" fmla="*/ 54 h 87"/>
                <a:gd name="T2" fmla="*/ 89 w 173"/>
                <a:gd name="T3" fmla="*/ 50 h 87"/>
                <a:gd name="T4" fmla="*/ 91 w 173"/>
                <a:gd name="T5" fmla="*/ 49 h 87"/>
                <a:gd name="T6" fmla="*/ 95 w 173"/>
                <a:gd name="T7" fmla="*/ 47 h 87"/>
                <a:gd name="T8" fmla="*/ 101 w 173"/>
                <a:gd name="T9" fmla="*/ 43 h 87"/>
                <a:gd name="T10" fmla="*/ 106 w 173"/>
                <a:gd name="T11" fmla="*/ 41 h 87"/>
                <a:gd name="T12" fmla="*/ 106 w 173"/>
                <a:gd name="T13" fmla="*/ 41 h 87"/>
                <a:gd name="T14" fmla="*/ 106 w 173"/>
                <a:gd name="T15" fmla="*/ 40 h 87"/>
                <a:gd name="T16" fmla="*/ 108 w 173"/>
                <a:gd name="T17" fmla="*/ 39 h 87"/>
                <a:gd name="T18" fmla="*/ 121 w 173"/>
                <a:gd name="T19" fmla="*/ 28 h 87"/>
                <a:gd name="T20" fmla="*/ 86 w 173"/>
                <a:gd name="T21" fmla="*/ 28 h 87"/>
                <a:gd name="T22" fmla="*/ 72 w 173"/>
                <a:gd name="T23" fmla="*/ 29 h 87"/>
                <a:gd name="T24" fmla="*/ 39 w 173"/>
                <a:gd name="T25" fmla="*/ 32 h 87"/>
                <a:gd name="T26" fmla="*/ 39 w 173"/>
                <a:gd name="T27" fmla="*/ 32 h 87"/>
                <a:gd name="T28" fmla="*/ 0 w 173"/>
                <a:gd name="T29" fmla="*/ 38 h 87"/>
                <a:gd name="T30" fmla="*/ 0 w 173"/>
                <a:gd name="T31" fmla="*/ 34 h 87"/>
                <a:gd name="T32" fmla="*/ 24 w 173"/>
                <a:gd name="T33" fmla="*/ 19 h 87"/>
                <a:gd name="T34" fmla="*/ 25 w 173"/>
                <a:gd name="T35" fmla="*/ 19 h 87"/>
                <a:gd name="T36" fmla="*/ 53 w 173"/>
                <a:gd name="T37" fmla="*/ 8 h 87"/>
                <a:gd name="T38" fmla="*/ 53 w 173"/>
                <a:gd name="T39" fmla="*/ 8 h 87"/>
                <a:gd name="T40" fmla="*/ 77 w 173"/>
                <a:gd name="T41" fmla="*/ 2 h 87"/>
                <a:gd name="T42" fmla="*/ 78 w 173"/>
                <a:gd name="T43" fmla="*/ 2 h 87"/>
                <a:gd name="T44" fmla="*/ 91 w 173"/>
                <a:gd name="T45" fmla="*/ 1 h 87"/>
                <a:gd name="T46" fmla="*/ 173 w 173"/>
                <a:gd name="T47" fmla="*/ 16 h 87"/>
                <a:gd name="T48" fmla="*/ 172 w 173"/>
                <a:gd name="T49" fmla="*/ 19 h 87"/>
                <a:gd name="T50" fmla="*/ 168 w 173"/>
                <a:gd name="T51" fmla="*/ 24 h 87"/>
                <a:gd name="T52" fmla="*/ 110 w 173"/>
                <a:gd name="T53" fmla="*/ 68 h 87"/>
                <a:gd name="T54" fmla="*/ 12 w 173"/>
                <a:gd name="T55" fmla="*/ 81 h 87"/>
                <a:gd name="T56" fmla="*/ 58 w 173"/>
                <a:gd name="T57" fmla="*/ 67 h 87"/>
                <a:gd name="T58" fmla="*/ 60 w 173"/>
                <a:gd name="T59" fmla="*/ 65 h 87"/>
                <a:gd name="T60" fmla="*/ 64 w 173"/>
                <a:gd name="T61" fmla="*/ 63 h 87"/>
                <a:gd name="T62" fmla="*/ 71 w 173"/>
                <a:gd name="T63" fmla="*/ 59 h 87"/>
                <a:gd name="T64" fmla="*/ 72 w 173"/>
                <a:gd name="T65" fmla="*/ 59 h 87"/>
                <a:gd name="T66" fmla="*/ 75 w 173"/>
                <a:gd name="T67" fmla="*/ 57 h 87"/>
                <a:gd name="T68" fmla="*/ 80 w 173"/>
                <a:gd name="T69" fmla="*/ 55 h 87"/>
                <a:gd name="T70" fmla="*/ 83 w 173"/>
                <a:gd name="T71" fmla="*/ 5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73" h="87">
                  <a:moveTo>
                    <a:pt x="83" y="54"/>
                  </a:moveTo>
                  <a:cubicBezTo>
                    <a:pt x="85" y="54"/>
                    <a:pt x="87" y="52"/>
                    <a:pt x="89" y="50"/>
                  </a:cubicBezTo>
                  <a:cubicBezTo>
                    <a:pt x="90" y="50"/>
                    <a:pt x="90" y="49"/>
                    <a:pt x="91" y="49"/>
                  </a:cubicBezTo>
                  <a:cubicBezTo>
                    <a:pt x="92" y="48"/>
                    <a:pt x="93" y="47"/>
                    <a:pt x="95" y="47"/>
                  </a:cubicBezTo>
                  <a:cubicBezTo>
                    <a:pt x="97" y="46"/>
                    <a:pt x="100" y="46"/>
                    <a:pt x="101" y="43"/>
                  </a:cubicBezTo>
                  <a:cubicBezTo>
                    <a:pt x="103" y="42"/>
                    <a:pt x="105" y="41"/>
                    <a:pt x="106" y="41"/>
                  </a:cubicBezTo>
                  <a:cubicBezTo>
                    <a:pt x="106" y="41"/>
                    <a:pt x="106" y="41"/>
                    <a:pt x="106" y="41"/>
                  </a:cubicBezTo>
                  <a:cubicBezTo>
                    <a:pt x="106" y="40"/>
                    <a:pt x="106" y="40"/>
                    <a:pt x="106" y="40"/>
                  </a:cubicBezTo>
                  <a:cubicBezTo>
                    <a:pt x="107" y="40"/>
                    <a:pt x="107" y="40"/>
                    <a:pt x="108" y="39"/>
                  </a:cubicBezTo>
                  <a:cubicBezTo>
                    <a:pt x="113" y="37"/>
                    <a:pt x="117" y="35"/>
                    <a:pt x="121" y="28"/>
                  </a:cubicBezTo>
                  <a:cubicBezTo>
                    <a:pt x="109" y="27"/>
                    <a:pt x="98" y="26"/>
                    <a:pt x="86" y="28"/>
                  </a:cubicBezTo>
                  <a:cubicBezTo>
                    <a:pt x="82" y="27"/>
                    <a:pt x="77" y="27"/>
                    <a:pt x="72" y="29"/>
                  </a:cubicBezTo>
                  <a:cubicBezTo>
                    <a:pt x="61" y="27"/>
                    <a:pt x="50" y="29"/>
                    <a:pt x="39" y="32"/>
                  </a:cubicBezTo>
                  <a:cubicBezTo>
                    <a:pt x="39" y="32"/>
                    <a:pt x="39" y="32"/>
                    <a:pt x="39" y="32"/>
                  </a:cubicBezTo>
                  <a:cubicBezTo>
                    <a:pt x="26" y="30"/>
                    <a:pt x="14" y="40"/>
                    <a:pt x="0" y="38"/>
                  </a:cubicBezTo>
                  <a:cubicBezTo>
                    <a:pt x="0" y="36"/>
                    <a:pt x="0" y="35"/>
                    <a:pt x="0" y="34"/>
                  </a:cubicBezTo>
                  <a:cubicBezTo>
                    <a:pt x="9" y="31"/>
                    <a:pt x="17" y="25"/>
                    <a:pt x="24" y="19"/>
                  </a:cubicBezTo>
                  <a:cubicBezTo>
                    <a:pt x="24" y="19"/>
                    <a:pt x="25" y="19"/>
                    <a:pt x="25" y="19"/>
                  </a:cubicBezTo>
                  <a:cubicBezTo>
                    <a:pt x="35" y="17"/>
                    <a:pt x="44" y="12"/>
                    <a:pt x="53" y="8"/>
                  </a:cubicBezTo>
                  <a:cubicBezTo>
                    <a:pt x="53" y="8"/>
                    <a:pt x="53" y="8"/>
                    <a:pt x="53" y="8"/>
                  </a:cubicBezTo>
                  <a:cubicBezTo>
                    <a:pt x="61" y="7"/>
                    <a:pt x="70" y="5"/>
                    <a:pt x="77" y="2"/>
                  </a:cubicBezTo>
                  <a:cubicBezTo>
                    <a:pt x="77" y="2"/>
                    <a:pt x="78" y="2"/>
                    <a:pt x="78" y="2"/>
                  </a:cubicBezTo>
                  <a:cubicBezTo>
                    <a:pt x="82" y="1"/>
                    <a:pt x="87" y="1"/>
                    <a:pt x="91" y="1"/>
                  </a:cubicBezTo>
                  <a:cubicBezTo>
                    <a:pt x="120" y="0"/>
                    <a:pt x="147" y="1"/>
                    <a:pt x="173" y="16"/>
                  </a:cubicBezTo>
                  <a:cubicBezTo>
                    <a:pt x="173" y="17"/>
                    <a:pt x="172" y="18"/>
                    <a:pt x="172" y="19"/>
                  </a:cubicBezTo>
                  <a:cubicBezTo>
                    <a:pt x="169" y="20"/>
                    <a:pt x="169" y="22"/>
                    <a:pt x="168" y="24"/>
                  </a:cubicBezTo>
                  <a:cubicBezTo>
                    <a:pt x="151" y="41"/>
                    <a:pt x="133" y="58"/>
                    <a:pt x="110" y="68"/>
                  </a:cubicBezTo>
                  <a:cubicBezTo>
                    <a:pt x="79" y="82"/>
                    <a:pt x="46" y="87"/>
                    <a:pt x="12" y="81"/>
                  </a:cubicBezTo>
                  <a:cubicBezTo>
                    <a:pt x="27" y="76"/>
                    <a:pt x="43" y="72"/>
                    <a:pt x="58" y="67"/>
                  </a:cubicBezTo>
                  <a:cubicBezTo>
                    <a:pt x="60" y="68"/>
                    <a:pt x="61" y="67"/>
                    <a:pt x="60" y="65"/>
                  </a:cubicBezTo>
                  <a:cubicBezTo>
                    <a:pt x="62" y="64"/>
                    <a:pt x="63" y="63"/>
                    <a:pt x="64" y="63"/>
                  </a:cubicBezTo>
                  <a:cubicBezTo>
                    <a:pt x="67" y="63"/>
                    <a:pt x="69" y="62"/>
                    <a:pt x="71" y="59"/>
                  </a:cubicBezTo>
                  <a:cubicBezTo>
                    <a:pt x="71" y="59"/>
                    <a:pt x="72" y="59"/>
                    <a:pt x="72" y="59"/>
                  </a:cubicBezTo>
                  <a:cubicBezTo>
                    <a:pt x="73" y="58"/>
                    <a:pt x="74" y="58"/>
                    <a:pt x="75" y="57"/>
                  </a:cubicBezTo>
                  <a:cubicBezTo>
                    <a:pt x="77" y="56"/>
                    <a:pt x="79" y="56"/>
                    <a:pt x="80" y="55"/>
                  </a:cubicBezTo>
                  <a:cubicBezTo>
                    <a:pt x="81" y="54"/>
                    <a:pt x="82" y="54"/>
                    <a:pt x="83" y="54"/>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2" name="Freeform 50">
              <a:extLst>
                <a:ext uri="{FF2B5EF4-FFF2-40B4-BE49-F238E27FC236}">
                  <a16:creationId xmlns:a16="http://schemas.microsoft.com/office/drawing/2014/main" id="{BBFD6E30-2606-A6A4-0C49-D9DA686CD191}"/>
                </a:ext>
              </a:extLst>
            </p:cNvPr>
            <p:cNvSpPr/>
            <p:nvPr/>
          </p:nvSpPr>
          <p:spPr bwMode="auto">
            <a:xfrm>
              <a:off x="549275" y="942976"/>
              <a:ext cx="384175" cy="207963"/>
            </a:xfrm>
            <a:custGeom>
              <a:avLst/>
              <a:gdLst>
                <a:gd name="T0" fmla="*/ 120 w 171"/>
                <a:gd name="T1" fmla="*/ 3 h 93"/>
                <a:gd name="T2" fmla="*/ 171 w 171"/>
                <a:gd name="T3" fmla="*/ 4 h 93"/>
                <a:gd name="T4" fmla="*/ 171 w 171"/>
                <a:gd name="T5" fmla="*/ 5 h 93"/>
                <a:gd name="T6" fmla="*/ 144 w 171"/>
                <a:gd name="T7" fmla="*/ 14 h 93"/>
                <a:gd name="T8" fmla="*/ 139 w 171"/>
                <a:gd name="T9" fmla="*/ 15 h 93"/>
                <a:gd name="T10" fmla="*/ 77 w 171"/>
                <a:gd name="T11" fmla="*/ 44 h 93"/>
                <a:gd name="T12" fmla="*/ 75 w 171"/>
                <a:gd name="T13" fmla="*/ 45 h 93"/>
                <a:gd name="T14" fmla="*/ 55 w 171"/>
                <a:gd name="T15" fmla="*/ 59 h 93"/>
                <a:gd name="T16" fmla="*/ 171 w 171"/>
                <a:gd name="T17" fmla="*/ 50 h 93"/>
                <a:gd name="T18" fmla="*/ 163 w 171"/>
                <a:gd name="T19" fmla="*/ 59 h 93"/>
                <a:gd name="T20" fmla="*/ 31 w 171"/>
                <a:gd name="T21" fmla="*/ 81 h 93"/>
                <a:gd name="T22" fmla="*/ 15 w 171"/>
                <a:gd name="T23" fmla="*/ 78 h 93"/>
                <a:gd name="T24" fmla="*/ 15 w 171"/>
                <a:gd name="T25" fmla="*/ 78 h 93"/>
                <a:gd name="T26" fmla="*/ 6 w 171"/>
                <a:gd name="T27" fmla="*/ 64 h 93"/>
                <a:gd name="T28" fmla="*/ 9 w 171"/>
                <a:gd name="T29" fmla="*/ 60 h 93"/>
                <a:gd name="T30" fmla="*/ 56 w 171"/>
                <a:gd name="T31" fmla="*/ 22 h 93"/>
                <a:gd name="T32" fmla="*/ 56 w 171"/>
                <a:gd name="T33" fmla="*/ 22 h 93"/>
                <a:gd name="T34" fmla="*/ 114 w 171"/>
                <a:gd name="T35" fmla="*/ 3 h 93"/>
                <a:gd name="T36" fmla="*/ 120 w 171"/>
                <a:gd name="T37" fmla="*/ 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1" h="93">
                  <a:moveTo>
                    <a:pt x="120" y="3"/>
                  </a:moveTo>
                  <a:cubicBezTo>
                    <a:pt x="137" y="2"/>
                    <a:pt x="154" y="0"/>
                    <a:pt x="171" y="4"/>
                  </a:cubicBezTo>
                  <a:cubicBezTo>
                    <a:pt x="171" y="4"/>
                    <a:pt x="171" y="5"/>
                    <a:pt x="171" y="5"/>
                  </a:cubicBezTo>
                  <a:cubicBezTo>
                    <a:pt x="162" y="8"/>
                    <a:pt x="152" y="9"/>
                    <a:pt x="144" y="14"/>
                  </a:cubicBezTo>
                  <a:cubicBezTo>
                    <a:pt x="142" y="14"/>
                    <a:pt x="141" y="15"/>
                    <a:pt x="139" y="15"/>
                  </a:cubicBezTo>
                  <a:cubicBezTo>
                    <a:pt x="117" y="21"/>
                    <a:pt x="96" y="30"/>
                    <a:pt x="77" y="44"/>
                  </a:cubicBezTo>
                  <a:cubicBezTo>
                    <a:pt x="76" y="44"/>
                    <a:pt x="76" y="44"/>
                    <a:pt x="75" y="45"/>
                  </a:cubicBezTo>
                  <a:cubicBezTo>
                    <a:pt x="68" y="47"/>
                    <a:pt x="62" y="51"/>
                    <a:pt x="55" y="59"/>
                  </a:cubicBezTo>
                  <a:cubicBezTo>
                    <a:pt x="95" y="64"/>
                    <a:pt x="133" y="59"/>
                    <a:pt x="171" y="50"/>
                  </a:cubicBezTo>
                  <a:cubicBezTo>
                    <a:pt x="170" y="56"/>
                    <a:pt x="166" y="57"/>
                    <a:pt x="163" y="59"/>
                  </a:cubicBezTo>
                  <a:cubicBezTo>
                    <a:pt x="121" y="82"/>
                    <a:pt x="78" y="93"/>
                    <a:pt x="31" y="81"/>
                  </a:cubicBezTo>
                  <a:cubicBezTo>
                    <a:pt x="26" y="80"/>
                    <a:pt x="20" y="79"/>
                    <a:pt x="15" y="78"/>
                  </a:cubicBezTo>
                  <a:cubicBezTo>
                    <a:pt x="15" y="78"/>
                    <a:pt x="15" y="78"/>
                    <a:pt x="15" y="78"/>
                  </a:cubicBezTo>
                  <a:cubicBezTo>
                    <a:pt x="11" y="74"/>
                    <a:pt x="0" y="74"/>
                    <a:pt x="6" y="64"/>
                  </a:cubicBezTo>
                  <a:cubicBezTo>
                    <a:pt x="7" y="63"/>
                    <a:pt x="8" y="62"/>
                    <a:pt x="9" y="60"/>
                  </a:cubicBezTo>
                  <a:cubicBezTo>
                    <a:pt x="24" y="47"/>
                    <a:pt x="38" y="33"/>
                    <a:pt x="56" y="22"/>
                  </a:cubicBezTo>
                  <a:cubicBezTo>
                    <a:pt x="56" y="22"/>
                    <a:pt x="56" y="22"/>
                    <a:pt x="56" y="22"/>
                  </a:cubicBezTo>
                  <a:cubicBezTo>
                    <a:pt x="75" y="13"/>
                    <a:pt x="94" y="8"/>
                    <a:pt x="114" y="3"/>
                  </a:cubicBezTo>
                  <a:cubicBezTo>
                    <a:pt x="116" y="3"/>
                    <a:pt x="118" y="3"/>
                    <a:pt x="120" y="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3" name="Freeform 51">
              <a:extLst>
                <a:ext uri="{FF2B5EF4-FFF2-40B4-BE49-F238E27FC236}">
                  <a16:creationId xmlns:a16="http://schemas.microsoft.com/office/drawing/2014/main" id="{CA64B46D-9003-C0AE-91D8-3B56AAC0F07F}"/>
                </a:ext>
              </a:extLst>
            </p:cNvPr>
            <p:cNvSpPr/>
            <p:nvPr/>
          </p:nvSpPr>
          <p:spPr bwMode="auto">
            <a:xfrm>
              <a:off x="557213" y="730251"/>
              <a:ext cx="381000" cy="200025"/>
            </a:xfrm>
            <a:custGeom>
              <a:avLst/>
              <a:gdLst>
                <a:gd name="T0" fmla="*/ 161 w 170"/>
                <a:gd name="T1" fmla="*/ 82 h 89"/>
                <a:gd name="T2" fmla="*/ 104 w 170"/>
                <a:gd name="T3" fmla="*/ 81 h 89"/>
                <a:gd name="T4" fmla="*/ 89 w 170"/>
                <a:gd name="T5" fmla="*/ 79 h 89"/>
                <a:gd name="T6" fmla="*/ 89 w 170"/>
                <a:gd name="T7" fmla="*/ 79 h 89"/>
                <a:gd name="T8" fmla="*/ 59 w 170"/>
                <a:gd name="T9" fmla="*/ 68 h 89"/>
                <a:gd name="T10" fmla="*/ 59 w 170"/>
                <a:gd name="T11" fmla="*/ 68 h 89"/>
                <a:gd name="T12" fmla="*/ 37 w 170"/>
                <a:gd name="T13" fmla="*/ 54 h 89"/>
                <a:gd name="T14" fmla="*/ 37 w 170"/>
                <a:gd name="T15" fmla="*/ 54 h 89"/>
                <a:gd name="T16" fmla="*/ 6 w 170"/>
                <a:gd name="T17" fmla="*/ 27 h 89"/>
                <a:gd name="T18" fmla="*/ 6 w 170"/>
                <a:gd name="T19" fmla="*/ 27 h 89"/>
                <a:gd name="T20" fmla="*/ 4 w 170"/>
                <a:gd name="T21" fmla="*/ 24 h 89"/>
                <a:gd name="T22" fmla="*/ 4 w 170"/>
                <a:gd name="T23" fmla="*/ 24 h 89"/>
                <a:gd name="T24" fmla="*/ 10 w 170"/>
                <a:gd name="T25" fmla="*/ 11 h 89"/>
                <a:gd name="T26" fmla="*/ 28 w 170"/>
                <a:gd name="T27" fmla="*/ 4 h 89"/>
                <a:gd name="T28" fmla="*/ 34 w 170"/>
                <a:gd name="T29" fmla="*/ 3 h 89"/>
                <a:gd name="T30" fmla="*/ 97 w 170"/>
                <a:gd name="T31" fmla="*/ 3 h 89"/>
                <a:gd name="T32" fmla="*/ 106 w 170"/>
                <a:gd name="T33" fmla="*/ 4 h 89"/>
                <a:gd name="T34" fmla="*/ 121 w 170"/>
                <a:gd name="T35" fmla="*/ 10 h 89"/>
                <a:gd name="T36" fmla="*/ 170 w 170"/>
                <a:gd name="T37" fmla="*/ 36 h 89"/>
                <a:gd name="T38" fmla="*/ 168 w 170"/>
                <a:gd name="T39" fmla="*/ 39 h 89"/>
                <a:gd name="T40" fmla="*/ 102 w 170"/>
                <a:gd name="T41" fmla="*/ 28 h 89"/>
                <a:gd name="T42" fmla="*/ 51 w 170"/>
                <a:gd name="T43" fmla="*/ 31 h 89"/>
                <a:gd name="T44" fmla="*/ 70 w 170"/>
                <a:gd name="T45" fmla="*/ 43 h 89"/>
                <a:gd name="T46" fmla="*/ 70 w 170"/>
                <a:gd name="T47" fmla="*/ 43 h 89"/>
                <a:gd name="T48" fmla="*/ 136 w 170"/>
                <a:gd name="T49" fmla="*/ 73 h 89"/>
                <a:gd name="T50" fmla="*/ 145 w 170"/>
                <a:gd name="T51" fmla="*/ 76 h 89"/>
                <a:gd name="T52" fmla="*/ 160 w 170"/>
                <a:gd name="T53" fmla="*/ 82 h 89"/>
                <a:gd name="T54" fmla="*/ 161 w 170"/>
                <a:gd name="T55" fmla="*/ 82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70" h="89">
                  <a:moveTo>
                    <a:pt x="161" y="82"/>
                  </a:moveTo>
                  <a:cubicBezTo>
                    <a:pt x="142" y="89"/>
                    <a:pt x="123" y="83"/>
                    <a:pt x="104" y="81"/>
                  </a:cubicBezTo>
                  <a:cubicBezTo>
                    <a:pt x="99" y="81"/>
                    <a:pt x="94" y="80"/>
                    <a:pt x="89" y="79"/>
                  </a:cubicBezTo>
                  <a:cubicBezTo>
                    <a:pt x="89" y="79"/>
                    <a:pt x="89" y="79"/>
                    <a:pt x="89" y="79"/>
                  </a:cubicBezTo>
                  <a:cubicBezTo>
                    <a:pt x="79" y="75"/>
                    <a:pt x="69" y="72"/>
                    <a:pt x="59" y="68"/>
                  </a:cubicBezTo>
                  <a:cubicBezTo>
                    <a:pt x="59" y="68"/>
                    <a:pt x="59" y="68"/>
                    <a:pt x="59" y="68"/>
                  </a:cubicBezTo>
                  <a:cubicBezTo>
                    <a:pt x="52" y="62"/>
                    <a:pt x="45" y="58"/>
                    <a:pt x="37" y="54"/>
                  </a:cubicBezTo>
                  <a:cubicBezTo>
                    <a:pt x="37" y="54"/>
                    <a:pt x="37" y="54"/>
                    <a:pt x="37" y="54"/>
                  </a:cubicBezTo>
                  <a:cubicBezTo>
                    <a:pt x="26" y="45"/>
                    <a:pt x="16" y="36"/>
                    <a:pt x="6" y="27"/>
                  </a:cubicBezTo>
                  <a:cubicBezTo>
                    <a:pt x="6" y="27"/>
                    <a:pt x="6" y="27"/>
                    <a:pt x="6" y="27"/>
                  </a:cubicBezTo>
                  <a:cubicBezTo>
                    <a:pt x="5" y="26"/>
                    <a:pt x="4" y="25"/>
                    <a:pt x="4" y="24"/>
                  </a:cubicBezTo>
                  <a:cubicBezTo>
                    <a:pt x="4" y="24"/>
                    <a:pt x="4" y="24"/>
                    <a:pt x="4" y="24"/>
                  </a:cubicBezTo>
                  <a:cubicBezTo>
                    <a:pt x="0" y="17"/>
                    <a:pt x="1" y="12"/>
                    <a:pt x="10" y="11"/>
                  </a:cubicBezTo>
                  <a:cubicBezTo>
                    <a:pt x="16" y="9"/>
                    <a:pt x="22" y="6"/>
                    <a:pt x="28" y="4"/>
                  </a:cubicBezTo>
                  <a:cubicBezTo>
                    <a:pt x="30" y="4"/>
                    <a:pt x="32" y="4"/>
                    <a:pt x="34" y="3"/>
                  </a:cubicBezTo>
                  <a:cubicBezTo>
                    <a:pt x="55" y="1"/>
                    <a:pt x="76" y="0"/>
                    <a:pt x="97" y="3"/>
                  </a:cubicBezTo>
                  <a:cubicBezTo>
                    <a:pt x="100" y="3"/>
                    <a:pt x="103" y="4"/>
                    <a:pt x="106" y="4"/>
                  </a:cubicBezTo>
                  <a:cubicBezTo>
                    <a:pt x="110" y="8"/>
                    <a:pt x="116" y="8"/>
                    <a:pt x="121" y="10"/>
                  </a:cubicBezTo>
                  <a:cubicBezTo>
                    <a:pt x="138" y="17"/>
                    <a:pt x="157" y="22"/>
                    <a:pt x="170" y="36"/>
                  </a:cubicBezTo>
                  <a:cubicBezTo>
                    <a:pt x="170" y="37"/>
                    <a:pt x="169" y="38"/>
                    <a:pt x="168" y="39"/>
                  </a:cubicBezTo>
                  <a:cubicBezTo>
                    <a:pt x="146" y="35"/>
                    <a:pt x="125" y="29"/>
                    <a:pt x="102" y="28"/>
                  </a:cubicBezTo>
                  <a:cubicBezTo>
                    <a:pt x="86" y="28"/>
                    <a:pt x="69" y="27"/>
                    <a:pt x="51" y="31"/>
                  </a:cubicBezTo>
                  <a:cubicBezTo>
                    <a:pt x="58" y="37"/>
                    <a:pt x="63" y="41"/>
                    <a:pt x="70" y="43"/>
                  </a:cubicBezTo>
                  <a:cubicBezTo>
                    <a:pt x="70" y="43"/>
                    <a:pt x="70" y="43"/>
                    <a:pt x="70" y="43"/>
                  </a:cubicBezTo>
                  <a:cubicBezTo>
                    <a:pt x="90" y="57"/>
                    <a:pt x="112" y="68"/>
                    <a:pt x="136" y="73"/>
                  </a:cubicBezTo>
                  <a:cubicBezTo>
                    <a:pt x="139" y="74"/>
                    <a:pt x="142" y="75"/>
                    <a:pt x="145" y="76"/>
                  </a:cubicBezTo>
                  <a:cubicBezTo>
                    <a:pt x="150" y="78"/>
                    <a:pt x="155" y="80"/>
                    <a:pt x="160" y="82"/>
                  </a:cubicBezTo>
                  <a:lnTo>
                    <a:pt x="161" y="82"/>
                  </a:ln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4" name="Freeform 52">
              <a:extLst>
                <a:ext uri="{FF2B5EF4-FFF2-40B4-BE49-F238E27FC236}">
                  <a16:creationId xmlns:a16="http://schemas.microsoft.com/office/drawing/2014/main" id="{99EF1881-812F-8621-DC4E-C581F771A3C7}"/>
                </a:ext>
              </a:extLst>
            </p:cNvPr>
            <p:cNvSpPr/>
            <p:nvPr/>
          </p:nvSpPr>
          <p:spPr bwMode="auto">
            <a:xfrm>
              <a:off x="1060450" y="803276"/>
              <a:ext cx="247650" cy="263525"/>
            </a:xfrm>
            <a:custGeom>
              <a:avLst/>
              <a:gdLst>
                <a:gd name="T0" fmla="*/ 2 w 110"/>
                <a:gd name="T1" fmla="*/ 78 h 117"/>
                <a:gd name="T2" fmla="*/ 10 w 110"/>
                <a:gd name="T3" fmla="*/ 61 h 117"/>
                <a:gd name="T4" fmla="*/ 30 w 110"/>
                <a:gd name="T5" fmla="*/ 93 h 117"/>
                <a:gd name="T6" fmla="*/ 78 w 110"/>
                <a:gd name="T7" fmla="*/ 96 h 117"/>
                <a:gd name="T8" fmla="*/ 99 w 110"/>
                <a:gd name="T9" fmla="*/ 54 h 117"/>
                <a:gd name="T10" fmla="*/ 53 w 110"/>
                <a:gd name="T11" fmla="*/ 14 h 117"/>
                <a:gd name="T12" fmla="*/ 20 w 110"/>
                <a:gd name="T13" fmla="*/ 34 h 117"/>
                <a:gd name="T14" fmla="*/ 11 w 110"/>
                <a:gd name="T15" fmla="*/ 53 h 117"/>
                <a:gd name="T16" fmla="*/ 1 w 110"/>
                <a:gd name="T17" fmla="*/ 56 h 117"/>
                <a:gd name="T18" fmla="*/ 13 w 110"/>
                <a:gd name="T19" fmla="*/ 21 h 117"/>
                <a:gd name="T20" fmla="*/ 27 w 110"/>
                <a:gd name="T21" fmla="*/ 12 h 117"/>
                <a:gd name="T22" fmla="*/ 31 w 110"/>
                <a:gd name="T23" fmla="*/ 9 h 117"/>
                <a:gd name="T24" fmla="*/ 45 w 110"/>
                <a:gd name="T25" fmla="*/ 0 h 117"/>
                <a:gd name="T26" fmla="*/ 64 w 110"/>
                <a:gd name="T27" fmla="*/ 0 h 117"/>
                <a:gd name="T28" fmla="*/ 80 w 110"/>
                <a:gd name="T29" fmla="*/ 9 h 117"/>
                <a:gd name="T30" fmla="*/ 83 w 110"/>
                <a:gd name="T31" fmla="*/ 9 h 117"/>
                <a:gd name="T32" fmla="*/ 98 w 110"/>
                <a:gd name="T33" fmla="*/ 28 h 117"/>
                <a:gd name="T34" fmla="*/ 109 w 110"/>
                <a:gd name="T35" fmla="*/ 38 h 117"/>
                <a:gd name="T36" fmla="*/ 104 w 110"/>
                <a:gd name="T37" fmla="*/ 45 h 117"/>
                <a:gd name="T38" fmla="*/ 105 w 110"/>
                <a:gd name="T39" fmla="*/ 69 h 117"/>
                <a:gd name="T40" fmla="*/ 100 w 110"/>
                <a:gd name="T41" fmla="*/ 80 h 117"/>
                <a:gd name="T42" fmla="*/ 98 w 110"/>
                <a:gd name="T43" fmla="*/ 94 h 117"/>
                <a:gd name="T44" fmla="*/ 86 w 110"/>
                <a:gd name="T45" fmla="*/ 103 h 117"/>
                <a:gd name="T46" fmla="*/ 81 w 110"/>
                <a:gd name="T47" fmla="*/ 106 h 117"/>
                <a:gd name="T48" fmla="*/ 66 w 110"/>
                <a:gd name="T49" fmla="*/ 117 h 117"/>
                <a:gd name="T50" fmla="*/ 45 w 110"/>
                <a:gd name="T51" fmla="*/ 116 h 117"/>
                <a:gd name="T52" fmla="*/ 27 w 110"/>
                <a:gd name="T53" fmla="*/ 108 h 117"/>
                <a:gd name="T54" fmla="*/ 16 w 110"/>
                <a:gd name="T55" fmla="*/ 95 h 117"/>
                <a:gd name="T56" fmla="*/ 12 w 110"/>
                <a:gd name="T57" fmla="*/ 90 h 117"/>
                <a:gd name="T58" fmla="*/ 2 w 110"/>
                <a:gd name="T59" fmla="*/ 78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0" h="117">
                  <a:moveTo>
                    <a:pt x="2" y="78"/>
                  </a:moveTo>
                  <a:cubicBezTo>
                    <a:pt x="4" y="71"/>
                    <a:pt x="12" y="68"/>
                    <a:pt x="10" y="61"/>
                  </a:cubicBezTo>
                  <a:cubicBezTo>
                    <a:pt x="14" y="73"/>
                    <a:pt x="20" y="84"/>
                    <a:pt x="30" y="93"/>
                  </a:cubicBezTo>
                  <a:cubicBezTo>
                    <a:pt x="41" y="101"/>
                    <a:pt x="65" y="103"/>
                    <a:pt x="78" y="96"/>
                  </a:cubicBezTo>
                  <a:cubicBezTo>
                    <a:pt x="92" y="88"/>
                    <a:pt x="101" y="69"/>
                    <a:pt x="99" y="54"/>
                  </a:cubicBezTo>
                  <a:cubicBezTo>
                    <a:pt x="95" y="26"/>
                    <a:pt x="78" y="14"/>
                    <a:pt x="53" y="14"/>
                  </a:cubicBezTo>
                  <a:cubicBezTo>
                    <a:pt x="39" y="15"/>
                    <a:pt x="26" y="20"/>
                    <a:pt x="20" y="34"/>
                  </a:cubicBezTo>
                  <a:cubicBezTo>
                    <a:pt x="17" y="40"/>
                    <a:pt x="6" y="41"/>
                    <a:pt x="11" y="53"/>
                  </a:cubicBezTo>
                  <a:cubicBezTo>
                    <a:pt x="13" y="59"/>
                    <a:pt x="3" y="55"/>
                    <a:pt x="1" y="56"/>
                  </a:cubicBezTo>
                  <a:cubicBezTo>
                    <a:pt x="0" y="43"/>
                    <a:pt x="13" y="35"/>
                    <a:pt x="13" y="21"/>
                  </a:cubicBezTo>
                  <a:cubicBezTo>
                    <a:pt x="20" y="23"/>
                    <a:pt x="28" y="25"/>
                    <a:pt x="27" y="12"/>
                  </a:cubicBezTo>
                  <a:cubicBezTo>
                    <a:pt x="27" y="9"/>
                    <a:pt x="29" y="8"/>
                    <a:pt x="31" y="9"/>
                  </a:cubicBezTo>
                  <a:cubicBezTo>
                    <a:pt x="42" y="17"/>
                    <a:pt x="42" y="7"/>
                    <a:pt x="45" y="0"/>
                  </a:cubicBezTo>
                  <a:cubicBezTo>
                    <a:pt x="52" y="7"/>
                    <a:pt x="58" y="16"/>
                    <a:pt x="64" y="0"/>
                  </a:cubicBezTo>
                  <a:cubicBezTo>
                    <a:pt x="70" y="4"/>
                    <a:pt x="69" y="19"/>
                    <a:pt x="80" y="9"/>
                  </a:cubicBezTo>
                  <a:cubicBezTo>
                    <a:pt x="81" y="9"/>
                    <a:pt x="82" y="9"/>
                    <a:pt x="83" y="9"/>
                  </a:cubicBezTo>
                  <a:cubicBezTo>
                    <a:pt x="81" y="21"/>
                    <a:pt x="95" y="20"/>
                    <a:pt x="98" y="28"/>
                  </a:cubicBezTo>
                  <a:cubicBezTo>
                    <a:pt x="100" y="36"/>
                    <a:pt x="100" y="36"/>
                    <a:pt x="109" y="38"/>
                  </a:cubicBezTo>
                  <a:cubicBezTo>
                    <a:pt x="107" y="40"/>
                    <a:pt x="103" y="43"/>
                    <a:pt x="104" y="45"/>
                  </a:cubicBezTo>
                  <a:cubicBezTo>
                    <a:pt x="108" y="53"/>
                    <a:pt x="110" y="60"/>
                    <a:pt x="105" y="69"/>
                  </a:cubicBezTo>
                  <a:cubicBezTo>
                    <a:pt x="104" y="72"/>
                    <a:pt x="107" y="78"/>
                    <a:pt x="100" y="80"/>
                  </a:cubicBezTo>
                  <a:cubicBezTo>
                    <a:pt x="92" y="83"/>
                    <a:pt x="101" y="89"/>
                    <a:pt x="98" y="94"/>
                  </a:cubicBezTo>
                  <a:cubicBezTo>
                    <a:pt x="95" y="97"/>
                    <a:pt x="82" y="89"/>
                    <a:pt x="86" y="103"/>
                  </a:cubicBezTo>
                  <a:cubicBezTo>
                    <a:pt x="86" y="105"/>
                    <a:pt x="84" y="108"/>
                    <a:pt x="81" y="106"/>
                  </a:cubicBezTo>
                  <a:cubicBezTo>
                    <a:pt x="71" y="99"/>
                    <a:pt x="68" y="106"/>
                    <a:pt x="66" y="117"/>
                  </a:cubicBezTo>
                  <a:cubicBezTo>
                    <a:pt x="59" y="104"/>
                    <a:pt x="52" y="103"/>
                    <a:pt x="45" y="116"/>
                  </a:cubicBezTo>
                  <a:cubicBezTo>
                    <a:pt x="43" y="103"/>
                    <a:pt x="37" y="100"/>
                    <a:pt x="27" y="108"/>
                  </a:cubicBezTo>
                  <a:cubicBezTo>
                    <a:pt x="26" y="101"/>
                    <a:pt x="30" y="89"/>
                    <a:pt x="16" y="95"/>
                  </a:cubicBezTo>
                  <a:cubicBezTo>
                    <a:pt x="13" y="96"/>
                    <a:pt x="11" y="93"/>
                    <a:pt x="12" y="90"/>
                  </a:cubicBezTo>
                  <a:cubicBezTo>
                    <a:pt x="17" y="80"/>
                    <a:pt x="10" y="78"/>
                    <a:pt x="2" y="78"/>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5" name="Freeform 53">
              <a:extLst>
                <a:ext uri="{FF2B5EF4-FFF2-40B4-BE49-F238E27FC236}">
                  <a16:creationId xmlns:a16="http://schemas.microsoft.com/office/drawing/2014/main" id="{831EEB13-6E4C-52D5-0827-FF336ABF3E41}"/>
                </a:ext>
              </a:extLst>
            </p:cNvPr>
            <p:cNvSpPr/>
            <p:nvPr/>
          </p:nvSpPr>
          <p:spPr bwMode="auto">
            <a:xfrm>
              <a:off x="1117600" y="860426"/>
              <a:ext cx="136525" cy="146050"/>
            </a:xfrm>
            <a:custGeom>
              <a:avLst/>
              <a:gdLst>
                <a:gd name="T0" fmla="*/ 61 w 61"/>
                <a:gd name="T1" fmla="*/ 34 h 65"/>
                <a:gd name="T2" fmla="*/ 32 w 61"/>
                <a:gd name="T3" fmla="*/ 64 h 65"/>
                <a:gd name="T4" fmla="*/ 0 w 61"/>
                <a:gd name="T5" fmla="*/ 35 h 65"/>
                <a:gd name="T6" fmla="*/ 30 w 61"/>
                <a:gd name="T7" fmla="*/ 1 h 65"/>
                <a:gd name="T8" fmla="*/ 61 w 61"/>
                <a:gd name="T9" fmla="*/ 34 h 65"/>
              </a:gdLst>
              <a:ahLst/>
              <a:cxnLst>
                <a:cxn ang="0">
                  <a:pos x="T0" y="T1"/>
                </a:cxn>
                <a:cxn ang="0">
                  <a:pos x="T2" y="T3"/>
                </a:cxn>
                <a:cxn ang="0">
                  <a:pos x="T4" y="T5"/>
                </a:cxn>
                <a:cxn ang="0">
                  <a:pos x="T6" y="T7"/>
                </a:cxn>
                <a:cxn ang="0">
                  <a:pos x="T8" y="T9"/>
                </a:cxn>
              </a:cxnLst>
              <a:rect l="0" t="0" r="r" b="b"/>
              <a:pathLst>
                <a:path w="61" h="65">
                  <a:moveTo>
                    <a:pt x="61" y="34"/>
                  </a:moveTo>
                  <a:cubicBezTo>
                    <a:pt x="61" y="47"/>
                    <a:pt x="46" y="63"/>
                    <a:pt x="32" y="64"/>
                  </a:cubicBezTo>
                  <a:cubicBezTo>
                    <a:pt x="19" y="65"/>
                    <a:pt x="0" y="49"/>
                    <a:pt x="0" y="35"/>
                  </a:cubicBezTo>
                  <a:cubicBezTo>
                    <a:pt x="0" y="18"/>
                    <a:pt x="14" y="1"/>
                    <a:pt x="30" y="1"/>
                  </a:cubicBezTo>
                  <a:cubicBezTo>
                    <a:pt x="46" y="0"/>
                    <a:pt x="60" y="16"/>
                    <a:pt x="61" y="34"/>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844" name="Grupo 1843">
            <a:extLst>
              <a:ext uri="{FF2B5EF4-FFF2-40B4-BE49-F238E27FC236}">
                <a16:creationId xmlns:a16="http://schemas.microsoft.com/office/drawing/2014/main" id="{3B7967A9-BEB9-6555-6901-A9D57715FFC3}"/>
              </a:ext>
            </a:extLst>
          </p:cNvPr>
          <p:cNvGrpSpPr/>
          <p:nvPr/>
        </p:nvGrpSpPr>
        <p:grpSpPr>
          <a:xfrm>
            <a:off x="7578725" y="306388"/>
            <a:ext cx="1273176" cy="1268413"/>
            <a:chOff x="7578725" y="306388"/>
            <a:chExt cx="1273176" cy="1268413"/>
          </a:xfrm>
        </p:grpSpPr>
        <p:sp>
          <p:nvSpPr>
            <p:cNvPr id="1829" name="Freeform 57">
              <a:extLst>
                <a:ext uri="{FF2B5EF4-FFF2-40B4-BE49-F238E27FC236}">
                  <a16:creationId xmlns:a16="http://schemas.microsoft.com/office/drawing/2014/main" id="{7473F4B1-C219-3B83-1E5E-5DD1370912BD}"/>
                </a:ext>
              </a:extLst>
            </p:cNvPr>
            <p:cNvSpPr>
              <a:spLocks noEditPoints="1"/>
            </p:cNvSpPr>
            <p:nvPr/>
          </p:nvSpPr>
          <p:spPr bwMode="auto">
            <a:xfrm>
              <a:off x="7985125" y="711201"/>
              <a:ext cx="457200" cy="466725"/>
            </a:xfrm>
            <a:custGeom>
              <a:avLst/>
              <a:gdLst>
                <a:gd name="T0" fmla="*/ 16 w 204"/>
                <a:gd name="T1" fmla="*/ 49 h 208"/>
                <a:gd name="T2" fmla="*/ 19 w 204"/>
                <a:gd name="T3" fmla="*/ 44 h 208"/>
                <a:gd name="T4" fmla="*/ 34 w 204"/>
                <a:gd name="T5" fmla="*/ 26 h 208"/>
                <a:gd name="T6" fmla="*/ 35 w 204"/>
                <a:gd name="T7" fmla="*/ 26 h 208"/>
                <a:gd name="T8" fmla="*/ 39 w 204"/>
                <a:gd name="T9" fmla="*/ 22 h 208"/>
                <a:gd name="T10" fmla="*/ 43 w 204"/>
                <a:gd name="T11" fmla="*/ 20 h 208"/>
                <a:gd name="T12" fmla="*/ 58 w 204"/>
                <a:gd name="T13" fmla="*/ 10 h 208"/>
                <a:gd name="T14" fmla="*/ 65 w 204"/>
                <a:gd name="T15" fmla="*/ 7 h 208"/>
                <a:gd name="T16" fmla="*/ 129 w 204"/>
                <a:gd name="T17" fmla="*/ 3 h 208"/>
                <a:gd name="T18" fmla="*/ 134 w 204"/>
                <a:gd name="T19" fmla="*/ 5 h 208"/>
                <a:gd name="T20" fmla="*/ 137 w 204"/>
                <a:gd name="T21" fmla="*/ 6 h 208"/>
                <a:gd name="T22" fmla="*/ 157 w 204"/>
                <a:gd name="T23" fmla="*/ 15 h 208"/>
                <a:gd name="T24" fmla="*/ 159 w 204"/>
                <a:gd name="T25" fmla="*/ 17 h 208"/>
                <a:gd name="T26" fmla="*/ 160 w 204"/>
                <a:gd name="T27" fmla="*/ 18 h 208"/>
                <a:gd name="T28" fmla="*/ 171 w 204"/>
                <a:gd name="T29" fmla="*/ 26 h 208"/>
                <a:gd name="T30" fmla="*/ 171 w 204"/>
                <a:gd name="T31" fmla="*/ 26 h 208"/>
                <a:gd name="T32" fmla="*/ 176 w 204"/>
                <a:gd name="T33" fmla="*/ 31 h 208"/>
                <a:gd name="T34" fmla="*/ 182 w 204"/>
                <a:gd name="T35" fmla="*/ 38 h 208"/>
                <a:gd name="T36" fmla="*/ 184 w 204"/>
                <a:gd name="T37" fmla="*/ 40 h 208"/>
                <a:gd name="T38" fmla="*/ 184 w 204"/>
                <a:gd name="T39" fmla="*/ 40 h 208"/>
                <a:gd name="T40" fmla="*/ 187 w 204"/>
                <a:gd name="T41" fmla="*/ 45 h 208"/>
                <a:gd name="T42" fmla="*/ 189 w 204"/>
                <a:gd name="T43" fmla="*/ 49 h 208"/>
                <a:gd name="T44" fmla="*/ 192 w 204"/>
                <a:gd name="T45" fmla="*/ 52 h 208"/>
                <a:gd name="T46" fmla="*/ 192 w 204"/>
                <a:gd name="T47" fmla="*/ 52 h 208"/>
                <a:gd name="T48" fmla="*/ 195 w 204"/>
                <a:gd name="T49" fmla="*/ 58 h 208"/>
                <a:gd name="T50" fmla="*/ 195 w 204"/>
                <a:gd name="T51" fmla="*/ 60 h 208"/>
                <a:gd name="T52" fmla="*/ 198 w 204"/>
                <a:gd name="T53" fmla="*/ 65 h 208"/>
                <a:gd name="T54" fmla="*/ 198 w 204"/>
                <a:gd name="T55" fmla="*/ 65 h 208"/>
                <a:gd name="T56" fmla="*/ 204 w 204"/>
                <a:gd name="T57" fmla="*/ 98 h 208"/>
                <a:gd name="T58" fmla="*/ 204 w 204"/>
                <a:gd name="T59" fmla="*/ 109 h 208"/>
                <a:gd name="T60" fmla="*/ 203 w 204"/>
                <a:gd name="T61" fmla="*/ 118 h 208"/>
                <a:gd name="T62" fmla="*/ 201 w 204"/>
                <a:gd name="T63" fmla="*/ 126 h 208"/>
                <a:gd name="T64" fmla="*/ 201 w 204"/>
                <a:gd name="T65" fmla="*/ 129 h 208"/>
                <a:gd name="T66" fmla="*/ 200 w 204"/>
                <a:gd name="T67" fmla="*/ 131 h 208"/>
                <a:gd name="T68" fmla="*/ 195 w 204"/>
                <a:gd name="T69" fmla="*/ 145 h 208"/>
                <a:gd name="T70" fmla="*/ 195 w 204"/>
                <a:gd name="T71" fmla="*/ 145 h 208"/>
                <a:gd name="T72" fmla="*/ 193 w 204"/>
                <a:gd name="T73" fmla="*/ 148 h 208"/>
                <a:gd name="T74" fmla="*/ 192 w 204"/>
                <a:gd name="T75" fmla="*/ 151 h 208"/>
                <a:gd name="T76" fmla="*/ 173 w 204"/>
                <a:gd name="T77" fmla="*/ 175 h 208"/>
                <a:gd name="T78" fmla="*/ 137 w 204"/>
                <a:gd name="T79" fmla="*/ 197 h 208"/>
                <a:gd name="T80" fmla="*/ 137 w 204"/>
                <a:gd name="T81" fmla="*/ 197 h 208"/>
                <a:gd name="T82" fmla="*/ 130 w 204"/>
                <a:gd name="T83" fmla="*/ 200 h 208"/>
                <a:gd name="T84" fmla="*/ 126 w 204"/>
                <a:gd name="T85" fmla="*/ 200 h 208"/>
                <a:gd name="T86" fmla="*/ 116 w 204"/>
                <a:gd name="T87" fmla="*/ 201 h 208"/>
                <a:gd name="T88" fmla="*/ 3 w 204"/>
                <a:gd name="T89" fmla="*/ 116 h 208"/>
                <a:gd name="T90" fmla="*/ 7 w 204"/>
                <a:gd name="T91" fmla="*/ 65 h 208"/>
                <a:gd name="T92" fmla="*/ 7 w 204"/>
                <a:gd name="T93" fmla="*/ 65 h 208"/>
                <a:gd name="T94" fmla="*/ 16 w 204"/>
                <a:gd name="T95" fmla="*/ 49 h 208"/>
                <a:gd name="T96" fmla="*/ 81 w 204"/>
                <a:gd name="T97" fmla="*/ 31 h 208"/>
                <a:gd name="T98" fmla="*/ 40 w 204"/>
                <a:gd name="T99" fmla="*/ 61 h 208"/>
                <a:gd name="T100" fmla="*/ 29 w 204"/>
                <a:gd name="T101" fmla="*/ 112 h 208"/>
                <a:gd name="T102" fmla="*/ 53 w 204"/>
                <a:gd name="T103" fmla="*/ 157 h 208"/>
                <a:gd name="T104" fmla="*/ 124 w 204"/>
                <a:gd name="T105" fmla="*/ 173 h 208"/>
                <a:gd name="T106" fmla="*/ 166 w 204"/>
                <a:gd name="T107" fmla="*/ 142 h 208"/>
                <a:gd name="T108" fmla="*/ 177 w 204"/>
                <a:gd name="T109" fmla="*/ 91 h 208"/>
                <a:gd name="T110" fmla="*/ 152 w 204"/>
                <a:gd name="T111" fmla="*/ 45 h 208"/>
                <a:gd name="T112" fmla="*/ 81 w 204"/>
                <a:gd name="T113" fmla="*/ 31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4" h="208">
                  <a:moveTo>
                    <a:pt x="16" y="49"/>
                  </a:moveTo>
                  <a:cubicBezTo>
                    <a:pt x="17" y="47"/>
                    <a:pt x="18" y="46"/>
                    <a:pt x="19" y="44"/>
                  </a:cubicBezTo>
                  <a:cubicBezTo>
                    <a:pt x="24" y="38"/>
                    <a:pt x="29" y="32"/>
                    <a:pt x="34" y="26"/>
                  </a:cubicBezTo>
                  <a:cubicBezTo>
                    <a:pt x="34" y="26"/>
                    <a:pt x="35" y="26"/>
                    <a:pt x="35" y="26"/>
                  </a:cubicBezTo>
                  <a:cubicBezTo>
                    <a:pt x="36" y="24"/>
                    <a:pt x="38" y="23"/>
                    <a:pt x="39" y="22"/>
                  </a:cubicBezTo>
                  <a:cubicBezTo>
                    <a:pt x="41" y="21"/>
                    <a:pt x="42" y="20"/>
                    <a:pt x="43" y="20"/>
                  </a:cubicBezTo>
                  <a:cubicBezTo>
                    <a:pt x="48" y="17"/>
                    <a:pt x="53" y="15"/>
                    <a:pt x="58" y="10"/>
                  </a:cubicBezTo>
                  <a:cubicBezTo>
                    <a:pt x="61" y="10"/>
                    <a:pt x="63" y="9"/>
                    <a:pt x="65" y="7"/>
                  </a:cubicBezTo>
                  <a:cubicBezTo>
                    <a:pt x="86" y="1"/>
                    <a:pt x="107" y="0"/>
                    <a:pt x="129" y="3"/>
                  </a:cubicBezTo>
                  <a:cubicBezTo>
                    <a:pt x="130" y="4"/>
                    <a:pt x="132" y="4"/>
                    <a:pt x="134" y="5"/>
                  </a:cubicBezTo>
                  <a:cubicBezTo>
                    <a:pt x="135" y="5"/>
                    <a:pt x="136" y="5"/>
                    <a:pt x="137" y="6"/>
                  </a:cubicBezTo>
                  <a:cubicBezTo>
                    <a:pt x="144" y="9"/>
                    <a:pt x="150" y="12"/>
                    <a:pt x="157" y="15"/>
                  </a:cubicBezTo>
                  <a:cubicBezTo>
                    <a:pt x="158" y="16"/>
                    <a:pt x="158" y="17"/>
                    <a:pt x="159" y="17"/>
                  </a:cubicBezTo>
                  <a:cubicBezTo>
                    <a:pt x="159" y="18"/>
                    <a:pt x="160" y="18"/>
                    <a:pt x="160" y="18"/>
                  </a:cubicBezTo>
                  <a:cubicBezTo>
                    <a:pt x="163" y="22"/>
                    <a:pt x="167" y="24"/>
                    <a:pt x="171" y="26"/>
                  </a:cubicBezTo>
                  <a:cubicBezTo>
                    <a:pt x="171" y="26"/>
                    <a:pt x="171" y="26"/>
                    <a:pt x="171" y="26"/>
                  </a:cubicBezTo>
                  <a:cubicBezTo>
                    <a:pt x="171" y="29"/>
                    <a:pt x="173" y="31"/>
                    <a:pt x="176" y="31"/>
                  </a:cubicBezTo>
                  <a:cubicBezTo>
                    <a:pt x="178" y="33"/>
                    <a:pt x="180" y="35"/>
                    <a:pt x="182" y="38"/>
                  </a:cubicBezTo>
                  <a:cubicBezTo>
                    <a:pt x="182" y="38"/>
                    <a:pt x="183" y="39"/>
                    <a:pt x="184" y="40"/>
                  </a:cubicBezTo>
                  <a:cubicBezTo>
                    <a:pt x="184" y="40"/>
                    <a:pt x="184" y="40"/>
                    <a:pt x="184" y="40"/>
                  </a:cubicBezTo>
                  <a:cubicBezTo>
                    <a:pt x="184" y="43"/>
                    <a:pt x="185" y="44"/>
                    <a:pt x="187" y="45"/>
                  </a:cubicBezTo>
                  <a:cubicBezTo>
                    <a:pt x="188" y="46"/>
                    <a:pt x="189" y="48"/>
                    <a:pt x="189" y="49"/>
                  </a:cubicBezTo>
                  <a:cubicBezTo>
                    <a:pt x="190" y="50"/>
                    <a:pt x="191" y="51"/>
                    <a:pt x="192" y="52"/>
                  </a:cubicBezTo>
                  <a:cubicBezTo>
                    <a:pt x="192" y="52"/>
                    <a:pt x="191" y="52"/>
                    <a:pt x="192" y="52"/>
                  </a:cubicBezTo>
                  <a:cubicBezTo>
                    <a:pt x="193" y="54"/>
                    <a:pt x="194" y="56"/>
                    <a:pt x="195" y="58"/>
                  </a:cubicBezTo>
                  <a:cubicBezTo>
                    <a:pt x="195" y="58"/>
                    <a:pt x="195" y="59"/>
                    <a:pt x="195" y="60"/>
                  </a:cubicBezTo>
                  <a:cubicBezTo>
                    <a:pt x="195" y="62"/>
                    <a:pt x="196" y="64"/>
                    <a:pt x="198" y="65"/>
                  </a:cubicBezTo>
                  <a:cubicBezTo>
                    <a:pt x="198" y="65"/>
                    <a:pt x="198" y="65"/>
                    <a:pt x="198" y="65"/>
                  </a:cubicBezTo>
                  <a:cubicBezTo>
                    <a:pt x="200" y="76"/>
                    <a:pt x="202" y="87"/>
                    <a:pt x="204" y="98"/>
                  </a:cubicBezTo>
                  <a:cubicBezTo>
                    <a:pt x="204" y="102"/>
                    <a:pt x="204" y="106"/>
                    <a:pt x="204" y="109"/>
                  </a:cubicBezTo>
                  <a:cubicBezTo>
                    <a:pt x="204" y="112"/>
                    <a:pt x="203" y="115"/>
                    <a:pt x="203" y="118"/>
                  </a:cubicBezTo>
                  <a:cubicBezTo>
                    <a:pt x="202" y="120"/>
                    <a:pt x="202" y="123"/>
                    <a:pt x="201" y="126"/>
                  </a:cubicBezTo>
                  <a:cubicBezTo>
                    <a:pt x="201" y="127"/>
                    <a:pt x="201" y="128"/>
                    <a:pt x="201" y="129"/>
                  </a:cubicBezTo>
                  <a:cubicBezTo>
                    <a:pt x="200" y="129"/>
                    <a:pt x="200" y="130"/>
                    <a:pt x="200" y="131"/>
                  </a:cubicBezTo>
                  <a:cubicBezTo>
                    <a:pt x="197" y="135"/>
                    <a:pt x="195" y="140"/>
                    <a:pt x="195" y="145"/>
                  </a:cubicBezTo>
                  <a:cubicBezTo>
                    <a:pt x="195" y="145"/>
                    <a:pt x="195" y="145"/>
                    <a:pt x="195" y="145"/>
                  </a:cubicBezTo>
                  <a:cubicBezTo>
                    <a:pt x="194" y="146"/>
                    <a:pt x="194" y="147"/>
                    <a:pt x="193" y="148"/>
                  </a:cubicBezTo>
                  <a:cubicBezTo>
                    <a:pt x="193" y="149"/>
                    <a:pt x="193" y="150"/>
                    <a:pt x="192" y="151"/>
                  </a:cubicBezTo>
                  <a:cubicBezTo>
                    <a:pt x="186" y="159"/>
                    <a:pt x="179" y="167"/>
                    <a:pt x="173" y="175"/>
                  </a:cubicBezTo>
                  <a:cubicBezTo>
                    <a:pt x="161" y="183"/>
                    <a:pt x="150" y="191"/>
                    <a:pt x="137" y="197"/>
                  </a:cubicBezTo>
                  <a:cubicBezTo>
                    <a:pt x="137" y="197"/>
                    <a:pt x="137" y="197"/>
                    <a:pt x="137" y="197"/>
                  </a:cubicBezTo>
                  <a:cubicBezTo>
                    <a:pt x="135" y="198"/>
                    <a:pt x="132" y="199"/>
                    <a:pt x="130" y="200"/>
                  </a:cubicBezTo>
                  <a:cubicBezTo>
                    <a:pt x="129" y="200"/>
                    <a:pt x="127" y="200"/>
                    <a:pt x="126" y="200"/>
                  </a:cubicBezTo>
                  <a:cubicBezTo>
                    <a:pt x="123" y="201"/>
                    <a:pt x="120" y="201"/>
                    <a:pt x="116" y="201"/>
                  </a:cubicBezTo>
                  <a:cubicBezTo>
                    <a:pt x="59" y="208"/>
                    <a:pt x="13" y="172"/>
                    <a:pt x="3" y="116"/>
                  </a:cubicBezTo>
                  <a:cubicBezTo>
                    <a:pt x="0" y="98"/>
                    <a:pt x="5" y="82"/>
                    <a:pt x="7" y="65"/>
                  </a:cubicBezTo>
                  <a:cubicBezTo>
                    <a:pt x="7" y="65"/>
                    <a:pt x="7" y="65"/>
                    <a:pt x="7" y="65"/>
                  </a:cubicBezTo>
                  <a:cubicBezTo>
                    <a:pt x="12" y="61"/>
                    <a:pt x="14" y="55"/>
                    <a:pt x="16" y="49"/>
                  </a:cubicBezTo>
                  <a:close/>
                  <a:moveTo>
                    <a:pt x="81" y="31"/>
                  </a:moveTo>
                  <a:cubicBezTo>
                    <a:pt x="64" y="35"/>
                    <a:pt x="51" y="47"/>
                    <a:pt x="40" y="61"/>
                  </a:cubicBezTo>
                  <a:cubicBezTo>
                    <a:pt x="29" y="75"/>
                    <a:pt x="28" y="95"/>
                    <a:pt x="29" y="112"/>
                  </a:cubicBezTo>
                  <a:cubicBezTo>
                    <a:pt x="30" y="129"/>
                    <a:pt x="40" y="146"/>
                    <a:pt x="53" y="157"/>
                  </a:cubicBezTo>
                  <a:cubicBezTo>
                    <a:pt x="72" y="174"/>
                    <a:pt x="98" y="180"/>
                    <a:pt x="124" y="173"/>
                  </a:cubicBezTo>
                  <a:cubicBezTo>
                    <a:pt x="141" y="169"/>
                    <a:pt x="155" y="156"/>
                    <a:pt x="166" y="142"/>
                  </a:cubicBezTo>
                  <a:cubicBezTo>
                    <a:pt x="177" y="127"/>
                    <a:pt x="178" y="108"/>
                    <a:pt x="177" y="91"/>
                  </a:cubicBezTo>
                  <a:cubicBezTo>
                    <a:pt x="175" y="74"/>
                    <a:pt x="166" y="55"/>
                    <a:pt x="152" y="45"/>
                  </a:cubicBezTo>
                  <a:cubicBezTo>
                    <a:pt x="132" y="31"/>
                    <a:pt x="108" y="20"/>
                    <a:pt x="81" y="31"/>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0" name="Freeform 58">
              <a:extLst>
                <a:ext uri="{FF2B5EF4-FFF2-40B4-BE49-F238E27FC236}">
                  <a16:creationId xmlns:a16="http://schemas.microsoft.com/office/drawing/2014/main" id="{157A9199-DDF6-3847-B168-F4F187F7F8A0}"/>
                </a:ext>
              </a:extLst>
            </p:cNvPr>
            <p:cNvSpPr/>
            <p:nvPr/>
          </p:nvSpPr>
          <p:spPr bwMode="auto">
            <a:xfrm>
              <a:off x="8356600" y="471488"/>
              <a:ext cx="323850" cy="320675"/>
            </a:xfrm>
            <a:custGeom>
              <a:avLst/>
              <a:gdLst>
                <a:gd name="T0" fmla="*/ 68 w 144"/>
                <a:gd name="T1" fmla="*/ 103 h 143"/>
                <a:gd name="T2" fmla="*/ 103 w 144"/>
                <a:gd name="T3" fmla="*/ 42 h 143"/>
                <a:gd name="T4" fmla="*/ 3 w 144"/>
                <a:gd name="T5" fmla="*/ 113 h 143"/>
                <a:gd name="T6" fmla="*/ 4 w 144"/>
                <a:gd name="T7" fmla="*/ 103 h 143"/>
                <a:gd name="T8" fmla="*/ 127 w 144"/>
                <a:gd name="T9" fmla="*/ 4 h 143"/>
                <a:gd name="T10" fmla="*/ 141 w 144"/>
                <a:gd name="T11" fmla="*/ 19 h 143"/>
                <a:gd name="T12" fmla="*/ 73 w 144"/>
                <a:gd name="T13" fmla="*/ 122 h 143"/>
                <a:gd name="T14" fmla="*/ 62 w 144"/>
                <a:gd name="T15" fmla="*/ 131 h 143"/>
                <a:gd name="T16" fmla="*/ 48 w 144"/>
                <a:gd name="T17" fmla="*/ 139 h 143"/>
                <a:gd name="T18" fmla="*/ 46 w 144"/>
                <a:gd name="T19" fmla="*/ 140 h 143"/>
                <a:gd name="T20" fmla="*/ 42 w 144"/>
                <a:gd name="T21" fmla="*/ 142 h 143"/>
                <a:gd name="T22" fmla="*/ 40 w 144"/>
                <a:gd name="T23" fmla="*/ 143 h 143"/>
                <a:gd name="T24" fmla="*/ 37 w 144"/>
                <a:gd name="T25" fmla="*/ 143 h 143"/>
                <a:gd name="T26" fmla="*/ 36 w 144"/>
                <a:gd name="T27" fmla="*/ 139 h 143"/>
                <a:gd name="T28" fmla="*/ 40 w 144"/>
                <a:gd name="T29" fmla="*/ 134 h 143"/>
                <a:gd name="T30" fmla="*/ 43 w 144"/>
                <a:gd name="T31" fmla="*/ 132 h 143"/>
                <a:gd name="T32" fmla="*/ 46 w 144"/>
                <a:gd name="T33" fmla="*/ 128 h 143"/>
                <a:gd name="T34" fmla="*/ 51 w 144"/>
                <a:gd name="T35" fmla="*/ 123 h 143"/>
                <a:gd name="T36" fmla="*/ 54 w 144"/>
                <a:gd name="T37" fmla="*/ 120 h 143"/>
                <a:gd name="T38" fmla="*/ 54 w 144"/>
                <a:gd name="T39" fmla="*/ 120 h 143"/>
                <a:gd name="T40" fmla="*/ 59 w 144"/>
                <a:gd name="T41" fmla="*/ 114 h 143"/>
                <a:gd name="T42" fmla="*/ 62 w 144"/>
                <a:gd name="T43" fmla="*/ 111 h 143"/>
                <a:gd name="T44" fmla="*/ 63 w 144"/>
                <a:gd name="T45" fmla="*/ 109 h 143"/>
                <a:gd name="T46" fmla="*/ 65 w 144"/>
                <a:gd name="T47" fmla="*/ 107 h 143"/>
                <a:gd name="T48" fmla="*/ 68 w 144"/>
                <a:gd name="T49" fmla="*/ 10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4" h="143">
                  <a:moveTo>
                    <a:pt x="68" y="103"/>
                  </a:moveTo>
                  <a:cubicBezTo>
                    <a:pt x="82" y="87"/>
                    <a:pt x="97" y="60"/>
                    <a:pt x="103" y="42"/>
                  </a:cubicBezTo>
                  <a:cubicBezTo>
                    <a:pt x="64" y="59"/>
                    <a:pt x="32" y="83"/>
                    <a:pt x="3" y="113"/>
                  </a:cubicBezTo>
                  <a:cubicBezTo>
                    <a:pt x="0" y="109"/>
                    <a:pt x="3" y="106"/>
                    <a:pt x="4" y="103"/>
                  </a:cubicBezTo>
                  <a:cubicBezTo>
                    <a:pt x="30" y="52"/>
                    <a:pt x="69" y="16"/>
                    <a:pt x="127" y="4"/>
                  </a:cubicBezTo>
                  <a:cubicBezTo>
                    <a:pt x="143" y="0"/>
                    <a:pt x="144" y="2"/>
                    <a:pt x="141" y="19"/>
                  </a:cubicBezTo>
                  <a:cubicBezTo>
                    <a:pt x="131" y="62"/>
                    <a:pt x="108" y="96"/>
                    <a:pt x="73" y="122"/>
                  </a:cubicBezTo>
                  <a:cubicBezTo>
                    <a:pt x="69" y="125"/>
                    <a:pt x="66" y="128"/>
                    <a:pt x="62" y="131"/>
                  </a:cubicBezTo>
                  <a:cubicBezTo>
                    <a:pt x="56" y="132"/>
                    <a:pt x="52" y="135"/>
                    <a:pt x="48" y="139"/>
                  </a:cubicBezTo>
                  <a:cubicBezTo>
                    <a:pt x="47" y="139"/>
                    <a:pt x="46" y="139"/>
                    <a:pt x="46" y="140"/>
                  </a:cubicBezTo>
                  <a:cubicBezTo>
                    <a:pt x="44" y="140"/>
                    <a:pt x="43" y="141"/>
                    <a:pt x="42" y="142"/>
                  </a:cubicBezTo>
                  <a:cubicBezTo>
                    <a:pt x="41" y="142"/>
                    <a:pt x="41" y="142"/>
                    <a:pt x="40" y="143"/>
                  </a:cubicBezTo>
                  <a:cubicBezTo>
                    <a:pt x="39" y="143"/>
                    <a:pt x="38" y="143"/>
                    <a:pt x="37" y="143"/>
                  </a:cubicBezTo>
                  <a:cubicBezTo>
                    <a:pt x="37" y="142"/>
                    <a:pt x="36" y="140"/>
                    <a:pt x="36" y="139"/>
                  </a:cubicBezTo>
                  <a:cubicBezTo>
                    <a:pt x="37" y="137"/>
                    <a:pt x="39" y="135"/>
                    <a:pt x="40" y="134"/>
                  </a:cubicBezTo>
                  <a:cubicBezTo>
                    <a:pt x="41" y="133"/>
                    <a:pt x="42" y="133"/>
                    <a:pt x="43" y="132"/>
                  </a:cubicBezTo>
                  <a:cubicBezTo>
                    <a:pt x="45" y="132"/>
                    <a:pt x="45" y="130"/>
                    <a:pt x="46" y="128"/>
                  </a:cubicBezTo>
                  <a:cubicBezTo>
                    <a:pt x="49" y="127"/>
                    <a:pt x="50" y="125"/>
                    <a:pt x="51" y="123"/>
                  </a:cubicBezTo>
                  <a:cubicBezTo>
                    <a:pt x="52" y="122"/>
                    <a:pt x="53" y="121"/>
                    <a:pt x="54" y="120"/>
                  </a:cubicBezTo>
                  <a:cubicBezTo>
                    <a:pt x="54" y="120"/>
                    <a:pt x="54" y="120"/>
                    <a:pt x="54" y="120"/>
                  </a:cubicBezTo>
                  <a:cubicBezTo>
                    <a:pt x="56" y="119"/>
                    <a:pt x="58" y="117"/>
                    <a:pt x="59" y="114"/>
                  </a:cubicBezTo>
                  <a:cubicBezTo>
                    <a:pt x="60" y="113"/>
                    <a:pt x="61" y="112"/>
                    <a:pt x="62" y="111"/>
                  </a:cubicBezTo>
                  <a:cubicBezTo>
                    <a:pt x="62" y="110"/>
                    <a:pt x="63" y="110"/>
                    <a:pt x="63" y="109"/>
                  </a:cubicBezTo>
                  <a:cubicBezTo>
                    <a:pt x="64" y="108"/>
                    <a:pt x="64" y="107"/>
                    <a:pt x="65" y="107"/>
                  </a:cubicBezTo>
                  <a:cubicBezTo>
                    <a:pt x="66" y="106"/>
                    <a:pt x="67" y="104"/>
                    <a:pt x="68" y="10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1" name="Freeform 59">
              <a:extLst>
                <a:ext uri="{FF2B5EF4-FFF2-40B4-BE49-F238E27FC236}">
                  <a16:creationId xmlns:a16="http://schemas.microsoft.com/office/drawing/2014/main" id="{3FBC375E-38B9-CFF1-7B4F-7E29D51F1BCC}"/>
                </a:ext>
              </a:extLst>
            </p:cNvPr>
            <p:cNvSpPr/>
            <p:nvPr/>
          </p:nvSpPr>
          <p:spPr bwMode="auto">
            <a:xfrm>
              <a:off x="8459788" y="920751"/>
              <a:ext cx="392113" cy="220663"/>
            </a:xfrm>
            <a:custGeom>
              <a:avLst/>
              <a:gdLst>
                <a:gd name="T0" fmla="*/ 55 w 175"/>
                <a:gd name="T1" fmla="*/ 91 h 99"/>
                <a:gd name="T2" fmla="*/ 44 w 175"/>
                <a:gd name="T3" fmla="*/ 88 h 99"/>
                <a:gd name="T4" fmla="*/ 14 w 175"/>
                <a:gd name="T5" fmla="*/ 74 h 99"/>
                <a:gd name="T6" fmla="*/ 0 w 175"/>
                <a:gd name="T7" fmla="*/ 65 h 99"/>
                <a:gd name="T8" fmla="*/ 0 w 175"/>
                <a:gd name="T9" fmla="*/ 66 h 99"/>
                <a:gd name="T10" fmla="*/ 13 w 175"/>
                <a:gd name="T11" fmla="*/ 63 h 99"/>
                <a:gd name="T12" fmla="*/ 15 w 175"/>
                <a:gd name="T13" fmla="*/ 64 h 99"/>
                <a:gd name="T14" fmla="*/ 118 w 175"/>
                <a:gd name="T15" fmla="*/ 70 h 99"/>
                <a:gd name="T16" fmla="*/ 104 w 175"/>
                <a:gd name="T17" fmla="*/ 60 h 99"/>
                <a:gd name="T18" fmla="*/ 104 w 175"/>
                <a:gd name="T19" fmla="*/ 60 h 99"/>
                <a:gd name="T20" fmla="*/ 91 w 175"/>
                <a:gd name="T21" fmla="*/ 52 h 99"/>
                <a:gd name="T22" fmla="*/ 87 w 175"/>
                <a:gd name="T23" fmla="*/ 50 h 99"/>
                <a:gd name="T24" fmla="*/ 80 w 175"/>
                <a:gd name="T25" fmla="*/ 46 h 99"/>
                <a:gd name="T26" fmla="*/ 74 w 175"/>
                <a:gd name="T27" fmla="*/ 44 h 99"/>
                <a:gd name="T28" fmla="*/ 63 w 175"/>
                <a:gd name="T29" fmla="*/ 38 h 99"/>
                <a:gd name="T30" fmla="*/ 7 w 175"/>
                <a:gd name="T31" fmla="*/ 18 h 99"/>
                <a:gd name="T32" fmla="*/ 167 w 175"/>
                <a:gd name="T33" fmla="*/ 75 h 99"/>
                <a:gd name="T34" fmla="*/ 161 w 175"/>
                <a:gd name="T35" fmla="*/ 90 h 99"/>
                <a:gd name="T36" fmla="*/ 160 w 175"/>
                <a:gd name="T37" fmla="*/ 90 h 99"/>
                <a:gd name="T38" fmla="*/ 159 w 175"/>
                <a:gd name="T39" fmla="*/ 90 h 99"/>
                <a:gd name="T40" fmla="*/ 110 w 175"/>
                <a:gd name="T41" fmla="*/ 99 h 99"/>
                <a:gd name="T42" fmla="*/ 96 w 175"/>
                <a:gd name="T43" fmla="*/ 99 h 99"/>
                <a:gd name="T44" fmla="*/ 74 w 175"/>
                <a:gd name="T45" fmla="*/ 97 h 99"/>
                <a:gd name="T46" fmla="*/ 61 w 175"/>
                <a:gd name="T47" fmla="*/ 93 h 99"/>
                <a:gd name="T48" fmla="*/ 55 w 175"/>
                <a:gd name="T49" fmla="*/ 9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5" h="99">
                  <a:moveTo>
                    <a:pt x="55" y="91"/>
                  </a:moveTo>
                  <a:cubicBezTo>
                    <a:pt x="51" y="90"/>
                    <a:pt x="47" y="89"/>
                    <a:pt x="44" y="88"/>
                  </a:cubicBezTo>
                  <a:cubicBezTo>
                    <a:pt x="34" y="82"/>
                    <a:pt x="24" y="78"/>
                    <a:pt x="14" y="74"/>
                  </a:cubicBezTo>
                  <a:cubicBezTo>
                    <a:pt x="10" y="70"/>
                    <a:pt x="5" y="67"/>
                    <a:pt x="0" y="65"/>
                  </a:cubicBezTo>
                  <a:cubicBezTo>
                    <a:pt x="0" y="65"/>
                    <a:pt x="0" y="66"/>
                    <a:pt x="0" y="66"/>
                  </a:cubicBezTo>
                  <a:cubicBezTo>
                    <a:pt x="3" y="56"/>
                    <a:pt x="9" y="66"/>
                    <a:pt x="13" y="63"/>
                  </a:cubicBezTo>
                  <a:cubicBezTo>
                    <a:pt x="14" y="64"/>
                    <a:pt x="15" y="64"/>
                    <a:pt x="15" y="64"/>
                  </a:cubicBezTo>
                  <a:cubicBezTo>
                    <a:pt x="49" y="74"/>
                    <a:pt x="83" y="76"/>
                    <a:pt x="118" y="70"/>
                  </a:cubicBezTo>
                  <a:cubicBezTo>
                    <a:pt x="113" y="66"/>
                    <a:pt x="110" y="61"/>
                    <a:pt x="104" y="60"/>
                  </a:cubicBezTo>
                  <a:cubicBezTo>
                    <a:pt x="104" y="60"/>
                    <a:pt x="104" y="60"/>
                    <a:pt x="104" y="60"/>
                  </a:cubicBezTo>
                  <a:cubicBezTo>
                    <a:pt x="101" y="56"/>
                    <a:pt x="96" y="53"/>
                    <a:pt x="91" y="52"/>
                  </a:cubicBezTo>
                  <a:cubicBezTo>
                    <a:pt x="89" y="51"/>
                    <a:pt x="88" y="50"/>
                    <a:pt x="87" y="50"/>
                  </a:cubicBezTo>
                  <a:cubicBezTo>
                    <a:pt x="85" y="47"/>
                    <a:pt x="83" y="46"/>
                    <a:pt x="80" y="46"/>
                  </a:cubicBezTo>
                  <a:cubicBezTo>
                    <a:pt x="78" y="45"/>
                    <a:pt x="76" y="45"/>
                    <a:pt x="74" y="44"/>
                  </a:cubicBezTo>
                  <a:cubicBezTo>
                    <a:pt x="72" y="40"/>
                    <a:pt x="68" y="38"/>
                    <a:pt x="63" y="38"/>
                  </a:cubicBezTo>
                  <a:cubicBezTo>
                    <a:pt x="46" y="29"/>
                    <a:pt x="26" y="25"/>
                    <a:pt x="7" y="18"/>
                  </a:cubicBezTo>
                  <a:cubicBezTo>
                    <a:pt x="42" y="0"/>
                    <a:pt x="119" y="27"/>
                    <a:pt x="167" y="75"/>
                  </a:cubicBezTo>
                  <a:cubicBezTo>
                    <a:pt x="175" y="84"/>
                    <a:pt x="167" y="87"/>
                    <a:pt x="161" y="90"/>
                  </a:cubicBezTo>
                  <a:cubicBezTo>
                    <a:pt x="160" y="90"/>
                    <a:pt x="160" y="90"/>
                    <a:pt x="160" y="90"/>
                  </a:cubicBezTo>
                  <a:cubicBezTo>
                    <a:pt x="160" y="90"/>
                    <a:pt x="159" y="90"/>
                    <a:pt x="159" y="90"/>
                  </a:cubicBezTo>
                  <a:cubicBezTo>
                    <a:pt x="143" y="93"/>
                    <a:pt x="126" y="96"/>
                    <a:pt x="110" y="99"/>
                  </a:cubicBezTo>
                  <a:cubicBezTo>
                    <a:pt x="105" y="99"/>
                    <a:pt x="101" y="99"/>
                    <a:pt x="96" y="99"/>
                  </a:cubicBezTo>
                  <a:cubicBezTo>
                    <a:pt x="89" y="98"/>
                    <a:pt x="81" y="98"/>
                    <a:pt x="74" y="97"/>
                  </a:cubicBezTo>
                  <a:cubicBezTo>
                    <a:pt x="69" y="96"/>
                    <a:pt x="65" y="94"/>
                    <a:pt x="61" y="93"/>
                  </a:cubicBezTo>
                  <a:cubicBezTo>
                    <a:pt x="59" y="91"/>
                    <a:pt x="57" y="91"/>
                    <a:pt x="55" y="91"/>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2" name="Freeform 60">
              <a:extLst>
                <a:ext uri="{FF2B5EF4-FFF2-40B4-BE49-F238E27FC236}">
                  <a16:creationId xmlns:a16="http://schemas.microsoft.com/office/drawing/2014/main" id="{43696F0F-2B1F-4FC0-7409-BD880BEB11FF}"/>
                </a:ext>
              </a:extLst>
            </p:cNvPr>
            <p:cNvSpPr/>
            <p:nvPr/>
          </p:nvSpPr>
          <p:spPr bwMode="auto">
            <a:xfrm>
              <a:off x="8218488" y="307976"/>
              <a:ext cx="223838" cy="396875"/>
            </a:xfrm>
            <a:custGeom>
              <a:avLst/>
              <a:gdLst>
                <a:gd name="T0" fmla="*/ 60 w 100"/>
                <a:gd name="T1" fmla="*/ 52 h 177"/>
                <a:gd name="T2" fmla="*/ 7 w 100"/>
                <a:gd name="T3" fmla="*/ 163 h 177"/>
                <a:gd name="T4" fmla="*/ 8 w 100"/>
                <a:gd name="T5" fmla="*/ 104 h 177"/>
                <a:gd name="T6" fmla="*/ 64 w 100"/>
                <a:gd name="T7" fmla="*/ 6 h 177"/>
                <a:gd name="T8" fmla="*/ 78 w 100"/>
                <a:gd name="T9" fmla="*/ 8 h 177"/>
                <a:gd name="T10" fmla="*/ 49 w 100"/>
                <a:gd name="T11" fmla="*/ 177 h 177"/>
                <a:gd name="T12" fmla="*/ 60 w 100"/>
                <a:gd name="T13" fmla="*/ 52 h 177"/>
              </a:gdLst>
              <a:ahLst/>
              <a:cxnLst>
                <a:cxn ang="0">
                  <a:pos x="T0" y="T1"/>
                </a:cxn>
                <a:cxn ang="0">
                  <a:pos x="T2" y="T3"/>
                </a:cxn>
                <a:cxn ang="0">
                  <a:pos x="T4" y="T5"/>
                </a:cxn>
                <a:cxn ang="0">
                  <a:pos x="T6" y="T7"/>
                </a:cxn>
                <a:cxn ang="0">
                  <a:pos x="T8" y="T9"/>
                </a:cxn>
                <a:cxn ang="0">
                  <a:pos x="T10" y="T11"/>
                </a:cxn>
                <a:cxn ang="0">
                  <a:pos x="T12" y="T13"/>
                </a:cxn>
              </a:cxnLst>
              <a:rect l="0" t="0" r="r" b="b"/>
              <a:pathLst>
                <a:path w="100" h="177">
                  <a:moveTo>
                    <a:pt x="60" y="52"/>
                  </a:moveTo>
                  <a:cubicBezTo>
                    <a:pt x="34" y="88"/>
                    <a:pt x="19" y="124"/>
                    <a:pt x="7" y="163"/>
                  </a:cubicBezTo>
                  <a:cubicBezTo>
                    <a:pt x="0" y="143"/>
                    <a:pt x="5" y="124"/>
                    <a:pt x="8" y="104"/>
                  </a:cubicBezTo>
                  <a:cubicBezTo>
                    <a:pt x="14" y="64"/>
                    <a:pt x="35" y="33"/>
                    <a:pt x="64" y="6"/>
                  </a:cubicBezTo>
                  <a:cubicBezTo>
                    <a:pt x="70" y="1"/>
                    <a:pt x="74" y="0"/>
                    <a:pt x="78" y="8"/>
                  </a:cubicBezTo>
                  <a:cubicBezTo>
                    <a:pt x="100" y="53"/>
                    <a:pt x="86" y="139"/>
                    <a:pt x="49" y="177"/>
                  </a:cubicBezTo>
                  <a:cubicBezTo>
                    <a:pt x="59" y="135"/>
                    <a:pt x="67" y="96"/>
                    <a:pt x="60" y="52"/>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3" name="Freeform 61">
              <a:extLst>
                <a:ext uri="{FF2B5EF4-FFF2-40B4-BE49-F238E27FC236}">
                  <a16:creationId xmlns:a16="http://schemas.microsoft.com/office/drawing/2014/main" id="{23AC4BEE-5D71-8505-02E3-1A680448D0E0}"/>
                </a:ext>
              </a:extLst>
            </p:cNvPr>
            <p:cNvSpPr/>
            <p:nvPr/>
          </p:nvSpPr>
          <p:spPr bwMode="auto">
            <a:xfrm>
              <a:off x="8361363" y="1081088"/>
              <a:ext cx="320675" cy="325438"/>
            </a:xfrm>
            <a:custGeom>
              <a:avLst/>
              <a:gdLst>
                <a:gd name="T0" fmla="*/ 104 w 143"/>
                <a:gd name="T1" fmla="*/ 52 h 145"/>
                <a:gd name="T2" fmla="*/ 107 w 143"/>
                <a:gd name="T3" fmla="*/ 55 h 145"/>
                <a:gd name="T4" fmla="*/ 126 w 143"/>
                <a:gd name="T5" fmla="*/ 86 h 145"/>
                <a:gd name="T6" fmla="*/ 139 w 143"/>
                <a:gd name="T7" fmla="*/ 126 h 145"/>
                <a:gd name="T8" fmla="*/ 139 w 143"/>
                <a:gd name="T9" fmla="*/ 141 h 145"/>
                <a:gd name="T10" fmla="*/ 122 w 143"/>
                <a:gd name="T11" fmla="*/ 141 h 145"/>
                <a:gd name="T12" fmla="*/ 106 w 143"/>
                <a:gd name="T13" fmla="*/ 137 h 145"/>
                <a:gd name="T14" fmla="*/ 44 w 143"/>
                <a:gd name="T15" fmla="*/ 101 h 145"/>
                <a:gd name="T16" fmla="*/ 43 w 143"/>
                <a:gd name="T17" fmla="*/ 101 h 145"/>
                <a:gd name="T18" fmla="*/ 44 w 143"/>
                <a:gd name="T19" fmla="*/ 101 h 145"/>
                <a:gd name="T20" fmla="*/ 27 w 143"/>
                <a:gd name="T21" fmla="*/ 82 h 145"/>
                <a:gd name="T22" fmla="*/ 27 w 143"/>
                <a:gd name="T23" fmla="*/ 82 h 145"/>
                <a:gd name="T24" fmla="*/ 2 w 143"/>
                <a:gd name="T25" fmla="*/ 39 h 145"/>
                <a:gd name="T26" fmla="*/ 5 w 143"/>
                <a:gd name="T27" fmla="*/ 36 h 145"/>
                <a:gd name="T28" fmla="*/ 7 w 143"/>
                <a:gd name="T29" fmla="*/ 38 h 145"/>
                <a:gd name="T30" fmla="*/ 10 w 143"/>
                <a:gd name="T31" fmla="*/ 41 h 145"/>
                <a:gd name="T32" fmla="*/ 21 w 143"/>
                <a:gd name="T33" fmla="*/ 52 h 145"/>
                <a:gd name="T34" fmla="*/ 49 w 143"/>
                <a:gd name="T35" fmla="*/ 74 h 145"/>
                <a:gd name="T36" fmla="*/ 49 w 143"/>
                <a:gd name="T37" fmla="*/ 74 h 145"/>
                <a:gd name="T38" fmla="*/ 60 w 143"/>
                <a:gd name="T39" fmla="*/ 82 h 145"/>
                <a:gd name="T40" fmla="*/ 60 w 143"/>
                <a:gd name="T41" fmla="*/ 82 h 145"/>
                <a:gd name="T42" fmla="*/ 71 w 143"/>
                <a:gd name="T43" fmla="*/ 88 h 145"/>
                <a:gd name="T44" fmla="*/ 79 w 143"/>
                <a:gd name="T45" fmla="*/ 93 h 145"/>
                <a:gd name="T46" fmla="*/ 101 w 143"/>
                <a:gd name="T47" fmla="*/ 103 h 145"/>
                <a:gd name="T48" fmla="*/ 90 w 143"/>
                <a:gd name="T49" fmla="*/ 82 h 145"/>
                <a:gd name="T50" fmla="*/ 90 w 143"/>
                <a:gd name="T51" fmla="*/ 79 h 145"/>
                <a:gd name="T52" fmla="*/ 88 w 143"/>
                <a:gd name="T53" fmla="*/ 77 h 145"/>
                <a:gd name="T54" fmla="*/ 88 w 143"/>
                <a:gd name="T55" fmla="*/ 77 h 145"/>
                <a:gd name="T56" fmla="*/ 71 w 143"/>
                <a:gd name="T57" fmla="*/ 51 h 145"/>
                <a:gd name="T58" fmla="*/ 70 w 143"/>
                <a:gd name="T59" fmla="*/ 49 h 145"/>
                <a:gd name="T60" fmla="*/ 66 w 143"/>
                <a:gd name="T61" fmla="*/ 43 h 145"/>
                <a:gd name="T62" fmla="*/ 66 w 143"/>
                <a:gd name="T63" fmla="*/ 44 h 145"/>
                <a:gd name="T64" fmla="*/ 52 w 143"/>
                <a:gd name="T65" fmla="*/ 27 h 145"/>
                <a:gd name="T66" fmla="*/ 52 w 143"/>
                <a:gd name="T67" fmla="*/ 27 h 145"/>
                <a:gd name="T68" fmla="*/ 27 w 143"/>
                <a:gd name="T69" fmla="*/ 1 h 145"/>
                <a:gd name="T70" fmla="*/ 28 w 143"/>
                <a:gd name="T71" fmla="*/ 0 h 145"/>
                <a:gd name="T72" fmla="*/ 39 w 143"/>
                <a:gd name="T73" fmla="*/ 3 h 145"/>
                <a:gd name="T74" fmla="*/ 45 w 143"/>
                <a:gd name="T75" fmla="*/ 6 h 145"/>
                <a:gd name="T76" fmla="*/ 99 w 143"/>
                <a:gd name="T77" fmla="*/ 46 h 145"/>
                <a:gd name="T78" fmla="*/ 99 w 143"/>
                <a:gd name="T79" fmla="*/ 46 h 145"/>
                <a:gd name="T80" fmla="*/ 104 w 143"/>
                <a:gd name="T81" fmla="*/ 5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45">
                  <a:moveTo>
                    <a:pt x="104" y="52"/>
                  </a:moveTo>
                  <a:cubicBezTo>
                    <a:pt x="105" y="53"/>
                    <a:pt x="106" y="54"/>
                    <a:pt x="107" y="55"/>
                  </a:cubicBezTo>
                  <a:cubicBezTo>
                    <a:pt x="113" y="65"/>
                    <a:pt x="119" y="75"/>
                    <a:pt x="126" y="86"/>
                  </a:cubicBezTo>
                  <a:cubicBezTo>
                    <a:pt x="130" y="99"/>
                    <a:pt x="135" y="112"/>
                    <a:pt x="139" y="126"/>
                  </a:cubicBezTo>
                  <a:cubicBezTo>
                    <a:pt x="141" y="131"/>
                    <a:pt x="143" y="137"/>
                    <a:pt x="139" y="141"/>
                  </a:cubicBezTo>
                  <a:cubicBezTo>
                    <a:pt x="134" y="145"/>
                    <a:pt x="127" y="144"/>
                    <a:pt x="122" y="141"/>
                  </a:cubicBezTo>
                  <a:cubicBezTo>
                    <a:pt x="117" y="138"/>
                    <a:pt x="112" y="138"/>
                    <a:pt x="106" y="137"/>
                  </a:cubicBezTo>
                  <a:cubicBezTo>
                    <a:pt x="85" y="126"/>
                    <a:pt x="64" y="115"/>
                    <a:pt x="44" y="101"/>
                  </a:cubicBezTo>
                  <a:cubicBezTo>
                    <a:pt x="43" y="101"/>
                    <a:pt x="43" y="101"/>
                    <a:pt x="43" y="101"/>
                  </a:cubicBezTo>
                  <a:cubicBezTo>
                    <a:pt x="43" y="101"/>
                    <a:pt x="44" y="101"/>
                    <a:pt x="44" y="101"/>
                  </a:cubicBezTo>
                  <a:cubicBezTo>
                    <a:pt x="40" y="93"/>
                    <a:pt x="34" y="87"/>
                    <a:pt x="27" y="82"/>
                  </a:cubicBezTo>
                  <a:cubicBezTo>
                    <a:pt x="27" y="82"/>
                    <a:pt x="27" y="82"/>
                    <a:pt x="27" y="82"/>
                  </a:cubicBezTo>
                  <a:cubicBezTo>
                    <a:pt x="20" y="67"/>
                    <a:pt x="8" y="55"/>
                    <a:pt x="2" y="39"/>
                  </a:cubicBezTo>
                  <a:cubicBezTo>
                    <a:pt x="0" y="35"/>
                    <a:pt x="1" y="35"/>
                    <a:pt x="5" y="36"/>
                  </a:cubicBezTo>
                  <a:cubicBezTo>
                    <a:pt x="6" y="37"/>
                    <a:pt x="6" y="37"/>
                    <a:pt x="7" y="38"/>
                  </a:cubicBezTo>
                  <a:cubicBezTo>
                    <a:pt x="8" y="39"/>
                    <a:pt x="9" y="40"/>
                    <a:pt x="10" y="41"/>
                  </a:cubicBezTo>
                  <a:cubicBezTo>
                    <a:pt x="13" y="46"/>
                    <a:pt x="17" y="49"/>
                    <a:pt x="21" y="52"/>
                  </a:cubicBezTo>
                  <a:cubicBezTo>
                    <a:pt x="29" y="61"/>
                    <a:pt x="38" y="69"/>
                    <a:pt x="49" y="74"/>
                  </a:cubicBezTo>
                  <a:cubicBezTo>
                    <a:pt x="49" y="74"/>
                    <a:pt x="49" y="74"/>
                    <a:pt x="49" y="74"/>
                  </a:cubicBezTo>
                  <a:cubicBezTo>
                    <a:pt x="51" y="78"/>
                    <a:pt x="56" y="81"/>
                    <a:pt x="60" y="82"/>
                  </a:cubicBezTo>
                  <a:cubicBezTo>
                    <a:pt x="60" y="82"/>
                    <a:pt x="60" y="82"/>
                    <a:pt x="60" y="82"/>
                  </a:cubicBezTo>
                  <a:cubicBezTo>
                    <a:pt x="63" y="86"/>
                    <a:pt x="67" y="87"/>
                    <a:pt x="71" y="88"/>
                  </a:cubicBezTo>
                  <a:cubicBezTo>
                    <a:pt x="73" y="91"/>
                    <a:pt x="76" y="93"/>
                    <a:pt x="79" y="93"/>
                  </a:cubicBezTo>
                  <a:cubicBezTo>
                    <a:pt x="85" y="100"/>
                    <a:pt x="92" y="103"/>
                    <a:pt x="101" y="103"/>
                  </a:cubicBezTo>
                  <a:cubicBezTo>
                    <a:pt x="98" y="95"/>
                    <a:pt x="95" y="88"/>
                    <a:pt x="90" y="82"/>
                  </a:cubicBezTo>
                  <a:cubicBezTo>
                    <a:pt x="90" y="81"/>
                    <a:pt x="90" y="80"/>
                    <a:pt x="90" y="79"/>
                  </a:cubicBezTo>
                  <a:cubicBezTo>
                    <a:pt x="90" y="78"/>
                    <a:pt x="89" y="77"/>
                    <a:pt x="88" y="77"/>
                  </a:cubicBezTo>
                  <a:cubicBezTo>
                    <a:pt x="88" y="77"/>
                    <a:pt x="88" y="77"/>
                    <a:pt x="88" y="77"/>
                  </a:cubicBezTo>
                  <a:cubicBezTo>
                    <a:pt x="84" y="67"/>
                    <a:pt x="79" y="58"/>
                    <a:pt x="71" y="51"/>
                  </a:cubicBezTo>
                  <a:cubicBezTo>
                    <a:pt x="71" y="50"/>
                    <a:pt x="70" y="50"/>
                    <a:pt x="70" y="49"/>
                  </a:cubicBezTo>
                  <a:cubicBezTo>
                    <a:pt x="69" y="46"/>
                    <a:pt x="68" y="44"/>
                    <a:pt x="66" y="43"/>
                  </a:cubicBezTo>
                  <a:cubicBezTo>
                    <a:pt x="66" y="44"/>
                    <a:pt x="66" y="44"/>
                    <a:pt x="66" y="44"/>
                  </a:cubicBezTo>
                  <a:cubicBezTo>
                    <a:pt x="63" y="36"/>
                    <a:pt x="58" y="31"/>
                    <a:pt x="52" y="27"/>
                  </a:cubicBezTo>
                  <a:cubicBezTo>
                    <a:pt x="52" y="27"/>
                    <a:pt x="52" y="27"/>
                    <a:pt x="52" y="27"/>
                  </a:cubicBezTo>
                  <a:cubicBezTo>
                    <a:pt x="45" y="17"/>
                    <a:pt x="36" y="9"/>
                    <a:pt x="27" y="1"/>
                  </a:cubicBezTo>
                  <a:cubicBezTo>
                    <a:pt x="28" y="0"/>
                    <a:pt x="28" y="0"/>
                    <a:pt x="28" y="0"/>
                  </a:cubicBezTo>
                  <a:cubicBezTo>
                    <a:pt x="32" y="1"/>
                    <a:pt x="36" y="2"/>
                    <a:pt x="39" y="3"/>
                  </a:cubicBezTo>
                  <a:cubicBezTo>
                    <a:pt x="41" y="4"/>
                    <a:pt x="43" y="5"/>
                    <a:pt x="45" y="6"/>
                  </a:cubicBezTo>
                  <a:cubicBezTo>
                    <a:pt x="64" y="18"/>
                    <a:pt x="82" y="31"/>
                    <a:pt x="99" y="46"/>
                  </a:cubicBezTo>
                  <a:cubicBezTo>
                    <a:pt x="99" y="46"/>
                    <a:pt x="99" y="46"/>
                    <a:pt x="99" y="46"/>
                  </a:cubicBezTo>
                  <a:cubicBezTo>
                    <a:pt x="100" y="49"/>
                    <a:pt x="101" y="51"/>
                    <a:pt x="104" y="52"/>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4" name="Freeform 62">
              <a:extLst>
                <a:ext uri="{FF2B5EF4-FFF2-40B4-BE49-F238E27FC236}">
                  <a16:creationId xmlns:a16="http://schemas.microsoft.com/office/drawing/2014/main" id="{1C03D982-51A1-1C6B-C855-A188924B53E4}"/>
                </a:ext>
              </a:extLst>
            </p:cNvPr>
            <p:cNvSpPr/>
            <p:nvPr/>
          </p:nvSpPr>
          <p:spPr bwMode="auto">
            <a:xfrm>
              <a:off x="7747000" y="1090613"/>
              <a:ext cx="314325" cy="315913"/>
            </a:xfrm>
            <a:custGeom>
              <a:avLst/>
              <a:gdLst>
                <a:gd name="T0" fmla="*/ 56 w 140"/>
                <a:gd name="T1" fmla="*/ 33 h 141"/>
                <a:gd name="T2" fmla="*/ 110 w 140"/>
                <a:gd name="T3" fmla="*/ 0 h 141"/>
                <a:gd name="T4" fmla="*/ 40 w 140"/>
                <a:gd name="T5" fmla="*/ 102 h 141"/>
                <a:gd name="T6" fmla="*/ 140 w 140"/>
                <a:gd name="T7" fmla="*/ 35 h 141"/>
                <a:gd name="T8" fmla="*/ 108 w 140"/>
                <a:gd name="T9" fmla="*/ 87 h 141"/>
                <a:gd name="T10" fmla="*/ 19 w 140"/>
                <a:gd name="T11" fmla="*/ 137 h 141"/>
                <a:gd name="T12" fmla="*/ 4 w 140"/>
                <a:gd name="T13" fmla="*/ 122 h 141"/>
                <a:gd name="T14" fmla="*/ 25 w 140"/>
                <a:gd name="T15" fmla="*/ 69 h 141"/>
                <a:gd name="T16" fmla="*/ 26 w 140"/>
                <a:gd name="T17" fmla="*/ 68 h 141"/>
                <a:gd name="T18" fmla="*/ 26 w 140"/>
                <a:gd name="T19" fmla="*/ 68 h 141"/>
                <a:gd name="T20" fmla="*/ 28 w 140"/>
                <a:gd name="T21" fmla="*/ 64 h 141"/>
                <a:gd name="T22" fmla="*/ 30 w 140"/>
                <a:gd name="T23" fmla="*/ 62 h 141"/>
                <a:gd name="T24" fmla="*/ 31 w 140"/>
                <a:gd name="T25" fmla="*/ 59 h 141"/>
                <a:gd name="T26" fmla="*/ 34 w 140"/>
                <a:gd name="T27" fmla="*/ 56 h 141"/>
                <a:gd name="T28" fmla="*/ 37 w 140"/>
                <a:gd name="T29" fmla="*/ 51 h 141"/>
                <a:gd name="T30" fmla="*/ 53 w 140"/>
                <a:gd name="T31" fmla="*/ 34 h 141"/>
                <a:gd name="T32" fmla="*/ 56 w 140"/>
                <a:gd name="T33" fmla="*/ 3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0" h="141">
                  <a:moveTo>
                    <a:pt x="56" y="33"/>
                  </a:moveTo>
                  <a:cubicBezTo>
                    <a:pt x="73" y="21"/>
                    <a:pt x="89" y="7"/>
                    <a:pt x="110" y="0"/>
                  </a:cubicBezTo>
                  <a:cubicBezTo>
                    <a:pt x="81" y="28"/>
                    <a:pt x="59" y="62"/>
                    <a:pt x="40" y="102"/>
                  </a:cubicBezTo>
                  <a:cubicBezTo>
                    <a:pt x="82" y="87"/>
                    <a:pt x="111" y="61"/>
                    <a:pt x="140" y="35"/>
                  </a:cubicBezTo>
                  <a:cubicBezTo>
                    <a:pt x="134" y="56"/>
                    <a:pt x="120" y="71"/>
                    <a:pt x="108" y="87"/>
                  </a:cubicBezTo>
                  <a:cubicBezTo>
                    <a:pt x="84" y="114"/>
                    <a:pt x="54" y="129"/>
                    <a:pt x="19" y="137"/>
                  </a:cubicBezTo>
                  <a:cubicBezTo>
                    <a:pt x="3" y="141"/>
                    <a:pt x="0" y="138"/>
                    <a:pt x="4" y="122"/>
                  </a:cubicBezTo>
                  <a:cubicBezTo>
                    <a:pt x="9" y="103"/>
                    <a:pt x="16" y="86"/>
                    <a:pt x="25" y="69"/>
                  </a:cubicBezTo>
                  <a:cubicBezTo>
                    <a:pt x="25" y="69"/>
                    <a:pt x="26" y="68"/>
                    <a:pt x="26" y="68"/>
                  </a:cubicBezTo>
                  <a:cubicBezTo>
                    <a:pt x="26" y="68"/>
                    <a:pt x="26" y="68"/>
                    <a:pt x="26" y="68"/>
                  </a:cubicBezTo>
                  <a:cubicBezTo>
                    <a:pt x="26" y="66"/>
                    <a:pt x="27" y="65"/>
                    <a:pt x="28" y="64"/>
                  </a:cubicBezTo>
                  <a:cubicBezTo>
                    <a:pt x="29" y="63"/>
                    <a:pt x="29" y="62"/>
                    <a:pt x="30" y="62"/>
                  </a:cubicBezTo>
                  <a:cubicBezTo>
                    <a:pt x="31" y="61"/>
                    <a:pt x="31" y="60"/>
                    <a:pt x="31" y="59"/>
                  </a:cubicBezTo>
                  <a:cubicBezTo>
                    <a:pt x="32" y="58"/>
                    <a:pt x="33" y="57"/>
                    <a:pt x="34" y="56"/>
                  </a:cubicBezTo>
                  <a:cubicBezTo>
                    <a:pt x="35" y="55"/>
                    <a:pt x="36" y="53"/>
                    <a:pt x="37" y="51"/>
                  </a:cubicBezTo>
                  <a:cubicBezTo>
                    <a:pt x="44" y="47"/>
                    <a:pt x="49" y="41"/>
                    <a:pt x="53" y="34"/>
                  </a:cubicBezTo>
                  <a:cubicBezTo>
                    <a:pt x="54" y="34"/>
                    <a:pt x="55" y="34"/>
                    <a:pt x="56" y="3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5" name="Freeform 63">
              <a:extLst>
                <a:ext uri="{FF2B5EF4-FFF2-40B4-BE49-F238E27FC236}">
                  <a16:creationId xmlns:a16="http://schemas.microsoft.com/office/drawing/2014/main" id="{0CC906A5-7DAD-0016-8847-05D7C7BABF7A}"/>
                </a:ext>
              </a:extLst>
            </p:cNvPr>
            <p:cNvSpPr/>
            <p:nvPr/>
          </p:nvSpPr>
          <p:spPr bwMode="auto">
            <a:xfrm>
              <a:off x="7747000" y="474663"/>
              <a:ext cx="320675" cy="317500"/>
            </a:xfrm>
            <a:custGeom>
              <a:avLst/>
              <a:gdLst>
                <a:gd name="T0" fmla="*/ 100 w 143"/>
                <a:gd name="T1" fmla="*/ 129 h 142"/>
                <a:gd name="T2" fmla="*/ 105 w 143"/>
                <a:gd name="T3" fmla="*/ 133 h 142"/>
                <a:gd name="T4" fmla="*/ 108 w 143"/>
                <a:gd name="T5" fmla="*/ 136 h 142"/>
                <a:gd name="T6" fmla="*/ 108 w 143"/>
                <a:gd name="T7" fmla="*/ 136 h 142"/>
                <a:gd name="T8" fmla="*/ 109 w 143"/>
                <a:gd name="T9" fmla="*/ 138 h 142"/>
                <a:gd name="T10" fmla="*/ 105 w 143"/>
                <a:gd name="T11" fmla="*/ 142 h 142"/>
                <a:gd name="T12" fmla="*/ 67 w 143"/>
                <a:gd name="T13" fmla="*/ 118 h 142"/>
                <a:gd name="T14" fmla="*/ 67 w 143"/>
                <a:gd name="T15" fmla="*/ 119 h 142"/>
                <a:gd name="T16" fmla="*/ 64 w 143"/>
                <a:gd name="T17" fmla="*/ 116 h 142"/>
                <a:gd name="T18" fmla="*/ 64 w 143"/>
                <a:gd name="T19" fmla="*/ 116 h 142"/>
                <a:gd name="T20" fmla="*/ 61 w 143"/>
                <a:gd name="T21" fmla="*/ 113 h 142"/>
                <a:gd name="T22" fmla="*/ 61 w 143"/>
                <a:gd name="T23" fmla="*/ 113 h 142"/>
                <a:gd name="T24" fmla="*/ 58 w 143"/>
                <a:gd name="T25" fmla="*/ 111 h 142"/>
                <a:gd name="T26" fmla="*/ 58 w 143"/>
                <a:gd name="T27" fmla="*/ 111 h 142"/>
                <a:gd name="T28" fmla="*/ 47 w 143"/>
                <a:gd name="T29" fmla="*/ 100 h 142"/>
                <a:gd name="T30" fmla="*/ 46 w 143"/>
                <a:gd name="T31" fmla="*/ 100 h 142"/>
                <a:gd name="T32" fmla="*/ 44 w 143"/>
                <a:gd name="T33" fmla="*/ 98 h 142"/>
                <a:gd name="T34" fmla="*/ 44 w 143"/>
                <a:gd name="T35" fmla="*/ 97 h 142"/>
                <a:gd name="T36" fmla="*/ 34 w 143"/>
                <a:gd name="T37" fmla="*/ 85 h 142"/>
                <a:gd name="T38" fmla="*/ 32 w 143"/>
                <a:gd name="T39" fmla="*/ 83 h 142"/>
                <a:gd name="T40" fmla="*/ 28 w 143"/>
                <a:gd name="T41" fmla="*/ 77 h 142"/>
                <a:gd name="T42" fmla="*/ 28 w 143"/>
                <a:gd name="T43" fmla="*/ 77 h 142"/>
                <a:gd name="T44" fmla="*/ 26 w 143"/>
                <a:gd name="T45" fmla="*/ 74 h 142"/>
                <a:gd name="T46" fmla="*/ 23 w 143"/>
                <a:gd name="T47" fmla="*/ 69 h 142"/>
                <a:gd name="T48" fmla="*/ 20 w 143"/>
                <a:gd name="T49" fmla="*/ 65 h 142"/>
                <a:gd name="T50" fmla="*/ 20 w 143"/>
                <a:gd name="T51" fmla="*/ 64 h 142"/>
                <a:gd name="T52" fmla="*/ 18 w 143"/>
                <a:gd name="T53" fmla="*/ 60 h 142"/>
                <a:gd name="T54" fmla="*/ 16 w 143"/>
                <a:gd name="T55" fmla="*/ 55 h 142"/>
                <a:gd name="T56" fmla="*/ 15 w 143"/>
                <a:gd name="T57" fmla="*/ 52 h 142"/>
                <a:gd name="T58" fmla="*/ 5 w 143"/>
                <a:gd name="T59" fmla="*/ 21 h 142"/>
                <a:gd name="T60" fmla="*/ 20 w 143"/>
                <a:gd name="T61" fmla="*/ 4 h 142"/>
                <a:gd name="T62" fmla="*/ 126 w 143"/>
                <a:gd name="T63" fmla="*/ 77 h 142"/>
                <a:gd name="T64" fmla="*/ 133 w 143"/>
                <a:gd name="T65" fmla="*/ 86 h 142"/>
                <a:gd name="T66" fmla="*/ 133 w 143"/>
                <a:gd name="T67" fmla="*/ 86 h 142"/>
                <a:gd name="T68" fmla="*/ 135 w 143"/>
                <a:gd name="T69" fmla="*/ 89 h 142"/>
                <a:gd name="T70" fmla="*/ 143 w 143"/>
                <a:gd name="T71" fmla="*/ 108 h 142"/>
                <a:gd name="T72" fmla="*/ 142 w 143"/>
                <a:gd name="T73" fmla="*/ 115 h 142"/>
                <a:gd name="T74" fmla="*/ 41 w 143"/>
                <a:gd name="T75" fmla="*/ 41 h 142"/>
                <a:gd name="T76" fmla="*/ 79 w 143"/>
                <a:gd name="T77" fmla="*/ 105 h 142"/>
                <a:gd name="T78" fmla="*/ 83 w 143"/>
                <a:gd name="T79" fmla="*/ 110 h 142"/>
                <a:gd name="T80" fmla="*/ 84 w 143"/>
                <a:gd name="T81" fmla="*/ 110 h 142"/>
                <a:gd name="T82" fmla="*/ 86 w 143"/>
                <a:gd name="T83" fmla="*/ 113 h 142"/>
                <a:gd name="T84" fmla="*/ 96 w 143"/>
                <a:gd name="T85" fmla="*/ 125 h 142"/>
                <a:gd name="T86" fmla="*/ 100 w 143"/>
                <a:gd name="T87" fmla="*/ 129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3" h="142">
                  <a:moveTo>
                    <a:pt x="100" y="129"/>
                  </a:moveTo>
                  <a:cubicBezTo>
                    <a:pt x="102" y="130"/>
                    <a:pt x="103" y="131"/>
                    <a:pt x="105" y="133"/>
                  </a:cubicBezTo>
                  <a:cubicBezTo>
                    <a:pt x="106" y="134"/>
                    <a:pt x="107" y="135"/>
                    <a:pt x="108" y="136"/>
                  </a:cubicBezTo>
                  <a:cubicBezTo>
                    <a:pt x="108" y="136"/>
                    <a:pt x="108" y="136"/>
                    <a:pt x="108" y="136"/>
                  </a:cubicBezTo>
                  <a:cubicBezTo>
                    <a:pt x="108" y="136"/>
                    <a:pt x="109" y="137"/>
                    <a:pt x="109" y="138"/>
                  </a:cubicBezTo>
                  <a:cubicBezTo>
                    <a:pt x="108" y="139"/>
                    <a:pt x="107" y="141"/>
                    <a:pt x="105" y="142"/>
                  </a:cubicBezTo>
                  <a:cubicBezTo>
                    <a:pt x="92" y="134"/>
                    <a:pt x="80" y="126"/>
                    <a:pt x="67" y="118"/>
                  </a:cubicBezTo>
                  <a:cubicBezTo>
                    <a:pt x="67" y="118"/>
                    <a:pt x="67" y="119"/>
                    <a:pt x="67" y="119"/>
                  </a:cubicBezTo>
                  <a:cubicBezTo>
                    <a:pt x="66" y="118"/>
                    <a:pt x="65" y="117"/>
                    <a:pt x="64" y="116"/>
                  </a:cubicBezTo>
                  <a:cubicBezTo>
                    <a:pt x="64" y="116"/>
                    <a:pt x="64" y="116"/>
                    <a:pt x="64" y="116"/>
                  </a:cubicBezTo>
                  <a:cubicBezTo>
                    <a:pt x="63" y="115"/>
                    <a:pt x="62" y="114"/>
                    <a:pt x="61" y="113"/>
                  </a:cubicBezTo>
                  <a:cubicBezTo>
                    <a:pt x="61" y="113"/>
                    <a:pt x="61" y="113"/>
                    <a:pt x="61" y="113"/>
                  </a:cubicBezTo>
                  <a:cubicBezTo>
                    <a:pt x="60" y="112"/>
                    <a:pt x="59" y="112"/>
                    <a:pt x="58" y="111"/>
                  </a:cubicBezTo>
                  <a:cubicBezTo>
                    <a:pt x="58" y="111"/>
                    <a:pt x="58" y="111"/>
                    <a:pt x="58" y="111"/>
                  </a:cubicBezTo>
                  <a:cubicBezTo>
                    <a:pt x="56" y="106"/>
                    <a:pt x="52" y="102"/>
                    <a:pt x="47" y="100"/>
                  </a:cubicBezTo>
                  <a:cubicBezTo>
                    <a:pt x="47" y="100"/>
                    <a:pt x="46" y="100"/>
                    <a:pt x="46" y="100"/>
                  </a:cubicBezTo>
                  <a:cubicBezTo>
                    <a:pt x="46" y="99"/>
                    <a:pt x="45" y="98"/>
                    <a:pt x="44" y="98"/>
                  </a:cubicBezTo>
                  <a:cubicBezTo>
                    <a:pt x="44" y="98"/>
                    <a:pt x="44" y="97"/>
                    <a:pt x="44" y="97"/>
                  </a:cubicBezTo>
                  <a:cubicBezTo>
                    <a:pt x="42" y="92"/>
                    <a:pt x="38" y="89"/>
                    <a:pt x="34" y="85"/>
                  </a:cubicBezTo>
                  <a:cubicBezTo>
                    <a:pt x="33" y="84"/>
                    <a:pt x="32" y="84"/>
                    <a:pt x="32" y="83"/>
                  </a:cubicBezTo>
                  <a:cubicBezTo>
                    <a:pt x="31" y="81"/>
                    <a:pt x="31" y="78"/>
                    <a:pt x="28" y="77"/>
                  </a:cubicBezTo>
                  <a:cubicBezTo>
                    <a:pt x="28" y="77"/>
                    <a:pt x="28" y="77"/>
                    <a:pt x="28" y="77"/>
                  </a:cubicBezTo>
                  <a:cubicBezTo>
                    <a:pt x="27" y="76"/>
                    <a:pt x="26" y="75"/>
                    <a:pt x="26" y="74"/>
                  </a:cubicBezTo>
                  <a:cubicBezTo>
                    <a:pt x="25" y="72"/>
                    <a:pt x="24" y="71"/>
                    <a:pt x="23" y="69"/>
                  </a:cubicBezTo>
                  <a:cubicBezTo>
                    <a:pt x="22" y="68"/>
                    <a:pt x="21" y="66"/>
                    <a:pt x="20" y="65"/>
                  </a:cubicBezTo>
                  <a:cubicBezTo>
                    <a:pt x="21" y="65"/>
                    <a:pt x="20" y="64"/>
                    <a:pt x="20" y="64"/>
                  </a:cubicBezTo>
                  <a:cubicBezTo>
                    <a:pt x="19" y="62"/>
                    <a:pt x="18" y="61"/>
                    <a:pt x="18" y="60"/>
                  </a:cubicBezTo>
                  <a:cubicBezTo>
                    <a:pt x="17" y="58"/>
                    <a:pt x="17" y="57"/>
                    <a:pt x="16" y="55"/>
                  </a:cubicBezTo>
                  <a:cubicBezTo>
                    <a:pt x="16" y="54"/>
                    <a:pt x="15" y="53"/>
                    <a:pt x="15" y="52"/>
                  </a:cubicBezTo>
                  <a:cubicBezTo>
                    <a:pt x="11" y="42"/>
                    <a:pt x="8" y="31"/>
                    <a:pt x="5" y="21"/>
                  </a:cubicBezTo>
                  <a:cubicBezTo>
                    <a:pt x="0" y="2"/>
                    <a:pt x="2" y="0"/>
                    <a:pt x="20" y="4"/>
                  </a:cubicBezTo>
                  <a:cubicBezTo>
                    <a:pt x="65" y="14"/>
                    <a:pt x="101" y="39"/>
                    <a:pt x="126" y="77"/>
                  </a:cubicBezTo>
                  <a:cubicBezTo>
                    <a:pt x="127" y="81"/>
                    <a:pt x="128" y="85"/>
                    <a:pt x="133" y="86"/>
                  </a:cubicBezTo>
                  <a:cubicBezTo>
                    <a:pt x="133" y="86"/>
                    <a:pt x="133" y="86"/>
                    <a:pt x="133" y="86"/>
                  </a:cubicBezTo>
                  <a:cubicBezTo>
                    <a:pt x="134" y="87"/>
                    <a:pt x="135" y="88"/>
                    <a:pt x="135" y="89"/>
                  </a:cubicBezTo>
                  <a:cubicBezTo>
                    <a:pt x="138" y="96"/>
                    <a:pt x="140" y="102"/>
                    <a:pt x="143" y="108"/>
                  </a:cubicBezTo>
                  <a:cubicBezTo>
                    <a:pt x="143" y="109"/>
                    <a:pt x="143" y="111"/>
                    <a:pt x="142" y="115"/>
                  </a:cubicBezTo>
                  <a:cubicBezTo>
                    <a:pt x="114" y="83"/>
                    <a:pt x="82" y="59"/>
                    <a:pt x="41" y="41"/>
                  </a:cubicBezTo>
                  <a:cubicBezTo>
                    <a:pt x="50" y="67"/>
                    <a:pt x="64" y="86"/>
                    <a:pt x="79" y="105"/>
                  </a:cubicBezTo>
                  <a:cubicBezTo>
                    <a:pt x="78" y="108"/>
                    <a:pt x="80" y="110"/>
                    <a:pt x="83" y="110"/>
                  </a:cubicBezTo>
                  <a:cubicBezTo>
                    <a:pt x="83" y="110"/>
                    <a:pt x="84" y="110"/>
                    <a:pt x="84" y="110"/>
                  </a:cubicBezTo>
                  <a:cubicBezTo>
                    <a:pt x="84" y="111"/>
                    <a:pt x="85" y="112"/>
                    <a:pt x="86" y="113"/>
                  </a:cubicBezTo>
                  <a:cubicBezTo>
                    <a:pt x="88" y="118"/>
                    <a:pt x="92" y="121"/>
                    <a:pt x="96" y="125"/>
                  </a:cubicBezTo>
                  <a:cubicBezTo>
                    <a:pt x="97" y="127"/>
                    <a:pt x="97" y="128"/>
                    <a:pt x="100" y="129"/>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6" name="Freeform 64">
              <a:extLst>
                <a:ext uri="{FF2B5EF4-FFF2-40B4-BE49-F238E27FC236}">
                  <a16:creationId xmlns:a16="http://schemas.microsoft.com/office/drawing/2014/main" id="{8298DB46-9D0E-8D06-FA75-E9620D1BD5BC}"/>
                </a:ext>
              </a:extLst>
            </p:cNvPr>
            <p:cNvSpPr/>
            <p:nvPr/>
          </p:nvSpPr>
          <p:spPr bwMode="auto">
            <a:xfrm>
              <a:off x="8007350" y="1177926"/>
              <a:ext cx="200025" cy="396875"/>
            </a:xfrm>
            <a:custGeom>
              <a:avLst/>
              <a:gdLst>
                <a:gd name="T0" fmla="*/ 3 w 89"/>
                <a:gd name="T1" fmla="*/ 122 h 177"/>
                <a:gd name="T2" fmla="*/ 34 w 89"/>
                <a:gd name="T3" fmla="*/ 7 h 177"/>
                <a:gd name="T4" fmla="*/ 41 w 89"/>
                <a:gd name="T5" fmla="*/ 2 h 177"/>
                <a:gd name="T6" fmla="*/ 42 w 89"/>
                <a:gd name="T7" fmla="*/ 9 h 177"/>
                <a:gd name="T8" fmla="*/ 41 w 89"/>
                <a:gd name="T9" fmla="*/ 11 h 177"/>
                <a:gd name="T10" fmla="*/ 40 w 89"/>
                <a:gd name="T11" fmla="*/ 14 h 177"/>
                <a:gd name="T12" fmla="*/ 39 w 89"/>
                <a:gd name="T13" fmla="*/ 20 h 177"/>
                <a:gd name="T14" fmla="*/ 38 w 89"/>
                <a:gd name="T15" fmla="*/ 22 h 177"/>
                <a:gd name="T16" fmla="*/ 38 w 89"/>
                <a:gd name="T17" fmla="*/ 22 h 177"/>
                <a:gd name="T18" fmla="*/ 34 w 89"/>
                <a:gd name="T19" fmla="*/ 34 h 177"/>
                <a:gd name="T20" fmla="*/ 34 w 89"/>
                <a:gd name="T21" fmla="*/ 42 h 177"/>
                <a:gd name="T22" fmla="*/ 33 w 89"/>
                <a:gd name="T23" fmla="*/ 47 h 177"/>
                <a:gd name="T24" fmla="*/ 33 w 89"/>
                <a:gd name="T25" fmla="*/ 49 h 177"/>
                <a:gd name="T26" fmla="*/ 30 w 89"/>
                <a:gd name="T27" fmla="*/ 67 h 177"/>
                <a:gd name="T28" fmla="*/ 30 w 89"/>
                <a:gd name="T29" fmla="*/ 71 h 177"/>
                <a:gd name="T30" fmla="*/ 29 w 89"/>
                <a:gd name="T31" fmla="*/ 75 h 177"/>
                <a:gd name="T32" fmla="*/ 29 w 89"/>
                <a:gd name="T33" fmla="*/ 81 h 177"/>
                <a:gd name="T34" fmla="*/ 29 w 89"/>
                <a:gd name="T35" fmla="*/ 82 h 177"/>
                <a:gd name="T36" fmla="*/ 30 w 89"/>
                <a:gd name="T37" fmla="*/ 84 h 177"/>
                <a:gd name="T38" fmla="*/ 32 w 89"/>
                <a:gd name="T39" fmla="*/ 123 h 177"/>
                <a:gd name="T40" fmla="*/ 58 w 89"/>
                <a:gd name="T41" fmla="*/ 83 h 177"/>
                <a:gd name="T42" fmla="*/ 58 w 89"/>
                <a:gd name="T43" fmla="*/ 72 h 177"/>
                <a:gd name="T44" fmla="*/ 58 w 89"/>
                <a:gd name="T45" fmla="*/ 72 h 177"/>
                <a:gd name="T46" fmla="*/ 61 w 89"/>
                <a:gd name="T47" fmla="*/ 73 h 177"/>
                <a:gd name="T48" fmla="*/ 83 w 89"/>
                <a:gd name="T49" fmla="*/ 12 h 177"/>
                <a:gd name="T50" fmla="*/ 83 w 89"/>
                <a:gd name="T51" fmla="*/ 12 h 177"/>
                <a:gd name="T52" fmla="*/ 87 w 89"/>
                <a:gd name="T53" fmla="*/ 32 h 177"/>
                <a:gd name="T54" fmla="*/ 83 w 89"/>
                <a:gd name="T55" fmla="*/ 78 h 177"/>
                <a:gd name="T56" fmla="*/ 83 w 89"/>
                <a:gd name="T57" fmla="*/ 80 h 177"/>
                <a:gd name="T58" fmla="*/ 55 w 89"/>
                <a:gd name="T59" fmla="*/ 141 h 177"/>
                <a:gd name="T60" fmla="*/ 55 w 89"/>
                <a:gd name="T61" fmla="*/ 141 h 177"/>
                <a:gd name="T62" fmla="*/ 42 w 89"/>
                <a:gd name="T63" fmla="*/ 155 h 177"/>
                <a:gd name="T64" fmla="*/ 42 w 89"/>
                <a:gd name="T65" fmla="*/ 155 h 177"/>
                <a:gd name="T66" fmla="*/ 27 w 89"/>
                <a:gd name="T67" fmla="*/ 169 h 177"/>
                <a:gd name="T68" fmla="*/ 14 w 89"/>
                <a:gd name="T69" fmla="*/ 166 h 177"/>
                <a:gd name="T70" fmla="*/ 6 w 89"/>
                <a:gd name="T71" fmla="*/ 144 h 177"/>
                <a:gd name="T72" fmla="*/ 5 w 89"/>
                <a:gd name="T73" fmla="*/ 136 h 177"/>
                <a:gd name="T74" fmla="*/ 4 w 89"/>
                <a:gd name="T75" fmla="*/ 130 h 177"/>
                <a:gd name="T76" fmla="*/ 3 w 89"/>
                <a:gd name="T77" fmla="*/ 122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9" h="177">
                  <a:moveTo>
                    <a:pt x="3" y="122"/>
                  </a:moveTo>
                  <a:cubicBezTo>
                    <a:pt x="0" y="80"/>
                    <a:pt x="14" y="43"/>
                    <a:pt x="34" y="7"/>
                  </a:cubicBezTo>
                  <a:cubicBezTo>
                    <a:pt x="36" y="5"/>
                    <a:pt x="36" y="0"/>
                    <a:pt x="41" y="2"/>
                  </a:cubicBezTo>
                  <a:cubicBezTo>
                    <a:pt x="42" y="3"/>
                    <a:pt x="41" y="7"/>
                    <a:pt x="42" y="9"/>
                  </a:cubicBezTo>
                  <a:cubicBezTo>
                    <a:pt x="41" y="9"/>
                    <a:pt x="41" y="10"/>
                    <a:pt x="41" y="11"/>
                  </a:cubicBezTo>
                  <a:cubicBezTo>
                    <a:pt x="41" y="12"/>
                    <a:pt x="40" y="13"/>
                    <a:pt x="40" y="14"/>
                  </a:cubicBezTo>
                  <a:cubicBezTo>
                    <a:pt x="40" y="16"/>
                    <a:pt x="39" y="18"/>
                    <a:pt x="39" y="20"/>
                  </a:cubicBezTo>
                  <a:cubicBezTo>
                    <a:pt x="38" y="21"/>
                    <a:pt x="38" y="21"/>
                    <a:pt x="38" y="22"/>
                  </a:cubicBezTo>
                  <a:cubicBezTo>
                    <a:pt x="38" y="22"/>
                    <a:pt x="38" y="22"/>
                    <a:pt x="38" y="22"/>
                  </a:cubicBezTo>
                  <a:cubicBezTo>
                    <a:pt x="35" y="26"/>
                    <a:pt x="34" y="29"/>
                    <a:pt x="34" y="34"/>
                  </a:cubicBezTo>
                  <a:cubicBezTo>
                    <a:pt x="34" y="36"/>
                    <a:pt x="34" y="39"/>
                    <a:pt x="34" y="42"/>
                  </a:cubicBezTo>
                  <a:cubicBezTo>
                    <a:pt x="34" y="44"/>
                    <a:pt x="33" y="46"/>
                    <a:pt x="33" y="47"/>
                  </a:cubicBezTo>
                  <a:cubicBezTo>
                    <a:pt x="33" y="48"/>
                    <a:pt x="33" y="49"/>
                    <a:pt x="33" y="49"/>
                  </a:cubicBezTo>
                  <a:cubicBezTo>
                    <a:pt x="30" y="55"/>
                    <a:pt x="30" y="61"/>
                    <a:pt x="30" y="67"/>
                  </a:cubicBezTo>
                  <a:cubicBezTo>
                    <a:pt x="30" y="68"/>
                    <a:pt x="30" y="70"/>
                    <a:pt x="30" y="71"/>
                  </a:cubicBezTo>
                  <a:cubicBezTo>
                    <a:pt x="29" y="72"/>
                    <a:pt x="28" y="73"/>
                    <a:pt x="29" y="75"/>
                  </a:cubicBezTo>
                  <a:cubicBezTo>
                    <a:pt x="29" y="77"/>
                    <a:pt x="29" y="79"/>
                    <a:pt x="29" y="81"/>
                  </a:cubicBezTo>
                  <a:cubicBezTo>
                    <a:pt x="29" y="81"/>
                    <a:pt x="29" y="82"/>
                    <a:pt x="29" y="82"/>
                  </a:cubicBezTo>
                  <a:cubicBezTo>
                    <a:pt x="29" y="83"/>
                    <a:pt x="30" y="83"/>
                    <a:pt x="30" y="84"/>
                  </a:cubicBezTo>
                  <a:cubicBezTo>
                    <a:pt x="30" y="97"/>
                    <a:pt x="29" y="109"/>
                    <a:pt x="32" y="123"/>
                  </a:cubicBezTo>
                  <a:cubicBezTo>
                    <a:pt x="43" y="110"/>
                    <a:pt x="50" y="97"/>
                    <a:pt x="58" y="83"/>
                  </a:cubicBezTo>
                  <a:cubicBezTo>
                    <a:pt x="60" y="80"/>
                    <a:pt x="62" y="76"/>
                    <a:pt x="58" y="72"/>
                  </a:cubicBezTo>
                  <a:cubicBezTo>
                    <a:pt x="58" y="72"/>
                    <a:pt x="58" y="72"/>
                    <a:pt x="58" y="72"/>
                  </a:cubicBezTo>
                  <a:cubicBezTo>
                    <a:pt x="59" y="74"/>
                    <a:pt x="60" y="74"/>
                    <a:pt x="61" y="73"/>
                  </a:cubicBezTo>
                  <a:cubicBezTo>
                    <a:pt x="74" y="54"/>
                    <a:pt x="77" y="33"/>
                    <a:pt x="83" y="12"/>
                  </a:cubicBezTo>
                  <a:cubicBezTo>
                    <a:pt x="83" y="12"/>
                    <a:pt x="83" y="12"/>
                    <a:pt x="83" y="12"/>
                  </a:cubicBezTo>
                  <a:cubicBezTo>
                    <a:pt x="89" y="18"/>
                    <a:pt x="86" y="25"/>
                    <a:pt x="87" y="32"/>
                  </a:cubicBezTo>
                  <a:cubicBezTo>
                    <a:pt x="88" y="48"/>
                    <a:pt x="83" y="62"/>
                    <a:pt x="83" y="78"/>
                  </a:cubicBezTo>
                  <a:cubicBezTo>
                    <a:pt x="83" y="78"/>
                    <a:pt x="82" y="79"/>
                    <a:pt x="83" y="80"/>
                  </a:cubicBezTo>
                  <a:cubicBezTo>
                    <a:pt x="76" y="101"/>
                    <a:pt x="64" y="121"/>
                    <a:pt x="55" y="141"/>
                  </a:cubicBezTo>
                  <a:cubicBezTo>
                    <a:pt x="55" y="141"/>
                    <a:pt x="55" y="141"/>
                    <a:pt x="55" y="141"/>
                  </a:cubicBezTo>
                  <a:cubicBezTo>
                    <a:pt x="49" y="144"/>
                    <a:pt x="45" y="149"/>
                    <a:pt x="42" y="155"/>
                  </a:cubicBezTo>
                  <a:cubicBezTo>
                    <a:pt x="42" y="155"/>
                    <a:pt x="42" y="155"/>
                    <a:pt x="42" y="155"/>
                  </a:cubicBezTo>
                  <a:cubicBezTo>
                    <a:pt x="37" y="160"/>
                    <a:pt x="31" y="164"/>
                    <a:pt x="27" y="169"/>
                  </a:cubicBezTo>
                  <a:cubicBezTo>
                    <a:pt x="20" y="177"/>
                    <a:pt x="16" y="174"/>
                    <a:pt x="14" y="166"/>
                  </a:cubicBezTo>
                  <a:cubicBezTo>
                    <a:pt x="11" y="158"/>
                    <a:pt x="8" y="151"/>
                    <a:pt x="6" y="144"/>
                  </a:cubicBezTo>
                  <a:cubicBezTo>
                    <a:pt x="5" y="141"/>
                    <a:pt x="5" y="139"/>
                    <a:pt x="5" y="136"/>
                  </a:cubicBezTo>
                  <a:cubicBezTo>
                    <a:pt x="6" y="134"/>
                    <a:pt x="6" y="132"/>
                    <a:pt x="4" y="130"/>
                  </a:cubicBezTo>
                  <a:cubicBezTo>
                    <a:pt x="3" y="127"/>
                    <a:pt x="3" y="125"/>
                    <a:pt x="3" y="122"/>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7" name="Freeform 65">
              <a:extLst>
                <a:ext uri="{FF2B5EF4-FFF2-40B4-BE49-F238E27FC236}">
                  <a16:creationId xmlns:a16="http://schemas.microsoft.com/office/drawing/2014/main" id="{65479A96-F4A9-6C92-58A0-A3764E632ACF}"/>
                </a:ext>
              </a:extLst>
            </p:cNvPr>
            <p:cNvSpPr/>
            <p:nvPr/>
          </p:nvSpPr>
          <p:spPr bwMode="auto">
            <a:xfrm>
              <a:off x="8005763" y="306388"/>
              <a:ext cx="203200" cy="385763"/>
            </a:xfrm>
            <a:custGeom>
              <a:avLst/>
              <a:gdLst>
                <a:gd name="T0" fmla="*/ 12 w 91"/>
                <a:gd name="T1" fmla="*/ 123 h 172"/>
                <a:gd name="T2" fmla="*/ 12 w 91"/>
                <a:gd name="T3" fmla="*/ 14 h 172"/>
                <a:gd name="T4" fmla="*/ 28 w 91"/>
                <a:gd name="T5" fmla="*/ 9 h 172"/>
                <a:gd name="T6" fmla="*/ 87 w 91"/>
                <a:gd name="T7" fmla="*/ 158 h 172"/>
                <a:gd name="T8" fmla="*/ 85 w 91"/>
                <a:gd name="T9" fmla="*/ 164 h 172"/>
                <a:gd name="T10" fmla="*/ 32 w 91"/>
                <a:gd name="T11" fmla="*/ 54 h 172"/>
                <a:gd name="T12" fmla="*/ 34 w 91"/>
                <a:gd name="T13" fmla="*/ 137 h 172"/>
                <a:gd name="T14" fmla="*/ 39 w 91"/>
                <a:gd name="T15" fmla="*/ 165 h 172"/>
                <a:gd name="T16" fmla="*/ 35 w 91"/>
                <a:gd name="T17" fmla="*/ 172 h 172"/>
                <a:gd name="T18" fmla="*/ 32 w 91"/>
                <a:gd name="T19" fmla="*/ 166 h 172"/>
                <a:gd name="T20" fmla="*/ 32 w 91"/>
                <a:gd name="T21" fmla="*/ 166 h 172"/>
                <a:gd name="T22" fmla="*/ 29 w 91"/>
                <a:gd name="T23" fmla="*/ 162 h 172"/>
                <a:gd name="T24" fmla="*/ 29 w 91"/>
                <a:gd name="T25" fmla="*/ 161 h 172"/>
                <a:gd name="T26" fmla="*/ 26 w 91"/>
                <a:gd name="T27" fmla="*/ 158 h 172"/>
                <a:gd name="T28" fmla="*/ 26 w 91"/>
                <a:gd name="T29" fmla="*/ 158 h 172"/>
                <a:gd name="T30" fmla="*/ 24 w 91"/>
                <a:gd name="T31" fmla="*/ 152 h 172"/>
                <a:gd name="T32" fmla="*/ 23 w 91"/>
                <a:gd name="T33" fmla="*/ 150 h 172"/>
                <a:gd name="T34" fmla="*/ 21 w 91"/>
                <a:gd name="T35" fmla="*/ 146 h 172"/>
                <a:gd name="T36" fmla="*/ 18 w 91"/>
                <a:gd name="T37" fmla="*/ 141 h 172"/>
                <a:gd name="T38" fmla="*/ 12 w 91"/>
                <a:gd name="T39" fmla="*/ 123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1" h="172">
                  <a:moveTo>
                    <a:pt x="12" y="123"/>
                  </a:moveTo>
                  <a:cubicBezTo>
                    <a:pt x="0" y="87"/>
                    <a:pt x="1" y="50"/>
                    <a:pt x="12" y="14"/>
                  </a:cubicBezTo>
                  <a:cubicBezTo>
                    <a:pt x="16" y="1"/>
                    <a:pt x="18" y="0"/>
                    <a:pt x="28" y="9"/>
                  </a:cubicBezTo>
                  <a:cubicBezTo>
                    <a:pt x="74" y="48"/>
                    <a:pt x="91" y="99"/>
                    <a:pt x="87" y="158"/>
                  </a:cubicBezTo>
                  <a:cubicBezTo>
                    <a:pt x="87" y="160"/>
                    <a:pt x="87" y="162"/>
                    <a:pt x="85" y="164"/>
                  </a:cubicBezTo>
                  <a:cubicBezTo>
                    <a:pt x="73" y="125"/>
                    <a:pt x="58" y="89"/>
                    <a:pt x="32" y="54"/>
                  </a:cubicBezTo>
                  <a:cubicBezTo>
                    <a:pt x="27" y="83"/>
                    <a:pt x="30" y="110"/>
                    <a:pt x="34" y="137"/>
                  </a:cubicBezTo>
                  <a:cubicBezTo>
                    <a:pt x="35" y="146"/>
                    <a:pt x="38" y="155"/>
                    <a:pt x="39" y="165"/>
                  </a:cubicBezTo>
                  <a:cubicBezTo>
                    <a:pt x="40" y="169"/>
                    <a:pt x="41" y="172"/>
                    <a:pt x="35" y="172"/>
                  </a:cubicBezTo>
                  <a:cubicBezTo>
                    <a:pt x="34" y="169"/>
                    <a:pt x="34" y="167"/>
                    <a:pt x="32" y="166"/>
                  </a:cubicBezTo>
                  <a:cubicBezTo>
                    <a:pt x="32" y="166"/>
                    <a:pt x="32" y="166"/>
                    <a:pt x="32" y="166"/>
                  </a:cubicBezTo>
                  <a:cubicBezTo>
                    <a:pt x="31" y="165"/>
                    <a:pt x="30" y="164"/>
                    <a:pt x="29" y="162"/>
                  </a:cubicBezTo>
                  <a:cubicBezTo>
                    <a:pt x="29" y="162"/>
                    <a:pt x="29" y="161"/>
                    <a:pt x="29" y="161"/>
                  </a:cubicBezTo>
                  <a:cubicBezTo>
                    <a:pt x="28" y="160"/>
                    <a:pt x="27" y="159"/>
                    <a:pt x="26" y="158"/>
                  </a:cubicBezTo>
                  <a:cubicBezTo>
                    <a:pt x="26" y="158"/>
                    <a:pt x="26" y="158"/>
                    <a:pt x="26" y="158"/>
                  </a:cubicBezTo>
                  <a:cubicBezTo>
                    <a:pt x="26" y="156"/>
                    <a:pt x="26" y="153"/>
                    <a:pt x="24" y="152"/>
                  </a:cubicBezTo>
                  <a:cubicBezTo>
                    <a:pt x="24" y="151"/>
                    <a:pt x="23" y="150"/>
                    <a:pt x="23" y="150"/>
                  </a:cubicBezTo>
                  <a:cubicBezTo>
                    <a:pt x="22" y="148"/>
                    <a:pt x="22" y="147"/>
                    <a:pt x="21" y="146"/>
                  </a:cubicBezTo>
                  <a:cubicBezTo>
                    <a:pt x="20" y="144"/>
                    <a:pt x="19" y="143"/>
                    <a:pt x="18" y="141"/>
                  </a:cubicBezTo>
                  <a:cubicBezTo>
                    <a:pt x="17" y="135"/>
                    <a:pt x="16" y="128"/>
                    <a:pt x="12" y="12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8" name="Freeform 66">
              <a:extLst>
                <a:ext uri="{FF2B5EF4-FFF2-40B4-BE49-F238E27FC236}">
                  <a16:creationId xmlns:a16="http://schemas.microsoft.com/office/drawing/2014/main" id="{F267008A-6B3B-EA7C-FDF0-D4A641F00F7C}"/>
                </a:ext>
              </a:extLst>
            </p:cNvPr>
            <p:cNvSpPr/>
            <p:nvPr/>
          </p:nvSpPr>
          <p:spPr bwMode="auto">
            <a:xfrm>
              <a:off x="8226425" y="1179513"/>
              <a:ext cx="190500" cy="392113"/>
            </a:xfrm>
            <a:custGeom>
              <a:avLst/>
              <a:gdLst>
                <a:gd name="T0" fmla="*/ 60 w 85"/>
                <a:gd name="T1" fmla="*/ 167 h 175"/>
                <a:gd name="T2" fmla="*/ 32 w 85"/>
                <a:gd name="T3" fmla="*/ 138 h 175"/>
                <a:gd name="T4" fmla="*/ 30 w 85"/>
                <a:gd name="T5" fmla="*/ 133 h 175"/>
                <a:gd name="T6" fmla="*/ 29 w 85"/>
                <a:gd name="T7" fmla="*/ 132 h 175"/>
                <a:gd name="T8" fmla="*/ 22 w 85"/>
                <a:gd name="T9" fmla="*/ 120 h 175"/>
                <a:gd name="T10" fmla="*/ 22 w 85"/>
                <a:gd name="T11" fmla="*/ 120 h 175"/>
                <a:gd name="T12" fmla="*/ 18 w 85"/>
                <a:gd name="T13" fmla="*/ 113 h 175"/>
                <a:gd name="T14" fmla="*/ 18 w 85"/>
                <a:gd name="T15" fmla="*/ 113 h 175"/>
                <a:gd name="T16" fmla="*/ 16 w 85"/>
                <a:gd name="T17" fmla="*/ 109 h 175"/>
                <a:gd name="T18" fmla="*/ 16 w 85"/>
                <a:gd name="T19" fmla="*/ 110 h 175"/>
                <a:gd name="T20" fmla="*/ 13 w 85"/>
                <a:gd name="T21" fmla="*/ 101 h 175"/>
                <a:gd name="T22" fmla="*/ 11 w 85"/>
                <a:gd name="T23" fmla="*/ 96 h 175"/>
                <a:gd name="T24" fmla="*/ 10 w 85"/>
                <a:gd name="T25" fmla="*/ 93 h 175"/>
                <a:gd name="T26" fmla="*/ 10 w 85"/>
                <a:gd name="T27" fmla="*/ 91 h 175"/>
                <a:gd name="T28" fmla="*/ 8 w 85"/>
                <a:gd name="T29" fmla="*/ 87 h 175"/>
                <a:gd name="T30" fmla="*/ 8 w 85"/>
                <a:gd name="T31" fmla="*/ 87 h 175"/>
                <a:gd name="T32" fmla="*/ 2 w 85"/>
                <a:gd name="T33" fmla="*/ 60 h 175"/>
                <a:gd name="T34" fmla="*/ 2 w 85"/>
                <a:gd name="T35" fmla="*/ 60 h 175"/>
                <a:gd name="T36" fmla="*/ 2 w 85"/>
                <a:gd name="T37" fmla="*/ 11 h 175"/>
                <a:gd name="T38" fmla="*/ 2 w 85"/>
                <a:gd name="T39" fmla="*/ 11 h 175"/>
                <a:gd name="T40" fmla="*/ 3 w 85"/>
                <a:gd name="T41" fmla="*/ 11 h 175"/>
                <a:gd name="T42" fmla="*/ 4 w 85"/>
                <a:gd name="T43" fmla="*/ 11 h 175"/>
                <a:gd name="T44" fmla="*/ 4 w 85"/>
                <a:gd name="T45" fmla="*/ 11 h 175"/>
                <a:gd name="T46" fmla="*/ 12 w 85"/>
                <a:gd name="T47" fmla="*/ 33 h 175"/>
                <a:gd name="T48" fmla="*/ 12 w 85"/>
                <a:gd name="T49" fmla="*/ 33 h 175"/>
                <a:gd name="T50" fmla="*/ 17 w 85"/>
                <a:gd name="T51" fmla="*/ 51 h 175"/>
                <a:gd name="T52" fmla="*/ 17 w 85"/>
                <a:gd name="T53" fmla="*/ 52 h 175"/>
                <a:gd name="T54" fmla="*/ 17 w 85"/>
                <a:gd name="T55" fmla="*/ 52 h 175"/>
                <a:gd name="T56" fmla="*/ 37 w 85"/>
                <a:gd name="T57" fmla="*/ 93 h 175"/>
                <a:gd name="T58" fmla="*/ 38 w 85"/>
                <a:gd name="T59" fmla="*/ 93 h 175"/>
                <a:gd name="T60" fmla="*/ 50 w 85"/>
                <a:gd name="T61" fmla="*/ 115 h 175"/>
                <a:gd name="T62" fmla="*/ 56 w 85"/>
                <a:gd name="T63" fmla="*/ 120 h 175"/>
                <a:gd name="T64" fmla="*/ 60 w 85"/>
                <a:gd name="T65" fmla="*/ 113 h 175"/>
                <a:gd name="T66" fmla="*/ 54 w 85"/>
                <a:gd name="T67" fmla="*/ 44 h 175"/>
                <a:gd name="T68" fmla="*/ 53 w 85"/>
                <a:gd name="T69" fmla="*/ 36 h 175"/>
                <a:gd name="T70" fmla="*/ 47 w 85"/>
                <a:gd name="T71" fmla="*/ 0 h 175"/>
                <a:gd name="T72" fmla="*/ 85 w 85"/>
                <a:gd name="T73" fmla="*/ 97 h 175"/>
                <a:gd name="T74" fmla="*/ 79 w 85"/>
                <a:gd name="T75" fmla="*/ 154 h 175"/>
                <a:gd name="T76" fmla="*/ 78 w 85"/>
                <a:gd name="T77" fmla="*/ 156 h 175"/>
                <a:gd name="T78" fmla="*/ 73 w 85"/>
                <a:gd name="T79" fmla="*/ 173 h 175"/>
                <a:gd name="T80" fmla="*/ 72 w 85"/>
                <a:gd name="T81" fmla="*/ 174 h 175"/>
                <a:gd name="T82" fmla="*/ 71 w 85"/>
                <a:gd name="T83" fmla="*/ 175 h 175"/>
                <a:gd name="T84" fmla="*/ 69 w 85"/>
                <a:gd name="T85" fmla="*/ 174 h 175"/>
                <a:gd name="T86" fmla="*/ 68 w 85"/>
                <a:gd name="T87" fmla="*/ 174 h 175"/>
                <a:gd name="T88" fmla="*/ 60 w 85"/>
                <a:gd name="T89" fmla="*/ 16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5" h="175">
                  <a:moveTo>
                    <a:pt x="60" y="167"/>
                  </a:moveTo>
                  <a:cubicBezTo>
                    <a:pt x="50" y="157"/>
                    <a:pt x="41" y="148"/>
                    <a:pt x="32" y="138"/>
                  </a:cubicBezTo>
                  <a:cubicBezTo>
                    <a:pt x="35" y="134"/>
                    <a:pt x="31" y="134"/>
                    <a:pt x="30" y="133"/>
                  </a:cubicBezTo>
                  <a:cubicBezTo>
                    <a:pt x="30" y="133"/>
                    <a:pt x="30" y="132"/>
                    <a:pt x="29" y="132"/>
                  </a:cubicBezTo>
                  <a:cubicBezTo>
                    <a:pt x="28" y="127"/>
                    <a:pt x="27" y="122"/>
                    <a:pt x="22" y="120"/>
                  </a:cubicBezTo>
                  <a:cubicBezTo>
                    <a:pt x="22" y="120"/>
                    <a:pt x="22" y="120"/>
                    <a:pt x="22" y="120"/>
                  </a:cubicBezTo>
                  <a:cubicBezTo>
                    <a:pt x="22" y="117"/>
                    <a:pt x="21" y="114"/>
                    <a:pt x="18" y="113"/>
                  </a:cubicBezTo>
                  <a:cubicBezTo>
                    <a:pt x="18" y="113"/>
                    <a:pt x="18" y="113"/>
                    <a:pt x="18" y="113"/>
                  </a:cubicBezTo>
                  <a:cubicBezTo>
                    <a:pt x="17" y="111"/>
                    <a:pt x="17" y="110"/>
                    <a:pt x="16" y="109"/>
                  </a:cubicBezTo>
                  <a:cubicBezTo>
                    <a:pt x="16" y="109"/>
                    <a:pt x="16" y="110"/>
                    <a:pt x="16" y="110"/>
                  </a:cubicBezTo>
                  <a:cubicBezTo>
                    <a:pt x="16" y="106"/>
                    <a:pt x="16" y="103"/>
                    <a:pt x="13" y="101"/>
                  </a:cubicBezTo>
                  <a:cubicBezTo>
                    <a:pt x="12" y="99"/>
                    <a:pt x="12" y="98"/>
                    <a:pt x="11" y="96"/>
                  </a:cubicBezTo>
                  <a:cubicBezTo>
                    <a:pt x="11" y="95"/>
                    <a:pt x="11" y="94"/>
                    <a:pt x="10" y="93"/>
                  </a:cubicBezTo>
                  <a:cubicBezTo>
                    <a:pt x="10" y="92"/>
                    <a:pt x="10" y="91"/>
                    <a:pt x="10" y="91"/>
                  </a:cubicBezTo>
                  <a:cubicBezTo>
                    <a:pt x="9" y="89"/>
                    <a:pt x="8" y="88"/>
                    <a:pt x="8" y="87"/>
                  </a:cubicBezTo>
                  <a:cubicBezTo>
                    <a:pt x="8" y="87"/>
                    <a:pt x="8" y="87"/>
                    <a:pt x="8" y="87"/>
                  </a:cubicBezTo>
                  <a:cubicBezTo>
                    <a:pt x="8" y="78"/>
                    <a:pt x="7" y="68"/>
                    <a:pt x="2" y="60"/>
                  </a:cubicBezTo>
                  <a:cubicBezTo>
                    <a:pt x="2" y="60"/>
                    <a:pt x="2" y="60"/>
                    <a:pt x="2" y="60"/>
                  </a:cubicBezTo>
                  <a:cubicBezTo>
                    <a:pt x="2" y="43"/>
                    <a:pt x="0" y="27"/>
                    <a:pt x="2" y="11"/>
                  </a:cubicBezTo>
                  <a:cubicBezTo>
                    <a:pt x="2" y="11"/>
                    <a:pt x="2" y="11"/>
                    <a:pt x="2" y="11"/>
                  </a:cubicBezTo>
                  <a:cubicBezTo>
                    <a:pt x="3" y="11"/>
                    <a:pt x="3" y="11"/>
                    <a:pt x="3" y="11"/>
                  </a:cubicBezTo>
                  <a:cubicBezTo>
                    <a:pt x="4" y="11"/>
                    <a:pt x="4" y="11"/>
                    <a:pt x="4" y="11"/>
                  </a:cubicBezTo>
                  <a:cubicBezTo>
                    <a:pt x="4" y="11"/>
                    <a:pt x="4" y="11"/>
                    <a:pt x="4" y="11"/>
                  </a:cubicBezTo>
                  <a:cubicBezTo>
                    <a:pt x="7" y="18"/>
                    <a:pt x="7" y="27"/>
                    <a:pt x="12" y="33"/>
                  </a:cubicBezTo>
                  <a:cubicBezTo>
                    <a:pt x="12" y="33"/>
                    <a:pt x="12" y="33"/>
                    <a:pt x="12" y="33"/>
                  </a:cubicBezTo>
                  <a:cubicBezTo>
                    <a:pt x="11" y="40"/>
                    <a:pt x="13" y="45"/>
                    <a:pt x="17" y="51"/>
                  </a:cubicBezTo>
                  <a:cubicBezTo>
                    <a:pt x="17" y="52"/>
                    <a:pt x="17" y="52"/>
                    <a:pt x="17" y="52"/>
                  </a:cubicBezTo>
                  <a:cubicBezTo>
                    <a:pt x="17" y="52"/>
                    <a:pt x="17" y="52"/>
                    <a:pt x="17" y="52"/>
                  </a:cubicBezTo>
                  <a:cubicBezTo>
                    <a:pt x="20" y="68"/>
                    <a:pt x="29" y="80"/>
                    <a:pt x="37" y="93"/>
                  </a:cubicBezTo>
                  <a:cubicBezTo>
                    <a:pt x="38" y="93"/>
                    <a:pt x="38" y="93"/>
                    <a:pt x="38" y="93"/>
                  </a:cubicBezTo>
                  <a:cubicBezTo>
                    <a:pt x="40" y="102"/>
                    <a:pt x="45" y="108"/>
                    <a:pt x="50" y="115"/>
                  </a:cubicBezTo>
                  <a:cubicBezTo>
                    <a:pt x="52" y="118"/>
                    <a:pt x="53" y="121"/>
                    <a:pt x="56" y="120"/>
                  </a:cubicBezTo>
                  <a:cubicBezTo>
                    <a:pt x="59" y="118"/>
                    <a:pt x="60" y="115"/>
                    <a:pt x="60" y="113"/>
                  </a:cubicBezTo>
                  <a:cubicBezTo>
                    <a:pt x="60" y="89"/>
                    <a:pt x="61" y="66"/>
                    <a:pt x="54" y="44"/>
                  </a:cubicBezTo>
                  <a:cubicBezTo>
                    <a:pt x="54" y="41"/>
                    <a:pt x="54" y="38"/>
                    <a:pt x="53" y="36"/>
                  </a:cubicBezTo>
                  <a:cubicBezTo>
                    <a:pt x="54" y="24"/>
                    <a:pt x="47" y="13"/>
                    <a:pt x="47" y="0"/>
                  </a:cubicBezTo>
                  <a:cubicBezTo>
                    <a:pt x="66" y="14"/>
                    <a:pt x="84" y="74"/>
                    <a:pt x="85" y="97"/>
                  </a:cubicBezTo>
                  <a:cubicBezTo>
                    <a:pt x="85" y="116"/>
                    <a:pt x="82" y="135"/>
                    <a:pt x="79" y="154"/>
                  </a:cubicBezTo>
                  <a:cubicBezTo>
                    <a:pt x="78" y="155"/>
                    <a:pt x="78" y="155"/>
                    <a:pt x="78" y="156"/>
                  </a:cubicBezTo>
                  <a:cubicBezTo>
                    <a:pt x="77" y="162"/>
                    <a:pt x="75" y="168"/>
                    <a:pt x="73" y="173"/>
                  </a:cubicBezTo>
                  <a:cubicBezTo>
                    <a:pt x="73" y="173"/>
                    <a:pt x="72" y="174"/>
                    <a:pt x="72" y="174"/>
                  </a:cubicBezTo>
                  <a:cubicBezTo>
                    <a:pt x="72" y="174"/>
                    <a:pt x="71" y="174"/>
                    <a:pt x="71" y="175"/>
                  </a:cubicBezTo>
                  <a:cubicBezTo>
                    <a:pt x="69" y="174"/>
                    <a:pt x="69" y="174"/>
                    <a:pt x="69" y="174"/>
                  </a:cubicBezTo>
                  <a:cubicBezTo>
                    <a:pt x="69" y="174"/>
                    <a:pt x="68" y="174"/>
                    <a:pt x="68" y="174"/>
                  </a:cubicBezTo>
                  <a:cubicBezTo>
                    <a:pt x="67" y="170"/>
                    <a:pt x="64" y="168"/>
                    <a:pt x="60" y="167"/>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9" name="Freeform 67">
              <a:extLst>
                <a:ext uri="{FF2B5EF4-FFF2-40B4-BE49-F238E27FC236}">
                  <a16:creationId xmlns:a16="http://schemas.microsoft.com/office/drawing/2014/main" id="{6DC32487-99A2-1146-042A-5A5617E526EA}"/>
                </a:ext>
              </a:extLst>
            </p:cNvPr>
            <p:cNvSpPr/>
            <p:nvPr/>
          </p:nvSpPr>
          <p:spPr bwMode="auto">
            <a:xfrm>
              <a:off x="8458200" y="736601"/>
              <a:ext cx="387350" cy="195263"/>
            </a:xfrm>
            <a:custGeom>
              <a:avLst/>
              <a:gdLst>
                <a:gd name="T0" fmla="*/ 83 w 173"/>
                <a:gd name="T1" fmla="*/ 54 h 87"/>
                <a:gd name="T2" fmla="*/ 89 w 173"/>
                <a:gd name="T3" fmla="*/ 50 h 87"/>
                <a:gd name="T4" fmla="*/ 91 w 173"/>
                <a:gd name="T5" fmla="*/ 49 h 87"/>
                <a:gd name="T6" fmla="*/ 95 w 173"/>
                <a:gd name="T7" fmla="*/ 47 h 87"/>
                <a:gd name="T8" fmla="*/ 101 w 173"/>
                <a:gd name="T9" fmla="*/ 43 h 87"/>
                <a:gd name="T10" fmla="*/ 106 w 173"/>
                <a:gd name="T11" fmla="*/ 41 h 87"/>
                <a:gd name="T12" fmla="*/ 106 w 173"/>
                <a:gd name="T13" fmla="*/ 41 h 87"/>
                <a:gd name="T14" fmla="*/ 106 w 173"/>
                <a:gd name="T15" fmla="*/ 40 h 87"/>
                <a:gd name="T16" fmla="*/ 108 w 173"/>
                <a:gd name="T17" fmla="*/ 39 h 87"/>
                <a:gd name="T18" fmla="*/ 121 w 173"/>
                <a:gd name="T19" fmla="*/ 28 h 87"/>
                <a:gd name="T20" fmla="*/ 86 w 173"/>
                <a:gd name="T21" fmla="*/ 28 h 87"/>
                <a:gd name="T22" fmla="*/ 72 w 173"/>
                <a:gd name="T23" fmla="*/ 29 h 87"/>
                <a:gd name="T24" fmla="*/ 39 w 173"/>
                <a:gd name="T25" fmla="*/ 32 h 87"/>
                <a:gd name="T26" fmla="*/ 39 w 173"/>
                <a:gd name="T27" fmla="*/ 32 h 87"/>
                <a:gd name="T28" fmla="*/ 0 w 173"/>
                <a:gd name="T29" fmla="*/ 38 h 87"/>
                <a:gd name="T30" fmla="*/ 0 w 173"/>
                <a:gd name="T31" fmla="*/ 34 h 87"/>
                <a:gd name="T32" fmla="*/ 24 w 173"/>
                <a:gd name="T33" fmla="*/ 19 h 87"/>
                <a:gd name="T34" fmla="*/ 25 w 173"/>
                <a:gd name="T35" fmla="*/ 19 h 87"/>
                <a:gd name="T36" fmla="*/ 53 w 173"/>
                <a:gd name="T37" fmla="*/ 8 h 87"/>
                <a:gd name="T38" fmla="*/ 53 w 173"/>
                <a:gd name="T39" fmla="*/ 8 h 87"/>
                <a:gd name="T40" fmla="*/ 77 w 173"/>
                <a:gd name="T41" fmla="*/ 2 h 87"/>
                <a:gd name="T42" fmla="*/ 78 w 173"/>
                <a:gd name="T43" fmla="*/ 2 h 87"/>
                <a:gd name="T44" fmla="*/ 91 w 173"/>
                <a:gd name="T45" fmla="*/ 1 h 87"/>
                <a:gd name="T46" fmla="*/ 173 w 173"/>
                <a:gd name="T47" fmla="*/ 16 h 87"/>
                <a:gd name="T48" fmla="*/ 172 w 173"/>
                <a:gd name="T49" fmla="*/ 19 h 87"/>
                <a:gd name="T50" fmla="*/ 168 w 173"/>
                <a:gd name="T51" fmla="*/ 24 h 87"/>
                <a:gd name="T52" fmla="*/ 110 w 173"/>
                <a:gd name="T53" fmla="*/ 68 h 87"/>
                <a:gd name="T54" fmla="*/ 12 w 173"/>
                <a:gd name="T55" fmla="*/ 81 h 87"/>
                <a:gd name="T56" fmla="*/ 58 w 173"/>
                <a:gd name="T57" fmla="*/ 67 h 87"/>
                <a:gd name="T58" fmla="*/ 60 w 173"/>
                <a:gd name="T59" fmla="*/ 65 h 87"/>
                <a:gd name="T60" fmla="*/ 64 w 173"/>
                <a:gd name="T61" fmla="*/ 63 h 87"/>
                <a:gd name="T62" fmla="*/ 71 w 173"/>
                <a:gd name="T63" fmla="*/ 59 h 87"/>
                <a:gd name="T64" fmla="*/ 72 w 173"/>
                <a:gd name="T65" fmla="*/ 59 h 87"/>
                <a:gd name="T66" fmla="*/ 75 w 173"/>
                <a:gd name="T67" fmla="*/ 57 h 87"/>
                <a:gd name="T68" fmla="*/ 80 w 173"/>
                <a:gd name="T69" fmla="*/ 55 h 87"/>
                <a:gd name="T70" fmla="*/ 83 w 173"/>
                <a:gd name="T71" fmla="*/ 5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73" h="87">
                  <a:moveTo>
                    <a:pt x="83" y="54"/>
                  </a:moveTo>
                  <a:cubicBezTo>
                    <a:pt x="85" y="54"/>
                    <a:pt x="87" y="52"/>
                    <a:pt x="89" y="50"/>
                  </a:cubicBezTo>
                  <a:cubicBezTo>
                    <a:pt x="90" y="50"/>
                    <a:pt x="90" y="49"/>
                    <a:pt x="91" y="49"/>
                  </a:cubicBezTo>
                  <a:cubicBezTo>
                    <a:pt x="92" y="48"/>
                    <a:pt x="93" y="47"/>
                    <a:pt x="95" y="47"/>
                  </a:cubicBezTo>
                  <a:cubicBezTo>
                    <a:pt x="97" y="46"/>
                    <a:pt x="100" y="46"/>
                    <a:pt x="101" y="43"/>
                  </a:cubicBezTo>
                  <a:cubicBezTo>
                    <a:pt x="103" y="42"/>
                    <a:pt x="105" y="41"/>
                    <a:pt x="106" y="41"/>
                  </a:cubicBezTo>
                  <a:cubicBezTo>
                    <a:pt x="106" y="41"/>
                    <a:pt x="106" y="41"/>
                    <a:pt x="106" y="41"/>
                  </a:cubicBezTo>
                  <a:cubicBezTo>
                    <a:pt x="106" y="40"/>
                    <a:pt x="106" y="40"/>
                    <a:pt x="106" y="40"/>
                  </a:cubicBezTo>
                  <a:cubicBezTo>
                    <a:pt x="107" y="40"/>
                    <a:pt x="107" y="40"/>
                    <a:pt x="108" y="39"/>
                  </a:cubicBezTo>
                  <a:cubicBezTo>
                    <a:pt x="113" y="37"/>
                    <a:pt x="117" y="35"/>
                    <a:pt x="121" y="28"/>
                  </a:cubicBezTo>
                  <a:cubicBezTo>
                    <a:pt x="109" y="27"/>
                    <a:pt x="98" y="26"/>
                    <a:pt x="86" y="28"/>
                  </a:cubicBezTo>
                  <a:cubicBezTo>
                    <a:pt x="82" y="27"/>
                    <a:pt x="77" y="27"/>
                    <a:pt x="72" y="29"/>
                  </a:cubicBezTo>
                  <a:cubicBezTo>
                    <a:pt x="61" y="27"/>
                    <a:pt x="50" y="29"/>
                    <a:pt x="39" y="32"/>
                  </a:cubicBezTo>
                  <a:cubicBezTo>
                    <a:pt x="39" y="32"/>
                    <a:pt x="39" y="32"/>
                    <a:pt x="39" y="32"/>
                  </a:cubicBezTo>
                  <a:cubicBezTo>
                    <a:pt x="26" y="30"/>
                    <a:pt x="14" y="40"/>
                    <a:pt x="0" y="38"/>
                  </a:cubicBezTo>
                  <a:cubicBezTo>
                    <a:pt x="0" y="36"/>
                    <a:pt x="0" y="35"/>
                    <a:pt x="0" y="34"/>
                  </a:cubicBezTo>
                  <a:cubicBezTo>
                    <a:pt x="9" y="31"/>
                    <a:pt x="17" y="25"/>
                    <a:pt x="24" y="19"/>
                  </a:cubicBezTo>
                  <a:cubicBezTo>
                    <a:pt x="24" y="19"/>
                    <a:pt x="25" y="19"/>
                    <a:pt x="25" y="19"/>
                  </a:cubicBezTo>
                  <a:cubicBezTo>
                    <a:pt x="35" y="17"/>
                    <a:pt x="44" y="12"/>
                    <a:pt x="53" y="8"/>
                  </a:cubicBezTo>
                  <a:cubicBezTo>
                    <a:pt x="53" y="8"/>
                    <a:pt x="53" y="8"/>
                    <a:pt x="53" y="8"/>
                  </a:cubicBezTo>
                  <a:cubicBezTo>
                    <a:pt x="61" y="7"/>
                    <a:pt x="70" y="5"/>
                    <a:pt x="77" y="2"/>
                  </a:cubicBezTo>
                  <a:cubicBezTo>
                    <a:pt x="77" y="2"/>
                    <a:pt x="78" y="2"/>
                    <a:pt x="78" y="2"/>
                  </a:cubicBezTo>
                  <a:cubicBezTo>
                    <a:pt x="82" y="1"/>
                    <a:pt x="87" y="1"/>
                    <a:pt x="91" y="1"/>
                  </a:cubicBezTo>
                  <a:cubicBezTo>
                    <a:pt x="120" y="0"/>
                    <a:pt x="147" y="1"/>
                    <a:pt x="173" y="16"/>
                  </a:cubicBezTo>
                  <a:cubicBezTo>
                    <a:pt x="173" y="17"/>
                    <a:pt x="172" y="18"/>
                    <a:pt x="172" y="19"/>
                  </a:cubicBezTo>
                  <a:cubicBezTo>
                    <a:pt x="169" y="20"/>
                    <a:pt x="169" y="22"/>
                    <a:pt x="168" y="24"/>
                  </a:cubicBezTo>
                  <a:cubicBezTo>
                    <a:pt x="151" y="41"/>
                    <a:pt x="133" y="58"/>
                    <a:pt x="110" y="68"/>
                  </a:cubicBezTo>
                  <a:cubicBezTo>
                    <a:pt x="79" y="82"/>
                    <a:pt x="46" y="87"/>
                    <a:pt x="12" y="81"/>
                  </a:cubicBezTo>
                  <a:cubicBezTo>
                    <a:pt x="27" y="76"/>
                    <a:pt x="43" y="72"/>
                    <a:pt x="58" y="67"/>
                  </a:cubicBezTo>
                  <a:cubicBezTo>
                    <a:pt x="60" y="68"/>
                    <a:pt x="61" y="67"/>
                    <a:pt x="60" y="65"/>
                  </a:cubicBezTo>
                  <a:cubicBezTo>
                    <a:pt x="62" y="64"/>
                    <a:pt x="63" y="63"/>
                    <a:pt x="64" y="63"/>
                  </a:cubicBezTo>
                  <a:cubicBezTo>
                    <a:pt x="67" y="63"/>
                    <a:pt x="69" y="62"/>
                    <a:pt x="71" y="59"/>
                  </a:cubicBezTo>
                  <a:cubicBezTo>
                    <a:pt x="71" y="59"/>
                    <a:pt x="72" y="59"/>
                    <a:pt x="72" y="59"/>
                  </a:cubicBezTo>
                  <a:cubicBezTo>
                    <a:pt x="73" y="58"/>
                    <a:pt x="74" y="58"/>
                    <a:pt x="75" y="57"/>
                  </a:cubicBezTo>
                  <a:cubicBezTo>
                    <a:pt x="77" y="56"/>
                    <a:pt x="79" y="56"/>
                    <a:pt x="80" y="55"/>
                  </a:cubicBezTo>
                  <a:cubicBezTo>
                    <a:pt x="81" y="54"/>
                    <a:pt x="82" y="54"/>
                    <a:pt x="83" y="54"/>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0" name="Freeform 68">
              <a:extLst>
                <a:ext uri="{FF2B5EF4-FFF2-40B4-BE49-F238E27FC236}">
                  <a16:creationId xmlns:a16="http://schemas.microsoft.com/office/drawing/2014/main" id="{CE1635CE-9FD6-C91C-1DC6-DA8001891B17}"/>
                </a:ext>
              </a:extLst>
            </p:cNvPr>
            <p:cNvSpPr/>
            <p:nvPr/>
          </p:nvSpPr>
          <p:spPr bwMode="auto">
            <a:xfrm>
              <a:off x="7578725" y="949326"/>
              <a:ext cx="384175" cy="207963"/>
            </a:xfrm>
            <a:custGeom>
              <a:avLst/>
              <a:gdLst>
                <a:gd name="T0" fmla="*/ 120 w 171"/>
                <a:gd name="T1" fmla="*/ 3 h 93"/>
                <a:gd name="T2" fmla="*/ 171 w 171"/>
                <a:gd name="T3" fmla="*/ 4 h 93"/>
                <a:gd name="T4" fmla="*/ 171 w 171"/>
                <a:gd name="T5" fmla="*/ 5 h 93"/>
                <a:gd name="T6" fmla="*/ 144 w 171"/>
                <a:gd name="T7" fmla="*/ 14 h 93"/>
                <a:gd name="T8" fmla="*/ 139 w 171"/>
                <a:gd name="T9" fmla="*/ 15 h 93"/>
                <a:gd name="T10" fmla="*/ 77 w 171"/>
                <a:gd name="T11" fmla="*/ 44 h 93"/>
                <a:gd name="T12" fmla="*/ 75 w 171"/>
                <a:gd name="T13" fmla="*/ 45 h 93"/>
                <a:gd name="T14" fmla="*/ 55 w 171"/>
                <a:gd name="T15" fmla="*/ 59 h 93"/>
                <a:gd name="T16" fmla="*/ 171 w 171"/>
                <a:gd name="T17" fmla="*/ 50 h 93"/>
                <a:gd name="T18" fmla="*/ 163 w 171"/>
                <a:gd name="T19" fmla="*/ 59 h 93"/>
                <a:gd name="T20" fmla="*/ 31 w 171"/>
                <a:gd name="T21" fmla="*/ 81 h 93"/>
                <a:gd name="T22" fmla="*/ 15 w 171"/>
                <a:gd name="T23" fmla="*/ 78 h 93"/>
                <a:gd name="T24" fmla="*/ 15 w 171"/>
                <a:gd name="T25" fmla="*/ 78 h 93"/>
                <a:gd name="T26" fmla="*/ 6 w 171"/>
                <a:gd name="T27" fmla="*/ 64 h 93"/>
                <a:gd name="T28" fmla="*/ 9 w 171"/>
                <a:gd name="T29" fmla="*/ 60 h 93"/>
                <a:gd name="T30" fmla="*/ 56 w 171"/>
                <a:gd name="T31" fmla="*/ 22 h 93"/>
                <a:gd name="T32" fmla="*/ 56 w 171"/>
                <a:gd name="T33" fmla="*/ 22 h 93"/>
                <a:gd name="T34" fmla="*/ 114 w 171"/>
                <a:gd name="T35" fmla="*/ 3 h 93"/>
                <a:gd name="T36" fmla="*/ 120 w 171"/>
                <a:gd name="T37" fmla="*/ 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1" h="93">
                  <a:moveTo>
                    <a:pt x="120" y="3"/>
                  </a:moveTo>
                  <a:cubicBezTo>
                    <a:pt x="137" y="2"/>
                    <a:pt x="154" y="0"/>
                    <a:pt x="171" y="4"/>
                  </a:cubicBezTo>
                  <a:cubicBezTo>
                    <a:pt x="171" y="4"/>
                    <a:pt x="171" y="5"/>
                    <a:pt x="171" y="5"/>
                  </a:cubicBezTo>
                  <a:cubicBezTo>
                    <a:pt x="162" y="8"/>
                    <a:pt x="152" y="9"/>
                    <a:pt x="144" y="14"/>
                  </a:cubicBezTo>
                  <a:cubicBezTo>
                    <a:pt x="142" y="14"/>
                    <a:pt x="141" y="15"/>
                    <a:pt x="139" y="15"/>
                  </a:cubicBezTo>
                  <a:cubicBezTo>
                    <a:pt x="117" y="21"/>
                    <a:pt x="96" y="30"/>
                    <a:pt x="77" y="44"/>
                  </a:cubicBezTo>
                  <a:cubicBezTo>
                    <a:pt x="76" y="44"/>
                    <a:pt x="76" y="44"/>
                    <a:pt x="75" y="45"/>
                  </a:cubicBezTo>
                  <a:cubicBezTo>
                    <a:pt x="68" y="47"/>
                    <a:pt x="62" y="51"/>
                    <a:pt x="55" y="59"/>
                  </a:cubicBezTo>
                  <a:cubicBezTo>
                    <a:pt x="95" y="64"/>
                    <a:pt x="133" y="59"/>
                    <a:pt x="171" y="50"/>
                  </a:cubicBezTo>
                  <a:cubicBezTo>
                    <a:pt x="170" y="56"/>
                    <a:pt x="166" y="57"/>
                    <a:pt x="163" y="59"/>
                  </a:cubicBezTo>
                  <a:cubicBezTo>
                    <a:pt x="121" y="82"/>
                    <a:pt x="78" y="93"/>
                    <a:pt x="31" y="81"/>
                  </a:cubicBezTo>
                  <a:cubicBezTo>
                    <a:pt x="26" y="80"/>
                    <a:pt x="20" y="79"/>
                    <a:pt x="15" y="78"/>
                  </a:cubicBezTo>
                  <a:cubicBezTo>
                    <a:pt x="15" y="78"/>
                    <a:pt x="15" y="78"/>
                    <a:pt x="15" y="78"/>
                  </a:cubicBezTo>
                  <a:cubicBezTo>
                    <a:pt x="11" y="74"/>
                    <a:pt x="0" y="74"/>
                    <a:pt x="6" y="64"/>
                  </a:cubicBezTo>
                  <a:cubicBezTo>
                    <a:pt x="7" y="63"/>
                    <a:pt x="8" y="62"/>
                    <a:pt x="9" y="60"/>
                  </a:cubicBezTo>
                  <a:cubicBezTo>
                    <a:pt x="24" y="47"/>
                    <a:pt x="38" y="33"/>
                    <a:pt x="56" y="22"/>
                  </a:cubicBezTo>
                  <a:cubicBezTo>
                    <a:pt x="56" y="22"/>
                    <a:pt x="56" y="22"/>
                    <a:pt x="56" y="22"/>
                  </a:cubicBezTo>
                  <a:cubicBezTo>
                    <a:pt x="75" y="13"/>
                    <a:pt x="94" y="8"/>
                    <a:pt x="114" y="3"/>
                  </a:cubicBezTo>
                  <a:cubicBezTo>
                    <a:pt x="116" y="3"/>
                    <a:pt x="118" y="3"/>
                    <a:pt x="120" y="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1" name="Freeform 69">
              <a:extLst>
                <a:ext uri="{FF2B5EF4-FFF2-40B4-BE49-F238E27FC236}">
                  <a16:creationId xmlns:a16="http://schemas.microsoft.com/office/drawing/2014/main" id="{28F767A2-9CE4-F3D6-A830-F973AB773D83}"/>
                </a:ext>
              </a:extLst>
            </p:cNvPr>
            <p:cNvSpPr/>
            <p:nvPr/>
          </p:nvSpPr>
          <p:spPr bwMode="auto">
            <a:xfrm>
              <a:off x="7586663" y="736601"/>
              <a:ext cx="381000" cy="200025"/>
            </a:xfrm>
            <a:custGeom>
              <a:avLst/>
              <a:gdLst>
                <a:gd name="T0" fmla="*/ 161 w 170"/>
                <a:gd name="T1" fmla="*/ 82 h 89"/>
                <a:gd name="T2" fmla="*/ 104 w 170"/>
                <a:gd name="T3" fmla="*/ 81 h 89"/>
                <a:gd name="T4" fmla="*/ 89 w 170"/>
                <a:gd name="T5" fmla="*/ 79 h 89"/>
                <a:gd name="T6" fmla="*/ 89 w 170"/>
                <a:gd name="T7" fmla="*/ 79 h 89"/>
                <a:gd name="T8" fmla="*/ 59 w 170"/>
                <a:gd name="T9" fmla="*/ 68 h 89"/>
                <a:gd name="T10" fmla="*/ 59 w 170"/>
                <a:gd name="T11" fmla="*/ 68 h 89"/>
                <a:gd name="T12" fmla="*/ 37 w 170"/>
                <a:gd name="T13" fmla="*/ 54 h 89"/>
                <a:gd name="T14" fmla="*/ 37 w 170"/>
                <a:gd name="T15" fmla="*/ 54 h 89"/>
                <a:gd name="T16" fmla="*/ 6 w 170"/>
                <a:gd name="T17" fmla="*/ 27 h 89"/>
                <a:gd name="T18" fmla="*/ 6 w 170"/>
                <a:gd name="T19" fmla="*/ 27 h 89"/>
                <a:gd name="T20" fmla="*/ 4 w 170"/>
                <a:gd name="T21" fmla="*/ 24 h 89"/>
                <a:gd name="T22" fmla="*/ 4 w 170"/>
                <a:gd name="T23" fmla="*/ 24 h 89"/>
                <a:gd name="T24" fmla="*/ 10 w 170"/>
                <a:gd name="T25" fmla="*/ 11 h 89"/>
                <a:gd name="T26" fmla="*/ 28 w 170"/>
                <a:gd name="T27" fmla="*/ 4 h 89"/>
                <a:gd name="T28" fmla="*/ 34 w 170"/>
                <a:gd name="T29" fmla="*/ 3 h 89"/>
                <a:gd name="T30" fmla="*/ 97 w 170"/>
                <a:gd name="T31" fmla="*/ 3 h 89"/>
                <a:gd name="T32" fmla="*/ 106 w 170"/>
                <a:gd name="T33" fmla="*/ 4 h 89"/>
                <a:gd name="T34" fmla="*/ 121 w 170"/>
                <a:gd name="T35" fmla="*/ 10 h 89"/>
                <a:gd name="T36" fmla="*/ 170 w 170"/>
                <a:gd name="T37" fmla="*/ 36 h 89"/>
                <a:gd name="T38" fmla="*/ 168 w 170"/>
                <a:gd name="T39" fmla="*/ 39 h 89"/>
                <a:gd name="T40" fmla="*/ 102 w 170"/>
                <a:gd name="T41" fmla="*/ 28 h 89"/>
                <a:gd name="T42" fmla="*/ 51 w 170"/>
                <a:gd name="T43" fmla="*/ 31 h 89"/>
                <a:gd name="T44" fmla="*/ 70 w 170"/>
                <a:gd name="T45" fmla="*/ 43 h 89"/>
                <a:gd name="T46" fmla="*/ 70 w 170"/>
                <a:gd name="T47" fmla="*/ 43 h 89"/>
                <a:gd name="T48" fmla="*/ 136 w 170"/>
                <a:gd name="T49" fmla="*/ 73 h 89"/>
                <a:gd name="T50" fmla="*/ 145 w 170"/>
                <a:gd name="T51" fmla="*/ 76 h 89"/>
                <a:gd name="T52" fmla="*/ 160 w 170"/>
                <a:gd name="T53" fmla="*/ 82 h 89"/>
                <a:gd name="T54" fmla="*/ 161 w 170"/>
                <a:gd name="T55" fmla="*/ 82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70" h="89">
                  <a:moveTo>
                    <a:pt x="161" y="82"/>
                  </a:moveTo>
                  <a:cubicBezTo>
                    <a:pt x="142" y="89"/>
                    <a:pt x="123" y="83"/>
                    <a:pt x="104" y="81"/>
                  </a:cubicBezTo>
                  <a:cubicBezTo>
                    <a:pt x="99" y="81"/>
                    <a:pt x="94" y="80"/>
                    <a:pt x="89" y="79"/>
                  </a:cubicBezTo>
                  <a:cubicBezTo>
                    <a:pt x="89" y="79"/>
                    <a:pt x="89" y="79"/>
                    <a:pt x="89" y="79"/>
                  </a:cubicBezTo>
                  <a:cubicBezTo>
                    <a:pt x="79" y="75"/>
                    <a:pt x="69" y="72"/>
                    <a:pt x="59" y="68"/>
                  </a:cubicBezTo>
                  <a:cubicBezTo>
                    <a:pt x="59" y="68"/>
                    <a:pt x="59" y="68"/>
                    <a:pt x="59" y="68"/>
                  </a:cubicBezTo>
                  <a:cubicBezTo>
                    <a:pt x="52" y="62"/>
                    <a:pt x="45" y="58"/>
                    <a:pt x="37" y="54"/>
                  </a:cubicBezTo>
                  <a:cubicBezTo>
                    <a:pt x="37" y="54"/>
                    <a:pt x="37" y="54"/>
                    <a:pt x="37" y="54"/>
                  </a:cubicBezTo>
                  <a:cubicBezTo>
                    <a:pt x="26" y="45"/>
                    <a:pt x="16" y="36"/>
                    <a:pt x="6" y="27"/>
                  </a:cubicBezTo>
                  <a:cubicBezTo>
                    <a:pt x="6" y="27"/>
                    <a:pt x="6" y="27"/>
                    <a:pt x="6" y="27"/>
                  </a:cubicBezTo>
                  <a:cubicBezTo>
                    <a:pt x="5" y="26"/>
                    <a:pt x="4" y="25"/>
                    <a:pt x="4" y="24"/>
                  </a:cubicBezTo>
                  <a:cubicBezTo>
                    <a:pt x="4" y="24"/>
                    <a:pt x="4" y="24"/>
                    <a:pt x="4" y="24"/>
                  </a:cubicBezTo>
                  <a:cubicBezTo>
                    <a:pt x="0" y="17"/>
                    <a:pt x="1" y="12"/>
                    <a:pt x="10" y="11"/>
                  </a:cubicBezTo>
                  <a:cubicBezTo>
                    <a:pt x="16" y="9"/>
                    <a:pt x="22" y="6"/>
                    <a:pt x="28" y="4"/>
                  </a:cubicBezTo>
                  <a:cubicBezTo>
                    <a:pt x="30" y="4"/>
                    <a:pt x="32" y="4"/>
                    <a:pt x="34" y="3"/>
                  </a:cubicBezTo>
                  <a:cubicBezTo>
                    <a:pt x="55" y="1"/>
                    <a:pt x="76" y="0"/>
                    <a:pt x="97" y="3"/>
                  </a:cubicBezTo>
                  <a:cubicBezTo>
                    <a:pt x="100" y="3"/>
                    <a:pt x="103" y="4"/>
                    <a:pt x="106" y="4"/>
                  </a:cubicBezTo>
                  <a:cubicBezTo>
                    <a:pt x="110" y="8"/>
                    <a:pt x="116" y="8"/>
                    <a:pt x="121" y="10"/>
                  </a:cubicBezTo>
                  <a:cubicBezTo>
                    <a:pt x="138" y="17"/>
                    <a:pt x="157" y="22"/>
                    <a:pt x="170" y="36"/>
                  </a:cubicBezTo>
                  <a:cubicBezTo>
                    <a:pt x="170" y="37"/>
                    <a:pt x="169" y="38"/>
                    <a:pt x="168" y="39"/>
                  </a:cubicBezTo>
                  <a:cubicBezTo>
                    <a:pt x="146" y="35"/>
                    <a:pt x="125" y="29"/>
                    <a:pt x="102" y="28"/>
                  </a:cubicBezTo>
                  <a:cubicBezTo>
                    <a:pt x="86" y="28"/>
                    <a:pt x="69" y="27"/>
                    <a:pt x="51" y="31"/>
                  </a:cubicBezTo>
                  <a:cubicBezTo>
                    <a:pt x="58" y="37"/>
                    <a:pt x="63" y="41"/>
                    <a:pt x="70" y="43"/>
                  </a:cubicBezTo>
                  <a:cubicBezTo>
                    <a:pt x="70" y="43"/>
                    <a:pt x="70" y="43"/>
                    <a:pt x="70" y="43"/>
                  </a:cubicBezTo>
                  <a:cubicBezTo>
                    <a:pt x="90" y="57"/>
                    <a:pt x="112" y="68"/>
                    <a:pt x="136" y="73"/>
                  </a:cubicBezTo>
                  <a:cubicBezTo>
                    <a:pt x="139" y="74"/>
                    <a:pt x="142" y="75"/>
                    <a:pt x="145" y="76"/>
                  </a:cubicBezTo>
                  <a:cubicBezTo>
                    <a:pt x="150" y="78"/>
                    <a:pt x="155" y="80"/>
                    <a:pt x="160" y="82"/>
                  </a:cubicBezTo>
                  <a:lnTo>
                    <a:pt x="161" y="82"/>
                  </a:ln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2" name="Freeform 70">
              <a:extLst>
                <a:ext uri="{FF2B5EF4-FFF2-40B4-BE49-F238E27FC236}">
                  <a16:creationId xmlns:a16="http://schemas.microsoft.com/office/drawing/2014/main" id="{3985C474-4B12-3F9F-F57E-680620066A5A}"/>
                </a:ext>
              </a:extLst>
            </p:cNvPr>
            <p:cNvSpPr/>
            <p:nvPr/>
          </p:nvSpPr>
          <p:spPr bwMode="auto">
            <a:xfrm>
              <a:off x="8089900" y="809626"/>
              <a:ext cx="247650" cy="263525"/>
            </a:xfrm>
            <a:custGeom>
              <a:avLst/>
              <a:gdLst>
                <a:gd name="T0" fmla="*/ 2 w 110"/>
                <a:gd name="T1" fmla="*/ 78 h 117"/>
                <a:gd name="T2" fmla="*/ 10 w 110"/>
                <a:gd name="T3" fmla="*/ 61 h 117"/>
                <a:gd name="T4" fmla="*/ 30 w 110"/>
                <a:gd name="T5" fmla="*/ 93 h 117"/>
                <a:gd name="T6" fmla="*/ 78 w 110"/>
                <a:gd name="T7" fmla="*/ 96 h 117"/>
                <a:gd name="T8" fmla="*/ 99 w 110"/>
                <a:gd name="T9" fmla="*/ 54 h 117"/>
                <a:gd name="T10" fmla="*/ 53 w 110"/>
                <a:gd name="T11" fmla="*/ 14 h 117"/>
                <a:gd name="T12" fmla="*/ 20 w 110"/>
                <a:gd name="T13" fmla="*/ 34 h 117"/>
                <a:gd name="T14" fmla="*/ 11 w 110"/>
                <a:gd name="T15" fmla="*/ 53 h 117"/>
                <a:gd name="T16" fmla="*/ 1 w 110"/>
                <a:gd name="T17" fmla="*/ 56 h 117"/>
                <a:gd name="T18" fmla="*/ 13 w 110"/>
                <a:gd name="T19" fmla="*/ 21 h 117"/>
                <a:gd name="T20" fmla="*/ 27 w 110"/>
                <a:gd name="T21" fmla="*/ 12 h 117"/>
                <a:gd name="T22" fmla="*/ 31 w 110"/>
                <a:gd name="T23" fmla="*/ 9 h 117"/>
                <a:gd name="T24" fmla="*/ 45 w 110"/>
                <a:gd name="T25" fmla="*/ 0 h 117"/>
                <a:gd name="T26" fmla="*/ 64 w 110"/>
                <a:gd name="T27" fmla="*/ 0 h 117"/>
                <a:gd name="T28" fmla="*/ 80 w 110"/>
                <a:gd name="T29" fmla="*/ 9 h 117"/>
                <a:gd name="T30" fmla="*/ 83 w 110"/>
                <a:gd name="T31" fmla="*/ 9 h 117"/>
                <a:gd name="T32" fmla="*/ 98 w 110"/>
                <a:gd name="T33" fmla="*/ 28 h 117"/>
                <a:gd name="T34" fmla="*/ 109 w 110"/>
                <a:gd name="T35" fmla="*/ 38 h 117"/>
                <a:gd name="T36" fmla="*/ 104 w 110"/>
                <a:gd name="T37" fmla="*/ 45 h 117"/>
                <a:gd name="T38" fmla="*/ 105 w 110"/>
                <a:gd name="T39" fmla="*/ 69 h 117"/>
                <a:gd name="T40" fmla="*/ 100 w 110"/>
                <a:gd name="T41" fmla="*/ 80 h 117"/>
                <a:gd name="T42" fmla="*/ 98 w 110"/>
                <a:gd name="T43" fmla="*/ 94 h 117"/>
                <a:gd name="T44" fmla="*/ 86 w 110"/>
                <a:gd name="T45" fmla="*/ 103 h 117"/>
                <a:gd name="T46" fmla="*/ 81 w 110"/>
                <a:gd name="T47" fmla="*/ 106 h 117"/>
                <a:gd name="T48" fmla="*/ 66 w 110"/>
                <a:gd name="T49" fmla="*/ 117 h 117"/>
                <a:gd name="T50" fmla="*/ 45 w 110"/>
                <a:gd name="T51" fmla="*/ 116 h 117"/>
                <a:gd name="T52" fmla="*/ 27 w 110"/>
                <a:gd name="T53" fmla="*/ 108 h 117"/>
                <a:gd name="T54" fmla="*/ 16 w 110"/>
                <a:gd name="T55" fmla="*/ 95 h 117"/>
                <a:gd name="T56" fmla="*/ 12 w 110"/>
                <a:gd name="T57" fmla="*/ 90 h 117"/>
                <a:gd name="T58" fmla="*/ 2 w 110"/>
                <a:gd name="T59" fmla="*/ 78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0" h="117">
                  <a:moveTo>
                    <a:pt x="2" y="78"/>
                  </a:moveTo>
                  <a:cubicBezTo>
                    <a:pt x="4" y="71"/>
                    <a:pt x="12" y="68"/>
                    <a:pt x="10" y="61"/>
                  </a:cubicBezTo>
                  <a:cubicBezTo>
                    <a:pt x="14" y="73"/>
                    <a:pt x="20" y="84"/>
                    <a:pt x="30" y="93"/>
                  </a:cubicBezTo>
                  <a:cubicBezTo>
                    <a:pt x="41" y="101"/>
                    <a:pt x="65" y="103"/>
                    <a:pt x="78" y="96"/>
                  </a:cubicBezTo>
                  <a:cubicBezTo>
                    <a:pt x="92" y="88"/>
                    <a:pt x="101" y="69"/>
                    <a:pt x="99" y="54"/>
                  </a:cubicBezTo>
                  <a:cubicBezTo>
                    <a:pt x="95" y="26"/>
                    <a:pt x="78" y="14"/>
                    <a:pt x="53" y="14"/>
                  </a:cubicBezTo>
                  <a:cubicBezTo>
                    <a:pt x="39" y="15"/>
                    <a:pt x="26" y="20"/>
                    <a:pt x="20" y="34"/>
                  </a:cubicBezTo>
                  <a:cubicBezTo>
                    <a:pt x="17" y="40"/>
                    <a:pt x="6" y="41"/>
                    <a:pt x="11" y="53"/>
                  </a:cubicBezTo>
                  <a:cubicBezTo>
                    <a:pt x="13" y="59"/>
                    <a:pt x="3" y="55"/>
                    <a:pt x="1" y="56"/>
                  </a:cubicBezTo>
                  <a:cubicBezTo>
                    <a:pt x="0" y="43"/>
                    <a:pt x="13" y="35"/>
                    <a:pt x="13" y="21"/>
                  </a:cubicBezTo>
                  <a:cubicBezTo>
                    <a:pt x="20" y="23"/>
                    <a:pt x="28" y="25"/>
                    <a:pt x="27" y="12"/>
                  </a:cubicBezTo>
                  <a:cubicBezTo>
                    <a:pt x="27" y="9"/>
                    <a:pt x="29" y="8"/>
                    <a:pt x="31" y="9"/>
                  </a:cubicBezTo>
                  <a:cubicBezTo>
                    <a:pt x="42" y="17"/>
                    <a:pt x="42" y="7"/>
                    <a:pt x="45" y="0"/>
                  </a:cubicBezTo>
                  <a:cubicBezTo>
                    <a:pt x="52" y="7"/>
                    <a:pt x="58" y="16"/>
                    <a:pt x="64" y="0"/>
                  </a:cubicBezTo>
                  <a:cubicBezTo>
                    <a:pt x="70" y="4"/>
                    <a:pt x="69" y="19"/>
                    <a:pt x="80" y="9"/>
                  </a:cubicBezTo>
                  <a:cubicBezTo>
                    <a:pt x="81" y="9"/>
                    <a:pt x="82" y="9"/>
                    <a:pt x="83" y="9"/>
                  </a:cubicBezTo>
                  <a:cubicBezTo>
                    <a:pt x="81" y="21"/>
                    <a:pt x="95" y="20"/>
                    <a:pt x="98" y="28"/>
                  </a:cubicBezTo>
                  <a:cubicBezTo>
                    <a:pt x="100" y="36"/>
                    <a:pt x="100" y="36"/>
                    <a:pt x="109" y="38"/>
                  </a:cubicBezTo>
                  <a:cubicBezTo>
                    <a:pt x="107" y="40"/>
                    <a:pt x="103" y="43"/>
                    <a:pt x="104" y="45"/>
                  </a:cubicBezTo>
                  <a:cubicBezTo>
                    <a:pt x="108" y="53"/>
                    <a:pt x="110" y="60"/>
                    <a:pt x="105" y="69"/>
                  </a:cubicBezTo>
                  <a:cubicBezTo>
                    <a:pt x="104" y="72"/>
                    <a:pt x="107" y="78"/>
                    <a:pt x="100" y="80"/>
                  </a:cubicBezTo>
                  <a:cubicBezTo>
                    <a:pt x="92" y="83"/>
                    <a:pt x="101" y="89"/>
                    <a:pt x="98" y="94"/>
                  </a:cubicBezTo>
                  <a:cubicBezTo>
                    <a:pt x="95" y="97"/>
                    <a:pt x="82" y="89"/>
                    <a:pt x="86" y="103"/>
                  </a:cubicBezTo>
                  <a:cubicBezTo>
                    <a:pt x="86" y="105"/>
                    <a:pt x="84" y="108"/>
                    <a:pt x="81" y="106"/>
                  </a:cubicBezTo>
                  <a:cubicBezTo>
                    <a:pt x="71" y="99"/>
                    <a:pt x="68" y="106"/>
                    <a:pt x="66" y="117"/>
                  </a:cubicBezTo>
                  <a:cubicBezTo>
                    <a:pt x="59" y="104"/>
                    <a:pt x="52" y="103"/>
                    <a:pt x="45" y="116"/>
                  </a:cubicBezTo>
                  <a:cubicBezTo>
                    <a:pt x="43" y="103"/>
                    <a:pt x="37" y="100"/>
                    <a:pt x="27" y="108"/>
                  </a:cubicBezTo>
                  <a:cubicBezTo>
                    <a:pt x="26" y="101"/>
                    <a:pt x="30" y="89"/>
                    <a:pt x="16" y="95"/>
                  </a:cubicBezTo>
                  <a:cubicBezTo>
                    <a:pt x="13" y="96"/>
                    <a:pt x="11" y="93"/>
                    <a:pt x="12" y="90"/>
                  </a:cubicBezTo>
                  <a:cubicBezTo>
                    <a:pt x="17" y="80"/>
                    <a:pt x="10" y="78"/>
                    <a:pt x="2" y="78"/>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3" name="Freeform 71">
              <a:extLst>
                <a:ext uri="{FF2B5EF4-FFF2-40B4-BE49-F238E27FC236}">
                  <a16:creationId xmlns:a16="http://schemas.microsoft.com/office/drawing/2014/main" id="{C82655AE-1E78-98E2-8650-20C90599AA81}"/>
                </a:ext>
              </a:extLst>
            </p:cNvPr>
            <p:cNvSpPr/>
            <p:nvPr/>
          </p:nvSpPr>
          <p:spPr bwMode="auto">
            <a:xfrm>
              <a:off x="8147050" y="866776"/>
              <a:ext cx="136525" cy="146050"/>
            </a:xfrm>
            <a:custGeom>
              <a:avLst/>
              <a:gdLst>
                <a:gd name="T0" fmla="*/ 61 w 61"/>
                <a:gd name="T1" fmla="*/ 34 h 65"/>
                <a:gd name="T2" fmla="*/ 32 w 61"/>
                <a:gd name="T3" fmla="*/ 64 h 65"/>
                <a:gd name="T4" fmla="*/ 0 w 61"/>
                <a:gd name="T5" fmla="*/ 35 h 65"/>
                <a:gd name="T6" fmla="*/ 30 w 61"/>
                <a:gd name="T7" fmla="*/ 1 h 65"/>
                <a:gd name="T8" fmla="*/ 61 w 61"/>
                <a:gd name="T9" fmla="*/ 34 h 65"/>
              </a:gdLst>
              <a:ahLst/>
              <a:cxnLst>
                <a:cxn ang="0">
                  <a:pos x="T0" y="T1"/>
                </a:cxn>
                <a:cxn ang="0">
                  <a:pos x="T2" y="T3"/>
                </a:cxn>
                <a:cxn ang="0">
                  <a:pos x="T4" y="T5"/>
                </a:cxn>
                <a:cxn ang="0">
                  <a:pos x="T6" y="T7"/>
                </a:cxn>
                <a:cxn ang="0">
                  <a:pos x="T8" y="T9"/>
                </a:cxn>
              </a:cxnLst>
              <a:rect l="0" t="0" r="r" b="b"/>
              <a:pathLst>
                <a:path w="61" h="65">
                  <a:moveTo>
                    <a:pt x="61" y="34"/>
                  </a:moveTo>
                  <a:cubicBezTo>
                    <a:pt x="61" y="47"/>
                    <a:pt x="46" y="63"/>
                    <a:pt x="32" y="64"/>
                  </a:cubicBezTo>
                  <a:cubicBezTo>
                    <a:pt x="19" y="65"/>
                    <a:pt x="0" y="49"/>
                    <a:pt x="0" y="35"/>
                  </a:cubicBezTo>
                  <a:cubicBezTo>
                    <a:pt x="0" y="18"/>
                    <a:pt x="14" y="1"/>
                    <a:pt x="30" y="1"/>
                  </a:cubicBezTo>
                  <a:cubicBezTo>
                    <a:pt x="46" y="0"/>
                    <a:pt x="60" y="16"/>
                    <a:pt x="61" y="34"/>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Tree>
    <p:extLst>
      <p:ext uri="{BB962C8B-B14F-4D97-AF65-F5344CB8AC3E}">
        <p14:creationId xmlns:p14="http://schemas.microsoft.com/office/powerpoint/2010/main" val="548262609"/>
      </p:ext>
    </p:extLst>
  </p:cSld>
  <p:clrMapOvr>
    <a:masterClrMapping/>
  </p:clrMapOvr>
  <p:transition/>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995"/>
        <p:cNvGrpSpPr/>
        <p:nvPr/>
      </p:nvGrpSpPr>
      <p:grpSpPr>
        <a:xfrm>
          <a:off x="0" y="0"/>
          <a:ext cx="0" cy="0"/>
          <a:chOff x="0" y="0"/>
          <a:chExt cx="0" cy="0"/>
        </a:xfrm>
      </p:grpSpPr>
      <p:grpSp>
        <p:nvGrpSpPr>
          <p:cNvPr id="42" name="Grupo 41">
            <a:extLst>
              <a:ext uri="{FF2B5EF4-FFF2-40B4-BE49-F238E27FC236}">
                <a16:creationId xmlns:a16="http://schemas.microsoft.com/office/drawing/2014/main" id="{E9CD47E0-CFDA-0C40-B30A-5D8D7CC3C947}"/>
              </a:ext>
            </a:extLst>
          </p:cNvPr>
          <p:cNvGrpSpPr/>
          <p:nvPr/>
        </p:nvGrpSpPr>
        <p:grpSpPr>
          <a:xfrm>
            <a:off x="-36381" y="916303"/>
            <a:ext cx="1416749" cy="3126835"/>
            <a:chOff x="-36381" y="916303"/>
            <a:chExt cx="1612128" cy="3126835"/>
          </a:xfrm>
        </p:grpSpPr>
        <p:sp>
          <p:nvSpPr>
            <p:cNvPr id="31" name="Freeform 33">
              <a:extLst>
                <a:ext uri="{FF2B5EF4-FFF2-40B4-BE49-F238E27FC236}">
                  <a16:creationId xmlns:a16="http://schemas.microsoft.com/office/drawing/2014/main" id="{0FF8C7B4-1CC7-C6EB-4D89-203FAB913371}"/>
                </a:ext>
              </a:extLst>
            </p:cNvPr>
            <p:cNvSpPr/>
            <p:nvPr/>
          </p:nvSpPr>
          <p:spPr bwMode="auto">
            <a:xfrm rot="5400000">
              <a:off x="-946850" y="1826772"/>
              <a:ext cx="3126835" cy="1305897"/>
            </a:xfrm>
            <a:custGeom>
              <a:avLst/>
              <a:gdLst>
                <a:gd name="T0" fmla="*/ 378 w 611"/>
                <a:gd name="T1" fmla="*/ 170 h 226"/>
                <a:gd name="T2" fmla="*/ 353 w 611"/>
                <a:gd name="T3" fmla="*/ 172 h 226"/>
                <a:gd name="T4" fmla="*/ 359 w 611"/>
                <a:gd name="T5" fmla="*/ 142 h 226"/>
                <a:gd name="T6" fmla="*/ 364 w 611"/>
                <a:gd name="T7" fmla="*/ 120 h 226"/>
                <a:gd name="T8" fmla="*/ 343 w 611"/>
                <a:gd name="T9" fmla="*/ 162 h 226"/>
                <a:gd name="T10" fmla="*/ 342 w 611"/>
                <a:gd name="T11" fmla="*/ 126 h 226"/>
                <a:gd name="T12" fmla="*/ 342 w 611"/>
                <a:gd name="T13" fmla="*/ 126 h 226"/>
                <a:gd name="T14" fmla="*/ 493 w 611"/>
                <a:gd name="T15" fmla="*/ 16 h 226"/>
                <a:gd name="T16" fmla="*/ 516 w 611"/>
                <a:gd name="T17" fmla="*/ 18 h 226"/>
                <a:gd name="T18" fmla="*/ 514 w 611"/>
                <a:gd name="T19" fmla="*/ 42 h 226"/>
                <a:gd name="T20" fmla="*/ 450 w 611"/>
                <a:gd name="T21" fmla="*/ 135 h 226"/>
                <a:gd name="T22" fmla="*/ 465 w 611"/>
                <a:gd name="T23" fmla="*/ 133 h 226"/>
                <a:gd name="T24" fmla="*/ 561 w 611"/>
                <a:gd name="T25" fmla="*/ 124 h 226"/>
                <a:gd name="T26" fmla="*/ 573 w 611"/>
                <a:gd name="T27" fmla="*/ 158 h 226"/>
                <a:gd name="T28" fmla="*/ 530 w 611"/>
                <a:gd name="T29" fmla="*/ 202 h 226"/>
                <a:gd name="T30" fmla="*/ 506 w 611"/>
                <a:gd name="T31" fmla="*/ 218 h 226"/>
                <a:gd name="T32" fmla="*/ 545 w 611"/>
                <a:gd name="T33" fmla="*/ 215 h 226"/>
                <a:gd name="T34" fmla="*/ 530 w 611"/>
                <a:gd name="T35" fmla="*/ 202 h 226"/>
                <a:gd name="T36" fmla="*/ 592 w 611"/>
                <a:gd name="T37" fmla="*/ 186 h 226"/>
                <a:gd name="T38" fmla="*/ 609 w 611"/>
                <a:gd name="T39" fmla="*/ 191 h 226"/>
                <a:gd name="T40" fmla="*/ 599 w 611"/>
                <a:gd name="T41" fmla="*/ 207 h 226"/>
                <a:gd name="T42" fmla="*/ 585 w 611"/>
                <a:gd name="T43" fmla="*/ 218 h 226"/>
                <a:gd name="T44" fmla="*/ 610 w 611"/>
                <a:gd name="T45" fmla="*/ 220 h 226"/>
                <a:gd name="T46" fmla="*/ 610 w 611"/>
                <a:gd name="T47" fmla="*/ 221 h 226"/>
                <a:gd name="T48" fmla="*/ 609 w 611"/>
                <a:gd name="T49" fmla="*/ 220 h 226"/>
                <a:gd name="T50" fmla="*/ 26 w 611"/>
                <a:gd name="T51" fmla="*/ 222 h 226"/>
                <a:gd name="T52" fmla="*/ 1 w 611"/>
                <a:gd name="T53" fmla="*/ 207 h 226"/>
                <a:gd name="T54" fmla="*/ 22 w 611"/>
                <a:gd name="T55" fmla="*/ 190 h 226"/>
                <a:gd name="T56" fmla="*/ 61 w 611"/>
                <a:gd name="T57" fmla="*/ 196 h 226"/>
                <a:gd name="T58" fmla="*/ 21 w 611"/>
                <a:gd name="T59" fmla="*/ 138 h 226"/>
                <a:gd name="T60" fmla="*/ 34 w 611"/>
                <a:gd name="T61" fmla="*/ 114 h 226"/>
                <a:gd name="T62" fmla="*/ 131 w 611"/>
                <a:gd name="T63" fmla="*/ 138 h 226"/>
                <a:gd name="T64" fmla="*/ 153 w 611"/>
                <a:gd name="T65" fmla="*/ 149 h 226"/>
                <a:gd name="T66" fmla="*/ 114 w 611"/>
                <a:gd name="T67" fmla="*/ 86 h 226"/>
                <a:gd name="T68" fmla="*/ 114 w 611"/>
                <a:gd name="T69" fmla="*/ 86 h 226"/>
                <a:gd name="T70" fmla="*/ 95 w 611"/>
                <a:gd name="T71" fmla="*/ 26 h 226"/>
                <a:gd name="T72" fmla="*/ 115 w 611"/>
                <a:gd name="T73" fmla="*/ 7 h 226"/>
                <a:gd name="T74" fmla="*/ 252 w 611"/>
                <a:gd name="T75" fmla="*/ 138 h 226"/>
                <a:gd name="T76" fmla="*/ 255 w 611"/>
                <a:gd name="T77" fmla="*/ 158 h 226"/>
                <a:gd name="T78" fmla="*/ 250 w 611"/>
                <a:gd name="T79" fmla="*/ 165 h 226"/>
                <a:gd name="T80" fmla="*/ 243 w 611"/>
                <a:gd name="T81" fmla="*/ 158 h 226"/>
                <a:gd name="T82" fmla="*/ 241 w 611"/>
                <a:gd name="T83" fmla="*/ 183 h 226"/>
                <a:gd name="T84" fmla="*/ 241 w 611"/>
                <a:gd name="T85" fmla="*/ 182 h 226"/>
                <a:gd name="T86" fmla="*/ 221 w 611"/>
                <a:gd name="T87" fmla="*/ 179 h 226"/>
                <a:gd name="T88" fmla="*/ 202 w 611"/>
                <a:gd name="T89" fmla="*/ 184 h 226"/>
                <a:gd name="T90" fmla="*/ 173 w 611"/>
                <a:gd name="T91" fmla="*/ 170 h 226"/>
                <a:gd name="T92" fmla="*/ 185 w 611"/>
                <a:gd name="T93" fmla="*/ 199 h 226"/>
                <a:gd name="T94" fmla="*/ 178 w 611"/>
                <a:gd name="T95" fmla="*/ 210 h 226"/>
                <a:gd name="T96" fmla="*/ 175 w 611"/>
                <a:gd name="T97" fmla="*/ 209 h 226"/>
                <a:gd name="T98" fmla="*/ 178 w 611"/>
                <a:gd name="T99" fmla="*/ 210 h 226"/>
                <a:gd name="T100" fmla="*/ 201 w 611"/>
                <a:gd name="T101" fmla="*/ 216 h 226"/>
                <a:gd name="T102" fmla="*/ 397 w 611"/>
                <a:gd name="T103" fmla="*/ 216 h 226"/>
                <a:gd name="T104" fmla="*/ 410 w 611"/>
                <a:gd name="T105" fmla="*/ 212 h 226"/>
                <a:gd name="T106" fmla="*/ 423 w 611"/>
                <a:gd name="T107" fmla="*/ 186 h 226"/>
                <a:gd name="T108" fmla="*/ 407 w 611"/>
                <a:gd name="T109" fmla="*/ 196 h 226"/>
                <a:gd name="T110" fmla="*/ 414 w 611"/>
                <a:gd name="T111" fmla="*/ 167 h 226"/>
                <a:gd name="T112" fmla="*/ 389 w 611"/>
                <a:gd name="T113" fmla="*/ 177 h 226"/>
                <a:gd name="T114" fmla="*/ 378 w 611"/>
                <a:gd name="T115" fmla="*/ 170 h 226"/>
                <a:gd name="T116" fmla="*/ 382 w 611"/>
                <a:gd name="T117" fmla="*/ 166 h 226"/>
                <a:gd name="T118" fmla="*/ 383 w 611"/>
                <a:gd name="T119" fmla="*/ 165 h 226"/>
                <a:gd name="T120" fmla="*/ 382 w 611"/>
                <a:gd name="T121" fmla="*/ 166 h 226"/>
                <a:gd name="T122" fmla="*/ 378 w 611"/>
                <a:gd name="T123" fmla="*/ 170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11" h="226">
                  <a:moveTo>
                    <a:pt x="378" y="170"/>
                  </a:moveTo>
                  <a:cubicBezTo>
                    <a:pt x="369" y="167"/>
                    <a:pt x="359" y="181"/>
                    <a:pt x="353" y="172"/>
                  </a:cubicBezTo>
                  <a:cubicBezTo>
                    <a:pt x="346" y="162"/>
                    <a:pt x="356" y="152"/>
                    <a:pt x="359" y="142"/>
                  </a:cubicBezTo>
                  <a:cubicBezTo>
                    <a:pt x="361" y="136"/>
                    <a:pt x="366" y="131"/>
                    <a:pt x="364" y="120"/>
                  </a:cubicBezTo>
                  <a:cubicBezTo>
                    <a:pt x="356" y="136"/>
                    <a:pt x="350" y="148"/>
                    <a:pt x="343" y="162"/>
                  </a:cubicBezTo>
                  <a:cubicBezTo>
                    <a:pt x="331" y="149"/>
                    <a:pt x="344" y="137"/>
                    <a:pt x="342" y="126"/>
                  </a:cubicBezTo>
                  <a:cubicBezTo>
                    <a:pt x="342" y="126"/>
                    <a:pt x="342" y="126"/>
                    <a:pt x="342" y="126"/>
                  </a:cubicBezTo>
                  <a:cubicBezTo>
                    <a:pt x="376" y="67"/>
                    <a:pt x="427" y="31"/>
                    <a:pt x="493" y="16"/>
                  </a:cubicBezTo>
                  <a:cubicBezTo>
                    <a:pt x="501" y="14"/>
                    <a:pt x="510" y="11"/>
                    <a:pt x="516" y="18"/>
                  </a:cubicBezTo>
                  <a:cubicBezTo>
                    <a:pt x="522" y="25"/>
                    <a:pt x="517" y="34"/>
                    <a:pt x="514" y="42"/>
                  </a:cubicBezTo>
                  <a:cubicBezTo>
                    <a:pt x="498" y="77"/>
                    <a:pt x="477" y="107"/>
                    <a:pt x="450" y="135"/>
                  </a:cubicBezTo>
                  <a:cubicBezTo>
                    <a:pt x="457" y="141"/>
                    <a:pt x="461" y="135"/>
                    <a:pt x="465" y="133"/>
                  </a:cubicBezTo>
                  <a:cubicBezTo>
                    <a:pt x="496" y="121"/>
                    <a:pt x="528" y="118"/>
                    <a:pt x="561" y="124"/>
                  </a:cubicBezTo>
                  <a:cubicBezTo>
                    <a:pt x="584" y="129"/>
                    <a:pt x="586" y="138"/>
                    <a:pt x="573" y="158"/>
                  </a:cubicBezTo>
                  <a:cubicBezTo>
                    <a:pt x="561" y="175"/>
                    <a:pt x="542" y="185"/>
                    <a:pt x="530" y="202"/>
                  </a:cubicBezTo>
                  <a:cubicBezTo>
                    <a:pt x="520" y="202"/>
                    <a:pt x="515" y="210"/>
                    <a:pt x="506" y="218"/>
                  </a:cubicBezTo>
                  <a:cubicBezTo>
                    <a:pt x="521" y="218"/>
                    <a:pt x="533" y="222"/>
                    <a:pt x="545" y="215"/>
                  </a:cubicBezTo>
                  <a:cubicBezTo>
                    <a:pt x="542" y="207"/>
                    <a:pt x="528" y="214"/>
                    <a:pt x="530" y="202"/>
                  </a:cubicBezTo>
                  <a:cubicBezTo>
                    <a:pt x="550" y="193"/>
                    <a:pt x="569" y="181"/>
                    <a:pt x="592" y="186"/>
                  </a:cubicBezTo>
                  <a:cubicBezTo>
                    <a:pt x="598" y="187"/>
                    <a:pt x="607" y="182"/>
                    <a:pt x="609" y="191"/>
                  </a:cubicBezTo>
                  <a:cubicBezTo>
                    <a:pt x="611" y="199"/>
                    <a:pt x="604" y="203"/>
                    <a:pt x="599" y="207"/>
                  </a:cubicBezTo>
                  <a:cubicBezTo>
                    <a:pt x="596" y="211"/>
                    <a:pt x="591" y="213"/>
                    <a:pt x="585" y="218"/>
                  </a:cubicBezTo>
                  <a:cubicBezTo>
                    <a:pt x="595" y="219"/>
                    <a:pt x="602" y="219"/>
                    <a:pt x="610" y="220"/>
                  </a:cubicBezTo>
                  <a:cubicBezTo>
                    <a:pt x="610" y="220"/>
                    <a:pt x="610" y="221"/>
                    <a:pt x="610" y="221"/>
                  </a:cubicBezTo>
                  <a:cubicBezTo>
                    <a:pt x="609" y="221"/>
                    <a:pt x="609" y="220"/>
                    <a:pt x="609" y="220"/>
                  </a:cubicBezTo>
                  <a:cubicBezTo>
                    <a:pt x="415" y="224"/>
                    <a:pt x="220" y="220"/>
                    <a:pt x="26" y="222"/>
                  </a:cubicBezTo>
                  <a:cubicBezTo>
                    <a:pt x="13" y="222"/>
                    <a:pt x="3" y="217"/>
                    <a:pt x="1" y="207"/>
                  </a:cubicBezTo>
                  <a:cubicBezTo>
                    <a:pt x="0" y="196"/>
                    <a:pt x="12" y="192"/>
                    <a:pt x="22" y="190"/>
                  </a:cubicBezTo>
                  <a:cubicBezTo>
                    <a:pt x="34" y="187"/>
                    <a:pt x="46" y="189"/>
                    <a:pt x="61" y="196"/>
                  </a:cubicBezTo>
                  <a:cubicBezTo>
                    <a:pt x="46" y="174"/>
                    <a:pt x="33" y="156"/>
                    <a:pt x="21" y="138"/>
                  </a:cubicBezTo>
                  <a:cubicBezTo>
                    <a:pt x="10" y="123"/>
                    <a:pt x="14" y="115"/>
                    <a:pt x="34" y="114"/>
                  </a:cubicBezTo>
                  <a:cubicBezTo>
                    <a:pt x="68" y="112"/>
                    <a:pt x="101" y="121"/>
                    <a:pt x="131" y="138"/>
                  </a:cubicBezTo>
                  <a:cubicBezTo>
                    <a:pt x="137" y="142"/>
                    <a:pt x="143" y="148"/>
                    <a:pt x="153" y="149"/>
                  </a:cubicBezTo>
                  <a:cubicBezTo>
                    <a:pt x="140" y="128"/>
                    <a:pt x="127" y="107"/>
                    <a:pt x="114" y="86"/>
                  </a:cubicBezTo>
                  <a:cubicBezTo>
                    <a:pt x="114" y="86"/>
                    <a:pt x="114" y="86"/>
                    <a:pt x="114" y="86"/>
                  </a:cubicBezTo>
                  <a:cubicBezTo>
                    <a:pt x="108" y="66"/>
                    <a:pt x="98" y="47"/>
                    <a:pt x="95" y="26"/>
                  </a:cubicBezTo>
                  <a:cubicBezTo>
                    <a:pt x="92" y="7"/>
                    <a:pt x="98" y="0"/>
                    <a:pt x="115" y="7"/>
                  </a:cubicBezTo>
                  <a:cubicBezTo>
                    <a:pt x="178" y="33"/>
                    <a:pt x="226" y="75"/>
                    <a:pt x="252" y="138"/>
                  </a:cubicBezTo>
                  <a:cubicBezTo>
                    <a:pt x="255" y="144"/>
                    <a:pt x="255" y="151"/>
                    <a:pt x="255" y="158"/>
                  </a:cubicBezTo>
                  <a:cubicBezTo>
                    <a:pt x="256" y="161"/>
                    <a:pt x="255" y="166"/>
                    <a:pt x="250" y="165"/>
                  </a:cubicBezTo>
                  <a:cubicBezTo>
                    <a:pt x="248" y="164"/>
                    <a:pt x="246" y="161"/>
                    <a:pt x="243" y="158"/>
                  </a:cubicBezTo>
                  <a:cubicBezTo>
                    <a:pt x="243" y="167"/>
                    <a:pt x="245" y="175"/>
                    <a:pt x="241" y="183"/>
                  </a:cubicBezTo>
                  <a:cubicBezTo>
                    <a:pt x="241" y="183"/>
                    <a:pt x="241" y="182"/>
                    <a:pt x="241" y="182"/>
                  </a:cubicBezTo>
                  <a:cubicBezTo>
                    <a:pt x="234" y="183"/>
                    <a:pt x="222" y="176"/>
                    <a:pt x="221" y="179"/>
                  </a:cubicBezTo>
                  <a:cubicBezTo>
                    <a:pt x="219" y="201"/>
                    <a:pt x="206" y="185"/>
                    <a:pt x="202" y="184"/>
                  </a:cubicBezTo>
                  <a:cubicBezTo>
                    <a:pt x="191" y="182"/>
                    <a:pt x="182" y="175"/>
                    <a:pt x="173" y="170"/>
                  </a:cubicBezTo>
                  <a:cubicBezTo>
                    <a:pt x="177" y="180"/>
                    <a:pt x="182" y="189"/>
                    <a:pt x="185" y="199"/>
                  </a:cubicBezTo>
                  <a:cubicBezTo>
                    <a:pt x="187" y="206"/>
                    <a:pt x="185" y="209"/>
                    <a:pt x="178" y="210"/>
                  </a:cubicBezTo>
                  <a:cubicBezTo>
                    <a:pt x="178" y="208"/>
                    <a:pt x="178" y="206"/>
                    <a:pt x="175" y="209"/>
                  </a:cubicBezTo>
                  <a:cubicBezTo>
                    <a:pt x="176" y="209"/>
                    <a:pt x="177" y="210"/>
                    <a:pt x="178" y="210"/>
                  </a:cubicBezTo>
                  <a:cubicBezTo>
                    <a:pt x="182" y="226"/>
                    <a:pt x="194" y="215"/>
                    <a:pt x="201" y="216"/>
                  </a:cubicBezTo>
                  <a:cubicBezTo>
                    <a:pt x="267" y="218"/>
                    <a:pt x="332" y="218"/>
                    <a:pt x="397" y="216"/>
                  </a:cubicBezTo>
                  <a:cubicBezTo>
                    <a:pt x="402" y="217"/>
                    <a:pt x="410" y="219"/>
                    <a:pt x="410" y="212"/>
                  </a:cubicBezTo>
                  <a:cubicBezTo>
                    <a:pt x="410" y="202"/>
                    <a:pt x="419" y="197"/>
                    <a:pt x="423" y="186"/>
                  </a:cubicBezTo>
                  <a:cubicBezTo>
                    <a:pt x="416" y="190"/>
                    <a:pt x="412" y="193"/>
                    <a:pt x="407" y="196"/>
                  </a:cubicBezTo>
                  <a:cubicBezTo>
                    <a:pt x="403" y="185"/>
                    <a:pt x="415" y="178"/>
                    <a:pt x="414" y="167"/>
                  </a:cubicBezTo>
                  <a:cubicBezTo>
                    <a:pt x="405" y="170"/>
                    <a:pt x="397" y="174"/>
                    <a:pt x="389" y="177"/>
                  </a:cubicBezTo>
                  <a:cubicBezTo>
                    <a:pt x="382" y="180"/>
                    <a:pt x="377" y="179"/>
                    <a:pt x="378" y="170"/>
                  </a:cubicBezTo>
                  <a:cubicBezTo>
                    <a:pt x="379" y="168"/>
                    <a:pt x="381" y="167"/>
                    <a:pt x="382" y="166"/>
                  </a:cubicBezTo>
                  <a:cubicBezTo>
                    <a:pt x="383" y="165"/>
                    <a:pt x="383" y="165"/>
                    <a:pt x="383" y="165"/>
                  </a:cubicBezTo>
                  <a:cubicBezTo>
                    <a:pt x="383" y="165"/>
                    <a:pt x="382" y="166"/>
                    <a:pt x="382" y="166"/>
                  </a:cubicBezTo>
                  <a:cubicBezTo>
                    <a:pt x="380" y="166"/>
                    <a:pt x="378" y="167"/>
                    <a:pt x="378" y="170"/>
                  </a:cubicBezTo>
                  <a:close/>
                </a:path>
              </a:pathLst>
            </a:custGeom>
            <a:solidFill>
              <a:srgbClr val="FCD3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 name="Freeform 34">
              <a:extLst>
                <a:ext uri="{FF2B5EF4-FFF2-40B4-BE49-F238E27FC236}">
                  <a16:creationId xmlns:a16="http://schemas.microsoft.com/office/drawing/2014/main" id="{B2C85D04-81E0-32A9-9E67-FDCCD9D3A0C8}"/>
                </a:ext>
              </a:extLst>
            </p:cNvPr>
            <p:cNvSpPr/>
            <p:nvPr/>
          </p:nvSpPr>
          <p:spPr bwMode="auto">
            <a:xfrm rot="5400000">
              <a:off x="679383" y="1853251"/>
              <a:ext cx="533208" cy="1259521"/>
            </a:xfrm>
            <a:custGeom>
              <a:avLst/>
              <a:gdLst>
                <a:gd name="T0" fmla="*/ 24 w 104"/>
                <a:gd name="T1" fmla="*/ 195 h 218"/>
                <a:gd name="T2" fmla="*/ 20 w 104"/>
                <a:gd name="T3" fmla="*/ 210 h 218"/>
                <a:gd name="T4" fmla="*/ 4 w 104"/>
                <a:gd name="T5" fmla="*/ 172 h 218"/>
                <a:gd name="T6" fmla="*/ 65 w 104"/>
                <a:gd name="T7" fmla="*/ 11 h 218"/>
                <a:gd name="T8" fmla="*/ 88 w 104"/>
                <a:gd name="T9" fmla="*/ 20 h 218"/>
                <a:gd name="T10" fmla="*/ 95 w 104"/>
                <a:gd name="T11" fmla="*/ 144 h 218"/>
                <a:gd name="T12" fmla="*/ 88 w 104"/>
                <a:gd name="T13" fmla="*/ 179 h 218"/>
                <a:gd name="T14" fmla="*/ 88 w 104"/>
                <a:gd name="T15" fmla="*/ 179 h 218"/>
                <a:gd name="T16" fmla="*/ 76 w 104"/>
                <a:gd name="T17" fmla="*/ 198 h 218"/>
                <a:gd name="T18" fmla="*/ 35 w 104"/>
                <a:gd name="T19" fmla="*/ 214 h 218"/>
                <a:gd name="T20" fmla="*/ 24 w 104"/>
                <a:gd name="T21" fmla="*/ 195 h 218"/>
                <a:gd name="T22" fmla="*/ 24 w 104"/>
                <a:gd name="T23" fmla="*/ 194 h 218"/>
                <a:gd name="T24" fmla="*/ 24 w 104"/>
                <a:gd name="T25" fmla="*/ 195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 h="218">
                  <a:moveTo>
                    <a:pt x="24" y="195"/>
                  </a:moveTo>
                  <a:cubicBezTo>
                    <a:pt x="22" y="200"/>
                    <a:pt x="26" y="205"/>
                    <a:pt x="20" y="210"/>
                  </a:cubicBezTo>
                  <a:cubicBezTo>
                    <a:pt x="6" y="201"/>
                    <a:pt x="5" y="185"/>
                    <a:pt x="4" y="172"/>
                  </a:cubicBezTo>
                  <a:cubicBezTo>
                    <a:pt x="0" y="109"/>
                    <a:pt x="23" y="56"/>
                    <a:pt x="65" y="11"/>
                  </a:cubicBezTo>
                  <a:cubicBezTo>
                    <a:pt x="75" y="0"/>
                    <a:pt x="82" y="3"/>
                    <a:pt x="88" y="20"/>
                  </a:cubicBezTo>
                  <a:cubicBezTo>
                    <a:pt x="100" y="61"/>
                    <a:pt x="104" y="102"/>
                    <a:pt x="95" y="144"/>
                  </a:cubicBezTo>
                  <a:cubicBezTo>
                    <a:pt x="93" y="156"/>
                    <a:pt x="90" y="167"/>
                    <a:pt x="88" y="179"/>
                  </a:cubicBezTo>
                  <a:cubicBezTo>
                    <a:pt x="88" y="179"/>
                    <a:pt x="88" y="179"/>
                    <a:pt x="88" y="179"/>
                  </a:cubicBezTo>
                  <a:cubicBezTo>
                    <a:pt x="80" y="182"/>
                    <a:pt x="78" y="191"/>
                    <a:pt x="76" y="198"/>
                  </a:cubicBezTo>
                  <a:cubicBezTo>
                    <a:pt x="68" y="218"/>
                    <a:pt x="49" y="211"/>
                    <a:pt x="35" y="214"/>
                  </a:cubicBezTo>
                  <a:cubicBezTo>
                    <a:pt x="28" y="215"/>
                    <a:pt x="31" y="200"/>
                    <a:pt x="24" y="195"/>
                  </a:cubicBezTo>
                  <a:cubicBezTo>
                    <a:pt x="24" y="195"/>
                    <a:pt x="24" y="194"/>
                    <a:pt x="24" y="194"/>
                  </a:cubicBezTo>
                  <a:lnTo>
                    <a:pt x="24" y="195"/>
                  </a:lnTo>
                  <a:close/>
                </a:path>
              </a:pathLst>
            </a:custGeom>
            <a:solidFill>
              <a:srgbClr val="FCD3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 name="Freeform 35">
              <a:extLst>
                <a:ext uri="{FF2B5EF4-FFF2-40B4-BE49-F238E27FC236}">
                  <a16:creationId xmlns:a16="http://schemas.microsoft.com/office/drawing/2014/main" id="{94849BF9-9106-F2C1-D0AD-562C7E901B14}"/>
                </a:ext>
              </a:extLst>
            </p:cNvPr>
            <p:cNvSpPr/>
            <p:nvPr/>
          </p:nvSpPr>
          <p:spPr bwMode="auto">
            <a:xfrm rot="5400000">
              <a:off x="-351906" y="2308414"/>
              <a:ext cx="1000587" cy="276785"/>
            </a:xfrm>
            <a:custGeom>
              <a:avLst/>
              <a:gdLst>
                <a:gd name="T0" fmla="*/ 40 w 196"/>
                <a:gd name="T1" fmla="*/ 12 h 48"/>
                <a:gd name="T2" fmla="*/ 40 w 196"/>
                <a:gd name="T3" fmla="*/ 13 h 48"/>
                <a:gd name="T4" fmla="*/ 115 w 196"/>
                <a:gd name="T5" fmla="*/ 2 h 48"/>
                <a:gd name="T6" fmla="*/ 196 w 196"/>
                <a:gd name="T7" fmla="*/ 46 h 48"/>
                <a:gd name="T8" fmla="*/ 0 w 196"/>
                <a:gd name="T9" fmla="*/ 46 h 48"/>
                <a:gd name="T10" fmla="*/ 40 w 196"/>
                <a:gd name="T11" fmla="*/ 12 h 48"/>
              </a:gdLst>
              <a:ahLst/>
              <a:cxnLst>
                <a:cxn ang="0">
                  <a:pos x="T0" y="T1"/>
                </a:cxn>
                <a:cxn ang="0">
                  <a:pos x="T2" y="T3"/>
                </a:cxn>
                <a:cxn ang="0">
                  <a:pos x="T4" y="T5"/>
                </a:cxn>
                <a:cxn ang="0">
                  <a:pos x="T6" y="T7"/>
                </a:cxn>
                <a:cxn ang="0">
                  <a:pos x="T8" y="T9"/>
                </a:cxn>
                <a:cxn ang="0">
                  <a:pos x="T10" y="T11"/>
                </a:cxn>
              </a:cxnLst>
              <a:rect l="0" t="0" r="r" b="b"/>
              <a:pathLst>
                <a:path w="196" h="48">
                  <a:moveTo>
                    <a:pt x="40" y="12"/>
                  </a:moveTo>
                  <a:cubicBezTo>
                    <a:pt x="40" y="12"/>
                    <a:pt x="40" y="13"/>
                    <a:pt x="40" y="13"/>
                  </a:cubicBezTo>
                  <a:cubicBezTo>
                    <a:pt x="64" y="0"/>
                    <a:pt x="90" y="0"/>
                    <a:pt x="115" y="2"/>
                  </a:cubicBezTo>
                  <a:cubicBezTo>
                    <a:pt x="148" y="4"/>
                    <a:pt x="175" y="21"/>
                    <a:pt x="196" y="46"/>
                  </a:cubicBezTo>
                  <a:cubicBezTo>
                    <a:pt x="131" y="48"/>
                    <a:pt x="66" y="48"/>
                    <a:pt x="0" y="46"/>
                  </a:cubicBezTo>
                  <a:cubicBezTo>
                    <a:pt x="12" y="33"/>
                    <a:pt x="26" y="23"/>
                    <a:pt x="40" y="12"/>
                  </a:cubicBezTo>
                  <a:close/>
                </a:path>
              </a:pathLst>
            </a:custGeom>
            <a:solidFill>
              <a:srgbClr val="2C2C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 name="Freeform 36">
              <a:extLst>
                <a:ext uri="{FF2B5EF4-FFF2-40B4-BE49-F238E27FC236}">
                  <a16:creationId xmlns:a16="http://schemas.microsoft.com/office/drawing/2014/main" id="{D5DDB1CB-AE37-DFA6-6C7B-1267EDB55BF5}"/>
                </a:ext>
              </a:extLst>
            </p:cNvPr>
            <p:cNvSpPr/>
            <p:nvPr/>
          </p:nvSpPr>
          <p:spPr bwMode="auto">
            <a:xfrm rot="5400000">
              <a:off x="954517" y="1789347"/>
              <a:ext cx="306101" cy="600683"/>
            </a:xfrm>
            <a:custGeom>
              <a:avLst/>
              <a:gdLst>
                <a:gd name="T0" fmla="*/ 59 w 60"/>
                <a:gd name="T1" fmla="*/ 57 h 104"/>
                <a:gd name="T2" fmla="*/ 46 w 60"/>
                <a:gd name="T3" fmla="*/ 99 h 104"/>
                <a:gd name="T4" fmla="*/ 36 w 60"/>
                <a:gd name="T5" fmla="*/ 100 h 104"/>
                <a:gd name="T6" fmla="*/ 4 w 60"/>
                <a:gd name="T7" fmla="*/ 41 h 104"/>
                <a:gd name="T8" fmla="*/ 14 w 60"/>
                <a:gd name="T9" fmla="*/ 4 h 104"/>
                <a:gd name="T10" fmla="*/ 49 w 60"/>
                <a:gd name="T11" fmla="*/ 31 h 104"/>
                <a:gd name="T12" fmla="*/ 59 w 60"/>
                <a:gd name="T13" fmla="*/ 57 h 104"/>
              </a:gdLst>
              <a:ahLst/>
              <a:cxnLst>
                <a:cxn ang="0">
                  <a:pos x="T0" y="T1"/>
                </a:cxn>
                <a:cxn ang="0">
                  <a:pos x="T2" y="T3"/>
                </a:cxn>
                <a:cxn ang="0">
                  <a:pos x="T4" y="T5"/>
                </a:cxn>
                <a:cxn ang="0">
                  <a:pos x="T6" y="T7"/>
                </a:cxn>
                <a:cxn ang="0">
                  <a:pos x="T8" y="T9"/>
                </a:cxn>
                <a:cxn ang="0">
                  <a:pos x="T10" y="T11"/>
                </a:cxn>
                <a:cxn ang="0">
                  <a:pos x="T12" y="T13"/>
                </a:cxn>
              </a:cxnLst>
              <a:rect l="0" t="0" r="r" b="b"/>
              <a:pathLst>
                <a:path w="60" h="104">
                  <a:moveTo>
                    <a:pt x="59" y="57"/>
                  </a:moveTo>
                  <a:cubicBezTo>
                    <a:pt x="60" y="73"/>
                    <a:pt x="50" y="85"/>
                    <a:pt x="46" y="99"/>
                  </a:cubicBezTo>
                  <a:cubicBezTo>
                    <a:pt x="44" y="104"/>
                    <a:pt x="40" y="102"/>
                    <a:pt x="36" y="100"/>
                  </a:cubicBezTo>
                  <a:cubicBezTo>
                    <a:pt x="10" y="87"/>
                    <a:pt x="0" y="70"/>
                    <a:pt x="4" y="41"/>
                  </a:cubicBezTo>
                  <a:cubicBezTo>
                    <a:pt x="5" y="28"/>
                    <a:pt x="1" y="7"/>
                    <a:pt x="14" y="4"/>
                  </a:cubicBezTo>
                  <a:cubicBezTo>
                    <a:pt x="30" y="0"/>
                    <a:pt x="39" y="20"/>
                    <a:pt x="49" y="31"/>
                  </a:cubicBezTo>
                  <a:cubicBezTo>
                    <a:pt x="56" y="38"/>
                    <a:pt x="58" y="48"/>
                    <a:pt x="59" y="57"/>
                  </a:cubicBezTo>
                  <a:close/>
                </a:path>
              </a:pathLst>
            </a:custGeom>
            <a:solidFill>
              <a:srgbClr val="FCD3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 name="Freeform 37">
              <a:extLst>
                <a:ext uri="{FF2B5EF4-FFF2-40B4-BE49-F238E27FC236}">
                  <a16:creationId xmlns:a16="http://schemas.microsoft.com/office/drawing/2014/main" id="{220F66D0-789C-64B3-AE10-7246B445DD5F}"/>
                </a:ext>
              </a:extLst>
            </p:cNvPr>
            <p:cNvSpPr/>
            <p:nvPr/>
          </p:nvSpPr>
          <p:spPr bwMode="auto">
            <a:xfrm rot="5400000">
              <a:off x="926777" y="2654568"/>
              <a:ext cx="378512" cy="502778"/>
            </a:xfrm>
            <a:custGeom>
              <a:avLst/>
              <a:gdLst>
                <a:gd name="T0" fmla="*/ 66 w 74"/>
                <a:gd name="T1" fmla="*/ 25 h 87"/>
                <a:gd name="T2" fmla="*/ 21 w 74"/>
                <a:gd name="T3" fmla="*/ 87 h 87"/>
                <a:gd name="T4" fmla="*/ 11 w 74"/>
                <a:gd name="T5" fmla="*/ 79 h 87"/>
                <a:gd name="T6" fmla="*/ 52 w 74"/>
                <a:gd name="T7" fmla="*/ 4 h 87"/>
                <a:gd name="T8" fmla="*/ 66 w 74"/>
                <a:gd name="T9" fmla="*/ 25 h 87"/>
              </a:gdLst>
              <a:ahLst/>
              <a:cxnLst>
                <a:cxn ang="0">
                  <a:pos x="T0" y="T1"/>
                </a:cxn>
                <a:cxn ang="0">
                  <a:pos x="T2" y="T3"/>
                </a:cxn>
                <a:cxn ang="0">
                  <a:pos x="T4" y="T5"/>
                </a:cxn>
                <a:cxn ang="0">
                  <a:pos x="T6" y="T7"/>
                </a:cxn>
                <a:cxn ang="0">
                  <a:pos x="T8" y="T9"/>
                </a:cxn>
              </a:cxnLst>
              <a:rect l="0" t="0" r="r" b="b"/>
              <a:pathLst>
                <a:path w="74" h="87">
                  <a:moveTo>
                    <a:pt x="66" y="25"/>
                  </a:moveTo>
                  <a:cubicBezTo>
                    <a:pt x="66" y="46"/>
                    <a:pt x="38" y="84"/>
                    <a:pt x="21" y="87"/>
                  </a:cubicBezTo>
                  <a:cubicBezTo>
                    <a:pt x="18" y="87"/>
                    <a:pt x="12" y="82"/>
                    <a:pt x="11" y="79"/>
                  </a:cubicBezTo>
                  <a:cubicBezTo>
                    <a:pt x="0" y="49"/>
                    <a:pt x="21" y="10"/>
                    <a:pt x="52" y="4"/>
                  </a:cubicBezTo>
                  <a:cubicBezTo>
                    <a:pt x="74" y="0"/>
                    <a:pt x="62" y="18"/>
                    <a:pt x="66" y="25"/>
                  </a:cubicBezTo>
                  <a:close/>
                </a:path>
              </a:pathLst>
            </a:custGeom>
            <a:solidFill>
              <a:srgbClr val="FCD3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 name="Freeform 38">
              <a:extLst>
                <a:ext uri="{FF2B5EF4-FFF2-40B4-BE49-F238E27FC236}">
                  <a16:creationId xmlns:a16="http://schemas.microsoft.com/office/drawing/2014/main" id="{948B6B0C-541C-B2B8-C5FE-FC60720A0CFD}"/>
                </a:ext>
              </a:extLst>
            </p:cNvPr>
            <p:cNvSpPr/>
            <p:nvPr/>
          </p:nvSpPr>
          <p:spPr bwMode="auto">
            <a:xfrm rot="5400000">
              <a:off x="547107" y="3392872"/>
              <a:ext cx="375220" cy="352607"/>
            </a:xfrm>
            <a:custGeom>
              <a:avLst/>
              <a:gdLst>
                <a:gd name="T0" fmla="*/ 0 w 73"/>
                <a:gd name="T1" fmla="*/ 53 h 61"/>
                <a:gd name="T2" fmla="*/ 54 w 73"/>
                <a:gd name="T3" fmla="*/ 5 h 61"/>
                <a:gd name="T4" fmla="*/ 71 w 73"/>
                <a:gd name="T5" fmla="*/ 19 h 61"/>
                <a:gd name="T6" fmla="*/ 21 w 73"/>
                <a:gd name="T7" fmla="*/ 54 h 61"/>
                <a:gd name="T8" fmla="*/ 0 w 73"/>
                <a:gd name="T9" fmla="*/ 53 h 61"/>
              </a:gdLst>
              <a:ahLst/>
              <a:cxnLst>
                <a:cxn ang="0">
                  <a:pos x="T0" y="T1"/>
                </a:cxn>
                <a:cxn ang="0">
                  <a:pos x="T2" y="T3"/>
                </a:cxn>
                <a:cxn ang="0">
                  <a:pos x="T4" y="T5"/>
                </a:cxn>
                <a:cxn ang="0">
                  <a:pos x="T6" y="T7"/>
                </a:cxn>
                <a:cxn ang="0">
                  <a:pos x="T8" y="T9"/>
                </a:cxn>
              </a:cxnLst>
              <a:rect l="0" t="0" r="r" b="b"/>
              <a:pathLst>
                <a:path w="73" h="61">
                  <a:moveTo>
                    <a:pt x="0" y="53"/>
                  </a:moveTo>
                  <a:cubicBezTo>
                    <a:pt x="11" y="28"/>
                    <a:pt x="31" y="14"/>
                    <a:pt x="54" y="5"/>
                  </a:cubicBezTo>
                  <a:cubicBezTo>
                    <a:pt x="67" y="0"/>
                    <a:pt x="73" y="5"/>
                    <a:pt x="71" y="19"/>
                  </a:cubicBezTo>
                  <a:cubicBezTo>
                    <a:pt x="67" y="45"/>
                    <a:pt x="46" y="61"/>
                    <a:pt x="21" y="54"/>
                  </a:cubicBezTo>
                  <a:cubicBezTo>
                    <a:pt x="14" y="51"/>
                    <a:pt x="8" y="56"/>
                    <a:pt x="0" y="53"/>
                  </a:cubicBezTo>
                  <a:close/>
                </a:path>
              </a:pathLst>
            </a:custGeom>
            <a:solidFill>
              <a:srgbClr val="FCD3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 name="Freeform 39">
              <a:extLst>
                <a:ext uri="{FF2B5EF4-FFF2-40B4-BE49-F238E27FC236}">
                  <a16:creationId xmlns:a16="http://schemas.microsoft.com/office/drawing/2014/main" id="{155FAD86-C28E-9964-1A60-FA84073DA641}"/>
                </a:ext>
              </a:extLst>
            </p:cNvPr>
            <p:cNvSpPr/>
            <p:nvPr/>
          </p:nvSpPr>
          <p:spPr bwMode="auto">
            <a:xfrm rot="5400000">
              <a:off x="566965" y="1222339"/>
              <a:ext cx="312683" cy="306231"/>
            </a:xfrm>
            <a:custGeom>
              <a:avLst/>
              <a:gdLst>
                <a:gd name="T0" fmla="*/ 55 w 61"/>
                <a:gd name="T1" fmla="*/ 18 h 53"/>
                <a:gd name="T2" fmla="*/ 52 w 61"/>
                <a:gd name="T3" fmla="*/ 30 h 53"/>
                <a:gd name="T4" fmla="*/ 54 w 61"/>
                <a:gd name="T5" fmla="*/ 46 h 53"/>
                <a:gd name="T6" fmla="*/ 34 w 61"/>
                <a:gd name="T7" fmla="*/ 45 h 53"/>
                <a:gd name="T8" fmla="*/ 3 w 61"/>
                <a:gd name="T9" fmla="*/ 15 h 53"/>
                <a:gd name="T10" fmla="*/ 14 w 61"/>
                <a:gd name="T11" fmla="*/ 2 h 53"/>
                <a:gd name="T12" fmla="*/ 55 w 61"/>
                <a:gd name="T13" fmla="*/ 18 h 53"/>
                <a:gd name="T14" fmla="*/ 55 w 61"/>
                <a:gd name="T15" fmla="*/ 18 h 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52">
                  <a:moveTo>
                    <a:pt x="55" y="18"/>
                  </a:moveTo>
                  <a:cubicBezTo>
                    <a:pt x="54" y="22"/>
                    <a:pt x="52" y="26"/>
                    <a:pt x="52" y="30"/>
                  </a:cubicBezTo>
                  <a:cubicBezTo>
                    <a:pt x="53" y="36"/>
                    <a:pt x="61" y="39"/>
                    <a:pt x="54" y="46"/>
                  </a:cubicBezTo>
                  <a:cubicBezTo>
                    <a:pt x="47" y="53"/>
                    <a:pt x="40" y="47"/>
                    <a:pt x="34" y="45"/>
                  </a:cubicBezTo>
                  <a:cubicBezTo>
                    <a:pt x="18" y="41"/>
                    <a:pt x="7" y="32"/>
                    <a:pt x="3" y="15"/>
                  </a:cubicBezTo>
                  <a:cubicBezTo>
                    <a:pt x="0" y="5"/>
                    <a:pt x="3" y="0"/>
                    <a:pt x="14" y="2"/>
                  </a:cubicBezTo>
                  <a:cubicBezTo>
                    <a:pt x="29" y="4"/>
                    <a:pt x="43" y="9"/>
                    <a:pt x="55" y="18"/>
                  </a:cubicBezTo>
                  <a:cubicBezTo>
                    <a:pt x="55" y="18"/>
                    <a:pt x="55" y="18"/>
                    <a:pt x="55" y="18"/>
                  </a:cubicBezTo>
                  <a:close/>
                </a:path>
              </a:pathLst>
            </a:custGeom>
            <a:solidFill>
              <a:srgbClr val="FCD3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 name="Freeform 40">
              <a:extLst>
                <a:ext uri="{FF2B5EF4-FFF2-40B4-BE49-F238E27FC236}">
                  <a16:creationId xmlns:a16="http://schemas.microsoft.com/office/drawing/2014/main" id="{3C2B712F-C0FB-BB04-7AA2-50AD7523D6D8}"/>
                </a:ext>
              </a:extLst>
            </p:cNvPr>
            <p:cNvSpPr/>
            <p:nvPr/>
          </p:nvSpPr>
          <p:spPr bwMode="auto">
            <a:xfrm rot="5400000">
              <a:off x="59185" y="1808016"/>
              <a:ext cx="16457" cy="23556"/>
            </a:xfrm>
            <a:custGeom>
              <a:avLst/>
              <a:gdLst>
                <a:gd name="T0" fmla="*/ 3 w 3"/>
                <a:gd name="T1" fmla="*/ 4 h 4"/>
                <a:gd name="T2" fmla="*/ 0 w 3"/>
                <a:gd name="T3" fmla="*/ 3 h 4"/>
                <a:gd name="T4" fmla="*/ 3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2" y="4"/>
                    <a:pt x="1" y="3"/>
                    <a:pt x="0" y="3"/>
                  </a:cubicBezTo>
                  <a:cubicBezTo>
                    <a:pt x="3" y="0"/>
                    <a:pt x="3" y="2"/>
                    <a:pt x="3" y="4"/>
                  </a:cubicBezTo>
                  <a:cubicBezTo>
                    <a:pt x="3" y="4"/>
                    <a:pt x="3" y="4"/>
                    <a:pt x="3" y="4"/>
                  </a:cubicBez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 name="Freeform 41">
              <a:extLst>
                <a:ext uri="{FF2B5EF4-FFF2-40B4-BE49-F238E27FC236}">
                  <a16:creationId xmlns:a16="http://schemas.microsoft.com/office/drawing/2014/main" id="{F68DAFAA-437D-9FA0-7AA0-91CAC628B520}"/>
                </a:ext>
              </a:extLst>
            </p:cNvPr>
            <p:cNvSpPr/>
            <p:nvPr/>
          </p:nvSpPr>
          <p:spPr bwMode="auto">
            <a:xfrm rot="5400000">
              <a:off x="311636" y="2870099"/>
              <a:ext cx="3291" cy="5889"/>
            </a:xfrm>
            <a:custGeom>
              <a:avLst/>
              <a:gdLst>
                <a:gd name="T0" fmla="*/ 0 w 1"/>
                <a:gd name="T1" fmla="*/ 8 h 8"/>
                <a:gd name="T2" fmla="*/ 1 w 1"/>
                <a:gd name="T3" fmla="*/ 0 h 8"/>
                <a:gd name="T4" fmla="*/ 0 w 1"/>
                <a:gd name="T5" fmla="*/ 8 h 8"/>
                <a:gd name="T6" fmla="*/ 0 w 1"/>
                <a:gd name="T7" fmla="*/ 8 h 8"/>
              </a:gdLst>
              <a:ahLst/>
              <a:cxnLst>
                <a:cxn ang="0">
                  <a:pos x="T0" y="T1"/>
                </a:cxn>
                <a:cxn ang="0">
                  <a:pos x="T2" y="T3"/>
                </a:cxn>
                <a:cxn ang="0">
                  <a:pos x="T4" y="T5"/>
                </a:cxn>
                <a:cxn ang="0">
                  <a:pos x="T6" y="T7"/>
                </a:cxn>
              </a:cxnLst>
              <a:rect l="0" t="0" r="r" b="b"/>
              <a:pathLst>
                <a:path w="1" h="8">
                  <a:moveTo>
                    <a:pt x="0" y="8"/>
                  </a:moveTo>
                  <a:lnTo>
                    <a:pt x="1" y="0"/>
                  </a:lnTo>
                  <a:lnTo>
                    <a:pt x="0" y="8"/>
                  </a:lnTo>
                  <a:lnTo>
                    <a:pt x="0" y="8"/>
                  </a:ln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 name="Freeform 42">
              <a:extLst>
                <a:ext uri="{FF2B5EF4-FFF2-40B4-BE49-F238E27FC236}">
                  <a16:creationId xmlns:a16="http://schemas.microsoft.com/office/drawing/2014/main" id="{0B7FB166-0B4A-0036-51E2-C20947E12D6D}"/>
                </a:ext>
              </a:extLst>
            </p:cNvPr>
            <p:cNvSpPr/>
            <p:nvPr/>
          </p:nvSpPr>
          <p:spPr bwMode="auto">
            <a:xfrm rot="5400000">
              <a:off x="288685" y="2849745"/>
              <a:ext cx="19748" cy="23556"/>
            </a:xfrm>
            <a:custGeom>
              <a:avLst/>
              <a:gdLst>
                <a:gd name="T0" fmla="*/ 4 w 4"/>
                <a:gd name="T1" fmla="*/ 0 h 4"/>
                <a:gd name="T2" fmla="*/ 0 w 4"/>
                <a:gd name="T3" fmla="*/ 4 h 4"/>
                <a:gd name="T4" fmla="*/ 0 w 4"/>
                <a:gd name="T5" fmla="*/ 4 h 4"/>
                <a:gd name="T6" fmla="*/ 4 w 4"/>
                <a:gd name="T7" fmla="*/ 0 h 4"/>
                <a:gd name="T8" fmla="*/ 4 w 4"/>
                <a:gd name="T9" fmla="*/ 0 h 4"/>
              </a:gdLst>
              <a:ahLst/>
              <a:cxnLst>
                <a:cxn ang="0">
                  <a:pos x="T0" y="T1"/>
                </a:cxn>
                <a:cxn ang="0">
                  <a:pos x="T2" y="T3"/>
                </a:cxn>
                <a:cxn ang="0">
                  <a:pos x="T4" y="T5"/>
                </a:cxn>
                <a:cxn ang="0">
                  <a:pos x="T6" y="T7"/>
                </a:cxn>
                <a:cxn ang="0">
                  <a:pos x="T8" y="T9"/>
                </a:cxn>
              </a:cxnLst>
              <a:rect l="0" t="0" r="r" b="b"/>
              <a:pathLst>
                <a:path w="4" h="4">
                  <a:moveTo>
                    <a:pt x="4" y="0"/>
                  </a:moveTo>
                  <a:cubicBezTo>
                    <a:pt x="3" y="1"/>
                    <a:pt x="1" y="2"/>
                    <a:pt x="0" y="4"/>
                  </a:cubicBezTo>
                  <a:cubicBezTo>
                    <a:pt x="0" y="4"/>
                    <a:pt x="0" y="4"/>
                    <a:pt x="0" y="4"/>
                  </a:cubicBezTo>
                  <a:cubicBezTo>
                    <a:pt x="0" y="1"/>
                    <a:pt x="2" y="0"/>
                    <a:pt x="4" y="0"/>
                  </a:cubicBezTo>
                  <a:cubicBezTo>
                    <a:pt x="4" y="0"/>
                    <a:pt x="4" y="0"/>
                    <a:pt x="4" y="0"/>
                  </a:cubicBez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 name="Freeform 43">
              <a:extLst>
                <a:ext uri="{FF2B5EF4-FFF2-40B4-BE49-F238E27FC236}">
                  <a16:creationId xmlns:a16="http://schemas.microsoft.com/office/drawing/2014/main" id="{707A919E-C721-E48F-EEB8-18EA18A1884B}"/>
                </a:ext>
              </a:extLst>
            </p:cNvPr>
            <p:cNvSpPr/>
            <p:nvPr/>
          </p:nvSpPr>
          <p:spPr bwMode="auto">
            <a:xfrm rot="5400000" flipH="1">
              <a:off x="451674" y="2335246"/>
              <a:ext cx="0" cy="5889"/>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1"/>
                    <a:pt x="0" y="1"/>
                  </a:cubicBezTo>
                  <a:cubicBezTo>
                    <a:pt x="0" y="1"/>
                    <a:pt x="0" y="1"/>
                    <a:pt x="0" y="1"/>
                  </a:cubicBez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65" name="Grupo 164">
            <a:extLst>
              <a:ext uri="{FF2B5EF4-FFF2-40B4-BE49-F238E27FC236}">
                <a16:creationId xmlns:a16="http://schemas.microsoft.com/office/drawing/2014/main" id="{860D7C9B-44A7-19A9-1BA0-3D6E27CA2515}"/>
              </a:ext>
            </a:extLst>
          </p:cNvPr>
          <p:cNvGrpSpPr/>
          <p:nvPr/>
        </p:nvGrpSpPr>
        <p:grpSpPr>
          <a:xfrm flipH="1">
            <a:off x="7874457" y="932678"/>
            <a:ext cx="1312783" cy="3126835"/>
            <a:chOff x="-36381" y="916303"/>
            <a:chExt cx="1612128" cy="3126835"/>
          </a:xfrm>
        </p:grpSpPr>
        <p:sp>
          <p:nvSpPr>
            <p:cNvPr id="166" name="Freeform 33">
              <a:extLst>
                <a:ext uri="{FF2B5EF4-FFF2-40B4-BE49-F238E27FC236}">
                  <a16:creationId xmlns:a16="http://schemas.microsoft.com/office/drawing/2014/main" id="{87FDC352-8976-F0F6-653B-28292C383C22}"/>
                </a:ext>
              </a:extLst>
            </p:cNvPr>
            <p:cNvSpPr/>
            <p:nvPr/>
          </p:nvSpPr>
          <p:spPr bwMode="auto">
            <a:xfrm rot="5400000">
              <a:off x="-946850" y="1826772"/>
              <a:ext cx="3126835" cy="1305897"/>
            </a:xfrm>
            <a:custGeom>
              <a:avLst/>
              <a:gdLst>
                <a:gd name="T0" fmla="*/ 378 w 611"/>
                <a:gd name="T1" fmla="*/ 170 h 226"/>
                <a:gd name="T2" fmla="*/ 353 w 611"/>
                <a:gd name="T3" fmla="*/ 172 h 226"/>
                <a:gd name="T4" fmla="*/ 359 w 611"/>
                <a:gd name="T5" fmla="*/ 142 h 226"/>
                <a:gd name="T6" fmla="*/ 364 w 611"/>
                <a:gd name="T7" fmla="*/ 120 h 226"/>
                <a:gd name="T8" fmla="*/ 343 w 611"/>
                <a:gd name="T9" fmla="*/ 162 h 226"/>
                <a:gd name="T10" fmla="*/ 342 w 611"/>
                <a:gd name="T11" fmla="*/ 126 h 226"/>
                <a:gd name="T12" fmla="*/ 342 w 611"/>
                <a:gd name="T13" fmla="*/ 126 h 226"/>
                <a:gd name="T14" fmla="*/ 493 w 611"/>
                <a:gd name="T15" fmla="*/ 16 h 226"/>
                <a:gd name="T16" fmla="*/ 516 w 611"/>
                <a:gd name="T17" fmla="*/ 18 h 226"/>
                <a:gd name="T18" fmla="*/ 514 w 611"/>
                <a:gd name="T19" fmla="*/ 42 h 226"/>
                <a:gd name="T20" fmla="*/ 450 w 611"/>
                <a:gd name="T21" fmla="*/ 135 h 226"/>
                <a:gd name="T22" fmla="*/ 465 w 611"/>
                <a:gd name="T23" fmla="*/ 133 h 226"/>
                <a:gd name="T24" fmla="*/ 561 w 611"/>
                <a:gd name="T25" fmla="*/ 124 h 226"/>
                <a:gd name="T26" fmla="*/ 573 w 611"/>
                <a:gd name="T27" fmla="*/ 158 h 226"/>
                <a:gd name="T28" fmla="*/ 530 w 611"/>
                <a:gd name="T29" fmla="*/ 202 h 226"/>
                <a:gd name="T30" fmla="*/ 506 w 611"/>
                <a:gd name="T31" fmla="*/ 218 h 226"/>
                <a:gd name="T32" fmla="*/ 545 w 611"/>
                <a:gd name="T33" fmla="*/ 215 h 226"/>
                <a:gd name="T34" fmla="*/ 530 w 611"/>
                <a:gd name="T35" fmla="*/ 202 h 226"/>
                <a:gd name="T36" fmla="*/ 592 w 611"/>
                <a:gd name="T37" fmla="*/ 186 h 226"/>
                <a:gd name="T38" fmla="*/ 609 w 611"/>
                <a:gd name="T39" fmla="*/ 191 h 226"/>
                <a:gd name="T40" fmla="*/ 599 w 611"/>
                <a:gd name="T41" fmla="*/ 207 h 226"/>
                <a:gd name="T42" fmla="*/ 585 w 611"/>
                <a:gd name="T43" fmla="*/ 218 h 226"/>
                <a:gd name="T44" fmla="*/ 610 w 611"/>
                <a:gd name="T45" fmla="*/ 220 h 226"/>
                <a:gd name="T46" fmla="*/ 610 w 611"/>
                <a:gd name="T47" fmla="*/ 221 h 226"/>
                <a:gd name="T48" fmla="*/ 609 w 611"/>
                <a:gd name="T49" fmla="*/ 220 h 226"/>
                <a:gd name="T50" fmla="*/ 26 w 611"/>
                <a:gd name="T51" fmla="*/ 222 h 226"/>
                <a:gd name="T52" fmla="*/ 1 w 611"/>
                <a:gd name="T53" fmla="*/ 207 h 226"/>
                <a:gd name="T54" fmla="*/ 22 w 611"/>
                <a:gd name="T55" fmla="*/ 190 h 226"/>
                <a:gd name="T56" fmla="*/ 61 w 611"/>
                <a:gd name="T57" fmla="*/ 196 h 226"/>
                <a:gd name="T58" fmla="*/ 21 w 611"/>
                <a:gd name="T59" fmla="*/ 138 h 226"/>
                <a:gd name="T60" fmla="*/ 34 w 611"/>
                <a:gd name="T61" fmla="*/ 114 h 226"/>
                <a:gd name="T62" fmla="*/ 131 w 611"/>
                <a:gd name="T63" fmla="*/ 138 h 226"/>
                <a:gd name="T64" fmla="*/ 153 w 611"/>
                <a:gd name="T65" fmla="*/ 149 h 226"/>
                <a:gd name="T66" fmla="*/ 114 w 611"/>
                <a:gd name="T67" fmla="*/ 86 h 226"/>
                <a:gd name="T68" fmla="*/ 114 w 611"/>
                <a:gd name="T69" fmla="*/ 86 h 226"/>
                <a:gd name="T70" fmla="*/ 95 w 611"/>
                <a:gd name="T71" fmla="*/ 26 h 226"/>
                <a:gd name="T72" fmla="*/ 115 w 611"/>
                <a:gd name="T73" fmla="*/ 7 h 226"/>
                <a:gd name="T74" fmla="*/ 252 w 611"/>
                <a:gd name="T75" fmla="*/ 138 h 226"/>
                <a:gd name="T76" fmla="*/ 255 w 611"/>
                <a:gd name="T77" fmla="*/ 158 h 226"/>
                <a:gd name="T78" fmla="*/ 250 w 611"/>
                <a:gd name="T79" fmla="*/ 165 h 226"/>
                <a:gd name="T80" fmla="*/ 243 w 611"/>
                <a:gd name="T81" fmla="*/ 158 h 226"/>
                <a:gd name="T82" fmla="*/ 241 w 611"/>
                <a:gd name="T83" fmla="*/ 183 h 226"/>
                <a:gd name="T84" fmla="*/ 241 w 611"/>
                <a:gd name="T85" fmla="*/ 182 h 226"/>
                <a:gd name="T86" fmla="*/ 221 w 611"/>
                <a:gd name="T87" fmla="*/ 179 h 226"/>
                <a:gd name="T88" fmla="*/ 202 w 611"/>
                <a:gd name="T89" fmla="*/ 184 h 226"/>
                <a:gd name="T90" fmla="*/ 173 w 611"/>
                <a:gd name="T91" fmla="*/ 170 h 226"/>
                <a:gd name="T92" fmla="*/ 185 w 611"/>
                <a:gd name="T93" fmla="*/ 199 h 226"/>
                <a:gd name="T94" fmla="*/ 178 w 611"/>
                <a:gd name="T95" fmla="*/ 210 h 226"/>
                <a:gd name="T96" fmla="*/ 175 w 611"/>
                <a:gd name="T97" fmla="*/ 209 h 226"/>
                <a:gd name="T98" fmla="*/ 178 w 611"/>
                <a:gd name="T99" fmla="*/ 210 h 226"/>
                <a:gd name="T100" fmla="*/ 201 w 611"/>
                <a:gd name="T101" fmla="*/ 216 h 226"/>
                <a:gd name="T102" fmla="*/ 397 w 611"/>
                <a:gd name="T103" fmla="*/ 216 h 226"/>
                <a:gd name="T104" fmla="*/ 410 w 611"/>
                <a:gd name="T105" fmla="*/ 212 h 226"/>
                <a:gd name="T106" fmla="*/ 423 w 611"/>
                <a:gd name="T107" fmla="*/ 186 h 226"/>
                <a:gd name="T108" fmla="*/ 407 w 611"/>
                <a:gd name="T109" fmla="*/ 196 h 226"/>
                <a:gd name="T110" fmla="*/ 414 w 611"/>
                <a:gd name="T111" fmla="*/ 167 h 226"/>
                <a:gd name="T112" fmla="*/ 389 w 611"/>
                <a:gd name="T113" fmla="*/ 177 h 226"/>
                <a:gd name="T114" fmla="*/ 378 w 611"/>
                <a:gd name="T115" fmla="*/ 170 h 226"/>
                <a:gd name="T116" fmla="*/ 382 w 611"/>
                <a:gd name="T117" fmla="*/ 166 h 226"/>
                <a:gd name="T118" fmla="*/ 383 w 611"/>
                <a:gd name="T119" fmla="*/ 165 h 226"/>
                <a:gd name="T120" fmla="*/ 382 w 611"/>
                <a:gd name="T121" fmla="*/ 166 h 226"/>
                <a:gd name="T122" fmla="*/ 378 w 611"/>
                <a:gd name="T123" fmla="*/ 170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11" h="226">
                  <a:moveTo>
                    <a:pt x="378" y="170"/>
                  </a:moveTo>
                  <a:cubicBezTo>
                    <a:pt x="369" y="167"/>
                    <a:pt x="359" y="181"/>
                    <a:pt x="353" y="172"/>
                  </a:cubicBezTo>
                  <a:cubicBezTo>
                    <a:pt x="346" y="162"/>
                    <a:pt x="356" y="152"/>
                    <a:pt x="359" y="142"/>
                  </a:cubicBezTo>
                  <a:cubicBezTo>
                    <a:pt x="361" y="136"/>
                    <a:pt x="366" y="131"/>
                    <a:pt x="364" y="120"/>
                  </a:cubicBezTo>
                  <a:cubicBezTo>
                    <a:pt x="356" y="136"/>
                    <a:pt x="350" y="148"/>
                    <a:pt x="343" y="162"/>
                  </a:cubicBezTo>
                  <a:cubicBezTo>
                    <a:pt x="331" y="149"/>
                    <a:pt x="344" y="137"/>
                    <a:pt x="342" y="126"/>
                  </a:cubicBezTo>
                  <a:cubicBezTo>
                    <a:pt x="342" y="126"/>
                    <a:pt x="342" y="126"/>
                    <a:pt x="342" y="126"/>
                  </a:cubicBezTo>
                  <a:cubicBezTo>
                    <a:pt x="376" y="67"/>
                    <a:pt x="427" y="31"/>
                    <a:pt x="493" y="16"/>
                  </a:cubicBezTo>
                  <a:cubicBezTo>
                    <a:pt x="501" y="14"/>
                    <a:pt x="510" y="11"/>
                    <a:pt x="516" y="18"/>
                  </a:cubicBezTo>
                  <a:cubicBezTo>
                    <a:pt x="522" y="25"/>
                    <a:pt x="517" y="34"/>
                    <a:pt x="514" y="42"/>
                  </a:cubicBezTo>
                  <a:cubicBezTo>
                    <a:pt x="498" y="77"/>
                    <a:pt x="477" y="107"/>
                    <a:pt x="450" y="135"/>
                  </a:cubicBezTo>
                  <a:cubicBezTo>
                    <a:pt x="457" y="141"/>
                    <a:pt x="461" y="135"/>
                    <a:pt x="465" y="133"/>
                  </a:cubicBezTo>
                  <a:cubicBezTo>
                    <a:pt x="496" y="121"/>
                    <a:pt x="528" y="118"/>
                    <a:pt x="561" y="124"/>
                  </a:cubicBezTo>
                  <a:cubicBezTo>
                    <a:pt x="584" y="129"/>
                    <a:pt x="586" y="138"/>
                    <a:pt x="573" y="158"/>
                  </a:cubicBezTo>
                  <a:cubicBezTo>
                    <a:pt x="561" y="175"/>
                    <a:pt x="542" y="185"/>
                    <a:pt x="530" y="202"/>
                  </a:cubicBezTo>
                  <a:cubicBezTo>
                    <a:pt x="520" y="202"/>
                    <a:pt x="515" y="210"/>
                    <a:pt x="506" y="218"/>
                  </a:cubicBezTo>
                  <a:cubicBezTo>
                    <a:pt x="521" y="218"/>
                    <a:pt x="533" y="222"/>
                    <a:pt x="545" y="215"/>
                  </a:cubicBezTo>
                  <a:cubicBezTo>
                    <a:pt x="542" y="207"/>
                    <a:pt x="528" y="214"/>
                    <a:pt x="530" y="202"/>
                  </a:cubicBezTo>
                  <a:cubicBezTo>
                    <a:pt x="550" y="193"/>
                    <a:pt x="569" y="181"/>
                    <a:pt x="592" y="186"/>
                  </a:cubicBezTo>
                  <a:cubicBezTo>
                    <a:pt x="598" y="187"/>
                    <a:pt x="607" y="182"/>
                    <a:pt x="609" y="191"/>
                  </a:cubicBezTo>
                  <a:cubicBezTo>
                    <a:pt x="611" y="199"/>
                    <a:pt x="604" y="203"/>
                    <a:pt x="599" y="207"/>
                  </a:cubicBezTo>
                  <a:cubicBezTo>
                    <a:pt x="596" y="211"/>
                    <a:pt x="591" y="213"/>
                    <a:pt x="585" y="218"/>
                  </a:cubicBezTo>
                  <a:cubicBezTo>
                    <a:pt x="595" y="219"/>
                    <a:pt x="602" y="219"/>
                    <a:pt x="610" y="220"/>
                  </a:cubicBezTo>
                  <a:cubicBezTo>
                    <a:pt x="610" y="220"/>
                    <a:pt x="610" y="221"/>
                    <a:pt x="610" y="221"/>
                  </a:cubicBezTo>
                  <a:cubicBezTo>
                    <a:pt x="609" y="221"/>
                    <a:pt x="609" y="220"/>
                    <a:pt x="609" y="220"/>
                  </a:cubicBezTo>
                  <a:cubicBezTo>
                    <a:pt x="415" y="224"/>
                    <a:pt x="220" y="220"/>
                    <a:pt x="26" y="222"/>
                  </a:cubicBezTo>
                  <a:cubicBezTo>
                    <a:pt x="13" y="222"/>
                    <a:pt x="3" y="217"/>
                    <a:pt x="1" y="207"/>
                  </a:cubicBezTo>
                  <a:cubicBezTo>
                    <a:pt x="0" y="196"/>
                    <a:pt x="12" y="192"/>
                    <a:pt x="22" y="190"/>
                  </a:cubicBezTo>
                  <a:cubicBezTo>
                    <a:pt x="34" y="187"/>
                    <a:pt x="46" y="189"/>
                    <a:pt x="61" y="196"/>
                  </a:cubicBezTo>
                  <a:cubicBezTo>
                    <a:pt x="46" y="174"/>
                    <a:pt x="33" y="156"/>
                    <a:pt x="21" y="138"/>
                  </a:cubicBezTo>
                  <a:cubicBezTo>
                    <a:pt x="10" y="123"/>
                    <a:pt x="14" y="115"/>
                    <a:pt x="34" y="114"/>
                  </a:cubicBezTo>
                  <a:cubicBezTo>
                    <a:pt x="68" y="112"/>
                    <a:pt x="101" y="121"/>
                    <a:pt x="131" y="138"/>
                  </a:cubicBezTo>
                  <a:cubicBezTo>
                    <a:pt x="137" y="142"/>
                    <a:pt x="143" y="148"/>
                    <a:pt x="153" y="149"/>
                  </a:cubicBezTo>
                  <a:cubicBezTo>
                    <a:pt x="140" y="128"/>
                    <a:pt x="127" y="107"/>
                    <a:pt x="114" y="86"/>
                  </a:cubicBezTo>
                  <a:cubicBezTo>
                    <a:pt x="114" y="86"/>
                    <a:pt x="114" y="86"/>
                    <a:pt x="114" y="86"/>
                  </a:cubicBezTo>
                  <a:cubicBezTo>
                    <a:pt x="108" y="66"/>
                    <a:pt x="98" y="47"/>
                    <a:pt x="95" y="26"/>
                  </a:cubicBezTo>
                  <a:cubicBezTo>
                    <a:pt x="92" y="7"/>
                    <a:pt x="98" y="0"/>
                    <a:pt x="115" y="7"/>
                  </a:cubicBezTo>
                  <a:cubicBezTo>
                    <a:pt x="178" y="33"/>
                    <a:pt x="226" y="75"/>
                    <a:pt x="252" y="138"/>
                  </a:cubicBezTo>
                  <a:cubicBezTo>
                    <a:pt x="255" y="144"/>
                    <a:pt x="255" y="151"/>
                    <a:pt x="255" y="158"/>
                  </a:cubicBezTo>
                  <a:cubicBezTo>
                    <a:pt x="256" y="161"/>
                    <a:pt x="255" y="166"/>
                    <a:pt x="250" y="165"/>
                  </a:cubicBezTo>
                  <a:cubicBezTo>
                    <a:pt x="248" y="164"/>
                    <a:pt x="246" y="161"/>
                    <a:pt x="243" y="158"/>
                  </a:cubicBezTo>
                  <a:cubicBezTo>
                    <a:pt x="243" y="167"/>
                    <a:pt x="245" y="175"/>
                    <a:pt x="241" y="183"/>
                  </a:cubicBezTo>
                  <a:cubicBezTo>
                    <a:pt x="241" y="183"/>
                    <a:pt x="241" y="182"/>
                    <a:pt x="241" y="182"/>
                  </a:cubicBezTo>
                  <a:cubicBezTo>
                    <a:pt x="234" y="183"/>
                    <a:pt x="222" y="176"/>
                    <a:pt x="221" y="179"/>
                  </a:cubicBezTo>
                  <a:cubicBezTo>
                    <a:pt x="219" y="201"/>
                    <a:pt x="206" y="185"/>
                    <a:pt x="202" y="184"/>
                  </a:cubicBezTo>
                  <a:cubicBezTo>
                    <a:pt x="191" y="182"/>
                    <a:pt x="182" y="175"/>
                    <a:pt x="173" y="170"/>
                  </a:cubicBezTo>
                  <a:cubicBezTo>
                    <a:pt x="177" y="180"/>
                    <a:pt x="182" y="189"/>
                    <a:pt x="185" y="199"/>
                  </a:cubicBezTo>
                  <a:cubicBezTo>
                    <a:pt x="187" y="206"/>
                    <a:pt x="185" y="209"/>
                    <a:pt x="178" y="210"/>
                  </a:cubicBezTo>
                  <a:cubicBezTo>
                    <a:pt x="178" y="208"/>
                    <a:pt x="178" y="206"/>
                    <a:pt x="175" y="209"/>
                  </a:cubicBezTo>
                  <a:cubicBezTo>
                    <a:pt x="176" y="209"/>
                    <a:pt x="177" y="210"/>
                    <a:pt x="178" y="210"/>
                  </a:cubicBezTo>
                  <a:cubicBezTo>
                    <a:pt x="182" y="226"/>
                    <a:pt x="194" y="215"/>
                    <a:pt x="201" y="216"/>
                  </a:cubicBezTo>
                  <a:cubicBezTo>
                    <a:pt x="267" y="218"/>
                    <a:pt x="332" y="218"/>
                    <a:pt x="397" y="216"/>
                  </a:cubicBezTo>
                  <a:cubicBezTo>
                    <a:pt x="402" y="217"/>
                    <a:pt x="410" y="219"/>
                    <a:pt x="410" y="212"/>
                  </a:cubicBezTo>
                  <a:cubicBezTo>
                    <a:pt x="410" y="202"/>
                    <a:pt x="419" y="197"/>
                    <a:pt x="423" y="186"/>
                  </a:cubicBezTo>
                  <a:cubicBezTo>
                    <a:pt x="416" y="190"/>
                    <a:pt x="412" y="193"/>
                    <a:pt x="407" y="196"/>
                  </a:cubicBezTo>
                  <a:cubicBezTo>
                    <a:pt x="403" y="185"/>
                    <a:pt x="415" y="178"/>
                    <a:pt x="414" y="167"/>
                  </a:cubicBezTo>
                  <a:cubicBezTo>
                    <a:pt x="405" y="170"/>
                    <a:pt x="397" y="174"/>
                    <a:pt x="389" y="177"/>
                  </a:cubicBezTo>
                  <a:cubicBezTo>
                    <a:pt x="382" y="180"/>
                    <a:pt x="377" y="179"/>
                    <a:pt x="378" y="170"/>
                  </a:cubicBezTo>
                  <a:cubicBezTo>
                    <a:pt x="379" y="168"/>
                    <a:pt x="381" y="167"/>
                    <a:pt x="382" y="166"/>
                  </a:cubicBezTo>
                  <a:cubicBezTo>
                    <a:pt x="383" y="165"/>
                    <a:pt x="383" y="165"/>
                    <a:pt x="383" y="165"/>
                  </a:cubicBezTo>
                  <a:cubicBezTo>
                    <a:pt x="383" y="165"/>
                    <a:pt x="382" y="166"/>
                    <a:pt x="382" y="166"/>
                  </a:cubicBezTo>
                  <a:cubicBezTo>
                    <a:pt x="380" y="166"/>
                    <a:pt x="378" y="167"/>
                    <a:pt x="378" y="170"/>
                  </a:cubicBezTo>
                  <a:close/>
                </a:path>
              </a:pathLst>
            </a:custGeom>
            <a:solidFill>
              <a:srgbClr val="FCD3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 name="Freeform 34">
              <a:extLst>
                <a:ext uri="{FF2B5EF4-FFF2-40B4-BE49-F238E27FC236}">
                  <a16:creationId xmlns:a16="http://schemas.microsoft.com/office/drawing/2014/main" id="{A7663434-A9D2-855B-6E67-BCA3227BCE34}"/>
                </a:ext>
              </a:extLst>
            </p:cNvPr>
            <p:cNvSpPr/>
            <p:nvPr/>
          </p:nvSpPr>
          <p:spPr bwMode="auto">
            <a:xfrm rot="5400000">
              <a:off x="679383" y="1853251"/>
              <a:ext cx="533208" cy="1259521"/>
            </a:xfrm>
            <a:custGeom>
              <a:avLst/>
              <a:gdLst>
                <a:gd name="T0" fmla="*/ 24 w 104"/>
                <a:gd name="T1" fmla="*/ 195 h 218"/>
                <a:gd name="T2" fmla="*/ 20 w 104"/>
                <a:gd name="T3" fmla="*/ 210 h 218"/>
                <a:gd name="T4" fmla="*/ 4 w 104"/>
                <a:gd name="T5" fmla="*/ 172 h 218"/>
                <a:gd name="T6" fmla="*/ 65 w 104"/>
                <a:gd name="T7" fmla="*/ 11 h 218"/>
                <a:gd name="T8" fmla="*/ 88 w 104"/>
                <a:gd name="T9" fmla="*/ 20 h 218"/>
                <a:gd name="T10" fmla="*/ 95 w 104"/>
                <a:gd name="T11" fmla="*/ 144 h 218"/>
                <a:gd name="T12" fmla="*/ 88 w 104"/>
                <a:gd name="T13" fmla="*/ 179 h 218"/>
                <a:gd name="T14" fmla="*/ 88 w 104"/>
                <a:gd name="T15" fmla="*/ 179 h 218"/>
                <a:gd name="T16" fmla="*/ 76 w 104"/>
                <a:gd name="T17" fmla="*/ 198 h 218"/>
                <a:gd name="T18" fmla="*/ 35 w 104"/>
                <a:gd name="T19" fmla="*/ 214 h 218"/>
                <a:gd name="T20" fmla="*/ 24 w 104"/>
                <a:gd name="T21" fmla="*/ 195 h 218"/>
                <a:gd name="T22" fmla="*/ 24 w 104"/>
                <a:gd name="T23" fmla="*/ 194 h 218"/>
                <a:gd name="T24" fmla="*/ 24 w 104"/>
                <a:gd name="T25" fmla="*/ 195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 h="218">
                  <a:moveTo>
                    <a:pt x="24" y="195"/>
                  </a:moveTo>
                  <a:cubicBezTo>
                    <a:pt x="22" y="200"/>
                    <a:pt x="26" y="205"/>
                    <a:pt x="20" y="210"/>
                  </a:cubicBezTo>
                  <a:cubicBezTo>
                    <a:pt x="6" y="201"/>
                    <a:pt x="5" y="185"/>
                    <a:pt x="4" y="172"/>
                  </a:cubicBezTo>
                  <a:cubicBezTo>
                    <a:pt x="0" y="109"/>
                    <a:pt x="23" y="56"/>
                    <a:pt x="65" y="11"/>
                  </a:cubicBezTo>
                  <a:cubicBezTo>
                    <a:pt x="75" y="0"/>
                    <a:pt x="82" y="3"/>
                    <a:pt x="88" y="20"/>
                  </a:cubicBezTo>
                  <a:cubicBezTo>
                    <a:pt x="100" y="61"/>
                    <a:pt x="104" y="102"/>
                    <a:pt x="95" y="144"/>
                  </a:cubicBezTo>
                  <a:cubicBezTo>
                    <a:pt x="93" y="156"/>
                    <a:pt x="90" y="167"/>
                    <a:pt x="88" y="179"/>
                  </a:cubicBezTo>
                  <a:cubicBezTo>
                    <a:pt x="88" y="179"/>
                    <a:pt x="88" y="179"/>
                    <a:pt x="88" y="179"/>
                  </a:cubicBezTo>
                  <a:cubicBezTo>
                    <a:pt x="80" y="182"/>
                    <a:pt x="78" y="191"/>
                    <a:pt x="76" y="198"/>
                  </a:cubicBezTo>
                  <a:cubicBezTo>
                    <a:pt x="68" y="218"/>
                    <a:pt x="49" y="211"/>
                    <a:pt x="35" y="214"/>
                  </a:cubicBezTo>
                  <a:cubicBezTo>
                    <a:pt x="28" y="215"/>
                    <a:pt x="31" y="200"/>
                    <a:pt x="24" y="195"/>
                  </a:cubicBezTo>
                  <a:cubicBezTo>
                    <a:pt x="24" y="195"/>
                    <a:pt x="24" y="194"/>
                    <a:pt x="24" y="194"/>
                  </a:cubicBezTo>
                  <a:lnTo>
                    <a:pt x="24" y="195"/>
                  </a:lnTo>
                  <a:close/>
                </a:path>
              </a:pathLst>
            </a:custGeom>
            <a:solidFill>
              <a:srgbClr val="FCD3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 name="Freeform 35">
              <a:extLst>
                <a:ext uri="{FF2B5EF4-FFF2-40B4-BE49-F238E27FC236}">
                  <a16:creationId xmlns:a16="http://schemas.microsoft.com/office/drawing/2014/main" id="{89CBF9C8-F363-5910-FB6E-04C0C0D17EBE}"/>
                </a:ext>
              </a:extLst>
            </p:cNvPr>
            <p:cNvSpPr/>
            <p:nvPr/>
          </p:nvSpPr>
          <p:spPr bwMode="auto">
            <a:xfrm rot="5400000">
              <a:off x="-351906" y="2308414"/>
              <a:ext cx="1000587" cy="276785"/>
            </a:xfrm>
            <a:custGeom>
              <a:avLst/>
              <a:gdLst>
                <a:gd name="T0" fmla="*/ 40 w 196"/>
                <a:gd name="T1" fmla="*/ 12 h 48"/>
                <a:gd name="T2" fmla="*/ 40 w 196"/>
                <a:gd name="T3" fmla="*/ 13 h 48"/>
                <a:gd name="T4" fmla="*/ 115 w 196"/>
                <a:gd name="T5" fmla="*/ 2 h 48"/>
                <a:gd name="T6" fmla="*/ 196 w 196"/>
                <a:gd name="T7" fmla="*/ 46 h 48"/>
                <a:gd name="T8" fmla="*/ 0 w 196"/>
                <a:gd name="T9" fmla="*/ 46 h 48"/>
                <a:gd name="T10" fmla="*/ 40 w 196"/>
                <a:gd name="T11" fmla="*/ 12 h 48"/>
              </a:gdLst>
              <a:ahLst/>
              <a:cxnLst>
                <a:cxn ang="0">
                  <a:pos x="T0" y="T1"/>
                </a:cxn>
                <a:cxn ang="0">
                  <a:pos x="T2" y="T3"/>
                </a:cxn>
                <a:cxn ang="0">
                  <a:pos x="T4" y="T5"/>
                </a:cxn>
                <a:cxn ang="0">
                  <a:pos x="T6" y="T7"/>
                </a:cxn>
                <a:cxn ang="0">
                  <a:pos x="T8" y="T9"/>
                </a:cxn>
                <a:cxn ang="0">
                  <a:pos x="T10" y="T11"/>
                </a:cxn>
              </a:cxnLst>
              <a:rect l="0" t="0" r="r" b="b"/>
              <a:pathLst>
                <a:path w="196" h="48">
                  <a:moveTo>
                    <a:pt x="40" y="12"/>
                  </a:moveTo>
                  <a:cubicBezTo>
                    <a:pt x="40" y="12"/>
                    <a:pt x="40" y="13"/>
                    <a:pt x="40" y="13"/>
                  </a:cubicBezTo>
                  <a:cubicBezTo>
                    <a:pt x="64" y="0"/>
                    <a:pt x="90" y="0"/>
                    <a:pt x="115" y="2"/>
                  </a:cubicBezTo>
                  <a:cubicBezTo>
                    <a:pt x="148" y="4"/>
                    <a:pt x="175" y="21"/>
                    <a:pt x="196" y="46"/>
                  </a:cubicBezTo>
                  <a:cubicBezTo>
                    <a:pt x="131" y="48"/>
                    <a:pt x="66" y="48"/>
                    <a:pt x="0" y="46"/>
                  </a:cubicBezTo>
                  <a:cubicBezTo>
                    <a:pt x="12" y="33"/>
                    <a:pt x="26" y="23"/>
                    <a:pt x="40" y="12"/>
                  </a:cubicBezTo>
                  <a:close/>
                </a:path>
              </a:pathLst>
            </a:custGeom>
            <a:solidFill>
              <a:srgbClr val="2C2C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 name="Freeform 36">
              <a:extLst>
                <a:ext uri="{FF2B5EF4-FFF2-40B4-BE49-F238E27FC236}">
                  <a16:creationId xmlns:a16="http://schemas.microsoft.com/office/drawing/2014/main" id="{51DEDFA8-555B-BBAC-72D0-08FF24086F10}"/>
                </a:ext>
              </a:extLst>
            </p:cNvPr>
            <p:cNvSpPr/>
            <p:nvPr/>
          </p:nvSpPr>
          <p:spPr bwMode="auto">
            <a:xfrm rot="5400000">
              <a:off x="954517" y="1789347"/>
              <a:ext cx="306101" cy="600683"/>
            </a:xfrm>
            <a:custGeom>
              <a:avLst/>
              <a:gdLst>
                <a:gd name="T0" fmla="*/ 59 w 60"/>
                <a:gd name="T1" fmla="*/ 57 h 104"/>
                <a:gd name="T2" fmla="*/ 46 w 60"/>
                <a:gd name="T3" fmla="*/ 99 h 104"/>
                <a:gd name="T4" fmla="*/ 36 w 60"/>
                <a:gd name="T5" fmla="*/ 100 h 104"/>
                <a:gd name="T6" fmla="*/ 4 w 60"/>
                <a:gd name="T7" fmla="*/ 41 h 104"/>
                <a:gd name="T8" fmla="*/ 14 w 60"/>
                <a:gd name="T9" fmla="*/ 4 h 104"/>
                <a:gd name="T10" fmla="*/ 49 w 60"/>
                <a:gd name="T11" fmla="*/ 31 h 104"/>
                <a:gd name="T12" fmla="*/ 59 w 60"/>
                <a:gd name="T13" fmla="*/ 57 h 104"/>
              </a:gdLst>
              <a:ahLst/>
              <a:cxnLst>
                <a:cxn ang="0">
                  <a:pos x="T0" y="T1"/>
                </a:cxn>
                <a:cxn ang="0">
                  <a:pos x="T2" y="T3"/>
                </a:cxn>
                <a:cxn ang="0">
                  <a:pos x="T4" y="T5"/>
                </a:cxn>
                <a:cxn ang="0">
                  <a:pos x="T6" y="T7"/>
                </a:cxn>
                <a:cxn ang="0">
                  <a:pos x="T8" y="T9"/>
                </a:cxn>
                <a:cxn ang="0">
                  <a:pos x="T10" y="T11"/>
                </a:cxn>
                <a:cxn ang="0">
                  <a:pos x="T12" y="T13"/>
                </a:cxn>
              </a:cxnLst>
              <a:rect l="0" t="0" r="r" b="b"/>
              <a:pathLst>
                <a:path w="60" h="104">
                  <a:moveTo>
                    <a:pt x="59" y="57"/>
                  </a:moveTo>
                  <a:cubicBezTo>
                    <a:pt x="60" y="73"/>
                    <a:pt x="50" y="85"/>
                    <a:pt x="46" y="99"/>
                  </a:cubicBezTo>
                  <a:cubicBezTo>
                    <a:pt x="44" y="104"/>
                    <a:pt x="40" y="102"/>
                    <a:pt x="36" y="100"/>
                  </a:cubicBezTo>
                  <a:cubicBezTo>
                    <a:pt x="10" y="87"/>
                    <a:pt x="0" y="70"/>
                    <a:pt x="4" y="41"/>
                  </a:cubicBezTo>
                  <a:cubicBezTo>
                    <a:pt x="5" y="28"/>
                    <a:pt x="1" y="7"/>
                    <a:pt x="14" y="4"/>
                  </a:cubicBezTo>
                  <a:cubicBezTo>
                    <a:pt x="30" y="0"/>
                    <a:pt x="39" y="20"/>
                    <a:pt x="49" y="31"/>
                  </a:cubicBezTo>
                  <a:cubicBezTo>
                    <a:pt x="56" y="38"/>
                    <a:pt x="58" y="48"/>
                    <a:pt x="59" y="57"/>
                  </a:cubicBezTo>
                  <a:close/>
                </a:path>
              </a:pathLst>
            </a:custGeom>
            <a:solidFill>
              <a:srgbClr val="FCD3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 name="Freeform 37">
              <a:extLst>
                <a:ext uri="{FF2B5EF4-FFF2-40B4-BE49-F238E27FC236}">
                  <a16:creationId xmlns:a16="http://schemas.microsoft.com/office/drawing/2014/main" id="{AFA729BB-E2AD-3F96-8932-EDF4D494D10A}"/>
                </a:ext>
              </a:extLst>
            </p:cNvPr>
            <p:cNvSpPr/>
            <p:nvPr/>
          </p:nvSpPr>
          <p:spPr bwMode="auto">
            <a:xfrm rot="5400000">
              <a:off x="926777" y="2654568"/>
              <a:ext cx="378512" cy="502778"/>
            </a:xfrm>
            <a:custGeom>
              <a:avLst/>
              <a:gdLst>
                <a:gd name="T0" fmla="*/ 66 w 74"/>
                <a:gd name="T1" fmla="*/ 25 h 87"/>
                <a:gd name="T2" fmla="*/ 21 w 74"/>
                <a:gd name="T3" fmla="*/ 87 h 87"/>
                <a:gd name="T4" fmla="*/ 11 w 74"/>
                <a:gd name="T5" fmla="*/ 79 h 87"/>
                <a:gd name="T6" fmla="*/ 52 w 74"/>
                <a:gd name="T7" fmla="*/ 4 h 87"/>
                <a:gd name="T8" fmla="*/ 66 w 74"/>
                <a:gd name="T9" fmla="*/ 25 h 87"/>
              </a:gdLst>
              <a:ahLst/>
              <a:cxnLst>
                <a:cxn ang="0">
                  <a:pos x="T0" y="T1"/>
                </a:cxn>
                <a:cxn ang="0">
                  <a:pos x="T2" y="T3"/>
                </a:cxn>
                <a:cxn ang="0">
                  <a:pos x="T4" y="T5"/>
                </a:cxn>
                <a:cxn ang="0">
                  <a:pos x="T6" y="T7"/>
                </a:cxn>
                <a:cxn ang="0">
                  <a:pos x="T8" y="T9"/>
                </a:cxn>
              </a:cxnLst>
              <a:rect l="0" t="0" r="r" b="b"/>
              <a:pathLst>
                <a:path w="74" h="87">
                  <a:moveTo>
                    <a:pt x="66" y="25"/>
                  </a:moveTo>
                  <a:cubicBezTo>
                    <a:pt x="66" y="46"/>
                    <a:pt x="38" y="84"/>
                    <a:pt x="21" y="87"/>
                  </a:cubicBezTo>
                  <a:cubicBezTo>
                    <a:pt x="18" y="87"/>
                    <a:pt x="12" y="82"/>
                    <a:pt x="11" y="79"/>
                  </a:cubicBezTo>
                  <a:cubicBezTo>
                    <a:pt x="0" y="49"/>
                    <a:pt x="21" y="10"/>
                    <a:pt x="52" y="4"/>
                  </a:cubicBezTo>
                  <a:cubicBezTo>
                    <a:pt x="74" y="0"/>
                    <a:pt x="62" y="18"/>
                    <a:pt x="66" y="25"/>
                  </a:cubicBezTo>
                  <a:close/>
                </a:path>
              </a:pathLst>
            </a:custGeom>
            <a:solidFill>
              <a:srgbClr val="FCD3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 name="Freeform 38">
              <a:extLst>
                <a:ext uri="{FF2B5EF4-FFF2-40B4-BE49-F238E27FC236}">
                  <a16:creationId xmlns:a16="http://schemas.microsoft.com/office/drawing/2014/main" id="{F4A628A9-5C93-3FDC-54BD-658369FD8A8E}"/>
                </a:ext>
              </a:extLst>
            </p:cNvPr>
            <p:cNvSpPr/>
            <p:nvPr/>
          </p:nvSpPr>
          <p:spPr bwMode="auto">
            <a:xfrm rot="5400000">
              <a:off x="547107" y="3392872"/>
              <a:ext cx="375220" cy="352607"/>
            </a:xfrm>
            <a:custGeom>
              <a:avLst/>
              <a:gdLst>
                <a:gd name="T0" fmla="*/ 0 w 73"/>
                <a:gd name="T1" fmla="*/ 53 h 61"/>
                <a:gd name="T2" fmla="*/ 54 w 73"/>
                <a:gd name="T3" fmla="*/ 5 h 61"/>
                <a:gd name="T4" fmla="*/ 71 w 73"/>
                <a:gd name="T5" fmla="*/ 19 h 61"/>
                <a:gd name="T6" fmla="*/ 21 w 73"/>
                <a:gd name="T7" fmla="*/ 54 h 61"/>
                <a:gd name="T8" fmla="*/ 0 w 73"/>
                <a:gd name="T9" fmla="*/ 53 h 61"/>
              </a:gdLst>
              <a:ahLst/>
              <a:cxnLst>
                <a:cxn ang="0">
                  <a:pos x="T0" y="T1"/>
                </a:cxn>
                <a:cxn ang="0">
                  <a:pos x="T2" y="T3"/>
                </a:cxn>
                <a:cxn ang="0">
                  <a:pos x="T4" y="T5"/>
                </a:cxn>
                <a:cxn ang="0">
                  <a:pos x="T6" y="T7"/>
                </a:cxn>
                <a:cxn ang="0">
                  <a:pos x="T8" y="T9"/>
                </a:cxn>
              </a:cxnLst>
              <a:rect l="0" t="0" r="r" b="b"/>
              <a:pathLst>
                <a:path w="73" h="61">
                  <a:moveTo>
                    <a:pt x="0" y="53"/>
                  </a:moveTo>
                  <a:cubicBezTo>
                    <a:pt x="11" y="28"/>
                    <a:pt x="31" y="14"/>
                    <a:pt x="54" y="5"/>
                  </a:cubicBezTo>
                  <a:cubicBezTo>
                    <a:pt x="67" y="0"/>
                    <a:pt x="73" y="5"/>
                    <a:pt x="71" y="19"/>
                  </a:cubicBezTo>
                  <a:cubicBezTo>
                    <a:pt x="67" y="45"/>
                    <a:pt x="46" y="61"/>
                    <a:pt x="21" y="54"/>
                  </a:cubicBezTo>
                  <a:cubicBezTo>
                    <a:pt x="14" y="51"/>
                    <a:pt x="8" y="56"/>
                    <a:pt x="0" y="53"/>
                  </a:cubicBezTo>
                  <a:close/>
                </a:path>
              </a:pathLst>
            </a:custGeom>
            <a:solidFill>
              <a:srgbClr val="FCD3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 name="Freeform 39">
              <a:extLst>
                <a:ext uri="{FF2B5EF4-FFF2-40B4-BE49-F238E27FC236}">
                  <a16:creationId xmlns:a16="http://schemas.microsoft.com/office/drawing/2014/main" id="{5FB615EA-063E-B494-F2D7-E7635E2812F5}"/>
                </a:ext>
              </a:extLst>
            </p:cNvPr>
            <p:cNvSpPr/>
            <p:nvPr/>
          </p:nvSpPr>
          <p:spPr bwMode="auto">
            <a:xfrm rot="5400000">
              <a:off x="566965" y="1222339"/>
              <a:ext cx="312683" cy="306231"/>
            </a:xfrm>
            <a:custGeom>
              <a:avLst/>
              <a:gdLst>
                <a:gd name="T0" fmla="*/ 55 w 61"/>
                <a:gd name="T1" fmla="*/ 18 h 53"/>
                <a:gd name="T2" fmla="*/ 52 w 61"/>
                <a:gd name="T3" fmla="*/ 30 h 53"/>
                <a:gd name="T4" fmla="*/ 54 w 61"/>
                <a:gd name="T5" fmla="*/ 46 h 53"/>
                <a:gd name="T6" fmla="*/ 34 w 61"/>
                <a:gd name="T7" fmla="*/ 45 h 53"/>
                <a:gd name="T8" fmla="*/ 3 w 61"/>
                <a:gd name="T9" fmla="*/ 15 h 53"/>
                <a:gd name="T10" fmla="*/ 14 w 61"/>
                <a:gd name="T11" fmla="*/ 2 h 53"/>
                <a:gd name="T12" fmla="*/ 55 w 61"/>
                <a:gd name="T13" fmla="*/ 18 h 53"/>
                <a:gd name="T14" fmla="*/ 55 w 61"/>
                <a:gd name="T15" fmla="*/ 18 h 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52">
                  <a:moveTo>
                    <a:pt x="55" y="18"/>
                  </a:moveTo>
                  <a:cubicBezTo>
                    <a:pt x="54" y="22"/>
                    <a:pt x="52" y="26"/>
                    <a:pt x="52" y="30"/>
                  </a:cubicBezTo>
                  <a:cubicBezTo>
                    <a:pt x="53" y="36"/>
                    <a:pt x="61" y="39"/>
                    <a:pt x="54" y="46"/>
                  </a:cubicBezTo>
                  <a:cubicBezTo>
                    <a:pt x="47" y="53"/>
                    <a:pt x="40" y="47"/>
                    <a:pt x="34" y="45"/>
                  </a:cubicBezTo>
                  <a:cubicBezTo>
                    <a:pt x="18" y="41"/>
                    <a:pt x="7" y="32"/>
                    <a:pt x="3" y="15"/>
                  </a:cubicBezTo>
                  <a:cubicBezTo>
                    <a:pt x="0" y="5"/>
                    <a:pt x="3" y="0"/>
                    <a:pt x="14" y="2"/>
                  </a:cubicBezTo>
                  <a:cubicBezTo>
                    <a:pt x="29" y="4"/>
                    <a:pt x="43" y="9"/>
                    <a:pt x="55" y="18"/>
                  </a:cubicBezTo>
                  <a:cubicBezTo>
                    <a:pt x="55" y="18"/>
                    <a:pt x="55" y="18"/>
                    <a:pt x="55" y="18"/>
                  </a:cubicBezTo>
                  <a:close/>
                </a:path>
              </a:pathLst>
            </a:custGeom>
            <a:solidFill>
              <a:srgbClr val="FCD3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 name="Freeform 40">
              <a:extLst>
                <a:ext uri="{FF2B5EF4-FFF2-40B4-BE49-F238E27FC236}">
                  <a16:creationId xmlns:a16="http://schemas.microsoft.com/office/drawing/2014/main" id="{4B1894E2-6EB9-4816-F90A-4C8D8ED24BCF}"/>
                </a:ext>
              </a:extLst>
            </p:cNvPr>
            <p:cNvSpPr/>
            <p:nvPr/>
          </p:nvSpPr>
          <p:spPr bwMode="auto">
            <a:xfrm rot="5400000">
              <a:off x="59185" y="1808016"/>
              <a:ext cx="16457" cy="23556"/>
            </a:xfrm>
            <a:custGeom>
              <a:avLst/>
              <a:gdLst>
                <a:gd name="T0" fmla="*/ 3 w 3"/>
                <a:gd name="T1" fmla="*/ 4 h 4"/>
                <a:gd name="T2" fmla="*/ 0 w 3"/>
                <a:gd name="T3" fmla="*/ 3 h 4"/>
                <a:gd name="T4" fmla="*/ 3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2" y="4"/>
                    <a:pt x="1" y="3"/>
                    <a:pt x="0" y="3"/>
                  </a:cubicBezTo>
                  <a:cubicBezTo>
                    <a:pt x="3" y="0"/>
                    <a:pt x="3" y="2"/>
                    <a:pt x="3" y="4"/>
                  </a:cubicBezTo>
                  <a:cubicBezTo>
                    <a:pt x="3" y="4"/>
                    <a:pt x="3" y="4"/>
                    <a:pt x="3" y="4"/>
                  </a:cubicBez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 name="Freeform 41">
              <a:extLst>
                <a:ext uri="{FF2B5EF4-FFF2-40B4-BE49-F238E27FC236}">
                  <a16:creationId xmlns:a16="http://schemas.microsoft.com/office/drawing/2014/main" id="{1090711F-9C04-BE33-87F3-93FC5E4F0108}"/>
                </a:ext>
              </a:extLst>
            </p:cNvPr>
            <p:cNvSpPr/>
            <p:nvPr/>
          </p:nvSpPr>
          <p:spPr bwMode="auto">
            <a:xfrm rot="5400000">
              <a:off x="311636" y="2870099"/>
              <a:ext cx="3291" cy="5889"/>
            </a:xfrm>
            <a:custGeom>
              <a:avLst/>
              <a:gdLst>
                <a:gd name="T0" fmla="*/ 0 w 1"/>
                <a:gd name="T1" fmla="*/ 8 h 8"/>
                <a:gd name="T2" fmla="*/ 1 w 1"/>
                <a:gd name="T3" fmla="*/ 0 h 8"/>
                <a:gd name="T4" fmla="*/ 0 w 1"/>
                <a:gd name="T5" fmla="*/ 8 h 8"/>
                <a:gd name="T6" fmla="*/ 0 w 1"/>
                <a:gd name="T7" fmla="*/ 8 h 8"/>
              </a:gdLst>
              <a:ahLst/>
              <a:cxnLst>
                <a:cxn ang="0">
                  <a:pos x="T0" y="T1"/>
                </a:cxn>
                <a:cxn ang="0">
                  <a:pos x="T2" y="T3"/>
                </a:cxn>
                <a:cxn ang="0">
                  <a:pos x="T4" y="T5"/>
                </a:cxn>
                <a:cxn ang="0">
                  <a:pos x="T6" y="T7"/>
                </a:cxn>
              </a:cxnLst>
              <a:rect l="0" t="0" r="r" b="b"/>
              <a:pathLst>
                <a:path w="1" h="8">
                  <a:moveTo>
                    <a:pt x="0" y="8"/>
                  </a:moveTo>
                  <a:lnTo>
                    <a:pt x="1" y="0"/>
                  </a:lnTo>
                  <a:lnTo>
                    <a:pt x="0" y="8"/>
                  </a:lnTo>
                  <a:lnTo>
                    <a:pt x="0" y="8"/>
                  </a:ln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 name="Freeform 42">
              <a:extLst>
                <a:ext uri="{FF2B5EF4-FFF2-40B4-BE49-F238E27FC236}">
                  <a16:creationId xmlns:a16="http://schemas.microsoft.com/office/drawing/2014/main" id="{E0C3355C-3763-FE88-8158-7722215CAFDA}"/>
                </a:ext>
              </a:extLst>
            </p:cNvPr>
            <p:cNvSpPr/>
            <p:nvPr/>
          </p:nvSpPr>
          <p:spPr bwMode="auto">
            <a:xfrm rot="5400000">
              <a:off x="288685" y="2849745"/>
              <a:ext cx="19748" cy="23556"/>
            </a:xfrm>
            <a:custGeom>
              <a:avLst/>
              <a:gdLst>
                <a:gd name="T0" fmla="*/ 4 w 4"/>
                <a:gd name="T1" fmla="*/ 0 h 4"/>
                <a:gd name="T2" fmla="*/ 0 w 4"/>
                <a:gd name="T3" fmla="*/ 4 h 4"/>
                <a:gd name="T4" fmla="*/ 0 w 4"/>
                <a:gd name="T5" fmla="*/ 4 h 4"/>
                <a:gd name="T6" fmla="*/ 4 w 4"/>
                <a:gd name="T7" fmla="*/ 0 h 4"/>
                <a:gd name="T8" fmla="*/ 4 w 4"/>
                <a:gd name="T9" fmla="*/ 0 h 4"/>
              </a:gdLst>
              <a:ahLst/>
              <a:cxnLst>
                <a:cxn ang="0">
                  <a:pos x="T0" y="T1"/>
                </a:cxn>
                <a:cxn ang="0">
                  <a:pos x="T2" y="T3"/>
                </a:cxn>
                <a:cxn ang="0">
                  <a:pos x="T4" y="T5"/>
                </a:cxn>
                <a:cxn ang="0">
                  <a:pos x="T6" y="T7"/>
                </a:cxn>
                <a:cxn ang="0">
                  <a:pos x="T8" y="T9"/>
                </a:cxn>
              </a:cxnLst>
              <a:rect l="0" t="0" r="r" b="b"/>
              <a:pathLst>
                <a:path w="4" h="4">
                  <a:moveTo>
                    <a:pt x="4" y="0"/>
                  </a:moveTo>
                  <a:cubicBezTo>
                    <a:pt x="3" y="1"/>
                    <a:pt x="1" y="2"/>
                    <a:pt x="0" y="4"/>
                  </a:cubicBezTo>
                  <a:cubicBezTo>
                    <a:pt x="0" y="4"/>
                    <a:pt x="0" y="4"/>
                    <a:pt x="0" y="4"/>
                  </a:cubicBezTo>
                  <a:cubicBezTo>
                    <a:pt x="0" y="1"/>
                    <a:pt x="2" y="0"/>
                    <a:pt x="4" y="0"/>
                  </a:cubicBezTo>
                  <a:cubicBezTo>
                    <a:pt x="4" y="0"/>
                    <a:pt x="4" y="0"/>
                    <a:pt x="4" y="0"/>
                  </a:cubicBez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 name="Freeform 43">
              <a:extLst>
                <a:ext uri="{FF2B5EF4-FFF2-40B4-BE49-F238E27FC236}">
                  <a16:creationId xmlns:a16="http://schemas.microsoft.com/office/drawing/2014/main" id="{9DE4EB09-DB95-67FE-5EC2-3031B0162A1C}"/>
                </a:ext>
              </a:extLst>
            </p:cNvPr>
            <p:cNvSpPr/>
            <p:nvPr/>
          </p:nvSpPr>
          <p:spPr bwMode="auto">
            <a:xfrm rot="5400000" flipH="1">
              <a:off x="451674" y="2335246"/>
              <a:ext cx="0" cy="5889"/>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1"/>
                    <a:pt x="0" y="1"/>
                  </a:cubicBezTo>
                  <a:cubicBezTo>
                    <a:pt x="0" y="1"/>
                    <a:pt x="0" y="1"/>
                    <a:pt x="0" y="1"/>
                  </a:cubicBez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1996" name="Google Shape;1996;p53"/>
          <p:cNvSpPr txBox="1">
            <a:spLocks noGrp="1"/>
          </p:cNvSpPr>
          <p:nvPr>
            <p:ph type="title"/>
          </p:nvPr>
        </p:nvSpPr>
        <p:spPr>
          <a:xfrm>
            <a:off x="2103800" y="355650"/>
            <a:ext cx="4936500" cy="688800"/>
          </a:xfrm>
          <a:prstGeom prst="rect">
            <a:avLst/>
          </a:prstGeom>
        </p:spPr>
        <p:txBody>
          <a:bodyPr spcFirstLastPara="1" wrap="square" lIns="91425" tIns="91425" rIns="91425" bIns="91425" anchor="t" anchorCtr="0">
            <a:noAutofit/>
          </a:bodyPr>
          <a:lstStyle/>
          <a:p>
            <a:pPr marL="0" lvl="0" indent="0" algn="ctr" rtl="0">
              <a:spcBef>
                <a:spcPct val="0"/>
              </a:spcBef>
              <a:spcAft>
                <a:spcPct val="0"/>
              </a:spcAft>
              <a:buNone/>
            </a:pPr>
            <a:r>
              <a:rPr lang="en">
                <a:solidFill>
                  <a:schemeClr val="tx1">
                    <a:lumMod val="50000"/>
                  </a:schemeClr>
                </a:solidFill>
              </a:rPr>
              <a:t>A SECOND TIMELINE COULD WORK TOO</a:t>
            </a:r>
            <a:endParaRPr>
              <a:solidFill>
                <a:schemeClr val="tx1">
                  <a:lumMod val="50000"/>
                </a:schemeClr>
              </a:solidFill>
            </a:endParaRPr>
          </a:p>
        </p:txBody>
      </p:sp>
      <p:sp>
        <p:nvSpPr>
          <p:cNvPr id="1997" name="Google Shape;1997;p53"/>
          <p:cNvSpPr txBox="1">
            <a:spLocks noGrp="1"/>
          </p:cNvSpPr>
          <p:nvPr>
            <p:ph type="ctrTitle" idx="4294967295"/>
          </p:nvPr>
        </p:nvSpPr>
        <p:spPr>
          <a:xfrm flipH="1">
            <a:off x="4750613" y="1790700"/>
            <a:ext cx="1560600" cy="5778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sz="1800">
                <a:solidFill>
                  <a:schemeClr val="accent3"/>
                </a:solidFill>
              </a:rPr>
              <a:t>Day 03</a:t>
            </a:r>
            <a:endParaRPr sz="1800">
              <a:solidFill>
                <a:schemeClr val="accent3"/>
              </a:solidFill>
            </a:endParaRPr>
          </a:p>
        </p:txBody>
      </p:sp>
      <p:sp>
        <p:nvSpPr>
          <p:cNvPr id="1998" name="Google Shape;1998;p53"/>
          <p:cNvSpPr txBox="1">
            <a:spLocks noGrp="1"/>
          </p:cNvSpPr>
          <p:nvPr>
            <p:ph type="ctrTitle" idx="4294967295"/>
          </p:nvPr>
        </p:nvSpPr>
        <p:spPr>
          <a:xfrm flipH="1">
            <a:off x="2766750" y="1790700"/>
            <a:ext cx="1665900" cy="5778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sz="1800">
                <a:solidFill>
                  <a:schemeClr val="accent2"/>
                </a:solidFill>
              </a:rPr>
              <a:t>Day 02</a:t>
            </a:r>
            <a:endParaRPr sz="1800">
              <a:solidFill>
                <a:schemeClr val="accent2"/>
              </a:solidFill>
            </a:endParaRPr>
          </a:p>
        </p:txBody>
      </p:sp>
      <p:sp>
        <p:nvSpPr>
          <p:cNvPr id="1999" name="Google Shape;1999;p53"/>
          <p:cNvSpPr txBox="1">
            <a:spLocks noGrp="1"/>
          </p:cNvSpPr>
          <p:nvPr>
            <p:ph type="ctrTitle" idx="4294967295"/>
          </p:nvPr>
        </p:nvSpPr>
        <p:spPr>
          <a:xfrm flipH="1">
            <a:off x="6683424" y="1790700"/>
            <a:ext cx="1560600" cy="5778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sz="1800">
                <a:solidFill>
                  <a:schemeClr val="accent4"/>
                </a:solidFill>
              </a:rPr>
              <a:t>Day 04</a:t>
            </a:r>
            <a:endParaRPr sz="1800">
              <a:solidFill>
                <a:schemeClr val="accent4"/>
              </a:solidFill>
            </a:endParaRPr>
          </a:p>
        </p:txBody>
      </p:sp>
      <p:sp>
        <p:nvSpPr>
          <p:cNvPr id="2000" name="Google Shape;2000;p53"/>
          <p:cNvSpPr txBox="1">
            <a:spLocks noGrp="1"/>
          </p:cNvSpPr>
          <p:nvPr>
            <p:ph type="ctrTitle" idx="4294967295"/>
          </p:nvPr>
        </p:nvSpPr>
        <p:spPr>
          <a:xfrm flipH="1">
            <a:off x="6652388" y="3235700"/>
            <a:ext cx="1622700" cy="577800"/>
          </a:xfrm>
          <a:prstGeom prst="rect">
            <a:avLst/>
          </a:prstGeom>
        </p:spPr>
        <p:txBody>
          <a:bodyPr spcFirstLastPara="1" wrap="square" lIns="91425" tIns="91425" rIns="91425" bIns="91425" anchor="b" anchorCtr="0">
            <a:noAutofit/>
          </a:bodyPr>
          <a:lstStyle/>
          <a:p>
            <a:pPr marL="0" lvl="0" indent="0" algn="ctr" rtl="0">
              <a:spcBef>
                <a:spcPct val="0"/>
              </a:spcBef>
              <a:spcAft>
                <a:spcPct val="0"/>
              </a:spcAft>
              <a:buNone/>
            </a:pPr>
            <a:r>
              <a:rPr lang="en" sz="1800">
                <a:solidFill>
                  <a:schemeClr val="dk2"/>
                </a:solidFill>
              </a:rPr>
              <a:t>Mars</a:t>
            </a:r>
            <a:endParaRPr sz="1800">
              <a:solidFill>
                <a:schemeClr val="dk2"/>
              </a:solidFill>
            </a:endParaRPr>
          </a:p>
        </p:txBody>
      </p:sp>
      <p:sp>
        <p:nvSpPr>
          <p:cNvPr id="2001" name="Google Shape;2001;p53"/>
          <p:cNvSpPr txBox="1">
            <a:spLocks noGrp="1"/>
          </p:cNvSpPr>
          <p:nvPr>
            <p:ph type="subTitle" idx="4294967295"/>
          </p:nvPr>
        </p:nvSpPr>
        <p:spPr>
          <a:xfrm flipH="1">
            <a:off x="6652388" y="3660575"/>
            <a:ext cx="1622700" cy="875400"/>
          </a:xfrm>
          <a:prstGeom prst="rect">
            <a:avLst/>
          </a:prstGeom>
        </p:spPr>
        <p:txBody>
          <a:bodyPr spcFirstLastPara="1" wrap="square" lIns="91425" tIns="91425" rIns="91425" bIns="91425" anchor="t" anchorCtr="0">
            <a:noAutofit/>
          </a:bodyPr>
          <a:lstStyle/>
          <a:p>
            <a:pPr marL="0" lvl="0" indent="0" algn="ctr" rtl="0">
              <a:lnSpc>
                <a:spcPct val="100000"/>
              </a:lnSpc>
              <a:spcBef>
                <a:spcPct val="0"/>
              </a:spcBef>
              <a:spcAft>
                <a:spcPts val="1600"/>
              </a:spcAft>
              <a:buNone/>
            </a:pPr>
            <a:r>
              <a:rPr lang="en" sz="1400"/>
              <a:t>Despite being red, Mars is a cold place</a:t>
            </a:r>
            <a:endParaRPr sz="1400"/>
          </a:p>
        </p:txBody>
      </p:sp>
      <p:sp>
        <p:nvSpPr>
          <p:cNvPr id="2002" name="Google Shape;2002;p53"/>
          <p:cNvSpPr txBox="1">
            <a:spLocks noGrp="1"/>
          </p:cNvSpPr>
          <p:nvPr>
            <p:ph type="ctrTitle" idx="4294967295"/>
          </p:nvPr>
        </p:nvSpPr>
        <p:spPr>
          <a:xfrm flipH="1">
            <a:off x="912800" y="3235700"/>
            <a:ext cx="1560600" cy="577800"/>
          </a:xfrm>
          <a:prstGeom prst="rect">
            <a:avLst/>
          </a:prstGeom>
        </p:spPr>
        <p:txBody>
          <a:bodyPr spcFirstLastPara="1" wrap="square" lIns="91425" tIns="91425" rIns="91425" bIns="91425" anchor="b" anchorCtr="0">
            <a:noAutofit/>
          </a:bodyPr>
          <a:lstStyle/>
          <a:p>
            <a:pPr marL="0" lvl="0" indent="0" algn="ctr" rtl="0">
              <a:spcBef>
                <a:spcPct val="0"/>
              </a:spcBef>
              <a:spcAft>
                <a:spcPct val="0"/>
              </a:spcAft>
              <a:buNone/>
            </a:pPr>
            <a:r>
              <a:rPr lang="en" sz="1800">
                <a:solidFill>
                  <a:schemeClr val="dk2"/>
                </a:solidFill>
              </a:rPr>
              <a:t>Jupiter</a:t>
            </a:r>
            <a:endParaRPr sz="1800">
              <a:solidFill>
                <a:schemeClr val="dk2"/>
              </a:solidFill>
            </a:endParaRPr>
          </a:p>
        </p:txBody>
      </p:sp>
      <p:sp>
        <p:nvSpPr>
          <p:cNvPr id="2003" name="Google Shape;2003;p53"/>
          <p:cNvSpPr txBox="1">
            <a:spLocks noGrp="1"/>
          </p:cNvSpPr>
          <p:nvPr>
            <p:ph type="subTitle" idx="4294967295"/>
          </p:nvPr>
        </p:nvSpPr>
        <p:spPr>
          <a:xfrm flipH="1">
            <a:off x="881750" y="3660575"/>
            <a:ext cx="1622700" cy="875400"/>
          </a:xfrm>
          <a:prstGeom prst="rect">
            <a:avLst/>
          </a:prstGeom>
        </p:spPr>
        <p:txBody>
          <a:bodyPr spcFirstLastPara="1" wrap="square" lIns="91425" tIns="91425" rIns="91425" bIns="91425" anchor="t" anchorCtr="0">
            <a:noAutofit/>
          </a:bodyPr>
          <a:lstStyle/>
          <a:p>
            <a:pPr marL="0" lvl="0" indent="0" algn="ctr" rtl="0">
              <a:lnSpc>
                <a:spcPct val="100000"/>
              </a:lnSpc>
              <a:spcBef>
                <a:spcPct val="0"/>
              </a:spcBef>
              <a:spcAft>
                <a:spcPts val="1600"/>
              </a:spcAft>
              <a:buNone/>
            </a:pPr>
            <a:r>
              <a:rPr lang="en" sz="1400"/>
              <a:t>It’s the biggest planet in the Solar System</a:t>
            </a:r>
            <a:endParaRPr sz="1400"/>
          </a:p>
        </p:txBody>
      </p:sp>
      <p:sp>
        <p:nvSpPr>
          <p:cNvPr id="2004" name="Google Shape;2004;p53"/>
          <p:cNvSpPr txBox="1">
            <a:spLocks noGrp="1"/>
          </p:cNvSpPr>
          <p:nvPr>
            <p:ph type="ctrTitle" idx="4294967295"/>
          </p:nvPr>
        </p:nvSpPr>
        <p:spPr>
          <a:xfrm flipH="1">
            <a:off x="4728850" y="3235700"/>
            <a:ext cx="1622700" cy="577800"/>
          </a:xfrm>
          <a:prstGeom prst="rect">
            <a:avLst/>
          </a:prstGeom>
        </p:spPr>
        <p:txBody>
          <a:bodyPr spcFirstLastPara="1" wrap="square" lIns="91425" tIns="91425" rIns="91425" bIns="91425" anchor="b" anchorCtr="0">
            <a:noAutofit/>
          </a:bodyPr>
          <a:lstStyle/>
          <a:p>
            <a:pPr marL="0" lvl="0" indent="0" algn="ctr" rtl="0">
              <a:spcBef>
                <a:spcPct val="0"/>
              </a:spcBef>
              <a:spcAft>
                <a:spcPct val="0"/>
              </a:spcAft>
              <a:buNone/>
            </a:pPr>
            <a:r>
              <a:rPr lang="en" sz="1800">
                <a:solidFill>
                  <a:schemeClr val="dk2"/>
                </a:solidFill>
              </a:rPr>
              <a:t>Saturn</a:t>
            </a:r>
            <a:endParaRPr sz="1800">
              <a:solidFill>
                <a:schemeClr val="dk2"/>
              </a:solidFill>
            </a:endParaRPr>
          </a:p>
        </p:txBody>
      </p:sp>
      <p:sp>
        <p:nvSpPr>
          <p:cNvPr id="2005" name="Google Shape;2005;p53"/>
          <p:cNvSpPr txBox="1">
            <a:spLocks noGrp="1"/>
          </p:cNvSpPr>
          <p:nvPr>
            <p:ph type="subTitle" idx="4294967295"/>
          </p:nvPr>
        </p:nvSpPr>
        <p:spPr>
          <a:xfrm flipH="1">
            <a:off x="4728846" y="3660575"/>
            <a:ext cx="1622700" cy="875400"/>
          </a:xfrm>
          <a:prstGeom prst="rect">
            <a:avLst/>
          </a:prstGeom>
        </p:spPr>
        <p:txBody>
          <a:bodyPr spcFirstLastPara="1" wrap="square" lIns="91425" tIns="91425" rIns="91425" bIns="91425" anchor="t" anchorCtr="0">
            <a:noAutofit/>
          </a:bodyPr>
          <a:lstStyle/>
          <a:p>
            <a:pPr marL="0" lvl="0" indent="0" algn="ctr" rtl="0">
              <a:lnSpc>
                <a:spcPct val="100000"/>
              </a:lnSpc>
              <a:spcBef>
                <a:spcPct val="0"/>
              </a:spcBef>
              <a:spcAft>
                <a:spcPts val="1600"/>
              </a:spcAft>
              <a:buNone/>
            </a:pPr>
            <a:r>
              <a:rPr lang="en" sz="1400"/>
              <a:t>Saturn is the ringed planet and a gas giant</a:t>
            </a:r>
            <a:endParaRPr sz="1400"/>
          </a:p>
        </p:txBody>
      </p:sp>
      <p:sp>
        <p:nvSpPr>
          <p:cNvPr id="2006" name="Google Shape;2006;p53"/>
          <p:cNvSpPr txBox="1">
            <a:spLocks noGrp="1"/>
          </p:cNvSpPr>
          <p:nvPr>
            <p:ph type="ctrTitle" idx="4294967295"/>
          </p:nvPr>
        </p:nvSpPr>
        <p:spPr>
          <a:xfrm flipH="1">
            <a:off x="2820813" y="3235700"/>
            <a:ext cx="1622700" cy="577800"/>
          </a:xfrm>
          <a:prstGeom prst="rect">
            <a:avLst/>
          </a:prstGeom>
        </p:spPr>
        <p:txBody>
          <a:bodyPr spcFirstLastPara="1" wrap="square" lIns="91425" tIns="91425" rIns="91425" bIns="91425" anchor="b" anchorCtr="0">
            <a:noAutofit/>
          </a:bodyPr>
          <a:lstStyle/>
          <a:p>
            <a:pPr marL="0" lvl="0" indent="0" algn="ctr" rtl="0">
              <a:spcBef>
                <a:spcPct val="0"/>
              </a:spcBef>
              <a:spcAft>
                <a:spcPct val="0"/>
              </a:spcAft>
              <a:buNone/>
            </a:pPr>
            <a:r>
              <a:rPr lang="en" sz="1800">
                <a:solidFill>
                  <a:schemeClr val="dk2"/>
                </a:solidFill>
              </a:rPr>
              <a:t>Neptune</a:t>
            </a:r>
            <a:endParaRPr sz="1800">
              <a:solidFill>
                <a:schemeClr val="dk2"/>
              </a:solidFill>
            </a:endParaRPr>
          </a:p>
        </p:txBody>
      </p:sp>
      <p:sp>
        <p:nvSpPr>
          <p:cNvPr id="2007" name="Google Shape;2007;p53"/>
          <p:cNvSpPr txBox="1">
            <a:spLocks noGrp="1"/>
          </p:cNvSpPr>
          <p:nvPr>
            <p:ph type="subTitle" idx="4294967295"/>
          </p:nvPr>
        </p:nvSpPr>
        <p:spPr>
          <a:xfrm flipH="1">
            <a:off x="2818914" y="3660575"/>
            <a:ext cx="1622700" cy="875400"/>
          </a:xfrm>
          <a:prstGeom prst="rect">
            <a:avLst/>
          </a:prstGeom>
        </p:spPr>
        <p:txBody>
          <a:bodyPr spcFirstLastPara="1" wrap="square" lIns="91425" tIns="91425" rIns="91425" bIns="91425" anchor="t" anchorCtr="0">
            <a:noAutofit/>
          </a:bodyPr>
          <a:lstStyle/>
          <a:p>
            <a:pPr marL="0" lvl="0" indent="0" algn="ctr" rtl="0">
              <a:lnSpc>
                <a:spcPct val="100000"/>
              </a:lnSpc>
              <a:spcBef>
                <a:spcPct val="0"/>
              </a:spcBef>
              <a:spcAft>
                <a:spcPts val="1600"/>
              </a:spcAft>
              <a:buNone/>
            </a:pPr>
            <a:r>
              <a:rPr lang="en" sz="1400"/>
              <a:t>Neptune is the farthest planet from the Sun</a:t>
            </a:r>
            <a:endParaRPr sz="1400"/>
          </a:p>
        </p:txBody>
      </p:sp>
      <p:sp>
        <p:nvSpPr>
          <p:cNvPr id="2008" name="Google Shape;2008;p53"/>
          <p:cNvSpPr txBox="1">
            <a:spLocks noGrp="1"/>
          </p:cNvSpPr>
          <p:nvPr>
            <p:ph type="ctrTitle" idx="4294967295"/>
          </p:nvPr>
        </p:nvSpPr>
        <p:spPr>
          <a:xfrm flipH="1">
            <a:off x="904112" y="1790700"/>
            <a:ext cx="1560600" cy="5778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sz="1800">
                <a:solidFill>
                  <a:schemeClr val="accent1"/>
                </a:solidFill>
              </a:rPr>
              <a:t>Day 01</a:t>
            </a:r>
            <a:endParaRPr sz="1800">
              <a:solidFill>
                <a:schemeClr val="accent1"/>
              </a:solidFill>
            </a:endParaRPr>
          </a:p>
        </p:txBody>
      </p:sp>
      <p:cxnSp>
        <p:nvCxnSpPr>
          <p:cNvPr id="2009" name="Google Shape;2009;p53"/>
          <p:cNvCxnSpPr/>
          <p:nvPr/>
        </p:nvCxnSpPr>
        <p:spPr>
          <a:xfrm>
            <a:off x="1051000" y="3041500"/>
            <a:ext cx="7030500" cy="0"/>
          </a:xfrm>
          <a:prstGeom prst="straightConnector1">
            <a:avLst/>
          </a:prstGeom>
          <a:noFill/>
          <a:ln w="19050" cap="flat" cmpd="sng">
            <a:solidFill>
              <a:schemeClr val="dk2"/>
            </a:solidFill>
            <a:prstDash val="dot"/>
            <a:round/>
            <a:headEnd type="none" w="med" len="med"/>
            <a:tailEnd type="none" w="med" len="med"/>
          </a:ln>
        </p:spPr>
      </p:cxnSp>
      <p:grpSp>
        <p:nvGrpSpPr>
          <p:cNvPr id="89" name="Grupo 88">
            <a:extLst>
              <a:ext uri="{FF2B5EF4-FFF2-40B4-BE49-F238E27FC236}">
                <a16:creationId xmlns:a16="http://schemas.microsoft.com/office/drawing/2014/main" id="{51104E04-1FD8-452F-8E43-477655EBF0D3}"/>
              </a:ext>
            </a:extLst>
          </p:cNvPr>
          <p:cNvGrpSpPr/>
          <p:nvPr/>
        </p:nvGrpSpPr>
        <p:grpSpPr>
          <a:xfrm>
            <a:off x="3046554" y="2295515"/>
            <a:ext cx="1129571" cy="1092605"/>
            <a:chOff x="2646363" y="2705100"/>
            <a:chExt cx="436563" cy="422276"/>
          </a:xfrm>
        </p:grpSpPr>
        <p:sp>
          <p:nvSpPr>
            <p:cNvPr id="90" name="Freeform 7">
              <a:extLst>
                <a:ext uri="{FF2B5EF4-FFF2-40B4-BE49-F238E27FC236}">
                  <a16:creationId xmlns:a16="http://schemas.microsoft.com/office/drawing/2014/main" id="{89222BE0-F2AE-4241-BE2D-E3B31E2601FD}"/>
                </a:ext>
              </a:extLst>
            </p:cNvPr>
            <p:cNvSpPr>
              <a:spLocks noEditPoints="1"/>
            </p:cNvSpPr>
            <p:nvPr/>
          </p:nvSpPr>
          <p:spPr bwMode="auto">
            <a:xfrm>
              <a:off x="2646363" y="2719388"/>
              <a:ext cx="420688" cy="407988"/>
            </a:xfrm>
            <a:custGeom>
              <a:avLst/>
              <a:gdLst>
                <a:gd name="T0" fmla="*/ 118 w 366"/>
                <a:gd name="T1" fmla="*/ 309 h 357"/>
                <a:gd name="T2" fmla="*/ 92 w 366"/>
                <a:gd name="T3" fmla="*/ 314 h 357"/>
                <a:gd name="T4" fmla="*/ 59 w 366"/>
                <a:gd name="T5" fmla="*/ 304 h 357"/>
                <a:gd name="T6" fmla="*/ 68 w 366"/>
                <a:gd name="T7" fmla="*/ 275 h 357"/>
                <a:gd name="T8" fmla="*/ 21 w 366"/>
                <a:gd name="T9" fmla="*/ 246 h 357"/>
                <a:gd name="T10" fmla="*/ 12 w 366"/>
                <a:gd name="T11" fmla="*/ 229 h 357"/>
                <a:gd name="T12" fmla="*/ 16 w 366"/>
                <a:gd name="T13" fmla="*/ 199 h 357"/>
                <a:gd name="T14" fmla="*/ 29 w 366"/>
                <a:gd name="T15" fmla="*/ 169 h 357"/>
                <a:gd name="T16" fmla="*/ 14 w 366"/>
                <a:gd name="T17" fmla="*/ 156 h 357"/>
                <a:gd name="T18" fmla="*/ 7 w 366"/>
                <a:gd name="T19" fmla="*/ 149 h 357"/>
                <a:gd name="T20" fmla="*/ 25 w 366"/>
                <a:gd name="T21" fmla="*/ 138 h 357"/>
                <a:gd name="T22" fmla="*/ 13 w 366"/>
                <a:gd name="T23" fmla="*/ 124 h 357"/>
                <a:gd name="T24" fmla="*/ 45 w 366"/>
                <a:gd name="T25" fmla="*/ 120 h 357"/>
                <a:gd name="T26" fmla="*/ 38 w 366"/>
                <a:gd name="T27" fmla="*/ 96 h 357"/>
                <a:gd name="T28" fmla="*/ 57 w 366"/>
                <a:gd name="T29" fmla="*/ 68 h 357"/>
                <a:gd name="T30" fmla="*/ 89 w 366"/>
                <a:gd name="T31" fmla="*/ 49 h 357"/>
                <a:gd name="T32" fmla="*/ 121 w 366"/>
                <a:gd name="T33" fmla="*/ 35 h 357"/>
                <a:gd name="T34" fmla="*/ 159 w 366"/>
                <a:gd name="T35" fmla="*/ 33 h 357"/>
                <a:gd name="T36" fmla="*/ 181 w 366"/>
                <a:gd name="T37" fmla="*/ 7 h 357"/>
                <a:gd name="T38" fmla="*/ 202 w 366"/>
                <a:gd name="T39" fmla="*/ 22 h 357"/>
                <a:gd name="T40" fmla="*/ 243 w 366"/>
                <a:gd name="T41" fmla="*/ 16 h 357"/>
                <a:gd name="T42" fmla="*/ 261 w 366"/>
                <a:gd name="T43" fmla="*/ 40 h 357"/>
                <a:gd name="T44" fmla="*/ 286 w 366"/>
                <a:gd name="T45" fmla="*/ 54 h 357"/>
                <a:gd name="T46" fmla="*/ 299 w 366"/>
                <a:gd name="T47" fmla="*/ 59 h 357"/>
                <a:gd name="T48" fmla="*/ 304 w 366"/>
                <a:gd name="T49" fmla="*/ 84 h 357"/>
                <a:gd name="T50" fmla="*/ 326 w 366"/>
                <a:gd name="T51" fmla="*/ 106 h 357"/>
                <a:gd name="T52" fmla="*/ 337 w 366"/>
                <a:gd name="T53" fmla="*/ 146 h 357"/>
                <a:gd name="T54" fmla="*/ 347 w 366"/>
                <a:gd name="T55" fmla="*/ 175 h 357"/>
                <a:gd name="T56" fmla="*/ 345 w 366"/>
                <a:gd name="T57" fmla="*/ 212 h 357"/>
                <a:gd name="T58" fmla="*/ 343 w 366"/>
                <a:gd name="T59" fmla="*/ 241 h 357"/>
                <a:gd name="T60" fmla="*/ 326 w 366"/>
                <a:gd name="T61" fmla="*/ 265 h 357"/>
                <a:gd name="T62" fmla="*/ 296 w 366"/>
                <a:gd name="T63" fmla="*/ 275 h 357"/>
                <a:gd name="T64" fmla="*/ 309 w 366"/>
                <a:gd name="T65" fmla="*/ 306 h 357"/>
                <a:gd name="T66" fmla="*/ 299 w 366"/>
                <a:gd name="T67" fmla="*/ 306 h 357"/>
                <a:gd name="T68" fmla="*/ 281 w 366"/>
                <a:gd name="T69" fmla="*/ 319 h 357"/>
                <a:gd name="T70" fmla="*/ 256 w 366"/>
                <a:gd name="T71" fmla="*/ 340 h 357"/>
                <a:gd name="T72" fmla="*/ 224 w 366"/>
                <a:gd name="T73" fmla="*/ 331 h 357"/>
                <a:gd name="T74" fmla="*/ 222 w 366"/>
                <a:gd name="T75" fmla="*/ 350 h 357"/>
                <a:gd name="T76" fmla="*/ 198 w 366"/>
                <a:gd name="T77" fmla="*/ 325 h 357"/>
                <a:gd name="T78" fmla="*/ 179 w 366"/>
                <a:gd name="T79" fmla="*/ 353 h 357"/>
                <a:gd name="T80" fmla="*/ 147 w 366"/>
                <a:gd name="T81" fmla="*/ 347 h 357"/>
                <a:gd name="T82" fmla="*/ 122 w 366"/>
                <a:gd name="T83" fmla="*/ 339 h 357"/>
                <a:gd name="T84" fmla="*/ 73 w 366"/>
                <a:gd name="T85" fmla="*/ 127 h 357"/>
                <a:gd name="T86" fmla="*/ 82 w 366"/>
                <a:gd name="T87" fmla="*/ 166 h 357"/>
                <a:gd name="T88" fmla="*/ 86 w 366"/>
                <a:gd name="T89" fmla="*/ 218 h 357"/>
                <a:gd name="T90" fmla="*/ 130 w 366"/>
                <a:gd name="T91" fmla="*/ 263 h 357"/>
                <a:gd name="T92" fmla="*/ 190 w 366"/>
                <a:gd name="T93" fmla="*/ 284 h 357"/>
                <a:gd name="T94" fmla="*/ 230 w 366"/>
                <a:gd name="T95" fmla="*/ 271 h 357"/>
                <a:gd name="T96" fmla="*/ 267 w 366"/>
                <a:gd name="T97" fmla="*/ 224 h 357"/>
                <a:gd name="T98" fmla="*/ 275 w 366"/>
                <a:gd name="T99" fmla="*/ 151 h 357"/>
                <a:gd name="T100" fmla="*/ 230 w 366"/>
                <a:gd name="T101" fmla="*/ 99 h 357"/>
                <a:gd name="T102" fmla="*/ 200 w 366"/>
                <a:gd name="T103" fmla="*/ 84 h 357"/>
                <a:gd name="T104" fmla="*/ 158 w 366"/>
                <a:gd name="T105" fmla="*/ 89 h 357"/>
                <a:gd name="T106" fmla="*/ 105 w 366"/>
                <a:gd name="T107" fmla="*/ 119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6" h="357">
                  <a:moveTo>
                    <a:pt x="120" y="336"/>
                  </a:moveTo>
                  <a:cubicBezTo>
                    <a:pt x="120" y="333"/>
                    <a:pt x="120" y="329"/>
                    <a:pt x="120" y="326"/>
                  </a:cubicBezTo>
                  <a:cubicBezTo>
                    <a:pt x="119" y="320"/>
                    <a:pt x="117" y="315"/>
                    <a:pt x="118" y="309"/>
                  </a:cubicBezTo>
                  <a:cubicBezTo>
                    <a:pt x="118" y="307"/>
                    <a:pt x="121" y="304"/>
                    <a:pt x="118" y="302"/>
                  </a:cubicBezTo>
                  <a:cubicBezTo>
                    <a:pt x="114" y="301"/>
                    <a:pt x="113" y="305"/>
                    <a:pt x="111" y="306"/>
                  </a:cubicBezTo>
                  <a:cubicBezTo>
                    <a:pt x="104" y="308"/>
                    <a:pt x="100" y="320"/>
                    <a:pt x="92" y="314"/>
                  </a:cubicBezTo>
                  <a:cubicBezTo>
                    <a:pt x="83" y="307"/>
                    <a:pt x="77" y="315"/>
                    <a:pt x="70" y="316"/>
                  </a:cubicBezTo>
                  <a:cubicBezTo>
                    <a:pt x="65" y="315"/>
                    <a:pt x="59" y="322"/>
                    <a:pt x="55" y="318"/>
                  </a:cubicBezTo>
                  <a:cubicBezTo>
                    <a:pt x="50" y="313"/>
                    <a:pt x="58" y="309"/>
                    <a:pt x="59" y="304"/>
                  </a:cubicBezTo>
                  <a:cubicBezTo>
                    <a:pt x="60" y="299"/>
                    <a:pt x="63" y="293"/>
                    <a:pt x="55" y="291"/>
                  </a:cubicBezTo>
                  <a:cubicBezTo>
                    <a:pt x="57" y="289"/>
                    <a:pt x="59" y="290"/>
                    <a:pt x="62" y="289"/>
                  </a:cubicBezTo>
                  <a:cubicBezTo>
                    <a:pt x="69" y="287"/>
                    <a:pt x="68" y="280"/>
                    <a:pt x="68" y="275"/>
                  </a:cubicBezTo>
                  <a:cubicBezTo>
                    <a:pt x="69" y="269"/>
                    <a:pt x="62" y="270"/>
                    <a:pt x="58" y="270"/>
                  </a:cubicBezTo>
                  <a:cubicBezTo>
                    <a:pt x="51" y="270"/>
                    <a:pt x="44" y="270"/>
                    <a:pt x="40" y="277"/>
                  </a:cubicBezTo>
                  <a:cubicBezTo>
                    <a:pt x="28" y="274"/>
                    <a:pt x="20" y="262"/>
                    <a:pt x="21" y="246"/>
                  </a:cubicBezTo>
                  <a:cubicBezTo>
                    <a:pt x="28" y="243"/>
                    <a:pt x="33" y="236"/>
                    <a:pt x="30" y="230"/>
                  </a:cubicBezTo>
                  <a:cubicBezTo>
                    <a:pt x="28" y="224"/>
                    <a:pt x="19" y="225"/>
                    <a:pt x="13" y="228"/>
                  </a:cubicBezTo>
                  <a:cubicBezTo>
                    <a:pt x="13" y="228"/>
                    <a:pt x="13" y="229"/>
                    <a:pt x="12" y="229"/>
                  </a:cubicBezTo>
                  <a:cubicBezTo>
                    <a:pt x="11" y="222"/>
                    <a:pt x="3" y="224"/>
                    <a:pt x="0" y="217"/>
                  </a:cubicBezTo>
                  <a:cubicBezTo>
                    <a:pt x="6" y="214"/>
                    <a:pt x="12" y="210"/>
                    <a:pt x="17" y="206"/>
                  </a:cubicBezTo>
                  <a:cubicBezTo>
                    <a:pt x="21" y="204"/>
                    <a:pt x="21" y="201"/>
                    <a:pt x="16" y="199"/>
                  </a:cubicBezTo>
                  <a:cubicBezTo>
                    <a:pt x="2" y="191"/>
                    <a:pt x="2" y="191"/>
                    <a:pt x="11" y="178"/>
                  </a:cubicBezTo>
                  <a:cubicBezTo>
                    <a:pt x="14" y="178"/>
                    <a:pt x="17" y="178"/>
                    <a:pt x="20" y="176"/>
                  </a:cubicBezTo>
                  <a:cubicBezTo>
                    <a:pt x="22" y="173"/>
                    <a:pt x="30" y="174"/>
                    <a:pt x="29" y="169"/>
                  </a:cubicBezTo>
                  <a:cubicBezTo>
                    <a:pt x="28" y="163"/>
                    <a:pt x="22" y="161"/>
                    <a:pt x="16" y="161"/>
                  </a:cubicBezTo>
                  <a:cubicBezTo>
                    <a:pt x="16" y="160"/>
                    <a:pt x="16" y="159"/>
                    <a:pt x="16" y="159"/>
                  </a:cubicBezTo>
                  <a:cubicBezTo>
                    <a:pt x="15" y="158"/>
                    <a:pt x="15" y="157"/>
                    <a:pt x="14" y="156"/>
                  </a:cubicBezTo>
                  <a:cubicBezTo>
                    <a:pt x="12" y="155"/>
                    <a:pt x="11" y="155"/>
                    <a:pt x="9" y="154"/>
                  </a:cubicBezTo>
                  <a:cubicBezTo>
                    <a:pt x="8" y="153"/>
                    <a:pt x="8" y="152"/>
                    <a:pt x="7" y="151"/>
                  </a:cubicBezTo>
                  <a:cubicBezTo>
                    <a:pt x="7" y="150"/>
                    <a:pt x="7" y="149"/>
                    <a:pt x="7" y="149"/>
                  </a:cubicBezTo>
                  <a:cubicBezTo>
                    <a:pt x="7" y="148"/>
                    <a:pt x="7" y="147"/>
                    <a:pt x="7" y="147"/>
                  </a:cubicBezTo>
                  <a:cubicBezTo>
                    <a:pt x="8" y="147"/>
                    <a:pt x="9" y="146"/>
                    <a:pt x="11" y="146"/>
                  </a:cubicBezTo>
                  <a:cubicBezTo>
                    <a:pt x="17" y="146"/>
                    <a:pt x="24" y="144"/>
                    <a:pt x="25" y="138"/>
                  </a:cubicBezTo>
                  <a:cubicBezTo>
                    <a:pt x="27" y="133"/>
                    <a:pt x="20" y="130"/>
                    <a:pt x="16" y="127"/>
                  </a:cubicBezTo>
                  <a:cubicBezTo>
                    <a:pt x="16" y="126"/>
                    <a:pt x="14" y="126"/>
                    <a:pt x="13" y="125"/>
                  </a:cubicBezTo>
                  <a:cubicBezTo>
                    <a:pt x="13" y="125"/>
                    <a:pt x="13" y="125"/>
                    <a:pt x="13" y="124"/>
                  </a:cubicBezTo>
                  <a:cubicBezTo>
                    <a:pt x="13" y="124"/>
                    <a:pt x="13" y="123"/>
                    <a:pt x="13" y="123"/>
                  </a:cubicBezTo>
                  <a:cubicBezTo>
                    <a:pt x="20" y="121"/>
                    <a:pt x="26" y="120"/>
                    <a:pt x="33" y="120"/>
                  </a:cubicBezTo>
                  <a:cubicBezTo>
                    <a:pt x="37" y="120"/>
                    <a:pt x="41" y="120"/>
                    <a:pt x="45" y="120"/>
                  </a:cubicBezTo>
                  <a:cubicBezTo>
                    <a:pt x="48" y="120"/>
                    <a:pt x="52" y="122"/>
                    <a:pt x="54" y="118"/>
                  </a:cubicBezTo>
                  <a:cubicBezTo>
                    <a:pt x="55" y="114"/>
                    <a:pt x="51" y="111"/>
                    <a:pt x="49" y="110"/>
                  </a:cubicBezTo>
                  <a:cubicBezTo>
                    <a:pt x="44" y="106"/>
                    <a:pt x="42" y="100"/>
                    <a:pt x="38" y="96"/>
                  </a:cubicBezTo>
                  <a:cubicBezTo>
                    <a:pt x="35" y="89"/>
                    <a:pt x="39" y="88"/>
                    <a:pt x="45" y="88"/>
                  </a:cubicBezTo>
                  <a:cubicBezTo>
                    <a:pt x="49" y="88"/>
                    <a:pt x="55" y="90"/>
                    <a:pt x="58" y="86"/>
                  </a:cubicBezTo>
                  <a:cubicBezTo>
                    <a:pt x="63" y="80"/>
                    <a:pt x="55" y="74"/>
                    <a:pt x="57" y="68"/>
                  </a:cubicBezTo>
                  <a:cubicBezTo>
                    <a:pt x="59" y="67"/>
                    <a:pt x="61" y="68"/>
                    <a:pt x="63" y="68"/>
                  </a:cubicBezTo>
                  <a:cubicBezTo>
                    <a:pt x="71" y="70"/>
                    <a:pt x="81" y="75"/>
                    <a:pt x="86" y="72"/>
                  </a:cubicBezTo>
                  <a:cubicBezTo>
                    <a:pt x="93" y="68"/>
                    <a:pt x="88" y="57"/>
                    <a:pt x="89" y="49"/>
                  </a:cubicBezTo>
                  <a:cubicBezTo>
                    <a:pt x="89" y="42"/>
                    <a:pt x="91" y="40"/>
                    <a:pt x="98" y="40"/>
                  </a:cubicBezTo>
                  <a:cubicBezTo>
                    <a:pt x="102" y="40"/>
                    <a:pt x="107" y="42"/>
                    <a:pt x="108" y="36"/>
                  </a:cubicBezTo>
                  <a:cubicBezTo>
                    <a:pt x="111" y="23"/>
                    <a:pt x="116" y="31"/>
                    <a:pt x="121" y="35"/>
                  </a:cubicBezTo>
                  <a:cubicBezTo>
                    <a:pt x="126" y="38"/>
                    <a:pt x="127" y="46"/>
                    <a:pt x="134" y="49"/>
                  </a:cubicBezTo>
                  <a:cubicBezTo>
                    <a:pt x="134" y="47"/>
                    <a:pt x="134" y="47"/>
                    <a:pt x="135" y="46"/>
                  </a:cubicBezTo>
                  <a:cubicBezTo>
                    <a:pt x="138" y="25"/>
                    <a:pt x="141" y="23"/>
                    <a:pt x="159" y="33"/>
                  </a:cubicBezTo>
                  <a:cubicBezTo>
                    <a:pt x="163" y="35"/>
                    <a:pt x="163" y="32"/>
                    <a:pt x="165" y="31"/>
                  </a:cubicBezTo>
                  <a:cubicBezTo>
                    <a:pt x="174" y="22"/>
                    <a:pt x="174" y="11"/>
                    <a:pt x="176" y="0"/>
                  </a:cubicBezTo>
                  <a:cubicBezTo>
                    <a:pt x="179" y="1"/>
                    <a:pt x="181" y="4"/>
                    <a:pt x="181" y="7"/>
                  </a:cubicBezTo>
                  <a:cubicBezTo>
                    <a:pt x="182" y="14"/>
                    <a:pt x="188" y="17"/>
                    <a:pt x="191" y="23"/>
                  </a:cubicBezTo>
                  <a:cubicBezTo>
                    <a:pt x="192" y="26"/>
                    <a:pt x="192" y="30"/>
                    <a:pt x="196" y="30"/>
                  </a:cubicBezTo>
                  <a:cubicBezTo>
                    <a:pt x="201" y="30"/>
                    <a:pt x="201" y="26"/>
                    <a:pt x="202" y="22"/>
                  </a:cubicBezTo>
                  <a:cubicBezTo>
                    <a:pt x="205" y="14"/>
                    <a:pt x="213" y="13"/>
                    <a:pt x="215" y="19"/>
                  </a:cubicBezTo>
                  <a:cubicBezTo>
                    <a:pt x="220" y="29"/>
                    <a:pt x="222" y="23"/>
                    <a:pt x="227" y="20"/>
                  </a:cubicBezTo>
                  <a:cubicBezTo>
                    <a:pt x="232" y="17"/>
                    <a:pt x="235" y="7"/>
                    <a:pt x="243" y="16"/>
                  </a:cubicBezTo>
                  <a:cubicBezTo>
                    <a:pt x="243" y="19"/>
                    <a:pt x="243" y="23"/>
                    <a:pt x="244" y="26"/>
                  </a:cubicBezTo>
                  <a:cubicBezTo>
                    <a:pt x="244" y="33"/>
                    <a:pt x="244" y="40"/>
                    <a:pt x="250" y="44"/>
                  </a:cubicBezTo>
                  <a:cubicBezTo>
                    <a:pt x="253" y="46"/>
                    <a:pt x="258" y="43"/>
                    <a:pt x="261" y="40"/>
                  </a:cubicBezTo>
                  <a:cubicBezTo>
                    <a:pt x="264" y="38"/>
                    <a:pt x="265" y="34"/>
                    <a:pt x="269" y="37"/>
                  </a:cubicBezTo>
                  <a:cubicBezTo>
                    <a:pt x="273" y="38"/>
                    <a:pt x="273" y="42"/>
                    <a:pt x="272" y="45"/>
                  </a:cubicBezTo>
                  <a:cubicBezTo>
                    <a:pt x="271" y="58"/>
                    <a:pt x="277" y="58"/>
                    <a:pt x="286" y="54"/>
                  </a:cubicBezTo>
                  <a:cubicBezTo>
                    <a:pt x="290" y="52"/>
                    <a:pt x="295" y="54"/>
                    <a:pt x="297" y="49"/>
                  </a:cubicBezTo>
                  <a:cubicBezTo>
                    <a:pt x="298" y="50"/>
                    <a:pt x="299" y="50"/>
                    <a:pt x="299" y="51"/>
                  </a:cubicBezTo>
                  <a:cubicBezTo>
                    <a:pt x="299" y="54"/>
                    <a:pt x="299" y="57"/>
                    <a:pt x="299" y="59"/>
                  </a:cubicBezTo>
                  <a:cubicBezTo>
                    <a:pt x="299" y="61"/>
                    <a:pt x="299" y="63"/>
                    <a:pt x="299" y="65"/>
                  </a:cubicBezTo>
                  <a:cubicBezTo>
                    <a:pt x="298" y="68"/>
                    <a:pt x="297" y="71"/>
                    <a:pt x="296" y="73"/>
                  </a:cubicBezTo>
                  <a:cubicBezTo>
                    <a:pt x="294" y="80"/>
                    <a:pt x="291" y="87"/>
                    <a:pt x="304" y="84"/>
                  </a:cubicBezTo>
                  <a:cubicBezTo>
                    <a:pt x="309" y="83"/>
                    <a:pt x="315" y="82"/>
                    <a:pt x="320" y="86"/>
                  </a:cubicBezTo>
                  <a:cubicBezTo>
                    <a:pt x="316" y="93"/>
                    <a:pt x="310" y="97"/>
                    <a:pt x="308" y="105"/>
                  </a:cubicBezTo>
                  <a:cubicBezTo>
                    <a:pt x="315" y="106"/>
                    <a:pt x="321" y="104"/>
                    <a:pt x="326" y="106"/>
                  </a:cubicBezTo>
                  <a:cubicBezTo>
                    <a:pt x="331" y="109"/>
                    <a:pt x="345" y="108"/>
                    <a:pt x="335" y="121"/>
                  </a:cubicBezTo>
                  <a:cubicBezTo>
                    <a:pt x="332" y="124"/>
                    <a:pt x="336" y="125"/>
                    <a:pt x="338" y="126"/>
                  </a:cubicBezTo>
                  <a:cubicBezTo>
                    <a:pt x="349" y="133"/>
                    <a:pt x="348" y="139"/>
                    <a:pt x="337" y="146"/>
                  </a:cubicBezTo>
                  <a:cubicBezTo>
                    <a:pt x="336" y="147"/>
                    <a:pt x="335" y="149"/>
                    <a:pt x="333" y="150"/>
                  </a:cubicBezTo>
                  <a:cubicBezTo>
                    <a:pt x="322" y="161"/>
                    <a:pt x="321" y="162"/>
                    <a:pt x="335" y="171"/>
                  </a:cubicBezTo>
                  <a:cubicBezTo>
                    <a:pt x="338" y="173"/>
                    <a:pt x="341" y="180"/>
                    <a:pt x="347" y="175"/>
                  </a:cubicBezTo>
                  <a:cubicBezTo>
                    <a:pt x="356" y="177"/>
                    <a:pt x="362" y="184"/>
                    <a:pt x="366" y="190"/>
                  </a:cubicBezTo>
                  <a:cubicBezTo>
                    <a:pt x="364" y="196"/>
                    <a:pt x="354" y="189"/>
                    <a:pt x="355" y="199"/>
                  </a:cubicBezTo>
                  <a:cubicBezTo>
                    <a:pt x="360" y="210"/>
                    <a:pt x="357" y="214"/>
                    <a:pt x="345" y="212"/>
                  </a:cubicBezTo>
                  <a:cubicBezTo>
                    <a:pt x="343" y="212"/>
                    <a:pt x="340" y="213"/>
                    <a:pt x="338" y="214"/>
                  </a:cubicBezTo>
                  <a:cubicBezTo>
                    <a:pt x="324" y="218"/>
                    <a:pt x="324" y="223"/>
                    <a:pt x="335" y="233"/>
                  </a:cubicBezTo>
                  <a:cubicBezTo>
                    <a:pt x="337" y="236"/>
                    <a:pt x="340" y="238"/>
                    <a:pt x="343" y="241"/>
                  </a:cubicBezTo>
                  <a:cubicBezTo>
                    <a:pt x="339" y="242"/>
                    <a:pt x="336" y="244"/>
                    <a:pt x="332" y="246"/>
                  </a:cubicBezTo>
                  <a:cubicBezTo>
                    <a:pt x="326" y="245"/>
                    <a:pt x="319" y="243"/>
                    <a:pt x="316" y="250"/>
                  </a:cubicBezTo>
                  <a:cubicBezTo>
                    <a:pt x="314" y="258"/>
                    <a:pt x="318" y="263"/>
                    <a:pt x="326" y="265"/>
                  </a:cubicBezTo>
                  <a:cubicBezTo>
                    <a:pt x="328" y="266"/>
                    <a:pt x="330" y="267"/>
                    <a:pt x="329" y="270"/>
                  </a:cubicBezTo>
                  <a:cubicBezTo>
                    <a:pt x="328" y="273"/>
                    <a:pt x="326" y="272"/>
                    <a:pt x="324" y="272"/>
                  </a:cubicBezTo>
                  <a:cubicBezTo>
                    <a:pt x="315" y="273"/>
                    <a:pt x="306" y="271"/>
                    <a:pt x="296" y="275"/>
                  </a:cubicBezTo>
                  <a:cubicBezTo>
                    <a:pt x="300" y="278"/>
                    <a:pt x="303" y="280"/>
                    <a:pt x="306" y="282"/>
                  </a:cubicBezTo>
                  <a:cubicBezTo>
                    <a:pt x="300" y="283"/>
                    <a:pt x="299" y="286"/>
                    <a:pt x="303" y="291"/>
                  </a:cubicBezTo>
                  <a:cubicBezTo>
                    <a:pt x="306" y="295"/>
                    <a:pt x="309" y="300"/>
                    <a:pt x="309" y="306"/>
                  </a:cubicBezTo>
                  <a:cubicBezTo>
                    <a:pt x="309" y="306"/>
                    <a:pt x="309" y="306"/>
                    <a:pt x="309" y="306"/>
                  </a:cubicBezTo>
                  <a:cubicBezTo>
                    <a:pt x="308" y="307"/>
                    <a:pt x="307" y="307"/>
                    <a:pt x="306" y="307"/>
                  </a:cubicBezTo>
                  <a:cubicBezTo>
                    <a:pt x="304" y="307"/>
                    <a:pt x="301" y="306"/>
                    <a:pt x="299" y="306"/>
                  </a:cubicBezTo>
                  <a:cubicBezTo>
                    <a:pt x="296" y="302"/>
                    <a:pt x="292" y="304"/>
                    <a:pt x="288" y="302"/>
                  </a:cubicBezTo>
                  <a:cubicBezTo>
                    <a:pt x="282" y="298"/>
                    <a:pt x="278" y="300"/>
                    <a:pt x="281" y="308"/>
                  </a:cubicBezTo>
                  <a:cubicBezTo>
                    <a:pt x="282" y="312"/>
                    <a:pt x="284" y="316"/>
                    <a:pt x="281" y="319"/>
                  </a:cubicBezTo>
                  <a:cubicBezTo>
                    <a:pt x="276" y="322"/>
                    <a:pt x="271" y="319"/>
                    <a:pt x="267" y="316"/>
                  </a:cubicBezTo>
                  <a:cubicBezTo>
                    <a:pt x="259" y="311"/>
                    <a:pt x="256" y="314"/>
                    <a:pt x="256" y="323"/>
                  </a:cubicBezTo>
                  <a:cubicBezTo>
                    <a:pt x="256" y="329"/>
                    <a:pt x="256" y="334"/>
                    <a:pt x="256" y="340"/>
                  </a:cubicBezTo>
                  <a:cubicBezTo>
                    <a:pt x="255" y="346"/>
                    <a:pt x="252" y="346"/>
                    <a:pt x="248" y="342"/>
                  </a:cubicBezTo>
                  <a:cubicBezTo>
                    <a:pt x="243" y="337"/>
                    <a:pt x="234" y="337"/>
                    <a:pt x="231" y="329"/>
                  </a:cubicBezTo>
                  <a:cubicBezTo>
                    <a:pt x="229" y="325"/>
                    <a:pt x="225" y="327"/>
                    <a:pt x="224" y="331"/>
                  </a:cubicBezTo>
                  <a:cubicBezTo>
                    <a:pt x="224" y="334"/>
                    <a:pt x="224" y="337"/>
                    <a:pt x="224" y="339"/>
                  </a:cubicBezTo>
                  <a:cubicBezTo>
                    <a:pt x="224" y="341"/>
                    <a:pt x="223" y="343"/>
                    <a:pt x="223" y="345"/>
                  </a:cubicBezTo>
                  <a:cubicBezTo>
                    <a:pt x="223" y="347"/>
                    <a:pt x="222" y="348"/>
                    <a:pt x="222" y="350"/>
                  </a:cubicBezTo>
                  <a:cubicBezTo>
                    <a:pt x="219" y="348"/>
                    <a:pt x="217" y="346"/>
                    <a:pt x="215" y="344"/>
                  </a:cubicBezTo>
                  <a:cubicBezTo>
                    <a:pt x="214" y="340"/>
                    <a:pt x="210" y="339"/>
                    <a:pt x="208" y="337"/>
                  </a:cubicBezTo>
                  <a:cubicBezTo>
                    <a:pt x="204" y="333"/>
                    <a:pt x="203" y="323"/>
                    <a:pt x="198" y="325"/>
                  </a:cubicBezTo>
                  <a:cubicBezTo>
                    <a:pt x="192" y="327"/>
                    <a:pt x="193" y="336"/>
                    <a:pt x="190" y="342"/>
                  </a:cubicBezTo>
                  <a:cubicBezTo>
                    <a:pt x="189" y="345"/>
                    <a:pt x="188" y="348"/>
                    <a:pt x="187" y="352"/>
                  </a:cubicBezTo>
                  <a:cubicBezTo>
                    <a:pt x="185" y="357"/>
                    <a:pt x="183" y="356"/>
                    <a:pt x="179" y="353"/>
                  </a:cubicBezTo>
                  <a:cubicBezTo>
                    <a:pt x="174" y="338"/>
                    <a:pt x="171" y="355"/>
                    <a:pt x="167" y="354"/>
                  </a:cubicBezTo>
                  <a:cubicBezTo>
                    <a:pt x="167" y="354"/>
                    <a:pt x="166" y="354"/>
                    <a:pt x="165" y="353"/>
                  </a:cubicBezTo>
                  <a:cubicBezTo>
                    <a:pt x="160" y="347"/>
                    <a:pt x="159" y="331"/>
                    <a:pt x="147" y="347"/>
                  </a:cubicBezTo>
                  <a:cubicBezTo>
                    <a:pt x="146" y="348"/>
                    <a:pt x="144" y="348"/>
                    <a:pt x="143" y="346"/>
                  </a:cubicBezTo>
                  <a:cubicBezTo>
                    <a:pt x="141" y="343"/>
                    <a:pt x="139" y="344"/>
                    <a:pt x="136" y="346"/>
                  </a:cubicBezTo>
                  <a:cubicBezTo>
                    <a:pt x="124" y="354"/>
                    <a:pt x="124" y="354"/>
                    <a:pt x="122" y="339"/>
                  </a:cubicBezTo>
                  <a:cubicBezTo>
                    <a:pt x="122" y="338"/>
                    <a:pt x="121" y="337"/>
                    <a:pt x="120" y="336"/>
                  </a:cubicBezTo>
                  <a:close/>
                  <a:moveTo>
                    <a:pt x="94" y="130"/>
                  </a:moveTo>
                  <a:cubicBezTo>
                    <a:pt x="87" y="128"/>
                    <a:pt x="80" y="127"/>
                    <a:pt x="73" y="127"/>
                  </a:cubicBezTo>
                  <a:cubicBezTo>
                    <a:pt x="70" y="128"/>
                    <a:pt x="66" y="128"/>
                    <a:pt x="69" y="133"/>
                  </a:cubicBezTo>
                  <a:cubicBezTo>
                    <a:pt x="74" y="138"/>
                    <a:pt x="77" y="145"/>
                    <a:pt x="86" y="144"/>
                  </a:cubicBezTo>
                  <a:cubicBezTo>
                    <a:pt x="88" y="152"/>
                    <a:pt x="89" y="159"/>
                    <a:pt x="82" y="166"/>
                  </a:cubicBezTo>
                  <a:cubicBezTo>
                    <a:pt x="78" y="171"/>
                    <a:pt x="72" y="178"/>
                    <a:pt x="79" y="187"/>
                  </a:cubicBezTo>
                  <a:cubicBezTo>
                    <a:pt x="81" y="191"/>
                    <a:pt x="90" y="199"/>
                    <a:pt x="82" y="208"/>
                  </a:cubicBezTo>
                  <a:cubicBezTo>
                    <a:pt x="79" y="211"/>
                    <a:pt x="83" y="215"/>
                    <a:pt x="86" y="218"/>
                  </a:cubicBezTo>
                  <a:cubicBezTo>
                    <a:pt x="91" y="224"/>
                    <a:pt x="101" y="230"/>
                    <a:pt x="100" y="235"/>
                  </a:cubicBezTo>
                  <a:cubicBezTo>
                    <a:pt x="98" y="253"/>
                    <a:pt x="111" y="254"/>
                    <a:pt x="122" y="258"/>
                  </a:cubicBezTo>
                  <a:cubicBezTo>
                    <a:pt x="125" y="259"/>
                    <a:pt x="128" y="259"/>
                    <a:pt x="130" y="263"/>
                  </a:cubicBezTo>
                  <a:cubicBezTo>
                    <a:pt x="137" y="278"/>
                    <a:pt x="142" y="280"/>
                    <a:pt x="157" y="274"/>
                  </a:cubicBezTo>
                  <a:cubicBezTo>
                    <a:pt x="160" y="272"/>
                    <a:pt x="165" y="270"/>
                    <a:pt x="166" y="274"/>
                  </a:cubicBezTo>
                  <a:cubicBezTo>
                    <a:pt x="170" y="286"/>
                    <a:pt x="182" y="282"/>
                    <a:pt x="190" y="284"/>
                  </a:cubicBezTo>
                  <a:cubicBezTo>
                    <a:pt x="195" y="286"/>
                    <a:pt x="201" y="285"/>
                    <a:pt x="202" y="277"/>
                  </a:cubicBezTo>
                  <a:cubicBezTo>
                    <a:pt x="202" y="274"/>
                    <a:pt x="203" y="268"/>
                    <a:pt x="207" y="272"/>
                  </a:cubicBezTo>
                  <a:cubicBezTo>
                    <a:pt x="215" y="279"/>
                    <a:pt x="223" y="273"/>
                    <a:pt x="230" y="271"/>
                  </a:cubicBezTo>
                  <a:cubicBezTo>
                    <a:pt x="238" y="268"/>
                    <a:pt x="246" y="262"/>
                    <a:pt x="251" y="255"/>
                  </a:cubicBezTo>
                  <a:cubicBezTo>
                    <a:pt x="257" y="248"/>
                    <a:pt x="266" y="241"/>
                    <a:pt x="263" y="229"/>
                  </a:cubicBezTo>
                  <a:cubicBezTo>
                    <a:pt x="262" y="227"/>
                    <a:pt x="265" y="225"/>
                    <a:pt x="267" y="224"/>
                  </a:cubicBezTo>
                  <a:cubicBezTo>
                    <a:pt x="271" y="223"/>
                    <a:pt x="271" y="221"/>
                    <a:pt x="273" y="218"/>
                  </a:cubicBezTo>
                  <a:cubicBezTo>
                    <a:pt x="284" y="203"/>
                    <a:pt x="274" y="186"/>
                    <a:pt x="281" y="171"/>
                  </a:cubicBezTo>
                  <a:cubicBezTo>
                    <a:pt x="285" y="162"/>
                    <a:pt x="275" y="158"/>
                    <a:pt x="275" y="151"/>
                  </a:cubicBezTo>
                  <a:cubicBezTo>
                    <a:pt x="275" y="142"/>
                    <a:pt x="273" y="132"/>
                    <a:pt x="264" y="126"/>
                  </a:cubicBezTo>
                  <a:cubicBezTo>
                    <a:pt x="258" y="121"/>
                    <a:pt x="249" y="115"/>
                    <a:pt x="247" y="111"/>
                  </a:cubicBezTo>
                  <a:cubicBezTo>
                    <a:pt x="243" y="101"/>
                    <a:pt x="239" y="98"/>
                    <a:pt x="230" y="99"/>
                  </a:cubicBezTo>
                  <a:cubicBezTo>
                    <a:pt x="228" y="99"/>
                    <a:pt x="226" y="97"/>
                    <a:pt x="225" y="96"/>
                  </a:cubicBezTo>
                  <a:cubicBezTo>
                    <a:pt x="221" y="88"/>
                    <a:pt x="208" y="91"/>
                    <a:pt x="205" y="82"/>
                  </a:cubicBezTo>
                  <a:cubicBezTo>
                    <a:pt x="204" y="80"/>
                    <a:pt x="201" y="82"/>
                    <a:pt x="200" y="84"/>
                  </a:cubicBezTo>
                  <a:cubicBezTo>
                    <a:pt x="196" y="89"/>
                    <a:pt x="193" y="88"/>
                    <a:pt x="190" y="84"/>
                  </a:cubicBezTo>
                  <a:cubicBezTo>
                    <a:pt x="188" y="81"/>
                    <a:pt x="186" y="81"/>
                    <a:pt x="184" y="83"/>
                  </a:cubicBezTo>
                  <a:cubicBezTo>
                    <a:pt x="176" y="90"/>
                    <a:pt x="164" y="79"/>
                    <a:pt x="158" y="89"/>
                  </a:cubicBezTo>
                  <a:cubicBezTo>
                    <a:pt x="145" y="79"/>
                    <a:pt x="140" y="95"/>
                    <a:pt x="132" y="98"/>
                  </a:cubicBezTo>
                  <a:cubicBezTo>
                    <a:pt x="124" y="101"/>
                    <a:pt x="109" y="104"/>
                    <a:pt x="107" y="118"/>
                  </a:cubicBezTo>
                  <a:cubicBezTo>
                    <a:pt x="107" y="119"/>
                    <a:pt x="106" y="119"/>
                    <a:pt x="105" y="119"/>
                  </a:cubicBezTo>
                  <a:cubicBezTo>
                    <a:pt x="100" y="119"/>
                    <a:pt x="99" y="121"/>
                    <a:pt x="100" y="126"/>
                  </a:cubicBezTo>
                  <a:cubicBezTo>
                    <a:pt x="101" y="131"/>
                    <a:pt x="96" y="129"/>
                    <a:pt x="94" y="13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1" name="Freeform 8">
              <a:extLst>
                <a:ext uri="{FF2B5EF4-FFF2-40B4-BE49-F238E27FC236}">
                  <a16:creationId xmlns:a16="http://schemas.microsoft.com/office/drawing/2014/main" id="{AAF1F690-7A55-4CAD-8D19-BD532622A66A}"/>
                </a:ext>
              </a:extLst>
            </p:cNvPr>
            <p:cNvSpPr/>
            <p:nvPr/>
          </p:nvSpPr>
          <p:spPr bwMode="auto">
            <a:xfrm>
              <a:off x="2684463" y="2705100"/>
              <a:ext cx="163513" cy="117475"/>
            </a:xfrm>
            <a:custGeom>
              <a:avLst/>
              <a:gdLst>
                <a:gd name="T0" fmla="*/ 143 w 143"/>
                <a:gd name="T1" fmla="*/ 12 h 102"/>
                <a:gd name="T2" fmla="*/ 132 w 143"/>
                <a:gd name="T3" fmla="*/ 43 h 102"/>
                <a:gd name="T4" fmla="*/ 126 w 143"/>
                <a:gd name="T5" fmla="*/ 45 h 102"/>
                <a:gd name="T6" fmla="*/ 102 w 143"/>
                <a:gd name="T7" fmla="*/ 58 h 102"/>
                <a:gd name="T8" fmla="*/ 101 w 143"/>
                <a:gd name="T9" fmla="*/ 61 h 102"/>
                <a:gd name="T10" fmla="*/ 88 w 143"/>
                <a:gd name="T11" fmla="*/ 47 h 102"/>
                <a:gd name="T12" fmla="*/ 75 w 143"/>
                <a:gd name="T13" fmla="*/ 48 h 102"/>
                <a:gd name="T14" fmla="*/ 65 w 143"/>
                <a:gd name="T15" fmla="*/ 52 h 102"/>
                <a:gd name="T16" fmla="*/ 56 w 143"/>
                <a:gd name="T17" fmla="*/ 61 h 102"/>
                <a:gd name="T18" fmla="*/ 53 w 143"/>
                <a:gd name="T19" fmla="*/ 84 h 102"/>
                <a:gd name="T20" fmla="*/ 30 w 143"/>
                <a:gd name="T21" fmla="*/ 80 h 102"/>
                <a:gd name="T22" fmla="*/ 24 w 143"/>
                <a:gd name="T23" fmla="*/ 80 h 102"/>
                <a:gd name="T24" fmla="*/ 25 w 143"/>
                <a:gd name="T25" fmla="*/ 98 h 102"/>
                <a:gd name="T26" fmla="*/ 12 w 143"/>
                <a:gd name="T27" fmla="*/ 100 h 102"/>
                <a:gd name="T28" fmla="*/ 1 w 143"/>
                <a:gd name="T29" fmla="*/ 65 h 102"/>
                <a:gd name="T30" fmla="*/ 28 w 143"/>
                <a:gd name="T31" fmla="*/ 74 h 102"/>
                <a:gd name="T32" fmla="*/ 35 w 143"/>
                <a:gd name="T33" fmla="*/ 64 h 102"/>
                <a:gd name="T34" fmla="*/ 30 w 143"/>
                <a:gd name="T35" fmla="*/ 51 h 102"/>
                <a:gd name="T36" fmla="*/ 51 w 143"/>
                <a:gd name="T37" fmla="*/ 48 h 102"/>
                <a:gd name="T38" fmla="*/ 59 w 143"/>
                <a:gd name="T39" fmla="*/ 28 h 102"/>
                <a:gd name="T40" fmla="*/ 63 w 143"/>
                <a:gd name="T41" fmla="*/ 21 h 102"/>
                <a:gd name="T42" fmla="*/ 72 w 143"/>
                <a:gd name="T43" fmla="*/ 25 h 102"/>
                <a:gd name="T44" fmla="*/ 97 w 143"/>
                <a:gd name="T45" fmla="*/ 33 h 102"/>
                <a:gd name="T46" fmla="*/ 105 w 143"/>
                <a:gd name="T47" fmla="*/ 31 h 102"/>
                <a:gd name="T48" fmla="*/ 108 w 143"/>
                <a:gd name="T49" fmla="*/ 28 h 102"/>
                <a:gd name="T50" fmla="*/ 122 w 143"/>
                <a:gd name="T51" fmla="*/ 21 h 102"/>
                <a:gd name="T52" fmla="*/ 125 w 143"/>
                <a:gd name="T53" fmla="*/ 14 h 102"/>
                <a:gd name="T54" fmla="*/ 132 w 143"/>
                <a:gd name="T55" fmla="*/ 1 h 102"/>
                <a:gd name="T56" fmla="*/ 143 w 143"/>
                <a:gd name="T57" fmla="*/ 1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3" h="102">
                  <a:moveTo>
                    <a:pt x="143" y="12"/>
                  </a:moveTo>
                  <a:cubicBezTo>
                    <a:pt x="141" y="23"/>
                    <a:pt x="141" y="34"/>
                    <a:pt x="132" y="43"/>
                  </a:cubicBezTo>
                  <a:cubicBezTo>
                    <a:pt x="130" y="44"/>
                    <a:pt x="130" y="47"/>
                    <a:pt x="126" y="45"/>
                  </a:cubicBezTo>
                  <a:cubicBezTo>
                    <a:pt x="108" y="35"/>
                    <a:pt x="105" y="37"/>
                    <a:pt x="102" y="58"/>
                  </a:cubicBezTo>
                  <a:cubicBezTo>
                    <a:pt x="101" y="59"/>
                    <a:pt x="101" y="59"/>
                    <a:pt x="101" y="61"/>
                  </a:cubicBezTo>
                  <a:cubicBezTo>
                    <a:pt x="94" y="58"/>
                    <a:pt x="93" y="50"/>
                    <a:pt x="88" y="47"/>
                  </a:cubicBezTo>
                  <a:cubicBezTo>
                    <a:pt x="83" y="43"/>
                    <a:pt x="78" y="35"/>
                    <a:pt x="75" y="48"/>
                  </a:cubicBezTo>
                  <a:cubicBezTo>
                    <a:pt x="74" y="54"/>
                    <a:pt x="69" y="52"/>
                    <a:pt x="65" y="52"/>
                  </a:cubicBezTo>
                  <a:cubicBezTo>
                    <a:pt x="58" y="52"/>
                    <a:pt x="56" y="54"/>
                    <a:pt x="56" y="61"/>
                  </a:cubicBezTo>
                  <a:cubicBezTo>
                    <a:pt x="55" y="69"/>
                    <a:pt x="60" y="80"/>
                    <a:pt x="53" y="84"/>
                  </a:cubicBezTo>
                  <a:cubicBezTo>
                    <a:pt x="48" y="87"/>
                    <a:pt x="38" y="82"/>
                    <a:pt x="30" y="80"/>
                  </a:cubicBezTo>
                  <a:cubicBezTo>
                    <a:pt x="28" y="80"/>
                    <a:pt x="26" y="79"/>
                    <a:pt x="24" y="80"/>
                  </a:cubicBezTo>
                  <a:cubicBezTo>
                    <a:pt x="22" y="86"/>
                    <a:pt x="30" y="92"/>
                    <a:pt x="25" y="98"/>
                  </a:cubicBezTo>
                  <a:cubicBezTo>
                    <a:pt x="22" y="102"/>
                    <a:pt x="16" y="100"/>
                    <a:pt x="12" y="100"/>
                  </a:cubicBezTo>
                  <a:cubicBezTo>
                    <a:pt x="11" y="88"/>
                    <a:pt x="0" y="79"/>
                    <a:pt x="1" y="65"/>
                  </a:cubicBezTo>
                  <a:cubicBezTo>
                    <a:pt x="11" y="68"/>
                    <a:pt x="19" y="71"/>
                    <a:pt x="28" y="74"/>
                  </a:cubicBezTo>
                  <a:cubicBezTo>
                    <a:pt x="36" y="75"/>
                    <a:pt x="38" y="72"/>
                    <a:pt x="35" y="64"/>
                  </a:cubicBezTo>
                  <a:cubicBezTo>
                    <a:pt x="34" y="60"/>
                    <a:pt x="28" y="57"/>
                    <a:pt x="30" y="51"/>
                  </a:cubicBezTo>
                  <a:cubicBezTo>
                    <a:pt x="38" y="53"/>
                    <a:pt x="46" y="59"/>
                    <a:pt x="51" y="48"/>
                  </a:cubicBezTo>
                  <a:cubicBezTo>
                    <a:pt x="74" y="50"/>
                    <a:pt x="64" y="38"/>
                    <a:pt x="59" y="28"/>
                  </a:cubicBezTo>
                  <a:cubicBezTo>
                    <a:pt x="57" y="24"/>
                    <a:pt x="62" y="24"/>
                    <a:pt x="63" y="21"/>
                  </a:cubicBezTo>
                  <a:cubicBezTo>
                    <a:pt x="66" y="22"/>
                    <a:pt x="69" y="24"/>
                    <a:pt x="72" y="25"/>
                  </a:cubicBezTo>
                  <a:cubicBezTo>
                    <a:pt x="79" y="30"/>
                    <a:pt x="86" y="37"/>
                    <a:pt x="97" y="33"/>
                  </a:cubicBezTo>
                  <a:cubicBezTo>
                    <a:pt x="101" y="38"/>
                    <a:pt x="104" y="39"/>
                    <a:pt x="105" y="31"/>
                  </a:cubicBezTo>
                  <a:cubicBezTo>
                    <a:pt x="106" y="30"/>
                    <a:pt x="107" y="29"/>
                    <a:pt x="108" y="28"/>
                  </a:cubicBezTo>
                  <a:cubicBezTo>
                    <a:pt x="117" y="35"/>
                    <a:pt x="121" y="32"/>
                    <a:pt x="122" y="21"/>
                  </a:cubicBezTo>
                  <a:cubicBezTo>
                    <a:pt x="122" y="19"/>
                    <a:pt x="124" y="16"/>
                    <a:pt x="125" y="14"/>
                  </a:cubicBezTo>
                  <a:cubicBezTo>
                    <a:pt x="127" y="9"/>
                    <a:pt x="126" y="1"/>
                    <a:pt x="132" y="1"/>
                  </a:cubicBezTo>
                  <a:cubicBezTo>
                    <a:pt x="138" y="0"/>
                    <a:pt x="140" y="7"/>
                    <a:pt x="143"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2" name="Freeform 9">
              <a:extLst>
                <a:ext uri="{FF2B5EF4-FFF2-40B4-BE49-F238E27FC236}">
                  <a16:creationId xmlns:a16="http://schemas.microsoft.com/office/drawing/2014/main" id="{510240FA-3683-45B0-BD75-0CA332703657}"/>
                </a:ext>
              </a:extLst>
            </p:cNvPr>
            <p:cNvSpPr/>
            <p:nvPr/>
          </p:nvSpPr>
          <p:spPr bwMode="auto">
            <a:xfrm>
              <a:off x="2981325" y="2790825"/>
              <a:ext cx="96838" cy="134938"/>
            </a:xfrm>
            <a:custGeom>
              <a:avLst/>
              <a:gdLst>
                <a:gd name="T0" fmla="*/ 56 w 85"/>
                <a:gd name="T1" fmla="*/ 113 h 118"/>
                <a:gd name="T2" fmla="*/ 44 w 85"/>
                <a:gd name="T3" fmla="*/ 109 h 118"/>
                <a:gd name="T4" fmla="*/ 42 w 85"/>
                <a:gd name="T5" fmla="*/ 88 h 118"/>
                <a:gd name="T6" fmla="*/ 46 w 85"/>
                <a:gd name="T7" fmla="*/ 84 h 118"/>
                <a:gd name="T8" fmla="*/ 47 w 85"/>
                <a:gd name="T9" fmla="*/ 64 h 118"/>
                <a:gd name="T10" fmla="*/ 44 w 85"/>
                <a:gd name="T11" fmla="*/ 59 h 118"/>
                <a:gd name="T12" fmla="*/ 35 w 85"/>
                <a:gd name="T13" fmla="*/ 44 h 118"/>
                <a:gd name="T14" fmla="*/ 17 w 85"/>
                <a:gd name="T15" fmla="*/ 43 h 118"/>
                <a:gd name="T16" fmla="*/ 29 w 85"/>
                <a:gd name="T17" fmla="*/ 24 h 118"/>
                <a:gd name="T18" fmla="*/ 13 w 85"/>
                <a:gd name="T19" fmla="*/ 22 h 118"/>
                <a:gd name="T20" fmla="*/ 5 w 85"/>
                <a:gd name="T21" fmla="*/ 11 h 118"/>
                <a:gd name="T22" fmla="*/ 8 w 85"/>
                <a:gd name="T23" fmla="*/ 3 h 118"/>
                <a:gd name="T24" fmla="*/ 17 w 85"/>
                <a:gd name="T25" fmla="*/ 1 h 118"/>
                <a:gd name="T26" fmla="*/ 23 w 85"/>
                <a:gd name="T27" fmla="*/ 6 h 118"/>
                <a:gd name="T28" fmla="*/ 21 w 85"/>
                <a:gd name="T29" fmla="*/ 16 h 118"/>
                <a:gd name="T30" fmla="*/ 38 w 85"/>
                <a:gd name="T31" fmla="*/ 21 h 118"/>
                <a:gd name="T32" fmla="*/ 54 w 85"/>
                <a:gd name="T33" fmla="*/ 21 h 118"/>
                <a:gd name="T34" fmla="*/ 47 w 85"/>
                <a:gd name="T35" fmla="*/ 36 h 118"/>
                <a:gd name="T36" fmla="*/ 54 w 85"/>
                <a:gd name="T37" fmla="*/ 48 h 118"/>
                <a:gd name="T38" fmla="*/ 62 w 85"/>
                <a:gd name="T39" fmla="*/ 54 h 118"/>
                <a:gd name="T40" fmla="*/ 57 w 85"/>
                <a:gd name="T41" fmla="*/ 57 h 118"/>
                <a:gd name="T42" fmla="*/ 57 w 85"/>
                <a:gd name="T43" fmla="*/ 67 h 118"/>
                <a:gd name="T44" fmla="*/ 60 w 85"/>
                <a:gd name="T45" fmla="*/ 76 h 118"/>
                <a:gd name="T46" fmla="*/ 62 w 85"/>
                <a:gd name="T47" fmla="*/ 83 h 118"/>
                <a:gd name="T48" fmla="*/ 85 w 85"/>
                <a:gd name="T49" fmla="*/ 89 h 118"/>
                <a:gd name="T50" fmla="*/ 64 w 85"/>
                <a:gd name="T51" fmla="*/ 108 h 118"/>
                <a:gd name="T52" fmla="*/ 56 w 85"/>
                <a:gd name="T53" fmla="*/ 113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5" h="118">
                  <a:moveTo>
                    <a:pt x="56" y="113"/>
                  </a:moveTo>
                  <a:cubicBezTo>
                    <a:pt x="50" y="118"/>
                    <a:pt x="47" y="111"/>
                    <a:pt x="44" y="109"/>
                  </a:cubicBezTo>
                  <a:cubicBezTo>
                    <a:pt x="30" y="100"/>
                    <a:pt x="31" y="99"/>
                    <a:pt x="42" y="88"/>
                  </a:cubicBezTo>
                  <a:cubicBezTo>
                    <a:pt x="44" y="87"/>
                    <a:pt x="45" y="85"/>
                    <a:pt x="46" y="84"/>
                  </a:cubicBezTo>
                  <a:cubicBezTo>
                    <a:pt x="57" y="77"/>
                    <a:pt x="58" y="71"/>
                    <a:pt x="47" y="64"/>
                  </a:cubicBezTo>
                  <a:cubicBezTo>
                    <a:pt x="45" y="63"/>
                    <a:pt x="41" y="62"/>
                    <a:pt x="44" y="59"/>
                  </a:cubicBezTo>
                  <a:cubicBezTo>
                    <a:pt x="54" y="46"/>
                    <a:pt x="40" y="47"/>
                    <a:pt x="35" y="44"/>
                  </a:cubicBezTo>
                  <a:cubicBezTo>
                    <a:pt x="30" y="42"/>
                    <a:pt x="24" y="44"/>
                    <a:pt x="17" y="43"/>
                  </a:cubicBezTo>
                  <a:cubicBezTo>
                    <a:pt x="19" y="35"/>
                    <a:pt x="25" y="31"/>
                    <a:pt x="29" y="24"/>
                  </a:cubicBezTo>
                  <a:cubicBezTo>
                    <a:pt x="24" y="20"/>
                    <a:pt x="18" y="21"/>
                    <a:pt x="13" y="22"/>
                  </a:cubicBezTo>
                  <a:cubicBezTo>
                    <a:pt x="0" y="25"/>
                    <a:pt x="3" y="18"/>
                    <a:pt x="5" y="11"/>
                  </a:cubicBezTo>
                  <a:cubicBezTo>
                    <a:pt x="6" y="9"/>
                    <a:pt x="7" y="6"/>
                    <a:pt x="8" y="3"/>
                  </a:cubicBezTo>
                  <a:cubicBezTo>
                    <a:pt x="11" y="3"/>
                    <a:pt x="14" y="2"/>
                    <a:pt x="17" y="1"/>
                  </a:cubicBezTo>
                  <a:cubicBezTo>
                    <a:pt x="22" y="0"/>
                    <a:pt x="24" y="1"/>
                    <a:pt x="23" y="6"/>
                  </a:cubicBezTo>
                  <a:cubicBezTo>
                    <a:pt x="22" y="9"/>
                    <a:pt x="17" y="14"/>
                    <a:pt x="21" y="16"/>
                  </a:cubicBezTo>
                  <a:cubicBezTo>
                    <a:pt x="26" y="19"/>
                    <a:pt x="32" y="20"/>
                    <a:pt x="38" y="21"/>
                  </a:cubicBezTo>
                  <a:cubicBezTo>
                    <a:pt x="43" y="21"/>
                    <a:pt x="51" y="16"/>
                    <a:pt x="54" y="21"/>
                  </a:cubicBezTo>
                  <a:cubicBezTo>
                    <a:pt x="57" y="26"/>
                    <a:pt x="50" y="31"/>
                    <a:pt x="47" y="36"/>
                  </a:cubicBezTo>
                  <a:cubicBezTo>
                    <a:pt x="42" y="44"/>
                    <a:pt x="49" y="45"/>
                    <a:pt x="54" y="48"/>
                  </a:cubicBezTo>
                  <a:cubicBezTo>
                    <a:pt x="56" y="50"/>
                    <a:pt x="60" y="50"/>
                    <a:pt x="62" y="54"/>
                  </a:cubicBezTo>
                  <a:cubicBezTo>
                    <a:pt x="60" y="55"/>
                    <a:pt x="59" y="57"/>
                    <a:pt x="57" y="57"/>
                  </a:cubicBezTo>
                  <a:cubicBezTo>
                    <a:pt x="50" y="61"/>
                    <a:pt x="49" y="63"/>
                    <a:pt x="57" y="67"/>
                  </a:cubicBezTo>
                  <a:cubicBezTo>
                    <a:pt x="60" y="68"/>
                    <a:pt x="71" y="70"/>
                    <a:pt x="60" y="76"/>
                  </a:cubicBezTo>
                  <a:cubicBezTo>
                    <a:pt x="55" y="79"/>
                    <a:pt x="60" y="81"/>
                    <a:pt x="62" y="83"/>
                  </a:cubicBezTo>
                  <a:cubicBezTo>
                    <a:pt x="69" y="87"/>
                    <a:pt x="77" y="86"/>
                    <a:pt x="85" y="89"/>
                  </a:cubicBezTo>
                  <a:cubicBezTo>
                    <a:pt x="81" y="99"/>
                    <a:pt x="72" y="103"/>
                    <a:pt x="64" y="108"/>
                  </a:cubicBezTo>
                  <a:cubicBezTo>
                    <a:pt x="61" y="110"/>
                    <a:pt x="57" y="108"/>
                    <a:pt x="56" y="11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3" name="Freeform 11">
              <a:extLst>
                <a:ext uri="{FF2B5EF4-FFF2-40B4-BE49-F238E27FC236}">
                  <a16:creationId xmlns:a16="http://schemas.microsoft.com/office/drawing/2014/main" id="{CACAC36E-332F-44E8-8BF2-70A83D335370}"/>
                </a:ext>
              </a:extLst>
            </p:cNvPr>
            <p:cNvSpPr/>
            <p:nvPr/>
          </p:nvSpPr>
          <p:spPr bwMode="auto">
            <a:xfrm>
              <a:off x="2927350" y="2738438"/>
              <a:ext cx="61913" cy="47625"/>
            </a:xfrm>
            <a:custGeom>
              <a:avLst/>
              <a:gdLst>
                <a:gd name="T0" fmla="*/ 53 w 55"/>
                <a:gd name="T1" fmla="*/ 32 h 41"/>
                <a:gd name="T2" fmla="*/ 42 w 55"/>
                <a:gd name="T3" fmla="*/ 37 h 41"/>
                <a:gd name="T4" fmla="*/ 28 w 55"/>
                <a:gd name="T5" fmla="*/ 28 h 41"/>
                <a:gd name="T6" fmla="*/ 25 w 55"/>
                <a:gd name="T7" fmla="*/ 20 h 41"/>
                <a:gd name="T8" fmla="*/ 17 w 55"/>
                <a:gd name="T9" fmla="*/ 23 h 41"/>
                <a:gd name="T10" fmla="*/ 6 w 55"/>
                <a:gd name="T11" fmla="*/ 27 h 41"/>
                <a:gd name="T12" fmla="*/ 0 w 55"/>
                <a:gd name="T13" fmla="*/ 9 h 41"/>
                <a:gd name="T14" fmla="*/ 15 w 55"/>
                <a:gd name="T15" fmla="*/ 0 h 41"/>
                <a:gd name="T16" fmla="*/ 17 w 55"/>
                <a:gd name="T17" fmla="*/ 2 h 41"/>
                <a:gd name="T18" fmla="*/ 28 w 55"/>
                <a:gd name="T19" fmla="*/ 17 h 41"/>
                <a:gd name="T20" fmla="*/ 48 w 55"/>
                <a:gd name="T21" fmla="*/ 15 h 41"/>
                <a:gd name="T22" fmla="*/ 54 w 55"/>
                <a:gd name="T23" fmla="*/ 21 h 41"/>
                <a:gd name="T24" fmla="*/ 53 w 55"/>
                <a:gd name="T25" fmla="*/ 3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 h="41">
                  <a:moveTo>
                    <a:pt x="53" y="32"/>
                  </a:moveTo>
                  <a:cubicBezTo>
                    <a:pt x="51" y="37"/>
                    <a:pt x="46" y="35"/>
                    <a:pt x="42" y="37"/>
                  </a:cubicBezTo>
                  <a:cubicBezTo>
                    <a:pt x="33" y="41"/>
                    <a:pt x="27" y="41"/>
                    <a:pt x="28" y="28"/>
                  </a:cubicBezTo>
                  <a:cubicBezTo>
                    <a:pt x="29" y="25"/>
                    <a:pt x="29" y="21"/>
                    <a:pt x="25" y="20"/>
                  </a:cubicBezTo>
                  <a:cubicBezTo>
                    <a:pt x="21" y="17"/>
                    <a:pt x="20" y="21"/>
                    <a:pt x="17" y="23"/>
                  </a:cubicBezTo>
                  <a:cubicBezTo>
                    <a:pt x="14" y="26"/>
                    <a:pt x="9" y="29"/>
                    <a:pt x="6" y="27"/>
                  </a:cubicBezTo>
                  <a:cubicBezTo>
                    <a:pt x="0" y="23"/>
                    <a:pt x="0" y="16"/>
                    <a:pt x="0" y="9"/>
                  </a:cubicBezTo>
                  <a:cubicBezTo>
                    <a:pt x="8" y="11"/>
                    <a:pt x="10" y="3"/>
                    <a:pt x="15" y="0"/>
                  </a:cubicBezTo>
                  <a:cubicBezTo>
                    <a:pt x="16" y="1"/>
                    <a:pt x="17" y="1"/>
                    <a:pt x="17" y="2"/>
                  </a:cubicBezTo>
                  <a:cubicBezTo>
                    <a:pt x="20" y="7"/>
                    <a:pt x="22" y="12"/>
                    <a:pt x="28" y="17"/>
                  </a:cubicBezTo>
                  <a:cubicBezTo>
                    <a:pt x="38" y="25"/>
                    <a:pt x="42" y="18"/>
                    <a:pt x="48" y="15"/>
                  </a:cubicBezTo>
                  <a:cubicBezTo>
                    <a:pt x="55" y="13"/>
                    <a:pt x="55" y="15"/>
                    <a:pt x="54" y="21"/>
                  </a:cubicBezTo>
                  <a:cubicBezTo>
                    <a:pt x="53" y="24"/>
                    <a:pt x="53" y="28"/>
                    <a:pt x="53" y="3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4" name="Freeform 12">
              <a:extLst>
                <a:ext uri="{FF2B5EF4-FFF2-40B4-BE49-F238E27FC236}">
                  <a16:creationId xmlns:a16="http://schemas.microsoft.com/office/drawing/2014/main" id="{E2007833-24EF-4E30-8933-F024A33B3F2D}"/>
                </a:ext>
              </a:extLst>
            </p:cNvPr>
            <p:cNvSpPr/>
            <p:nvPr/>
          </p:nvSpPr>
          <p:spPr bwMode="auto">
            <a:xfrm>
              <a:off x="2986088" y="2997200"/>
              <a:ext cx="52388" cy="55563"/>
            </a:xfrm>
            <a:custGeom>
              <a:avLst/>
              <a:gdLst>
                <a:gd name="T0" fmla="*/ 10 w 46"/>
                <a:gd name="T1" fmla="*/ 39 h 48"/>
                <a:gd name="T2" fmla="*/ 0 w 46"/>
                <a:gd name="T3" fmla="*/ 32 h 48"/>
                <a:gd name="T4" fmla="*/ 28 w 46"/>
                <a:gd name="T5" fmla="*/ 29 h 48"/>
                <a:gd name="T6" fmla="*/ 33 w 46"/>
                <a:gd name="T7" fmla="*/ 27 h 48"/>
                <a:gd name="T8" fmla="*/ 30 w 46"/>
                <a:gd name="T9" fmla="*/ 22 h 48"/>
                <a:gd name="T10" fmla="*/ 20 w 46"/>
                <a:gd name="T11" fmla="*/ 7 h 48"/>
                <a:gd name="T12" fmla="*/ 36 w 46"/>
                <a:gd name="T13" fmla="*/ 3 h 48"/>
                <a:gd name="T14" fmla="*/ 43 w 46"/>
                <a:gd name="T15" fmla="*/ 9 h 48"/>
                <a:gd name="T16" fmla="*/ 43 w 46"/>
                <a:gd name="T17" fmla="*/ 15 h 48"/>
                <a:gd name="T18" fmla="*/ 42 w 46"/>
                <a:gd name="T19" fmla="*/ 30 h 48"/>
                <a:gd name="T20" fmla="*/ 43 w 46"/>
                <a:gd name="T21" fmla="*/ 44 h 48"/>
                <a:gd name="T22" fmla="*/ 35 w 46"/>
                <a:gd name="T23" fmla="*/ 45 h 48"/>
                <a:gd name="T24" fmla="*/ 10 w 46"/>
                <a:gd name="T25" fmla="*/ 39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 h="48">
                  <a:moveTo>
                    <a:pt x="10" y="39"/>
                  </a:moveTo>
                  <a:cubicBezTo>
                    <a:pt x="7" y="37"/>
                    <a:pt x="4" y="35"/>
                    <a:pt x="0" y="32"/>
                  </a:cubicBezTo>
                  <a:cubicBezTo>
                    <a:pt x="10" y="28"/>
                    <a:pt x="19" y="30"/>
                    <a:pt x="28" y="29"/>
                  </a:cubicBezTo>
                  <a:cubicBezTo>
                    <a:pt x="30" y="29"/>
                    <a:pt x="32" y="30"/>
                    <a:pt x="33" y="27"/>
                  </a:cubicBezTo>
                  <a:cubicBezTo>
                    <a:pt x="34" y="24"/>
                    <a:pt x="32" y="23"/>
                    <a:pt x="30" y="22"/>
                  </a:cubicBezTo>
                  <a:cubicBezTo>
                    <a:pt x="22" y="20"/>
                    <a:pt x="18" y="15"/>
                    <a:pt x="20" y="7"/>
                  </a:cubicBezTo>
                  <a:cubicBezTo>
                    <a:pt x="23" y="0"/>
                    <a:pt x="30" y="2"/>
                    <a:pt x="36" y="3"/>
                  </a:cubicBezTo>
                  <a:cubicBezTo>
                    <a:pt x="36" y="7"/>
                    <a:pt x="40" y="7"/>
                    <a:pt x="43" y="9"/>
                  </a:cubicBezTo>
                  <a:cubicBezTo>
                    <a:pt x="45" y="11"/>
                    <a:pt x="46" y="13"/>
                    <a:pt x="43" y="15"/>
                  </a:cubicBezTo>
                  <a:cubicBezTo>
                    <a:pt x="33" y="19"/>
                    <a:pt x="38" y="25"/>
                    <a:pt x="42" y="30"/>
                  </a:cubicBezTo>
                  <a:cubicBezTo>
                    <a:pt x="45" y="35"/>
                    <a:pt x="45" y="40"/>
                    <a:pt x="43" y="44"/>
                  </a:cubicBezTo>
                  <a:cubicBezTo>
                    <a:pt x="42" y="48"/>
                    <a:pt x="38" y="44"/>
                    <a:pt x="35" y="45"/>
                  </a:cubicBezTo>
                  <a:cubicBezTo>
                    <a:pt x="28" y="38"/>
                    <a:pt x="19" y="40"/>
                    <a:pt x="10" y="3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5" name="Freeform 13">
              <a:extLst>
                <a:ext uri="{FF2B5EF4-FFF2-40B4-BE49-F238E27FC236}">
                  <a16:creationId xmlns:a16="http://schemas.microsoft.com/office/drawing/2014/main" id="{216033C9-6022-4132-B367-0F153616CFB1}"/>
                </a:ext>
              </a:extLst>
            </p:cNvPr>
            <p:cNvSpPr/>
            <p:nvPr/>
          </p:nvSpPr>
          <p:spPr bwMode="auto">
            <a:xfrm>
              <a:off x="3017838" y="2946400"/>
              <a:ext cx="65088" cy="39688"/>
            </a:xfrm>
            <a:custGeom>
              <a:avLst/>
              <a:gdLst>
                <a:gd name="T0" fmla="*/ 11 w 56"/>
                <a:gd name="T1" fmla="*/ 34 h 34"/>
                <a:gd name="T2" fmla="*/ 14 w 56"/>
                <a:gd name="T3" fmla="*/ 15 h 34"/>
                <a:gd name="T4" fmla="*/ 21 w 56"/>
                <a:gd name="T5" fmla="*/ 13 h 34"/>
                <a:gd name="T6" fmla="*/ 31 w 56"/>
                <a:gd name="T7" fmla="*/ 0 h 34"/>
                <a:gd name="T8" fmla="*/ 56 w 56"/>
                <a:gd name="T9" fmla="*/ 23 h 34"/>
                <a:gd name="T10" fmla="*/ 11 w 56"/>
                <a:gd name="T11" fmla="*/ 34 h 34"/>
              </a:gdLst>
              <a:ahLst/>
              <a:cxnLst>
                <a:cxn ang="0">
                  <a:pos x="T0" y="T1"/>
                </a:cxn>
                <a:cxn ang="0">
                  <a:pos x="T2" y="T3"/>
                </a:cxn>
                <a:cxn ang="0">
                  <a:pos x="T4" y="T5"/>
                </a:cxn>
                <a:cxn ang="0">
                  <a:pos x="T6" y="T7"/>
                </a:cxn>
                <a:cxn ang="0">
                  <a:pos x="T8" y="T9"/>
                </a:cxn>
                <a:cxn ang="0">
                  <a:pos x="T10" y="T11"/>
                </a:cxn>
              </a:cxnLst>
              <a:rect l="0" t="0" r="r" b="b"/>
              <a:pathLst>
                <a:path w="56" h="34">
                  <a:moveTo>
                    <a:pt x="11" y="34"/>
                  </a:moveTo>
                  <a:cubicBezTo>
                    <a:pt x="0" y="24"/>
                    <a:pt x="0" y="19"/>
                    <a:pt x="14" y="15"/>
                  </a:cubicBezTo>
                  <a:cubicBezTo>
                    <a:pt x="16" y="14"/>
                    <a:pt x="19" y="13"/>
                    <a:pt x="21" y="13"/>
                  </a:cubicBezTo>
                  <a:cubicBezTo>
                    <a:pt x="33" y="15"/>
                    <a:pt x="36" y="11"/>
                    <a:pt x="31" y="0"/>
                  </a:cubicBezTo>
                  <a:cubicBezTo>
                    <a:pt x="41" y="5"/>
                    <a:pt x="48" y="13"/>
                    <a:pt x="56" y="23"/>
                  </a:cubicBezTo>
                  <a:cubicBezTo>
                    <a:pt x="39" y="26"/>
                    <a:pt x="23" y="22"/>
                    <a:pt x="11" y="3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6" name="Freeform 14">
              <a:extLst>
                <a:ext uri="{FF2B5EF4-FFF2-40B4-BE49-F238E27FC236}">
                  <a16:creationId xmlns:a16="http://schemas.microsoft.com/office/drawing/2014/main" id="{C0B468A2-E1C3-4DA4-A3FE-12B263CD954B}"/>
                </a:ext>
              </a:extLst>
            </p:cNvPr>
            <p:cNvSpPr/>
            <p:nvPr/>
          </p:nvSpPr>
          <p:spPr bwMode="auto">
            <a:xfrm>
              <a:off x="2989263" y="2778125"/>
              <a:ext cx="7938" cy="9525"/>
            </a:xfrm>
            <a:custGeom>
              <a:avLst/>
              <a:gdLst>
                <a:gd name="T0" fmla="*/ 0 w 7"/>
                <a:gd name="T1" fmla="*/ 8 h 8"/>
                <a:gd name="T2" fmla="*/ 0 w 7"/>
                <a:gd name="T3" fmla="*/ 0 h 8"/>
                <a:gd name="T4" fmla="*/ 0 w 7"/>
                <a:gd name="T5" fmla="*/ 8 h 8"/>
              </a:gdLst>
              <a:ahLst/>
              <a:cxnLst>
                <a:cxn ang="0">
                  <a:pos x="T0" y="T1"/>
                </a:cxn>
                <a:cxn ang="0">
                  <a:pos x="T2" y="T3"/>
                </a:cxn>
                <a:cxn ang="0">
                  <a:pos x="T4" y="T5"/>
                </a:cxn>
              </a:cxnLst>
              <a:rect l="0" t="0" r="r" b="b"/>
              <a:pathLst>
                <a:path w="7" h="8">
                  <a:moveTo>
                    <a:pt x="0" y="8"/>
                  </a:moveTo>
                  <a:cubicBezTo>
                    <a:pt x="0" y="6"/>
                    <a:pt x="0" y="3"/>
                    <a:pt x="0" y="0"/>
                  </a:cubicBezTo>
                  <a:cubicBezTo>
                    <a:pt x="7" y="3"/>
                    <a:pt x="2" y="6"/>
                    <a:pt x="0"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7" name="Freeform 16">
              <a:extLst>
                <a:ext uri="{FF2B5EF4-FFF2-40B4-BE49-F238E27FC236}">
                  <a16:creationId xmlns:a16="http://schemas.microsoft.com/office/drawing/2014/main" id="{EC33BF92-01F8-4C83-A5D8-7FA776E267AE}"/>
                </a:ext>
              </a:extLst>
            </p:cNvPr>
            <p:cNvSpPr/>
            <p:nvPr/>
          </p:nvSpPr>
          <p:spPr bwMode="auto">
            <a:xfrm>
              <a:off x="2725738" y="3063875"/>
              <a:ext cx="60325" cy="44450"/>
            </a:xfrm>
            <a:custGeom>
              <a:avLst/>
              <a:gdLst>
                <a:gd name="T0" fmla="*/ 1 w 52"/>
                <a:gd name="T1" fmla="*/ 15 h 39"/>
                <a:gd name="T2" fmla="*/ 23 w 52"/>
                <a:gd name="T3" fmla="*/ 13 h 39"/>
                <a:gd name="T4" fmla="*/ 42 w 52"/>
                <a:gd name="T5" fmla="*/ 5 h 39"/>
                <a:gd name="T6" fmla="*/ 49 w 52"/>
                <a:gd name="T7" fmla="*/ 1 h 39"/>
                <a:gd name="T8" fmla="*/ 49 w 52"/>
                <a:gd name="T9" fmla="*/ 8 h 39"/>
                <a:gd name="T10" fmla="*/ 51 w 52"/>
                <a:gd name="T11" fmla="*/ 25 h 39"/>
                <a:gd name="T12" fmla="*/ 30 w 52"/>
                <a:gd name="T13" fmla="*/ 39 h 39"/>
                <a:gd name="T14" fmla="*/ 28 w 52"/>
                <a:gd name="T15" fmla="*/ 30 h 39"/>
                <a:gd name="T16" fmla="*/ 9 w 52"/>
                <a:gd name="T17" fmla="*/ 20 h 39"/>
                <a:gd name="T18" fmla="*/ 1 w 52"/>
                <a:gd name="T19" fmla="*/ 15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39">
                  <a:moveTo>
                    <a:pt x="1" y="15"/>
                  </a:moveTo>
                  <a:cubicBezTo>
                    <a:pt x="8" y="14"/>
                    <a:pt x="14" y="6"/>
                    <a:pt x="23" y="13"/>
                  </a:cubicBezTo>
                  <a:cubicBezTo>
                    <a:pt x="31" y="19"/>
                    <a:pt x="35" y="7"/>
                    <a:pt x="42" y="5"/>
                  </a:cubicBezTo>
                  <a:cubicBezTo>
                    <a:pt x="44" y="4"/>
                    <a:pt x="45" y="0"/>
                    <a:pt x="49" y="1"/>
                  </a:cubicBezTo>
                  <a:cubicBezTo>
                    <a:pt x="52" y="3"/>
                    <a:pt x="49" y="6"/>
                    <a:pt x="49" y="8"/>
                  </a:cubicBezTo>
                  <a:cubicBezTo>
                    <a:pt x="48" y="14"/>
                    <a:pt x="50" y="19"/>
                    <a:pt x="51" y="25"/>
                  </a:cubicBezTo>
                  <a:cubicBezTo>
                    <a:pt x="41" y="26"/>
                    <a:pt x="39" y="37"/>
                    <a:pt x="30" y="39"/>
                  </a:cubicBezTo>
                  <a:cubicBezTo>
                    <a:pt x="30" y="36"/>
                    <a:pt x="29" y="33"/>
                    <a:pt x="28" y="30"/>
                  </a:cubicBezTo>
                  <a:cubicBezTo>
                    <a:pt x="28" y="20"/>
                    <a:pt x="18" y="15"/>
                    <a:pt x="9" y="20"/>
                  </a:cubicBezTo>
                  <a:cubicBezTo>
                    <a:pt x="0" y="26"/>
                    <a:pt x="1" y="20"/>
                    <a:pt x="1" y="1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8" name="Freeform 43">
              <a:extLst>
                <a:ext uri="{FF2B5EF4-FFF2-40B4-BE49-F238E27FC236}">
                  <a16:creationId xmlns:a16="http://schemas.microsoft.com/office/drawing/2014/main" id="{0AFC250A-B005-4169-8FF1-119C97233F1D}"/>
                </a:ext>
              </a:extLst>
            </p:cNvPr>
            <p:cNvSpPr/>
            <p:nvPr/>
          </p:nvSpPr>
          <p:spPr bwMode="auto">
            <a:xfrm>
              <a:off x="2728913" y="2809875"/>
              <a:ext cx="244475" cy="236538"/>
            </a:xfrm>
            <a:custGeom>
              <a:avLst/>
              <a:gdLst>
                <a:gd name="T0" fmla="*/ 22 w 213"/>
                <a:gd name="T1" fmla="*/ 51 h 207"/>
                <a:gd name="T2" fmla="*/ 28 w 213"/>
                <a:gd name="T3" fmla="*/ 47 h 207"/>
                <a:gd name="T4" fmla="*/ 33 w 213"/>
                <a:gd name="T5" fmla="*/ 40 h 207"/>
                <a:gd name="T6" fmla="*/ 35 w 213"/>
                <a:gd name="T7" fmla="*/ 39 h 207"/>
                <a:gd name="T8" fmla="*/ 60 w 213"/>
                <a:gd name="T9" fmla="*/ 19 h 207"/>
                <a:gd name="T10" fmla="*/ 86 w 213"/>
                <a:gd name="T11" fmla="*/ 10 h 207"/>
                <a:gd name="T12" fmla="*/ 112 w 213"/>
                <a:gd name="T13" fmla="*/ 4 h 207"/>
                <a:gd name="T14" fmla="*/ 118 w 213"/>
                <a:gd name="T15" fmla="*/ 5 h 207"/>
                <a:gd name="T16" fmla="*/ 128 w 213"/>
                <a:gd name="T17" fmla="*/ 5 h 207"/>
                <a:gd name="T18" fmla="*/ 133 w 213"/>
                <a:gd name="T19" fmla="*/ 3 h 207"/>
                <a:gd name="T20" fmla="*/ 153 w 213"/>
                <a:gd name="T21" fmla="*/ 17 h 207"/>
                <a:gd name="T22" fmla="*/ 158 w 213"/>
                <a:gd name="T23" fmla="*/ 20 h 207"/>
                <a:gd name="T24" fmla="*/ 175 w 213"/>
                <a:gd name="T25" fmla="*/ 32 h 207"/>
                <a:gd name="T26" fmla="*/ 192 w 213"/>
                <a:gd name="T27" fmla="*/ 47 h 207"/>
                <a:gd name="T28" fmla="*/ 203 w 213"/>
                <a:gd name="T29" fmla="*/ 72 h 207"/>
                <a:gd name="T30" fmla="*/ 209 w 213"/>
                <a:gd name="T31" fmla="*/ 92 h 207"/>
                <a:gd name="T32" fmla="*/ 201 w 213"/>
                <a:gd name="T33" fmla="*/ 139 h 207"/>
                <a:gd name="T34" fmla="*/ 195 w 213"/>
                <a:gd name="T35" fmla="*/ 145 h 207"/>
                <a:gd name="T36" fmla="*/ 191 w 213"/>
                <a:gd name="T37" fmla="*/ 150 h 207"/>
                <a:gd name="T38" fmla="*/ 179 w 213"/>
                <a:gd name="T39" fmla="*/ 176 h 207"/>
                <a:gd name="T40" fmla="*/ 158 w 213"/>
                <a:gd name="T41" fmla="*/ 192 h 207"/>
                <a:gd name="T42" fmla="*/ 135 w 213"/>
                <a:gd name="T43" fmla="*/ 193 h 207"/>
                <a:gd name="T44" fmla="*/ 130 w 213"/>
                <a:gd name="T45" fmla="*/ 198 h 207"/>
                <a:gd name="T46" fmla="*/ 118 w 213"/>
                <a:gd name="T47" fmla="*/ 205 h 207"/>
                <a:gd name="T48" fmla="*/ 94 w 213"/>
                <a:gd name="T49" fmla="*/ 195 h 207"/>
                <a:gd name="T50" fmla="*/ 85 w 213"/>
                <a:gd name="T51" fmla="*/ 195 h 207"/>
                <a:gd name="T52" fmla="*/ 58 w 213"/>
                <a:gd name="T53" fmla="*/ 184 h 207"/>
                <a:gd name="T54" fmla="*/ 50 w 213"/>
                <a:gd name="T55" fmla="*/ 179 h 207"/>
                <a:gd name="T56" fmla="*/ 28 w 213"/>
                <a:gd name="T57" fmla="*/ 156 h 207"/>
                <a:gd name="T58" fmla="*/ 14 w 213"/>
                <a:gd name="T59" fmla="*/ 139 h 207"/>
                <a:gd name="T60" fmla="*/ 10 w 213"/>
                <a:gd name="T61" fmla="*/ 129 h 207"/>
                <a:gd name="T62" fmla="*/ 7 w 213"/>
                <a:gd name="T63" fmla="*/ 108 h 207"/>
                <a:gd name="T64" fmla="*/ 10 w 213"/>
                <a:gd name="T65" fmla="*/ 87 h 207"/>
                <a:gd name="T66" fmla="*/ 14 w 213"/>
                <a:gd name="T67" fmla="*/ 65 h 207"/>
                <a:gd name="T68" fmla="*/ 22 w 213"/>
                <a:gd name="T69" fmla="*/ 51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3" h="206">
                  <a:moveTo>
                    <a:pt x="22" y="51"/>
                  </a:moveTo>
                  <a:cubicBezTo>
                    <a:pt x="24" y="50"/>
                    <a:pt x="29" y="52"/>
                    <a:pt x="28" y="47"/>
                  </a:cubicBezTo>
                  <a:cubicBezTo>
                    <a:pt x="27" y="42"/>
                    <a:pt x="28" y="40"/>
                    <a:pt x="33" y="40"/>
                  </a:cubicBezTo>
                  <a:cubicBezTo>
                    <a:pt x="34" y="40"/>
                    <a:pt x="35" y="40"/>
                    <a:pt x="35" y="39"/>
                  </a:cubicBezTo>
                  <a:cubicBezTo>
                    <a:pt x="37" y="25"/>
                    <a:pt x="52" y="22"/>
                    <a:pt x="60" y="19"/>
                  </a:cubicBezTo>
                  <a:cubicBezTo>
                    <a:pt x="68" y="16"/>
                    <a:pt x="73" y="0"/>
                    <a:pt x="86" y="10"/>
                  </a:cubicBezTo>
                  <a:cubicBezTo>
                    <a:pt x="92" y="0"/>
                    <a:pt x="104" y="11"/>
                    <a:pt x="112" y="4"/>
                  </a:cubicBezTo>
                  <a:cubicBezTo>
                    <a:pt x="114" y="2"/>
                    <a:pt x="116" y="2"/>
                    <a:pt x="118" y="5"/>
                  </a:cubicBezTo>
                  <a:cubicBezTo>
                    <a:pt x="121" y="9"/>
                    <a:pt x="124" y="10"/>
                    <a:pt x="128" y="5"/>
                  </a:cubicBezTo>
                  <a:cubicBezTo>
                    <a:pt x="129" y="3"/>
                    <a:pt x="132" y="1"/>
                    <a:pt x="133" y="3"/>
                  </a:cubicBezTo>
                  <a:cubicBezTo>
                    <a:pt x="136" y="12"/>
                    <a:pt x="149" y="9"/>
                    <a:pt x="153" y="17"/>
                  </a:cubicBezTo>
                  <a:cubicBezTo>
                    <a:pt x="154" y="18"/>
                    <a:pt x="156" y="20"/>
                    <a:pt x="158" y="20"/>
                  </a:cubicBezTo>
                  <a:cubicBezTo>
                    <a:pt x="167" y="19"/>
                    <a:pt x="171" y="22"/>
                    <a:pt x="175" y="32"/>
                  </a:cubicBezTo>
                  <a:cubicBezTo>
                    <a:pt x="177" y="36"/>
                    <a:pt x="186" y="42"/>
                    <a:pt x="192" y="47"/>
                  </a:cubicBezTo>
                  <a:cubicBezTo>
                    <a:pt x="201" y="53"/>
                    <a:pt x="203" y="63"/>
                    <a:pt x="203" y="72"/>
                  </a:cubicBezTo>
                  <a:cubicBezTo>
                    <a:pt x="203" y="79"/>
                    <a:pt x="213" y="83"/>
                    <a:pt x="209" y="92"/>
                  </a:cubicBezTo>
                  <a:cubicBezTo>
                    <a:pt x="202" y="107"/>
                    <a:pt x="212" y="124"/>
                    <a:pt x="201" y="139"/>
                  </a:cubicBezTo>
                  <a:cubicBezTo>
                    <a:pt x="199" y="142"/>
                    <a:pt x="199" y="144"/>
                    <a:pt x="195" y="145"/>
                  </a:cubicBezTo>
                  <a:cubicBezTo>
                    <a:pt x="193" y="146"/>
                    <a:pt x="190" y="148"/>
                    <a:pt x="191" y="150"/>
                  </a:cubicBezTo>
                  <a:cubicBezTo>
                    <a:pt x="194" y="162"/>
                    <a:pt x="185" y="169"/>
                    <a:pt x="179" y="176"/>
                  </a:cubicBezTo>
                  <a:cubicBezTo>
                    <a:pt x="174" y="183"/>
                    <a:pt x="166" y="189"/>
                    <a:pt x="158" y="192"/>
                  </a:cubicBezTo>
                  <a:cubicBezTo>
                    <a:pt x="151" y="194"/>
                    <a:pt x="143" y="200"/>
                    <a:pt x="135" y="193"/>
                  </a:cubicBezTo>
                  <a:cubicBezTo>
                    <a:pt x="131" y="189"/>
                    <a:pt x="130" y="195"/>
                    <a:pt x="130" y="198"/>
                  </a:cubicBezTo>
                  <a:cubicBezTo>
                    <a:pt x="129" y="206"/>
                    <a:pt x="123" y="207"/>
                    <a:pt x="118" y="205"/>
                  </a:cubicBezTo>
                  <a:cubicBezTo>
                    <a:pt x="110" y="203"/>
                    <a:pt x="98" y="207"/>
                    <a:pt x="94" y="195"/>
                  </a:cubicBezTo>
                  <a:cubicBezTo>
                    <a:pt x="93" y="191"/>
                    <a:pt x="88" y="193"/>
                    <a:pt x="85" y="195"/>
                  </a:cubicBezTo>
                  <a:cubicBezTo>
                    <a:pt x="70" y="201"/>
                    <a:pt x="65" y="199"/>
                    <a:pt x="58" y="184"/>
                  </a:cubicBezTo>
                  <a:cubicBezTo>
                    <a:pt x="56" y="180"/>
                    <a:pt x="53" y="180"/>
                    <a:pt x="50" y="179"/>
                  </a:cubicBezTo>
                  <a:cubicBezTo>
                    <a:pt x="39" y="175"/>
                    <a:pt x="26" y="174"/>
                    <a:pt x="28" y="156"/>
                  </a:cubicBezTo>
                  <a:cubicBezTo>
                    <a:pt x="29" y="151"/>
                    <a:pt x="19" y="145"/>
                    <a:pt x="14" y="139"/>
                  </a:cubicBezTo>
                  <a:cubicBezTo>
                    <a:pt x="11" y="136"/>
                    <a:pt x="7" y="132"/>
                    <a:pt x="10" y="129"/>
                  </a:cubicBezTo>
                  <a:cubicBezTo>
                    <a:pt x="18" y="120"/>
                    <a:pt x="9" y="112"/>
                    <a:pt x="7" y="108"/>
                  </a:cubicBezTo>
                  <a:cubicBezTo>
                    <a:pt x="0" y="99"/>
                    <a:pt x="6" y="92"/>
                    <a:pt x="10" y="87"/>
                  </a:cubicBezTo>
                  <a:cubicBezTo>
                    <a:pt x="17" y="80"/>
                    <a:pt x="16" y="73"/>
                    <a:pt x="14" y="65"/>
                  </a:cubicBezTo>
                  <a:cubicBezTo>
                    <a:pt x="17" y="61"/>
                    <a:pt x="19" y="56"/>
                    <a:pt x="22" y="51"/>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9" name="Freeform 46">
              <a:extLst>
                <a:ext uri="{FF2B5EF4-FFF2-40B4-BE49-F238E27FC236}">
                  <a16:creationId xmlns:a16="http://schemas.microsoft.com/office/drawing/2014/main" id="{2286C640-EB59-4A73-9C66-C865137C8E11}"/>
                </a:ext>
              </a:extLst>
            </p:cNvPr>
            <p:cNvSpPr/>
            <p:nvPr/>
          </p:nvSpPr>
          <p:spPr bwMode="auto">
            <a:xfrm>
              <a:off x="2722563" y="2863850"/>
              <a:ext cx="31750" cy="20638"/>
            </a:xfrm>
            <a:custGeom>
              <a:avLst/>
              <a:gdLst>
                <a:gd name="T0" fmla="*/ 28 w 28"/>
                <a:gd name="T1" fmla="*/ 3 h 18"/>
                <a:gd name="T2" fmla="*/ 20 w 28"/>
                <a:gd name="T3" fmla="*/ 17 h 18"/>
                <a:gd name="T4" fmla="*/ 3 w 28"/>
                <a:gd name="T5" fmla="*/ 6 h 18"/>
                <a:gd name="T6" fmla="*/ 7 w 28"/>
                <a:gd name="T7" fmla="*/ 0 h 18"/>
                <a:gd name="T8" fmla="*/ 28 w 28"/>
                <a:gd name="T9" fmla="*/ 3 h 18"/>
              </a:gdLst>
              <a:ahLst/>
              <a:cxnLst>
                <a:cxn ang="0">
                  <a:pos x="T0" y="T1"/>
                </a:cxn>
                <a:cxn ang="0">
                  <a:pos x="T2" y="T3"/>
                </a:cxn>
                <a:cxn ang="0">
                  <a:pos x="T4" y="T5"/>
                </a:cxn>
                <a:cxn ang="0">
                  <a:pos x="T6" y="T7"/>
                </a:cxn>
                <a:cxn ang="0">
                  <a:pos x="T8" y="T9"/>
                </a:cxn>
              </a:cxnLst>
              <a:rect l="0" t="0" r="r" b="b"/>
              <a:pathLst>
                <a:path w="28" h="18">
                  <a:moveTo>
                    <a:pt x="28" y="3"/>
                  </a:moveTo>
                  <a:cubicBezTo>
                    <a:pt x="25" y="8"/>
                    <a:pt x="23" y="13"/>
                    <a:pt x="20" y="17"/>
                  </a:cubicBezTo>
                  <a:cubicBezTo>
                    <a:pt x="11" y="18"/>
                    <a:pt x="8" y="11"/>
                    <a:pt x="3" y="6"/>
                  </a:cubicBezTo>
                  <a:cubicBezTo>
                    <a:pt x="0" y="1"/>
                    <a:pt x="4" y="1"/>
                    <a:pt x="7" y="0"/>
                  </a:cubicBezTo>
                  <a:cubicBezTo>
                    <a:pt x="14" y="0"/>
                    <a:pt x="21" y="1"/>
                    <a:pt x="28"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grpSp>
        <p:nvGrpSpPr>
          <p:cNvPr id="100" name="Grupo 99">
            <a:extLst>
              <a:ext uri="{FF2B5EF4-FFF2-40B4-BE49-F238E27FC236}">
                <a16:creationId xmlns:a16="http://schemas.microsoft.com/office/drawing/2014/main" id="{4EFA6372-8235-4E22-8BA7-E2E49DCFD1BA}"/>
              </a:ext>
            </a:extLst>
          </p:cNvPr>
          <p:cNvGrpSpPr/>
          <p:nvPr/>
        </p:nvGrpSpPr>
        <p:grpSpPr>
          <a:xfrm>
            <a:off x="4980201" y="2313999"/>
            <a:ext cx="1129571" cy="1092605"/>
            <a:chOff x="2646363" y="2705100"/>
            <a:chExt cx="436563" cy="422276"/>
          </a:xfrm>
        </p:grpSpPr>
        <p:sp>
          <p:nvSpPr>
            <p:cNvPr id="101" name="Freeform 7">
              <a:extLst>
                <a:ext uri="{FF2B5EF4-FFF2-40B4-BE49-F238E27FC236}">
                  <a16:creationId xmlns:a16="http://schemas.microsoft.com/office/drawing/2014/main" id="{6597AE6F-F375-4B7E-A3B7-EF2250927065}"/>
                </a:ext>
              </a:extLst>
            </p:cNvPr>
            <p:cNvSpPr>
              <a:spLocks noEditPoints="1"/>
            </p:cNvSpPr>
            <p:nvPr/>
          </p:nvSpPr>
          <p:spPr bwMode="auto">
            <a:xfrm>
              <a:off x="2646363" y="2719388"/>
              <a:ext cx="420688" cy="407988"/>
            </a:xfrm>
            <a:custGeom>
              <a:avLst/>
              <a:gdLst>
                <a:gd name="T0" fmla="*/ 118 w 366"/>
                <a:gd name="T1" fmla="*/ 309 h 357"/>
                <a:gd name="T2" fmla="*/ 92 w 366"/>
                <a:gd name="T3" fmla="*/ 314 h 357"/>
                <a:gd name="T4" fmla="*/ 59 w 366"/>
                <a:gd name="T5" fmla="*/ 304 h 357"/>
                <a:gd name="T6" fmla="*/ 68 w 366"/>
                <a:gd name="T7" fmla="*/ 275 h 357"/>
                <a:gd name="T8" fmla="*/ 21 w 366"/>
                <a:gd name="T9" fmla="*/ 246 h 357"/>
                <a:gd name="T10" fmla="*/ 12 w 366"/>
                <a:gd name="T11" fmla="*/ 229 h 357"/>
                <a:gd name="T12" fmla="*/ 16 w 366"/>
                <a:gd name="T13" fmla="*/ 199 h 357"/>
                <a:gd name="T14" fmla="*/ 29 w 366"/>
                <a:gd name="T15" fmla="*/ 169 h 357"/>
                <a:gd name="T16" fmla="*/ 14 w 366"/>
                <a:gd name="T17" fmla="*/ 156 h 357"/>
                <a:gd name="T18" fmla="*/ 7 w 366"/>
                <a:gd name="T19" fmla="*/ 149 h 357"/>
                <a:gd name="T20" fmla="*/ 25 w 366"/>
                <a:gd name="T21" fmla="*/ 138 h 357"/>
                <a:gd name="T22" fmla="*/ 13 w 366"/>
                <a:gd name="T23" fmla="*/ 124 h 357"/>
                <a:gd name="T24" fmla="*/ 45 w 366"/>
                <a:gd name="T25" fmla="*/ 120 h 357"/>
                <a:gd name="T26" fmla="*/ 38 w 366"/>
                <a:gd name="T27" fmla="*/ 96 h 357"/>
                <a:gd name="T28" fmla="*/ 57 w 366"/>
                <a:gd name="T29" fmla="*/ 68 h 357"/>
                <a:gd name="T30" fmla="*/ 89 w 366"/>
                <a:gd name="T31" fmla="*/ 49 h 357"/>
                <a:gd name="T32" fmla="*/ 121 w 366"/>
                <a:gd name="T33" fmla="*/ 35 h 357"/>
                <a:gd name="T34" fmla="*/ 159 w 366"/>
                <a:gd name="T35" fmla="*/ 33 h 357"/>
                <a:gd name="T36" fmla="*/ 181 w 366"/>
                <a:gd name="T37" fmla="*/ 7 h 357"/>
                <a:gd name="T38" fmla="*/ 202 w 366"/>
                <a:gd name="T39" fmla="*/ 22 h 357"/>
                <a:gd name="T40" fmla="*/ 243 w 366"/>
                <a:gd name="T41" fmla="*/ 16 h 357"/>
                <a:gd name="T42" fmla="*/ 261 w 366"/>
                <a:gd name="T43" fmla="*/ 40 h 357"/>
                <a:gd name="T44" fmla="*/ 286 w 366"/>
                <a:gd name="T45" fmla="*/ 54 h 357"/>
                <a:gd name="T46" fmla="*/ 299 w 366"/>
                <a:gd name="T47" fmla="*/ 59 h 357"/>
                <a:gd name="T48" fmla="*/ 304 w 366"/>
                <a:gd name="T49" fmla="*/ 84 h 357"/>
                <a:gd name="T50" fmla="*/ 326 w 366"/>
                <a:gd name="T51" fmla="*/ 106 h 357"/>
                <a:gd name="T52" fmla="*/ 337 w 366"/>
                <a:gd name="T53" fmla="*/ 146 h 357"/>
                <a:gd name="T54" fmla="*/ 347 w 366"/>
                <a:gd name="T55" fmla="*/ 175 h 357"/>
                <a:gd name="T56" fmla="*/ 345 w 366"/>
                <a:gd name="T57" fmla="*/ 212 h 357"/>
                <a:gd name="T58" fmla="*/ 343 w 366"/>
                <a:gd name="T59" fmla="*/ 241 h 357"/>
                <a:gd name="T60" fmla="*/ 326 w 366"/>
                <a:gd name="T61" fmla="*/ 265 h 357"/>
                <a:gd name="T62" fmla="*/ 296 w 366"/>
                <a:gd name="T63" fmla="*/ 275 h 357"/>
                <a:gd name="T64" fmla="*/ 309 w 366"/>
                <a:gd name="T65" fmla="*/ 306 h 357"/>
                <a:gd name="T66" fmla="*/ 299 w 366"/>
                <a:gd name="T67" fmla="*/ 306 h 357"/>
                <a:gd name="T68" fmla="*/ 281 w 366"/>
                <a:gd name="T69" fmla="*/ 319 h 357"/>
                <a:gd name="T70" fmla="*/ 256 w 366"/>
                <a:gd name="T71" fmla="*/ 340 h 357"/>
                <a:gd name="T72" fmla="*/ 224 w 366"/>
                <a:gd name="T73" fmla="*/ 331 h 357"/>
                <a:gd name="T74" fmla="*/ 222 w 366"/>
                <a:gd name="T75" fmla="*/ 350 h 357"/>
                <a:gd name="T76" fmla="*/ 198 w 366"/>
                <a:gd name="T77" fmla="*/ 325 h 357"/>
                <a:gd name="T78" fmla="*/ 179 w 366"/>
                <a:gd name="T79" fmla="*/ 353 h 357"/>
                <a:gd name="T80" fmla="*/ 147 w 366"/>
                <a:gd name="T81" fmla="*/ 347 h 357"/>
                <a:gd name="T82" fmla="*/ 122 w 366"/>
                <a:gd name="T83" fmla="*/ 339 h 357"/>
                <a:gd name="T84" fmla="*/ 73 w 366"/>
                <a:gd name="T85" fmla="*/ 127 h 357"/>
                <a:gd name="T86" fmla="*/ 82 w 366"/>
                <a:gd name="T87" fmla="*/ 166 h 357"/>
                <a:gd name="T88" fmla="*/ 86 w 366"/>
                <a:gd name="T89" fmla="*/ 218 h 357"/>
                <a:gd name="T90" fmla="*/ 130 w 366"/>
                <a:gd name="T91" fmla="*/ 263 h 357"/>
                <a:gd name="T92" fmla="*/ 190 w 366"/>
                <a:gd name="T93" fmla="*/ 284 h 357"/>
                <a:gd name="T94" fmla="*/ 230 w 366"/>
                <a:gd name="T95" fmla="*/ 271 h 357"/>
                <a:gd name="T96" fmla="*/ 267 w 366"/>
                <a:gd name="T97" fmla="*/ 224 h 357"/>
                <a:gd name="T98" fmla="*/ 275 w 366"/>
                <a:gd name="T99" fmla="*/ 151 h 357"/>
                <a:gd name="T100" fmla="*/ 230 w 366"/>
                <a:gd name="T101" fmla="*/ 99 h 357"/>
                <a:gd name="T102" fmla="*/ 200 w 366"/>
                <a:gd name="T103" fmla="*/ 84 h 357"/>
                <a:gd name="T104" fmla="*/ 158 w 366"/>
                <a:gd name="T105" fmla="*/ 89 h 357"/>
                <a:gd name="T106" fmla="*/ 105 w 366"/>
                <a:gd name="T107" fmla="*/ 119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6" h="357">
                  <a:moveTo>
                    <a:pt x="120" y="336"/>
                  </a:moveTo>
                  <a:cubicBezTo>
                    <a:pt x="120" y="333"/>
                    <a:pt x="120" y="329"/>
                    <a:pt x="120" y="326"/>
                  </a:cubicBezTo>
                  <a:cubicBezTo>
                    <a:pt x="119" y="320"/>
                    <a:pt x="117" y="315"/>
                    <a:pt x="118" y="309"/>
                  </a:cubicBezTo>
                  <a:cubicBezTo>
                    <a:pt x="118" y="307"/>
                    <a:pt x="121" y="304"/>
                    <a:pt x="118" y="302"/>
                  </a:cubicBezTo>
                  <a:cubicBezTo>
                    <a:pt x="114" y="301"/>
                    <a:pt x="113" y="305"/>
                    <a:pt x="111" y="306"/>
                  </a:cubicBezTo>
                  <a:cubicBezTo>
                    <a:pt x="104" y="308"/>
                    <a:pt x="100" y="320"/>
                    <a:pt x="92" y="314"/>
                  </a:cubicBezTo>
                  <a:cubicBezTo>
                    <a:pt x="83" y="307"/>
                    <a:pt x="77" y="315"/>
                    <a:pt x="70" y="316"/>
                  </a:cubicBezTo>
                  <a:cubicBezTo>
                    <a:pt x="65" y="315"/>
                    <a:pt x="59" y="322"/>
                    <a:pt x="55" y="318"/>
                  </a:cubicBezTo>
                  <a:cubicBezTo>
                    <a:pt x="50" y="313"/>
                    <a:pt x="58" y="309"/>
                    <a:pt x="59" y="304"/>
                  </a:cubicBezTo>
                  <a:cubicBezTo>
                    <a:pt x="60" y="299"/>
                    <a:pt x="63" y="293"/>
                    <a:pt x="55" y="291"/>
                  </a:cubicBezTo>
                  <a:cubicBezTo>
                    <a:pt x="57" y="289"/>
                    <a:pt x="59" y="290"/>
                    <a:pt x="62" y="289"/>
                  </a:cubicBezTo>
                  <a:cubicBezTo>
                    <a:pt x="69" y="287"/>
                    <a:pt x="68" y="280"/>
                    <a:pt x="68" y="275"/>
                  </a:cubicBezTo>
                  <a:cubicBezTo>
                    <a:pt x="69" y="269"/>
                    <a:pt x="62" y="270"/>
                    <a:pt x="58" y="270"/>
                  </a:cubicBezTo>
                  <a:cubicBezTo>
                    <a:pt x="51" y="270"/>
                    <a:pt x="44" y="270"/>
                    <a:pt x="40" y="277"/>
                  </a:cubicBezTo>
                  <a:cubicBezTo>
                    <a:pt x="28" y="274"/>
                    <a:pt x="20" y="262"/>
                    <a:pt x="21" y="246"/>
                  </a:cubicBezTo>
                  <a:cubicBezTo>
                    <a:pt x="28" y="243"/>
                    <a:pt x="33" y="236"/>
                    <a:pt x="30" y="230"/>
                  </a:cubicBezTo>
                  <a:cubicBezTo>
                    <a:pt x="28" y="224"/>
                    <a:pt x="19" y="225"/>
                    <a:pt x="13" y="228"/>
                  </a:cubicBezTo>
                  <a:cubicBezTo>
                    <a:pt x="13" y="228"/>
                    <a:pt x="13" y="229"/>
                    <a:pt x="12" y="229"/>
                  </a:cubicBezTo>
                  <a:cubicBezTo>
                    <a:pt x="11" y="222"/>
                    <a:pt x="3" y="224"/>
                    <a:pt x="0" y="217"/>
                  </a:cubicBezTo>
                  <a:cubicBezTo>
                    <a:pt x="6" y="214"/>
                    <a:pt x="12" y="210"/>
                    <a:pt x="17" y="206"/>
                  </a:cubicBezTo>
                  <a:cubicBezTo>
                    <a:pt x="21" y="204"/>
                    <a:pt x="21" y="201"/>
                    <a:pt x="16" y="199"/>
                  </a:cubicBezTo>
                  <a:cubicBezTo>
                    <a:pt x="2" y="191"/>
                    <a:pt x="2" y="191"/>
                    <a:pt x="11" y="178"/>
                  </a:cubicBezTo>
                  <a:cubicBezTo>
                    <a:pt x="14" y="178"/>
                    <a:pt x="17" y="178"/>
                    <a:pt x="20" y="176"/>
                  </a:cubicBezTo>
                  <a:cubicBezTo>
                    <a:pt x="22" y="173"/>
                    <a:pt x="30" y="174"/>
                    <a:pt x="29" y="169"/>
                  </a:cubicBezTo>
                  <a:cubicBezTo>
                    <a:pt x="28" y="163"/>
                    <a:pt x="22" y="161"/>
                    <a:pt x="16" y="161"/>
                  </a:cubicBezTo>
                  <a:cubicBezTo>
                    <a:pt x="16" y="160"/>
                    <a:pt x="16" y="159"/>
                    <a:pt x="16" y="159"/>
                  </a:cubicBezTo>
                  <a:cubicBezTo>
                    <a:pt x="15" y="158"/>
                    <a:pt x="15" y="157"/>
                    <a:pt x="14" y="156"/>
                  </a:cubicBezTo>
                  <a:cubicBezTo>
                    <a:pt x="12" y="155"/>
                    <a:pt x="11" y="155"/>
                    <a:pt x="9" y="154"/>
                  </a:cubicBezTo>
                  <a:cubicBezTo>
                    <a:pt x="8" y="153"/>
                    <a:pt x="8" y="152"/>
                    <a:pt x="7" y="151"/>
                  </a:cubicBezTo>
                  <a:cubicBezTo>
                    <a:pt x="7" y="150"/>
                    <a:pt x="7" y="149"/>
                    <a:pt x="7" y="149"/>
                  </a:cubicBezTo>
                  <a:cubicBezTo>
                    <a:pt x="7" y="148"/>
                    <a:pt x="7" y="147"/>
                    <a:pt x="7" y="147"/>
                  </a:cubicBezTo>
                  <a:cubicBezTo>
                    <a:pt x="8" y="147"/>
                    <a:pt x="9" y="146"/>
                    <a:pt x="11" y="146"/>
                  </a:cubicBezTo>
                  <a:cubicBezTo>
                    <a:pt x="17" y="146"/>
                    <a:pt x="24" y="144"/>
                    <a:pt x="25" y="138"/>
                  </a:cubicBezTo>
                  <a:cubicBezTo>
                    <a:pt x="27" y="133"/>
                    <a:pt x="20" y="130"/>
                    <a:pt x="16" y="127"/>
                  </a:cubicBezTo>
                  <a:cubicBezTo>
                    <a:pt x="16" y="126"/>
                    <a:pt x="14" y="126"/>
                    <a:pt x="13" y="125"/>
                  </a:cubicBezTo>
                  <a:cubicBezTo>
                    <a:pt x="13" y="125"/>
                    <a:pt x="13" y="125"/>
                    <a:pt x="13" y="124"/>
                  </a:cubicBezTo>
                  <a:cubicBezTo>
                    <a:pt x="13" y="124"/>
                    <a:pt x="13" y="123"/>
                    <a:pt x="13" y="123"/>
                  </a:cubicBezTo>
                  <a:cubicBezTo>
                    <a:pt x="20" y="121"/>
                    <a:pt x="26" y="120"/>
                    <a:pt x="33" y="120"/>
                  </a:cubicBezTo>
                  <a:cubicBezTo>
                    <a:pt x="37" y="120"/>
                    <a:pt x="41" y="120"/>
                    <a:pt x="45" y="120"/>
                  </a:cubicBezTo>
                  <a:cubicBezTo>
                    <a:pt x="48" y="120"/>
                    <a:pt x="52" y="122"/>
                    <a:pt x="54" y="118"/>
                  </a:cubicBezTo>
                  <a:cubicBezTo>
                    <a:pt x="55" y="114"/>
                    <a:pt x="51" y="111"/>
                    <a:pt x="49" y="110"/>
                  </a:cubicBezTo>
                  <a:cubicBezTo>
                    <a:pt x="44" y="106"/>
                    <a:pt x="42" y="100"/>
                    <a:pt x="38" y="96"/>
                  </a:cubicBezTo>
                  <a:cubicBezTo>
                    <a:pt x="35" y="89"/>
                    <a:pt x="39" y="88"/>
                    <a:pt x="45" y="88"/>
                  </a:cubicBezTo>
                  <a:cubicBezTo>
                    <a:pt x="49" y="88"/>
                    <a:pt x="55" y="90"/>
                    <a:pt x="58" y="86"/>
                  </a:cubicBezTo>
                  <a:cubicBezTo>
                    <a:pt x="63" y="80"/>
                    <a:pt x="55" y="74"/>
                    <a:pt x="57" y="68"/>
                  </a:cubicBezTo>
                  <a:cubicBezTo>
                    <a:pt x="59" y="67"/>
                    <a:pt x="61" y="68"/>
                    <a:pt x="63" y="68"/>
                  </a:cubicBezTo>
                  <a:cubicBezTo>
                    <a:pt x="71" y="70"/>
                    <a:pt x="81" y="75"/>
                    <a:pt x="86" y="72"/>
                  </a:cubicBezTo>
                  <a:cubicBezTo>
                    <a:pt x="93" y="68"/>
                    <a:pt x="88" y="57"/>
                    <a:pt x="89" y="49"/>
                  </a:cubicBezTo>
                  <a:cubicBezTo>
                    <a:pt x="89" y="42"/>
                    <a:pt x="91" y="40"/>
                    <a:pt x="98" y="40"/>
                  </a:cubicBezTo>
                  <a:cubicBezTo>
                    <a:pt x="102" y="40"/>
                    <a:pt x="107" y="42"/>
                    <a:pt x="108" y="36"/>
                  </a:cubicBezTo>
                  <a:cubicBezTo>
                    <a:pt x="111" y="23"/>
                    <a:pt x="116" y="31"/>
                    <a:pt x="121" y="35"/>
                  </a:cubicBezTo>
                  <a:cubicBezTo>
                    <a:pt x="126" y="38"/>
                    <a:pt x="127" y="46"/>
                    <a:pt x="134" y="49"/>
                  </a:cubicBezTo>
                  <a:cubicBezTo>
                    <a:pt x="134" y="47"/>
                    <a:pt x="134" y="47"/>
                    <a:pt x="135" y="46"/>
                  </a:cubicBezTo>
                  <a:cubicBezTo>
                    <a:pt x="138" y="25"/>
                    <a:pt x="141" y="23"/>
                    <a:pt x="159" y="33"/>
                  </a:cubicBezTo>
                  <a:cubicBezTo>
                    <a:pt x="163" y="35"/>
                    <a:pt x="163" y="32"/>
                    <a:pt x="165" y="31"/>
                  </a:cubicBezTo>
                  <a:cubicBezTo>
                    <a:pt x="174" y="22"/>
                    <a:pt x="174" y="11"/>
                    <a:pt x="176" y="0"/>
                  </a:cubicBezTo>
                  <a:cubicBezTo>
                    <a:pt x="179" y="1"/>
                    <a:pt x="181" y="4"/>
                    <a:pt x="181" y="7"/>
                  </a:cubicBezTo>
                  <a:cubicBezTo>
                    <a:pt x="182" y="14"/>
                    <a:pt x="188" y="17"/>
                    <a:pt x="191" y="23"/>
                  </a:cubicBezTo>
                  <a:cubicBezTo>
                    <a:pt x="192" y="26"/>
                    <a:pt x="192" y="30"/>
                    <a:pt x="196" y="30"/>
                  </a:cubicBezTo>
                  <a:cubicBezTo>
                    <a:pt x="201" y="30"/>
                    <a:pt x="201" y="26"/>
                    <a:pt x="202" y="22"/>
                  </a:cubicBezTo>
                  <a:cubicBezTo>
                    <a:pt x="205" y="14"/>
                    <a:pt x="213" y="13"/>
                    <a:pt x="215" y="19"/>
                  </a:cubicBezTo>
                  <a:cubicBezTo>
                    <a:pt x="220" y="29"/>
                    <a:pt x="222" y="23"/>
                    <a:pt x="227" y="20"/>
                  </a:cubicBezTo>
                  <a:cubicBezTo>
                    <a:pt x="232" y="17"/>
                    <a:pt x="235" y="7"/>
                    <a:pt x="243" y="16"/>
                  </a:cubicBezTo>
                  <a:cubicBezTo>
                    <a:pt x="243" y="19"/>
                    <a:pt x="243" y="23"/>
                    <a:pt x="244" y="26"/>
                  </a:cubicBezTo>
                  <a:cubicBezTo>
                    <a:pt x="244" y="33"/>
                    <a:pt x="244" y="40"/>
                    <a:pt x="250" y="44"/>
                  </a:cubicBezTo>
                  <a:cubicBezTo>
                    <a:pt x="253" y="46"/>
                    <a:pt x="258" y="43"/>
                    <a:pt x="261" y="40"/>
                  </a:cubicBezTo>
                  <a:cubicBezTo>
                    <a:pt x="264" y="38"/>
                    <a:pt x="265" y="34"/>
                    <a:pt x="269" y="37"/>
                  </a:cubicBezTo>
                  <a:cubicBezTo>
                    <a:pt x="273" y="38"/>
                    <a:pt x="273" y="42"/>
                    <a:pt x="272" y="45"/>
                  </a:cubicBezTo>
                  <a:cubicBezTo>
                    <a:pt x="271" y="58"/>
                    <a:pt x="277" y="58"/>
                    <a:pt x="286" y="54"/>
                  </a:cubicBezTo>
                  <a:cubicBezTo>
                    <a:pt x="290" y="52"/>
                    <a:pt x="295" y="54"/>
                    <a:pt x="297" y="49"/>
                  </a:cubicBezTo>
                  <a:cubicBezTo>
                    <a:pt x="298" y="50"/>
                    <a:pt x="299" y="50"/>
                    <a:pt x="299" y="51"/>
                  </a:cubicBezTo>
                  <a:cubicBezTo>
                    <a:pt x="299" y="54"/>
                    <a:pt x="299" y="57"/>
                    <a:pt x="299" y="59"/>
                  </a:cubicBezTo>
                  <a:cubicBezTo>
                    <a:pt x="299" y="61"/>
                    <a:pt x="299" y="63"/>
                    <a:pt x="299" y="65"/>
                  </a:cubicBezTo>
                  <a:cubicBezTo>
                    <a:pt x="298" y="68"/>
                    <a:pt x="297" y="71"/>
                    <a:pt x="296" y="73"/>
                  </a:cubicBezTo>
                  <a:cubicBezTo>
                    <a:pt x="294" y="80"/>
                    <a:pt x="291" y="87"/>
                    <a:pt x="304" y="84"/>
                  </a:cubicBezTo>
                  <a:cubicBezTo>
                    <a:pt x="309" y="83"/>
                    <a:pt x="315" y="82"/>
                    <a:pt x="320" y="86"/>
                  </a:cubicBezTo>
                  <a:cubicBezTo>
                    <a:pt x="316" y="93"/>
                    <a:pt x="310" y="97"/>
                    <a:pt x="308" y="105"/>
                  </a:cubicBezTo>
                  <a:cubicBezTo>
                    <a:pt x="315" y="106"/>
                    <a:pt x="321" y="104"/>
                    <a:pt x="326" y="106"/>
                  </a:cubicBezTo>
                  <a:cubicBezTo>
                    <a:pt x="331" y="109"/>
                    <a:pt x="345" y="108"/>
                    <a:pt x="335" y="121"/>
                  </a:cubicBezTo>
                  <a:cubicBezTo>
                    <a:pt x="332" y="124"/>
                    <a:pt x="336" y="125"/>
                    <a:pt x="338" y="126"/>
                  </a:cubicBezTo>
                  <a:cubicBezTo>
                    <a:pt x="349" y="133"/>
                    <a:pt x="348" y="139"/>
                    <a:pt x="337" y="146"/>
                  </a:cubicBezTo>
                  <a:cubicBezTo>
                    <a:pt x="336" y="147"/>
                    <a:pt x="335" y="149"/>
                    <a:pt x="333" y="150"/>
                  </a:cubicBezTo>
                  <a:cubicBezTo>
                    <a:pt x="322" y="161"/>
                    <a:pt x="321" y="162"/>
                    <a:pt x="335" y="171"/>
                  </a:cubicBezTo>
                  <a:cubicBezTo>
                    <a:pt x="338" y="173"/>
                    <a:pt x="341" y="180"/>
                    <a:pt x="347" y="175"/>
                  </a:cubicBezTo>
                  <a:cubicBezTo>
                    <a:pt x="356" y="177"/>
                    <a:pt x="362" y="184"/>
                    <a:pt x="366" y="190"/>
                  </a:cubicBezTo>
                  <a:cubicBezTo>
                    <a:pt x="364" y="196"/>
                    <a:pt x="354" y="189"/>
                    <a:pt x="355" y="199"/>
                  </a:cubicBezTo>
                  <a:cubicBezTo>
                    <a:pt x="360" y="210"/>
                    <a:pt x="357" y="214"/>
                    <a:pt x="345" y="212"/>
                  </a:cubicBezTo>
                  <a:cubicBezTo>
                    <a:pt x="343" y="212"/>
                    <a:pt x="340" y="213"/>
                    <a:pt x="338" y="214"/>
                  </a:cubicBezTo>
                  <a:cubicBezTo>
                    <a:pt x="324" y="218"/>
                    <a:pt x="324" y="223"/>
                    <a:pt x="335" y="233"/>
                  </a:cubicBezTo>
                  <a:cubicBezTo>
                    <a:pt x="337" y="236"/>
                    <a:pt x="340" y="238"/>
                    <a:pt x="343" y="241"/>
                  </a:cubicBezTo>
                  <a:cubicBezTo>
                    <a:pt x="339" y="242"/>
                    <a:pt x="336" y="244"/>
                    <a:pt x="332" y="246"/>
                  </a:cubicBezTo>
                  <a:cubicBezTo>
                    <a:pt x="326" y="245"/>
                    <a:pt x="319" y="243"/>
                    <a:pt x="316" y="250"/>
                  </a:cubicBezTo>
                  <a:cubicBezTo>
                    <a:pt x="314" y="258"/>
                    <a:pt x="318" y="263"/>
                    <a:pt x="326" y="265"/>
                  </a:cubicBezTo>
                  <a:cubicBezTo>
                    <a:pt x="328" y="266"/>
                    <a:pt x="330" y="267"/>
                    <a:pt x="329" y="270"/>
                  </a:cubicBezTo>
                  <a:cubicBezTo>
                    <a:pt x="328" y="273"/>
                    <a:pt x="326" y="272"/>
                    <a:pt x="324" y="272"/>
                  </a:cubicBezTo>
                  <a:cubicBezTo>
                    <a:pt x="315" y="273"/>
                    <a:pt x="306" y="271"/>
                    <a:pt x="296" y="275"/>
                  </a:cubicBezTo>
                  <a:cubicBezTo>
                    <a:pt x="300" y="278"/>
                    <a:pt x="303" y="280"/>
                    <a:pt x="306" y="282"/>
                  </a:cubicBezTo>
                  <a:cubicBezTo>
                    <a:pt x="300" y="283"/>
                    <a:pt x="299" y="286"/>
                    <a:pt x="303" y="291"/>
                  </a:cubicBezTo>
                  <a:cubicBezTo>
                    <a:pt x="306" y="295"/>
                    <a:pt x="309" y="300"/>
                    <a:pt x="309" y="306"/>
                  </a:cubicBezTo>
                  <a:cubicBezTo>
                    <a:pt x="309" y="306"/>
                    <a:pt x="309" y="306"/>
                    <a:pt x="309" y="306"/>
                  </a:cubicBezTo>
                  <a:cubicBezTo>
                    <a:pt x="308" y="307"/>
                    <a:pt x="307" y="307"/>
                    <a:pt x="306" y="307"/>
                  </a:cubicBezTo>
                  <a:cubicBezTo>
                    <a:pt x="304" y="307"/>
                    <a:pt x="301" y="306"/>
                    <a:pt x="299" y="306"/>
                  </a:cubicBezTo>
                  <a:cubicBezTo>
                    <a:pt x="296" y="302"/>
                    <a:pt x="292" y="304"/>
                    <a:pt x="288" y="302"/>
                  </a:cubicBezTo>
                  <a:cubicBezTo>
                    <a:pt x="282" y="298"/>
                    <a:pt x="278" y="300"/>
                    <a:pt x="281" y="308"/>
                  </a:cubicBezTo>
                  <a:cubicBezTo>
                    <a:pt x="282" y="312"/>
                    <a:pt x="284" y="316"/>
                    <a:pt x="281" y="319"/>
                  </a:cubicBezTo>
                  <a:cubicBezTo>
                    <a:pt x="276" y="322"/>
                    <a:pt x="271" y="319"/>
                    <a:pt x="267" y="316"/>
                  </a:cubicBezTo>
                  <a:cubicBezTo>
                    <a:pt x="259" y="311"/>
                    <a:pt x="256" y="314"/>
                    <a:pt x="256" y="323"/>
                  </a:cubicBezTo>
                  <a:cubicBezTo>
                    <a:pt x="256" y="329"/>
                    <a:pt x="256" y="334"/>
                    <a:pt x="256" y="340"/>
                  </a:cubicBezTo>
                  <a:cubicBezTo>
                    <a:pt x="255" y="346"/>
                    <a:pt x="252" y="346"/>
                    <a:pt x="248" y="342"/>
                  </a:cubicBezTo>
                  <a:cubicBezTo>
                    <a:pt x="243" y="337"/>
                    <a:pt x="234" y="337"/>
                    <a:pt x="231" y="329"/>
                  </a:cubicBezTo>
                  <a:cubicBezTo>
                    <a:pt x="229" y="325"/>
                    <a:pt x="225" y="327"/>
                    <a:pt x="224" y="331"/>
                  </a:cubicBezTo>
                  <a:cubicBezTo>
                    <a:pt x="224" y="334"/>
                    <a:pt x="224" y="337"/>
                    <a:pt x="224" y="339"/>
                  </a:cubicBezTo>
                  <a:cubicBezTo>
                    <a:pt x="224" y="341"/>
                    <a:pt x="223" y="343"/>
                    <a:pt x="223" y="345"/>
                  </a:cubicBezTo>
                  <a:cubicBezTo>
                    <a:pt x="223" y="347"/>
                    <a:pt x="222" y="348"/>
                    <a:pt x="222" y="350"/>
                  </a:cubicBezTo>
                  <a:cubicBezTo>
                    <a:pt x="219" y="348"/>
                    <a:pt x="217" y="346"/>
                    <a:pt x="215" y="344"/>
                  </a:cubicBezTo>
                  <a:cubicBezTo>
                    <a:pt x="214" y="340"/>
                    <a:pt x="210" y="339"/>
                    <a:pt x="208" y="337"/>
                  </a:cubicBezTo>
                  <a:cubicBezTo>
                    <a:pt x="204" y="333"/>
                    <a:pt x="203" y="323"/>
                    <a:pt x="198" y="325"/>
                  </a:cubicBezTo>
                  <a:cubicBezTo>
                    <a:pt x="192" y="327"/>
                    <a:pt x="193" y="336"/>
                    <a:pt x="190" y="342"/>
                  </a:cubicBezTo>
                  <a:cubicBezTo>
                    <a:pt x="189" y="345"/>
                    <a:pt x="188" y="348"/>
                    <a:pt x="187" y="352"/>
                  </a:cubicBezTo>
                  <a:cubicBezTo>
                    <a:pt x="185" y="357"/>
                    <a:pt x="183" y="356"/>
                    <a:pt x="179" y="353"/>
                  </a:cubicBezTo>
                  <a:cubicBezTo>
                    <a:pt x="174" y="338"/>
                    <a:pt x="171" y="355"/>
                    <a:pt x="167" y="354"/>
                  </a:cubicBezTo>
                  <a:cubicBezTo>
                    <a:pt x="167" y="354"/>
                    <a:pt x="166" y="354"/>
                    <a:pt x="165" y="353"/>
                  </a:cubicBezTo>
                  <a:cubicBezTo>
                    <a:pt x="160" y="347"/>
                    <a:pt x="159" y="331"/>
                    <a:pt x="147" y="347"/>
                  </a:cubicBezTo>
                  <a:cubicBezTo>
                    <a:pt x="146" y="348"/>
                    <a:pt x="144" y="348"/>
                    <a:pt x="143" y="346"/>
                  </a:cubicBezTo>
                  <a:cubicBezTo>
                    <a:pt x="141" y="343"/>
                    <a:pt x="139" y="344"/>
                    <a:pt x="136" y="346"/>
                  </a:cubicBezTo>
                  <a:cubicBezTo>
                    <a:pt x="124" y="354"/>
                    <a:pt x="124" y="354"/>
                    <a:pt x="122" y="339"/>
                  </a:cubicBezTo>
                  <a:cubicBezTo>
                    <a:pt x="122" y="338"/>
                    <a:pt x="121" y="337"/>
                    <a:pt x="120" y="336"/>
                  </a:cubicBezTo>
                  <a:close/>
                  <a:moveTo>
                    <a:pt x="94" y="130"/>
                  </a:moveTo>
                  <a:cubicBezTo>
                    <a:pt x="87" y="128"/>
                    <a:pt x="80" y="127"/>
                    <a:pt x="73" y="127"/>
                  </a:cubicBezTo>
                  <a:cubicBezTo>
                    <a:pt x="70" y="128"/>
                    <a:pt x="66" y="128"/>
                    <a:pt x="69" y="133"/>
                  </a:cubicBezTo>
                  <a:cubicBezTo>
                    <a:pt x="74" y="138"/>
                    <a:pt x="77" y="145"/>
                    <a:pt x="86" y="144"/>
                  </a:cubicBezTo>
                  <a:cubicBezTo>
                    <a:pt x="88" y="152"/>
                    <a:pt x="89" y="159"/>
                    <a:pt x="82" y="166"/>
                  </a:cubicBezTo>
                  <a:cubicBezTo>
                    <a:pt x="78" y="171"/>
                    <a:pt x="72" y="178"/>
                    <a:pt x="79" y="187"/>
                  </a:cubicBezTo>
                  <a:cubicBezTo>
                    <a:pt x="81" y="191"/>
                    <a:pt x="90" y="199"/>
                    <a:pt x="82" y="208"/>
                  </a:cubicBezTo>
                  <a:cubicBezTo>
                    <a:pt x="79" y="211"/>
                    <a:pt x="83" y="215"/>
                    <a:pt x="86" y="218"/>
                  </a:cubicBezTo>
                  <a:cubicBezTo>
                    <a:pt x="91" y="224"/>
                    <a:pt x="101" y="230"/>
                    <a:pt x="100" y="235"/>
                  </a:cubicBezTo>
                  <a:cubicBezTo>
                    <a:pt x="98" y="253"/>
                    <a:pt x="111" y="254"/>
                    <a:pt x="122" y="258"/>
                  </a:cubicBezTo>
                  <a:cubicBezTo>
                    <a:pt x="125" y="259"/>
                    <a:pt x="128" y="259"/>
                    <a:pt x="130" y="263"/>
                  </a:cubicBezTo>
                  <a:cubicBezTo>
                    <a:pt x="137" y="278"/>
                    <a:pt x="142" y="280"/>
                    <a:pt x="157" y="274"/>
                  </a:cubicBezTo>
                  <a:cubicBezTo>
                    <a:pt x="160" y="272"/>
                    <a:pt x="165" y="270"/>
                    <a:pt x="166" y="274"/>
                  </a:cubicBezTo>
                  <a:cubicBezTo>
                    <a:pt x="170" y="286"/>
                    <a:pt x="182" y="282"/>
                    <a:pt x="190" y="284"/>
                  </a:cubicBezTo>
                  <a:cubicBezTo>
                    <a:pt x="195" y="286"/>
                    <a:pt x="201" y="285"/>
                    <a:pt x="202" y="277"/>
                  </a:cubicBezTo>
                  <a:cubicBezTo>
                    <a:pt x="202" y="274"/>
                    <a:pt x="203" y="268"/>
                    <a:pt x="207" y="272"/>
                  </a:cubicBezTo>
                  <a:cubicBezTo>
                    <a:pt x="215" y="279"/>
                    <a:pt x="223" y="273"/>
                    <a:pt x="230" y="271"/>
                  </a:cubicBezTo>
                  <a:cubicBezTo>
                    <a:pt x="238" y="268"/>
                    <a:pt x="246" y="262"/>
                    <a:pt x="251" y="255"/>
                  </a:cubicBezTo>
                  <a:cubicBezTo>
                    <a:pt x="257" y="248"/>
                    <a:pt x="266" y="241"/>
                    <a:pt x="263" y="229"/>
                  </a:cubicBezTo>
                  <a:cubicBezTo>
                    <a:pt x="262" y="227"/>
                    <a:pt x="265" y="225"/>
                    <a:pt x="267" y="224"/>
                  </a:cubicBezTo>
                  <a:cubicBezTo>
                    <a:pt x="271" y="223"/>
                    <a:pt x="271" y="221"/>
                    <a:pt x="273" y="218"/>
                  </a:cubicBezTo>
                  <a:cubicBezTo>
                    <a:pt x="284" y="203"/>
                    <a:pt x="274" y="186"/>
                    <a:pt x="281" y="171"/>
                  </a:cubicBezTo>
                  <a:cubicBezTo>
                    <a:pt x="285" y="162"/>
                    <a:pt x="275" y="158"/>
                    <a:pt x="275" y="151"/>
                  </a:cubicBezTo>
                  <a:cubicBezTo>
                    <a:pt x="275" y="142"/>
                    <a:pt x="273" y="132"/>
                    <a:pt x="264" y="126"/>
                  </a:cubicBezTo>
                  <a:cubicBezTo>
                    <a:pt x="258" y="121"/>
                    <a:pt x="249" y="115"/>
                    <a:pt x="247" y="111"/>
                  </a:cubicBezTo>
                  <a:cubicBezTo>
                    <a:pt x="243" y="101"/>
                    <a:pt x="239" y="98"/>
                    <a:pt x="230" y="99"/>
                  </a:cubicBezTo>
                  <a:cubicBezTo>
                    <a:pt x="228" y="99"/>
                    <a:pt x="226" y="97"/>
                    <a:pt x="225" y="96"/>
                  </a:cubicBezTo>
                  <a:cubicBezTo>
                    <a:pt x="221" y="88"/>
                    <a:pt x="208" y="91"/>
                    <a:pt x="205" y="82"/>
                  </a:cubicBezTo>
                  <a:cubicBezTo>
                    <a:pt x="204" y="80"/>
                    <a:pt x="201" y="82"/>
                    <a:pt x="200" y="84"/>
                  </a:cubicBezTo>
                  <a:cubicBezTo>
                    <a:pt x="196" y="89"/>
                    <a:pt x="193" y="88"/>
                    <a:pt x="190" y="84"/>
                  </a:cubicBezTo>
                  <a:cubicBezTo>
                    <a:pt x="188" y="81"/>
                    <a:pt x="186" y="81"/>
                    <a:pt x="184" y="83"/>
                  </a:cubicBezTo>
                  <a:cubicBezTo>
                    <a:pt x="176" y="90"/>
                    <a:pt x="164" y="79"/>
                    <a:pt x="158" y="89"/>
                  </a:cubicBezTo>
                  <a:cubicBezTo>
                    <a:pt x="145" y="79"/>
                    <a:pt x="140" y="95"/>
                    <a:pt x="132" y="98"/>
                  </a:cubicBezTo>
                  <a:cubicBezTo>
                    <a:pt x="124" y="101"/>
                    <a:pt x="109" y="104"/>
                    <a:pt x="107" y="118"/>
                  </a:cubicBezTo>
                  <a:cubicBezTo>
                    <a:pt x="107" y="119"/>
                    <a:pt x="106" y="119"/>
                    <a:pt x="105" y="119"/>
                  </a:cubicBezTo>
                  <a:cubicBezTo>
                    <a:pt x="100" y="119"/>
                    <a:pt x="99" y="121"/>
                    <a:pt x="100" y="126"/>
                  </a:cubicBezTo>
                  <a:cubicBezTo>
                    <a:pt x="101" y="131"/>
                    <a:pt x="96" y="129"/>
                    <a:pt x="94" y="13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2" name="Freeform 8">
              <a:extLst>
                <a:ext uri="{FF2B5EF4-FFF2-40B4-BE49-F238E27FC236}">
                  <a16:creationId xmlns:a16="http://schemas.microsoft.com/office/drawing/2014/main" id="{01741116-AD9A-4618-8ED2-81D09F2DE468}"/>
                </a:ext>
              </a:extLst>
            </p:cNvPr>
            <p:cNvSpPr/>
            <p:nvPr/>
          </p:nvSpPr>
          <p:spPr bwMode="auto">
            <a:xfrm>
              <a:off x="2684463" y="2705100"/>
              <a:ext cx="163513" cy="117475"/>
            </a:xfrm>
            <a:custGeom>
              <a:avLst/>
              <a:gdLst>
                <a:gd name="T0" fmla="*/ 143 w 143"/>
                <a:gd name="T1" fmla="*/ 12 h 102"/>
                <a:gd name="T2" fmla="*/ 132 w 143"/>
                <a:gd name="T3" fmla="*/ 43 h 102"/>
                <a:gd name="T4" fmla="*/ 126 w 143"/>
                <a:gd name="T5" fmla="*/ 45 h 102"/>
                <a:gd name="T6" fmla="*/ 102 w 143"/>
                <a:gd name="T7" fmla="*/ 58 h 102"/>
                <a:gd name="T8" fmla="*/ 101 w 143"/>
                <a:gd name="T9" fmla="*/ 61 h 102"/>
                <a:gd name="T10" fmla="*/ 88 w 143"/>
                <a:gd name="T11" fmla="*/ 47 h 102"/>
                <a:gd name="T12" fmla="*/ 75 w 143"/>
                <a:gd name="T13" fmla="*/ 48 h 102"/>
                <a:gd name="T14" fmla="*/ 65 w 143"/>
                <a:gd name="T15" fmla="*/ 52 h 102"/>
                <a:gd name="T16" fmla="*/ 56 w 143"/>
                <a:gd name="T17" fmla="*/ 61 h 102"/>
                <a:gd name="T18" fmla="*/ 53 w 143"/>
                <a:gd name="T19" fmla="*/ 84 h 102"/>
                <a:gd name="T20" fmla="*/ 30 w 143"/>
                <a:gd name="T21" fmla="*/ 80 h 102"/>
                <a:gd name="T22" fmla="*/ 24 w 143"/>
                <a:gd name="T23" fmla="*/ 80 h 102"/>
                <a:gd name="T24" fmla="*/ 25 w 143"/>
                <a:gd name="T25" fmla="*/ 98 h 102"/>
                <a:gd name="T26" fmla="*/ 12 w 143"/>
                <a:gd name="T27" fmla="*/ 100 h 102"/>
                <a:gd name="T28" fmla="*/ 1 w 143"/>
                <a:gd name="T29" fmla="*/ 65 h 102"/>
                <a:gd name="T30" fmla="*/ 28 w 143"/>
                <a:gd name="T31" fmla="*/ 74 h 102"/>
                <a:gd name="T32" fmla="*/ 35 w 143"/>
                <a:gd name="T33" fmla="*/ 64 h 102"/>
                <a:gd name="T34" fmla="*/ 30 w 143"/>
                <a:gd name="T35" fmla="*/ 51 h 102"/>
                <a:gd name="T36" fmla="*/ 51 w 143"/>
                <a:gd name="T37" fmla="*/ 48 h 102"/>
                <a:gd name="T38" fmla="*/ 59 w 143"/>
                <a:gd name="T39" fmla="*/ 28 h 102"/>
                <a:gd name="T40" fmla="*/ 63 w 143"/>
                <a:gd name="T41" fmla="*/ 21 h 102"/>
                <a:gd name="T42" fmla="*/ 72 w 143"/>
                <a:gd name="T43" fmla="*/ 25 h 102"/>
                <a:gd name="T44" fmla="*/ 97 w 143"/>
                <a:gd name="T45" fmla="*/ 33 h 102"/>
                <a:gd name="T46" fmla="*/ 105 w 143"/>
                <a:gd name="T47" fmla="*/ 31 h 102"/>
                <a:gd name="T48" fmla="*/ 108 w 143"/>
                <a:gd name="T49" fmla="*/ 28 h 102"/>
                <a:gd name="T50" fmla="*/ 122 w 143"/>
                <a:gd name="T51" fmla="*/ 21 h 102"/>
                <a:gd name="T52" fmla="*/ 125 w 143"/>
                <a:gd name="T53" fmla="*/ 14 h 102"/>
                <a:gd name="T54" fmla="*/ 132 w 143"/>
                <a:gd name="T55" fmla="*/ 1 h 102"/>
                <a:gd name="T56" fmla="*/ 143 w 143"/>
                <a:gd name="T57" fmla="*/ 1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3" h="102">
                  <a:moveTo>
                    <a:pt x="143" y="12"/>
                  </a:moveTo>
                  <a:cubicBezTo>
                    <a:pt x="141" y="23"/>
                    <a:pt x="141" y="34"/>
                    <a:pt x="132" y="43"/>
                  </a:cubicBezTo>
                  <a:cubicBezTo>
                    <a:pt x="130" y="44"/>
                    <a:pt x="130" y="47"/>
                    <a:pt x="126" y="45"/>
                  </a:cubicBezTo>
                  <a:cubicBezTo>
                    <a:pt x="108" y="35"/>
                    <a:pt x="105" y="37"/>
                    <a:pt x="102" y="58"/>
                  </a:cubicBezTo>
                  <a:cubicBezTo>
                    <a:pt x="101" y="59"/>
                    <a:pt x="101" y="59"/>
                    <a:pt x="101" y="61"/>
                  </a:cubicBezTo>
                  <a:cubicBezTo>
                    <a:pt x="94" y="58"/>
                    <a:pt x="93" y="50"/>
                    <a:pt x="88" y="47"/>
                  </a:cubicBezTo>
                  <a:cubicBezTo>
                    <a:pt x="83" y="43"/>
                    <a:pt x="78" y="35"/>
                    <a:pt x="75" y="48"/>
                  </a:cubicBezTo>
                  <a:cubicBezTo>
                    <a:pt x="74" y="54"/>
                    <a:pt x="69" y="52"/>
                    <a:pt x="65" y="52"/>
                  </a:cubicBezTo>
                  <a:cubicBezTo>
                    <a:pt x="58" y="52"/>
                    <a:pt x="56" y="54"/>
                    <a:pt x="56" y="61"/>
                  </a:cubicBezTo>
                  <a:cubicBezTo>
                    <a:pt x="55" y="69"/>
                    <a:pt x="60" y="80"/>
                    <a:pt x="53" y="84"/>
                  </a:cubicBezTo>
                  <a:cubicBezTo>
                    <a:pt x="48" y="87"/>
                    <a:pt x="38" y="82"/>
                    <a:pt x="30" y="80"/>
                  </a:cubicBezTo>
                  <a:cubicBezTo>
                    <a:pt x="28" y="80"/>
                    <a:pt x="26" y="79"/>
                    <a:pt x="24" y="80"/>
                  </a:cubicBezTo>
                  <a:cubicBezTo>
                    <a:pt x="22" y="86"/>
                    <a:pt x="30" y="92"/>
                    <a:pt x="25" y="98"/>
                  </a:cubicBezTo>
                  <a:cubicBezTo>
                    <a:pt x="22" y="102"/>
                    <a:pt x="16" y="100"/>
                    <a:pt x="12" y="100"/>
                  </a:cubicBezTo>
                  <a:cubicBezTo>
                    <a:pt x="11" y="88"/>
                    <a:pt x="0" y="79"/>
                    <a:pt x="1" y="65"/>
                  </a:cubicBezTo>
                  <a:cubicBezTo>
                    <a:pt x="11" y="68"/>
                    <a:pt x="19" y="71"/>
                    <a:pt x="28" y="74"/>
                  </a:cubicBezTo>
                  <a:cubicBezTo>
                    <a:pt x="36" y="75"/>
                    <a:pt x="38" y="72"/>
                    <a:pt x="35" y="64"/>
                  </a:cubicBezTo>
                  <a:cubicBezTo>
                    <a:pt x="34" y="60"/>
                    <a:pt x="28" y="57"/>
                    <a:pt x="30" y="51"/>
                  </a:cubicBezTo>
                  <a:cubicBezTo>
                    <a:pt x="38" y="53"/>
                    <a:pt x="46" y="59"/>
                    <a:pt x="51" y="48"/>
                  </a:cubicBezTo>
                  <a:cubicBezTo>
                    <a:pt x="74" y="50"/>
                    <a:pt x="64" y="38"/>
                    <a:pt x="59" y="28"/>
                  </a:cubicBezTo>
                  <a:cubicBezTo>
                    <a:pt x="57" y="24"/>
                    <a:pt x="62" y="24"/>
                    <a:pt x="63" y="21"/>
                  </a:cubicBezTo>
                  <a:cubicBezTo>
                    <a:pt x="66" y="22"/>
                    <a:pt x="69" y="24"/>
                    <a:pt x="72" y="25"/>
                  </a:cubicBezTo>
                  <a:cubicBezTo>
                    <a:pt x="79" y="30"/>
                    <a:pt x="86" y="37"/>
                    <a:pt x="97" y="33"/>
                  </a:cubicBezTo>
                  <a:cubicBezTo>
                    <a:pt x="101" y="38"/>
                    <a:pt x="104" y="39"/>
                    <a:pt x="105" y="31"/>
                  </a:cubicBezTo>
                  <a:cubicBezTo>
                    <a:pt x="106" y="30"/>
                    <a:pt x="107" y="29"/>
                    <a:pt x="108" y="28"/>
                  </a:cubicBezTo>
                  <a:cubicBezTo>
                    <a:pt x="117" y="35"/>
                    <a:pt x="121" y="32"/>
                    <a:pt x="122" y="21"/>
                  </a:cubicBezTo>
                  <a:cubicBezTo>
                    <a:pt x="122" y="19"/>
                    <a:pt x="124" y="16"/>
                    <a:pt x="125" y="14"/>
                  </a:cubicBezTo>
                  <a:cubicBezTo>
                    <a:pt x="127" y="9"/>
                    <a:pt x="126" y="1"/>
                    <a:pt x="132" y="1"/>
                  </a:cubicBezTo>
                  <a:cubicBezTo>
                    <a:pt x="138" y="0"/>
                    <a:pt x="140" y="7"/>
                    <a:pt x="143"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3" name="Freeform 9">
              <a:extLst>
                <a:ext uri="{FF2B5EF4-FFF2-40B4-BE49-F238E27FC236}">
                  <a16:creationId xmlns:a16="http://schemas.microsoft.com/office/drawing/2014/main" id="{DC9F841C-F06E-41C9-B16C-38F714EE5210}"/>
                </a:ext>
              </a:extLst>
            </p:cNvPr>
            <p:cNvSpPr/>
            <p:nvPr/>
          </p:nvSpPr>
          <p:spPr bwMode="auto">
            <a:xfrm>
              <a:off x="2981325" y="2790825"/>
              <a:ext cx="96838" cy="134938"/>
            </a:xfrm>
            <a:custGeom>
              <a:avLst/>
              <a:gdLst>
                <a:gd name="T0" fmla="*/ 56 w 85"/>
                <a:gd name="T1" fmla="*/ 113 h 118"/>
                <a:gd name="T2" fmla="*/ 44 w 85"/>
                <a:gd name="T3" fmla="*/ 109 h 118"/>
                <a:gd name="T4" fmla="*/ 42 w 85"/>
                <a:gd name="T5" fmla="*/ 88 h 118"/>
                <a:gd name="T6" fmla="*/ 46 w 85"/>
                <a:gd name="T7" fmla="*/ 84 h 118"/>
                <a:gd name="T8" fmla="*/ 47 w 85"/>
                <a:gd name="T9" fmla="*/ 64 h 118"/>
                <a:gd name="T10" fmla="*/ 44 w 85"/>
                <a:gd name="T11" fmla="*/ 59 h 118"/>
                <a:gd name="T12" fmla="*/ 35 w 85"/>
                <a:gd name="T13" fmla="*/ 44 h 118"/>
                <a:gd name="T14" fmla="*/ 17 w 85"/>
                <a:gd name="T15" fmla="*/ 43 h 118"/>
                <a:gd name="T16" fmla="*/ 29 w 85"/>
                <a:gd name="T17" fmla="*/ 24 h 118"/>
                <a:gd name="T18" fmla="*/ 13 w 85"/>
                <a:gd name="T19" fmla="*/ 22 h 118"/>
                <a:gd name="T20" fmla="*/ 5 w 85"/>
                <a:gd name="T21" fmla="*/ 11 h 118"/>
                <a:gd name="T22" fmla="*/ 8 w 85"/>
                <a:gd name="T23" fmla="*/ 3 h 118"/>
                <a:gd name="T24" fmla="*/ 17 w 85"/>
                <a:gd name="T25" fmla="*/ 1 h 118"/>
                <a:gd name="T26" fmla="*/ 23 w 85"/>
                <a:gd name="T27" fmla="*/ 6 h 118"/>
                <a:gd name="T28" fmla="*/ 21 w 85"/>
                <a:gd name="T29" fmla="*/ 16 h 118"/>
                <a:gd name="T30" fmla="*/ 38 w 85"/>
                <a:gd name="T31" fmla="*/ 21 h 118"/>
                <a:gd name="T32" fmla="*/ 54 w 85"/>
                <a:gd name="T33" fmla="*/ 21 h 118"/>
                <a:gd name="T34" fmla="*/ 47 w 85"/>
                <a:gd name="T35" fmla="*/ 36 h 118"/>
                <a:gd name="T36" fmla="*/ 54 w 85"/>
                <a:gd name="T37" fmla="*/ 48 h 118"/>
                <a:gd name="T38" fmla="*/ 62 w 85"/>
                <a:gd name="T39" fmla="*/ 54 h 118"/>
                <a:gd name="T40" fmla="*/ 57 w 85"/>
                <a:gd name="T41" fmla="*/ 57 h 118"/>
                <a:gd name="T42" fmla="*/ 57 w 85"/>
                <a:gd name="T43" fmla="*/ 67 h 118"/>
                <a:gd name="T44" fmla="*/ 60 w 85"/>
                <a:gd name="T45" fmla="*/ 76 h 118"/>
                <a:gd name="T46" fmla="*/ 62 w 85"/>
                <a:gd name="T47" fmla="*/ 83 h 118"/>
                <a:gd name="T48" fmla="*/ 85 w 85"/>
                <a:gd name="T49" fmla="*/ 89 h 118"/>
                <a:gd name="T50" fmla="*/ 64 w 85"/>
                <a:gd name="T51" fmla="*/ 108 h 118"/>
                <a:gd name="T52" fmla="*/ 56 w 85"/>
                <a:gd name="T53" fmla="*/ 113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5" h="118">
                  <a:moveTo>
                    <a:pt x="56" y="113"/>
                  </a:moveTo>
                  <a:cubicBezTo>
                    <a:pt x="50" y="118"/>
                    <a:pt x="47" y="111"/>
                    <a:pt x="44" y="109"/>
                  </a:cubicBezTo>
                  <a:cubicBezTo>
                    <a:pt x="30" y="100"/>
                    <a:pt x="31" y="99"/>
                    <a:pt x="42" y="88"/>
                  </a:cubicBezTo>
                  <a:cubicBezTo>
                    <a:pt x="44" y="87"/>
                    <a:pt x="45" y="85"/>
                    <a:pt x="46" y="84"/>
                  </a:cubicBezTo>
                  <a:cubicBezTo>
                    <a:pt x="57" y="77"/>
                    <a:pt x="58" y="71"/>
                    <a:pt x="47" y="64"/>
                  </a:cubicBezTo>
                  <a:cubicBezTo>
                    <a:pt x="45" y="63"/>
                    <a:pt x="41" y="62"/>
                    <a:pt x="44" y="59"/>
                  </a:cubicBezTo>
                  <a:cubicBezTo>
                    <a:pt x="54" y="46"/>
                    <a:pt x="40" y="47"/>
                    <a:pt x="35" y="44"/>
                  </a:cubicBezTo>
                  <a:cubicBezTo>
                    <a:pt x="30" y="42"/>
                    <a:pt x="24" y="44"/>
                    <a:pt x="17" y="43"/>
                  </a:cubicBezTo>
                  <a:cubicBezTo>
                    <a:pt x="19" y="35"/>
                    <a:pt x="25" y="31"/>
                    <a:pt x="29" y="24"/>
                  </a:cubicBezTo>
                  <a:cubicBezTo>
                    <a:pt x="24" y="20"/>
                    <a:pt x="18" y="21"/>
                    <a:pt x="13" y="22"/>
                  </a:cubicBezTo>
                  <a:cubicBezTo>
                    <a:pt x="0" y="25"/>
                    <a:pt x="3" y="18"/>
                    <a:pt x="5" y="11"/>
                  </a:cubicBezTo>
                  <a:cubicBezTo>
                    <a:pt x="6" y="9"/>
                    <a:pt x="7" y="6"/>
                    <a:pt x="8" y="3"/>
                  </a:cubicBezTo>
                  <a:cubicBezTo>
                    <a:pt x="11" y="3"/>
                    <a:pt x="14" y="2"/>
                    <a:pt x="17" y="1"/>
                  </a:cubicBezTo>
                  <a:cubicBezTo>
                    <a:pt x="22" y="0"/>
                    <a:pt x="24" y="1"/>
                    <a:pt x="23" y="6"/>
                  </a:cubicBezTo>
                  <a:cubicBezTo>
                    <a:pt x="22" y="9"/>
                    <a:pt x="17" y="14"/>
                    <a:pt x="21" y="16"/>
                  </a:cubicBezTo>
                  <a:cubicBezTo>
                    <a:pt x="26" y="19"/>
                    <a:pt x="32" y="20"/>
                    <a:pt x="38" y="21"/>
                  </a:cubicBezTo>
                  <a:cubicBezTo>
                    <a:pt x="43" y="21"/>
                    <a:pt x="51" y="16"/>
                    <a:pt x="54" y="21"/>
                  </a:cubicBezTo>
                  <a:cubicBezTo>
                    <a:pt x="57" y="26"/>
                    <a:pt x="50" y="31"/>
                    <a:pt x="47" y="36"/>
                  </a:cubicBezTo>
                  <a:cubicBezTo>
                    <a:pt x="42" y="44"/>
                    <a:pt x="49" y="45"/>
                    <a:pt x="54" y="48"/>
                  </a:cubicBezTo>
                  <a:cubicBezTo>
                    <a:pt x="56" y="50"/>
                    <a:pt x="60" y="50"/>
                    <a:pt x="62" y="54"/>
                  </a:cubicBezTo>
                  <a:cubicBezTo>
                    <a:pt x="60" y="55"/>
                    <a:pt x="59" y="57"/>
                    <a:pt x="57" y="57"/>
                  </a:cubicBezTo>
                  <a:cubicBezTo>
                    <a:pt x="50" y="61"/>
                    <a:pt x="49" y="63"/>
                    <a:pt x="57" y="67"/>
                  </a:cubicBezTo>
                  <a:cubicBezTo>
                    <a:pt x="60" y="68"/>
                    <a:pt x="71" y="70"/>
                    <a:pt x="60" y="76"/>
                  </a:cubicBezTo>
                  <a:cubicBezTo>
                    <a:pt x="55" y="79"/>
                    <a:pt x="60" y="81"/>
                    <a:pt x="62" y="83"/>
                  </a:cubicBezTo>
                  <a:cubicBezTo>
                    <a:pt x="69" y="87"/>
                    <a:pt x="77" y="86"/>
                    <a:pt x="85" y="89"/>
                  </a:cubicBezTo>
                  <a:cubicBezTo>
                    <a:pt x="81" y="99"/>
                    <a:pt x="72" y="103"/>
                    <a:pt x="64" y="108"/>
                  </a:cubicBezTo>
                  <a:cubicBezTo>
                    <a:pt x="61" y="110"/>
                    <a:pt x="57" y="108"/>
                    <a:pt x="56" y="11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4" name="Freeform 11">
              <a:extLst>
                <a:ext uri="{FF2B5EF4-FFF2-40B4-BE49-F238E27FC236}">
                  <a16:creationId xmlns:a16="http://schemas.microsoft.com/office/drawing/2014/main" id="{4E945D99-44F2-4A8F-8877-03FEAEBCB72F}"/>
                </a:ext>
              </a:extLst>
            </p:cNvPr>
            <p:cNvSpPr/>
            <p:nvPr/>
          </p:nvSpPr>
          <p:spPr bwMode="auto">
            <a:xfrm>
              <a:off x="2927350" y="2738438"/>
              <a:ext cx="61913" cy="47625"/>
            </a:xfrm>
            <a:custGeom>
              <a:avLst/>
              <a:gdLst>
                <a:gd name="T0" fmla="*/ 53 w 55"/>
                <a:gd name="T1" fmla="*/ 32 h 41"/>
                <a:gd name="T2" fmla="*/ 42 w 55"/>
                <a:gd name="T3" fmla="*/ 37 h 41"/>
                <a:gd name="T4" fmla="*/ 28 w 55"/>
                <a:gd name="T5" fmla="*/ 28 h 41"/>
                <a:gd name="T6" fmla="*/ 25 w 55"/>
                <a:gd name="T7" fmla="*/ 20 h 41"/>
                <a:gd name="T8" fmla="*/ 17 w 55"/>
                <a:gd name="T9" fmla="*/ 23 h 41"/>
                <a:gd name="T10" fmla="*/ 6 w 55"/>
                <a:gd name="T11" fmla="*/ 27 h 41"/>
                <a:gd name="T12" fmla="*/ 0 w 55"/>
                <a:gd name="T13" fmla="*/ 9 h 41"/>
                <a:gd name="T14" fmla="*/ 15 w 55"/>
                <a:gd name="T15" fmla="*/ 0 h 41"/>
                <a:gd name="T16" fmla="*/ 17 w 55"/>
                <a:gd name="T17" fmla="*/ 2 h 41"/>
                <a:gd name="T18" fmla="*/ 28 w 55"/>
                <a:gd name="T19" fmla="*/ 17 h 41"/>
                <a:gd name="T20" fmla="*/ 48 w 55"/>
                <a:gd name="T21" fmla="*/ 15 h 41"/>
                <a:gd name="T22" fmla="*/ 54 w 55"/>
                <a:gd name="T23" fmla="*/ 21 h 41"/>
                <a:gd name="T24" fmla="*/ 53 w 55"/>
                <a:gd name="T25" fmla="*/ 3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 h="41">
                  <a:moveTo>
                    <a:pt x="53" y="32"/>
                  </a:moveTo>
                  <a:cubicBezTo>
                    <a:pt x="51" y="37"/>
                    <a:pt x="46" y="35"/>
                    <a:pt x="42" y="37"/>
                  </a:cubicBezTo>
                  <a:cubicBezTo>
                    <a:pt x="33" y="41"/>
                    <a:pt x="27" y="41"/>
                    <a:pt x="28" y="28"/>
                  </a:cubicBezTo>
                  <a:cubicBezTo>
                    <a:pt x="29" y="25"/>
                    <a:pt x="29" y="21"/>
                    <a:pt x="25" y="20"/>
                  </a:cubicBezTo>
                  <a:cubicBezTo>
                    <a:pt x="21" y="17"/>
                    <a:pt x="20" y="21"/>
                    <a:pt x="17" y="23"/>
                  </a:cubicBezTo>
                  <a:cubicBezTo>
                    <a:pt x="14" y="26"/>
                    <a:pt x="9" y="29"/>
                    <a:pt x="6" y="27"/>
                  </a:cubicBezTo>
                  <a:cubicBezTo>
                    <a:pt x="0" y="23"/>
                    <a:pt x="0" y="16"/>
                    <a:pt x="0" y="9"/>
                  </a:cubicBezTo>
                  <a:cubicBezTo>
                    <a:pt x="8" y="11"/>
                    <a:pt x="10" y="3"/>
                    <a:pt x="15" y="0"/>
                  </a:cubicBezTo>
                  <a:cubicBezTo>
                    <a:pt x="16" y="1"/>
                    <a:pt x="17" y="1"/>
                    <a:pt x="17" y="2"/>
                  </a:cubicBezTo>
                  <a:cubicBezTo>
                    <a:pt x="20" y="7"/>
                    <a:pt x="22" y="12"/>
                    <a:pt x="28" y="17"/>
                  </a:cubicBezTo>
                  <a:cubicBezTo>
                    <a:pt x="38" y="25"/>
                    <a:pt x="42" y="18"/>
                    <a:pt x="48" y="15"/>
                  </a:cubicBezTo>
                  <a:cubicBezTo>
                    <a:pt x="55" y="13"/>
                    <a:pt x="55" y="15"/>
                    <a:pt x="54" y="21"/>
                  </a:cubicBezTo>
                  <a:cubicBezTo>
                    <a:pt x="53" y="24"/>
                    <a:pt x="53" y="28"/>
                    <a:pt x="53" y="3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5" name="Freeform 12">
              <a:extLst>
                <a:ext uri="{FF2B5EF4-FFF2-40B4-BE49-F238E27FC236}">
                  <a16:creationId xmlns:a16="http://schemas.microsoft.com/office/drawing/2014/main" id="{1EE76B62-C8FC-40A5-A3E8-91AD1F92906B}"/>
                </a:ext>
              </a:extLst>
            </p:cNvPr>
            <p:cNvSpPr/>
            <p:nvPr/>
          </p:nvSpPr>
          <p:spPr bwMode="auto">
            <a:xfrm>
              <a:off x="2986088" y="2997200"/>
              <a:ext cx="52388" cy="55563"/>
            </a:xfrm>
            <a:custGeom>
              <a:avLst/>
              <a:gdLst>
                <a:gd name="T0" fmla="*/ 10 w 46"/>
                <a:gd name="T1" fmla="*/ 39 h 48"/>
                <a:gd name="T2" fmla="*/ 0 w 46"/>
                <a:gd name="T3" fmla="*/ 32 h 48"/>
                <a:gd name="T4" fmla="*/ 28 w 46"/>
                <a:gd name="T5" fmla="*/ 29 h 48"/>
                <a:gd name="T6" fmla="*/ 33 w 46"/>
                <a:gd name="T7" fmla="*/ 27 h 48"/>
                <a:gd name="T8" fmla="*/ 30 w 46"/>
                <a:gd name="T9" fmla="*/ 22 h 48"/>
                <a:gd name="T10" fmla="*/ 20 w 46"/>
                <a:gd name="T11" fmla="*/ 7 h 48"/>
                <a:gd name="T12" fmla="*/ 36 w 46"/>
                <a:gd name="T13" fmla="*/ 3 h 48"/>
                <a:gd name="T14" fmla="*/ 43 w 46"/>
                <a:gd name="T15" fmla="*/ 9 h 48"/>
                <a:gd name="T16" fmla="*/ 43 w 46"/>
                <a:gd name="T17" fmla="*/ 15 h 48"/>
                <a:gd name="T18" fmla="*/ 42 w 46"/>
                <a:gd name="T19" fmla="*/ 30 h 48"/>
                <a:gd name="T20" fmla="*/ 43 w 46"/>
                <a:gd name="T21" fmla="*/ 44 h 48"/>
                <a:gd name="T22" fmla="*/ 35 w 46"/>
                <a:gd name="T23" fmla="*/ 45 h 48"/>
                <a:gd name="T24" fmla="*/ 10 w 46"/>
                <a:gd name="T25" fmla="*/ 39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 h="48">
                  <a:moveTo>
                    <a:pt x="10" y="39"/>
                  </a:moveTo>
                  <a:cubicBezTo>
                    <a:pt x="7" y="37"/>
                    <a:pt x="4" y="35"/>
                    <a:pt x="0" y="32"/>
                  </a:cubicBezTo>
                  <a:cubicBezTo>
                    <a:pt x="10" y="28"/>
                    <a:pt x="19" y="30"/>
                    <a:pt x="28" y="29"/>
                  </a:cubicBezTo>
                  <a:cubicBezTo>
                    <a:pt x="30" y="29"/>
                    <a:pt x="32" y="30"/>
                    <a:pt x="33" y="27"/>
                  </a:cubicBezTo>
                  <a:cubicBezTo>
                    <a:pt x="34" y="24"/>
                    <a:pt x="32" y="23"/>
                    <a:pt x="30" y="22"/>
                  </a:cubicBezTo>
                  <a:cubicBezTo>
                    <a:pt x="22" y="20"/>
                    <a:pt x="18" y="15"/>
                    <a:pt x="20" y="7"/>
                  </a:cubicBezTo>
                  <a:cubicBezTo>
                    <a:pt x="23" y="0"/>
                    <a:pt x="30" y="2"/>
                    <a:pt x="36" y="3"/>
                  </a:cubicBezTo>
                  <a:cubicBezTo>
                    <a:pt x="36" y="7"/>
                    <a:pt x="40" y="7"/>
                    <a:pt x="43" y="9"/>
                  </a:cubicBezTo>
                  <a:cubicBezTo>
                    <a:pt x="45" y="11"/>
                    <a:pt x="46" y="13"/>
                    <a:pt x="43" y="15"/>
                  </a:cubicBezTo>
                  <a:cubicBezTo>
                    <a:pt x="33" y="19"/>
                    <a:pt x="38" y="25"/>
                    <a:pt x="42" y="30"/>
                  </a:cubicBezTo>
                  <a:cubicBezTo>
                    <a:pt x="45" y="35"/>
                    <a:pt x="45" y="40"/>
                    <a:pt x="43" y="44"/>
                  </a:cubicBezTo>
                  <a:cubicBezTo>
                    <a:pt x="42" y="48"/>
                    <a:pt x="38" y="44"/>
                    <a:pt x="35" y="45"/>
                  </a:cubicBezTo>
                  <a:cubicBezTo>
                    <a:pt x="28" y="38"/>
                    <a:pt x="19" y="40"/>
                    <a:pt x="10" y="3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6" name="Freeform 13">
              <a:extLst>
                <a:ext uri="{FF2B5EF4-FFF2-40B4-BE49-F238E27FC236}">
                  <a16:creationId xmlns:a16="http://schemas.microsoft.com/office/drawing/2014/main" id="{28090DB2-DD40-485C-ABAD-6A509543EEEB}"/>
                </a:ext>
              </a:extLst>
            </p:cNvPr>
            <p:cNvSpPr/>
            <p:nvPr/>
          </p:nvSpPr>
          <p:spPr bwMode="auto">
            <a:xfrm>
              <a:off x="3017838" y="2946400"/>
              <a:ext cx="65088" cy="39688"/>
            </a:xfrm>
            <a:custGeom>
              <a:avLst/>
              <a:gdLst>
                <a:gd name="T0" fmla="*/ 11 w 56"/>
                <a:gd name="T1" fmla="*/ 34 h 34"/>
                <a:gd name="T2" fmla="*/ 14 w 56"/>
                <a:gd name="T3" fmla="*/ 15 h 34"/>
                <a:gd name="T4" fmla="*/ 21 w 56"/>
                <a:gd name="T5" fmla="*/ 13 h 34"/>
                <a:gd name="T6" fmla="*/ 31 w 56"/>
                <a:gd name="T7" fmla="*/ 0 h 34"/>
                <a:gd name="T8" fmla="*/ 56 w 56"/>
                <a:gd name="T9" fmla="*/ 23 h 34"/>
                <a:gd name="T10" fmla="*/ 11 w 56"/>
                <a:gd name="T11" fmla="*/ 34 h 34"/>
              </a:gdLst>
              <a:ahLst/>
              <a:cxnLst>
                <a:cxn ang="0">
                  <a:pos x="T0" y="T1"/>
                </a:cxn>
                <a:cxn ang="0">
                  <a:pos x="T2" y="T3"/>
                </a:cxn>
                <a:cxn ang="0">
                  <a:pos x="T4" y="T5"/>
                </a:cxn>
                <a:cxn ang="0">
                  <a:pos x="T6" y="T7"/>
                </a:cxn>
                <a:cxn ang="0">
                  <a:pos x="T8" y="T9"/>
                </a:cxn>
                <a:cxn ang="0">
                  <a:pos x="T10" y="T11"/>
                </a:cxn>
              </a:cxnLst>
              <a:rect l="0" t="0" r="r" b="b"/>
              <a:pathLst>
                <a:path w="56" h="34">
                  <a:moveTo>
                    <a:pt x="11" y="34"/>
                  </a:moveTo>
                  <a:cubicBezTo>
                    <a:pt x="0" y="24"/>
                    <a:pt x="0" y="19"/>
                    <a:pt x="14" y="15"/>
                  </a:cubicBezTo>
                  <a:cubicBezTo>
                    <a:pt x="16" y="14"/>
                    <a:pt x="19" y="13"/>
                    <a:pt x="21" y="13"/>
                  </a:cubicBezTo>
                  <a:cubicBezTo>
                    <a:pt x="33" y="15"/>
                    <a:pt x="36" y="11"/>
                    <a:pt x="31" y="0"/>
                  </a:cubicBezTo>
                  <a:cubicBezTo>
                    <a:pt x="41" y="5"/>
                    <a:pt x="48" y="13"/>
                    <a:pt x="56" y="23"/>
                  </a:cubicBezTo>
                  <a:cubicBezTo>
                    <a:pt x="39" y="26"/>
                    <a:pt x="23" y="22"/>
                    <a:pt x="11" y="3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7" name="Freeform 14">
              <a:extLst>
                <a:ext uri="{FF2B5EF4-FFF2-40B4-BE49-F238E27FC236}">
                  <a16:creationId xmlns:a16="http://schemas.microsoft.com/office/drawing/2014/main" id="{BBDC710B-9BB3-43E0-BF37-D6306CA03B8A}"/>
                </a:ext>
              </a:extLst>
            </p:cNvPr>
            <p:cNvSpPr/>
            <p:nvPr/>
          </p:nvSpPr>
          <p:spPr bwMode="auto">
            <a:xfrm>
              <a:off x="2989263" y="2778125"/>
              <a:ext cx="7938" cy="9525"/>
            </a:xfrm>
            <a:custGeom>
              <a:avLst/>
              <a:gdLst>
                <a:gd name="T0" fmla="*/ 0 w 7"/>
                <a:gd name="T1" fmla="*/ 8 h 8"/>
                <a:gd name="T2" fmla="*/ 0 w 7"/>
                <a:gd name="T3" fmla="*/ 0 h 8"/>
                <a:gd name="T4" fmla="*/ 0 w 7"/>
                <a:gd name="T5" fmla="*/ 8 h 8"/>
              </a:gdLst>
              <a:ahLst/>
              <a:cxnLst>
                <a:cxn ang="0">
                  <a:pos x="T0" y="T1"/>
                </a:cxn>
                <a:cxn ang="0">
                  <a:pos x="T2" y="T3"/>
                </a:cxn>
                <a:cxn ang="0">
                  <a:pos x="T4" y="T5"/>
                </a:cxn>
              </a:cxnLst>
              <a:rect l="0" t="0" r="r" b="b"/>
              <a:pathLst>
                <a:path w="7" h="8">
                  <a:moveTo>
                    <a:pt x="0" y="8"/>
                  </a:moveTo>
                  <a:cubicBezTo>
                    <a:pt x="0" y="6"/>
                    <a:pt x="0" y="3"/>
                    <a:pt x="0" y="0"/>
                  </a:cubicBezTo>
                  <a:cubicBezTo>
                    <a:pt x="7" y="3"/>
                    <a:pt x="2" y="6"/>
                    <a:pt x="0"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8" name="Freeform 16">
              <a:extLst>
                <a:ext uri="{FF2B5EF4-FFF2-40B4-BE49-F238E27FC236}">
                  <a16:creationId xmlns:a16="http://schemas.microsoft.com/office/drawing/2014/main" id="{6AE64177-D4DE-4EB7-AE1B-1905450DD8C8}"/>
                </a:ext>
              </a:extLst>
            </p:cNvPr>
            <p:cNvSpPr/>
            <p:nvPr/>
          </p:nvSpPr>
          <p:spPr bwMode="auto">
            <a:xfrm>
              <a:off x="2725738" y="3063875"/>
              <a:ext cx="60325" cy="44450"/>
            </a:xfrm>
            <a:custGeom>
              <a:avLst/>
              <a:gdLst>
                <a:gd name="T0" fmla="*/ 1 w 52"/>
                <a:gd name="T1" fmla="*/ 15 h 39"/>
                <a:gd name="T2" fmla="*/ 23 w 52"/>
                <a:gd name="T3" fmla="*/ 13 h 39"/>
                <a:gd name="T4" fmla="*/ 42 w 52"/>
                <a:gd name="T5" fmla="*/ 5 h 39"/>
                <a:gd name="T6" fmla="*/ 49 w 52"/>
                <a:gd name="T7" fmla="*/ 1 h 39"/>
                <a:gd name="T8" fmla="*/ 49 w 52"/>
                <a:gd name="T9" fmla="*/ 8 h 39"/>
                <a:gd name="T10" fmla="*/ 51 w 52"/>
                <a:gd name="T11" fmla="*/ 25 h 39"/>
                <a:gd name="T12" fmla="*/ 30 w 52"/>
                <a:gd name="T13" fmla="*/ 39 h 39"/>
                <a:gd name="T14" fmla="*/ 28 w 52"/>
                <a:gd name="T15" fmla="*/ 30 h 39"/>
                <a:gd name="T16" fmla="*/ 9 w 52"/>
                <a:gd name="T17" fmla="*/ 20 h 39"/>
                <a:gd name="T18" fmla="*/ 1 w 52"/>
                <a:gd name="T19" fmla="*/ 15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39">
                  <a:moveTo>
                    <a:pt x="1" y="15"/>
                  </a:moveTo>
                  <a:cubicBezTo>
                    <a:pt x="8" y="14"/>
                    <a:pt x="14" y="6"/>
                    <a:pt x="23" y="13"/>
                  </a:cubicBezTo>
                  <a:cubicBezTo>
                    <a:pt x="31" y="19"/>
                    <a:pt x="35" y="7"/>
                    <a:pt x="42" y="5"/>
                  </a:cubicBezTo>
                  <a:cubicBezTo>
                    <a:pt x="44" y="4"/>
                    <a:pt x="45" y="0"/>
                    <a:pt x="49" y="1"/>
                  </a:cubicBezTo>
                  <a:cubicBezTo>
                    <a:pt x="52" y="3"/>
                    <a:pt x="49" y="6"/>
                    <a:pt x="49" y="8"/>
                  </a:cubicBezTo>
                  <a:cubicBezTo>
                    <a:pt x="48" y="14"/>
                    <a:pt x="50" y="19"/>
                    <a:pt x="51" y="25"/>
                  </a:cubicBezTo>
                  <a:cubicBezTo>
                    <a:pt x="41" y="26"/>
                    <a:pt x="39" y="37"/>
                    <a:pt x="30" y="39"/>
                  </a:cubicBezTo>
                  <a:cubicBezTo>
                    <a:pt x="30" y="36"/>
                    <a:pt x="29" y="33"/>
                    <a:pt x="28" y="30"/>
                  </a:cubicBezTo>
                  <a:cubicBezTo>
                    <a:pt x="28" y="20"/>
                    <a:pt x="18" y="15"/>
                    <a:pt x="9" y="20"/>
                  </a:cubicBezTo>
                  <a:cubicBezTo>
                    <a:pt x="0" y="26"/>
                    <a:pt x="1" y="20"/>
                    <a:pt x="1" y="1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9" name="Freeform 43">
              <a:extLst>
                <a:ext uri="{FF2B5EF4-FFF2-40B4-BE49-F238E27FC236}">
                  <a16:creationId xmlns:a16="http://schemas.microsoft.com/office/drawing/2014/main" id="{C575D09F-4AB7-4D69-8494-37D9E61E108C}"/>
                </a:ext>
              </a:extLst>
            </p:cNvPr>
            <p:cNvSpPr/>
            <p:nvPr/>
          </p:nvSpPr>
          <p:spPr bwMode="auto">
            <a:xfrm>
              <a:off x="2728913" y="2809875"/>
              <a:ext cx="244475" cy="236538"/>
            </a:xfrm>
            <a:custGeom>
              <a:avLst/>
              <a:gdLst>
                <a:gd name="T0" fmla="*/ 22 w 213"/>
                <a:gd name="T1" fmla="*/ 51 h 207"/>
                <a:gd name="T2" fmla="*/ 28 w 213"/>
                <a:gd name="T3" fmla="*/ 47 h 207"/>
                <a:gd name="T4" fmla="*/ 33 w 213"/>
                <a:gd name="T5" fmla="*/ 40 h 207"/>
                <a:gd name="T6" fmla="*/ 35 w 213"/>
                <a:gd name="T7" fmla="*/ 39 h 207"/>
                <a:gd name="T8" fmla="*/ 60 w 213"/>
                <a:gd name="T9" fmla="*/ 19 h 207"/>
                <a:gd name="T10" fmla="*/ 86 w 213"/>
                <a:gd name="T11" fmla="*/ 10 h 207"/>
                <a:gd name="T12" fmla="*/ 112 w 213"/>
                <a:gd name="T13" fmla="*/ 4 h 207"/>
                <a:gd name="T14" fmla="*/ 118 w 213"/>
                <a:gd name="T15" fmla="*/ 5 h 207"/>
                <a:gd name="T16" fmla="*/ 128 w 213"/>
                <a:gd name="T17" fmla="*/ 5 h 207"/>
                <a:gd name="T18" fmla="*/ 133 w 213"/>
                <a:gd name="T19" fmla="*/ 3 h 207"/>
                <a:gd name="T20" fmla="*/ 153 w 213"/>
                <a:gd name="T21" fmla="*/ 17 h 207"/>
                <a:gd name="T22" fmla="*/ 158 w 213"/>
                <a:gd name="T23" fmla="*/ 20 h 207"/>
                <a:gd name="T24" fmla="*/ 175 w 213"/>
                <a:gd name="T25" fmla="*/ 32 h 207"/>
                <a:gd name="T26" fmla="*/ 192 w 213"/>
                <a:gd name="T27" fmla="*/ 47 h 207"/>
                <a:gd name="T28" fmla="*/ 203 w 213"/>
                <a:gd name="T29" fmla="*/ 72 h 207"/>
                <a:gd name="T30" fmla="*/ 209 w 213"/>
                <a:gd name="T31" fmla="*/ 92 h 207"/>
                <a:gd name="T32" fmla="*/ 201 w 213"/>
                <a:gd name="T33" fmla="*/ 139 h 207"/>
                <a:gd name="T34" fmla="*/ 195 w 213"/>
                <a:gd name="T35" fmla="*/ 145 h 207"/>
                <a:gd name="T36" fmla="*/ 191 w 213"/>
                <a:gd name="T37" fmla="*/ 150 h 207"/>
                <a:gd name="T38" fmla="*/ 179 w 213"/>
                <a:gd name="T39" fmla="*/ 176 h 207"/>
                <a:gd name="T40" fmla="*/ 158 w 213"/>
                <a:gd name="T41" fmla="*/ 192 h 207"/>
                <a:gd name="T42" fmla="*/ 135 w 213"/>
                <a:gd name="T43" fmla="*/ 193 h 207"/>
                <a:gd name="T44" fmla="*/ 130 w 213"/>
                <a:gd name="T45" fmla="*/ 198 h 207"/>
                <a:gd name="T46" fmla="*/ 118 w 213"/>
                <a:gd name="T47" fmla="*/ 205 h 207"/>
                <a:gd name="T48" fmla="*/ 94 w 213"/>
                <a:gd name="T49" fmla="*/ 195 h 207"/>
                <a:gd name="T50" fmla="*/ 85 w 213"/>
                <a:gd name="T51" fmla="*/ 195 h 207"/>
                <a:gd name="T52" fmla="*/ 58 w 213"/>
                <a:gd name="T53" fmla="*/ 184 h 207"/>
                <a:gd name="T54" fmla="*/ 50 w 213"/>
                <a:gd name="T55" fmla="*/ 179 h 207"/>
                <a:gd name="T56" fmla="*/ 28 w 213"/>
                <a:gd name="T57" fmla="*/ 156 h 207"/>
                <a:gd name="T58" fmla="*/ 14 w 213"/>
                <a:gd name="T59" fmla="*/ 139 h 207"/>
                <a:gd name="T60" fmla="*/ 10 w 213"/>
                <a:gd name="T61" fmla="*/ 129 h 207"/>
                <a:gd name="T62" fmla="*/ 7 w 213"/>
                <a:gd name="T63" fmla="*/ 108 h 207"/>
                <a:gd name="T64" fmla="*/ 10 w 213"/>
                <a:gd name="T65" fmla="*/ 87 h 207"/>
                <a:gd name="T66" fmla="*/ 14 w 213"/>
                <a:gd name="T67" fmla="*/ 65 h 207"/>
                <a:gd name="T68" fmla="*/ 22 w 213"/>
                <a:gd name="T69" fmla="*/ 51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3" h="206">
                  <a:moveTo>
                    <a:pt x="22" y="51"/>
                  </a:moveTo>
                  <a:cubicBezTo>
                    <a:pt x="24" y="50"/>
                    <a:pt x="29" y="52"/>
                    <a:pt x="28" y="47"/>
                  </a:cubicBezTo>
                  <a:cubicBezTo>
                    <a:pt x="27" y="42"/>
                    <a:pt x="28" y="40"/>
                    <a:pt x="33" y="40"/>
                  </a:cubicBezTo>
                  <a:cubicBezTo>
                    <a:pt x="34" y="40"/>
                    <a:pt x="35" y="40"/>
                    <a:pt x="35" y="39"/>
                  </a:cubicBezTo>
                  <a:cubicBezTo>
                    <a:pt x="37" y="25"/>
                    <a:pt x="52" y="22"/>
                    <a:pt x="60" y="19"/>
                  </a:cubicBezTo>
                  <a:cubicBezTo>
                    <a:pt x="68" y="16"/>
                    <a:pt x="73" y="0"/>
                    <a:pt x="86" y="10"/>
                  </a:cubicBezTo>
                  <a:cubicBezTo>
                    <a:pt x="92" y="0"/>
                    <a:pt x="104" y="11"/>
                    <a:pt x="112" y="4"/>
                  </a:cubicBezTo>
                  <a:cubicBezTo>
                    <a:pt x="114" y="2"/>
                    <a:pt x="116" y="2"/>
                    <a:pt x="118" y="5"/>
                  </a:cubicBezTo>
                  <a:cubicBezTo>
                    <a:pt x="121" y="9"/>
                    <a:pt x="124" y="10"/>
                    <a:pt x="128" y="5"/>
                  </a:cubicBezTo>
                  <a:cubicBezTo>
                    <a:pt x="129" y="3"/>
                    <a:pt x="132" y="1"/>
                    <a:pt x="133" y="3"/>
                  </a:cubicBezTo>
                  <a:cubicBezTo>
                    <a:pt x="136" y="12"/>
                    <a:pt x="149" y="9"/>
                    <a:pt x="153" y="17"/>
                  </a:cubicBezTo>
                  <a:cubicBezTo>
                    <a:pt x="154" y="18"/>
                    <a:pt x="156" y="20"/>
                    <a:pt x="158" y="20"/>
                  </a:cubicBezTo>
                  <a:cubicBezTo>
                    <a:pt x="167" y="19"/>
                    <a:pt x="171" y="22"/>
                    <a:pt x="175" y="32"/>
                  </a:cubicBezTo>
                  <a:cubicBezTo>
                    <a:pt x="177" y="36"/>
                    <a:pt x="186" y="42"/>
                    <a:pt x="192" y="47"/>
                  </a:cubicBezTo>
                  <a:cubicBezTo>
                    <a:pt x="201" y="53"/>
                    <a:pt x="203" y="63"/>
                    <a:pt x="203" y="72"/>
                  </a:cubicBezTo>
                  <a:cubicBezTo>
                    <a:pt x="203" y="79"/>
                    <a:pt x="213" y="83"/>
                    <a:pt x="209" y="92"/>
                  </a:cubicBezTo>
                  <a:cubicBezTo>
                    <a:pt x="202" y="107"/>
                    <a:pt x="212" y="124"/>
                    <a:pt x="201" y="139"/>
                  </a:cubicBezTo>
                  <a:cubicBezTo>
                    <a:pt x="199" y="142"/>
                    <a:pt x="199" y="144"/>
                    <a:pt x="195" y="145"/>
                  </a:cubicBezTo>
                  <a:cubicBezTo>
                    <a:pt x="193" y="146"/>
                    <a:pt x="190" y="148"/>
                    <a:pt x="191" y="150"/>
                  </a:cubicBezTo>
                  <a:cubicBezTo>
                    <a:pt x="194" y="162"/>
                    <a:pt x="185" y="169"/>
                    <a:pt x="179" y="176"/>
                  </a:cubicBezTo>
                  <a:cubicBezTo>
                    <a:pt x="174" y="183"/>
                    <a:pt x="166" y="189"/>
                    <a:pt x="158" y="192"/>
                  </a:cubicBezTo>
                  <a:cubicBezTo>
                    <a:pt x="151" y="194"/>
                    <a:pt x="143" y="200"/>
                    <a:pt x="135" y="193"/>
                  </a:cubicBezTo>
                  <a:cubicBezTo>
                    <a:pt x="131" y="189"/>
                    <a:pt x="130" y="195"/>
                    <a:pt x="130" y="198"/>
                  </a:cubicBezTo>
                  <a:cubicBezTo>
                    <a:pt x="129" y="206"/>
                    <a:pt x="123" y="207"/>
                    <a:pt x="118" y="205"/>
                  </a:cubicBezTo>
                  <a:cubicBezTo>
                    <a:pt x="110" y="203"/>
                    <a:pt x="98" y="207"/>
                    <a:pt x="94" y="195"/>
                  </a:cubicBezTo>
                  <a:cubicBezTo>
                    <a:pt x="93" y="191"/>
                    <a:pt x="88" y="193"/>
                    <a:pt x="85" y="195"/>
                  </a:cubicBezTo>
                  <a:cubicBezTo>
                    <a:pt x="70" y="201"/>
                    <a:pt x="65" y="199"/>
                    <a:pt x="58" y="184"/>
                  </a:cubicBezTo>
                  <a:cubicBezTo>
                    <a:pt x="56" y="180"/>
                    <a:pt x="53" y="180"/>
                    <a:pt x="50" y="179"/>
                  </a:cubicBezTo>
                  <a:cubicBezTo>
                    <a:pt x="39" y="175"/>
                    <a:pt x="26" y="174"/>
                    <a:pt x="28" y="156"/>
                  </a:cubicBezTo>
                  <a:cubicBezTo>
                    <a:pt x="29" y="151"/>
                    <a:pt x="19" y="145"/>
                    <a:pt x="14" y="139"/>
                  </a:cubicBezTo>
                  <a:cubicBezTo>
                    <a:pt x="11" y="136"/>
                    <a:pt x="7" y="132"/>
                    <a:pt x="10" y="129"/>
                  </a:cubicBezTo>
                  <a:cubicBezTo>
                    <a:pt x="18" y="120"/>
                    <a:pt x="9" y="112"/>
                    <a:pt x="7" y="108"/>
                  </a:cubicBezTo>
                  <a:cubicBezTo>
                    <a:pt x="0" y="99"/>
                    <a:pt x="6" y="92"/>
                    <a:pt x="10" y="87"/>
                  </a:cubicBezTo>
                  <a:cubicBezTo>
                    <a:pt x="17" y="80"/>
                    <a:pt x="16" y="73"/>
                    <a:pt x="14" y="65"/>
                  </a:cubicBezTo>
                  <a:cubicBezTo>
                    <a:pt x="17" y="61"/>
                    <a:pt x="19" y="56"/>
                    <a:pt x="22" y="51"/>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0" name="Freeform 46">
              <a:extLst>
                <a:ext uri="{FF2B5EF4-FFF2-40B4-BE49-F238E27FC236}">
                  <a16:creationId xmlns:a16="http://schemas.microsoft.com/office/drawing/2014/main" id="{E5C11590-AF28-4750-A775-D048BA6901E5}"/>
                </a:ext>
              </a:extLst>
            </p:cNvPr>
            <p:cNvSpPr/>
            <p:nvPr/>
          </p:nvSpPr>
          <p:spPr bwMode="auto">
            <a:xfrm>
              <a:off x="2722563" y="2863850"/>
              <a:ext cx="31750" cy="20638"/>
            </a:xfrm>
            <a:custGeom>
              <a:avLst/>
              <a:gdLst>
                <a:gd name="T0" fmla="*/ 28 w 28"/>
                <a:gd name="T1" fmla="*/ 3 h 18"/>
                <a:gd name="T2" fmla="*/ 20 w 28"/>
                <a:gd name="T3" fmla="*/ 17 h 18"/>
                <a:gd name="T4" fmla="*/ 3 w 28"/>
                <a:gd name="T5" fmla="*/ 6 h 18"/>
                <a:gd name="T6" fmla="*/ 7 w 28"/>
                <a:gd name="T7" fmla="*/ 0 h 18"/>
                <a:gd name="T8" fmla="*/ 28 w 28"/>
                <a:gd name="T9" fmla="*/ 3 h 18"/>
              </a:gdLst>
              <a:ahLst/>
              <a:cxnLst>
                <a:cxn ang="0">
                  <a:pos x="T0" y="T1"/>
                </a:cxn>
                <a:cxn ang="0">
                  <a:pos x="T2" y="T3"/>
                </a:cxn>
                <a:cxn ang="0">
                  <a:pos x="T4" y="T5"/>
                </a:cxn>
                <a:cxn ang="0">
                  <a:pos x="T6" y="T7"/>
                </a:cxn>
                <a:cxn ang="0">
                  <a:pos x="T8" y="T9"/>
                </a:cxn>
              </a:cxnLst>
              <a:rect l="0" t="0" r="r" b="b"/>
              <a:pathLst>
                <a:path w="28" h="18">
                  <a:moveTo>
                    <a:pt x="28" y="3"/>
                  </a:moveTo>
                  <a:cubicBezTo>
                    <a:pt x="25" y="8"/>
                    <a:pt x="23" y="13"/>
                    <a:pt x="20" y="17"/>
                  </a:cubicBezTo>
                  <a:cubicBezTo>
                    <a:pt x="11" y="18"/>
                    <a:pt x="8" y="11"/>
                    <a:pt x="3" y="6"/>
                  </a:cubicBezTo>
                  <a:cubicBezTo>
                    <a:pt x="0" y="1"/>
                    <a:pt x="4" y="1"/>
                    <a:pt x="7" y="0"/>
                  </a:cubicBezTo>
                  <a:cubicBezTo>
                    <a:pt x="14" y="0"/>
                    <a:pt x="21" y="1"/>
                    <a:pt x="28"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grpSp>
        <p:nvGrpSpPr>
          <p:cNvPr id="111" name="Grupo 110">
            <a:extLst>
              <a:ext uri="{FF2B5EF4-FFF2-40B4-BE49-F238E27FC236}">
                <a16:creationId xmlns:a16="http://schemas.microsoft.com/office/drawing/2014/main" id="{6B5B9861-3047-4C15-ADC6-65D4C3C13BFB}"/>
              </a:ext>
            </a:extLst>
          </p:cNvPr>
          <p:cNvGrpSpPr/>
          <p:nvPr/>
        </p:nvGrpSpPr>
        <p:grpSpPr>
          <a:xfrm>
            <a:off x="7052990" y="2411683"/>
            <a:ext cx="821468" cy="794585"/>
            <a:chOff x="2646363" y="2705100"/>
            <a:chExt cx="436563" cy="422276"/>
          </a:xfrm>
        </p:grpSpPr>
        <p:sp>
          <p:nvSpPr>
            <p:cNvPr id="112" name="Freeform 7">
              <a:extLst>
                <a:ext uri="{FF2B5EF4-FFF2-40B4-BE49-F238E27FC236}">
                  <a16:creationId xmlns:a16="http://schemas.microsoft.com/office/drawing/2014/main" id="{C40730C5-C552-4E59-95DC-6FF9E5C2625A}"/>
                </a:ext>
              </a:extLst>
            </p:cNvPr>
            <p:cNvSpPr>
              <a:spLocks noEditPoints="1"/>
            </p:cNvSpPr>
            <p:nvPr/>
          </p:nvSpPr>
          <p:spPr bwMode="auto">
            <a:xfrm>
              <a:off x="2646363" y="2719388"/>
              <a:ext cx="420688" cy="407988"/>
            </a:xfrm>
            <a:custGeom>
              <a:avLst/>
              <a:gdLst>
                <a:gd name="T0" fmla="*/ 118 w 366"/>
                <a:gd name="T1" fmla="*/ 309 h 357"/>
                <a:gd name="T2" fmla="*/ 92 w 366"/>
                <a:gd name="T3" fmla="*/ 314 h 357"/>
                <a:gd name="T4" fmla="*/ 59 w 366"/>
                <a:gd name="T5" fmla="*/ 304 h 357"/>
                <a:gd name="T6" fmla="*/ 68 w 366"/>
                <a:gd name="T7" fmla="*/ 275 h 357"/>
                <a:gd name="T8" fmla="*/ 21 w 366"/>
                <a:gd name="T9" fmla="*/ 246 h 357"/>
                <a:gd name="T10" fmla="*/ 12 w 366"/>
                <a:gd name="T11" fmla="*/ 229 h 357"/>
                <a:gd name="T12" fmla="*/ 16 w 366"/>
                <a:gd name="T13" fmla="*/ 199 h 357"/>
                <a:gd name="T14" fmla="*/ 29 w 366"/>
                <a:gd name="T15" fmla="*/ 169 h 357"/>
                <a:gd name="T16" fmla="*/ 14 w 366"/>
                <a:gd name="T17" fmla="*/ 156 h 357"/>
                <a:gd name="T18" fmla="*/ 7 w 366"/>
                <a:gd name="T19" fmla="*/ 149 h 357"/>
                <a:gd name="T20" fmla="*/ 25 w 366"/>
                <a:gd name="T21" fmla="*/ 138 h 357"/>
                <a:gd name="T22" fmla="*/ 13 w 366"/>
                <a:gd name="T23" fmla="*/ 124 h 357"/>
                <a:gd name="T24" fmla="*/ 45 w 366"/>
                <a:gd name="T25" fmla="*/ 120 h 357"/>
                <a:gd name="T26" fmla="*/ 38 w 366"/>
                <a:gd name="T27" fmla="*/ 96 h 357"/>
                <a:gd name="T28" fmla="*/ 57 w 366"/>
                <a:gd name="T29" fmla="*/ 68 h 357"/>
                <a:gd name="T30" fmla="*/ 89 w 366"/>
                <a:gd name="T31" fmla="*/ 49 h 357"/>
                <a:gd name="T32" fmla="*/ 121 w 366"/>
                <a:gd name="T33" fmla="*/ 35 h 357"/>
                <a:gd name="T34" fmla="*/ 159 w 366"/>
                <a:gd name="T35" fmla="*/ 33 h 357"/>
                <a:gd name="T36" fmla="*/ 181 w 366"/>
                <a:gd name="T37" fmla="*/ 7 h 357"/>
                <a:gd name="T38" fmla="*/ 202 w 366"/>
                <a:gd name="T39" fmla="*/ 22 h 357"/>
                <a:gd name="T40" fmla="*/ 243 w 366"/>
                <a:gd name="T41" fmla="*/ 16 h 357"/>
                <a:gd name="T42" fmla="*/ 261 w 366"/>
                <a:gd name="T43" fmla="*/ 40 h 357"/>
                <a:gd name="T44" fmla="*/ 286 w 366"/>
                <a:gd name="T45" fmla="*/ 54 h 357"/>
                <a:gd name="T46" fmla="*/ 299 w 366"/>
                <a:gd name="T47" fmla="*/ 59 h 357"/>
                <a:gd name="T48" fmla="*/ 304 w 366"/>
                <a:gd name="T49" fmla="*/ 84 h 357"/>
                <a:gd name="T50" fmla="*/ 326 w 366"/>
                <a:gd name="T51" fmla="*/ 106 h 357"/>
                <a:gd name="T52" fmla="*/ 337 w 366"/>
                <a:gd name="T53" fmla="*/ 146 h 357"/>
                <a:gd name="T54" fmla="*/ 347 w 366"/>
                <a:gd name="T55" fmla="*/ 175 h 357"/>
                <a:gd name="T56" fmla="*/ 345 w 366"/>
                <a:gd name="T57" fmla="*/ 212 h 357"/>
                <a:gd name="T58" fmla="*/ 343 w 366"/>
                <a:gd name="T59" fmla="*/ 241 h 357"/>
                <a:gd name="T60" fmla="*/ 326 w 366"/>
                <a:gd name="T61" fmla="*/ 265 h 357"/>
                <a:gd name="T62" fmla="*/ 296 w 366"/>
                <a:gd name="T63" fmla="*/ 275 h 357"/>
                <a:gd name="T64" fmla="*/ 309 w 366"/>
                <a:gd name="T65" fmla="*/ 306 h 357"/>
                <a:gd name="T66" fmla="*/ 299 w 366"/>
                <a:gd name="T67" fmla="*/ 306 h 357"/>
                <a:gd name="T68" fmla="*/ 281 w 366"/>
                <a:gd name="T69" fmla="*/ 319 h 357"/>
                <a:gd name="T70" fmla="*/ 256 w 366"/>
                <a:gd name="T71" fmla="*/ 340 h 357"/>
                <a:gd name="T72" fmla="*/ 224 w 366"/>
                <a:gd name="T73" fmla="*/ 331 h 357"/>
                <a:gd name="T74" fmla="*/ 222 w 366"/>
                <a:gd name="T75" fmla="*/ 350 h 357"/>
                <a:gd name="T76" fmla="*/ 198 w 366"/>
                <a:gd name="T77" fmla="*/ 325 h 357"/>
                <a:gd name="T78" fmla="*/ 179 w 366"/>
                <a:gd name="T79" fmla="*/ 353 h 357"/>
                <a:gd name="T80" fmla="*/ 147 w 366"/>
                <a:gd name="T81" fmla="*/ 347 h 357"/>
                <a:gd name="T82" fmla="*/ 122 w 366"/>
                <a:gd name="T83" fmla="*/ 339 h 357"/>
                <a:gd name="T84" fmla="*/ 73 w 366"/>
                <a:gd name="T85" fmla="*/ 127 h 357"/>
                <a:gd name="T86" fmla="*/ 82 w 366"/>
                <a:gd name="T87" fmla="*/ 166 h 357"/>
                <a:gd name="T88" fmla="*/ 86 w 366"/>
                <a:gd name="T89" fmla="*/ 218 h 357"/>
                <a:gd name="T90" fmla="*/ 130 w 366"/>
                <a:gd name="T91" fmla="*/ 263 h 357"/>
                <a:gd name="T92" fmla="*/ 190 w 366"/>
                <a:gd name="T93" fmla="*/ 284 h 357"/>
                <a:gd name="T94" fmla="*/ 230 w 366"/>
                <a:gd name="T95" fmla="*/ 271 h 357"/>
                <a:gd name="T96" fmla="*/ 267 w 366"/>
                <a:gd name="T97" fmla="*/ 224 h 357"/>
                <a:gd name="T98" fmla="*/ 275 w 366"/>
                <a:gd name="T99" fmla="*/ 151 h 357"/>
                <a:gd name="T100" fmla="*/ 230 w 366"/>
                <a:gd name="T101" fmla="*/ 99 h 357"/>
                <a:gd name="T102" fmla="*/ 200 w 366"/>
                <a:gd name="T103" fmla="*/ 84 h 357"/>
                <a:gd name="T104" fmla="*/ 158 w 366"/>
                <a:gd name="T105" fmla="*/ 89 h 357"/>
                <a:gd name="T106" fmla="*/ 105 w 366"/>
                <a:gd name="T107" fmla="*/ 119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6" h="357">
                  <a:moveTo>
                    <a:pt x="120" y="336"/>
                  </a:moveTo>
                  <a:cubicBezTo>
                    <a:pt x="120" y="333"/>
                    <a:pt x="120" y="329"/>
                    <a:pt x="120" y="326"/>
                  </a:cubicBezTo>
                  <a:cubicBezTo>
                    <a:pt x="119" y="320"/>
                    <a:pt x="117" y="315"/>
                    <a:pt x="118" y="309"/>
                  </a:cubicBezTo>
                  <a:cubicBezTo>
                    <a:pt x="118" y="307"/>
                    <a:pt x="121" y="304"/>
                    <a:pt x="118" y="302"/>
                  </a:cubicBezTo>
                  <a:cubicBezTo>
                    <a:pt x="114" y="301"/>
                    <a:pt x="113" y="305"/>
                    <a:pt x="111" y="306"/>
                  </a:cubicBezTo>
                  <a:cubicBezTo>
                    <a:pt x="104" y="308"/>
                    <a:pt x="100" y="320"/>
                    <a:pt x="92" y="314"/>
                  </a:cubicBezTo>
                  <a:cubicBezTo>
                    <a:pt x="83" y="307"/>
                    <a:pt x="77" y="315"/>
                    <a:pt x="70" y="316"/>
                  </a:cubicBezTo>
                  <a:cubicBezTo>
                    <a:pt x="65" y="315"/>
                    <a:pt x="59" y="322"/>
                    <a:pt x="55" y="318"/>
                  </a:cubicBezTo>
                  <a:cubicBezTo>
                    <a:pt x="50" y="313"/>
                    <a:pt x="58" y="309"/>
                    <a:pt x="59" y="304"/>
                  </a:cubicBezTo>
                  <a:cubicBezTo>
                    <a:pt x="60" y="299"/>
                    <a:pt x="63" y="293"/>
                    <a:pt x="55" y="291"/>
                  </a:cubicBezTo>
                  <a:cubicBezTo>
                    <a:pt x="57" y="289"/>
                    <a:pt x="59" y="290"/>
                    <a:pt x="62" y="289"/>
                  </a:cubicBezTo>
                  <a:cubicBezTo>
                    <a:pt x="69" y="287"/>
                    <a:pt x="68" y="280"/>
                    <a:pt x="68" y="275"/>
                  </a:cubicBezTo>
                  <a:cubicBezTo>
                    <a:pt x="69" y="269"/>
                    <a:pt x="62" y="270"/>
                    <a:pt x="58" y="270"/>
                  </a:cubicBezTo>
                  <a:cubicBezTo>
                    <a:pt x="51" y="270"/>
                    <a:pt x="44" y="270"/>
                    <a:pt x="40" y="277"/>
                  </a:cubicBezTo>
                  <a:cubicBezTo>
                    <a:pt x="28" y="274"/>
                    <a:pt x="20" y="262"/>
                    <a:pt x="21" y="246"/>
                  </a:cubicBezTo>
                  <a:cubicBezTo>
                    <a:pt x="28" y="243"/>
                    <a:pt x="33" y="236"/>
                    <a:pt x="30" y="230"/>
                  </a:cubicBezTo>
                  <a:cubicBezTo>
                    <a:pt x="28" y="224"/>
                    <a:pt x="19" y="225"/>
                    <a:pt x="13" y="228"/>
                  </a:cubicBezTo>
                  <a:cubicBezTo>
                    <a:pt x="13" y="228"/>
                    <a:pt x="13" y="229"/>
                    <a:pt x="12" y="229"/>
                  </a:cubicBezTo>
                  <a:cubicBezTo>
                    <a:pt x="11" y="222"/>
                    <a:pt x="3" y="224"/>
                    <a:pt x="0" y="217"/>
                  </a:cubicBezTo>
                  <a:cubicBezTo>
                    <a:pt x="6" y="214"/>
                    <a:pt x="12" y="210"/>
                    <a:pt x="17" y="206"/>
                  </a:cubicBezTo>
                  <a:cubicBezTo>
                    <a:pt x="21" y="204"/>
                    <a:pt x="21" y="201"/>
                    <a:pt x="16" y="199"/>
                  </a:cubicBezTo>
                  <a:cubicBezTo>
                    <a:pt x="2" y="191"/>
                    <a:pt x="2" y="191"/>
                    <a:pt x="11" y="178"/>
                  </a:cubicBezTo>
                  <a:cubicBezTo>
                    <a:pt x="14" y="178"/>
                    <a:pt x="17" y="178"/>
                    <a:pt x="20" y="176"/>
                  </a:cubicBezTo>
                  <a:cubicBezTo>
                    <a:pt x="22" y="173"/>
                    <a:pt x="30" y="174"/>
                    <a:pt x="29" y="169"/>
                  </a:cubicBezTo>
                  <a:cubicBezTo>
                    <a:pt x="28" y="163"/>
                    <a:pt x="22" y="161"/>
                    <a:pt x="16" y="161"/>
                  </a:cubicBezTo>
                  <a:cubicBezTo>
                    <a:pt x="16" y="160"/>
                    <a:pt x="16" y="159"/>
                    <a:pt x="16" y="159"/>
                  </a:cubicBezTo>
                  <a:cubicBezTo>
                    <a:pt x="15" y="158"/>
                    <a:pt x="15" y="157"/>
                    <a:pt x="14" y="156"/>
                  </a:cubicBezTo>
                  <a:cubicBezTo>
                    <a:pt x="12" y="155"/>
                    <a:pt x="11" y="155"/>
                    <a:pt x="9" y="154"/>
                  </a:cubicBezTo>
                  <a:cubicBezTo>
                    <a:pt x="8" y="153"/>
                    <a:pt x="8" y="152"/>
                    <a:pt x="7" y="151"/>
                  </a:cubicBezTo>
                  <a:cubicBezTo>
                    <a:pt x="7" y="150"/>
                    <a:pt x="7" y="149"/>
                    <a:pt x="7" y="149"/>
                  </a:cubicBezTo>
                  <a:cubicBezTo>
                    <a:pt x="7" y="148"/>
                    <a:pt x="7" y="147"/>
                    <a:pt x="7" y="147"/>
                  </a:cubicBezTo>
                  <a:cubicBezTo>
                    <a:pt x="8" y="147"/>
                    <a:pt x="9" y="146"/>
                    <a:pt x="11" y="146"/>
                  </a:cubicBezTo>
                  <a:cubicBezTo>
                    <a:pt x="17" y="146"/>
                    <a:pt x="24" y="144"/>
                    <a:pt x="25" y="138"/>
                  </a:cubicBezTo>
                  <a:cubicBezTo>
                    <a:pt x="27" y="133"/>
                    <a:pt x="20" y="130"/>
                    <a:pt x="16" y="127"/>
                  </a:cubicBezTo>
                  <a:cubicBezTo>
                    <a:pt x="16" y="126"/>
                    <a:pt x="14" y="126"/>
                    <a:pt x="13" y="125"/>
                  </a:cubicBezTo>
                  <a:cubicBezTo>
                    <a:pt x="13" y="125"/>
                    <a:pt x="13" y="125"/>
                    <a:pt x="13" y="124"/>
                  </a:cubicBezTo>
                  <a:cubicBezTo>
                    <a:pt x="13" y="124"/>
                    <a:pt x="13" y="123"/>
                    <a:pt x="13" y="123"/>
                  </a:cubicBezTo>
                  <a:cubicBezTo>
                    <a:pt x="20" y="121"/>
                    <a:pt x="26" y="120"/>
                    <a:pt x="33" y="120"/>
                  </a:cubicBezTo>
                  <a:cubicBezTo>
                    <a:pt x="37" y="120"/>
                    <a:pt x="41" y="120"/>
                    <a:pt x="45" y="120"/>
                  </a:cubicBezTo>
                  <a:cubicBezTo>
                    <a:pt x="48" y="120"/>
                    <a:pt x="52" y="122"/>
                    <a:pt x="54" y="118"/>
                  </a:cubicBezTo>
                  <a:cubicBezTo>
                    <a:pt x="55" y="114"/>
                    <a:pt x="51" y="111"/>
                    <a:pt x="49" y="110"/>
                  </a:cubicBezTo>
                  <a:cubicBezTo>
                    <a:pt x="44" y="106"/>
                    <a:pt x="42" y="100"/>
                    <a:pt x="38" y="96"/>
                  </a:cubicBezTo>
                  <a:cubicBezTo>
                    <a:pt x="35" y="89"/>
                    <a:pt x="39" y="88"/>
                    <a:pt x="45" y="88"/>
                  </a:cubicBezTo>
                  <a:cubicBezTo>
                    <a:pt x="49" y="88"/>
                    <a:pt x="55" y="90"/>
                    <a:pt x="58" y="86"/>
                  </a:cubicBezTo>
                  <a:cubicBezTo>
                    <a:pt x="63" y="80"/>
                    <a:pt x="55" y="74"/>
                    <a:pt x="57" y="68"/>
                  </a:cubicBezTo>
                  <a:cubicBezTo>
                    <a:pt x="59" y="67"/>
                    <a:pt x="61" y="68"/>
                    <a:pt x="63" y="68"/>
                  </a:cubicBezTo>
                  <a:cubicBezTo>
                    <a:pt x="71" y="70"/>
                    <a:pt x="81" y="75"/>
                    <a:pt x="86" y="72"/>
                  </a:cubicBezTo>
                  <a:cubicBezTo>
                    <a:pt x="93" y="68"/>
                    <a:pt x="88" y="57"/>
                    <a:pt x="89" y="49"/>
                  </a:cubicBezTo>
                  <a:cubicBezTo>
                    <a:pt x="89" y="42"/>
                    <a:pt x="91" y="40"/>
                    <a:pt x="98" y="40"/>
                  </a:cubicBezTo>
                  <a:cubicBezTo>
                    <a:pt x="102" y="40"/>
                    <a:pt x="107" y="42"/>
                    <a:pt x="108" y="36"/>
                  </a:cubicBezTo>
                  <a:cubicBezTo>
                    <a:pt x="111" y="23"/>
                    <a:pt x="116" y="31"/>
                    <a:pt x="121" y="35"/>
                  </a:cubicBezTo>
                  <a:cubicBezTo>
                    <a:pt x="126" y="38"/>
                    <a:pt x="127" y="46"/>
                    <a:pt x="134" y="49"/>
                  </a:cubicBezTo>
                  <a:cubicBezTo>
                    <a:pt x="134" y="47"/>
                    <a:pt x="134" y="47"/>
                    <a:pt x="135" y="46"/>
                  </a:cubicBezTo>
                  <a:cubicBezTo>
                    <a:pt x="138" y="25"/>
                    <a:pt x="141" y="23"/>
                    <a:pt x="159" y="33"/>
                  </a:cubicBezTo>
                  <a:cubicBezTo>
                    <a:pt x="163" y="35"/>
                    <a:pt x="163" y="32"/>
                    <a:pt x="165" y="31"/>
                  </a:cubicBezTo>
                  <a:cubicBezTo>
                    <a:pt x="174" y="22"/>
                    <a:pt x="174" y="11"/>
                    <a:pt x="176" y="0"/>
                  </a:cubicBezTo>
                  <a:cubicBezTo>
                    <a:pt x="179" y="1"/>
                    <a:pt x="181" y="4"/>
                    <a:pt x="181" y="7"/>
                  </a:cubicBezTo>
                  <a:cubicBezTo>
                    <a:pt x="182" y="14"/>
                    <a:pt x="188" y="17"/>
                    <a:pt x="191" y="23"/>
                  </a:cubicBezTo>
                  <a:cubicBezTo>
                    <a:pt x="192" y="26"/>
                    <a:pt x="192" y="30"/>
                    <a:pt x="196" y="30"/>
                  </a:cubicBezTo>
                  <a:cubicBezTo>
                    <a:pt x="201" y="30"/>
                    <a:pt x="201" y="26"/>
                    <a:pt x="202" y="22"/>
                  </a:cubicBezTo>
                  <a:cubicBezTo>
                    <a:pt x="205" y="14"/>
                    <a:pt x="213" y="13"/>
                    <a:pt x="215" y="19"/>
                  </a:cubicBezTo>
                  <a:cubicBezTo>
                    <a:pt x="220" y="29"/>
                    <a:pt x="222" y="23"/>
                    <a:pt x="227" y="20"/>
                  </a:cubicBezTo>
                  <a:cubicBezTo>
                    <a:pt x="232" y="17"/>
                    <a:pt x="235" y="7"/>
                    <a:pt x="243" y="16"/>
                  </a:cubicBezTo>
                  <a:cubicBezTo>
                    <a:pt x="243" y="19"/>
                    <a:pt x="243" y="23"/>
                    <a:pt x="244" y="26"/>
                  </a:cubicBezTo>
                  <a:cubicBezTo>
                    <a:pt x="244" y="33"/>
                    <a:pt x="244" y="40"/>
                    <a:pt x="250" y="44"/>
                  </a:cubicBezTo>
                  <a:cubicBezTo>
                    <a:pt x="253" y="46"/>
                    <a:pt x="258" y="43"/>
                    <a:pt x="261" y="40"/>
                  </a:cubicBezTo>
                  <a:cubicBezTo>
                    <a:pt x="264" y="38"/>
                    <a:pt x="265" y="34"/>
                    <a:pt x="269" y="37"/>
                  </a:cubicBezTo>
                  <a:cubicBezTo>
                    <a:pt x="273" y="38"/>
                    <a:pt x="273" y="42"/>
                    <a:pt x="272" y="45"/>
                  </a:cubicBezTo>
                  <a:cubicBezTo>
                    <a:pt x="271" y="58"/>
                    <a:pt x="277" y="58"/>
                    <a:pt x="286" y="54"/>
                  </a:cubicBezTo>
                  <a:cubicBezTo>
                    <a:pt x="290" y="52"/>
                    <a:pt x="295" y="54"/>
                    <a:pt x="297" y="49"/>
                  </a:cubicBezTo>
                  <a:cubicBezTo>
                    <a:pt x="298" y="50"/>
                    <a:pt x="299" y="50"/>
                    <a:pt x="299" y="51"/>
                  </a:cubicBezTo>
                  <a:cubicBezTo>
                    <a:pt x="299" y="54"/>
                    <a:pt x="299" y="57"/>
                    <a:pt x="299" y="59"/>
                  </a:cubicBezTo>
                  <a:cubicBezTo>
                    <a:pt x="299" y="61"/>
                    <a:pt x="299" y="63"/>
                    <a:pt x="299" y="65"/>
                  </a:cubicBezTo>
                  <a:cubicBezTo>
                    <a:pt x="298" y="68"/>
                    <a:pt x="297" y="71"/>
                    <a:pt x="296" y="73"/>
                  </a:cubicBezTo>
                  <a:cubicBezTo>
                    <a:pt x="294" y="80"/>
                    <a:pt x="291" y="87"/>
                    <a:pt x="304" y="84"/>
                  </a:cubicBezTo>
                  <a:cubicBezTo>
                    <a:pt x="309" y="83"/>
                    <a:pt x="315" y="82"/>
                    <a:pt x="320" y="86"/>
                  </a:cubicBezTo>
                  <a:cubicBezTo>
                    <a:pt x="316" y="93"/>
                    <a:pt x="310" y="97"/>
                    <a:pt x="308" y="105"/>
                  </a:cubicBezTo>
                  <a:cubicBezTo>
                    <a:pt x="315" y="106"/>
                    <a:pt x="321" y="104"/>
                    <a:pt x="326" y="106"/>
                  </a:cubicBezTo>
                  <a:cubicBezTo>
                    <a:pt x="331" y="109"/>
                    <a:pt x="345" y="108"/>
                    <a:pt x="335" y="121"/>
                  </a:cubicBezTo>
                  <a:cubicBezTo>
                    <a:pt x="332" y="124"/>
                    <a:pt x="336" y="125"/>
                    <a:pt x="338" y="126"/>
                  </a:cubicBezTo>
                  <a:cubicBezTo>
                    <a:pt x="349" y="133"/>
                    <a:pt x="348" y="139"/>
                    <a:pt x="337" y="146"/>
                  </a:cubicBezTo>
                  <a:cubicBezTo>
                    <a:pt x="336" y="147"/>
                    <a:pt x="335" y="149"/>
                    <a:pt x="333" y="150"/>
                  </a:cubicBezTo>
                  <a:cubicBezTo>
                    <a:pt x="322" y="161"/>
                    <a:pt x="321" y="162"/>
                    <a:pt x="335" y="171"/>
                  </a:cubicBezTo>
                  <a:cubicBezTo>
                    <a:pt x="338" y="173"/>
                    <a:pt x="341" y="180"/>
                    <a:pt x="347" y="175"/>
                  </a:cubicBezTo>
                  <a:cubicBezTo>
                    <a:pt x="356" y="177"/>
                    <a:pt x="362" y="184"/>
                    <a:pt x="366" y="190"/>
                  </a:cubicBezTo>
                  <a:cubicBezTo>
                    <a:pt x="364" y="196"/>
                    <a:pt x="354" y="189"/>
                    <a:pt x="355" y="199"/>
                  </a:cubicBezTo>
                  <a:cubicBezTo>
                    <a:pt x="360" y="210"/>
                    <a:pt x="357" y="214"/>
                    <a:pt x="345" y="212"/>
                  </a:cubicBezTo>
                  <a:cubicBezTo>
                    <a:pt x="343" y="212"/>
                    <a:pt x="340" y="213"/>
                    <a:pt x="338" y="214"/>
                  </a:cubicBezTo>
                  <a:cubicBezTo>
                    <a:pt x="324" y="218"/>
                    <a:pt x="324" y="223"/>
                    <a:pt x="335" y="233"/>
                  </a:cubicBezTo>
                  <a:cubicBezTo>
                    <a:pt x="337" y="236"/>
                    <a:pt x="340" y="238"/>
                    <a:pt x="343" y="241"/>
                  </a:cubicBezTo>
                  <a:cubicBezTo>
                    <a:pt x="339" y="242"/>
                    <a:pt x="336" y="244"/>
                    <a:pt x="332" y="246"/>
                  </a:cubicBezTo>
                  <a:cubicBezTo>
                    <a:pt x="326" y="245"/>
                    <a:pt x="319" y="243"/>
                    <a:pt x="316" y="250"/>
                  </a:cubicBezTo>
                  <a:cubicBezTo>
                    <a:pt x="314" y="258"/>
                    <a:pt x="318" y="263"/>
                    <a:pt x="326" y="265"/>
                  </a:cubicBezTo>
                  <a:cubicBezTo>
                    <a:pt x="328" y="266"/>
                    <a:pt x="330" y="267"/>
                    <a:pt x="329" y="270"/>
                  </a:cubicBezTo>
                  <a:cubicBezTo>
                    <a:pt x="328" y="273"/>
                    <a:pt x="326" y="272"/>
                    <a:pt x="324" y="272"/>
                  </a:cubicBezTo>
                  <a:cubicBezTo>
                    <a:pt x="315" y="273"/>
                    <a:pt x="306" y="271"/>
                    <a:pt x="296" y="275"/>
                  </a:cubicBezTo>
                  <a:cubicBezTo>
                    <a:pt x="300" y="278"/>
                    <a:pt x="303" y="280"/>
                    <a:pt x="306" y="282"/>
                  </a:cubicBezTo>
                  <a:cubicBezTo>
                    <a:pt x="300" y="283"/>
                    <a:pt x="299" y="286"/>
                    <a:pt x="303" y="291"/>
                  </a:cubicBezTo>
                  <a:cubicBezTo>
                    <a:pt x="306" y="295"/>
                    <a:pt x="309" y="300"/>
                    <a:pt x="309" y="306"/>
                  </a:cubicBezTo>
                  <a:cubicBezTo>
                    <a:pt x="309" y="306"/>
                    <a:pt x="309" y="306"/>
                    <a:pt x="309" y="306"/>
                  </a:cubicBezTo>
                  <a:cubicBezTo>
                    <a:pt x="308" y="307"/>
                    <a:pt x="307" y="307"/>
                    <a:pt x="306" y="307"/>
                  </a:cubicBezTo>
                  <a:cubicBezTo>
                    <a:pt x="304" y="307"/>
                    <a:pt x="301" y="306"/>
                    <a:pt x="299" y="306"/>
                  </a:cubicBezTo>
                  <a:cubicBezTo>
                    <a:pt x="296" y="302"/>
                    <a:pt x="292" y="304"/>
                    <a:pt x="288" y="302"/>
                  </a:cubicBezTo>
                  <a:cubicBezTo>
                    <a:pt x="282" y="298"/>
                    <a:pt x="278" y="300"/>
                    <a:pt x="281" y="308"/>
                  </a:cubicBezTo>
                  <a:cubicBezTo>
                    <a:pt x="282" y="312"/>
                    <a:pt x="284" y="316"/>
                    <a:pt x="281" y="319"/>
                  </a:cubicBezTo>
                  <a:cubicBezTo>
                    <a:pt x="276" y="322"/>
                    <a:pt x="271" y="319"/>
                    <a:pt x="267" y="316"/>
                  </a:cubicBezTo>
                  <a:cubicBezTo>
                    <a:pt x="259" y="311"/>
                    <a:pt x="256" y="314"/>
                    <a:pt x="256" y="323"/>
                  </a:cubicBezTo>
                  <a:cubicBezTo>
                    <a:pt x="256" y="329"/>
                    <a:pt x="256" y="334"/>
                    <a:pt x="256" y="340"/>
                  </a:cubicBezTo>
                  <a:cubicBezTo>
                    <a:pt x="255" y="346"/>
                    <a:pt x="252" y="346"/>
                    <a:pt x="248" y="342"/>
                  </a:cubicBezTo>
                  <a:cubicBezTo>
                    <a:pt x="243" y="337"/>
                    <a:pt x="234" y="337"/>
                    <a:pt x="231" y="329"/>
                  </a:cubicBezTo>
                  <a:cubicBezTo>
                    <a:pt x="229" y="325"/>
                    <a:pt x="225" y="327"/>
                    <a:pt x="224" y="331"/>
                  </a:cubicBezTo>
                  <a:cubicBezTo>
                    <a:pt x="224" y="334"/>
                    <a:pt x="224" y="337"/>
                    <a:pt x="224" y="339"/>
                  </a:cubicBezTo>
                  <a:cubicBezTo>
                    <a:pt x="224" y="341"/>
                    <a:pt x="223" y="343"/>
                    <a:pt x="223" y="345"/>
                  </a:cubicBezTo>
                  <a:cubicBezTo>
                    <a:pt x="223" y="347"/>
                    <a:pt x="222" y="348"/>
                    <a:pt x="222" y="350"/>
                  </a:cubicBezTo>
                  <a:cubicBezTo>
                    <a:pt x="219" y="348"/>
                    <a:pt x="217" y="346"/>
                    <a:pt x="215" y="344"/>
                  </a:cubicBezTo>
                  <a:cubicBezTo>
                    <a:pt x="214" y="340"/>
                    <a:pt x="210" y="339"/>
                    <a:pt x="208" y="337"/>
                  </a:cubicBezTo>
                  <a:cubicBezTo>
                    <a:pt x="204" y="333"/>
                    <a:pt x="203" y="323"/>
                    <a:pt x="198" y="325"/>
                  </a:cubicBezTo>
                  <a:cubicBezTo>
                    <a:pt x="192" y="327"/>
                    <a:pt x="193" y="336"/>
                    <a:pt x="190" y="342"/>
                  </a:cubicBezTo>
                  <a:cubicBezTo>
                    <a:pt x="189" y="345"/>
                    <a:pt x="188" y="348"/>
                    <a:pt x="187" y="352"/>
                  </a:cubicBezTo>
                  <a:cubicBezTo>
                    <a:pt x="185" y="357"/>
                    <a:pt x="183" y="356"/>
                    <a:pt x="179" y="353"/>
                  </a:cubicBezTo>
                  <a:cubicBezTo>
                    <a:pt x="174" y="338"/>
                    <a:pt x="171" y="355"/>
                    <a:pt x="167" y="354"/>
                  </a:cubicBezTo>
                  <a:cubicBezTo>
                    <a:pt x="167" y="354"/>
                    <a:pt x="166" y="354"/>
                    <a:pt x="165" y="353"/>
                  </a:cubicBezTo>
                  <a:cubicBezTo>
                    <a:pt x="160" y="347"/>
                    <a:pt x="159" y="331"/>
                    <a:pt x="147" y="347"/>
                  </a:cubicBezTo>
                  <a:cubicBezTo>
                    <a:pt x="146" y="348"/>
                    <a:pt x="144" y="348"/>
                    <a:pt x="143" y="346"/>
                  </a:cubicBezTo>
                  <a:cubicBezTo>
                    <a:pt x="141" y="343"/>
                    <a:pt x="139" y="344"/>
                    <a:pt x="136" y="346"/>
                  </a:cubicBezTo>
                  <a:cubicBezTo>
                    <a:pt x="124" y="354"/>
                    <a:pt x="124" y="354"/>
                    <a:pt x="122" y="339"/>
                  </a:cubicBezTo>
                  <a:cubicBezTo>
                    <a:pt x="122" y="338"/>
                    <a:pt x="121" y="337"/>
                    <a:pt x="120" y="336"/>
                  </a:cubicBezTo>
                  <a:close/>
                  <a:moveTo>
                    <a:pt x="94" y="130"/>
                  </a:moveTo>
                  <a:cubicBezTo>
                    <a:pt x="87" y="128"/>
                    <a:pt x="80" y="127"/>
                    <a:pt x="73" y="127"/>
                  </a:cubicBezTo>
                  <a:cubicBezTo>
                    <a:pt x="70" y="128"/>
                    <a:pt x="66" y="128"/>
                    <a:pt x="69" y="133"/>
                  </a:cubicBezTo>
                  <a:cubicBezTo>
                    <a:pt x="74" y="138"/>
                    <a:pt x="77" y="145"/>
                    <a:pt x="86" y="144"/>
                  </a:cubicBezTo>
                  <a:cubicBezTo>
                    <a:pt x="88" y="152"/>
                    <a:pt x="89" y="159"/>
                    <a:pt x="82" y="166"/>
                  </a:cubicBezTo>
                  <a:cubicBezTo>
                    <a:pt x="78" y="171"/>
                    <a:pt x="72" y="178"/>
                    <a:pt x="79" y="187"/>
                  </a:cubicBezTo>
                  <a:cubicBezTo>
                    <a:pt x="81" y="191"/>
                    <a:pt x="90" y="199"/>
                    <a:pt x="82" y="208"/>
                  </a:cubicBezTo>
                  <a:cubicBezTo>
                    <a:pt x="79" y="211"/>
                    <a:pt x="83" y="215"/>
                    <a:pt x="86" y="218"/>
                  </a:cubicBezTo>
                  <a:cubicBezTo>
                    <a:pt x="91" y="224"/>
                    <a:pt x="101" y="230"/>
                    <a:pt x="100" y="235"/>
                  </a:cubicBezTo>
                  <a:cubicBezTo>
                    <a:pt x="98" y="253"/>
                    <a:pt x="111" y="254"/>
                    <a:pt x="122" y="258"/>
                  </a:cubicBezTo>
                  <a:cubicBezTo>
                    <a:pt x="125" y="259"/>
                    <a:pt x="128" y="259"/>
                    <a:pt x="130" y="263"/>
                  </a:cubicBezTo>
                  <a:cubicBezTo>
                    <a:pt x="137" y="278"/>
                    <a:pt x="142" y="280"/>
                    <a:pt x="157" y="274"/>
                  </a:cubicBezTo>
                  <a:cubicBezTo>
                    <a:pt x="160" y="272"/>
                    <a:pt x="165" y="270"/>
                    <a:pt x="166" y="274"/>
                  </a:cubicBezTo>
                  <a:cubicBezTo>
                    <a:pt x="170" y="286"/>
                    <a:pt x="182" y="282"/>
                    <a:pt x="190" y="284"/>
                  </a:cubicBezTo>
                  <a:cubicBezTo>
                    <a:pt x="195" y="286"/>
                    <a:pt x="201" y="285"/>
                    <a:pt x="202" y="277"/>
                  </a:cubicBezTo>
                  <a:cubicBezTo>
                    <a:pt x="202" y="274"/>
                    <a:pt x="203" y="268"/>
                    <a:pt x="207" y="272"/>
                  </a:cubicBezTo>
                  <a:cubicBezTo>
                    <a:pt x="215" y="279"/>
                    <a:pt x="223" y="273"/>
                    <a:pt x="230" y="271"/>
                  </a:cubicBezTo>
                  <a:cubicBezTo>
                    <a:pt x="238" y="268"/>
                    <a:pt x="246" y="262"/>
                    <a:pt x="251" y="255"/>
                  </a:cubicBezTo>
                  <a:cubicBezTo>
                    <a:pt x="257" y="248"/>
                    <a:pt x="266" y="241"/>
                    <a:pt x="263" y="229"/>
                  </a:cubicBezTo>
                  <a:cubicBezTo>
                    <a:pt x="262" y="227"/>
                    <a:pt x="265" y="225"/>
                    <a:pt x="267" y="224"/>
                  </a:cubicBezTo>
                  <a:cubicBezTo>
                    <a:pt x="271" y="223"/>
                    <a:pt x="271" y="221"/>
                    <a:pt x="273" y="218"/>
                  </a:cubicBezTo>
                  <a:cubicBezTo>
                    <a:pt x="284" y="203"/>
                    <a:pt x="274" y="186"/>
                    <a:pt x="281" y="171"/>
                  </a:cubicBezTo>
                  <a:cubicBezTo>
                    <a:pt x="285" y="162"/>
                    <a:pt x="275" y="158"/>
                    <a:pt x="275" y="151"/>
                  </a:cubicBezTo>
                  <a:cubicBezTo>
                    <a:pt x="275" y="142"/>
                    <a:pt x="273" y="132"/>
                    <a:pt x="264" y="126"/>
                  </a:cubicBezTo>
                  <a:cubicBezTo>
                    <a:pt x="258" y="121"/>
                    <a:pt x="249" y="115"/>
                    <a:pt x="247" y="111"/>
                  </a:cubicBezTo>
                  <a:cubicBezTo>
                    <a:pt x="243" y="101"/>
                    <a:pt x="239" y="98"/>
                    <a:pt x="230" y="99"/>
                  </a:cubicBezTo>
                  <a:cubicBezTo>
                    <a:pt x="228" y="99"/>
                    <a:pt x="226" y="97"/>
                    <a:pt x="225" y="96"/>
                  </a:cubicBezTo>
                  <a:cubicBezTo>
                    <a:pt x="221" y="88"/>
                    <a:pt x="208" y="91"/>
                    <a:pt x="205" y="82"/>
                  </a:cubicBezTo>
                  <a:cubicBezTo>
                    <a:pt x="204" y="80"/>
                    <a:pt x="201" y="82"/>
                    <a:pt x="200" y="84"/>
                  </a:cubicBezTo>
                  <a:cubicBezTo>
                    <a:pt x="196" y="89"/>
                    <a:pt x="193" y="88"/>
                    <a:pt x="190" y="84"/>
                  </a:cubicBezTo>
                  <a:cubicBezTo>
                    <a:pt x="188" y="81"/>
                    <a:pt x="186" y="81"/>
                    <a:pt x="184" y="83"/>
                  </a:cubicBezTo>
                  <a:cubicBezTo>
                    <a:pt x="176" y="90"/>
                    <a:pt x="164" y="79"/>
                    <a:pt x="158" y="89"/>
                  </a:cubicBezTo>
                  <a:cubicBezTo>
                    <a:pt x="145" y="79"/>
                    <a:pt x="140" y="95"/>
                    <a:pt x="132" y="98"/>
                  </a:cubicBezTo>
                  <a:cubicBezTo>
                    <a:pt x="124" y="101"/>
                    <a:pt x="109" y="104"/>
                    <a:pt x="107" y="118"/>
                  </a:cubicBezTo>
                  <a:cubicBezTo>
                    <a:pt x="107" y="119"/>
                    <a:pt x="106" y="119"/>
                    <a:pt x="105" y="119"/>
                  </a:cubicBezTo>
                  <a:cubicBezTo>
                    <a:pt x="100" y="119"/>
                    <a:pt x="99" y="121"/>
                    <a:pt x="100" y="126"/>
                  </a:cubicBezTo>
                  <a:cubicBezTo>
                    <a:pt x="101" y="131"/>
                    <a:pt x="96" y="129"/>
                    <a:pt x="94" y="13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3" name="Freeform 8">
              <a:extLst>
                <a:ext uri="{FF2B5EF4-FFF2-40B4-BE49-F238E27FC236}">
                  <a16:creationId xmlns:a16="http://schemas.microsoft.com/office/drawing/2014/main" id="{A53F6A6B-74CB-4F50-8332-98FC9A559144}"/>
                </a:ext>
              </a:extLst>
            </p:cNvPr>
            <p:cNvSpPr/>
            <p:nvPr/>
          </p:nvSpPr>
          <p:spPr bwMode="auto">
            <a:xfrm>
              <a:off x="2684463" y="2705100"/>
              <a:ext cx="163513" cy="117475"/>
            </a:xfrm>
            <a:custGeom>
              <a:avLst/>
              <a:gdLst>
                <a:gd name="T0" fmla="*/ 143 w 143"/>
                <a:gd name="T1" fmla="*/ 12 h 102"/>
                <a:gd name="T2" fmla="*/ 132 w 143"/>
                <a:gd name="T3" fmla="*/ 43 h 102"/>
                <a:gd name="T4" fmla="*/ 126 w 143"/>
                <a:gd name="T5" fmla="*/ 45 h 102"/>
                <a:gd name="T6" fmla="*/ 102 w 143"/>
                <a:gd name="T7" fmla="*/ 58 h 102"/>
                <a:gd name="T8" fmla="*/ 101 w 143"/>
                <a:gd name="T9" fmla="*/ 61 h 102"/>
                <a:gd name="T10" fmla="*/ 88 w 143"/>
                <a:gd name="T11" fmla="*/ 47 h 102"/>
                <a:gd name="T12" fmla="*/ 75 w 143"/>
                <a:gd name="T13" fmla="*/ 48 h 102"/>
                <a:gd name="T14" fmla="*/ 65 w 143"/>
                <a:gd name="T15" fmla="*/ 52 h 102"/>
                <a:gd name="T16" fmla="*/ 56 w 143"/>
                <a:gd name="T17" fmla="*/ 61 h 102"/>
                <a:gd name="T18" fmla="*/ 53 w 143"/>
                <a:gd name="T19" fmla="*/ 84 h 102"/>
                <a:gd name="T20" fmla="*/ 30 w 143"/>
                <a:gd name="T21" fmla="*/ 80 h 102"/>
                <a:gd name="T22" fmla="*/ 24 w 143"/>
                <a:gd name="T23" fmla="*/ 80 h 102"/>
                <a:gd name="T24" fmla="*/ 25 w 143"/>
                <a:gd name="T25" fmla="*/ 98 h 102"/>
                <a:gd name="T26" fmla="*/ 12 w 143"/>
                <a:gd name="T27" fmla="*/ 100 h 102"/>
                <a:gd name="T28" fmla="*/ 1 w 143"/>
                <a:gd name="T29" fmla="*/ 65 h 102"/>
                <a:gd name="T30" fmla="*/ 28 w 143"/>
                <a:gd name="T31" fmla="*/ 74 h 102"/>
                <a:gd name="T32" fmla="*/ 35 w 143"/>
                <a:gd name="T33" fmla="*/ 64 h 102"/>
                <a:gd name="T34" fmla="*/ 30 w 143"/>
                <a:gd name="T35" fmla="*/ 51 h 102"/>
                <a:gd name="T36" fmla="*/ 51 w 143"/>
                <a:gd name="T37" fmla="*/ 48 h 102"/>
                <a:gd name="T38" fmla="*/ 59 w 143"/>
                <a:gd name="T39" fmla="*/ 28 h 102"/>
                <a:gd name="T40" fmla="*/ 63 w 143"/>
                <a:gd name="T41" fmla="*/ 21 h 102"/>
                <a:gd name="T42" fmla="*/ 72 w 143"/>
                <a:gd name="T43" fmla="*/ 25 h 102"/>
                <a:gd name="T44" fmla="*/ 97 w 143"/>
                <a:gd name="T45" fmla="*/ 33 h 102"/>
                <a:gd name="T46" fmla="*/ 105 w 143"/>
                <a:gd name="T47" fmla="*/ 31 h 102"/>
                <a:gd name="T48" fmla="*/ 108 w 143"/>
                <a:gd name="T49" fmla="*/ 28 h 102"/>
                <a:gd name="T50" fmla="*/ 122 w 143"/>
                <a:gd name="T51" fmla="*/ 21 h 102"/>
                <a:gd name="T52" fmla="*/ 125 w 143"/>
                <a:gd name="T53" fmla="*/ 14 h 102"/>
                <a:gd name="T54" fmla="*/ 132 w 143"/>
                <a:gd name="T55" fmla="*/ 1 h 102"/>
                <a:gd name="T56" fmla="*/ 143 w 143"/>
                <a:gd name="T57" fmla="*/ 1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3" h="102">
                  <a:moveTo>
                    <a:pt x="143" y="12"/>
                  </a:moveTo>
                  <a:cubicBezTo>
                    <a:pt x="141" y="23"/>
                    <a:pt x="141" y="34"/>
                    <a:pt x="132" y="43"/>
                  </a:cubicBezTo>
                  <a:cubicBezTo>
                    <a:pt x="130" y="44"/>
                    <a:pt x="130" y="47"/>
                    <a:pt x="126" y="45"/>
                  </a:cubicBezTo>
                  <a:cubicBezTo>
                    <a:pt x="108" y="35"/>
                    <a:pt x="105" y="37"/>
                    <a:pt x="102" y="58"/>
                  </a:cubicBezTo>
                  <a:cubicBezTo>
                    <a:pt x="101" y="59"/>
                    <a:pt x="101" y="59"/>
                    <a:pt x="101" y="61"/>
                  </a:cubicBezTo>
                  <a:cubicBezTo>
                    <a:pt x="94" y="58"/>
                    <a:pt x="93" y="50"/>
                    <a:pt x="88" y="47"/>
                  </a:cubicBezTo>
                  <a:cubicBezTo>
                    <a:pt x="83" y="43"/>
                    <a:pt x="78" y="35"/>
                    <a:pt x="75" y="48"/>
                  </a:cubicBezTo>
                  <a:cubicBezTo>
                    <a:pt x="74" y="54"/>
                    <a:pt x="69" y="52"/>
                    <a:pt x="65" y="52"/>
                  </a:cubicBezTo>
                  <a:cubicBezTo>
                    <a:pt x="58" y="52"/>
                    <a:pt x="56" y="54"/>
                    <a:pt x="56" y="61"/>
                  </a:cubicBezTo>
                  <a:cubicBezTo>
                    <a:pt x="55" y="69"/>
                    <a:pt x="60" y="80"/>
                    <a:pt x="53" y="84"/>
                  </a:cubicBezTo>
                  <a:cubicBezTo>
                    <a:pt x="48" y="87"/>
                    <a:pt x="38" y="82"/>
                    <a:pt x="30" y="80"/>
                  </a:cubicBezTo>
                  <a:cubicBezTo>
                    <a:pt x="28" y="80"/>
                    <a:pt x="26" y="79"/>
                    <a:pt x="24" y="80"/>
                  </a:cubicBezTo>
                  <a:cubicBezTo>
                    <a:pt x="22" y="86"/>
                    <a:pt x="30" y="92"/>
                    <a:pt x="25" y="98"/>
                  </a:cubicBezTo>
                  <a:cubicBezTo>
                    <a:pt x="22" y="102"/>
                    <a:pt x="16" y="100"/>
                    <a:pt x="12" y="100"/>
                  </a:cubicBezTo>
                  <a:cubicBezTo>
                    <a:pt x="11" y="88"/>
                    <a:pt x="0" y="79"/>
                    <a:pt x="1" y="65"/>
                  </a:cubicBezTo>
                  <a:cubicBezTo>
                    <a:pt x="11" y="68"/>
                    <a:pt x="19" y="71"/>
                    <a:pt x="28" y="74"/>
                  </a:cubicBezTo>
                  <a:cubicBezTo>
                    <a:pt x="36" y="75"/>
                    <a:pt x="38" y="72"/>
                    <a:pt x="35" y="64"/>
                  </a:cubicBezTo>
                  <a:cubicBezTo>
                    <a:pt x="34" y="60"/>
                    <a:pt x="28" y="57"/>
                    <a:pt x="30" y="51"/>
                  </a:cubicBezTo>
                  <a:cubicBezTo>
                    <a:pt x="38" y="53"/>
                    <a:pt x="46" y="59"/>
                    <a:pt x="51" y="48"/>
                  </a:cubicBezTo>
                  <a:cubicBezTo>
                    <a:pt x="74" y="50"/>
                    <a:pt x="64" y="38"/>
                    <a:pt x="59" y="28"/>
                  </a:cubicBezTo>
                  <a:cubicBezTo>
                    <a:pt x="57" y="24"/>
                    <a:pt x="62" y="24"/>
                    <a:pt x="63" y="21"/>
                  </a:cubicBezTo>
                  <a:cubicBezTo>
                    <a:pt x="66" y="22"/>
                    <a:pt x="69" y="24"/>
                    <a:pt x="72" y="25"/>
                  </a:cubicBezTo>
                  <a:cubicBezTo>
                    <a:pt x="79" y="30"/>
                    <a:pt x="86" y="37"/>
                    <a:pt x="97" y="33"/>
                  </a:cubicBezTo>
                  <a:cubicBezTo>
                    <a:pt x="101" y="38"/>
                    <a:pt x="104" y="39"/>
                    <a:pt x="105" y="31"/>
                  </a:cubicBezTo>
                  <a:cubicBezTo>
                    <a:pt x="106" y="30"/>
                    <a:pt x="107" y="29"/>
                    <a:pt x="108" y="28"/>
                  </a:cubicBezTo>
                  <a:cubicBezTo>
                    <a:pt x="117" y="35"/>
                    <a:pt x="121" y="32"/>
                    <a:pt x="122" y="21"/>
                  </a:cubicBezTo>
                  <a:cubicBezTo>
                    <a:pt x="122" y="19"/>
                    <a:pt x="124" y="16"/>
                    <a:pt x="125" y="14"/>
                  </a:cubicBezTo>
                  <a:cubicBezTo>
                    <a:pt x="127" y="9"/>
                    <a:pt x="126" y="1"/>
                    <a:pt x="132" y="1"/>
                  </a:cubicBezTo>
                  <a:cubicBezTo>
                    <a:pt x="138" y="0"/>
                    <a:pt x="140" y="7"/>
                    <a:pt x="143"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4" name="Freeform 9">
              <a:extLst>
                <a:ext uri="{FF2B5EF4-FFF2-40B4-BE49-F238E27FC236}">
                  <a16:creationId xmlns:a16="http://schemas.microsoft.com/office/drawing/2014/main" id="{882DEF6E-30E8-49A0-A2FD-34E22EAE4CDA}"/>
                </a:ext>
              </a:extLst>
            </p:cNvPr>
            <p:cNvSpPr/>
            <p:nvPr/>
          </p:nvSpPr>
          <p:spPr bwMode="auto">
            <a:xfrm>
              <a:off x="2981325" y="2790825"/>
              <a:ext cx="96838" cy="134938"/>
            </a:xfrm>
            <a:custGeom>
              <a:avLst/>
              <a:gdLst>
                <a:gd name="T0" fmla="*/ 56 w 85"/>
                <a:gd name="T1" fmla="*/ 113 h 118"/>
                <a:gd name="T2" fmla="*/ 44 w 85"/>
                <a:gd name="T3" fmla="*/ 109 h 118"/>
                <a:gd name="T4" fmla="*/ 42 w 85"/>
                <a:gd name="T5" fmla="*/ 88 h 118"/>
                <a:gd name="T6" fmla="*/ 46 w 85"/>
                <a:gd name="T7" fmla="*/ 84 h 118"/>
                <a:gd name="T8" fmla="*/ 47 w 85"/>
                <a:gd name="T9" fmla="*/ 64 h 118"/>
                <a:gd name="T10" fmla="*/ 44 w 85"/>
                <a:gd name="T11" fmla="*/ 59 h 118"/>
                <a:gd name="T12" fmla="*/ 35 w 85"/>
                <a:gd name="T13" fmla="*/ 44 h 118"/>
                <a:gd name="T14" fmla="*/ 17 w 85"/>
                <a:gd name="T15" fmla="*/ 43 h 118"/>
                <a:gd name="T16" fmla="*/ 29 w 85"/>
                <a:gd name="T17" fmla="*/ 24 h 118"/>
                <a:gd name="T18" fmla="*/ 13 w 85"/>
                <a:gd name="T19" fmla="*/ 22 h 118"/>
                <a:gd name="T20" fmla="*/ 5 w 85"/>
                <a:gd name="T21" fmla="*/ 11 h 118"/>
                <a:gd name="T22" fmla="*/ 8 w 85"/>
                <a:gd name="T23" fmla="*/ 3 h 118"/>
                <a:gd name="T24" fmla="*/ 17 w 85"/>
                <a:gd name="T25" fmla="*/ 1 h 118"/>
                <a:gd name="T26" fmla="*/ 23 w 85"/>
                <a:gd name="T27" fmla="*/ 6 h 118"/>
                <a:gd name="T28" fmla="*/ 21 w 85"/>
                <a:gd name="T29" fmla="*/ 16 h 118"/>
                <a:gd name="T30" fmla="*/ 38 w 85"/>
                <a:gd name="T31" fmla="*/ 21 h 118"/>
                <a:gd name="T32" fmla="*/ 54 w 85"/>
                <a:gd name="T33" fmla="*/ 21 h 118"/>
                <a:gd name="T34" fmla="*/ 47 w 85"/>
                <a:gd name="T35" fmla="*/ 36 h 118"/>
                <a:gd name="T36" fmla="*/ 54 w 85"/>
                <a:gd name="T37" fmla="*/ 48 h 118"/>
                <a:gd name="T38" fmla="*/ 62 w 85"/>
                <a:gd name="T39" fmla="*/ 54 h 118"/>
                <a:gd name="T40" fmla="*/ 57 w 85"/>
                <a:gd name="T41" fmla="*/ 57 h 118"/>
                <a:gd name="T42" fmla="*/ 57 w 85"/>
                <a:gd name="T43" fmla="*/ 67 h 118"/>
                <a:gd name="T44" fmla="*/ 60 w 85"/>
                <a:gd name="T45" fmla="*/ 76 h 118"/>
                <a:gd name="T46" fmla="*/ 62 w 85"/>
                <a:gd name="T47" fmla="*/ 83 h 118"/>
                <a:gd name="T48" fmla="*/ 85 w 85"/>
                <a:gd name="T49" fmla="*/ 89 h 118"/>
                <a:gd name="T50" fmla="*/ 64 w 85"/>
                <a:gd name="T51" fmla="*/ 108 h 118"/>
                <a:gd name="T52" fmla="*/ 56 w 85"/>
                <a:gd name="T53" fmla="*/ 113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5" h="118">
                  <a:moveTo>
                    <a:pt x="56" y="113"/>
                  </a:moveTo>
                  <a:cubicBezTo>
                    <a:pt x="50" y="118"/>
                    <a:pt x="47" y="111"/>
                    <a:pt x="44" y="109"/>
                  </a:cubicBezTo>
                  <a:cubicBezTo>
                    <a:pt x="30" y="100"/>
                    <a:pt x="31" y="99"/>
                    <a:pt x="42" y="88"/>
                  </a:cubicBezTo>
                  <a:cubicBezTo>
                    <a:pt x="44" y="87"/>
                    <a:pt x="45" y="85"/>
                    <a:pt x="46" y="84"/>
                  </a:cubicBezTo>
                  <a:cubicBezTo>
                    <a:pt x="57" y="77"/>
                    <a:pt x="58" y="71"/>
                    <a:pt x="47" y="64"/>
                  </a:cubicBezTo>
                  <a:cubicBezTo>
                    <a:pt x="45" y="63"/>
                    <a:pt x="41" y="62"/>
                    <a:pt x="44" y="59"/>
                  </a:cubicBezTo>
                  <a:cubicBezTo>
                    <a:pt x="54" y="46"/>
                    <a:pt x="40" y="47"/>
                    <a:pt x="35" y="44"/>
                  </a:cubicBezTo>
                  <a:cubicBezTo>
                    <a:pt x="30" y="42"/>
                    <a:pt x="24" y="44"/>
                    <a:pt x="17" y="43"/>
                  </a:cubicBezTo>
                  <a:cubicBezTo>
                    <a:pt x="19" y="35"/>
                    <a:pt x="25" y="31"/>
                    <a:pt x="29" y="24"/>
                  </a:cubicBezTo>
                  <a:cubicBezTo>
                    <a:pt x="24" y="20"/>
                    <a:pt x="18" y="21"/>
                    <a:pt x="13" y="22"/>
                  </a:cubicBezTo>
                  <a:cubicBezTo>
                    <a:pt x="0" y="25"/>
                    <a:pt x="3" y="18"/>
                    <a:pt x="5" y="11"/>
                  </a:cubicBezTo>
                  <a:cubicBezTo>
                    <a:pt x="6" y="9"/>
                    <a:pt x="7" y="6"/>
                    <a:pt x="8" y="3"/>
                  </a:cubicBezTo>
                  <a:cubicBezTo>
                    <a:pt x="11" y="3"/>
                    <a:pt x="14" y="2"/>
                    <a:pt x="17" y="1"/>
                  </a:cubicBezTo>
                  <a:cubicBezTo>
                    <a:pt x="22" y="0"/>
                    <a:pt x="24" y="1"/>
                    <a:pt x="23" y="6"/>
                  </a:cubicBezTo>
                  <a:cubicBezTo>
                    <a:pt x="22" y="9"/>
                    <a:pt x="17" y="14"/>
                    <a:pt x="21" y="16"/>
                  </a:cubicBezTo>
                  <a:cubicBezTo>
                    <a:pt x="26" y="19"/>
                    <a:pt x="32" y="20"/>
                    <a:pt x="38" y="21"/>
                  </a:cubicBezTo>
                  <a:cubicBezTo>
                    <a:pt x="43" y="21"/>
                    <a:pt x="51" y="16"/>
                    <a:pt x="54" y="21"/>
                  </a:cubicBezTo>
                  <a:cubicBezTo>
                    <a:pt x="57" y="26"/>
                    <a:pt x="50" y="31"/>
                    <a:pt x="47" y="36"/>
                  </a:cubicBezTo>
                  <a:cubicBezTo>
                    <a:pt x="42" y="44"/>
                    <a:pt x="49" y="45"/>
                    <a:pt x="54" y="48"/>
                  </a:cubicBezTo>
                  <a:cubicBezTo>
                    <a:pt x="56" y="50"/>
                    <a:pt x="60" y="50"/>
                    <a:pt x="62" y="54"/>
                  </a:cubicBezTo>
                  <a:cubicBezTo>
                    <a:pt x="60" y="55"/>
                    <a:pt x="59" y="57"/>
                    <a:pt x="57" y="57"/>
                  </a:cubicBezTo>
                  <a:cubicBezTo>
                    <a:pt x="50" y="61"/>
                    <a:pt x="49" y="63"/>
                    <a:pt x="57" y="67"/>
                  </a:cubicBezTo>
                  <a:cubicBezTo>
                    <a:pt x="60" y="68"/>
                    <a:pt x="71" y="70"/>
                    <a:pt x="60" y="76"/>
                  </a:cubicBezTo>
                  <a:cubicBezTo>
                    <a:pt x="55" y="79"/>
                    <a:pt x="60" y="81"/>
                    <a:pt x="62" y="83"/>
                  </a:cubicBezTo>
                  <a:cubicBezTo>
                    <a:pt x="69" y="87"/>
                    <a:pt x="77" y="86"/>
                    <a:pt x="85" y="89"/>
                  </a:cubicBezTo>
                  <a:cubicBezTo>
                    <a:pt x="81" y="99"/>
                    <a:pt x="72" y="103"/>
                    <a:pt x="64" y="108"/>
                  </a:cubicBezTo>
                  <a:cubicBezTo>
                    <a:pt x="61" y="110"/>
                    <a:pt x="57" y="108"/>
                    <a:pt x="56" y="11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5" name="Freeform 11">
              <a:extLst>
                <a:ext uri="{FF2B5EF4-FFF2-40B4-BE49-F238E27FC236}">
                  <a16:creationId xmlns:a16="http://schemas.microsoft.com/office/drawing/2014/main" id="{C22901EA-C006-4D96-9DFB-D088F243F11B}"/>
                </a:ext>
              </a:extLst>
            </p:cNvPr>
            <p:cNvSpPr/>
            <p:nvPr/>
          </p:nvSpPr>
          <p:spPr bwMode="auto">
            <a:xfrm>
              <a:off x="2927350" y="2738438"/>
              <a:ext cx="61913" cy="47625"/>
            </a:xfrm>
            <a:custGeom>
              <a:avLst/>
              <a:gdLst>
                <a:gd name="T0" fmla="*/ 53 w 55"/>
                <a:gd name="T1" fmla="*/ 32 h 41"/>
                <a:gd name="T2" fmla="*/ 42 w 55"/>
                <a:gd name="T3" fmla="*/ 37 h 41"/>
                <a:gd name="T4" fmla="*/ 28 w 55"/>
                <a:gd name="T5" fmla="*/ 28 h 41"/>
                <a:gd name="T6" fmla="*/ 25 w 55"/>
                <a:gd name="T7" fmla="*/ 20 h 41"/>
                <a:gd name="T8" fmla="*/ 17 w 55"/>
                <a:gd name="T9" fmla="*/ 23 h 41"/>
                <a:gd name="T10" fmla="*/ 6 w 55"/>
                <a:gd name="T11" fmla="*/ 27 h 41"/>
                <a:gd name="T12" fmla="*/ 0 w 55"/>
                <a:gd name="T13" fmla="*/ 9 h 41"/>
                <a:gd name="T14" fmla="*/ 15 w 55"/>
                <a:gd name="T15" fmla="*/ 0 h 41"/>
                <a:gd name="T16" fmla="*/ 17 w 55"/>
                <a:gd name="T17" fmla="*/ 2 h 41"/>
                <a:gd name="T18" fmla="*/ 28 w 55"/>
                <a:gd name="T19" fmla="*/ 17 h 41"/>
                <a:gd name="T20" fmla="*/ 48 w 55"/>
                <a:gd name="T21" fmla="*/ 15 h 41"/>
                <a:gd name="T22" fmla="*/ 54 w 55"/>
                <a:gd name="T23" fmla="*/ 21 h 41"/>
                <a:gd name="T24" fmla="*/ 53 w 55"/>
                <a:gd name="T25" fmla="*/ 3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 h="41">
                  <a:moveTo>
                    <a:pt x="53" y="32"/>
                  </a:moveTo>
                  <a:cubicBezTo>
                    <a:pt x="51" y="37"/>
                    <a:pt x="46" y="35"/>
                    <a:pt x="42" y="37"/>
                  </a:cubicBezTo>
                  <a:cubicBezTo>
                    <a:pt x="33" y="41"/>
                    <a:pt x="27" y="41"/>
                    <a:pt x="28" y="28"/>
                  </a:cubicBezTo>
                  <a:cubicBezTo>
                    <a:pt x="29" y="25"/>
                    <a:pt x="29" y="21"/>
                    <a:pt x="25" y="20"/>
                  </a:cubicBezTo>
                  <a:cubicBezTo>
                    <a:pt x="21" y="17"/>
                    <a:pt x="20" y="21"/>
                    <a:pt x="17" y="23"/>
                  </a:cubicBezTo>
                  <a:cubicBezTo>
                    <a:pt x="14" y="26"/>
                    <a:pt x="9" y="29"/>
                    <a:pt x="6" y="27"/>
                  </a:cubicBezTo>
                  <a:cubicBezTo>
                    <a:pt x="0" y="23"/>
                    <a:pt x="0" y="16"/>
                    <a:pt x="0" y="9"/>
                  </a:cubicBezTo>
                  <a:cubicBezTo>
                    <a:pt x="8" y="11"/>
                    <a:pt x="10" y="3"/>
                    <a:pt x="15" y="0"/>
                  </a:cubicBezTo>
                  <a:cubicBezTo>
                    <a:pt x="16" y="1"/>
                    <a:pt x="17" y="1"/>
                    <a:pt x="17" y="2"/>
                  </a:cubicBezTo>
                  <a:cubicBezTo>
                    <a:pt x="20" y="7"/>
                    <a:pt x="22" y="12"/>
                    <a:pt x="28" y="17"/>
                  </a:cubicBezTo>
                  <a:cubicBezTo>
                    <a:pt x="38" y="25"/>
                    <a:pt x="42" y="18"/>
                    <a:pt x="48" y="15"/>
                  </a:cubicBezTo>
                  <a:cubicBezTo>
                    <a:pt x="55" y="13"/>
                    <a:pt x="55" y="15"/>
                    <a:pt x="54" y="21"/>
                  </a:cubicBezTo>
                  <a:cubicBezTo>
                    <a:pt x="53" y="24"/>
                    <a:pt x="53" y="28"/>
                    <a:pt x="53" y="3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6" name="Freeform 12">
              <a:extLst>
                <a:ext uri="{FF2B5EF4-FFF2-40B4-BE49-F238E27FC236}">
                  <a16:creationId xmlns:a16="http://schemas.microsoft.com/office/drawing/2014/main" id="{64355365-D926-4A4D-AD3C-2B1FB56A5876}"/>
                </a:ext>
              </a:extLst>
            </p:cNvPr>
            <p:cNvSpPr/>
            <p:nvPr/>
          </p:nvSpPr>
          <p:spPr bwMode="auto">
            <a:xfrm>
              <a:off x="2986088" y="2997200"/>
              <a:ext cx="52388" cy="55563"/>
            </a:xfrm>
            <a:custGeom>
              <a:avLst/>
              <a:gdLst>
                <a:gd name="T0" fmla="*/ 10 w 46"/>
                <a:gd name="T1" fmla="*/ 39 h 48"/>
                <a:gd name="T2" fmla="*/ 0 w 46"/>
                <a:gd name="T3" fmla="*/ 32 h 48"/>
                <a:gd name="T4" fmla="*/ 28 w 46"/>
                <a:gd name="T5" fmla="*/ 29 h 48"/>
                <a:gd name="T6" fmla="*/ 33 w 46"/>
                <a:gd name="T7" fmla="*/ 27 h 48"/>
                <a:gd name="T8" fmla="*/ 30 w 46"/>
                <a:gd name="T9" fmla="*/ 22 h 48"/>
                <a:gd name="T10" fmla="*/ 20 w 46"/>
                <a:gd name="T11" fmla="*/ 7 h 48"/>
                <a:gd name="T12" fmla="*/ 36 w 46"/>
                <a:gd name="T13" fmla="*/ 3 h 48"/>
                <a:gd name="T14" fmla="*/ 43 w 46"/>
                <a:gd name="T15" fmla="*/ 9 h 48"/>
                <a:gd name="T16" fmla="*/ 43 w 46"/>
                <a:gd name="T17" fmla="*/ 15 h 48"/>
                <a:gd name="T18" fmla="*/ 42 w 46"/>
                <a:gd name="T19" fmla="*/ 30 h 48"/>
                <a:gd name="T20" fmla="*/ 43 w 46"/>
                <a:gd name="T21" fmla="*/ 44 h 48"/>
                <a:gd name="T22" fmla="*/ 35 w 46"/>
                <a:gd name="T23" fmla="*/ 45 h 48"/>
                <a:gd name="T24" fmla="*/ 10 w 46"/>
                <a:gd name="T25" fmla="*/ 39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 h="48">
                  <a:moveTo>
                    <a:pt x="10" y="39"/>
                  </a:moveTo>
                  <a:cubicBezTo>
                    <a:pt x="7" y="37"/>
                    <a:pt x="4" y="35"/>
                    <a:pt x="0" y="32"/>
                  </a:cubicBezTo>
                  <a:cubicBezTo>
                    <a:pt x="10" y="28"/>
                    <a:pt x="19" y="30"/>
                    <a:pt x="28" y="29"/>
                  </a:cubicBezTo>
                  <a:cubicBezTo>
                    <a:pt x="30" y="29"/>
                    <a:pt x="32" y="30"/>
                    <a:pt x="33" y="27"/>
                  </a:cubicBezTo>
                  <a:cubicBezTo>
                    <a:pt x="34" y="24"/>
                    <a:pt x="32" y="23"/>
                    <a:pt x="30" y="22"/>
                  </a:cubicBezTo>
                  <a:cubicBezTo>
                    <a:pt x="22" y="20"/>
                    <a:pt x="18" y="15"/>
                    <a:pt x="20" y="7"/>
                  </a:cubicBezTo>
                  <a:cubicBezTo>
                    <a:pt x="23" y="0"/>
                    <a:pt x="30" y="2"/>
                    <a:pt x="36" y="3"/>
                  </a:cubicBezTo>
                  <a:cubicBezTo>
                    <a:pt x="36" y="7"/>
                    <a:pt x="40" y="7"/>
                    <a:pt x="43" y="9"/>
                  </a:cubicBezTo>
                  <a:cubicBezTo>
                    <a:pt x="45" y="11"/>
                    <a:pt x="46" y="13"/>
                    <a:pt x="43" y="15"/>
                  </a:cubicBezTo>
                  <a:cubicBezTo>
                    <a:pt x="33" y="19"/>
                    <a:pt x="38" y="25"/>
                    <a:pt x="42" y="30"/>
                  </a:cubicBezTo>
                  <a:cubicBezTo>
                    <a:pt x="45" y="35"/>
                    <a:pt x="45" y="40"/>
                    <a:pt x="43" y="44"/>
                  </a:cubicBezTo>
                  <a:cubicBezTo>
                    <a:pt x="42" y="48"/>
                    <a:pt x="38" y="44"/>
                    <a:pt x="35" y="45"/>
                  </a:cubicBezTo>
                  <a:cubicBezTo>
                    <a:pt x="28" y="38"/>
                    <a:pt x="19" y="40"/>
                    <a:pt x="10" y="3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7" name="Freeform 13">
              <a:extLst>
                <a:ext uri="{FF2B5EF4-FFF2-40B4-BE49-F238E27FC236}">
                  <a16:creationId xmlns:a16="http://schemas.microsoft.com/office/drawing/2014/main" id="{D1E1F987-4D0A-4461-A177-41717395722C}"/>
                </a:ext>
              </a:extLst>
            </p:cNvPr>
            <p:cNvSpPr/>
            <p:nvPr/>
          </p:nvSpPr>
          <p:spPr bwMode="auto">
            <a:xfrm>
              <a:off x="3017838" y="2946400"/>
              <a:ext cx="65088" cy="39688"/>
            </a:xfrm>
            <a:custGeom>
              <a:avLst/>
              <a:gdLst>
                <a:gd name="T0" fmla="*/ 11 w 56"/>
                <a:gd name="T1" fmla="*/ 34 h 34"/>
                <a:gd name="T2" fmla="*/ 14 w 56"/>
                <a:gd name="T3" fmla="*/ 15 h 34"/>
                <a:gd name="T4" fmla="*/ 21 w 56"/>
                <a:gd name="T5" fmla="*/ 13 h 34"/>
                <a:gd name="T6" fmla="*/ 31 w 56"/>
                <a:gd name="T7" fmla="*/ 0 h 34"/>
                <a:gd name="T8" fmla="*/ 56 w 56"/>
                <a:gd name="T9" fmla="*/ 23 h 34"/>
                <a:gd name="T10" fmla="*/ 11 w 56"/>
                <a:gd name="T11" fmla="*/ 34 h 34"/>
              </a:gdLst>
              <a:ahLst/>
              <a:cxnLst>
                <a:cxn ang="0">
                  <a:pos x="T0" y="T1"/>
                </a:cxn>
                <a:cxn ang="0">
                  <a:pos x="T2" y="T3"/>
                </a:cxn>
                <a:cxn ang="0">
                  <a:pos x="T4" y="T5"/>
                </a:cxn>
                <a:cxn ang="0">
                  <a:pos x="T6" y="T7"/>
                </a:cxn>
                <a:cxn ang="0">
                  <a:pos x="T8" y="T9"/>
                </a:cxn>
                <a:cxn ang="0">
                  <a:pos x="T10" y="T11"/>
                </a:cxn>
              </a:cxnLst>
              <a:rect l="0" t="0" r="r" b="b"/>
              <a:pathLst>
                <a:path w="56" h="34">
                  <a:moveTo>
                    <a:pt x="11" y="34"/>
                  </a:moveTo>
                  <a:cubicBezTo>
                    <a:pt x="0" y="24"/>
                    <a:pt x="0" y="19"/>
                    <a:pt x="14" y="15"/>
                  </a:cubicBezTo>
                  <a:cubicBezTo>
                    <a:pt x="16" y="14"/>
                    <a:pt x="19" y="13"/>
                    <a:pt x="21" y="13"/>
                  </a:cubicBezTo>
                  <a:cubicBezTo>
                    <a:pt x="33" y="15"/>
                    <a:pt x="36" y="11"/>
                    <a:pt x="31" y="0"/>
                  </a:cubicBezTo>
                  <a:cubicBezTo>
                    <a:pt x="41" y="5"/>
                    <a:pt x="48" y="13"/>
                    <a:pt x="56" y="23"/>
                  </a:cubicBezTo>
                  <a:cubicBezTo>
                    <a:pt x="39" y="26"/>
                    <a:pt x="23" y="22"/>
                    <a:pt x="11" y="3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8" name="Freeform 14">
              <a:extLst>
                <a:ext uri="{FF2B5EF4-FFF2-40B4-BE49-F238E27FC236}">
                  <a16:creationId xmlns:a16="http://schemas.microsoft.com/office/drawing/2014/main" id="{C259B922-F020-4AC1-B2B7-305A1768897A}"/>
                </a:ext>
              </a:extLst>
            </p:cNvPr>
            <p:cNvSpPr/>
            <p:nvPr/>
          </p:nvSpPr>
          <p:spPr bwMode="auto">
            <a:xfrm>
              <a:off x="2989263" y="2778125"/>
              <a:ext cx="7938" cy="9525"/>
            </a:xfrm>
            <a:custGeom>
              <a:avLst/>
              <a:gdLst>
                <a:gd name="T0" fmla="*/ 0 w 7"/>
                <a:gd name="T1" fmla="*/ 8 h 8"/>
                <a:gd name="T2" fmla="*/ 0 w 7"/>
                <a:gd name="T3" fmla="*/ 0 h 8"/>
                <a:gd name="T4" fmla="*/ 0 w 7"/>
                <a:gd name="T5" fmla="*/ 8 h 8"/>
              </a:gdLst>
              <a:ahLst/>
              <a:cxnLst>
                <a:cxn ang="0">
                  <a:pos x="T0" y="T1"/>
                </a:cxn>
                <a:cxn ang="0">
                  <a:pos x="T2" y="T3"/>
                </a:cxn>
                <a:cxn ang="0">
                  <a:pos x="T4" y="T5"/>
                </a:cxn>
              </a:cxnLst>
              <a:rect l="0" t="0" r="r" b="b"/>
              <a:pathLst>
                <a:path w="7" h="8">
                  <a:moveTo>
                    <a:pt x="0" y="8"/>
                  </a:moveTo>
                  <a:cubicBezTo>
                    <a:pt x="0" y="6"/>
                    <a:pt x="0" y="3"/>
                    <a:pt x="0" y="0"/>
                  </a:cubicBezTo>
                  <a:cubicBezTo>
                    <a:pt x="7" y="3"/>
                    <a:pt x="2" y="6"/>
                    <a:pt x="0"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9" name="Freeform 16">
              <a:extLst>
                <a:ext uri="{FF2B5EF4-FFF2-40B4-BE49-F238E27FC236}">
                  <a16:creationId xmlns:a16="http://schemas.microsoft.com/office/drawing/2014/main" id="{4DA75796-E085-4869-A9F8-9797F4D714A7}"/>
                </a:ext>
              </a:extLst>
            </p:cNvPr>
            <p:cNvSpPr/>
            <p:nvPr/>
          </p:nvSpPr>
          <p:spPr bwMode="auto">
            <a:xfrm>
              <a:off x="2725738" y="3063875"/>
              <a:ext cx="60325" cy="44450"/>
            </a:xfrm>
            <a:custGeom>
              <a:avLst/>
              <a:gdLst>
                <a:gd name="T0" fmla="*/ 1 w 52"/>
                <a:gd name="T1" fmla="*/ 15 h 39"/>
                <a:gd name="T2" fmla="*/ 23 w 52"/>
                <a:gd name="T3" fmla="*/ 13 h 39"/>
                <a:gd name="T4" fmla="*/ 42 w 52"/>
                <a:gd name="T5" fmla="*/ 5 h 39"/>
                <a:gd name="T6" fmla="*/ 49 w 52"/>
                <a:gd name="T7" fmla="*/ 1 h 39"/>
                <a:gd name="T8" fmla="*/ 49 w 52"/>
                <a:gd name="T9" fmla="*/ 8 h 39"/>
                <a:gd name="T10" fmla="*/ 51 w 52"/>
                <a:gd name="T11" fmla="*/ 25 h 39"/>
                <a:gd name="T12" fmla="*/ 30 w 52"/>
                <a:gd name="T13" fmla="*/ 39 h 39"/>
                <a:gd name="T14" fmla="*/ 28 w 52"/>
                <a:gd name="T15" fmla="*/ 30 h 39"/>
                <a:gd name="T16" fmla="*/ 9 w 52"/>
                <a:gd name="T17" fmla="*/ 20 h 39"/>
                <a:gd name="T18" fmla="*/ 1 w 52"/>
                <a:gd name="T19" fmla="*/ 15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39">
                  <a:moveTo>
                    <a:pt x="1" y="15"/>
                  </a:moveTo>
                  <a:cubicBezTo>
                    <a:pt x="8" y="14"/>
                    <a:pt x="14" y="6"/>
                    <a:pt x="23" y="13"/>
                  </a:cubicBezTo>
                  <a:cubicBezTo>
                    <a:pt x="31" y="19"/>
                    <a:pt x="35" y="7"/>
                    <a:pt x="42" y="5"/>
                  </a:cubicBezTo>
                  <a:cubicBezTo>
                    <a:pt x="44" y="4"/>
                    <a:pt x="45" y="0"/>
                    <a:pt x="49" y="1"/>
                  </a:cubicBezTo>
                  <a:cubicBezTo>
                    <a:pt x="52" y="3"/>
                    <a:pt x="49" y="6"/>
                    <a:pt x="49" y="8"/>
                  </a:cubicBezTo>
                  <a:cubicBezTo>
                    <a:pt x="48" y="14"/>
                    <a:pt x="50" y="19"/>
                    <a:pt x="51" y="25"/>
                  </a:cubicBezTo>
                  <a:cubicBezTo>
                    <a:pt x="41" y="26"/>
                    <a:pt x="39" y="37"/>
                    <a:pt x="30" y="39"/>
                  </a:cubicBezTo>
                  <a:cubicBezTo>
                    <a:pt x="30" y="36"/>
                    <a:pt x="29" y="33"/>
                    <a:pt x="28" y="30"/>
                  </a:cubicBezTo>
                  <a:cubicBezTo>
                    <a:pt x="28" y="20"/>
                    <a:pt x="18" y="15"/>
                    <a:pt x="9" y="20"/>
                  </a:cubicBezTo>
                  <a:cubicBezTo>
                    <a:pt x="0" y="26"/>
                    <a:pt x="1" y="20"/>
                    <a:pt x="1" y="1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0" name="Freeform 43">
              <a:extLst>
                <a:ext uri="{FF2B5EF4-FFF2-40B4-BE49-F238E27FC236}">
                  <a16:creationId xmlns:a16="http://schemas.microsoft.com/office/drawing/2014/main" id="{DBB015BD-B348-4D77-8AC6-5F3000754429}"/>
                </a:ext>
              </a:extLst>
            </p:cNvPr>
            <p:cNvSpPr/>
            <p:nvPr/>
          </p:nvSpPr>
          <p:spPr bwMode="auto">
            <a:xfrm>
              <a:off x="2728913" y="2809875"/>
              <a:ext cx="244475" cy="236538"/>
            </a:xfrm>
            <a:custGeom>
              <a:avLst/>
              <a:gdLst>
                <a:gd name="T0" fmla="*/ 22 w 213"/>
                <a:gd name="T1" fmla="*/ 51 h 207"/>
                <a:gd name="T2" fmla="*/ 28 w 213"/>
                <a:gd name="T3" fmla="*/ 47 h 207"/>
                <a:gd name="T4" fmla="*/ 33 w 213"/>
                <a:gd name="T5" fmla="*/ 40 h 207"/>
                <a:gd name="T6" fmla="*/ 35 w 213"/>
                <a:gd name="T7" fmla="*/ 39 h 207"/>
                <a:gd name="T8" fmla="*/ 60 w 213"/>
                <a:gd name="T9" fmla="*/ 19 h 207"/>
                <a:gd name="T10" fmla="*/ 86 w 213"/>
                <a:gd name="T11" fmla="*/ 10 h 207"/>
                <a:gd name="T12" fmla="*/ 112 w 213"/>
                <a:gd name="T13" fmla="*/ 4 h 207"/>
                <a:gd name="T14" fmla="*/ 118 w 213"/>
                <a:gd name="T15" fmla="*/ 5 h 207"/>
                <a:gd name="T16" fmla="*/ 128 w 213"/>
                <a:gd name="T17" fmla="*/ 5 h 207"/>
                <a:gd name="T18" fmla="*/ 133 w 213"/>
                <a:gd name="T19" fmla="*/ 3 h 207"/>
                <a:gd name="T20" fmla="*/ 153 w 213"/>
                <a:gd name="T21" fmla="*/ 17 h 207"/>
                <a:gd name="T22" fmla="*/ 158 w 213"/>
                <a:gd name="T23" fmla="*/ 20 h 207"/>
                <a:gd name="T24" fmla="*/ 175 w 213"/>
                <a:gd name="T25" fmla="*/ 32 h 207"/>
                <a:gd name="T26" fmla="*/ 192 w 213"/>
                <a:gd name="T27" fmla="*/ 47 h 207"/>
                <a:gd name="T28" fmla="*/ 203 w 213"/>
                <a:gd name="T29" fmla="*/ 72 h 207"/>
                <a:gd name="T30" fmla="*/ 209 w 213"/>
                <a:gd name="T31" fmla="*/ 92 h 207"/>
                <a:gd name="T32" fmla="*/ 201 w 213"/>
                <a:gd name="T33" fmla="*/ 139 h 207"/>
                <a:gd name="T34" fmla="*/ 195 w 213"/>
                <a:gd name="T35" fmla="*/ 145 h 207"/>
                <a:gd name="T36" fmla="*/ 191 w 213"/>
                <a:gd name="T37" fmla="*/ 150 h 207"/>
                <a:gd name="T38" fmla="*/ 179 w 213"/>
                <a:gd name="T39" fmla="*/ 176 h 207"/>
                <a:gd name="T40" fmla="*/ 158 w 213"/>
                <a:gd name="T41" fmla="*/ 192 h 207"/>
                <a:gd name="T42" fmla="*/ 135 w 213"/>
                <a:gd name="T43" fmla="*/ 193 h 207"/>
                <a:gd name="T44" fmla="*/ 130 w 213"/>
                <a:gd name="T45" fmla="*/ 198 h 207"/>
                <a:gd name="T46" fmla="*/ 118 w 213"/>
                <a:gd name="T47" fmla="*/ 205 h 207"/>
                <a:gd name="T48" fmla="*/ 94 w 213"/>
                <a:gd name="T49" fmla="*/ 195 h 207"/>
                <a:gd name="T50" fmla="*/ 85 w 213"/>
                <a:gd name="T51" fmla="*/ 195 h 207"/>
                <a:gd name="T52" fmla="*/ 58 w 213"/>
                <a:gd name="T53" fmla="*/ 184 h 207"/>
                <a:gd name="T54" fmla="*/ 50 w 213"/>
                <a:gd name="T55" fmla="*/ 179 h 207"/>
                <a:gd name="T56" fmla="*/ 28 w 213"/>
                <a:gd name="T57" fmla="*/ 156 h 207"/>
                <a:gd name="T58" fmla="*/ 14 w 213"/>
                <a:gd name="T59" fmla="*/ 139 h 207"/>
                <a:gd name="T60" fmla="*/ 10 w 213"/>
                <a:gd name="T61" fmla="*/ 129 h 207"/>
                <a:gd name="T62" fmla="*/ 7 w 213"/>
                <a:gd name="T63" fmla="*/ 108 h 207"/>
                <a:gd name="T64" fmla="*/ 10 w 213"/>
                <a:gd name="T65" fmla="*/ 87 h 207"/>
                <a:gd name="T66" fmla="*/ 14 w 213"/>
                <a:gd name="T67" fmla="*/ 65 h 207"/>
                <a:gd name="T68" fmla="*/ 22 w 213"/>
                <a:gd name="T69" fmla="*/ 51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3" h="206">
                  <a:moveTo>
                    <a:pt x="22" y="51"/>
                  </a:moveTo>
                  <a:cubicBezTo>
                    <a:pt x="24" y="50"/>
                    <a:pt x="29" y="52"/>
                    <a:pt x="28" y="47"/>
                  </a:cubicBezTo>
                  <a:cubicBezTo>
                    <a:pt x="27" y="42"/>
                    <a:pt x="28" y="40"/>
                    <a:pt x="33" y="40"/>
                  </a:cubicBezTo>
                  <a:cubicBezTo>
                    <a:pt x="34" y="40"/>
                    <a:pt x="35" y="40"/>
                    <a:pt x="35" y="39"/>
                  </a:cubicBezTo>
                  <a:cubicBezTo>
                    <a:pt x="37" y="25"/>
                    <a:pt x="52" y="22"/>
                    <a:pt x="60" y="19"/>
                  </a:cubicBezTo>
                  <a:cubicBezTo>
                    <a:pt x="68" y="16"/>
                    <a:pt x="73" y="0"/>
                    <a:pt x="86" y="10"/>
                  </a:cubicBezTo>
                  <a:cubicBezTo>
                    <a:pt x="92" y="0"/>
                    <a:pt x="104" y="11"/>
                    <a:pt x="112" y="4"/>
                  </a:cubicBezTo>
                  <a:cubicBezTo>
                    <a:pt x="114" y="2"/>
                    <a:pt x="116" y="2"/>
                    <a:pt x="118" y="5"/>
                  </a:cubicBezTo>
                  <a:cubicBezTo>
                    <a:pt x="121" y="9"/>
                    <a:pt x="124" y="10"/>
                    <a:pt x="128" y="5"/>
                  </a:cubicBezTo>
                  <a:cubicBezTo>
                    <a:pt x="129" y="3"/>
                    <a:pt x="132" y="1"/>
                    <a:pt x="133" y="3"/>
                  </a:cubicBezTo>
                  <a:cubicBezTo>
                    <a:pt x="136" y="12"/>
                    <a:pt x="149" y="9"/>
                    <a:pt x="153" y="17"/>
                  </a:cubicBezTo>
                  <a:cubicBezTo>
                    <a:pt x="154" y="18"/>
                    <a:pt x="156" y="20"/>
                    <a:pt x="158" y="20"/>
                  </a:cubicBezTo>
                  <a:cubicBezTo>
                    <a:pt x="167" y="19"/>
                    <a:pt x="171" y="22"/>
                    <a:pt x="175" y="32"/>
                  </a:cubicBezTo>
                  <a:cubicBezTo>
                    <a:pt x="177" y="36"/>
                    <a:pt x="186" y="42"/>
                    <a:pt x="192" y="47"/>
                  </a:cubicBezTo>
                  <a:cubicBezTo>
                    <a:pt x="201" y="53"/>
                    <a:pt x="203" y="63"/>
                    <a:pt x="203" y="72"/>
                  </a:cubicBezTo>
                  <a:cubicBezTo>
                    <a:pt x="203" y="79"/>
                    <a:pt x="213" y="83"/>
                    <a:pt x="209" y="92"/>
                  </a:cubicBezTo>
                  <a:cubicBezTo>
                    <a:pt x="202" y="107"/>
                    <a:pt x="212" y="124"/>
                    <a:pt x="201" y="139"/>
                  </a:cubicBezTo>
                  <a:cubicBezTo>
                    <a:pt x="199" y="142"/>
                    <a:pt x="199" y="144"/>
                    <a:pt x="195" y="145"/>
                  </a:cubicBezTo>
                  <a:cubicBezTo>
                    <a:pt x="193" y="146"/>
                    <a:pt x="190" y="148"/>
                    <a:pt x="191" y="150"/>
                  </a:cubicBezTo>
                  <a:cubicBezTo>
                    <a:pt x="194" y="162"/>
                    <a:pt x="185" y="169"/>
                    <a:pt x="179" y="176"/>
                  </a:cubicBezTo>
                  <a:cubicBezTo>
                    <a:pt x="174" y="183"/>
                    <a:pt x="166" y="189"/>
                    <a:pt x="158" y="192"/>
                  </a:cubicBezTo>
                  <a:cubicBezTo>
                    <a:pt x="151" y="194"/>
                    <a:pt x="143" y="200"/>
                    <a:pt x="135" y="193"/>
                  </a:cubicBezTo>
                  <a:cubicBezTo>
                    <a:pt x="131" y="189"/>
                    <a:pt x="130" y="195"/>
                    <a:pt x="130" y="198"/>
                  </a:cubicBezTo>
                  <a:cubicBezTo>
                    <a:pt x="129" y="206"/>
                    <a:pt x="123" y="207"/>
                    <a:pt x="118" y="205"/>
                  </a:cubicBezTo>
                  <a:cubicBezTo>
                    <a:pt x="110" y="203"/>
                    <a:pt x="98" y="207"/>
                    <a:pt x="94" y="195"/>
                  </a:cubicBezTo>
                  <a:cubicBezTo>
                    <a:pt x="93" y="191"/>
                    <a:pt x="88" y="193"/>
                    <a:pt x="85" y="195"/>
                  </a:cubicBezTo>
                  <a:cubicBezTo>
                    <a:pt x="70" y="201"/>
                    <a:pt x="65" y="199"/>
                    <a:pt x="58" y="184"/>
                  </a:cubicBezTo>
                  <a:cubicBezTo>
                    <a:pt x="56" y="180"/>
                    <a:pt x="53" y="180"/>
                    <a:pt x="50" y="179"/>
                  </a:cubicBezTo>
                  <a:cubicBezTo>
                    <a:pt x="39" y="175"/>
                    <a:pt x="26" y="174"/>
                    <a:pt x="28" y="156"/>
                  </a:cubicBezTo>
                  <a:cubicBezTo>
                    <a:pt x="29" y="151"/>
                    <a:pt x="19" y="145"/>
                    <a:pt x="14" y="139"/>
                  </a:cubicBezTo>
                  <a:cubicBezTo>
                    <a:pt x="11" y="136"/>
                    <a:pt x="7" y="132"/>
                    <a:pt x="10" y="129"/>
                  </a:cubicBezTo>
                  <a:cubicBezTo>
                    <a:pt x="18" y="120"/>
                    <a:pt x="9" y="112"/>
                    <a:pt x="7" y="108"/>
                  </a:cubicBezTo>
                  <a:cubicBezTo>
                    <a:pt x="0" y="99"/>
                    <a:pt x="6" y="92"/>
                    <a:pt x="10" y="87"/>
                  </a:cubicBezTo>
                  <a:cubicBezTo>
                    <a:pt x="17" y="80"/>
                    <a:pt x="16" y="73"/>
                    <a:pt x="14" y="65"/>
                  </a:cubicBezTo>
                  <a:cubicBezTo>
                    <a:pt x="17" y="61"/>
                    <a:pt x="19" y="56"/>
                    <a:pt x="22" y="51"/>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1" name="Freeform 46">
              <a:extLst>
                <a:ext uri="{FF2B5EF4-FFF2-40B4-BE49-F238E27FC236}">
                  <a16:creationId xmlns:a16="http://schemas.microsoft.com/office/drawing/2014/main" id="{C2CFC507-25E6-4898-B365-7387358CB730}"/>
                </a:ext>
              </a:extLst>
            </p:cNvPr>
            <p:cNvSpPr/>
            <p:nvPr/>
          </p:nvSpPr>
          <p:spPr bwMode="auto">
            <a:xfrm>
              <a:off x="2722563" y="2863850"/>
              <a:ext cx="31750" cy="20638"/>
            </a:xfrm>
            <a:custGeom>
              <a:avLst/>
              <a:gdLst>
                <a:gd name="T0" fmla="*/ 28 w 28"/>
                <a:gd name="T1" fmla="*/ 3 h 18"/>
                <a:gd name="T2" fmla="*/ 20 w 28"/>
                <a:gd name="T3" fmla="*/ 17 h 18"/>
                <a:gd name="T4" fmla="*/ 3 w 28"/>
                <a:gd name="T5" fmla="*/ 6 h 18"/>
                <a:gd name="T6" fmla="*/ 7 w 28"/>
                <a:gd name="T7" fmla="*/ 0 h 18"/>
                <a:gd name="T8" fmla="*/ 28 w 28"/>
                <a:gd name="T9" fmla="*/ 3 h 18"/>
              </a:gdLst>
              <a:ahLst/>
              <a:cxnLst>
                <a:cxn ang="0">
                  <a:pos x="T0" y="T1"/>
                </a:cxn>
                <a:cxn ang="0">
                  <a:pos x="T2" y="T3"/>
                </a:cxn>
                <a:cxn ang="0">
                  <a:pos x="T4" y="T5"/>
                </a:cxn>
                <a:cxn ang="0">
                  <a:pos x="T6" y="T7"/>
                </a:cxn>
                <a:cxn ang="0">
                  <a:pos x="T8" y="T9"/>
                </a:cxn>
              </a:cxnLst>
              <a:rect l="0" t="0" r="r" b="b"/>
              <a:pathLst>
                <a:path w="28" h="18">
                  <a:moveTo>
                    <a:pt x="28" y="3"/>
                  </a:moveTo>
                  <a:cubicBezTo>
                    <a:pt x="25" y="8"/>
                    <a:pt x="23" y="13"/>
                    <a:pt x="20" y="17"/>
                  </a:cubicBezTo>
                  <a:cubicBezTo>
                    <a:pt x="11" y="18"/>
                    <a:pt x="8" y="11"/>
                    <a:pt x="3" y="6"/>
                  </a:cubicBezTo>
                  <a:cubicBezTo>
                    <a:pt x="0" y="1"/>
                    <a:pt x="4" y="1"/>
                    <a:pt x="7" y="0"/>
                  </a:cubicBezTo>
                  <a:cubicBezTo>
                    <a:pt x="14" y="0"/>
                    <a:pt x="21" y="1"/>
                    <a:pt x="28"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grpSp>
        <p:nvGrpSpPr>
          <p:cNvPr id="122" name="Grupo 121">
            <a:extLst>
              <a:ext uri="{FF2B5EF4-FFF2-40B4-BE49-F238E27FC236}">
                <a16:creationId xmlns:a16="http://schemas.microsoft.com/office/drawing/2014/main" id="{4BA38325-5D14-4507-B73A-DAC85E812F07}"/>
              </a:ext>
            </a:extLst>
          </p:cNvPr>
          <p:cNvGrpSpPr/>
          <p:nvPr/>
        </p:nvGrpSpPr>
        <p:grpSpPr>
          <a:xfrm>
            <a:off x="1322206" y="2490195"/>
            <a:ext cx="821468" cy="794585"/>
            <a:chOff x="2646363" y="2705100"/>
            <a:chExt cx="436563" cy="422276"/>
          </a:xfrm>
        </p:grpSpPr>
        <p:sp>
          <p:nvSpPr>
            <p:cNvPr id="123" name="Freeform 7">
              <a:extLst>
                <a:ext uri="{FF2B5EF4-FFF2-40B4-BE49-F238E27FC236}">
                  <a16:creationId xmlns:a16="http://schemas.microsoft.com/office/drawing/2014/main" id="{67D8CFBB-13DD-4C12-BC84-D6F7554B74C7}"/>
                </a:ext>
              </a:extLst>
            </p:cNvPr>
            <p:cNvSpPr>
              <a:spLocks noEditPoints="1"/>
            </p:cNvSpPr>
            <p:nvPr/>
          </p:nvSpPr>
          <p:spPr bwMode="auto">
            <a:xfrm>
              <a:off x="2646363" y="2719388"/>
              <a:ext cx="420688" cy="407988"/>
            </a:xfrm>
            <a:custGeom>
              <a:avLst/>
              <a:gdLst>
                <a:gd name="T0" fmla="*/ 118 w 366"/>
                <a:gd name="T1" fmla="*/ 309 h 357"/>
                <a:gd name="T2" fmla="*/ 92 w 366"/>
                <a:gd name="T3" fmla="*/ 314 h 357"/>
                <a:gd name="T4" fmla="*/ 59 w 366"/>
                <a:gd name="T5" fmla="*/ 304 h 357"/>
                <a:gd name="T6" fmla="*/ 68 w 366"/>
                <a:gd name="T7" fmla="*/ 275 h 357"/>
                <a:gd name="T8" fmla="*/ 21 w 366"/>
                <a:gd name="T9" fmla="*/ 246 h 357"/>
                <a:gd name="T10" fmla="*/ 12 w 366"/>
                <a:gd name="T11" fmla="*/ 229 h 357"/>
                <a:gd name="T12" fmla="*/ 16 w 366"/>
                <a:gd name="T13" fmla="*/ 199 h 357"/>
                <a:gd name="T14" fmla="*/ 29 w 366"/>
                <a:gd name="T15" fmla="*/ 169 h 357"/>
                <a:gd name="T16" fmla="*/ 14 w 366"/>
                <a:gd name="T17" fmla="*/ 156 h 357"/>
                <a:gd name="T18" fmla="*/ 7 w 366"/>
                <a:gd name="T19" fmla="*/ 149 h 357"/>
                <a:gd name="T20" fmla="*/ 25 w 366"/>
                <a:gd name="T21" fmla="*/ 138 h 357"/>
                <a:gd name="T22" fmla="*/ 13 w 366"/>
                <a:gd name="T23" fmla="*/ 124 h 357"/>
                <a:gd name="T24" fmla="*/ 45 w 366"/>
                <a:gd name="T25" fmla="*/ 120 h 357"/>
                <a:gd name="T26" fmla="*/ 38 w 366"/>
                <a:gd name="T27" fmla="*/ 96 h 357"/>
                <a:gd name="T28" fmla="*/ 57 w 366"/>
                <a:gd name="T29" fmla="*/ 68 h 357"/>
                <a:gd name="T30" fmla="*/ 89 w 366"/>
                <a:gd name="T31" fmla="*/ 49 h 357"/>
                <a:gd name="T32" fmla="*/ 121 w 366"/>
                <a:gd name="T33" fmla="*/ 35 h 357"/>
                <a:gd name="T34" fmla="*/ 159 w 366"/>
                <a:gd name="T35" fmla="*/ 33 h 357"/>
                <a:gd name="T36" fmla="*/ 181 w 366"/>
                <a:gd name="T37" fmla="*/ 7 h 357"/>
                <a:gd name="T38" fmla="*/ 202 w 366"/>
                <a:gd name="T39" fmla="*/ 22 h 357"/>
                <a:gd name="T40" fmla="*/ 243 w 366"/>
                <a:gd name="T41" fmla="*/ 16 h 357"/>
                <a:gd name="T42" fmla="*/ 261 w 366"/>
                <a:gd name="T43" fmla="*/ 40 h 357"/>
                <a:gd name="T44" fmla="*/ 286 w 366"/>
                <a:gd name="T45" fmla="*/ 54 h 357"/>
                <a:gd name="T46" fmla="*/ 299 w 366"/>
                <a:gd name="T47" fmla="*/ 59 h 357"/>
                <a:gd name="T48" fmla="*/ 304 w 366"/>
                <a:gd name="T49" fmla="*/ 84 h 357"/>
                <a:gd name="T50" fmla="*/ 326 w 366"/>
                <a:gd name="T51" fmla="*/ 106 h 357"/>
                <a:gd name="T52" fmla="*/ 337 w 366"/>
                <a:gd name="T53" fmla="*/ 146 h 357"/>
                <a:gd name="T54" fmla="*/ 347 w 366"/>
                <a:gd name="T55" fmla="*/ 175 h 357"/>
                <a:gd name="T56" fmla="*/ 345 w 366"/>
                <a:gd name="T57" fmla="*/ 212 h 357"/>
                <a:gd name="T58" fmla="*/ 343 w 366"/>
                <a:gd name="T59" fmla="*/ 241 h 357"/>
                <a:gd name="T60" fmla="*/ 326 w 366"/>
                <a:gd name="T61" fmla="*/ 265 h 357"/>
                <a:gd name="T62" fmla="*/ 296 w 366"/>
                <a:gd name="T63" fmla="*/ 275 h 357"/>
                <a:gd name="T64" fmla="*/ 309 w 366"/>
                <a:gd name="T65" fmla="*/ 306 h 357"/>
                <a:gd name="T66" fmla="*/ 299 w 366"/>
                <a:gd name="T67" fmla="*/ 306 h 357"/>
                <a:gd name="T68" fmla="*/ 281 w 366"/>
                <a:gd name="T69" fmla="*/ 319 h 357"/>
                <a:gd name="T70" fmla="*/ 256 w 366"/>
                <a:gd name="T71" fmla="*/ 340 h 357"/>
                <a:gd name="T72" fmla="*/ 224 w 366"/>
                <a:gd name="T73" fmla="*/ 331 h 357"/>
                <a:gd name="T74" fmla="*/ 222 w 366"/>
                <a:gd name="T75" fmla="*/ 350 h 357"/>
                <a:gd name="T76" fmla="*/ 198 w 366"/>
                <a:gd name="T77" fmla="*/ 325 h 357"/>
                <a:gd name="T78" fmla="*/ 179 w 366"/>
                <a:gd name="T79" fmla="*/ 353 h 357"/>
                <a:gd name="T80" fmla="*/ 147 w 366"/>
                <a:gd name="T81" fmla="*/ 347 h 357"/>
                <a:gd name="T82" fmla="*/ 122 w 366"/>
                <a:gd name="T83" fmla="*/ 339 h 357"/>
                <a:gd name="T84" fmla="*/ 73 w 366"/>
                <a:gd name="T85" fmla="*/ 127 h 357"/>
                <a:gd name="T86" fmla="*/ 82 w 366"/>
                <a:gd name="T87" fmla="*/ 166 h 357"/>
                <a:gd name="T88" fmla="*/ 86 w 366"/>
                <a:gd name="T89" fmla="*/ 218 h 357"/>
                <a:gd name="T90" fmla="*/ 130 w 366"/>
                <a:gd name="T91" fmla="*/ 263 h 357"/>
                <a:gd name="T92" fmla="*/ 190 w 366"/>
                <a:gd name="T93" fmla="*/ 284 h 357"/>
                <a:gd name="T94" fmla="*/ 230 w 366"/>
                <a:gd name="T95" fmla="*/ 271 h 357"/>
                <a:gd name="T96" fmla="*/ 267 w 366"/>
                <a:gd name="T97" fmla="*/ 224 h 357"/>
                <a:gd name="T98" fmla="*/ 275 w 366"/>
                <a:gd name="T99" fmla="*/ 151 h 357"/>
                <a:gd name="T100" fmla="*/ 230 w 366"/>
                <a:gd name="T101" fmla="*/ 99 h 357"/>
                <a:gd name="T102" fmla="*/ 200 w 366"/>
                <a:gd name="T103" fmla="*/ 84 h 357"/>
                <a:gd name="T104" fmla="*/ 158 w 366"/>
                <a:gd name="T105" fmla="*/ 89 h 357"/>
                <a:gd name="T106" fmla="*/ 105 w 366"/>
                <a:gd name="T107" fmla="*/ 119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6" h="357">
                  <a:moveTo>
                    <a:pt x="120" y="336"/>
                  </a:moveTo>
                  <a:cubicBezTo>
                    <a:pt x="120" y="333"/>
                    <a:pt x="120" y="329"/>
                    <a:pt x="120" y="326"/>
                  </a:cubicBezTo>
                  <a:cubicBezTo>
                    <a:pt x="119" y="320"/>
                    <a:pt x="117" y="315"/>
                    <a:pt x="118" y="309"/>
                  </a:cubicBezTo>
                  <a:cubicBezTo>
                    <a:pt x="118" y="307"/>
                    <a:pt x="121" y="304"/>
                    <a:pt x="118" y="302"/>
                  </a:cubicBezTo>
                  <a:cubicBezTo>
                    <a:pt x="114" y="301"/>
                    <a:pt x="113" y="305"/>
                    <a:pt x="111" y="306"/>
                  </a:cubicBezTo>
                  <a:cubicBezTo>
                    <a:pt x="104" y="308"/>
                    <a:pt x="100" y="320"/>
                    <a:pt x="92" y="314"/>
                  </a:cubicBezTo>
                  <a:cubicBezTo>
                    <a:pt x="83" y="307"/>
                    <a:pt x="77" y="315"/>
                    <a:pt x="70" y="316"/>
                  </a:cubicBezTo>
                  <a:cubicBezTo>
                    <a:pt x="65" y="315"/>
                    <a:pt x="59" y="322"/>
                    <a:pt x="55" y="318"/>
                  </a:cubicBezTo>
                  <a:cubicBezTo>
                    <a:pt x="50" y="313"/>
                    <a:pt x="58" y="309"/>
                    <a:pt x="59" y="304"/>
                  </a:cubicBezTo>
                  <a:cubicBezTo>
                    <a:pt x="60" y="299"/>
                    <a:pt x="63" y="293"/>
                    <a:pt x="55" y="291"/>
                  </a:cubicBezTo>
                  <a:cubicBezTo>
                    <a:pt x="57" y="289"/>
                    <a:pt x="59" y="290"/>
                    <a:pt x="62" y="289"/>
                  </a:cubicBezTo>
                  <a:cubicBezTo>
                    <a:pt x="69" y="287"/>
                    <a:pt x="68" y="280"/>
                    <a:pt x="68" y="275"/>
                  </a:cubicBezTo>
                  <a:cubicBezTo>
                    <a:pt x="69" y="269"/>
                    <a:pt x="62" y="270"/>
                    <a:pt x="58" y="270"/>
                  </a:cubicBezTo>
                  <a:cubicBezTo>
                    <a:pt x="51" y="270"/>
                    <a:pt x="44" y="270"/>
                    <a:pt x="40" y="277"/>
                  </a:cubicBezTo>
                  <a:cubicBezTo>
                    <a:pt x="28" y="274"/>
                    <a:pt x="20" y="262"/>
                    <a:pt x="21" y="246"/>
                  </a:cubicBezTo>
                  <a:cubicBezTo>
                    <a:pt x="28" y="243"/>
                    <a:pt x="33" y="236"/>
                    <a:pt x="30" y="230"/>
                  </a:cubicBezTo>
                  <a:cubicBezTo>
                    <a:pt x="28" y="224"/>
                    <a:pt x="19" y="225"/>
                    <a:pt x="13" y="228"/>
                  </a:cubicBezTo>
                  <a:cubicBezTo>
                    <a:pt x="13" y="228"/>
                    <a:pt x="13" y="229"/>
                    <a:pt x="12" y="229"/>
                  </a:cubicBezTo>
                  <a:cubicBezTo>
                    <a:pt x="11" y="222"/>
                    <a:pt x="3" y="224"/>
                    <a:pt x="0" y="217"/>
                  </a:cubicBezTo>
                  <a:cubicBezTo>
                    <a:pt x="6" y="214"/>
                    <a:pt x="12" y="210"/>
                    <a:pt x="17" y="206"/>
                  </a:cubicBezTo>
                  <a:cubicBezTo>
                    <a:pt x="21" y="204"/>
                    <a:pt x="21" y="201"/>
                    <a:pt x="16" y="199"/>
                  </a:cubicBezTo>
                  <a:cubicBezTo>
                    <a:pt x="2" y="191"/>
                    <a:pt x="2" y="191"/>
                    <a:pt x="11" y="178"/>
                  </a:cubicBezTo>
                  <a:cubicBezTo>
                    <a:pt x="14" y="178"/>
                    <a:pt x="17" y="178"/>
                    <a:pt x="20" y="176"/>
                  </a:cubicBezTo>
                  <a:cubicBezTo>
                    <a:pt x="22" y="173"/>
                    <a:pt x="30" y="174"/>
                    <a:pt x="29" y="169"/>
                  </a:cubicBezTo>
                  <a:cubicBezTo>
                    <a:pt x="28" y="163"/>
                    <a:pt x="22" y="161"/>
                    <a:pt x="16" y="161"/>
                  </a:cubicBezTo>
                  <a:cubicBezTo>
                    <a:pt x="16" y="160"/>
                    <a:pt x="16" y="159"/>
                    <a:pt x="16" y="159"/>
                  </a:cubicBezTo>
                  <a:cubicBezTo>
                    <a:pt x="15" y="158"/>
                    <a:pt x="15" y="157"/>
                    <a:pt x="14" y="156"/>
                  </a:cubicBezTo>
                  <a:cubicBezTo>
                    <a:pt x="12" y="155"/>
                    <a:pt x="11" y="155"/>
                    <a:pt x="9" y="154"/>
                  </a:cubicBezTo>
                  <a:cubicBezTo>
                    <a:pt x="8" y="153"/>
                    <a:pt x="8" y="152"/>
                    <a:pt x="7" y="151"/>
                  </a:cubicBezTo>
                  <a:cubicBezTo>
                    <a:pt x="7" y="150"/>
                    <a:pt x="7" y="149"/>
                    <a:pt x="7" y="149"/>
                  </a:cubicBezTo>
                  <a:cubicBezTo>
                    <a:pt x="7" y="148"/>
                    <a:pt x="7" y="147"/>
                    <a:pt x="7" y="147"/>
                  </a:cubicBezTo>
                  <a:cubicBezTo>
                    <a:pt x="8" y="147"/>
                    <a:pt x="9" y="146"/>
                    <a:pt x="11" y="146"/>
                  </a:cubicBezTo>
                  <a:cubicBezTo>
                    <a:pt x="17" y="146"/>
                    <a:pt x="24" y="144"/>
                    <a:pt x="25" y="138"/>
                  </a:cubicBezTo>
                  <a:cubicBezTo>
                    <a:pt x="27" y="133"/>
                    <a:pt x="20" y="130"/>
                    <a:pt x="16" y="127"/>
                  </a:cubicBezTo>
                  <a:cubicBezTo>
                    <a:pt x="16" y="126"/>
                    <a:pt x="14" y="126"/>
                    <a:pt x="13" y="125"/>
                  </a:cubicBezTo>
                  <a:cubicBezTo>
                    <a:pt x="13" y="125"/>
                    <a:pt x="13" y="125"/>
                    <a:pt x="13" y="124"/>
                  </a:cubicBezTo>
                  <a:cubicBezTo>
                    <a:pt x="13" y="124"/>
                    <a:pt x="13" y="123"/>
                    <a:pt x="13" y="123"/>
                  </a:cubicBezTo>
                  <a:cubicBezTo>
                    <a:pt x="20" y="121"/>
                    <a:pt x="26" y="120"/>
                    <a:pt x="33" y="120"/>
                  </a:cubicBezTo>
                  <a:cubicBezTo>
                    <a:pt x="37" y="120"/>
                    <a:pt x="41" y="120"/>
                    <a:pt x="45" y="120"/>
                  </a:cubicBezTo>
                  <a:cubicBezTo>
                    <a:pt x="48" y="120"/>
                    <a:pt x="52" y="122"/>
                    <a:pt x="54" y="118"/>
                  </a:cubicBezTo>
                  <a:cubicBezTo>
                    <a:pt x="55" y="114"/>
                    <a:pt x="51" y="111"/>
                    <a:pt x="49" y="110"/>
                  </a:cubicBezTo>
                  <a:cubicBezTo>
                    <a:pt x="44" y="106"/>
                    <a:pt x="42" y="100"/>
                    <a:pt x="38" y="96"/>
                  </a:cubicBezTo>
                  <a:cubicBezTo>
                    <a:pt x="35" y="89"/>
                    <a:pt x="39" y="88"/>
                    <a:pt x="45" y="88"/>
                  </a:cubicBezTo>
                  <a:cubicBezTo>
                    <a:pt x="49" y="88"/>
                    <a:pt x="55" y="90"/>
                    <a:pt x="58" y="86"/>
                  </a:cubicBezTo>
                  <a:cubicBezTo>
                    <a:pt x="63" y="80"/>
                    <a:pt x="55" y="74"/>
                    <a:pt x="57" y="68"/>
                  </a:cubicBezTo>
                  <a:cubicBezTo>
                    <a:pt x="59" y="67"/>
                    <a:pt x="61" y="68"/>
                    <a:pt x="63" y="68"/>
                  </a:cubicBezTo>
                  <a:cubicBezTo>
                    <a:pt x="71" y="70"/>
                    <a:pt x="81" y="75"/>
                    <a:pt x="86" y="72"/>
                  </a:cubicBezTo>
                  <a:cubicBezTo>
                    <a:pt x="93" y="68"/>
                    <a:pt x="88" y="57"/>
                    <a:pt x="89" y="49"/>
                  </a:cubicBezTo>
                  <a:cubicBezTo>
                    <a:pt x="89" y="42"/>
                    <a:pt x="91" y="40"/>
                    <a:pt x="98" y="40"/>
                  </a:cubicBezTo>
                  <a:cubicBezTo>
                    <a:pt x="102" y="40"/>
                    <a:pt x="107" y="42"/>
                    <a:pt x="108" y="36"/>
                  </a:cubicBezTo>
                  <a:cubicBezTo>
                    <a:pt x="111" y="23"/>
                    <a:pt x="116" y="31"/>
                    <a:pt x="121" y="35"/>
                  </a:cubicBezTo>
                  <a:cubicBezTo>
                    <a:pt x="126" y="38"/>
                    <a:pt x="127" y="46"/>
                    <a:pt x="134" y="49"/>
                  </a:cubicBezTo>
                  <a:cubicBezTo>
                    <a:pt x="134" y="47"/>
                    <a:pt x="134" y="47"/>
                    <a:pt x="135" y="46"/>
                  </a:cubicBezTo>
                  <a:cubicBezTo>
                    <a:pt x="138" y="25"/>
                    <a:pt x="141" y="23"/>
                    <a:pt x="159" y="33"/>
                  </a:cubicBezTo>
                  <a:cubicBezTo>
                    <a:pt x="163" y="35"/>
                    <a:pt x="163" y="32"/>
                    <a:pt x="165" y="31"/>
                  </a:cubicBezTo>
                  <a:cubicBezTo>
                    <a:pt x="174" y="22"/>
                    <a:pt x="174" y="11"/>
                    <a:pt x="176" y="0"/>
                  </a:cubicBezTo>
                  <a:cubicBezTo>
                    <a:pt x="179" y="1"/>
                    <a:pt x="181" y="4"/>
                    <a:pt x="181" y="7"/>
                  </a:cubicBezTo>
                  <a:cubicBezTo>
                    <a:pt x="182" y="14"/>
                    <a:pt x="188" y="17"/>
                    <a:pt x="191" y="23"/>
                  </a:cubicBezTo>
                  <a:cubicBezTo>
                    <a:pt x="192" y="26"/>
                    <a:pt x="192" y="30"/>
                    <a:pt x="196" y="30"/>
                  </a:cubicBezTo>
                  <a:cubicBezTo>
                    <a:pt x="201" y="30"/>
                    <a:pt x="201" y="26"/>
                    <a:pt x="202" y="22"/>
                  </a:cubicBezTo>
                  <a:cubicBezTo>
                    <a:pt x="205" y="14"/>
                    <a:pt x="213" y="13"/>
                    <a:pt x="215" y="19"/>
                  </a:cubicBezTo>
                  <a:cubicBezTo>
                    <a:pt x="220" y="29"/>
                    <a:pt x="222" y="23"/>
                    <a:pt x="227" y="20"/>
                  </a:cubicBezTo>
                  <a:cubicBezTo>
                    <a:pt x="232" y="17"/>
                    <a:pt x="235" y="7"/>
                    <a:pt x="243" y="16"/>
                  </a:cubicBezTo>
                  <a:cubicBezTo>
                    <a:pt x="243" y="19"/>
                    <a:pt x="243" y="23"/>
                    <a:pt x="244" y="26"/>
                  </a:cubicBezTo>
                  <a:cubicBezTo>
                    <a:pt x="244" y="33"/>
                    <a:pt x="244" y="40"/>
                    <a:pt x="250" y="44"/>
                  </a:cubicBezTo>
                  <a:cubicBezTo>
                    <a:pt x="253" y="46"/>
                    <a:pt x="258" y="43"/>
                    <a:pt x="261" y="40"/>
                  </a:cubicBezTo>
                  <a:cubicBezTo>
                    <a:pt x="264" y="38"/>
                    <a:pt x="265" y="34"/>
                    <a:pt x="269" y="37"/>
                  </a:cubicBezTo>
                  <a:cubicBezTo>
                    <a:pt x="273" y="38"/>
                    <a:pt x="273" y="42"/>
                    <a:pt x="272" y="45"/>
                  </a:cubicBezTo>
                  <a:cubicBezTo>
                    <a:pt x="271" y="58"/>
                    <a:pt x="277" y="58"/>
                    <a:pt x="286" y="54"/>
                  </a:cubicBezTo>
                  <a:cubicBezTo>
                    <a:pt x="290" y="52"/>
                    <a:pt x="295" y="54"/>
                    <a:pt x="297" y="49"/>
                  </a:cubicBezTo>
                  <a:cubicBezTo>
                    <a:pt x="298" y="50"/>
                    <a:pt x="299" y="50"/>
                    <a:pt x="299" y="51"/>
                  </a:cubicBezTo>
                  <a:cubicBezTo>
                    <a:pt x="299" y="54"/>
                    <a:pt x="299" y="57"/>
                    <a:pt x="299" y="59"/>
                  </a:cubicBezTo>
                  <a:cubicBezTo>
                    <a:pt x="299" y="61"/>
                    <a:pt x="299" y="63"/>
                    <a:pt x="299" y="65"/>
                  </a:cubicBezTo>
                  <a:cubicBezTo>
                    <a:pt x="298" y="68"/>
                    <a:pt x="297" y="71"/>
                    <a:pt x="296" y="73"/>
                  </a:cubicBezTo>
                  <a:cubicBezTo>
                    <a:pt x="294" y="80"/>
                    <a:pt x="291" y="87"/>
                    <a:pt x="304" y="84"/>
                  </a:cubicBezTo>
                  <a:cubicBezTo>
                    <a:pt x="309" y="83"/>
                    <a:pt x="315" y="82"/>
                    <a:pt x="320" y="86"/>
                  </a:cubicBezTo>
                  <a:cubicBezTo>
                    <a:pt x="316" y="93"/>
                    <a:pt x="310" y="97"/>
                    <a:pt x="308" y="105"/>
                  </a:cubicBezTo>
                  <a:cubicBezTo>
                    <a:pt x="315" y="106"/>
                    <a:pt x="321" y="104"/>
                    <a:pt x="326" y="106"/>
                  </a:cubicBezTo>
                  <a:cubicBezTo>
                    <a:pt x="331" y="109"/>
                    <a:pt x="345" y="108"/>
                    <a:pt x="335" y="121"/>
                  </a:cubicBezTo>
                  <a:cubicBezTo>
                    <a:pt x="332" y="124"/>
                    <a:pt x="336" y="125"/>
                    <a:pt x="338" y="126"/>
                  </a:cubicBezTo>
                  <a:cubicBezTo>
                    <a:pt x="349" y="133"/>
                    <a:pt x="348" y="139"/>
                    <a:pt x="337" y="146"/>
                  </a:cubicBezTo>
                  <a:cubicBezTo>
                    <a:pt x="336" y="147"/>
                    <a:pt x="335" y="149"/>
                    <a:pt x="333" y="150"/>
                  </a:cubicBezTo>
                  <a:cubicBezTo>
                    <a:pt x="322" y="161"/>
                    <a:pt x="321" y="162"/>
                    <a:pt x="335" y="171"/>
                  </a:cubicBezTo>
                  <a:cubicBezTo>
                    <a:pt x="338" y="173"/>
                    <a:pt x="341" y="180"/>
                    <a:pt x="347" y="175"/>
                  </a:cubicBezTo>
                  <a:cubicBezTo>
                    <a:pt x="356" y="177"/>
                    <a:pt x="362" y="184"/>
                    <a:pt x="366" y="190"/>
                  </a:cubicBezTo>
                  <a:cubicBezTo>
                    <a:pt x="364" y="196"/>
                    <a:pt x="354" y="189"/>
                    <a:pt x="355" y="199"/>
                  </a:cubicBezTo>
                  <a:cubicBezTo>
                    <a:pt x="360" y="210"/>
                    <a:pt x="357" y="214"/>
                    <a:pt x="345" y="212"/>
                  </a:cubicBezTo>
                  <a:cubicBezTo>
                    <a:pt x="343" y="212"/>
                    <a:pt x="340" y="213"/>
                    <a:pt x="338" y="214"/>
                  </a:cubicBezTo>
                  <a:cubicBezTo>
                    <a:pt x="324" y="218"/>
                    <a:pt x="324" y="223"/>
                    <a:pt x="335" y="233"/>
                  </a:cubicBezTo>
                  <a:cubicBezTo>
                    <a:pt x="337" y="236"/>
                    <a:pt x="340" y="238"/>
                    <a:pt x="343" y="241"/>
                  </a:cubicBezTo>
                  <a:cubicBezTo>
                    <a:pt x="339" y="242"/>
                    <a:pt x="336" y="244"/>
                    <a:pt x="332" y="246"/>
                  </a:cubicBezTo>
                  <a:cubicBezTo>
                    <a:pt x="326" y="245"/>
                    <a:pt x="319" y="243"/>
                    <a:pt x="316" y="250"/>
                  </a:cubicBezTo>
                  <a:cubicBezTo>
                    <a:pt x="314" y="258"/>
                    <a:pt x="318" y="263"/>
                    <a:pt x="326" y="265"/>
                  </a:cubicBezTo>
                  <a:cubicBezTo>
                    <a:pt x="328" y="266"/>
                    <a:pt x="330" y="267"/>
                    <a:pt x="329" y="270"/>
                  </a:cubicBezTo>
                  <a:cubicBezTo>
                    <a:pt x="328" y="273"/>
                    <a:pt x="326" y="272"/>
                    <a:pt x="324" y="272"/>
                  </a:cubicBezTo>
                  <a:cubicBezTo>
                    <a:pt x="315" y="273"/>
                    <a:pt x="306" y="271"/>
                    <a:pt x="296" y="275"/>
                  </a:cubicBezTo>
                  <a:cubicBezTo>
                    <a:pt x="300" y="278"/>
                    <a:pt x="303" y="280"/>
                    <a:pt x="306" y="282"/>
                  </a:cubicBezTo>
                  <a:cubicBezTo>
                    <a:pt x="300" y="283"/>
                    <a:pt x="299" y="286"/>
                    <a:pt x="303" y="291"/>
                  </a:cubicBezTo>
                  <a:cubicBezTo>
                    <a:pt x="306" y="295"/>
                    <a:pt x="309" y="300"/>
                    <a:pt x="309" y="306"/>
                  </a:cubicBezTo>
                  <a:cubicBezTo>
                    <a:pt x="309" y="306"/>
                    <a:pt x="309" y="306"/>
                    <a:pt x="309" y="306"/>
                  </a:cubicBezTo>
                  <a:cubicBezTo>
                    <a:pt x="308" y="307"/>
                    <a:pt x="307" y="307"/>
                    <a:pt x="306" y="307"/>
                  </a:cubicBezTo>
                  <a:cubicBezTo>
                    <a:pt x="304" y="307"/>
                    <a:pt x="301" y="306"/>
                    <a:pt x="299" y="306"/>
                  </a:cubicBezTo>
                  <a:cubicBezTo>
                    <a:pt x="296" y="302"/>
                    <a:pt x="292" y="304"/>
                    <a:pt x="288" y="302"/>
                  </a:cubicBezTo>
                  <a:cubicBezTo>
                    <a:pt x="282" y="298"/>
                    <a:pt x="278" y="300"/>
                    <a:pt x="281" y="308"/>
                  </a:cubicBezTo>
                  <a:cubicBezTo>
                    <a:pt x="282" y="312"/>
                    <a:pt x="284" y="316"/>
                    <a:pt x="281" y="319"/>
                  </a:cubicBezTo>
                  <a:cubicBezTo>
                    <a:pt x="276" y="322"/>
                    <a:pt x="271" y="319"/>
                    <a:pt x="267" y="316"/>
                  </a:cubicBezTo>
                  <a:cubicBezTo>
                    <a:pt x="259" y="311"/>
                    <a:pt x="256" y="314"/>
                    <a:pt x="256" y="323"/>
                  </a:cubicBezTo>
                  <a:cubicBezTo>
                    <a:pt x="256" y="329"/>
                    <a:pt x="256" y="334"/>
                    <a:pt x="256" y="340"/>
                  </a:cubicBezTo>
                  <a:cubicBezTo>
                    <a:pt x="255" y="346"/>
                    <a:pt x="252" y="346"/>
                    <a:pt x="248" y="342"/>
                  </a:cubicBezTo>
                  <a:cubicBezTo>
                    <a:pt x="243" y="337"/>
                    <a:pt x="234" y="337"/>
                    <a:pt x="231" y="329"/>
                  </a:cubicBezTo>
                  <a:cubicBezTo>
                    <a:pt x="229" y="325"/>
                    <a:pt x="225" y="327"/>
                    <a:pt x="224" y="331"/>
                  </a:cubicBezTo>
                  <a:cubicBezTo>
                    <a:pt x="224" y="334"/>
                    <a:pt x="224" y="337"/>
                    <a:pt x="224" y="339"/>
                  </a:cubicBezTo>
                  <a:cubicBezTo>
                    <a:pt x="224" y="341"/>
                    <a:pt x="223" y="343"/>
                    <a:pt x="223" y="345"/>
                  </a:cubicBezTo>
                  <a:cubicBezTo>
                    <a:pt x="223" y="347"/>
                    <a:pt x="222" y="348"/>
                    <a:pt x="222" y="350"/>
                  </a:cubicBezTo>
                  <a:cubicBezTo>
                    <a:pt x="219" y="348"/>
                    <a:pt x="217" y="346"/>
                    <a:pt x="215" y="344"/>
                  </a:cubicBezTo>
                  <a:cubicBezTo>
                    <a:pt x="214" y="340"/>
                    <a:pt x="210" y="339"/>
                    <a:pt x="208" y="337"/>
                  </a:cubicBezTo>
                  <a:cubicBezTo>
                    <a:pt x="204" y="333"/>
                    <a:pt x="203" y="323"/>
                    <a:pt x="198" y="325"/>
                  </a:cubicBezTo>
                  <a:cubicBezTo>
                    <a:pt x="192" y="327"/>
                    <a:pt x="193" y="336"/>
                    <a:pt x="190" y="342"/>
                  </a:cubicBezTo>
                  <a:cubicBezTo>
                    <a:pt x="189" y="345"/>
                    <a:pt x="188" y="348"/>
                    <a:pt x="187" y="352"/>
                  </a:cubicBezTo>
                  <a:cubicBezTo>
                    <a:pt x="185" y="357"/>
                    <a:pt x="183" y="356"/>
                    <a:pt x="179" y="353"/>
                  </a:cubicBezTo>
                  <a:cubicBezTo>
                    <a:pt x="174" y="338"/>
                    <a:pt x="171" y="355"/>
                    <a:pt x="167" y="354"/>
                  </a:cubicBezTo>
                  <a:cubicBezTo>
                    <a:pt x="167" y="354"/>
                    <a:pt x="166" y="354"/>
                    <a:pt x="165" y="353"/>
                  </a:cubicBezTo>
                  <a:cubicBezTo>
                    <a:pt x="160" y="347"/>
                    <a:pt x="159" y="331"/>
                    <a:pt x="147" y="347"/>
                  </a:cubicBezTo>
                  <a:cubicBezTo>
                    <a:pt x="146" y="348"/>
                    <a:pt x="144" y="348"/>
                    <a:pt x="143" y="346"/>
                  </a:cubicBezTo>
                  <a:cubicBezTo>
                    <a:pt x="141" y="343"/>
                    <a:pt x="139" y="344"/>
                    <a:pt x="136" y="346"/>
                  </a:cubicBezTo>
                  <a:cubicBezTo>
                    <a:pt x="124" y="354"/>
                    <a:pt x="124" y="354"/>
                    <a:pt x="122" y="339"/>
                  </a:cubicBezTo>
                  <a:cubicBezTo>
                    <a:pt x="122" y="338"/>
                    <a:pt x="121" y="337"/>
                    <a:pt x="120" y="336"/>
                  </a:cubicBezTo>
                  <a:close/>
                  <a:moveTo>
                    <a:pt x="94" y="130"/>
                  </a:moveTo>
                  <a:cubicBezTo>
                    <a:pt x="87" y="128"/>
                    <a:pt x="80" y="127"/>
                    <a:pt x="73" y="127"/>
                  </a:cubicBezTo>
                  <a:cubicBezTo>
                    <a:pt x="70" y="128"/>
                    <a:pt x="66" y="128"/>
                    <a:pt x="69" y="133"/>
                  </a:cubicBezTo>
                  <a:cubicBezTo>
                    <a:pt x="74" y="138"/>
                    <a:pt x="77" y="145"/>
                    <a:pt x="86" y="144"/>
                  </a:cubicBezTo>
                  <a:cubicBezTo>
                    <a:pt x="88" y="152"/>
                    <a:pt x="89" y="159"/>
                    <a:pt x="82" y="166"/>
                  </a:cubicBezTo>
                  <a:cubicBezTo>
                    <a:pt x="78" y="171"/>
                    <a:pt x="72" y="178"/>
                    <a:pt x="79" y="187"/>
                  </a:cubicBezTo>
                  <a:cubicBezTo>
                    <a:pt x="81" y="191"/>
                    <a:pt x="90" y="199"/>
                    <a:pt x="82" y="208"/>
                  </a:cubicBezTo>
                  <a:cubicBezTo>
                    <a:pt x="79" y="211"/>
                    <a:pt x="83" y="215"/>
                    <a:pt x="86" y="218"/>
                  </a:cubicBezTo>
                  <a:cubicBezTo>
                    <a:pt x="91" y="224"/>
                    <a:pt x="101" y="230"/>
                    <a:pt x="100" y="235"/>
                  </a:cubicBezTo>
                  <a:cubicBezTo>
                    <a:pt x="98" y="253"/>
                    <a:pt x="111" y="254"/>
                    <a:pt x="122" y="258"/>
                  </a:cubicBezTo>
                  <a:cubicBezTo>
                    <a:pt x="125" y="259"/>
                    <a:pt x="128" y="259"/>
                    <a:pt x="130" y="263"/>
                  </a:cubicBezTo>
                  <a:cubicBezTo>
                    <a:pt x="137" y="278"/>
                    <a:pt x="142" y="280"/>
                    <a:pt x="157" y="274"/>
                  </a:cubicBezTo>
                  <a:cubicBezTo>
                    <a:pt x="160" y="272"/>
                    <a:pt x="165" y="270"/>
                    <a:pt x="166" y="274"/>
                  </a:cubicBezTo>
                  <a:cubicBezTo>
                    <a:pt x="170" y="286"/>
                    <a:pt x="182" y="282"/>
                    <a:pt x="190" y="284"/>
                  </a:cubicBezTo>
                  <a:cubicBezTo>
                    <a:pt x="195" y="286"/>
                    <a:pt x="201" y="285"/>
                    <a:pt x="202" y="277"/>
                  </a:cubicBezTo>
                  <a:cubicBezTo>
                    <a:pt x="202" y="274"/>
                    <a:pt x="203" y="268"/>
                    <a:pt x="207" y="272"/>
                  </a:cubicBezTo>
                  <a:cubicBezTo>
                    <a:pt x="215" y="279"/>
                    <a:pt x="223" y="273"/>
                    <a:pt x="230" y="271"/>
                  </a:cubicBezTo>
                  <a:cubicBezTo>
                    <a:pt x="238" y="268"/>
                    <a:pt x="246" y="262"/>
                    <a:pt x="251" y="255"/>
                  </a:cubicBezTo>
                  <a:cubicBezTo>
                    <a:pt x="257" y="248"/>
                    <a:pt x="266" y="241"/>
                    <a:pt x="263" y="229"/>
                  </a:cubicBezTo>
                  <a:cubicBezTo>
                    <a:pt x="262" y="227"/>
                    <a:pt x="265" y="225"/>
                    <a:pt x="267" y="224"/>
                  </a:cubicBezTo>
                  <a:cubicBezTo>
                    <a:pt x="271" y="223"/>
                    <a:pt x="271" y="221"/>
                    <a:pt x="273" y="218"/>
                  </a:cubicBezTo>
                  <a:cubicBezTo>
                    <a:pt x="284" y="203"/>
                    <a:pt x="274" y="186"/>
                    <a:pt x="281" y="171"/>
                  </a:cubicBezTo>
                  <a:cubicBezTo>
                    <a:pt x="285" y="162"/>
                    <a:pt x="275" y="158"/>
                    <a:pt x="275" y="151"/>
                  </a:cubicBezTo>
                  <a:cubicBezTo>
                    <a:pt x="275" y="142"/>
                    <a:pt x="273" y="132"/>
                    <a:pt x="264" y="126"/>
                  </a:cubicBezTo>
                  <a:cubicBezTo>
                    <a:pt x="258" y="121"/>
                    <a:pt x="249" y="115"/>
                    <a:pt x="247" y="111"/>
                  </a:cubicBezTo>
                  <a:cubicBezTo>
                    <a:pt x="243" y="101"/>
                    <a:pt x="239" y="98"/>
                    <a:pt x="230" y="99"/>
                  </a:cubicBezTo>
                  <a:cubicBezTo>
                    <a:pt x="228" y="99"/>
                    <a:pt x="226" y="97"/>
                    <a:pt x="225" y="96"/>
                  </a:cubicBezTo>
                  <a:cubicBezTo>
                    <a:pt x="221" y="88"/>
                    <a:pt x="208" y="91"/>
                    <a:pt x="205" y="82"/>
                  </a:cubicBezTo>
                  <a:cubicBezTo>
                    <a:pt x="204" y="80"/>
                    <a:pt x="201" y="82"/>
                    <a:pt x="200" y="84"/>
                  </a:cubicBezTo>
                  <a:cubicBezTo>
                    <a:pt x="196" y="89"/>
                    <a:pt x="193" y="88"/>
                    <a:pt x="190" y="84"/>
                  </a:cubicBezTo>
                  <a:cubicBezTo>
                    <a:pt x="188" y="81"/>
                    <a:pt x="186" y="81"/>
                    <a:pt x="184" y="83"/>
                  </a:cubicBezTo>
                  <a:cubicBezTo>
                    <a:pt x="176" y="90"/>
                    <a:pt x="164" y="79"/>
                    <a:pt x="158" y="89"/>
                  </a:cubicBezTo>
                  <a:cubicBezTo>
                    <a:pt x="145" y="79"/>
                    <a:pt x="140" y="95"/>
                    <a:pt x="132" y="98"/>
                  </a:cubicBezTo>
                  <a:cubicBezTo>
                    <a:pt x="124" y="101"/>
                    <a:pt x="109" y="104"/>
                    <a:pt x="107" y="118"/>
                  </a:cubicBezTo>
                  <a:cubicBezTo>
                    <a:pt x="107" y="119"/>
                    <a:pt x="106" y="119"/>
                    <a:pt x="105" y="119"/>
                  </a:cubicBezTo>
                  <a:cubicBezTo>
                    <a:pt x="100" y="119"/>
                    <a:pt x="99" y="121"/>
                    <a:pt x="100" y="126"/>
                  </a:cubicBezTo>
                  <a:cubicBezTo>
                    <a:pt x="101" y="131"/>
                    <a:pt x="96" y="129"/>
                    <a:pt x="94" y="13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4" name="Freeform 8">
              <a:extLst>
                <a:ext uri="{FF2B5EF4-FFF2-40B4-BE49-F238E27FC236}">
                  <a16:creationId xmlns:a16="http://schemas.microsoft.com/office/drawing/2014/main" id="{7C3D9A92-9253-43B9-AA5F-664EEC07F7C9}"/>
                </a:ext>
              </a:extLst>
            </p:cNvPr>
            <p:cNvSpPr/>
            <p:nvPr/>
          </p:nvSpPr>
          <p:spPr bwMode="auto">
            <a:xfrm>
              <a:off x="2684463" y="2705100"/>
              <a:ext cx="163513" cy="117475"/>
            </a:xfrm>
            <a:custGeom>
              <a:avLst/>
              <a:gdLst>
                <a:gd name="T0" fmla="*/ 143 w 143"/>
                <a:gd name="T1" fmla="*/ 12 h 102"/>
                <a:gd name="T2" fmla="*/ 132 w 143"/>
                <a:gd name="T3" fmla="*/ 43 h 102"/>
                <a:gd name="T4" fmla="*/ 126 w 143"/>
                <a:gd name="T5" fmla="*/ 45 h 102"/>
                <a:gd name="T6" fmla="*/ 102 w 143"/>
                <a:gd name="T7" fmla="*/ 58 h 102"/>
                <a:gd name="T8" fmla="*/ 101 w 143"/>
                <a:gd name="T9" fmla="*/ 61 h 102"/>
                <a:gd name="T10" fmla="*/ 88 w 143"/>
                <a:gd name="T11" fmla="*/ 47 h 102"/>
                <a:gd name="T12" fmla="*/ 75 w 143"/>
                <a:gd name="T13" fmla="*/ 48 h 102"/>
                <a:gd name="T14" fmla="*/ 65 w 143"/>
                <a:gd name="T15" fmla="*/ 52 h 102"/>
                <a:gd name="T16" fmla="*/ 56 w 143"/>
                <a:gd name="T17" fmla="*/ 61 h 102"/>
                <a:gd name="T18" fmla="*/ 53 w 143"/>
                <a:gd name="T19" fmla="*/ 84 h 102"/>
                <a:gd name="T20" fmla="*/ 30 w 143"/>
                <a:gd name="T21" fmla="*/ 80 h 102"/>
                <a:gd name="T22" fmla="*/ 24 w 143"/>
                <a:gd name="T23" fmla="*/ 80 h 102"/>
                <a:gd name="T24" fmla="*/ 25 w 143"/>
                <a:gd name="T25" fmla="*/ 98 h 102"/>
                <a:gd name="T26" fmla="*/ 12 w 143"/>
                <a:gd name="T27" fmla="*/ 100 h 102"/>
                <a:gd name="T28" fmla="*/ 1 w 143"/>
                <a:gd name="T29" fmla="*/ 65 h 102"/>
                <a:gd name="T30" fmla="*/ 28 w 143"/>
                <a:gd name="T31" fmla="*/ 74 h 102"/>
                <a:gd name="T32" fmla="*/ 35 w 143"/>
                <a:gd name="T33" fmla="*/ 64 h 102"/>
                <a:gd name="T34" fmla="*/ 30 w 143"/>
                <a:gd name="T35" fmla="*/ 51 h 102"/>
                <a:gd name="T36" fmla="*/ 51 w 143"/>
                <a:gd name="T37" fmla="*/ 48 h 102"/>
                <a:gd name="T38" fmla="*/ 59 w 143"/>
                <a:gd name="T39" fmla="*/ 28 h 102"/>
                <a:gd name="T40" fmla="*/ 63 w 143"/>
                <a:gd name="T41" fmla="*/ 21 h 102"/>
                <a:gd name="T42" fmla="*/ 72 w 143"/>
                <a:gd name="T43" fmla="*/ 25 h 102"/>
                <a:gd name="T44" fmla="*/ 97 w 143"/>
                <a:gd name="T45" fmla="*/ 33 h 102"/>
                <a:gd name="T46" fmla="*/ 105 w 143"/>
                <a:gd name="T47" fmla="*/ 31 h 102"/>
                <a:gd name="T48" fmla="*/ 108 w 143"/>
                <a:gd name="T49" fmla="*/ 28 h 102"/>
                <a:gd name="T50" fmla="*/ 122 w 143"/>
                <a:gd name="T51" fmla="*/ 21 h 102"/>
                <a:gd name="T52" fmla="*/ 125 w 143"/>
                <a:gd name="T53" fmla="*/ 14 h 102"/>
                <a:gd name="T54" fmla="*/ 132 w 143"/>
                <a:gd name="T55" fmla="*/ 1 h 102"/>
                <a:gd name="T56" fmla="*/ 143 w 143"/>
                <a:gd name="T57" fmla="*/ 1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3" h="102">
                  <a:moveTo>
                    <a:pt x="143" y="12"/>
                  </a:moveTo>
                  <a:cubicBezTo>
                    <a:pt x="141" y="23"/>
                    <a:pt x="141" y="34"/>
                    <a:pt x="132" y="43"/>
                  </a:cubicBezTo>
                  <a:cubicBezTo>
                    <a:pt x="130" y="44"/>
                    <a:pt x="130" y="47"/>
                    <a:pt x="126" y="45"/>
                  </a:cubicBezTo>
                  <a:cubicBezTo>
                    <a:pt x="108" y="35"/>
                    <a:pt x="105" y="37"/>
                    <a:pt x="102" y="58"/>
                  </a:cubicBezTo>
                  <a:cubicBezTo>
                    <a:pt x="101" y="59"/>
                    <a:pt x="101" y="59"/>
                    <a:pt x="101" y="61"/>
                  </a:cubicBezTo>
                  <a:cubicBezTo>
                    <a:pt x="94" y="58"/>
                    <a:pt x="93" y="50"/>
                    <a:pt x="88" y="47"/>
                  </a:cubicBezTo>
                  <a:cubicBezTo>
                    <a:pt x="83" y="43"/>
                    <a:pt x="78" y="35"/>
                    <a:pt x="75" y="48"/>
                  </a:cubicBezTo>
                  <a:cubicBezTo>
                    <a:pt x="74" y="54"/>
                    <a:pt x="69" y="52"/>
                    <a:pt x="65" y="52"/>
                  </a:cubicBezTo>
                  <a:cubicBezTo>
                    <a:pt x="58" y="52"/>
                    <a:pt x="56" y="54"/>
                    <a:pt x="56" y="61"/>
                  </a:cubicBezTo>
                  <a:cubicBezTo>
                    <a:pt x="55" y="69"/>
                    <a:pt x="60" y="80"/>
                    <a:pt x="53" y="84"/>
                  </a:cubicBezTo>
                  <a:cubicBezTo>
                    <a:pt x="48" y="87"/>
                    <a:pt x="38" y="82"/>
                    <a:pt x="30" y="80"/>
                  </a:cubicBezTo>
                  <a:cubicBezTo>
                    <a:pt x="28" y="80"/>
                    <a:pt x="26" y="79"/>
                    <a:pt x="24" y="80"/>
                  </a:cubicBezTo>
                  <a:cubicBezTo>
                    <a:pt x="22" y="86"/>
                    <a:pt x="30" y="92"/>
                    <a:pt x="25" y="98"/>
                  </a:cubicBezTo>
                  <a:cubicBezTo>
                    <a:pt x="22" y="102"/>
                    <a:pt x="16" y="100"/>
                    <a:pt x="12" y="100"/>
                  </a:cubicBezTo>
                  <a:cubicBezTo>
                    <a:pt x="11" y="88"/>
                    <a:pt x="0" y="79"/>
                    <a:pt x="1" y="65"/>
                  </a:cubicBezTo>
                  <a:cubicBezTo>
                    <a:pt x="11" y="68"/>
                    <a:pt x="19" y="71"/>
                    <a:pt x="28" y="74"/>
                  </a:cubicBezTo>
                  <a:cubicBezTo>
                    <a:pt x="36" y="75"/>
                    <a:pt x="38" y="72"/>
                    <a:pt x="35" y="64"/>
                  </a:cubicBezTo>
                  <a:cubicBezTo>
                    <a:pt x="34" y="60"/>
                    <a:pt x="28" y="57"/>
                    <a:pt x="30" y="51"/>
                  </a:cubicBezTo>
                  <a:cubicBezTo>
                    <a:pt x="38" y="53"/>
                    <a:pt x="46" y="59"/>
                    <a:pt x="51" y="48"/>
                  </a:cubicBezTo>
                  <a:cubicBezTo>
                    <a:pt x="74" y="50"/>
                    <a:pt x="64" y="38"/>
                    <a:pt x="59" y="28"/>
                  </a:cubicBezTo>
                  <a:cubicBezTo>
                    <a:pt x="57" y="24"/>
                    <a:pt x="62" y="24"/>
                    <a:pt x="63" y="21"/>
                  </a:cubicBezTo>
                  <a:cubicBezTo>
                    <a:pt x="66" y="22"/>
                    <a:pt x="69" y="24"/>
                    <a:pt x="72" y="25"/>
                  </a:cubicBezTo>
                  <a:cubicBezTo>
                    <a:pt x="79" y="30"/>
                    <a:pt x="86" y="37"/>
                    <a:pt x="97" y="33"/>
                  </a:cubicBezTo>
                  <a:cubicBezTo>
                    <a:pt x="101" y="38"/>
                    <a:pt x="104" y="39"/>
                    <a:pt x="105" y="31"/>
                  </a:cubicBezTo>
                  <a:cubicBezTo>
                    <a:pt x="106" y="30"/>
                    <a:pt x="107" y="29"/>
                    <a:pt x="108" y="28"/>
                  </a:cubicBezTo>
                  <a:cubicBezTo>
                    <a:pt x="117" y="35"/>
                    <a:pt x="121" y="32"/>
                    <a:pt x="122" y="21"/>
                  </a:cubicBezTo>
                  <a:cubicBezTo>
                    <a:pt x="122" y="19"/>
                    <a:pt x="124" y="16"/>
                    <a:pt x="125" y="14"/>
                  </a:cubicBezTo>
                  <a:cubicBezTo>
                    <a:pt x="127" y="9"/>
                    <a:pt x="126" y="1"/>
                    <a:pt x="132" y="1"/>
                  </a:cubicBezTo>
                  <a:cubicBezTo>
                    <a:pt x="138" y="0"/>
                    <a:pt x="140" y="7"/>
                    <a:pt x="143"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5" name="Freeform 9">
              <a:extLst>
                <a:ext uri="{FF2B5EF4-FFF2-40B4-BE49-F238E27FC236}">
                  <a16:creationId xmlns:a16="http://schemas.microsoft.com/office/drawing/2014/main" id="{E575687C-322A-4FE7-A16E-47AC0074CA32}"/>
                </a:ext>
              </a:extLst>
            </p:cNvPr>
            <p:cNvSpPr/>
            <p:nvPr/>
          </p:nvSpPr>
          <p:spPr bwMode="auto">
            <a:xfrm>
              <a:off x="2981325" y="2790825"/>
              <a:ext cx="96838" cy="134938"/>
            </a:xfrm>
            <a:custGeom>
              <a:avLst/>
              <a:gdLst>
                <a:gd name="T0" fmla="*/ 56 w 85"/>
                <a:gd name="T1" fmla="*/ 113 h 118"/>
                <a:gd name="T2" fmla="*/ 44 w 85"/>
                <a:gd name="T3" fmla="*/ 109 h 118"/>
                <a:gd name="T4" fmla="*/ 42 w 85"/>
                <a:gd name="T5" fmla="*/ 88 h 118"/>
                <a:gd name="T6" fmla="*/ 46 w 85"/>
                <a:gd name="T7" fmla="*/ 84 h 118"/>
                <a:gd name="T8" fmla="*/ 47 w 85"/>
                <a:gd name="T9" fmla="*/ 64 h 118"/>
                <a:gd name="T10" fmla="*/ 44 w 85"/>
                <a:gd name="T11" fmla="*/ 59 h 118"/>
                <a:gd name="T12" fmla="*/ 35 w 85"/>
                <a:gd name="T13" fmla="*/ 44 h 118"/>
                <a:gd name="T14" fmla="*/ 17 w 85"/>
                <a:gd name="T15" fmla="*/ 43 h 118"/>
                <a:gd name="T16" fmla="*/ 29 w 85"/>
                <a:gd name="T17" fmla="*/ 24 h 118"/>
                <a:gd name="T18" fmla="*/ 13 w 85"/>
                <a:gd name="T19" fmla="*/ 22 h 118"/>
                <a:gd name="T20" fmla="*/ 5 w 85"/>
                <a:gd name="T21" fmla="*/ 11 h 118"/>
                <a:gd name="T22" fmla="*/ 8 w 85"/>
                <a:gd name="T23" fmla="*/ 3 h 118"/>
                <a:gd name="T24" fmla="*/ 17 w 85"/>
                <a:gd name="T25" fmla="*/ 1 h 118"/>
                <a:gd name="T26" fmla="*/ 23 w 85"/>
                <a:gd name="T27" fmla="*/ 6 h 118"/>
                <a:gd name="T28" fmla="*/ 21 w 85"/>
                <a:gd name="T29" fmla="*/ 16 h 118"/>
                <a:gd name="T30" fmla="*/ 38 w 85"/>
                <a:gd name="T31" fmla="*/ 21 h 118"/>
                <a:gd name="T32" fmla="*/ 54 w 85"/>
                <a:gd name="T33" fmla="*/ 21 h 118"/>
                <a:gd name="T34" fmla="*/ 47 w 85"/>
                <a:gd name="T35" fmla="*/ 36 h 118"/>
                <a:gd name="T36" fmla="*/ 54 w 85"/>
                <a:gd name="T37" fmla="*/ 48 h 118"/>
                <a:gd name="T38" fmla="*/ 62 w 85"/>
                <a:gd name="T39" fmla="*/ 54 h 118"/>
                <a:gd name="T40" fmla="*/ 57 w 85"/>
                <a:gd name="T41" fmla="*/ 57 h 118"/>
                <a:gd name="T42" fmla="*/ 57 w 85"/>
                <a:gd name="T43" fmla="*/ 67 h 118"/>
                <a:gd name="T44" fmla="*/ 60 w 85"/>
                <a:gd name="T45" fmla="*/ 76 h 118"/>
                <a:gd name="T46" fmla="*/ 62 w 85"/>
                <a:gd name="T47" fmla="*/ 83 h 118"/>
                <a:gd name="T48" fmla="*/ 85 w 85"/>
                <a:gd name="T49" fmla="*/ 89 h 118"/>
                <a:gd name="T50" fmla="*/ 64 w 85"/>
                <a:gd name="T51" fmla="*/ 108 h 118"/>
                <a:gd name="T52" fmla="*/ 56 w 85"/>
                <a:gd name="T53" fmla="*/ 113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5" h="118">
                  <a:moveTo>
                    <a:pt x="56" y="113"/>
                  </a:moveTo>
                  <a:cubicBezTo>
                    <a:pt x="50" y="118"/>
                    <a:pt x="47" y="111"/>
                    <a:pt x="44" y="109"/>
                  </a:cubicBezTo>
                  <a:cubicBezTo>
                    <a:pt x="30" y="100"/>
                    <a:pt x="31" y="99"/>
                    <a:pt x="42" y="88"/>
                  </a:cubicBezTo>
                  <a:cubicBezTo>
                    <a:pt x="44" y="87"/>
                    <a:pt x="45" y="85"/>
                    <a:pt x="46" y="84"/>
                  </a:cubicBezTo>
                  <a:cubicBezTo>
                    <a:pt x="57" y="77"/>
                    <a:pt x="58" y="71"/>
                    <a:pt x="47" y="64"/>
                  </a:cubicBezTo>
                  <a:cubicBezTo>
                    <a:pt x="45" y="63"/>
                    <a:pt x="41" y="62"/>
                    <a:pt x="44" y="59"/>
                  </a:cubicBezTo>
                  <a:cubicBezTo>
                    <a:pt x="54" y="46"/>
                    <a:pt x="40" y="47"/>
                    <a:pt x="35" y="44"/>
                  </a:cubicBezTo>
                  <a:cubicBezTo>
                    <a:pt x="30" y="42"/>
                    <a:pt x="24" y="44"/>
                    <a:pt x="17" y="43"/>
                  </a:cubicBezTo>
                  <a:cubicBezTo>
                    <a:pt x="19" y="35"/>
                    <a:pt x="25" y="31"/>
                    <a:pt x="29" y="24"/>
                  </a:cubicBezTo>
                  <a:cubicBezTo>
                    <a:pt x="24" y="20"/>
                    <a:pt x="18" y="21"/>
                    <a:pt x="13" y="22"/>
                  </a:cubicBezTo>
                  <a:cubicBezTo>
                    <a:pt x="0" y="25"/>
                    <a:pt x="3" y="18"/>
                    <a:pt x="5" y="11"/>
                  </a:cubicBezTo>
                  <a:cubicBezTo>
                    <a:pt x="6" y="9"/>
                    <a:pt x="7" y="6"/>
                    <a:pt x="8" y="3"/>
                  </a:cubicBezTo>
                  <a:cubicBezTo>
                    <a:pt x="11" y="3"/>
                    <a:pt x="14" y="2"/>
                    <a:pt x="17" y="1"/>
                  </a:cubicBezTo>
                  <a:cubicBezTo>
                    <a:pt x="22" y="0"/>
                    <a:pt x="24" y="1"/>
                    <a:pt x="23" y="6"/>
                  </a:cubicBezTo>
                  <a:cubicBezTo>
                    <a:pt x="22" y="9"/>
                    <a:pt x="17" y="14"/>
                    <a:pt x="21" y="16"/>
                  </a:cubicBezTo>
                  <a:cubicBezTo>
                    <a:pt x="26" y="19"/>
                    <a:pt x="32" y="20"/>
                    <a:pt x="38" y="21"/>
                  </a:cubicBezTo>
                  <a:cubicBezTo>
                    <a:pt x="43" y="21"/>
                    <a:pt x="51" y="16"/>
                    <a:pt x="54" y="21"/>
                  </a:cubicBezTo>
                  <a:cubicBezTo>
                    <a:pt x="57" y="26"/>
                    <a:pt x="50" y="31"/>
                    <a:pt x="47" y="36"/>
                  </a:cubicBezTo>
                  <a:cubicBezTo>
                    <a:pt x="42" y="44"/>
                    <a:pt x="49" y="45"/>
                    <a:pt x="54" y="48"/>
                  </a:cubicBezTo>
                  <a:cubicBezTo>
                    <a:pt x="56" y="50"/>
                    <a:pt x="60" y="50"/>
                    <a:pt x="62" y="54"/>
                  </a:cubicBezTo>
                  <a:cubicBezTo>
                    <a:pt x="60" y="55"/>
                    <a:pt x="59" y="57"/>
                    <a:pt x="57" y="57"/>
                  </a:cubicBezTo>
                  <a:cubicBezTo>
                    <a:pt x="50" y="61"/>
                    <a:pt x="49" y="63"/>
                    <a:pt x="57" y="67"/>
                  </a:cubicBezTo>
                  <a:cubicBezTo>
                    <a:pt x="60" y="68"/>
                    <a:pt x="71" y="70"/>
                    <a:pt x="60" y="76"/>
                  </a:cubicBezTo>
                  <a:cubicBezTo>
                    <a:pt x="55" y="79"/>
                    <a:pt x="60" y="81"/>
                    <a:pt x="62" y="83"/>
                  </a:cubicBezTo>
                  <a:cubicBezTo>
                    <a:pt x="69" y="87"/>
                    <a:pt x="77" y="86"/>
                    <a:pt x="85" y="89"/>
                  </a:cubicBezTo>
                  <a:cubicBezTo>
                    <a:pt x="81" y="99"/>
                    <a:pt x="72" y="103"/>
                    <a:pt x="64" y="108"/>
                  </a:cubicBezTo>
                  <a:cubicBezTo>
                    <a:pt x="61" y="110"/>
                    <a:pt x="57" y="108"/>
                    <a:pt x="56" y="11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6" name="Freeform 11">
              <a:extLst>
                <a:ext uri="{FF2B5EF4-FFF2-40B4-BE49-F238E27FC236}">
                  <a16:creationId xmlns:a16="http://schemas.microsoft.com/office/drawing/2014/main" id="{E44DD9D9-5D6A-4159-8787-A02223E53BA7}"/>
                </a:ext>
              </a:extLst>
            </p:cNvPr>
            <p:cNvSpPr/>
            <p:nvPr/>
          </p:nvSpPr>
          <p:spPr bwMode="auto">
            <a:xfrm>
              <a:off x="2927350" y="2738438"/>
              <a:ext cx="61913" cy="47625"/>
            </a:xfrm>
            <a:custGeom>
              <a:avLst/>
              <a:gdLst>
                <a:gd name="T0" fmla="*/ 53 w 55"/>
                <a:gd name="T1" fmla="*/ 32 h 41"/>
                <a:gd name="T2" fmla="*/ 42 w 55"/>
                <a:gd name="T3" fmla="*/ 37 h 41"/>
                <a:gd name="T4" fmla="*/ 28 w 55"/>
                <a:gd name="T5" fmla="*/ 28 h 41"/>
                <a:gd name="T6" fmla="*/ 25 w 55"/>
                <a:gd name="T7" fmla="*/ 20 h 41"/>
                <a:gd name="T8" fmla="*/ 17 w 55"/>
                <a:gd name="T9" fmla="*/ 23 h 41"/>
                <a:gd name="T10" fmla="*/ 6 w 55"/>
                <a:gd name="T11" fmla="*/ 27 h 41"/>
                <a:gd name="T12" fmla="*/ 0 w 55"/>
                <a:gd name="T13" fmla="*/ 9 h 41"/>
                <a:gd name="T14" fmla="*/ 15 w 55"/>
                <a:gd name="T15" fmla="*/ 0 h 41"/>
                <a:gd name="T16" fmla="*/ 17 w 55"/>
                <a:gd name="T17" fmla="*/ 2 h 41"/>
                <a:gd name="T18" fmla="*/ 28 w 55"/>
                <a:gd name="T19" fmla="*/ 17 h 41"/>
                <a:gd name="T20" fmla="*/ 48 w 55"/>
                <a:gd name="T21" fmla="*/ 15 h 41"/>
                <a:gd name="T22" fmla="*/ 54 w 55"/>
                <a:gd name="T23" fmla="*/ 21 h 41"/>
                <a:gd name="T24" fmla="*/ 53 w 55"/>
                <a:gd name="T25" fmla="*/ 3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 h="41">
                  <a:moveTo>
                    <a:pt x="53" y="32"/>
                  </a:moveTo>
                  <a:cubicBezTo>
                    <a:pt x="51" y="37"/>
                    <a:pt x="46" y="35"/>
                    <a:pt x="42" y="37"/>
                  </a:cubicBezTo>
                  <a:cubicBezTo>
                    <a:pt x="33" y="41"/>
                    <a:pt x="27" y="41"/>
                    <a:pt x="28" y="28"/>
                  </a:cubicBezTo>
                  <a:cubicBezTo>
                    <a:pt x="29" y="25"/>
                    <a:pt x="29" y="21"/>
                    <a:pt x="25" y="20"/>
                  </a:cubicBezTo>
                  <a:cubicBezTo>
                    <a:pt x="21" y="17"/>
                    <a:pt x="20" y="21"/>
                    <a:pt x="17" y="23"/>
                  </a:cubicBezTo>
                  <a:cubicBezTo>
                    <a:pt x="14" y="26"/>
                    <a:pt x="9" y="29"/>
                    <a:pt x="6" y="27"/>
                  </a:cubicBezTo>
                  <a:cubicBezTo>
                    <a:pt x="0" y="23"/>
                    <a:pt x="0" y="16"/>
                    <a:pt x="0" y="9"/>
                  </a:cubicBezTo>
                  <a:cubicBezTo>
                    <a:pt x="8" y="11"/>
                    <a:pt x="10" y="3"/>
                    <a:pt x="15" y="0"/>
                  </a:cubicBezTo>
                  <a:cubicBezTo>
                    <a:pt x="16" y="1"/>
                    <a:pt x="17" y="1"/>
                    <a:pt x="17" y="2"/>
                  </a:cubicBezTo>
                  <a:cubicBezTo>
                    <a:pt x="20" y="7"/>
                    <a:pt x="22" y="12"/>
                    <a:pt x="28" y="17"/>
                  </a:cubicBezTo>
                  <a:cubicBezTo>
                    <a:pt x="38" y="25"/>
                    <a:pt x="42" y="18"/>
                    <a:pt x="48" y="15"/>
                  </a:cubicBezTo>
                  <a:cubicBezTo>
                    <a:pt x="55" y="13"/>
                    <a:pt x="55" y="15"/>
                    <a:pt x="54" y="21"/>
                  </a:cubicBezTo>
                  <a:cubicBezTo>
                    <a:pt x="53" y="24"/>
                    <a:pt x="53" y="28"/>
                    <a:pt x="53" y="3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7" name="Freeform 12">
              <a:extLst>
                <a:ext uri="{FF2B5EF4-FFF2-40B4-BE49-F238E27FC236}">
                  <a16:creationId xmlns:a16="http://schemas.microsoft.com/office/drawing/2014/main" id="{A58C8288-A8C9-4E08-9447-67DD99F99141}"/>
                </a:ext>
              </a:extLst>
            </p:cNvPr>
            <p:cNvSpPr/>
            <p:nvPr/>
          </p:nvSpPr>
          <p:spPr bwMode="auto">
            <a:xfrm>
              <a:off x="2986088" y="2997200"/>
              <a:ext cx="52388" cy="55563"/>
            </a:xfrm>
            <a:custGeom>
              <a:avLst/>
              <a:gdLst>
                <a:gd name="T0" fmla="*/ 10 w 46"/>
                <a:gd name="T1" fmla="*/ 39 h 48"/>
                <a:gd name="T2" fmla="*/ 0 w 46"/>
                <a:gd name="T3" fmla="*/ 32 h 48"/>
                <a:gd name="T4" fmla="*/ 28 w 46"/>
                <a:gd name="T5" fmla="*/ 29 h 48"/>
                <a:gd name="T6" fmla="*/ 33 w 46"/>
                <a:gd name="T7" fmla="*/ 27 h 48"/>
                <a:gd name="T8" fmla="*/ 30 w 46"/>
                <a:gd name="T9" fmla="*/ 22 h 48"/>
                <a:gd name="T10" fmla="*/ 20 w 46"/>
                <a:gd name="T11" fmla="*/ 7 h 48"/>
                <a:gd name="T12" fmla="*/ 36 w 46"/>
                <a:gd name="T13" fmla="*/ 3 h 48"/>
                <a:gd name="T14" fmla="*/ 43 w 46"/>
                <a:gd name="T15" fmla="*/ 9 h 48"/>
                <a:gd name="T16" fmla="*/ 43 w 46"/>
                <a:gd name="T17" fmla="*/ 15 h 48"/>
                <a:gd name="T18" fmla="*/ 42 w 46"/>
                <a:gd name="T19" fmla="*/ 30 h 48"/>
                <a:gd name="T20" fmla="*/ 43 w 46"/>
                <a:gd name="T21" fmla="*/ 44 h 48"/>
                <a:gd name="T22" fmla="*/ 35 w 46"/>
                <a:gd name="T23" fmla="*/ 45 h 48"/>
                <a:gd name="T24" fmla="*/ 10 w 46"/>
                <a:gd name="T25" fmla="*/ 39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 h="48">
                  <a:moveTo>
                    <a:pt x="10" y="39"/>
                  </a:moveTo>
                  <a:cubicBezTo>
                    <a:pt x="7" y="37"/>
                    <a:pt x="4" y="35"/>
                    <a:pt x="0" y="32"/>
                  </a:cubicBezTo>
                  <a:cubicBezTo>
                    <a:pt x="10" y="28"/>
                    <a:pt x="19" y="30"/>
                    <a:pt x="28" y="29"/>
                  </a:cubicBezTo>
                  <a:cubicBezTo>
                    <a:pt x="30" y="29"/>
                    <a:pt x="32" y="30"/>
                    <a:pt x="33" y="27"/>
                  </a:cubicBezTo>
                  <a:cubicBezTo>
                    <a:pt x="34" y="24"/>
                    <a:pt x="32" y="23"/>
                    <a:pt x="30" y="22"/>
                  </a:cubicBezTo>
                  <a:cubicBezTo>
                    <a:pt x="22" y="20"/>
                    <a:pt x="18" y="15"/>
                    <a:pt x="20" y="7"/>
                  </a:cubicBezTo>
                  <a:cubicBezTo>
                    <a:pt x="23" y="0"/>
                    <a:pt x="30" y="2"/>
                    <a:pt x="36" y="3"/>
                  </a:cubicBezTo>
                  <a:cubicBezTo>
                    <a:pt x="36" y="7"/>
                    <a:pt x="40" y="7"/>
                    <a:pt x="43" y="9"/>
                  </a:cubicBezTo>
                  <a:cubicBezTo>
                    <a:pt x="45" y="11"/>
                    <a:pt x="46" y="13"/>
                    <a:pt x="43" y="15"/>
                  </a:cubicBezTo>
                  <a:cubicBezTo>
                    <a:pt x="33" y="19"/>
                    <a:pt x="38" y="25"/>
                    <a:pt x="42" y="30"/>
                  </a:cubicBezTo>
                  <a:cubicBezTo>
                    <a:pt x="45" y="35"/>
                    <a:pt x="45" y="40"/>
                    <a:pt x="43" y="44"/>
                  </a:cubicBezTo>
                  <a:cubicBezTo>
                    <a:pt x="42" y="48"/>
                    <a:pt x="38" y="44"/>
                    <a:pt x="35" y="45"/>
                  </a:cubicBezTo>
                  <a:cubicBezTo>
                    <a:pt x="28" y="38"/>
                    <a:pt x="19" y="40"/>
                    <a:pt x="10" y="3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8" name="Freeform 13">
              <a:extLst>
                <a:ext uri="{FF2B5EF4-FFF2-40B4-BE49-F238E27FC236}">
                  <a16:creationId xmlns:a16="http://schemas.microsoft.com/office/drawing/2014/main" id="{5C1B7F5A-0ED4-4220-A78D-F24CB7C91BA6}"/>
                </a:ext>
              </a:extLst>
            </p:cNvPr>
            <p:cNvSpPr/>
            <p:nvPr/>
          </p:nvSpPr>
          <p:spPr bwMode="auto">
            <a:xfrm>
              <a:off x="3017838" y="2946400"/>
              <a:ext cx="65088" cy="39688"/>
            </a:xfrm>
            <a:custGeom>
              <a:avLst/>
              <a:gdLst>
                <a:gd name="T0" fmla="*/ 11 w 56"/>
                <a:gd name="T1" fmla="*/ 34 h 34"/>
                <a:gd name="T2" fmla="*/ 14 w 56"/>
                <a:gd name="T3" fmla="*/ 15 h 34"/>
                <a:gd name="T4" fmla="*/ 21 w 56"/>
                <a:gd name="T5" fmla="*/ 13 h 34"/>
                <a:gd name="T6" fmla="*/ 31 w 56"/>
                <a:gd name="T7" fmla="*/ 0 h 34"/>
                <a:gd name="T8" fmla="*/ 56 w 56"/>
                <a:gd name="T9" fmla="*/ 23 h 34"/>
                <a:gd name="T10" fmla="*/ 11 w 56"/>
                <a:gd name="T11" fmla="*/ 34 h 34"/>
              </a:gdLst>
              <a:ahLst/>
              <a:cxnLst>
                <a:cxn ang="0">
                  <a:pos x="T0" y="T1"/>
                </a:cxn>
                <a:cxn ang="0">
                  <a:pos x="T2" y="T3"/>
                </a:cxn>
                <a:cxn ang="0">
                  <a:pos x="T4" y="T5"/>
                </a:cxn>
                <a:cxn ang="0">
                  <a:pos x="T6" y="T7"/>
                </a:cxn>
                <a:cxn ang="0">
                  <a:pos x="T8" y="T9"/>
                </a:cxn>
                <a:cxn ang="0">
                  <a:pos x="T10" y="T11"/>
                </a:cxn>
              </a:cxnLst>
              <a:rect l="0" t="0" r="r" b="b"/>
              <a:pathLst>
                <a:path w="56" h="34">
                  <a:moveTo>
                    <a:pt x="11" y="34"/>
                  </a:moveTo>
                  <a:cubicBezTo>
                    <a:pt x="0" y="24"/>
                    <a:pt x="0" y="19"/>
                    <a:pt x="14" y="15"/>
                  </a:cubicBezTo>
                  <a:cubicBezTo>
                    <a:pt x="16" y="14"/>
                    <a:pt x="19" y="13"/>
                    <a:pt x="21" y="13"/>
                  </a:cubicBezTo>
                  <a:cubicBezTo>
                    <a:pt x="33" y="15"/>
                    <a:pt x="36" y="11"/>
                    <a:pt x="31" y="0"/>
                  </a:cubicBezTo>
                  <a:cubicBezTo>
                    <a:pt x="41" y="5"/>
                    <a:pt x="48" y="13"/>
                    <a:pt x="56" y="23"/>
                  </a:cubicBezTo>
                  <a:cubicBezTo>
                    <a:pt x="39" y="26"/>
                    <a:pt x="23" y="22"/>
                    <a:pt x="11" y="3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9" name="Freeform 14">
              <a:extLst>
                <a:ext uri="{FF2B5EF4-FFF2-40B4-BE49-F238E27FC236}">
                  <a16:creationId xmlns:a16="http://schemas.microsoft.com/office/drawing/2014/main" id="{4F815A0C-EA74-426D-918E-8AF03BCB2837}"/>
                </a:ext>
              </a:extLst>
            </p:cNvPr>
            <p:cNvSpPr/>
            <p:nvPr/>
          </p:nvSpPr>
          <p:spPr bwMode="auto">
            <a:xfrm>
              <a:off x="2989263" y="2778125"/>
              <a:ext cx="7938" cy="9525"/>
            </a:xfrm>
            <a:custGeom>
              <a:avLst/>
              <a:gdLst>
                <a:gd name="T0" fmla="*/ 0 w 7"/>
                <a:gd name="T1" fmla="*/ 8 h 8"/>
                <a:gd name="T2" fmla="*/ 0 w 7"/>
                <a:gd name="T3" fmla="*/ 0 h 8"/>
                <a:gd name="T4" fmla="*/ 0 w 7"/>
                <a:gd name="T5" fmla="*/ 8 h 8"/>
              </a:gdLst>
              <a:ahLst/>
              <a:cxnLst>
                <a:cxn ang="0">
                  <a:pos x="T0" y="T1"/>
                </a:cxn>
                <a:cxn ang="0">
                  <a:pos x="T2" y="T3"/>
                </a:cxn>
                <a:cxn ang="0">
                  <a:pos x="T4" y="T5"/>
                </a:cxn>
              </a:cxnLst>
              <a:rect l="0" t="0" r="r" b="b"/>
              <a:pathLst>
                <a:path w="7" h="8">
                  <a:moveTo>
                    <a:pt x="0" y="8"/>
                  </a:moveTo>
                  <a:cubicBezTo>
                    <a:pt x="0" y="6"/>
                    <a:pt x="0" y="3"/>
                    <a:pt x="0" y="0"/>
                  </a:cubicBezTo>
                  <a:cubicBezTo>
                    <a:pt x="7" y="3"/>
                    <a:pt x="2" y="6"/>
                    <a:pt x="0"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0" name="Freeform 16">
              <a:extLst>
                <a:ext uri="{FF2B5EF4-FFF2-40B4-BE49-F238E27FC236}">
                  <a16:creationId xmlns:a16="http://schemas.microsoft.com/office/drawing/2014/main" id="{005D5A72-D3A9-48B0-B544-029A28A80B10}"/>
                </a:ext>
              </a:extLst>
            </p:cNvPr>
            <p:cNvSpPr/>
            <p:nvPr/>
          </p:nvSpPr>
          <p:spPr bwMode="auto">
            <a:xfrm>
              <a:off x="2725738" y="3063875"/>
              <a:ext cx="60325" cy="44450"/>
            </a:xfrm>
            <a:custGeom>
              <a:avLst/>
              <a:gdLst>
                <a:gd name="T0" fmla="*/ 1 w 52"/>
                <a:gd name="T1" fmla="*/ 15 h 39"/>
                <a:gd name="T2" fmla="*/ 23 w 52"/>
                <a:gd name="T3" fmla="*/ 13 h 39"/>
                <a:gd name="T4" fmla="*/ 42 w 52"/>
                <a:gd name="T5" fmla="*/ 5 h 39"/>
                <a:gd name="T6" fmla="*/ 49 w 52"/>
                <a:gd name="T7" fmla="*/ 1 h 39"/>
                <a:gd name="T8" fmla="*/ 49 w 52"/>
                <a:gd name="T9" fmla="*/ 8 h 39"/>
                <a:gd name="T10" fmla="*/ 51 w 52"/>
                <a:gd name="T11" fmla="*/ 25 h 39"/>
                <a:gd name="T12" fmla="*/ 30 w 52"/>
                <a:gd name="T13" fmla="*/ 39 h 39"/>
                <a:gd name="T14" fmla="*/ 28 w 52"/>
                <a:gd name="T15" fmla="*/ 30 h 39"/>
                <a:gd name="T16" fmla="*/ 9 w 52"/>
                <a:gd name="T17" fmla="*/ 20 h 39"/>
                <a:gd name="T18" fmla="*/ 1 w 52"/>
                <a:gd name="T19" fmla="*/ 15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39">
                  <a:moveTo>
                    <a:pt x="1" y="15"/>
                  </a:moveTo>
                  <a:cubicBezTo>
                    <a:pt x="8" y="14"/>
                    <a:pt x="14" y="6"/>
                    <a:pt x="23" y="13"/>
                  </a:cubicBezTo>
                  <a:cubicBezTo>
                    <a:pt x="31" y="19"/>
                    <a:pt x="35" y="7"/>
                    <a:pt x="42" y="5"/>
                  </a:cubicBezTo>
                  <a:cubicBezTo>
                    <a:pt x="44" y="4"/>
                    <a:pt x="45" y="0"/>
                    <a:pt x="49" y="1"/>
                  </a:cubicBezTo>
                  <a:cubicBezTo>
                    <a:pt x="52" y="3"/>
                    <a:pt x="49" y="6"/>
                    <a:pt x="49" y="8"/>
                  </a:cubicBezTo>
                  <a:cubicBezTo>
                    <a:pt x="48" y="14"/>
                    <a:pt x="50" y="19"/>
                    <a:pt x="51" y="25"/>
                  </a:cubicBezTo>
                  <a:cubicBezTo>
                    <a:pt x="41" y="26"/>
                    <a:pt x="39" y="37"/>
                    <a:pt x="30" y="39"/>
                  </a:cubicBezTo>
                  <a:cubicBezTo>
                    <a:pt x="30" y="36"/>
                    <a:pt x="29" y="33"/>
                    <a:pt x="28" y="30"/>
                  </a:cubicBezTo>
                  <a:cubicBezTo>
                    <a:pt x="28" y="20"/>
                    <a:pt x="18" y="15"/>
                    <a:pt x="9" y="20"/>
                  </a:cubicBezTo>
                  <a:cubicBezTo>
                    <a:pt x="0" y="26"/>
                    <a:pt x="1" y="20"/>
                    <a:pt x="1" y="1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1" name="Freeform 43">
              <a:extLst>
                <a:ext uri="{FF2B5EF4-FFF2-40B4-BE49-F238E27FC236}">
                  <a16:creationId xmlns:a16="http://schemas.microsoft.com/office/drawing/2014/main" id="{E520186C-7E86-4D64-A236-87A04D65D7FE}"/>
                </a:ext>
              </a:extLst>
            </p:cNvPr>
            <p:cNvSpPr/>
            <p:nvPr/>
          </p:nvSpPr>
          <p:spPr bwMode="auto">
            <a:xfrm>
              <a:off x="2728913" y="2809875"/>
              <a:ext cx="244475" cy="236538"/>
            </a:xfrm>
            <a:custGeom>
              <a:avLst/>
              <a:gdLst>
                <a:gd name="T0" fmla="*/ 22 w 213"/>
                <a:gd name="T1" fmla="*/ 51 h 207"/>
                <a:gd name="T2" fmla="*/ 28 w 213"/>
                <a:gd name="T3" fmla="*/ 47 h 207"/>
                <a:gd name="T4" fmla="*/ 33 w 213"/>
                <a:gd name="T5" fmla="*/ 40 h 207"/>
                <a:gd name="T6" fmla="*/ 35 w 213"/>
                <a:gd name="T7" fmla="*/ 39 h 207"/>
                <a:gd name="T8" fmla="*/ 60 w 213"/>
                <a:gd name="T9" fmla="*/ 19 h 207"/>
                <a:gd name="T10" fmla="*/ 86 w 213"/>
                <a:gd name="T11" fmla="*/ 10 h 207"/>
                <a:gd name="T12" fmla="*/ 112 w 213"/>
                <a:gd name="T13" fmla="*/ 4 h 207"/>
                <a:gd name="T14" fmla="*/ 118 w 213"/>
                <a:gd name="T15" fmla="*/ 5 h 207"/>
                <a:gd name="T16" fmla="*/ 128 w 213"/>
                <a:gd name="T17" fmla="*/ 5 h 207"/>
                <a:gd name="T18" fmla="*/ 133 w 213"/>
                <a:gd name="T19" fmla="*/ 3 h 207"/>
                <a:gd name="T20" fmla="*/ 153 w 213"/>
                <a:gd name="T21" fmla="*/ 17 h 207"/>
                <a:gd name="T22" fmla="*/ 158 w 213"/>
                <a:gd name="T23" fmla="*/ 20 h 207"/>
                <a:gd name="T24" fmla="*/ 175 w 213"/>
                <a:gd name="T25" fmla="*/ 32 h 207"/>
                <a:gd name="T26" fmla="*/ 192 w 213"/>
                <a:gd name="T27" fmla="*/ 47 h 207"/>
                <a:gd name="T28" fmla="*/ 203 w 213"/>
                <a:gd name="T29" fmla="*/ 72 h 207"/>
                <a:gd name="T30" fmla="*/ 209 w 213"/>
                <a:gd name="T31" fmla="*/ 92 h 207"/>
                <a:gd name="T32" fmla="*/ 201 w 213"/>
                <a:gd name="T33" fmla="*/ 139 h 207"/>
                <a:gd name="T34" fmla="*/ 195 w 213"/>
                <a:gd name="T35" fmla="*/ 145 h 207"/>
                <a:gd name="T36" fmla="*/ 191 w 213"/>
                <a:gd name="T37" fmla="*/ 150 h 207"/>
                <a:gd name="T38" fmla="*/ 179 w 213"/>
                <a:gd name="T39" fmla="*/ 176 h 207"/>
                <a:gd name="T40" fmla="*/ 158 w 213"/>
                <a:gd name="T41" fmla="*/ 192 h 207"/>
                <a:gd name="T42" fmla="*/ 135 w 213"/>
                <a:gd name="T43" fmla="*/ 193 h 207"/>
                <a:gd name="T44" fmla="*/ 130 w 213"/>
                <a:gd name="T45" fmla="*/ 198 h 207"/>
                <a:gd name="T46" fmla="*/ 118 w 213"/>
                <a:gd name="T47" fmla="*/ 205 h 207"/>
                <a:gd name="T48" fmla="*/ 94 w 213"/>
                <a:gd name="T49" fmla="*/ 195 h 207"/>
                <a:gd name="T50" fmla="*/ 85 w 213"/>
                <a:gd name="T51" fmla="*/ 195 h 207"/>
                <a:gd name="T52" fmla="*/ 58 w 213"/>
                <a:gd name="T53" fmla="*/ 184 h 207"/>
                <a:gd name="T54" fmla="*/ 50 w 213"/>
                <a:gd name="T55" fmla="*/ 179 h 207"/>
                <a:gd name="T56" fmla="*/ 28 w 213"/>
                <a:gd name="T57" fmla="*/ 156 h 207"/>
                <a:gd name="T58" fmla="*/ 14 w 213"/>
                <a:gd name="T59" fmla="*/ 139 h 207"/>
                <a:gd name="T60" fmla="*/ 10 w 213"/>
                <a:gd name="T61" fmla="*/ 129 h 207"/>
                <a:gd name="T62" fmla="*/ 7 w 213"/>
                <a:gd name="T63" fmla="*/ 108 h 207"/>
                <a:gd name="T64" fmla="*/ 10 w 213"/>
                <a:gd name="T65" fmla="*/ 87 h 207"/>
                <a:gd name="T66" fmla="*/ 14 w 213"/>
                <a:gd name="T67" fmla="*/ 65 h 207"/>
                <a:gd name="T68" fmla="*/ 22 w 213"/>
                <a:gd name="T69" fmla="*/ 51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3" h="206">
                  <a:moveTo>
                    <a:pt x="22" y="51"/>
                  </a:moveTo>
                  <a:cubicBezTo>
                    <a:pt x="24" y="50"/>
                    <a:pt x="29" y="52"/>
                    <a:pt x="28" y="47"/>
                  </a:cubicBezTo>
                  <a:cubicBezTo>
                    <a:pt x="27" y="42"/>
                    <a:pt x="28" y="40"/>
                    <a:pt x="33" y="40"/>
                  </a:cubicBezTo>
                  <a:cubicBezTo>
                    <a:pt x="34" y="40"/>
                    <a:pt x="35" y="40"/>
                    <a:pt x="35" y="39"/>
                  </a:cubicBezTo>
                  <a:cubicBezTo>
                    <a:pt x="37" y="25"/>
                    <a:pt x="52" y="22"/>
                    <a:pt x="60" y="19"/>
                  </a:cubicBezTo>
                  <a:cubicBezTo>
                    <a:pt x="68" y="16"/>
                    <a:pt x="73" y="0"/>
                    <a:pt x="86" y="10"/>
                  </a:cubicBezTo>
                  <a:cubicBezTo>
                    <a:pt x="92" y="0"/>
                    <a:pt x="104" y="11"/>
                    <a:pt x="112" y="4"/>
                  </a:cubicBezTo>
                  <a:cubicBezTo>
                    <a:pt x="114" y="2"/>
                    <a:pt x="116" y="2"/>
                    <a:pt x="118" y="5"/>
                  </a:cubicBezTo>
                  <a:cubicBezTo>
                    <a:pt x="121" y="9"/>
                    <a:pt x="124" y="10"/>
                    <a:pt x="128" y="5"/>
                  </a:cubicBezTo>
                  <a:cubicBezTo>
                    <a:pt x="129" y="3"/>
                    <a:pt x="132" y="1"/>
                    <a:pt x="133" y="3"/>
                  </a:cubicBezTo>
                  <a:cubicBezTo>
                    <a:pt x="136" y="12"/>
                    <a:pt x="149" y="9"/>
                    <a:pt x="153" y="17"/>
                  </a:cubicBezTo>
                  <a:cubicBezTo>
                    <a:pt x="154" y="18"/>
                    <a:pt x="156" y="20"/>
                    <a:pt x="158" y="20"/>
                  </a:cubicBezTo>
                  <a:cubicBezTo>
                    <a:pt x="167" y="19"/>
                    <a:pt x="171" y="22"/>
                    <a:pt x="175" y="32"/>
                  </a:cubicBezTo>
                  <a:cubicBezTo>
                    <a:pt x="177" y="36"/>
                    <a:pt x="186" y="42"/>
                    <a:pt x="192" y="47"/>
                  </a:cubicBezTo>
                  <a:cubicBezTo>
                    <a:pt x="201" y="53"/>
                    <a:pt x="203" y="63"/>
                    <a:pt x="203" y="72"/>
                  </a:cubicBezTo>
                  <a:cubicBezTo>
                    <a:pt x="203" y="79"/>
                    <a:pt x="213" y="83"/>
                    <a:pt x="209" y="92"/>
                  </a:cubicBezTo>
                  <a:cubicBezTo>
                    <a:pt x="202" y="107"/>
                    <a:pt x="212" y="124"/>
                    <a:pt x="201" y="139"/>
                  </a:cubicBezTo>
                  <a:cubicBezTo>
                    <a:pt x="199" y="142"/>
                    <a:pt x="199" y="144"/>
                    <a:pt x="195" y="145"/>
                  </a:cubicBezTo>
                  <a:cubicBezTo>
                    <a:pt x="193" y="146"/>
                    <a:pt x="190" y="148"/>
                    <a:pt x="191" y="150"/>
                  </a:cubicBezTo>
                  <a:cubicBezTo>
                    <a:pt x="194" y="162"/>
                    <a:pt x="185" y="169"/>
                    <a:pt x="179" y="176"/>
                  </a:cubicBezTo>
                  <a:cubicBezTo>
                    <a:pt x="174" y="183"/>
                    <a:pt x="166" y="189"/>
                    <a:pt x="158" y="192"/>
                  </a:cubicBezTo>
                  <a:cubicBezTo>
                    <a:pt x="151" y="194"/>
                    <a:pt x="143" y="200"/>
                    <a:pt x="135" y="193"/>
                  </a:cubicBezTo>
                  <a:cubicBezTo>
                    <a:pt x="131" y="189"/>
                    <a:pt x="130" y="195"/>
                    <a:pt x="130" y="198"/>
                  </a:cubicBezTo>
                  <a:cubicBezTo>
                    <a:pt x="129" y="206"/>
                    <a:pt x="123" y="207"/>
                    <a:pt x="118" y="205"/>
                  </a:cubicBezTo>
                  <a:cubicBezTo>
                    <a:pt x="110" y="203"/>
                    <a:pt x="98" y="207"/>
                    <a:pt x="94" y="195"/>
                  </a:cubicBezTo>
                  <a:cubicBezTo>
                    <a:pt x="93" y="191"/>
                    <a:pt x="88" y="193"/>
                    <a:pt x="85" y="195"/>
                  </a:cubicBezTo>
                  <a:cubicBezTo>
                    <a:pt x="70" y="201"/>
                    <a:pt x="65" y="199"/>
                    <a:pt x="58" y="184"/>
                  </a:cubicBezTo>
                  <a:cubicBezTo>
                    <a:pt x="56" y="180"/>
                    <a:pt x="53" y="180"/>
                    <a:pt x="50" y="179"/>
                  </a:cubicBezTo>
                  <a:cubicBezTo>
                    <a:pt x="39" y="175"/>
                    <a:pt x="26" y="174"/>
                    <a:pt x="28" y="156"/>
                  </a:cubicBezTo>
                  <a:cubicBezTo>
                    <a:pt x="29" y="151"/>
                    <a:pt x="19" y="145"/>
                    <a:pt x="14" y="139"/>
                  </a:cubicBezTo>
                  <a:cubicBezTo>
                    <a:pt x="11" y="136"/>
                    <a:pt x="7" y="132"/>
                    <a:pt x="10" y="129"/>
                  </a:cubicBezTo>
                  <a:cubicBezTo>
                    <a:pt x="18" y="120"/>
                    <a:pt x="9" y="112"/>
                    <a:pt x="7" y="108"/>
                  </a:cubicBezTo>
                  <a:cubicBezTo>
                    <a:pt x="0" y="99"/>
                    <a:pt x="6" y="92"/>
                    <a:pt x="10" y="87"/>
                  </a:cubicBezTo>
                  <a:cubicBezTo>
                    <a:pt x="17" y="80"/>
                    <a:pt x="16" y="73"/>
                    <a:pt x="14" y="65"/>
                  </a:cubicBezTo>
                  <a:cubicBezTo>
                    <a:pt x="17" y="61"/>
                    <a:pt x="19" y="56"/>
                    <a:pt x="22" y="51"/>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2" name="Freeform 46">
              <a:extLst>
                <a:ext uri="{FF2B5EF4-FFF2-40B4-BE49-F238E27FC236}">
                  <a16:creationId xmlns:a16="http://schemas.microsoft.com/office/drawing/2014/main" id="{8AF4DCBB-3DF4-4031-8C5F-812B321F34A4}"/>
                </a:ext>
              </a:extLst>
            </p:cNvPr>
            <p:cNvSpPr/>
            <p:nvPr/>
          </p:nvSpPr>
          <p:spPr bwMode="auto">
            <a:xfrm>
              <a:off x="2722563" y="2863850"/>
              <a:ext cx="31750" cy="20638"/>
            </a:xfrm>
            <a:custGeom>
              <a:avLst/>
              <a:gdLst>
                <a:gd name="T0" fmla="*/ 28 w 28"/>
                <a:gd name="T1" fmla="*/ 3 h 18"/>
                <a:gd name="T2" fmla="*/ 20 w 28"/>
                <a:gd name="T3" fmla="*/ 17 h 18"/>
                <a:gd name="T4" fmla="*/ 3 w 28"/>
                <a:gd name="T5" fmla="*/ 6 h 18"/>
                <a:gd name="T6" fmla="*/ 7 w 28"/>
                <a:gd name="T7" fmla="*/ 0 h 18"/>
                <a:gd name="T8" fmla="*/ 28 w 28"/>
                <a:gd name="T9" fmla="*/ 3 h 18"/>
              </a:gdLst>
              <a:ahLst/>
              <a:cxnLst>
                <a:cxn ang="0">
                  <a:pos x="T0" y="T1"/>
                </a:cxn>
                <a:cxn ang="0">
                  <a:pos x="T2" y="T3"/>
                </a:cxn>
                <a:cxn ang="0">
                  <a:pos x="T4" y="T5"/>
                </a:cxn>
                <a:cxn ang="0">
                  <a:pos x="T6" y="T7"/>
                </a:cxn>
                <a:cxn ang="0">
                  <a:pos x="T8" y="T9"/>
                </a:cxn>
              </a:cxnLst>
              <a:rect l="0" t="0" r="r" b="b"/>
              <a:pathLst>
                <a:path w="28" h="18">
                  <a:moveTo>
                    <a:pt x="28" y="3"/>
                  </a:moveTo>
                  <a:cubicBezTo>
                    <a:pt x="25" y="8"/>
                    <a:pt x="23" y="13"/>
                    <a:pt x="20" y="17"/>
                  </a:cubicBezTo>
                  <a:cubicBezTo>
                    <a:pt x="11" y="18"/>
                    <a:pt x="8" y="11"/>
                    <a:pt x="3" y="6"/>
                  </a:cubicBezTo>
                  <a:cubicBezTo>
                    <a:pt x="0" y="1"/>
                    <a:pt x="4" y="1"/>
                    <a:pt x="7" y="0"/>
                  </a:cubicBezTo>
                  <a:cubicBezTo>
                    <a:pt x="14" y="0"/>
                    <a:pt x="21" y="1"/>
                    <a:pt x="28"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grpSp>
        <p:nvGrpSpPr>
          <p:cNvPr id="177" name="Grupo 176">
            <a:extLst>
              <a:ext uri="{FF2B5EF4-FFF2-40B4-BE49-F238E27FC236}">
                <a16:creationId xmlns:a16="http://schemas.microsoft.com/office/drawing/2014/main" id="{30C94EA7-9856-E271-84C9-96FABA48DA4D}"/>
              </a:ext>
            </a:extLst>
          </p:cNvPr>
          <p:cNvGrpSpPr/>
          <p:nvPr/>
        </p:nvGrpSpPr>
        <p:grpSpPr>
          <a:xfrm>
            <a:off x="-10680" y="4738938"/>
            <a:ext cx="9165313" cy="483458"/>
            <a:chOff x="-21313" y="4728305"/>
            <a:chExt cx="9165313" cy="483458"/>
          </a:xfrm>
        </p:grpSpPr>
        <p:grpSp>
          <p:nvGrpSpPr>
            <p:cNvPr id="178" name="Grupo 177">
              <a:extLst>
                <a:ext uri="{FF2B5EF4-FFF2-40B4-BE49-F238E27FC236}">
                  <a16:creationId xmlns:a16="http://schemas.microsoft.com/office/drawing/2014/main" id="{A14C4493-BD7B-71FE-A3BB-E0231685A6A7}"/>
                </a:ext>
              </a:extLst>
            </p:cNvPr>
            <p:cNvGrpSpPr/>
            <p:nvPr/>
          </p:nvGrpSpPr>
          <p:grpSpPr>
            <a:xfrm>
              <a:off x="4492593" y="4746384"/>
              <a:ext cx="4651407" cy="465379"/>
              <a:chOff x="4492593" y="4746384"/>
              <a:chExt cx="4651407" cy="465379"/>
            </a:xfrm>
          </p:grpSpPr>
          <p:grpSp>
            <p:nvGrpSpPr>
              <p:cNvPr id="364" name="Grupo 363">
                <a:extLst>
                  <a:ext uri="{FF2B5EF4-FFF2-40B4-BE49-F238E27FC236}">
                    <a16:creationId xmlns:a16="http://schemas.microsoft.com/office/drawing/2014/main" id="{DBAA8AD4-BCCC-AB30-435E-90FACAF31FF1}"/>
                  </a:ext>
                </a:extLst>
              </p:cNvPr>
              <p:cNvGrpSpPr/>
              <p:nvPr/>
            </p:nvGrpSpPr>
            <p:grpSpPr>
              <a:xfrm>
                <a:off x="8699501" y="4772026"/>
                <a:ext cx="444499" cy="439737"/>
                <a:chOff x="8699501" y="4772026"/>
                <a:chExt cx="444499" cy="439737"/>
              </a:xfrm>
            </p:grpSpPr>
            <p:sp>
              <p:nvSpPr>
                <p:cNvPr id="537" name="Freeform 36">
                  <a:extLst>
                    <a:ext uri="{FF2B5EF4-FFF2-40B4-BE49-F238E27FC236}">
                      <a16:creationId xmlns:a16="http://schemas.microsoft.com/office/drawing/2014/main" id="{F7A3D911-99A9-0E66-D145-BAD9B60C0198}"/>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8" name="Freeform 37">
                  <a:extLst>
                    <a:ext uri="{FF2B5EF4-FFF2-40B4-BE49-F238E27FC236}">
                      <a16:creationId xmlns:a16="http://schemas.microsoft.com/office/drawing/2014/main" id="{D1FFB248-1966-DD16-732A-513C44AA9358}"/>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9" name="Freeform 38">
                  <a:extLst>
                    <a:ext uri="{FF2B5EF4-FFF2-40B4-BE49-F238E27FC236}">
                      <a16:creationId xmlns:a16="http://schemas.microsoft.com/office/drawing/2014/main" id="{EEA392C3-709F-4B86-9C75-8022714772D2}"/>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0" name="Freeform 39">
                  <a:extLst>
                    <a:ext uri="{FF2B5EF4-FFF2-40B4-BE49-F238E27FC236}">
                      <a16:creationId xmlns:a16="http://schemas.microsoft.com/office/drawing/2014/main" id="{3962C32D-5A51-89AB-D837-1213E8C175B2}"/>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1" name="Freeform 40">
                  <a:extLst>
                    <a:ext uri="{FF2B5EF4-FFF2-40B4-BE49-F238E27FC236}">
                      <a16:creationId xmlns:a16="http://schemas.microsoft.com/office/drawing/2014/main" id="{65ADF17E-1FCB-8712-0B6F-C3E44797980D}"/>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2" name="Freeform 41">
                  <a:extLst>
                    <a:ext uri="{FF2B5EF4-FFF2-40B4-BE49-F238E27FC236}">
                      <a16:creationId xmlns:a16="http://schemas.microsoft.com/office/drawing/2014/main" id="{6454A886-FCFC-3341-7837-75CC62E8ADE8}"/>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3" name="Freeform 42">
                  <a:extLst>
                    <a:ext uri="{FF2B5EF4-FFF2-40B4-BE49-F238E27FC236}">
                      <a16:creationId xmlns:a16="http://schemas.microsoft.com/office/drawing/2014/main" id="{5C2315D9-2839-4DFA-F3F5-B1A1896D02EB}"/>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4" name="Freeform 43">
                  <a:extLst>
                    <a:ext uri="{FF2B5EF4-FFF2-40B4-BE49-F238E27FC236}">
                      <a16:creationId xmlns:a16="http://schemas.microsoft.com/office/drawing/2014/main" id="{3E83A9FC-9E93-0DEA-825B-1CCACBBB7FE5}"/>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5" name="Freeform 44">
                  <a:extLst>
                    <a:ext uri="{FF2B5EF4-FFF2-40B4-BE49-F238E27FC236}">
                      <a16:creationId xmlns:a16="http://schemas.microsoft.com/office/drawing/2014/main" id="{6FE30454-481E-C23D-9E9C-0D91E2C710E9}"/>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6" name="Freeform 45">
                  <a:extLst>
                    <a:ext uri="{FF2B5EF4-FFF2-40B4-BE49-F238E27FC236}">
                      <a16:creationId xmlns:a16="http://schemas.microsoft.com/office/drawing/2014/main" id="{1FF144A4-F7BA-8D95-24AB-F54C8750869E}"/>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7" name="Freeform 46">
                  <a:extLst>
                    <a:ext uri="{FF2B5EF4-FFF2-40B4-BE49-F238E27FC236}">
                      <a16:creationId xmlns:a16="http://schemas.microsoft.com/office/drawing/2014/main" id="{BC3FDA8C-0F12-3F93-901E-A37F1177B069}"/>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65" name="Grupo 364">
                <a:extLst>
                  <a:ext uri="{FF2B5EF4-FFF2-40B4-BE49-F238E27FC236}">
                    <a16:creationId xmlns:a16="http://schemas.microsoft.com/office/drawing/2014/main" id="{D5145471-D42A-B7F8-1232-C776FE97C21A}"/>
                  </a:ext>
                </a:extLst>
              </p:cNvPr>
              <p:cNvGrpSpPr/>
              <p:nvPr/>
            </p:nvGrpSpPr>
            <p:grpSpPr>
              <a:xfrm>
                <a:off x="8401051" y="4767262"/>
                <a:ext cx="444499" cy="441326"/>
                <a:chOff x="8401051" y="4767262"/>
                <a:chExt cx="444499" cy="441326"/>
              </a:xfrm>
            </p:grpSpPr>
            <p:sp>
              <p:nvSpPr>
                <p:cNvPr id="525" name="Freeform 51">
                  <a:extLst>
                    <a:ext uri="{FF2B5EF4-FFF2-40B4-BE49-F238E27FC236}">
                      <a16:creationId xmlns:a16="http://schemas.microsoft.com/office/drawing/2014/main" id="{0F755C09-3BD1-3347-8542-5CD8E667D5FD}"/>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526" name="Grupo 525">
                  <a:extLst>
                    <a:ext uri="{FF2B5EF4-FFF2-40B4-BE49-F238E27FC236}">
                      <a16:creationId xmlns:a16="http://schemas.microsoft.com/office/drawing/2014/main" id="{F0A570EF-C4CD-0DAC-844B-740FD617F8AC}"/>
                    </a:ext>
                  </a:extLst>
                </p:cNvPr>
                <p:cNvGrpSpPr/>
                <p:nvPr/>
              </p:nvGrpSpPr>
              <p:grpSpPr>
                <a:xfrm>
                  <a:off x="8443913" y="4767262"/>
                  <a:ext cx="352424" cy="341313"/>
                  <a:chOff x="8443913" y="4767262"/>
                  <a:chExt cx="352424" cy="341313"/>
                </a:xfrm>
              </p:grpSpPr>
              <p:sp>
                <p:nvSpPr>
                  <p:cNvPr id="527" name="Freeform 50">
                    <a:extLst>
                      <a:ext uri="{FF2B5EF4-FFF2-40B4-BE49-F238E27FC236}">
                        <a16:creationId xmlns:a16="http://schemas.microsoft.com/office/drawing/2014/main" id="{84875854-E501-3865-3D51-E64271B3A951}"/>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8" name="Freeform 52">
                    <a:extLst>
                      <a:ext uri="{FF2B5EF4-FFF2-40B4-BE49-F238E27FC236}">
                        <a16:creationId xmlns:a16="http://schemas.microsoft.com/office/drawing/2014/main" id="{56E88F39-CC0D-23E3-44EB-EEC95C83FD68}"/>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9" name="Freeform 53">
                    <a:extLst>
                      <a:ext uri="{FF2B5EF4-FFF2-40B4-BE49-F238E27FC236}">
                        <a16:creationId xmlns:a16="http://schemas.microsoft.com/office/drawing/2014/main" id="{356192DE-8F2F-7CEC-0A75-A8B57B952EC8}"/>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0" name="Freeform 54">
                    <a:extLst>
                      <a:ext uri="{FF2B5EF4-FFF2-40B4-BE49-F238E27FC236}">
                        <a16:creationId xmlns:a16="http://schemas.microsoft.com/office/drawing/2014/main" id="{45568561-E048-624F-C345-CC5410B1A9AE}"/>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1" name="Freeform 55">
                    <a:extLst>
                      <a:ext uri="{FF2B5EF4-FFF2-40B4-BE49-F238E27FC236}">
                        <a16:creationId xmlns:a16="http://schemas.microsoft.com/office/drawing/2014/main" id="{F2A01316-339C-E516-CB89-8F141E880F2F}"/>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2" name="Freeform 56">
                    <a:extLst>
                      <a:ext uri="{FF2B5EF4-FFF2-40B4-BE49-F238E27FC236}">
                        <a16:creationId xmlns:a16="http://schemas.microsoft.com/office/drawing/2014/main" id="{95C4D4D7-92B6-A518-4E5F-E290BC9199F2}"/>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3" name="Freeform 57">
                    <a:extLst>
                      <a:ext uri="{FF2B5EF4-FFF2-40B4-BE49-F238E27FC236}">
                        <a16:creationId xmlns:a16="http://schemas.microsoft.com/office/drawing/2014/main" id="{DC3F07A7-905C-ACB6-7BC1-AA90A20734DD}"/>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4" name="Freeform 58">
                    <a:extLst>
                      <a:ext uri="{FF2B5EF4-FFF2-40B4-BE49-F238E27FC236}">
                        <a16:creationId xmlns:a16="http://schemas.microsoft.com/office/drawing/2014/main" id="{E6B50A76-1D7F-D9FD-EB16-00CDE6CABCE3}"/>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5" name="Freeform 59">
                    <a:extLst>
                      <a:ext uri="{FF2B5EF4-FFF2-40B4-BE49-F238E27FC236}">
                        <a16:creationId xmlns:a16="http://schemas.microsoft.com/office/drawing/2014/main" id="{0063B46E-B1DA-BF92-0429-6F807EAA2E3C}"/>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6" name="Freeform 60">
                    <a:extLst>
                      <a:ext uri="{FF2B5EF4-FFF2-40B4-BE49-F238E27FC236}">
                        <a16:creationId xmlns:a16="http://schemas.microsoft.com/office/drawing/2014/main" id="{59FA3A22-012C-9446-655C-5863C00AB47C}"/>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366" name="Grupo 365">
                <a:extLst>
                  <a:ext uri="{FF2B5EF4-FFF2-40B4-BE49-F238E27FC236}">
                    <a16:creationId xmlns:a16="http://schemas.microsoft.com/office/drawing/2014/main" id="{07BA77CC-A6E0-52C6-539F-E97D705BCBF9}"/>
                  </a:ext>
                </a:extLst>
              </p:cNvPr>
              <p:cNvGrpSpPr/>
              <p:nvPr/>
            </p:nvGrpSpPr>
            <p:grpSpPr>
              <a:xfrm>
                <a:off x="8089901" y="4768851"/>
                <a:ext cx="444499" cy="441324"/>
                <a:chOff x="8089901" y="4768851"/>
                <a:chExt cx="444499" cy="441324"/>
              </a:xfrm>
            </p:grpSpPr>
            <p:sp>
              <p:nvSpPr>
                <p:cNvPr id="514" name="Freeform 64">
                  <a:extLst>
                    <a:ext uri="{FF2B5EF4-FFF2-40B4-BE49-F238E27FC236}">
                      <a16:creationId xmlns:a16="http://schemas.microsoft.com/office/drawing/2014/main" id="{EAEF419E-B00F-B519-3A19-65C67DBD8760}"/>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5" name="Freeform 65">
                  <a:extLst>
                    <a:ext uri="{FF2B5EF4-FFF2-40B4-BE49-F238E27FC236}">
                      <a16:creationId xmlns:a16="http://schemas.microsoft.com/office/drawing/2014/main" id="{AD107B75-ED25-5C07-E9A9-FED82B3962AD}"/>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6" name="Freeform 66">
                  <a:extLst>
                    <a:ext uri="{FF2B5EF4-FFF2-40B4-BE49-F238E27FC236}">
                      <a16:creationId xmlns:a16="http://schemas.microsoft.com/office/drawing/2014/main" id="{6F46FA4C-0F61-C06F-3236-EF007E003F92}"/>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7" name="Freeform 67">
                  <a:extLst>
                    <a:ext uri="{FF2B5EF4-FFF2-40B4-BE49-F238E27FC236}">
                      <a16:creationId xmlns:a16="http://schemas.microsoft.com/office/drawing/2014/main" id="{184E0A88-125C-50E9-D839-5350D3CECE93}"/>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8" name="Freeform 68">
                  <a:extLst>
                    <a:ext uri="{FF2B5EF4-FFF2-40B4-BE49-F238E27FC236}">
                      <a16:creationId xmlns:a16="http://schemas.microsoft.com/office/drawing/2014/main" id="{2108ECA3-0EC4-F909-12CD-A17FAA8DA77D}"/>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9" name="Freeform 69">
                  <a:extLst>
                    <a:ext uri="{FF2B5EF4-FFF2-40B4-BE49-F238E27FC236}">
                      <a16:creationId xmlns:a16="http://schemas.microsoft.com/office/drawing/2014/main" id="{1362463F-5161-5AB4-5A8F-17A627255BD0}"/>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0" name="Freeform 70">
                  <a:extLst>
                    <a:ext uri="{FF2B5EF4-FFF2-40B4-BE49-F238E27FC236}">
                      <a16:creationId xmlns:a16="http://schemas.microsoft.com/office/drawing/2014/main" id="{F30A0D27-EEAC-E429-91A4-8ABDACDFAB26}"/>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1" name="Freeform 71">
                  <a:extLst>
                    <a:ext uri="{FF2B5EF4-FFF2-40B4-BE49-F238E27FC236}">
                      <a16:creationId xmlns:a16="http://schemas.microsoft.com/office/drawing/2014/main" id="{7DB06EC7-2045-AE55-CEF1-5C6BF168EFD8}"/>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2" name="Freeform 72">
                  <a:extLst>
                    <a:ext uri="{FF2B5EF4-FFF2-40B4-BE49-F238E27FC236}">
                      <a16:creationId xmlns:a16="http://schemas.microsoft.com/office/drawing/2014/main" id="{C48DB79A-A759-459F-576A-570D22C2D061}"/>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3" name="Freeform 73">
                  <a:extLst>
                    <a:ext uri="{FF2B5EF4-FFF2-40B4-BE49-F238E27FC236}">
                      <a16:creationId xmlns:a16="http://schemas.microsoft.com/office/drawing/2014/main" id="{FCAB1CA6-E52B-5A00-CE7B-8FBD41B9EAE6}"/>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4" name="Freeform 74">
                  <a:extLst>
                    <a:ext uri="{FF2B5EF4-FFF2-40B4-BE49-F238E27FC236}">
                      <a16:creationId xmlns:a16="http://schemas.microsoft.com/office/drawing/2014/main" id="{2D1E2D10-6859-975D-CD2E-34C965891146}"/>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67" name="Grupo 366">
                <a:extLst>
                  <a:ext uri="{FF2B5EF4-FFF2-40B4-BE49-F238E27FC236}">
                    <a16:creationId xmlns:a16="http://schemas.microsoft.com/office/drawing/2014/main" id="{9628BB87-4089-9995-FE13-D87C32CE4795}"/>
                  </a:ext>
                </a:extLst>
              </p:cNvPr>
              <p:cNvGrpSpPr/>
              <p:nvPr/>
            </p:nvGrpSpPr>
            <p:grpSpPr>
              <a:xfrm>
                <a:off x="7821612" y="4762501"/>
                <a:ext cx="444501" cy="439737"/>
                <a:chOff x="7821612" y="4762501"/>
                <a:chExt cx="444501" cy="439737"/>
              </a:xfrm>
            </p:grpSpPr>
            <p:sp>
              <p:nvSpPr>
                <p:cNvPr id="503" name="Freeform 78">
                  <a:extLst>
                    <a:ext uri="{FF2B5EF4-FFF2-40B4-BE49-F238E27FC236}">
                      <a16:creationId xmlns:a16="http://schemas.microsoft.com/office/drawing/2014/main" id="{25A70787-7CD8-BD36-B840-EEE6F5BFEC44}"/>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4" name="Freeform 79">
                  <a:extLst>
                    <a:ext uri="{FF2B5EF4-FFF2-40B4-BE49-F238E27FC236}">
                      <a16:creationId xmlns:a16="http://schemas.microsoft.com/office/drawing/2014/main" id="{D85614A4-9464-DD5B-A5B3-FEB216086BF3}"/>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5" name="Freeform 80">
                  <a:extLst>
                    <a:ext uri="{FF2B5EF4-FFF2-40B4-BE49-F238E27FC236}">
                      <a16:creationId xmlns:a16="http://schemas.microsoft.com/office/drawing/2014/main" id="{BFEFE04E-B074-C476-6593-4367AE200FE7}"/>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6" name="Freeform 81">
                  <a:extLst>
                    <a:ext uri="{FF2B5EF4-FFF2-40B4-BE49-F238E27FC236}">
                      <a16:creationId xmlns:a16="http://schemas.microsoft.com/office/drawing/2014/main" id="{AE0F024A-2525-9182-B2CB-E210BD1DE234}"/>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7" name="Freeform 82">
                  <a:extLst>
                    <a:ext uri="{FF2B5EF4-FFF2-40B4-BE49-F238E27FC236}">
                      <a16:creationId xmlns:a16="http://schemas.microsoft.com/office/drawing/2014/main" id="{73C70EC6-2864-9BC6-5D1E-25CCC5D31D83}"/>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8" name="Freeform 83">
                  <a:extLst>
                    <a:ext uri="{FF2B5EF4-FFF2-40B4-BE49-F238E27FC236}">
                      <a16:creationId xmlns:a16="http://schemas.microsoft.com/office/drawing/2014/main" id="{913EA1D4-43C7-5104-B24A-A1732EF889AF}"/>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9" name="Freeform 84">
                  <a:extLst>
                    <a:ext uri="{FF2B5EF4-FFF2-40B4-BE49-F238E27FC236}">
                      <a16:creationId xmlns:a16="http://schemas.microsoft.com/office/drawing/2014/main" id="{5EE4627C-BBA2-AEDA-B096-08D26E5957F6}"/>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0" name="Freeform 85">
                  <a:extLst>
                    <a:ext uri="{FF2B5EF4-FFF2-40B4-BE49-F238E27FC236}">
                      <a16:creationId xmlns:a16="http://schemas.microsoft.com/office/drawing/2014/main" id="{2A6E9618-9DE2-3A10-0B31-8391974BC200}"/>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1" name="Freeform 86">
                  <a:extLst>
                    <a:ext uri="{FF2B5EF4-FFF2-40B4-BE49-F238E27FC236}">
                      <a16:creationId xmlns:a16="http://schemas.microsoft.com/office/drawing/2014/main" id="{63CAA83A-8681-32EC-6C41-39E920E8C0C6}"/>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2" name="Freeform 87">
                  <a:extLst>
                    <a:ext uri="{FF2B5EF4-FFF2-40B4-BE49-F238E27FC236}">
                      <a16:creationId xmlns:a16="http://schemas.microsoft.com/office/drawing/2014/main" id="{56B75039-1AA6-8A23-3100-5E7C3E3206E5}"/>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3" name="Freeform 88">
                  <a:extLst>
                    <a:ext uri="{FF2B5EF4-FFF2-40B4-BE49-F238E27FC236}">
                      <a16:creationId xmlns:a16="http://schemas.microsoft.com/office/drawing/2014/main" id="{E7D24F44-5AC0-6DA1-4071-6980FF888140}"/>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68" name="Grupo 367">
                <a:extLst>
                  <a:ext uri="{FF2B5EF4-FFF2-40B4-BE49-F238E27FC236}">
                    <a16:creationId xmlns:a16="http://schemas.microsoft.com/office/drawing/2014/main" id="{54898ED0-17D3-E612-7BEF-6EF3EEDC084D}"/>
                  </a:ext>
                </a:extLst>
              </p:cNvPr>
              <p:cNvGrpSpPr/>
              <p:nvPr/>
            </p:nvGrpSpPr>
            <p:grpSpPr>
              <a:xfrm>
                <a:off x="7491083" y="4764605"/>
                <a:ext cx="444499" cy="439737"/>
                <a:chOff x="8699501" y="4772026"/>
                <a:chExt cx="444499" cy="439737"/>
              </a:xfrm>
            </p:grpSpPr>
            <p:sp>
              <p:nvSpPr>
                <p:cNvPr id="492" name="Freeform 36">
                  <a:extLst>
                    <a:ext uri="{FF2B5EF4-FFF2-40B4-BE49-F238E27FC236}">
                      <a16:creationId xmlns:a16="http://schemas.microsoft.com/office/drawing/2014/main" id="{B16F4380-F1F3-93D0-A4FA-EBADAAA0B5BB}"/>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3" name="Freeform 37">
                  <a:extLst>
                    <a:ext uri="{FF2B5EF4-FFF2-40B4-BE49-F238E27FC236}">
                      <a16:creationId xmlns:a16="http://schemas.microsoft.com/office/drawing/2014/main" id="{B23D467A-CC20-4832-3581-0E0BE32FF131}"/>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4" name="Freeform 38">
                  <a:extLst>
                    <a:ext uri="{FF2B5EF4-FFF2-40B4-BE49-F238E27FC236}">
                      <a16:creationId xmlns:a16="http://schemas.microsoft.com/office/drawing/2014/main" id="{7699D133-3C92-F232-C044-BC51070B3D48}"/>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5" name="Freeform 39">
                  <a:extLst>
                    <a:ext uri="{FF2B5EF4-FFF2-40B4-BE49-F238E27FC236}">
                      <a16:creationId xmlns:a16="http://schemas.microsoft.com/office/drawing/2014/main" id="{A5DE6D3A-C19D-E8D8-8C15-8096784CF01E}"/>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6" name="Freeform 40">
                  <a:extLst>
                    <a:ext uri="{FF2B5EF4-FFF2-40B4-BE49-F238E27FC236}">
                      <a16:creationId xmlns:a16="http://schemas.microsoft.com/office/drawing/2014/main" id="{716F65C0-C0ED-E02C-7764-0591405C4BB0}"/>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7" name="Freeform 41">
                  <a:extLst>
                    <a:ext uri="{FF2B5EF4-FFF2-40B4-BE49-F238E27FC236}">
                      <a16:creationId xmlns:a16="http://schemas.microsoft.com/office/drawing/2014/main" id="{B6584A18-C95E-0435-A0C0-15E9D4DA9E73}"/>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8" name="Freeform 42">
                  <a:extLst>
                    <a:ext uri="{FF2B5EF4-FFF2-40B4-BE49-F238E27FC236}">
                      <a16:creationId xmlns:a16="http://schemas.microsoft.com/office/drawing/2014/main" id="{70494F70-9C33-D00E-BD9E-2874A61A46BE}"/>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9" name="Freeform 43">
                  <a:extLst>
                    <a:ext uri="{FF2B5EF4-FFF2-40B4-BE49-F238E27FC236}">
                      <a16:creationId xmlns:a16="http://schemas.microsoft.com/office/drawing/2014/main" id="{80935B32-DDA6-4411-900C-76BAFDFA71D5}"/>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0" name="Freeform 44">
                  <a:extLst>
                    <a:ext uri="{FF2B5EF4-FFF2-40B4-BE49-F238E27FC236}">
                      <a16:creationId xmlns:a16="http://schemas.microsoft.com/office/drawing/2014/main" id="{2559E134-DBA5-5242-A53E-1B9DD2AEFF6A}"/>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1" name="Freeform 45">
                  <a:extLst>
                    <a:ext uri="{FF2B5EF4-FFF2-40B4-BE49-F238E27FC236}">
                      <a16:creationId xmlns:a16="http://schemas.microsoft.com/office/drawing/2014/main" id="{0A90D6E9-5184-ECD8-6F95-FD372C61E807}"/>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2" name="Freeform 46">
                  <a:extLst>
                    <a:ext uri="{FF2B5EF4-FFF2-40B4-BE49-F238E27FC236}">
                      <a16:creationId xmlns:a16="http://schemas.microsoft.com/office/drawing/2014/main" id="{631B3E36-335D-F61D-CA0F-5B6914F91194}"/>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69" name="Grupo 368">
                <a:extLst>
                  <a:ext uri="{FF2B5EF4-FFF2-40B4-BE49-F238E27FC236}">
                    <a16:creationId xmlns:a16="http://schemas.microsoft.com/office/drawing/2014/main" id="{E04D5F1F-CE95-5578-8DF9-82CDD34912A4}"/>
                  </a:ext>
                </a:extLst>
              </p:cNvPr>
              <p:cNvGrpSpPr/>
              <p:nvPr/>
            </p:nvGrpSpPr>
            <p:grpSpPr>
              <a:xfrm>
                <a:off x="7192633" y="4759841"/>
                <a:ext cx="444499" cy="441326"/>
                <a:chOff x="8401051" y="4767262"/>
                <a:chExt cx="444499" cy="441326"/>
              </a:xfrm>
            </p:grpSpPr>
            <p:sp>
              <p:nvSpPr>
                <p:cNvPr id="480" name="Freeform 51">
                  <a:extLst>
                    <a:ext uri="{FF2B5EF4-FFF2-40B4-BE49-F238E27FC236}">
                      <a16:creationId xmlns:a16="http://schemas.microsoft.com/office/drawing/2014/main" id="{6CD5E7AE-60EA-FDA2-DA95-6EA689B99C5D}"/>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481" name="Grupo 480">
                  <a:extLst>
                    <a:ext uri="{FF2B5EF4-FFF2-40B4-BE49-F238E27FC236}">
                      <a16:creationId xmlns:a16="http://schemas.microsoft.com/office/drawing/2014/main" id="{52D18997-C455-8F57-77A7-1B0220E8A1F2}"/>
                    </a:ext>
                  </a:extLst>
                </p:cNvPr>
                <p:cNvGrpSpPr/>
                <p:nvPr/>
              </p:nvGrpSpPr>
              <p:grpSpPr>
                <a:xfrm>
                  <a:off x="8443913" y="4767262"/>
                  <a:ext cx="352424" cy="341313"/>
                  <a:chOff x="8443913" y="4767262"/>
                  <a:chExt cx="352424" cy="341313"/>
                </a:xfrm>
              </p:grpSpPr>
              <p:sp>
                <p:nvSpPr>
                  <p:cNvPr id="482" name="Freeform 50">
                    <a:extLst>
                      <a:ext uri="{FF2B5EF4-FFF2-40B4-BE49-F238E27FC236}">
                        <a16:creationId xmlns:a16="http://schemas.microsoft.com/office/drawing/2014/main" id="{DC060284-E7B1-BFBA-0B0F-62F5C0D10912}"/>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3" name="Freeform 52">
                    <a:extLst>
                      <a:ext uri="{FF2B5EF4-FFF2-40B4-BE49-F238E27FC236}">
                        <a16:creationId xmlns:a16="http://schemas.microsoft.com/office/drawing/2014/main" id="{52989E31-B95F-3543-2230-2A0B49ECD805}"/>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4" name="Freeform 53">
                    <a:extLst>
                      <a:ext uri="{FF2B5EF4-FFF2-40B4-BE49-F238E27FC236}">
                        <a16:creationId xmlns:a16="http://schemas.microsoft.com/office/drawing/2014/main" id="{494CB322-74C1-3020-1916-37D7CAD95694}"/>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5" name="Freeform 54">
                    <a:extLst>
                      <a:ext uri="{FF2B5EF4-FFF2-40B4-BE49-F238E27FC236}">
                        <a16:creationId xmlns:a16="http://schemas.microsoft.com/office/drawing/2014/main" id="{73C6D209-ECC1-E81A-DA05-A9D97B2E5B98}"/>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6" name="Freeform 55">
                    <a:extLst>
                      <a:ext uri="{FF2B5EF4-FFF2-40B4-BE49-F238E27FC236}">
                        <a16:creationId xmlns:a16="http://schemas.microsoft.com/office/drawing/2014/main" id="{B0DD7024-D22E-CCBE-10D8-9FCDEE161002}"/>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7" name="Freeform 56">
                    <a:extLst>
                      <a:ext uri="{FF2B5EF4-FFF2-40B4-BE49-F238E27FC236}">
                        <a16:creationId xmlns:a16="http://schemas.microsoft.com/office/drawing/2014/main" id="{7464A38E-628D-BB14-3DB0-9EF5DD2C61EA}"/>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8" name="Freeform 57">
                    <a:extLst>
                      <a:ext uri="{FF2B5EF4-FFF2-40B4-BE49-F238E27FC236}">
                        <a16:creationId xmlns:a16="http://schemas.microsoft.com/office/drawing/2014/main" id="{359FE0D2-8244-900E-D2DB-99DB500B72C9}"/>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9" name="Freeform 58">
                    <a:extLst>
                      <a:ext uri="{FF2B5EF4-FFF2-40B4-BE49-F238E27FC236}">
                        <a16:creationId xmlns:a16="http://schemas.microsoft.com/office/drawing/2014/main" id="{BE53963A-1503-1768-7162-CBF8C1761F0B}"/>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0" name="Freeform 59">
                    <a:extLst>
                      <a:ext uri="{FF2B5EF4-FFF2-40B4-BE49-F238E27FC236}">
                        <a16:creationId xmlns:a16="http://schemas.microsoft.com/office/drawing/2014/main" id="{24A07AB3-2FA7-00AE-40D0-A12A400CBAF5}"/>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1" name="Freeform 60">
                    <a:extLst>
                      <a:ext uri="{FF2B5EF4-FFF2-40B4-BE49-F238E27FC236}">
                        <a16:creationId xmlns:a16="http://schemas.microsoft.com/office/drawing/2014/main" id="{BA25393F-8F8E-DAD8-11C7-6E3EC2E51EC9}"/>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370" name="Grupo 369">
                <a:extLst>
                  <a:ext uri="{FF2B5EF4-FFF2-40B4-BE49-F238E27FC236}">
                    <a16:creationId xmlns:a16="http://schemas.microsoft.com/office/drawing/2014/main" id="{0142039B-0F75-E31D-6EAA-2751D61D6E40}"/>
                  </a:ext>
                </a:extLst>
              </p:cNvPr>
              <p:cNvGrpSpPr/>
              <p:nvPr/>
            </p:nvGrpSpPr>
            <p:grpSpPr>
              <a:xfrm>
                <a:off x="6881483" y="4761430"/>
                <a:ext cx="444499" cy="441324"/>
                <a:chOff x="8089901" y="4768851"/>
                <a:chExt cx="444499" cy="441324"/>
              </a:xfrm>
            </p:grpSpPr>
            <p:sp>
              <p:nvSpPr>
                <p:cNvPr id="469" name="Freeform 64">
                  <a:extLst>
                    <a:ext uri="{FF2B5EF4-FFF2-40B4-BE49-F238E27FC236}">
                      <a16:creationId xmlns:a16="http://schemas.microsoft.com/office/drawing/2014/main" id="{AA6B96C4-5F80-0ACA-8E76-6B611E0048CB}"/>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0" name="Freeform 65">
                  <a:extLst>
                    <a:ext uri="{FF2B5EF4-FFF2-40B4-BE49-F238E27FC236}">
                      <a16:creationId xmlns:a16="http://schemas.microsoft.com/office/drawing/2014/main" id="{F1FB4121-75CC-4D9F-98AE-C0713236EF1E}"/>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1" name="Freeform 66">
                  <a:extLst>
                    <a:ext uri="{FF2B5EF4-FFF2-40B4-BE49-F238E27FC236}">
                      <a16:creationId xmlns:a16="http://schemas.microsoft.com/office/drawing/2014/main" id="{6B262DC9-182F-DE02-A869-CB5774D5BB9B}"/>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2" name="Freeform 67">
                  <a:extLst>
                    <a:ext uri="{FF2B5EF4-FFF2-40B4-BE49-F238E27FC236}">
                      <a16:creationId xmlns:a16="http://schemas.microsoft.com/office/drawing/2014/main" id="{0E8AD665-0AD9-B76A-0A59-FAD37ED8BC66}"/>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3" name="Freeform 68">
                  <a:extLst>
                    <a:ext uri="{FF2B5EF4-FFF2-40B4-BE49-F238E27FC236}">
                      <a16:creationId xmlns:a16="http://schemas.microsoft.com/office/drawing/2014/main" id="{1B48630C-CA26-0380-B1D3-DBEDC6499520}"/>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4" name="Freeform 69">
                  <a:extLst>
                    <a:ext uri="{FF2B5EF4-FFF2-40B4-BE49-F238E27FC236}">
                      <a16:creationId xmlns:a16="http://schemas.microsoft.com/office/drawing/2014/main" id="{53F1FAE8-31D0-52E6-368F-8711AE0C851B}"/>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5" name="Freeform 70">
                  <a:extLst>
                    <a:ext uri="{FF2B5EF4-FFF2-40B4-BE49-F238E27FC236}">
                      <a16:creationId xmlns:a16="http://schemas.microsoft.com/office/drawing/2014/main" id="{3A20F176-E849-BC2A-D5BD-3C89D886F127}"/>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6" name="Freeform 71">
                  <a:extLst>
                    <a:ext uri="{FF2B5EF4-FFF2-40B4-BE49-F238E27FC236}">
                      <a16:creationId xmlns:a16="http://schemas.microsoft.com/office/drawing/2014/main" id="{78783CF1-75EE-DBF1-3462-1B818AE4045A}"/>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7" name="Freeform 72">
                  <a:extLst>
                    <a:ext uri="{FF2B5EF4-FFF2-40B4-BE49-F238E27FC236}">
                      <a16:creationId xmlns:a16="http://schemas.microsoft.com/office/drawing/2014/main" id="{445BBF99-C4D0-3204-673D-114368251BD0}"/>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8" name="Freeform 73">
                  <a:extLst>
                    <a:ext uri="{FF2B5EF4-FFF2-40B4-BE49-F238E27FC236}">
                      <a16:creationId xmlns:a16="http://schemas.microsoft.com/office/drawing/2014/main" id="{56DC551A-A3D8-42E0-B88A-8899C8079C02}"/>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9" name="Freeform 74">
                  <a:extLst>
                    <a:ext uri="{FF2B5EF4-FFF2-40B4-BE49-F238E27FC236}">
                      <a16:creationId xmlns:a16="http://schemas.microsoft.com/office/drawing/2014/main" id="{D9734ECC-0EDE-666A-DE9B-151B6D847128}"/>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71" name="Grupo 370">
                <a:extLst>
                  <a:ext uri="{FF2B5EF4-FFF2-40B4-BE49-F238E27FC236}">
                    <a16:creationId xmlns:a16="http://schemas.microsoft.com/office/drawing/2014/main" id="{6A46FCB2-1A7A-28F1-6C19-D9EC96153464}"/>
                  </a:ext>
                </a:extLst>
              </p:cNvPr>
              <p:cNvGrpSpPr/>
              <p:nvPr/>
            </p:nvGrpSpPr>
            <p:grpSpPr>
              <a:xfrm>
                <a:off x="6613194" y="4755080"/>
                <a:ext cx="444501" cy="439737"/>
                <a:chOff x="7821612" y="4762501"/>
                <a:chExt cx="444501" cy="439737"/>
              </a:xfrm>
            </p:grpSpPr>
            <p:sp>
              <p:nvSpPr>
                <p:cNvPr id="458" name="Freeform 78">
                  <a:extLst>
                    <a:ext uri="{FF2B5EF4-FFF2-40B4-BE49-F238E27FC236}">
                      <a16:creationId xmlns:a16="http://schemas.microsoft.com/office/drawing/2014/main" id="{F85DF701-10EC-DFE1-5776-6ACBFCB75B9A}"/>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9" name="Freeform 79">
                  <a:extLst>
                    <a:ext uri="{FF2B5EF4-FFF2-40B4-BE49-F238E27FC236}">
                      <a16:creationId xmlns:a16="http://schemas.microsoft.com/office/drawing/2014/main" id="{5E28820D-4DB0-0B81-FD1E-FAD474D4D140}"/>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0" name="Freeform 80">
                  <a:extLst>
                    <a:ext uri="{FF2B5EF4-FFF2-40B4-BE49-F238E27FC236}">
                      <a16:creationId xmlns:a16="http://schemas.microsoft.com/office/drawing/2014/main" id="{CCE5C2F4-6470-9880-D10D-B16DCD31F298}"/>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1" name="Freeform 81">
                  <a:extLst>
                    <a:ext uri="{FF2B5EF4-FFF2-40B4-BE49-F238E27FC236}">
                      <a16:creationId xmlns:a16="http://schemas.microsoft.com/office/drawing/2014/main" id="{DE9A9ABD-E149-1BF9-BD19-1A8777F57892}"/>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2" name="Freeform 82">
                  <a:extLst>
                    <a:ext uri="{FF2B5EF4-FFF2-40B4-BE49-F238E27FC236}">
                      <a16:creationId xmlns:a16="http://schemas.microsoft.com/office/drawing/2014/main" id="{CC5E16D7-11A1-E279-CFE7-6337C2955635}"/>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3" name="Freeform 83">
                  <a:extLst>
                    <a:ext uri="{FF2B5EF4-FFF2-40B4-BE49-F238E27FC236}">
                      <a16:creationId xmlns:a16="http://schemas.microsoft.com/office/drawing/2014/main" id="{2C7DF731-E8CE-84CD-979F-B077F211DCED}"/>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4" name="Freeform 84">
                  <a:extLst>
                    <a:ext uri="{FF2B5EF4-FFF2-40B4-BE49-F238E27FC236}">
                      <a16:creationId xmlns:a16="http://schemas.microsoft.com/office/drawing/2014/main" id="{7DDEE281-9DB9-4F3D-4553-356DB6B9797D}"/>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5" name="Freeform 85">
                  <a:extLst>
                    <a:ext uri="{FF2B5EF4-FFF2-40B4-BE49-F238E27FC236}">
                      <a16:creationId xmlns:a16="http://schemas.microsoft.com/office/drawing/2014/main" id="{47F9E319-7E87-F147-E8B3-54DC57DD3483}"/>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6" name="Freeform 86">
                  <a:extLst>
                    <a:ext uri="{FF2B5EF4-FFF2-40B4-BE49-F238E27FC236}">
                      <a16:creationId xmlns:a16="http://schemas.microsoft.com/office/drawing/2014/main" id="{58A0779A-7DD7-22B0-D0B9-3DE28BB66B77}"/>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7" name="Freeform 87">
                  <a:extLst>
                    <a:ext uri="{FF2B5EF4-FFF2-40B4-BE49-F238E27FC236}">
                      <a16:creationId xmlns:a16="http://schemas.microsoft.com/office/drawing/2014/main" id="{7EDE5BF4-0873-B49B-AC47-745ABF803F67}"/>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8" name="Freeform 88">
                  <a:extLst>
                    <a:ext uri="{FF2B5EF4-FFF2-40B4-BE49-F238E27FC236}">
                      <a16:creationId xmlns:a16="http://schemas.microsoft.com/office/drawing/2014/main" id="{BDA09325-C508-226C-7E55-AEBDB12582A3}"/>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72" name="Grupo 371">
                <a:extLst>
                  <a:ext uri="{FF2B5EF4-FFF2-40B4-BE49-F238E27FC236}">
                    <a16:creationId xmlns:a16="http://schemas.microsoft.com/office/drawing/2014/main" id="{B201DC4A-6652-7874-2416-E923B4E3BED2}"/>
                  </a:ext>
                </a:extLst>
              </p:cNvPr>
              <p:cNvGrpSpPr/>
              <p:nvPr/>
            </p:nvGrpSpPr>
            <p:grpSpPr>
              <a:xfrm>
                <a:off x="6310611" y="4758569"/>
                <a:ext cx="444499" cy="439737"/>
                <a:chOff x="8699501" y="4772026"/>
                <a:chExt cx="444499" cy="439737"/>
              </a:xfrm>
            </p:grpSpPr>
            <p:sp>
              <p:nvSpPr>
                <p:cNvPr id="447" name="Freeform 36">
                  <a:extLst>
                    <a:ext uri="{FF2B5EF4-FFF2-40B4-BE49-F238E27FC236}">
                      <a16:creationId xmlns:a16="http://schemas.microsoft.com/office/drawing/2014/main" id="{9FFEE422-0A31-130A-753A-F109B710AEBD}"/>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8" name="Freeform 37">
                  <a:extLst>
                    <a:ext uri="{FF2B5EF4-FFF2-40B4-BE49-F238E27FC236}">
                      <a16:creationId xmlns:a16="http://schemas.microsoft.com/office/drawing/2014/main" id="{EFC09F08-1A5C-6542-F5FA-0C7FA1CE1637}"/>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9" name="Freeform 38">
                  <a:extLst>
                    <a:ext uri="{FF2B5EF4-FFF2-40B4-BE49-F238E27FC236}">
                      <a16:creationId xmlns:a16="http://schemas.microsoft.com/office/drawing/2014/main" id="{DF7AF417-472E-70B9-459B-20893117EF4D}"/>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0" name="Freeform 39">
                  <a:extLst>
                    <a:ext uri="{FF2B5EF4-FFF2-40B4-BE49-F238E27FC236}">
                      <a16:creationId xmlns:a16="http://schemas.microsoft.com/office/drawing/2014/main" id="{B313A7F1-25B2-39DD-1DE7-74B2AB0C43EF}"/>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1" name="Freeform 40">
                  <a:extLst>
                    <a:ext uri="{FF2B5EF4-FFF2-40B4-BE49-F238E27FC236}">
                      <a16:creationId xmlns:a16="http://schemas.microsoft.com/office/drawing/2014/main" id="{B94F088B-4987-40F9-B07A-DA5F050C6F0D}"/>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2" name="Freeform 41">
                  <a:extLst>
                    <a:ext uri="{FF2B5EF4-FFF2-40B4-BE49-F238E27FC236}">
                      <a16:creationId xmlns:a16="http://schemas.microsoft.com/office/drawing/2014/main" id="{EB357360-23CF-B68F-2786-DC908E5C1851}"/>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3" name="Freeform 42">
                  <a:extLst>
                    <a:ext uri="{FF2B5EF4-FFF2-40B4-BE49-F238E27FC236}">
                      <a16:creationId xmlns:a16="http://schemas.microsoft.com/office/drawing/2014/main" id="{82E484EB-E334-9DB5-2912-A62293B19B80}"/>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4" name="Freeform 43">
                  <a:extLst>
                    <a:ext uri="{FF2B5EF4-FFF2-40B4-BE49-F238E27FC236}">
                      <a16:creationId xmlns:a16="http://schemas.microsoft.com/office/drawing/2014/main" id="{5B943E25-0AF5-41E8-C301-4E98E6A77D3E}"/>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5" name="Freeform 44">
                  <a:extLst>
                    <a:ext uri="{FF2B5EF4-FFF2-40B4-BE49-F238E27FC236}">
                      <a16:creationId xmlns:a16="http://schemas.microsoft.com/office/drawing/2014/main" id="{5922C7C4-6EF4-F520-4CDE-B460EDA22D8D}"/>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6" name="Freeform 45">
                  <a:extLst>
                    <a:ext uri="{FF2B5EF4-FFF2-40B4-BE49-F238E27FC236}">
                      <a16:creationId xmlns:a16="http://schemas.microsoft.com/office/drawing/2014/main" id="{755B0731-DEFF-B294-C5FE-D1977195195F}"/>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7" name="Freeform 46">
                  <a:extLst>
                    <a:ext uri="{FF2B5EF4-FFF2-40B4-BE49-F238E27FC236}">
                      <a16:creationId xmlns:a16="http://schemas.microsoft.com/office/drawing/2014/main" id="{CC1B059E-4067-2C9B-8814-625069351E61}"/>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73" name="Grupo 372">
                <a:extLst>
                  <a:ext uri="{FF2B5EF4-FFF2-40B4-BE49-F238E27FC236}">
                    <a16:creationId xmlns:a16="http://schemas.microsoft.com/office/drawing/2014/main" id="{24709802-8226-9819-10F0-ACFC861B8A7E}"/>
                  </a:ext>
                </a:extLst>
              </p:cNvPr>
              <p:cNvGrpSpPr/>
              <p:nvPr/>
            </p:nvGrpSpPr>
            <p:grpSpPr>
              <a:xfrm>
                <a:off x="6012161" y="4753805"/>
                <a:ext cx="444499" cy="441326"/>
                <a:chOff x="8401051" y="4767262"/>
                <a:chExt cx="444499" cy="441326"/>
              </a:xfrm>
            </p:grpSpPr>
            <p:sp>
              <p:nvSpPr>
                <p:cNvPr id="435" name="Freeform 51">
                  <a:extLst>
                    <a:ext uri="{FF2B5EF4-FFF2-40B4-BE49-F238E27FC236}">
                      <a16:creationId xmlns:a16="http://schemas.microsoft.com/office/drawing/2014/main" id="{554A4913-61DD-8EE0-E8A0-7886365E9895}"/>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436" name="Grupo 435">
                  <a:extLst>
                    <a:ext uri="{FF2B5EF4-FFF2-40B4-BE49-F238E27FC236}">
                      <a16:creationId xmlns:a16="http://schemas.microsoft.com/office/drawing/2014/main" id="{5B1C2A6C-59EF-A6FB-4FF6-C4C7765D6CC9}"/>
                    </a:ext>
                  </a:extLst>
                </p:cNvPr>
                <p:cNvGrpSpPr/>
                <p:nvPr/>
              </p:nvGrpSpPr>
              <p:grpSpPr>
                <a:xfrm>
                  <a:off x="8443913" y="4767262"/>
                  <a:ext cx="352424" cy="341313"/>
                  <a:chOff x="8443913" y="4767262"/>
                  <a:chExt cx="352424" cy="341313"/>
                </a:xfrm>
              </p:grpSpPr>
              <p:sp>
                <p:nvSpPr>
                  <p:cNvPr id="437" name="Freeform 50">
                    <a:extLst>
                      <a:ext uri="{FF2B5EF4-FFF2-40B4-BE49-F238E27FC236}">
                        <a16:creationId xmlns:a16="http://schemas.microsoft.com/office/drawing/2014/main" id="{E7FB75D2-2EF4-C58B-893B-9499599661AC}"/>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8" name="Freeform 52">
                    <a:extLst>
                      <a:ext uri="{FF2B5EF4-FFF2-40B4-BE49-F238E27FC236}">
                        <a16:creationId xmlns:a16="http://schemas.microsoft.com/office/drawing/2014/main" id="{2C0199AC-E541-C410-CA98-2C3AE3B47FF5}"/>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9" name="Freeform 53">
                    <a:extLst>
                      <a:ext uri="{FF2B5EF4-FFF2-40B4-BE49-F238E27FC236}">
                        <a16:creationId xmlns:a16="http://schemas.microsoft.com/office/drawing/2014/main" id="{C54E8039-2F53-2AB5-9E90-1F104682C5B9}"/>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0" name="Freeform 54">
                    <a:extLst>
                      <a:ext uri="{FF2B5EF4-FFF2-40B4-BE49-F238E27FC236}">
                        <a16:creationId xmlns:a16="http://schemas.microsoft.com/office/drawing/2014/main" id="{B26871F8-6AD9-2ECB-3C05-509E20D3A318}"/>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1" name="Freeform 55">
                    <a:extLst>
                      <a:ext uri="{FF2B5EF4-FFF2-40B4-BE49-F238E27FC236}">
                        <a16:creationId xmlns:a16="http://schemas.microsoft.com/office/drawing/2014/main" id="{C68CD644-48AA-4D13-C14B-31C00078A1AA}"/>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2" name="Freeform 56">
                    <a:extLst>
                      <a:ext uri="{FF2B5EF4-FFF2-40B4-BE49-F238E27FC236}">
                        <a16:creationId xmlns:a16="http://schemas.microsoft.com/office/drawing/2014/main" id="{5A90B84E-F438-1929-F6BA-8058848FDE7F}"/>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3" name="Freeform 57">
                    <a:extLst>
                      <a:ext uri="{FF2B5EF4-FFF2-40B4-BE49-F238E27FC236}">
                        <a16:creationId xmlns:a16="http://schemas.microsoft.com/office/drawing/2014/main" id="{048E8124-D3A4-B492-919F-98714691C3DE}"/>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4" name="Freeform 58">
                    <a:extLst>
                      <a:ext uri="{FF2B5EF4-FFF2-40B4-BE49-F238E27FC236}">
                        <a16:creationId xmlns:a16="http://schemas.microsoft.com/office/drawing/2014/main" id="{CB9A9169-63CA-97D2-53AD-573F7E2E0834}"/>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5" name="Freeform 59">
                    <a:extLst>
                      <a:ext uri="{FF2B5EF4-FFF2-40B4-BE49-F238E27FC236}">
                        <a16:creationId xmlns:a16="http://schemas.microsoft.com/office/drawing/2014/main" id="{76051524-C1E9-F2B5-26A0-DA95389C688C}"/>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6" name="Freeform 60">
                    <a:extLst>
                      <a:ext uri="{FF2B5EF4-FFF2-40B4-BE49-F238E27FC236}">
                        <a16:creationId xmlns:a16="http://schemas.microsoft.com/office/drawing/2014/main" id="{43B53DEF-EF92-A089-935C-9A294895776E}"/>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374" name="Grupo 373">
                <a:extLst>
                  <a:ext uri="{FF2B5EF4-FFF2-40B4-BE49-F238E27FC236}">
                    <a16:creationId xmlns:a16="http://schemas.microsoft.com/office/drawing/2014/main" id="{799BABFA-9892-18EE-A711-6C00418420CB}"/>
                  </a:ext>
                </a:extLst>
              </p:cNvPr>
              <p:cNvGrpSpPr/>
              <p:nvPr/>
            </p:nvGrpSpPr>
            <p:grpSpPr>
              <a:xfrm>
                <a:off x="5701011" y="4755394"/>
                <a:ext cx="444499" cy="441324"/>
                <a:chOff x="8089901" y="4768851"/>
                <a:chExt cx="444499" cy="441324"/>
              </a:xfrm>
            </p:grpSpPr>
            <p:sp>
              <p:nvSpPr>
                <p:cNvPr id="424" name="Freeform 64">
                  <a:extLst>
                    <a:ext uri="{FF2B5EF4-FFF2-40B4-BE49-F238E27FC236}">
                      <a16:creationId xmlns:a16="http://schemas.microsoft.com/office/drawing/2014/main" id="{E76D2CEC-041E-0D0C-2DC1-D53FC2EEAE06}"/>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5" name="Freeform 65">
                  <a:extLst>
                    <a:ext uri="{FF2B5EF4-FFF2-40B4-BE49-F238E27FC236}">
                      <a16:creationId xmlns:a16="http://schemas.microsoft.com/office/drawing/2014/main" id="{63B20D46-85C7-885D-A04C-5968979B9D14}"/>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6" name="Freeform 66">
                  <a:extLst>
                    <a:ext uri="{FF2B5EF4-FFF2-40B4-BE49-F238E27FC236}">
                      <a16:creationId xmlns:a16="http://schemas.microsoft.com/office/drawing/2014/main" id="{3C3A6C4A-62AC-86E6-C86F-7EA6AE471C2F}"/>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7" name="Freeform 67">
                  <a:extLst>
                    <a:ext uri="{FF2B5EF4-FFF2-40B4-BE49-F238E27FC236}">
                      <a16:creationId xmlns:a16="http://schemas.microsoft.com/office/drawing/2014/main" id="{463163D8-6E72-981C-C7D6-61D182D6458F}"/>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8" name="Freeform 68">
                  <a:extLst>
                    <a:ext uri="{FF2B5EF4-FFF2-40B4-BE49-F238E27FC236}">
                      <a16:creationId xmlns:a16="http://schemas.microsoft.com/office/drawing/2014/main" id="{EA4B7033-A574-BDF6-001C-C28E79B4A89C}"/>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9" name="Freeform 69">
                  <a:extLst>
                    <a:ext uri="{FF2B5EF4-FFF2-40B4-BE49-F238E27FC236}">
                      <a16:creationId xmlns:a16="http://schemas.microsoft.com/office/drawing/2014/main" id="{D463C986-6E72-1881-1219-2766CED66B40}"/>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0" name="Freeform 70">
                  <a:extLst>
                    <a:ext uri="{FF2B5EF4-FFF2-40B4-BE49-F238E27FC236}">
                      <a16:creationId xmlns:a16="http://schemas.microsoft.com/office/drawing/2014/main" id="{6262F55B-6929-F6BC-5E76-F6063E8D6D92}"/>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1" name="Freeform 71">
                  <a:extLst>
                    <a:ext uri="{FF2B5EF4-FFF2-40B4-BE49-F238E27FC236}">
                      <a16:creationId xmlns:a16="http://schemas.microsoft.com/office/drawing/2014/main" id="{E51C17FD-B7D6-DFBC-EF8D-00B3EC8085E5}"/>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2" name="Freeform 72">
                  <a:extLst>
                    <a:ext uri="{FF2B5EF4-FFF2-40B4-BE49-F238E27FC236}">
                      <a16:creationId xmlns:a16="http://schemas.microsoft.com/office/drawing/2014/main" id="{74181F82-D645-6069-9CC1-0A81F3CD0EC6}"/>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3" name="Freeform 73">
                  <a:extLst>
                    <a:ext uri="{FF2B5EF4-FFF2-40B4-BE49-F238E27FC236}">
                      <a16:creationId xmlns:a16="http://schemas.microsoft.com/office/drawing/2014/main" id="{CB54288A-77C0-B48C-D426-B65B900C4D08}"/>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4" name="Freeform 74">
                  <a:extLst>
                    <a:ext uri="{FF2B5EF4-FFF2-40B4-BE49-F238E27FC236}">
                      <a16:creationId xmlns:a16="http://schemas.microsoft.com/office/drawing/2014/main" id="{12FD2B1A-5957-500A-7D83-6E0F86E39082}"/>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75" name="Grupo 374">
                <a:extLst>
                  <a:ext uri="{FF2B5EF4-FFF2-40B4-BE49-F238E27FC236}">
                    <a16:creationId xmlns:a16="http://schemas.microsoft.com/office/drawing/2014/main" id="{BF2593D1-C6B2-8852-8282-10B50CD0DA43}"/>
                  </a:ext>
                </a:extLst>
              </p:cNvPr>
              <p:cNvGrpSpPr/>
              <p:nvPr/>
            </p:nvGrpSpPr>
            <p:grpSpPr>
              <a:xfrm>
                <a:off x="5432722" y="4749044"/>
                <a:ext cx="444501" cy="439737"/>
                <a:chOff x="7821612" y="4762501"/>
                <a:chExt cx="444501" cy="439737"/>
              </a:xfrm>
            </p:grpSpPr>
            <p:sp>
              <p:nvSpPr>
                <p:cNvPr id="413" name="Freeform 78">
                  <a:extLst>
                    <a:ext uri="{FF2B5EF4-FFF2-40B4-BE49-F238E27FC236}">
                      <a16:creationId xmlns:a16="http://schemas.microsoft.com/office/drawing/2014/main" id="{8F27668D-8F46-A695-C026-A6042D7FAF1D}"/>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4" name="Freeform 79">
                  <a:extLst>
                    <a:ext uri="{FF2B5EF4-FFF2-40B4-BE49-F238E27FC236}">
                      <a16:creationId xmlns:a16="http://schemas.microsoft.com/office/drawing/2014/main" id="{75303F2C-B83E-9B67-D452-9B0844A241E6}"/>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5" name="Freeform 80">
                  <a:extLst>
                    <a:ext uri="{FF2B5EF4-FFF2-40B4-BE49-F238E27FC236}">
                      <a16:creationId xmlns:a16="http://schemas.microsoft.com/office/drawing/2014/main" id="{46A86FCC-3043-9CBB-3FF4-09E028BC622C}"/>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6" name="Freeform 81">
                  <a:extLst>
                    <a:ext uri="{FF2B5EF4-FFF2-40B4-BE49-F238E27FC236}">
                      <a16:creationId xmlns:a16="http://schemas.microsoft.com/office/drawing/2014/main" id="{4F9A5126-54AC-BAB0-3E48-AFF21BDCFAF6}"/>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7" name="Freeform 82">
                  <a:extLst>
                    <a:ext uri="{FF2B5EF4-FFF2-40B4-BE49-F238E27FC236}">
                      <a16:creationId xmlns:a16="http://schemas.microsoft.com/office/drawing/2014/main" id="{88806BC8-CD7B-B0ED-1D78-4B2F2AF420B4}"/>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8" name="Freeform 83">
                  <a:extLst>
                    <a:ext uri="{FF2B5EF4-FFF2-40B4-BE49-F238E27FC236}">
                      <a16:creationId xmlns:a16="http://schemas.microsoft.com/office/drawing/2014/main" id="{FC728366-8E22-44A4-BAE6-F827B9E0A310}"/>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9" name="Freeform 84">
                  <a:extLst>
                    <a:ext uri="{FF2B5EF4-FFF2-40B4-BE49-F238E27FC236}">
                      <a16:creationId xmlns:a16="http://schemas.microsoft.com/office/drawing/2014/main" id="{9FEE85B4-3115-F07C-8408-3E6E9FD66CEF}"/>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0" name="Freeform 85">
                  <a:extLst>
                    <a:ext uri="{FF2B5EF4-FFF2-40B4-BE49-F238E27FC236}">
                      <a16:creationId xmlns:a16="http://schemas.microsoft.com/office/drawing/2014/main" id="{D996B8B8-7F66-8B21-EBAD-AF67A953925E}"/>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1" name="Freeform 86">
                  <a:extLst>
                    <a:ext uri="{FF2B5EF4-FFF2-40B4-BE49-F238E27FC236}">
                      <a16:creationId xmlns:a16="http://schemas.microsoft.com/office/drawing/2014/main" id="{13B935D8-5AD3-7D14-1F26-9B69B0D0992B}"/>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2" name="Freeform 87">
                  <a:extLst>
                    <a:ext uri="{FF2B5EF4-FFF2-40B4-BE49-F238E27FC236}">
                      <a16:creationId xmlns:a16="http://schemas.microsoft.com/office/drawing/2014/main" id="{D6792986-C7BA-BC74-565F-6596B0629FEB}"/>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3" name="Freeform 88">
                  <a:extLst>
                    <a:ext uri="{FF2B5EF4-FFF2-40B4-BE49-F238E27FC236}">
                      <a16:creationId xmlns:a16="http://schemas.microsoft.com/office/drawing/2014/main" id="{FC74883A-C905-084B-40E4-B8C458F7A22D}"/>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76" name="Grupo 375">
                <a:extLst>
                  <a:ext uri="{FF2B5EF4-FFF2-40B4-BE49-F238E27FC236}">
                    <a16:creationId xmlns:a16="http://schemas.microsoft.com/office/drawing/2014/main" id="{63CB584F-1DC6-A7DC-3001-F9B9CB927137}"/>
                  </a:ext>
                </a:extLst>
              </p:cNvPr>
              <p:cNvGrpSpPr/>
              <p:nvPr/>
            </p:nvGrpSpPr>
            <p:grpSpPr>
              <a:xfrm>
                <a:off x="5102193" y="4751148"/>
                <a:ext cx="444499" cy="439737"/>
                <a:chOff x="8699501" y="4772026"/>
                <a:chExt cx="444499" cy="439737"/>
              </a:xfrm>
            </p:grpSpPr>
            <p:sp>
              <p:nvSpPr>
                <p:cNvPr id="402" name="Freeform 36">
                  <a:extLst>
                    <a:ext uri="{FF2B5EF4-FFF2-40B4-BE49-F238E27FC236}">
                      <a16:creationId xmlns:a16="http://schemas.microsoft.com/office/drawing/2014/main" id="{BBB82C20-96A1-9B2F-82EE-93F4BFEB15AA}"/>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3" name="Freeform 37">
                  <a:extLst>
                    <a:ext uri="{FF2B5EF4-FFF2-40B4-BE49-F238E27FC236}">
                      <a16:creationId xmlns:a16="http://schemas.microsoft.com/office/drawing/2014/main" id="{D5DC95BD-1AE5-CA8A-38AF-68002EB2809B}"/>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4" name="Freeform 38">
                  <a:extLst>
                    <a:ext uri="{FF2B5EF4-FFF2-40B4-BE49-F238E27FC236}">
                      <a16:creationId xmlns:a16="http://schemas.microsoft.com/office/drawing/2014/main" id="{38E6F48B-AF32-2D79-09DD-3587AF5C3077}"/>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5" name="Freeform 39">
                  <a:extLst>
                    <a:ext uri="{FF2B5EF4-FFF2-40B4-BE49-F238E27FC236}">
                      <a16:creationId xmlns:a16="http://schemas.microsoft.com/office/drawing/2014/main" id="{0A8A3237-271E-14F2-B73A-89367885F7C6}"/>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6" name="Freeform 40">
                  <a:extLst>
                    <a:ext uri="{FF2B5EF4-FFF2-40B4-BE49-F238E27FC236}">
                      <a16:creationId xmlns:a16="http://schemas.microsoft.com/office/drawing/2014/main" id="{2085E35A-DDCE-2AC8-D33F-32CDFFEE7EDA}"/>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7" name="Freeform 41">
                  <a:extLst>
                    <a:ext uri="{FF2B5EF4-FFF2-40B4-BE49-F238E27FC236}">
                      <a16:creationId xmlns:a16="http://schemas.microsoft.com/office/drawing/2014/main" id="{2E99546C-A85D-B133-D211-C768E9112B1D}"/>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8" name="Freeform 42">
                  <a:extLst>
                    <a:ext uri="{FF2B5EF4-FFF2-40B4-BE49-F238E27FC236}">
                      <a16:creationId xmlns:a16="http://schemas.microsoft.com/office/drawing/2014/main" id="{B08D1511-5C8D-86DC-91FE-9146A54E1F82}"/>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9" name="Freeform 43">
                  <a:extLst>
                    <a:ext uri="{FF2B5EF4-FFF2-40B4-BE49-F238E27FC236}">
                      <a16:creationId xmlns:a16="http://schemas.microsoft.com/office/drawing/2014/main" id="{0B618742-ED92-22E5-D8ED-5A63A4B7C559}"/>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0" name="Freeform 44">
                  <a:extLst>
                    <a:ext uri="{FF2B5EF4-FFF2-40B4-BE49-F238E27FC236}">
                      <a16:creationId xmlns:a16="http://schemas.microsoft.com/office/drawing/2014/main" id="{99113F92-B3CA-523D-C1F0-E00227032B64}"/>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1" name="Freeform 45">
                  <a:extLst>
                    <a:ext uri="{FF2B5EF4-FFF2-40B4-BE49-F238E27FC236}">
                      <a16:creationId xmlns:a16="http://schemas.microsoft.com/office/drawing/2014/main" id="{6E765D33-B016-A759-98ED-0234F55D0F6A}"/>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2" name="Freeform 46">
                  <a:extLst>
                    <a:ext uri="{FF2B5EF4-FFF2-40B4-BE49-F238E27FC236}">
                      <a16:creationId xmlns:a16="http://schemas.microsoft.com/office/drawing/2014/main" id="{32EC7380-7D8C-200C-452D-3ED7DBE73015}"/>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77" name="Grupo 376">
                <a:extLst>
                  <a:ext uri="{FF2B5EF4-FFF2-40B4-BE49-F238E27FC236}">
                    <a16:creationId xmlns:a16="http://schemas.microsoft.com/office/drawing/2014/main" id="{B572F648-5851-3198-CCC1-98D8ACA7EF19}"/>
                  </a:ext>
                </a:extLst>
              </p:cNvPr>
              <p:cNvGrpSpPr/>
              <p:nvPr/>
            </p:nvGrpSpPr>
            <p:grpSpPr>
              <a:xfrm>
                <a:off x="4803743" y="4746384"/>
                <a:ext cx="444499" cy="441326"/>
                <a:chOff x="8401051" y="4767262"/>
                <a:chExt cx="444499" cy="441326"/>
              </a:xfrm>
            </p:grpSpPr>
            <p:sp>
              <p:nvSpPr>
                <p:cNvPr id="390" name="Freeform 51">
                  <a:extLst>
                    <a:ext uri="{FF2B5EF4-FFF2-40B4-BE49-F238E27FC236}">
                      <a16:creationId xmlns:a16="http://schemas.microsoft.com/office/drawing/2014/main" id="{B347DA59-610B-E22F-D0F3-63EFAE82EADF}"/>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391" name="Grupo 390">
                  <a:extLst>
                    <a:ext uri="{FF2B5EF4-FFF2-40B4-BE49-F238E27FC236}">
                      <a16:creationId xmlns:a16="http://schemas.microsoft.com/office/drawing/2014/main" id="{1E48F531-9798-6559-8CC5-4371A03A47D0}"/>
                    </a:ext>
                  </a:extLst>
                </p:cNvPr>
                <p:cNvGrpSpPr/>
                <p:nvPr/>
              </p:nvGrpSpPr>
              <p:grpSpPr>
                <a:xfrm>
                  <a:off x="8443913" y="4767262"/>
                  <a:ext cx="352424" cy="341313"/>
                  <a:chOff x="8443913" y="4767262"/>
                  <a:chExt cx="352424" cy="341313"/>
                </a:xfrm>
              </p:grpSpPr>
              <p:sp>
                <p:nvSpPr>
                  <p:cNvPr id="392" name="Freeform 50">
                    <a:extLst>
                      <a:ext uri="{FF2B5EF4-FFF2-40B4-BE49-F238E27FC236}">
                        <a16:creationId xmlns:a16="http://schemas.microsoft.com/office/drawing/2014/main" id="{D55892F8-3EB1-B585-17B0-AA5E74A9F835}"/>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3" name="Freeform 52">
                    <a:extLst>
                      <a:ext uri="{FF2B5EF4-FFF2-40B4-BE49-F238E27FC236}">
                        <a16:creationId xmlns:a16="http://schemas.microsoft.com/office/drawing/2014/main" id="{794D2BE0-0830-08FF-90FE-92B0AA050885}"/>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4" name="Freeform 53">
                    <a:extLst>
                      <a:ext uri="{FF2B5EF4-FFF2-40B4-BE49-F238E27FC236}">
                        <a16:creationId xmlns:a16="http://schemas.microsoft.com/office/drawing/2014/main" id="{DA25608D-F098-A844-E3D6-D153F12732F9}"/>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5" name="Freeform 54">
                    <a:extLst>
                      <a:ext uri="{FF2B5EF4-FFF2-40B4-BE49-F238E27FC236}">
                        <a16:creationId xmlns:a16="http://schemas.microsoft.com/office/drawing/2014/main" id="{AE6E0978-9CC8-CE6E-0A8A-6B1E11977908}"/>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6" name="Freeform 55">
                    <a:extLst>
                      <a:ext uri="{FF2B5EF4-FFF2-40B4-BE49-F238E27FC236}">
                        <a16:creationId xmlns:a16="http://schemas.microsoft.com/office/drawing/2014/main" id="{230D2656-D81C-A195-1EE1-6D193125ED90}"/>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7" name="Freeform 56">
                    <a:extLst>
                      <a:ext uri="{FF2B5EF4-FFF2-40B4-BE49-F238E27FC236}">
                        <a16:creationId xmlns:a16="http://schemas.microsoft.com/office/drawing/2014/main" id="{CCEC3153-77CB-E517-BF46-806EF5B21BDA}"/>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8" name="Freeform 57">
                    <a:extLst>
                      <a:ext uri="{FF2B5EF4-FFF2-40B4-BE49-F238E27FC236}">
                        <a16:creationId xmlns:a16="http://schemas.microsoft.com/office/drawing/2014/main" id="{A07F6752-34C8-4AF3-DE59-54F11066AC85}"/>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9" name="Freeform 58">
                    <a:extLst>
                      <a:ext uri="{FF2B5EF4-FFF2-40B4-BE49-F238E27FC236}">
                        <a16:creationId xmlns:a16="http://schemas.microsoft.com/office/drawing/2014/main" id="{B2F5F488-173C-4F15-38E6-971911CBEC98}"/>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0" name="Freeform 59">
                    <a:extLst>
                      <a:ext uri="{FF2B5EF4-FFF2-40B4-BE49-F238E27FC236}">
                        <a16:creationId xmlns:a16="http://schemas.microsoft.com/office/drawing/2014/main" id="{3DB82EB7-EBAC-E077-119D-A4CD469EEEAB}"/>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1" name="Freeform 60">
                    <a:extLst>
                      <a:ext uri="{FF2B5EF4-FFF2-40B4-BE49-F238E27FC236}">
                        <a16:creationId xmlns:a16="http://schemas.microsoft.com/office/drawing/2014/main" id="{151359D3-3B59-8FB1-839A-F32603F68A47}"/>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378" name="Grupo 377">
                <a:extLst>
                  <a:ext uri="{FF2B5EF4-FFF2-40B4-BE49-F238E27FC236}">
                    <a16:creationId xmlns:a16="http://schemas.microsoft.com/office/drawing/2014/main" id="{3A7E0E99-8227-EB9F-5DF8-627B93BCBCC6}"/>
                  </a:ext>
                </a:extLst>
              </p:cNvPr>
              <p:cNvGrpSpPr/>
              <p:nvPr/>
            </p:nvGrpSpPr>
            <p:grpSpPr>
              <a:xfrm>
                <a:off x="4492593" y="4747973"/>
                <a:ext cx="444499" cy="441324"/>
                <a:chOff x="8089901" y="4768851"/>
                <a:chExt cx="444499" cy="441324"/>
              </a:xfrm>
            </p:grpSpPr>
            <p:sp>
              <p:nvSpPr>
                <p:cNvPr id="379" name="Freeform 64">
                  <a:extLst>
                    <a:ext uri="{FF2B5EF4-FFF2-40B4-BE49-F238E27FC236}">
                      <a16:creationId xmlns:a16="http://schemas.microsoft.com/office/drawing/2014/main" id="{90F04FD3-3A3A-3523-718E-CCA264B4915E}"/>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 name="Freeform 65">
                  <a:extLst>
                    <a:ext uri="{FF2B5EF4-FFF2-40B4-BE49-F238E27FC236}">
                      <a16:creationId xmlns:a16="http://schemas.microsoft.com/office/drawing/2014/main" id="{1C8EFEDB-1298-75D9-1E95-CCF417FEFBC9}"/>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 name="Freeform 66">
                  <a:extLst>
                    <a:ext uri="{FF2B5EF4-FFF2-40B4-BE49-F238E27FC236}">
                      <a16:creationId xmlns:a16="http://schemas.microsoft.com/office/drawing/2014/main" id="{7FDFA995-58B2-5A00-690D-12EABB1B089A}"/>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 name="Freeform 67">
                  <a:extLst>
                    <a:ext uri="{FF2B5EF4-FFF2-40B4-BE49-F238E27FC236}">
                      <a16:creationId xmlns:a16="http://schemas.microsoft.com/office/drawing/2014/main" id="{A8119B10-7C86-0959-7B8A-AD2115B2D8C9}"/>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 name="Freeform 68">
                  <a:extLst>
                    <a:ext uri="{FF2B5EF4-FFF2-40B4-BE49-F238E27FC236}">
                      <a16:creationId xmlns:a16="http://schemas.microsoft.com/office/drawing/2014/main" id="{FB8F788B-4673-AEF1-16FF-9F0A53D83225}"/>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 name="Freeform 69">
                  <a:extLst>
                    <a:ext uri="{FF2B5EF4-FFF2-40B4-BE49-F238E27FC236}">
                      <a16:creationId xmlns:a16="http://schemas.microsoft.com/office/drawing/2014/main" id="{5BEC4A8F-F006-437E-AB3C-65184B7EB169}"/>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 name="Freeform 70">
                  <a:extLst>
                    <a:ext uri="{FF2B5EF4-FFF2-40B4-BE49-F238E27FC236}">
                      <a16:creationId xmlns:a16="http://schemas.microsoft.com/office/drawing/2014/main" id="{1F2FFD75-C01A-0F8D-34D1-4C443F15DE11}"/>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 name="Freeform 71">
                  <a:extLst>
                    <a:ext uri="{FF2B5EF4-FFF2-40B4-BE49-F238E27FC236}">
                      <a16:creationId xmlns:a16="http://schemas.microsoft.com/office/drawing/2014/main" id="{FD12E10A-69F1-EB5B-6A3A-1E964441AE05}"/>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7" name="Freeform 72">
                  <a:extLst>
                    <a:ext uri="{FF2B5EF4-FFF2-40B4-BE49-F238E27FC236}">
                      <a16:creationId xmlns:a16="http://schemas.microsoft.com/office/drawing/2014/main" id="{ECBCB2CB-7DFF-EFAA-F2CE-C775D6C06350}"/>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8" name="Freeform 73">
                  <a:extLst>
                    <a:ext uri="{FF2B5EF4-FFF2-40B4-BE49-F238E27FC236}">
                      <a16:creationId xmlns:a16="http://schemas.microsoft.com/office/drawing/2014/main" id="{C6519B90-7990-A400-9D03-2BA1AB4133D8}"/>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9" name="Freeform 74">
                  <a:extLst>
                    <a:ext uri="{FF2B5EF4-FFF2-40B4-BE49-F238E27FC236}">
                      <a16:creationId xmlns:a16="http://schemas.microsoft.com/office/drawing/2014/main" id="{7E83C8E8-43F9-C81C-B1F3-7AD1C08C6A2F}"/>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179" name="Grupo 178">
              <a:extLst>
                <a:ext uri="{FF2B5EF4-FFF2-40B4-BE49-F238E27FC236}">
                  <a16:creationId xmlns:a16="http://schemas.microsoft.com/office/drawing/2014/main" id="{C6EA49AF-BBBD-F5C7-7FAD-9F288BED87A5}"/>
                </a:ext>
              </a:extLst>
            </p:cNvPr>
            <p:cNvGrpSpPr/>
            <p:nvPr/>
          </p:nvGrpSpPr>
          <p:grpSpPr>
            <a:xfrm>
              <a:off x="-21313" y="4728305"/>
              <a:ext cx="4651407" cy="465379"/>
              <a:chOff x="4492593" y="4746384"/>
              <a:chExt cx="4651407" cy="465379"/>
            </a:xfrm>
          </p:grpSpPr>
          <p:grpSp>
            <p:nvGrpSpPr>
              <p:cNvPr id="180" name="Grupo 179">
                <a:extLst>
                  <a:ext uri="{FF2B5EF4-FFF2-40B4-BE49-F238E27FC236}">
                    <a16:creationId xmlns:a16="http://schemas.microsoft.com/office/drawing/2014/main" id="{3876D276-7F96-3CB3-B51D-06A20937B4E4}"/>
                  </a:ext>
                </a:extLst>
              </p:cNvPr>
              <p:cNvGrpSpPr/>
              <p:nvPr/>
            </p:nvGrpSpPr>
            <p:grpSpPr>
              <a:xfrm>
                <a:off x="8699501" y="4772026"/>
                <a:ext cx="444499" cy="439737"/>
                <a:chOff x="8699501" y="4772026"/>
                <a:chExt cx="444499" cy="439737"/>
              </a:xfrm>
            </p:grpSpPr>
            <p:sp>
              <p:nvSpPr>
                <p:cNvPr id="353" name="Freeform 36">
                  <a:extLst>
                    <a:ext uri="{FF2B5EF4-FFF2-40B4-BE49-F238E27FC236}">
                      <a16:creationId xmlns:a16="http://schemas.microsoft.com/office/drawing/2014/main" id="{00744595-207D-C182-423E-066D9A653050}"/>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4" name="Freeform 37">
                  <a:extLst>
                    <a:ext uri="{FF2B5EF4-FFF2-40B4-BE49-F238E27FC236}">
                      <a16:creationId xmlns:a16="http://schemas.microsoft.com/office/drawing/2014/main" id="{71C46DD9-34C2-C75F-379B-D50F19F600EB}"/>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5" name="Freeform 38">
                  <a:extLst>
                    <a:ext uri="{FF2B5EF4-FFF2-40B4-BE49-F238E27FC236}">
                      <a16:creationId xmlns:a16="http://schemas.microsoft.com/office/drawing/2014/main" id="{56BFBBBE-65D6-3868-D48C-FA3BF7C7B838}"/>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6" name="Freeform 39">
                  <a:extLst>
                    <a:ext uri="{FF2B5EF4-FFF2-40B4-BE49-F238E27FC236}">
                      <a16:creationId xmlns:a16="http://schemas.microsoft.com/office/drawing/2014/main" id="{7DA6201B-1980-C518-DE99-18AC487D4E60}"/>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7" name="Freeform 40">
                  <a:extLst>
                    <a:ext uri="{FF2B5EF4-FFF2-40B4-BE49-F238E27FC236}">
                      <a16:creationId xmlns:a16="http://schemas.microsoft.com/office/drawing/2014/main" id="{A45E68CD-CFCF-B7E2-D4ED-16B585EB72E5}"/>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8" name="Freeform 41">
                  <a:extLst>
                    <a:ext uri="{FF2B5EF4-FFF2-40B4-BE49-F238E27FC236}">
                      <a16:creationId xmlns:a16="http://schemas.microsoft.com/office/drawing/2014/main" id="{B3859F0A-DF30-23F2-1CD5-E9A1EA7D323F}"/>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9" name="Freeform 42">
                  <a:extLst>
                    <a:ext uri="{FF2B5EF4-FFF2-40B4-BE49-F238E27FC236}">
                      <a16:creationId xmlns:a16="http://schemas.microsoft.com/office/drawing/2014/main" id="{99508174-CEB7-A4F7-BE65-5433B69C9257}"/>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0" name="Freeform 43">
                  <a:extLst>
                    <a:ext uri="{FF2B5EF4-FFF2-40B4-BE49-F238E27FC236}">
                      <a16:creationId xmlns:a16="http://schemas.microsoft.com/office/drawing/2014/main" id="{8D9F3FD9-27E4-CDA9-3AB4-8D3BA1058AC4}"/>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1" name="Freeform 44">
                  <a:extLst>
                    <a:ext uri="{FF2B5EF4-FFF2-40B4-BE49-F238E27FC236}">
                      <a16:creationId xmlns:a16="http://schemas.microsoft.com/office/drawing/2014/main" id="{8F1F7039-9F49-4038-1C19-0C1B5B26F525}"/>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2" name="Freeform 45">
                  <a:extLst>
                    <a:ext uri="{FF2B5EF4-FFF2-40B4-BE49-F238E27FC236}">
                      <a16:creationId xmlns:a16="http://schemas.microsoft.com/office/drawing/2014/main" id="{8EBB8162-54F3-5B3C-8888-B70AF64D1565}"/>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3" name="Freeform 46">
                  <a:extLst>
                    <a:ext uri="{FF2B5EF4-FFF2-40B4-BE49-F238E27FC236}">
                      <a16:creationId xmlns:a16="http://schemas.microsoft.com/office/drawing/2014/main" id="{85DADE54-95B9-68A0-BE77-94574331C875}"/>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81" name="Grupo 180">
                <a:extLst>
                  <a:ext uri="{FF2B5EF4-FFF2-40B4-BE49-F238E27FC236}">
                    <a16:creationId xmlns:a16="http://schemas.microsoft.com/office/drawing/2014/main" id="{128F8555-31A5-B2E8-D0F6-8B52C7BA7B30}"/>
                  </a:ext>
                </a:extLst>
              </p:cNvPr>
              <p:cNvGrpSpPr/>
              <p:nvPr/>
            </p:nvGrpSpPr>
            <p:grpSpPr>
              <a:xfrm>
                <a:off x="8401051" y="4767262"/>
                <a:ext cx="444499" cy="441326"/>
                <a:chOff x="8401051" y="4767262"/>
                <a:chExt cx="444499" cy="441326"/>
              </a:xfrm>
            </p:grpSpPr>
            <p:sp>
              <p:nvSpPr>
                <p:cNvPr id="341" name="Freeform 51">
                  <a:extLst>
                    <a:ext uri="{FF2B5EF4-FFF2-40B4-BE49-F238E27FC236}">
                      <a16:creationId xmlns:a16="http://schemas.microsoft.com/office/drawing/2014/main" id="{51733817-394C-E0EB-3E59-C21BD5ECB36D}"/>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342" name="Grupo 341">
                  <a:extLst>
                    <a:ext uri="{FF2B5EF4-FFF2-40B4-BE49-F238E27FC236}">
                      <a16:creationId xmlns:a16="http://schemas.microsoft.com/office/drawing/2014/main" id="{0254D7EC-67E5-1023-ED10-68D8810EE971}"/>
                    </a:ext>
                  </a:extLst>
                </p:cNvPr>
                <p:cNvGrpSpPr/>
                <p:nvPr/>
              </p:nvGrpSpPr>
              <p:grpSpPr>
                <a:xfrm>
                  <a:off x="8443913" y="4767262"/>
                  <a:ext cx="352424" cy="341313"/>
                  <a:chOff x="8443913" y="4767262"/>
                  <a:chExt cx="352424" cy="341313"/>
                </a:xfrm>
              </p:grpSpPr>
              <p:sp>
                <p:nvSpPr>
                  <p:cNvPr id="343" name="Freeform 50">
                    <a:extLst>
                      <a:ext uri="{FF2B5EF4-FFF2-40B4-BE49-F238E27FC236}">
                        <a16:creationId xmlns:a16="http://schemas.microsoft.com/office/drawing/2014/main" id="{F23398C1-02A9-AE61-16C9-307A2C74FBDD}"/>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4" name="Freeform 52">
                    <a:extLst>
                      <a:ext uri="{FF2B5EF4-FFF2-40B4-BE49-F238E27FC236}">
                        <a16:creationId xmlns:a16="http://schemas.microsoft.com/office/drawing/2014/main" id="{7FD0D2DF-B316-3082-256E-548A2BD91E2C}"/>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5" name="Freeform 53">
                    <a:extLst>
                      <a:ext uri="{FF2B5EF4-FFF2-40B4-BE49-F238E27FC236}">
                        <a16:creationId xmlns:a16="http://schemas.microsoft.com/office/drawing/2014/main" id="{9B81E880-D6E6-D81E-966A-096FE3A6C905}"/>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6" name="Freeform 54">
                    <a:extLst>
                      <a:ext uri="{FF2B5EF4-FFF2-40B4-BE49-F238E27FC236}">
                        <a16:creationId xmlns:a16="http://schemas.microsoft.com/office/drawing/2014/main" id="{4A6FC9E9-772E-348C-68AC-458BB7B35C89}"/>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7" name="Freeform 55">
                    <a:extLst>
                      <a:ext uri="{FF2B5EF4-FFF2-40B4-BE49-F238E27FC236}">
                        <a16:creationId xmlns:a16="http://schemas.microsoft.com/office/drawing/2014/main" id="{EC4EC378-22AF-212A-7064-346FF0B4D6BA}"/>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8" name="Freeform 56">
                    <a:extLst>
                      <a:ext uri="{FF2B5EF4-FFF2-40B4-BE49-F238E27FC236}">
                        <a16:creationId xmlns:a16="http://schemas.microsoft.com/office/drawing/2014/main" id="{3C2A1A72-48B4-E741-683A-445C9B6C2EAA}"/>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9" name="Freeform 57">
                    <a:extLst>
                      <a:ext uri="{FF2B5EF4-FFF2-40B4-BE49-F238E27FC236}">
                        <a16:creationId xmlns:a16="http://schemas.microsoft.com/office/drawing/2014/main" id="{A2AD9FBE-1668-753B-2C73-7832B026877D}"/>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0" name="Freeform 58">
                    <a:extLst>
                      <a:ext uri="{FF2B5EF4-FFF2-40B4-BE49-F238E27FC236}">
                        <a16:creationId xmlns:a16="http://schemas.microsoft.com/office/drawing/2014/main" id="{4DAECF95-40B2-28FA-EB1B-911C720D6A41}"/>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1" name="Freeform 59">
                    <a:extLst>
                      <a:ext uri="{FF2B5EF4-FFF2-40B4-BE49-F238E27FC236}">
                        <a16:creationId xmlns:a16="http://schemas.microsoft.com/office/drawing/2014/main" id="{83B94903-12AE-A266-2E5C-2B4DE74FEC1F}"/>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2" name="Freeform 60">
                    <a:extLst>
                      <a:ext uri="{FF2B5EF4-FFF2-40B4-BE49-F238E27FC236}">
                        <a16:creationId xmlns:a16="http://schemas.microsoft.com/office/drawing/2014/main" id="{6A04C48F-4A61-C757-9E15-78F1E8E0939C}"/>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182" name="Grupo 181">
                <a:extLst>
                  <a:ext uri="{FF2B5EF4-FFF2-40B4-BE49-F238E27FC236}">
                    <a16:creationId xmlns:a16="http://schemas.microsoft.com/office/drawing/2014/main" id="{E069CD86-18B9-EE11-95A3-F184B9171D8A}"/>
                  </a:ext>
                </a:extLst>
              </p:cNvPr>
              <p:cNvGrpSpPr/>
              <p:nvPr/>
            </p:nvGrpSpPr>
            <p:grpSpPr>
              <a:xfrm>
                <a:off x="8089901" y="4768851"/>
                <a:ext cx="444499" cy="441324"/>
                <a:chOff x="8089901" y="4768851"/>
                <a:chExt cx="444499" cy="441324"/>
              </a:xfrm>
            </p:grpSpPr>
            <p:sp>
              <p:nvSpPr>
                <p:cNvPr id="330" name="Freeform 64">
                  <a:extLst>
                    <a:ext uri="{FF2B5EF4-FFF2-40B4-BE49-F238E27FC236}">
                      <a16:creationId xmlns:a16="http://schemas.microsoft.com/office/drawing/2014/main" id="{C00C4C4A-90A0-A4D8-6DD8-291647D435E6}"/>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1" name="Freeform 65">
                  <a:extLst>
                    <a:ext uri="{FF2B5EF4-FFF2-40B4-BE49-F238E27FC236}">
                      <a16:creationId xmlns:a16="http://schemas.microsoft.com/office/drawing/2014/main" id="{B25E63ED-6FCE-96B2-8DB4-2B2720487FD5}"/>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2" name="Freeform 66">
                  <a:extLst>
                    <a:ext uri="{FF2B5EF4-FFF2-40B4-BE49-F238E27FC236}">
                      <a16:creationId xmlns:a16="http://schemas.microsoft.com/office/drawing/2014/main" id="{1CC3DCEE-3E66-443F-69B8-72D6E96DADC1}"/>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3" name="Freeform 67">
                  <a:extLst>
                    <a:ext uri="{FF2B5EF4-FFF2-40B4-BE49-F238E27FC236}">
                      <a16:creationId xmlns:a16="http://schemas.microsoft.com/office/drawing/2014/main" id="{82589ADD-4841-B444-EDAE-005F8AFA549E}"/>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4" name="Freeform 68">
                  <a:extLst>
                    <a:ext uri="{FF2B5EF4-FFF2-40B4-BE49-F238E27FC236}">
                      <a16:creationId xmlns:a16="http://schemas.microsoft.com/office/drawing/2014/main" id="{BB0C3671-8F9D-3477-E717-D9CAF3D4A2C0}"/>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5" name="Freeform 69">
                  <a:extLst>
                    <a:ext uri="{FF2B5EF4-FFF2-40B4-BE49-F238E27FC236}">
                      <a16:creationId xmlns:a16="http://schemas.microsoft.com/office/drawing/2014/main" id="{CA7C3C32-BA28-A14F-EC20-9A3F07638B69}"/>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6" name="Freeform 70">
                  <a:extLst>
                    <a:ext uri="{FF2B5EF4-FFF2-40B4-BE49-F238E27FC236}">
                      <a16:creationId xmlns:a16="http://schemas.microsoft.com/office/drawing/2014/main" id="{4BDACA49-4DDC-19EF-77FC-EFDD72C88E6A}"/>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7" name="Freeform 71">
                  <a:extLst>
                    <a:ext uri="{FF2B5EF4-FFF2-40B4-BE49-F238E27FC236}">
                      <a16:creationId xmlns:a16="http://schemas.microsoft.com/office/drawing/2014/main" id="{AB519649-075E-4C36-56F6-88517F53CC77}"/>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8" name="Freeform 72">
                  <a:extLst>
                    <a:ext uri="{FF2B5EF4-FFF2-40B4-BE49-F238E27FC236}">
                      <a16:creationId xmlns:a16="http://schemas.microsoft.com/office/drawing/2014/main" id="{9589540C-44C8-FF21-C577-42B1F5249CC3}"/>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9" name="Freeform 73">
                  <a:extLst>
                    <a:ext uri="{FF2B5EF4-FFF2-40B4-BE49-F238E27FC236}">
                      <a16:creationId xmlns:a16="http://schemas.microsoft.com/office/drawing/2014/main" id="{EFE2910B-B294-C8E8-20D4-03D39EBDC879}"/>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0" name="Freeform 74">
                  <a:extLst>
                    <a:ext uri="{FF2B5EF4-FFF2-40B4-BE49-F238E27FC236}">
                      <a16:creationId xmlns:a16="http://schemas.microsoft.com/office/drawing/2014/main" id="{00E3137F-7A01-40AC-62BE-42F63EEE723E}"/>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83" name="Grupo 182">
                <a:extLst>
                  <a:ext uri="{FF2B5EF4-FFF2-40B4-BE49-F238E27FC236}">
                    <a16:creationId xmlns:a16="http://schemas.microsoft.com/office/drawing/2014/main" id="{ED950131-2804-B6C4-F04C-D05BBF08B5AE}"/>
                  </a:ext>
                </a:extLst>
              </p:cNvPr>
              <p:cNvGrpSpPr/>
              <p:nvPr/>
            </p:nvGrpSpPr>
            <p:grpSpPr>
              <a:xfrm>
                <a:off x="7821612" y="4762501"/>
                <a:ext cx="444501" cy="439737"/>
                <a:chOff x="7821612" y="4762501"/>
                <a:chExt cx="444501" cy="439737"/>
              </a:xfrm>
            </p:grpSpPr>
            <p:sp>
              <p:nvSpPr>
                <p:cNvPr id="319" name="Freeform 78">
                  <a:extLst>
                    <a:ext uri="{FF2B5EF4-FFF2-40B4-BE49-F238E27FC236}">
                      <a16:creationId xmlns:a16="http://schemas.microsoft.com/office/drawing/2014/main" id="{35CAA326-3008-0F64-5011-94667AE153A7}"/>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0" name="Freeform 79">
                  <a:extLst>
                    <a:ext uri="{FF2B5EF4-FFF2-40B4-BE49-F238E27FC236}">
                      <a16:creationId xmlns:a16="http://schemas.microsoft.com/office/drawing/2014/main" id="{8C5D07E0-111A-0323-8CE7-3EABD500E6DC}"/>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1" name="Freeform 80">
                  <a:extLst>
                    <a:ext uri="{FF2B5EF4-FFF2-40B4-BE49-F238E27FC236}">
                      <a16:creationId xmlns:a16="http://schemas.microsoft.com/office/drawing/2014/main" id="{9919912F-79F2-22B2-39A8-BFBBAFCE4B8E}"/>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2" name="Freeform 81">
                  <a:extLst>
                    <a:ext uri="{FF2B5EF4-FFF2-40B4-BE49-F238E27FC236}">
                      <a16:creationId xmlns:a16="http://schemas.microsoft.com/office/drawing/2014/main" id="{5E6C8AFF-5148-C5E8-7DB0-DBDDF353B091}"/>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3" name="Freeform 82">
                  <a:extLst>
                    <a:ext uri="{FF2B5EF4-FFF2-40B4-BE49-F238E27FC236}">
                      <a16:creationId xmlns:a16="http://schemas.microsoft.com/office/drawing/2014/main" id="{CD7B5FFD-EDC3-684B-370A-D52A575DCFD5}"/>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4" name="Freeform 83">
                  <a:extLst>
                    <a:ext uri="{FF2B5EF4-FFF2-40B4-BE49-F238E27FC236}">
                      <a16:creationId xmlns:a16="http://schemas.microsoft.com/office/drawing/2014/main" id="{CE7F70B2-48E4-476C-3219-041BD94F6750}"/>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5" name="Freeform 84">
                  <a:extLst>
                    <a:ext uri="{FF2B5EF4-FFF2-40B4-BE49-F238E27FC236}">
                      <a16:creationId xmlns:a16="http://schemas.microsoft.com/office/drawing/2014/main" id="{1E46A45C-B325-3712-9F3B-6BB73A899F68}"/>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6" name="Freeform 85">
                  <a:extLst>
                    <a:ext uri="{FF2B5EF4-FFF2-40B4-BE49-F238E27FC236}">
                      <a16:creationId xmlns:a16="http://schemas.microsoft.com/office/drawing/2014/main" id="{E0E8FC2C-ECBC-F11C-28CD-C7ED3590FCC1}"/>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7" name="Freeform 86">
                  <a:extLst>
                    <a:ext uri="{FF2B5EF4-FFF2-40B4-BE49-F238E27FC236}">
                      <a16:creationId xmlns:a16="http://schemas.microsoft.com/office/drawing/2014/main" id="{607D85ED-6882-49EB-BB0B-611A6CD363C4}"/>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8" name="Freeform 87">
                  <a:extLst>
                    <a:ext uri="{FF2B5EF4-FFF2-40B4-BE49-F238E27FC236}">
                      <a16:creationId xmlns:a16="http://schemas.microsoft.com/office/drawing/2014/main" id="{A9E38CD3-7B82-8E65-2362-3A4F34C10859}"/>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9" name="Freeform 88">
                  <a:extLst>
                    <a:ext uri="{FF2B5EF4-FFF2-40B4-BE49-F238E27FC236}">
                      <a16:creationId xmlns:a16="http://schemas.microsoft.com/office/drawing/2014/main" id="{38F57EDB-8AD4-A086-DD73-CC8C233DE887}"/>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84" name="Grupo 183">
                <a:extLst>
                  <a:ext uri="{FF2B5EF4-FFF2-40B4-BE49-F238E27FC236}">
                    <a16:creationId xmlns:a16="http://schemas.microsoft.com/office/drawing/2014/main" id="{5F96822F-1D72-55F4-A5C6-E77842F3D3A9}"/>
                  </a:ext>
                </a:extLst>
              </p:cNvPr>
              <p:cNvGrpSpPr/>
              <p:nvPr/>
            </p:nvGrpSpPr>
            <p:grpSpPr>
              <a:xfrm>
                <a:off x="7491083" y="4764605"/>
                <a:ext cx="444499" cy="439737"/>
                <a:chOff x="8699501" y="4772026"/>
                <a:chExt cx="444499" cy="439737"/>
              </a:xfrm>
            </p:grpSpPr>
            <p:sp>
              <p:nvSpPr>
                <p:cNvPr id="308" name="Freeform 36">
                  <a:extLst>
                    <a:ext uri="{FF2B5EF4-FFF2-40B4-BE49-F238E27FC236}">
                      <a16:creationId xmlns:a16="http://schemas.microsoft.com/office/drawing/2014/main" id="{88659F9E-9775-272A-A437-BB12AD43BF01}"/>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9" name="Freeform 37">
                  <a:extLst>
                    <a:ext uri="{FF2B5EF4-FFF2-40B4-BE49-F238E27FC236}">
                      <a16:creationId xmlns:a16="http://schemas.microsoft.com/office/drawing/2014/main" id="{996FB1B2-8D47-92E9-6747-7D67E74F93EB}"/>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0" name="Freeform 38">
                  <a:extLst>
                    <a:ext uri="{FF2B5EF4-FFF2-40B4-BE49-F238E27FC236}">
                      <a16:creationId xmlns:a16="http://schemas.microsoft.com/office/drawing/2014/main" id="{5C9361DA-3BE3-076A-ACF7-6258F4FC2472}"/>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1" name="Freeform 39">
                  <a:extLst>
                    <a:ext uri="{FF2B5EF4-FFF2-40B4-BE49-F238E27FC236}">
                      <a16:creationId xmlns:a16="http://schemas.microsoft.com/office/drawing/2014/main" id="{26D8E4C6-2042-AECB-0BDE-CC2D616D28B1}"/>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2" name="Freeform 40">
                  <a:extLst>
                    <a:ext uri="{FF2B5EF4-FFF2-40B4-BE49-F238E27FC236}">
                      <a16:creationId xmlns:a16="http://schemas.microsoft.com/office/drawing/2014/main" id="{C5D015C4-B849-0CD6-79FB-6AC9C6964D2B}"/>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3" name="Freeform 41">
                  <a:extLst>
                    <a:ext uri="{FF2B5EF4-FFF2-40B4-BE49-F238E27FC236}">
                      <a16:creationId xmlns:a16="http://schemas.microsoft.com/office/drawing/2014/main" id="{C675B3D7-8405-7ADA-616C-42B18B2B5780}"/>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4" name="Freeform 42">
                  <a:extLst>
                    <a:ext uri="{FF2B5EF4-FFF2-40B4-BE49-F238E27FC236}">
                      <a16:creationId xmlns:a16="http://schemas.microsoft.com/office/drawing/2014/main" id="{7431A5F2-6FDA-6A11-7918-81C3B1E3BB68}"/>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5" name="Freeform 43">
                  <a:extLst>
                    <a:ext uri="{FF2B5EF4-FFF2-40B4-BE49-F238E27FC236}">
                      <a16:creationId xmlns:a16="http://schemas.microsoft.com/office/drawing/2014/main" id="{D6969917-8F7F-3BC3-AD78-07F5CEF53A8A}"/>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6" name="Freeform 44">
                  <a:extLst>
                    <a:ext uri="{FF2B5EF4-FFF2-40B4-BE49-F238E27FC236}">
                      <a16:creationId xmlns:a16="http://schemas.microsoft.com/office/drawing/2014/main" id="{89805E85-9B1D-D020-69CA-D91A82D30B54}"/>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7" name="Freeform 45">
                  <a:extLst>
                    <a:ext uri="{FF2B5EF4-FFF2-40B4-BE49-F238E27FC236}">
                      <a16:creationId xmlns:a16="http://schemas.microsoft.com/office/drawing/2014/main" id="{4BCFA9D2-C710-AAAA-4009-7A4108F2B4C7}"/>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8" name="Freeform 46">
                  <a:extLst>
                    <a:ext uri="{FF2B5EF4-FFF2-40B4-BE49-F238E27FC236}">
                      <a16:creationId xmlns:a16="http://schemas.microsoft.com/office/drawing/2014/main" id="{1872274D-98FC-DE53-F718-F5943118E942}"/>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85" name="Grupo 184">
                <a:extLst>
                  <a:ext uri="{FF2B5EF4-FFF2-40B4-BE49-F238E27FC236}">
                    <a16:creationId xmlns:a16="http://schemas.microsoft.com/office/drawing/2014/main" id="{CDF3017F-1A28-C9C7-03D6-926A3ABA54DA}"/>
                  </a:ext>
                </a:extLst>
              </p:cNvPr>
              <p:cNvGrpSpPr/>
              <p:nvPr/>
            </p:nvGrpSpPr>
            <p:grpSpPr>
              <a:xfrm>
                <a:off x="7192633" y="4759841"/>
                <a:ext cx="444499" cy="441326"/>
                <a:chOff x="8401051" y="4767262"/>
                <a:chExt cx="444499" cy="441326"/>
              </a:xfrm>
            </p:grpSpPr>
            <p:sp>
              <p:nvSpPr>
                <p:cNvPr id="296" name="Freeform 51">
                  <a:extLst>
                    <a:ext uri="{FF2B5EF4-FFF2-40B4-BE49-F238E27FC236}">
                      <a16:creationId xmlns:a16="http://schemas.microsoft.com/office/drawing/2014/main" id="{467677D2-CF26-5604-53A4-38618B451FAB}"/>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297" name="Grupo 296">
                  <a:extLst>
                    <a:ext uri="{FF2B5EF4-FFF2-40B4-BE49-F238E27FC236}">
                      <a16:creationId xmlns:a16="http://schemas.microsoft.com/office/drawing/2014/main" id="{588B1420-DAAE-10CC-CD62-78F330A48F8F}"/>
                    </a:ext>
                  </a:extLst>
                </p:cNvPr>
                <p:cNvGrpSpPr/>
                <p:nvPr/>
              </p:nvGrpSpPr>
              <p:grpSpPr>
                <a:xfrm>
                  <a:off x="8443913" y="4767262"/>
                  <a:ext cx="352424" cy="341313"/>
                  <a:chOff x="8443913" y="4767262"/>
                  <a:chExt cx="352424" cy="341313"/>
                </a:xfrm>
              </p:grpSpPr>
              <p:sp>
                <p:nvSpPr>
                  <p:cNvPr id="298" name="Freeform 50">
                    <a:extLst>
                      <a:ext uri="{FF2B5EF4-FFF2-40B4-BE49-F238E27FC236}">
                        <a16:creationId xmlns:a16="http://schemas.microsoft.com/office/drawing/2014/main" id="{6CA03235-AADC-53BC-94C3-7C2FC7352397}"/>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9" name="Freeform 52">
                    <a:extLst>
                      <a:ext uri="{FF2B5EF4-FFF2-40B4-BE49-F238E27FC236}">
                        <a16:creationId xmlns:a16="http://schemas.microsoft.com/office/drawing/2014/main" id="{A61D6044-89F7-8B0A-CDC2-DC428EC945A1}"/>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0" name="Freeform 53">
                    <a:extLst>
                      <a:ext uri="{FF2B5EF4-FFF2-40B4-BE49-F238E27FC236}">
                        <a16:creationId xmlns:a16="http://schemas.microsoft.com/office/drawing/2014/main" id="{9A47245A-7CD7-9A45-F050-E5AFD101BC5D}"/>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1" name="Freeform 54">
                    <a:extLst>
                      <a:ext uri="{FF2B5EF4-FFF2-40B4-BE49-F238E27FC236}">
                        <a16:creationId xmlns:a16="http://schemas.microsoft.com/office/drawing/2014/main" id="{E471EADD-2F58-079D-0FFA-97F68E434180}"/>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2" name="Freeform 55">
                    <a:extLst>
                      <a:ext uri="{FF2B5EF4-FFF2-40B4-BE49-F238E27FC236}">
                        <a16:creationId xmlns:a16="http://schemas.microsoft.com/office/drawing/2014/main" id="{07730107-64DC-8A62-90F3-81F0B7413BB8}"/>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3" name="Freeform 56">
                    <a:extLst>
                      <a:ext uri="{FF2B5EF4-FFF2-40B4-BE49-F238E27FC236}">
                        <a16:creationId xmlns:a16="http://schemas.microsoft.com/office/drawing/2014/main" id="{D020D808-B6B1-BC15-1127-5775481101C1}"/>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4" name="Freeform 57">
                    <a:extLst>
                      <a:ext uri="{FF2B5EF4-FFF2-40B4-BE49-F238E27FC236}">
                        <a16:creationId xmlns:a16="http://schemas.microsoft.com/office/drawing/2014/main" id="{FB57AD8F-CD9A-A116-C42B-7DF7BB139934}"/>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5" name="Freeform 58">
                    <a:extLst>
                      <a:ext uri="{FF2B5EF4-FFF2-40B4-BE49-F238E27FC236}">
                        <a16:creationId xmlns:a16="http://schemas.microsoft.com/office/drawing/2014/main" id="{0B77EEC8-8544-0BA7-5B55-47187076B98C}"/>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6" name="Freeform 59">
                    <a:extLst>
                      <a:ext uri="{FF2B5EF4-FFF2-40B4-BE49-F238E27FC236}">
                        <a16:creationId xmlns:a16="http://schemas.microsoft.com/office/drawing/2014/main" id="{714523F3-258E-68EB-5FA2-4E2D26F201BB}"/>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7" name="Freeform 60">
                    <a:extLst>
                      <a:ext uri="{FF2B5EF4-FFF2-40B4-BE49-F238E27FC236}">
                        <a16:creationId xmlns:a16="http://schemas.microsoft.com/office/drawing/2014/main" id="{77215187-09A5-F852-0692-7C0BF6679C11}"/>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186" name="Grupo 185">
                <a:extLst>
                  <a:ext uri="{FF2B5EF4-FFF2-40B4-BE49-F238E27FC236}">
                    <a16:creationId xmlns:a16="http://schemas.microsoft.com/office/drawing/2014/main" id="{55914385-F698-2DE7-E09E-9C3A48020BF8}"/>
                  </a:ext>
                </a:extLst>
              </p:cNvPr>
              <p:cNvGrpSpPr/>
              <p:nvPr/>
            </p:nvGrpSpPr>
            <p:grpSpPr>
              <a:xfrm>
                <a:off x="6881483" y="4761430"/>
                <a:ext cx="444499" cy="441324"/>
                <a:chOff x="8089901" y="4768851"/>
                <a:chExt cx="444499" cy="441324"/>
              </a:xfrm>
            </p:grpSpPr>
            <p:sp>
              <p:nvSpPr>
                <p:cNvPr id="285" name="Freeform 64">
                  <a:extLst>
                    <a:ext uri="{FF2B5EF4-FFF2-40B4-BE49-F238E27FC236}">
                      <a16:creationId xmlns:a16="http://schemas.microsoft.com/office/drawing/2014/main" id="{FEB7C10A-F82F-D1C1-55A5-8E28C2A79A3E}"/>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6" name="Freeform 65">
                  <a:extLst>
                    <a:ext uri="{FF2B5EF4-FFF2-40B4-BE49-F238E27FC236}">
                      <a16:creationId xmlns:a16="http://schemas.microsoft.com/office/drawing/2014/main" id="{4C5E1C1C-D5A8-64C3-3A40-C84FACAF37E4}"/>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7" name="Freeform 66">
                  <a:extLst>
                    <a:ext uri="{FF2B5EF4-FFF2-40B4-BE49-F238E27FC236}">
                      <a16:creationId xmlns:a16="http://schemas.microsoft.com/office/drawing/2014/main" id="{AA8D90F6-30DD-E819-8C74-CFBF6C41A292}"/>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8" name="Freeform 67">
                  <a:extLst>
                    <a:ext uri="{FF2B5EF4-FFF2-40B4-BE49-F238E27FC236}">
                      <a16:creationId xmlns:a16="http://schemas.microsoft.com/office/drawing/2014/main" id="{A4669B7D-E266-19FA-4C9B-52BFAD40D4BF}"/>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9" name="Freeform 68">
                  <a:extLst>
                    <a:ext uri="{FF2B5EF4-FFF2-40B4-BE49-F238E27FC236}">
                      <a16:creationId xmlns:a16="http://schemas.microsoft.com/office/drawing/2014/main" id="{540F608D-1551-C70E-EB36-831A3C4E706A}"/>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0" name="Freeform 69">
                  <a:extLst>
                    <a:ext uri="{FF2B5EF4-FFF2-40B4-BE49-F238E27FC236}">
                      <a16:creationId xmlns:a16="http://schemas.microsoft.com/office/drawing/2014/main" id="{C41F5D5D-7B60-81D0-3102-0D931DE0B583}"/>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1" name="Freeform 70">
                  <a:extLst>
                    <a:ext uri="{FF2B5EF4-FFF2-40B4-BE49-F238E27FC236}">
                      <a16:creationId xmlns:a16="http://schemas.microsoft.com/office/drawing/2014/main" id="{0F6AFE3E-4E9B-01BF-4938-38E469ED1C61}"/>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2" name="Freeform 71">
                  <a:extLst>
                    <a:ext uri="{FF2B5EF4-FFF2-40B4-BE49-F238E27FC236}">
                      <a16:creationId xmlns:a16="http://schemas.microsoft.com/office/drawing/2014/main" id="{CA0D13AA-7D67-5CD1-53EE-B3B0206FBF34}"/>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3" name="Freeform 72">
                  <a:extLst>
                    <a:ext uri="{FF2B5EF4-FFF2-40B4-BE49-F238E27FC236}">
                      <a16:creationId xmlns:a16="http://schemas.microsoft.com/office/drawing/2014/main" id="{3841E427-031B-08F9-E8CF-F5D06DED2261}"/>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4" name="Freeform 73">
                  <a:extLst>
                    <a:ext uri="{FF2B5EF4-FFF2-40B4-BE49-F238E27FC236}">
                      <a16:creationId xmlns:a16="http://schemas.microsoft.com/office/drawing/2014/main" id="{036FCD3E-E1C7-9B7A-9AE0-521B02BB7832}"/>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5" name="Freeform 74">
                  <a:extLst>
                    <a:ext uri="{FF2B5EF4-FFF2-40B4-BE49-F238E27FC236}">
                      <a16:creationId xmlns:a16="http://schemas.microsoft.com/office/drawing/2014/main" id="{D500285B-C768-57A5-EEF7-16990D6388F3}"/>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87" name="Grupo 186">
                <a:extLst>
                  <a:ext uri="{FF2B5EF4-FFF2-40B4-BE49-F238E27FC236}">
                    <a16:creationId xmlns:a16="http://schemas.microsoft.com/office/drawing/2014/main" id="{764CF435-FFAA-3538-87C2-8B855520A537}"/>
                  </a:ext>
                </a:extLst>
              </p:cNvPr>
              <p:cNvGrpSpPr/>
              <p:nvPr/>
            </p:nvGrpSpPr>
            <p:grpSpPr>
              <a:xfrm>
                <a:off x="6613194" y="4755080"/>
                <a:ext cx="444501" cy="439737"/>
                <a:chOff x="7821612" y="4762501"/>
                <a:chExt cx="444501" cy="439737"/>
              </a:xfrm>
            </p:grpSpPr>
            <p:sp>
              <p:nvSpPr>
                <p:cNvPr id="274" name="Freeform 78">
                  <a:extLst>
                    <a:ext uri="{FF2B5EF4-FFF2-40B4-BE49-F238E27FC236}">
                      <a16:creationId xmlns:a16="http://schemas.microsoft.com/office/drawing/2014/main" id="{A746CE40-CD7B-FBE8-0B45-00CDA6F9EFDE}"/>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5" name="Freeform 79">
                  <a:extLst>
                    <a:ext uri="{FF2B5EF4-FFF2-40B4-BE49-F238E27FC236}">
                      <a16:creationId xmlns:a16="http://schemas.microsoft.com/office/drawing/2014/main" id="{95D23EC6-3143-7898-7103-6A253992E240}"/>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6" name="Freeform 80">
                  <a:extLst>
                    <a:ext uri="{FF2B5EF4-FFF2-40B4-BE49-F238E27FC236}">
                      <a16:creationId xmlns:a16="http://schemas.microsoft.com/office/drawing/2014/main" id="{FCDF36F9-515D-3834-7C4C-C791039DD4E8}"/>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7" name="Freeform 81">
                  <a:extLst>
                    <a:ext uri="{FF2B5EF4-FFF2-40B4-BE49-F238E27FC236}">
                      <a16:creationId xmlns:a16="http://schemas.microsoft.com/office/drawing/2014/main" id="{B59E7660-E638-8974-B34B-04C7CB44E206}"/>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8" name="Freeform 82">
                  <a:extLst>
                    <a:ext uri="{FF2B5EF4-FFF2-40B4-BE49-F238E27FC236}">
                      <a16:creationId xmlns:a16="http://schemas.microsoft.com/office/drawing/2014/main" id="{6F398202-9B75-CE34-2485-0566DBAC75CB}"/>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9" name="Freeform 83">
                  <a:extLst>
                    <a:ext uri="{FF2B5EF4-FFF2-40B4-BE49-F238E27FC236}">
                      <a16:creationId xmlns:a16="http://schemas.microsoft.com/office/drawing/2014/main" id="{A368BE28-2BA5-2BA7-5F39-70E57BC85DBE}"/>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0" name="Freeform 84">
                  <a:extLst>
                    <a:ext uri="{FF2B5EF4-FFF2-40B4-BE49-F238E27FC236}">
                      <a16:creationId xmlns:a16="http://schemas.microsoft.com/office/drawing/2014/main" id="{033EF04D-A3AF-E512-C5B5-EB041EC66290}"/>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1" name="Freeform 85">
                  <a:extLst>
                    <a:ext uri="{FF2B5EF4-FFF2-40B4-BE49-F238E27FC236}">
                      <a16:creationId xmlns:a16="http://schemas.microsoft.com/office/drawing/2014/main" id="{8EFBA221-F2E7-292E-F6F3-64BA102DBAB1}"/>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2" name="Freeform 86">
                  <a:extLst>
                    <a:ext uri="{FF2B5EF4-FFF2-40B4-BE49-F238E27FC236}">
                      <a16:creationId xmlns:a16="http://schemas.microsoft.com/office/drawing/2014/main" id="{7BA66670-CA75-ABDC-394A-AF79650280CE}"/>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3" name="Freeform 87">
                  <a:extLst>
                    <a:ext uri="{FF2B5EF4-FFF2-40B4-BE49-F238E27FC236}">
                      <a16:creationId xmlns:a16="http://schemas.microsoft.com/office/drawing/2014/main" id="{4A223932-C9DE-BD45-7E7B-15B825FB1DCB}"/>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4" name="Freeform 88">
                  <a:extLst>
                    <a:ext uri="{FF2B5EF4-FFF2-40B4-BE49-F238E27FC236}">
                      <a16:creationId xmlns:a16="http://schemas.microsoft.com/office/drawing/2014/main" id="{6F370BA2-E0CA-1C80-35DC-813E10C9C548}"/>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88" name="Grupo 187">
                <a:extLst>
                  <a:ext uri="{FF2B5EF4-FFF2-40B4-BE49-F238E27FC236}">
                    <a16:creationId xmlns:a16="http://schemas.microsoft.com/office/drawing/2014/main" id="{EACF88C6-60D8-5BB4-FDD7-71FE3E86FBDC}"/>
                  </a:ext>
                </a:extLst>
              </p:cNvPr>
              <p:cNvGrpSpPr/>
              <p:nvPr/>
            </p:nvGrpSpPr>
            <p:grpSpPr>
              <a:xfrm>
                <a:off x="6310611" y="4758569"/>
                <a:ext cx="444499" cy="439737"/>
                <a:chOff x="8699501" y="4772026"/>
                <a:chExt cx="444499" cy="439737"/>
              </a:xfrm>
            </p:grpSpPr>
            <p:sp>
              <p:nvSpPr>
                <p:cNvPr id="263" name="Freeform 36">
                  <a:extLst>
                    <a:ext uri="{FF2B5EF4-FFF2-40B4-BE49-F238E27FC236}">
                      <a16:creationId xmlns:a16="http://schemas.microsoft.com/office/drawing/2014/main" id="{2B50C226-E3F2-87B2-045B-B0CDD3BCBD07}"/>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4" name="Freeform 37">
                  <a:extLst>
                    <a:ext uri="{FF2B5EF4-FFF2-40B4-BE49-F238E27FC236}">
                      <a16:creationId xmlns:a16="http://schemas.microsoft.com/office/drawing/2014/main" id="{BEFC97AC-A517-E2F6-8C9F-08AEAC71527B}"/>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5" name="Freeform 38">
                  <a:extLst>
                    <a:ext uri="{FF2B5EF4-FFF2-40B4-BE49-F238E27FC236}">
                      <a16:creationId xmlns:a16="http://schemas.microsoft.com/office/drawing/2014/main" id="{5AD09F90-D16A-B353-FE22-EA61F4FEFD7D}"/>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6" name="Freeform 39">
                  <a:extLst>
                    <a:ext uri="{FF2B5EF4-FFF2-40B4-BE49-F238E27FC236}">
                      <a16:creationId xmlns:a16="http://schemas.microsoft.com/office/drawing/2014/main" id="{A7106ADA-752D-FA65-6CF3-E9A1FDA6744E}"/>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7" name="Freeform 40">
                  <a:extLst>
                    <a:ext uri="{FF2B5EF4-FFF2-40B4-BE49-F238E27FC236}">
                      <a16:creationId xmlns:a16="http://schemas.microsoft.com/office/drawing/2014/main" id="{EB1C2F55-0D29-B4F7-A552-9844815F256A}"/>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8" name="Freeform 41">
                  <a:extLst>
                    <a:ext uri="{FF2B5EF4-FFF2-40B4-BE49-F238E27FC236}">
                      <a16:creationId xmlns:a16="http://schemas.microsoft.com/office/drawing/2014/main" id="{982BF5F0-8D85-74B0-8A03-4323B6BB0D2D}"/>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9" name="Freeform 42">
                  <a:extLst>
                    <a:ext uri="{FF2B5EF4-FFF2-40B4-BE49-F238E27FC236}">
                      <a16:creationId xmlns:a16="http://schemas.microsoft.com/office/drawing/2014/main" id="{1D7C4605-A61C-FFE0-61B7-FE54FF5EA669}"/>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0" name="Freeform 43">
                  <a:extLst>
                    <a:ext uri="{FF2B5EF4-FFF2-40B4-BE49-F238E27FC236}">
                      <a16:creationId xmlns:a16="http://schemas.microsoft.com/office/drawing/2014/main" id="{637767DF-3B1E-CB27-CF7B-343BB52484D4}"/>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1" name="Freeform 44">
                  <a:extLst>
                    <a:ext uri="{FF2B5EF4-FFF2-40B4-BE49-F238E27FC236}">
                      <a16:creationId xmlns:a16="http://schemas.microsoft.com/office/drawing/2014/main" id="{FD0C0065-C0BE-199A-E46B-2299E353A8A3}"/>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2" name="Freeform 45">
                  <a:extLst>
                    <a:ext uri="{FF2B5EF4-FFF2-40B4-BE49-F238E27FC236}">
                      <a16:creationId xmlns:a16="http://schemas.microsoft.com/office/drawing/2014/main" id="{36BB0CA0-DAB6-1A05-C936-017F5A466CF2}"/>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3" name="Freeform 46">
                  <a:extLst>
                    <a:ext uri="{FF2B5EF4-FFF2-40B4-BE49-F238E27FC236}">
                      <a16:creationId xmlns:a16="http://schemas.microsoft.com/office/drawing/2014/main" id="{114CF9C2-59BA-F2CC-D72F-0E9EEE8C44A9}"/>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89" name="Grupo 188">
                <a:extLst>
                  <a:ext uri="{FF2B5EF4-FFF2-40B4-BE49-F238E27FC236}">
                    <a16:creationId xmlns:a16="http://schemas.microsoft.com/office/drawing/2014/main" id="{641D01C0-E7AF-D081-3C9C-2A1AB005B967}"/>
                  </a:ext>
                </a:extLst>
              </p:cNvPr>
              <p:cNvGrpSpPr/>
              <p:nvPr/>
            </p:nvGrpSpPr>
            <p:grpSpPr>
              <a:xfrm>
                <a:off x="6012161" y="4753805"/>
                <a:ext cx="444499" cy="441326"/>
                <a:chOff x="8401051" y="4767262"/>
                <a:chExt cx="444499" cy="441326"/>
              </a:xfrm>
            </p:grpSpPr>
            <p:sp>
              <p:nvSpPr>
                <p:cNvPr id="251" name="Freeform 51">
                  <a:extLst>
                    <a:ext uri="{FF2B5EF4-FFF2-40B4-BE49-F238E27FC236}">
                      <a16:creationId xmlns:a16="http://schemas.microsoft.com/office/drawing/2014/main" id="{8A925918-9900-A628-F926-49B389922B5C}"/>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252" name="Grupo 251">
                  <a:extLst>
                    <a:ext uri="{FF2B5EF4-FFF2-40B4-BE49-F238E27FC236}">
                      <a16:creationId xmlns:a16="http://schemas.microsoft.com/office/drawing/2014/main" id="{AB198FDB-241C-3AD7-C995-99373893E64A}"/>
                    </a:ext>
                  </a:extLst>
                </p:cNvPr>
                <p:cNvGrpSpPr/>
                <p:nvPr/>
              </p:nvGrpSpPr>
              <p:grpSpPr>
                <a:xfrm>
                  <a:off x="8443913" y="4767262"/>
                  <a:ext cx="352424" cy="341313"/>
                  <a:chOff x="8443913" y="4767262"/>
                  <a:chExt cx="352424" cy="341313"/>
                </a:xfrm>
              </p:grpSpPr>
              <p:sp>
                <p:nvSpPr>
                  <p:cNvPr id="253" name="Freeform 50">
                    <a:extLst>
                      <a:ext uri="{FF2B5EF4-FFF2-40B4-BE49-F238E27FC236}">
                        <a16:creationId xmlns:a16="http://schemas.microsoft.com/office/drawing/2014/main" id="{3B1C601D-9219-455E-74CF-D39C8A6FBBA6}"/>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4" name="Freeform 52">
                    <a:extLst>
                      <a:ext uri="{FF2B5EF4-FFF2-40B4-BE49-F238E27FC236}">
                        <a16:creationId xmlns:a16="http://schemas.microsoft.com/office/drawing/2014/main" id="{B5A60960-CC50-1298-E960-64CB3BC148F1}"/>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5" name="Freeform 53">
                    <a:extLst>
                      <a:ext uri="{FF2B5EF4-FFF2-40B4-BE49-F238E27FC236}">
                        <a16:creationId xmlns:a16="http://schemas.microsoft.com/office/drawing/2014/main" id="{0C2615BA-D9F9-BAED-B7A1-862A17267C4C}"/>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6" name="Freeform 54">
                    <a:extLst>
                      <a:ext uri="{FF2B5EF4-FFF2-40B4-BE49-F238E27FC236}">
                        <a16:creationId xmlns:a16="http://schemas.microsoft.com/office/drawing/2014/main" id="{17348295-F674-7C16-F12D-880A63A17A01}"/>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7" name="Freeform 55">
                    <a:extLst>
                      <a:ext uri="{FF2B5EF4-FFF2-40B4-BE49-F238E27FC236}">
                        <a16:creationId xmlns:a16="http://schemas.microsoft.com/office/drawing/2014/main" id="{D6BEBAFB-A6A2-5472-6BDE-E24E1E221686}"/>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8" name="Freeform 56">
                    <a:extLst>
                      <a:ext uri="{FF2B5EF4-FFF2-40B4-BE49-F238E27FC236}">
                        <a16:creationId xmlns:a16="http://schemas.microsoft.com/office/drawing/2014/main" id="{1ED278DD-F333-8E8D-9B1E-ADC1E2105310}"/>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9" name="Freeform 57">
                    <a:extLst>
                      <a:ext uri="{FF2B5EF4-FFF2-40B4-BE49-F238E27FC236}">
                        <a16:creationId xmlns:a16="http://schemas.microsoft.com/office/drawing/2014/main" id="{F6A51597-F119-756B-A671-03CE92561893}"/>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0" name="Freeform 58">
                    <a:extLst>
                      <a:ext uri="{FF2B5EF4-FFF2-40B4-BE49-F238E27FC236}">
                        <a16:creationId xmlns:a16="http://schemas.microsoft.com/office/drawing/2014/main" id="{AF3A2B1D-E22C-EE9C-3E94-6B707F8C5051}"/>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1" name="Freeform 59">
                    <a:extLst>
                      <a:ext uri="{FF2B5EF4-FFF2-40B4-BE49-F238E27FC236}">
                        <a16:creationId xmlns:a16="http://schemas.microsoft.com/office/drawing/2014/main" id="{E545DBDE-A68E-F505-6466-7FA172E424A0}"/>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2" name="Freeform 60">
                    <a:extLst>
                      <a:ext uri="{FF2B5EF4-FFF2-40B4-BE49-F238E27FC236}">
                        <a16:creationId xmlns:a16="http://schemas.microsoft.com/office/drawing/2014/main" id="{ED511553-FE29-A607-251A-E6E88576ED68}"/>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190" name="Grupo 189">
                <a:extLst>
                  <a:ext uri="{FF2B5EF4-FFF2-40B4-BE49-F238E27FC236}">
                    <a16:creationId xmlns:a16="http://schemas.microsoft.com/office/drawing/2014/main" id="{F8932D63-6524-DB4D-7B3A-9C003011284C}"/>
                  </a:ext>
                </a:extLst>
              </p:cNvPr>
              <p:cNvGrpSpPr/>
              <p:nvPr/>
            </p:nvGrpSpPr>
            <p:grpSpPr>
              <a:xfrm>
                <a:off x="5701011" y="4755394"/>
                <a:ext cx="444499" cy="441324"/>
                <a:chOff x="8089901" y="4768851"/>
                <a:chExt cx="444499" cy="441324"/>
              </a:xfrm>
            </p:grpSpPr>
            <p:sp>
              <p:nvSpPr>
                <p:cNvPr id="240" name="Freeform 64">
                  <a:extLst>
                    <a:ext uri="{FF2B5EF4-FFF2-40B4-BE49-F238E27FC236}">
                      <a16:creationId xmlns:a16="http://schemas.microsoft.com/office/drawing/2014/main" id="{F1399E8F-BAB0-9646-886D-456D9F8091B3}"/>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1" name="Freeform 65">
                  <a:extLst>
                    <a:ext uri="{FF2B5EF4-FFF2-40B4-BE49-F238E27FC236}">
                      <a16:creationId xmlns:a16="http://schemas.microsoft.com/office/drawing/2014/main" id="{12F92E0A-F10D-77F0-4FB8-F8C322365157}"/>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2" name="Freeform 66">
                  <a:extLst>
                    <a:ext uri="{FF2B5EF4-FFF2-40B4-BE49-F238E27FC236}">
                      <a16:creationId xmlns:a16="http://schemas.microsoft.com/office/drawing/2014/main" id="{D33A6A5A-4CCA-3A7C-68C5-A65FC127F42C}"/>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3" name="Freeform 67">
                  <a:extLst>
                    <a:ext uri="{FF2B5EF4-FFF2-40B4-BE49-F238E27FC236}">
                      <a16:creationId xmlns:a16="http://schemas.microsoft.com/office/drawing/2014/main" id="{25F1F2E3-5D76-5440-B834-7A9DC5890E1A}"/>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4" name="Freeform 68">
                  <a:extLst>
                    <a:ext uri="{FF2B5EF4-FFF2-40B4-BE49-F238E27FC236}">
                      <a16:creationId xmlns:a16="http://schemas.microsoft.com/office/drawing/2014/main" id="{5C47FA70-D700-2908-B606-C2207C5A2496}"/>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5" name="Freeform 69">
                  <a:extLst>
                    <a:ext uri="{FF2B5EF4-FFF2-40B4-BE49-F238E27FC236}">
                      <a16:creationId xmlns:a16="http://schemas.microsoft.com/office/drawing/2014/main" id="{E53BA7D0-0807-06E2-ADE3-2AC280EDDED6}"/>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6" name="Freeform 70">
                  <a:extLst>
                    <a:ext uri="{FF2B5EF4-FFF2-40B4-BE49-F238E27FC236}">
                      <a16:creationId xmlns:a16="http://schemas.microsoft.com/office/drawing/2014/main" id="{F7DC07BB-0EFF-AF68-42CB-9C324AA53F2E}"/>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7" name="Freeform 71">
                  <a:extLst>
                    <a:ext uri="{FF2B5EF4-FFF2-40B4-BE49-F238E27FC236}">
                      <a16:creationId xmlns:a16="http://schemas.microsoft.com/office/drawing/2014/main" id="{F118B0FC-0A8A-01A4-AAF5-2A4F417CC072}"/>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8" name="Freeform 72">
                  <a:extLst>
                    <a:ext uri="{FF2B5EF4-FFF2-40B4-BE49-F238E27FC236}">
                      <a16:creationId xmlns:a16="http://schemas.microsoft.com/office/drawing/2014/main" id="{0D02F79C-69E2-EAD7-5258-A00425E64244}"/>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9" name="Freeform 73">
                  <a:extLst>
                    <a:ext uri="{FF2B5EF4-FFF2-40B4-BE49-F238E27FC236}">
                      <a16:creationId xmlns:a16="http://schemas.microsoft.com/office/drawing/2014/main" id="{C922A5FD-8871-69FD-7F71-A6D71638CE30}"/>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0" name="Freeform 74">
                  <a:extLst>
                    <a:ext uri="{FF2B5EF4-FFF2-40B4-BE49-F238E27FC236}">
                      <a16:creationId xmlns:a16="http://schemas.microsoft.com/office/drawing/2014/main" id="{63FEFF01-26D1-B8F6-7FBF-765104704EFC}"/>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91" name="Grupo 190">
                <a:extLst>
                  <a:ext uri="{FF2B5EF4-FFF2-40B4-BE49-F238E27FC236}">
                    <a16:creationId xmlns:a16="http://schemas.microsoft.com/office/drawing/2014/main" id="{6B440D39-6145-6FAE-360A-6D2A68F88096}"/>
                  </a:ext>
                </a:extLst>
              </p:cNvPr>
              <p:cNvGrpSpPr/>
              <p:nvPr/>
            </p:nvGrpSpPr>
            <p:grpSpPr>
              <a:xfrm>
                <a:off x="5432722" y="4749044"/>
                <a:ext cx="444501" cy="439737"/>
                <a:chOff x="7821612" y="4762501"/>
                <a:chExt cx="444501" cy="439737"/>
              </a:xfrm>
            </p:grpSpPr>
            <p:sp>
              <p:nvSpPr>
                <p:cNvPr id="229" name="Freeform 78">
                  <a:extLst>
                    <a:ext uri="{FF2B5EF4-FFF2-40B4-BE49-F238E27FC236}">
                      <a16:creationId xmlns:a16="http://schemas.microsoft.com/office/drawing/2014/main" id="{BAD3B2CF-4124-DD1B-A00F-C725BBCE6022}"/>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0" name="Freeform 79">
                  <a:extLst>
                    <a:ext uri="{FF2B5EF4-FFF2-40B4-BE49-F238E27FC236}">
                      <a16:creationId xmlns:a16="http://schemas.microsoft.com/office/drawing/2014/main" id="{9D3D205F-36CF-0EF8-9EA0-8EFFEBB39EAB}"/>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1" name="Freeform 80">
                  <a:extLst>
                    <a:ext uri="{FF2B5EF4-FFF2-40B4-BE49-F238E27FC236}">
                      <a16:creationId xmlns:a16="http://schemas.microsoft.com/office/drawing/2014/main" id="{D31054ED-9EB0-5ABA-3F40-A8D66B1D8E3C}"/>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2" name="Freeform 81">
                  <a:extLst>
                    <a:ext uri="{FF2B5EF4-FFF2-40B4-BE49-F238E27FC236}">
                      <a16:creationId xmlns:a16="http://schemas.microsoft.com/office/drawing/2014/main" id="{7FA226E9-979B-6E99-3ABF-1ADE7340E1F0}"/>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3" name="Freeform 82">
                  <a:extLst>
                    <a:ext uri="{FF2B5EF4-FFF2-40B4-BE49-F238E27FC236}">
                      <a16:creationId xmlns:a16="http://schemas.microsoft.com/office/drawing/2014/main" id="{30A31AF0-3477-153E-28BA-D4B4B2F65BC3}"/>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4" name="Freeform 83">
                  <a:extLst>
                    <a:ext uri="{FF2B5EF4-FFF2-40B4-BE49-F238E27FC236}">
                      <a16:creationId xmlns:a16="http://schemas.microsoft.com/office/drawing/2014/main" id="{22817E22-A32D-34DD-F6F8-0B6ED2FD4304}"/>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5" name="Freeform 84">
                  <a:extLst>
                    <a:ext uri="{FF2B5EF4-FFF2-40B4-BE49-F238E27FC236}">
                      <a16:creationId xmlns:a16="http://schemas.microsoft.com/office/drawing/2014/main" id="{A0FD9AD7-4803-F777-D167-5E6DD4A653BB}"/>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6" name="Freeform 85">
                  <a:extLst>
                    <a:ext uri="{FF2B5EF4-FFF2-40B4-BE49-F238E27FC236}">
                      <a16:creationId xmlns:a16="http://schemas.microsoft.com/office/drawing/2014/main" id="{8A579F00-DBAC-CABC-CE4E-10B5F3F8E69C}"/>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7" name="Freeform 86">
                  <a:extLst>
                    <a:ext uri="{FF2B5EF4-FFF2-40B4-BE49-F238E27FC236}">
                      <a16:creationId xmlns:a16="http://schemas.microsoft.com/office/drawing/2014/main" id="{B4C49893-4050-7DB2-B568-2115A6ECEBF7}"/>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8" name="Freeform 87">
                  <a:extLst>
                    <a:ext uri="{FF2B5EF4-FFF2-40B4-BE49-F238E27FC236}">
                      <a16:creationId xmlns:a16="http://schemas.microsoft.com/office/drawing/2014/main" id="{88AB81AC-9939-73F6-626C-76B4384F65D2}"/>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9" name="Freeform 88">
                  <a:extLst>
                    <a:ext uri="{FF2B5EF4-FFF2-40B4-BE49-F238E27FC236}">
                      <a16:creationId xmlns:a16="http://schemas.microsoft.com/office/drawing/2014/main" id="{4347704B-5AFA-2BCA-26C7-B847C501D2EB}"/>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92" name="Grupo 191">
                <a:extLst>
                  <a:ext uri="{FF2B5EF4-FFF2-40B4-BE49-F238E27FC236}">
                    <a16:creationId xmlns:a16="http://schemas.microsoft.com/office/drawing/2014/main" id="{AF3EEB8C-5640-5913-25E6-178D9FF4B644}"/>
                  </a:ext>
                </a:extLst>
              </p:cNvPr>
              <p:cNvGrpSpPr/>
              <p:nvPr/>
            </p:nvGrpSpPr>
            <p:grpSpPr>
              <a:xfrm>
                <a:off x="5102193" y="4751148"/>
                <a:ext cx="444499" cy="439737"/>
                <a:chOff x="8699501" y="4772026"/>
                <a:chExt cx="444499" cy="439737"/>
              </a:xfrm>
            </p:grpSpPr>
            <p:sp>
              <p:nvSpPr>
                <p:cNvPr id="218" name="Freeform 36">
                  <a:extLst>
                    <a:ext uri="{FF2B5EF4-FFF2-40B4-BE49-F238E27FC236}">
                      <a16:creationId xmlns:a16="http://schemas.microsoft.com/office/drawing/2014/main" id="{07DEAD42-F304-5F2C-839B-DBC469D2F411}"/>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 name="Freeform 37">
                  <a:extLst>
                    <a:ext uri="{FF2B5EF4-FFF2-40B4-BE49-F238E27FC236}">
                      <a16:creationId xmlns:a16="http://schemas.microsoft.com/office/drawing/2014/main" id="{11B4C1DD-A58E-FA14-EFA9-34AF9D8458F4}"/>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0" name="Freeform 38">
                  <a:extLst>
                    <a:ext uri="{FF2B5EF4-FFF2-40B4-BE49-F238E27FC236}">
                      <a16:creationId xmlns:a16="http://schemas.microsoft.com/office/drawing/2014/main" id="{C39D1FE0-D145-A00D-DEBC-DA369488B484}"/>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1" name="Freeform 39">
                  <a:extLst>
                    <a:ext uri="{FF2B5EF4-FFF2-40B4-BE49-F238E27FC236}">
                      <a16:creationId xmlns:a16="http://schemas.microsoft.com/office/drawing/2014/main" id="{3D0EE739-5107-B140-25A0-27F384768466}"/>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2" name="Freeform 40">
                  <a:extLst>
                    <a:ext uri="{FF2B5EF4-FFF2-40B4-BE49-F238E27FC236}">
                      <a16:creationId xmlns:a16="http://schemas.microsoft.com/office/drawing/2014/main" id="{3A830092-3BB5-B6E8-50AD-E42292682CE5}"/>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3" name="Freeform 41">
                  <a:extLst>
                    <a:ext uri="{FF2B5EF4-FFF2-40B4-BE49-F238E27FC236}">
                      <a16:creationId xmlns:a16="http://schemas.microsoft.com/office/drawing/2014/main" id="{159384E8-D4A2-2FF4-4123-4C6C9DAED057}"/>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4" name="Freeform 42">
                  <a:extLst>
                    <a:ext uri="{FF2B5EF4-FFF2-40B4-BE49-F238E27FC236}">
                      <a16:creationId xmlns:a16="http://schemas.microsoft.com/office/drawing/2014/main" id="{0F0A3B77-6BF3-26B8-50B6-734C8375938E}"/>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5" name="Freeform 43">
                  <a:extLst>
                    <a:ext uri="{FF2B5EF4-FFF2-40B4-BE49-F238E27FC236}">
                      <a16:creationId xmlns:a16="http://schemas.microsoft.com/office/drawing/2014/main" id="{C6DBBB0F-1BB9-42CC-0424-1A10019388F3}"/>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6" name="Freeform 44">
                  <a:extLst>
                    <a:ext uri="{FF2B5EF4-FFF2-40B4-BE49-F238E27FC236}">
                      <a16:creationId xmlns:a16="http://schemas.microsoft.com/office/drawing/2014/main" id="{7F5D9CEB-574A-6DC2-5F5C-A76C56EC57CD}"/>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7" name="Freeform 45">
                  <a:extLst>
                    <a:ext uri="{FF2B5EF4-FFF2-40B4-BE49-F238E27FC236}">
                      <a16:creationId xmlns:a16="http://schemas.microsoft.com/office/drawing/2014/main" id="{F615DFBC-05A7-58BC-BFC1-87459CB09662}"/>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8" name="Freeform 46">
                  <a:extLst>
                    <a:ext uri="{FF2B5EF4-FFF2-40B4-BE49-F238E27FC236}">
                      <a16:creationId xmlns:a16="http://schemas.microsoft.com/office/drawing/2014/main" id="{CA1E6A8E-D577-6C8A-C3FC-923E680A2BE3}"/>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93" name="Grupo 192">
                <a:extLst>
                  <a:ext uri="{FF2B5EF4-FFF2-40B4-BE49-F238E27FC236}">
                    <a16:creationId xmlns:a16="http://schemas.microsoft.com/office/drawing/2014/main" id="{9FD59DE1-6964-ACF8-7F11-2F3341BA01F0}"/>
                  </a:ext>
                </a:extLst>
              </p:cNvPr>
              <p:cNvGrpSpPr/>
              <p:nvPr/>
            </p:nvGrpSpPr>
            <p:grpSpPr>
              <a:xfrm>
                <a:off x="4803743" y="4746384"/>
                <a:ext cx="444499" cy="441326"/>
                <a:chOff x="8401051" y="4767262"/>
                <a:chExt cx="444499" cy="441326"/>
              </a:xfrm>
            </p:grpSpPr>
            <p:sp>
              <p:nvSpPr>
                <p:cNvPr id="206" name="Freeform 51">
                  <a:extLst>
                    <a:ext uri="{FF2B5EF4-FFF2-40B4-BE49-F238E27FC236}">
                      <a16:creationId xmlns:a16="http://schemas.microsoft.com/office/drawing/2014/main" id="{D7BFDE64-C741-CABC-CE54-D625E6D94DCA}"/>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207" name="Grupo 206">
                  <a:extLst>
                    <a:ext uri="{FF2B5EF4-FFF2-40B4-BE49-F238E27FC236}">
                      <a16:creationId xmlns:a16="http://schemas.microsoft.com/office/drawing/2014/main" id="{4B6CFB58-971A-66C7-3D2A-15C624EE5FF6}"/>
                    </a:ext>
                  </a:extLst>
                </p:cNvPr>
                <p:cNvGrpSpPr/>
                <p:nvPr/>
              </p:nvGrpSpPr>
              <p:grpSpPr>
                <a:xfrm>
                  <a:off x="8443913" y="4767262"/>
                  <a:ext cx="352424" cy="341313"/>
                  <a:chOff x="8443913" y="4767262"/>
                  <a:chExt cx="352424" cy="341313"/>
                </a:xfrm>
              </p:grpSpPr>
              <p:sp>
                <p:nvSpPr>
                  <p:cNvPr id="208" name="Freeform 50">
                    <a:extLst>
                      <a:ext uri="{FF2B5EF4-FFF2-40B4-BE49-F238E27FC236}">
                        <a16:creationId xmlns:a16="http://schemas.microsoft.com/office/drawing/2014/main" id="{6CE566B2-B7A1-3FAC-B5E2-340D79A0E875}"/>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 name="Freeform 52">
                    <a:extLst>
                      <a:ext uri="{FF2B5EF4-FFF2-40B4-BE49-F238E27FC236}">
                        <a16:creationId xmlns:a16="http://schemas.microsoft.com/office/drawing/2014/main" id="{D687D4CA-C5D4-D95C-4327-0D1A8E72F709}"/>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 name="Freeform 53">
                    <a:extLst>
                      <a:ext uri="{FF2B5EF4-FFF2-40B4-BE49-F238E27FC236}">
                        <a16:creationId xmlns:a16="http://schemas.microsoft.com/office/drawing/2014/main" id="{78871FC4-7832-6651-12BE-C908EA5DF85D}"/>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 name="Freeform 54">
                    <a:extLst>
                      <a:ext uri="{FF2B5EF4-FFF2-40B4-BE49-F238E27FC236}">
                        <a16:creationId xmlns:a16="http://schemas.microsoft.com/office/drawing/2014/main" id="{67187DB0-55E3-561A-DD5D-4FB0D4F979A4}"/>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 name="Freeform 55">
                    <a:extLst>
                      <a:ext uri="{FF2B5EF4-FFF2-40B4-BE49-F238E27FC236}">
                        <a16:creationId xmlns:a16="http://schemas.microsoft.com/office/drawing/2014/main" id="{39B0ACD4-8CEA-CB1E-90E4-2D7DF939401D}"/>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 name="Freeform 56">
                    <a:extLst>
                      <a:ext uri="{FF2B5EF4-FFF2-40B4-BE49-F238E27FC236}">
                        <a16:creationId xmlns:a16="http://schemas.microsoft.com/office/drawing/2014/main" id="{38F71270-F2C7-2151-B8A6-CB8DED37053B}"/>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 name="Freeform 57">
                    <a:extLst>
                      <a:ext uri="{FF2B5EF4-FFF2-40B4-BE49-F238E27FC236}">
                        <a16:creationId xmlns:a16="http://schemas.microsoft.com/office/drawing/2014/main" id="{3825719D-21A8-D09E-99BF-49B6E81F686A}"/>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 name="Freeform 58">
                    <a:extLst>
                      <a:ext uri="{FF2B5EF4-FFF2-40B4-BE49-F238E27FC236}">
                        <a16:creationId xmlns:a16="http://schemas.microsoft.com/office/drawing/2014/main" id="{06CAE6EC-8D59-41C2-D2F1-CEA56670E716}"/>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 name="Freeform 59">
                    <a:extLst>
                      <a:ext uri="{FF2B5EF4-FFF2-40B4-BE49-F238E27FC236}">
                        <a16:creationId xmlns:a16="http://schemas.microsoft.com/office/drawing/2014/main" id="{036F9A69-DACD-957C-71FC-457ACCF42072}"/>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 name="Freeform 60">
                    <a:extLst>
                      <a:ext uri="{FF2B5EF4-FFF2-40B4-BE49-F238E27FC236}">
                        <a16:creationId xmlns:a16="http://schemas.microsoft.com/office/drawing/2014/main" id="{24C58733-8C67-4E99-1190-D6B815516634}"/>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194" name="Grupo 193">
                <a:extLst>
                  <a:ext uri="{FF2B5EF4-FFF2-40B4-BE49-F238E27FC236}">
                    <a16:creationId xmlns:a16="http://schemas.microsoft.com/office/drawing/2014/main" id="{C823BE14-63B8-9C29-C266-623E181E1AEA}"/>
                  </a:ext>
                </a:extLst>
              </p:cNvPr>
              <p:cNvGrpSpPr/>
              <p:nvPr/>
            </p:nvGrpSpPr>
            <p:grpSpPr>
              <a:xfrm>
                <a:off x="4492593" y="4747973"/>
                <a:ext cx="444499" cy="441324"/>
                <a:chOff x="8089901" y="4768851"/>
                <a:chExt cx="444499" cy="441324"/>
              </a:xfrm>
            </p:grpSpPr>
            <p:sp>
              <p:nvSpPr>
                <p:cNvPr id="195" name="Freeform 64">
                  <a:extLst>
                    <a:ext uri="{FF2B5EF4-FFF2-40B4-BE49-F238E27FC236}">
                      <a16:creationId xmlns:a16="http://schemas.microsoft.com/office/drawing/2014/main" id="{C35CCB6B-569B-F75A-A5A1-2C8857470138}"/>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 name="Freeform 65">
                  <a:extLst>
                    <a:ext uri="{FF2B5EF4-FFF2-40B4-BE49-F238E27FC236}">
                      <a16:creationId xmlns:a16="http://schemas.microsoft.com/office/drawing/2014/main" id="{1D23AEEA-CB74-6743-93B9-A4B84640A364}"/>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 name="Freeform 66">
                  <a:extLst>
                    <a:ext uri="{FF2B5EF4-FFF2-40B4-BE49-F238E27FC236}">
                      <a16:creationId xmlns:a16="http://schemas.microsoft.com/office/drawing/2014/main" id="{8B3677EC-A5EB-66A5-6A97-8CA5B912C3F4}"/>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 name="Freeform 67">
                  <a:extLst>
                    <a:ext uri="{FF2B5EF4-FFF2-40B4-BE49-F238E27FC236}">
                      <a16:creationId xmlns:a16="http://schemas.microsoft.com/office/drawing/2014/main" id="{1AEAAD78-A5E0-D26E-A202-ECE53E0CF621}"/>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 name="Freeform 68">
                  <a:extLst>
                    <a:ext uri="{FF2B5EF4-FFF2-40B4-BE49-F238E27FC236}">
                      <a16:creationId xmlns:a16="http://schemas.microsoft.com/office/drawing/2014/main" id="{5F561E95-6F90-0067-A5FF-1DC4E566B90E}"/>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 name="Freeform 69">
                  <a:extLst>
                    <a:ext uri="{FF2B5EF4-FFF2-40B4-BE49-F238E27FC236}">
                      <a16:creationId xmlns:a16="http://schemas.microsoft.com/office/drawing/2014/main" id="{3BFE52F0-AEF0-5D74-96C3-C200ED0DD831}"/>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 name="Freeform 70">
                  <a:extLst>
                    <a:ext uri="{FF2B5EF4-FFF2-40B4-BE49-F238E27FC236}">
                      <a16:creationId xmlns:a16="http://schemas.microsoft.com/office/drawing/2014/main" id="{45379F53-EB03-9C49-DA27-4A0DEB523EBE}"/>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 name="Freeform 71">
                  <a:extLst>
                    <a:ext uri="{FF2B5EF4-FFF2-40B4-BE49-F238E27FC236}">
                      <a16:creationId xmlns:a16="http://schemas.microsoft.com/office/drawing/2014/main" id="{115FE51D-9A6F-27B4-C9CB-AD9BB3FE4719}"/>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 name="Freeform 72">
                  <a:extLst>
                    <a:ext uri="{FF2B5EF4-FFF2-40B4-BE49-F238E27FC236}">
                      <a16:creationId xmlns:a16="http://schemas.microsoft.com/office/drawing/2014/main" id="{5ED0D8F3-8D31-0238-1A25-1CE6FD0F8BB2}"/>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 name="Freeform 73">
                  <a:extLst>
                    <a:ext uri="{FF2B5EF4-FFF2-40B4-BE49-F238E27FC236}">
                      <a16:creationId xmlns:a16="http://schemas.microsoft.com/office/drawing/2014/main" id="{1A851F84-F73D-1A8A-2DEA-A5C42F0C1660}"/>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5" name="Freeform 74">
                  <a:extLst>
                    <a:ext uri="{FF2B5EF4-FFF2-40B4-BE49-F238E27FC236}">
                      <a16:creationId xmlns:a16="http://schemas.microsoft.com/office/drawing/2014/main" id="{C704326D-D712-CBA2-BCDB-C25AB496A858}"/>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spTree>
    <p:extLst>
      <p:ext uri="{BB962C8B-B14F-4D97-AF65-F5344CB8AC3E}">
        <p14:creationId xmlns:p14="http://schemas.microsoft.com/office/powerpoint/2010/main" val="2313442219"/>
      </p:ext>
    </p:extLst>
  </p:cSld>
  <p:clrMapOvr>
    <a:masterClrMapping/>
  </p:clrMapOvr>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17324"/>
        <p:cNvGrpSpPr/>
        <p:nvPr/>
      </p:nvGrpSpPr>
      <p:grpSpPr>
        <a:xfrm>
          <a:off x="0" y="0"/>
          <a:ext cx="0" cy="0"/>
          <a:chOff x="0" y="0"/>
          <a:chExt cx="0" cy="0"/>
        </a:xfrm>
      </p:grpSpPr>
      <p:grpSp>
        <p:nvGrpSpPr>
          <p:cNvPr id="51" name="Grupo 50">
            <a:extLst>
              <a:ext uri="{FF2B5EF4-FFF2-40B4-BE49-F238E27FC236}">
                <a16:creationId xmlns:a16="http://schemas.microsoft.com/office/drawing/2014/main" id="{0FA0198C-D478-FDCA-C773-8DBE923A85C7}"/>
              </a:ext>
            </a:extLst>
          </p:cNvPr>
          <p:cNvGrpSpPr/>
          <p:nvPr/>
        </p:nvGrpSpPr>
        <p:grpSpPr>
          <a:xfrm>
            <a:off x="549275" y="300038"/>
            <a:ext cx="1273176" cy="1268413"/>
            <a:chOff x="549275" y="300038"/>
            <a:chExt cx="1273176" cy="1268413"/>
          </a:xfrm>
        </p:grpSpPr>
        <p:sp>
          <p:nvSpPr>
            <p:cNvPr id="4" name="Freeform 5">
              <a:extLst>
                <a:ext uri="{FF2B5EF4-FFF2-40B4-BE49-F238E27FC236}">
                  <a16:creationId xmlns:a16="http://schemas.microsoft.com/office/drawing/2014/main" id="{2E78BC96-2193-AC13-AD40-A8E74ADA4419}"/>
                </a:ext>
              </a:extLst>
            </p:cNvPr>
            <p:cNvSpPr>
              <a:spLocks noEditPoints="1"/>
            </p:cNvSpPr>
            <p:nvPr/>
          </p:nvSpPr>
          <p:spPr bwMode="auto">
            <a:xfrm>
              <a:off x="955675" y="704851"/>
              <a:ext cx="457200" cy="466725"/>
            </a:xfrm>
            <a:custGeom>
              <a:avLst/>
              <a:gdLst>
                <a:gd name="T0" fmla="*/ 16 w 204"/>
                <a:gd name="T1" fmla="*/ 49 h 208"/>
                <a:gd name="T2" fmla="*/ 19 w 204"/>
                <a:gd name="T3" fmla="*/ 44 h 208"/>
                <a:gd name="T4" fmla="*/ 34 w 204"/>
                <a:gd name="T5" fmla="*/ 26 h 208"/>
                <a:gd name="T6" fmla="*/ 35 w 204"/>
                <a:gd name="T7" fmla="*/ 26 h 208"/>
                <a:gd name="T8" fmla="*/ 39 w 204"/>
                <a:gd name="T9" fmla="*/ 22 h 208"/>
                <a:gd name="T10" fmla="*/ 43 w 204"/>
                <a:gd name="T11" fmla="*/ 20 h 208"/>
                <a:gd name="T12" fmla="*/ 58 w 204"/>
                <a:gd name="T13" fmla="*/ 10 h 208"/>
                <a:gd name="T14" fmla="*/ 65 w 204"/>
                <a:gd name="T15" fmla="*/ 7 h 208"/>
                <a:gd name="T16" fmla="*/ 129 w 204"/>
                <a:gd name="T17" fmla="*/ 3 h 208"/>
                <a:gd name="T18" fmla="*/ 134 w 204"/>
                <a:gd name="T19" fmla="*/ 5 h 208"/>
                <a:gd name="T20" fmla="*/ 137 w 204"/>
                <a:gd name="T21" fmla="*/ 6 h 208"/>
                <a:gd name="T22" fmla="*/ 157 w 204"/>
                <a:gd name="T23" fmla="*/ 15 h 208"/>
                <a:gd name="T24" fmla="*/ 159 w 204"/>
                <a:gd name="T25" fmla="*/ 17 h 208"/>
                <a:gd name="T26" fmla="*/ 160 w 204"/>
                <a:gd name="T27" fmla="*/ 18 h 208"/>
                <a:gd name="T28" fmla="*/ 171 w 204"/>
                <a:gd name="T29" fmla="*/ 26 h 208"/>
                <a:gd name="T30" fmla="*/ 171 w 204"/>
                <a:gd name="T31" fmla="*/ 26 h 208"/>
                <a:gd name="T32" fmla="*/ 176 w 204"/>
                <a:gd name="T33" fmla="*/ 31 h 208"/>
                <a:gd name="T34" fmla="*/ 182 w 204"/>
                <a:gd name="T35" fmla="*/ 38 h 208"/>
                <a:gd name="T36" fmla="*/ 184 w 204"/>
                <a:gd name="T37" fmla="*/ 40 h 208"/>
                <a:gd name="T38" fmla="*/ 184 w 204"/>
                <a:gd name="T39" fmla="*/ 40 h 208"/>
                <a:gd name="T40" fmla="*/ 187 w 204"/>
                <a:gd name="T41" fmla="*/ 45 h 208"/>
                <a:gd name="T42" fmla="*/ 189 w 204"/>
                <a:gd name="T43" fmla="*/ 49 h 208"/>
                <a:gd name="T44" fmla="*/ 192 w 204"/>
                <a:gd name="T45" fmla="*/ 52 h 208"/>
                <a:gd name="T46" fmla="*/ 192 w 204"/>
                <a:gd name="T47" fmla="*/ 52 h 208"/>
                <a:gd name="T48" fmla="*/ 195 w 204"/>
                <a:gd name="T49" fmla="*/ 58 h 208"/>
                <a:gd name="T50" fmla="*/ 195 w 204"/>
                <a:gd name="T51" fmla="*/ 60 h 208"/>
                <a:gd name="T52" fmla="*/ 198 w 204"/>
                <a:gd name="T53" fmla="*/ 65 h 208"/>
                <a:gd name="T54" fmla="*/ 198 w 204"/>
                <a:gd name="T55" fmla="*/ 65 h 208"/>
                <a:gd name="T56" fmla="*/ 204 w 204"/>
                <a:gd name="T57" fmla="*/ 98 h 208"/>
                <a:gd name="T58" fmla="*/ 204 w 204"/>
                <a:gd name="T59" fmla="*/ 109 h 208"/>
                <a:gd name="T60" fmla="*/ 203 w 204"/>
                <a:gd name="T61" fmla="*/ 118 h 208"/>
                <a:gd name="T62" fmla="*/ 201 w 204"/>
                <a:gd name="T63" fmla="*/ 126 h 208"/>
                <a:gd name="T64" fmla="*/ 201 w 204"/>
                <a:gd name="T65" fmla="*/ 129 h 208"/>
                <a:gd name="T66" fmla="*/ 200 w 204"/>
                <a:gd name="T67" fmla="*/ 131 h 208"/>
                <a:gd name="T68" fmla="*/ 195 w 204"/>
                <a:gd name="T69" fmla="*/ 145 h 208"/>
                <a:gd name="T70" fmla="*/ 195 w 204"/>
                <a:gd name="T71" fmla="*/ 145 h 208"/>
                <a:gd name="T72" fmla="*/ 193 w 204"/>
                <a:gd name="T73" fmla="*/ 148 h 208"/>
                <a:gd name="T74" fmla="*/ 192 w 204"/>
                <a:gd name="T75" fmla="*/ 151 h 208"/>
                <a:gd name="T76" fmla="*/ 173 w 204"/>
                <a:gd name="T77" fmla="*/ 175 h 208"/>
                <a:gd name="T78" fmla="*/ 137 w 204"/>
                <a:gd name="T79" fmla="*/ 197 h 208"/>
                <a:gd name="T80" fmla="*/ 137 w 204"/>
                <a:gd name="T81" fmla="*/ 197 h 208"/>
                <a:gd name="T82" fmla="*/ 130 w 204"/>
                <a:gd name="T83" fmla="*/ 200 h 208"/>
                <a:gd name="T84" fmla="*/ 126 w 204"/>
                <a:gd name="T85" fmla="*/ 200 h 208"/>
                <a:gd name="T86" fmla="*/ 116 w 204"/>
                <a:gd name="T87" fmla="*/ 201 h 208"/>
                <a:gd name="T88" fmla="*/ 3 w 204"/>
                <a:gd name="T89" fmla="*/ 116 h 208"/>
                <a:gd name="T90" fmla="*/ 7 w 204"/>
                <a:gd name="T91" fmla="*/ 65 h 208"/>
                <a:gd name="T92" fmla="*/ 7 w 204"/>
                <a:gd name="T93" fmla="*/ 65 h 208"/>
                <a:gd name="T94" fmla="*/ 16 w 204"/>
                <a:gd name="T95" fmla="*/ 49 h 208"/>
                <a:gd name="T96" fmla="*/ 81 w 204"/>
                <a:gd name="T97" fmla="*/ 31 h 208"/>
                <a:gd name="T98" fmla="*/ 40 w 204"/>
                <a:gd name="T99" fmla="*/ 61 h 208"/>
                <a:gd name="T100" fmla="*/ 29 w 204"/>
                <a:gd name="T101" fmla="*/ 112 h 208"/>
                <a:gd name="T102" fmla="*/ 53 w 204"/>
                <a:gd name="T103" fmla="*/ 157 h 208"/>
                <a:gd name="T104" fmla="*/ 124 w 204"/>
                <a:gd name="T105" fmla="*/ 173 h 208"/>
                <a:gd name="T106" fmla="*/ 166 w 204"/>
                <a:gd name="T107" fmla="*/ 142 h 208"/>
                <a:gd name="T108" fmla="*/ 177 w 204"/>
                <a:gd name="T109" fmla="*/ 91 h 208"/>
                <a:gd name="T110" fmla="*/ 152 w 204"/>
                <a:gd name="T111" fmla="*/ 45 h 208"/>
                <a:gd name="T112" fmla="*/ 81 w 204"/>
                <a:gd name="T113" fmla="*/ 31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4" h="208">
                  <a:moveTo>
                    <a:pt x="16" y="49"/>
                  </a:moveTo>
                  <a:cubicBezTo>
                    <a:pt x="17" y="47"/>
                    <a:pt x="18" y="46"/>
                    <a:pt x="19" y="44"/>
                  </a:cubicBezTo>
                  <a:cubicBezTo>
                    <a:pt x="24" y="38"/>
                    <a:pt x="29" y="32"/>
                    <a:pt x="34" y="26"/>
                  </a:cubicBezTo>
                  <a:cubicBezTo>
                    <a:pt x="34" y="26"/>
                    <a:pt x="35" y="26"/>
                    <a:pt x="35" y="26"/>
                  </a:cubicBezTo>
                  <a:cubicBezTo>
                    <a:pt x="36" y="24"/>
                    <a:pt x="38" y="23"/>
                    <a:pt x="39" y="22"/>
                  </a:cubicBezTo>
                  <a:cubicBezTo>
                    <a:pt x="41" y="21"/>
                    <a:pt x="42" y="20"/>
                    <a:pt x="43" y="20"/>
                  </a:cubicBezTo>
                  <a:cubicBezTo>
                    <a:pt x="48" y="17"/>
                    <a:pt x="53" y="15"/>
                    <a:pt x="58" y="10"/>
                  </a:cubicBezTo>
                  <a:cubicBezTo>
                    <a:pt x="61" y="10"/>
                    <a:pt x="63" y="9"/>
                    <a:pt x="65" y="7"/>
                  </a:cubicBezTo>
                  <a:cubicBezTo>
                    <a:pt x="86" y="1"/>
                    <a:pt x="107" y="0"/>
                    <a:pt x="129" y="3"/>
                  </a:cubicBezTo>
                  <a:cubicBezTo>
                    <a:pt x="130" y="4"/>
                    <a:pt x="132" y="4"/>
                    <a:pt x="134" y="5"/>
                  </a:cubicBezTo>
                  <a:cubicBezTo>
                    <a:pt x="135" y="5"/>
                    <a:pt x="136" y="5"/>
                    <a:pt x="137" y="6"/>
                  </a:cubicBezTo>
                  <a:cubicBezTo>
                    <a:pt x="144" y="9"/>
                    <a:pt x="150" y="12"/>
                    <a:pt x="157" y="15"/>
                  </a:cubicBezTo>
                  <a:cubicBezTo>
                    <a:pt x="158" y="16"/>
                    <a:pt x="158" y="17"/>
                    <a:pt x="159" y="17"/>
                  </a:cubicBezTo>
                  <a:cubicBezTo>
                    <a:pt x="159" y="18"/>
                    <a:pt x="160" y="18"/>
                    <a:pt x="160" y="18"/>
                  </a:cubicBezTo>
                  <a:cubicBezTo>
                    <a:pt x="163" y="22"/>
                    <a:pt x="167" y="24"/>
                    <a:pt x="171" y="26"/>
                  </a:cubicBezTo>
                  <a:cubicBezTo>
                    <a:pt x="171" y="26"/>
                    <a:pt x="171" y="26"/>
                    <a:pt x="171" y="26"/>
                  </a:cubicBezTo>
                  <a:cubicBezTo>
                    <a:pt x="171" y="29"/>
                    <a:pt x="173" y="31"/>
                    <a:pt x="176" y="31"/>
                  </a:cubicBezTo>
                  <a:cubicBezTo>
                    <a:pt x="178" y="33"/>
                    <a:pt x="180" y="35"/>
                    <a:pt x="182" y="38"/>
                  </a:cubicBezTo>
                  <a:cubicBezTo>
                    <a:pt x="182" y="38"/>
                    <a:pt x="183" y="39"/>
                    <a:pt x="184" y="40"/>
                  </a:cubicBezTo>
                  <a:cubicBezTo>
                    <a:pt x="184" y="40"/>
                    <a:pt x="184" y="40"/>
                    <a:pt x="184" y="40"/>
                  </a:cubicBezTo>
                  <a:cubicBezTo>
                    <a:pt x="184" y="43"/>
                    <a:pt x="185" y="44"/>
                    <a:pt x="187" y="45"/>
                  </a:cubicBezTo>
                  <a:cubicBezTo>
                    <a:pt x="188" y="46"/>
                    <a:pt x="189" y="48"/>
                    <a:pt x="189" y="49"/>
                  </a:cubicBezTo>
                  <a:cubicBezTo>
                    <a:pt x="190" y="50"/>
                    <a:pt x="191" y="51"/>
                    <a:pt x="192" y="52"/>
                  </a:cubicBezTo>
                  <a:cubicBezTo>
                    <a:pt x="192" y="52"/>
                    <a:pt x="191" y="52"/>
                    <a:pt x="192" y="52"/>
                  </a:cubicBezTo>
                  <a:cubicBezTo>
                    <a:pt x="193" y="54"/>
                    <a:pt x="194" y="56"/>
                    <a:pt x="195" y="58"/>
                  </a:cubicBezTo>
                  <a:cubicBezTo>
                    <a:pt x="195" y="58"/>
                    <a:pt x="195" y="59"/>
                    <a:pt x="195" y="60"/>
                  </a:cubicBezTo>
                  <a:cubicBezTo>
                    <a:pt x="195" y="62"/>
                    <a:pt x="196" y="64"/>
                    <a:pt x="198" y="65"/>
                  </a:cubicBezTo>
                  <a:cubicBezTo>
                    <a:pt x="198" y="65"/>
                    <a:pt x="198" y="65"/>
                    <a:pt x="198" y="65"/>
                  </a:cubicBezTo>
                  <a:cubicBezTo>
                    <a:pt x="200" y="76"/>
                    <a:pt x="202" y="87"/>
                    <a:pt x="204" y="98"/>
                  </a:cubicBezTo>
                  <a:cubicBezTo>
                    <a:pt x="204" y="102"/>
                    <a:pt x="204" y="106"/>
                    <a:pt x="204" y="109"/>
                  </a:cubicBezTo>
                  <a:cubicBezTo>
                    <a:pt x="204" y="112"/>
                    <a:pt x="203" y="115"/>
                    <a:pt x="203" y="118"/>
                  </a:cubicBezTo>
                  <a:cubicBezTo>
                    <a:pt x="202" y="120"/>
                    <a:pt x="202" y="123"/>
                    <a:pt x="201" y="126"/>
                  </a:cubicBezTo>
                  <a:cubicBezTo>
                    <a:pt x="201" y="127"/>
                    <a:pt x="201" y="128"/>
                    <a:pt x="201" y="129"/>
                  </a:cubicBezTo>
                  <a:cubicBezTo>
                    <a:pt x="200" y="129"/>
                    <a:pt x="200" y="130"/>
                    <a:pt x="200" y="131"/>
                  </a:cubicBezTo>
                  <a:cubicBezTo>
                    <a:pt x="197" y="135"/>
                    <a:pt x="195" y="140"/>
                    <a:pt x="195" y="145"/>
                  </a:cubicBezTo>
                  <a:cubicBezTo>
                    <a:pt x="195" y="145"/>
                    <a:pt x="195" y="145"/>
                    <a:pt x="195" y="145"/>
                  </a:cubicBezTo>
                  <a:cubicBezTo>
                    <a:pt x="194" y="146"/>
                    <a:pt x="194" y="147"/>
                    <a:pt x="193" y="148"/>
                  </a:cubicBezTo>
                  <a:cubicBezTo>
                    <a:pt x="193" y="149"/>
                    <a:pt x="193" y="150"/>
                    <a:pt x="192" y="151"/>
                  </a:cubicBezTo>
                  <a:cubicBezTo>
                    <a:pt x="186" y="159"/>
                    <a:pt x="179" y="167"/>
                    <a:pt x="173" y="175"/>
                  </a:cubicBezTo>
                  <a:cubicBezTo>
                    <a:pt x="161" y="183"/>
                    <a:pt x="150" y="191"/>
                    <a:pt x="137" y="197"/>
                  </a:cubicBezTo>
                  <a:cubicBezTo>
                    <a:pt x="137" y="197"/>
                    <a:pt x="137" y="197"/>
                    <a:pt x="137" y="197"/>
                  </a:cubicBezTo>
                  <a:cubicBezTo>
                    <a:pt x="135" y="198"/>
                    <a:pt x="132" y="199"/>
                    <a:pt x="130" y="200"/>
                  </a:cubicBezTo>
                  <a:cubicBezTo>
                    <a:pt x="129" y="200"/>
                    <a:pt x="127" y="200"/>
                    <a:pt x="126" y="200"/>
                  </a:cubicBezTo>
                  <a:cubicBezTo>
                    <a:pt x="123" y="201"/>
                    <a:pt x="120" y="201"/>
                    <a:pt x="116" y="201"/>
                  </a:cubicBezTo>
                  <a:cubicBezTo>
                    <a:pt x="59" y="208"/>
                    <a:pt x="13" y="172"/>
                    <a:pt x="3" y="116"/>
                  </a:cubicBezTo>
                  <a:cubicBezTo>
                    <a:pt x="0" y="98"/>
                    <a:pt x="5" y="82"/>
                    <a:pt x="7" y="65"/>
                  </a:cubicBezTo>
                  <a:cubicBezTo>
                    <a:pt x="7" y="65"/>
                    <a:pt x="7" y="65"/>
                    <a:pt x="7" y="65"/>
                  </a:cubicBezTo>
                  <a:cubicBezTo>
                    <a:pt x="12" y="61"/>
                    <a:pt x="14" y="55"/>
                    <a:pt x="16" y="49"/>
                  </a:cubicBezTo>
                  <a:close/>
                  <a:moveTo>
                    <a:pt x="81" y="31"/>
                  </a:moveTo>
                  <a:cubicBezTo>
                    <a:pt x="64" y="35"/>
                    <a:pt x="51" y="47"/>
                    <a:pt x="40" y="61"/>
                  </a:cubicBezTo>
                  <a:cubicBezTo>
                    <a:pt x="29" y="75"/>
                    <a:pt x="28" y="95"/>
                    <a:pt x="29" y="112"/>
                  </a:cubicBezTo>
                  <a:cubicBezTo>
                    <a:pt x="30" y="129"/>
                    <a:pt x="40" y="146"/>
                    <a:pt x="53" y="157"/>
                  </a:cubicBezTo>
                  <a:cubicBezTo>
                    <a:pt x="72" y="174"/>
                    <a:pt x="98" y="180"/>
                    <a:pt x="124" y="173"/>
                  </a:cubicBezTo>
                  <a:cubicBezTo>
                    <a:pt x="141" y="169"/>
                    <a:pt x="155" y="156"/>
                    <a:pt x="166" y="142"/>
                  </a:cubicBezTo>
                  <a:cubicBezTo>
                    <a:pt x="177" y="127"/>
                    <a:pt x="178" y="108"/>
                    <a:pt x="177" y="91"/>
                  </a:cubicBezTo>
                  <a:cubicBezTo>
                    <a:pt x="175" y="74"/>
                    <a:pt x="166" y="55"/>
                    <a:pt x="152" y="45"/>
                  </a:cubicBezTo>
                  <a:cubicBezTo>
                    <a:pt x="132" y="31"/>
                    <a:pt x="108" y="20"/>
                    <a:pt x="81" y="31"/>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 name="Freeform 6">
              <a:extLst>
                <a:ext uri="{FF2B5EF4-FFF2-40B4-BE49-F238E27FC236}">
                  <a16:creationId xmlns:a16="http://schemas.microsoft.com/office/drawing/2014/main" id="{E49DD1A1-68A0-A537-9172-9A6CEE6467E5}"/>
                </a:ext>
              </a:extLst>
            </p:cNvPr>
            <p:cNvSpPr/>
            <p:nvPr/>
          </p:nvSpPr>
          <p:spPr bwMode="auto">
            <a:xfrm>
              <a:off x="1327150" y="465138"/>
              <a:ext cx="323850" cy="320675"/>
            </a:xfrm>
            <a:custGeom>
              <a:avLst/>
              <a:gdLst>
                <a:gd name="T0" fmla="*/ 68 w 144"/>
                <a:gd name="T1" fmla="*/ 103 h 143"/>
                <a:gd name="T2" fmla="*/ 103 w 144"/>
                <a:gd name="T3" fmla="*/ 42 h 143"/>
                <a:gd name="T4" fmla="*/ 3 w 144"/>
                <a:gd name="T5" fmla="*/ 113 h 143"/>
                <a:gd name="T6" fmla="*/ 4 w 144"/>
                <a:gd name="T7" fmla="*/ 103 h 143"/>
                <a:gd name="T8" fmla="*/ 127 w 144"/>
                <a:gd name="T9" fmla="*/ 4 h 143"/>
                <a:gd name="T10" fmla="*/ 141 w 144"/>
                <a:gd name="T11" fmla="*/ 19 h 143"/>
                <a:gd name="T12" fmla="*/ 73 w 144"/>
                <a:gd name="T13" fmla="*/ 122 h 143"/>
                <a:gd name="T14" fmla="*/ 62 w 144"/>
                <a:gd name="T15" fmla="*/ 131 h 143"/>
                <a:gd name="T16" fmla="*/ 48 w 144"/>
                <a:gd name="T17" fmla="*/ 139 h 143"/>
                <a:gd name="T18" fmla="*/ 46 w 144"/>
                <a:gd name="T19" fmla="*/ 140 h 143"/>
                <a:gd name="T20" fmla="*/ 42 w 144"/>
                <a:gd name="T21" fmla="*/ 142 h 143"/>
                <a:gd name="T22" fmla="*/ 40 w 144"/>
                <a:gd name="T23" fmla="*/ 143 h 143"/>
                <a:gd name="T24" fmla="*/ 37 w 144"/>
                <a:gd name="T25" fmla="*/ 143 h 143"/>
                <a:gd name="T26" fmla="*/ 36 w 144"/>
                <a:gd name="T27" fmla="*/ 139 h 143"/>
                <a:gd name="T28" fmla="*/ 40 w 144"/>
                <a:gd name="T29" fmla="*/ 134 h 143"/>
                <a:gd name="T30" fmla="*/ 43 w 144"/>
                <a:gd name="T31" fmla="*/ 132 h 143"/>
                <a:gd name="T32" fmla="*/ 46 w 144"/>
                <a:gd name="T33" fmla="*/ 128 h 143"/>
                <a:gd name="T34" fmla="*/ 51 w 144"/>
                <a:gd name="T35" fmla="*/ 123 h 143"/>
                <a:gd name="T36" fmla="*/ 54 w 144"/>
                <a:gd name="T37" fmla="*/ 120 h 143"/>
                <a:gd name="T38" fmla="*/ 54 w 144"/>
                <a:gd name="T39" fmla="*/ 120 h 143"/>
                <a:gd name="T40" fmla="*/ 59 w 144"/>
                <a:gd name="T41" fmla="*/ 114 h 143"/>
                <a:gd name="T42" fmla="*/ 62 w 144"/>
                <a:gd name="T43" fmla="*/ 111 h 143"/>
                <a:gd name="T44" fmla="*/ 63 w 144"/>
                <a:gd name="T45" fmla="*/ 109 h 143"/>
                <a:gd name="T46" fmla="*/ 65 w 144"/>
                <a:gd name="T47" fmla="*/ 107 h 143"/>
                <a:gd name="T48" fmla="*/ 68 w 144"/>
                <a:gd name="T49" fmla="*/ 10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4" h="143">
                  <a:moveTo>
                    <a:pt x="68" y="103"/>
                  </a:moveTo>
                  <a:cubicBezTo>
                    <a:pt x="82" y="87"/>
                    <a:pt x="97" y="60"/>
                    <a:pt x="103" y="42"/>
                  </a:cubicBezTo>
                  <a:cubicBezTo>
                    <a:pt x="64" y="59"/>
                    <a:pt x="32" y="83"/>
                    <a:pt x="3" y="113"/>
                  </a:cubicBezTo>
                  <a:cubicBezTo>
                    <a:pt x="0" y="109"/>
                    <a:pt x="3" y="106"/>
                    <a:pt x="4" y="103"/>
                  </a:cubicBezTo>
                  <a:cubicBezTo>
                    <a:pt x="30" y="52"/>
                    <a:pt x="69" y="16"/>
                    <a:pt x="127" y="4"/>
                  </a:cubicBezTo>
                  <a:cubicBezTo>
                    <a:pt x="143" y="0"/>
                    <a:pt x="144" y="2"/>
                    <a:pt x="141" y="19"/>
                  </a:cubicBezTo>
                  <a:cubicBezTo>
                    <a:pt x="131" y="62"/>
                    <a:pt x="108" y="96"/>
                    <a:pt x="73" y="122"/>
                  </a:cubicBezTo>
                  <a:cubicBezTo>
                    <a:pt x="69" y="125"/>
                    <a:pt x="66" y="128"/>
                    <a:pt x="62" y="131"/>
                  </a:cubicBezTo>
                  <a:cubicBezTo>
                    <a:pt x="56" y="132"/>
                    <a:pt x="52" y="135"/>
                    <a:pt x="48" y="139"/>
                  </a:cubicBezTo>
                  <a:cubicBezTo>
                    <a:pt x="47" y="139"/>
                    <a:pt x="46" y="139"/>
                    <a:pt x="46" y="140"/>
                  </a:cubicBezTo>
                  <a:cubicBezTo>
                    <a:pt x="44" y="140"/>
                    <a:pt x="43" y="141"/>
                    <a:pt x="42" y="142"/>
                  </a:cubicBezTo>
                  <a:cubicBezTo>
                    <a:pt x="41" y="142"/>
                    <a:pt x="41" y="142"/>
                    <a:pt x="40" y="143"/>
                  </a:cubicBezTo>
                  <a:cubicBezTo>
                    <a:pt x="39" y="143"/>
                    <a:pt x="38" y="143"/>
                    <a:pt x="37" y="143"/>
                  </a:cubicBezTo>
                  <a:cubicBezTo>
                    <a:pt x="37" y="142"/>
                    <a:pt x="36" y="140"/>
                    <a:pt x="36" y="139"/>
                  </a:cubicBezTo>
                  <a:cubicBezTo>
                    <a:pt x="37" y="137"/>
                    <a:pt x="39" y="135"/>
                    <a:pt x="40" y="134"/>
                  </a:cubicBezTo>
                  <a:cubicBezTo>
                    <a:pt x="41" y="133"/>
                    <a:pt x="42" y="133"/>
                    <a:pt x="43" y="132"/>
                  </a:cubicBezTo>
                  <a:cubicBezTo>
                    <a:pt x="45" y="132"/>
                    <a:pt x="45" y="130"/>
                    <a:pt x="46" y="128"/>
                  </a:cubicBezTo>
                  <a:cubicBezTo>
                    <a:pt x="49" y="127"/>
                    <a:pt x="50" y="125"/>
                    <a:pt x="51" y="123"/>
                  </a:cubicBezTo>
                  <a:cubicBezTo>
                    <a:pt x="52" y="122"/>
                    <a:pt x="53" y="121"/>
                    <a:pt x="54" y="120"/>
                  </a:cubicBezTo>
                  <a:cubicBezTo>
                    <a:pt x="54" y="120"/>
                    <a:pt x="54" y="120"/>
                    <a:pt x="54" y="120"/>
                  </a:cubicBezTo>
                  <a:cubicBezTo>
                    <a:pt x="56" y="119"/>
                    <a:pt x="58" y="117"/>
                    <a:pt x="59" y="114"/>
                  </a:cubicBezTo>
                  <a:cubicBezTo>
                    <a:pt x="60" y="113"/>
                    <a:pt x="61" y="112"/>
                    <a:pt x="62" y="111"/>
                  </a:cubicBezTo>
                  <a:cubicBezTo>
                    <a:pt x="62" y="110"/>
                    <a:pt x="63" y="110"/>
                    <a:pt x="63" y="109"/>
                  </a:cubicBezTo>
                  <a:cubicBezTo>
                    <a:pt x="64" y="108"/>
                    <a:pt x="64" y="107"/>
                    <a:pt x="65" y="107"/>
                  </a:cubicBezTo>
                  <a:cubicBezTo>
                    <a:pt x="66" y="106"/>
                    <a:pt x="67" y="104"/>
                    <a:pt x="68" y="10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 name="Freeform 7">
              <a:extLst>
                <a:ext uri="{FF2B5EF4-FFF2-40B4-BE49-F238E27FC236}">
                  <a16:creationId xmlns:a16="http://schemas.microsoft.com/office/drawing/2014/main" id="{FB1197C0-8A3C-97A3-3051-03769AE83908}"/>
                </a:ext>
              </a:extLst>
            </p:cNvPr>
            <p:cNvSpPr/>
            <p:nvPr/>
          </p:nvSpPr>
          <p:spPr bwMode="auto">
            <a:xfrm>
              <a:off x="1430338" y="914401"/>
              <a:ext cx="392113" cy="220663"/>
            </a:xfrm>
            <a:custGeom>
              <a:avLst/>
              <a:gdLst>
                <a:gd name="T0" fmla="*/ 55 w 175"/>
                <a:gd name="T1" fmla="*/ 91 h 99"/>
                <a:gd name="T2" fmla="*/ 44 w 175"/>
                <a:gd name="T3" fmla="*/ 88 h 99"/>
                <a:gd name="T4" fmla="*/ 14 w 175"/>
                <a:gd name="T5" fmla="*/ 74 h 99"/>
                <a:gd name="T6" fmla="*/ 0 w 175"/>
                <a:gd name="T7" fmla="*/ 65 h 99"/>
                <a:gd name="T8" fmla="*/ 0 w 175"/>
                <a:gd name="T9" fmla="*/ 66 h 99"/>
                <a:gd name="T10" fmla="*/ 13 w 175"/>
                <a:gd name="T11" fmla="*/ 63 h 99"/>
                <a:gd name="T12" fmla="*/ 15 w 175"/>
                <a:gd name="T13" fmla="*/ 64 h 99"/>
                <a:gd name="T14" fmla="*/ 118 w 175"/>
                <a:gd name="T15" fmla="*/ 70 h 99"/>
                <a:gd name="T16" fmla="*/ 104 w 175"/>
                <a:gd name="T17" fmla="*/ 60 h 99"/>
                <a:gd name="T18" fmla="*/ 104 w 175"/>
                <a:gd name="T19" fmla="*/ 60 h 99"/>
                <a:gd name="T20" fmla="*/ 91 w 175"/>
                <a:gd name="T21" fmla="*/ 52 h 99"/>
                <a:gd name="T22" fmla="*/ 87 w 175"/>
                <a:gd name="T23" fmla="*/ 50 h 99"/>
                <a:gd name="T24" fmla="*/ 80 w 175"/>
                <a:gd name="T25" fmla="*/ 46 h 99"/>
                <a:gd name="T26" fmla="*/ 74 w 175"/>
                <a:gd name="T27" fmla="*/ 44 h 99"/>
                <a:gd name="T28" fmla="*/ 63 w 175"/>
                <a:gd name="T29" fmla="*/ 38 h 99"/>
                <a:gd name="T30" fmla="*/ 7 w 175"/>
                <a:gd name="T31" fmla="*/ 18 h 99"/>
                <a:gd name="T32" fmla="*/ 167 w 175"/>
                <a:gd name="T33" fmla="*/ 75 h 99"/>
                <a:gd name="T34" fmla="*/ 161 w 175"/>
                <a:gd name="T35" fmla="*/ 90 h 99"/>
                <a:gd name="T36" fmla="*/ 160 w 175"/>
                <a:gd name="T37" fmla="*/ 90 h 99"/>
                <a:gd name="T38" fmla="*/ 159 w 175"/>
                <a:gd name="T39" fmla="*/ 90 h 99"/>
                <a:gd name="T40" fmla="*/ 110 w 175"/>
                <a:gd name="T41" fmla="*/ 99 h 99"/>
                <a:gd name="T42" fmla="*/ 96 w 175"/>
                <a:gd name="T43" fmla="*/ 99 h 99"/>
                <a:gd name="T44" fmla="*/ 74 w 175"/>
                <a:gd name="T45" fmla="*/ 97 h 99"/>
                <a:gd name="T46" fmla="*/ 61 w 175"/>
                <a:gd name="T47" fmla="*/ 93 h 99"/>
                <a:gd name="T48" fmla="*/ 55 w 175"/>
                <a:gd name="T49" fmla="*/ 9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5" h="99">
                  <a:moveTo>
                    <a:pt x="55" y="91"/>
                  </a:moveTo>
                  <a:cubicBezTo>
                    <a:pt x="51" y="90"/>
                    <a:pt x="47" y="89"/>
                    <a:pt x="44" y="88"/>
                  </a:cubicBezTo>
                  <a:cubicBezTo>
                    <a:pt x="34" y="82"/>
                    <a:pt x="24" y="78"/>
                    <a:pt x="14" y="74"/>
                  </a:cubicBezTo>
                  <a:cubicBezTo>
                    <a:pt x="10" y="70"/>
                    <a:pt x="5" y="67"/>
                    <a:pt x="0" y="65"/>
                  </a:cubicBezTo>
                  <a:cubicBezTo>
                    <a:pt x="0" y="65"/>
                    <a:pt x="0" y="66"/>
                    <a:pt x="0" y="66"/>
                  </a:cubicBezTo>
                  <a:cubicBezTo>
                    <a:pt x="3" y="56"/>
                    <a:pt x="9" y="66"/>
                    <a:pt x="13" y="63"/>
                  </a:cubicBezTo>
                  <a:cubicBezTo>
                    <a:pt x="14" y="64"/>
                    <a:pt x="15" y="64"/>
                    <a:pt x="15" y="64"/>
                  </a:cubicBezTo>
                  <a:cubicBezTo>
                    <a:pt x="49" y="74"/>
                    <a:pt x="83" y="76"/>
                    <a:pt x="118" y="70"/>
                  </a:cubicBezTo>
                  <a:cubicBezTo>
                    <a:pt x="113" y="66"/>
                    <a:pt x="110" y="61"/>
                    <a:pt x="104" y="60"/>
                  </a:cubicBezTo>
                  <a:cubicBezTo>
                    <a:pt x="104" y="60"/>
                    <a:pt x="104" y="60"/>
                    <a:pt x="104" y="60"/>
                  </a:cubicBezTo>
                  <a:cubicBezTo>
                    <a:pt x="101" y="56"/>
                    <a:pt x="96" y="53"/>
                    <a:pt x="91" y="52"/>
                  </a:cubicBezTo>
                  <a:cubicBezTo>
                    <a:pt x="89" y="51"/>
                    <a:pt x="88" y="50"/>
                    <a:pt x="87" y="50"/>
                  </a:cubicBezTo>
                  <a:cubicBezTo>
                    <a:pt x="85" y="47"/>
                    <a:pt x="83" y="46"/>
                    <a:pt x="80" y="46"/>
                  </a:cubicBezTo>
                  <a:cubicBezTo>
                    <a:pt x="78" y="45"/>
                    <a:pt x="76" y="45"/>
                    <a:pt x="74" y="44"/>
                  </a:cubicBezTo>
                  <a:cubicBezTo>
                    <a:pt x="72" y="40"/>
                    <a:pt x="68" y="38"/>
                    <a:pt x="63" y="38"/>
                  </a:cubicBezTo>
                  <a:cubicBezTo>
                    <a:pt x="46" y="29"/>
                    <a:pt x="26" y="25"/>
                    <a:pt x="7" y="18"/>
                  </a:cubicBezTo>
                  <a:cubicBezTo>
                    <a:pt x="42" y="0"/>
                    <a:pt x="119" y="27"/>
                    <a:pt x="167" y="75"/>
                  </a:cubicBezTo>
                  <a:cubicBezTo>
                    <a:pt x="175" y="84"/>
                    <a:pt x="167" y="87"/>
                    <a:pt x="161" y="90"/>
                  </a:cubicBezTo>
                  <a:cubicBezTo>
                    <a:pt x="160" y="90"/>
                    <a:pt x="160" y="90"/>
                    <a:pt x="160" y="90"/>
                  </a:cubicBezTo>
                  <a:cubicBezTo>
                    <a:pt x="160" y="90"/>
                    <a:pt x="159" y="90"/>
                    <a:pt x="159" y="90"/>
                  </a:cubicBezTo>
                  <a:cubicBezTo>
                    <a:pt x="143" y="93"/>
                    <a:pt x="126" y="96"/>
                    <a:pt x="110" y="99"/>
                  </a:cubicBezTo>
                  <a:cubicBezTo>
                    <a:pt x="105" y="99"/>
                    <a:pt x="101" y="99"/>
                    <a:pt x="96" y="99"/>
                  </a:cubicBezTo>
                  <a:cubicBezTo>
                    <a:pt x="89" y="98"/>
                    <a:pt x="81" y="98"/>
                    <a:pt x="74" y="97"/>
                  </a:cubicBezTo>
                  <a:cubicBezTo>
                    <a:pt x="69" y="96"/>
                    <a:pt x="65" y="94"/>
                    <a:pt x="61" y="93"/>
                  </a:cubicBezTo>
                  <a:cubicBezTo>
                    <a:pt x="59" y="91"/>
                    <a:pt x="57" y="91"/>
                    <a:pt x="55" y="91"/>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 name="Freeform 8">
              <a:extLst>
                <a:ext uri="{FF2B5EF4-FFF2-40B4-BE49-F238E27FC236}">
                  <a16:creationId xmlns:a16="http://schemas.microsoft.com/office/drawing/2014/main" id="{042DF1DB-6650-C1B5-649A-AB301A032D62}"/>
                </a:ext>
              </a:extLst>
            </p:cNvPr>
            <p:cNvSpPr/>
            <p:nvPr/>
          </p:nvSpPr>
          <p:spPr bwMode="auto">
            <a:xfrm>
              <a:off x="1189038" y="301626"/>
              <a:ext cx="223838" cy="396875"/>
            </a:xfrm>
            <a:custGeom>
              <a:avLst/>
              <a:gdLst>
                <a:gd name="T0" fmla="*/ 60 w 100"/>
                <a:gd name="T1" fmla="*/ 52 h 177"/>
                <a:gd name="T2" fmla="*/ 7 w 100"/>
                <a:gd name="T3" fmla="*/ 163 h 177"/>
                <a:gd name="T4" fmla="*/ 8 w 100"/>
                <a:gd name="T5" fmla="*/ 104 h 177"/>
                <a:gd name="T6" fmla="*/ 64 w 100"/>
                <a:gd name="T7" fmla="*/ 6 h 177"/>
                <a:gd name="T8" fmla="*/ 78 w 100"/>
                <a:gd name="T9" fmla="*/ 8 h 177"/>
                <a:gd name="T10" fmla="*/ 49 w 100"/>
                <a:gd name="T11" fmla="*/ 177 h 177"/>
                <a:gd name="T12" fmla="*/ 60 w 100"/>
                <a:gd name="T13" fmla="*/ 52 h 177"/>
              </a:gdLst>
              <a:ahLst/>
              <a:cxnLst>
                <a:cxn ang="0">
                  <a:pos x="T0" y="T1"/>
                </a:cxn>
                <a:cxn ang="0">
                  <a:pos x="T2" y="T3"/>
                </a:cxn>
                <a:cxn ang="0">
                  <a:pos x="T4" y="T5"/>
                </a:cxn>
                <a:cxn ang="0">
                  <a:pos x="T6" y="T7"/>
                </a:cxn>
                <a:cxn ang="0">
                  <a:pos x="T8" y="T9"/>
                </a:cxn>
                <a:cxn ang="0">
                  <a:pos x="T10" y="T11"/>
                </a:cxn>
                <a:cxn ang="0">
                  <a:pos x="T12" y="T13"/>
                </a:cxn>
              </a:cxnLst>
              <a:rect l="0" t="0" r="r" b="b"/>
              <a:pathLst>
                <a:path w="100" h="177">
                  <a:moveTo>
                    <a:pt x="60" y="52"/>
                  </a:moveTo>
                  <a:cubicBezTo>
                    <a:pt x="34" y="88"/>
                    <a:pt x="19" y="124"/>
                    <a:pt x="7" y="163"/>
                  </a:cubicBezTo>
                  <a:cubicBezTo>
                    <a:pt x="0" y="143"/>
                    <a:pt x="5" y="124"/>
                    <a:pt x="8" y="104"/>
                  </a:cubicBezTo>
                  <a:cubicBezTo>
                    <a:pt x="14" y="64"/>
                    <a:pt x="35" y="33"/>
                    <a:pt x="64" y="6"/>
                  </a:cubicBezTo>
                  <a:cubicBezTo>
                    <a:pt x="70" y="1"/>
                    <a:pt x="74" y="0"/>
                    <a:pt x="78" y="8"/>
                  </a:cubicBezTo>
                  <a:cubicBezTo>
                    <a:pt x="100" y="53"/>
                    <a:pt x="86" y="139"/>
                    <a:pt x="49" y="177"/>
                  </a:cubicBezTo>
                  <a:cubicBezTo>
                    <a:pt x="59" y="135"/>
                    <a:pt x="67" y="96"/>
                    <a:pt x="60" y="52"/>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 name="Freeform 9">
              <a:extLst>
                <a:ext uri="{FF2B5EF4-FFF2-40B4-BE49-F238E27FC236}">
                  <a16:creationId xmlns:a16="http://schemas.microsoft.com/office/drawing/2014/main" id="{32CF3B6C-D5E4-8773-E7F7-414FCFB506D8}"/>
                </a:ext>
              </a:extLst>
            </p:cNvPr>
            <p:cNvSpPr/>
            <p:nvPr/>
          </p:nvSpPr>
          <p:spPr bwMode="auto">
            <a:xfrm>
              <a:off x="1331913" y="1074738"/>
              <a:ext cx="320675" cy="325438"/>
            </a:xfrm>
            <a:custGeom>
              <a:avLst/>
              <a:gdLst>
                <a:gd name="T0" fmla="*/ 104 w 143"/>
                <a:gd name="T1" fmla="*/ 52 h 145"/>
                <a:gd name="T2" fmla="*/ 107 w 143"/>
                <a:gd name="T3" fmla="*/ 55 h 145"/>
                <a:gd name="T4" fmla="*/ 126 w 143"/>
                <a:gd name="T5" fmla="*/ 86 h 145"/>
                <a:gd name="T6" fmla="*/ 139 w 143"/>
                <a:gd name="T7" fmla="*/ 126 h 145"/>
                <a:gd name="T8" fmla="*/ 139 w 143"/>
                <a:gd name="T9" fmla="*/ 141 h 145"/>
                <a:gd name="T10" fmla="*/ 122 w 143"/>
                <a:gd name="T11" fmla="*/ 141 h 145"/>
                <a:gd name="T12" fmla="*/ 106 w 143"/>
                <a:gd name="T13" fmla="*/ 137 h 145"/>
                <a:gd name="T14" fmla="*/ 44 w 143"/>
                <a:gd name="T15" fmla="*/ 101 h 145"/>
                <a:gd name="T16" fmla="*/ 43 w 143"/>
                <a:gd name="T17" fmla="*/ 101 h 145"/>
                <a:gd name="T18" fmla="*/ 44 w 143"/>
                <a:gd name="T19" fmla="*/ 101 h 145"/>
                <a:gd name="T20" fmla="*/ 27 w 143"/>
                <a:gd name="T21" fmla="*/ 82 h 145"/>
                <a:gd name="T22" fmla="*/ 27 w 143"/>
                <a:gd name="T23" fmla="*/ 82 h 145"/>
                <a:gd name="T24" fmla="*/ 2 w 143"/>
                <a:gd name="T25" fmla="*/ 39 h 145"/>
                <a:gd name="T26" fmla="*/ 5 w 143"/>
                <a:gd name="T27" fmla="*/ 36 h 145"/>
                <a:gd name="T28" fmla="*/ 7 w 143"/>
                <a:gd name="T29" fmla="*/ 38 h 145"/>
                <a:gd name="T30" fmla="*/ 10 w 143"/>
                <a:gd name="T31" fmla="*/ 41 h 145"/>
                <a:gd name="T32" fmla="*/ 21 w 143"/>
                <a:gd name="T33" fmla="*/ 52 h 145"/>
                <a:gd name="T34" fmla="*/ 49 w 143"/>
                <a:gd name="T35" fmla="*/ 74 h 145"/>
                <a:gd name="T36" fmla="*/ 49 w 143"/>
                <a:gd name="T37" fmla="*/ 74 h 145"/>
                <a:gd name="T38" fmla="*/ 60 w 143"/>
                <a:gd name="T39" fmla="*/ 82 h 145"/>
                <a:gd name="T40" fmla="*/ 60 w 143"/>
                <a:gd name="T41" fmla="*/ 82 h 145"/>
                <a:gd name="T42" fmla="*/ 71 w 143"/>
                <a:gd name="T43" fmla="*/ 88 h 145"/>
                <a:gd name="T44" fmla="*/ 79 w 143"/>
                <a:gd name="T45" fmla="*/ 93 h 145"/>
                <a:gd name="T46" fmla="*/ 101 w 143"/>
                <a:gd name="T47" fmla="*/ 103 h 145"/>
                <a:gd name="T48" fmla="*/ 90 w 143"/>
                <a:gd name="T49" fmla="*/ 82 h 145"/>
                <a:gd name="T50" fmla="*/ 90 w 143"/>
                <a:gd name="T51" fmla="*/ 79 h 145"/>
                <a:gd name="T52" fmla="*/ 88 w 143"/>
                <a:gd name="T53" fmla="*/ 77 h 145"/>
                <a:gd name="T54" fmla="*/ 88 w 143"/>
                <a:gd name="T55" fmla="*/ 77 h 145"/>
                <a:gd name="T56" fmla="*/ 71 w 143"/>
                <a:gd name="T57" fmla="*/ 51 h 145"/>
                <a:gd name="T58" fmla="*/ 70 w 143"/>
                <a:gd name="T59" fmla="*/ 49 h 145"/>
                <a:gd name="T60" fmla="*/ 66 w 143"/>
                <a:gd name="T61" fmla="*/ 43 h 145"/>
                <a:gd name="T62" fmla="*/ 66 w 143"/>
                <a:gd name="T63" fmla="*/ 44 h 145"/>
                <a:gd name="T64" fmla="*/ 52 w 143"/>
                <a:gd name="T65" fmla="*/ 27 h 145"/>
                <a:gd name="T66" fmla="*/ 52 w 143"/>
                <a:gd name="T67" fmla="*/ 27 h 145"/>
                <a:gd name="T68" fmla="*/ 27 w 143"/>
                <a:gd name="T69" fmla="*/ 1 h 145"/>
                <a:gd name="T70" fmla="*/ 28 w 143"/>
                <a:gd name="T71" fmla="*/ 0 h 145"/>
                <a:gd name="T72" fmla="*/ 39 w 143"/>
                <a:gd name="T73" fmla="*/ 3 h 145"/>
                <a:gd name="T74" fmla="*/ 45 w 143"/>
                <a:gd name="T75" fmla="*/ 6 h 145"/>
                <a:gd name="T76" fmla="*/ 99 w 143"/>
                <a:gd name="T77" fmla="*/ 46 h 145"/>
                <a:gd name="T78" fmla="*/ 99 w 143"/>
                <a:gd name="T79" fmla="*/ 46 h 145"/>
                <a:gd name="T80" fmla="*/ 104 w 143"/>
                <a:gd name="T81" fmla="*/ 5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45">
                  <a:moveTo>
                    <a:pt x="104" y="52"/>
                  </a:moveTo>
                  <a:cubicBezTo>
                    <a:pt x="105" y="53"/>
                    <a:pt x="106" y="54"/>
                    <a:pt x="107" y="55"/>
                  </a:cubicBezTo>
                  <a:cubicBezTo>
                    <a:pt x="113" y="65"/>
                    <a:pt x="119" y="75"/>
                    <a:pt x="126" y="86"/>
                  </a:cubicBezTo>
                  <a:cubicBezTo>
                    <a:pt x="130" y="99"/>
                    <a:pt x="135" y="112"/>
                    <a:pt x="139" y="126"/>
                  </a:cubicBezTo>
                  <a:cubicBezTo>
                    <a:pt x="141" y="131"/>
                    <a:pt x="143" y="137"/>
                    <a:pt x="139" y="141"/>
                  </a:cubicBezTo>
                  <a:cubicBezTo>
                    <a:pt x="134" y="145"/>
                    <a:pt x="127" y="144"/>
                    <a:pt x="122" y="141"/>
                  </a:cubicBezTo>
                  <a:cubicBezTo>
                    <a:pt x="117" y="138"/>
                    <a:pt x="112" y="138"/>
                    <a:pt x="106" y="137"/>
                  </a:cubicBezTo>
                  <a:cubicBezTo>
                    <a:pt x="85" y="126"/>
                    <a:pt x="64" y="115"/>
                    <a:pt x="44" y="101"/>
                  </a:cubicBezTo>
                  <a:cubicBezTo>
                    <a:pt x="43" y="101"/>
                    <a:pt x="43" y="101"/>
                    <a:pt x="43" y="101"/>
                  </a:cubicBezTo>
                  <a:cubicBezTo>
                    <a:pt x="43" y="101"/>
                    <a:pt x="44" y="101"/>
                    <a:pt x="44" y="101"/>
                  </a:cubicBezTo>
                  <a:cubicBezTo>
                    <a:pt x="40" y="93"/>
                    <a:pt x="34" y="87"/>
                    <a:pt x="27" y="82"/>
                  </a:cubicBezTo>
                  <a:cubicBezTo>
                    <a:pt x="27" y="82"/>
                    <a:pt x="27" y="82"/>
                    <a:pt x="27" y="82"/>
                  </a:cubicBezTo>
                  <a:cubicBezTo>
                    <a:pt x="20" y="67"/>
                    <a:pt x="8" y="55"/>
                    <a:pt x="2" y="39"/>
                  </a:cubicBezTo>
                  <a:cubicBezTo>
                    <a:pt x="0" y="35"/>
                    <a:pt x="1" y="35"/>
                    <a:pt x="5" y="36"/>
                  </a:cubicBezTo>
                  <a:cubicBezTo>
                    <a:pt x="6" y="37"/>
                    <a:pt x="6" y="37"/>
                    <a:pt x="7" y="38"/>
                  </a:cubicBezTo>
                  <a:cubicBezTo>
                    <a:pt x="8" y="39"/>
                    <a:pt x="9" y="40"/>
                    <a:pt x="10" y="41"/>
                  </a:cubicBezTo>
                  <a:cubicBezTo>
                    <a:pt x="13" y="46"/>
                    <a:pt x="17" y="49"/>
                    <a:pt x="21" y="52"/>
                  </a:cubicBezTo>
                  <a:cubicBezTo>
                    <a:pt x="29" y="61"/>
                    <a:pt x="38" y="69"/>
                    <a:pt x="49" y="74"/>
                  </a:cubicBezTo>
                  <a:cubicBezTo>
                    <a:pt x="49" y="74"/>
                    <a:pt x="49" y="74"/>
                    <a:pt x="49" y="74"/>
                  </a:cubicBezTo>
                  <a:cubicBezTo>
                    <a:pt x="51" y="78"/>
                    <a:pt x="56" y="81"/>
                    <a:pt x="60" y="82"/>
                  </a:cubicBezTo>
                  <a:cubicBezTo>
                    <a:pt x="60" y="82"/>
                    <a:pt x="60" y="82"/>
                    <a:pt x="60" y="82"/>
                  </a:cubicBezTo>
                  <a:cubicBezTo>
                    <a:pt x="63" y="86"/>
                    <a:pt x="67" y="87"/>
                    <a:pt x="71" y="88"/>
                  </a:cubicBezTo>
                  <a:cubicBezTo>
                    <a:pt x="73" y="91"/>
                    <a:pt x="76" y="93"/>
                    <a:pt x="79" y="93"/>
                  </a:cubicBezTo>
                  <a:cubicBezTo>
                    <a:pt x="85" y="100"/>
                    <a:pt x="92" y="103"/>
                    <a:pt x="101" y="103"/>
                  </a:cubicBezTo>
                  <a:cubicBezTo>
                    <a:pt x="98" y="95"/>
                    <a:pt x="95" y="88"/>
                    <a:pt x="90" y="82"/>
                  </a:cubicBezTo>
                  <a:cubicBezTo>
                    <a:pt x="90" y="81"/>
                    <a:pt x="90" y="80"/>
                    <a:pt x="90" y="79"/>
                  </a:cubicBezTo>
                  <a:cubicBezTo>
                    <a:pt x="90" y="78"/>
                    <a:pt x="89" y="77"/>
                    <a:pt x="88" y="77"/>
                  </a:cubicBezTo>
                  <a:cubicBezTo>
                    <a:pt x="88" y="77"/>
                    <a:pt x="88" y="77"/>
                    <a:pt x="88" y="77"/>
                  </a:cubicBezTo>
                  <a:cubicBezTo>
                    <a:pt x="84" y="67"/>
                    <a:pt x="79" y="58"/>
                    <a:pt x="71" y="51"/>
                  </a:cubicBezTo>
                  <a:cubicBezTo>
                    <a:pt x="71" y="50"/>
                    <a:pt x="70" y="50"/>
                    <a:pt x="70" y="49"/>
                  </a:cubicBezTo>
                  <a:cubicBezTo>
                    <a:pt x="69" y="46"/>
                    <a:pt x="68" y="44"/>
                    <a:pt x="66" y="43"/>
                  </a:cubicBezTo>
                  <a:cubicBezTo>
                    <a:pt x="66" y="44"/>
                    <a:pt x="66" y="44"/>
                    <a:pt x="66" y="44"/>
                  </a:cubicBezTo>
                  <a:cubicBezTo>
                    <a:pt x="63" y="36"/>
                    <a:pt x="58" y="31"/>
                    <a:pt x="52" y="27"/>
                  </a:cubicBezTo>
                  <a:cubicBezTo>
                    <a:pt x="52" y="27"/>
                    <a:pt x="52" y="27"/>
                    <a:pt x="52" y="27"/>
                  </a:cubicBezTo>
                  <a:cubicBezTo>
                    <a:pt x="45" y="17"/>
                    <a:pt x="36" y="9"/>
                    <a:pt x="27" y="1"/>
                  </a:cubicBezTo>
                  <a:cubicBezTo>
                    <a:pt x="28" y="0"/>
                    <a:pt x="28" y="0"/>
                    <a:pt x="28" y="0"/>
                  </a:cubicBezTo>
                  <a:cubicBezTo>
                    <a:pt x="32" y="1"/>
                    <a:pt x="36" y="2"/>
                    <a:pt x="39" y="3"/>
                  </a:cubicBezTo>
                  <a:cubicBezTo>
                    <a:pt x="41" y="4"/>
                    <a:pt x="43" y="5"/>
                    <a:pt x="45" y="6"/>
                  </a:cubicBezTo>
                  <a:cubicBezTo>
                    <a:pt x="64" y="18"/>
                    <a:pt x="82" y="31"/>
                    <a:pt x="99" y="46"/>
                  </a:cubicBezTo>
                  <a:cubicBezTo>
                    <a:pt x="99" y="46"/>
                    <a:pt x="99" y="46"/>
                    <a:pt x="99" y="46"/>
                  </a:cubicBezTo>
                  <a:cubicBezTo>
                    <a:pt x="100" y="49"/>
                    <a:pt x="101" y="51"/>
                    <a:pt x="104" y="52"/>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 name="Freeform 10">
              <a:extLst>
                <a:ext uri="{FF2B5EF4-FFF2-40B4-BE49-F238E27FC236}">
                  <a16:creationId xmlns:a16="http://schemas.microsoft.com/office/drawing/2014/main" id="{A39B36E0-2368-1C3C-B652-A195141A81B0}"/>
                </a:ext>
              </a:extLst>
            </p:cNvPr>
            <p:cNvSpPr/>
            <p:nvPr/>
          </p:nvSpPr>
          <p:spPr bwMode="auto">
            <a:xfrm>
              <a:off x="717550" y="1084263"/>
              <a:ext cx="314325" cy="315913"/>
            </a:xfrm>
            <a:custGeom>
              <a:avLst/>
              <a:gdLst>
                <a:gd name="T0" fmla="*/ 56 w 140"/>
                <a:gd name="T1" fmla="*/ 33 h 141"/>
                <a:gd name="T2" fmla="*/ 110 w 140"/>
                <a:gd name="T3" fmla="*/ 0 h 141"/>
                <a:gd name="T4" fmla="*/ 40 w 140"/>
                <a:gd name="T5" fmla="*/ 102 h 141"/>
                <a:gd name="T6" fmla="*/ 140 w 140"/>
                <a:gd name="T7" fmla="*/ 35 h 141"/>
                <a:gd name="T8" fmla="*/ 108 w 140"/>
                <a:gd name="T9" fmla="*/ 87 h 141"/>
                <a:gd name="T10" fmla="*/ 19 w 140"/>
                <a:gd name="T11" fmla="*/ 137 h 141"/>
                <a:gd name="T12" fmla="*/ 4 w 140"/>
                <a:gd name="T13" fmla="*/ 122 h 141"/>
                <a:gd name="T14" fmla="*/ 25 w 140"/>
                <a:gd name="T15" fmla="*/ 69 h 141"/>
                <a:gd name="T16" fmla="*/ 26 w 140"/>
                <a:gd name="T17" fmla="*/ 68 h 141"/>
                <a:gd name="T18" fmla="*/ 26 w 140"/>
                <a:gd name="T19" fmla="*/ 68 h 141"/>
                <a:gd name="T20" fmla="*/ 28 w 140"/>
                <a:gd name="T21" fmla="*/ 64 h 141"/>
                <a:gd name="T22" fmla="*/ 30 w 140"/>
                <a:gd name="T23" fmla="*/ 62 h 141"/>
                <a:gd name="T24" fmla="*/ 31 w 140"/>
                <a:gd name="T25" fmla="*/ 59 h 141"/>
                <a:gd name="T26" fmla="*/ 34 w 140"/>
                <a:gd name="T27" fmla="*/ 56 h 141"/>
                <a:gd name="T28" fmla="*/ 37 w 140"/>
                <a:gd name="T29" fmla="*/ 51 h 141"/>
                <a:gd name="T30" fmla="*/ 53 w 140"/>
                <a:gd name="T31" fmla="*/ 34 h 141"/>
                <a:gd name="T32" fmla="*/ 56 w 140"/>
                <a:gd name="T33" fmla="*/ 3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0" h="141">
                  <a:moveTo>
                    <a:pt x="56" y="33"/>
                  </a:moveTo>
                  <a:cubicBezTo>
                    <a:pt x="73" y="21"/>
                    <a:pt x="89" y="7"/>
                    <a:pt x="110" y="0"/>
                  </a:cubicBezTo>
                  <a:cubicBezTo>
                    <a:pt x="81" y="28"/>
                    <a:pt x="59" y="62"/>
                    <a:pt x="40" y="102"/>
                  </a:cubicBezTo>
                  <a:cubicBezTo>
                    <a:pt x="82" y="87"/>
                    <a:pt x="111" y="61"/>
                    <a:pt x="140" y="35"/>
                  </a:cubicBezTo>
                  <a:cubicBezTo>
                    <a:pt x="134" y="56"/>
                    <a:pt x="120" y="71"/>
                    <a:pt x="108" y="87"/>
                  </a:cubicBezTo>
                  <a:cubicBezTo>
                    <a:pt x="84" y="114"/>
                    <a:pt x="54" y="129"/>
                    <a:pt x="19" y="137"/>
                  </a:cubicBezTo>
                  <a:cubicBezTo>
                    <a:pt x="3" y="141"/>
                    <a:pt x="0" y="138"/>
                    <a:pt x="4" y="122"/>
                  </a:cubicBezTo>
                  <a:cubicBezTo>
                    <a:pt x="9" y="103"/>
                    <a:pt x="16" y="86"/>
                    <a:pt x="25" y="69"/>
                  </a:cubicBezTo>
                  <a:cubicBezTo>
                    <a:pt x="25" y="69"/>
                    <a:pt x="26" y="68"/>
                    <a:pt x="26" y="68"/>
                  </a:cubicBezTo>
                  <a:cubicBezTo>
                    <a:pt x="26" y="68"/>
                    <a:pt x="26" y="68"/>
                    <a:pt x="26" y="68"/>
                  </a:cubicBezTo>
                  <a:cubicBezTo>
                    <a:pt x="26" y="66"/>
                    <a:pt x="27" y="65"/>
                    <a:pt x="28" y="64"/>
                  </a:cubicBezTo>
                  <a:cubicBezTo>
                    <a:pt x="29" y="63"/>
                    <a:pt x="29" y="62"/>
                    <a:pt x="30" y="62"/>
                  </a:cubicBezTo>
                  <a:cubicBezTo>
                    <a:pt x="31" y="61"/>
                    <a:pt x="31" y="60"/>
                    <a:pt x="31" y="59"/>
                  </a:cubicBezTo>
                  <a:cubicBezTo>
                    <a:pt x="32" y="58"/>
                    <a:pt x="33" y="57"/>
                    <a:pt x="34" y="56"/>
                  </a:cubicBezTo>
                  <a:cubicBezTo>
                    <a:pt x="35" y="55"/>
                    <a:pt x="36" y="53"/>
                    <a:pt x="37" y="51"/>
                  </a:cubicBezTo>
                  <a:cubicBezTo>
                    <a:pt x="44" y="47"/>
                    <a:pt x="49" y="41"/>
                    <a:pt x="53" y="34"/>
                  </a:cubicBezTo>
                  <a:cubicBezTo>
                    <a:pt x="54" y="34"/>
                    <a:pt x="55" y="34"/>
                    <a:pt x="56" y="3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 name="Freeform 11">
              <a:extLst>
                <a:ext uri="{FF2B5EF4-FFF2-40B4-BE49-F238E27FC236}">
                  <a16:creationId xmlns:a16="http://schemas.microsoft.com/office/drawing/2014/main" id="{0C876DF3-1BF5-097A-97D2-491E1B09027E}"/>
                </a:ext>
              </a:extLst>
            </p:cNvPr>
            <p:cNvSpPr/>
            <p:nvPr/>
          </p:nvSpPr>
          <p:spPr bwMode="auto">
            <a:xfrm>
              <a:off x="717550" y="468313"/>
              <a:ext cx="320675" cy="317500"/>
            </a:xfrm>
            <a:custGeom>
              <a:avLst/>
              <a:gdLst>
                <a:gd name="T0" fmla="*/ 100 w 143"/>
                <a:gd name="T1" fmla="*/ 129 h 142"/>
                <a:gd name="T2" fmla="*/ 105 w 143"/>
                <a:gd name="T3" fmla="*/ 133 h 142"/>
                <a:gd name="T4" fmla="*/ 108 w 143"/>
                <a:gd name="T5" fmla="*/ 136 h 142"/>
                <a:gd name="T6" fmla="*/ 108 w 143"/>
                <a:gd name="T7" fmla="*/ 136 h 142"/>
                <a:gd name="T8" fmla="*/ 109 w 143"/>
                <a:gd name="T9" fmla="*/ 138 h 142"/>
                <a:gd name="T10" fmla="*/ 105 w 143"/>
                <a:gd name="T11" fmla="*/ 142 h 142"/>
                <a:gd name="T12" fmla="*/ 67 w 143"/>
                <a:gd name="T13" fmla="*/ 118 h 142"/>
                <a:gd name="T14" fmla="*/ 67 w 143"/>
                <a:gd name="T15" fmla="*/ 119 h 142"/>
                <a:gd name="T16" fmla="*/ 64 w 143"/>
                <a:gd name="T17" fmla="*/ 116 h 142"/>
                <a:gd name="T18" fmla="*/ 64 w 143"/>
                <a:gd name="T19" fmla="*/ 116 h 142"/>
                <a:gd name="T20" fmla="*/ 61 w 143"/>
                <a:gd name="T21" fmla="*/ 113 h 142"/>
                <a:gd name="T22" fmla="*/ 61 w 143"/>
                <a:gd name="T23" fmla="*/ 113 h 142"/>
                <a:gd name="T24" fmla="*/ 58 w 143"/>
                <a:gd name="T25" fmla="*/ 111 h 142"/>
                <a:gd name="T26" fmla="*/ 58 w 143"/>
                <a:gd name="T27" fmla="*/ 111 h 142"/>
                <a:gd name="T28" fmla="*/ 47 w 143"/>
                <a:gd name="T29" fmla="*/ 100 h 142"/>
                <a:gd name="T30" fmla="*/ 46 w 143"/>
                <a:gd name="T31" fmla="*/ 100 h 142"/>
                <a:gd name="T32" fmla="*/ 44 w 143"/>
                <a:gd name="T33" fmla="*/ 98 h 142"/>
                <a:gd name="T34" fmla="*/ 44 w 143"/>
                <a:gd name="T35" fmla="*/ 97 h 142"/>
                <a:gd name="T36" fmla="*/ 34 w 143"/>
                <a:gd name="T37" fmla="*/ 85 h 142"/>
                <a:gd name="T38" fmla="*/ 32 w 143"/>
                <a:gd name="T39" fmla="*/ 83 h 142"/>
                <a:gd name="T40" fmla="*/ 28 w 143"/>
                <a:gd name="T41" fmla="*/ 77 h 142"/>
                <a:gd name="T42" fmla="*/ 28 w 143"/>
                <a:gd name="T43" fmla="*/ 77 h 142"/>
                <a:gd name="T44" fmla="*/ 26 w 143"/>
                <a:gd name="T45" fmla="*/ 74 h 142"/>
                <a:gd name="T46" fmla="*/ 23 w 143"/>
                <a:gd name="T47" fmla="*/ 69 h 142"/>
                <a:gd name="T48" fmla="*/ 20 w 143"/>
                <a:gd name="T49" fmla="*/ 65 h 142"/>
                <a:gd name="T50" fmla="*/ 20 w 143"/>
                <a:gd name="T51" fmla="*/ 64 h 142"/>
                <a:gd name="T52" fmla="*/ 18 w 143"/>
                <a:gd name="T53" fmla="*/ 60 h 142"/>
                <a:gd name="T54" fmla="*/ 16 w 143"/>
                <a:gd name="T55" fmla="*/ 55 h 142"/>
                <a:gd name="T56" fmla="*/ 15 w 143"/>
                <a:gd name="T57" fmla="*/ 52 h 142"/>
                <a:gd name="T58" fmla="*/ 5 w 143"/>
                <a:gd name="T59" fmla="*/ 21 h 142"/>
                <a:gd name="T60" fmla="*/ 20 w 143"/>
                <a:gd name="T61" fmla="*/ 4 h 142"/>
                <a:gd name="T62" fmla="*/ 126 w 143"/>
                <a:gd name="T63" fmla="*/ 77 h 142"/>
                <a:gd name="T64" fmla="*/ 133 w 143"/>
                <a:gd name="T65" fmla="*/ 86 h 142"/>
                <a:gd name="T66" fmla="*/ 133 w 143"/>
                <a:gd name="T67" fmla="*/ 86 h 142"/>
                <a:gd name="T68" fmla="*/ 135 w 143"/>
                <a:gd name="T69" fmla="*/ 89 h 142"/>
                <a:gd name="T70" fmla="*/ 143 w 143"/>
                <a:gd name="T71" fmla="*/ 108 h 142"/>
                <a:gd name="T72" fmla="*/ 142 w 143"/>
                <a:gd name="T73" fmla="*/ 115 h 142"/>
                <a:gd name="T74" fmla="*/ 41 w 143"/>
                <a:gd name="T75" fmla="*/ 41 h 142"/>
                <a:gd name="T76" fmla="*/ 79 w 143"/>
                <a:gd name="T77" fmla="*/ 105 h 142"/>
                <a:gd name="T78" fmla="*/ 83 w 143"/>
                <a:gd name="T79" fmla="*/ 110 h 142"/>
                <a:gd name="T80" fmla="*/ 84 w 143"/>
                <a:gd name="T81" fmla="*/ 110 h 142"/>
                <a:gd name="T82" fmla="*/ 86 w 143"/>
                <a:gd name="T83" fmla="*/ 113 h 142"/>
                <a:gd name="T84" fmla="*/ 96 w 143"/>
                <a:gd name="T85" fmla="*/ 125 h 142"/>
                <a:gd name="T86" fmla="*/ 100 w 143"/>
                <a:gd name="T87" fmla="*/ 129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3" h="142">
                  <a:moveTo>
                    <a:pt x="100" y="129"/>
                  </a:moveTo>
                  <a:cubicBezTo>
                    <a:pt x="102" y="130"/>
                    <a:pt x="103" y="131"/>
                    <a:pt x="105" y="133"/>
                  </a:cubicBezTo>
                  <a:cubicBezTo>
                    <a:pt x="106" y="134"/>
                    <a:pt x="107" y="135"/>
                    <a:pt x="108" y="136"/>
                  </a:cubicBezTo>
                  <a:cubicBezTo>
                    <a:pt x="108" y="136"/>
                    <a:pt x="108" y="136"/>
                    <a:pt x="108" y="136"/>
                  </a:cubicBezTo>
                  <a:cubicBezTo>
                    <a:pt x="108" y="136"/>
                    <a:pt x="109" y="137"/>
                    <a:pt x="109" y="138"/>
                  </a:cubicBezTo>
                  <a:cubicBezTo>
                    <a:pt x="108" y="139"/>
                    <a:pt x="107" y="141"/>
                    <a:pt x="105" y="142"/>
                  </a:cubicBezTo>
                  <a:cubicBezTo>
                    <a:pt x="92" y="134"/>
                    <a:pt x="80" y="126"/>
                    <a:pt x="67" y="118"/>
                  </a:cubicBezTo>
                  <a:cubicBezTo>
                    <a:pt x="67" y="118"/>
                    <a:pt x="67" y="119"/>
                    <a:pt x="67" y="119"/>
                  </a:cubicBezTo>
                  <a:cubicBezTo>
                    <a:pt x="66" y="118"/>
                    <a:pt x="65" y="117"/>
                    <a:pt x="64" y="116"/>
                  </a:cubicBezTo>
                  <a:cubicBezTo>
                    <a:pt x="64" y="116"/>
                    <a:pt x="64" y="116"/>
                    <a:pt x="64" y="116"/>
                  </a:cubicBezTo>
                  <a:cubicBezTo>
                    <a:pt x="63" y="115"/>
                    <a:pt x="62" y="114"/>
                    <a:pt x="61" y="113"/>
                  </a:cubicBezTo>
                  <a:cubicBezTo>
                    <a:pt x="61" y="113"/>
                    <a:pt x="61" y="113"/>
                    <a:pt x="61" y="113"/>
                  </a:cubicBezTo>
                  <a:cubicBezTo>
                    <a:pt x="60" y="112"/>
                    <a:pt x="59" y="112"/>
                    <a:pt x="58" y="111"/>
                  </a:cubicBezTo>
                  <a:cubicBezTo>
                    <a:pt x="58" y="111"/>
                    <a:pt x="58" y="111"/>
                    <a:pt x="58" y="111"/>
                  </a:cubicBezTo>
                  <a:cubicBezTo>
                    <a:pt x="56" y="106"/>
                    <a:pt x="52" y="102"/>
                    <a:pt x="47" y="100"/>
                  </a:cubicBezTo>
                  <a:cubicBezTo>
                    <a:pt x="47" y="100"/>
                    <a:pt x="46" y="100"/>
                    <a:pt x="46" y="100"/>
                  </a:cubicBezTo>
                  <a:cubicBezTo>
                    <a:pt x="46" y="99"/>
                    <a:pt x="45" y="98"/>
                    <a:pt x="44" y="98"/>
                  </a:cubicBezTo>
                  <a:cubicBezTo>
                    <a:pt x="44" y="98"/>
                    <a:pt x="44" y="97"/>
                    <a:pt x="44" y="97"/>
                  </a:cubicBezTo>
                  <a:cubicBezTo>
                    <a:pt x="42" y="92"/>
                    <a:pt x="38" y="89"/>
                    <a:pt x="34" y="85"/>
                  </a:cubicBezTo>
                  <a:cubicBezTo>
                    <a:pt x="33" y="84"/>
                    <a:pt x="32" y="84"/>
                    <a:pt x="32" y="83"/>
                  </a:cubicBezTo>
                  <a:cubicBezTo>
                    <a:pt x="31" y="81"/>
                    <a:pt x="31" y="78"/>
                    <a:pt x="28" y="77"/>
                  </a:cubicBezTo>
                  <a:cubicBezTo>
                    <a:pt x="28" y="77"/>
                    <a:pt x="28" y="77"/>
                    <a:pt x="28" y="77"/>
                  </a:cubicBezTo>
                  <a:cubicBezTo>
                    <a:pt x="27" y="76"/>
                    <a:pt x="26" y="75"/>
                    <a:pt x="26" y="74"/>
                  </a:cubicBezTo>
                  <a:cubicBezTo>
                    <a:pt x="25" y="72"/>
                    <a:pt x="24" y="71"/>
                    <a:pt x="23" y="69"/>
                  </a:cubicBezTo>
                  <a:cubicBezTo>
                    <a:pt x="22" y="68"/>
                    <a:pt x="21" y="66"/>
                    <a:pt x="20" y="65"/>
                  </a:cubicBezTo>
                  <a:cubicBezTo>
                    <a:pt x="21" y="65"/>
                    <a:pt x="20" y="64"/>
                    <a:pt x="20" y="64"/>
                  </a:cubicBezTo>
                  <a:cubicBezTo>
                    <a:pt x="19" y="62"/>
                    <a:pt x="18" y="61"/>
                    <a:pt x="18" y="60"/>
                  </a:cubicBezTo>
                  <a:cubicBezTo>
                    <a:pt x="17" y="58"/>
                    <a:pt x="17" y="57"/>
                    <a:pt x="16" y="55"/>
                  </a:cubicBezTo>
                  <a:cubicBezTo>
                    <a:pt x="16" y="54"/>
                    <a:pt x="15" y="53"/>
                    <a:pt x="15" y="52"/>
                  </a:cubicBezTo>
                  <a:cubicBezTo>
                    <a:pt x="11" y="42"/>
                    <a:pt x="8" y="31"/>
                    <a:pt x="5" y="21"/>
                  </a:cubicBezTo>
                  <a:cubicBezTo>
                    <a:pt x="0" y="2"/>
                    <a:pt x="2" y="0"/>
                    <a:pt x="20" y="4"/>
                  </a:cubicBezTo>
                  <a:cubicBezTo>
                    <a:pt x="65" y="14"/>
                    <a:pt x="101" y="39"/>
                    <a:pt x="126" y="77"/>
                  </a:cubicBezTo>
                  <a:cubicBezTo>
                    <a:pt x="127" y="81"/>
                    <a:pt x="128" y="85"/>
                    <a:pt x="133" y="86"/>
                  </a:cubicBezTo>
                  <a:cubicBezTo>
                    <a:pt x="133" y="86"/>
                    <a:pt x="133" y="86"/>
                    <a:pt x="133" y="86"/>
                  </a:cubicBezTo>
                  <a:cubicBezTo>
                    <a:pt x="134" y="87"/>
                    <a:pt x="135" y="88"/>
                    <a:pt x="135" y="89"/>
                  </a:cubicBezTo>
                  <a:cubicBezTo>
                    <a:pt x="138" y="96"/>
                    <a:pt x="140" y="102"/>
                    <a:pt x="143" y="108"/>
                  </a:cubicBezTo>
                  <a:cubicBezTo>
                    <a:pt x="143" y="109"/>
                    <a:pt x="143" y="111"/>
                    <a:pt x="142" y="115"/>
                  </a:cubicBezTo>
                  <a:cubicBezTo>
                    <a:pt x="114" y="83"/>
                    <a:pt x="82" y="59"/>
                    <a:pt x="41" y="41"/>
                  </a:cubicBezTo>
                  <a:cubicBezTo>
                    <a:pt x="50" y="67"/>
                    <a:pt x="64" y="86"/>
                    <a:pt x="79" y="105"/>
                  </a:cubicBezTo>
                  <a:cubicBezTo>
                    <a:pt x="78" y="108"/>
                    <a:pt x="80" y="110"/>
                    <a:pt x="83" y="110"/>
                  </a:cubicBezTo>
                  <a:cubicBezTo>
                    <a:pt x="83" y="110"/>
                    <a:pt x="84" y="110"/>
                    <a:pt x="84" y="110"/>
                  </a:cubicBezTo>
                  <a:cubicBezTo>
                    <a:pt x="84" y="111"/>
                    <a:pt x="85" y="112"/>
                    <a:pt x="86" y="113"/>
                  </a:cubicBezTo>
                  <a:cubicBezTo>
                    <a:pt x="88" y="118"/>
                    <a:pt x="92" y="121"/>
                    <a:pt x="96" y="125"/>
                  </a:cubicBezTo>
                  <a:cubicBezTo>
                    <a:pt x="97" y="127"/>
                    <a:pt x="97" y="128"/>
                    <a:pt x="100" y="129"/>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 name="Freeform 12">
              <a:extLst>
                <a:ext uri="{FF2B5EF4-FFF2-40B4-BE49-F238E27FC236}">
                  <a16:creationId xmlns:a16="http://schemas.microsoft.com/office/drawing/2014/main" id="{E48F5872-65CE-048C-CB45-2F66064C1AD4}"/>
                </a:ext>
              </a:extLst>
            </p:cNvPr>
            <p:cNvSpPr/>
            <p:nvPr/>
          </p:nvSpPr>
          <p:spPr bwMode="auto">
            <a:xfrm>
              <a:off x="977900" y="1171576"/>
              <a:ext cx="200025" cy="396875"/>
            </a:xfrm>
            <a:custGeom>
              <a:avLst/>
              <a:gdLst>
                <a:gd name="T0" fmla="*/ 3 w 89"/>
                <a:gd name="T1" fmla="*/ 122 h 177"/>
                <a:gd name="T2" fmla="*/ 34 w 89"/>
                <a:gd name="T3" fmla="*/ 7 h 177"/>
                <a:gd name="T4" fmla="*/ 41 w 89"/>
                <a:gd name="T5" fmla="*/ 2 h 177"/>
                <a:gd name="T6" fmla="*/ 42 w 89"/>
                <a:gd name="T7" fmla="*/ 9 h 177"/>
                <a:gd name="T8" fmla="*/ 41 w 89"/>
                <a:gd name="T9" fmla="*/ 11 h 177"/>
                <a:gd name="T10" fmla="*/ 40 w 89"/>
                <a:gd name="T11" fmla="*/ 14 h 177"/>
                <a:gd name="T12" fmla="*/ 39 w 89"/>
                <a:gd name="T13" fmla="*/ 20 h 177"/>
                <a:gd name="T14" fmla="*/ 38 w 89"/>
                <a:gd name="T15" fmla="*/ 22 h 177"/>
                <a:gd name="T16" fmla="*/ 38 w 89"/>
                <a:gd name="T17" fmla="*/ 22 h 177"/>
                <a:gd name="T18" fmla="*/ 34 w 89"/>
                <a:gd name="T19" fmla="*/ 34 h 177"/>
                <a:gd name="T20" fmla="*/ 34 w 89"/>
                <a:gd name="T21" fmla="*/ 42 h 177"/>
                <a:gd name="T22" fmla="*/ 33 w 89"/>
                <a:gd name="T23" fmla="*/ 47 h 177"/>
                <a:gd name="T24" fmla="*/ 33 w 89"/>
                <a:gd name="T25" fmla="*/ 49 h 177"/>
                <a:gd name="T26" fmla="*/ 30 w 89"/>
                <a:gd name="T27" fmla="*/ 67 h 177"/>
                <a:gd name="T28" fmla="*/ 30 w 89"/>
                <a:gd name="T29" fmla="*/ 71 h 177"/>
                <a:gd name="T30" fmla="*/ 29 w 89"/>
                <a:gd name="T31" fmla="*/ 75 h 177"/>
                <a:gd name="T32" fmla="*/ 29 w 89"/>
                <a:gd name="T33" fmla="*/ 81 h 177"/>
                <a:gd name="T34" fmla="*/ 29 w 89"/>
                <a:gd name="T35" fmla="*/ 82 h 177"/>
                <a:gd name="T36" fmla="*/ 30 w 89"/>
                <a:gd name="T37" fmla="*/ 84 h 177"/>
                <a:gd name="T38" fmla="*/ 32 w 89"/>
                <a:gd name="T39" fmla="*/ 123 h 177"/>
                <a:gd name="T40" fmla="*/ 58 w 89"/>
                <a:gd name="T41" fmla="*/ 83 h 177"/>
                <a:gd name="T42" fmla="*/ 58 w 89"/>
                <a:gd name="T43" fmla="*/ 72 h 177"/>
                <a:gd name="T44" fmla="*/ 58 w 89"/>
                <a:gd name="T45" fmla="*/ 72 h 177"/>
                <a:gd name="T46" fmla="*/ 61 w 89"/>
                <a:gd name="T47" fmla="*/ 73 h 177"/>
                <a:gd name="T48" fmla="*/ 83 w 89"/>
                <a:gd name="T49" fmla="*/ 12 h 177"/>
                <a:gd name="T50" fmla="*/ 83 w 89"/>
                <a:gd name="T51" fmla="*/ 12 h 177"/>
                <a:gd name="T52" fmla="*/ 87 w 89"/>
                <a:gd name="T53" fmla="*/ 32 h 177"/>
                <a:gd name="T54" fmla="*/ 83 w 89"/>
                <a:gd name="T55" fmla="*/ 78 h 177"/>
                <a:gd name="T56" fmla="*/ 83 w 89"/>
                <a:gd name="T57" fmla="*/ 80 h 177"/>
                <a:gd name="T58" fmla="*/ 55 w 89"/>
                <a:gd name="T59" fmla="*/ 141 h 177"/>
                <a:gd name="T60" fmla="*/ 55 w 89"/>
                <a:gd name="T61" fmla="*/ 141 h 177"/>
                <a:gd name="T62" fmla="*/ 42 w 89"/>
                <a:gd name="T63" fmla="*/ 155 h 177"/>
                <a:gd name="T64" fmla="*/ 42 w 89"/>
                <a:gd name="T65" fmla="*/ 155 h 177"/>
                <a:gd name="T66" fmla="*/ 27 w 89"/>
                <a:gd name="T67" fmla="*/ 169 h 177"/>
                <a:gd name="T68" fmla="*/ 14 w 89"/>
                <a:gd name="T69" fmla="*/ 166 h 177"/>
                <a:gd name="T70" fmla="*/ 6 w 89"/>
                <a:gd name="T71" fmla="*/ 144 h 177"/>
                <a:gd name="T72" fmla="*/ 5 w 89"/>
                <a:gd name="T73" fmla="*/ 136 h 177"/>
                <a:gd name="T74" fmla="*/ 4 w 89"/>
                <a:gd name="T75" fmla="*/ 130 h 177"/>
                <a:gd name="T76" fmla="*/ 3 w 89"/>
                <a:gd name="T77" fmla="*/ 122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9" h="177">
                  <a:moveTo>
                    <a:pt x="3" y="122"/>
                  </a:moveTo>
                  <a:cubicBezTo>
                    <a:pt x="0" y="80"/>
                    <a:pt x="14" y="43"/>
                    <a:pt x="34" y="7"/>
                  </a:cubicBezTo>
                  <a:cubicBezTo>
                    <a:pt x="36" y="5"/>
                    <a:pt x="36" y="0"/>
                    <a:pt x="41" y="2"/>
                  </a:cubicBezTo>
                  <a:cubicBezTo>
                    <a:pt x="42" y="3"/>
                    <a:pt x="41" y="7"/>
                    <a:pt x="42" y="9"/>
                  </a:cubicBezTo>
                  <a:cubicBezTo>
                    <a:pt x="41" y="9"/>
                    <a:pt x="41" y="10"/>
                    <a:pt x="41" y="11"/>
                  </a:cubicBezTo>
                  <a:cubicBezTo>
                    <a:pt x="41" y="12"/>
                    <a:pt x="40" y="13"/>
                    <a:pt x="40" y="14"/>
                  </a:cubicBezTo>
                  <a:cubicBezTo>
                    <a:pt x="40" y="16"/>
                    <a:pt x="39" y="18"/>
                    <a:pt x="39" y="20"/>
                  </a:cubicBezTo>
                  <a:cubicBezTo>
                    <a:pt x="38" y="21"/>
                    <a:pt x="38" y="21"/>
                    <a:pt x="38" y="22"/>
                  </a:cubicBezTo>
                  <a:cubicBezTo>
                    <a:pt x="38" y="22"/>
                    <a:pt x="38" y="22"/>
                    <a:pt x="38" y="22"/>
                  </a:cubicBezTo>
                  <a:cubicBezTo>
                    <a:pt x="35" y="26"/>
                    <a:pt x="34" y="29"/>
                    <a:pt x="34" y="34"/>
                  </a:cubicBezTo>
                  <a:cubicBezTo>
                    <a:pt x="34" y="36"/>
                    <a:pt x="34" y="39"/>
                    <a:pt x="34" y="42"/>
                  </a:cubicBezTo>
                  <a:cubicBezTo>
                    <a:pt x="34" y="44"/>
                    <a:pt x="33" y="46"/>
                    <a:pt x="33" y="47"/>
                  </a:cubicBezTo>
                  <a:cubicBezTo>
                    <a:pt x="33" y="48"/>
                    <a:pt x="33" y="49"/>
                    <a:pt x="33" y="49"/>
                  </a:cubicBezTo>
                  <a:cubicBezTo>
                    <a:pt x="30" y="55"/>
                    <a:pt x="30" y="61"/>
                    <a:pt x="30" y="67"/>
                  </a:cubicBezTo>
                  <a:cubicBezTo>
                    <a:pt x="30" y="68"/>
                    <a:pt x="30" y="70"/>
                    <a:pt x="30" y="71"/>
                  </a:cubicBezTo>
                  <a:cubicBezTo>
                    <a:pt x="29" y="72"/>
                    <a:pt x="28" y="73"/>
                    <a:pt x="29" y="75"/>
                  </a:cubicBezTo>
                  <a:cubicBezTo>
                    <a:pt x="29" y="77"/>
                    <a:pt x="29" y="79"/>
                    <a:pt x="29" y="81"/>
                  </a:cubicBezTo>
                  <a:cubicBezTo>
                    <a:pt x="29" y="81"/>
                    <a:pt x="29" y="82"/>
                    <a:pt x="29" y="82"/>
                  </a:cubicBezTo>
                  <a:cubicBezTo>
                    <a:pt x="29" y="83"/>
                    <a:pt x="30" y="83"/>
                    <a:pt x="30" y="84"/>
                  </a:cubicBezTo>
                  <a:cubicBezTo>
                    <a:pt x="30" y="97"/>
                    <a:pt x="29" y="109"/>
                    <a:pt x="32" y="123"/>
                  </a:cubicBezTo>
                  <a:cubicBezTo>
                    <a:pt x="43" y="110"/>
                    <a:pt x="50" y="97"/>
                    <a:pt x="58" y="83"/>
                  </a:cubicBezTo>
                  <a:cubicBezTo>
                    <a:pt x="60" y="80"/>
                    <a:pt x="62" y="76"/>
                    <a:pt x="58" y="72"/>
                  </a:cubicBezTo>
                  <a:cubicBezTo>
                    <a:pt x="58" y="72"/>
                    <a:pt x="58" y="72"/>
                    <a:pt x="58" y="72"/>
                  </a:cubicBezTo>
                  <a:cubicBezTo>
                    <a:pt x="59" y="74"/>
                    <a:pt x="60" y="74"/>
                    <a:pt x="61" y="73"/>
                  </a:cubicBezTo>
                  <a:cubicBezTo>
                    <a:pt x="74" y="54"/>
                    <a:pt x="77" y="33"/>
                    <a:pt x="83" y="12"/>
                  </a:cubicBezTo>
                  <a:cubicBezTo>
                    <a:pt x="83" y="12"/>
                    <a:pt x="83" y="12"/>
                    <a:pt x="83" y="12"/>
                  </a:cubicBezTo>
                  <a:cubicBezTo>
                    <a:pt x="89" y="18"/>
                    <a:pt x="86" y="25"/>
                    <a:pt x="87" y="32"/>
                  </a:cubicBezTo>
                  <a:cubicBezTo>
                    <a:pt x="88" y="48"/>
                    <a:pt x="83" y="62"/>
                    <a:pt x="83" y="78"/>
                  </a:cubicBezTo>
                  <a:cubicBezTo>
                    <a:pt x="83" y="78"/>
                    <a:pt x="82" y="79"/>
                    <a:pt x="83" y="80"/>
                  </a:cubicBezTo>
                  <a:cubicBezTo>
                    <a:pt x="76" y="101"/>
                    <a:pt x="64" y="121"/>
                    <a:pt x="55" y="141"/>
                  </a:cubicBezTo>
                  <a:cubicBezTo>
                    <a:pt x="55" y="141"/>
                    <a:pt x="55" y="141"/>
                    <a:pt x="55" y="141"/>
                  </a:cubicBezTo>
                  <a:cubicBezTo>
                    <a:pt x="49" y="144"/>
                    <a:pt x="45" y="149"/>
                    <a:pt x="42" y="155"/>
                  </a:cubicBezTo>
                  <a:cubicBezTo>
                    <a:pt x="42" y="155"/>
                    <a:pt x="42" y="155"/>
                    <a:pt x="42" y="155"/>
                  </a:cubicBezTo>
                  <a:cubicBezTo>
                    <a:pt x="37" y="160"/>
                    <a:pt x="31" y="164"/>
                    <a:pt x="27" y="169"/>
                  </a:cubicBezTo>
                  <a:cubicBezTo>
                    <a:pt x="20" y="177"/>
                    <a:pt x="16" y="174"/>
                    <a:pt x="14" y="166"/>
                  </a:cubicBezTo>
                  <a:cubicBezTo>
                    <a:pt x="11" y="158"/>
                    <a:pt x="8" y="151"/>
                    <a:pt x="6" y="144"/>
                  </a:cubicBezTo>
                  <a:cubicBezTo>
                    <a:pt x="5" y="141"/>
                    <a:pt x="5" y="139"/>
                    <a:pt x="5" y="136"/>
                  </a:cubicBezTo>
                  <a:cubicBezTo>
                    <a:pt x="6" y="134"/>
                    <a:pt x="6" y="132"/>
                    <a:pt x="4" y="130"/>
                  </a:cubicBezTo>
                  <a:cubicBezTo>
                    <a:pt x="3" y="127"/>
                    <a:pt x="3" y="125"/>
                    <a:pt x="3" y="122"/>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 name="Freeform 13">
              <a:extLst>
                <a:ext uri="{FF2B5EF4-FFF2-40B4-BE49-F238E27FC236}">
                  <a16:creationId xmlns:a16="http://schemas.microsoft.com/office/drawing/2014/main" id="{A0ABE960-C259-5F90-F644-1911958D765F}"/>
                </a:ext>
              </a:extLst>
            </p:cNvPr>
            <p:cNvSpPr/>
            <p:nvPr/>
          </p:nvSpPr>
          <p:spPr bwMode="auto">
            <a:xfrm>
              <a:off x="976313" y="300038"/>
              <a:ext cx="203200" cy="385763"/>
            </a:xfrm>
            <a:custGeom>
              <a:avLst/>
              <a:gdLst>
                <a:gd name="T0" fmla="*/ 12 w 91"/>
                <a:gd name="T1" fmla="*/ 123 h 172"/>
                <a:gd name="T2" fmla="*/ 12 w 91"/>
                <a:gd name="T3" fmla="*/ 14 h 172"/>
                <a:gd name="T4" fmla="*/ 28 w 91"/>
                <a:gd name="T5" fmla="*/ 9 h 172"/>
                <a:gd name="T6" fmla="*/ 87 w 91"/>
                <a:gd name="T7" fmla="*/ 158 h 172"/>
                <a:gd name="T8" fmla="*/ 85 w 91"/>
                <a:gd name="T9" fmla="*/ 164 h 172"/>
                <a:gd name="T10" fmla="*/ 32 w 91"/>
                <a:gd name="T11" fmla="*/ 54 h 172"/>
                <a:gd name="T12" fmla="*/ 34 w 91"/>
                <a:gd name="T13" fmla="*/ 137 h 172"/>
                <a:gd name="T14" fmla="*/ 39 w 91"/>
                <a:gd name="T15" fmla="*/ 165 h 172"/>
                <a:gd name="T16" fmla="*/ 35 w 91"/>
                <a:gd name="T17" fmla="*/ 172 h 172"/>
                <a:gd name="T18" fmla="*/ 32 w 91"/>
                <a:gd name="T19" fmla="*/ 166 h 172"/>
                <a:gd name="T20" fmla="*/ 32 w 91"/>
                <a:gd name="T21" fmla="*/ 166 h 172"/>
                <a:gd name="T22" fmla="*/ 29 w 91"/>
                <a:gd name="T23" fmla="*/ 162 h 172"/>
                <a:gd name="T24" fmla="*/ 29 w 91"/>
                <a:gd name="T25" fmla="*/ 161 h 172"/>
                <a:gd name="T26" fmla="*/ 26 w 91"/>
                <a:gd name="T27" fmla="*/ 158 h 172"/>
                <a:gd name="T28" fmla="*/ 26 w 91"/>
                <a:gd name="T29" fmla="*/ 158 h 172"/>
                <a:gd name="T30" fmla="*/ 24 w 91"/>
                <a:gd name="T31" fmla="*/ 152 h 172"/>
                <a:gd name="T32" fmla="*/ 23 w 91"/>
                <a:gd name="T33" fmla="*/ 150 h 172"/>
                <a:gd name="T34" fmla="*/ 21 w 91"/>
                <a:gd name="T35" fmla="*/ 146 h 172"/>
                <a:gd name="T36" fmla="*/ 18 w 91"/>
                <a:gd name="T37" fmla="*/ 141 h 172"/>
                <a:gd name="T38" fmla="*/ 12 w 91"/>
                <a:gd name="T39" fmla="*/ 123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1" h="172">
                  <a:moveTo>
                    <a:pt x="12" y="123"/>
                  </a:moveTo>
                  <a:cubicBezTo>
                    <a:pt x="0" y="87"/>
                    <a:pt x="1" y="50"/>
                    <a:pt x="12" y="14"/>
                  </a:cubicBezTo>
                  <a:cubicBezTo>
                    <a:pt x="16" y="1"/>
                    <a:pt x="18" y="0"/>
                    <a:pt x="28" y="9"/>
                  </a:cubicBezTo>
                  <a:cubicBezTo>
                    <a:pt x="74" y="48"/>
                    <a:pt x="91" y="99"/>
                    <a:pt x="87" y="158"/>
                  </a:cubicBezTo>
                  <a:cubicBezTo>
                    <a:pt x="87" y="160"/>
                    <a:pt x="87" y="162"/>
                    <a:pt x="85" y="164"/>
                  </a:cubicBezTo>
                  <a:cubicBezTo>
                    <a:pt x="73" y="125"/>
                    <a:pt x="58" y="89"/>
                    <a:pt x="32" y="54"/>
                  </a:cubicBezTo>
                  <a:cubicBezTo>
                    <a:pt x="27" y="83"/>
                    <a:pt x="30" y="110"/>
                    <a:pt x="34" y="137"/>
                  </a:cubicBezTo>
                  <a:cubicBezTo>
                    <a:pt x="35" y="146"/>
                    <a:pt x="38" y="155"/>
                    <a:pt x="39" y="165"/>
                  </a:cubicBezTo>
                  <a:cubicBezTo>
                    <a:pt x="40" y="169"/>
                    <a:pt x="41" y="172"/>
                    <a:pt x="35" y="172"/>
                  </a:cubicBezTo>
                  <a:cubicBezTo>
                    <a:pt x="34" y="169"/>
                    <a:pt x="34" y="167"/>
                    <a:pt x="32" y="166"/>
                  </a:cubicBezTo>
                  <a:cubicBezTo>
                    <a:pt x="32" y="166"/>
                    <a:pt x="32" y="166"/>
                    <a:pt x="32" y="166"/>
                  </a:cubicBezTo>
                  <a:cubicBezTo>
                    <a:pt x="31" y="165"/>
                    <a:pt x="30" y="164"/>
                    <a:pt x="29" y="162"/>
                  </a:cubicBezTo>
                  <a:cubicBezTo>
                    <a:pt x="29" y="162"/>
                    <a:pt x="29" y="161"/>
                    <a:pt x="29" y="161"/>
                  </a:cubicBezTo>
                  <a:cubicBezTo>
                    <a:pt x="28" y="160"/>
                    <a:pt x="27" y="159"/>
                    <a:pt x="26" y="158"/>
                  </a:cubicBezTo>
                  <a:cubicBezTo>
                    <a:pt x="26" y="158"/>
                    <a:pt x="26" y="158"/>
                    <a:pt x="26" y="158"/>
                  </a:cubicBezTo>
                  <a:cubicBezTo>
                    <a:pt x="26" y="156"/>
                    <a:pt x="26" y="153"/>
                    <a:pt x="24" y="152"/>
                  </a:cubicBezTo>
                  <a:cubicBezTo>
                    <a:pt x="24" y="151"/>
                    <a:pt x="23" y="150"/>
                    <a:pt x="23" y="150"/>
                  </a:cubicBezTo>
                  <a:cubicBezTo>
                    <a:pt x="22" y="148"/>
                    <a:pt x="22" y="147"/>
                    <a:pt x="21" y="146"/>
                  </a:cubicBezTo>
                  <a:cubicBezTo>
                    <a:pt x="20" y="144"/>
                    <a:pt x="19" y="143"/>
                    <a:pt x="18" y="141"/>
                  </a:cubicBezTo>
                  <a:cubicBezTo>
                    <a:pt x="17" y="135"/>
                    <a:pt x="16" y="128"/>
                    <a:pt x="12" y="12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 name="Freeform 14">
              <a:extLst>
                <a:ext uri="{FF2B5EF4-FFF2-40B4-BE49-F238E27FC236}">
                  <a16:creationId xmlns:a16="http://schemas.microsoft.com/office/drawing/2014/main" id="{0B3A48CD-EEC7-DA90-C8B1-23790DD2489A}"/>
                </a:ext>
              </a:extLst>
            </p:cNvPr>
            <p:cNvSpPr/>
            <p:nvPr/>
          </p:nvSpPr>
          <p:spPr bwMode="auto">
            <a:xfrm>
              <a:off x="1196975" y="1173163"/>
              <a:ext cx="190500" cy="392113"/>
            </a:xfrm>
            <a:custGeom>
              <a:avLst/>
              <a:gdLst>
                <a:gd name="T0" fmla="*/ 60 w 85"/>
                <a:gd name="T1" fmla="*/ 167 h 175"/>
                <a:gd name="T2" fmla="*/ 32 w 85"/>
                <a:gd name="T3" fmla="*/ 138 h 175"/>
                <a:gd name="T4" fmla="*/ 30 w 85"/>
                <a:gd name="T5" fmla="*/ 133 h 175"/>
                <a:gd name="T6" fmla="*/ 29 w 85"/>
                <a:gd name="T7" fmla="*/ 132 h 175"/>
                <a:gd name="T8" fmla="*/ 22 w 85"/>
                <a:gd name="T9" fmla="*/ 120 h 175"/>
                <a:gd name="T10" fmla="*/ 22 w 85"/>
                <a:gd name="T11" fmla="*/ 120 h 175"/>
                <a:gd name="T12" fmla="*/ 18 w 85"/>
                <a:gd name="T13" fmla="*/ 113 h 175"/>
                <a:gd name="T14" fmla="*/ 18 w 85"/>
                <a:gd name="T15" fmla="*/ 113 h 175"/>
                <a:gd name="T16" fmla="*/ 16 w 85"/>
                <a:gd name="T17" fmla="*/ 109 h 175"/>
                <a:gd name="T18" fmla="*/ 16 w 85"/>
                <a:gd name="T19" fmla="*/ 110 h 175"/>
                <a:gd name="T20" fmla="*/ 13 w 85"/>
                <a:gd name="T21" fmla="*/ 101 h 175"/>
                <a:gd name="T22" fmla="*/ 11 w 85"/>
                <a:gd name="T23" fmla="*/ 96 h 175"/>
                <a:gd name="T24" fmla="*/ 10 w 85"/>
                <a:gd name="T25" fmla="*/ 93 h 175"/>
                <a:gd name="T26" fmla="*/ 10 w 85"/>
                <a:gd name="T27" fmla="*/ 91 h 175"/>
                <a:gd name="T28" fmla="*/ 8 w 85"/>
                <a:gd name="T29" fmla="*/ 87 h 175"/>
                <a:gd name="T30" fmla="*/ 8 w 85"/>
                <a:gd name="T31" fmla="*/ 87 h 175"/>
                <a:gd name="T32" fmla="*/ 2 w 85"/>
                <a:gd name="T33" fmla="*/ 60 h 175"/>
                <a:gd name="T34" fmla="*/ 2 w 85"/>
                <a:gd name="T35" fmla="*/ 60 h 175"/>
                <a:gd name="T36" fmla="*/ 2 w 85"/>
                <a:gd name="T37" fmla="*/ 11 h 175"/>
                <a:gd name="T38" fmla="*/ 2 w 85"/>
                <a:gd name="T39" fmla="*/ 11 h 175"/>
                <a:gd name="T40" fmla="*/ 3 w 85"/>
                <a:gd name="T41" fmla="*/ 11 h 175"/>
                <a:gd name="T42" fmla="*/ 4 w 85"/>
                <a:gd name="T43" fmla="*/ 11 h 175"/>
                <a:gd name="T44" fmla="*/ 4 w 85"/>
                <a:gd name="T45" fmla="*/ 11 h 175"/>
                <a:gd name="T46" fmla="*/ 12 w 85"/>
                <a:gd name="T47" fmla="*/ 33 h 175"/>
                <a:gd name="T48" fmla="*/ 12 w 85"/>
                <a:gd name="T49" fmla="*/ 33 h 175"/>
                <a:gd name="T50" fmla="*/ 17 w 85"/>
                <a:gd name="T51" fmla="*/ 51 h 175"/>
                <a:gd name="T52" fmla="*/ 17 w 85"/>
                <a:gd name="T53" fmla="*/ 52 h 175"/>
                <a:gd name="T54" fmla="*/ 17 w 85"/>
                <a:gd name="T55" fmla="*/ 52 h 175"/>
                <a:gd name="T56" fmla="*/ 37 w 85"/>
                <a:gd name="T57" fmla="*/ 93 h 175"/>
                <a:gd name="T58" fmla="*/ 38 w 85"/>
                <a:gd name="T59" fmla="*/ 93 h 175"/>
                <a:gd name="T60" fmla="*/ 50 w 85"/>
                <a:gd name="T61" fmla="*/ 115 h 175"/>
                <a:gd name="T62" fmla="*/ 56 w 85"/>
                <a:gd name="T63" fmla="*/ 120 h 175"/>
                <a:gd name="T64" fmla="*/ 60 w 85"/>
                <a:gd name="T65" fmla="*/ 113 h 175"/>
                <a:gd name="T66" fmla="*/ 54 w 85"/>
                <a:gd name="T67" fmla="*/ 44 h 175"/>
                <a:gd name="T68" fmla="*/ 53 w 85"/>
                <a:gd name="T69" fmla="*/ 36 h 175"/>
                <a:gd name="T70" fmla="*/ 47 w 85"/>
                <a:gd name="T71" fmla="*/ 0 h 175"/>
                <a:gd name="T72" fmla="*/ 85 w 85"/>
                <a:gd name="T73" fmla="*/ 97 h 175"/>
                <a:gd name="T74" fmla="*/ 79 w 85"/>
                <a:gd name="T75" fmla="*/ 154 h 175"/>
                <a:gd name="T76" fmla="*/ 78 w 85"/>
                <a:gd name="T77" fmla="*/ 156 h 175"/>
                <a:gd name="T78" fmla="*/ 73 w 85"/>
                <a:gd name="T79" fmla="*/ 173 h 175"/>
                <a:gd name="T80" fmla="*/ 72 w 85"/>
                <a:gd name="T81" fmla="*/ 174 h 175"/>
                <a:gd name="T82" fmla="*/ 71 w 85"/>
                <a:gd name="T83" fmla="*/ 175 h 175"/>
                <a:gd name="T84" fmla="*/ 69 w 85"/>
                <a:gd name="T85" fmla="*/ 174 h 175"/>
                <a:gd name="T86" fmla="*/ 68 w 85"/>
                <a:gd name="T87" fmla="*/ 174 h 175"/>
                <a:gd name="T88" fmla="*/ 60 w 85"/>
                <a:gd name="T89" fmla="*/ 16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5" h="175">
                  <a:moveTo>
                    <a:pt x="60" y="167"/>
                  </a:moveTo>
                  <a:cubicBezTo>
                    <a:pt x="50" y="157"/>
                    <a:pt x="41" y="148"/>
                    <a:pt x="32" y="138"/>
                  </a:cubicBezTo>
                  <a:cubicBezTo>
                    <a:pt x="35" y="134"/>
                    <a:pt x="31" y="134"/>
                    <a:pt x="30" y="133"/>
                  </a:cubicBezTo>
                  <a:cubicBezTo>
                    <a:pt x="30" y="133"/>
                    <a:pt x="30" y="132"/>
                    <a:pt x="29" y="132"/>
                  </a:cubicBezTo>
                  <a:cubicBezTo>
                    <a:pt x="28" y="127"/>
                    <a:pt x="27" y="122"/>
                    <a:pt x="22" y="120"/>
                  </a:cubicBezTo>
                  <a:cubicBezTo>
                    <a:pt x="22" y="120"/>
                    <a:pt x="22" y="120"/>
                    <a:pt x="22" y="120"/>
                  </a:cubicBezTo>
                  <a:cubicBezTo>
                    <a:pt x="22" y="117"/>
                    <a:pt x="21" y="114"/>
                    <a:pt x="18" y="113"/>
                  </a:cubicBezTo>
                  <a:cubicBezTo>
                    <a:pt x="18" y="113"/>
                    <a:pt x="18" y="113"/>
                    <a:pt x="18" y="113"/>
                  </a:cubicBezTo>
                  <a:cubicBezTo>
                    <a:pt x="17" y="111"/>
                    <a:pt x="17" y="110"/>
                    <a:pt x="16" y="109"/>
                  </a:cubicBezTo>
                  <a:cubicBezTo>
                    <a:pt x="16" y="109"/>
                    <a:pt x="16" y="110"/>
                    <a:pt x="16" y="110"/>
                  </a:cubicBezTo>
                  <a:cubicBezTo>
                    <a:pt x="16" y="106"/>
                    <a:pt x="16" y="103"/>
                    <a:pt x="13" y="101"/>
                  </a:cubicBezTo>
                  <a:cubicBezTo>
                    <a:pt x="12" y="99"/>
                    <a:pt x="12" y="98"/>
                    <a:pt x="11" y="96"/>
                  </a:cubicBezTo>
                  <a:cubicBezTo>
                    <a:pt x="11" y="95"/>
                    <a:pt x="11" y="94"/>
                    <a:pt x="10" y="93"/>
                  </a:cubicBezTo>
                  <a:cubicBezTo>
                    <a:pt x="10" y="92"/>
                    <a:pt x="10" y="91"/>
                    <a:pt x="10" y="91"/>
                  </a:cubicBezTo>
                  <a:cubicBezTo>
                    <a:pt x="9" y="89"/>
                    <a:pt x="8" y="88"/>
                    <a:pt x="8" y="87"/>
                  </a:cubicBezTo>
                  <a:cubicBezTo>
                    <a:pt x="8" y="87"/>
                    <a:pt x="8" y="87"/>
                    <a:pt x="8" y="87"/>
                  </a:cubicBezTo>
                  <a:cubicBezTo>
                    <a:pt x="8" y="78"/>
                    <a:pt x="7" y="68"/>
                    <a:pt x="2" y="60"/>
                  </a:cubicBezTo>
                  <a:cubicBezTo>
                    <a:pt x="2" y="60"/>
                    <a:pt x="2" y="60"/>
                    <a:pt x="2" y="60"/>
                  </a:cubicBezTo>
                  <a:cubicBezTo>
                    <a:pt x="2" y="43"/>
                    <a:pt x="0" y="27"/>
                    <a:pt x="2" y="11"/>
                  </a:cubicBezTo>
                  <a:cubicBezTo>
                    <a:pt x="2" y="11"/>
                    <a:pt x="2" y="11"/>
                    <a:pt x="2" y="11"/>
                  </a:cubicBezTo>
                  <a:cubicBezTo>
                    <a:pt x="3" y="11"/>
                    <a:pt x="3" y="11"/>
                    <a:pt x="3" y="11"/>
                  </a:cubicBezTo>
                  <a:cubicBezTo>
                    <a:pt x="4" y="11"/>
                    <a:pt x="4" y="11"/>
                    <a:pt x="4" y="11"/>
                  </a:cubicBezTo>
                  <a:cubicBezTo>
                    <a:pt x="4" y="11"/>
                    <a:pt x="4" y="11"/>
                    <a:pt x="4" y="11"/>
                  </a:cubicBezTo>
                  <a:cubicBezTo>
                    <a:pt x="7" y="18"/>
                    <a:pt x="7" y="27"/>
                    <a:pt x="12" y="33"/>
                  </a:cubicBezTo>
                  <a:cubicBezTo>
                    <a:pt x="12" y="33"/>
                    <a:pt x="12" y="33"/>
                    <a:pt x="12" y="33"/>
                  </a:cubicBezTo>
                  <a:cubicBezTo>
                    <a:pt x="11" y="40"/>
                    <a:pt x="13" y="45"/>
                    <a:pt x="17" y="51"/>
                  </a:cubicBezTo>
                  <a:cubicBezTo>
                    <a:pt x="17" y="52"/>
                    <a:pt x="17" y="52"/>
                    <a:pt x="17" y="52"/>
                  </a:cubicBezTo>
                  <a:cubicBezTo>
                    <a:pt x="17" y="52"/>
                    <a:pt x="17" y="52"/>
                    <a:pt x="17" y="52"/>
                  </a:cubicBezTo>
                  <a:cubicBezTo>
                    <a:pt x="20" y="68"/>
                    <a:pt x="29" y="80"/>
                    <a:pt x="37" y="93"/>
                  </a:cubicBezTo>
                  <a:cubicBezTo>
                    <a:pt x="38" y="93"/>
                    <a:pt x="38" y="93"/>
                    <a:pt x="38" y="93"/>
                  </a:cubicBezTo>
                  <a:cubicBezTo>
                    <a:pt x="40" y="102"/>
                    <a:pt x="45" y="108"/>
                    <a:pt x="50" y="115"/>
                  </a:cubicBezTo>
                  <a:cubicBezTo>
                    <a:pt x="52" y="118"/>
                    <a:pt x="53" y="121"/>
                    <a:pt x="56" y="120"/>
                  </a:cubicBezTo>
                  <a:cubicBezTo>
                    <a:pt x="59" y="118"/>
                    <a:pt x="60" y="115"/>
                    <a:pt x="60" y="113"/>
                  </a:cubicBezTo>
                  <a:cubicBezTo>
                    <a:pt x="60" y="89"/>
                    <a:pt x="61" y="66"/>
                    <a:pt x="54" y="44"/>
                  </a:cubicBezTo>
                  <a:cubicBezTo>
                    <a:pt x="54" y="41"/>
                    <a:pt x="54" y="38"/>
                    <a:pt x="53" y="36"/>
                  </a:cubicBezTo>
                  <a:cubicBezTo>
                    <a:pt x="54" y="24"/>
                    <a:pt x="47" y="13"/>
                    <a:pt x="47" y="0"/>
                  </a:cubicBezTo>
                  <a:cubicBezTo>
                    <a:pt x="66" y="14"/>
                    <a:pt x="84" y="74"/>
                    <a:pt x="85" y="97"/>
                  </a:cubicBezTo>
                  <a:cubicBezTo>
                    <a:pt x="85" y="116"/>
                    <a:pt x="82" y="135"/>
                    <a:pt x="79" y="154"/>
                  </a:cubicBezTo>
                  <a:cubicBezTo>
                    <a:pt x="78" y="155"/>
                    <a:pt x="78" y="155"/>
                    <a:pt x="78" y="156"/>
                  </a:cubicBezTo>
                  <a:cubicBezTo>
                    <a:pt x="77" y="162"/>
                    <a:pt x="75" y="168"/>
                    <a:pt x="73" y="173"/>
                  </a:cubicBezTo>
                  <a:cubicBezTo>
                    <a:pt x="73" y="173"/>
                    <a:pt x="72" y="174"/>
                    <a:pt x="72" y="174"/>
                  </a:cubicBezTo>
                  <a:cubicBezTo>
                    <a:pt x="72" y="174"/>
                    <a:pt x="71" y="174"/>
                    <a:pt x="71" y="175"/>
                  </a:cubicBezTo>
                  <a:cubicBezTo>
                    <a:pt x="69" y="174"/>
                    <a:pt x="69" y="174"/>
                    <a:pt x="69" y="174"/>
                  </a:cubicBezTo>
                  <a:cubicBezTo>
                    <a:pt x="69" y="174"/>
                    <a:pt x="68" y="174"/>
                    <a:pt x="68" y="174"/>
                  </a:cubicBezTo>
                  <a:cubicBezTo>
                    <a:pt x="67" y="170"/>
                    <a:pt x="64" y="168"/>
                    <a:pt x="60" y="167"/>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 name="Freeform 15">
              <a:extLst>
                <a:ext uri="{FF2B5EF4-FFF2-40B4-BE49-F238E27FC236}">
                  <a16:creationId xmlns:a16="http://schemas.microsoft.com/office/drawing/2014/main" id="{D76BC546-D88C-4025-B897-F43F7945CDB0}"/>
                </a:ext>
              </a:extLst>
            </p:cNvPr>
            <p:cNvSpPr/>
            <p:nvPr/>
          </p:nvSpPr>
          <p:spPr bwMode="auto">
            <a:xfrm>
              <a:off x="1428750" y="730251"/>
              <a:ext cx="387350" cy="195263"/>
            </a:xfrm>
            <a:custGeom>
              <a:avLst/>
              <a:gdLst>
                <a:gd name="T0" fmla="*/ 83 w 173"/>
                <a:gd name="T1" fmla="*/ 54 h 87"/>
                <a:gd name="T2" fmla="*/ 89 w 173"/>
                <a:gd name="T3" fmla="*/ 50 h 87"/>
                <a:gd name="T4" fmla="*/ 91 w 173"/>
                <a:gd name="T5" fmla="*/ 49 h 87"/>
                <a:gd name="T6" fmla="*/ 95 w 173"/>
                <a:gd name="T7" fmla="*/ 47 h 87"/>
                <a:gd name="T8" fmla="*/ 101 w 173"/>
                <a:gd name="T9" fmla="*/ 43 h 87"/>
                <a:gd name="T10" fmla="*/ 106 w 173"/>
                <a:gd name="T11" fmla="*/ 41 h 87"/>
                <a:gd name="T12" fmla="*/ 106 w 173"/>
                <a:gd name="T13" fmla="*/ 41 h 87"/>
                <a:gd name="T14" fmla="*/ 106 w 173"/>
                <a:gd name="T15" fmla="*/ 40 h 87"/>
                <a:gd name="T16" fmla="*/ 108 w 173"/>
                <a:gd name="T17" fmla="*/ 39 h 87"/>
                <a:gd name="T18" fmla="*/ 121 w 173"/>
                <a:gd name="T19" fmla="*/ 28 h 87"/>
                <a:gd name="T20" fmla="*/ 86 w 173"/>
                <a:gd name="T21" fmla="*/ 28 h 87"/>
                <a:gd name="T22" fmla="*/ 72 w 173"/>
                <a:gd name="T23" fmla="*/ 29 h 87"/>
                <a:gd name="T24" fmla="*/ 39 w 173"/>
                <a:gd name="T25" fmla="*/ 32 h 87"/>
                <a:gd name="T26" fmla="*/ 39 w 173"/>
                <a:gd name="T27" fmla="*/ 32 h 87"/>
                <a:gd name="T28" fmla="*/ 0 w 173"/>
                <a:gd name="T29" fmla="*/ 38 h 87"/>
                <a:gd name="T30" fmla="*/ 0 w 173"/>
                <a:gd name="T31" fmla="*/ 34 h 87"/>
                <a:gd name="T32" fmla="*/ 24 w 173"/>
                <a:gd name="T33" fmla="*/ 19 h 87"/>
                <a:gd name="T34" fmla="*/ 25 w 173"/>
                <a:gd name="T35" fmla="*/ 19 h 87"/>
                <a:gd name="T36" fmla="*/ 53 w 173"/>
                <a:gd name="T37" fmla="*/ 8 h 87"/>
                <a:gd name="T38" fmla="*/ 53 w 173"/>
                <a:gd name="T39" fmla="*/ 8 h 87"/>
                <a:gd name="T40" fmla="*/ 77 w 173"/>
                <a:gd name="T41" fmla="*/ 2 h 87"/>
                <a:gd name="T42" fmla="*/ 78 w 173"/>
                <a:gd name="T43" fmla="*/ 2 h 87"/>
                <a:gd name="T44" fmla="*/ 91 w 173"/>
                <a:gd name="T45" fmla="*/ 1 h 87"/>
                <a:gd name="T46" fmla="*/ 173 w 173"/>
                <a:gd name="T47" fmla="*/ 16 h 87"/>
                <a:gd name="T48" fmla="*/ 172 w 173"/>
                <a:gd name="T49" fmla="*/ 19 h 87"/>
                <a:gd name="T50" fmla="*/ 168 w 173"/>
                <a:gd name="T51" fmla="*/ 24 h 87"/>
                <a:gd name="T52" fmla="*/ 110 w 173"/>
                <a:gd name="T53" fmla="*/ 68 h 87"/>
                <a:gd name="T54" fmla="*/ 12 w 173"/>
                <a:gd name="T55" fmla="*/ 81 h 87"/>
                <a:gd name="T56" fmla="*/ 58 w 173"/>
                <a:gd name="T57" fmla="*/ 67 h 87"/>
                <a:gd name="T58" fmla="*/ 60 w 173"/>
                <a:gd name="T59" fmla="*/ 65 h 87"/>
                <a:gd name="T60" fmla="*/ 64 w 173"/>
                <a:gd name="T61" fmla="*/ 63 h 87"/>
                <a:gd name="T62" fmla="*/ 71 w 173"/>
                <a:gd name="T63" fmla="*/ 59 h 87"/>
                <a:gd name="T64" fmla="*/ 72 w 173"/>
                <a:gd name="T65" fmla="*/ 59 h 87"/>
                <a:gd name="T66" fmla="*/ 75 w 173"/>
                <a:gd name="T67" fmla="*/ 57 h 87"/>
                <a:gd name="T68" fmla="*/ 80 w 173"/>
                <a:gd name="T69" fmla="*/ 55 h 87"/>
                <a:gd name="T70" fmla="*/ 83 w 173"/>
                <a:gd name="T71" fmla="*/ 5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73" h="87">
                  <a:moveTo>
                    <a:pt x="83" y="54"/>
                  </a:moveTo>
                  <a:cubicBezTo>
                    <a:pt x="85" y="54"/>
                    <a:pt x="87" y="52"/>
                    <a:pt x="89" y="50"/>
                  </a:cubicBezTo>
                  <a:cubicBezTo>
                    <a:pt x="90" y="50"/>
                    <a:pt x="90" y="49"/>
                    <a:pt x="91" y="49"/>
                  </a:cubicBezTo>
                  <a:cubicBezTo>
                    <a:pt x="92" y="48"/>
                    <a:pt x="93" y="47"/>
                    <a:pt x="95" y="47"/>
                  </a:cubicBezTo>
                  <a:cubicBezTo>
                    <a:pt x="97" y="46"/>
                    <a:pt x="100" y="46"/>
                    <a:pt x="101" y="43"/>
                  </a:cubicBezTo>
                  <a:cubicBezTo>
                    <a:pt x="103" y="42"/>
                    <a:pt x="105" y="41"/>
                    <a:pt x="106" y="41"/>
                  </a:cubicBezTo>
                  <a:cubicBezTo>
                    <a:pt x="106" y="41"/>
                    <a:pt x="106" y="41"/>
                    <a:pt x="106" y="41"/>
                  </a:cubicBezTo>
                  <a:cubicBezTo>
                    <a:pt x="106" y="40"/>
                    <a:pt x="106" y="40"/>
                    <a:pt x="106" y="40"/>
                  </a:cubicBezTo>
                  <a:cubicBezTo>
                    <a:pt x="107" y="40"/>
                    <a:pt x="107" y="40"/>
                    <a:pt x="108" y="39"/>
                  </a:cubicBezTo>
                  <a:cubicBezTo>
                    <a:pt x="113" y="37"/>
                    <a:pt x="117" y="35"/>
                    <a:pt x="121" y="28"/>
                  </a:cubicBezTo>
                  <a:cubicBezTo>
                    <a:pt x="109" y="27"/>
                    <a:pt x="98" y="26"/>
                    <a:pt x="86" y="28"/>
                  </a:cubicBezTo>
                  <a:cubicBezTo>
                    <a:pt x="82" y="27"/>
                    <a:pt x="77" y="27"/>
                    <a:pt x="72" y="29"/>
                  </a:cubicBezTo>
                  <a:cubicBezTo>
                    <a:pt x="61" y="27"/>
                    <a:pt x="50" y="29"/>
                    <a:pt x="39" y="32"/>
                  </a:cubicBezTo>
                  <a:cubicBezTo>
                    <a:pt x="39" y="32"/>
                    <a:pt x="39" y="32"/>
                    <a:pt x="39" y="32"/>
                  </a:cubicBezTo>
                  <a:cubicBezTo>
                    <a:pt x="26" y="30"/>
                    <a:pt x="14" y="40"/>
                    <a:pt x="0" y="38"/>
                  </a:cubicBezTo>
                  <a:cubicBezTo>
                    <a:pt x="0" y="36"/>
                    <a:pt x="0" y="35"/>
                    <a:pt x="0" y="34"/>
                  </a:cubicBezTo>
                  <a:cubicBezTo>
                    <a:pt x="9" y="31"/>
                    <a:pt x="17" y="25"/>
                    <a:pt x="24" y="19"/>
                  </a:cubicBezTo>
                  <a:cubicBezTo>
                    <a:pt x="24" y="19"/>
                    <a:pt x="25" y="19"/>
                    <a:pt x="25" y="19"/>
                  </a:cubicBezTo>
                  <a:cubicBezTo>
                    <a:pt x="35" y="17"/>
                    <a:pt x="44" y="12"/>
                    <a:pt x="53" y="8"/>
                  </a:cubicBezTo>
                  <a:cubicBezTo>
                    <a:pt x="53" y="8"/>
                    <a:pt x="53" y="8"/>
                    <a:pt x="53" y="8"/>
                  </a:cubicBezTo>
                  <a:cubicBezTo>
                    <a:pt x="61" y="7"/>
                    <a:pt x="70" y="5"/>
                    <a:pt x="77" y="2"/>
                  </a:cubicBezTo>
                  <a:cubicBezTo>
                    <a:pt x="77" y="2"/>
                    <a:pt x="78" y="2"/>
                    <a:pt x="78" y="2"/>
                  </a:cubicBezTo>
                  <a:cubicBezTo>
                    <a:pt x="82" y="1"/>
                    <a:pt x="87" y="1"/>
                    <a:pt x="91" y="1"/>
                  </a:cubicBezTo>
                  <a:cubicBezTo>
                    <a:pt x="120" y="0"/>
                    <a:pt x="147" y="1"/>
                    <a:pt x="173" y="16"/>
                  </a:cubicBezTo>
                  <a:cubicBezTo>
                    <a:pt x="173" y="17"/>
                    <a:pt x="172" y="18"/>
                    <a:pt x="172" y="19"/>
                  </a:cubicBezTo>
                  <a:cubicBezTo>
                    <a:pt x="169" y="20"/>
                    <a:pt x="169" y="22"/>
                    <a:pt x="168" y="24"/>
                  </a:cubicBezTo>
                  <a:cubicBezTo>
                    <a:pt x="151" y="41"/>
                    <a:pt x="133" y="58"/>
                    <a:pt x="110" y="68"/>
                  </a:cubicBezTo>
                  <a:cubicBezTo>
                    <a:pt x="79" y="82"/>
                    <a:pt x="46" y="87"/>
                    <a:pt x="12" y="81"/>
                  </a:cubicBezTo>
                  <a:cubicBezTo>
                    <a:pt x="27" y="76"/>
                    <a:pt x="43" y="72"/>
                    <a:pt x="58" y="67"/>
                  </a:cubicBezTo>
                  <a:cubicBezTo>
                    <a:pt x="60" y="68"/>
                    <a:pt x="61" y="67"/>
                    <a:pt x="60" y="65"/>
                  </a:cubicBezTo>
                  <a:cubicBezTo>
                    <a:pt x="62" y="64"/>
                    <a:pt x="63" y="63"/>
                    <a:pt x="64" y="63"/>
                  </a:cubicBezTo>
                  <a:cubicBezTo>
                    <a:pt x="67" y="63"/>
                    <a:pt x="69" y="62"/>
                    <a:pt x="71" y="59"/>
                  </a:cubicBezTo>
                  <a:cubicBezTo>
                    <a:pt x="71" y="59"/>
                    <a:pt x="72" y="59"/>
                    <a:pt x="72" y="59"/>
                  </a:cubicBezTo>
                  <a:cubicBezTo>
                    <a:pt x="73" y="58"/>
                    <a:pt x="74" y="58"/>
                    <a:pt x="75" y="57"/>
                  </a:cubicBezTo>
                  <a:cubicBezTo>
                    <a:pt x="77" y="56"/>
                    <a:pt x="79" y="56"/>
                    <a:pt x="80" y="55"/>
                  </a:cubicBezTo>
                  <a:cubicBezTo>
                    <a:pt x="81" y="54"/>
                    <a:pt x="82" y="54"/>
                    <a:pt x="83" y="54"/>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 name="Freeform 16">
              <a:extLst>
                <a:ext uri="{FF2B5EF4-FFF2-40B4-BE49-F238E27FC236}">
                  <a16:creationId xmlns:a16="http://schemas.microsoft.com/office/drawing/2014/main" id="{8B72858D-C742-AD66-4B40-E32EFB2256EA}"/>
                </a:ext>
              </a:extLst>
            </p:cNvPr>
            <p:cNvSpPr/>
            <p:nvPr/>
          </p:nvSpPr>
          <p:spPr bwMode="auto">
            <a:xfrm>
              <a:off x="549275" y="942976"/>
              <a:ext cx="384175" cy="207963"/>
            </a:xfrm>
            <a:custGeom>
              <a:avLst/>
              <a:gdLst>
                <a:gd name="T0" fmla="*/ 120 w 171"/>
                <a:gd name="T1" fmla="*/ 3 h 93"/>
                <a:gd name="T2" fmla="*/ 171 w 171"/>
                <a:gd name="T3" fmla="*/ 4 h 93"/>
                <a:gd name="T4" fmla="*/ 171 w 171"/>
                <a:gd name="T5" fmla="*/ 5 h 93"/>
                <a:gd name="T6" fmla="*/ 144 w 171"/>
                <a:gd name="T7" fmla="*/ 14 h 93"/>
                <a:gd name="T8" fmla="*/ 139 w 171"/>
                <a:gd name="T9" fmla="*/ 15 h 93"/>
                <a:gd name="T10" fmla="*/ 77 w 171"/>
                <a:gd name="T11" fmla="*/ 44 h 93"/>
                <a:gd name="T12" fmla="*/ 75 w 171"/>
                <a:gd name="T13" fmla="*/ 45 h 93"/>
                <a:gd name="T14" fmla="*/ 55 w 171"/>
                <a:gd name="T15" fmla="*/ 59 h 93"/>
                <a:gd name="T16" fmla="*/ 171 w 171"/>
                <a:gd name="T17" fmla="*/ 50 h 93"/>
                <a:gd name="T18" fmla="*/ 163 w 171"/>
                <a:gd name="T19" fmla="*/ 59 h 93"/>
                <a:gd name="T20" fmla="*/ 31 w 171"/>
                <a:gd name="T21" fmla="*/ 81 h 93"/>
                <a:gd name="T22" fmla="*/ 15 w 171"/>
                <a:gd name="T23" fmla="*/ 78 h 93"/>
                <a:gd name="T24" fmla="*/ 15 w 171"/>
                <a:gd name="T25" fmla="*/ 78 h 93"/>
                <a:gd name="T26" fmla="*/ 6 w 171"/>
                <a:gd name="T27" fmla="*/ 64 h 93"/>
                <a:gd name="T28" fmla="*/ 9 w 171"/>
                <a:gd name="T29" fmla="*/ 60 h 93"/>
                <a:gd name="T30" fmla="*/ 56 w 171"/>
                <a:gd name="T31" fmla="*/ 22 h 93"/>
                <a:gd name="T32" fmla="*/ 56 w 171"/>
                <a:gd name="T33" fmla="*/ 22 h 93"/>
                <a:gd name="T34" fmla="*/ 114 w 171"/>
                <a:gd name="T35" fmla="*/ 3 h 93"/>
                <a:gd name="T36" fmla="*/ 120 w 171"/>
                <a:gd name="T37" fmla="*/ 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1" h="93">
                  <a:moveTo>
                    <a:pt x="120" y="3"/>
                  </a:moveTo>
                  <a:cubicBezTo>
                    <a:pt x="137" y="2"/>
                    <a:pt x="154" y="0"/>
                    <a:pt x="171" y="4"/>
                  </a:cubicBezTo>
                  <a:cubicBezTo>
                    <a:pt x="171" y="4"/>
                    <a:pt x="171" y="5"/>
                    <a:pt x="171" y="5"/>
                  </a:cubicBezTo>
                  <a:cubicBezTo>
                    <a:pt x="162" y="8"/>
                    <a:pt x="152" y="9"/>
                    <a:pt x="144" y="14"/>
                  </a:cubicBezTo>
                  <a:cubicBezTo>
                    <a:pt x="142" y="14"/>
                    <a:pt x="141" y="15"/>
                    <a:pt x="139" y="15"/>
                  </a:cubicBezTo>
                  <a:cubicBezTo>
                    <a:pt x="117" y="21"/>
                    <a:pt x="96" y="30"/>
                    <a:pt x="77" y="44"/>
                  </a:cubicBezTo>
                  <a:cubicBezTo>
                    <a:pt x="76" y="44"/>
                    <a:pt x="76" y="44"/>
                    <a:pt x="75" y="45"/>
                  </a:cubicBezTo>
                  <a:cubicBezTo>
                    <a:pt x="68" y="47"/>
                    <a:pt x="62" y="51"/>
                    <a:pt x="55" y="59"/>
                  </a:cubicBezTo>
                  <a:cubicBezTo>
                    <a:pt x="95" y="64"/>
                    <a:pt x="133" y="59"/>
                    <a:pt x="171" y="50"/>
                  </a:cubicBezTo>
                  <a:cubicBezTo>
                    <a:pt x="170" y="56"/>
                    <a:pt x="166" y="57"/>
                    <a:pt x="163" y="59"/>
                  </a:cubicBezTo>
                  <a:cubicBezTo>
                    <a:pt x="121" y="82"/>
                    <a:pt x="78" y="93"/>
                    <a:pt x="31" y="81"/>
                  </a:cubicBezTo>
                  <a:cubicBezTo>
                    <a:pt x="26" y="80"/>
                    <a:pt x="20" y="79"/>
                    <a:pt x="15" y="78"/>
                  </a:cubicBezTo>
                  <a:cubicBezTo>
                    <a:pt x="15" y="78"/>
                    <a:pt x="15" y="78"/>
                    <a:pt x="15" y="78"/>
                  </a:cubicBezTo>
                  <a:cubicBezTo>
                    <a:pt x="11" y="74"/>
                    <a:pt x="0" y="74"/>
                    <a:pt x="6" y="64"/>
                  </a:cubicBezTo>
                  <a:cubicBezTo>
                    <a:pt x="7" y="63"/>
                    <a:pt x="8" y="62"/>
                    <a:pt x="9" y="60"/>
                  </a:cubicBezTo>
                  <a:cubicBezTo>
                    <a:pt x="24" y="47"/>
                    <a:pt x="38" y="33"/>
                    <a:pt x="56" y="22"/>
                  </a:cubicBezTo>
                  <a:cubicBezTo>
                    <a:pt x="56" y="22"/>
                    <a:pt x="56" y="22"/>
                    <a:pt x="56" y="22"/>
                  </a:cubicBezTo>
                  <a:cubicBezTo>
                    <a:pt x="75" y="13"/>
                    <a:pt x="94" y="8"/>
                    <a:pt x="114" y="3"/>
                  </a:cubicBezTo>
                  <a:cubicBezTo>
                    <a:pt x="116" y="3"/>
                    <a:pt x="118" y="3"/>
                    <a:pt x="120" y="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 name="Freeform 17">
              <a:extLst>
                <a:ext uri="{FF2B5EF4-FFF2-40B4-BE49-F238E27FC236}">
                  <a16:creationId xmlns:a16="http://schemas.microsoft.com/office/drawing/2014/main" id="{5D995B9A-76A9-4344-9A93-E1FF1E344545}"/>
                </a:ext>
              </a:extLst>
            </p:cNvPr>
            <p:cNvSpPr/>
            <p:nvPr/>
          </p:nvSpPr>
          <p:spPr bwMode="auto">
            <a:xfrm>
              <a:off x="557213" y="730251"/>
              <a:ext cx="381000" cy="200025"/>
            </a:xfrm>
            <a:custGeom>
              <a:avLst/>
              <a:gdLst>
                <a:gd name="T0" fmla="*/ 161 w 170"/>
                <a:gd name="T1" fmla="*/ 82 h 89"/>
                <a:gd name="T2" fmla="*/ 104 w 170"/>
                <a:gd name="T3" fmla="*/ 81 h 89"/>
                <a:gd name="T4" fmla="*/ 89 w 170"/>
                <a:gd name="T5" fmla="*/ 79 h 89"/>
                <a:gd name="T6" fmla="*/ 89 w 170"/>
                <a:gd name="T7" fmla="*/ 79 h 89"/>
                <a:gd name="T8" fmla="*/ 59 w 170"/>
                <a:gd name="T9" fmla="*/ 68 h 89"/>
                <a:gd name="T10" fmla="*/ 59 w 170"/>
                <a:gd name="T11" fmla="*/ 68 h 89"/>
                <a:gd name="T12" fmla="*/ 37 w 170"/>
                <a:gd name="T13" fmla="*/ 54 h 89"/>
                <a:gd name="T14" fmla="*/ 37 w 170"/>
                <a:gd name="T15" fmla="*/ 54 h 89"/>
                <a:gd name="T16" fmla="*/ 6 w 170"/>
                <a:gd name="T17" fmla="*/ 27 h 89"/>
                <a:gd name="T18" fmla="*/ 6 w 170"/>
                <a:gd name="T19" fmla="*/ 27 h 89"/>
                <a:gd name="T20" fmla="*/ 4 w 170"/>
                <a:gd name="T21" fmla="*/ 24 h 89"/>
                <a:gd name="T22" fmla="*/ 4 w 170"/>
                <a:gd name="T23" fmla="*/ 24 h 89"/>
                <a:gd name="T24" fmla="*/ 10 w 170"/>
                <a:gd name="T25" fmla="*/ 11 h 89"/>
                <a:gd name="T26" fmla="*/ 28 w 170"/>
                <a:gd name="T27" fmla="*/ 4 h 89"/>
                <a:gd name="T28" fmla="*/ 34 w 170"/>
                <a:gd name="T29" fmla="*/ 3 h 89"/>
                <a:gd name="T30" fmla="*/ 97 w 170"/>
                <a:gd name="T31" fmla="*/ 3 h 89"/>
                <a:gd name="T32" fmla="*/ 106 w 170"/>
                <a:gd name="T33" fmla="*/ 4 h 89"/>
                <a:gd name="T34" fmla="*/ 121 w 170"/>
                <a:gd name="T35" fmla="*/ 10 h 89"/>
                <a:gd name="T36" fmla="*/ 170 w 170"/>
                <a:gd name="T37" fmla="*/ 36 h 89"/>
                <a:gd name="T38" fmla="*/ 168 w 170"/>
                <a:gd name="T39" fmla="*/ 39 h 89"/>
                <a:gd name="T40" fmla="*/ 102 w 170"/>
                <a:gd name="T41" fmla="*/ 28 h 89"/>
                <a:gd name="T42" fmla="*/ 51 w 170"/>
                <a:gd name="T43" fmla="*/ 31 h 89"/>
                <a:gd name="T44" fmla="*/ 70 w 170"/>
                <a:gd name="T45" fmla="*/ 43 h 89"/>
                <a:gd name="T46" fmla="*/ 70 w 170"/>
                <a:gd name="T47" fmla="*/ 43 h 89"/>
                <a:gd name="T48" fmla="*/ 136 w 170"/>
                <a:gd name="T49" fmla="*/ 73 h 89"/>
                <a:gd name="T50" fmla="*/ 145 w 170"/>
                <a:gd name="T51" fmla="*/ 76 h 89"/>
                <a:gd name="T52" fmla="*/ 160 w 170"/>
                <a:gd name="T53" fmla="*/ 82 h 89"/>
                <a:gd name="T54" fmla="*/ 161 w 170"/>
                <a:gd name="T55" fmla="*/ 82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70" h="89">
                  <a:moveTo>
                    <a:pt x="161" y="82"/>
                  </a:moveTo>
                  <a:cubicBezTo>
                    <a:pt x="142" y="89"/>
                    <a:pt x="123" y="83"/>
                    <a:pt x="104" y="81"/>
                  </a:cubicBezTo>
                  <a:cubicBezTo>
                    <a:pt x="99" y="81"/>
                    <a:pt x="94" y="80"/>
                    <a:pt x="89" y="79"/>
                  </a:cubicBezTo>
                  <a:cubicBezTo>
                    <a:pt x="89" y="79"/>
                    <a:pt x="89" y="79"/>
                    <a:pt x="89" y="79"/>
                  </a:cubicBezTo>
                  <a:cubicBezTo>
                    <a:pt x="79" y="75"/>
                    <a:pt x="69" y="72"/>
                    <a:pt x="59" y="68"/>
                  </a:cubicBezTo>
                  <a:cubicBezTo>
                    <a:pt x="59" y="68"/>
                    <a:pt x="59" y="68"/>
                    <a:pt x="59" y="68"/>
                  </a:cubicBezTo>
                  <a:cubicBezTo>
                    <a:pt x="52" y="62"/>
                    <a:pt x="45" y="58"/>
                    <a:pt x="37" y="54"/>
                  </a:cubicBezTo>
                  <a:cubicBezTo>
                    <a:pt x="37" y="54"/>
                    <a:pt x="37" y="54"/>
                    <a:pt x="37" y="54"/>
                  </a:cubicBezTo>
                  <a:cubicBezTo>
                    <a:pt x="26" y="45"/>
                    <a:pt x="16" y="36"/>
                    <a:pt x="6" y="27"/>
                  </a:cubicBezTo>
                  <a:cubicBezTo>
                    <a:pt x="6" y="27"/>
                    <a:pt x="6" y="27"/>
                    <a:pt x="6" y="27"/>
                  </a:cubicBezTo>
                  <a:cubicBezTo>
                    <a:pt x="5" y="26"/>
                    <a:pt x="4" y="25"/>
                    <a:pt x="4" y="24"/>
                  </a:cubicBezTo>
                  <a:cubicBezTo>
                    <a:pt x="4" y="24"/>
                    <a:pt x="4" y="24"/>
                    <a:pt x="4" y="24"/>
                  </a:cubicBezTo>
                  <a:cubicBezTo>
                    <a:pt x="0" y="17"/>
                    <a:pt x="1" y="12"/>
                    <a:pt x="10" y="11"/>
                  </a:cubicBezTo>
                  <a:cubicBezTo>
                    <a:pt x="16" y="9"/>
                    <a:pt x="22" y="6"/>
                    <a:pt x="28" y="4"/>
                  </a:cubicBezTo>
                  <a:cubicBezTo>
                    <a:pt x="30" y="4"/>
                    <a:pt x="32" y="4"/>
                    <a:pt x="34" y="3"/>
                  </a:cubicBezTo>
                  <a:cubicBezTo>
                    <a:pt x="55" y="1"/>
                    <a:pt x="76" y="0"/>
                    <a:pt x="97" y="3"/>
                  </a:cubicBezTo>
                  <a:cubicBezTo>
                    <a:pt x="100" y="3"/>
                    <a:pt x="103" y="4"/>
                    <a:pt x="106" y="4"/>
                  </a:cubicBezTo>
                  <a:cubicBezTo>
                    <a:pt x="110" y="8"/>
                    <a:pt x="116" y="8"/>
                    <a:pt x="121" y="10"/>
                  </a:cubicBezTo>
                  <a:cubicBezTo>
                    <a:pt x="138" y="17"/>
                    <a:pt x="157" y="22"/>
                    <a:pt x="170" y="36"/>
                  </a:cubicBezTo>
                  <a:cubicBezTo>
                    <a:pt x="170" y="37"/>
                    <a:pt x="169" y="38"/>
                    <a:pt x="168" y="39"/>
                  </a:cubicBezTo>
                  <a:cubicBezTo>
                    <a:pt x="146" y="35"/>
                    <a:pt x="125" y="29"/>
                    <a:pt x="102" y="28"/>
                  </a:cubicBezTo>
                  <a:cubicBezTo>
                    <a:pt x="86" y="28"/>
                    <a:pt x="69" y="27"/>
                    <a:pt x="51" y="31"/>
                  </a:cubicBezTo>
                  <a:cubicBezTo>
                    <a:pt x="58" y="37"/>
                    <a:pt x="63" y="41"/>
                    <a:pt x="70" y="43"/>
                  </a:cubicBezTo>
                  <a:cubicBezTo>
                    <a:pt x="70" y="43"/>
                    <a:pt x="70" y="43"/>
                    <a:pt x="70" y="43"/>
                  </a:cubicBezTo>
                  <a:cubicBezTo>
                    <a:pt x="90" y="57"/>
                    <a:pt x="112" y="68"/>
                    <a:pt x="136" y="73"/>
                  </a:cubicBezTo>
                  <a:cubicBezTo>
                    <a:pt x="139" y="74"/>
                    <a:pt x="142" y="75"/>
                    <a:pt x="145" y="76"/>
                  </a:cubicBezTo>
                  <a:cubicBezTo>
                    <a:pt x="150" y="78"/>
                    <a:pt x="155" y="80"/>
                    <a:pt x="160" y="82"/>
                  </a:cubicBezTo>
                  <a:lnTo>
                    <a:pt x="161" y="82"/>
                  </a:ln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 name="Freeform 18">
              <a:extLst>
                <a:ext uri="{FF2B5EF4-FFF2-40B4-BE49-F238E27FC236}">
                  <a16:creationId xmlns:a16="http://schemas.microsoft.com/office/drawing/2014/main" id="{C335613E-EB2A-0F31-234A-7DFF4122D79E}"/>
                </a:ext>
              </a:extLst>
            </p:cNvPr>
            <p:cNvSpPr/>
            <p:nvPr/>
          </p:nvSpPr>
          <p:spPr bwMode="auto">
            <a:xfrm>
              <a:off x="1060450" y="803276"/>
              <a:ext cx="247650" cy="263525"/>
            </a:xfrm>
            <a:custGeom>
              <a:avLst/>
              <a:gdLst>
                <a:gd name="T0" fmla="*/ 2 w 110"/>
                <a:gd name="T1" fmla="*/ 78 h 117"/>
                <a:gd name="T2" fmla="*/ 10 w 110"/>
                <a:gd name="T3" fmla="*/ 61 h 117"/>
                <a:gd name="T4" fmla="*/ 30 w 110"/>
                <a:gd name="T5" fmla="*/ 93 h 117"/>
                <a:gd name="T6" fmla="*/ 78 w 110"/>
                <a:gd name="T7" fmla="*/ 96 h 117"/>
                <a:gd name="T8" fmla="*/ 99 w 110"/>
                <a:gd name="T9" fmla="*/ 54 h 117"/>
                <a:gd name="T10" fmla="*/ 53 w 110"/>
                <a:gd name="T11" fmla="*/ 14 h 117"/>
                <a:gd name="T12" fmla="*/ 20 w 110"/>
                <a:gd name="T13" fmla="*/ 34 h 117"/>
                <a:gd name="T14" fmla="*/ 11 w 110"/>
                <a:gd name="T15" fmla="*/ 53 h 117"/>
                <a:gd name="T16" fmla="*/ 1 w 110"/>
                <a:gd name="T17" fmla="*/ 56 h 117"/>
                <a:gd name="T18" fmla="*/ 13 w 110"/>
                <a:gd name="T19" fmla="*/ 21 h 117"/>
                <a:gd name="T20" fmla="*/ 27 w 110"/>
                <a:gd name="T21" fmla="*/ 12 h 117"/>
                <a:gd name="T22" fmla="*/ 31 w 110"/>
                <a:gd name="T23" fmla="*/ 9 h 117"/>
                <a:gd name="T24" fmla="*/ 45 w 110"/>
                <a:gd name="T25" fmla="*/ 0 h 117"/>
                <a:gd name="T26" fmla="*/ 64 w 110"/>
                <a:gd name="T27" fmla="*/ 0 h 117"/>
                <a:gd name="T28" fmla="*/ 80 w 110"/>
                <a:gd name="T29" fmla="*/ 9 h 117"/>
                <a:gd name="T30" fmla="*/ 83 w 110"/>
                <a:gd name="T31" fmla="*/ 9 h 117"/>
                <a:gd name="T32" fmla="*/ 98 w 110"/>
                <a:gd name="T33" fmla="*/ 28 h 117"/>
                <a:gd name="T34" fmla="*/ 109 w 110"/>
                <a:gd name="T35" fmla="*/ 38 h 117"/>
                <a:gd name="T36" fmla="*/ 104 w 110"/>
                <a:gd name="T37" fmla="*/ 45 h 117"/>
                <a:gd name="T38" fmla="*/ 105 w 110"/>
                <a:gd name="T39" fmla="*/ 69 h 117"/>
                <a:gd name="T40" fmla="*/ 100 w 110"/>
                <a:gd name="T41" fmla="*/ 80 h 117"/>
                <a:gd name="T42" fmla="*/ 98 w 110"/>
                <a:gd name="T43" fmla="*/ 94 h 117"/>
                <a:gd name="T44" fmla="*/ 86 w 110"/>
                <a:gd name="T45" fmla="*/ 103 h 117"/>
                <a:gd name="T46" fmla="*/ 81 w 110"/>
                <a:gd name="T47" fmla="*/ 106 h 117"/>
                <a:gd name="T48" fmla="*/ 66 w 110"/>
                <a:gd name="T49" fmla="*/ 117 h 117"/>
                <a:gd name="T50" fmla="*/ 45 w 110"/>
                <a:gd name="T51" fmla="*/ 116 h 117"/>
                <a:gd name="T52" fmla="*/ 27 w 110"/>
                <a:gd name="T53" fmla="*/ 108 h 117"/>
                <a:gd name="T54" fmla="*/ 16 w 110"/>
                <a:gd name="T55" fmla="*/ 95 h 117"/>
                <a:gd name="T56" fmla="*/ 12 w 110"/>
                <a:gd name="T57" fmla="*/ 90 h 117"/>
                <a:gd name="T58" fmla="*/ 2 w 110"/>
                <a:gd name="T59" fmla="*/ 78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0" h="117">
                  <a:moveTo>
                    <a:pt x="2" y="78"/>
                  </a:moveTo>
                  <a:cubicBezTo>
                    <a:pt x="4" y="71"/>
                    <a:pt x="12" y="68"/>
                    <a:pt x="10" y="61"/>
                  </a:cubicBezTo>
                  <a:cubicBezTo>
                    <a:pt x="14" y="73"/>
                    <a:pt x="20" y="84"/>
                    <a:pt x="30" y="93"/>
                  </a:cubicBezTo>
                  <a:cubicBezTo>
                    <a:pt x="41" y="101"/>
                    <a:pt x="65" y="103"/>
                    <a:pt x="78" y="96"/>
                  </a:cubicBezTo>
                  <a:cubicBezTo>
                    <a:pt x="92" y="88"/>
                    <a:pt x="101" y="69"/>
                    <a:pt x="99" y="54"/>
                  </a:cubicBezTo>
                  <a:cubicBezTo>
                    <a:pt x="95" y="26"/>
                    <a:pt x="78" y="14"/>
                    <a:pt x="53" y="14"/>
                  </a:cubicBezTo>
                  <a:cubicBezTo>
                    <a:pt x="39" y="15"/>
                    <a:pt x="26" y="20"/>
                    <a:pt x="20" y="34"/>
                  </a:cubicBezTo>
                  <a:cubicBezTo>
                    <a:pt x="17" y="40"/>
                    <a:pt x="6" y="41"/>
                    <a:pt x="11" y="53"/>
                  </a:cubicBezTo>
                  <a:cubicBezTo>
                    <a:pt x="13" y="59"/>
                    <a:pt x="3" y="55"/>
                    <a:pt x="1" y="56"/>
                  </a:cubicBezTo>
                  <a:cubicBezTo>
                    <a:pt x="0" y="43"/>
                    <a:pt x="13" y="35"/>
                    <a:pt x="13" y="21"/>
                  </a:cubicBezTo>
                  <a:cubicBezTo>
                    <a:pt x="20" y="23"/>
                    <a:pt x="28" y="25"/>
                    <a:pt x="27" y="12"/>
                  </a:cubicBezTo>
                  <a:cubicBezTo>
                    <a:pt x="27" y="9"/>
                    <a:pt x="29" y="8"/>
                    <a:pt x="31" y="9"/>
                  </a:cubicBezTo>
                  <a:cubicBezTo>
                    <a:pt x="42" y="17"/>
                    <a:pt x="42" y="7"/>
                    <a:pt x="45" y="0"/>
                  </a:cubicBezTo>
                  <a:cubicBezTo>
                    <a:pt x="52" y="7"/>
                    <a:pt x="58" y="16"/>
                    <a:pt x="64" y="0"/>
                  </a:cubicBezTo>
                  <a:cubicBezTo>
                    <a:pt x="70" y="4"/>
                    <a:pt x="69" y="19"/>
                    <a:pt x="80" y="9"/>
                  </a:cubicBezTo>
                  <a:cubicBezTo>
                    <a:pt x="81" y="9"/>
                    <a:pt x="82" y="9"/>
                    <a:pt x="83" y="9"/>
                  </a:cubicBezTo>
                  <a:cubicBezTo>
                    <a:pt x="81" y="21"/>
                    <a:pt x="95" y="20"/>
                    <a:pt x="98" y="28"/>
                  </a:cubicBezTo>
                  <a:cubicBezTo>
                    <a:pt x="100" y="36"/>
                    <a:pt x="100" y="36"/>
                    <a:pt x="109" y="38"/>
                  </a:cubicBezTo>
                  <a:cubicBezTo>
                    <a:pt x="107" y="40"/>
                    <a:pt x="103" y="43"/>
                    <a:pt x="104" y="45"/>
                  </a:cubicBezTo>
                  <a:cubicBezTo>
                    <a:pt x="108" y="53"/>
                    <a:pt x="110" y="60"/>
                    <a:pt x="105" y="69"/>
                  </a:cubicBezTo>
                  <a:cubicBezTo>
                    <a:pt x="104" y="72"/>
                    <a:pt x="107" y="78"/>
                    <a:pt x="100" y="80"/>
                  </a:cubicBezTo>
                  <a:cubicBezTo>
                    <a:pt x="92" y="83"/>
                    <a:pt x="101" y="89"/>
                    <a:pt x="98" y="94"/>
                  </a:cubicBezTo>
                  <a:cubicBezTo>
                    <a:pt x="95" y="97"/>
                    <a:pt x="82" y="89"/>
                    <a:pt x="86" y="103"/>
                  </a:cubicBezTo>
                  <a:cubicBezTo>
                    <a:pt x="86" y="105"/>
                    <a:pt x="84" y="108"/>
                    <a:pt x="81" y="106"/>
                  </a:cubicBezTo>
                  <a:cubicBezTo>
                    <a:pt x="71" y="99"/>
                    <a:pt x="68" y="106"/>
                    <a:pt x="66" y="117"/>
                  </a:cubicBezTo>
                  <a:cubicBezTo>
                    <a:pt x="59" y="104"/>
                    <a:pt x="52" y="103"/>
                    <a:pt x="45" y="116"/>
                  </a:cubicBezTo>
                  <a:cubicBezTo>
                    <a:pt x="43" y="103"/>
                    <a:pt x="37" y="100"/>
                    <a:pt x="27" y="108"/>
                  </a:cubicBezTo>
                  <a:cubicBezTo>
                    <a:pt x="26" y="101"/>
                    <a:pt x="30" y="89"/>
                    <a:pt x="16" y="95"/>
                  </a:cubicBezTo>
                  <a:cubicBezTo>
                    <a:pt x="13" y="96"/>
                    <a:pt x="11" y="93"/>
                    <a:pt x="12" y="90"/>
                  </a:cubicBezTo>
                  <a:cubicBezTo>
                    <a:pt x="17" y="80"/>
                    <a:pt x="10" y="78"/>
                    <a:pt x="2" y="78"/>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 name="Freeform 19">
              <a:extLst>
                <a:ext uri="{FF2B5EF4-FFF2-40B4-BE49-F238E27FC236}">
                  <a16:creationId xmlns:a16="http://schemas.microsoft.com/office/drawing/2014/main" id="{E2953F45-3B14-C8B5-6066-C6CB095B1A67}"/>
                </a:ext>
              </a:extLst>
            </p:cNvPr>
            <p:cNvSpPr/>
            <p:nvPr/>
          </p:nvSpPr>
          <p:spPr bwMode="auto">
            <a:xfrm>
              <a:off x="1117600" y="860426"/>
              <a:ext cx="136525" cy="146050"/>
            </a:xfrm>
            <a:custGeom>
              <a:avLst/>
              <a:gdLst>
                <a:gd name="T0" fmla="*/ 61 w 61"/>
                <a:gd name="T1" fmla="*/ 34 h 65"/>
                <a:gd name="T2" fmla="*/ 32 w 61"/>
                <a:gd name="T3" fmla="*/ 64 h 65"/>
                <a:gd name="T4" fmla="*/ 0 w 61"/>
                <a:gd name="T5" fmla="*/ 35 h 65"/>
                <a:gd name="T6" fmla="*/ 30 w 61"/>
                <a:gd name="T7" fmla="*/ 1 h 65"/>
                <a:gd name="T8" fmla="*/ 61 w 61"/>
                <a:gd name="T9" fmla="*/ 34 h 65"/>
              </a:gdLst>
              <a:ahLst/>
              <a:cxnLst>
                <a:cxn ang="0">
                  <a:pos x="T0" y="T1"/>
                </a:cxn>
                <a:cxn ang="0">
                  <a:pos x="T2" y="T3"/>
                </a:cxn>
                <a:cxn ang="0">
                  <a:pos x="T4" y="T5"/>
                </a:cxn>
                <a:cxn ang="0">
                  <a:pos x="T6" y="T7"/>
                </a:cxn>
                <a:cxn ang="0">
                  <a:pos x="T8" y="T9"/>
                </a:cxn>
              </a:cxnLst>
              <a:rect l="0" t="0" r="r" b="b"/>
              <a:pathLst>
                <a:path w="61" h="65">
                  <a:moveTo>
                    <a:pt x="61" y="34"/>
                  </a:moveTo>
                  <a:cubicBezTo>
                    <a:pt x="61" y="47"/>
                    <a:pt x="46" y="63"/>
                    <a:pt x="32" y="64"/>
                  </a:cubicBezTo>
                  <a:cubicBezTo>
                    <a:pt x="19" y="65"/>
                    <a:pt x="0" y="49"/>
                    <a:pt x="0" y="35"/>
                  </a:cubicBezTo>
                  <a:cubicBezTo>
                    <a:pt x="0" y="18"/>
                    <a:pt x="14" y="1"/>
                    <a:pt x="30" y="1"/>
                  </a:cubicBezTo>
                  <a:cubicBezTo>
                    <a:pt x="46" y="0"/>
                    <a:pt x="60" y="16"/>
                    <a:pt x="61" y="34"/>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17325" name="Google Shape;17325;p43"/>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solidFill>
                  <a:schemeClr val="accent2"/>
                </a:solidFill>
              </a:rPr>
              <a:t>World Map</a:t>
            </a:r>
            <a:endParaRPr>
              <a:solidFill>
                <a:schemeClr val="accent2"/>
              </a:solidFill>
            </a:endParaRPr>
          </a:p>
        </p:txBody>
      </p:sp>
      <p:grpSp>
        <p:nvGrpSpPr>
          <p:cNvPr id="17326" name="Google Shape;17326;p43"/>
          <p:cNvGrpSpPr/>
          <p:nvPr/>
        </p:nvGrpSpPr>
        <p:grpSpPr>
          <a:xfrm>
            <a:off x="3573274" y="1268206"/>
            <a:ext cx="4850721" cy="3189705"/>
            <a:chOff x="235800" y="830650"/>
            <a:chExt cx="6978450" cy="4588844"/>
          </a:xfrm>
          <a:solidFill>
            <a:srgbClr val="F9BF5E"/>
          </a:solidFill>
        </p:grpSpPr>
        <p:sp>
          <p:nvSpPr>
            <p:cNvPr id="17327" name="Google Shape;17327;p43"/>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grp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328" name="Google Shape;17328;p43"/>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grp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329" name="Google Shape;17329;p43"/>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grp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330" name="Google Shape;17330;p43"/>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grp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331" name="Google Shape;17331;p43"/>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grp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332" name="Google Shape;17332;p43"/>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grp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sp>
        <p:nvSpPr>
          <p:cNvPr id="17333" name="Google Shape;17333;p43"/>
          <p:cNvSpPr txBox="1">
            <a:spLocks noGrp="1"/>
          </p:cNvSpPr>
          <p:nvPr>
            <p:ph type="title" idx="4294967295"/>
          </p:nvPr>
        </p:nvSpPr>
        <p:spPr>
          <a:xfrm>
            <a:off x="715100" y="1268200"/>
            <a:ext cx="2105700" cy="397800"/>
          </a:xfrm>
          <a:prstGeom prst="rect">
            <a:avLst/>
          </a:prstGeom>
        </p:spPr>
        <p:txBody>
          <a:bodyPr spcFirstLastPara="1" wrap="square" lIns="91425" tIns="91425" rIns="91425" bIns="91425" anchor="ctr" anchorCtr="0">
            <a:noAutofit/>
          </a:bodyPr>
          <a:lstStyle/>
          <a:p>
            <a:pPr marL="0" lvl="0" indent="0" algn="l" rtl="0">
              <a:spcBef>
                <a:spcPct val="0"/>
              </a:spcBef>
              <a:spcAft>
                <a:spcPct val="0"/>
              </a:spcAft>
              <a:buNone/>
            </a:pPr>
            <a:r>
              <a:rPr lang="en" sz="2500">
                <a:solidFill>
                  <a:schemeClr val="dk2"/>
                </a:solidFill>
              </a:rPr>
              <a:t>Mercury </a:t>
            </a:r>
            <a:endParaRPr sz="2500">
              <a:solidFill>
                <a:schemeClr val="dk2"/>
              </a:solidFill>
            </a:endParaRPr>
          </a:p>
        </p:txBody>
      </p:sp>
      <p:sp>
        <p:nvSpPr>
          <p:cNvPr id="17334" name="Google Shape;17334;p43"/>
          <p:cNvSpPr txBox="1">
            <a:spLocks noGrp="1"/>
          </p:cNvSpPr>
          <p:nvPr>
            <p:ph type="subTitle" idx="4294967295"/>
          </p:nvPr>
        </p:nvSpPr>
        <p:spPr>
          <a:xfrm>
            <a:off x="715100" y="1662225"/>
            <a:ext cx="2105700" cy="484800"/>
          </a:xfrm>
          <a:prstGeom prst="rect">
            <a:avLst/>
          </a:prstGeom>
        </p:spPr>
        <p:txBody>
          <a:bodyPr spcFirstLastPara="1" wrap="square" lIns="91425" tIns="91425" rIns="91425" bIns="91425" anchor="t" anchorCtr="0">
            <a:noAutofit/>
          </a:bodyPr>
          <a:lstStyle/>
          <a:p>
            <a:pPr marL="0" lvl="0" indent="0" algn="l" rtl="0">
              <a:lnSpc>
                <a:spcPct val="100000"/>
              </a:lnSpc>
              <a:spcBef>
                <a:spcPct val="0"/>
              </a:spcBef>
              <a:spcAft>
                <a:spcPts val="1600"/>
              </a:spcAft>
              <a:buNone/>
            </a:pPr>
            <a:r>
              <a:rPr lang="en">
                <a:solidFill>
                  <a:schemeClr val="accent2"/>
                </a:solidFill>
              </a:rPr>
              <a:t>Mercury is the closest planet to the Sun</a:t>
            </a:r>
            <a:endParaRPr>
              <a:solidFill>
                <a:schemeClr val="accent2"/>
              </a:solidFill>
            </a:endParaRPr>
          </a:p>
        </p:txBody>
      </p:sp>
      <p:sp>
        <p:nvSpPr>
          <p:cNvPr id="17335" name="Google Shape;17335;p43"/>
          <p:cNvSpPr txBox="1">
            <a:spLocks noGrp="1"/>
          </p:cNvSpPr>
          <p:nvPr>
            <p:ph type="title" idx="4294967295"/>
          </p:nvPr>
        </p:nvSpPr>
        <p:spPr>
          <a:xfrm>
            <a:off x="715100" y="3714200"/>
            <a:ext cx="1759500" cy="397800"/>
          </a:xfrm>
          <a:prstGeom prst="rect">
            <a:avLst/>
          </a:prstGeom>
        </p:spPr>
        <p:txBody>
          <a:bodyPr spcFirstLastPara="1" wrap="square" lIns="91425" tIns="91425" rIns="91425" bIns="91425" anchor="ctr" anchorCtr="0">
            <a:noAutofit/>
          </a:bodyPr>
          <a:lstStyle/>
          <a:p>
            <a:pPr marL="0" lvl="0" indent="0" algn="l" rtl="0">
              <a:spcBef>
                <a:spcPct val="0"/>
              </a:spcBef>
              <a:spcAft>
                <a:spcPct val="0"/>
              </a:spcAft>
              <a:buNone/>
            </a:pPr>
            <a:r>
              <a:rPr lang="en" sz="2500">
                <a:solidFill>
                  <a:schemeClr val="lt2"/>
                </a:solidFill>
              </a:rPr>
              <a:t>Venus</a:t>
            </a:r>
            <a:endParaRPr sz="2500">
              <a:solidFill>
                <a:schemeClr val="lt2"/>
              </a:solidFill>
            </a:endParaRPr>
          </a:p>
        </p:txBody>
      </p:sp>
      <p:sp>
        <p:nvSpPr>
          <p:cNvPr id="17336" name="Google Shape;17336;p43"/>
          <p:cNvSpPr txBox="1">
            <a:spLocks noGrp="1"/>
          </p:cNvSpPr>
          <p:nvPr>
            <p:ph type="subTitle" idx="4294967295"/>
          </p:nvPr>
        </p:nvSpPr>
        <p:spPr>
          <a:xfrm>
            <a:off x="715100" y="4035800"/>
            <a:ext cx="2105700" cy="484800"/>
          </a:xfrm>
          <a:prstGeom prst="rect">
            <a:avLst/>
          </a:prstGeom>
        </p:spPr>
        <p:txBody>
          <a:bodyPr spcFirstLastPara="1" wrap="square" lIns="91425" tIns="91425" rIns="91425" bIns="91425" anchor="t" anchorCtr="0">
            <a:noAutofit/>
          </a:bodyPr>
          <a:lstStyle/>
          <a:p>
            <a:pPr marL="0" lvl="0" indent="0" algn="l" rtl="0">
              <a:lnSpc>
                <a:spcPct val="100000"/>
              </a:lnSpc>
              <a:spcBef>
                <a:spcPct val="0"/>
              </a:spcBef>
              <a:spcAft>
                <a:spcPts val="1600"/>
              </a:spcAft>
              <a:buNone/>
            </a:pPr>
            <a:r>
              <a:rPr lang="en">
                <a:solidFill>
                  <a:schemeClr val="accent2"/>
                </a:solidFill>
              </a:rPr>
              <a:t>Venus has a beautiful name, but it’s hot</a:t>
            </a:r>
            <a:endParaRPr>
              <a:solidFill>
                <a:schemeClr val="accent2"/>
              </a:solidFill>
            </a:endParaRPr>
          </a:p>
        </p:txBody>
      </p:sp>
      <p:sp>
        <p:nvSpPr>
          <p:cNvPr id="17337" name="Google Shape;17337;p43"/>
          <p:cNvSpPr txBox="1">
            <a:spLocks noGrp="1"/>
          </p:cNvSpPr>
          <p:nvPr>
            <p:ph type="title" idx="4294967295"/>
          </p:nvPr>
        </p:nvSpPr>
        <p:spPr>
          <a:xfrm>
            <a:off x="715100" y="2489263"/>
            <a:ext cx="2105700" cy="397800"/>
          </a:xfrm>
          <a:prstGeom prst="rect">
            <a:avLst/>
          </a:prstGeom>
        </p:spPr>
        <p:txBody>
          <a:bodyPr spcFirstLastPara="1" wrap="square" lIns="91425" tIns="91425" rIns="91425" bIns="91425" anchor="ctr" anchorCtr="0">
            <a:noAutofit/>
          </a:bodyPr>
          <a:lstStyle/>
          <a:p>
            <a:pPr marL="0" lvl="0" indent="0" algn="l" rtl="0">
              <a:spcBef>
                <a:spcPct val="0"/>
              </a:spcBef>
              <a:spcAft>
                <a:spcPct val="0"/>
              </a:spcAft>
              <a:buNone/>
            </a:pPr>
            <a:r>
              <a:rPr lang="en" sz="2500">
                <a:solidFill>
                  <a:schemeClr val="accent3"/>
                </a:solidFill>
              </a:rPr>
              <a:t>Jupiter</a:t>
            </a:r>
            <a:endParaRPr sz="2500">
              <a:solidFill>
                <a:schemeClr val="accent3"/>
              </a:solidFill>
            </a:endParaRPr>
          </a:p>
        </p:txBody>
      </p:sp>
      <p:sp>
        <p:nvSpPr>
          <p:cNvPr id="17338" name="Google Shape;17338;p43"/>
          <p:cNvSpPr txBox="1">
            <a:spLocks noGrp="1"/>
          </p:cNvSpPr>
          <p:nvPr>
            <p:ph type="subTitle" idx="4294967295"/>
          </p:nvPr>
        </p:nvSpPr>
        <p:spPr>
          <a:xfrm>
            <a:off x="715100" y="2887163"/>
            <a:ext cx="2105700" cy="484800"/>
          </a:xfrm>
          <a:prstGeom prst="rect">
            <a:avLst/>
          </a:prstGeom>
        </p:spPr>
        <p:txBody>
          <a:bodyPr spcFirstLastPara="1" wrap="square" lIns="91425" tIns="91425" rIns="91425" bIns="91425" anchor="t" anchorCtr="0">
            <a:noAutofit/>
          </a:bodyPr>
          <a:lstStyle/>
          <a:p>
            <a:pPr marL="0" lvl="0" indent="0" algn="l" rtl="0">
              <a:lnSpc>
                <a:spcPct val="100000"/>
              </a:lnSpc>
              <a:spcBef>
                <a:spcPct val="0"/>
              </a:spcBef>
              <a:spcAft>
                <a:spcPts val="1600"/>
              </a:spcAft>
              <a:buNone/>
            </a:pPr>
            <a:r>
              <a:rPr lang="en">
                <a:solidFill>
                  <a:schemeClr val="accent2"/>
                </a:solidFill>
              </a:rPr>
              <a:t>Jupiter is the biggest planet of them all</a:t>
            </a:r>
            <a:endParaRPr>
              <a:solidFill>
                <a:schemeClr val="accent2"/>
              </a:solidFill>
            </a:endParaRPr>
          </a:p>
        </p:txBody>
      </p:sp>
      <p:sp>
        <p:nvSpPr>
          <p:cNvPr id="17339" name="Google Shape;17339;p43"/>
          <p:cNvSpPr/>
          <p:nvPr/>
        </p:nvSpPr>
        <p:spPr>
          <a:xfrm flipH="1">
            <a:off x="5950957" y="2688150"/>
            <a:ext cx="257075" cy="378302"/>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609A9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340" name="Google Shape;17340;p43"/>
          <p:cNvSpPr/>
          <p:nvPr/>
        </p:nvSpPr>
        <p:spPr>
          <a:xfrm flipH="1">
            <a:off x="7020421" y="1715480"/>
            <a:ext cx="257075" cy="378302"/>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609A9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341" name="Google Shape;17341;p43"/>
          <p:cNvSpPr/>
          <p:nvPr/>
        </p:nvSpPr>
        <p:spPr>
          <a:xfrm flipH="1">
            <a:off x="4041897" y="2127360"/>
            <a:ext cx="257075" cy="378302"/>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609A9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53" name="Freeform 5">
            <a:extLst>
              <a:ext uri="{FF2B5EF4-FFF2-40B4-BE49-F238E27FC236}">
                <a16:creationId xmlns:a16="http://schemas.microsoft.com/office/drawing/2014/main" id="{F7932987-44AB-4D59-81D7-DCCB9EAC7FBE}"/>
              </a:ext>
            </a:extLst>
          </p:cNvPr>
          <p:cNvSpPr/>
          <p:nvPr/>
        </p:nvSpPr>
        <p:spPr bwMode="auto">
          <a:xfrm>
            <a:off x="1167591" y="902579"/>
            <a:ext cx="7081826" cy="83944"/>
          </a:xfrm>
          <a:custGeom>
            <a:avLst/>
            <a:gdLst>
              <a:gd name="T0" fmla="*/ 11 w 1699"/>
              <a:gd name="T1" fmla="*/ 99 h 138"/>
              <a:gd name="T2" fmla="*/ 319 w 1699"/>
              <a:gd name="T3" fmla="*/ 97 h 138"/>
              <a:gd name="T4" fmla="*/ 639 w 1699"/>
              <a:gd name="T5" fmla="*/ 21 h 138"/>
              <a:gd name="T6" fmla="*/ 806 w 1699"/>
              <a:gd name="T7" fmla="*/ 31 h 138"/>
              <a:gd name="T8" fmla="*/ 965 w 1699"/>
              <a:gd name="T9" fmla="*/ 75 h 138"/>
              <a:gd name="T10" fmla="*/ 1128 w 1699"/>
              <a:gd name="T11" fmla="*/ 108 h 138"/>
              <a:gd name="T12" fmla="*/ 1296 w 1699"/>
              <a:gd name="T13" fmla="*/ 108 h 138"/>
              <a:gd name="T14" fmla="*/ 1643 w 1699"/>
              <a:gd name="T15" fmla="*/ 89 h 138"/>
              <a:gd name="T16" fmla="*/ 1686 w 1699"/>
              <a:gd name="T17" fmla="*/ 86 h 138"/>
              <a:gd name="T18" fmla="*/ 1686 w 1699"/>
              <a:gd name="T19" fmla="*/ 66 h 138"/>
              <a:gd name="T20" fmla="*/ 1340 w 1699"/>
              <a:gd name="T21" fmla="*/ 86 h 138"/>
              <a:gd name="T22" fmla="*/ 1171 w 1699"/>
              <a:gd name="T23" fmla="*/ 91 h 138"/>
              <a:gd name="T24" fmla="*/ 1005 w 1699"/>
              <a:gd name="T25" fmla="*/ 66 h 138"/>
              <a:gd name="T26" fmla="*/ 849 w 1699"/>
              <a:gd name="T27" fmla="*/ 20 h 138"/>
              <a:gd name="T28" fmla="*/ 685 w 1699"/>
              <a:gd name="T29" fmla="*/ 0 h 138"/>
              <a:gd name="T30" fmla="*/ 521 w 1699"/>
              <a:gd name="T31" fmla="*/ 19 h 138"/>
              <a:gd name="T32" fmla="*/ 364 w 1699"/>
              <a:gd name="T33" fmla="*/ 64 h 138"/>
              <a:gd name="T34" fmla="*/ 53 w 1699"/>
              <a:gd name="T35" fmla="*/ 92 h 138"/>
              <a:gd name="T36" fmla="*/ 17 w 1699"/>
              <a:gd name="T37" fmla="*/ 80 h 138"/>
              <a:gd name="T38" fmla="*/ 11 w 1699"/>
              <a:gd name="T39" fmla="*/ 99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99" h="138">
                <a:moveTo>
                  <a:pt x="11" y="99"/>
                </a:moveTo>
                <a:cubicBezTo>
                  <a:pt x="110" y="138"/>
                  <a:pt x="219" y="124"/>
                  <a:pt x="319" y="97"/>
                </a:cubicBezTo>
                <a:cubicBezTo>
                  <a:pt x="425" y="69"/>
                  <a:pt x="528" y="28"/>
                  <a:pt x="639" y="21"/>
                </a:cubicBezTo>
                <a:cubicBezTo>
                  <a:pt x="695" y="18"/>
                  <a:pt x="751" y="21"/>
                  <a:pt x="806" y="31"/>
                </a:cubicBezTo>
                <a:cubicBezTo>
                  <a:pt x="860" y="41"/>
                  <a:pt x="913" y="59"/>
                  <a:pt x="965" y="75"/>
                </a:cubicBezTo>
                <a:cubicBezTo>
                  <a:pt x="1018" y="91"/>
                  <a:pt x="1072" y="104"/>
                  <a:pt x="1128" y="108"/>
                </a:cubicBezTo>
                <a:cubicBezTo>
                  <a:pt x="1184" y="113"/>
                  <a:pt x="1240" y="111"/>
                  <a:pt x="1296" y="108"/>
                </a:cubicBezTo>
                <a:cubicBezTo>
                  <a:pt x="1412" y="102"/>
                  <a:pt x="1528" y="95"/>
                  <a:pt x="1643" y="89"/>
                </a:cubicBezTo>
                <a:cubicBezTo>
                  <a:pt x="1658" y="88"/>
                  <a:pt x="1672" y="87"/>
                  <a:pt x="1686" y="86"/>
                </a:cubicBezTo>
                <a:cubicBezTo>
                  <a:pt x="1699" y="86"/>
                  <a:pt x="1699" y="66"/>
                  <a:pt x="1686" y="66"/>
                </a:cubicBezTo>
                <a:cubicBezTo>
                  <a:pt x="1571" y="73"/>
                  <a:pt x="1455" y="79"/>
                  <a:pt x="1340" y="86"/>
                </a:cubicBezTo>
                <a:cubicBezTo>
                  <a:pt x="1284" y="89"/>
                  <a:pt x="1228" y="92"/>
                  <a:pt x="1171" y="91"/>
                </a:cubicBezTo>
                <a:cubicBezTo>
                  <a:pt x="1115" y="89"/>
                  <a:pt x="1060" y="81"/>
                  <a:pt x="1005" y="66"/>
                </a:cubicBezTo>
                <a:cubicBezTo>
                  <a:pt x="953" y="51"/>
                  <a:pt x="902" y="32"/>
                  <a:pt x="849" y="20"/>
                </a:cubicBezTo>
                <a:cubicBezTo>
                  <a:pt x="795" y="7"/>
                  <a:pt x="740" y="0"/>
                  <a:pt x="685" y="0"/>
                </a:cubicBezTo>
                <a:cubicBezTo>
                  <a:pt x="630" y="0"/>
                  <a:pt x="575" y="7"/>
                  <a:pt x="521" y="19"/>
                </a:cubicBezTo>
                <a:cubicBezTo>
                  <a:pt x="468" y="31"/>
                  <a:pt x="416" y="48"/>
                  <a:pt x="364" y="64"/>
                </a:cubicBezTo>
                <a:cubicBezTo>
                  <a:pt x="264" y="94"/>
                  <a:pt x="156" y="119"/>
                  <a:pt x="53" y="92"/>
                </a:cubicBezTo>
                <a:cubicBezTo>
                  <a:pt x="41" y="89"/>
                  <a:pt x="29" y="85"/>
                  <a:pt x="17" y="80"/>
                </a:cubicBezTo>
                <a:cubicBezTo>
                  <a:pt x="5" y="75"/>
                  <a:pt x="0" y="94"/>
                  <a:pt x="11" y="99"/>
                </a:cubicBezTo>
                <a:close/>
              </a:path>
            </a:pathLst>
          </a:custGeom>
          <a:solidFill>
            <a:srgbClr val="F7BC20"/>
          </a:solidFill>
          <a:ln w="57150">
            <a:solidFill>
              <a:srgbClr val="EF9E3D"/>
            </a:solidFill>
            <a:round/>
          </a:ln>
        </p:spPr>
        <p:txBody>
          <a:bodyPr vert="horz" wrap="square" lIns="91440" tIns="45720" rIns="91440" bIns="45720" numCol="1" anchor="t" anchorCtr="0" compatLnSpc="1">
            <a:prstTxWarp prst="textNoShape">
              <a:avLst/>
            </a:prstTxWarp>
          </a:bodyPr>
          <a:lstStyle/>
          <a:p>
            <a:endParaRPr lang="es-ES"/>
          </a:p>
        </p:txBody>
      </p:sp>
      <p:grpSp>
        <p:nvGrpSpPr>
          <p:cNvPr id="56" name="Grupo 55">
            <a:extLst>
              <a:ext uri="{FF2B5EF4-FFF2-40B4-BE49-F238E27FC236}">
                <a16:creationId xmlns:a16="http://schemas.microsoft.com/office/drawing/2014/main" id="{61D370A5-60E7-F4D4-CAE5-F3CB09BCB572}"/>
              </a:ext>
            </a:extLst>
          </p:cNvPr>
          <p:cNvGrpSpPr/>
          <p:nvPr/>
        </p:nvGrpSpPr>
        <p:grpSpPr>
          <a:xfrm>
            <a:off x="-10680" y="4738938"/>
            <a:ext cx="9165313" cy="483458"/>
            <a:chOff x="-21313" y="4728305"/>
            <a:chExt cx="9165313" cy="483458"/>
          </a:xfrm>
        </p:grpSpPr>
        <p:grpSp>
          <p:nvGrpSpPr>
            <p:cNvPr id="57" name="Grupo 56">
              <a:extLst>
                <a:ext uri="{FF2B5EF4-FFF2-40B4-BE49-F238E27FC236}">
                  <a16:creationId xmlns:a16="http://schemas.microsoft.com/office/drawing/2014/main" id="{8636B1F9-6465-9E17-289D-C25015DEAAD0}"/>
                </a:ext>
              </a:extLst>
            </p:cNvPr>
            <p:cNvGrpSpPr/>
            <p:nvPr/>
          </p:nvGrpSpPr>
          <p:grpSpPr>
            <a:xfrm>
              <a:off x="4492593" y="4746384"/>
              <a:ext cx="4651407" cy="465379"/>
              <a:chOff x="4492593" y="4746384"/>
              <a:chExt cx="4651407" cy="465379"/>
            </a:xfrm>
          </p:grpSpPr>
          <p:grpSp>
            <p:nvGrpSpPr>
              <p:cNvPr id="243" name="Grupo 242">
                <a:extLst>
                  <a:ext uri="{FF2B5EF4-FFF2-40B4-BE49-F238E27FC236}">
                    <a16:creationId xmlns:a16="http://schemas.microsoft.com/office/drawing/2014/main" id="{AC1D849C-12B9-84CA-3F7C-577A2493AE49}"/>
                  </a:ext>
                </a:extLst>
              </p:cNvPr>
              <p:cNvGrpSpPr/>
              <p:nvPr/>
            </p:nvGrpSpPr>
            <p:grpSpPr>
              <a:xfrm>
                <a:off x="8699501" y="4772026"/>
                <a:ext cx="444499" cy="439737"/>
                <a:chOff x="8699501" y="4772026"/>
                <a:chExt cx="444499" cy="439737"/>
              </a:xfrm>
            </p:grpSpPr>
            <p:sp>
              <p:nvSpPr>
                <p:cNvPr id="416" name="Freeform 36">
                  <a:extLst>
                    <a:ext uri="{FF2B5EF4-FFF2-40B4-BE49-F238E27FC236}">
                      <a16:creationId xmlns:a16="http://schemas.microsoft.com/office/drawing/2014/main" id="{5D807223-7C71-609F-8527-513CE16CFB50}"/>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7" name="Freeform 37">
                  <a:extLst>
                    <a:ext uri="{FF2B5EF4-FFF2-40B4-BE49-F238E27FC236}">
                      <a16:creationId xmlns:a16="http://schemas.microsoft.com/office/drawing/2014/main" id="{DBE57E48-3F78-421A-993F-5A98452E88CC}"/>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8" name="Freeform 38">
                  <a:extLst>
                    <a:ext uri="{FF2B5EF4-FFF2-40B4-BE49-F238E27FC236}">
                      <a16:creationId xmlns:a16="http://schemas.microsoft.com/office/drawing/2014/main" id="{B89DFAED-4B6B-525C-9DDD-6DF4F599D423}"/>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9" name="Freeform 39">
                  <a:extLst>
                    <a:ext uri="{FF2B5EF4-FFF2-40B4-BE49-F238E27FC236}">
                      <a16:creationId xmlns:a16="http://schemas.microsoft.com/office/drawing/2014/main" id="{718BA868-D86E-CE1B-08EE-EA60BA9F7329}"/>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0" name="Freeform 40">
                  <a:extLst>
                    <a:ext uri="{FF2B5EF4-FFF2-40B4-BE49-F238E27FC236}">
                      <a16:creationId xmlns:a16="http://schemas.microsoft.com/office/drawing/2014/main" id="{09E3C2D0-10E7-14D0-CA21-806C43E05938}"/>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1" name="Freeform 41">
                  <a:extLst>
                    <a:ext uri="{FF2B5EF4-FFF2-40B4-BE49-F238E27FC236}">
                      <a16:creationId xmlns:a16="http://schemas.microsoft.com/office/drawing/2014/main" id="{2F980D4C-EEB4-C637-0B47-AF5FD1FB7D78}"/>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2" name="Freeform 42">
                  <a:extLst>
                    <a:ext uri="{FF2B5EF4-FFF2-40B4-BE49-F238E27FC236}">
                      <a16:creationId xmlns:a16="http://schemas.microsoft.com/office/drawing/2014/main" id="{11A40567-2710-3804-0758-AEABBE5DB04E}"/>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3" name="Freeform 43">
                  <a:extLst>
                    <a:ext uri="{FF2B5EF4-FFF2-40B4-BE49-F238E27FC236}">
                      <a16:creationId xmlns:a16="http://schemas.microsoft.com/office/drawing/2014/main" id="{EAC6F718-74EB-F3DC-C3DD-0BDC2BD00A09}"/>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4" name="Freeform 44">
                  <a:extLst>
                    <a:ext uri="{FF2B5EF4-FFF2-40B4-BE49-F238E27FC236}">
                      <a16:creationId xmlns:a16="http://schemas.microsoft.com/office/drawing/2014/main" id="{BB0617FA-2BD9-D6FD-4804-C7F5832A0379}"/>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5" name="Freeform 45">
                  <a:extLst>
                    <a:ext uri="{FF2B5EF4-FFF2-40B4-BE49-F238E27FC236}">
                      <a16:creationId xmlns:a16="http://schemas.microsoft.com/office/drawing/2014/main" id="{DF7189D0-D567-C080-5A89-AD58AF44DFC2}"/>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6" name="Freeform 46">
                  <a:extLst>
                    <a:ext uri="{FF2B5EF4-FFF2-40B4-BE49-F238E27FC236}">
                      <a16:creationId xmlns:a16="http://schemas.microsoft.com/office/drawing/2014/main" id="{9F6E71EB-6203-213B-EDA9-B5667E9390C5}"/>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44" name="Grupo 243">
                <a:extLst>
                  <a:ext uri="{FF2B5EF4-FFF2-40B4-BE49-F238E27FC236}">
                    <a16:creationId xmlns:a16="http://schemas.microsoft.com/office/drawing/2014/main" id="{639E6953-B8B9-1D86-1E56-94533E37C798}"/>
                  </a:ext>
                </a:extLst>
              </p:cNvPr>
              <p:cNvGrpSpPr/>
              <p:nvPr/>
            </p:nvGrpSpPr>
            <p:grpSpPr>
              <a:xfrm>
                <a:off x="8401051" y="4767262"/>
                <a:ext cx="444499" cy="441326"/>
                <a:chOff x="8401051" y="4767262"/>
                <a:chExt cx="444499" cy="441326"/>
              </a:xfrm>
            </p:grpSpPr>
            <p:sp>
              <p:nvSpPr>
                <p:cNvPr id="404" name="Freeform 51">
                  <a:extLst>
                    <a:ext uri="{FF2B5EF4-FFF2-40B4-BE49-F238E27FC236}">
                      <a16:creationId xmlns:a16="http://schemas.microsoft.com/office/drawing/2014/main" id="{8D757A4E-50F6-DB40-A6D6-91A70A0AB145}"/>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405" name="Grupo 404">
                  <a:extLst>
                    <a:ext uri="{FF2B5EF4-FFF2-40B4-BE49-F238E27FC236}">
                      <a16:creationId xmlns:a16="http://schemas.microsoft.com/office/drawing/2014/main" id="{75FD065A-DB14-DA67-5F07-331F6E73AC87}"/>
                    </a:ext>
                  </a:extLst>
                </p:cNvPr>
                <p:cNvGrpSpPr/>
                <p:nvPr/>
              </p:nvGrpSpPr>
              <p:grpSpPr>
                <a:xfrm>
                  <a:off x="8443913" y="4767262"/>
                  <a:ext cx="352424" cy="341313"/>
                  <a:chOff x="8443913" y="4767262"/>
                  <a:chExt cx="352424" cy="341313"/>
                </a:xfrm>
              </p:grpSpPr>
              <p:sp>
                <p:nvSpPr>
                  <p:cNvPr id="406" name="Freeform 50">
                    <a:extLst>
                      <a:ext uri="{FF2B5EF4-FFF2-40B4-BE49-F238E27FC236}">
                        <a16:creationId xmlns:a16="http://schemas.microsoft.com/office/drawing/2014/main" id="{6C4E5C44-0F87-2631-645B-96291E4418D0}"/>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7" name="Freeform 52">
                    <a:extLst>
                      <a:ext uri="{FF2B5EF4-FFF2-40B4-BE49-F238E27FC236}">
                        <a16:creationId xmlns:a16="http://schemas.microsoft.com/office/drawing/2014/main" id="{D7274916-0C3A-83D7-1418-2D6AAAAB637B}"/>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8" name="Freeform 53">
                    <a:extLst>
                      <a:ext uri="{FF2B5EF4-FFF2-40B4-BE49-F238E27FC236}">
                        <a16:creationId xmlns:a16="http://schemas.microsoft.com/office/drawing/2014/main" id="{6D36DA90-357F-A0DD-6C3F-5DE3C204B4F3}"/>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9" name="Freeform 54">
                    <a:extLst>
                      <a:ext uri="{FF2B5EF4-FFF2-40B4-BE49-F238E27FC236}">
                        <a16:creationId xmlns:a16="http://schemas.microsoft.com/office/drawing/2014/main" id="{E08181E3-97D7-6FDF-D117-85FA85202F3D}"/>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0" name="Freeform 55">
                    <a:extLst>
                      <a:ext uri="{FF2B5EF4-FFF2-40B4-BE49-F238E27FC236}">
                        <a16:creationId xmlns:a16="http://schemas.microsoft.com/office/drawing/2014/main" id="{F4E8BC7D-51FF-08F9-4D19-326C8A44D728}"/>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1" name="Freeform 56">
                    <a:extLst>
                      <a:ext uri="{FF2B5EF4-FFF2-40B4-BE49-F238E27FC236}">
                        <a16:creationId xmlns:a16="http://schemas.microsoft.com/office/drawing/2014/main" id="{7CCDB0D0-7EF7-C47C-9DD4-6E224509798C}"/>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2" name="Freeform 57">
                    <a:extLst>
                      <a:ext uri="{FF2B5EF4-FFF2-40B4-BE49-F238E27FC236}">
                        <a16:creationId xmlns:a16="http://schemas.microsoft.com/office/drawing/2014/main" id="{70265E05-12D9-4C4A-C609-E8F2B3501CA0}"/>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3" name="Freeform 58">
                    <a:extLst>
                      <a:ext uri="{FF2B5EF4-FFF2-40B4-BE49-F238E27FC236}">
                        <a16:creationId xmlns:a16="http://schemas.microsoft.com/office/drawing/2014/main" id="{70165227-D56B-B503-3A8A-89E9B101F3B4}"/>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4" name="Freeform 59">
                    <a:extLst>
                      <a:ext uri="{FF2B5EF4-FFF2-40B4-BE49-F238E27FC236}">
                        <a16:creationId xmlns:a16="http://schemas.microsoft.com/office/drawing/2014/main" id="{63080A6F-B581-FE09-8ECB-C14723643141}"/>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5" name="Freeform 60">
                    <a:extLst>
                      <a:ext uri="{FF2B5EF4-FFF2-40B4-BE49-F238E27FC236}">
                        <a16:creationId xmlns:a16="http://schemas.microsoft.com/office/drawing/2014/main" id="{D39E076C-332E-C87E-913E-8A2DD4512998}"/>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245" name="Grupo 244">
                <a:extLst>
                  <a:ext uri="{FF2B5EF4-FFF2-40B4-BE49-F238E27FC236}">
                    <a16:creationId xmlns:a16="http://schemas.microsoft.com/office/drawing/2014/main" id="{779C95EB-568B-7F7B-9B61-0DD3C251447F}"/>
                  </a:ext>
                </a:extLst>
              </p:cNvPr>
              <p:cNvGrpSpPr/>
              <p:nvPr/>
            </p:nvGrpSpPr>
            <p:grpSpPr>
              <a:xfrm>
                <a:off x="8089901" y="4768851"/>
                <a:ext cx="444499" cy="441324"/>
                <a:chOff x="8089901" y="4768851"/>
                <a:chExt cx="444499" cy="441324"/>
              </a:xfrm>
            </p:grpSpPr>
            <p:sp>
              <p:nvSpPr>
                <p:cNvPr id="393" name="Freeform 64">
                  <a:extLst>
                    <a:ext uri="{FF2B5EF4-FFF2-40B4-BE49-F238E27FC236}">
                      <a16:creationId xmlns:a16="http://schemas.microsoft.com/office/drawing/2014/main" id="{1ED501DE-E1EF-258D-6D40-AA6C8A1BA86B}"/>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4" name="Freeform 65">
                  <a:extLst>
                    <a:ext uri="{FF2B5EF4-FFF2-40B4-BE49-F238E27FC236}">
                      <a16:creationId xmlns:a16="http://schemas.microsoft.com/office/drawing/2014/main" id="{2CC8BEC1-26DC-FEF3-5E06-885948261889}"/>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5" name="Freeform 66">
                  <a:extLst>
                    <a:ext uri="{FF2B5EF4-FFF2-40B4-BE49-F238E27FC236}">
                      <a16:creationId xmlns:a16="http://schemas.microsoft.com/office/drawing/2014/main" id="{1560B704-8034-138C-230A-4B49B55A906B}"/>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6" name="Freeform 67">
                  <a:extLst>
                    <a:ext uri="{FF2B5EF4-FFF2-40B4-BE49-F238E27FC236}">
                      <a16:creationId xmlns:a16="http://schemas.microsoft.com/office/drawing/2014/main" id="{13121CEE-0B97-6F2A-FCAF-8DDEC6A5398C}"/>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7" name="Freeform 68">
                  <a:extLst>
                    <a:ext uri="{FF2B5EF4-FFF2-40B4-BE49-F238E27FC236}">
                      <a16:creationId xmlns:a16="http://schemas.microsoft.com/office/drawing/2014/main" id="{86B5397E-0E2D-F3A1-F14B-D1575C8A5C67}"/>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8" name="Freeform 69">
                  <a:extLst>
                    <a:ext uri="{FF2B5EF4-FFF2-40B4-BE49-F238E27FC236}">
                      <a16:creationId xmlns:a16="http://schemas.microsoft.com/office/drawing/2014/main" id="{BF1F46C7-6C85-8173-A3F2-C50B0ADE215C}"/>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9" name="Freeform 70">
                  <a:extLst>
                    <a:ext uri="{FF2B5EF4-FFF2-40B4-BE49-F238E27FC236}">
                      <a16:creationId xmlns:a16="http://schemas.microsoft.com/office/drawing/2014/main" id="{92113106-D2E8-0EB5-0922-9BCD60337070}"/>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0" name="Freeform 71">
                  <a:extLst>
                    <a:ext uri="{FF2B5EF4-FFF2-40B4-BE49-F238E27FC236}">
                      <a16:creationId xmlns:a16="http://schemas.microsoft.com/office/drawing/2014/main" id="{A197A77E-E76C-834C-F12D-D5C7B41A6A3D}"/>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1" name="Freeform 72">
                  <a:extLst>
                    <a:ext uri="{FF2B5EF4-FFF2-40B4-BE49-F238E27FC236}">
                      <a16:creationId xmlns:a16="http://schemas.microsoft.com/office/drawing/2014/main" id="{08802654-7013-6FAC-C6B8-666EC017114E}"/>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2" name="Freeform 73">
                  <a:extLst>
                    <a:ext uri="{FF2B5EF4-FFF2-40B4-BE49-F238E27FC236}">
                      <a16:creationId xmlns:a16="http://schemas.microsoft.com/office/drawing/2014/main" id="{9874DF7D-9386-24E6-1E0E-6DD6B13CCD96}"/>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3" name="Freeform 74">
                  <a:extLst>
                    <a:ext uri="{FF2B5EF4-FFF2-40B4-BE49-F238E27FC236}">
                      <a16:creationId xmlns:a16="http://schemas.microsoft.com/office/drawing/2014/main" id="{0726DE8E-EEF1-B2BE-BAF5-EFB213033D62}"/>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46" name="Grupo 245">
                <a:extLst>
                  <a:ext uri="{FF2B5EF4-FFF2-40B4-BE49-F238E27FC236}">
                    <a16:creationId xmlns:a16="http://schemas.microsoft.com/office/drawing/2014/main" id="{59473B3E-31D9-3091-9D9A-85E5281081F7}"/>
                  </a:ext>
                </a:extLst>
              </p:cNvPr>
              <p:cNvGrpSpPr/>
              <p:nvPr/>
            </p:nvGrpSpPr>
            <p:grpSpPr>
              <a:xfrm>
                <a:off x="7821612" y="4762501"/>
                <a:ext cx="444501" cy="439737"/>
                <a:chOff x="7821612" y="4762501"/>
                <a:chExt cx="444501" cy="439737"/>
              </a:xfrm>
            </p:grpSpPr>
            <p:sp>
              <p:nvSpPr>
                <p:cNvPr id="382" name="Freeform 78">
                  <a:extLst>
                    <a:ext uri="{FF2B5EF4-FFF2-40B4-BE49-F238E27FC236}">
                      <a16:creationId xmlns:a16="http://schemas.microsoft.com/office/drawing/2014/main" id="{2E124411-6F9A-6845-5E98-98889FE254A1}"/>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 name="Freeform 79">
                  <a:extLst>
                    <a:ext uri="{FF2B5EF4-FFF2-40B4-BE49-F238E27FC236}">
                      <a16:creationId xmlns:a16="http://schemas.microsoft.com/office/drawing/2014/main" id="{B0ACBCE8-8E87-8DE9-06BA-34137B804050}"/>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 name="Freeform 80">
                  <a:extLst>
                    <a:ext uri="{FF2B5EF4-FFF2-40B4-BE49-F238E27FC236}">
                      <a16:creationId xmlns:a16="http://schemas.microsoft.com/office/drawing/2014/main" id="{B1E4161C-6794-DA05-7963-DCD5011F8CBF}"/>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 name="Freeform 81">
                  <a:extLst>
                    <a:ext uri="{FF2B5EF4-FFF2-40B4-BE49-F238E27FC236}">
                      <a16:creationId xmlns:a16="http://schemas.microsoft.com/office/drawing/2014/main" id="{5F01C003-535B-DA00-1661-675C220F9D9B}"/>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 name="Freeform 82">
                  <a:extLst>
                    <a:ext uri="{FF2B5EF4-FFF2-40B4-BE49-F238E27FC236}">
                      <a16:creationId xmlns:a16="http://schemas.microsoft.com/office/drawing/2014/main" id="{A11F6187-B24C-F8BF-ACD9-FCC0C6F4C4A0}"/>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7" name="Freeform 83">
                  <a:extLst>
                    <a:ext uri="{FF2B5EF4-FFF2-40B4-BE49-F238E27FC236}">
                      <a16:creationId xmlns:a16="http://schemas.microsoft.com/office/drawing/2014/main" id="{52727F06-60E9-2721-37F8-AF6CB8D45D06}"/>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8" name="Freeform 84">
                  <a:extLst>
                    <a:ext uri="{FF2B5EF4-FFF2-40B4-BE49-F238E27FC236}">
                      <a16:creationId xmlns:a16="http://schemas.microsoft.com/office/drawing/2014/main" id="{5EA33421-DB93-F0CF-211D-B7DF809E4690}"/>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9" name="Freeform 85">
                  <a:extLst>
                    <a:ext uri="{FF2B5EF4-FFF2-40B4-BE49-F238E27FC236}">
                      <a16:creationId xmlns:a16="http://schemas.microsoft.com/office/drawing/2014/main" id="{3ECD785A-21AE-2077-3426-B720AE4EEE8C}"/>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0" name="Freeform 86">
                  <a:extLst>
                    <a:ext uri="{FF2B5EF4-FFF2-40B4-BE49-F238E27FC236}">
                      <a16:creationId xmlns:a16="http://schemas.microsoft.com/office/drawing/2014/main" id="{88EFEDB6-91E0-9655-B3F9-BB3DAD5E64BC}"/>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1" name="Freeform 87">
                  <a:extLst>
                    <a:ext uri="{FF2B5EF4-FFF2-40B4-BE49-F238E27FC236}">
                      <a16:creationId xmlns:a16="http://schemas.microsoft.com/office/drawing/2014/main" id="{526765CC-9AA5-C8C2-04CF-F16428A88C03}"/>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2" name="Freeform 88">
                  <a:extLst>
                    <a:ext uri="{FF2B5EF4-FFF2-40B4-BE49-F238E27FC236}">
                      <a16:creationId xmlns:a16="http://schemas.microsoft.com/office/drawing/2014/main" id="{2311A58E-385D-11B3-3DF1-55942F3254C1}"/>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47" name="Grupo 246">
                <a:extLst>
                  <a:ext uri="{FF2B5EF4-FFF2-40B4-BE49-F238E27FC236}">
                    <a16:creationId xmlns:a16="http://schemas.microsoft.com/office/drawing/2014/main" id="{0279CC2B-57C4-1C0E-DA55-F6A9EB71E6EB}"/>
                  </a:ext>
                </a:extLst>
              </p:cNvPr>
              <p:cNvGrpSpPr/>
              <p:nvPr/>
            </p:nvGrpSpPr>
            <p:grpSpPr>
              <a:xfrm>
                <a:off x="7491083" y="4764605"/>
                <a:ext cx="444499" cy="439737"/>
                <a:chOff x="8699501" y="4772026"/>
                <a:chExt cx="444499" cy="439737"/>
              </a:xfrm>
            </p:grpSpPr>
            <p:sp>
              <p:nvSpPr>
                <p:cNvPr id="371" name="Freeform 36">
                  <a:extLst>
                    <a:ext uri="{FF2B5EF4-FFF2-40B4-BE49-F238E27FC236}">
                      <a16:creationId xmlns:a16="http://schemas.microsoft.com/office/drawing/2014/main" id="{180ECC42-24AB-AD9D-FCE0-4BB366B80E27}"/>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 name="Freeform 37">
                  <a:extLst>
                    <a:ext uri="{FF2B5EF4-FFF2-40B4-BE49-F238E27FC236}">
                      <a16:creationId xmlns:a16="http://schemas.microsoft.com/office/drawing/2014/main" id="{39532B09-7D65-90E8-752D-BB3E4222FA13}"/>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 name="Freeform 38">
                  <a:extLst>
                    <a:ext uri="{FF2B5EF4-FFF2-40B4-BE49-F238E27FC236}">
                      <a16:creationId xmlns:a16="http://schemas.microsoft.com/office/drawing/2014/main" id="{D8F17384-83E6-F589-4880-BF1942A812DB}"/>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 name="Freeform 39">
                  <a:extLst>
                    <a:ext uri="{FF2B5EF4-FFF2-40B4-BE49-F238E27FC236}">
                      <a16:creationId xmlns:a16="http://schemas.microsoft.com/office/drawing/2014/main" id="{8E4434F0-9C63-E8D5-A6CA-4E78568804D8}"/>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 name="Freeform 40">
                  <a:extLst>
                    <a:ext uri="{FF2B5EF4-FFF2-40B4-BE49-F238E27FC236}">
                      <a16:creationId xmlns:a16="http://schemas.microsoft.com/office/drawing/2014/main" id="{6C8894D4-54FA-DBAF-1050-11DD94E5BBC5}"/>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 name="Freeform 41">
                  <a:extLst>
                    <a:ext uri="{FF2B5EF4-FFF2-40B4-BE49-F238E27FC236}">
                      <a16:creationId xmlns:a16="http://schemas.microsoft.com/office/drawing/2014/main" id="{593C5FF7-A22E-5971-39B8-E36815B54FCC}"/>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 name="Freeform 42">
                  <a:extLst>
                    <a:ext uri="{FF2B5EF4-FFF2-40B4-BE49-F238E27FC236}">
                      <a16:creationId xmlns:a16="http://schemas.microsoft.com/office/drawing/2014/main" id="{9550FFD6-F3AF-F697-E244-5810ECEE7761}"/>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 name="Freeform 43">
                  <a:extLst>
                    <a:ext uri="{FF2B5EF4-FFF2-40B4-BE49-F238E27FC236}">
                      <a16:creationId xmlns:a16="http://schemas.microsoft.com/office/drawing/2014/main" id="{B602FD62-5240-B42B-E20C-37AA16FF6CA2}"/>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 name="Freeform 44">
                  <a:extLst>
                    <a:ext uri="{FF2B5EF4-FFF2-40B4-BE49-F238E27FC236}">
                      <a16:creationId xmlns:a16="http://schemas.microsoft.com/office/drawing/2014/main" id="{F7C3725A-47E3-F4E5-EC63-1A1A6CE49602}"/>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 name="Freeform 45">
                  <a:extLst>
                    <a:ext uri="{FF2B5EF4-FFF2-40B4-BE49-F238E27FC236}">
                      <a16:creationId xmlns:a16="http://schemas.microsoft.com/office/drawing/2014/main" id="{51B69EAA-296A-B6F3-6E7C-6B847325C962}"/>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 name="Freeform 46">
                  <a:extLst>
                    <a:ext uri="{FF2B5EF4-FFF2-40B4-BE49-F238E27FC236}">
                      <a16:creationId xmlns:a16="http://schemas.microsoft.com/office/drawing/2014/main" id="{8E8EC1A7-5389-850F-D519-1C1A2939C78F}"/>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48" name="Grupo 247">
                <a:extLst>
                  <a:ext uri="{FF2B5EF4-FFF2-40B4-BE49-F238E27FC236}">
                    <a16:creationId xmlns:a16="http://schemas.microsoft.com/office/drawing/2014/main" id="{3834EE55-D71C-7181-4279-4F4F6E3DC23E}"/>
                  </a:ext>
                </a:extLst>
              </p:cNvPr>
              <p:cNvGrpSpPr/>
              <p:nvPr/>
            </p:nvGrpSpPr>
            <p:grpSpPr>
              <a:xfrm>
                <a:off x="7192633" y="4759841"/>
                <a:ext cx="444499" cy="441326"/>
                <a:chOff x="8401051" y="4767262"/>
                <a:chExt cx="444499" cy="441326"/>
              </a:xfrm>
            </p:grpSpPr>
            <p:sp>
              <p:nvSpPr>
                <p:cNvPr id="359" name="Freeform 51">
                  <a:extLst>
                    <a:ext uri="{FF2B5EF4-FFF2-40B4-BE49-F238E27FC236}">
                      <a16:creationId xmlns:a16="http://schemas.microsoft.com/office/drawing/2014/main" id="{7BCCE008-6A20-0A8B-A899-3DE67FE3EB5D}"/>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360" name="Grupo 359">
                  <a:extLst>
                    <a:ext uri="{FF2B5EF4-FFF2-40B4-BE49-F238E27FC236}">
                      <a16:creationId xmlns:a16="http://schemas.microsoft.com/office/drawing/2014/main" id="{D13D58D5-2561-941F-D1FF-C2376F47B8D6}"/>
                    </a:ext>
                  </a:extLst>
                </p:cNvPr>
                <p:cNvGrpSpPr/>
                <p:nvPr/>
              </p:nvGrpSpPr>
              <p:grpSpPr>
                <a:xfrm>
                  <a:off x="8443913" y="4767262"/>
                  <a:ext cx="352424" cy="341313"/>
                  <a:chOff x="8443913" y="4767262"/>
                  <a:chExt cx="352424" cy="341313"/>
                </a:xfrm>
              </p:grpSpPr>
              <p:sp>
                <p:nvSpPr>
                  <p:cNvPr id="361" name="Freeform 50">
                    <a:extLst>
                      <a:ext uri="{FF2B5EF4-FFF2-40B4-BE49-F238E27FC236}">
                        <a16:creationId xmlns:a16="http://schemas.microsoft.com/office/drawing/2014/main" id="{89B91699-621B-A674-C576-3D3B396F7009}"/>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2" name="Freeform 52">
                    <a:extLst>
                      <a:ext uri="{FF2B5EF4-FFF2-40B4-BE49-F238E27FC236}">
                        <a16:creationId xmlns:a16="http://schemas.microsoft.com/office/drawing/2014/main" id="{7C844A34-3ACB-1ECD-B294-FA6231631C42}"/>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3" name="Freeform 53">
                    <a:extLst>
                      <a:ext uri="{FF2B5EF4-FFF2-40B4-BE49-F238E27FC236}">
                        <a16:creationId xmlns:a16="http://schemas.microsoft.com/office/drawing/2014/main" id="{C387F113-C6EE-81DD-B50F-D48BF31AF994}"/>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4" name="Freeform 54">
                    <a:extLst>
                      <a:ext uri="{FF2B5EF4-FFF2-40B4-BE49-F238E27FC236}">
                        <a16:creationId xmlns:a16="http://schemas.microsoft.com/office/drawing/2014/main" id="{70DE70F3-3461-B314-B69A-AC4E7539488D}"/>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5" name="Freeform 55">
                    <a:extLst>
                      <a:ext uri="{FF2B5EF4-FFF2-40B4-BE49-F238E27FC236}">
                        <a16:creationId xmlns:a16="http://schemas.microsoft.com/office/drawing/2014/main" id="{325A514F-6DE7-EC2D-DBB9-F9CA795C3C64}"/>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6" name="Freeform 56">
                    <a:extLst>
                      <a:ext uri="{FF2B5EF4-FFF2-40B4-BE49-F238E27FC236}">
                        <a16:creationId xmlns:a16="http://schemas.microsoft.com/office/drawing/2014/main" id="{6B3DDD1B-99FA-5595-70DD-BAF7266CEE97}"/>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7" name="Freeform 57">
                    <a:extLst>
                      <a:ext uri="{FF2B5EF4-FFF2-40B4-BE49-F238E27FC236}">
                        <a16:creationId xmlns:a16="http://schemas.microsoft.com/office/drawing/2014/main" id="{22928D62-3800-772D-D8D1-55ABF4A35035}"/>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 name="Freeform 58">
                    <a:extLst>
                      <a:ext uri="{FF2B5EF4-FFF2-40B4-BE49-F238E27FC236}">
                        <a16:creationId xmlns:a16="http://schemas.microsoft.com/office/drawing/2014/main" id="{7A6A67B5-1EFD-C9C5-7C55-40A94503BD8B}"/>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 name="Freeform 59">
                    <a:extLst>
                      <a:ext uri="{FF2B5EF4-FFF2-40B4-BE49-F238E27FC236}">
                        <a16:creationId xmlns:a16="http://schemas.microsoft.com/office/drawing/2014/main" id="{CE6030C9-E81F-5350-4D69-9A7BBEF287BE}"/>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 name="Freeform 60">
                    <a:extLst>
                      <a:ext uri="{FF2B5EF4-FFF2-40B4-BE49-F238E27FC236}">
                        <a16:creationId xmlns:a16="http://schemas.microsoft.com/office/drawing/2014/main" id="{D0FE170A-9DF1-DCEE-2361-E392D71A8956}"/>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249" name="Grupo 248">
                <a:extLst>
                  <a:ext uri="{FF2B5EF4-FFF2-40B4-BE49-F238E27FC236}">
                    <a16:creationId xmlns:a16="http://schemas.microsoft.com/office/drawing/2014/main" id="{1DA35B50-8572-35D1-60EC-5E65C276B2FB}"/>
                  </a:ext>
                </a:extLst>
              </p:cNvPr>
              <p:cNvGrpSpPr/>
              <p:nvPr/>
            </p:nvGrpSpPr>
            <p:grpSpPr>
              <a:xfrm>
                <a:off x="6881483" y="4761430"/>
                <a:ext cx="444499" cy="441324"/>
                <a:chOff x="8089901" y="4768851"/>
                <a:chExt cx="444499" cy="441324"/>
              </a:xfrm>
            </p:grpSpPr>
            <p:sp>
              <p:nvSpPr>
                <p:cNvPr id="348" name="Freeform 64">
                  <a:extLst>
                    <a:ext uri="{FF2B5EF4-FFF2-40B4-BE49-F238E27FC236}">
                      <a16:creationId xmlns:a16="http://schemas.microsoft.com/office/drawing/2014/main" id="{9267FBD3-22CB-03BC-F3EA-09090CC30125}"/>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9" name="Freeform 65">
                  <a:extLst>
                    <a:ext uri="{FF2B5EF4-FFF2-40B4-BE49-F238E27FC236}">
                      <a16:creationId xmlns:a16="http://schemas.microsoft.com/office/drawing/2014/main" id="{B386D892-8552-2156-2E72-3F5048B4BD33}"/>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0" name="Freeform 66">
                  <a:extLst>
                    <a:ext uri="{FF2B5EF4-FFF2-40B4-BE49-F238E27FC236}">
                      <a16:creationId xmlns:a16="http://schemas.microsoft.com/office/drawing/2014/main" id="{CB63A18B-5CD7-347C-CC6B-BE36A0602D61}"/>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1" name="Freeform 67">
                  <a:extLst>
                    <a:ext uri="{FF2B5EF4-FFF2-40B4-BE49-F238E27FC236}">
                      <a16:creationId xmlns:a16="http://schemas.microsoft.com/office/drawing/2014/main" id="{035D3750-C89F-E512-633E-A3702FEE11F5}"/>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2" name="Freeform 68">
                  <a:extLst>
                    <a:ext uri="{FF2B5EF4-FFF2-40B4-BE49-F238E27FC236}">
                      <a16:creationId xmlns:a16="http://schemas.microsoft.com/office/drawing/2014/main" id="{58EED437-C0AF-6816-BBDE-101E9D36C489}"/>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3" name="Freeform 69">
                  <a:extLst>
                    <a:ext uri="{FF2B5EF4-FFF2-40B4-BE49-F238E27FC236}">
                      <a16:creationId xmlns:a16="http://schemas.microsoft.com/office/drawing/2014/main" id="{26D6F352-01EA-2523-27FB-111429A0A1F5}"/>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4" name="Freeform 70">
                  <a:extLst>
                    <a:ext uri="{FF2B5EF4-FFF2-40B4-BE49-F238E27FC236}">
                      <a16:creationId xmlns:a16="http://schemas.microsoft.com/office/drawing/2014/main" id="{B9B79754-FC53-A6E1-EE50-32A48036BFF2}"/>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5" name="Freeform 71">
                  <a:extLst>
                    <a:ext uri="{FF2B5EF4-FFF2-40B4-BE49-F238E27FC236}">
                      <a16:creationId xmlns:a16="http://schemas.microsoft.com/office/drawing/2014/main" id="{45F21E13-F7B6-6EC0-6E00-64469C2223DA}"/>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6" name="Freeform 72">
                  <a:extLst>
                    <a:ext uri="{FF2B5EF4-FFF2-40B4-BE49-F238E27FC236}">
                      <a16:creationId xmlns:a16="http://schemas.microsoft.com/office/drawing/2014/main" id="{D816581F-B721-43CF-26AF-C0681E1C52E7}"/>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7" name="Freeform 73">
                  <a:extLst>
                    <a:ext uri="{FF2B5EF4-FFF2-40B4-BE49-F238E27FC236}">
                      <a16:creationId xmlns:a16="http://schemas.microsoft.com/office/drawing/2014/main" id="{1C679EF2-07C8-281D-4613-3418FEBC8B8E}"/>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8" name="Freeform 74">
                  <a:extLst>
                    <a:ext uri="{FF2B5EF4-FFF2-40B4-BE49-F238E27FC236}">
                      <a16:creationId xmlns:a16="http://schemas.microsoft.com/office/drawing/2014/main" id="{4133CC3D-F0D5-87B0-2EBD-A59603B326ED}"/>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50" name="Grupo 249">
                <a:extLst>
                  <a:ext uri="{FF2B5EF4-FFF2-40B4-BE49-F238E27FC236}">
                    <a16:creationId xmlns:a16="http://schemas.microsoft.com/office/drawing/2014/main" id="{3770A6D8-D8A8-8A42-BCF1-295DCA654E1B}"/>
                  </a:ext>
                </a:extLst>
              </p:cNvPr>
              <p:cNvGrpSpPr/>
              <p:nvPr/>
            </p:nvGrpSpPr>
            <p:grpSpPr>
              <a:xfrm>
                <a:off x="6613194" y="4755080"/>
                <a:ext cx="444501" cy="439737"/>
                <a:chOff x="7821612" y="4762501"/>
                <a:chExt cx="444501" cy="439737"/>
              </a:xfrm>
            </p:grpSpPr>
            <p:sp>
              <p:nvSpPr>
                <p:cNvPr id="337" name="Freeform 78">
                  <a:extLst>
                    <a:ext uri="{FF2B5EF4-FFF2-40B4-BE49-F238E27FC236}">
                      <a16:creationId xmlns:a16="http://schemas.microsoft.com/office/drawing/2014/main" id="{BAF7524A-3FAB-C0F0-01CE-1D5E2D76CDA1}"/>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8" name="Freeform 79">
                  <a:extLst>
                    <a:ext uri="{FF2B5EF4-FFF2-40B4-BE49-F238E27FC236}">
                      <a16:creationId xmlns:a16="http://schemas.microsoft.com/office/drawing/2014/main" id="{4DE2D94A-25F7-7D07-4C08-49A6516573C1}"/>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9" name="Freeform 80">
                  <a:extLst>
                    <a:ext uri="{FF2B5EF4-FFF2-40B4-BE49-F238E27FC236}">
                      <a16:creationId xmlns:a16="http://schemas.microsoft.com/office/drawing/2014/main" id="{496CF792-F7A7-FD8F-A369-069D365E7DBD}"/>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0" name="Freeform 81">
                  <a:extLst>
                    <a:ext uri="{FF2B5EF4-FFF2-40B4-BE49-F238E27FC236}">
                      <a16:creationId xmlns:a16="http://schemas.microsoft.com/office/drawing/2014/main" id="{6F6DE5B8-D040-7B33-4101-BA3ABCE1F94A}"/>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1" name="Freeform 82">
                  <a:extLst>
                    <a:ext uri="{FF2B5EF4-FFF2-40B4-BE49-F238E27FC236}">
                      <a16:creationId xmlns:a16="http://schemas.microsoft.com/office/drawing/2014/main" id="{DA759D6C-A699-3CEA-C70C-2CB133FF10FE}"/>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2" name="Freeform 83">
                  <a:extLst>
                    <a:ext uri="{FF2B5EF4-FFF2-40B4-BE49-F238E27FC236}">
                      <a16:creationId xmlns:a16="http://schemas.microsoft.com/office/drawing/2014/main" id="{7F4F24DC-0A66-0FF8-872A-19CC46F83284}"/>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3" name="Freeform 84">
                  <a:extLst>
                    <a:ext uri="{FF2B5EF4-FFF2-40B4-BE49-F238E27FC236}">
                      <a16:creationId xmlns:a16="http://schemas.microsoft.com/office/drawing/2014/main" id="{3A792258-6CA8-24FE-05B1-EA5D698FE63C}"/>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4" name="Freeform 85">
                  <a:extLst>
                    <a:ext uri="{FF2B5EF4-FFF2-40B4-BE49-F238E27FC236}">
                      <a16:creationId xmlns:a16="http://schemas.microsoft.com/office/drawing/2014/main" id="{F5324F5A-5360-CCB2-A0D8-A4B09DAA5DED}"/>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5" name="Freeform 86">
                  <a:extLst>
                    <a:ext uri="{FF2B5EF4-FFF2-40B4-BE49-F238E27FC236}">
                      <a16:creationId xmlns:a16="http://schemas.microsoft.com/office/drawing/2014/main" id="{987B16AB-9538-455C-1598-DC841875264D}"/>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6" name="Freeform 87">
                  <a:extLst>
                    <a:ext uri="{FF2B5EF4-FFF2-40B4-BE49-F238E27FC236}">
                      <a16:creationId xmlns:a16="http://schemas.microsoft.com/office/drawing/2014/main" id="{5BA183EC-E1B9-9BA7-B01B-37DA2E063BE5}"/>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7" name="Freeform 88">
                  <a:extLst>
                    <a:ext uri="{FF2B5EF4-FFF2-40B4-BE49-F238E27FC236}">
                      <a16:creationId xmlns:a16="http://schemas.microsoft.com/office/drawing/2014/main" id="{FFCA3807-C0DB-B704-91DB-CAB58219DD41}"/>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51" name="Grupo 250">
                <a:extLst>
                  <a:ext uri="{FF2B5EF4-FFF2-40B4-BE49-F238E27FC236}">
                    <a16:creationId xmlns:a16="http://schemas.microsoft.com/office/drawing/2014/main" id="{3896770E-5BE8-36FF-5335-DA266ACCE544}"/>
                  </a:ext>
                </a:extLst>
              </p:cNvPr>
              <p:cNvGrpSpPr/>
              <p:nvPr/>
            </p:nvGrpSpPr>
            <p:grpSpPr>
              <a:xfrm>
                <a:off x="6310611" y="4758569"/>
                <a:ext cx="444499" cy="439737"/>
                <a:chOff x="8699501" y="4772026"/>
                <a:chExt cx="444499" cy="439737"/>
              </a:xfrm>
            </p:grpSpPr>
            <p:sp>
              <p:nvSpPr>
                <p:cNvPr id="326" name="Freeform 36">
                  <a:extLst>
                    <a:ext uri="{FF2B5EF4-FFF2-40B4-BE49-F238E27FC236}">
                      <a16:creationId xmlns:a16="http://schemas.microsoft.com/office/drawing/2014/main" id="{45D66564-D761-AC30-FA68-6A531F8220E5}"/>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7" name="Freeform 37">
                  <a:extLst>
                    <a:ext uri="{FF2B5EF4-FFF2-40B4-BE49-F238E27FC236}">
                      <a16:creationId xmlns:a16="http://schemas.microsoft.com/office/drawing/2014/main" id="{77186CA9-FE40-7A5D-D0E1-B65B3E99D00E}"/>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8" name="Freeform 38">
                  <a:extLst>
                    <a:ext uri="{FF2B5EF4-FFF2-40B4-BE49-F238E27FC236}">
                      <a16:creationId xmlns:a16="http://schemas.microsoft.com/office/drawing/2014/main" id="{DDE9482B-7138-EA83-E813-208220950ED9}"/>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9" name="Freeform 39">
                  <a:extLst>
                    <a:ext uri="{FF2B5EF4-FFF2-40B4-BE49-F238E27FC236}">
                      <a16:creationId xmlns:a16="http://schemas.microsoft.com/office/drawing/2014/main" id="{EAA9952F-C5BF-38CD-805C-66E450CAD612}"/>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0" name="Freeform 40">
                  <a:extLst>
                    <a:ext uri="{FF2B5EF4-FFF2-40B4-BE49-F238E27FC236}">
                      <a16:creationId xmlns:a16="http://schemas.microsoft.com/office/drawing/2014/main" id="{7B1413E8-12A7-CE5C-D9EF-273BE3C89EF5}"/>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1" name="Freeform 41">
                  <a:extLst>
                    <a:ext uri="{FF2B5EF4-FFF2-40B4-BE49-F238E27FC236}">
                      <a16:creationId xmlns:a16="http://schemas.microsoft.com/office/drawing/2014/main" id="{D03C0731-D875-3A9D-0AE6-7007A559318E}"/>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2" name="Freeform 42">
                  <a:extLst>
                    <a:ext uri="{FF2B5EF4-FFF2-40B4-BE49-F238E27FC236}">
                      <a16:creationId xmlns:a16="http://schemas.microsoft.com/office/drawing/2014/main" id="{47CB91B1-6AD9-A6C2-D1F2-3B81EC889AA9}"/>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3" name="Freeform 43">
                  <a:extLst>
                    <a:ext uri="{FF2B5EF4-FFF2-40B4-BE49-F238E27FC236}">
                      <a16:creationId xmlns:a16="http://schemas.microsoft.com/office/drawing/2014/main" id="{563BC15B-2548-83FC-BE77-C8F277073DC0}"/>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4" name="Freeform 44">
                  <a:extLst>
                    <a:ext uri="{FF2B5EF4-FFF2-40B4-BE49-F238E27FC236}">
                      <a16:creationId xmlns:a16="http://schemas.microsoft.com/office/drawing/2014/main" id="{C5504348-B941-C24F-D9BD-2FBE886781CC}"/>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5" name="Freeform 45">
                  <a:extLst>
                    <a:ext uri="{FF2B5EF4-FFF2-40B4-BE49-F238E27FC236}">
                      <a16:creationId xmlns:a16="http://schemas.microsoft.com/office/drawing/2014/main" id="{22ACE49D-F808-2DB9-46D8-FDF36DC71437}"/>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6" name="Freeform 46">
                  <a:extLst>
                    <a:ext uri="{FF2B5EF4-FFF2-40B4-BE49-F238E27FC236}">
                      <a16:creationId xmlns:a16="http://schemas.microsoft.com/office/drawing/2014/main" id="{3A939555-8634-7265-8EBD-A3EF8BE3A767}"/>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52" name="Grupo 251">
                <a:extLst>
                  <a:ext uri="{FF2B5EF4-FFF2-40B4-BE49-F238E27FC236}">
                    <a16:creationId xmlns:a16="http://schemas.microsoft.com/office/drawing/2014/main" id="{E76D8D4F-62AD-3D09-4379-FC53E293F1FD}"/>
                  </a:ext>
                </a:extLst>
              </p:cNvPr>
              <p:cNvGrpSpPr/>
              <p:nvPr/>
            </p:nvGrpSpPr>
            <p:grpSpPr>
              <a:xfrm>
                <a:off x="6012161" y="4753805"/>
                <a:ext cx="444499" cy="441326"/>
                <a:chOff x="8401051" y="4767262"/>
                <a:chExt cx="444499" cy="441326"/>
              </a:xfrm>
            </p:grpSpPr>
            <p:sp>
              <p:nvSpPr>
                <p:cNvPr id="314" name="Freeform 51">
                  <a:extLst>
                    <a:ext uri="{FF2B5EF4-FFF2-40B4-BE49-F238E27FC236}">
                      <a16:creationId xmlns:a16="http://schemas.microsoft.com/office/drawing/2014/main" id="{FB76CCD0-FC3A-413A-B895-AE2347AA86AF}"/>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315" name="Grupo 314">
                  <a:extLst>
                    <a:ext uri="{FF2B5EF4-FFF2-40B4-BE49-F238E27FC236}">
                      <a16:creationId xmlns:a16="http://schemas.microsoft.com/office/drawing/2014/main" id="{631690FA-384D-49C8-AD08-244F00515018}"/>
                    </a:ext>
                  </a:extLst>
                </p:cNvPr>
                <p:cNvGrpSpPr/>
                <p:nvPr/>
              </p:nvGrpSpPr>
              <p:grpSpPr>
                <a:xfrm>
                  <a:off x="8443913" y="4767262"/>
                  <a:ext cx="352424" cy="341313"/>
                  <a:chOff x="8443913" y="4767262"/>
                  <a:chExt cx="352424" cy="341313"/>
                </a:xfrm>
              </p:grpSpPr>
              <p:sp>
                <p:nvSpPr>
                  <p:cNvPr id="316" name="Freeform 50">
                    <a:extLst>
                      <a:ext uri="{FF2B5EF4-FFF2-40B4-BE49-F238E27FC236}">
                        <a16:creationId xmlns:a16="http://schemas.microsoft.com/office/drawing/2014/main" id="{E7C9FB67-15F2-C990-B4E3-934F2B39BE70}"/>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7" name="Freeform 52">
                    <a:extLst>
                      <a:ext uri="{FF2B5EF4-FFF2-40B4-BE49-F238E27FC236}">
                        <a16:creationId xmlns:a16="http://schemas.microsoft.com/office/drawing/2014/main" id="{A1BD6F74-D47A-F0FB-CC28-1B1CE71861A0}"/>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8" name="Freeform 53">
                    <a:extLst>
                      <a:ext uri="{FF2B5EF4-FFF2-40B4-BE49-F238E27FC236}">
                        <a16:creationId xmlns:a16="http://schemas.microsoft.com/office/drawing/2014/main" id="{FC0D77B9-41E2-BAE2-E860-3AED78C25ACE}"/>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9" name="Freeform 54">
                    <a:extLst>
                      <a:ext uri="{FF2B5EF4-FFF2-40B4-BE49-F238E27FC236}">
                        <a16:creationId xmlns:a16="http://schemas.microsoft.com/office/drawing/2014/main" id="{EA4B4DF1-A864-BC93-75A8-57C6F37DB5E1}"/>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0" name="Freeform 55">
                    <a:extLst>
                      <a:ext uri="{FF2B5EF4-FFF2-40B4-BE49-F238E27FC236}">
                        <a16:creationId xmlns:a16="http://schemas.microsoft.com/office/drawing/2014/main" id="{47A23A63-F6CA-69CC-52ED-016B9D5DF54E}"/>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1" name="Freeform 56">
                    <a:extLst>
                      <a:ext uri="{FF2B5EF4-FFF2-40B4-BE49-F238E27FC236}">
                        <a16:creationId xmlns:a16="http://schemas.microsoft.com/office/drawing/2014/main" id="{D08E58E5-271D-4591-AA4E-4CF0A94E8963}"/>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2" name="Freeform 57">
                    <a:extLst>
                      <a:ext uri="{FF2B5EF4-FFF2-40B4-BE49-F238E27FC236}">
                        <a16:creationId xmlns:a16="http://schemas.microsoft.com/office/drawing/2014/main" id="{3F63542E-C221-D13E-B3DB-F6D33D5783F0}"/>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3" name="Freeform 58">
                    <a:extLst>
                      <a:ext uri="{FF2B5EF4-FFF2-40B4-BE49-F238E27FC236}">
                        <a16:creationId xmlns:a16="http://schemas.microsoft.com/office/drawing/2014/main" id="{C7562D9B-D188-E283-C528-809DBA702065}"/>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4" name="Freeform 59">
                    <a:extLst>
                      <a:ext uri="{FF2B5EF4-FFF2-40B4-BE49-F238E27FC236}">
                        <a16:creationId xmlns:a16="http://schemas.microsoft.com/office/drawing/2014/main" id="{A28529E4-215A-45C3-54E3-317991044E5D}"/>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5" name="Freeform 60">
                    <a:extLst>
                      <a:ext uri="{FF2B5EF4-FFF2-40B4-BE49-F238E27FC236}">
                        <a16:creationId xmlns:a16="http://schemas.microsoft.com/office/drawing/2014/main" id="{6C3FD992-837F-7C6F-E9AF-02B1B6B14896}"/>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253" name="Grupo 252">
                <a:extLst>
                  <a:ext uri="{FF2B5EF4-FFF2-40B4-BE49-F238E27FC236}">
                    <a16:creationId xmlns:a16="http://schemas.microsoft.com/office/drawing/2014/main" id="{53224281-E316-9B8A-1625-D2991C812AB7}"/>
                  </a:ext>
                </a:extLst>
              </p:cNvPr>
              <p:cNvGrpSpPr/>
              <p:nvPr/>
            </p:nvGrpSpPr>
            <p:grpSpPr>
              <a:xfrm>
                <a:off x="5701011" y="4755394"/>
                <a:ext cx="444499" cy="441324"/>
                <a:chOff x="8089901" y="4768851"/>
                <a:chExt cx="444499" cy="441324"/>
              </a:xfrm>
            </p:grpSpPr>
            <p:sp>
              <p:nvSpPr>
                <p:cNvPr id="303" name="Freeform 64">
                  <a:extLst>
                    <a:ext uri="{FF2B5EF4-FFF2-40B4-BE49-F238E27FC236}">
                      <a16:creationId xmlns:a16="http://schemas.microsoft.com/office/drawing/2014/main" id="{D150AF5B-1EB2-189B-9015-89910BB7FE87}"/>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4" name="Freeform 65">
                  <a:extLst>
                    <a:ext uri="{FF2B5EF4-FFF2-40B4-BE49-F238E27FC236}">
                      <a16:creationId xmlns:a16="http://schemas.microsoft.com/office/drawing/2014/main" id="{35653008-E3CE-1289-DAD2-C6E8BDEE696C}"/>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5" name="Freeform 66">
                  <a:extLst>
                    <a:ext uri="{FF2B5EF4-FFF2-40B4-BE49-F238E27FC236}">
                      <a16:creationId xmlns:a16="http://schemas.microsoft.com/office/drawing/2014/main" id="{F858F909-2001-1FB0-151D-8C0708D2821D}"/>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6" name="Freeform 67">
                  <a:extLst>
                    <a:ext uri="{FF2B5EF4-FFF2-40B4-BE49-F238E27FC236}">
                      <a16:creationId xmlns:a16="http://schemas.microsoft.com/office/drawing/2014/main" id="{7219E5FB-C1C0-3760-2CCE-5460D33C68E2}"/>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7" name="Freeform 68">
                  <a:extLst>
                    <a:ext uri="{FF2B5EF4-FFF2-40B4-BE49-F238E27FC236}">
                      <a16:creationId xmlns:a16="http://schemas.microsoft.com/office/drawing/2014/main" id="{CC32D0AE-B9FF-E025-7E3B-AE3EDF4902EA}"/>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8" name="Freeform 69">
                  <a:extLst>
                    <a:ext uri="{FF2B5EF4-FFF2-40B4-BE49-F238E27FC236}">
                      <a16:creationId xmlns:a16="http://schemas.microsoft.com/office/drawing/2014/main" id="{B9B7014D-85DD-439E-3704-E031EE87C4B9}"/>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9" name="Freeform 70">
                  <a:extLst>
                    <a:ext uri="{FF2B5EF4-FFF2-40B4-BE49-F238E27FC236}">
                      <a16:creationId xmlns:a16="http://schemas.microsoft.com/office/drawing/2014/main" id="{CDA78449-C0C7-D15B-04EE-3974CE6FDAF3}"/>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0" name="Freeform 71">
                  <a:extLst>
                    <a:ext uri="{FF2B5EF4-FFF2-40B4-BE49-F238E27FC236}">
                      <a16:creationId xmlns:a16="http://schemas.microsoft.com/office/drawing/2014/main" id="{7F76C35B-D0B3-5EE0-83E5-D06A9D2675FE}"/>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1" name="Freeform 72">
                  <a:extLst>
                    <a:ext uri="{FF2B5EF4-FFF2-40B4-BE49-F238E27FC236}">
                      <a16:creationId xmlns:a16="http://schemas.microsoft.com/office/drawing/2014/main" id="{28444078-D961-76C3-D646-D21992583884}"/>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2" name="Freeform 73">
                  <a:extLst>
                    <a:ext uri="{FF2B5EF4-FFF2-40B4-BE49-F238E27FC236}">
                      <a16:creationId xmlns:a16="http://schemas.microsoft.com/office/drawing/2014/main" id="{1D2861B9-619D-7534-524A-85A8911445AD}"/>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3" name="Freeform 74">
                  <a:extLst>
                    <a:ext uri="{FF2B5EF4-FFF2-40B4-BE49-F238E27FC236}">
                      <a16:creationId xmlns:a16="http://schemas.microsoft.com/office/drawing/2014/main" id="{C39F47EC-B639-F6C1-259E-92062C7D4536}"/>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54" name="Grupo 253">
                <a:extLst>
                  <a:ext uri="{FF2B5EF4-FFF2-40B4-BE49-F238E27FC236}">
                    <a16:creationId xmlns:a16="http://schemas.microsoft.com/office/drawing/2014/main" id="{424417B9-891A-3BC4-9D92-291B1B006DFF}"/>
                  </a:ext>
                </a:extLst>
              </p:cNvPr>
              <p:cNvGrpSpPr/>
              <p:nvPr/>
            </p:nvGrpSpPr>
            <p:grpSpPr>
              <a:xfrm>
                <a:off x="5432722" y="4749044"/>
                <a:ext cx="444501" cy="439737"/>
                <a:chOff x="7821612" y="4762501"/>
                <a:chExt cx="444501" cy="439737"/>
              </a:xfrm>
            </p:grpSpPr>
            <p:sp>
              <p:nvSpPr>
                <p:cNvPr id="292" name="Freeform 78">
                  <a:extLst>
                    <a:ext uri="{FF2B5EF4-FFF2-40B4-BE49-F238E27FC236}">
                      <a16:creationId xmlns:a16="http://schemas.microsoft.com/office/drawing/2014/main" id="{295244EE-5B5F-615A-76D5-04E73B7EAB38}"/>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3" name="Freeform 79">
                  <a:extLst>
                    <a:ext uri="{FF2B5EF4-FFF2-40B4-BE49-F238E27FC236}">
                      <a16:creationId xmlns:a16="http://schemas.microsoft.com/office/drawing/2014/main" id="{D7455CB0-031F-FA4C-9137-8ED1F8FF2457}"/>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4" name="Freeform 80">
                  <a:extLst>
                    <a:ext uri="{FF2B5EF4-FFF2-40B4-BE49-F238E27FC236}">
                      <a16:creationId xmlns:a16="http://schemas.microsoft.com/office/drawing/2014/main" id="{40EEA171-8F7D-4E42-C8A8-FC22854DBEEE}"/>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5" name="Freeform 81">
                  <a:extLst>
                    <a:ext uri="{FF2B5EF4-FFF2-40B4-BE49-F238E27FC236}">
                      <a16:creationId xmlns:a16="http://schemas.microsoft.com/office/drawing/2014/main" id="{9914263F-1325-6180-A4D6-A8B11BE632B5}"/>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6" name="Freeform 82">
                  <a:extLst>
                    <a:ext uri="{FF2B5EF4-FFF2-40B4-BE49-F238E27FC236}">
                      <a16:creationId xmlns:a16="http://schemas.microsoft.com/office/drawing/2014/main" id="{937D98B1-4886-62BB-9DA7-72E8235EE0BF}"/>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7" name="Freeform 83">
                  <a:extLst>
                    <a:ext uri="{FF2B5EF4-FFF2-40B4-BE49-F238E27FC236}">
                      <a16:creationId xmlns:a16="http://schemas.microsoft.com/office/drawing/2014/main" id="{1C37B028-76FE-593B-ED29-760FCE9AC9E1}"/>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8" name="Freeform 84">
                  <a:extLst>
                    <a:ext uri="{FF2B5EF4-FFF2-40B4-BE49-F238E27FC236}">
                      <a16:creationId xmlns:a16="http://schemas.microsoft.com/office/drawing/2014/main" id="{51B0AA52-2F84-6DF7-340F-A6EA75D7A72B}"/>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9" name="Freeform 85">
                  <a:extLst>
                    <a:ext uri="{FF2B5EF4-FFF2-40B4-BE49-F238E27FC236}">
                      <a16:creationId xmlns:a16="http://schemas.microsoft.com/office/drawing/2014/main" id="{F90EA4D1-6AB0-3173-E9F2-4BB4213F1F28}"/>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0" name="Freeform 86">
                  <a:extLst>
                    <a:ext uri="{FF2B5EF4-FFF2-40B4-BE49-F238E27FC236}">
                      <a16:creationId xmlns:a16="http://schemas.microsoft.com/office/drawing/2014/main" id="{61EF762F-3537-98F6-A90C-084BB67EFB9C}"/>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1" name="Freeform 87">
                  <a:extLst>
                    <a:ext uri="{FF2B5EF4-FFF2-40B4-BE49-F238E27FC236}">
                      <a16:creationId xmlns:a16="http://schemas.microsoft.com/office/drawing/2014/main" id="{85C2E67D-79D1-D65F-77FF-A74F06E98AE4}"/>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2" name="Freeform 88">
                  <a:extLst>
                    <a:ext uri="{FF2B5EF4-FFF2-40B4-BE49-F238E27FC236}">
                      <a16:creationId xmlns:a16="http://schemas.microsoft.com/office/drawing/2014/main" id="{9FA4CF48-874C-02FD-B251-E04CDFE1E958}"/>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55" name="Grupo 254">
                <a:extLst>
                  <a:ext uri="{FF2B5EF4-FFF2-40B4-BE49-F238E27FC236}">
                    <a16:creationId xmlns:a16="http://schemas.microsoft.com/office/drawing/2014/main" id="{DAF0C638-694B-FF98-B36D-719814842E9E}"/>
                  </a:ext>
                </a:extLst>
              </p:cNvPr>
              <p:cNvGrpSpPr/>
              <p:nvPr/>
            </p:nvGrpSpPr>
            <p:grpSpPr>
              <a:xfrm>
                <a:off x="5102193" y="4751148"/>
                <a:ext cx="444499" cy="439737"/>
                <a:chOff x="8699501" y="4772026"/>
                <a:chExt cx="444499" cy="439737"/>
              </a:xfrm>
            </p:grpSpPr>
            <p:sp>
              <p:nvSpPr>
                <p:cNvPr id="281" name="Freeform 36">
                  <a:extLst>
                    <a:ext uri="{FF2B5EF4-FFF2-40B4-BE49-F238E27FC236}">
                      <a16:creationId xmlns:a16="http://schemas.microsoft.com/office/drawing/2014/main" id="{EE068D84-6625-89CC-B7EB-DC473456CC98}"/>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2" name="Freeform 37">
                  <a:extLst>
                    <a:ext uri="{FF2B5EF4-FFF2-40B4-BE49-F238E27FC236}">
                      <a16:creationId xmlns:a16="http://schemas.microsoft.com/office/drawing/2014/main" id="{068550D9-5C29-1DEA-8575-F386F9828EAC}"/>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3" name="Freeform 38">
                  <a:extLst>
                    <a:ext uri="{FF2B5EF4-FFF2-40B4-BE49-F238E27FC236}">
                      <a16:creationId xmlns:a16="http://schemas.microsoft.com/office/drawing/2014/main" id="{FF9543F4-5BFC-55EA-3EFC-F039BC1A2C38}"/>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4" name="Freeform 39">
                  <a:extLst>
                    <a:ext uri="{FF2B5EF4-FFF2-40B4-BE49-F238E27FC236}">
                      <a16:creationId xmlns:a16="http://schemas.microsoft.com/office/drawing/2014/main" id="{E32986B7-8099-EFF6-23F0-80CBF634BC97}"/>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5" name="Freeform 40">
                  <a:extLst>
                    <a:ext uri="{FF2B5EF4-FFF2-40B4-BE49-F238E27FC236}">
                      <a16:creationId xmlns:a16="http://schemas.microsoft.com/office/drawing/2014/main" id="{6B94A2FF-6E8E-FEC0-77E8-127FD9A8856D}"/>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6" name="Freeform 41">
                  <a:extLst>
                    <a:ext uri="{FF2B5EF4-FFF2-40B4-BE49-F238E27FC236}">
                      <a16:creationId xmlns:a16="http://schemas.microsoft.com/office/drawing/2014/main" id="{F631B61D-56D3-845B-DF78-C61F61001D8B}"/>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7" name="Freeform 42">
                  <a:extLst>
                    <a:ext uri="{FF2B5EF4-FFF2-40B4-BE49-F238E27FC236}">
                      <a16:creationId xmlns:a16="http://schemas.microsoft.com/office/drawing/2014/main" id="{7FE9B3FB-8360-F9A0-F846-5D8146A02B90}"/>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8" name="Freeform 43">
                  <a:extLst>
                    <a:ext uri="{FF2B5EF4-FFF2-40B4-BE49-F238E27FC236}">
                      <a16:creationId xmlns:a16="http://schemas.microsoft.com/office/drawing/2014/main" id="{EE50C090-9198-3394-81CA-823E6ECBA4C8}"/>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9" name="Freeform 44">
                  <a:extLst>
                    <a:ext uri="{FF2B5EF4-FFF2-40B4-BE49-F238E27FC236}">
                      <a16:creationId xmlns:a16="http://schemas.microsoft.com/office/drawing/2014/main" id="{2CEF8169-B569-D29F-DEDB-BC10E087A3B3}"/>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0" name="Freeform 45">
                  <a:extLst>
                    <a:ext uri="{FF2B5EF4-FFF2-40B4-BE49-F238E27FC236}">
                      <a16:creationId xmlns:a16="http://schemas.microsoft.com/office/drawing/2014/main" id="{5143BAE4-9BD1-274F-FA2D-9902AF142013}"/>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1" name="Freeform 46">
                  <a:extLst>
                    <a:ext uri="{FF2B5EF4-FFF2-40B4-BE49-F238E27FC236}">
                      <a16:creationId xmlns:a16="http://schemas.microsoft.com/office/drawing/2014/main" id="{B210653C-E8E3-CBC8-5E5F-70F94EBAEC27}"/>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56" name="Grupo 255">
                <a:extLst>
                  <a:ext uri="{FF2B5EF4-FFF2-40B4-BE49-F238E27FC236}">
                    <a16:creationId xmlns:a16="http://schemas.microsoft.com/office/drawing/2014/main" id="{151BE1A2-2219-D59F-8A30-ACBAADA71CF5}"/>
                  </a:ext>
                </a:extLst>
              </p:cNvPr>
              <p:cNvGrpSpPr/>
              <p:nvPr/>
            </p:nvGrpSpPr>
            <p:grpSpPr>
              <a:xfrm>
                <a:off x="4803743" y="4746384"/>
                <a:ext cx="444499" cy="441326"/>
                <a:chOff x="8401051" y="4767262"/>
                <a:chExt cx="444499" cy="441326"/>
              </a:xfrm>
            </p:grpSpPr>
            <p:sp>
              <p:nvSpPr>
                <p:cNvPr id="269" name="Freeform 51">
                  <a:extLst>
                    <a:ext uri="{FF2B5EF4-FFF2-40B4-BE49-F238E27FC236}">
                      <a16:creationId xmlns:a16="http://schemas.microsoft.com/office/drawing/2014/main" id="{271A9DF5-4911-FD4F-7E59-5EF952A0FA50}"/>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270" name="Grupo 269">
                  <a:extLst>
                    <a:ext uri="{FF2B5EF4-FFF2-40B4-BE49-F238E27FC236}">
                      <a16:creationId xmlns:a16="http://schemas.microsoft.com/office/drawing/2014/main" id="{31828F6E-7043-95DE-A615-598A08CAF59E}"/>
                    </a:ext>
                  </a:extLst>
                </p:cNvPr>
                <p:cNvGrpSpPr/>
                <p:nvPr/>
              </p:nvGrpSpPr>
              <p:grpSpPr>
                <a:xfrm>
                  <a:off x="8443913" y="4767262"/>
                  <a:ext cx="352424" cy="341313"/>
                  <a:chOff x="8443913" y="4767262"/>
                  <a:chExt cx="352424" cy="341313"/>
                </a:xfrm>
              </p:grpSpPr>
              <p:sp>
                <p:nvSpPr>
                  <p:cNvPr id="271" name="Freeform 50">
                    <a:extLst>
                      <a:ext uri="{FF2B5EF4-FFF2-40B4-BE49-F238E27FC236}">
                        <a16:creationId xmlns:a16="http://schemas.microsoft.com/office/drawing/2014/main" id="{F374DA1B-F77E-081A-7A7F-D28CAE44E749}"/>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2" name="Freeform 52">
                    <a:extLst>
                      <a:ext uri="{FF2B5EF4-FFF2-40B4-BE49-F238E27FC236}">
                        <a16:creationId xmlns:a16="http://schemas.microsoft.com/office/drawing/2014/main" id="{D3C1ACFB-EC91-9B48-AFA9-76E2769B924F}"/>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3" name="Freeform 53">
                    <a:extLst>
                      <a:ext uri="{FF2B5EF4-FFF2-40B4-BE49-F238E27FC236}">
                        <a16:creationId xmlns:a16="http://schemas.microsoft.com/office/drawing/2014/main" id="{5555605F-22F9-0012-748C-03BC34703330}"/>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4" name="Freeform 54">
                    <a:extLst>
                      <a:ext uri="{FF2B5EF4-FFF2-40B4-BE49-F238E27FC236}">
                        <a16:creationId xmlns:a16="http://schemas.microsoft.com/office/drawing/2014/main" id="{1C5E0696-AED2-4F8B-2700-7101DB12DDB7}"/>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5" name="Freeform 55">
                    <a:extLst>
                      <a:ext uri="{FF2B5EF4-FFF2-40B4-BE49-F238E27FC236}">
                        <a16:creationId xmlns:a16="http://schemas.microsoft.com/office/drawing/2014/main" id="{84C70E5E-5AAD-5C21-8A96-F30959E5D456}"/>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6" name="Freeform 56">
                    <a:extLst>
                      <a:ext uri="{FF2B5EF4-FFF2-40B4-BE49-F238E27FC236}">
                        <a16:creationId xmlns:a16="http://schemas.microsoft.com/office/drawing/2014/main" id="{960AD16A-A5F6-76FE-1661-CE5587DAF06F}"/>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7" name="Freeform 57">
                    <a:extLst>
                      <a:ext uri="{FF2B5EF4-FFF2-40B4-BE49-F238E27FC236}">
                        <a16:creationId xmlns:a16="http://schemas.microsoft.com/office/drawing/2014/main" id="{19C22E88-EC0B-6517-1E73-AB8AEB3A0D13}"/>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8" name="Freeform 58">
                    <a:extLst>
                      <a:ext uri="{FF2B5EF4-FFF2-40B4-BE49-F238E27FC236}">
                        <a16:creationId xmlns:a16="http://schemas.microsoft.com/office/drawing/2014/main" id="{9354CA1F-6716-4E3A-2AD3-67B6B1A1892B}"/>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9" name="Freeform 59">
                    <a:extLst>
                      <a:ext uri="{FF2B5EF4-FFF2-40B4-BE49-F238E27FC236}">
                        <a16:creationId xmlns:a16="http://schemas.microsoft.com/office/drawing/2014/main" id="{58347465-560D-9392-FE48-34499A6520AD}"/>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0" name="Freeform 60">
                    <a:extLst>
                      <a:ext uri="{FF2B5EF4-FFF2-40B4-BE49-F238E27FC236}">
                        <a16:creationId xmlns:a16="http://schemas.microsoft.com/office/drawing/2014/main" id="{54ED0B3A-94B1-E011-7160-452DFA5F0FC2}"/>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257" name="Grupo 256">
                <a:extLst>
                  <a:ext uri="{FF2B5EF4-FFF2-40B4-BE49-F238E27FC236}">
                    <a16:creationId xmlns:a16="http://schemas.microsoft.com/office/drawing/2014/main" id="{B8354BAA-679A-4F22-F91D-15E9384D8E4E}"/>
                  </a:ext>
                </a:extLst>
              </p:cNvPr>
              <p:cNvGrpSpPr/>
              <p:nvPr/>
            </p:nvGrpSpPr>
            <p:grpSpPr>
              <a:xfrm>
                <a:off x="4492593" y="4747973"/>
                <a:ext cx="444499" cy="441324"/>
                <a:chOff x="8089901" y="4768851"/>
                <a:chExt cx="444499" cy="441324"/>
              </a:xfrm>
            </p:grpSpPr>
            <p:sp>
              <p:nvSpPr>
                <p:cNvPr id="258" name="Freeform 64">
                  <a:extLst>
                    <a:ext uri="{FF2B5EF4-FFF2-40B4-BE49-F238E27FC236}">
                      <a16:creationId xmlns:a16="http://schemas.microsoft.com/office/drawing/2014/main" id="{ED52849B-A4F6-1EA8-F928-D4BD67CDB789}"/>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9" name="Freeform 65">
                  <a:extLst>
                    <a:ext uri="{FF2B5EF4-FFF2-40B4-BE49-F238E27FC236}">
                      <a16:creationId xmlns:a16="http://schemas.microsoft.com/office/drawing/2014/main" id="{4BCD9C55-90F0-0265-9399-EDC3ADE71EDB}"/>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0" name="Freeform 66">
                  <a:extLst>
                    <a:ext uri="{FF2B5EF4-FFF2-40B4-BE49-F238E27FC236}">
                      <a16:creationId xmlns:a16="http://schemas.microsoft.com/office/drawing/2014/main" id="{6D42F5ED-C8FE-5B4B-2AD2-10A7BCC3C7DD}"/>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1" name="Freeform 67">
                  <a:extLst>
                    <a:ext uri="{FF2B5EF4-FFF2-40B4-BE49-F238E27FC236}">
                      <a16:creationId xmlns:a16="http://schemas.microsoft.com/office/drawing/2014/main" id="{F82A1D84-0198-FDC1-2A86-F618D0BCD141}"/>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2" name="Freeform 68">
                  <a:extLst>
                    <a:ext uri="{FF2B5EF4-FFF2-40B4-BE49-F238E27FC236}">
                      <a16:creationId xmlns:a16="http://schemas.microsoft.com/office/drawing/2014/main" id="{BB03D549-BBA3-2618-5BED-3BBAC883853F}"/>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3" name="Freeform 69">
                  <a:extLst>
                    <a:ext uri="{FF2B5EF4-FFF2-40B4-BE49-F238E27FC236}">
                      <a16:creationId xmlns:a16="http://schemas.microsoft.com/office/drawing/2014/main" id="{535AF259-02DA-D838-1C93-331ECA45B969}"/>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4" name="Freeform 70">
                  <a:extLst>
                    <a:ext uri="{FF2B5EF4-FFF2-40B4-BE49-F238E27FC236}">
                      <a16:creationId xmlns:a16="http://schemas.microsoft.com/office/drawing/2014/main" id="{CD1B80D3-8988-857E-DA20-7E9556B4E5C6}"/>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5" name="Freeform 71">
                  <a:extLst>
                    <a:ext uri="{FF2B5EF4-FFF2-40B4-BE49-F238E27FC236}">
                      <a16:creationId xmlns:a16="http://schemas.microsoft.com/office/drawing/2014/main" id="{BC790432-3341-DA81-30D9-FE69532BC1D3}"/>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6" name="Freeform 72">
                  <a:extLst>
                    <a:ext uri="{FF2B5EF4-FFF2-40B4-BE49-F238E27FC236}">
                      <a16:creationId xmlns:a16="http://schemas.microsoft.com/office/drawing/2014/main" id="{EB187369-0037-5D61-6F18-987443271868}"/>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7" name="Freeform 73">
                  <a:extLst>
                    <a:ext uri="{FF2B5EF4-FFF2-40B4-BE49-F238E27FC236}">
                      <a16:creationId xmlns:a16="http://schemas.microsoft.com/office/drawing/2014/main" id="{06EB5319-3F01-3C86-8006-560D1389B86A}"/>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8" name="Freeform 74">
                  <a:extLst>
                    <a:ext uri="{FF2B5EF4-FFF2-40B4-BE49-F238E27FC236}">
                      <a16:creationId xmlns:a16="http://schemas.microsoft.com/office/drawing/2014/main" id="{BE827439-5F57-3B6B-AF0E-68FF290CDEA3}"/>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58" name="Grupo 57">
              <a:extLst>
                <a:ext uri="{FF2B5EF4-FFF2-40B4-BE49-F238E27FC236}">
                  <a16:creationId xmlns:a16="http://schemas.microsoft.com/office/drawing/2014/main" id="{605DE899-CD6F-1358-58DF-11F52D91D341}"/>
                </a:ext>
              </a:extLst>
            </p:cNvPr>
            <p:cNvGrpSpPr/>
            <p:nvPr/>
          </p:nvGrpSpPr>
          <p:grpSpPr>
            <a:xfrm>
              <a:off x="-21313" y="4728305"/>
              <a:ext cx="4651407" cy="465379"/>
              <a:chOff x="4492593" y="4746384"/>
              <a:chExt cx="4651407" cy="465379"/>
            </a:xfrm>
          </p:grpSpPr>
          <p:grpSp>
            <p:nvGrpSpPr>
              <p:cNvPr id="59" name="Grupo 58">
                <a:extLst>
                  <a:ext uri="{FF2B5EF4-FFF2-40B4-BE49-F238E27FC236}">
                    <a16:creationId xmlns:a16="http://schemas.microsoft.com/office/drawing/2014/main" id="{24C57EFB-84E9-6693-9CAC-E600D3D30ECC}"/>
                  </a:ext>
                </a:extLst>
              </p:cNvPr>
              <p:cNvGrpSpPr/>
              <p:nvPr/>
            </p:nvGrpSpPr>
            <p:grpSpPr>
              <a:xfrm>
                <a:off x="8699501" y="4772026"/>
                <a:ext cx="444499" cy="439737"/>
                <a:chOff x="8699501" y="4772026"/>
                <a:chExt cx="444499" cy="439737"/>
              </a:xfrm>
            </p:grpSpPr>
            <p:sp>
              <p:nvSpPr>
                <p:cNvPr id="232" name="Freeform 36">
                  <a:extLst>
                    <a:ext uri="{FF2B5EF4-FFF2-40B4-BE49-F238E27FC236}">
                      <a16:creationId xmlns:a16="http://schemas.microsoft.com/office/drawing/2014/main" id="{33D5C249-BAF7-4825-F501-9884E70985E1}"/>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3" name="Freeform 37">
                  <a:extLst>
                    <a:ext uri="{FF2B5EF4-FFF2-40B4-BE49-F238E27FC236}">
                      <a16:creationId xmlns:a16="http://schemas.microsoft.com/office/drawing/2014/main" id="{B94F0776-B5B2-3A72-6DE1-02D190D559B5}"/>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4" name="Freeform 38">
                  <a:extLst>
                    <a:ext uri="{FF2B5EF4-FFF2-40B4-BE49-F238E27FC236}">
                      <a16:creationId xmlns:a16="http://schemas.microsoft.com/office/drawing/2014/main" id="{81F9A9A3-FC94-3B15-2760-85C99772CDC9}"/>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5" name="Freeform 39">
                  <a:extLst>
                    <a:ext uri="{FF2B5EF4-FFF2-40B4-BE49-F238E27FC236}">
                      <a16:creationId xmlns:a16="http://schemas.microsoft.com/office/drawing/2014/main" id="{277D21E7-8958-0246-B08B-ADBF1A0D7335}"/>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6" name="Freeform 40">
                  <a:extLst>
                    <a:ext uri="{FF2B5EF4-FFF2-40B4-BE49-F238E27FC236}">
                      <a16:creationId xmlns:a16="http://schemas.microsoft.com/office/drawing/2014/main" id="{B20B4591-4C48-CE2E-3AE6-1E401C850E48}"/>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7" name="Freeform 41">
                  <a:extLst>
                    <a:ext uri="{FF2B5EF4-FFF2-40B4-BE49-F238E27FC236}">
                      <a16:creationId xmlns:a16="http://schemas.microsoft.com/office/drawing/2014/main" id="{B7459A92-B3A7-22ED-5B49-D87F5ECFB8D1}"/>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8" name="Freeform 42">
                  <a:extLst>
                    <a:ext uri="{FF2B5EF4-FFF2-40B4-BE49-F238E27FC236}">
                      <a16:creationId xmlns:a16="http://schemas.microsoft.com/office/drawing/2014/main" id="{DEDA44A1-82B5-8178-0141-AA0BAE4CB628}"/>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9" name="Freeform 43">
                  <a:extLst>
                    <a:ext uri="{FF2B5EF4-FFF2-40B4-BE49-F238E27FC236}">
                      <a16:creationId xmlns:a16="http://schemas.microsoft.com/office/drawing/2014/main" id="{1CA5A667-3583-6019-B16C-AC73AF5E9CFF}"/>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0" name="Freeform 44">
                  <a:extLst>
                    <a:ext uri="{FF2B5EF4-FFF2-40B4-BE49-F238E27FC236}">
                      <a16:creationId xmlns:a16="http://schemas.microsoft.com/office/drawing/2014/main" id="{93BA31CB-4656-F917-5B2F-D33811FE43FE}"/>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1" name="Freeform 45">
                  <a:extLst>
                    <a:ext uri="{FF2B5EF4-FFF2-40B4-BE49-F238E27FC236}">
                      <a16:creationId xmlns:a16="http://schemas.microsoft.com/office/drawing/2014/main" id="{F839596D-18AE-D475-781D-727205544537}"/>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2" name="Freeform 46">
                  <a:extLst>
                    <a:ext uri="{FF2B5EF4-FFF2-40B4-BE49-F238E27FC236}">
                      <a16:creationId xmlns:a16="http://schemas.microsoft.com/office/drawing/2014/main" id="{D911B14B-6A01-BAA6-7148-F9D377AD574A}"/>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60" name="Grupo 59">
                <a:extLst>
                  <a:ext uri="{FF2B5EF4-FFF2-40B4-BE49-F238E27FC236}">
                    <a16:creationId xmlns:a16="http://schemas.microsoft.com/office/drawing/2014/main" id="{46243305-85EB-0A2A-9ADE-7E8D0FFA6D09}"/>
                  </a:ext>
                </a:extLst>
              </p:cNvPr>
              <p:cNvGrpSpPr/>
              <p:nvPr/>
            </p:nvGrpSpPr>
            <p:grpSpPr>
              <a:xfrm>
                <a:off x="8401051" y="4767262"/>
                <a:ext cx="444499" cy="441326"/>
                <a:chOff x="8401051" y="4767262"/>
                <a:chExt cx="444499" cy="441326"/>
              </a:xfrm>
            </p:grpSpPr>
            <p:sp>
              <p:nvSpPr>
                <p:cNvPr id="220" name="Freeform 51">
                  <a:extLst>
                    <a:ext uri="{FF2B5EF4-FFF2-40B4-BE49-F238E27FC236}">
                      <a16:creationId xmlns:a16="http://schemas.microsoft.com/office/drawing/2014/main" id="{77E4C612-370C-91F2-600F-8E40973E3595}"/>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221" name="Grupo 220">
                  <a:extLst>
                    <a:ext uri="{FF2B5EF4-FFF2-40B4-BE49-F238E27FC236}">
                      <a16:creationId xmlns:a16="http://schemas.microsoft.com/office/drawing/2014/main" id="{5539AB5B-3D76-6A32-6E62-AC89A8143378}"/>
                    </a:ext>
                  </a:extLst>
                </p:cNvPr>
                <p:cNvGrpSpPr/>
                <p:nvPr/>
              </p:nvGrpSpPr>
              <p:grpSpPr>
                <a:xfrm>
                  <a:off x="8443913" y="4767262"/>
                  <a:ext cx="352424" cy="341313"/>
                  <a:chOff x="8443913" y="4767262"/>
                  <a:chExt cx="352424" cy="341313"/>
                </a:xfrm>
              </p:grpSpPr>
              <p:sp>
                <p:nvSpPr>
                  <p:cNvPr id="222" name="Freeform 50">
                    <a:extLst>
                      <a:ext uri="{FF2B5EF4-FFF2-40B4-BE49-F238E27FC236}">
                        <a16:creationId xmlns:a16="http://schemas.microsoft.com/office/drawing/2014/main" id="{898948CB-DBFA-4835-BB71-9C3972C1A7E0}"/>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3" name="Freeform 52">
                    <a:extLst>
                      <a:ext uri="{FF2B5EF4-FFF2-40B4-BE49-F238E27FC236}">
                        <a16:creationId xmlns:a16="http://schemas.microsoft.com/office/drawing/2014/main" id="{1219F1E4-0DAF-B064-E51B-7947A892DCFA}"/>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4" name="Freeform 53">
                    <a:extLst>
                      <a:ext uri="{FF2B5EF4-FFF2-40B4-BE49-F238E27FC236}">
                        <a16:creationId xmlns:a16="http://schemas.microsoft.com/office/drawing/2014/main" id="{05881F79-A609-C5E4-92B3-FFC211DFC007}"/>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5" name="Freeform 54">
                    <a:extLst>
                      <a:ext uri="{FF2B5EF4-FFF2-40B4-BE49-F238E27FC236}">
                        <a16:creationId xmlns:a16="http://schemas.microsoft.com/office/drawing/2014/main" id="{ABACE374-6913-97C7-3716-E027711736D6}"/>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6" name="Freeform 55">
                    <a:extLst>
                      <a:ext uri="{FF2B5EF4-FFF2-40B4-BE49-F238E27FC236}">
                        <a16:creationId xmlns:a16="http://schemas.microsoft.com/office/drawing/2014/main" id="{81397B2C-C43D-06A7-06F4-2DC0F5FACE32}"/>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7" name="Freeform 56">
                    <a:extLst>
                      <a:ext uri="{FF2B5EF4-FFF2-40B4-BE49-F238E27FC236}">
                        <a16:creationId xmlns:a16="http://schemas.microsoft.com/office/drawing/2014/main" id="{AAC23A71-C1BB-567C-3B97-33434BE6428E}"/>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8" name="Freeform 57">
                    <a:extLst>
                      <a:ext uri="{FF2B5EF4-FFF2-40B4-BE49-F238E27FC236}">
                        <a16:creationId xmlns:a16="http://schemas.microsoft.com/office/drawing/2014/main" id="{5FA76137-6546-F212-63B2-C34004F54BBD}"/>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9" name="Freeform 58">
                    <a:extLst>
                      <a:ext uri="{FF2B5EF4-FFF2-40B4-BE49-F238E27FC236}">
                        <a16:creationId xmlns:a16="http://schemas.microsoft.com/office/drawing/2014/main" id="{41294584-9A3B-336C-A808-86CFE673DD7C}"/>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0" name="Freeform 59">
                    <a:extLst>
                      <a:ext uri="{FF2B5EF4-FFF2-40B4-BE49-F238E27FC236}">
                        <a16:creationId xmlns:a16="http://schemas.microsoft.com/office/drawing/2014/main" id="{1DC28352-64D3-4222-4357-F32CF1DCA13A}"/>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1" name="Freeform 60">
                    <a:extLst>
                      <a:ext uri="{FF2B5EF4-FFF2-40B4-BE49-F238E27FC236}">
                        <a16:creationId xmlns:a16="http://schemas.microsoft.com/office/drawing/2014/main" id="{B232CF27-971B-DF9B-8541-B8AB2C29B7EB}"/>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61" name="Grupo 60">
                <a:extLst>
                  <a:ext uri="{FF2B5EF4-FFF2-40B4-BE49-F238E27FC236}">
                    <a16:creationId xmlns:a16="http://schemas.microsoft.com/office/drawing/2014/main" id="{8E9A530F-60CD-A201-A22E-AF22475F89A7}"/>
                  </a:ext>
                </a:extLst>
              </p:cNvPr>
              <p:cNvGrpSpPr/>
              <p:nvPr/>
            </p:nvGrpSpPr>
            <p:grpSpPr>
              <a:xfrm>
                <a:off x="8089901" y="4768851"/>
                <a:ext cx="444499" cy="441324"/>
                <a:chOff x="8089901" y="4768851"/>
                <a:chExt cx="444499" cy="441324"/>
              </a:xfrm>
            </p:grpSpPr>
            <p:sp>
              <p:nvSpPr>
                <p:cNvPr id="209" name="Freeform 64">
                  <a:extLst>
                    <a:ext uri="{FF2B5EF4-FFF2-40B4-BE49-F238E27FC236}">
                      <a16:creationId xmlns:a16="http://schemas.microsoft.com/office/drawing/2014/main" id="{88BEEEC7-BC97-7EAF-3F2D-FA647E0BF290}"/>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 name="Freeform 65">
                  <a:extLst>
                    <a:ext uri="{FF2B5EF4-FFF2-40B4-BE49-F238E27FC236}">
                      <a16:creationId xmlns:a16="http://schemas.microsoft.com/office/drawing/2014/main" id="{3FA23238-EEEB-1FBC-EA3B-BD28393F56C4}"/>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 name="Freeform 66">
                  <a:extLst>
                    <a:ext uri="{FF2B5EF4-FFF2-40B4-BE49-F238E27FC236}">
                      <a16:creationId xmlns:a16="http://schemas.microsoft.com/office/drawing/2014/main" id="{5A93DA2E-5BDA-ACD2-DCEF-C32EE4E1BBCD}"/>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 name="Freeform 67">
                  <a:extLst>
                    <a:ext uri="{FF2B5EF4-FFF2-40B4-BE49-F238E27FC236}">
                      <a16:creationId xmlns:a16="http://schemas.microsoft.com/office/drawing/2014/main" id="{A99922DF-9BCB-6493-CDC0-ED3ACD6ED93A}"/>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 name="Freeform 68">
                  <a:extLst>
                    <a:ext uri="{FF2B5EF4-FFF2-40B4-BE49-F238E27FC236}">
                      <a16:creationId xmlns:a16="http://schemas.microsoft.com/office/drawing/2014/main" id="{3D8868A2-DD02-D5C0-5DAA-A06BFD86A422}"/>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 name="Freeform 69">
                  <a:extLst>
                    <a:ext uri="{FF2B5EF4-FFF2-40B4-BE49-F238E27FC236}">
                      <a16:creationId xmlns:a16="http://schemas.microsoft.com/office/drawing/2014/main" id="{CD435D97-0C90-E001-7B5F-5C4892257046}"/>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 name="Freeform 70">
                  <a:extLst>
                    <a:ext uri="{FF2B5EF4-FFF2-40B4-BE49-F238E27FC236}">
                      <a16:creationId xmlns:a16="http://schemas.microsoft.com/office/drawing/2014/main" id="{DF798DB9-281B-F662-4A91-0E8F71BE334C}"/>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 name="Freeform 71">
                  <a:extLst>
                    <a:ext uri="{FF2B5EF4-FFF2-40B4-BE49-F238E27FC236}">
                      <a16:creationId xmlns:a16="http://schemas.microsoft.com/office/drawing/2014/main" id="{B50F75E3-A30C-5388-85CB-CB2B32D4F9CD}"/>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 name="Freeform 72">
                  <a:extLst>
                    <a:ext uri="{FF2B5EF4-FFF2-40B4-BE49-F238E27FC236}">
                      <a16:creationId xmlns:a16="http://schemas.microsoft.com/office/drawing/2014/main" id="{30EDED6C-B566-8F5B-7882-CD112B8C5E0B}"/>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8" name="Freeform 73">
                  <a:extLst>
                    <a:ext uri="{FF2B5EF4-FFF2-40B4-BE49-F238E27FC236}">
                      <a16:creationId xmlns:a16="http://schemas.microsoft.com/office/drawing/2014/main" id="{BEFFB037-6699-EF86-948C-93F005E138ED}"/>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 name="Freeform 74">
                  <a:extLst>
                    <a:ext uri="{FF2B5EF4-FFF2-40B4-BE49-F238E27FC236}">
                      <a16:creationId xmlns:a16="http://schemas.microsoft.com/office/drawing/2014/main" id="{AD6CA59F-3377-3C18-67FA-04868C50B192}"/>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62" name="Grupo 61">
                <a:extLst>
                  <a:ext uri="{FF2B5EF4-FFF2-40B4-BE49-F238E27FC236}">
                    <a16:creationId xmlns:a16="http://schemas.microsoft.com/office/drawing/2014/main" id="{5E1E8811-3942-6BFA-0C5F-3CEDC44ECD06}"/>
                  </a:ext>
                </a:extLst>
              </p:cNvPr>
              <p:cNvGrpSpPr/>
              <p:nvPr/>
            </p:nvGrpSpPr>
            <p:grpSpPr>
              <a:xfrm>
                <a:off x="7821612" y="4762501"/>
                <a:ext cx="444501" cy="439737"/>
                <a:chOff x="7821612" y="4762501"/>
                <a:chExt cx="444501" cy="439737"/>
              </a:xfrm>
            </p:grpSpPr>
            <p:sp>
              <p:nvSpPr>
                <p:cNvPr id="198" name="Freeform 78">
                  <a:extLst>
                    <a:ext uri="{FF2B5EF4-FFF2-40B4-BE49-F238E27FC236}">
                      <a16:creationId xmlns:a16="http://schemas.microsoft.com/office/drawing/2014/main" id="{8357BB92-776A-9D92-F7A9-6AEBE742F314}"/>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 name="Freeform 79">
                  <a:extLst>
                    <a:ext uri="{FF2B5EF4-FFF2-40B4-BE49-F238E27FC236}">
                      <a16:creationId xmlns:a16="http://schemas.microsoft.com/office/drawing/2014/main" id="{00ED6D8F-C623-48A1-E9C0-55A8E5F3FF8D}"/>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 name="Freeform 80">
                  <a:extLst>
                    <a:ext uri="{FF2B5EF4-FFF2-40B4-BE49-F238E27FC236}">
                      <a16:creationId xmlns:a16="http://schemas.microsoft.com/office/drawing/2014/main" id="{311BFD88-1652-D5C8-4A11-DD0C389B4246}"/>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 name="Freeform 81">
                  <a:extLst>
                    <a:ext uri="{FF2B5EF4-FFF2-40B4-BE49-F238E27FC236}">
                      <a16:creationId xmlns:a16="http://schemas.microsoft.com/office/drawing/2014/main" id="{E7BBD249-14DC-7138-7F89-FE949EC52876}"/>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 name="Freeform 82">
                  <a:extLst>
                    <a:ext uri="{FF2B5EF4-FFF2-40B4-BE49-F238E27FC236}">
                      <a16:creationId xmlns:a16="http://schemas.microsoft.com/office/drawing/2014/main" id="{B64BB51A-17AD-2F02-4ECA-E04173BF4A6E}"/>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 name="Freeform 83">
                  <a:extLst>
                    <a:ext uri="{FF2B5EF4-FFF2-40B4-BE49-F238E27FC236}">
                      <a16:creationId xmlns:a16="http://schemas.microsoft.com/office/drawing/2014/main" id="{791ADA54-ADDE-288E-54B9-91489920B544}"/>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 name="Freeform 84">
                  <a:extLst>
                    <a:ext uri="{FF2B5EF4-FFF2-40B4-BE49-F238E27FC236}">
                      <a16:creationId xmlns:a16="http://schemas.microsoft.com/office/drawing/2014/main" id="{FF93561D-34F0-AA1E-5C7C-AC2F88A49109}"/>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5" name="Freeform 85">
                  <a:extLst>
                    <a:ext uri="{FF2B5EF4-FFF2-40B4-BE49-F238E27FC236}">
                      <a16:creationId xmlns:a16="http://schemas.microsoft.com/office/drawing/2014/main" id="{11DABB58-BB07-DFC2-E854-5FA0AD23E927}"/>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 name="Freeform 86">
                  <a:extLst>
                    <a:ext uri="{FF2B5EF4-FFF2-40B4-BE49-F238E27FC236}">
                      <a16:creationId xmlns:a16="http://schemas.microsoft.com/office/drawing/2014/main" id="{784E6419-3494-7B05-F14F-BC5778BF9B6B}"/>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 name="Freeform 87">
                  <a:extLst>
                    <a:ext uri="{FF2B5EF4-FFF2-40B4-BE49-F238E27FC236}">
                      <a16:creationId xmlns:a16="http://schemas.microsoft.com/office/drawing/2014/main" id="{FBD1960A-2224-93ED-6AB3-D80FB0A12A0F}"/>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8" name="Freeform 88">
                  <a:extLst>
                    <a:ext uri="{FF2B5EF4-FFF2-40B4-BE49-F238E27FC236}">
                      <a16:creationId xmlns:a16="http://schemas.microsoft.com/office/drawing/2014/main" id="{55E15C01-2512-DDD3-FFCE-0A7892CDEB7B}"/>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63" name="Grupo 62">
                <a:extLst>
                  <a:ext uri="{FF2B5EF4-FFF2-40B4-BE49-F238E27FC236}">
                    <a16:creationId xmlns:a16="http://schemas.microsoft.com/office/drawing/2014/main" id="{1F564F0B-8910-3C25-4C9A-CC2421E9252B}"/>
                  </a:ext>
                </a:extLst>
              </p:cNvPr>
              <p:cNvGrpSpPr/>
              <p:nvPr/>
            </p:nvGrpSpPr>
            <p:grpSpPr>
              <a:xfrm>
                <a:off x="7491083" y="4764605"/>
                <a:ext cx="444499" cy="439737"/>
                <a:chOff x="8699501" y="4772026"/>
                <a:chExt cx="444499" cy="439737"/>
              </a:xfrm>
            </p:grpSpPr>
            <p:sp>
              <p:nvSpPr>
                <p:cNvPr id="187" name="Freeform 36">
                  <a:extLst>
                    <a:ext uri="{FF2B5EF4-FFF2-40B4-BE49-F238E27FC236}">
                      <a16:creationId xmlns:a16="http://schemas.microsoft.com/office/drawing/2014/main" id="{AD504512-9F4F-6519-EB0D-591A814E5568}"/>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 name="Freeform 37">
                  <a:extLst>
                    <a:ext uri="{FF2B5EF4-FFF2-40B4-BE49-F238E27FC236}">
                      <a16:creationId xmlns:a16="http://schemas.microsoft.com/office/drawing/2014/main" id="{A3FC70CB-5500-EFFE-57D9-595C7BECB94F}"/>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 name="Freeform 38">
                  <a:extLst>
                    <a:ext uri="{FF2B5EF4-FFF2-40B4-BE49-F238E27FC236}">
                      <a16:creationId xmlns:a16="http://schemas.microsoft.com/office/drawing/2014/main" id="{0443E5AE-C9B3-A352-9A7C-1CA242FBF07A}"/>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 name="Freeform 39">
                  <a:extLst>
                    <a:ext uri="{FF2B5EF4-FFF2-40B4-BE49-F238E27FC236}">
                      <a16:creationId xmlns:a16="http://schemas.microsoft.com/office/drawing/2014/main" id="{785525C0-E2BC-B6A9-6328-CA49E5AD1993}"/>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 name="Freeform 40">
                  <a:extLst>
                    <a:ext uri="{FF2B5EF4-FFF2-40B4-BE49-F238E27FC236}">
                      <a16:creationId xmlns:a16="http://schemas.microsoft.com/office/drawing/2014/main" id="{23978081-7D6C-6308-8BF4-3E9513A82E85}"/>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 name="Freeform 41">
                  <a:extLst>
                    <a:ext uri="{FF2B5EF4-FFF2-40B4-BE49-F238E27FC236}">
                      <a16:creationId xmlns:a16="http://schemas.microsoft.com/office/drawing/2014/main" id="{2DF2A7A7-8D2F-A8A4-994E-88F292E7FA75}"/>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 name="Freeform 42">
                  <a:extLst>
                    <a:ext uri="{FF2B5EF4-FFF2-40B4-BE49-F238E27FC236}">
                      <a16:creationId xmlns:a16="http://schemas.microsoft.com/office/drawing/2014/main" id="{5E0557A2-0646-F8F9-6538-A7B2BB89ACCE}"/>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 name="Freeform 43">
                  <a:extLst>
                    <a:ext uri="{FF2B5EF4-FFF2-40B4-BE49-F238E27FC236}">
                      <a16:creationId xmlns:a16="http://schemas.microsoft.com/office/drawing/2014/main" id="{B81AA634-6FA2-69F1-F8A3-9D9DF59BB623}"/>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 name="Freeform 44">
                  <a:extLst>
                    <a:ext uri="{FF2B5EF4-FFF2-40B4-BE49-F238E27FC236}">
                      <a16:creationId xmlns:a16="http://schemas.microsoft.com/office/drawing/2014/main" id="{72C05FBD-A489-699D-3164-E8D33E85E141}"/>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 name="Freeform 45">
                  <a:extLst>
                    <a:ext uri="{FF2B5EF4-FFF2-40B4-BE49-F238E27FC236}">
                      <a16:creationId xmlns:a16="http://schemas.microsoft.com/office/drawing/2014/main" id="{37C6766A-05BC-65FC-482F-C28C03189041}"/>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 name="Freeform 46">
                  <a:extLst>
                    <a:ext uri="{FF2B5EF4-FFF2-40B4-BE49-F238E27FC236}">
                      <a16:creationId xmlns:a16="http://schemas.microsoft.com/office/drawing/2014/main" id="{24BD52B4-5368-A040-3B61-B54165C21D80}"/>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64" name="Grupo 63">
                <a:extLst>
                  <a:ext uri="{FF2B5EF4-FFF2-40B4-BE49-F238E27FC236}">
                    <a16:creationId xmlns:a16="http://schemas.microsoft.com/office/drawing/2014/main" id="{7ACA4A1F-39DC-2FC8-B74A-E2DD81E4C06B}"/>
                  </a:ext>
                </a:extLst>
              </p:cNvPr>
              <p:cNvGrpSpPr/>
              <p:nvPr/>
            </p:nvGrpSpPr>
            <p:grpSpPr>
              <a:xfrm>
                <a:off x="7192633" y="4759841"/>
                <a:ext cx="444499" cy="441326"/>
                <a:chOff x="8401051" y="4767262"/>
                <a:chExt cx="444499" cy="441326"/>
              </a:xfrm>
            </p:grpSpPr>
            <p:sp>
              <p:nvSpPr>
                <p:cNvPr id="175" name="Freeform 51">
                  <a:extLst>
                    <a:ext uri="{FF2B5EF4-FFF2-40B4-BE49-F238E27FC236}">
                      <a16:creationId xmlns:a16="http://schemas.microsoft.com/office/drawing/2014/main" id="{4F854627-316C-525D-2915-5ADD96832390}"/>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176" name="Grupo 175">
                  <a:extLst>
                    <a:ext uri="{FF2B5EF4-FFF2-40B4-BE49-F238E27FC236}">
                      <a16:creationId xmlns:a16="http://schemas.microsoft.com/office/drawing/2014/main" id="{E3273F7C-9455-2B0D-455D-F617ADEB37E9}"/>
                    </a:ext>
                  </a:extLst>
                </p:cNvPr>
                <p:cNvGrpSpPr/>
                <p:nvPr/>
              </p:nvGrpSpPr>
              <p:grpSpPr>
                <a:xfrm>
                  <a:off x="8443913" y="4767262"/>
                  <a:ext cx="352424" cy="341313"/>
                  <a:chOff x="8443913" y="4767262"/>
                  <a:chExt cx="352424" cy="341313"/>
                </a:xfrm>
              </p:grpSpPr>
              <p:sp>
                <p:nvSpPr>
                  <p:cNvPr id="177" name="Freeform 50">
                    <a:extLst>
                      <a:ext uri="{FF2B5EF4-FFF2-40B4-BE49-F238E27FC236}">
                        <a16:creationId xmlns:a16="http://schemas.microsoft.com/office/drawing/2014/main" id="{6500794A-9EE9-4169-7B1E-61FE768DA7C6}"/>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 name="Freeform 52">
                    <a:extLst>
                      <a:ext uri="{FF2B5EF4-FFF2-40B4-BE49-F238E27FC236}">
                        <a16:creationId xmlns:a16="http://schemas.microsoft.com/office/drawing/2014/main" id="{8A050DC8-1F19-581B-9C7A-63E4C42DDB02}"/>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 name="Freeform 53">
                    <a:extLst>
                      <a:ext uri="{FF2B5EF4-FFF2-40B4-BE49-F238E27FC236}">
                        <a16:creationId xmlns:a16="http://schemas.microsoft.com/office/drawing/2014/main" id="{F1EACD35-D32F-2512-F3A6-A40B417E7D91}"/>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 name="Freeform 54">
                    <a:extLst>
                      <a:ext uri="{FF2B5EF4-FFF2-40B4-BE49-F238E27FC236}">
                        <a16:creationId xmlns:a16="http://schemas.microsoft.com/office/drawing/2014/main" id="{4BBF106B-896C-4015-C465-D8FD045A0E32}"/>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 name="Freeform 55">
                    <a:extLst>
                      <a:ext uri="{FF2B5EF4-FFF2-40B4-BE49-F238E27FC236}">
                        <a16:creationId xmlns:a16="http://schemas.microsoft.com/office/drawing/2014/main" id="{8DB8E1D0-FD44-A0D4-7511-65D6E70819FB}"/>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 name="Freeform 56">
                    <a:extLst>
                      <a:ext uri="{FF2B5EF4-FFF2-40B4-BE49-F238E27FC236}">
                        <a16:creationId xmlns:a16="http://schemas.microsoft.com/office/drawing/2014/main" id="{F4A365E0-FB34-01A9-F0BD-94D28FE4DC0F}"/>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 name="Freeform 57">
                    <a:extLst>
                      <a:ext uri="{FF2B5EF4-FFF2-40B4-BE49-F238E27FC236}">
                        <a16:creationId xmlns:a16="http://schemas.microsoft.com/office/drawing/2014/main" id="{C5038936-470D-C227-14B7-113792D5C694}"/>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 name="Freeform 58">
                    <a:extLst>
                      <a:ext uri="{FF2B5EF4-FFF2-40B4-BE49-F238E27FC236}">
                        <a16:creationId xmlns:a16="http://schemas.microsoft.com/office/drawing/2014/main" id="{C0504999-9951-390B-985A-302B1567EFFC}"/>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 name="Freeform 59">
                    <a:extLst>
                      <a:ext uri="{FF2B5EF4-FFF2-40B4-BE49-F238E27FC236}">
                        <a16:creationId xmlns:a16="http://schemas.microsoft.com/office/drawing/2014/main" id="{57A3249A-8A85-86B2-09A0-D0DFC4963049}"/>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 name="Freeform 60">
                    <a:extLst>
                      <a:ext uri="{FF2B5EF4-FFF2-40B4-BE49-F238E27FC236}">
                        <a16:creationId xmlns:a16="http://schemas.microsoft.com/office/drawing/2014/main" id="{75164AF1-8821-A644-C96F-87673D6A4FDB}"/>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65" name="Grupo 64">
                <a:extLst>
                  <a:ext uri="{FF2B5EF4-FFF2-40B4-BE49-F238E27FC236}">
                    <a16:creationId xmlns:a16="http://schemas.microsoft.com/office/drawing/2014/main" id="{7717C8CC-AB70-5353-AEC9-8EA5E66BA3F7}"/>
                  </a:ext>
                </a:extLst>
              </p:cNvPr>
              <p:cNvGrpSpPr/>
              <p:nvPr/>
            </p:nvGrpSpPr>
            <p:grpSpPr>
              <a:xfrm>
                <a:off x="6881483" y="4761430"/>
                <a:ext cx="444499" cy="441324"/>
                <a:chOff x="8089901" y="4768851"/>
                <a:chExt cx="444499" cy="441324"/>
              </a:xfrm>
            </p:grpSpPr>
            <p:sp>
              <p:nvSpPr>
                <p:cNvPr id="164" name="Freeform 64">
                  <a:extLst>
                    <a:ext uri="{FF2B5EF4-FFF2-40B4-BE49-F238E27FC236}">
                      <a16:creationId xmlns:a16="http://schemas.microsoft.com/office/drawing/2014/main" id="{0AFCC00F-0F2A-CAEA-097C-8AE876110B79}"/>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 name="Freeform 65">
                  <a:extLst>
                    <a:ext uri="{FF2B5EF4-FFF2-40B4-BE49-F238E27FC236}">
                      <a16:creationId xmlns:a16="http://schemas.microsoft.com/office/drawing/2014/main" id="{C7D2A6DA-3D47-3256-ABD9-90F0A01E8CEA}"/>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 name="Freeform 66">
                  <a:extLst>
                    <a:ext uri="{FF2B5EF4-FFF2-40B4-BE49-F238E27FC236}">
                      <a16:creationId xmlns:a16="http://schemas.microsoft.com/office/drawing/2014/main" id="{F916959C-108A-18E9-5EC8-3DBFA3A8632E}"/>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 name="Freeform 67">
                  <a:extLst>
                    <a:ext uri="{FF2B5EF4-FFF2-40B4-BE49-F238E27FC236}">
                      <a16:creationId xmlns:a16="http://schemas.microsoft.com/office/drawing/2014/main" id="{9A39121B-A919-F072-9B0C-9316A2E25262}"/>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 name="Freeform 68">
                  <a:extLst>
                    <a:ext uri="{FF2B5EF4-FFF2-40B4-BE49-F238E27FC236}">
                      <a16:creationId xmlns:a16="http://schemas.microsoft.com/office/drawing/2014/main" id="{92E53709-0FD9-C5A6-F9DF-B312FC8D2DF1}"/>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 name="Freeform 69">
                  <a:extLst>
                    <a:ext uri="{FF2B5EF4-FFF2-40B4-BE49-F238E27FC236}">
                      <a16:creationId xmlns:a16="http://schemas.microsoft.com/office/drawing/2014/main" id="{834BFC88-707B-7EB1-83BB-017FDD1AB019}"/>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 name="Freeform 70">
                  <a:extLst>
                    <a:ext uri="{FF2B5EF4-FFF2-40B4-BE49-F238E27FC236}">
                      <a16:creationId xmlns:a16="http://schemas.microsoft.com/office/drawing/2014/main" id="{7C9746F9-37D2-BCA0-A52F-3F40BD350F92}"/>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 name="Freeform 71">
                  <a:extLst>
                    <a:ext uri="{FF2B5EF4-FFF2-40B4-BE49-F238E27FC236}">
                      <a16:creationId xmlns:a16="http://schemas.microsoft.com/office/drawing/2014/main" id="{84B155B9-63B2-A6E8-4A05-4DDE5946901E}"/>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 name="Freeform 72">
                  <a:extLst>
                    <a:ext uri="{FF2B5EF4-FFF2-40B4-BE49-F238E27FC236}">
                      <a16:creationId xmlns:a16="http://schemas.microsoft.com/office/drawing/2014/main" id="{7DA3786A-BA71-BD05-8CFF-C4FB8DBB93AD}"/>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 name="Freeform 73">
                  <a:extLst>
                    <a:ext uri="{FF2B5EF4-FFF2-40B4-BE49-F238E27FC236}">
                      <a16:creationId xmlns:a16="http://schemas.microsoft.com/office/drawing/2014/main" id="{17A2641B-FCDB-B26C-3AC1-55522FE80734}"/>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 name="Freeform 74">
                  <a:extLst>
                    <a:ext uri="{FF2B5EF4-FFF2-40B4-BE49-F238E27FC236}">
                      <a16:creationId xmlns:a16="http://schemas.microsoft.com/office/drawing/2014/main" id="{9F01FA82-8C77-4C15-D1BA-7358BBBF844C}"/>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66" name="Grupo 65">
                <a:extLst>
                  <a:ext uri="{FF2B5EF4-FFF2-40B4-BE49-F238E27FC236}">
                    <a16:creationId xmlns:a16="http://schemas.microsoft.com/office/drawing/2014/main" id="{F7328DFC-E246-7F43-2DD4-D32171DFD8B4}"/>
                  </a:ext>
                </a:extLst>
              </p:cNvPr>
              <p:cNvGrpSpPr/>
              <p:nvPr/>
            </p:nvGrpSpPr>
            <p:grpSpPr>
              <a:xfrm>
                <a:off x="6613194" y="4755080"/>
                <a:ext cx="444501" cy="439737"/>
                <a:chOff x="7821612" y="4762501"/>
                <a:chExt cx="444501" cy="439737"/>
              </a:xfrm>
            </p:grpSpPr>
            <p:sp>
              <p:nvSpPr>
                <p:cNvPr id="153" name="Freeform 78">
                  <a:extLst>
                    <a:ext uri="{FF2B5EF4-FFF2-40B4-BE49-F238E27FC236}">
                      <a16:creationId xmlns:a16="http://schemas.microsoft.com/office/drawing/2014/main" id="{1DB2E838-8D3B-9DCD-8F21-FB81C6239AC0}"/>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 name="Freeform 79">
                  <a:extLst>
                    <a:ext uri="{FF2B5EF4-FFF2-40B4-BE49-F238E27FC236}">
                      <a16:creationId xmlns:a16="http://schemas.microsoft.com/office/drawing/2014/main" id="{656FB3EF-DB64-80EB-893F-3EC6C0B5FA85}"/>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 name="Freeform 80">
                  <a:extLst>
                    <a:ext uri="{FF2B5EF4-FFF2-40B4-BE49-F238E27FC236}">
                      <a16:creationId xmlns:a16="http://schemas.microsoft.com/office/drawing/2014/main" id="{C1212BF0-8C88-CB03-F789-79406B5E1DA4}"/>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 name="Freeform 81">
                  <a:extLst>
                    <a:ext uri="{FF2B5EF4-FFF2-40B4-BE49-F238E27FC236}">
                      <a16:creationId xmlns:a16="http://schemas.microsoft.com/office/drawing/2014/main" id="{73381388-946D-76D2-4F55-99AAA6DE091F}"/>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 name="Freeform 82">
                  <a:extLst>
                    <a:ext uri="{FF2B5EF4-FFF2-40B4-BE49-F238E27FC236}">
                      <a16:creationId xmlns:a16="http://schemas.microsoft.com/office/drawing/2014/main" id="{CCA60519-A328-4902-FDCB-5267E8E3DCF2}"/>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 name="Freeform 83">
                  <a:extLst>
                    <a:ext uri="{FF2B5EF4-FFF2-40B4-BE49-F238E27FC236}">
                      <a16:creationId xmlns:a16="http://schemas.microsoft.com/office/drawing/2014/main" id="{74593935-A66A-21A9-FE6F-4619CEBA5812}"/>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 name="Freeform 84">
                  <a:extLst>
                    <a:ext uri="{FF2B5EF4-FFF2-40B4-BE49-F238E27FC236}">
                      <a16:creationId xmlns:a16="http://schemas.microsoft.com/office/drawing/2014/main" id="{911AA0E7-DDF4-9DAE-21BD-E1EBCBAD846C}"/>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 name="Freeform 85">
                  <a:extLst>
                    <a:ext uri="{FF2B5EF4-FFF2-40B4-BE49-F238E27FC236}">
                      <a16:creationId xmlns:a16="http://schemas.microsoft.com/office/drawing/2014/main" id="{6889385A-4916-E357-401B-69B77F13F748}"/>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 name="Freeform 86">
                  <a:extLst>
                    <a:ext uri="{FF2B5EF4-FFF2-40B4-BE49-F238E27FC236}">
                      <a16:creationId xmlns:a16="http://schemas.microsoft.com/office/drawing/2014/main" id="{FA05CA25-88DE-7E31-D757-C3114FF4AED3}"/>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 name="Freeform 87">
                  <a:extLst>
                    <a:ext uri="{FF2B5EF4-FFF2-40B4-BE49-F238E27FC236}">
                      <a16:creationId xmlns:a16="http://schemas.microsoft.com/office/drawing/2014/main" id="{AE24D972-5611-749E-7242-36532BA02523}"/>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 name="Freeform 88">
                  <a:extLst>
                    <a:ext uri="{FF2B5EF4-FFF2-40B4-BE49-F238E27FC236}">
                      <a16:creationId xmlns:a16="http://schemas.microsoft.com/office/drawing/2014/main" id="{AF860075-E67C-8D07-AAFA-2EE051632562}"/>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67" name="Grupo 66">
                <a:extLst>
                  <a:ext uri="{FF2B5EF4-FFF2-40B4-BE49-F238E27FC236}">
                    <a16:creationId xmlns:a16="http://schemas.microsoft.com/office/drawing/2014/main" id="{4573DE2D-9B94-A18C-C10F-75975CBE3577}"/>
                  </a:ext>
                </a:extLst>
              </p:cNvPr>
              <p:cNvGrpSpPr/>
              <p:nvPr/>
            </p:nvGrpSpPr>
            <p:grpSpPr>
              <a:xfrm>
                <a:off x="6310611" y="4758569"/>
                <a:ext cx="444499" cy="439737"/>
                <a:chOff x="8699501" y="4772026"/>
                <a:chExt cx="444499" cy="439737"/>
              </a:xfrm>
            </p:grpSpPr>
            <p:sp>
              <p:nvSpPr>
                <p:cNvPr id="142" name="Freeform 36">
                  <a:extLst>
                    <a:ext uri="{FF2B5EF4-FFF2-40B4-BE49-F238E27FC236}">
                      <a16:creationId xmlns:a16="http://schemas.microsoft.com/office/drawing/2014/main" id="{DC6883C5-0164-20AF-82CD-1BD06828215C}"/>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 name="Freeform 37">
                  <a:extLst>
                    <a:ext uri="{FF2B5EF4-FFF2-40B4-BE49-F238E27FC236}">
                      <a16:creationId xmlns:a16="http://schemas.microsoft.com/office/drawing/2014/main" id="{3152EA61-68BE-CA3A-D5C8-310D98C7F987}"/>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 name="Freeform 38">
                  <a:extLst>
                    <a:ext uri="{FF2B5EF4-FFF2-40B4-BE49-F238E27FC236}">
                      <a16:creationId xmlns:a16="http://schemas.microsoft.com/office/drawing/2014/main" id="{BD99B6DD-D43F-B52C-8E56-C5E53ADAA001}"/>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 name="Freeform 39">
                  <a:extLst>
                    <a:ext uri="{FF2B5EF4-FFF2-40B4-BE49-F238E27FC236}">
                      <a16:creationId xmlns:a16="http://schemas.microsoft.com/office/drawing/2014/main" id="{B2834AC2-CA0F-A297-1211-E048053D3A85}"/>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 name="Freeform 40">
                  <a:extLst>
                    <a:ext uri="{FF2B5EF4-FFF2-40B4-BE49-F238E27FC236}">
                      <a16:creationId xmlns:a16="http://schemas.microsoft.com/office/drawing/2014/main" id="{1DDA16FE-6263-BD8B-3B3D-FB144A3A6E93}"/>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 name="Freeform 41">
                  <a:extLst>
                    <a:ext uri="{FF2B5EF4-FFF2-40B4-BE49-F238E27FC236}">
                      <a16:creationId xmlns:a16="http://schemas.microsoft.com/office/drawing/2014/main" id="{061E9D7C-DD67-49B0-5E62-9B2EBBE4607C}"/>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 name="Freeform 42">
                  <a:extLst>
                    <a:ext uri="{FF2B5EF4-FFF2-40B4-BE49-F238E27FC236}">
                      <a16:creationId xmlns:a16="http://schemas.microsoft.com/office/drawing/2014/main" id="{F415BD32-D874-7272-3D5D-47EBDC830D8F}"/>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 name="Freeform 43">
                  <a:extLst>
                    <a:ext uri="{FF2B5EF4-FFF2-40B4-BE49-F238E27FC236}">
                      <a16:creationId xmlns:a16="http://schemas.microsoft.com/office/drawing/2014/main" id="{10A51991-D525-9788-3E72-E96423EB46DF}"/>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 name="Freeform 44">
                  <a:extLst>
                    <a:ext uri="{FF2B5EF4-FFF2-40B4-BE49-F238E27FC236}">
                      <a16:creationId xmlns:a16="http://schemas.microsoft.com/office/drawing/2014/main" id="{14444E2F-26FC-C8B4-160A-4EEFFCA03E27}"/>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 name="Freeform 45">
                  <a:extLst>
                    <a:ext uri="{FF2B5EF4-FFF2-40B4-BE49-F238E27FC236}">
                      <a16:creationId xmlns:a16="http://schemas.microsoft.com/office/drawing/2014/main" id="{AE261172-37E9-E7CA-3323-9AA0E32B5CB4}"/>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 name="Freeform 46">
                  <a:extLst>
                    <a:ext uri="{FF2B5EF4-FFF2-40B4-BE49-F238E27FC236}">
                      <a16:creationId xmlns:a16="http://schemas.microsoft.com/office/drawing/2014/main" id="{2DC035BB-C8FE-C856-BE3D-7D06AD4F9982}"/>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68" name="Grupo 67">
                <a:extLst>
                  <a:ext uri="{FF2B5EF4-FFF2-40B4-BE49-F238E27FC236}">
                    <a16:creationId xmlns:a16="http://schemas.microsoft.com/office/drawing/2014/main" id="{804499EA-D7C0-65DC-0DFC-C80A984CA340}"/>
                  </a:ext>
                </a:extLst>
              </p:cNvPr>
              <p:cNvGrpSpPr/>
              <p:nvPr/>
            </p:nvGrpSpPr>
            <p:grpSpPr>
              <a:xfrm>
                <a:off x="6012161" y="4753805"/>
                <a:ext cx="444499" cy="441326"/>
                <a:chOff x="8401051" y="4767262"/>
                <a:chExt cx="444499" cy="441326"/>
              </a:xfrm>
            </p:grpSpPr>
            <p:sp>
              <p:nvSpPr>
                <p:cNvPr id="130" name="Freeform 51">
                  <a:extLst>
                    <a:ext uri="{FF2B5EF4-FFF2-40B4-BE49-F238E27FC236}">
                      <a16:creationId xmlns:a16="http://schemas.microsoft.com/office/drawing/2014/main" id="{FF6153EE-7082-28E7-BFCE-D4DF3A21D9EE}"/>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131" name="Grupo 130">
                  <a:extLst>
                    <a:ext uri="{FF2B5EF4-FFF2-40B4-BE49-F238E27FC236}">
                      <a16:creationId xmlns:a16="http://schemas.microsoft.com/office/drawing/2014/main" id="{872A503C-DF84-F27D-68A4-62DF292D5973}"/>
                    </a:ext>
                  </a:extLst>
                </p:cNvPr>
                <p:cNvGrpSpPr/>
                <p:nvPr/>
              </p:nvGrpSpPr>
              <p:grpSpPr>
                <a:xfrm>
                  <a:off x="8443913" y="4767262"/>
                  <a:ext cx="352424" cy="341313"/>
                  <a:chOff x="8443913" y="4767262"/>
                  <a:chExt cx="352424" cy="341313"/>
                </a:xfrm>
              </p:grpSpPr>
              <p:sp>
                <p:nvSpPr>
                  <p:cNvPr id="132" name="Freeform 50">
                    <a:extLst>
                      <a:ext uri="{FF2B5EF4-FFF2-40B4-BE49-F238E27FC236}">
                        <a16:creationId xmlns:a16="http://schemas.microsoft.com/office/drawing/2014/main" id="{D7F3B17C-B9C9-BB00-7B13-FC2A103D4CDE}"/>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 name="Freeform 52">
                    <a:extLst>
                      <a:ext uri="{FF2B5EF4-FFF2-40B4-BE49-F238E27FC236}">
                        <a16:creationId xmlns:a16="http://schemas.microsoft.com/office/drawing/2014/main" id="{6514AAFE-54FD-68E0-1500-D9A1B8AFCF8A}"/>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 name="Freeform 53">
                    <a:extLst>
                      <a:ext uri="{FF2B5EF4-FFF2-40B4-BE49-F238E27FC236}">
                        <a16:creationId xmlns:a16="http://schemas.microsoft.com/office/drawing/2014/main" id="{A6E513F9-6F35-8547-4FA3-AC37CA6412C7}"/>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 name="Freeform 54">
                    <a:extLst>
                      <a:ext uri="{FF2B5EF4-FFF2-40B4-BE49-F238E27FC236}">
                        <a16:creationId xmlns:a16="http://schemas.microsoft.com/office/drawing/2014/main" id="{F18513AD-AF6E-152A-EA4A-1C68358D9146}"/>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 name="Freeform 55">
                    <a:extLst>
                      <a:ext uri="{FF2B5EF4-FFF2-40B4-BE49-F238E27FC236}">
                        <a16:creationId xmlns:a16="http://schemas.microsoft.com/office/drawing/2014/main" id="{1831699A-1BD5-3573-8768-9A39A4E41DEE}"/>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 name="Freeform 56">
                    <a:extLst>
                      <a:ext uri="{FF2B5EF4-FFF2-40B4-BE49-F238E27FC236}">
                        <a16:creationId xmlns:a16="http://schemas.microsoft.com/office/drawing/2014/main" id="{DFF96299-AABD-5A63-D048-7BB7AA8C1B46}"/>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 name="Freeform 57">
                    <a:extLst>
                      <a:ext uri="{FF2B5EF4-FFF2-40B4-BE49-F238E27FC236}">
                        <a16:creationId xmlns:a16="http://schemas.microsoft.com/office/drawing/2014/main" id="{CB8B3111-F3D1-2146-D7E1-16ACC735F706}"/>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 name="Freeform 58">
                    <a:extLst>
                      <a:ext uri="{FF2B5EF4-FFF2-40B4-BE49-F238E27FC236}">
                        <a16:creationId xmlns:a16="http://schemas.microsoft.com/office/drawing/2014/main" id="{80314E7D-D2CD-11A7-93C5-82289F7D5FFF}"/>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 name="Freeform 59">
                    <a:extLst>
                      <a:ext uri="{FF2B5EF4-FFF2-40B4-BE49-F238E27FC236}">
                        <a16:creationId xmlns:a16="http://schemas.microsoft.com/office/drawing/2014/main" id="{F57BBFC8-C9D7-E0BD-8F93-663D27EB7B63}"/>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 name="Freeform 60">
                    <a:extLst>
                      <a:ext uri="{FF2B5EF4-FFF2-40B4-BE49-F238E27FC236}">
                        <a16:creationId xmlns:a16="http://schemas.microsoft.com/office/drawing/2014/main" id="{C751AE88-C0CD-03C7-53DC-28EBB39BAB3D}"/>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69" name="Grupo 68">
                <a:extLst>
                  <a:ext uri="{FF2B5EF4-FFF2-40B4-BE49-F238E27FC236}">
                    <a16:creationId xmlns:a16="http://schemas.microsoft.com/office/drawing/2014/main" id="{8AE048D8-AE8E-1BB0-602C-D4AB34C16663}"/>
                  </a:ext>
                </a:extLst>
              </p:cNvPr>
              <p:cNvGrpSpPr/>
              <p:nvPr/>
            </p:nvGrpSpPr>
            <p:grpSpPr>
              <a:xfrm>
                <a:off x="5701011" y="4755394"/>
                <a:ext cx="444499" cy="441324"/>
                <a:chOff x="8089901" y="4768851"/>
                <a:chExt cx="444499" cy="441324"/>
              </a:xfrm>
            </p:grpSpPr>
            <p:sp>
              <p:nvSpPr>
                <p:cNvPr id="119" name="Freeform 64">
                  <a:extLst>
                    <a:ext uri="{FF2B5EF4-FFF2-40B4-BE49-F238E27FC236}">
                      <a16:creationId xmlns:a16="http://schemas.microsoft.com/office/drawing/2014/main" id="{23E43F6A-FF04-C84F-AEB0-0020619DDE57}"/>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 name="Freeform 65">
                  <a:extLst>
                    <a:ext uri="{FF2B5EF4-FFF2-40B4-BE49-F238E27FC236}">
                      <a16:creationId xmlns:a16="http://schemas.microsoft.com/office/drawing/2014/main" id="{6AE868C2-7CC4-6FBD-2D3D-E875EFF1D8C8}"/>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 name="Freeform 66">
                  <a:extLst>
                    <a:ext uri="{FF2B5EF4-FFF2-40B4-BE49-F238E27FC236}">
                      <a16:creationId xmlns:a16="http://schemas.microsoft.com/office/drawing/2014/main" id="{2D259833-C6C0-7E3D-76F9-3E33C087A832}"/>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 name="Freeform 67">
                  <a:extLst>
                    <a:ext uri="{FF2B5EF4-FFF2-40B4-BE49-F238E27FC236}">
                      <a16:creationId xmlns:a16="http://schemas.microsoft.com/office/drawing/2014/main" id="{14FB0654-44B9-DD54-C541-BAB6452724DE}"/>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 name="Freeform 68">
                  <a:extLst>
                    <a:ext uri="{FF2B5EF4-FFF2-40B4-BE49-F238E27FC236}">
                      <a16:creationId xmlns:a16="http://schemas.microsoft.com/office/drawing/2014/main" id="{060E38CC-921B-9919-5C68-E5EA2566E003}"/>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 name="Freeform 69">
                  <a:extLst>
                    <a:ext uri="{FF2B5EF4-FFF2-40B4-BE49-F238E27FC236}">
                      <a16:creationId xmlns:a16="http://schemas.microsoft.com/office/drawing/2014/main" id="{07E6C52A-250C-7BF2-6F9F-A3F63FE1B5FC}"/>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 name="Freeform 70">
                  <a:extLst>
                    <a:ext uri="{FF2B5EF4-FFF2-40B4-BE49-F238E27FC236}">
                      <a16:creationId xmlns:a16="http://schemas.microsoft.com/office/drawing/2014/main" id="{4F34BC9C-9030-F461-7F0B-BC3459DC49B0}"/>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 name="Freeform 71">
                  <a:extLst>
                    <a:ext uri="{FF2B5EF4-FFF2-40B4-BE49-F238E27FC236}">
                      <a16:creationId xmlns:a16="http://schemas.microsoft.com/office/drawing/2014/main" id="{D9E4DCAF-4541-7AFD-F923-F7A54E59BC13}"/>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 name="Freeform 72">
                  <a:extLst>
                    <a:ext uri="{FF2B5EF4-FFF2-40B4-BE49-F238E27FC236}">
                      <a16:creationId xmlns:a16="http://schemas.microsoft.com/office/drawing/2014/main" id="{0E462C30-1B3A-BFDD-1116-76B6A8E781B7}"/>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 name="Freeform 73">
                  <a:extLst>
                    <a:ext uri="{FF2B5EF4-FFF2-40B4-BE49-F238E27FC236}">
                      <a16:creationId xmlns:a16="http://schemas.microsoft.com/office/drawing/2014/main" id="{1CA0ECBA-5175-8776-F5CD-F7DDB523FD91}"/>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 name="Freeform 74">
                  <a:extLst>
                    <a:ext uri="{FF2B5EF4-FFF2-40B4-BE49-F238E27FC236}">
                      <a16:creationId xmlns:a16="http://schemas.microsoft.com/office/drawing/2014/main" id="{03D7B612-A491-B328-E30E-EEC67B1306E9}"/>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70" name="Grupo 69">
                <a:extLst>
                  <a:ext uri="{FF2B5EF4-FFF2-40B4-BE49-F238E27FC236}">
                    <a16:creationId xmlns:a16="http://schemas.microsoft.com/office/drawing/2014/main" id="{ADD918B0-629E-9C46-122B-E9CA0D66D8E3}"/>
                  </a:ext>
                </a:extLst>
              </p:cNvPr>
              <p:cNvGrpSpPr/>
              <p:nvPr/>
            </p:nvGrpSpPr>
            <p:grpSpPr>
              <a:xfrm>
                <a:off x="5432722" y="4749044"/>
                <a:ext cx="444501" cy="439737"/>
                <a:chOff x="7821612" y="4762501"/>
                <a:chExt cx="444501" cy="439737"/>
              </a:xfrm>
            </p:grpSpPr>
            <p:sp>
              <p:nvSpPr>
                <p:cNvPr id="108" name="Freeform 78">
                  <a:extLst>
                    <a:ext uri="{FF2B5EF4-FFF2-40B4-BE49-F238E27FC236}">
                      <a16:creationId xmlns:a16="http://schemas.microsoft.com/office/drawing/2014/main" id="{AB8EEA04-AC83-014A-DFA6-5BF20122BB2D}"/>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 name="Freeform 79">
                  <a:extLst>
                    <a:ext uri="{FF2B5EF4-FFF2-40B4-BE49-F238E27FC236}">
                      <a16:creationId xmlns:a16="http://schemas.microsoft.com/office/drawing/2014/main" id="{815EAF3D-B5DF-5798-3242-740F46828105}"/>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 name="Freeform 80">
                  <a:extLst>
                    <a:ext uri="{FF2B5EF4-FFF2-40B4-BE49-F238E27FC236}">
                      <a16:creationId xmlns:a16="http://schemas.microsoft.com/office/drawing/2014/main" id="{9A568659-BFE1-E110-5623-D836ABACFB2F}"/>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 name="Freeform 81">
                  <a:extLst>
                    <a:ext uri="{FF2B5EF4-FFF2-40B4-BE49-F238E27FC236}">
                      <a16:creationId xmlns:a16="http://schemas.microsoft.com/office/drawing/2014/main" id="{383CE1C8-048B-1A0E-9E0A-C2EA8A9AC57E}"/>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 name="Freeform 82">
                  <a:extLst>
                    <a:ext uri="{FF2B5EF4-FFF2-40B4-BE49-F238E27FC236}">
                      <a16:creationId xmlns:a16="http://schemas.microsoft.com/office/drawing/2014/main" id="{533B1E36-1ACA-7F34-1CB5-8F1746C068A3}"/>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 name="Freeform 83">
                  <a:extLst>
                    <a:ext uri="{FF2B5EF4-FFF2-40B4-BE49-F238E27FC236}">
                      <a16:creationId xmlns:a16="http://schemas.microsoft.com/office/drawing/2014/main" id="{805E26B7-60C8-9E13-9D04-AF98D000B94B}"/>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 name="Freeform 84">
                  <a:extLst>
                    <a:ext uri="{FF2B5EF4-FFF2-40B4-BE49-F238E27FC236}">
                      <a16:creationId xmlns:a16="http://schemas.microsoft.com/office/drawing/2014/main" id="{524AF0F9-271B-01D6-B6CC-5E707BC4B9DF}"/>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 name="Freeform 85">
                  <a:extLst>
                    <a:ext uri="{FF2B5EF4-FFF2-40B4-BE49-F238E27FC236}">
                      <a16:creationId xmlns:a16="http://schemas.microsoft.com/office/drawing/2014/main" id="{F9D6D852-6CD9-BAEC-35B0-CC4A7F50735C}"/>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 name="Freeform 86">
                  <a:extLst>
                    <a:ext uri="{FF2B5EF4-FFF2-40B4-BE49-F238E27FC236}">
                      <a16:creationId xmlns:a16="http://schemas.microsoft.com/office/drawing/2014/main" id="{1AE72079-FEBC-35F1-290E-71C94B81C47F}"/>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 name="Freeform 87">
                  <a:extLst>
                    <a:ext uri="{FF2B5EF4-FFF2-40B4-BE49-F238E27FC236}">
                      <a16:creationId xmlns:a16="http://schemas.microsoft.com/office/drawing/2014/main" id="{C0CE22DA-F9E8-A61D-EEBC-9DE77C217781}"/>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 name="Freeform 88">
                  <a:extLst>
                    <a:ext uri="{FF2B5EF4-FFF2-40B4-BE49-F238E27FC236}">
                      <a16:creationId xmlns:a16="http://schemas.microsoft.com/office/drawing/2014/main" id="{C2CE37EE-478C-0FD9-098C-EDCF0A6B676A}"/>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71" name="Grupo 70">
                <a:extLst>
                  <a:ext uri="{FF2B5EF4-FFF2-40B4-BE49-F238E27FC236}">
                    <a16:creationId xmlns:a16="http://schemas.microsoft.com/office/drawing/2014/main" id="{82BA9C81-0A07-3C6D-7995-E4C18903D539}"/>
                  </a:ext>
                </a:extLst>
              </p:cNvPr>
              <p:cNvGrpSpPr/>
              <p:nvPr/>
            </p:nvGrpSpPr>
            <p:grpSpPr>
              <a:xfrm>
                <a:off x="5102193" y="4751148"/>
                <a:ext cx="444499" cy="439737"/>
                <a:chOff x="8699501" y="4772026"/>
                <a:chExt cx="444499" cy="439737"/>
              </a:xfrm>
            </p:grpSpPr>
            <p:sp>
              <p:nvSpPr>
                <p:cNvPr id="97" name="Freeform 36">
                  <a:extLst>
                    <a:ext uri="{FF2B5EF4-FFF2-40B4-BE49-F238E27FC236}">
                      <a16:creationId xmlns:a16="http://schemas.microsoft.com/office/drawing/2014/main" id="{7966589C-DDCC-3363-BE67-B9B03946F85E}"/>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 name="Freeform 37">
                  <a:extLst>
                    <a:ext uri="{FF2B5EF4-FFF2-40B4-BE49-F238E27FC236}">
                      <a16:creationId xmlns:a16="http://schemas.microsoft.com/office/drawing/2014/main" id="{25BCC5B1-361D-74E2-A1CC-C2908F422A6E}"/>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 name="Freeform 38">
                  <a:extLst>
                    <a:ext uri="{FF2B5EF4-FFF2-40B4-BE49-F238E27FC236}">
                      <a16:creationId xmlns:a16="http://schemas.microsoft.com/office/drawing/2014/main" id="{372B827D-FF6E-6866-9BB9-3EE68110C1B9}"/>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 name="Freeform 39">
                  <a:extLst>
                    <a:ext uri="{FF2B5EF4-FFF2-40B4-BE49-F238E27FC236}">
                      <a16:creationId xmlns:a16="http://schemas.microsoft.com/office/drawing/2014/main" id="{7555FD50-F4DC-EF05-B977-5878EF45017E}"/>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 name="Freeform 40">
                  <a:extLst>
                    <a:ext uri="{FF2B5EF4-FFF2-40B4-BE49-F238E27FC236}">
                      <a16:creationId xmlns:a16="http://schemas.microsoft.com/office/drawing/2014/main" id="{0BFC26F4-BDC3-FA13-6A5D-D3633AD12EE2}"/>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 name="Freeform 41">
                  <a:extLst>
                    <a:ext uri="{FF2B5EF4-FFF2-40B4-BE49-F238E27FC236}">
                      <a16:creationId xmlns:a16="http://schemas.microsoft.com/office/drawing/2014/main" id="{84B150D8-2D6B-E5E7-76D8-E8CF3A366D3E}"/>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 name="Freeform 42">
                  <a:extLst>
                    <a:ext uri="{FF2B5EF4-FFF2-40B4-BE49-F238E27FC236}">
                      <a16:creationId xmlns:a16="http://schemas.microsoft.com/office/drawing/2014/main" id="{A0B15F61-F087-1AB9-5D59-DAE7F5A6A8EF}"/>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 name="Freeform 43">
                  <a:extLst>
                    <a:ext uri="{FF2B5EF4-FFF2-40B4-BE49-F238E27FC236}">
                      <a16:creationId xmlns:a16="http://schemas.microsoft.com/office/drawing/2014/main" id="{282AC736-DD81-1158-B940-42D788EB82AD}"/>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 name="Freeform 44">
                  <a:extLst>
                    <a:ext uri="{FF2B5EF4-FFF2-40B4-BE49-F238E27FC236}">
                      <a16:creationId xmlns:a16="http://schemas.microsoft.com/office/drawing/2014/main" id="{FC389EF5-E04D-9A64-F8DC-042778131EE6}"/>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 name="Freeform 45">
                  <a:extLst>
                    <a:ext uri="{FF2B5EF4-FFF2-40B4-BE49-F238E27FC236}">
                      <a16:creationId xmlns:a16="http://schemas.microsoft.com/office/drawing/2014/main" id="{447A8C4F-8E38-FAAC-4212-4E941E64CC30}"/>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 name="Freeform 46">
                  <a:extLst>
                    <a:ext uri="{FF2B5EF4-FFF2-40B4-BE49-F238E27FC236}">
                      <a16:creationId xmlns:a16="http://schemas.microsoft.com/office/drawing/2014/main" id="{7E62DD4D-15ED-406A-A3EE-0629E5C63B4C}"/>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72" name="Grupo 71">
                <a:extLst>
                  <a:ext uri="{FF2B5EF4-FFF2-40B4-BE49-F238E27FC236}">
                    <a16:creationId xmlns:a16="http://schemas.microsoft.com/office/drawing/2014/main" id="{71AC048B-B827-F214-DA47-BB645D6EF27A}"/>
                  </a:ext>
                </a:extLst>
              </p:cNvPr>
              <p:cNvGrpSpPr/>
              <p:nvPr/>
            </p:nvGrpSpPr>
            <p:grpSpPr>
              <a:xfrm>
                <a:off x="4803743" y="4746384"/>
                <a:ext cx="444499" cy="441326"/>
                <a:chOff x="8401051" y="4767262"/>
                <a:chExt cx="444499" cy="441326"/>
              </a:xfrm>
            </p:grpSpPr>
            <p:sp>
              <p:nvSpPr>
                <p:cNvPr id="85" name="Freeform 51">
                  <a:extLst>
                    <a:ext uri="{FF2B5EF4-FFF2-40B4-BE49-F238E27FC236}">
                      <a16:creationId xmlns:a16="http://schemas.microsoft.com/office/drawing/2014/main" id="{A07FAABE-2C6F-F3D8-20FB-E7587309AAB7}"/>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86" name="Grupo 85">
                  <a:extLst>
                    <a:ext uri="{FF2B5EF4-FFF2-40B4-BE49-F238E27FC236}">
                      <a16:creationId xmlns:a16="http://schemas.microsoft.com/office/drawing/2014/main" id="{6ED90A33-3868-07CD-7307-7FFEB104BD5E}"/>
                    </a:ext>
                  </a:extLst>
                </p:cNvPr>
                <p:cNvGrpSpPr/>
                <p:nvPr/>
              </p:nvGrpSpPr>
              <p:grpSpPr>
                <a:xfrm>
                  <a:off x="8443913" y="4767262"/>
                  <a:ext cx="352424" cy="341313"/>
                  <a:chOff x="8443913" y="4767262"/>
                  <a:chExt cx="352424" cy="341313"/>
                </a:xfrm>
              </p:grpSpPr>
              <p:sp>
                <p:nvSpPr>
                  <p:cNvPr id="87" name="Freeform 50">
                    <a:extLst>
                      <a:ext uri="{FF2B5EF4-FFF2-40B4-BE49-F238E27FC236}">
                        <a16:creationId xmlns:a16="http://schemas.microsoft.com/office/drawing/2014/main" id="{DF50FBD0-AC7C-ADF1-5558-E9D669552163}"/>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 name="Freeform 52">
                    <a:extLst>
                      <a:ext uri="{FF2B5EF4-FFF2-40B4-BE49-F238E27FC236}">
                        <a16:creationId xmlns:a16="http://schemas.microsoft.com/office/drawing/2014/main" id="{6B7A0E83-DA96-8365-BE01-DCC0B0356214}"/>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 name="Freeform 53">
                    <a:extLst>
                      <a:ext uri="{FF2B5EF4-FFF2-40B4-BE49-F238E27FC236}">
                        <a16:creationId xmlns:a16="http://schemas.microsoft.com/office/drawing/2014/main" id="{2688077E-690B-B075-AFCF-B9C284119673}"/>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 name="Freeform 54">
                    <a:extLst>
                      <a:ext uri="{FF2B5EF4-FFF2-40B4-BE49-F238E27FC236}">
                        <a16:creationId xmlns:a16="http://schemas.microsoft.com/office/drawing/2014/main" id="{957FCC1B-4B47-911E-A0B7-9B12F52E4057}"/>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 name="Freeform 55">
                    <a:extLst>
                      <a:ext uri="{FF2B5EF4-FFF2-40B4-BE49-F238E27FC236}">
                        <a16:creationId xmlns:a16="http://schemas.microsoft.com/office/drawing/2014/main" id="{0B324067-D9BC-D7AF-D742-EABE881D1C74}"/>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 name="Freeform 56">
                    <a:extLst>
                      <a:ext uri="{FF2B5EF4-FFF2-40B4-BE49-F238E27FC236}">
                        <a16:creationId xmlns:a16="http://schemas.microsoft.com/office/drawing/2014/main" id="{3E42984C-22AB-4ECF-C497-E8752B4266F3}"/>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 name="Freeform 57">
                    <a:extLst>
                      <a:ext uri="{FF2B5EF4-FFF2-40B4-BE49-F238E27FC236}">
                        <a16:creationId xmlns:a16="http://schemas.microsoft.com/office/drawing/2014/main" id="{8BE400E1-64B7-E4F7-47E2-7411800E6A66}"/>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 name="Freeform 58">
                    <a:extLst>
                      <a:ext uri="{FF2B5EF4-FFF2-40B4-BE49-F238E27FC236}">
                        <a16:creationId xmlns:a16="http://schemas.microsoft.com/office/drawing/2014/main" id="{70800638-0681-C809-20F5-F98370156445}"/>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 name="Freeform 59">
                    <a:extLst>
                      <a:ext uri="{FF2B5EF4-FFF2-40B4-BE49-F238E27FC236}">
                        <a16:creationId xmlns:a16="http://schemas.microsoft.com/office/drawing/2014/main" id="{C294BB04-031C-F7A2-7531-2D68CFAE54FF}"/>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 name="Freeform 60">
                    <a:extLst>
                      <a:ext uri="{FF2B5EF4-FFF2-40B4-BE49-F238E27FC236}">
                        <a16:creationId xmlns:a16="http://schemas.microsoft.com/office/drawing/2014/main" id="{6DF95380-987E-7236-32BF-61DC448A1077}"/>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73" name="Grupo 72">
                <a:extLst>
                  <a:ext uri="{FF2B5EF4-FFF2-40B4-BE49-F238E27FC236}">
                    <a16:creationId xmlns:a16="http://schemas.microsoft.com/office/drawing/2014/main" id="{6DEFEE6F-2137-0368-0414-FAFF80213237}"/>
                  </a:ext>
                </a:extLst>
              </p:cNvPr>
              <p:cNvGrpSpPr/>
              <p:nvPr/>
            </p:nvGrpSpPr>
            <p:grpSpPr>
              <a:xfrm>
                <a:off x="4492593" y="4747973"/>
                <a:ext cx="444499" cy="441324"/>
                <a:chOff x="8089901" y="4768851"/>
                <a:chExt cx="444499" cy="441324"/>
              </a:xfrm>
            </p:grpSpPr>
            <p:sp>
              <p:nvSpPr>
                <p:cNvPr id="74" name="Freeform 64">
                  <a:extLst>
                    <a:ext uri="{FF2B5EF4-FFF2-40B4-BE49-F238E27FC236}">
                      <a16:creationId xmlns:a16="http://schemas.microsoft.com/office/drawing/2014/main" id="{FFBF7CB6-AF17-8D00-C2F0-9F76D075D143}"/>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 name="Freeform 65">
                  <a:extLst>
                    <a:ext uri="{FF2B5EF4-FFF2-40B4-BE49-F238E27FC236}">
                      <a16:creationId xmlns:a16="http://schemas.microsoft.com/office/drawing/2014/main" id="{C24D9000-CCB9-6CAA-217A-B2F379E138E4}"/>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 name="Freeform 66">
                  <a:extLst>
                    <a:ext uri="{FF2B5EF4-FFF2-40B4-BE49-F238E27FC236}">
                      <a16:creationId xmlns:a16="http://schemas.microsoft.com/office/drawing/2014/main" id="{08682CBD-030F-33BF-E5E9-B8BCEF438469}"/>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 name="Freeform 67">
                  <a:extLst>
                    <a:ext uri="{FF2B5EF4-FFF2-40B4-BE49-F238E27FC236}">
                      <a16:creationId xmlns:a16="http://schemas.microsoft.com/office/drawing/2014/main" id="{A3A84DFD-A4C1-6825-341F-C3F316EAD0CF}"/>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 name="Freeform 68">
                  <a:extLst>
                    <a:ext uri="{FF2B5EF4-FFF2-40B4-BE49-F238E27FC236}">
                      <a16:creationId xmlns:a16="http://schemas.microsoft.com/office/drawing/2014/main" id="{EF113840-9C04-9784-AE42-9141EF8E19DA}"/>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 name="Freeform 69">
                  <a:extLst>
                    <a:ext uri="{FF2B5EF4-FFF2-40B4-BE49-F238E27FC236}">
                      <a16:creationId xmlns:a16="http://schemas.microsoft.com/office/drawing/2014/main" id="{D37C9B77-C64B-AF0D-1A46-F5E0B9EF4DD7}"/>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 name="Freeform 70">
                  <a:extLst>
                    <a:ext uri="{FF2B5EF4-FFF2-40B4-BE49-F238E27FC236}">
                      <a16:creationId xmlns:a16="http://schemas.microsoft.com/office/drawing/2014/main" id="{66203029-B256-BAE6-250C-B8015898FE07}"/>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 name="Freeform 71">
                  <a:extLst>
                    <a:ext uri="{FF2B5EF4-FFF2-40B4-BE49-F238E27FC236}">
                      <a16:creationId xmlns:a16="http://schemas.microsoft.com/office/drawing/2014/main" id="{3B67F06A-9394-6644-7FD3-DC003724FBD6}"/>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 name="Freeform 72">
                  <a:extLst>
                    <a:ext uri="{FF2B5EF4-FFF2-40B4-BE49-F238E27FC236}">
                      <a16:creationId xmlns:a16="http://schemas.microsoft.com/office/drawing/2014/main" id="{B5CC5EBE-32F0-3B37-79FC-88C324CACEA1}"/>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 name="Freeform 73">
                  <a:extLst>
                    <a:ext uri="{FF2B5EF4-FFF2-40B4-BE49-F238E27FC236}">
                      <a16:creationId xmlns:a16="http://schemas.microsoft.com/office/drawing/2014/main" id="{43EBC260-8E0C-FAA3-4942-6AE105CA3717}"/>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 name="Freeform 74">
                  <a:extLst>
                    <a:ext uri="{FF2B5EF4-FFF2-40B4-BE49-F238E27FC236}">
                      <a16:creationId xmlns:a16="http://schemas.microsoft.com/office/drawing/2014/main" id="{20F9AF7C-37FA-C348-6B7D-904F87C1556C}"/>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grpSp>
        <p:nvGrpSpPr>
          <p:cNvPr id="17296" name="Grupo 17295">
            <a:extLst>
              <a:ext uri="{FF2B5EF4-FFF2-40B4-BE49-F238E27FC236}">
                <a16:creationId xmlns:a16="http://schemas.microsoft.com/office/drawing/2014/main" id="{4E629B67-C68D-8859-A936-1E3022F6FC91}"/>
              </a:ext>
            </a:extLst>
          </p:cNvPr>
          <p:cNvGrpSpPr/>
          <p:nvPr/>
        </p:nvGrpSpPr>
        <p:grpSpPr>
          <a:xfrm>
            <a:off x="7578725" y="306388"/>
            <a:ext cx="1273176" cy="1268413"/>
            <a:chOff x="7578725" y="306388"/>
            <a:chExt cx="1273176" cy="1268413"/>
          </a:xfrm>
        </p:grpSpPr>
        <p:sp>
          <p:nvSpPr>
            <p:cNvPr id="17281" name="Freeform 23">
              <a:extLst>
                <a:ext uri="{FF2B5EF4-FFF2-40B4-BE49-F238E27FC236}">
                  <a16:creationId xmlns:a16="http://schemas.microsoft.com/office/drawing/2014/main" id="{BB2AD28F-3012-61D4-CAC7-9B31C90C706B}"/>
                </a:ext>
              </a:extLst>
            </p:cNvPr>
            <p:cNvSpPr>
              <a:spLocks noEditPoints="1"/>
            </p:cNvSpPr>
            <p:nvPr/>
          </p:nvSpPr>
          <p:spPr bwMode="auto">
            <a:xfrm>
              <a:off x="7985125" y="711201"/>
              <a:ext cx="457200" cy="466725"/>
            </a:xfrm>
            <a:custGeom>
              <a:avLst/>
              <a:gdLst>
                <a:gd name="T0" fmla="*/ 16 w 204"/>
                <a:gd name="T1" fmla="*/ 49 h 208"/>
                <a:gd name="T2" fmla="*/ 19 w 204"/>
                <a:gd name="T3" fmla="*/ 44 h 208"/>
                <a:gd name="T4" fmla="*/ 34 w 204"/>
                <a:gd name="T5" fmla="*/ 26 h 208"/>
                <a:gd name="T6" fmla="*/ 35 w 204"/>
                <a:gd name="T7" fmla="*/ 26 h 208"/>
                <a:gd name="T8" fmla="*/ 39 w 204"/>
                <a:gd name="T9" fmla="*/ 22 h 208"/>
                <a:gd name="T10" fmla="*/ 43 w 204"/>
                <a:gd name="T11" fmla="*/ 20 h 208"/>
                <a:gd name="T12" fmla="*/ 58 w 204"/>
                <a:gd name="T13" fmla="*/ 10 h 208"/>
                <a:gd name="T14" fmla="*/ 65 w 204"/>
                <a:gd name="T15" fmla="*/ 7 h 208"/>
                <a:gd name="T16" fmla="*/ 129 w 204"/>
                <a:gd name="T17" fmla="*/ 3 h 208"/>
                <a:gd name="T18" fmla="*/ 134 w 204"/>
                <a:gd name="T19" fmla="*/ 5 h 208"/>
                <a:gd name="T20" fmla="*/ 137 w 204"/>
                <a:gd name="T21" fmla="*/ 6 h 208"/>
                <a:gd name="T22" fmla="*/ 157 w 204"/>
                <a:gd name="T23" fmla="*/ 15 h 208"/>
                <a:gd name="T24" fmla="*/ 159 w 204"/>
                <a:gd name="T25" fmla="*/ 17 h 208"/>
                <a:gd name="T26" fmla="*/ 160 w 204"/>
                <a:gd name="T27" fmla="*/ 18 h 208"/>
                <a:gd name="T28" fmla="*/ 171 w 204"/>
                <a:gd name="T29" fmla="*/ 26 h 208"/>
                <a:gd name="T30" fmla="*/ 171 w 204"/>
                <a:gd name="T31" fmla="*/ 26 h 208"/>
                <a:gd name="T32" fmla="*/ 176 w 204"/>
                <a:gd name="T33" fmla="*/ 31 h 208"/>
                <a:gd name="T34" fmla="*/ 182 w 204"/>
                <a:gd name="T35" fmla="*/ 38 h 208"/>
                <a:gd name="T36" fmla="*/ 184 w 204"/>
                <a:gd name="T37" fmla="*/ 40 h 208"/>
                <a:gd name="T38" fmla="*/ 184 w 204"/>
                <a:gd name="T39" fmla="*/ 40 h 208"/>
                <a:gd name="T40" fmla="*/ 187 w 204"/>
                <a:gd name="T41" fmla="*/ 45 h 208"/>
                <a:gd name="T42" fmla="*/ 189 w 204"/>
                <a:gd name="T43" fmla="*/ 49 h 208"/>
                <a:gd name="T44" fmla="*/ 192 w 204"/>
                <a:gd name="T45" fmla="*/ 52 h 208"/>
                <a:gd name="T46" fmla="*/ 192 w 204"/>
                <a:gd name="T47" fmla="*/ 52 h 208"/>
                <a:gd name="T48" fmla="*/ 195 w 204"/>
                <a:gd name="T49" fmla="*/ 58 h 208"/>
                <a:gd name="T50" fmla="*/ 195 w 204"/>
                <a:gd name="T51" fmla="*/ 60 h 208"/>
                <a:gd name="T52" fmla="*/ 198 w 204"/>
                <a:gd name="T53" fmla="*/ 65 h 208"/>
                <a:gd name="T54" fmla="*/ 198 w 204"/>
                <a:gd name="T55" fmla="*/ 65 h 208"/>
                <a:gd name="T56" fmla="*/ 204 w 204"/>
                <a:gd name="T57" fmla="*/ 98 h 208"/>
                <a:gd name="T58" fmla="*/ 204 w 204"/>
                <a:gd name="T59" fmla="*/ 109 h 208"/>
                <a:gd name="T60" fmla="*/ 203 w 204"/>
                <a:gd name="T61" fmla="*/ 118 h 208"/>
                <a:gd name="T62" fmla="*/ 201 w 204"/>
                <a:gd name="T63" fmla="*/ 126 h 208"/>
                <a:gd name="T64" fmla="*/ 201 w 204"/>
                <a:gd name="T65" fmla="*/ 129 h 208"/>
                <a:gd name="T66" fmla="*/ 200 w 204"/>
                <a:gd name="T67" fmla="*/ 131 h 208"/>
                <a:gd name="T68" fmla="*/ 195 w 204"/>
                <a:gd name="T69" fmla="*/ 145 h 208"/>
                <a:gd name="T70" fmla="*/ 195 w 204"/>
                <a:gd name="T71" fmla="*/ 145 h 208"/>
                <a:gd name="T72" fmla="*/ 193 w 204"/>
                <a:gd name="T73" fmla="*/ 148 h 208"/>
                <a:gd name="T74" fmla="*/ 192 w 204"/>
                <a:gd name="T75" fmla="*/ 151 h 208"/>
                <a:gd name="T76" fmla="*/ 173 w 204"/>
                <a:gd name="T77" fmla="*/ 175 h 208"/>
                <a:gd name="T78" fmla="*/ 137 w 204"/>
                <a:gd name="T79" fmla="*/ 197 h 208"/>
                <a:gd name="T80" fmla="*/ 137 w 204"/>
                <a:gd name="T81" fmla="*/ 197 h 208"/>
                <a:gd name="T82" fmla="*/ 130 w 204"/>
                <a:gd name="T83" fmla="*/ 200 h 208"/>
                <a:gd name="T84" fmla="*/ 126 w 204"/>
                <a:gd name="T85" fmla="*/ 200 h 208"/>
                <a:gd name="T86" fmla="*/ 116 w 204"/>
                <a:gd name="T87" fmla="*/ 201 h 208"/>
                <a:gd name="T88" fmla="*/ 3 w 204"/>
                <a:gd name="T89" fmla="*/ 116 h 208"/>
                <a:gd name="T90" fmla="*/ 7 w 204"/>
                <a:gd name="T91" fmla="*/ 65 h 208"/>
                <a:gd name="T92" fmla="*/ 7 w 204"/>
                <a:gd name="T93" fmla="*/ 65 h 208"/>
                <a:gd name="T94" fmla="*/ 16 w 204"/>
                <a:gd name="T95" fmla="*/ 49 h 208"/>
                <a:gd name="T96" fmla="*/ 81 w 204"/>
                <a:gd name="T97" fmla="*/ 31 h 208"/>
                <a:gd name="T98" fmla="*/ 40 w 204"/>
                <a:gd name="T99" fmla="*/ 61 h 208"/>
                <a:gd name="T100" fmla="*/ 29 w 204"/>
                <a:gd name="T101" fmla="*/ 112 h 208"/>
                <a:gd name="T102" fmla="*/ 53 w 204"/>
                <a:gd name="T103" fmla="*/ 157 h 208"/>
                <a:gd name="T104" fmla="*/ 124 w 204"/>
                <a:gd name="T105" fmla="*/ 173 h 208"/>
                <a:gd name="T106" fmla="*/ 166 w 204"/>
                <a:gd name="T107" fmla="*/ 142 h 208"/>
                <a:gd name="T108" fmla="*/ 177 w 204"/>
                <a:gd name="T109" fmla="*/ 91 h 208"/>
                <a:gd name="T110" fmla="*/ 152 w 204"/>
                <a:gd name="T111" fmla="*/ 45 h 208"/>
                <a:gd name="T112" fmla="*/ 81 w 204"/>
                <a:gd name="T113" fmla="*/ 31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4" h="208">
                  <a:moveTo>
                    <a:pt x="16" y="49"/>
                  </a:moveTo>
                  <a:cubicBezTo>
                    <a:pt x="17" y="47"/>
                    <a:pt x="18" y="46"/>
                    <a:pt x="19" y="44"/>
                  </a:cubicBezTo>
                  <a:cubicBezTo>
                    <a:pt x="24" y="38"/>
                    <a:pt x="29" y="32"/>
                    <a:pt x="34" y="26"/>
                  </a:cubicBezTo>
                  <a:cubicBezTo>
                    <a:pt x="34" y="26"/>
                    <a:pt x="35" y="26"/>
                    <a:pt x="35" y="26"/>
                  </a:cubicBezTo>
                  <a:cubicBezTo>
                    <a:pt x="36" y="24"/>
                    <a:pt x="38" y="23"/>
                    <a:pt x="39" y="22"/>
                  </a:cubicBezTo>
                  <a:cubicBezTo>
                    <a:pt x="41" y="21"/>
                    <a:pt x="42" y="20"/>
                    <a:pt x="43" y="20"/>
                  </a:cubicBezTo>
                  <a:cubicBezTo>
                    <a:pt x="48" y="17"/>
                    <a:pt x="53" y="15"/>
                    <a:pt x="58" y="10"/>
                  </a:cubicBezTo>
                  <a:cubicBezTo>
                    <a:pt x="61" y="10"/>
                    <a:pt x="63" y="9"/>
                    <a:pt x="65" y="7"/>
                  </a:cubicBezTo>
                  <a:cubicBezTo>
                    <a:pt x="86" y="1"/>
                    <a:pt x="107" y="0"/>
                    <a:pt x="129" y="3"/>
                  </a:cubicBezTo>
                  <a:cubicBezTo>
                    <a:pt x="130" y="4"/>
                    <a:pt x="132" y="4"/>
                    <a:pt x="134" y="5"/>
                  </a:cubicBezTo>
                  <a:cubicBezTo>
                    <a:pt x="135" y="5"/>
                    <a:pt x="136" y="5"/>
                    <a:pt x="137" y="6"/>
                  </a:cubicBezTo>
                  <a:cubicBezTo>
                    <a:pt x="144" y="9"/>
                    <a:pt x="150" y="12"/>
                    <a:pt x="157" y="15"/>
                  </a:cubicBezTo>
                  <a:cubicBezTo>
                    <a:pt x="158" y="16"/>
                    <a:pt x="158" y="17"/>
                    <a:pt x="159" y="17"/>
                  </a:cubicBezTo>
                  <a:cubicBezTo>
                    <a:pt x="159" y="18"/>
                    <a:pt x="160" y="18"/>
                    <a:pt x="160" y="18"/>
                  </a:cubicBezTo>
                  <a:cubicBezTo>
                    <a:pt x="163" y="22"/>
                    <a:pt x="167" y="24"/>
                    <a:pt x="171" y="26"/>
                  </a:cubicBezTo>
                  <a:cubicBezTo>
                    <a:pt x="171" y="26"/>
                    <a:pt x="171" y="26"/>
                    <a:pt x="171" y="26"/>
                  </a:cubicBezTo>
                  <a:cubicBezTo>
                    <a:pt x="171" y="29"/>
                    <a:pt x="173" y="31"/>
                    <a:pt x="176" y="31"/>
                  </a:cubicBezTo>
                  <a:cubicBezTo>
                    <a:pt x="178" y="33"/>
                    <a:pt x="180" y="35"/>
                    <a:pt x="182" y="38"/>
                  </a:cubicBezTo>
                  <a:cubicBezTo>
                    <a:pt x="182" y="38"/>
                    <a:pt x="183" y="39"/>
                    <a:pt x="184" y="40"/>
                  </a:cubicBezTo>
                  <a:cubicBezTo>
                    <a:pt x="184" y="40"/>
                    <a:pt x="184" y="40"/>
                    <a:pt x="184" y="40"/>
                  </a:cubicBezTo>
                  <a:cubicBezTo>
                    <a:pt x="184" y="43"/>
                    <a:pt x="185" y="44"/>
                    <a:pt x="187" y="45"/>
                  </a:cubicBezTo>
                  <a:cubicBezTo>
                    <a:pt x="188" y="46"/>
                    <a:pt x="189" y="48"/>
                    <a:pt x="189" y="49"/>
                  </a:cubicBezTo>
                  <a:cubicBezTo>
                    <a:pt x="190" y="50"/>
                    <a:pt x="191" y="51"/>
                    <a:pt x="192" y="52"/>
                  </a:cubicBezTo>
                  <a:cubicBezTo>
                    <a:pt x="192" y="52"/>
                    <a:pt x="191" y="52"/>
                    <a:pt x="192" y="52"/>
                  </a:cubicBezTo>
                  <a:cubicBezTo>
                    <a:pt x="193" y="54"/>
                    <a:pt x="194" y="56"/>
                    <a:pt x="195" y="58"/>
                  </a:cubicBezTo>
                  <a:cubicBezTo>
                    <a:pt x="195" y="58"/>
                    <a:pt x="195" y="59"/>
                    <a:pt x="195" y="60"/>
                  </a:cubicBezTo>
                  <a:cubicBezTo>
                    <a:pt x="195" y="62"/>
                    <a:pt x="196" y="64"/>
                    <a:pt x="198" y="65"/>
                  </a:cubicBezTo>
                  <a:cubicBezTo>
                    <a:pt x="198" y="65"/>
                    <a:pt x="198" y="65"/>
                    <a:pt x="198" y="65"/>
                  </a:cubicBezTo>
                  <a:cubicBezTo>
                    <a:pt x="200" y="76"/>
                    <a:pt x="202" y="87"/>
                    <a:pt x="204" y="98"/>
                  </a:cubicBezTo>
                  <a:cubicBezTo>
                    <a:pt x="204" y="102"/>
                    <a:pt x="204" y="106"/>
                    <a:pt x="204" y="109"/>
                  </a:cubicBezTo>
                  <a:cubicBezTo>
                    <a:pt x="204" y="112"/>
                    <a:pt x="203" y="115"/>
                    <a:pt x="203" y="118"/>
                  </a:cubicBezTo>
                  <a:cubicBezTo>
                    <a:pt x="202" y="120"/>
                    <a:pt x="202" y="123"/>
                    <a:pt x="201" y="126"/>
                  </a:cubicBezTo>
                  <a:cubicBezTo>
                    <a:pt x="201" y="127"/>
                    <a:pt x="201" y="128"/>
                    <a:pt x="201" y="129"/>
                  </a:cubicBezTo>
                  <a:cubicBezTo>
                    <a:pt x="200" y="129"/>
                    <a:pt x="200" y="130"/>
                    <a:pt x="200" y="131"/>
                  </a:cubicBezTo>
                  <a:cubicBezTo>
                    <a:pt x="197" y="135"/>
                    <a:pt x="195" y="140"/>
                    <a:pt x="195" y="145"/>
                  </a:cubicBezTo>
                  <a:cubicBezTo>
                    <a:pt x="195" y="145"/>
                    <a:pt x="195" y="145"/>
                    <a:pt x="195" y="145"/>
                  </a:cubicBezTo>
                  <a:cubicBezTo>
                    <a:pt x="194" y="146"/>
                    <a:pt x="194" y="147"/>
                    <a:pt x="193" y="148"/>
                  </a:cubicBezTo>
                  <a:cubicBezTo>
                    <a:pt x="193" y="149"/>
                    <a:pt x="193" y="150"/>
                    <a:pt x="192" y="151"/>
                  </a:cubicBezTo>
                  <a:cubicBezTo>
                    <a:pt x="186" y="159"/>
                    <a:pt x="179" y="167"/>
                    <a:pt x="173" y="175"/>
                  </a:cubicBezTo>
                  <a:cubicBezTo>
                    <a:pt x="161" y="183"/>
                    <a:pt x="150" y="191"/>
                    <a:pt x="137" y="197"/>
                  </a:cubicBezTo>
                  <a:cubicBezTo>
                    <a:pt x="137" y="197"/>
                    <a:pt x="137" y="197"/>
                    <a:pt x="137" y="197"/>
                  </a:cubicBezTo>
                  <a:cubicBezTo>
                    <a:pt x="135" y="198"/>
                    <a:pt x="132" y="199"/>
                    <a:pt x="130" y="200"/>
                  </a:cubicBezTo>
                  <a:cubicBezTo>
                    <a:pt x="129" y="200"/>
                    <a:pt x="127" y="200"/>
                    <a:pt x="126" y="200"/>
                  </a:cubicBezTo>
                  <a:cubicBezTo>
                    <a:pt x="123" y="201"/>
                    <a:pt x="120" y="201"/>
                    <a:pt x="116" y="201"/>
                  </a:cubicBezTo>
                  <a:cubicBezTo>
                    <a:pt x="59" y="208"/>
                    <a:pt x="13" y="172"/>
                    <a:pt x="3" y="116"/>
                  </a:cubicBezTo>
                  <a:cubicBezTo>
                    <a:pt x="0" y="98"/>
                    <a:pt x="5" y="82"/>
                    <a:pt x="7" y="65"/>
                  </a:cubicBezTo>
                  <a:cubicBezTo>
                    <a:pt x="7" y="65"/>
                    <a:pt x="7" y="65"/>
                    <a:pt x="7" y="65"/>
                  </a:cubicBezTo>
                  <a:cubicBezTo>
                    <a:pt x="12" y="61"/>
                    <a:pt x="14" y="55"/>
                    <a:pt x="16" y="49"/>
                  </a:cubicBezTo>
                  <a:close/>
                  <a:moveTo>
                    <a:pt x="81" y="31"/>
                  </a:moveTo>
                  <a:cubicBezTo>
                    <a:pt x="64" y="35"/>
                    <a:pt x="51" y="47"/>
                    <a:pt x="40" y="61"/>
                  </a:cubicBezTo>
                  <a:cubicBezTo>
                    <a:pt x="29" y="75"/>
                    <a:pt x="28" y="95"/>
                    <a:pt x="29" y="112"/>
                  </a:cubicBezTo>
                  <a:cubicBezTo>
                    <a:pt x="30" y="129"/>
                    <a:pt x="40" y="146"/>
                    <a:pt x="53" y="157"/>
                  </a:cubicBezTo>
                  <a:cubicBezTo>
                    <a:pt x="72" y="174"/>
                    <a:pt x="98" y="180"/>
                    <a:pt x="124" y="173"/>
                  </a:cubicBezTo>
                  <a:cubicBezTo>
                    <a:pt x="141" y="169"/>
                    <a:pt x="155" y="156"/>
                    <a:pt x="166" y="142"/>
                  </a:cubicBezTo>
                  <a:cubicBezTo>
                    <a:pt x="177" y="127"/>
                    <a:pt x="178" y="108"/>
                    <a:pt x="177" y="91"/>
                  </a:cubicBezTo>
                  <a:cubicBezTo>
                    <a:pt x="175" y="74"/>
                    <a:pt x="166" y="55"/>
                    <a:pt x="152" y="45"/>
                  </a:cubicBezTo>
                  <a:cubicBezTo>
                    <a:pt x="132" y="31"/>
                    <a:pt x="108" y="20"/>
                    <a:pt x="81" y="31"/>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82" name="Freeform 24">
              <a:extLst>
                <a:ext uri="{FF2B5EF4-FFF2-40B4-BE49-F238E27FC236}">
                  <a16:creationId xmlns:a16="http://schemas.microsoft.com/office/drawing/2014/main" id="{50F03CE0-22B4-0D2B-CF79-0BABFF2516A8}"/>
                </a:ext>
              </a:extLst>
            </p:cNvPr>
            <p:cNvSpPr/>
            <p:nvPr/>
          </p:nvSpPr>
          <p:spPr bwMode="auto">
            <a:xfrm>
              <a:off x="8356600" y="471488"/>
              <a:ext cx="323850" cy="320675"/>
            </a:xfrm>
            <a:custGeom>
              <a:avLst/>
              <a:gdLst>
                <a:gd name="T0" fmla="*/ 68 w 144"/>
                <a:gd name="T1" fmla="*/ 103 h 143"/>
                <a:gd name="T2" fmla="*/ 103 w 144"/>
                <a:gd name="T3" fmla="*/ 42 h 143"/>
                <a:gd name="T4" fmla="*/ 3 w 144"/>
                <a:gd name="T5" fmla="*/ 113 h 143"/>
                <a:gd name="T6" fmla="*/ 4 w 144"/>
                <a:gd name="T7" fmla="*/ 103 h 143"/>
                <a:gd name="T8" fmla="*/ 127 w 144"/>
                <a:gd name="T9" fmla="*/ 4 h 143"/>
                <a:gd name="T10" fmla="*/ 141 w 144"/>
                <a:gd name="T11" fmla="*/ 19 h 143"/>
                <a:gd name="T12" fmla="*/ 73 w 144"/>
                <a:gd name="T13" fmla="*/ 122 h 143"/>
                <a:gd name="T14" fmla="*/ 62 w 144"/>
                <a:gd name="T15" fmla="*/ 131 h 143"/>
                <a:gd name="T16" fmla="*/ 48 w 144"/>
                <a:gd name="T17" fmla="*/ 139 h 143"/>
                <a:gd name="T18" fmla="*/ 46 w 144"/>
                <a:gd name="T19" fmla="*/ 140 h 143"/>
                <a:gd name="T20" fmla="*/ 42 w 144"/>
                <a:gd name="T21" fmla="*/ 142 h 143"/>
                <a:gd name="T22" fmla="*/ 40 w 144"/>
                <a:gd name="T23" fmla="*/ 143 h 143"/>
                <a:gd name="T24" fmla="*/ 37 w 144"/>
                <a:gd name="T25" fmla="*/ 143 h 143"/>
                <a:gd name="T26" fmla="*/ 36 w 144"/>
                <a:gd name="T27" fmla="*/ 139 h 143"/>
                <a:gd name="T28" fmla="*/ 40 w 144"/>
                <a:gd name="T29" fmla="*/ 134 h 143"/>
                <a:gd name="T30" fmla="*/ 43 w 144"/>
                <a:gd name="T31" fmla="*/ 132 h 143"/>
                <a:gd name="T32" fmla="*/ 46 w 144"/>
                <a:gd name="T33" fmla="*/ 128 h 143"/>
                <a:gd name="T34" fmla="*/ 51 w 144"/>
                <a:gd name="T35" fmla="*/ 123 h 143"/>
                <a:gd name="T36" fmla="*/ 54 w 144"/>
                <a:gd name="T37" fmla="*/ 120 h 143"/>
                <a:gd name="T38" fmla="*/ 54 w 144"/>
                <a:gd name="T39" fmla="*/ 120 h 143"/>
                <a:gd name="T40" fmla="*/ 59 w 144"/>
                <a:gd name="T41" fmla="*/ 114 h 143"/>
                <a:gd name="T42" fmla="*/ 62 w 144"/>
                <a:gd name="T43" fmla="*/ 111 h 143"/>
                <a:gd name="T44" fmla="*/ 63 w 144"/>
                <a:gd name="T45" fmla="*/ 109 h 143"/>
                <a:gd name="T46" fmla="*/ 65 w 144"/>
                <a:gd name="T47" fmla="*/ 107 h 143"/>
                <a:gd name="T48" fmla="*/ 68 w 144"/>
                <a:gd name="T49" fmla="*/ 10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4" h="143">
                  <a:moveTo>
                    <a:pt x="68" y="103"/>
                  </a:moveTo>
                  <a:cubicBezTo>
                    <a:pt x="82" y="87"/>
                    <a:pt x="97" y="60"/>
                    <a:pt x="103" y="42"/>
                  </a:cubicBezTo>
                  <a:cubicBezTo>
                    <a:pt x="64" y="59"/>
                    <a:pt x="32" y="83"/>
                    <a:pt x="3" y="113"/>
                  </a:cubicBezTo>
                  <a:cubicBezTo>
                    <a:pt x="0" y="109"/>
                    <a:pt x="3" y="106"/>
                    <a:pt x="4" y="103"/>
                  </a:cubicBezTo>
                  <a:cubicBezTo>
                    <a:pt x="30" y="52"/>
                    <a:pt x="69" y="16"/>
                    <a:pt x="127" y="4"/>
                  </a:cubicBezTo>
                  <a:cubicBezTo>
                    <a:pt x="143" y="0"/>
                    <a:pt x="144" y="2"/>
                    <a:pt x="141" y="19"/>
                  </a:cubicBezTo>
                  <a:cubicBezTo>
                    <a:pt x="131" y="62"/>
                    <a:pt x="108" y="96"/>
                    <a:pt x="73" y="122"/>
                  </a:cubicBezTo>
                  <a:cubicBezTo>
                    <a:pt x="69" y="125"/>
                    <a:pt x="66" y="128"/>
                    <a:pt x="62" y="131"/>
                  </a:cubicBezTo>
                  <a:cubicBezTo>
                    <a:pt x="56" y="132"/>
                    <a:pt x="52" y="135"/>
                    <a:pt x="48" y="139"/>
                  </a:cubicBezTo>
                  <a:cubicBezTo>
                    <a:pt x="47" y="139"/>
                    <a:pt x="46" y="139"/>
                    <a:pt x="46" y="140"/>
                  </a:cubicBezTo>
                  <a:cubicBezTo>
                    <a:pt x="44" y="140"/>
                    <a:pt x="43" y="141"/>
                    <a:pt x="42" y="142"/>
                  </a:cubicBezTo>
                  <a:cubicBezTo>
                    <a:pt x="41" y="142"/>
                    <a:pt x="41" y="142"/>
                    <a:pt x="40" y="143"/>
                  </a:cubicBezTo>
                  <a:cubicBezTo>
                    <a:pt x="39" y="143"/>
                    <a:pt x="38" y="143"/>
                    <a:pt x="37" y="143"/>
                  </a:cubicBezTo>
                  <a:cubicBezTo>
                    <a:pt x="37" y="142"/>
                    <a:pt x="36" y="140"/>
                    <a:pt x="36" y="139"/>
                  </a:cubicBezTo>
                  <a:cubicBezTo>
                    <a:pt x="37" y="137"/>
                    <a:pt x="39" y="135"/>
                    <a:pt x="40" y="134"/>
                  </a:cubicBezTo>
                  <a:cubicBezTo>
                    <a:pt x="41" y="133"/>
                    <a:pt x="42" y="133"/>
                    <a:pt x="43" y="132"/>
                  </a:cubicBezTo>
                  <a:cubicBezTo>
                    <a:pt x="45" y="132"/>
                    <a:pt x="45" y="130"/>
                    <a:pt x="46" y="128"/>
                  </a:cubicBezTo>
                  <a:cubicBezTo>
                    <a:pt x="49" y="127"/>
                    <a:pt x="50" y="125"/>
                    <a:pt x="51" y="123"/>
                  </a:cubicBezTo>
                  <a:cubicBezTo>
                    <a:pt x="52" y="122"/>
                    <a:pt x="53" y="121"/>
                    <a:pt x="54" y="120"/>
                  </a:cubicBezTo>
                  <a:cubicBezTo>
                    <a:pt x="54" y="120"/>
                    <a:pt x="54" y="120"/>
                    <a:pt x="54" y="120"/>
                  </a:cubicBezTo>
                  <a:cubicBezTo>
                    <a:pt x="56" y="119"/>
                    <a:pt x="58" y="117"/>
                    <a:pt x="59" y="114"/>
                  </a:cubicBezTo>
                  <a:cubicBezTo>
                    <a:pt x="60" y="113"/>
                    <a:pt x="61" y="112"/>
                    <a:pt x="62" y="111"/>
                  </a:cubicBezTo>
                  <a:cubicBezTo>
                    <a:pt x="62" y="110"/>
                    <a:pt x="63" y="110"/>
                    <a:pt x="63" y="109"/>
                  </a:cubicBezTo>
                  <a:cubicBezTo>
                    <a:pt x="64" y="108"/>
                    <a:pt x="64" y="107"/>
                    <a:pt x="65" y="107"/>
                  </a:cubicBezTo>
                  <a:cubicBezTo>
                    <a:pt x="66" y="106"/>
                    <a:pt x="67" y="104"/>
                    <a:pt x="68" y="10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83" name="Freeform 25">
              <a:extLst>
                <a:ext uri="{FF2B5EF4-FFF2-40B4-BE49-F238E27FC236}">
                  <a16:creationId xmlns:a16="http://schemas.microsoft.com/office/drawing/2014/main" id="{6589B6B2-7846-3ACA-C534-46898D3CE030}"/>
                </a:ext>
              </a:extLst>
            </p:cNvPr>
            <p:cNvSpPr/>
            <p:nvPr/>
          </p:nvSpPr>
          <p:spPr bwMode="auto">
            <a:xfrm>
              <a:off x="8459788" y="920751"/>
              <a:ext cx="392113" cy="220663"/>
            </a:xfrm>
            <a:custGeom>
              <a:avLst/>
              <a:gdLst>
                <a:gd name="T0" fmla="*/ 55 w 175"/>
                <a:gd name="T1" fmla="*/ 91 h 99"/>
                <a:gd name="T2" fmla="*/ 44 w 175"/>
                <a:gd name="T3" fmla="*/ 88 h 99"/>
                <a:gd name="T4" fmla="*/ 14 w 175"/>
                <a:gd name="T5" fmla="*/ 74 h 99"/>
                <a:gd name="T6" fmla="*/ 0 w 175"/>
                <a:gd name="T7" fmla="*/ 65 h 99"/>
                <a:gd name="T8" fmla="*/ 0 w 175"/>
                <a:gd name="T9" fmla="*/ 66 h 99"/>
                <a:gd name="T10" fmla="*/ 13 w 175"/>
                <a:gd name="T11" fmla="*/ 63 h 99"/>
                <a:gd name="T12" fmla="*/ 15 w 175"/>
                <a:gd name="T13" fmla="*/ 64 h 99"/>
                <a:gd name="T14" fmla="*/ 118 w 175"/>
                <a:gd name="T15" fmla="*/ 70 h 99"/>
                <a:gd name="T16" fmla="*/ 104 w 175"/>
                <a:gd name="T17" fmla="*/ 60 h 99"/>
                <a:gd name="T18" fmla="*/ 104 w 175"/>
                <a:gd name="T19" fmla="*/ 60 h 99"/>
                <a:gd name="T20" fmla="*/ 91 w 175"/>
                <a:gd name="T21" fmla="*/ 52 h 99"/>
                <a:gd name="T22" fmla="*/ 87 w 175"/>
                <a:gd name="T23" fmla="*/ 50 h 99"/>
                <a:gd name="T24" fmla="*/ 80 w 175"/>
                <a:gd name="T25" fmla="*/ 46 h 99"/>
                <a:gd name="T26" fmla="*/ 74 w 175"/>
                <a:gd name="T27" fmla="*/ 44 h 99"/>
                <a:gd name="T28" fmla="*/ 63 w 175"/>
                <a:gd name="T29" fmla="*/ 38 h 99"/>
                <a:gd name="T30" fmla="*/ 7 w 175"/>
                <a:gd name="T31" fmla="*/ 18 h 99"/>
                <a:gd name="T32" fmla="*/ 167 w 175"/>
                <a:gd name="T33" fmla="*/ 75 h 99"/>
                <a:gd name="T34" fmla="*/ 161 w 175"/>
                <a:gd name="T35" fmla="*/ 90 h 99"/>
                <a:gd name="T36" fmla="*/ 160 w 175"/>
                <a:gd name="T37" fmla="*/ 90 h 99"/>
                <a:gd name="T38" fmla="*/ 159 w 175"/>
                <a:gd name="T39" fmla="*/ 90 h 99"/>
                <a:gd name="T40" fmla="*/ 110 w 175"/>
                <a:gd name="T41" fmla="*/ 99 h 99"/>
                <a:gd name="T42" fmla="*/ 96 w 175"/>
                <a:gd name="T43" fmla="*/ 99 h 99"/>
                <a:gd name="T44" fmla="*/ 74 w 175"/>
                <a:gd name="T45" fmla="*/ 97 h 99"/>
                <a:gd name="T46" fmla="*/ 61 w 175"/>
                <a:gd name="T47" fmla="*/ 93 h 99"/>
                <a:gd name="T48" fmla="*/ 55 w 175"/>
                <a:gd name="T49" fmla="*/ 9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5" h="99">
                  <a:moveTo>
                    <a:pt x="55" y="91"/>
                  </a:moveTo>
                  <a:cubicBezTo>
                    <a:pt x="51" y="90"/>
                    <a:pt x="47" y="89"/>
                    <a:pt x="44" y="88"/>
                  </a:cubicBezTo>
                  <a:cubicBezTo>
                    <a:pt x="34" y="82"/>
                    <a:pt x="24" y="78"/>
                    <a:pt x="14" y="74"/>
                  </a:cubicBezTo>
                  <a:cubicBezTo>
                    <a:pt x="10" y="70"/>
                    <a:pt x="5" y="67"/>
                    <a:pt x="0" y="65"/>
                  </a:cubicBezTo>
                  <a:cubicBezTo>
                    <a:pt x="0" y="65"/>
                    <a:pt x="0" y="66"/>
                    <a:pt x="0" y="66"/>
                  </a:cubicBezTo>
                  <a:cubicBezTo>
                    <a:pt x="3" y="56"/>
                    <a:pt x="9" y="66"/>
                    <a:pt x="13" y="63"/>
                  </a:cubicBezTo>
                  <a:cubicBezTo>
                    <a:pt x="14" y="64"/>
                    <a:pt x="15" y="64"/>
                    <a:pt x="15" y="64"/>
                  </a:cubicBezTo>
                  <a:cubicBezTo>
                    <a:pt x="49" y="74"/>
                    <a:pt x="83" y="76"/>
                    <a:pt x="118" y="70"/>
                  </a:cubicBezTo>
                  <a:cubicBezTo>
                    <a:pt x="113" y="66"/>
                    <a:pt x="110" y="61"/>
                    <a:pt x="104" y="60"/>
                  </a:cubicBezTo>
                  <a:cubicBezTo>
                    <a:pt x="104" y="60"/>
                    <a:pt x="104" y="60"/>
                    <a:pt x="104" y="60"/>
                  </a:cubicBezTo>
                  <a:cubicBezTo>
                    <a:pt x="101" y="56"/>
                    <a:pt x="96" y="53"/>
                    <a:pt x="91" y="52"/>
                  </a:cubicBezTo>
                  <a:cubicBezTo>
                    <a:pt x="89" y="51"/>
                    <a:pt x="88" y="50"/>
                    <a:pt x="87" y="50"/>
                  </a:cubicBezTo>
                  <a:cubicBezTo>
                    <a:pt x="85" y="47"/>
                    <a:pt x="83" y="46"/>
                    <a:pt x="80" y="46"/>
                  </a:cubicBezTo>
                  <a:cubicBezTo>
                    <a:pt x="78" y="45"/>
                    <a:pt x="76" y="45"/>
                    <a:pt x="74" y="44"/>
                  </a:cubicBezTo>
                  <a:cubicBezTo>
                    <a:pt x="72" y="40"/>
                    <a:pt x="68" y="38"/>
                    <a:pt x="63" y="38"/>
                  </a:cubicBezTo>
                  <a:cubicBezTo>
                    <a:pt x="46" y="29"/>
                    <a:pt x="26" y="25"/>
                    <a:pt x="7" y="18"/>
                  </a:cubicBezTo>
                  <a:cubicBezTo>
                    <a:pt x="42" y="0"/>
                    <a:pt x="119" y="27"/>
                    <a:pt x="167" y="75"/>
                  </a:cubicBezTo>
                  <a:cubicBezTo>
                    <a:pt x="175" y="84"/>
                    <a:pt x="167" y="87"/>
                    <a:pt x="161" y="90"/>
                  </a:cubicBezTo>
                  <a:cubicBezTo>
                    <a:pt x="160" y="90"/>
                    <a:pt x="160" y="90"/>
                    <a:pt x="160" y="90"/>
                  </a:cubicBezTo>
                  <a:cubicBezTo>
                    <a:pt x="160" y="90"/>
                    <a:pt x="159" y="90"/>
                    <a:pt x="159" y="90"/>
                  </a:cubicBezTo>
                  <a:cubicBezTo>
                    <a:pt x="143" y="93"/>
                    <a:pt x="126" y="96"/>
                    <a:pt x="110" y="99"/>
                  </a:cubicBezTo>
                  <a:cubicBezTo>
                    <a:pt x="105" y="99"/>
                    <a:pt x="101" y="99"/>
                    <a:pt x="96" y="99"/>
                  </a:cubicBezTo>
                  <a:cubicBezTo>
                    <a:pt x="89" y="98"/>
                    <a:pt x="81" y="98"/>
                    <a:pt x="74" y="97"/>
                  </a:cubicBezTo>
                  <a:cubicBezTo>
                    <a:pt x="69" y="96"/>
                    <a:pt x="65" y="94"/>
                    <a:pt x="61" y="93"/>
                  </a:cubicBezTo>
                  <a:cubicBezTo>
                    <a:pt x="59" y="91"/>
                    <a:pt x="57" y="91"/>
                    <a:pt x="55" y="91"/>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84" name="Freeform 26">
              <a:extLst>
                <a:ext uri="{FF2B5EF4-FFF2-40B4-BE49-F238E27FC236}">
                  <a16:creationId xmlns:a16="http://schemas.microsoft.com/office/drawing/2014/main" id="{E593291B-EA27-CEA7-227C-BBD04B6AB22D}"/>
                </a:ext>
              </a:extLst>
            </p:cNvPr>
            <p:cNvSpPr/>
            <p:nvPr/>
          </p:nvSpPr>
          <p:spPr bwMode="auto">
            <a:xfrm>
              <a:off x="8218488" y="307976"/>
              <a:ext cx="223838" cy="396875"/>
            </a:xfrm>
            <a:custGeom>
              <a:avLst/>
              <a:gdLst>
                <a:gd name="T0" fmla="*/ 60 w 100"/>
                <a:gd name="T1" fmla="*/ 52 h 177"/>
                <a:gd name="T2" fmla="*/ 7 w 100"/>
                <a:gd name="T3" fmla="*/ 163 h 177"/>
                <a:gd name="T4" fmla="*/ 8 w 100"/>
                <a:gd name="T5" fmla="*/ 104 h 177"/>
                <a:gd name="T6" fmla="*/ 64 w 100"/>
                <a:gd name="T7" fmla="*/ 6 h 177"/>
                <a:gd name="T8" fmla="*/ 78 w 100"/>
                <a:gd name="T9" fmla="*/ 8 h 177"/>
                <a:gd name="T10" fmla="*/ 49 w 100"/>
                <a:gd name="T11" fmla="*/ 177 h 177"/>
                <a:gd name="T12" fmla="*/ 60 w 100"/>
                <a:gd name="T13" fmla="*/ 52 h 177"/>
              </a:gdLst>
              <a:ahLst/>
              <a:cxnLst>
                <a:cxn ang="0">
                  <a:pos x="T0" y="T1"/>
                </a:cxn>
                <a:cxn ang="0">
                  <a:pos x="T2" y="T3"/>
                </a:cxn>
                <a:cxn ang="0">
                  <a:pos x="T4" y="T5"/>
                </a:cxn>
                <a:cxn ang="0">
                  <a:pos x="T6" y="T7"/>
                </a:cxn>
                <a:cxn ang="0">
                  <a:pos x="T8" y="T9"/>
                </a:cxn>
                <a:cxn ang="0">
                  <a:pos x="T10" y="T11"/>
                </a:cxn>
                <a:cxn ang="0">
                  <a:pos x="T12" y="T13"/>
                </a:cxn>
              </a:cxnLst>
              <a:rect l="0" t="0" r="r" b="b"/>
              <a:pathLst>
                <a:path w="100" h="177">
                  <a:moveTo>
                    <a:pt x="60" y="52"/>
                  </a:moveTo>
                  <a:cubicBezTo>
                    <a:pt x="34" y="88"/>
                    <a:pt x="19" y="124"/>
                    <a:pt x="7" y="163"/>
                  </a:cubicBezTo>
                  <a:cubicBezTo>
                    <a:pt x="0" y="143"/>
                    <a:pt x="5" y="124"/>
                    <a:pt x="8" y="104"/>
                  </a:cubicBezTo>
                  <a:cubicBezTo>
                    <a:pt x="14" y="64"/>
                    <a:pt x="35" y="33"/>
                    <a:pt x="64" y="6"/>
                  </a:cubicBezTo>
                  <a:cubicBezTo>
                    <a:pt x="70" y="1"/>
                    <a:pt x="74" y="0"/>
                    <a:pt x="78" y="8"/>
                  </a:cubicBezTo>
                  <a:cubicBezTo>
                    <a:pt x="100" y="53"/>
                    <a:pt x="86" y="139"/>
                    <a:pt x="49" y="177"/>
                  </a:cubicBezTo>
                  <a:cubicBezTo>
                    <a:pt x="59" y="135"/>
                    <a:pt x="67" y="96"/>
                    <a:pt x="60" y="52"/>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85" name="Freeform 27">
              <a:extLst>
                <a:ext uri="{FF2B5EF4-FFF2-40B4-BE49-F238E27FC236}">
                  <a16:creationId xmlns:a16="http://schemas.microsoft.com/office/drawing/2014/main" id="{9FE09C50-A2A9-E493-3864-E82B15D1D14A}"/>
                </a:ext>
              </a:extLst>
            </p:cNvPr>
            <p:cNvSpPr/>
            <p:nvPr/>
          </p:nvSpPr>
          <p:spPr bwMode="auto">
            <a:xfrm>
              <a:off x="8361363" y="1081088"/>
              <a:ext cx="320675" cy="325438"/>
            </a:xfrm>
            <a:custGeom>
              <a:avLst/>
              <a:gdLst>
                <a:gd name="T0" fmla="*/ 104 w 143"/>
                <a:gd name="T1" fmla="*/ 52 h 145"/>
                <a:gd name="T2" fmla="*/ 107 w 143"/>
                <a:gd name="T3" fmla="*/ 55 h 145"/>
                <a:gd name="T4" fmla="*/ 126 w 143"/>
                <a:gd name="T5" fmla="*/ 86 h 145"/>
                <a:gd name="T6" fmla="*/ 139 w 143"/>
                <a:gd name="T7" fmla="*/ 126 h 145"/>
                <a:gd name="T8" fmla="*/ 139 w 143"/>
                <a:gd name="T9" fmla="*/ 141 h 145"/>
                <a:gd name="T10" fmla="*/ 122 w 143"/>
                <a:gd name="T11" fmla="*/ 141 h 145"/>
                <a:gd name="T12" fmla="*/ 106 w 143"/>
                <a:gd name="T13" fmla="*/ 137 h 145"/>
                <a:gd name="T14" fmla="*/ 44 w 143"/>
                <a:gd name="T15" fmla="*/ 101 h 145"/>
                <a:gd name="T16" fmla="*/ 43 w 143"/>
                <a:gd name="T17" fmla="*/ 101 h 145"/>
                <a:gd name="T18" fmla="*/ 44 w 143"/>
                <a:gd name="T19" fmla="*/ 101 h 145"/>
                <a:gd name="T20" fmla="*/ 27 w 143"/>
                <a:gd name="T21" fmla="*/ 82 h 145"/>
                <a:gd name="T22" fmla="*/ 27 w 143"/>
                <a:gd name="T23" fmla="*/ 82 h 145"/>
                <a:gd name="T24" fmla="*/ 2 w 143"/>
                <a:gd name="T25" fmla="*/ 39 h 145"/>
                <a:gd name="T26" fmla="*/ 5 w 143"/>
                <a:gd name="T27" fmla="*/ 36 h 145"/>
                <a:gd name="T28" fmla="*/ 7 w 143"/>
                <a:gd name="T29" fmla="*/ 38 h 145"/>
                <a:gd name="T30" fmla="*/ 10 w 143"/>
                <a:gd name="T31" fmla="*/ 41 h 145"/>
                <a:gd name="T32" fmla="*/ 21 w 143"/>
                <a:gd name="T33" fmla="*/ 52 h 145"/>
                <a:gd name="T34" fmla="*/ 49 w 143"/>
                <a:gd name="T35" fmla="*/ 74 h 145"/>
                <a:gd name="T36" fmla="*/ 49 w 143"/>
                <a:gd name="T37" fmla="*/ 74 h 145"/>
                <a:gd name="T38" fmla="*/ 60 w 143"/>
                <a:gd name="T39" fmla="*/ 82 h 145"/>
                <a:gd name="T40" fmla="*/ 60 w 143"/>
                <a:gd name="T41" fmla="*/ 82 h 145"/>
                <a:gd name="T42" fmla="*/ 71 w 143"/>
                <a:gd name="T43" fmla="*/ 88 h 145"/>
                <a:gd name="T44" fmla="*/ 79 w 143"/>
                <a:gd name="T45" fmla="*/ 93 h 145"/>
                <a:gd name="T46" fmla="*/ 101 w 143"/>
                <a:gd name="T47" fmla="*/ 103 h 145"/>
                <a:gd name="T48" fmla="*/ 90 w 143"/>
                <a:gd name="T49" fmla="*/ 82 h 145"/>
                <a:gd name="T50" fmla="*/ 90 w 143"/>
                <a:gd name="T51" fmla="*/ 79 h 145"/>
                <a:gd name="T52" fmla="*/ 88 w 143"/>
                <a:gd name="T53" fmla="*/ 77 h 145"/>
                <a:gd name="T54" fmla="*/ 88 w 143"/>
                <a:gd name="T55" fmla="*/ 77 h 145"/>
                <a:gd name="T56" fmla="*/ 71 w 143"/>
                <a:gd name="T57" fmla="*/ 51 h 145"/>
                <a:gd name="T58" fmla="*/ 70 w 143"/>
                <a:gd name="T59" fmla="*/ 49 h 145"/>
                <a:gd name="T60" fmla="*/ 66 w 143"/>
                <a:gd name="T61" fmla="*/ 43 h 145"/>
                <a:gd name="T62" fmla="*/ 66 w 143"/>
                <a:gd name="T63" fmla="*/ 44 h 145"/>
                <a:gd name="T64" fmla="*/ 52 w 143"/>
                <a:gd name="T65" fmla="*/ 27 h 145"/>
                <a:gd name="T66" fmla="*/ 52 w 143"/>
                <a:gd name="T67" fmla="*/ 27 h 145"/>
                <a:gd name="T68" fmla="*/ 27 w 143"/>
                <a:gd name="T69" fmla="*/ 1 h 145"/>
                <a:gd name="T70" fmla="*/ 28 w 143"/>
                <a:gd name="T71" fmla="*/ 0 h 145"/>
                <a:gd name="T72" fmla="*/ 39 w 143"/>
                <a:gd name="T73" fmla="*/ 3 h 145"/>
                <a:gd name="T74" fmla="*/ 45 w 143"/>
                <a:gd name="T75" fmla="*/ 6 h 145"/>
                <a:gd name="T76" fmla="*/ 99 w 143"/>
                <a:gd name="T77" fmla="*/ 46 h 145"/>
                <a:gd name="T78" fmla="*/ 99 w 143"/>
                <a:gd name="T79" fmla="*/ 46 h 145"/>
                <a:gd name="T80" fmla="*/ 104 w 143"/>
                <a:gd name="T81" fmla="*/ 5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45">
                  <a:moveTo>
                    <a:pt x="104" y="52"/>
                  </a:moveTo>
                  <a:cubicBezTo>
                    <a:pt x="105" y="53"/>
                    <a:pt x="106" y="54"/>
                    <a:pt x="107" y="55"/>
                  </a:cubicBezTo>
                  <a:cubicBezTo>
                    <a:pt x="113" y="65"/>
                    <a:pt x="119" y="75"/>
                    <a:pt x="126" y="86"/>
                  </a:cubicBezTo>
                  <a:cubicBezTo>
                    <a:pt x="130" y="99"/>
                    <a:pt x="135" y="112"/>
                    <a:pt x="139" y="126"/>
                  </a:cubicBezTo>
                  <a:cubicBezTo>
                    <a:pt x="141" y="131"/>
                    <a:pt x="143" y="137"/>
                    <a:pt x="139" y="141"/>
                  </a:cubicBezTo>
                  <a:cubicBezTo>
                    <a:pt x="134" y="145"/>
                    <a:pt x="127" y="144"/>
                    <a:pt x="122" y="141"/>
                  </a:cubicBezTo>
                  <a:cubicBezTo>
                    <a:pt x="117" y="138"/>
                    <a:pt x="112" y="138"/>
                    <a:pt x="106" y="137"/>
                  </a:cubicBezTo>
                  <a:cubicBezTo>
                    <a:pt x="85" y="126"/>
                    <a:pt x="64" y="115"/>
                    <a:pt x="44" y="101"/>
                  </a:cubicBezTo>
                  <a:cubicBezTo>
                    <a:pt x="43" y="101"/>
                    <a:pt x="43" y="101"/>
                    <a:pt x="43" y="101"/>
                  </a:cubicBezTo>
                  <a:cubicBezTo>
                    <a:pt x="43" y="101"/>
                    <a:pt x="44" y="101"/>
                    <a:pt x="44" y="101"/>
                  </a:cubicBezTo>
                  <a:cubicBezTo>
                    <a:pt x="40" y="93"/>
                    <a:pt x="34" y="87"/>
                    <a:pt x="27" y="82"/>
                  </a:cubicBezTo>
                  <a:cubicBezTo>
                    <a:pt x="27" y="82"/>
                    <a:pt x="27" y="82"/>
                    <a:pt x="27" y="82"/>
                  </a:cubicBezTo>
                  <a:cubicBezTo>
                    <a:pt x="20" y="67"/>
                    <a:pt x="8" y="55"/>
                    <a:pt x="2" y="39"/>
                  </a:cubicBezTo>
                  <a:cubicBezTo>
                    <a:pt x="0" y="35"/>
                    <a:pt x="1" y="35"/>
                    <a:pt x="5" y="36"/>
                  </a:cubicBezTo>
                  <a:cubicBezTo>
                    <a:pt x="6" y="37"/>
                    <a:pt x="6" y="37"/>
                    <a:pt x="7" y="38"/>
                  </a:cubicBezTo>
                  <a:cubicBezTo>
                    <a:pt x="8" y="39"/>
                    <a:pt x="9" y="40"/>
                    <a:pt x="10" y="41"/>
                  </a:cubicBezTo>
                  <a:cubicBezTo>
                    <a:pt x="13" y="46"/>
                    <a:pt x="17" y="49"/>
                    <a:pt x="21" y="52"/>
                  </a:cubicBezTo>
                  <a:cubicBezTo>
                    <a:pt x="29" y="61"/>
                    <a:pt x="38" y="69"/>
                    <a:pt x="49" y="74"/>
                  </a:cubicBezTo>
                  <a:cubicBezTo>
                    <a:pt x="49" y="74"/>
                    <a:pt x="49" y="74"/>
                    <a:pt x="49" y="74"/>
                  </a:cubicBezTo>
                  <a:cubicBezTo>
                    <a:pt x="51" y="78"/>
                    <a:pt x="56" y="81"/>
                    <a:pt x="60" y="82"/>
                  </a:cubicBezTo>
                  <a:cubicBezTo>
                    <a:pt x="60" y="82"/>
                    <a:pt x="60" y="82"/>
                    <a:pt x="60" y="82"/>
                  </a:cubicBezTo>
                  <a:cubicBezTo>
                    <a:pt x="63" y="86"/>
                    <a:pt x="67" y="87"/>
                    <a:pt x="71" y="88"/>
                  </a:cubicBezTo>
                  <a:cubicBezTo>
                    <a:pt x="73" y="91"/>
                    <a:pt x="76" y="93"/>
                    <a:pt x="79" y="93"/>
                  </a:cubicBezTo>
                  <a:cubicBezTo>
                    <a:pt x="85" y="100"/>
                    <a:pt x="92" y="103"/>
                    <a:pt x="101" y="103"/>
                  </a:cubicBezTo>
                  <a:cubicBezTo>
                    <a:pt x="98" y="95"/>
                    <a:pt x="95" y="88"/>
                    <a:pt x="90" y="82"/>
                  </a:cubicBezTo>
                  <a:cubicBezTo>
                    <a:pt x="90" y="81"/>
                    <a:pt x="90" y="80"/>
                    <a:pt x="90" y="79"/>
                  </a:cubicBezTo>
                  <a:cubicBezTo>
                    <a:pt x="90" y="78"/>
                    <a:pt x="89" y="77"/>
                    <a:pt x="88" y="77"/>
                  </a:cubicBezTo>
                  <a:cubicBezTo>
                    <a:pt x="88" y="77"/>
                    <a:pt x="88" y="77"/>
                    <a:pt x="88" y="77"/>
                  </a:cubicBezTo>
                  <a:cubicBezTo>
                    <a:pt x="84" y="67"/>
                    <a:pt x="79" y="58"/>
                    <a:pt x="71" y="51"/>
                  </a:cubicBezTo>
                  <a:cubicBezTo>
                    <a:pt x="71" y="50"/>
                    <a:pt x="70" y="50"/>
                    <a:pt x="70" y="49"/>
                  </a:cubicBezTo>
                  <a:cubicBezTo>
                    <a:pt x="69" y="46"/>
                    <a:pt x="68" y="44"/>
                    <a:pt x="66" y="43"/>
                  </a:cubicBezTo>
                  <a:cubicBezTo>
                    <a:pt x="66" y="44"/>
                    <a:pt x="66" y="44"/>
                    <a:pt x="66" y="44"/>
                  </a:cubicBezTo>
                  <a:cubicBezTo>
                    <a:pt x="63" y="36"/>
                    <a:pt x="58" y="31"/>
                    <a:pt x="52" y="27"/>
                  </a:cubicBezTo>
                  <a:cubicBezTo>
                    <a:pt x="52" y="27"/>
                    <a:pt x="52" y="27"/>
                    <a:pt x="52" y="27"/>
                  </a:cubicBezTo>
                  <a:cubicBezTo>
                    <a:pt x="45" y="17"/>
                    <a:pt x="36" y="9"/>
                    <a:pt x="27" y="1"/>
                  </a:cubicBezTo>
                  <a:cubicBezTo>
                    <a:pt x="28" y="0"/>
                    <a:pt x="28" y="0"/>
                    <a:pt x="28" y="0"/>
                  </a:cubicBezTo>
                  <a:cubicBezTo>
                    <a:pt x="32" y="1"/>
                    <a:pt x="36" y="2"/>
                    <a:pt x="39" y="3"/>
                  </a:cubicBezTo>
                  <a:cubicBezTo>
                    <a:pt x="41" y="4"/>
                    <a:pt x="43" y="5"/>
                    <a:pt x="45" y="6"/>
                  </a:cubicBezTo>
                  <a:cubicBezTo>
                    <a:pt x="64" y="18"/>
                    <a:pt x="82" y="31"/>
                    <a:pt x="99" y="46"/>
                  </a:cubicBezTo>
                  <a:cubicBezTo>
                    <a:pt x="99" y="46"/>
                    <a:pt x="99" y="46"/>
                    <a:pt x="99" y="46"/>
                  </a:cubicBezTo>
                  <a:cubicBezTo>
                    <a:pt x="100" y="49"/>
                    <a:pt x="101" y="51"/>
                    <a:pt x="104" y="52"/>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86" name="Freeform 28">
              <a:extLst>
                <a:ext uri="{FF2B5EF4-FFF2-40B4-BE49-F238E27FC236}">
                  <a16:creationId xmlns:a16="http://schemas.microsoft.com/office/drawing/2014/main" id="{4BF250A2-7E64-30A5-3BA9-43B60A195ACE}"/>
                </a:ext>
              </a:extLst>
            </p:cNvPr>
            <p:cNvSpPr/>
            <p:nvPr/>
          </p:nvSpPr>
          <p:spPr bwMode="auto">
            <a:xfrm>
              <a:off x="7747000" y="1090613"/>
              <a:ext cx="314325" cy="315913"/>
            </a:xfrm>
            <a:custGeom>
              <a:avLst/>
              <a:gdLst>
                <a:gd name="T0" fmla="*/ 56 w 140"/>
                <a:gd name="T1" fmla="*/ 33 h 141"/>
                <a:gd name="T2" fmla="*/ 110 w 140"/>
                <a:gd name="T3" fmla="*/ 0 h 141"/>
                <a:gd name="T4" fmla="*/ 40 w 140"/>
                <a:gd name="T5" fmla="*/ 102 h 141"/>
                <a:gd name="T6" fmla="*/ 140 w 140"/>
                <a:gd name="T7" fmla="*/ 35 h 141"/>
                <a:gd name="T8" fmla="*/ 108 w 140"/>
                <a:gd name="T9" fmla="*/ 87 h 141"/>
                <a:gd name="T10" fmla="*/ 19 w 140"/>
                <a:gd name="T11" fmla="*/ 137 h 141"/>
                <a:gd name="T12" fmla="*/ 4 w 140"/>
                <a:gd name="T13" fmla="*/ 122 h 141"/>
                <a:gd name="T14" fmla="*/ 25 w 140"/>
                <a:gd name="T15" fmla="*/ 69 h 141"/>
                <a:gd name="T16" fmla="*/ 26 w 140"/>
                <a:gd name="T17" fmla="*/ 68 h 141"/>
                <a:gd name="T18" fmla="*/ 26 w 140"/>
                <a:gd name="T19" fmla="*/ 68 h 141"/>
                <a:gd name="T20" fmla="*/ 28 w 140"/>
                <a:gd name="T21" fmla="*/ 64 h 141"/>
                <a:gd name="T22" fmla="*/ 30 w 140"/>
                <a:gd name="T23" fmla="*/ 62 h 141"/>
                <a:gd name="T24" fmla="*/ 31 w 140"/>
                <a:gd name="T25" fmla="*/ 59 h 141"/>
                <a:gd name="T26" fmla="*/ 34 w 140"/>
                <a:gd name="T27" fmla="*/ 56 h 141"/>
                <a:gd name="T28" fmla="*/ 37 w 140"/>
                <a:gd name="T29" fmla="*/ 51 h 141"/>
                <a:gd name="T30" fmla="*/ 53 w 140"/>
                <a:gd name="T31" fmla="*/ 34 h 141"/>
                <a:gd name="T32" fmla="*/ 56 w 140"/>
                <a:gd name="T33" fmla="*/ 3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0" h="141">
                  <a:moveTo>
                    <a:pt x="56" y="33"/>
                  </a:moveTo>
                  <a:cubicBezTo>
                    <a:pt x="73" y="21"/>
                    <a:pt x="89" y="7"/>
                    <a:pt x="110" y="0"/>
                  </a:cubicBezTo>
                  <a:cubicBezTo>
                    <a:pt x="81" y="28"/>
                    <a:pt x="59" y="62"/>
                    <a:pt x="40" y="102"/>
                  </a:cubicBezTo>
                  <a:cubicBezTo>
                    <a:pt x="82" y="87"/>
                    <a:pt x="111" y="61"/>
                    <a:pt x="140" y="35"/>
                  </a:cubicBezTo>
                  <a:cubicBezTo>
                    <a:pt x="134" y="56"/>
                    <a:pt x="120" y="71"/>
                    <a:pt x="108" y="87"/>
                  </a:cubicBezTo>
                  <a:cubicBezTo>
                    <a:pt x="84" y="114"/>
                    <a:pt x="54" y="129"/>
                    <a:pt x="19" y="137"/>
                  </a:cubicBezTo>
                  <a:cubicBezTo>
                    <a:pt x="3" y="141"/>
                    <a:pt x="0" y="138"/>
                    <a:pt x="4" y="122"/>
                  </a:cubicBezTo>
                  <a:cubicBezTo>
                    <a:pt x="9" y="103"/>
                    <a:pt x="16" y="86"/>
                    <a:pt x="25" y="69"/>
                  </a:cubicBezTo>
                  <a:cubicBezTo>
                    <a:pt x="25" y="69"/>
                    <a:pt x="26" y="68"/>
                    <a:pt x="26" y="68"/>
                  </a:cubicBezTo>
                  <a:cubicBezTo>
                    <a:pt x="26" y="68"/>
                    <a:pt x="26" y="68"/>
                    <a:pt x="26" y="68"/>
                  </a:cubicBezTo>
                  <a:cubicBezTo>
                    <a:pt x="26" y="66"/>
                    <a:pt x="27" y="65"/>
                    <a:pt x="28" y="64"/>
                  </a:cubicBezTo>
                  <a:cubicBezTo>
                    <a:pt x="29" y="63"/>
                    <a:pt x="29" y="62"/>
                    <a:pt x="30" y="62"/>
                  </a:cubicBezTo>
                  <a:cubicBezTo>
                    <a:pt x="31" y="61"/>
                    <a:pt x="31" y="60"/>
                    <a:pt x="31" y="59"/>
                  </a:cubicBezTo>
                  <a:cubicBezTo>
                    <a:pt x="32" y="58"/>
                    <a:pt x="33" y="57"/>
                    <a:pt x="34" y="56"/>
                  </a:cubicBezTo>
                  <a:cubicBezTo>
                    <a:pt x="35" y="55"/>
                    <a:pt x="36" y="53"/>
                    <a:pt x="37" y="51"/>
                  </a:cubicBezTo>
                  <a:cubicBezTo>
                    <a:pt x="44" y="47"/>
                    <a:pt x="49" y="41"/>
                    <a:pt x="53" y="34"/>
                  </a:cubicBezTo>
                  <a:cubicBezTo>
                    <a:pt x="54" y="34"/>
                    <a:pt x="55" y="34"/>
                    <a:pt x="56" y="3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87" name="Freeform 29">
              <a:extLst>
                <a:ext uri="{FF2B5EF4-FFF2-40B4-BE49-F238E27FC236}">
                  <a16:creationId xmlns:a16="http://schemas.microsoft.com/office/drawing/2014/main" id="{8CB5CC8D-D349-18F5-4AA4-3823370BCEDC}"/>
                </a:ext>
              </a:extLst>
            </p:cNvPr>
            <p:cNvSpPr/>
            <p:nvPr/>
          </p:nvSpPr>
          <p:spPr bwMode="auto">
            <a:xfrm>
              <a:off x="7747000" y="474663"/>
              <a:ext cx="320675" cy="317500"/>
            </a:xfrm>
            <a:custGeom>
              <a:avLst/>
              <a:gdLst>
                <a:gd name="T0" fmla="*/ 100 w 143"/>
                <a:gd name="T1" fmla="*/ 129 h 142"/>
                <a:gd name="T2" fmla="*/ 105 w 143"/>
                <a:gd name="T3" fmla="*/ 133 h 142"/>
                <a:gd name="T4" fmla="*/ 108 w 143"/>
                <a:gd name="T5" fmla="*/ 136 h 142"/>
                <a:gd name="T6" fmla="*/ 108 w 143"/>
                <a:gd name="T7" fmla="*/ 136 h 142"/>
                <a:gd name="T8" fmla="*/ 109 w 143"/>
                <a:gd name="T9" fmla="*/ 138 h 142"/>
                <a:gd name="T10" fmla="*/ 105 w 143"/>
                <a:gd name="T11" fmla="*/ 142 h 142"/>
                <a:gd name="T12" fmla="*/ 67 w 143"/>
                <a:gd name="T13" fmla="*/ 118 h 142"/>
                <a:gd name="T14" fmla="*/ 67 w 143"/>
                <a:gd name="T15" fmla="*/ 119 h 142"/>
                <a:gd name="T16" fmla="*/ 64 w 143"/>
                <a:gd name="T17" fmla="*/ 116 h 142"/>
                <a:gd name="T18" fmla="*/ 64 w 143"/>
                <a:gd name="T19" fmla="*/ 116 h 142"/>
                <a:gd name="T20" fmla="*/ 61 w 143"/>
                <a:gd name="T21" fmla="*/ 113 h 142"/>
                <a:gd name="T22" fmla="*/ 61 w 143"/>
                <a:gd name="T23" fmla="*/ 113 h 142"/>
                <a:gd name="T24" fmla="*/ 58 w 143"/>
                <a:gd name="T25" fmla="*/ 111 h 142"/>
                <a:gd name="T26" fmla="*/ 58 w 143"/>
                <a:gd name="T27" fmla="*/ 111 h 142"/>
                <a:gd name="T28" fmla="*/ 47 w 143"/>
                <a:gd name="T29" fmla="*/ 100 h 142"/>
                <a:gd name="T30" fmla="*/ 46 w 143"/>
                <a:gd name="T31" fmla="*/ 100 h 142"/>
                <a:gd name="T32" fmla="*/ 44 w 143"/>
                <a:gd name="T33" fmla="*/ 98 h 142"/>
                <a:gd name="T34" fmla="*/ 44 w 143"/>
                <a:gd name="T35" fmla="*/ 97 h 142"/>
                <a:gd name="T36" fmla="*/ 34 w 143"/>
                <a:gd name="T37" fmla="*/ 85 h 142"/>
                <a:gd name="T38" fmla="*/ 32 w 143"/>
                <a:gd name="T39" fmla="*/ 83 h 142"/>
                <a:gd name="T40" fmla="*/ 28 w 143"/>
                <a:gd name="T41" fmla="*/ 77 h 142"/>
                <a:gd name="T42" fmla="*/ 28 w 143"/>
                <a:gd name="T43" fmla="*/ 77 h 142"/>
                <a:gd name="T44" fmla="*/ 26 w 143"/>
                <a:gd name="T45" fmla="*/ 74 h 142"/>
                <a:gd name="T46" fmla="*/ 23 w 143"/>
                <a:gd name="T47" fmla="*/ 69 h 142"/>
                <a:gd name="T48" fmla="*/ 20 w 143"/>
                <a:gd name="T49" fmla="*/ 65 h 142"/>
                <a:gd name="T50" fmla="*/ 20 w 143"/>
                <a:gd name="T51" fmla="*/ 64 h 142"/>
                <a:gd name="T52" fmla="*/ 18 w 143"/>
                <a:gd name="T53" fmla="*/ 60 h 142"/>
                <a:gd name="T54" fmla="*/ 16 w 143"/>
                <a:gd name="T55" fmla="*/ 55 h 142"/>
                <a:gd name="T56" fmla="*/ 15 w 143"/>
                <a:gd name="T57" fmla="*/ 52 h 142"/>
                <a:gd name="T58" fmla="*/ 5 w 143"/>
                <a:gd name="T59" fmla="*/ 21 h 142"/>
                <a:gd name="T60" fmla="*/ 20 w 143"/>
                <a:gd name="T61" fmla="*/ 4 h 142"/>
                <a:gd name="T62" fmla="*/ 126 w 143"/>
                <a:gd name="T63" fmla="*/ 77 h 142"/>
                <a:gd name="T64" fmla="*/ 133 w 143"/>
                <a:gd name="T65" fmla="*/ 86 h 142"/>
                <a:gd name="T66" fmla="*/ 133 w 143"/>
                <a:gd name="T67" fmla="*/ 86 h 142"/>
                <a:gd name="T68" fmla="*/ 135 w 143"/>
                <a:gd name="T69" fmla="*/ 89 h 142"/>
                <a:gd name="T70" fmla="*/ 143 w 143"/>
                <a:gd name="T71" fmla="*/ 108 h 142"/>
                <a:gd name="T72" fmla="*/ 142 w 143"/>
                <a:gd name="T73" fmla="*/ 115 h 142"/>
                <a:gd name="T74" fmla="*/ 41 w 143"/>
                <a:gd name="T75" fmla="*/ 41 h 142"/>
                <a:gd name="T76" fmla="*/ 79 w 143"/>
                <a:gd name="T77" fmla="*/ 105 h 142"/>
                <a:gd name="T78" fmla="*/ 83 w 143"/>
                <a:gd name="T79" fmla="*/ 110 h 142"/>
                <a:gd name="T80" fmla="*/ 84 w 143"/>
                <a:gd name="T81" fmla="*/ 110 h 142"/>
                <a:gd name="T82" fmla="*/ 86 w 143"/>
                <a:gd name="T83" fmla="*/ 113 h 142"/>
                <a:gd name="T84" fmla="*/ 96 w 143"/>
                <a:gd name="T85" fmla="*/ 125 h 142"/>
                <a:gd name="T86" fmla="*/ 100 w 143"/>
                <a:gd name="T87" fmla="*/ 129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3" h="142">
                  <a:moveTo>
                    <a:pt x="100" y="129"/>
                  </a:moveTo>
                  <a:cubicBezTo>
                    <a:pt x="102" y="130"/>
                    <a:pt x="103" y="131"/>
                    <a:pt x="105" y="133"/>
                  </a:cubicBezTo>
                  <a:cubicBezTo>
                    <a:pt x="106" y="134"/>
                    <a:pt x="107" y="135"/>
                    <a:pt x="108" y="136"/>
                  </a:cubicBezTo>
                  <a:cubicBezTo>
                    <a:pt x="108" y="136"/>
                    <a:pt x="108" y="136"/>
                    <a:pt x="108" y="136"/>
                  </a:cubicBezTo>
                  <a:cubicBezTo>
                    <a:pt x="108" y="136"/>
                    <a:pt x="109" y="137"/>
                    <a:pt x="109" y="138"/>
                  </a:cubicBezTo>
                  <a:cubicBezTo>
                    <a:pt x="108" y="139"/>
                    <a:pt x="107" y="141"/>
                    <a:pt x="105" y="142"/>
                  </a:cubicBezTo>
                  <a:cubicBezTo>
                    <a:pt x="92" y="134"/>
                    <a:pt x="80" y="126"/>
                    <a:pt x="67" y="118"/>
                  </a:cubicBezTo>
                  <a:cubicBezTo>
                    <a:pt x="67" y="118"/>
                    <a:pt x="67" y="119"/>
                    <a:pt x="67" y="119"/>
                  </a:cubicBezTo>
                  <a:cubicBezTo>
                    <a:pt x="66" y="118"/>
                    <a:pt x="65" y="117"/>
                    <a:pt x="64" y="116"/>
                  </a:cubicBezTo>
                  <a:cubicBezTo>
                    <a:pt x="64" y="116"/>
                    <a:pt x="64" y="116"/>
                    <a:pt x="64" y="116"/>
                  </a:cubicBezTo>
                  <a:cubicBezTo>
                    <a:pt x="63" y="115"/>
                    <a:pt x="62" y="114"/>
                    <a:pt x="61" y="113"/>
                  </a:cubicBezTo>
                  <a:cubicBezTo>
                    <a:pt x="61" y="113"/>
                    <a:pt x="61" y="113"/>
                    <a:pt x="61" y="113"/>
                  </a:cubicBezTo>
                  <a:cubicBezTo>
                    <a:pt x="60" y="112"/>
                    <a:pt x="59" y="112"/>
                    <a:pt x="58" y="111"/>
                  </a:cubicBezTo>
                  <a:cubicBezTo>
                    <a:pt x="58" y="111"/>
                    <a:pt x="58" y="111"/>
                    <a:pt x="58" y="111"/>
                  </a:cubicBezTo>
                  <a:cubicBezTo>
                    <a:pt x="56" y="106"/>
                    <a:pt x="52" y="102"/>
                    <a:pt x="47" y="100"/>
                  </a:cubicBezTo>
                  <a:cubicBezTo>
                    <a:pt x="47" y="100"/>
                    <a:pt x="46" y="100"/>
                    <a:pt x="46" y="100"/>
                  </a:cubicBezTo>
                  <a:cubicBezTo>
                    <a:pt x="46" y="99"/>
                    <a:pt x="45" y="98"/>
                    <a:pt x="44" y="98"/>
                  </a:cubicBezTo>
                  <a:cubicBezTo>
                    <a:pt x="44" y="98"/>
                    <a:pt x="44" y="97"/>
                    <a:pt x="44" y="97"/>
                  </a:cubicBezTo>
                  <a:cubicBezTo>
                    <a:pt x="42" y="92"/>
                    <a:pt x="38" y="89"/>
                    <a:pt x="34" y="85"/>
                  </a:cubicBezTo>
                  <a:cubicBezTo>
                    <a:pt x="33" y="84"/>
                    <a:pt x="32" y="84"/>
                    <a:pt x="32" y="83"/>
                  </a:cubicBezTo>
                  <a:cubicBezTo>
                    <a:pt x="31" y="81"/>
                    <a:pt x="31" y="78"/>
                    <a:pt x="28" y="77"/>
                  </a:cubicBezTo>
                  <a:cubicBezTo>
                    <a:pt x="28" y="77"/>
                    <a:pt x="28" y="77"/>
                    <a:pt x="28" y="77"/>
                  </a:cubicBezTo>
                  <a:cubicBezTo>
                    <a:pt x="27" y="76"/>
                    <a:pt x="26" y="75"/>
                    <a:pt x="26" y="74"/>
                  </a:cubicBezTo>
                  <a:cubicBezTo>
                    <a:pt x="25" y="72"/>
                    <a:pt x="24" y="71"/>
                    <a:pt x="23" y="69"/>
                  </a:cubicBezTo>
                  <a:cubicBezTo>
                    <a:pt x="22" y="68"/>
                    <a:pt x="21" y="66"/>
                    <a:pt x="20" y="65"/>
                  </a:cubicBezTo>
                  <a:cubicBezTo>
                    <a:pt x="21" y="65"/>
                    <a:pt x="20" y="64"/>
                    <a:pt x="20" y="64"/>
                  </a:cubicBezTo>
                  <a:cubicBezTo>
                    <a:pt x="19" y="62"/>
                    <a:pt x="18" y="61"/>
                    <a:pt x="18" y="60"/>
                  </a:cubicBezTo>
                  <a:cubicBezTo>
                    <a:pt x="17" y="58"/>
                    <a:pt x="17" y="57"/>
                    <a:pt x="16" y="55"/>
                  </a:cubicBezTo>
                  <a:cubicBezTo>
                    <a:pt x="16" y="54"/>
                    <a:pt x="15" y="53"/>
                    <a:pt x="15" y="52"/>
                  </a:cubicBezTo>
                  <a:cubicBezTo>
                    <a:pt x="11" y="42"/>
                    <a:pt x="8" y="31"/>
                    <a:pt x="5" y="21"/>
                  </a:cubicBezTo>
                  <a:cubicBezTo>
                    <a:pt x="0" y="2"/>
                    <a:pt x="2" y="0"/>
                    <a:pt x="20" y="4"/>
                  </a:cubicBezTo>
                  <a:cubicBezTo>
                    <a:pt x="65" y="14"/>
                    <a:pt x="101" y="39"/>
                    <a:pt x="126" y="77"/>
                  </a:cubicBezTo>
                  <a:cubicBezTo>
                    <a:pt x="127" y="81"/>
                    <a:pt x="128" y="85"/>
                    <a:pt x="133" y="86"/>
                  </a:cubicBezTo>
                  <a:cubicBezTo>
                    <a:pt x="133" y="86"/>
                    <a:pt x="133" y="86"/>
                    <a:pt x="133" y="86"/>
                  </a:cubicBezTo>
                  <a:cubicBezTo>
                    <a:pt x="134" y="87"/>
                    <a:pt x="135" y="88"/>
                    <a:pt x="135" y="89"/>
                  </a:cubicBezTo>
                  <a:cubicBezTo>
                    <a:pt x="138" y="96"/>
                    <a:pt x="140" y="102"/>
                    <a:pt x="143" y="108"/>
                  </a:cubicBezTo>
                  <a:cubicBezTo>
                    <a:pt x="143" y="109"/>
                    <a:pt x="143" y="111"/>
                    <a:pt x="142" y="115"/>
                  </a:cubicBezTo>
                  <a:cubicBezTo>
                    <a:pt x="114" y="83"/>
                    <a:pt x="82" y="59"/>
                    <a:pt x="41" y="41"/>
                  </a:cubicBezTo>
                  <a:cubicBezTo>
                    <a:pt x="50" y="67"/>
                    <a:pt x="64" y="86"/>
                    <a:pt x="79" y="105"/>
                  </a:cubicBezTo>
                  <a:cubicBezTo>
                    <a:pt x="78" y="108"/>
                    <a:pt x="80" y="110"/>
                    <a:pt x="83" y="110"/>
                  </a:cubicBezTo>
                  <a:cubicBezTo>
                    <a:pt x="83" y="110"/>
                    <a:pt x="84" y="110"/>
                    <a:pt x="84" y="110"/>
                  </a:cubicBezTo>
                  <a:cubicBezTo>
                    <a:pt x="84" y="111"/>
                    <a:pt x="85" y="112"/>
                    <a:pt x="86" y="113"/>
                  </a:cubicBezTo>
                  <a:cubicBezTo>
                    <a:pt x="88" y="118"/>
                    <a:pt x="92" y="121"/>
                    <a:pt x="96" y="125"/>
                  </a:cubicBezTo>
                  <a:cubicBezTo>
                    <a:pt x="97" y="127"/>
                    <a:pt x="97" y="128"/>
                    <a:pt x="100" y="129"/>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88" name="Freeform 30">
              <a:extLst>
                <a:ext uri="{FF2B5EF4-FFF2-40B4-BE49-F238E27FC236}">
                  <a16:creationId xmlns:a16="http://schemas.microsoft.com/office/drawing/2014/main" id="{D17E6EDE-9250-55F2-BE30-379D8DF7F6BE}"/>
                </a:ext>
              </a:extLst>
            </p:cNvPr>
            <p:cNvSpPr/>
            <p:nvPr/>
          </p:nvSpPr>
          <p:spPr bwMode="auto">
            <a:xfrm>
              <a:off x="8007350" y="1177926"/>
              <a:ext cx="200025" cy="396875"/>
            </a:xfrm>
            <a:custGeom>
              <a:avLst/>
              <a:gdLst>
                <a:gd name="T0" fmla="*/ 3 w 89"/>
                <a:gd name="T1" fmla="*/ 122 h 177"/>
                <a:gd name="T2" fmla="*/ 34 w 89"/>
                <a:gd name="T3" fmla="*/ 7 h 177"/>
                <a:gd name="T4" fmla="*/ 41 w 89"/>
                <a:gd name="T5" fmla="*/ 2 h 177"/>
                <a:gd name="T6" fmla="*/ 42 w 89"/>
                <a:gd name="T7" fmla="*/ 9 h 177"/>
                <a:gd name="T8" fmla="*/ 41 w 89"/>
                <a:gd name="T9" fmla="*/ 11 h 177"/>
                <a:gd name="T10" fmla="*/ 40 w 89"/>
                <a:gd name="T11" fmla="*/ 14 h 177"/>
                <a:gd name="T12" fmla="*/ 39 w 89"/>
                <a:gd name="T13" fmla="*/ 20 h 177"/>
                <a:gd name="T14" fmla="*/ 38 w 89"/>
                <a:gd name="T15" fmla="*/ 22 h 177"/>
                <a:gd name="T16" fmla="*/ 38 w 89"/>
                <a:gd name="T17" fmla="*/ 22 h 177"/>
                <a:gd name="T18" fmla="*/ 34 w 89"/>
                <a:gd name="T19" fmla="*/ 34 h 177"/>
                <a:gd name="T20" fmla="*/ 34 w 89"/>
                <a:gd name="T21" fmla="*/ 42 h 177"/>
                <a:gd name="T22" fmla="*/ 33 w 89"/>
                <a:gd name="T23" fmla="*/ 47 h 177"/>
                <a:gd name="T24" fmla="*/ 33 w 89"/>
                <a:gd name="T25" fmla="*/ 49 h 177"/>
                <a:gd name="T26" fmla="*/ 30 w 89"/>
                <a:gd name="T27" fmla="*/ 67 h 177"/>
                <a:gd name="T28" fmla="*/ 30 w 89"/>
                <a:gd name="T29" fmla="*/ 71 h 177"/>
                <a:gd name="T30" fmla="*/ 29 w 89"/>
                <a:gd name="T31" fmla="*/ 75 h 177"/>
                <a:gd name="T32" fmla="*/ 29 w 89"/>
                <a:gd name="T33" fmla="*/ 81 h 177"/>
                <a:gd name="T34" fmla="*/ 29 w 89"/>
                <a:gd name="T35" fmla="*/ 82 h 177"/>
                <a:gd name="T36" fmla="*/ 30 w 89"/>
                <a:gd name="T37" fmla="*/ 84 h 177"/>
                <a:gd name="T38" fmla="*/ 32 w 89"/>
                <a:gd name="T39" fmla="*/ 123 h 177"/>
                <a:gd name="T40" fmla="*/ 58 w 89"/>
                <a:gd name="T41" fmla="*/ 83 h 177"/>
                <a:gd name="T42" fmla="*/ 58 w 89"/>
                <a:gd name="T43" fmla="*/ 72 h 177"/>
                <a:gd name="T44" fmla="*/ 58 w 89"/>
                <a:gd name="T45" fmla="*/ 72 h 177"/>
                <a:gd name="T46" fmla="*/ 61 w 89"/>
                <a:gd name="T47" fmla="*/ 73 h 177"/>
                <a:gd name="T48" fmla="*/ 83 w 89"/>
                <a:gd name="T49" fmla="*/ 12 h 177"/>
                <a:gd name="T50" fmla="*/ 83 w 89"/>
                <a:gd name="T51" fmla="*/ 12 h 177"/>
                <a:gd name="T52" fmla="*/ 87 w 89"/>
                <a:gd name="T53" fmla="*/ 32 h 177"/>
                <a:gd name="T54" fmla="*/ 83 w 89"/>
                <a:gd name="T55" fmla="*/ 78 h 177"/>
                <a:gd name="T56" fmla="*/ 83 w 89"/>
                <a:gd name="T57" fmla="*/ 80 h 177"/>
                <a:gd name="T58" fmla="*/ 55 w 89"/>
                <a:gd name="T59" fmla="*/ 141 h 177"/>
                <a:gd name="T60" fmla="*/ 55 w 89"/>
                <a:gd name="T61" fmla="*/ 141 h 177"/>
                <a:gd name="T62" fmla="*/ 42 w 89"/>
                <a:gd name="T63" fmla="*/ 155 h 177"/>
                <a:gd name="T64" fmla="*/ 42 w 89"/>
                <a:gd name="T65" fmla="*/ 155 h 177"/>
                <a:gd name="T66" fmla="*/ 27 w 89"/>
                <a:gd name="T67" fmla="*/ 169 h 177"/>
                <a:gd name="T68" fmla="*/ 14 w 89"/>
                <a:gd name="T69" fmla="*/ 166 h 177"/>
                <a:gd name="T70" fmla="*/ 6 w 89"/>
                <a:gd name="T71" fmla="*/ 144 h 177"/>
                <a:gd name="T72" fmla="*/ 5 w 89"/>
                <a:gd name="T73" fmla="*/ 136 h 177"/>
                <a:gd name="T74" fmla="*/ 4 w 89"/>
                <a:gd name="T75" fmla="*/ 130 h 177"/>
                <a:gd name="T76" fmla="*/ 3 w 89"/>
                <a:gd name="T77" fmla="*/ 122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9" h="177">
                  <a:moveTo>
                    <a:pt x="3" y="122"/>
                  </a:moveTo>
                  <a:cubicBezTo>
                    <a:pt x="0" y="80"/>
                    <a:pt x="14" y="43"/>
                    <a:pt x="34" y="7"/>
                  </a:cubicBezTo>
                  <a:cubicBezTo>
                    <a:pt x="36" y="5"/>
                    <a:pt x="36" y="0"/>
                    <a:pt x="41" y="2"/>
                  </a:cubicBezTo>
                  <a:cubicBezTo>
                    <a:pt x="42" y="3"/>
                    <a:pt x="41" y="7"/>
                    <a:pt x="42" y="9"/>
                  </a:cubicBezTo>
                  <a:cubicBezTo>
                    <a:pt x="41" y="9"/>
                    <a:pt x="41" y="10"/>
                    <a:pt x="41" y="11"/>
                  </a:cubicBezTo>
                  <a:cubicBezTo>
                    <a:pt x="41" y="12"/>
                    <a:pt x="40" y="13"/>
                    <a:pt x="40" y="14"/>
                  </a:cubicBezTo>
                  <a:cubicBezTo>
                    <a:pt x="40" y="16"/>
                    <a:pt x="39" y="18"/>
                    <a:pt x="39" y="20"/>
                  </a:cubicBezTo>
                  <a:cubicBezTo>
                    <a:pt x="38" y="21"/>
                    <a:pt x="38" y="21"/>
                    <a:pt x="38" y="22"/>
                  </a:cubicBezTo>
                  <a:cubicBezTo>
                    <a:pt x="38" y="22"/>
                    <a:pt x="38" y="22"/>
                    <a:pt x="38" y="22"/>
                  </a:cubicBezTo>
                  <a:cubicBezTo>
                    <a:pt x="35" y="26"/>
                    <a:pt x="34" y="29"/>
                    <a:pt x="34" y="34"/>
                  </a:cubicBezTo>
                  <a:cubicBezTo>
                    <a:pt x="34" y="36"/>
                    <a:pt x="34" y="39"/>
                    <a:pt x="34" y="42"/>
                  </a:cubicBezTo>
                  <a:cubicBezTo>
                    <a:pt x="34" y="44"/>
                    <a:pt x="33" y="46"/>
                    <a:pt x="33" y="47"/>
                  </a:cubicBezTo>
                  <a:cubicBezTo>
                    <a:pt x="33" y="48"/>
                    <a:pt x="33" y="49"/>
                    <a:pt x="33" y="49"/>
                  </a:cubicBezTo>
                  <a:cubicBezTo>
                    <a:pt x="30" y="55"/>
                    <a:pt x="30" y="61"/>
                    <a:pt x="30" y="67"/>
                  </a:cubicBezTo>
                  <a:cubicBezTo>
                    <a:pt x="30" y="68"/>
                    <a:pt x="30" y="70"/>
                    <a:pt x="30" y="71"/>
                  </a:cubicBezTo>
                  <a:cubicBezTo>
                    <a:pt x="29" y="72"/>
                    <a:pt x="28" y="73"/>
                    <a:pt x="29" y="75"/>
                  </a:cubicBezTo>
                  <a:cubicBezTo>
                    <a:pt x="29" y="77"/>
                    <a:pt x="29" y="79"/>
                    <a:pt x="29" y="81"/>
                  </a:cubicBezTo>
                  <a:cubicBezTo>
                    <a:pt x="29" y="81"/>
                    <a:pt x="29" y="82"/>
                    <a:pt x="29" y="82"/>
                  </a:cubicBezTo>
                  <a:cubicBezTo>
                    <a:pt x="29" y="83"/>
                    <a:pt x="30" y="83"/>
                    <a:pt x="30" y="84"/>
                  </a:cubicBezTo>
                  <a:cubicBezTo>
                    <a:pt x="30" y="97"/>
                    <a:pt x="29" y="109"/>
                    <a:pt x="32" y="123"/>
                  </a:cubicBezTo>
                  <a:cubicBezTo>
                    <a:pt x="43" y="110"/>
                    <a:pt x="50" y="97"/>
                    <a:pt x="58" y="83"/>
                  </a:cubicBezTo>
                  <a:cubicBezTo>
                    <a:pt x="60" y="80"/>
                    <a:pt x="62" y="76"/>
                    <a:pt x="58" y="72"/>
                  </a:cubicBezTo>
                  <a:cubicBezTo>
                    <a:pt x="58" y="72"/>
                    <a:pt x="58" y="72"/>
                    <a:pt x="58" y="72"/>
                  </a:cubicBezTo>
                  <a:cubicBezTo>
                    <a:pt x="59" y="74"/>
                    <a:pt x="60" y="74"/>
                    <a:pt x="61" y="73"/>
                  </a:cubicBezTo>
                  <a:cubicBezTo>
                    <a:pt x="74" y="54"/>
                    <a:pt x="77" y="33"/>
                    <a:pt x="83" y="12"/>
                  </a:cubicBezTo>
                  <a:cubicBezTo>
                    <a:pt x="83" y="12"/>
                    <a:pt x="83" y="12"/>
                    <a:pt x="83" y="12"/>
                  </a:cubicBezTo>
                  <a:cubicBezTo>
                    <a:pt x="89" y="18"/>
                    <a:pt x="86" y="25"/>
                    <a:pt x="87" y="32"/>
                  </a:cubicBezTo>
                  <a:cubicBezTo>
                    <a:pt x="88" y="48"/>
                    <a:pt x="83" y="62"/>
                    <a:pt x="83" y="78"/>
                  </a:cubicBezTo>
                  <a:cubicBezTo>
                    <a:pt x="83" y="78"/>
                    <a:pt x="82" y="79"/>
                    <a:pt x="83" y="80"/>
                  </a:cubicBezTo>
                  <a:cubicBezTo>
                    <a:pt x="76" y="101"/>
                    <a:pt x="64" y="121"/>
                    <a:pt x="55" y="141"/>
                  </a:cubicBezTo>
                  <a:cubicBezTo>
                    <a:pt x="55" y="141"/>
                    <a:pt x="55" y="141"/>
                    <a:pt x="55" y="141"/>
                  </a:cubicBezTo>
                  <a:cubicBezTo>
                    <a:pt x="49" y="144"/>
                    <a:pt x="45" y="149"/>
                    <a:pt x="42" y="155"/>
                  </a:cubicBezTo>
                  <a:cubicBezTo>
                    <a:pt x="42" y="155"/>
                    <a:pt x="42" y="155"/>
                    <a:pt x="42" y="155"/>
                  </a:cubicBezTo>
                  <a:cubicBezTo>
                    <a:pt x="37" y="160"/>
                    <a:pt x="31" y="164"/>
                    <a:pt x="27" y="169"/>
                  </a:cubicBezTo>
                  <a:cubicBezTo>
                    <a:pt x="20" y="177"/>
                    <a:pt x="16" y="174"/>
                    <a:pt x="14" y="166"/>
                  </a:cubicBezTo>
                  <a:cubicBezTo>
                    <a:pt x="11" y="158"/>
                    <a:pt x="8" y="151"/>
                    <a:pt x="6" y="144"/>
                  </a:cubicBezTo>
                  <a:cubicBezTo>
                    <a:pt x="5" y="141"/>
                    <a:pt x="5" y="139"/>
                    <a:pt x="5" y="136"/>
                  </a:cubicBezTo>
                  <a:cubicBezTo>
                    <a:pt x="6" y="134"/>
                    <a:pt x="6" y="132"/>
                    <a:pt x="4" y="130"/>
                  </a:cubicBezTo>
                  <a:cubicBezTo>
                    <a:pt x="3" y="127"/>
                    <a:pt x="3" y="125"/>
                    <a:pt x="3" y="122"/>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89" name="Freeform 31">
              <a:extLst>
                <a:ext uri="{FF2B5EF4-FFF2-40B4-BE49-F238E27FC236}">
                  <a16:creationId xmlns:a16="http://schemas.microsoft.com/office/drawing/2014/main" id="{CF013FD7-035C-4ECD-F950-9ADAACCE0BDD}"/>
                </a:ext>
              </a:extLst>
            </p:cNvPr>
            <p:cNvSpPr/>
            <p:nvPr/>
          </p:nvSpPr>
          <p:spPr bwMode="auto">
            <a:xfrm>
              <a:off x="8005763" y="306388"/>
              <a:ext cx="203200" cy="385763"/>
            </a:xfrm>
            <a:custGeom>
              <a:avLst/>
              <a:gdLst>
                <a:gd name="T0" fmla="*/ 12 w 91"/>
                <a:gd name="T1" fmla="*/ 123 h 172"/>
                <a:gd name="T2" fmla="*/ 12 w 91"/>
                <a:gd name="T3" fmla="*/ 14 h 172"/>
                <a:gd name="T4" fmla="*/ 28 w 91"/>
                <a:gd name="T5" fmla="*/ 9 h 172"/>
                <a:gd name="T6" fmla="*/ 87 w 91"/>
                <a:gd name="T7" fmla="*/ 158 h 172"/>
                <a:gd name="T8" fmla="*/ 85 w 91"/>
                <a:gd name="T9" fmla="*/ 164 h 172"/>
                <a:gd name="T10" fmla="*/ 32 w 91"/>
                <a:gd name="T11" fmla="*/ 54 h 172"/>
                <a:gd name="T12" fmla="*/ 34 w 91"/>
                <a:gd name="T13" fmla="*/ 137 h 172"/>
                <a:gd name="T14" fmla="*/ 39 w 91"/>
                <a:gd name="T15" fmla="*/ 165 h 172"/>
                <a:gd name="T16" fmla="*/ 35 w 91"/>
                <a:gd name="T17" fmla="*/ 172 h 172"/>
                <a:gd name="T18" fmla="*/ 32 w 91"/>
                <a:gd name="T19" fmla="*/ 166 h 172"/>
                <a:gd name="T20" fmla="*/ 32 w 91"/>
                <a:gd name="T21" fmla="*/ 166 h 172"/>
                <a:gd name="T22" fmla="*/ 29 w 91"/>
                <a:gd name="T23" fmla="*/ 162 h 172"/>
                <a:gd name="T24" fmla="*/ 29 w 91"/>
                <a:gd name="T25" fmla="*/ 161 h 172"/>
                <a:gd name="T26" fmla="*/ 26 w 91"/>
                <a:gd name="T27" fmla="*/ 158 h 172"/>
                <a:gd name="T28" fmla="*/ 26 w 91"/>
                <a:gd name="T29" fmla="*/ 158 h 172"/>
                <a:gd name="T30" fmla="*/ 24 w 91"/>
                <a:gd name="T31" fmla="*/ 152 h 172"/>
                <a:gd name="T32" fmla="*/ 23 w 91"/>
                <a:gd name="T33" fmla="*/ 150 h 172"/>
                <a:gd name="T34" fmla="*/ 21 w 91"/>
                <a:gd name="T35" fmla="*/ 146 h 172"/>
                <a:gd name="T36" fmla="*/ 18 w 91"/>
                <a:gd name="T37" fmla="*/ 141 h 172"/>
                <a:gd name="T38" fmla="*/ 12 w 91"/>
                <a:gd name="T39" fmla="*/ 123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1" h="172">
                  <a:moveTo>
                    <a:pt x="12" y="123"/>
                  </a:moveTo>
                  <a:cubicBezTo>
                    <a:pt x="0" y="87"/>
                    <a:pt x="1" y="50"/>
                    <a:pt x="12" y="14"/>
                  </a:cubicBezTo>
                  <a:cubicBezTo>
                    <a:pt x="16" y="1"/>
                    <a:pt x="18" y="0"/>
                    <a:pt x="28" y="9"/>
                  </a:cubicBezTo>
                  <a:cubicBezTo>
                    <a:pt x="74" y="48"/>
                    <a:pt x="91" y="99"/>
                    <a:pt x="87" y="158"/>
                  </a:cubicBezTo>
                  <a:cubicBezTo>
                    <a:pt x="87" y="160"/>
                    <a:pt x="87" y="162"/>
                    <a:pt x="85" y="164"/>
                  </a:cubicBezTo>
                  <a:cubicBezTo>
                    <a:pt x="73" y="125"/>
                    <a:pt x="58" y="89"/>
                    <a:pt x="32" y="54"/>
                  </a:cubicBezTo>
                  <a:cubicBezTo>
                    <a:pt x="27" y="83"/>
                    <a:pt x="30" y="110"/>
                    <a:pt x="34" y="137"/>
                  </a:cubicBezTo>
                  <a:cubicBezTo>
                    <a:pt x="35" y="146"/>
                    <a:pt x="38" y="155"/>
                    <a:pt x="39" y="165"/>
                  </a:cubicBezTo>
                  <a:cubicBezTo>
                    <a:pt x="40" y="169"/>
                    <a:pt x="41" y="172"/>
                    <a:pt x="35" y="172"/>
                  </a:cubicBezTo>
                  <a:cubicBezTo>
                    <a:pt x="34" y="169"/>
                    <a:pt x="34" y="167"/>
                    <a:pt x="32" y="166"/>
                  </a:cubicBezTo>
                  <a:cubicBezTo>
                    <a:pt x="32" y="166"/>
                    <a:pt x="32" y="166"/>
                    <a:pt x="32" y="166"/>
                  </a:cubicBezTo>
                  <a:cubicBezTo>
                    <a:pt x="31" y="165"/>
                    <a:pt x="30" y="164"/>
                    <a:pt x="29" y="162"/>
                  </a:cubicBezTo>
                  <a:cubicBezTo>
                    <a:pt x="29" y="162"/>
                    <a:pt x="29" y="161"/>
                    <a:pt x="29" y="161"/>
                  </a:cubicBezTo>
                  <a:cubicBezTo>
                    <a:pt x="28" y="160"/>
                    <a:pt x="27" y="159"/>
                    <a:pt x="26" y="158"/>
                  </a:cubicBezTo>
                  <a:cubicBezTo>
                    <a:pt x="26" y="158"/>
                    <a:pt x="26" y="158"/>
                    <a:pt x="26" y="158"/>
                  </a:cubicBezTo>
                  <a:cubicBezTo>
                    <a:pt x="26" y="156"/>
                    <a:pt x="26" y="153"/>
                    <a:pt x="24" y="152"/>
                  </a:cubicBezTo>
                  <a:cubicBezTo>
                    <a:pt x="24" y="151"/>
                    <a:pt x="23" y="150"/>
                    <a:pt x="23" y="150"/>
                  </a:cubicBezTo>
                  <a:cubicBezTo>
                    <a:pt x="22" y="148"/>
                    <a:pt x="22" y="147"/>
                    <a:pt x="21" y="146"/>
                  </a:cubicBezTo>
                  <a:cubicBezTo>
                    <a:pt x="20" y="144"/>
                    <a:pt x="19" y="143"/>
                    <a:pt x="18" y="141"/>
                  </a:cubicBezTo>
                  <a:cubicBezTo>
                    <a:pt x="17" y="135"/>
                    <a:pt x="16" y="128"/>
                    <a:pt x="12" y="12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90" name="Freeform 32">
              <a:extLst>
                <a:ext uri="{FF2B5EF4-FFF2-40B4-BE49-F238E27FC236}">
                  <a16:creationId xmlns:a16="http://schemas.microsoft.com/office/drawing/2014/main" id="{17409B1A-3016-3A2F-2A4C-552E4DD05E18}"/>
                </a:ext>
              </a:extLst>
            </p:cNvPr>
            <p:cNvSpPr/>
            <p:nvPr/>
          </p:nvSpPr>
          <p:spPr bwMode="auto">
            <a:xfrm>
              <a:off x="8226425" y="1179513"/>
              <a:ext cx="190500" cy="392113"/>
            </a:xfrm>
            <a:custGeom>
              <a:avLst/>
              <a:gdLst>
                <a:gd name="T0" fmla="*/ 60 w 85"/>
                <a:gd name="T1" fmla="*/ 167 h 175"/>
                <a:gd name="T2" fmla="*/ 32 w 85"/>
                <a:gd name="T3" fmla="*/ 138 h 175"/>
                <a:gd name="T4" fmla="*/ 30 w 85"/>
                <a:gd name="T5" fmla="*/ 133 h 175"/>
                <a:gd name="T6" fmla="*/ 29 w 85"/>
                <a:gd name="T7" fmla="*/ 132 h 175"/>
                <a:gd name="T8" fmla="*/ 22 w 85"/>
                <a:gd name="T9" fmla="*/ 120 h 175"/>
                <a:gd name="T10" fmla="*/ 22 w 85"/>
                <a:gd name="T11" fmla="*/ 120 h 175"/>
                <a:gd name="T12" fmla="*/ 18 w 85"/>
                <a:gd name="T13" fmla="*/ 113 h 175"/>
                <a:gd name="T14" fmla="*/ 18 w 85"/>
                <a:gd name="T15" fmla="*/ 113 h 175"/>
                <a:gd name="T16" fmla="*/ 16 w 85"/>
                <a:gd name="T17" fmla="*/ 109 h 175"/>
                <a:gd name="T18" fmla="*/ 16 w 85"/>
                <a:gd name="T19" fmla="*/ 110 h 175"/>
                <a:gd name="T20" fmla="*/ 13 w 85"/>
                <a:gd name="T21" fmla="*/ 101 h 175"/>
                <a:gd name="T22" fmla="*/ 11 w 85"/>
                <a:gd name="T23" fmla="*/ 96 h 175"/>
                <a:gd name="T24" fmla="*/ 10 w 85"/>
                <a:gd name="T25" fmla="*/ 93 h 175"/>
                <a:gd name="T26" fmla="*/ 10 w 85"/>
                <a:gd name="T27" fmla="*/ 91 h 175"/>
                <a:gd name="T28" fmla="*/ 8 w 85"/>
                <a:gd name="T29" fmla="*/ 87 h 175"/>
                <a:gd name="T30" fmla="*/ 8 w 85"/>
                <a:gd name="T31" fmla="*/ 87 h 175"/>
                <a:gd name="T32" fmla="*/ 2 w 85"/>
                <a:gd name="T33" fmla="*/ 60 h 175"/>
                <a:gd name="T34" fmla="*/ 2 w 85"/>
                <a:gd name="T35" fmla="*/ 60 h 175"/>
                <a:gd name="T36" fmla="*/ 2 w 85"/>
                <a:gd name="T37" fmla="*/ 11 h 175"/>
                <a:gd name="T38" fmla="*/ 2 w 85"/>
                <a:gd name="T39" fmla="*/ 11 h 175"/>
                <a:gd name="T40" fmla="*/ 3 w 85"/>
                <a:gd name="T41" fmla="*/ 11 h 175"/>
                <a:gd name="T42" fmla="*/ 4 w 85"/>
                <a:gd name="T43" fmla="*/ 11 h 175"/>
                <a:gd name="T44" fmla="*/ 4 w 85"/>
                <a:gd name="T45" fmla="*/ 11 h 175"/>
                <a:gd name="T46" fmla="*/ 12 w 85"/>
                <a:gd name="T47" fmla="*/ 33 h 175"/>
                <a:gd name="T48" fmla="*/ 12 w 85"/>
                <a:gd name="T49" fmla="*/ 33 h 175"/>
                <a:gd name="T50" fmla="*/ 17 w 85"/>
                <a:gd name="T51" fmla="*/ 51 h 175"/>
                <a:gd name="T52" fmla="*/ 17 w 85"/>
                <a:gd name="T53" fmla="*/ 52 h 175"/>
                <a:gd name="T54" fmla="*/ 17 w 85"/>
                <a:gd name="T55" fmla="*/ 52 h 175"/>
                <a:gd name="T56" fmla="*/ 37 w 85"/>
                <a:gd name="T57" fmla="*/ 93 h 175"/>
                <a:gd name="T58" fmla="*/ 38 w 85"/>
                <a:gd name="T59" fmla="*/ 93 h 175"/>
                <a:gd name="T60" fmla="*/ 50 w 85"/>
                <a:gd name="T61" fmla="*/ 115 h 175"/>
                <a:gd name="T62" fmla="*/ 56 w 85"/>
                <a:gd name="T63" fmla="*/ 120 h 175"/>
                <a:gd name="T64" fmla="*/ 60 w 85"/>
                <a:gd name="T65" fmla="*/ 113 h 175"/>
                <a:gd name="T66" fmla="*/ 54 w 85"/>
                <a:gd name="T67" fmla="*/ 44 h 175"/>
                <a:gd name="T68" fmla="*/ 53 w 85"/>
                <a:gd name="T69" fmla="*/ 36 h 175"/>
                <a:gd name="T70" fmla="*/ 47 w 85"/>
                <a:gd name="T71" fmla="*/ 0 h 175"/>
                <a:gd name="T72" fmla="*/ 85 w 85"/>
                <a:gd name="T73" fmla="*/ 97 h 175"/>
                <a:gd name="T74" fmla="*/ 79 w 85"/>
                <a:gd name="T75" fmla="*/ 154 h 175"/>
                <a:gd name="T76" fmla="*/ 78 w 85"/>
                <a:gd name="T77" fmla="*/ 156 h 175"/>
                <a:gd name="T78" fmla="*/ 73 w 85"/>
                <a:gd name="T79" fmla="*/ 173 h 175"/>
                <a:gd name="T80" fmla="*/ 72 w 85"/>
                <a:gd name="T81" fmla="*/ 174 h 175"/>
                <a:gd name="T82" fmla="*/ 71 w 85"/>
                <a:gd name="T83" fmla="*/ 175 h 175"/>
                <a:gd name="T84" fmla="*/ 69 w 85"/>
                <a:gd name="T85" fmla="*/ 174 h 175"/>
                <a:gd name="T86" fmla="*/ 68 w 85"/>
                <a:gd name="T87" fmla="*/ 174 h 175"/>
                <a:gd name="T88" fmla="*/ 60 w 85"/>
                <a:gd name="T89" fmla="*/ 16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5" h="175">
                  <a:moveTo>
                    <a:pt x="60" y="167"/>
                  </a:moveTo>
                  <a:cubicBezTo>
                    <a:pt x="50" y="157"/>
                    <a:pt x="41" y="148"/>
                    <a:pt x="32" y="138"/>
                  </a:cubicBezTo>
                  <a:cubicBezTo>
                    <a:pt x="35" y="134"/>
                    <a:pt x="31" y="134"/>
                    <a:pt x="30" y="133"/>
                  </a:cubicBezTo>
                  <a:cubicBezTo>
                    <a:pt x="30" y="133"/>
                    <a:pt x="30" y="132"/>
                    <a:pt x="29" y="132"/>
                  </a:cubicBezTo>
                  <a:cubicBezTo>
                    <a:pt x="28" y="127"/>
                    <a:pt x="27" y="122"/>
                    <a:pt x="22" y="120"/>
                  </a:cubicBezTo>
                  <a:cubicBezTo>
                    <a:pt x="22" y="120"/>
                    <a:pt x="22" y="120"/>
                    <a:pt x="22" y="120"/>
                  </a:cubicBezTo>
                  <a:cubicBezTo>
                    <a:pt x="22" y="117"/>
                    <a:pt x="21" y="114"/>
                    <a:pt x="18" y="113"/>
                  </a:cubicBezTo>
                  <a:cubicBezTo>
                    <a:pt x="18" y="113"/>
                    <a:pt x="18" y="113"/>
                    <a:pt x="18" y="113"/>
                  </a:cubicBezTo>
                  <a:cubicBezTo>
                    <a:pt x="17" y="111"/>
                    <a:pt x="17" y="110"/>
                    <a:pt x="16" y="109"/>
                  </a:cubicBezTo>
                  <a:cubicBezTo>
                    <a:pt x="16" y="109"/>
                    <a:pt x="16" y="110"/>
                    <a:pt x="16" y="110"/>
                  </a:cubicBezTo>
                  <a:cubicBezTo>
                    <a:pt x="16" y="106"/>
                    <a:pt x="16" y="103"/>
                    <a:pt x="13" y="101"/>
                  </a:cubicBezTo>
                  <a:cubicBezTo>
                    <a:pt x="12" y="99"/>
                    <a:pt x="12" y="98"/>
                    <a:pt x="11" y="96"/>
                  </a:cubicBezTo>
                  <a:cubicBezTo>
                    <a:pt x="11" y="95"/>
                    <a:pt x="11" y="94"/>
                    <a:pt x="10" y="93"/>
                  </a:cubicBezTo>
                  <a:cubicBezTo>
                    <a:pt x="10" y="92"/>
                    <a:pt x="10" y="91"/>
                    <a:pt x="10" y="91"/>
                  </a:cubicBezTo>
                  <a:cubicBezTo>
                    <a:pt x="9" y="89"/>
                    <a:pt x="8" y="88"/>
                    <a:pt x="8" y="87"/>
                  </a:cubicBezTo>
                  <a:cubicBezTo>
                    <a:pt x="8" y="87"/>
                    <a:pt x="8" y="87"/>
                    <a:pt x="8" y="87"/>
                  </a:cubicBezTo>
                  <a:cubicBezTo>
                    <a:pt x="8" y="78"/>
                    <a:pt x="7" y="68"/>
                    <a:pt x="2" y="60"/>
                  </a:cubicBezTo>
                  <a:cubicBezTo>
                    <a:pt x="2" y="60"/>
                    <a:pt x="2" y="60"/>
                    <a:pt x="2" y="60"/>
                  </a:cubicBezTo>
                  <a:cubicBezTo>
                    <a:pt x="2" y="43"/>
                    <a:pt x="0" y="27"/>
                    <a:pt x="2" y="11"/>
                  </a:cubicBezTo>
                  <a:cubicBezTo>
                    <a:pt x="2" y="11"/>
                    <a:pt x="2" y="11"/>
                    <a:pt x="2" y="11"/>
                  </a:cubicBezTo>
                  <a:cubicBezTo>
                    <a:pt x="3" y="11"/>
                    <a:pt x="3" y="11"/>
                    <a:pt x="3" y="11"/>
                  </a:cubicBezTo>
                  <a:cubicBezTo>
                    <a:pt x="4" y="11"/>
                    <a:pt x="4" y="11"/>
                    <a:pt x="4" y="11"/>
                  </a:cubicBezTo>
                  <a:cubicBezTo>
                    <a:pt x="4" y="11"/>
                    <a:pt x="4" y="11"/>
                    <a:pt x="4" y="11"/>
                  </a:cubicBezTo>
                  <a:cubicBezTo>
                    <a:pt x="7" y="18"/>
                    <a:pt x="7" y="27"/>
                    <a:pt x="12" y="33"/>
                  </a:cubicBezTo>
                  <a:cubicBezTo>
                    <a:pt x="12" y="33"/>
                    <a:pt x="12" y="33"/>
                    <a:pt x="12" y="33"/>
                  </a:cubicBezTo>
                  <a:cubicBezTo>
                    <a:pt x="11" y="40"/>
                    <a:pt x="13" y="45"/>
                    <a:pt x="17" y="51"/>
                  </a:cubicBezTo>
                  <a:cubicBezTo>
                    <a:pt x="17" y="52"/>
                    <a:pt x="17" y="52"/>
                    <a:pt x="17" y="52"/>
                  </a:cubicBezTo>
                  <a:cubicBezTo>
                    <a:pt x="17" y="52"/>
                    <a:pt x="17" y="52"/>
                    <a:pt x="17" y="52"/>
                  </a:cubicBezTo>
                  <a:cubicBezTo>
                    <a:pt x="20" y="68"/>
                    <a:pt x="29" y="80"/>
                    <a:pt x="37" y="93"/>
                  </a:cubicBezTo>
                  <a:cubicBezTo>
                    <a:pt x="38" y="93"/>
                    <a:pt x="38" y="93"/>
                    <a:pt x="38" y="93"/>
                  </a:cubicBezTo>
                  <a:cubicBezTo>
                    <a:pt x="40" y="102"/>
                    <a:pt x="45" y="108"/>
                    <a:pt x="50" y="115"/>
                  </a:cubicBezTo>
                  <a:cubicBezTo>
                    <a:pt x="52" y="118"/>
                    <a:pt x="53" y="121"/>
                    <a:pt x="56" y="120"/>
                  </a:cubicBezTo>
                  <a:cubicBezTo>
                    <a:pt x="59" y="118"/>
                    <a:pt x="60" y="115"/>
                    <a:pt x="60" y="113"/>
                  </a:cubicBezTo>
                  <a:cubicBezTo>
                    <a:pt x="60" y="89"/>
                    <a:pt x="61" y="66"/>
                    <a:pt x="54" y="44"/>
                  </a:cubicBezTo>
                  <a:cubicBezTo>
                    <a:pt x="54" y="41"/>
                    <a:pt x="54" y="38"/>
                    <a:pt x="53" y="36"/>
                  </a:cubicBezTo>
                  <a:cubicBezTo>
                    <a:pt x="54" y="24"/>
                    <a:pt x="47" y="13"/>
                    <a:pt x="47" y="0"/>
                  </a:cubicBezTo>
                  <a:cubicBezTo>
                    <a:pt x="66" y="14"/>
                    <a:pt x="84" y="74"/>
                    <a:pt x="85" y="97"/>
                  </a:cubicBezTo>
                  <a:cubicBezTo>
                    <a:pt x="85" y="116"/>
                    <a:pt x="82" y="135"/>
                    <a:pt x="79" y="154"/>
                  </a:cubicBezTo>
                  <a:cubicBezTo>
                    <a:pt x="78" y="155"/>
                    <a:pt x="78" y="155"/>
                    <a:pt x="78" y="156"/>
                  </a:cubicBezTo>
                  <a:cubicBezTo>
                    <a:pt x="77" y="162"/>
                    <a:pt x="75" y="168"/>
                    <a:pt x="73" y="173"/>
                  </a:cubicBezTo>
                  <a:cubicBezTo>
                    <a:pt x="73" y="173"/>
                    <a:pt x="72" y="174"/>
                    <a:pt x="72" y="174"/>
                  </a:cubicBezTo>
                  <a:cubicBezTo>
                    <a:pt x="72" y="174"/>
                    <a:pt x="71" y="174"/>
                    <a:pt x="71" y="175"/>
                  </a:cubicBezTo>
                  <a:cubicBezTo>
                    <a:pt x="69" y="174"/>
                    <a:pt x="69" y="174"/>
                    <a:pt x="69" y="174"/>
                  </a:cubicBezTo>
                  <a:cubicBezTo>
                    <a:pt x="69" y="174"/>
                    <a:pt x="68" y="174"/>
                    <a:pt x="68" y="174"/>
                  </a:cubicBezTo>
                  <a:cubicBezTo>
                    <a:pt x="67" y="170"/>
                    <a:pt x="64" y="168"/>
                    <a:pt x="60" y="167"/>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91" name="Freeform 33">
              <a:extLst>
                <a:ext uri="{FF2B5EF4-FFF2-40B4-BE49-F238E27FC236}">
                  <a16:creationId xmlns:a16="http://schemas.microsoft.com/office/drawing/2014/main" id="{70DC0086-6CBE-CAD7-D798-5CF8A4680C28}"/>
                </a:ext>
              </a:extLst>
            </p:cNvPr>
            <p:cNvSpPr/>
            <p:nvPr/>
          </p:nvSpPr>
          <p:spPr bwMode="auto">
            <a:xfrm>
              <a:off x="8458200" y="736601"/>
              <a:ext cx="387350" cy="195263"/>
            </a:xfrm>
            <a:custGeom>
              <a:avLst/>
              <a:gdLst>
                <a:gd name="T0" fmla="*/ 83 w 173"/>
                <a:gd name="T1" fmla="*/ 54 h 87"/>
                <a:gd name="T2" fmla="*/ 89 w 173"/>
                <a:gd name="T3" fmla="*/ 50 h 87"/>
                <a:gd name="T4" fmla="*/ 91 w 173"/>
                <a:gd name="T5" fmla="*/ 49 h 87"/>
                <a:gd name="T6" fmla="*/ 95 w 173"/>
                <a:gd name="T7" fmla="*/ 47 h 87"/>
                <a:gd name="T8" fmla="*/ 101 w 173"/>
                <a:gd name="T9" fmla="*/ 43 h 87"/>
                <a:gd name="T10" fmla="*/ 106 w 173"/>
                <a:gd name="T11" fmla="*/ 41 h 87"/>
                <a:gd name="T12" fmla="*/ 106 w 173"/>
                <a:gd name="T13" fmla="*/ 41 h 87"/>
                <a:gd name="T14" fmla="*/ 106 w 173"/>
                <a:gd name="T15" fmla="*/ 40 h 87"/>
                <a:gd name="T16" fmla="*/ 108 w 173"/>
                <a:gd name="T17" fmla="*/ 39 h 87"/>
                <a:gd name="T18" fmla="*/ 121 w 173"/>
                <a:gd name="T19" fmla="*/ 28 h 87"/>
                <a:gd name="T20" fmla="*/ 86 w 173"/>
                <a:gd name="T21" fmla="*/ 28 h 87"/>
                <a:gd name="T22" fmla="*/ 72 w 173"/>
                <a:gd name="T23" fmla="*/ 29 h 87"/>
                <a:gd name="T24" fmla="*/ 39 w 173"/>
                <a:gd name="T25" fmla="*/ 32 h 87"/>
                <a:gd name="T26" fmla="*/ 39 w 173"/>
                <a:gd name="T27" fmla="*/ 32 h 87"/>
                <a:gd name="T28" fmla="*/ 0 w 173"/>
                <a:gd name="T29" fmla="*/ 38 h 87"/>
                <a:gd name="T30" fmla="*/ 0 w 173"/>
                <a:gd name="T31" fmla="*/ 34 h 87"/>
                <a:gd name="T32" fmla="*/ 24 w 173"/>
                <a:gd name="T33" fmla="*/ 19 h 87"/>
                <a:gd name="T34" fmla="*/ 25 w 173"/>
                <a:gd name="T35" fmla="*/ 19 h 87"/>
                <a:gd name="T36" fmla="*/ 53 w 173"/>
                <a:gd name="T37" fmla="*/ 8 h 87"/>
                <a:gd name="T38" fmla="*/ 53 w 173"/>
                <a:gd name="T39" fmla="*/ 8 h 87"/>
                <a:gd name="T40" fmla="*/ 77 w 173"/>
                <a:gd name="T41" fmla="*/ 2 h 87"/>
                <a:gd name="T42" fmla="*/ 78 w 173"/>
                <a:gd name="T43" fmla="*/ 2 h 87"/>
                <a:gd name="T44" fmla="*/ 91 w 173"/>
                <a:gd name="T45" fmla="*/ 1 h 87"/>
                <a:gd name="T46" fmla="*/ 173 w 173"/>
                <a:gd name="T47" fmla="*/ 16 h 87"/>
                <a:gd name="T48" fmla="*/ 172 w 173"/>
                <a:gd name="T49" fmla="*/ 19 h 87"/>
                <a:gd name="T50" fmla="*/ 168 w 173"/>
                <a:gd name="T51" fmla="*/ 24 h 87"/>
                <a:gd name="T52" fmla="*/ 110 w 173"/>
                <a:gd name="T53" fmla="*/ 68 h 87"/>
                <a:gd name="T54" fmla="*/ 12 w 173"/>
                <a:gd name="T55" fmla="*/ 81 h 87"/>
                <a:gd name="T56" fmla="*/ 58 w 173"/>
                <a:gd name="T57" fmla="*/ 67 h 87"/>
                <a:gd name="T58" fmla="*/ 60 w 173"/>
                <a:gd name="T59" fmla="*/ 65 h 87"/>
                <a:gd name="T60" fmla="*/ 64 w 173"/>
                <a:gd name="T61" fmla="*/ 63 h 87"/>
                <a:gd name="T62" fmla="*/ 71 w 173"/>
                <a:gd name="T63" fmla="*/ 59 h 87"/>
                <a:gd name="T64" fmla="*/ 72 w 173"/>
                <a:gd name="T65" fmla="*/ 59 h 87"/>
                <a:gd name="T66" fmla="*/ 75 w 173"/>
                <a:gd name="T67" fmla="*/ 57 h 87"/>
                <a:gd name="T68" fmla="*/ 80 w 173"/>
                <a:gd name="T69" fmla="*/ 55 h 87"/>
                <a:gd name="T70" fmla="*/ 83 w 173"/>
                <a:gd name="T71" fmla="*/ 5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73" h="87">
                  <a:moveTo>
                    <a:pt x="83" y="54"/>
                  </a:moveTo>
                  <a:cubicBezTo>
                    <a:pt x="85" y="54"/>
                    <a:pt x="87" y="52"/>
                    <a:pt x="89" y="50"/>
                  </a:cubicBezTo>
                  <a:cubicBezTo>
                    <a:pt x="90" y="50"/>
                    <a:pt x="90" y="49"/>
                    <a:pt x="91" y="49"/>
                  </a:cubicBezTo>
                  <a:cubicBezTo>
                    <a:pt x="92" y="48"/>
                    <a:pt x="93" y="47"/>
                    <a:pt x="95" y="47"/>
                  </a:cubicBezTo>
                  <a:cubicBezTo>
                    <a:pt x="97" y="46"/>
                    <a:pt x="100" y="46"/>
                    <a:pt x="101" y="43"/>
                  </a:cubicBezTo>
                  <a:cubicBezTo>
                    <a:pt x="103" y="42"/>
                    <a:pt x="105" y="41"/>
                    <a:pt x="106" y="41"/>
                  </a:cubicBezTo>
                  <a:cubicBezTo>
                    <a:pt x="106" y="41"/>
                    <a:pt x="106" y="41"/>
                    <a:pt x="106" y="41"/>
                  </a:cubicBezTo>
                  <a:cubicBezTo>
                    <a:pt x="106" y="40"/>
                    <a:pt x="106" y="40"/>
                    <a:pt x="106" y="40"/>
                  </a:cubicBezTo>
                  <a:cubicBezTo>
                    <a:pt x="107" y="40"/>
                    <a:pt x="107" y="40"/>
                    <a:pt x="108" y="39"/>
                  </a:cubicBezTo>
                  <a:cubicBezTo>
                    <a:pt x="113" y="37"/>
                    <a:pt x="117" y="35"/>
                    <a:pt x="121" y="28"/>
                  </a:cubicBezTo>
                  <a:cubicBezTo>
                    <a:pt x="109" y="27"/>
                    <a:pt x="98" y="26"/>
                    <a:pt x="86" y="28"/>
                  </a:cubicBezTo>
                  <a:cubicBezTo>
                    <a:pt x="82" y="27"/>
                    <a:pt x="77" y="27"/>
                    <a:pt x="72" y="29"/>
                  </a:cubicBezTo>
                  <a:cubicBezTo>
                    <a:pt x="61" y="27"/>
                    <a:pt x="50" y="29"/>
                    <a:pt x="39" y="32"/>
                  </a:cubicBezTo>
                  <a:cubicBezTo>
                    <a:pt x="39" y="32"/>
                    <a:pt x="39" y="32"/>
                    <a:pt x="39" y="32"/>
                  </a:cubicBezTo>
                  <a:cubicBezTo>
                    <a:pt x="26" y="30"/>
                    <a:pt x="14" y="40"/>
                    <a:pt x="0" y="38"/>
                  </a:cubicBezTo>
                  <a:cubicBezTo>
                    <a:pt x="0" y="36"/>
                    <a:pt x="0" y="35"/>
                    <a:pt x="0" y="34"/>
                  </a:cubicBezTo>
                  <a:cubicBezTo>
                    <a:pt x="9" y="31"/>
                    <a:pt x="17" y="25"/>
                    <a:pt x="24" y="19"/>
                  </a:cubicBezTo>
                  <a:cubicBezTo>
                    <a:pt x="24" y="19"/>
                    <a:pt x="25" y="19"/>
                    <a:pt x="25" y="19"/>
                  </a:cubicBezTo>
                  <a:cubicBezTo>
                    <a:pt x="35" y="17"/>
                    <a:pt x="44" y="12"/>
                    <a:pt x="53" y="8"/>
                  </a:cubicBezTo>
                  <a:cubicBezTo>
                    <a:pt x="53" y="8"/>
                    <a:pt x="53" y="8"/>
                    <a:pt x="53" y="8"/>
                  </a:cubicBezTo>
                  <a:cubicBezTo>
                    <a:pt x="61" y="7"/>
                    <a:pt x="70" y="5"/>
                    <a:pt x="77" y="2"/>
                  </a:cubicBezTo>
                  <a:cubicBezTo>
                    <a:pt x="77" y="2"/>
                    <a:pt x="78" y="2"/>
                    <a:pt x="78" y="2"/>
                  </a:cubicBezTo>
                  <a:cubicBezTo>
                    <a:pt x="82" y="1"/>
                    <a:pt x="87" y="1"/>
                    <a:pt x="91" y="1"/>
                  </a:cubicBezTo>
                  <a:cubicBezTo>
                    <a:pt x="120" y="0"/>
                    <a:pt x="147" y="1"/>
                    <a:pt x="173" y="16"/>
                  </a:cubicBezTo>
                  <a:cubicBezTo>
                    <a:pt x="173" y="17"/>
                    <a:pt x="172" y="18"/>
                    <a:pt x="172" y="19"/>
                  </a:cubicBezTo>
                  <a:cubicBezTo>
                    <a:pt x="169" y="20"/>
                    <a:pt x="169" y="22"/>
                    <a:pt x="168" y="24"/>
                  </a:cubicBezTo>
                  <a:cubicBezTo>
                    <a:pt x="151" y="41"/>
                    <a:pt x="133" y="58"/>
                    <a:pt x="110" y="68"/>
                  </a:cubicBezTo>
                  <a:cubicBezTo>
                    <a:pt x="79" y="82"/>
                    <a:pt x="46" y="87"/>
                    <a:pt x="12" y="81"/>
                  </a:cubicBezTo>
                  <a:cubicBezTo>
                    <a:pt x="27" y="76"/>
                    <a:pt x="43" y="72"/>
                    <a:pt x="58" y="67"/>
                  </a:cubicBezTo>
                  <a:cubicBezTo>
                    <a:pt x="60" y="68"/>
                    <a:pt x="61" y="67"/>
                    <a:pt x="60" y="65"/>
                  </a:cubicBezTo>
                  <a:cubicBezTo>
                    <a:pt x="62" y="64"/>
                    <a:pt x="63" y="63"/>
                    <a:pt x="64" y="63"/>
                  </a:cubicBezTo>
                  <a:cubicBezTo>
                    <a:pt x="67" y="63"/>
                    <a:pt x="69" y="62"/>
                    <a:pt x="71" y="59"/>
                  </a:cubicBezTo>
                  <a:cubicBezTo>
                    <a:pt x="71" y="59"/>
                    <a:pt x="72" y="59"/>
                    <a:pt x="72" y="59"/>
                  </a:cubicBezTo>
                  <a:cubicBezTo>
                    <a:pt x="73" y="58"/>
                    <a:pt x="74" y="58"/>
                    <a:pt x="75" y="57"/>
                  </a:cubicBezTo>
                  <a:cubicBezTo>
                    <a:pt x="77" y="56"/>
                    <a:pt x="79" y="56"/>
                    <a:pt x="80" y="55"/>
                  </a:cubicBezTo>
                  <a:cubicBezTo>
                    <a:pt x="81" y="54"/>
                    <a:pt x="82" y="54"/>
                    <a:pt x="83" y="54"/>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92" name="Freeform 34">
              <a:extLst>
                <a:ext uri="{FF2B5EF4-FFF2-40B4-BE49-F238E27FC236}">
                  <a16:creationId xmlns:a16="http://schemas.microsoft.com/office/drawing/2014/main" id="{B385B0AE-23DA-2BD5-FB1C-DE2218C25381}"/>
                </a:ext>
              </a:extLst>
            </p:cNvPr>
            <p:cNvSpPr/>
            <p:nvPr/>
          </p:nvSpPr>
          <p:spPr bwMode="auto">
            <a:xfrm>
              <a:off x="7578725" y="949326"/>
              <a:ext cx="384175" cy="207963"/>
            </a:xfrm>
            <a:custGeom>
              <a:avLst/>
              <a:gdLst>
                <a:gd name="T0" fmla="*/ 120 w 171"/>
                <a:gd name="T1" fmla="*/ 3 h 93"/>
                <a:gd name="T2" fmla="*/ 171 w 171"/>
                <a:gd name="T3" fmla="*/ 4 h 93"/>
                <a:gd name="T4" fmla="*/ 171 w 171"/>
                <a:gd name="T5" fmla="*/ 5 h 93"/>
                <a:gd name="T6" fmla="*/ 144 w 171"/>
                <a:gd name="T7" fmla="*/ 14 h 93"/>
                <a:gd name="T8" fmla="*/ 139 w 171"/>
                <a:gd name="T9" fmla="*/ 15 h 93"/>
                <a:gd name="T10" fmla="*/ 77 w 171"/>
                <a:gd name="T11" fmla="*/ 44 h 93"/>
                <a:gd name="T12" fmla="*/ 75 w 171"/>
                <a:gd name="T13" fmla="*/ 45 h 93"/>
                <a:gd name="T14" fmla="*/ 55 w 171"/>
                <a:gd name="T15" fmla="*/ 59 h 93"/>
                <a:gd name="T16" fmla="*/ 171 w 171"/>
                <a:gd name="T17" fmla="*/ 50 h 93"/>
                <a:gd name="T18" fmla="*/ 163 w 171"/>
                <a:gd name="T19" fmla="*/ 59 h 93"/>
                <a:gd name="T20" fmla="*/ 31 w 171"/>
                <a:gd name="T21" fmla="*/ 81 h 93"/>
                <a:gd name="T22" fmla="*/ 15 w 171"/>
                <a:gd name="T23" fmla="*/ 78 h 93"/>
                <a:gd name="T24" fmla="*/ 15 w 171"/>
                <a:gd name="T25" fmla="*/ 78 h 93"/>
                <a:gd name="T26" fmla="*/ 6 w 171"/>
                <a:gd name="T27" fmla="*/ 64 h 93"/>
                <a:gd name="T28" fmla="*/ 9 w 171"/>
                <a:gd name="T29" fmla="*/ 60 h 93"/>
                <a:gd name="T30" fmla="*/ 56 w 171"/>
                <a:gd name="T31" fmla="*/ 22 h 93"/>
                <a:gd name="T32" fmla="*/ 56 w 171"/>
                <a:gd name="T33" fmla="*/ 22 h 93"/>
                <a:gd name="T34" fmla="*/ 114 w 171"/>
                <a:gd name="T35" fmla="*/ 3 h 93"/>
                <a:gd name="T36" fmla="*/ 120 w 171"/>
                <a:gd name="T37" fmla="*/ 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1" h="93">
                  <a:moveTo>
                    <a:pt x="120" y="3"/>
                  </a:moveTo>
                  <a:cubicBezTo>
                    <a:pt x="137" y="2"/>
                    <a:pt x="154" y="0"/>
                    <a:pt x="171" y="4"/>
                  </a:cubicBezTo>
                  <a:cubicBezTo>
                    <a:pt x="171" y="4"/>
                    <a:pt x="171" y="5"/>
                    <a:pt x="171" y="5"/>
                  </a:cubicBezTo>
                  <a:cubicBezTo>
                    <a:pt x="162" y="8"/>
                    <a:pt x="152" y="9"/>
                    <a:pt x="144" y="14"/>
                  </a:cubicBezTo>
                  <a:cubicBezTo>
                    <a:pt x="142" y="14"/>
                    <a:pt x="141" y="15"/>
                    <a:pt x="139" y="15"/>
                  </a:cubicBezTo>
                  <a:cubicBezTo>
                    <a:pt x="117" y="21"/>
                    <a:pt x="96" y="30"/>
                    <a:pt x="77" y="44"/>
                  </a:cubicBezTo>
                  <a:cubicBezTo>
                    <a:pt x="76" y="44"/>
                    <a:pt x="76" y="44"/>
                    <a:pt x="75" y="45"/>
                  </a:cubicBezTo>
                  <a:cubicBezTo>
                    <a:pt x="68" y="47"/>
                    <a:pt x="62" y="51"/>
                    <a:pt x="55" y="59"/>
                  </a:cubicBezTo>
                  <a:cubicBezTo>
                    <a:pt x="95" y="64"/>
                    <a:pt x="133" y="59"/>
                    <a:pt x="171" y="50"/>
                  </a:cubicBezTo>
                  <a:cubicBezTo>
                    <a:pt x="170" y="56"/>
                    <a:pt x="166" y="57"/>
                    <a:pt x="163" y="59"/>
                  </a:cubicBezTo>
                  <a:cubicBezTo>
                    <a:pt x="121" y="82"/>
                    <a:pt x="78" y="93"/>
                    <a:pt x="31" y="81"/>
                  </a:cubicBezTo>
                  <a:cubicBezTo>
                    <a:pt x="26" y="80"/>
                    <a:pt x="20" y="79"/>
                    <a:pt x="15" y="78"/>
                  </a:cubicBezTo>
                  <a:cubicBezTo>
                    <a:pt x="15" y="78"/>
                    <a:pt x="15" y="78"/>
                    <a:pt x="15" y="78"/>
                  </a:cubicBezTo>
                  <a:cubicBezTo>
                    <a:pt x="11" y="74"/>
                    <a:pt x="0" y="74"/>
                    <a:pt x="6" y="64"/>
                  </a:cubicBezTo>
                  <a:cubicBezTo>
                    <a:pt x="7" y="63"/>
                    <a:pt x="8" y="62"/>
                    <a:pt x="9" y="60"/>
                  </a:cubicBezTo>
                  <a:cubicBezTo>
                    <a:pt x="24" y="47"/>
                    <a:pt x="38" y="33"/>
                    <a:pt x="56" y="22"/>
                  </a:cubicBezTo>
                  <a:cubicBezTo>
                    <a:pt x="56" y="22"/>
                    <a:pt x="56" y="22"/>
                    <a:pt x="56" y="22"/>
                  </a:cubicBezTo>
                  <a:cubicBezTo>
                    <a:pt x="75" y="13"/>
                    <a:pt x="94" y="8"/>
                    <a:pt x="114" y="3"/>
                  </a:cubicBezTo>
                  <a:cubicBezTo>
                    <a:pt x="116" y="3"/>
                    <a:pt x="118" y="3"/>
                    <a:pt x="120" y="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93" name="Freeform 35">
              <a:extLst>
                <a:ext uri="{FF2B5EF4-FFF2-40B4-BE49-F238E27FC236}">
                  <a16:creationId xmlns:a16="http://schemas.microsoft.com/office/drawing/2014/main" id="{2D8F8F82-A5C3-F946-D244-ECD35A10F8E8}"/>
                </a:ext>
              </a:extLst>
            </p:cNvPr>
            <p:cNvSpPr/>
            <p:nvPr/>
          </p:nvSpPr>
          <p:spPr bwMode="auto">
            <a:xfrm>
              <a:off x="7586663" y="736601"/>
              <a:ext cx="381000" cy="200025"/>
            </a:xfrm>
            <a:custGeom>
              <a:avLst/>
              <a:gdLst>
                <a:gd name="T0" fmla="*/ 161 w 170"/>
                <a:gd name="T1" fmla="*/ 82 h 89"/>
                <a:gd name="T2" fmla="*/ 104 w 170"/>
                <a:gd name="T3" fmla="*/ 81 h 89"/>
                <a:gd name="T4" fmla="*/ 89 w 170"/>
                <a:gd name="T5" fmla="*/ 79 h 89"/>
                <a:gd name="T6" fmla="*/ 89 w 170"/>
                <a:gd name="T7" fmla="*/ 79 h 89"/>
                <a:gd name="T8" fmla="*/ 59 w 170"/>
                <a:gd name="T9" fmla="*/ 68 h 89"/>
                <a:gd name="T10" fmla="*/ 59 w 170"/>
                <a:gd name="T11" fmla="*/ 68 h 89"/>
                <a:gd name="T12" fmla="*/ 37 w 170"/>
                <a:gd name="T13" fmla="*/ 54 h 89"/>
                <a:gd name="T14" fmla="*/ 37 w 170"/>
                <a:gd name="T15" fmla="*/ 54 h 89"/>
                <a:gd name="T16" fmla="*/ 6 w 170"/>
                <a:gd name="T17" fmla="*/ 27 h 89"/>
                <a:gd name="T18" fmla="*/ 6 w 170"/>
                <a:gd name="T19" fmla="*/ 27 h 89"/>
                <a:gd name="T20" fmla="*/ 4 w 170"/>
                <a:gd name="T21" fmla="*/ 24 h 89"/>
                <a:gd name="T22" fmla="*/ 4 w 170"/>
                <a:gd name="T23" fmla="*/ 24 h 89"/>
                <a:gd name="T24" fmla="*/ 10 w 170"/>
                <a:gd name="T25" fmla="*/ 11 h 89"/>
                <a:gd name="T26" fmla="*/ 28 w 170"/>
                <a:gd name="T27" fmla="*/ 4 h 89"/>
                <a:gd name="T28" fmla="*/ 34 w 170"/>
                <a:gd name="T29" fmla="*/ 3 h 89"/>
                <a:gd name="T30" fmla="*/ 97 w 170"/>
                <a:gd name="T31" fmla="*/ 3 h 89"/>
                <a:gd name="T32" fmla="*/ 106 w 170"/>
                <a:gd name="T33" fmla="*/ 4 h 89"/>
                <a:gd name="T34" fmla="*/ 121 w 170"/>
                <a:gd name="T35" fmla="*/ 10 h 89"/>
                <a:gd name="T36" fmla="*/ 170 w 170"/>
                <a:gd name="T37" fmla="*/ 36 h 89"/>
                <a:gd name="T38" fmla="*/ 168 w 170"/>
                <a:gd name="T39" fmla="*/ 39 h 89"/>
                <a:gd name="T40" fmla="*/ 102 w 170"/>
                <a:gd name="T41" fmla="*/ 28 h 89"/>
                <a:gd name="T42" fmla="*/ 51 w 170"/>
                <a:gd name="T43" fmla="*/ 31 h 89"/>
                <a:gd name="T44" fmla="*/ 70 w 170"/>
                <a:gd name="T45" fmla="*/ 43 h 89"/>
                <a:gd name="T46" fmla="*/ 70 w 170"/>
                <a:gd name="T47" fmla="*/ 43 h 89"/>
                <a:gd name="T48" fmla="*/ 136 w 170"/>
                <a:gd name="T49" fmla="*/ 73 h 89"/>
                <a:gd name="T50" fmla="*/ 145 w 170"/>
                <a:gd name="T51" fmla="*/ 76 h 89"/>
                <a:gd name="T52" fmla="*/ 160 w 170"/>
                <a:gd name="T53" fmla="*/ 82 h 89"/>
                <a:gd name="T54" fmla="*/ 161 w 170"/>
                <a:gd name="T55" fmla="*/ 82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70" h="89">
                  <a:moveTo>
                    <a:pt x="161" y="82"/>
                  </a:moveTo>
                  <a:cubicBezTo>
                    <a:pt x="142" y="89"/>
                    <a:pt x="123" y="83"/>
                    <a:pt x="104" y="81"/>
                  </a:cubicBezTo>
                  <a:cubicBezTo>
                    <a:pt x="99" y="81"/>
                    <a:pt x="94" y="80"/>
                    <a:pt x="89" y="79"/>
                  </a:cubicBezTo>
                  <a:cubicBezTo>
                    <a:pt x="89" y="79"/>
                    <a:pt x="89" y="79"/>
                    <a:pt x="89" y="79"/>
                  </a:cubicBezTo>
                  <a:cubicBezTo>
                    <a:pt x="79" y="75"/>
                    <a:pt x="69" y="72"/>
                    <a:pt x="59" y="68"/>
                  </a:cubicBezTo>
                  <a:cubicBezTo>
                    <a:pt x="59" y="68"/>
                    <a:pt x="59" y="68"/>
                    <a:pt x="59" y="68"/>
                  </a:cubicBezTo>
                  <a:cubicBezTo>
                    <a:pt x="52" y="62"/>
                    <a:pt x="45" y="58"/>
                    <a:pt x="37" y="54"/>
                  </a:cubicBezTo>
                  <a:cubicBezTo>
                    <a:pt x="37" y="54"/>
                    <a:pt x="37" y="54"/>
                    <a:pt x="37" y="54"/>
                  </a:cubicBezTo>
                  <a:cubicBezTo>
                    <a:pt x="26" y="45"/>
                    <a:pt x="16" y="36"/>
                    <a:pt x="6" y="27"/>
                  </a:cubicBezTo>
                  <a:cubicBezTo>
                    <a:pt x="6" y="27"/>
                    <a:pt x="6" y="27"/>
                    <a:pt x="6" y="27"/>
                  </a:cubicBezTo>
                  <a:cubicBezTo>
                    <a:pt x="5" y="26"/>
                    <a:pt x="4" y="25"/>
                    <a:pt x="4" y="24"/>
                  </a:cubicBezTo>
                  <a:cubicBezTo>
                    <a:pt x="4" y="24"/>
                    <a:pt x="4" y="24"/>
                    <a:pt x="4" y="24"/>
                  </a:cubicBezTo>
                  <a:cubicBezTo>
                    <a:pt x="0" y="17"/>
                    <a:pt x="1" y="12"/>
                    <a:pt x="10" y="11"/>
                  </a:cubicBezTo>
                  <a:cubicBezTo>
                    <a:pt x="16" y="9"/>
                    <a:pt x="22" y="6"/>
                    <a:pt x="28" y="4"/>
                  </a:cubicBezTo>
                  <a:cubicBezTo>
                    <a:pt x="30" y="4"/>
                    <a:pt x="32" y="4"/>
                    <a:pt x="34" y="3"/>
                  </a:cubicBezTo>
                  <a:cubicBezTo>
                    <a:pt x="55" y="1"/>
                    <a:pt x="76" y="0"/>
                    <a:pt x="97" y="3"/>
                  </a:cubicBezTo>
                  <a:cubicBezTo>
                    <a:pt x="100" y="3"/>
                    <a:pt x="103" y="4"/>
                    <a:pt x="106" y="4"/>
                  </a:cubicBezTo>
                  <a:cubicBezTo>
                    <a:pt x="110" y="8"/>
                    <a:pt x="116" y="8"/>
                    <a:pt x="121" y="10"/>
                  </a:cubicBezTo>
                  <a:cubicBezTo>
                    <a:pt x="138" y="17"/>
                    <a:pt x="157" y="22"/>
                    <a:pt x="170" y="36"/>
                  </a:cubicBezTo>
                  <a:cubicBezTo>
                    <a:pt x="170" y="37"/>
                    <a:pt x="169" y="38"/>
                    <a:pt x="168" y="39"/>
                  </a:cubicBezTo>
                  <a:cubicBezTo>
                    <a:pt x="146" y="35"/>
                    <a:pt x="125" y="29"/>
                    <a:pt x="102" y="28"/>
                  </a:cubicBezTo>
                  <a:cubicBezTo>
                    <a:pt x="86" y="28"/>
                    <a:pt x="69" y="27"/>
                    <a:pt x="51" y="31"/>
                  </a:cubicBezTo>
                  <a:cubicBezTo>
                    <a:pt x="58" y="37"/>
                    <a:pt x="63" y="41"/>
                    <a:pt x="70" y="43"/>
                  </a:cubicBezTo>
                  <a:cubicBezTo>
                    <a:pt x="70" y="43"/>
                    <a:pt x="70" y="43"/>
                    <a:pt x="70" y="43"/>
                  </a:cubicBezTo>
                  <a:cubicBezTo>
                    <a:pt x="90" y="57"/>
                    <a:pt x="112" y="68"/>
                    <a:pt x="136" y="73"/>
                  </a:cubicBezTo>
                  <a:cubicBezTo>
                    <a:pt x="139" y="74"/>
                    <a:pt x="142" y="75"/>
                    <a:pt x="145" y="76"/>
                  </a:cubicBezTo>
                  <a:cubicBezTo>
                    <a:pt x="150" y="78"/>
                    <a:pt x="155" y="80"/>
                    <a:pt x="160" y="82"/>
                  </a:cubicBezTo>
                  <a:lnTo>
                    <a:pt x="161" y="82"/>
                  </a:ln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94" name="Freeform 36">
              <a:extLst>
                <a:ext uri="{FF2B5EF4-FFF2-40B4-BE49-F238E27FC236}">
                  <a16:creationId xmlns:a16="http://schemas.microsoft.com/office/drawing/2014/main" id="{F2EA912C-95E8-9DFF-6F26-7ED657425747}"/>
                </a:ext>
              </a:extLst>
            </p:cNvPr>
            <p:cNvSpPr/>
            <p:nvPr/>
          </p:nvSpPr>
          <p:spPr bwMode="auto">
            <a:xfrm>
              <a:off x="8089900" y="809626"/>
              <a:ext cx="247650" cy="263525"/>
            </a:xfrm>
            <a:custGeom>
              <a:avLst/>
              <a:gdLst>
                <a:gd name="T0" fmla="*/ 2 w 110"/>
                <a:gd name="T1" fmla="*/ 78 h 117"/>
                <a:gd name="T2" fmla="*/ 10 w 110"/>
                <a:gd name="T3" fmla="*/ 61 h 117"/>
                <a:gd name="T4" fmla="*/ 30 w 110"/>
                <a:gd name="T5" fmla="*/ 93 h 117"/>
                <a:gd name="T6" fmla="*/ 78 w 110"/>
                <a:gd name="T7" fmla="*/ 96 h 117"/>
                <a:gd name="T8" fmla="*/ 99 w 110"/>
                <a:gd name="T9" fmla="*/ 54 h 117"/>
                <a:gd name="T10" fmla="*/ 53 w 110"/>
                <a:gd name="T11" fmla="*/ 14 h 117"/>
                <a:gd name="T12" fmla="*/ 20 w 110"/>
                <a:gd name="T13" fmla="*/ 34 h 117"/>
                <a:gd name="T14" fmla="*/ 11 w 110"/>
                <a:gd name="T15" fmla="*/ 53 h 117"/>
                <a:gd name="T16" fmla="*/ 1 w 110"/>
                <a:gd name="T17" fmla="*/ 56 h 117"/>
                <a:gd name="T18" fmla="*/ 13 w 110"/>
                <a:gd name="T19" fmla="*/ 21 h 117"/>
                <a:gd name="T20" fmla="*/ 27 w 110"/>
                <a:gd name="T21" fmla="*/ 12 h 117"/>
                <a:gd name="T22" fmla="*/ 31 w 110"/>
                <a:gd name="T23" fmla="*/ 9 h 117"/>
                <a:gd name="T24" fmla="*/ 45 w 110"/>
                <a:gd name="T25" fmla="*/ 0 h 117"/>
                <a:gd name="T26" fmla="*/ 64 w 110"/>
                <a:gd name="T27" fmla="*/ 0 h 117"/>
                <a:gd name="T28" fmla="*/ 80 w 110"/>
                <a:gd name="T29" fmla="*/ 9 h 117"/>
                <a:gd name="T30" fmla="*/ 83 w 110"/>
                <a:gd name="T31" fmla="*/ 9 h 117"/>
                <a:gd name="T32" fmla="*/ 98 w 110"/>
                <a:gd name="T33" fmla="*/ 28 h 117"/>
                <a:gd name="T34" fmla="*/ 109 w 110"/>
                <a:gd name="T35" fmla="*/ 38 h 117"/>
                <a:gd name="T36" fmla="*/ 104 w 110"/>
                <a:gd name="T37" fmla="*/ 45 h 117"/>
                <a:gd name="T38" fmla="*/ 105 w 110"/>
                <a:gd name="T39" fmla="*/ 69 h 117"/>
                <a:gd name="T40" fmla="*/ 100 w 110"/>
                <a:gd name="T41" fmla="*/ 80 h 117"/>
                <a:gd name="T42" fmla="*/ 98 w 110"/>
                <a:gd name="T43" fmla="*/ 94 h 117"/>
                <a:gd name="T44" fmla="*/ 86 w 110"/>
                <a:gd name="T45" fmla="*/ 103 h 117"/>
                <a:gd name="T46" fmla="*/ 81 w 110"/>
                <a:gd name="T47" fmla="*/ 106 h 117"/>
                <a:gd name="T48" fmla="*/ 66 w 110"/>
                <a:gd name="T49" fmla="*/ 117 h 117"/>
                <a:gd name="T50" fmla="*/ 45 w 110"/>
                <a:gd name="T51" fmla="*/ 116 h 117"/>
                <a:gd name="T52" fmla="*/ 27 w 110"/>
                <a:gd name="T53" fmla="*/ 108 h 117"/>
                <a:gd name="T54" fmla="*/ 16 w 110"/>
                <a:gd name="T55" fmla="*/ 95 h 117"/>
                <a:gd name="T56" fmla="*/ 12 w 110"/>
                <a:gd name="T57" fmla="*/ 90 h 117"/>
                <a:gd name="T58" fmla="*/ 2 w 110"/>
                <a:gd name="T59" fmla="*/ 78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0" h="117">
                  <a:moveTo>
                    <a:pt x="2" y="78"/>
                  </a:moveTo>
                  <a:cubicBezTo>
                    <a:pt x="4" y="71"/>
                    <a:pt x="12" y="68"/>
                    <a:pt x="10" y="61"/>
                  </a:cubicBezTo>
                  <a:cubicBezTo>
                    <a:pt x="14" y="73"/>
                    <a:pt x="20" y="84"/>
                    <a:pt x="30" y="93"/>
                  </a:cubicBezTo>
                  <a:cubicBezTo>
                    <a:pt x="41" y="101"/>
                    <a:pt x="65" y="103"/>
                    <a:pt x="78" y="96"/>
                  </a:cubicBezTo>
                  <a:cubicBezTo>
                    <a:pt x="92" y="88"/>
                    <a:pt x="101" y="69"/>
                    <a:pt x="99" y="54"/>
                  </a:cubicBezTo>
                  <a:cubicBezTo>
                    <a:pt x="95" y="26"/>
                    <a:pt x="78" y="14"/>
                    <a:pt x="53" y="14"/>
                  </a:cubicBezTo>
                  <a:cubicBezTo>
                    <a:pt x="39" y="15"/>
                    <a:pt x="26" y="20"/>
                    <a:pt x="20" y="34"/>
                  </a:cubicBezTo>
                  <a:cubicBezTo>
                    <a:pt x="17" y="40"/>
                    <a:pt x="6" y="41"/>
                    <a:pt x="11" y="53"/>
                  </a:cubicBezTo>
                  <a:cubicBezTo>
                    <a:pt x="13" y="59"/>
                    <a:pt x="3" y="55"/>
                    <a:pt x="1" y="56"/>
                  </a:cubicBezTo>
                  <a:cubicBezTo>
                    <a:pt x="0" y="43"/>
                    <a:pt x="13" y="35"/>
                    <a:pt x="13" y="21"/>
                  </a:cubicBezTo>
                  <a:cubicBezTo>
                    <a:pt x="20" y="23"/>
                    <a:pt x="28" y="25"/>
                    <a:pt x="27" y="12"/>
                  </a:cubicBezTo>
                  <a:cubicBezTo>
                    <a:pt x="27" y="9"/>
                    <a:pt x="29" y="8"/>
                    <a:pt x="31" y="9"/>
                  </a:cubicBezTo>
                  <a:cubicBezTo>
                    <a:pt x="42" y="17"/>
                    <a:pt x="42" y="7"/>
                    <a:pt x="45" y="0"/>
                  </a:cubicBezTo>
                  <a:cubicBezTo>
                    <a:pt x="52" y="7"/>
                    <a:pt x="58" y="16"/>
                    <a:pt x="64" y="0"/>
                  </a:cubicBezTo>
                  <a:cubicBezTo>
                    <a:pt x="70" y="4"/>
                    <a:pt x="69" y="19"/>
                    <a:pt x="80" y="9"/>
                  </a:cubicBezTo>
                  <a:cubicBezTo>
                    <a:pt x="81" y="9"/>
                    <a:pt x="82" y="9"/>
                    <a:pt x="83" y="9"/>
                  </a:cubicBezTo>
                  <a:cubicBezTo>
                    <a:pt x="81" y="21"/>
                    <a:pt x="95" y="20"/>
                    <a:pt x="98" y="28"/>
                  </a:cubicBezTo>
                  <a:cubicBezTo>
                    <a:pt x="100" y="36"/>
                    <a:pt x="100" y="36"/>
                    <a:pt x="109" y="38"/>
                  </a:cubicBezTo>
                  <a:cubicBezTo>
                    <a:pt x="107" y="40"/>
                    <a:pt x="103" y="43"/>
                    <a:pt x="104" y="45"/>
                  </a:cubicBezTo>
                  <a:cubicBezTo>
                    <a:pt x="108" y="53"/>
                    <a:pt x="110" y="60"/>
                    <a:pt x="105" y="69"/>
                  </a:cubicBezTo>
                  <a:cubicBezTo>
                    <a:pt x="104" y="72"/>
                    <a:pt x="107" y="78"/>
                    <a:pt x="100" y="80"/>
                  </a:cubicBezTo>
                  <a:cubicBezTo>
                    <a:pt x="92" y="83"/>
                    <a:pt x="101" y="89"/>
                    <a:pt x="98" y="94"/>
                  </a:cubicBezTo>
                  <a:cubicBezTo>
                    <a:pt x="95" y="97"/>
                    <a:pt x="82" y="89"/>
                    <a:pt x="86" y="103"/>
                  </a:cubicBezTo>
                  <a:cubicBezTo>
                    <a:pt x="86" y="105"/>
                    <a:pt x="84" y="108"/>
                    <a:pt x="81" y="106"/>
                  </a:cubicBezTo>
                  <a:cubicBezTo>
                    <a:pt x="71" y="99"/>
                    <a:pt x="68" y="106"/>
                    <a:pt x="66" y="117"/>
                  </a:cubicBezTo>
                  <a:cubicBezTo>
                    <a:pt x="59" y="104"/>
                    <a:pt x="52" y="103"/>
                    <a:pt x="45" y="116"/>
                  </a:cubicBezTo>
                  <a:cubicBezTo>
                    <a:pt x="43" y="103"/>
                    <a:pt x="37" y="100"/>
                    <a:pt x="27" y="108"/>
                  </a:cubicBezTo>
                  <a:cubicBezTo>
                    <a:pt x="26" y="101"/>
                    <a:pt x="30" y="89"/>
                    <a:pt x="16" y="95"/>
                  </a:cubicBezTo>
                  <a:cubicBezTo>
                    <a:pt x="13" y="96"/>
                    <a:pt x="11" y="93"/>
                    <a:pt x="12" y="90"/>
                  </a:cubicBezTo>
                  <a:cubicBezTo>
                    <a:pt x="17" y="80"/>
                    <a:pt x="10" y="78"/>
                    <a:pt x="2" y="78"/>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95" name="Freeform 37">
              <a:extLst>
                <a:ext uri="{FF2B5EF4-FFF2-40B4-BE49-F238E27FC236}">
                  <a16:creationId xmlns:a16="http://schemas.microsoft.com/office/drawing/2014/main" id="{C488E560-A04C-C4D3-AF12-58F362156C09}"/>
                </a:ext>
              </a:extLst>
            </p:cNvPr>
            <p:cNvSpPr/>
            <p:nvPr/>
          </p:nvSpPr>
          <p:spPr bwMode="auto">
            <a:xfrm>
              <a:off x="8147050" y="866776"/>
              <a:ext cx="136525" cy="146050"/>
            </a:xfrm>
            <a:custGeom>
              <a:avLst/>
              <a:gdLst>
                <a:gd name="T0" fmla="*/ 61 w 61"/>
                <a:gd name="T1" fmla="*/ 34 h 65"/>
                <a:gd name="T2" fmla="*/ 32 w 61"/>
                <a:gd name="T3" fmla="*/ 64 h 65"/>
                <a:gd name="T4" fmla="*/ 0 w 61"/>
                <a:gd name="T5" fmla="*/ 35 h 65"/>
                <a:gd name="T6" fmla="*/ 30 w 61"/>
                <a:gd name="T7" fmla="*/ 1 h 65"/>
                <a:gd name="T8" fmla="*/ 61 w 61"/>
                <a:gd name="T9" fmla="*/ 34 h 65"/>
              </a:gdLst>
              <a:ahLst/>
              <a:cxnLst>
                <a:cxn ang="0">
                  <a:pos x="T0" y="T1"/>
                </a:cxn>
                <a:cxn ang="0">
                  <a:pos x="T2" y="T3"/>
                </a:cxn>
                <a:cxn ang="0">
                  <a:pos x="T4" y="T5"/>
                </a:cxn>
                <a:cxn ang="0">
                  <a:pos x="T6" y="T7"/>
                </a:cxn>
                <a:cxn ang="0">
                  <a:pos x="T8" y="T9"/>
                </a:cxn>
              </a:cxnLst>
              <a:rect l="0" t="0" r="r" b="b"/>
              <a:pathLst>
                <a:path w="61" h="65">
                  <a:moveTo>
                    <a:pt x="61" y="34"/>
                  </a:moveTo>
                  <a:cubicBezTo>
                    <a:pt x="61" y="47"/>
                    <a:pt x="46" y="63"/>
                    <a:pt x="32" y="64"/>
                  </a:cubicBezTo>
                  <a:cubicBezTo>
                    <a:pt x="19" y="65"/>
                    <a:pt x="0" y="49"/>
                    <a:pt x="0" y="35"/>
                  </a:cubicBezTo>
                  <a:cubicBezTo>
                    <a:pt x="0" y="18"/>
                    <a:pt x="14" y="1"/>
                    <a:pt x="30" y="1"/>
                  </a:cubicBezTo>
                  <a:cubicBezTo>
                    <a:pt x="46" y="0"/>
                    <a:pt x="60" y="16"/>
                    <a:pt x="61" y="34"/>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Tree>
  </p:cSld>
  <p:clrMapOvr>
    <a:masterClrMapping/>
  </p:clrMapOvr>
  <p:transition/>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706"/>
        <p:cNvGrpSpPr/>
        <p:nvPr/>
      </p:nvGrpSpPr>
      <p:grpSpPr>
        <a:xfrm>
          <a:off x="0" y="0"/>
          <a:ext cx="0" cy="0"/>
          <a:chOff x="0" y="0"/>
          <a:chExt cx="0" cy="0"/>
        </a:xfrm>
      </p:grpSpPr>
      <p:sp>
        <p:nvSpPr>
          <p:cNvPr id="778" name="Google Shape;778;p34"/>
          <p:cNvSpPr txBox="1">
            <a:spLocks noGrp="1"/>
          </p:cNvSpPr>
          <p:nvPr>
            <p:ph type="subTitle" idx="1"/>
          </p:nvPr>
        </p:nvSpPr>
        <p:spPr>
          <a:xfrm flipH="1">
            <a:off x="1855361" y="4142595"/>
            <a:ext cx="5433300" cy="752700"/>
          </a:xfrm>
          <a:prstGeom prst="rect">
            <a:avLst/>
          </a:prstGeom>
        </p:spPr>
        <p:txBody>
          <a:bodyPr spcFirstLastPara="1" wrap="square" lIns="91425" tIns="91425" rIns="91425" bIns="91425" anchor="b" anchorCtr="0">
            <a:noAutofit/>
          </a:bodyPr>
          <a:lstStyle/>
          <a:p>
            <a:pPr marL="0" lvl="0" indent="0" algn="ctr" rtl="0">
              <a:spcBef>
                <a:spcPct val="0"/>
              </a:spcBef>
              <a:spcAft>
                <a:spcPct val="0"/>
              </a:spcAft>
              <a:buNone/>
            </a:pPr>
            <a:r>
              <a:rPr lang="en"/>
              <a:t>It could be the part of the presentation where you can introduce yourself, write your email…</a:t>
            </a:r>
            <a:endParaRPr/>
          </a:p>
        </p:txBody>
      </p:sp>
      <p:sp>
        <p:nvSpPr>
          <p:cNvPr id="779" name="Google Shape;779;p34"/>
          <p:cNvSpPr txBox="1">
            <a:spLocks noGrp="1"/>
          </p:cNvSpPr>
          <p:nvPr>
            <p:ph type="title"/>
          </p:nvPr>
        </p:nvSpPr>
        <p:spPr>
          <a:xfrm>
            <a:off x="2865756" y="3440224"/>
            <a:ext cx="3615900" cy="841800"/>
          </a:xfrm>
          <a:prstGeom prst="rect">
            <a:avLst/>
          </a:prstGeom>
        </p:spPr>
        <p:txBody>
          <a:bodyPr spcFirstLastPara="1" wrap="square" lIns="91425" tIns="91425" rIns="91425" bIns="91425" anchor="b" anchorCtr="0">
            <a:noAutofit/>
          </a:bodyPr>
          <a:lstStyle/>
          <a:p>
            <a:pPr marL="0" lvl="0" indent="0" algn="ctr" rtl="0">
              <a:spcBef>
                <a:spcPct val="0"/>
              </a:spcBef>
              <a:spcAft>
                <a:spcPct val="0"/>
              </a:spcAft>
              <a:buNone/>
            </a:pPr>
            <a:r>
              <a:rPr lang="en">
                <a:solidFill>
                  <a:srgbClr val="FFC000"/>
                </a:solidFill>
              </a:rPr>
              <a:t>WHOA!</a:t>
            </a:r>
            <a:endParaRPr>
              <a:solidFill>
                <a:srgbClr val="FFC000"/>
              </a:solidFill>
            </a:endParaRPr>
          </a:p>
        </p:txBody>
      </p:sp>
      <p:grpSp>
        <p:nvGrpSpPr>
          <p:cNvPr id="32" name="Grupo 31">
            <a:extLst>
              <a:ext uri="{FF2B5EF4-FFF2-40B4-BE49-F238E27FC236}">
                <a16:creationId xmlns:a16="http://schemas.microsoft.com/office/drawing/2014/main" id="{4BE930E5-2DC5-C238-8192-7BA02BF57EF8}"/>
              </a:ext>
            </a:extLst>
          </p:cNvPr>
          <p:cNvGrpSpPr/>
          <p:nvPr/>
        </p:nvGrpSpPr>
        <p:grpSpPr>
          <a:xfrm>
            <a:off x="3127375" y="144462"/>
            <a:ext cx="2892426" cy="2973388"/>
            <a:chOff x="3127375" y="144462"/>
            <a:chExt cx="2892426" cy="2973388"/>
          </a:xfrm>
        </p:grpSpPr>
        <p:sp>
          <p:nvSpPr>
            <p:cNvPr id="4" name="Freeform 5">
              <a:extLst>
                <a:ext uri="{FF2B5EF4-FFF2-40B4-BE49-F238E27FC236}">
                  <a16:creationId xmlns:a16="http://schemas.microsoft.com/office/drawing/2014/main" id="{55D61954-8B28-86C5-042D-A67E2FCF279A}"/>
                </a:ext>
              </a:extLst>
            </p:cNvPr>
            <p:cNvSpPr/>
            <p:nvPr/>
          </p:nvSpPr>
          <p:spPr bwMode="auto">
            <a:xfrm>
              <a:off x="4395788" y="2066925"/>
              <a:ext cx="473075" cy="1050925"/>
            </a:xfrm>
            <a:custGeom>
              <a:avLst/>
              <a:gdLst>
                <a:gd name="T0" fmla="*/ 63 w 125"/>
                <a:gd name="T1" fmla="*/ 2 h 278"/>
                <a:gd name="T2" fmla="*/ 70 w 125"/>
                <a:gd name="T3" fmla="*/ 15 h 278"/>
                <a:gd name="T4" fmla="*/ 87 w 125"/>
                <a:gd name="T5" fmla="*/ 38 h 278"/>
                <a:gd name="T6" fmla="*/ 119 w 125"/>
                <a:gd name="T7" fmla="*/ 104 h 278"/>
                <a:gd name="T8" fmla="*/ 116 w 125"/>
                <a:gd name="T9" fmla="*/ 189 h 278"/>
                <a:gd name="T10" fmla="*/ 77 w 125"/>
                <a:gd name="T11" fmla="*/ 274 h 278"/>
                <a:gd name="T12" fmla="*/ 70 w 125"/>
                <a:gd name="T13" fmla="*/ 275 h 278"/>
                <a:gd name="T14" fmla="*/ 9 w 125"/>
                <a:gd name="T15" fmla="*/ 174 h 278"/>
                <a:gd name="T16" fmla="*/ 5 w 125"/>
                <a:gd name="T17" fmla="*/ 77 h 278"/>
                <a:gd name="T18" fmla="*/ 24 w 125"/>
                <a:gd name="T19" fmla="*/ 14 h 278"/>
                <a:gd name="T20" fmla="*/ 30 w 125"/>
                <a:gd name="T21" fmla="*/ 2 h 278"/>
                <a:gd name="T22" fmla="*/ 35 w 125"/>
                <a:gd name="T23" fmla="*/ 0 h 278"/>
                <a:gd name="T24" fmla="*/ 58 w 125"/>
                <a:gd name="T25" fmla="*/ 0 h 278"/>
                <a:gd name="T26" fmla="*/ 63 w 125"/>
                <a:gd name="T27" fmla="*/ 2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5" h="278">
                  <a:moveTo>
                    <a:pt x="63" y="2"/>
                  </a:moveTo>
                  <a:cubicBezTo>
                    <a:pt x="65" y="6"/>
                    <a:pt x="68" y="11"/>
                    <a:pt x="70" y="15"/>
                  </a:cubicBezTo>
                  <a:cubicBezTo>
                    <a:pt x="73" y="25"/>
                    <a:pt x="81" y="30"/>
                    <a:pt x="87" y="38"/>
                  </a:cubicBezTo>
                  <a:cubicBezTo>
                    <a:pt x="104" y="57"/>
                    <a:pt x="114" y="79"/>
                    <a:pt x="119" y="104"/>
                  </a:cubicBezTo>
                  <a:cubicBezTo>
                    <a:pt x="125" y="132"/>
                    <a:pt x="123" y="161"/>
                    <a:pt x="116" y="189"/>
                  </a:cubicBezTo>
                  <a:cubicBezTo>
                    <a:pt x="107" y="220"/>
                    <a:pt x="94" y="248"/>
                    <a:pt x="77" y="274"/>
                  </a:cubicBezTo>
                  <a:cubicBezTo>
                    <a:pt x="74" y="278"/>
                    <a:pt x="73" y="277"/>
                    <a:pt x="70" y="275"/>
                  </a:cubicBezTo>
                  <a:cubicBezTo>
                    <a:pt x="40" y="247"/>
                    <a:pt x="19" y="214"/>
                    <a:pt x="9" y="174"/>
                  </a:cubicBezTo>
                  <a:cubicBezTo>
                    <a:pt x="0" y="142"/>
                    <a:pt x="0" y="110"/>
                    <a:pt x="5" y="77"/>
                  </a:cubicBezTo>
                  <a:cubicBezTo>
                    <a:pt x="9" y="56"/>
                    <a:pt x="16" y="35"/>
                    <a:pt x="24" y="14"/>
                  </a:cubicBezTo>
                  <a:cubicBezTo>
                    <a:pt x="26" y="10"/>
                    <a:pt x="28" y="6"/>
                    <a:pt x="30" y="2"/>
                  </a:cubicBezTo>
                  <a:cubicBezTo>
                    <a:pt x="31" y="0"/>
                    <a:pt x="33" y="0"/>
                    <a:pt x="35" y="0"/>
                  </a:cubicBezTo>
                  <a:cubicBezTo>
                    <a:pt x="43" y="1"/>
                    <a:pt x="51" y="1"/>
                    <a:pt x="58" y="0"/>
                  </a:cubicBezTo>
                  <a:cubicBezTo>
                    <a:pt x="60" y="0"/>
                    <a:pt x="62" y="0"/>
                    <a:pt x="63" y="2"/>
                  </a:cubicBezTo>
                  <a:close/>
                </a:path>
              </a:pathLst>
            </a:custGeom>
            <a:solidFill>
              <a:srgbClr val="F9B1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 name="Freeform 6">
              <a:extLst>
                <a:ext uri="{FF2B5EF4-FFF2-40B4-BE49-F238E27FC236}">
                  <a16:creationId xmlns:a16="http://schemas.microsoft.com/office/drawing/2014/main" id="{CAFEAC54-3478-2A5C-5EB3-C2CE519D1124}"/>
                </a:ext>
              </a:extLst>
            </p:cNvPr>
            <p:cNvSpPr/>
            <p:nvPr/>
          </p:nvSpPr>
          <p:spPr bwMode="auto">
            <a:xfrm>
              <a:off x="4773613" y="1954213"/>
              <a:ext cx="760413" cy="819150"/>
            </a:xfrm>
            <a:custGeom>
              <a:avLst/>
              <a:gdLst>
                <a:gd name="T0" fmla="*/ 32 w 201"/>
                <a:gd name="T1" fmla="*/ 1 h 217"/>
                <a:gd name="T2" fmla="*/ 54 w 201"/>
                <a:gd name="T3" fmla="*/ 11 h 217"/>
                <a:gd name="T4" fmla="*/ 129 w 201"/>
                <a:gd name="T5" fmla="*/ 44 h 217"/>
                <a:gd name="T6" fmla="*/ 172 w 201"/>
                <a:gd name="T7" fmla="*/ 98 h 217"/>
                <a:gd name="T8" fmla="*/ 199 w 201"/>
                <a:gd name="T9" fmla="*/ 199 h 217"/>
                <a:gd name="T10" fmla="*/ 200 w 201"/>
                <a:gd name="T11" fmla="*/ 212 h 217"/>
                <a:gd name="T12" fmla="*/ 195 w 201"/>
                <a:gd name="T13" fmla="*/ 217 h 217"/>
                <a:gd name="T14" fmla="*/ 167 w 201"/>
                <a:gd name="T15" fmla="*/ 212 h 217"/>
                <a:gd name="T16" fmla="*/ 79 w 201"/>
                <a:gd name="T17" fmla="*/ 165 h 217"/>
                <a:gd name="T18" fmla="*/ 13 w 201"/>
                <a:gd name="T19" fmla="*/ 60 h 217"/>
                <a:gd name="T20" fmla="*/ 3 w 201"/>
                <a:gd name="T21" fmla="*/ 25 h 217"/>
                <a:gd name="T22" fmla="*/ 1 w 201"/>
                <a:gd name="T23" fmla="*/ 20 h 217"/>
                <a:gd name="T24" fmla="*/ 3 w 201"/>
                <a:gd name="T25" fmla="*/ 18 h 217"/>
                <a:gd name="T26" fmla="*/ 28 w 201"/>
                <a:gd name="T27" fmla="*/ 2 h 217"/>
                <a:gd name="T28" fmla="*/ 32 w 201"/>
                <a:gd name="T29" fmla="*/ 1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1" h="216">
                  <a:moveTo>
                    <a:pt x="32" y="1"/>
                  </a:moveTo>
                  <a:cubicBezTo>
                    <a:pt x="39" y="5"/>
                    <a:pt x="46" y="10"/>
                    <a:pt x="54" y="11"/>
                  </a:cubicBezTo>
                  <a:cubicBezTo>
                    <a:pt x="82" y="15"/>
                    <a:pt x="107" y="27"/>
                    <a:pt x="129" y="44"/>
                  </a:cubicBezTo>
                  <a:cubicBezTo>
                    <a:pt x="147" y="59"/>
                    <a:pt x="161" y="77"/>
                    <a:pt x="172" y="98"/>
                  </a:cubicBezTo>
                  <a:cubicBezTo>
                    <a:pt x="188" y="130"/>
                    <a:pt x="196" y="164"/>
                    <a:pt x="199" y="199"/>
                  </a:cubicBezTo>
                  <a:cubicBezTo>
                    <a:pt x="199" y="203"/>
                    <a:pt x="199" y="208"/>
                    <a:pt x="200" y="212"/>
                  </a:cubicBezTo>
                  <a:cubicBezTo>
                    <a:pt x="201" y="216"/>
                    <a:pt x="199" y="217"/>
                    <a:pt x="195" y="217"/>
                  </a:cubicBezTo>
                  <a:cubicBezTo>
                    <a:pt x="186" y="216"/>
                    <a:pt x="176" y="214"/>
                    <a:pt x="167" y="212"/>
                  </a:cubicBezTo>
                  <a:cubicBezTo>
                    <a:pt x="134" y="203"/>
                    <a:pt x="104" y="188"/>
                    <a:pt x="79" y="165"/>
                  </a:cubicBezTo>
                  <a:cubicBezTo>
                    <a:pt x="47" y="136"/>
                    <a:pt x="26" y="100"/>
                    <a:pt x="13" y="60"/>
                  </a:cubicBezTo>
                  <a:cubicBezTo>
                    <a:pt x="9" y="48"/>
                    <a:pt x="6" y="37"/>
                    <a:pt x="3" y="25"/>
                  </a:cubicBezTo>
                  <a:cubicBezTo>
                    <a:pt x="3" y="23"/>
                    <a:pt x="3" y="21"/>
                    <a:pt x="1" y="20"/>
                  </a:cubicBezTo>
                  <a:cubicBezTo>
                    <a:pt x="0" y="19"/>
                    <a:pt x="2" y="19"/>
                    <a:pt x="3" y="18"/>
                  </a:cubicBezTo>
                  <a:cubicBezTo>
                    <a:pt x="12" y="14"/>
                    <a:pt x="20" y="8"/>
                    <a:pt x="28" y="2"/>
                  </a:cubicBezTo>
                  <a:cubicBezTo>
                    <a:pt x="29" y="1"/>
                    <a:pt x="30" y="0"/>
                    <a:pt x="32" y="1"/>
                  </a:cubicBezTo>
                  <a:close/>
                </a:path>
              </a:pathLst>
            </a:custGeom>
            <a:solidFill>
              <a:srgbClr val="F9B1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 name="Freeform 7">
              <a:extLst>
                <a:ext uri="{FF2B5EF4-FFF2-40B4-BE49-F238E27FC236}">
                  <a16:creationId xmlns:a16="http://schemas.microsoft.com/office/drawing/2014/main" id="{DBA42314-CB4C-C6B4-54EC-5C1C6CC556BF}"/>
                </a:ext>
              </a:extLst>
            </p:cNvPr>
            <p:cNvSpPr/>
            <p:nvPr/>
          </p:nvSpPr>
          <p:spPr bwMode="auto">
            <a:xfrm>
              <a:off x="3754438" y="1954213"/>
              <a:ext cx="615950" cy="939800"/>
            </a:xfrm>
            <a:custGeom>
              <a:avLst/>
              <a:gdLst>
                <a:gd name="T0" fmla="*/ 160 w 163"/>
                <a:gd name="T1" fmla="*/ 20 h 249"/>
                <a:gd name="T2" fmla="*/ 160 w 163"/>
                <a:gd name="T3" fmla="*/ 24 h 249"/>
                <a:gd name="T4" fmla="*/ 159 w 163"/>
                <a:gd name="T5" fmla="*/ 60 h 249"/>
                <a:gd name="T6" fmla="*/ 122 w 163"/>
                <a:gd name="T7" fmla="*/ 174 h 249"/>
                <a:gd name="T8" fmla="*/ 44 w 163"/>
                <a:gd name="T9" fmla="*/ 233 h 249"/>
                <a:gd name="T10" fmla="*/ 14 w 163"/>
                <a:gd name="T11" fmla="*/ 246 h 249"/>
                <a:gd name="T12" fmla="*/ 6 w 163"/>
                <a:gd name="T13" fmla="*/ 241 h 249"/>
                <a:gd name="T14" fmla="*/ 5 w 163"/>
                <a:gd name="T15" fmla="*/ 165 h 249"/>
                <a:gd name="T16" fmla="*/ 46 w 163"/>
                <a:gd name="T17" fmla="*/ 72 h 249"/>
                <a:gd name="T18" fmla="*/ 128 w 163"/>
                <a:gd name="T19" fmla="*/ 2 h 249"/>
                <a:gd name="T20" fmla="*/ 131 w 163"/>
                <a:gd name="T21" fmla="*/ 1 h 249"/>
                <a:gd name="T22" fmla="*/ 135 w 163"/>
                <a:gd name="T23" fmla="*/ 2 h 249"/>
                <a:gd name="T24" fmla="*/ 157 w 163"/>
                <a:gd name="T25" fmla="*/ 17 h 249"/>
                <a:gd name="T26" fmla="*/ 160 w 163"/>
                <a:gd name="T27" fmla="*/ 20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3" h="249">
                  <a:moveTo>
                    <a:pt x="160" y="20"/>
                  </a:moveTo>
                  <a:cubicBezTo>
                    <a:pt x="160" y="21"/>
                    <a:pt x="161" y="23"/>
                    <a:pt x="160" y="24"/>
                  </a:cubicBezTo>
                  <a:cubicBezTo>
                    <a:pt x="157" y="36"/>
                    <a:pt x="158" y="48"/>
                    <a:pt x="159" y="60"/>
                  </a:cubicBezTo>
                  <a:cubicBezTo>
                    <a:pt x="163" y="103"/>
                    <a:pt x="149" y="141"/>
                    <a:pt x="122" y="174"/>
                  </a:cubicBezTo>
                  <a:cubicBezTo>
                    <a:pt x="101" y="200"/>
                    <a:pt x="74" y="218"/>
                    <a:pt x="44" y="233"/>
                  </a:cubicBezTo>
                  <a:cubicBezTo>
                    <a:pt x="34" y="238"/>
                    <a:pt x="24" y="242"/>
                    <a:pt x="14" y="246"/>
                  </a:cubicBezTo>
                  <a:cubicBezTo>
                    <a:pt x="7" y="249"/>
                    <a:pt x="7" y="249"/>
                    <a:pt x="6" y="241"/>
                  </a:cubicBezTo>
                  <a:cubicBezTo>
                    <a:pt x="0" y="216"/>
                    <a:pt x="1" y="190"/>
                    <a:pt x="5" y="165"/>
                  </a:cubicBezTo>
                  <a:cubicBezTo>
                    <a:pt x="11" y="131"/>
                    <a:pt x="25" y="100"/>
                    <a:pt x="46" y="72"/>
                  </a:cubicBezTo>
                  <a:cubicBezTo>
                    <a:pt x="69" y="43"/>
                    <a:pt x="97" y="21"/>
                    <a:pt x="128" y="2"/>
                  </a:cubicBezTo>
                  <a:cubicBezTo>
                    <a:pt x="129" y="2"/>
                    <a:pt x="130" y="1"/>
                    <a:pt x="131" y="1"/>
                  </a:cubicBezTo>
                  <a:cubicBezTo>
                    <a:pt x="133" y="0"/>
                    <a:pt x="134" y="1"/>
                    <a:pt x="135" y="2"/>
                  </a:cubicBezTo>
                  <a:cubicBezTo>
                    <a:pt x="142" y="8"/>
                    <a:pt x="150" y="13"/>
                    <a:pt x="157" y="17"/>
                  </a:cubicBezTo>
                  <a:cubicBezTo>
                    <a:pt x="159" y="18"/>
                    <a:pt x="160" y="18"/>
                    <a:pt x="160" y="20"/>
                  </a:cubicBezTo>
                  <a:close/>
                </a:path>
              </a:pathLst>
            </a:custGeom>
            <a:solidFill>
              <a:srgbClr val="F9B1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 name="Freeform 8">
              <a:extLst>
                <a:ext uri="{FF2B5EF4-FFF2-40B4-BE49-F238E27FC236}">
                  <a16:creationId xmlns:a16="http://schemas.microsoft.com/office/drawing/2014/main" id="{7443B00F-F6FD-7C03-51F4-F760DD6C7F24}"/>
                </a:ext>
              </a:extLst>
            </p:cNvPr>
            <p:cNvSpPr/>
            <p:nvPr/>
          </p:nvSpPr>
          <p:spPr bwMode="auto">
            <a:xfrm>
              <a:off x="4992688" y="1614488"/>
              <a:ext cx="1027113" cy="501650"/>
            </a:xfrm>
            <a:custGeom>
              <a:avLst/>
              <a:gdLst>
                <a:gd name="T0" fmla="*/ 16 w 272"/>
                <a:gd name="T1" fmla="*/ 23 h 133"/>
                <a:gd name="T2" fmla="*/ 50 w 272"/>
                <a:gd name="T3" fmla="*/ 12 h 133"/>
                <a:gd name="T4" fmla="*/ 122 w 272"/>
                <a:gd name="T5" fmla="*/ 3 h 133"/>
                <a:gd name="T6" fmla="*/ 211 w 272"/>
                <a:gd name="T7" fmla="*/ 40 h 133"/>
                <a:gd name="T8" fmla="*/ 268 w 272"/>
                <a:gd name="T9" fmla="*/ 96 h 133"/>
                <a:gd name="T10" fmla="*/ 267 w 272"/>
                <a:gd name="T11" fmla="*/ 103 h 133"/>
                <a:gd name="T12" fmla="*/ 184 w 272"/>
                <a:gd name="T13" fmla="*/ 129 h 133"/>
                <a:gd name="T14" fmla="*/ 80 w 272"/>
                <a:gd name="T15" fmla="*/ 113 h 133"/>
                <a:gd name="T16" fmla="*/ 16 w 272"/>
                <a:gd name="T17" fmla="*/ 75 h 133"/>
                <a:gd name="T18" fmla="*/ 3 w 272"/>
                <a:gd name="T19" fmla="*/ 64 h 133"/>
                <a:gd name="T20" fmla="*/ 0 w 272"/>
                <a:gd name="T21" fmla="*/ 60 h 133"/>
                <a:gd name="T22" fmla="*/ 0 w 272"/>
                <a:gd name="T23" fmla="*/ 59 h 133"/>
                <a:gd name="T24" fmla="*/ 2 w 272"/>
                <a:gd name="T25" fmla="*/ 54 h 133"/>
                <a:gd name="T26" fmla="*/ 3 w 272"/>
                <a:gd name="T27" fmla="*/ 53 h 133"/>
                <a:gd name="T28" fmla="*/ 13 w 272"/>
                <a:gd name="T29" fmla="*/ 28 h 133"/>
                <a:gd name="T30" fmla="*/ 16 w 272"/>
                <a:gd name="T31" fmla="*/ 2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2" h="133">
                  <a:moveTo>
                    <a:pt x="16" y="23"/>
                  </a:moveTo>
                  <a:cubicBezTo>
                    <a:pt x="29" y="24"/>
                    <a:pt x="39" y="16"/>
                    <a:pt x="50" y="12"/>
                  </a:cubicBezTo>
                  <a:cubicBezTo>
                    <a:pt x="73" y="3"/>
                    <a:pt x="97" y="0"/>
                    <a:pt x="122" y="3"/>
                  </a:cubicBezTo>
                  <a:cubicBezTo>
                    <a:pt x="155" y="8"/>
                    <a:pt x="184" y="21"/>
                    <a:pt x="211" y="40"/>
                  </a:cubicBezTo>
                  <a:cubicBezTo>
                    <a:pt x="232" y="56"/>
                    <a:pt x="251" y="75"/>
                    <a:pt x="268" y="96"/>
                  </a:cubicBezTo>
                  <a:cubicBezTo>
                    <a:pt x="272" y="99"/>
                    <a:pt x="271" y="101"/>
                    <a:pt x="267" y="103"/>
                  </a:cubicBezTo>
                  <a:cubicBezTo>
                    <a:pt x="241" y="118"/>
                    <a:pt x="213" y="126"/>
                    <a:pt x="184" y="129"/>
                  </a:cubicBezTo>
                  <a:cubicBezTo>
                    <a:pt x="148" y="133"/>
                    <a:pt x="113" y="127"/>
                    <a:pt x="80" y="113"/>
                  </a:cubicBezTo>
                  <a:cubicBezTo>
                    <a:pt x="57" y="103"/>
                    <a:pt x="36" y="91"/>
                    <a:pt x="16" y="75"/>
                  </a:cubicBezTo>
                  <a:cubicBezTo>
                    <a:pt x="12" y="71"/>
                    <a:pt x="8" y="68"/>
                    <a:pt x="3" y="64"/>
                  </a:cubicBezTo>
                  <a:cubicBezTo>
                    <a:pt x="2" y="63"/>
                    <a:pt x="0" y="62"/>
                    <a:pt x="0" y="60"/>
                  </a:cubicBezTo>
                  <a:cubicBezTo>
                    <a:pt x="0" y="60"/>
                    <a:pt x="0" y="59"/>
                    <a:pt x="0" y="59"/>
                  </a:cubicBezTo>
                  <a:cubicBezTo>
                    <a:pt x="0" y="57"/>
                    <a:pt x="2" y="56"/>
                    <a:pt x="2" y="54"/>
                  </a:cubicBezTo>
                  <a:cubicBezTo>
                    <a:pt x="2" y="54"/>
                    <a:pt x="3" y="53"/>
                    <a:pt x="3" y="53"/>
                  </a:cubicBezTo>
                  <a:cubicBezTo>
                    <a:pt x="7" y="45"/>
                    <a:pt x="10" y="36"/>
                    <a:pt x="13" y="28"/>
                  </a:cubicBezTo>
                  <a:cubicBezTo>
                    <a:pt x="14" y="26"/>
                    <a:pt x="13" y="24"/>
                    <a:pt x="16" y="23"/>
                  </a:cubicBezTo>
                  <a:close/>
                </a:path>
              </a:pathLst>
            </a:custGeom>
            <a:solidFill>
              <a:srgbClr val="F9B1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 name="Freeform 9">
              <a:extLst>
                <a:ext uri="{FF2B5EF4-FFF2-40B4-BE49-F238E27FC236}">
                  <a16:creationId xmlns:a16="http://schemas.microsoft.com/office/drawing/2014/main" id="{7CF0FAAB-E7C8-4A07-14BF-1F3888EB287E}"/>
                </a:ext>
              </a:extLst>
            </p:cNvPr>
            <p:cNvSpPr/>
            <p:nvPr/>
          </p:nvSpPr>
          <p:spPr bwMode="auto">
            <a:xfrm>
              <a:off x="3192463" y="1693863"/>
              <a:ext cx="962025" cy="550863"/>
            </a:xfrm>
            <a:custGeom>
              <a:avLst/>
              <a:gdLst>
                <a:gd name="T0" fmla="*/ 255 w 255"/>
                <a:gd name="T1" fmla="*/ 40 h 146"/>
                <a:gd name="T2" fmla="*/ 235 w 255"/>
                <a:gd name="T3" fmla="*/ 65 h 146"/>
                <a:gd name="T4" fmla="*/ 159 w 255"/>
                <a:gd name="T5" fmla="*/ 130 h 146"/>
                <a:gd name="T6" fmla="*/ 43 w 255"/>
                <a:gd name="T7" fmla="*/ 140 h 146"/>
                <a:gd name="T8" fmla="*/ 5 w 255"/>
                <a:gd name="T9" fmla="*/ 132 h 146"/>
                <a:gd name="T10" fmla="*/ 2 w 255"/>
                <a:gd name="T11" fmla="*/ 126 h 146"/>
                <a:gd name="T12" fmla="*/ 42 w 255"/>
                <a:gd name="T13" fmla="*/ 67 h 146"/>
                <a:gd name="T14" fmla="*/ 119 w 255"/>
                <a:gd name="T15" fmla="*/ 16 h 146"/>
                <a:gd name="T16" fmla="*/ 188 w 255"/>
                <a:gd name="T17" fmla="*/ 2 h 146"/>
                <a:gd name="T18" fmla="*/ 235 w 255"/>
                <a:gd name="T19" fmla="*/ 2 h 146"/>
                <a:gd name="T20" fmla="*/ 239 w 255"/>
                <a:gd name="T21" fmla="*/ 2 h 146"/>
                <a:gd name="T22" fmla="*/ 241 w 255"/>
                <a:gd name="T23" fmla="*/ 6 h 146"/>
                <a:gd name="T24" fmla="*/ 254 w 255"/>
                <a:gd name="T25" fmla="*/ 36 h 146"/>
                <a:gd name="T26" fmla="*/ 255 w 255"/>
                <a:gd name="T27" fmla="*/ 4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5" h="146">
                  <a:moveTo>
                    <a:pt x="255" y="40"/>
                  </a:moveTo>
                  <a:cubicBezTo>
                    <a:pt x="246" y="47"/>
                    <a:pt x="240" y="56"/>
                    <a:pt x="235" y="65"/>
                  </a:cubicBezTo>
                  <a:cubicBezTo>
                    <a:pt x="217" y="96"/>
                    <a:pt x="192" y="117"/>
                    <a:pt x="159" y="130"/>
                  </a:cubicBezTo>
                  <a:cubicBezTo>
                    <a:pt x="122" y="145"/>
                    <a:pt x="83" y="146"/>
                    <a:pt x="43" y="140"/>
                  </a:cubicBezTo>
                  <a:cubicBezTo>
                    <a:pt x="30" y="138"/>
                    <a:pt x="17" y="135"/>
                    <a:pt x="5" y="132"/>
                  </a:cubicBezTo>
                  <a:cubicBezTo>
                    <a:pt x="1" y="132"/>
                    <a:pt x="0" y="130"/>
                    <a:pt x="2" y="126"/>
                  </a:cubicBezTo>
                  <a:cubicBezTo>
                    <a:pt x="12" y="104"/>
                    <a:pt x="25" y="84"/>
                    <a:pt x="42" y="67"/>
                  </a:cubicBezTo>
                  <a:cubicBezTo>
                    <a:pt x="64" y="44"/>
                    <a:pt x="90" y="27"/>
                    <a:pt x="119" y="16"/>
                  </a:cubicBezTo>
                  <a:cubicBezTo>
                    <a:pt x="141" y="8"/>
                    <a:pt x="164" y="3"/>
                    <a:pt x="188" y="2"/>
                  </a:cubicBezTo>
                  <a:cubicBezTo>
                    <a:pt x="203" y="0"/>
                    <a:pt x="219" y="1"/>
                    <a:pt x="235" y="2"/>
                  </a:cubicBezTo>
                  <a:cubicBezTo>
                    <a:pt x="236" y="2"/>
                    <a:pt x="237" y="2"/>
                    <a:pt x="239" y="2"/>
                  </a:cubicBezTo>
                  <a:cubicBezTo>
                    <a:pt x="241" y="3"/>
                    <a:pt x="241" y="4"/>
                    <a:pt x="241" y="6"/>
                  </a:cubicBezTo>
                  <a:cubicBezTo>
                    <a:pt x="244" y="16"/>
                    <a:pt x="249" y="26"/>
                    <a:pt x="254" y="36"/>
                  </a:cubicBezTo>
                  <a:cubicBezTo>
                    <a:pt x="255" y="37"/>
                    <a:pt x="255" y="38"/>
                    <a:pt x="255" y="40"/>
                  </a:cubicBezTo>
                  <a:close/>
                </a:path>
              </a:pathLst>
            </a:custGeom>
            <a:solidFill>
              <a:srgbClr val="F9B1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 name="Freeform 10">
              <a:extLst>
                <a:ext uri="{FF2B5EF4-FFF2-40B4-BE49-F238E27FC236}">
                  <a16:creationId xmlns:a16="http://schemas.microsoft.com/office/drawing/2014/main" id="{5F32E24F-E083-5269-9D18-9852B58F1517}"/>
                </a:ext>
              </a:extLst>
            </p:cNvPr>
            <p:cNvSpPr/>
            <p:nvPr/>
          </p:nvSpPr>
          <p:spPr bwMode="auto">
            <a:xfrm>
              <a:off x="5022850" y="1017588"/>
              <a:ext cx="933450" cy="558800"/>
            </a:xfrm>
            <a:custGeom>
              <a:avLst/>
              <a:gdLst>
                <a:gd name="T0" fmla="*/ 1 w 247"/>
                <a:gd name="T1" fmla="*/ 98 h 148"/>
                <a:gd name="T2" fmla="*/ 14 w 247"/>
                <a:gd name="T3" fmla="*/ 76 h 148"/>
                <a:gd name="T4" fmla="*/ 82 w 247"/>
                <a:gd name="T5" fmla="*/ 18 h 148"/>
                <a:gd name="T6" fmla="*/ 187 w 247"/>
                <a:gd name="T7" fmla="*/ 3 h 148"/>
                <a:gd name="T8" fmla="*/ 241 w 247"/>
                <a:gd name="T9" fmla="*/ 13 h 148"/>
                <a:gd name="T10" fmla="*/ 245 w 247"/>
                <a:gd name="T11" fmla="*/ 20 h 148"/>
                <a:gd name="T12" fmla="*/ 177 w 247"/>
                <a:gd name="T13" fmla="*/ 103 h 148"/>
                <a:gd name="T14" fmla="*/ 62 w 247"/>
                <a:gd name="T15" fmla="*/ 144 h 148"/>
                <a:gd name="T16" fmla="*/ 17 w 247"/>
                <a:gd name="T17" fmla="*/ 144 h 148"/>
                <a:gd name="T18" fmla="*/ 11 w 247"/>
                <a:gd name="T19" fmla="*/ 147 h 148"/>
                <a:gd name="T20" fmla="*/ 10 w 247"/>
                <a:gd name="T21" fmla="*/ 147 h 148"/>
                <a:gd name="T22" fmla="*/ 9 w 247"/>
                <a:gd name="T23" fmla="*/ 143 h 148"/>
                <a:gd name="T24" fmla="*/ 2 w 247"/>
                <a:gd name="T25" fmla="*/ 107 h 148"/>
                <a:gd name="T26" fmla="*/ 2 w 247"/>
                <a:gd name="T27" fmla="*/ 105 h 148"/>
                <a:gd name="T28" fmla="*/ 1 w 247"/>
                <a:gd name="T29" fmla="*/ 9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6" h="148">
                  <a:moveTo>
                    <a:pt x="1" y="98"/>
                  </a:moveTo>
                  <a:cubicBezTo>
                    <a:pt x="7" y="92"/>
                    <a:pt x="10" y="83"/>
                    <a:pt x="14" y="76"/>
                  </a:cubicBezTo>
                  <a:cubicBezTo>
                    <a:pt x="31" y="50"/>
                    <a:pt x="53" y="31"/>
                    <a:pt x="82" y="18"/>
                  </a:cubicBezTo>
                  <a:cubicBezTo>
                    <a:pt x="115" y="3"/>
                    <a:pt x="151" y="0"/>
                    <a:pt x="187" y="3"/>
                  </a:cubicBezTo>
                  <a:cubicBezTo>
                    <a:pt x="205" y="5"/>
                    <a:pt x="223" y="9"/>
                    <a:pt x="241" y="13"/>
                  </a:cubicBezTo>
                  <a:cubicBezTo>
                    <a:pt x="247" y="14"/>
                    <a:pt x="247" y="15"/>
                    <a:pt x="245" y="20"/>
                  </a:cubicBezTo>
                  <a:cubicBezTo>
                    <a:pt x="229" y="54"/>
                    <a:pt x="207" y="82"/>
                    <a:pt x="177" y="103"/>
                  </a:cubicBezTo>
                  <a:cubicBezTo>
                    <a:pt x="142" y="128"/>
                    <a:pt x="104" y="141"/>
                    <a:pt x="62" y="144"/>
                  </a:cubicBezTo>
                  <a:cubicBezTo>
                    <a:pt x="47" y="145"/>
                    <a:pt x="32" y="145"/>
                    <a:pt x="17" y="144"/>
                  </a:cubicBezTo>
                  <a:cubicBezTo>
                    <a:pt x="15" y="144"/>
                    <a:pt x="12" y="142"/>
                    <a:pt x="11" y="147"/>
                  </a:cubicBezTo>
                  <a:cubicBezTo>
                    <a:pt x="12" y="147"/>
                    <a:pt x="11" y="148"/>
                    <a:pt x="10" y="147"/>
                  </a:cubicBezTo>
                  <a:cubicBezTo>
                    <a:pt x="9" y="146"/>
                    <a:pt x="9" y="145"/>
                    <a:pt x="9" y="143"/>
                  </a:cubicBezTo>
                  <a:cubicBezTo>
                    <a:pt x="10" y="131"/>
                    <a:pt x="6" y="119"/>
                    <a:pt x="2" y="107"/>
                  </a:cubicBezTo>
                  <a:cubicBezTo>
                    <a:pt x="2" y="106"/>
                    <a:pt x="2" y="106"/>
                    <a:pt x="2" y="105"/>
                  </a:cubicBezTo>
                  <a:cubicBezTo>
                    <a:pt x="2" y="103"/>
                    <a:pt x="0" y="101"/>
                    <a:pt x="1" y="98"/>
                  </a:cubicBezTo>
                  <a:close/>
                </a:path>
              </a:pathLst>
            </a:custGeom>
            <a:solidFill>
              <a:srgbClr val="F9B1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 name="Freeform 11">
              <a:extLst>
                <a:ext uri="{FF2B5EF4-FFF2-40B4-BE49-F238E27FC236}">
                  <a16:creationId xmlns:a16="http://schemas.microsoft.com/office/drawing/2014/main" id="{0445066F-237D-9C7E-2DB7-A528B7A8478B}"/>
                </a:ext>
              </a:extLst>
            </p:cNvPr>
            <p:cNvSpPr/>
            <p:nvPr/>
          </p:nvSpPr>
          <p:spPr bwMode="auto">
            <a:xfrm>
              <a:off x="3127375" y="1154113"/>
              <a:ext cx="996950" cy="498475"/>
            </a:xfrm>
            <a:custGeom>
              <a:avLst/>
              <a:gdLst>
                <a:gd name="T0" fmla="*/ 253 w 264"/>
                <a:gd name="T1" fmla="*/ 119 h 132"/>
                <a:gd name="T2" fmla="*/ 252 w 264"/>
                <a:gd name="T3" fmla="*/ 116 h 132"/>
                <a:gd name="T4" fmla="*/ 242 w 264"/>
                <a:gd name="T5" fmla="*/ 109 h 132"/>
                <a:gd name="T6" fmla="*/ 239 w 264"/>
                <a:gd name="T7" fmla="*/ 111 h 132"/>
                <a:gd name="T8" fmla="*/ 142 w 264"/>
                <a:gd name="T9" fmla="*/ 126 h 132"/>
                <a:gd name="T10" fmla="*/ 56 w 264"/>
                <a:gd name="T11" fmla="*/ 87 h 132"/>
                <a:gd name="T12" fmla="*/ 3 w 264"/>
                <a:gd name="T13" fmla="*/ 34 h 132"/>
                <a:gd name="T14" fmla="*/ 5 w 264"/>
                <a:gd name="T15" fmla="*/ 28 h 132"/>
                <a:gd name="T16" fmla="*/ 62 w 264"/>
                <a:gd name="T17" fmla="*/ 5 h 132"/>
                <a:gd name="T18" fmla="*/ 117 w 264"/>
                <a:gd name="T19" fmla="*/ 0 h 132"/>
                <a:gd name="T20" fmla="*/ 202 w 264"/>
                <a:gd name="T21" fmla="*/ 22 h 132"/>
                <a:gd name="T22" fmla="*/ 263 w 264"/>
                <a:gd name="T23" fmla="*/ 62 h 132"/>
                <a:gd name="T24" fmla="*/ 263 w 264"/>
                <a:gd name="T25" fmla="*/ 68 h 132"/>
                <a:gd name="T26" fmla="*/ 254 w 264"/>
                <a:gd name="T27" fmla="*/ 113 h 132"/>
                <a:gd name="T28" fmla="*/ 253 w 264"/>
                <a:gd name="T29" fmla="*/ 119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4" h="132">
                  <a:moveTo>
                    <a:pt x="253" y="119"/>
                  </a:moveTo>
                  <a:cubicBezTo>
                    <a:pt x="252" y="118"/>
                    <a:pt x="252" y="117"/>
                    <a:pt x="252" y="116"/>
                  </a:cubicBezTo>
                  <a:cubicBezTo>
                    <a:pt x="252" y="107"/>
                    <a:pt x="251" y="106"/>
                    <a:pt x="242" y="109"/>
                  </a:cubicBezTo>
                  <a:cubicBezTo>
                    <a:pt x="241" y="110"/>
                    <a:pt x="240" y="110"/>
                    <a:pt x="239" y="111"/>
                  </a:cubicBezTo>
                  <a:cubicBezTo>
                    <a:pt x="209" y="127"/>
                    <a:pt x="176" y="132"/>
                    <a:pt x="142" y="126"/>
                  </a:cubicBezTo>
                  <a:cubicBezTo>
                    <a:pt x="110" y="121"/>
                    <a:pt x="82" y="106"/>
                    <a:pt x="56" y="87"/>
                  </a:cubicBezTo>
                  <a:cubicBezTo>
                    <a:pt x="36" y="71"/>
                    <a:pt x="19" y="54"/>
                    <a:pt x="3" y="34"/>
                  </a:cubicBezTo>
                  <a:cubicBezTo>
                    <a:pt x="0" y="31"/>
                    <a:pt x="1" y="29"/>
                    <a:pt x="5" y="28"/>
                  </a:cubicBezTo>
                  <a:cubicBezTo>
                    <a:pt x="23" y="17"/>
                    <a:pt x="42" y="10"/>
                    <a:pt x="62" y="5"/>
                  </a:cubicBezTo>
                  <a:cubicBezTo>
                    <a:pt x="80" y="1"/>
                    <a:pt x="99" y="0"/>
                    <a:pt x="117" y="0"/>
                  </a:cubicBezTo>
                  <a:cubicBezTo>
                    <a:pt x="147" y="2"/>
                    <a:pt x="175" y="9"/>
                    <a:pt x="202" y="22"/>
                  </a:cubicBezTo>
                  <a:cubicBezTo>
                    <a:pt x="224" y="33"/>
                    <a:pt x="245" y="46"/>
                    <a:pt x="263" y="62"/>
                  </a:cubicBezTo>
                  <a:cubicBezTo>
                    <a:pt x="264" y="64"/>
                    <a:pt x="263" y="66"/>
                    <a:pt x="263" y="68"/>
                  </a:cubicBezTo>
                  <a:cubicBezTo>
                    <a:pt x="257" y="82"/>
                    <a:pt x="254" y="97"/>
                    <a:pt x="254" y="113"/>
                  </a:cubicBezTo>
                  <a:cubicBezTo>
                    <a:pt x="254" y="115"/>
                    <a:pt x="255" y="117"/>
                    <a:pt x="253" y="119"/>
                  </a:cubicBezTo>
                  <a:close/>
                </a:path>
              </a:pathLst>
            </a:custGeom>
            <a:solidFill>
              <a:srgbClr val="F9B1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 name="Freeform 12">
              <a:extLst>
                <a:ext uri="{FF2B5EF4-FFF2-40B4-BE49-F238E27FC236}">
                  <a16:creationId xmlns:a16="http://schemas.microsoft.com/office/drawing/2014/main" id="{56D6BB25-1EF7-4FA4-C422-D11C143EE5C0}"/>
                </a:ext>
              </a:extLst>
            </p:cNvPr>
            <p:cNvSpPr/>
            <p:nvPr/>
          </p:nvSpPr>
          <p:spPr bwMode="auto">
            <a:xfrm>
              <a:off x="4778375" y="368300"/>
              <a:ext cx="611188" cy="901700"/>
            </a:xfrm>
            <a:custGeom>
              <a:avLst/>
              <a:gdLst>
                <a:gd name="T0" fmla="*/ 6 w 162"/>
                <a:gd name="T1" fmla="*/ 206 h 239"/>
                <a:gd name="T2" fmla="*/ 10 w 162"/>
                <a:gd name="T3" fmla="*/ 132 h 239"/>
                <a:gd name="T4" fmla="*/ 66 w 162"/>
                <a:gd name="T5" fmla="*/ 50 h 239"/>
                <a:gd name="T6" fmla="*/ 151 w 162"/>
                <a:gd name="T7" fmla="*/ 1 h 239"/>
                <a:gd name="T8" fmla="*/ 156 w 162"/>
                <a:gd name="T9" fmla="*/ 4 h 239"/>
                <a:gd name="T10" fmla="*/ 160 w 162"/>
                <a:gd name="T11" fmla="*/ 65 h 239"/>
                <a:gd name="T12" fmla="*/ 134 w 162"/>
                <a:gd name="T13" fmla="*/ 150 h 239"/>
                <a:gd name="T14" fmla="*/ 79 w 162"/>
                <a:gd name="T15" fmla="*/ 215 h 239"/>
                <a:gd name="T16" fmla="*/ 46 w 162"/>
                <a:gd name="T17" fmla="*/ 239 h 239"/>
                <a:gd name="T18" fmla="*/ 44 w 162"/>
                <a:gd name="T19" fmla="*/ 238 h 239"/>
                <a:gd name="T20" fmla="*/ 6 w 162"/>
                <a:gd name="T21" fmla="*/ 208 h 239"/>
                <a:gd name="T22" fmla="*/ 6 w 162"/>
                <a:gd name="T23" fmla="*/ 206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2" h="239">
                  <a:moveTo>
                    <a:pt x="6" y="206"/>
                  </a:moveTo>
                  <a:cubicBezTo>
                    <a:pt x="0" y="181"/>
                    <a:pt x="2" y="156"/>
                    <a:pt x="10" y="132"/>
                  </a:cubicBezTo>
                  <a:cubicBezTo>
                    <a:pt x="20" y="98"/>
                    <a:pt x="40" y="72"/>
                    <a:pt x="66" y="50"/>
                  </a:cubicBezTo>
                  <a:cubicBezTo>
                    <a:pt x="92" y="28"/>
                    <a:pt x="121" y="13"/>
                    <a:pt x="151" y="1"/>
                  </a:cubicBezTo>
                  <a:cubicBezTo>
                    <a:pt x="155" y="0"/>
                    <a:pt x="156" y="1"/>
                    <a:pt x="156" y="4"/>
                  </a:cubicBezTo>
                  <a:cubicBezTo>
                    <a:pt x="161" y="24"/>
                    <a:pt x="162" y="45"/>
                    <a:pt x="160" y="65"/>
                  </a:cubicBezTo>
                  <a:cubicBezTo>
                    <a:pt x="158" y="95"/>
                    <a:pt x="149" y="124"/>
                    <a:pt x="134" y="150"/>
                  </a:cubicBezTo>
                  <a:cubicBezTo>
                    <a:pt x="120" y="175"/>
                    <a:pt x="101" y="197"/>
                    <a:pt x="79" y="215"/>
                  </a:cubicBezTo>
                  <a:cubicBezTo>
                    <a:pt x="68" y="224"/>
                    <a:pt x="58" y="232"/>
                    <a:pt x="46" y="239"/>
                  </a:cubicBezTo>
                  <a:cubicBezTo>
                    <a:pt x="45" y="239"/>
                    <a:pt x="45" y="239"/>
                    <a:pt x="44" y="238"/>
                  </a:cubicBezTo>
                  <a:cubicBezTo>
                    <a:pt x="33" y="226"/>
                    <a:pt x="20" y="216"/>
                    <a:pt x="6" y="208"/>
                  </a:cubicBezTo>
                  <a:cubicBezTo>
                    <a:pt x="6" y="208"/>
                    <a:pt x="6" y="207"/>
                    <a:pt x="6" y="206"/>
                  </a:cubicBezTo>
                  <a:close/>
                </a:path>
              </a:pathLst>
            </a:custGeom>
            <a:solidFill>
              <a:srgbClr val="F9B1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 name="Freeform 13">
              <a:extLst>
                <a:ext uri="{FF2B5EF4-FFF2-40B4-BE49-F238E27FC236}">
                  <a16:creationId xmlns:a16="http://schemas.microsoft.com/office/drawing/2014/main" id="{5B3FE8BD-F4E6-A963-7657-6307EF2AF014}"/>
                </a:ext>
              </a:extLst>
            </p:cNvPr>
            <p:cNvSpPr/>
            <p:nvPr/>
          </p:nvSpPr>
          <p:spPr bwMode="auto">
            <a:xfrm>
              <a:off x="3614738" y="484188"/>
              <a:ext cx="728663" cy="785813"/>
            </a:xfrm>
            <a:custGeom>
              <a:avLst/>
              <a:gdLst>
                <a:gd name="T0" fmla="*/ 153 w 193"/>
                <a:gd name="T1" fmla="*/ 208 h 208"/>
                <a:gd name="T2" fmla="*/ 123 w 193"/>
                <a:gd name="T3" fmla="*/ 201 h 208"/>
                <a:gd name="T4" fmla="*/ 34 w 193"/>
                <a:gd name="T5" fmla="*/ 128 h 208"/>
                <a:gd name="T6" fmla="*/ 3 w 193"/>
                <a:gd name="T7" fmla="*/ 32 h 208"/>
                <a:gd name="T8" fmla="*/ 1 w 193"/>
                <a:gd name="T9" fmla="*/ 6 h 208"/>
                <a:gd name="T10" fmla="*/ 5 w 193"/>
                <a:gd name="T11" fmla="*/ 1 h 208"/>
                <a:gd name="T12" fmla="*/ 51 w 193"/>
                <a:gd name="T13" fmla="*/ 11 h 208"/>
                <a:gd name="T14" fmla="*/ 131 w 193"/>
                <a:gd name="T15" fmla="*/ 61 h 208"/>
                <a:gd name="T16" fmla="*/ 176 w 193"/>
                <a:gd name="T17" fmla="*/ 127 h 208"/>
                <a:gd name="T18" fmla="*/ 193 w 193"/>
                <a:gd name="T19" fmla="*/ 175 h 208"/>
                <a:gd name="T20" fmla="*/ 190 w 193"/>
                <a:gd name="T21" fmla="*/ 179 h 208"/>
                <a:gd name="T22" fmla="*/ 157 w 193"/>
                <a:gd name="T23" fmla="*/ 206 h 208"/>
                <a:gd name="T24" fmla="*/ 153 w 193"/>
                <a:gd name="T25"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3" h="208">
                  <a:moveTo>
                    <a:pt x="153" y="208"/>
                  </a:moveTo>
                  <a:cubicBezTo>
                    <a:pt x="143" y="205"/>
                    <a:pt x="133" y="204"/>
                    <a:pt x="123" y="201"/>
                  </a:cubicBezTo>
                  <a:cubicBezTo>
                    <a:pt x="84" y="188"/>
                    <a:pt x="55" y="163"/>
                    <a:pt x="34" y="128"/>
                  </a:cubicBezTo>
                  <a:cubicBezTo>
                    <a:pt x="16" y="99"/>
                    <a:pt x="7" y="66"/>
                    <a:pt x="3" y="32"/>
                  </a:cubicBezTo>
                  <a:cubicBezTo>
                    <a:pt x="2" y="23"/>
                    <a:pt x="2" y="14"/>
                    <a:pt x="1" y="6"/>
                  </a:cubicBezTo>
                  <a:cubicBezTo>
                    <a:pt x="0" y="1"/>
                    <a:pt x="1" y="0"/>
                    <a:pt x="5" y="1"/>
                  </a:cubicBezTo>
                  <a:cubicBezTo>
                    <a:pt x="21" y="3"/>
                    <a:pt x="36" y="6"/>
                    <a:pt x="51" y="11"/>
                  </a:cubicBezTo>
                  <a:cubicBezTo>
                    <a:pt x="81" y="22"/>
                    <a:pt x="108" y="38"/>
                    <a:pt x="131" y="61"/>
                  </a:cubicBezTo>
                  <a:cubicBezTo>
                    <a:pt x="150" y="80"/>
                    <a:pt x="165" y="102"/>
                    <a:pt x="176" y="127"/>
                  </a:cubicBezTo>
                  <a:cubicBezTo>
                    <a:pt x="183" y="142"/>
                    <a:pt x="189" y="158"/>
                    <a:pt x="193" y="175"/>
                  </a:cubicBezTo>
                  <a:cubicBezTo>
                    <a:pt x="193" y="177"/>
                    <a:pt x="191" y="178"/>
                    <a:pt x="190" y="179"/>
                  </a:cubicBezTo>
                  <a:cubicBezTo>
                    <a:pt x="177" y="186"/>
                    <a:pt x="166" y="195"/>
                    <a:pt x="157" y="206"/>
                  </a:cubicBezTo>
                  <a:cubicBezTo>
                    <a:pt x="156" y="207"/>
                    <a:pt x="155" y="208"/>
                    <a:pt x="153" y="208"/>
                  </a:cubicBezTo>
                  <a:close/>
                </a:path>
              </a:pathLst>
            </a:custGeom>
            <a:solidFill>
              <a:srgbClr val="F9B1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 name="Freeform 14">
              <a:extLst>
                <a:ext uri="{FF2B5EF4-FFF2-40B4-BE49-F238E27FC236}">
                  <a16:creationId xmlns:a16="http://schemas.microsoft.com/office/drawing/2014/main" id="{519DC991-14F1-2E34-A27E-51CAF2B4DC7F}"/>
                </a:ext>
              </a:extLst>
            </p:cNvPr>
            <p:cNvSpPr/>
            <p:nvPr/>
          </p:nvSpPr>
          <p:spPr bwMode="auto">
            <a:xfrm>
              <a:off x="4283075" y="144462"/>
              <a:ext cx="471488" cy="966788"/>
            </a:xfrm>
            <a:custGeom>
              <a:avLst/>
              <a:gdLst>
                <a:gd name="T0" fmla="*/ 49 w 125"/>
                <a:gd name="T1" fmla="*/ 254 h 256"/>
                <a:gd name="T2" fmla="*/ 18 w 125"/>
                <a:gd name="T3" fmla="*/ 212 h 256"/>
                <a:gd name="T4" fmla="*/ 1 w 125"/>
                <a:gd name="T5" fmla="*/ 130 h 256"/>
                <a:gd name="T6" fmla="*/ 39 w 125"/>
                <a:gd name="T7" fmla="*/ 16 h 256"/>
                <a:gd name="T8" fmla="*/ 47 w 125"/>
                <a:gd name="T9" fmla="*/ 3 h 256"/>
                <a:gd name="T10" fmla="*/ 53 w 125"/>
                <a:gd name="T11" fmla="*/ 2 h 256"/>
                <a:gd name="T12" fmla="*/ 92 w 125"/>
                <a:gd name="T13" fmla="*/ 50 h 256"/>
                <a:gd name="T14" fmla="*/ 121 w 125"/>
                <a:gd name="T15" fmla="*/ 178 h 256"/>
                <a:gd name="T16" fmla="*/ 104 w 125"/>
                <a:gd name="T17" fmla="*/ 253 h 256"/>
                <a:gd name="T18" fmla="*/ 99 w 125"/>
                <a:gd name="T19" fmla="*/ 254 h 256"/>
                <a:gd name="T20" fmla="*/ 85 w 125"/>
                <a:gd name="T21" fmla="*/ 253 h 256"/>
                <a:gd name="T22" fmla="*/ 56 w 125"/>
                <a:gd name="T23" fmla="*/ 254 h 256"/>
                <a:gd name="T24" fmla="*/ 49 w 125"/>
                <a:gd name="T25" fmla="*/ 254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5" h="256">
                  <a:moveTo>
                    <a:pt x="49" y="254"/>
                  </a:moveTo>
                  <a:cubicBezTo>
                    <a:pt x="36" y="241"/>
                    <a:pt x="26" y="228"/>
                    <a:pt x="18" y="212"/>
                  </a:cubicBezTo>
                  <a:cubicBezTo>
                    <a:pt x="5" y="187"/>
                    <a:pt x="0" y="159"/>
                    <a:pt x="1" y="130"/>
                  </a:cubicBezTo>
                  <a:cubicBezTo>
                    <a:pt x="3" y="89"/>
                    <a:pt x="19" y="51"/>
                    <a:pt x="39" y="16"/>
                  </a:cubicBezTo>
                  <a:cubicBezTo>
                    <a:pt x="42" y="12"/>
                    <a:pt x="45" y="7"/>
                    <a:pt x="47" y="3"/>
                  </a:cubicBezTo>
                  <a:cubicBezTo>
                    <a:pt x="49" y="0"/>
                    <a:pt x="51" y="0"/>
                    <a:pt x="53" y="2"/>
                  </a:cubicBezTo>
                  <a:cubicBezTo>
                    <a:pt x="69" y="16"/>
                    <a:pt x="82" y="32"/>
                    <a:pt x="92" y="50"/>
                  </a:cubicBezTo>
                  <a:cubicBezTo>
                    <a:pt x="116" y="89"/>
                    <a:pt x="125" y="132"/>
                    <a:pt x="121" y="178"/>
                  </a:cubicBezTo>
                  <a:cubicBezTo>
                    <a:pt x="119" y="204"/>
                    <a:pt x="113" y="229"/>
                    <a:pt x="104" y="253"/>
                  </a:cubicBezTo>
                  <a:cubicBezTo>
                    <a:pt x="102" y="255"/>
                    <a:pt x="100" y="255"/>
                    <a:pt x="99" y="254"/>
                  </a:cubicBezTo>
                  <a:cubicBezTo>
                    <a:pt x="94" y="254"/>
                    <a:pt x="89" y="254"/>
                    <a:pt x="85" y="253"/>
                  </a:cubicBezTo>
                  <a:cubicBezTo>
                    <a:pt x="75" y="252"/>
                    <a:pt x="65" y="253"/>
                    <a:pt x="56" y="254"/>
                  </a:cubicBezTo>
                  <a:cubicBezTo>
                    <a:pt x="53" y="255"/>
                    <a:pt x="51" y="256"/>
                    <a:pt x="49" y="254"/>
                  </a:cubicBezTo>
                  <a:close/>
                </a:path>
              </a:pathLst>
            </a:custGeom>
            <a:solidFill>
              <a:srgbClr val="F9B1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 name="Freeform 15">
              <a:extLst>
                <a:ext uri="{FF2B5EF4-FFF2-40B4-BE49-F238E27FC236}">
                  <a16:creationId xmlns:a16="http://schemas.microsoft.com/office/drawing/2014/main" id="{8646ECFF-89F3-252D-DBDE-8C0A5C507CB4}"/>
                </a:ext>
              </a:extLst>
            </p:cNvPr>
            <p:cNvSpPr/>
            <p:nvPr/>
          </p:nvSpPr>
          <p:spPr bwMode="auto">
            <a:xfrm>
              <a:off x="4079875" y="1089025"/>
              <a:ext cx="985838" cy="985838"/>
            </a:xfrm>
            <a:custGeom>
              <a:avLst/>
              <a:gdLst>
                <a:gd name="T0" fmla="*/ 126 w 261"/>
                <a:gd name="T1" fmla="*/ 1 h 261"/>
                <a:gd name="T2" fmla="*/ 158 w 261"/>
                <a:gd name="T3" fmla="*/ 3 h 261"/>
                <a:gd name="T4" fmla="*/ 163 w 261"/>
                <a:gd name="T5" fmla="*/ 9 h 261"/>
                <a:gd name="T6" fmla="*/ 189 w 261"/>
                <a:gd name="T7" fmla="*/ 15 h 261"/>
                <a:gd name="T8" fmla="*/ 191 w 261"/>
                <a:gd name="T9" fmla="*/ 16 h 261"/>
                <a:gd name="T10" fmla="*/ 199 w 261"/>
                <a:gd name="T11" fmla="*/ 24 h 261"/>
                <a:gd name="T12" fmla="*/ 223 w 261"/>
                <a:gd name="T13" fmla="*/ 44 h 261"/>
                <a:gd name="T14" fmla="*/ 231 w 261"/>
                <a:gd name="T15" fmla="*/ 48 h 261"/>
                <a:gd name="T16" fmla="*/ 250 w 261"/>
                <a:gd name="T17" fmla="*/ 79 h 261"/>
                <a:gd name="T18" fmla="*/ 253 w 261"/>
                <a:gd name="T19" fmla="*/ 86 h 261"/>
                <a:gd name="T20" fmla="*/ 249 w 261"/>
                <a:gd name="T21" fmla="*/ 112 h 261"/>
                <a:gd name="T22" fmla="*/ 256 w 261"/>
                <a:gd name="T23" fmla="*/ 101 h 261"/>
                <a:gd name="T24" fmla="*/ 257 w 261"/>
                <a:gd name="T25" fmla="*/ 116 h 261"/>
                <a:gd name="T26" fmla="*/ 261 w 261"/>
                <a:gd name="T27" fmla="*/ 128 h 261"/>
                <a:gd name="T28" fmla="*/ 249 w 261"/>
                <a:gd name="T29" fmla="*/ 181 h 261"/>
                <a:gd name="T30" fmla="*/ 243 w 261"/>
                <a:gd name="T31" fmla="*/ 184 h 261"/>
                <a:gd name="T32" fmla="*/ 238 w 261"/>
                <a:gd name="T33" fmla="*/ 189 h 261"/>
                <a:gd name="T34" fmla="*/ 245 w 261"/>
                <a:gd name="T35" fmla="*/ 193 h 261"/>
                <a:gd name="T36" fmla="*/ 233 w 261"/>
                <a:gd name="T37" fmla="*/ 194 h 261"/>
                <a:gd name="T38" fmla="*/ 242 w 261"/>
                <a:gd name="T39" fmla="*/ 198 h 261"/>
                <a:gd name="T40" fmla="*/ 230 w 261"/>
                <a:gd name="T41" fmla="*/ 215 h 261"/>
                <a:gd name="T42" fmla="*/ 225 w 261"/>
                <a:gd name="T43" fmla="*/ 213 h 261"/>
                <a:gd name="T44" fmla="*/ 217 w 261"/>
                <a:gd name="T45" fmla="*/ 214 h 261"/>
                <a:gd name="T46" fmla="*/ 225 w 261"/>
                <a:gd name="T47" fmla="*/ 220 h 261"/>
                <a:gd name="T48" fmla="*/ 193 w 261"/>
                <a:gd name="T49" fmla="*/ 245 h 261"/>
                <a:gd name="T50" fmla="*/ 156 w 261"/>
                <a:gd name="T51" fmla="*/ 259 h 261"/>
                <a:gd name="T52" fmla="*/ 143 w 261"/>
                <a:gd name="T53" fmla="*/ 261 h 261"/>
                <a:gd name="T54" fmla="*/ 114 w 261"/>
                <a:gd name="T55" fmla="*/ 261 h 261"/>
                <a:gd name="T56" fmla="*/ 45 w 261"/>
                <a:gd name="T57" fmla="*/ 230 h 261"/>
                <a:gd name="T58" fmla="*/ 4 w 261"/>
                <a:gd name="T59" fmla="*/ 162 h 261"/>
                <a:gd name="T60" fmla="*/ 11 w 261"/>
                <a:gd name="T61" fmla="*/ 79 h 261"/>
                <a:gd name="T62" fmla="*/ 70 w 261"/>
                <a:gd name="T63" fmla="*/ 15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1" h="261">
                  <a:moveTo>
                    <a:pt x="103" y="4"/>
                  </a:moveTo>
                  <a:cubicBezTo>
                    <a:pt x="110" y="3"/>
                    <a:pt x="118" y="2"/>
                    <a:pt x="126" y="1"/>
                  </a:cubicBezTo>
                  <a:cubicBezTo>
                    <a:pt x="133" y="0"/>
                    <a:pt x="140" y="2"/>
                    <a:pt x="147" y="2"/>
                  </a:cubicBezTo>
                  <a:cubicBezTo>
                    <a:pt x="151" y="2"/>
                    <a:pt x="154" y="4"/>
                    <a:pt x="158" y="3"/>
                  </a:cubicBezTo>
                  <a:cubicBezTo>
                    <a:pt x="160" y="6"/>
                    <a:pt x="164" y="4"/>
                    <a:pt x="166" y="7"/>
                  </a:cubicBezTo>
                  <a:cubicBezTo>
                    <a:pt x="165" y="8"/>
                    <a:pt x="164" y="8"/>
                    <a:pt x="163" y="9"/>
                  </a:cubicBezTo>
                  <a:cubicBezTo>
                    <a:pt x="165" y="9"/>
                    <a:pt x="165" y="7"/>
                    <a:pt x="166" y="6"/>
                  </a:cubicBezTo>
                  <a:cubicBezTo>
                    <a:pt x="175" y="7"/>
                    <a:pt x="182" y="12"/>
                    <a:pt x="189" y="15"/>
                  </a:cubicBezTo>
                  <a:cubicBezTo>
                    <a:pt x="190" y="15"/>
                    <a:pt x="190" y="15"/>
                    <a:pt x="191" y="15"/>
                  </a:cubicBezTo>
                  <a:cubicBezTo>
                    <a:pt x="191" y="16"/>
                    <a:pt x="191" y="16"/>
                    <a:pt x="191" y="16"/>
                  </a:cubicBezTo>
                  <a:cubicBezTo>
                    <a:pt x="193" y="19"/>
                    <a:pt x="191" y="20"/>
                    <a:pt x="190" y="22"/>
                  </a:cubicBezTo>
                  <a:cubicBezTo>
                    <a:pt x="194" y="19"/>
                    <a:pt x="197" y="19"/>
                    <a:pt x="199" y="24"/>
                  </a:cubicBezTo>
                  <a:cubicBezTo>
                    <a:pt x="201" y="27"/>
                    <a:pt x="205" y="28"/>
                    <a:pt x="208" y="29"/>
                  </a:cubicBezTo>
                  <a:cubicBezTo>
                    <a:pt x="214" y="33"/>
                    <a:pt x="220" y="37"/>
                    <a:pt x="223" y="44"/>
                  </a:cubicBezTo>
                  <a:cubicBezTo>
                    <a:pt x="225" y="47"/>
                    <a:pt x="227" y="48"/>
                    <a:pt x="230" y="46"/>
                  </a:cubicBezTo>
                  <a:cubicBezTo>
                    <a:pt x="230" y="47"/>
                    <a:pt x="231" y="47"/>
                    <a:pt x="231" y="48"/>
                  </a:cubicBezTo>
                  <a:cubicBezTo>
                    <a:pt x="232" y="51"/>
                    <a:pt x="236" y="54"/>
                    <a:pt x="238" y="57"/>
                  </a:cubicBezTo>
                  <a:cubicBezTo>
                    <a:pt x="242" y="64"/>
                    <a:pt x="247" y="71"/>
                    <a:pt x="250" y="79"/>
                  </a:cubicBezTo>
                  <a:cubicBezTo>
                    <a:pt x="248" y="82"/>
                    <a:pt x="251" y="84"/>
                    <a:pt x="253" y="86"/>
                  </a:cubicBezTo>
                  <a:cubicBezTo>
                    <a:pt x="253" y="86"/>
                    <a:pt x="253" y="86"/>
                    <a:pt x="253" y="86"/>
                  </a:cubicBezTo>
                  <a:cubicBezTo>
                    <a:pt x="253" y="92"/>
                    <a:pt x="252" y="97"/>
                    <a:pt x="248" y="102"/>
                  </a:cubicBezTo>
                  <a:cubicBezTo>
                    <a:pt x="245" y="107"/>
                    <a:pt x="245" y="107"/>
                    <a:pt x="249" y="112"/>
                  </a:cubicBezTo>
                  <a:cubicBezTo>
                    <a:pt x="249" y="108"/>
                    <a:pt x="248" y="105"/>
                    <a:pt x="251" y="103"/>
                  </a:cubicBezTo>
                  <a:cubicBezTo>
                    <a:pt x="252" y="101"/>
                    <a:pt x="254" y="100"/>
                    <a:pt x="256" y="101"/>
                  </a:cubicBezTo>
                  <a:cubicBezTo>
                    <a:pt x="257" y="102"/>
                    <a:pt x="258" y="104"/>
                    <a:pt x="258" y="105"/>
                  </a:cubicBezTo>
                  <a:cubicBezTo>
                    <a:pt x="258" y="109"/>
                    <a:pt x="257" y="112"/>
                    <a:pt x="257" y="116"/>
                  </a:cubicBezTo>
                  <a:cubicBezTo>
                    <a:pt x="256" y="120"/>
                    <a:pt x="257" y="122"/>
                    <a:pt x="261" y="124"/>
                  </a:cubicBezTo>
                  <a:cubicBezTo>
                    <a:pt x="261" y="125"/>
                    <a:pt x="261" y="126"/>
                    <a:pt x="261" y="128"/>
                  </a:cubicBezTo>
                  <a:cubicBezTo>
                    <a:pt x="261" y="139"/>
                    <a:pt x="260" y="150"/>
                    <a:pt x="258" y="161"/>
                  </a:cubicBezTo>
                  <a:cubicBezTo>
                    <a:pt x="255" y="168"/>
                    <a:pt x="249" y="173"/>
                    <a:pt x="249" y="181"/>
                  </a:cubicBezTo>
                  <a:cubicBezTo>
                    <a:pt x="249" y="183"/>
                    <a:pt x="248" y="184"/>
                    <a:pt x="246" y="185"/>
                  </a:cubicBezTo>
                  <a:cubicBezTo>
                    <a:pt x="245" y="186"/>
                    <a:pt x="244" y="185"/>
                    <a:pt x="243" y="184"/>
                  </a:cubicBezTo>
                  <a:cubicBezTo>
                    <a:pt x="243" y="183"/>
                    <a:pt x="242" y="181"/>
                    <a:pt x="240" y="183"/>
                  </a:cubicBezTo>
                  <a:cubicBezTo>
                    <a:pt x="239" y="184"/>
                    <a:pt x="238" y="186"/>
                    <a:pt x="238" y="189"/>
                  </a:cubicBezTo>
                  <a:cubicBezTo>
                    <a:pt x="238" y="190"/>
                    <a:pt x="240" y="191"/>
                    <a:pt x="241" y="191"/>
                  </a:cubicBezTo>
                  <a:cubicBezTo>
                    <a:pt x="242" y="192"/>
                    <a:pt x="245" y="190"/>
                    <a:pt x="245" y="193"/>
                  </a:cubicBezTo>
                  <a:cubicBezTo>
                    <a:pt x="245" y="194"/>
                    <a:pt x="245" y="194"/>
                    <a:pt x="245" y="194"/>
                  </a:cubicBezTo>
                  <a:cubicBezTo>
                    <a:pt x="241" y="197"/>
                    <a:pt x="237" y="194"/>
                    <a:pt x="233" y="194"/>
                  </a:cubicBezTo>
                  <a:cubicBezTo>
                    <a:pt x="235" y="197"/>
                    <a:pt x="234" y="199"/>
                    <a:pt x="232" y="202"/>
                  </a:cubicBezTo>
                  <a:cubicBezTo>
                    <a:pt x="236" y="202"/>
                    <a:pt x="238" y="196"/>
                    <a:pt x="242" y="198"/>
                  </a:cubicBezTo>
                  <a:cubicBezTo>
                    <a:pt x="242" y="198"/>
                    <a:pt x="242" y="199"/>
                    <a:pt x="242" y="199"/>
                  </a:cubicBezTo>
                  <a:cubicBezTo>
                    <a:pt x="238" y="205"/>
                    <a:pt x="234" y="210"/>
                    <a:pt x="230" y="215"/>
                  </a:cubicBezTo>
                  <a:cubicBezTo>
                    <a:pt x="228" y="217"/>
                    <a:pt x="226" y="219"/>
                    <a:pt x="225" y="221"/>
                  </a:cubicBezTo>
                  <a:cubicBezTo>
                    <a:pt x="223" y="218"/>
                    <a:pt x="224" y="216"/>
                    <a:pt x="225" y="213"/>
                  </a:cubicBezTo>
                  <a:cubicBezTo>
                    <a:pt x="224" y="212"/>
                    <a:pt x="223" y="213"/>
                    <a:pt x="223" y="213"/>
                  </a:cubicBezTo>
                  <a:cubicBezTo>
                    <a:pt x="221" y="213"/>
                    <a:pt x="218" y="211"/>
                    <a:pt x="217" y="214"/>
                  </a:cubicBezTo>
                  <a:cubicBezTo>
                    <a:pt x="217" y="216"/>
                    <a:pt x="219" y="219"/>
                    <a:pt x="222" y="219"/>
                  </a:cubicBezTo>
                  <a:cubicBezTo>
                    <a:pt x="223" y="220"/>
                    <a:pt x="224" y="220"/>
                    <a:pt x="225" y="220"/>
                  </a:cubicBezTo>
                  <a:cubicBezTo>
                    <a:pt x="222" y="223"/>
                    <a:pt x="219" y="226"/>
                    <a:pt x="216" y="230"/>
                  </a:cubicBezTo>
                  <a:cubicBezTo>
                    <a:pt x="208" y="235"/>
                    <a:pt x="201" y="241"/>
                    <a:pt x="193" y="245"/>
                  </a:cubicBezTo>
                  <a:cubicBezTo>
                    <a:pt x="190" y="247"/>
                    <a:pt x="188" y="248"/>
                    <a:pt x="185" y="249"/>
                  </a:cubicBezTo>
                  <a:cubicBezTo>
                    <a:pt x="176" y="253"/>
                    <a:pt x="166" y="257"/>
                    <a:pt x="156" y="259"/>
                  </a:cubicBezTo>
                  <a:cubicBezTo>
                    <a:pt x="153" y="259"/>
                    <a:pt x="150" y="260"/>
                    <a:pt x="147" y="261"/>
                  </a:cubicBezTo>
                  <a:cubicBezTo>
                    <a:pt x="146" y="261"/>
                    <a:pt x="144" y="261"/>
                    <a:pt x="143" y="261"/>
                  </a:cubicBezTo>
                  <a:cubicBezTo>
                    <a:pt x="135" y="261"/>
                    <a:pt x="127" y="261"/>
                    <a:pt x="119" y="261"/>
                  </a:cubicBezTo>
                  <a:cubicBezTo>
                    <a:pt x="117" y="261"/>
                    <a:pt x="116" y="261"/>
                    <a:pt x="114" y="261"/>
                  </a:cubicBezTo>
                  <a:cubicBezTo>
                    <a:pt x="100" y="259"/>
                    <a:pt x="87" y="255"/>
                    <a:pt x="74" y="249"/>
                  </a:cubicBezTo>
                  <a:cubicBezTo>
                    <a:pt x="64" y="244"/>
                    <a:pt x="54" y="237"/>
                    <a:pt x="45" y="230"/>
                  </a:cubicBezTo>
                  <a:cubicBezTo>
                    <a:pt x="35" y="221"/>
                    <a:pt x="27" y="211"/>
                    <a:pt x="20" y="200"/>
                  </a:cubicBezTo>
                  <a:cubicBezTo>
                    <a:pt x="13" y="188"/>
                    <a:pt x="8" y="175"/>
                    <a:pt x="4" y="162"/>
                  </a:cubicBezTo>
                  <a:cubicBezTo>
                    <a:pt x="3" y="154"/>
                    <a:pt x="1" y="145"/>
                    <a:pt x="1" y="136"/>
                  </a:cubicBezTo>
                  <a:cubicBezTo>
                    <a:pt x="0" y="116"/>
                    <a:pt x="4" y="97"/>
                    <a:pt x="11" y="79"/>
                  </a:cubicBezTo>
                  <a:cubicBezTo>
                    <a:pt x="16" y="68"/>
                    <a:pt x="23" y="58"/>
                    <a:pt x="30" y="48"/>
                  </a:cubicBezTo>
                  <a:cubicBezTo>
                    <a:pt x="41" y="34"/>
                    <a:pt x="55" y="24"/>
                    <a:pt x="70" y="15"/>
                  </a:cubicBezTo>
                  <a:cubicBezTo>
                    <a:pt x="81" y="10"/>
                    <a:pt x="91" y="7"/>
                    <a:pt x="103" y="4"/>
                  </a:cubicBezTo>
                  <a:close/>
                </a:path>
              </a:pathLst>
            </a:custGeom>
            <a:solidFill>
              <a:srgbClr val="2E0E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 name="Freeform 16">
              <a:extLst>
                <a:ext uri="{FF2B5EF4-FFF2-40B4-BE49-F238E27FC236}">
                  <a16:creationId xmlns:a16="http://schemas.microsoft.com/office/drawing/2014/main" id="{92FF4117-841B-D3AE-9858-10DF27429FC5}"/>
                </a:ext>
              </a:extLst>
            </p:cNvPr>
            <p:cNvSpPr/>
            <p:nvPr/>
          </p:nvSpPr>
          <p:spPr bwMode="auto">
            <a:xfrm>
              <a:off x="4970463" y="1697038"/>
              <a:ext cx="82550" cy="120650"/>
            </a:xfrm>
            <a:custGeom>
              <a:avLst/>
              <a:gdLst>
                <a:gd name="T0" fmla="*/ 9 w 22"/>
                <a:gd name="T1" fmla="*/ 32 h 32"/>
                <a:gd name="T2" fmla="*/ 6 w 22"/>
                <a:gd name="T3" fmla="*/ 31 h 32"/>
                <a:gd name="T4" fmla="*/ 1 w 22"/>
                <a:gd name="T5" fmla="*/ 29 h 32"/>
                <a:gd name="T6" fmla="*/ 4 w 22"/>
                <a:gd name="T7" fmla="*/ 20 h 32"/>
                <a:gd name="T8" fmla="*/ 7 w 22"/>
                <a:gd name="T9" fmla="*/ 20 h 32"/>
                <a:gd name="T10" fmla="*/ 10 w 22"/>
                <a:gd name="T11" fmla="*/ 23 h 32"/>
                <a:gd name="T12" fmla="*/ 12 w 22"/>
                <a:gd name="T13" fmla="*/ 18 h 32"/>
                <a:gd name="T14" fmla="*/ 19 w 22"/>
                <a:gd name="T15" fmla="*/ 1 h 32"/>
                <a:gd name="T16" fmla="*/ 22 w 22"/>
                <a:gd name="T17" fmla="*/ 0 h 32"/>
                <a:gd name="T18" fmla="*/ 22 w 22"/>
                <a:gd name="T19" fmla="*/ 1 h 32"/>
                <a:gd name="T20" fmla="*/ 12 w 22"/>
                <a:gd name="T21" fmla="*/ 28 h 32"/>
                <a:gd name="T22" fmla="*/ 9 w 22"/>
                <a:gd name="T23"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32">
                  <a:moveTo>
                    <a:pt x="9" y="32"/>
                  </a:moveTo>
                  <a:cubicBezTo>
                    <a:pt x="8" y="31"/>
                    <a:pt x="7" y="32"/>
                    <a:pt x="6" y="31"/>
                  </a:cubicBezTo>
                  <a:cubicBezTo>
                    <a:pt x="4" y="31"/>
                    <a:pt x="1" y="32"/>
                    <a:pt x="1" y="29"/>
                  </a:cubicBezTo>
                  <a:cubicBezTo>
                    <a:pt x="0" y="25"/>
                    <a:pt x="2" y="22"/>
                    <a:pt x="4" y="20"/>
                  </a:cubicBezTo>
                  <a:cubicBezTo>
                    <a:pt x="5" y="18"/>
                    <a:pt x="6" y="19"/>
                    <a:pt x="7" y="20"/>
                  </a:cubicBezTo>
                  <a:cubicBezTo>
                    <a:pt x="8" y="22"/>
                    <a:pt x="8" y="24"/>
                    <a:pt x="10" y="23"/>
                  </a:cubicBezTo>
                  <a:cubicBezTo>
                    <a:pt x="12" y="23"/>
                    <a:pt x="12" y="20"/>
                    <a:pt x="12" y="18"/>
                  </a:cubicBezTo>
                  <a:cubicBezTo>
                    <a:pt x="11" y="11"/>
                    <a:pt x="18" y="8"/>
                    <a:pt x="19" y="1"/>
                  </a:cubicBezTo>
                  <a:cubicBezTo>
                    <a:pt x="19" y="1"/>
                    <a:pt x="21" y="0"/>
                    <a:pt x="22" y="0"/>
                  </a:cubicBezTo>
                  <a:cubicBezTo>
                    <a:pt x="22" y="0"/>
                    <a:pt x="22" y="1"/>
                    <a:pt x="22" y="1"/>
                  </a:cubicBezTo>
                  <a:cubicBezTo>
                    <a:pt x="19" y="10"/>
                    <a:pt x="16" y="19"/>
                    <a:pt x="12" y="28"/>
                  </a:cubicBezTo>
                  <a:cubicBezTo>
                    <a:pt x="11" y="29"/>
                    <a:pt x="10" y="31"/>
                    <a:pt x="9" y="32"/>
                  </a:cubicBezTo>
                  <a:close/>
                </a:path>
              </a:pathLst>
            </a:custGeom>
            <a:solidFill>
              <a:srgbClr val="2E0E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 name="Freeform 17">
              <a:extLst>
                <a:ext uri="{FF2B5EF4-FFF2-40B4-BE49-F238E27FC236}">
                  <a16:creationId xmlns:a16="http://schemas.microsoft.com/office/drawing/2014/main" id="{AC87C90D-2A7C-8F87-2538-268168FAECF3}"/>
                </a:ext>
              </a:extLst>
            </p:cNvPr>
            <p:cNvSpPr/>
            <p:nvPr/>
          </p:nvSpPr>
          <p:spPr bwMode="auto">
            <a:xfrm>
              <a:off x="5008563" y="1387475"/>
              <a:ext cx="26988" cy="26988"/>
            </a:xfrm>
            <a:custGeom>
              <a:avLst/>
              <a:gdLst>
                <a:gd name="T0" fmla="*/ 7 w 7"/>
                <a:gd name="T1" fmla="*/ 7 h 7"/>
                <a:gd name="T2" fmla="*/ 5 w 7"/>
                <a:gd name="T3" fmla="*/ 6 h 7"/>
                <a:gd name="T4" fmla="*/ 4 w 7"/>
                <a:gd name="T5" fmla="*/ 0 h 7"/>
                <a:gd name="T6" fmla="*/ 5 w 7"/>
                <a:gd name="T7" fmla="*/ 0 h 7"/>
                <a:gd name="T8" fmla="*/ 7 w 7"/>
                <a:gd name="T9" fmla="*/ 7 h 7"/>
              </a:gdLst>
              <a:ahLst/>
              <a:cxnLst>
                <a:cxn ang="0">
                  <a:pos x="T0" y="T1"/>
                </a:cxn>
                <a:cxn ang="0">
                  <a:pos x="T2" y="T3"/>
                </a:cxn>
                <a:cxn ang="0">
                  <a:pos x="T4" y="T5"/>
                </a:cxn>
                <a:cxn ang="0">
                  <a:pos x="T6" y="T7"/>
                </a:cxn>
                <a:cxn ang="0">
                  <a:pos x="T8" y="T9"/>
                </a:cxn>
              </a:cxnLst>
              <a:rect l="0" t="0" r="r" b="b"/>
              <a:pathLst>
                <a:path w="7" h="7">
                  <a:moveTo>
                    <a:pt x="7" y="7"/>
                  </a:moveTo>
                  <a:cubicBezTo>
                    <a:pt x="6" y="6"/>
                    <a:pt x="5" y="6"/>
                    <a:pt x="5" y="6"/>
                  </a:cubicBezTo>
                  <a:cubicBezTo>
                    <a:pt x="0" y="4"/>
                    <a:pt x="0" y="4"/>
                    <a:pt x="4" y="0"/>
                  </a:cubicBezTo>
                  <a:cubicBezTo>
                    <a:pt x="4" y="0"/>
                    <a:pt x="5" y="0"/>
                    <a:pt x="5" y="0"/>
                  </a:cubicBezTo>
                  <a:cubicBezTo>
                    <a:pt x="5" y="2"/>
                    <a:pt x="6" y="4"/>
                    <a:pt x="7" y="7"/>
                  </a:cubicBezTo>
                  <a:close/>
                </a:path>
              </a:pathLst>
            </a:custGeom>
            <a:solidFill>
              <a:srgbClr val="2E0E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 name="Freeform 18">
              <a:extLst>
                <a:ext uri="{FF2B5EF4-FFF2-40B4-BE49-F238E27FC236}">
                  <a16:creationId xmlns:a16="http://schemas.microsoft.com/office/drawing/2014/main" id="{FB4903FB-CA9A-FC08-4C67-F8999F5F7EF4}"/>
                </a:ext>
              </a:extLst>
            </p:cNvPr>
            <p:cNvSpPr/>
            <p:nvPr/>
          </p:nvSpPr>
          <p:spPr bwMode="auto">
            <a:xfrm>
              <a:off x="4529138" y="2074863"/>
              <a:ext cx="90488" cy="4763"/>
            </a:xfrm>
            <a:custGeom>
              <a:avLst/>
              <a:gdLst>
                <a:gd name="T0" fmla="*/ 0 w 24"/>
                <a:gd name="T1" fmla="*/ 0 h 1"/>
                <a:gd name="T2" fmla="*/ 24 w 24"/>
                <a:gd name="T3" fmla="*/ 0 h 1"/>
                <a:gd name="T4" fmla="*/ 0 w 24"/>
                <a:gd name="T5" fmla="*/ 0 h 1"/>
              </a:gdLst>
              <a:ahLst/>
              <a:cxnLst>
                <a:cxn ang="0">
                  <a:pos x="T0" y="T1"/>
                </a:cxn>
                <a:cxn ang="0">
                  <a:pos x="T2" y="T3"/>
                </a:cxn>
                <a:cxn ang="0">
                  <a:pos x="T4" y="T5"/>
                </a:cxn>
              </a:cxnLst>
              <a:rect l="0" t="0" r="r" b="b"/>
              <a:pathLst>
                <a:path w="24" h="1">
                  <a:moveTo>
                    <a:pt x="0" y="0"/>
                  </a:moveTo>
                  <a:cubicBezTo>
                    <a:pt x="8" y="0"/>
                    <a:pt x="16" y="0"/>
                    <a:pt x="24" y="0"/>
                  </a:cubicBezTo>
                  <a:cubicBezTo>
                    <a:pt x="16" y="1"/>
                    <a:pt x="8" y="1"/>
                    <a:pt x="0" y="0"/>
                  </a:cubicBezTo>
                  <a:close/>
                </a:path>
              </a:pathLst>
            </a:custGeom>
            <a:solidFill>
              <a:srgbClr val="3E1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 name="Freeform 19">
              <a:extLst>
                <a:ext uri="{FF2B5EF4-FFF2-40B4-BE49-F238E27FC236}">
                  <a16:creationId xmlns:a16="http://schemas.microsoft.com/office/drawing/2014/main" id="{587D7478-F7E3-A734-1800-DE57862AC630}"/>
                </a:ext>
              </a:extLst>
            </p:cNvPr>
            <p:cNvSpPr/>
            <p:nvPr/>
          </p:nvSpPr>
          <p:spPr bwMode="auto">
            <a:xfrm>
              <a:off x="4943475" y="1811338"/>
              <a:ext cx="61913" cy="52388"/>
            </a:xfrm>
            <a:custGeom>
              <a:avLst/>
              <a:gdLst>
                <a:gd name="T0" fmla="*/ 13 w 16"/>
                <a:gd name="T1" fmla="*/ 7 h 14"/>
                <a:gd name="T2" fmla="*/ 5 w 16"/>
                <a:gd name="T3" fmla="*/ 12 h 14"/>
                <a:gd name="T4" fmla="*/ 1 w 16"/>
                <a:gd name="T5" fmla="*/ 12 h 14"/>
                <a:gd name="T6" fmla="*/ 3 w 16"/>
                <a:gd name="T7" fmla="*/ 9 h 14"/>
                <a:gd name="T8" fmla="*/ 3 w 16"/>
                <a:gd name="T9" fmla="*/ 3 h 14"/>
                <a:gd name="T10" fmla="*/ 2 w 16"/>
                <a:gd name="T11" fmla="*/ 1 h 14"/>
                <a:gd name="T12" fmla="*/ 4 w 16"/>
                <a:gd name="T13" fmla="*/ 1 h 14"/>
                <a:gd name="T14" fmla="*/ 16 w 16"/>
                <a:gd name="T15" fmla="*/ 3 h 14"/>
                <a:gd name="T16" fmla="*/ 13 w 16"/>
                <a:gd name="T17"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4">
                  <a:moveTo>
                    <a:pt x="13" y="7"/>
                  </a:moveTo>
                  <a:cubicBezTo>
                    <a:pt x="10" y="7"/>
                    <a:pt x="8" y="11"/>
                    <a:pt x="5" y="12"/>
                  </a:cubicBezTo>
                  <a:cubicBezTo>
                    <a:pt x="4" y="12"/>
                    <a:pt x="2" y="14"/>
                    <a:pt x="1" y="12"/>
                  </a:cubicBezTo>
                  <a:cubicBezTo>
                    <a:pt x="0" y="11"/>
                    <a:pt x="2" y="10"/>
                    <a:pt x="3" y="9"/>
                  </a:cubicBezTo>
                  <a:cubicBezTo>
                    <a:pt x="5" y="7"/>
                    <a:pt x="5" y="5"/>
                    <a:pt x="3" y="3"/>
                  </a:cubicBezTo>
                  <a:cubicBezTo>
                    <a:pt x="2" y="2"/>
                    <a:pt x="1" y="1"/>
                    <a:pt x="2" y="1"/>
                  </a:cubicBezTo>
                  <a:cubicBezTo>
                    <a:pt x="3" y="0"/>
                    <a:pt x="3" y="0"/>
                    <a:pt x="4" y="1"/>
                  </a:cubicBezTo>
                  <a:cubicBezTo>
                    <a:pt x="8" y="3"/>
                    <a:pt x="12" y="3"/>
                    <a:pt x="16" y="3"/>
                  </a:cubicBezTo>
                  <a:cubicBezTo>
                    <a:pt x="15" y="5"/>
                    <a:pt x="15" y="6"/>
                    <a:pt x="13" y="7"/>
                  </a:cubicBezTo>
                  <a:close/>
                </a:path>
              </a:pathLst>
            </a:custGeom>
            <a:solidFill>
              <a:srgbClr val="2E0E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 name="Freeform 20">
              <a:extLst>
                <a:ext uri="{FF2B5EF4-FFF2-40B4-BE49-F238E27FC236}">
                  <a16:creationId xmlns:a16="http://schemas.microsoft.com/office/drawing/2014/main" id="{3BA4FA7A-3D96-EDA1-3179-7AF26B4F7B43}"/>
                </a:ext>
              </a:extLst>
            </p:cNvPr>
            <p:cNvSpPr/>
            <p:nvPr/>
          </p:nvSpPr>
          <p:spPr bwMode="auto">
            <a:xfrm>
              <a:off x="4997450" y="1414463"/>
              <a:ext cx="68263" cy="142875"/>
            </a:xfrm>
            <a:custGeom>
              <a:avLst/>
              <a:gdLst>
                <a:gd name="T0" fmla="*/ 18 w 18"/>
                <a:gd name="T1" fmla="*/ 38 h 38"/>
                <a:gd name="T2" fmla="*/ 12 w 18"/>
                <a:gd name="T3" fmla="*/ 31 h 38"/>
                <a:gd name="T4" fmla="*/ 13 w 18"/>
                <a:gd name="T5" fmla="*/ 21 h 38"/>
                <a:gd name="T6" fmla="*/ 12 w 18"/>
                <a:gd name="T7" fmla="*/ 16 h 38"/>
                <a:gd name="T8" fmla="*/ 7 w 18"/>
                <a:gd name="T9" fmla="*/ 21 h 38"/>
                <a:gd name="T10" fmla="*/ 8 w 18"/>
                <a:gd name="T11" fmla="*/ 29 h 38"/>
                <a:gd name="T12" fmla="*/ 3 w 18"/>
                <a:gd name="T13" fmla="*/ 24 h 38"/>
                <a:gd name="T14" fmla="*/ 2 w 18"/>
                <a:gd name="T15" fmla="*/ 19 h 38"/>
                <a:gd name="T16" fmla="*/ 10 w 18"/>
                <a:gd name="T17" fmla="*/ 0 h 38"/>
                <a:gd name="T18" fmla="*/ 18 w 18"/>
                <a:gd name="T19"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38">
                  <a:moveTo>
                    <a:pt x="18" y="38"/>
                  </a:moveTo>
                  <a:cubicBezTo>
                    <a:pt x="12" y="38"/>
                    <a:pt x="11" y="37"/>
                    <a:pt x="12" y="31"/>
                  </a:cubicBezTo>
                  <a:cubicBezTo>
                    <a:pt x="13" y="28"/>
                    <a:pt x="13" y="24"/>
                    <a:pt x="13" y="21"/>
                  </a:cubicBezTo>
                  <a:cubicBezTo>
                    <a:pt x="13" y="19"/>
                    <a:pt x="15" y="16"/>
                    <a:pt x="12" y="16"/>
                  </a:cubicBezTo>
                  <a:cubicBezTo>
                    <a:pt x="9" y="16"/>
                    <a:pt x="7" y="18"/>
                    <a:pt x="7" y="21"/>
                  </a:cubicBezTo>
                  <a:cubicBezTo>
                    <a:pt x="7" y="24"/>
                    <a:pt x="9" y="26"/>
                    <a:pt x="8" y="29"/>
                  </a:cubicBezTo>
                  <a:cubicBezTo>
                    <a:pt x="6" y="27"/>
                    <a:pt x="4" y="26"/>
                    <a:pt x="3" y="24"/>
                  </a:cubicBezTo>
                  <a:cubicBezTo>
                    <a:pt x="2" y="22"/>
                    <a:pt x="0" y="20"/>
                    <a:pt x="2" y="19"/>
                  </a:cubicBezTo>
                  <a:cubicBezTo>
                    <a:pt x="7" y="14"/>
                    <a:pt x="8" y="7"/>
                    <a:pt x="10" y="0"/>
                  </a:cubicBezTo>
                  <a:cubicBezTo>
                    <a:pt x="15" y="12"/>
                    <a:pt x="18" y="25"/>
                    <a:pt x="18" y="38"/>
                  </a:cubicBezTo>
                  <a:close/>
                </a:path>
              </a:pathLst>
            </a:custGeom>
            <a:solidFill>
              <a:srgbClr val="2E0E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 name="Freeform 21">
              <a:extLst>
                <a:ext uri="{FF2B5EF4-FFF2-40B4-BE49-F238E27FC236}">
                  <a16:creationId xmlns:a16="http://schemas.microsoft.com/office/drawing/2014/main" id="{D63B0704-27E7-10D8-66D4-CCDF3F04101B}"/>
                </a:ext>
              </a:extLst>
            </p:cNvPr>
            <p:cNvSpPr/>
            <p:nvPr/>
          </p:nvSpPr>
          <p:spPr bwMode="auto">
            <a:xfrm>
              <a:off x="4786313" y="1149350"/>
              <a:ext cx="161925" cy="128588"/>
            </a:xfrm>
            <a:custGeom>
              <a:avLst/>
              <a:gdLst>
                <a:gd name="T0" fmla="*/ 43 w 43"/>
                <a:gd name="T1" fmla="*/ 30 h 34"/>
                <a:gd name="T2" fmla="*/ 36 w 43"/>
                <a:gd name="T3" fmla="*/ 30 h 34"/>
                <a:gd name="T4" fmla="*/ 14 w 43"/>
                <a:gd name="T5" fmla="*/ 11 h 34"/>
                <a:gd name="T6" fmla="*/ 11 w 43"/>
                <a:gd name="T7" fmla="*/ 8 h 34"/>
                <a:gd name="T8" fmla="*/ 8 w 43"/>
                <a:gd name="T9" fmla="*/ 5 h 34"/>
                <a:gd name="T10" fmla="*/ 4 w 43"/>
                <a:gd name="T11" fmla="*/ 7 h 34"/>
                <a:gd name="T12" fmla="*/ 1 w 43"/>
                <a:gd name="T13" fmla="*/ 9 h 34"/>
                <a:gd name="T14" fmla="*/ 2 w 43"/>
                <a:gd name="T15" fmla="*/ 5 h 34"/>
                <a:gd name="T16" fmla="*/ 4 w 43"/>
                <a:gd name="T17" fmla="*/ 0 h 34"/>
                <a:gd name="T18" fmla="*/ 43 w 43"/>
                <a:gd name="T19" fmla="*/ 3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34">
                  <a:moveTo>
                    <a:pt x="43" y="30"/>
                  </a:moveTo>
                  <a:cubicBezTo>
                    <a:pt x="40" y="34"/>
                    <a:pt x="38" y="33"/>
                    <a:pt x="36" y="30"/>
                  </a:cubicBezTo>
                  <a:cubicBezTo>
                    <a:pt x="32" y="20"/>
                    <a:pt x="23" y="16"/>
                    <a:pt x="14" y="11"/>
                  </a:cubicBezTo>
                  <a:cubicBezTo>
                    <a:pt x="12" y="10"/>
                    <a:pt x="11" y="10"/>
                    <a:pt x="11" y="8"/>
                  </a:cubicBezTo>
                  <a:cubicBezTo>
                    <a:pt x="11" y="6"/>
                    <a:pt x="10" y="5"/>
                    <a:pt x="8" y="5"/>
                  </a:cubicBezTo>
                  <a:cubicBezTo>
                    <a:pt x="6" y="4"/>
                    <a:pt x="5" y="5"/>
                    <a:pt x="4" y="7"/>
                  </a:cubicBezTo>
                  <a:cubicBezTo>
                    <a:pt x="3" y="8"/>
                    <a:pt x="3" y="11"/>
                    <a:pt x="1" y="9"/>
                  </a:cubicBezTo>
                  <a:cubicBezTo>
                    <a:pt x="0" y="8"/>
                    <a:pt x="1" y="6"/>
                    <a:pt x="2" y="5"/>
                  </a:cubicBezTo>
                  <a:cubicBezTo>
                    <a:pt x="3" y="4"/>
                    <a:pt x="5" y="2"/>
                    <a:pt x="4" y="0"/>
                  </a:cubicBezTo>
                  <a:cubicBezTo>
                    <a:pt x="19" y="8"/>
                    <a:pt x="32" y="18"/>
                    <a:pt x="43" y="30"/>
                  </a:cubicBezTo>
                  <a:close/>
                </a:path>
              </a:pathLst>
            </a:custGeom>
            <a:solidFill>
              <a:srgbClr val="2E0E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 name="Freeform 22">
              <a:extLst>
                <a:ext uri="{FF2B5EF4-FFF2-40B4-BE49-F238E27FC236}">
                  <a16:creationId xmlns:a16="http://schemas.microsoft.com/office/drawing/2014/main" id="{1EE32F0B-1F18-3D1B-33FB-C795BDE9E0E4}"/>
                </a:ext>
              </a:extLst>
            </p:cNvPr>
            <p:cNvSpPr/>
            <p:nvPr/>
          </p:nvSpPr>
          <p:spPr bwMode="auto">
            <a:xfrm>
              <a:off x="4146550" y="1168400"/>
              <a:ext cx="876300" cy="842963"/>
            </a:xfrm>
            <a:custGeom>
              <a:avLst/>
              <a:gdLst>
                <a:gd name="T0" fmla="*/ 229 w 232"/>
                <a:gd name="T1" fmla="*/ 121 h 223"/>
                <a:gd name="T2" fmla="*/ 229 w 232"/>
                <a:gd name="T3" fmla="*/ 139 h 223"/>
                <a:gd name="T4" fmla="*/ 228 w 232"/>
                <a:gd name="T5" fmla="*/ 150 h 223"/>
                <a:gd name="T6" fmla="*/ 224 w 232"/>
                <a:gd name="T7" fmla="*/ 137 h 223"/>
                <a:gd name="T8" fmla="*/ 220 w 232"/>
                <a:gd name="T9" fmla="*/ 135 h 223"/>
                <a:gd name="T10" fmla="*/ 218 w 232"/>
                <a:gd name="T11" fmla="*/ 143 h 223"/>
                <a:gd name="T12" fmla="*/ 206 w 232"/>
                <a:gd name="T13" fmla="*/ 172 h 223"/>
                <a:gd name="T14" fmla="*/ 197 w 232"/>
                <a:gd name="T15" fmla="*/ 184 h 223"/>
                <a:gd name="T16" fmla="*/ 177 w 232"/>
                <a:gd name="T17" fmla="*/ 200 h 223"/>
                <a:gd name="T18" fmla="*/ 170 w 232"/>
                <a:gd name="T19" fmla="*/ 206 h 223"/>
                <a:gd name="T20" fmla="*/ 154 w 232"/>
                <a:gd name="T21" fmla="*/ 215 h 223"/>
                <a:gd name="T22" fmla="*/ 138 w 232"/>
                <a:gd name="T23" fmla="*/ 217 h 223"/>
                <a:gd name="T24" fmla="*/ 136 w 232"/>
                <a:gd name="T25" fmla="*/ 220 h 223"/>
                <a:gd name="T26" fmla="*/ 113 w 232"/>
                <a:gd name="T27" fmla="*/ 220 h 223"/>
                <a:gd name="T28" fmla="*/ 92 w 232"/>
                <a:gd name="T29" fmla="*/ 220 h 223"/>
                <a:gd name="T30" fmla="*/ 83 w 232"/>
                <a:gd name="T31" fmla="*/ 223 h 223"/>
                <a:gd name="T32" fmla="*/ 82 w 232"/>
                <a:gd name="T33" fmla="*/ 219 h 223"/>
                <a:gd name="T34" fmla="*/ 81 w 232"/>
                <a:gd name="T35" fmla="*/ 215 h 223"/>
                <a:gd name="T36" fmla="*/ 67 w 232"/>
                <a:gd name="T37" fmla="*/ 210 h 223"/>
                <a:gd name="T38" fmla="*/ 52 w 232"/>
                <a:gd name="T39" fmla="*/ 206 h 223"/>
                <a:gd name="T40" fmla="*/ 44 w 232"/>
                <a:gd name="T41" fmla="*/ 206 h 223"/>
                <a:gd name="T42" fmla="*/ 43 w 232"/>
                <a:gd name="T43" fmla="*/ 197 h 223"/>
                <a:gd name="T44" fmla="*/ 25 w 232"/>
                <a:gd name="T45" fmla="*/ 178 h 223"/>
                <a:gd name="T46" fmla="*/ 18 w 232"/>
                <a:gd name="T47" fmla="*/ 171 h 223"/>
                <a:gd name="T48" fmla="*/ 7 w 232"/>
                <a:gd name="T49" fmla="*/ 138 h 223"/>
                <a:gd name="T50" fmla="*/ 3 w 232"/>
                <a:gd name="T51" fmla="*/ 120 h 223"/>
                <a:gd name="T52" fmla="*/ 4 w 232"/>
                <a:gd name="T53" fmla="*/ 91 h 223"/>
                <a:gd name="T54" fmla="*/ 12 w 232"/>
                <a:gd name="T55" fmla="*/ 69 h 223"/>
                <a:gd name="T56" fmla="*/ 10 w 232"/>
                <a:gd name="T57" fmla="*/ 61 h 223"/>
                <a:gd name="T58" fmla="*/ 31 w 232"/>
                <a:gd name="T59" fmla="*/ 39 h 223"/>
                <a:gd name="T60" fmla="*/ 42 w 232"/>
                <a:gd name="T61" fmla="*/ 26 h 223"/>
                <a:gd name="T62" fmla="*/ 51 w 232"/>
                <a:gd name="T63" fmla="*/ 18 h 223"/>
                <a:gd name="T64" fmla="*/ 81 w 232"/>
                <a:gd name="T65" fmla="*/ 5 h 223"/>
                <a:gd name="T66" fmla="*/ 132 w 232"/>
                <a:gd name="T67" fmla="*/ 2 h 223"/>
                <a:gd name="T68" fmla="*/ 151 w 232"/>
                <a:gd name="T69" fmla="*/ 4 h 223"/>
                <a:gd name="T70" fmla="*/ 154 w 232"/>
                <a:gd name="T71" fmla="*/ 6 h 223"/>
                <a:gd name="T72" fmla="*/ 177 w 232"/>
                <a:gd name="T73" fmla="*/ 20 h 223"/>
                <a:gd name="T74" fmla="*/ 187 w 232"/>
                <a:gd name="T75" fmla="*/ 27 h 223"/>
                <a:gd name="T76" fmla="*/ 199 w 232"/>
                <a:gd name="T77" fmla="*/ 32 h 223"/>
                <a:gd name="T78" fmla="*/ 213 w 232"/>
                <a:gd name="T79" fmla="*/ 33 h 223"/>
                <a:gd name="T80" fmla="*/ 220 w 232"/>
                <a:gd name="T81" fmla="*/ 41 h 223"/>
                <a:gd name="T82" fmla="*/ 220 w 232"/>
                <a:gd name="T83" fmla="*/ 48 h 223"/>
                <a:gd name="T84" fmla="*/ 213 w 232"/>
                <a:gd name="T85" fmla="*/ 38 h 223"/>
                <a:gd name="T86" fmla="*/ 198 w 232"/>
                <a:gd name="T87" fmla="*/ 40 h 223"/>
                <a:gd name="T88" fmla="*/ 215 w 232"/>
                <a:gd name="T89" fmla="*/ 68 h 223"/>
                <a:gd name="T90" fmla="*/ 224 w 232"/>
                <a:gd name="T91" fmla="*/ 122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31" h="223">
                  <a:moveTo>
                    <a:pt x="224" y="122"/>
                  </a:moveTo>
                  <a:cubicBezTo>
                    <a:pt x="226" y="121"/>
                    <a:pt x="227" y="119"/>
                    <a:pt x="229" y="121"/>
                  </a:cubicBezTo>
                  <a:cubicBezTo>
                    <a:pt x="232" y="124"/>
                    <a:pt x="232" y="127"/>
                    <a:pt x="230" y="129"/>
                  </a:cubicBezTo>
                  <a:cubicBezTo>
                    <a:pt x="227" y="133"/>
                    <a:pt x="224" y="135"/>
                    <a:pt x="229" y="139"/>
                  </a:cubicBezTo>
                  <a:cubicBezTo>
                    <a:pt x="231" y="141"/>
                    <a:pt x="230" y="145"/>
                    <a:pt x="230" y="148"/>
                  </a:cubicBezTo>
                  <a:cubicBezTo>
                    <a:pt x="230" y="149"/>
                    <a:pt x="229" y="150"/>
                    <a:pt x="228" y="150"/>
                  </a:cubicBezTo>
                  <a:cubicBezTo>
                    <a:pt x="227" y="150"/>
                    <a:pt x="226" y="149"/>
                    <a:pt x="226" y="148"/>
                  </a:cubicBezTo>
                  <a:cubicBezTo>
                    <a:pt x="225" y="145"/>
                    <a:pt x="224" y="141"/>
                    <a:pt x="224" y="137"/>
                  </a:cubicBezTo>
                  <a:cubicBezTo>
                    <a:pt x="224" y="134"/>
                    <a:pt x="224" y="131"/>
                    <a:pt x="224" y="128"/>
                  </a:cubicBezTo>
                  <a:cubicBezTo>
                    <a:pt x="220" y="129"/>
                    <a:pt x="221" y="133"/>
                    <a:pt x="220" y="135"/>
                  </a:cubicBezTo>
                  <a:cubicBezTo>
                    <a:pt x="220" y="138"/>
                    <a:pt x="220" y="140"/>
                    <a:pt x="218" y="142"/>
                  </a:cubicBezTo>
                  <a:cubicBezTo>
                    <a:pt x="218" y="143"/>
                    <a:pt x="218" y="143"/>
                    <a:pt x="218" y="143"/>
                  </a:cubicBezTo>
                  <a:cubicBezTo>
                    <a:pt x="222" y="150"/>
                    <a:pt x="214" y="152"/>
                    <a:pt x="213" y="156"/>
                  </a:cubicBezTo>
                  <a:cubicBezTo>
                    <a:pt x="211" y="161"/>
                    <a:pt x="206" y="166"/>
                    <a:pt x="206" y="172"/>
                  </a:cubicBezTo>
                  <a:cubicBezTo>
                    <a:pt x="206" y="173"/>
                    <a:pt x="206" y="174"/>
                    <a:pt x="205" y="174"/>
                  </a:cubicBezTo>
                  <a:cubicBezTo>
                    <a:pt x="200" y="176"/>
                    <a:pt x="198" y="179"/>
                    <a:pt x="197" y="184"/>
                  </a:cubicBezTo>
                  <a:cubicBezTo>
                    <a:pt x="196" y="186"/>
                    <a:pt x="194" y="187"/>
                    <a:pt x="192" y="189"/>
                  </a:cubicBezTo>
                  <a:cubicBezTo>
                    <a:pt x="187" y="192"/>
                    <a:pt x="182" y="196"/>
                    <a:pt x="177" y="200"/>
                  </a:cubicBezTo>
                  <a:cubicBezTo>
                    <a:pt x="176" y="200"/>
                    <a:pt x="175" y="201"/>
                    <a:pt x="175" y="202"/>
                  </a:cubicBezTo>
                  <a:cubicBezTo>
                    <a:pt x="174" y="206"/>
                    <a:pt x="172" y="205"/>
                    <a:pt x="170" y="206"/>
                  </a:cubicBezTo>
                  <a:cubicBezTo>
                    <a:pt x="165" y="207"/>
                    <a:pt x="158" y="208"/>
                    <a:pt x="155" y="214"/>
                  </a:cubicBezTo>
                  <a:cubicBezTo>
                    <a:pt x="155" y="215"/>
                    <a:pt x="154" y="215"/>
                    <a:pt x="154" y="215"/>
                  </a:cubicBezTo>
                  <a:cubicBezTo>
                    <a:pt x="151" y="213"/>
                    <a:pt x="148" y="214"/>
                    <a:pt x="146" y="215"/>
                  </a:cubicBezTo>
                  <a:cubicBezTo>
                    <a:pt x="143" y="216"/>
                    <a:pt x="140" y="217"/>
                    <a:pt x="138" y="217"/>
                  </a:cubicBezTo>
                  <a:cubicBezTo>
                    <a:pt x="138" y="220"/>
                    <a:pt x="140" y="218"/>
                    <a:pt x="141" y="220"/>
                  </a:cubicBezTo>
                  <a:cubicBezTo>
                    <a:pt x="140" y="220"/>
                    <a:pt x="138" y="222"/>
                    <a:pt x="136" y="220"/>
                  </a:cubicBezTo>
                  <a:cubicBezTo>
                    <a:pt x="134" y="218"/>
                    <a:pt x="130" y="218"/>
                    <a:pt x="128" y="219"/>
                  </a:cubicBezTo>
                  <a:cubicBezTo>
                    <a:pt x="123" y="222"/>
                    <a:pt x="118" y="222"/>
                    <a:pt x="113" y="220"/>
                  </a:cubicBezTo>
                  <a:cubicBezTo>
                    <a:pt x="108" y="219"/>
                    <a:pt x="103" y="220"/>
                    <a:pt x="98" y="220"/>
                  </a:cubicBezTo>
                  <a:cubicBezTo>
                    <a:pt x="96" y="220"/>
                    <a:pt x="94" y="220"/>
                    <a:pt x="92" y="220"/>
                  </a:cubicBezTo>
                  <a:cubicBezTo>
                    <a:pt x="90" y="219"/>
                    <a:pt x="88" y="219"/>
                    <a:pt x="87" y="221"/>
                  </a:cubicBezTo>
                  <a:cubicBezTo>
                    <a:pt x="86" y="223"/>
                    <a:pt x="85" y="223"/>
                    <a:pt x="83" y="223"/>
                  </a:cubicBezTo>
                  <a:cubicBezTo>
                    <a:pt x="82" y="223"/>
                    <a:pt x="80" y="223"/>
                    <a:pt x="80" y="222"/>
                  </a:cubicBezTo>
                  <a:cubicBezTo>
                    <a:pt x="79" y="220"/>
                    <a:pt x="81" y="220"/>
                    <a:pt x="82" y="219"/>
                  </a:cubicBezTo>
                  <a:cubicBezTo>
                    <a:pt x="83" y="219"/>
                    <a:pt x="84" y="219"/>
                    <a:pt x="84" y="217"/>
                  </a:cubicBezTo>
                  <a:cubicBezTo>
                    <a:pt x="83" y="216"/>
                    <a:pt x="82" y="215"/>
                    <a:pt x="81" y="215"/>
                  </a:cubicBezTo>
                  <a:cubicBezTo>
                    <a:pt x="80" y="215"/>
                    <a:pt x="78" y="214"/>
                    <a:pt x="77" y="214"/>
                  </a:cubicBezTo>
                  <a:cubicBezTo>
                    <a:pt x="73" y="213"/>
                    <a:pt x="70" y="213"/>
                    <a:pt x="67" y="210"/>
                  </a:cubicBezTo>
                  <a:cubicBezTo>
                    <a:pt x="64" y="206"/>
                    <a:pt x="58" y="208"/>
                    <a:pt x="55" y="204"/>
                  </a:cubicBezTo>
                  <a:cubicBezTo>
                    <a:pt x="54" y="204"/>
                    <a:pt x="53" y="204"/>
                    <a:pt x="52" y="206"/>
                  </a:cubicBezTo>
                  <a:cubicBezTo>
                    <a:pt x="50" y="211"/>
                    <a:pt x="46" y="208"/>
                    <a:pt x="43" y="207"/>
                  </a:cubicBezTo>
                  <a:cubicBezTo>
                    <a:pt x="43" y="206"/>
                    <a:pt x="44" y="206"/>
                    <a:pt x="44" y="206"/>
                  </a:cubicBezTo>
                  <a:cubicBezTo>
                    <a:pt x="46" y="205"/>
                    <a:pt x="50" y="204"/>
                    <a:pt x="50" y="202"/>
                  </a:cubicBezTo>
                  <a:cubicBezTo>
                    <a:pt x="49" y="200"/>
                    <a:pt x="46" y="198"/>
                    <a:pt x="43" y="197"/>
                  </a:cubicBezTo>
                  <a:cubicBezTo>
                    <a:pt x="38" y="194"/>
                    <a:pt x="35" y="191"/>
                    <a:pt x="31" y="188"/>
                  </a:cubicBezTo>
                  <a:cubicBezTo>
                    <a:pt x="27" y="185"/>
                    <a:pt x="26" y="182"/>
                    <a:pt x="25" y="178"/>
                  </a:cubicBezTo>
                  <a:cubicBezTo>
                    <a:pt x="24" y="175"/>
                    <a:pt x="24" y="172"/>
                    <a:pt x="20" y="173"/>
                  </a:cubicBezTo>
                  <a:cubicBezTo>
                    <a:pt x="19" y="173"/>
                    <a:pt x="18" y="172"/>
                    <a:pt x="18" y="171"/>
                  </a:cubicBezTo>
                  <a:cubicBezTo>
                    <a:pt x="17" y="165"/>
                    <a:pt x="13" y="160"/>
                    <a:pt x="11" y="154"/>
                  </a:cubicBezTo>
                  <a:cubicBezTo>
                    <a:pt x="9" y="149"/>
                    <a:pt x="7" y="143"/>
                    <a:pt x="7" y="138"/>
                  </a:cubicBezTo>
                  <a:cubicBezTo>
                    <a:pt x="6" y="134"/>
                    <a:pt x="5" y="130"/>
                    <a:pt x="4" y="127"/>
                  </a:cubicBezTo>
                  <a:cubicBezTo>
                    <a:pt x="3" y="125"/>
                    <a:pt x="3" y="122"/>
                    <a:pt x="3" y="120"/>
                  </a:cubicBezTo>
                  <a:cubicBezTo>
                    <a:pt x="4" y="114"/>
                    <a:pt x="4" y="108"/>
                    <a:pt x="2" y="102"/>
                  </a:cubicBezTo>
                  <a:cubicBezTo>
                    <a:pt x="1" y="99"/>
                    <a:pt x="0" y="94"/>
                    <a:pt x="4" y="91"/>
                  </a:cubicBezTo>
                  <a:cubicBezTo>
                    <a:pt x="6" y="90"/>
                    <a:pt x="6" y="88"/>
                    <a:pt x="6" y="86"/>
                  </a:cubicBezTo>
                  <a:cubicBezTo>
                    <a:pt x="7" y="80"/>
                    <a:pt x="9" y="75"/>
                    <a:pt x="12" y="69"/>
                  </a:cubicBezTo>
                  <a:cubicBezTo>
                    <a:pt x="12" y="67"/>
                    <a:pt x="13" y="65"/>
                    <a:pt x="10" y="65"/>
                  </a:cubicBezTo>
                  <a:cubicBezTo>
                    <a:pt x="8" y="64"/>
                    <a:pt x="8" y="62"/>
                    <a:pt x="10" y="61"/>
                  </a:cubicBezTo>
                  <a:cubicBezTo>
                    <a:pt x="15" y="59"/>
                    <a:pt x="18" y="55"/>
                    <a:pt x="21" y="50"/>
                  </a:cubicBezTo>
                  <a:cubicBezTo>
                    <a:pt x="24" y="46"/>
                    <a:pt x="26" y="42"/>
                    <a:pt x="31" y="39"/>
                  </a:cubicBezTo>
                  <a:cubicBezTo>
                    <a:pt x="33" y="37"/>
                    <a:pt x="31" y="34"/>
                    <a:pt x="34" y="32"/>
                  </a:cubicBezTo>
                  <a:cubicBezTo>
                    <a:pt x="37" y="30"/>
                    <a:pt x="39" y="27"/>
                    <a:pt x="42" y="26"/>
                  </a:cubicBezTo>
                  <a:cubicBezTo>
                    <a:pt x="45" y="26"/>
                    <a:pt x="45" y="24"/>
                    <a:pt x="46" y="22"/>
                  </a:cubicBezTo>
                  <a:cubicBezTo>
                    <a:pt x="47" y="19"/>
                    <a:pt x="48" y="17"/>
                    <a:pt x="51" y="18"/>
                  </a:cubicBezTo>
                  <a:cubicBezTo>
                    <a:pt x="53" y="18"/>
                    <a:pt x="54" y="17"/>
                    <a:pt x="55" y="16"/>
                  </a:cubicBezTo>
                  <a:cubicBezTo>
                    <a:pt x="62" y="9"/>
                    <a:pt x="72" y="8"/>
                    <a:pt x="81" y="5"/>
                  </a:cubicBezTo>
                  <a:cubicBezTo>
                    <a:pt x="88" y="3"/>
                    <a:pt x="94" y="2"/>
                    <a:pt x="101" y="1"/>
                  </a:cubicBezTo>
                  <a:cubicBezTo>
                    <a:pt x="111" y="0"/>
                    <a:pt x="122" y="0"/>
                    <a:pt x="132" y="2"/>
                  </a:cubicBezTo>
                  <a:cubicBezTo>
                    <a:pt x="136" y="3"/>
                    <a:pt x="141" y="3"/>
                    <a:pt x="146" y="5"/>
                  </a:cubicBezTo>
                  <a:cubicBezTo>
                    <a:pt x="148" y="7"/>
                    <a:pt x="149" y="6"/>
                    <a:pt x="151" y="4"/>
                  </a:cubicBezTo>
                  <a:cubicBezTo>
                    <a:pt x="152" y="3"/>
                    <a:pt x="153" y="3"/>
                    <a:pt x="153" y="4"/>
                  </a:cubicBezTo>
                  <a:cubicBezTo>
                    <a:pt x="155" y="4"/>
                    <a:pt x="154" y="5"/>
                    <a:pt x="154" y="6"/>
                  </a:cubicBezTo>
                  <a:cubicBezTo>
                    <a:pt x="152" y="9"/>
                    <a:pt x="154" y="9"/>
                    <a:pt x="156" y="10"/>
                  </a:cubicBezTo>
                  <a:cubicBezTo>
                    <a:pt x="163" y="13"/>
                    <a:pt x="170" y="17"/>
                    <a:pt x="177" y="20"/>
                  </a:cubicBezTo>
                  <a:cubicBezTo>
                    <a:pt x="179" y="21"/>
                    <a:pt x="180" y="22"/>
                    <a:pt x="181" y="23"/>
                  </a:cubicBezTo>
                  <a:cubicBezTo>
                    <a:pt x="183" y="25"/>
                    <a:pt x="184" y="27"/>
                    <a:pt x="187" y="27"/>
                  </a:cubicBezTo>
                  <a:cubicBezTo>
                    <a:pt x="189" y="27"/>
                    <a:pt x="189" y="28"/>
                    <a:pt x="190" y="30"/>
                  </a:cubicBezTo>
                  <a:cubicBezTo>
                    <a:pt x="192" y="35"/>
                    <a:pt x="194" y="36"/>
                    <a:pt x="199" y="32"/>
                  </a:cubicBezTo>
                  <a:cubicBezTo>
                    <a:pt x="201" y="31"/>
                    <a:pt x="203" y="31"/>
                    <a:pt x="205" y="32"/>
                  </a:cubicBezTo>
                  <a:cubicBezTo>
                    <a:pt x="207" y="33"/>
                    <a:pt x="210" y="33"/>
                    <a:pt x="213" y="33"/>
                  </a:cubicBezTo>
                  <a:cubicBezTo>
                    <a:pt x="214" y="32"/>
                    <a:pt x="215" y="33"/>
                    <a:pt x="215" y="34"/>
                  </a:cubicBezTo>
                  <a:cubicBezTo>
                    <a:pt x="215" y="38"/>
                    <a:pt x="217" y="40"/>
                    <a:pt x="220" y="41"/>
                  </a:cubicBezTo>
                  <a:cubicBezTo>
                    <a:pt x="223" y="42"/>
                    <a:pt x="222" y="44"/>
                    <a:pt x="222" y="46"/>
                  </a:cubicBezTo>
                  <a:cubicBezTo>
                    <a:pt x="222" y="47"/>
                    <a:pt x="221" y="48"/>
                    <a:pt x="220" y="48"/>
                  </a:cubicBezTo>
                  <a:cubicBezTo>
                    <a:pt x="218" y="48"/>
                    <a:pt x="217" y="47"/>
                    <a:pt x="216" y="45"/>
                  </a:cubicBezTo>
                  <a:cubicBezTo>
                    <a:pt x="215" y="43"/>
                    <a:pt x="214" y="41"/>
                    <a:pt x="213" y="38"/>
                  </a:cubicBezTo>
                  <a:cubicBezTo>
                    <a:pt x="209" y="33"/>
                    <a:pt x="203" y="37"/>
                    <a:pt x="199" y="36"/>
                  </a:cubicBezTo>
                  <a:cubicBezTo>
                    <a:pt x="197" y="36"/>
                    <a:pt x="197" y="39"/>
                    <a:pt x="198" y="40"/>
                  </a:cubicBezTo>
                  <a:cubicBezTo>
                    <a:pt x="204" y="43"/>
                    <a:pt x="205" y="50"/>
                    <a:pt x="207" y="55"/>
                  </a:cubicBezTo>
                  <a:cubicBezTo>
                    <a:pt x="210" y="59"/>
                    <a:pt x="214" y="63"/>
                    <a:pt x="215" y="68"/>
                  </a:cubicBezTo>
                  <a:cubicBezTo>
                    <a:pt x="216" y="77"/>
                    <a:pt x="219" y="85"/>
                    <a:pt x="222" y="93"/>
                  </a:cubicBezTo>
                  <a:cubicBezTo>
                    <a:pt x="225" y="102"/>
                    <a:pt x="223" y="112"/>
                    <a:pt x="224" y="122"/>
                  </a:cubicBezTo>
                  <a:close/>
                </a:path>
              </a:pathLst>
            </a:custGeom>
            <a:solidFill>
              <a:srgbClr val="2E0E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 name="Freeform 23">
              <a:extLst>
                <a:ext uri="{FF2B5EF4-FFF2-40B4-BE49-F238E27FC236}">
                  <a16:creationId xmlns:a16="http://schemas.microsoft.com/office/drawing/2014/main" id="{636B0DD2-DAC9-1472-44AA-3CF3EF1085C5}"/>
                </a:ext>
              </a:extLst>
            </p:cNvPr>
            <p:cNvSpPr/>
            <p:nvPr/>
          </p:nvSpPr>
          <p:spPr bwMode="auto">
            <a:xfrm>
              <a:off x="4891088" y="1882775"/>
              <a:ext cx="52388" cy="41275"/>
            </a:xfrm>
            <a:custGeom>
              <a:avLst/>
              <a:gdLst>
                <a:gd name="T0" fmla="*/ 10 w 14"/>
                <a:gd name="T1" fmla="*/ 10 h 11"/>
                <a:gd name="T2" fmla="*/ 0 w 14"/>
                <a:gd name="T3" fmla="*/ 3 h 11"/>
                <a:gd name="T4" fmla="*/ 3 w 14"/>
                <a:gd name="T5" fmla="*/ 1 h 11"/>
                <a:gd name="T6" fmla="*/ 14 w 14"/>
                <a:gd name="T7" fmla="*/ 2 h 11"/>
                <a:gd name="T8" fmla="*/ 10 w 14"/>
                <a:gd name="T9" fmla="*/ 11 h 11"/>
                <a:gd name="T10" fmla="*/ 10 w 14"/>
                <a:gd name="T11" fmla="*/ 10 h 11"/>
              </a:gdLst>
              <a:ahLst/>
              <a:cxnLst>
                <a:cxn ang="0">
                  <a:pos x="T0" y="T1"/>
                </a:cxn>
                <a:cxn ang="0">
                  <a:pos x="T2" y="T3"/>
                </a:cxn>
                <a:cxn ang="0">
                  <a:pos x="T4" y="T5"/>
                </a:cxn>
                <a:cxn ang="0">
                  <a:pos x="T6" y="T7"/>
                </a:cxn>
                <a:cxn ang="0">
                  <a:pos x="T8" y="T9"/>
                </a:cxn>
                <a:cxn ang="0">
                  <a:pos x="T10" y="T11"/>
                </a:cxn>
              </a:cxnLst>
              <a:rect l="0" t="0" r="r" b="b"/>
              <a:pathLst>
                <a:path w="14" h="11">
                  <a:moveTo>
                    <a:pt x="10" y="10"/>
                  </a:moveTo>
                  <a:cubicBezTo>
                    <a:pt x="6" y="11"/>
                    <a:pt x="0" y="7"/>
                    <a:pt x="0" y="3"/>
                  </a:cubicBezTo>
                  <a:cubicBezTo>
                    <a:pt x="0" y="1"/>
                    <a:pt x="1" y="0"/>
                    <a:pt x="3" y="1"/>
                  </a:cubicBezTo>
                  <a:cubicBezTo>
                    <a:pt x="6" y="2"/>
                    <a:pt x="9" y="1"/>
                    <a:pt x="14" y="2"/>
                  </a:cubicBezTo>
                  <a:cubicBezTo>
                    <a:pt x="9" y="4"/>
                    <a:pt x="9" y="7"/>
                    <a:pt x="10" y="11"/>
                  </a:cubicBezTo>
                  <a:lnTo>
                    <a:pt x="10" y="10"/>
                  </a:lnTo>
                  <a:close/>
                </a:path>
              </a:pathLst>
            </a:custGeom>
            <a:solidFill>
              <a:srgbClr val="2E0E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 name="Freeform 24">
              <a:extLst>
                <a:ext uri="{FF2B5EF4-FFF2-40B4-BE49-F238E27FC236}">
                  <a16:creationId xmlns:a16="http://schemas.microsoft.com/office/drawing/2014/main" id="{C6C20A54-899F-6A7A-904A-CD9731788C30}"/>
                </a:ext>
              </a:extLst>
            </p:cNvPr>
            <p:cNvSpPr/>
            <p:nvPr/>
          </p:nvSpPr>
          <p:spPr bwMode="auto">
            <a:xfrm>
              <a:off x="4860925" y="1233488"/>
              <a:ext cx="41275" cy="44450"/>
            </a:xfrm>
            <a:custGeom>
              <a:avLst/>
              <a:gdLst>
                <a:gd name="T0" fmla="*/ 11 w 11"/>
                <a:gd name="T1" fmla="*/ 8 h 12"/>
                <a:gd name="T2" fmla="*/ 9 w 11"/>
                <a:gd name="T3" fmla="*/ 11 h 12"/>
                <a:gd name="T4" fmla="*/ 5 w 11"/>
                <a:gd name="T5" fmla="*/ 10 h 12"/>
                <a:gd name="T6" fmla="*/ 1 w 11"/>
                <a:gd name="T7" fmla="*/ 3 h 12"/>
                <a:gd name="T8" fmla="*/ 1 w 11"/>
                <a:gd name="T9" fmla="*/ 1 h 12"/>
                <a:gd name="T10" fmla="*/ 2 w 11"/>
                <a:gd name="T11" fmla="*/ 0 h 12"/>
                <a:gd name="T12" fmla="*/ 11 w 11"/>
                <a:gd name="T13" fmla="*/ 6 h 12"/>
                <a:gd name="T14" fmla="*/ 11 w 11"/>
                <a:gd name="T15" fmla="*/ 8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2">
                  <a:moveTo>
                    <a:pt x="11" y="8"/>
                  </a:moveTo>
                  <a:cubicBezTo>
                    <a:pt x="11" y="9"/>
                    <a:pt x="11" y="11"/>
                    <a:pt x="9" y="11"/>
                  </a:cubicBezTo>
                  <a:cubicBezTo>
                    <a:pt x="7" y="12"/>
                    <a:pt x="6" y="11"/>
                    <a:pt x="5" y="10"/>
                  </a:cubicBezTo>
                  <a:cubicBezTo>
                    <a:pt x="4" y="8"/>
                    <a:pt x="4" y="4"/>
                    <a:pt x="1" y="3"/>
                  </a:cubicBezTo>
                  <a:cubicBezTo>
                    <a:pt x="0" y="3"/>
                    <a:pt x="0" y="1"/>
                    <a:pt x="1" y="1"/>
                  </a:cubicBezTo>
                  <a:cubicBezTo>
                    <a:pt x="1" y="1"/>
                    <a:pt x="2" y="0"/>
                    <a:pt x="2" y="0"/>
                  </a:cubicBezTo>
                  <a:cubicBezTo>
                    <a:pt x="4" y="3"/>
                    <a:pt x="8" y="3"/>
                    <a:pt x="11" y="6"/>
                  </a:cubicBezTo>
                  <a:cubicBezTo>
                    <a:pt x="11" y="7"/>
                    <a:pt x="11" y="7"/>
                    <a:pt x="11" y="8"/>
                  </a:cubicBezTo>
                  <a:close/>
                </a:path>
              </a:pathLst>
            </a:custGeom>
            <a:solidFill>
              <a:srgbClr val="2E0E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 name="Freeform 25">
              <a:extLst>
                <a:ext uri="{FF2B5EF4-FFF2-40B4-BE49-F238E27FC236}">
                  <a16:creationId xmlns:a16="http://schemas.microsoft.com/office/drawing/2014/main" id="{5536FAA0-1129-2CD3-2243-184E5FC63F5C}"/>
                </a:ext>
              </a:extLst>
            </p:cNvPr>
            <p:cNvSpPr/>
            <p:nvPr/>
          </p:nvSpPr>
          <p:spPr bwMode="auto">
            <a:xfrm>
              <a:off x="4997450" y="1414463"/>
              <a:ext cx="22225" cy="33338"/>
            </a:xfrm>
            <a:custGeom>
              <a:avLst/>
              <a:gdLst>
                <a:gd name="T0" fmla="*/ 5 w 6"/>
                <a:gd name="T1" fmla="*/ 5 h 9"/>
                <a:gd name="T2" fmla="*/ 3 w 6"/>
                <a:gd name="T3" fmla="*/ 8 h 9"/>
                <a:gd name="T4" fmla="*/ 0 w 6"/>
                <a:gd name="T5" fmla="*/ 4 h 9"/>
                <a:gd name="T6" fmla="*/ 3 w 6"/>
                <a:gd name="T7" fmla="*/ 0 h 9"/>
                <a:gd name="T8" fmla="*/ 5 w 6"/>
                <a:gd name="T9" fmla="*/ 5 h 9"/>
              </a:gdLst>
              <a:ahLst/>
              <a:cxnLst>
                <a:cxn ang="0">
                  <a:pos x="T0" y="T1"/>
                </a:cxn>
                <a:cxn ang="0">
                  <a:pos x="T2" y="T3"/>
                </a:cxn>
                <a:cxn ang="0">
                  <a:pos x="T4" y="T5"/>
                </a:cxn>
                <a:cxn ang="0">
                  <a:pos x="T6" y="T7"/>
                </a:cxn>
                <a:cxn ang="0">
                  <a:pos x="T8" y="T9"/>
                </a:cxn>
              </a:cxnLst>
              <a:rect l="0" t="0" r="r" b="b"/>
              <a:pathLst>
                <a:path w="6" h="9">
                  <a:moveTo>
                    <a:pt x="5" y="5"/>
                  </a:moveTo>
                  <a:cubicBezTo>
                    <a:pt x="5" y="6"/>
                    <a:pt x="6" y="9"/>
                    <a:pt x="3" y="8"/>
                  </a:cubicBezTo>
                  <a:cubicBezTo>
                    <a:pt x="0" y="8"/>
                    <a:pt x="0" y="5"/>
                    <a:pt x="0" y="4"/>
                  </a:cubicBezTo>
                  <a:cubicBezTo>
                    <a:pt x="0" y="2"/>
                    <a:pt x="1" y="0"/>
                    <a:pt x="3" y="0"/>
                  </a:cubicBezTo>
                  <a:cubicBezTo>
                    <a:pt x="6" y="0"/>
                    <a:pt x="5" y="3"/>
                    <a:pt x="5" y="5"/>
                  </a:cubicBezTo>
                  <a:close/>
                </a:path>
              </a:pathLst>
            </a:custGeom>
            <a:solidFill>
              <a:srgbClr val="2E0E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 name="Freeform 26">
              <a:extLst>
                <a:ext uri="{FF2B5EF4-FFF2-40B4-BE49-F238E27FC236}">
                  <a16:creationId xmlns:a16="http://schemas.microsoft.com/office/drawing/2014/main" id="{0EA014A3-75ED-DD62-CB19-FDCE9AE6614C}"/>
                </a:ext>
              </a:extLst>
            </p:cNvPr>
            <p:cNvSpPr/>
            <p:nvPr/>
          </p:nvSpPr>
          <p:spPr bwMode="auto">
            <a:xfrm>
              <a:off x="5030788" y="1658938"/>
              <a:ext cx="19050" cy="23813"/>
            </a:xfrm>
            <a:custGeom>
              <a:avLst/>
              <a:gdLst>
                <a:gd name="T0" fmla="*/ 5 w 5"/>
                <a:gd name="T1" fmla="*/ 3 h 6"/>
                <a:gd name="T2" fmla="*/ 1 w 5"/>
                <a:gd name="T3" fmla="*/ 6 h 6"/>
                <a:gd name="T4" fmla="*/ 0 w 5"/>
                <a:gd name="T5" fmla="*/ 3 h 6"/>
                <a:gd name="T6" fmla="*/ 3 w 5"/>
                <a:gd name="T7" fmla="*/ 0 h 6"/>
                <a:gd name="T8" fmla="*/ 5 w 5"/>
                <a:gd name="T9" fmla="*/ 3 h 6"/>
              </a:gdLst>
              <a:ahLst/>
              <a:cxnLst>
                <a:cxn ang="0">
                  <a:pos x="T0" y="T1"/>
                </a:cxn>
                <a:cxn ang="0">
                  <a:pos x="T2" y="T3"/>
                </a:cxn>
                <a:cxn ang="0">
                  <a:pos x="T4" y="T5"/>
                </a:cxn>
                <a:cxn ang="0">
                  <a:pos x="T6" y="T7"/>
                </a:cxn>
                <a:cxn ang="0">
                  <a:pos x="T8" y="T9"/>
                </a:cxn>
              </a:cxnLst>
              <a:rect l="0" t="0" r="r" b="b"/>
              <a:pathLst>
                <a:path w="5" h="6">
                  <a:moveTo>
                    <a:pt x="5" y="3"/>
                  </a:moveTo>
                  <a:cubicBezTo>
                    <a:pt x="5" y="5"/>
                    <a:pt x="3" y="6"/>
                    <a:pt x="1" y="6"/>
                  </a:cubicBezTo>
                  <a:cubicBezTo>
                    <a:pt x="0" y="6"/>
                    <a:pt x="0" y="5"/>
                    <a:pt x="0" y="3"/>
                  </a:cubicBezTo>
                  <a:cubicBezTo>
                    <a:pt x="0" y="2"/>
                    <a:pt x="1" y="0"/>
                    <a:pt x="3" y="0"/>
                  </a:cubicBezTo>
                  <a:cubicBezTo>
                    <a:pt x="5" y="0"/>
                    <a:pt x="5" y="1"/>
                    <a:pt x="5" y="3"/>
                  </a:cubicBezTo>
                  <a:close/>
                </a:path>
              </a:pathLst>
            </a:custGeom>
            <a:solidFill>
              <a:srgbClr val="2E0E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 name="Freeform 27">
              <a:extLst>
                <a:ext uri="{FF2B5EF4-FFF2-40B4-BE49-F238E27FC236}">
                  <a16:creationId xmlns:a16="http://schemas.microsoft.com/office/drawing/2014/main" id="{AB7F56F8-892D-2D52-B726-239D430F4FE0}"/>
                </a:ext>
              </a:extLst>
            </p:cNvPr>
            <p:cNvSpPr/>
            <p:nvPr/>
          </p:nvSpPr>
          <p:spPr bwMode="auto">
            <a:xfrm>
              <a:off x="4751388" y="1149350"/>
              <a:ext cx="26988" cy="15875"/>
            </a:xfrm>
            <a:custGeom>
              <a:avLst/>
              <a:gdLst>
                <a:gd name="T0" fmla="*/ 7 w 7"/>
                <a:gd name="T1" fmla="*/ 2 h 4"/>
                <a:gd name="T2" fmla="*/ 4 w 7"/>
                <a:gd name="T3" fmla="*/ 4 h 4"/>
                <a:gd name="T4" fmla="*/ 0 w 7"/>
                <a:gd name="T5" fmla="*/ 2 h 4"/>
                <a:gd name="T6" fmla="*/ 5 w 7"/>
                <a:gd name="T7" fmla="*/ 0 h 4"/>
                <a:gd name="T8" fmla="*/ 7 w 7"/>
                <a:gd name="T9" fmla="*/ 2 h 4"/>
              </a:gdLst>
              <a:ahLst/>
              <a:cxnLst>
                <a:cxn ang="0">
                  <a:pos x="T0" y="T1"/>
                </a:cxn>
                <a:cxn ang="0">
                  <a:pos x="T2" y="T3"/>
                </a:cxn>
                <a:cxn ang="0">
                  <a:pos x="T4" y="T5"/>
                </a:cxn>
                <a:cxn ang="0">
                  <a:pos x="T6" y="T7"/>
                </a:cxn>
                <a:cxn ang="0">
                  <a:pos x="T8" y="T9"/>
                </a:cxn>
              </a:cxnLst>
              <a:rect l="0" t="0" r="r" b="b"/>
              <a:pathLst>
                <a:path w="7" h="4">
                  <a:moveTo>
                    <a:pt x="7" y="2"/>
                  </a:moveTo>
                  <a:cubicBezTo>
                    <a:pt x="7" y="4"/>
                    <a:pt x="5" y="4"/>
                    <a:pt x="4" y="4"/>
                  </a:cubicBezTo>
                  <a:cubicBezTo>
                    <a:pt x="2" y="4"/>
                    <a:pt x="0" y="4"/>
                    <a:pt x="0" y="2"/>
                  </a:cubicBezTo>
                  <a:cubicBezTo>
                    <a:pt x="0" y="0"/>
                    <a:pt x="3" y="1"/>
                    <a:pt x="5" y="0"/>
                  </a:cubicBezTo>
                  <a:cubicBezTo>
                    <a:pt x="6" y="0"/>
                    <a:pt x="7" y="0"/>
                    <a:pt x="7" y="2"/>
                  </a:cubicBezTo>
                  <a:close/>
                </a:path>
              </a:pathLst>
            </a:custGeom>
            <a:solidFill>
              <a:srgbClr val="2E0E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 name="Freeform 28">
              <a:extLst>
                <a:ext uri="{FF2B5EF4-FFF2-40B4-BE49-F238E27FC236}">
                  <a16:creationId xmlns:a16="http://schemas.microsoft.com/office/drawing/2014/main" id="{6EB271D7-ADA5-A7AB-B4F6-84306029B792}"/>
                </a:ext>
              </a:extLst>
            </p:cNvPr>
            <p:cNvSpPr/>
            <p:nvPr/>
          </p:nvSpPr>
          <p:spPr bwMode="auto">
            <a:xfrm>
              <a:off x="4932363" y="1357313"/>
              <a:ext cx="23813" cy="22225"/>
            </a:xfrm>
            <a:custGeom>
              <a:avLst/>
              <a:gdLst>
                <a:gd name="T0" fmla="*/ 2 w 6"/>
                <a:gd name="T1" fmla="*/ 0 h 6"/>
                <a:gd name="T2" fmla="*/ 6 w 6"/>
                <a:gd name="T3" fmla="*/ 4 h 6"/>
                <a:gd name="T4" fmla="*/ 4 w 6"/>
                <a:gd name="T5" fmla="*/ 6 h 6"/>
                <a:gd name="T6" fmla="*/ 1 w 6"/>
                <a:gd name="T7" fmla="*/ 2 h 6"/>
                <a:gd name="T8" fmla="*/ 2 w 6"/>
                <a:gd name="T9" fmla="*/ 0 h 6"/>
              </a:gdLst>
              <a:ahLst/>
              <a:cxnLst>
                <a:cxn ang="0">
                  <a:pos x="T0" y="T1"/>
                </a:cxn>
                <a:cxn ang="0">
                  <a:pos x="T2" y="T3"/>
                </a:cxn>
                <a:cxn ang="0">
                  <a:pos x="T4" y="T5"/>
                </a:cxn>
                <a:cxn ang="0">
                  <a:pos x="T6" y="T7"/>
                </a:cxn>
                <a:cxn ang="0">
                  <a:pos x="T8" y="T9"/>
                </a:cxn>
              </a:cxnLst>
              <a:rect l="0" t="0" r="r" b="b"/>
              <a:pathLst>
                <a:path w="6" h="6">
                  <a:moveTo>
                    <a:pt x="2" y="0"/>
                  </a:moveTo>
                  <a:cubicBezTo>
                    <a:pt x="4" y="1"/>
                    <a:pt x="6" y="2"/>
                    <a:pt x="6" y="4"/>
                  </a:cubicBezTo>
                  <a:cubicBezTo>
                    <a:pt x="6" y="5"/>
                    <a:pt x="5" y="6"/>
                    <a:pt x="4" y="6"/>
                  </a:cubicBezTo>
                  <a:cubicBezTo>
                    <a:pt x="2" y="6"/>
                    <a:pt x="1" y="4"/>
                    <a:pt x="1" y="2"/>
                  </a:cubicBezTo>
                  <a:cubicBezTo>
                    <a:pt x="0" y="1"/>
                    <a:pt x="1" y="0"/>
                    <a:pt x="2" y="0"/>
                  </a:cubicBezTo>
                  <a:close/>
                </a:path>
              </a:pathLst>
            </a:custGeom>
            <a:solidFill>
              <a:srgbClr val="2E0E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 name="Freeform 29">
              <a:extLst>
                <a:ext uri="{FF2B5EF4-FFF2-40B4-BE49-F238E27FC236}">
                  <a16:creationId xmlns:a16="http://schemas.microsoft.com/office/drawing/2014/main" id="{AB80E3A6-FEAC-0431-78BC-EE91440233B4}"/>
                </a:ext>
              </a:extLst>
            </p:cNvPr>
            <p:cNvSpPr/>
            <p:nvPr/>
          </p:nvSpPr>
          <p:spPr bwMode="auto">
            <a:xfrm>
              <a:off x="4687888" y="1111250"/>
              <a:ext cx="19050" cy="19050"/>
            </a:xfrm>
            <a:custGeom>
              <a:avLst/>
              <a:gdLst>
                <a:gd name="T0" fmla="*/ 5 w 5"/>
                <a:gd name="T1" fmla="*/ 0 h 5"/>
                <a:gd name="T2" fmla="*/ 5 w 5"/>
                <a:gd name="T3" fmla="*/ 2 h 5"/>
                <a:gd name="T4" fmla="*/ 2 w 5"/>
                <a:gd name="T5" fmla="*/ 5 h 5"/>
                <a:gd name="T6" fmla="*/ 0 w 5"/>
                <a:gd name="T7" fmla="*/ 3 h 5"/>
                <a:gd name="T8" fmla="*/ 3 w 5"/>
                <a:gd name="T9" fmla="*/ 1 h 5"/>
                <a:gd name="T10" fmla="*/ 5 w 5"/>
                <a:gd name="T11" fmla="*/ 1 h 5"/>
                <a:gd name="T12" fmla="*/ 5 w 5"/>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5" y="0"/>
                  </a:moveTo>
                  <a:cubicBezTo>
                    <a:pt x="5" y="1"/>
                    <a:pt x="5" y="2"/>
                    <a:pt x="5" y="2"/>
                  </a:cubicBezTo>
                  <a:cubicBezTo>
                    <a:pt x="5" y="4"/>
                    <a:pt x="4" y="5"/>
                    <a:pt x="2" y="5"/>
                  </a:cubicBezTo>
                  <a:cubicBezTo>
                    <a:pt x="1" y="5"/>
                    <a:pt x="0" y="4"/>
                    <a:pt x="0" y="3"/>
                  </a:cubicBezTo>
                  <a:cubicBezTo>
                    <a:pt x="0" y="1"/>
                    <a:pt x="2" y="1"/>
                    <a:pt x="3" y="1"/>
                  </a:cubicBezTo>
                  <a:cubicBezTo>
                    <a:pt x="4" y="1"/>
                    <a:pt x="4" y="1"/>
                    <a:pt x="5" y="1"/>
                  </a:cubicBezTo>
                  <a:lnTo>
                    <a:pt x="5" y="0"/>
                  </a:lnTo>
                  <a:close/>
                </a:path>
              </a:pathLst>
            </a:custGeom>
            <a:solidFill>
              <a:srgbClr val="2E0E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 name="Freeform 30">
              <a:extLst>
                <a:ext uri="{FF2B5EF4-FFF2-40B4-BE49-F238E27FC236}">
                  <a16:creationId xmlns:a16="http://schemas.microsoft.com/office/drawing/2014/main" id="{8ECE57C1-4F42-82F7-EE43-BDAA104E83CE}"/>
                </a:ext>
              </a:extLst>
            </p:cNvPr>
            <p:cNvSpPr/>
            <p:nvPr/>
          </p:nvSpPr>
          <p:spPr bwMode="auto">
            <a:xfrm>
              <a:off x="5000625" y="1535113"/>
              <a:ext cx="15875" cy="14288"/>
            </a:xfrm>
            <a:custGeom>
              <a:avLst/>
              <a:gdLst>
                <a:gd name="T0" fmla="*/ 4 w 4"/>
                <a:gd name="T1" fmla="*/ 2 h 4"/>
                <a:gd name="T2" fmla="*/ 1 w 4"/>
                <a:gd name="T3" fmla="*/ 4 h 4"/>
                <a:gd name="T4" fmla="*/ 0 w 4"/>
                <a:gd name="T5" fmla="*/ 2 h 4"/>
                <a:gd name="T6" fmla="*/ 2 w 4"/>
                <a:gd name="T7" fmla="*/ 0 h 4"/>
                <a:gd name="T8" fmla="*/ 4 w 4"/>
                <a:gd name="T9" fmla="*/ 2 h 4"/>
              </a:gdLst>
              <a:ahLst/>
              <a:cxnLst>
                <a:cxn ang="0">
                  <a:pos x="T0" y="T1"/>
                </a:cxn>
                <a:cxn ang="0">
                  <a:pos x="T2" y="T3"/>
                </a:cxn>
                <a:cxn ang="0">
                  <a:pos x="T4" y="T5"/>
                </a:cxn>
                <a:cxn ang="0">
                  <a:pos x="T6" y="T7"/>
                </a:cxn>
                <a:cxn ang="0">
                  <a:pos x="T8" y="T9"/>
                </a:cxn>
              </a:cxnLst>
              <a:rect l="0" t="0" r="r" b="b"/>
              <a:pathLst>
                <a:path w="4" h="4">
                  <a:moveTo>
                    <a:pt x="4" y="2"/>
                  </a:moveTo>
                  <a:cubicBezTo>
                    <a:pt x="3" y="3"/>
                    <a:pt x="3" y="4"/>
                    <a:pt x="1" y="4"/>
                  </a:cubicBezTo>
                  <a:cubicBezTo>
                    <a:pt x="0" y="4"/>
                    <a:pt x="0" y="3"/>
                    <a:pt x="0" y="2"/>
                  </a:cubicBezTo>
                  <a:cubicBezTo>
                    <a:pt x="0" y="0"/>
                    <a:pt x="1" y="0"/>
                    <a:pt x="2" y="0"/>
                  </a:cubicBezTo>
                  <a:cubicBezTo>
                    <a:pt x="3" y="0"/>
                    <a:pt x="4" y="1"/>
                    <a:pt x="4" y="2"/>
                  </a:cubicBezTo>
                  <a:close/>
                </a:path>
              </a:pathLst>
            </a:custGeom>
            <a:solidFill>
              <a:srgbClr val="2E0E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 name="Freeform 31">
              <a:extLst>
                <a:ext uri="{FF2B5EF4-FFF2-40B4-BE49-F238E27FC236}">
                  <a16:creationId xmlns:a16="http://schemas.microsoft.com/office/drawing/2014/main" id="{C64257D0-7542-CC26-8663-8DDB22FFFDBE}"/>
                </a:ext>
              </a:extLst>
            </p:cNvPr>
            <p:cNvSpPr/>
            <p:nvPr/>
          </p:nvSpPr>
          <p:spPr bwMode="auto">
            <a:xfrm>
              <a:off x="5038725" y="1595438"/>
              <a:ext cx="11113" cy="26988"/>
            </a:xfrm>
            <a:custGeom>
              <a:avLst/>
              <a:gdLst>
                <a:gd name="T0" fmla="*/ 1 w 3"/>
                <a:gd name="T1" fmla="*/ 0 h 7"/>
                <a:gd name="T2" fmla="*/ 3 w 3"/>
                <a:gd name="T3" fmla="*/ 7 h 7"/>
                <a:gd name="T4" fmla="*/ 1 w 3"/>
                <a:gd name="T5" fmla="*/ 0 h 7"/>
              </a:gdLst>
              <a:ahLst/>
              <a:cxnLst>
                <a:cxn ang="0">
                  <a:pos x="T0" y="T1"/>
                </a:cxn>
                <a:cxn ang="0">
                  <a:pos x="T2" y="T3"/>
                </a:cxn>
                <a:cxn ang="0">
                  <a:pos x="T4" y="T5"/>
                </a:cxn>
              </a:cxnLst>
              <a:rect l="0" t="0" r="r" b="b"/>
              <a:pathLst>
                <a:path w="3" h="7">
                  <a:moveTo>
                    <a:pt x="1" y="0"/>
                  </a:moveTo>
                  <a:cubicBezTo>
                    <a:pt x="3" y="3"/>
                    <a:pt x="2" y="5"/>
                    <a:pt x="3" y="7"/>
                  </a:cubicBezTo>
                  <a:cubicBezTo>
                    <a:pt x="0" y="5"/>
                    <a:pt x="1" y="3"/>
                    <a:pt x="1" y="0"/>
                  </a:cubicBezTo>
                  <a:close/>
                </a:path>
              </a:pathLst>
            </a:custGeom>
            <a:solidFill>
              <a:srgbClr val="2E0E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31" name="Freeform 32">
            <a:extLst>
              <a:ext uri="{FF2B5EF4-FFF2-40B4-BE49-F238E27FC236}">
                <a16:creationId xmlns:a16="http://schemas.microsoft.com/office/drawing/2014/main" id="{4329F460-AADA-7438-EB52-8AA0C2EAA3E1}"/>
              </a:ext>
            </a:extLst>
          </p:cNvPr>
          <p:cNvSpPr/>
          <p:nvPr/>
        </p:nvSpPr>
        <p:spPr bwMode="auto">
          <a:xfrm>
            <a:off x="4170363" y="1179513"/>
            <a:ext cx="815975" cy="812800"/>
          </a:xfrm>
          <a:custGeom>
            <a:avLst/>
            <a:gdLst>
              <a:gd name="T0" fmla="*/ 0 w 216"/>
              <a:gd name="T1" fmla="*/ 107 h 215"/>
              <a:gd name="T2" fmla="*/ 106 w 216"/>
              <a:gd name="T3" fmla="*/ 0 h 215"/>
              <a:gd name="T4" fmla="*/ 213 w 216"/>
              <a:gd name="T5" fmla="*/ 113 h 215"/>
              <a:gd name="T6" fmla="*/ 109 w 216"/>
              <a:gd name="T7" fmla="*/ 214 h 215"/>
              <a:gd name="T8" fmla="*/ 0 w 216"/>
              <a:gd name="T9" fmla="*/ 107 h 215"/>
            </a:gdLst>
            <a:ahLst/>
            <a:cxnLst>
              <a:cxn ang="0">
                <a:pos x="T0" y="T1"/>
              </a:cxn>
              <a:cxn ang="0">
                <a:pos x="T2" y="T3"/>
              </a:cxn>
              <a:cxn ang="0">
                <a:pos x="T4" y="T5"/>
              </a:cxn>
              <a:cxn ang="0">
                <a:pos x="T6" y="T7"/>
              </a:cxn>
              <a:cxn ang="0">
                <a:pos x="T8" y="T9"/>
              </a:cxn>
            </a:cxnLst>
            <a:rect l="0" t="0" r="r" b="b"/>
            <a:pathLst>
              <a:path w="216" h="215">
                <a:moveTo>
                  <a:pt x="0" y="107"/>
                </a:moveTo>
                <a:cubicBezTo>
                  <a:pt x="1" y="48"/>
                  <a:pt x="48" y="1"/>
                  <a:pt x="106" y="0"/>
                </a:cubicBezTo>
                <a:cubicBezTo>
                  <a:pt x="165" y="0"/>
                  <a:pt x="216" y="46"/>
                  <a:pt x="213" y="113"/>
                </a:cubicBezTo>
                <a:cubicBezTo>
                  <a:pt x="211" y="168"/>
                  <a:pt x="167" y="213"/>
                  <a:pt x="109" y="214"/>
                </a:cubicBezTo>
                <a:cubicBezTo>
                  <a:pt x="49" y="215"/>
                  <a:pt x="0" y="167"/>
                  <a:pt x="0" y="107"/>
                </a:cubicBezTo>
                <a:close/>
              </a:path>
            </a:pathLst>
          </a:custGeom>
          <a:solidFill>
            <a:srgbClr val="3E1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307" name="Grupo 306">
            <a:extLst>
              <a:ext uri="{FF2B5EF4-FFF2-40B4-BE49-F238E27FC236}">
                <a16:creationId xmlns:a16="http://schemas.microsoft.com/office/drawing/2014/main" id="{5BC670CA-0BCE-3D6C-33F6-B9874D011E2D}"/>
              </a:ext>
            </a:extLst>
          </p:cNvPr>
          <p:cNvGrpSpPr/>
          <p:nvPr/>
        </p:nvGrpSpPr>
        <p:grpSpPr>
          <a:xfrm>
            <a:off x="46038" y="44450"/>
            <a:ext cx="3087687" cy="1271588"/>
            <a:chOff x="46038" y="44450"/>
            <a:chExt cx="3087687" cy="1271588"/>
          </a:xfrm>
        </p:grpSpPr>
        <p:sp>
          <p:nvSpPr>
            <p:cNvPr id="36" name="Freeform 36">
              <a:extLst>
                <a:ext uri="{FF2B5EF4-FFF2-40B4-BE49-F238E27FC236}">
                  <a16:creationId xmlns:a16="http://schemas.microsoft.com/office/drawing/2014/main" id="{6BDCFC0A-9F09-83A1-5A42-FEDB7C565A62}"/>
                </a:ext>
              </a:extLst>
            </p:cNvPr>
            <p:cNvSpPr/>
            <p:nvPr/>
          </p:nvSpPr>
          <p:spPr bwMode="auto">
            <a:xfrm>
              <a:off x="315913" y="904875"/>
              <a:ext cx="225425" cy="355600"/>
            </a:xfrm>
            <a:custGeom>
              <a:avLst/>
              <a:gdLst>
                <a:gd name="T0" fmla="*/ 69 w 120"/>
                <a:gd name="T1" fmla="*/ 151 h 189"/>
                <a:gd name="T2" fmla="*/ 35 w 120"/>
                <a:gd name="T3" fmla="*/ 178 h 189"/>
                <a:gd name="T4" fmla="*/ 19 w 120"/>
                <a:gd name="T5" fmla="*/ 186 h 189"/>
                <a:gd name="T6" fmla="*/ 6 w 120"/>
                <a:gd name="T7" fmla="*/ 180 h 189"/>
                <a:gd name="T8" fmla="*/ 7 w 120"/>
                <a:gd name="T9" fmla="*/ 107 h 189"/>
                <a:gd name="T10" fmla="*/ 6 w 120"/>
                <a:gd name="T11" fmla="*/ 98 h 189"/>
                <a:gd name="T12" fmla="*/ 62 w 120"/>
                <a:gd name="T13" fmla="*/ 4 h 189"/>
                <a:gd name="T14" fmla="*/ 69 w 120"/>
                <a:gd name="T15" fmla="*/ 0 h 189"/>
                <a:gd name="T16" fmla="*/ 76 w 120"/>
                <a:gd name="T17" fmla="*/ 4 h 189"/>
                <a:gd name="T18" fmla="*/ 111 w 120"/>
                <a:gd name="T19" fmla="*/ 27 h 189"/>
                <a:gd name="T20" fmla="*/ 120 w 120"/>
                <a:gd name="T21" fmla="*/ 34 h 189"/>
                <a:gd name="T22" fmla="*/ 91 w 120"/>
                <a:gd name="T23" fmla="*/ 124 h 189"/>
                <a:gd name="T24" fmla="*/ 69 w 120"/>
                <a:gd name="T25" fmla="*/ 151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0" h="189">
                  <a:moveTo>
                    <a:pt x="69" y="151"/>
                  </a:moveTo>
                  <a:cubicBezTo>
                    <a:pt x="58" y="160"/>
                    <a:pt x="48" y="171"/>
                    <a:pt x="35" y="178"/>
                  </a:cubicBezTo>
                  <a:cubicBezTo>
                    <a:pt x="30" y="181"/>
                    <a:pt x="25" y="184"/>
                    <a:pt x="19" y="186"/>
                  </a:cubicBezTo>
                  <a:cubicBezTo>
                    <a:pt x="12" y="189"/>
                    <a:pt x="8" y="187"/>
                    <a:pt x="6" y="180"/>
                  </a:cubicBezTo>
                  <a:cubicBezTo>
                    <a:pt x="0" y="155"/>
                    <a:pt x="3" y="131"/>
                    <a:pt x="7" y="107"/>
                  </a:cubicBezTo>
                  <a:cubicBezTo>
                    <a:pt x="7" y="104"/>
                    <a:pt x="9" y="101"/>
                    <a:pt x="6" y="98"/>
                  </a:cubicBezTo>
                  <a:cubicBezTo>
                    <a:pt x="17" y="62"/>
                    <a:pt x="35" y="31"/>
                    <a:pt x="62" y="4"/>
                  </a:cubicBezTo>
                  <a:cubicBezTo>
                    <a:pt x="64" y="3"/>
                    <a:pt x="66" y="0"/>
                    <a:pt x="69" y="0"/>
                  </a:cubicBezTo>
                  <a:cubicBezTo>
                    <a:pt x="72" y="1"/>
                    <a:pt x="74" y="3"/>
                    <a:pt x="76" y="4"/>
                  </a:cubicBezTo>
                  <a:cubicBezTo>
                    <a:pt x="87" y="13"/>
                    <a:pt x="98" y="21"/>
                    <a:pt x="111" y="27"/>
                  </a:cubicBezTo>
                  <a:cubicBezTo>
                    <a:pt x="115" y="28"/>
                    <a:pt x="118" y="30"/>
                    <a:pt x="120" y="34"/>
                  </a:cubicBezTo>
                  <a:cubicBezTo>
                    <a:pt x="118" y="66"/>
                    <a:pt x="108" y="96"/>
                    <a:pt x="91" y="124"/>
                  </a:cubicBezTo>
                  <a:cubicBezTo>
                    <a:pt x="85" y="133"/>
                    <a:pt x="78" y="143"/>
                    <a:pt x="69" y="15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 name="Freeform 37">
              <a:extLst>
                <a:ext uri="{FF2B5EF4-FFF2-40B4-BE49-F238E27FC236}">
                  <a16:creationId xmlns:a16="http://schemas.microsoft.com/office/drawing/2014/main" id="{93C1E1F9-8583-D837-42F9-B9ECECE169B2}"/>
                </a:ext>
              </a:extLst>
            </p:cNvPr>
            <p:cNvSpPr/>
            <p:nvPr/>
          </p:nvSpPr>
          <p:spPr bwMode="auto">
            <a:xfrm>
              <a:off x="901700" y="387350"/>
              <a:ext cx="344487" cy="214313"/>
            </a:xfrm>
            <a:custGeom>
              <a:avLst/>
              <a:gdLst>
                <a:gd name="T0" fmla="*/ 107 w 184"/>
                <a:gd name="T1" fmla="*/ 0 h 114"/>
                <a:gd name="T2" fmla="*/ 115 w 184"/>
                <a:gd name="T3" fmla="*/ 5 h 114"/>
                <a:gd name="T4" fmla="*/ 171 w 184"/>
                <a:gd name="T5" fmla="*/ 12 h 114"/>
                <a:gd name="T6" fmla="*/ 178 w 184"/>
                <a:gd name="T7" fmla="*/ 29 h 114"/>
                <a:gd name="T8" fmla="*/ 141 w 184"/>
                <a:gd name="T9" fmla="*/ 70 h 114"/>
                <a:gd name="T10" fmla="*/ 135 w 184"/>
                <a:gd name="T11" fmla="*/ 78 h 114"/>
                <a:gd name="T12" fmla="*/ 39 w 184"/>
                <a:gd name="T13" fmla="*/ 113 h 114"/>
                <a:gd name="T14" fmla="*/ 31 w 184"/>
                <a:gd name="T15" fmla="*/ 113 h 114"/>
                <a:gd name="T16" fmla="*/ 26 w 184"/>
                <a:gd name="T17" fmla="*/ 107 h 114"/>
                <a:gd name="T18" fmla="*/ 2 w 184"/>
                <a:gd name="T19" fmla="*/ 59 h 114"/>
                <a:gd name="T20" fmla="*/ 0 w 184"/>
                <a:gd name="T21" fmla="*/ 52 h 114"/>
                <a:gd name="T22" fmla="*/ 10 w 184"/>
                <a:gd name="T23" fmla="*/ 41 h 114"/>
                <a:gd name="T24" fmla="*/ 93 w 184"/>
                <a:gd name="T25" fmla="*/ 6 h 114"/>
                <a:gd name="T26" fmla="*/ 107 w 184"/>
                <a:gd name="T2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4" h="114">
                  <a:moveTo>
                    <a:pt x="107" y="0"/>
                  </a:moveTo>
                  <a:cubicBezTo>
                    <a:pt x="106" y="6"/>
                    <a:pt x="111" y="6"/>
                    <a:pt x="115" y="5"/>
                  </a:cubicBezTo>
                  <a:cubicBezTo>
                    <a:pt x="134" y="5"/>
                    <a:pt x="153" y="6"/>
                    <a:pt x="171" y="12"/>
                  </a:cubicBezTo>
                  <a:cubicBezTo>
                    <a:pt x="183" y="16"/>
                    <a:pt x="184" y="19"/>
                    <a:pt x="178" y="29"/>
                  </a:cubicBezTo>
                  <a:cubicBezTo>
                    <a:pt x="169" y="46"/>
                    <a:pt x="155" y="58"/>
                    <a:pt x="141" y="70"/>
                  </a:cubicBezTo>
                  <a:cubicBezTo>
                    <a:pt x="138" y="72"/>
                    <a:pt x="135" y="74"/>
                    <a:pt x="135" y="78"/>
                  </a:cubicBezTo>
                  <a:cubicBezTo>
                    <a:pt x="106" y="97"/>
                    <a:pt x="74" y="111"/>
                    <a:pt x="39" y="113"/>
                  </a:cubicBezTo>
                  <a:cubicBezTo>
                    <a:pt x="36" y="113"/>
                    <a:pt x="34" y="114"/>
                    <a:pt x="31" y="113"/>
                  </a:cubicBezTo>
                  <a:cubicBezTo>
                    <a:pt x="28" y="112"/>
                    <a:pt x="27" y="110"/>
                    <a:pt x="26" y="107"/>
                  </a:cubicBezTo>
                  <a:cubicBezTo>
                    <a:pt x="21" y="90"/>
                    <a:pt x="13" y="73"/>
                    <a:pt x="2" y="59"/>
                  </a:cubicBezTo>
                  <a:cubicBezTo>
                    <a:pt x="1" y="57"/>
                    <a:pt x="0" y="54"/>
                    <a:pt x="0" y="52"/>
                  </a:cubicBezTo>
                  <a:cubicBezTo>
                    <a:pt x="3" y="47"/>
                    <a:pt x="6" y="44"/>
                    <a:pt x="10" y="41"/>
                  </a:cubicBezTo>
                  <a:cubicBezTo>
                    <a:pt x="36" y="24"/>
                    <a:pt x="63" y="11"/>
                    <a:pt x="93" y="6"/>
                  </a:cubicBezTo>
                  <a:cubicBezTo>
                    <a:pt x="99" y="6"/>
                    <a:pt x="102" y="1"/>
                    <a:pt x="107" y="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 name="Freeform 38">
              <a:extLst>
                <a:ext uri="{FF2B5EF4-FFF2-40B4-BE49-F238E27FC236}">
                  <a16:creationId xmlns:a16="http://schemas.microsoft.com/office/drawing/2014/main" id="{386B4E29-6B1F-680E-B90D-BAFA25AE9461}"/>
                </a:ext>
              </a:extLst>
            </p:cNvPr>
            <p:cNvSpPr/>
            <p:nvPr/>
          </p:nvSpPr>
          <p:spPr bwMode="auto">
            <a:xfrm>
              <a:off x="773113" y="155575"/>
              <a:ext cx="247650" cy="307975"/>
            </a:xfrm>
            <a:custGeom>
              <a:avLst/>
              <a:gdLst>
                <a:gd name="T0" fmla="*/ 53 w 132"/>
                <a:gd name="T1" fmla="*/ 25 h 164"/>
                <a:gd name="T2" fmla="*/ 55 w 132"/>
                <a:gd name="T3" fmla="*/ 37 h 164"/>
                <a:gd name="T4" fmla="*/ 86 w 132"/>
                <a:gd name="T5" fmla="*/ 15 h 164"/>
                <a:gd name="T6" fmla="*/ 118 w 132"/>
                <a:gd name="T7" fmla="*/ 2 h 164"/>
                <a:gd name="T8" fmla="*/ 130 w 132"/>
                <a:gd name="T9" fmla="*/ 12 h 164"/>
                <a:gd name="T10" fmla="*/ 122 w 132"/>
                <a:gd name="T11" fmla="*/ 73 h 164"/>
                <a:gd name="T12" fmla="*/ 123 w 132"/>
                <a:gd name="T13" fmla="*/ 81 h 164"/>
                <a:gd name="T14" fmla="*/ 81 w 132"/>
                <a:gd name="T15" fmla="*/ 146 h 164"/>
                <a:gd name="T16" fmla="*/ 58 w 132"/>
                <a:gd name="T17" fmla="*/ 164 h 164"/>
                <a:gd name="T18" fmla="*/ 44 w 132"/>
                <a:gd name="T19" fmla="*/ 154 h 164"/>
                <a:gd name="T20" fmla="*/ 10 w 132"/>
                <a:gd name="T21" fmla="*/ 132 h 164"/>
                <a:gd name="T22" fmla="*/ 1 w 132"/>
                <a:gd name="T23" fmla="*/ 125 h 164"/>
                <a:gd name="T24" fmla="*/ 4 w 132"/>
                <a:gd name="T25" fmla="*/ 112 h 164"/>
                <a:gd name="T26" fmla="*/ 43 w 132"/>
                <a:gd name="T27" fmla="*/ 48 h 164"/>
                <a:gd name="T28" fmla="*/ 50 w 132"/>
                <a:gd name="T29" fmla="*/ 30 h 164"/>
                <a:gd name="T30" fmla="*/ 53 w 132"/>
                <a:gd name="T31" fmla="*/ 2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164">
                  <a:moveTo>
                    <a:pt x="53" y="25"/>
                  </a:moveTo>
                  <a:cubicBezTo>
                    <a:pt x="53" y="28"/>
                    <a:pt x="54" y="32"/>
                    <a:pt x="55" y="37"/>
                  </a:cubicBezTo>
                  <a:cubicBezTo>
                    <a:pt x="66" y="30"/>
                    <a:pt x="75" y="21"/>
                    <a:pt x="86" y="15"/>
                  </a:cubicBezTo>
                  <a:cubicBezTo>
                    <a:pt x="96" y="10"/>
                    <a:pt x="106" y="4"/>
                    <a:pt x="118" y="2"/>
                  </a:cubicBezTo>
                  <a:cubicBezTo>
                    <a:pt x="127" y="0"/>
                    <a:pt x="130" y="2"/>
                    <a:pt x="130" y="12"/>
                  </a:cubicBezTo>
                  <a:cubicBezTo>
                    <a:pt x="132" y="32"/>
                    <a:pt x="128" y="53"/>
                    <a:pt x="122" y="73"/>
                  </a:cubicBezTo>
                  <a:cubicBezTo>
                    <a:pt x="121" y="75"/>
                    <a:pt x="117" y="79"/>
                    <a:pt x="123" y="81"/>
                  </a:cubicBezTo>
                  <a:cubicBezTo>
                    <a:pt x="111" y="104"/>
                    <a:pt x="100" y="127"/>
                    <a:pt x="81" y="146"/>
                  </a:cubicBezTo>
                  <a:cubicBezTo>
                    <a:pt x="75" y="153"/>
                    <a:pt x="68" y="161"/>
                    <a:pt x="58" y="164"/>
                  </a:cubicBezTo>
                  <a:cubicBezTo>
                    <a:pt x="52" y="163"/>
                    <a:pt x="48" y="158"/>
                    <a:pt x="44" y="154"/>
                  </a:cubicBezTo>
                  <a:cubicBezTo>
                    <a:pt x="34" y="145"/>
                    <a:pt x="22" y="138"/>
                    <a:pt x="10" y="132"/>
                  </a:cubicBezTo>
                  <a:cubicBezTo>
                    <a:pt x="7" y="130"/>
                    <a:pt x="3" y="129"/>
                    <a:pt x="1" y="125"/>
                  </a:cubicBezTo>
                  <a:cubicBezTo>
                    <a:pt x="0" y="121"/>
                    <a:pt x="2" y="116"/>
                    <a:pt x="4" y="112"/>
                  </a:cubicBezTo>
                  <a:cubicBezTo>
                    <a:pt x="13" y="88"/>
                    <a:pt x="26" y="67"/>
                    <a:pt x="43" y="48"/>
                  </a:cubicBezTo>
                  <a:cubicBezTo>
                    <a:pt x="48" y="42"/>
                    <a:pt x="52" y="37"/>
                    <a:pt x="50" y="30"/>
                  </a:cubicBezTo>
                  <a:cubicBezTo>
                    <a:pt x="50" y="28"/>
                    <a:pt x="51" y="26"/>
                    <a:pt x="53" y="2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 name="Freeform 39">
              <a:extLst>
                <a:ext uri="{FF2B5EF4-FFF2-40B4-BE49-F238E27FC236}">
                  <a16:creationId xmlns:a16="http://schemas.microsoft.com/office/drawing/2014/main" id="{629FC7E1-ECC1-51D1-9FFB-9DE084F9CA32}"/>
                </a:ext>
              </a:extLst>
            </p:cNvPr>
            <p:cNvSpPr/>
            <p:nvPr/>
          </p:nvSpPr>
          <p:spPr bwMode="auto">
            <a:xfrm>
              <a:off x="311150" y="138113"/>
              <a:ext cx="241300" cy="315913"/>
            </a:xfrm>
            <a:custGeom>
              <a:avLst/>
              <a:gdLst>
                <a:gd name="T0" fmla="*/ 0 w 129"/>
                <a:gd name="T1" fmla="*/ 66 h 168"/>
                <a:gd name="T2" fmla="*/ 5 w 129"/>
                <a:gd name="T3" fmla="*/ 59 h 168"/>
                <a:gd name="T4" fmla="*/ 2 w 129"/>
                <a:gd name="T5" fmla="*/ 17 h 168"/>
                <a:gd name="T6" fmla="*/ 20 w 129"/>
                <a:gd name="T7" fmla="*/ 6 h 168"/>
                <a:gd name="T8" fmla="*/ 68 w 129"/>
                <a:gd name="T9" fmla="*/ 35 h 168"/>
                <a:gd name="T10" fmla="*/ 76 w 129"/>
                <a:gd name="T11" fmla="*/ 38 h 168"/>
                <a:gd name="T12" fmla="*/ 101 w 129"/>
                <a:gd name="T13" fmla="*/ 68 h 168"/>
                <a:gd name="T14" fmla="*/ 128 w 129"/>
                <a:gd name="T15" fmla="*/ 124 h 168"/>
                <a:gd name="T16" fmla="*/ 126 w 129"/>
                <a:gd name="T17" fmla="*/ 134 h 168"/>
                <a:gd name="T18" fmla="*/ 70 w 129"/>
                <a:gd name="T19" fmla="*/ 168 h 168"/>
                <a:gd name="T20" fmla="*/ 54 w 129"/>
                <a:gd name="T21" fmla="*/ 157 h 168"/>
                <a:gd name="T22" fmla="*/ 8 w 129"/>
                <a:gd name="T23" fmla="*/ 78 h 168"/>
                <a:gd name="T24" fmla="*/ 0 w 129"/>
                <a:gd name="T25" fmla="*/ 66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9" h="168">
                  <a:moveTo>
                    <a:pt x="0" y="66"/>
                  </a:moveTo>
                  <a:cubicBezTo>
                    <a:pt x="6" y="66"/>
                    <a:pt x="6" y="63"/>
                    <a:pt x="5" y="59"/>
                  </a:cubicBezTo>
                  <a:cubicBezTo>
                    <a:pt x="1" y="45"/>
                    <a:pt x="1" y="31"/>
                    <a:pt x="2" y="17"/>
                  </a:cubicBezTo>
                  <a:cubicBezTo>
                    <a:pt x="3" y="3"/>
                    <a:pt x="7" y="0"/>
                    <a:pt x="20" y="6"/>
                  </a:cubicBezTo>
                  <a:cubicBezTo>
                    <a:pt x="38" y="13"/>
                    <a:pt x="53" y="23"/>
                    <a:pt x="68" y="35"/>
                  </a:cubicBezTo>
                  <a:cubicBezTo>
                    <a:pt x="70" y="37"/>
                    <a:pt x="72" y="41"/>
                    <a:pt x="76" y="38"/>
                  </a:cubicBezTo>
                  <a:cubicBezTo>
                    <a:pt x="85" y="48"/>
                    <a:pt x="93" y="58"/>
                    <a:pt x="101" y="68"/>
                  </a:cubicBezTo>
                  <a:cubicBezTo>
                    <a:pt x="114" y="85"/>
                    <a:pt x="122" y="104"/>
                    <a:pt x="128" y="124"/>
                  </a:cubicBezTo>
                  <a:cubicBezTo>
                    <a:pt x="129" y="128"/>
                    <a:pt x="129" y="131"/>
                    <a:pt x="126" y="134"/>
                  </a:cubicBezTo>
                  <a:cubicBezTo>
                    <a:pt x="105" y="142"/>
                    <a:pt x="89" y="156"/>
                    <a:pt x="70" y="168"/>
                  </a:cubicBezTo>
                  <a:cubicBezTo>
                    <a:pt x="63" y="167"/>
                    <a:pt x="59" y="162"/>
                    <a:pt x="54" y="157"/>
                  </a:cubicBezTo>
                  <a:cubicBezTo>
                    <a:pt x="33" y="135"/>
                    <a:pt x="17" y="109"/>
                    <a:pt x="8" y="78"/>
                  </a:cubicBezTo>
                  <a:cubicBezTo>
                    <a:pt x="6" y="73"/>
                    <a:pt x="1" y="71"/>
                    <a:pt x="0" y="6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 name="Freeform 40">
              <a:extLst>
                <a:ext uri="{FF2B5EF4-FFF2-40B4-BE49-F238E27FC236}">
                  <a16:creationId xmlns:a16="http://schemas.microsoft.com/office/drawing/2014/main" id="{70485E64-1B82-2811-AC00-452031907679}"/>
                </a:ext>
              </a:extLst>
            </p:cNvPr>
            <p:cNvSpPr/>
            <p:nvPr/>
          </p:nvSpPr>
          <p:spPr bwMode="auto">
            <a:xfrm>
              <a:off x="577850" y="44450"/>
              <a:ext cx="177800" cy="333375"/>
            </a:xfrm>
            <a:custGeom>
              <a:avLst/>
              <a:gdLst>
                <a:gd name="T0" fmla="*/ 5 w 95"/>
                <a:gd name="T1" fmla="*/ 60 h 178"/>
                <a:gd name="T2" fmla="*/ 14 w 95"/>
                <a:gd name="T3" fmla="*/ 58 h 178"/>
                <a:gd name="T4" fmla="*/ 39 w 95"/>
                <a:gd name="T5" fmla="*/ 11 h 178"/>
                <a:gd name="T6" fmla="*/ 58 w 95"/>
                <a:gd name="T7" fmla="*/ 10 h 178"/>
                <a:gd name="T8" fmla="*/ 79 w 95"/>
                <a:gd name="T9" fmla="*/ 50 h 178"/>
                <a:gd name="T10" fmla="*/ 87 w 95"/>
                <a:gd name="T11" fmla="*/ 58 h 178"/>
                <a:gd name="T12" fmla="*/ 93 w 95"/>
                <a:gd name="T13" fmla="*/ 132 h 178"/>
                <a:gd name="T14" fmla="*/ 85 w 95"/>
                <a:gd name="T15" fmla="*/ 171 h 178"/>
                <a:gd name="T16" fmla="*/ 81 w 95"/>
                <a:gd name="T17" fmla="*/ 176 h 178"/>
                <a:gd name="T18" fmla="*/ 69 w 95"/>
                <a:gd name="T19" fmla="*/ 177 h 178"/>
                <a:gd name="T20" fmla="*/ 22 w 95"/>
                <a:gd name="T21" fmla="*/ 176 h 178"/>
                <a:gd name="T22" fmla="*/ 12 w 95"/>
                <a:gd name="T23" fmla="*/ 175 h 178"/>
                <a:gd name="T24" fmla="*/ 7 w 95"/>
                <a:gd name="T25" fmla="*/ 167 h 178"/>
                <a:gd name="T26" fmla="*/ 3 w 95"/>
                <a:gd name="T27" fmla="*/ 91 h 178"/>
                <a:gd name="T28" fmla="*/ 5 w 95"/>
                <a:gd name="T29" fmla="*/ 6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78">
                  <a:moveTo>
                    <a:pt x="5" y="60"/>
                  </a:moveTo>
                  <a:cubicBezTo>
                    <a:pt x="9" y="63"/>
                    <a:pt x="11" y="65"/>
                    <a:pt x="14" y="58"/>
                  </a:cubicBezTo>
                  <a:cubicBezTo>
                    <a:pt x="19" y="41"/>
                    <a:pt x="27" y="25"/>
                    <a:pt x="39" y="11"/>
                  </a:cubicBezTo>
                  <a:cubicBezTo>
                    <a:pt x="47" y="0"/>
                    <a:pt x="50" y="0"/>
                    <a:pt x="58" y="10"/>
                  </a:cubicBezTo>
                  <a:cubicBezTo>
                    <a:pt x="68" y="22"/>
                    <a:pt x="74" y="36"/>
                    <a:pt x="79" y="50"/>
                  </a:cubicBezTo>
                  <a:cubicBezTo>
                    <a:pt x="81" y="54"/>
                    <a:pt x="81" y="58"/>
                    <a:pt x="87" y="58"/>
                  </a:cubicBezTo>
                  <a:cubicBezTo>
                    <a:pt x="90" y="82"/>
                    <a:pt x="95" y="107"/>
                    <a:pt x="93" y="132"/>
                  </a:cubicBezTo>
                  <a:cubicBezTo>
                    <a:pt x="92" y="145"/>
                    <a:pt x="89" y="158"/>
                    <a:pt x="85" y="171"/>
                  </a:cubicBezTo>
                  <a:cubicBezTo>
                    <a:pt x="85" y="173"/>
                    <a:pt x="83" y="175"/>
                    <a:pt x="81" y="176"/>
                  </a:cubicBezTo>
                  <a:cubicBezTo>
                    <a:pt x="77" y="178"/>
                    <a:pt x="73" y="177"/>
                    <a:pt x="69" y="177"/>
                  </a:cubicBezTo>
                  <a:cubicBezTo>
                    <a:pt x="53" y="174"/>
                    <a:pt x="37" y="173"/>
                    <a:pt x="22" y="176"/>
                  </a:cubicBezTo>
                  <a:cubicBezTo>
                    <a:pt x="18" y="176"/>
                    <a:pt x="15" y="176"/>
                    <a:pt x="12" y="175"/>
                  </a:cubicBezTo>
                  <a:cubicBezTo>
                    <a:pt x="9" y="174"/>
                    <a:pt x="8" y="170"/>
                    <a:pt x="7" y="167"/>
                  </a:cubicBezTo>
                  <a:cubicBezTo>
                    <a:pt x="0" y="142"/>
                    <a:pt x="1" y="116"/>
                    <a:pt x="3" y="91"/>
                  </a:cubicBezTo>
                  <a:cubicBezTo>
                    <a:pt x="4" y="81"/>
                    <a:pt x="6" y="71"/>
                    <a:pt x="5" y="60"/>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 name="Freeform 41">
              <a:extLst>
                <a:ext uri="{FF2B5EF4-FFF2-40B4-BE49-F238E27FC236}">
                  <a16:creationId xmlns:a16="http://schemas.microsoft.com/office/drawing/2014/main" id="{A665DFAB-FA6F-9084-FA38-C23966AFF3C6}"/>
                </a:ext>
              </a:extLst>
            </p:cNvPr>
            <p:cNvSpPr/>
            <p:nvPr/>
          </p:nvSpPr>
          <p:spPr bwMode="auto">
            <a:xfrm>
              <a:off x="954088" y="622300"/>
              <a:ext cx="331787" cy="182563"/>
            </a:xfrm>
            <a:custGeom>
              <a:avLst/>
              <a:gdLst>
                <a:gd name="T0" fmla="*/ 130 w 177"/>
                <a:gd name="T1" fmla="*/ 22 h 97"/>
                <a:gd name="T2" fmla="*/ 137 w 177"/>
                <a:gd name="T3" fmla="*/ 29 h 97"/>
                <a:gd name="T4" fmla="*/ 172 w 177"/>
                <a:gd name="T5" fmla="*/ 56 h 97"/>
                <a:gd name="T6" fmla="*/ 170 w 177"/>
                <a:gd name="T7" fmla="*/ 70 h 97"/>
                <a:gd name="T8" fmla="*/ 125 w 177"/>
                <a:gd name="T9" fmla="*/ 89 h 97"/>
                <a:gd name="T10" fmla="*/ 116 w 177"/>
                <a:gd name="T11" fmla="*/ 92 h 97"/>
                <a:gd name="T12" fmla="*/ 65 w 177"/>
                <a:gd name="T13" fmla="*/ 97 h 97"/>
                <a:gd name="T14" fmla="*/ 12 w 177"/>
                <a:gd name="T15" fmla="*/ 85 h 97"/>
                <a:gd name="T16" fmla="*/ 0 w 177"/>
                <a:gd name="T17" fmla="*/ 78 h 97"/>
                <a:gd name="T18" fmla="*/ 5 w 177"/>
                <a:gd name="T19" fmla="*/ 40 h 97"/>
                <a:gd name="T20" fmla="*/ 6 w 177"/>
                <a:gd name="T21" fmla="*/ 24 h 97"/>
                <a:gd name="T22" fmla="*/ 6 w 177"/>
                <a:gd name="T23" fmla="*/ 17 h 97"/>
                <a:gd name="T24" fmla="*/ 18 w 177"/>
                <a:gd name="T25" fmla="*/ 4 h 97"/>
                <a:gd name="T26" fmla="*/ 95 w 177"/>
                <a:gd name="T27" fmla="*/ 10 h 97"/>
                <a:gd name="T28" fmla="*/ 130 w 177"/>
                <a:gd name="T29" fmla="*/ 2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7" h="97">
                  <a:moveTo>
                    <a:pt x="130" y="22"/>
                  </a:moveTo>
                  <a:cubicBezTo>
                    <a:pt x="129" y="27"/>
                    <a:pt x="134" y="27"/>
                    <a:pt x="137" y="29"/>
                  </a:cubicBezTo>
                  <a:cubicBezTo>
                    <a:pt x="150" y="36"/>
                    <a:pt x="162" y="45"/>
                    <a:pt x="172" y="56"/>
                  </a:cubicBezTo>
                  <a:cubicBezTo>
                    <a:pt x="177" y="62"/>
                    <a:pt x="176" y="66"/>
                    <a:pt x="170" y="70"/>
                  </a:cubicBezTo>
                  <a:cubicBezTo>
                    <a:pt x="156" y="79"/>
                    <a:pt x="140" y="85"/>
                    <a:pt x="125" y="89"/>
                  </a:cubicBezTo>
                  <a:cubicBezTo>
                    <a:pt x="122" y="89"/>
                    <a:pt x="119" y="90"/>
                    <a:pt x="116" y="92"/>
                  </a:cubicBezTo>
                  <a:cubicBezTo>
                    <a:pt x="100" y="97"/>
                    <a:pt x="82" y="97"/>
                    <a:pt x="65" y="97"/>
                  </a:cubicBezTo>
                  <a:cubicBezTo>
                    <a:pt x="47" y="96"/>
                    <a:pt x="29" y="92"/>
                    <a:pt x="12" y="85"/>
                  </a:cubicBezTo>
                  <a:cubicBezTo>
                    <a:pt x="7" y="83"/>
                    <a:pt x="3" y="82"/>
                    <a:pt x="0" y="78"/>
                  </a:cubicBezTo>
                  <a:cubicBezTo>
                    <a:pt x="0" y="65"/>
                    <a:pt x="4" y="53"/>
                    <a:pt x="5" y="40"/>
                  </a:cubicBezTo>
                  <a:cubicBezTo>
                    <a:pt x="5" y="35"/>
                    <a:pt x="6" y="29"/>
                    <a:pt x="6" y="24"/>
                  </a:cubicBezTo>
                  <a:cubicBezTo>
                    <a:pt x="6" y="21"/>
                    <a:pt x="6" y="19"/>
                    <a:pt x="6" y="17"/>
                  </a:cubicBezTo>
                  <a:cubicBezTo>
                    <a:pt x="5" y="9"/>
                    <a:pt x="10" y="6"/>
                    <a:pt x="18" y="4"/>
                  </a:cubicBezTo>
                  <a:cubicBezTo>
                    <a:pt x="44" y="0"/>
                    <a:pt x="69" y="3"/>
                    <a:pt x="95" y="10"/>
                  </a:cubicBezTo>
                  <a:cubicBezTo>
                    <a:pt x="106" y="13"/>
                    <a:pt x="118" y="16"/>
                    <a:pt x="130" y="2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 name="Freeform 42">
              <a:extLst>
                <a:ext uri="{FF2B5EF4-FFF2-40B4-BE49-F238E27FC236}">
                  <a16:creationId xmlns:a16="http://schemas.microsoft.com/office/drawing/2014/main" id="{F1E7CB10-0112-26C9-C578-61E96A630FEF}"/>
                </a:ext>
              </a:extLst>
            </p:cNvPr>
            <p:cNvSpPr/>
            <p:nvPr/>
          </p:nvSpPr>
          <p:spPr bwMode="auto">
            <a:xfrm>
              <a:off x="860425" y="806450"/>
              <a:ext cx="295275" cy="257175"/>
            </a:xfrm>
            <a:custGeom>
              <a:avLst/>
              <a:gdLst>
                <a:gd name="T0" fmla="*/ 137 w 158"/>
                <a:gd name="T1" fmla="*/ 73 h 137"/>
                <a:gd name="T2" fmla="*/ 139 w 158"/>
                <a:gd name="T3" fmla="*/ 81 h 137"/>
                <a:gd name="T4" fmla="*/ 156 w 158"/>
                <a:gd name="T5" fmla="*/ 124 h 137"/>
                <a:gd name="T6" fmla="*/ 145 w 158"/>
                <a:gd name="T7" fmla="*/ 136 h 137"/>
                <a:gd name="T8" fmla="*/ 100 w 158"/>
                <a:gd name="T9" fmla="*/ 130 h 137"/>
                <a:gd name="T10" fmla="*/ 71 w 158"/>
                <a:gd name="T11" fmla="*/ 120 h 137"/>
                <a:gd name="T12" fmla="*/ 4 w 158"/>
                <a:gd name="T13" fmla="*/ 66 h 137"/>
                <a:gd name="T14" fmla="*/ 0 w 158"/>
                <a:gd name="T15" fmla="*/ 58 h 137"/>
                <a:gd name="T16" fmla="*/ 4 w 158"/>
                <a:gd name="T17" fmla="*/ 50 h 137"/>
                <a:gd name="T18" fmla="*/ 37 w 158"/>
                <a:gd name="T19" fmla="*/ 6 h 137"/>
                <a:gd name="T20" fmla="*/ 42 w 158"/>
                <a:gd name="T21" fmla="*/ 1 h 137"/>
                <a:gd name="T22" fmla="*/ 54 w 158"/>
                <a:gd name="T23" fmla="*/ 3 h 137"/>
                <a:gd name="T24" fmla="*/ 127 w 158"/>
                <a:gd name="T25" fmla="*/ 61 h 137"/>
                <a:gd name="T26" fmla="*/ 137 w 158"/>
                <a:gd name="T27" fmla="*/ 73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8" h="137">
                  <a:moveTo>
                    <a:pt x="137" y="73"/>
                  </a:moveTo>
                  <a:cubicBezTo>
                    <a:pt x="135" y="76"/>
                    <a:pt x="137" y="78"/>
                    <a:pt x="139" y="81"/>
                  </a:cubicBezTo>
                  <a:cubicBezTo>
                    <a:pt x="146" y="94"/>
                    <a:pt x="153" y="108"/>
                    <a:pt x="156" y="124"/>
                  </a:cubicBezTo>
                  <a:cubicBezTo>
                    <a:pt x="158" y="135"/>
                    <a:pt x="157" y="136"/>
                    <a:pt x="145" y="136"/>
                  </a:cubicBezTo>
                  <a:cubicBezTo>
                    <a:pt x="130" y="137"/>
                    <a:pt x="115" y="132"/>
                    <a:pt x="100" y="130"/>
                  </a:cubicBezTo>
                  <a:cubicBezTo>
                    <a:pt x="89" y="130"/>
                    <a:pt x="80" y="124"/>
                    <a:pt x="71" y="120"/>
                  </a:cubicBezTo>
                  <a:cubicBezTo>
                    <a:pt x="45" y="107"/>
                    <a:pt x="22" y="89"/>
                    <a:pt x="4" y="66"/>
                  </a:cubicBezTo>
                  <a:cubicBezTo>
                    <a:pt x="2" y="64"/>
                    <a:pt x="0" y="61"/>
                    <a:pt x="0" y="58"/>
                  </a:cubicBezTo>
                  <a:cubicBezTo>
                    <a:pt x="0" y="54"/>
                    <a:pt x="2" y="52"/>
                    <a:pt x="4" y="50"/>
                  </a:cubicBezTo>
                  <a:cubicBezTo>
                    <a:pt x="18" y="37"/>
                    <a:pt x="29" y="22"/>
                    <a:pt x="37" y="6"/>
                  </a:cubicBezTo>
                  <a:cubicBezTo>
                    <a:pt x="38" y="4"/>
                    <a:pt x="40" y="2"/>
                    <a:pt x="42" y="1"/>
                  </a:cubicBezTo>
                  <a:cubicBezTo>
                    <a:pt x="46" y="0"/>
                    <a:pt x="50" y="1"/>
                    <a:pt x="54" y="3"/>
                  </a:cubicBezTo>
                  <a:cubicBezTo>
                    <a:pt x="83" y="16"/>
                    <a:pt x="108" y="35"/>
                    <a:pt x="127" y="61"/>
                  </a:cubicBezTo>
                  <a:cubicBezTo>
                    <a:pt x="130" y="65"/>
                    <a:pt x="133" y="69"/>
                    <a:pt x="137" y="7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 name="Freeform 43">
              <a:extLst>
                <a:ext uri="{FF2B5EF4-FFF2-40B4-BE49-F238E27FC236}">
                  <a16:creationId xmlns:a16="http://schemas.microsoft.com/office/drawing/2014/main" id="{768396DB-2BE4-374C-5E37-E59B27AC8072}"/>
                </a:ext>
              </a:extLst>
            </p:cNvPr>
            <p:cNvSpPr/>
            <p:nvPr/>
          </p:nvSpPr>
          <p:spPr bwMode="auto">
            <a:xfrm>
              <a:off x="711200" y="925513"/>
              <a:ext cx="227012" cy="309563"/>
            </a:xfrm>
            <a:custGeom>
              <a:avLst/>
              <a:gdLst>
                <a:gd name="T0" fmla="*/ 90 w 121"/>
                <a:gd name="T1" fmla="*/ 157 h 165"/>
                <a:gd name="T2" fmla="*/ 71 w 121"/>
                <a:gd name="T3" fmla="*/ 141 h 165"/>
                <a:gd name="T4" fmla="*/ 59 w 121"/>
                <a:gd name="T5" fmla="*/ 131 h 165"/>
                <a:gd name="T6" fmla="*/ 51 w 121"/>
                <a:gd name="T7" fmla="*/ 127 h 165"/>
                <a:gd name="T8" fmla="*/ 4 w 121"/>
                <a:gd name="T9" fmla="*/ 46 h 165"/>
                <a:gd name="T10" fmla="*/ 3 w 121"/>
                <a:gd name="T11" fmla="*/ 31 h 165"/>
                <a:gd name="T12" fmla="*/ 12 w 121"/>
                <a:gd name="T13" fmla="*/ 26 h 165"/>
                <a:gd name="T14" fmla="*/ 63 w 121"/>
                <a:gd name="T15" fmla="*/ 3 h 165"/>
                <a:gd name="T16" fmla="*/ 70 w 121"/>
                <a:gd name="T17" fmla="*/ 1 h 165"/>
                <a:gd name="T18" fmla="*/ 98 w 121"/>
                <a:gd name="T19" fmla="*/ 35 h 165"/>
                <a:gd name="T20" fmla="*/ 115 w 121"/>
                <a:gd name="T21" fmla="*/ 84 h 165"/>
                <a:gd name="T22" fmla="*/ 121 w 121"/>
                <a:gd name="T23" fmla="*/ 97 h 165"/>
                <a:gd name="T24" fmla="*/ 118 w 121"/>
                <a:gd name="T25" fmla="*/ 106 h 165"/>
                <a:gd name="T26" fmla="*/ 116 w 121"/>
                <a:gd name="T27" fmla="*/ 151 h 165"/>
                <a:gd name="T28" fmla="*/ 98 w 121"/>
                <a:gd name="T29" fmla="*/ 160 h 165"/>
                <a:gd name="T30" fmla="*/ 90 w 121"/>
                <a:gd name="T31" fmla="*/ 157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165">
                  <a:moveTo>
                    <a:pt x="90" y="157"/>
                  </a:moveTo>
                  <a:cubicBezTo>
                    <a:pt x="86" y="150"/>
                    <a:pt x="77" y="147"/>
                    <a:pt x="71" y="141"/>
                  </a:cubicBezTo>
                  <a:cubicBezTo>
                    <a:pt x="67" y="138"/>
                    <a:pt x="63" y="135"/>
                    <a:pt x="59" y="131"/>
                  </a:cubicBezTo>
                  <a:cubicBezTo>
                    <a:pt x="56" y="131"/>
                    <a:pt x="54" y="129"/>
                    <a:pt x="51" y="127"/>
                  </a:cubicBezTo>
                  <a:cubicBezTo>
                    <a:pt x="29" y="104"/>
                    <a:pt x="13" y="77"/>
                    <a:pt x="4" y="46"/>
                  </a:cubicBezTo>
                  <a:cubicBezTo>
                    <a:pt x="3" y="41"/>
                    <a:pt x="0" y="36"/>
                    <a:pt x="3" y="31"/>
                  </a:cubicBezTo>
                  <a:cubicBezTo>
                    <a:pt x="5" y="28"/>
                    <a:pt x="9" y="27"/>
                    <a:pt x="12" y="26"/>
                  </a:cubicBezTo>
                  <a:cubicBezTo>
                    <a:pt x="30" y="21"/>
                    <a:pt x="47" y="14"/>
                    <a:pt x="63" y="3"/>
                  </a:cubicBezTo>
                  <a:cubicBezTo>
                    <a:pt x="65" y="2"/>
                    <a:pt x="67" y="0"/>
                    <a:pt x="70" y="1"/>
                  </a:cubicBezTo>
                  <a:cubicBezTo>
                    <a:pt x="83" y="9"/>
                    <a:pt x="90" y="23"/>
                    <a:pt x="98" y="35"/>
                  </a:cubicBezTo>
                  <a:cubicBezTo>
                    <a:pt x="106" y="50"/>
                    <a:pt x="113" y="66"/>
                    <a:pt x="115" y="84"/>
                  </a:cubicBezTo>
                  <a:cubicBezTo>
                    <a:pt x="116" y="89"/>
                    <a:pt x="120" y="92"/>
                    <a:pt x="121" y="97"/>
                  </a:cubicBezTo>
                  <a:cubicBezTo>
                    <a:pt x="114" y="98"/>
                    <a:pt x="117" y="103"/>
                    <a:pt x="118" y="106"/>
                  </a:cubicBezTo>
                  <a:cubicBezTo>
                    <a:pt x="120" y="121"/>
                    <a:pt x="119" y="136"/>
                    <a:pt x="116" y="151"/>
                  </a:cubicBezTo>
                  <a:cubicBezTo>
                    <a:pt x="113" y="163"/>
                    <a:pt x="110" y="165"/>
                    <a:pt x="98" y="160"/>
                  </a:cubicBezTo>
                  <a:cubicBezTo>
                    <a:pt x="95" y="159"/>
                    <a:pt x="93" y="157"/>
                    <a:pt x="90" y="157"/>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 name="Freeform 44">
              <a:extLst>
                <a:ext uri="{FF2B5EF4-FFF2-40B4-BE49-F238E27FC236}">
                  <a16:creationId xmlns:a16="http://schemas.microsoft.com/office/drawing/2014/main" id="{5655C7EE-8778-D71D-9B4F-2392133737EC}"/>
                </a:ext>
              </a:extLst>
            </p:cNvPr>
            <p:cNvSpPr/>
            <p:nvPr/>
          </p:nvSpPr>
          <p:spPr bwMode="auto">
            <a:xfrm>
              <a:off x="542925" y="974725"/>
              <a:ext cx="177800" cy="319088"/>
            </a:xfrm>
            <a:custGeom>
              <a:avLst/>
              <a:gdLst>
                <a:gd name="T0" fmla="*/ 82 w 95"/>
                <a:gd name="T1" fmla="*/ 118 h 170"/>
                <a:gd name="T2" fmla="*/ 76 w 95"/>
                <a:gd name="T3" fmla="*/ 125 h 170"/>
                <a:gd name="T4" fmla="*/ 56 w 95"/>
                <a:gd name="T5" fmla="*/ 159 h 170"/>
                <a:gd name="T6" fmla="*/ 35 w 95"/>
                <a:gd name="T7" fmla="*/ 158 h 170"/>
                <a:gd name="T8" fmla="*/ 19 w 95"/>
                <a:gd name="T9" fmla="*/ 131 h 170"/>
                <a:gd name="T10" fmla="*/ 14 w 95"/>
                <a:gd name="T11" fmla="*/ 125 h 170"/>
                <a:gd name="T12" fmla="*/ 1 w 95"/>
                <a:gd name="T13" fmla="*/ 62 h 170"/>
                <a:gd name="T14" fmla="*/ 6 w 95"/>
                <a:gd name="T15" fmla="*/ 10 h 170"/>
                <a:gd name="T16" fmla="*/ 14 w 95"/>
                <a:gd name="T17" fmla="*/ 0 h 170"/>
                <a:gd name="T18" fmla="*/ 79 w 95"/>
                <a:gd name="T19" fmla="*/ 5 h 170"/>
                <a:gd name="T20" fmla="*/ 89 w 95"/>
                <a:gd name="T21" fmla="*/ 15 h 170"/>
                <a:gd name="T22" fmla="*/ 89 w 95"/>
                <a:gd name="T23" fmla="*/ 87 h 170"/>
                <a:gd name="T24" fmla="*/ 82 w 95"/>
                <a:gd name="T25" fmla="*/ 11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5" h="170">
                  <a:moveTo>
                    <a:pt x="82" y="118"/>
                  </a:moveTo>
                  <a:cubicBezTo>
                    <a:pt x="77" y="118"/>
                    <a:pt x="77" y="122"/>
                    <a:pt x="76" y="125"/>
                  </a:cubicBezTo>
                  <a:cubicBezTo>
                    <a:pt x="70" y="137"/>
                    <a:pt x="64" y="149"/>
                    <a:pt x="56" y="159"/>
                  </a:cubicBezTo>
                  <a:cubicBezTo>
                    <a:pt x="47" y="170"/>
                    <a:pt x="43" y="169"/>
                    <a:pt x="35" y="158"/>
                  </a:cubicBezTo>
                  <a:cubicBezTo>
                    <a:pt x="29" y="150"/>
                    <a:pt x="24" y="140"/>
                    <a:pt x="19" y="131"/>
                  </a:cubicBezTo>
                  <a:cubicBezTo>
                    <a:pt x="18" y="128"/>
                    <a:pt x="18" y="125"/>
                    <a:pt x="14" y="125"/>
                  </a:cubicBezTo>
                  <a:cubicBezTo>
                    <a:pt x="8" y="104"/>
                    <a:pt x="1" y="84"/>
                    <a:pt x="1" y="62"/>
                  </a:cubicBezTo>
                  <a:cubicBezTo>
                    <a:pt x="0" y="44"/>
                    <a:pt x="1" y="27"/>
                    <a:pt x="6" y="10"/>
                  </a:cubicBezTo>
                  <a:cubicBezTo>
                    <a:pt x="7" y="5"/>
                    <a:pt x="8" y="1"/>
                    <a:pt x="14" y="0"/>
                  </a:cubicBezTo>
                  <a:cubicBezTo>
                    <a:pt x="35" y="3"/>
                    <a:pt x="57" y="6"/>
                    <a:pt x="79" y="5"/>
                  </a:cubicBezTo>
                  <a:cubicBezTo>
                    <a:pt x="85" y="5"/>
                    <a:pt x="88" y="9"/>
                    <a:pt x="89" y="15"/>
                  </a:cubicBezTo>
                  <a:cubicBezTo>
                    <a:pt x="94" y="39"/>
                    <a:pt x="95" y="63"/>
                    <a:pt x="89" y="87"/>
                  </a:cubicBezTo>
                  <a:cubicBezTo>
                    <a:pt x="87" y="97"/>
                    <a:pt x="86" y="108"/>
                    <a:pt x="82" y="11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 name="Freeform 45">
              <a:extLst>
                <a:ext uri="{FF2B5EF4-FFF2-40B4-BE49-F238E27FC236}">
                  <a16:creationId xmlns:a16="http://schemas.microsoft.com/office/drawing/2014/main" id="{EAEC93CB-7647-AABD-541E-9061B604A371}"/>
                </a:ext>
              </a:extLst>
            </p:cNvPr>
            <p:cNvSpPr/>
            <p:nvPr/>
          </p:nvSpPr>
          <p:spPr bwMode="auto">
            <a:xfrm>
              <a:off x="120650" y="366713"/>
              <a:ext cx="306387" cy="223838"/>
            </a:xfrm>
            <a:custGeom>
              <a:avLst/>
              <a:gdLst>
                <a:gd name="T0" fmla="*/ 28 w 164"/>
                <a:gd name="T1" fmla="*/ 61 h 119"/>
                <a:gd name="T2" fmla="*/ 19 w 164"/>
                <a:gd name="T3" fmla="*/ 46 h 119"/>
                <a:gd name="T4" fmla="*/ 2 w 164"/>
                <a:gd name="T5" fmla="*/ 16 h 119"/>
                <a:gd name="T6" fmla="*/ 9 w 164"/>
                <a:gd name="T7" fmla="*/ 4 h 119"/>
                <a:gd name="T8" fmla="*/ 55 w 164"/>
                <a:gd name="T9" fmla="*/ 2 h 119"/>
                <a:gd name="T10" fmla="*/ 63 w 164"/>
                <a:gd name="T11" fmla="*/ 0 h 119"/>
                <a:gd name="T12" fmla="*/ 113 w 164"/>
                <a:gd name="T13" fmla="*/ 16 h 119"/>
                <a:gd name="T14" fmla="*/ 159 w 164"/>
                <a:gd name="T15" fmla="*/ 46 h 119"/>
                <a:gd name="T16" fmla="*/ 164 w 164"/>
                <a:gd name="T17" fmla="*/ 53 h 119"/>
                <a:gd name="T18" fmla="*/ 160 w 164"/>
                <a:gd name="T19" fmla="*/ 61 h 119"/>
                <a:gd name="T20" fmla="*/ 133 w 164"/>
                <a:gd name="T21" fmla="*/ 110 h 119"/>
                <a:gd name="T22" fmla="*/ 128 w 164"/>
                <a:gd name="T23" fmla="*/ 117 h 119"/>
                <a:gd name="T24" fmla="*/ 118 w 164"/>
                <a:gd name="T25" fmla="*/ 117 h 119"/>
                <a:gd name="T26" fmla="*/ 40 w 164"/>
                <a:gd name="T27" fmla="*/ 72 h 119"/>
                <a:gd name="T28" fmla="*/ 28 w 164"/>
                <a:gd name="T29" fmla="*/ 6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4" h="119">
                  <a:moveTo>
                    <a:pt x="28" y="61"/>
                  </a:moveTo>
                  <a:cubicBezTo>
                    <a:pt x="28" y="54"/>
                    <a:pt x="22" y="51"/>
                    <a:pt x="19" y="46"/>
                  </a:cubicBezTo>
                  <a:cubicBezTo>
                    <a:pt x="12" y="37"/>
                    <a:pt x="6" y="27"/>
                    <a:pt x="2" y="16"/>
                  </a:cubicBezTo>
                  <a:cubicBezTo>
                    <a:pt x="0" y="9"/>
                    <a:pt x="2" y="5"/>
                    <a:pt x="9" y="4"/>
                  </a:cubicBezTo>
                  <a:cubicBezTo>
                    <a:pt x="24" y="0"/>
                    <a:pt x="39" y="1"/>
                    <a:pt x="55" y="2"/>
                  </a:cubicBezTo>
                  <a:cubicBezTo>
                    <a:pt x="58" y="3"/>
                    <a:pt x="62" y="5"/>
                    <a:pt x="63" y="0"/>
                  </a:cubicBezTo>
                  <a:cubicBezTo>
                    <a:pt x="79" y="6"/>
                    <a:pt x="97" y="9"/>
                    <a:pt x="113" y="16"/>
                  </a:cubicBezTo>
                  <a:cubicBezTo>
                    <a:pt x="130" y="23"/>
                    <a:pt x="145" y="33"/>
                    <a:pt x="159" y="46"/>
                  </a:cubicBezTo>
                  <a:cubicBezTo>
                    <a:pt x="162" y="48"/>
                    <a:pt x="164" y="50"/>
                    <a:pt x="164" y="53"/>
                  </a:cubicBezTo>
                  <a:cubicBezTo>
                    <a:pt x="164" y="56"/>
                    <a:pt x="162" y="59"/>
                    <a:pt x="160" y="61"/>
                  </a:cubicBezTo>
                  <a:cubicBezTo>
                    <a:pt x="149" y="76"/>
                    <a:pt x="139" y="92"/>
                    <a:pt x="133" y="110"/>
                  </a:cubicBezTo>
                  <a:cubicBezTo>
                    <a:pt x="132" y="112"/>
                    <a:pt x="131" y="115"/>
                    <a:pt x="128" y="117"/>
                  </a:cubicBezTo>
                  <a:cubicBezTo>
                    <a:pt x="125" y="119"/>
                    <a:pt x="122" y="119"/>
                    <a:pt x="118" y="117"/>
                  </a:cubicBezTo>
                  <a:cubicBezTo>
                    <a:pt x="89" y="108"/>
                    <a:pt x="62" y="94"/>
                    <a:pt x="40" y="72"/>
                  </a:cubicBezTo>
                  <a:cubicBezTo>
                    <a:pt x="36" y="68"/>
                    <a:pt x="32" y="65"/>
                    <a:pt x="28" y="6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 name="Freeform 46">
              <a:extLst>
                <a:ext uri="{FF2B5EF4-FFF2-40B4-BE49-F238E27FC236}">
                  <a16:creationId xmlns:a16="http://schemas.microsoft.com/office/drawing/2014/main" id="{DD96F528-0EE4-B29F-4BAA-E296DBFCA053}"/>
                </a:ext>
              </a:extLst>
            </p:cNvPr>
            <p:cNvSpPr/>
            <p:nvPr/>
          </p:nvSpPr>
          <p:spPr bwMode="auto">
            <a:xfrm>
              <a:off x="107950" y="779463"/>
              <a:ext cx="334962" cy="209550"/>
            </a:xfrm>
            <a:custGeom>
              <a:avLst/>
              <a:gdLst>
                <a:gd name="T0" fmla="*/ 63 w 178"/>
                <a:gd name="T1" fmla="*/ 112 h 112"/>
                <a:gd name="T2" fmla="*/ 55 w 178"/>
                <a:gd name="T3" fmla="*/ 105 h 112"/>
                <a:gd name="T4" fmla="*/ 15 w 178"/>
                <a:gd name="T5" fmla="*/ 98 h 112"/>
                <a:gd name="T6" fmla="*/ 8 w 178"/>
                <a:gd name="T7" fmla="*/ 78 h 112"/>
                <a:gd name="T8" fmla="*/ 27 w 178"/>
                <a:gd name="T9" fmla="*/ 56 h 112"/>
                <a:gd name="T10" fmla="*/ 30 w 178"/>
                <a:gd name="T11" fmla="*/ 48 h 112"/>
                <a:gd name="T12" fmla="*/ 92 w 178"/>
                <a:gd name="T13" fmla="*/ 11 h 112"/>
                <a:gd name="T14" fmla="*/ 135 w 178"/>
                <a:gd name="T15" fmla="*/ 1 h 112"/>
                <a:gd name="T16" fmla="*/ 142 w 178"/>
                <a:gd name="T17" fmla="*/ 9 h 112"/>
                <a:gd name="T18" fmla="*/ 172 w 178"/>
                <a:gd name="T19" fmla="*/ 57 h 112"/>
                <a:gd name="T20" fmla="*/ 178 w 178"/>
                <a:gd name="T21" fmla="*/ 66 h 112"/>
                <a:gd name="T22" fmla="*/ 164 w 178"/>
                <a:gd name="T23" fmla="*/ 77 h 112"/>
                <a:gd name="T24" fmla="*/ 80 w 178"/>
                <a:gd name="T25" fmla="*/ 106 h 112"/>
                <a:gd name="T26" fmla="*/ 63 w 178"/>
                <a:gd name="T27"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8" h="112">
                  <a:moveTo>
                    <a:pt x="63" y="112"/>
                  </a:moveTo>
                  <a:cubicBezTo>
                    <a:pt x="64" y="105"/>
                    <a:pt x="60" y="105"/>
                    <a:pt x="55" y="105"/>
                  </a:cubicBezTo>
                  <a:cubicBezTo>
                    <a:pt x="42" y="105"/>
                    <a:pt x="28" y="102"/>
                    <a:pt x="15" y="98"/>
                  </a:cubicBezTo>
                  <a:cubicBezTo>
                    <a:pt x="2" y="94"/>
                    <a:pt x="0" y="90"/>
                    <a:pt x="8" y="78"/>
                  </a:cubicBezTo>
                  <a:cubicBezTo>
                    <a:pt x="13" y="70"/>
                    <a:pt x="20" y="63"/>
                    <a:pt x="27" y="56"/>
                  </a:cubicBezTo>
                  <a:cubicBezTo>
                    <a:pt x="29" y="54"/>
                    <a:pt x="32" y="52"/>
                    <a:pt x="30" y="48"/>
                  </a:cubicBezTo>
                  <a:cubicBezTo>
                    <a:pt x="50" y="35"/>
                    <a:pt x="69" y="19"/>
                    <a:pt x="92" y="11"/>
                  </a:cubicBezTo>
                  <a:cubicBezTo>
                    <a:pt x="106" y="6"/>
                    <a:pt x="120" y="0"/>
                    <a:pt x="135" y="1"/>
                  </a:cubicBezTo>
                  <a:cubicBezTo>
                    <a:pt x="139" y="2"/>
                    <a:pt x="140" y="6"/>
                    <a:pt x="142" y="9"/>
                  </a:cubicBezTo>
                  <a:cubicBezTo>
                    <a:pt x="149" y="27"/>
                    <a:pt x="159" y="43"/>
                    <a:pt x="172" y="57"/>
                  </a:cubicBezTo>
                  <a:cubicBezTo>
                    <a:pt x="175" y="59"/>
                    <a:pt x="178" y="62"/>
                    <a:pt x="178" y="66"/>
                  </a:cubicBezTo>
                  <a:cubicBezTo>
                    <a:pt x="175" y="72"/>
                    <a:pt x="169" y="74"/>
                    <a:pt x="164" y="77"/>
                  </a:cubicBezTo>
                  <a:cubicBezTo>
                    <a:pt x="139" y="94"/>
                    <a:pt x="111" y="103"/>
                    <a:pt x="80" y="106"/>
                  </a:cubicBezTo>
                  <a:cubicBezTo>
                    <a:pt x="74" y="107"/>
                    <a:pt x="69" y="110"/>
                    <a:pt x="63" y="11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 name="Freeform 47">
              <a:extLst>
                <a:ext uri="{FF2B5EF4-FFF2-40B4-BE49-F238E27FC236}">
                  <a16:creationId xmlns:a16="http://schemas.microsoft.com/office/drawing/2014/main" id="{78C845ED-9A6B-A549-7727-9657A9BF30EE}"/>
                </a:ext>
              </a:extLst>
            </p:cNvPr>
            <p:cNvSpPr/>
            <p:nvPr/>
          </p:nvSpPr>
          <p:spPr bwMode="auto">
            <a:xfrm>
              <a:off x="46038" y="603250"/>
              <a:ext cx="314325" cy="182563"/>
            </a:xfrm>
            <a:custGeom>
              <a:avLst/>
              <a:gdLst>
                <a:gd name="T0" fmla="*/ 46 w 167"/>
                <a:gd name="T1" fmla="*/ 78 h 97"/>
                <a:gd name="T2" fmla="*/ 39 w 167"/>
                <a:gd name="T3" fmla="*/ 72 h 97"/>
                <a:gd name="T4" fmla="*/ 7 w 167"/>
                <a:gd name="T5" fmla="*/ 50 h 97"/>
                <a:gd name="T6" fmla="*/ 8 w 167"/>
                <a:gd name="T7" fmla="*/ 34 h 97"/>
                <a:gd name="T8" fmla="*/ 44 w 167"/>
                <a:gd name="T9" fmla="*/ 16 h 97"/>
                <a:gd name="T10" fmla="*/ 49 w 167"/>
                <a:gd name="T11" fmla="*/ 6 h 97"/>
                <a:gd name="T12" fmla="*/ 95 w 167"/>
                <a:gd name="T13" fmla="*/ 2 h 97"/>
                <a:gd name="T14" fmla="*/ 154 w 167"/>
                <a:gd name="T15" fmla="*/ 7 h 97"/>
                <a:gd name="T16" fmla="*/ 162 w 167"/>
                <a:gd name="T17" fmla="*/ 11 h 97"/>
                <a:gd name="T18" fmla="*/ 164 w 167"/>
                <a:gd name="T19" fmla="*/ 19 h 97"/>
                <a:gd name="T20" fmla="*/ 167 w 167"/>
                <a:gd name="T21" fmla="*/ 78 h 97"/>
                <a:gd name="T22" fmla="*/ 167 w 167"/>
                <a:gd name="T23" fmla="*/ 83 h 97"/>
                <a:gd name="T24" fmla="*/ 154 w 167"/>
                <a:gd name="T25" fmla="*/ 91 h 97"/>
                <a:gd name="T26" fmla="*/ 58 w 167"/>
                <a:gd name="T27" fmla="*/ 83 h 97"/>
                <a:gd name="T28" fmla="*/ 46 w 167"/>
                <a:gd name="T29" fmla="*/ 7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7" h="97">
                  <a:moveTo>
                    <a:pt x="46" y="78"/>
                  </a:moveTo>
                  <a:cubicBezTo>
                    <a:pt x="45" y="74"/>
                    <a:pt x="42" y="73"/>
                    <a:pt x="39" y="72"/>
                  </a:cubicBezTo>
                  <a:cubicBezTo>
                    <a:pt x="27" y="66"/>
                    <a:pt x="16" y="59"/>
                    <a:pt x="7" y="50"/>
                  </a:cubicBezTo>
                  <a:cubicBezTo>
                    <a:pt x="0" y="43"/>
                    <a:pt x="0" y="40"/>
                    <a:pt x="8" y="34"/>
                  </a:cubicBezTo>
                  <a:cubicBezTo>
                    <a:pt x="19" y="26"/>
                    <a:pt x="31" y="20"/>
                    <a:pt x="44" y="16"/>
                  </a:cubicBezTo>
                  <a:cubicBezTo>
                    <a:pt x="49" y="14"/>
                    <a:pt x="54" y="13"/>
                    <a:pt x="49" y="6"/>
                  </a:cubicBezTo>
                  <a:cubicBezTo>
                    <a:pt x="65" y="10"/>
                    <a:pt x="80" y="3"/>
                    <a:pt x="95" y="2"/>
                  </a:cubicBezTo>
                  <a:cubicBezTo>
                    <a:pt x="115" y="0"/>
                    <a:pt x="135" y="1"/>
                    <a:pt x="154" y="7"/>
                  </a:cubicBezTo>
                  <a:cubicBezTo>
                    <a:pt x="157" y="8"/>
                    <a:pt x="160" y="9"/>
                    <a:pt x="162" y="11"/>
                  </a:cubicBezTo>
                  <a:cubicBezTo>
                    <a:pt x="164" y="14"/>
                    <a:pt x="164" y="16"/>
                    <a:pt x="164" y="19"/>
                  </a:cubicBezTo>
                  <a:cubicBezTo>
                    <a:pt x="160" y="39"/>
                    <a:pt x="164" y="58"/>
                    <a:pt x="167" y="78"/>
                  </a:cubicBezTo>
                  <a:cubicBezTo>
                    <a:pt x="167" y="80"/>
                    <a:pt x="167" y="82"/>
                    <a:pt x="167" y="83"/>
                  </a:cubicBezTo>
                  <a:cubicBezTo>
                    <a:pt x="166" y="91"/>
                    <a:pt x="159" y="90"/>
                    <a:pt x="154" y="91"/>
                  </a:cubicBezTo>
                  <a:cubicBezTo>
                    <a:pt x="121" y="97"/>
                    <a:pt x="89" y="94"/>
                    <a:pt x="58" y="83"/>
                  </a:cubicBezTo>
                  <a:cubicBezTo>
                    <a:pt x="54" y="81"/>
                    <a:pt x="50" y="80"/>
                    <a:pt x="46" y="7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 name="Freeform 48">
              <a:extLst>
                <a:ext uri="{FF2B5EF4-FFF2-40B4-BE49-F238E27FC236}">
                  <a16:creationId xmlns:a16="http://schemas.microsoft.com/office/drawing/2014/main" id="{2D3CACF1-0D87-218E-67B4-5809E00A34A3}"/>
                </a:ext>
              </a:extLst>
            </p:cNvPr>
            <p:cNvSpPr/>
            <p:nvPr/>
          </p:nvSpPr>
          <p:spPr bwMode="auto">
            <a:xfrm>
              <a:off x="938213" y="766763"/>
              <a:ext cx="327025" cy="177800"/>
            </a:xfrm>
            <a:custGeom>
              <a:avLst/>
              <a:gdLst>
                <a:gd name="T0" fmla="*/ 95 w 174"/>
                <a:gd name="T1" fmla="*/ 94 h 94"/>
                <a:gd name="T2" fmla="*/ 87 w 174"/>
                <a:gd name="T3" fmla="*/ 88 h 94"/>
                <a:gd name="T4" fmla="*/ 11 w 174"/>
                <a:gd name="T5" fmla="*/ 26 h 94"/>
                <a:gd name="T6" fmla="*/ 0 w 174"/>
                <a:gd name="T7" fmla="*/ 23 h 94"/>
                <a:gd name="T8" fmla="*/ 9 w 174"/>
                <a:gd name="T9" fmla="*/ 0 h 94"/>
                <a:gd name="T10" fmla="*/ 97 w 174"/>
                <a:gd name="T11" fmla="*/ 17 h 94"/>
                <a:gd name="T12" fmla="*/ 124 w 174"/>
                <a:gd name="T13" fmla="*/ 15 h 94"/>
                <a:gd name="T14" fmla="*/ 169 w 174"/>
                <a:gd name="T15" fmla="*/ 67 h 94"/>
                <a:gd name="T16" fmla="*/ 163 w 174"/>
                <a:gd name="T17" fmla="*/ 82 h 94"/>
                <a:gd name="T18" fmla="*/ 95 w 174"/>
                <a:gd name="T1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4" h="94">
                  <a:moveTo>
                    <a:pt x="95" y="94"/>
                  </a:moveTo>
                  <a:cubicBezTo>
                    <a:pt x="91" y="94"/>
                    <a:pt x="89" y="91"/>
                    <a:pt x="87" y="88"/>
                  </a:cubicBezTo>
                  <a:cubicBezTo>
                    <a:pt x="68" y="60"/>
                    <a:pt x="41" y="40"/>
                    <a:pt x="11" y="26"/>
                  </a:cubicBezTo>
                  <a:cubicBezTo>
                    <a:pt x="8" y="24"/>
                    <a:pt x="4" y="24"/>
                    <a:pt x="0" y="23"/>
                  </a:cubicBezTo>
                  <a:cubicBezTo>
                    <a:pt x="0" y="14"/>
                    <a:pt x="3" y="7"/>
                    <a:pt x="9" y="0"/>
                  </a:cubicBezTo>
                  <a:cubicBezTo>
                    <a:pt x="37" y="15"/>
                    <a:pt x="66" y="18"/>
                    <a:pt x="97" y="17"/>
                  </a:cubicBezTo>
                  <a:cubicBezTo>
                    <a:pt x="106" y="17"/>
                    <a:pt x="115" y="14"/>
                    <a:pt x="124" y="15"/>
                  </a:cubicBezTo>
                  <a:cubicBezTo>
                    <a:pt x="142" y="30"/>
                    <a:pt x="157" y="48"/>
                    <a:pt x="169" y="67"/>
                  </a:cubicBezTo>
                  <a:cubicBezTo>
                    <a:pt x="174" y="76"/>
                    <a:pt x="173" y="78"/>
                    <a:pt x="163" y="82"/>
                  </a:cubicBezTo>
                  <a:cubicBezTo>
                    <a:pt x="141" y="89"/>
                    <a:pt x="118" y="93"/>
                    <a:pt x="95" y="94"/>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 name="Freeform 49">
              <a:extLst>
                <a:ext uri="{FF2B5EF4-FFF2-40B4-BE49-F238E27FC236}">
                  <a16:creationId xmlns:a16="http://schemas.microsoft.com/office/drawing/2014/main" id="{F259FA0A-53F5-91E8-BE9E-F8C9C9D5204B}"/>
                </a:ext>
              </a:extLst>
            </p:cNvPr>
            <p:cNvSpPr/>
            <p:nvPr/>
          </p:nvSpPr>
          <p:spPr bwMode="auto">
            <a:xfrm>
              <a:off x="728663" y="71438"/>
              <a:ext cx="150812" cy="320675"/>
            </a:xfrm>
            <a:custGeom>
              <a:avLst/>
              <a:gdLst>
                <a:gd name="T0" fmla="*/ 0 w 80"/>
                <a:gd name="T1" fmla="*/ 160 h 170"/>
                <a:gd name="T2" fmla="*/ 3 w 80"/>
                <a:gd name="T3" fmla="*/ 54 h 170"/>
                <a:gd name="T4" fmla="*/ 6 w 80"/>
                <a:gd name="T5" fmla="*/ 43 h 170"/>
                <a:gd name="T6" fmla="*/ 52 w 80"/>
                <a:gd name="T7" fmla="*/ 5 h 170"/>
                <a:gd name="T8" fmla="*/ 66 w 80"/>
                <a:gd name="T9" fmla="*/ 10 h 170"/>
                <a:gd name="T10" fmla="*/ 77 w 80"/>
                <a:gd name="T11" fmla="*/ 69 h 170"/>
                <a:gd name="T12" fmla="*/ 63 w 80"/>
                <a:gd name="T13" fmla="*/ 101 h 170"/>
                <a:gd name="T14" fmla="*/ 26 w 80"/>
                <a:gd name="T15" fmla="*/ 169 h 170"/>
                <a:gd name="T16" fmla="*/ 0 w 80"/>
                <a:gd name="T17" fmla="*/ 16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170">
                  <a:moveTo>
                    <a:pt x="0" y="160"/>
                  </a:moveTo>
                  <a:cubicBezTo>
                    <a:pt x="12" y="125"/>
                    <a:pt x="13" y="90"/>
                    <a:pt x="3" y="54"/>
                  </a:cubicBezTo>
                  <a:cubicBezTo>
                    <a:pt x="2" y="49"/>
                    <a:pt x="4" y="46"/>
                    <a:pt x="6" y="43"/>
                  </a:cubicBezTo>
                  <a:cubicBezTo>
                    <a:pt x="19" y="28"/>
                    <a:pt x="35" y="15"/>
                    <a:pt x="52" y="5"/>
                  </a:cubicBezTo>
                  <a:cubicBezTo>
                    <a:pt x="59" y="0"/>
                    <a:pt x="63" y="1"/>
                    <a:pt x="66" y="10"/>
                  </a:cubicBezTo>
                  <a:cubicBezTo>
                    <a:pt x="72" y="29"/>
                    <a:pt x="76" y="49"/>
                    <a:pt x="77" y="69"/>
                  </a:cubicBezTo>
                  <a:cubicBezTo>
                    <a:pt x="80" y="83"/>
                    <a:pt x="71" y="91"/>
                    <a:pt x="63" y="101"/>
                  </a:cubicBezTo>
                  <a:cubicBezTo>
                    <a:pt x="45" y="120"/>
                    <a:pt x="33" y="144"/>
                    <a:pt x="26" y="169"/>
                  </a:cubicBezTo>
                  <a:cubicBezTo>
                    <a:pt x="16" y="170"/>
                    <a:pt x="8" y="167"/>
                    <a:pt x="0" y="160"/>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 name="Freeform 50">
              <a:extLst>
                <a:ext uri="{FF2B5EF4-FFF2-40B4-BE49-F238E27FC236}">
                  <a16:creationId xmlns:a16="http://schemas.microsoft.com/office/drawing/2014/main" id="{1109E8E3-735B-A0D9-F059-28E8E7C26D25}"/>
                </a:ext>
              </a:extLst>
            </p:cNvPr>
            <p:cNvSpPr/>
            <p:nvPr/>
          </p:nvSpPr>
          <p:spPr bwMode="auto">
            <a:xfrm>
              <a:off x="454025" y="76200"/>
              <a:ext cx="147637" cy="311150"/>
            </a:xfrm>
            <a:custGeom>
              <a:avLst/>
              <a:gdLst>
                <a:gd name="T0" fmla="*/ 71 w 79"/>
                <a:gd name="T1" fmla="*/ 43 h 166"/>
                <a:gd name="T2" fmla="*/ 73 w 79"/>
                <a:gd name="T3" fmla="*/ 65 h 166"/>
                <a:gd name="T4" fmla="*/ 77 w 79"/>
                <a:gd name="T5" fmla="*/ 154 h 166"/>
                <a:gd name="T6" fmla="*/ 79 w 79"/>
                <a:gd name="T7" fmla="*/ 157 h 166"/>
                <a:gd name="T8" fmla="*/ 49 w 79"/>
                <a:gd name="T9" fmla="*/ 166 h 166"/>
                <a:gd name="T10" fmla="*/ 47 w 79"/>
                <a:gd name="T11" fmla="*/ 149 h 166"/>
                <a:gd name="T12" fmla="*/ 5 w 79"/>
                <a:gd name="T13" fmla="*/ 80 h 166"/>
                <a:gd name="T14" fmla="*/ 0 w 79"/>
                <a:gd name="T15" fmla="*/ 71 h 166"/>
                <a:gd name="T16" fmla="*/ 18 w 79"/>
                <a:gd name="T17" fmla="*/ 9 h 166"/>
                <a:gd name="T18" fmla="*/ 32 w 79"/>
                <a:gd name="T19" fmla="*/ 5 h 166"/>
                <a:gd name="T20" fmla="*/ 71 w 79"/>
                <a:gd name="T21" fmla="*/ 4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166">
                  <a:moveTo>
                    <a:pt x="71" y="43"/>
                  </a:moveTo>
                  <a:cubicBezTo>
                    <a:pt x="76" y="50"/>
                    <a:pt x="75" y="57"/>
                    <a:pt x="73" y="65"/>
                  </a:cubicBezTo>
                  <a:cubicBezTo>
                    <a:pt x="69" y="95"/>
                    <a:pt x="69" y="124"/>
                    <a:pt x="77" y="154"/>
                  </a:cubicBezTo>
                  <a:cubicBezTo>
                    <a:pt x="77" y="155"/>
                    <a:pt x="78" y="156"/>
                    <a:pt x="79" y="157"/>
                  </a:cubicBezTo>
                  <a:cubicBezTo>
                    <a:pt x="70" y="164"/>
                    <a:pt x="60" y="166"/>
                    <a:pt x="49" y="166"/>
                  </a:cubicBezTo>
                  <a:cubicBezTo>
                    <a:pt x="54" y="160"/>
                    <a:pt x="49" y="154"/>
                    <a:pt x="47" y="149"/>
                  </a:cubicBezTo>
                  <a:cubicBezTo>
                    <a:pt x="39" y="123"/>
                    <a:pt x="24" y="100"/>
                    <a:pt x="5" y="80"/>
                  </a:cubicBezTo>
                  <a:cubicBezTo>
                    <a:pt x="2" y="77"/>
                    <a:pt x="0" y="75"/>
                    <a:pt x="0" y="71"/>
                  </a:cubicBezTo>
                  <a:cubicBezTo>
                    <a:pt x="3" y="49"/>
                    <a:pt x="9" y="28"/>
                    <a:pt x="18" y="9"/>
                  </a:cubicBezTo>
                  <a:cubicBezTo>
                    <a:pt x="21" y="1"/>
                    <a:pt x="26" y="0"/>
                    <a:pt x="32" y="5"/>
                  </a:cubicBezTo>
                  <a:cubicBezTo>
                    <a:pt x="47" y="16"/>
                    <a:pt x="60" y="29"/>
                    <a:pt x="71" y="4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 name="Freeform 51">
              <a:extLst>
                <a:ext uri="{FF2B5EF4-FFF2-40B4-BE49-F238E27FC236}">
                  <a16:creationId xmlns:a16="http://schemas.microsoft.com/office/drawing/2014/main" id="{D99D2705-36B8-CCC8-781D-8D01137F47AE}"/>
                </a:ext>
              </a:extLst>
            </p:cNvPr>
            <p:cNvSpPr/>
            <p:nvPr/>
          </p:nvSpPr>
          <p:spPr bwMode="auto">
            <a:xfrm>
              <a:off x="63500" y="479425"/>
              <a:ext cx="300037" cy="147638"/>
            </a:xfrm>
            <a:custGeom>
              <a:avLst/>
              <a:gdLst>
                <a:gd name="T0" fmla="*/ 152 w 160"/>
                <a:gd name="T1" fmla="*/ 77 h 78"/>
                <a:gd name="T2" fmla="*/ 56 w 160"/>
                <a:gd name="T3" fmla="*/ 76 h 78"/>
                <a:gd name="T4" fmla="*/ 40 w 160"/>
                <a:gd name="T5" fmla="*/ 72 h 78"/>
                <a:gd name="T6" fmla="*/ 3 w 160"/>
                <a:gd name="T7" fmla="*/ 20 h 78"/>
                <a:gd name="T8" fmla="*/ 8 w 160"/>
                <a:gd name="T9" fmla="*/ 8 h 78"/>
                <a:gd name="T10" fmla="*/ 58 w 160"/>
                <a:gd name="T11" fmla="*/ 1 h 78"/>
                <a:gd name="T12" fmla="*/ 70 w 160"/>
                <a:gd name="T13" fmla="*/ 8 h 78"/>
                <a:gd name="T14" fmla="*/ 151 w 160"/>
                <a:gd name="T15" fmla="*/ 56 h 78"/>
                <a:gd name="T16" fmla="*/ 158 w 160"/>
                <a:gd name="T17" fmla="*/ 57 h 78"/>
                <a:gd name="T18" fmla="*/ 152 w 160"/>
                <a:gd name="T19" fmla="*/ 7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78">
                  <a:moveTo>
                    <a:pt x="152" y="77"/>
                  </a:moveTo>
                  <a:cubicBezTo>
                    <a:pt x="120" y="67"/>
                    <a:pt x="88" y="67"/>
                    <a:pt x="56" y="76"/>
                  </a:cubicBezTo>
                  <a:cubicBezTo>
                    <a:pt x="49" y="78"/>
                    <a:pt x="45" y="75"/>
                    <a:pt x="40" y="72"/>
                  </a:cubicBezTo>
                  <a:cubicBezTo>
                    <a:pt x="25" y="56"/>
                    <a:pt x="13" y="39"/>
                    <a:pt x="3" y="20"/>
                  </a:cubicBezTo>
                  <a:cubicBezTo>
                    <a:pt x="0" y="14"/>
                    <a:pt x="1" y="10"/>
                    <a:pt x="8" y="8"/>
                  </a:cubicBezTo>
                  <a:cubicBezTo>
                    <a:pt x="24" y="4"/>
                    <a:pt x="41" y="1"/>
                    <a:pt x="58" y="1"/>
                  </a:cubicBezTo>
                  <a:cubicBezTo>
                    <a:pt x="63" y="0"/>
                    <a:pt x="66" y="5"/>
                    <a:pt x="70" y="8"/>
                  </a:cubicBezTo>
                  <a:cubicBezTo>
                    <a:pt x="92" y="32"/>
                    <a:pt x="121" y="46"/>
                    <a:pt x="151" y="56"/>
                  </a:cubicBezTo>
                  <a:cubicBezTo>
                    <a:pt x="153" y="57"/>
                    <a:pt x="156" y="56"/>
                    <a:pt x="158" y="57"/>
                  </a:cubicBezTo>
                  <a:cubicBezTo>
                    <a:pt x="160" y="65"/>
                    <a:pt x="158" y="71"/>
                    <a:pt x="152" y="7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 name="Freeform 52">
              <a:extLst>
                <a:ext uri="{FF2B5EF4-FFF2-40B4-BE49-F238E27FC236}">
                  <a16:creationId xmlns:a16="http://schemas.microsoft.com/office/drawing/2014/main" id="{831C9328-2934-E3B2-F326-5003CFA9528F}"/>
                </a:ext>
              </a:extLst>
            </p:cNvPr>
            <p:cNvSpPr/>
            <p:nvPr/>
          </p:nvSpPr>
          <p:spPr bwMode="auto">
            <a:xfrm>
              <a:off x="954088" y="534988"/>
              <a:ext cx="323850" cy="133350"/>
            </a:xfrm>
            <a:custGeom>
              <a:avLst/>
              <a:gdLst>
                <a:gd name="T0" fmla="*/ 130 w 173"/>
                <a:gd name="T1" fmla="*/ 69 h 71"/>
                <a:gd name="T2" fmla="*/ 104 w 173"/>
                <a:gd name="T3" fmla="*/ 62 h 71"/>
                <a:gd name="T4" fmla="*/ 40 w 173"/>
                <a:gd name="T5" fmla="*/ 52 h 71"/>
                <a:gd name="T6" fmla="*/ 17 w 173"/>
                <a:gd name="T7" fmla="*/ 54 h 71"/>
                <a:gd name="T8" fmla="*/ 8 w 173"/>
                <a:gd name="T9" fmla="*/ 71 h 71"/>
                <a:gd name="T10" fmla="*/ 6 w 173"/>
                <a:gd name="T11" fmla="*/ 70 h 71"/>
                <a:gd name="T12" fmla="*/ 2 w 173"/>
                <a:gd name="T13" fmla="*/ 34 h 71"/>
                <a:gd name="T14" fmla="*/ 98 w 173"/>
                <a:gd name="T15" fmla="*/ 2 h 71"/>
                <a:gd name="T16" fmla="*/ 107 w 173"/>
                <a:gd name="T17" fmla="*/ 0 h 71"/>
                <a:gd name="T18" fmla="*/ 163 w 173"/>
                <a:gd name="T19" fmla="*/ 18 h 71"/>
                <a:gd name="T20" fmla="*/ 166 w 173"/>
                <a:gd name="T21" fmla="*/ 34 h 71"/>
                <a:gd name="T22" fmla="*/ 130 w 173"/>
                <a:gd name="T23" fmla="*/ 69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3" h="71">
                  <a:moveTo>
                    <a:pt x="130" y="69"/>
                  </a:moveTo>
                  <a:cubicBezTo>
                    <a:pt x="120" y="71"/>
                    <a:pt x="113" y="65"/>
                    <a:pt x="104" y="62"/>
                  </a:cubicBezTo>
                  <a:cubicBezTo>
                    <a:pt x="83" y="56"/>
                    <a:pt x="62" y="52"/>
                    <a:pt x="40" y="52"/>
                  </a:cubicBezTo>
                  <a:cubicBezTo>
                    <a:pt x="32" y="52"/>
                    <a:pt x="25" y="53"/>
                    <a:pt x="17" y="54"/>
                  </a:cubicBezTo>
                  <a:cubicBezTo>
                    <a:pt x="5" y="55"/>
                    <a:pt x="10" y="64"/>
                    <a:pt x="8" y="71"/>
                  </a:cubicBezTo>
                  <a:cubicBezTo>
                    <a:pt x="7" y="71"/>
                    <a:pt x="6" y="70"/>
                    <a:pt x="6" y="70"/>
                  </a:cubicBezTo>
                  <a:cubicBezTo>
                    <a:pt x="4" y="58"/>
                    <a:pt x="0" y="46"/>
                    <a:pt x="2" y="34"/>
                  </a:cubicBezTo>
                  <a:cubicBezTo>
                    <a:pt x="37" y="32"/>
                    <a:pt x="69" y="21"/>
                    <a:pt x="98" y="2"/>
                  </a:cubicBezTo>
                  <a:cubicBezTo>
                    <a:pt x="101" y="0"/>
                    <a:pt x="104" y="0"/>
                    <a:pt x="107" y="0"/>
                  </a:cubicBezTo>
                  <a:cubicBezTo>
                    <a:pt x="126" y="4"/>
                    <a:pt x="145" y="10"/>
                    <a:pt x="163" y="18"/>
                  </a:cubicBezTo>
                  <a:cubicBezTo>
                    <a:pt x="172" y="23"/>
                    <a:pt x="173" y="26"/>
                    <a:pt x="166" y="34"/>
                  </a:cubicBezTo>
                  <a:cubicBezTo>
                    <a:pt x="156" y="47"/>
                    <a:pt x="143" y="59"/>
                    <a:pt x="130" y="69"/>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 name="Freeform 53">
              <a:extLst>
                <a:ext uri="{FF2B5EF4-FFF2-40B4-BE49-F238E27FC236}">
                  <a16:creationId xmlns:a16="http://schemas.microsoft.com/office/drawing/2014/main" id="{465905DB-DAAB-3D8B-DBDF-576644CFE6D5}"/>
                </a:ext>
              </a:extLst>
            </p:cNvPr>
            <p:cNvSpPr/>
            <p:nvPr/>
          </p:nvSpPr>
          <p:spPr bwMode="auto">
            <a:xfrm>
              <a:off x="193675" y="900113"/>
              <a:ext cx="254000" cy="212725"/>
            </a:xfrm>
            <a:custGeom>
              <a:avLst/>
              <a:gdLst>
                <a:gd name="T0" fmla="*/ 18 w 136"/>
                <a:gd name="T1" fmla="*/ 47 h 113"/>
                <a:gd name="T2" fmla="*/ 45 w 136"/>
                <a:gd name="T3" fmla="*/ 38 h 113"/>
                <a:gd name="T4" fmla="*/ 132 w 136"/>
                <a:gd name="T5" fmla="*/ 0 h 113"/>
                <a:gd name="T6" fmla="*/ 135 w 136"/>
                <a:gd name="T7" fmla="*/ 4 h 113"/>
                <a:gd name="T8" fmla="*/ 91 w 136"/>
                <a:gd name="T9" fmla="*/ 60 h 113"/>
                <a:gd name="T10" fmla="*/ 78 w 136"/>
                <a:gd name="T11" fmla="*/ 93 h 113"/>
                <a:gd name="T12" fmla="*/ 72 w 136"/>
                <a:gd name="T13" fmla="*/ 100 h 113"/>
                <a:gd name="T14" fmla="*/ 11 w 136"/>
                <a:gd name="T15" fmla="*/ 112 h 113"/>
                <a:gd name="T16" fmla="*/ 1 w 136"/>
                <a:gd name="T17" fmla="*/ 101 h 113"/>
                <a:gd name="T18" fmla="*/ 18 w 136"/>
                <a:gd name="T19" fmla="*/ 47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113">
                  <a:moveTo>
                    <a:pt x="18" y="47"/>
                  </a:moveTo>
                  <a:cubicBezTo>
                    <a:pt x="24" y="35"/>
                    <a:pt x="36" y="39"/>
                    <a:pt x="45" y="38"/>
                  </a:cubicBezTo>
                  <a:cubicBezTo>
                    <a:pt x="77" y="33"/>
                    <a:pt x="106" y="20"/>
                    <a:pt x="132" y="0"/>
                  </a:cubicBezTo>
                  <a:cubicBezTo>
                    <a:pt x="135" y="0"/>
                    <a:pt x="136" y="1"/>
                    <a:pt x="135" y="4"/>
                  </a:cubicBezTo>
                  <a:cubicBezTo>
                    <a:pt x="117" y="20"/>
                    <a:pt x="102" y="38"/>
                    <a:pt x="91" y="60"/>
                  </a:cubicBezTo>
                  <a:cubicBezTo>
                    <a:pt x="85" y="70"/>
                    <a:pt x="81" y="81"/>
                    <a:pt x="78" y="93"/>
                  </a:cubicBezTo>
                  <a:cubicBezTo>
                    <a:pt x="77" y="96"/>
                    <a:pt x="74" y="98"/>
                    <a:pt x="72" y="100"/>
                  </a:cubicBezTo>
                  <a:cubicBezTo>
                    <a:pt x="52" y="106"/>
                    <a:pt x="32" y="111"/>
                    <a:pt x="11" y="112"/>
                  </a:cubicBezTo>
                  <a:cubicBezTo>
                    <a:pt x="2" y="113"/>
                    <a:pt x="0" y="109"/>
                    <a:pt x="1" y="101"/>
                  </a:cubicBezTo>
                  <a:cubicBezTo>
                    <a:pt x="4" y="82"/>
                    <a:pt x="10" y="64"/>
                    <a:pt x="18" y="4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 name="Freeform 54">
              <a:extLst>
                <a:ext uri="{FF2B5EF4-FFF2-40B4-BE49-F238E27FC236}">
                  <a16:creationId xmlns:a16="http://schemas.microsoft.com/office/drawing/2014/main" id="{A2ADE596-D251-7C35-6C0B-1B84A94C8775}"/>
                </a:ext>
              </a:extLst>
            </p:cNvPr>
            <p:cNvSpPr/>
            <p:nvPr/>
          </p:nvSpPr>
          <p:spPr bwMode="auto">
            <a:xfrm>
              <a:off x="882650" y="280988"/>
              <a:ext cx="241300" cy="204788"/>
            </a:xfrm>
            <a:custGeom>
              <a:avLst/>
              <a:gdLst>
                <a:gd name="T0" fmla="*/ 0 w 129"/>
                <a:gd name="T1" fmla="*/ 96 h 109"/>
                <a:gd name="T2" fmla="*/ 45 w 129"/>
                <a:gd name="T3" fmla="*/ 47 h 109"/>
                <a:gd name="T4" fmla="*/ 58 w 129"/>
                <a:gd name="T5" fmla="*/ 21 h 109"/>
                <a:gd name="T6" fmla="*/ 65 w 129"/>
                <a:gd name="T7" fmla="*/ 14 h 109"/>
                <a:gd name="T8" fmla="*/ 118 w 129"/>
                <a:gd name="T9" fmla="*/ 1 h 109"/>
                <a:gd name="T10" fmla="*/ 128 w 129"/>
                <a:gd name="T11" fmla="*/ 11 h 109"/>
                <a:gd name="T12" fmla="*/ 117 w 129"/>
                <a:gd name="T13" fmla="*/ 57 h 109"/>
                <a:gd name="T14" fmla="*/ 105 w 129"/>
                <a:gd name="T15" fmla="*/ 65 h 109"/>
                <a:gd name="T16" fmla="*/ 11 w 129"/>
                <a:gd name="T17" fmla="*/ 109 h 109"/>
                <a:gd name="T18" fmla="*/ 0 w 129"/>
                <a:gd name="T19" fmla="*/ 9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109">
                  <a:moveTo>
                    <a:pt x="0" y="96"/>
                  </a:moveTo>
                  <a:cubicBezTo>
                    <a:pt x="20" y="84"/>
                    <a:pt x="33" y="66"/>
                    <a:pt x="45" y="47"/>
                  </a:cubicBezTo>
                  <a:cubicBezTo>
                    <a:pt x="50" y="39"/>
                    <a:pt x="55" y="30"/>
                    <a:pt x="58" y="21"/>
                  </a:cubicBezTo>
                  <a:cubicBezTo>
                    <a:pt x="59" y="17"/>
                    <a:pt x="63" y="16"/>
                    <a:pt x="65" y="14"/>
                  </a:cubicBezTo>
                  <a:cubicBezTo>
                    <a:pt x="82" y="7"/>
                    <a:pt x="100" y="3"/>
                    <a:pt x="118" y="1"/>
                  </a:cubicBezTo>
                  <a:cubicBezTo>
                    <a:pt x="126" y="0"/>
                    <a:pt x="129" y="3"/>
                    <a:pt x="128" y="11"/>
                  </a:cubicBezTo>
                  <a:cubicBezTo>
                    <a:pt x="125" y="26"/>
                    <a:pt x="123" y="42"/>
                    <a:pt x="117" y="57"/>
                  </a:cubicBezTo>
                  <a:cubicBezTo>
                    <a:pt x="115" y="62"/>
                    <a:pt x="111" y="65"/>
                    <a:pt x="105" y="65"/>
                  </a:cubicBezTo>
                  <a:cubicBezTo>
                    <a:pt x="69" y="70"/>
                    <a:pt x="39" y="86"/>
                    <a:pt x="11" y="109"/>
                  </a:cubicBezTo>
                  <a:cubicBezTo>
                    <a:pt x="4" y="107"/>
                    <a:pt x="1" y="102"/>
                    <a:pt x="0" y="9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 name="Freeform 55">
              <a:extLst>
                <a:ext uri="{FF2B5EF4-FFF2-40B4-BE49-F238E27FC236}">
                  <a16:creationId xmlns:a16="http://schemas.microsoft.com/office/drawing/2014/main" id="{29479920-A184-0E40-3453-6AC9B29F532E}"/>
                </a:ext>
              </a:extLst>
            </p:cNvPr>
            <p:cNvSpPr/>
            <p:nvPr/>
          </p:nvSpPr>
          <p:spPr bwMode="auto">
            <a:xfrm>
              <a:off x="211138" y="242888"/>
              <a:ext cx="233362" cy="225425"/>
            </a:xfrm>
            <a:custGeom>
              <a:avLst/>
              <a:gdLst>
                <a:gd name="T0" fmla="*/ 114 w 124"/>
                <a:gd name="T1" fmla="*/ 120 h 120"/>
                <a:gd name="T2" fmla="*/ 54 w 124"/>
                <a:gd name="T3" fmla="*/ 81 h 120"/>
                <a:gd name="T4" fmla="*/ 22 w 124"/>
                <a:gd name="T5" fmla="*/ 72 h 120"/>
                <a:gd name="T6" fmla="*/ 14 w 124"/>
                <a:gd name="T7" fmla="*/ 66 h 120"/>
                <a:gd name="T8" fmla="*/ 0 w 124"/>
                <a:gd name="T9" fmla="*/ 8 h 120"/>
                <a:gd name="T10" fmla="*/ 9 w 124"/>
                <a:gd name="T11" fmla="*/ 0 h 120"/>
                <a:gd name="T12" fmla="*/ 53 w 124"/>
                <a:gd name="T13" fmla="*/ 10 h 120"/>
                <a:gd name="T14" fmla="*/ 63 w 124"/>
                <a:gd name="T15" fmla="*/ 21 h 120"/>
                <a:gd name="T16" fmla="*/ 110 w 124"/>
                <a:gd name="T17" fmla="*/ 101 h 120"/>
                <a:gd name="T18" fmla="*/ 124 w 124"/>
                <a:gd name="T19" fmla="*/ 110 h 120"/>
                <a:gd name="T20" fmla="*/ 114 w 124"/>
                <a:gd name="T21"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120">
                  <a:moveTo>
                    <a:pt x="114" y="120"/>
                  </a:moveTo>
                  <a:cubicBezTo>
                    <a:pt x="98" y="101"/>
                    <a:pt x="77" y="89"/>
                    <a:pt x="54" y="81"/>
                  </a:cubicBezTo>
                  <a:cubicBezTo>
                    <a:pt x="44" y="77"/>
                    <a:pt x="33" y="73"/>
                    <a:pt x="22" y="72"/>
                  </a:cubicBezTo>
                  <a:cubicBezTo>
                    <a:pt x="18" y="71"/>
                    <a:pt x="16" y="69"/>
                    <a:pt x="14" y="66"/>
                  </a:cubicBezTo>
                  <a:cubicBezTo>
                    <a:pt x="7" y="47"/>
                    <a:pt x="2" y="28"/>
                    <a:pt x="0" y="8"/>
                  </a:cubicBezTo>
                  <a:cubicBezTo>
                    <a:pt x="0" y="2"/>
                    <a:pt x="3" y="0"/>
                    <a:pt x="9" y="0"/>
                  </a:cubicBezTo>
                  <a:cubicBezTo>
                    <a:pt x="24" y="1"/>
                    <a:pt x="39" y="4"/>
                    <a:pt x="53" y="10"/>
                  </a:cubicBezTo>
                  <a:cubicBezTo>
                    <a:pt x="58" y="12"/>
                    <a:pt x="61" y="15"/>
                    <a:pt x="63" y="21"/>
                  </a:cubicBezTo>
                  <a:cubicBezTo>
                    <a:pt x="72" y="52"/>
                    <a:pt x="88" y="77"/>
                    <a:pt x="110" y="101"/>
                  </a:cubicBezTo>
                  <a:cubicBezTo>
                    <a:pt x="113" y="105"/>
                    <a:pt x="118" y="109"/>
                    <a:pt x="124" y="110"/>
                  </a:cubicBezTo>
                  <a:cubicBezTo>
                    <a:pt x="123" y="116"/>
                    <a:pt x="120" y="119"/>
                    <a:pt x="114" y="120"/>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 name="Freeform 56">
              <a:extLst>
                <a:ext uri="{FF2B5EF4-FFF2-40B4-BE49-F238E27FC236}">
                  <a16:creationId xmlns:a16="http://schemas.microsoft.com/office/drawing/2014/main" id="{D5E2B1F2-E25A-C36E-BEB3-539FC3FC5CCA}"/>
                </a:ext>
              </a:extLst>
            </p:cNvPr>
            <p:cNvSpPr/>
            <p:nvPr/>
          </p:nvSpPr>
          <p:spPr bwMode="auto">
            <a:xfrm>
              <a:off x="446088" y="963613"/>
              <a:ext cx="127000" cy="319088"/>
            </a:xfrm>
            <a:custGeom>
              <a:avLst/>
              <a:gdLst>
                <a:gd name="T0" fmla="*/ 66 w 68"/>
                <a:gd name="T1" fmla="*/ 8 h 170"/>
                <a:gd name="T2" fmla="*/ 61 w 68"/>
                <a:gd name="T3" fmla="*/ 14 h 170"/>
                <a:gd name="T4" fmla="*/ 56 w 68"/>
                <a:gd name="T5" fmla="*/ 70 h 170"/>
                <a:gd name="T6" fmla="*/ 67 w 68"/>
                <a:gd name="T7" fmla="*/ 123 h 170"/>
                <a:gd name="T8" fmla="*/ 66 w 68"/>
                <a:gd name="T9" fmla="*/ 131 h 170"/>
                <a:gd name="T10" fmla="*/ 25 w 68"/>
                <a:gd name="T11" fmla="*/ 166 h 170"/>
                <a:gd name="T12" fmla="*/ 12 w 68"/>
                <a:gd name="T13" fmla="*/ 162 h 170"/>
                <a:gd name="T14" fmla="*/ 0 w 68"/>
                <a:gd name="T15" fmla="*/ 120 h 170"/>
                <a:gd name="T16" fmla="*/ 18 w 68"/>
                <a:gd name="T17" fmla="*/ 95 h 170"/>
                <a:gd name="T18" fmla="*/ 49 w 68"/>
                <a:gd name="T19" fmla="*/ 8 h 170"/>
                <a:gd name="T20" fmla="*/ 51 w 68"/>
                <a:gd name="T21" fmla="*/ 3 h 170"/>
                <a:gd name="T22" fmla="*/ 66 w 68"/>
                <a:gd name="T23" fmla="*/ 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170">
                  <a:moveTo>
                    <a:pt x="66" y="8"/>
                  </a:moveTo>
                  <a:cubicBezTo>
                    <a:pt x="62" y="8"/>
                    <a:pt x="61" y="12"/>
                    <a:pt x="61" y="14"/>
                  </a:cubicBezTo>
                  <a:cubicBezTo>
                    <a:pt x="56" y="33"/>
                    <a:pt x="54" y="51"/>
                    <a:pt x="56" y="70"/>
                  </a:cubicBezTo>
                  <a:cubicBezTo>
                    <a:pt x="57" y="88"/>
                    <a:pt x="60" y="106"/>
                    <a:pt x="67" y="123"/>
                  </a:cubicBezTo>
                  <a:cubicBezTo>
                    <a:pt x="68" y="126"/>
                    <a:pt x="67" y="128"/>
                    <a:pt x="66" y="131"/>
                  </a:cubicBezTo>
                  <a:cubicBezTo>
                    <a:pt x="54" y="144"/>
                    <a:pt x="40" y="155"/>
                    <a:pt x="25" y="166"/>
                  </a:cubicBezTo>
                  <a:cubicBezTo>
                    <a:pt x="19" y="170"/>
                    <a:pt x="15" y="168"/>
                    <a:pt x="12" y="162"/>
                  </a:cubicBezTo>
                  <a:cubicBezTo>
                    <a:pt x="6" y="148"/>
                    <a:pt x="4" y="134"/>
                    <a:pt x="0" y="120"/>
                  </a:cubicBezTo>
                  <a:cubicBezTo>
                    <a:pt x="4" y="110"/>
                    <a:pt x="12" y="103"/>
                    <a:pt x="18" y="95"/>
                  </a:cubicBezTo>
                  <a:cubicBezTo>
                    <a:pt x="36" y="68"/>
                    <a:pt x="45" y="39"/>
                    <a:pt x="49" y="8"/>
                  </a:cubicBezTo>
                  <a:cubicBezTo>
                    <a:pt x="49" y="6"/>
                    <a:pt x="50" y="4"/>
                    <a:pt x="51" y="3"/>
                  </a:cubicBezTo>
                  <a:cubicBezTo>
                    <a:pt x="57" y="0"/>
                    <a:pt x="62" y="2"/>
                    <a:pt x="66" y="8"/>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 name="Freeform 57">
              <a:extLst>
                <a:ext uri="{FF2B5EF4-FFF2-40B4-BE49-F238E27FC236}">
                  <a16:creationId xmlns:a16="http://schemas.microsoft.com/office/drawing/2014/main" id="{905F5513-E2A1-61F9-F139-E36A612ECA4E}"/>
                </a:ext>
              </a:extLst>
            </p:cNvPr>
            <p:cNvSpPr/>
            <p:nvPr/>
          </p:nvSpPr>
          <p:spPr bwMode="auto">
            <a:xfrm>
              <a:off x="58738" y="746125"/>
              <a:ext cx="307975" cy="127000"/>
            </a:xfrm>
            <a:custGeom>
              <a:avLst/>
              <a:gdLst>
                <a:gd name="T0" fmla="*/ 40 w 165"/>
                <a:gd name="T1" fmla="*/ 2 h 67"/>
                <a:gd name="T2" fmla="*/ 47 w 165"/>
                <a:gd name="T3" fmla="*/ 1 h 67"/>
                <a:gd name="T4" fmla="*/ 126 w 165"/>
                <a:gd name="T5" fmla="*/ 15 h 67"/>
                <a:gd name="T6" fmla="*/ 156 w 165"/>
                <a:gd name="T7" fmla="*/ 11 h 67"/>
                <a:gd name="T8" fmla="*/ 159 w 165"/>
                <a:gd name="T9" fmla="*/ 7 h 67"/>
                <a:gd name="T10" fmla="*/ 163 w 165"/>
                <a:gd name="T11" fmla="*/ 19 h 67"/>
                <a:gd name="T12" fmla="*/ 75 w 165"/>
                <a:gd name="T13" fmla="*/ 55 h 67"/>
                <a:gd name="T14" fmla="*/ 57 w 165"/>
                <a:gd name="T15" fmla="*/ 65 h 67"/>
                <a:gd name="T16" fmla="*/ 10 w 165"/>
                <a:gd name="T17" fmla="*/ 49 h 67"/>
                <a:gd name="T18" fmla="*/ 7 w 165"/>
                <a:gd name="T19" fmla="*/ 34 h 67"/>
                <a:gd name="T20" fmla="*/ 40 w 165"/>
                <a:gd name="T21" fmla="*/ 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5" h="67">
                  <a:moveTo>
                    <a:pt x="40" y="2"/>
                  </a:moveTo>
                  <a:cubicBezTo>
                    <a:pt x="42" y="1"/>
                    <a:pt x="44" y="0"/>
                    <a:pt x="47" y="1"/>
                  </a:cubicBezTo>
                  <a:cubicBezTo>
                    <a:pt x="72" y="13"/>
                    <a:pt x="99" y="16"/>
                    <a:pt x="126" y="15"/>
                  </a:cubicBezTo>
                  <a:cubicBezTo>
                    <a:pt x="136" y="15"/>
                    <a:pt x="146" y="13"/>
                    <a:pt x="156" y="11"/>
                  </a:cubicBezTo>
                  <a:cubicBezTo>
                    <a:pt x="158" y="11"/>
                    <a:pt x="159" y="9"/>
                    <a:pt x="159" y="7"/>
                  </a:cubicBezTo>
                  <a:cubicBezTo>
                    <a:pt x="165" y="10"/>
                    <a:pt x="165" y="14"/>
                    <a:pt x="163" y="19"/>
                  </a:cubicBezTo>
                  <a:cubicBezTo>
                    <a:pt x="131" y="23"/>
                    <a:pt x="102" y="36"/>
                    <a:pt x="75" y="55"/>
                  </a:cubicBezTo>
                  <a:cubicBezTo>
                    <a:pt x="70" y="59"/>
                    <a:pt x="66" y="67"/>
                    <a:pt x="57" y="65"/>
                  </a:cubicBezTo>
                  <a:cubicBezTo>
                    <a:pt x="41" y="62"/>
                    <a:pt x="25" y="56"/>
                    <a:pt x="10" y="49"/>
                  </a:cubicBezTo>
                  <a:cubicBezTo>
                    <a:pt x="1" y="45"/>
                    <a:pt x="0" y="42"/>
                    <a:pt x="7" y="34"/>
                  </a:cubicBezTo>
                  <a:cubicBezTo>
                    <a:pt x="16" y="22"/>
                    <a:pt x="27" y="11"/>
                    <a:pt x="40" y="2"/>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 name="Freeform 58">
              <a:extLst>
                <a:ext uri="{FF2B5EF4-FFF2-40B4-BE49-F238E27FC236}">
                  <a16:creationId xmlns:a16="http://schemas.microsoft.com/office/drawing/2014/main" id="{F18D2AC4-3590-03BA-AD44-F87BB7DED48A}"/>
                </a:ext>
              </a:extLst>
            </p:cNvPr>
            <p:cNvSpPr/>
            <p:nvPr/>
          </p:nvSpPr>
          <p:spPr bwMode="auto">
            <a:xfrm>
              <a:off x="688975" y="976313"/>
              <a:ext cx="133350" cy="296863"/>
            </a:xfrm>
            <a:custGeom>
              <a:avLst/>
              <a:gdLst>
                <a:gd name="T0" fmla="*/ 4 w 71"/>
                <a:gd name="T1" fmla="*/ 117 h 158"/>
                <a:gd name="T2" fmla="*/ 6 w 71"/>
                <a:gd name="T3" fmla="*/ 99 h 158"/>
                <a:gd name="T4" fmla="*/ 8 w 71"/>
                <a:gd name="T5" fmla="*/ 13 h 158"/>
                <a:gd name="T6" fmla="*/ 0 w 71"/>
                <a:gd name="T7" fmla="*/ 6 h 158"/>
                <a:gd name="T8" fmla="*/ 16 w 71"/>
                <a:gd name="T9" fmla="*/ 5 h 158"/>
                <a:gd name="T10" fmla="*/ 34 w 71"/>
                <a:gd name="T11" fmla="*/ 58 h 158"/>
                <a:gd name="T12" fmla="*/ 71 w 71"/>
                <a:gd name="T13" fmla="*/ 104 h 158"/>
                <a:gd name="T14" fmla="*/ 64 w 71"/>
                <a:gd name="T15" fmla="*/ 124 h 158"/>
                <a:gd name="T16" fmla="*/ 50 w 71"/>
                <a:gd name="T17" fmla="*/ 151 h 158"/>
                <a:gd name="T18" fmla="*/ 36 w 71"/>
                <a:gd name="T19" fmla="*/ 153 h 158"/>
                <a:gd name="T20" fmla="*/ 4 w 71"/>
                <a:gd name="T21" fmla="*/ 117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58">
                  <a:moveTo>
                    <a:pt x="4" y="117"/>
                  </a:moveTo>
                  <a:cubicBezTo>
                    <a:pt x="1" y="110"/>
                    <a:pt x="4" y="105"/>
                    <a:pt x="6" y="99"/>
                  </a:cubicBezTo>
                  <a:cubicBezTo>
                    <a:pt x="14" y="70"/>
                    <a:pt x="14" y="42"/>
                    <a:pt x="8" y="13"/>
                  </a:cubicBezTo>
                  <a:cubicBezTo>
                    <a:pt x="7" y="7"/>
                    <a:pt x="5" y="6"/>
                    <a:pt x="0" y="6"/>
                  </a:cubicBezTo>
                  <a:cubicBezTo>
                    <a:pt x="5" y="0"/>
                    <a:pt x="10" y="2"/>
                    <a:pt x="16" y="5"/>
                  </a:cubicBezTo>
                  <a:cubicBezTo>
                    <a:pt x="18" y="24"/>
                    <a:pt x="25" y="41"/>
                    <a:pt x="34" y="58"/>
                  </a:cubicBezTo>
                  <a:cubicBezTo>
                    <a:pt x="44" y="75"/>
                    <a:pt x="56" y="91"/>
                    <a:pt x="71" y="104"/>
                  </a:cubicBezTo>
                  <a:cubicBezTo>
                    <a:pt x="66" y="110"/>
                    <a:pt x="64" y="117"/>
                    <a:pt x="64" y="124"/>
                  </a:cubicBezTo>
                  <a:cubicBezTo>
                    <a:pt x="59" y="133"/>
                    <a:pt x="55" y="142"/>
                    <a:pt x="50" y="151"/>
                  </a:cubicBezTo>
                  <a:cubicBezTo>
                    <a:pt x="47" y="158"/>
                    <a:pt x="42" y="158"/>
                    <a:pt x="36" y="153"/>
                  </a:cubicBezTo>
                  <a:cubicBezTo>
                    <a:pt x="24" y="142"/>
                    <a:pt x="13" y="130"/>
                    <a:pt x="4" y="11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 name="Freeform 59">
              <a:extLst>
                <a:ext uri="{FF2B5EF4-FFF2-40B4-BE49-F238E27FC236}">
                  <a16:creationId xmlns:a16="http://schemas.microsoft.com/office/drawing/2014/main" id="{401C4291-2DA4-5169-5A0E-E6D2233DD9C4}"/>
                </a:ext>
              </a:extLst>
            </p:cNvPr>
            <p:cNvSpPr/>
            <p:nvPr/>
          </p:nvSpPr>
          <p:spPr bwMode="auto">
            <a:xfrm>
              <a:off x="842963" y="914400"/>
              <a:ext cx="212725" cy="230188"/>
            </a:xfrm>
            <a:custGeom>
              <a:avLst/>
              <a:gdLst>
                <a:gd name="T0" fmla="*/ 51 w 113"/>
                <a:gd name="T1" fmla="*/ 103 h 123"/>
                <a:gd name="T2" fmla="*/ 43 w 113"/>
                <a:gd name="T3" fmla="*/ 93 h 123"/>
                <a:gd name="T4" fmla="*/ 0 w 113"/>
                <a:gd name="T5" fmla="*/ 8 h 123"/>
                <a:gd name="T6" fmla="*/ 10 w 113"/>
                <a:gd name="T7" fmla="*/ 0 h 123"/>
                <a:gd name="T8" fmla="*/ 91 w 113"/>
                <a:gd name="T9" fmla="*/ 65 h 123"/>
                <a:gd name="T10" fmla="*/ 109 w 113"/>
                <a:gd name="T11" fmla="*/ 73 h 123"/>
                <a:gd name="T12" fmla="*/ 112 w 113"/>
                <a:gd name="T13" fmla="*/ 111 h 123"/>
                <a:gd name="T14" fmla="*/ 100 w 113"/>
                <a:gd name="T15" fmla="*/ 121 h 123"/>
                <a:gd name="T16" fmla="*/ 51 w 113"/>
                <a:gd name="T17" fmla="*/ 10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123">
                  <a:moveTo>
                    <a:pt x="51" y="103"/>
                  </a:moveTo>
                  <a:cubicBezTo>
                    <a:pt x="47" y="101"/>
                    <a:pt x="44" y="98"/>
                    <a:pt x="43" y="93"/>
                  </a:cubicBezTo>
                  <a:cubicBezTo>
                    <a:pt x="38" y="60"/>
                    <a:pt x="23" y="32"/>
                    <a:pt x="0" y="8"/>
                  </a:cubicBezTo>
                  <a:cubicBezTo>
                    <a:pt x="1" y="2"/>
                    <a:pt x="4" y="0"/>
                    <a:pt x="10" y="0"/>
                  </a:cubicBezTo>
                  <a:cubicBezTo>
                    <a:pt x="30" y="30"/>
                    <a:pt x="58" y="51"/>
                    <a:pt x="91" y="65"/>
                  </a:cubicBezTo>
                  <a:cubicBezTo>
                    <a:pt x="97" y="68"/>
                    <a:pt x="103" y="71"/>
                    <a:pt x="109" y="73"/>
                  </a:cubicBezTo>
                  <a:cubicBezTo>
                    <a:pt x="110" y="86"/>
                    <a:pt x="113" y="98"/>
                    <a:pt x="112" y="111"/>
                  </a:cubicBezTo>
                  <a:cubicBezTo>
                    <a:pt x="112" y="121"/>
                    <a:pt x="110" y="123"/>
                    <a:pt x="100" y="121"/>
                  </a:cubicBezTo>
                  <a:cubicBezTo>
                    <a:pt x="83" y="117"/>
                    <a:pt x="66" y="111"/>
                    <a:pt x="51" y="103"/>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 name="Freeform 60">
              <a:extLst>
                <a:ext uri="{FF2B5EF4-FFF2-40B4-BE49-F238E27FC236}">
                  <a16:creationId xmlns:a16="http://schemas.microsoft.com/office/drawing/2014/main" id="{3A702D0B-39AE-46FB-1CEC-23D28BC16140}"/>
                </a:ext>
              </a:extLst>
            </p:cNvPr>
            <p:cNvSpPr/>
            <p:nvPr/>
          </p:nvSpPr>
          <p:spPr bwMode="auto">
            <a:xfrm>
              <a:off x="342900" y="363538"/>
              <a:ext cx="625475" cy="627063"/>
            </a:xfrm>
            <a:custGeom>
              <a:avLst/>
              <a:gdLst>
                <a:gd name="T0" fmla="*/ 277 w 334"/>
                <a:gd name="T1" fmla="*/ 293 h 334"/>
                <a:gd name="T2" fmla="*/ 267 w 334"/>
                <a:gd name="T3" fmla="*/ 301 h 334"/>
                <a:gd name="T4" fmla="*/ 201 w 334"/>
                <a:gd name="T5" fmla="*/ 331 h 334"/>
                <a:gd name="T6" fmla="*/ 185 w 334"/>
                <a:gd name="T7" fmla="*/ 332 h 334"/>
                <a:gd name="T8" fmla="*/ 121 w 334"/>
                <a:gd name="T9" fmla="*/ 327 h 334"/>
                <a:gd name="T10" fmla="*/ 106 w 334"/>
                <a:gd name="T11" fmla="*/ 322 h 334"/>
                <a:gd name="T12" fmla="*/ 55 w 334"/>
                <a:gd name="T13" fmla="*/ 290 h 334"/>
                <a:gd name="T14" fmla="*/ 52 w 334"/>
                <a:gd name="T15" fmla="*/ 286 h 334"/>
                <a:gd name="T16" fmla="*/ 11 w 334"/>
                <a:gd name="T17" fmla="*/ 223 h 334"/>
                <a:gd name="T18" fmla="*/ 7 w 334"/>
                <a:gd name="T19" fmla="*/ 211 h 334"/>
                <a:gd name="T20" fmla="*/ 3 w 334"/>
                <a:gd name="T21" fmla="*/ 139 h 334"/>
                <a:gd name="T22" fmla="*/ 9 w 334"/>
                <a:gd name="T23" fmla="*/ 119 h 334"/>
                <a:gd name="T24" fmla="*/ 44 w 334"/>
                <a:gd name="T25" fmla="*/ 56 h 334"/>
                <a:gd name="T26" fmla="*/ 54 w 334"/>
                <a:gd name="T27" fmla="*/ 46 h 334"/>
                <a:gd name="T28" fmla="*/ 108 w 334"/>
                <a:gd name="T29" fmla="*/ 13 h 334"/>
                <a:gd name="T30" fmla="*/ 138 w 334"/>
                <a:gd name="T31" fmla="*/ 4 h 334"/>
                <a:gd name="T32" fmla="*/ 206 w 334"/>
                <a:gd name="T33" fmla="*/ 5 h 334"/>
                <a:gd name="T34" fmla="*/ 232 w 334"/>
                <a:gd name="T35" fmla="*/ 14 h 334"/>
                <a:gd name="T36" fmla="*/ 288 w 334"/>
                <a:gd name="T37" fmla="*/ 52 h 334"/>
                <a:gd name="T38" fmla="*/ 299 w 334"/>
                <a:gd name="T39" fmla="*/ 65 h 334"/>
                <a:gd name="T40" fmla="*/ 328 w 334"/>
                <a:gd name="T41" fmla="*/ 125 h 334"/>
                <a:gd name="T42" fmla="*/ 334 w 334"/>
                <a:gd name="T43" fmla="*/ 162 h 334"/>
                <a:gd name="T44" fmla="*/ 327 w 334"/>
                <a:gd name="T45" fmla="*/ 215 h 334"/>
                <a:gd name="T46" fmla="*/ 318 w 334"/>
                <a:gd name="T47" fmla="*/ 238 h 334"/>
                <a:gd name="T48" fmla="*/ 277 w 334"/>
                <a:gd name="T49" fmla="*/ 293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4" h="334">
                  <a:moveTo>
                    <a:pt x="277" y="293"/>
                  </a:moveTo>
                  <a:cubicBezTo>
                    <a:pt x="273" y="296"/>
                    <a:pt x="270" y="298"/>
                    <a:pt x="267" y="301"/>
                  </a:cubicBezTo>
                  <a:cubicBezTo>
                    <a:pt x="247" y="315"/>
                    <a:pt x="224" y="324"/>
                    <a:pt x="201" y="331"/>
                  </a:cubicBezTo>
                  <a:cubicBezTo>
                    <a:pt x="195" y="331"/>
                    <a:pt x="190" y="330"/>
                    <a:pt x="185" y="332"/>
                  </a:cubicBezTo>
                  <a:cubicBezTo>
                    <a:pt x="164" y="334"/>
                    <a:pt x="142" y="332"/>
                    <a:pt x="121" y="327"/>
                  </a:cubicBezTo>
                  <a:cubicBezTo>
                    <a:pt x="116" y="325"/>
                    <a:pt x="111" y="323"/>
                    <a:pt x="106" y="322"/>
                  </a:cubicBezTo>
                  <a:cubicBezTo>
                    <a:pt x="87" y="313"/>
                    <a:pt x="71" y="303"/>
                    <a:pt x="55" y="290"/>
                  </a:cubicBezTo>
                  <a:cubicBezTo>
                    <a:pt x="55" y="288"/>
                    <a:pt x="53" y="287"/>
                    <a:pt x="52" y="286"/>
                  </a:cubicBezTo>
                  <a:cubicBezTo>
                    <a:pt x="34" y="268"/>
                    <a:pt x="20" y="247"/>
                    <a:pt x="11" y="223"/>
                  </a:cubicBezTo>
                  <a:cubicBezTo>
                    <a:pt x="10" y="219"/>
                    <a:pt x="8" y="215"/>
                    <a:pt x="7" y="211"/>
                  </a:cubicBezTo>
                  <a:cubicBezTo>
                    <a:pt x="2" y="188"/>
                    <a:pt x="0" y="163"/>
                    <a:pt x="3" y="139"/>
                  </a:cubicBezTo>
                  <a:cubicBezTo>
                    <a:pt x="5" y="132"/>
                    <a:pt x="7" y="126"/>
                    <a:pt x="9" y="119"/>
                  </a:cubicBezTo>
                  <a:cubicBezTo>
                    <a:pt x="16" y="95"/>
                    <a:pt x="29" y="74"/>
                    <a:pt x="44" y="56"/>
                  </a:cubicBezTo>
                  <a:cubicBezTo>
                    <a:pt x="48" y="53"/>
                    <a:pt x="51" y="49"/>
                    <a:pt x="54" y="46"/>
                  </a:cubicBezTo>
                  <a:cubicBezTo>
                    <a:pt x="70" y="32"/>
                    <a:pt x="88" y="21"/>
                    <a:pt x="108" y="13"/>
                  </a:cubicBezTo>
                  <a:cubicBezTo>
                    <a:pt x="118" y="10"/>
                    <a:pt x="128" y="7"/>
                    <a:pt x="138" y="4"/>
                  </a:cubicBezTo>
                  <a:cubicBezTo>
                    <a:pt x="161" y="0"/>
                    <a:pt x="183" y="1"/>
                    <a:pt x="206" y="5"/>
                  </a:cubicBezTo>
                  <a:cubicBezTo>
                    <a:pt x="215" y="8"/>
                    <a:pt x="224" y="11"/>
                    <a:pt x="232" y="14"/>
                  </a:cubicBezTo>
                  <a:cubicBezTo>
                    <a:pt x="253" y="23"/>
                    <a:pt x="271" y="36"/>
                    <a:pt x="288" y="52"/>
                  </a:cubicBezTo>
                  <a:cubicBezTo>
                    <a:pt x="291" y="56"/>
                    <a:pt x="295" y="61"/>
                    <a:pt x="299" y="65"/>
                  </a:cubicBezTo>
                  <a:cubicBezTo>
                    <a:pt x="312" y="83"/>
                    <a:pt x="322" y="103"/>
                    <a:pt x="328" y="125"/>
                  </a:cubicBezTo>
                  <a:cubicBezTo>
                    <a:pt x="332" y="137"/>
                    <a:pt x="332" y="149"/>
                    <a:pt x="334" y="162"/>
                  </a:cubicBezTo>
                  <a:cubicBezTo>
                    <a:pt x="334" y="180"/>
                    <a:pt x="332" y="198"/>
                    <a:pt x="327" y="215"/>
                  </a:cubicBezTo>
                  <a:cubicBezTo>
                    <a:pt x="324" y="223"/>
                    <a:pt x="321" y="230"/>
                    <a:pt x="318" y="238"/>
                  </a:cubicBezTo>
                  <a:cubicBezTo>
                    <a:pt x="308" y="259"/>
                    <a:pt x="294" y="277"/>
                    <a:pt x="277" y="293"/>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 name="Freeform 61">
              <a:extLst>
                <a:ext uri="{FF2B5EF4-FFF2-40B4-BE49-F238E27FC236}">
                  <a16:creationId xmlns:a16="http://schemas.microsoft.com/office/drawing/2014/main" id="{B6D337A2-C2E1-51C7-D7C8-29D14797C78D}"/>
                </a:ext>
              </a:extLst>
            </p:cNvPr>
            <p:cNvSpPr/>
            <p:nvPr/>
          </p:nvSpPr>
          <p:spPr bwMode="auto">
            <a:xfrm>
              <a:off x="427038" y="447675"/>
              <a:ext cx="457200" cy="455613"/>
            </a:xfrm>
            <a:custGeom>
              <a:avLst/>
              <a:gdLst>
                <a:gd name="T0" fmla="*/ 124 w 244"/>
                <a:gd name="T1" fmla="*/ 3 h 242"/>
                <a:gd name="T2" fmla="*/ 243 w 244"/>
                <a:gd name="T3" fmla="*/ 123 h 242"/>
                <a:gd name="T4" fmla="*/ 122 w 244"/>
                <a:gd name="T5" fmla="*/ 242 h 242"/>
                <a:gd name="T6" fmla="*/ 3 w 244"/>
                <a:gd name="T7" fmla="*/ 116 h 242"/>
                <a:gd name="T8" fmla="*/ 124 w 244"/>
                <a:gd name="T9" fmla="*/ 3 h 242"/>
              </a:gdLst>
              <a:ahLst/>
              <a:cxnLst>
                <a:cxn ang="0">
                  <a:pos x="T0" y="T1"/>
                </a:cxn>
                <a:cxn ang="0">
                  <a:pos x="T2" y="T3"/>
                </a:cxn>
                <a:cxn ang="0">
                  <a:pos x="T4" y="T5"/>
                </a:cxn>
                <a:cxn ang="0">
                  <a:pos x="T6" y="T7"/>
                </a:cxn>
                <a:cxn ang="0">
                  <a:pos x="T8" y="T9"/>
                </a:cxn>
              </a:cxnLst>
              <a:rect l="0" t="0" r="r" b="b"/>
              <a:pathLst>
                <a:path w="244" h="241">
                  <a:moveTo>
                    <a:pt x="124" y="3"/>
                  </a:moveTo>
                  <a:cubicBezTo>
                    <a:pt x="188" y="1"/>
                    <a:pt x="244" y="57"/>
                    <a:pt x="243" y="123"/>
                  </a:cubicBezTo>
                  <a:cubicBezTo>
                    <a:pt x="241" y="194"/>
                    <a:pt x="188" y="242"/>
                    <a:pt x="122" y="242"/>
                  </a:cubicBezTo>
                  <a:cubicBezTo>
                    <a:pt x="57" y="242"/>
                    <a:pt x="0" y="189"/>
                    <a:pt x="3" y="116"/>
                  </a:cubicBezTo>
                  <a:cubicBezTo>
                    <a:pt x="5" y="58"/>
                    <a:pt x="58" y="0"/>
                    <a:pt x="124" y="3"/>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 name="Freeform 62">
              <a:extLst>
                <a:ext uri="{FF2B5EF4-FFF2-40B4-BE49-F238E27FC236}">
                  <a16:creationId xmlns:a16="http://schemas.microsoft.com/office/drawing/2014/main" id="{36C92724-5460-4E3D-E8FB-2AEE058AA5FD}"/>
                </a:ext>
              </a:extLst>
            </p:cNvPr>
            <p:cNvSpPr/>
            <p:nvPr/>
          </p:nvSpPr>
          <p:spPr bwMode="auto">
            <a:xfrm>
              <a:off x="1589088" y="957263"/>
              <a:ext cx="206375" cy="355600"/>
            </a:xfrm>
            <a:custGeom>
              <a:avLst/>
              <a:gdLst>
                <a:gd name="T0" fmla="*/ 109 w 110"/>
                <a:gd name="T1" fmla="*/ 120 h 189"/>
                <a:gd name="T2" fmla="*/ 105 w 110"/>
                <a:gd name="T3" fmla="*/ 163 h 189"/>
                <a:gd name="T4" fmla="*/ 99 w 110"/>
                <a:gd name="T5" fmla="*/ 181 h 189"/>
                <a:gd name="T6" fmla="*/ 85 w 110"/>
                <a:gd name="T7" fmla="*/ 185 h 189"/>
                <a:gd name="T8" fmla="*/ 34 w 110"/>
                <a:gd name="T9" fmla="*/ 133 h 189"/>
                <a:gd name="T10" fmla="*/ 27 w 110"/>
                <a:gd name="T11" fmla="*/ 128 h 189"/>
                <a:gd name="T12" fmla="*/ 1 w 110"/>
                <a:gd name="T13" fmla="*/ 21 h 189"/>
                <a:gd name="T14" fmla="*/ 3 w 110"/>
                <a:gd name="T15" fmla="*/ 14 h 189"/>
                <a:gd name="T16" fmla="*/ 11 w 110"/>
                <a:gd name="T17" fmla="*/ 12 h 189"/>
                <a:gd name="T18" fmla="*/ 51 w 110"/>
                <a:gd name="T19" fmla="*/ 3 h 189"/>
                <a:gd name="T20" fmla="*/ 63 w 110"/>
                <a:gd name="T21" fmla="*/ 1 h 189"/>
                <a:gd name="T22" fmla="*/ 105 w 110"/>
                <a:gd name="T23" fmla="*/ 85 h 189"/>
                <a:gd name="T24" fmla="*/ 109 w 110"/>
                <a:gd name="T25" fmla="*/ 12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89">
                  <a:moveTo>
                    <a:pt x="109" y="120"/>
                  </a:moveTo>
                  <a:cubicBezTo>
                    <a:pt x="107" y="134"/>
                    <a:pt x="108" y="149"/>
                    <a:pt x="105" y="163"/>
                  </a:cubicBezTo>
                  <a:cubicBezTo>
                    <a:pt x="103" y="169"/>
                    <a:pt x="101" y="175"/>
                    <a:pt x="99" y="181"/>
                  </a:cubicBezTo>
                  <a:cubicBezTo>
                    <a:pt x="96" y="188"/>
                    <a:pt x="92" y="189"/>
                    <a:pt x="85" y="185"/>
                  </a:cubicBezTo>
                  <a:cubicBezTo>
                    <a:pt x="63" y="172"/>
                    <a:pt x="48" y="153"/>
                    <a:pt x="34" y="133"/>
                  </a:cubicBezTo>
                  <a:cubicBezTo>
                    <a:pt x="32" y="131"/>
                    <a:pt x="32" y="127"/>
                    <a:pt x="27" y="128"/>
                  </a:cubicBezTo>
                  <a:cubicBezTo>
                    <a:pt x="9" y="94"/>
                    <a:pt x="0" y="59"/>
                    <a:pt x="1" y="21"/>
                  </a:cubicBezTo>
                  <a:cubicBezTo>
                    <a:pt x="1" y="19"/>
                    <a:pt x="0" y="16"/>
                    <a:pt x="3" y="14"/>
                  </a:cubicBezTo>
                  <a:cubicBezTo>
                    <a:pt x="5" y="12"/>
                    <a:pt x="8" y="12"/>
                    <a:pt x="11" y="12"/>
                  </a:cubicBezTo>
                  <a:cubicBezTo>
                    <a:pt x="24" y="10"/>
                    <a:pt x="38" y="7"/>
                    <a:pt x="51" y="3"/>
                  </a:cubicBezTo>
                  <a:cubicBezTo>
                    <a:pt x="55" y="1"/>
                    <a:pt x="59" y="0"/>
                    <a:pt x="63" y="1"/>
                  </a:cubicBezTo>
                  <a:cubicBezTo>
                    <a:pt x="84" y="26"/>
                    <a:pt x="98" y="54"/>
                    <a:pt x="105" y="85"/>
                  </a:cubicBezTo>
                  <a:cubicBezTo>
                    <a:pt x="108" y="97"/>
                    <a:pt x="110" y="108"/>
                    <a:pt x="109" y="12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6" name="Freeform 63">
              <a:extLst>
                <a:ext uri="{FF2B5EF4-FFF2-40B4-BE49-F238E27FC236}">
                  <a16:creationId xmlns:a16="http://schemas.microsoft.com/office/drawing/2014/main" id="{B395157F-E3A4-2356-3759-EC627ECB9130}"/>
                </a:ext>
              </a:extLst>
            </p:cNvPr>
            <p:cNvSpPr/>
            <p:nvPr/>
          </p:nvSpPr>
          <p:spPr bwMode="auto">
            <a:xfrm>
              <a:off x="1617663" y="71438"/>
              <a:ext cx="217487" cy="334963"/>
            </a:xfrm>
            <a:custGeom>
              <a:avLst/>
              <a:gdLst>
                <a:gd name="T0" fmla="*/ 40 w 116"/>
                <a:gd name="T1" fmla="*/ 43 h 178"/>
                <a:gd name="T2" fmla="*/ 50 w 116"/>
                <a:gd name="T3" fmla="*/ 41 h 178"/>
                <a:gd name="T4" fmla="*/ 95 w 116"/>
                <a:gd name="T5" fmla="*/ 6 h 178"/>
                <a:gd name="T6" fmla="*/ 112 w 116"/>
                <a:gd name="T7" fmla="*/ 13 h 178"/>
                <a:gd name="T8" fmla="*/ 114 w 116"/>
                <a:gd name="T9" fmla="*/ 68 h 178"/>
                <a:gd name="T10" fmla="*/ 115 w 116"/>
                <a:gd name="T11" fmla="*/ 78 h 178"/>
                <a:gd name="T12" fmla="*/ 72 w 116"/>
                <a:gd name="T13" fmla="*/ 171 h 178"/>
                <a:gd name="T14" fmla="*/ 67 w 116"/>
                <a:gd name="T15" fmla="*/ 176 h 178"/>
                <a:gd name="T16" fmla="*/ 59 w 116"/>
                <a:gd name="T17" fmla="*/ 175 h 178"/>
                <a:gd name="T18" fmla="*/ 8 w 116"/>
                <a:gd name="T19" fmla="*/ 158 h 178"/>
                <a:gd name="T20" fmla="*/ 2 w 116"/>
                <a:gd name="T21" fmla="*/ 155 h 178"/>
                <a:gd name="T22" fmla="*/ 1 w 116"/>
                <a:gd name="T23" fmla="*/ 140 h 178"/>
                <a:gd name="T24" fmla="*/ 35 w 116"/>
                <a:gd name="T25" fmla="*/ 57 h 178"/>
                <a:gd name="T26" fmla="*/ 40 w 116"/>
                <a:gd name="T27" fmla="*/ 4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5" h="178">
                  <a:moveTo>
                    <a:pt x="40" y="43"/>
                  </a:moveTo>
                  <a:cubicBezTo>
                    <a:pt x="44" y="47"/>
                    <a:pt x="47" y="44"/>
                    <a:pt x="50" y="41"/>
                  </a:cubicBezTo>
                  <a:cubicBezTo>
                    <a:pt x="63" y="27"/>
                    <a:pt x="77" y="14"/>
                    <a:pt x="95" y="6"/>
                  </a:cubicBezTo>
                  <a:cubicBezTo>
                    <a:pt x="106" y="0"/>
                    <a:pt x="108" y="1"/>
                    <a:pt x="112" y="13"/>
                  </a:cubicBezTo>
                  <a:cubicBezTo>
                    <a:pt x="116" y="31"/>
                    <a:pt x="115" y="50"/>
                    <a:pt x="114" y="68"/>
                  </a:cubicBezTo>
                  <a:cubicBezTo>
                    <a:pt x="114" y="72"/>
                    <a:pt x="112" y="75"/>
                    <a:pt x="115" y="78"/>
                  </a:cubicBezTo>
                  <a:cubicBezTo>
                    <a:pt x="108" y="112"/>
                    <a:pt x="96" y="144"/>
                    <a:pt x="72" y="171"/>
                  </a:cubicBezTo>
                  <a:cubicBezTo>
                    <a:pt x="71" y="173"/>
                    <a:pt x="69" y="175"/>
                    <a:pt x="67" y="176"/>
                  </a:cubicBezTo>
                  <a:cubicBezTo>
                    <a:pt x="64" y="178"/>
                    <a:pt x="62" y="176"/>
                    <a:pt x="59" y="175"/>
                  </a:cubicBezTo>
                  <a:cubicBezTo>
                    <a:pt x="43" y="167"/>
                    <a:pt x="26" y="161"/>
                    <a:pt x="8" y="158"/>
                  </a:cubicBezTo>
                  <a:cubicBezTo>
                    <a:pt x="5" y="158"/>
                    <a:pt x="3" y="157"/>
                    <a:pt x="2" y="155"/>
                  </a:cubicBezTo>
                  <a:cubicBezTo>
                    <a:pt x="0" y="150"/>
                    <a:pt x="0" y="145"/>
                    <a:pt x="1" y="140"/>
                  </a:cubicBezTo>
                  <a:cubicBezTo>
                    <a:pt x="7" y="110"/>
                    <a:pt x="16" y="82"/>
                    <a:pt x="35" y="57"/>
                  </a:cubicBezTo>
                  <a:cubicBezTo>
                    <a:pt x="38" y="52"/>
                    <a:pt x="38" y="47"/>
                    <a:pt x="40" y="4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7" name="Freeform 64">
              <a:extLst>
                <a:ext uri="{FF2B5EF4-FFF2-40B4-BE49-F238E27FC236}">
                  <a16:creationId xmlns:a16="http://schemas.microsoft.com/office/drawing/2014/main" id="{2A49E5C1-9581-CCE6-ADEE-18A81BA8F93B}"/>
                </a:ext>
              </a:extLst>
            </p:cNvPr>
            <p:cNvSpPr/>
            <p:nvPr/>
          </p:nvSpPr>
          <p:spPr bwMode="auto">
            <a:xfrm>
              <a:off x="1398588" y="49213"/>
              <a:ext cx="201612" cy="338138"/>
            </a:xfrm>
            <a:custGeom>
              <a:avLst/>
              <a:gdLst>
                <a:gd name="T0" fmla="*/ 1 w 108"/>
                <a:gd name="T1" fmla="*/ 71 h 180"/>
                <a:gd name="T2" fmla="*/ 11 w 108"/>
                <a:gd name="T3" fmla="*/ 77 h 180"/>
                <a:gd name="T4" fmla="*/ 17 w 108"/>
                <a:gd name="T5" fmla="*/ 41 h 180"/>
                <a:gd name="T6" fmla="*/ 31 w 108"/>
                <a:gd name="T7" fmla="*/ 8 h 180"/>
                <a:gd name="T8" fmla="*/ 46 w 108"/>
                <a:gd name="T9" fmla="*/ 7 h 180"/>
                <a:gd name="T10" fmla="*/ 84 w 108"/>
                <a:gd name="T11" fmla="*/ 56 h 180"/>
                <a:gd name="T12" fmla="*/ 90 w 108"/>
                <a:gd name="T13" fmla="*/ 61 h 180"/>
                <a:gd name="T14" fmla="*/ 107 w 108"/>
                <a:gd name="T15" fmla="*/ 137 h 180"/>
                <a:gd name="T16" fmla="*/ 103 w 108"/>
                <a:gd name="T17" fmla="*/ 166 h 180"/>
                <a:gd name="T18" fmla="*/ 86 w 108"/>
                <a:gd name="T19" fmla="*/ 168 h 180"/>
                <a:gd name="T20" fmla="*/ 46 w 108"/>
                <a:gd name="T21" fmla="*/ 177 h 180"/>
                <a:gd name="T22" fmla="*/ 35 w 108"/>
                <a:gd name="T23" fmla="*/ 179 h 180"/>
                <a:gd name="T24" fmla="*/ 28 w 108"/>
                <a:gd name="T25" fmla="*/ 167 h 180"/>
                <a:gd name="T26" fmla="*/ 10 w 108"/>
                <a:gd name="T27" fmla="*/ 94 h 180"/>
                <a:gd name="T28" fmla="*/ 3 w 108"/>
                <a:gd name="T29" fmla="*/ 76 h 180"/>
                <a:gd name="T30" fmla="*/ 1 w 108"/>
                <a:gd name="T31" fmla="*/ 71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80">
                  <a:moveTo>
                    <a:pt x="1" y="71"/>
                  </a:moveTo>
                  <a:cubicBezTo>
                    <a:pt x="4" y="73"/>
                    <a:pt x="7" y="75"/>
                    <a:pt x="11" y="77"/>
                  </a:cubicBezTo>
                  <a:cubicBezTo>
                    <a:pt x="14" y="65"/>
                    <a:pt x="14" y="53"/>
                    <a:pt x="17" y="41"/>
                  </a:cubicBezTo>
                  <a:cubicBezTo>
                    <a:pt x="21" y="30"/>
                    <a:pt x="24" y="18"/>
                    <a:pt x="31" y="8"/>
                  </a:cubicBezTo>
                  <a:cubicBezTo>
                    <a:pt x="36" y="1"/>
                    <a:pt x="39" y="0"/>
                    <a:pt x="46" y="7"/>
                  </a:cubicBezTo>
                  <a:cubicBezTo>
                    <a:pt x="62" y="21"/>
                    <a:pt x="74" y="37"/>
                    <a:pt x="84" y="56"/>
                  </a:cubicBezTo>
                  <a:cubicBezTo>
                    <a:pt x="85" y="58"/>
                    <a:pt x="85" y="64"/>
                    <a:pt x="90" y="61"/>
                  </a:cubicBezTo>
                  <a:cubicBezTo>
                    <a:pt x="98" y="86"/>
                    <a:pt x="107" y="110"/>
                    <a:pt x="107" y="137"/>
                  </a:cubicBezTo>
                  <a:cubicBezTo>
                    <a:pt x="107" y="147"/>
                    <a:pt x="108" y="157"/>
                    <a:pt x="103" y="166"/>
                  </a:cubicBezTo>
                  <a:cubicBezTo>
                    <a:pt x="98" y="169"/>
                    <a:pt x="92" y="168"/>
                    <a:pt x="86" y="168"/>
                  </a:cubicBezTo>
                  <a:cubicBezTo>
                    <a:pt x="72" y="169"/>
                    <a:pt x="59" y="172"/>
                    <a:pt x="46" y="177"/>
                  </a:cubicBezTo>
                  <a:cubicBezTo>
                    <a:pt x="43" y="178"/>
                    <a:pt x="39" y="180"/>
                    <a:pt x="35" y="179"/>
                  </a:cubicBezTo>
                  <a:cubicBezTo>
                    <a:pt x="31" y="176"/>
                    <a:pt x="30" y="172"/>
                    <a:pt x="28" y="167"/>
                  </a:cubicBezTo>
                  <a:cubicBezTo>
                    <a:pt x="17" y="144"/>
                    <a:pt x="11" y="120"/>
                    <a:pt x="10" y="94"/>
                  </a:cubicBezTo>
                  <a:cubicBezTo>
                    <a:pt x="10" y="87"/>
                    <a:pt x="9" y="81"/>
                    <a:pt x="3" y="76"/>
                  </a:cubicBezTo>
                  <a:cubicBezTo>
                    <a:pt x="1" y="75"/>
                    <a:pt x="0" y="73"/>
                    <a:pt x="1" y="7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8" name="Freeform 65">
              <a:extLst>
                <a:ext uri="{FF2B5EF4-FFF2-40B4-BE49-F238E27FC236}">
                  <a16:creationId xmlns:a16="http://schemas.microsoft.com/office/drawing/2014/main" id="{B647D65B-32DD-4159-73DD-B15D9F48BD5F}"/>
                </a:ext>
              </a:extLst>
            </p:cNvPr>
            <p:cNvSpPr/>
            <p:nvPr/>
          </p:nvSpPr>
          <p:spPr bwMode="auto">
            <a:xfrm>
              <a:off x="965200" y="485775"/>
              <a:ext cx="336550" cy="187325"/>
            </a:xfrm>
            <a:custGeom>
              <a:avLst/>
              <a:gdLst>
                <a:gd name="T0" fmla="*/ 42 w 180"/>
                <a:gd name="T1" fmla="*/ 73 h 100"/>
                <a:gd name="T2" fmla="*/ 41 w 180"/>
                <a:gd name="T3" fmla="*/ 65 h 100"/>
                <a:gd name="T4" fmla="*/ 9 w 180"/>
                <a:gd name="T5" fmla="*/ 38 h 100"/>
                <a:gd name="T6" fmla="*/ 14 w 180"/>
                <a:gd name="T7" fmla="*/ 17 h 100"/>
                <a:gd name="T8" fmla="*/ 68 w 180"/>
                <a:gd name="T9" fmla="*/ 4 h 100"/>
                <a:gd name="T10" fmla="*/ 76 w 180"/>
                <a:gd name="T11" fmla="*/ 0 h 100"/>
                <a:gd name="T12" fmla="*/ 116 w 180"/>
                <a:gd name="T13" fmla="*/ 4 h 100"/>
                <a:gd name="T14" fmla="*/ 174 w 180"/>
                <a:gd name="T15" fmla="*/ 24 h 100"/>
                <a:gd name="T16" fmla="*/ 179 w 180"/>
                <a:gd name="T17" fmla="*/ 33 h 100"/>
                <a:gd name="T18" fmla="*/ 164 w 180"/>
                <a:gd name="T19" fmla="*/ 96 h 100"/>
                <a:gd name="T20" fmla="*/ 146 w 180"/>
                <a:gd name="T21" fmla="*/ 100 h 100"/>
                <a:gd name="T22" fmla="*/ 57 w 180"/>
                <a:gd name="T23" fmla="*/ 77 h 100"/>
                <a:gd name="T24" fmla="*/ 42 w 180"/>
                <a:gd name="T25" fmla="*/ 73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00">
                  <a:moveTo>
                    <a:pt x="42" y="73"/>
                  </a:moveTo>
                  <a:cubicBezTo>
                    <a:pt x="47" y="70"/>
                    <a:pt x="45" y="67"/>
                    <a:pt x="41" y="65"/>
                  </a:cubicBezTo>
                  <a:cubicBezTo>
                    <a:pt x="29" y="58"/>
                    <a:pt x="19" y="48"/>
                    <a:pt x="9" y="38"/>
                  </a:cubicBezTo>
                  <a:cubicBezTo>
                    <a:pt x="0" y="27"/>
                    <a:pt x="1" y="22"/>
                    <a:pt x="14" y="17"/>
                  </a:cubicBezTo>
                  <a:cubicBezTo>
                    <a:pt x="32" y="9"/>
                    <a:pt x="50" y="6"/>
                    <a:pt x="68" y="4"/>
                  </a:cubicBezTo>
                  <a:cubicBezTo>
                    <a:pt x="71" y="3"/>
                    <a:pt x="76" y="5"/>
                    <a:pt x="76" y="0"/>
                  </a:cubicBezTo>
                  <a:cubicBezTo>
                    <a:pt x="90" y="1"/>
                    <a:pt x="103" y="2"/>
                    <a:pt x="116" y="4"/>
                  </a:cubicBezTo>
                  <a:cubicBezTo>
                    <a:pt x="137" y="6"/>
                    <a:pt x="156" y="14"/>
                    <a:pt x="174" y="24"/>
                  </a:cubicBezTo>
                  <a:cubicBezTo>
                    <a:pt x="178" y="26"/>
                    <a:pt x="180" y="28"/>
                    <a:pt x="179" y="33"/>
                  </a:cubicBezTo>
                  <a:cubicBezTo>
                    <a:pt x="171" y="53"/>
                    <a:pt x="169" y="75"/>
                    <a:pt x="164" y="96"/>
                  </a:cubicBezTo>
                  <a:cubicBezTo>
                    <a:pt x="159" y="100"/>
                    <a:pt x="152" y="100"/>
                    <a:pt x="146" y="100"/>
                  </a:cubicBezTo>
                  <a:cubicBezTo>
                    <a:pt x="114" y="99"/>
                    <a:pt x="85" y="92"/>
                    <a:pt x="57" y="77"/>
                  </a:cubicBezTo>
                  <a:cubicBezTo>
                    <a:pt x="52" y="74"/>
                    <a:pt x="47" y="77"/>
                    <a:pt x="42" y="7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9" name="Freeform 66">
              <a:extLst>
                <a:ext uri="{FF2B5EF4-FFF2-40B4-BE49-F238E27FC236}">
                  <a16:creationId xmlns:a16="http://schemas.microsoft.com/office/drawing/2014/main" id="{D21AE55A-513D-7C61-A45E-4B8E66D21D34}"/>
                </a:ext>
              </a:extLst>
            </p:cNvPr>
            <p:cNvSpPr/>
            <p:nvPr/>
          </p:nvSpPr>
          <p:spPr bwMode="auto">
            <a:xfrm>
              <a:off x="1143000" y="214313"/>
              <a:ext cx="279400" cy="285750"/>
            </a:xfrm>
            <a:custGeom>
              <a:avLst/>
              <a:gdLst>
                <a:gd name="T0" fmla="*/ 12 w 149"/>
                <a:gd name="T1" fmla="*/ 74 h 152"/>
                <a:gd name="T2" fmla="*/ 17 w 149"/>
                <a:gd name="T3" fmla="*/ 67 h 152"/>
                <a:gd name="T4" fmla="*/ 1 w 149"/>
                <a:gd name="T5" fmla="*/ 16 h 152"/>
                <a:gd name="T6" fmla="*/ 14 w 149"/>
                <a:gd name="T7" fmla="*/ 1 h 152"/>
                <a:gd name="T8" fmla="*/ 57 w 149"/>
                <a:gd name="T9" fmla="*/ 15 h 152"/>
                <a:gd name="T10" fmla="*/ 68 w 149"/>
                <a:gd name="T11" fmla="*/ 15 h 152"/>
                <a:gd name="T12" fmla="*/ 125 w 149"/>
                <a:gd name="T13" fmla="*/ 62 h 152"/>
                <a:gd name="T14" fmla="*/ 147 w 149"/>
                <a:gd name="T15" fmla="*/ 96 h 152"/>
                <a:gd name="T16" fmla="*/ 148 w 149"/>
                <a:gd name="T17" fmla="*/ 103 h 152"/>
                <a:gd name="T18" fmla="*/ 140 w 149"/>
                <a:gd name="T19" fmla="*/ 111 h 152"/>
                <a:gd name="T20" fmla="*/ 106 w 149"/>
                <a:gd name="T21" fmla="*/ 144 h 152"/>
                <a:gd name="T22" fmla="*/ 99 w 149"/>
                <a:gd name="T23" fmla="*/ 150 h 152"/>
                <a:gd name="T24" fmla="*/ 89 w 149"/>
                <a:gd name="T25" fmla="*/ 148 h 152"/>
                <a:gd name="T26" fmla="*/ 32 w 149"/>
                <a:gd name="T27" fmla="*/ 97 h 152"/>
                <a:gd name="T28" fmla="*/ 12 w 149"/>
                <a:gd name="T29" fmla="*/ 7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152">
                  <a:moveTo>
                    <a:pt x="12" y="74"/>
                  </a:moveTo>
                  <a:cubicBezTo>
                    <a:pt x="17" y="74"/>
                    <a:pt x="20" y="73"/>
                    <a:pt x="17" y="67"/>
                  </a:cubicBezTo>
                  <a:cubicBezTo>
                    <a:pt x="8" y="51"/>
                    <a:pt x="3" y="34"/>
                    <a:pt x="1" y="16"/>
                  </a:cubicBezTo>
                  <a:cubicBezTo>
                    <a:pt x="0" y="2"/>
                    <a:pt x="1" y="0"/>
                    <a:pt x="14" y="1"/>
                  </a:cubicBezTo>
                  <a:cubicBezTo>
                    <a:pt x="30" y="3"/>
                    <a:pt x="44" y="8"/>
                    <a:pt x="57" y="15"/>
                  </a:cubicBezTo>
                  <a:cubicBezTo>
                    <a:pt x="61" y="16"/>
                    <a:pt x="65" y="19"/>
                    <a:pt x="68" y="15"/>
                  </a:cubicBezTo>
                  <a:cubicBezTo>
                    <a:pt x="88" y="30"/>
                    <a:pt x="109" y="44"/>
                    <a:pt x="125" y="62"/>
                  </a:cubicBezTo>
                  <a:cubicBezTo>
                    <a:pt x="134" y="73"/>
                    <a:pt x="141" y="84"/>
                    <a:pt x="147" y="96"/>
                  </a:cubicBezTo>
                  <a:cubicBezTo>
                    <a:pt x="148" y="98"/>
                    <a:pt x="149" y="100"/>
                    <a:pt x="148" y="103"/>
                  </a:cubicBezTo>
                  <a:cubicBezTo>
                    <a:pt x="146" y="107"/>
                    <a:pt x="143" y="109"/>
                    <a:pt x="140" y="111"/>
                  </a:cubicBezTo>
                  <a:cubicBezTo>
                    <a:pt x="127" y="121"/>
                    <a:pt x="115" y="131"/>
                    <a:pt x="106" y="144"/>
                  </a:cubicBezTo>
                  <a:cubicBezTo>
                    <a:pt x="104" y="147"/>
                    <a:pt x="101" y="149"/>
                    <a:pt x="99" y="150"/>
                  </a:cubicBezTo>
                  <a:cubicBezTo>
                    <a:pt x="95" y="152"/>
                    <a:pt x="92" y="150"/>
                    <a:pt x="89" y="148"/>
                  </a:cubicBezTo>
                  <a:cubicBezTo>
                    <a:pt x="67" y="135"/>
                    <a:pt x="49" y="117"/>
                    <a:pt x="32" y="97"/>
                  </a:cubicBezTo>
                  <a:cubicBezTo>
                    <a:pt x="26" y="89"/>
                    <a:pt x="20" y="81"/>
                    <a:pt x="12" y="74"/>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0" name="Freeform 67">
              <a:extLst>
                <a:ext uri="{FF2B5EF4-FFF2-40B4-BE49-F238E27FC236}">
                  <a16:creationId xmlns:a16="http://schemas.microsoft.com/office/drawing/2014/main" id="{67A38743-6782-9159-7D2E-2F8F87D6881F}"/>
                </a:ext>
              </a:extLst>
            </p:cNvPr>
            <p:cNvSpPr/>
            <p:nvPr/>
          </p:nvSpPr>
          <p:spPr bwMode="auto">
            <a:xfrm>
              <a:off x="1773238" y="268288"/>
              <a:ext cx="301625" cy="260350"/>
            </a:xfrm>
            <a:custGeom>
              <a:avLst/>
              <a:gdLst>
                <a:gd name="T0" fmla="*/ 97 w 161"/>
                <a:gd name="T1" fmla="*/ 7 h 139"/>
                <a:gd name="T2" fmla="*/ 107 w 161"/>
                <a:gd name="T3" fmla="*/ 7 h 139"/>
                <a:gd name="T4" fmla="*/ 151 w 161"/>
                <a:gd name="T5" fmla="*/ 1 h 139"/>
                <a:gd name="T6" fmla="*/ 160 w 161"/>
                <a:gd name="T7" fmla="*/ 13 h 139"/>
                <a:gd name="T8" fmla="*/ 141 w 161"/>
                <a:gd name="T9" fmla="*/ 57 h 139"/>
                <a:gd name="T10" fmla="*/ 138 w 161"/>
                <a:gd name="T11" fmla="*/ 66 h 139"/>
                <a:gd name="T12" fmla="*/ 104 w 161"/>
                <a:gd name="T13" fmla="*/ 105 h 139"/>
                <a:gd name="T14" fmla="*/ 58 w 161"/>
                <a:gd name="T15" fmla="*/ 135 h 139"/>
                <a:gd name="T16" fmla="*/ 45 w 161"/>
                <a:gd name="T17" fmla="*/ 138 h 139"/>
                <a:gd name="T18" fmla="*/ 22 w 161"/>
                <a:gd name="T19" fmla="*/ 108 h 139"/>
                <a:gd name="T20" fmla="*/ 11 w 161"/>
                <a:gd name="T21" fmla="*/ 95 h 139"/>
                <a:gd name="T22" fmla="*/ 6 w 161"/>
                <a:gd name="T23" fmla="*/ 91 h 139"/>
                <a:gd name="T24" fmla="*/ 5 w 161"/>
                <a:gd name="T25" fmla="*/ 74 h 139"/>
                <a:gd name="T26" fmla="*/ 64 w 161"/>
                <a:gd name="T27" fmla="*/ 23 h 139"/>
                <a:gd name="T28" fmla="*/ 97 w 161"/>
                <a:gd name="T29" fmla="*/ 7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1" h="139">
                  <a:moveTo>
                    <a:pt x="97" y="7"/>
                  </a:moveTo>
                  <a:cubicBezTo>
                    <a:pt x="100" y="10"/>
                    <a:pt x="104" y="8"/>
                    <a:pt x="107" y="7"/>
                  </a:cubicBezTo>
                  <a:cubicBezTo>
                    <a:pt x="122" y="3"/>
                    <a:pt x="136" y="0"/>
                    <a:pt x="151" y="1"/>
                  </a:cubicBezTo>
                  <a:cubicBezTo>
                    <a:pt x="159" y="2"/>
                    <a:pt x="161" y="5"/>
                    <a:pt x="160" y="13"/>
                  </a:cubicBezTo>
                  <a:cubicBezTo>
                    <a:pt x="156" y="29"/>
                    <a:pt x="149" y="43"/>
                    <a:pt x="141" y="57"/>
                  </a:cubicBezTo>
                  <a:cubicBezTo>
                    <a:pt x="139" y="60"/>
                    <a:pt x="137" y="63"/>
                    <a:pt x="138" y="66"/>
                  </a:cubicBezTo>
                  <a:cubicBezTo>
                    <a:pt x="129" y="81"/>
                    <a:pt x="117" y="94"/>
                    <a:pt x="104" y="105"/>
                  </a:cubicBezTo>
                  <a:cubicBezTo>
                    <a:pt x="91" y="118"/>
                    <a:pt x="75" y="128"/>
                    <a:pt x="58" y="135"/>
                  </a:cubicBezTo>
                  <a:cubicBezTo>
                    <a:pt x="54" y="137"/>
                    <a:pt x="50" y="139"/>
                    <a:pt x="45" y="138"/>
                  </a:cubicBezTo>
                  <a:cubicBezTo>
                    <a:pt x="36" y="129"/>
                    <a:pt x="30" y="117"/>
                    <a:pt x="22" y="108"/>
                  </a:cubicBezTo>
                  <a:cubicBezTo>
                    <a:pt x="18" y="104"/>
                    <a:pt x="15" y="99"/>
                    <a:pt x="11" y="95"/>
                  </a:cubicBezTo>
                  <a:cubicBezTo>
                    <a:pt x="9" y="94"/>
                    <a:pt x="8" y="92"/>
                    <a:pt x="6" y="91"/>
                  </a:cubicBezTo>
                  <a:cubicBezTo>
                    <a:pt x="0" y="85"/>
                    <a:pt x="1" y="80"/>
                    <a:pt x="5" y="74"/>
                  </a:cubicBezTo>
                  <a:cubicBezTo>
                    <a:pt x="21" y="52"/>
                    <a:pt x="41" y="36"/>
                    <a:pt x="64" y="23"/>
                  </a:cubicBezTo>
                  <a:cubicBezTo>
                    <a:pt x="74" y="17"/>
                    <a:pt x="85" y="11"/>
                    <a:pt x="97" y="7"/>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1" name="Freeform 68">
              <a:extLst>
                <a:ext uri="{FF2B5EF4-FFF2-40B4-BE49-F238E27FC236}">
                  <a16:creationId xmlns:a16="http://schemas.microsoft.com/office/drawing/2014/main" id="{77584C7D-6A2C-6F2C-9ED3-162542EEA1CA}"/>
                </a:ext>
              </a:extLst>
            </p:cNvPr>
            <p:cNvSpPr/>
            <p:nvPr/>
          </p:nvSpPr>
          <p:spPr bwMode="auto">
            <a:xfrm>
              <a:off x="1871663" y="523875"/>
              <a:ext cx="333375" cy="185738"/>
            </a:xfrm>
            <a:custGeom>
              <a:avLst/>
              <a:gdLst>
                <a:gd name="T0" fmla="*/ 119 w 178"/>
                <a:gd name="T1" fmla="*/ 6 h 99"/>
                <a:gd name="T2" fmla="*/ 126 w 178"/>
                <a:gd name="T3" fmla="*/ 11 h 99"/>
                <a:gd name="T4" fmla="*/ 168 w 178"/>
                <a:gd name="T5" fmla="*/ 29 h 99"/>
                <a:gd name="T6" fmla="*/ 170 w 178"/>
                <a:gd name="T7" fmla="*/ 45 h 99"/>
                <a:gd name="T8" fmla="*/ 133 w 178"/>
                <a:gd name="T9" fmla="*/ 73 h 99"/>
                <a:gd name="T10" fmla="*/ 106 w 178"/>
                <a:gd name="T11" fmla="*/ 86 h 99"/>
                <a:gd name="T12" fmla="*/ 20 w 178"/>
                <a:gd name="T13" fmla="*/ 95 h 99"/>
                <a:gd name="T14" fmla="*/ 12 w 178"/>
                <a:gd name="T15" fmla="*/ 93 h 99"/>
                <a:gd name="T16" fmla="*/ 9 w 178"/>
                <a:gd name="T17" fmla="*/ 84 h 99"/>
                <a:gd name="T18" fmla="*/ 1 w 178"/>
                <a:gd name="T19" fmla="*/ 29 h 99"/>
                <a:gd name="T20" fmla="*/ 1 w 178"/>
                <a:gd name="T21" fmla="*/ 23 h 99"/>
                <a:gd name="T22" fmla="*/ 11 w 178"/>
                <a:gd name="T23" fmla="*/ 15 h 99"/>
                <a:gd name="T24" fmla="*/ 103 w 178"/>
                <a:gd name="T25" fmla="*/ 5 h 99"/>
                <a:gd name="T26" fmla="*/ 119 w 178"/>
                <a:gd name="T27" fmla="*/ 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8" h="99">
                  <a:moveTo>
                    <a:pt x="119" y="6"/>
                  </a:moveTo>
                  <a:cubicBezTo>
                    <a:pt x="120" y="10"/>
                    <a:pt x="123" y="10"/>
                    <a:pt x="126" y="11"/>
                  </a:cubicBezTo>
                  <a:cubicBezTo>
                    <a:pt x="141" y="15"/>
                    <a:pt x="156" y="20"/>
                    <a:pt x="168" y="29"/>
                  </a:cubicBezTo>
                  <a:cubicBezTo>
                    <a:pt x="178" y="36"/>
                    <a:pt x="178" y="37"/>
                    <a:pt x="170" y="45"/>
                  </a:cubicBezTo>
                  <a:cubicBezTo>
                    <a:pt x="160" y="57"/>
                    <a:pt x="146" y="64"/>
                    <a:pt x="133" y="73"/>
                  </a:cubicBezTo>
                  <a:cubicBezTo>
                    <a:pt x="126" y="81"/>
                    <a:pt x="115" y="83"/>
                    <a:pt x="106" y="86"/>
                  </a:cubicBezTo>
                  <a:cubicBezTo>
                    <a:pt x="78" y="96"/>
                    <a:pt x="50" y="99"/>
                    <a:pt x="20" y="95"/>
                  </a:cubicBezTo>
                  <a:cubicBezTo>
                    <a:pt x="17" y="95"/>
                    <a:pt x="14" y="95"/>
                    <a:pt x="12" y="93"/>
                  </a:cubicBezTo>
                  <a:cubicBezTo>
                    <a:pt x="9" y="90"/>
                    <a:pt x="9" y="87"/>
                    <a:pt x="9" y="84"/>
                  </a:cubicBezTo>
                  <a:cubicBezTo>
                    <a:pt x="10" y="65"/>
                    <a:pt x="7" y="47"/>
                    <a:pt x="1" y="29"/>
                  </a:cubicBezTo>
                  <a:cubicBezTo>
                    <a:pt x="1" y="27"/>
                    <a:pt x="0" y="25"/>
                    <a:pt x="1" y="23"/>
                  </a:cubicBezTo>
                  <a:cubicBezTo>
                    <a:pt x="3" y="19"/>
                    <a:pt x="7" y="17"/>
                    <a:pt x="11" y="15"/>
                  </a:cubicBezTo>
                  <a:cubicBezTo>
                    <a:pt x="41" y="4"/>
                    <a:pt x="72" y="0"/>
                    <a:pt x="103" y="5"/>
                  </a:cubicBezTo>
                  <a:cubicBezTo>
                    <a:pt x="109" y="5"/>
                    <a:pt x="114" y="6"/>
                    <a:pt x="119" y="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2" name="Freeform 69">
              <a:extLst>
                <a:ext uri="{FF2B5EF4-FFF2-40B4-BE49-F238E27FC236}">
                  <a16:creationId xmlns:a16="http://schemas.microsoft.com/office/drawing/2014/main" id="{2DA22661-E52F-A832-4D2B-75E063367A1E}"/>
                </a:ext>
              </a:extLst>
            </p:cNvPr>
            <p:cNvSpPr/>
            <p:nvPr/>
          </p:nvSpPr>
          <p:spPr bwMode="auto">
            <a:xfrm>
              <a:off x="1839913" y="711200"/>
              <a:ext cx="322262" cy="198438"/>
            </a:xfrm>
            <a:custGeom>
              <a:avLst/>
              <a:gdLst>
                <a:gd name="T0" fmla="*/ 152 w 172"/>
                <a:gd name="T1" fmla="*/ 100 h 106"/>
                <a:gd name="T2" fmla="*/ 127 w 172"/>
                <a:gd name="T3" fmla="*/ 102 h 106"/>
                <a:gd name="T4" fmla="*/ 111 w 172"/>
                <a:gd name="T5" fmla="*/ 103 h 106"/>
                <a:gd name="T6" fmla="*/ 103 w 172"/>
                <a:gd name="T7" fmla="*/ 106 h 106"/>
                <a:gd name="T8" fmla="*/ 12 w 172"/>
                <a:gd name="T9" fmla="*/ 82 h 106"/>
                <a:gd name="T10" fmla="*/ 1 w 172"/>
                <a:gd name="T11" fmla="*/ 72 h 106"/>
                <a:gd name="T12" fmla="*/ 4 w 172"/>
                <a:gd name="T13" fmla="*/ 62 h 106"/>
                <a:gd name="T14" fmla="*/ 23 w 172"/>
                <a:gd name="T15" fmla="*/ 10 h 106"/>
                <a:gd name="T16" fmla="*/ 27 w 172"/>
                <a:gd name="T17" fmla="*/ 3 h 106"/>
                <a:gd name="T18" fmla="*/ 70 w 172"/>
                <a:gd name="T19" fmla="*/ 8 h 106"/>
                <a:gd name="T20" fmla="*/ 117 w 172"/>
                <a:gd name="T21" fmla="*/ 30 h 106"/>
                <a:gd name="T22" fmla="*/ 130 w 172"/>
                <a:gd name="T23" fmla="*/ 35 h 106"/>
                <a:gd name="T24" fmla="*/ 134 w 172"/>
                <a:gd name="T25" fmla="*/ 44 h 106"/>
                <a:gd name="T26" fmla="*/ 165 w 172"/>
                <a:gd name="T27" fmla="*/ 77 h 106"/>
                <a:gd name="T28" fmla="*/ 159 w 172"/>
                <a:gd name="T29" fmla="*/ 96 h 106"/>
                <a:gd name="T30" fmla="*/ 152 w 172"/>
                <a:gd name="T3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2" h="105">
                  <a:moveTo>
                    <a:pt x="152" y="100"/>
                  </a:moveTo>
                  <a:cubicBezTo>
                    <a:pt x="143" y="97"/>
                    <a:pt x="135" y="102"/>
                    <a:pt x="127" y="102"/>
                  </a:cubicBezTo>
                  <a:cubicBezTo>
                    <a:pt x="122" y="102"/>
                    <a:pt x="116" y="103"/>
                    <a:pt x="111" y="103"/>
                  </a:cubicBezTo>
                  <a:cubicBezTo>
                    <a:pt x="109" y="106"/>
                    <a:pt x="106" y="106"/>
                    <a:pt x="103" y="106"/>
                  </a:cubicBezTo>
                  <a:cubicBezTo>
                    <a:pt x="70" y="105"/>
                    <a:pt x="40" y="97"/>
                    <a:pt x="12" y="82"/>
                  </a:cubicBezTo>
                  <a:cubicBezTo>
                    <a:pt x="7" y="79"/>
                    <a:pt x="3" y="77"/>
                    <a:pt x="1" y="72"/>
                  </a:cubicBezTo>
                  <a:cubicBezTo>
                    <a:pt x="0" y="68"/>
                    <a:pt x="2" y="65"/>
                    <a:pt x="4" y="62"/>
                  </a:cubicBezTo>
                  <a:cubicBezTo>
                    <a:pt x="13" y="46"/>
                    <a:pt x="20" y="28"/>
                    <a:pt x="23" y="10"/>
                  </a:cubicBezTo>
                  <a:cubicBezTo>
                    <a:pt x="24" y="7"/>
                    <a:pt x="24" y="4"/>
                    <a:pt x="27" y="3"/>
                  </a:cubicBezTo>
                  <a:cubicBezTo>
                    <a:pt x="42" y="0"/>
                    <a:pt x="56" y="4"/>
                    <a:pt x="70" y="8"/>
                  </a:cubicBezTo>
                  <a:cubicBezTo>
                    <a:pt x="87" y="12"/>
                    <a:pt x="103" y="19"/>
                    <a:pt x="117" y="30"/>
                  </a:cubicBezTo>
                  <a:cubicBezTo>
                    <a:pt x="121" y="33"/>
                    <a:pt x="127" y="32"/>
                    <a:pt x="130" y="35"/>
                  </a:cubicBezTo>
                  <a:cubicBezTo>
                    <a:pt x="126" y="40"/>
                    <a:pt x="132" y="42"/>
                    <a:pt x="134" y="44"/>
                  </a:cubicBezTo>
                  <a:cubicBezTo>
                    <a:pt x="147" y="53"/>
                    <a:pt x="157" y="64"/>
                    <a:pt x="165" y="77"/>
                  </a:cubicBezTo>
                  <a:cubicBezTo>
                    <a:pt x="172" y="87"/>
                    <a:pt x="171" y="91"/>
                    <a:pt x="159" y="96"/>
                  </a:cubicBezTo>
                  <a:cubicBezTo>
                    <a:pt x="156" y="97"/>
                    <a:pt x="153" y="97"/>
                    <a:pt x="152" y="10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3" name="Freeform 70">
              <a:extLst>
                <a:ext uri="{FF2B5EF4-FFF2-40B4-BE49-F238E27FC236}">
                  <a16:creationId xmlns:a16="http://schemas.microsoft.com/office/drawing/2014/main" id="{D4409D16-C023-8957-4D1C-120119304F79}"/>
                </a:ext>
              </a:extLst>
            </p:cNvPr>
            <p:cNvSpPr/>
            <p:nvPr/>
          </p:nvSpPr>
          <p:spPr bwMode="auto">
            <a:xfrm>
              <a:off x="1724025" y="855663"/>
              <a:ext cx="274637" cy="276225"/>
            </a:xfrm>
            <a:custGeom>
              <a:avLst/>
              <a:gdLst>
                <a:gd name="T0" fmla="*/ 135 w 147"/>
                <a:gd name="T1" fmla="*/ 82 h 147"/>
                <a:gd name="T2" fmla="*/ 135 w 147"/>
                <a:gd name="T3" fmla="*/ 92 h 147"/>
                <a:gd name="T4" fmla="*/ 145 w 147"/>
                <a:gd name="T5" fmla="*/ 130 h 147"/>
                <a:gd name="T6" fmla="*/ 130 w 147"/>
                <a:gd name="T7" fmla="*/ 145 h 147"/>
                <a:gd name="T8" fmla="*/ 100 w 147"/>
                <a:gd name="T9" fmla="*/ 136 h 147"/>
                <a:gd name="T10" fmla="*/ 91 w 147"/>
                <a:gd name="T11" fmla="*/ 136 h 147"/>
                <a:gd name="T12" fmla="*/ 38 w 147"/>
                <a:gd name="T13" fmla="*/ 101 h 147"/>
                <a:gd name="T14" fmla="*/ 4 w 147"/>
                <a:gd name="T15" fmla="*/ 60 h 147"/>
                <a:gd name="T16" fmla="*/ 3 w 147"/>
                <a:gd name="T17" fmla="*/ 47 h 147"/>
                <a:gd name="T18" fmla="*/ 52 w 147"/>
                <a:gd name="T19" fmla="*/ 5 h 147"/>
                <a:gd name="T20" fmla="*/ 67 w 147"/>
                <a:gd name="T21" fmla="*/ 4 h 147"/>
                <a:gd name="T22" fmla="*/ 118 w 147"/>
                <a:gd name="T23" fmla="*/ 55 h 147"/>
                <a:gd name="T24" fmla="*/ 135 w 147"/>
                <a:gd name="T25" fmla="*/ 8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47">
                  <a:moveTo>
                    <a:pt x="135" y="82"/>
                  </a:moveTo>
                  <a:cubicBezTo>
                    <a:pt x="131" y="86"/>
                    <a:pt x="134" y="89"/>
                    <a:pt x="135" y="92"/>
                  </a:cubicBezTo>
                  <a:cubicBezTo>
                    <a:pt x="140" y="104"/>
                    <a:pt x="144" y="117"/>
                    <a:pt x="145" y="130"/>
                  </a:cubicBezTo>
                  <a:cubicBezTo>
                    <a:pt x="147" y="143"/>
                    <a:pt x="143" y="147"/>
                    <a:pt x="130" y="145"/>
                  </a:cubicBezTo>
                  <a:cubicBezTo>
                    <a:pt x="119" y="143"/>
                    <a:pt x="109" y="139"/>
                    <a:pt x="100" y="136"/>
                  </a:cubicBezTo>
                  <a:cubicBezTo>
                    <a:pt x="97" y="135"/>
                    <a:pt x="94" y="133"/>
                    <a:pt x="91" y="136"/>
                  </a:cubicBezTo>
                  <a:cubicBezTo>
                    <a:pt x="72" y="125"/>
                    <a:pt x="54" y="115"/>
                    <a:pt x="38" y="101"/>
                  </a:cubicBezTo>
                  <a:cubicBezTo>
                    <a:pt x="25" y="88"/>
                    <a:pt x="13" y="75"/>
                    <a:pt x="4" y="60"/>
                  </a:cubicBezTo>
                  <a:cubicBezTo>
                    <a:pt x="2" y="56"/>
                    <a:pt x="0" y="52"/>
                    <a:pt x="3" y="47"/>
                  </a:cubicBezTo>
                  <a:cubicBezTo>
                    <a:pt x="21" y="35"/>
                    <a:pt x="38" y="21"/>
                    <a:pt x="52" y="5"/>
                  </a:cubicBezTo>
                  <a:cubicBezTo>
                    <a:pt x="57" y="0"/>
                    <a:pt x="62" y="1"/>
                    <a:pt x="67" y="4"/>
                  </a:cubicBezTo>
                  <a:cubicBezTo>
                    <a:pt x="87" y="18"/>
                    <a:pt x="105" y="35"/>
                    <a:pt x="118" y="55"/>
                  </a:cubicBezTo>
                  <a:cubicBezTo>
                    <a:pt x="124" y="64"/>
                    <a:pt x="130" y="73"/>
                    <a:pt x="135" y="8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4" name="Freeform 71">
              <a:extLst>
                <a:ext uri="{FF2B5EF4-FFF2-40B4-BE49-F238E27FC236}">
                  <a16:creationId xmlns:a16="http://schemas.microsoft.com/office/drawing/2014/main" id="{E9790431-7030-C86C-FC89-E616D589181C}"/>
                </a:ext>
              </a:extLst>
            </p:cNvPr>
            <p:cNvSpPr/>
            <p:nvPr/>
          </p:nvSpPr>
          <p:spPr bwMode="auto">
            <a:xfrm>
              <a:off x="993775" y="682625"/>
              <a:ext cx="315912" cy="195263"/>
            </a:xfrm>
            <a:custGeom>
              <a:avLst/>
              <a:gdLst>
                <a:gd name="T0" fmla="*/ 58 w 169"/>
                <a:gd name="T1" fmla="*/ 104 h 104"/>
                <a:gd name="T2" fmla="*/ 41 w 169"/>
                <a:gd name="T3" fmla="*/ 100 h 104"/>
                <a:gd name="T4" fmla="*/ 8 w 169"/>
                <a:gd name="T5" fmla="*/ 90 h 104"/>
                <a:gd name="T6" fmla="*/ 4 w 169"/>
                <a:gd name="T7" fmla="*/ 77 h 104"/>
                <a:gd name="T8" fmla="*/ 35 w 169"/>
                <a:gd name="T9" fmla="*/ 43 h 104"/>
                <a:gd name="T10" fmla="*/ 39 w 169"/>
                <a:gd name="T11" fmla="*/ 36 h 104"/>
                <a:gd name="T12" fmla="*/ 86 w 169"/>
                <a:gd name="T13" fmla="*/ 12 h 104"/>
                <a:gd name="T14" fmla="*/ 140 w 169"/>
                <a:gd name="T15" fmla="*/ 0 h 104"/>
                <a:gd name="T16" fmla="*/ 149 w 169"/>
                <a:gd name="T17" fmla="*/ 2 h 104"/>
                <a:gd name="T18" fmla="*/ 152 w 169"/>
                <a:gd name="T19" fmla="*/ 10 h 104"/>
                <a:gd name="T20" fmla="*/ 167 w 169"/>
                <a:gd name="T21" fmla="*/ 64 h 104"/>
                <a:gd name="T22" fmla="*/ 169 w 169"/>
                <a:gd name="T23" fmla="*/ 73 h 104"/>
                <a:gd name="T24" fmla="*/ 162 w 169"/>
                <a:gd name="T25" fmla="*/ 80 h 104"/>
                <a:gd name="T26" fmla="*/ 74 w 169"/>
                <a:gd name="T27" fmla="*/ 103 h 104"/>
                <a:gd name="T28" fmla="*/ 58 w 169"/>
                <a:gd name="T2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104">
                  <a:moveTo>
                    <a:pt x="58" y="104"/>
                  </a:moveTo>
                  <a:cubicBezTo>
                    <a:pt x="53" y="99"/>
                    <a:pt x="47" y="101"/>
                    <a:pt x="41" y="100"/>
                  </a:cubicBezTo>
                  <a:cubicBezTo>
                    <a:pt x="30" y="98"/>
                    <a:pt x="18" y="95"/>
                    <a:pt x="8" y="90"/>
                  </a:cubicBezTo>
                  <a:cubicBezTo>
                    <a:pt x="1" y="87"/>
                    <a:pt x="0" y="83"/>
                    <a:pt x="4" y="77"/>
                  </a:cubicBezTo>
                  <a:cubicBezTo>
                    <a:pt x="12" y="63"/>
                    <a:pt x="24" y="53"/>
                    <a:pt x="35" y="43"/>
                  </a:cubicBezTo>
                  <a:cubicBezTo>
                    <a:pt x="38" y="41"/>
                    <a:pt x="42" y="40"/>
                    <a:pt x="39" y="36"/>
                  </a:cubicBezTo>
                  <a:cubicBezTo>
                    <a:pt x="55" y="28"/>
                    <a:pt x="70" y="18"/>
                    <a:pt x="86" y="12"/>
                  </a:cubicBezTo>
                  <a:cubicBezTo>
                    <a:pt x="103" y="5"/>
                    <a:pt x="121" y="1"/>
                    <a:pt x="140" y="0"/>
                  </a:cubicBezTo>
                  <a:cubicBezTo>
                    <a:pt x="143" y="0"/>
                    <a:pt x="146" y="0"/>
                    <a:pt x="149" y="2"/>
                  </a:cubicBezTo>
                  <a:cubicBezTo>
                    <a:pt x="151" y="4"/>
                    <a:pt x="151" y="7"/>
                    <a:pt x="152" y="10"/>
                  </a:cubicBezTo>
                  <a:cubicBezTo>
                    <a:pt x="154" y="29"/>
                    <a:pt x="158" y="47"/>
                    <a:pt x="167" y="64"/>
                  </a:cubicBezTo>
                  <a:cubicBezTo>
                    <a:pt x="168" y="67"/>
                    <a:pt x="169" y="70"/>
                    <a:pt x="169" y="73"/>
                  </a:cubicBezTo>
                  <a:cubicBezTo>
                    <a:pt x="168" y="76"/>
                    <a:pt x="165" y="78"/>
                    <a:pt x="162" y="80"/>
                  </a:cubicBezTo>
                  <a:cubicBezTo>
                    <a:pt x="134" y="94"/>
                    <a:pt x="106" y="103"/>
                    <a:pt x="74" y="103"/>
                  </a:cubicBezTo>
                  <a:cubicBezTo>
                    <a:pt x="69" y="103"/>
                    <a:pt x="63" y="104"/>
                    <a:pt x="58" y="10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5" name="Freeform 72">
              <a:extLst>
                <a:ext uri="{FF2B5EF4-FFF2-40B4-BE49-F238E27FC236}">
                  <a16:creationId xmlns:a16="http://schemas.microsoft.com/office/drawing/2014/main" id="{3B71D339-3D34-46A4-6CF7-5692C9DAF4EF}"/>
                </a:ext>
              </a:extLst>
            </p:cNvPr>
            <p:cNvSpPr/>
            <p:nvPr/>
          </p:nvSpPr>
          <p:spPr bwMode="auto">
            <a:xfrm>
              <a:off x="1370013" y="950913"/>
              <a:ext cx="222250" cy="304800"/>
            </a:xfrm>
            <a:custGeom>
              <a:avLst/>
              <a:gdLst>
                <a:gd name="T0" fmla="*/ 68 w 119"/>
                <a:gd name="T1" fmla="*/ 131 h 162"/>
                <a:gd name="T2" fmla="*/ 58 w 119"/>
                <a:gd name="T3" fmla="*/ 131 h 162"/>
                <a:gd name="T4" fmla="*/ 25 w 119"/>
                <a:gd name="T5" fmla="*/ 155 h 162"/>
                <a:gd name="T6" fmla="*/ 6 w 119"/>
                <a:gd name="T7" fmla="*/ 146 h 162"/>
                <a:gd name="T8" fmla="*/ 3 w 119"/>
                <a:gd name="T9" fmla="*/ 117 h 162"/>
                <a:gd name="T10" fmla="*/ 0 w 119"/>
                <a:gd name="T11" fmla="*/ 110 h 162"/>
                <a:gd name="T12" fmla="*/ 17 w 119"/>
                <a:gd name="T13" fmla="*/ 40 h 162"/>
                <a:gd name="T14" fmla="*/ 41 w 119"/>
                <a:gd name="T15" fmla="*/ 1 h 162"/>
                <a:gd name="T16" fmla="*/ 52 w 119"/>
                <a:gd name="T17" fmla="*/ 3 h 162"/>
                <a:gd name="T18" fmla="*/ 107 w 119"/>
                <a:gd name="T19" fmla="*/ 15 h 162"/>
                <a:gd name="T20" fmla="*/ 117 w 119"/>
                <a:gd name="T21" fmla="*/ 17 h 162"/>
                <a:gd name="T22" fmla="*/ 115 w 119"/>
                <a:gd name="T23" fmla="*/ 35 h 162"/>
                <a:gd name="T24" fmla="*/ 77 w 119"/>
                <a:gd name="T25" fmla="*/ 115 h 162"/>
                <a:gd name="T26" fmla="*/ 68 w 119"/>
                <a:gd name="T27" fmla="*/ 13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162">
                  <a:moveTo>
                    <a:pt x="68" y="131"/>
                  </a:moveTo>
                  <a:cubicBezTo>
                    <a:pt x="64" y="126"/>
                    <a:pt x="61" y="128"/>
                    <a:pt x="58" y="131"/>
                  </a:cubicBezTo>
                  <a:cubicBezTo>
                    <a:pt x="48" y="141"/>
                    <a:pt x="37" y="149"/>
                    <a:pt x="25" y="155"/>
                  </a:cubicBezTo>
                  <a:cubicBezTo>
                    <a:pt x="12" y="162"/>
                    <a:pt x="9" y="160"/>
                    <a:pt x="6" y="146"/>
                  </a:cubicBezTo>
                  <a:cubicBezTo>
                    <a:pt x="4" y="136"/>
                    <a:pt x="3" y="127"/>
                    <a:pt x="3" y="117"/>
                  </a:cubicBezTo>
                  <a:cubicBezTo>
                    <a:pt x="3" y="114"/>
                    <a:pt x="4" y="111"/>
                    <a:pt x="0" y="110"/>
                  </a:cubicBezTo>
                  <a:cubicBezTo>
                    <a:pt x="4" y="86"/>
                    <a:pt x="7" y="62"/>
                    <a:pt x="17" y="40"/>
                  </a:cubicBezTo>
                  <a:cubicBezTo>
                    <a:pt x="24" y="26"/>
                    <a:pt x="30" y="12"/>
                    <a:pt x="41" y="1"/>
                  </a:cubicBezTo>
                  <a:cubicBezTo>
                    <a:pt x="45" y="0"/>
                    <a:pt x="48" y="2"/>
                    <a:pt x="52" y="3"/>
                  </a:cubicBezTo>
                  <a:cubicBezTo>
                    <a:pt x="69" y="10"/>
                    <a:pt x="88" y="14"/>
                    <a:pt x="107" y="15"/>
                  </a:cubicBezTo>
                  <a:cubicBezTo>
                    <a:pt x="110" y="15"/>
                    <a:pt x="114" y="14"/>
                    <a:pt x="117" y="17"/>
                  </a:cubicBezTo>
                  <a:cubicBezTo>
                    <a:pt x="119" y="23"/>
                    <a:pt x="117" y="29"/>
                    <a:pt x="115" y="35"/>
                  </a:cubicBezTo>
                  <a:cubicBezTo>
                    <a:pt x="110" y="65"/>
                    <a:pt x="96" y="91"/>
                    <a:pt x="77" y="115"/>
                  </a:cubicBezTo>
                  <a:cubicBezTo>
                    <a:pt x="72" y="120"/>
                    <a:pt x="71" y="125"/>
                    <a:pt x="68" y="13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6" name="Freeform 73">
              <a:extLst>
                <a:ext uri="{FF2B5EF4-FFF2-40B4-BE49-F238E27FC236}">
                  <a16:creationId xmlns:a16="http://schemas.microsoft.com/office/drawing/2014/main" id="{49BCF434-E58D-D15E-A013-282458404F38}"/>
                </a:ext>
              </a:extLst>
            </p:cNvPr>
            <p:cNvSpPr/>
            <p:nvPr/>
          </p:nvSpPr>
          <p:spPr bwMode="auto">
            <a:xfrm>
              <a:off x="1152525" y="852488"/>
              <a:ext cx="285750" cy="257175"/>
            </a:xfrm>
            <a:custGeom>
              <a:avLst/>
              <a:gdLst>
                <a:gd name="T0" fmla="*/ 59 w 153"/>
                <a:gd name="T1" fmla="*/ 130 h 137"/>
                <a:gd name="T2" fmla="*/ 50 w 153"/>
                <a:gd name="T3" fmla="*/ 131 h 137"/>
                <a:gd name="T4" fmla="*/ 12 w 153"/>
                <a:gd name="T5" fmla="*/ 137 h 137"/>
                <a:gd name="T6" fmla="*/ 1 w 153"/>
                <a:gd name="T7" fmla="*/ 125 h 137"/>
                <a:gd name="T8" fmla="*/ 14 w 153"/>
                <a:gd name="T9" fmla="*/ 87 h 137"/>
                <a:gd name="T10" fmla="*/ 11 w 153"/>
                <a:gd name="T11" fmla="*/ 76 h 137"/>
                <a:gd name="T12" fmla="*/ 40 w 153"/>
                <a:gd name="T13" fmla="*/ 41 h 137"/>
                <a:gd name="T14" fmla="*/ 86 w 153"/>
                <a:gd name="T15" fmla="*/ 3 h 137"/>
                <a:gd name="T16" fmla="*/ 94 w 153"/>
                <a:gd name="T17" fmla="*/ 0 h 137"/>
                <a:gd name="T18" fmla="*/ 101 w 153"/>
                <a:gd name="T19" fmla="*/ 5 h 137"/>
                <a:gd name="T20" fmla="*/ 145 w 153"/>
                <a:gd name="T21" fmla="*/ 44 h 137"/>
                <a:gd name="T22" fmla="*/ 149 w 153"/>
                <a:gd name="T23" fmla="*/ 48 h 137"/>
                <a:gd name="T24" fmla="*/ 145 w 153"/>
                <a:gd name="T25" fmla="*/ 63 h 137"/>
                <a:gd name="T26" fmla="*/ 71 w 153"/>
                <a:gd name="T27" fmla="*/ 124 h 137"/>
                <a:gd name="T28" fmla="*/ 59 w 153"/>
                <a:gd name="T29" fmla="*/ 13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3" h="137">
                  <a:moveTo>
                    <a:pt x="59" y="130"/>
                  </a:moveTo>
                  <a:cubicBezTo>
                    <a:pt x="56" y="127"/>
                    <a:pt x="53" y="130"/>
                    <a:pt x="50" y="131"/>
                  </a:cubicBezTo>
                  <a:cubicBezTo>
                    <a:pt x="37" y="135"/>
                    <a:pt x="25" y="137"/>
                    <a:pt x="12" y="137"/>
                  </a:cubicBezTo>
                  <a:cubicBezTo>
                    <a:pt x="1" y="137"/>
                    <a:pt x="0" y="136"/>
                    <a:pt x="1" y="125"/>
                  </a:cubicBezTo>
                  <a:cubicBezTo>
                    <a:pt x="3" y="112"/>
                    <a:pt x="8" y="99"/>
                    <a:pt x="14" y="87"/>
                  </a:cubicBezTo>
                  <a:cubicBezTo>
                    <a:pt x="16" y="83"/>
                    <a:pt x="19" y="78"/>
                    <a:pt x="11" y="76"/>
                  </a:cubicBezTo>
                  <a:cubicBezTo>
                    <a:pt x="25" y="68"/>
                    <a:pt x="30" y="53"/>
                    <a:pt x="40" y="41"/>
                  </a:cubicBezTo>
                  <a:cubicBezTo>
                    <a:pt x="53" y="26"/>
                    <a:pt x="68" y="13"/>
                    <a:pt x="86" y="3"/>
                  </a:cubicBezTo>
                  <a:cubicBezTo>
                    <a:pt x="88" y="1"/>
                    <a:pt x="91" y="0"/>
                    <a:pt x="94" y="0"/>
                  </a:cubicBezTo>
                  <a:cubicBezTo>
                    <a:pt x="97" y="1"/>
                    <a:pt x="99" y="3"/>
                    <a:pt x="101" y="5"/>
                  </a:cubicBezTo>
                  <a:cubicBezTo>
                    <a:pt x="112" y="21"/>
                    <a:pt x="129" y="33"/>
                    <a:pt x="145" y="44"/>
                  </a:cubicBezTo>
                  <a:cubicBezTo>
                    <a:pt x="146" y="45"/>
                    <a:pt x="148" y="46"/>
                    <a:pt x="149" y="48"/>
                  </a:cubicBezTo>
                  <a:cubicBezTo>
                    <a:pt x="153" y="54"/>
                    <a:pt x="148" y="58"/>
                    <a:pt x="145" y="63"/>
                  </a:cubicBezTo>
                  <a:cubicBezTo>
                    <a:pt x="126" y="90"/>
                    <a:pt x="101" y="110"/>
                    <a:pt x="71" y="124"/>
                  </a:cubicBezTo>
                  <a:cubicBezTo>
                    <a:pt x="67" y="126"/>
                    <a:pt x="63" y="129"/>
                    <a:pt x="59" y="13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7" name="Freeform 74">
              <a:extLst>
                <a:ext uri="{FF2B5EF4-FFF2-40B4-BE49-F238E27FC236}">
                  <a16:creationId xmlns:a16="http://schemas.microsoft.com/office/drawing/2014/main" id="{99C9CA93-2D16-D870-DFB7-EAEDF1B0DD09}"/>
                </a:ext>
              </a:extLst>
            </p:cNvPr>
            <p:cNvSpPr/>
            <p:nvPr/>
          </p:nvSpPr>
          <p:spPr bwMode="auto">
            <a:xfrm>
              <a:off x="1857375" y="387350"/>
              <a:ext cx="322262" cy="179388"/>
            </a:xfrm>
            <a:custGeom>
              <a:avLst/>
              <a:gdLst>
                <a:gd name="T0" fmla="*/ 127 w 172"/>
                <a:gd name="T1" fmla="*/ 78 h 95"/>
                <a:gd name="T2" fmla="*/ 118 w 172"/>
                <a:gd name="T3" fmla="*/ 80 h 95"/>
                <a:gd name="T4" fmla="*/ 20 w 172"/>
                <a:gd name="T5" fmla="*/ 90 h 95"/>
                <a:gd name="T6" fmla="*/ 10 w 172"/>
                <a:gd name="T7" fmla="*/ 95 h 95"/>
                <a:gd name="T8" fmla="*/ 1 w 172"/>
                <a:gd name="T9" fmla="*/ 73 h 95"/>
                <a:gd name="T10" fmla="*/ 74 w 172"/>
                <a:gd name="T11" fmla="*/ 22 h 95"/>
                <a:gd name="T12" fmla="*/ 93 w 172"/>
                <a:gd name="T13" fmla="*/ 2 h 95"/>
                <a:gd name="T14" fmla="*/ 161 w 172"/>
                <a:gd name="T15" fmla="*/ 7 h 95"/>
                <a:gd name="T16" fmla="*/ 167 w 172"/>
                <a:gd name="T17" fmla="*/ 21 h 95"/>
                <a:gd name="T18" fmla="*/ 127 w 172"/>
                <a:gd name="T19" fmla="*/ 7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95">
                  <a:moveTo>
                    <a:pt x="127" y="78"/>
                  </a:moveTo>
                  <a:cubicBezTo>
                    <a:pt x="124" y="81"/>
                    <a:pt x="121" y="81"/>
                    <a:pt x="118" y="80"/>
                  </a:cubicBezTo>
                  <a:cubicBezTo>
                    <a:pt x="84" y="74"/>
                    <a:pt x="52" y="78"/>
                    <a:pt x="20" y="90"/>
                  </a:cubicBezTo>
                  <a:cubicBezTo>
                    <a:pt x="16" y="91"/>
                    <a:pt x="13" y="93"/>
                    <a:pt x="10" y="95"/>
                  </a:cubicBezTo>
                  <a:cubicBezTo>
                    <a:pt x="4" y="89"/>
                    <a:pt x="0" y="82"/>
                    <a:pt x="1" y="73"/>
                  </a:cubicBezTo>
                  <a:cubicBezTo>
                    <a:pt x="30" y="63"/>
                    <a:pt x="54" y="45"/>
                    <a:pt x="74" y="22"/>
                  </a:cubicBezTo>
                  <a:cubicBezTo>
                    <a:pt x="81" y="16"/>
                    <a:pt x="85" y="7"/>
                    <a:pt x="93" y="2"/>
                  </a:cubicBezTo>
                  <a:cubicBezTo>
                    <a:pt x="116" y="0"/>
                    <a:pt x="138" y="2"/>
                    <a:pt x="161" y="7"/>
                  </a:cubicBezTo>
                  <a:cubicBezTo>
                    <a:pt x="170" y="9"/>
                    <a:pt x="172" y="12"/>
                    <a:pt x="167" y="21"/>
                  </a:cubicBezTo>
                  <a:cubicBezTo>
                    <a:pt x="156" y="42"/>
                    <a:pt x="143" y="61"/>
                    <a:pt x="127" y="78"/>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8" name="Freeform 75">
              <a:extLst>
                <a:ext uri="{FF2B5EF4-FFF2-40B4-BE49-F238E27FC236}">
                  <a16:creationId xmlns:a16="http://schemas.microsoft.com/office/drawing/2014/main" id="{954F7E9F-B36E-1A98-66E1-883B66682E8F}"/>
                </a:ext>
              </a:extLst>
            </p:cNvPr>
            <p:cNvSpPr/>
            <p:nvPr/>
          </p:nvSpPr>
          <p:spPr bwMode="auto">
            <a:xfrm>
              <a:off x="1268413" y="111125"/>
              <a:ext cx="196850" cy="295275"/>
            </a:xfrm>
            <a:custGeom>
              <a:avLst/>
              <a:gdLst>
                <a:gd name="T0" fmla="*/ 80 w 105"/>
                <a:gd name="T1" fmla="*/ 157 h 157"/>
                <a:gd name="T2" fmla="*/ 7 w 105"/>
                <a:gd name="T3" fmla="*/ 79 h 157"/>
                <a:gd name="T4" fmla="*/ 1 w 105"/>
                <a:gd name="T5" fmla="*/ 70 h 157"/>
                <a:gd name="T6" fmla="*/ 7 w 105"/>
                <a:gd name="T7" fmla="*/ 10 h 157"/>
                <a:gd name="T8" fmla="*/ 20 w 105"/>
                <a:gd name="T9" fmla="*/ 4 h 157"/>
                <a:gd name="T10" fmla="*/ 70 w 105"/>
                <a:gd name="T11" fmla="*/ 38 h 157"/>
                <a:gd name="T12" fmla="*/ 82 w 105"/>
                <a:gd name="T13" fmla="*/ 70 h 157"/>
                <a:gd name="T14" fmla="*/ 105 w 105"/>
                <a:gd name="T15" fmla="*/ 145 h 157"/>
                <a:gd name="T16" fmla="*/ 80 w 10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57">
                  <a:moveTo>
                    <a:pt x="80" y="157"/>
                  </a:moveTo>
                  <a:cubicBezTo>
                    <a:pt x="64" y="123"/>
                    <a:pt x="40" y="98"/>
                    <a:pt x="7" y="79"/>
                  </a:cubicBezTo>
                  <a:cubicBezTo>
                    <a:pt x="3" y="77"/>
                    <a:pt x="2" y="74"/>
                    <a:pt x="1" y="70"/>
                  </a:cubicBezTo>
                  <a:cubicBezTo>
                    <a:pt x="0" y="50"/>
                    <a:pt x="2" y="30"/>
                    <a:pt x="7" y="10"/>
                  </a:cubicBezTo>
                  <a:cubicBezTo>
                    <a:pt x="9" y="1"/>
                    <a:pt x="12" y="0"/>
                    <a:pt x="20" y="4"/>
                  </a:cubicBezTo>
                  <a:cubicBezTo>
                    <a:pt x="38" y="13"/>
                    <a:pt x="55" y="24"/>
                    <a:pt x="70" y="38"/>
                  </a:cubicBezTo>
                  <a:cubicBezTo>
                    <a:pt x="82" y="46"/>
                    <a:pt x="82" y="58"/>
                    <a:pt x="82" y="70"/>
                  </a:cubicBezTo>
                  <a:cubicBezTo>
                    <a:pt x="84" y="97"/>
                    <a:pt x="92" y="122"/>
                    <a:pt x="105" y="145"/>
                  </a:cubicBezTo>
                  <a:cubicBezTo>
                    <a:pt x="99" y="152"/>
                    <a:pt x="90" y="156"/>
                    <a:pt x="80" y="15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9" name="Freeform 76">
              <a:extLst>
                <a:ext uri="{FF2B5EF4-FFF2-40B4-BE49-F238E27FC236}">
                  <a16:creationId xmlns:a16="http://schemas.microsoft.com/office/drawing/2014/main" id="{74FBC574-9726-CFCD-534E-3A5CF0179B84}"/>
                </a:ext>
              </a:extLst>
            </p:cNvPr>
            <p:cNvSpPr/>
            <p:nvPr/>
          </p:nvSpPr>
          <p:spPr bwMode="auto">
            <a:xfrm>
              <a:off x="1042988" y="350838"/>
              <a:ext cx="284162" cy="196850"/>
            </a:xfrm>
            <a:custGeom>
              <a:avLst/>
              <a:gdLst>
                <a:gd name="T0" fmla="*/ 65 w 151"/>
                <a:gd name="T1" fmla="*/ 2 h 105"/>
                <a:gd name="T2" fmla="*/ 82 w 151"/>
                <a:gd name="T3" fmla="*/ 16 h 105"/>
                <a:gd name="T4" fmla="*/ 147 w 151"/>
                <a:gd name="T5" fmla="*/ 76 h 105"/>
                <a:gd name="T6" fmla="*/ 151 w 151"/>
                <a:gd name="T7" fmla="*/ 77 h 105"/>
                <a:gd name="T8" fmla="*/ 136 w 151"/>
                <a:gd name="T9" fmla="*/ 105 h 105"/>
                <a:gd name="T10" fmla="*/ 124 w 151"/>
                <a:gd name="T11" fmla="*/ 94 h 105"/>
                <a:gd name="T12" fmla="*/ 44 w 151"/>
                <a:gd name="T13" fmla="*/ 75 h 105"/>
                <a:gd name="T14" fmla="*/ 34 w 151"/>
                <a:gd name="T15" fmla="*/ 72 h 105"/>
                <a:gd name="T16" fmla="*/ 3 w 151"/>
                <a:gd name="T17" fmla="*/ 15 h 105"/>
                <a:gd name="T18" fmla="*/ 11 w 151"/>
                <a:gd name="T19" fmla="*/ 3 h 105"/>
                <a:gd name="T20" fmla="*/ 65 w 151"/>
                <a:gd name="T21" fmla="*/ 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05">
                  <a:moveTo>
                    <a:pt x="65" y="2"/>
                  </a:moveTo>
                  <a:cubicBezTo>
                    <a:pt x="74" y="3"/>
                    <a:pt x="78" y="9"/>
                    <a:pt x="82" y="16"/>
                  </a:cubicBezTo>
                  <a:cubicBezTo>
                    <a:pt x="100" y="40"/>
                    <a:pt x="121" y="61"/>
                    <a:pt x="147" y="76"/>
                  </a:cubicBezTo>
                  <a:cubicBezTo>
                    <a:pt x="148" y="77"/>
                    <a:pt x="150" y="77"/>
                    <a:pt x="151" y="77"/>
                  </a:cubicBezTo>
                  <a:cubicBezTo>
                    <a:pt x="150" y="89"/>
                    <a:pt x="144" y="97"/>
                    <a:pt x="136" y="105"/>
                  </a:cubicBezTo>
                  <a:cubicBezTo>
                    <a:pt x="136" y="96"/>
                    <a:pt x="128" y="96"/>
                    <a:pt x="124" y="94"/>
                  </a:cubicBezTo>
                  <a:cubicBezTo>
                    <a:pt x="99" y="81"/>
                    <a:pt x="72" y="76"/>
                    <a:pt x="44" y="75"/>
                  </a:cubicBezTo>
                  <a:cubicBezTo>
                    <a:pt x="41" y="75"/>
                    <a:pt x="37" y="75"/>
                    <a:pt x="34" y="72"/>
                  </a:cubicBezTo>
                  <a:cubicBezTo>
                    <a:pt x="21" y="54"/>
                    <a:pt x="11" y="36"/>
                    <a:pt x="3" y="15"/>
                  </a:cubicBezTo>
                  <a:cubicBezTo>
                    <a:pt x="0" y="8"/>
                    <a:pt x="2" y="4"/>
                    <a:pt x="11" y="3"/>
                  </a:cubicBezTo>
                  <a:cubicBezTo>
                    <a:pt x="29" y="0"/>
                    <a:pt x="47" y="0"/>
                    <a:pt x="65" y="2"/>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0" name="Freeform 77">
              <a:extLst>
                <a:ext uri="{FF2B5EF4-FFF2-40B4-BE49-F238E27FC236}">
                  <a16:creationId xmlns:a16="http://schemas.microsoft.com/office/drawing/2014/main" id="{E03BA87F-42F9-4177-C0D6-3C238CBFCFD6}"/>
                </a:ext>
              </a:extLst>
            </p:cNvPr>
            <p:cNvSpPr/>
            <p:nvPr/>
          </p:nvSpPr>
          <p:spPr bwMode="auto">
            <a:xfrm>
              <a:off x="1038225" y="820738"/>
              <a:ext cx="290512" cy="174625"/>
            </a:xfrm>
            <a:custGeom>
              <a:avLst/>
              <a:gdLst>
                <a:gd name="T0" fmla="*/ 155 w 155"/>
                <a:gd name="T1" fmla="*/ 18 h 93"/>
                <a:gd name="T2" fmla="*/ 86 w 155"/>
                <a:gd name="T3" fmla="*/ 85 h 93"/>
                <a:gd name="T4" fmla="*/ 72 w 155"/>
                <a:gd name="T5" fmla="*/ 93 h 93"/>
                <a:gd name="T6" fmla="*/ 8 w 155"/>
                <a:gd name="T7" fmla="*/ 83 h 93"/>
                <a:gd name="T8" fmla="*/ 4 w 155"/>
                <a:gd name="T9" fmla="*/ 71 h 93"/>
                <a:gd name="T10" fmla="*/ 34 w 155"/>
                <a:gd name="T11" fmla="*/ 31 h 93"/>
                <a:gd name="T12" fmla="*/ 47 w 155"/>
                <a:gd name="T13" fmla="*/ 28 h 93"/>
                <a:gd name="T14" fmla="*/ 139 w 155"/>
                <a:gd name="T15" fmla="*/ 4 h 93"/>
                <a:gd name="T16" fmla="*/ 144 w 155"/>
                <a:gd name="T17" fmla="*/ 0 h 93"/>
                <a:gd name="T18" fmla="*/ 155 w 155"/>
                <a:gd name="T19" fmla="*/ 1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5" h="93">
                  <a:moveTo>
                    <a:pt x="155" y="18"/>
                  </a:moveTo>
                  <a:cubicBezTo>
                    <a:pt x="125" y="34"/>
                    <a:pt x="102" y="56"/>
                    <a:pt x="86" y="85"/>
                  </a:cubicBezTo>
                  <a:cubicBezTo>
                    <a:pt x="82" y="91"/>
                    <a:pt x="77" y="92"/>
                    <a:pt x="72" y="93"/>
                  </a:cubicBezTo>
                  <a:cubicBezTo>
                    <a:pt x="50" y="93"/>
                    <a:pt x="29" y="89"/>
                    <a:pt x="8" y="83"/>
                  </a:cubicBezTo>
                  <a:cubicBezTo>
                    <a:pt x="2" y="81"/>
                    <a:pt x="0" y="77"/>
                    <a:pt x="4" y="71"/>
                  </a:cubicBezTo>
                  <a:cubicBezTo>
                    <a:pt x="12" y="56"/>
                    <a:pt x="22" y="43"/>
                    <a:pt x="34" y="31"/>
                  </a:cubicBezTo>
                  <a:cubicBezTo>
                    <a:pt x="37" y="26"/>
                    <a:pt x="43" y="28"/>
                    <a:pt x="47" y="28"/>
                  </a:cubicBezTo>
                  <a:cubicBezTo>
                    <a:pt x="80" y="29"/>
                    <a:pt x="110" y="18"/>
                    <a:pt x="139" y="4"/>
                  </a:cubicBezTo>
                  <a:cubicBezTo>
                    <a:pt x="141" y="3"/>
                    <a:pt x="142" y="1"/>
                    <a:pt x="144" y="0"/>
                  </a:cubicBezTo>
                  <a:cubicBezTo>
                    <a:pt x="151" y="3"/>
                    <a:pt x="155" y="10"/>
                    <a:pt x="155" y="18"/>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1" name="Freeform 78">
              <a:extLst>
                <a:ext uri="{FF2B5EF4-FFF2-40B4-BE49-F238E27FC236}">
                  <a16:creationId xmlns:a16="http://schemas.microsoft.com/office/drawing/2014/main" id="{075AA1B3-62DF-7C5D-E33E-8A1646E9B833}"/>
                </a:ext>
              </a:extLst>
            </p:cNvPr>
            <p:cNvSpPr/>
            <p:nvPr/>
          </p:nvSpPr>
          <p:spPr bwMode="auto">
            <a:xfrm>
              <a:off x="1738313" y="161925"/>
              <a:ext cx="222250" cy="284163"/>
            </a:xfrm>
            <a:custGeom>
              <a:avLst/>
              <a:gdLst>
                <a:gd name="T0" fmla="*/ 115 w 118"/>
                <a:gd name="T1" fmla="*/ 63 h 151"/>
                <a:gd name="T2" fmla="*/ 92 w 118"/>
                <a:gd name="T3" fmla="*/ 76 h 151"/>
                <a:gd name="T4" fmla="*/ 40 w 118"/>
                <a:gd name="T5" fmla="*/ 114 h 151"/>
                <a:gd name="T6" fmla="*/ 25 w 118"/>
                <a:gd name="T7" fmla="*/ 132 h 151"/>
                <a:gd name="T8" fmla="*/ 31 w 118"/>
                <a:gd name="T9" fmla="*/ 150 h 151"/>
                <a:gd name="T10" fmla="*/ 28 w 118"/>
                <a:gd name="T11" fmla="*/ 151 h 151"/>
                <a:gd name="T12" fmla="*/ 0 w 118"/>
                <a:gd name="T13" fmla="*/ 128 h 151"/>
                <a:gd name="T14" fmla="*/ 45 w 118"/>
                <a:gd name="T15" fmla="*/ 38 h 151"/>
                <a:gd name="T16" fmla="*/ 50 w 118"/>
                <a:gd name="T17" fmla="*/ 30 h 151"/>
                <a:gd name="T18" fmla="*/ 103 w 118"/>
                <a:gd name="T19" fmla="*/ 3 h 151"/>
                <a:gd name="T20" fmla="*/ 116 w 118"/>
                <a:gd name="T21" fmla="*/ 12 h 151"/>
                <a:gd name="T22" fmla="*/ 115 w 118"/>
                <a:gd name="T23" fmla="*/ 6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8" h="151">
                  <a:moveTo>
                    <a:pt x="115" y="63"/>
                  </a:moveTo>
                  <a:cubicBezTo>
                    <a:pt x="110" y="71"/>
                    <a:pt x="100" y="72"/>
                    <a:pt x="92" y="76"/>
                  </a:cubicBezTo>
                  <a:cubicBezTo>
                    <a:pt x="73" y="86"/>
                    <a:pt x="55" y="99"/>
                    <a:pt x="40" y="114"/>
                  </a:cubicBezTo>
                  <a:cubicBezTo>
                    <a:pt x="34" y="120"/>
                    <a:pt x="30" y="126"/>
                    <a:pt x="25" y="132"/>
                  </a:cubicBezTo>
                  <a:cubicBezTo>
                    <a:pt x="17" y="141"/>
                    <a:pt x="27" y="144"/>
                    <a:pt x="31" y="150"/>
                  </a:cubicBezTo>
                  <a:cubicBezTo>
                    <a:pt x="30" y="150"/>
                    <a:pt x="29" y="151"/>
                    <a:pt x="28" y="151"/>
                  </a:cubicBezTo>
                  <a:cubicBezTo>
                    <a:pt x="18" y="144"/>
                    <a:pt x="7" y="138"/>
                    <a:pt x="0" y="128"/>
                  </a:cubicBezTo>
                  <a:cubicBezTo>
                    <a:pt x="23" y="102"/>
                    <a:pt x="38" y="72"/>
                    <a:pt x="45" y="38"/>
                  </a:cubicBezTo>
                  <a:cubicBezTo>
                    <a:pt x="46" y="35"/>
                    <a:pt x="48" y="32"/>
                    <a:pt x="50" y="30"/>
                  </a:cubicBezTo>
                  <a:cubicBezTo>
                    <a:pt x="67" y="19"/>
                    <a:pt x="84" y="10"/>
                    <a:pt x="103" y="3"/>
                  </a:cubicBezTo>
                  <a:cubicBezTo>
                    <a:pt x="113" y="0"/>
                    <a:pt x="115" y="2"/>
                    <a:pt x="116" y="12"/>
                  </a:cubicBezTo>
                  <a:cubicBezTo>
                    <a:pt x="118" y="29"/>
                    <a:pt x="118" y="46"/>
                    <a:pt x="115" y="6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2" name="Freeform 79">
              <a:extLst>
                <a:ext uri="{FF2B5EF4-FFF2-40B4-BE49-F238E27FC236}">
                  <a16:creationId xmlns:a16="http://schemas.microsoft.com/office/drawing/2014/main" id="{565183CD-020A-C070-43F8-0BFD1D84D721}"/>
                </a:ext>
              </a:extLst>
            </p:cNvPr>
            <p:cNvSpPr/>
            <p:nvPr/>
          </p:nvSpPr>
          <p:spPr bwMode="auto">
            <a:xfrm>
              <a:off x="1489075" y="979488"/>
              <a:ext cx="152400" cy="327025"/>
            </a:xfrm>
            <a:custGeom>
              <a:avLst/>
              <a:gdLst>
                <a:gd name="T0" fmla="*/ 4 w 81"/>
                <a:gd name="T1" fmla="*/ 116 h 174"/>
                <a:gd name="T2" fmla="*/ 17 w 81"/>
                <a:gd name="T3" fmla="*/ 90 h 174"/>
                <a:gd name="T4" fmla="*/ 52 w 81"/>
                <a:gd name="T5" fmla="*/ 3 h 174"/>
                <a:gd name="T6" fmla="*/ 57 w 81"/>
                <a:gd name="T7" fmla="*/ 3 h 174"/>
                <a:gd name="T8" fmla="*/ 65 w 81"/>
                <a:gd name="T9" fmla="*/ 73 h 174"/>
                <a:gd name="T10" fmla="*/ 79 w 81"/>
                <a:gd name="T11" fmla="*/ 107 h 174"/>
                <a:gd name="T12" fmla="*/ 80 w 81"/>
                <a:gd name="T13" fmla="*/ 116 h 174"/>
                <a:gd name="T14" fmla="*/ 46 w 81"/>
                <a:gd name="T15" fmla="*/ 167 h 174"/>
                <a:gd name="T16" fmla="*/ 31 w 81"/>
                <a:gd name="T17" fmla="*/ 166 h 174"/>
                <a:gd name="T18" fmla="*/ 4 w 81"/>
                <a:gd name="T19"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74">
                  <a:moveTo>
                    <a:pt x="4" y="116"/>
                  </a:moveTo>
                  <a:cubicBezTo>
                    <a:pt x="0" y="103"/>
                    <a:pt x="12" y="98"/>
                    <a:pt x="17" y="90"/>
                  </a:cubicBezTo>
                  <a:cubicBezTo>
                    <a:pt x="36" y="64"/>
                    <a:pt x="48" y="35"/>
                    <a:pt x="52" y="3"/>
                  </a:cubicBezTo>
                  <a:cubicBezTo>
                    <a:pt x="53" y="0"/>
                    <a:pt x="55" y="0"/>
                    <a:pt x="57" y="3"/>
                  </a:cubicBezTo>
                  <a:cubicBezTo>
                    <a:pt x="56" y="27"/>
                    <a:pt x="58" y="50"/>
                    <a:pt x="65" y="73"/>
                  </a:cubicBezTo>
                  <a:cubicBezTo>
                    <a:pt x="69" y="85"/>
                    <a:pt x="73" y="96"/>
                    <a:pt x="79" y="107"/>
                  </a:cubicBezTo>
                  <a:cubicBezTo>
                    <a:pt x="81" y="109"/>
                    <a:pt x="81" y="112"/>
                    <a:pt x="80" y="116"/>
                  </a:cubicBezTo>
                  <a:cubicBezTo>
                    <a:pt x="70" y="134"/>
                    <a:pt x="60" y="151"/>
                    <a:pt x="46" y="167"/>
                  </a:cubicBezTo>
                  <a:cubicBezTo>
                    <a:pt x="40" y="174"/>
                    <a:pt x="36" y="173"/>
                    <a:pt x="31" y="166"/>
                  </a:cubicBezTo>
                  <a:cubicBezTo>
                    <a:pt x="19" y="151"/>
                    <a:pt x="11" y="134"/>
                    <a:pt x="4" y="11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3" name="Freeform 80">
              <a:extLst>
                <a:ext uri="{FF2B5EF4-FFF2-40B4-BE49-F238E27FC236}">
                  <a16:creationId xmlns:a16="http://schemas.microsoft.com/office/drawing/2014/main" id="{8CFD4545-DE95-E891-001B-9819D250DE7D}"/>
                </a:ext>
              </a:extLst>
            </p:cNvPr>
            <p:cNvSpPr/>
            <p:nvPr/>
          </p:nvSpPr>
          <p:spPr bwMode="auto">
            <a:xfrm>
              <a:off x="1562100" y="65088"/>
              <a:ext cx="134937" cy="303213"/>
            </a:xfrm>
            <a:custGeom>
              <a:avLst/>
              <a:gdLst>
                <a:gd name="T0" fmla="*/ 14 w 72"/>
                <a:gd name="T1" fmla="*/ 157 h 162"/>
                <a:gd name="T2" fmla="*/ 11 w 72"/>
                <a:gd name="T3" fmla="*/ 91 h 162"/>
                <a:gd name="T4" fmla="*/ 2 w 72"/>
                <a:gd name="T5" fmla="*/ 63 h 162"/>
                <a:gd name="T6" fmla="*/ 2 w 72"/>
                <a:gd name="T7" fmla="*/ 53 h 162"/>
                <a:gd name="T8" fmla="*/ 30 w 72"/>
                <a:gd name="T9" fmla="*/ 6 h 162"/>
                <a:gd name="T10" fmla="*/ 44 w 72"/>
                <a:gd name="T11" fmla="*/ 6 h 162"/>
                <a:gd name="T12" fmla="*/ 69 w 72"/>
                <a:gd name="T13" fmla="*/ 47 h 162"/>
                <a:gd name="T14" fmla="*/ 67 w 72"/>
                <a:gd name="T15" fmla="*/ 61 h 162"/>
                <a:gd name="T16" fmla="*/ 31 w 72"/>
                <a:gd name="T17" fmla="*/ 158 h 162"/>
                <a:gd name="T18" fmla="*/ 14 w 72"/>
                <a:gd name="T19" fmla="*/ 15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62">
                  <a:moveTo>
                    <a:pt x="14" y="157"/>
                  </a:moveTo>
                  <a:cubicBezTo>
                    <a:pt x="20" y="135"/>
                    <a:pt x="16" y="113"/>
                    <a:pt x="11" y="91"/>
                  </a:cubicBezTo>
                  <a:cubicBezTo>
                    <a:pt x="9" y="81"/>
                    <a:pt x="7" y="71"/>
                    <a:pt x="2" y="63"/>
                  </a:cubicBezTo>
                  <a:cubicBezTo>
                    <a:pt x="0" y="59"/>
                    <a:pt x="2" y="56"/>
                    <a:pt x="2" y="53"/>
                  </a:cubicBezTo>
                  <a:cubicBezTo>
                    <a:pt x="9" y="36"/>
                    <a:pt x="19" y="20"/>
                    <a:pt x="30" y="6"/>
                  </a:cubicBezTo>
                  <a:cubicBezTo>
                    <a:pt x="35" y="0"/>
                    <a:pt x="40" y="0"/>
                    <a:pt x="44" y="6"/>
                  </a:cubicBezTo>
                  <a:cubicBezTo>
                    <a:pt x="54" y="19"/>
                    <a:pt x="63" y="32"/>
                    <a:pt x="69" y="47"/>
                  </a:cubicBezTo>
                  <a:cubicBezTo>
                    <a:pt x="72" y="52"/>
                    <a:pt x="70" y="56"/>
                    <a:pt x="67" y="61"/>
                  </a:cubicBezTo>
                  <a:cubicBezTo>
                    <a:pt x="45" y="90"/>
                    <a:pt x="35" y="123"/>
                    <a:pt x="31" y="158"/>
                  </a:cubicBezTo>
                  <a:cubicBezTo>
                    <a:pt x="25" y="162"/>
                    <a:pt x="19" y="160"/>
                    <a:pt x="14" y="15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4" name="Freeform 81">
              <a:extLst>
                <a:ext uri="{FF2B5EF4-FFF2-40B4-BE49-F238E27FC236}">
                  <a16:creationId xmlns:a16="http://schemas.microsoft.com/office/drawing/2014/main" id="{79020555-FA83-5ED8-B6BB-8B192E238FEE}"/>
                </a:ext>
              </a:extLst>
            </p:cNvPr>
            <p:cNvSpPr/>
            <p:nvPr/>
          </p:nvSpPr>
          <p:spPr bwMode="auto">
            <a:xfrm>
              <a:off x="963613" y="619125"/>
              <a:ext cx="314325" cy="133350"/>
            </a:xfrm>
            <a:custGeom>
              <a:avLst/>
              <a:gdLst>
                <a:gd name="T0" fmla="*/ 165 w 168"/>
                <a:gd name="T1" fmla="*/ 37 h 71"/>
                <a:gd name="T2" fmla="*/ 94 w 168"/>
                <a:gd name="T3" fmla="*/ 52 h 71"/>
                <a:gd name="T4" fmla="*/ 65 w 168"/>
                <a:gd name="T5" fmla="*/ 68 h 71"/>
                <a:gd name="T6" fmla="*/ 55 w 168"/>
                <a:gd name="T7" fmla="*/ 70 h 71"/>
                <a:gd name="T8" fmla="*/ 5 w 168"/>
                <a:gd name="T9" fmla="*/ 39 h 71"/>
                <a:gd name="T10" fmla="*/ 5 w 168"/>
                <a:gd name="T11" fmla="*/ 27 h 71"/>
                <a:gd name="T12" fmla="*/ 43 w 168"/>
                <a:gd name="T13" fmla="*/ 2 h 71"/>
                <a:gd name="T14" fmla="*/ 58 w 168"/>
                <a:gd name="T15" fmla="*/ 4 h 71"/>
                <a:gd name="T16" fmla="*/ 148 w 168"/>
                <a:gd name="T17" fmla="*/ 27 h 71"/>
                <a:gd name="T18" fmla="*/ 165 w 168"/>
                <a:gd name="T19" fmla="*/ 24 h 71"/>
                <a:gd name="T20" fmla="*/ 165 w 168"/>
                <a:gd name="T21" fmla="*/ 3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8" h="71">
                  <a:moveTo>
                    <a:pt x="165" y="37"/>
                  </a:moveTo>
                  <a:cubicBezTo>
                    <a:pt x="140" y="35"/>
                    <a:pt x="117" y="42"/>
                    <a:pt x="94" y="52"/>
                  </a:cubicBezTo>
                  <a:cubicBezTo>
                    <a:pt x="84" y="56"/>
                    <a:pt x="74" y="61"/>
                    <a:pt x="65" y="68"/>
                  </a:cubicBezTo>
                  <a:cubicBezTo>
                    <a:pt x="62" y="71"/>
                    <a:pt x="59" y="70"/>
                    <a:pt x="55" y="70"/>
                  </a:cubicBezTo>
                  <a:cubicBezTo>
                    <a:pt x="37" y="62"/>
                    <a:pt x="20" y="52"/>
                    <a:pt x="5" y="39"/>
                  </a:cubicBezTo>
                  <a:cubicBezTo>
                    <a:pt x="0" y="35"/>
                    <a:pt x="1" y="31"/>
                    <a:pt x="5" y="27"/>
                  </a:cubicBezTo>
                  <a:cubicBezTo>
                    <a:pt x="17" y="17"/>
                    <a:pt x="29" y="9"/>
                    <a:pt x="43" y="2"/>
                  </a:cubicBezTo>
                  <a:cubicBezTo>
                    <a:pt x="49" y="0"/>
                    <a:pt x="53" y="1"/>
                    <a:pt x="58" y="4"/>
                  </a:cubicBezTo>
                  <a:cubicBezTo>
                    <a:pt x="86" y="19"/>
                    <a:pt x="116" y="25"/>
                    <a:pt x="148" y="27"/>
                  </a:cubicBezTo>
                  <a:cubicBezTo>
                    <a:pt x="153" y="27"/>
                    <a:pt x="159" y="27"/>
                    <a:pt x="165" y="24"/>
                  </a:cubicBezTo>
                  <a:cubicBezTo>
                    <a:pt x="168" y="28"/>
                    <a:pt x="168" y="32"/>
                    <a:pt x="165" y="3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5" name="Freeform 82">
              <a:extLst>
                <a:ext uri="{FF2B5EF4-FFF2-40B4-BE49-F238E27FC236}">
                  <a16:creationId xmlns:a16="http://schemas.microsoft.com/office/drawing/2014/main" id="{162FAE2C-1B2E-1E57-ADA2-572B0BF0D6E1}"/>
                </a:ext>
              </a:extLst>
            </p:cNvPr>
            <p:cNvSpPr/>
            <p:nvPr/>
          </p:nvSpPr>
          <p:spPr bwMode="auto">
            <a:xfrm>
              <a:off x="1704975" y="944563"/>
              <a:ext cx="190500" cy="282575"/>
            </a:xfrm>
            <a:custGeom>
              <a:avLst/>
              <a:gdLst>
                <a:gd name="T0" fmla="*/ 14 w 102"/>
                <a:gd name="T1" fmla="*/ 1 h 151"/>
                <a:gd name="T2" fmla="*/ 15 w 102"/>
                <a:gd name="T3" fmla="*/ 10 h 151"/>
                <a:gd name="T4" fmla="*/ 51 w 102"/>
                <a:gd name="T5" fmla="*/ 53 h 151"/>
                <a:gd name="T6" fmla="*/ 96 w 102"/>
                <a:gd name="T7" fmla="*/ 82 h 151"/>
                <a:gd name="T8" fmla="*/ 101 w 102"/>
                <a:gd name="T9" fmla="*/ 89 h 151"/>
                <a:gd name="T10" fmla="*/ 97 w 102"/>
                <a:gd name="T11" fmla="*/ 142 h 151"/>
                <a:gd name="T12" fmla="*/ 85 w 102"/>
                <a:gd name="T13" fmla="*/ 148 h 151"/>
                <a:gd name="T14" fmla="*/ 47 w 102"/>
                <a:gd name="T15" fmla="*/ 127 h 151"/>
                <a:gd name="T16" fmla="*/ 42 w 102"/>
                <a:gd name="T17" fmla="*/ 97 h 151"/>
                <a:gd name="T18" fmla="*/ 2 w 102"/>
                <a:gd name="T19" fmla="*/ 13 h 151"/>
                <a:gd name="T20" fmla="*/ 0 w 102"/>
                <a:gd name="T21" fmla="*/ 8 h 151"/>
                <a:gd name="T22" fmla="*/ 14 w 102"/>
                <a:gd name="T23" fmla="*/ 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51">
                  <a:moveTo>
                    <a:pt x="14" y="1"/>
                  </a:moveTo>
                  <a:cubicBezTo>
                    <a:pt x="12" y="5"/>
                    <a:pt x="14" y="7"/>
                    <a:pt x="15" y="10"/>
                  </a:cubicBezTo>
                  <a:cubicBezTo>
                    <a:pt x="25" y="26"/>
                    <a:pt x="37" y="40"/>
                    <a:pt x="51" y="53"/>
                  </a:cubicBezTo>
                  <a:cubicBezTo>
                    <a:pt x="65" y="65"/>
                    <a:pt x="80" y="75"/>
                    <a:pt x="96" y="82"/>
                  </a:cubicBezTo>
                  <a:cubicBezTo>
                    <a:pt x="99" y="83"/>
                    <a:pt x="100" y="86"/>
                    <a:pt x="101" y="89"/>
                  </a:cubicBezTo>
                  <a:cubicBezTo>
                    <a:pt x="102" y="106"/>
                    <a:pt x="100" y="124"/>
                    <a:pt x="97" y="142"/>
                  </a:cubicBezTo>
                  <a:cubicBezTo>
                    <a:pt x="96" y="149"/>
                    <a:pt x="92" y="151"/>
                    <a:pt x="85" y="148"/>
                  </a:cubicBezTo>
                  <a:cubicBezTo>
                    <a:pt x="72" y="143"/>
                    <a:pt x="60" y="134"/>
                    <a:pt x="47" y="127"/>
                  </a:cubicBezTo>
                  <a:cubicBezTo>
                    <a:pt x="43" y="118"/>
                    <a:pt x="44" y="107"/>
                    <a:pt x="42" y="97"/>
                  </a:cubicBezTo>
                  <a:cubicBezTo>
                    <a:pt x="36" y="66"/>
                    <a:pt x="22" y="38"/>
                    <a:pt x="2" y="13"/>
                  </a:cubicBezTo>
                  <a:cubicBezTo>
                    <a:pt x="1" y="12"/>
                    <a:pt x="1" y="10"/>
                    <a:pt x="0" y="8"/>
                  </a:cubicBezTo>
                  <a:cubicBezTo>
                    <a:pt x="3" y="2"/>
                    <a:pt x="8" y="0"/>
                    <a:pt x="14" y="1"/>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6" name="Freeform 83">
              <a:extLst>
                <a:ext uri="{FF2B5EF4-FFF2-40B4-BE49-F238E27FC236}">
                  <a16:creationId xmlns:a16="http://schemas.microsoft.com/office/drawing/2014/main" id="{3B2F44C1-371A-6C1D-054A-D74FC6B10268}"/>
                </a:ext>
              </a:extLst>
            </p:cNvPr>
            <p:cNvSpPr/>
            <p:nvPr/>
          </p:nvSpPr>
          <p:spPr bwMode="auto">
            <a:xfrm>
              <a:off x="1258888" y="939800"/>
              <a:ext cx="188912" cy="263525"/>
            </a:xfrm>
            <a:custGeom>
              <a:avLst/>
              <a:gdLst>
                <a:gd name="T0" fmla="*/ 2 w 101"/>
                <a:gd name="T1" fmla="*/ 83 h 140"/>
                <a:gd name="T2" fmla="*/ 6 w 101"/>
                <a:gd name="T3" fmla="*/ 77 h 140"/>
                <a:gd name="T4" fmla="*/ 72 w 101"/>
                <a:gd name="T5" fmla="*/ 31 h 140"/>
                <a:gd name="T6" fmla="*/ 91 w 101"/>
                <a:gd name="T7" fmla="*/ 7 h 140"/>
                <a:gd name="T8" fmla="*/ 90 w 101"/>
                <a:gd name="T9" fmla="*/ 2 h 140"/>
                <a:gd name="T10" fmla="*/ 101 w 101"/>
                <a:gd name="T11" fmla="*/ 8 h 140"/>
                <a:gd name="T12" fmla="*/ 65 w 101"/>
                <a:gd name="T13" fmla="*/ 95 h 140"/>
                <a:gd name="T14" fmla="*/ 59 w 101"/>
                <a:gd name="T15" fmla="*/ 116 h 140"/>
                <a:gd name="T16" fmla="*/ 14 w 101"/>
                <a:gd name="T17" fmla="*/ 137 h 140"/>
                <a:gd name="T18" fmla="*/ 1 w 101"/>
                <a:gd name="T19" fmla="*/ 129 h 140"/>
                <a:gd name="T20" fmla="*/ 2 w 101"/>
                <a:gd name="T21" fmla="*/ 83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140">
                  <a:moveTo>
                    <a:pt x="2" y="83"/>
                  </a:moveTo>
                  <a:cubicBezTo>
                    <a:pt x="3" y="81"/>
                    <a:pt x="4" y="78"/>
                    <a:pt x="6" y="77"/>
                  </a:cubicBezTo>
                  <a:cubicBezTo>
                    <a:pt x="32" y="68"/>
                    <a:pt x="54" y="51"/>
                    <a:pt x="72" y="31"/>
                  </a:cubicBezTo>
                  <a:cubicBezTo>
                    <a:pt x="79" y="24"/>
                    <a:pt x="85" y="15"/>
                    <a:pt x="91" y="7"/>
                  </a:cubicBezTo>
                  <a:cubicBezTo>
                    <a:pt x="92" y="5"/>
                    <a:pt x="92" y="4"/>
                    <a:pt x="90" y="2"/>
                  </a:cubicBezTo>
                  <a:cubicBezTo>
                    <a:pt x="96" y="0"/>
                    <a:pt x="99" y="3"/>
                    <a:pt x="101" y="8"/>
                  </a:cubicBezTo>
                  <a:cubicBezTo>
                    <a:pt x="81" y="34"/>
                    <a:pt x="70" y="63"/>
                    <a:pt x="65" y="95"/>
                  </a:cubicBezTo>
                  <a:cubicBezTo>
                    <a:pt x="64" y="102"/>
                    <a:pt x="66" y="110"/>
                    <a:pt x="59" y="116"/>
                  </a:cubicBezTo>
                  <a:cubicBezTo>
                    <a:pt x="45" y="124"/>
                    <a:pt x="30" y="132"/>
                    <a:pt x="14" y="137"/>
                  </a:cubicBezTo>
                  <a:cubicBezTo>
                    <a:pt x="5" y="140"/>
                    <a:pt x="2" y="139"/>
                    <a:pt x="1" y="129"/>
                  </a:cubicBezTo>
                  <a:cubicBezTo>
                    <a:pt x="0" y="114"/>
                    <a:pt x="0" y="98"/>
                    <a:pt x="2" y="83"/>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7" name="Freeform 84">
              <a:extLst>
                <a:ext uri="{FF2B5EF4-FFF2-40B4-BE49-F238E27FC236}">
                  <a16:creationId xmlns:a16="http://schemas.microsoft.com/office/drawing/2014/main" id="{177FC985-E155-DB15-DE17-0710C85B177D}"/>
                </a:ext>
              </a:extLst>
            </p:cNvPr>
            <p:cNvSpPr/>
            <p:nvPr/>
          </p:nvSpPr>
          <p:spPr bwMode="auto">
            <a:xfrm>
              <a:off x="1820863" y="846138"/>
              <a:ext cx="266700" cy="171450"/>
            </a:xfrm>
            <a:custGeom>
              <a:avLst/>
              <a:gdLst>
                <a:gd name="T0" fmla="*/ 83 w 142"/>
                <a:gd name="T1" fmla="*/ 87 h 91"/>
                <a:gd name="T2" fmla="*/ 71 w 142"/>
                <a:gd name="T3" fmla="*/ 73 h 91"/>
                <a:gd name="T4" fmla="*/ 12 w 142"/>
                <a:gd name="T5" fmla="*/ 11 h 91"/>
                <a:gd name="T6" fmla="*/ 2 w 142"/>
                <a:gd name="T7" fmla="*/ 12 h 91"/>
                <a:gd name="T8" fmla="*/ 11 w 142"/>
                <a:gd name="T9" fmla="*/ 0 h 91"/>
                <a:gd name="T10" fmla="*/ 62 w 142"/>
                <a:gd name="T11" fmla="*/ 24 h 91"/>
                <a:gd name="T12" fmla="*/ 121 w 142"/>
                <a:gd name="T13" fmla="*/ 31 h 91"/>
                <a:gd name="T14" fmla="*/ 130 w 142"/>
                <a:gd name="T15" fmla="*/ 50 h 91"/>
                <a:gd name="T16" fmla="*/ 139 w 142"/>
                <a:gd name="T17" fmla="*/ 79 h 91"/>
                <a:gd name="T18" fmla="*/ 131 w 142"/>
                <a:gd name="T19" fmla="*/ 90 h 91"/>
                <a:gd name="T20" fmla="*/ 83 w 142"/>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2" h="91">
                  <a:moveTo>
                    <a:pt x="83" y="87"/>
                  </a:moveTo>
                  <a:cubicBezTo>
                    <a:pt x="76" y="85"/>
                    <a:pt x="74" y="78"/>
                    <a:pt x="71" y="73"/>
                  </a:cubicBezTo>
                  <a:cubicBezTo>
                    <a:pt x="56" y="48"/>
                    <a:pt x="36" y="27"/>
                    <a:pt x="12" y="11"/>
                  </a:cubicBezTo>
                  <a:cubicBezTo>
                    <a:pt x="7" y="7"/>
                    <a:pt x="5" y="9"/>
                    <a:pt x="2" y="12"/>
                  </a:cubicBezTo>
                  <a:cubicBezTo>
                    <a:pt x="0" y="4"/>
                    <a:pt x="6" y="2"/>
                    <a:pt x="11" y="0"/>
                  </a:cubicBezTo>
                  <a:cubicBezTo>
                    <a:pt x="26" y="12"/>
                    <a:pt x="44" y="19"/>
                    <a:pt x="62" y="24"/>
                  </a:cubicBezTo>
                  <a:cubicBezTo>
                    <a:pt x="81" y="30"/>
                    <a:pt x="101" y="32"/>
                    <a:pt x="121" y="31"/>
                  </a:cubicBezTo>
                  <a:cubicBezTo>
                    <a:pt x="121" y="39"/>
                    <a:pt x="125" y="44"/>
                    <a:pt x="130" y="50"/>
                  </a:cubicBezTo>
                  <a:cubicBezTo>
                    <a:pt x="133" y="60"/>
                    <a:pt x="136" y="69"/>
                    <a:pt x="139" y="79"/>
                  </a:cubicBezTo>
                  <a:cubicBezTo>
                    <a:pt x="142" y="86"/>
                    <a:pt x="139" y="90"/>
                    <a:pt x="131" y="90"/>
                  </a:cubicBezTo>
                  <a:cubicBezTo>
                    <a:pt x="115" y="91"/>
                    <a:pt x="99" y="91"/>
                    <a:pt x="83" y="8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8" name="Freeform 85">
              <a:extLst>
                <a:ext uri="{FF2B5EF4-FFF2-40B4-BE49-F238E27FC236}">
                  <a16:creationId xmlns:a16="http://schemas.microsoft.com/office/drawing/2014/main" id="{ACC2DE8B-212C-C9B7-E72B-A614CEC186AF}"/>
                </a:ext>
              </a:extLst>
            </p:cNvPr>
            <p:cNvSpPr/>
            <p:nvPr/>
          </p:nvSpPr>
          <p:spPr bwMode="auto">
            <a:xfrm>
              <a:off x="1884363" y="660400"/>
              <a:ext cx="306387" cy="119063"/>
            </a:xfrm>
            <a:custGeom>
              <a:avLst/>
              <a:gdLst>
                <a:gd name="T0" fmla="*/ 106 w 163"/>
                <a:gd name="T1" fmla="*/ 62 h 63"/>
                <a:gd name="T2" fmla="*/ 94 w 163"/>
                <a:gd name="T3" fmla="*/ 60 h 63"/>
                <a:gd name="T4" fmla="*/ 3 w 163"/>
                <a:gd name="T5" fmla="*/ 31 h 63"/>
                <a:gd name="T6" fmla="*/ 5 w 163"/>
                <a:gd name="T7" fmla="*/ 18 h 63"/>
                <a:gd name="T8" fmla="*/ 108 w 163"/>
                <a:gd name="T9" fmla="*/ 7 h 63"/>
                <a:gd name="T10" fmla="*/ 126 w 163"/>
                <a:gd name="T11" fmla="*/ 0 h 63"/>
                <a:gd name="T12" fmla="*/ 156 w 163"/>
                <a:gd name="T13" fmla="*/ 24 h 63"/>
                <a:gd name="T14" fmla="*/ 154 w 163"/>
                <a:gd name="T15" fmla="*/ 40 h 63"/>
                <a:gd name="T16" fmla="*/ 106 w 163"/>
                <a:gd name="T17"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62">
                  <a:moveTo>
                    <a:pt x="106" y="62"/>
                  </a:moveTo>
                  <a:cubicBezTo>
                    <a:pt x="102" y="63"/>
                    <a:pt x="98" y="63"/>
                    <a:pt x="94" y="60"/>
                  </a:cubicBezTo>
                  <a:cubicBezTo>
                    <a:pt x="67" y="41"/>
                    <a:pt x="36" y="32"/>
                    <a:pt x="3" y="31"/>
                  </a:cubicBezTo>
                  <a:cubicBezTo>
                    <a:pt x="0" y="26"/>
                    <a:pt x="1" y="22"/>
                    <a:pt x="5" y="18"/>
                  </a:cubicBezTo>
                  <a:cubicBezTo>
                    <a:pt x="40" y="26"/>
                    <a:pt x="75" y="20"/>
                    <a:pt x="108" y="7"/>
                  </a:cubicBezTo>
                  <a:cubicBezTo>
                    <a:pt x="114" y="5"/>
                    <a:pt x="120" y="3"/>
                    <a:pt x="126" y="0"/>
                  </a:cubicBezTo>
                  <a:cubicBezTo>
                    <a:pt x="137" y="8"/>
                    <a:pt x="147" y="15"/>
                    <a:pt x="156" y="24"/>
                  </a:cubicBezTo>
                  <a:cubicBezTo>
                    <a:pt x="163" y="32"/>
                    <a:pt x="163" y="35"/>
                    <a:pt x="154" y="40"/>
                  </a:cubicBezTo>
                  <a:cubicBezTo>
                    <a:pt x="139" y="49"/>
                    <a:pt x="123" y="57"/>
                    <a:pt x="106" y="6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9" name="Freeform 86">
              <a:extLst>
                <a:ext uri="{FF2B5EF4-FFF2-40B4-BE49-F238E27FC236}">
                  <a16:creationId xmlns:a16="http://schemas.microsoft.com/office/drawing/2014/main" id="{2DA9ABFC-ACA2-B1DD-F632-391C3DA6F99E}"/>
                </a:ext>
              </a:extLst>
            </p:cNvPr>
            <p:cNvSpPr/>
            <p:nvPr/>
          </p:nvSpPr>
          <p:spPr bwMode="auto">
            <a:xfrm>
              <a:off x="1271588" y="360363"/>
              <a:ext cx="622300" cy="625475"/>
            </a:xfrm>
            <a:custGeom>
              <a:avLst/>
              <a:gdLst>
                <a:gd name="T0" fmla="*/ 332 w 332"/>
                <a:gd name="T1" fmla="*/ 178 h 333"/>
                <a:gd name="T2" fmla="*/ 330 w 332"/>
                <a:gd name="T3" fmla="*/ 191 h 333"/>
                <a:gd name="T4" fmla="*/ 304 w 332"/>
                <a:gd name="T5" fmla="*/ 259 h 333"/>
                <a:gd name="T6" fmla="*/ 295 w 332"/>
                <a:gd name="T7" fmla="*/ 271 h 333"/>
                <a:gd name="T8" fmla="*/ 245 w 332"/>
                <a:gd name="T9" fmla="*/ 312 h 333"/>
                <a:gd name="T10" fmla="*/ 231 w 332"/>
                <a:gd name="T11" fmla="*/ 319 h 333"/>
                <a:gd name="T12" fmla="*/ 173 w 332"/>
                <a:gd name="T13" fmla="*/ 333 h 333"/>
                <a:gd name="T14" fmla="*/ 168 w 332"/>
                <a:gd name="T15" fmla="*/ 333 h 333"/>
                <a:gd name="T16" fmla="*/ 94 w 332"/>
                <a:gd name="T17" fmla="*/ 317 h 333"/>
                <a:gd name="T18" fmla="*/ 83 w 332"/>
                <a:gd name="T19" fmla="*/ 311 h 333"/>
                <a:gd name="T20" fmla="*/ 30 w 332"/>
                <a:gd name="T21" fmla="*/ 263 h 333"/>
                <a:gd name="T22" fmla="*/ 19 w 332"/>
                <a:gd name="T23" fmla="*/ 245 h 333"/>
                <a:gd name="T24" fmla="*/ 0 w 332"/>
                <a:gd name="T25" fmla="*/ 175 h 333"/>
                <a:gd name="T26" fmla="*/ 0 w 332"/>
                <a:gd name="T27" fmla="*/ 162 h 333"/>
                <a:gd name="T28" fmla="*/ 14 w 332"/>
                <a:gd name="T29" fmla="*/ 100 h 333"/>
                <a:gd name="T30" fmla="*/ 29 w 332"/>
                <a:gd name="T31" fmla="*/ 72 h 333"/>
                <a:gd name="T32" fmla="*/ 78 w 332"/>
                <a:gd name="T33" fmla="*/ 25 h 333"/>
                <a:gd name="T34" fmla="*/ 103 w 332"/>
                <a:gd name="T35" fmla="*/ 13 h 333"/>
                <a:gd name="T36" fmla="*/ 169 w 332"/>
                <a:gd name="T37" fmla="*/ 0 h 333"/>
                <a:gd name="T38" fmla="*/ 186 w 332"/>
                <a:gd name="T39" fmla="*/ 1 h 333"/>
                <a:gd name="T40" fmla="*/ 249 w 332"/>
                <a:gd name="T41" fmla="*/ 23 h 333"/>
                <a:gd name="T42" fmla="*/ 280 w 332"/>
                <a:gd name="T43" fmla="*/ 45 h 333"/>
                <a:gd name="T44" fmla="*/ 313 w 332"/>
                <a:gd name="T45" fmla="*/ 88 h 333"/>
                <a:gd name="T46" fmla="*/ 322 w 332"/>
                <a:gd name="T47" fmla="*/ 110 h 333"/>
                <a:gd name="T48" fmla="*/ 332 w 332"/>
                <a:gd name="T49" fmla="*/ 178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2" h="333">
                  <a:moveTo>
                    <a:pt x="332" y="178"/>
                  </a:moveTo>
                  <a:cubicBezTo>
                    <a:pt x="331" y="183"/>
                    <a:pt x="331" y="187"/>
                    <a:pt x="330" y="191"/>
                  </a:cubicBezTo>
                  <a:cubicBezTo>
                    <a:pt x="326" y="215"/>
                    <a:pt x="317" y="237"/>
                    <a:pt x="304" y="259"/>
                  </a:cubicBezTo>
                  <a:cubicBezTo>
                    <a:pt x="301" y="263"/>
                    <a:pt x="297" y="266"/>
                    <a:pt x="295" y="271"/>
                  </a:cubicBezTo>
                  <a:cubicBezTo>
                    <a:pt x="281" y="287"/>
                    <a:pt x="264" y="301"/>
                    <a:pt x="245" y="312"/>
                  </a:cubicBezTo>
                  <a:cubicBezTo>
                    <a:pt x="241" y="315"/>
                    <a:pt x="236" y="317"/>
                    <a:pt x="231" y="319"/>
                  </a:cubicBezTo>
                  <a:cubicBezTo>
                    <a:pt x="212" y="327"/>
                    <a:pt x="193" y="331"/>
                    <a:pt x="173" y="333"/>
                  </a:cubicBezTo>
                  <a:cubicBezTo>
                    <a:pt x="171" y="332"/>
                    <a:pt x="169" y="332"/>
                    <a:pt x="168" y="333"/>
                  </a:cubicBezTo>
                  <a:cubicBezTo>
                    <a:pt x="142" y="332"/>
                    <a:pt x="118" y="327"/>
                    <a:pt x="94" y="317"/>
                  </a:cubicBezTo>
                  <a:cubicBezTo>
                    <a:pt x="91" y="315"/>
                    <a:pt x="87" y="313"/>
                    <a:pt x="83" y="311"/>
                  </a:cubicBezTo>
                  <a:cubicBezTo>
                    <a:pt x="63" y="298"/>
                    <a:pt x="45" y="282"/>
                    <a:pt x="30" y="263"/>
                  </a:cubicBezTo>
                  <a:cubicBezTo>
                    <a:pt x="26" y="257"/>
                    <a:pt x="22" y="251"/>
                    <a:pt x="19" y="245"/>
                  </a:cubicBezTo>
                  <a:cubicBezTo>
                    <a:pt x="8" y="223"/>
                    <a:pt x="2" y="199"/>
                    <a:pt x="0" y="175"/>
                  </a:cubicBezTo>
                  <a:cubicBezTo>
                    <a:pt x="0" y="170"/>
                    <a:pt x="0" y="166"/>
                    <a:pt x="0" y="162"/>
                  </a:cubicBezTo>
                  <a:cubicBezTo>
                    <a:pt x="1" y="140"/>
                    <a:pt x="5" y="119"/>
                    <a:pt x="14" y="100"/>
                  </a:cubicBezTo>
                  <a:cubicBezTo>
                    <a:pt x="19" y="90"/>
                    <a:pt x="24" y="81"/>
                    <a:pt x="29" y="72"/>
                  </a:cubicBezTo>
                  <a:cubicBezTo>
                    <a:pt x="43" y="54"/>
                    <a:pt x="59" y="38"/>
                    <a:pt x="78" y="25"/>
                  </a:cubicBezTo>
                  <a:cubicBezTo>
                    <a:pt x="87" y="21"/>
                    <a:pt x="95" y="17"/>
                    <a:pt x="103" y="13"/>
                  </a:cubicBezTo>
                  <a:cubicBezTo>
                    <a:pt x="124" y="5"/>
                    <a:pt x="146" y="1"/>
                    <a:pt x="169" y="0"/>
                  </a:cubicBezTo>
                  <a:cubicBezTo>
                    <a:pt x="175" y="1"/>
                    <a:pt x="180" y="1"/>
                    <a:pt x="186" y="1"/>
                  </a:cubicBezTo>
                  <a:cubicBezTo>
                    <a:pt x="208" y="5"/>
                    <a:pt x="229" y="12"/>
                    <a:pt x="249" y="23"/>
                  </a:cubicBezTo>
                  <a:cubicBezTo>
                    <a:pt x="260" y="29"/>
                    <a:pt x="269" y="38"/>
                    <a:pt x="280" y="45"/>
                  </a:cubicBezTo>
                  <a:cubicBezTo>
                    <a:pt x="292" y="58"/>
                    <a:pt x="303" y="72"/>
                    <a:pt x="313" y="88"/>
                  </a:cubicBezTo>
                  <a:cubicBezTo>
                    <a:pt x="316" y="95"/>
                    <a:pt x="319" y="103"/>
                    <a:pt x="322" y="110"/>
                  </a:cubicBezTo>
                  <a:cubicBezTo>
                    <a:pt x="330" y="132"/>
                    <a:pt x="332" y="155"/>
                    <a:pt x="332" y="178"/>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0" name="Freeform 87">
              <a:extLst>
                <a:ext uri="{FF2B5EF4-FFF2-40B4-BE49-F238E27FC236}">
                  <a16:creationId xmlns:a16="http://schemas.microsoft.com/office/drawing/2014/main" id="{437741EB-3CDE-5D18-DE63-BC91717D73D3}"/>
                </a:ext>
              </a:extLst>
            </p:cNvPr>
            <p:cNvSpPr/>
            <p:nvPr/>
          </p:nvSpPr>
          <p:spPr bwMode="auto">
            <a:xfrm>
              <a:off x="1333500" y="423863"/>
              <a:ext cx="501650" cy="500063"/>
            </a:xfrm>
            <a:custGeom>
              <a:avLst/>
              <a:gdLst>
                <a:gd name="T0" fmla="*/ 49 w 267"/>
                <a:gd name="T1" fmla="*/ 47 h 266"/>
                <a:gd name="T2" fmla="*/ 218 w 267"/>
                <a:gd name="T3" fmla="*/ 48 h 266"/>
                <a:gd name="T4" fmla="*/ 217 w 267"/>
                <a:gd name="T5" fmla="*/ 218 h 266"/>
                <a:gd name="T6" fmla="*/ 43 w 267"/>
                <a:gd name="T7" fmla="*/ 213 h 266"/>
                <a:gd name="T8" fmla="*/ 49 w 267"/>
                <a:gd name="T9" fmla="*/ 47 h 266"/>
              </a:gdLst>
              <a:ahLst/>
              <a:cxnLst>
                <a:cxn ang="0">
                  <a:pos x="T0" y="T1"/>
                </a:cxn>
                <a:cxn ang="0">
                  <a:pos x="T2" y="T3"/>
                </a:cxn>
                <a:cxn ang="0">
                  <a:pos x="T4" y="T5"/>
                </a:cxn>
                <a:cxn ang="0">
                  <a:pos x="T6" y="T7"/>
                </a:cxn>
                <a:cxn ang="0">
                  <a:pos x="T8" y="T9"/>
                </a:cxn>
              </a:cxnLst>
              <a:rect l="0" t="0" r="r" b="b"/>
              <a:pathLst>
                <a:path w="267" h="266">
                  <a:moveTo>
                    <a:pt x="49" y="47"/>
                  </a:moveTo>
                  <a:cubicBezTo>
                    <a:pt x="93" y="1"/>
                    <a:pt x="173" y="0"/>
                    <a:pt x="218" y="48"/>
                  </a:cubicBezTo>
                  <a:cubicBezTo>
                    <a:pt x="267" y="99"/>
                    <a:pt x="264" y="171"/>
                    <a:pt x="217" y="218"/>
                  </a:cubicBezTo>
                  <a:cubicBezTo>
                    <a:pt x="171" y="264"/>
                    <a:pt x="93" y="266"/>
                    <a:pt x="43" y="213"/>
                  </a:cubicBezTo>
                  <a:cubicBezTo>
                    <a:pt x="4" y="170"/>
                    <a:pt x="0" y="92"/>
                    <a:pt x="49" y="47"/>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1" name="Freeform 88">
              <a:extLst>
                <a:ext uri="{FF2B5EF4-FFF2-40B4-BE49-F238E27FC236}">
                  <a16:creationId xmlns:a16="http://schemas.microsoft.com/office/drawing/2014/main" id="{FCECD5C2-DC3D-266E-B65C-6B6850CE1371}"/>
                </a:ext>
              </a:extLst>
            </p:cNvPr>
            <p:cNvSpPr/>
            <p:nvPr/>
          </p:nvSpPr>
          <p:spPr bwMode="auto">
            <a:xfrm>
              <a:off x="2517775" y="960438"/>
              <a:ext cx="206375" cy="355600"/>
            </a:xfrm>
            <a:custGeom>
              <a:avLst/>
              <a:gdLst>
                <a:gd name="T0" fmla="*/ 109 w 110"/>
                <a:gd name="T1" fmla="*/ 120 h 189"/>
                <a:gd name="T2" fmla="*/ 104 w 110"/>
                <a:gd name="T3" fmla="*/ 164 h 189"/>
                <a:gd name="T4" fmla="*/ 98 w 110"/>
                <a:gd name="T5" fmla="*/ 181 h 189"/>
                <a:gd name="T6" fmla="*/ 84 w 110"/>
                <a:gd name="T7" fmla="*/ 185 h 189"/>
                <a:gd name="T8" fmla="*/ 33 w 110"/>
                <a:gd name="T9" fmla="*/ 134 h 189"/>
                <a:gd name="T10" fmla="*/ 27 w 110"/>
                <a:gd name="T11" fmla="*/ 128 h 189"/>
                <a:gd name="T12" fmla="*/ 0 w 110"/>
                <a:gd name="T13" fmla="*/ 22 h 189"/>
                <a:gd name="T14" fmla="*/ 2 w 110"/>
                <a:gd name="T15" fmla="*/ 14 h 189"/>
                <a:gd name="T16" fmla="*/ 10 w 110"/>
                <a:gd name="T17" fmla="*/ 12 h 189"/>
                <a:gd name="T18" fmla="*/ 50 w 110"/>
                <a:gd name="T19" fmla="*/ 3 h 189"/>
                <a:gd name="T20" fmla="*/ 62 w 110"/>
                <a:gd name="T21" fmla="*/ 2 h 189"/>
                <a:gd name="T22" fmla="*/ 105 w 110"/>
                <a:gd name="T23" fmla="*/ 86 h 189"/>
                <a:gd name="T24" fmla="*/ 109 w 110"/>
                <a:gd name="T25" fmla="*/ 12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89">
                  <a:moveTo>
                    <a:pt x="109" y="120"/>
                  </a:moveTo>
                  <a:cubicBezTo>
                    <a:pt x="107" y="135"/>
                    <a:pt x="108" y="149"/>
                    <a:pt x="104" y="164"/>
                  </a:cubicBezTo>
                  <a:cubicBezTo>
                    <a:pt x="102" y="170"/>
                    <a:pt x="101" y="175"/>
                    <a:pt x="98" y="181"/>
                  </a:cubicBezTo>
                  <a:cubicBezTo>
                    <a:pt x="95" y="188"/>
                    <a:pt x="91" y="189"/>
                    <a:pt x="84" y="185"/>
                  </a:cubicBezTo>
                  <a:cubicBezTo>
                    <a:pt x="63" y="172"/>
                    <a:pt x="47" y="154"/>
                    <a:pt x="33" y="134"/>
                  </a:cubicBezTo>
                  <a:cubicBezTo>
                    <a:pt x="32" y="131"/>
                    <a:pt x="31" y="128"/>
                    <a:pt x="27" y="128"/>
                  </a:cubicBezTo>
                  <a:cubicBezTo>
                    <a:pt x="9" y="95"/>
                    <a:pt x="0" y="60"/>
                    <a:pt x="0" y="22"/>
                  </a:cubicBezTo>
                  <a:cubicBezTo>
                    <a:pt x="0" y="19"/>
                    <a:pt x="0" y="16"/>
                    <a:pt x="2" y="14"/>
                  </a:cubicBezTo>
                  <a:cubicBezTo>
                    <a:pt x="4" y="12"/>
                    <a:pt x="7" y="12"/>
                    <a:pt x="10" y="12"/>
                  </a:cubicBezTo>
                  <a:cubicBezTo>
                    <a:pt x="24" y="10"/>
                    <a:pt x="37" y="8"/>
                    <a:pt x="50" y="3"/>
                  </a:cubicBezTo>
                  <a:cubicBezTo>
                    <a:pt x="54" y="2"/>
                    <a:pt x="58" y="0"/>
                    <a:pt x="62" y="2"/>
                  </a:cubicBezTo>
                  <a:cubicBezTo>
                    <a:pt x="83" y="26"/>
                    <a:pt x="98" y="54"/>
                    <a:pt x="105" y="86"/>
                  </a:cubicBezTo>
                  <a:cubicBezTo>
                    <a:pt x="107" y="97"/>
                    <a:pt x="110" y="109"/>
                    <a:pt x="109" y="12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2" name="Freeform 89">
              <a:extLst>
                <a:ext uri="{FF2B5EF4-FFF2-40B4-BE49-F238E27FC236}">
                  <a16:creationId xmlns:a16="http://schemas.microsoft.com/office/drawing/2014/main" id="{322DB8D9-A2F9-49D2-1F88-0032F42FC590}"/>
                </a:ext>
              </a:extLst>
            </p:cNvPr>
            <p:cNvSpPr/>
            <p:nvPr/>
          </p:nvSpPr>
          <p:spPr bwMode="auto">
            <a:xfrm>
              <a:off x="2544763" y="77788"/>
              <a:ext cx="219075" cy="333375"/>
            </a:xfrm>
            <a:custGeom>
              <a:avLst/>
              <a:gdLst>
                <a:gd name="T0" fmla="*/ 41 w 117"/>
                <a:gd name="T1" fmla="*/ 42 h 177"/>
                <a:gd name="T2" fmla="*/ 50 w 117"/>
                <a:gd name="T3" fmla="*/ 40 h 177"/>
                <a:gd name="T4" fmla="*/ 95 w 117"/>
                <a:gd name="T5" fmla="*/ 5 h 177"/>
                <a:gd name="T6" fmla="*/ 112 w 117"/>
                <a:gd name="T7" fmla="*/ 12 h 177"/>
                <a:gd name="T8" fmla="*/ 114 w 117"/>
                <a:gd name="T9" fmla="*/ 68 h 177"/>
                <a:gd name="T10" fmla="*/ 116 w 117"/>
                <a:gd name="T11" fmla="*/ 77 h 177"/>
                <a:gd name="T12" fmla="*/ 73 w 117"/>
                <a:gd name="T13" fmla="*/ 170 h 177"/>
                <a:gd name="T14" fmla="*/ 67 w 117"/>
                <a:gd name="T15" fmla="*/ 175 h 177"/>
                <a:gd name="T16" fmla="*/ 59 w 117"/>
                <a:gd name="T17" fmla="*/ 175 h 177"/>
                <a:gd name="T18" fmla="*/ 8 w 117"/>
                <a:gd name="T19" fmla="*/ 157 h 177"/>
                <a:gd name="T20" fmla="*/ 2 w 117"/>
                <a:gd name="T21" fmla="*/ 154 h 177"/>
                <a:gd name="T22" fmla="*/ 2 w 117"/>
                <a:gd name="T23" fmla="*/ 139 h 177"/>
                <a:gd name="T24" fmla="*/ 35 w 117"/>
                <a:gd name="T25" fmla="*/ 56 h 177"/>
                <a:gd name="T26" fmla="*/ 41 w 117"/>
                <a:gd name="T27" fmla="*/ 42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77">
                  <a:moveTo>
                    <a:pt x="41" y="42"/>
                  </a:moveTo>
                  <a:cubicBezTo>
                    <a:pt x="45" y="47"/>
                    <a:pt x="47" y="43"/>
                    <a:pt x="50" y="40"/>
                  </a:cubicBezTo>
                  <a:cubicBezTo>
                    <a:pt x="63" y="26"/>
                    <a:pt x="77" y="14"/>
                    <a:pt x="95" y="5"/>
                  </a:cubicBezTo>
                  <a:cubicBezTo>
                    <a:pt x="106" y="0"/>
                    <a:pt x="109" y="1"/>
                    <a:pt x="112" y="12"/>
                  </a:cubicBezTo>
                  <a:cubicBezTo>
                    <a:pt x="117" y="31"/>
                    <a:pt x="116" y="49"/>
                    <a:pt x="114" y="68"/>
                  </a:cubicBezTo>
                  <a:cubicBezTo>
                    <a:pt x="114" y="71"/>
                    <a:pt x="113" y="74"/>
                    <a:pt x="116" y="77"/>
                  </a:cubicBezTo>
                  <a:cubicBezTo>
                    <a:pt x="108" y="111"/>
                    <a:pt x="96" y="143"/>
                    <a:pt x="73" y="170"/>
                  </a:cubicBezTo>
                  <a:cubicBezTo>
                    <a:pt x="71" y="172"/>
                    <a:pt x="69" y="174"/>
                    <a:pt x="67" y="175"/>
                  </a:cubicBezTo>
                  <a:cubicBezTo>
                    <a:pt x="64" y="177"/>
                    <a:pt x="62" y="176"/>
                    <a:pt x="59" y="175"/>
                  </a:cubicBezTo>
                  <a:cubicBezTo>
                    <a:pt x="43" y="166"/>
                    <a:pt x="26" y="160"/>
                    <a:pt x="8" y="157"/>
                  </a:cubicBezTo>
                  <a:cubicBezTo>
                    <a:pt x="6" y="157"/>
                    <a:pt x="4" y="156"/>
                    <a:pt x="2" y="154"/>
                  </a:cubicBezTo>
                  <a:cubicBezTo>
                    <a:pt x="0" y="149"/>
                    <a:pt x="1" y="144"/>
                    <a:pt x="2" y="139"/>
                  </a:cubicBezTo>
                  <a:cubicBezTo>
                    <a:pt x="7" y="109"/>
                    <a:pt x="17" y="81"/>
                    <a:pt x="35" y="56"/>
                  </a:cubicBezTo>
                  <a:cubicBezTo>
                    <a:pt x="39" y="52"/>
                    <a:pt x="38" y="46"/>
                    <a:pt x="41" y="4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3" name="Freeform 90">
              <a:extLst>
                <a:ext uri="{FF2B5EF4-FFF2-40B4-BE49-F238E27FC236}">
                  <a16:creationId xmlns:a16="http://schemas.microsoft.com/office/drawing/2014/main" id="{3D6FA192-F077-256A-A279-F89C34FDB839}"/>
                </a:ext>
              </a:extLst>
            </p:cNvPr>
            <p:cNvSpPr/>
            <p:nvPr/>
          </p:nvSpPr>
          <p:spPr bwMode="auto">
            <a:xfrm>
              <a:off x="2327275" y="55563"/>
              <a:ext cx="201612" cy="336550"/>
            </a:xfrm>
            <a:custGeom>
              <a:avLst/>
              <a:gdLst>
                <a:gd name="T0" fmla="*/ 0 w 108"/>
                <a:gd name="T1" fmla="*/ 70 h 179"/>
                <a:gd name="T2" fmla="*/ 11 w 108"/>
                <a:gd name="T3" fmla="*/ 77 h 179"/>
                <a:gd name="T4" fmla="*/ 17 w 108"/>
                <a:gd name="T5" fmla="*/ 40 h 179"/>
                <a:gd name="T6" fmla="*/ 30 w 108"/>
                <a:gd name="T7" fmla="*/ 8 h 179"/>
                <a:gd name="T8" fmla="*/ 46 w 108"/>
                <a:gd name="T9" fmla="*/ 6 h 179"/>
                <a:gd name="T10" fmla="*/ 83 w 108"/>
                <a:gd name="T11" fmla="*/ 55 h 179"/>
                <a:gd name="T12" fmla="*/ 90 w 108"/>
                <a:gd name="T13" fmla="*/ 60 h 179"/>
                <a:gd name="T14" fmla="*/ 106 w 108"/>
                <a:gd name="T15" fmla="*/ 136 h 179"/>
                <a:gd name="T16" fmla="*/ 102 w 108"/>
                <a:gd name="T17" fmla="*/ 165 h 179"/>
                <a:gd name="T18" fmla="*/ 85 w 108"/>
                <a:gd name="T19" fmla="*/ 168 h 179"/>
                <a:gd name="T20" fmla="*/ 46 w 108"/>
                <a:gd name="T21" fmla="*/ 176 h 179"/>
                <a:gd name="T22" fmla="*/ 35 w 108"/>
                <a:gd name="T23" fmla="*/ 178 h 179"/>
                <a:gd name="T24" fmla="*/ 27 w 108"/>
                <a:gd name="T25" fmla="*/ 167 h 179"/>
                <a:gd name="T26" fmla="*/ 9 w 108"/>
                <a:gd name="T27" fmla="*/ 93 h 179"/>
                <a:gd name="T28" fmla="*/ 2 w 108"/>
                <a:gd name="T29" fmla="*/ 75 h 179"/>
                <a:gd name="T30" fmla="*/ 0 w 108"/>
                <a:gd name="T31" fmla="*/ 7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79">
                  <a:moveTo>
                    <a:pt x="0" y="70"/>
                  </a:moveTo>
                  <a:cubicBezTo>
                    <a:pt x="3" y="72"/>
                    <a:pt x="6" y="74"/>
                    <a:pt x="11" y="77"/>
                  </a:cubicBezTo>
                  <a:cubicBezTo>
                    <a:pt x="13" y="64"/>
                    <a:pt x="13" y="52"/>
                    <a:pt x="17" y="40"/>
                  </a:cubicBezTo>
                  <a:cubicBezTo>
                    <a:pt x="20" y="29"/>
                    <a:pt x="24" y="18"/>
                    <a:pt x="30" y="8"/>
                  </a:cubicBezTo>
                  <a:cubicBezTo>
                    <a:pt x="35" y="0"/>
                    <a:pt x="39" y="0"/>
                    <a:pt x="46" y="6"/>
                  </a:cubicBezTo>
                  <a:cubicBezTo>
                    <a:pt x="61" y="20"/>
                    <a:pt x="73" y="37"/>
                    <a:pt x="83" y="55"/>
                  </a:cubicBezTo>
                  <a:cubicBezTo>
                    <a:pt x="84" y="57"/>
                    <a:pt x="84" y="63"/>
                    <a:pt x="90" y="60"/>
                  </a:cubicBezTo>
                  <a:cubicBezTo>
                    <a:pt x="98" y="85"/>
                    <a:pt x="106" y="110"/>
                    <a:pt x="106" y="136"/>
                  </a:cubicBezTo>
                  <a:cubicBezTo>
                    <a:pt x="107" y="146"/>
                    <a:pt x="108" y="156"/>
                    <a:pt x="102" y="165"/>
                  </a:cubicBezTo>
                  <a:cubicBezTo>
                    <a:pt x="97" y="168"/>
                    <a:pt x="91" y="167"/>
                    <a:pt x="85" y="168"/>
                  </a:cubicBezTo>
                  <a:cubicBezTo>
                    <a:pt x="72" y="169"/>
                    <a:pt x="58" y="172"/>
                    <a:pt x="46" y="176"/>
                  </a:cubicBezTo>
                  <a:cubicBezTo>
                    <a:pt x="42" y="178"/>
                    <a:pt x="39" y="179"/>
                    <a:pt x="35" y="178"/>
                  </a:cubicBezTo>
                  <a:cubicBezTo>
                    <a:pt x="30" y="176"/>
                    <a:pt x="29" y="171"/>
                    <a:pt x="27" y="167"/>
                  </a:cubicBezTo>
                  <a:cubicBezTo>
                    <a:pt x="17" y="143"/>
                    <a:pt x="11" y="119"/>
                    <a:pt x="9" y="93"/>
                  </a:cubicBezTo>
                  <a:cubicBezTo>
                    <a:pt x="9" y="86"/>
                    <a:pt x="8" y="80"/>
                    <a:pt x="2" y="75"/>
                  </a:cubicBezTo>
                  <a:cubicBezTo>
                    <a:pt x="1" y="74"/>
                    <a:pt x="0" y="73"/>
                    <a:pt x="0" y="7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4" name="Freeform 91">
              <a:extLst>
                <a:ext uri="{FF2B5EF4-FFF2-40B4-BE49-F238E27FC236}">
                  <a16:creationId xmlns:a16="http://schemas.microsoft.com/office/drawing/2014/main" id="{4FB3A8D4-5E81-4F87-4E7C-83A62950293E}"/>
                </a:ext>
              </a:extLst>
            </p:cNvPr>
            <p:cNvSpPr/>
            <p:nvPr/>
          </p:nvSpPr>
          <p:spPr bwMode="auto">
            <a:xfrm>
              <a:off x="1892300" y="488950"/>
              <a:ext cx="338137" cy="190500"/>
            </a:xfrm>
            <a:custGeom>
              <a:avLst/>
              <a:gdLst>
                <a:gd name="T0" fmla="*/ 43 w 180"/>
                <a:gd name="T1" fmla="*/ 74 h 101"/>
                <a:gd name="T2" fmla="*/ 41 w 180"/>
                <a:gd name="T3" fmla="*/ 66 h 101"/>
                <a:gd name="T4" fmla="*/ 10 w 180"/>
                <a:gd name="T5" fmla="*/ 38 h 101"/>
                <a:gd name="T6" fmla="*/ 15 w 180"/>
                <a:gd name="T7" fmla="*/ 17 h 101"/>
                <a:gd name="T8" fmla="*/ 69 w 180"/>
                <a:gd name="T9" fmla="*/ 4 h 101"/>
                <a:gd name="T10" fmla="*/ 77 w 180"/>
                <a:gd name="T11" fmla="*/ 0 h 101"/>
                <a:gd name="T12" fmla="*/ 116 w 180"/>
                <a:gd name="T13" fmla="*/ 4 h 101"/>
                <a:gd name="T14" fmla="*/ 174 w 180"/>
                <a:gd name="T15" fmla="*/ 24 h 101"/>
                <a:gd name="T16" fmla="*/ 180 w 180"/>
                <a:gd name="T17" fmla="*/ 33 h 101"/>
                <a:gd name="T18" fmla="*/ 165 w 180"/>
                <a:gd name="T19" fmla="*/ 96 h 101"/>
                <a:gd name="T20" fmla="*/ 146 w 180"/>
                <a:gd name="T21" fmla="*/ 100 h 101"/>
                <a:gd name="T22" fmla="*/ 57 w 180"/>
                <a:gd name="T23" fmla="*/ 77 h 101"/>
                <a:gd name="T24" fmla="*/ 43 w 180"/>
                <a:gd name="T25" fmla="*/ 7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00">
                  <a:moveTo>
                    <a:pt x="43" y="74"/>
                  </a:moveTo>
                  <a:cubicBezTo>
                    <a:pt x="47" y="70"/>
                    <a:pt x="45" y="68"/>
                    <a:pt x="41" y="66"/>
                  </a:cubicBezTo>
                  <a:cubicBezTo>
                    <a:pt x="29" y="59"/>
                    <a:pt x="19" y="48"/>
                    <a:pt x="10" y="38"/>
                  </a:cubicBezTo>
                  <a:cubicBezTo>
                    <a:pt x="0" y="28"/>
                    <a:pt x="2" y="22"/>
                    <a:pt x="15" y="17"/>
                  </a:cubicBezTo>
                  <a:cubicBezTo>
                    <a:pt x="32" y="10"/>
                    <a:pt x="50" y="6"/>
                    <a:pt x="69" y="4"/>
                  </a:cubicBezTo>
                  <a:cubicBezTo>
                    <a:pt x="72" y="4"/>
                    <a:pt x="76" y="5"/>
                    <a:pt x="77" y="0"/>
                  </a:cubicBezTo>
                  <a:cubicBezTo>
                    <a:pt x="90" y="1"/>
                    <a:pt x="103" y="3"/>
                    <a:pt x="116" y="4"/>
                  </a:cubicBezTo>
                  <a:cubicBezTo>
                    <a:pt x="137" y="6"/>
                    <a:pt x="156" y="15"/>
                    <a:pt x="174" y="24"/>
                  </a:cubicBezTo>
                  <a:cubicBezTo>
                    <a:pt x="178" y="26"/>
                    <a:pt x="180" y="29"/>
                    <a:pt x="180" y="33"/>
                  </a:cubicBezTo>
                  <a:cubicBezTo>
                    <a:pt x="171" y="53"/>
                    <a:pt x="170" y="75"/>
                    <a:pt x="165" y="96"/>
                  </a:cubicBezTo>
                  <a:cubicBezTo>
                    <a:pt x="159" y="101"/>
                    <a:pt x="153" y="100"/>
                    <a:pt x="146" y="100"/>
                  </a:cubicBezTo>
                  <a:cubicBezTo>
                    <a:pt x="115" y="99"/>
                    <a:pt x="85" y="92"/>
                    <a:pt x="57" y="77"/>
                  </a:cubicBezTo>
                  <a:cubicBezTo>
                    <a:pt x="52" y="75"/>
                    <a:pt x="47" y="77"/>
                    <a:pt x="43" y="7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5" name="Freeform 92">
              <a:extLst>
                <a:ext uri="{FF2B5EF4-FFF2-40B4-BE49-F238E27FC236}">
                  <a16:creationId xmlns:a16="http://schemas.microsoft.com/office/drawing/2014/main" id="{B429A524-C863-D6E3-111E-627B930D738B}"/>
                </a:ext>
              </a:extLst>
            </p:cNvPr>
            <p:cNvSpPr/>
            <p:nvPr/>
          </p:nvSpPr>
          <p:spPr bwMode="auto">
            <a:xfrm>
              <a:off x="2070100" y="219075"/>
              <a:ext cx="279400" cy="285750"/>
            </a:xfrm>
            <a:custGeom>
              <a:avLst/>
              <a:gdLst>
                <a:gd name="T0" fmla="*/ 12 w 149"/>
                <a:gd name="T1" fmla="*/ 75 h 152"/>
                <a:gd name="T2" fmla="*/ 17 w 149"/>
                <a:gd name="T3" fmla="*/ 67 h 152"/>
                <a:gd name="T4" fmla="*/ 1 w 149"/>
                <a:gd name="T5" fmla="*/ 16 h 152"/>
                <a:gd name="T6" fmla="*/ 15 w 149"/>
                <a:gd name="T7" fmla="*/ 2 h 152"/>
                <a:gd name="T8" fmla="*/ 58 w 149"/>
                <a:gd name="T9" fmla="*/ 15 h 152"/>
                <a:gd name="T10" fmla="*/ 69 w 149"/>
                <a:gd name="T11" fmla="*/ 15 h 152"/>
                <a:gd name="T12" fmla="*/ 125 w 149"/>
                <a:gd name="T13" fmla="*/ 63 h 152"/>
                <a:gd name="T14" fmla="*/ 147 w 149"/>
                <a:gd name="T15" fmla="*/ 96 h 152"/>
                <a:gd name="T16" fmla="*/ 148 w 149"/>
                <a:gd name="T17" fmla="*/ 103 h 152"/>
                <a:gd name="T18" fmla="*/ 140 w 149"/>
                <a:gd name="T19" fmla="*/ 112 h 152"/>
                <a:gd name="T20" fmla="*/ 106 w 149"/>
                <a:gd name="T21" fmla="*/ 145 h 152"/>
                <a:gd name="T22" fmla="*/ 99 w 149"/>
                <a:gd name="T23" fmla="*/ 151 h 152"/>
                <a:gd name="T24" fmla="*/ 89 w 149"/>
                <a:gd name="T25" fmla="*/ 149 h 152"/>
                <a:gd name="T26" fmla="*/ 33 w 149"/>
                <a:gd name="T27" fmla="*/ 98 h 152"/>
                <a:gd name="T28" fmla="*/ 12 w 149"/>
                <a:gd name="T29" fmla="*/ 7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152">
                  <a:moveTo>
                    <a:pt x="12" y="75"/>
                  </a:moveTo>
                  <a:cubicBezTo>
                    <a:pt x="17" y="74"/>
                    <a:pt x="20" y="73"/>
                    <a:pt x="17" y="67"/>
                  </a:cubicBezTo>
                  <a:cubicBezTo>
                    <a:pt x="9" y="51"/>
                    <a:pt x="3" y="34"/>
                    <a:pt x="1" y="16"/>
                  </a:cubicBezTo>
                  <a:cubicBezTo>
                    <a:pt x="0" y="3"/>
                    <a:pt x="2" y="0"/>
                    <a:pt x="15" y="2"/>
                  </a:cubicBezTo>
                  <a:cubicBezTo>
                    <a:pt x="30" y="3"/>
                    <a:pt x="44" y="9"/>
                    <a:pt x="58" y="15"/>
                  </a:cubicBezTo>
                  <a:cubicBezTo>
                    <a:pt x="61" y="16"/>
                    <a:pt x="65" y="20"/>
                    <a:pt x="69" y="15"/>
                  </a:cubicBezTo>
                  <a:cubicBezTo>
                    <a:pt x="88" y="30"/>
                    <a:pt x="109" y="44"/>
                    <a:pt x="125" y="63"/>
                  </a:cubicBezTo>
                  <a:cubicBezTo>
                    <a:pt x="134" y="73"/>
                    <a:pt x="141" y="84"/>
                    <a:pt x="147" y="96"/>
                  </a:cubicBezTo>
                  <a:cubicBezTo>
                    <a:pt x="149" y="98"/>
                    <a:pt x="149" y="101"/>
                    <a:pt x="148" y="103"/>
                  </a:cubicBezTo>
                  <a:cubicBezTo>
                    <a:pt x="147" y="107"/>
                    <a:pt x="143" y="109"/>
                    <a:pt x="140" y="112"/>
                  </a:cubicBezTo>
                  <a:cubicBezTo>
                    <a:pt x="127" y="121"/>
                    <a:pt x="115" y="131"/>
                    <a:pt x="106" y="145"/>
                  </a:cubicBezTo>
                  <a:cubicBezTo>
                    <a:pt x="104" y="147"/>
                    <a:pt x="102" y="149"/>
                    <a:pt x="99" y="151"/>
                  </a:cubicBezTo>
                  <a:cubicBezTo>
                    <a:pt x="95" y="152"/>
                    <a:pt x="92" y="150"/>
                    <a:pt x="89" y="149"/>
                  </a:cubicBezTo>
                  <a:cubicBezTo>
                    <a:pt x="67" y="136"/>
                    <a:pt x="49" y="117"/>
                    <a:pt x="33" y="98"/>
                  </a:cubicBezTo>
                  <a:cubicBezTo>
                    <a:pt x="26" y="90"/>
                    <a:pt x="21" y="81"/>
                    <a:pt x="12" y="75"/>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6" name="Freeform 93">
              <a:extLst>
                <a:ext uri="{FF2B5EF4-FFF2-40B4-BE49-F238E27FC236}">
                  <a16:creationId xmlns:a16="http://schemas.microsoft.com/office/drawing/2014/main" id="{E1A21ACD-2EA5-AE94-58AD-9932105AFC8C}"/>
                </a:ext>
              </a:extLst>
            </p:cNvPr>
            <p:cNvSpPr/>
            <p:nvPr/>
          </p:nvSpPr>
          <p:spPr bwMode="auto">
            <a:xfrm>
              <a:off x="2700338" y="273050"/>
              <a:ext cx="303212" cy="258763"/>
            </a:xfrm>
            <a:custGeom>
              <a:avLst/>
              <a:gdLst>
                <a:gd name="T0" fmla="*/ 97 w 162"/>
                <a:gd name="T1" fmla="*/ 6 h 138"/>
                <a:gd name="T2" fmla="*/ 108 w 162"/>
                <a:gd name="T3" fmla="*/ 6 h 138"/>
                <a:gd name="T4" fmla="*/ 151 w 162"/>
                <a:gd name="T5" fmla="*/ 1 h 138"/>
                <a:gd name="T6" fmla="*/ 160 w 162"/>
                <a:gd name="T7" fmla="*/ 12 h 138"/>
                <a:gd name="T8" fmla="*/ 141 w 162"/>
                <a:gd name="T9" fmla="*/ 57 h 138"/>
                <a:gd name="T10" fmla="*/ 138 w 162"/>
                <a:gd name="T11" fmla="*/ 65 h 138"/>
                <a:gd name="T12" fmla="*/ 105 w 162"/>
                <a:gd name="T13" fmla="*/ 105 h 138"/>
                <a:gd name="T14" fmla="*/ 59 w 162"/>
                <a:gd name="T15" fmla="*/ 134 h 138"/>
                <a:gd name="T16" fmla="*/ 45 w 162"/>
                <a:gd name="T17" fmla="*/ 137 h 138"/>
                <a:gd name="T18" fmla="*/ 22 w 162"/>
                <a:gd name="T19" fmla="*/ 107 h 138"/>
                <a:gd name="T20" fmla="*/ 11 w 162"/>
                <a:gd name="T21" fmla="*/ 95 h 138"/>
                <a:gd name="T22" fmla="*/ 7 w 162"/>
                <a:gd name="T23" fmla="*/ 90 h 138"/>
                <a:gd name="T24" fmla="*/ 6 w 162"/>
                <a:gd name="T25" fmla="*/ 73 h 138"/>
                <a:gd name="T26" fmla="*/ 64 w 162"/>
                <a:gd name="T27" fmla="*/ 22 h 138"/>
                <a:gd name="T28" fmla="*/ 97 w 162"/>
                <a:gd name="T29" fmla="*/ 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2" h="138">
                  <a:moveTo>
                    <a:pt x="97" y="6"/>
                  </a:moveTo>
                  <a:cubicBezTo>
                    <a:pt x="101" y="10"/>
                    <a:pt x="104" y="7"/>
                    <a:pt x="108" y="6"/>
                  </a:cubicBezTo>
                  <a:cubicBezTo>
                    <a:pt x="122" y="2"/>
                    <a:pt x="136" y="0"/>
                    <a:pt x="151" y="1"/>
                  </a:cubicBezTo>
                  <a:cubicBezTo>
                    <a:pt x="159" y="1"/>
                    <a:pt x="162" y="4"/>
                    <a:pt x="160" y="12"/>
                  </a:cubicBezTo>
                  <a:cubicBezTo>
                    <a:pt x="157" y="28"/>
                    <a:pt x="149" y="43"/>
                    <a:pt x="141" y="57"/>
                  </a:cubicBezTo>
                  <a:cubicBezTo>
                    <a:pt x="140" y="60"/>
                    <a:pt x="138" y="62"/>
                    <a:pt x="138" y="65"/>
                  </a:cubicBezTo>
                  <a:cubicBezTo>
                    <a:pt x="130" y="81"/>
                    <a:pt x="117" y="93"/>
                    <a:pt x="105" y="105"/>
                  </a:cubicBezTo>
                  <a:cubicBezTo>
                    <a:pt x="91" y="117"/>
                    <a:pt x="76" y="127"/>
                    <a:pt x="59" y="134"/>
                  </a:cubicBezTo>
                  <a:cubicBezTo>
                    <a:pt x="54" y="136"/>
                    <a:pt x="50" y="138"/>
                    <a:pt x="45" y="137"/>
                  </a:cubicBezTo>
                  <a:cubicBezTo>
                    <a:pt x="36" y="128"/>
                    <a:pt x="31" y="117"/>
                    <a:pt x="22" y="107"/>
                  </a:cubicBezTo>
                  <a:cubicBezTo>
                    <a:pt x="18" y="103"/>
                    <a:pt x="15" y="99"/>
                    <a:pt x="11" y="95"/>
                  </a:cubicBezTo>
                  <a:cubicBezTo>
                    <a:pt x="10" y="93"/>
                    <a:pt x="8" y="92"/>
                    <a:pt x="7" y="90"/>
                  </a:cubicBezTo>
                  <a:cubicBezTo>
                    <a:pt x="0" y="85"/>
                    <a:pt x="1" y="79"/>
                    <a:pt x="6" y="73"/>
                  </a:cubicBezTo>
                  <a:cubicBezTo>
                    <a:pt x="21" y="51"/>
                    <a:pt x="41" y="35"/>
                    <a:pt x="64" y="22"/>
                  </a:cubicBezTo>
                  <a:cubicBezTo>
                    <a:pt x="75" y="16"/>
                    <a:pt x="85" y="10"/>
                    <a:pt x="97" y="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7" name="Freeform 94">
              <a:extLst>
                <a:ext uri="{FF2B5EF4-FFF2-40B4-BE49-F238E27FC236}">
                  <a16:creationId xmlns:a16="http://schemas.microsoft.com/office/drawing/2014/main" id="{4ED9B44F-0219-27BE-D3FB-432FF1CC7531}"/>
                </a:ext>
              </a:extLst>
            </p:cNvPr>
            <p:cNvSpPr/>
            <p:nvPr/>
          </p:nvSpPr>
          <p:spPr bwMode="auto">
            <a:xfrm>
              <a:off x="2801938" y="528638"/>
              <a:ext cx="331787" cy="185738"/>
            </a:xfrm>
            <a:custGeom>
              <a:avLst/>
              <a:gdLst>
                <a:gd name="T0" fmla="*/ 118 w 177"/>
                <a:gd name="T1" fmla="*/ 5 h 99"/>
                <a:gd name="T2" fmla="*/ 125 w 177"/>
                <a:gd name="T3" fmla="*/ 10 h 99"/>
                <a:gd name="T4" fmla="*/ 168 w 177"/>
                <a:gd name="T5" fmla="*/ 28 h 99"/>
                <a:gd name="T6" fmla="*/ 169 w 177"/>
                <a:gd name="T7" fmla="*/ 45 h 99"/>
                <a:gd name="T8" fmla="*/ 133 w 177"/>
                <a:gd name="T9" fmla="*/ 73 h 99"/>
                <a:gd name="T10" fmla="*/ 105 w 177"/>
                <a:gd name="T11" fmla="*/ 85 h 99"/>
                <a:gd name="T12" fmla="*/ 20 w 177"/>
                <a:gd name="T13" fmla="*/ 95 h 99"/>
                <a:gd name="T14" fmla="*/ 11 w 177"/>
                <a:gd name="T15" fmla="*/ 92 h 99"/>
                <a:gd name="T16" fmla="*/ 9 w 177"/>
                <a:gd name="T17" fmla="*/ 83 h 99"/>
                <a:gd name="T18" fmla="*/ 1 w 177"/>
                <a:gd name="T19" fmla="*/ 28 h 99"/>
                <a:gd name="T20" fmla="*/ 0 w 177"/>
                <a:gd name="T21" fmla="*/ 22 h 99"/>
                <a:gd name="T22" fmla="*/ 11 w 177"/>
                <a:gd name="T23" fmla="*/ 15 h 99"/>
                <a:gd name="T24" fmla="*/ 103 w 177"/>
                <a:gd name="T25" fmla="*/ 4 h 99"/>
                <a:gd name="T26" fmla="*/ 118 w 177"/>
                <a:gd name="T27" fmla="*/ 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7" h="99">
                  <a:moveTo>
                    <a:pt x="118" y="5"/>
                  </a:moveTo>
                  <a:cubicBezTo>
                    <a:pt x="119" y="9"/>
                    <a:pt x="122" y="9"/>
                    <a:pt x="125" y="10"/>
                  </a:cubicBezTo>
                  <a:cubicBezTo>
                    <a:pt x="140" y="14"/>
                    <a:pt x="155" y="19"/>
                    <a:pt x="168" y="28"/>
                  </a:cubicBezTo>
                  <a:cubicBezTo>
                    <a:pt x="177" y="35"/>
                    <a:pt x="177" y="36"/>
                    <a:pt x="169" y="45"/>
                  </a:cubicBezTo>
                  <a:cubicBezTo>
                    <a:pt x="159" y="56"/>
                    <a:pt x="145" y="63"/>
                    <a:pt x="133" y="73"/>
                  </a:cubicBezTo>
                  <a:cubicBezTo>
                    <a:pt x="125" y="80"/>
                    <a:pt x="115" y="82"/>
                    <a:pt x="105" y="85"/>
                  </a:cubicBezTo>
                  <a:cubicBezTo>
                    <a:pt x="78" y="95"/>
                    <a:pt x="49" y="99"/>
                    <a:pt x="20" y="95"/>
                  </a:cubicBezTo>
                  <a:cubicBezTo>
                    <a:pt x="17" y="94"/>
                    <a:pt x="13" y="94"/>
                    <a:pt x="11" y="92"/>
                  </a:cubicBezTo>
                  <a:cubicBezTo>
                    <a:pt x="9" y="90"/>
                    <a:pt x="9" y="86"/>
                    <a:pt x="9" y="83"/>
                  </a:cubicBezTo>
                  <a:cubicBezTo>
                    <a:pt x="9" y="65"/>
                    <a:pt x="7" y="46"/>
                    <a:pt x="1" y="28"/>
                  </a:cubicBezTo>
                  <a:cubicBezTo>
                    <a:pt x="0" y="26"/>
                    <a:pt x="0" y="24"/>
                    <a:pt x="0" y="22"/>
                  </a:cubicBezTo>
                  <a:cubicBezTo>
                    <a:pt x="3" y="18"/>
                    <a:pt x="7" y="16"/>
                    <a:pt x="11" y="15"/>
                  </a:cubicBezTo>
                  <a:cubicBezTo>
                    <a:pt x="41" y="4"/>
                    <a:pt x="71" y="0"/>
                    <a:pt x="103" y="4"/>
                  </a:cubicBezTo>
                  <a:cubicBezTo>
                    <a:pt x="108" y="5"/>
                    <a:pt x="113" y="5"/>
                    <a:pt x="118" y="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8" name="Freeform 95">
              <a:extLst>
                <a:ext uri="{FF2B5EF4-FFF2-40B4-BE49-F238E27FC236}">
                  <a16:creationId xmlns:a16="http://schemas.microsoft.com/office/drawing/2014/main" id="{4CD893D8-E586-C994-9E95-9B0BA76BD6BE}"/>
                </a:ext>
              </a:extLst>
            </p:cNvPr>
            <p:cNvSpPr/>
            <p:nvPr/>
          </p:nvSpPr>
          <p:spPr bwMode="auto">
            <a:xfrm>
              <a:off x="2767013" y="714375"/>
              <a:ext cx="322262" cy="200025"/>
            </a:xfrm>
            <a:custGeom>
              <a:avLst/>
              <a:gdLst>
                <a:gd name="T0" fmla="*/ 152 w 172"/>
                <a:gd name="T1" fmla="*/ 100 h 106"/>
                <a:gd name="T2" fmla="*/ 127 w 172"/>
                <a:gd name="T3" fmla="*/ 102 h 106"/>
                <a:gd name="T4" fmla="*/ 112 w 172"/>
                <a:gd name="T5" fmla="*/ 103 h 106"/>
                <a:gd name="T6" fmla="*/ 103 w 172"/>
                <a:gd name="T7" fmla="*/ 106 h 106"/>
                <a:gd name="T8" fmla="*/ 12 w 172"/>
                <a:gd name="T9" fmla="*/ 82 h 106"/>
                <a:gd name="T10" fmla="*/ 1 w 172"/>
                <a:gd name="T11" fmla="*/ 73 h 106"/>
                <a:gd name="T12" fmla="*/ 4 w 172"/>
                <a:gd name="T13" fmla="*/ 62 h 106"/>
                <a:gd name="T14" fmla="*/ 24 w 172"/>
                <a:gd name="T15" fmla="*/ 10 h 106"/>
                <a:gd name="T16" fmla="*/ 27 w 172"/>
                <a:gd name="T17" fmla="*/ 3 h 106"/>
                <a:gd name="T18" fmla="*/ 71 w 172"/>
                <a:gd name="T19" fmla="*/ 8 h 106"/>
                <a:gd name="T20" fmla="*/ 118 w 172"/>
                <a:gd name="T21" fmla="*/ 30 h 106"/>
                <a:gd name="T22" fmla="*/ 131 w 172"/>
                <a:gd name="T23" fmla="*/ 36 h 106"/>
                <a:gd name="T24" fmla="*/ 135 w 172"/>
                <a:gd name="T25" fmla="*/ 44 h 106"/>
                <a:gd name="T26" fmla="*/ 165 w 172"/>
                <a:gd name="T27" fmla="*/ 77 h 106"/>
                <a:gd name="T28" fmla="*/ 159 w 172"/>
                <a:gd name="T29" fmla="*/ 96 h 106"/>
                <a:gd name="T30" fmla="*/ 152 w 172"/>
                <a:gd name="T3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2" h="105">
                  <a:moveTo>
                    <a:pt x="152" y="100"/>
                  </a:moveTo>
                  <a:cubicBezTo>
                    <a:pt x="143" y="98"/>
                    <a:pt x="136" y="102"/>
                    <a:pt x="127" y="102"/>
                  </a:cubicBezTo>
                  <a:cubicBezTo>
                    <a:pt x="122" y="102"/>
                    <a:pt x="117" y="103"/>
                    <a:pt x="112" y="103"/>
                  </a:cubicBezTo>
                  <a:cubicBezTo>
                    <a:pt x="109" y="106"/>
                    <a:pt x="106" y="106"/>
                    <a:pt x="103" y="106"/>
                  </a:cubicBezTo>
                  <a:cubicBezTo>
                    <a:pt x="71" y="106"/>
                    <a:pt x="40" y="97"/>
                    <a:pt x="12" y="82"/>
                  </a:cubicBezTo>
                  <a:cubicBezTo>
                    <a:pt x="8" y="80"/>
                    <a:pt x="3" y="78"/>
                    <a:pt x="1" y="73"/>
                  </a:cubicBezTo>
                  <a:cubicBezTo>
                    <a:pt x="0" y="69"/>
                    <a:pt x="2" y="65"/>
                    <a:pt x="4" y="62"/>
                  </a:cubicBezTo>
                  <a:cubicBezTo>
                    <a:pt x="14" y="46"/>
                    <a:pt x="20" y="29"/>
                    <a:pt x="24" y="10"/>
                  </a:cubicBezTo>
                  <a:cubicBezTo>
                    <a:pt x="24" y="8"/>
                    <a:pt x="25" y="5"/>
                    <a:pt x="27" y="3"/>
                  </a:cubicBezTo>
                  <a:cubicBezTo>
                    <a:pt x="42" y="0"/>
                    <a:pt x="57" y="5"/>
                    <a:pt x="71" y="8"/>
                  </a:cubicBezTo>
                  <a:cubicBezTo>
                    <a:pt x="88" y="13"/>
                    <a:pt x="104" y="20"/>
                    <a:pt x="118" y="30"/>
                  </a:cubicBezTo>
                  <a:cubicBezTo>
                    <a:pt x="122" y="33"/>
                    <a:pt x="127" y="32"/>
                    <a:pt x="131" y="36"/>
                  </a:cubicBezTo>
                  <a:cubicBezTo>
                    <a:pt x="127" y="41"/>
                    <a:pt x="132" y="42"/>
                    <a:pt x="135" y="44"/>
                  </a:cubicBezTo>
                  <a:cubicBezTo>
                    <a:pt x="147" y="53"/>
                    <a:pt x="157" y="64"/>
                    <a:pt x="165" y="77"/>
                  </a:cubicBezTo>
                  <a:cubicBezTo>
                    <a:pt x="172" y="88"/>
                    <a:pt x="171" y="92"/>
                    <a:pt x="159" y="96"/>
                  </a:cubicBezTo>
                  <a:cubicBezTo>
                    <a:pt x="157" y="97"/>
                    <a:pt x="154" y="98"/>
                    <a:pt x="152" y="10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9" name="Freeform 96">
              <a:extLst>
                <a:ext uri="{FF2B5EF4-FFF2-40B4-BE49-F238E27FC236}">
                  <a16:creationId xmlns:a16="http://schemas.microsoft.com/office/drawing/2014/main" id="{4C95F05C-3FE0-53E2-1476-FCD6A75D2564}"/>
                </a:ext>
              </a:extLst>
            </p:cNvPr>
            <p:cNvSpPr/>
            <p:nvPr/>
          </p:nvSpPr>
          <p:spPr bwMode="auto">
            <a:xfrm>
              <a:off x="2651125" y="858838"/>
              <a:ext cx="276225" cy="276225"/>
            </a:xfrm>
            <a:custGeom>
              <a:avLst/>
              <a:gdLst>
                <a:gd name="T0" fmla="*/ 135 w 147"/>
                <a:gd name="T1" fmla="*/ 82 h 147"/>
                <a:gd name="T2" fmla="*/ 136 w 147"/>
                <a:gd name="T3" fmla="*/ 93 h 147"/>
                <a:gd name="T4" fmla="*/ 146 w 147"/>
                <a:gd name="T5" fmla="*/ 130 h 147"/>
                <a:gd name="T6" fmla="*/ 130 w 147"/>
                <a:gd name="T7" fmla="*/ 145 h 147"/>
                <a:gd name="T8" fmla="*/ 100 w 147"/>
                <a:gd name="T9" fmla="*/ 136 h 147"/>
                <a:gd name="T10" fmla="*/ 91 w 147"/>
                <a:gd name="T11" fmla="*/ 136 h 147"/>
                <a:gd name="T12" fmla="*/ 38 w 147"/>
                <a:gd name="T13" fmla="*/ 101 h 147"/>
                <a:gd name="T14" fmla="*/ 5 w 147"/>
                <a:gd name="T15" fmla="*/ 60 h 147"/>
                <a:gd name="T16" fmla="*/ 3 w 147"/>
                <a:gd name="T17" fmla="*/ 47 h 147"/>
                <a:gd name="T18" fmla="*/ 53 w 147"/>
                <a:gd name="T19" fmla="*/ 5 h 147"/>
                <a:gd name="T20" fmla="*/ 68 w 147"/>
                <a:gd name="T21" fmla="*/ 5 h 147"/>
                <a:gd name="T22" fmla="*/ 118 w 147"/>
                <a:gd name="T23" fmla="*/ 56 h 147"/>
                <a:gd name="T24" fmla="*/ 135 w 147"/>
                <a:gd name="T25" fmla="*/ 8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47">
                  <a:moveTo>
                    <a:pt x="135" y="82"/>
                  </a:moveTo>
                  <a:cubicBezTo>
                    <a:pt x="131" y="86"/>
                    <a:pt x="135" y="89"/>
                    <a:pt x="136" y="93"/>
                  </a:cubicBezTo>
                  <a:cubicBezTo>
                    <a:pt x="140" y="105"/>
                    <a:pt x="144" y="117"/>
                    <a:pt x="146" y="130"/>
                  </a:cubicBezTo>
                  <a:cubicBezTo>
                    <a:pt x="147" y="144"/>
                    <a:pt x="144" y="147"/>
                    <a:pt x="130" y="145"/>
                  </a:cubicBezTo>
                  <a:cubicBezTo>
                    <a:pt x="120" y="143"/>
                    <a:pt x="110" y="140"/>
                    <a:pt x="100" y="136"/>
                  </a:cubicBezTo>
                  <a:cubicBezTo>
                    <a:pt x="97" y="135"/>
                    <a:pt x="94" y="133"/>
                    <a:pt x="91" y="136"/>
                  </a:cubicBezTo>
                  <a:cubicBezTo>
                    <a:pt x="73" y="126"/>
                    <a:pt x="54" y="116"/>
                    <a:pt x="38" y="101"/>
                  </a:cubicBezTo>
                  <a:cubicBezTo>
                    <a:pt x="25" y="89"/>
                    <a:pt x="14" y="75"/>
                    <a:pt x="5" y="60"/>
                  </a:cubicBezTo>
                  <a:cubicBezTo>
                    <a:pt x="2" y="57"/>
                    <a:pt x="0" y="52"/>
                    <a:pt x="3" y="47"/>
                  </a:cubicBezTo>
                  <a:cubicBezTo>
                    <a:pt x="21" y="35"/>
                    <a:pt x="38" y="21"/>
                    <a:pt x="53" y="5"/>
                  </a:cubicBezTo>
                  <a:cubicBezTo>
                    <a:pt x="57" y="0"/>
                    <a:pt x="62" y="1"/>
                    <a:pt x="68" y="5"/>
                  </a:cubicBezTo>
                  <a:cubicBezTo>
                    <a:pt x="87" y="19"/>
                    <a:pt x="105" y="35"/>
                    <a:pt x="118" y="56"/>
                  </a:cubicBezTo>
                  <a:cubicBezTo>
                    <a:pt x="124" y="65"/>
                    <a:pt x="130" y="73"/>
                    <a:pt x="135" y="8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0" name="Freeform 97">
              <a:extLst>
                <a:ext uri="{FF2B5EF4-FFF2-40B4-BE49-F238E27FC236}">
                  <a16:creationId xmlns:a16="http://schemas.microsoft.com/office/drawing/2014/main" id="{63A0800A-381C-FE02-F688-D7D8212A7286}"/>
                </a:ext>
              </a:extLst>
            </p:cNvPr>
            <p:cNvSpPr/>
            <p:nvPr/>
          </p:nvSpPr>
          <p:spPr bwMode="auto">
            <a:xfrm>
              <a:off x="1920875" y="687388"/>
              <a:ext cx="315912" cy="195263"/>
            </a:xfrm>
            <a:custGeom>
              <a:avLst/>
              <a:gdLst>
                <a:gd name="T0" fmla="*/ 58 w 169"/>
                <a:gd name="T1" fmla="*/ 104 h 104"/>
                <a:gd name="T2" fmla="*/ 42 w 169"/>
                <a:gd name="T3" fmla="*/ 100 h 104"/>
                <a:gd name="T4" fmla="*/ 8 w 169"/>
                <a:gd name="T5" fmla="*/ 90 h 104"/>
                <a:gd name="T6" fmla="*/ 4 w 169"/>
                <a:gd name="T7" fmla="*/ 77 h 104"/>
                <a:gd name="T8" fmla="*/ 36 w 169"/>
                <a:gd name="T9" fmla="*/ 44 h 104"/>
                <a:gd name="T10" fmla="*/ 40 w 169"/>
                <a:gd name="T11" fmla="*/ 36 h 104"/>
                <a:gd name="T12" fmla="*/ 86 w 169"/>
                <a:gd name="T13" fmla="*/ 12 h 104"/>
                <a:gd name="T14" fmla="*/ 140 w 169"/>
                <a:gd name="T15" fmla="*/ 0 h 104"/>
                <a:gd name="T16" fmla="*/ 149 w 169"/>
                <a:gd name="T17" fmla="*/ 2 h 104"/>
                <a:gd name="T18" fmla="*/ 152 w 169"/>
                <a:gd name="T19" fmla="*/ 11 h 104"/>
                <a:gd name="T20" fmla="*/ 167 w 169"/>
                <a:gd name="T21" fmla="*/ 64 h 104"/>
                <a:gd name="T22" fmla="*/ 169 w 169"/>
                <a:gd name="T23" fmla="*/ 73 h 104"/>
                <a:gd name="T24" fmla="*/ 162 w 169"/>
                <a:gd name="T25" fmla="*/ 80 h 104"/>
                <a:gd name="T26" fmla="*/ 75 w 169"/>
                <a:gd name="T27" fmla="*/ 103 h 104"/>
                <a:gd name="T28" fmla="*/ 58 w 169"/>
                <a:gd name="T2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104">
                  <a:moveTo>
                    <a:pt x="58" y="104"/>
                  </a:moveTo>
                  <a:cubicBezTo>
                    <a:pt x="53" y="100"/>
                    <a:pt x="47" y="101"/>
                    <a:pt x="42" y="100"/>
                  </a:cubicBezTo>
                  <a:cubicBezTo>
                    <a:pt x="30" y="98"/>
                    <a:pt x="19" y="95"/>
                    <a:pt x="8" y="90"/>
                  </a:cubicBezTo>
                  <a:cubicBezTo>
                    <a:pt x="2" y="87"/>
                    <a:pt x="0" y="83"/>
                    <a:pt x="4" y="77"/>
                  </a:cubicBezTo>
                  <a:cubicBezTo>
                    <a:pt x="13" y="64"/>
                    <a:pt x="24" y="54"/>
                    <a:pt x="36" y="44"/>
                  </a:cubicBezTo>
                  <a:cubicBezTo>
                    <a:pt x="38" y="42"/>
                    <a:pt x="42" y="41"/>
                    <a:pt x="40" y="36"/>
                  </a:cubicBezTo>
                  <a:cubicBezTo>
                    <a:pt x="56" y="29"/>
                    <a:pt x="70" y="19"/>
                    <a:pt x="86" y="12"/>
                  </a:cubicBezTo>
                  <a:cubicBezTo>
                    <a:pt x="104" y="5"/>
                    <a:pt x="122" y="2"/>
                    <a:pt x="140" y="0"/>
                  </a:cubicBezTo>
                  <a:cubicBezTo>
                    <a:pt x="143" y="0"/>
                    <a:pt x="147" y="0"/>
                    <a:pt x="149" y="2"/>
                  </a:cubicBezTo>
                  <a:cubicBezTo>
                    <a:pt x="152" y="4"/>
                    <a:pt x="152" y="8"/>
                    <a:pt x="152" y="11"/>
                  </a:cubicBezTo>
                  <a:cubicBezTo>
                    <a:pt x="155" y="29"/>
                    <a:pt x="159" y="47"/>
                    <a:pt x="167" y="64"/>
                  </a:cubicBezTo>
                  <a:cubicBezTo>
                    <a:pt x="168" y="67"/>
                    <a:pt x="169" y="70"/>
                    <a:pt x="169" y="73"/>
                  </a:cubicBezTo>
                  <a:cubicBezTo>
                    <a:pt x="168" y="77"/>
                    <a:pt x="165" y="79"/>
                    <a:pt x="162" y="80"/>
                  </a:cubicBezTo>
                  <a:cubicBezTo>
                    <a:pt x="135" y="94"/>
                    <a:pt x="106" y="104"/>
                    <a:pt x="75" y="103"/>
                  </a:cubicBezTo>
                  <a:cubicBezTo>
                    <a:pt x="69" y="103"/>
                    <a:pt x="64" y="104"/>
                    <a:pt x="58" y="10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1" name="Freeform 98">
              <a:extLst>
                <a:ext uri="{FF2B5EF4-FFF2-40B4-BE49-F238E27FC236}">
                  <a16:creationId xmlns:a16="http://schemas.microsoft.com/office/drawing/2014/main" id="{33C48DB1-D2B2-A28F-3D4D-AF47A851B491}"/>
                </a:ext>
              </a:extLst>
            </p:cNvPr>
            <p:cNvSpPr/>
            <p:nvPr/>
          </p:nvSpPr>
          <p:spPr bwMode="auto">
            <a:xfrm>
              <a:off x="2297113" y="955675"/>
              <a:ext cx="223837" cy="304800"/>
            </a:xfrm>
            <a:custGeom>
              <a:avLst/>
              <a:gdLst>
                <a:gd name="T0" fmla="*/ 69 w 119"/>
                <a:gd name="T1" fmla="*/ 131 h 162"/>
                <a:gd name="T2" fmla="*/ 58 w 119"/>
                <a:gd name="T3" fmla="*/ 132 h 162"/>
                <a:gd name="T4" fmla="*/ 25 w 119"/>
                <a:gd name="T5" fmla="*/ 156 h 162"/>
                <a:gd name="T6" fmla="*/ 6 w 119"/>
                <a:gd name="T7" fmla="*/ 146 h 162"/>
                <a:gd name="T8" fmla="*/ 3 w 119"/>
                <a:gd name="T9" fmla="*/ 118 h 162"/>
                <a:gd name="T10" fmla="*/ 0 w 119"/>
                <a:gd name="T11" fmla="*/ 110 h 162"/>
                <a:gd name="T12" fmla="*/ 18 w 119"/>
                <a:gd name="T13" fmla="*/ 40 h 162"/>
                <a:gd name="T14" fmla="*/ 41 w 119"/>
                <a:gd name="T15" fmla="*/ 2 h 162"/>
                <a:gd name="T16" fmla="*/ 52 w 119"/>
                <a:gd name="T17" fmla="*/ 3 h 162"/>
                <a:gd name="T18" fmla="*/ 107 w 119"/>
                <a:gd name="T19" fmla="*/ 15 h 162"/>
                <a:gd name="T20" fmla="*/ 117 w 119"/>
                <a:gd name="T21" fmla="*/ 18 h 162"/>
                <a:gd name="T22" fmla="*/ 116 w 119"/>
                <a:gd name="T23" fmla="*/ 35 h 162"/>
                <a:gd name="T24" fmla="*/ 77 w 119"/>
                <a:gd name="T25" fmla="*/ 115 h 162"/>
                <a:gd name="T26" fmla="*/ 69 w 119"/>
                <a:gd name="T27" fmla="*/ 13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162">
                  <a:moveTo>
                    <a:pt x="69" y="131"/>
                  </a:moveTo>
                  <a:cubicBezTo>
                    <a:pt x="65" y="126"/>
                    <a:pt x="62" y="128"/>
                    <a:pt x="58" y="132"/>
                  </a:cubicBezTo>
                  <a:cubicBezTo>
                    <a:pt x="48" y="141"/>
                    <a:pt x="38" y="149"/>
                    <a:pt x="25" y="156"/>
                  </a:cubicBezTo>
                  <a:cubicBezTo>
                    <a:pt x="13" y="162"/>
                    <a:pt x="9" y="160"/>
                    <a:pt x="6" y="146"/>
                  </a:cubicBezTo>
                  <a:cubicBezTo>
                    <a:pt x="4" y="137"/>
                    <a:pt x="4" y="127"/>
                    <a:pt x="3" y="118"/>
                  </a:cubicBezTo>
                  <a:cubicBezTo>
                    <a:pt x="3" y="115"/>
                    <a:pt x="5" y="111"/>
                    <a:pt x="0" y="110"/>
                  </a:cubicBezTo>
                  <a:cubicBezTo>
                    <a:pt x="5" y="86"/>
                    <a:pt x="7" y="62"/>
                    <a:pt x="18" y="40"/>
                  </a:cubicBezTo>
                  <a:cubicBezTo>
                    <a:pt x="24" y="26"/>
                    <a:pt x="30" y="12"/>
                    <a:pt x="41" y="2"/>
                  </a:cubicBezTo>
                  <a:cubicBezTo>
                    <a:pt x="45" y="0"/>
                    <a:pt x="48" y="2"/>
                    <a:pt x="52" y="3"/>
                  </a:cubicBezTo>
                  <a:cubicBezTo>
                    <a:pt x="70" y="11"/>
                    <a:pt x="88" y="14"/>
                    <a:pt x="107" y="15"/>
                  </a:cubicBezTo>
                  <a:cubicBezTo>
                    <a:pt x="111" y="15"/>
                    <a:pt x="115" y="15"/>
                    <a:pt x="117" y="18"/>
                  </a:cubicBezTo>
                  <a:cubicBezTo>
                    <a:pt x="119" y="24"/>
                    <a:pt x="117" y="29"/>
                    <a:pt x="116" y="35"/>
                  </a:cubicBezTo>
                  <a:cubicBezTo>
                    <a:pt x="110" y="65"/>
                    <a:pt x="96" y="92"/>
                    <a:pt x="77" y="115"/>
                  </a:cubicBezTo>
                  <a:cubicBezTo>
                    <a:pt x="73" y="120"/>
                    <a:pt x="71" y="126"/>
                    <a:pt x="69" y="13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2" name="Freeform 99">
              <a:extLst>
                <a:ext uri="{FF2B5EF4-FFF2-40B4-BE49-F238E27FC236}">
                  <a16:creationId xmlns:a16="http://schemas.microsoft.com/office/drawing/2014/main" id="{B44C17A8-6CA1-FA6C-E7DD-2888F86F412F}"/>
                </a:ext>
              </a:extLst>
            </p:cNvPr>
            <p:cNvSpPr/>
            <p:nvPr/>
          </p:nvSpPr>
          <p:spPr bwMode="auto">
            <a:xfrm>
              <a:off x="2079625" y="855663"/>
              <a:ext cx="287337" cy="258763"/>
            </a:xfrm>
            <a:custGeom>
              <a:avLst/>
              <a:gdLst>
                <a:gd name="T0" fmla="*/ 60 w 153"/>
                <a:gd name="T1" fmla="*/ 130 h 138"/>
                <a:gd name="T2" fmla="*/ 50 w 153"/>
                <a:gd name="T3" fmla="*/ 131 h 138"/>
                <a:gd name="T4" fmla="*/ 12 w 153"/>
                <a:gd name="T5" fmla="*/ 138 h 138"/>
                <a:gd name="T6" fmla="*/ 2 w 153"/>
                <a:gd name="T7" fmla="*/ 126 h 138"/>
                <a:gd name="T8" fmla="*/ 14 w 153"/>
                <a:gd name="T9" fmla="*/ 87 h 138"/>
                <a:gd name="T10" fmla="*/ 11 w 153"/>
                <a:gd name="T11" fmla="*/ 77 h 138"/>
                <a:gd name="T12" fmla="*/ 40 w 153"/>
                <a:gd name="T13" fmla="*/ 42 h 138"/>
                <a:gd name="T14" fmla="*/ 86 w 153"/>
                <a:gd name="T15" fmla="*/ 3 h 138"/>
                <a:gd name="T16" fmla="*/ 95 w 153"/>
                <a:gd name="T17" fmla="*/ 1 h 138"/>
                <a:gd name="T18" fmla="*/ 101 w 153"/>
                <a:gd name="T19" fmla="*/ 5 h 138"/>
                <a:gd name="T20" fmla="*/ 145 w 153"/>
                <a:gd name="T21" fmla="*/ 44 h 138"/>
                <a:gd name="T22" fmla="*/ 149 w 153"/>
                <a:gd name="T23" fmla="*/ 48 h 138"/>
                <a:gd name="T24" fmla="*/ 145 w 153"/>
                <a:gd name="T25" fmla="*/ 63 h 138"/>
                <a:gd name="T26" fmla="*/ 71 w 153"/>
                <a:gd name="T27" fmla="*/ 125 h 138"/>
                <a:gd name="T28" fmla="*/ 60 w 153"/>
                <a:gd name="T29" fmla="*/ 13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3" h="138">
                  <a:moveTo>
                    <a:pt x="60" y="130"/>
                  </a:moveTo>
                  <a:cubicBezTo>
                    <a:pt x="56" y="127"/>
                    <a:pt x="53" y="130"/>
                    <a:pt x="50" y="131"/>
                  </a:cubicBezTo>
                  <a:cubicBezTo>
                    <a:pt x="38" y="135"/>
                    <a:pt x="25" y="138"/>
                    <a:pt x="12" y="138"/>
                  </a:cubicBezTo>
                  <a:cubicBezTo>
                    <a:pt x="2" y="138"/>
                    <a:pt x="0" y="136"/>
                    <a:pt x="2" y="126"/>
                  </a:cubicBezTo>
                  <a:cubicBezTo>
                    <a:pt x="4" y="112"/>
                    <a:pt x="8" y="99"/>
                    <a:pt x="14" y="87"/>
                  </a:cubicBezTo>
                  <a:cubicBezTo>
                    <a:pt x="16" y="83"/>
                    <a:pt x="19" y="78"/>
                    <a:pt x="11" y="77"/>
                  </a:cubicBezTo>
                  <a:cubicBezTo>
                    <a:pt x="25" y="69"/>
                    <a:pt x="30" y="53"/>
                    <a:pt x="40" y="42"/>
                  </a:cubicBezTo>
                  <a:cubicBezTo>
                    <a:pt x="53" y="26"/>
                    <a:pt x="68" y="13"/>
                    <a:pt x="86" y="3"/>
                  </a:cubicBezTo>
                  <a:cubicBezTo>
                    <a:pt x="89" y="2"/>
                    <a:pt x="91" y="0"/>
                    <a:pt x="95" y="1"/>
                  </a:cubicBezTo>
                  <a:cubicBezTo>
                    <a:pt x="97" y="1"/>
                    <a:pt x="100" y="3"/>
                    <a:pt x="101" y="5"/>
                  </a:cubicBezTo>
                  <a:cubicBezTo>
                    <a:pt x="113" y="22"/>
                    <a:pt x="129" y="33"/>
                    <a:pt x="145" y="44"/>
                  </a:cubicBezTo>
                  <a:cubicBezTo>
                    <a:pt x="147" y="46"/>
                    <a:pt x="148" y="47"/>
                    <a:pt x="149" y="48"/>
                  </a:cubicBezTo>
                  <a:cubicBezTo>
                    <a:pt x="153" y="54"/>
                    <a:pt x="149" y="59"/>
                    <a:pt x="145" y="63"/>
                  </a:cubicBezTo>
                  <a:cubicBezTo>
                    <a:pt x="126" y="90"/>
                    <a:pt x="101" y="110"/>
                    <a:pt x="71" y="125"/>
                  </a:cubicBezTo>
                  <a:cubicBezTo>
                    <a:pt x="67" y="127"/>
                    <a:pt x="64" y="129"/>
                    <a:pt x="60" y="13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3" name="Freeform 100">
              <a:extLst>
                <a:ext uri="{FF2B5EF4-FFF2-40B4-BE49-F238E27FC236}">
                  <a16:creationId xmlns:a16="http://schemas.microsoft.com/office/drawing/2014/main" id="{E62D164E-7ED5-7CA9-F3D7-1F78537FBBF9}"/>
                </a:ext>
              </a:extLst>
            </p:cNvPr>
            <p:cNvSpPr/>
            <p:nvPr/>
          </p:nvSpPr>
          <p:spPr bwMode="auto">
            <a:xfrm>
              <a:off x="2786063" y="393700"/>
              <a:ext cx="320675" cy="176213"/>
            </a:xfrm>
            <a:custGeom>
              <a:avLst/>
              <a:gdLst>
                <a:gd name="T0" fmla="*/ 126 w 171"/>
                <a:gd name="T1" fmla="*/ 77 h 94"/>
                <a:gd name="T2" fmla="*/ 117 w 171"/>
                <a:gd name="T3" fmla="*/ 79 h 94"/>
                <a:gd name="T4" fmla="*/ 19 w 171"/>
                <a:gd name="T5" fmla="*/ 89 h 94"/>
                <a:gd name="T6" fmla="*/ 9 w 171"/>
                <a:gd name="T7" fmla="*/ 94 h 94"/>
                <a:gd name="T8" fmla="*/ 0 w 171"/>
                <a:gd name="T9" fmla="*/ 72 h 94"/>
                <a:gd name="T10" fmla="*/ 74 w 171"/>
                <a:gd name="T11" fmla="*/ 22 h 94"/>
                <a:gd name="T12" fmla="*/ 92 w 171"/>
                <a:gd name="T13" fmla="*/ 1 h 94"/>
                <a:gd name="T14" fmla="*/ 160 w 171"/>
                <a:gd name="T15" fmla="*/ 6 h 94"/>
                <a:gd name="T16" fmla="*/ 166 w 171"/>
                <a:gd name="T17" fmla="*/ 21 h 94"/>
                <a:gd name="T18" fmla="*/ 126 w 171"/>
                <a:gd name="T19" fmla="*/ 7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1" h="94">
                  <a:moveTo>
                    <a:pt x="126" y="77"/>
                  </a:moveTo>
                  <a:cubicBezTo>
                    <a:pt x="124" y="81"/>
                    <a:pt x="120" y="80"/>
                    <a:pt x="117" y="79"/>
                  </a:cubicBezTo>
                  <a:cubicBezTo>
                    <a:pt x="83" y="73"/>
                    <a:pt x="51" y="78"/>
                    <a:pt x="19" y="89"/>
                  </a:cubicBezTo>
                  <a:cubicBezTo>
                    <a:pt x="16" y="90"/>
                    <a:pt x="13" y="93"/>
                    <a:pt x="9" y="94"/>
                  </a:cubicBezTo>
                  <a:cubicBezTo>
                    <a:pt x="3" y="88"/>
                    <a:pt x="0" y="81"/>
                    <a:pt x="0" y="72"/>
                  </a:cubicBezTo>
                  <a:cubicBezTo>
                    <a:pt x="29" y="63"/>
                    <a:pt x="53" y="44"/>
                    <a:pt x="74" y="22"/>
                  </a:cubicBezTo>
                  <a:cubicBezTo>
                    <a:pt x="80" y="15"/>
                    <a:pt x="84" y="7"/>
                    <a:pt x="92" y="1"/>
                  </a:cubicBezTo>
                  <a:cubicBezTo>
                    <a:pt x="115" y="0"/>
                    <a:pt x="138" y="1"/>
                    <a:pt x="160" y="6"/>
                  </a:cubicBezTo>
                  <a:cubicBezTo>
                    <a:pt x="170" y="9"/>
                    <a:pt x="171" y="11"/>
                    <a:pt x="166" y="21"/>
                  </a:cubicBezTo>
                  <a:cubicBezTo>
                    <a:pt x="155" y="42"/>
                    <a:pt x="142" y="60"/>
                    <a:pt x="126" y="7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4" name="Freeform 101">
              <a:extLst>
                <a:ext uri="{FF2B5EF4-FFF2-40B4-BE49-F238E27FC236}">
                  <a16:creationId xmlns:a16="http://schemas.microsoft.com/office/drawing/2014/main" id="{D59C3370-0ABE-336A-A627-05944373CC66}"/>
                </a:ext>
              </a:extLst>
            </p:cNvPr>
            <p:cNvSpPr/>
            <p:nvPr/>
          </p:nvSpPr>
          <p:spPr bwMode="auto">
            <a:xfrm>
              <a:off x="2195513" y="115888"/>
              <a:ext cx="196850" cy="295275"/>
            </a:xfrm>
            <a:custGeom>
              <a:avLst/>
              <a:gdLst>
                <a:gd name="T0" fmla="*/ 81 w 105"/>
                <a:gd name="T1" fmla="*/ 157 h 157"/>
                <a:gd name="T2" fmla="*/ 8 w 105"/>
                <a:gd name="T3" fmla="*/ 80 h 157"/>
                <a:gd name="T4" fmla="*/ 2 w 105"/>
                <a:gd name="T5" fmla="*/ 70 h 157"/>
                <a:gd name="T6" fmla="*/ 7 w 105"/>
                <a:gd name="T7" fmla="*/ 11 h 157"/>
                <a:gd name="T8" fmla="*/ 21 w 105"/>
                <a:gd name="T9" fmla="*/ 5 h 157"/>
                <a:gd name="T10" fmla="*/ 70 w 105"/>
                <a:gd name="T11" fmla="*/ 38 h 157"/>
                <a:gd name="T12" fmla="*/ 83 w 105"/>
                <a:gd name="T13" fmla="*/ 71 h 157"/>
                <a:gd name="T14" fmla="*/ 105 w 105"/>
                <a:gd name="T15" fmla="*/ 145 h 157"/>
                <a:gd name="T16" fmla="*/ 81 w 10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57">
                  <a:moveTo>
                    <a:pt x="81" y="157"/>
                  </a:moveTo>
                  <a:cubicBezTo>
                    <a:pt x="65" y="124"/>
                    <a:pt x="40" y="98"/>
                    <a:pt x="8" y="80"/>
                  </a:cubicBezTo>
                  <a:cubicBezTo>
                    <a:pt x="3" y="77"/>
                    <a:pt x="3" y="74"/>
                    <a:pt x="2" y="70"/>
                  </a:cubicBezTo>
                  <a:cubicBezTo>
                    <a:pt x="0" y="50"/>
                    <a:pt x="3" y="30"/>
                    <a:pt x="7" y="11"/>
                  </a:cubicBezTo>
                  <a:cubicBezTo>
                    <a:pt x="9" y="2"/>
                    <a:pt x="12" y="0"/>
                    <a:pt x="21" y="5"/>
                  </a:cubicBezTo>
                  <a:cubicBezTo>
                    <a:pt x="39" y="14"/>
                    <a:pt x="56" y="24"/>
                    <a:pt x="70" y="38"/>
                  </a:cubicBezTo>
                  <a:cubicBezTo>
                    <a:pt x="82" y="46"/>
                    <a:pt x="82" y="58"/>
                    <a:pt x="83" y="71"/>
                  </a:cubicBezTo>
                  <a:cubicBezTo>
                    <a:pt x="84" y="97"/>
                    <a:pt x="92" y="122"/>
                    <a:pt x="105" y="145"/>
                  </a:cubicBezTo>
                  <a:cubicBezTo>
                    <a:pt x="99" y="153"/>
                    <a:pt x="91" y="157"/>
                    <a:pt x="81" y="15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5" name="Freeform 102">
              <a:extLst>
                <a:ext uri="{FF2B5EF4-FFF2-40B4-BE49-F238E27FC236}">
                  <a16:creationId xmlns:a16="http://schemas.microsoft.com/office/drawing/2014/main" id="{7D584EA4-F3B0-6F8C-D55B-A6B377991174}"/>
                </a:ext>
              </a:extLst>
            </p:cNvPr>
            <p:cNvSpPr/>
            <p:nvPr/>
          </p:nvSpPr>
          <p:spPr bwMode="auto">
            <a:xfrm>
              <a:off x="1971675" y="354013"/>
              <a:ext cx="282575" cy="196850"/>
            </a:xfrm>
            <a:custGeom>
              <a:avLst/>
              <a:gdLst>
                <a:gd name="T0" fmla="*/ 65 w 151"/>
                <a:gd name="T1" fmla="*/ 3 h 105"/>
                <a:gd name="T2" fmla="*/ 83 w 151"/>
                <a:gd name="T3" fmla="*/ 16 h 105"/>
                <a:gd name="T4" fmla="*/ 148 w 151"/>
                <a:gd name="T5" fmla="*/ 77 h 105"/>
                <a:gd name="T6" fmla="*/ 151 w 151"/>
                <a:gd name="T7" fmla="*/ 77 h 105"/>
                <a:gd name="T8" fmla="*/ 136 w 151"/>
                <a:gd name="T9" fmla="*/ 105 h 105"/>
                <a:gd name="T10" fmla="*/ 124 w 151"/>
                <a:gd name="T11" fmla="*/ 94 h 105"/>
                <a:gd name="T12" fmla="*/ 45 w 151"/>
                <a:gd name="T13" fmla="*/ 76 h 105"/>
                <a:gd name="T14" fmla="*/ 35 w 151"/>
                <a:gd name="T15" fmla="*/ 72 h 105"/>
                <a:gd name="T16" fmla="*/ 3 w 151"/>
                <a:gd name="T17" fmla="*/ 16 h 105"/>
                <a:gd name="T18" fmla="*/ 11 w 151"/>
                <a:gd name="T19" fmla="*/ 3 h 105"/>
                <a:gd name="T20" fmla="*/ 65 w 151"/>
                <a:gd name="T21" fmla="*/ 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05">
                  <a:moveTo>
                    <a:pt x="65" y="3"/>
                  </a:moveTo>
                  <a:cubicBezTo>
                    <a:pt x="74" y="4"/>
                    <a:pt x="78" y="10"/>
                    <a:pt x="83" y="16"/>
                  </a:cubicBezTo>
                  <a:cubicBezTo>
                    <a:pt x="100" y="41"/>
                    <a:pt x="122" y="61"/>
                    <a:pt x="148" y="77"/>
                  </a:cubicBezTo>
                  <a:cubicBezTo>
                    <a:pt x="149" y="77"/>
                    <a:pt x="150" y="77"/>
                    <a:pt x="151" y="77"/>
                  </a:cubicBezTo>
                  <a:cubicBezTo>
                    <a:pt x="150" y="89"/>
                    <a:pt x="144" y="97"/>
                    <a:pt x="136" y="105"/>
                  </a:cubicBezTo>
                  <a:cubicBezTo>
                    <a:pt x="136" y="97"/>
                    <a:pt x="128" y="97"/>
                    <a:pt x="124" y="94"/>
                  </a:cubicBezTo>
                  <a:cubicBezTo>
                    <a:pt x="99" y="81"/>
                    <a:pt x="72" y="77"/>
                    <a:pt x="45" y="76"/>
                  </a:cubicBezTo>
                  <a:cubicBezTo>
                    <a:pt x="41" y="76"/>
                    <a:pt x="37" y="75"/>
                    <a:pt x="35" y="72"/>
                  </a:cubicBezTo>
                  <a:cubicBezTo>
                    <a:pt x="22" y="55"/>
                    <a:pt x="11" y="36"/>
                    <a:pt x="3" y="16"/>
                  </a:cubicBezTo>
                  <a:cubicBezTo>
                    <a:pt x="0" y="8"/>
                    <a:pt x="3" y="4"/>
                    <a:pt x="11" y="3"/>
                  </a:cubicBezTo>
                  <a:cubicBezTo>
                    <a:pt x="29" y="0"/>
                    <a:pt x="47" y="1"/>
                    <a:pt x="65" y="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6" name="Freeform 103">
              <a:extLst>
                <a:ext uri="{FF2B5EF4-FFF2-40B4-BE49-F238E27FC236}">
                  <a16:creationId xmlns:a16="http://schemas.microsoft.com/office/drawing/2014/main" id="{349C626E-9E63-A061-7CF3-6CDCA6C4881E}"/>
                </a:ext>
              </a:extLst>
            </p:cNvPr>
            <p:cNvSpPr/>
            <p:nvPr/>
          </p:nvSpPr>
          <p:spPr bwMode="auto">
            <a:xfrm>
              <a:off x="1966913" y="823913"/>
              <a:ext cx="288925" cy="176213"/>
            </a:xfrm>
            <a:custGeom>
              <a:avLst/>
              <a:gdLst>
                <a:gd name="T0" fmla="*/ 154 w 154"/>
                <a:gd name="T1" fmla="*/ 18 h 94"/>
                <a:gd name="T2" fmla="*/ 85 w 154"/>
                <a:gd name="T3" fmla="*/ 85 h 94"/>
                <a:gd name="T4" fmla="*/ 71 w 154"/>
                <a:gd name="T5" fmla="*/ 94 h 94"/>
                <a:gd name="T6" fmla="*/ 8 w 154"/>
                <a:gd name="T7" fmla="*/ 83 h 94"/>
                <a:gd name="T8" fmla="*/ 3 w 154"/>
                <a:gd name="T9" fmla="*/ 71 h 94"/>
                <a:gd name="T10" fmla="*/ 33 w 154"/>
                <a:gd name="T11" fmla="*/ 31 h 94"/>
                <a:gd name="T12" fmla="*/ 47 w 154"/>
                <a:gd name="T13" fmla="*/ 28 h 94"/>
                <a:gd name="T14" fmla="*/ 138 w 154"/>
                <a:gd name="T15" fmla="*/ 4 h 94"/>
                <a:gd name="T16" fmla="*/ 143 w 154"/>
                <a:gd name="T17" fmla="*/ 0 h 94"/>
                <a:gd name="T18" fmla="*/ 154 w 154"/>
                <a:gd name="T19" fmla="*/ 1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4" h="94">
                  <a:moveTo>
                    <a:pt x="154" y="18"/>
                  </a:moveTo>
                  <a:cubicBezTo>
                    <a:pt x="125" y="34"/>
                    <a:pt x="102" y="57"/>
                    <a:pt x="85" y="85"/>
                  </a:cubicBezTo>
                  <a:cubicBezTo>
                    <a:pt x="81" y="92"/>
                    <a:pt x="76" y="92"/>
                    <a:pt x="71" y="94"/>
                  </a:cubicBezTo>
                  <a:cubicBezTo>
                    <a:pt x="49" y="93"/>
                    <a:pt x="28" y="90"/>
                    <a:pt x="8" y="83"/>
                  </a:cubicBezTo>
                  <a:cubicBezTo>
                    <a:pt x="1" y="81"/>
                    <a:pt x="0" y="78"/>
                    <a:pt x="3" y="71"/>
                  </a:cubicBezTo>
                  <a:cubicBezTo>
                    <a:pt x="12" y="57"/>
                    <a:pt x="22" y="43"/>
                    <a:pt x="33" y="31"/>
                  </a:cubicBezTo>
                  <a:cubicBezTo>
                    <a:pt x="37" y="27"/>
                    <a:pt x="42" y="28"/>
                    <a:pt x="47" y="28"/>
                  </a:cubicBezTo>
                  <a:cubicBezTo>
                    <a:pt x="80" y="29"/>
                    <a:pt x="110" y="19"/>
                    <a:pt x="138" y="4"/>
                  </a:cubicBezTo>
                  <a:cubicBezTo>
                    <a:pt x="140" y="3"/>
                    <a:pt x="142" y="1"/>
                    <a:pt x="143" y="0"/>
                  </a:cubicBezTo>
                  <a:cubicBezTo>
                    <a:pt x="151" y="4"/>
                    <a:pt x="154" y="10"/>
                    <a:pt x="154" y="18"/>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7" name="Freeform 104">
              <a:extLst>
                <a:ext uri="{FF2B5EF4-FFF2-40B4-BE49-F238E27FC236}">
                  <a16:creationId xmlns:a16="http://schemas.microsoft.com/office/drawing/2014/main" id="{4D9F74C4-E4FF-6558-1213-58D8D53EB6E4}"/>
                </a:ext>
              </a:extLst>
            </p:cNvPr>
            <p:cNvSpPr/>
            <p:nvPr/>
          </p:nvSpPr>
          <p:spPr bwMode="auto">
            <a:xfrm>
              <a:off x="2668588" y="166688"/>
              <a:ext cx="219075" cy="285750"/>
            </a:xfrm>
            <a:custGeom>
              <a:avLst/>
              <a:gdLst>
                <a:gd name="T0" fmla="*/ 114 w 117"/>
                <a:gd name="T1" fmla="*/ 63 h 152"/>
                <a:gd name="T2" fmla="*/ 92 w 117"/>
                <a:gd name="T3" fmla="*/ 76 h 152"/>
                <a:gd name="T4" fmla="*/ 39 w 117"/>
                <a:gd name="T5" fmla="*/ 115 h 152"/>
                <a:gd name="T6" fmla="*/ 24 w 117"/>
                <a:gd name="T7" fmla="*/ 132 h 152"/>
                <a:gd name="T8" fmla="*/ 30 w 117"/>
                <a:gd name="T9" fmla="*/ 150 h 152"/>
                <a:gd name="T10" fmla="*/ 27 w 117"/>
                <a:gd name="T11" fmla="*/ 151 h 152"/>
                <a:gd name="T12" fmla="*/ 0 w 117"/>
                <a:gd name="T13" fmla="*/ 128 h 152"/>
                <a:gd name="T14" fmla="*/ 45 w 117"/>
                <a:gd name="T15" fmla="*/ 39 h 152"/>
                <a:gd name="T16" fmla="*/ 50 w 117"/>
                <a:gd name="T17" fmla="*/ 30 h 152"/>
                <a:gd name="T18" fmla="*/ 102 w 117"/>
                <a:gd name="T19" fmla="*/ 4 h 152"/>
                <a:gd name="T20" fmla="*/ 116 w 117"/>
                <a:gd name="T21" fmla="*/ 12 h 152"/>
                <a:gd name="T22" fmla="*/ 114 w 117"/>
                <a:gd name="T23" fmla="*/ 6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7" h="152">
                  <a:moveTo>
                    <a:pt x="114" y="63"/>
                  </a:moveTo>
                  <a:cubicBezTo>
                    <a:pt x="109" y="71"/>
                    <a:pt x="99" y="72"/>
                    <a:pt x="92" y="76"/>
                  </a:cubicBezTo>
                  <a:cubicBezTo>
                    <a:pt x="72" y="87"/>
                    <a:pt x="55" y="99"/>
                    <a:pt x="39" y="115"/>
                  </a:cubicBezTo>
                  <a:cubicBezTo>
                    <a:pt x="34" y="120"/>
                    <a:pt x="29" y="126"/>
                    <a:pt x="24" y="132"/>
                  </a:cubicBezTo>
                  <a:cubicBezTo>
                    <a:pt x="16" y="141"/>
                    <a:pt x="26" y="145"/>
                    <a:pt x="30" y="150"/>
                  </a:cubicBezTo>
                  <a:cubicBezTo>
                    <a:pt x="29" y="151"/>
                    <a:pt x="28" y="152"/>
                    <a:pt x="27" y="151"/>
                  </a:cubicBezTo>
                  <a:cubicBezTo>
                    <a:pt x="18" y="144"/>
                    <a:pt x="7" y="138"/>
                    <a:pt x="0" y="128"/>
                  </a:cubicBezTo>
                  <a:cubicBezTo>
                    <a:pt x="22" y="102"/>
                    <a:pt x="38" y="73"/>
                    <a:pt x="45" y="39"/>
                  </a:cubicBezTo>
                  <a:cubicBezTo>
                    <a:pt x="46" y="35"/>
                    <a:pt x="47" y="33"/>
                    <a:pt x="50" y="30"/>
                  </a:cubicBezTo>
                  <a:cubicBezTo>
                    <a:pt x="66" y="19"/>
                    <a:pt x="84" y="10"/>
                    <a:pt x="102" y="4"/>
                  </a:cubicBezTo>
                  <a:cubicBezTo>
                    <a:pt x="112" y="0"/>
                    <a:pt x="115" y="2"/>
                    <a:pt x="116" y="12"/>
                  </a:cubicBezTo>
                  <a:cubicBezTo>
                    <a:pt x="117" y="29"/>
                    <a:pt x="117" y="46"/>
                    <a:pt x="114" y="6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8" name="Freeform 105">
              <a:extLst>
                <a:ext uri="{FF2B5EF4-FFF2-40B4-BE49-F238E27FC236}">
                  <a16:creationId xmlns:a16="http://schemas.microsoft.com/office/drawing/2014/main" id="{4D4B086C-DEAF-D187-DDAC-4B07F7E6D75B}"/>
                </a:ext>
              </a:extLst>
            </p:cNvPr>
            <p:cNvSpPr/>
            <p:nvPr/>
          </p:nvSpPr>
          <p:spPr bwMode="auto">
            <a:xfrm>
              <a:off x="2417763" y="984250"/>
              <a:ext cx="150812" cy="327025"/>
            </a:xfrm>
            <a:custGeom>
              <a:avLst/>
              <a:gdLst>
                <a:gd name="T0" fmla="*/ 5 w 81"/>
                <a:gd name="T1" fmla="*/ 116 h 174"/>
                <a:gd name="T2" fmla="*/ 17 w 81"/>
                <a:gd name="T3" fmla="*/ 91 h 174"/>
                <a:gd name="T4" fmla="*/ 52 w 81"/>
                <a:gd name="T5" fmla="*/ 3 h 174"/>
                <a:gd name="T6" fmla="*/ 57 w 81"/>
                <a:gd name="T7" fmla="*/ 3 h 174"/>
                <a:gd name="T8" fmla="*/ 65 w 81"/>
                <a:gd name="T9" fmla="*/ 74 h 174"/>
                <a:gd name="T10" fmla="*/ 80 w 81"/>
                <a:gd name="T11" fmla="*/ 107 h 174"/>
                <a:gd name="T12" fmla="*/ 81 w 81"/>
                <a:gd name="T13" fmla="*/ 116 h 174"/>
                <a:gd name="T14" fmla="*/ 46 w 81"/>
                <a:gd name="T15" fmla="*/ 167 h 174"/>
                <a:gd name="T16" fmla="*/ 31 w 81"/>
                <a:gd name="T17" fmla="*/ 167 h 174"/>
                <a:gd name="T18" fmla="*/ 5 w 81"/>
                <a:gd name="T19"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74">
                  <a:moveTo>
                    <a:pt x="5" y="116"/>
                  </a:moveTo>
                  <a:cubicBezTo>
                    <a:pt x="0" y="103"/>
                    <a:pt x="12" y="98"/>
                    <a:pt x="17" y="91"/>
                  </a:cubicBezTo>
                  <a:cubicBezTo>
                    <a:pt x="37" y="64"/>
                    <a:pt x="48" y="35"/>
                    <a:pt x="52" y="3"/>
                  </a:cubicBezTo>
                  <a:cubicBezTo>
                    <a:pt x="54" y="0"/>
                    <a:pt x="56" y="0"/>
                    <a:pt x="57" y="3"/>
                  </a:cubicBezTo>
                  <a:cubicBezTo>
                    <a:pt x="56" y="27"/>
                    <a:pt x="58" y="51"/>
                    <a:pt x="65" y="74"/>
                  </a:cubicBezTo>
                  <a:cubicBezTo>
                    <a:pt x="69" y="85"/>
                    <a:pt x="74" y="96"/>
                    <a:pt x="80" y="107"/>
                  </a:cubicBezTo>
                  <a:cubicBezTo>
                    <a:pt x="81" y="110"/>
                    <a:pt x="81" y="113"/>
                    <a:pt x="81" y="116"/>
                  </a:cubicBezTo>
                  <a:cubicBezTo>
                    <a:pt x="71" y="134"/>
                    <a:pt x="60" y="152"/>
                    <a:pt x="46" y="167"/>
                  </a:cubicBezTo>
                  <a:cubicBezTo>
                    <a:pt x="40" y="174"/>
                    <a:pt x="36" y="173"/>
                    <a:pt x="31" y="167"/>
                  </a:cubicBezTo>
                  <a:cubicBezTo>
                    <a:pt x="20" y="151"/>
                    <a:pt x="11" y="134"/>
                    <a:pt x="5" y="11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9" name="Freeform 106">
              <a:extLst>
                <a:ext uri="{FF2B5EF4-FFF2-40B4-BE49-F238E27FC236}">
                  <a16:creationId xmlns:a16="http://schemas.microsoft.com/office/drawing/2014/main" id="{2B4DFFA2-2987-B698-8E99-B03CC4C7CF90}"/>
                </a:ext>
              </a:extLst>
            </p:cNvPr>
            <p:cNvSpPr/>
            <p:nvPr/>
          </p:nvSpPr>
          <p:spPr bwMode="auto">
            <a:xfrm>
              <a:off x="2490788" y="68263"/>
              <a:ext cx="134937" cy="304800"/>
            </a:xfrm>
            <a:custGeom>
              <a:avLst/>
              <a:gdLst>
                <a:gd name="T0" fmla="*/ 14 w 72"/>
                <a:gd name="T1" fmla="*/ 157 h 162"/>
                <a:gd name="T2" fmla="*/ 12 w 72"/>
                <a:gd name="T3" fmla="*/ 91 h 162"/>
                <a:gd name="T4" fmla="*/ 2 w 72"/>
                <a:gd name="T5" fmla="*/ 63 h 162"/>
                <a:gd name="T6" fmla="*/ 3 w 72"/>
                <a:gd name="T7" fmla="*/ 53 h 162"/>
                <a:gd name="T8" fmla="*/ 31 w 72"/>
                <a:gd name="T9" fmla="*/ 6 h 162"/>
                <a:gd name="T10" fmla="*/ 45 w 72"/>
                <a:gd name="T11" fmla="*/ 7 h 162"/>
                <a:gd name="T12" fmla="*/ 70 w 72"/>
                <a:gd name="T13" fmla="*/ 47 h 162"/>
                <a:gd name="T14" fmla="*/ 67 w 72"/>
                <a:gd name="T15" fmla="*/ 61 h 162"/>
                <a:gd name="T16" fmla="*/ 31 w 72"/>
                <a:gd name="T17" fmla="*/ 159 h 162"/>
                <a:gd name="T18" fmla="*/ 14 w 72"/>
                <a:gd name="T19" fmla="*/ 15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62">
                  <a:moveTo>
                    <a:pt x="14" y="157"/>
                  </a:moveTo>
                  <a:cubicBezTo>
                    <a:pt x="20" y="135"/>
                    <a:pt x="17" y="113"/>
                    <a:pt x="12" y="91"/>
                  </a:cubicBezTo>
                  <a:cubicBezTo>
                    <a:pt x="9" y="81"/>
                    <a:pt x="7" y="72"/>
                    <a:pt x="2" y="63"/>
                  </a:cubicBezTo>
                  <a:cubicBezTo>
                    <a:pt x="0" y="59"/>
                    <a:pt x="3" y="56"/>
                    <a:pt x="3" y="53"/>
                  </a:cubicBezTo>
                  <a:cubicBezTo>
                    <a:pt x="10" y="36"/>
                    <a:pt x="19" y="21"/>
                    <a:pt x="31" y="6"/>
                  </a:cubicBezTo>
                  <a:cubicBezTo>
                    <a:pt x="36" y="0"/>
                    <a:pt x="40" y="1"/>
                    <a:pt x="45" y="7"/>
                  </a:cubicBezTo>
                  <a:cubicBezTo>
                    <a:pt x="54" y="19"/>
                    <a:pt x="63" y="32"/>
                    <a:pt x="70" y="47"/>
                  </a:cubicBezTo>
                  <a:cubicBezTo>
                    <a:pt x="72" y="52"/>
                    <a:pt x="71" y="57"/>
                    <a:pt x="67" y="61"/>
                  </a:cubicBezTo>
                  <a:cubicBezTo>
                    <a:pt x="46" y="90"/>
                    <a:pt x="35" y="123"/>
                    <a:pt x="31" y="159"/>
                  </a:cubicBezTo>
                  <a:cubicBezTo>
                    <a:pt x="25" y="162"/>
                    <a:pt x="20" y="161"/>
                    <a:pt x="14" y="15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0" name="Freeform 107">
              <a:extLst>
                <a:ext uri="{FF2B5EF4-FFF2-40B4-BE49-F238E27FC236}">
                  <a16:creationId xmlns:a16="http://schemas.microsoft.com/office/drawing/2014/main" id="{9704B3FD-4D24-C875-BC9D-B3FEF7AD3C2F}"/>
                </a:ext>
              </a:extLst>
            </p:cNvPr>
            <p:cNvSpPr/>
            <p:nvPr/>
          </p:nvSpPr>
          <p:spPr bwMode="auto">
            <a:xfrm>
              <a:off x="1890713" y="623888"/>
              <a:ext cx="315912" cy="131763"/>
            </a:xfrm>
            <a:custGeom>
              <a:avLst/>
              <a:gdLst>
                <a:gd name="T0" fmla="*/ 165 w 169"/>
                <a:gd name="T1" fmla="*/ 36 h 70"/>
                <a:gd name="T2" fmla="*/ 95 w 169"/>
                <a:gd name="T3" fmla="*/ 51 h 70"/>
                <a:gd name="T4" fmla="*/ 66 w 169"/>
                <a:gd name="T5" fmla="*/ 67 h 70"/>
                <a:gd name="T6" fmla="*/ 56 w 169"/>
                <a:gd name="T7" fmla="*/ 69 h 70"/>
                <a:gd name="T8" fmla="*/ 5 w 169"/>
                <a:gd name="T9" fmla="*/ 38 h 70"/>
                <a:gd name="T10" fmla="*/ 6 w 169"/>
                <a:gd name="T11" fmla="*/ 26 h 70"/>
                <a:gd name="T12" fmla="*/ 44 w 169"/>
                <a:gd name="T13" fmla="*/ 2 h 70"/>
                <a:gd name="T14" fmla="*/ 59 w 169"/>
                <a:gd name="T15" fmla="*/ 3 h 70"/>
                <a:gd name="T16" fmla="*/ 148 w 169"/>
                <a:gd name="T17" fmla="*/ 26 h 70"/>
                <a:gd name="T18" fmla="*/ 165 w 169"/>
                <a:gd name="T19" fmla="*/ 23 h 70"/>
                <a:gd name="T20" fmla="*/ 165 w 169"/>
                <a:gd name="T21" fmla="*/ 3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9" h="70">
                  <a:moveTo>
                    <a:pt x="165" y="36"/>
                  </a:moveTo>
                  <a:cubicBezTo>
                    <a:pt x="140" y="35"/>
                    <a:pt x="117" y="41"/>
                    <a:pt x="95" y="51"/>
                  </a:cubicBezTo>
                  <a:cubicBezTo>
                    <a:pt x="85" y="56"/>
                    <a:pt x="74" y="60"/>
                    <a:pt x="66" y="67"/>
                  </a:cubicBezTo>
                  <a:cubicBezTo>
                    <a:pt x="62" y="70"/>
                    <a:pt x="59" y="70"/>
                    <a:pt x="56" y="69"/>
                  </a:cubicBezTo>
                  <a:cubicBezTo>
                    <a:pt x="38" y="61"/>
                    <a:pt x="21" y="51"/>
                    <a:pt x="5" y="38"/>
                  </a:cubicBezTo>
                  <a:cubicBezTo>
                    <a:pt x="0" y="34"/>
                    <a:pt x="1" y="30"/>
                    <a:pt x="6" y="26"/>
                  </a:cubicBezTo>
                  <a:cubicBezTo>
                    <a:pt x="17" y="16"/>
                    <a:pt x="30" y="8"/>
                    <a:pt x="44" y="2"/>
                  </a:cubicBezTo>
                  <a:cubicBezTo>
                    <a:pt x="49" y="0"/>
                    <a:pt x="54" y="0"/>
                    <a:pt x="59" y="3"/>
                  </a:cubicBezTo>
                  <a:cubicBezTo>
                    <a:pt x="87" y="18"/>
                    <a:pt x="117" y="25"/>
                    <a:pt x="148" y="26"/>
                  </a:cubicBezTo>
                  <a:cubicBezTo>
                    <a:pt x="154" y="26"/>
                    <a:pt x="160" y="26"/>
                    <a:pt x="165" y="23"/>
                  </a:cubicBezTo>
                  <a:cubicBezTo>
                    <a:pt x="169" y="27"/>
                    <a:pt x="169" y="32"/>
                    <a:pt x="165" y="36"/>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1" name="Freeform 108">
              <a:extLst>
                <a:ext uri="{FF2B5EF4-FFF2-40B4-BE49-F238E27FC236}">
                  <a16:creationId xmlns:a16="http://schemas.microsoft.com/office/drawing/2014/main" id="{7D843D0B-E2E2-5723-3C5C-EDD3AE530463}"/>
                </a:ext>
              </a:extLst>
            </p:cNvPr>
            <p:cNvSpPr/>
            <p:nvPr/>
          </p:nvSpPr>
          <p:spPr bwMode="auto">
            <a:xfrm>
              <a:off x="2632075" y="947738"/>
              <a:ext cx="192087" cy="284163"/>
            </a:xfrm>
            <a:custGeom>
              <a:avLst/>
              <a:gdLst>
                <a:gd name="T0" fmla="*/ 15 w 102"/>
                <a:gd name="T1" fmla="*/ 2 h 151"/>
                <a:gd name="T2" fmla="*/ 16 w 102"/>
                <a:gd name="T3" fmla="*/ 10 h 151"/>
                <a:gd name="T4" fmla="*/ 51 w 102"/>
                <a:gd name="T5" fmla="*/ 53 h 151"/>
                <a:gd name="T6" fmla="*/ 97 w 102"/>
                <a:gd name="T7" fmla="*/ 82 h 151"/>
                <a:gd name="T8" fmla="*/ 101 w 102"/>
                <a:gd name="T9" fmla="*/ 89 h 151"/>
                <a:gd name="T10" fmla="*/ 97 w 102"/>
                <a:gd name="T11" fmla="*/ 142 h 151"/>
                <a:gd name="T12" fmla="*/ 86 w 102"/>
                <a:gd name="T13" fmla="*/ 149 h 151"/>
                <a:gd name="T14" fmla="*/ 48 w 102"/>
                <a:gd name="T15" fmla="*/ 127 h 151"/>
                <a:gd name="T16" fmla="*/ 42 w 102"/>
                <a:gd name="T17" fmla="*/ 98 h 151"/>
                <a:gd name="T18" fmla="*/ 3 w 102"/>
                <a:gd name="T19" fmla="*/ 14 h 151"/>
                <a:gd name="T20" fmla="*/ 0 w 102"/>
                <a:gd name="T21" fmla="*/ 9 h 151"/>
                <a:gd name="T22" fmla="*/ 15 w 102"/>
                <a:gd name="T23" fmla="*/ 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51">
                  <a:moveTo>
                    <a:pt x="15" y="2"/>
                  </a:moveTo>
                  <a:cubicBezTo>
                    <a:pt x="12" y="5"/>
                    <a:pt x="14" y="8"/>
                    <a:pt x="16" y="10"/>
                  </a:cubicBezTo>
                  <a:cubicBezTo>
                    <a:pt x="26" y="26"/>
                    <a:pt x="37" y="40"/>
                    <a:pt x="51" y="53"/>
                  </a:cubicBezTo>
                  <a:cubicBezTo>
                    <a:pt x="65" y="65"/>
                    <a:pt x="80" y="75"/>
                    <a:pt x="97" y="82"/>
                  </a:cubicBezTo>
                  <a:cubicBezTo>
                    <a:pt x="100" y="83"/>
                    <a:pt x="101" y="86"/>
                    <a:pt x="101" y="89"/>
                  </a:cubicBezTo>
                  <a:cubicBezTo>
                    <a:pt x="102" y="107"/>
                    <a:pt x="101" y="125"/>
                    <a:pt x="97" y="142"/>
                  </a:cubicBezTo>
                  <a:cubicBezTo>
                    <a:pt x="96" y="150"/>
                    <a:pt x="92" y="151"/>
                    <a:pt x="86" y="149"/>
                  </a:cubicBezTo>
                  <a:cubicBezTo>
                    <a:pt x="72" y="143"/>
                    <a:pt x="60" y="135"/>
                    <a:pt x="48" y="127"/>
                  </a:cubicBezTo>
                  <a:cubicBezTo>
                    <a:pt x="43" y="118"/>
                    <a:pt x="44" y="107"/>
                    <a:pt x="42" y="98"/>
                  </a:cubicBezTo>
                  <a:cubicBezTo>
                    <a:pt x="36" y="66"/>
                    <a:pt x="22" y="39"/>
                    <a:pt x="3" y="14"/>
                  </a:cubicBezTo>
                  <a:cubicBezTo>
                    <a:pt x="2" y="12"/>
                    <a:pt x="1" y="10"/>
                    <a:pt x="0" y="9"/>
                  </a:cubicBezTo>
                  <a:cubicBezTo>
                    <a:pt x="3" y="3"/>
                    <a:pt x="8" y="0"/>
                    <a:pt x="15" y="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2" name="Freeform 109">
              <a:extLst>
                <a:ext uri="{FF2B5EF4-FFF2-40B4-BE49-F238E27FC236}">
                  <a16:creationId xmlns:a16="http://schemas.microsoft.com/office/drawing/2014/main" id="{47C2D162-4F2C-C166-010D-A89116C1DBF2}"/>
                </a:ext>
              </a:extLst>
            </p:cNvPr>
            <p:cNvSpPr/>
            <p:nvPr/>
          </p:nvSpPr>
          <p:spPr bwMode="auto">
            <a:xfrm>
              <a:off x="2185988" y="946150"/>
              <a:ext cx="190500" cy="263525"/>
            </a:xfrm>
            <a:custGeom>
              <a:avLst/>
              <a:gdLst>
                <a:gd name="T0" fmla="*/ 3 w 101"/>
                <a:gd name="T1" fmla="*/ 82 h 140"/>
                <a:gd name="T2" fmla="*/ 7 w 101"/>
                <a:gd name="T3" fmla="*/ 77 h 140"/>
                <a:gd name="T4" fmla="*/ 73 w 101"/>
                <a:gd name="T5" fmla="*/ 31 h 140"/>
                <a:gd name="T6" fmla="*/ 91 w 101"/>
                <a:gd name="T7" fmla="*/ 7 h 140"/>
                <a:gd name="T8" fmla="*/ 91 w 101"/>
                <a:gd name="T9" fmla="*/ 2 h 140"/>
                <a:gd name="T10" fmla="*/ 101 w 101"/>
                <a:gd name="T11" fmla="*/ 7 h 140"/>
                <a:gd name="T12" fmla="*/ 65 w 101"/>
                <a:gd name="T13" fmla="*/ 94 h 140"/>
                <a:gd name="T14" fmla="*/ 59 w 101"/>
                <a:gd name="T15" fmla="*/ 115 h 140"/>
                <a:gd name="T16" fmla="*/ 15 w 101"/>
                <a:gd name="T17" fmla="*/ 137 h 140"/>
                <a:gd name="T18" fmla="*/ 2 w 101"/>
                <a:gd name="T19" fmla="*/ 128 h 140"/>
                <a:gd name="T20" fmla="*/ 3 w 101"/>
                <a:gd name="T21" fmla="*/ 8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140">
                  <a:moveTo>
                    <a:pt x="3" y="82"/>
                  </a:moveTo>
                  <a:cubicBezTo>
                    <a:pt x="4" y="80"/>
                    <a:pt x="4" y="78"/>
                    <a:pt x="7" y="77"/>
                  </a:cubicBezTo>
                  <a:cubicBezTo>
                    <a:pt x="33" y="67"/>
                    <a:pt x="54" y="50"/>
                    <a:pt x="73" y="31"/>
                  </a:cubicBezTo>
                  <a:cubicBezTo>
                    <a:pt x="79" y="23"/>
                    <a:pt x="85" y="15"/>
                    <a:pt x="91" y="7"/>
                  </a:cubicBezTo>
                  <a:cubicBezTo>
                    <a:pt x="93" y="5"/>
                    <a:pt x="92" y="3"/>
                    <a:pt x="91" y="2"/>
                  </a:cubicBezTo>
                  <a:cubicBezTo>
                    <a:pt x="96" y="0"/>
                    <a:pt x="99" y="2"/>
                    <a:pt x="101" y="7"/>
                  </a:cubicBezTo>
                  <a:cubicBezTo>
                    <a:pt x="82" y="33"/>
                    <a:pt x="70" y="62"/>
                    <a:pt x="65" y="94"/>
                  </a:cubicBezTo>
                  <a:cubicBezTo>
                    <a:pt x="64" y="101"/>
                    <a:pt x="67" y="110"/>
                    <a:pt x="59" y="115"/>
                  </a:cubicBezTo>
                  <a:cubicBezTo>
                    <a:pt x="45" y="124"/>
                    <a:pt x="30" y="131"/>
                    <a:pt x="15" y="137"/>
                  </a:cubicBezTo>
                  <a:cubicBezTo>
                    <a:pt x="5" y="140"/>
                    <a:pt x="3" y="138"/>
                    <a:pt x="2" y="128"/>
                  </a:cubicBezTo>
                  <a:cubicBezTo>
                    <a:pt x="0" y="113"/>
                    <a:pt x="0" y="98"/>
                    <a:pt x="3" y="82"/>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3" name="Freeform 110">
              <a:extLst>
                <a:ext uri="{FF2B5EF4-FFF2-40B4-BE49-F238E27FC236}">
                  <a16:creationId xmlns:a16="http://schemas.microsoft.com/office/drawing/2014/main" id="{A6267AC7-8130-2F85-048D-339FB28A6444}"/>
                </a:ext>
              </a:extLst>
            </p:cNvPr>
            <p:cNvSpPr/>
            <p:nvPr/>
          </p:nvSpPr>
          <p:spPr bwMode="auto">
            <a:xfrm>
              <a:off x="2751138" y="850900"/>
              <a:ext cx="263525" cy="169863"/>
            </a:xfrm>
            <a:custGeom>
              <a:avLst/>
              <a:gdLst>
                <a:gd name="T0" fmla="*/ 82 w 141"/>
                <a:gd name="T1" fmla="*/ 87 h 91"/>
                <a:gd name="T2" fmla="*/ 70 w 141"/>
                <a:gd name="T3" fmla="*/ 74 h 91"/>
                <a:gd name="T4" fmla="*/ 12 w 141"/>
                <a:gd name="T5" fmla="*/ 11 h 91"/>
                <a:gd name="T6" fmla="*/ 1 w 141"/>
                <a:gd name="T7" fmla="*/ 12 h 91"/>
                <a:gd name="T8" fmla="*/ 11 w 141"/>
                <a:gd name="T9" fmla="*/ 0 h 91"/>
                <a:gd name="T10" fmla="*/ 62 w 141"/>
                <a:gd name="T11" fmla="*/ 24 h 91"/>
                <a:gd name="T12" fmla="*/ 121 w 141"/>
                <a:gd name="T13" fmla="*/ 31 h 91"/>
                <a:gd name="T14" fmla="*/ 129 w 141"/>
                <a:gd name="T15" fmla="*/ 50 h 91"/>
                <a:gd name="T16" fmla="*/ 139 w 141"/>
                <a:gd name="T17" fmla="*/ 79 h 91"/>
                <a:gd name="T18" fmla="*/ 131 w 141"/>
                <a:gd name="T19" fmla="*/ 90 h 91"/>
                <a:gd name="T20" fmla="*/ 82 w 141"/>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1" h="91">
                  <a:moveTo>
                    <a:pt x="82" y="87"/>
                  </a:moveTo>
                  <a:cubicBezTo>
                    <a:pt x="75" y="85"/>
                    <a:pt x="73" y="79"/>
                    <a:pt x="70" y="74"/>
                  </a:cubicBezTo>
                  <a:cubicBezTo>
                    <a:pt x="56" y="48"/>
                    <a:pt x="36" y="28"/>
                    <a:pt x="12" y="11"/>
                  </a:cubicBezTo>
                  <a:cubicBezTo>
                    <a:pt x="7" y="8"/>
                    <a:pt x="4" y="9"/>
                    <a:pt x="1" y="12"/>
                  </a:cubicBezTo>
                  <a:cubicBezTo>
                    <a:pt x="0" y="4"/>
                    <a:pt x="5" y="2"/>
                    <a:pt x="11" y="0"/>
                  </a:cubicBezTo>
                  <a:cubicBezTo>
                    <a:pt x="26" y="12"/>
                    <a:pt x="44" y="19"/>
                    <a:pt x="62" y="24"/>
                  </a:cubicBezTo>
                  <a:cubicBezTo>
                    <a:pt x="81" y="30"/>
                    <a:pt x="101" y="32"/>
                    <a:pt x="121" y="31"/>
                  </a:cubicBezTo>
                  <a:cubicBezTo>
                    <a:pt x="121" y="39"/>
                    <a:pt x="125" y="45"/>
                    <a:pt x="129" y="50"/>
                  </a:cubicBezTo>
                  <a:cubicBezTo>
                    <a:pt x="132" y="60"/>
                    <a:pt x="136" y="70"/>
                    <a:pt x="139" y="79"/>
                  </a:cubicBezTo>
                  <a:cubicBezTo>
                    <a:pt x="141" y="86"/>
                    <a:pt x="138" y="90"/>
                    <a:pt x="131" y="90"/>
                  </a:cubicBezTo>
                  <a:cubicBezTo>
                    <a:pt x="114" y="91"/>
                    <a:pt x="98" y="91"/>
                    <a:pt x="82" y="8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4" name="Freeform 111">
              <a:extLst>
                <a:ext uri="{FF2B5EF4-FFF2-40B4-BE49-F238E27FC236}">
                  <a16:creationId xmlns:a16="http://schemas.microsoft.com/office/drawing/2014/main" id="{863E97A8-0D97-8F78-3CB4-775583217C40}"/>
                </a:ext>
              </a:extLst>
            </p:cNvPr>
            <p:cNvSpPr/>
            <p:nvPr/>
          </p:nvSpPr>
          <p:spPr bwMode="auto">
            <a:xfrm>
              <a:off x="2813050" y="666750"/>
              <a:ext cx="304800" cy="115888"/>
            </a:xfrm>
            <a:custGeom>
              <a:avLst/>
              <a:gdLst>
                <a:gd name="T0" fmla="*/ 107 w 163"/>
                <a:gd name="T1" fmla="*/ 62 h 62"/>
                <a:gd name="T2" fmla="*/ 95 w 163"/>
                <a:gd name="T3" fmla="*/ 60 h 62"/>
                <a:gd name="T4" fmla="*/ 4 w 163"/>
                <a:gd name="T5" fmla="*/ 30 h 62"/>
                <a:gd name="T6" fmla="*/ 5 w 163"/>
                <a:gd name="T7" fmla="*/ 18 h 62"/>
                <a:gd name="T8" fmla="*/ 109 w 163"/>
                <a:gd name="T9" fmla="*/ 6 h 62"/>
                <a:gd name="T10" fmla="*/ 127 w 163"/>
                <a:gd name="T11" fmla="*/ 0 h 62"/>
                <a:gd name="T12" fmla="*/ 156 w 163"/>
                <a:gd name="T13" fmla="*/ 24 h 62"/>
                <a:gd name="T14" fmla="*/ 154 w 163"/>
                <a:gd name="T15" fmla="*/ 40 h 62"/>
                <a:gd name="T16" fmla="*/ 107 w 163"/>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62">
                  <a:moveTo>
                    <a:pt x="107" y="62"/>
                  </a:moveTo>
                  <a:cubicBezTo>
                    <a:pt x="103" y="62"/>
                    <a:pt x="99" y="62"/>
                    <a:pt x="95" y="60"/>
                  </a:cubicBezTo>
                  <a:cubicBezTo>
                    <a:pt x="68" y="40"/>
                    <a:pt x="37" y="31"/>
                    <a:pt x="4" y="30"/>
                  </a:cubicBezTo>
                  <a:cubicBezTo>
                    <a:pt x="0" y="26"/>
                    <a:pt x="1" y="22"/>
                    <a:pt x="5" y="18"/>
                  </a:cubicBezTo>
                  <a:cubicBezTo>
                    <a:pt x="41" y="25"/>
                    <a:pt x="75" y="20"/>
                    <a:pt x="109" y="6"/>
                  </a:cubicBezTo>
                  <a:cubicBezTo>
                    <a:pt x="115" y="4"/>
                    <a:pt x="121" y="2"/>
                    <a:pt x="127" y="0"/>
                  </a:cubicBezTo>
                  <a:cubicBezTo>
                    <a:pt x="137" y="7"/>
                    <a:pt x="147" y="14"/>
                    <a:pt x="156" y="24"/>
                  </a:cubicBezTo>
                  <a:cubicBezTo>
                    <a:pt x="163" y="31"/>
                    <a:pt x="163" y="34"/>
                    <a:pt x="154" y="40"/>
                  </a:cubicBezTo>
                  <a:cubicBezTo>
                    <a:pt x="139" y="49"/>
                    <a:pt x="124" y="56"/>
                    <a:pt x="107" y="6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5" name="Freeform 112">
              <a:extLst>
                <a:ext uri="{FF2B5EF4-FFF2-40B4-BE49-F238E27FC236}">
                  <a16:creationId xmlns:a16="http://schemas.microsoft.com/office/drawing/2014/main" id="{E3108270-B01F-D6B0-DF39-B346EE012442}"/>
                </a:ext>
              </a:extLst>
            </p:cNvPr>
            <p:cNvSpPr/>
            <p:nvPr/>
          </p:nvSpPr>
          <p:spPr bwMode="auto">
            <a:xfrm>
              <a:off x="2200275" y="363538"/>
              <a:ext cx="623887" cy="625475"/>
            </a:xfrm>
            <a:custGeom>
              <a:avLst/>
              <a:gdLst>
                <a:gd name="T0" fmla="*/ 332 w 333"/>
                <a:gd name="T1" fmla="*/ 179 h 333"/>
                <a:gd name="T2" fmla="*/ 331 w 333"/>
                <a:gd name="T3" fmla="*/ 191 h 333"/>
                <a:gd name="T4" fmla="*/ 305 w 333"/>
                <a:gd name="T5" fmla="*/ 259 h 333"/>
                <a:gd name="T6" fmla="*/ 295 w 333"/>
                <a:gd name="T7" fmla="*/ 271 h 333"/>
                <a:gd name="T8" fmla="*/ 246 w 333"/>
                <a:gd name="T9" fmla="*/ 313 h 333"/>
                <a:gd name="T10" fmla="*/ 231 w 333"/>
                <a:gd name="T11" fmla="*/ 320 h 333"/>
                <a:gd name="T12" fmla="*/ 173 w 333"/>
                <a:gd name="T13" fmla="*/ 333 h 333"/>
                <a:gd name="T14" fmla="*/ 168 w 333"/>
                <a:gd name="T15" fmla="*/ 333 h 333"/>
                <a:gd name="T16" fmla="*/ 94 w 333"/>
                <a:gd name="T17" fmla="*/ 317 h 333"/>
                <a:gd name="T18" fmla="*/ 84 w 333"/>
                <a:gd name="T19" fmla="*/ 312 h 333"/>
                <a:gd name="T20" fmla="*/ 30 w 333"/>
                <a:gd name="T21" fmla="*/ 263 h 333"/>
                <a:gd name="T22" fmla="*/ 19 w 333"/>
                <a:gd name="T23" fmla="*/ 245 h 333"/>
                <a:gd name="T24" fmla="*/ 0 w 333"/>
                <a:gd name="T25" fmla="*/ 175 h 333"/>
                <a:gd name="T26" fmla="*/ 0 w 333"/>
                <a:gd name="T27" fmla="*/ 162 h 333"/>
                <a:gd name="T28" fmla="*/ 14 w 333"/>
                <a:gd name="T29" fmla="*/ 100 h 333"/>
                <a:gd name="T30" fmla="*/ 29 w 333"/>
                <a:gd name="T31" fmla="*/ 72 h 333"/>
                <a:gd name="T32" fmla="*/ 79 w 333"/>
                <a:gd name="T33" fmla="*/ 25 h 333"/>
                <a:gd name="T34" fmla="*/ 103 w 333"/>
                <a:gd name="T35" fmla="*/ 13 h 333"/>
                <a:gd name="T36" fmla="*/ 169 w 333"/>
                <a:gd name="T37" fmla="*/ 0 h 333"/>
                <a:gd name="T38" fmla="*/ 186 w 333"/>
                <a:gd name="T39" fmla="*/ 2 h 333"/>
                <a:gd name="T40" fmla="*/ 250 w 333"/>
                <a:gd name="T41" fmla="*/ 23 h 333"/>
                <a:gd name="T42" fmla="*/ 280 w 333"/>
                <a:gd name="T43" fmla="*/ 45 h 333"/>
                <a:gd name="T44" fmla="*/ 313 w 333"/>
                <a:gd name="T45" fmla="*/ 88 h 333"/>
                <a:gd name="T46" fmla="*/ 322 w 333"/>
                <a:gd name="T47" fmla="*/ 110 h 333"/>
                <a:gd name="T48" fmla="*/ 332 w 333"/>
                <a:gd name="T49" fmla="*/ 179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3" h="333">
                  <a:moveTo>
                    <a:pt x="332" y="179"/>
                  </a:moveTo>
                  <a:cubicBezTo>
                    <a:pt x="332" y="183"/>
                    <a:pt x="331" y="187"/>
                    <a:pt x="331" y="191"/>
                  </a:cubicBezTo>
                  <a:cubicBezTo>
                    <a:pt x="327" y="215"/>
                    <a:pt x="317" y="238"/>
                    <a:pt x="305" y="259"/>
                  </a:cubicBezTo>
                  <a:cubicBezTo>
                    <a:pt x="301" y="263"/>
                    <a:pt x="297" y="266"/>
                    <a:pt x="295" y="271"/>
                  </a:cubicBezTo>
                  <a:cubicBezTo>
                    <a:pt x="281" y="287"/>
                    <a:pt x="265" y="302"/>
                    <a:pt x="246" y="313"/>
                  </a:cubicBezTo>
                  <a:cubicBezTo>
                    <a:pt x="241" y="315"/>
                    <a:pt x="236" y="317"/>
                    <a:pt x="231" y="320"/>
                  </a:cubicBezTo>
                  <a:cubicBezTo>
                    <a:pt x="213" y="327"/>
                    <a:pt x="193" y="331"/>
                    <a:pt x="173" y="333"/>
                  </a:cubicBezTo>
                  <a:cubicBezTo>
                    <a:pt x="172" y="332"/>
                    <a:pt x="170" y="332"/>
                    <a:pt x="168" y="333"/>
                  </a:cubicBezTo>
                  <a:cubicBezTo>
                    <a:pt x="143" y="333"/>
                    <a:pt x="118" y="327"/>
                    <a:pt x="94" y="317"/>
                  </a:cubicBezTo>
                  <a:cubicBezTo>
                    <a:pt x="91" y="315"/>
                    <a:pt x="87" y="313"/>
                    <a:pt x="84" y="312"/>
                  </a:cubicBezTo>
                  <a:cubicBezTo>
                    <a:pt x="63" y="299"/>
                    <a:pt x="45" y="283"/>
                    <a:pt x="30" y="263"/>
                  </a:cubicBezTo>
                  <a:cubicBezTo>
                    <a:pt x="26" y="257"/>
                    <a:pt x="23" y="251"/>
                    <a:pt x="19" y="245"/>
                  </a:cubicBezTo>
                  <a:cubicBezTo>
                    <a:pt x="8" y="223"/>
                    <a:pt x="2" y="200"/>
                    <a:pt x="0" y="175"/>
                  </a:cubicBezTo>
                  <a:cubicBezTo>
                    <a:pt x="0" y="171"/>
                    <a:pt x="0" y="166"/>
                    <a:pt x="0" y="162"/>
                  </a:cubicBezTo>
                  <a:cubicBezTo>
                    <a:pt x="2" y="141"/>
                    <a:pt x="6" y="120"/>
                    <a:pt x="14" y="100"/>
                  </a:cubicBezTo>
                  <a:cubicBezTo>
                    <a:pt x="19" y="91"/>
                    <a:pt x="24" y="82"/>
                    <a:pt x="29" y="72"/>
                  </a:cubicBezTo>
                  <a:cubicBezTo>
                    <a:pt x="43" y="54"/>
                    <a:pt x="60" y="38"/>
                    <a:pt x="79" y="25"/>
                  </a:cubicBezTo>
                  <a:cubicBezTo>
                    <a:pt x="87" y="21"/>
                    <a:pt x="95" y="17"/>
                    <a:pt x="103" y="13"/>
                  </a:cubicBezTo>
                  <a:cubicBezTo>
                    <a:pt x="125" y="5"/>
                    <a:pt x="147" y="1"/>
                    <a:pt x="169" y="0"/>
                  </a:cubicBezTo>
                  <a:cubicBezTo>
                    <a:pt x="175" y="1"/>
                    <a:pt x="181" y="1"/>
                    <a:pt x="186" y="2"/>
                  </a:cubicBezTo>
                  <a:cubicBezTo>
                    <a:pt x="209" y="5"/>
                    <a:pt x="230" y="12"/>
                    <a:pt x="250" y="23"/>
                  </a:cubicBezTo>
                  <a:cubicBezTo>
                    <a:pt x="261" y="29"/>
                    <a:pt x="270" y="38"/>
                    <a:pt x="280" y="45"/>
                  </a:cubicBezTo>
                  <a:cubicBezTo>
                    <a:pt x="293" y="58"/>
                    <a:pt x="304" y="73"/>
                    <a:pt x="313" y="88"/>
                  </a:cubicBezTo>
                  <a:cubicBezTo>
                    <a:pt x="316" y="96"/>
                    <a:pt x="319" y="103"/>
                    <a:pt x="322" y="110"/>
                  </a:cubicBezTo>
                  <a:cubicBezTo>
                    <a:pt x="330" y="133"/>
                    <a:pt x="333" y="155"/>
                    <a:pt x="332" y="179"/>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6" name="Freeform 113">
              <a:extLst>
                <a:ext uri="{FF2B5EF4-FFF2-40B4-BE49-F238E27FC236}">
                  <a16:creationId xmlns:a16="http://schemas.microsoft.com/office/drawing/2014/main" id="{8077C4F9-06ED-B2D2-4AB1-45EB2FEC1F9D}"/>
                </a:ext>
              </a:extLst>
            </p:cNvPr>
            <p:cNvSpPr/>
            <p:nvPr/>
          </p:nvSpPr>
          <p:spPr bwMode="auto">
            <a:xfrm>
              <a:off x="2263775" y="428625"/>
              <a:ext cx="498475" cy="500063"/>
            </a:xfrm>
            <a:custGeom>
              <a:avLst/>
              <a:gdLst>
                <a:gd name="T0" fmla="*/ 49 w 266"/>
                <a:gd name="T1" fmla="*/ 47 h 266"/>
                <a:gd name="T2" fmla="*/ 218 w 266"/>
                <a:gd name="T3" fmla="*/ 48 h 266"/>
                <a:gd name="T4" fmla="*/ 216 w 266"/>
                <a:gd name="T5" fmla="*/ 217 h 266"/>
                <a:gd name="T6" fmla="*/ 43 w 266"/>
                <a:gd name="T7" fmla="*/ 212 h 266"/>
                <a:gd name="T8" fmla="*/ 49 w 266"/>
                <a:gd name="T9" fmla="*/ 47 h 266"/>
              </a:gdLst>
              <a:ahLst/>
              <a:cxnLst>
                <a:cxn ang="0">
                  <a:pos x="T0" y="T1"/>
                </a:cxn>
                <a:cxn ang="0">
                  <a:pos x="T2" y="T3"/>
                </a:cxn>
                <a:cxn ang="0">
                  <a:pos x="T4" y="T5"/>
                </a:cxn>
                <a:cxn ang="0">
                  <a:pos x="T6" y="T7"/>
                </a:cxn>
                <a:cxn ang="0">
                  <a:pos x="T8" y="T9"/>
                </a:cxn>
              </a:cxnLst>
              <a:rect l="0" t="0" r="r" b="b"/>
              <a:pathLst>
                <a:path w="266" h="266">
                  <a:moveTo>
                    <a:pt x="49" y="47"/>
                  </a:moveTo>
                  <a:cubicBezTo>
                    <a:pt x="92" y="0"/>
                    <a:pt x="172" y="0"/>
                    <a:pt x="218" y="48"/>
                  </a:cubicBezTo>
                  <a:cubicBezTo>
                    <a:pt x="266" y="98"/>
                    <a:pt x="263" y="171"/>
                    <a:pt x="216" y="217"/>
                  </a:cubicBezTo>
                  <a:cubicBezTo>
                    <a:pt x="171" y="263"/>
                    <a:pt x="92" y="266"/>
                    <a:pt x="43" y="212"/>
                  </a:cubicBezTo>
                  <a:cubicBezTo>
                    <a:pt x="3" y="170"/>
                    <a:pt x="0" y="91"/>
                    <a:pt x="49" y="47"/>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841" name="Grupo 840">
            <a:extLst>
              <a:ext uri="{FF2B5EF4-FFF2-40B4-BE49-F238E27FC236}">
                <a16:creationId xmlns:a16="http://schemas.microsoft.com/office/drawing/2014/main" id="{36B0EAB0-29F4-AFD1-D2D2-1BF7CCEC7197}"/>
              </a:ext>
            </a:extLst>
          </p:cNvPr>
          <p:cNvGrpSpPr/>
          <p:nvPr/>
        </p:nvGrpSpPr>
        <p:grpSpPr>
          <a:xfrm>
            <a:off x="6010275" y="44450"/>
            <a:ext cx="3087688" cy="1271588"/>
            <a:chOff x="6010275" y="44450"/>
            <a:chExt cx="3087688" cy="1271588"/>
          </a:xfrm>
        </p:grpSpPr>
        <p:sp>
          <p:nvSpPr>
            <p:cNvPr id="310" name="Freeform 117">
              <a:extLst>
                <a:ext uri="{FF2B5EF4-FFF2-40B4-BE49-F238E27FC236}">
                  <a16:creationId xmlns:a16="http://schemas.microsoft.com/office/drawing/2014/main" id="{9AD56718-609D-39D7-37AE-8396CF6F7F49}"/>
                </a:ext>
              </a:extLst>
            </p:cNvPr>
            <p:cNvSpPr/>
            <p:nvPr/>
          </p:nvSpPr>
          <p:spPr bwMode="auto">
            <a:xfrm>
              <a:off x="6280150" y="904875"/>
              <a:ext cx="225425" cy="355600"/>
            </a:xfrm>
            <a:custGeom>
              <a:avLst/>
              <a:gdLst>
                <a:gd name="T0" fmla="*/ 69 w 120"/>
                <a:gd name="T1" fmla="*/ 151 h 189"/>
                <a:gd name="T2" fmla="*/ 35 w 120"/>
                <a:gd name="T3" fmla="*/ 178 h 189"/>
                <a:gd name="T4" fmla="*/ 19 w 120"/>
                <a:gd name="T5" fmla="*/ 186 h 189"/>
                <a:gd name="T6" fmla="*/ 6 w 120"/>
                <a:gd name="T7" fmla="*/ 180 h 189"/>
                <a:gd name="T8" fmla="*/ 7 w 120"/>
                <a:gd name="T9" fmla="*/ 107 h 189"/>
                <a:gd name="T10" fmla="*/ 6 w 120"/>
                <a:gd name="T11" fmla="*/ 98 h 189"/>
                <a:gd name="T12" fmla="*/ 62 w 120"/>
                <a:gd name="T13" fmla="*/ 4 h 189"/>
                <a:gd name="T14" fmla="*/ 69 w 120"/>
                <a:gd name="T15" fmla="*/ 0 h 189"/>
                <a:gd name="T16" fmla="*/ 76 w 120"/>
                <a:gd name="T17" fmla="*/ 4 h 189"/>
                <a:gd name="T18" fmla="*/ 111 w 120"/>
                <a:gd name="T19" fmla="*/ 27 h 189"/>
                <a:gd name="T20" fmla="*/ 120 w 120"/>
                <a:gd name="T21" fmla="*/ 34 h 189"/>
                <a:gd name="T22" fmla="*/ 91 w 120"/>
                <a:gd name="T23" fmla="*/ 124 h 189"/>
                <a:gd name="T24" fmla="*/ 69 w 120"/>
                <a:gd name="T25" fmla="*/ 151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0" h="189">
                  <a:moveTo>
                    <a:pt x="69" y="151"/>
                  </a:moveTo>
                  <a:cubicBezTo>
                    <a:pt x="58" y="160"/>
                    <a:pt x="48" y="171"/>
                    <a:pt x="35" y="178"/>
                  </a:cubicBezTo>
                  <a:cubicBezTo>
                    <a:pt x="30" y="181"/>
                    <a:pt x="25" y="184"/>
                    <a:pt x="19" y="186"/>
                  </a:cubicBezTo>
                  <a:cubicBezTo>
                    <a:pt x="12" y="189"/>
                    <a:pt x="8" y="187"/>
                    <a:pt x="6" y="180"/>
                  </a:cubicBezTo>
                  <a:cubicBezTo>
                    <a:pt x="0" y="155"/>
                    <a:pt x="3" y="131"/>
                    <a:pt x="7" y="107"/>
                  </a:cubicBezTo>
                  <a:cubicBezTo>
                    <a:pt x="7" y="104"/>
                    <a:pt x="9" y="101"/>
                    <a:pt x="6" y="98"/>
                  </a:cubicBezTo>
                  <a:cubicBezTo>
                    <a:pt x="17" y="62"/>
                    <a:pt x="35" y="31"/>
                    <a:pt x="62" y="4"/>
                  </a:cubicBezTo>
                  <a:cubicBezTo>
                    <a:pt x="64" y="3"/>
                    <a:pt x="66" y="0"/>
                    <a:pt x="69" y="0"/>
                  </a:cubicBezTo>
                  <a:cubicBezTo>
                    <a:pt x="72" y="1"/>
                    <a:pt x="74" y="3"/>
                    <a:pt x="76" y="4"/>
                  </a:cubicBezTo>
                  <a:cubicBezTo>
                    <a:pt x="87" y="13"/>
                    <a:pt x="98" y="21"/>
                    <a:pt x="111" y="27"/>
                  </a:cubicBezTo>
                  <a:cubicBezTo>
                    <a:pt x="115" y="28"/>
                    <a:pt x="118" y="30"/>
                    <a:pt x="120" y="34"/>
                  </a:cubicBezTo>
                  <a:cubicBezTo>
                    <a:pt x="118" y="66"/>
                    <a:pt x="108" y="96"/>
                    <a:pt x="91" y="124"/>
                  </a:cubicBezTo>
                  <a:cubicBezTo>
                    <a:pt x="85" y="133"/>
                    <a:pt x="78" y="143"/>
                    <a:pt x="69" y="15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1" name="Freeform 118">
              <a:extLst>
                <a:ext uri="{FF2B5EF4-FFF2-40B4-BE49-F238E27FC236}">
                  <a16:creationId xmlns:a16="http://schemas.microsoft.com/office/drawing/2014/main" id="{5EDD9C77-FA6B-5A98-00B3-A2F98BAB72DE}"/>
                </a:ext>
              </a:extLst>
            </p:cNvPr>
            <p:cNvSpPr/>
            <p:nvPr/>
          </p:nvSpPr>
          <p:spPr bwMode="auto">
            <a:xfrm>
              <a:off x="6865938" y="387350"/>
              <a:ext cx="344488" cy="214313"/>
            </a:xfrm>
            <a:custGeom>
              <a:avLst/>
              <a:gdLst>
                <a:gd name="T0" fmla="*/ 107 w 184"/>
                <a:gd name="T1" fmla="*/ 0 h 114"/>
                <a:gd name="T2" fmla="*/ 115 w 184"/>
                <a:gd name="T3" fmla="*/ 5 h 114"/>
                <a:gd name="T4" fmla="*/ 171 w 184"/>
                <a:gd name="T5" fmla="*/ 12 h 114"/>
                <a:gd name="T6" fmla="*/ 178 w 184"/>
                <a:gd name="T7" fmla="*/ 29 h 114"/>
                <a:gd name="T8" fmla="*/ 141 w 184"/>
                <a:gd name="T9" fmla="*/ 70 h 114"/>
                <a:gd name="T10" fmla="*/ 135 w 184"/>
                <a:gd name="T11" fmla="*/ 78 h 114"/>
                <a:gd name="T12" fmla="*/ 39 w 184"/>
                <a:gd name="T13" fmla="*/ 113 h 114"/>
                <a:gd name="T14" fmla="*/ 31 w 184"/>
                <a:gd name="T15" fmla="*/ 113 h 114"/>
                <a:gd name="T16" fmla="*/ 26 w 184"/>
                <a:gd name="T17" fmla="*/ 107 h 114"/>
                <a:gd name="T18" fmla="*/ 2 w 184"/>
                <a:gd name="T19" fmla="*/ 59 h 114"/>
                <a:gd name="T20" fmla="*/ 0 w 184"/>
                <a:gd name="T21" fmla="*/ 52 h 114"/>
                <a:gd name="T22" fmla="*/ 10 w 184"/>
                <a:gd name="T23" fmla="*/ 41 h 114"/>
                <a:gd name="T24" fmla="*/ 93 w 184"/>
                <a:gd name="T25" fmla="*/ 6 h 114"/>
                <a:gd name="T26" fmla="*/ 107 w 184"/>
                <a:gd name="T2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4" h="114">
                  <a:moveTo>
                    <a:pt x="107" y="0"/>
                  </a:moveTo>
                  <a:cubicBezTo>
                    <a:pt x="106" y="6"/>
                    <a:pt x="111" y="6"/>
                    <a:pt x="115" y="5"/>
                  </a:cubicBezTo>
                  <a:cubicBezTo>
                    <a:pt x="134" y="5"/>
                    <a:pt x="153" y="6"/>
                    <a:pt x="171" y="12"/>
                  </a:cubicBezTo>
                  <a:cubicBezTo>
                    <a:pt x="183" y="16"/>
                    <a:pt x="184" y="19"/>
                    <a:pt x="178" y="29"/>
                  </a:cubicBezTo>
                  <a:cubicBezTo>
                    <a:pt x="169" y="46"/>
                    <a:pt x="155" y="58"/>
                    <a:pt x="141" y="70"/>
                  </a:cubicBezTo>
                  <a:cubicBezTo>
                    <a:pt x="138" y="72"/>
                    <a:pt x="135" y="74"/>
                    <a:pt x="135" y="78"/>
                  </a:cubicBezTo>
                  <a:cubicBezTo>
                    <a:pt x="106" y="97"/>
                    <a:pt x="74" y="111"/>
                    <a:pt x="39" y="113"/>
                  </a:cubicBezTo>
                  <a:cubicBezTo>
                    <a:pt x="36" y="113"/>
                    <a:pt x="34" y="114"/>
                    <a:pt x="31" y="113"/>
                  </a:cubicBezTo>
                  <a:cubicBezTo>
                    <a:pt x="28" y="112"/>
                    <a:pt x="27" y="110"/>
                    <a:pt x="26" y="107"/>
                  </a:cubicBezTo>
                  <a:cubicBezTo>
                    <a:pt x="21" y="90"/>
                    <a:pt x="13" y="73"/>
                    <a:pt x="2" y="59"/>
                  </a:cubicBezTo>
                  <a:cubicBezTo>
                    <a:pt x="1" y="57"/>
                    <a:pt x="0" y="54"/>
                    <a:pt x="0" y="52"/>
                  </a:cubicBezTo>
                  <a:cubicBezTo>
                    <a:pt x="3" y="47"/>
                    <a:pt x="6" y="44"/>
                    <a:pt x="10" y="41"/>
                  </a:cubicBezTo>
                  <a:cubicBezTo>
                    <a:pt x="36" y="24"/>
                    <a:pt x="63" y="11"/>
                    <a:pt x="93" y="6"/>
                  </a:cubicBezTo>
                  <a:cubicBezTo>
                    <a:pt x="99" y="6"/>
                    <a:pt x="102" y="1"/>
                    <a:pt x="107" y="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2" name="Freeform 119">
              <a:extLst>
                <a:ext uri="{FF2B5EF4-FFF2-40B4-BE49-F238E27FC236}">
                  <a16:creationId xmlns:a16="http://schemas.microsoft.com/office/drawing/2014/main" id="{721CF29D-2373-BD52-2C5A-78C039239A1C}"/>
                </a:ext>
              </a:extLst>
            </p:cNvPr>
            <p:cNvSpPr/>
            <p:nvPr/>
          </p:nvSpPr>
          <p:spPr bwMode="auto">
            <a:xfrm>
              <a:off x="6737350" y="155575"/>
              <a:ext cx="247650" cy="307975"/>
            </a:xfrm>
            <a:custGeom>
              <a:avLst/>
              <a:gdLst>
                <a:gd name="T0" fmla="*/ 53 w 132"/>
                <a:gd name="T1" fmla="*/ 25 h 164"/>
                <a:gd name="T2" fmla="*/ 55 w 132"/>
                <a:gd name="T3" fmla="*/ 37 h 164"/>
                <a:gd name="T4" fmla="*/ 86 w 132"/>
                <a:gd name="T5" fmla="*/ 15 h 164"/>
                <a:gd name="T6" fmla="*/ 118 w 132"/>
                <a:gd name="T7" fmla="*/ 2 h 164"/>
                <a:gd name="T8" fmla="*/ 130 w 132"/>
                <a:gd name="T9" fmla="*/ 12 h 164"/>
                <a:gd name="T10" fmla="*/ 122 w 132"/>
                <a:gd name="T11" fmla="*/ 73 h 164"/>
                <a:gd name="T12" fmla="*/ 123 w 132"/>
                <a:gd name="T13" fmla="*/ 81 h 164"/>
                <a:gd name="T14" fmla="*/ 81 w 132"/>
                <a:gd name="T15" fmla="*/ 146 h 164"/>
                <a:gd name="T16" fmla="*/ 58 w 132"/>
                <a:gd name="T17" fmla="*/ 164 h 164"/>
                <a:gd name="T18" fmla="*/ 44 w 132"/>
                <a:gd name="T19" fmla="*/ 154 h 164"/>
                <a:gd name="T20" fmla="*/ 10 w 132"/>
                <a:gd name="T21" fmla="*/ 132 h 164"/>
                <a:gd name="T22" fmla="*/ 1 w 132"/>
                <a:gd name="T23" fmla="*/ 125 h 164"/>
                <a:gd name="T24" fmla="*/ 4 w 132"/>
                <a:gd name="T25" fmla="*/ 112 h 164"/>
                <a:gd name="T26" fmla="*/ 43 w 132"/>
                <a:gd name="T27" fmla="*/ 48 h 164"/>
                <a:gd name="T28" fmla="*/ 50 w 132"/>
                <a:gd name="T29" fmla="*/ 30 h 164"/>
                <a:gd name="T30" fmla="*/ 53 w 132"/>
                <a:gd name="T31" fmla="*/ 2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164">
                  <a:moveTo>
                    <a:pt x="53" y="25"/>
                  </a:moveTo>
                  <a:cubicBezTo>
                    <a:pt x="53" y="28"/>
                    <a:pt x="54" y="32"/>
                    <a:pt x="55" y="37"/>
                  </a:cubicBezTo>
                  <a:cubicBezTo>
                    <a:pt x="66" y="30"/>
                    <a:pt x="75" y="21"/>
                    <a:pt x="86" y="15"/>
                  </a:cubicBezTo>
                  <a:cubicBezTo>
                    <a:pt x="96" y="10"/>
                    <a:pt x="106" y="4"/>
                    <a:pt x="118" y="2"/>
                  </a:cubicBezTo>
                  <a:cubicBezTo>
                    <a:pt x="127" y="0"/>
                    <a:pt x="130" y="2"/>
                    <a:pt x="130" y="12"/>
                  </a:cubicBezTo>
                  <a:cubicBezTo>
                    <a:pt x="132" y="32"/>
                    <a:pt x="128" y="53"/>
                    <a:pt x="122" y="73"/>
                  </a:cubicBezTo>
                  <a:cubicBezTo>
                    <a:pt x="121" y="75"/>
                    <a:pt x="117" y="79"/>
                    <a:pt x="123" y="81"/>
                  </a:cubicBezTo>
                  <a:cubicBezTo>
                    <a:pt x="111" y="104"/>
                    <a:pt x="100" y="127"/>
                    <a:pt x="81" y="146"/>
                  </a:cubicBezTo>
                  <a:cubicBezTo>
                    <a:pt x="75" y="153"/>
                    <a:pt x="68" y="161"/>
                    <a:pt x="58" y="164"/>
                  </a:cubicBezTo>
                  <a:cubicBezTo>
                    <a:pt x="52" y="163"/>
                    <a:pt x="48" y="158"/>
                    <a:pt x="44" y="154"/>
                  </a:cubicBezTo>
                  <a:cubicBezTo>
                    <a:pt x="34" y="145"/>
                    <a:pt x="22" y="138"/>
                    <a:pt x="10" y="132"/>
                  </a:cubicBezTo>
                  <a:cubicBezTo>
                    <a:pt x="7" y="130"/>
                    <a:pt x="3" y="129"/>
                    <a:pt x="1" y="125"/>
                  </a:cubicBezTo>
                  <a:cubicBezTo>
                    <a:pt x="0" y="121"/>
                    <a:pt x="2" y="116"/>
                    <a:pt x="4" y="112"/>
                  </a:cubicBezTo>
                  <a:cubicBezTo>
                    <a:pt x="13" y="88"/>
                    <a:pt x="26" y="67"/>
                    <a:pt x="43" y="48"/>
                  </a:cubicBezTo>
                  <a:cubicBezTo>
                    <a:pt x="48" y="42"/>
                    <a:pt x="52" y="37"/>
                    <a:pt x="50" y="30"/>
                  </a:cubicBezTo>
                  <a:cubicBezTo>
                    <a:pt x="50" y="28"/>
                    <a:pt x="51" y="26"/>
                    <a:pt x="53" y="2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3" name="Freeform 120">
              <a:extLst>
                <a:ext uri="{FF2B5EF4-FFF2-40B4-BE49-F238E27FC236}">
                  <a16:creationId xmlns:a16="http://schemas.microsoft.com/office/drawing/2014/main" id="{48596B48-CD5F-1EC5-863B-08E927A9FAC2}"/>
                </a:ext>
              </a:extLst>
            </p:cNvPr>
            <p:cNvSpPr/>
            <p:nvPr/>
          </p:nvSpPr>
          <p:spPr bwMode="auto">
            <a:xfrm>
              <a:off x="6275388" y="138113"/>
              <a:ext cx="241300" cy="315913"/>
            </a:xfrm>
            <a:custGeom>
              <a:avLst/>
              <a:gdLst>
                <a:gd name="T0" fmla="*/ 0 w 129"/>
                <a:gd name="T1" fmla="*/ 66 h 168"/>
                <a:gd name="T2" fmla="*/ 5 w 129"/>
                <a:gd name="T3" fmla="*/ 59 h 168"/>
                <a:gd name="T4" fmla="*/ 2 w 129"/>
                <a:gd name="T5" fmla="*/ 17 h 168"/>
                <a:gd name="T6" fmla="*/ 20 w 129"/>
                <a:gd name="T7" fmla="*/ 6 h 168"/>
                <a:gd name="T8" fmla="*/ 68 w 129"/>
                <a:gd name="T9" fmla="*/ 35 h 168"/>
                <a:gd name="T10" fmla="*/ 76 w 129"/>
                <a:gd name="T11" fmla="*/ 38 h 168"/>
                <a:gd name="T12" fmla="*/ 101 w 129"/>
                <a:gd name="T13" fmla="*/ 68 h 168"/>
                <a:gd name="T14" fmla="*/ 128 w 129"/>
                <a:gd name="T15" fmla="*/ 124 h 168"/>
                <a:gd name="T16" fmla="*/ 126 w 129"/>
                <a:gd name="T17" fmla="*/ 134 h 168"/>
                <a:gd name="T18" fmla="*/ 70 w 129"/>
                <a:gd name="T19" fmla="*/ 168 h 168"/>
                <a:gd name="T20" fmla="*/ 54 w 129"/>
                <a:gd name="T21" fmla="*/ 157 h 168"/>
                <a:gd name="T22" fmla="*/ 8 w 129"/>
                <a:gd name="T23" fmla="*/ 78 h 168"/>
                <a:gd name="T24" fmla="*/ 0 w 129"/>
                <a:gd name="T25" fmla="*/ 66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9" h="168">
                  <a:moveTo>
                    <a:pt x="0" y="66"/>
                  </a:moveTo>
                  <a:cubicBezTo>
                    <a:pt x="6" y="66"/>
                    <a:pt x="6" y="63"/>
                    <a:pt x="5" y="59"/>
                  </a:cubicBezTo>
                  <a:cubicBezTo>
                    <a:pt x="1" y="45"/>
                    <a:pt x="1" y="31"/>
                    <a:pt x="2" y="17"/>
                  </a:cubicBezTo>
                  <a:cubicBezTo>
                    <a:pt x="3" y="3"/>
                    <a:pt x="7" y="0"/>
                    <a:pt x="20" y="6"/>
                  </a:cubicBezTo>
                  <a:cubicBezTo>
                    <a:pt x="38" y="13"/>
                    <a:pt x="53" y="23"/>
                    <a:pt x="68" y="35"/>
                  </a:cubicBezTo>
                  <a:cubicBezTo>
                    <a:pt x="70" y="37"/>
                    <a:pt x="72" y="41"/>
                    <a:pt x="76" y="38"/>
                  </a:cubicBezTo>
                  <a:cubicBezTo>
                    <a:pt x="85" y="48"/>
                    <a:pt x="93" y="58"/>
                    <a:pt x="101" y="68"/>
                  </a:cubicBezTo>
                  <a:cubicBezTo>
                    <a:pt x="114" y="85"/>
                    <a:pt x="122" y="104"/>
                    <a:pt x="128" y="124"/>
                  </a:cubicBezTo>
                  <a:cubicBezTo>
                    <a:pt x="129" y="128"/>
                    <a:pt x="129" y="131"/>
                    <a:pt x="126" y="134"/>
                  </a:cubicBezTo>
                  <a:cubicBezTo>
                    <a:pt x="105" y="142"/>
                    <a:pt x="89" y="156"/>
                    <a:pt x="70" y="168"/>
                  </a:cubicBezTo>
                  <a:cubicBezTo>
                    <a:pt x="63" y="167"/>
                    <a:pt x="59" y="162"/>
                    <a:pt x="54" y="157"/>
                  </a:cubicBezTo>
                  <a:cubicBezTo>
                    <a:pt x="33" y="135"/>
                    <a:pt x="17" y="109"/>
                    <a:pt x="8" y="78"/>
                  </a:cubicBezTo>
                  <a:cubicBezTo>
                    <a:pt x="6" y="73"/>
                    <a:pt x="1" y="71"/>
                    <a:pt x="0" y="6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4" name="Freeform 121">
              <a:extLst>
                <a:ext uri="{FF2B5EF4-FFF2-40B4-BE49-F238E27FC236}">
                  <a16:creationId xmlns:a16="http://schemas.microsoft.com/office/drawing/2014/main" id="{8E68DF2C-ED83-0963-0943-286C083540DD}"/>
                </a:ext>
              </a:extLst>
            </p:cNvPr>
            <p:cNvSpPr/>
            <p:nvPr/>
          </p:nvSpPr>
          <p:spPr bwMode="auto">
            <a:xfrm>
              <a:off x="6542088" y="44450"/>
              <a:ext cx="177800" cy="333375"/>
            </a:xfrm>
            <a:custGeom>
              <a:avLst/>
              <a:gdLst>
                <a:gd name="T0" fmla="*/ 5 w 95"/>
                <a:gd name="T1" fmla="*/ 60 h 178"/>
                <a:gd name="T2" fmla="*/ 14 w 95"/>
                <a:gd name="T3" fmla="*/ 58 h 178"/>
                <a:gd name="T4" fmla="*/ 39 w 95"/>
                <a:gd name="T5" fmla="*/ 11 h 178"/>
                <a:gd name="T6" fmla="*/ 58 w 95"/>
                <a:gd name="T7" fmla="*/ 10 h 178"/>
                <a:gd name="T8" fmla="*/ 79 w 95"/>
                <a:gd name="T9" fmla="*/ 50 h 178"/>
                <a:gd name="T10" fmla="*/ 87 w 95"/>
                <a:gd name="T11" fmla="*/ 58 h 178"/>
                <a:gd name="T12" fmla="*/ 93 w 95"/>
                <a:gd name="T13" fmla="*/ 132 h 178"/>
                <a:gd name="T14" fmla="*/ 85 w 95"/>
                <a:gd name="T15" fmla="*/ 171 h 178"/>
                <a:gd name="T16" fmla="*/ 81 w 95"/>
                <a:gd name="T17" fmla="*/ 176 h 178"/>
                <a:gd name="T18" fmla="*/ 69 w 95"/>
                <a:gd name="T19" fmla="*/ 177 h 178"/>
                <a:gd name="T20" fmla="*/ 22 w 95"/>
                <a:gd name="T21" fmla="*/ 176 h 178"/>
                <a:gd name="T22" fmla="*/ 12 w 95"/>
                <a:gd name="T23" fmla="*/ 175 h 178"/>
                <a:gd name="T24" fmla="*/ 7 w 95"/>
                <a:gd name="T25" fmla="*/ 167 h 178"/>
                <a:gd name="T26" fmla="*/ 3 w 95"/>
                <a:gd name="T27" fmla="*/ 91 h 178"/>
                <a:gd name="T28" fmla="*/ 5 w 95"/>
                <a:gd name="T29" fmla="*/ 6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78">
                  <a:moveTo>
                    <a:pt x="5" y="60"/>
                  </a:moveTo>
                  <a:cubicBezTo>
                    <a:pt x="9" y="63"/>
                    <a:pt x="11" y="65"/>
                    <a:pt x="14" y="58"/>
                  </a:cubicBezTo>
                  <a:cubicBezTo>
                    <a:pt x="19" y="41"/>
                    <a:pt x="27" y="25"/>
                    <a:pt x="39" y="11"/>
                  </a:cubicBezTo>
                  <a:cubicBezTo>
                    <a:pt x="47" y="0"/>
                    <a:pt x="50" y="0"/>
                    <a:pt x="58" y="10"/>
                  </a:cubicBezTo>
                  <a:cubicBezTo>
                    <a:pt x="68" y="22"/>
                    <a:pt x="74" y="36"/>
                    <a:pt x="79" y="50"/>
                  </a:cubicBezTo>
                  <a:cubicBezTo>
                    <a:pt x="81" y="54"/>
                    <a:pt x="81" y="58"/>
                    <a:pt x="87" y="58"/>
                  </a:cubicBezTo>
                  <a:cubicBezTo>
                    <a:pt x="90" y="82"/>
                    <a:pt x="95" y="107"/>
                    <a:pt x="93" y="132"/>
                  </a:cubicBezTo>
                  <a:cubicBezTo>
                    <a:pt x="92" y="145"/>
                    <a:pt x="89" y="158"/>
                    <a:pt x="85" y="171"/>
                  </a:cubicBezTo>
                  <a:cubicBezTo>
                    <a:pt x="85" y="173"/>
                    <a:pt x="83" y="175"/>
                    <a:pt x="81" y="176"/>
                  </a:cubicBezTo>
                  <a:cubicBezTo>
                    <a:pt x="77" y="178"/>
                    <a:pt x="73" y="177"/>
                    <a:pt x="69" y="177"/>
                  </a:cubicBezTo>
                  <a:cubicBezTo>
                    <a:pt x="53" y="174"/>
                    <a:pt x="37" y="173"/>
                    <a:pt x="22" y="176"/>
                  </a:cubicBezTo>
                  <a:cubicBezTo>
                    <a:pt x="18" y="176"/>
                    <a:pt x="15" y="176"/>
                    <a:pt x="12" y="175"/>
                  </a:cubicBezTo>
                  <a:cubicBezTo>
                    <a:pt x="9" y="174"/>
                    <a:pt x="8" y="170"/>
                    <a:pt x="7" y="167"/>
                  </a:cubicBezTo>
                  <a:cubicBezTo>
                    <a:pt x="0" y="142"/>
                    <a:pt x="1" y="116"/>
                    <a:pt x="3" y="91"/>
                  </a:cubicBezTo>
                  <a:cubicBezTo>
                    <a:pt x="4" y="81"/>
                    <a:pt x="6" y="71"/>
                    <a:pt x="5" y="60"/>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8" name="Freeform 122">
              <a:extLst>
                <a:ext uri="{FF2B5EF4-FFF2-40B4-BE49-F238E27FC236}">
                  <a16:creationId xmlns:a16="http://schemas.microsoft.com/office/drawing/2014/main" id="{5C4232EA-8A83-398B-D68E-25F2F13C429C}"/>
                </a:ext>
              </a:extLst>
            </p:cNvPr>
            <p:cNvSpPr/>
            <p:nvPr/>
          </p:nvSpPr>
          <p:spPr bwMode="auto">
            <a:xfrm>
              <a:off x="6918325" y="622300"/>
              <a:ext cx="331788" cy="182563"/>
            </a:xfrm>
            <a:custGeom>
              <a:avLst/>
              <a:gdLst>
                <a:gd name="T0" fmla="*/ 130 w 177"/>
                <a:gd name="T1" fmla="*/ 22 h 97"/>
                <a:gd name="T2" fmla="*/ 137 w 177"/>
                <a:gd name="T3" fmla="*/ 29 h 97"/>
                <a:gd name="T4" fmla="*/ 172 w 177"/>
                <a:gd name="T5" fmla="*/ 56 h 97"/>
                <a:gd name="T6" fmla="*/ 170 w 177"/>
                <a:gd name="T7" fmla="*/ 70 h 97"/>
                <a:gd name="T8" fmla="*/ 125 w 177"/>
                <a:gd name="T9" fmla="*/ 89 h 97"/>
                <a:gd name="T10" fmla="*/ 116 w 177"/>
                <a:gd name="T11" fmla="*/ 92 h 97"/>
                <a:gd name="T12" fmla="*/ 65 w 177"/>
                <a:gd name="T13" fmla="*/ 97 h 97"/>
                <a:gd name="T14" fmla="*/ 12 w 177"/>
                <a:gd name="T15" fmla="*/ 85 h 97"/>
                <a:gd name="T16" fmla="*/ 0 w 177"/>
                <a:gd name="T17" fmla="*/ 78 h 97"/>
                <a:gd name="T18" fmla="*/ 5 w 177"/>
                <a:gd name="T19" fmla="*/ 40 h 97"/>
                <a:gd name="T20" fmla="*/ 6 w 177"/>
                <a:gd name="T21" fmla="*/ 24 h 97"/>
                <a:gd name="T22" fmla="*/ 6 w 177"/>
                <a:gd name="T23" fmla="*/ 17 h 97"/>
                <a:gd name="T24" fmla="*/ 18 w 177"/>
                <a:gd name="T25" fmla="*/ 4 h 97"/>
                <a:gd name="T26" fmla="*/ 95 w 177"/>
                <a:gd name="T27" fmla="*/ 10 h 97"/>
                <a:gd name="T28" fmla="*/ 130 w 177"/>
                <a:gd name="T29" fmla="*/ 2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7" h="97">
                  <a:moveTo>
                    <a:pt x="130" y="22"/>
                  </a:moveTo>
                  <a:cubicBezTo>
                    <a:pt x="129" y="27"/>
                    <a:pt x="134" y="27"/>
                    <a:pt x="137" y="29"/>
                  </a:cubicBezTo>
                  <a:cubicBezTo>
                    <a:pt x="150" y="36"/>
                    <a:pt x="162" y="45"/>
                    <a:pt x="172" y="56"/>
                  </a:cubicBezTo>
                  <a:cubicBezTo>
                    <a:pt x="177" y="62"/>
                    <a:pt x="176" y="66"/>
                    <a:pt x="170" y="70"/>
                  </a:cubicBezTo>
                  <a:cubicBezTo>
                    <a:pt x="156" y="79"/>
                    <a:pt x="140" y="85"/>
                    <a:pt x="125" y="89"/>
                  </a:cubicBezTo>
                  <a:cubicBezTo>
                    <a:pt x="122" y="89"/>
                    <a:pt x="119" y="90"/>
                    <a:pt x="116" y="92"/>
                  </a:cubicBezTo>
                  <a:cubicBezTo>
                    <a:pt x="100" y="97"/>
                    <a:pt x="82" y="97"/>
                    <a:pt x="65" y="97"/>
                  </a:cubicBezTo>
                  <a:cubicBezTo>
                    <a:pt x="47" y="96"/>
                    <a:pt x="29" y="92"/>
                    <a:pt x="12" y="85"/>
                  </a:cubicBezTo>
                  <a:cubicBezTo>
                    <a:pt x="7" y="83"/>
                    <a:pt x="3" y="82"/>
                    <a:pt x="0" y="78"/>
                  </a:cubicBezTo>
                  <a:cubicBezTo>
                    <a:pt x="0" y="65"/>
                    <a:pt x="4" y="53"/>
                    <a:pt x="5" y="40"/>
                  </a:cubicBezTo>
                  <a:cubicBezTo>
                    <a:pt x="5" y="35"/>
                    <a:pt x="6" y="29"/>
                    <a:pt x="6" y="24"/>
                  </a:cubicBezTo>
                  <a:cubicBezTo>
                    <a:pt x="6" y="21"/>
                    <a:pt x="6" y="19"/>
                    <a:pt x="6" y="17"/>
                  </a:cubicBezTo>
                  <a:cubicBezTo>
                    <a:pt x="5" y="9"/>
                    <a:pt x="10" y="6"/>
                    <a:pt x="18" y="4"/>
                  </a:cubicBezTo>
                  <a:cubicBezTo>
                    <a:pt x="44" y="0"/>
                    <a:pt x="69" y="3"/>
                    <a:pt x="95" y="10"/>
                  </a:cubicBezTo>
                  <a:cubicBezTo>
                    <a:pt x="106" y="13"/>
                    <a:pt x="118" y="16"/>
                    <a:pt x="130" y="2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9" name="Freeform 123">
              <a:extLst>
                <a:ext uri="{FF2B5EF4-FFF2-40B4-BE49-F238E27FC236}">
                  <a16:creationId xmlns:a16="http://schemas.microsoft.com/office/drawing/2014/main" id="{B82FC619-EE7A-DA2C-79CD-4CE5166A50C2}"/>
                </a:ext>
              </a:extLst>
            </p:cNvPr>
            <p:cNvSpPr/>
            <p:nvPr/>
          </p:nvSpPr>
          <p:spPr bwMode="auto">
            <a:xfrm>
              <a:off x="6824663" y="806450"/>
              <a:ext cx="295275" cy="257175"/>
            </a:xfrm>
            <a:custGeom>
              <a:avLst/>
              <a:gdLst>
                <a:gd name="T0" fmla="*/ 137 w 158"/>
                <a:gd name="T1" fmla="*/ 73 h 137"/>
                <a:gd name="T2" fmla="*/ 139 w 158"/>
                <a:gd name="T3" fmla="*/ 81 h 137"/>
                <a:gd name="T4" fmla="*/ 156 w 158"/>
                <a:gd name="T5" fmla="*/ 124 h 137"/>
                <a:gd name="T6" fmla="*/ 145 w 158"/>
                <a:gd name="T7" fmla="*/ 136 h 137"/>
                <a:gd name="T8" fmla="*/ 100 w 158"/>
                <a:gd name="T9" fmla="*/ 130 h 137"/>
                <a:gd name="T10" fmla="*/ 71 w 158"/>
                <a:gd name="T11" fmla="*/ 120 h 137"/>
                <a:gd name="T12" fmla="*/ 4 w 158"/>
                <a:gd name="T13" fmla="*/ 66 h 137"/>
                <a:gd name="T14" fmla="*/ 0 w 158"/>
                <a:gd name="T15" fmla="*/ 58 h 137"/>
                <a:gd name="T16" fmla="*/ 4 w 158"/>
                <a:gd name="T17" fmla="*/ 50 h 137"/>
                <a:gd name="T18" fmla="*/ 37 w 158"/>
                <a:gd name="T19" fmla="*/ 6 h 137"/>
                <a:gd name="T20" fmla="*/ 42 w 158"/>
                <a:gd name="T21" fmla="*/ 1 h 137"/>
                <a:gd name="T22" fmla="*/ 54 w 158"/>
                <a:gd name="T23" fmla="*/ 3 h 137"/>
                <a:gd name="T24" fmla="*/ 127 w 158"/>
                <a:gd name="T25" fmla="*/ 61 h 137"/>
                <a:gd name="T26" fmla="*/ 137 w 158"/>
                <a:gd name="T27" fmla="*/ 73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8" h="137">
                  <a:moveTo>
                    <a:pt x="137" y="73"/>
                  </a:moveTo>
                  <a:cubicBezTo>
                    <a:pt x="135" y="76"/>
                    <a:pt x="137" y="78"/>
                    <a:pt x="139" y="81"/>
                  </a:cubicBezTo>
                  <a:cubicBezTo>
                    <a:pt x="146" y="94"/>
                    <a:pt x="153" y="108"/>
                    <a:pt x="156" y="124"/>
                  </a:cubicBezTo>
                  <a:cubicBezTo>
                    <a:pt x="158" y="135"/>
                    <a:pt x="157" y="136"/>
                    <a:pt x="145" y="136"/>
                  </a:cubicBezTo>
                  <a:cubicBezTo>
                    <a:pt x="130" y="137"/>
                    <a:pt x="115" y="132"/>
                    <a:pt x="100" y="130"/>
                  </a:cubicBezTo>
                  <a:cubicBezTo>
                    <a:pt x="89" y="130"/>
                    <a:pt x="80" y="124"/>
                    <a:pt x="71" y="120"/>
                  </a:cubicBezTo>
                  <a:cubicBezTo>
                    <a:pt x="45" y="107"/>
                    <a:pt x="22" y="89"/>
                    <a:pt x="4" y="66"/>
                  </a:cubicBezTo>
                  <a:cubicBezTo>
                    <a:pt x="2" y="64"/>
                    <a:pt x="0" y="61"/>
                    <a:pt x="0" y="58"/>
                  </a:cubicBezTo>
                  <a:cubicBezTo>
                    <a:pt x="0" y="54"/>
                    <a:pt x="2" y="52"/>
                    <a:pt x="4" y="50"/>
                  </a:cubicBezTo>
                  <a:cubicBezTo>
                    <a:pt x="18" y="37"/>
                    <a:pt x="29" y="22"/>
                    <a:pt x="37" y="6"/>
                  </a:cubicBezTo>
                  <a:cubicBezTo>
                    <a:pt x="38" y="4"/>
                    <a:pt x="40" y="2"/>
                    <a:pt x="42" y="1"/>
                  </a:cubicBezTo>
                  <a:cubicBezTo>
                    <a:pt x="46" y="0"/>
                    <a:pt x="50" y="1"/>
                    <a:pt x="54" y="3"/>
                  </a:cubicBezTo>
                  <a:cubicBezTo>
                    <a:pt x="83" y="16"/>
                    <a:pt x="108" y="35"/>
                    <a:pt x="127" y="61"/>
                  </a:cubicBezTo>
                  <a:cubicBezTo>
                    <a:pt x="130" y="65"/>
                    <a:pt x="133" y="69"/>
                    <a:pt x="137" y="7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8" name="Freeform 124">
              <a:extLst>
                <a:ext uri="{FF2B5EF4-FFF2-40B4-BE49-F238E27FC236}">
                  <a16:creationId xmlns:a16="http://schemas.microsoft.com/office/drawing/2014/main" id="{2EF0601D-8010-F13F-420C-B0D4024E77EC}"/>
                </a:ext>
              </a:extLst>
            </p:cNvPr>
            <p:cNvSpPr/>
            <p:nvPr/>
          </p:nvSpPr>
          <p:spPr bwMode="auto">
            <a:xfrm>
              <a:off x="6675438" y="925513"/>
              <a:ext cx="227013" cy="309563"/>
            </a:xfrm>
            <a:custGeom>
              <a:avLst/>
              <a:gdLst>
                <a:gd name="T0" fmla="*/ 90 w 121"/>
                <a:gd name="T1" fmla="*/ 157 h 165"/>
                <a:gd name="T2" fmla="*/ 71 w 121"/>
                <a:gd name="T3" fmla="*/ 141 h 165"/>
                <a:gd name="T4" fmla="*/ 59 w 121"/>
                <a:gd name="T5" fmla="*/ 131 h 165"/>
                <a:gd name="T6" fmla="*/ 51 w 121"/>
                <a:gd name="T7" fmla="*/ 127 h 165"/>
                <a:gd name="T8" fmla="*/ 4 w 121"/>
                <a:gd name="T9" fmla="*/ 46 h 165"/>
                <a:gd name="T10" fmla="*/ 3 w 121"/>
                <a:gd name="T11" fmla="*/ 31 h 165"/>
                <a:gd name="T12" fmla="*/ 12 w 121"/>
                <a:gd name="T13" fmla="*/ 26 h 165"/>
                <a:gd name="T14" fmla="*/ 63 w 121"/>
                <a:gd name="T15" fmla="*/ 3 h 165"/>
                <a:gd name="T16" fmla="*/ 70 w 121"/>
                <a:gd name="T17" fmla="*/ 1 h 165"/>
                <a:gd name="T18" fmla="*/ 98 w 121"/>
                <a:gd name="T19" fmla="*/ 35 h 165"/>
                <a:gd name="T20" fmla="*/ 115 w 121"/>
                <a:gd name="T21" fmla="*/ 84 h 165"/>
                <a:gd name="T22" fmla="*/ 121 w 121"/>
                <a:gd name="T23" fmla="*/ 97 h 165"/>
                <a:gd name="T24" fmla="*/ 118 w 121"/>
                <a:gd name="T25" fmla="*/ 106 h 165"/>
                <a:gd name="T26" fmla="*/ 116 w 121"/>
                <a:gd name="T27" fmla="*/ 151 h 165"/>
                <a:gd name="T28" fmla="*/ 98 w 121"/>
                <a:gd name="T29" fmla="*/ 160 h 165"/>
                <a:gd name="T30" fmla="*/ 90 w 121"/>
                <a:gd name="T31" fmla="*/ 157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165">
                  <a:moveTo>
                    <a:pt x="90" y="157"/>
                  </a:moveTo>
                  <a:cubicBezTo>
                    <a:pt x="86" y="150"/>
                    <a:pt x="77" y="147"/>
                    <a:pt x="71" y="141"/>
                  </a:cubicBezTo>
                  <a:cubicBezTo>
                    <a:pt x="67" y="138"/>
                    <a:pt x="63" y="135"/>
                    <a:pt x="59" y="131"/>
                  </a:cubicBezTo>
                  <a:cubicBezTo>
                    <a:pt x="56" y="131"/>
                    <a:pt x="54" y="129"/>
                    <a:pt x="51" y="127"/>
                  </a:cubicBezTo>
                  <a:cubicBezTo>
                    <a:pt x="29" y="104"/>
                    <a:pt x="13" y="77"/>
                    <a:pt x="4" y="46"/>
                  </a:cubicBezTo>
                  <a:cubicBezTo>
                    <a:pt x="3" y="41"/>
                    <a:pt x="0" y="36"/>
                    <a:pt x="3" y="31"/>
                  </a:cubicBezTo>
                  <a:cubicBezTo>
                    <a:pt x="5" y="28"/>
                    <a:pt x="9" y="27"/>
                    <a:pt x="12" y="26"/>
                  </a:cubicBezTo>
                  <a:cubicBezTo>
                    <a:pt x="30" y="21"/>
                    <a:pt x="47" y="14"/>
                    <a:pt x="63" y="3"/>
                  </a:cubicBezTo>
                  <a:cubicBezTo>
                    <a:pt x="65" y="2"/>
                    <a:pt x="67" y="0"/>
                    <a:pt x="70" y="1"/>
                  </a:cubicBezTo>
                  <a:cubicBezTo>
                    <a:pt x="83" y="9"/>
                    <a:pt x="90" y="23"/>
                    <a:pt x="98" y="35"/>
                  </a:cubicBezTo>
                  <a:cubicBezTo>
                    <a:pt x="106" y="50"/>
                    <a:pt x="113" y="66"/>
                    <a:pt x="115" y="84"/>
                  </a:cubicBezTo>
                  <a:cubicBezTo>
                    <a:pt x="116" y="89"/>
                    <a:pt x="120" y="92"/>
                    <a:pt x="121" y="97"/>
                  </a:cubicBezTo>
                  <a:cubicBezTo>
                    <a:pt x="114" y="98"/>
                    <a:pt x="117" y="103"/>
                    <a:pt x="118" y="106"/>
                  </a:cubicBezTo>
                  <a:cubicBezTo>
                    <a:pt x="120" y="121"/>
                    <a:pt x="119" y="136"/>
                    <a:pt x="116" y="151"/>
                  </a:cubicBezTo>
                  <a:cubicBezTo>
                    <a:pt x="113" y="163"/>
                    <a:pt x="110" y="165"/>
                    <a:pt x="98" y="160"/>
                  </a:cubicBezTo>
                  <a:cubicBezTo>
                    <a:pt x="95" y="159"/>
                    <a:pt x="93" y="157"/>
                    <a:pt x="90" y="157"/>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9" name="Freeform 125">
              <a:extLst>
                <a:ext uri="{FF2B5EF4-FFF2-40B4-BE49-F238E27FC236}">
                  <a16:creationId xmlns:a16="http://schemas.microsoft.com/office/drawing/2014/main" id="{D21B3D1A-901C-B857-184F-92DD874258F6}"/>
                </a:ext>
              </a:extLst>
            </p:cNvPr>
            <p:cNvSpPr/>
            <p:nvPr/>
          </p:nvSpPr>
          <p:spPr bwMode="auto">
            <a:xfrm>
              <a:off x="6507163" y="974725"/>
              <a:ext cx="177800" cy="319088"/>
            </a:xfrm>
            <a:custGeom>
              <a:avLst/>
              <a:gdLst>
                <a:gd name="T0" fmla="*/ 82 w 95"/>
                <a:gd name="T1" fmla="*/ 118 h 170"/>
                <a:gd name="T2" fmla="*/ 76 w 95"/>
                <a:gd name="T3" fmla="*/ 125 h 170"/>
                <a:gd name="T4" fmla="*/ 56 w 95"/>
                <a:gd name="T5" fmla="*/ 159 h 170"/>
                <a:gd name="T6" fmla="*/ 35 w 95"/>
                <a:gd name="T7" fmla="*/ 158 h 170"/>
                <a:gd name="T8" fmla="*/ 19 w 95"/>
                <a:gd name="T9" fmla="*/ 131 h 170"/>
                <a:gd name="T10" fmla="*/ 14 w 95"/>
                <a:gd name="T11" fmla="*/ 125 h 170"/>
                <a:gd name="T12" fmla="*/ 1 w 95"/>
                <a:gd name="T13" fmla="*/ 62 h 170"/>
                <a:gd name="T14" fmla="*/ 6 w 95"/>
                <a:gd name="T15" fmla="*/ 10 h 170"/>
                <a:gd name="T16" fmla="*/ 14 w 95"/>
                <a:gd name="T17" fmla="*/ 0 h 170"/>
                <a:gd name="T18" fmla="*/ 79 w 95"/>
                <a:gd name="T19" fmla="*/ 5 h 170"/>
                <a:gd name="T20" fmla="*/ 89 w 95"/>
                <a:gd name="T21" fmla="*/ 15 h 170"/>
                <a:gd name="T22" fmla="*/ 89 w 95"/>
                <a:gd name="T23" fmla="*/ 87 h 170"/>
                <a:gd name="T24" fmla="*/ 82 w 95"/>
                <a:gd name="T25" fmla="*/ 11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5" h="170">
                  <a:moveTo>
                    <a:pt x="82" y="118"/>
                  </a:moveTo>
                  <a:cubicBezTo>
                    <a:pt x="77" y="118"/>
                    <a:pt x="77" y="122"/>
                    <a:pt x="76" y="125"/>
                  </a:cubicBezTo>
                  <a:cubicBezTo>
                    <a:pt x="70" y="137"/>
                    <a:pt x="64" y="149"/>
                    <a:pt x="56" y="159"/>
                  </a:cubicBezTo>
                  <a:cubicBezTo>
                    <a:pt x="47" y="170"/>
                    <a:pt x="43" y="169"/>
                    <a:pt x="35" y="158"/>
                  </a:cubicBezTo>
                  <a:cubicBezTo>
                    <a:pt x="29" y="150"/>
                    <a:pt x="24" y="140"/>
                    <a:pt x="19" y="131"/>
                  </a:cubicBezTo>
                  <a:cubicBezTo>
                    <a:pt x="18" y="128"/>
                    <a:pt x="18" y="125"/>
                    <a:pt x="14" y="125"/>
                  </a:cubicBezTo>
                  <a:cubicBezTo>
                    <a:pt x="8" y="104"/>
                    <a:pt x="1" y="84"/>
                    <a:pt x="1" y="62"/>
                  </a:cubicBezTo>
                  <a:cubicBezTo>
                    <a:pt x="0" y="44"/>
                    <a:pt x="1" y="27"/>
                    <a:pt x="6" y="10"/>
                  </a:cubicBezTo>
                  <a:cubicBezTo>
                    <a:pt x="7" y="5"/>
                    <a:pt x="8" y="1"/>
                    <a:pt x="14" y="0"/>
                  </a:cubicBezTo>
                  <a:cubicBezTo>
                    <a:pt x="35" y="3"/>
                    <a:pt x="57" y="6"/>
                    <a:pt x="79" y="5"/>
                  </a:cubicBezTo>
                  <a:cubicBezTo>
                    <a:pt x="85" y="5"/>
                    <a:pt x="88" y="9"/>
                    <a:pt x="89" y="15"/>
                  </a:cubicBezTo>
                  <a:cubicBezTo>
                    <a:pt x="94" y="39"/>
                    <a:pt x="95" y="63"/>
                    <a:pt x="89" y="87"/>
                  </a:cubicBezTo>
                  <a:cubicBezTo>
                    <a:pt x="87" y="97"/>
                    <a:pt x="86" y="108"/>
                    <a:pt x="82" y="11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0" name="Freeform 126">
              <a:extLst>
                <a:ext uri="{FF2B5EF4-FFF2-40B4-BE49-F238E27FC236}">
                  <a16:creationId xmlns:a16="http://schemas.microsoft.com/office/drawing/2014/main" id="{6E00A896-553D-ABDD-BB33-907125C387D1}"/>
                </a:ext>
              </a:extLst>
            </p:cNvPr>
            <p:cNvSpPr/>
            <p:nvPr/>
          </p:nvSpPr>
          <p:spPr bwMode="auto">
            <a:xfrm>
              <a:off x="6084888" y="366713"/>
              <a:ext cx="306388" cy="223838"/>
            </a:xfrm>
            <a:custGeom>
              <a:avLst/>
              <a:gdLst>
                <a:gd name="T0" fmla="*/ 28 w 164"/>
                <a:gd name="T1" fmla="*/ 61 h 119"/>
                <a:gd name="T2" fmla="*/ 19 w 164"/>
                <a:gd name="T3" fmla="*/ 46 h 119"/>
                <a:gd name="T4" fmla="*/ 2 w 164"/>
                <a:gd name="T5" fmla="*/ 16 h 119"/>
                <a:gd name="T6" fmla="*/ 9 w 164"/>
                <a:gd name="T7" fmla="*/ 4 h 119"/>
                <a:gd name="T8" fmla="*/ 55 w 164"/>
                <a:gd name="T9" fmla="*/ 2 h 119"/>
                <a:gd name="T10" fmla="*/ 63 w 164"/>
                <a:gd name="T11" fmla="*/ 0 h 119"/>
                <a:gd name="T12" fmla="*/ 113 w 164"/>
                <a:gd name="T13" fmla="*/ 16 h 119"/>
                <a:gd name="T14" fmla="*/ 159 w 164"/>
                <a:gd name="T15" fmla="*/ 46 h 119"/>
                <a:gd name="T16" fmla="*/ 164 w 164"/>
                <a:gd name="T17" fmla="*/ 53 h 119"/>
                <a:gd name="T18" fmla="*/ 160 w 164"/>
                <a:gd name="T19" fmla="*/ 61 h 119"/>
                <a:gd name="T20" fmla="*/ 133 w 164"/>
                <a:gd name="T21" fmla="*/ 110 h 119"/>
                <a:gd name="T22" fmla="*/ 128 w 164"/>
                <a:gd name="T23" fmla="*/ 117 h 119"/>
                <a:gd name="T24" fmla="*/ 118 w 164"/>
                <a:gd name="T25" fmla="*/ 117 h 119"/>
                <a:gd name="T26" fmla="*/ 40 w 164"/>
                <a:gd name="T27" fmla="*/ 72 h 119"/>
                <a:gd name="T28" fmla="*/ 28 w 164"/>
                <a:gd name="T29" fmla="*/ 6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4" h="119">
                  <a:moveTo>
                    <a:pt x="28" y="61"/>
                  </a:moveTo>
                  <a:cubicBezTo>
                    <a:pt x="28" y="54"/>
                    <a:pt x="22" y="51"/>
                    <a:pt x="19" y="46"/>
                  </a:cubicBezTo>
                  <a:cubicBezTo>
                    <a:pt x="12" y="37"/>
                    <a:pt x="6" y="27"/>
                    <a:pt x="2" y="16"/>
                  </a:cubicBezTo>
                  <a:cubicBezTo>
                    <a:pt x="0" y="9"/>
                    <a:pt x="2" y="5"/>
                    <a:pt x="9" y="4"/>
                  </a:cubicBezTo>
                  <a:cubicBezTo>
                    <a:pt x="24" y="0"/>
                    <a:pt x="39" y="1"/>
                    <a:pt x="55" y="2"/>
                  </a:cubicBezTo>
                  <a:cubicBezTo>
                    <a:pt x="58" y="3"/>
                    <a:pt x="62" y="5"/>
                    <a:pt x="63" y="0"/>
                  </a:cubicBezTo>
                  <a:cubicBezTo>
                    <a:pt x="79" y="6"/>
                    <a:pt x="97" y="9"/>
                    <a:pt x="113" y="16"/>
                  </a:cubicBezTo>
                  <a:cubicBezTo>
                    <a:pt x="130" y="23"/>
                    <a:pt x="145" y="33"/>
                    <a:pt x="159" y="46"/>
                  </a:cubicBezTo>
                  <a:cubicBezTo>
                    <a:pt x="162" y="48"/>
                    <a:pt x="164" y="50"/>
                    <a:pt x="164" y="53"/>
                  </a:cubicBezTo>
                  <a:cubicBezTo>
                    <a:pt x="164" y="56"/>
                    <a:pt x="162" y="59"/>
                    <a:pt x="160" y="61"/>
                  </a:cubicBezTo>
                  <a:cubicBezTo>
                    <a:pt x="149" y="76"/>
                    <a:pt x="139" y="92"/>
                    <a:pt x="133" y="110"/>
                  </a:cubicBezTo>
                  <a:cubicBezTo>
                    <a:pt x="132" y="112"/>
                    <a:pt x="131" y="115"/>
                    <a:pt x="128" y="117"/>
                  </a:cubicBezTo>
                  <a:cubicBezTo>
                    <a:pt x="125" y="119"/>
                    <a:pt x="122" y="119"/>
                    <a:pt x="118" y="117"/>
                  </a:cubicBezTo>
                  <a:cubicBezTo>
                    <a:pt x="89" y="108"/>
                    <a:pt x="62" y="94"/>
                    <a:pt x="40" y="72"/>
                  </a:cubicBezTo>
                  <a:cubicBezTo>
                    <a:pt x="36" y="68"/>
                    <a:pt x="32" y="65"/>
                    <a:pt x="28" y="6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1" name="Freeform 127">
              <a:extLst>
                <a:ext uri="{FF2B5EF4-FFF2-40B4-BE49-F238E27FC236}">
                  <a16:creationId xmlns:a16="http://schemas.microsoft.com/office/drawing/2014/main" id="{7D77D984-6E69-2D0E-78D1-25B8DAEC6AD0}"/>
                </a:ext>
              </a:extLst>
            </p:cNvPr>
            <p:cNvSpPr/>
            <p:nvPr/>
          </p:nvSpPr>
          <p:spPr bwMode="auto">
            <a:xfrm>
              <a:off x="6072188" y="779463"/>
              <a:ext cx="334963" cy="209550"/>
            </a:xfrm>
            <a:custGeom>
              <a:avLst/>
              <a:gdLst>
                <a:gd name="T0" fmla="*/ 63 w 178"/>
                <a:gd name="T1" fmla="*/ 112 h 112"/>
                <a:gd name="T2" fmla="*/ 55 w 178"/>
                <a:gd name="T3" fmla="*/ 105 h 112"/>
                <a:gd name="T4" fmla="*/ 15 w 178"/>
                <a:gd name="T5" fmla="*/ 98 h 112"/>
                <a:gd name="T6" fmla="*/ 8 w 178"/>
                <a:gd name="T7" fmla="*/ 78 h 112"/>
                <a:gd name="T8" fmla="*/ 27 w 178"/>
                <a:gd name="T9" fmla="*/ 56 h 112"/>
                <a:gd name="T10" fmla="*/ 30 w 178"/>
                <a:gd name="T11" fmla="*/ 48 h 112"/>
                <a:gd name="T12" fmla="*/ 92 w 178"/>
                <a:gd name="T13" fmla="*/ 11 h 112"/>
                <a:gd name="T14" fmla="*/ 135 w 178"/>
                <a:gd name="T15" fmla="*/ 1 h 112"/>
                <a:gd name="T16" fmla="*/ 142 w 178"/>
                <a:gd name="T17" fmla="*/ 9 h 112"/>
                <a:gd name="T18" fmla="*/ 172 w 178"/>
                <a:gd name="T19" fmla="*/ 57 h 112"/>
                <a:gd name="T20" fmla="*/ 178 w 178"/>
                <a:gd name="T21" fmla="*/ 66 h 112"/>
                <a:gd name="T22" fmla="*/ 164 w 178"/>
                <a:gd name="T23" fmla="*/ 77 h 112"/>
                <a:gd name="T24" fmla="*/ 80 w 178"/>
                <a:gd name="T25" fmla="*/ 106 h 112"/>
                <a:gd name="T26" fmla="*/ 63 w 178"/>
                <a:gd name="T27"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8" h="112">
                  <a:moveTo>
                    <a:pt x="63" y="112"/>
                  </a:moveTo>
                  <a:cubicBezTo>
                    <a:pt x="64" y="105"/>
                    <a:pt x="60" y="105"/>
                    <a:pt x="55" y="105"/>
                  </a:cubicBezTo>
                  <a:cubicBezTo>
                    <a:pt x="42" y="105"/>
                    <a:pt x="28" y="102"/>
                    <a:pt x="15" y="98"/>
                  </a:cubicBezTo>
                  <a:cubicBezTo>
                    <a:pt x="2" y="94"/>
                    <a:pt x="0" y="90"/>
                    <a:pt x="8" y="78"/>
                  </a:cubicBezTo>
                  <a:cubicBezTo>
                    <a:pt x="13" y="70"/>
                    <a:pt x="20" y="63"/>
                    <a:pt x="27" y="56"/>
                  </a:cubicBezTo>
                  <a:cubicBezTo>
                    <a:pt x="29" y="54"/>
                    <a:pt x="32" y="52"/>
                    <a:pt x="30" y="48"/>
                  </a:cubicBezTo>
                  <a:cubicBezTo>
                    <a:pt x="50" y="35"/>
                    <a:pt x="69" y="19"/>
                    <a:pt x="92" y="11"/>
                  </a:cubicBezTo>
                  <a:cubicBezTo>
                    <a:pt x="106" y="6"/>
                    <a:pt x="120" y="0"/>
                    <a:pt x="135" y="1"/>
                  </a:cubicBezTo>
                  <a:cubicBezTo>
                    <a:pt x="139" y="2"/>
                    <a:pt x="140" y="6"/>
                    <a:pt x="142" y="9"/>
                  </a:cubicBezTo>
                  <a:cubicBezTo>
                    <a:pt x="149" y="27"/>
                    <a:pt x="159" y="43"/>
                    <a:pt x="172" y="57"/>
                  </a:cubicBezTo>
                  <a:cubicBezTo>
                    <a:pt x="175" y="59"/>
                    <a:pt x="178" y="62"/>
                    <a:pt x="178" y="66"/>
                  </a:cubicBezTo>
                  <a:cubicBezTo>
                    <a:pt x="175" y="72"/>
                    <a:pt x="169" y="74"/>
                    <a:pt x="164" y="77"/>
                  </a:cubicBezTo>
                  <a:cubicBezTo>
                    <a:pt x="139" y="94"/>
                    <a:pt x="111" y="103"/>
                    <a:pt x="80" y="106"/>
                  </a:cubicBezTo>
                  <a:cubicBezTo>
                    <a:pt x="74" y="107"/>
                    <a:pt x="69" y="110"/>
                    <a:pt x="63" y="11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2" name="Freeform 128">
              <a:extLst>
                <a:ext uri="{FF2B5EF4-FFF2-40B4-BE49-F238E27FC236}">
                  <a16:creationId xmlns:a16="http://schemas.microsoft.com/office/drawing/2014/main" id="{F3BF6F39-29AA-EED3-A4BC-10030F20CCFC}"/>
                </a:ext>
              </a:extLst>
            </p:cNvPr>
            <p:cNvSpPr/>
            <p:nvPr/>
          </p:nvSpPr>
          <p:spPr bwMode="auto">
            <a:xfrm>
              <a:off x="6010275" y="603250"/>
              <a:ext cx="314325" cy="182563"/>
            </a:xfrm>
            <a:custGeom>
              <a:avLst/>
              <a:gdLst>
                <a:gd name="T0" fmla="*/ 46 w 167"/>
                <a:gd name="T1" fmla="*/ 78 h 97"/>
                <a:gd name="T2" fmla="*/ 39 w 167"/>
                <a:gd name="T3" fmla="*/ 72 h 97"/>
                <a:gd name="T4" fmla="*/ 7 w 167"/>
                <a:gd name="T5" fmla="*/ 50 h 97"/>
                <a:gd name="T6" fmla="*/ 8 w 167"/>
                <a:gd name="T7" fmla="*/ 34 h 97"/>
                <a:gd name="T8" fmla="*/ 44 w 167"/>
                <a:gd name="T9" fmla="*/ 16 h 97"/>
                <a:gd name="T10" fmla="*/ 49 w 167"/>
                <a:gd name="T11" fmla="*/ 6 h 97"/>
                <a:gd name="T12" fmla="*/ 95 w 167"/>
                <a:gd name="T13" fmla="*/ 2 h 97"/>
                <a:gd name="T14" fmla="*/ 154 w 167"/>
                <a:gd name="T15" fmla="*/ 7 h 97"/>
                <a:gd name="T16" fmla="*/ 162 w 167"/>
                <a:gd name="T17" fmla="*/ 11 h 97"/>
                <a:gd name="T18" fmla="*/ 164 w 167"/>
                <a:gd name="T19" fmla="*/ 19 h 97"/>
                <a:gd name="T20" fmla="*/ 167 w 167"/>
                <a:gd name="T21" fmla="*/ 78 h 97"/>
                <a:gd name="T22" fmla="*/ 167 w 167"/>
                <a:gd name="T23" fmla="*/ 83 h 97"/>
                <a:gd name="T24" fmla="*/ 154 w 167"/>
                <a:gd name="T25" fmla="*/ 91 h 97"/>
                <a:gd name="T26" fmla="*/ 58 w 167"/>
                <a:gd name="T27" fmla="*/ 83 h 97"/>
                <a:gd name="T28" fmla="*/ 46 w 167"/>
                <a:gd name="T29" fmla="*/ 7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7" h="97">
                  <a:moveTo>
                    <a:pt x="46" y="78"/>
                  </a:moveTo>
                  <a:cubicBezTo>
                    <a:pt x="45" y="74"/>
                    <a:pt x="42" y="73"/>
                    <a:pt x="39" y="72"/>
                  </a:cubicBezTo>
                  <a:cubicBezTo>
                    <a:pt x="27" y="66"/>
                    <a:pt x="16" y="59"/>
                    <a:pt x="7" y="50"/>
                  </a:cubicBezTo>
                  <a:cubicBezTo>
                    <a:pt x="0" y="43"/>
                    <a:pt x="0" y="40"/>
                    <a:pt x="8" y="34"/>
                  </a:cubicBezTo>
                  <a:cubicBezTo>
                    <a:pt x="19" y="26"/>
                    <a:pt x="31" y="20"/>
                    <a:pt x="44" y="16"/>
                  </a:cubicBezTo>
                  <a:cubicBezTo>
                    <a:pt x="49" y="14"/>
                    <a:pt x="54" y="13"/>
                    <a:pt x="49" y="6"/>
                  </a:cubicBezTo>
                  <a:cubicBezTo>
                    <a:pt x="65" y="10"/>
                    <a:pt x="80" y="3"/>
                    <a:pt x="95" y="2"/>
                  </a:cubicBezTo>
                  <a:cubicBezTo>
                    <a:pt x="115" y="0"/>
                    <a:pt x="135" y="1"/>
                    <a:pt x="154" y="7"/>
                  </a:cubicBezTo>
                  <a:cubicBezTo>
                    <a:pt x="157" y="8"/>
                    <a:pt x="160" y="9"/>
                    <a:pt x="162" y="11"/>
                  </a:cubicBezTo>
                  <a:cubicBezTo>
                    <a:pt x="164" y="14"/>
                    <a:pt x="164" y="16"/>
                    <a:pt x="164" y="19"/>
                  </a:cubicBezTo>
                  <a:cubicBezTo>
                    <a:pt x="160" y="39"/>
                    <a:pt x="164" y="58"/>
                    <a:pt x="167" y="78"/>
                  </a:cubicBezTo>
                  <a:cubicBezTo>
                    <a:pt x="167" y="80"/>
                    <a:pt x="167" y="82"/>
                    <a:pt x="167" y="83"/>
                  </a:cubicBezTo>
                  <a:cubicBezTo>
                    <a:pt x="166" y="91"/>
                    <a:pt x="159" y="90"/>
                    <a:pt x="154" y="91"/>
                  </a:cubicBezTo>
                  <a:cubicBezTo>
                    <a:pt x="121" y="97"/>
                    <a:pt x="89" y="94"/>
                    <a:pt x="58" y="83"/>
                  </a:cubicBezTo>
                  <a:cubicBezTo>
                    <a:pt x="54" y="81"/>
                    <a:pt x="50" y="80"/>
                    <a:pt x="46" y="7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3" name="Freeform 129">
              <a:extLst>
                <a:ext uri="{FF2B5EF4-FFF2-40B4-BE49-F238E27FC236}">
                  <a16:creationId xmlns:a16="http://schemas.microsoft.com/office/drawing/2014/main" id="{73080E9D-2A6B-D8C1-D105-81090F77E558}"/>
                </a:ext>
              </a:extLst>
            </p:cNvPr>
            <p:cNvSpPr/>
            <p:nvPr/>
          </p:nvSpPr>
          <p:spPr bwMode="auto">
            <a:xfrm>
              <a:off x="6902450" y="766763"/>
              <a:ext cx="327025" cy="177800"/>
            </a:xfrm>
            <a:custGeom>
              <a:avLst/>
              <a:gdLst>
                <a:gd name="T0" fmla="*/ 95 w 174"/>
                <a:gd name="T1" fmla="*/ 94 h 94"/>
                <a:gd name="T2" fmla="*/ 87 w 174"/>
                <a:gd name="T3" fmla="*/ 88 h 94"/>
                <a:gd name="T4" fmla="*/ 11 w 174"/>
                <a:gd name="T5" fmla="*/ 26 h 94"/>
                <a:gd name="T6" fmla="*/ 0 w 174"/>
                <a:gd name="T7" fmla="*/ 23 h 94"/>
                <a:gd name="T8" fmla="*/ 9 w 174"/>
                <a:gd name="T9" fmla="*/ 0 h 94"/>
                <a:gd name="T10" fmla="*/ 97 w 174"/>
                <a:gd name="T11" fmla="*/ 17 h 94"/>
                <a:gd name="T12" fmla="*/ 124 w 174"/>
                <a:gd name="T13" fmla="*/ 15 h 94"/>
                <a:gd name="T14" fmla="*/ 169 w 174"/>
                <a:gd name="T15" fmla="*/ 67 h 94"/>
                <a:gd name="T16" fmla="*/ 163 w 174"/>
                <a:gd name="T17" fmla="*/ 82 h 94"/>
                <a:gd name="T18" fmla="*/ 95 w 174"/>
                <a:gd name="T1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4" h="94">
                  <a:moveTo>
                    <a:pt x="95" y="94"/>
                  </a:moveTo>
                  <a:cubicBezTo>
                    <a:pt x="91" y="94"/>
                    <a:pt x="89" y="91"/>
                    <a:pt x="87" y="88"/>
                  </a:cubicBezTo>
                  <a:cubicBezTo>
                    <a:pt x="68" y="60"/>
                    <a:pt x="41" y="40"/>
                    <a:pt x="11" y="26"/>
                  </a:cubicBezTo>
                  <a:cubicBezTo>
                    <a:pt x="8" y="24"/>
                    <a:pt x="4" y="24"/>
                    <a:pt x="0" y="23"/>
                  </a:cubicBezTo>
                  <a:cubicBezTo>
                    <a:pt x="0" y="14"/>
                    <a:pt x="3" y="7"/>
                    <a:pt x="9" y="0"/>
                  </a:cubicBezTo>
                  <a:cubicBezTo>
                    <a:pt x="37" y="15"/>
                    <a:pt x="66" y="18"/>
                    <a:pt x="97" y="17"/>
                  </a:cubicBezTo>
                  <a:cubicBezTo>
                    <a:pt x="106" y="17"/>
                    <a:pt x="115" y="14"/>
                    <a:pt x="124" y="15"/>
                  </a:cubicBezTo>
                  <a:cubicBezTo>
                    <a:pt x="142" y="30"/>
                    <a:pt x="157" y="48"/>
                    <a:pt x="169" y="67"/>
                  </a:cubicBezTo>
                  <a:cubicBezTo>
                    <a:pt x="174" y="76"/>
                    <a:pt x="173" y="78"/>
                    <a:pt x="163" y="82"/>
                  </a:cubicBezTo>
                  <a:cubicBezTo>
                    <a:pt x="141" y="89"/>
                    <a:pt x="118" y="93"/>
                    <a:pt x="95" y="94"/>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4" name="Freeform 130">
              <a:extLst>
                <a:ext uri="{FF2B5EF4-FFF2-40B4-BE49-F238E27FC236}">
                  <a16:creationId xmlns:a16="http://schemas.microsoft.com/office/drawing/2014/main" id="{A335ABA1-F467-1820-1EAE-86891DFD9CF1}"/>
                </a:ext>
              </a:extLst>
            </p:cNvPr>
            <p:cNvSpPr/>
            <p:nvPr/>
          </p:nvSpPr>
          <p:spPr bwMode="auto">
            <a:xfrm>
              <a:off x="6692900" y="71438"/>
              <a:ext cx="150813" cy="320675"/>
            </a:xfrm>
            <a:custGeom>
              <a:avLst/>
              <a:gdLst>
                <a:gd name="T0" fmla="*/ 0 w 80"/>
                <a:gd name="T1" fmla="*/ 160 h 170"/>
                <a:gd name="T2" fmla="*/ 3 w 80"/>
                <a:gd name="T3" fmla="*/ 54 h 170"/>
                <a:gd name="T4" fmla="*/ 6 w 80"/>
                <a:gd name="T5" fmla="*/ 43 h 170"/>
                <a:gd name="T6" fmla="*/ 52 w 80"/>
                <a:gd name="T7" fmla="*/ 5 h 170"/>
                <a:gd name="T8" fmla="*/ 66 w 80"/>
                <a:gd name="T9" fmla="*/ 10 h 170"/>
                <a:gd name="T10" fmla="*/ 77 w 80"/>
                <a:gd name="T11" fmla="*/ 69 h 170"/>
                <a:gd name="T12" fmla="*/ 63 w 80"/>
                <a:gd name="T13" fmla="*/ 101 h 170"/>
                <a:gd name="T14" fmla="*/ 26 w 80"/>
                <a:gd name="T15" fmla="*/ 169 h 170"/>
                <a:gd name="T16" fmla="*/ 0 w 80"/>
                <a:gd name="T17" fmla="*/ 16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170">
                  <a:moveTo>
                    <a:pt x="0" y="160"/>
                  </a:moveTo>
                  <a:cubicBezTo>
                    <a:pt x="12" y="125"/>
                    <a:pt x="13" y="90"/>
                    <a:pt x="3" y="54"/>
                  </a:cubicBezTo>
                  <a:cubicBezTo>
                    <a:pt x="2" y="49"/>
                    <a:pt x="4" y="46"/>
                    <a:pt x="6" y="43"/>
                  </a:cubicBezTo>
                  <a:cubicBezTo>
                    <a:pt x="19" y="28"/>
                    <a:pt x="35" y="15"/>
                    <a:pt x="52" y="5"/>
                  </a:cubicBezTo>
                  <a:cubicBezTo>
                    <a:pt x="59" y="0"/>
                    <a:pt x="63" y="1"/>
                    <a:pt x="66" y="10"/>
                  </a:cubicBezTo>
                  <a:cubicBezTo>
                    <a:pt x="72" y="29"/>
                    <a:pt x="76" y="49"/>
                    <a:pt x="77" y="69"/>
                  </a:cubicBezTo>
                  <a:cubicBezTo>
                    <a:pt x="80" y="83"/>
                    <a:pt x="71" y="91"/>
                    <a:pt x="63" y="101"/>
                  </a:cubicBezTo>
                  <a:cubicBezTo>
                    <a:pt x="45" y="120"/>
                    <a:pt x="33" y="144"/>
                    <a:pt x="26" y="169"/>
                  </a:cubicBezTo>
                  <a:cubicBezTo>
                    <a:pt x="16" y="170"/>
                    <a:pt x="8" y="167"/>
                    <a:pt x="0" y="160"/>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5" name="Freeform 131">
              <a:extLst>
                <a:ext uri="{FF2B5EF4-FFF2-40B4-BE49-F238E27FC236}">
                  <a16:creationId xmlns:a16="http://schemas.microsoft.com/office/drawing/2014/main" id="{AA6F42E7-D485-F151-4B7F-8BE947D13669}"/>
                </a:ext>
              </a:extLst>
            </p:cNvPr>
            <p:cNvSpPr/>
            <p:nvPr/>
          </p:nvSpPr>
          <p:spPr bwMode="auto">
            <a:xfrm>
              <a:off x="6418263" y="76200"/>
              <a:ext cx="147638" cy="311150"/>
            </a:xfrm>
            <a:custGeom>
              <a:avLst/>
              <a:gdLst>
                <a:gd name="T0" fmla="*/ 71 w 79"/>
                <a:gd name="T1" fmla="*/ 43 h 166"/>
                <a:gd name="T2" fmla="*/ 73 w 79"/>
                <a:gd name="T3" fmla="*/ 65 h 166"/>
                <a:gd name="T4" fmla="*/ 77 w 79"/>
                <a:gd name="T5" fmla="*/ 154 h 166"/>
                <a:gd name="T6" fmla="*/ 79 w 79"/>
                <a:gd name="T7" fmla="*/ 157 h 166"/>
                <a:gd name="T8" fmla="*/ 49 w 79"/>
                <a:gd name="T9" fmla="*/ 166 h 166"/>
                <a:gd name="T10" fmla="*/ 47 w 79"/>
                <a:gd name="T11" fmla="*/ 149 h 166"/>
                <a:gd name="T12" fmla="*/ 5 w 79"/>
                <a:gd name="T13" fmla="*/ 80 h 166"/>
                <a:gd name="T14" fmla="*/ 0 w 79"/>
                <a:gd name="T15" fmla="*/ 71 h 166"/>
                <a:gd name="T16" fmla="*/ 18 w 79"/>
                <a:gd name="T17" fmla="*/ 9 h 166"/>
                <a:gd name="T18" fmla="*/ 32 w 79"/>
                <a:gd name="T19" fmla="*/ 5 h 166"/>
                <a:gd name="T20" fmla="*/ 71 w 79"/>
                <a:gd name="T21" fmla="*/ 4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166">
                  <a:moveTo>
                    <a:pt x="71" y="43"/>
                  </a:moveTo>
                  <a:cubicBezTo>
                    <a:pt x="76" y="50"/>
                    <a:pt x="75" y="57"/>
                    <a:pt x="73" y="65"/>
                  </a:cubicBezTo>
                  <a:cubicBezTo>
                    <a:pt x="69" y="95"/>
                    <a:pt x="69" y="124"/>
                    <a:pt x="77" y="154"/>
                  </a:cubicBezTo>
                  <a:cubicBezTo>
                    <a:pt x="77" y="155"/>
                    <a:pt x="78" y="156"/>
                    <a:pt x="79" y="157"/>
                  </a:cubicBezTo>
                  <a:cubicBezTo>
                    <a:pt x="70" y="164"/>
                    <a:pt x="60" y="166"/>
                    <a:pt x="49" y="166"/>
                  </a:cubicBezTo>
                  <a:cubicBezTo>
                    <a:pt x="54" y="160"/>
                    <a:pt x="49" y="154"/>
                    <a:pt x="47" y="149"/>
                  </a:cubicBezTo>
                  <a:cubicBezTo>
                    <a:pt x="39" y="123"/>
                    <a:pt x="24" y="100"/>
                    <a:pt x="5" y="80"/>
                  </a:cubicBezTo>
                  <a:cubicBezTo>
                    <a:pt x="2" y="77"/>
                    <a:pt x="0" y="75"/>
                    <a:pt x="0" y="71"/>
                  </a:cubicBezTo>
                  <a:cubicBezTo>
                    <a:pt x="3" y="49"/>
                    <a:pt x="9" y="28"/>
                    <a:pt x="18" y="9"/>
                  </a:cubicBezTo>
                  <a:cubicBezTo>
                    <a:pt x="21" y="1"/>
                    <a:pt x="26" y="0"/>
                    <a:pt x="32" y="5"/>
                  </a:cubicBezTo>
                  <a:cubicBezTo>
                    <a:pt x="47" y="16"/>
                    <a:pt x="60" y="29"/>
                    <a:pt x="71" y="4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6" name="Freeform 132">
              <a:extLst>
                <a:ext uri="{FF2B5EF4-FFF2-40B4-BE49-F238E27FC236}">
                  <a16:creationId xmlns:a16="http://schemas.microsoft.com/office/drawing/2014/main" id="{8C59FA9B-F44D-581B-7C22-70D01141FE31}"/>
                </a:ext>
              </a:extLst>
            </p:cNvPr>
            <p:cNvSpPr/>
            <p:nvPr/>
          </p:nvSpPr>
          <p:spPr bwMode="auto">
            <a:xfrm>
              <a:off x="6027738" y="479425"/>
              <a:ext cx="300038" cy="147638"/>
            </a:xfrm>
            <a:custGeom>
              <a:avLst/>
              <a:gdLst>
                <a:gd name="T0" fmla="*/ 152 w 160"/>
                <a:gd name="T1" fmla="*/ 77 h 78"/>
                <a:gd name="T2" fmla="*/ 56 w 160"/>
                <a:gd name="T3" fmla="*/ 76 h 78"/>
                <a:gd name="T4" fmla="*/ 40 w 160"/>
                <a:gd name="T5" fmla="*/ 72 h 78"/>
                <a:gd name="T6" fmla="*/ 3 w 160"/>
                <a:gd name="T7" fmla="*/ 20 h 78"/>
                <a:gd name="T8" fmla="*/ 8 w 160"/>
                <a:gd name="T9" fmla="*/ 8 h 78"/>
                <a:gd name="T10" fmla="*/ 58 w 160"/>
                <a:gd name="T11" fmla="*/ 1 h 78"/>
                <a:gd name="T12" fmla="*/ 70 w 160"/>
                <a:gd name="T13" fmla="*/ 8 h 78"/>
                <a:gd name="T14" fmla="*/ 151 w 160"/>
                <a:gd name="T15" fmla="*/ 56 h 78"/>
                <a:gd name="T16" fmla="*/ 158 w 160"/>
                <a:gd name="T17" fmla="*/ 57 h 78"/>
                <a:gd name="T18" fmla="*/ 152 w 160"/>
                <a:gd name="T19" fmla="*/ 7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78">
                  <a:moveTo>
                    <a:pt x="152" y="77"/>
                  </a:moveTo>
                  <a:cubicBezTo>
                    <a:pt x="120" y="67"/>
                    <a:pt x="88" y="67"/>
                    <a:pt x="56" y="76"/>
                  </a:cubicBezTo>
                  <a:cubicBezTo>
                    <a:pt x="49" y="78"/>
                    <a:pt x="45" y="75"/>
                    <a:pt x="40" y="72"/>
                  </a:cubicBezTo>
                  <a:cubicBezTo>
                    <a:pt x="25" y="56"/>
                    <a:pt x="13" y="39"/>
                    <a:pt x="3" y="20"/>
                  </a:cubicBezTo>
                  <a:cubicBezTo>
                    <a:pt x="0" y="14"/>
                    <a:pt x="1" y="10"/>
                    <a:pt x="8" y="8"/>
                  </a:cubicBezTo>
                  <a:cubicBezTo>
                    <a:pt x="24" y="4"/>
                    <a:pt x="41" y="1"/>
                    <a:pt x="58" y="1"/>
                  </a:cubicBezTo>
                  <a:cubicBezTo>
                    <a:pt x="63" y="0"/>
                    <a:pt x="66" y="5"/>
                    <a:pt x="70" y="8"/>
                  </a:cubicBezTo>
                  <a:cubicBezTo>
                    <a:pt x="92" y="32"/>
                    <a:pt x="121" y="46"/>
                    <a:pt x="151" y="56"/>
                  </a:cubicBezTo>
                  <a:cubicBezTo>
                    <a:pt x="153" y="57"/>
                    <a:pt x="156" y="56"/>
                    <a:pt x="158" y="57"/>
                  </a:cubicBezTo>
                  <a:cubicBezTo>
                    <a:pt x="160" y="65"/>
                    <a:pt x="158" y="71"/>
                    <a:pt x="152" y="7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7" name="Freeform 133">
              <a:extLst>
                <a:ext uri="{FF2B5EF4-FFF2-40B4-BE49-F238E27FC236}">
                  <a16:creationId xmlns:a16="http://schemas.microsoft.com/office/drawing/2014/main" id="{BC63A481-1988-C56C-3E84-9FB79864300D}"/>
                </a:ext>
              </a:extLst>
            </p:cNvPr>
            <p:cNvSpPr/>
            <p:nvPr/>
          </p:nvSpPr>
          <p:spPr bwMode="auto">
            <a:xfrm>
              <a:off x="6918325" y="534988"/>
              <a:ext cx="323850" cy="133350"/>
            </a:xfrm>
            <a:custGeom>
              <a:avLst/>
              <a:gdLst>
                <a:gd name="T0" fmla="*/ 130 w 173"/>
                <a:gd name="T1" fmla="*/ 69 h 71"/>
                <a:gd name="T2" fmla="*/ 104 w 173"/>
                <a:gd name="T3" fmla="*/ 62 h 71"/>
                <a:gd name="T4" fmla="*/ 40 w 173"/>
                <a:gd name="T5" fmla="*/ 52 h 71"/>
                <a:gd name="T6" fmla="*/ 17 w 173"/>
                <a:gd name="T7" fmla="*/ 54 h 71"/>
                <a:gd name="T8" fmla="*/ 8 w 173"/>
                <a:gd name="T9" fmla="*/ 71 h 71"/>
                <a:gd name="T10" fmla="*/ 6 w 173"/>
                <a:gd name="T11" fmla="*/ 70 h 71"/>
                <a:gd name="T12" fmla="*/ 2 w 173"/>
                <a:gd name="T13" fmla="*/ 34 h 71"/>
                <a:gd name="T14" fmla="*/ 98 w 173"/>
                <a:gd name="T15" fmla="*/ 2 h 71"/>
                <a:gd name="T16" fmla="*/ 107 w 173"/>
                <a:gd name="T17" fmla="*/ 0 h 71"/>
                <a:gd name="T18" fmla="*/ 163 w 173"/>
                <a:gd name="T19" fmla="*/ 18 h 71"/>
                <a:gd name="T20" fmla="*/ 166 w 173"/>
                <a:gd name="T21" fmla="*/ 34 h 71"/>
                <a:gd name="T22" fmla="*/ 130 w 173"/>
                <a:gd name="T23" fmla="*/ 69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3" h="71">
                  <a:moveTo>
                    <a:pt x="130" y="69"/>
                  </a:moveTo>
                  <a:cubicBezTo>
                    <a:pt x="120" y="71"/>
                    <a:pt x="113" y="65"/>
                    <a:pt x="104" y="62"/>
                  </a:cubicBezTo>
                  <a:cubicBezTo>
                    <a:pt x="83" y="56"/>
                    <a:pt x="62" y="52"/>
                    <a:pt x="40" y="52"/>
                  </a:cubicBezTo>
                  <a:cubicBezTo>
                    <a:pt x="32" y="52"/>
                    <a:pt x="25" y="53"/>
                    <a:pt x="17" y="54"/>
                  </a:cubicBezTo>
                  <a:cubicBezTo>
                    <a:pt x="5" y="55"/>
                    <a:pt x="10" y="64"/>
                    <a:pt x="8" y="71"/>
                  </a:cubicBezTo>
                  <a:cubicBezTo>
                    <a:pt x="7" y="71"/>
                    <a:pt x="6" y="70"/>
                    <a:pt x="6" y="70"/>
                  </a:cubicBezTo>
                  <a:cubicBezTo>
                    <a:pt x="4" y="58"/>
                    <a:pt x="0" y="46"/>
                    <a:pt x="2" y="34"/>
                  </a:cubicBezTo>
                  <a:cubicBezTo>
                    <a:pt x="37" y="32"/>
                    <a:pt x="69" y="21"/>
                    <a:pt x="98" y="2"/>
                  </a:cubicBezTo>
                  <a:cubicBezTo>
                    <a:pt x="101" y="0"/>
                    <a:pt x="104" y="0"/>
                    <a:pt x="107" y="0"/>
                  </a:cubicBezTo>
                  <a:cubicBezTo>
                    <a:pt x="126" y="4"/>
                    <a:pt x="145" y="10"/>
                    <a:pt x="163" y="18"/>
                  </a:cubicBezTo>
                  <a:cubicBezTo>
                    <a:pt x="172" y="23"/>
                    <a:pt x="173" y="26"/>
                    <a:pt x="166" y="34"/>
                  </a:cubicBezTo>
                  <a:cubicBezTo>
                    <a:pt x="156" y="47"/>
                    <a:pt x="143" y="59"/>
                    <a:pt x="130" y="69"/>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0" name="Freeform 134">
              <a:extLst>
                <a:ext uri="{FF2B5EF4-FFF2-40B4-BE49-F238E27FC236}">
                  <a16:creationId xmlns:a16="http://schemas.microsoft.com/office/drawing/2014/main" id="{3FB7CA5C-ABAF-CF41-9F4E-11FB2684E292}"/>
                </a:ext>
              </a:extLst>
            </p:cNvPr>
            <p:cNvSpPr/>
            <p:nvPr/>
          </p:nvSpPr>
          <p:spPr bwMode="auto">
            <a:xfrm>
              <a:off x="6157913" y="900113"/>
              <a:ext cx="254000" cy="212725"/>
            </a:xfrm>
            <a:custGeom>
              <a:avLst/>
              <a:gdLst>
                <a:gd name="T0" fmla="*/ 18 w 136"/>
                <a:gd name="T1" fmla="*/ 47 h 113"/>
                <a:gd name="T2" fmla="*/ 45 w 136"/>
                <a:gd name="T3" fmla="*/ 38 h 113"/>
                <a:gd name="T4" fmla="*/ 132 w 136"/>
                <a:gd name="T5" fmla="*/ 0 h 113"/>
                <a:gd name="T6" fmla="*/ 135 w 136"/>
                <a:gd name="T7" fmla="*/ 4 h 113"/>
                <a:gd name="T8" fmla="*/ 91 w 136"/>
                <a:gd name="T9" fmla="*/ 60 h 113"/>
                <a:gd name="T10" fmla="*/ 78 w 136"/>
                <a:gd name="T11" fmla="*/ 93 h 113"/>
                <a:gd name="T12" fmla="*/ 72 w 136"/>
                <a:gd name="T13" fmla="*/ 100 h 113"/>
                <a:gd name="T14" fmla="*/ 11 w 136"/>
                <a:gd name="T15" fmla="*/ 112 h 113"/>
                <a:gd name="T16" fmla="*/ 1 w 136"/>
                <a:gd name="T17" fmla="*/ 101 h 113"/>
                <a:gd name="T18" fmla="*/ 18 w 136"/>
                <a:gd name="T19" fmla="*/ 47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113">
                  <a:moveTo>
                    <a:pt x="18" y="47"/>
                  </a:moveTo>
                  <a:cubicBezTo>
                    <a:pt x="24" y="35"/>
                    <a:pt x="36" y="39"/>
                    <a:pt x="45" y="38"/>
                  </a:cubicBezTo>
                  <a:cubicBezTo>
                    <a:pt x="77" y="33"/>
                    <a:pt x="106" y="20"/>
                    <a:pt x="132" y="0"/>
                  </a:cubicBezTo>
                  <a:cubicBezTo>
                    <a:pt x="135" y="0"/>
                    <a:pt x="136" y="1"/>
                    <a:pt x="135" y="4"/>
                  </a:cubicBezTo>
                  <a:cubicBezTo>
                    <a:pt x="117" y="20"/>
                    <a:pt x="102" y="38"/>
                    <a:pt x="91" y="60"/>
                  </a:cubicBezTo>
                  <a:cubicBezTo>
                    <a:pt x="85" y="70"/>
                    <a:pt x="81" y="81"/>
                    <a:pt x="78" y="93"/>
                  </a:cubicBezTo>
                  <a:cubicBezTo>
                    <a:pt x="77" y="96"/>
                    <a:pt x="74" y="98"/>
                    <a:pt x="72" y="100"/>
                  </a:cubicBezTo>
                  <a:cubicBezTo>
                    <a:pt x="52" y="106"/>
                    <a:pt x="32" y="111"/>
                    <a:pt x="11" y="112"/>
                  </a:cubicBezTo>
                  <a:cubicBezTo>
                    <a:pt x="2" y="113"/>
                    <a:pt x="0" y="109"/>
                    <a:pt x="1" y="101"/>
                  </a:cubicBezTo>
                  <a:cubicBezTo>
                    <a:pt x="4" y="82"/>
                    <a:pt x="10" y="64"/>
                    <a:pt x="18" y="4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1" name="Freeform 135">
              <a:extLst>
                <a:ext uri="{FF2B5EF4-FFF2-40B4-BE49-F238E27FC236}">
                  <a16:creationId xmlns:a16="http://schemas.microsoft.com/office/drawing/2014/main" id="{936E8D96-5AC8-0CEB-FB4B-2D801B7B6770}"/>
                </a:ext>
              </a:extLst>
            </p:cNvPr>
            <p:cNvSpPr/>
            <p:nvPr/>
          </p:nvSpPr>
          <p:spPr bwMode="auto">
            <a:xfrm>
              <a:off x="6846888" y="280988"/>
              <a:ext cx="241300" cy="204788"/>
            </a:xfrm>
            <a:custGeom>
              <a:avLst/>
              <a:gdLst>
                <a:gd name="T0" fmla="*/ 0 w 129"/>
                <a:gd name="T1" fmla="*/ 96 h 109"/>
                <a:gd name="T2" fmla="*/ 45 w 129"/>
                <a:gd name="T3" fmla="*/ 47 h 109"/>
                <a:gd name="T4" fmla="*/ 58 w 129"/>
                <a:gd name="T5" fmla="*/ 21 h 109"/>
                <a:gd name="T6" fmla="*/ 65 w 129"/>
                <a:gd name="T7" fmla="*/ 14 h 109"/>
                <a:gd name="T8" fmla="*/ 118 w 129"/>
                <a:gd name="T9" fmla="*/ 1 h 109"/>
                <a:gd name="T10" fmla="*/ 128 w 129"/>
                <a:gd name="T11" fmla="*/ 11 h 109"/>
                <a:gd name="T12" fmla="*/ 117 w 129"/>
                <a:gd name="T13" fmla="*/ 57 h 109"/>
                <a:gd name="T14" fmla="*/ 105 w 129"/>
                <a:gd name="T15" fmla="*/ 65 h 109"/>
                <a:gd name="T16" fmla="*/ 11 w 129"/>
                <a:gd name="T17" fmla="*/ 109 h 109"/>
                <a:gd name="T18" fmla="*/ 0 w 129"/>
                <a:gd name="T19" fmla="*/ 9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109">
                  <a:moveTo>
                    <a:pt x="0" y="96"/>
                  </a:moveTo>
                  <a:cubicBezTo>
                    <a:pt x="20" y="84"/>
                    <a:pt x="33" y="66"/>
                    <a:pt x="45" y="47"/>
                  </a:cubicBezTo>
                  <a:cubicBezTo>
                    <a:pt x="50" y="39"/>
                    <a:pt x="55" y="30"/>
                    <a:pt x="58" y="21"/>
                  </a:cubicBezTo>
                  <a:cubicBezTo>
                    <a:pt x="59" y="17"/>
                    <a:pt x="63" y="16"/>
                    <a:pt x="65" y="14"/>
                  </a:cubicBezTo>
                  <a:cubicBezTo>
                    <a:pt x="82" y="7"/>
                    <a:pt x="100" y="3"/>
                    <a:pt x="118" y="1"/>
                  </a:cubicBezTo>
                  <a:cubicBezTo>
                    <a:pt x="126" y="0"/>
                    <a:pt x="129" y="3"/>
                    <a:pt x="128" y="11"/>
                  </a:cubicBezTo>
                  <a:cubicBezTo>
                    <a:pt x="125" y="26"/>
                    <a:pt x="123" y="42"/>
                    <a:pt x="117" y="57"/>
                  </a:cubicBezTo>
                  <a:cubicBezTo>
                    <a:pt x="115" y="62"/>
                    <a:pt x="111" y="65"/>
                    <a:pt x="105" y="65"/>
                  </a:cubicBezTo>
                  <a:cubicBezTo>
                    <a:pt x="69" y="70"/>
                    <a:pt x="39" y="86"/>
                    <a:pt x="11" y="109"/>
                  </a:cubicBezTo>
                  <a:cubicBezTo>
                    <a:pt x="4" y="107"/>
                    <a:pt x="1" y="102"/>
                    <a:pt x="0" y="9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2" name="Freeform 136">
              <a:extLst>
                <a:ext uri="{FF2B5EF4-FFF2-40B4-BE49-F238E27FC236}">
                  <a16:creationId xmlns:a16="http://schemas.microsoft.com/office/drawing/2014/main" id="{2031E806-652B-8AAC-4137-7FA82970EFF8}"/>
                </a:ext>
              </a:extLst>
            </p:cNvPr>
            <p:cNvSpPr/>
            <p:nvPr/>
          </p:nvSpPr>
          <p:spPr bwMode="auto">
            <a:xfrm>
              <a:off x="6175375" y="242888"/>
              <a:ext cx="233363" cy="225425"/>
            </a:xfrm>
            <a:custGeom>
              <a:avLst/>
              <a:gdLst>
                <a:gd name="T0" fmla="*/ 114 w 124"/>
                <a:gd name="T1" fmla="*/ 120 h 120"/>
                <a:gd name="T2" fmla="*/ 54 w 124"/>
                <a:gd name="T3" fmla="*/ 81 h 120"/>
                <a:gd name="T4" fmla="*/ 22 w 124"/>
                <a:gd name="T5" fmla="*/ 72 h 120"/>
                <a:gd name="T6" fmla="*/ 14 w 124"/>
                <a:gd name="T7" fmla="*/ 66 h 120"/>
                <a:gd name="T8" fmla="*/ 0 w 124"/>
                <a:gd name="T9" fmla="*/ 8 h 120"/>
                <a:gd name="T10" fmla="*/ 9 w 124"/>
                <a:gd name="T11" fmla="*/ 0 h 120"/>
                <a:gd name="T12" fmla="*/ 53 w 124"/>
                <a:gd name="T13" fmla="*/ 10 h 120"/>
                <a:gd name="T14" fmla="*/ 63 w 124"/>
                <a:gd name="T15" fmla="*/ 21 h 120"/>
                <a:gd name="T16" fmla="*/ 110 w 124"/>
                <a:gd name="T17" fmla="*/ 101 h 120"/>
                <a:gd name="T18" fmla="*/ 124 w 124"/>
                <a:gd name="T19" fmla="*/ 110 h 120"/>
                <a:gd name="T20" fmla="*/ 114 w 124"/>
                <a:gd name="T21"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120">
                  <a:moveTo>
                    <a:pt x="114" y="120"/>
                  </a:moveTo>
                  <a:cubicBezTo>
                    <a:pt x="98" y="101"/>
                    <a:pt x="77" y="89"/>
                    <a:pt x="54" y="81"/>
                  </a:cubicBezTo>
                  <a:cubicBezTo>
                    <a:pt x="44" y="77"/>
                    <a:pt x="33" y="73"/>
                    <a:pt x="22" y="72"/>
                  </a:cubicBezTo>
                  <a:cubicBezTo>
                    <a:pt x="18" y="71"/>
                    <a:pt x="16" y="69"/>
                    <a:pt x="14" y="66"/>
                  </a:cubicBezTo>
                  <a:cubicBezTo>
                    <a:pt x="7" y="47"/>
                    <a:pt x="2" y="28"/>
                    <a:pt x="0" y="8"/>
                  </a:cubicBezTo>
                  <a:cubicBezTo>
                    <a:pt x="0" y="2"/>
                    <a:pt x="3" y="0"/>
                    <a:pt x="9" y="0"/>
                  </a:cubicBezTo>
                  <a:cubicBezTo>
                    <a:pt x="24" y="1"/>
                    <a:pt x="39" y="4"/>
                    <a:pt x="53" y="10"/>
                  </a:cubicBezTo>
                  <a:cubicBezTo>
                    <a:pt x="58" y="12"/>
                    <a:pt x="61" y="15"/>
                    <a:pt x="63" y="21"/>
                  </a:cubicBezTo>
                  <a:cubicBezTo>
                    <a:pt x="72" y="52"/>
                    <a:pt x="88" y="77"/>
                    <a:pt x="110" y="101"/>
                  </a:cubicBezTo>
                  <a:cubicBezTo>
                    <a:pt x="113" y="105"/>
                    <a:pt x="118" y="109"/>
                    <a:pt x="124" y="110"/>
                  </a:cubicBezTo>
                  <a:cubicBezTo>
                    <a:pt x="123" y="116"/>
                    <a:pt x="120" y="119"/>
                    <a:pt x="114" y="120"/>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3" name="Freeform 137">
              <a:extLst>
                <a:ext uri="{FF2B5EF4-FFF2-40B4-BE49-F238E27FC236}">
                  <a16:creationId xmlns:a16="http://schemas.microsoft.com/office/drawing/2014/main" id="{2C6269AE-16A0-4960-6C70-2AA3BF590C42}"/>
                </a:ext>
              </a:extLst>
            </p:cNvPr>
            <p:cNvSpPr/>
            <p:nvPr/>
          </p:nvSpPr>
          <p:spPr bwMode="auto">
            <a:xfrm>
              <a:off x="6410325" y="963613"/>
              <a:ext cx="127000" cy="319088"/>
            </a:xfrm>
            <a:custGeom>
              <a:avLst/>
              <a:gdLst>
                <a:gd name="T0" fmla="*/ 66 w 68"/>
                <a:gd name="T1" fmla="*/ 8 h 170"/>
                <a:gd name="T2" fmla="*/ 61 w 68"/>
                <a:gd name="T3" fmla="*/ 14 h 170"/>
                <a:gd name="T4" fmla="*/ 56 w 68"/>
                <a:gd name="T5" fmla="*/ 70 h 170"/>
                <a:gd name="T6" fmla="*/ 67 w 68"/>
                <a:gd name="T7" fmla="*/ 123 h 170"/>
                <a:gd name="T8" fmla="*/ 66 w 68"/>
                <a:gd name="T9" fmla="*/ 131 h 170"/>
                <a:gd name="T10" fmla="*/ 25 w 68"/>
                <a:gd name="T11" fmla="*/ 166 h 170"/>
                <a:gd name="T12" fmla="*/ 12 w 68"/>
                <a:gd name="T13" fmla="*/ 162 h 170"/>
                <a:gd name="T14" fmla="*/ 0 w 68"/>
                <a:gd name="T15" fmla="*/ 120 h 170"/>
                <a:gd name="T16" fmla="*/ 18 w 68"/>
                <a:gd name="T17" fmla="*/ 95 h 170"/>
                <a:gd name="T18" fmla="*/ 49 w 68"/>
                <a:gd name="T19" fmla="*/ 8 h 170"/>
                <a:gd name="T20" fmla="*/ 51 w 68"/>
                <a:gd name="T21" fmla="*/ 3 h 170"/>
                <a:gd name="T22" fmla="*/ 66 w 68"/>
                <a:gd name="T23" fmla="*/ 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170">
                  <a:moveTo>
                    <a:pt x="66" y="8"/>
                  </a:moveTo>
                  <a:cubicBezTo>
                    <a:pt x="62" y="8"/>
                    <a:pt x="61" y="12"/>
                    <a:pt x="61" y="14"/>
                  </a:cubicBezTo>
                  <a:cubicBezTo>
                    <a:pt x="56" y="33"/>
                    <a:pt x="54" y="51"/>
                    <a:pt x="56" y="70"/>
                  </a:cubicBezTo>
                  <a:cubicBezTo>
                    <a:pt x="57" y="88"/>
                    <a:pt x="60" y="106"/>
                    <a:pt x="67" y="123"/>
                  </a:cubicBezTo>
                  <a:cubicBezTo>
                    <a:pt x="68" y="126"/>
                    <a:pt x="67" y="128"/>
                    <a:pt x="66" y="131"/>
                  </a:cubicBezTo>
                  <a:cubicBezTo>
                    <a:pt x="54" y="144"/>
                    <a:pt x="40" y="155"/>
                    <a:pt x="25" y="166"/>
                  </a:cubicBezTo>
                  <a:cubicBezTo>
                    <a:pt x="19" y="170"/>
                    <a:pt x="15" y="168"/>
                    <a:pt x="12" y="162"/>
                  </a:cubicBezTo>
                  <a:cubicBezTo>
                    <a:pt x="6" y="148"/>
                    <a:pt x="4" y="134"/>
                    <a:pt x="0" y="120"/>
                  </a:cubicBezTo>
                  <a:cubicBezTo>
                    <a:pt x="4" y="110"/>
                    <a:pt x="12" y="103"/>
                    <a:pt x="18" y="95"/>
                  </a:cubicBezTo>
                  <a:cubicBezTo>
                    <a:pt x="36" y="68"/>
                    <a:pt x="45" y="39"/>
                    <a:pt x="49" y="8"/>
                  </a:cubicBezTo>
                  <a:cubicBezTo>
                    <a:pt x="49" y="6"/>
                    <a:pt x="50" y="4"/>
                    <a:pt x="51" y="3"/>
                  </a:cubicBezTo>
                  <a:cubicBezTo>
                    <a:pt x="57" y="0"/>
                    <a:pt x="62" y="2"/>
                    <a:pt x="66" y="8"/>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4" name="Freeform 138">
              <a:extLst>
                <a:ext uri="{FF2B5EF4-FFF2-40B4-BE49-F238E27FC236}">
                  <a16:creationId xmlns:a16="http://schemas.microsoft.com/office/drawing/2014/main" id="{92183A56-DE33-E95F-7994-91EB872D6C2E}"/>
                </a:ext>
              </a:extLst>
            </p:cNvPr>
            <p:cNvSpPr/>
            <p:nvPr/>
          </p:nvSpPr>
          <p:spPr bwMode="auto">
            <a:xfrm>
              <a:off x="6022975" y="746125"/>
              <a:ext cx="307975" cy="127000"/>
            </a:xfrm>
            <a:custGeom>
              <a:avLst/>
              <a:gdLst>
                <a:gd name="T0" fmla="*/ 40 w 165"/>
                <a:gd name="T1" fmla="*/ 2 h 67"/>
                <a:gd name="T2" fmla="*/ 47 w 165"/>
                <a:gd name="T3" fmla="*/ 1 h 67"/>
                <a:gd name="T4" fmla="*/ 126 w 165"/>
                <a:gd name="T5" fmla="*/ 15 h 67"/>
                <a:gd name="T6" fmla="*/ 156 w 165"/>
                <a:gd name="T7" fmla="*/ 11 h 67"/>
                <a:gd name="T8" fmla="*/ 159 w 165"/>
                <a:gd name="T9" fmla="*/ 7 h 67"/>
                <a:gd name="T10" fmla="*/ 163 w 165"/>
                <a:gd name="T11" fmla="*/ 19 h 67"/>
                <a:gd name="T12" fmla="*/ 75 w 165"/>
                <a:gd name="T13" fmla="*/ 55 h 67"/>
                <a:gd name="T14" fmla="*/ 57 w 165"/>
                <a:gd name="T15" fmla="*/ 65 h 67"/>
                <a:gd name="T16" fmla="*/ 10 w 165"/>
                <a:gd name="T17" fmla="*/ 49 h 67"/>
                <a:gd name="T18" fmla="*/ 7 w 165"/>
                <a:gd name="T19" fmla="*/ 34 h 67"/>
                <a:gd name="T20" fmla="*/ 40 w 165"/>
                <a:gd name="T21" fmla="*/ 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5" h="67">
                  <a:moveTo>
                    <a:pt x="40" y="2"/>
                  </a:moveTo>
                  <a:cubicBezTo>
                    <a:pt x="42" y="1"/>
                    <a:pt x="44" y="0"/>
                    <a:pt x="47" y="1"/>
                  </a:cubicBezTo>
                  <a:cubicBezTo>
                    <a:pt x="72" y="13"/>
                    <a:pt x="99" y="16"/>
                    <a:pt x="126" y="15"/>
                  </a:cubicBezTo>
                  <a:cubicBezTo>
                    <a:pt x="136" y="15"/>
                    <a:pt x="146" y="13"/>
                    <a:pt x="156" y="11"/>
                  </a:cubicBezTo>
                  <a:cubicBezTo>
                    <a:pt x="158" y="11"/>
                    <a:pt x="159" y="9"/>
                    <a:pt x="159" y="7"/>
                  </a:cubicBezTo>
                  <a:cubicBezTo>
                    <a:pt x="165" y="10"/>
                    <a:pt x="165" y="14"/>
                    <a:pt x="163" y="19"/>
                  </a:cubicBezTo>
                  <a:cubicBezTo>
                    <a:pt x="131" y="23"/>
                    <a:pt x="102" y="36"/>
                    <a:pt x="75" y="55"/>
                  </a:cubicBezTo>
                  <a:cubicBezTo>
                    <a:pt x="70" y="59"/>
                    <a:pt x="66" y="67"/>
                    <a:pt x="57" y="65"/>
                  </a:cubicBezTo>
                  <a:cubicBezTo>
                    <a:pt x="41" y="62"/>
                    <a:pt x="25" y="56"/>
                    <a:pt x="10" y="49"/>
                  </a:cubicBezTo>
                  <a:cubicBezTo>
                    <a:pt x="1" y="45"/>
                    <a:pt x="0" y="42"/>
                    <a:pt x="7" y="34"/>
                  </a:cubicBezTo>
                  <a:cubicBezTo>
                    <a:pt x="16" y="22"/>
                    <a:pt x="27" y="11"/>
                    <a:pt x="40" y="2"/>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5" name="Freeform 139">
              <a:extLst>
                <a:ext uri="{FF2B5EF4-FFF2-40B4-BE49-F238E27FC236}">
                  <a16:creationId xmlns:a16="http://schemas.microsoft.com/office/drawing/2014/main" id="{96F07F8B-C75B-7E07-E66C-70162FFD18E1}"/>
                </a:ext>
              </a:extLst>
            </p:cNvPr>
            <p:cNvSpPr/>
            <p:nvPr/>
          </p:nvSpPr>
          <p:spPr bwMode="auto">
            <a:xfrm>
              <a:off x="6653213" y="976313"/>
              <a:ext cx="133350" cy="296863"/>
            </a:xfrm>
            <a:custGeom>
              <a:avLst/>
              <a:gdLst>
                <a:gd name="T0" fmla="*/ 4 w 71"/>
                <a:gd name="T1" fmla="*/ 117 h 158"/>
                <a:gd name="T2" fmla="*/ 6 w 71"/>
                <a:gd name="T3" fmla="*/ 99 h 158"/>
                <a:gd name="T4" fmla="*/ 8 w 71"/>
                <a:gd name="T5" fmla="*/ 13 h 158"/>
                <a:gd name="T6" fmla="*/ 0 w 71"/>
                <a:gd name="T7" fmla="*/ 6 h 158"/>
                <a:gd name="T8" fmla="*/ 16 w 71"/>
                <a:gd name="T9" fmla="*/ 5 h 158"/>
                <a:gd name="T10" fmla="*/ 34 w 71"/>
                <a:gd name="T11" fmla="*/ 58 h 158"/>
                <a:gd name="T12" fmla="*/ 71 w 71"/>
                <a:gd name="T13" fmla="*/ 104 h 158"/>
                <a:gd name="T14" fmla="*/ 64 w 71"/>
                <a:gd name="T15" fmla="*/ 124 h 158"/>
                <a:gd name="T16" fmla="*/ 50 w 71"/>
                <a:gd name="T17" fmla="*/ 151 h 158"/>
                <a:gd name="T18" fmla="*/ 36 w 71"/>
                <a:gd name="T19" fmla="*/ 153 h 158"/>
                <a:gd name="T20" fmla="*/ 4 w 71"/>
                <a:gd name="T21" fmla="*/ 117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58">
                  <a:moveTo>
                    <a:pt x="4" y="117"/>
                  </a:moveTo>
                  <a:cubicBezTo>
                    <a:pt x="1" y="110"/>
                    <a:pt x="4" y="105"/>
                    <a:pt x="6" y="99"/>
                  </a:cubicBezTo>
                  <a:cubicBezTo>
                    <a:pt x="14" y="70"/>
                    <a:pt x="14" y="42"/>
                    <a:pt x="8" y="13"/>
                  </a:cubicBezTo>
                  <a:cubicBezTo>
                    <a:pt x="7" y="7"/>
                    <a:pt x="5" y="6"/>
                    <a:pt x="0" y="6"/>
                  </a:cubicBezTo>
                  <a:cubicBezTo>
                    <a:pt x="5" y="0"/>
                    <a:pt x="10" y="2"/>
                    <a:pt x="16" y="5"/>
                  </a:cubicBezTo>
                  <a:cubicBezTo>
                    <a:pt x="18" y="24"/>
                    <a:pt x="25" y="41"/>
                    <a:pt x="34" y="58"/>
                  </a:cubicBezTo>
                  <a:cubicBezTo>
                    <a:pt x="44" y="75"/>
                    <a:pt x="56" y="91"/>
                    <a:pt x="71" y="104"/>
                  </a:cubicBezTo>
                  <a:cubicBezTo>
                    <a:pt x="66" y="110"/>
                    <a:pt x="64" y="117"/>
                    <a:pt x="64" y="124"/>
                  </a:cubicBezTo>
                  <a:cubicBezTo>
                    <a:pt x="59" y="133"/>
                    <a:pt x="55" y="142"/>
                    <a:pt x="50" y="151"/>
                  </a:cubicBezTo>
                  <a:cubicBezTo>
                    <a:pt x="47" y="158"/>
                    <a:pt x="42" y="158"/>
                    <a:pt x="36" y="153"/>
                  </a:cubicBezTo>
                  <a:cubicBezTo>
                    <a:pt x="24" y="142"/>
                    <a:pt x="13" y="130"/>
                    <a:pt x="4" y="11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6" name="Freeform 140">
              <a:extLst>
                <a:ext uri="{FF2B5EF4-FFF2-40B4-BE49-F238E27FC236}">
                  <a16:creationId xmlns:a16="http://schemas.microsoft.com/office/drawing/2014/main" id="{87E30536-C2F1-B0E4-6E4A-A7E93CF93EB6}"/>
                </a:ext>
              </a:extLst>
            </p:cNvPr>
            <p:cNvSpPr/>
            <p:nvPr/>
          </p:nvSpPr>
          <p:spPr bwMode="auto">
            <a:xfrm>
              <a:off x="6807200" y="914400"/>
              <a:ext cx="212725" cy="230188"/>
            </a:xfrm>
            <a:custGeom>
              <a:avLst/>
              <a:gdLst>
                <a:gd name="T0" fmla="*/ 51 w 113"/>
                <a:gd name="T1" fmla="*/ 103 h 123"/>
                <a:gd name="T2" fmla="*/ 43 w 113"/>
                <a:gd name="T3" fmla="*/ 93 h 123"/>
                <a:gd name="T4" fmla="*/ 0 w 113"/>
                <a:gd name="T5" fmla="*/ 8 h 123"/>
                <a:gd name="T6" fmla="*/ 10 w 113"/>
                <a:gd name="T7" fmla="*/ 0 h 123"/>
                <a:gd name="T8" fmla="*/ 91 w 113"/>
                <a:gd name="T9" fmla="*/ 65 h 123"/>
                <a:gd name="T10" fmla="*/ 109 w 113"/>
                <a:gd name="T11" fmla="*/ 73 h 123"/>
                <a:gd name="T12" fmla="*/ 112 w 113"/>
                <a:gd name="T13" fmla="*/ 111 h 123"/>
                <a:gd name="T14" fmla="*/ 100 w 113"/>
                <a:gd name="T15" fmla="*/ 121 h 123"/>
                <a:gd name="T16" fmla="*/ 51 w 113"/>
                <a:gd name="T17" fmla="*/ 10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123">
                  <a:moveTo>
                    <a:pt x="51" y="103"/>
                  </a:moveTo>
                  <a:cubicBezTo>
                    <a:pt x="47" y="101"/>
                    <a:pt x="44" y="98"/>
                    <a:pt x="43" y="93"/>
                  </a:cubicBezTo>
                  <a:cubicBezTo>
                    <a:pt x="38" y="60"/>
                    <a:pt x="23" y="32"/>
                    <a:pt x="0" y="8"/>
                  </a:cubicBezTo>
                  <a:cubicBezTo>
                    <a:pt x="1" y="2"/>
                    <a:pt x="4" y="0"/>
                    <a:pt x="10" y="0"/>
                  </a:cubicBezTo>
                  <a:cubicBezTo>
                    <a:pt x="30" y="30"/>
                    <a:pt x="58" y="51"/>
                    <a:pt x="91" y="65"/>
                  </a:cubicBezTo>
                  <a:cubicBezTo>
                    <a:pt x="97" y="68"/>
                    <a:pt x="103" y="71"/>
                    <a:pt x="109" y="73"/>
                  </a:cubicBezTo>
                  <a:cubicBezTo>
                    <a:pt x="110" y="86"/>
                    <a:pt x="113" y="98"/>
                    <a:pt x="112" y="111"/>
                  </a:cubicBezTo>
                  <a:cubicBezTo>
                    <a:pt x="112" y="121"/>
                    <a:pt x="110" y="123"/>
                    <a:pt x="100" y="121"/>
                  </a:cubicBezTo>
                  <a:cubicBezTo>
                    <a:pt x="83" y="117"/>
                    <a:pt x="66" y="111"/>
                    <a:pt x="51" y="103"/>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7" name="Freeform 141">
              <a:extLst>
                <a:ext uri="{FF2B5EF4-FFF2-40B4-BE49-F238E27FC236}">
                  <a16:creationId xmlns:a16="http://schemas.microsoft.com/office/drawing/2014/main" id="{F8D2CB8E-A0DF-07FD-6C92-1652A9F415A4}"/>
                </a:ext>
              </a:extLst>
            </p:cNvPr>
            <p:cNvSpPr/>
            <p:nvPr/>
          </p:nvSpPr>
          <p:spPr bwMode="auto">
            <a:xfrm>
              <a:off x="6307138" y="363538"/>
              <a:ext cx="625475" cy="627063"/>
            </a:xfrm>
            <a:custGeom>
              <a:avLst/>
              <a:gdLst>
                <a:gd name="T0" fmla="*/ 277 w 334"/>
                <a:gd name="T1" fmla="*/ 293 h 334"/>
                <a:gd name="T2" fmla="*/ 267 w 334"/>
                <a:gd name="T3" fmla="*/ 301 h 334"/>
                <a:gd name="T4" fmla="*/ 201 w 334"/>
                <a:gd name="T5" fmla="*/ 331 h 334"/>
                <a:gd name="T6" fmla="*/ 185 w 334"/>
                <a:gd name="T7" fmla="*/ 332 h 334"/>
                <a:gd name="T8" fmla="*/ 121 w 334"/>
                <a:gd name="T9" fmla="*/ 327 h 334"/>
                <a:gd name="T10" fmla="*/ 106 w 334"/>
                <a:gd name="T11" fmla="*/ 322 h 334"/>
                <a:gd name="T12" fmla="*/ 55 w 334"/>
                <a:gd name="T13" fmla="*/ 290 h 334"/>
                <a:gd name="T14" fmla="*/ 52 w 334"/>
                <a:gd name="T15" fmla="*/ 286 h 334"/>
                <a:gd name="T16" fmla="*/ 11 w 334"/>
                <a:gd name="T17" fmla="*/ 223 h 334"/>
                <a:gd name="T18" fmla="*/ 7 w 334"/>
                <a:gd name="T19" fmla="*/ 211 h 334"/>
                <a:gd name="T20" fmla="*/ 3 w 334"/>
                <a:gd name="T21" fmla="*/ 139 h 334"/>
                <a:gd name="T22" fmla="*/ 9 w 334"/>
                <a:gd name="T23" fmla="*/ 119 h 334"/>
                <a:gd name="T24" fmla="*/ 44 w 334"/>
                <a:gd name="T25" fmla="*/ 56 h 334"/>
                <a:gd name="T26" fmla="*/ 54 w 334"/>
                <a:gd name="T27" fmla="*/ 46 h 334"/>
                <a:gd name="T28" fmla="*/ 108 w 334"/>
                <a:gd name="T29" fmla="*/ 13 h 334"/>
                <a:gd name="T30" fmla="*/ 138 w 334"/>
                <a:gd name="T31" fmla="*/ 4 h 334"/>
                <a:gd name="T32" fmla="*/ 206 w 334"/>
                <a:gd name="T33" fmla="*/ 5 h 334"/>
                <a:gd name="T34" fmla="*/ 232 w 334"/>
                <a:gd name="T35" fmla="*/ 14 h 334"/>
                <a:gd name="T36" fmla="*/ 288 w 334"/>
                <a:gd name="T37" fmla="*/ 52 h 334"/>
                <a:gd name="T38" fmla="*/ 299 w 334"/>
                <a:gd name="T39" fmla="*/ 65 h 334"/>
                <a:gd name="T40" fmla="*/ 328 w 334"/>
                <a:gd name="T41" fmla="*/ 125 h 334"/>
                <a:gd name="T42" fmla="*/ 334 w 334"/>
                <a:gd name="T43" fmla="*/ 162 h 334"/>
                <a:gd name="T44" fmla="*/ 327 w 334"/>
                <a:gd name="T45" fmla="*/ 215 h 334"/>
                <a:gd name="T46" fmla="*/ 318 w 334"/>
                <a:gd name="T47" fmla="*/ 238 h 334"/>
                <a:gd name="T48" fmla="*/ 277 w 334"/>
                <a:gd name="T49" fmla="*/ 293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4" h="334">
                  <a:moveTo>
                    <a:pt x="277" y="293"/>
                  </a:moveTo>
                  <a:cubicBezTo>
                    <a:pt x="273" y="296"/>
                    <a:pt x="270" y="298"/>
                    <a:pt x="267" y="301"/>
                  </a:cubicBezTo>
                  <a:cubicBezTo>
                    <a:pt x="247" y="315"/>
                    <a:pt x="224" y="324"/>
                    <a:pt x="201" y="331"/>
                  </a:cubicBezTo>
                  <a:cubicBezTo>
                    <a:pt x="195" y="331"/>
                    <a:pt x="190" y="330"/>
                    <a:pt x="185" y="332"/>
                  </a:cubicBezTo>
                  <a:cubicBezTo>
                    <a:pt x="164" y="334"/>
                    <a:pt x="142" y="332"/>
                    <a:pt x="121" y="327"/>
                  </a:cubicBezTo>
                  <a:cubicBezTo>
                    <a:pt x="116" y="325"/>
                    <a:pt x="111" y="323"/>
                    <a:pt x="106" y="322"/>
                  </a:cubicBezTo>
                  <a:cubicBezTo>
                    <a:pt x="87" y="313"/>
                    <a:pt x="71" y="303"/>
                    <a:pt x="55" y="290"/>
                  </a:cubicBezTo>
                  <a:cubicBezTo>
                    <a:pt x="55" y="288"/>
                    <a:pt x="53" y="287"/>
                    <a:pt x="52" y="286"/>
                  </a:cubicBezTo>
                  <a:cubicBezTo>
                    <a:pt x="34" y="268"/>
                    <a:pt x="20" y="247"/>
                    <a:pt x="11" y="223"/>
                  </a:cubicBezTo>
                  <a:cubicBezTo>
                    <a:pt x="10" y="219"/>
                    <a:pt x="8" y="215"/>
                    <a:pt x="7" y="211"/>
                  </a:cubicBezTo>
                  <a:cubicBezTo>
                    <a:pt x="2" y="188"/>
                    <a:pt x="0" y="163"/>
                    <a:pt x="3" y="139"/>
                  </a:cubicBezTo>
                  <a:cubicBezTo>
                    <a:pt x="5" y="132"/>
                    <a:pt x="7" y="126"/>
                    <a:pt x="9" y="119"/>
                  </a:cubicBezTo>
                  <a:cubicBezTo>
                    <a:pt x="16" y="95"/>
                    <a:pt x="29" y="74"/>
                    <a:pt x="44" y="56"/>
                  </a:cubicBezTo>
                  <a:cubicBezTo>
                    <a:pt x="48" y="53"/>
                    <a:pt x="51" y="49"/>
                    <a:pt x="54" y="46"/>
                  </a:cubicBezTo>
                  <a:cubicBezTo>
                    <a:pt x="70" y="32"/>
                    <a:pt x="88" y="21"/>
                    <a:pt x="108" y="13"/>
                  </a:cubicBezTo>
                  <a:cubicBezTo>
                    <a:pt x="118" y="10"/>
                    <a:pt x="128" y="7"/>
                    <a:pt x="138" y="4"/>
                  </a:cubicBezTo>
                  <a:cubicBezTo>
                    <a:pt x="161" y="0"/>
                    <a:pt x="183" y="1"/>
                    <a:pt x="206" y="5"/>
                  </a:cubicBezTo>
                  <a:cubicBezTo>
                    <a:pt x="215" y="8"/>
                    <a:pt x="224" y="11"/>
                    <a:pt x="232" y="14"/>
                  </a:cubicBezTo>
                  <a:cubicBezTo>
                    <a:pt x="253" y="23"/>
                    <a:pt x="271" y="36"/>
                    <a:pt x="288" y="52"/>
                  </a:cubicBezTo>
                  <a:cubicBezTo>
                    <a:pt x="291" y="56"/>
                    <a:pt x="295" y="61"/>
                    <a:pt x="299" y="65"/>
                  </a:cubicBezTo>
                  <a:cubicBezTo>
                    <a:pt x="312" y="83"/>
                    <a:pt x="322" y="103"/>
                    <a:pt x="328" y="125"/>
                  </a:cubicBezTo>
                  <a:cubicBezTo>
                    <a:pt x="332" y="137"/>
                    <a:pt x="332" y="149"/>
                    <a:pt x="334" y="162"/>
                  </a:cubicBezTo>
                  <a:cubicBezTo>
                    <a:pt x="334" y="180"/>
                    <a:pt x="332" y="198"/>
                    <a:pt x="327" y="215"/>
                  </a:cubicBezTo>
                  <a:cubicBezTo>
                    <a:pt x="324" y="223"/>
                    <a:pt x="321" y="230"/>
                    <a:pt x="318" y="238"/>
                  </a:cubicBezTo>
                  <a:cubicBezTo>
                    <a:pt x="308" y="259"/>
                    <a:pt x="294" y="277"/>
                    <a:pt x="277" y="293"/>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8" name="Freeform 142">
              <a:extLst>
                <a:ext uri="{FF2B5EF4-FFF2-40B4-BE49-F238E27FC236}">
                  <a16:creationId xmlns:a16="http://schemas.microsoft.com/office/drawing/2014/main" id="{90A1B850-7C5B-1D93-D078-8E15FDA523C1}"/>
                </a:ext>
              </a:extLst>
            </p:cNvPr>
            <p:cNvSpPr/>
            <p:nvPr/>
          </p:nvSpPr>
          <p:spPr bwMode="auto">
            <a:xfrm>
              <a:off x="6391275" y="447675"/>
              <a:ext cx="457200" cy="455613"/>
            </a:xfrm>
            <a:custGeom>
              <a:avLst/>
              <a:gdLst>
                <a:gd name="T0" fmla="*/ 124 w 244"/>
                <a:gd name="T1" fmla="*/ 3 h 242"/>
                <a:gd name="T2" fmla="*/ 243 w 244"/>
                <a:gd name="T3" fmla="*/ 123 h 242"/>
                <a:gd name="T4" fmla="*/ 122 w 244"/>
                <a:gd name="T5" fmla="*/ 242 h 242"/>
                <a:gd name="T6" fmla="*/ 3 w 244"/>
                <a:gd name="T7" fmla="*/ 116 h 242"/>
                <a:gd name="T8" fmla="*/ 124 w 244"/>
                <a:gd name="T9" fmla="*/ 3 h 242"/>
              </a:gdLst>
              <a:ahLst/>
              <a:cxnLst>
                <a:cxn ang="0">
                  <a:pos x="T0" y="T1"/>
                </a:cxn>
                <a:cxn ang="0">
                  <a:pos x="T2" y="T3"/>
                </a:cxn>
                <a:cxn ang="0">
                  <a:pos x="T4" y="T5"/>
                </a:cxn>
                <a:cxn ang="0">
                  <a:pos x="T6" y="T7"/>
                </a:cxn>
                <a:cxn ang="0">
                  <a:pos x="T8" y="T9"/>
                </a:cxn>
              </a:cxnLst>
              <a:rect l="0" t="0" r="r" b="b"/>
              <a:pathLst>
                <a:path w="244" h="241">
                  <a:moveTo>
                    <a:pt x="124" y="3"/>
                  </a:moveTo>
                  <a:cubicBezTo>
                    <a:pt x="188" y="1"/>
                    <a:pt x="244" y="57"/>
                    <a:pt x="243" y="123"/>
                  </a:cubicBezTo>
                  <a:cubicBezTo>
                    <a:pt x="241" y="194"/>
                    <a:pt x="188" y="242"/>
                    <a:pt x="122" y="242"/>
                  </a:cubicBezTo>
                  <a:cubicBezTo>
                    <a:pt x="57" y="242"/>
                    <a:pt x="0" y="189"/>
                    <a:pt x="3" y="116"/>
                  </a:cubicBezTo>
                  <a:cubicBezTo>
                    <a:pt x="5" y="58"/>
                    <a:pt x="58" y="0"/>
                    <a:pt x="124" y="3"/>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9" name="Freeform 143">
              <a:extLst>
                <a:ext uri="{FF2B5EF4-FFF2-40B4-BE49-F238E27FC236}">
                  <a16:creationId xmlns:a16="http://schemas.microsoft.com/office/drawing/2014/main" id="{FBB7AF88-75D4-43CC-7576-CBEB36F3F0B3}"/>
                </a:ext>
              </a:extLst>
            </p:cNvPr>
            <p:cNvSpPr/>
            <p:nvPr/>
          </p:nvSpPr>
          <p:spPr bwMode="auto">
            <a:xfrm>
              <a:off x="7553325" y="957263"/>
              <a:ext cx="206375" cy="355600"/>
            </a:xfrm>
            <a:custGeom>
              <a:avLst/>
              <a:gdLst>
                <a:gd name="T0" fmla="*/ 109 w 110"/>
                <a:gd name="T1" fmla="*/ 120 h 189"/>
                <a:gd name="T2" fmla="*/ 105 w 110"/>
                <a:gd name="T3" fmla="*/ 163 h 189"/>
                <a:gd name="T4" fmla="*/ 99 w 110"/>
                <a:gd name="T5" fmla="*/ 181 h 189"/>
                <a:gd name="T6" fmla="*/ 85 w 110"/>
                <a:gd name="T7" fmla="*/ 185 h 189"/>
                <a:gd name="T8" fmla="*/ 34 w 110"/>
                <a:gd name="T9" fmla="*/ 133 h 189"/>
                <a:gd name="T10" fmla="*/ 27 w 110"/>
                <a:gd name="T11" fmla="*/ 128 h 189"/>
                <a:gd name="T12" fmla="*/ 1 w 110"/>
                <a:gd name="T13" fmla="*/ 21 h 189"/>
                <a:gd name="T14" fmla="*/ 3 w 110"/>
                <a:gd name="T15" fmla="*/ 14 h 189"/>
                <a:gd name="T16" fmla="*/ 11 w 110"/>
                <a:gd name="T17" fmla="*/ 12 h 189"/>
                <a:gd name="T18" fmla="*/ 51 w 110"/>
                <a:gd name="T19" fmla="*/ 3 h 189"/>
                <a:gd name="T20" fmla="*/ 63 w 110"/>
                <a:gd name="T21" fmla="*/ 1 h 189"/>
                <a:gd name="T22" fmla="*/ 105 w 110"/>
                <a:gd name="T23" fmla="*/ 85 h 189"/>
                <a:gd name="T24" fmla="*/ 109 w 110"/>
                <a:gd name="T25" fmla="*/ 12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89">
                  <a:moveTo>
                    <a:pt x="109" y="120"/>
                  </a:moveTo>
                  <a:cubicBezTo>
                    <a:pt x="107" y="134"/>
                    <a:pt x="108" y="149"/>
                    <a:pt x="105" y="163"/>
                  </a:cubicBezTo>
                  <a:cubicBezTo>
                    <a:pt x="103" y="169"/>
                    <a:pt x="101" y="175"/>
                    <a:pt x="99" y="181"/>
                  </a:cubicBezTo>
                  <a:cubicBezTo>
                    <a:pt x="96" y="188"/>
                    <a:pt x="92" y="189"/>
                    <a:pt x="85" y="185"/>
                  </a:cubicBezTo>
                  <a:cubicBezTo>
                    <a:pt x="63" y="172"/>
                    <a:pt x="48" y="153"/>
                    <a:pt x="34" y="133"/>
                  </a:cubicBezTo>
                  <a:cubicBezTo>
                    <a:pt x="32" y="131"/>
                    <a:pt x="32" y="127"/>
                    <a:pt x="27" y="128"/>
                  </a:cubicBezTo>
                  <a:cubicBezTo>
                    <a:pt x="9" y="94"/>
                    <a:pt x="0" y="59"/>
                    <a:pt x="1" y="21"/>
                  </a:cubicBezTo>
                  <a:cubicBezTo>
                    <a:pt x="1" y="19"/>
                    <a:pt x="0" y="16"/>
                    <a:pt x="3" y="14"/>
                  </a:cubicBezTo>
                  <a:cubicBezTo>
                    <a:pt x="5" y="12"/>
                    <a:pt x="8" y="12"/>
                    <a:pt x="11" y="12"/>
                  </a:cubicBezTo>
                  <a:cubicBezTo>
                    <a:pt x="24" y="10"/>
                    <a:pt x="38" y="7"/>
                    <a:pt x="51" y="3"/>
                  </a:cubicBezTo>
                  <a:cubicBezTo>
                    <a:pt x="55" y="1"/>
                    <a:pt x="59" y="0"/>
                    <a:pt x="63" y="1"/>
                  </a:cubicBezTo>
                  <a:cubicBezTo>
                    <a:pt x="84" y="26"/>
                    <a:pt x="98" y="54"/>
                    <a:pt x="105" y="85"/>
                  </a:cubicBezTo>
                  <a:cubicBezTo>
                    <a:pt x="108" y="97"/>
                    <a:pt x="110" y="108"/>
                    <a:pt x="109" y="12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0" name="Freeform 144">
              <a:extLst>
                <a:ext uri="{FF2B5EF4-FFF2-40B4-BE49-F238E27FC236}">
                  <a16:creationId xmlns:a16="http://schemas.microsoft.com/office/drawing/2014/main" id="{1D39DC35-6612-7DA8-1A02-BA0D506FB5A5}"/>
                </a:ext>
              </a:extLst>
            </p:cNvPr>
            <p:cNvSpPr/>
            <p:nvPr/>
          </p:nvSpPr>
          <p:spPr bwMode="auto">
            <a:xfrm>
              <a:off x="7581900" y="71438"/>
              <a:ext cx="217488" cy="334963"/>
            </a:xfrm>
            <a:custGeom>
              <a:avLst/>
              <a:gdLst>
                <a:gd name="T0" fmla="*/ 40 w 116"/>
                <a:gd name="T1" fmla="*/ 43 h 178"/>
                <a:gd name="T2" fmla="*/ 50 w 116"/>
                <a:gd name="T3" fmla="*/ 41 h 178"/>
                <a:gd name="T4" fmla="*/ 95 w 116"/>
                <a:gd name="T5" fmla="*/ 6 h 178"/>
                <a:gd name="T6" fmla="*/ 112 w 116"/>
                <a:gd name="T7" fmla="*/ 13 h 178"/>
                <a:gd name="T8" fmla="*/ 114 w 116"/>
                <a:gd name="T9" fmla="*/ 68 h 178"/>
                <a:gd name="T10" fmla="*/ 115 w 116"/>
                <a:gd name="T11" fmla="*/ 78 h 178"/>
                <a:gd name="T12" fmla="*/ 72 w 116"/>
                <a:gd name="T13" fmla="*/ 171 h 178"/>
                <a:gd name="T14" fmla="*/ 67 w 116"/>
                <a:gd name="T15" fmla="*/ 176 h 178"/>
                <a:gd name="T16" fmla="*/ 59 w 116"/>
                <a:gd name="T17" fmla="*/ 175 h 178"/>
                <a:gd name="T18" fmla="*/ 8 w 116"/>
                <a:gd name="T19" fmla="*/ 158 h 178"/>
                <a:gd name="T20" fmla="*/ 2 w 116"/>
                <a:gd name="T21" fmla="*/ 155 h 178"/>
                <a:gd name="T22" fmla="*/ 1 w 116"/>
                <a:gd name="T23" fmla="*/ 140 h 178"/>
                <a:gd name="T24" fmla="*/ 35 w 116"/>
                <a:gd name="T25" fmla="*/ 57 h 178"/>
                <a:gd name="T26" fmla="*/ 40 w 116"/>
                <a:gd name="T27" fmla="*/ 4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5" h="178">
                  <a:moveTo>
                    <a:pt x="40" y="43"/>
                  </a:moveTo>
                  <a:cubicBezTo>
                    <a:pt x="44" y="47"/>
                    <a:pt x="47" y="44"/>
                    <a:pt x="50" y="41"/>
                  </a:cubicBezTo>
                  <a:cubicBezTo>
                    <a:pt x="63" y="27"/>
                    <a:pt x="77" y="14"/>
                    <a:pt x="95" y="6"/>
                  </a:cubicBezTo>
                  <a:cubicBezTo>
                    <a:pt x="106" y="0"/>
                    <a:pt x="108" y="1"/>
                    <a:pt x="112" y="13"/>
                  </a:cubicBezTo>
                  <a:cubicBezTo>
                    <a:pt x="116" y="31"/>
                    <a:pt x="115" y="50"/>
                    <a:pt x="114" y="68"/>
                  </a:cubicBezTo>
                  <a:cubicBezTo>
                    <a:pt x="114" y="72"/>
                    <a:pt x="112" y="75"/>
                    <a:pt x="115" y="78"/>
                  </a:cubicBezTo>
                  <a:cubicBezTo>
                    <a:pt x="108" y="112"/>
                    <a:pt x="96" y="144"/>
                    <a:pt x="72" y="171"/>
                  </a:cubicBezTo>
                  <a:cubicBezTo>
                    <a:pt x="71" y="173"/>
                    <a:pt x="69" y="175"/>
                    <a:pt x="67" y="176"/>
                  </a:cubicBezTo>
                  <a:cubicBezTo>
                    <a:pt x="64" y="178"/>
                    <a:pt x="62" y="176"/>
                    <a:pt x="59" y="175"/>
                  </a:cubicBezTo>
                  <a:cubicBezTo>
                    <a:pt x="43" y="167"/>
                    <a:pt x="26" y="161"/>
                    <a:pt x="8" y="158"/>
                  </a:cubicBezTo>
                  <a:cubicBezTo>
                    <a:pt x="5" y="158"/>
                    <a:pt x="3" y="157"/>
                    <a:pt x="2" y="155"/>
                  </a:cubicBezTo>
                  <a:cubicBezTo>
                    <a:pt x="0" y="150"/>
                    <a:pt x="0" y="145"/>
                    <a:pt x="1" y="140"/>
                  </a:cubicBezTo>
                  <a:cubicBezTo>
                    <a:pt x="7" y="110"/>
                    <a:pt x="16" y="82"/>
                    <a:pt x="35" y="57"/>
                  </a:cubicBezTo>
                  <a:cubicBezTo>
                    <a:pt x="38" y="52"/>
                    <a:pt x="38" y="47"/>
                    <a:pt x="40" y="4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1" name="Freeform 145">
              <a:extLst>
                <a:ext uri="{FF2B5EF4-FFF2-40B4-BE49-F238E27FC236}">
                  <a16:creationId xmlns:a16="http://schemas.microsoft.com/office/drawing/2014/main" id="{F550512A-F257-46A8-1B16-24CD5FE26432}"/>
                </a:ext>
              </a:extLst>
            </p:cNvPr>
            <p:cNvSpPr/>
            <p:nvPr/>
          </p:nvSpPr>
          <p:spPr bwMode="auto">
            <a:xfrm>
              <a:off x="7362825" y="49213"/>
              <a:ext cx="201613" cy="338138"/>
            </a:xfrm>
            <a:custGeom>
              <a:avLst/>
              <a:gdLst>
                <a:gd name="T0" fmla="*/ 1 w 108"/>
                <a:gd name="T1" fmla="*/ 71 h 180"/>
                <a:gd name="T2" fmla="*/ 11 w 108"/>
                <a:gd name="T3" fmla="*/ 77 h 180"/>
                <a:gd name="T4" fmla="*/ 17 w 108"/>
                <a:gd name="T5" fmla="*/ 41 h 180"/>
                <a:gd name="T6" fmla="*/ 31 w 108"/>
                <a:gd name="T7" fmla="*/ 8 h 180"/>
                <a:gd name="T8" fmla="*/ 46 w 108"/>
                <a:gd name="T9" fmla="*/ 7 h 180"/>
                <a:gd name="T10" fmla="*/ 84 w 108"/>
                <a:gd name="T11" fmla="*/ 56 h 180"/>
                <a:gd name="T12" fmla="*/ 90 w 108"/>
                <a:gd name="T13" fmla="*/ 61 h 180"/>
                <a:gd name="T14" fmla="*/ 107 w 108"/>
                <a:gd name="T15" fmla="*/ 137 h 180"/>
                <a:gd name="T16" fmla="*/ 103 w 108"/>
                <a:gd name="T17" fmla="*/ 166 h 180"/>
                <a:gd name="T18" fmla="*/ 86 w 108"/>
                <a:gd name="T19" fmla="*/ 168 h 180"/>
                <a:gd name="T20" fmla="*/ 46 w 108"/>
                <a:gd name="T21" fmla="*/ 177 h 180"/>
                <a:gd name="T22" fmla="*/ 35 w 108"/>
                <a:gd name="T23" fmla="*/ 179 h 180"/>
                <a:gd name="T24" fmla="*/ 28 w 108"/>
                <a:gd name="T25" fmla="*/ 167 h 180"/>
                <a:gd name="T26" fmla="*/ 10 w 108"/>
                <a:gd name="T27" fmla="*/ 94 h 180"/>
                <a:gd name="T28" fmla="*/ 3 w 108"/>
                <a:gd name="T29" fmla="*/ 76 h 180"/>
                <a:gd name="T30" fmla="*/ 1 w 108"/>
                <a:gd name="T31" fmla="*/ 71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80">
                  <a:moveTo>
                    <a:pt x="1" y="71"/>
                  </a:moveTo>
                  <a:cubicBezTo>
                    <a:pt x="4" y="73"/>
                    <a:pt x="7" y="75"/>
                    <a:pt x="11" y="77"/>
                  </a:cubicBezTo>
                  <a:cubicBezTo>
                    <a:pt x="14" y="65"/>
                    <a:pt x="14" y="53"/>
                    <a:pt x="17" y="41"/>
                  </a:cubicBezTo>
                  <a:cubicBezTo>
                    <a:pt x="21" y="30"/>
                    <a:pt x="24" y="18"/>
                    <a:pt x="31" y="8"/>
                  </a:cubicBezTo>
                  <a:cubicBezTo>
                    <a:pt x="36" y="1"/>
                    <a:pt x="39" y="0"/>
                    <a:pt x="46" y="7"/>
                  </a:cubicBezTo>
                  <a:cubicBezTo>
                    <a:pt x="62" y="21"/>
                    <a:pt x="74" y="37"/>
                    <a:pt x="84" y="56"/>
                  </a:cubicBezTo>
                  <a:cubicBezTo>
                    <a:pt x="85" y="58"/>
                    <a:pt x="85" y="64"/>
                    <a:pt x="90" y="61"/>
                  </a:cubicBezTo>
                  <a:cubicBezTo>
                    <a:pt x="98" y="86"/>
                    <a:pt x="107" y="110"/>
                    <a:pt x="107" y="137"/>
                  </a:cubicBezTo>
                  <a:cubicBezTo>
                    <a:pt x="107" y="147"/>
                    <a:pt x="108" y="157"/>
                    <a:pt x="103" y="166"/>
                  </a:cubicBezTo>
                  <a:cubicBezTo>
                    <a:pt x="98" y="169"/>
                    <a:pt x="92" y="168"/>
                    <a:pt x="86" y="168"/>
                  </a:cubicBezTo>
                  <a:cubicBezTo>
                    <a:pt x="72" y="169"/>
                    <a:pt x="59" y="172"/>
                    <a:pt x="46" y="177"/>
                  </a:cubicBezTo>
                  <a:cubicBezTo>
                    <a:pt x="43" y="178"/>
                    <a:pt x="39" y="180"/>
                    <a:pt x="35" y="179"/>
                  </a:cubicBezTo>
                  <a:cubicBezTo>
                    <a:pt x="31" y="176"/>
                    <a:pt x="30" y="172"/>
                    <a:pt x="28" y="167"/>
                  </a:cubicBezTo>
                  <a:cubicBezTo>
                    <a:pt x="17" y="144"/>
                    <a:pt x="11" y="120"/>
                    <a:pt x="10" y="94"/>
                  </a:cubicBezTo>
                  <a:cubicBezTo>
                    <a:pt x="10" y="87"/>
                    <a:pt x="9" y="81"/>
                    <a:pt x="3" y="76"/>
                  </a:cubicBezTo>
                  <a:cubicBezTo>
                    <a:pt x="1" y="75"/>
                    <a:pt x="0" y="73"/>
                    <a:pt x="1" y="7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2" name="Freeform 146">
              <a:extLst>
                <a:ext uri="{FF2B5EF4-FFF2-40B4-BE49-F238E27FC236}">
                  <a16:creationId xmlns:a16="http://schemas.microsoft.com/office/drawing/2014/main" id="{D652C60F-E56D-65CE-E9D1-635F23BEB2D2}"/>
                </a:ext>
              </a:extLst>
            </p:cNvPr>
            <p:cNvSpPr/>
            <p:nvPr/>
          </p:nvSpPr>
          <p:spPr bwMode="auto">
            <a:xfrm>
              <a:off x="6929438" y="485775"/>
              <a:ext cx="336550" cy="187325"/>
            </a:xfrm>
            <a:custGeom>
              <a:avLst/>
              <a:gdLst>
                <a:gd name="T0" fmla="*/ 42 w 180"/>
                <a:gd name="T1" fmla="*/ 73 h 100"/>
                <a:gd name="T2" fmla="*/ 41 w 180"/>
                <a:gd name="T3" fmla="*/ 65 h 100"/>
                <a:gd name="T4" fmla="*/ 9 w 180"/>
                <a:gd name="T5" fmla="*/ 38 h 100"/>
                <a:gd name="T6" fmla="*/ 14 w 180"/>
                <a:gd name="T7" fmla="*/ 17 h 100"/>
                <a:gd name="T8" fmla="*/ 68 w 180"/>
                <a:gd name="T9" fmla="*/ 4 h 100"/>
                <a:gd name="T10" fmla="*/ 76 w 180"/>
                <a:gd name="T11" fmla="*/ 0 h 100"/>
                <a:gd name="T12" fmla="*/ 116 w 180"/>
                <a:gd name="T13" fmla="*/ 4 h 100"/>
                <a:gd name="T14" fmla="*/ 174 w 180"/>
                <a:gd name="T15" fmla="*/ 24 h 100"/>
                <a:gd name="T16" fmla="*/ 179 w 180"/>
                <a:gd name="T17" fmla="*/ 33 h 100"/>
                <a:gd name="T18" fmla="*/ 164 w 180"/>
                <a:gd name="T19" fmla="*/ 96 h 100"/>
                <a:gd name="T20" fmla="*/ 146 w 180"/>
                <a:gd name="T21" fmla="*/ 100 h 100"/>
                <a:gd name="T22" fmla="*/ 57 w 180"/>
                <a:gd name="T23" fmla="*/ 77 h 100"/>
                <a:gd name="T24" fmla="*/ 42 w 180"/>
                <a:gd name="T25" fmla="*/ 73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00">
                  <a:moveTo>
                    <a:pt x="42" y="73"/>
                  </a:moveTo>
                  <a:cubicBezTo>
                    <a:pt x="47" y="70"/>
                    <a:pt x="45" y="67"/>
                    <a:pt x="41" y="65"/>
                  </a:cubicBezTo>
                  <a:cubicBezTo>
                    <a:pt x="29" y="58"/>
                    <a:pt x="19" y="48"/>
                    <a:pt x="9" y="38"/>
                  </a:cubicBezTo>
                  <a:cubicBezTo>
                    <a:pt x="0" y="27"/>
                    <a:pt x="1" y="22"/>
                    <a:pt x="14" y="17"/>
                  </a:cubicBezTo>
                  <a:cubicBezTo>
                    <a:pt x="32" y="9"/>
                    <a:pt x="50" y="6"/>
                    <a:pt x="68" y="4"/>
                  </a:cubicBezTo>
                  <a:cubicBezTo>
                    <a:pt x="71" y="3"/>
                    <a:pt x="76" y="5"/>
                    <a:pt x="76" y="0"/>
                  </a:cubicBezTo>
                  <a:cubicBezTo>
                    <a:pt x="90" y="1"/>
                    <a:pt x="103" y="2"/>
                    <a:pt x="116" y="4"/>
                  </a:cubicBezTo>
                  <a:cubicBezTo>
                    <a:pt x="137" y="6"/>
                    <a:pt x="156" y="14"/>
                    <a:pt x="174" y="24"/>
                  </a:cubicBezTo>
                  <a:cubicBezTo>
                    <a:pt x="178" y="26"/>
                    <a:pt x="180" y="28"/>
                    <a:pt x="179" y="33"/>
                  </a:cubicBezTo>
                  <a:cubicBezTo>
                    <a:pt x="171" y="53"/>
                    <a:pt x="169" y="75"/>
                    <a:pt x="164" y="96"/>
                  </a:cubicBezTo>
                  <a:cubicBezTo>
                    <a:pt x="159" y="100"/>
                    <a:pt x="152" y="100"/>
                    <a:pt x="146" y="100"/>
                  </a:cubicBezTo>
                  <a:cubicBezTo>
                    <a:pt x="114" y="99"/>
                    <a:pt x="85" y="92"/>
                    <a:pt x="57" y="77"/>
                  </a:cubicBezTo>
                  <a:cubicBezTo>
                    <a:pt x="52" y="74"/>
                    <a:pt x="47" y="77"/>
                    <a:pt x="42" y="7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3" name="Freeform 147">
              <a:extLst>
                <a:ext uri="{FF2B5EF4-FFF2-40B4-BE49-F238E27FC236}">
                  <a16:creationId xmlns:a16="http://schemas.microsoft.com/office/drawing/2014/main" id="{E2D07E7C-C4AC-B8DC-2C40-5C7453866E9A}"/>
                </a:ext>
              </a:extLst>
            </p:cNvPr>
            <p:cNvSpPr/>
            <p:nvPr/>
          </p:nvSpPr>
          <p:spPr bwMode="auto">
            <a:xfrm>
              <a:off x="7107238" y="214313"/>
              <a:ext cx="279400" cy="285750"/>
            </a:xfrm>
            <a:custGeom>
              <a:avLst/>
              <a:gdLst>
                <a:gd name="T0" fmla="*/ 12 w 149"/>
                <a:gd name="T1" fmla="*/ 74 h 152"/>
                <a:gd name="T2" fmla="*/ 17 w 149"/>
                <a:gd name="T3" fmla="*/ 67 h 152"/>
                <a:gd name="T4" fmla="*/ 1 w 149"/>
                <a:gd name="T5" fmla="*/ 16 h 152"/>
                <a:gd name="T6" fmla="*/ 14 w 149"/>
                <a:gd name="T7" fmla="*/ 1 h 152"/>
                <a:gd name="T8" fmla="*/ 57 w 149"/>
                <a:gd name="T9" fmla="*/ 15 h 152"/>
                <a:gd name="T10" fmla="*/ 68 w 149"/>
                <a:gd name="T11" fmla="*/ 15 h 152"/>
                <a:gd name="T12" fmla="*/ 125 w 149"/>
                <a:gd name="T13" fmla="*/ 62 h 152"/>
                <a:gd name="T14" fmla="*/ 147 w 149"/>
                <a:gd name="T15" fmla="*/ 96 h 152"/>
                <a:gd name="T16" fmla="*/ 148 w 149"/>
                <a:gd name="T17" fmla="*/ 103 h 152"/>
                <a:gd name="T18" fmla="*/ 140 w 149"/>
                <a:gd name="T19" fmla="*/ 111 h 152"/>
                <a:gd name="T20" fmla="*/ 106 w 149"/>
                <a:gd name="T21" fmla="*/ 144 h 152"/>
                <a:gd name="T22" fmla="*/ 99 w 149"/>
                <a:gd name="T23" fmla="*/ 150 h 152"/>
                <a:gd name="T24" fmla="*/ 89 w 149"/>
                <a:gd name="T25" fmla="*/ 148 h 152"/>
                <a:gd name="T26" fmla="*/ 32 w 149"/>
                <a:gd name="T27" fmla="*/ 97 h 152"/>
                <a:gd name="T28" fmla="*/ 12 w 149"/>
                <a:gd name="T29" fmla="*/ 7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152">
                  <a:moveTo>
                    <a:pt x="12" y="74"/>
                  </a:moveTo>
                  <a:cubicBezTo>
                    <a:pt x="17" y="74"/>
                    <a:pt x="20" y="73"/>
                    <a:pt x="17" y="67"/>
                  </a:cubicBezTo>
                  <a:cubicBezTo>
                    <a:pt x="8" y="51"/>
                    <a:pt x="3" y="34"/>
                    <a:pt x="1" y="16"/>
                  </a:cubicBezTo>
                  <a:cubicBezTo>
                    <a:pt x="0" y="2"/>
                    <a:pt x="1" y="0"/>
                    <a:pt x="14" y="1"/>
                  </a:cubicBezTo>
                  <a:cubicBezTo>
                    <a:pt x="30" y="3"/>
                    <a:pt x="44" y="8"/>
                    <a:pt x="57" y="15"/>
                  </a:cubicBezTo>
                  <a:cubicBezTo>
                    <a:pt x="61" y="16"/>
                    <a:pt x="65" y="19"/>
                    <a:pt x="68" y="15"/>
                  </a:cubicBezTo>
                  <a:cubicBezTo>
                    <a:pt x="88" y="30"/>
                    <a:pt x="109" y="44"/>
                    <a:pt x="125" y="62"/>
                  </a:cubicBezTo>
                  <a:cubicBezTo>
                    <a:pt x="134" y="73"/>
                    <a:pt x="141" y="84"/>
                    <a:pt x="147" y="96"/>
                  </a:cubicBezTo>
                  <a:cubicBezTo>
                    <a:pt x="148" y="98"/>
                    <a:pt x="149" y="100"/>
                    <a:pt x="148" y="103"/>
                  </a:cubicBezTo>
                  <a:cubicBezTo>
                    <a:pt x="146" y="107"/>
                    <a:pt x="143" y="109"/>
                    <a:pt x="140" y="111"/>
                  </a:cubicBezTo>
                  <a:cubicBezTo>
                    <a:pt x="127" y="121"/>
                    <a:pt x="115" y="131"/>
                    <a:pt x="106" y="144"/>
                  </a:cubicBezTo>
                  <a:cubicBezTo>
                    <a:pt x="104" y="147"/>
                    <a:pt x="101" y="149"/>
                    <a:pt x="99" y="150"/>
                  </a:cubicBezTo>
                  <a:cubicBezTo>
                    <a:pt x="95" y="152"/>
                    <a:pt x="92" y="150"/>
                    <a:pt x="89" y="148"/>
                  </a:cubicBezTo>
                  <a:cubicBezTo>
                    <a:pt x="67" y="135"/>
                    <a:pt x="49" y="117"/>
                    <a:pt x="32" y="97"/>
                  </a:cubicBezTo>
                  <a:cubicBezTo>
                    <a:pt x="26" y="89"/>
                    <a:pt x="20" y="81"/>
                    <a:pt x="12" y="74"/>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4" name="Freeform 148">
              <a:extLst>
                <a:ext uri="{FF2B5EF4-FFF2-40B4-BE49-F238E27FC236}">
                  <a16:creationId xmlns:a16="http://schemas.microsoft.com/office/drawing/2014/main" id="{FB6326F7-24F4-F412-8DEB-8C4807274AF7}"/>
                </a:ext>
              </a:extLst>
            </p:cNvPr>
            <p:cNvSpPr/>
            <p:nvPr/>
          </p:nvSpPr>
          <p:spPr bwMode="auto">
            <a:xfrm>
              <a:off x="7737475" y="268288"/>
              <a:ext cx="301625" cy="260350"/>
            </a:xfrm>
            <a:custGeom>
              <a:avLst/>
              <a:gdLst>
                <a:gd name="T0" fmla="*/ 97 w 161"/>
                <a:gd name="T1" fmla="*/ 7 h 139"/>
                <a:gd name="T2" fmla="*/ 107 w 161"/>
                <a:gd name="T3" fmla="*/ 7 h 139"/>
                <a:gd name="T4" fmla="*/ 151 w 161"/>
                <a:gd name="T5" fmla="*/ 1 h 139"/>
                <a:gd name="T6" fmla="*/ 160 w 161"/>
                <a:gd name="T7" fmla="*/ 13 h 139"/>
                <a:gd name="T8" fmla="*/ 141 w 161"/>
                <a:gd name="T9" fmla="*/ 57 h 139"/>
                <a:gd name="T10" fmla="*/ 138 w 161"/>
                <a:gd name="T11" fmla="*/ 66 h 139"/>
                <a:gd name="T12" fmla="*/ 104 w 161"/>
                <a:gd name="T13" fmla="*/ 105 h 139"/>
                <a:gd name="T14" fmla="*/ 58 w 161"/>
                <a:gd name="T15" fmla="*/ 135 h 139"/>
                <a:gd name="T16" fmla="*/ 45 w 161"/>
                <a:gd name="T17" fmla="*/ 138 h 139"/>
                <a:gd name="T18" fmla="*/ 22 w 161"/>
                <a:gd name="T19" fmla="*/ 108 h 139"/>
                <a:gd name="T20" fmla="*/ 11 w 161"/>
                <a:gd name="T21" fmla="*/ 95 h 139"/>
                <a:gd name="T22" fmla="*/ 6 w 161"/>
                <a:gd name="T23" fmla="*/ 91 h 139"/>
                <a:gd name="T24" fmla="*/ 5 w 161"/>
                <a:gd name="T25" fmla="*/ 74 h 139"/>
                <a:gd name="T26" fmla="*/ 64 w 161"/>
                <a:gd name="T27" fmla="*/ 23 h 139"/>
                <a:gd name="T28" fmla="*/ 97 w 161"/>
                <a:gd name="T29" fmla="*/ 7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1" h="139">
                  <a:moveTo>
                    <a:pt x="97" y="7"/>
                  </a:moveTo>
                  <a:cubicBezTo>
                    <a:pt x="100" y="10"/>
                    <a:pt x="104" y="8"/>
                    <a:pt x="107" y="7"/>
                  </a:cubicBezTo>
                  <a:cubicBezTo>
                    <a:pt x="122" y="3"/>
                    <a:pt x="136" y="0"/>
                    <a:pt x="151" y="1"/>
                  </a:cubicBezTo>
                  <a:cubicBezTo>
                    <a:pt x="159" y="2"/>
                    <a:pt x="161" y="5"/>
                    <a:pt x="160" y="13"/>
                  </a:cubicBezTo>
                  <a:cubicBezTo>
                    <a:pt x="156" y="29"/>
                    <a:pt x="149" y="43"/>
                    <a:pt x="141" y="57"/>
                  </a:cubicBezTo>
                  <a:cubicBezTo>
                    <a:pt x="139" y="60"/>
                    <a:pt x="137" y="63"/>
                    <a:pt x="138" y="66"/>
                  </a:cubicBezTo>
                  <a:cubicBezTo>
                    <a:pt x="129" y="81"/>
                    <a:pt x="117" y="94"/>
                    <a:pt x="104" y="105"/>
                  </a:cubicBezTo>
                  <a:cubicBezTo>
                    <a:pt x="91" y="118"/>
                    <a:pt x="75" y="128"/>
                    <a:pt x="58" y="135"/>
                  </a:cubicBezTo>
                  <a:cubicBezTo>
                    <a:pt x="54" y="137"/>
                    <a:pt x="50" y="139"/>
                    <a:pt x="45" y="138"/>
                  </a:cubicBezTo>
                  <a:cubicBezTo>
                    <a:pt x="36" y="129"/>
                    <a:pt x="30" y="117"/>
                    <a:pt x="22" y="108"/>
                  </a:cubicBezTo>
                  <a:cubicBezTo>
                    <a:pt x="18" y="104"/>
                    <a:pt x="15" y="99"/>
                    <a:pt x="11" y="95"/>
                  </a:cubicBezTo>
                  <a:cubicBezTo>
                    <a:pt x="9" y="94"/>
                    <a:pt x="8" y="92"/>
                    <a:pt x="6" y="91"/>
                  </a:cubicBezTo>
                  <a:cubicBezTo>
                    <a:pt x="0" y="85"/>
                    <a:pt x="1" y="80"/>
                    <a:pt x="5" y="74"/>
                  </a:cubicBezTo>
                  <a:cubicBezTo>
                    <a:pt x="21" y="52"/>
                    <a:pt x="41" y="36"/>
                    <a:pt x="64" y="23"/>
                  </a:cubicBezTo>
                  <a:cubicBezTo>
                    <a:pt x="74" y="17"/>
                    <a:pt x="85" y="11"/>
                    <a:pt x="97" y="7"/>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5" name="Freeform 149">
              <a:extLst>
                <a:ext uri="{FF2B5EF4-FFF2-40B4-BE49-F238E27FC236}">
                  <a16:creationId xmlns:a16="http://schemas.microsoft.com/office/drawing/2014/main" id="{F7B2DB3A-22B2-C465-EC1C-5D9266590C8A}"/>
                </a:ext>
              </a:extLst>
            </p:cNvPr>
            <p:cNvSpPr/>
            <p:nvPr/>
          </p:nvSpPr>
          <p:spPr bwMode="auto">
            <a:xfrm>
              <a:off x="7835900" y="523875"/>
              <a:ext cx="333375" cy="185738"/>
            </a:xfrm>
            <a:custGeom>
              <a:avLst/>
              <a:gdLst>
                <a:gd name="T0" fmla="*/ 119 w 178"/>
                <a:gd name="T1" fmla="*/ 6 h 99"/>
                <a:gd name="T2" fmla="*/ 126 w 178"/>
                <a:gd name="T3" fmla="*/ 11 h 99"/>
                <a:gd name="T4" fmla="*/ 168 w 178"/>
                <a:gd name="T5" fmla="*/ 29 h 99"/>
                <a:gd name="T6" fmla="*/ 170 w 178"/>
                <a:gd name="T7" fmla="*/ 45 h 99"/>
                <a:gd name="T8" fmla="*/ 133 w 178"/>
                <a:gd name="T9" fmla="*/ 73 h 99"/>
                <a:gd name="T10" fmla="*/ 106 w 178"/>
                <a:gd name="T11" fmla="*/ 86 h 99"/>
                <a:gd name="T12" fmla="*/ 20 w 178"/>
                <a:gd name="T13" fmla="*/ 95 h 99"/>
                <a:gd name="T14" fmla="*/ 12 w 178"/>
                <a:gd name="T15" fmla="*/ 93 h 99"/>
                <a:gd name="T16" fmla="*/ 9 w 178"/>
                <a:gd name="T17" fmla="*/ 84 h 99"/>
                <a:gd name="T18" fmla="*/ 1 w 178"/>
                <a:gd name="T19" fmla="*/ 29 h 99"/>
                <a:gd name="T20" fmla="*/ 1 w 178"/>
                <a:gd name="T21" fmla="*/ 23 h 99"/>
                <a:gd name="T22" fmla="*/ 11 w 178"/>
                <a:gd name="T23" fmla="*/ 15 h 99"/>
                <a:gd name="T24" fmla="*/ 103 w 178"/>
                <a:gd name="T25" fmla="*/ 5 h 99"/>
                <a:gd name="T26" fmla="*/ 119 w 178"/>
                <a:gd name="T27" fmla="*/ 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8" h="99">
                  <a:moveTo>
                    <a:pt x="119" y="6"/>
                  </a:moveTo>
                  <a:cubicBezTo>
                    <a:pt x="120" y="10"/>
                    <a:pt x="123" y="10"/>
                    <a:pt x="126" y="11"/>
                  </a:cubicBezTo>
                  <a:cubicBezTo>
                    <a:pt x="141" y="15"/>
                    <a:pt x="156" y="20"/>
                    <a:pt x="168" y="29"/>
                  </a:cubicBezTo>
                  <a:cubicBezTo>
                    <a:pt x="178" y="36"/>
                    <a:pt x="178" y="37"/>
                    <a:pt x="170" y="45"/>
                  </a:cubicBezTo>
                  <a:cubicBezTo>
                    <a:pt x="160" y="57"/>
                    <a:pt x="146" y="64"/>
                    <a:pt x="133" y="73"/>
                  </a:cubicBezTo>
                  <a:cubicBezTo>
                    <a:pt x="126" y="81"/>
                    <a:pt x="115" y="83"/>
                    <a:pt x="106" y="86"/>
                  </a:cubicBezTo>
                  <a:cubicBezTo>
                    <a:pt x="78" y="96"/>
                    <a:pt x="50" y="99"/>
                    <a:pt x="20" y="95"/>
                  </a:cubicBezTo>
                  <a:cubicBezTo>
                    <a:pt x="17" y="95"/>
                    <a:pt x="14" y="95"/>
                    <a:pt x="12" y="93"/>
                  </a:cubicBezTo>
                  <a:cubicBezTo>
                    <a:pt x="9" y="90"/>
                    <a:pt x="9" y="87"/>
                    <a:pt x="9" y="84"/>
                  </a:cubicBezTo>
                  <a:cubicBezTo>
                    <a:pt x="10" y="65"/>
                    <a:pt x="7" y="47"/>
                    <a:pt x="1" y="29"/>
                  </a:cubicBezTo>
                  <a:cubicBezTo>
                    <a:pt x="1" y="27"/>
                    <a:pt x="0" y="25"/>
                    <a:pt x="1" y="23"/>
                  </a:cubicBezTo>
                  <a:cubicBezTo>
                    <a:pt x="3" y="19"/>
                    <a:pt x="7" y="17"/>
                    <a:pt x="11" y="15"/>
                  </a:cubicBezTo>
                  <a:cubicBezTo>
                    <a:pt x="41" y="4"/>
                    <a:pt x="72" y="0"/>
                    <a:pt x="103" y="5"/>
                  </a:cubicBezTo>
                  <a:cubicBezTo>
                    <a:pt x="109" y="5"/>
                    <a:pt x="114" y="6"/>
                    <a:pt x="119" y="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6" name="Freeform 150">
              <a:extLst>
                <a:ext uri="{FF2B5EF4-FFF2-40B4-BE49-F238E27FC236}">
                  <a16:creationId xmlns:a16="http://schemas.microsoft.com/office/drawing/2014/main" id="{D8A705F6-FCA6-D3C8-8FCB-D91FBCB47A35}"/>
                </a:ext>
              </a:extLst>
            </p:cNvPr>
            <p:cNvSpPr/>
            <p:nvPr/>
          </p:nvSpPr>
          <p:spPr bwMode="auto">
            <a:xfrm>
              <a:off x="7804150" y="711200"/>
              <a:ext cx="322263" cy="198438"/>
            </a:xfrm>
            <a:custGeom>
              <a:avLst/>
              <a:gdLst>
                <a:gd name="T0" fmla="*/ 152 w 172"/>
                <a:gd name="T1" fmla="*/ 100 h 106"/>
                <a:gd name="T2" fmla="*/ 127 w 172"/>
                <a:gd name="T3" fmla="*/ 102 h 106"/>
                <a:gd name="T4" fmla="*/ 111 w 172"/>
                <a:gd name="T5" fmla="*/ 103 h 106"/>
                <a:gd name="T6" fmla="*/ 103 w 172"/>
                <a:gd name="T7" fmla="*/ 106 h 106"/>
                <a:gd name="T8" fmla="*/ 12 w 172"/>
                <a:gd name="T9" fmla="*/ 82 h 106"/>
                <a:gd name="T10" fmla="*/ 1 w 172"/>
                <a:gd name="T11" fmla="*/ 72 h 106"/>
                <a:gd name="T12" fmla="*/ 4 w 172"/>
                <a:gd name="T13" fmla="*/ 62 h 106"/>
                <a:gd name="T14" fmla="*/ 23 w 172"/>
                <a:gd name="T15" fmla="*/ 10 h 106"/>
                <a:gd name="T16" fmla="*/ 27 w 172"/>
                <a:gd name="T17" fmla="*/ 3 h 106"/>
                <a:gd name="T18" fmla="*/ 70 w 172"/>
                <a:gd name="T19" fmla="*/ 8 h 106"/>
                <a:gd name="T20" fmla="*/ 117 w 172"/>
                <a:gd name="T21" fmla="*/ 30 h 106"/>
                <a:gd name="T22" fmla="*/ 130 w 172"/>
                <a:gd name="T23" fmla="*/ 35 h 106"/>
                <a:gd name="T24" fmla="*/ 134 w 172"/>
                <a:gd name="T25" fmla="*/ 44 h 106"/>
                <a:gd name="T26" fmla="*/ 165 w 172"/>
                <a:gd name="T27" fmla="*/ 77 h 106"/>
                <a:gd name="T28" fmla="*/ 159 w 172"/>
                <a:gd name="T29" fmla="*/ 96 h 106"/>
                <a:gd name="T30" fmla="*/ 152 w 172"/>
                <a:gd name="T3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2" h="105">
                  <a:moveTo>
                    <a:pt x="152" y="100"/>
                  </a:moveTo>
                  <a:cubicBezTo>
                    <a:pt x="143" y="97"/>
                    <a:pt x="135" y="102"/>
                    <a:pt x="127" y="102"/>
                  </a:cubicBezTo>
                  <a:cubicBezTo>
                    <a:pt x="122" y="102"/>
                    <a:pt x="116" y="103"/>
                    <a:pt x="111" y="103"/>
                  </a:cubicBezTo>
                  <a:cubicBezTo>
                    <a:pt x="109" y="106"/>
                    <a:pt x="106" y="106"/>
                    <a:pt x="103" y="106"/>
                  </a:cubicBezTo>
                  <a:cubicBezTo>
                    <a:pt x="70" y="105"/>
                    <a:pt x="40" y="97"/>
                    <a:pt x="12" y="82"/>
                  </a:cubicBezTo>
                  <a:cubicBezTo>
                    <a:pt x="7" y="79"/>
                    <a:pt x="3" y="77"/>
                    <a:pt x="1" y="72"/>
                  </a:cubicBezTo>
                  <a:cubicBezTo>
                    <a:pt x="0" y="68"/>
                    <a:pt x="2" y="65"/>
                    <a:pt x="4" y="62"/>
                  </a:cubicBezTo>
                  <a:cubicBezTo>
                    <a:pt x="13" y="46"/>
                    <a:pt x="20" y="28"/>
                    <a:pt x="23" y="10"/>
                  </a:cubicBezTo>
                  <a:cubicBezTo>
                    <a:pt x="24" y="7"/>
                    <a:pt x="24" y="4"/>
                    <a:pt x="27" y="3"/>
                  </a:cubicBezTo>
                  <a:cubicBezTo>
                    <a:pt x="42" y="0"/>
                    <a:pt x="56" y="4"/>
                    <a:pt x="70" y="8"/>
                  </a:cubicBezTo>
                  <a:cubicBezTo>
                    <a:pt x="87" y="12"/>
                    <a:pt x="103" y="19"/>
                    <a:pt x="117" y="30"/>
                  </a:cubicBezTo>
                  <a:cubicBezTo>
                    <a:pt x="121" y="33"/>
                    <a:pt x="127" y="32"/>
                    <a:pt x="130" y="35"/>
                  </a:cubicBezTo>
                  <a:cubicBezTo>
                    <a:pt x="126" y="40"/>
                    <a:pt x="132" y="42"/>
                    <a:pt x="134" y="44"/>
                  </a:cubicBezTo>
                  <a:cubicBezTo>
                    <a:pt x="147" y="53"/>
                    <a:pt x="157" y="64"/>
                    <a:pt x="165" y="77"/>
                  </a:cubicBezTo>
                  <a:cubicBezTo>
                    <a:pt x="172" y="87"/>
                    <a:pt x="171" y="91"/>
                    <a:pt x="159" y="96"/>
                  </a:cubicBezTo>
                  <a:cubicBezTo>
                    <a:pt x="156" y="97"/>
                    <a:pt x="153" y="97"/>
                    <a:pt x="152" y="10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7" name="Freeform 151">
              <a:extLst>
                <a:ext uri="{FF2B5EF4-FFF2-40B4-BE49-F238E27FC236}">
                  <a16:creationId xmlns:a16="http://schemas.microsoft.com/office/drawing/2014/main" id="{7351664F-FFBC-3C7B-019E-0EFCC758FA03}"/>
                </a:ext>
              </a:extLst>
            </p:cNvPr>
            <p:cNvSpPr/>
            <p:nvPr/>
          </p:nvSpPr>
          <p:spPr bwMode="auto">
            <a:xfrm>
              <a:off x="7688263" y="855663"/>
              <a:ext cx="274638" cy="276225"/>
            </a:xfrm>
            <a:custGeom>
              <a:avLst/>
              <a:gdLst>
                <a:gd name="T0" fmla="*/ 135 w 147"/>
                <a:gd name="T1" fmla="*/ 82 h 147"/>
                <a:gd name="T2" fmla="*/ 135 w 147"/>
                <a:gd name="T3" fmla="*/ 92 h 147"/>
                <a:gd name="T4" fmla="*/ 145 w 147"/>
                <a:gd name="T5" fmla="*/ 130 h 147"/>
                <a:gd name="T6" fmla="*/ 130 w 147"/>
                <a:gd name="T7" fmla="*/ 145 h 147"/>
                <a:gd name="T8" fmla="*/ 100 w 147"/>
                <a:gd name="T9" fmla="*/ 136 h 147"/>
                <a:gd name="T10" fmla="*/ 91 w 147"/>
                <a:gd name="T11" fmla="*/ 136 h 147"/>
                <a:gd name="T12" fmla="*/ 38 w 147"/>
                <a:gd name="T13" fmla="*/ 101 h 147"/>
                <a:gd name="T14" fmla="*/ 4 w 147"/>
                <a:gd name="T15" fmla="*/ 60 h 147"/>
                <a:gd name="T16" fmla="*/ 3 w 147"/>
                <a:gd name="T17" fmla="*/ 47 h 147"/>
                <a:gd name="T18" fmla="*/ 52 w 147"/>
                <a:gd name="T19" fmla="*/ 5 h 147"/>
                <a:gd name="T20" fmla="*/ 67 w 147"/>
                <a:gd name="T21" fmla="*/ 4 h 147"/>
                <a:gd name="T22" fmla="*/ 118 w 147"/>
                <a:gd name="T23" fmla="*/ 55 h 147"/>
                <a:gd name="T24" fmla="*/ 135 w 147"/>
                <a:gd name="T25" fmla="*/ 8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47">
                  <a:moveTo>
                    <a:pt x="135" y="82"/>
                  </a:moveTo>
                  <a:cubicBezTo>
                    <a:pt x="131" y="86"/>
                    <a:pt x="134" y="89"/>
                    <a:pt x="135" y="92"/>
                  </a:cubicBezTo>
                  <a:cubicBezTo>
                    <a:pt x="140" y="104"/>
                    <a:pt x="144" y="117"/>
                    <a:pt x="145" y="130"/>
                  </a:cubicBezTo>
                  <a:cubicBezTo>
                    <a:pt x="147" y="143"/>
                    <a:pt x="143" y="147"/>
                    <a:pt x="130" y="145"/>
                  </a:cubicBezTo>
                  <a:cubicBezTo>
                    <a:pt x="119" y="143"/>
                    <a:pt x="109" y="139"/>
                    <a:pt x="100" y="136"/>
                  </a:cubicBezTo>
                  <a:cubicBezTo>
                    <a:pt x="97" y="135"/>
                    <a:pt x="94" y="133"/>
                    <a:pt x="91" y="136"/>
                  </a:cubicBezTo>
                  <a:cubicBezTo>
                    <a:pt x="72" y="125"/>
                    <a:pt x="54" y="115"/>
                    <a:pt x="38" y="101"/>
                  </a:cubicBezTo>
                  <a:cubicBezTo>
                    <a:pt x="25" y="88"/>
                    <a:pt x="13" y="75"/>
                    <a:pt x="4" y="60"/>
                  </a:cubicBezTo>
                  <a:cubicBezTo>
                    <a:pt x="2" y="56"/>
                    <a:pt x="0" y="52"/>
                    <a:pt x="3" y="47"/>
                  </a:cubicBezTo>
                  <a:cubicBezTo>
                    <a:pt x="21" y="35"/>
                    <a:pt x="38" y="21"/>
                    <a:pt x="52" y="5"/>
                  </a:cubicBezTo>
                  <a:cubicBezTo>
                    <a:pt x="57" y="0"/>
                    <a:pt x="62" y="1"/>
                    <a:pt x="67" y="4"/>
                  </a:cubicBezTo>
                  <a:cubicBezTo>
                    <a:pt x="87" y="18"/>
                    <a:pt x="105" y="35"/>
                    <a:pt x="118" y="55"/>
                  </a:cubicBezTo>
                  <a:cubicBezTo>
                    <a:pt x="124" y="64"/>
                    <a:pt x="130" y="73"/>
                    <a:pt x="135" y="8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8" name="Freeform 152">
              <a:extLst>
                <a:ext uri="{FF2B5EF4-FFF2-40B4-BE49-F238E27FC236}">
                  <a16:creationId xmlns:a16="http://schemas.microsoft.com/office/drawing/2014/main" id="{8E4A236F-CAC2-C567-704C-E6BE75D15FA1}"/>
                </a:ext>
              </a:extLst>
            </p:cNvPr>
            <p:cNvSpPr/>
            <p:nvPr/>
          </p:nvSpPr>
          <p:spPr bwMode="auto">
            <a:xfrm>
              <a:off x="6958013" y="682625"/>
              <a:ext cx="315913" cy="195263"/>
            </a:xfrm>
            <a:custGeom>
              <a:avLst/>
              <a:gdLst>
                <a:gd name="T0" fmla="*/ 58 w 169"/>
                <a:gd name="T1" fmla="*/ 104 h 104"/>
                <a:gd name="T2" fmla="*/ 41 w 169"/>
                <a:gd name="T3" fmla="*/ 100 h 104"/>
                <a:gd name="T4" fmla="*/ 8 w 169"/>
                <a:gd name="T5" fmla="*/ 90 h 104"/>
                <a:gd name="T6" fmla="*/ 4 w 169"/>
                <a:gd name="T7" fmla="*/ 77 h 104"/>
                <a:gd name="T8" fmla="*/ 35 w 169"/>
                <a:gd name="T9" fmla="*/ 43 h 104"/>
                <a:gd name="T10" fmla="*/ 39 w 169"/>
                <a:gd name="T11" fmla="*/ 36 h 104"/>
                <a:gd name="T12" fmla="*/ 86 w 169"/>
                <a:gd name="T13" fmla="*/ 12 h 104"/>
                <a:gd name="T14" fmla="*/ 140 w 169"/>
                <a:gd name="T15" fmla="*/ 0 h 104"/>
                <a:gd name="T16" fmla="*/ 149 w 169"/>
                <a:gd name="T17" fmla="*/ 2 h 104"/>
                <a:gd name="T18" fmla="*/ 152 w 169"/>
                <a:gd name="T19" fmla="*/ 10 h 104"/>
                <a:gd name="T20" fmla="*/ 167 w 169"/>
                <a:gd name="T21" fmla="*/ 64 h 104"/>
                <a:gd name="T22" fmla="*/ 169 w 169"/>
                <a:gd name="T23" fmla="*/ 73 h 104"/>
                <a:gd name="T24" fmla="*/ 162 w 169"/>
                <a:gd name="T25" fmla="*/ 80 h 104"/>
                <a:gd name="T26" fmla="*/ 74 w 169"/>
                <a:gd name="T27" fmla="*/ 103 h 104"/>
                <a:gd name="T28" fmla="*/ 58 w 169"/>
                <a:gd name="T2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104">
                  <a:moveTo>
                    <a:pt x="58" y="104"/>
                  </a:moveTo>
                  <a:cubicBezTo>
                    <a:pt x="53" y="99"/>
                    <a:pt x="47" y="101"/>
                    <a:pt x="41" y="100"/>
                  </a:cubicBezTo>
                  <a:cubicBezTo>
                    <a:pt x="30" y="98"/>
                    <a:pt x="18" y="95"/>
                    <a:pt x="8" y="90"/>
                  </a:cubicBezTo>
                  <a:cubicBezTo>
                    <a:pt x="1" y="87"/>
                    <a:pt x="0" y="83"/>
                    <a:pt x="4" y="77"/>
                  </a:cubicBezTo>
                  <a:cubicBezTo>
                    <a:pt x="12" y="63"/>
                    <a:pt x="24" y="53"/>
                    <a:pt x="35" y="43"/>
                  </a:cubicBezTo>
                  <a:cubicBezTo>
                    <a:pt x="38" y="41"/>
                    <a:pt x="42" y="40"/>
                    <a:pt x="39" y="36"/>
                  </a:cubicBezTo>
                  <a:cubicBezTo>
                    <a:pt x="55" y="28"/>
                    <a:pt x="70" y="18"/>
                    <a:pt x="86" y="12"/>
                  </a:cubicBezTo>
                  <a:cubicBezTo>
                    <a:pt x="103" y="5"/>
                    <a:pt x="121" y="1"/>
                    <a:pt x="140" y="0"/>
                  </a:cubicBezTo>
                  <a:cubicBezTo>
                    <a:pt x="143" y="0"/>
                    <a:pt x="146" y="0"/>
                    <a:pt x="149" y="2"/>
                  </a:cubicBezTo>
                  <a:cubicBezTo>
                    <a:pt x="151" y="4"/>
                    <a:pt x="151" y="7"/>
                    <a:pt x="152" y="10"/>
                  </a:cubicBezTo>
                  <a:cubicBezTo>
                    <a:pt x="154" y="29"/>
                    <a:pt x="158" y="47"/>
                    <a:pt x="167" y="64"/>
                  </a:cubicBezTo>
                  <a:cubicBezTo>
                    <a:pt x="168" y="67"/>
                    <a:pt x="169" y="70"/>
                    <a:pt x="169" y="73"/>
                  </a:cubicBezTo>
                  <a:cubicBezTo>
                    <a:pt x="168" y="76"/>
                    <a:pt x="165" y="78"/>
                    <a:pt x="162" y="80"/>
                  </a:cubicBezTo>
                  <a:cubicBezTo>
                    <a:pt x="134" y="94"/>
                    <a:pt x="106" y="103"/>
                    <a:pt x="74" y="103"/>
                  </a:cubicBezTo>
                  <a:cubicBezTo>
                    <a:pt x="69" y="103"/>
                    <a:pt x="63" y="104"/>
                    <a:pt x="58" y="10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9" name="Freeform 153">
              <a:extLst>
                <a:ext uri="{FF2B5EF4-FFF2-40B4-BE49-F238E27FC236}">
                  <a16:creationId xmlns:a16="http://schemas.microsoft.com/office/drawing/2014/main" id="{202AAA8E-011B-0804-96DC-90886621CDEE}"/>
                </a:ext>
              </a:extLst>
            </p:cNvPr>
            <p:cNvSpPr/>
            <p:nvPr/>
          </p:nvSpPr>
          <p:spPr bwMode="auto">
            <a:xfrm>
              <a:off x="7334250" y="950913"/>
              <a:ext cx="222250" cy="304800"/>
            </a:xfrm>
            <a:custGeom>
              <a:avLst/>
              <a:gdLst>
                <a:gd name="T0" fmla="*/ 68 w 119"/>
                <a:gd name="T1" fmla="*/ 131 h 162"/>
                <a:gd name="T2" fmla="*/ 58 w 119"/>
                <a:gd name="T3" fmla="*/ 131 h 162"/>
                <a:gd name="T4" fmla="*/ 25 w 119"/>
                <a:gd name="T5" fmla="*/ 155 h 162"/>
                <a:gd name="T6" fmla="*/ 6 w 119"/>
                <a:gd name="T7" fmla="*/ 146 h 162"/>
                <a:gd name="T8" fmla="*/ 3 w 119"/>
                <a:gd name="T9" fmla="*/ 117 h 162"/>
                <a:gd name="T10" fmla="*/ 0 w 119"/>
                <a:gd name="T11" fmla="*/ 110 h 162"/>
                <a:gd name="T12" fmla="*/ 17 w 119"/>
                <a:gd name="T13" fmla="*/ 40 h 162"/>
                <a:gd name="T14" fmla="*/ 41 w 119"/>
                <a:gd name="T15" fmla="*/ 1 h 162"/>
                <a:gd name="T16" fmla="*/ 52 w 119"/>
                <a:gd name="T17" fmla="*/ 3 h 162"/>
                <a:gd name="T18" fmla="*/ 107 w 119"/>
                <a:gd name="T19" fmla="*/ 15 h 162"/>
                <a:gd name="T20" fmla="*/ 117 w 119"/>
                <a:gd name="T21" fmla="*/ 17 h 162"/>
                <a:gd name="T22" fmla="*/ 115 w 119"/>
                <a:gd name="T23" fmla="*/ 35 h 162"/>
                <a:gd name="T24" fmla="*/ 77 w 119"/>
                <a:gd name="T25" fmla="*/ 115 h 162"/>
                <a:gd name="T26" fmla="*/ 68 w 119"/>
                <a:gd name="T27" fmla="*/ 13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162">
                  <a:moveTo>
                    <a:pt x="68" y="131"/>
                  </a:moveTo>
                  <a:cubicBezTo>
                    <a:pt x="64" y="126"/>
                    <a:pt x="61" y="128"/>
                    <a:pt x="58" y="131"/>
                  </a:cubicBezTo>
                  <a:cubicBezTo>
                    <a:pt x="48" y="141"/>
                    <a:pt x="37" y="149"/>
                    <a:pt x="25" y="155"/>
                  </a:cubicBezTo>
                  <a:cubicBezTo>
                    <a:pt x="12" y="162"/>
                    <a:pt x="9" y="160"/>
                    <a:pt x="6" y="146"/>
                  </a:cubicBezTo>
                  <a:cubicBezTo>
                    <a:pt x="4" y="136"/>
                    <a:pt x="3" y="127"/>
                    <a:pt x="3" y="117"/>
                  </a:cubicBezTo>
                  <a:cubicBezTo>
                    <a:pt x="3" y="114"/>
                    <a:pt x="4" y="111"/>
                    <a:pt x="0" y="110"/>
                  </a:cubicBezTo>
                  <a:cubicBezTo>
                    <a:pt x="4" y="86"/>
                    <a:pt x="7" y="62"/>
                    <a:pt x="17" y="40"/>
                  </a:cubicBezTo>
                  <a:cubicBezTo>
                    <a:pt x="24" y="26"/>
                    <a:pt x="30" y="12"/>
                    <a:pt x="41" y="1"/>
                  </a:cubicBezTo>
                  <a:cubicBezTo>
                    <a:pt x="45" y="0"/>
                    <a:pt x="48" y="2"/>
                    <a:pt x="52" y="3"/>
                  </a:cubicBezTo>
                  <a:cubicBezTo>
                    <a:pt x="69" y="10"/>
                    <a:pt x="88" y="14"/>
                    <a:pt x="107" y="15"/>
                  </a:cubicBezTo>
                  <a:cubicBezTo>
                    <a:pt x="110" y="15"/>
                    <a:pt x="114" y="14"/>
                    <a:pt x="117" y="17"/>
                  </a:cubicBezTo>
                  <a:cubicBezTo>
                    <a:pt x="119" y="23"/>
                    <a:pt x="117" y="29"/>
                    <a:pt x="115" y="35"/>
                  </a:cubicBezTo>
                  <a:cubicBezTo>
                    <a:pt x="110" y="65"/>
                    <a:pt x="96" y="91"/>
                    <a:pt x="77" y="115"/>
                  </a:cubicBezTo>
                  <a:cubicBezTo>
                    <a:pt x="72" y="120"/>
                    <a:pt x="71" y="125"/>
                    <a:pt x="68" y="13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0" name="Freeform 154">
              <a:extLst>
                <a:ext uri="{FF2B5EF4-FFF2-40B4-BE49-F238E27FC236}">
                  <a16:creationId xmlns:a16="http://schemas.microsoft.com/office/drawing/2014/main" id="{C6CD5167-8B85-8302-2DF9-1B2420FFF229}"/>
                </a:ext>
              </a:extLst>
            </p:cNvPr>
            <p:cNvSpPr/>
            <p:nvPr/>
          </p:nvSpPr>
          <p:spPr bwMode="auto">
            <a:xfrm>
              <a:off x="7116763" y="852488"/>
              <a:ext cx="285750" cy="257175"/>
            </a:xfrm>
            <a:custGeom>
              <a:avLst/>
              <a:gdLst>
                <a:gd name="T0" fmla="*/ 59 w 153"/>
                <a:gd name="T1" fmla="*/ 130 h 137"/>
                <a:gd name="T2" fmla="*/ 50 w 153"/>
                <a:gd name="T3" fmla="*/ 131 h 137"/>
                <a:gd name="T4" fmla="*/ 12 w 153"/>
                <a:gd name="T5" fmla="*/ 137 h 137"/>
                <a:gd name="T6" fmla="*/ 1 w 153"/>
                <a:gd name="T7" fmla="*/ 125 h 137"/>
                <a:gd name="T8" fmla="*/ 14 w 153"/>
                <a:gd name="T9" fmla="*/ 87 h 137"/>
                <a:gd name="T10" fmla="*/ 11 w 153"/>
                <a:gd name="T11" fmla="*/ 76 h 137"/>
                <a:gd name="T12" fmla="*/ 40 w 153"/>
                <a:gd name="T13" fmla="*/ 41 h 137"/>
                <a:gd name="T14" fmla="*/ 86 w 153"/>
                <a:gd name="T15" fmla="*/ 3 h 137"/>
                <a:gd name="T16" fmla="*/ 94 w 153"/>
                <a:gd name="T17" fmla="*/ 0 h 137"/>
                <a:gd name="T18" fmla="*/ 101 w 153"/>
                <a:gd name="T19" fmla="*/ 5 h 137"/>
                <a:gd name="T20" fmla="*/ 145 w 153"/>
                <a:gd name="T21" fmla="*/ 44 h 137"/>
                <a:gd name="T22" fmla="*/ 149 w 153"/>
                <a:gd name="T23" fmla="*/ 48 h 137"/>
                <a:gd name="T24" fmla="*/ 145 w 153"/>
                <a:gd name="T25" fmla="*/ 63 h 137"/>
                <a:gd name="T26" fmla="*/ 71 w 153"/>
                <a:gd name="T27" fmla="*/ 124 h 137"/>
                <a:gd name="T28" fmla="*/ 59 w 153"/>
                <a:gd name="T29" fmla="*/ 13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3" h="137">
                  <a:moveTo>
                    <a:pt x="59" y="130"/>
                  </a:moveTo>
                  <a:cubicBezTo>
                    <a:pt x="56" y="127"/>
                    <a:pt x="53" y="130"/>
                    <a:pt x="50" y="131"/>
                  </a:cubicBezTo>
                  <a:cubicBezTo>
                    <a:pt x="37" y="135"/>
                    <a:pt x="25" y="137"/>
                    <a:pt x="12" y="137"/>
                  </a:cubicBezTo>
                  <a:cubicBezTo>
                    <a:pt x="1" y="137"/>
                    <a:pt x="0" y="136"/>
                    <a:pt x="1" y="125"/>
                  </a:cubicBezTo>
                  <a:cubicBezTo>
                    <a:pt x="3" y="112"/>
                    <a:pt x="8" y="99"/>
                    <a:pt x="14" y="87"/>
                  </a:cubicBezTo>
                  <a:cubicBezTo>
                    <a:pt x="16" y="83"/>
                    <a:pt x="19" y="78"/>
                    <a:pt x="11" y="76"/>
                  </a:cubicBezTo>
                  <a:cubicBezTo>
                    <a:pt x="25" y="68"/>
                    <a:pt x="30" y="53"/>
                    <a:pt x="40" y="41"/>
                  </a:cubicBezTo>
                  <a:cubicBezTo>
                    <a:pt x="53" y="26"/>
                    <a:pt x="68" y="13"/>
                    <a:pt x="86" y="3"/>
                  </a:cubicBezTo>
                  <a:cubicBezTo>
                    <a:pt x="88" y="1"/>
                    <a:pt x="91" y="0"/>
                    <a:pt x="94" y="0"/>
                  </a:cubicBezTo>
                  <a:cubicBezTo>
                    <a:pt x="97" y="1"/>
                    <a:pt x="99" y="3"/>
                    <a:pt x="101" y="5"/>
                  </a:cubicBezTo>
                  <a:cubicBezTo>
                    <a:pt x="112" y="21"/>
                    <a:pt x="129" y="33"/>
                    <a:pt x="145" y="44"/>
                  </a:cubicBezTo>
                  <a:cubicBezTo>
                    <a:pt x="146" y="45"/>
                    <a:pt x="148" y="46"/>
                    <a:pt x="149" y="48"/>
                  </a:cubicBezTo>
                  <a:cubicBezTo>
                    <a:pt x="153" y="54"/>
                    <a:pt x="148" y="58"/>
                    <a:pt x="145" y="63"/>
                  </a:cubicBezTo>
                  <a:cubicBezTo>
                    <a:pt x="126" y="90"/>
                    <a:pt x="101" y="110"/>
                    <a:pt x="71" y="124"/>
                  </a:cubicBezTo>
                  <a:cubicBezTo>
                    <a:pt x="67" y="126"/>
                    <a:pt x="63" y="129"/>
                    <a:pt x="59" y="13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1" name="Freeform 155">
              <a:extLst>
                <a:ext uri="{FF2B5EF4-FFF2-40B4-BE49-F238E27FC236}">
                  <a16:creationId xmlns:a16="http://schemas.microsoft.com/office/drawing/2014/main" id="{2BF2643D-BB9D-74DE-9382-4A998CE822F4}"/>
                </a:ext>
              </a:extLst>
            </p:cNvPr>
            <p:cNvSpPr/>
            <p:nvPr/>
          </p:nvSpPr>
          <p:spPr bwMode="auto">
            <a:xfrm>
              <a:off x="7821613" y="387350"/>
              <a:ext cx="322263" cy="179388"/>
            </a:xfrm>
            <a:custGeom>
              <a:avLst/>
              <a:gdLst>
                <a:gd name="T0" fmla="*/ 127 w 172"/>
                <a:gd name="T1" fmla="*/ 78 h 95"/>
                <a:gd name="T2" fmla="*/ 118 w 172"/>
                <a:gd name="T3" fmla="*/ 80 h 95"/>
                <a:gd name="T4" fmla="*/ 20 w 172"/>
                <a:gd name="T5" fmla="*/ 90 h 95"/>
                <a:gd name="T6" fmla="*/ 10 w 172"/>
                <a:gd name="T7" fmla="*/ 95 h 95"/>
                <a:gd name="T8" fmla="*/ 1 w 172"/>
                <a:gd name="T9" fmla="*/ 73 h 95"/>
                <a:gd name="T10" fmla="*/ 74 w 172"/>
                <a:gd name="T11" fmla="*/ 22 h 95"/>
                <a:gd name="T12" fmla="*/ 93 w 172"/>
                <a:gd name="T13" fmla="*/ 2 h 95"/>
                <a:gd name="T14" fmla="*/ 161 w 172"/>
                <a:gd name="T15" fmla="*/ 7 h 95"/>
                <a:gd name="T16" fmla="*/ 167 w 172"/>
                <a:gd name="T17" fmla="*/ 21 h 95"/>
                <a:gd name="T18" fmla="*/ 127 w 172"/>
                <a:gd name="T19" fmla="*/ 7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95">
                  <a:moveTo>
                    <a:pt x="127" y="78"/>
                  </a:moveTo>
                  <a:cubicBezTo>
                    <a:pt x="124" y="81"/>
                    <a:pt x="121" y="81"/>
                    <a:pt x="118" y="80"/>
                  </a:cubicBezTo>
                  <a:cubicBezTo>
                    <a:pt x="84" y="74"/>
                    <a:pt x="52" y="78"/>
                    <a:pt x="20" y="90"/>
                  </a:cubicBezTo>
                  <a:cubicBezTo>
                    <a:pt x="16" y="91"/>
                    <a:pt x="13" y="93"/>
                    <a:pt x="10" y="95"/>
                  </a:cubicBezTo>
                  <a:cubicBezTo>
                    <a:pt x="4" y="89"/>
                    <a:pt x="0" y="82"/>
                    <a:pt x="1" y="73"/>
                  </a:cubicBezTo>
                  <a:cubicBezTo>
                    <a:pt x="30" y="63"/>
                    <a:pt x="54" y="45"/>
                    <a:pt x="74" y="22"/>
                  </a:cubicBezTo>
                  <a:cubicBezTo>
                    <a:pt x="81" y="16"/>
                    <a:pt x="85" y="7"/>
                    <a:pt x="93" y="2"/>
                  </a:cubicBezTo>
                  <a:cubicBezTo>
                    <a:pt x="116" y="0"/>
                    <a:pt x="138" y="2"/>
                    <a:pt x="161" y="7"/>
                  </a:cubicBezTo>
                  <a:cubicBezTo>
                    <a:pt x="170" y="9"/>
                    <a:pt x="172" y="12"/>
                    <a:pt x="167" y="21"/>
                  </a:cubicBezTo>
                  <a:cubicBezTo>
                    <a:pt x="156" y="42"/>
                    <a:pt x="143" y="61"/>
                    <a:pt x="127" y="78"/>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2" name="Freeform 156">
              <a:extLst>
                <a:ext uri="{FF2B5EF4-FFF2-40B4-BE49-F238E27FC236}">
                  <a16:creationId xmlns:a16="http://schemas.microsoft.com/office/drawing/2014/main" id="{1A2ED847-AF70-FC21-D89D-84DF23F04697}"/>
                </a:ext>
              </a:extLst>
            </p:cNvPr>
            <p:cNvSpPr/>
            <p:nvPr/>
          </p:nvSpPr>
          <p:spPr bwMode="auto">
            <a:xfrm>
              <a:off x="7232650" y="111125"/>
              <a:ext cx="196850" cy="295275"/>
            </a:xfrm>
            <a:custGeom>
              <a:avLst/>
              <a:gdLst>
                <a:gd name="T0" fmla="*/ 80 w 105"/>
                <a:gd name="T1" fmla="*/ 157 h 157"/>
                <a:gd name="T2" fmla="*/ 7 w 105"/>
                <a:gd name="T3" fmla="*/ 79 h 157"/>
                <a:gd name="T4" fmla="*/ 1 w 105"/>
                <a:gd name="T5" fmla="*/ 70 h 157"/>
                <a:gd name="T6" fmla="*/ 7 w 105"/>
                <a:gd name="T7" fmla="*/ 10 h 157"/>
                <a:gd name="T8" fmla="*/ 20 w 105"/>
                <a:gd name="T9" fmla="*/ 4 h 157"/>
                <a:gd name="T10" fmla="*/ 70 w 105"/>
                <a:gd name="T11" fmla="*/ 38 h 157"/>
                <a:gd name="T12" fmla="*/ 82 w 105"/>
                <a:gd name="T13" fmla="*/ 70 h 157"/>
                <a:gd name="T14" fmla="*/ 105 w 105"/>
                <a:gd name="T15" fmla="*/ 145 h 157"/>
                <a:gd name="T16" fmla="*/ 80 w 10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57">
                  <a:moveTo>
                    <a:pt x="80" y="157"/>
                  </a:moveTo>
                  <a:cubicBezTo>
                    <a:pt x="64" y="123"/>
                    <a:pt x="40" y="98"/>
                    <a:pt x="7" y="79"/>
                  </a:cubicBezTo>
                  <a:cubicBezTo>
                    <a:pt x="3" y="77"/>
                    <a:pt x="2" y="74"/>
                    <a:pt x="1" y="70"/>
                  </a:cubicBezTo>
                  <a:cubicBezTo>
                    <a:pt x="0" y="50"/>
                    <a:pt x="2" y="30"/>
                    <a:pt x="7" y="10"/>
                  </a:cubicBezTo>
                  <a:cubicBezTo>
                    <a:pt x="9" y="1"/>
                    <a:pt x="12" y="0"/>
                    <a:pt x="20" y="4"/>
                  </a:cubicBezTo>
                  <a:cubicBezTo>
                    <a:pt x="38" y="13"/>
                    <a:pt x="55" y="24"/>
                    <a:pt x="70" y="38"/>
                  </a:cubicBezTo>
                  <a:cubicBezTo>
                    <a:pt x="82" y="46"/>
                    <a:pt x="82" y="58"/>
                    <a:pt x="82" y="70"/>
                  </a:cubicBezTo>
                  <a:cubicBezTo>
                    <a:pt x="84" y="97"/>
                    <a:pt x="92" y="122"/>
                    <a:pt x="105" y="145"/>
                  </a:cubicBezTo>
                  <a:cubicBezTo>
                    <a:pt x="99" y="152"/>
                    <a:pt x="90" y="156"/>
                    <a:pt x="80" y="15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3" name="Freeform 157">
              <a:extLst>
                <a:ext uri="{FF2B5EF4-FFF2-40B4-BE49-F238E27FC236}">
                  <a16:creationId xmlns:a16="http://schemas.microsoft.com/office/drawing/2014/main" id="{A4C77560-2950-DA02-FF4B-53F1CA371D02}"/>
                </a:ext>
              </a:extLst>
            </p:cNvPr>
            <p:cNvSpPr/>
            <p:nvPr/>
          </p:nvSpPr>
          <p:spPr bwMode="auto">
            <a:xfrm>
              <a:off x="7007225" y="350838"/>
              <a:ext cx="284163" cy="196850"/>
            </a:xfrm>
            <a:custGeom>
              <a:avLst/>
              <a:gdLst>
                <a:gd name="T0" fmla="*/ 65 w 151"/>
                <a:gd name="T1" fmla="*/ 2 h 105"/>
                <a:gd name="T2" fmla="*/ 82 w 151"/>
                <a:gd name="T3" fmla="*/ 16 h 105"/>
                <a:gd name="T4" fmla="*/ 147 w 151"/>
                <a:gd name="T5" fmla="*/ 76 h 105"/>
                <a:gd name="T6" fmla="*/ 151 w 151"/>
                <a:gd name="T7" fmla="*/ 77 h 105"/>
                <a:gd name="T8" fmla="*/ 136 w 151"/>
                <a:gd name="T9" fmla="*/ 105 h 105"/>
                <a:gd name="T10" fmla="*/ 124 w 151"/>
                <a:gd name="T11" fmla="*/ 94 h 105"/>
                <a:gd name="T12" fmla="*/ 44 w 151"/>
                <a:gd name="T13" fmla="*/ 75 h 105"/>
                <a:gd name="T14" fmla="*/ 34 w 151"/>
                <a:gd name="T15" fmla="*/ 72 h 105"/>
                <a:gd name="T16" fmla="*/ 3 w 151"/>
                <a:gd name="T17" fmla="*/ 15 h 105"/>
                <a:gd name="T18" fmla="*/ 11 w 151"/>
                <a:gd name="T19" fmla="*/ 3 h 105"/>
                <a:gd name="T20" fmla="*/ 65 w 151"/>
                <a:gd name="T21" fmla="*/ 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05">
                  <a:moveTo>
                    <a:pt x="65" y="2"/>
                  </a:moveTo>
                  <a:cubicBezTo>
                    <a:pt x="74" y="3"/>
                    <a:pt x="78" y="9"/>
                    <a:pt x="82" y="16"/>
                  </a:cubicBezTo>
                  <a:cubicBezTo>
                    <a:pt x="100" y="40"/>
                    <a:pt x="121" y="61"/>
                    <a:pt x="147" y="76"/>
                  </a:cubicBezTo>
                  <a:cubicBezTo>
                    <a:pt x="148" y="77"/>
                    <a:pt x="150" y="77"/>
                    <a:pt x="151" y="77"/>
                  </a:cubicBezTo>
                  <a:cubicBezTo>
                    <a:pt x="150" y="89"/>
                    <a:pt x="144" y="97"/>
                    <a:pt x="136" y="105"/>
                  </a:cubicBezTo>
                  <a:cubicBezTo>
                    <a:pt x="136" y="96"/>
                    <a:pt x="128" y="96"/>
                    <a:pt x="124" y="94"/>
                  </a:cubicBezTo>
                  <a:cubicBezTo>
                    <a:pt x="99" y="81"/>
                    <a:pt x="72" y="76"/>
                    <a:pt x="44" y="75"/>
                  </a:cubicBezTo>
                  <a:cubicBezTo>
                    <a:pt x="41" y="75"/>
                    <a:pt x="37" y="75"/>
                    <a:pt x="34" y="72"/>
                  </a:cubicBezTo>
                  <a:cubicBezTo>
                    <a:pt x="21" y="54"/>
                    <a:pt x="11" y="36"/>
                    <a:pt x="3" y="15"/>
                  </a:cubicBezTo>
                  <a:cubicBezTo>
                    <a:pt x="0" y="8"/>
                    <a:pt x="2" y="4"/>
                    <a:pt x="11" y="3"/>
                  </a:cubicBezTo>
                  <a:cubicBezTo>
                    <a:pt x="29" y="0"/>
                    <a:pt x="47" y="0"/>
                    <a:pt x="65" y="2"/>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4" name="Freeform 158">
              <a:extLst>
                <a:ext uri="{FF2B5EF4-FFF2-40B4-BE49-F238E27FC236}">
                  <a16:creationId xmlns:a16="http://schemas.microsoft.com/office/drawing/2014/main" id="{9A401BA5-52D6-4643-BDCD-DE503085AAF4}"/>
                </a:ext>
              </a:extLst>
            </p:cNvPr>
            <p:cNvSpPr/>
            <p:nvPr/>
          </p:nvSpPr>
          <p:spPr bwMode="auto">
            <a:xfrm>
              <a:off x="7002463" y="820738"/>
              <a:ext cx="290513" cy="174625"/>
            </a:xfrm>
            <a:custGeom>
              <a:avLst/>
              <a:gdLst>
                <a:gd name="T0" fmla="*/ 155 w 155"/>
                <a:gd name="T1" fmla="*/ 18 h 93"/>
                <a:gd name="T2" fmla="*/ 86 w 155"/>
                <a:gd name="T3" fmla="*/ 85 h 93"/>
                <a:gd name="T4" fmla="*/ 72 w 155"/>
                <a:gd name="T5" fmla="*/ 93 h 93"/>
                <a:gd name="T6" fmla="*/ 8 w 155"/>
                <a:gd name="T7" fmla="*/ 83 h 93"/>
                <a:gd name="T8" fmla="*/ 4 w 155"/>
                <a:gd name="T9" fmla="*/ 71 h 93"/>
                <a:gd name="T10" fmla="*/ 34 w 155"/>
                <a:gd name="T11" fmla="*/ 31 h 93"/>
                <a:gd name="T12" fmla="*/ 47 w 155"/>
                <a:gd name="T13" fmla="*/ 28 h 93"/>
                <a:gd name="T14" fmla="*/ 139 w 155"/>
                <a:gd name="T15" fmla="*/ 4 h 93"/>
                <a:gd name="T16" fmla="*/ 144 w 155"/>
                <a:gd name="T17" fmla="*/ 0 h 93"/>
                <a:gd name="T18" fmla="*/ 155 w 155"/>
                <a:gd name="T19" fmla="*/ 1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5" h="93">
                  <a:moveTo>
                    <a:pt x="155" y="18"/>
                  </a:moveTo>
                  <a:cubicBezTo>
                    <a:pt x="125" y="34"/>
                    <a:pt x="102" y="56"/>
                    <a:pt x="86" y="85"/>
                  </a:cubicBezTo>
                  <a:cubicBezTo>
                    <a:pt x="82" y="91"/>
                    <a:pt x="77" y="92"/>
                    <a:pt x="72" y="93"/>
                  </a:cubicBezTo>
                  <a:cubicBezTo>
                    <a:pt x="50" y="93"/>
                    <a:pt x="29" y="89"/>
                    <a:pt x="8" y="83"/>
                  </a:cubicBezTo>
                  <a:cubicBezTo>
                    <a:pt x="2" y="81"/>
                    <a:pt x="0" y="77"/>
                    <a:pt x="4" y="71"/>
                  </a:cubicBezTo>
                  <a:cubicBezTo>
                    <a:pt x="12" y="56"/>
                    <a:pt x="22" y="43"/>
                    <a:pt x="34" y="31"/>
                  </a:cubicBezTo>
                  <a:cubicBezTo>
                    <a:pt x="37" y="26"/>
                    <a:pt x="43" y="28"/>
                    <a:pt x="47" y="28"/>
                  </a:cubicBezTo>
                  <a:cubicBezTo>
                    <a:pt x="80" y="29"/>
                    <a:pt x="110" y="18"/>
                    <a:pt x="139" y="4"/>
                  </a:cubicBezTo>
                  <a:cubicBezTo>
                    <a:pt x="141" y="3"/>
                    <a:pt x="142" y="1"/>
                    <a:pt x="144" y="0"/>
                  </a:cubicBezTo>
                  <a:cubicBezTo>
                    <a:pt x="151" y="3"/>
                    <a:pt x="155" y="10"/>
                    <a:pt x="155" y="18"/>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5" name="Freeform 159">
              <a:extLst>
                <a:ext uri="{FF2B5EF4-FFF2-40B4-BE49-F238E27FC236}">
                  <a16:creationId xmlns:a16="http://schemas.microsoft.com/office/drawing/2014/main" id="{C85BFCB4-20D1-31B7-692B-A0508CB5BCF7}"/>
                </a:ext>
              </a:extLst>
            </p:cNvPr>
            <p:cNvSpPr/>
            <p:nvPr/>
          </p:nvSpPr>
          <p:spPr bwMode="auto">
            <a:xfrm>
              <a:off x="7702550" y="161925"/>
              <a:ext cx="222250" cy="284163"/>
            </a:xfrm>
            <a:custGeom>
              <a:avLst/>
              <a:gdLst>
                <a:gd name="T0" fmla="*/ 115 w 118"/>
                <a:gd name="T1" fmla="*/ 63 h 151"/>
                <a:gd name="T2" fmla="*/ 92 w 118"/>
                <a:gd name="T3" fmla="*/ 76 h 151"/>
                <a:gd name="T4" fmla="*/ 40 w 118"/>
                <a:gd name="T5" fmla="*/ 114 h 151"/>
                <a:gd name="T6" fmla="*/ 25 w 118"/>
                <a:gd name="T7" fmla="*/ 132 h 151"/>
                <a:gd name="T8" fmla="*/ 31 w 118"/>
                <a:gd name="T9" fmla="*/ 150 h 151"/>
                <a:gd name="T10" fmla="*/ 28 w 118"/>
                <a:gd name="T11" fmla="*/ 151 h 151"/>
                <a:gd name="T12" fmla="*/ 0 w 118"/>
                <a:gd name="T13" fmla="*/ 128 h 151"/>
                <a:gd name="T14" fmla="*/ 45 w 118"/>
                <a:gd name="T15" fmla="*/ 38 h 151"/>
                <a:gd name="T16" fmla="*/ 50 w 118"/>
                <a:gd name="T17" fmla="*/ 30 h 151"/>
                <a:gd name="T18" fmla="*/ 103 w 118"/>
                <a:gd name="T19" fmla="*/ 3 h 151"/>
                <a:gd name="T20" fmla="*/ 116 w 118"/>
                <a:gd name="T21" fmla="*/ 12 h 151"/>
                <a:gd name="T22" fmla="*/ 115 w 118"/>
                <a:gd name="T23" fmla="*/ 6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8" h="151">
                  <a:moveTo>
                    <a:pt x="115" y="63"/>
                  </a:moveTo>
                  <a:cubicBezTo>
                    <a:pt x="110" y="71"/>
                    <a:pt x="100" y="72"/>
                    <a:pt x="92" y="76"/>
                  </a:cubicBezTo>
                  <a:cubicBezTo>
                    <a:pt x="73" y="86"/>
                    <a:pt x="55" y="99"/>
                    <a:pt x="40" y="114"/>
                  </a:cubicBezTo>
                  <a:cubicBezTo>
                    <a:pt x="34" y="120"/>
                    <a:pt x="30" y="126"/>
                    <a:pt x="25" y="132"/>
                  </a:cubicBezTo>
                  <a:cubicBezTo>
                    <a:pt x="17" y="141"/>
                    <a:pt x="27" y="144"/>
                    <a:pt x="31" y="150"/>
                  </a:cubicBezTo>
                  <a:cubicBezTo>
                    <a:pt x="30" y="150"/>
                    <a:pt x="29" y="151"/>
                    <a:pt x="28" y="151"/>
                  </a:cubicBezTo>
                  <a:cubicBezTo>
                    <a:pt x="18" y="144"/>
                    <a:pt x="7" y="138"/>
                    <a:pt x="0" y="128"/>
                  </a:cubicBezTo>
                  <a:cubicBezTo>
                    <a:pt x="23" y="102"/>
                    <a:pt x="38" y="72"/>
                    <a:pt x="45" y="38"/>
                  </a:cubicBezTo>
                  <a:cubicBezTo>
                    <a:pt x="46" y="35"/>
                    <a:pt x="48" y="32"/>
                    <a:pt x="50" y="30"/>
                  </a:cubicBezTo>
                  <a:cubicBezTo>
                    <a:pt x="67" y="19"/>
                    <a:pt x="84" y="10"/>
                    <a:pt x="103" y="3"/>
                  </a:cubicBezTo>
                  <a:cubicBezTo>
                    <a:pt x="113" y="0"/>
                    <a:pt x="115" y="2"/>
                    <a:pt x="116" y="12"/>
                  </a:cubicBezTo>
                  <a:cubicBezTo>
                    <a:pt x="118" y="29"/>
                    <a:pt x="118" y="46"/>
                    <a:pt x="115" y="6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6" name="Freeform 160">
              <a:extLst>
                <a:ext uri="{FF2B5EF4-FFF2-40B4-BE49-F238E27FC236}">
                  <a16:creationId xmlns:a16="http://schemas.microsoft.com/office/drawing/2014/main" id="{9D3588B0-02C1-AE8A-B0D9-C8EAFBB3B4E2}"/>
                </a:ext>
              </a:extLst>
            </p:cNvPr>
            <p:cNvSpPr/>
            <p:nvPr/>
          </p:nvSpPr>
          <p:spPr bwMode="auto">
            <a:xfrm>
              <a:off x="7453313" y="979488"/>
              <a:ext cx="152400" cy="327025"/>
            </a:xfrm>
            <a:custGeom>
              <a:avLst/>
              <a:gdLst>
                <a:gd name="T0" fmla="*/ 4 w 81"/>
                <a:gd name="T1" fmla="*/ 116 h 174"/>
                <a:gd name="T2" fmla="*/ 17 w 81"/>
                <a:gd name="T3" fmla="*/ 90 h 174"/>
                <a:gd name="T4" fmla="*/ 52 w 81"/>
                <a:gd name="T5" fmla="*/ 3 h 174"/>
                <a:gd name="T6" fmla="*/ 57 w 81"/>
                <a:gd name="T7" fmla="*/ 3 h 174"/>
                <a:gd name="T8" fmla="*/ 65 w 81"/>
                <a:gd name="T9" fmla="*/ 73 h 174"/>
                <a:gd name="T10" fmla="*/ 79 w 81"/>
                <a:gd name="T11" fmla="*/ 107 h 174"/>
                <a:gd name="T12" fmla="*/ 80 w 81"/>
                <a:gd name="T13" fmla="*/ 116 h 174"/>
                <a:gd name="T14" fmla="*/ 46 w 81"/>
                <a:gd name="T15" fmla="*/ 167 h 174"/>
                <a:gd name="T16" fmla="*/ 31 w 81"/>
                <a:gd name="T17" fmla="*/ 166 h 174"/>
                <a:gd name="T18" fmla="*/ 4 w 81"/>
                <a:gd name="T19"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74">
                  <a:moveTo>
                    <a:pt x="4" y="116"/>
                  </a:moveTo>
                  <a:cubicBezTo>
                    <a:pt x="0" y="103"/>
                    <a:pt x="12" y="98"/>
                    <a:pt x="17" y="90"/>
                  </a:cubicBezTo>
                  <a:cubicBezTo>
                    <a:pt x="36" y="64"/>
                    <a:pt x="48" y="35"/>
                    <a:pt x="52" y="3"/>
                  </a:cubicBezTo>
                  <a:cubicBezTo>
                    <a:pt x="53" y="0"/>
                    <a:pt x="55" y="0"/>
                    <a:pt x="57" y="3"/>
                  </a:cubicBezTo>
                  <a:cubicBezTo>
                    <a:pt x="56" y="27"/>
                    <a:pt x="58" y="50"/>
                    <a:pt x="65" y="73"/>
                  </a:cubicBezTo>
                  <a:cubicBezTo>
                    <a:pt x="69" y="85"/>
                    <a:pt x="73" y="96"/>
                    <a:pt x="79" y="107"/>
                  </a:cubicBezTo>
                  <a:cubicBezTo>
                    <a:pt x="81" y="109"/>
                    <a:pt x="81" y="112"/>
                    <a:pt x="80" y="116"/>
                  </a:cubicBezTo>
                  <a:cubicBezTo>
                    <a:pt x="70" y="134"/>
                    <a:pt x="60" y="151"/>
                    <a:pt x="46" y="167"/>
                  </a:cubicBezTo>
                  <a:cubicBezTo>
                    <a:pt x="40" y="174"/>
                    <a:pt x="36" y="173"/>
                    <a:pt x="31" y="166"/>
                  </a:cubicBezTo>
                  <a:cubicBezTo>
                    <a:pt x="19" y="151"/>
                    <a:pt x="11" y="134"/>
                    <a:pt x="4" y="11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7" name="Freeform 161">
              <a:extLst>
                <a:ext uri="{FF2B5EF4-FFF2-40B4-BE49-F238E27FC236}">
                  <a16:creationId xmlns:a16="http://schemas.microsoft.com/office/drawing/2014/main" id="{5FECE25B-3C6E-27D3-4D41-5A1E41035A34}"/>
                </a:ext>
              </a:extLst>
            </p:cNvPr>
            <p:cNvSpPr/>
            <p:nvPr/>
          </p:nvSpPr>
          <p:spPr bwMode="auto">
            <a:xfrm>
              <a:off x="7526338" y="65088"/>
              <a:ext cx="134938" cy="303213"/>
            </a:xfrm>
            <a:custGeom>
              <a:avLst/>
              <a:gdLst>
                <a:gd name="T0" fmla="*/ 14 w 72"/>
                <a:gd name="T1" fmla="*/ 157 h 162"/>
                <a:gd name="T2" fmla="*/ 11 w 72"/>
                <a:gd name="T3" fmla="*/ 91 h 162"/>
                <a:gd name="T4" fmla="*/ 2 w 72"/>
                <a:gd name="T5" fmla="*/ 63 h 162"/>
                <a:gd name="T6" fmla="*/ 2 w 72"/>
                <a:gd name="T7" fmla="*/ 53 h 162"/>
                <a:gd name="T8" fmla="*/ 30 w 72"/>
                <a:gd name="T9" fmla="*/ 6 h 162"/>
                <a:gd name="T10" fmla="*/ 44 w 72"/>
                <a:gd name="T11" fmla="*/ 6 h 162"/>
                <a:gd name="T12" fmla="*/ 69 w 72"/>
                <a:gd name="T13" fmla="*/ 47 h 162"/>
                <a:gd name="T14" fmla="*/ 67 w 72"/>
                <a:gd name="T15" fmla="*/ 61 h 162"/>
                <a:gd name="T16" fmla="*/ 31 w 72"/>
                <a:gd name="T17" fmla="*/ 158 h 162"/>
                <a:gd name="T18" fmla="*/ 14 w 72"/>
                <a:gd name="T19" fmla="*/ 15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62">
                  <a:moveTo>
                    <a:pt x="14" y="157"/>
                  </a:moveTo>
                  <a:cubicBezTo>
                    <a:pt x="20" y="135"/>
                    <a:pt x="16" y="113"/>
                    <a:pt x="11" y="91"/>
                  </a:cubicBezTo>
                  <a:cubicBezTo>
                    <a:pt x="9" y="81"/>
                    <a:pt x="7" y="71"/>
                    <a:pt x="2" y="63"/>
                  </a:cubicBezTo>
                  <a:cubicBezTo>
                    <a:pt x="0" y="59"/>
                    <a:pt x="2" y="56"/>
                    <a:pt x="2" y="53"/>
                  </a:cubicBezTo>
                  <a:cubicBezTo>
                    <a:pt x="9" y="36"/>
                    <a:pt x="19" y="20"/>
                    <a:pt x="30" y="6"/>
                  </a:cubicBezTo>
                  <a:cubicBezTo>
                    <a:pt x="35" y="0"/>
                    <a:pt x="40" y="0"/>
                    <a:pt x="44" y="6"/>
                  </a:cubicBezTo>
                  <a:cubicBezTo>
                    <a:pt x="54" y="19"/>
                    <a:pt x="63" y="32"/>
                    <a:pt x="69" y="47"/>
                  </a:cubicBezTo>
                  <a:cubicBezTo>
                    <a:pt x="72" y="52"/>
                    <a:pt x="70" y="56"/>
                    <a:pt x="67" y="61"/>
                  </a:cubicBezTo>
                  <a:cubicBezTo>
                    <a:pt x="45" y="90"/>
                    <a:pt x="35" y="123"/>
                    <a:pt x="31" y="158"/>
                  </a:cubicBezTo>
                  <a:cubicBezTo>
                    <a:pt x="25" y="162"/>
                    <a:pt x="19" y="160"/>
                    <a:pt x="14" y="15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8" name="Freeform 162">
              <a:extLst>
                <a:ext uri="{FF2B5EF4-FFF2-40B4-BE49-F238E27FC236}">
                  <a16:creationId xmlns:a16="http://schemas.microsoft.com/office/drawing/2014/main" id="{381586BD-96BF-18D3-C8FB-966B1DD99B77}"/>
                </a:ext>
              </a:extLst>
            </p:cNvPr>
            <p:cNvSpPr/>
            <p:nvPr/>
          </p:nvSpPr>
          <p:spPr bwMode="auto">
            <a:xfrm>
              <a:off x="6927850" y="619125"/>
              <a:ext cx="314325" cy="133350"/>
            </a:xfrm>
            <a:custGeom>
              <a:avLst/>
              <a:gdLst>
                <a:gd name="T0" fmla="*/ 165 w 168"/>
                <a:gd name="T1" fmla="*/ 37 h 71"/>
                <a:gd name="T2" fmla="*/ 94 w 168"/>
                <a:gd name="T3" fmla="*/ 52 h 71"/>
                <a:gd name="T4" fmla="*/ 65 w 168"/>
                <a:gd name="T5" fmla="*/ 68 h 71"/>
                <a:gd name="T6" fmla="*/ 55 w 168"/>
                <a:gd name="T7" fmla="*/ 70 h 71"/>
                <a:gd name="T8" fmla="*/ 5 w 168"/>
                <a:gd name="T9" fmla="*/ 39 h 71"/>
                <a:gd name="T10" fmla="*/ 5 w 168"/>
                <a:gd name="T11" fmla="*/ 27 h 71"/>
                <a:gd name="T12" fmla="*/ 43 w 168"/>
                <a:gd name="T13" fmla="*/ 2 h 71"/>
                <a:gd name="T14" fmla="*/ 58 w 168"/>
                <a:gd name="T15" fmla="*/ 4 h 71"/>
                <a:gd name="T16" fmla="*/ 148 w 168"/>
                <a:gd name="T17" fmla="*/ 27 h 71"/>
                <a:gd name="T18" fmla="*/ 165 w 168"/>
                <a:gd name="T19" fmla="*/ 24 h 71"/>
                <a:gd name="T20" fmla="*/ 165 w 168"/>
                <a:gd name="T21" fmla="*/ 3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8" h="71">
                  <a:moveTo>
                    <a:pt x="165" y="37"/>
                  </a:moveTo>
                  <a:cubicBezTo>
                    <a:pt x="140" y="35"/>
                    <a:pt x="117" y="42"/>
                    <a:pt x="94" y="52"/>
                  </a:cubicBezTo>
                  <a:cubicBezTo>
                    <a:pt x="84" y="56"/>
                    <a:pt x="74" y="61"/>
                    <a:pt x="65" y="68"/>
                  </a:cubicBezTo>
                  <a:cubicBezTo>
                    <a:pt x="62" y="71"/>
                    <a:pt x="59" y="70"/>
                    <a:pt x="55" y="70"/>
                  </a:cubicBezTo>
                  <a:cubicBezTo>
                    <a:pt x="37" y="62"/>
                    <a:pt x="20" y="52"/>
                    <a:pt x="5" y="39"/>
                  </a:cubicBezTo>
                  <a:cubicBezTo>
                    <a:pt x="0" y="35"/>
                    <a:pt x="1" y="31"/>
                    <a:pt x="5" y="27"/>
                  </a:cubicBezTo>
                  <a:cubicBezTo>
                    <a:pt x="17" y="17"/>
                    <a:pt x="29" y="9"/>
                    <a:pt x="43" y="2"/>
                  </a:cubicBezTo>
                  <a:cubicBezTo>
                    <a:pt x="49" y="0"/>
                    <a:pt x="53" y="1"/>
                    <a:pt x="58" y="4"/>
                  </a:cubicBezTo>
                  <a:cubicBezTo>
                    <a:pt x="86" y="19"/>
                    <a:pt x="116" y="25"/>
                    <a:pt x="148" y="27"/>
                  </a:cubicBezTo>
                  <a:cubicBezTo>
                    <a:pt x="153" y="27"/>
                    <a:pt x="159" y="27"/>
                    <a:pt x="165" y="24"/>
                  </a:cubicBezTo>
                  <a:cubicBezTo>
                    <a:pt x="168" y="28"/>
                    <a:pt x="168" y="32"/>
                    <a:pt x="165" y="3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9" name="Freeform 163">
              <a:extLst>
                <a:ext uri="{FF2B5EF4-FFF2-40B4-BE49-F238E27FC236}">
                  <a16:creationId xmlns:a16="http://schemas.microsoft.com/office/drawing/2014/main" id="{8A9DE5D7-F2B3-E2D7-0E91-79DFBBAE869B}"/>
                </a:ext>
              </a:extLst>
            </p:cNvPr>
            <p:cNvSpPr/>
            <p:nvPr/>
          </p:nvSpPr>
          <p:spPr bwMode="auto">
            <a:xfrm>
              <a:off x="7669213" y="944563"/>
              <a:ext cx="190500" cy="282575"/>
            </a:xfrm>
            <a:custGeom>
              <a:avLst/>
              <a:gdLst>
                <a:gd name="T0" fmla="*/ 14 w 102"/>
                <a:gd name="T1" fmla="*/ 1 h 151"/>
                <a:gd name="T2" fmla="*/ 15 w 102"/>
                <a:gd name="T3" fmla="*/ 10 h 151"/>
                <a:gd name="T4" fmla="*/ 51 w 102"/>
                <a:gd name="T5" fmla="*/ 53 h 151"/>
                <a:gd name="T6" fmla="*/ 96 w 102"/>
                <a:gd name="T7" fmla="*/ 82 h 151"/>
                <a:gd name="T8" fmla="*/ 101 w 102"/>
                <a:gd name="T9" fmla="*/ 89 h 151"/>
                <a:gd name="T10" fmla="*/ 97 w 102"/>
                <a:gd name="T11" fmla="*/ 142 h 151"/>
                <a:gd name="T12" fmla="*/ 85 w 102"/>
                <a:gd name="T13" fmla="*/ 148 h 151"/>
                <a:gd name="T14" fmla="*/ 47 w 102"/>
                <a:gd name="T15" fmla="*/ 127 h 151"/>
                <a:gd name="T16" fmla="*/ 42 w 102"/>
                <a:gd name="T17" fmla="*/ 97 h 151"/>
                <a:gd name="T18" fmla="*/ 2 w 102"/>
                <a:gd name="T19" fmla="*/ 13 h 151"/>
                <a:gd name="T20" fmla="*/ 0 w 102"/>
                <a:gd name="T21" fmla="*/ 8 h 151"/>
                <a:gd name="T22" fmla="*/ 14 w 102"/>
                <a:gd name="T23" fmla="*/ 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51">
                  <a:moveTo>
                    <a:pt x="14" y="1"/>
                  </a:moveTo>
                  <a:cubicBezTo>
                    <a:pt x="12" y="5"/>
                    <a:pt x="14" y="7"/>
                    <a:pt x="15" y="10"/>
                  </a:cubicBezTo>
                  <a:cubicBezTo>
                    <a:pt x="25" y="26"/>
                    <a:pt x="37" y="40"/>
                    <a:pt x="51" y="53"/>
                  </a:cubicBezTo>
                  <a:cubicBezTo>
                    <a:pt x="65" y="65"/>
                    <a:pt x="80" y="75"/>
                    <a:pt x="96" y="82"/>
                  </a:cubicBezTo>
                  <a:cubicBezTo>
                    <a:pt x="99" y="83"/>
                    <a:pt x="100" y="86"/>
                    <a:pt x="101" y="89"/>
                  </a:cubicBezTo>
                  <a:cubicBezTo>
                    <a:pt x="102" y="106"/>
                    <a:pt x="100" y="124"/>
                    <a:pt x="97" y="142"/>
                  </a:cubicBezTo>
                  <a:cubicBezTo>
                    <a:pt x="96" y="149"/>
                    <a:pt x="92" y="151"/>
                    <a:pt x="85" y="148"/>
                  </a:cubicBezTo>
                  <a:cubicBezTo>
                    <a:pt x="72" y="143"/>
                    <a:pt x="60" y="134"/>
                    <a:pt x="47" y="127"/>
                  </a:cubicBezTo>
                  <a:cubicBezTo>
                    <a:pt x="43" y="118"/>
                    <a:pt x="44" y="107"/>
                    <a:pt x="42" y="97"/>
                  </a:cubicBezTo>
                  <a:cubicBezTo>
                    <a:pt x="36" y="66"/>
                    <a:pt x="22" y="38"/>
                    <a:pt x="2" y="13"/>
                  </a:cubicBezTo>
                  <a:cubicBezTo>
                    <a:pt x="1" y="12"/>
                    <a:pt x="1" y="10"/>
                    <a:pt x="0" y="8"/>
                  </a:cubicBezTo>
                  <a:cubicBezTo>
                    <a:pt x="3" y="2"/>
                    <a:pt x="8" y="0"/>
                    <a:pt x="14" y="1"/>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0" name="Freeform 164">
              <a:extLst>
                <a:ext uri="{FF2B5EF4-FFF2-40B4-BE49-F238E27FC236}">
                  <a16:creationId xmlns:a16="http://schemas.microsoft.com/office/drawing/2014/main" id="{F70AC1A8-0C65-EB67-C5FC-AF61D512F1E0}"/>
                </a:ext>
              </a:extLst>
            </p:cNvPr>
            <p:cNvSpPr/>
            <p:nvPr/>
          </p:nvSpPr>
          <p:spPr bwMode="auto">
            <a:xfrm>
              <a:off x="7223125" y="939800"/>
              <a:ext cx="188913" cy="263525"/>
            </a:xfrm>
            <a:custGeom>
              <a:avLst/>
              <a:gdLst>
                <a:gd name="T0" fmla="*/ 2 w 101"/>
                <a:gd name="T1" fmla="*/ 83 h 140"/>
                <a:gd name="T2" fmla="*/ 6 w 101"/>
                <a:gd name="T3" fmla="*/ 77 h 140"/>
                <a:gd name="T4" fmla="*/ 72 w 101"/>
                <a:gd name="T5" fmla="*/ 31 h 140"/>
                <a:gd name="T6" fmla="*/ 91 w 101"/>
                <a:gd name="T7" fmla="*/ 7 h 140"/>
                <a:gd name="T8" fmla="*/ 90 w 101"/>
                <a:gd name="T9" fmla="*/ 2 h 140"/>
                <a:gd name="T10" fmla="*/ 101 w 101"/>
                <a:gd name="T11" fmla="*/ 8 h 140"/>
                <a:gd name="T12" fmla="*/ 65 w 101"/>
                <a:gd name="T13" fmla="*/ 95 h 140"/>
                <a:gd name="T14" fmla="*/ 59 w 101"/>
                <a:gd name="T15" fmla="*/ 116 h 140"/>
                <a:gd name="T16" fmla="*/ 14 w 101"/>
                <a:gd name="T17" fmla="*/ 137 h 140"/>
                <a:gd name="T18" fmla="*/ 1 w 101"/>
                <a:gd name="T19" fmla="*/ 129 h 140"/>
                <a:gd name="T20" fmla="*/ 2 w 101"/>
                <a:gd name="T21" fmla="*/ 83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140">
                  <a:moveTo>
                    <a:pt x="2" y="83"/>
                  </a:moveTo>
                  <a:cubicBezTo>
                    <a:pt x="3" y="81"/>
                    <a:pt x="4" y="78"/>
                    <a:pt x="6" y="77"/>
                  </a:cubicBezTo>
                  <a:cubicBezTo>
                    <a:pt x="32" y="68"/>
                    <a:pt x="54" y="51"/>
                    <a:pt x="72" y="31"/>
                  </a:cubicBezTo>
                  <a:cubicBezTo>
                    <a:pt x="79" y="24"/>
                    <a:pt x="85" y="15"/>
                    <a:pt x="91" y="7"/>
                  </a:cubicBezTo>
                  <a:cubicBezTo>
                    <a:pt x="92" y="5"/>
                    <a:pt x="92" y="4"/>
                    <a:pt x="90" y="2"/>
                  </a:cubicBezTo>
                  <a:cubicBezTo>
                    <a:pt x="96" y="0"/>
                    <a:pt x="99" y="3"/>
                    <a:pt x="101" y="8"/>
                  </a:cubicBezTo>
                  <a:cubicBezTo>
                    <a:pt x="81" y="34"/>
                    <a:pt x="70" y="63"/>
                    <a:pt x="65" y="95"/>
                  </a:cubicBezTo>
                  <a:cubicBezTo>
                    <a:pt x="64" y="102"/>
                    <a:pt x="66" y="110"/>
                    <a:pt x="59" y="116"/>
                  </a:cubicBezTo>
                  <a:cubicBezTo>
                    <a:pt x="45" y="124"/>
                    <a:pt x="30" y="132"/>
                    <a:pt x="14" y="137"/>
                  </a:cubicBezTo>
                  <a:cubicBezTo>
                    <a:pt x="5" y="140"/>
                    <a:pt x="2" y="139"/>
                    <a:pt x="1" y="129"/>
                  </a:cubicBezTo>
                  <a:cubicBezTo>
                    <a:pt x="0" y="114"/>
                    <a:pt x="0" y="98"/>
                    <a:pt x="2" y="83"/>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1" name="Freeform 165">
              <a:extLst>
                <a:ext uri="{FF2B5EF4-FFF2-40B4-BE49-F238E27FC236}">
                  <a16:creationId xmlns:a16="http://schemas.microsoft.com/office/drawing/2014/main" id="{8E02E1C7-C38C-A4B8-5A2A-B0B56555759E}"/>
                </a:ext>
              </a:extLst>
            </p:cNvPr>
            <p:cNvSpPr/>
            <p:nvPr/>
          </p:nvSpPr>
          <p:spPr bwMode="auto">
            <a:xfrm>
              <a:off x="7785100" y="846138"/>
              <a:ext cx="266700" cy="171450"/>
            </a:xfrm>
            <a:custGeom>
              <a:avLst/>
              <a:gdLst>
                <a:gd name="T0" fmla="*/ 83 w 142"/>
                <a:gd name="T1" fmla="*/ 87 h 91"/>
                <a:gd name="T2" fmla="*/ 71 w 142"/>
                <a:gd name="T3" fmla="*/ 73 h 91"/>
                <a:gd name="T4" fmla="*/ 12 w 142"/>
                <a:gd name="T5" fmla="*/ 11 h 91"/>
                <a:gd name="T6" fmla="*/ 2 w 142"/>
                <a:gd name="T7" fmla="*/ 12 h 91"/>
                <a:gd name="T8" fmla="*/ 11 w 142"/>
                <a:gd name="T9" fmla="*/ 0 h 91"/>
                <a:gd name="T10" fmla="*/ 62 w 142"/>
                <a:gd name="T11" fmla="*/ 24 h 91"/>
                <a:gd name="T12" fmla="*/ 121 w 142"/>
                <a:gd name="T13" fmla="*/ 31 h 91"/>
                <a:gd name="T14" fmla="*/ 130 w 142"/>
                <a:gd name="T15" fmla="*/ 50 h 91"/>
                <a:gd name="T16" fmla="*/ 139 w 142"/>
                <a:gd name="T17" fmla="*/ 79 h 91"/>
                <a:gd name="T18" fmla="*/ 131 w 142"/>
                <a:gd name="T19" fmla="*/ 90 h 91"/>
                <a:gd name="T20" fmla="*/ 83 w 142"/>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2" h="91">
                  <a:moveTo>
                    <a:pt x="83" y="87"/>
                  </a:moveTo>
                  <a:cubicBezTo>
                    <a:pt x="76" y="85"/>
                    <a:pt x="74" y="78"/>
                    <a:pt x="71" y="73"/>
                  </a:cubicBezTo>
                  <a:cubicBezTo>
                    <a:pt x="56" y="48"/>
                    <a:pt x="36" y="27"/>
                    <a:pt x="12" y="11"/>
                  </a:cubicBezTo>
                  <a:cubicBezTo>
                    <a:pt x="7" y="7"/>
                    <a:pt x="5" y="9"/>
                    <a:pt x="2" y="12"/>
                  </a:cubicBezTo>
                  <a:cubicBezTo>
                    <a:pt x="0" y="4"/>
                    <a:pt x="6" y="2"/>
                    <a:pt x="11" y="0"/>
                  </a:cubicBezTo>
                  <a:cubicBezTo>
                    <a:pt x="26" y="12"/>
                    <a:pt x="44" y="19"/>
                    <a:pt x="62" y="24"/>
                  </a:cubicBezTo>
                  <a:cubicBezTo>
                    <a:pt x="81" y="30"/>
                    <a:pt x="101" y="32"/>
                    <a:pt x="121" y="31"/>
                  </a:cubicBezTo>
                  <a:cubicBezTo>
                    <a:pt x="121" y="39"/>
                    <a:pt x="125" y="44"/>
                    <a:pt x="130" y="50"/>
                  </a:cubicBezTo>
                  <a:cubicBezTo>
                    <a:pt x="133" y="60"/>
                    <a:pt x="136" y="69"/>
                    <a:pt x="139" y="79"/>
                  </a:cubicBezTo>
                  <a:cubicBezTo>
                    <a:pt x="142" y="86"/>
                    <a:pt x="139" y="90"/>
                    <a:pt x="131" y="90"/>
                  </a:cubicBezTo>
                  <a:cubicBezTo>
                    <a:pt x="115" y="91"/>
                    <a:pt x="99" y="91"/>
                    <a:pt x="83" y="8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2" name="Freeform 166">
              <a:extLst>
                <a:ext uri="{FF2B5EF4-FFF2-40B4-BE49-F238E27FC236}">
                  <a16:creationId xmlns:a16="http://schemas.microsoft.com/office/drawing/2014/main" id="{6C92DDE2-5D70-D786-2980-446B0A193E73}"/>
                </a:ext>
              </a:extLst>
            </p:cNvPr>
            <p:cNvSpPr/>
            <p:nvPr/>
          </p:nvSpPr>
          <p:spPr bwMode="auto">
            <a:xfrm>
              <a:off x="7848600" y="660400"/>
              <a:ext cx="306388" cy="119063"/>
            </a:xfrm>
            <a:custGeom>
              <a:avLst/>
              <a:gdLst>
                <a:gd name="T0" fmla="*/ 106 w 163"/>
                <a:gd name="T1" fmla="*/ 62 h 63"/>
                <a:gd name="T2" fmla="*/ 94 w 163"/>
                <a:gd name="T3" fmla="*/ 60 h 63"/>
                <a:gd name="T4" fmla="*/ 3 w 163"/>
                <a:gd name="T5" fmla="*/ 31 h 63"/>
                <a:gd name="T6" fmla="*/ 5 w 163"/>
                <a:gd name="T7" fmla="*/ 18 h 63"/>
                <a:gd name="T8" fmla="*/ 108 w 163"/>
                <a:gd name="T9" fmla="*/ 7 h 63"/>
                <a:gd name="T10" fmla="*/ 126 w 163"/>
                <a:gd name="T11" fmla="*/ 0 h 63"/>
                <a:gd name="T12" fmla="*/ 156 w 163"/>
                <a:gd name="T13" fmla="*/ 24 h 63"/>
                <a:gd name="T14" fmla="*/ 154 w 163"/>
                <a:gd name="T15" fmla="*/ 40 h 63"/>
                <a:gd name="T16" fmla="*/ 106 w 163"/>
                <a:gd name="T17"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62">
                  <a:moveTo>
                    <a:pt x="106" y="62"/>
                  </a:moveTo>
                  <a:cubicBezTo>
                    <a:pt x="102" y="63"/>
                    <a:pt x="98" y="63"/>
                    <a:pt x="94" y="60"/>
                  </a:cubicBezTo>
                  <a:cubicBezTo>
                    <a:pt x="67" y="41"/>
                    <a:pt x="36" y="32"/>
                    <a:pt x="3" y="31"/>
                  </a:cubicBezTo>
                  <a:cubicBezTo>
                    <a:pt x="0" y="26"/>
                    <a:pt x="1" y="22"/>
                    <a:pt x="5" y="18"/>
                  </a:cubicBezTo>
                  <a:cubicBezTo>
                    <a:pt x="40" y="26"/>
                    <a:pt x="75" y="20"/>
                    <a:pt x="108" y="7"/>
                  </a:cubicBezTo>
                  <a:cubicBezTo>
                    <a:pt x="114" y="5"/>
                    <a:pt x="120" y="3"/>
                    <a:pt x="126" y="0"/>
                  </a:cubicBezTo>
                  <a:cubicBezTo>
                    <a:pt x="137" y="8"/>
                    <a:pt x="147" y="15"/>
                    <a:pt x="156" y="24"/>
                  </a:cubicBezTo>
                  <a:cubicBezTo>
                    <a:pt x="163" y="32"/>
                    <a:pt x="163" y="35"/>
                    <a:pt x="154" y="40"/>
                  </a:cubicBezTo>
                  <a:cubicBezTo>
                    <a:pt x="139" y="49"/>
                    <a:pt x="123" y="57"/>
                    <a:pt x="106" y="6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3" name="Freeform 167">
              <a:extLst>
                <a:ext uri="{FF2B5EF4-FFF2-40B4-BE49-F238E27FC236}">
                  <a16:creationId xmlns:a16="http://schemas.microsoft.com/office/drawing/2014/main" id="{C39083B2-49D4-2D04-F65F-76F5FBD3DA53}"/>
                </a:ext>
              </a:extLst>
            </p:cNvPr>
            <p:cNvSpPr/>
            <p:nvPr/>
          </p:nvSpPr>
          <p:spPr bwMode="auto">
            <a:xfrm>
              <a:off x="7235825" y="360363"/>
              <a:ext cx="622300" cy="625475"/>
            </a:xfrm>
            <a:custGeom>
              <a:avLst/>
              <a:gdLst>
                <a:gd name="T0" fmla="*/ 332 w 332"/>
                <a:gd name="T1" fmla="*/ 178 h 333"/>
                <a:gd name="T2" fmla="*/ 330 w 332"/>
                <a:gd name="T3" fmla="*/ 191 h 333"/>
                <a:gd name="T4" fmla="*/ 304 w 332"/>
                <a:gd name="T5" fmla="*/ 259 h 333"/>
                <a:gd name="T6" fmla="*/ 295 w 332"/>
                <a:gd name="T7" fmla="*/ 271 h 333"/>
                <a:gd name="T8" fmla="*/ 245 w 332"/>
                <a:gd name="T9" fmla="*/ 312 h 333"/>
                <a:gd name="T10" fmla="*/ 231 w 332"/>
                <a:gd name="T11" fmla="*/ 319 h 333"/>
                <a:gd name="T12" fmla="*/ 173 w 332"/>
                <a:gd name="T13" fmla="*/ 333 h 333"/>
                <a:gd name="T14" fmla="*/ 168 w 332"/>
                <a:gd name="T15" fmla="*/ 333 h 333"/>
                <a:gd name="T16" fmla="*/ 94 w 332"/>
                <a:gd name="T17" fmla="*/ 317 h 333"/>
                <a:gd name="T18" fmla="*/ 83 w 332"/>
                <a:gd name="T19" fmla="*/ 311 h 333"/>
                <a:gd name="T20" fmla="*/ 30 w 332"/>
                <a:gd name="T21" fmla="*/ 263 h 333"/>
                <a:gd name="T22" fmla="*/ 19 w 332"/>
                <a:gd name="T23" fmla="*/ 245 h 333"/>
                <a:gd name="T24" fmla="*/ 0 w 332"/>
                <a:gd name="T25" fmla="*/ 175 h 333"/>
                <a:gd name="T26" fmla="*/ 0 w 332"/>
                <a:gd name="T27" fmla="*/ 162 h 333"/>
                <a:gd name="T28" fmla="*/ 14 w 332"/>
                <a:gd name="T29" fmla="*/ 100 h 333"/>
                <a:gd name="T30" fmla="*/ 29 w 332"/>
                <a:gd name="T31" fmla="*/ 72 h 333"/>
                <a:gd name="T32" fmla="*/ 78 w 332"/>
                <a:gd name="T33" fmla="*/ 25 h 333"/>
                <a:gd name="T34" fmla="*/ 103 w 332"/>
                <a:gd name="T35" fmla="*/ 13 h 333"/>
                <a:gd name="T36" fmla="*/ 169 w 332"/>
                <a:gd name="T37" fmla="*/ 0 h 333"/>
                <a:gd name="T38" fmla="*/ 186 w 332"/>
                <a:gd name="T39" fmla="*/ 1 h 333"/>
                <a:gd name="T40" fmla="*/ 249 w 332"/>
                <a:gd name="T41" fmla="*/ 23 h 333"/>
                <a:gd name="T42" fmla="*/ 280 w 332"/>
                <a:gd name="T43" fmla="*/ 45 h 333"/>
                <a:gd name="T44" fmla="*/ 313 w 332"/>
                <a:gd name="T45" fmla="*/ 88 h 333"/>
                <a:gd name="T46" fmla="*/ 322 w 332"/>
                <a:gd name="T47" fmla="*/ 110 h 333"/>
                <a:gd name="T48" fmla="*/ 332 w 332"/>
                <a:gd name="T49" fmla="*/ 178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2" h="333">
                  <a:moveTo>
                    <a:pt x="332" y="178"/>
                  </a:moveTo>
                  <a:cubicBezTo>
                    <a:pt x="331" y="183"/>
                    <a:pt x="331" y="187"/>
                    <a:pt x="330" y="191"/>
                  </a:cubicBezTo>
                  <a:cubicBezTo>
                    <a:pt x="326" y="215"/>
                    <a:pt x="317" y="237"/>
                    <a:pt x="304" y="259"/>
                  </a:cubicBezTo>
                  <a:cubicBezTo>
                    <a:pt x="301" y="263"/>
                    <a:pt x="297" y="266"/>
                    <a:pt x="295" y="271"/>
                  </a:cubicBezTo>
                  <a:cubicBezTo>
                    <a:pt x="281" y="287"/>
                    <a:pt x="264" y="301"/>
                    <a:pt x="245" y="312"/>
                  </a:cubicBezTo>
                  <a:cubicBezTo>
                    <a:pt x="241" y="315"/>
                    <a:pt x="236" y="317"/>
                    <a:pt x="231" y="319"/>
                  </a:cubicBezTo>
                  <a:cubicBezTo>
                    <a:pt x="212" y="327"/>
                    <a:pt x="193" y="331"/>
                    <a:pt x="173" y="333"/>
                  </a:cubicBezTo>
                  <a:cubicBezTo>
                    <a:pt x="171" y="332"/>
                    <a:pt x="169" y="332"/>
                    <a:pt x="168" y="333"/>
                  </a:cubicBezTo>
                  <a:cubicBezTo>
                    <a:pt x="142" y="332"/>
                    <a:pt x="118" y="327"/>
                    <a:pt x="94" y="317"/>
                  </a:cubicBezTo>
                  <a:cubicBezTo>
                    <a:pt x="91" y="315"/>
                    <a:pt x="87" y="313"/>
                    <a:pt x="83" y="311"/>
                  </a:cubicBezTo>
                  <a:cubicBezTo>
                    <a:pt x="63" y="298"/>
                    <a:pt x="45" y="282"/>
                    <a:pt x="30" y="263"/>
                  </a:cubicBezTo>
                  <a:cubicBezTo>
                    <a:pt x="26" y="257"/>
                    <a:pt x="22" y="251"/>
                    <a:pt x="19" y="245"/>
                  </a:cubicBezTo>
                  <a:cubicBezTo>
                    <a:pt x="8" y="223"/>
                    <a:pt x="2" y="199"/>
                    <a:pt x="0" y="175"/>
                  </a:cubicBezTo>
                  <a:cubicBezTo>
                    <a:pt x="0" y="170"/>
                    <a:pt x="0" y="166"/>
                    <a:pt x="0" y="162"/>
                  </a:cubicBezTo>
                  <a:cubicBezTo>
                    <a:pt x="1" y="140"/>
                    <a:pt x="5" y="119"/>
                    <a:pt x="14" y="100"/>
                  </a:cubicBezTo>
                  <a:cubicBezTo>
                    <a:pt x="19" y="90"/>
                    <a:pt x="24" y="81"/>
                    <a:pt x="29" y="72"/>
                  </a:cubicBezTo>
                  <a:cubicBezTo>
                    <a:pt x="43" y="54"/>
                    <a:pt x="59" y="38"/>
                    <a:pt x="78" y="25"/>
                  </a:cubicBezTo>
                  <a:cubicBezTo>
                    <a:pt x="87" y="21"/>
                    <a:pt x="95" y="17"/>
                    <a:pt x="103" y="13"/>
                  </a:cubicBezTo>
                  <a:cubicBezTo>
                    <a:pt x="124" y="5"/>
                    <a:pt x="146" y="1"/>
                    <a:pt x="169" y="0"/>
                  </a:cubicBezTo>
                  <a:cubicBezTo>
                    <a:pt x="175" y="1"/>
                    <a:pt x="180" y="1"/>
                    <a:pt x="186" y="1"/>
                  </a:cubicBezTo>
                  <a:cubicBezTo>
                    <a:pt x="208" y="5"/>
                    <a:pt x="229" y="12"/>
                    <a:pt x="249" y="23"/>
                  </a:cubicBezTo>
                  <a:cubicBezTo>
                    <a:pt x="260" y="29"/>
                    <a:pt x="269" y="38"/>
                    <a:pt x="280" y="45"/>
                  </a:cubicBezTo>
                  <a:cubicBezTo>
                    <a:pt x="292" y="58"/>
                    <a:pt x="303" y="72"/>
                    <a:pt x="313" y="88"/>
                  </a:cubicBezTo>
                  <a:cubicBezTo>
                    <a:pt x="316" y="95"/>
                    <a:pt x="319" y="103"/>
                    <a:pt x="322" y="110"/>
                  </a:cubicBezTo>
                  <a:cubicBezTo>
                    <a:pt x="330" y="132"/>
                    <a:pt x="332" y="155"/>
                    <a:pt x="332" y="178"/>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4" name="Freeform 168">
              <a:extLst>
                <a:ext uri="{FF2B5EF4-FFF2-40B4-BE49-F238E27FC236}">
                  <a16:creationId xmlns:a16="http://schemas.microsoft.com/office/drawing/2014/main" id="{92D39F41-AFD6-AC7A-ABE5-8D4C363ADEF7}"/>
                </a:ext>
              </a:extLst>
            </p:cNvPr>
            <p:cNvSpPr/>
            <p:nvPr/>
          </p:nvSpPr>
          <p:spPr bwMode="auto">
            <a:xfrm>
              <a:off x="7297738" y="423863"/>
              <a:ext cx="501650" cy="500063"/>
            </a:xfrm>
            <a:custGeom>
              <a:avLst/>
              <a:gdLst>
                <a:gd name="T0" fmla="*/ 49 w 267"/>
                <a:gd name="T1" fmla="*/ 47 h 266"/>
                <a:gd name="T2" fmla="*/ 218 w 267"/>
                <a:gd name="T3" fmla="*/ 48 h 266"/>
                <a:gd name="T4" fmla="*/ 217 w 267"/>
                <a:gd name="T5" fmla="*/ 218 h 266"/>
                <a:gd name="T6" fmla="*/ 43 w 267"/>
                <a:gd name="T7" fmla="*/ 213 h 266"/>
                <a:gd name="T8" fmla="*/ 49 w 267"/>
                <a:gd name="T9" fmla="*/ 47 h 266"/>
              </a:gdLst>
              <a:ahLst/>
              <a:cxnLst>
                <a:cxn ang="0">
                  <a:pos x="T0" y="T1"/>
                </a:cxn>
                <a:cxn ang="0">
                  <a:pos x="T2" y="T3"/>
                </a:cxn>
                <a:cxn ang="0">
                  <a:pos x="T4" y="T5"/>
                </a:cxn>
                <a:cxn ang="0">
                  <a:pos x="T6" y="T7"/>
                </a:cxn>
                <a:cxn ang="0">
                  <a:pos x="T8" y="T9"/>
                </a:cxn>
              </a:cxnLst>
              <a:rect l="0" t="0" r="r" b="b"/>
              <a:pathLst>
                <a:path w="267" h="266">
                  <a:moveTo>
                    <a:pt x="49" y="47"/>
                  </a:moveTo>
                  <a:cubicBezTo>
                    <a:pt x="93" y="1"/>
                    <a:pt x="173" y="0"/>
                    <a:pt x="218" y="48"/>
                  </a:cubicBezTo>
                  <a:cubicBezTo>
                    <a:pt x="267" y="99"/>
                    <a:pt x="264" y="171"/>
                    <a:pt x="217" y="218"/>
                  </a:cubicBezTo>
                  <a:cubicBezTo>
                    <a:pt x="171" y="264"/>
                    <a:pt x="93" y="266"/>
                    <a:pt x="43" y="213"/>
                  </a:cubicBezTo>
                  <a:cubicBezTo>
                    <a:pt x="4" y="170"/>
                    <a:pt x="0" y="92"/>
                    <a:pt x="49" y="47"/>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5" name="Freeform 169">
              <a:extLst>
                <a:ext uri="{FF2B5EF4-FFF2-40B4-BE49-F238E27FC236}">
                  <a16:creationId xmlns:a16="http://schemas.microsoft.com/office/drawing/2014/main" id="{51533BBE-589D-8FD2-9343-124E4CB8727E}"/>
                </a:ext>
              </a:extLst>
            </p:cNvPr>
            <p:cNvSpPr/>
            <p:nvPr/>
          </p:nvSpPr>
          <p:spPr bwMode="auto">
            <a:xfrm>
              <a:off x="8482013" y="960438"/>
              <a:ext cx="206375" cy="355600"/>
            </a:xfrm>
            <a:custGeom>
              <a:avLst/>
              <a:gdLst>
                <a:gd name="T0" fmla="*/ 109 w 110"/>
                <a:gd name="T1" fmla="*/ 120 h 189"/>
                <a:gd name="T2" fmla="*/ 104 w 110"/>
                <a:gd name="T3" fmla="*/ 164 h 189"/>
                <a:gd name="T4" fmla="*/ 98 w 110"/>
                <a:gd name="T5" fmla="*/ 181 h 189"/>
                <a:gd name="T6" fmla="*/ 84 w 110"/>
                <a:gd name="T7" fmla="*/ 185 h 189"/>
                <a:gd name="T8" fmla="*/ 33 w 110"/>
                <a:gd name="T9" fmla="*/ 134 h 189"/>
                <a:gd name="T10" fmla="*/ 27 w 110"/>
                <a:gd name="T11" fmla="*/ 128 h 189"/>
                <a:gd name="T12" fmla="*/ 0 w 110"/>
                <a:gd name="T13" fmla="*/ 22 h 189"/>
                <a:gd name="T14" fmla="*/ 2 w 110"/>
                <a:gd name="T15" fmla="*/ 14 h 189"/>
                <a:gd name="T16" fmla="*/ 10 w 110"/>
                <a:gd name="T17" fmla="*/ 12 h 189"/>
                <a:gd name="T18" fmla="*/ 50 w 110"/>
                <a:gd name="T19" fmla="*/ 3 h 189"/>
                <a:gd name="T20" fmla="*/ 62 w 110"/>
                <a:gd name="T21" fmla="*/ 2 h 189"/>
                <a:gd name="T22" fmla="*/ 105 w 110"/>
                <a:gd name="T23" fmla="*/ 86 h 189"/>
                <a:gd name="T24" fmla="*/ 109 w 110"/>
                <a:gd name="T25" fmla="*/ 12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89">
                  <a:moveTo>
                    <a:pt x="109" y="120"/>
                  </a:moveTo>
                  <a:cubicBezTo>
                    <a:pt x="107" y="135"/>
                    <a:pt x="108" y="149"/>
                    <a:pt x="104" y="164"/>
                  </a:cubicBezTo>
                  <a:cubicBezTo>
                    <a:pt x="102" y="170"/>
                    <a:pt x="101" y="175"/>
                    <a:pt x="98" y="181"/>
                  </a:cubicBezTo>
                  <a:cubicBezTo>
                    <a:pt x="95" y="188"/>
                    <a:pt x="91" y="189"/>
                    <a:pt x="84" y="185"/>
                  </a:cubicBezTo>
                  <a:cubicBezTo>
                    <a:pt x="63" y="172"/>
                    <a:pt x="47" y="154"/>
                    <a:pt x="33" y="134"/>
                  </a:cubicBezTo>
                  <a:cubicBezTo>
                    <a:pt x="32" y="131"/>
                    <a:pt x="31" y="128"/>
                    <a:pt x="27" y="128"/>
                  </a:cubicBezTo>
                  <a:cubicBezTo>
                    <a:pt x="9" y="95"/>
                    <a:pt x="0" y="60"/>
                    <a:pt x="0" y="22"/>
                  </a:cubicBezTo>
                  <a:cubicBezTo>
                    <a:pt x="0" y="19"/>
                    <a:pt x="0" y="16"/>
                    <a:pt x="2" y="14"/>
                  </a:cubicBezTo>
                  <a:cubicBezTo>
                    <a:pt x="4" y="12"/>
                    <a:pt x="7" y="12"/>
                    <a:pt x="10" y="12"/>
                  </a:cubicBezTo>
                  <a:cubicBezTo>
                    <a:pt x="24" y="10"/>
                    <a:pt x="37" y="8"/>
                    <a:pt x="50" y="3"/>
                  </a:cubicBezTo>
                  <a:cubicBezTo>
                    <a:pt x="54" y="2"/>
                    <a:pt x="58" y="0"/>
                    <a:pt x="62" y="2"/>
                  </a:cubicBezTo>
                  <a:cubicBezTo>
                    <a:pt x="83" y="26"/>
                    <a:pt x="98" y="54"/>
                    <a:pt x="105" y="86"/>
                  </a:cubicBezTo>
                  <a:cubicBezTo>
                    <a:pt x="107" y="97"/>
                    <a:pt x="110" y="109"/>
                    <a:pt x="109" y="12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6" name="Freeform 170">
              <a:extLst>
                <a:ext uri="{FF2B5EF4-FFF2-40B4-BE49-F238E27FC236}">
                  <a16:creationId xmlns:a16="http://schemas.microsoft.com/office/drawing/2014/main" id="{5E3CF5C0-A9F9-2786-170D-345767DB8930}"/>
                </a:ext>
              </a:extLst>
            </p:cNvPr>
            <p:cNvSpPr/>
            <p:nvPr/>
          </p:nvSpPr>
          <p:spPr bwMode="auto">
            <a:xfrm>
              <a:off x="8509000" y="77788"/>
              <a:ext cx="219075" cy="333375"/>
            </a:xfrm>
            <a:custGeom>
              <a:avLst/>
              <a:gdLst>
                <a:gd name="T0" fmla="*/ 41 w 117"/>
                <a:gd name="T1" fmla="*/ 42 h 177"/>
                <a:gd name="T2" fmla="*/ 50 w 117"/>
                <a:gd name="T3" fmla="*/ 40 h 177"/>
                <a:gd name="T4" fmla="*/ 95 w 117"/>
                <a:gd name="T5" fmla="*/ 5 h 177"/>
                <a:gd name="T6" fmla="*/ 112 w 117"/>
                <a:gd name="T7" fmla="*/ 12 h 177"/>
                <a:gd name="T8" fmla="*/ 114 w 117"/>
                <a:gd name="T9" fmla="*/ 68 h 177"/>
                <a:gd name="T10" fmla="*/ 116 w 117"/>
                <a:gd name="T11" fmla="*/ 77 h 177"/>
                <a:gd name="T12" fmla="*/ 73 w 117"/>
                <a:gd name="T13" fmla="*/ 170 h 177"/>
                <a:gd name="T14" fmla="*/ 67 w 117"/>
                <a:gd name="T15" fmla="*/ 175 h 177"/>
                <a:gd name="T16" fmla="*/ 59 w 117"/>
                <a:gd name="T17" fmla="*/ 175 h 177"/>
                <a:gd name="T18" fmla="*/ 8 w 117"/>
                <a:gd name="T19" fmla="*/ 157 h 177"/>
                <a:gd name="T20" fmla="*/ 2 w 117"/>
                <a:gd name="T21" fmla="*/ 154 h 177"/>
                <a:gd name="T22" fmla="*/ 2 w 117"/>
                <a:gd name="T23" fmla="*/ 139 h 177"/>
                <a:gd name="T24" fmla="*/ 35 w 117"/>
                <a:gd name="T25" fmla="*/ 56 h 177"/>
                <a:gd name="T26" fmla="*/ 41 w 117"/>
                <a:gd name="T27" fmla="*/ 42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77">
                  <a:moveTo>
                    <a:pt x="41" y="42"/>
                  </a:moveTo>
                  <a:cubicBezTo>
                    <a:pt x="45" y="47"/>
                    <a:pt x="47" y="43"/>
                    <a:pt x="50" y="40"/>
                  </a:cubicBezTo>
                  <a:cubicBezTo>
                    <a:pt x="63" y="26"/>
                    <a:pt x="77" y="14"/>
                    <a:pt x="95" y="5"/>
                  </a:cubicBezTo>
                  <a:cubicBezTo>
                    <a:pt x="106" y="0"/>
                    <a:pt x="109" y="1"/>
                    <a:pt x="112" y="12"/>
                  </a:cubicBezTo>
                  <a:cubicBezTo>
                    <a:pt x="117" y="31"/>
                    <a:pt x="116" y="49"/>
                    <a:pt x="114" y="68"/>
                  </a:cubicBezTo>
                  <a:cubicBezTo>
                    <a:pt x="114" y="71"/>
                    <a:pt x="113" y="74"/>
                    <a:pt x="116" y="77"/>
                  </a:cubicBezTo>
                  <a:cubicBezTo>
                    <a:pt x="108" y="111"/>
                    <a:pt x="96" y="143"/>
                    <a:pt x="73" y="170"/>
                  </a:cubicBezTo>
                  <a:cubicBezTo>
                    <a:pt x="71" y="172"/>
                    <a:pt x="69" y="174"/>
                    <a:pt x="67" y="175"/>
                  </a:cubicBezTo>
                  <a:cubicBezTo>
                    <a:pt x="64" y="177"/>
                    <a:pt x="62" y="176"/>
                    <a:pt x="59" y="175"/>
                  </a:cubicBezTo>
                  <a:cubicBezTo>
                    <a:pt x="43" y="166"/>
                    <a:pt x="26" y="160"/>
                    <a:pt x="8" y="157"/>
                  </a:cubicBezTo>
                  <a:cubicBezTo>
                    <a:pt x="6" y="157"/>
                    <a:pt x="4" y="156"/>
                    <a:pt x="2" y="154"/>
                  </a:cubicBezTo>
                  <a:cubicBezTo>
                    <a:pt x="0" y="149"/>
                    <a:pt x="1" y="144"/>
                    <a:pt x="2" y="139"/>
                  </a:cubicBezTo>
                  <a:cubicBezTo>
                    <a:pt x="7" y="109"/>
                    <a:pt x="17" y="81"/>
                    <a:pt x="35" y="56"/>
                  </a:cubicBezTo>
                  <a:cubicBezTo>
                    <a:pt x="39" y="52"/>
                    <a:pt x="38" y="46"/>
                    <a:pt x="41" y="4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7" name="Freeform 171">
              <a:extLst>
                <a:ext uri="{FF2B5EF4-FFF2-40B4-BE49-F238E27FC236}">
                  <a16:creationId xmlns:a16="http://schemas.microsoft.com/office/drawing/2014/main" id="{B7AE1E46-93CC-04A1-72AA-800ADCC017FD}"/>
                </a:ext>
              </a:extLst>
            </p:cNvPr>
            <p:cNvSpPr/>
            <p:nvPr/>
          </p:nvSpPr>
          <p:spPr bwMode="auto">
            <a:xfrm>
              <a:off x="8291513" y="55563"/>
              <a:ext cx="201613" cy="336550"/>
            </a:xfrm>
            <a:custGeom>
              <a:avLst/>
              <a:gdLst>
                <a:gd name="T0" fmla="*/ 0 w 108"/>
                <a:gd name="T1" fmla="*/ 70 h 179"/>
                <a:gd name="T2" fmla="*/ 11 w 108"/>
                <a:gd name="T3" fmla="*/ 77 h 179"/>
                <a:gd name="T4" fmla="*/ 17 w 108"/>
                <a:gd name="T5" fmla="*/ 40 h 179"/>
                <a:gd name="T6" fmla="*/ 30 w 108"/>
                <a:gd name="T7" fmla="*/ 8 h 179"/>
                <a:gd name="T8" fmla="*/ 46 w 108"/>
                <a:gd name="T9" fmla="*/ 6 h 179"/>
                <a:gd name="T10" fmla="*/ 83 w 108"/>
                <a:gd name="T11" fmla="*/ 55 h 179"/>
                <a:gd name="T12" fmla="*/ 90 w 108"/>
                <a:gd name="T13" fmla="*/ 60 h 179"/>
                <a:gd name="T14" fmla="*/ 106 w 108"/>
                <a:gd name="T15" fmla="*/ 136 h 179"/>
                <a:gd name="T16" fmla="*/ 102 w 108"/>
                <a:gd name="T17" fmla="*/ 165 h 179"/>
                <a:gd name="T18" fmla="*/ 85 w 108"/>
                <a:gd name="T19" fmla="*/ 168 h 179"/>
                <a:gd name="T20" fmla="*/ 46 w 108"/>
                <a:gd name="T21" fmla="*/ 176 h 179"/>
                <a:gd name="T22" fmla="*/ 35 w 108"/>
                <a:gd name="T23" fmla="*/ 178 h 179"/>
                <a:gd name="T24" fmla="*/ 27 w 108"/>
                <a:gd name="T25" fmla="*/ 167 h 179"/>
                <a:gd name="T26" fmla="*/ 9 w 108"/>
                <a:gd name="T27" fmla="*/ 93 h 179"/>
                <a:gd name="T28" fmla="*/ 2 w 108"/>
                <a:gd name="T29" fmla="*/ 75 h 179"/>
                <a:gd name="T30" fmla="*/ 0 w 108"/>
                <a:gd name="T31" fmla="*/ 7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79">
                  <a:moveTo>
                    <a:pt x="0" y="70"/>
                  </a:moveTo>
                  <a:cubicBezTo>
                    <a:pt x="3" y="72"/>
                    <a:pt x="6" y="74"/>
                    <a:pt x="11" y="77"/>
                  </a:cubicBezTo>
                  <a:cubicBezTo>
                    <a:pt x="13" y="64"/>
                    <a:pt x="13" y="52"/>
                    <a:pt x="17" y="40"/>
                  </a:cubicBezTo>
                  <a:cubicBezTo>
                    <a:pt x="20" y="29"/>
                    <a:pt x="24" y="18"/>
                    <a:pt x="30" y="8"/>
                  </a:cubicBezTo>
                  <a:cubicBezTo>
                    <a:pt x="35" y="0"/>
                    <a:pt x="39" y="0"/>
                    <a:pt x="46" y="6"/>
                  </a:cubicBezTo>
                  <a:cubicBezTo>
                    <a:pt x="61" y="20"/>
                    <a:pt x="73" y="37"/>
                    <a:pt x="83" y="55"/>
                  </a:cubicBezTo>
                  <a:cubicBezTo>
                    <a:pt x="84" y="57"/>
                    <a:pt x="84" y="63"/>
                    <a:pt x="90" y="60"/>
                  </a:cubicBezTo>
                  <a:cubicBezTo>
                    <a:pt x="98" y="85"/>
                    <a:pt x="106" y="110"/>
                    <a:pt x="106" y="136"/>
                  </a:cubicBezTo>
                  <a:cubicBezTo>
                    <a:pt x="107" y="146"/>
                    <a:pt x="108" y="156"/>
                    <a:pt x="102" y="165"/>
                  </a:cubicBezTo>
                  <a:cubicBezTo>
                    <a:pt x="97" y="168"/>
                    <a:pt x="91" y="167"/>
                    <a:pt x="85" y="168"/>
                  </a:cubicBezTo>
                  <a:cubicBezTo>
                    <a:pt x="72" y="169"/>
                    <a:pt x="58" y="172"/>
                    <a:pt x="46" y="176"/>
                  </a:cubicBezTo>
                  <a:cubicBezTo>
                    <a:pt x="42" y="178"/>
                    <a:pt x="39" y="179"/>
                    <a:pt x="35" y="178"/>
                  </a:cubicBezTo>
                  <a:cubicBezTo>
                    <a:pt x="30" y="176"/>
                    <a:pt x="29" y="171"/>
                    <a:pt x="27" y="167"/>
                  </a:cubicBezTo>
                  <a:cubicBezTo>
                    <a:pt x="17" y="143"/>
                    <a:pt x="11" y="119"/>
                    <a:pt x="9" y="93"/>
                  </a:cubicBezTo>
                  <a:cubicBezTo>
                    <a:pt x="9" y="86"/>
                    <a:pt x="8" y="80"/>
                    <a:pt x="2" y="75"/>
                  </a:cubicBezTo>
                  <a:cubicBezTo>
                    <a:pt x="1" y="74"/>
                    <a:pt x="0" y="73"/>
                    <a:pt x="0" y="7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8" name="Freeform 172">
              <a:extLst>
                <a:ext uri="{FF2B5EF4-FFF2-40B4-BE49-F238E27FC236}">
                  <a16:creationId xmlns:a16="http://schemas.microsoft.com/office/drawing/2014/main" id="{26EF8347-A008-451E-CE9E-353B7DB4F087}"/>
                </a:ext>
              </a:extLst>
            </p:cNvPr>
            <p:cNvSpPr/>
            <p:nvPr/>
          </p:nvSpPr>
          <p:spPr bwMode="auto">
            <a:xfrm>
              <a:off x="7856538" y="488950"/>
              <a:ext cx="338138" cy="190500"/>
            </a:xfrm>
            <a:custGeom>
              <a:avLst/>
              <a:gdLst>
                <a:gd name="T0" fmla="*/ 43 w 180"/>
                <a:gd name="T1" fmla="*/ 74 h 101"/>
                <a:gd name="T2" fmla="*/ 41 w 180"/>
                <a:gd name="T3" fmla="*/ 66 h 101"/>
                <a:gd name="T4" fmla="*/ 10 w 180"/>
                <a:gd name="T5" fmla="*/ 38 h 101"/>
                <a:gd name="T6" fmla="*/ 15 w 180"/>
                <a:gd name="T7" fmla="*/ 17 h 101"/>
                <a:gd name="T8" fmla="*/ 69 w 180"/>
                <a:gd name="T9" fmla="*/ 4 h 101"/>
                <a:gd name="T10" fmla="*/ 77 w 180"/>
                <a:gd name="T11" fmla="*/ 0 h 101"/>
                <a:gd name="T12" fmla="*/ 116 w 180"/>
                <a:gd name="T13" fmla="*/ 4 h 101"/>
                <a:gd name="T14" fmla="*/ 174 w 180"/>
                <a:gd name="T15" fmla="*/ 24 h 101"/>
                <a:gd name="T16" fmla="*/ 180 w 180"/>
                <a:gd name="T17" fmla="*/ 33 h 101"/>
                <a:gd name="T18" fmla="*/ 165 w 180"/>
                <a:gd name="T19" fmla="*/ 96 h 101"/>
                <a:gd name="T20" fmla="*/ 146 w 180"/>
                <a:gd name="T21" fmla="*/ 100 h 101"/>
                <a:gd name="T22" fmla="*/ 57 w 180"/>
                <a:gd name="T23" fmla="*/ 77 h 101"/>
                <a:gd name="T24" fmla="*/ 43 w 180"/>
                <a:gd name="T25" fmla="*/ 7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00">
                  <a:moveTo>
                    <a:pt x="43" y="74"/>
                  </a:moveTo>
                  <a:cubicBezTo>
                    <a:pt x="47" y="70"/>
                    <a:pt x="45" y="68"/>
                    <a:pt x="41" y="66"/>
                  </a:cubicBezTo>
                  <a:cubicBezTo>
                    <a:pt x="29" y="59"/>
                    <a:pt x="19" y="48"/>
                    <a:pt x="10" y="38"/>
                  </a:cubicBezTo>
                  <a:cubicBezTo>
                    <a:pt x="0" y="28"/>
                    <a:pt x="2" y="22"/>
                    <a:pt x="15" y="17"/>
                  </a:cubicBezTo>
                  <a:cubicBezTo>
                    <a:pt x="32" y="10"/>
                    <a:pt x="50" y="6"/>
                    <a:pt x="69" y="4"/>
                  </a:cubicBezTo>
                  <a:cubicBezTo>
                    <a:pt x="72" y="4"/>
                    <a:pt x="76" y="5"/>
                    <a:pt x="77" y="0"/>
                  </a:cubicBezTo>
                  <a:cubicBezTo>
                    <a:pt x="90" y="1"/>
                    <a:pt x="103" y="3"/>
                    <a:pt x="116" y="4"/>
                  </a:cubicBezTo>
                  <a:cubicBezTo>
                    <a:pt x="137" y="6"/>
                    <a:pt x="156" y="15"/>
                    <a:pt x="174" y="24"/>
                  </a:cubicBezTo>
                  <a:cubicBezTo>
                    <a:pt x="178" y="26"/>
                    <a:pt x="180" y="29"/>
                    <a:pt x="180" y="33"/>
                  </a:cubicBezTo>
                  <a:cubicBezTo>
                    <a:pt x="171" y="53"/>
                    <a:pt x="170" y="75"/>
                    <a:pt x="165" y="96"/>
                  </a:cubicBezTo>
                  <a:cubicBezTo>
                    <a:pt x="159" y="101"/>
                    <a:pt x="153" y="100"/>
                    <a:pt x="146" y="100"/>
                  </a:cubicBezTo>
                  <a:cubicBezTo>
                    <a:pt x="115" y="99"/>
                    <a:pt x="85" y="92"/>
                    <a:pt x="57" y="77"/>
                  </a:cubicBezTo>
                  <a:cubicBezTo>
                    <a:pt x="52" y="75"/>
                    <a:pt x="47" y="77"/>
                    <a:pt x="43" y="7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9" name="Freeform 173">
              <a:extLst>
                <a:ext uri="{FF2B5EF4-FFF2-40B4-BE49-F238E27FC236}">
                  <a16:creationId xmlns:a16="http://schemas.microsoft.com/office/drawing/2014/main" id="{53B4DB85-E1D2-7612-EB89-C3CD51B777BF}"/>
                </a:ext>
              </a:extLst>
            </p:cNvPr>
            <p:cNvSpPr/>
            <p:nvPr/>
          </p:nvSpPr>
          <p:spPr bwMode="auto">
            <a:xfrm>
              <a:off x="8034338" y="219075"/>
              <a:ext cx="279400" cy="285750"/>
            </a:xfrm>
            <a:custGeom>
              <a:avLst/>
              <a:gdLst>
                <a:gd name="T0" fmla="*/ 12 w 149"/>
                <a:gd name="T1" fmla="*/ 75 h 152"/>
                <a:gd name="T2" fmla="*/ 17 w 149"/>
                <a:gd name="T3" fmla="*/ 67 h 152"/>
                <a:gd name="T4" fmla="*/ 1 w 149"/>
                <a:gd name="T5" fmla="*/ 16 h 152"/>
                <a:gd name="T6" fmla="*/ 15 w 149"/>
                <a:gd name="T7" fmla="*/ 2 h 152"/>
                <a:gd name="T8" fmla="*/ 58 w 149"/>
                <a:gd name="T9" fmla="*/ 15 h 152"/>
                <a:gd name="T10" fmla="*/ 69 w 149"/>
                <a:gd name="T11" fmla="*/ 15 h 152"/>
                <a:gd name="T12" fmla="*/ 125 w 149"/>
                <a:gd name="T13" fmla="*/ 63 h 152"/>
                <a:gd name="T14" fmla="*/ 147 w 149"/>
                <a:gd name="T15" fmla="*/ 96 h 152"/>
                <a:gd name="T16" fmla="*/ 148 w 149"/>
                <a:gd name="T17" fmla="*/ 103 h 152"/>
                <a:gd name="T18" fmla="*/ 140 w 149"/>
                <a:gd name="T19" fmla="*/ 112 h 152"/>
                <a:gd name="T20" fmla="*/ 106 w 149"/>
                <a:gd name="T21" fmla="*/ 145 h 152"/>
                <a:gd name="T22" fmla="*/ 99 w 149"/>
                <a:gd name="T23" fmla="*/ 151 h 152"/>
                <a:gd name="T24" fmla="*/ 89 w 149"/>
                <a:gd name="T25" fmla="*/ 149 h 152"/>
                <a:gd name="T26" fmla="*/ 33 w 149"/>
                <a:gd name="T27" fmla="*/ 98 h 152"/>
                <a:gd name="T28" fmla="*/ 12 w 149"/>
                <a:gd name="T29" fmla="*/ 7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152">
                  <a:moveTo>
                    <a:pt x="12" y="75"/>
                  </a:moveTo>
                  <a:cubicBezTo>
                    <a:pt x="17" y="74"/>
                    <a:pt x="20" y="73"/>
                    <a:pt x="17" y="67"/>
                  </a:cubicBezTo>
                  <a:cubicBezTo>
                    <a:pt x="9" y="51"/>
                    <a:pt x="3" y="34"/>
                    <a:pt x="1" y="16"/>
                  </a:cubicBezTo>
                  <a:cubicBezTo>
                    <a:pt x="0" y="3"/>
                    <a:pt x="2" y="0"/>
                    <a:pt x="15" y="2"/>
                  </a:cubicBezTo>
                  <a:cubicBezTo>
                    <a:pt x="30" y="3"/>
                    <a:pt x="44" y="9"/>
                    <a:pt x="58" y="15"/>
                  </a:cubicBezTo>
                  <a:cubicBezTo>
                    <a:pt x="61" y="16"/>
                    <a:pt x="65" y="20"/>
                    <a:pt x="69" y="15"/>
                  </a:cubicBezTo>
                  <a:cubicBezTo>
                    <a:pt x="88" y="30"/>
                    <a:pt x="109" y="44"/>
                    <a:pt x="125" y="63"/>
                  </a:cubicBezTo>
                  <a:cubicBezTo>
                    <a:pt x="134" y="73"/>
                    <a:pt x="141" y="84"/>
                    <a:pt x="147" y="96"/>
                  </a:cubicBezTo>
                  <a:cubicBezTo>
                    <a:pt x="149" y="98"/>
                    <a:pt x="149" y="101"/>
                    <a:pt x="148" y="103"/>
                  </a:cubicBezTo>
                  <a:cubicBezTo>
                    <a:pt x="147" y="107"/>
                    <a:pt x="143" y="109"/>
                    <a:pt x="140" y="112"/>
                  </a:cubicBezTo>
                  <a:cubicBezTo>
                    <a:pt x="127" y="121"/>
                    <a:pt x="115" y="131"/>
                    <a:pt x="106" y="145"/>
                  </a:cubicBezTo>
                  <a:cubicBezTo>
                    <a:pt x="104" y="147"/>
                    <a:pt x="102" y="149"/>
                    <a:pt x="99" y="151"/>
                  </a:cubicBezTo>
                  <a:cubicBezTo>
                    <a:pt x="95" y="152"/>
                    <a:pt x="92" y="150"/>
                    <a:pt x="89" y="149"/>
                  </a:cubicBezTo>
                  <a:cubicBezTo>
                    <a:pt x="67" y="136"/>
                    <a:pt x="49" y="117"/>
                    <a:pt x="33" y="98"/>
                  </a:cubicBezTo>
                  <a:cubicBezTo>
                    <a:pt x="26" y="90"/>
                    <a:pt x="21" y="81"/>
                    <a:pt x="12" y="75"/>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0" name="Freeform 174">
              <a:extLst>
                <a:ext uri="{FF2B5EF4-FFF2-40B4-BE49-F238E27FC236}">
                  <a16:creationId xmlns:a16="http://schemas.microsoft.com/office/drawing/2014/main" id="{4A0FA774-A90E-4D28-A765-FCCF933F212E}"/>
                </a:ext>
              </a:extLst>
            </p:cNvPr>
            <p:cNvSpPr/>
            <p:nvPr/>
          </p:nvSpPr>
          <p:spPr bwMode="auto">
            <a:xfrm>
              <a:off x="8664575" y="273050"/>
              <a:ext cx="303213" cy="258763"/>
            </a:xfrm>
            <a:custGeom>
              <a:avLst/>
              <a:gdLst>
                <a:gd name="T0" fmla="*/ 97 w 162"/>
                <a:gd name="T1" fmla="*/ 6 h 138"/>
                <a:gd name="T2" fmla="*/ 108 w 162"/>
                <a:gd name="T3" fmla="*/ 6 h 138"/>
                <a:gd name="T4" fmla="*/ 151 w 162"/>
                <a:gd name="T5" fmla="*/ 1 h 138"/>
                <a:gd name="T6" fmla="*/ 160 w 162"/>
                <a:gd name="T7" fmla="*/ 12 h 138"/>
                <a:gd name="T8" fmla="*/ 141 w 162"/>
                <a:gd name="T9" fmla="*/ 57 h 138"/>
                <a:gd name="T10" fmla="*/ 138 w 162"/>
                <a:gd name="T11" fmla="*/ 65 h 138"/>
                <a:gd name="T12" fmla="*/ 105 w 162"/>
                <a:gd name="T13" fmla="*/ 105 h 138"/>
                <a:gd name="T14" fmla="*/ 59 w 162"/>
                <a:gd name="T15" fmla="*/ 134 h 138"/>
                <a:gd name="T16" fmla="*/ 45 w 162"/>
                <a:gd name="T17" fmla="*/ 137 h 138"/>
                <a:gd name="T18" fmla="*/ 22 w 162"/>
                <a:gd name="T19" fmla="*/ 107 h 138"/>
                <a:gd name="T20" fmla="*/ 11 w 162"/>
                <a:gd name="T21" fmla="*/ 95 h 138"/>
                <a:gd name="T22" fmla="*/ 7 w 162"/>
                <a:gd name="T23" fmla="*/ 90 h 138"/>
                <a:gd name="T24" fmla="*/ 6 w 162"/>
                <a:gd name="T25" fmla="*/ 73 h 138"/>
                <a:gd name="T26" fmla="*/ 64 w 162"/>
                <a:gd name="T27" fmla="*/ 22 h 138"/>
                <a:gd name="T28" fmla="*/ 97 w 162"/>
                <a:gd name="T29" fmla="*/ 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2" h="138">
                  <a:moveTo>
                    <a:pt x="97" y="6"/>
                  </a:moveTo>
                  <a:cubicBezTo>
                    <a:pt x="101" y="10"/>
                    <a:pt x="104" y="7"/>
                    <a:pt x="108" y="6"/>
                  </a:cubicBezTo>
                  <a:cubicBezTo>
                    <a:pt x="122" y="2"/>
                    <a:pt x="136" y="0"/>
                    <a:pt x="151" y="1"/>
                  </a:cubicBezTo>
                  <a:cubicBezTo>
                    <a:pt x="159" y="1"/>
                    <a:pt x="162" y="4"/>
                    <a:pt x="160" y="12"/>
                  </a:cubicBezTo>
                  <a:cubicBezTo>
                    <a:pt x="157" y="28"/>
                    <a:pt x="149" y="43"/>
                    <a:pt x="141" y="57"/>
                  </a:cubicBezTo>
                  <a:cubicBezTo>
                    <a:pt x="140" y="60"/>
                    <a:pt x="138" y="62"/>
                    <a:pt x="138" y="65"/>
                  </a:cubicBezTo>
                  <a:cubicBezTo>
                    <a:pt x="130" y="81"/>
                    <a:pt x="117" y="93"/>
                    <a:pt x="105" y="105"/>
                  </a:cubicBezTo>
                  <a:cubicBezTo>
                    <a:pt x="91" y="117"/>
                    <a:pt x="76" y="127"/>
                    <a:pt x="59" y="134"/>
                  </a:cubicBezTo>
                  <a:cubicBezTo>
                    <a:pt x="54" y="136"/>
                    <a:pt x="50" y="138"/>
                    <a:pt x="45" y="137"/>
                  </a:cubicBezTo>
                  <a:cubicBezTo>
                    <a:pt x="36" y="128"/>
                    <a:pt x="31" y="117"/>
                    <a:pt x="22" y="107"/>
                  </a:cubicBezTo>
                  <a:cubicBezTo>
                    <a:pt x="18" y="103"/>
                    <a:pt x="15" y="99"/>
                    <a:pt x="11" y="95"/>
                  </a:cubicBezTo>
                  <a:cubicBezTo>
                    <a:pt x="10" y="93"/>
                    <a:pt x="8" y="92"/>
                    <a:pt x="7" y="90"/>
                  </a:cubicBezTo>
                  <a:cubicBezTo>
                    <a:pt x="0" y="85"/>
                    <a:pt x="1" y="79"/>
                    <a:pt x="6" y="73"/>
                  </a:cubicBezTo>
                  <a:cubicBezTo>
                    <a:pt x="21" y="51"/>
                    <a:pt x="41" y="35"/>
                    <a:pt x="64" y="22"/>
                  </a:cubicBezTo>
                  <a:cubicBezTo>
                    <a:pt x="75" y="16"/>
                    <a:pt x="85" y="10"/>
                    <a:pt x="97" y="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1" name="Freeform 175">
              <a:extLst>
                <a:ext uri="{FF2B5EF4-FFF2-40B4-BE49-F238E27FC236}">
                  <a16:creationId xmlns:a16="http://schemas.microsoft.com/office/drawing/2014/main" id="{D90B0F4B-9B2C-DD7C-AEFC-AA0A176C1EC4}"/>
                </a:ext>
              </a:extLst>
            </p:cNvPr>
            <p:cNvSpPr/>
            <p:nvPr/>
          </p:nvSpPr>
          <p:spPr bwMode="auto">
            <a:xfrm>
              <a:off x="8766175" y="528638"/>
              <a:ext cx="331788" cy="185738"/>
            </a:xfrm>
            <a:custGeom>
              <a:avLst/>
              <a:gdLst>
                <a:gd name="T0" fmla="*/ 118 w 177"/>
                <a:gd name="T1" fmla="*/ 5 h 99"/>
                <a:gd name="T2" fmla="*/ 125 w 177"/>
                <a:gd name="T3" fmla="*/ 10 h 99"/>
                <a:gd name="T4" fmla="*/ 168 w 177"/>
                <a:gd name="T5" fmla="*/ 28 h 99"/>
                <a:gd name="T6" fmla="*/ 169 w 177"/>
                <a:gd name="T7" fmla="*/ 45 h 99"/>
                <a:gd name="T8" fmla="*/ 133 w 177"/>
                <a:gd name="T9" fmla="*/ 73 h 99"/>
                <a:gd name="T10" fmla="*/ 105 w 177"/>
                <a:gd name="T11" fmla="*/ 85 h 99"/>
                <a:gd name="T12" fmla="*/ 20 w 177"/>
                <a:gd name="T13" fmla="*/ 95 h 99"/>
                <a:gd name="T14" fmla="*/ 11 w 177"/>
                <a:gd name="T15" fmla="*/ 92 h 99"/>
                <a:gd name="T16" fmla="*/ 9 w 177"/>
                <a:gd name="T17" fmla="*/ 83 h 99"/>
                <a:gd name="T18" fmla="*/ 1 w 177"/>
                <a:gd name="T19" fmla="*/ 28 h 99"/>
                <a:gd name="T20" fmla="*/ 0 w 177"/>
                <a:gd name="T21" fmla="*/ 22 h 99"/>
                <a:gd name="T22" fmla="*/ 11 w 177"/>
                <a:gd name="T23" fmla="*/ 15 h 99"/>
                <a:gd name="T24" fmla="*/ 103 w 177"/>
                <a:gd name="T25" fmla="*/ 4 h 99"/>
                <a:gd name="T26" fmla="*/ 118 w 177"/>
                <a:gd name="T27" fmla="*/ 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7" h="99">
                  <a:moveTo>
                    <a:pt x="118" y="5"/>
                  </a:moveTo>
                  <a:cubicBezTo>
                    <a:pt x="119" y="9"/>
                    <a:pt x="122" y="9"/>
                    <a:pt x="125" y="10"/>
                  </a:cubicBezTo>
                  <a:cubicBezTo>
                    <a:pt x="140" y="14"/>
                    <a:pt x="155" y="19"/>
                    <a:pt x="168" y="28"/>
                  </a:cubicBezTo>
                  <a:cubicBezTo>
                    <a:pt x="177" y="35"/>
                    <a:pt x="177" y="36"/>
                    <a:pt x="169" y="45"/>
                  </a:cubicBezTo>
                  <a:cubicBezTo>
                    <a:pt x="159" y="56"/>
                    <a:pt x="145" y="63"/>
                    <a:pt x="133" y="73"/>
                  </a:cubicBezTo>
                  <a:cubicBezTo>
                    <a:pt x="125" y="80"/>
                    <a:pt x="115" y="82"/>
                    <a:pt x="105" y="85"/>
                  </a:cubicBezTo>
                  <a:cubicBezTo>
                    <a:pt x="78" y="95"/>
                    <a:pt x="49" y="99"/>
                    <a:pt x="20" y="95"/>
                  </a:cubicBezTo>
                  <a:cubicBezTo>
                    <a:pt x="17" y="94"/>
                    <a:pt x="13" y="94"/>
                    <a:pt x="11" y="92"/>
                  </a:cubicBezTo>
                  <a:cubicBezTo>
                    <a:pt x="9" y="90"/>
                    <a:pt x="9" y="86"/>
                    <a:pt x="9" y="83"/>
                  </a:cubicBezTo>
                  <a:cubicBezTo>
                    <a:pt x="9" y="65"/>
                    <a:pt x="7" y="46"/>
                    <a:pt x="1" y="28"/>
                  </a:cubicBezTo>
                  <a:cubicBezTo>
                    <a:pt x="0" y="26"/>
                    <a:pt x="0" y="24"/>
                    <a:pt x="0" y="22"/>
                  </a:cubicBezTo>
                  <a:cubicBezTo>
                    <a:pt x="3" y="18"/>
                    <a:pt x="7" y="16"/>
                    <a:pt x="11" y="15"/>
                  </a:cubicBezTo>
                  <a:cubicBezTo>
                    <a:pt x="41" y="4"/>
                    <a:pt x="71" y="0"/>
                    <a:pt x="103" y="4"/>
                  </a:cubicBezTo>
                  <a:cubicBezTo>
                    <a:pt x="108" y="5"/>
                    <a:pt x="113" y="5"/>
                    <a:pt x="118" y="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2" name="Freeform 176">
              <a:extLst>
                <a:ext uri="{FF2B5EF4-FFF2-40B4-BE49-F238E27FC236}">
                  <a16:creationId xmlns:a16="http://schemas.microsoft.com/office/drawing/2014/main" id="{DADC21D6-D13C-D429-5C1D-EAD177C018D7}"/>
                </a:ext>
              </a:extLst>
            </p:cNvPr>
            <p:cNvSpPr/>
            <p:nvPr/>
          </p:nvSpPr>
          <p:spPr bwMode="auto">
            <a:xfrm>
              <a:off x="8731250" y="714375"/>
              <a:ext cx="322263" cy="200025"/>
            </a:xfrm>
            <a:custGeom>
              <a:avLst/>
              <a:gdLst>
                <a:gd name="T0" fmla="*/ 152 w 172"/>
                <a:gd name="T1" fmla="*/ 100 h 106"/>
                <a:gd name="T2" fmla="*/ 127 w 172"/>
                <a:gd name="T3" fmla="*/ 102 h 106"/>
                <a:gd name="T4" fmla="*/ 112 w 172"/>
                <a:gd name="T5" fmla="*/ 103 h 106"/>
                <a:gd name="T6" fmla="*/ 103 w 172"/>
                <a:gd name="T7" fmla="*/ 106 h 106"/>
                <a:gd name="T8" fmla="*/ 12 w 172"/>
                <a:gd name="T9" fmla="*/ 82 h 106"/>
                <a:gd name="T10" fmla="*/ 1 w 172"/>
                <a:gd name="T11" fmla="*/ 73 h 106"/>
                <a:gd name="T12" fmla="*/ 4 w 172"/>
                <a:gd name="T13" fmla="*/ 62 h 106"/>
                <a:gd name="T14" fmla="*/ 24 w 172"/>
                <a:gd name="T15" fmla="*/ 10 h 106"/>
                <a:gd name="T16" fmla="*/ 27 w 172"/>
                <a:gd name="T17" fmla="*/ 3 h 106"/>
                <a:gd name="T18" fmla="*/ 71 w 172"/>
                <a:gd name="T19" fmla="*/ 8 h 106"/>
                <a:gd name="T20" fmla="*/ 118 w 172"/>
                <a:gd name="T21" fmla="*/ 30 h 106"/>
                <a:gd name="T22" fmla="*/ 131 w 172"/>
                <a:gd name="T23" fmla="*/ 36 h 106"/>
                <a:gd name="T24" fmla="*/ 135 w 172"/>
                <a:gd name="T25" fmla="*/ 44 h 106"/>
                <a:gd name="T26" fmla="*/ 165 w 172"/>
                <a:gd name="T27" fmla="*/ 77 h 106"/>
                <a:gd name="T28" fmla="*/ 159 w 172"/>
                <a:gd name="T29" fmla="*/ 96 h 106"/>
                <a:gd name="T30" fmla="*/ 152 w 172"/>
                <a:gd name="T3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2" h="105">
                  <a:moveTo>
                    <a:pt x="152" y="100"/>
                  </a:moveTo>
                  <a:cubicBezTo>
                    <a:pt x="143" y="98"/>
                    <a:pt x="136" y="102"/>
                    <a:pt x="127" y="102"/>
                  </a:cubicBezTo>
                  <a:cubicBezTo>
                    <a:pt x="122" y="102"/>
                    <a:pt x="117" y="103"/>
                    <a:pt x="112" y="103"/>
                  </a:cubicBezTo>
                  <a:cubicBezTo>
                    <a:pt x="109" y="106"/>
                    <a:pt x="106" y="106"/>
                    <a:pt x="103" y="106"/>
                  </a:cubicBezTo>
                  <a:cubicBezTo>
                    <a:pt x="71" y="106"/>
                    <a:pt x="40" y="97"/>
                    <a:pt x="12" y="82"/>
                  </a:cubicBezTo>
                  <a:cubicBezTo>
                    <a:pt x="8" y="80"/>
                    <a:pt x="3" y="78"/>
                    <a:pt x="1" y="73"/>
                  </a:cubicBezTo>
                  <a:cubicBezTo>
                    <a:pt x="0" y="69"/>
                    <a:pt x="2" y="65"/>
                    <a:pt x="4" y="62"/>
                  </a:cubicBezTo>
                  <a:cubicBezTo>
                    <a:pt x="14" y="46"/>
                    <a:pt x="20" y="29"/>
                    <a:pt x="24" y="10"/>
                  </a:cubicBezTo>
                  <a:cubicBezTo>
                    <a:pt x="24" y="8"/>
                    <a:pt x="25" y="5"/>
                    <a:pt x="27" y="3"/>
                  </a:cubicBezTo>
                  <a:cubicBezTo>
                    <a:pt x="42" y="0"/>
                    <a:pt x="57" y="5"/>
                    <a:pt x="71" y="8"/>
                  </a:cubicBezTo>
                  <a:cubicBezTo>
                    <a:pt x="88" y="13"/>
                    <a:pt x="104" y="20"/>
                    <a:pt x="118" y="30"/>
                  </a:cubicBezTo>
                  <a:cubicBezTo>
                    <a:pt x="122" y="33"/>
                    <a:pt x="127" y="32"/>
                    <a:pt x="131" y="36"/>
                  </a:cubicBezTo>
                  <a:cubicBezTo>
                    <a:pt x="127" y="41"/>
                    <a:pt x="132" y="42"/>
                    <a:pt x="135" y="44"/>
                  </a:cubicBezTo>
                  <a:cubicBezTo>
                    <a:pt x="147" y="53"/>
                    <a:pt x="157" y="64"/>
                    <a:pt x="165" y="77"/>
                  </a:cubicBezTo>
                  <a:cubicBezTo>
                    <a:pt x="172" y="88"/>
                    <a:pt x="171" y="92"/>
                    <a:pt x="159" y="96"/>
                  </a:cubicBezTo>
                  <a:cubicBezTo>
                    <a:pt x="157" y="97"/>
                    <a:pt x="154" y="98"/>
                    <a:pt x="152" y="10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3" name="Freeform 177">
              <a:extLst>
                <a:ext uri="{FF2B5EF4-FFF2-40B4-BE49-F238E27FC236}">
                  <a16:creationId xmlns:a16="http://schemas.microsoft.com/office/drawing/2014/main" id="{5610EA60-E611-6B06-8788-EADBAE7D1729}"/>
                </a:ext>
              </a:extLst>
            </p:cNvPr>
            <p:cNvSpPr/>
            <p:nvPr/>
          </p:nvSpPr>
          <p:spPr bwMode="auto">
            <a:xfrm>
              <a:off x="8615363" y="858838"/>
              <a:ext cx="276225" cy="276225"/>
            </a:xfrm>
            <a:custGeom>
              <a:avLst/>
              <a:gdLst>
                <a:gd name="T0" fmla="*/ 135 w 147"/>
                <a:gd name="T1" fmla="*/ 82 h 147"/>
                <a:gd name="T2" fmla="*/ 136 w 147"/>
                <a:gd name="T3" fmla="*/ 93 h 147"/>
                <a:gd name="T4" fmla="*/ 146 w 147"/>
                <a:gd name="T5" fmla="*/ 130 h 147"/>
                <a:gd name="T6" fmla="*/ 130 w 147"/>
                <a:gd name="T7" fmla="*/ 145 h 147"/>
                <a:gd name="T8" fmla="*/ 100 w 147"/>
                <a:gd name="T9" fmla="*/ 136 h 147"/>
                <a:gd name="T10" fmla="*/ 91 w 147"/>
                <a:gd name="T11" fmla="*/ 136 h 147"/>
                <a:gd name="T12" fmla="*/ 38 w 147"/>
                <a:gd name="T13" fmla="*/ 101 h 147"/>
                <a:gd name="T14" fmla="*/ 5 w 147"/>
                <a:gd name="T15" fmla="*/ 60 h 147"/>
                <a:gd name="T16" fmla="*/ 3 w 147"/>
                <a:gd name="T17" fmla="*/ 47 h 147"/>
                <a:gd name="T18" fmla="*/ 53 w 147"/>
                <a:gd name="T19" fmla="*/ 5 h 147"/>
                <a:gd name="T20" fmla="*/ 68 w 147"/>
                <a:gd name="T21" fmla="*/ 5 h 147"/>
                <a:gd name="T22" fmla="*/ 118 w 147"/>
                <a:gd name="T23" fmla="*/ 56 h 147"/>
                <a:gd name="T24" fmla="*/ 135 w 147"/>
                <a:gd name="T25" fmla="*/ 8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47">
                  <a:moveTo>
                    <a:pt x="135" y="82"/>
                  </a:moveTo>
                  <a:cubicBezTo>
                    <a:pt x="131" y="86"/>
                    <a:pt x="135" y="89"/>
                    <a:pt x="136" y="93"/>
                  </a:cubicBezTo>
                  <a:cubicBezTo>
                    <a:pt x="140" y="105"/>
                    <a:pt x="144" y="117"/>
                    <a:pt x="146" y="130"/>
                  </a:cubicBezTo>
                  <a:cubicBezTo>
                    <a:pt x="147" y="144"/>
                    <a:pt x="144" y="147"/>
                    <a:pt x="130" y="145"/>
                  </a:cubicBezTo>
                  <a:cubicBezTo>
                    <a:pt x="120" y="143"/>
                    <a:pt x="110" y="140"/>
                    <a:pt x="100" y="136"/>
                  </a:cubicBezTo>
                  <a:cubicBezTo>
                    <a:pt x="97" y="135"/>
                    <a:pt x="94" y="133"/>
                    <a:pt x="91" y="136"/>
                  </a:cubicBezTo>
                  <a:cubicBezTo>
                    <a:pt x="73" y="126"/>
                    <a:pt x="54" y="116"/>
                    <a:pt x="38" y="101"/>
                  </a:cubicBezTo>
                  <a:cubicBezTo>
                    <a:pt x="25" y="89"/>
                    <a:pt x="14" y="75"/>
                    <a:pt x="5" y="60"/>
                  </a:cubicBezTo>
                  <a:cubicBezTo>
                    <a:pt x="2" y="57"/>
                    <a:pt x="0" y="52"/>
                    <a:pt x="3" y="47"/>
                  </a:cubicBezTo>
                  <a:cubicBezTo>
                    <a:pt x="21" y="35"/>
                    <a:pt x="38" y="21"/>
                    <a:pt x="53" y="5"/>
                  </a:cubicBezTo>
                  <a:cubicBezTo>
                    <a:pt x="57" y="0"/>
                    <a:pt x="62" y="1"/>
                    <a:pt x="68" y="5"/>
                  </a:cubicBezTo>
                  <a:cubicBezTo>
                    <a:pt x="87" y="19"/>
                    <a:pt x="105" y="35"/>
                    <a:pt x="118" y="56"/>
                  </a:cubicBezTo>
                  <a:cubicBezTo>
                    <a:pt x="124" y="65"/>
                    <a:pt x="130" y="73"/>
                    <a:pt x="135" y="8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4" name="Freeform 178">
              <a:extLst>
                <a:ext uri="{FF2B5EF4-FFF2-40B4-BE49-F238E27FC236}">
                  <a16:creationId xmlns:a16="http://schemas.microsoft.com/office/drawing/2014/main" id="{FE7A605D-C03F-C6B2-3A9D-83F7F421A384}"/>
                </a:ext>
              </a:extLst>
            </p:cNvPr>
            <p:cNvSpPr/>
            <p:nvPr/>
          </p:nvSpPr>
          <p:spPr bwMode="auto">
            <a:xfrm>
              <a:off x="7885113" y="687388"/>
              <a:ext cx="315913" cy="195263"/>
            </a:xfrm>
            <a:custGeom>
              <a:avLst/>
              <a:gdLst>
                <a:gd name="T0" fmla="*/ 58 w 169"/>
                <a:gd name="T1" fmla="*/ 104 h 104"/>
                <a:gd name="T2" fmla="*/ 42 w 169"/>
                <a:gd name="T3" fmla="*/ 100 h 104"/>
                <a:gd name="T4" fmla="*/ 8 w 169"/>
                <a:gd name="T5" fmla="*/ 90 h 104"/>
                <a:gd name="T6" fmla="*/ 4 w 169"/>
                <a:gd name="T7" fmla="*/ 77 h 104"/>
                <a:gd name="T8" fmla="*/ 36 w 169"/>
                <a:gd name="T9" fmla="*/ 44 h 104"/>
                <a:gd name="T10" fmla="*/ 40 w 169"/>
                <a:gd name="T11" fmla="*/ 36 h 104"/>
                <a:gd name="T12" fmla="*/ 86 w 169"/>
                <a:gd name="T13" fmla="*/ 12 h 104"/>
                <a:gd name="T14" fmla="*/ 140 w 169"/>
                <a:gd name="T15" fmla="*/ 0 h 104"/>
                <a:gd name="T16" fmla="*/ 149 w 169"/>
                <a:gd name="T17" fmla="*/ 2 h 104"/>
                <a:gd name="T18" fmla="*/ 152 w 169"/>
                <a:gd name="T19" fmla="*/ 11 h 104"/>
                <a:gd name="T20" fmla="*/ 167 w 169"/>
                <a:gd name="T21" fmla="*/ 64 h 104"/>
                <a:gd name="T22" fmla="*/ 169 w 169"/>
                <a:gd name="T23" fmla="*/ 73 h 104"/>
                <a:gd name="T24" fmla="*/ 162 w 169"/>
                <a:gd name="T25" fmla="*/ 80 h 104"/>
                <a:gd name="T26" fmla="*/ 75 w 169"/>
                <a:gd name="T27" fmla="*/ 103 h 104"/>
                <a:gd name="T28" fmla="*/ 58 w 169"/>
                <a:gd name="T2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104">
                  <a:moveTo>
                    <a:pt x="58" y="104"/>
                  </a:moveTo>
                  <a:cubicBezTo>
                    <a:pt x="53" y="100"/>
                    <a:pt x="47" y="101"/>
                    <a:pt x="42" y="100"/>
                  </a:cubicBezTo>
                  <a:cubicBezTo>
                    <a:pt x="30" y="98"/>
                    <a:pt x="19" y="95"/>
                    <a:pt x="8" y="90"/>
                  </a:cubicBezTo>
                  <a:cubicBezTo>
                    <a:pt x="2" y="87"/>
                    <a:pt x="0" y="83"/>
                    <a:pt x="4" y="77"/>
                  </a:cubicBezTo>
                  <a:cubicBezTo>
                    <a:pt x="13" y="64"/>
                    <a:pt x="24" y="54"/>
                    <a:pt x="36" y="44"/>
                  </a:cubicBezTo>
                  <a:cubicBezTo>
                    <a:pt x="38" y="42"/>
                    <a:pt x="42" y="41"/>
                    <a:pt x="40" y="36"/>
                  </a:cubicBezTo>
                  <a:cubicBezTo>
                    <a:pt x="56" y="29"/>
                    <a:pt x="70" y="19"/>
                    <a:pt x="86" y="12"/>
                  </a:cubicBezTo>
                  <a:cubicBezTo>
                    <a:pt x="104" y="5"/>
                    <a:pt x="122" y="2"/>
                    <a:pt x="140" y="0"/>
                  </a:cubicBezTo>
                  <a:cubicBezTo>
                    <a:pt x="143" y="0"/>
                    <a:pt x="147" y="0"/>
                    <a:pt x="149" y="2"/>
                  </a:cubicBezTo>
                  <a:cubicBezTo>
                    <a:pt x="152" y="4"/>
                    <a:pt x="152" y="8"/>
                    <a:pt x="152" y="11"/>
                  </a:cubicBezTo>
                  <a:cubicBezTo>
                    <a:pt x="155" y="29"/>
                    <a:pt x="159" y="47"/>
                    <a:pt x="167" y="64"/>
                  </a:cubicBezTo>
                  <a:cubicBezTo>
                    <a:pt x="168" y="67"/>
                    <a:pt x="169" y="70"/>
                    <a:pt x="169" y="73"/>
                  </a:cubicBezTo>
                  <a:cubicBezTo>
                    <a:pt x="168" y="77"/>
                    <a:pt x="165" y="79"/>
                    <a:pt x="162" y="80"/>
                  </a:cubicBezTo>
                  <a:cubicBezTo>
                    <a:pt x="135" y="94"/>
                    <a:pt x="106" y="104"/>
                    <a:pt x="75" y="103"/>
                  </a:cubicBezTo>
                  <a:cubicBezTo>
                    <a:pt x="69" y="103"/>
                    <a:pt x="64" y="104"/>
                    <a:pt x="58" y="10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5" name="Freeform 179">
              <a:extLst>
                <a:ext uri="{FF2B5EF4-FFF2-40B4-BE49-F238E27FC236}">
                  <a16:creationId xmlns:a16="http://schemas.microsoft.com/office/drawing/2014/main" id="{450CBEB8-016E-81B4-4628-A9CAD06995CF}"/>
                </a:ext>
              </a:extLst>
            </p:cNvPr>
            <p:cNvSpPr/>
            <p:nvPr/>
          </p:nvSpPr>
          <p:spPr bwMode="auto">
            <a:xfrm>
              <a:off x="8261350" y="955675"/>
              <a:ext cx="223838" cy="304800"/>
            </a:xfrm>
            <a:custGeom>
              <a:avLst/>
              <a:gdLst>
                <a:gd name="T0" fmla="*/ 69 w 119"/>
                <a:gd name="T1" fmla="*/ 131 h 162"/>
                <a:gd name="T2" fmla="*/ 58 w 119"/>
                <a:gd name="T3" fmla="*/ 132 h 162"/>
                <a:gd name="T4" fmla="*/ 25 w 119"/>
                <a:gd name="T5" fmla="*/ 156 h 162"/>
                <a:gd name="T6" fmla="*/ 6 w 119"/>
                <a:gd name="T7" fmla="*/ 146 h 162"/>
                <a:gd name="T8" fmla="*/ 3 w 119"/>
                <a:gd name="T9" fmla="*/ 118 h 162"/>
                <a:gd name="T10" fmla="*/ 0 w 119"/>
                <a:gd name="T11" fmla="*/ 110 h 162"/>
                <a:gd name="T12" fmla="*/ 18 w 119"/>
                <a:gd name="T13" fmla="*/ 40 h 162"/>
                <a:gd name="T14" fmla="*/ 41 w 119"/>
                <a:gd name="T15" fmla="*/ 2 h 162"/>
                <a:gd name="T16" fmla="*/ 52 w 119"/>
                <a:gd name="T17" fmla="*/ 3 h 162"/>
                <a:gd name="T18" fmla="*/ 107 w 119"/>
                <a:gd name="T19" fmla="*/ 15 h 162"/>
                <a:gd name="T20" fmla="*/ 117 w 119"/>
                <a:gd name="T21" fmla="*/ 18 h 162"/>
                <a:gd name="T22" fmla="*/ 116 w 119"/>
                <a:gd name="T23" fmla="*/ 35 h 162"/>
                <a:gd name="T24" fmla="*/ 77 w 119"/>
                <a:gd name="T25" fmla="*/ 115 h 162"/>
                <a:gd name="T26" fmla="*/ 69 w 119"/>
                <a:gd name="T27" fmla="*/ 13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162">
                  <a:moveTo>
                    <a:pt x="69" y="131"/>
                  </a:moveTo>
                  <a:cubicBezTo>
                    <a:pt x="65" y="126"/>
                    <a:pt x="62" y="128"/>
                    <a:pt x="58" y="132"/>
                  </a:cubicBezTo>
                  <a:cubicBezTo>
                    <a:pt x="48" y="141"/>
                    <a:pt x="38" y="149"/>
                    <a:pt x="25" y="156"/>
                  </a:cubicBezTo>
                  <a:cubicBezTo>
                    <a:pt x="13" y="162"/>
                    <a:pt x="9" y="160"/>
                    <a:pt x="6" y="146"/>
                  </a:cubicBezTo>
                  <a:cubicBezTo>
                    <a:pt x="4" y="137"/>
                    <a:pt x="4" y="127"/>
                    <a:pt x="3" y="118"/>
                  </a:cubicBezTo>
                  <a:cubicBezTo>
                    <a:pt x="3" y="115"/>
                    <a:pt x="5" y="111"/>
                    <a:pt x="0" y="110"/>
                  </a:cubicBezTo>
                  <a:cubicBezTo>
                    <a:pt x="5" y="86"/>
                    <a:pt x="7" y="62"/>
                    <a:pt x="18" y="40"/>
                  </a:cubicBezTo>
                  <a:cubicBezTo>
                    <a:pt x="24" y="26"/>
                    <a:pt x="30" y="12"/>
                    <a:pt x="41" y="2"/>
                  </a:cubicBezTo>
                  <a:cubicBezTo>
                    <a:pt x="45" y="0"/>
                    <a:pt x="48" y="2"/>
                    <a:pt x="52" y="3"/>
                  </a:cubicBezTo>
                  <a:cubicBezTo>
                    <a:pt x="70" y="11"/>
                    <a:pt x="88" y="14"/>
                    <a:pt x="107" y="15"/>
                  </a:cubicBezTo>
                  <a:cubicBezTo>
                    <a:pt x="111" y="15"/>
                    <a:pt x="115" y="15"/>
                    <a:pt x="117" y="18"/>
                  </a:cubicBezTo>
                  <a:cubicBezTo>
                    <a:pt x="119" y="24"/>
                    <a:pt x="117" y="29"/>
                    <a:pt x="116" y="35"/>
                  </a:cubicBezTo>
                  <a:cubicBezTo>
                    <a:pt x="110" y="65"/>
                    <a:pt x="96" y="92"/>
                    <a:pt x="77" y="115"/>
                  </a:cubicBezTo>
                  <a:cubicBezTo>
                    <a:pt x="73" y="120"/>
                    <a:pt x="71" y="126"/>
                    <a:pt x="69" y="13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6" name="Freeform 180">
              <a:extLst>
                <a:ext uri="{FF2B5EF4-FFF2-40B4-BE49-F238E27FC236}">
                  <a16:creationId xmlns:a16="http://schemas.microsoft.com/office/drawing/2014/main" id="{31F53C26-438C-7A1A-E55D-B0C2986E036D}"/>
                </a:ext>
              </a:extLst>
            </p:cNvPr>
            <p:cNvSpPr/>
            <p:nvPr/>
          </p:nvSpPr>
          <p:spPr bwMode="auto">
            <a:xfrm>
              <a:off x="8043863" y="855663"/>
              <a:ext cx="287338" cy="258763"/>
            </a:xfrm>
            <a:custGeom>
              <a:avLst/>
              <a:gdLst>
                <a:gd name="T0" fmla="*/ 60 w 153"/>
                <a:gd name="T1" fmla="*/ 130 h 138"/>
                <a:gd name="T2" fmla="*/ 50 w 153"/>
                <a:gd name="T3" fmla="*/ 131 h 138"/>
                <a:gd name="T4" fmla="*/ 12 w 153"/>
                <a:gd name="T5" fmla="*/ 138 h 138"/>
                <a:gd name="T6" fmla="*/ 2 w 153"/>
                <a:gd name="T7" fmla="*/ 126 h 138"/>
                <a:gd name="T8" fmla="*/ 14 w 153"/>
                <a:gd name="T9" fmla="*/ 87 h 138"/>
                <a:gd name="T10" fmla="*/ 11 w 153"/>
                <a:gd name="T11" fmla="*/ 77 h 138"/>
                <a:gd name="T12" fmla="*/ 40 w 153"/>
                <a:gd name="T13" fmla="*/ 42 h 138"/>
                <a:gd name="T14" fmla="*/ 86 w 153"/>
                <a:gd name="T15" fmla="*/ 3 h 138"/>
                <a:gd name="T16" fmla="*/ 95 w 153"/>
                <a:gd name="T17" fmla="*/ 1 h 138"/>
                <a:gd name="T18" fmla="*/ 101 w 153"/>
                <a:gd name="T19" fmla="*/ 5 h 138"/>
                <a:gd name="T20" fmla="*/ 145 w 153"/>
                <a:gd name="T21" fmla="*/ 44 h 138"/>
                <a:gd name="T22" fmla="*/ 149 w 153"/>
                <a:gd name="T23" fmla="*/ 48 h 138"/>
                <a:gd name="T24" fmla="*/ 145 w 153"/>
                <a:gd name="T25" fmla="*/ 63 h 138"/>
                <a:gd name="T26" fmla="*/ 71 w 153"/>
                <a:gd name="T27" fmla="*/ 125 h 138"/>
                <a:gd name="T28" fmla="*/ 60 w 153"/>
                <a:gd name="T29" fmla="*/ 13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3" h="138">
                  <a:moveTo>
                    <a:pt x="60" y="130"/>
                  </a:moveTo>
                  <a:cubicBezTo>
                    <a:pt x="56" y="127"/>
                    <a:pt x="53" y="130"/>
                    <a:pt x="50" y="131"/>
                  </a:cubicBezTo>
                  <a:cubicBezTo>
                    <a:pt x="38" y="135"/>
                    <a:pt x="25" y="138"/>
                    <a:pt x="12" y="138"/>
                  </a:cubicBezTo>
                  <a:cubicBezTo>
                    <a:pt x="2" y="138"/>
                    <a:pt x="0" y="136"/>
                    <a:pt x="2" y="126"/>
                  </a:cubicBezTo>
                  <a:cubicBezTo>
                    <a:pt x="4" y="112"/>
                    <a:pt x="8" y="99"/>
                    <a:pt x="14" y="87"/>
                  </a:cubicBezTo>
                  <a:cubicBezTo>
                    <a:pt x="16" y="83"/>
                    <a:pt x="19" y="78"/>
                    <a:pt x="11" y="77"/>
                  </a:cubicBezTo>
                  <a:cubicBezTo>
                    <a:pt x="25" y="69"/>
                    <a:pt x="30" y="53"/>
                    <a:pt x="40" y="42"/>
                  </a:cubicBezTo>
                  <a:cubicBezTo>
                    <a:pt x="53" y="26"/>
                    <a:pt x="68" y="13"/>
                    <a:pt x="86" y="3"/>
                  </a:cubicBezTo>
                  <a:cubicBezTo>
                    <a:pt x="89" y="2"/>
                    <a:pt x="91" y="0"/>
                    <a:pt x="95" y="1"/>
                  </a:cubicBezTo>
                  <a:cubicBezTo>
                    <a:pt x="97" y="1"/>
                    <a:pt x="100" y="3"/>
                    <a:pt x="101" y="5"/>
                  </a:cubicBezTo>
                  <a:cubicBezTo>
                    <a:pt x="113" y="22"/>
                    <a:pt x="129" y="33"/>
                    <a:pt x="145" y="44"/>
                  </a:cubicBezTo>
                  <a:cubicBezTo>
                    <a:pt x="147" y="46"/>
                    <a:pt x="148" y="47"/>
                    <a:pt x="149" y="48"/>
                  </a:cubicBezTo>
                  <a:cubicBezTo>
                    <a:pt x="153" y="54"/>
                    <a:pt x="149" y="59"/>
                    <a:pt x="145" y="63"/>
                  </a:cubicBezTo>
                  <a:cubicBezTo>
                    <a:pt x="126" y="90"/>
                    <a:pt x="101" y="110"/>
                    <a:pt x="71" y="125"/>
                  </a:cubicBezTo>
                  <a:cubicBezTo>
                    <a:pt x="67" y="127"/>
                    <a:pt x="64" y="129"/>
                    <a:pt x="60" y="13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7" name="Freeform 181">
              <a:extLst>
                <a:ext uri="{FF2B5EF4-FFF2-40B4-BE49-F238E27FC236}">
                  <a16:creationId xmlns:a16="http://schemas.microsoft.com/office/drawing/2014/main" id="{6C2EB223-E014-3238-6078-9E37B61CE08D}"/>
                </a:ext>
              </a:extLst>
            </p:cNvPr>
            <p:cNvSpPr/>
            <p:nvPr/>
          </p:nvSpPr>
          <p:spPr bwMode="auto">
            <a:xfrm>
              <a:off x="8750300" y="393700"/>
              <a:ext cx="320675" cy="176213"/>
            </a:xfrm>
            <a:custGeom>
              <a:avLst/>
              <a:gdLst>
                <a:gd name="T0" fmla="*/ 126 w 171"/>
                <a:gd name="T1" fmla="*/ 77 h 94"/>
                <a:gd name="T2" fmla="*/ 117 w 171"/>
                <a:gd name="T3" fmla="*/ 79 h 94"/>
                <a:gd name="T4" fmla="*/ 19 w 171"/>
                <a:gd name="T5" fmla="*/ 89 h 94"/>
                <a:gd name="T6" fmla="*/ 9 w 171"/>
                <a:gd name="T7" fmla="*/ 94 h 94"/>
                <a:gd name="T8" fmla="*/ 0 w 171"/>
                <a:gd name="T9" fmla="*/ 72 h 94"/>
                <a:gd name="T10" fmla="*/ 74 w 171"/>
                <a:gd name="T11" fmla="*/ 22 h 94"/>
                <a:gd name="T12" fmla="*/ 92 w 171"/>
                <a:gd name="T13" fmla="*/ 1 h 94"/>
                <a:gd name="T14" fmla="*/ 160 w 171"/>
                <a:gd name="T15" fmla="*/ 6 h 94"/>
                <a:gd name="T16" fmla="*/ 166 w 171"/>
                <a:gd name="T17" fmla="*/ 21 h 94"/>
                <a:gd name="T18" fmla="*/ 126 w 171"/>
                <a:gd name="T19" fmla="*/ 7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1" h="94">
                  <a:moveTo>
                    <a:pt x="126" y="77"/>
                  </a:moveTo>
                  <a:cubicBezTo>
                    <a:pt x="124" y="81"/>
                    <a:pt x="120" y="80"/>
                    <a:pt x="117" y="79"/>
                  </a:cubicBezTo>
                  <a:cubicBezTo>
                    <a:pt x="83" y="73"/>
                    <a:pt x="51" y="78"/>
                    <a:pt x="19" y="89"/>
                  </a:cubicBezTo>
                  <a:cubicBezTo>
                    <a:pt x="16" y="90"/>
                    <a:pt x="13" y="93"/>
                    <a:pt x="9" y="94"/>
                  </a:cubicBezTo>
                  <a:cubicBezTo>
                    <a:pt x="3" y="88"/>
                    <a:pt x="0" y="81"/>
                    <a:pt x="0" y="72"/>
                  </a:cubicBezTo>
                  <a:cubicBezTo>
                    <a:pt x="29" y="63"/>
                    <a:pt x="53" y="44"/>
                    <a:pt x="74" y="22"/>
                  </a:cubicBezTo>
                  <a:cubicBezTo>
                    <a:pt x="80" y="15"/>
                    <a:pt x="84" y="7"/>
                    <a:pt x="92" y="1"/>
                  </a:cubicBezTo>
                  <a:cubicBezTo>
                    <a:pt x="115" y="0"/>
                    <a:pt x="138" y="1"/>
                    <a:pt x="160" y="6"/>
                  </a:cubicBezTo>
                  <a:cubicBezTo>
                    <a:pt x="170" y="9"/>
                    <a:pt x="171" y="11"/>
                    <a:pt x="166" y="21"/>
                  </a:cubicBezTo>
                  <a:cubicBezTo>
                    <a:pt x="155" y="42"/>
                    <a:pt x="142" y="60"/>
                    <a:pt x="126" y="7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8" name="Freeform 182">
              <a:extLst>
                <a:ext uri="{FF2B5EF4-FFF2-40B4-BE49-F238E27FC236}">
                  <a16:creationId xmlns:a16="http://schemas.microsoft.com/office/drawing/2014/main" id="{694F53AF-1A8D-C44C-1C42-994394288227}"/>
                </a:ext>
              </a:extLst>
            </p:cNvPr>
            <p:cNvSpPr/>
            <p:nvPr/>
          </p:nvSpPr>
          <p:spPr bwMode="auto">
            <a:xfrm>
              <a:off x="8159750" y="115888"/>
              <a:ext cx="196850" cy="295275"/>
            </a:xfrm>
            <a:custGeom>
              <a:avLst/>
              <a:gdLst>
                <a:gd name="T0" fmla="*/ 81 w 105"/>
                <a:gd name="T1" fmla="*/ 157 h 157"/>
                <a:gd name="T2" fmla="*/ 8 w 105"/>
                <a:gd name="T3" fmla="*/ 80 h 157"/>
                <a:gd name="T4" fmla="*/ 2 w 105"/>
                <a:gd name="T5" fmla="*/ 70 h 157"/>
                <a:gd name="T6" fmla="*/ 7 w 105"/>
                <a:gd name="T7" fmla="*/ 11 h 157"/>
                <a:gd name="T8" fmla="*/ 21 w 105"/>
                <a:gd name="T9" fmla="*/ 5 h 157"/>
                <a:gd name="T10" fmla="*/ 70 w 105"/>
                <a:gd name="T11" fmla="*/ 38 h 157"/>
                <a:gd name="T12" fmla="*/ 83 w 105"/>
                <a:gd name="T13" fmla="*/ 71 h 157"/>
                <a:gd name="T14" fmla="*/ 105 w 105"/>
                <a:gd name="T15" fmla="*/ 145 h 157"/>
                <a:gd name="T16" fmla="*/ 81 w 10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57">
                  <a:moveTo>
                    <a:pt x="81" y="157"/>
                  </a:moveTo>
                  <a:cubicBezTo>
                    <a:pt x="65" y="124"/>
                    <a:pt x="40" y="98"/>
                    <a:pt x="8" y="80"/>
                  </a:cubicBezTo>
                  <a:cubicBezTo>
                    <a:pt x="3" y="77"/>
                    <a:pt x="3" y="74"/>
                    <a:pt x="2" y="70"/>
                  </a:cubicBezTo>
                  <a:cubicBezTo>
                    <a:pt x="0" y="50"/>
                    <a:pt x="3" y="30"/>
                    <a:pt x="7" y="11"/>
                  </a:cubicBezTo>
                  <a:cubicBezTo>
                    <a:pt x="9" y="2"/>
                    <a:pt x="12" y="0"/>
                    <a:pt x="21" y="5"/>
                  </a:cubicBezTo>
                  <a:cubicBezTo>
                    <a:pt x="39" y="14"/>
                    <a:pt x="56" y="24"/>
                    <a:pt x="70" y="38"/>
                  </a:cubicBezTo>
                  <a:cubicBezTo>
                    <a:pt x="82" y="46"/>
                    <a:pt x="82" y="58"/>
                    <a:pt x="83" y="71"/>
                  </a:cubicBezTo>
                  <a:cubicBezTo>
                    <a:pt x="84" y="97"/>
                    <a:pt x="92" y="122"/>
                    <a:pt x="105" y="145"/>
                  </a:cubicBezTo>
                  <a:cubicBezTo>
                    <a:pt x="99" y="153"/>
                    <a:pt x="91" y="157"/>
                    <a:pt x="81" y="15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9" name="Freeform 183">
              <a:extLst>
                <a:ext uri="{FF2B5EF4-FFF2-40B4-BE49-F238E27FC236}">
                  <a16:creationId xmlns:a16="http://schemas.microsoft.com/office/drawing/2014/main" id="{A71A00E0-8A56-853A-5C87-0420924C0C2C}"/>
                </a:ext>
              </a:extLst>
            </p:cNvPr>
            <p:cNvSpPr/>
            <p:nvPr/>
          </p:nvSpPr>
          <p:spPr bwMode="auto">
            <a:xfrm>
              <a:off x="7935913" y="354013"/>
              <a:ext cx="282575" cy="196850"/>
            </a:xfrm>
            <a:custGeom>
              <a:avLst/>
              <a:gdLst>
                <a:gd name="T0" fmla="*/ 65 w 151"/>
                <a:gd name="T1" fmla="*/ 3 h 105"/>
                <a:gd name="T2" fmla="*/ 83 w 151"/>
                <a:gd name="T3" fmla="*/ 16 h 105"/>
                <a:gd name="T4" fmla="*/ 148 w 151"/>
                <a:gd name="T5" fmla="*/ 77 h 105"/>
                <a:gd name="T6" fmla="*/ 151 w 151"/>
                <a:gd name="T7" fmla="*/ 77 h 105"/>
                <a:gd name="T8" fmla="*/ 136 w 151"/>
                <a:gd name="T9" fmla="*/ 105 h 105"/>
                <a:gd name="T10" fmla="*/ 124 w 151"/>
                <a:gd name="T11" fmla="*/ 94 h 105"/>
                <a:gd name="T12" fmla="*/ 45 w 151"/>
                <a:gd name="T13" fmla="*/ 76 h 105"/>
                <a:gd name="T14" fmla="*/ 35 w 151"/>
                <a:gd name="T15" fmla="*/ 72 h 105"/>
                <a:gd name="T16" fmla="*/ 3 w 151"/>
                <a:gd name="T17" fmla="*/ 16 h 105"/>
                <a:gd name="T18" fmla="*/ 11 w 151"/>
                <a:gd name="T19" fmla="*/ 3 h 105"/>
                <a:gd name="T20" fmla="*/ 65 w 151"/>
                <a:gd name="T21" fmla="*/ 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05">
                  <a:moveTo>
                    <a:pt x="65" y="3"/>
                  </a:moveTo>
                  <a:cubicBezTo>
                    <a:pt x="74" y="4"/>
                    <a:pt x="78" y="10"/>
                    <a:pt x="83" y="16"/>
                  </a:cubicBezTo>
                  <a:cubicBezTo>
                    <a:pt x="100" y="41"/>
                    <a:pt x="122" y="61"/>
                    <a:pt x="148" y="77"/>
                  </a:cubicBezTo>
                  <a:cubicBezTo>
                    <a:pt x="149" y="77"/>
                    <a:pt x="150" y="77"/>
                    <a:pt x="151" y="77"/>
                  </a:cubicBezTo>
                  <a:cubicBezTo>
                    <a:pt x="150" y="89"/>
                    <a:pt x="144" y="97"/>
                    <a:pt x="136" y="105"/>
                  </a:cubicBezTo>
                  <a:cubicBezTo>
                    <a:pt x="136" y="97"/>
                    <a:pt x="128" y="97"/>
                    <a:pt x="124" y="94"/>
                  </a:cubicBezTo>
                  <a:cubicBezTo>
                    <a:pt x="99" y="81"/>
                    <a:pt x="72" y="77"/>
                    <a:pt x="45" y="76"/>
                  </a:cubicBezTo>
                  <a:cubicBezTo>
                    <a:pt x="41" y="76"/>
                    <a:pt x="37" y="75"/>
                    <a:pt x="35" y="72"/>
                  </a:cubicBezTo>
                  <a:cubicBezTo>
                    <a:pt x="22" y="55"/>
                    <a:pt x="11" y="36"/>
                    <a:pt x="3" y="16"/>
                  </a:cubicBezTo>
                  <a:cubicBezTo>
                    <a:pt x="0" y="8"/>
                    <a:pt x="3" y="4"/>
                    <a:pt x="11" y="3"/>
                  </a:cubicBezTo>
                  <a:cubicBezTo>
                    <a:pt x="29" y="0"/>
                    <a:pt x="47" y="1"/>
                    <a:pt x="65" y="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0" name="Freeform 184">
              <a:extLst>
                <a:ext uri="{FF2B5EF4-FFF2-40B4-BE49-F238E27FC236}">
                  <a16:creationId xmlns:a16="http://schemas.microsoft.com/office/drawing/2014/main" id="{3B942265-F7E4-8FDD-B288-BF20BF881381}"/>
                </a:ext>
              </a:extLst>
            </p:cNvPr>
            <p:cNvSpPr/>
            <p:nvPr/>
          </p:nvSpPr>
          <p:spPr bwMode="auto">
            <a:xfrm>
              <a:off x="7931150" y="823913"/>
              <a:ext cx="288925" cy="176213"/>
            </a:xfrm>
            <a:custGeom>
              <a:avLst/>
              <a:gdLst>
                <a:gd name="T0" fmla="*/ 154 w 154"/>
                <a:gd name="T1" fmla="*/ 18 h 94"/>
                <a:gd name="T2" fmla="*/ 85 w 154"/>
                <a:gd name="T3" fmla="*/ 85 h 94"/>
                <a:gd name="T4" fmla="*/ 71 w 154"/>
                <a:gd name="T5" fmla="*/ 94 h 94"/>
                <a:gd name="T6" fmla="*/ 8 w 154"/>
                <a:gd name="T7" fmla="*/ 83 h 94"/>
                <a:gd name="T8" fmla="*/ 3 w 154"/>
                <a:gd name="T9" fmla="*/ 71 h 94"/>
                <a:gd name="T10" fmla="*/ 33 w 154"/>
                <a:gd name="T11" fmla="*/ 31 h 94"/>
                <a:gd name="T12" fmla="*/ 47 w 154"/>
                <a:gd name="T13" fmla="*/ 28 h 94"/>
                <a:gd name="T14" fmla="*/ 138 w 154"/>
                <a:gd name="T15" fmla="*/ 4 h 94"/>
                <a:gd name="T16" fmla="*/ 143 w 154"/>
                <a:gd name="T17" fmla="*/ 0 h 94"/>
                <a:gd name="T18" fmla="*/ 154 w 154"/>
                <a:gd name="T19" fmla="*/ 1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4" h="94">
                  <a:moveTo>
                    <a:pt x="154" y="18"/>
                  </a:moveTo>
                  <a:cubicBezTo>
                    <a:pt x="125" y="34"/>
                    <a:pt x="102" y="57"/>
                    <a:pt x="85" y="85"/>
                  </a:cubicBezTo>
                  <a:cubicBezTo>
                    <a:pt x="81" y="92"/>
                    <a:pt x="76" y="92"/>
                    <a:pt x="71" y="94"/>
                  </a:cubicBezTo>
                  <a:cubicBezTo>
                    <a:pt x="49" y="93"/>
                    <a:pt x="28" y="90"/>
                    <a:pt x="8" y="83"/>
                  </a:cubicBezTo>
                  <a:cubicBezTo>
                    <a:pt x="1" y="81"/>
                    <a:pt x="0" y="78"/>
                    <a:pt x="3" y="71"/>
                  </a:cubicBezTo>
                  <a:cubicBezTo>
                    <a:pt x="12" y="57"/>
                    <a:pt x="22" y="43"/>
                    <a:pt x="33" y="31"/>
                  </a:cubicBezTo>
                  <a:cubicBezTo>
                    <a:pt x="37" y="27"/>
                    <a:pt x="42" y="28"/>
                    <a:pt x="47" y="28"/>
                  </a:cubicBezTo>
                  <a:cubicBezTo>
                    <a:pt x="80" y="29"/>
                    <a:pt x="110" y="19"/>
                    <a:pt x="138" y="4"/>
                  </a:cubicBezTo>
                  <a:cubicBezTo>
                    <a:pt x="140" y="3"/>
                    <a:pt x="142" y="1"/>
                    <a:pt x="143" y="0"/>
                  </a:cubicBezTo>
                  <a:cubicBezTo>
                    <a:pt x="151" y="4"/>
                    <a:pt x="154" y="10"/>
                    <a:pt x="154" y="18"/>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1" name="Freeform 185">
              <a:extLst>
                <a:ext uri="{FF2B5EF4-FFF2-40B4-BE49-F238E27FC236}">
                  <a16:creationId xmlns:a16="http://schemas.microsoft.com/office/drawing/2014/main" id="{5D79BC3F-36FC-F66C-A01C-34DF7CF625A8}"/>
                </a:ext>
              </a:extLst>
            </p:cNvPr>
            <p:cNvSpPr/>
            <p:nvPr/>
          </p:nvSpPr>
          <p:spPr bwMode="auto">
            <a:xfrm>
              <a:off x="8632825" y="166688"/>
              <a:ext cx="219075" cy="285750"/>
            </a:xfrm>
            <a:custGeom>
              <a:avLst/>
              <a:gdLst>
                <a:gd name="T0" fmla="*/ 114 w 117"/>
                <a:gd name="T1" fmla="*/ 63 h 152"/>
                <a:gd name="T2" fmla="*/ 92 w 117"/>
                <a:gd name="T3" fmla="*/ 76 h 152"/>
                <a:gd name="T4" fmla="*/ 39 w 117"/>
                <a:gd name="T5" fmla="*/ 115 h 152"/>
                <a:gd name="T6" fmla="*/ 24 w 117"/>
                <a:gd name="T7" fmla="*/ 132 h 152"/>
                <a:gd name="T8" fmla="*/ 30 w 117"/>
                <a:gd name="T9" fmla="*/ 150 h 152"/>
                <a:gd name="T10" fmla="*/ 27 w 117"/>
                <a:gd name="T11" fmla="*/ 151 h 152"/>
                <a:gd name="T12" fmla="*/ 0 w 117"/>
                <a:gd name="T13" fmla="*/ 128 h 152"/>
                <a:gd name="T14" fmla="*/ 45 w 117"/>
                <a:gd name="T15" fmla="*/ 39 h 152"/>
                <a:gd name="T16" fmla="*/ 50 w 117"/>
                <a:gd name="T17" fmla="*/ 30 h 152"/>
                <a:gd name="T18" fmla="*/ 102 w 117"/>
                <a:gd name="T19" fmla="*/ 4 h 152"/>
                <a:gd name="T20" fmla="*/ 116 w 117"/>
                <a:gd name="T21" fmla="*/ 12 h 152"/>
                <a:gd name="T22" fmla="*/ 114 w 117"/>
                <a:gd name="T23" fmla="*/ 6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7" h="152">
                  <a:moveTo>
                    <a:pt x="114" y="63"/>
                  </a:moveTo>
                  <a:cubicBezTo>
                    <a:pt x="109" y="71"/>
                    <a:pt x="99" y="72"/>
                    <a:pt x="92" y="76"/>
                  </a:cubicBezTo>
                  <a:cubicBezTo>
                    <a:pt x="72" y="87"/>
                    <a:pt x="55" y="99"/>
                    <a:pt x="39" y="115"/>
                  </a:cubicBezTo>
                  <a:cubicBezTo>
                    <a:pt x="34" y="120"/>
                    <a:pt x="29" y="126"/>
                    <a:pt x="24" y="132"/>
                  </a:cubicBezTo>
                  <a:cubicBezTo>
                    <a:pt x="16" y="141"/>
                    <a:pt x="26" y="145"/>
                    <a:pt x="30" y="150"/>
                  </a:cubicBezTo>
                  <a:cubicBezTo>
                    <a:pt x="29" y="151"/>
                    <a:pt x="28" y="152"/>
                    <a:pt x="27" y="151"/>
                  </a:cubicBezTo>
                  <a:cubicBezTo>
                    <a:pt x="18" y="144"/>
                    <a:pt x="7" y="138"/>
                    <a:pt x="0" y="128"/>
                  </a:cubicBezTo>
                  <a:cubicBezTo>
                    <a:pt x="22" y="102"/>
                    <a:pt x="38" y="73"/>
                    <a:pt x="45" y="39"/>
                  </a:cubicBezTo>
                  <a:cubicBezTo>
                    <a:pt x="46" y="35"/>
                    <a:pt x="47" y="33"/>
                    <a:pt x="50" y="30"/>
                  </a:cubicBezTo>
                  <a:cubicBezTo>
                    <a:pt x="66" y="19"/>
                    <a:pt x="84" y="10"/>
                    <a:pt x="102" y="4"/>
                  </a:cubicBezTo>
                  <a:cubicBezTo>
                    <a:pt x="112" y="0"/>
                    <a:pt x="115" y="2"/>
                    <a:pt x="116" y="12"/>
                  </a:cubicBezTo>
                  <a:cubicBezTo>
                    <a:pt x="117" y="29"/>
                    <a:pt x="117" y="46"/>
                    <a:pt x="114" y="6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2" name="Freeform 186">
              <a:extLst>
                <a:ext uri="{FF2B5EF4-FFF2-40B4-BE49-F238E27FC236}">
                  <a16:creationId xmlns:a16="http://schemas.microsoft.com/office/drawing/2014/main" id="{8C3EB8B4-8829-14B5-C002-0B90057FE0BD}"/>
                </a:ext>
              </a:extLst>
            </p:cNvPr>
            <p:cNvSpPr/>
            <p:nvPr/>
          </p:nvSpPr>
          <p:spPr bwMode="auto">
            <a:xfrm>
              <a:off x="8382000" y="984250"/>
              <a:ext cx="150813" cy="327025"/>
            </a:xfrm>
            <a:custGeom>
              <a:avLst/>
              <a:gdLst>
                <a:gd name="T0" fmla="*/ 5 w 81"/>
                <a:gd name="T1" fmla="*/ 116 h 174"/>
                <a:gd name="T2" fmla="*/ 17 w 81"/>
                <a:gd name="T3" fmla="*/ 91 h 174"/>
                <a:gd name="T4" fmla="*/ 52 w 81"/>
                <a:gd name="T5" fmla="*/ 3 h 174"/>
                <a:gd name="T6" fmla="*/ 57 w 81"/>
                <a:gd name="T7" fmla="*/ 3 h 174"/>
                <a:gd name="T8" fmla="*/ 65 w 81"/>
                <a:gd name="T9" fmla="*/ 74 h 174"/>
                <a:gd name="T10" fmla="*/ 80 w 81"/>
                <a:gd name="T11" fmla="*/ 107 h 174"/>
                <a:gd name="T12" fmla="*/ 81 w 81"/>
                <a:gd name="T13" fmla="*/ 116 h 174"/>
                <a:gd name="T14" fmla="*/ 46 w 81"/>
                <a:gd name="T15" fmla="*/ 167 h 174"/>
                <a:gd name="T16" fmla="*/ 31 w 81"/>
                <a:gd name="T17" fmla="*/ 167 h 174"/>
                <a:gd name="T18" fmla="*/ 5 w 81"/>
                <a:gd name="T19"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74">
                  <a:moveTo>
                    <a:pt x="5" y="116"/>
                  </a:moveTo>
                  <a:cubicBezTo>
                    <a:pt x="0" y="103"/>
                    <a:pt x="12" y="98"/>
                    <a:pt x="17" y="91"/>
                  </a:cubicBezTo>
                  <a:cubicBezTo>
                    <a:pt x="37" y="64"/>
                    <a:pt x="48" y="35"/>
                    <a:pt x="52" y="3"/>
                  </a:cubicBezTo>
                  <a:cubicBezTo>
                    <a:pt x="54" y="0"/>
                    <a:pt x="56" y="0"/>
                    <a:pt x="57" y="3"/>
                  </a:cubicBezTo>
                  <a:cubicBezTo>
                    <a:pt x="56" y="27"/>
                    <a:pt x="58" y="51"/>
                    <a:pt x="65" y="74"/>
                  </a:cubicBezTo>
                  <a:cubicBezTo>
                    <a:pt x="69" y="85"/>
                    <a:pt x="74" y="96"/>
                    <a:pt x="80" y="107"/>
                  </a:cubicBezTo>
                  <a:cubicBezTo>
                    <a:pt x="81" y="110"/>
                    <a:pt x="81" y="113"/>
                    <a:pt x="81" y="116"/>
                  </a:cubicBezTo>
                  <a:cubicBezTo>
                    <a:pt x="71" y="134"/>
                    <a:pt x="60" y="152"/>
                    <a:pt x="46" y="167"/>
                  </a:cubicBezTo>
                  <a:cubicBezTo>
                    <a:pt x="40" y="174"/>
                    <a:pt x="36" y="173"/>
                    <a:pt x="31" y="167"/>
                  </a:cubicBezTo>
                  <a:cubicBezTo>
                    <a:pt x="20" y="151"/>
                    <a:pt x="11" y="134"/>
                    <a:pt x="5" y="11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3" name="Freeform 187">
              <a:extLst>
                <a:ext uri="{FF2B5EF4-FFF2-40B4-BE49-F238E27FC236}">
                  <a16:creationId xmlns:a16="http://schemas.microsoft.com/office/drawing/2014/main" id="{61DC2D4D-44F4-51FB-9554-40653AFD1F4E}"/>
                </a:ext>
              </a:extLst>
            </p:cNvPr>
            <p:cNvSpPr/>
            <p:nvPr/>
          </p:nvSpPr>
          <p:spPr bwMode="auto">
            <a:xfrm>
              <a:off x="8455025" y="68263"/>
              <a:ext cx="134938" cy="304800"/>
            </a:xfrm>
            <a:custGeom>
              <a:avLst/>
              <a:gdLst>
                <a:gd name="T0" fmla="*/ 14 w 72"/>
                <a:gd name="T1" fmla="*/ 157 h 162"/>
                <a:gd name="T2" fmla="*/ 12 w 72"/>
                <a:gd name="T3" fmla="*/ 91 h 162"/>
                <a:gd name="T4" fmla="*/ 2 w 72"/>
                <a:gd name="T5" fmla="*/ 63 h 162"/>
                <a:gd name="T6" fmla="*/ 3 w 72"/>
                <a:gd name="T7" fmla="*/ 53 h 162"/>
                <a:gd name="T8" fmla="*/ 31 w 72"/>
                <a:gd name="T9" fmla="*/ 6 h 162"/>
                <a:gd name="T10" fmla="*/ 45 w 72"/>
                <a:gd name="T11" fmla="*/ 7 h 162"/>
                <a:gd name="T12" fmla="*/ 70 w 72"/>
                <a:gd name="T13" fmla="*/ 47 h 162"/>
                <a:gd name="T14" fmla="*/ 67 w 72"/>
                <a:gd name="T15" fmla="*/ 61 h 162"/>
                <a:gd name="T16" fmla="*/ 31 w 72"/>
                <a:gd name="T17" fmla="*/ 159 h 162"/>
                <a:gd name="T18" fmla="*/ 14 w 72"/>
                <a:gd name="T19" fmla="*/ 15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62">
                  <a:moveTo>
                    <a:pt x="14" y="157"/>
                  </a:moveTo>
                  <a:cubicBezTo>
                    <a:pt x="20" y="135"/>
                    <a:pt x="17" y="113"/>
                    <a:pt x="12" y="91"/>
                  </a:cubicBezTo>
                  <a:cubicBezTo>
                    <a:pt x="9" y="81"/>
                    <a:pt x="7" y="72"/>
                    <a:pt x="2" y="63"/>
                  </a:cubicBezTo>
                  <a:cubicBezTo>
                    <a:pt x="0" y="59"/>
                    <a:pt x="3" y="56"/>
                    <a:pt x="3" y="53"/>
                  </a:cubicBezTo>
                  <a:cubicBezTo>
                    <a:pt x="10" y="36"/>
                    <a:pt x="19" y="21"/>
                    <a:pt x="31" y="6"/>
                  </a:cubicBezTo>
                  <a:cubicBezTo>
                    <a:pt x="36" y="0"/>
                    <a:pt x="40" y="1"/>
                    <a:pt x="45" y="7"/>
                  </a:cubicBezTo>
                  <a:cubicBezTo>
                    <a:pt x="54" y="19"/>
                    <a:pt x="63" y="32"/>
                    <a:pt x="70" y="47"/>
                  </a:cubicBezTo>
                  <a:cubicBezTo>
                    <a:pt x="72" y="52"/>
                    <a:pt x="71" y="57"/>
                    <a:pt x="67" y="61"/>
                  </a:cubicBezTo>
                  <a:cubicBezTo>
                    <a:pt x="46" y="90"/>
                    <a:pt x="35" y="123"/>
                    <a:pt x="31" y="159"/>
                  </a:cubicBezTo>
                  <a:cubicBezTo>
                    <a:pt x="25" y="162"/>
                    <a:pt x="20" y="161"/>
                    <a:pt x="14" y="15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4" name="Freeform 188">
              <a:extLst>
                <a:ext uri="{FF2B5EF4-FFF2-40B4-BE49-F238E27FC236}">
                  <a16:creationId xmlns:a16="http://schemas.microsoft.com/office/drawing/2014/main" id="{C56D88E8-3435-ABD3-08EC-05A21616E4C2}"/>
                </a:ext>
              </a:extLst>
            </p:cNvPr>
            <p:cNvSpPr/>
            <p:nvPr/>
          </p:nvSpPr>
          <p:spPr bwMode="auto">
            <a:xfrm>
              <a:off x="7854950" y="623888"/>
              <a:ext cx="315913" cy="131763"/>
            </a:xfrm>
            <a:custGeom>
              <a:avLst/>
              <a:gdLst>
                <a:gd name="T0" fmla="*/ 165 w 169"/>
                <a:gd name="T1" fmla="*/ 36 h 70"/>
                <a:gd name="T2" fmla="*/ 95 w 169"/>
                <a:gd name="T3" fmla="*/ 51 h 70"/>
                <a:gd name="T4" fmla="*/ 66 w 169"/>
                <a:gd name="T5" fmla="*/ 67 h 70"/>
                <a:gd name="T6" fmla="*/ 56 w 169"/>
                <a:gd name="T7" fmla="*/ 69 h 70"/>
                <a:gd name="T8" fmla="*/ 5 w 169"/>
                <a:gd name="T9" fmla="*/ 38 h 70"/>
                <a:gd name="T10" fmla="*/ 6 w 169"/>
                <a:gd name="T11" fmla="*/ 26 h 70"/>
                <a:gd name="T12" fmla="*/ 44 w 169"/>
                <a:gd name="T13" fmla="*/ 2 h 70"/>
                <a:gd name="T14" fmla="*/ 59 w 169"/>
                <a:gd name="T15" fmla="*/ 3 h 70"/>
                <a:gd name="T16" fmla="*/ 148 w 169"/>
                <a:gd name="T17" fmla="*/ 26 h 70"/>
                <a:gd name="T18" fmla="*/ 165 w 169"/>
                <a:gd name="T19" fmla="*/ 23 h 70"/>
                <a:gd name="T20" fmla="*/ 165 w 169"/>
                <a:gd name="T21" fmla="*/ 3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9" h="70">
                  <a:moveTo>
                    <a:pt x="165" y="36"/>
                  </a:moveTo>
                  <a:cubicBezTo>
                    <a:pt x="140" y="35"/>
                    <a:pt x="117" y="41"/>
                    <a:pt x="95" y="51"/>
                  </a:cubicBezTo>
                  <a:cubicBezTo>
                    <a:pt x="85" y="56"/>
                    <a:pt x="74" y="60"/>
                    <a:pt x="66" y="67"/>
                  </a:cubicBezTo>
                  <a:cubicBezTo>
                    <a:pt x="62" y="70"/>
                    <a:pt x="59" y="70"/>
                    <a:pt x="56" y="69"/>
                  </a:cubicBezTo>
                  <a:cubicBezTo>
                    <a:pt x="38" y="61"/>
                    <a:pt x="21" y="51"/>
                    <a:pt x="5" y="38"/>
                  </a:cubicBezTo>
                  <a:cubicBezTo>
                    <a:pt x="0" y="34"/>
                    <a:pt x="1" y="30"/>
                    <a:pt x="6" y="26"/>
                  </a:cubicBezTo>
                  <a:cubicBezTo>
                    <a:pt x="17" y="16"/>
                    <a:pt x="30" y="8"/>
                    <a:pt x="44" y="2"/>
                  </a:cubicBezTo>
                  <a:cubicBezTo>
                    <a:pt x="49" y="0"/>
                    <a:pt x="54" y="0"/>
                    <a:pt x="59" y="3"/>
                  </a:cubicBezTo>
                  <a:cubicBezTo>
                    <a:pt x="87" y="18"/>
                    <a:pt x="117" y="25"/>
                    <a:pt x="148" y="26"/>
                  </a:cubicBezTo>
                  <a:cubicBezTo>
                    <a:pt x="154" y="26"/>
                    <a:pt x="160" y="26"/>
                    <a:pt x="165" y="23"/>
                  </a:cubicBezTo>
                  <a:cubicBezTo>
                    <a:pt x="169" y="27"/>
                    <a:pt x="169" y="32"/>
                    <a:pt x="165" y="36"/>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5" name="Freeform 189">
              <a:extLst>
                <a:ext uri="{FF2B5EF4-FFF2-40B4-BE49-F238E27FC236}">
                  <a16:creationId xmlns:a16="http://schemas.microsoft.com/office/drawing/2014/main" id="{4954C48C-D7A3-9EB6-2234-E149365E549E}"/>
                </a:ext>
              </a:extLst>
            </p:cNvPr>
            <p:cNvSpPr/>
            <p:nvPr/>
          </p:nvSpPr>
          <p:spPr bwMode="auto">
            <a:xfrm>
              <a:off x="8596313" y="947738"/>
              <a:ext cx="192088" cy="284163"/>
            </a:xfrm>
            <a:custGeom>
              <a:avLst/>
              <a:gdLst>
                <a:gd name="T0" fmla="*/ 15 w 102"/>
                <a:gd name="T1" fmla="*/ 2 h 151"/>
                <a:gd name="T2" fmla="*/ 16 w 102"/>
                <a:gd name="T3" fmla="*/ 10 h 151"/>
                <a:gd name="T4" fmla="*/ 51 w 102"/>
                <a:gd name="T5" fmla="*/ 53 h 151"/>
                <a:gd name="T6" fmla="*/ 97 w 102"/>
                <a:gd name="T7" fmla="*/ 82 h 151"/>
                <a:gd name="T8" fmla="*/ 101 w 102"/>
                <a:gd name="T9" fmla="*/ 89 h 151"/>
                <a:gd name="T10" fmla="*/ 97 w 102"/>
                <a:gd name="T11" fmla="*/ 142 h 151"/>
                <a:gd name="T12" fmla="*/ 86 w 102"/>
                <a:gd name="T13" fmla="*/ 149 h 151"/>
                <a:gd name="T14" fmla="*/ 48 w 102"/>
                <a:gd name="T15" fmla="*/ 127 h 151"/>
                <a:gd name="T16" fmla="*/ 42 w 102"/>
                <a:gd name="T17" fmla="*/ 98 h 151"/>
                <a:gd name="T18" fmla="*/ 3 w 102"/>
                <a:gd name="T19" fmla="*/ 14 h 151"/>
                <a:gd name="T20" fmla="*/ 0 w 102"/>
                <a:gd name="T21" fmla="*/ 9 h 151"/>
                <a:gd name="T22" fmla="*/ 15 w 102"/>
                <a:gd name="T23" fmla="*/ 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51">
                  <a:moveTo>
                    <a:pt x="15" y="2"/>
                  </a:moveTo>
                  <a:cubicBezTo>
                    <a:pt x="12" y="5"/>
                    <a:pt x="14" y="8"/>
                    <a:pt x="16" y="10"/>
                  </a:cubicBezTo>
                  <a:cubicBezTo>
                    <a:pt x="26" y="26"/>
                    <a:pt x="37" y="40"/>
                    <a:pt x="51" y="53"/>
                  </a:cubicBezTo>
                  <a:cubicBezTo>
                    <a:pt x="65" y="65"/>
                    <a:pt x="80" y="75"/>
                    <a:pt x="97" y="82"/>
                  </a:cubicBezTo>
                  <a:cubicBezTo>
                    <a:pt x="100" y="83"/>
                    <a:pt x="101" y="86"/>
                    <a:pt x="101" y="89"/>
                  </a:cubicBezTo>
                  <a:cubicBezTo>
                    <a:pt x="102" y="107"/>
                    <a:pt x="101" y="125"/>
                    <a:pt x="97" y="142"/>
                  </a:cubicBezTo>
                  <a:cubicBezTo>
                    <a:pt x="96" y="150"/>
                    <a:pt x="92" y="151"/>
                    <a:pt x="86" y="149"/>
                  </a:cubicBezTo>
                  <a:cubicBezTo>
                    <a:pt x="72" y="143"/>
                    <a:pt x="60" y="135"/>
                    <a:pt x="48" y="127"/>
                  </a:cubicBezTo>
                  <a:cubicBezTo>
                    <a:pt x="43" y="118"/>
                    <a:pt x="44" y="107"/>
                    <a:pt x="42" y="98"/>
                  </a:cubicBezTo>
                  <a:cubicBezTo>
                    <a:pt x="36" y="66"/>
                    <a:pt x="22" y="39"/>
                    <a:pt x="3" y="14"/>
                  </a:cubicBezTo>
                  <a:cubicBezTo>
                    <a:pt x="2" y="12"/>
                    <a:pt x="1" y="10"/>
                    <a:pt x="0" y="9"/>
                  </a:cubicBezTo>
                  <a:cubicBezTo>
                    <a:pt x="3" y="3"/>
                    <a:pt x="8" y="0"/>
                    <a:pt x="15" y="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6" name="Freeform 190">
              <a:extLst>
                <a:ext uri="{FF2B5EF4-FFF2-40B4-BE49-F238E27FC236}">
                  <a16:creationId xmlns:a16="http://schemas.microsoft.com/office/drawing/2014/main" id="{3DC5D4A7-FC0D-F722-D582-639358B7A6DD}"/>
                </a:ext>
              </a:extLst>
            </p:cNvPr>
            <p:cNvSpPr/>
            <p:nvPr/>
          </p:nvSpPr>
          <p:spPr bwMode="auto">
            <a:xfrm>
              <a:off x="8150225" y="946150"/>
              <a:ext cx="190500" cy="263525"/>
            </a:xfrm>
            <a:custGeom>
              <a:avLst/>
              <a:gdLst>
                <a:gd name="T0" fmla="*/ 3 w 101"/>
                <a:gd name="T1" fmla="*/ 82 h 140"/>
                <a:gd name="T2" fmla="*/ 7 w 101"/>
                <a:gd name="T3" fmla="*/ 77 h 140"/>
                <a:gd name="T4" fmla="*/ 73 w 101"/>
                <a:gd name="T5" fmla="*/ 31 h 140"/>
                <a:gd name="T6" fmla="*/ 91 w 101"/>
                <a:gd name="T7" fmla="*/ 7 h 140"/>
                <a:gd name="T8" fmla="*/ 91 w 101"/>
                <a:gd name="T9" fmla="*/ 2 h 140"/>
                <a:gd name="T10" fmla="*/ 101 w 101"/>
                <a:gd name="T11" fmla="*/ 7 h 140"/>
                <a:gd name="T12" fmla="*/ 65 w 101"/>
                <a:gd name="T13" fmla="*/ 94 h 140"/>
                <a:gd name="T14" fmla="*/ 59 w 101"/>
                <a:gd name="T15" fmla="*/ 115 h 140"/>
                <a:gd name="T16" fmla="*/ 15 w 101"/>
                <a:gd name="T17" fmla="*/ 137 h 140"/>
                <a:gd name="T18" fmla="*/ 2 w 101"/>
                <a:gd name="T19" fmla="*/ 128 h 140"/>
                <a:gd name="T20" fmla="*/ 3 w 101"/>
                <a:gd name="T21" fmla="*/ 8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140">
                  <a:moveTo>
                    <a:pt x="3" y="82"/>
                  </a:moveTo>
                  <a:cubicBezTo>
                    <a:pt x="4" y="80"/>
                    <a:pt x="4" y="78"/>
                    <a:pt x="7" y="77"/>
                  </a:cubicBezTo>
                  <a:cubicBezTo>
                    <a:pt x="33" y="67"/>
                    <a:pt x="54" y="50"/>
                    <a:pt x="73" y="31"/>
                  </a:cubicBezTo>
                  <a:cubicBezTo>
                    <a:pt x="79" y="23"/>
                    <a:pt x="85" y="15"/>
                    <a:pt x="91" y="7"/>
                  </a:cubicBezTo>
                  <a:cubicBezTo>
                    <a:pt x="93" y="5"/>
                    <a:pt x="92" y="3"/>
                    <a:pt x="91" y="2"/>
                  </a:cubicBezTo>
                  <a:cubicBezTo>
                    <a:pt x="96" y="0"/>
                    <a:pt x="99" y="2"/>
                    <a:pt x="101" y="7"/>
                  </a:cubicBezTo>
                  <a:cubicBezTo>
                    <a:pt x="82" y="33"/>
                    <a:pt x="70" y="62"/>
                    <a:pt x="65" y="94"/>
                  </a:cubicBezTo>
                  <a:cubicBezTo>
                    <a:pt x="64" y="101"/>
                    <a:pt x="67" y="110"/>
                    <a:pt x="59" y="115"/>
                  </a:cubicBezTo>
                  <a:cubicBezTo>
                    <a:pt x="45" y="124"/>
                    <a:pt x="30" y="131"/>
                    <a:pt x="15" y="137"/>
                  </a:cubicBezTo>
                  <a:cubicBezTo>
                    <a:pt x="5" y="140"/>
                    <a:pt x="3" y="138"/>
                    <a:pt x="2" y="128"/>
                  </a:cubicBezTo>
                  <a:cubicBezTo>
                    <a:pt x="0" y="113"/>
                    <a:pt x="0" y="98"/>
                    <a:pt x="3" y="82"/>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7" name="Freeform 191">
              <a:extLst>
                <a:ext uri="{FF2B5EF4-FFF2-40B4-BE49-F238E27FC236}">
                  <a16:creationId xmlns:a16="http://schemas.microsoft.com/office/drawing/2014/main" id="{D1FD5BD5-5C52-0F40-68DC-4DEB1C5455DF}"/>
                </a:ext>
              </a:extLst>
            </p:cNvPr>
            <p:cNvSpPr/>
            <p:nvPr/>
          </p:nvSpPr>
          <p:spPr bwMode="auto">
            <a:xfrm>
              <a:off x="8715375" y="850900"/>
              <a:ext cx="263525" cy="169863"/>
            </a:xfrm>
            <a:custGeom>
              <a:avLst/>
              <a:gdLst>
                <a:gd name="T0" fmla="*/ 82 w 141"/>
                <a:gd name="T1" fmla="*/ 87 h 91"/>
                <a:gd name="T2" fmla="*/ 70 w 141"/>
                <a:gd name="T3" fmla="*/ 74 h 91"/>
                <a:gd name="T4" fmla="*/ 12 w 141"/>
                <a:gd name="T5" fmla="*/ 11 h 91"/>
                <a:gd name="T6" fmla="*/ 1 w 141"/>
                <a:gd name="T7" fmla="*/ 12 h 91"/>
                <a:gd name="T8" fmla="*/ 11 w 141"/>
                <a:gd name="T9" fmla="*/ 0 h 91"/>
                <a:gd name="T10" fmla="*/ 62 w 141"/>
                <a:gd name="T11" fmla="*/ 24 h 91"/>
                <a:gd name="T12" fmla="*/ 121 w 141"/>
                <a:gd name="T13" fmla="*/ 31 h 91"/>
                <a:gd name="T14" fmla="*/ 129 w 141"/>
                <a:gd name="T15" fmla="*/ 50 h 91"/>
                <a:gd name="T16" fmla="*/ 139 w 141"/>
                <a:gd name="T17" fmla="*/ 79 h 91"/>
                <a:gd name="T18" fmla="*/ 131 w 141"/>
                <a:gd name="T19" fmla="*/ 90 h 91"/>
                <a:gd name="T20" fmla="*/ 82 w 141"/>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1" h="91">
                  <a:moveTo>
                    <a:pt x="82" y="87"/>
                  </a:moveTo>
                  <a:cubicBezTo>
                    <a:pt x="75" y="85"/>
                    <a:pt x="73" y="79"/>
                    <a:pt x="70" y="74"/>
                  </a:cubicBezTo>
                  <a:cubicBezTo>
                    <a:pt x="56" y="48"/>
                    <a:pt x="36" y="28"/>
                    <a:pt x="12" y="11"/>
                  </a:cubicBezTo>
                  <a:cubicBezTo>
                    <a:pt x="7" y="8"/>
                    <a:pt x="4" y="9"/>
                    <a:pt x="1" y="12"/>
                  </a:cubicBezTo>
                  <a:cubicBezTo>
                    <a:pt x="0" y="4"/>
                    <a:pt x="5" y="2"/>
                    <a:pt x="11" y="0"/>
                  </a:cubicBezTo>
                  <a:cubicBezTo>
                    <a:pt x="26" y="12"/>
                    <a:pt x="44" y="19"/>
                    <a:pt x="62" y="24"/>
                  </a:cubicBezTo>
                  <a:cubicBezTo>
                    <a:pt x="81" y="30"/>
                    <a:pt x="101" y="32"/>
                    <a:pt x="121" y="31"/>
                  </a:cubicBezTo>
                  <a:cubicBezTo>
                    <a:pt x="121" y="39"/>
                    <a:pt x="125" y="45"/>
                    <a:pt x="129" y="50"/>
                  </a:cubicBezTo>
                  <a:cubicBezTo>
                    <a:pt x="132" y="60"/>
                    <a:pt x="136" y="70"/>
                    <a:pt x="139" y="79"/>
                  </a:cubicBezTo>
                  <a:cubicBezTo>
                    <a:pt x="141" y="86"/>
                    <a:pt x="138" y="90"/>
                    <a:pt x="131" y="90"/>
                  </a:cubicBezTo>
                  <a:cubicBezTo>
                    <a:pt x="114" y="91"/>
                    <a:pt x="98" y="91"/>
                    <a:pt x="82" y="8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8" name="Freeform 192">
              <a:extLst>
                <a:ext uri="{FF2B5EF4-FFF2-40B4-BE49-F238E27FC236}">
                  <a16:creationId xmlns:a16="http://schemas.microsoft.com/office/drawing/2014/main" id="{C67AC6BD-88B9-8F36-7D9F-093B88FA5DBF}"/>
                </a:ext>
              </a:extLst>
            </p:cNvPr>
            <p:cNvSpPr/>
            <p:nvPr/>
          </p:nvSpPr>
          <p:spPr bwMode="auto">
            <a:xfrm>
              <a:off x="8777288" y="666750"/>
              <a:ext cx="304800" cy="115888"/>
            </a:xfrm>
            <a:custGeom>
              <a:avLst/>
              <a:gdLst>
                <a:gd name="T0" fmla="*/ 107 w 163"/>
                <a:gd name="T1" fmla="*/ 62 h 62"/>
                <a:gd name="T2" fmla="*/ 95 w 163"/>
                <a:gd name="T3" fmla="*/ 60 h 62"/>
                <a:gd name="T4" fmla="*/ 4 w 163"/>
                <a:gd name="T5" fmla="*/ 30 h 62"/>
                <a:gd name="T6" fmla="*/ 5 w 163"/>
                <a:gd name="T7" fmla="*/ 18 h 62"/>
                <a:gd name="T8" fmla="*/ 109 w 163"/>
                <a:gd name="T9" fmla="*/ 6 h 62"/>
                <a:gd name="T10" fmla="*/ 127 w 163"/>
                <a:gd name="T11" fmla="*/ 0 h 62"/>
                <a:gd name="T12" fmla="*/ 156 w 163"/>
                <a:gd name="T13" fmla="*/ 24 h 62"/>
                <a:gd name="T14" fmla="*/ 154 w 163"/>
                <a:gd name="T15" fmla="*/ 40 h 62"/>
                <a:gd name="T16" fmla="*/ 107 w 163"/>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62">
                  <a:moveTo>
                    <a:pt x="107" y="62"/>
                  </a:moveTo>
                  <a:cubicBezTo>
                    <a:pt x="103" y="62"/>
                    <a:pt x="99" y="62"/>
                    <a:pt x="95" y="60"/>
                  </a:cubicBezTo>
                  <a:cubicBezTo>
                    <a:pt x="68" y="40"/>
                    <a:pt x="37" y="31"/>
                    <a:pt x="4" y="30"/>
                  </a:cubicBezTo>
                  <a:cubicBezTo>
                    <a:pt x="0" y="26"/>
                    <a:pt x="1" y="22"/>
                    <a:pt x="5" y="18"/>
                  </a:cubicBezTo>
                  <a:cubicBezTo>
                    <a:pt x="41" y="25"/>
                    <a:pt x="75" y="20"/>
                    <a:pt x="109" y="6"/>
                  </a:cubicBezTo>
                  <a:cubicBezTo>
                    <a:pt x="115" y="4"/>
                    <a:pt x="121" y="2"/>
                    <a:pt x="127" y="0"/>
                  </a:cubicBezTo>
                  <a:cubicBezTo>
                    <a:pt x="137" y="7"/>
                    <a:pt x="147" y="14"/>
                    <a:pt x="156" y="24"/>
                  </a:cubicBezTo>
                  <a:cubicBezTo>
                    <a:pt x="163" y="31"/>
                    <a:pt x="163" y="34"/>
                    <a:pt x="154" y="40"/>
                  </a:cubicBezTo>
                  <a:cubicBezTo>
                    <a:pt x="139" y="49"/>
                    <a:pt x="124" y="56"/>
                    <a:pt x="107" y="6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9" name="Freeform 193">
              <a:extLst>
                <a:ext uri="{FF2B5EF4-FFF2-40B4-BE49-F238E27FC236}">
                  <a16:creationId xmlns:a16="http://schemas.microsoft.com/office/drawing/2014/main" id="{40F5F596-F354-9C4D-818F-41C1E9C2132E}"/>
                </a:ext>
              </a:extLst>
            </p:cNvPr>
            <p:cNvSpPr/>
            <p:nvPr/>
          </p:nvSpPr>
          <p:spPr bwMode="auto">
            <a:xfrm>
              <a:off x="8164513" y="363538"/>
              <a:ext cx="623888" cy="625475"/>
            </a:xfrm>
            <a:custGeom>
              <a:avLst/>
              <a:gdLst>
                <a:gd name="T0" fmla="*/ 332 w 333"/>
                <a:gd name="T1" fmla="*/ 179 h 333"/>
                <a:gd name="T2" fmla="*/ 331 w 333"/>
                <a:gd name="T3" fmla="*/ 191 h 333"/>
                <a:gd name="T4" fmla="*/ 305 w 333"/>
                <a:gd name="T5" fmla="*/ 259 h 333"/>
                <a:gd name="T6" fmla="*/ 295 w 333"/>
                <a:gd name="T7" fmla="*/ 271 h 333"/>
                <a:gd name="T8" fmla="*/ 246 w 333"/>
                <a:gd name="T9" fmla="*/ 313 h 333"/>
                <a:gd name="T10" fmla="*/ 231 w 333"/>
                <a:gd name="T11" fmla="*/ 320 h 333"/>
                <a:gd name="T12" fmla="*/ 173 w 333"/>
                <a:gd name="T13" fmla="*/ 333 h 333"/>
                <a:gd name="T14" fmla="*/ 168 w 333"/>
                <a:gd name="T15" fmla="*/ 333 h 333"/>
                <a:gd name="T16" fmla="*/ 94 w 333"/>
                <a:gd name="T17" fmla="*/ 317 h 333"/>
                <a:gd name="T18" fmla="*/ 84 w 333"/>
                <a:gd name="T19" fmla="*/ 312 h 333"/>
                <a:gd name="T20" fmla="*/ 30 w 333"/>
                <a:gd name="T21" fmla="*/ 263 h 333"/>
                <a:gd name="T22" fmla="*/ 19 w 333"/>
                <a:gd name="T23" fmla="*/ 245 h 333"/>
                <a:gd name="T24" fmla="*/ 0 w 333"/>
                <a:gd name="T25" fmla="*/ 175 h 333"/>
                <a:gd name="T26" fmla="*/ 0 w 333"/>
                <a:gd name="T27" fmla="*/ 162 h 333"/>
                <a:gd name="T28" fmla="*/ 14 w 333"/>
                <a:gd name="T29" fmla="*/ 100 h 333"/>
                <a:gd name="T30" fmla="*/ 29 w 333"/>
                <a:gd name="T31" fmla="*/ 72 h 333"/>
                <a:gd name="T32" fmla="*/ 79 w 333"/>
                <a:gd name="T33" fmla="*/ 25 h 333"/>
                <a:gd name="T34" fmla="*/ 103 w 333"/>
                <a:gd name="T35" fmla="*/ 13 h 333"/>
                <a:gd name="T36" fmla="*/ 169 w 333"/>
                <a:gd name="T37" fmla="*/ 0 h 333"/>
                <a:gd name="T38" fmla="*/ 186 w 333"/>
                <a:gd name="T39" fmla="*/ 2 h 333"/>
                <a:gd name="T40" fmla="*/ 250 w 333"/>
                <a:gd name="T41" fmla="*/ 23 h 333"/>
                <a:gd name="T42" fmla="*/ 280 w 333"/>
                <a:gd name="T43" fmla="*/ 45 h 333"/>
                <a:gd name="T44" fmla="*/ 313 w 333"/>
                <a:gd name="T45" fmla="*/ 88 h 333"/>
                <a:gd name="T46" fmla="*/ 322 w 333"/>
                <a:gd name="T47" fmla="*/ 110 h 333"/>
                <a:gd name="T48" fmla="*/ 332 w 333"/>
                <a:gd name="T49" fmla="*/ 179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3" h="333">
                  <a:moveTo>
                    <a:pt x="332" y="179"/>
                  </a:moveTo>
                  <a:cubicBezTo>
                    <a:pt x="332" y="183"/>
                    <a:pt x="331" y="187"/>
                    <a:pt x="331" y="191"/>
                  </a:cubicBezTo>
                  <a:cubicBezTo>
                    <a:pt x="327" y="215"/>
                    <a:pt x="317" y="238"/>
                    <a:pt x="305" y="259"/>
                  </a:cubicBezTo>
                  <a:cubicBezTo>
                    <a:pt x="301" y="263"/>
                    <a:pt x="297" y="266"/>
                    <a:pt x="295" y="271"/>
                  </a:cubicBezTo>
                  <a:cubicBezTo>
                    <a:pt x="281" y="287"/>
                    <a:pt x="265" y="302"/>
                    <a:pt x="246" y="313"/>
                  </a:cubicBezTo>
                  <a:cubicBezTo>
                    <a:pt x="241" y="315"/>
                    <a:pt x="236" y="317"/>
                    <a:pt x="231" y="320"/>
                  </a:cubicBezTo>
                  <a:cubicBezTo>
                    <a:pt x="213" y="327"/>
                    <a:pt x="193" y="331"/>
                    <a:pt x="173" y="333"/>
                  </a:cubicBezTo>
                  <a:cubicBezTo>
                    <a:pt x="172" y="332"/>
                    <a:pt x="170" y="332"/>
                    <a:pt x="168" y="333"/>
                  </a:cubicBezTo>
                  <a:cubicBezTo>
                    <a:pt x="143" y="333"/>
                    <a:pt x="118" y="327"/>
                    <a:pt x="94" y="317"/>
                  </a:cubicBezTo>
                  <a:cubicBezTo>
                    <a:pt x="91" y="315"/>
                    <a:pt x="87" y="313"/>
                    <a:pt x="84" y="312"/>
                  </a:cubicBezTo>
                  <a:cubicBezTo>
                    <a:pt x="63" y="299"/>
                    <a:pt x="45" y="283"/>
                    <a:pt x="30" y="263"/>
                  </a:cubicBezTo>
                  <a:cubicBezTo>
                    <a:pt x="26" y="257"/>
                    <a:pt x="23" y="251"/>
                    <a:pt x="19" y="245"/>
                  </a:cubicBezTo>
                  <a:cubicBezTo>
                    <a:pt x="8" y="223"/>
                    <a:pt x="2" y="200"/>
                    <a:pt x="0" y="175"/>
                  </a:cubicBezTo>
                  <a:cubicBezTo>
                    <a:pt x="0" y="171"/>
                    <a:pt x="0" y="166"/>
                    <a:pt x="0" y="162"/>
                  </a:cubicBezTo>
                  <a:cubicBezTo>
                    <a:pt x="2" y="141"/>
                    <a:pt x="6" y="120"/>
                    <a:pt x="14" y="100"/>
                  </a:cubicBezTo>
                  <a:cubicBezTo>
                    <a:pt x="19" y="91"/>
                    <a:pt x="24" y="82"/>
                    <a:pt x="29" y="72"/>
                  </a:cubicBezTo>
                  <a:cubicBezTo>
                    <a:pt x="43" y="54"/>
                    <a:pt x="60" y="38"/>
                    <a:pt x="79" y="25"/>
                  </a:cubicBezTo>
                  <a:cubicBezTo>
                    <a:pt x="87" y="21"/>
                    <a:pt x="95" y="17"/>
                    <a:pt x="103" y="13"/>
                  </a:cubicBezTo>
                  <a:cubicBezTo>
                    <a:pt x="125" y="5"/>
                    <a:pt x="147" y="1"/>
                    <a:pt x="169" y="0"/>
                  </a:cubicBezTo>
                  <a:cubicBezTo>
                    <a:pt x="175" y="1"/>
                    <a:pt x="181" y="1"/>
                    <a:pt x="186" y="2"/>
                  </a:cubicBezTo>
                  <a:cubicBezTo>
                    <a:pt x="209" y="5"/>
                    <a:pt x="230" y="12"/>
                    <a:pt x="250" y="23"/>
                  </a:cubicBezTo>
                  <a:cubicBezTo>
                    <a:pt x="261" y="29"/>
                    <a:pt x="270" y="38"/>
                    <a:pt x="280" y="45"/>
                  </a:cubicBezTo>
                  <a:cubicBezTo>
                    <a:pt x="293" y="58"/>
                    <a:pt x="304" y="73"/>
                    <a:pt x="313" y="88"/>
                  </a:cubicBezTo>
                  <a:cubicBezTo>
                    <a:pt x="316" y="96"/>
                    <a:pt x="319" y="103"/>
                    <a:pt x="322" y="110"/>
                  </a:cubicBezTo>
                  <a:cubicBezTo>
                    <a:pt x="330" y="133"/>
                    <a:pt x="333" y="155"/>
                    <a:pt x="332" y="179"/>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0" name="Freeform 194">
              <a:extLst>
                <a:ext uri="{FF2B5EF4-FFF2-40B4-BE49-F238E27FC236}">
                  <a16:creationId xmlns:a16="http://schemas.microsoft.com/office/drawing/2014/main" id="{5DD2722D-4795-38D1-E75F-1469F08AD2BD}"/>
                </a:ext>
              </a:extLst>
            </p:cNvPr>
            <p:cNvSpPr/>
            <p:nvPr/>
          </p:nvSpPr>
          <p:spPr bwMode="auto">
            <a:xfrm>
              <a:off x="8228013" y="428625"/>
              <a:ext cx="498475" cy="500063"/>
            </a:xfrm>
            <a:custGeom>
              <a:avLst/>
              <a:gdLst>
                <a:gd name="T0" fmla="*/ 49 w 266"/>
                <a:gd name="T1" fmla="*/ 47 h 266"/>
                <a:gd name="T2" fmla="*/ 218 w 266"/>
                <a:gd name="T3" fmla="*/ 48 h 266"/>
                <a:gd name="T4" fmla="*/ 216 w 266"/>
                <a:gd name="T5" fmla="*/ 217 h 266"/>
                <a:gd name="T6" fmla="*/ 43 w 266"/>
                <a:gd name="T7" fmla="*/ 212 h 266"/>
                <a:gd name="T8" fmla="*/ 49 w 266"/>
                <a:gd name="T9" fmla="*/ 47 h 266"/>
              </a:gdLst>
              <a:ahLst/>
              <a:cxnLst>
                <a:cxn ang="0">
                  <a:pos x="T0" y="T1"/>
                </a:cxn>
                <a:cxn ang="0">
                  <a:pos x="T2" y="T3"/>
                </a:cxn>
                <a:cxn ang="0">
                  <a:pos x="T4" y="T5"/>
                </a:cxn>
                <a:cxn ang="0">
                  <a:pos x="T6" y="T7"/>
                </a:cxn>
                <a:cxn ang="0">
                  <a:pos x="T8" y="T9"/>
                </a:cxn>
              </a:cxnLst>
              <a:rect l="0" t="0" r="r" b="b"/>
              <a:pathLst>
                <a:path w="266" h="266">
                  <a:moveTo>
                    <a:pt x="49" y="47"/>
                  </a:moveTo>
                  <a:cubicBezTo>
                    <a:pt x="92" y="0"/>
                    <a:pt x="172" y="0"/>
                    <a:pt x="218" y="48"/>
                  </a:cubicBezTo>
                  <a:cubicBezTo>
                    <a:pt x="266" y="98"/>
                    <a:pt x="263" y="171"/>
                    <a:pt x="216" y="217"/>
                  </a:cubicBezTo>
                  <a:cubicBezTo>
                    <a:pt x="171" y="263"/>
                    <a:pt x="92" y="266"/>
                    <a:pt x="43" y="212"/>
                  </a:cubicBezTo>
                  <a:cubicBezTo>
                    <a:pt x="3" y="170"/>
                    <a:pt x="0" y="91"/>
                    <a:pt x="49" y="47"/>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272" name="Grupo 1271">
            <a:extLst>
              <a:ext uri="{FF2B5EF4-FFF2-40B4-BE49-F238E27FC236}">
                <a16:creationId xmlns:a16="http://schemas.microsoft.com/office/drawing/2014/main" id="{DE333AB5-6861-801A-ACC7-6BBC97D2A9F5}"/>
              </a:ext>
            </a:extLst>
          </p:cNvPr>
          <p:cNvGrpSpPr/>
          <p:nvPr/>
        </p:nvGrpSpPr>
        <p:grpSpPr>
          <a:xfrm flipH="1">
            <a:off x="3601" y="1644651"/>
            <a:ext cx="1635860" cy="3517900"/>
            <a:chOff x="-33338" y="1644651"/>
            <a:chExt cx="1709738" cy="3517900"/>
          </a:xfrm>
        </p:grpSpPr>
        <p:grpSp>
          <p:nvGrpSpPr>
            <p:cNvPr id="844" name="Group 398">
              <a:extLst>
                <a:ext uri="{FF2B5EF4-FFF2-40B4-BE49-F238E27FC236}">
                  <a16:creationId xmlns:a16="http://schemas.microsoft.com/office/drawing/2014/main" id="{1135B6D8-A94A-2A0A-F55D-EC40B27C7796}"/>
                </a:ext>
              </a:extLst>
            </p:cNvPr>
            <p:cNvGrpSpPr/>
            <p:nvPr/>
          </p:nvGrpSpPr>
          <p:grpSpPr>
            <a:xfrm>
              <a:off x="-33338" y="1644651"/>
              <a:ext cx="1709738" cy="3517900"/>
              <a:chOff x="-21" y="1036"/>
              <a:chExt cx="1077" cy="2216"/>
            </a:xfrm>
          </p:grpSpPr>
          <p:sp>
            <p:nvSpPr>
              <p:cNvPr id="1072" name="Freeform 198">
                <a:extLst>
                  <a:ext uri="{FF2B5EF4-FFF2-40B4-BE49-F238E27FC236}">
                    <a16:creationId xmlns:a16="http://schemas.microsoft.com/office/drawing/2014/main" id="{2CB9FD2C-B7D2-C9A1-E354-C3F902C97E37}"/>
                  </a:ext>
                </a:extLst>
              </p:cNvPr>
              <p:cNvSpPr>
                <a:spLocks noEditPoints="1"/>
              </p:cNvSpPr>
              <p:nvPr/>
            </p:nvSpPr>
            <p:spPr bwMode="auto">
              <a:xfrm>
                <a:off x="560" y="1491"/>
                <a:ext cx="496" cy="1296"/>
              </a:xfrm>
              <a:custGeom>
                <a:avLst/>
                <a:gdLst>
                  <a:gd name="T0" fmla="*/ 211 w 432"/>
                  <a:gd name="T1" fmla="*/ 510 h 1131"/>
                  <a:gd name="T2" fmla="*/ 135 w 432"/>
                  <a:gd name="T3" fmla="*/ 168 h 1131"/>
                  <a:gd name="T4" fmla="*/ 64 w 432"/>
                  <a:gd name="T5" fmla="*/ 49 h 1131"/>
                  <a:gd name="T6" fmla="*/ 279 w 432"/>
                  <a:gd name="T7" fmla="*/ 346 h 1131"/>
                  <a:gd name="T8" fmla="*/ 399 w 432"/>
                  <a:gd name="T9" fmla="*/ 292 h 1131"/>
                  <a:gd name="T10" fmla="*/ 417 w 432"/>
                  <a:gd name="T11" fmla="*/ 303 h 1131"/>
                  <a:gd name="T12" fmla="*/ 262 w 432"/>
                  <a:gd name="T13" fmla="*/ 554 h 1131"/>
                  <a:gd name="T14" fmla="*/ 340 w 432"/>
                  <a:gd name="T15" fmla="*/ 703 h 1131"/>
                  <a:gd name="T16" fmla="*/ 333 w 432"/>
                  <a:gd name="T17" fmla="*/ 838 h 1131"/>
                  <a:gd name="T18" fmla="*/ 377 w 432"/>
                  <a:gd name="T19" fmla="*/ 835 h 1131"/>
                  <a:gd name="T20" fmla="*/ 424 w 432"/>
                  <a:gd name="T21" fmla="*/ 862 h 1131"/>
                  <a:gd name="T22" fmla="*/ 425 w 432"/>
                  <a:gd name="T23" fmla="*/ 965 h 1131"/>
                  <a:gd name="T24" fmla="*/ 370 w 432"/>
                  <a:gd name="T25" fmla="*/ 972 h 1131"/>
                  <a:gd name="T26" fmla="*/ 357 w 432"/>
                  <a:gd name="T27" fmla="*/ 916 h 1131"/>
                  <a:gd name="T28" fmla="*/ 336 w 432"/>
                  <a:gd name="T29" fmla="*/ 887 h 1131"/>
                  <a:gd name="T30" fmla="*/ 360 w 432"/>
                  <a:gd name="T31" fmla="*/ 991 h 1131"/>
                  <a:gd name="T32" fmla="*/ 338 w 432"/>
                  <a:gd name="T33" fmla="*/ 1020 h 1131"/>
                  <a:gd name="T34" fmla="*/ 296 w 432"/>
                  <a:gd name="T35" fmla="*/ 1038 h 1131"/>
                  <a:gd name="T36" fmla="*/ 272 w 432"/>
                  <a:gd name="T37" fmla="*/ 972 h 1131"/>
                  <a:gd name="T38" fmla="*/ 208 w 432"/>
                  <a:gd name="T39" fmla="*/ 926 h 1131"/>
                  <a:gd name="T40" fmla="*/ 176 w 432"/>
                  <a:gd name="T41" fmla="*/ 1055 h 1131"/>
                  <a:gd name="T42" fmla="*/ 99 w 432"/>
                  <a:gd name="T43" fmla="*/ 1020 h 1131"/>
                  <a:gd name="T44" fmla="*/ 0 w 432"/>
                  <a:gd name="T45" fmla="*/ 950 h 1131"/>
                  <a:gd name="T46" fmla="*/ 21 w 432"/>
                  <a:gd name="T47" fmla="*/ 848 h 1131"/>
                  <a:gd name="T48" fmla="*/ 87 w 432"/>
                  <a:gd name="T49" fmla="*/ 850 h 1131"/>
                  <a:gd name="T50" fmla="*/ 186 w 432"/>
                  <a:gd name="T51" fmla="*/ 860 h 1131"/>
                  <a:gd name="T52" fmla="*/ 213 w 432"/>
                  <a:gd name="T53" fmla="*/ 754 h 1131"/>
                  <a:gd name="T54" fmla="*/ 283 w 432"/>
                  <a:gd name="T55" fmla="*/ 828 h 1131"/>
                  <a:gd name="T56" fmla="*/ 245 w 432"/>
                  <a:gd name="T57" fmla="*/ 660 h 1131"/>
                  <a:gd name="T58" fmla="*/ 211 w 432"/>
                  <a:gd name="T59" fmla="*/ 619 h 1131"/>
                  <a:gd name="T60" fmla="*/ 206 w 432"/>
                  <a:gd name="T61" fmla="*/ 587 h 1131"/>
                  <a:gd name="T62" fmla="*/ 141 w 432"/>
                  <a:gd name="T63" fmla="*/ 548 h 1131"/>
                  <a:gd name="T64" fmla="*/ 314 w 432"/>
                  <a:gd name="T65" fmla="*/ 1037 h 1131"/>
                  <a:gd name="T66" fmla="*/ 168 w 432"/>
                  <a:gd name="T67" fmla="*/ 179 h 1131"/>
                  <a:gd name="T68" fmla="*/ 244 w 432"/>
                  <a:gd name="T69" fmla="*/ 193 h 1131"/>
                  <a:gd name="T70" fmla="*/ 210 w 432"/>
                  <a:gd name="T71" fmla="*/ 179 h 1131"/>
                  <a:gd name="T72" fmla="*/ 391 w 432"/>
                  <a:gd name="T73" fmla="*/ 938 h 1131"/>
                  <a:gd name="T74" fmla="*/ 163 w 432"/>
                  <a:gd name="T75" fmla="*/ 63 h 1131"/>
                  <a:gd name="T76" fmla="*/ 156 w 432"/>
                  <a:gd name="T77" fmla="*/ 512 h 1131"/>
                  <a:gd name="T78" fmla="*/ 154 w 432"/>
                  <a:gd name="T79" fmla="*/ 75 h 1131"/>
                  <a:gd name="T80" fmla="*/ 100 w 432"/>
                  <a:gd name="T81" fmla="*/ 41 h 1131"/>
                  <a:gd name="T82" fmla="*/ 174 w 432"/>
                  <a:gd name="T83" fmla="*/ 94 h 1131"/>
                  <a:gd name="T84" fmla="*/ 169 w 432"/>
                  <a:gd name="T85" fmla="*/ 82 h 1131"/>
                  <a:gd name="T86" fmla="*/ 190 w 432"/>
                  <a:gd name="T87" fmla="*/ 518 h 1131"/>
                  <a:gd name="T88" fmla="*/ 204 w 432"/>
                  <a:gd name="T89" fmla="*/ 525 h 1131"/>
                  <a:gd name="T90" fmla="*/ 245 w 432"/>
                  <a:gd name="T91" fmla="*/ 549 h 1131"/>
                  <a:gd name="T92" fmla="*/ 168 w 432"/>
                  <a:gd name="T93" fmla="*/ 149 h 1131"/>
                  <a:gd name="T94" fmla="*/ 169 w 432"/>
                  <a:gd name="T95" fmla="*/ 150 h 1131"/>
                  <a:gd name="T96" fmla="*/ 286 w 432"/>
                  <a:gd name="T97" fmla="*/ 852 h 1131"/>
                  <a:gd name="T98" fmla="*/ 208 w 432"/>
                  <a:gd name="T99" fmla="*/ 147 h 1131"/>
                  <a:gd name="T100" fmla="*/ 208 w 432"/>
                  <a:gd name="T101" fmla="*/ 147 h 1131"/>
                  <a:gd name="T102" fmla="*/ 315 w 432"/>
                  <a:gd name="T103" fmla="*/ 852 h 1131"/>
                  <a:gd name="T104" fmla="*/ 288 w 432"/>
                  <a:gd name="T105" fmla="*/ 1001 h 1131"/>
                  <a:gd name="T106" fmla="*/ 380 w 432"/>
                  <a:gd name="T107" fmla="*/ 902 h 1131"/>
                  <a:gd name="T108" fmla="*/ 350 w 432"/>
                  <a:gd name="T109" fmla="*/ 864 h 1131"/>
                  <a:gd name="T110" fmla="*/ 232 w 432"/>
                  <a:gd name="T111" fmla="*/ 547 h 1131"/>
                  <a:gd name="T112" fmla="*/ 87 w 432"/>
                  <a:gd name="T113" fmla="*/ 31 h 1131"/>
                  <a:gd name="T114" fmla="*/ 218 w 432"/>
                  <a:gd name="T115" fmla="*/ 534 h 1131"/>
                  <a:gd name="T116" fmla="*/ 187 w 432"/>
                  <a:gd name="T117" fmla="*/ 129 h 1131"/>
                  <a:gd name="T118" fmla="*/ 150 w 432"/>
                  <a:gd name="T119" fmla="*/ 506 h 1131"/>
                  <a:gd name="T120" fmla="*/ 126 w 432"/>
                  <a:gd name="T121" fmla="*/ 86 h 1131"/>
                  <a:gd name="T122" fmla="*/ 186 w 432"/>
                  <a:gd name="T123" fmla="*/ 514 h 1131"/>
                  <a:gd name="T124" fmla="*/ 329 w 432"/>
                  <a:gd name="T125" fmla="*/ 898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2" h="1131">
                    <a:moveTo>
                      <a:pt x="141" y="548"/>
                    </a:moveTo>
                    <a:cubicBezTo>
                      <a:pt x="134" y="531"/>
                      <a:pt x="130" y="513"/>
                      <a:pt x="130" y="494"/>
                    </a:cubicBezTo>
                    <a:cubicBezTo>
                      <a:pt x="130" y="491"/>
                      <a:pt x="125" y="483"/>
                      <a:pt x="136" y="484"/>
                    </a:cubicBezTo>
                    <a:cubicBezTo>
                      <a:pt x="138" y="484"/>
                      <a:pt x="137" y="479"/>
                      <a:pt x="137" y="476"/>
                    </a:cubicBezTo>
                    <a:cubicBezTo>
                      <a:pt x="137" y="472"/>
                      <a:pt x="136" y="467"/>
                      <a:pt x="135" y="461"/>
                    </a:cubicBezTo>
                    <a:cubicBezTo>
                      <a:pt x="163" y="473"/>
                      <a:pt x="188" y="488"/>
                      <a:pt x="211" y="510"/>
                    </a:cubicBezTo>
                    <a:cubicBezTo>
                      <a:pt x="212" y="505"/>
                      <a:pt x="212" y="502"/>
                      <a:pt x="214" y="497"/>
                    </a:cubicBezTo>
                    <a:cubicBezTo>
                      <a:pt x="219" y="503"/>
                      <a:pt x="224" y="508"/>
                      <a:pt x="230" y="515"/>
                    </a:cubicBezTo>
                    <a:cubicBezTo>
                      <a:pt x="236" y="488"/>
                      <a:pt x="241" y="463"/>
                      <a:pt x="250" y="438"/>
                    </a:cubicBezTo>
                    <a:cubicBezTo>
                      <a:pt x="273" y="375"/>
                      <a:pt x="269" y="311"/>
                      <a:pt x="257" y="246"/>
                    </a:cubicBezTo>
                    <a:cubicBezTo>
                      <a:pt x="254" y="230"/>
                      <a:pt x="245" y="224"/>
                      <a:pt x="231" y="222"/>
                    </a:cubicBezTo>
                    <a:cubicBezTo>
                      <a:pt x="192" y="217"/>
                      <a:pt x="160" y="199"/>
                      <a:pt x="135" y="168"/>
                    </a:cubicBezTo>
                    <a:cubicBezTo>
                      <a:pt x="133" y="166"/>
                      <a:pt x="132" y="164"/>
                      <a:pt x="130" y="162"/>
                    </a:cubicBezTo>
                    <a:cubicBezTo>
                      <a:pt x="129" y="161"/>
                      <a:pt x="129" y="160"/>
                      <a:pt x="128" y="158"/>
                    </a:cubicBezTo>
                    <a:cubicBezTo>
                      <a:pt x="131" y="155"/>
                      <a:pt x="135" y="159"/>
                      <a:pt x="140" y="156"/>
                    </a:cubicBezTo>
                    <a:cubicBezTo>
                      <a:pt x="98" y="137"/>
                      <a:pt x="72" y="104"/>
                      <a:pt x="60" y="62"/>
                    </a:cubicBezTo>
                    <a:cubicBezTo>
                      <a:pt x="64" y="58"/>
                      <a:pt x="71" y="66"/>
                      <a:pt x="72" y="60"/>
                    </a:cubicBezTo>
                    <a:cubicBezTo>
                      <a:pt x="73" y="56"/>
                      <a:pt x="67" y="53"/>
                      <a:pt x="64" y="49"/>
                    </a:cubicBezTo>
                    <a:cubicBezTo>
                      <a:pt x="51" y="36"/>
                      <a:pt x="38" y="23"/>
                      <a:pt x="24" y="9"/>
                    </a:cubicBezTo>
                    <a:cubicBezTo>
                      <a:pt x="138" y="0"/>
                      <a:pt x="252" y="95"/>
                      <a:pt x="263" y="225"/>
                    </a:cubicBezTo>
                    <a:cubicBezTo>
                      <a:pt x="260" y="224"/>
                      <a:pt x="261" y="218"/>
                      <a:pt x="256" y="220"/>
                    </a:cubicBezTo>
                    <a:cubicBezTo>
                      <a:pt x="257" y="230"/>
                      <a:pt x="257" y="230"/>
                      <a:pt x="264" y="229"/>
                    </a:cubicBezTo>
                    <a:cubicBezTo>
                      <a:pt x="273" y="253"/>
                      <a:pt x="276" y="279"/>
                      <a:pt x="278" y="305"/>
                    </a:cubicBezTo>
                    <a:cubicBezTo>
                      <a:pt x="279" y="319"/>
                      <a:pt x="278" y="332"/>
                      <a:pt x="279" y="346"/>
                    </a:cubicBezTo>
                    <a:cubicBezTo>
                      <a:pt x="298" y="297"/>
                      <a:pt x="314" y="248"/>
                      <a:pt x="335" y="200"/>
                    </a:cubicBezTo>
                    <a:cubicBezTo>
                      <a:pt x="341" y="194"/>
                      <a:pt x="347" y="188"/>
                      <a:pt x="353" y="182"/>
                    </a:cubicBezTo>
                    <a:cubicBezTo>
                      <a:pt x="357" y="186"/>
                      <a:pt x="355" y="191"/>
                      <a:pt x="355" y="196"/>
                    </a:cubicBezTo>
                    <a:cubicBezTo>
                      <a:pt x="325" y="263"/>
                      <a:pt x="303" y="333"/>
                      <a:pt x="281" y="403"/>
                    </a:cubicBezTo>
                    <a:cubicBezTo>
                      <a:pt x="292" y="387"/>
                      <a:pt x="305" y="373"/>
                      <a:pt x="318" y="359"/>
                    </a:cubicBezTo>
                    <a:cubicBezTo>
                      <a:pt x="342" y="333"/>
                      <a:pt x="369" y="311"/>
                      <a:pt x="399" y="292"/>
                    </a:cubicBezTo>
                    <a:cubicBezTo>
                      <a:pt x="402" y="290"/>
                      <a:pt x="407" y="288"/>
                      <a:pt x="404" y="282"/>
                    </a:cubicBezTo>
                    <a:cubicBezTo>
                      <a:pt x="395" y="257"/>
                      <a:pt x="402" y="235"/>
                      <a:pt x="413" y="213"/>
                    </a:cubicBezTo>
                    <a:cubicBezTo>
                      <a:pt x="417" y="213"/>
                      <a:pt x="421" y="215"/>
                      <a:pt x="422" y="210"/>
                    </a:cubicBezTo>
                    <a:cubicBezTo>
                      <a:pt x="424" y="200"/>
                      <a:pt x="428" y="204"/>
                      <a:pt x="432" y="208"/>
                    </a:cubicBezTo>
                    <a:cubicBezTo>
                      <a:pt x="432" y="244"/>
                      <a:pt x="432" y="280"/>
                      <a:pt x="432" y="317"/>
                    </a:cubicBezTo>
                    <a:cubicBezTo>
                      <a:pt x="426" y="314"/>
                      <a:pt x="421" y="308"/>
                      <a:pt x="417" y="303"/>
                    </a:cubicBezTo>
                    <a:cubicBezTo>
                      <a:pt x="412" y="296"/>
                      <a:pt x="407" y="297"/>
                      <a:pt x="401" y="301"/>
                    </a:cubicBezTo>
                    <a:cubicBezTo>
                      <a:pt x="393" y="307"/>
                      <a:pt x="385" y="313"/>
                      <a:pt x="377" y="319"/>
                    </a:cubicBezTo>
                    <a:cubicBezTo>
                      <a:pt x="315" y="365"/>
                      <a:pt x="265" y="420"/>
                      <a:pt x="250" y="500"/>
                    </a:cubicBezTo>
                    <a:cubicBezTo>
                      <a:pt x="246" y="517"/>
                      <a:pt x="240" y="534"/>
                      <a:pt x="253" y="550"/>
                    </a:cubicBezTo>
                    <a:cubicBezTo>
                      <a:pt x="255" y="552"/>
                      <a:pt x="256" y="556"/>
                      <a:pt x="257" y="559"/>
                    </a:cubicBezTo>
                    <a:cubicBezTo>
                      <a:pt x="260" y="558"/>
                      <a:pt x="257" y="554"/>
                      <a:pt x="262" y="554"/>
                    </a:cubicBezTo>
                    <a:cubicBezTo>
                      <a:pt x="270" y="584"/>
                      <a:pt x="274" y="613"/>
                      <a:pt x="250" y="639"/>
                    </a:cubicBezTo>
                    <a:cubicBezTo>
                      <a:pt x="246" y="643"/>
                      <a:pt x="248" y="646"/>
                      <a:pt x="250" y="650"/>
                    </a:cubicBezTo>
                    <a:cubicBezTo>
                      <a:pt x="263" y="675"/>
                      <a:pt x="273" y="701"/>
                      <a:pt x="280" y="729"/>
                    </a:cubicBezTo>
                    <a:cubicBezTo>
                      <a:pt x="283" y="743"/>
                      <a:pt x="287" y="758"/>
                      <a:pt x="290" y="772"/>
                    </a:cubicBezTo>
                    <a:cubicBezTo>
                      <a:pt x="297" y="744"/>
                      <a:pt x="311" y="719"/>
                      <a:pt x="330" y="698"/>
                    </a:cubicBezTo>
                    <a:cubicBezTo>
                      <a:pt x="334" y="699"/>
                      <a:pt x="336" y="703"/>
                      <a:pt x="340" y="703"/>
                    </a:cubicBezTo>
                    <a:cubicBezTo>
                      <a:pt x="341" y="704"/>
                      <a:pt x="341" y="706"/>
                      <a:pt x="342" y="707"/>
                    </a:cubicBezTo>
                    <a:cubicBezTo>
                      <a:pt x="340" y="709"/>
                      <a:pt x="338" y="711"/>
                      <a:pt x="336" y="713"/>
                    </a:cubicBezTo>
                    <a:cubicBezTo>
                      <a:pt x="307" y="745"/>
                      <a:pt x="301" y="785"/>
                      <a:pt x="297" y="826"/>
                    </a:cubicBezTo>
                    <a:cubicBezTo>
                      <a:pt x="297" y="830"/>
                      <a:pt x="294" y="837"/>
                      <a:pt x="301" y="838"/>
                    </a:cubicBezTo>
                    <a:cubicBezTo>
                      <a:pt x="308" y="839"/>
                      <a:pt x="316" y="848"/>
                      <a:pt x="323" y="837"/>
                    </a:cubicBezTo>
                    <a:cubicBezTo>
                      <a:pt x="328" y="828"/>
                      <a:pt x="329" y="840"/>
                      <a:pt x="333" y="838"/>
                    </a:cubicBezTo>
                    <a:cubicBezTo>
                      <a:pt x="336" y="830"/>
                      <a:pt x="340" y="822"/>
                      <a:pt x="343" y="813"/>
                    </a:cubicBezTo>
                    <a:cubicBezTo>
                      <a:pt x="350" y="819"/>
                      <a:pt x="354" y="833"/>
                      <a:pt x="366" y="819"/>
                    </a:cubicBezTo>
                    <a:cubicBezTo>
                      <a:pt x="369" y="819"/>
                      <a:pt x="372" y="818"/>
                      <a:pt x="374" y="817"/>
                    </a:cubicBezTo>
                    <a:cubicBezTo>
                      <a:pt x="378" y="819"/>
                      <a:pt x="382" y="823"/>
                      <a:pt x="375" y="824"/>
                    </a:cubicBezTo>
                    <a:cubicBezTo>
                      <a:pt x="367" y="826"/>
                      <a:pt x="365" y="831"/>
                      <a:pt x="360" y="837"/>
                    </a:cubicBezTo>
                    <a:cubicBezTo>
                      <a:pt x="367" y="838"/>
                      <a:pt x="372" y="835"/>
                      <a:pt x="377" y="835"/>
                    </a:cubicBezTo>
                    <a:cubicBezTo>
                      <a:pt x="385" y="834"/>
                      <a:pt x="395" y="829"/>
                      <a:pt x="401" y="841"/>
                    </a:cubicBezTo>
                    <a:cubicBezTo>
                      <a:pt x="409" y="834"/>
                      <a:pt x="409" y="822"/>
                      <a:pt x="415" y="814"/>
                    </a:cubicBezTo>
                    <a:cubicBezTo>
                      <a:pt x="416" y="819"/>
                      <a:pt x="415" y="824"/>
                      <a:pt x="417" y="828"/>
                    </a:cubicBezTo>
                    <a:cubicBezTo>
                      <a:pt x="424" y="825"/>
                      <a:pt x="426" y="817"/>
                      <a:pt x="432" y="815"/>
                    </a:cubicBezTo>
                    <a:cubicBezTo>
                      <a:pt x="432" y="831"/>
                      <a:pt x="432" y="847"/>
                      <a:pt x="432" y="863"/>
                    </a:cubicBezTo>
                    <a:cubicBezTo>
                      <a:pt x="429" y="862"/>
                      <a:pt x="423" y="861"/>
                      <a:pt x="424" y="862"/>
                    </a:cubicBezTo>
                    <a:cubicBezTo>
                      <a:pt x="430" y="871"/>
                      <a:pt x="420" y="868"/>
                      <a:pt x="419" y="868"/>
                    </a:cubicBezTo>
                    <a:cubicBezTo>
                      <a:pt x="408" y="872"/>
                      <a:pt x="396" y="871"/>
                      <a:pt x="384" y="873"/>
                    </a:cubicBezTo>
                    <a:cubicBezTo>
                      <a:pt x="389" y="884"/>
                      <a:pt x="393" y="895"/>
                      <a:pt x="398" y="907"/>
                    </a:cubicBezTo>
                    <a:cubicBezTo>
                      <a:pt x="402" y="902"/>
                      <a:pt x="404" y="898"/>
                      <a:pt x="407" y="893"/>
                    </a:cubicBezTo>
                    <a:cubicBezTo>
                      <a:pt x="413" y="915"/>
                      <a:pt x="421" y="935"/>
                      <a:pt x="420" y="956"/>
                    </a:cubicBezTo>
                    <a:cubicBezTo>
                      <a:pt x="420" y="960"/>
                      <a:pt x="421" y="963"/>
                      <a:pt x="425" y="965"/>
                    </a:cubicBezTo>
                    <a:cubicBezTo>
                      <a:pt x="422" y="972"/>
                      <a:pt x="419" y="978"/>
                      <a:pt x="416" y="985"/>
                    </a:cubicBezTo>
                    <a:cubicBezTo>
                      <a:pt x="410" y="979"/>
                      <a:pt x="411" y="971"/>
                      <a:pt x="410" y="962"/>
                    </a:cubicBezTo>
                    <a:cubicBezTo>
                      <a:pt x="406" y="969"/>
                      <a:pt x="402" y="973"/>
                      <a:pt x="397" y="965"/>
                    </a:cubicBezTo>
                    <a:cubicBezTo>
                      <a:pt x="395" y="972"/>
                      <a:pt x="395" y="978"/>
                      <a:pt x="394" y="984"/>
                    </a:cubicBezTo>
                    <a:cubicBezTo>
                      <a:pt x="390" y="991"/>
                      <a:pt x="386" y="999"/>
                      <a:pt x="386" y="1008"/>
                    </a:cubicBezTo>
                    <a:cubicBezTo>
                      <a:pt x="378" y="997"/>
                      <a:pt x="379" y="982"/>
                      <a:pt x="370" y="972"/>
                    </a:cubicBezTo>
                    <a:cubicBezTo>
                      <a:pt x="370" y="971"/>
                      <a:pt x="370" y="970"/>
                      <a:pt x="369" y="969"/>
                    </a:cubicBezTo>
                    <a:cubicBezTo>
                      <a:pt x="374" y="967"/>
                      <a:pt x="376" y="963"/>
                      <a:pt x="376" y="958"/>
                    </a:cubicBezTo>
                    <a:cubicBezTo>
                      <a:pt x="368" y="960"/>
                      <a:pt x="370" y="965"/>
                      <a:pt x="369" y="969"/>
                    </a:cubicBezTo>
                    <a:cubicBezTo>
                      <a:pt x="361" y="965"/>
                      <a:pt x="362" y="958"/>
                      <a:pt x="362" y="951"/>
                    </a:cubicBezTo>
                    <a:cubicBezTo>
                      <a:pt x="362" y="929"/>
                      <a:pt x="360" y="907"/>
                      <a:pt x="354" y="886"/>
                    </a:cubicBezTo>
                    <a:cubicBezTo>
                      <a:pt x="355" y="896"/>
                      <a:pt x="356" y="906"/>
                      <a:pt x="357" y="916"/>
                    </a:cubicBezTo>
                    <a:cubicBezTo>
                      <a:pt x="350" y="906"/>
                      <a:pt x="345" y="896"/>
                      <a:pt x="343" y="884"/>
                    </a:cubicBezTo>
                    <a:cubicBezTo>
                      <a:pt x="341" y="878"/>
                      <a:pt x="341" y="870"/>
                      <a:pt x="336" y="865"/>
                    </a:cubicBezTo>
                    <a:cubicBezTo>
                      <a:pt x="335" y="864"/>
                      <a:pt x="335" y="862"/>
                      <a:pt x="335" y="860"/>
                    </a:cubicBezTo>
                    <a:cubicBezTo>
                      <a:pt x="334" y="860"/>
                      <a:pt x="334" y="860"/>
                      <a:pt x="334" y="861"/>
                    </a:cubicBezTo>
                    <a:cubicBezTo>
                      <a:pt x="333" y="863"/>
                      <a:pt x="334" y="864"/>
                      <a:pt x="336" y="865"/>
                    </a:cubicBezTo>
                    <a:cubicBezTo>
                      <a:pt x="333" y="873"/>
                      <a:pt x="342" y="880"/>
                      <a:pt x="336" y="887"/>
                    </a:cubicBezTo>
                    <a:cubicBezTo>
                      <a:pt x="334" y="878"/>
                      <a:pt x="326" y="874"/>
                      <a:pt x="320" y="867"/>
                    </a:cubicBezTo>
                    <a:cubicBezTo>
                      <a:pt x="321" y="878"/>
                      <a:pt x="325" y="882"/>
                      <a:pt x="336" y="887"/>
                    </a:cubicBezTo>
                    <a:cubicBezTo>
                      <a:pt x="334" y="893"/>
                      <a:pt x="344" y="897"/>
                      <a:pt x="342" y="900"/>
                    </a:cubicBezTo>
                    <a:cubicBezTo>
                      <a:pt x="335" y="911"/>
                      <a:pt x="347" y="914"/>
                      <a:pt x="350" y="920"/>
                    </a:cubicBezTo>
                    <a:cubicBezTo>
                      <a:pt x="351" y="923"/>
                      <a:pt x="354" y="924"/>
                      <a:pt x="355" y="928"/>
                    </a:cubicBezTo>
                    <a:cubicBezTo>
                      <a:pt x="362" y="948"/>
                      <a:pt x="361" y="970"/>
                      <a:pt x="360" y="991"/>
                    </a:cubicBezTo>
                    <a:cubicBezTo>
                      <a:pt x="356" y="990"/>
                      <a:pt x="354" y="983"/>
                      <a:pt x="350" y="986"/>
                    </a:cubicBezTo>
                    <a:cubicBezTo>
                      <a:pt x="346" y="988"/>
                      <a:pt x="348" y="993"/>
                      <a:pt x="348" y="997"/>
                    </a:cubicBezTo>
                    <a:cubicBezTo>
                      <a:pt x="348" y="999"/>
                      <a:pt x="348" y="1001"/>
                      <a:pt x="348" y="1003"/>
                    </a:cubicBezTo>
                    <a:cubicBezTo>
                      <a:pt x="344" y="1002"/>
                      <a:pt x="341" y="997"/>
                      <a:pt x="337" y="1000"/>
                    </a:cubicBezTo>
                    <a:cubicBezTo>
                      <a:pt x="334" y="1003"/>
                      <a:pt x="336" y="1008"/>
                      <a:pt x="336" y="1012"/>
                    </a:cubicBezTo>
                    <a:cubicBezTo>
                      <a:pt x="337" y="1015"/>
                      <a:pt x="338" y="1017"/>
                      <a:pt x="338" y="1020"/>
                    </a:cubicBezTo>
                    <a:cubicBezTo>
                      <a:pt x="321" y="1020"/>
                      <a:pt x="321" y="1020"/>
                      <a:pt x="326" y="1032"/>
                    </a:cubicBezTo>
                    <a:cubicBezTo>
                      <a:pt x="324" y="1033"/>
                      <a:pt x="324" y="1034"/>
                      <a:pt x="326" y="1034"/>
                    </a:cubicBezTo>
                    <a:cubicBezTo>
                      <a:pt x="326" y="1034"/>
                      <a:pt x="326" y="1034"/>
                      <a:pt x="326" y="1034"/>
                    </a:cubicBezTo>
                    <a:cubicBezTo>
                      <a:pt x="327" y="1040"/>
                      <a:pt x="324" y="1044"/>
                      <a:pt x="321" y="1048"/>
                    </a:cubicBezTo>
                    <a:cubicBezTo>
                      <a:pt x="317" y="1051"/>
                      <a:pt x="312" y="1045"/>
                      <a:pt x="308" y="1048"/>
                    </a:cubicBezTo>
                    <a:cubicBezTo>
                      <a:pt x="304" y="1045"/>
                      <a:pt x="299" y="1042"/>
                      <a:pt x="296" y="1038"/>
                    </a:cubicBezTo>
                    <a:cubicBezTo>
                      <a:pt x="293" y="1036"/>
                      <a:pt x="293" y="1031"/>
                      <a:pt x="289" y="1033"/>
                    </a:cubicBezTo>
                    <a:cubicBezTo>
                      <a:pt x="285" y="1034"/>
                      <a:pt x="286" y="1038"/>
                      <a:pt x="286" y="1041"/>
                    </a:cubicBezTo>
                    <a:cubicBezTo>
                      <a:pt x="283" y="1072"/>
                      <a:pt x="276" y="1101"/>
                      <a:pt x="267" y="1131"/>
                    </a:cubicBezTo>
                    <a:cubicBezTo>
                      <a:pt x="259" y="1131"/>
                      <a:pt x="256" y="1125"/>
                      <a:pt x="253" y="1119"/>
                    </a:cubicBezTo>
                    <a:cubicBezTo>
                      <a:pt x="260" y="1113"/>
                      <a:pt x="259" y="1104"/>
                      <a:pt x="261" y="1097"/>
                    </a:cubicBezTo>
                    <a:cubicBezTo>
                      <a:pt x="270" y="1056"/>
                      <a:pt x="282" y="1015"/>
                      <a:pt x="272" y="972"/>
                    </a:cubicBezTo>
                    <a:cubicBezTo>
                      <a:pt x="271" y="969"/>
                      <a:pt x="263" y="958"/>
                      <a:pt x="277" y="960"/>
                    </a:cubicBezTo>
                    <a:cubicBezTo>
                      <a:pt x="277" y="960"/>
                      <a:pt x="278" y="958"/>
                      <a:pt x="278" y="956"/>
                    </a:cubicBezTo>
                    <a:cubicBezTo>
                      <a:pt x="278" y="933"/>
                      <a:pt x="278" y="910"/>
                      <a:pt x="278" y="887"/>
                    </a:cubicBezTo>
                    <a:cubicBezTo>
                      <a:pt x="270" y="891"/>
                      <a:pt x="264" y="898"/>
                      <a:pt x="255" y="902"/>
                    </a:cubicBezTo>
                    <a:cubicBezTo>
                      <a:pt x="245" y="907"/>
                      <a:pt x="231" y="905"/>
                      <a:pt x="224" y="918"/>
                    </a:cubicBezTo>
                    <a:cubicBezTo>
                      <a:pt x="221" y="922"/>
                      <a:pt x="214" y="924"/>
                      <a:pt x="208" y="926"/>
                    </a:cubicBezTo>
                    <a:cubicBezTo>
                      <a:pt x="200" y="928"/>
                      <a:pt x="198" y="932"/>
                      <a:pt x="197" y="940"/>
                    </a:cubicBezTo>
                    <a:cubicBezTo>
                      <a:pt x="195" y="972"/>
                      <a:pt x="192" y="1004"/>
                      <a:pt x="190" y="1035"/>
                    </a:cubicBezTo>
                    <a:cubicBezTo>
                      <a:pt x="187" y="1039"/>
                      <a:pt x="188" y="1043"/>
                      <a:pt x="189" y="1047"/>
                    </a:cubicBezTo>
                    <a:cubicBezTo>
                      <a:pt x="189" y="1047"/>
                      <a:pt x="189" y="1047"/>
                      <a:pt x="189" y="1047"/>
                    </a:cubicBezTo>
                    <a:cubicBezTo>
                      <a:pt x="183" y="1047"/>
                      <a:pt x="181" y="1050"/>
                      <a:pt x="178" y="1054"/>
                    </a:cubicBezTo>
                    <a:cubicBezTo>
                      <a:pt x="178" y="1054"/>
                      <a:pt x="177" y="1055"/>
                      <a:pt x="176" y="1055"/>
                    </a:cubicBezTo>
                    <a:cubicBezTo>
                      <a:pt x="175" y="1055"/>
                      <a:pt x="174" y="1054"/>
                      <a:pt x="174" y="1054"/>
                    </a:cubicBezTo>
                    <a:cubicBezTo>
                      <a:pt x="172" y="1051"/>
                      <a:pt x="177" y="1045"/>
                      <a:pt x="169" y="1046"/>
                    </a:cubicBezTo>
                    <a:cubicBezTo>
                      <a:pt x="171" y="1015"/>
                      <a:pt x="174" y="985"/>
                      <a:pt x="176" y="954"/>
                    </a:cubicBezTo>
                    <a:cubicBezTo>
                      <a:pt x="178" y="933"/>
                      <a:pt x="178" y="934"/>
                      <a:pt x="157" y="930"/>
                    </a:cubicBezTo>
                    <a:cubicBezTo>
                      <a:pt x="145" y="928"/>
                      <a:pt x="138" y="932"/>
                      <a:pt x="131" y="943"/>
                    </a:cubicBezTo>
                    <a:cubicBezTo>
                      <a:pt x="117" y="967"/>
                      <a:pt x="107" y="994"/>
                      <a:pt x="99" y="1020"/>
                    </a:cubicBezTo>
                    <a:cubicBezTo>
                      <a:pt x="96" y="1027"/>
                      <a:pt x="96" y="1035"/>
                      <a:pt x="89" y="1039"/>
                    </a:cubicBezTo>
                    <a:cubicBezTo>
                      <a:pt x="88" y="1040"/>
                      <a:pt x="87" y="1041"/>
                      <a:pt x="86" y="1041"/>
                    </a:cubicBezTo>
                    <a:cubicBezTo>
                      <a:pt x="85" y="1042"/>
                      <a:pt x="84" y="1042"/>
                      <a:pt x="83" y="1042"/>
                    </a:cubicBezTo>
                    <a:cubicBezTo>
                      <a:pt x="74" y="1007"/>
                      <a:pt x="56" y="976"/>
                      <a:pt x="35" y="946"/>
                    </a:cubicBezTo>
                    <a:cubicBezTo>
                      <a:pt x="31" y="940"/>
                      <a:pt x="28" y="940"/>
                      <a:pt x="22" y="944"/>
                    </a:cubicBezTo>
                    <a:cubicBezTo>
                      <a:pt x="15" y="948"/>
                      <a:pt x="8" y="951"/>
                      <a:pt x="0" y="950"/>
                    </a:cubicBezTo>
                    <a:cubicBezTo>
                      <a:pt x="14" y="942"/>
                      <a:pt x="30" y="935"/>
                      <a:pt x="33" y="917"/>
                    </a:cubicBezTo>
                    <a:cubicBezTo>
                      <a:pt x="36" y="902"/>
                      <a:pt x="41" y="888"/>
                      <a:pt x="35" y="873"/>
                    </a:cubicBezTo>
                    <a:cubicBezTo>
                      <a:pt x="35" y="884"/>
                      <a:pt x="28" y="893"/>
                      <a:pt x="32" y="904"/>
                    </a:cubicBezTo>
                    <a:cubicBezTo>
                      <a:pt x="34" y="909"/>
                      <a:pt x="30" y="918"/>
                      <a:pt x="24" y="919"/>
                    </a:cubicBezTo>
                    <a:cubicBezTo>
                      <a:pt x="20" y="919"/>
                      <a:pt x="17" y="913"/>
                      <a:pt x="16" y="907"/>
                    </a:cubicBezTo>
                    <a:cubicBezTo>
                      <a:pt x="13" y="887"/>
                      <a:pt x="20" y="868"/>
                      <a:pt x="21" y="848"/>
                    </a:cubicBezTo>
                    <a:cubicBezTo>
                      <a:pt x="25" y="848"/>
                      <a:pt x="23" y="844"/>
                      <a:pt x="25" y="843"/>
                    </a:cubicBezTo>
                    <a:cubicBezTo>
                      <a:pt x="48" y="868"/>
                      <a:pt x="53" y="902"/>
                      <a:pt x="37" y="931"/>
                    </a:cubicBezTo>
                    <a:cubicBezTo>
                      <a:pt x="35" y="936"/>
                      <a:pt x="37" y="938"/>
                      <a:pt x="39" y="942"/>
                    </a:cubicBezTo>
                    <a:cubicBezTo>
                      <a:pt x="51" y="958"/>
                      <a:pt x="63" y="975"/>
                      <a:pt x="71" y="994"/>
                    </a:cubicBezTo>
                    <a:cubicBezTo>
                      <a:pt x="75" y="1003"/>
                      <a:pt x="79" y="1013"/>
                      <a:pt x="83" y="1022"/>
                    </a:cubicBezTo>
                    <a:cubicBezTo>
                      <a:pt x="88" y="964"/>
                      <a:pt x="89" y="907"/>
                      <a:pt x="87" y="850"/>
                    </a:cubicBezTo>
                    <a:cubicBezTo>
                      <a:pt x="89" y="842"/>
                      <a:pt x="82" y="832"/>
                      <a:pt x="91" y="826"/>
                    </a:cubicBezTo>
                    <a:cubicBezTo>
                      <a:pt x="93" y="832"/>
                      <a:pt x="94" y="839"/>
                      <a:pt x="101" y="841"/>
                    </a:cubicBezTo>
                    <a:cubicBezTo>
                      <a:pt x="101" y="888"/>
                      <a:pt x="101" y="935"/>
                      <a:pt x="101" y="981"/>
                    </a:cubicBezTo>
                    <a:cubicBezTo>
                      <a:pt x="104" y="980"/>
                      <a:pt x="105" y="977"/>
                      <a:pt x="106" y="975"/>
                    </a:cubicBezTo>
                    <a:cubicBezTo>
                      <a:pt x="127" y="936"/>
                      <a:pt x="144" y="893"/>
                      <a:pt x="183" y="867"/>
                    </a:cubicBezTo>
                    <a:cubicBezTo>
                      <a:pt x="185" y="865"/>
                      <a:pt x="185" y="863"/>
                      <a:pt x="186" y="860"/>
                    </a:cubicBezTo>
                    <a:cubicBezTo>
                      <a:pt x="188" y="838"/>
                      <a:pt x="190" y="816"/>
                      <a:pt x="192" y="793"/>
                    </a:cubicBezTo>
                    <a:cubicBezTo>
                      <a:pt x="201" y="793"/>
                      <a:pt x="209" y="792"/>
                      <a:pt x="201" y="781"/>
                    </a:cubicBezTo>
                    <a:cubicBezTo>
                      <a:pt x="200" y="780"/>
                      <a:pt x="201" y="778"/>
                      <a:pt x="201" y="776"/>
                    </a:cubicBezTo>
                    <a:cubicBezTo>
                      <a:pt x="209" y="777"/>
                      <a:pt x="211" y="774"/>
                      <a:pt x="206" y="767"/>
                    </a:cubicBezTo>
                    <a:cubicBezTo>
                      <a:pt x="203" y="764"/>
                      <a:pt x="199" y="760"/>
                      <a:pt x="202" y="756"/>
                    </a:cubicBezTo>
                    <a:cubicBezTo>
                      <a:pt x="204" y="752"/>
                      <a:pt x="209" y="755"/>
                      <a:pt x="213" y="754"/>
                    </a:cubicBezTo>
                    <a:cubicBezTo>
                      <a:pt x="213" y="755"/>
                      <a:pt x="214" y="755"/>
                      <a:pt x="214" y="755"/>
                    </a:cubicBezTo>
                    <a:cubicBezTo>
                      <a:pt x="214" y="759"/>
                      <a:pt x="214" y="763"/>
                      <a:pt x="213" y="767"/>
                    </a:cubicBezTo>
                    <a:cubicBezTo>
                      <a:pt x="211" y="792"/>
                      <a:pt x="208" y="816"/>
                      <a:pt x="206" y="841"/>
                    </a:cubicBezTo>
                    <a:cubicBezTo>
                      <a:pt x="206" y="845"/>
                      <a:pt x="204" y="853"/>
                      <a:pt x="211" y="849"/>
                    </a:cubicBezTo>
                    <a:cubicBezTo>
                      <a:pt x="231" y="838"/>
                      <a:pt x="252" y="836"/>
                      <a:pt x="275" y="835"/>
                    </a:cubicBezTo>
                    <a:cubicBezTo>
                      <a:pt x="280" y="835"/>
                      <a:pt x="282" y="833"/>
                      <a:pt x="283" y="828"/>
                    </a:cubicBezTo>
                    <a:cubicBezTo>
                      <a:pt x="289" y="791"/>
                      <a:pt x="280" y="756"/>
                      <a:pt x="270" y="721"/>
                    </a:cubicBezTo>
                    <a:cubicBezTo>
                      <a:pt x="266" y="708"/>
                      <a:pt x="242" y="694"/>
                      <a:pt x="230" y="696"/>
                    </a:cubicBezTo>
                    <a:cubicBezTo>
                      <a:pt x="223" y="694"/>
                      <a:pt x="217" y="692"/>
                      <a:pt x="213" y="687"/>
                    </a:cubicBezTo>
                    <a:cubicBezTo>
                      <a:pt x="218" y="686"/>
                      <a:pt x="221" y="681"/>
                      <a:pt x="226" y="678"/>
                    </a:cubicBezTo>
                    <a:cubicBezTo>
                      <a:pt x="235" y="688"/>
                      <a:pt x="249" y="688"/>
                      <a:pt x="260" y="696"/>
                    </a:cubicBezTo>
                    <a:cubicBezTo>
                      <a:pt x="257" y="683"/>
                      <a:pt x="250" y="671"/>
                      <a:pt x="245" y="660"/>
                    </a:cubicBezTo>
                    <a:cubicBezTo>
                      <a:pt x="241" y="649"/>
                      <a:pt x="237" y="646"/>
                      <a:pt x="227" y="648"/>
                    </a:cubicBezTo>
                    <a:cubicBezTo>
                      <a:pt x="228" y="644"/>
                      <a:pt x="230" y="640"/>
                      <a:pt x="232" y="635"/>
                    </a:cubicBezTo>
                    <a:cubicBezTo>
                      <a:pt x="224" y="636"/>
                      <a:pt x="218" y="636"/>
                      <a:pt x="212" y="637"/>
                    </a:cubicBezTo>
                    <a:cubicBezTo>
                      <a:pt x="211" y="636"/>
                      <a:pt x="209" y="636"/>
                      <a:pt x="208" y="636"/>
                    </a:cubicBezTo>
                    <a:cubicBezTo>
                      <a:pt x="203" y="634"/>
                      <a:pt x="199" y="631"/>
                      <a:pt x="205" y="625"/>
                    </a:cubicBezTo>
                    <a:cubicBezTo>
                      <a:pt x="207" y="624"/>
                      <a:pt x="213" y="624"/>
                      <a:pt x="211" y="619"/>
                    </a:cubicBezTo>
                    <a:cubicBezTo>
                      <a:pt x="209" y="616"/>
                      <a:pt x="205" y="617"/>
                      <a:pt x="202" y="616"/>
                    </a:cubicBezTo>
                    <a:cubicBezTo>
                      <a:pt x="199" y="616"/>
                      <a:pt x="197" y="616"/>
                      <a:pt x="194" y="614"/>
                    </a:cubicBezTo>
                    <a:cubicBezTo>
                      <a:pt x="199" y="605"/>
                      <a:pt x="190" y="609"/>
                      <a:pt x="188" y="607"/>
                    </a:cubicBezTo>
                    <a:cubicBezTo>
                      <a:pt x="188" y="598"/>
                      <a:pt x="192" y="593"/>
                      <a:pt x="200" y="589"/>
                    </a:cubicBezTo>
                    <a:cubicBezTo>
                      <a:pt x="202" y="590"/>
                      <a:pt x="204" y="593"/>
                      <a:pt x="206" y="590"/>
                    </a:cubicBezTo>
                    <a:cubicBezTo>
                      <a:pt x="207" y="590"/>
                      <a:pt x="206" y="588"/>
                      <a:pt x="206" y="587"/>
                    </a:cubicBezTo>
                    <a:cubicBezTo>
                      <a:pt x="203" y="585"/>
                      <a:pt x="201" y="585"/>
                      <a:pt x="200" y="588"/>
                    </a:cubicBezTo>
                    <a:cubicBezTo>
                      <a:pt x="185" y="589"/>
                      <a:pt x="171" y="585"/>
                      <a:pt x="157" y="588"/>
                    </a:cubicBezTo>
                    <a:cubicBezTo>
                      <a:pt x="157" y="586"/>
                      <a:pt x="156" y="584"/>
                      <a:pt x="156" y="583"/>
                    </a:cubicBezTo>
                    <a:cubicBezTo>
                      <a:pt x="146" y="579"/>
                      <a:pt x="150" y="570"/>
                      <a:pt x="149" y="563"/>
                    </a:cubicBezTo>
                    <a:cubicBezTo>
                      <a:pt x="149" y="561"/>
                      <a:pt x="149" y="559"/>
                      <a:pt x="149" y="557"/>
                    </a:cubicBezTo>
                    <a:cubicBezTo>
                      <a:pt x="150" y="550"/>
                      <a:pt x="146" y="548"/>
                      <a:pt x="141" y="548"/>
                    </a:cubicBezTo>
                    <a:close/>
                    <a:moveTo>
                      <a:pt x="314" y="1037"/>
                    </a:moveTo>
                    <a:cubicBezTo>
                      <a:pt x="315" y="1038"/>
                      <a:pt x="315" y="1039"/>
                      <a:pt x="316" y="1039"/>
                    </a:cubicBezTo>
                    <a:cubicBezTo>
                      <a:pt x="317" y="1040"/>
                      <a:pt x="318" y="1041"/>
                      <a:pt x="319" y="1041"/>
                    </a:cubicBezTo>
                    <a:cubicBezTo>
                      <a:pt x="319" y="1041"/>
                      <a:pt x="319" y="1041"/>
                      <a:pt x="319" y="1040"/>
                    </a:cubicBezTo>
                    <a:cubicBezTo>
                      <a:pt x="318" y="1040"/>
                      <a:pt x="317" y="1040"/>
                      <a:pt x="316" y="1039"/>
                    </a:cubicBezTo>
                    <a:cubicBezTo>
                      <a:pt x="316" y="1039"/>
                      <a:pt x="315" y="1038"/>
                      <a:pt x="314" y="1037"/>
                    </a:cubicBezTo>
                    <a:cubicBezTo>
                      <a:pt x="314" y="1037"/>
                      <a:pt x="313" y="1037"/>
                      <a:pt x="313" y="1036"/>
                    </a:cubicBezTo>
                    <a:cubicBezTo>
                      <a:pt x="313" y="1037"/>
                      <a:pt x="314" y="1037"/>
                      <a:pt x="314" y="1037"/>
                    </a:cubicBezTo>
                    <a:close/>
                    <a:moveTo>
                      <a:pt x="210" y="181"/>
                    </a:moveTo>
                    <a:cubicBezTo>
                      <a:pt x="211" y="183"/>
                      <a:pt x="213" y="184"/>
                      <a:pt x="215" y="184"/>
                    </a:cubicBezTo>
                    <a:cubicBezTo>
                      <a:pt x="213" y="186"/>
                      <a:pt x="210" y="186"/>
                      <a:pt x="208" y="186"/>
                    </a:cubicBezTo>
                    <a:cubicBezTo>
                      <a:pt x="195" y="182"/>
                      <a:pt x="182" y="176"/>
                      <a:pt x="168" y="179"/>
                    </a:cubicBezTo>
                    <a:cubicBezTo>
                      <a:pt x="181" y="181"/>
                      <a:pt x="194" y="187"/>
                      <a:pt x="207" y="186"/>
                    </a:cubicBezTo>
                    <a:cubicBezTo>
                      <a:pt x="210" y="195"/>
                      <a:pt x="219" y="192"/>
                      <a:pt x="224" y="195"/>
                    </a:cubicBezTo>
                    <a:cubicBezTo>
                      <a:pt x="235" y="199"/>
                      <a:pt x="244" y="209"/>
                      <a:pt x="257" y="215"/>
                    </a:cubicBezTo>
                    <a:cubicBezTo>
                      <a:pt x="253" y="207"/>
                      <a:pt x="253" y="201"/>
                      <a:pt x="246" y="198"/>
                    </a:cubicBezTo>
                    <a:cubicBezTo>
                      <a:pt x="246" y="196"/>
                      <a:pt x="246" y="195"/>
                      <a:pt x="245" y="193"/>
                    </a:cubicBezTo>
                    <a:cubicBezTo>
                      <a:pt x="245" y="193"/>
                      <a:pt x="244" y="193"/>
                      <a:pt x="244" y="193"/>
                    </a:cubicBezTo>
                    <a:cubicBezTo>
                      <a:pt x="244" y="195"/>
                      <a:pt x="244" y="197"/>
                      <a:pt x="246" y="198"/>
                    </a:cubicBezTo>
                    <a:cubicBezTo>
                      <a:pt x="246" y="202"/>
                      <a:pt x="245" y="202"/>
                      <a:pt x="242" y="200"/>
                    </a:cubicBezTo>
                    <a:cubicBezTo>
                      <a:pt x="233" y="194"/>
                      <a:pt x="224" y="189"/>
                      <a:pt x="215" y="184"/>
                    </a:cubicBezTo>
                    <a:cubicBezTo>
                      <a:pt x="214" y="182"/>
                      <a:pt x="212" y="181"/>
                      <a:pt x="206" y="180"/>
                    </a:cubicBezTo>
                    <a:cubicBezTo>
                      <a:pt x="207" y="180"/>
                      <a:pt x="208" y="181"/>
                      <a:pt x="209" y="181"/>
                    </a:cubicBezTo>
                    <a:cubicBezTo>
                      <a:pt x="211" y="181"/>
                      <a:pt x="209" y="180"/>
                      <a:pt x="210" y="179"/>
                    </a:cubicBezTo>
                    <a:cubicBezTo>
                      <a:pt x="209" y="178"/>
                      <a:pt x="208" y="178"/>
                      <a:pt x="207" y="177"/>
                    </a:cubicBezTo>
                    <a:cubicBezTo>
                      <a:pt x="207" y="178"/>
                      <a:pt x="206" y="179"/>
                      <a:pt x="210" y="181"/>
                    </a:cubicBezTo>
                    <a:close/>
                    <a:moveTo>
                      <a:pt x="386" y="948"/>
                    </a:moveTo>
                    <a:cubicBezTo>
                      <a:pt x="393" y="947"/>
                      <a:pt x="391" y="942"/>
                      <a:pt x="391" y="938"/>
                    </a:cubicBezTo>
                    <a:cubicBezTo>
                      <a:pt x="405" y="936"/>
                      <a:pt x="396" y="927"/>
                      <a:pt x="398" y="922"/>
                    </a:cubicBezTo>
                    <a:cubicBezTo>
                      <a:pt x="395" y="927"/>
                      <a:pt x="391" y="931"/>
                      <a:pt x="391" y="938"/>
                    </a:cubicBezTo>
                    <a:cubicBezTo>
                      <a:pt x="388" y="940"/>
                      <a:pt x="387" y="944"/>
                      <a:pt x="386" y="948"/>
                    </a:cubicBezTo>
                    <a:cubicBezTo>
                      <a:pt x="385" y="948"/>
                      <a:pt x="383" y="948"/>
                      <a:pt x="383" y="950"/>
                    </a:cubicBezTo>
                    <a:cubicBezTo>
                      <a:pt x="383" y="951"/>
                      <a:pt x="383" y="951"/>
                      <a:pt x="384" y="951"/>
                    </a:cubicBezTo>
                    <a:cubicBezTo>
                      <a:pt x="386" y="951"/>
                      <a:pt x="386" y="949"/>
                      <a:pt x="386" y="948"/>
                    </a:cubicBezTo>
                    <a:close/>
                    <a:moveTo>
                      <a:pt x="162" y="63"/>
                    </a:moveTo>
                    <a:cubicBezTo>
                      <a:pt x="162" y="63"/>
                      <a:pt x="162" y="63"/>
                      <a:pt x="163" y="63"/>
                    </a:cubicBezTo>
                    <a:cubicBezTo>
                      <a:pt x="162" y="63"/>
                      <a:pt x="162" y="63"/>
                      <a:pt x="162" y="63"/>
                    </a:cubicBezTo>
                    <a:cubicBezTo>
                      <a:pt x="161" y="60"/>
                      <a:pt x="161" y="57"/>
                      <a:pt x="157" y="56"/>
                    </a:cubicBezTo>
                    <a:cubicBezTo>
                      <a:pt x="156" y="56"/>
                      <a:pt x="155" y="57"/>
                      <a:pt x="155" y="59"/>
                    </a:cubicBezTo>
                    <a:cubicBezTo>
                      <a:pt x="156" y="62"/>
                      <a:pt x="159" y="62"/>
                      <a:pt x="162" y="63"/>
                    </a:cubicBezTo>
                    <a:close/>
                    <a:moveTo>
                      <a:pt x="157" y="512"/>
                    </a:moveTo>
                    <a:cubicBezTo>
                      <a:pt x="156" y="512"/>
                      <a:pt x="156" y="512"/>
                      <a:pt x="156" y="512"/>
                    </a:cubicBezTo>
                    <a:cubicBezTo>
                      <a:pt x="156" y="512"/>
                      <a:pt x="156" y="512"/>
                      <a:pt x="157" y="512"/>
                    </a:cubicBezTo>
                    <a:cubicBezTo>
                      <a:pt x="153" y="519"/>
                      <a:pt x="147" y="509"/>
                      <a:pt x="143" y="515"/>
                    </a:cubicBezTo>
                    <a:cubicBezTo>
                      <a:pt x="145" y="519"/>
                      <a:pt x="150" y="519"/>
                      <a:pt x="153" y="520"/>
                    </a:cubicBezTo>
                    <a:cubicBezTo>
                      <a:pt x="157" y="522"/>
                      <a:pt x="161" y="524"/>
                      <a:pt x="163" y="520"/>
                    </a:cubicBezTo>
                    <a:cubicBezTo>
                      <a:pt x="164" y="516"/>
                      <a:pt x="161" y="513"/>
                      <a:pt x="157" y="512"/>
                    </a:cubicBezTo>
                    <a:close/>
                    <a:moveTo>
                      <a:pt x="154" y="75"/>
                    </a:moveTo>
                    <a:cubicBezTo>
                      <a:pt x="154" y="72"/>
                      <a:pt x="153" y="70"/>
                      <a:pt x="150" y="70"/>
                    </a:cubicBezTo>
                    <a:cubicBezTo>
                      <a:pt x="141" y="59"/>
                      <a:pt x="128" y="53"/>
                      <a:pt x="121" y="41"/>
                    </a:cubicBezTo>
                    <a:cubicBezTo>
                      <a:pt x="120" y="40"/>
                      <a:pt x="117" y="39"/>
                      <a:pt x="117" y="40"/>
                    </a:cubicBezTo>
                    <a:cubicBezTo>
                      <a:pt x="115" y="50"/>
                      <a:pt x="111" y="42"/>
                      <a:pt x="109" y="40"/>
                    </a:cubicBezTo>
                    <a:cubicBezTo>
                      <a:pt x="104" y="36"/>
                      <a:pt x="97" y="34"/>
                      <a:pt x="90" y="32"/>
                    </a:cubicBezTo>
                    <a:cubicBezTo>
                      <a:pt x="92" y="38"/>
                      <a:pt x="97" y="38"/>
                      <a:pt x="100" y="41"/>
                    </a:cubicBezTo>
                    <a:cubicBezTo>
                      <a:pt x="105" y="44"/>
                      <a:pt x="102" y="45"/>
                      <a:pt x="99" y="46"/>
                    </a:cubicBezTo>
                    <a:cubicBezTo>
                      <a:pt x="89" y="38"/>
                      <a:pt x="77" y="38"/>
                      <a:pt x="65" y="40"/>
                    </a:cubicBezTo>
                    <a:cubicBezTo>
                      <a:pt x="76" y="42"/>
                      <a:pt x="87" y="47"/>
                      <a:pt x="99" y="46"/>
                    </a:cubicBezTo>
                    <a:cubicBezTo>
                      <a:pt x="114" y="56"/>
                      <a:pt x="131" y="64"/>
                      <a:pt x="149" y="70"/>
                    </a:cubicBezTo>
                    <a:cubicBezTo>
                      <a:pt x="150" y="73"/>
                      <a:pt x="151" y="75"/>
                      <a:pt x="154" y="75"/>
                    </a:cubicBezTo>
                    <a:cubicBezTo>
                      <a:pt x="158" y="84"/>
                      <a:pt x="164" y="91"/>
                      <a:pt x="174" y="94"/>
                    </a:cubicBezTo>
                    <a:cubicBezTo>
                      <a:pt x="183" y="107"/>
                      <a:pt x="191" y="120"/>
                      <a:pt x="205" y="128"/>
                    </a:cubicBezTo>
                    <a:cubicBezTo>
                      <a:pt x="205" y="132"/>
                      <a:pt x="205" y="136"/>
                      <a:pt x="211" y="137"/>
                    </a:cubicBezTo>
                    <a:cubicBezTo>
                      <a:pt x="211" y="131"/>
                      <a:pt x="208" y="130"/>
                      <a:pt x="205" y="128"/>
                    </a:cubicBezTo>
                    <a:cubicBezTo>
                      <a:pt x="196" y="114"/>
                      <a:pt x="188" y="101"/>
                      <a:pt x="179" y="87"/>
                    </a:cubicBezTo>
                    <a:cubicBezTo>
                      <a:pt x="177" y="90"/>
                      <a:pt x="179" y="95"/>
                      <a:pt x="174" y="94"/>
                    </a:cubicBezTo>
                    <a:cubicBezTo>
                      <a:pt x="175" y="89"/>
                      <a:pt x="169" y="87"/>
                      <a:pt x="169" y="82"/>
                    </a:cubicBezTo>
                    <a:cubicBezTo>
                      <a:pt x="174" y="81"/>
                      <a:pt x="175" y="78"/>
                      <a:pt x="172" y="75"/>
                    </a:cubicBezTo>
                    <a:cubicBezTo>
                      <a:pt x="170" y="72"/>
                      <a:pt x="169" y="68"/>
                      <a:pt x="166" y="69"/>
                    </a:cubicBezTo>
                    <a:cubicBezTo>
                      <a:pt x="162" y="70"/>
                      <a:pt x="165" y="74"/>
                      <a:pt x="164" y="77"/>
                    </a:cubicBezTo>
                    <a:cubicBezTo>
                      <a:pt x="161" y="76"/>
                      <a:pt x="158" y="76"/>
                      <a:pt x="154" y="75"/>
                    </a:cubicBezTo>
                    <a:close/>
                    <a:moveTo>
                      <a:pt x="193" y="522"/>
                    </a:moveTo>
                    <a:cubicBezTo>
                      <a:pt x="193" y="520"/>
                      <a:pt x="193" y="518"/>
                      <a:pt x="190" y="518"/>
                    </a:cubicBezTo>
                    <a:cubicBezTo>
                      <a:pt x="190" y="518"/>
                      <a:pt x="189" y="519"/>
                      <a:pt x="189" y="519"/>
                    </a:cubicBezTo>
                    <a:cubicBezTo>
                      <a:pt x="189" y="522"/>
                      <a:pt x="191" y="522"/>
                      <a:pt x="193" y="522"/>
                    </a:cubicBezTo>
                    <a:cubicBezTo>
                      <a:pt x="204" y="539"/>
                      <a:pt x="216" y="555"/>
                      <a:pt x="210" y="577"/>
                    </a:cubicBezTo>
                    <a:cubicBezTo>
                      <a:pt x="210" y="579"/>
                      <a:pt x="212" y="582"/>
                      <a:pt x="215" y="581"/>
                    </a:cubicBezTo>
                    <a:cubicBezTo>
                      <a:pt x="218" y="581"/>
                      <a:pt x="217" y="578"/>
                      <a:pt x="217" y="575"/>
                    </a:cubicBezTo>
                    <a:cubicBezTo>
                      <a:pt x="218" y="557"/>
                      <a:pt x="210" y="541"/>
                      <a:pt x="204" y="525"/>
                    </a:cubicBezTo>
                    <a:cubicBezTo>
                      <a:pt x="201" y="519"/>
                      <a:pt x="197" y="520"/>
                      <a:pt x="193" y="522"/>
                    </a:cubicBezTo>
                    <a:close/>
                    <a:moveTo>
                      <a:pt x="224" y="604"/>
                    </a:moveTo>
                    <a:cubicBezTo>
                      <a:pt x="226" y="593"/>
                      <a:pt x="221" y="590"/>
                      <a:pt x="209" y="594"/>
                    </a:cubicBezTo>
                    <a:cubicBezTo>
                      <a:pt x="215" y="598"/>
                      <a:pt x="220" y="601"/>
                      <a:pt x="224" y="604"/>
                    </a:cubicBezTo>
                    <a:cubicBezTo>
                      <a:pt x="225" y="608"/>
                      <a:pt x="226" y="612"/>
                      <a:pt x="231" y="617"/>
                    </a:cubicBezTo>
                    <a:cubicBezTo>
                      <a:pt x="233" y="592"/>
                      <a:pt x="256" y="574"/>
                      <a:pt x="245" y="549"/>
                    </a:cubicBezTo>
                    <a:cubicBezTo>
                      <a:pt x="247" y="561"/>
                      <a:pt x="243" y="572"/>
                      <a:pt x="237" y="584"/>
                    </a:cubicBezTo>
                    <a:cubicBezTo>
                      <a:pt x="237" y="579"/>
                      <a:pt x="236" y="576"/>
                      <a:pt x="236" y="573"/>
                    </a:cubicBezTo>
                    <a:cubicBezTo>
                      <a:pt x="234" y="578"/>
                      <a:pt x="235" y="583"/>
                      <a:pt x="234" y="587"/>
                    </a:cubicBezTo>
                    <a:cubicBezTo>
                      <a:pt x="232" y="593"/>
                      <a:pt x="235" y="603"/>
                      <a:pt x="224" y="604"/>
                    </a:cubicBezTo>
                    <a:close/>
                    <a:moveTo>
                      <a:pt x="169" y="150"/>
                    </a:moveTo>
                    <a:cubicBezTo>
                      <a:pt x="168" y="150"/>
                      <a:pt x="168" y="149"/>
                      <a:pt x="168" y="149"/>
                    </a:cubicBezTo>
                    <a:cubicBezTo>
                      <a:pt x="168" y="149"/>
                      <a:pt x="168" y="150"/>
                      <a:pt x="169" y="150"/>
                    </a:cubicBezTo>
                    <a:cubicBezTo>
                      <a:pt x="171" y="154"/>
                      <a:pt x="170" y="154"/>
                      <a:pt x="165" y="153"/>
                    </a:cubicBezTo>
                    <a:cubicBezTo>
                      <a:pt x="158" y="151"/>
                      <a:pt x="152" y="145"/>
                      <a:pt x="140" y="147"/>
                    </a:cubicBezTo>
                    <a:cubicBezTo>
                      <a:pt x="162" y="157"/>
                      <a:pt x="182" y="166"/>
                      <a:pt x="201" y="175"/>
                    </a:cubicBezTo>
                    <a:cubicBezTo>
                      <a:pt x="202" y="174"/>
                      <a:pt x="202" y="173"/>
                      <a:pt x="203" y="172"/>
                    </a:cubicBezTo>
                    <a:cubicBezTo>
                      <a:pt x="190" y="167"/>
                      <a:pt x="184" y="152"/>
                      <a:pt x="169" y="150"/>
                    </a:cubicBezTo>
                    <a:close/>
                    <a:moveTo>
                      <a:pt x="229" y="856"/>
                    </a:moveTo>
                    <a:cubicBezTo>
                      <a:pt x="229" y="852"/>
                      <a:pt x="227" y="850"/>
                      <a:pt x="223" y="852"/>
                    </a:cubicBezTo>
                    <a:cubicBezTo>
                      <a:pt x="220" y="853"/>
                      <a:pt x="217" y="854"/>
                      <a:pt x="220" y="858"/>
                    </a:cubicBezTo>
                    <a:cubicBezTo>
                      <a:pt x="210" y="859"/>
                      <a:pt x="206" y="867"/>
                      <a:pt x="201" y="873"/>
                    </a:cubicBezTo>
                    <a:cubicBezTo>
                      <a:pt x="228" y="859"/>
                      <a:pt x="255" y="849"/>
                      <a:pt x="286" y="855"/>
                    </a:cubicBezTo>
                    <a:cubicBezTo>
                      <a:pt x="286" y="854"/>
                      <a:pt x="286" y="853"/>
                      <a:pt x="286" y="852"/>
                    </a:cubicBezTo>
                    <a:cubicBezTo>
                      <a:pt x="277" y="852"/>
                      <a:pt x="269" y="852"/>
                      <a:pt x="261" y="852"/>
                    </a:cubicBezTo>
                    <a:cubicBezTo>
                      <a:pt x="266" y="847"/>
                      <a:pt x="273" y="851"/>
                      <a:pt x="278" y="846"/>
                    </a:cubicBezTo>
                    <a:cubicBezTo>
                      <a:pt x="282" y="845"/>
                      <a:pt x="286" y="850"/>
                      <a:pt x="292" y="846"/>
                    </a:cubicBezTo>
                    <a:cubicBezTo>
                      <a:pt x="286" y="843"/>
                      <a:pt x="282" y="842"/>
                      <a:pt x="278" y="846"/>
                    </a:cubicBezTo>
                    <a:cubicBezTo>
                      <a:pt x="260" y="842"/>
                      <a:pt x="246" y="854"/>
                      <a:pt x="229" y="856"/>
                    </a:cubicBezTo>
                    <a:close/>
                    <a:moveTo>
                      <a:pt x="208" y="147"/>
                    </a:moveTo>
                    <a:cubicBezTo>
                      <a:pt x="207" y="147"/>
                      <a:pt x="206" y="146"/>
                      <a:pt x="205" y="145"/>
                    </a:cubicBezTo>
                    <a:cubicBezTo>
                      <a:pt x="205" y="146"/>
                      <a:pt x="205" y="146"/>
                      <a:pt x="204" y="146"/>
                    </a:cubicBezTo>
                    <a:cubicBezTo>
                      <a:pt x="205" y="147"/>
                      <a:pt x="206" y="147"/>
                      <a:pt x="207" y="147"/>
                    </a:cubicBezTo>
                    <a:cubicBezTo>
                      <a:pt x="216" y="163"/>
                      <a:pt x="231" y="173"/>
                      <a:pt x="242" y="187"/>
                    </a:cubicBezTo>
                    <a:cubicBezTo>
                      <a:pt x="238" y="175"/>
                      <a:pt x="233" y="164"/>
                      <a:pt x="228" y="152"/>
                    </a:cubicBezTo>
                    <a:cubicBezTo>
                      <a:pt x="224" y="141"/>
                      <a:pt x="217" y="140"/>
                      <a:pt x="208" y="147"/>
                    </a:cubicBezTo>
                    <a:close/>
                    <a:moveTo>
                      <a:pt x="130" y="94"/>
                    </a:moveTo>
                    <a:cubicBezTo>
                      <a:pt x="113" y="91"/>
                      <a:pt x="97" y="84"/>
                      <a:pt x="79" y="86"/>
                    </a:cubicBezTo>
                    <a:cubicBezTo>
                      <a:pt x="112" y="93"/>
                      <a:pt x="143" y="105"/>
                      <a:pt x="172" y="122"/>
                    </a:cubicBezTo>
                    <a:cubicBezTo>
                      <a:pt x="161" y="110"/>
                      <a:pt x="145" y="105"/>
                      <a:pt x="135" y="91"/>
                    </a:cubicBezTo>
                    <a:cubicBezTo>
                      <a:pt x="133" y="88"/>
                      <a:pt x="131" y="90"/>
                      <a:pt x="130" y="94"/>
                    </a:cubicBezTo>
                    <a:close/>
                    <a:moveTo>
                      <a:pt x="315" y="852"/>
                    </a:moveTo>
                    <a:cubicBezTo>
                      <a:pt x="292" y="860"/>
                      <a:pt x="292" y="860"/>
                      <a:pt x="295" y="897"/>
                    </a:cubicBezTo>
                    <a:cubicBezTo>
                      <a:pt x="303" y="882"/>
                      <a:pt x="312" y="869"/>
                      <a:pt x="315" y="852"/>
                    </a:cubicBezTo>
                    <a:close/>
                    <a:moveTo>
                      <a:pt x="306" y="1029"/>
                    </a:moveTo>
                    <a:cubicBezTo>
                      <a:pt x="307" y="1029"/>
                      <a:pt x="308" y="1028"/>
                      <a:pt x="309" y="1027"/>
                    </a:cubicBezTo>
                    <a:cubicBezTo>
                      <a:pt x="298" y="1009"/>
                      <a:pt x="299" y="987"/>
                      <a:pt x="294" y="967"/>
                    </a:cubicBezTo>
                    <a:cubicBezTo>
                      <a:pt x="287" y="977"/>
                      <a:pt x="301" y="991"/>
                      <a:pt x="288" y="1001"/>
                    </a:cubicBezTo>
                    <a:cubicBezTo>
                      <a:pt x="287" y="1001"/>
                      <a:pt x="288" y="1003"/>
                      <a:pt x="289" y="1004"/>
                    </a:cubicBezTo>
                    <a:cubicBezTo>
                      <a:pt x="294" y="1012"/>
                      <a:pt x="300" y="1021"/>
                      <a:pt x="306" y="1029"/>
                    </a:cubicBezTo>
                    <a:close/>
                    <a:moveTo>
                      <a:pt x="378" y="917"/>
                    </a:moveTo>
                    <a:cubicBezTo>
                      <a:pt x="372" y="908"/>
                      <a:pt x="374" y="896"/>
                      <a:pt x="363" y="889"/>
                    </a:cubicBezTo>
                    <a:cubicBezTo>
                      <a:pt x="372" y="909"/>
                      <a:pt x="376" y="930"/>
                      <a:pt x="375" y="952"/>
                    </a:cubicBezTo>
                    <a:cubicBezTo>
                      <a:pt x="380" y="936"/>
                      <a:pt x="383" y="919"/>
                      <a:pt x="380" y="902"/>
                    </a:cubicBezTo>
                    <a:cubicBezTo>
                      <a:pt x="379" y="907"/>
                      <a:pt x="379" y="912"/>
                      <a:pt x="378" y="917"/>
                    </a:cubicBezTo>
                    <a:close/>
                    <a:moveTo>
                      <a:pt x="194" y="545"/>
                    </a:moveTo>
                    <a:cubicBezTo>
                      <a:pt x="185" y="528"/>
                      <a:pt x="167" y="523"/>
                      <a:pt x="151" y="531"/>
                    </a:cubicBezTo>
                    <a:cubicBezTo>
                      <a:pt x="167" y="531"/>
                      <a:pt x="179" y="536"/>
                      <a:pt x="194" y="545"/>
                    </a:cubicBezTo>
                    <a:close/>
                    <a:moveTo>
                      <a:pt x="346" y="834"/>
                    </a:moveTo>
                    <a:cubicBezTo>
                      <a:pt x="349" y="843"/>
                      <a:pt x="346" y="854"/>
                      <a:pt x="350" y="864"/>
                    </a:cubicBezTo>
                    <a:cubicBezTo>
                      <a:pt x="353" y="853"/>
                      <a:pt x="355" y="843"/>
                      <a:pt x="346" y="834"/>
                    </a:cubicBezTo>
                    <a:close/>
                    <a:moveTo>
                      <a:pt x="215" y="110"/>
                    </a:moveTo>
                    <a:cubicBezTo>
                      <a:pt x="210" y="122"/>
                      <a:pt x="214" y="129"/>
                      <a:pt x="222" y="137"/>
                    </a:cubicBezTo>
                    <a:cubicBezTo>
                      <a:pt x="222" y="127"/>
                      <a:pt x="219" y="119"/>
                      <a:pt x="215" y="110"/>
                    </a:cubicBezTo>
                    <a:close/>
                    <a:moveTo>
                      <a:pt x="234" y="567"/>
                    </a:moveTo>
                    <a:cubicBezTo>
                      <a:pt x="237" y="559"/>
                      <a:pt x="237" y="553"/>
                      <a:pt x="232" y="547"/>
                    </a:cubicBezTo>
                    <a:cubicBezTo>
                      <a:pt x="231" y="554"/>
                      <a:pt x="231" y="559"/>
                      <a:pt x="234" y="567"/>
                    </a:cubicBezTo>
                    <a:close/>
                    <a:moveTo>
                      <a:pt x="186" y="574"/>
                    </a:moveTo>
                    <a:cubicBezTo>
                      <a:pt x="189" y="578"/>
                      <a:pt x="190" y="582"/>
                      <a:pt x="196" y="582"/>
                    </a:cubicBezTo>
                    <a:cubicBezTo>
                      <a:pt x="196" y="582"/>
                      <a:pt x="197" y="580"/>
                      <a:pt x="197" y="579"/>
                    </a:cubicBezTo>
                    <a:cubicBezTo>
                      <a:pt x="195" y="575"/>
                      <a:pt x="193" y="572"/>
                      <a:pt x="186" y="574"/>
                    </a:cubicBezTo>
                    <a:close/>
                    <a:moveTo>
                      <a:pt x="87" y="31"/>
                    </a:moveTo>
                    <a:cubicBezTo>
                      <a:pt x="81" y="26"/>
                      <a:pt x="77" y="23"/>
                      <a:pt x="71" y="25"/>
                    </a:cubicBezTo>
                    <a:cubicBezTo>
                      <a:pt x="75" y="28"/>
                      <a:pt x="79" y="31"/>
                      <a:pt x="87" y="31"/>
                    </a:cubicBezTo>
                    <a:close/>
                    <a:moveTo>
                      <a:pt x="191" y="133"/>
                    </a:moveTo>
                    <a:cubicBezTo>
                      <a:pt x="192" y="139"/>
                      <a:pt x="194" y="141"/>
                      <a:pt x="200" y="142"/>
                    </a:cubicBezTo>
                    <a:cubicBezTo>
                      <a:pt x="199" y="136"/>
                      <a:pt x="196" y="134"/>
                      <a:pt x="191" y="133"/>
                    </a:cubicBezTo>
                    <a:close/>
                    <a:moveTo>
                      <a:pt x="218" y="534"/>
                    </a:moveTo>
                    <a:cubicBezTo>
                      <a:pt x="218" y="538"/>
                      <a:pt x="213" y="540"/>
                      <a:pt x="217" y="546"/>
                    </a:cubicBezTo>
                    <a:cubicBezTo>
                      <a:pt x="220" y="542"/>
                      <a:pt x="220" y="538"/>
                      <a:pt x="218" y="534"/>
                    </a:cubicBezTo>
                    <a:close/>
                    <a:moveTo>
                      <a:pt x="186" y="126"/>
                    </a:moveTo>
                    <a:cubicBezTo>
                      <a:pt x="182" y="127"/>
                      <a:pt x="181" y="127"/>
                      <a:pt x="182" y="129"/>
                    </a:cubicBezTo>
                    <a:cubicBezTo>
                      <a:pt x="182" y="130"/>
                      <a:pt x="184" y="131"/>
                      <a:pt x="185" y="132"/>
                    </a:cubicBezTo>
                    <a:cubicBezTo>
                      <a:pt x="187" y="132"/>
                      <a:pt x="188" y="131"/>
                      <a:pt x="187" y="129"/>
                    </a:cubicBezTo>
                    <a:cubicBezTo>
                      <a:pt x="187" y="128"/>
                      <a:pt x="186" y="126"/>
                      <a:pt x="186" y="126"/>
                    </a:cubicBezTo>
                    <a:close/>
                    <a:moveTo>
                      <a:pt x="354" y="870"/>
                    </a:moveTo>
                    <a:cubicBezTo>
                      <a:pt x="352" y="873"/>
                      <a:pt x="352" y="875"/>
                      <a:pt x="354" y="878"/>
                    </a:cubicBezTo>
                    <a:cubicBezTo>
                      <a:pt x="355" y="875"/>
                      <a:pt x="356" y="872"/>
                      <a:pt x="354" y="870"/>
                    </a:cubicBezTo>
                    <a:close/>
                    <a:moveTo>
                      <a:pt x="151" y="504"/>
                    </a:moveTo>
                    <a:cubicBezTo>
                      <a:pt x="151" y="504"/>
                      <a:pt x="150" y="505"/>
                      <a:pt x="150" y="506"/>
                    </a:cubicBezTo>
                    <a:cubicBezTo>
                      <a:pt x="151" y="506"/>
                      <a:pt x="152" y="506"/>
                      <a:pt x="152" y="506"/>
                    </a:cubicBezTo>
                    <a:cubicBezTo>
                      <a:pt x="153" y="506"/>
                      <a:pt x="153" y="505"/>
                      <a:pt x="153" y="505"/>
                    </a:cubicBezTo>
                    <a:cubicBezTo>
                      <a:pt x="153" y="504"/>
                      <a:pt x="152" y="504"/>
                      <a:pt x="151" y="504"/>
                    </a:cubicBezTo>
                    <a:close/>
                    <a:moveTo>
                      <a:pt x="125" y="83"/>
                    </a:moveTo>
                    <a:cubicBezTo>
                      <a:pt x="124" y="84"/>
                      <a:pt x="124" y="84"/>
                      <a:pt x="124" y="85"/>
                    </a:cubicBezTo>
                    <a:cubicBezTo>
                      <a:pt x="124" y="85"/>
                      <a:pt x="125" y="86"/>
                      <a:pt x="126" y="86"/>
                    </a:cubicBezTo>
                    <a:cubicBezTo>
                      <a:pt x="126" y="86"/>
                      <a:pt x="127" y="84"/>
                      <a:pt x="127" y="84"/>
                    </a:cubicBezTo>
                    <a:cubicBezTo>
                      <a:pt x="126" y="83"/>
                      <a:pt x="125" y="83"/>
                      <a:pt x="125" y="83"/>
                    </a:cubicBezTo>
                    <a:close/>
                    <a:moveTo>
                      <a:pt x="186" y="513"/>
                    </a:moveTo>
                    <a:cubicBezTo>
                      <a:pt x="186" y="513"/>
                      <a:pt x="185" y="513"/>
                      <a:pt x="185" y="513"/>
                    </a:cubicBezTo>
                    <a:cubicBezTo>
                      <a:pt x="185" y="513"/>
                      <a:pt x="185" y="514"/>
                      <a:pt x="185" y="514"/>
                    </a:cubicBezTo>
                    <a:cubicBezTo>
                      <a:pt x="186" y="514"/>
                      <a:pt x="186" y="514"/>
                      <a:pt x="186" y="514"/>
                    </a:cubicBezTo>
                    <a:cubicBezTo>
                      <a:pt x="186" y="514"/>
                      <a:pt x="186" y="513"/>
                      <a:pt x="186" y="513"/>
                    </a:cubicBezTo>
                    <a:close/>
                    <a:moveTo>
                      <a:pt x="218" y="524"/>
                    </a:moveTo>
                    <a:cubicBezTo>
                      <a:pt x="218" y="524"/>
                      <a:pt x="218" y="525"/>
                      <a:pt x="218" y="525"/>
                    </a:cubicBezTo>
                    <a:cubicBezTo>
                      <a:pt x="219" y="525"/>
                      <a:pt x="219" y="525"/>
                      <a:pt x="219" y="524"/>
                    </a:cubicBezTo>
                    <a:cubicBezTo>
                      <a:pt x="219" y="524"/>
                      <a:pt x="219" y="524"/>
                      <a:pt x="218" y="524"/>
                    </a:cubicBezTo>
                    <a:close/>
                    <a:moveTo>
                      <a:pt x="329" y="898"/>
                    </a:moveTo>
                    <a:cubicBezTo>
                      <a:pt x="329" y="898"/>
                      <a:pt x="328" y="897"/>
                      <a:pt x="328" y="897"/>
                    </a:cubicBezTo>
                    <a:cubicBezTo>
                      <a:pt x="328" y="898"/>
                      <a:pt x="328" y="898"/>
                      <a:pt x="328" y="899"/>
                    </a:cubicBezTo>
                    <a:cubicBezTo>
                      <a:pt x="328" y="898"/>
                      <a:pt x="329" y="899"/>
                      <a:pt x="329" y="898"/>
                    </a:cubicBezTo>
                    <a:cubicBezTo>
                      <a:pt x="329" y="898"/>
                      <a:pt x="329" y="898"/>
                      <a:pt x="329" y="898"/>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3" name="Freeform 199">
                <a:extLst>
                  <a:ext uri="{FF2B5EF4-FFF2-40B4-BE49-F238E27FC236}">
                    <a16:creationId xmlns:a16="http://schemas.microsoft.com/office/drawing/2014/main" id="{D2450B93-4EEC-BBF0-525B-5AE973C14C5F}"/>
                  </a:ext>
                </a:extLst>
              </p:cNvPr>
              <p:cNvSpPr>
                <a:spLocks noEditPoints="1"/>
              </p:cNvSpPr>
              <p:nvPr/>
            </p:nvSpPr>
            <p:spPr bwMode="auto">
              <a:xfrm>
                <a:off x="64" y="2662"/>
                <a:ext cx="438" cy="590"/>
              </a:xfrm>
              <a:custGeom>
                <a:avLst/>
                <a:gdLst>
                  <a:gd name="T0" fmla="*/ 382 w 382"/>
                  <a:gd name="T1" fmla="*/ 515 h 515"/>
                  <a:gd name="T2" fmla="*/ 310 w 382"/>
                  <a:gd name="T3" fmla="*/ 219 h 515"/>
                  <a:gd name="T4" fmla="*/ 142 w 382"/>
                  <a:gd name="T5" fmla="*/ 176 h 515"/>
                  <a:gd name="T6" fmla="*/ 94 w 382"/>
                  <a:gd name="T7" fmla="*/ 143 h 515"/>
                  <a:gd name="T8" fmla="*/ 21 w 382"/>
                  <a:gd name="T9" fmla="*/ 56 h 515"/>
                  <a:gd name="T10" fmla="*/ 7 w 382"/>
                  <a:gd name="T11" fmla="*/ 18 h 515"/>
                  <a:gd name="T12" fmla="*/ 116 w 382"/>
                  <a:gd name="T13" fmla="*/ 13 h 515"/>
                  <a:gd name="T14" fmla="*/ 143 w 382"/>
                  <a:gd name="T15" fmla="*/ 34 h 515"/>
                  <a:gd name="T16" fmla="*/ 152 w 382"/>
                  <a:gd name="T17" fmla="*/ 49 h 515"/>
                  <a:gd name="T18" fmla="*/ 152 w 382"/>
                  <a:gd name="T19" fmla="*/ 51 h 515"/>
                  <a:gd name="T20" fmla="*/ 178 w 382"/>
                  <a:gd name="T21" fmla="*/ 58 h 515"/>
                  <a:gd name="T22" fmla="*/ 204 w 382"/>
                  <a:gd name="T23" fmla="*/ 119 h 515"/>
                  <a:gd name="T24" fmla="*/ 100 w 382"/>
                  <a:gd name="T25" fmla="*/ 113 h 515"/>
                  <a:gd name="T26" fmla="*/ 179 w 382"/>
                  <a:gd name="T27" fmla="*/ 129 h 515"/>
                  <a:gd name="T28" fmla="*/ 222 w 382"/>
                  <a:gd name="T29" fmla="*/ 127 h 515"/>
                  <a:gd name="T30" fmla="*/ 215 w 382"/>
                  <a:gd name="T31" fmla="*/ 78 h 515"/>
                  <a:gd name="T32" fmla="*/ 224 w 382"/>
                  <a:gd name="T33" fmla="*/ 75 h 515"/>
                  <a:gd name="T34" fmla="*/ 221 w 382"/>
                  <a:gd name="T35" fmla="*/ 87 h 515"/>
                  <a:gd name="T36" fmla="*/ 230 w 382"/>
                  <a:gd name="T37" fmla="*/ 83 h 515"/>
                  <a:gd name="T38" fmla="*/ 242 w 382"/>
                  <a:gd name="T39" fmla="*/ 77 h 515"/>
                  <a:gd name="T40" fmla="*/ 327 w 382"/>
                  <a:gd name="T41" fmla="*/ 231 h 515"/>
                  <a:gd name="T42" fmla="*/ 292 w 382"/>
                  <a:gd name="T43" fmla="*/ 65 h 515"/>
                  <a:gd name="T44" fmla="*/ 53 w 382"/>
                  <a:gd name="T45" fmla="*/ 49 h 515"/>
                  <a:gd name="T46" fmla="*/ 53 w 382"/>
                  <a:gd name="T47" fmla="*/ 49 h 515"/>
                  <a:gd name="T48" fmla="*/ 169 w 382"/>
                  <a:gd name="T49" fmla="*/ 90 h 515"/>
                  <a:gd name="T50" fmla="*/ 169 w 382"/>
                  <a:gd name="T51" fmla="*/ 85 h 515"/>
                  <a:gd name="T52" fmla="*/ 164 w 382"/>
                  <a:gd name="T53" fmla="*/ 88 h 515"/>
                  <a:gd name="T54" fmla="*/ 138 w 382"/>
                  <a:gd name="T55" fmla="*/ 166 h 515"/>
                  <a:gd name="T56" fmla="*/ 193 w 382"/>
                  <a:gd name="T57" fmla="*/ 161 h 515"/>
                  <a:gd name="T58" fmla="*/ 142 w 382"/>
                  <a:gd name="T59" fmla="*/ 57 h 515"/>
                  <a:gd name="T60" fmla="*/ 94 w 382"/>
                  <a:gd name="T61" fmla="*/ 36 h 515"/>
                  <a:gd name="T62" fmla="*/ 124 w 382"/>
                  <a:gd name="T63" fmla="*/ 64 h 515"/>
                  <a:gd name="T64" fmla="*/ 63 w 382"/>
                  <a:gd name="T65" fmla="*/ 52 h 515"/>
                  <a:gd name="T66" fmla="*/ 91 w 382"/>
                  <a:gd name="T67" fmla="*/ 59 h 515"/>
                  <a:gd name="T68" fmla="*/ 68 w 382"/>
                  <a:gd name="T69" fmla="*/ 72 h 515"/>
                  <a:gd name="T70" fmla="*/ 125 w 382"/>
                  <a:gd name="T71" fmla="*/ 88 h 515"/>
                  <a:gd name="T72" fmla="*/ 67 w 382"/>
                  <a:gd name="T73" fmla="*/ 90 h 515"/>
                  <a:gd name="T74" fmla="*/ 203 w 382"/>
                  <a:gd name="T75" fmla="*/ 155 h 515"/>
                  <a:gd name="T76" fmla="*/ 189 w 382"/>
                  <a:gd name="T77" fmla="*/ 151 h 515"/>
                  <a:gd name="T78" fmla="*/ 174 w 382"/>
                  <a:gd name="T79" fmla="*/ 93 h 515"/>
                  <a:gd name="T80" fmla="*/ 119 w 382"/>
                  <a:gd name="T81" fmla="*/ 86 h 515"/>
                  <a:gd name="T82" fmla="*/ 132 w 382"/>
                  <a:gd name="T83" fmla="*/ 132 h 515"/>
                  <a:gd name="T84" fmla="*/ 134 w 382"/>
                  <a:gd name="T85" fmla="*/ 133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82" h="515">
                    <a:moveTo>
                      <a:pt x="311" y="75"/>
                    </a:moveTo>
                    <a:cubicBezTo>
                      <a:pt x="334" y="157"/>
                      <a:pt x="357" y="240"/>
                      <a:pt x="370" y="324"/>
                    </a:cubicBezTo>
                    <a:cubicBezTo>
                      <a:pt x="379" y="387"/>
                      <a:pt x="381" y="452"/>
                      <a:pt x="382" y="515"/>
                    </a:cubicBezTo>
                    <a:cubicBezTo>
                      <a:pt x="377" y="515"/>
                      <a:pt x="372" y="515"/>
                      <a:pt x="367" y="515"/>
                    </a:cubicBezTo>
                    <a:cubicBezTo>
                      <a:pt x="366" y="438"/>
                      <a:pt x="368" y="361"/>
                      <a:pt x="348" y="285"/>
                    </a:cubicBezTo>
                    <a:cubicBezTo>
                      <a:pt x="341" y="260"/>
                      <a:pt x="326" y="239"/>
                      <a:pt x="310" y="219"/>
                    </a:cubicBezTo>
                    <a:cubicBezTo>
                      <a:pt x="291" y="195"/>
                      <a:pt x="269" y="174"/>
                      <a:pt x="246" y="155"/>
                    </a:cubicBezTo>
                    <a:cubicBezTo>
                      <a:pt x="241" y="151"/>
                      <a:pt x="237" y="149"/>
                      <a:pt x="231" y="154"/>
                    </a:cubicBezTo>
                    <a:cubicBezTo>
                      <a:pt x="206" y="178"/>
                      <a:pt x="176" y="185"/>
                      <a:pt x="142" y="176"/>
                    </a:cubicBezTo>
                    <a:cubicBezTo>
                      <a:pt x="125" y="172"/>
                      <a:pt x="109" y="168"/>
                      <a:pt x="93" y="159"/>
                    </a:cubicBezTo>
                    <a:cubicBezTo>
                      <a:pt x="95" y="154"/>
                      <a:pt x="102" y="157"/>
                      <a:pt x="102" y="153"/>
                    </a:cubicBezTo>
                    <a:cubicBezTo>
                      <a:pt x="102" y="148"/>
                      <a:pt x="97" y="146"/>
                      <a:pt x="94" y="143"/>
                    </a:cubicBezTo>
                    <a:cubicBezTo>
                      <a:pt x="80" y="133"/>
                      <a:pt x="66" y="123"/>
                      <a:pt x="53" y="110"/>
                    </a:cubicBezTo>
                    <a:cubicBezTo>
                      <a:pt x="60" y="109"/>
                      <a:pt x="66" y="111"/>
                      <a:pt x="73" y="108"/>
                    </a:cubicBezTo>
                    <a:cubicBezTo>
                      <a:pt x="52" y="93"/>
                      <a:pt x="35" y="76"/>
                      <a:pt x="21" y="56"/>
                    </a:cubicBezTo>
                    <a:cubicBezTo>
                      <a:pt x="18" y="52"/>
                      <a:pt x="15" y="47"/>
                      <a:pt x="12" y="42"/>
                    </a:cubicBezTo>
                    <a:cubicBezTo>
                      <a:pt x="11" y="41"/>
                      <a:pt x="9" y="38"/>
                      <a:pt x="10" y="37"/>
                    </a:cubicBezTo>
                    <a:cubicBezTo>
                      <a:pt x="25" y="28"/>
                      <a:pt x="9" y="24"/>
                      <a:pt x="7" y="18"/>
                    </a:cubicBezTo>
                    <a:cubicBezTo>
                      <a:pt x="6" y="15"/>
                      <a:pt x="3" y="13"/>
                      <a:pt x="0" y="9"/>
                    </a:cubicBezTo>
                    <a:cubicBezTo>
                      <a:pt x="38" y="5"/>
                      <a:pt x="74" y="3"/>
                      <a:pt x="110" y="12"/>
                    </a:cubicBezTo>
                    <a:cubicBezTo>
                      <a:pt x="112" y="12"/>
                      <a:pt x="116" y="13"/>
                      <a:pt x="116" y="13"/>
                    </a:cubicBezTo>
                    <a:cubicBezTo>
                      <a:pt x="121" y="0"/>
                      <a:pt x="132" y="7"/>
                      <a:pt x="140" y="5"/>
                    </a:cubicBezTo>
                    <a:cubicBezTo>
                      <a:pt x="146" y="15"/>
                      <a:pt x="133" y="18"/>
                      <a:pt x="133" y="27"/>
                    </a:cubicBezTo>
                    <a:cubicBezTo>
                      <a:pt x="137" y="27"/>
                      <a:pt x="144" y="25"/>
                      <a:pt x="143" y="34"/>
                    </a:cubicBezTo>
                    <a:cubicBezTo>
                      <a:pt x="143" y="35"/>
                      <a:pt x="142" y="38"/>
                      <a:pt x="145" y="38"/>
                    </a:cubicBezTo>
                    <a:cubicBezTo>
                      <a:pt x="146" y="38"/>
                      <a:pt x="146" y="36"/>
                      <a:pt x="147" y="35"/>
                    </a:cubicBezTo>
                    <a:cubicBezTo>
                      <a:pt x="163" y="34"/>
                      <a:pt x="149" y="45"/>
                      <a:pt x="152" y="49"/>
                    </a:cubicBezTo>
                    <a:cubicBezTo>
                      <a:pt x="150" y="48"/>
                      <a:pt x="150" y="44"/>
                      <a:pt x="146" y="46"/>
                    </a:cubicBezTo>
                    <a:cubicBezTo>
                      <a:pt x="152" y="55"/>
                      <a:pt x="143" y="70"/>
                      <a:pt x="162" y="74"/>
                    </a:cubicBezTo>
                    <a:cubicBezTo>
                      <a:pt x="158" y="66"/>
                      <a:pt x="155" y="58"/>
                      <a:pt x="152" y="51"/>
                    </a:cubicBezTo>
                    <a:cubicBezTo>
                      <a:pt x="158" y="52"/>
                      <a:pt x="162" y="50"/>
                      <a:pt x="166" y="48"/>
                    </a:cubicBezTo>
                    <a:cubicBezTo>
                      <a:pt x="170" y="47"/>
                      <a:pt x="173" y="40"/>
                      <a:pt x="177" y="44"/>
                    </a:cubicBezTo>
                    <a:cubicBezTo>
                      <a:pt x="181" y="47"/>
                      <a:pt x="179" y="53"/>
                      <a:pt x="178" y="58"/>
                    </a:cubicBezTo>
                    <a:cubicBezTo>
                      <a:pt x="177" y="59"/>
                      <a:pt x="177" y="60"/>
                      <a:pt x="177" y="63"/>
                    </a:cubicBezTo>
                    <a:cubicBezTo>
                      <a:pt x="185" y="60"/>
                      <a:pt x="190" y="61"/>
                      <a:pt x="188" y="70"/>
                    </a:cubicBezTo>
                    <a:cubicBezTo>
                      <a:pt x="195" y="86"/>
                      <a:pt x="201" y="102"/>
                      <a:pt x="204" y="119"/>
                    </a:cubicBezTo>
                    <a:cubicBezTo>
                      <a:pt x="193" y="120"/>
                      <a:pt x="181" y="119"/>
                      <a:pt x="169" y="122"/>
                    </a:cubicBezTo>
                    <a:cubicBezTo>
                      <a:pt x="157" y="125"/>
                      <a:pt x="145" y="123"/>
                      <a:pt x="134" y="121"/>
                    </a:cubicBezTo>
                    <a:cubicBezTo>
                      <a:pt x="123" y="119"/>
                      <a:pt x="112" y="113"/>
                      <a:pt x="100" y="113"/>
                    </a:cubicBezTo>
                    <a:cubicBezTo>
                      <a:pt x="106" y="119"/>
                      <a:pt x="114" y="119"/>
                      <a:pt x="121" y="122"/>
                    </a:cubicBezTo>
                    <a:cubicBezTo>
                      <a:pt x="137" y="128"/>
                      <a:pt x="153" y="132"/>
                      <a:pt x="170" y="125"/>
                    </a:cubicBezTo>
                    <a:cubicBezTo>
                      <a:pt x="173" y="123"/>
                      <a:pt x="178" y="122"/>
                      <a:pt x="179" y="129"/>
                    </a:cubicBezTo>
                    <a:cubicBezTo>
                      <a:pt x="169" y="132"/>
                      <a:pt x="161" y="137"/>
                      <a:pt x="156" y="146"/>
                    </a:cubicBezTo>
                    <a:cubicBezTo>
                      <a:pt x="164" y="141"/>
                      <a:pt x="174" y="138"/>
                      <a:pt x="179" y="129"/>
                    </a:cubicBezTo>
                    <a:cubicBezTo>
                      <a:pt x="193" y="122"/>
                      <a:pt x="207" y="123"/>
                      <a:pt x="222" y="127"/>
                    </a:cubicBezTo>
                    <a:cubicBezTo>
                      <a:pt x="205" y="111"/>
                      <a:pt x="199" y="93"/>
                      <a:pt x="204" y="71"/>
                    </a:cubicBezTo>
                    <a:cubicBezTo>
                      <a:pt x="206" y="70"/>
                      <a:pt x="208" y="69"/>
                      <a:pt x="210" y="67"/>
                    </a:cubicBezTo>
                    <a:cubicBezTo>
                      <a:pt x="216" y="69"/>
                      <a:pt x="215" y="74"/>
                      <a:pt x="215" y="78"/>
                    </a:cubicBezTo>
                    <a:cubicBezTo>
                      <a:pt x="215" y="78"/>
                      <a:pt x="214" y="78"/>
                      <a:pt x="214" y="79"/>
                    </a:cubicBezTo>
                    <a:cubicBezTo>
                      <a:pt x="214" y="78"/>
                      <a:pt x="215" y="78"/>
                      <a:pt x="215" y="78"/>
                    </a:cubicBezTo>
                    <a:cubicBezTo>
                      <a:pt x="218" y="77"/>
                      <a:pt x="221" y="76"/>
                      <a:pt x="224" y="75"/>
                    </a:cubicBezTo>
                    <a:cubicBezTo>
                      <a:pt x="226" y="77"/>
                      <a:pt x="228" y="80"/>
                      <a:pt x="229" y="83"/>
                    </a:cubicBezTo>
                    <a:cubicBezTo>
                      <a:pt x="231" y="90"/>
                      <a:pt x="226" y="88"/>
                      <a:pt x="222" y="87"/>
                    </a:cubicBezTo>
                    <a:cubicBezTo>
                      <a:pt x="222" y="87"/>
                      <a:pt x="222" y="87"/>
                      <a:pt x="221" y="87"/>
                    </a:cubicBezTo>
                    <a:cubicBezTo>
                      <a:pt x="222" y="87"/>
                      <a:pt x="222" y="87"/>
                      <a:pt x="222" y="88"/>
                    </a:cubicBezTo>
                    <a:cubicBezTo>
                      <a:pt x="229" y="99"/>
                      <a:pt x="233" y="112"/>
                      <a:pt x="231" y="126"/>
                    </a:cubicBezTo>
                    <a:cubicBezTo>
                      <a:pt x="234" y="111"/>
                      <a:pt x="238" y="97"/>
                      <a:pt x="230" y="83"/>
                    </a:cubicBezTo>
                    <a:cubicBezTo>
                      <a:pt x="230" y="79"/>
                      <a:pt x="229" y="75"/>
                      <a:pt x="229" y="71"/>
                    </a:cubicBezTo>
                    <a:cubicBezTo>
                      <a:pt x="230" y="68"/>
                      <a:pt x="232" y="68"/>
                      <a:pt x="234" y="69"/>
                    </a:cubicBezTo>
                    <a:cubicBezTo>
                      <a:pt x="235" y="73"/>
                      <a:pt x="235" y="78"/>
                      <a:pt x="242" y="77"/>
                    </a:cubicBezTo>
                    <a:cubicBezTo>
                      <a:pt x="250" y="95"/>
                      <a:pt x="253" y="114"/>
                      <a:pt x="246" y="132"/>
                    </a:cubicBezTo>
                    <a:cubicBezTo>
                      <a:pt x="243" y="140"/>
                      <a:pt x="244" y="143"/>
                      <a:pt x="251" y="148"/>
                    </a:cubicBezTo>
                    <a:cubicBezTo>
                      <a:pt x="281" y="172"/>
                      <a:pt x="307" y="199"/>
                      <a:pt x="327" y="231"/>
                    </a:cubicBezTo>
                    <a:cubicBezTo>
                      <a:pt x="330" y="236"/>
                      <a:pt x="334" y="241"/>
                      <a:pt x="337" y="246"/>
                    </a:cubicBezTo>
                    <a:cubicBezTo>
                      <a:pt x="335" y="230"/>
                      <a:pt x="332" y="214"/>
                      <a:pt x="329" y="199"/>
                    </a:cubicBezTo>
                    <a:cubicBezTo>
                      <a:pt x="318" y="154"/>
                      <a:pt x="308" y="109"/>
                      <a:pt x="292" y="65"/>
                    </a:cubicBezTo>
                    <a:cubicBezTo>
                      <a:pt x="292" y="61"/>
                      <a:pt x="293" y="58"/>
                      <a:pt x="297" y="55"/>
                    </a:cubicBezTo>
                    <a:cubicBezTo>
                      <a:pt x="298" y="64"/>
                      <a:pt x="308" y="67"/>
                      <a:pt x="311" y="75"/>
                    </a:cubicBezTo>
                    <a:close/>
                    <a:moveTo>
                      <a:pt x="53" y="49"/>
                    </a:moveTo>
                    <a:cubicBezTo>
                      <a:pt x="54" y="49"/>
                      <a:pt x="55" y="50"/>
                      <a:pt x="56" y="51"/>
                    </a:cubicBezTo>
                    <a:cubicBezTo>
                      <a:pt x="56" y="50"/>
                      <a:pt x="56" y="50"/>
                      <a:pt x="56" y="50"/>
                    </a:cubicBezTo>
                    <a:cubicBezTo>
                      <a:pt x="55" y="49"/>
                      <a:pt x="54" y="49"/>
                      <a:pt x="53" y="49"/>
                    </a:cubicBezTo>
                    <a:cubicBezTo>
                      <a:pt x="48" y="45"/>
                      <a:pt x="42" y="43"/>
                      <a:pt x="35" y="45"/>
                    </a:cubicBezTo>
                    <a:cubicBezTo>
                      <a:pt x="41" y="49"/>
                      <a:pt x="47" y="49"/>
                      <a:pt x="53" y="49"/>
                    </a:cubicBezTo>
                    <a:close/>
                    <a:moveTo>
                      <a:pt x="169" y="90"/>
                    </a:moveTo>
                    <a:cubicBezTo>
                      <a:pt x="169" y="90"/>
                      <a:pt x="170" y="90"/>
                      <a:pt x="170" y="90"/>
                    </a:cubicBezTo>
                    <a:cubicBezTo>
                      <a:pt x="170" y="90"/>
                      <a:pt x="169" y="90"/>
                      <a:pt x="169" y="90"/>
                    </a:cubicBezTo>
                    <a:cubicBezTo>
                      <a:pt x="169" y="88"/>
                      <a:pt x="169" y="87"/>
                      <a:pt x="169" y="85"/>
                    </a:cubicBezTo>
                    <a:cubicBezTo>
                      <a:pt x="169" y="83"/>
                      <a:pt x="168" y="80"/>
                      <a:pt x="166" y="79"/>
                    </a:cubicBezTo>
                    <a:cubicBezTo>
                      <a:pt x="165" y="79"/>
                      <a:pt x="163" y="79"/>
                      <a:pt x="163" y="80"/>
                    </a:cubicBezTo>
                    <a:cubicBezTo>
                      <a:pt x="161" y="83"/>
                      <a:pt x="162" y="86"/>
                      <a:pt x="164" y="88"/>
                    </a:cubicBezTo>
                    <a:cubicBezTo>
                      <a:pt x="165" y="89"/>
                      <a:pt x="167" y="89"/>
                      <a:pt x="169" y="90"/>
                    </a:cubicBezTo>
                    <a:close/>
                    <a:moveTo>
                      <a:pt x="188" y="162"/>
                    </a:moveTo>
                    <a:cubicBezTo>
                      <a:pt x="172" y="165"/>
                      <a:pt x="156" y="153"/>
                      <a:pt x="138" y="166"/>
                    </a:cubicBezTo>
                    <a:cubicBezTo>
                      <a:pt x="156" y="168"/>
                      <a:pt x="173" y="169"/>
                      <a:pt x="188" y="162"/>
                    </a:cubicBezTo>
                    <a:cubicBezTo>
                      <a:pt x="190" y="162"/>
                      <a:pt x="192" y="162"/>
                      <a:pt x="194" y="161"/>
                    </a:cubicBezTo>
                    <a:cubicBezTo>
                      <a:pt x="193" y="161"/>
                      <a:pt x="193" y="161"/>
                      <a:pt x="193" y="161"/>
                    </a:cubicBezTo>
                    <a:cubicBezTo>
                      <a:pt x="191" y="160"/>
                      <a:pt x="189" y="161"/>
                      <a:pt x="188" y="162"/>
                    </a:cubicBezTo>
                    <a:close/>
                    <a:moveTo>
                      <a:pt x="137" y="51"/>
                    </a:moveTo>
                    <a:cubicBezTo>
                      <a:pt x="138" y="54"/>
                      <a:pt x="139" y="57"/>
                      <a:pt x="142" y="57"/>
                    </a:cubicBezTo>
                    <a:cubicBezTo>
                      <a:pt x="143" y="58"/>
                      <a:pt x="144" y="57"/>
                      <a:pt x="144" y="55"/>
                    </a:cubicBezTo>
                    <a:cubicBezTo>
                      <a:pt x="143" y="52"/>
                      <a:pt x="141" y="51"/>
                      <a:pt x="138" y="51"/>
                    </a:cubicBezTo>
                    <a:cubicBezTo>
                      <a:pt x="128" y="33"/>
                      <a:pt x="111" y="34"/>
                      <a:pt x="94" y="36"/>
                    </a:cubicBezTo>
                    <a:cubicBezTo>
                      <a:pt x="109" y="39"/>
                      <a:pt x="122" y="49"/>
                      <a:pt x="137" y="51"/>
                    </a:cubicBezTo>
                    <a:close/>
                    <a:moveTo>
                      <a:pt x="72" y="71"/>
                    </a:moveTo>
                    <a:cubicBezTo>
                      <a:pt x="89" y="66"/>
                      <a:pt x="106" y="61"/>
                      <a:pt x="124" y="64"/>
                    </a:cubicBezTo>
                    <a:cubicBezTo>
                      <a:pt x="115" y="60"/>
                      <a:pt x="109" y="47"/>
                      <a:pt x="95" y="55"/>
                    </a:cubicBezTo>
                    <a:cubicBezTo>
                      <a:pt x="88" y="60"/>
                      <a:pt x="77" y="54"/>
                      <a:pt x="68" y="52"/>
                    </a:cubicBezTo>
                    <a:cubicBezTo>
                      <a:pt x="66" y="52"/>
                      <a:pt x="63" y="51"/>
                      <a:pt x="63" y="52"/>
                    </a:cubicBezTo>
                    <a:cubicBezTo>
                      <a:pt x="64" y="62"/>
                      <a:pt x="56" y="57"/>
                      <a:pt x="53" y="59"/>
                    </a:cubicBezTo>
                    <a:cubicBezTo>
                      <a:pt x="49" y="60"/>
                      <a:pt x="44" y="60"/>
                      <a:pt x="41" y="66"/>
                    </a:cubicBezTo>
                    <a:cubicBezTo>
                      <a:pt x="58" y="62"/>
                      <a:pt x="74" y="60"/>
                      <a:pt x="91" y="59"/>
                    </a:cubicBezTo>
                    <a:cubicBezTo>
                      <a:pt x="85" y="66"/>
                      <a:pt x="75" y="62"/>
                      <a:pt x="72" y="71"/>
                    </a:cubicBezTo>
                    <a:cubicBezTo>
                      <a:pt x="71" y="71"/>
                      <a:pt x="69" y="71"/>
                      <a:pt x="67" y="72"/>
                    </a:cubicBezTo>
                    <a:cubicBezTo>
                      <a:pt x="67" y="72"/>
                      <a:pt x="67" y="72"/>
                      <a:pt x="68" y="72"/>
                    </a:cubicBezTo>
                    <a:cubicBezTo>
                      <a:pt x="70" y="73"/>
                      <a:pt x="71" y="72"/>
                      <a:pt x="72" y="71"/>
                    </a:cubicBezTo>
                    <a:close/>
                    <a:moveTo>
                      <a:pt x="184" y="105"/>
                    </a:moveTo>
                    <a:cubicBezTo>
                      <a:pt x="162" y="105"/>
                      <a:pt x="143" y="98"/>
                      <a:pt x="125" y="88"/>
                    </a:cubicBezTo>
                    <a:cubicBezTo>
                      <a:pt x="126" y="94"/>
                      <a:pt x="134" y="93"/>
                      <a:pt x="136" y="99"/>
                    </a:cubicBezTo>
                    <a:cubicBezTo>
                      <a:pt x="113" y="95"/>
                      <a:pt x="90" y="91"/>
                      <a:pt x="68" y="87"/>
                    </a:cubicBezTo>
                    <a:cubicBezTo>
                      <a:pt x="68" y="88"/>
                      <a:pt x="68" y="89"/>
                      <a:pt x="67" y="90"/>
                    </a:cubicBezTo>
                    <a:cubicBezTo>
                      <a:pt x="106" y="97"/>
                      <a:pt x="143" y="110"/>
                      <a:pt x="184" y="105"/>
                    </a:cubicBezTo>
                    <a:close/>
                    <a:moveTo>
                      <a:pt x="189" y="151"/>
                    </a:moveTo>
                    <a:cubicBezTo>
                      <a:pt x="195" y="153"/>
                      <a:pt x="199" y="153"/>
                      <a:pt x="203" y="155"/>
                    </a:cubicBezTo>
                    <a:cubicBezTo>
                      <a:pt x="208" y="159"/>
                      <a:pt x="198" y="156"/>
                      <a:pt x="201" y="160"/>
                    </a:cubicBezTo>
                    <a:cubicBezTo>
                      <a:pt x="206" y="161"/>
                      <a:pt x="211" y="160"/>
                      <a:pt x="215" y="154"/>
                    </a:cubicBezTo>
                    <a:cubicBezTo>
                      <a:pt x="206" y="153"/>
                      <a:pt x="199" y="149"/>
                      <a:pt x="189" y="151"/>
                    </a:cubicBezTo>
                    <a:close/>
                    <a:moveTo>
                      <a:pt x="174" y="93"/>
                    </a:moveTo>
                    <a:cubicBezTo>
                      <a:pt x="178" y="97"/>
                      <a:pt x="179" y="101"/>
                      <a:pt x="185" y="98"/>
                    </a:cubicBezTo>
                    <a:cubicBezTo>
                      <a:pt x="183" y="95"/>
                      <a:pt x="181" y="92"/>
                      <a:pt x="174" y="93"/>
                    </a:cubicBezTo>
                    <a:close/>
                    <a:moveTo>
                      <a:pt x="118" y="84"/>
                    </a:moveTo>
                    <a:cubicBezTo>
                      <a:pt x="117" y="84"/>
                      <a:pt x="117" y="85"/>
                      <a:pt x="117" y="86"/>
                    </a:cubicBezTo>
                    <a:cubicBezTo>
                      <a:pt x="117" y="86"/>
                      <a:pt x="118" y="87"/>
                      <a:pt x="119" y="86"/>
                    </a:cubicBezTo>
                    <a:cubicBezTo>
                      <a:pt x="119" y="86"/>
                      <a:pt x="119" y="85"/>
                      <a:pt x="120" y="85"/>
                    </a:cubicBezTo>
                    <a:cubicBezTo>
                      <a:pt x="119" y="84"/>
                      <a:pt x="118" y="84"/>
                      <a:pt x="118" y="84"/>
                    </a:cubicBezTo>
                    <a:close/>
                    <a:moveTo>
                      <a:pt x="132" y="132"/>
                    </a:moveTo>
                    <a:cubicBezTo>
                      <a:pt x="132" y="133"/>
                      <a:pt x="132" y="133"/>
                      <a:pt x="131" y="134"/>
                    </a:cubicBezTo>
                    <a:cubicBezTo>
                      <a:pt x="132" y="134"/>
                      <a:pt x="133" y="135"/>
                      <a:pt x="133" y="135"/>
                    </a:cubicBezTo>
                    <a:cubicBezTo>
                      <a:pt x="134" y="135"/>
                      <a:pt x="134" y="134"/>
                      <a:pt x="134" y="133"/>
                    </a:cubicBezTo>
                    <a:cubicBezTo>
                      <a:pt x="133" y="133"/>
                      <a:pt x="133" y="132"/>
                      <a:pt x="132" y="13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4" name="Freeform 200">
                <a:extLst>
                  <a:ext uri="{FF2B5EF4-FFF2-40B4-BE49-F238E27FC236}">
                    <a16:creationId xmlns:a16="http://schemas.microsoft.com/office/drawing/2014/main" id="{5AB70CDD-AD24-FEEC-05FC-A35F0E6A9C02}"/>
                  </a:ext>
                </a:extLst>
              </p:cNvPr>
              <p:cNvSpPr/>
              <p:nvPr/>
            </p:nvSpPr>
            <p:spPr bwMode="auto">
              <a:xfrm>
                <a:off x="832" y="1336"/>
                <a:ext cx="224" cy="401"/>
              </a:xfrm>
              <a:custGeom>
                <a:avLst/>
                <a:gdLst>
                  <a:gd name="T0" fmla="*/ 185 w 195"/>
                  <a:gd name="T1" fmla="*/ 345 h 350"/>
                  <a:gd name="T2" fmla="*/ 176 w 195"/>
                  <a:gd name="T3" fmla="*/ 342 h 350"/>
                  <a:gd name="T4" fmla="*/ 174 w 195"/>
                  <a:gd name="T5" fmla="*/ 339 h 350"/>
                  <a:gd name="T6" fmla="*/ 140 w 195"/>
                  <a:gd name="T7" fmla="*/ 336 h 350"/>
                  <a:gd name="T8" fmla="*/ 116 w 195"/>
                  <a:gd name="T9" fmla="*/ 317 h 350"/>
                  <a:gd name="T10" fmla="*/ 85 w 195"/>
                  <a:gd name="T11" fmla="*/ 311 h 350"/>
                  <a:gd name="T12" fmla="*/ 77 w 195"/>
                  <a:gd name="T13" fmla="*/ 305 h 350"/>
                  <a:gd name="T14" fmla="*/ 59 w 195"/>
                  <a:gd name="T15" fmla="*/ 311 h 350"/>
                  <a:gd name="T16" fmla="*/ 58 w 195"/>
                  <a:gd name="T17" fmla="*/ 284 h 350"/>
                  <a:gd name="T18" fmla="*/ 65 w 195"/>
                  <a:gd name="T19" fmla="*/ 264 h 350"/>
                  <a:gd name="T20" fmla="*/ 29 w 195"/>
                  <a:gd name="T21" fmla="*/ 264 h 350"/>
                  <a:gd name="T22" fmla="*/ 32 w 195"/>
                  <a:gd name="T23" fmla="*/ 222 h 350"/>
                  <a:gd name="T24" fmla="*/ 8 w 195"/>
                  <a:gd name="T25" fmla="*/ 217 h 350"/>
                  <a:gd name="T26" fmla="*/ 7 w 195"/>
                  <a:gd name="T27" fmla="*/ 206 h 350"/>
                  <a:gd name="T28" fmla="*/ 9 w 195"/>
                  <a:gd name="T29" fmla="*/ 171 h 350"/>
                  <a:gd name="T30" fmla="*/ 14 w 195"/>
                  <a:gd name="T31" fmla="*/ 154 h 350"/>
                  <a:gd name="T32" fmla="*/ 5 w 195"/>
                  <a:gd name="T33" fmla="*/ 144 h 350"/>
                  <a:gd name="T34" fmla="*/ 25 w 195"/>
                  <a:gd name="T35" fmla="*/ 132 h 350"/>
                  <a:gd name="T36" fmla="*/ 12 w 195"/>
                  <a:gd name="T37" fmla="*/ 120 h 350"/>
                  <a:gd name="T38" fmla="*/ 11 w 195"/>
                  <a:gd name="T39" fmla="*/ 116 h 350"/>
                  <a:gd name="T40" fmla="*/ 45 w 195"/>
                  <a:gd name="T41" fmla="*/ 113 h 350"/>
                  <a:gd name="T42" fmla="*/ 48 w 195"/>
                  <a:gd name="T43" fmla="*/ 105 h 350"/>
                  <a:gd name="T44" fmla="*/ 39 w 195"/>
                  <a:gd name="T45" fmla="*/ 81 h 350"/>
                  <a:gd name="T46" fmla="*/ 45 w 195"/>
                  <a:gd name="T47" fmla="*/ 82 h 350"/>
                  <a:gd name="T48" fmla="*/ 57 w 195"/>
                  <a:gd name="T49" fmla="*/ 61 h 350"/>
                  <a:gd name="T50" fmla="*/ 87 w 195"/>
                  <a:gd name="T51" fmla="*/ 47 h 350"/>
                  <a:gd name="T52" fmla="*/ 94 w 195"/>
                  <a:gd name="T53" fmla="*/ 32 h 350"/>
                  <a:gd name="T54" fmla="*/ 120 w 195"/>
                  <a:gd name="T55" fmla="*/ 29 h 350"/>
                  <a:gd name="T56" fmla="*/ 137 w 195"/>
                  <a:gd name="T57" fmla="*/ 24 h 350"/>
                  <a:gd name="T58" fmla="*/ 137 w 195"/>
                  <a:gd name="T59" fmla="*/ 12 h 350"/>
                  <a:gd name="T60" fmla="*/ 147 w 195"/>
                  <a:gd name="T61" fmla="*/ 17 h 350"/>
                  <a:gd name="T62" fmla="*/ 169 w 195"/>
                  <a:gd name="T63" fmla="*/ 13 h 350"/>
                  <a:gd name="T64" fmla="*/ 195 w 195"/>
                  <a:gd name="T65" fmla="*/ 21 h 350"/>
                  <a:gd name="T66" fmla="*/ 176 w 195"/>
                  <a:gd name="T67" fmla="*/ 79 h 350"/>
                  <a:gd name="T68" fmla="*/ 162 w 195"/>
                  <a:gd name="T69" fmla="*/ 79 h 350"/>
                  <a:gd name="T70" fmla="*/ 145 w 195"/>
                  <a:gd name="T71" fmla="*/ 80 h 350"/>
                  <a:gd name="T72" fmla="*/ 111 w 195"/>
                  <a:gd name="T73" fmla="*/ 99 h 350"/>
                  <a:gd name="T74" fmla="*/ 94 w 195"/>
                  <a:gd name="T75" fmla="*/ 122 h 350"/>
                  <a:gd name="T76" fmla="*/ 84 w 195"/>
                  <a:gd name="T77" fmla="*/ 121 h 350"/>
                  <a:gd name="T78" fmla="*/ 82 w 195"/>
                  <a:gd name="T79" fmla="*/ 137 h 350"/>
                  <a:gd name="T80" fmla="*/ 80 w 195"/>
                  <a:gd name="T81" fmla="*/ 159 h 350"/>
                  <a:gd name="T82" fmla="*/ 80 w 195"/>
                  <a:gd name="T83" fmla="*/ 203 h 350"/>
                  <a:gd name="T84" fmla="*/ 98 w 195"/>
                  <a:gd name="T85" fmla="*/ 231 h 350"/>
                  <a:gd name="T86" fmla="*/ 129 w 195"/>
                  <a:gd name="T87" fmla="*/ 259 h 350"/>
                  <a:gd name="T88" fmla="*/ 172 w 195"/>
                  <a:gd name="T89" fmla="*/ 277 h 350"/>
                  <a:gd name="T90" fmla="*/ 195 w 195"/>
                  <a:gd name="T91" fmla="*/ 277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5" h="350">
                    <a:moveTo>
                      <a:pt x="195" y="343"/>
                    </a:moveTo>
                    <a:cubicBezTo>
                      <a:pt x="191" y="339"/>
                      <a:pt x="187" y="335"/>
                      <a:pt x="185" y="345"/>
                    </a:cubicBezTo>
                    <a:cubicBezTo>
                      <a:pt x="184" y="350"/>
                      <a:pt x="180" y="348"/>
                      <a:pt x="176" y="348"/>
                    </a:cubicBezTo>
                    <a:cubicBezTo>
                      <a:pt x="176" y="346"/>
                      <a:pt x="176" y="344"/>
                      <a:pt x="176" y="342"/>
                    </a:cubicBezTo>
                    <a:cubicBezTo>
                      <a:pt x="176" y="341"/>
                      <a:pt x="176" y="341"/>
                      <a:pt x="176" y="341"/>
                    </a:cubicBezTo>
                    <a:cubicBezTo>
                      <a:pt x="175" y="340"/>
                      <a:pt x="174" y="339"/>
                      <a:pt x="174" y="339"/>
                    </a:cubicBezTo>
                    <a:cubicBezTo>
                      <a:pt x="170" y="332"/>
                      <a:pt x="172" y="324"/>
                      <a:pt x="166" y="316"/>
                    </a:cubicBezTo>
                    <a:cubicBezTo>
                      <a:pt x="161" y="328"/>
                      <a:pt x="147" y="328"/>
                      <a:pt x="140" y="336"/>
                    </a:cubicBezTo>
                    <a:cubicBezTo>
                      <a:pt x="124" y="348"/>
                      <a:pt x="124" y="348"/>
                      <a:pt x="118" y="331"/>
                    </a:cubicBezTo>
                    <a:cubicBezTo>
                      <a:pt x="118" y="326"/>
                      <a:pt x="120" y="321"/>
                      <a:pt x="116" y="317"/>
                    </a:cubicBezTo>
                    <a:cubicBezTo>
                      <a:pt x="113" y="309"/>
                      <a:pt x="119" y="301"/>
                      <a:pt x="116" y="291"/>
                    </a:cubicBezTo>
                    <a:cubicBezTo>
                      <a:pt x="108" y="303"/>
                      <a:pt x="96" y="306"/>
                      <a:pt x="85" y="311"/>
                    </a:cubicBezTo>
                    <a:cubicBezTo>
                      <a:pt x="84" y="311"/>
                      <a:pt x="84" y="310"/>
                      <a:pt x="84" y="309"/>
                    </a:cubicBezTo>
                    <a:cubicBezTo>
                      <a:pt x="84" y="305"/>
                      <a:pt x="82" y="303"/>
                      <a:pt x="77" y="305"/>
                    </a:cubicBezTo>
                    <a:cubicBezTo>
                      <a:pt x="74" y="307"/>
                      <a:pt x="71" y="308"/>
                      <a:pt x="67" y="309"/>
                    </a:cubicBezTo>
                    <a:cubicBezTo>
                      <a:pt x="65" y="310"/>
                      <a:pt x="62" y="310"/>
                      <a:pt x="59" y="311"/>
                    </a:cubicBezTo>
                    <a:cubicBezTo>
                      <a:pt x="52" y="312"/>
                      <a:pt x="51" y="310"/>
                      <a:pt x="54" y="303"/>
                    </a:cubicBezTo>
                    <a:cubicBezTo>
                      <a:pt x="56" y="297"/>
                      <a:pt x="63" y="292"/>
                      <a:pt x="58" y="284"/>
                    </a:cubicBezTo>
                    <a:cubicBezTo>
                      <a:pt x="64" y="281"/>
                      <a:pt x="64" y="274"/>
                      <a:pt x="66" y="269"/>
                    </a:cubicBezTo>
                    <a:cubicBezTo>
                      <a:pt x="67" y="267"/>
                      <a:pt x="67" y="263"/>
                      <a:pt x="65" y="264"/>
                    </a:cubicBezTo>
                    <a:cubicBezTo>
                      <a:pt x="56" y="267"/>
                      <a:pt x="47" y="262"/>
                      <a:pt x="39" y="269"/>
                    </a:cubicBezTo>
                    <a:cubicBezTo>
                      <a:pt x="35" y="269"/>
                      <a:pt x="32" y="271"/>
                      <a:pt x="29" y="264"/>
                    </a:cubicBezTo>
                    <a:cubicBezTo>
                      <a:pt x="27" y="256"/>
                      <a:pt x="18" y="250"/>
                      <a:pt x="20" y="239"/>
                    </a:cubicBezTo>
                    <a:cubicBezTo>
                      <a:pt x="25" y="234"/>
                      <a:pt x="30" y="230"/>
                      <a:pt x="32" y="222"/>
                    </a:cubicBezTo>
                    <a:cubicBezTo>
                      <a:pt x="25" y="221"/>
                      <a:pt x="18" y="220"/>
                      <a:pt x="12" y="220"/>
                    </a:cubicBezTo>
                    <a:cubicBezTo>
                      <a:pt x="10" y="219"/>
                      <a:pt x="9" y="218"/>
                      <a:pt x="8" y="217"/>
                    </a:cubicBezTo>
                    <a:cubicBezTo>
                      <a:pt x="4" y="216"/>
                      <a:pt x="0" y="215"/>
                      <a:pt x="0" y="211"/>
                    </a:cubicBezTo>
                    <a:cubicBezTo>
                      <a:pt x="0" y="207"/>
                      <a:pt x="4" y="207"/>
                      <a:pt x="7" y="206"/>
                    </a:cubicBezTo>
                    <a:cubicBezTo>
                      <a:pt x="12" y="203"/>
                      <a:pt x="16" y="199"/>
                      <a:pt x="19" y="194"/>
                    </a:cubicBezTo>
                    <a:cubicBezTo>
                      <a:pt x="1" y="184"/>
                      <a:pt x="1" y="184"/>
                      <a:pt x="9" y="171"/>
                    </a:cubicBezTo>
                    <a:cubicBezTo>
                      <a:pt x="16" y="171"/>
                      <a:pt x="25" y="169"/>
                      <a:pt x="27" y="164"/>
                    </a:cubicBezTo>
                    <a:cubicBezTo>
                      <a:pt x="28" y="159"/>
                      <a:pt x="19" y="156"/>
                      <a:pt x="14" y="154"/>
                    </a:cubicBezTo>
                    <a:cubicBezTo>
                      <a:pt x="13" y="151"/>
                      <a:pt x="12" y="150"/>
                      <a:pt x="9" y="149"/>
                    </a:cubicBezTo>
                    <a:cubicBezTo>
                      <a:pt x="9" y="147"/>
                      <a:pt x="8" y="145"/>
                      <a:pt x="5" y="144"/>
                    </a:cubicBezTo>
                    <a:cubicBezTo>
                      <a:pt x="1" y="137"/>
                      <a:pt x="6" y="138"/>
                      <a:pt x="10" y="138"/>
                    </a:cubicBezTo>
                    <a:cubicBezTo>
                      <a:pt x="16" y="137"/>
                      <a:pt x="23" y="137"/>
                      <a:pt x="25" y="132"/>
                    </a:cubicBezTo>
                    <a:cubicBezTo>
                      <a:pt x="26" y="127"/>
                      <a:pt x="18" y="126"/>
                      <a:pt x="15" y="122"/>
                    </a:cubicBezTo>
                    <a:cubicBezTo>
                      <a:pt x="15" y="121"/>
                      <a:pt x="13" y="121"/>
                      <a:pt x="12" y="120"/>
                    </a:cubicBezTo>
                    <a:cubicBezTo>
                      <a:pt x="12" y="120"/>
                      <a:pt x="12" y="120"/>
                      <a:pt x="12" y="120"/>
                    </a:cubicBezTo>
                    <a:cubicBezTo>
                      <a:pt x="12" y="118"/>
                      <a:pt x="12" y="117"/>
                      <a:pt x="11" y="116"/>
                    </a:cubicBezTo>
                    <a:cubicBezTo>
                      <a:pt x="19" y="115"/>
                      <a:pt x="26" y="114"/>
                      <a:pt x="33" y="113"/>
                    </a:cubicBezTo>
                    <a:cubicBezTo>
                      <a:pt x="37" y="113"/>
                      <a:pt x="41" y="113"/>
                      <a:pt x="45" y="113"/>
                    </a:cubicBezTo>
                    <a:cubicBezTo>
                      <a:pt x="47" y="113"/>
                      <a:pt x="50" y="114"/>
                      <a:pt x="51" y="111"/>
                    </a:cubicBezTo>
                    <a:cubicBezTo>
                      <a:pt x="52" y="108"/>
                      <a:pt x="50" y="106"/>
                      <a:pt x="48" y="105"/>
                    </a:cubicBezTo>
                    <a:cubicBezTo>
                      <a:pt x="40" y="99"/>
                      <a:pt x="39" y="90"/>
                      <a:pt x="38" y="82"/>
                    </a:cubicBezTo>
                    <a:cubicBezTo>
                      <a:pt x="39" y="81"/>
                      <a:pt x="39" y="81"/>
                      <a:pt x="39" y="81"/>
                    </a:cubicBezTo>
                    <a:cubicBezTo>
                      <a:pt x="40" y="81"/>
                      <a:pt x="40" y="81"/>
                      <a:pt x="40" y="81"/>
                    </a:cubicBezTo>
                    <a:cubicBezTo>
                      <a:pt x="42" y="81"/>
                      <a:pt x="44" y="82"/>
                      <a:pt x="45" y="82"/>
                    </a:cubicBezTo>
                    <a:cubicBezTo>
                      <a:pt x="60" y="82"/>
                      <a:pt x="60" y="82"/>
                      <a:pt x="57" y="68"/>
                    </a:cubicBezTo>
                    <a:cubicBezTo>
                      <a:pt x="56" y="66"/>
                      <a:pt x="54" y="63"/>
                      <a:pt x="57" y="61"/>
                    </a:cubicBezTo>
                    <a:cubicBezTo>
                      <a:pt x="60" y="59"/>
                      <a:pt x="64" y="60"/>
                      <a:pt x="68" y="62"/>
                    </a:cubicBezTo>
                    <a:cubicBezTo>
                      <a:pt x="87" y="69"/>
                      <a:pt x="89" y="67"/>
                      <a:pt x="87" y="47"/>
                    </a:cubicBezTo>
                    <a:cubicBezTo>
                      <a:pt x="86" y="46"/>
                      <a:pt x="87" y="44"/>
                      <a:pt x="86" y="43"/>
                    </a:cubicBezTo>
                    <a:cubicBezTo>
                      <a:pt x="80" y="32"/>
                      <a:pt x="93" y="32"/>
                      <a:pt x="94" y="32"/>
                    </a:cubicBezTo>
                    <a:cubicBezTo>
                      <a:pt x="109" y="37"/>
                      <a:pt x="105" y="27"/>
                      <a:pt x="104" y="20"/>
                    </a:cubicBezTo>
                    <a:cubicBezTo>
                      <a:pt x="112" y="20"/>
                      <a:pt x="115" y="25"/>
                      <a:pt x="120" y="29"/>
                    </a:cubicBezTo>
                    <a:cubicBezTo>
                      <a:pt x="124" y="32"/>
                      <a:pt x="125" y="41"/>
                      <a:pt x="130" y="39"/>
                    </a:cubicBezTo>
                    <a:cubicBezTo>
                      <a:pt x="135" y="37"/>
                      <a:pt x="135" y="29"/>
                      <a:pt x="137" y="24"/>
                    </a:cubicBezTo>
                    <a:cubicBezTo>
                      <a:pt x="137" y="22"/>
                      <a:pt x="137" y="20"/>
                      <a:pt x="137" y="18"/>
                    </a:cubicBezTo>
                    <a:cubicBezTo>
                      <a:pt x="137" y="16"/>
                      <a:pt x="137" y="14"/>
                      <a:pt x="137" y="12"/>
                    </a:cubicBezTo>
                    <a:cubicBezTo>
                      <a:pt x="138" y="11"/>
                      <a:pt x="138" y="10"/>
                      <a:pt x="139" y="9"/>
                    </a:cubicBezTo>
                    <a:cubicBezTo>
                      <a:pt x="143" y="11"/>
                      <a:pt x="146" y="13"/>
                      <a:pt x="147" y="17"/>
                    </a:cubicBezTo>
                    <a:cubicBezTo>
                      <a:pt x="153" y="19"/>
                      <a:pt x="154" y="28"/>
                      <a:pt x="159" y="27"/>
                    </a:cubicBezTo>
                    <a:cubicBezTo>
                      <a:pt x="165" y="26"/>
                      <a:pt x="165" y="17"/>
                      <a:pt x="169" y="13"/>
                    </a:cubicBezTo>
                    <a:cubicBezTo>
                      <a:pt x="173" y="9"/>
                      <a:pt x="173" y="4"/>
                      <a:pt x="174" y="0"/>
                    </a:cubicBezTo>
                    <a:cubicBezTo>
                      <a:pt x="184" y="4"/>
                      <a:pt x="187" y="16"/>
                      <a:pt x="195" y="21"/>
                    </a:cubicBezTo>
                    <a:cubicBezTo>
                      <a:pt x="195" y="41"/>
                      <a:pt x="195" y="61"/>
                      <a:pt x="195" y="82"/>
                    </a:cubicBezTo>
                    <a:cubicBezTo>
                      <a:pt x="189" y="81"/>
                      <a:pt x="184" y="68"/>
                      <a:pt x="176" y="79"/>
                    </a:cubicBezTo>
                    <a:cubicBezTo>
                      <a:pt x="176" y="80"/>
                      <a:pt x="173" y="78"/>
                      <a:pt x="171" y="78"/>
                    </a:cubicBezTo>
                    <a:cubicBezTo>
                      <a:pt x="168" y="76"/>
                      <a:pt x="165" y="75"/>
                      <a:pt x="162" y="79"/>
                    </a:cubicBezTo>
                    <a:cubicBezTo>
                      <a:pt x="159" y="83"/>
                      <a:pt x="155" y="82"/>
                      <a:pt x="151" y="80"/>
                    </a:cubicBezTo>
                    <a:cubicBezTo>
                      <a:pt x="149" y="79"/>
                      <a:pt x="147" y="77"/>
                      <a:pt x="145" y="80"/>
                    </a:cubicBezTo>
                    <a:cubicBezTo>
                      <a:pt x="137" y="89"/>
                      <a:pt x="127" y="95"/>
                      <a:pt x="115" y="97"/>
                    </a:cubicBezTo>
                    <a:cubicBezTo>
                      <a:pt x="114" y="97"/>
                      <a:pt x="111" y="98"/>
                      <a:pt x="111" y="99"/>
                    </a:cubicBezTo>
                    <a:cubicBezTo>
                      <a:pt x="111" y="109"/>
                      <a:pt x="103" y="111"/>
                      <a:pt x="97" y="116"/>
                    </a:cubicBezTo>
                    <a:cubicBezTo>
                      <a:pt x="96" y="118"/>
                      <a:pt x="95" y="120"/>
                      <a:pt x="94" y="122"/>
                    </a:cubicBezTo>
                    <a:cubicBezTo>
                      <a:pt x="93" y="123"/>
                      <a:pt x="93" y="123"/>
                      <a:pt x="93" y="123"/>
                    </a:cubicBezTo>
                    <a:cubicBezTo>
                      <a:pt x="90" y="122"/>
                      <a:pt x="87" y="120"/>
                      <a:pt x="84" y="121"/>
                    </a:cubicBezTo>
                    <a:cubicBezTo>
                      <a:pt x="77" y="122"/>
                      <a:pt x="65" y="115"/>
                      <a:pt x="65" y="120"/>
                    </a:cubicBezTo>
                    <a:cubicBezTo>
                      <a:pt x="64" y="127"/>
                      <a:pt x="73" y="134"/>
                      <a:pt x="82" y="137"/>
                    </a:cubicBezTo>
                    <a:cubicBezTo>
                      <a:pt x="82" y="137"/>
                      <a:pt x="83" y="137"/>
                      <a:pt x="84" y="137"/>
                    </a:cubicBezTo>
                    <a:cubicBezTo>
                      <a:pt x="86" y="145"/>
                      <a:pt x="87" y="152"/>
                      <a:pt x="80" y="159"/>
                    </a:cubicBezTo>
                    <a:cubicBezTo>
                      <a:pt x="76" y="163"/>
                      <a:pt x="72" y="169"/>
                      <a:pt x="75" y="177"/>
                    </a:cubicBezTo>
                    <a:cubicBezTo>
                      <a:pt x="78" y="185"/>
                      <a:pt x="86" y="192"/>
                      <a:pt x="80" y="203"/>
                    </a:cubicBezTo>
                    <a:cubicBezTo>
                      <a:pt x="78" y="206"/>
                      <a:pt x="82" y="209"/>
                      <a:pt x="84" y="212"/>
                    </a:cubicBezTo>
                    <a:cubicBezTo>
                      <a:pt x="90" y="218"/>
                      <a:pt x="96" y="224"/>
                      <a:pt x="98" y="231"/>
                    </a:cubicBezTo>
                    <a:cubicBezTo>
                      <a:pt x="102" y="244"/>
                      <a:pt x="106" y="250"/>
                      <a:pt x="119" y="250"/>
                    </a:cubicBezTo>
                    <a:cubicBezTo>
                      <a:pt x="126" y="251"/>
                      <a:pt x="128" y="253"/>
                      <a:pt x="129" y="259"/>
                    </a:cubicBezTo>
                    <a:cubicBezTo>
                      <a:pt x="129" y="266"/>
                      <a:pt x="133" y="270"/>
                      <a:pt x="140" y="270"/>
                    </a:cubicBezTo>
                    <a:cubicBezTo>
                      <a:pt x="151" y="270"/>
                      <a:pt x="165" y="258"/>
                      <a:pt x="172" y="277"/>
                    </a:cubicBezTo>
                    <a:cubicBezTo>
                      <a:pt x="172" y="277"/>
                      <a:pt x="173" y="277"/>
                      <a:pt x="174" y="277"/>
                    </a:cubicBezTo>
                    <a:cubicBezTo>
                      <a:pt x="181" y="271"/>
                      <a:pt x="188" y="280"/>
                      <a:pt x="195" y="277"/>
                    </a:cubicBezTo>
                    <a:cubicBezTo>
                      <a:pt x="195" y="299"/>
                      <a:pt x="195" y="321"/>
                      <a:pt x="195" y="34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5" name="Freeform 201">
                <a:extLst>
                  <a:ext uri="{FF2B5EF4-FFF2-40B4-BE49-F238E27FC236}">
                    <a16:creationId xmlns:a16="http://schemas.microsoft.com/office/drawing/2014/main" id="{8A1BC5B4-4DCA-C147-973D-F36EBA735358}"/>
                  </a:ext>
                </a:extLst>
              </p:cNvPr>
              <p:cNvSpPr>
                <a:spLocks noEditPoints="1"/>
              </p:cNvSpPr>
              <p:nvPr/>
            </p:nvSpPr>
            <p:spPr bwMode="auto">
              <a:xfrm>
                <a:off x="809" y="1036"/>
                <a:ext cx="190" cy="318"/>
              </a:xfrm>
              <a:custGeom>
                <a:avLst/>
                <a:gdLst>
                  <a:gd name="T0" fmla="*/ 16 w 165"/>
                  <a:gd name="T1" fmla="*/ 7 h 278"/>
                  <a:gd name="T2" fmla="*/ 159 w 165"/>
                  <a:gd name="T3" fmla="*/ 271 h 278"/>
                  <a:gd name="T4" fmla="*/ 152 w 165"/>
                  <a:gd name="T5" fmla="*/ 254 h 278"/>
                  <a:gd name="T6" fmla="*/ 140 w 165"/>
                  <a:gd name="T7" fmla="*/ 156 h 278"/>
                  <a:gd name="T8" fmla="*/ 129 w 165"/>
                  <a:gd name="T9" fmla="*/ 161 h 278"/>
                  <a:gd name="T10" fmla="*/ 109 w 165"/>
                  <a:gd name="T11" fmla="*/ 119 h 278"/>
                  <a:gd name="T12" fmla="*/ 134 w 165"/>
                  <a:gd name="T13" fmla="*/ 188 h 278"/>
                  <a:gd name="T14" fmla="*/ 118 w 165"/>
                  <a:gd name="T15" fmla="*/ 181 h 278"/>
                  <a:gd name="T16" fmla="*/ 136 w 165"/>
                  <a:gd name="T17" fmla="*/ 206 h 278"/>
                  <a:gd name="T18" fmla="*/ 138 w 165"/>
                  <a:gd name="T19" fmla="*/ 218 h 278"/>
                  <a:gd name="T20" fmla="*/ 140 w 165"/>
                  <a:gd name="T21" fmla="*/ 252 h 278"/>
                  <a:gd name="T22" fmla="*/ 89 w 165"/>
                  <a:gd name="T23" fmla="*/ 175 h 278"/>
                  <a:gd name="T24" fmla="*/ 83 w 165"/>
                  <a:gd name="T25" fmla="*/ 175 h 278"/>
                  <a:gd name="T26" fmla="*/ 77 w 165"/>
                  <a:gd name="T27" fmla="*/ 178 h 278"/>
                  <a:gd name="T28" fmla="*/ 80 w 165"/>
                  <a:gd name="T29" fmla="*/ 182 h 278"/>
                  <a:gd name="T30" fmla="*/ 116 w 165"/>
                  <a:gd name="T31" fmla="*/ 225 h 278"/>
                  <a:gd name="T32" fmla="*/ 83 w 165"/>
                  <a:gd name="T33" fmla="*/ 211 h 278"/>
                  <a:gd name="T34" fmla="*/ 140 w 165"/>
                  <a:gd name="T35" fmla="*/ 252 h 278"/>
                  <a:gd name="T36" fmla="*/ 132 w 165"/>
                  <a:gd name="T37" fmla="*/ 274 h 278"/>
                  <a:gd name="T38" fmla="*/ 111 w 165"/>
                  <a:gd name="T39" fmla="*/ 262 h 278"/>
                  <a:gd name="T40" fmla="*/ 48 w 165"/>
                  <a:gd name="T41" fmla="*/ 176 h 278"/>
                  <a:gd name="T42" fmla="*/ 61 w 165"/>
                  <a:gd name="T43" fmla="*/ 179 h 278"/>
                  <a:gd name="T44" fmla="*/ 16 w 165"/>
                  <a:gd name="T45" fmla="*/ 70 h 278"/>
                  <a:gd name="T46" fmla="*/ 25 w 165"/>
                  <a:gd name="T47" fmla="*/ 55 h 278"/>
                  <a:gd name="T48" fmla="*/ 5 w 165"/>
                  <a:gd name="T49" fmla="*/ 0 h 278"/>
                  <a:gd name="T50" fmla="*/ 102 w 165"/>
                  <a:gd name="T51" fmla="*/ 155 h 278"/>
                  <a:gd name="T52" fmla="*/ 102 w 165"/>
                  <a:gd name="T53" fmla="*/ 155 h 278"/>
                  <a:gd name="T54" fmla="*/ 97 w 165"/>
                  <a:gd name="T55" fmla="*/ 148 h 278"/>
                  <a:gd name="T56" fmla="*/ 93 w 165"/>
                  <a:gd name="T57" fmla="*/ 145 h 278"/>
                  <a:gd name="T58" fmla="*/ 99 w 165"/>
                  <a:gd name="T59" fmla="*/ 153 h 278"/>
                  <a:gd name="T60" fmla="*/ 117 w 165"/>
                  <a:gd name="T61" fmla="*/ 115 h 278"/>
                  <a:gd name="T62" fmla="*/ 116 w 165"/>
                  <a:gd name="T63" fmla="*/ 112 h 278"/>
                  <a:gd name="T64" fmla="*/ 114 w 165"/>
                  <a:gd name="T65" fmla="*/ 107 h 278"/>
                  <a:gd name="T66" fmla="*/ 58 w 165"/>
                  <a:gd name="T67" fmla="*/ 49 h 278"/>
                  <a:gd name="T68" fmla="*/ 58 w 165"/>
                  <a:gd name="T69" fmla="*/ 49 h 278"/>
                  <a:gd name="T70" fmla="*/ 54 w 165"/>
                  <a:gd name="T71" fmla="*/ 46 h 278"/>
                  <a:gd name="T72" fmla="*/ 68 w 165"/>
                  <a:gd name="T73" fmla="*/ 172 h 278"/>
                  <a:gd name="T74" fmla="*/ 64 w 165"/>
                  <a:gd name="T75" fmla="*/ 170 h 278"/>
                  <a:gd name="T76" fmla="*/ 71 w 165"/>
                  <a:gd name="T77" fmla="*/ 176 h 278"/>
                  <a:gd name="T78" fmla="*/ 68 w 165"/>
                  <a:gd name="T79" fmla="*/ 172 h 278"/>
                  <a:gd name="T80" fmla="*/ 73 w 165"/>
                  <a:gd name="T81" fmla="*/ 124 h 278"/>
                  <a:gd name="T82" fmla="*/ 67 w 165"/>
                  <a:gd name="T83" fmla="*/ 97 h 278"/>
                  <a:gd name="T84" fmla="*/ 73 w 165"/>
                  <a:gd name="T85" fmla="*/ 124 h 278"/>
                  <a:gd name="T86" fmla="*/ 38 w 165"/>
                  <a:gd name="T87" fmla="*/ 99 h 278"/>
                  <a:gd name="T88" fmla="*/ 63 w 165"/>
                  <a:gd name="T89" fmla="*/ 56 h 278"/>
                  <a:gd name="T90" fmla="*/ 63 w 165"/>
                  <a:gd name="T91" fmla="*/ 56 h 278"/>
                  <a:gd name="T92" fmla="*/ 97 w 165"/>
                  <a:gd name="T93" fmla="*/ 105 h 278"/>
                  <a:gd name="T94" fmla="*/ 103 w 165"/>
                  <a:gd name="T95" fmla="*/ 103 h 278"/>
                  <a:gd name="T96" fmla="*/ 79 w 165"/>
                  <a:gd name="T97" fmla="*/ 60 h 278"/>
                  <a:gd name="T98" fmla="*/ 63 w 165"/>
                  <a:gd name="T99" fmla="*/ 56 h 278"/>
                  <a:gd name="T100" fmla="*/ 60 w 165"/>
                  <a:gd name="T101" fmla="*/ 142 h 278"/>
                  <a:gd name="T102" fmla="*/ 138 w 165"/>
                  <a:gd name="T103" fmla="*/ 133 h 278"/>
                  <a:gd name="T104" fmla="*/ 138 w 165"/>
                  <a:gd name="T105" fmla="*/ 133 h 278"/>
                  <a:gd name="T106" fmla="*/ 117 w 165"/>
                  <a:gd name="T107" fmla="*/ 176 h 278"/>
                  <a:gd name="T108" fmla="*/ 30 w 165"/>
                  <a:gd name="T109" fmla="*/ 97 h 278"/>
                  <a:gd name="T110" fmla="*/ 30 w 165"/>
                  <a:gd name="T111" fmla="*/ 93 h 278"/>
                  <a:gd name="T112" fmla="*/ 30 w 165"/>
                  <a:gd name="T113" fmla="*/ 97 h 278"/>
                  <a:gd name="T114" fmla="*/ 105 w 165"/>
                  <a:gd name="T115" fmla="*/ 113 h 278"/>
                  <a:gd name="T116" fmla="*/ 106 w 165"/>
                  <a:gd name="T117" fmla="*/ 115 h 278"/>
                  <a:gd name="T118" fmla="*/ 112 w 165"/>
                  <a:gd name="T119" fmla="*/ 99 h 278"/>
                  <a:gd name="T120" fmla="*/ 113 w 165"/>
                  <a:gd name="T121" fmla="*/ 100 h 278"/>
                  <a:gd name="T122" fmla="*/ 112 w 165"/>
                  <a:gd name="T123" fmla="*/ 99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5" h="278">
                    <a:moveTo>
                      <a:pt x="5" y="0"/>
                    </a:moveTo>
                    <a:cubicBezTo>
                      <a:pt x="7" y="5"/>
                      <a:pt x="12" y="5"/>
                      <a:pt x="16" y="7"/>
                    </a:cubicBezTo>
                    <a:cubicBezTo>
                      <a:pt x="105" y="44"/>
                      <a:pt x="151" y="111"/>
                      <a:pt x="162" y="205"/>
                    </a:cubicBezTo>
                    <a:cubicBezTo>
                      <a:pt x="165" y="228"/>
                      <a:pt x="163" y="250"/>
                      <a:pt x="159" y="271"/>
                    </a:cubicBezTo>
                    <a:cubicBezTo>
                      <a:pt x="158" y="272"/>
                      <a:pt x="158" y="273"/>
                      <a:pt x="157" y="274"/>
                    </a:cubicBezTo>
                    <a:cubicBezTo>
                      <a:pt x="148" y="269"/>
                      <a:pt x="154" y="261"/>
                      <a:pt x="152" y="254"/>
                    </a:cubicBezTo>
                    <a:cubicBezTo>
                      <a:pt x="145" y="225"/>
                      <a:pt x="148" y="195"/>
                      <a:pt x="148" y="166"/>
                    </a:cubicBezTo>
                    <a:cubicBezTo>
                      <a:pt x="148" y="159"/>
                      <a:pt x="149" y="159"/>
                      <a:pt x="140" y="156"/>
                    </a:cubicBezTo>
                    <a:cubicBezTo>
                      <a:pt x="142" y="171"/>
                      <a:pt x="145" y="186"/>
                      <a:pt x="142" y="202"/>
                    </a:cubicBezTo>
                    <a:cubicBezTo>
                      <a:pt x="138" y="187"/>
                      <a:pt x="135" y="173"/>
                      <a:pt x="129" y="161"/>
                    </a:cubicBezTo>
                    <a:cubicBezTo>
                      <a:pt x="125" y="152"/>
                      <a:pt x="127" y="143"/>
                      <a:pt x="124" y="134"/>
                    </a:cubicBezTo>
                    <a:cubicBezTo>
                      <a:pt x="121" y="126"/>
                      <a:pt x="111" y="127"/>
                      <a:pt x="109" y="119"/>
                    </a:cubicBezTo>
                    <a:cubicBezTo>
                      <a:pt x="106" y="122"/>
                      <a:pt x="108" y="124"/>
                      <a:pt x="109" y="125"/>
                    </a:cubicBezTo>
                    <a:cubicBezTo>
                      <a:pt x="120" y="145"/>
                      <a:pt x="127" y="166"/>
                      <a:pt x="134" y="188"/>
                    </a:cubicBezTo>
                    <a:cubicBezTo>
                      <a:pt x="137" y="196"/>
                      <a:pt x="134" y="195"/>
                      <a:pt x="128" y="194"/>
                    </a:cubicBezTo>
                    <a:cubicBezTo>
                      <a:pt x="127" y="183"/>
                      <a:pt x="127" y="183"/>
                      <a:pt x="118" y="181"/>
                    </a:cubicBezTo>
                    <a:cubicBezTo>
                      <a:pt x="122" y="186"/>
                      <a:pt x="123" y="191"/>
                      <a:pt x="128" y="194"/>
                    </a:cubicBezTo>
                    <a:cubicBezTo>
                      <a:pt x="129" y="199"/>
                      <a:pt x="129" y="204"/>
                      <a:pt x="136" y="206"/>
                    </a:cubicBezTo>
                    <a:cubicBezTo>
                      <a:pt x="136" y="206"/>
                      <a:pt x="136" y="206"/>
                      <a:pt x="136" y="206"/>
                    </a:cubicBezTo>
                    <a:cubicBezTo>
                      <a:pt x="135" y="210"/>
                      <a:pt x="136" y="215"/>
                      <a:pt x="138" y="218"/>
                    </a:cubicBezTo>
                    <a:cubicBezTo>
                      <a:pt x="144" y="227"/>
                      <a:pt x="145" y="238"/>
                      <a:pt x="147" y="247"/>
                    </a:cubicBezTo>
                    <a:cubicBezTo>
                      <a:pt x="149" y="256"/>
                      <a:pt x="145" y="254"/>
                      <a:pt x="140" y="252"/>
                    </a:cubicBezTo>
                    <a:cubicBezTo>
                      <a:pt x="136" y="238"/>
                      <a:pt x="127" y="228"/>
                      <a:pt x="116" y="218"/>
                    </a:cubicBezTo>
                    <a:cubicBezTo>
                      <a:pt x="110" y="202"/>
                      <a:pt x="97" y="190"/>
                      <a:pt x="89" y="175"/>
                    </a:cubicBezTo>
                    <a:cubicBezTo>
                      <a:pt x="85" y="169"/>
                      <a:pt x="82" y="162"/>
                      <a:pt x="74" y="159"/>
                    </a:cubicBezTo>
                    <a:cubicBezTo>
                      <a:pt x="76" y="165"/>
                      <a:pt x="80" y="170"/>
                      <a:pt x="83" y="175"/>
                    </a:cubicBezTo>
                    <a:cubicBezTo>
                      <a:pt x="85" y="178"/>
                      <a:pt x="85" y="181"/>
                      <a:pt x="80" y="182"/>
                    </a:cubicBezTo>
                    <a:cubicBezTo>
                      <a:pt x="80" y="180"/>
                      <a:pt x="80" y="178"/>
                      <a:pt x="77" y="178"/>
                    </a:cubicBezTo>
                    <a:cubicBezTo>
                      <a:pt x="77" y="178"/>
                      <a:pt x="76" y="178"/>
                      <a:pt x="76" y="179"/>
                    </a:cubicBezTo>
                    <a:cubicBezTo>
                      <a:pt x="76" y="181"/>
                      <a:pt x="78" y="181"/>
                      <a:pt x="80" y="182"/>
                    </a:cubicBezTo>
                    <a:cubicBezTo>
                      <a:pt x="90" y="196"/>
                      <a:pt x="102" y="208"/>
                      <a:pt x="116" y="218"/>
                    </a:cubicBezTo>
                    <a:cubicBezTo>
                      <a:pt x="116" y="220"/>
                      <a:pt x="116" y="223"/>
                      <a:pt x="116" y="225"/>
                    </a:cubicBezTo>
                    <a:cubicBezTo>
                      <a:pt x="116" y="225"/>
                      <a:pt x="116" y="225"/>
                      <a:pt x="116" y="225"/>
                    </a:cubicBezTo>
                    <a:cubicBezTo>
                      <a:pt x="105" y="221"/>
                      <a:pt x="96" y="213"/>
                      <a:pt x="83" y="211"/>
                    </a:cubicBezTo>
                    <a:cubicBezTo>
                      <a:pt x="90" y="221"/>
                      <a:pt x="100" y="222"/>
                      <a:pt x="108" y="227"/>
                    </a:cubicBezTo>
                    <a:cubicBezTo>
                      <a:pt x="119" y="234"/>
                      <a:pt x="128" y="246"/>
                      <a:pt x="140" y="252"/>
                    </a:cubicBezTo>
                    <a:cubicBezTo>
                      <a:pt x="139" y="259"/>
                      <a:pt x="149" y="263"/>
                      <a:pt x="145" y="271"/>
                    </a:cubicBezTo>
                    <a:cubicBezTo>
                      <a:pt x="142" y="278"/>
                      <a:pt x="137" y="278"/>
                      <a:pt x="132" y="274"/>
                    </a:cubicBezTo>
                    <a:cubicBezTo>
                      <a:pt x="126" y="270"/>
                      <a:pt x="119" y="267"/>
                      <a:pt x="113" y="263"/>
                    </a:cubicBezTo>
                    <a:cubicBezTo>
                      <a:pt x="112" y="263"/>
                      <a:pt x="112" y="263"/>
                      <a:pt x="111" y="262"/>
                    </a:cubicBezTo>
                    <a:cubicBezTo>
                      <a:pt x="111" y="262"/>
                      <a:pt x="110" y="261"/>
                      <a:pt x="110" y="261"/>
                    </a:cubicBezTo>
                    <a:cubicBezTo>
                      <a:pt x="78" y="242"/>
                      <a:pt x="61" y="212"/>
                      <a:pt x="48" y="176"/>
                    </a:cubicBezTo>
                    <a:cubicBezTo>
                      <a:pt x="53" y="178"/>
                      <a:pt x="56" y="179"/>
                      <a:pt x="59" y="180"/>
                    </a:cubicBezTo>
                    <a:cubicBezTo>
                      <a:pt x="60" y="180"/>
                      <a:pt x="60" y="180"/>
                      <a:pt x="61" y="179"/>
                    </a:cubicBezTo>
                    <a:cubicBezTo>
                      <a:pt x="55" y="173"/>
                      <a:pt x="50" y="166"/>
                      <a:pt x="45" y="160"/>
                    </a:cubicBezTo>
                    <a:cubicBezTo>
                      <a:pt x="22" y="134"/>
                      <a:pt x="18" y="103"/>
                      <a:pt x="16" y="70"/>
                    </a:cubicBezTo>
                    <a:cubicBezTo>
                      <a:pt x="15" y="68"/>
                      <a:pt x="14" y="63"/>
                      <a:pt x="20" y="64"/>
                    </a:cubicBezTo>
                    <a:cubicBezTo>
                      <a:pt x="32" y="67"/>
                      <a:pt x="27" y="60"/>
                      <a:pt x="25" y="55"/>
                    </a:cubicBezTo>
                    <a:cubicBezTo>
                      <a:pt x="17" y="37"/>
                      <a:pt x="8" y="19"/>
                      <a:pt x="0" y="0"/>
                    </a:cubicBezTo>
                    <a:cubicBezTo>
                      <a:pt x="2" y="0"/>
                      <a:pt x="3" y="0"/>
                      <a:pt x="5" y="0"/>
                    </a:cubicBezTo>
                    <a:close/>
                    <a:moveTo>
                      <a:pt x="99" y="153"/>
                    </a:moveTo>
                    <a:cubicBezTo>
                      <a:pt x="100" y="153"/>
                      <a:pt x="101" y="154"/>
                      <a:pt x="102" y="155"/>
                    </a:cubicBezTo>
                    <a:cubicBezTo>
                      <a:pt x="102" y="160"/>
                      <a:pt x="105" y="163"/>
                      <a:pt x="112" y="164"/>
                    </a:cubicBezTo>
                    <a:cubicBezTo>
                      <a:pt x="109" y="158"/>
                      <a:pt x="107" y="155"/>
                      <a:pt x="102" y="155"/>
                    </a:cubicBezTo>
                    <a:cubicBezTo>
                      <a:pt x="101" y="154"/>
                      <a:pt x="100" y="153"/>
                      <a:pt x="99" y="153"/>
                    </a:cubicBezTo>
                    <a:cubicBezTo>
                      <a:pt x="99" y="151"/>
                      <a:pt x="99" y="149"/>
                      <a:pt x="97" y="148"/>
                    </a:cubicBezTo>
                    <a:cubicBezTo>
                      <a:pt x="97" y="146"/>
                      <a:pt x="97" y="144"/>
                      <a:pt x="94" y="144"/>
                    </a:cubicBezTo>
                    <a:cubicBezTo>
                      <a:pt x="94" y="144"/>
                      <a:pt x="93" y="145"/>
                      <a:pt x="93" y="145"/>
                    </a:cubicBezTo>
                    <a:cubicBezTo>
                      <a:pt x="93" y="148"/>
                      <a:pt x="95" y="148"/>
                      <a:pt x="97" y="148"/>
                    </a:cubicBezTo>
                    <a:cubicBezTo>
                      <a:pt x="97" y="150"/>
                      <a:pt x="97" y="152"/>
                      <a:pt x="99" y="153"/>
                    </a:cubicBezTo>
                    <a:close/>
                    <a:moveTo>
                      <a:pt x="116" y="112"/>
                    </a:moveTo>
                    <a:cubicBezTo>
                      <a:pt x="117" y="113"/>
                      <a:pt x="117" y="114"/>
                      <a:pt x="117" y="115"/>
                    </a:cubicBezTo>
                    <a:cubicBezTo>
                      <a:pt x="117" y="115"/>
                      <a:pt x="118" y="114"/>
                      <a:pt x="118" y="114"/>
                    </a:cubicBezTo>
                    <a:cubicBezTo>
                      <a:pt x="117" y="113"/>
                      <a:pt x="117" y="112"/>
                      <a:pt x="116" y="112"/>
                    </a:cubicBezTo>
                    <a:cubicBezTo>
                      <a:pt x="116" y="110"/>
                      <a:pt x="116" y="108"/>
                      <a:pt x="115" y="106"/>
                    </a:cubicBezTo>
                    <a:cubicBezTo>
                      <a:pt x="115" y="106"/>
                      <a:pt x="114" y="107"/>
                      <a:pt x="114" y="107"/>
                    </a:cubicBezTo>
                    <a:cubicBezTo>
                      <a:pt x="114" y="109"/>
                      <a:pt x="114" y="110"/>
                      <a:pt x="116" y="112"/>
                    </a:cubicBezTo>
                    <a:close/>
                    <a:moveTo>
                      <a:pt x="58" y="49"/>
                    </a:moveTo>
                    <a:cubicBezTo>
                      <a:pt x="59" y="49"/>
                      <a:pt x="59" y="49"/>
                      <a:pt x="59" y="49"/>
                    </a:cubicBezTo>
                    <a:cubicBezTo>
                      <a:pt x="59" y="49"/>
                      <a:pt x="59" y="49"/>
                      <a:pt x="58" y="49"/>
                    </a:cubicBezTo>
                    <a:cubicBezTo>
                      <a:pt x="58" y="47"/>
                      <a:pt x="58" y="45"/>
                      <a:pt x="55" y="45"/>
                    </a:cubicBezTo>
                    <a:cubicBezTo>
                      <a:pt x="55" y="45"/>
                      <a:pt x="54" y="46"/>
                      <a:pt x="54" y="46"/>
                    </a:cubicBezTo>
                    <a:cubicBezTo>
                      <a:pt x="54" y="48"/>
                      <a:pt x="56" y="48"/>
                      <a:pt x="58" y="49"/>
                    </a:cubicBezTo>
                    <a:close/>
                    <a:moveTo>
                      <a:pt x="68" y="172"/>
                    </a:moveTo>
                    <a:cubicBezTo>
                      <a:pt x="68" y="170"/>
                      <a:pt x="68" y="169"/>
                      <a:pt x="66" y="168"/>
                    </a:cubicBezTo>
                    <a:cubicBezTo>
                      <a:pt x="65" y="168"/>
                      <a:pt x="64" y="169"/>
                      <a:pt x="64" y="170"/>
                    </a:cubicBezTo>
                    <a:cubicBezTo>
                      <a:pt x="65" y="172"/>
                      <a:pt x="66" y="172"/>
                      <a:pt x="68" y="172"/>
                    </a:cubicBezTo>
                    <a:cubicBezTo>
                      <a:pt x="68" y="174"/>
                      <a:pt x="68" y="176"/>
                      <a:pt x="71" y="176"/>
                    </a:cubicBezTo>
                    <a:cubicBezTo>
                      <a:pt x="71" y="176"/>
                      <a:pt x="72" y="175"/>
                      <a:pt x="72" y="175"/>
                    </a:cubicBezTo>
                    <a:cubicBezTo>
                      <a:pt x="72" y="172"/>
                      <a:pt x="70" y="172"/>
                      <a:pt x="68" y="172"/>
                    </a:cubicBezTo>
                    <a:close/>
                    <a:moveTo>
                      <a:pt x="68" y="119"/>
                    </a:moveTo>
                    <a:cubicBezTo>
                      <a:pt x="68" y="122"/>
                      <a:pt x="70" y="124"/>
                      <a:pt x="73" y="124"/>
                    </a:cubicBezTo>
                    <a:cubicBezTo>
                      <a:pt x="74" y="131"/>
                      <a:pt x="79" y="134"/>
                      <a:pt x="88" y="136"/>
                    </a:cubicBezTo>
                    <a:cubicBezTo>
                      <a:pt x="80" y="122"/>
                      <a:pt x="77" y="109"/>
                      <a:pt x="67" y="97"/>
                    </a:cubicBezTo>
                    <a:cubicBezTo>
                      <a:pt x="66" y="106"/>
                      <a:pt x="71" y="111"/>
                      <a:pt x="74" y="116"/>
                    </a:cubicBezTo>
                    <a:cubicBezTo>
                      <a:pt x="76" y="119"/>
                      <a:pt x="80" y="122"/>
                      <a:pt x="73" y="124"/>
                    </a:cubicBezTo>
                    <a:cubicBezTo>
                      <a:pt x="73" y="120"/>
                      <a:pt x="71" y="119"/>
                      <a:pt x="68" y="119"/>
                    </a:cubicBezTo>
                    <a:cubicBezTo>
                      <a:pt x="61" y="107"/>
                      <a:pt x="50" y="102"/>
                      <a:pt x="38" y="99"/>
                    </a:cubicBezTo>
                    <a:cubicBezTo>
                      <a:pt x="46" y="108"/>
                      <a:pt x="57" y="114"/>
                      <a:pt x="68" y="119"/>
                    </a:cubicBezTo>
                    <a:close/>
                    <a:moveTo>
                      <a:pt x="63" y="56"/>
                    </a:moveTo>
                    <a:cubicBezTo>
                      <a:pt x="63" y="56"/>
                      <a:pt x="62" y="55"/>
                      <a:pt x="62" y="55"/>
                    </a:cubicBezTo>
                    <a:cubicBezTo>
                      <a:pt x="62" y="55"/>
                      <a:pt x="63" y="56"/>
                      <a:pt x="63" y="56"/>
                    </a:cubicBezTo>
                    <a:cubicBezTo>
                      <a:pt x="60" y="65"/>
                      <a:pt x="54" y="51"/>
                      <a:pt x="50" y="59"/>
                    </a:cubicBezTo>
                    <a:cubicBezTo>
                      <a:pt x="69" y="70"/>
                      <a:pt x="84" y="87"/>
                      <a:pt x="97" y="105"/>
                    </a:cubicBezTo>
                    <a:cubicBezTo>
                      <a:pt x="99" y="107"/>
                      <a:pt x="100" y="110"/>
                      <a:pt x="103" y="107"/>
                    </a:cubicBezTo>
                    <a:cubicBezTo>
                      <a:pt x="104" y="106"/>
                      <a:pt x="104" y="104"/>
                      <a:pt x="103" y="103"/>
                    </a:cubicBezTo>
                    <a:cubicBezTo>
                      <a:pt x="93" y="92"/>
                      <a:pt x="87" y="78"/>
                      <a:pt x="80" y="66"/>
                    </a:cubicBezTo>
                    <a:cubicBezTo>
                      <a:pt x="80" y="64"/>
                      <a:pt x="80" y="61"/>
                      <a:pt x="79" y="60"/>
                    </a:cubicBezTo>
                    <a:cubicBezTo>
                      <a:pt x="77" y="59"/>
                      <a:pt x="76" y="62"/>
                      <a:pt x="75" y="63"/>
                    </a:cubicBezTo>
                    <a:cubicBezTo>
                      <a:pt x="70" y="63"/>
                      <a:pt x="69" y="55"/>
                      <a:pt x="63" y="56"/>
                    </a:cubicBezTo>
                    <a:close/>
                    <a:moveTo>
                      <a:pt x="70" y="155"/>
                    </a:moveTo>
                    <a:cubicBezTo>
                      <a:pt x="69" y="144"/>
                      <a:pt x="69" y="144"/>
                      <a:pt x="60" y="142"/>
                    </a:cubicBezTo>
                    <a:cubicBezTo>
                      <a:pt x="64" y="147"/>
                      <a:pt x="67" y="151"/>
                      <a:pt x="70" y="155"/>
                    </a:cubicBezTo>
                    <a:close/>
                    <a:moveTo>
                      <a:pt x="138" y="133"/>
                    </a:moveTo>
                    <a:cubicBezTo>
                      <a:pt x="134" y="140"/>
                      <a:pt x="139" y="143"/>
                      <a:pt x="139" y="148"/>
                    </a:cubicBezTo>
                    <a:cubicBezTo>
                      <a:pt x="141" y="143"/>
                      <a:pt x="141" y="139"/>
                      <a:pt x="138" y="133"/>
                    </a:cubicBezTo>
                    <a:close/>
                    <a:moveTo>
                      <a:pt x="113" y="168"/>
                    </a:moveTo>
                    <a:cubicBezTo>
                      <a:pt x="112" y="172"/>
                      <a:pt x="113" y="175"/>
                      <a:pt x="117" y="176"/>
                    </a:cubicBezTo>
                    <a:cubicBezTo>
                      <a:pt x="118" y="172"/>
                      <a:pt x="117" y="169"/>
                      <a:pt x="113" y="168"/>
                    </a:cubicBezTo>
                    <a:close/>
                    <a:moveTo>
                      <a:pt x="30" y="97"/>
                    </a:moveTo>
                    <a:cubicBezTo>
                      <a:pt x="31" y="96"/>
                      <a:pt x="33" y="96"/>
                      <a:pt x="33" y="95"/>
                    </a:cubicBezTo>
                    <a:cubicBezTo>
                      <a:pt x="33" y="94"/>
                      <a:pt x="32" y="93"/>
                      <a:pt x="30" y="93"/>
                    </a:cubicBezTo>
                    <a:cubicBezTo>
                      <a:pt x="30" y="93"/>
                      <a:pt x="28" y="94"/>
                      <a:pt x="28" y="94"/>
                    </a:cubicBezTo>
                    <a:cubicBezTo>
                      <a:pt x="28" y="95"/>
                      <a:pt x="29" y="96"/>
                      <a:pt x="30" y="97"/>
                    </a:cubicBezTo>
                    <a:close/>
                    <a:moveTo>
                      <a:pt x="106" y="114"/>
                    </a:moveTo>
                    <a:cubicBezTo>
                      <a:pt x="106" y="114"/>
                      <a:pt x="106" y="113"/>
                      <a:pt x="105" y="113"/>
                    </a:cubicBezTo>
                    <a:cubicBezTo>
                      <a:pt x="105" y="114"/>
                      <a:pt x="105" y="114"/>
                      <a:pt x="105" y="115"/>
                    </a:cubicBezTo>
                    <a:cubicBezTo>
                      <a:pt x="105" y="115"/>
                      <a:pt x="105" y="115"/>
                      <a:pt x="106" y="115"/>
                    </a:cubicBezTo>
                    <a:cubicBezTo>
                      <a:pt x="106" y="115"/>
                      <a:pt x="106" y="114"/>
                      <a:pt x="106" y="114"/>
                    </a:cubicBezTo>
                    <a:close/>
                    <a:moveTo>
                      <a:pt x="112" y="99"/>
                    </a:moveTo>
                    <a:cubicBezTo>
                      <a:pt x="112" y="99"/>
                      <a:pt x="112" y="99"/>
                      <a:pt x="112" y="100"/>
                    </a:cubicBezTo>
                    <a:cubicBezTo>
                      <a:pt x="112" y="100"/>
                      <a:pt x="113" y="100"/>
                      <a:pt x="113" y="100"/>
                    </a:cubicBezTo>
                    <a:cubicBezTo>
                      <a:pt x="113" y="99"/>
                      <a:pt x="113" y="99"/>
                      <a:pt x="113" y="99"/>
                    </a:cubicBezTo>
                    <a:cubicBezTo>
                      <a:pt x="113" y="99"/>
                      <a:pt x="113" y="99"/>
                      <a:pt x="112" y="9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6" name="Freeform 202">
                <a:extLst>
                  <a:ext uri="{FF2B5EF4-FFF2-40B4-BE49-F238E27FC236}">
                    <a16:creationId xmlns:a16="http://schemas.microsoft.com/office/drawing/2014/main" id="{B17FEC11-8D81-7861-CB99-5754D1B0EF37}"/>
                  </a:ext>
                </a:extLst>
              </p:cNvPr>
              <p:cNvSpPr/>
              <p:nvPr/>
            </p:nvSpPr>
            <p:spPr bwMode="auto">
              <a:xfrm>
                <a:off x="902" y="2592"/>
                <a:ext cx="154" cy="395"/>
              </a:xfrm>
              <a:custGeom>
                <a:avLst/>
                <a:gdLst>
                  <a:gd name="T0" fmla="*/ 13 w 134"/>
                  <a:gd name="T1" fmla="*/ 156 h 345"/>
                  <a:gd name="T2" fmla="*/ 3 w 134"/>
                  <a:gd name="T3" fmla="*/ 135 h 345"/>
                  <a:gd name="T4" fmla="*/ 16 w 134"/>
                  <a:gd name="T5" fmla="*/ 127 h 345"/>
                  <a:gd name="T6" fmla="*/ 40 w 134"/>
                  <a:gd name="T7" fmla="*/ 101 h 345"/>
                  <a:gd name="T8" fmla="*/ 35 w 134"/>
                  <a:gd name="T9" fmla="*/ 86 h 345"/>
                  <a:gd name="T10" fmla="*/ 40 w 134"/>
                  <a:gd name="T11" fmla="*/ 59 h 345"/>
                  <a:gd name="T12" fmla="*/ 39 w 134"/>
                  <a:gd name="T13" fmla="*/ 39 h 345"/>
                  <a:gd name="T14" fmla="*/ 59 w 134"/>
                  <a:gd name="T15" fmla="*/ 49 h 345"/>
                  <a:gd name="T16" fmla="*/ 62 w 134"/>
                  <a:gd name="T17" fmla="*/ 32 h 345"/>
                  <a:gd name="T18" fmla="*/ 84 w 134"/>
                  <a:gd name="T19" fmla="*/ 51 h 345"/>
                  <a:gd name="T20" fmla="*/ 88 w 134"/>
                  <a:gd name="T21" fmla="*/ 47 h 345"/>
                  <a:gd name="T22" fmla="*/ 98 w 134"/>
                  <a:gd name="T23" fmla="*/ 25 h 345"/>
                  <a:gd name="T24" fmla="*/ 118 w 134"/>
                  <a:gd name="T25" fmla="*/ 24 h 345"/>
                  <a:gd name="T26" fmla="*/ 134 w 134"/>
                  <a:gd name="T27" fmla="*/ 1 h 345"/>
                  <a:gd name="T28" fmla="*/ 101 w 134"/>
                  <a:gd name="T29" fmla="*/ 92 h 345"/>
                  <a:gd name="T30" fmla="*/ 75 w 134"/>
                  <a:gd name="T31" fmla="*/ 127 h 345"/>
                  <a:gd name="T32" fmla="*/ 68 w 134"/>
                  <a:gd name="T33" fmla="*/ 181 h 345"/>
                  <a:gd name="T34" fmla="*/ 77 w 134"/>
                  <a:gd name="T35" fmla="*/ 224 h 345"/>
                  <a:gd name="T36" fmla="*/ 92 w 134"/>
                  <a:gd name="T37" fmla="*/ 240 h 345"/>
                  <a:gd name="T38" fmla="*/ 100 w 134"/>
                  <a:gd name="T39" fmla="*/ 260 h 345"/>
                  <a:gd name="T40" fmla="*/ 134 w 134"/>
                  <a:gd name="T41" fmla="*/ 330 h 345"/>
                  <a:gd name="T42" fmla="*/ 117 w 134"/>
                  <a:gd name="T43" fmla="*/ 315 h 345"/>
                  <a:gd name="T44" fmla="*/ 100 w 134"/>
                  <a:gd name="T45" fmla="*/ 339 h 345"/>
                  <a:gd name="T46" fmla="*/ 88 w 134"/>
                  <a:gd name="T47" fmla="*/ 344 h 345"/>
                  <a:gd name="T48" fmla="*/ 55 w 134"/>
                  <a:gd name="T49" fmla="*/ 345 h 345"/>
                  <a:gd name="T50" fmla="*/ 68 w 134"/>
                  <a:gd name="T51" fmla="*/ 280 h 345"/>
                  <a:gd name="T52" fmla="*/ 51 w 134"/>
                  <a:gd name="T53" fmla="*/ 279 h 345"/>
                  <a:gd name="T54" fmla="*/ 38 w 134"/>
                  <a:gd name="T55" fmla="*/ 265 h 345"/>
                  <a:gd name="T56" fmla="*/ 19 w 134"/>
                  <a:gd name="T57" fmla="*/ 236 h 345"/>
                  <a:gd name="T58" fmla="*/ 21 w 134"/>
                  <a:gd name="T59" fmla="*/ 226 h 345"/>
                  <a:gd name="T60" fmla="*/ 13 w 134"/>
                  <a:gd name="T61" fmla="*/ 196 h 345"/>
                  <a:gd name="T62" fmla="*/ 30 w 134"/>
                  <a:gd name="T63" fmla="*/ 177 h 345"/>
                  <a:gd name="T64" fmla="*/ 17 w 134"/>
                  <a:gd name="T65" fmla="*/ 163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4" h="345">
                    <a:moveTo>
                      <a:pt x="17" y="163"/>
                    </a:moveTo>
                    <a:cubicBezTo>
                      <a:pt x="17" y="159"/>
                      <a:pt x="16" y="157"/>
                      <a:pt x="13" y="156"/>
                    </a:cubicBezTo>
                    <a:cubicBezTo>
                      <a:pt x="7" y="155"/>
                      <a:pt x="3" y="152"/>
                      <a:pt x="7" y="145"/>
                    </a:cubicBezTo>
                    <a:cubicBezTo>
                      <a:pt x="9" y="141"/>
                      <a:pt x="5" y="138"/>
                      <a:pt x="3" y="135"/>
                    </a:cubicBezTo>
                    <a:cubicBezTo>
                      <a:pt x="0" y="128"/>
                      <a:pt x="1" y="125"/>
                      <a:pt x="8" y="124"/>
                    </a:cubicBezTo>
                    <a:cubicBezTo>
                      <a:pt x="11" y="125"/>
                      <a:pt x="13" y="126"/>
                      <a:pt x="16" y="127"/>
                    </a:cubicBezTo>
                    <a:cubicBezTo>
                      <a:pt x="25" y="130"/>
                      <a:pt x="34" y="127"/>
                      <a:pt x="40" y="121"/>
                    </a:cubicBezTo>
                    <a:cubicBezTo>
                      <a:pt x="46" y="116"/>
                      <a:pt x="42" y="108"/>
                      <a:pt x="40" y="101"/>
                    </a:cubicBezTo>
                    <a:cubicBezTo>
                      <a:pt x="39" y="97"/>
                      <a:pt x="34" y="93"/>
                      <a:pt x="35" y="88"/>
                    </a:cubicBezTo>
                    <a:cubicBezTo>
                      <a:pt x="35" y="87"/>
                      <a:pt x="35" y="86"/>
                      <a:pt x="35" y="86"/>
                    </a:cubicBezTo>
                    <a:cubicBezTo>
                      <a:pt x="46" y="87"/>
                      <a:pt x="48" y="83"/>
                      <a:pt x="44" y="73"/>
                    </a:cubicBezTo>
                    <a:cubicBezTo>
                      <a:pt x="42" y="69"/>
                      <a:pt x="41" y="64"/>
                      <a:pt x="40" y="59"/>
                    </a:cubicBezTo>
                    <a:cubicBezTo>
                      <a:pt x="40" y="56"/>
                      <a:pt x="39" y="54"/>
                      <a:pt x="38" y="51"/>
                    </a:cubicBezTo>
                    <a:cubicBezTo>
                      <a:pt x="38" y="47"/>
                      <a:pt x="36" y="42"/>
                      <a:pt x="39" y="39"/>
                    </a:cubicBezTo>
                    <a:cubicBezTo>
                      <a:pt x="43" y="36"/>
                      <a:pt x="46" y="41"/>
                      <a:pt x="50" y="42"/>
                    </a:cubicBezTo>
                    <a:cubicBezTo>
                      <a:pt x="50" y="48"/>
                      <a:pt x="54" y="50"/>
                      <a:pt x="59" y="49"/>
                    </a:cubicBezTo>
                    <a:cubicBezTo>
                      <a:pt x="63" y="47"/>
                      <a:pt x="62" y="43"/>
                      <a:pt x="61" y="40"/>
                    </a:cubicBezTo>
                    <a:cubicBezTo>
                      <a:pt x="61" y="37"/>
                      <a:pt x="59" y="34"/>
                      <a:pt x="62" y="32"/>
                    </a:cubicBezTo>
                    <a:cubicBezTo>
                      <a:pt x="64" y="33"/>
                      <a:pt x="65" y="34"/>
                      <a:pt x="67" y="35"/>
                    </a:cubicBezTo>
                    <a:cubicBezTo>
                      <a:pt x="73" y="40"/>
                      <a:pt x="81" y="43"/>
                      <a:pt x="84" y="51"/>
                    </a:cubicBezTo>
                    <a:cubicBezTo>
                      <a:pt x="84" y="52"/>
                      <a:pt x="86" y="54"/>
                      <a:pt x="87" y="53"/>
                    </a:cubicBezTo>
                    <a:cubicBezTo>
                      <a:pt x="88" y="51"/>
                      <a:pt x="88" y="49"/>
                      <a:pt x="88" y="47"/>
                    </a:cubicBezTo>
                    <a:cubicBezTo>
                      <a:pt x="88" y="38"/>
                      <a:pt x="92" y="30"/>
                      <a:pt x="96" y="23"/>
                    </a:cubicBezTo>
                    <a:cubicBezTo>
                      <a:pt x="96" y="24"/>
                      <a:pt x="97" y="25"/>
                      <a:pt x="98" y="25"/>
                    </a:cubicBezTo>
                    <a:cubicBezTo>
                      <a:pt x="102" y="30"/>
                      <a:pt x="103" y="39"/>
                      <a:pt x="110" y="39"/>
                    </a:cubicBezTo>
                    <a:cubicBezTo>
                      <a:pt x="116" y="38"/>
                      <a:pt x="115" y="29"/>
                      <a:pt x="118" y="24"/>
                    </a:cubicBezTo>
                    <a:cubicBezTo>
                      <a:pt x="121" y="17"/>
                      <a:pt x="124" y="11"/>
                      <a:pt x="127" y="4"/>
                    </a:cubicBezTo>
                    <a:cubicBezTo>
                      <a:pt x="129" y="2"/>
                      <a:pt x="131" y="0"/>
                      <a:pt x="134" y="1"/>
                    </a:cubicBezTo>
                    <a:cubicBezTo>
                      <a:pt x="134" y="28"/>
                      <a:pt x="134" y="56"/>
                      <a:pt x="134" y="83"/>
                    </a:cubicBezTo>
                    <a:cubicBezTo>
                      <a:pt x="121" y="76"/>
                      <a:pt x="110" y="86"/>
                      <a:pt x="101" y="92"/>
                    </a:cubicBezTo>
                    <a:cubicBezTo>
                      <a:pt x="95" y="96"/>
                      <a:pt x="87" y="103"/>
                      <a:pt x="82" y="111"/>
                    </a:cubicBezTo>
                    <a:cubicBezTo>
                      <a:pt x="78" y="115"/>
                      <a:pt x="74" y="122"/>
                      <a:pt x="75" y="127"/>
                    </a:cubicBezTo>
                    <a:cubicBezTo>
                      <a:pt x="76" y="137"/>
                      <a:pt x="70" y="145"/>
                      <a:pt x="71" y="153"/>
                    </a:cubicBezTo>
                    <a:cubicBezTo>
                      <a:pt x="72" y="163"/>
                      <a:pt x="64" y="172"/>
                      <a:pt x="68" y="181"/>
                    </a:cubicBezTo>
                    <a:cubicBezTo>
                      <a:pt x="71" y="188"/>
                      <a:pt x="72" y="194"/>
                      <a:pt x="71" y="202"/>
                    </a:cubicBezTo>
                    <a:cubicBezTo>
                      <a:pt x="70" y="208"/>
                      <a:pt x="83" y="214"/>
                      <a:pt x="77" y="224"/>
                    </a:cubicBezTo>
                    <a:cubicBezTo>
                      <a:pt x="90" y="225"/>
                      <a:pt x="82" y="232"/>
                      <a:pt x="80" y="237"/>
                    </a:cubicBezTo>
                    <a:cubicBezTo>
                      <a:pt x="84" y="239"/>
                      <a:pt x="89" y="237"/>
                      <a:pt x="92" y="240"/>
                    </a:cubicBezTo>
                    <a:cubicBezTo>
                      <a:pt x="91" y="245"/>
                      <a:pt x="87" y="249"/>
                      <a:pt x="88" y="254"/>
                    </a:cubicBezTo>
                    <a:cubicBezTo>
                      <a:pt x="92" y="256"/>
                      <a:pt x="98" y="252"/>
                      <a:pt x="100" y="260"/>
                    </a:cubicBezTo>
                    <a:cubicBezTo>
                      <a:pt x="105" y="276"/>
                      <a:pt x="116" y="287"/>
                      <a:pt x="134" y="289"/>
                    </a:cubicBezTo>
                    <a:cubicBezTo>
                      <a:pt x="134" y="302"/>
                      <a:pt x="134" y="316"/>
                      <a:pt x="134" y="330"/>
                    </a:cubicBezTo>
                    <a:cubicBezTo>
                      <a:pt x="128" y="329"/>
                      <a:pt x="128" y="323"/>
                      <a:pt x="125" y="319"/>
                    </a:cubicBezTo>
                    <a:cubicBezTo>
                      <a:pt x="123" y="316"/>
                      <a:pt x="120" y="311"/>
                      <a:pt x="117" y="315"/>
                    </a:cubicBezTo>
                    <a:cubicBezTo>
                      <a:pt x="112" y="323"/>
                      <a:pt x="103" y="327"/>
                      <a:pt x="101" y="337"/>
                    </a:cubicBezTo>
                    <a:cubicBezTo>
                      <a:pt x="101" y="338"/>
                      <a:pt x="100" y="339"/>
                      <a:pt x="100" y="339"/>
                    </a:cubicBezTo>
                    <a:cubicBezTo>
                      <a:pt x="95" y="339"/>
                      <a:pt x="93" y="342"/>
                      <a:pt x="90" y="345"/>
                    </a:cubicBezTo>
                    <a:cubicBezTo>
                      <a:pt x="90" y="345"/>
                      <a:pt x="89" y="344"/>
                      <a:pt x="88" y="344"/>
                    </a:cubicBezTo>
                    <a:cubicBezTo>
                      <a:pt x="87" y="336"/>
                      <a:pt x="84" y="330"/>
                      <a:pt x="75" y="337"/>
                    </a:cubicBezTo>
                    <a:cubicBezTo>
                      <a:pt x="69" y="340"/>
                      <a:pt x="62" y="342"/>
                      <a:pt x="55" y="345"/>
                    </a:cubicBezTo>
                    <a:cubicBezTo>
                      <a:pt x="53" y="340"/>
                      <a:pt x="54" y="335"/>
                      <a:pt x="57" y="330"/>
                    </a:cubicBezTo>
                    <a:cubicBezTo>
                      <a:pt x="61" y="313"/>
                      <a:pt x="61" y="296"/>
                      <a:pt x="68" y="280"/>
                    </a:cubicBezTo>
                    <a:cubicBezTo>
                      <a:pt x="70" y="276"/>
                      <a:pt x="67" y="275"/>
                      <a:pt x="63" y="276"/>
                    </a:cubicBezTo>
                    <a:cubicBezTo>
                      <a:pt x="59" y="277"/>
                      <a:pt x="55" y="279"/>
                      <a:pt x="51" y="279"/>
                    </a:cubicBezTo>
                    <a:cubicBezTo>
                      <a:pt x="48" y="279"/>
                      <a:pt x="41" y="278"/>
                      <a:pt x="44" y="272"/>
                    </a:cubicBezTo>
                    <a:cubicBezTo>
                      <a:pt x="49" y="262"/>
                      <a:pt x="42" y="265"/>
                      <a:pt x="38" y="265"/>
                    </a:cubicBezTo>
                    <a:cubicBezTo>
                      <a:pt x="31" y="265"/>
                      <a:pt x="24" y="265"/>
                      <a:pt x="25" y="255"/>
                    </a:cubicBezTo>
                    <a:cubicBezTo>
                      <a:pt x="27" y="247"/>
                      <a:pt x="37" y="237"/>
                      <a:pt x="19" y="236"/>
                    </a:cubicBezTo>
                    <a:cubicBezTo>
                      <a:pt x="19" y="233"/>
                      <a:pt x="16" y="231"/>
                      <a:pt x="15" y="229"/>
                    </a:cubicBezTo>
                    <a:cubicBezTo>
                      <a:pt x="17" y="228"/>
                      <a:pt x="19" y="227"/>
                      <a:pt x="21" y="226"/>
                    </a:cubicBezTo>
                    <a:cubicBezTo>
                      <a:pt x="32" y="219"/>
                      <a:pt x="32" y="216"/>
                      <a:pt x="21" y="209"/>
                    </a:cubicBezTo>
                    <a:cubicBezTo>
                      <a:pt x="16" y="206"/>
                      <a:pt x="13" y="202"/>
                      <a:pt x="13" y="196"/>
                    </a:cubicBezTo>
                    <a:cubicBezTo>
                      <a:pt x="13" y="194"/>
                      <a:pt x="13" y="192"/>
                      <a:pt x="12" y="190"/>
                    </a:cubicBezTo>
                    <a:cubicBezTo>
                      <a:pt x="20" y="188"/>
                      <a:pt x="23" y="180"/>
                      <a:pt x="30" y="177"/>
                    </a:cubicBezTo>
                    <a:cubicBezTo>
                      <a:pt x="34" y="174"/>
                      <a:pt x="32" y="171"/>
                      <a:pt x="29" y="168"/>
                    </a:cubicBezTo>
                    <a:cubicBezTo>
                      <a:pt x="26" y="165"/>
                      <a:pt x="22" y="163"/>
                      <a:pt x="17" y="16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7" name="Freeform 203">
                <a:extLst>
                  <a:ext uri="{FF2B5EF4-FFF2-40B4-BE49-F238E27FC236}">
                    <a16:creationId xmlns:a16="http://schemas.microsoft.com/office/drawing/2014/main" id="{088C9525-E1B7-2E22-B0C2-B6F5FE4BBC2A}"/>
                  </a:ext>
                </a:extLst>
              </p:cNvPr>
              <p:cNvSpPr/>
              <p:nvPr/>
            </p:nvSpPr>
            <p:spPr bwMode="auto">
              <a:xfrm>
                <a:off x="915" y="1414"/>
                <a:ext cx="141" cy="243"/>
              </a:xfrm>
              <a:custGeom>
                <a:avLst/>
                <a:gdLst>
                  <a:gd name="T0" fmla="*/ 123 w 123"/>
                  <a:gd name="T1" fmla="*/ 209 h 212"/>
                  <a:gd name="T2" fmla="*/ 102 w 123"/>
                  <a:gd name="T3" fmla="*/ 209 h 212"/>
                  <a:gd name="T4" fmla="*/ 100 w 123"/>
                  <a:gd name="T5" fmla="*/ 209 h 212"/>
                  <a:gd name="T6" fmla="*/ 68 w 123"/>
                  <a:gd name="T7" fmla="*/ 202 h 212"/>
                  <a:gd name="T8" fmla="*/ 57 w 123"/>
                  <a:gd name="T9" fmla="*/ 191 h 212"/>
                  <a:gd name="T10" fmla="*/ 47 w 123"/>
                  <a:gd name="T11" fmla="*/ 182 h 212"/>
                  <a:gd name="T12" fmla="*/ 26 w 123"/>
                  <a:gd name="T13" fmla="*/ 163 h 212"/>
                  <a:gd name="T14" fmla="*/ 12 w 123"/>
                  <a:gd name="T15" fmla="*/ 144 h 212"/>
                  <a:gd name="T16" fmla="*/ 8 w 123"/>
                  <a:gd name="T17" fmla="*/ 135 h 212"/>
                  <a:gd name="T18" fmla="*/ 3 w 123"/>
                  <a:gd name="T19" fmla="*/ 109 h 212"/>
                  <a:gd name="T20" fmla="*/ 8 w 123"/>
                  <a:gd name="T21" fmla="*/ 91 h 212"/>
                  <a:gd name="T22" fmla="*/ 12 w 123"/>
                  <a:gd name="T23" fmla="*/ 69 h 212"/>
                  <a:gd name="T24" fmla="*/ 21 w 123"/>
                  <a:gd name="T25" fmla="*/ 55 h 212"/>
                  <a:gd name="T26" fmla="*/ 22 w 123"/>
                  <a:gd name="T27" fmla="*/ 54 h 212"/>
                  <a:gd name="T28" fmla="*/ 25 w 123"/>
                  <a:gd name="T29" fmla="*/ 48 h 212"/>
                  <a:gd name="T30" fmla="*/ 39 w 123"/>
                  <a:gd name="T31" fmla="*/ 31 h 212"/>
                  <a:gd name="T32" fmla="*/ 43 w 123"/>
                  <a:gd name="T33" fmla="*/ 29 h 212"/>
                  <a:gd name="T34" fmla="*/ 73 w 123"/>
                  <a:gd name="T35" fmla="*/ 12 h 212"/>
                  <a:gd name="T36" fmla="*/ 79 w 123"/>
                  <a:gd name="T37" fmla="*/ 12 h 212"/>
                  <a:gd name="T38" fmla="*/ 90 w 123"/>
                  <a:gd name="T39" fmla="*/ 11 h 212"/>
                  <a:gd name="T40" fmla="*/ 99 w 123"/>
                  <a:gd name="T41" fmla="*/ 10 h 212"/>
                  <a:gd name="T42" fmla="*/ 104 w 123"/>
                  <a:gd name="T43" fmla="*/ 11 h 212"/>
                  <a:gd name="T44" fmla="*/ 123 w 123"/>
                  <a:gd name="T45" fmla="*/ 14 h 212"/>
                  <a:gd name="T46" fmla="*/ 123 w 123"/>
                  <a:gd name="T47" fmla="*/ 209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3" h="211">
                    <a:moveTo>
                      <a:pt x="123" y="209"/>
                    </a:moveTo>
                    <a:cubicBezTo>
                      <a:pt x="116" y="212"/>
                      <a:pt x="109" y="203"/>
                      <a:pt x="102" y="209"/>
                    </a:cubicBezTo>
                    <a:cubicBezTo>
                      <a:pt x="101" y="209"/>
                      <a:pt x="100" y="209"/>
                      <a:pt x="100" y="209"/>
                    </a:cubicBezTo>
                    <a:cubicBezTo>
                      <a:pt x="93" y="190"/>
                      <a:pt x="79" y="202"/>
                      <a:pt x="68" y="202"/>
                    </a:cubicBezTo>
                    <a:cubicBezTo>
                      <a:pt x="61" y="202"/>
                      <a:pt x="57" y="198"/>
                      <a:pt x="57" y="191"/>
                    </a:cubicBezTo>
                    <a:cubicBezTo>
                      <a:pt x="56" y="185"/>
                      <a:pt x="54" y="183"/>
                      <a:pt x="47" y="182"/>
                    </a:cubicBezTo>
                    <a:cubicBezTo>
                      <a:pt x="34" y="182"/>
                      <a:pt x="30" y="176"/>
                      <a:pt x="26" y="163"/>
                    </a:cubicBezTo>
                    <a:cubicBezTo>
                      <a:pt x="24" y="156"/>
                      <a:pt x="18" y="150"/>
                      <a:pt x="12" y="144"/>
                    </a:cubicBezTo>
                    <a:cubicBezTo>
                      <a:pt x="10" y="141"/>
                      <a:pt x="6" y="138"/>
                      <a:pt x="8" y="135"/>
                    </a:cubicBezTo>
                    <a:cubicBezTo>
                      <a:pt x="14" y="124"/>
                      <a:pt x="6" y="117"/>
                      <a:pt x="3" y="109"/>
                    </a:cubicBezTo>
                    <a:cubicBezTo>
                      <a:pt x="0" y="101"/>
                      <a:pt x="4" y="95"/>
                      <a:pt x="8" y="91"/>
                    </a:cubicBezTo>
                    <a:cubicBezTo>
                      <a:pt x="15" y="84"/>
                      <a:pt x="14" y="77"/>
                      <a:pt x="12" y="69"/>
                    </a:cubicBezTo>
                    <a:cubicBezTo>
                      <a:pt x="15" y="64"/>
                      <a:pt x="18" y="59"/>
                      <a:pt x="21" y="55"/>
                    </a:cubicBezTo>
                    <a:cubicBezTo>
                      <a:pt x="22" y="54"/>
                      <a:pt x="22" y="54"/>
                      <a:pt x="22" y="54"/>
                    </a:cubicBezTo>
                    <a:cubicBezTo>
                      <a:pt x="29" y="55"/>
                      <a:pt x="26" y="51"/>
                      <a:pt x="25" y="48"/>
                    </a:cubicBezTo>
                    <a:cubicBezTo>
                      <a:pt x="31" y="43"/>
                      <a:pt x="39" y="41"/>
                      <a:pt x="39" y="31"/>
                    </a:cubicBezTo>
                    <a:cubicBezTo>
                      <a:pt x="39" y="30"/>
                      <a:pt x="42" y="29"/>
                      <a:pt x="43" y="29"/>
                    </a:cubicBezTo>
                    <a:cubicBezTo>
                      <a:pt x="55" y="27"/>
                      <a:pt x="65" y="21"/>
                      <a:pt x="73" y="12"/>
                    </a:cubicBezTo>
                    <a:cubicBezTo>
                      <a:pt x="75" y="9"/>
                      <a:pt x="77" y="11"/>
                      <a:pt x="79" y="12"/>
                    </a:cubicBezTo>
                    <a:cubicBezTo>
                      <a:pt x="83" y="14"/>
                      <a:pt x="87" y="15"/>
                      <a:pt x="90" y="11"/>
                    </a:cubicBezTo>
                    <a:cubicBezTo>
                      <a:pt x="93" y="7"/>
                      <a:pt x="96" y="8"/>
                      <a:pt x="99" y="10"/>
                    </a:cubicBezTo>
                    <a:cubicBezTo>
                      <a:pt x="101" y="10"/>
                      <a:pt x="104" y="12"/>
                      <a:pt x="104" y="11"/>
                    </a:cubicBezTo>
                    <a:cubicBezTo>
                      <a:pt x="112" y="0"/>
                      <a:pt x="117" y="13"/>
                      <a:pt x="123" y="14"/>
                    </a:cubicBezTo>
                    <a:cubicBezTo>
                      <a:pt x="123" y="79"/>
                      <a:pt x="123" y="144"/>
                      <a:pt x="123" y="209"/>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8" name="Freeform 204">
                <a:extLst>
                  <a:ext uri="{FF2B5EF4-FFF2-40B4-BE49-F238E27FC236}">
                    <a16:creationId xmlns:a16="http://schemas.microsoft.com/office/drawing/2014/main" id="{1585FE1F-839C-86D6-197A-2E130A46B877}"/>
                  </a:ext>
                </a:extLst>
              </p:cNvPr>
              <p:cNvSpPr/>
              <p:nvPr/>
            </p:nvSpPr>
            <p:spPr bwMode="auto">
              <a:xfrm>
                <a:off x="942" y="2075"/>
                <a:ext cx="114" cy="380"/>
              </a:xfrm>
              <a:custGeom>
                <a:avLst/>
                <a:gdLst>
                  <a:gd name="T0" fmla="*/ 6 w 99"/>
                  <a:gd name="T1" fmla="*/ 115 h 331"/>
                  <a:gd name="T2" fmla="*/ 12 w 99"/>
                  <a:gd name="T3" fmla="*/ 100 h 331"/>
                  <a:gd name="T4" fmla="*/ 11 w 99"/>
                  <a:gd name="T5" fmla="*/ 85 h 331"/>
                  <a:gd name="T6" fmla="*/ 44 w 99"/>
                  <a:gd name="T7" fmla="*/ 79 h 331"/>
                  <a:gd name="T8" fmla="*/ 53 w 99"/>
                  <a:gd name="T9" fmla="*/ 55 h 331"/>
                  <a:gd name="T10" fmla="*/ 46 w 99"/>
                  <a:gd name="T11" fmla="*/ 5 h 331"/>
                  <a:gd name="T12" fmla="*/ 58 w 99"/>
                  <a:gd name="T13" fmla="*/ 8 h 331"/>
                  <a:gd name="T14" fmla="*/ 68 w 99"/>
                  <a:gd name="T15" fmla="*/ 18 h 331"/>
                  <a:gd name="T16" fmla="*/ 72 w 99"/>
                  <a:gd name="T17" fmla="*/ 0 h 331"/>
                  <a:gd name="T18" fmla="*/ 92 w 99"/>
                  <a:gd name="T19" fmla="*/ 17 h 331"/>
                  <a:gd name="T20" fmla="*/ 99 w 99"/>
                  <a:gd name="T21" fmla="*/ 22 h 331"/>
                  <a:gd name="T22" fmla="*/ 93 w 99"/>
                  <a:gd name="T23" fmla="*/ 68 h 331"/>
                  <a:gd name="T24" fmla="*/ 78 w 99"/>
                  <a:gd name="T25" fmla="*/ 66 h 331"/>
                  <a:gd name="T26" fmla="*/ 60 w 99"/>
                  <a:gd name="T27" fmla="*/ 72 h 331"/>
                  <a:gd name="T28" fmla="*/ 52 w 99"/>
                  <a:gd name="T29" fmla="*/ 78 h 331"/>
                  <a:gd name="T30" fmla="*/ 70 w 99"/>
                  <a:gd name="T31" fmla="*/ 111 h 331"/>
                  <a:gd name="T32" fmla="*/ 65 w 99"/>
                  <a:gd name="T33" fmla="*/ 163 h 331"/>
                  <a:gd name="T34" fmla="*/ 66 w 99"/>
                  <a:gd name="T35" fmla="*/ 188 h 331"/>
                  <a:gd name="T36" fmla="*/ 79 w 99"/>
                  <a:gd name="T37" fmla="*/ 208 h 331"/>
                  <a:gd name="T38" fmla="*/ 87 w 99"/>
                  <a:gd name="T39" fmla="*/ 233 h 331"/>
                  <a:gd name="T40" fmla="*/ 99 w 99"/>
                  <a:gd name="T41" fmla="*/ 290 h 331"/>
                  <a:gd name="T42" fmla="*/ 68 w 99"/>
                  <a:gd name="T43" fmla="*/ 331 h 331"/>
                  <a:gd name="T44" fmla="*/ 53 w 99"/>
                  <a:gd name="T45" fmla="*/ 304 h 331"/>
                  <a:gd name="T46" fmla="*/ 33 w 99"/>
                  <a:gd name="T47" fmla="*/ 309 h 331"/>
                  <a:gd name="T48" fmla="*/ 56 w 99"/>
                  <a:gd name="T49" fmla="*/ 240 h 331"/>
                  <a:gd name="T50" fmla="*/ 29 w 99"/>
                  <a:gd name="T51" fmla="*/ 244 h 331"/>
                  <a:gd name="T52" fmla="*/ 16 w 99"/>
                  <a:gd name="T53" fmla="*/ 227 h 331"/>
                  <a:gd name="T54" fmla="*/ 14 w 99"/>
                  <a:gd name="T55" fmla="*/ 213 h 331"/>
                  <a:gd name="T56" fmla="*/ 7 w 99"/>
                  <a:gd name="T57" fmla="*/ 193 h 331"/>
                  <a:gd name="T58" fmla="*/ 22 w 99"/>
                  <a:gd name="T59" fmla="*/ 187 h 331"/>
                  <a:gd name="T60" fmla="*/ 4 w 99"/>
                  <a:gd name="T61" fmla="*/ 164 h 331"/>
                  <a:gd name="T62" fmla="*/ 19 w 99"/>
                  <a:gd name="T63" fmla="*/ 144 h 331"/>
                  <a:gd name="T64" fmla="*/ 14 w 99"/>
                  <a:gd name="T65" fmla="*/ 123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9" h="331">
                    <a:moveTo>
                      <a:pt x="14" y="123"/>
                    </a:moveTo>
                    <a:cubicBezTo>
                      <a:pt x="12" y="121"/>
                      <a:pt x="9" y="117"/>
                      <a:pt x="6" y="115"/>
                    </a:cubicBezTo>
                    <a:cubicBezTo>
                      <a:pt x="0" y="111"/>
                      <a:pt x="3" y="109"/>
                      <a:pt x="7" y="106"/>
                    </a:cubicBezTo>
                    <a:cubicBezTo>
                      <a:pt x="11" y="106"/>
                      <a:pt x="17" y="107"/>
                      <a:pt x="12" y="100"/>
                    </a:cubicBezTo>
                    <a:cubicBezTo>
                      <a:pt x="9" y="96"/>
                      <a:pt x="7" y="91"/>
                      <a:pt x="7" y="86"/>
                    </a:cubicBezTo>
                    <a:cubicBezTo>
                      <a:pt x="9" y="85"/>
                      <a:pt x="10" y="85"/>
                      <a:pt x="11" y="85"/>
                    </a:cubicBezTo>
                    <a:cubicBezTo>
                      <a:pt x="18" y="96"/>
                      <a:pt x="29" y="88"/>
                      <a:pt x="37" y="89"/>
                    </a:cubicBezTo>
                    <a:cubicBezTo>
                      <a:pt x="44" y="90"/>
                      <a:pt x="49" y="86"/>
                      <a:pt x="44" y="79"/>
                    </a:cubicBezTo>
                    <a:cubicBezTo>
                      <a:pt x="41" y="74"/>
                      <a:pt x="43" y="72"/>
                      <a:pt x="45" y="68"/>
                    </a:cubicBezTo>
                    <a:cubicBezTo>
                      <a:pt x="46" y="63"/>
                      <a:pt x="55" y="61"/>
                      <a:pt x="53" y="55"/>
                    </a:cubicBezTo>
                    <a:cubicBezTo>
                      <a:pt x="50" y="45"/>
                      <a:pt x="53" y="34"/>
                      <a:pt x="47" y="24"/>
                    </a:cubicBezTo>
                    <a:cubicBezTo>
                      <a:pt x="47" y="18"/>
                      <a:pt x="46" y="11"/>
                      <a:pt x="46" y="5"/>
                    </a:cubicBezTo>
                    <a:cubicBezTo>
                      <a:pt x="47" y="4"/>
                      <a:pt x="47" y="4"/>
                      <a:pt x="47" y="3"/>
                    </a:cubicBezTo>
                    <a:cubicBezTo>
                      <a:pt x="52" y="0"/>
                      <a:pt x="54" y="7"/>
                      <a:pt x="58" y="8"/>
                    </a:cubicBezTo>
                    <a:cubicBezTo>
                      <a:pt x="59" y="9"/>
                      <a:pt x="59" y="10"/>
                      <a:pt x="59" y="11"/>
                    </a:cubicBezTo>
                    <a:cubicBezTo>
                      <a:pt x="61" y="15"/>
                      <a:pt x="64" y="19"/>
                      <a:pt x="68" y="18"/>
                    </a:cubicBezTo>
                    <a:cubicBezTo>
                      <a:pt x="72" y="17"/>
                      <a:pt x="69" y="12"/>
                      <a:pt x="70" y="9"/>
                    </a:cubicBezTo>
                    <a:cubicBezTo>
                      <a:pt x="71" y="6"/>
                      <a:pt x="66" y="1"/>
                      <a:pt x="72" y="0"/>
                    </a:cubicBezTo>
                    <a:cubicBezTo>
                      <a:pt x="74" y="1"/>
                      <a:pt x="76" y="2"/>
                      <a:pt x="78" y="3"/>
                    </a:cubicBezTo>
                    <a:cubicBezTo>
                      <a:pt x="83" y="7"/>
                      <a:pt x="84" y="16"/>
                      <a:pt x="92" y="17"/>
                    </a:cubicBezTo>
                    <a:cubicBezTo>
                      <a:pt x="92" y="17"/>
                      <a:pt x="92" y="17"/>
                      <a:pt x="92" y="17"/>
                    </a:cubicBezTo>
                    <a:cubicBezTo>
                      <a:pt x="92" y="22"/>
                      <a:pt x="96" y="22"/>
                      <a:pt x="99" y="22"/>
                    </a:cubicBezTo>
                    <a:cubicBezTo>
                      <a:pt x="99" y="37"/>
                      <a:pt x="99" y="52"/>
                      <a:pt x="99" y="68"/>
                    </a:cubicBezTo>
                    <a:cubicBezTo>
                      <a:pt x="97" y="70"/>
                      <a:pt x="95" y="68"/>
                      <a:pt x="93" y="68"/>
                    </a:cubicBezTo>
                    <a:cubicBezTo>
                      <a:pt x="90" y="64"/>
                      <a:pt x="86" y="61"/>
                      <a:pt x="80" y="61"/>
                    </a:cubicBezTo>
                    <a:cubicBezTo>
                      <a:pt x="78" y="62"/>
                      <a:pt x="78" y="64"/>
                      <a:pt x="78" y="66"/>
                    </a:cubicBezTo>
                    <a:cubicBezTo>
                      <a:pt x="77" y="72"/>
                      <a:pt x="81" y="81"/>
                      <a:pt x="74" y="83"/>
                    </a:cubicBezTo>
                    <a:cubicBezTo>
                      <a:pt x="68" y="86"/>
                      <a:pt x="64" y="77"/>
                      <a:pt x="60" y="72"/>
                    </a:cubicBezTo>
                    <a:cubicBezTo>
                      <a:pt x="58" y="70"/>
                      <a:pt x="56" y="70"/>
                      <a:pt x="54" y="71"/>
                    </a:cubicBezTo>
                    <a:cubicBezTo>
                      <a:pt x="52" y="73"/>
                      <a:pt x="50" y="76"/>
                      <a:pt x="52" y="78"/>
                    </a:cubicBezTo>
                    <a:cubicBezTo>
                      <a:pt x="60" y="85"/>
                      <a:pt x="61" y="99"/>
                      <a:pt x="75" y="102"/>
                    </a:cubicBezTo>
                    <a:cubicBezTo>
                      <a:pt x="77" y="107"/>
                      <a:pt x="70" y="107"/>
                      <a:pt x="70" y="111"/>
                    </a:cubicBezTo>
                    <a:cubicBezTo>
                      <a:pt x="70" y="127"/>
                      <a:pt x="56" y="142"/>
                      <a:pt x="67" y="158"/>
                    </a:cubicBezTo>
                    <a:cubicBezTo>
                      <a:pt x="67" y="159"/>
                      <a:pt x="66" y="161"/>
                      <a:pt x="65" y="163"/>
                    </a:cubicBezTo>
                    <a:cubicBezTo>
                      <a:pt x="62" y="168"/>
                      <a:pt x="60" y="173"/>
                      <a:pt x="68" y="177"/>
                    </a:cubicBezTo>
                    <a:cubicBezTo>
                      <a:pt x="76" y="181"/>
                      <a:pt x="67" y="185"/>
                      <a:pt x="66" y="188"/>
                    </a:cubicBezTo>
                    <a:cubicBezTo>
                      <a:pt x="64" y="196"/>
                      <a:pt x="79" y="191"/>
                      <a:pt x="73" y="198"/>
                    </a:cubicBezTo>
                    <a:cubicBezTo>
                      <a:pt x="64" y="209"/>
                      <a:pt x="77" y="206"/>
                      <a:pt x="79" y="208"/>
                    </a:cubicBezTo>
                    <a:cubicBezTo>
                      <a:pt x="80" y="214"/>
                      <a:pt x="70" y="221"/>
                      <a:pt x="77" y="223"/>
                    </a:cubicBezTo>
                    <a:cubicBezTo>
                      <a:pt x="85" y="225"/>
                      <a:pt x="84" y="229"/>
                      <a:pt x="87" y="233"/>
                    </a:cubicBezTo>
                    <a:cubicBezTo>
                      <a:pt x="92" y="240"/>
                      <a:pt x="92" y="249"/>
                      <a:pt x="99" y="254"/>
                    </a:cubicBezTo>
                    <a:cubicBezTo>
                      <a:pt x="99" y="266"/>
                      <a:pt x="99" y="278"/>
                      <a:pt x="99" y="290"/>
                    </a:cubicBezTo>
                    <a:cubicBezTo>
                      <a:pt x="91" y="292"/>
                      <a:pt x="85" y="296"/>
                      <a:pt x="82" y="304"/>
                    </a:cubicBezTo>
                    <a:cubicBezTo>
                      <a:pt x="76" y="312"/>
                      <a:pt x="76" y="324"/>
                      <a:pt x="68" y="331"/>
                    </a:cubicBezTo>
                    <a:cubicBezTo>
                      <a:pt x="69" y="324"/>
                      <a:pt x="66" y="318"/>
                      <a:pt x="65" y="311"/>
                    </a:cubicBezTo>
                    <a:cubicBezTo>
                      <a:pt x="65" y="302"/>
                      <a:pt x="62" y="298"/>
                      <a:pt x="53" y="304"/>
                    </a:cubicBezTo>
                    <a:cubicBezTo>
                      <a:pt x="50" y="306"/>
                      <a:pt x="45" y="306"/>
                      <a:pt x="41" y="307"/>
                    </a:cubicBezTo>
                    <a:cubicBezTo>
                      <a:pt x="39" y="308"/>
                      <a:pt x="36" y="309"/>
                      <a:pt x="33" y="309"/>
                    </a:cubicBezTo>
                    <a:cubicBezTo>
                      <a:pt x="32" y="304"/>
                      <a:pt x="35" y="298"/>
                      <a:pt x="36" y="293"/>
                    </a:cubicBezTo>
                    <a:cubicBezTo>
                      <a:pt x="44" y="276"/>
                      <a:pt x="45" y="257"/>
                      <a:pt x="56" y="240"/>
                    </a:cubicBezTo>
                    <a:cubicBezTo>
                      <a:pt x="47" y="241"/>
                      <a:pt x="40" y="243"/>
                      <a:pt x="33" y="247"/>
                    </a:cubicBezTo>
                    <a:cubicBezTo>
                      <a:pt x="32" y="246"/>
                      <a:pt x="30" y="245"/>
                      <a:pt x="29" y="244"/>
                    </a:cubicBezTo>
                    <a:cubicBezTo>
                      <a:pt x="29" y="243"/>
                      <a:pt x="29" y="242"/>
                      <a:pt x="29" y="241"/>
                    </a:cubicBezTo>
                    <a:cubicBezTo>
                      <a:pt x="32" y="227"/>
                      <a:pt x="32" y="227"/>
                      <a:pt x="16" y="227"/>
                    </a:cubicBezTo>
                    <a:cubicBezTo>
                      <a:pt x="13" y="227"/>
                      <a:pt x="10" y="227"/>
                      <a:pt x="7" y="227"/>
                    </a:cubicBezTo>
                    <a:cubicBezTo>
                      <a:pt x="7" y="221"/>
                      <a:pt x="11" y="217"/>
                      <a:pt x="14" y="213"/>
                    </a:cubicBezTo>
                    <a:cubicBezTo>
                      <a:pt x="21" y="204"/>
                      <a:pt x="19" y="199"/>
                      <a:pt x="9" y="197"/>
                    </a:cubicBezTo>
                    <a:cubicBezTo>
                      <a:pt x="8" y="196"/>
                      <a:pt x="8" y="194"/>
                      <a:pt x="7" y="193"/>
                    </a:cubicBezTo>
                    <a:cubicBezTo>
                      <a:pt x="8" y="191"/>
                      <a:pt x="9" y="189"/>
                      <a:pt x="12" y="188"/>
                    </a:cubicBezTo>
                    <a:cubicBezTo>
                      <a:pt x="15" y="188"/>
                      <a:pt x="20" y="194"/>
                      <a:pt x="22" y="187"/>
                    </a:cubicBezTo>
                    <a:cubicBezTo>
                      <a:pt x="23" y="181"/>
                      <a:pt x="21" y="176"/>
                      <a:pt x="16" y="172"/>
                    </a:cubicBezTo>
                    <a:cubicBezTo>
                      <a:pt x="12" y="169"/>
                      <a:pt x="8" y="167"/>
                      <a:pt x="4" y="164"/>
                    </a:cubicBezTo>
                    <a:cubicBezTo>
                      <a:pt x="0" y="159"/>
                      <a:pt x="4" y="157"/>
                      <a:pt x="7" y="154"/>
                    </a:cubicBezTo>
                    <a:cubicBezTo>
                      <a:pt x="11" y="151"/>
                      <a:pt x="16" y="148"/>
                      <a:pt x="19" y="144"/>
                    </a:cubicBezTo>
                    <a:cubicBezTo>
                      <a:pt x="21" y="140"/>
                      <a:pt x="31" y="141"/>
                      <a:pt x="26" y="134"/>
                    </a:cubicBezTo>
                    <a:cubicBezTo>
                      <a:pt x="23" y="130"/>
                      <a:pt x="22" y="123"/>
                      <a:pt x="14" y="12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9" name="Freeform 205">
                <a:extLst>
                  <a:ext uri="{FF2B5EF4-FFF2-40B4-BE49-F238E27FC236}">
                    <a16:creationId xmlns:a16="http://schemas.microsoft.com/office/drawing/2014/main" id="{186ABD0E-6DD2-76AD-FB60-6ADDEEE3679B}"/>
                  </a:ext>
                </a:extLst>
              </p:cNvPr>
              <p:cNvSpPr>
                <a:spLocks noEditPoints="1"/>
              </p:cNvSpPr>
              <p:nvPr/>
            </p:nvSpPr>
            <p:spPr bwMode="auto">
              <a:xfrm>
                <a:off x="924" y="1866"/>
                <a:ext cx="132" cy="275"/>
              </a:xfrm>
              <a:custGeom>
                <a:avLst/>
                <a:gdLst>
                  <a:gd name="T0" fmla="*/ 88 w 115"/>
                  <a:gd name="T1" fmla="*/ 183 h 240"/>
                  <a:gd name="T2" fmla="*/ 72 w 115"/>
                  <a:gd name="T3" fmla="*/ 135 h 240"/>
                  <a:gd name="T4" fmla="*/ 70 w 115"/>
                  <a:gd name="T5" fmla="*/ 154 h 240"/>
                  <a:gd name="T6" fmla="*/ 76 w 115"/>
                  <a:gd name="T7" fmla="*/ 178 h 240"/>
                  <a:gd name="T8" fmla="*/ 63 w 115"/>
                  <a:gd name="T9" fmla="*/ 186 h 240"/>
                  <a:gd name="T10" fmla="*/ 48 w 115"/>
                  <a:gd name="T11" fmla="*/ 156 h 240"/>
                  <a:gd name="T12" fmla="*/ 48 w 115"/>
                  <a:gd name="T13" fmla="*/ 156 h 240"/>
                  <a:gd name="T14" fmla="*/ 62 w 115"/>
                  <a:gd name="T15" fmla="*/ 188 h 240"/>
                  <a:gd name="T16" fmla="*/ 56 w 115"/>
                  <a:gd name="T17" fmla="*/ 206 h 240"/>
                  <a:gd name="T18" fmla="*/ 53 w 115"/>
                  <a:gd name="T19" fmla="*/ 233 h 240"/>
                  <a:gd name="T20" fmla="*/ 31 w 115"/>
                  <a:gd name="T21" fmla="*/ 231 h 240"/>
                  <a:gd name="T22" fmla="*/ 4 w 115"/>
                  <a:gd name="T23" fmla="*/ 138 h 240"/>
                  <a:gd name="T24" fmla="*/ 26 w 115"/>
                  <a:gd name="T25" fmla="*/ 86 h 240"/>
                  <a:gd name="T26" fmla="*/ 63 w 115"/>
                  <a:gd name="T27" fmla="*/ 30 h 240"/>
                  <a:gd name="T28" fmla="*/ 78 w 115"/>
                  <a:gd name="T29" fmla="*/ 21 h 240"/>
                  <a:gd name="T30" fmla="*/ 115 w 115"/>
                  <a:gd name="T31" fmla="*/ 43 h 240"/>
                  <a:gd name="T32" fmla="*/ 111 w 115"/>
                  <a:gd name="T33" fmla="*/ 104 h 240"/>
                  <a:gd name="T34" fmla="*/ 98 w 115"/>
                  <a:gd name="T35" fmla="*/ 159 h 240"/>
                  <a:gd name="T36" fmla="*/ 113 w 115"/>
                  <a:gd name="T37" fmla="*/ 147 h 240"/>
                  <a:gd name="T38" fmla="*/ 115 w 115"/>
                  <a:gd name="T39" fmla="*/ 190 h 240"/>
                  <a:gd name="T40" fmla="*/ 108 w 115"/>
                  <a:gd name="T41" fmla="*/ 200 h 240"/>
                  <a:gd name="T42" fmla="*/ 94 w 115"/>
                  <a:gd name="T43" fmla="*/ 186 h 240"/>
                  <a:gd name="T44" fmla="*/ 64 w 115"/>
                  <a:gd name="T45" fmla="*/ 138 h 240"/>
                  <a:gd name="T46" fmla="*/ 51 w 115"/>
                  <a:gd name="T47" fmla="*/ 91 h 240"/>
                  <a:gd name="T48" fmla="*/ 79 w 115"/>
                  <a:gd name="T49" fmla="*/ 91 h 240"/>
                  <a:gd name="T50" fmla="*/ 94 w 115"/>
                  <a:gd name="T51" fmla="*/ 126 h 240"/>
                  <a:gd name="T52" fmla="*/ 93 w 115"/>
                  <a:gd name="T53" fmla="*/ 106 h 240"/>
                  <a:gd name="T54" fmla="*/ 76 w 115"/>
                  <a:gd name="T55" fmla="*/ 70 h 240"/>
                  <a:gd name="T56" fmla="*/ 61 w 115"/>
                  <a:gd name="T57" fmla="*/ 59 h 240"/>
                  <a:gd name="T58" fmla="*/ 79 w 115"/>
                  <a:gd name="T59" fmla="*/ 91 h 240"/>
                  <a:gd name="T60" fmla="*/ 27 w 115"/>
                  <a:gd name="T61" fmla="*/ 190 h 240"/>
                  <a:gd name="T62" fmla="*/ 19 w 115"/>
                  <a:gd name="T63" fmla="*/ 192 h 240"/>
                  <a:gd name="T64" fmla="*/ 18 w 115"/>
                  <a:gd name="T65" fmla="*/ 182 h 240"/>
                  <a:gd name="T66" fmla="*/ 16 w 115"/>
                  <a:gd name="T67" fmla="*/ 182 h 240"/>
                  <a:gd name="T68" fmla="*/ 18 w 115"/>
                  <a:gd name="T69" fmla="*/ 182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5" h="240">
                    <a:moveTo>
                      <a:pt x="94" y="186"/>
                    </a:moveTo>
                    <a:cubicBezTo>
                      <a:pt x="92" y="185"/>
                      <a:pt x="90" y="184"/>
                      <a:pt x="88" y="183"/>
                    </a:cubicBezTo>
                    <a:cubicBezTo>
                      <a:pt x="86" y="178"/>
                      <a:pt x="82" y="174"/>
                      <a:pt x="77" y="171"/>
                    </a:cubicBezTo>
                    <a:cubicBezTo>
                      <a:pt x="71" y="160"/>
                      <a:pt x="77" y="147"/>
                      <a:pt x="72" y="135"/>
                    </a:cubicBezTo>
                    <a:cubicBezTo>
                      <a:pt x="72" y="141"/>
                      <a:pt x="72" y="147"/>
                      <a:pt x="72" y="154"/>
                    </a:cubicBezTo>
                    <a:cubicBezTo>
                      <a:pt x="71" y="154"/>
                      <a:pt x="71" y="154"/>
                      <a:pt x="70" y="154"/>
                    </a:cubicBezTo>
                    <a:cubicBezTo>
                      <a:pt x="69" y="151"/>
                      <a:pt x="67" y="147"/>
                      <a:pt x="66" y="144"/>
                    </a:cubicBezTo>
                    <a:cubicBezTo>
                      <a:pt x="67" y="156"/>
                      <a:pt x="68" y="168"/>
                      <a:pt x="76" y="178"/>
                    </a:cubicBezTo>
                    <a:cubicBezTo>
                      <a:pt x="76" y="182"/>
                      <a:pt x="75" y="187"/>
                      <a:pt x="74" y="191"/>
                    </a:cubicBezTo>
                    <a:cubicBezTo>
                      <a:pt x="70" y="190"/>
                      <a:pt x="68" y="183"/>
                      <a:pt x="63" y="186"/>
                    </a:cubicBezTo>
                    <a:cubicBezTo>
                      <a:pt x="62" y="183"/>
                      <a:pt x="61" y="181"/>
                      <a:pt x="57" y="181"/>
                    </a:cubicBezTo>
                    <a:cubicBezTo>
                      <a:pt x="54" y="172"/>
                      <a:pt x="51" y="164"/>
                      <a:pt x="48" y="156"/>
                    </a:cubicBezTo>
                    <a:cubicBezTo>
                      <a:pt x="48" y="144"/>
                      <a:pt x="48" y="133"/>
                      <a:pt x="42" y="122"/>
                    </a:cubicBezTo>
                    <a:cubicBezTo>
                      <a:pt x="44" y="133"/>
                      <a:pt x="41" y="146"/>
                      <a:pt x="48" y="156"/>
                    </a:cubicBezTo>
                    <a:cubicBezTo>
                      <a:pt x="46" y="166"/>
                      <a:pt x="45" y="176"/>
                      <a:pt x="57" y="181"/>
                    </a:cubicBezTo>
                    <a:cubicBezTo>
                      <a:pt x="57" y="184"/>
                      <a:pt x="59" y="186"/>
                      <a:pt x="62" y="188"/>
                    </a:cubicBezTo>
                    <a:cubicBezTo>
                      <a:pt x="62" y="194"/>
                      <a:pt x="63" y="201"/>
                      <a:pt x="63" y="207"/>
                    </a:cubicBezTo>
                    <a:cubicBezTo>
                      <a:pt x="61" y="207"/>
                      <a:pt x="58" y="207"/>
                      <a:pt x="56" y="206"/>
                    </a:cubicBezTo>
                    <a:cubicBezTo>
                      <a:pt x="47" y="203"/>
                      <a:pt x="47" y="207"/>
                      <a:pt x="49" y="214"/>
                    </a:cubicBezTo>
                    <a:cubicBezTo>
                      <a:pt x="51" y="220"/>
                      <a:pt x="59" y="227"/>
                      <a:pt x="53" y="233"/>
                    </a:cubicBezTo>
                    <a:cubicBezTo>
                      <a:pt x="47" y="240"/>
                      <a:pt x="39" y="232"/>
                      <a:pt x="32" y="231"/>
                    </a:cubicBezTo>
                    <a:cubicBezTo>
                      <a:pt x="31" y="231"/>
                      <a:pt x="31" y="231"/>
                      <a:pt x="31" y="231"/>
                    </a:cubicBezTo>
                    <a:cubicBezTo>
                      <a:pt x="21" y="224"/>
                      <a:pt x="15" y="215"/>
                      <a:pt x="12" y="204"/>
                    </a:cubicBezTo>
                    <a:cubicBezTo>
                      <a:pt x="6" y="183"/>
                      <a:pt x="0" y="161"/>
                      <a:pt x="4" y="138"/>
                    </a:cubicBezTo>
                    <a:cubicBezTo>
                      <a:pt x="5" y="141"/>
                      <a:pt x="7" y="144"/>
                      <a:pt x="10" y="149"/>
                    </a:cubicBezTo>
                    <a:cubicBezTo>
                      <a:pt x="18" y="127"/>
                      <a:pt x="18" y="106"/>
                      <a:pt x="26" y="86"/>
                    </a:cubicBezTo>
                    <a:cubicBezTo>
                      <a:pt x="30" y="91"/>
                      <a:pt x="32" y="96"/>
                      <a:pt x="36" y="102"/>
                    </a:cubicBezTo>
                    <a:cubicBezTo>
                      <a:pt x="40" y="75"/>
                      <a:pt x="49" y="51"/>
                      <a:pt x="63" y="30"/>
                    </a:cubicBezTo>
                    <a:cubicBezTo>
                      <a:pt x="65" y="26"/>
                      <a:pt x="65" y="14"/>
                      <a:pt x="75" y="24"/>
                    </a:cubicBezTo>
                    <a:cubicBezTo>
                      <a:pt x="76" y="26"/>
                      <a:pt x="78" y="23"/>
                      <a:pt x="78" y="21"/>
                    </a:cubicBezTo>
                    <a:cubicBezTo>
                      <a:pt x="82" y="15"/>
                      <a:pt x="86" y="8"/>
                      <a:pt x="90" y="0"/>
                    </a:cubicBezTo>
                    <a:cubicBezTo>
                      <a:pt x="98" y="15"/>
                      <a:pt x="107" y="29"/>
                      <a:pt x="115" y="43"/>
                    </a:cubicBezTo>
                    <a:cubicBezTo>
                      <a:pt x="115" y="63"/>
                      <a:pt x="115" y="83"/>
                      <a:pt x="115" y="103"/>
                    </a:cubicBezTo>
                    <a:cubicBezTo>
                      <a:pt x="114" y="103"/>
                      <a:pt x="112" y="109"/>
                      <a:pt x="111" y="104"/>
                    </a:cubicBezTo>
                    <a:cubicBezTo>
                      <a:pt x="110" y="99"/>
                      <a:pt x="110" y="95"/>
                      <a:pt x="105" y="89"/>
                    </a:cubicBezTo>
                    <a:cubicBezTo>
                      <a:pt x="109" y="114"/>
                      <a:pt x="109" y="136"/>
                      <a:pt x="98" y="159"/>
                    </a:cubicBezTo>
                    <a:cubicBezTo>
                      <a:pt x="107" y="156"/>
                      <a:pt x="111" y="153"/>
                      <a:pt x="113" y="147"/>
                    </a:cubicBezTo>
                    <a:cubicBezTo>
                      <a:pt x="113" y="147"/>
                      <a:pt x="113" y="147"/>
                      <a:pt x="113" y="147"/>
                    </a:cubicBezTo>
                    <a:cubicBezTo>
                      <a:pt x="114" y="147"/>
                      <a:pt x="115" y="147"/>
                      <a:pt x="115" y="147"/>
                    </a:cubicBezTo>
                    <a:cubicBezTo>
                      <a:pt x="115" y="161"/>
                      <a:pt x="115" y="176"/>
                      <a:pt x="115" y="190"/>
                    </a:cubicBezTo>
                    <a:cubicBezTo>
                      <a:pt x="112" y="192"/>
                      <a:pt x="115" y="200"/>
                      <a:pt x="108" y="200"/>
                    </a:cubicBezTo>
                    <a:cubicBezTo>
                      <a:pt x="108" y="200"/>
                      <a:pt x="108" y="200"/>
                      <a:pt x="108" y="200"/>
                    </a:cubicBezTo>
                    <a:cubicBezTo>
                      <a:pt x="108" y="187"/>
                      <a:pt x="106" y="176"/>
                      <a:pt x="101" y="163"/>
                    </a:cubicBezTo>
                    <a:cubicBezTo>
                      <a:pt x="95" y="171"/>
                      <a:pt x="96" y="179"/>
                      <a:pt x="94" y="186"/>
                    </a:cubicBezTo>
                    <a:close/>
                    <a:moveTo>
                      <a:pt x="60" y="127"/>
                    </a:moveTo>
                    <a:cubicBezTo>
                      <a:pt x="60" y="131"/>
                      <a:pt x="58" y="136"/>
                      <a:pt x="64" y="138"/>
                    </a:cubicBezTo>
                    <a:cubicBezTo>
                      <a:pt x="65" y="133"/>
                      <a:pt x="63" y="130"/>
                      <a:pt x="60" y="127"/>
                    </a:cubicBezTo>
                    <a:cubicBezTo>
                      <a:pt x="60" y="114"/>
                      <a:pt x="56" y="102"/>
                      <a:pt x="51" y="91"/>
                    </a:cubicBezTo>
                    <a:cubicBezTo>
                      <a:pt x="53" y="103"/>
                      <a:pt x="54" y="116"/>
                      <a:pt x="60" y="127"/>
                    </a:cubicBezTo>
                    <a:close/>
                    <a:moveTo>
                      <a:pt x="79" y="91"/>
                    </a:moveTo>
                    <a:cubicBezTo>
                      <a:pt x="73" y="89"/>
                      <a:pt x="71" y="81"/>
                      <a:pt x="63" y="81"/>
                    </a:cubicBezTo>
                    <a:cubicBezTo>
                      <a:pt x="76" y="94"/>
                      <a:pt x="88" y="108"/>
                      <a:pt x="94" y="126"/>
                    </a:cubicBezTo>
                    <a:cubicBezTo>
                      <a:pt x="97" y="94"/>
                      <a:pt x="96" y="62"/>
                      <a:pt x="92" y="31"/>
                    </a:cubicBezTo>
                    <a:cubicBezTo>
                      <a:pt x="90" y="56"/>
                      <a:pt x="90" y="81"/>
                      <a:pt x="93" y="106"/>
                    </a:cubicBezTo>
                    <a:cubicBezTo>
                      <a:pt x="81" y="86"/>
                      <a:pt x="81" y="63"/>
                      <a:pt x="74" y="42"/>
                    </a:cubicBezTo>
                    <a:cubicBezTo>
                      <a:pt x="71" y="52"/>
                      <a:pt x="77" y="61"/>
                      <a:pt x="76" y="70"/>
                    </a:cubicBezTo>
                    <a:cubicBezTo>
                      <a:pt x="71" y="69"/>
                      <a:pt x="71" y="64"/>
                      <a:pt x="68" y="62"/>
                    </a:cubicBezTo>
                    <a:cubicBezTo>
                      <a:pt x="66" y="61"/>
                      <a:pt x="64" y="56"/>
                      <a:pt x="61" y="59"/>
                    </a:cubicBezTo>
                    <a:cubicBezTo>
                      <a:pt x="58" y="62"/>
                      <a:pt x="62" y="64"/>
                      <a:pt x="64" y="66"/>
                    </a:cubicBezTo>
                    <a:cubicBezTo>
                      <a:pt x="71" y="73"/>
                      <a:pt x="78" y="80"/>
                      <a:pt x="79" y="91"/>
                    </a:cubicBezTo>
                    <a:close/>
                    <a:moveTo>
                      <a:pt x="36" y="218"/>
                    </a:moveTo>
                    <a:cubicBezTo>
                      <a:pt x="35" y="208"/>
                      <a:pt x="28" y="200"/>
                      <a:pt x="27" y="190"/>
                    </a:cubicBezTo>
                    <a:cubicBezTo>
                      <a:pt x="27" y="188"/>
                      <a:pt x="24" y="188"/>
                      <a:pt x="22" y="188"/>
                    </a:cubicBezTo>
                    <a:cubicBezTo>
                      <a:pt x="20" y="189"/>
                      <a:pt x="18" y="190"/>
                      <a:pt x="19" y="192"/>
                    </a:cubicBezTo>
                    <a:cubicBezTo>
                      <a:pt x="23" y="202"/>
                      <a:pt x="28" y="211"/>
                      <a:pt x="36" y="218"/>
                    </a:cubicBezTo>
                    <a:close/>
                    <a:moveTo>
                      <a:pt x="18" y="182"/>
                    </a:moveTo>
                    <a:cubicBezTo>
                      <a:pt x="18" y="181"/>
                      <a:pt x="18" y="181"/>
                      <a:pt x="17" y="180"/>
                    </a:cubicBezTo>
                    <a:cubicBezTo>
                      <a:pt x="17" y="181"/>
                      <a:pt x="16" y="181"/>
                      <a:pt x="16" y="182"/>
                    </a:cubicBezTo>
                    <a:cubicBezTo>
                      <a:pt x="16" y="182"/>
                      <a:pt x="17" y="183"/>
                      <a:pt x="17" y="184"/>
                    </a:cubicBezTo>
                    <a:cubicBezTo>
                      <a:pt x="18" y="183"/>
                      <a:pt x="18" y="182"/>
                      <a:pt x="18" y="18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0" name="Freeform 206">
                <a:extLst>
                  <a:ext uri="{FF2B5EF4-FFF2-40B4-BE49-F238E27FC236}">
                    <a16:creationId xmlns:a16="http://schemas.microsoft.com/office/drawing/2014/main" id="{E5A69D1C-AD3E-E370-0D07-7FF3D43C137A}"/>
                  </a:ext>
                </a:extLst>
              </p:cNvPr>
              <p:cNvSpPr/>
              <p:nvPr/>
            </p:nvSpPr>
            <p:spPr bwMode="auto">
              <a:xfrm>
                <a:off x="976" y="2679"/>
                <a:ext cx="80" cy="244"/>
              </a:xfrm>
              <a:custGeom>
                <a:avLst/>
                <a:gdLst>
                  <a:gd name="T0" fmla="*/ 70 w 70"/>
                  <a:gd name="T1" fmla="*/ 213 h 213"/>
                  <a:gd name="T2" fmla="*/ 36 w 70"/>
                  <a:gd name="T3" fmla="*/ 184 h 213"/>
                  <a:gd name="T4" fmla="*/ 24 w 70"/>
                  <a:gd name="T5" fmla="*/ 178 h 213"/>
                  <a:gd name="T6" fmla="*/ 28 w 70"/>
                  <a:gd name="T7" fmla="*/ 164 h 213"/>
                  <a:gd name="T8" fmla="*/ 16 w 70"/>
                  <a:gd name="T9" fmla="*/ 161 h 213"/>
                  <a:gd name="T10" fmla="*/ 13 w 70"/>
                  <a:gd name="T11" fmla="*/ 148 h 213"/>
                  <a:gd name="T12" fmla="*/ 7 w 70"/>
                  <a:gd name="T13" fmla="*/ 126 h 213"/>
                  <a:gd name="T14" fmla="*/ 4 w 70"/>
                  <a:gd name="T15" fmla="*/ 105 h 213"/>
                  <a:gd name="T16" fmla="*/ 7 w 70"/>
                  <a:gd name="T17" fmla="*/ 77 h 213"/>
                  <a:gd name="T18" fmla="*/ 11 w 70"/>
                  <a:gd name="T19" fmla="*/ 51 h 213"/>
                  <a:gd name="T20" fmla="*/ 18 w 70"/>
                  <a:gd name="T21" fmla="*/ 35 h 213"/>
                  <a:gd name="T22" fmla="*/ 37 w 70"/>
                  <a:gd name="T23" fmla="*/ 16 h 213"/>
                  <a:gd name="T24" fmla="*/ 70 w 70"/>
                  <a:gd name="T25" fmla="*/ 7 h 213"/>
                  <a:gd name="T26" fmla="*/ 70 w 70"/>
                  <a:gd name="T27" fmla="*/ 21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213">
                    <a:moveTo>
                      <a:pt x="70" y="213"/>
                    </a:moveTo>
                    <a:cubicBezTo>
                      <a:pt x="52" y="211"/>
                      <a:pt x="41" y="200"/>
                      <a:pt x="36" y="184"/>
                    </a:cubicBezTo>
                    <a:cubicBezTo>
                      <a:pt x="34" y="176"/>
                      <a:pt x="28" y="180"/>
                      <a:pt x="24" y="178"/>
                    </a:cubicBezTo>
                    <a:cubicBezTo>
                      <a:pt x="23" y="173"/>
                      <a:pt x="27" y="169"/>
                      <a:pt x="28" y="164"/>
                    </a:cubicBezTo>
                    <a:cubicBezTo>
                      <a:pt x="25" y="161"/>
                      <a:pt x="20" y="163"/>
                      <a:pt x="16" y="161"/>
                    </a:cubicBezTo>
                    <a:cubicBezTo>
                      <a:pt x="18" y="156"/>
                      <a:pt x="26" y="149"/>
                      <a:pt x="13" y="148"/>
                    </a:cubicBezTo>
                    <a:cubicBezTo>
                      <a:pt x="19" y="138"/>
                      <a:pt x="6" y="132"/>
                      <a:pt x="7" y="126"/>
                    </a:cubicBezTo>
                    <a:cubicBezTo>
                      <a:pt x="8" y="118"/>
                      <a:pt x="7" y="112"/>
                      <a:pt x="4" y="105"/>
                    </a:cubicBezTo>
                    <a:cubicBezTo>
                      <a:pt x="0" y="96"/>
                      <a:pt x="8" y="87"/>
                      <a:pt x="7" y="77"/>
                    </a:cubicBezTo>
                    <a:cubicBezTo>
                      <a:pt x="6" y="69"/>
                      <a:pt x="12" y="61"/>
                      <a:pt x="11" y="51"/>
                    </a:cubicBezTo>
                    <a:cubicBezTo>
                      <a:pt x="10" y="46"/>
                      <a:pt x="14" y="39"/>
                      <a:pt x="18" y="35"/>
                    </a:cubicBezTo>
                    <a:cubicBezTo>
                      <a:pt x="23" y="27"/>
                      <a:pt x="31" y="20"/>
                      <a:pt x="37" y="16"/>
                    </a:cubicBezTo>
                    <a:cubicBezTo>
                      <a:pt x="46" y="10"/>
                      <a:pt x="57" y="0"/>
                      <a:pt x="70" y="7"/>
                    </a:cubicBezTo>
                    <a:cubicBezTo>
                      <a:pt x="70" y="76"/>
                      <a:pt x="70" y="144"/>
                      <a:pt x="70" y="213"/>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1" name="Freeform 207">
                <a:extLst>
                  <a:ext uri="{FF2B5EF4-FFF2-40B4-BE49-F238E27FC236}">
                    <a16:creationId xmlns:a16="http://schemas.microsoft.com/office/drawing/2014/main" id="{06E13F64-8386-826E-FF3B-2B18C31D9FF8}"/>
                  </a:ext>
                </a:extLst>
              </p:cNvPr>
              <p:cNvSpPr>
                <a:spLocks noEditPoints="1"/>
              </p:cNvSpPr>
              <p:nvPr/>
            </p:nvSpPr>
            <p:spPr bwMode="auto">
              <a:xfrm>
                <a:off x="870" y="2854"/>
                <a:ext cx="186" cy="398"/>
              </a:xfrm>
              <a:custGeom>
                <a:avLst/>
                <a:gdLst>
                  <a:gd name="T0" fmla="*/ 128 w 162"/>
                  <a:gd name="T1" fmla="*/ 110 h 347"/>
                  <a:gd name="T2" fmla="*/ 129 w 162"/>
                  <a:gd name="T3" fmla="*/ 108 h 347"/>
                  <a:gd name="T4" fmla="*/ 135 w 162"/>
                  <a:gd name="T5" fmla="*/ 119 h 347"/>
                  <a:gd name="T6" fmla="*/ 147 w 162"/>
                  <a:gd name="T7" fmla="*/ 104 h 347"/>
                  <a:gd name="T8" fmla="*/ 162 w 162"/>
                  <a:gd name="T9" fmla="*/ 130 h 347"/>
                  <a:gd name="T10" fmla="*/ 162 w 162"/>
                  <a:gd name="T11" fmla="*/ 152 h 347"/>
                  <a:gd name="T12" fmla="*/ 156 w 162"/>
                  <a:gd name="T13" fmla="*/ 152 h 347"/>
                  <a:gd name="T14" fmla="*/ 146 w 162"/>
                  <a:gd name="T15" fmla="*/ 157 h 347"/>
                  <a:gd name="T16" fmla="*/ 142 w 162"/>
                  <a:gd name="T17" fmla="*/ 159 h 347"/>
                  <a:gd name="T18" fmla="*/ 78 w 162"/>
                  <a:gd name="T19" fmla="*/ 160 h 347"/>
                  <a:gd name="T20" fmla="*/ 39 w 162"/>
                  <a:gd name="T21" fmla="*/ 175 h 347"/>
                  <a:gd name="T22" fmla="*/ 22 w 162"/>
                  <a:gd name="T23" fmla="*/ 238 h 347"/>
                  <a:gd name="T24" fmla="*/ 27 w 162"/>
                  <a:gd name="T25" fmla="*/ 347 h 347"/>
                  <a:gd name="T26" fmla="*/ 12 w 162"/>
                  <a:gd name="T27" fmla="*/ 347 h 347"/>
                  <a:gd name="T28" fmla="*/ 1 w 162"/>
                  <a:gd name="T29" fmla="*/ 136 h 347"/>
                  <a:gd name="T30" fmla="*/ 5 w 162"/>
                  <a:gd name="T31" fmla="*/ 67 h 347"/>
                  <a:gd name="T32" fmla="*/ 35 w 162"/>
                  <a:gd name="T33" fmla="*/ 0 h 347"/>
                  <a:gd name="T34" fmla="*/ 43 w 162"/>
                  <a:gd name="T35" fmla="*/ 0 h 347"/>
                  <a:gd name="T36" fmla="*/ 47 w 162"/>
                  <a:gd name="T37" fmla="*/ 7 h 347"/>
                  <a:gd name="T38" fmla="*/ 19 w 162"/>
                  <a:gd name="T39" fmla="*/ 69 h 347"/>
                  <a:gd name="T40" fmla="*/ 16 w 162"/>
                  <a:gd name="T41" fmla="*/ 159 h 347"/>
                  <a:gd name="T42" fmla="*/ 19 w 162"/>
                  <a:gd name="T43" fmla="*/ 197 h 347"/>
                  <a:gd name="T44" fmla="*/ 66 w 162"/>
                  <a:gd name="T45" fmla="*/ 133 h 347"/>
                  <a:gd name="T46" fmla="*/ 67 w 162"/>
                  <a:gd name="T47" fmla="*/ 138 h 347"/>
                  <a:gd name="T48" fmla="*/ 73 w 162"/>
                  <a:gd name="T49" fmla="*/ 146 h 347"/>
                  <a:gd name="T50" fmla="*/ 90 w 162"/>
                  <a:gd name="T51" fmla="*/ 147 h 347"/>
                  <a:gd name="T52" fmla="*/ 119 w 162"/>
                  <a:gd name="T53" fmla="*/ 155 h 347"/>
                  <a:gd name="T54" fmla="*/ 96 w 162"/>
                  <a:gd name="T55" fmla="*/ 142 h 347"/>
                  <a:gd name="T56" fmla="*/ 136 w 162"/>
                  <a:gd name="T57" fmla="*/ 144 h 347"/>
                  <a:gd name="T58" fmla="*/ 129 w 162"/>
                  <a:gd name="T59" fmla="*/ 140 h 347"/>
                  <a:gd name="T60" fmla="*/ 157 w 162"/>
                  <a:gd name="T61" fmla="*/ 136 h 347"/>
                  <a:gd name="T62" fmla="*/ 80 w 162"/>
                  <a:gd name="T63" fmla="*/ 138 h 347"/>
                  <a:gd name="T64" fmla="*/ 118 w 162"/>
                  <a:gd name="T65" fmla="*/ 125 h 347"/>
                  <a:gd name="T66" fmla="*/ 121 w 162"/>
                  <a:gd name="T67" fmla="*/ 131 h 347"/>
                  <a:gd name="T68" fmla="*/ 125 w 162"/>
                  <a:gd name="T69" fmla="*/ 126 h 347"/>
                  <a:gd name="T70" fmla="*/ 128 w 162"/>
                  <a:gd name="T71" fmla="*/ 110 h 347"/>
                  <a:gd name="T72" fmla="*/ 144 w 162"/>
                  <a:gd name="T73" fmla="*/ 147 h 347"/>
                  <a:gd name="T74" fmla="*/ 144 w 162"/>
                  <a:gd name="T75" fmla="*/ 145 h 347"/>
                  <a:gd name="T76" fmla="*/ 142 w 162"/>
                  <a:gd name="T77" fmla="*/ 146 h 347"/>
                  <a:gd name="T78" fmla="*/ 143 w 162"/>
                  <a:gd name="T79" fmla="*/ 148 h 347"/>
                  <a:gd name="T80" fmla="*/ 144 w 162"/>
                  <a:gd name="T81" fmla="*/ 147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2" h="347">
                    <a:moveTo>
                      <a:pt x="128" y="110"/>
                    </a:moveTo>
                    <a:cubicBezTo>
                      <a:pt x="128" y="110"/>
                      <a:pt x="129" y="109"/>
                      <a:pt x="129" y="108"/>
                    </a:cubicBezTo>
                    <a:cubicBezTo>
                      <a:pt x="136" y="108"/>
                      <a:pt x="131" y="117"/>
                      <a:pt x="135" y="119"/>
                    </a:cubicBezTo>
                    <a:cubicBezTo>
                      <a:pt x="141" y="116"/>
                      <a:pt x="143" y="109"/>
                      <a:pt x="147" y="104"/>
                    </a:cubicBezTo>
                    <a:cubicBezTo>
                      <a:pt x="151" y="114"/>
                      <a:pt x="156" y="122"/>
                      <a:pt x="162" y="130"/>
                    </a:cubicBezTo>
                    <a:cubicBezTo>
                      <a:pt x="162" y="137"/>
                      <a:pt x="162" y="144"/>
                      <a:pt x="162" y="152"/>
                    </a:cubicBezTo>
                    <a:cubicBezTo>
                      <a:pt x="160" y="152"/>
                      <a:pt x="158" y="151"/>
                      <a:pt x="156" y="152"/>
                    </a:cubicBezTo>
                    <a:cubicBezTo>
                      <a:pt x="153" y="153"/>
                      <a:pt x="145" y="148"/>
                      <a:pt x="146" y="157"/>
                    </a:cubicBezTo>
                    <a:cubicBezTo>
                      <a:pt x="146" y="158"/>
                      <a:pt x="143" y="159"/>
                      <a:pt x="142" y="159"/>
                    </a:cubicBezTo>
                    <a:cubicBezTo>
                      <a:pt x="120" y="166"/>
                      <a:pt x="99" y="168"/>
                      <a:pt x="78" y="160"/>
                    </a:cubicBezTo>
                    <a:cubicBezTo>
                      <a:pt x="54" y="152"/>
                      <a:pt x="52" y="153"/>
                      <a:pt x="39" y="175"/>
                    </a:cubicBezTo>
                    <a:cubicBezTo>
                      <a:pt x="28" y="195"/>
                      <a:pt x="22" y="216"/>
                      <a:pt x="22" y="238"/>
                    </a:cubicBezTo>
                    <a:cubicBezTo>
                      <a:pt x="23" y="274"/>
                      <a:pt x="25" y="311"/>
                      <a:pt x="27" y="347"/>
                    </a:cubicBezTo>
                    <a:cubicBezTo>
                      <a:pt x="22" y="347"/>
                      <a:pt x="17" y="347"/>
                      <a:pt x="12" y="347"/>
                    </a:cubicBezTo>
                    <a:cubicBezTo>
                      <a:pt x="14" y="277"/>
                      <a:pt x="3" y="206"/>
                      <a:pt x="1" y="136"/>
                    </a:cubicBezTo>
                    <a:cubicBezTo>
                      <a:pt x="0" y="113"/>
                      <a:pt x="2" y="90"/>
                      <a:pt x="5" y="67"/>
                    </a:cubicBezTo>
                    <a:cubicBezTo>
                      <a:pt x="9" y="42"/>
                      <a:pt x="19" y="20"/>
                      <a:pt x="35" y="0"/>
                    </a:cubicBezTo>
                    <a:cubicBezTo>
                      <a:pt x="38" y="0"/>
                      <a:pt x="40" y="0"/>
                      <a:pt x="43" y="0"/>
                    </a:cubicBezTo>
                    <a:cubicBezTo>
                      <a:pt x="44" y="2"/>
                      <a:pt x="47" y="4"/>
                      <a:pt x="47" y="7"/>
                    </a:cubicBezTo>
                    <a:cubicBezTo>
                      <a:pt x="32" y="25"/>
                      <a:pt x="23" y="46"/>
                      <a:pt x="19" y="69"/>
                    </a:cubicBezTo>
                    <a:cubicBezTo>
                      <a:pt x="14" y="99"/>
                      <a:pt x="14" y="129"/>
                      <a:pt x="16" y="159"/>
                    </a:cubicBezTo>
                    <a:cubicBezTo>
                      <a:pt x="17" y="172"/>
                      <a:pt x="18" y="184"/>
                      <a:pt x="19" y="197"/>
                    </a:cubicBezTo>
                    <a:cubicBezTo>
                      <a:pt x="29" y="171"/>
                      <a:pt x="47" y="152"/>
                      <a:pt x="66" y="133"/>
                    </a:cubicBezTo>
                    <a:cubicBezTo>
                      <a:pt x="66" y="135"/>
                      <a:pt x="68" y="137"/>
                      <a:pt x="67" y="138"/>
                    </a:cubicBezTo>
                    <a:cubicBezTo>
                      <a:pt x="60" y="149"/>
                      <a:pt x="68" y="148"/>
                      <a:pt x="73" y="146"/>
                    </a:cubicBezTo>
                    <a:cubicBezTo>
                      <a:pt x="79" y="144"/>
                      <a:pt x="84" y="145"/>
                      <a:pt x="90" y="147"/>
                    </a:cubicBezTo>
                    <a:cubicBezTo>
                      <a:pt x="99" y="149"/>
                      <a:pt x="108" y="152"/>
                      <a:pt x="119" y="155"/>
                    </a:cubicBezTo>
                    <a:cubicBezTo>
                      <a:pt x="113" y="146"/>
                      <a:pt x="103" y="149"/>
                      <a:pt x="96" y="142"/>
                    </a:cubicBezTo>
                    <a:cubicBezTo>
                      <a:pt x="111" y="145"/>
                      <a:pt x="123" y="144"/>
                      <a:pt x="136" y="144"/>
                    </a:cubicBezTo>
                    <a:cubicBezTo>
                      <a:pt x="135" y="140"/>
                      <a:pt x="130" y="144"/>
                      <a:pt x="129" y="140"/>
                    </a:cubicBezTo>
                    <a:cubicBezTo>
                      <a:pt x="139" y="139"/>
                      <a:pt x="148" y="138"/>
                      <a:pt x="157" y="136"/>
                    </a:cubicBezTo>
                    <a:cubicBezTo>
                      <a:pt x="131" y="134"/>
                      <a:pt x="106" y="142"/>
                      <a:pt x="80" y="138"/>
                    </a:cubicBezTo>
                    <a:cubicBezTo>
                      <a:pt x="92" y="131"/>
                      <a:pt x="105" y="128"/>
                      <a:pt x="118" y="125"/>
                    </a:cubicBezTo>
                    <a:cubicBezTo>
                      <a:pt x="119" y="127"/>
                      <a:pt x="118" y="130"/>
                      <a:pt x="121" y="131"/>
                    </a:cubicBezTo>
                    <a:cubicBezTo>
                      <a:pt x="124" y="132"/>
                      <a:pt x="124" y="128"/>
                      <a:pt x="125" y="126"/>
                    </a:cubicBezTo>
                    <a:cubicBezTo>
                      <a:pt x="127" y="121"/>
                      <a:pt x="130" y="116"/>
                      <a:pt x="128" y="110"/>
                    </a:cubicBezTo>
                    <a:close/>
                    <a:moveTo>
                      <a:pt x="144" y="147"/>
                    </a:moveTo>
                    <a:cubicBezTo>
                      <a:pt x="144" y="147"/>
                      <a:pt x="144" y="146"/>
                      <a:pt x="144" y="145"/>
                    </a:cubicBezTo>
                    <a:cubicBezTo>
                      <a:pt x="143" y="145"/>
                      <a:pt x="142" y="146"/>
                      <a:pt x="142" y="146"/>
                    </a:cubicBezTo>
                    <a:cubicBezTo>
                      <a:pt x="142" y="147"/>
                      <a:pt x="142" y="148"/>
                      <a:pt x="143" y="148"/>
                    </a:cubicBezTo>
                    <a:cubicBezTo>
                      <a:pt x="143" y="148"/>
                      <a:pt x="144" y="148"/>
                      <a:pt x="144" y="147"/>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2" name="Freeform 208">
                <a:extLst>
                  <a:ext uri="{FF2B5EF4-FFF2-40B4-BE49-F238E27FC236}">
                    <a16:creationId xmlns:a16="http://schemas.microsoft.com/office/drawing/2014/main" id="{BE84196C-7E84-1833-FBC1-630EF5ACB61B}"/>
                  </a:ext>
                </a:extLst>
              </p:cNvPr>
              <p:cNvSpPr/>
              <p:nvPr/>
            </p:nvSpPr>
            <p:spPr bwMode="auto">
              <a:xfrm>
                <a:off x="671" y="2997"/>
                <a:ext cx="115" cy="255"/>
              </a:xfrm>
              <a:custGeom>
                <a:avLst/>
                <a:gdLst>
                  <a:gd name="T0" fmla="*/ 0 w 101"/>
                  <a:gd name="T1" fmla="*/ 223 h 223"/>
                  <a:gd name="T2" fmla="*/ 28 w 101"/>
                  <a:gd name="T3" fmla="*/ 147 h 223"/>
                  <a:gd name="T4" fmla="*/ 54 w 101"/>
                  <a:gd name="T5" fmla="*/ 25 h 223"/>
                  <a:gd name="T6" fmla="*/ 61 w 101"/>
                  <a:gd name="T7" fmla="*/ 19 h 223"/>
                  <a:gd name="T8" fmla="*/ 68 w 101"/>
                  <a:gd name="T9" fmla="*/ 4 h 223"/>
                  <a:gd name="T10" fmla="*/ 73 w 101"/>
                  <a:gd name="T11" fmla="*/ 13 h 223"/>
                  <a:gd name="T12" fmla="*/ 80 w 101"/>
                  <a:gd name="T13" fmla="*/ 18 h 223"/>
                  <a:gd name="T14" fmla="*/ 85 w 101"/>
                  <a:gd name="T15" fmla="*/ 13 h 223"/>
                  <a:gd name="T16" fmla="*/ 87 w 101"/>
                  <a:gd name="T17" fmla="*/ 1 h 223"/>
                  <a:gd name="T18" fmla="*/ 101 w 101"/>
                  <a:gd name="T19" fmla="*/ 2 h 223"/>
                  <a:gd name="T20" fmla="*/ 70 w 101"/>
                  <a:gd name="T21" fmla="*/ 98 h 223"/>
                  <a:gd name="T22" fmla="*/ 63 w 101"/>
                  <a:gd name="T23" fmla="*/ 223 h 223"/>
                  <a:gd name="T24" fmla="*/ 46 w 101"/>
                  <a:gd name="T25" fmla="*/ 223 h 223"/>
                  <a:gd name="T26" fmla="*/ 46 w 101"/>
                  <a:gd name="T27" fmla="*/ 141 h 223"/>
                  <a:gd name="T28" fmla="*/ 15 w 101"/>
                  <a:gd name="T29" fmla="*/ 223 h 223"/>
                  <a:gd name="T30" fmla="*/ 0 w 101"/>
                  <a:gd name="T3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0" h="223">
                    <a:moveTo>
                      <a:pt x="0" y="223"/>
                    </a:moveTo>
                    <a:cubicBezTo>
                      <a:pt x="9" y="198"/>
                      <a:pt x="18" y="172"/>
                      <a:pt x="28" y="147"/>
                    </a:cubicBezTo>
                    <a:cubicBezTo>
                      <a:pt x="45" y="108"/>
                      <a:pt x="56" y="68"/>
                      <a:pt x="54" y="25"/>
                    </a:cubicBezTo>
                    <a:cubicBezTo>
                      <a:pt x="59" y="26"/>
                      <a:pt x="60" y="24"/>
                      <a:pt x="61" y="19"/>
                    </a:cubicBezTo>
                    <a:cubicBezTo>
                      <a:pt x="62" y="14"/>
                      <a:pt x="60" y="6"/>
                      <a:pt x="68" y="4"/>
                    </a:cubicBezTo>
                    <a:cubicBezTo>
                      <a:pt x="69" y="7"/>
                      <a:pt x="73" y="9"/>
                      <a:pt x="73" y="13"/>
                    </a:cubicBezTo>
                    <a:cubicBezTo>
                      <a:pt x="72" y="18"/>
                      <a:pt x="77" y="17"/>
                      <a:pt x="80" y="18"/>
                    </a:cubicBezTo>
                    <a:cubicBezTo>
                      <a:pt x="84" y="20"/>
                      <a:pt x="84" y="15"/>
                      <a:pt x="85" y="13"/>
                    </a:cubicBezTo>
                    <a:cubicBezTo>
                      <a:pt x="87" y="10"/>
                      <a:pt x="88" y="5"/>
                      <a:pt x="87" y="1"/>
                    </a:cubicBezTo>
                    <a:cubicBezTo>
                      <a:pt x="92" y="7"/>
                      <a:pt x="97" y="0"/>
                      <a:pt x="101" y="2"/>
                    </a:cubicBezTo>
                    <a:cubicBezTo>
                      <a:pt x="88" y="33"/>
                      <a:pt x="71" y="63"/>
                      <a:pt x="70" y="98"/>
                    </a:cubicBezTo>
                    <a:cubicBezTo>
                      <a:pt x="68" y="140"/>
                      <a:pt x="65" y="182"/>
                      <a:pt x="63" y="223"/>
                    </a:cubicBezTo>
                    <a:cubicBezTo>
                      <a:pt x="58" y="223"/>
                      <a:pt x="52" y="223"/>
                      <a:pt x="46" y="223"/>
                    </a:cubicBezTo>
                    <a:cubicBezTo>
                      <a:pt x="46" y="196"/>
                      <a:pt x="46" y="169"/>
                      <a:pt x="46" y="141"/>
                    </a:cubicBezTo>
                    <a:cubicBezTo>
                      <a:pt x="36" y="169"/>
                      <a:pt x="25" y="196"/>
                      <a:pt x="15" y="223"/>
                    </a:cubicBezTo>
                    <a:cubicBezTo>
                      <a:pt x="10" y="223"/>
                      <a:pt x="5" y="223"/>
                      <a:pt x="0" y="22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3" name="Freeform 209">
                <a:extLst>
                  <a:ext uri="{FF2B5EF4-FFF2-40B4-BE49-F238E27FC236}">
                    <a16:creationId xmlns:a16="http://schemas.microsoft.com/office/drawing/2014/main" id="{C25DDFE9-333A-8AF5-9750-0964EF0B295D}"/>
                  </a:ext>
                </a:extLst>
              </p:cNvPr>
              <p:cNvSpPr/>
              <p:nvPr/>
            </p:nvSpPr>
            <p:spPr bwMode="auto">
              <a:xfrm>
                <a:off x="624" y="2994"/>
                <a:ext cx="64" cy="258"/>
              </a:xfrm>
              <a:custGeom>
                <a:avLst/>
                <a:gdLst>
                  <a:gd name="T0" fmla="*/ 56 w 56"/>
                  <a:gd name="T1" fmla="*/ 30 h 225"/>
                  <a:gd name="T2" fmla="*/ 20 w 56"/>
                  <a:gd name="T3" fmla="*/ 225 h 225"/>
                  <a:gd name="T4" fmla="*/ 0 w 56"/>
                  <a:gd name="T5" fmla="*/ 225 h 225"/>
                  <a:gd name="T6" fmla="*/ 10 w 56"/>
                  <a:gd name="T7" fmla="*/ 10 h 225"/>
                  <a:gd name="T8" fmla="*/ 17 w 56"/>
                  <a:gd name="T9" fmla="*/ 0 h 225"/>
                  <a:gd name="T10" fmla="*/ 18 w 56"/>
                  <a:gd name="T11" fmla="*/ 5 h 225"/>
                  <a:gd name="T12" fmla="*/ 21 w 56"/>
                  <a:gd name="T13" fmla="*/ 13 h 225"/>
                  <a:gd name="T14" fmla="*/ 15 w 56"/>
                  <a:gd name="T15" fmla="*/ 167 h 225"/>
                  <a:gd name="T16" fmla="*/ 28 w 56"/>
                  <a:gd name="T17" fmla="*/ 115 h 225"/>
                  <a:gd name="T18" fmla="*/ 43 w 56"/>
                  <a:gd name="T19" fmla="*/ 14 h 225"/>
                  <a:gd name="T20" fmla="*/ 49 w 56"/>
                  <a:gd name="T21" fmla="*/ 7 h 225"/>
                  <a:gd name="T22" fmla="*/ 56 w 56"/>
                  <a:gd name="T23" fmla="*/ 3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225">
                    <a:moveTo>
                      <a:pt x="56" y="30"/>
                    </a:moveTo>
                    <a:cubicBezTo>
                      <a:pt x="48" y="96"/>
                      <a:pt x="33" y="160"/>
                      <a:pt x="20" y="225"/>
                    </a:cubicBezTo>
                    <a:cubicBezTo>
                      <a:pt x="13" y="225"/>
                      <a:pt x="7" y="225"/>
                      <a:pt x="0" y="225"/>
                    </a:cubicBezTo>
                    <a:cubicBezTo>
                      <a:pt x="2" y="154"/>
                      <a:pt x="6" y="82"/>
                      <a:pt x="10" y="10"/>
                    </a:cubicBezTo>
                    <a:cubicBezTo>
                      <a:pt x="10" y="5"/>
                      <a:pt x="11" y="1"/>
                      <a:pt x="17" y="0"/>
                    </a:cubicBezTo>
                    <a:cubicBezTo>
                      <a:pt x="17" y="2"/>
                      <a:pt x="18" y="4"/>
                      <a:pt x="18" y="5"/>
                    </a:cubicBezTo>
                    <a:cubicBezTo>
                      <a:pt x="18" y="8"/>
                      <a:pt x="19" y="11"/>
                      <a:pt x="21" y="13"/>
                    </a:cubicBezTo>
                    <a:cubicBezTo>
                      <a:pt x="18" y="64"/>
                      <a:pt x="17" y="115"/>
                      <a:pt x="15" y="167"/>
                    </a:cubicBezTo>
                    <a:cubicBezTo>
                      <a:pt x="22" y="150"/>
                      <a:pt x="24" y="132"/>
                      <a:pt x="28" y="115"/>
                    </a:cubicBezTo>
                    <a:cubicBezTo>
                      <a:pt x="34" y="81"/>
                      <a:pt x="41" y="48"/>
                      <a:pt x="43" y="14"/>
                    </a:cubicBezTo>
                    <a:cubicBezTo>
                      <a:pt x="45" y="12"/>
                      <a:pt x="47" y="10"/>
                      <a:pt x="49" y="7"/>
                    </a:cubicBezTo>
                    <a:cubicBezTo>
                      <a:pt x="54" y="14"/>
                      <a:pt x="55" y="22"/>
                      <a:pt x="56" y="3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4" name="Freeform 210">
                <a:extLst>
                  <a:ext uri="{FF2B5EF4-FFF2-40B4-BE49-F238E27FC236}">
                    <a16:creationId xmlns:a16="http://schemas.microsoft.com/office/drawing/2014/main" id="{2DD87216-DBB4-8085-8846-7438BF67F27D}"/>
                  </a:ext>
                </a:extLst>
              </p:cNvPr>
              <p:cNvSpPr/>
              <p:nvPr/>
            </p:nvSpPr>
            <p:spPr bwMode="auto">
              <a:xfrm>
                <a:off x="557" y="2953"/>
                <a:ext cx="33" cy="299"/>
              </a:xfrm>
              <a:custGeom>
                <a:avLst/>
                <a:gdLst>
                  <a:gd name="T0" fmla="*/ 22 w 29"/>
                  <a:gd name="T1" fmla="*/ 29 h 261"/>
                  <a:gd name="T2" fmla="*/ 28 w 29"/>
                  <a:gd name="T3" fmla="*/ 235 h 261"/>
                  <a:gd name="T4" fmla="*/ 27 w 29"/>
                  <a:gd name="T5" fmla="*/ 261 h 261"/>
                  <a:gd name="T6" fmla="*/ 7 w 29"/>
                  <a:gd name="T7" fmla="*/ 261 h 261"/>
                  <a:gd name="T8" fmla="*/ 7 w 29"/>
                  <a:gd name="T9" fmla="*/ 165 h 261"/>
                  <a:gd name="T10" fmla="*/ 0 w 29"/>
                  <a:gd name="T11" fmla="*/ 3 h 261"/>
                  <a:gd name="T12" fmla="*/ 5 w 29"/>
                  <a:gd name="T13" fmla="*/ 0 h 261"/>
                  <a:gd name="T14" fmla="*/ 7 w 29"/>
                  <a:gd name="T15" fmla="*/ 0 h 261"/>
                  <a:gd name="T16" fmla="*/ 9 w 29"/>
                  <a:gd name="T17" fmla="*/ 10 h 261"/>
                  <a:gd name="T18" fmla="*/ 22 w 29"/>
                  <a:gd name="T19" fmla="*/ 29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61">
                    <a:moveTo>
                      <a:pt x="22" y="29"/>
                    </a:moveTo>
                    <a:cubicBezTo>
                      <a:pt x="26" y="97"/>
                      <a:pt x="29" y="166"/>
                      <a:pt x="28" y="235"/>
                    </a:cubicBezTo>
                    <a:cubicBezTo>
                      <a:pt x="28" y="244"/>
                      <a:pt x="27" y="253"/>
                      <a:pt x="27" y="261"/>
                    </a:cubicBezTo>
                    <a:cubicBezTo>
                      <a:pt x="20" y="261"/>
                      <a:pt x="14" y="261"/>
                      <a:pt x="7" y="261"/>
                    </a:cubicBezTo>
                    <a:cubicBezTo>
                      <a:pt x="10" y="229"/>
                      <a:pt x="8" y="197"/>
                      <a:pt x="7" y="165"/>
                    </a:cubicBezTo>
                    <a:cubicBezTo>
                      <a:pt x="5" y="111"/>
                      <a:pt x="2" y="57"/>
                      <a:pt x="0" y="3"/>
                    </a:cubicBezTo>
                    <a:cubicBezTo>
                      <a:pt x="2" y="2"/>
                      <a:pt x="3" y="1"/>
                      <a:pt x="5" y="0"/>
                    </a:cubicBezTo>
                    <a:cubicBezTo>
                      <a:pt x="6" y="0"/>
                      <a:pt x="7" y="0"/>
                      <a:pt x="7" y="0"/>
                    </a:cubicBezTo>
                    <a:cubicBezTo>
                      <a:pt x="10" y="3"/>
                      <a:pt x="2" y="9"/>
                      <a:pt x="9" y="10"/>
                    </a:cubicBezTo>
                    <a:cubicBezTo>
                      <a:pt x="24" y="10"/>
                      <a:pt x="23" y="19"/>
                      <a:pt x="22" y="2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5" name="Freeform 211">
                <a:extLst>
                  <a:ext uri="{FF2B5EF4-FFF2-40B4-BE49-F238E27FC236}">
                    <a16:creationId xmlns:a16="http://schemas.microsoft.com/office/drawing/2014/main" id="{0C988351-951A-3573-4D17-73986BEC732B}"/>
                  </a:ext>
                </a:extLst>
              </p:cNvPr>
              <p:cNvSpPr/>
              <p:nvPr/>
            </p:nvSpPr>
            <p:spPr bwMode="auto">
              <a:xfrm>
                <a:off x="1007" y="2153"/>
                <a:ext cx="49" cy="213"/>
              </a:xfrm>
              <a:custGeom>
                <a:avLst/>
                <a:gdLst>
                  <a:gd name="T0" fmla="*/ 37 w 43"/>
                  <a:gd name="T1" fmla="*/ 0 h 186"/>
                  <a:gd name="T2" fmla="*/ 43 w 43"/>
                  <a:gd name="T3" fmla="*/ 0 h 186"/>
                  <a:gd name="T4" fmla="*/ 43 w 43"/>
                  <a:gd name="T5" fmla="*/ 186 h 186"/>
                  <a:gd name="T6" fmla="*/ 31 w 43"/>
                  <a:gd name="T7" fmla="*/ 165 h 186"/>
                  <a:gd name="T8" fmla="*/ 21 w 43"/>
                  <a:gd name="T9" fmla="*/ 155 h 186"/>
                  <a:gd name="T10" fmla="*/ 23 w 43"/>
                  <a:gd name="T11" fmla="*/ 140 h 186"/>
                  <a:gd name="T12" fmla="*/ 17 w 43"/>
                  <a:gd name="T13" fmla="*/ 130 h 186"/>
                  <a:gd name="T14" fmla="*/ 10 w 43"/>
                  <a:gd name="T15" fmla="*/ 120 h 186"/>
                  <a:gd name="T16" fmla="*/ 12 w 43"/>
                  <a:gd name="T17" fmla="*/ 109 h 186"/>
                  <a:gd name="T18" fmla="*/ 9 w 43"/>
                  <a:gd name="T19" fmla="*/ 95 h 186"/>
                  <a:gd name="T20" fmla="*/ 11 w 43"/>
                  <a:gd name="T21" fmla="*/ 90 h 186"/>
                  <a:gd name="T22" fmla="*/ 14 w 43"/>
                  <a:gd name="T23" fmla="*/ 43 h 186"/>
                  <a:gd name="T24" fmla="*/ 19 w 43"/>
                  <a:gd name="T25" fmla="*/ 34 h 186"/>
                  <a:gd name="T26" fmla="*/ 33 w 43"/>
                  <a:gd name="T27" fmla="*/ 9 h 186"/>
                  <a:gd name="T28" fmla="*/ 37 w 43"/>
                  <a:gd name="T29"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 h="186">
                    <a:moveTo>
                      <a:pt x="37" y="0"/>
                    </a:moveTo>
                    <a:cubicBezTo>
                      <a:pt x="39" y="0"/>
                      <a:pt x="41" y="2"/>
                      <a:pt x="43" y="0"/>
                    </a:cubicBezTo>
                    <a:cubicBezTo>
                      <a:pt x="43" y="62"/>
                      <a:pt x="43" y="124"/>
                      <a:pt x="43" y="186"/>
                    </a:cubicBezTo>
                    <a:cubicBezTo>
                      <a:pt x="36" y="181"/>
                      <a:pt x="36" y="172"/>
                      <a:pt x="31" y="165"/>
                    </a:cubicBezTo>
                    <a:cubicBezTo>
                      <a:pt x="28" y="161"/>
                      <a:pt x="29" y="157"/>
                      <a:pt x="21" y="155"/>
                    </a:cubicBezTo>
                    <a:cubicBezTo>
                      <a:pt x="14" y="153"/>
                      <a:pt x="24" y="146"/>
                      <a:pt x="23" y="140"/>
                    </a:cubicBezTo>
                    <a:cubicBezTo>
                      <a:pt x="21" y="138"/>
                      <a:pt x="8" y="141"/>
                      <a:pt x="17" y="130"/>
                    </a:cubicBezTo>
                    <a:cubicBezTo>
                      <a:pt x="23" y="123"/>
                      <a:pt x="8" y="128"/>
                      <a:pt x="10" y="120"/>
                    </a:cubicBezTo>
                    <a:cubicBezTo>
                      <a:pt x="11" y="117"/>
                      <a:pt x="20" y="113"/>
                      <a:pt x="12" y="109"/>
                    </a:cubicBezTo>
                    <a:cubicBezTo>
                      <a:pt x="4" y="105"/>
                      <a:pt x="6" y="100"/>
                      <a:pt x="9" y="95"/>
                    </a:cubicBezTo>
                    <a:cubicBezTo>
                      <a:pt x="10" y="93"/>
                      <a:pt x="11" y="91"/>
                      <a:pt x="11" y="90"/>
                    </a:cubicBezTo>
                    <a:cubicBezTo>
                      <a:pt x="0" y="74"/>
                      <a:pt x="14" y="59"/>
                      <a:pt x="14" y="43"/>
                    </a:cubicBezTo>
                    <a:cubicBezTo>
                      <a:pt x="14" y="39"/>
                      <a:pt x="21" y="39"/>
                      <a:pt x="19" y="34"/>
                    </a:cubicBezTo>
                    <a:cubicBezTo>
                      <a:pt x="19" y="23"/>
                      <a:pt x="22" y="14"/>
                      <a:pt x="33" y="9"/>
                    </a:cubicBezTo>
                    <a:cubicBezTo>
                      <a:pt x="37" y="7"/>
                      <a:pt x="35" y="3"/>
                      <a:pt x="37" y="0"/>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6" name="Freeform 212">
                <a:extLst>
                  <a:ext uri="{FF2B5EF4-FFF2-40B4-BE49-F238E27FC236}">
                    <a16:creationId xmlns:a16="http://schemas.microsoft.com/office/drawing/2014/main" id="{1C24F3CF-9F2E-DDEB-1856-4387819DE524}"/>
                  </a:ext>
                </a:extLst>
              </p:cNvPr>
              <p:cNvSpPr/>
              <p:nvPr/>
            </p:nvSpPr>
            <p:spPr bwMode="auto">
              <a:xfrm>
                <a:off x="1001" y="1313"/>
                <a:ext cx="55" cy="55"/>
              </a:xfrm>
              <a:custGeom>
                <a:avLst/>
                <a:gdLst>
                  <a:gd name="T0" fmla="*/ 0 w 48"/>
                  <a:gd name="T1" fmla="*/ 37 h 48"/>
                  <a:gd name="T2" fmla="*/ 11 w 48"/>
                  <a:gd name="T3" fmla="*/ 10 h 48"/>
                  <a:gd name="T4" fmla="*/ 25 w 48"/>
                  <a:gd name="T5" fmla="*/ 9 h 48"/>
                  <a:gd name="T6" fmla="*/ 29 w 48"/>
                  <a:gd name="T7" fmla="*/ 15 h 48"/>
                  <a:gd name="T8" fmla="*/ 44 w 48"/>
                  <a:gd name="T9" fmla="*/ 14 h 48"/>
                  <a:gd name="T10" fmla="*/ 48 w 48"/>
                  <a:gd name="T11" fmla="*/ 12 h 48"/>
                  <a:gd name="T12" fmla="*/ 48 w 48"/>
                  <a:gd name="T13" fmla="*/ 41 h 48"/>
                  <a:gd name="T14" fmla="*/ 27 w 48"/>
                  <a:gd name="T15" fmla="*/ 20 h 48"/>
                  <a:gd name="T16" fmla="*/ 22 w 48"/>
                  <a:gd name="T17" fmla="*/ 33 h 48"/>
                  <a:gd name="T18" fmla="*/ 12 w 48"/>
                  <a:gd name="T19" fmla="*/ 47 h 48"/>
                  <a:gd name="T20" fmla="*/ 0 w 48"/>
                  <a:gd name="T21" fmla="*/ 3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48">
                    <a:moveTo>
                      <a:pt x="0" y="37"/>
                    </a:moveTo>
                    <a:cubicBezTo>
                      <a:pt x="8" y="30"/>
                      <a:pt x="6" y="18"/>
                      <a:pt x="11" y="10"/>
                    </a:cubicBezTo>
                    <a:cubicBezTo>
                      <a:pt x="16" y="1"/>
                      <a:pt x="18" y="0"/>
                      <a:pt x="25" y="9"/>
                    </a:cubicBezTo>
                    <a:cubicBezTo>
                      <a:pt x="26" y="11"/>
                      <a:pt x="28" y="13"/>
                      <a:pt x="29" y="15"/>
                    </a:cubicBezTo>
                    <a:cubicBezTo>
                      <a:pt x="35" y="24"/>
                      <a:pt x="40" y="26"/>
                      <a:pt x="44" y="14"/>
                    </a:cubicBezTo>
                    <a:cubicBezTo>
                      <a:pt x="45" y="13"/>
                      <a:pt x="47" y="13"/>
                      <a:pt x="48" y="12"/>
                    </a:cubicBezTo>
                    <a:cubicBezTo>
                      <a:pt x="48" y="22"/>
                      <a:pt x="48" y="32"/>
                      <a:pt x="48" y="41"/>
                    </a:cubicBezTo>
                    <a:cubicBezTo>
                      <a:pt x="40" y="36"/>
                      <a:pt x="37" y="24"/>
                      <a:pt x="27" y="20"/>
                    </a:cubicBezTo>
                    <a:cubicBezTo>
                      <a:pt x="26" y="24"/>
                      <a:pt x="26" y="29"/>
                      <a:pt x="22" y="33"/>
                    </a:cubicBezTo>
                    <a:cubicBezTo>
                      <a:pt x="18" y="37"/>
                      <a:pt x="18" y="46"/>
                      <a:pt x="12" y="47"/>
                    </a:cubicBezTo>
                    <a:cubicBezTo>
                      <a:pt x="7" y="48"/>
                      <a:pt x="6" y="39"/>
                      <a:pt x="0" y="3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7" name="Freeform 213">
                <a:extLst>
                  <a:ext uri="{FF2B5EF4-FFF2-40B4-BE49-F238E27FC236}">
                    <a16:creationId xmlns:a16="http://schemas.microsoft.com/office/drawing/2014/main" id="{3B58C6AF-0853-7313-D7F9-1EDEA18D4978}"/>
                  </a:ext>
                </a:extLst>
              </p:cNvPr>
              <p:cNvSpPr/>
              <p:nvPr/>
            </p:nvSpPr>
            <p:spPr bwMode="auto">
              <a:xfrm>
                <a:off x="1018" y="2948"/>
                <a:ext cx="38" cy="55"/>
              </a:xfrm>
              <a:custGeom>
                <a:avLst/>
                <a:gdLst>
                  <a:gd name="T0" fmla="*/ 33 w 33"/>
                  <a:gd name="T1" fmla="*/ 48 h 48"/>
                  <a:gd name="T2" fmla="*/ 18 w 33"/>
                  <a:gd name="T3" fmla="*/ 22 h 48"/>
                  <a:gd name="T4" fmla="*/ 6 w 33"/>
                  <a:gd name="T5" fmla="*/ 37 h 48"/>
                  <a:gd name="T6" fmla="*/ 0 w 33"/>
                  <a:gd name="T7" fmla="*/ 26 h 48"/>
                  <a:gd name="T8" fmla="*/ 16 w 33"/>
                  <a:gd name="T9" fmla="*/ 4 h 48"/>
                  <a:gd name="T10" fmla="*/ 24 w 33"/>
                  <a:gd name="T11" fmla="*/ 8 h 48"/>
                  <a:gd name="T12" fmla="*/ 33 w 33"/>
                  <a:gd name="T13" fmla="*/ 19 h 48"/>
                  <a:gd name="T14" fmla="*/ 33 w 33"/>
                  <a:gd name="T15" fmla="*/ 48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48">
                    <a:moveTo>
                      <a:pt x="33" y="48"/>
                    </a:moveTo>
                    <a:cubicBezTo>
                      <a:pt x="27" y="40"/>
                      <a:pt x="22" y="32"/>
                      <a:pt x="18" y="22"/>
                    </a:cubicBezTo>
                    <a:cubicBezTo>
                      <a:pt x="14" y="27"/>
                      <a:pt x="12" y="34"/>
                      <a:pt x="6" y="37"/>
                    </a:cubicBezTo>
                    <a:cubicBezTo>
                      <a:pt x="2" y="35"/>
                      <a:pt x="7" y="26"/>
                      <a:pt x="0" y="26"/>
                    </a:cubicBezTo>
                    <a:cubicBezTo>
                      <a:pt x="2" y="16"/>
                      <a:pt x="11" y="12"/>
                      <a:pt x="16" y="4"/>
                    </a:cubicBezTo>
                    <a:cubicBezTo>
                      <a:pt x="19" y="0"/>
                      <a:pt x="22" y="5"/>
                      <a:pt x="24" y="8"/>
                    </a:cubicBezTo>
                    <a:cubicBezTo>
                      <a:pt x="27" y="12"/>
                      <a:pt x="27" y="18"/>
                      <a:pt x="33" y="19"/>
                    </a:cubicBezTo>
                    <a:cubicBezTo>
                      <a:pt x="33" y="28"/>
                      <a:pt x="33" y="38"/>
                      <a:pt x="33" y="4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8" name="Freeform 214">
                <a:extLst>
                  <a:ext uri="{FF2B5EF4-FFF2-40B4-BE49-F238E27FC236}">
                    <a16:creationId xmlns:a16="http://schemas.microsoft.com/office/drawing/2014/main" id="{58275B61-0875-8E11-D183-BE857986E91B}"/>
                  </a:ext>
                </a:extLst>
              </p:cNvPr>
              <p:cNvSpPr/>
              <p:nvPr/>
            </p:nvSpPr>
            <p:spPr bwMode="auto">
              <a:xfrm>
                <a:off x="1036" y="1967"/>
                <a:ext cx="20" cy="81"/>
              </a:xfrm>
              <a:custGeom>
                <a:avLst/>
                <a:gdLst>
                  <a:gd name="T0" fmla="*/ 15 w 17"/>
                  <a:gd name="T1" fmla="*/ 58 h 70"/>
                  <a:gd name="T2" fmla="*/ 0 w 17"/>
                  <a:gd name="T3" fmla="*/ 70 h 70"/>
                  <a:gd name="T4" fmla="*/ 7 w 17"/>
                  <a:gd name="T5" fmla="*/ 0 h 70"/>
                  <a:gd name="T6" fmla="*/ 13 w 17"/>
                  <a:gd name="T7" fmla="*/ 15 h 70"/>
                  <a:gd name="T8" fmla="*/ 17 w 17"/>
                  <a:gd name="T9" fmla="*/ 14 h 70"/>
                  <a:gd name="T10" fmla="*/ 17 w 17"/>
                  <a:gd name="T11" fmla="*/ 33 h 70"/>
                  <a:gd name="T12" fmla="*/ 15 w 17"/>
                  <a:gd name="T13" fmla="*/ 58 h 70"/>
                </a:gdLst>
                <a:ahLst/>
                <a:cxnLst>
                  <a:cxn ang="0">
                    <a:pos x="T0" y="T1"/>
                  </a:cxn>
                  <a:cxn ang="0">
                    <a:pos x="T2" y="T3"/>
                  </a:cxn>
                  <a:cxn ang="0">
                    <a:pos x="T4" y="T5"/>
                  </a:cxn>
                  <a:cxn ang="0">
                    <a:pos x="T6" y="T7"/>
                  </a:cxn>
                  <a:cxn ang="0">
                    <a:pos x="T8" y="T9"/>
                  </a:cxn>
                  <a:cxn ang="0">
                    <a:pos x="T10" y="T11"/>
                  </a:cxn>
                  <a:cxn ang="0">
                    <a:pos x="T12" y="T13"/>
                  </a:cxn>
                </a:cxnLst>
                <a:rect l="0" t="0" r="r" b="b"/>
                <a:pathLst>
                  <a:path w="17" h="70">
                    <a:moveTo>
                      <a:pt x="15" y="58"/>
                    </a:moveTo>
                    <a:cubicBezTo>
                      <a:pt x="13" y="64"/>
                      <a:pt x="9" y="67"/>
                      <a:pt x="0" y="70"/>
                    </a:cubicBezTo>
                    <a:cubicBezTo>
                      <a:pt x="11" y="47"/>
                      <a:pt x="11" y="25"/>
                      <a:pt x="7" y="0"/>
                    </a:cubicBezTo>
                    <a:cubicBezTo>
                      <a:pt x="12" y="6"/>
                      <a:pt x="12" y="10"/>
                      <a:pt x="13" y="15"/>
                    </a:cubicBezTo>
                    <a:cubicBezTo>
                      <a:pt x="14" y="20"/>
                      <a:pt x="16" y="14"/>
                      <a:pt x="17" y="14"/>
                    </a:cubicBezTo>
                    <a:cubicBezTo>
                      <a:pt x="17" y="21"/>
                      <a:pt x="17" y="27"/>
                      <a:pt x="17" y="33"/>
                    </a:cubicBezTo>
                    <a:cubicBezTo>
                      <a:pt x="13" y="41"/>
                      <a:pt x="6" y="49"/>
                      <a:pt x="15" y="5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9" name="Freeform 215">
                <a:extLst>
                  <a:ext uri="{FF2B5EF4-FFF2-40B4-BE49-F238E27FC236}">
                    <a16:creationId xmlns:a16="http://schemas.microsoft.com/office/drawing/2014/main" id="{03DED103-80EA-5C8D-5870-391BB182C242}"/>
                  </a:ext>
                </a:extLst>
              </p:cNvPr>
              <p:cNvSpPr/>
              <p:nvPr/>
            </p:nvSpPr>
            <p:spPr bwMode="auto">
              <a:xfrm>
                <a:off x="1036" y="2408"/>
                <a:ext cx="20" cy="32"/>
              </a:xfrm>
              <a:custGeom>
                <a:avLst/>
                <a:gdLst>
                  <a:gd name="T0" fmla="*/ 0 w 17"/>
                  <a:gd name="T1" fmla="*/ 14 h 28"/>
                  <a:gd name="T2" fmla="*/ 17 w 17"/>
                  <a:gd name="T3" fmla="*/ 0 h 28"/>
                  <a:gd name="T4" fmla="*/ 17 w 17"/>
                  <a:gd name="T5" fmla="*/ 15 h 28"/>
                  <a:gd name="T6" fmla="*/ 2 w 17"/>
                  <a:gd name="T7" fmla="*/ 28 h 28"/>
                  <a:gd name="T8" fmla="*/ 0 w 17"/>
                  <a:gd name="T9" fmla="*/ 14 h 28"/>
                </a:gdLst>
                <a:ahLst/>
                <a:cxnLst>
                  <a:cxn ang="0">
                    <a:pos x="T0" y="T1"/>
                  </a:cxn>
                  <a:cxn ang="0">
                    <a:pos x="T2" y="T3"/>
                  </a:cxn>
                  <a:cxn ang="0">
                    <a:pos x="T4" y="T5"/>
                  </a:cxn>
                  <a:cxn ang="0">
                    <a:pos x="T6" y="T7"/>
                  </a:cxn>
                  <a:cxn ang="0">
                    <a:pos x="T8" y="T9"/>
                  </a:cxn>
                </a:cxnLst>
                <a:rect l="0" t="0" r="r" b="b"/>
                <a:pathLst>
                  <a:path w="17" h="28">
                    <a:moveTo>
                      <a:pt x="0" y="14"/>
                    </a:moveTo>
                    <a:cubicBezTo>
                      <a:pt x="3" y="6"/>
                      <a:pt x="9" y="2"/>
                      <a:pt x="17" y="0"/>
                    </a:cubicBezTo>
                    <a:cubicBezTo>
                      <a:pt x="17" y="5"/>
                      <a:pt x="17" y="10"/>
                      <a:pt x="17" y="15"/>
                    </a:cubicBezTo>
                    <a:cubicBezTo>
                      <a:pt x="11" y="17"/>
                      <a:pt x="9" y="25"/>
                      <a:pt x="2" y="28"/>
                    </a:cubicBezTo>
                    <a:cubicBezTo>
                      <a:pt x="0" y="24"/>
                      <a:pt x="1" y="19"/>
                      <a:pt x="0"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0" name="Freeform 216">
                <a:extLst>
                  <a:ext uri="{FF2B5EF4-FFF2-40B4-BE49-F238E27FC236}">
                    <a16:creationId xmlns:a16="http://schemas.microsoft.com/office/drawing/2014/main" id="{BCB74339-31E0-7756-A5E4-4485639317FA}"/>
                  </a:ext>
                </a:extLst>
              </p:cNvPr>
              <p:cNvSpPr/>
              <p:nvPr/>
            </p:nvSpPr>
            <p:spPr bwMode="auto">
              <a:xfrm>
                <a:off x="1043" y="2005"/>
                <a:ext cx="13" cy="29"/>
              </a:xfrm>
              <a:custGeom>
                <a:avLst/>
                <a:gdLst>
                  <a:gd name="T0" fmla="*/ 9 w 11"/>
                  <a:gd name="T1" fmla="*/ 25 h 25"/>
                  <a:gd name="T2" fmla="*/ 11 w 11"/>
                  <a:gd name="T3" fmla="*/ 0 h 25"/>
                  <a:gd name="T4" fmla="*/ 11 w 11"/>
                  <a:gd name="T5" fmla="*/ 22 h 25"/>
                  <a:gd name="T6" fmla="*/ 9 w 11"/>
                  <a:gd name="T7" fmla="*/ 25 h 25"/>
                </a:gdLst>
                <a:ahLst/>
                <a:cxnLst>
                  <a:cxn ang="0">
                    <a:pos x="T0" y="T1"/>
                  </a:cxn>
                  <a:cxn ang="0">
                    <a:pos x="T2" y="T3"/>
                  </a:cxn>
                  <a:cxn ang="0">
                    <a:pos x="T4" y="T5"/>
                  </a:cxn>
                  <a:cxn ang="0">
                    <a:pos x="T6" y="T7"/>
                  </a:cxn>
                </a:cxnLst>
                <a:rect l="0" t="0" r="r" b="b"/>
                <a:pathLst>
                  <a:path w="11" h="25">
                    <a:moveTo>
                      <a:pt x="9" y="25"/>
                    </a:moveTo>
                    <a:cubicBezTo>
                      <a:pt x="0" y="16"/>
                      <a:pt x="7" y="8"/>
                      <a:pt x="11" y="0"/>
                    </a:cubicBezTo>
                    <a:cubicBezTo>
                      <a:pt x="11" y="8"/>
                      <a:pt x="11" y="15"/>
                      <a:pt x="11" y="22"/>
                    </a:cubicBezTo>
                    <a:cubicBezTo>
                      <a:pt x="11" y="23"/>
                      <a:pt x="10" y="24"/>
                      <a:pt x="9" y="2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1" name="Freeform 217">
                <a:extLst>
                  <a:ext uri="{FF2B5EF4-FFF2-40B4-BE49-F238E27FC236}">
                    <a16:creationId xmlns:a16="http://schemas.microsoft.com/office/drawing/2014/main" id="{5A49BFEA-642E-2C58-94B8-84DAA7740959}"/>
                  </a:ext>
                </a:extLst>
              </p:cNvPr>
              <p:cNvSpPr/>
              <p:nvPr/>
            </p:nvSpPr>
            <p:spPr bwMode="auto">
              <a:xfrm>
                <a:off x="1048" y="2083"/>
                <a:ext cx="8" cy="17"/>
              </a:xfrm>
              <a:custGeom>
                <a:avLst/>
                <a:gdLst>
                  <a:gd name="T0" fmla="*/ 0 w 7"/>
                  <a:gd name="T1" fmla="*/ 10 h 15"/>
                  <a:gd name="T2" fmla="*/ 7 w 7"/>
                  <a:gd name="T3" fmla="*/ 0 h 15"/>
                  <a:gd name="T4" fmla="*/ 7 w 7"/>
                  <a:gd name="T5" fmla="*/ 15 h 15"/>
                  <a:gd name="T6" fmla="*/ 0 w 7"/>
                  <a:gd name="T7" fmla="*/ 10 h 15"/>
                </a:gdLst>
                <a:ahLst/>
                <a:cxnLst>
                  <a:cxn ang="0">
                    <a:pos x="T0" y="T1"/>
                  </a:cxn>
                  <a:cxn ang="0">
                    <a:pos x="T2" y="T3"/>
                  </a:cxn>
                  <a:cxn ang="0">
                    <a:pos x="T4" y="T5"/>
                  </a:cxn>
                  <a:cxn ang="0">
                    <a:pos x="T6" y="T7"/>
                  </a:cxn>
                </a:cxnLst>
                <a:rect l="0" t="0" r="r" b="b"/>
                <a:pathLst>
                  <a:path w="7" h="15">
                    <a:moveTo>
                      <a:pt x="0" y="10"/>
                    </a:moveTo>
                    <a:cubicBezTo>
                      <a:pt x="7" y="10"/>
                      <a:pt x="4" y="2"/>
                      <a:pt x="7" y="0"/>
                    </a:cubicBezTo>
                    <a:cubicBezTo>
                      <a:pt x="7" y="5"/>
                      <a:pt x="7" y="10"/>
                      <a:pt x="7" y="15"/>
                    </a:cubicBezTo>
                    <a:cubicBezTo>
                      <a:pt x="4" y="15"/>
                      <a:pt x="0" y="15"/>
                      <a:pt x="0"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2" name="Freeform 218">
                <a:extLst>
                  <a:ext uri="{FF2B5EF4-FFF2-40B4-BE49-F238E27FC236}">
                    <a16:creationId xmlns:a16="http://schemas.microsoft.com/office/drawing/2014/main" id="{16021856-B1C2-3CA0-FFEA-E91BF4EF077F}"/>
                  </a:ext>
                </a:extLst>
              </p:cNvPr>
              <p:cNvSpPr/>
              <p:nvPr/>
            </p:nvSpPr>
            <p:spPr bwMode="auto">
              <a:xfrm>
                <a:off x="1054" y="2031"/>
                <a:ext cx="2" cy="3"/>
              </a:xfrm>
              <a:custGeom>
                <a:avLst/>
                <a:gdLst>
                  <a:gd name="T0" fmla="*/ 0 w 2"/>
                  <a:gd name="T1" fmla="*/ 3 h 3"/>
                  <a:gd name="T2" fmla="*/ 2 w 2"/>
                  <a:gd name="T3" fmla="*/ 0 h 3"/>
                  <a:gd name="T4" fmla="*/ 2 w 2"/>
                  <a:gd name="T5" fmla="*/ 3 h 3"/>
                  <a:gd name="T6" fmla="*/ 0 w 2"/>
                  <a:gd name="T7" fmla="*/ 3 h 3"/>
                </a:gdLst>
                <a:ahLst/>
                <a:cxnLst>
                  <a:cxn ang="0">
                    <a:pos x="T0" y="T1"/>
                  </a:cxn>
                  <a:cxn ang="0">
                    <a:pos x="T2" y="T3"/>
                  </a:cxn>
                  <a:cxn ang="0">
                    <a:pos x="T4" y="T5"/>
                  </a:cxn>
                  <a:cxn ang="0">
                    <a:pos x="T6" y="T7"/>
                  </a:cxn>
                </a:cxnLst>
                <a:rect l="0" t="0" r="r" b="b"/>
                <a:pathLst>
                  <a:path w="2" h="3">
                    <a:moveTo>
                      <a:pt x="0" y="3"/>
                    </a:moveTo>
                    <a:cubicBezTo>
                      <a:pt x="1" y="2"/>
                      <a:pt x="2" y="1"/>
                      <a:pt x="2" y="0"/>
                    </a:cubicBezTo>
                    <a:cubicBezTo>
                      <a:pt x="2" y="1"/>
                      <a:pt x="2" y="2"/>
                      <a:pt x="2" y="3"/>
                    </a:cubicBezTo>
                    <a:cubicBezTo>
                      <a:pt x="2" y="3"/>
                      <a:pt x="1" y="3"/>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3" name="Freeform 219">
                <a:extLst>
                  <a:ext uri="{FF2B5EF4-FFF2-40B4-BE49-F238E27FC236}">
                    <a16:creationId xmlns:a16="http://schemas.microsoft.com/office/drawing/2014/main" id="{87504CB4-08EF-603A-EAA6-B8EEE500439D}"/>
                  </a:ext>
                </a:extLst>
              </p:cNvPr>
              <p:cNvSpPr>
                <a:spLocks noEditPoints="1"/>
              </p:cNvSpPr>
              <p:nvPr/>
            </p:nvSpPr>
            <p:spPr bwMode="auto">
              <a:xfrm>
                <a:off x="100" y="1721"/>
                <a:ext cx="413" cy="408"/>
              </a:xfrm>
              <a:custGeom>
                <a:avLst/>
                <a:gdLst>
                  <a:gd name="T0" fmla="*/ 65 w 360"/>
                  <a:gd name="T1" fmla="*/ 81 h 356"/>
                  <a:gd name="T2" fmla="*/ 63 w 360"/>
                  <a:gd name="T3" fmla="*/ 48 h 356"/>
                  <a:gd name="T4" fmla="*/ 98 w 360"/>
                  <a:gd name="T5" fmla="*/ 30 h 356"/>
                  <a:gd name="T6" fmla="*/ 118 w 360"/>
                  <a:gd name="T7" fmla="*/ 9 h 356"/>
                  <a:gd name="T8" fmla="*/ 158 w 360"/>
                  <a:gd name="T9" fmla="*/ 17 h 356"/>
                  <a:gd name="T10" fmla="*/ 179 w 360"/>
                  <a:gd name="T11" fmla="*/ 7 h 356"/>
                  <a:gd name="T12" fmla="*/ 200 w 360"/>
                  <a:gd name="T13" fmla="*/ 32 h 356"/>
                  <a:gd name="T14" fmla="*/ 221 w 360"/>
                  <a:gd name="T15" fmla="*/ 20 h 356"/>
                  <a:gd name="T16" fmla="*/ 245 w 360"/>
                  <a:gd name="T17" fmla="*/ 29 h 356"/>
                  <a:gd name="T18" fmla="*/ 273 w 360"/>
                  <a:gd name="T19" fmla="*/ 46 h 356"/>
                  <a:gd name="T20" fmla="*/ 298 w 360"/>
                  <a:gd name="T21" fmla="*/ 65 h 356"/>
                  <a:gd name="T22" fmla="*/ 321 w 360"/>
                  <a:gd name="T23" fmla="*/ 85 h 356"/>
                  <a:gd name="T24" fmla="*/ 307 w 360"/>
                  <a:gd name="T25" fmla="*/ 118 h 356"/>
                  <a:gd name="T26" fmla="*/ 349 w 360"/>
                  <a:gd name="T27" fmla="*/ 118 h 356"/>
                  <a:gd name="T28" fmla="*/ 357 w 360"/>
                  <a:gd name="T29" fmla="*/ 145 h 356"/>
                  <a:gd name="T30" fmla="*/ 345 w 360"/>
                  <a:gd name="T31" fmla="*/ 175 h 356"/>
                  <a:gd name="T32" fmla="*/ 348 w 360"/>
                  <a:gd name="T33" fmla="*/ 208 h 356"/>
                  <a:gd name="T34" fmla="*/ 329 w 360"/>
                  <a:gd name="T35" fmla="*/ 227 h 356"/>
                  <a:gd name="T36" fmla="*/ 330 w 360"/>
                  <a:gd name="T37" fmla="*/ 268 h 356"/>
                  <a:gd name="T38" fmla="*/ 308 w 360"/>
                  <a:gd name="T39" fmla="*/ 268 h 356"/>
                  <a:gd name="T40" fmla="*/ 304 w 360"/>
                  <a:gd name="T41" fmla="*/ 305 h 356"/>
                  <a:gd name="T42" fmla="*/ 242 w 360"/>
                  <a:gd name="T43" fmla="*/ 297 h 356"/>
                  <a:gd name="T44" fmla="*/ 239 w 360"/>
                  <a:gd name="T45" fmla="*/ 340 h 356"/>
                  <a:gd name="T46" fmla="*/ 221 w 360"/>
                  <a:gd name="T47" fmla="*/ 340 h 356"/>
                  <a:gd name="T48" fmla="*/ 188 w 360"/>
                  <a:gd name="T49" fmla="*/ 343 h 356"/>
                  <a:gd name="T50" fmla="*/ 162 w 360"/>
                  <a:gd name="T51" fmla="*/ 322 h 356"/>
                  <a:gd name="T52" fmla="*/ 139 w 360"/>
                  <a:gd name="T53" fmla="*/ 345 h 356"/>
                  <a:gd name="T54" fmla="*/ 118 w 360"/>
                  <a:gd name="T55" fmla="*/ 338 h 356"/>
                  <a:gd name="T56" fmla="*/ 104 w 360"/>
                  <a:gd name="T57" fmla="*/ 320 h 356"/>
                  <a:gd name="T58" fmla="*/ 77 w 360"/>
                  <a:gd name="T59" fmla="*/ 321 h 356"/>
                  <a:gd name="T60" fmla="*/ 60 w 360"/>
                  <a:gd name="T61" fmla="*/ 280 h 356"/>
                  <a:gd name="T62" fmla="*/ 39 w 360"/>
                  <a:gd name="T63" fmla="*/ 256 h 356"/>
                  <a:gd name="T64" fmla="*/ 29 w 360"/>
                  <a:gd name="T65" fmla="*/ 245 h 356"/>
                  <a:gd name="T66" fmla="*/ 34 w 360"/>
                  <a:gd name="T67" fmla="*/ 217 h 356"/>
                  <a:gd name="T68" fmla="*/ 6 w 360"/>
                  <a:gd name="T69" fmla="*/ 181 h 356"/>
                  <a:gd name="T70" fmla="*/ 29 w 360"/>
                  <a:gd name="T71" fmla="*/ 167 h 356"/>
                  <a:gd name="T72" fmla="*/ 11 w 360"/>
                  <a:gd name="T73" fmla="*/ 133 h 356"/>
                  <a:gd name="T74" fmla="*/ 18 w 360"/>
                  <a:gd name="T75" fmla="*/ 107 h 356"/>
                  <a:gd name="T76" fmla="*/ 53 w 360"/>
                  <a:gd name="T77" fmla="*/ 102 h 356"/>
                  <a:gd name="T78" fmla="*/ 281 w 360"/>
                  <a:gd name="T79" fmla="*/ 164 h 356"/>
                  <a:gd name="T80" fmla="*/ 278 w 360"/>
                  <a:gd name="T81" fmla="*/ 125 h 356"/>
                  <a:gd name="T82" fmla="*/ 255 w 360"/>
                  <a:gd name="T83" fmla="*/ 116 h 356"/>
                  <a:gd name="T84" fmla="*/ 230 w 360"/>
                  <a:gd name="T85" fmla="*/ 96 h 356"/>
                  <a:gd name="T86" fmla="*/ 167 w 360"/>
                  <a:gd name="T87" fmla="*/ 85 h 356"/>
                  <a:gd name="T88" fmla="*/ 144 w 360"/>
                  <a:gd name="T89" fmla="*/ 88 h 356"/>
                  <a:gd name="T90" fmla="*/ 115 w 360"/>
                  <a:gd name="T91" fmla="*/ 107 h 356"/>
                  <a:gd name="T92" fmla="*/ 85 w 360"/>
                  <a:gd name="T93" fmla="*/ 154 h 356"/>
                  <a:gd name="T94" fmla="*/ 85 w 360"/>
                  <a:gd name="T95" fmla="*/ 212 h 356"/>
                  <a:gd name="T96" fmla="*/ 120 w 360"/>
                  <a:gd name="T97" fmla="*/ 259 h 356"/>
                  <a:gd name="T98" fmla="*/ 173 w 360"/>
                  <a:gd name="T99" fmla="*/ 281 h 356"/>
                  <a:gd name="T100" fmla="*/ 231 w 360"/>
                  <a:gd name="T101" fmla="*/ 259 h 356"/>
                  <a:gd name="T102" fmla="*/ 276 w 360"/>
                  <a:gd name="T103" fmla="*/ 215 h 356"/>
                  <a:gd name="T104" fmla="*/ 303 w 360"/>
                  <a:gd name="T105" fmla="*/ 170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60" h="356">
                    <a:moveTo>
                      <a:pt x="40" y="81"/>
                    </a:moveTo>
                    <a:cubicBezTo>
                      <a:pt x="44" y="73"/>
                      <a:pt x="49" y="81"/>
                      <a:pt x="54" y="79"/>
                    </a:cubicBezTo>
                    <a:cubicBezTo>
                      <a:pt x="58" y="80"/>
                      <a:pt x="61" y="83"/>
                      <a:pt x="65" y="81"/>
                    </a:cubicBezTo>
                    <a:cubicBezTo>
                      <a:pt x="68" y="78"/>
                      <a:pt x="68" y="73"/>
                      <a:pt x="66" y="70"/>
                    </a:cubicBezTo>
                    <a:cubicBezTo>
                      <a:pt x="64" y="65"/>
                      <a:pt x="66" y="59"/>
                      <a:pt x="62" y="55"/>
                    </a:cubicBezTo>
                    <a:cubicBezTo>
                      <a:pt x="59" y="52"/>
                      <a:pt x="58" y="50"/>
                      <a:pt x="63" y="48"/>
                    </a:cubicBezTo>
                    <a:cubicBezTo>
                      <a:pt x="66" y="48"/>
                      <a:pt x="68" y="49"/>
                      <a:pt x="71" y="50"/>
                    </a:cubicBezTo>
                    <a:cubicBezTo>
                      <a:pt x="90" y="56"/>
                      <a:pt x="90" y="56"/>
                      <a:pt x="86" y="36"/>
                    </a:cubicBezTo>
                    <a:cubicBezTo>
                      <a:pt x="88" y="30"/>
                      <a:pt x="92" y="28"/>
                      <a:pt x="98" y="30"/>
                    </a:cubicBezTo>
                    <a:cubicBezTo>
                      <a:pt x="99" y="38"/>
                      <a:pt x="105" y="40"/>
                      <a:pt x="111" y="39"/>
                    </a:cubicBezTo>
                    <a:cubicBezTo>
                      <a:pt x="117" y="38"/>
                      <a:pt x="118" y="31"/>
                      <a:pt x="117" y="25"/>
                    </a:cubicBezTo>
                    <a:cubicBezTo>
                      <a:pt x="117" y="20"/>
                      <a:pt x="117" y="15"/>
                      <a:pt x="118" y="9"/>
                    </a:cubicBezTo>
                    <a:cubicBezTo>
                      <a:pt x="123" y="6"/>
                      <a:pt x="126" y="10"/>
                      <a:pt x="130" y="13"/>
                    </a:cubicBezTo>
                    <a:cubicBezTo>
                      <a:pt x="136" y="17"/>
                      <a:pt x="141" y="28"/>
                      <a:pt x="149" y="16"/>
                    </a:cubicBezTo>
                    <a:cubicBezTo>
                      <a:pt x="152" y="13"/>
                      <a:pt x="155" y="16"/>
                      <a:pt x="158" y="17"/>
                    </a:cubicBezTo>
                    <a:cubicBezTo>
                      <a:pt x="162" y="19"/>
                      <a:pt x="162" y="24"/>
                      <a:pt x="168" y="25"/>
                    </a:cubicBezTo>
                    <a:cubicBezTo>
                      <a:pt x="165" y="17"/>
                      <a:pt x="175" y="17"/>
                      <a:pt x="176" y="10"/>
                    </a:cubicBezTo>
                    <a:cubicBezTo>
                      <a:pt x="176" y="9"/>
                      <a:pt x="177" y="7"/>
                      <a:pt x="179" y="7"/>
                    </a:cubicBezTo>
                    <a:cubicBezTo>
                      <a:pt x="183" y="4"/>
                      <a:pt x="189" y="0"/>
                      <a:pt x="188" y="10"/>
                    </a:cubicBezTo>
                    <a:cubicBezTo>
                      <a:pt x="187" y="15"/>
                      <a:pt x="191" y="19"/>
                      <a:pt x="194" y="23"/>
                    </a:cubicBezTo>
                    <a:cubicBezTo>
                      <a:pt x="195" y="26"/>
                      <a:pt x="196" y="32"/>
                      <a:pt x="200" y="32"/>
                    </a:cubicBezTo>
                    <a:cubicBezTo>
                      <a:pt x="206" y="31"/>
                      <a:pt x="207" y="25"/>
                      <a:pt x="208" y="20"/>
                    </a:cubicBezTo>
                    <a:cubicBezTo>
                      <a:pt x="210" y="21"/>
                      <a:pt x="213" y="21"/>
                      <a:pt x="215" y="19"/>
                    </a:cubicBezTo>
                    <a:cubicBezTo>
                      <a:pt x="218" y="14"/>
                      <a:pt x="220" y="17"/>
                      <a:pt x="221" y="20"/>
                    </a:cubicBezTo>
                    <a:cubicBezTo>
                      <a:pt x="222" y="21"/>
                      <a:pt x="223" y="23"/>
                      <a:pt x="224" y="24"/>
                    </a:cubicBezTo>
                    <a:cubicBezTo>
                      <a:pt x="225" y="31"/>
                      <a:pt x="226" y="39"/>
                      <a:pt x="227" y="46"/>
                    </a:cubicBezTo>
                    <a:cubicBezTo>
                      <a:pt x="236" y="43"/>
                      <a:pt x="237" y="33"/>
                      <a:pt x="245" y="29"/>
                    </a:cubicBezTo>
                    <a:cubicBezTo>
                      <a:pt x="249" y="27"/>
                      <a:pt x="253" y="24"/>
                      <a:pt x="253" y="33"/>
                    </a:cubicBezTo>
                    <a:cubicBezTo>
                      <a:pt x="253" y="40"/>
                      <a:pt x="255" y="40"/>
                      <a:pt x="262" y="38"/>
                    </a:cubicBezTo>
                    <a:cubicBezTo>
                      <a:pt x="269" y="35"/>
                      <a:pt x="274" y="37"/>
                      <a:pt x="273" y="46"/>
                    </a:cubicBezTo>
                    <a:cubicBezTo>
                      <a:pt x="272" y="49"/>
                      <a:pt x="272" y="52"/>
                      <a:pt x="272" y="55"/>
                    </a:cubicBezTo>
                    <a:cubicBezTo>
                      <a:pt x="272" y="72"/>
                      <a:pt x="272" y="72"/>
                      <a:pt x="288" y="67"/>
                    </a:cubicBezTo>
                    <a:cubicBezTo>
                      <a:pt x="291" y="66"/>
                      <a:pt x="295" y="65"/>
                      <a:pt x="298" y="65"/>
                    </a:cubicBezTo>
                    <a:cubicBezTo>
                      <a:pt x="301" y="65"/>
                      <a:pt x="305" y="66"/>
                      <a:pt x="303" y="70"/>
                    </a:cubicBezTo>
                    <a:cubicBezTo>
                      <a:pt x="298" y="85"/>
                      <a:pt x="306" y="85"/>
                      <a:pt x="316" y="84"/>
                    </a:cubicBezTo>
                    <a:cubicBezTo>
                      <a:pt x="318" y="84"/>
                      <a:pt x="319" y="84"/>
                      <a:pt x="321" y="85"/>
                    </a:cubicBezTo>
                    <a:cubicBezTo>
                      <a:pt x="321" y="86"/>
                      <a:pt x="322" y="87"/>
                      <a:pt x="323" y="89"/>
                    </a:cubicBezTo>
                    <a:cubicBezTo>
                      <a:pt x="323" y="91"/>
                      <a:pt x="323" y="92"/>
                      <a:pt x="323" y="94"/>
                    </a:cubicBezTo>
                    <a:cubicBezTo>
                      <a:pt x="315" y="99"/>
                      <a:pt x="311" y="108"/>
                      <a:pt x="307" y="118"/>
                    </a:cubicBezTo>
                    <a:cubicBezTo>
                      <a:pt x="315" y="118"/>
                      <a:pt x="323" y="118"/>
                      <a:pt x="331" y="118"/>
                    </a:cubicBezTo>
                    <a:cubicBezTo>
                      <a:pt x="335" y="118"/>
                      <a:pt x="339" y="118"/>
                      <a:pt x="343" y="118"/>
                    </a:cubicBezTo>
                    <a:cubicBezTo>
                      <a:pt x="345" y="118"/>
                      <a:pt x="347" y="118"/>
                      <a:pt x="349" y="118"/>
                    </a:cubicBezTo>
                    <a:cubicBezTo>
                      <a:pt x="352" y="120"/>
                      <a:pt x="344" y="126"/>
                      <a:pt x="351" y="126"/>
                    </a:cubicBezTo>
                    <a:cubicBezTo>
                      <a:pt x="360" y="126"/>
                      <a:pt x="357" y="130"/>
                      <a:pt x="354" y="133"/>
                    </a:cubicBezTo>
                    <a:cubicBezTo>
                      <a:pt x="347" y="140"/>
                      <a:pt x="353" y="142"/>
                      <a:pt x="357" y="145"/>
                    </a:cubicBezTo>
                    <a:cubicBezTo>
                      <a:pt x="353" y="148"/>
                      <a:pt x="348" y="151"/>
                      <a:pt x="345" y="157"/>
                    </a:cubicBezTo>
                    <a:cubicBezTo>
                      <a:pt x="341" y="161"/>
                      <a:pt x="331" y="159"/>
                      <a:pt x="331" y="167"/>
                    </a:cubicBezTo>
                    <a:cubicBezTo>
                      <a:pt x="332" y="174"/>
                      <a:pt x="341" y="171"/>
                      <a:pt x="345" y="175"/>
                    </a:cubicBezTo>
                    <a:cubicBezTo>
                      <a:pt x="346" y="176"/>
                      <a:pt x="348" y="176"/>
                      <a:pt x="350" y="176"/>
                    </a:cubicBezTo>
                    <a:cubicBezTo>
                      <a:pt x="359" y="187"/>
                      <a:pt x="359" y="190"/>
                      <a:pt x="345" y="196"/>
                    </a:cubicBezTo>
                    <a:cubicBezTo>
                      <a:pt x="339" y="198"/>
                      <a:pt x="339" y="203"/>
                      <a:pt x="348" y="208"/>
                    </a:cubicBezTo>
                    <a:cubicBezTo>
                      <a:pt x="360" y="214"/>
                      <a:pt x="356" y="217"/>
                      <a:pt x="348" y="222"/>
                    </a:cubicBezTo>
                    <a:cubicBezTo>
                      <a:pt x="346" y="222"/>
                      <a:pt x="344" y="222"/>
                      <a:pt x="341" y="222"/>
                    </a:cubicBezTo>
                    <a:cubicBezTo>
                      <a:pt x="337" y="222"/>
                      <a:pt x="330" y="222"/>
                      <a:pt x="329" y="227"/>
                    </a:cubicBezTo>
                    <a:cubicBezTo>
                      <a:pt x="329" y="232"/>
                      <a:pt x="330" y="238"/>
                      <a:pt x="336" y="241"/>
                    </a:cubicBezTo>
                    <a:cubicBezTo>
                      <a:pt x="337" y="242"/>
                      <a:pt x="339" y="242"/>
                      <a:pt x="340" y="243"/>
                    </a:cubicBezTo>
                    <a:cubicBezTo>
                      <a:pt x="341" y="253"/>
                      <a:pt x="337" y="262"/>
                      <a:pt x="330" y="268"/>
                    </a:cubicBezTo>
                    <a:cubicBezTo>
                      <a:pt x="329" y="269"/>
                      <a:pt x="329" y="270"/>
                      <a:pt x="328" y="270"/>
                    </a:cubicBezTo>
                    <a:cubicBezTo>
                      <a:pt x="328" y="270"/>
                      <a:pt x="328" y="271"/>
                      <a:pt x="328" y="271"/>
                    </a:cubicBezTo>
                    <a:cubicBezTo>
                      <a:pt x="322" y="264"/>
                      <a:pt x="315" y="268"/>
                      <a:pt x="308" y="268"/>
                    </a:cubicBezTo>
                    <a:cubicBezTo>
                      <a:pt x="290" y="270"/>
                      <a:pt x="290" y="271"/>
                      <a:pt x="299" y="286"/>
                    </a:cubicBezTo>
                    <a:cubicBezTo>
                      <a:pt x="299" y="286"/>
                      <a:pt x="299" y="287"/>
                      <a:pt x="299" y="288"/>
                    </a:cubicBezTo>
                    <a:cubicBezTo>
                      <a:pt x="299" y="294"/>
                      <a:pt x="301" y="300"/>
                      <a:pt x="304" y="305"/>
                    </a:cubicBezTo>
                    <a:cubicBezTo>
                      <a:pt x="308" y="311"/>
                      <a:pt x="309" y="315"/>
                      <a:pt x="299" y="314"/>
                    </a:cubicBezTo>
                    <a:cubicBezTo>
                      <a:pt x="291" y="314"/>
                      <a:pt x="283" y="316"/>
                      <a:pt x="274" y="314"/>
                    </a:cubicBezTo>
                    <a:cubicBezTo>
                      <a:pt x="261" y="314"/>
                      <a:pt x="254" y="302"/>
                      <a:pt x="242" y="297"/>
                    </a:cubicBezTo>
                    <a:cubicBezTo>
                      <a:pt x="243" y="307"/>
                      <a:pt x="245" y="315"/>
                      <a:pt x="241" y="324"/>
                    </a:cubicBezTo>
                    <a:cubicBezTo>
                      <a:pt x="241" y="327"/>
                      <a:pt x="241" y="330"/>
                      <a:pt x="241" y="334"/>
                    </a:cubicBezTo>
                    <a:cubicBezTo>
                      <a:pt x="239" y="335"/>
                      <a:pt x="239" y="338"/>
                      <a:pt x="239" y="340"/>
                    </a:cubicBezTo>
                    <a:cubicBezTo>
                      <a:pt x="239" y="343"/>
                      <a:pt x="241" y="348"/>
                      <a:pt x="237" y="350"/>
                    </a:cubicBezTo>
                    <a:cubicBezTo>
                      <a:pt x="233" y="351"/>
                      <a:pt x="230" y="347"/>
                      <a:pt x="227" y="345"/>
                    </a:cubicBezTo>
                    <a:cubicBezTo>
                      <a:pt x="225" y="344"/>
                      <a:pt x="223" y="342"/>
                      <a:pt x="221" y="340"/>
                    </a:cubicBezTo>
                    <a:cubicBezTo>
                      <a:pt x="212" y="351"/>
                      <a:pt x="210" y="337"/>
                      <a:pt x="205" y="335"/>
                    </a:cubicBezTo>
                    <a:cubicBezTo>
                      <a:pt x="202" y="329"/>
                      <a:pt x="197" y="324"/>
                      <a:pt x="191" y="318"/>
                    </a:cubicBezTo>
                    <a:cubicBezTo>
                      <a:pt x="190" y="328"/>
                      <a:pt x="189" y="336"/>
                      <a:pt x="188" y="343"/>
                    </a:cubicBezTo>
                    <a:cubicBezTo>
                      <a:pt x="184" y="344"/>
                      <a:pt x="183" y="347"/>
                      <a:pt x="182" y="350"/>
                    </a:cubicBezTo>
                    <a:cubicBezTo>
                      <a:pt x="170" y="356"/>
                      <a:pt x="176" y="344"/>
                      <a:pt x="173" y="341"/>
                    </a:cubicBezTo>
                    <a:cubicBezTo>
                      <a:pt x="168" y="335"/>
                      <a:pt x="169" y="323"/>
                      <a:pt x="162" y="322"/>
                    </a:cubicBezTo>
                    <a:cubicBezTo>
                      <a:pt x="155" y="322"/>
                      <a:pt x="153" y="333"/>
                      <a:pt x="149" y="340"/>
                    </a:cubicBezTo>
                    <a:cubicBezTo>
                      <a:pt x="146" y="340"/>
                      <a:pt x="143" y="342"/>
                      <a:pt x="142" y="345"/>
                    </a:cubicBezTo>
                    <a:cubicBezTo>
                      <a:pt x="141" y="345"/>
                      <a:pt x="140" y="345"/>
                      <a:pt x="139" y="345"/>
                    </a:cubicBezTo>
                    <a:cubicBezTo>
                      <a:pt x="139" y="342"/>
                      <a:pt x="138" y="339"/>
                      <a:pt x="137" y="335"/>
                    </a:cubicBezTo>
                    <a:cubicBezTo>
                      <a:pt x="141" y="331"/>
                      <a:pt x="136" y="327"/>
                      <a:pt x="137" y="321"/>
                    </a:cubicBezTo>
                    <a:cubicBezTo>
                      <a:pt x="129" y="328"/>
                      <a:pt x="124" y="333"/>
                      <a:pt x="118" y="338"/>
                    </a:cubicBezTo>
                    <a:cubicBezTo>
                      <a:pt x="113" y="339"/>
                      <a:pt x="110" y="344"/>
                      <a:pt x="104" y="342"/>
                    </a:cubicBezTo>
                    <a:cubicBezTo>
                      <a:pt x="105" y="338"/>
                      <a:pt x="106" y="335"/>
                      <a:pt x="106" y="331"/>
                    </a:cubicBezTo>
                    <a:cubicBezTo>
                      <a:pt x="106" y="327"/>
                      <a:pt x="107" y="322"/>
                      <a:pt x="104" y="320"/>
                    </a:cubicBezTo>
                    <a:cubicBezTo>
                      <a:pt x="100" y="317"/>
                      <a:pt x="97" y="322"/>
                      <a:pt x="93" y="324"/>
                    </a:cubicBezTo>
                    <a:cubicBezTo>
                      <a:pt x="90" y="326"/>
                      <a:pt x="86" y="329"/>
                      <a:pt x="81" y="329"/>
                    </a:cubicBezTo>
                    <a:cubicBezTo>
                      <a:pt x="82" y="325"/>
                      <a:pt x="82" y="321"/>
                      <a:pt x="77" y="321"/>
                    </a:cubicBezTo>
                    <a:cubicBezTo>
                      <a:pt x="77" y="318"/>
                      <a:pt x="77" y="314"/>
                      <a:pt x="77" y="311"/>
                    </a:cubicBezTo>
                    <a:cubicBezTo>
                      <a:pt x="68" y="305"/>
                      <a:pt x="64" y="296"/>
                      <a:pt x="59" y="287"/>
                    </a:cubicBezTo>
                    <a:cubicBezTo>
                      <a:pt x="60" y="285"/>
                      <a:pt x="63" y="283"/>
                      <a:pt x="60" y="280"/>
                    </a:cubicBezTo>
                    <a:cubicBezTo>
                      <a:pt x="64" y="273"/>
                      <a:pt x="64" y="269"/>
                      <a:pt x="54" y="270"/>
                    </a:cubicBezTo>
                    <a:cubicBezTo>
                      <a:pt x="47" y="271"/>
                      <a:pt x="39" y="271"/>
                      <a:pt x="32" y="266"/>
                    </a:cubicBezTo>
                    <a:cubicBezTo>
                      <a:pt x="35" y="263"/>
                      <a:pt x="37" y="259"/>
                      <a:pt x="39" y="256"/>
                    </a:cubicBezTo>
                    <a:cubicBezTo>
                      <a:pt x="42" y="253"/>
                      <a:pt x="49" y="250"/>
                      <a:pt x="43" y="245"/>
                    </a:cubicBezTo>
                    <a:cubicBezTo>
                      <a:pt x="39" y="241"/>
                      <a:pt x="34" y="240"/>
                      <a:pt x="29" y="246"/>
                    </a:cubicBezTo>
                    <a:cubicBezTo>
                      <a:pt x="29" y="245"/>
                      <a:pt x="29" y="245"/>
                      <a:pt x="29" y="245"/>
                    </a:cubicBezTo>
                    <a:cubicBezTo>
                      <a:pt x="22" y="240"/>
                      <a:pt x="20" y="233"/>
                      <a:pt x="21" y="225"/>
                    </a:cubicBezTo>
                    <a:cubicBezTo>
                      <a:pt x="22" y="225"/>
                      <a:pt x="24" y="224"/>
                      <a:pt x="25" y="224"/>
                    </a:cubicBezTo>
                    <a:cubicBezTo>
                      <a:pt x="30" y="224"/>
                      <a:pt x="33" y="222"/>
                      <a:pt x="34" y="217"/>
                    </a:cubicBezTo>
                    <a:cubicBezTo>
                      <a:pt x="34" y="213"/>
                      <a:pt x="29" y="214"/>
                      <a:pt x="26" y="213"/>
                    </a:cubicBezTo>
                    <a:cubicBezTo>
                      <a:pt x="18" y="210"/>
                      <a:pt x="10" y="208"/>
                      <a:pt x="0" y="206"/>
                    </a:cubicBezTo>
                    <a:cubicBezTo>
                      <a:pt x="10" y="199"/>
                      <a:pt x="15" y="191"/>
                      <a:pt x="6" y="181"/>
                    </a:cubicBezTo>
                    <a:cubicBezTo>
                      <a:pt x="5" y="180"/>
                      <a:pt x="6" y="178"/>
                      <a:pt x="6" y="176"/>
                    </a:cubicBezTo>
                    <a:cubicBezTo>
                      <a:pt x="8" y="176"/>
                      <a:pt x="9" y="176"/>
                      <a:pt x="10" y="175"/>
                    </a:cubicBezTo>
                    <a:cubicBezTo>
                      <a:pt x="18" y="176"/>
                      <a:pt x="23" y="170"/>
                      <a:pt x="29" y="167"/>
                    </a:cubicBezTo>
                    <a:cubicBezTo>
                      <a:pt x="37" y="162"/>
                      <a:pt x="43" y="158"/>
                      <a:pt x="31" y="151"/>
                    </a:cubicBezTo>
                    <a:cubicBezTo>
                      <a:pt x="27" y="148"/>
                      <a:pt x="23" y="143"/>
                      <a:pt x="22" y="139"/>
                    </a:cubicBezTo>
                    <a:cubicBezTo>
                      <a:pt x="20" y="132"/>
                      <a:pt x="16" y="132"/>
                      <a:pt x="11" y="133"/>
                    </a:cubicBezTo>
                    <a:cubicBezTo>
                      <a:pt x="9" y="129"/>
                      <a:pt x="8" y="129"/>
                      <a:pt x="15" y="125"/>
                    </a:cubicBezTo>
                    <a:cubicBezTo>
                      <a:pt x="20" y="123"/>
                      <a:pt x="24" y="121"/>
                      <a:pt x="17" y="118"/>
                    </a:cubicBezTo>
                    <a:cubicBezTo>
                      <a:pt x="7" y="113"/>
                      <a:pt x="11" y="110"/>
                      <a:pt x="18" y="107"/>
                    </a:cubicBezTo>
                    <a:cubicBezTo>
                      <a:pt x="22" y="105"/>
                      <a:pt x="25" y="102"/>
                      <a:pt x="30" y="103"/>
                    </a:cubicBezTo>
                    <a:cubicBezTo>
                      <a:pt x="35" y="101"/>
                      <a:pt x="39" y="102"/>
                      <a:pt x="44" y="103"/>
                    </a:cubicBezTo>
                    <a:cubicBezTo>
                      <a:pt x="47" y="104"/>
                      <a:pt x="51" y="105"/>
                      <a:pt x="53" y="102"/>
                    </a:cubicBezTo>
                    <a:cubicBezTo>
                      <a:pt x="56" y="99"/>
                      <a:pt x="51" y="97"/>
                      <a:pt x="49" y="94"/>
                    </a:cubicBezTo>
                    <a:cubicBezTo>
                      <a:pt x="46" y="90"/>
                      <a:pt x="43" y="85"/>
                      <a:pt x="40" y="81"/>
                    </a:cubicBezTo>
                    <a:close/>
                    <a:moveTo>
                      <a:pt x="281" y="164"/>
                    </a:moveTo>
                    <a:cubicBezTo>
                      <a:pt x="273" y="158"/>
                      <a:pt x="272" y="151"/>
                      <a:pt x="276" y="142"/>
                    </a:cubicBezTo>
                    <a:cubicBezTo>
                      <a:pt x="285" y="138"/>
                      <a:pt x="290" y="130"/>
                      <a:pt x="298" y="120"/>
                    </a:cubicBezTo>
                    <a:cubicBezTo>
                      <a:pt x="289" y="122"/>
                      <a:pt x="284" y="123"/>
                      <a:pt x="278" y="125"/>
                    </a:cubicBezTo>
                    <a:cubicBezTo>
                      <a:pt x="275" y="125"/>
                      <a:pt x="269" y="122"/>
                      <a:pt x="269" y="129"/>
                    </a:cubicBezTo>
                    <a:cubicBezTo>
                      <a:pt x="268" y="126"/>
                      <a:pt x="260" y="128"/>
                      <a:pt x="261" y="123"/>
                    </a:cubicBezTo>
                    <a:cubicBezTo>
                      <a:pt x="262" y="118"/>
                      <a:pt x="260" y="116"/>
                      <a:pt x="255" y="116"/>
                    </a:cubicBezTo>
                    <a:cubicBezTo>
                      <a:pt x="251" y="115"/>
                      <a:pt x="251" y="112"/>
                      <a:pt x="250" y="109"/>
                    </a:cubicBezTo>
                    <a:cubicBezTo>
                      <a:pt x="249" y="103"/>
                      <a:pt x="246" y="99"/>
                      <a:pt x="239" y="100"/>
                    </a:cubicBezTo>
                    <a:cubicBezTo>
                      <a:pt x="235" y="100"/>
                      <a:pt x="233" y="98"/>
                      <a:pt x="230" y="96"/>
                    </a:cubicBezTo>
                    <a:cubicBezTo>
                      <a:pt x="224" y="91"/>
                      <a:pt x="214" y="82"/>
                      <a:pt x="212" y="83"/>
                    </a:cubicBezTo>
                    <a:cubicBezTo>
                      <a:pt x="201" y="90"/>
                      <a:pt x="192" y="74"/>
                      <a:pt x="183" y="84"/>
                    </a:cubicBezTo>
                    <a:cubicBezTo>
                      <a:pt x="177" y="78"/>
                      <a:pt x="172" y="77"/>
                      <a:pt x="167" y="85"/>
                    </a:cubicBezTo>
                    <a:cubicBezTo>
                      <a:pt x="166" y="86"/>
                      <a:pt x="164" y="85"/>
                      <a:pt x="163" y="83"/>
                    </a:cubicBezTo>
                    <a:cubicBezTo>
                      <a:pt x="158" y="74"/>
                      <a:pt x="154" y="79"/>
                      <a:pt x="151" y="85"/>
                    </a:cubicBezTo>
                    <a:cubicBezTo>
                      <a:pt x="149" y="88"/>
                      <a:pt x="147" y="90"/>
                      <a:pt x="144" y="88"/>
                    </a:cubicBezTo>
                    <a:cubicBezTo>
                      <a:pt x="139" y="86"/>
                      <a:pt x="137" y="88"/>
                      <a:pt x="136" y="93"/>
                    </a:cubicBezTo>
                    <a:cubicBezTo>
                      <a:pt x="135" y="95"/>
                      <a:pt x="133" y="96"/>
                      <a:pt x="130" y="96"/>
                    </a:cubicBezTo>
                    <a:cubicBezTo>
                      <a:pt x="121" y="95"/>
                      <a:pt x="116" y="98"/>
                      <a:pt x="115" y="107"/>
                    </a:cubicBezTo>
                    <a:cubicBezTo>
                      <a:pt x="115" y="111"/>
                      <a:pt x="110" y="110"/>
                      <a:pt x="109" y="111"/>
                    </a:cubicBezTo>
                    <a:cubicBezTo>
                      <a:pt x="102" y="119"/>
                      <a:pt x="92" y="124"/>
                      <a:pt x="89" y="135"/>
                    </a:cubicBezTo>
                    <a:cubicBezTo>
                      <a:pt x="87" y="142"/>
                      <a:pt x="89" y="149"/>
                      <a:pt x="85" y="154"/>
                    </a:cubicBezTo>
                    <a:cubicBezTo>
                      <a:pt x="78" y="161"/>
                      <a:pt x="81" y="168"/>
                      <a:pt x="82" y="175"/>
                    </a:cubicBezTo>
                    <a:cubicBezTo>
                      <a:pt x="83" y="182"/>
                      <a:pt x="84" y="190"/>
                      <a:pt x="82" y="196"/>
                    </a:cubicBezTo>
                    <a:cubicBezTo>
                      <a:pt x="81" y="203"/>
                      <a:pt x="82" y="206"/>
                      <a:pt x="85" y="212"/>
                    </a:cubicBezTo>
                    <a:cubicBezTo>
                      <a:pt x="88" y="219"/>
                      <a:pt x="98" y="220"/>
                      <a:pt x="99" y="227"/>
                    </a:cubicBezTo>
                    <a:cubicBezTo>
                      <a:pt x="99" y="236"/>
                      <a:pt x="101" y="242"/>
                      <a:pt x="108" y="248"/>
                    </a:cubicBezTo>
                    <a:cubicBezTo>
                      <a:pt x="112" y="252"/>
                      <a:pt x="116" y="256"/>
                      <a:pt x="120" y="259"/>
                    </a:cubicBezTo>
                    <a:cubicBezTo>
                      <a:pt x="131" y="268"/>
                      <a:pt x="140" y="275"/>
                      <a:pt x="155" y="268"/>
                    </a:cubicBezTo>
                    <a:cubicBezTo>
                      <a:pt x="159" y="266"/>
                      <a:pt x="159" y="271"/>
                      <a:pt x="159" y="273"/>
                    </a:cubicBezTo>
                    <a:cubicBezTo>
                      <a:pt x="160" y="282"/>
                      <a:pt x="167" y="282"/>
                      <a:pt x="173" y="281"/>
                    </a:cubicBezTo>
                    <a:cubicBezTo>
                      <a:pt x="181" y="279"/>
                      <a:pt x="192" y="283"/>
                      <a:pt x="196" y="270"/>
                    </a:cubicBezTo>
                    <a:cubicBezTo>
                      <a:pt x="197" y="267"/>
                      <a:pt x="202" y="270"/>
                      <a:pt x="205" y="271"/>
                    </a:cubicBezTo>
                    <a:cubicBezTo>
                      <a:pt x="220" y="277"/>
                      <a:pt x="226" y="275"/>
                      <a:pt x="231" y="259"/>
                    </a:cubicBezTo>
                    <a:cubicBezTo>
                      <a:pt x="233" y="254"/>
                      <a:pt x="236" y="255"/>
                      <a:pt x="240" y="254"/>
                    </a:cubicBezTo>
                    <a:cubicBezTo>
                      <a:pt x="248" y="252"/>
                      <a:pt x="260" y="252"/>
                      <a:pt x="260" y="242"/>
                    </a:cubicBezTo>
                    <a:cubicBezTo>
                      <a:pt x="259" y="228"/>
                      <a:pt x="269" y="223"/>
                      <a:pt x="276" y="215"/>
                    </a:cubicBezTo>
                    <a:cubicBezTo>
                      <a:pt x="279" y="211"/>
                      <a:pt x="282" y="208"/>
                      <a:pt x="279" y="204"/>
                    </a:cubicBezTo>
                    <a:cubicBezTo>
                      <a:pt x="273" y="193"/>
                      <a:pt x="282" y="188"/>
                      <a:pt x="287" y="181"/>
                    </a:cubicBezTo>
                    <a:cubicBezTo>
                      <a:pt x="292" y="178"/>
                      <a:pt x="299" y="177"/>
                      <a:pt x="303" y="170"/>
                    </a:cubicBezTo>
                    <a:cubicBezTo>
                      <a:pt x="295" y="167"/>
                      <a:pt x="289" y="164"/>
                      <a:pt x="281" y="164"/>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4" name="Freeform 220">
                <a:extLst>
                  <a:ext uri="{FF2B5EF4-FFF2-40B4-BE49-F238E27FC236}">
                    <a16:creationId xmlns:a16="http://schemas.microsoft.com/office/drawing/2014/main" id="{AC8810A4-2364-C7AC-0004-D506C86CD5AA}"/>
                  </a:ext>
                </a:extLst>
              </p:cNvPr>
              <p:cNvSpPr>
                <a:spLocks noEditPoints="1"/>
              </p:cNvSpPr>
              <p:nvPr/>
            </p:nvSpPr>
            <p:spPr bwMode="auto">
              <a:xfrm>
                <a:off x="-21" y="2042"/>
                <a:ext cx="600" cy="493"/>
              </a:xfrm>
              <a:custGeom>
                <a:avLst/>
                <a:gdLst>
                  <a:gd name="T0" fmla="*/ 297 w 523"/>
                  <a:gd name="T1" fmla="*/ 141 h 430"/>
                  <a:gd name="T2" fmla="*/ 422 w 523"/>
                  <a:gd name="T3" fmla="*/ 264 h 430"/>
                  <a:gd name="T4" fmla="*/ 368 w 523"/>
                  <a:gd name="T5" fmla="*/ 58 h 430"/>
                  <a:gd name="T6" fmla="*/ 424 w 523"/>
                  <a:gd name="T7" fmla="*/ 201 h 430"/>
                  <a:gd name="T8" fmla="*/ 436 w 523"/>
                  <a:gd name="T9" fmla="*/ 201 h 430"/>
                  <a:gd name="T10" fmla="*/ 447 w 523"/>
                  <a:gd name="T11" fmla="*/ 276 h 430"/>
                  <a:gd name="T12" fmla="*/ 471 w 523"/>
                  <a:gd name="T13" fmla="*/ 332 h 430"/>
                  <a:gd name="T14" fmla="*/ 492 w 523"/>
                  <a:gd name="T15" fmla="*/ 333 h 430"/>
                  <a:gd name="T16" fmla="*/ 517 w 523"/>
                  <a:gd name="T17" fmla="*/ 365 h 430"/>
                  <a:gd name="T18" fmla="*/ 512 w 523"/>
                  <a:gd name="T19" fmla="*/ 429 h 430"/>
                  <a:gd name="T20" fmla="*/ 451 w 523"/>
                  <a:gd name="T21" fmla="*/ 404 h 430"/>
                  <a:gd name="T22" fmla="*/ 433 w 523"/>
                  <a:gd name="T23" fmla="*/ 376 h 430"/>
                  <a:gd name="T24" fmla="*/ 419 w 523"/>
                  <a:gd name="T25" fmla="*/ 360 h 430"/>
                  <a:gd name="T26" fmla="*/ 395 w 523"/>
                  <a:gd name="T27" fmla="*/ 339 h 430"/>
                  <a:gd name="T28" fmla="*/ 440 w 523"/>
                  <a:gd name="T29" fmla="*/ 320 h 430"/>
                  <a:gd name="T30" fmla="*/ 288 w 523"/>
                  <a:gd name="T31" fmla="*/ 159 h 430"/>
                  <a:gd name="T32" fmla="*/ 139 w 523"/>
                  <a:gd name="T33" fmla="*/ 175 h 430"/>
                  <a:gd name="T34" fmla="*/ 14 w 523"/>
                  <a:gd name="T35" fmla="*/ 51 h 430"/>
                  <a:gd name="T36" fmla="*/ 0 w 523"/>
                  <a:gd name="T37" fmla="*/ 18 h 430"/>
                  <a:gd name="T38" fmla="*/ 147 w 523"/>
                  <a:gd name="T39" fmla="*/ 0 h 430"/>
                  <a:gd name="T40" fmla="*/ 175 w 523"/>
                  <a:gd name="T41" fmla="*/ 33 h 430"/>
                  <a:gd name="T42" fmla="*/ 188 w 523"/>
                  <a:gd name="T43" fmla="*/ 75 h 430"/>
                  <a:gd name="T44" fmla="*/ 187 w 523"/>
                  <a:gd name="T45" fmla="*/ 49 h 430"/>
                  <a:gd name="T46" fmla="*/ 212 w 523"/>
                  <a:gd name="T47" fmla="*/ 51 h 430"/>
                  <a:gd name="T48" fmla="*/ 225 w 523"/>
                  <a:gd name="T49" fmla="*/ 70 h 430"/>
                  <a:gd name="T50" fmla="*/ 245 w 523"/>
                  <a:gd name="T51" fmla="*/ 69 h 430"/>
                  <a:gd name="T52" fmla="*/ 256 w 523"/>
                  <a:gd name="T53" fmla="*/ 77 h 430"/>
                  <a:gd name="T54" fmla="*/ 281 w 523"/>
                  <a:gd name="T55" fmla="*/ 137 h 430"/>
                  <a:gd name="T56" fmla="*/ 284 w 523"/>
                  <a:gd name="T57" fmla="*/ 140 h 430"/>
                  <a:gd name="T58" fmla="*/ 203 w 523"/>
                  <a:gd name="T59" fmla="*/ 136 h 430"/>
                  <a:gd name="T60" fmla="*/ 183 w 523"/>
                  <a:gd name="T61" fmla="*/ 143 h 430"/>
                  <a:gd name="T62" fmla="*/ 143 w 523"/>
                  <a:gd name="T63" fmla="*/ 65 h 430"/>
                  <a:gd name="T64" fmla="*/ 87 w 523"/>
                  <a:gd name="T65" fmla="*/ 70 h 430"/>
                  <a:gd name="T66" fmla="*/ 102 w 523"/>
                  <a:gd name="T67" fmla="*/ 73 h 430"/>
                  <a:gd name="T68" fmla="*/ 194 w 523"/>
                  <a:gd name="T69" fmla="*/ 178 h 430"/>
                  <a:gd name="T70" fmla="*/ 173 w 523"/>
                  <a:gd name="T71" fmla="*/ 170 h 430"/>
                  <a:gd name="T72" fmla="*/ 241 w 523"/>
                  <a:gd name="T73" fmla="*/ 103 h 430"/>
                  <a:gd name="T74" fmla="*/ 249 w 523"/>
                  <a:gd name="T75" fmla="*/ 100 h 430"/>
                  <a:gd name="T76" fmla="*/ 257 w 523"/>
                  <a:gd name="T77" fmla="*/ 162 h 430"/>
                  <a:gd name="T78" fmla="*/ 254 w 523"/>
                  <a:gd name="T79" fmla="*/ 173 h 430"/>
                  <a:gd name="T80" fmla="*/ 280 w 523"/>
                  <a:gd name="T81" fmla="*/ 91 h 430"/>
                  <a:gd name="T82" fmla="*/ 256 w 523"/>
                  <a:gd name="T83" fmla="*/ 118 h 430"/>
                  <a:gd name="T84" fmla="*/ 236 w 523"/>
                  <a:gd name="T85" fmla="*/ 129 h 430"/>
                  <a:gd name="T86" fmla="*/ 148 w 523"/>
                  <a:gd name="T87" fmla="*/ 160 h 430"/>
                  <a:gd name="T88" fmla="*/ 207 w 523"/>
                  <a:gd name="T89" fmla="*/ 149 h 430"/>
                  <a:gd name="T90" fmla="*/ 210 w 523"/>
                  <a:gd name="T91" fmla="*/ 137 h 430"/>
                  <a:gd name="T92" fmla="*/ 207 w 523"/>
                  <a:gd name="T93" fmla="*/ 134 h 430"/>
                  <a:gd name="T94" fmla="*/ 193 w 523"/>
                  <a:gd name="T95" fmla="*/ 165 h 430"/>
                  <a:gd name="T96" fmla="*/ 194 w 523"/>
                  <a:gd name="T97" fmla="*/ 163 h 430"/>
                  <a:gd name="T98" fmla="*/ 155 w 523"/>
                  <a:gd name="T99" fmla="*/ 71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23" h="430">
                    <a:moveTo>
                      <a:pt x="279" y="61"/>
                    </a:moveTo>
                    <a:cubicBezTo>
                      <a:pt x="282" y="64"/>
                      <a:pt x="276" y="76"/>
                      <a:pt x="288" y="70"/>
                    </a:cubicBezTo>
                    <a:cubicBezTo>
                      <a:pt x="300" y="93"/>
                      <a:pt x="308" y="116"/>
                      <a:pt x="297" y="141"/>
                    </a:cubicBezTo>
                    <a:cubicBezTo>
                      <a:pt x="295" y="147"/>
                      <a:pt x="300" y="148"/>
                      <a:pt x="303" y="150"/>
                    </a:cubicBezTo>
                    <a:cubicBezTo>
                      <a:pt x="316" y="160"/>
                      <a:pt x="330" y="169"/>
                      <a:pt x="342" y="179"/>
                    </a:cubicBezTo>
                    <a:cubicBezTo>
                      <a:pt x="372" y="202"/>
                      <a:pt x="398" y="230"/>
                      <a:pt x="422" y="264"/>
                    </a:cubicBezTo>
                    <a:cubicBezTo>
                      <a:pt x="399" y="191"/>
                      <a:pt x="377" y="121"/>
                      <a:pt x="347" y="54"/>
                    </a:cubicBezTo>
                    <a:cubicBezTo>
                      <a:pt x="347" y="50"/>
                      <a:pt x="347" y="47"/>
                      <a:pt x="347" y="44"/>
                    </a:cubicBezTo>
                    <a:cubicBezTo>
                      <a:pt x="358" y="43"/>
                      <a:pt x="361" y="54"/>
                      <a:pt x="368" y="58"/>
                    </a:cubicBezTo>
                    <a:cubicBezTo>
                      <a:pt x="387" y="105"/>
                      <a:pt x="404" y="153"/>
                      <a:pt x="420" y="201"/>
                    </a:cubicBezTo>
                    <a:cubicBezTo>
                      <a:pt x="420" y="202"/>
                      <a:pt x="420" y="206"/>
                      <a:pt x="424" y="204"/>
                    </a:cubicBezTo>
                    <a:cubicBezTo>
                      <a:pt x="424" y="204"/>
                      <a:pt x="424" y="202"/>
                      <a:pt x="424" y="201"/>
                    </a:cubicBezTo>
                    <a:cubicBezTo>
                      <a:pt x="424" y="199"/>
                      <a:pt x="424" y="198"/>
                      <a:pt x="424" y="197"/>
                    </a:cubicBezTo>
                    <a:cubicBezTo>
                      <a:pt x="423" y="197"/>
                      <a:pt x="423" y="196"/>
                      <a:pt x="423" y="196"/>
                    </a:cubicBezTo>
                    <a:cubicBezTo>
                      <a:pt x="429" y="195"/>
                      <a:pt x="433" y="198"/>
                      <a:pt x="436" y="201"/>
                    </a:cubicBezTo>
                    <a:cubicBezTo>
                      <a:pt x="437" y="215"/>
                      <a:pt x="438" y="229"/>
                      <a:pt x="438" y="242"/>
                    </a:cubicBezTo>
                    <a:cubicBezTo>
                      <a:pt x="437" y="248"/>
                      <a:pt x="432" y="254"/>
                      <a:pt x="439" y="259"/>
                    </a:cubicBezTo>
                    <a:cubicBezTo>
                      <a:pt x="441" y="265"/>
                      <a:pt x="443" y="271"/>
                      <a:pt x="447" y="276"/>
                    </a:cubicBezTo>
                    <a:cubicBezTo>
                      <a:pt x="447" y="277"/>
                      <a:pt x="448" y="277"/>
                      <a:pt x="449" y="278"/>
                    </a:cubicBezTo>
                    <a:cubicBezTo>
                      <a:pt x="448" y="295"/>
                      <a:pt x="457" y="310"/>
                      <a:pt x="461" y="327"/>
                    </a:cubicBezTo>
                    <a:cubicBezTo>
                      <a:pt x="462" y="331"/>
                      <a:pt x="467" y="333"/>
                      <a:pt x="471" y="332"/>
                    </a:cubicBezTo>
                    <a:cubicBezTo>
                      <a:pt x="474" y="332"/>
                      <a:pt x="471" y="328"/>
                      <a:pt x="471" y="325"/>
                    </a:cubicBezTo>
                    <a:cubicBezTo>
                      <a:pt x="472" y="324"/>
                      <a:pt x="473" y="324"/>
                      <a:pt x="473" y="323"/>
                    </a:cubicBezTo>
                    <a:cubicBezTo>
                      <a:pt x="480" y="327"/>
                      <a:pt x="486" y="330"/>
                      <a:pt x="492" y="333"/>
                    </a:cubicBezTo>
                    <a:cubicBezTo>
                      <a:pt x="493" y="334"/>
                      <a:pt x="494" y="335"/>
                      <a:pt x="494" y="335"/>
                    </a:cubicBezTo>
                    <a:cubicBezTo>
                      <a:pt x="504" y="341"/>
                      <a:pt x="513" y="346"/>
                      <a:pt x="519" y="355"/>
                    </a:cubicBezTo>
                    <a:cubicBezTo>
                      <a:pt x="514" y="357"/>
                      <a:pt x="515" y="361"/>
                      <a:pt x="517" y="365"/>
                    </a:cubicBezTo>
                    <a:cubicBezTo>
                      <a:pt x="522" y="374"/>
                      <a:pt x="523" y="383"/>
                      <a:pt x="521" y="393"/>
                    </a:cubicBezTo>
                    <a:cubicBezTo>
                      <a:pt x="519" y="401"/>
                      <a:pt x="515" y="408"/>
                      <a:pt x="517" y="417"/>
                    </a:cubicBezTo>
                    <a:cubicBezTo>
                      <a:pt x="517" y="418"/>
                      <a:pt x="519" y="430"/>
                      <a:pt x="512" y="429"/>
                    </a:cubicBezTo>
                    <a:cubicBezTo>
                      <a:pt x="497" y="426"/>
                      <a:pt x="480" y="428"/>
                      <a:pt x="467" y="418"/>
                    </a:cubicBezTo>
                    <a:cubicBezTo>
                      <a:pt x="467" y="410"/>
                      <a:pt x="460" y="410"/>
                      <a:pt x="456" y="408"/>
                    </a:cubicBezTo>
                    <a:cubicBezTo>
                      <a:pt x="456" y="405"/>
                      <a:pt x="455" y="403"/>
                      <a:pt x="451" y="404"/>
                    </a:cubicBezTo>
                    <a:cubicBezTo>
                      <a:pt x="451" y="392"/>
                      <a:pt x="464" y="385"/>
                      <a:pt x="461" y="373"/>
                    </a:cubicBezTo>
                    <a:cubicBezTo>
                      <a:pt x="456" y="374"/>
                      <a:pt x="452" y="376"/>
                      <a:pt x="447" y="377"/>
                    </a:cubicBezTo>
                    <a:cubicBezTo>
                      <a:pt x="442" y="377"/>
                      <a:pt x="436" y="379"/>
                      <a:pt x="433" y="376"/>
                    </a:cubicBezTo>
                    <a:cubicBezTo>
                      <a:pt x="430" y="371"/>
                      <a:pt x="436" y="367"/>
                      <a:pt x="438" y="363"/>
                    </a:cubicBezTo>
                    <a:cubicBezTo>
                      <a:pt x="438" y="363"/>
                      <a:pt x="437" y="362"/>
                      <a:pt x="437" y="360"/>
                    </a:cubicBezTo>
                    <a:cubicBezTo>
                      <a:pt x="431" y="360"/>
                      <a:pt x="425" y="360"/>
                      <a:pt x="419" y="360"/>
                    </a:cubicBezTo>
                    <a:cubicBezTo>
                      <a:pt x="420" y="353"/>
                      <a:pt x="414" y="356"/>
                      <a:pt x="410" y="355"/>
                    </a:cubicBezTo>
                    <a:cubicBezTo>
                      <a:pt x="408" y="347"/>
                      <a:pt x="412" y="341"/>
                      <a:pt x="417" y="332"/>
                    </a:cubicBezTo>
                    <a:cubicBezTo>
                      <a:pt x="408" y="335"/>
                      <a:pt x="401" y="336"/>
                      <a:pt x="395" y="339"/>
                    </a:cubicBezTo>
                    <a:cubicBezTo>
                      <a:pt x="391" y="341"/>
                      <a:pt x="389" y="340"/>
                      <a:pt x="387" y="335"/>
                    </a:cubicBezTo>
                    <a:cubicBezTo>
                      <a:pt x="399" y="327"/>
                      <a:pt x="386" y="319"/>
                      <a:pt x="387" y="310"/>
                    </a:cubicBezTo>
                    <a:cubicBezTo>
                      <a:pt x="404" y="311"/>
                      <a:pt x="421" y="315"/>
                      <a:pt x="440" y="320"/>
                    </a:cubicBezTo>
                    <a:cubicBezTo>
                      <a:pt x="437" y="298"/>
                      <a:pt x="426" y="282"/>
                      <a:pt x="415" y="266"/>
                    </a:cubicBezTo>
                    <a:cubicBezTo>
                      <a:pt x="383" y="222"/>
                      <a:pt x="342" y="188"/>
                      <a:pt x="298" y="158"/>
                    </a:cubicBezTo>
                    <a:cubicBezTo>
                      <a:pt x="294" y="155"/>
                      <a:pt x="291" y="155"/>
                      <a:pt x="288" y="159"/>
                    </a:cubicBezTo>
                    <a:cubicBezTo>
                      <a:pt x="255" y="199"/>
                      <a:pt x="213" y="205"/>
                      <a:pt x="165" y="195"/>
                    </a:cubicBezTo>
                    <a:cubicBezTo>
                      <a:pt x="151" y="192"/>
                      <a:pt x="137" y="190"/>
                      <a:pt x="124" y="182"/>
                    </a:cubicBezTo>
                    <a:cubicBezTo>
                      <a:pt x="128" y="177"/>
                      <a:pt x="133" y="179"/>
                      <a:pt x="139" y="175"/>
                    </a:cubicBezTo>
                    <a:cubicBezTo>
                      <a:pt x="116" y="160"/>
                      <a:pt x="95" y="146"/>
                      <a:pt x="70" y="130"/>
                    </a:cubicBezTo>
                    <a:cubicBezTo>
                      <a:pt x="81" y="129"/>
                      <a:pt x="88" y="128"/>
                      <a:pt x="98" y="127"/>
                    </a:cubicBezTo>
                    <a:cubicBezTo>
                      <a:pt x="63" y="107"/>
                      <a:pt x="35" y="82"/>
                      <a:pt x="14" y="51"/>
                    </a:cubicBezTo>
                    <a:cubicBezTo>
                      <a:pt x="16" y="48"/>
                      <a:pt x="18" y="48"/>
                      <a:pt x="20" y="48"/>
                    </a:cubicBezTo>
                    <a:cubicBezTo>
                      <a:pt x="21" y="47"/>
                      <a:pt x="23" y="47"/>
                      <a:pt x="26" y="47"/>
                    </a:cubicBezTo>
                    <a:cubicBezTo>
                      <a:pt x="19" y="36"/>
                      <a:pt x="9" y="29"/>
                      <a:pt x="0" y="18"/>
                    </a:cubicBezTo>
                    <a:cubicBezTo>
                      <a:pt x="40" y="10"/>
                      <a:pt x="77" y="4"/>
                      <a:pt x="116" y="8"/>
                    </a:cubicBezTo>
                    <a:cubicBezTo>
                      <a:pt x="131" y="11"/>
                      <a:pt x="130" y="11"/>
                      <a:pt x="139" y="3"/>
                    </a:cubicBezTo>
                    <a:cubicBezTo>
                      <a:pt x="141" y="1"/>
                      <a:pt x="144" y="0"/>
                      <a:pt x="147" y="0"/>
                    </a:cubicBezTo>
                    <a:cubicBezTo>
                      <a:pt x="153" y="0"/>
                      <a:pt x="159" y="0"/>
                      <a:pt x="166" y="0"/>
                    </a:cubicBezTo>
                    <a:cubicBezTo>
                      <a:pt x="169" y="3"/>
                      <a:pt x="166" y="5"/>
                      <a:pt x="165" y="7"/>
                    </a:cubicBezTo>
                    <a:cubicBezTo>
                      <a:pt x="155" y="21"/>
                      <a:pt x="157" y="28"/>
                      <a:pt x="175" y="33"/>
                    </a:cubicBezTo>
                    <a:cubicBezTo>
                      <a:pt x="177" y="46"/>
                      <a:pt x="163" y="61"/>
                      <a:pt x="182" y="71"/>
                    </a:cubicBezTo>
                    <a:cubicBezTo>
                      <a:pt x="182" y="71"/>
                      <a:pt x="182" y="71"/>
                      <a:pt x="182" y="72"/>
                    </a:cubicBezTo>
                    <a:cubicBezTo>
                      <a:pt x="182" y="77"/>
                      <a:pt x="186" y="75"/>
                      <a:pt x="188" y="75"/>
                    </a:cubicBezTo>
                    <a:cubicBezTo>
                      <a:pt x="193" y="74"/>
                      <a:pt x="191" y="71"/>
                      <a:pt x="190" y="68"/>
                    </a:cubicBezTo>
                    <a:cubicBezTo>
                      <a:pt x="189" y="62"/>
                      <a:pt x="183" y="58"/>
                      <a:pt x="183" y="51"/>
                    </a:cubicBezTo>
                    <a:cubicBezTo>
                      <a:pt x="184" y="51"/>
                      <a:pt x="186" y="50"/>
                      <a:pt x="187" y="49"/>
                    </a:cubicBezTo>
                    <a:cubicBezTo>
                      <a:pt x="192" y="49"/>
                      <a:pt x="196" y="46"/>
                      <a:pt x="199" y="44"/>
                    </a:cubicBezTo>
                    <a:cubicBezTo>
                      <a:pt x="203" y="42"/>
                      <a:pt x="206" y="37"/>
                      <a:pt x="210" y="40"/>
                    </a:cubicBezTo>
                    <a:cubicBezTo>
                      <a:pt x="213" y="42"/>
                      <a:pt x="212" y="47"/>
                      <a:pt x="212" y="51"/>
                    </a:cubicBezTo>
                    <a:cubicBezTo>
                      <a:pt x="212" y="55"/>
                      <a:pt x="211" y="58"/>
                      <a:pt x="210" y="62"/>
                    </a:cubicBezTo>
                    <a:cubicBezTo>
                      <a:pt x="216" y="64"/>
                      <a:pt x="219" y="59"/>
                      <a:pt x="224" y="58"/>
                    </a:cubicBezTo>
                    <a:cubicBezTo>
                      <a:pt x="224" y="61"/>
                      <a:pt x="224" y="65"/>
                      <a:pt x="225" y="70"/>
                    </a:cubicBezTo>
                    <a:cubicBezTo>
                      <a:pt x="232" y="65"/>
                      <a:pt x="238" y="60"/>
                      <a:pt x="243" y="55"/>
                    </a:cubicBezTo>
                    <a:cubicBezTo>
                      <a:pt x="244" y="59"/>
                      <a:pt x="245" y="62"/>
                      <a:pt x="245" y="65"/>
                    </a:cubicBezTo>
                    <a:cubicBezTo>
                      <a:pt x="244" y="66"/>
                      <a:pt x="243" y="68"/>
                      <a:pt x="245" y="69"/>
                    </a:cubicBezTo>
                    <a:cubicBezTo>
                      <a:pt x="247" y="69"/>
                      <a:pt x="248" y="67"/>
                      <a:pt x="248" y="65"/>
                    </a:cubicBezTo>
                    <a:cubicBezTo>
                      <a:pt x="249" y="62"/>
                      <a:pt x="252" y="60"/>
                      <a:pt x="255" y="60"/>
                    </a:cubicBezTo>
                    <a:cubicBezTo>
                      <a:pt x="255" y="65"/>
                      <a:pt x="256" y="71"/>
                      <a:pt x="256" y="77"/>
                    </a:cubicBezTo>
                    <a:cubicBezTo>
                      <a:pt x="267" y="74"/>
                      <a:pt x="269" y="62"/>
                      <a:pt x="279" y="61"/>
                    </a:cubicBezTo>
                    <a:close/>
                    <a:moveTo>
                      <a:pt x="282" y="138"/>
                    </a:moveTo>
                    <a:cubicBezTo>
                      <a:pt x="281" y="138"/>
                      <a:pt x="281" y="137"/>
                      <a:pt x="281" y="137"/>
                    </a:cubicBezTo>
                    <a:cubicBezTo>
                      <a:pt x="281" y="137"/>
                      <a:pt x="281" y="138"/>
                      <a:pt x="282" y="138"/>
                    </a:cubicBezTo>
                    <a:cubicBezTo>
                      <a:pt x="282" y="139"/>
                      <a:pt x="282" y="140"/>
                      <a:pt x="283" y="141"/>
                    </a:cubicBezTo>
                    <a:cubicBezTo>
                      <a:pt x="283" y="141"/>
                      <a:pt x="283" y="140"/>
                      <a:pt x="284" y="140"/>
                    </a:cubicBezTo>
                    <a:cubicBezTo>
                      <a:pt x="283" y="139"/>
                      <a:pt x="282" y="139"/>
                      <a:pt x="282" y="138"/>
                    </a:cubicBezTo>
                    <a:close/>
                    <a:moveTo>
                      <a:pt x="183" y="143"/>
                    </a:moveTo>
                    <a:cubicBezTo>
                      <a:pt x="190" y="143"/>
                      <a:pt x="195" y="138"/>
                      <a:pt x="203" y="136"/>
                    </a:cubicBezTo>
                    <a:cubicBezTo>
                      <a:pt x="188" y="133"/>
                      <a:pt x="188" y="133"/>
                      <a:pt x="183" y="142"/>
                    </a:cubicBezTo>
                    <a:cubicBezTo>
                      <a:pt x="178" y="143"/>
                      <a:pt x="172" y="141"/>
                      <a:pt x="166" y="147"/>
                    </a:cubicBezTo>
                    <a:cubicBezTo>
                      <a:pt x="173" y="147"/>
                      <a:pt x="178" y="146"/>
                      <a:pt x="183" y="143"/>
                    </a:cubicBezTo>
                    <a:close/>
                    <a:moveTo>
                      <a:pt x="108" y="73"/>
                    </a:moveTo>
                    <a:cubicBezTo>
                      <a:pt x="122" y="72"/>
                      <a:pt x="135" y="65"/>
                      <a:pt x="150" y="70"/>
                    </a:cubicBezTo>
                    <a:cubicBezTo>
                      <a:pt x="148" y="65"/>
                      <a:pt x="146" y="65"/>
                      <a:pt x="143" y="65"/>
                    </a:cubicBezTo>
                    <a:cubicBezTo>
                      <a:pt x="125" y="64"/>
                      <a:pt x="106" y="63"/>
                      <a:pt x="87" y="61"/>
                    </a:cubicBezTo>
                    <a:cubicBezTo>
                      <a:pt x="82" y="61"/>
                      <a:pt x="81" y="63"/>
                      <a:pt x="81" y="66"/>
                    </a:cubicBezTo>
                    <a:cubicBezTo>
                      <a:pt x="81" y="72"/>
                      <a:pt x="84" y="70"/>
                      <a:pt x="87" y="70"/>
                    </a:cubicBezTo>
                    <a:cubicBezTo>
                      <a:pt x="96" y="70"/>
                      <a:pt x="104" y="65"/>
                      <a:pt x="113" y="69"/>
                    </a:cubicBezTo>
                    <a:cubicBezTo>
                      <a:pt x="111" y="70"/>
                      <a:pt x="109" y="71"/>
                      <a:pt x="108" y="72"/>
                    </a:cubicBezTo>
                    <a:cubicBezTo>
                      <a:pt x="106" y="73"/>
                      <a:pt x="104" y="73"/>
                      <a:pt x="102" y="73"/>
                    </a:cubicBezTo>
                    <a:cubicBezTo>
                      <a:pt x="103" y="74"/>
                      <a:pt x="103" y="74"/>
                      <a:pt x="103" y="74"/>
                    </a:cubicBezTo>
                    <a:cubicBezTo>
                      <a:pt x="105" y="75"/>
                      <a:pt x="107" y="74"/>
                      <a:pt x="108" y="73"/>
                    </a:cubicBezTo>
                    <a:close/>
                    <a:moveTo>
                      <a:pt x="194" y="178"/>
                    </a:moveTo>
                    <a:cubicBezTo>
                      <a:pt x="190" y="183"/>
                      <a:pt x="184" y="179"/>
                      <a:pt x="180" y="186"/>
                    </a:cubicBezTo>
                    <a:cubicBezTo>
                      <a:pt x="204" y="187"/>
                      <a:pt x="226" y="181"/>
                      <a:pt x="247" y="173"/>
                    </a:cubicBezTo>
                    <a:cubicBezTo>
                      <a:pt x="222" y="182"/>
                      <a:pt x="197" y="174"/>
                      <a:pt x="173" y="170"/>
                    </a:cubicBezTo>
                    <a:cubicBezTo>
                      <a:pt x="178" y="177"/>
                      <a:pt x="187" y="175"/>
                      <a:pt x="194" y="178"/>
                    </a:cubicBezTo>
                    <a:close/>
                    <a:moveTo>
                      <a:pt x="227" y="80"/>
                    </a:moveTo>
                    <a:cubicBezTo>
                      <a:pt x="237" y="86"/>
                      <a:pt x="240" y="94"/>
                      <a:pt x="241" y="103"/>
                    </a:cubicBezTo>
                    <a:cubicBezTo>
                      <a:pt x="241" y="105"/>
                      <a:pt x="240" y="108"/>
                      <a:pt x="241" y="110"/>
                    </a:cubicBezTo>
                    <a:cubicBezTo>
                      <a:pt x="242" y="114"/>
                      <a:pt x="239" y="125"/>
                      <a:pt x="248" y="119"/>
                    </a:cubicBezTo>
                    <a:cubicBezTo>
                      <a:pt x="253" y="116"/>
                      <a:pt x="250" y="107"/>
                      <a:pt x="249" y="100"/>
                    </a:cubicBezTo>
                    <a:cubicBezTo>
                      <a:pt x="247" y="89"/>
                      <a:pt x="243" y="79"/>
                      <a:pt x="227" y="80"/>
                    </a:cubicBezTo>
                    <a:close/>
                    <a:moveTo>
                      <a:pt x="280" y="150"/>
                    </a:moveTo>
                    <a:cubicBezTo>
                      <a:pt x="270" y="152"/>
                      <a:pt x="267" y="164"/>
                      <a:pt x="257" y="162"/>
                    </a:cubicBezTo>
                    <a:cubicBezTo>
                      <a:pt x="249" y="161"/>
                      <a:pt x="241" y="161"/>
                      <a:pt x="232" y="161"/>
                    </a:cubicBezTo>
                    <a:cubicBezTo>
                      <a:pt x="233" y="164"/>
                      <a:pt x="235" y="164"/>
                      <a:pt x="237" y="164"/>
                    </a:cubicBezTo>
                    <a:cubicBezTo>
                      <a:pt x="244" y="164"/>
                      <a:pt x="252" y="163"/>
                      <a:pt x="254" y="173"/>
                    </a:cubicBezTo>
                    <a:cubicBezTo>
                      <a:pt x="255" y="175"/>
                      <a:pt x="258" y="177"/>
                      <a:pt x="260" y="174"/>
                    </a:cubicBezTo>
                    <a:cubicBezTo>
                      <a:pt x="265" y="166"/>
                      <a:pt x="275" y="161"/>
                      <a:pt x="280" y="150"/>
                    </a:cubicBezTo>
                    <a:close/>
                    <a:moveTo>
                      <a:pt x="280" y="91"/>
                    </a:moveTo>
                    <a:cubicBezTo>
                      <a:pt x="272" y="110"/>
                      <a:pt x="273" y="116"/>
                      <a:pt x="283" y="128"/>
                    </a:cubicBezTo>
                    <a:cubicBezTo>
                      <a:pt x="284" y="115"/>
                      <a:pt x="286" y="104"/>
                      <a:pt x="280" y="91"/>
                    </a:cubicBezTo>
                    <a:close/>
                    <a:moveTo>
                      <a:pt x="256" y="118"/>
                    </a:moveTo>
                    <a:cubicBezTo>
                      <a:pt x="252" y="137"/>
                      <a:pt x="267" y="131"/>
                      <a:pt x="276" y="134"/>
                    </a:cubicBezTo>
                    <a:cubicBezTo>
                      <a:pt x="270" y="127"/>
                      <a:pt x="260" y="126"/>
                      <a:pt x="256" y="118"/>
                    </a:cubicBezTo>
                    <a:close/>
                    <a:moveTo>
                      <a:pt x="236" y="129"/>
                    </a:moveTo>
                    <a:cubicBezTo>
                      <a:pt x="222" y="127"/>
                      <a:pt x="219" y="130"/>
                      <a:pt x="219" y="146"/>
                    </a:cubicBezTo>
                    <a:cubicBezTo>
                      <a:pt x="223" y="138"/>
                      <a:pt x="230" y="136"/>
                      <a:pt x="236" y="129"/>
                    </a:cubicBezTo>
                    <a:close/>
                    <a:moveTo>
                      <a:pt x="148" y="160"/>
                    </a:moveTo>
                    <a:cubicBezTo>
                      <a:pt x="153" y="167"/>
                      <a:pt x="159" y="169"/>
                      <a:pt x="167" y="166"/>
                    </a:cubicBezTo>
                    <a:cubicBezTo>
                      <a:pt x="160" y="164"/>
                      <a:pt x="154" y="162"/>
                      <a:pt x="148" y="160"/>
                    </a:cubicBezTo>
                    <a:close/>
                    <a:moveTo>
                      <a:pt x="207" y="149"/>
                    </a:moveTo>
                    <a:cubicBezTo>
                      <a:pt x="203" y="150"/>
                      <a:pt x="199" y="152"/>
                      <a:pt x="198" y="159"/>
                    </a:cubicBezTo>
                    <a:cubicBezTo>
                      <a:pt x="204" y="158"/>
                      <a:pt x="207" y="154"/>
                      <a:pt x="207" y="149"/>
                    </a:cubicBezTo>
                    <a:close/>
                    <a:moveTo>
                      <a:pt x="210" y="137"/>
                    </a:moveTo>
                    <a:cubicBezTo>
                      <a:pt x="213" y="137"/>
                      <a:pt x="215" y="136"/>
                      <a:pt x="215" y="134"/>
                    </a:cubicBezTo>
                    <a:cubicBezTo>
                      <a:pt x="215" y="131"/>
                      <a:pt x="213" y="131"/>
                      <a:pt x="211" y="131"/>
                    </a:cubicBezTo>
                    <a:cubicBezTo>
                      <a:pt x="209" y="131"/>
                      <a:pt x="207" y="132"/>
                      <a:pt x="207" y="134"/>
                    </a:cubicBezTo>
                    <a:cubicBezTo>
                      <a:pt x="207" y="136"/>
                      <a:pt x="209" y="137"/>
                      <a:pt x="210" y="137"/>
                    </a:cubicBezTo>
                    <a:close/>
                    <a:moveTo>
                      <a:pt x="194" y="163"/>
                    </a:moveTo>
                    <a:cubicBezTo>
                      <a:pt x="194" y="164"/>
                      <a:pt x="193" y="164"/>
                      <a:pt x="193" y="165"/>
                    </a:cubicBezTo>
                    <a:cubicBezTo>
                      <a:pt x="194" y="165"/>
                      <a:pt x="195" y="166"/>
                      <a:pt x="195" y="166"/>
                    </a:cubicBezTo>
                    <a:cubicBezTo>
                      <a:pt x="196" y="165"/>
                      <a:pt x="196" y="164"/>
                      <a:pt x="196" y="164"/>
                    </a:cubicBezTo>
                    <a:cubicBezTo>
                      <a:pt x="195" y="163"/>
                      <a:pt x="195" y="163"/>
                      <a:pt x="194" y="163"/>
                    </a:cubicBezTo>
                    <a:close/>
                    <a:moveTo>
                      <a:pt x="159" y="71"/>
                    </a:moveTo>
                    <a:cubicBezTo>
                      <a:pt x="158" y="71"/>
                      <a:pt x="158" y="70"/>
                      <a:pt x="157" y="70"/>
                    </a:cubicBezTo>
                    <a:cubicBezTo>
                      <a:pt x="157" y="70"/>
                      <a:pt x="156" y="71"/>
                      <a:pt x="155" y="71"/>
                    </a:cubicBezTo>
                    <a:cubicBezTo>
                      <a:pt x="156" y="72"/>
                      <a:pt x="157" y="72"/>
                      <a:pt x="157" y="72"/>
                    </a:cubicBezTo>
                    <a:cubicBezTo>
                      <a:pt x="158" y="72"/>
                      <a:pt x="158" y="72"/>
                      <a:pt x="159" y="7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5" name="Freeform 221">
                <a:extLst>
                  <a:ext uri="{FF2B5EF4-FFF2-40B4-BE49-F238E27FC236}">
                    <a16:creationId xmlns:a16="http://schemas.microsoft.com/office/drawing/2014/main" id="{BA222055-473E-FD66-F45E-30CF05131536}"/>
                  </a:ext>
                </a:extLst>
              </p:cNvPr>
              <p:cNvSpPr>
                <a:spLocks noEditPoints="1"/>
              </p:cNvSpPr>
              <p:nvPr/>
            </p:nvSpPr>
            <p:spPr bwMode="auto">
              <a:xfrm>
                <a:off x="173" y="2408"/>
                <a:ext cx="354" cy="346"/>
              </a:xfrm>
              <a:custGeom>
                <a:avLst/>
                <a:gdLst>
                  <a:gd name="T0" fmla="*/ 266 w 309"/>
                  <a:gd name="T1" fmla="*/ 107 h 302"/>
                  <a:gd name="T2" fmla="*/ 304 w 309"/>
                  <a:gd name="T3" fmla="*/ 119 h 302"/>
                  <a:gd name="T4" fmla="*/ 309 w 309"/>
                  <a:gd name="T5" fmla="*/ 136 h 302"/>
                  <a:gd name="T6" fmla="*/ 301 w 309"/>
                  <a:gd name="T7" fmla="*/ 147 h 302"/>
                  <a:gd name="T8" fmla="*/ 304 w 309"/>
                  <a:gd name="T9" fmla="*/ 162 h 302"/>
                  <a:gd name="T10" fmla="*/ 307 w 309"/>
                  <a:gd name="T11" fmla="*/ 193 h 302"/>
                  <a:gd name="T12" fmla="*/ 282 w 309"/>
                  <a:gd name="T13" fmla="*/ 204 h 302"/>
                  <a:gd name="T14" fmla="*/ 280 w 309"/>
                  <a:gd name="T15" fmla="*/ 241 h 302"/>
                  <a:gd name="T16" fmla="*/ 247 w 309"/>
                  <a:gd name="T17" fmla="*/ 236 h 302"/>
                  <a:gd name="T18" fmla="*/ 252 w 309"/>
                  <a:gd name="T19" fmla="*/ 265 h 302"/>
                  <a:gd name="T20" fmla="*/ 217 w 309"/>
                  <a:gd name="T21" fmla="*/ 285 h 302"/>
                  <a:gd name="T22" fmla="*/ 202 w 309"/>
                  <a:gd name="T23" fmla="*/ 277 h 302"/>
                  <a:gd name="T24" fmla="*/ 178 w 309"/>
                  <a:gd name="T25" fmla="*/ 293 h 302"/>
                  <a:gd name="T26" fmla="*/ 158 w 309"/>
                  <a:gd name="T27" fmla="*/ 275 h 302"/>
                  <a:gd name="T28" fmla="*/ 147 w 309"/>
                  <a:gd name="T29" fmla="*/ 299 h 302"/>
                  <a:gd name="T30" fmla="*/ 129 w 309"/>
                  <a:gd name="T31" fmla="*/ 275 h 302"/>
                  <a:gd name="T32" fmla="*/ 109 w 309"/>
                  <a:gd name="T33" fmla="*/ 288 h 302"/>
                  <a:gd name="T34" fmla="*/ 93 w 309"/>
                  <a:gd name="T35" fmla="*/ 292 h 302"/>
                  <a:gd name="T36" fmla="*/ 82 w 309"/>
                  <a:gd name="T37" fmla="*/ 266 h 302"/>
                  <a:gd name="T38" fmla="*/ 57 w 309"/>
                  <a:gd name="T39" fmla="*/ 271 h 302"/>
                  <a:gd name="T40" fmla="*/ 38 w 309"/>
                  <a:gd name="T41" fmla="*/ 249 h 302"/>
                  <a:gd name="T42" fmla="*/ 36 w 309"/>
                  <a:gd name="T43" fmla="*/ 219 h 302"/>
                  <a:gd name="T44" fmla="*/ 26 w 309"/>
                  <a:gd name="T45" fmla="*/ 181 h 302"/>
                  <a:gd name="T46" fmla="*/ 14 w 309"/>
                  <a:gd name="T47" fmla="*/ 148 h 302"/>
                  <a:gd name="T48" fmla="*/ 28 w 309"/>
                  <a:gd name="T49" fmla="*/ 92 h 302"/>
                  <a:gd name="T50" fmla="*/ 51 w 309"/>
                  <a:gd name="T51" fmla="*/ 65 h 302"/>
                  <a:gd name="T52" fmla="*/ 69 w 309"/>
                  <a:gd name="T53" fmla="*/ 30 h 302"/>
                  <a:gd name="T54" fmla="*/ 102 w 309"/>
                  <a:gd name="T55" fmla="*/ 25 h 302"/>
                  <a:gd name="T56" fmla="*/ 120 w 309"/>
                  <a:gd name="T57" fmla="*/ 1 h 302"/>
                  <a:gd name="T58" fmla="*/ 132 w 309"/>
                  <a:gd name="T59" fmla="*/ 11 h 302"/>
                  <a:gd name="T60" fmla="*/ 171 w 309"/>
                  <a:gd name="T61" fmla="*/ 4 h 302"/>
                  <a:gd name="T62" fmla="*/ 196 w 309"/>
                  <a:gd name="T63" fmla="*/ 22 h 302"/>
                  <a:gd name="T64" fmla="*/ 217 w 309"/>
                  <a:gd name="T65" fmla="*/ 36 h 302"/>
                  <a:gd name="T66" fmla="*/ 234 w 309"/>
                  <a:gd name="T67" fmla="*/ 36 h 302"/>
                  <a:gd name="T68" fmla="*/ 234 w 309"/>
                  <a:gd name="T69" fmla="*/ 36 h 302"/>
                  <a:gd name="T70" fmla="*/ 248 w 309"/>
                  <a:gd name="T71" fmla="*/ 46 h 302"/>
                  <a:gd name="T72" fmla="*/ 275 w 309"/>
                  <a:gd name="T73" fmla="*/ 82 h 302"/>
                  <a:gd name="T74" fmla="*/ 232 w 309"/>
                  <a:gd name="T75" fmla="*/ 106 h 302"/>
                  <a:gd name="T76" fmla="*/ 168 w 309"/>
                  <a:gd name="T77" fmla="*/ 70 h 302"/>
                  <a:gd name="T78" fmla="*/ 105 w 309"/>
                  <a:gd name="T79" fmla="*/ 89 h 302"/>
                  <a:gd name="T80" fmla="*/ 86 w 309"/>
                  <a:gd name="T81" fmla="*/ 187 h 302"/>
                  <a:gd name="T82" fmla="*/ 133 w 309"/>
                  <a:gd name="T83" fmla="*/ 230 h 302"/>
                  <a:gd name="T84" fmla="*/ 195 w 309"/>
                  <a:gd name="T85" fmla="*/ 225 h 302"/>
                  <a:gd name="T86" fmla="*/ 227 w 309"/>
                  <a:gd name="T87" fmla="*/ 199 h 302"/>
                  <a:gd name="T88" fmla="*/ 243 w 309"/>
                  <a:gd name="T89" fmla="*/ 145 h 302"/>
                  <a:gd name="T90" fmla="*/ 259 w 309"/>
                  <a:gd name="T91" fmla="*/ 114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9" h="302">
                    <a:moveTo>
                      <a:pt x="282" y="85"/>
                    </a:moveTo>
                    <a:cubicBezTo>
                      <a:pt x="286" y="84"/>
                      <a:pt x="287" y="86"/>
                      <a:pt x="287" y="89"/>
                    </a:cubicBezTo>
                    <a:cubicBezTo>
                      <a:pt x="280" y="95"/>
                      <a:pt x="273" y="101"/>
                      <a:pt x="266" y="107"/>
                    </a:cubicBezTo>
                    <a:cubicBezTo>
                      <a:pt x="275" y="112"/>
                      <a:pt x="281" y="111"/>
                      <a:pt x="287" y="111"/>
                    </a:cubicBezTo>
                    <a:cubicBezTo>
                      <a:pt x="293" y="112"/>
                      <a:pt x="298" y="113"/>
                      <a:pt x="303" y="114"/>
                    </a:cubicBezTo>
                    <a:cubicBezTo>
                      <a:pt x="306" y="114"/>
                      <a:pt x="307" y="116"/>
                      <a:pt x="304" y="119"/>
                    </a:cubicBezTo>
                    <a:cubicBezTo>
                      <a:pt x="300" y="121"/>
                      <a:pt x="293" y="121"/>
                      <a:pt x="295" y="127"/>
                    </a:cubicBezTo>
                    <a:cubicBezTo>
                      <a:pt x="296" y="132"/>
                      <a:pt x="301" y="135"/>
                      <a:pt x="307" y="135"/>
                    </a:cubicBezTo>
                    <a:cubicBezTo>
                      <a:pt x="307" y="135"/>
                      <a:pt x="308" y="135"/>
                      <a:pt x="309" y="136"/>
                    </a:cubicBezTo>
                    <a:cubicBezTo>
                      <a:pt x="309" y="136"/>
                      <a:pt x="309" y="137"/>
                      <a:pt x="309" y="138"/>
                    </a:cubicBezTo>
                    <a:cubicBezTo>
                      <a:pt x="308" y="138"/>
                      <a:pt x="308" y="139"/>
                      <a:pt x="308" y="140"/>
                    </a:cubicBezTo>
                    <a:cubicBezTo>
                      <a:pt x="306" y="142"/>
                      <a:pt x="302" y="143"/>
                      <a:pt x="301" y="147"/>
                    </a:cubicBezTo>
                    <a:cubicBezTo>
                      <a:pt x="298" y="148"/>
                      <a:pt x="295" y="148"/>
                      <a:pt x="292" y="149"/>
                    </a:cubicBezTo>
                    <a:cubicBezTo>
                      <a:pt x="286" y="151"/>
                      <a:pt x="285" y="154"/>
                      <a:pt x="291" y="158"/>
                    </a:cubicBezTo>
                    <a:cubicBezTo>
                      <a:pt x="295" y="160"/>
                      <a:pt x="299" y="164"/>
                      <a:pt x="304" y="162"/>
                    </a:cubicBezTo>
                    <a:cubicBezTo>
                      <a:pt x="307" y="168"/>
                      <a:pt x="308" y="173"/>
                      <a:pt x="306" y="179"/>
                    </a:cubicBezTo>
                    <a:cubicBezTo>
                      <a:pt x="302" y="180"/>
                      <a:pt x="297" y="178"/>
                      <a:pt x="294" y="182"/>
                    </a:cubicBezTo>
                    <a:cubicBezTo>
                      <a:pt x="296" y="189"/>
                      <a:pt x="301" y="191"/>
                      <a:pt x="307" y="193"/>
                    </a:cubicBezTo>
                    <a:cubicBezTo>
                      <a:pt x="309" y="195"/>
                      <a:pt x="309" y="197"/>
                      <a:pt x="308" y="199"/>
                    </a:cubicBezTo>
                    <a:cubicBezTo>
                      <a:pt x="305" y="200"/>
                      <a:pt x="301" y="201"/>
                      <a:pt x="298" y="201"/>
                    </a:cubicBezTo>
                    <a:cubicBezTo>
                      <a:pt x="291" y="196"/>
                      <a:pt x="287" y="203"/>
                      <a:pt x="282" y="204"/>
                    </a:cubicBezTo>
                    <a:cubicBezTo>
                      <a:pt x="280" y="204"/>
                      <a:pt x="280" y="207"/>
                      <a:pt x="281" y="208"/>
                    </a:cubicBezTo>
                    <a:cubicBezTo>
                      <a:pt x="285" y="211"/>
                      <a:pt x="284" y="218"/>
                      <a:pt x="289" y="220"/>
                    </a:cubicBezTo>
                    <a:cubicBezTo>
                      <a:pt x="291" y="229"/>
                      <a:pt x="285" y="235"/>
                      <a:pt x="280" y="241"/>
                    </a:cubicBezTo>
                    <a:cubicBezTo>
                      <a:pt x="277" y="244"/>
                      <a:pt x="272" y="244"/>
                      <a:pt x="272" y="249"/>
                    </a:cubicBezTo>
                    <a:cubicBezTo>
                      <a:pt x="268" y="237"/>
                      <a:pt x="258" y="237"/>
                      <a:pt x="248" y="237"/>
                    </a:cubicBezTo>
                    <a:cubicBezTo>
                      <a:pt x="248" y="237"/>
                      <a:pt x="247" y="237"/>
                      <a:pt x="247" y="236"/>
                    </a:cubicBezTo>
                    <a:cubicBezTo>
                      <a:pt x="247" y="237"/>
                      <a:pt x="248" y="237"/>
                      <a:pt x="248" y="237"/>
                    </a:cubicBezTo>
                    <a:cubicBezTo>
                      <a:pt x="248" y="244"/>
                      <a:pt x="247" y="251"/>
                      <a:pt x="255" y="255"/>
                    </a:cubicBezTo>
                    <a:cubicBezTo>
                      <a:pt x="253" y="258"/>
                      <a:pt x="253" y="262"/>
                      <a:pt x="252" y="265"/>
                    </a:cubicBezTo>
                    <a:cubicBezTo>
                      <a:pt x="251" y="269"/>
                      <a:pt x="262" y="278"/>
                      <a:pt x="249" y="278"/>
                    </a:cubicBezTo>
                    <a:cubicBezTo>
                      <a:pt x="244" y="278"/>
                      <a:pt x="240" y="281"/>
                      <a:pt x="234" y="278"/>
                    </a:cubicBezTo>
                    <a:cubicBezTo>
                      <a:pt x="228" y="274"/>
                      <a:pt x="219" y="276"/>
                      <a:pt x="217" y="285"/>
                    </a:cubicBezTo>
                    <a:cubicBezTo>
                      <a:pt x="217" y="282"/>
                      <a:pt x="217" y="280"/>
                      <a:pt x="216" y="277"/>
                    </a:cubicBezTo>
                    <a:cubicBezTo>
                      <a:pt x="215" y="271"/>
                      <a:pt x="214" y="263"/>
                      <a:pt x="206" y="264"/>
                    </a:cubicBezTo>
                    <a:cubicBezTo>
                      <a:pt x="199" y="265"/>
                      <a:pt x="203" y="273"/>
                      <a:pt x="202" y="277"/>
                    </a:cubicBezTo>
                    <a:cubicBezTo>
                      <a:pt x="198" y="280"/>
                      <a:pt x="197" y="283"/>
                      <a:pt x="197" y="287"/>
                    </a:cubicBezTo>
                    <a:cubicBezTo>
                      <a:pt x="193" y="302"/>
                      <a:pt x="193" y="302"/>
                      <a:pt x="181" y="294"/>
                    </a:cubicBezTo>
                    <a:cubicBezTo>
                      <a:pt x="180" y="293"/>
                      <a:pt x="179" y="293"/>
                      <a:pt x="178" y="293"/>
                    </a:cubicBezTo>
                    <a:cubicBezTo>
                      <a:pt x="177" y="286"/>
                      <a:pt x="172" y="288"/>
                      <a:pt x="168" y="288"/>
                    </a:cubicBezTo>
                    <a:cubicBezTo>
                      <a:pt x="168" y="288"/>
                      <a:pt x="168" y="288"/>
                      <a:pt x="168" y="288"/>
                    </a:cubicBezTo>
                    <a:cubicBezTo>
                      <a:pt x="167" y="282"/>
                      <a:pt x="163" y="275"/>
                      <a:pt x="158" y="275"/>
                    </a:cubicBezTo>
                    <a:cubicBezTo>
                      <a:pt x="152" y="275"/>
                      <a:pt x="154" y="283"/>
                      <a:pt x="151" y="287"/>
                    </a:cubicBezTo>
                    <a:cubicBezTo>
                      <a:pt x="150" y="289"/>
                      <a:pt x="150" y="291"/>
                      <a:pt x="149" y="293"/>
                    </a:cubicBezTo>
                    <a:cubicBezTo>
                      <a:pt x="148" y="295"/>
                      <a:pt x="147" y="297"/>
                      <a:pt x="147" y="299"/>
                    </a:cubicBezTo>
                    <a:cubicBezTo>
                      <a:pt x="140" y="300"/>
                      <a:pt x="140" y="295"/>
                      <a:pt x="139" y="291"/>
                    </a:cubicBezTo>
                    <a:cubicBezTo>
                      <a:pt x="138" y="286"/>
                      <a:pt x="137" y="281"/>
                      <a:pt x="135" y="277"/>
                    </a:cubicBezTo>
                    <a:cubicBezTo>
                      <a:pt x="134" y="274"/>
                      <a:pt x="130" y="272"/>
                      <a:pt x="129" y="275"/>
                    </a:cubicBezTo>
                    <a:cubicBezTo>
                      <a:pt x="126" y="282"/>
                      <a:pt x="117" y="283"/>
                      <a:pt x="115" y="289"/>
                    </a:cubicBezTo>
                    <a:cubicBezTo>
                      <a:pt x="113" y="291"/>
                      <a:pt x="111" y="292"/>
                      <a:pt x="109" y="293"/>
                    </a:cubicBezTo>
                    <a:cubicBezTo>
                      <a:pt x="109" y="291"/>
                      <a:pt x="109" y="289"/>
                      <a:pt x="109" y="288"/>
                    </a:cubicBezTo>
                    <a:cubicBezTo>
                      <a:pt x="109" y="286"/>
                      <a:pt x="109" y="284"/>
                      <a:pt x="109" y="284"/>
                    </a:cubicBezTo>
                    <a:cubicBezTo>
                      <a:pt x="108" y="283"/>
                      <a:pt x="106" y="284"/>
                      <a:pt x="105" y="285"/>
                    </a:cubicBezTo>
                    <a:cubicBezTo>
                      <a:pt x="100" y="285"/>
                      <a:pt x="98" y="291"/>
                      <a:pt x="93" y="292"/>
                    </a:cubicBezTo>
                    <a:cubicBezTo>
                      <a:pt x="95" y="283"/>
                      <a:pt x="90" y="282"/>
                      <a:pt x="82" y="285"/>
                    </a:cubicBezTo>
                    <a:cubicBezTo>
                      <a:pt x="82" y="282"/>
                      <a:pt x="82" y="281"/>
                      <a:pt x="83" y="280"/>
                    </a:cubicBezTo>
                    <a:cubicBezTo>
                      <a:pt x="84" y="275"/>
                      <a:pt x="86" y="269"/>
                      <a:pt x="82" y="266"/>
                    </a:cubicBezTo>
                    <a:cubicBezTo>
                      <a:pt x="78" y="262"/>
                      <a:pt x="75" y="269"/>
                      <a:pt x="71" y="270"/>
                    </a:cubicBezTo>
                    <a:cubicBezTo>
                      <a:pt x="67" y="272"/>
                      <a:pt x="63" y="274"/>
                      <a:pt x="57" y="273"/>
                    </a:cubicBezTo>
                    <a:cubicBezTo>
                      <a:pt x="58" y="272"/>
                      <a:pt x="57" y="271"/>
                      <a:pt x="57" y="271"/>
                    </a:cubicBezTo>
                    <a:cubicBezTo>
                      <a:pt x="54" y="267"/>
                      <a:pt x="68" y="256"/>
                      <a:pt x="52" y="257"/>
                    </a:cubicBezTo>
                    <a:cubicBezTo>
                      <a:pt x="51" y="256"/>
                      <a:pt x="49" y="256"/>
                      <a:pt x="48" y="256"/>
                    </a:cubicBezTo>
                    <a:cubicBezTo>
                      <a:pt x="49" y="247"/>
                      <a:pt x="42" y="249"/>
                      <a:pt x="38" y="249"/>
                    </a:cubicBezTo>
                    <a:cubicBezTo>
                      <a:pt x="38" y="240"/>
                      <a:pt x="51" y="237"/>
                      <a:pt x="45" y="227"/>
                    </a:cubicBezTo>
                    <a:cubicBezTo>
                      <a:pt x="47" y="224"/>
                      <a:pt x="54" y="221"/>
                      <a:pt x="44" y="220"/>
                    </a:cubicBezTo>
                    <a:cubicBezTo>
                      <a:pt x="41" y="220"/>
                      <a:pt x="38" y="219"/>
                      <a:pt x="36" y="219"/>
                    </a:cubicBezTo>
                    <a:cubicBezTo>
                      <a:pt x="28" y="217"/>
                      <a:pt x="22" y="216"/>
                      <a:pt x="32" y="208"/>
                    </a:cubicBezTo>
                    <a:cubicBezTo>
                      <a:pt x="38" y="204"/>
                      <a:pt x="40" y="198"/>
                      <a:pt x="31" y="194"/>
                    </a:cubicBezTo>
                    <a:cubicBezTo>
                      <a:pt x="27" y="191"/>
                      <a:pt x="24" y="186"/>
                      <a:pt x="26" y="181"/>
                    </a:cubicBezTo>
                    <a:cubicBezTo>
                      <a:pt x="31" y="171"/>
                      <a:pt x="24" y="168"/>
                      <a:pt x="17" y="167"/>
                    </a:cubicBezTo>
                    <a:cubicBezTo>
                      <a:pt x="7" y="164"/>
                      <a:pt x="0" y="162"/>
                      <a:pt x="13" y="152"/>
                    </a:cubicBezTo>
                    <a:cubicBezTo>
                      <a:pt x="14" y="151"/>
                      <a:pt x="15" y="149"/>
                      <a:pt x="14" y="148"/>
                    </a:cubicBezTo>
                    <a:cubicBezTo>
                      <a:pt x="6" y="135"/>
                      <a:pt x="17" y="135"/>
                      <a:pt x="25" y="133"/>
                    </a:cubicBezTo>
                    <a:cubicBezTo>
                      <a:pt x="38" y="129"/>
                      <a:pt x="41" y="123"/>
                      <a:pt x="32" y="115"/>
                    </a:cubicBezTo>
                    <a:cubicBezTo>
                      <a:pt x="25" y="108"/>
                      <a:pt x="16" y="102"/>
                      <a:pt x="28" y="92"/>
                    </a:cubicBezTo>
                    <a:cubicBezTo>
                      <a:pt x="29" y="92"/>
                      <a:pt x="29" y="91"/>
                      <a:pt x="29" y="90"/>
                    </a:cubicBezTo>
                    <a:cubicBezTo>
                      <a:pt x="28" y="77"/>
                      <a:pt x="37" y="75"/>
                      <a:pt x="46" y="75"/>
                    </a:cubicBezTo>
                    <a:cubicBezTo>
                      <a:pt x="55" y="75"/>
                      <a:pt x="57" y="72"/>
                      <a:pt x="51" y="65"/>
                    </a:cubicBezTo>
                    <a:cubicBezTo>
                      <a:pt x="45" y="59"/>
                      <a:pt x="50" y="57"/>
                      <a:pt x="55" y="58"/>
                    </a:cubicBezTo>
                    <a:cubicBezTo>
                      <a:pt x="71" y="61"/>
                      <a:pt x="70" y="52"/>
                      <a:pt x="69" y="41"/>
                    </a:cubicBezTo>
                    <a:cubicBezTo>
                      <a:pt x="69" y="38"/>
                      <a:pt x="69" y="34"/>
                      <a:pt x="69" y="30"/>
                    </a:cubicBezTo>
                    <a:cubicBezTo>
                      <a:pt x="75" y="33"/>
                      <a:pt x="80" y="34"/>
                      <a:pt x="84" y="38"/>
                    </a:cubicBezTo>
                    <a:cubicBezTo>
                      <a:pt x="90" y="43"/>
                      <a:pt x="91" y="39"/>
                      <a:pt x="91" y="34"/>
                    </a:cubicBezTo>
                    <a:cubicBezTo>
                      <a:pt x="90" y="25"/>
                      <a:pt x="96" y="21"/>
                      <a:pt x="102" y="25"/>
                    </a:cubicBezTo>
                    <a:cubicBezTo>
                      <a:pt x="116" y="33"/>
                      <a:pt x="116" y="22"/>
                      <a:pt x="118" y="14"/>
                    </a:cubicBezTo>
                    <a:cubicBezTo>
                      <a:pt x="118" y="10"/>
                      <a:pt x="118" y="6"/>
                      <a:pt x="119" y="2"/>
                    </a:cubicBezTo>
                    <a:cubicBezTo>
                      <a:pt x="119" y="2"/>
                      <a:pt x="120" y="1"/>
                      <a:pt x="120" y="1"/>
                    </a:cubicBezTo>
                    <a:cubicBezTo>
                      <a:pt x="120" y="0"/>
                      <a:pt x="120" y="0"/>
                      <a:pt x="120" y="0"/>
                    </a:cubicBezTo>
                    <a:cubicBezTo>
                      <a:pt x="120" y="0"/>
                      <a:pt x="121" y="0"/>
                      <a:pt x="121" y="0"/>
                    </a:cubicBezTo>
                    <a:cubicBezTo>
                      <a:pt x="125" y="4"/>
                      <a:pt x="128" y="7"/>
                      <a:pt x="132" y="11"/>
                    </a:cubicBezTo>
                    <a:cubicBezTo>
                      <a:pt x="134" y="13"/>
                      <a:pt x="137" y="16"/>
                      <a:pt x="139" y="14"/>
                    </a:cubicBezTo>
                    <a:cubicBezTo>
                      <a:pt x="151" y="0"/>
                      <a:pt x="152" y="15"/>
                      <a:pt x="158" y="20"/>
                    </a:cubicBezTo>
                    <a:cubicBezTo>
                      <a:pt x="162" y="15"/>
                      <a:pt x="166" y="10"/>
                      <a:pt x="171" y="4"/>
                    </a:cubicBezTo>
                    <a:cubicBezTo>
                      <a:pt x="171" y="4"/>
                      <a:pt x="172" y="3"/>
                      <a:pt x="173" y="2"/>
                    </a:cubicBezTo>
                    <a:cubicBezTo>
                      <a:pt x="181" y="4"/>
                      <a:pt x="177" y="11"/>
                      <a:pt x="179" y="15"/>
                    </a:cubicBezTo>
                    <a:cubicBezTo>
                      <a:pt x="183" y="24"/>
                      <a:pt x="186" y="31"/>
                      <a:pt x="196" y="22"/>
                    </a:cubicBezTo>
                    <a:cubicBezTo>
                      <a:pt x="201" y="19"/>
                      <a:pt x="204" y="19"/>
                      <a:pt x="206" y="26"/>
                    </a:cubicBezTo>
                    <a:cubicBezTo>
                      <a:pt x="206" y="29"/>
                      <a:pt x="209" y="32"/>
                      <a:pt x="209" y="35"/>
                    </a:cubicBezTo>
                    <a:cubicBezTo>
                      <a:pt x="211" y="43"/>
                      <a:pt x="213" y="41"/>
                      <a:pt x="217" y="36"/>
                    </a:cubicBezTo>
                    <a:cubicBezTo>
                      <a:pt x="219" y="34"/>
                      <a:pt x="221" y="33"/>
                      <a:pt x="222" y="31"/>
                    </a:cubicBezTo>
                    <a:cubicBezTo>
                      <a:pt x="224" y="29"/>
                      <a:pt x="226" y="26"/>
                      <a:pt x="230" y="27"/>
                    </a:cubicBezTo>
                    <a:cubicBezTo>
                      <a:pt x="235" y="29"/>
                      <a:pt x="233" y="33"/>
                      <a:pt x="234" y="36"/>
                    </a:cubicBezTo>
                    <a:cubicBezTo>
                      <a:pt x="233" y="37"/>
                      <a:pt x="232" y="38"/>
                      <a:pt x="232" y="39"/>
                    </a:cubicBezTo>
                    <a:cubicBezTo>
                      <a:pt x="232" y="39"/>
                      <a:pt x="232" y="39"/>
                      <a:pt x="233" y="39"/>
                    </a:cubicBezTo>
                    <a:cubicBezTo>
                      <a:pt x="233" y="38"/>
                      <a:pt x="233" y="37"/>
                      <a:pt x="234" y="36"/>
                    </a:cubicBezTo>
                    <a:cubicBezTo>
                      <a:pt x="236" y="36"/>
                      <a:pt x="239" y="36"/>
                      <a:pt x="241" y="36"/>
                    </a:cubicBezTo>
                    <a:cubicBezTo>
                      <a:pt x="245" y="37"/>
                      <a:pt x="251" y="34"/>
                      <a:pt x="250" y="41"/>
                    </a:cubicBezTo>
                    <a:cubicBezTo>
                      <a:pt x="249" y="43"/>
                      <a:pt x="248" y="44"/>
                      <a:pt x="248" y="46"/>
                    </a:cubicBezTo>
                    <a:cubicBezTo>
                      <a:pt x="242" y="64"/>
                      <a:pt x="245" y="68"/>
                      <a:pt x="263" y="65"/>
                    </a:cubicBezTo>
                    <a:cubicBezTo>
                      <a:pt x="273" y="63"/>
                      <a:pt x="274" y="66"/>
                      <a:pt x="270" y="74"/>
                    </a:cubicBezTo>
                    <a:cubicBezTo>
                      <a:pt x="267" y="80"/>
                      <a:pt x="268" y="83"/>
                      <a:pt x="275" y="82"/>
                    </a:cubicBezTo>
                    <a:cubicBezTo>
                      <a:pt x="278" y="82"/>
                      <a:pt x="280" y="84"/>
                      <a:pt x="282" y="85"/>
                    </a:cubicBezTo>
                    <a:close/>
                    <a:moveTo>
                      <a:pt x="236" y="114"/>
                    </a:moveTo>
                    <a:cubicBezTo>
                      <a:pt x="228" y="115"/>
                      <a:pt x="234" y="108"/>
                      <a:pt x="232" y="106"/>
                    </a:cubicBezTo>
                    <a:cubicBezTo>
                      <a:pt x="222" y="98"/>
                      <a:pt x="216" y="86"/>
                      <a:pt x="203" y="82"/>
                    </a:cubicBezTo>
                    <a:cubicBezTo>
                      <a:pt x="197" y="80"/>
                      <a:pt x="197" y="71"/>
                      <a:pt x="192" y="73"/>
                    </a:cubicBezTo>
                    <a:cubicBezTo>
                      <a:pt x="183" y="78"/>
                      <a:pt x="177" y="65"/>
                      <a:pt x="168" y="70"/>
                    </a:cubicBezTo>
                    <a:cubicBezTo>
                      <a:pt x="167" y="70"/>
                      <a:pt x="154" y="70"/>
                      <a:pt x="154" y="70"/>
                    </a:cubicBezTo>
                    <a:cubicBezTo>
                      <a:pt x="144" y="57"/>
                      <a:pt x="138" y="74"/>
                      <a:pt x="129" y="74"/>
                    </a:cubicBezTo>
                    <a:cubicBezTo>
                      <a:pt x="122" y="74"/>
                      <a:pt x="108" y="76"/>
                      <a:pt x="105" y="89"/>
                    </a:cubicBezTo>
                    <a:cubicBezTo>
                      <a:pt x="85" y="96"/>
                      <a:pt x="77" y="115"/>
                      <a:pt x="76" y="131"/>
                    </a:cubicBezTo>
                    <a:cubicBezTo>
                      <a:pt x="75" y="148"/>
                      <a:pt x="63" y="170"/>
                      <a:pt x="85" y="185"/>
                    </a:cubicBezTo>
                    <a:cubicBezTo>
                      <a:pt x="86" y="185"/>
                      <a:pt x="86" y="186"/>
                      <a:pt x="86" y="187"/>
                    </a:cubicBezTo>
                    <a:cubicBezTo>
                      <a:pt x="82" y="195"/>
                      <a:pt x="86" y="201"/>
                      <a:pt x="92" y="207"/>
                    </a:cubicBezTo>
                    <a:cubicBezTo>
                      <a:pt x="101" y="218"/>
                      <a:pt x="110" y="231"/>
                      <a:pt x="128" y="226"/>
                    </a:cubicBezTo>
                    <a:cubicBezTo>
                      <a:pt x="132" y="226"/>
                      <a:pt x="132" y="227"/>
                      <a:pt x="133" y="230"/>
                    </a:cubicBezTo>
                    <a:cubicBezTo>
                      <a:pt x="136" y="239"/>
                      <a:pt x="154" y="243"/>
                      <a:pt x="160" y="235"/>
                    </a:cubicBezTo>
                    <a:cubicBezTo>
                      <a:pt x="164" y="231"/>
                      <a:pt x="167" y="230"/>
                      <a:pt x="173" y="233"/>
                    </a:cubicBezTo>
                    <a:cubicBezTo>
                      <a:pt x="185" y="239"/>
                      <a:pt x="189" y="237"/>
                      <a:pt x="195" y="225"/>
                    </a:cubicBezTo>
                    <a:cubicBezTo>
                      <a:pt x="197" y="221"/>
                      <a:pt x="199" y="221"/>
                      <a:pt x="203" y="221"/>
                    </a:cubicBezTo>
                    <a:cubicBezTo>
                      <a:pt x="212" y="220"/>
                      <a:pt x="224" y="220"/>
                      <a:pt x="222" y="205"/>
                    </a:cubicBezTo>
                    <a:cubicBezTo>
                      <a:pt x="222" y="202"/>
                      <a:pt x="225" y="201"/>
                      <a:pt x="227" y="199"/>
                    </a:cubicBezTo>
                    <a:cubicBezTo>
                      <a:pt x="231" y="193"/>
                      <a:pt x="241" y="191"/>
                      <a:pt x="240" y="183"/>
                    </a:cubicBezTo>
                    <a:cubicBezTo>
                      <a:pt x="240" y="177"/>
                      <a:pt x="240" y="173"/>
                      <a:pt x="244" y="167"/>
                    </a:cubicBezTo>
                    <a:cubicBezTo>
                      <a:pt x="249" y="160"/>
                      <a:pt x="249" y="152"/>
                      <a:pt x="243" y="145"/>
                    </a:cubicBezTo>
                    <a:cubicBezTo>
                      <a:pt x="239" y="140"/>
                      <a:pt x="239" y="136"/>
                      <a:pt x="242" y="131"/>
                    </a:cubicBezTo>
                    <a:cubicBezTo>
                      <a:pt x="247" y="127"/>
                      <a:pt x="252" y="123"/>
                      <a:pt x="257" y="119"/>
                    </a:cubicBezTo>
                    <a:cubicBezTo>
                      <a:pt x="259" y="118"/>
                      <a:pt x="260" y="116"/>
                      <a:pt x="259" y="114"/>
                    </a:cubicBezTo>
                    <a:cubicBezTo>
                      <a:pt x="259" y="112"/>
                      <a:pt x="257" y="111"/>
                      <a:pt x="255" y="111"/>
                    </a:cubicBezTo>
                    <a:cubicBezTo>
                      <a:pt x="248" y="112"/>
                      <a:pt x="242" y="113"/>
                      <a:pt x="236" y="114"/>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6" name="Freeform 222">
                <a:extLst>
                  <a:ext uri="{FF2B5EF4-FFF2-40B4-BE49-F238E27FC236}">
                    <a16:creationId xmlns:a16="http://schemas.microsoft.com/office/drawing/2014/main" id="{336C988A-DD19-333C-2959-D0EAEAD9BD4A}"/>
                  </a:ext>
                </a:extLst>
              </p:cNvPr>
              <p:cNvSpPr>
                <a:spLocks noEditPoints="1"/>
              </p:cNvSpPr>
              <p:nvPr/>
            </p:nvSpPr>
            <p:spPr bwMode="auto">
              <a:xfrm>
                <a:off x="479" y="2119"/>
                <a:ext cx="346" cy="346"/>
              </a:xfrm>
              <a:custGeom>
                <a:avLst/>
                <a:gdLst>
                  <a:gd name="T0" fmla="*/ 256 w 302"/>
                  <a:gd name="T1" fmla="*/ 87 h 302"/>
                  <a:gd name="T2" fmla="*/ 281 w 302"/>
                  <a:gd name="T3" fmla="*/ 96 h 302"/>
                  <a:gd name="T4" fmla="*/ 267 w 302"/>
                  <a:gd name="T5" fmla="*/ 133 h 302"/>
                  <a:gd name="T6" fmla="*/ 301 w 302"/>
                  <a:gd name="T7" fmla="*/ 155 h 302"/>
                  <a:gd name="T8" fmla="*/ 282 w 302"/>
                  <a:gd name="T9" fmla="*/ 161 h 302"/>
                  <a:gd name="T10" fmla="*/ 281 w 302"/>
                  <a:gd name="T11" fmla="*/ 192 h 302"/>
                  <a:gd name="T12" fmla="*/ 277 w 302"/>
                  <a:gd name="T13" fmla="*/ 219 h 302"/>
                  <a:gd name="T14" fmla="*/ 261 w 302"/>
                  <a:gd name="T15" fmla="*/ 244 h 302"/>
                  <a:gd name="T16" fmla="*/ 227 w 302"/>
                  <a:gd name="T17" fmla="*/ 251 h 302"/>
                  <a:gd name="T18" fmla="*/ 214 w 302"/>
                  <a:gd name="T19" fmla="*/ 269 h 302"/>
                  <a:gd name="T20" fmla="*/ 178 w 302"/>
                  <a:gd name="T21" fmla="*/ 280 h 302"/>
                  <a:gd name="T22" fmla="*/ 164 w 302"/>
                  <a:gd name="T23" fmla="*/ 274 h 302"/>
                  <a:gd name="T24" fmla="*/ 131 w 302"/>
                  <a:gd name="T25" fmla="*/ 286 h 302"/>
                  <a:gd name="T26" fmla="*/ 120 w 302"/>
                  <a:gd name="T27" fmla="*/ 283 h 302"/>
                  <a:gd name="T28" fmla="*/ 99 w 302"/>
                  <a:gd name="T29" fmla="*/ 267 h 302"/>
                  <a:gd name="T30" fmla="*/ 80 w 302"/>
                  <a:gd name="T31" fmla="*/ 264 h 302"/>
                  <a:gd name="T32" fmla="*/ 53 w 302"/>
                  <a:gd name="T33" fmla="*/ 238 h 302"/>
                  <a:gd name="T34" fmla="*/ 31 w 302"/>
                  <a:gd name="T35" fmla="*/ 213 h 302"/>
                  <a:gd name="T36" fmla="*/ 35 w 302"/>
                  <a:gd name="T37" fmla="*/ 189 h 302"/>
                  <a:gd name="T38" fmla="*/ 17 w 302"/>
                  <a:gd name="T39" fmla="*/ 172 h 302"/>
                  <a:gd name="T40" fmla="*/ 17 w 302"/>
                  <a:gd name="T41" fmla="*/ 144 h 302"/>
                  <a:gd name="T42" fmla="*/ 5 w 302"/>
                  <a:gd name="T43" fmla="*/ 116 h 302"/>
                  <a:gd name="T44" fmla="*/ 7 w 302"/>
                  <a:gd name="T45" fmla="*/ 103 h 302"/>
                  <a:gd name="T46" fmla="*/ 39 w 302"/>
                  <a:gd name="T47" fmla="*/ 76 h 302"/>
                  <a:gd name="T48" fmla="*/ 37 w 302"/>
                  <a:gd name="T49" fmla="*/ 60 h 302"/>
                  <a:gd name="T50" fmla="*/ 68 w 302"/>
                  <a:gd name="T51" fmla="*/ 52 h 302"/>
                  <a:gd name="T52" fmla="*/ 78 w 302"/>
                  <a:gd name="T53" fmla="*/ 34 h 302"/>
                  <a:gd name="T54" fmla="*/ 91 w 302"/>
                  <a:gd name="T55" fmla="*/ 27 h 302"/>
                  <a:gd name="T56" fmla="*/ 109 w 302"/>
                  <a:gd name="T57" fmla="*/ 21 h 302"/>
                  <a:gd name="T58" fmla="*/ 127 w 302"/>
                  <a:gd name="T59" fmla="*/ 9 h 302"/>
                  <a:gd name="T60" fmla="*/ 148 w 302"/>
                  <a:gd name="T61" fmla="*/ 3 h 302"/>
                  <a:gd name="T62" fmla="*/ 156 w 302"/>
                  <a:gd name="T63" fmla="*/ 2 h 302"/>
                  <a:gd name="T64" fmla="*/ 181 w 302"/>
                  <a:gd name="T65" fmla="*/ 25 h 302"/>
                  <a:gd name="T66" fmla="*/ 200 w 302"/>
                  <a:gd name="T67" fmla="*/ 12 h 302"/>
                  <a:gd name="T68" fmla="*/ 223 w 302"/>
                  <a:gd name="T69" fmla="*/ 34 h 302"/>
                  <a:gd name="T70" fmla="*/ 226 w 302"/>
                  <a:gd name="T71" fmla="*/ 47 h 302"/>
                  <a:gd name="T72" fmla="*/ 241 w 302"/>
                  <a:gd name="T73" fmla="*/ 50 h 302"/>
                  <a:gd name="T74" fmla="*/ 235 w 302"/>
                  <a:gd name="T75" fmla="*/ 149 h 302"/>
                  <a:gd name="T76" fmla="*/ 234 w 302"/>
                  <a:gd name="T77" fmla="*/ 132 h 302"/>
                  <a:gd name="T78" fmla="*/ 194 w 302"/>
                  <a:gd name="T79" fmla="*/ 79 h 302"/>
                  <a:gd name="T80" fmla="*/ 148 w 302"/>
                  <a:gd name="T81" fmla="*/ 67 h 302"/>
                  <a:gd name="T82" fmla="*/ 69 w 302"/>
                  <a:gd name="T83" fmla="*/ 142 h 302"/>
                  <a:gd name="T84" fmla="*/ 109 w 302"/>
                  <a:gd name="T85" fmla="*/ 215 h 302"/>
                  <a:gd name="T86" fmla="*/ 169 w 302"/>
                  <a:gd name="T87" fmla="*/ 227 h 302"/>
                  <a:gd name="T88" fmla="*/ 205 w 302"/>
                  <a:gd name="T89" fmla="*/ 209 h 302"/>
                  <a:gd name="T90" fmla="*/ 246 w 302"/>
                  <a:gd name="T91" fmla="*/ 175 h 302"/>
                  <a:gd name="T92" fmla="*/ 234 w 302"/>
                  <a:gd name="T93" fmla="*/ 151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02" h="302">
                    <a:moveTo>
                      <a:pt x="259" y="59"/>
                    </a:moveTo>
                    <a:cubicBezTo>
                      <a:pt x="261" y="61"/>
                      <a:pt x="270" y="57"/>
                      <a:pt x="265" y="66"/>
                    </a:cubicBezTo>
                    <a:cubicBezTo>
                      <a:pt x="259" y="72"/>
                      <a:pt x="250" y="79"/>
                      <a:pt x="256" y="87"/>
                    </a:cubicBezTo>
                    <a:cubicBezTo>
                      <a:pt x="260" y="92"/>
                      <a:pt x="271" y="93"/>
                      <a:pt x="279" y="88"/>
                    </a:cubicBezTo>
                    <a:cubicBezTo>
                      <a:pt x="280" y="88"/>
                      <a:pt x="282" y="88"/>
                      <a:pt x="283" y="89"/>
                    </a:cubicBezTo>
                    <a:cubicBezTo>
                      <a:pt x="283" y="91"/>
                      <a:pt x="283" y="94"/>
                      <a:pt x="281" y="96"/>
                    </a:cubicBezTo>
                    <a:cubicBezTo>
                      <a:pt x="271" y="107"/>
                      <a:pt x="271" y="107"/>
                      <a:pt x="285" y="112"/>
                    </a:cubicBezTo>
                    <a:cubicBezTo>
                      <a:pt x="288" y="114"/>
                      <a:pt x="288" y="118"/>
                      <a:pt x="288" y="121"/>
                    </a:cubicBezTo>
                    <a:cubicBezTo>
                      <a:pt x="278" y="121"/>
                      <a:pt x="275" y="131"/>
                      <a:pt x="267" y="133"/>
                    </a:cubicBezTo>
                    <a:cubicBezTo>
                      <a:pt x="272" y="140"/>
                      <a:pt x="278" y="138"/>
                      <a:pt x="284" y="139"/>
                    </a:cubicBezTo>
                    <a:cubicBezTo>
                      <a:pt x="288" y="144"/>
                      <a:pt x="294" y="146"/>
                      <a:pt x="301" y="148"/>
                    </a:cubicBezTo>
                    <a:cubicBezTo>
                      <a:pt x="301" y="150"/>
                      <a:pt x="301" y="153"/>
                      <a:pt x="301" y="155"/>
                    </a:cubicBezTo>
                    <a:cubicBezTo>
                      <a:pt x="300" y="155"/>
                      <a:pt x="299" y="155"/>
                      <a:pt x="299" y="155"/>
                    </a:cubicBezTo>
                    <a:cubicBezTo>
                      <a:pt x="293" y="152"/>
                      <a:pt x="288" y="153"/>
                      <a:pt x="283" y="157"/>
                    </a:cubicBezTo>
                    <a:cubicBezTo>
                      <a:pt x="282" y="158"/>
                      <a:pt x="282" y="160"/>
                      <a:pt x="282" y="161"/>
                    </a:cubicBezTo>
                    <a:cubicBezTo>
                      <a:pt x="285" y="167"/>
                      <a:pt x="291" y="164"/>
                      <a:pt x="296" y="165"/>
                    </a:cubicBezTo>
                    <a:cubicBezTo>
                      <a:pt x="302" y="173"/>
                      <a:pt x="293" y="174"/>
                      <a:pt x="290" y="177"/>
                    </a:cubicBezTo>
                    <a:cubicBezTo>
                      <a:pt x="276" y="179"/>
                      <a:pt x="276" y="179"/>
                      <a:pt x="281" y="192"/>
                    </a:cubicBezTo>
                    <a:cubicBezTo>
                      <a:pt x="283" y="197"/>
                      <a:pt x="286" y="201"/>
                      <a:pt x="284" y="206"/>
                    </a:cubicBezTo>
                    <a:cubicBezTo>
                      <a:pt x="280" y="207"/>
                      <a:pt x="275" y="204"/>
                      <a:pt x="273" y="208"/>
                    </a:cubicBezTo>
                    <a:cubicBezTo>
                      <a:pt x="270" y="212"/>
                      <a:pt x="274" y="216"/>
                      <a:pt x="277" y="219"/>
                    </a:cubicBezTo>
                    <a:cubicBezTo>
                      <a:pt x="282" y="226"/>
                      <a:pt x="280" y="229"/>
                      <a:pt x="272" y="228"/>
                    </a:cubicBezTo>
                    <a:cubicBezTo>
                      <a:pt x="266" y="228"/>
                      <a:pt x="260" y="227"/>
                      <a:pt x="252" y="226"/>
                    </a:cubicBezTo>
                    <a:cubicBezTo>
                      <a:pt x="257" y="232"/>
                      <a:pt x="256" y="239"/>
                      <a:pt x="261" y="244"/>
                    </a:cubicBezTo>
                    <a:cubicBezTo>
                      <a:pt x="260" y="245"/>
                      <a:pt x="258" y="246"/>
                      <a:pt x="257" y="247"/>
                    </a:cubicBezTo>
                    <a:cubicBezTo>
                      <a:pt x="249" y="253"/>
                      <a:pt x="238" y="246"/>
                      <a:pt x="230" y="253"/>
                    </a:cubicBezTo>
                    <a:cubicBezTo>
                      <a:pt x="230" y="253"/>
                      <a:pt x="228" y="251"/>
                      <a:pt x="227" y="251"/>
                    </a:cubicBezTo>
                    <a:cubicBezTo>
                      <a:pt x="224" y="246"/>
                      <a:pt x="220" y="248"/>
                      <a:pt x="217" y="250"/>
                    </a:cubicBezTo>
                    <a:cubicBezTo>
                      <a:pt x="212" y="252"/>
                      <a:pt x="213" y="256"/>
                      <a:pt x="214" y="259"/>
                    </a:cubicBezTo>
                    <a:cubicBezTo>
                      <a:pt x="215" y="263"/>
                      <a:pt x="215" y="266"/>
                      <a:pt x="214" y="269"/>
                    </a:cubicBezTo>
                    <a:cubicBezTo>
                      <a:pt x="214" y="274"/>
                      <a:pt x="214" y="278"/>
                      <a:pt x="214" y="282"/>
                    </a:cubicBezTo>
                    <a:cubicBezTo>
                      <a:pt x="214" y="289"/>
                      <a:pt x="213" y="292"/>
                      <a:pt x="205" y="288"/>
                    </a:cubicBezTo>
                    <a:cubicBezTo>
                      <a:pt x="197" y="283"/>
                      <a:pt x="187" y="281"/>
                      <a:pt x="178" y="280"/>
                    </a:cubicBezTo>
                    <a:cubicBezTo>
                      <a:pt x="178" y="279"/>
                      <a:pt x="177" y="278"/>
                      <a:pt x="177" y="278"/>
                    </a:cubicBezTo>
                    <a:cubicBezTo>
                      <a:pt x="181" y="269"/>
                      <a:pt x="174" y="265"/>
                      <a:pt x="169" y="264"/>
                    </a:cubicBezTo>
                    <a:cubicBezTo>
                      <a:pt x="163" y="263"/>
                      <a:pt x="166" y="271"/>
                      <a:pt x="164" y="274"/>
                    </a:cubicBezTo>
                    <a:cubicBezTo>
                      <a:pt x="163" y="275"/>
                      <a:pt x="163" y="277"/>
                      <a:pt x="162" y="278"/>
                    </a:cubicBezTo>
                    <a:cubicBezTo>
                      <a:pt x="153" y="284"/>
                      <a:pt x="160" y="294"/>
                      <a:pt x="158" y="302"/>
                    </a:cubicBezTo>
                    <a:cubicBezTo>
                      <a:pt x="146" y="300"/>
                      <a:pt x="140" y="292"/>
                      <a:pt x="131" y="286"/>
                    </a:cubicBezTo>
                    <a:cubicBezTo>
                      <a:pt x="139" y="283"/>
                      <a:pt x="135" y="278"/>
                      <a:pt x="133" y="276"/>
                    </a:cubicBezTo>
                    <a:cubicBezTo>
                      <a:pt x="127" y="273"/>
                      <a:pt x="124" y="268"/>
                      <a:pt x="122" y="262"/>
                    </a:cubicBezTo>
                    <a:cubicBezTo>
                      <a:pt x="110" y="277"/>
                      <a:pt x="109" y="279"/>
                      <a:pt x="120" y="283"/>
                    </a:cubicBezTo>
                    <a:cubicBezTo>
                      <a:pt x="120" y="286"/>
                      <a:pt x="117" y="288"/>
                      <a:pt x="115" y="289"/>
                    </a:cubicBezTo>
                    <a:cubicBezTo>
                      <a:pt x="112" y="280"/>
                      <a:pt x="97" y="286"/>
                      <a:pt x="97" y="274"/>
                    </a:cubicBezTo>
                    <a:cubicBezTo>
                      <a:pt x="98" y="272"/>
                      <a:pt x="98" y="270"/>
                      <a:pt x="99" y="267"/>
                    </a:cubicBezTo>
                    <a:cubicBezTo>
                      <a:pt x="100" y="264"/>
                      <a:pt x="101" y="259"/>
                      <a:pt x="99" y="257"/>
                    </a:cubicBezTo>
                    <a:cubicBezTo>
                      <a:pt x="95" y="254"/>
                      <a:pt x="92" y="258"/>
                      <a:pt x="90" y="261"/>
                    </a:cubicBezTo>
                    <a:cubicBezTo>
                      <a:pt x="87" y="263"/>
                      <a:pt x="82" y="266"/>
                      <a:pt x="80" y="264"/>
                    </a:cubicBezTo>
                    <a:cubicBezTo>
                      <a:pt x="74" y="255"/>
                      <a:pt x="65" y="261"/>
                      <a:pt x="58" y="257"/>
                    </a:cubicBezTo>
                    <a:cubicBezTo>
                      <a:pt x="52" y="257"/>
                      <a:pt x="48" y="255"/>
                      <a:pt x="51" y="247"/>
                    </a:cubicBezTo>
                    <a:cubicBezTo>
                      <a:pt x="52" y="245"/>
                      <a:pt x="53" y="241"/>
                      <a:pt x="53" y="238"/>
                    </a:cubicBezTo>
                    <a:cubicBezTo>
                      <a:pt x="54" y="231"/>
                      <a:pt x="51" y="229"/>
                      <a:pt x="45" y="231"/>
                    </a:cubicBezTo>
                    <a:cubicBezTo>
                      <a:pt x="34" y="235"/>
                      <a:pt x="34" y="230"/>
                      <a:pt x="37" y="222"/>
                    </a:cubicBezTo>
                    <a:cubicBezTo>
                      <a:pt x="41" y="215"/>
                      <a:pt x="37" y="213"/>
                      <a:pt x="31" y="213"/>
                    </a:cubicBezTo>
                    <a:cubicBezTo>
                      <a:pt x="26" y="213"/>
                      <a:pt x="21" y="212"/>
                      <a:pt x="20" y="206"/>
                    </a:cubicBezTo>
                    <a:cubicBezTo>
                      <a:pt x="23" y="202"/>
                      <a:pt x="26" y="198"/>
                      <a:pt x="29" y="194"/>
                    </a:cubicBezTo>
                    <a:cubicBezTo>
                      <a:pt x="30" y="191"/>
                      <a:pt x="36" y="193"/>
                      <a:pt x="35" y="189"/>
                    </a:cubicBezTo>
                    <a:cubicBezTo>
                      <a:pt x="27" y="182"/>
                      <a:pt x="15" y="183"/>
                      <a:pt x="9" y="174"/>
                    </a:cubicBezTo>
                    <a:cubicBezTo>
                      <a:pt x="9" y="174"/>
                      <a:pt x="9" y="174"/>
                      <a:pt x="9" y="174"/>
                    </a:cubicBezTo>
                    <a:cubicBezTo>
                      <a:pt x="12" y="173"/>
                      <a:pt x="15" y="173"/>
                      <a:pt x="17" y="172"/>
                    </a:cubicBezTo>
                    <a:cubicBezTo>
                      <a:pt x="21" y="170"/>
                      <a:pt x="27" y="169"/>
                      <a:pt x="26" y="163"/>
                    </a:cubicBezTo>
                    <a:cubicBezTo>
                      <a:pt x="26" y="157"/>
                      <a:pt x="20" y="158"/>
                      <a:pt x="16" y="157"/>
                    </a:cubicBezTo>
                    <a:cubicBezTo>
                      <a:pt x="13" y="153"/>
                      <a:pt x="9" y="148"/>
                      <a:pt x="17" y="144"/>
                    </a:cubicBezTo>
                    <a:cubicBezTo>
                      <a:pt x="25" y="140"/>
                      <a:pt x="26" y="136"/>
                      <a:pt x="18" y="130"/>
                    </a:cubicBezTo>
                    <a:cubicBezTo>
                      <a:pt x="15" y="127"/>
                      <a:pt x="12" y="124"/>
                      <a:pt x="7" y="124"/>
                    </a:cubicBezTo>
                    <a:cubicBezTo>
                      <a:pt x="0" y="123"/>
                      <a:pt x="3" y="119"/>
                      <a:pt x="5" y="116"/>
                    </a:cubicBezTo>
                    <a:cubicBezTo>
                      <a:pt x="5" y="116"/>
                      <a:pt x="5" y="116"/>
                      <a:pt x="5" y="116"/>
                    </a:cubicBezTo>
                    <a:cubicBezTo>
                      <a:pt x="8" y="117"/>
                      <a:pt x="11" y="117"/>
                      <a:pt x="12" y="113"/>
                    </a:cubicBezTo>
                    <a:cubicBezTo>
                      <a:pt x="12" y="109"/>
                      <a:pt x="4" y="108"/>
                      <a:pt x="7" y="103"/>
                    </a:cubicBezTo>
                    <a:cubicBezTo>
                      <a:pt x="10" y="99"/>
                      <a:pt x="14" y="97"/>
                      <a:pt x="18" y="99"/>
                    </a:cubicBezTo>
                    <a:cubicBezTo>
                      <a:pt x="28" y="100"/>
                      <a:pt x="38" y="99"/>
                      <a:pt x="44" y="93"/>
                    </a:cubicBezTo>
                    <a:cubicBezTo>
                      <a:pt x="49" y="89"/>
                      <a:pt x="40" y="82"/>
                      <a:pt x="39" y="76"/>
                    </a:cubicBezTo>
                    <a:cubicBezTo>
                      <a:pt x="39" y="74"/>
                      <a:pt x="38" y="72"/>
                      <a:pt x="38" y="70"/>
                    </a:cubicBezTo>
                    <a:cubicBezTo>
                      <a:pt x="39" y="65"/>
                      <a:pt x="35" y="66"/>
                      <a:pt x="32" y="66"/>
                    </a:cubicBezTo>
                    <a:cubicBezTo>
                      <a:pt x="30" y="61"/>
                      <a:pt x="34" y="61"/>
                      <a:pt x="37" y="60"/>
                    </a:cubicBezTo>
                    <a:cubicBezTo>
                      <a:pt x="39" y="60"/>
                      <a:pt x="42" y="60"/>
                      <a:pt x="41" y="57"/>
                    </a:cubicBezTo>
                    <a:cubicBezTo>
                      <a:pt x="34" y="39"/>
                      <a:pt x="50" y="49"/>
                      <a:pt x="55" y="46"/>
                    </a:cubicBezTo>
                    <a:cubicBezTo>
                      <a:pt x="59" y="48"/>
                      <a:pt x="64" y="50"/>
                      <a:pt x="68" y="52"/>
                    </a:cubicBezTo>
                    <a:cubicBezTo>
                      <a:pt x="70" y="53"/>
                      <a:pt x="72" y="54"/>
                      <a:pt x="73" y="53"/>
                    </a:cubicBezTo>
                    <a:cubicBezTo>
                      <a:pt x="76" y="51"/>
                      <a:pt x="74" y="49"/>
                      <a:pt x="72" y="47"/>
                    </a:cubicBezTo>
                    <a:cubicBezTo>
                      <a:pt x="68" y="40"/>
                      <a:pt x="71" y="36"/>
                      <a:pt x="78" y="34"/>
                    </a:cubicBezTo>
                    <a:cubicBezTo>
                      <a:pt x="79" y="33"/>
                      <a:pt x="79" y="32"/>
                      <a:pt x="80" y="32"/>
                    </a:cubicBezTo>
                    <a:cubicBezTo>
                      <a:pt x="83" y="33"/>
                      <a:pt x="84" y="41"/>
                      <a:pt x="88" y="38"/>
                    </a:cubicBezTo>
                    <a:cubicBezTo>
                      <a:pt x="91" y="36"/>
                      <a:pt x="93" y="31"/>
                      <a:pt x="91" y="27"/>
                    </a:cubicBezTo>
                    <a:cubicBezTo>
                      <a:pt x="91" y="26"/>
                      <a:pt x="90" y="25"/>
                      <a:pt x="90" y="24"/>
                    </a:cubicBezTo>
                    <a:cubicBezTo>
                      <a:pt x="94" y="20"/>
                      <a:pt x="90" y="11"/>
                      <a:pt x="99" y="11"/>
                    </a:cubicBezTo>
                    <a:cubicBezTo>
                      <a:pt x="102" y="14"/>
                      <a:pt x="106" y="18"/>
                      <a:pt x="109" y="21"/>
                    </a:cubicBezTo>
                    <a:cubicBezTo>
                      <a:pt x="114" y="26"/>
                      <a:pt x="116" y="24"/>
                      <a:pt x="117" y="18"/>
                    </a:cubicBezTo>
                    <a:cubicBezTo>
                      <a:pt x="117" y="15"/>
                      <a:pt x="118" y="12"/>
                      <a:pt x="119" y="10"/>
                    </a:cubicBezTo>
                    <a:cubicBezTo>
                      <a:pt x="121" y="5"/>
                      <a:pt x="124" y="3"/>
                      <a:pt x="127" y="9"/>
                    </a:cubicBezTo>
                    <a:cubicBezTo>
                      <a:pt x="127" y="16"/>
                      <a:pt x="131" y="20"/>
                      <a:pt x="137" y="21"/>
                    </a:cubicBezTo>
                    <a:cubicBezTo>
                      <a:pt x="142" y="21"/>
                      <a:pt x="143" y="16"/>
                      <a:pt x="143" y="11"/>
                    </a:cubicBezTo>
                    <a:cubicBezTo>
                      <a:pt x="145" y="8"/>
                      <a:pt x="147" y="5"/>
                      <a:pt x="148" y="3"/>
                    </a:cubicBezTo>
                    <a:cubicBezTo>
                      <a:pt x="149" y="2"/>
                      <a:pt x="150" y="1"/>
                      <a:pt x="150" y="0"/>
                    </a:cubicBezTo>
                    <a:cubicBezTo>
                      <a:pt x="150" y="0"/>
                      <a:pt x="150" y="0"/>
                      <a:pt x="150" y="0"/>
                    </a:cubicBezTo>
                    <a:cubicBezTo>
                      <a:pt x="152" y="1"/>
                      <a:pt x="155" y="0"/>
                      <a:pt x="156" y="2"/>
                    </a:cubicBezTo>
                    <a:cubicBezTo>
                      <a:pt x="160" y="12"/>
                      <a:pt x="169" y="15"/>
                      <a:pt x="179" y="12"/>
                    </a:cubicBezTo>
                    <a:cubicBezTo>
                      <a:pt x="180" y="12"/>
                      <a:pt x="181" y="13"/>
                      <a:pt x="182" y="13"/>
                    </a:cubicBezTo>
                    <a:cubicBezTo>
                      <a:pt x="180" y="17"/>
                      <a:pt x="177" y="24"/>
                      <a:pt x="181" y="25"/>
                    </a:cubicBezTo>
                    <a:cubicBezTo>
                      <a:pt x="187" y="27"/>
                      <a:pt x="190" y="21"/>
                      <a:pt x="191" y="15"/>
                    </a:cubicBezTo>
                    <a:cubicBezTo>
                      <a:pt x="192" y="13"/>
                      <a:pt x="191" y="11"/>
                      <a:pt x="191" y="10"/>
                    </a:cubicBezTo>
                    <a:cubicBezTo>
                      <a:pt x="194" y="12"/>
                      <a:pt x="197" y="14"/>
                      <a:pt x="200" y="12"/>
                    </a:cubicBezTo>
                    <a:cubicBezTo>
                      <a:pt x="203" y="13"/>
                      <a:pt x="203" y="16"/>
                      <a:pt x="204" y="18"/>
                    </a:cubicBezTo>
                    <a:cubicBezTo>
                      <a:pt x="204" y="24"/>
                      <a:pt x="204" y="31"/>
                      <a:pt x="207" y="35"/>
                    </a:cubicBezTo>
                    <a:cubicBezTo>
                      <a:pt x="212" y="44"/>
                      <a:pt x="217" y="32"/>
                      <a:pt x="223" y="34"/>
                    </a:cubicBezTo>
                    <a:cubicBezTo>
                      <a:pt x="224" y="35"/>
                      <a:pt x="226" y="35"/>
                      <a:pt x="227" y="35"/>
                    </a:cubicBezTo>
                    <a:cubicBezTo>
                      <a:pt x="227" y="36"/>
                      <a:pt x="228" y="38"/>
                      <a:pt x="228" y="40"/>
                    </a:cubicBezTo>
                    <a:cubicBezTo>
                      <a:pt x="227" y="42"/>
                      <a:pt x="227" y="44"/>
                      <a:pt x="226" y="47"/>
                    </a:cubicBezTo>
                    <a:cubicBezTo>
                      <a:pt x="226" y="50"/>
                      <a:pt x="224" y="53"/>
                      <a:pt x="227" y="55"/>
                    </a:cubicBezTo>
                    <a:cubicBezTo>
                      <a:pt x="230" y="57"/>
                      <a:pt x="232" y="54"/>
                      <a:pt x="235" y="53"/>
                    </a:cubicBezTo>
                    <a:cubicBezTo>
                      <a:pt x="237" y="52"/>
                      <a:pt x="239" y="51"/>
                      <a:pt x="241" y="50"/>
                    </a:cubicBezTo>
                    <a:cubicBezTo>
                      <a:pt x="247" y="47"/>
                      <a:pt x="253" y="42"/>
                      <a:pt x="251" y="55"/>
                    </a:cubicBezTo>
                    <a:cubicBezTo>
                      <a:pt x="250" y="60"/>
                      <a:pt x="256" y="58"/>
                      <a:pt x="259" y="59"/>
                    </a:cubicBezTo>
                    <a:close/>
                    <a:moveTo>
                      <a:pt x="235" y="149"/>
                    </a:moveTo>
                    <a:cubicBezTo>
                      <a:pt x="235" y="149"/>
                      <a:pt x="235" y="148"/>
                      <a:pt x="236" y="148"/>
                    </a:cubicBezTo>
                    <a:cubicBezTo>
                      <a:pt x="243" y="146"/>
                      <a:pt x="250" y="143"/>
                      <a:pt x="257" y="134"/>
                    </a:cubicBezTo>
                    <a:cubicBezTo>
                      <a:pt x="247" y="140"/>
                      <a:pt x="243" y="127"/>
                      <a:pt x="234" y="132"/>
                    </a:cubicBezTo>
                    <a:cubicBezTo>
                      <a:pt x="234" y="123"/>
                      <a:pt x="224" y="118"/>
                      <a:pt x="226" y="109"/>
                    </a:cubicBezTo>
                    <a:cubicBezTo>
                      <a:pt x="226" y="108"/>
                      <a:pt x="224" y="105"/>
                      <a:pt x="223" y="104"/>
                    </a:cubicBezTo>
                    <a:cubicBezTo>
                      <a:pt x="209" y="101"/>
                      <a:pt x="208" y="84"/>
                      <a:pt x="194" y="79"/>
                    </a:cubicBezTo>
                    <a:cubicBezTo>
                      <a:pt x="184" y="75"/>
                      <a:pt x="169" y="74"/>
                      <a:pt x="161" y="64"/>
                    </a:cubicBezTo>
                    <a:cubicBezTo>
                      <a:pt x="161" y="63"/>
                      <a:pt x="158" y="65"/>
                      <a:pt x="156" y="66"/>
                    </a:cubicBezTo>
                    <a:cubicBezTo>
                      <a:pt x="153" y="68"/>
                      <a:pt x="150" y="66"/>
                      <a:pt x="148" y="67"/>
                    </a:cubicBezTo>
                    <a:cubicBezTo>
                      <a:pt x="140" y="70"/>
                      <a:pt x="130" y="65"/>
                      <a:pt x="125" y="69"/>
                    </a:cubicBezTo>
                    <a:cubicBezTo>
                      <a:pt x="112" y="80"/>
                      <a:pt x="89" y="80"/>
                      <a:pt x="86" y="101"/>
                    </a:cubicBezTo>
                    <a:cubicBezTo>
                      <a:pt x="70" y="110"/>
                      <a:pt x="75" y="128"/>
                      <a:pt x="69" y="142"/>
                    </a:cubicBezTo>
                    <a:cubicBezTo>
                      <a:pt x="64" y="152"/>
                      <a:pt x="71" y="164"/>
                      <a:pt x="73" y="175"/>
                    </a:cubicBezTo>
                    <a:cubicBezTo>
                      <a:pt x="75" y="191"/>
                      <a:pt x="82" y="211"/>
                      <a:pt x="106" y="211"/>
                    </a:cubicBezTo>
                    <a:cubicBezTo>
                      <a:pt x="108" y="212"/>
                      <a:pt x="109" y="213"/>
                      <a:pt x="109" y="215"/>
                    </a:cubicBezTo>
                    <a:cubicBezTo>
                      <a:pt x="111" y="226"/>
                      <a:pt x="125" y="233"/>
                      <a:pt x="134" y="227"/>
                    </a:cubicBezTo>
                    <a:cubicBezTo>
                      <a:pt x="139" y="224"/>
                      <a:pt x="141" y="224"/>
                      <a:pt x="145" y="228"/>
                    </a:cubicBezTo>
                    <a:cubicBezTo>
                      <a:pt x="156" y="237"/>
                      <a:pt x="161" y="237"/>
                      <a:pt x="169" y="227"/>
                    </a:cubicBezTo>
                    <a:cubicBezTo>
                      <a:pt x="172" y="223"/>
                      <a:pt x="175" y="225"/>
                      <a:pt x="178" y="225"/>
                    </a:cubicBezTo>
                    <a:cubicBezTo>
                      <a:pt x="187" y="225"/>
                      <a:pt x="198" y="228"/>
                      <a:pt x="199" y="214"/>
                    </a:cubicBezTo>
                    <a:cubicBezTo>
                      <a:pt x="200" y="211"/>
                      <a:pt x="203" y="211"/>
                      <a:pt x="205" y="209"/>
                    </a:cubicBezTo>
                    <a:cubicBezTo>
                      <a:pt x="211" y="205"/>
                      <a:pt x="222" y="205"/>
                      <a:pt x="222" y="196"/>
                    </a:cubicBezTo>
                    <a:cubicBezTo>
                      <a:pt x="223" y="187"/>
                      <a:pt x="229" y="184"/>
                      <a:pt x="235" y="179"/>
                    </a:cubicBezTo>
                    <a:cubicBezTo>
                      <a:pt x="239" y="179"/>
                      <a:pt x="245" y="181"/>
                      <a:pt x="246" y="175"/>
                    </a:cubicBezTo>
                    <a:cubicBezTo>
                      <a:pt x="247" y="171"/>
                      <a:pt x="240" y="171"/>
                      <a:pt x="237" y="169"/>
                    </a:cubicBezTo>
                    <a:cubicBezTo>
                      <a:pt x="237" y="168"/>
                      <a:pt x="236" y="168"/>
                      <a:pt x="235" y="167"/>
                    </a:cubicBezTo>
                    <a:cubicBezTo>
                      <a:pt x="234" y="162"/>
                      <a:pt x="230" y="157"/>
                      <a:pt x="234" y="151"/>
                    </a:cubicBezTo>
                    <a:cubicBezTo>
                      <a:pt x="234" y="150"/>
                      <a:pt x="235" y="150"/>
                      <a:pt x="235" y="149"/>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7" name="Freeform 223">
                <a:extLst>
                  <a:ext uri="{FF2B5EF4-FFF2-40B4-BE49-F238E27FC236}">
                    <a16:creationId xmlns:a16="http://schemas.microsoft.com/office/drawing/2014/main" id="{87ED5919-3F1A-D0D8-6A1C-4E5B3EAA77F2}"/>
                  </a:ext>
                </a:extLst>
              </p:cNvPr>
              <p:cNvSpPr>
                <a:spLocks noEditPoints="1"/>
              </p:cNvSpPr>
              <p:nvPr/>
            </p:nvSpPr>
            <p:spPr bwMode="auto">
              <a:xfrm>
                <a:off x="611" y="1258"/>
                <a:ext cx="300" cy="272"/>
              </a:xfrm>
              <a:custGeom>
                <a:avLst/>
                <a:gdLst>
                  <a:gd name="T0" fmla="*/ 202 w 262"/>
                  <a:gd name="T1" fmla="*/ 184 h 237"/>
                  <a:gd name="T2" fmla="*/ 201 w 262"/>
                  <a:gd name="T3" fmla="*/ 203 h 237"/>
                  <a:gd name="T4" fmla="*/ 153 w 262"/>
                  <a:gd name="T5" fmla="*/ 205 h 237"/>
                  <a:gd name="T6" fmla="*/ 130 w 262"/>
                  <a:gd name="T7" fmla="*/ 208 h 237"/>
                  <a:gd name="T8" fmla="*/ 193 w 262"/>
                  <a:gd name="T9" fmla="*/ 225 h 237"/>
                  <a:gd name="T10" fmla="*/ 77 w 262"/>
                  <a:gd name="T11" fmla="*/ 191 h 237"/>
                  <a:gd name="T12" fmla="*/ 64 w 262"/>
                  <a:gd name="T13" fmla="*/ 131 h 237"/>
                  <a:gd name="T14" fmla="*/ 17 w 262"/>
                  <a:gd name="T15" fmla="*/ 34 h 237"/>
                  <a:gd name="T16" fmla="*/ 136 w 262"/>
                  <a:gd name="T17" fmla="*/ 30 h 237"/>
                  <a:gd name="T18" fmla="*/ 226 w 262"/>
                  <a:gd name="T19" fmla="*/ 61 h 237"/>
                  <a:gd name="T20" fmla="*/ 259 w 262"/>
                  <a:gd name="T21" fmla="*/ 121 h 237"/>
                  <a:gd name="T22" fmla="*/ 230 w 262"/>
                  <a:gd name="T23" fmla="*/ 133 h 237"/>
                  <a:gd name="T24" fmla="*/ 231 w 262"/>
                  <a:gd name="T25" fmla="*/ 150 h 237"/>
                  <a:gd name="T26" fmla="*/ 217 w 262"/>
                  <a:gd name="T27" fmla="*/ 96 h 237"/>
                  <a:gd name="T28" fmla="*/ 204 w 262"/>
                  <a:gd name="T29" fmla="*/ 62 h 237"/>
                  <a:gd name="T30" fmla="*/ 212 w 262"/>
                  <a:gd name="T31" fmla="*/ 77 h 237"/>
                  <a:gd name="T32" fmla="*/ 202 w 262"/>
                  <a:gd name="T33" fmla="*/ 92 h 237"/>
                  <a:gd name="T34" fmla="*/ 175 w 262"/>
                  <a:gd name="T35" fmla="*/ 58 h 237"/>
                  <a:gd name="T36" fmla="*/ 195 w 262"/>
                  <a:gd name="T37" fmla="*/ 142 h 237"/>
                  <a:gd name="T38" fmla="*/ 185 w 262"/>
                  <a:gd name="T39" fmla="*/ 135 h 237"/>
                  <a:gd name="T40" fmla="*/ 149 w 262"/>
                  <a:gd name="T41" fmla="*/ 131 h 237"/>
                  <a:gd name="T42" fmla="*/ 133 w 262"/>
                  <a:gd name="T43" fmla="*/ 124 h 237"/>
                  <a:gd name="T44" fmla="*/ 68 w 262"/>
                  <a:gd name="T45" fmla="*/ 108 h 237"/>
                  <a:gd name="T46" fmla="*/ 214 w 262"/>
                  <a:gd name="T47" fmla="*/ 159 h 237"/>
                  <a:gd name="T48" fmla="*/ 122 w 262"/>
                  <a:gd name="T49" fmla="*/ 154 h 237"/>
                  <a:gd name="T50" fmla="*/ 122 w 262"/>
                  <a:gd name="T51" fmla="*/ 155 h 237"/>
                  <a:gd name="T52" fmla="*/ 184 w 262"/>
                  <a:gd name="T53" fmla="*/ 171 h 237"/>
                  <a:gd name="T54" fmla="*/ 224 w 262"/>
                  <a:gd name="T55" fmla="*/ 177 h 237"/>
                  <a:gd name="T56" fmla="*/ 132 w 262"/>
                  <a:gd name="T57" fmla="*/ 58 h 237"/>
                  <a:gd name="T58" fmla="*/ 124 w 262"/>
                  <a:gd name="T59" fmla="*/ 59 h 237"/>
                  <a:gd name="T60" fmla="*/ 168 w 262"/>
                  <a:gd name="T61" fmla="*/ 107 h 237"/>
                  <a:gd name="T62" fmla="*/ 140 w 262"/>
                  <a:gd name="T63" fmla="*/ 96 h 237"/>
                  <a:gd name="T64" fmla="*/ 182 w 262"/>
                  <a:gd name="T65" fmla="*/ 129 h 237"/>
                  <a:gd name="T66" fmla="*/ 152 w 262"/>
                  <a:gd name="T67" fmla="*/ 76 h 237"/>
                  <a:gd name="T68" fmla="*/ 127 w 262"/>
                  <a:gd name="T69" fmla="*/ 52 h 237"/>
                  <a:gd name="T70" fmla="*/ 105 w 262"/>
                  <a:gd name="T71" fmla="*/ 70 h 237"/>
                  <a:gd name="T72" fmla="*/ 105 w 262"/>
                  <a:gd name="T73" fmla="*/ 70 h 237"/>
                  <a:gd name="T74" fmla="*/ 66 w 262"/>
                  <a:gd name="T75" fmla="*/ 70 h 237"/>
                  <a:gd name="T76" fmla="*/ 95 w 262"/>
                  <a:gd name="T77" fmla="*/ 79 h 237"/>
                  <a:gd name="T78" fmla="*/ 113 w 262"/>
                  <a:gd name="T79" fmla="*/ 75 h 237"/>
                  <a:gd name="T80" fmla="*/ 78 w 262"/>
                  <a:gd name="T81" fmla="*/ 50 h 237"/>
                  <a:gd name="T82" fmla="*/ 79 w 262"/>
                  <a:gd name="T83" fmla="*/ 50 h 237"/>
                  <a:gd name="T84" fmla="*/ 96 w 262"/>
                  <a:gd name="T85" fmla="*/ 138 h 237"/>
                  <a:gd name="T86" fmla="*/ 113 w 262"/>
                  <a:gd name="T87" fmla="*/ 151 h 237"/>
                  <a:gd name="T88" fmla="*/ 155 w 262"/>
                  <a:gd name="T89" fmla="*/ 52 h 237"/>
                  <a:gd name="T90" fmla="*/ 147 w 262"/>
                  <a:gd name="T91" fmla="*/ 193 h 237"/>
                  <a:gd name="T92" fmla="*/ 141 w 262"/>
                  <a:gd name="T93" fmla="*/ 200 h 237"/>
                  <a:gd name="T94" fmla="*/ 164 w 262"/>
                  <a:gd name="T95" fmla="*/ 44 h 237"/>
                  <a:gd name="T96" fmla="*/ 70 w 262"/>
                  <a:gd name="T97" fmla="*/ 46 h 237"/>
                  <a:gd name="T98" fmla="*/ 95 w 262"/>
                  <a:gd name="T99" fmla="*/ 62 h 237"/>
                  <a:gd name="T100" fmla="*/ 95 w 262"/>
                  <a:gd name="T101" fmla="*/ 61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2" h="236">
                    <a:moveTo>
                      <a:pt x="226" y="181"/>
                    </a:moveTo>
                    <a:cubicBezTo>
                      <a:pt x="219" y="182"/>
                      <a:pt x="212" y="183"/>
                      <a:pt x="204" y="184"/>
                    </a:cubicBezTo>
                    <a:cubicBezTo>
                      <a:pt x="203" y="184"/>
                      <a:pt x="202" y="184"/>
                      <a:pt x="202" y="184"/>
                    </a:cubicBezTo>
                    <a:cubicBezTo>
                      <a:pt x="201" y="187"/>
                      <a:pt x="203" y="187"/>
                      <a:pt x="205" y="188"/>
                    </a:cubicBezTo>
                    <a:cubicBezTo>
                      <a:pt x="205" y="188"/>
                      <a:pt x="205" y="188"/>
                      <a:pt x="205" y="188"/>
                    </a:cubicBezTo>
                    <a:cubicBezTo>
                      <a:pt x="193" y="191"/>
                      <a:pt x="193" y="192"/>
                      <a:pt x="201" y="203"/>
                    </a:cubicBezTo>
                    <a:cubicBezTo>
                      <a:pt x="202" y="204"/>
                      <a:pt x="203" y="205"/>
                      <a:pt x="203" y="206"/>
                    </a:cubicBezTo>
                    <a:cubicBezTo>
                      <a:pt x="199" y="206"/>
                      <a:pt x="194" y="205"/>
                      <a:pt x="198" y="212"/>
                    </a:cubicBezTo>
                    <a:cubicBezTo>
                      <a:pt x="182" y="218"/>
                      <a:pt x="167" y="212"/>
                      <a:pt x="153" y="205"/>
                    </a:cubicBezTo>
                    <a:cubicBezTo>
                      <a:pt x="151" y="204"/>
                      <a:pt x="146" y="201"/>
                      <a:pt x="146" y="204"/>
                    </a:cubicBezTo>
                    <a:cubicBezTo>
                      <a:pt x="148" y="217"/>
                      <a:pt x="141" y="207"/>
                      <a:pt x="138" y="207"/>
                    </a:cubicBezTo>
                    <a:cubicBezTo>
                      <a:pt x="136" y="207"/>
                      <a:pt x="134" y="204"/>
                      <a:pt x="130" y="208"/>
                    </a:cubicBezTo>
                    <a:cubicBezTo>
                      <a:pt x="153" y="219"/>
                      <a:pt x="178" y="217"/>
                      <a:pt x="202" y="217"/>
                    </a:cubicBezTo>
                    <a:cubicBezTo>
                      <a:pt x="205" y="218"/>
                      <a:pt x="206" y="219"/>
                      <a:pt x="207" y="222"/>
                    </a:cubicBezTo>
                    <a:cubicBezTo>
                      <a:pt x="202" y="223"/>
                      <a:pt x="198" y="225"/>
                      <a:pt x="193" y="225"/>
                    </a:cubicBezTo>
                    <a:cubicBezTo>
                      <a:pt x="187" y="225"/>
                      <a:pt x="189" y="228"/>
                      <a:pt x="190" y="232"/>
                    </a:cubicBezTo>
                    <a:cubicBezTo>
                      <a:pt x="154" y="237"/>
                      <a:pt x="125" y="220"/>
                      <a:pt x="95" y="204"/>
                    </a:cubicBezTo>
                    <a:cubicBezTo>
                      <a:pt x="89" y="201"/>
                      <a:pt x="82" y="198"/>
                      <a:pt x="77" y="191"/>
                    </a:cubicBezTo>
                    <a:cubicBezTo>
                      <a:pt x="82" y="190"/>
                      <a:pt x="86" y="190"/>
                      <a:pt x="92" y="189"/>
                    </a:cubicBezTo>
                    <a:cubicBezTo>
                      <a:pt x="78" y="167"/>
                      <a:pt x="56" y="151"/>
                      <a:pt x="41" y="128"/>
                    </a:cubicBezTo>
                    <a:cubicBezTo>
                      <a:pt x="49" y="129"/>
                      <a:pt x="56" y="130"/>
                      <a:pt x="64" y="131"/>
                    </a:cubicBezTo>
                    <a:cubicBezTo>
                      <a:pt x="62" y="124"/>
                      <a:pt x="58" y="122"/>
                      <a:pt x="54" y="118"/>
                    </a:cubicBezTo>
                    <a:cubicBezTo>
                      <a:pt x="34" y="97"/>
                      <a:pt x="20" y="72"/>
                      <a:pt x="9" y="46"/>
                    </a:cubicBezTo>
                    <a:cubicBezTo>
                      <a:pt x="4" y="34"/>
                      <a:pt x="4" y="34"/>
                      <a:pt x="17" y="34"/>
                    </a:cubicBezTo>
                    <a:cubicBezTo>
                      <a:pt x="12" y="23"/>
                      <a:pt x="8" y="12"/>
                      <a:pt x="0" y="0"/>
                    </a:cubicBezTo>
                    <a:cubicBezTo>
                      <a:pt x="25" y="3"/>
                      <a:pt x="48" y="4"/>
                      <a:pt x="70" y="9"/>
                    </a:cubicBezTo>
                    <a:cubicBezTo>
                      <a:pt x="92" y="13"/>
                      <a:pt x="113" y="21"/>
                      <a:pt x="136" y="30"/>
                    </a:cubicBezTo>
                    <a:cubicBezTo>
                      <a:pt x="134" y="22"/>
                      <a:pt x="132" y="16"/>
                      <a:pt x="129" y="7"/>
                    </a:cubicBezTo>
                    <a:cubicBezTo>
                      <a:pt x="166" y="28"/>
                      <a:pt x="204" y="41"/>
                      <a:pt x="229" y="77"/>
                    </a:cubicBezTo>
                    <a:cubicBezTo>
                      <a:pt x="228" y="71"/>
                      <a:pt x="227" y="67"/>
                      <a:pt x="226" y="61"/>
                    </a:cubicBezTo>
                    <a:cubicBezTo>
                      <a:pt x="239" y="73"/>
                      <a:pt x="248" y="86"/>
                      <a:pt x="254" y="100"/>
                    </a:cubicBezTo>
                    <a:cubicBezTo>
                      <a:pt x="252" y="104"/>
                      <a:pt x="255" y="106"/>
                      <a:pt x="257" y="109"/>
                    </a:cubicBezTo>
                    <a:cubicBezTo>
                      <a:pt x="260" y="113"/>
                      <a:pt x="262" y="117"/>
                      <a:pt x="259" y="121"/>
                    </a:cubicBezTo>
                    <a:cubicBezTo>
                      <a:pt x="257" y="125"/>
                      <a:pt x="252" y="122"/>
                      <a:pt x="248" y="122"/>
                    </a:cubicBezTo>
                    <a:cubicBezTo>
                      <a:pt x="240" y="121"/>
                      <a:pt x="234" y="114"/>
                      <a:pt x="224" y="115"/>
                    </a:cubicBezTo>
                    <a:cubicBezTo>
                      <a:pt x="225" y="122"/>
                      <a:pt x="228" y="127"/>
                      <a:pt x="230" y="133"/>
                    </a:cubicBezTo>
                    <a:cubicBezTo>
                      <a:pt x="232" y="138"/>
                      <a:pt x="237" y="143"/>
                      <a:pt x="233" y="149"/>
                    </a:cubicBezTo>
                    <a:cubicBezTo>
                      <a:pt x="232" y="149"/>
                      <a:pt x="232" y="149"/>
                      <a:pt x="232" y="149"/>
                    </a:cubicBezTo>
                    <a:cubicBezTo>
                      <a:pt x="232" y="149"/>
                      <a:pt x="231" y="150"/>
                      <a:pt x="231" y="150"/>
                    </a:cubicBezTo>
                    <a:cubicBezTo>
                      <a:pt x="228" y="152"/>
                      <a:pt x="228" y="159"/>
                      <a:pt x="221" y="157"/>
                    </a:cubicBezTo>
                    <a:cubicBezTo>
                      <a:pt x="217" y="147"/>
                      <a:pt x="216" y="138"/>
                      <a:pt x="218" y="128"/>
                    </a:cubicBezTo>
                    <a:cubicBezTo>
                      <a:pt x="220" y="118"/>
                      <a:pt x="222" y="107"/>
                      <a:pt x="217" y="96"/>
                    </a:cubicBezTo>
                    <a:cubicBezTo>
                      <a:pt x="216" y="90"/>
                      <a:pt x="218" y="82"/>
                      <a:pt x="212" y="77"/>
                    </a:cubicBezTo>
                    <a:cubicBezTo>
                      <a:pt x="212" y="72"/>
                      <a:pt x="213" y="66"/>
                      <a:pt x="205" y="65"/>
                    </a:cubicBezTo>
                    <a:cubicBezTo>
                      <a:pt x="204" y="64"/>
                      <a:pt x="204" y="63"/>
                      <a:pt x="204" y="62"/>
                    </a:cubicBezTo>
                    <a:cubicBezTo>
                      <a:pt x="203" y="62"/>
                      <a:pt x="203" y="62"/>
                      <a:pt x="203" y="62"/>
                    </a:cubicBezTo>
                    <a:cubicBezTo>
                      <a:pt x="203" y="63"/>
                      <a:pt x="204" y="64"/>
                      <a:pt x="205" y="65"/>
                    </a:cubicBezTo>
                    <a:cubicBezTo>
                      <a:pt x="205" y="70"/>
                      <a:pt x="207" y="75"/>
                      <a:pt x="212" y="77"/>
                    </a:cubicBezTo>
                    <a:cubicBezTo>
                      <a:pt x="212" y="84"/>
                      <a:pt x="213" y="90"/>
                      <a:pt x="217" y="96"/>
                    </a:cubicBezTo>
                    <a:cubicBezTo>
                      <a:pt x="217" y="105"/>
                      <a:pt x="217" y="115"/>
                      <a:pt x="213" y="124"/>
                    </a:cubicBezTo>
                    <a:cubicBezTo>
                      <a:pt x="210" y="112"/>
                      <a:pt x="207" y="101"/>
                      <a:pt x="202" y="92"/>
                    </a:cubicBezTo>
                    <a:cubicBezTo>
                      <a:pt x="195" y="79"/>
                      <a:pt x="191" y="64"/>
                      <a:pt x="176" y="58"/>
                    </a:cubicBezTo>
                    <a:cubicBezTo>
                      <a:pt x="175" y="57"/>
                      <a:pt x="175" y="57"/>
                      <a:pt x="175" y="57"/>
                    </a:cubicBezTo>
                    <a:cubicBezTo>
                      <a:pt x="175" y="57"/>
                      <a:pt x="175" y="57"/>
                      <a:pt x="175" y="58"/>
                    </a:cubicBezTo>
                    <a:cubicBezTo>
                      <a:pt x="176" y="61"/>
                      <a:pt x="178" y="64"/>
                      <a:pt x="180" y="66"/>
                    </a:cubicBezTo>
                    <a:cubicBezTo>
                      <a:pt x="201" y="92"/>
                      <a:pt x="209" y="122"/>
                      <a:pt x="214" y="155"/>
                    </a:cubicBezTo>
                    <a:cubicBezTo>
                      <a:pt x="205" y="154"/>
                      <a:pt x="202" y="145"/>
                      <a:pt x="195" y="142"/>
                    </a:cubicBezTo>
                    <a:cubicBezTo>
                      <a:pt x="194" y="137"/>
                      <a:pt x="190" y="136"/>
                      <a:pt x="185" y="135"/>
                    </a:cubicBezTo>
                    <a:cubicBezTo>
                      <a:pt x="185" y="135"/>
                      <a:pt x="185" y="135"/>
                      <a:pt x="184" y="135"/>
                    </a:cubicBezTo>
                    <a:cubicBezTo>
                      <a:pt x="185" y="135"/>
                      <a:pt x="185" y="135"/>
                      <a:pt x="185" y="135"/>
                    </a:cubicBezTo>
                    <a:cubicBezTo>
                      <a:pt x="186" y="141"/>
                      <a:pt x="191" y="142"/>
                      <a:pt x="195" y="142"/>
                    </a:cubicBezTo>
                    <a:cubicBezTo>
                      <a:pt x="195" y="145"/>
                      <a:pt x="193" y="148"/>
                      <a:pt x="191" y="147"/>
                    </a:cubicBezTo>
                    <a:cubicBezTo>
                      <a:pt x="176" y="143"/>
                      <a:pt x="160" y="144"/>
                      <a:pt x="149" y="131"/>
                    </a:cubicBezTo>
                    <a:cubicBezTo>
                      <a:pt x="146" y="129"/>
                      <a:pt x="143" y="128"/>
                      <a:pt x="139" y="128"/>
                    </a:cubicBezTo>
                    <a:cubicBezTo>
                      <a:pt x="139" y="125"/>
                      <a:pt x="138" y="122"/>
                      <a:pt x="135" y="122"/>
                    </a:cubicBezTo>
                    <a:cubicBezTo>
                      <a:pt x="134" y="121"/>
                      <a:pt x="133" y="122"/>
                      <a:pt x="133" y="124"/>
                    </a:cubicBezTo>
                    <a:cubicBezTo>
                      <a:pt x="134" y="127"/>
                      <a:pt x="136" y="128"/>
                      <a:pt x="139" y="128"/>
                    </a:cubicBezTo>
                    <a:cubicBezTo>
                      <a:pt x="139" y="130"/>
                      <a:pt x="147" y="133"/>
                      <a:pt x="139" y="135"/>
                    </a:cubicBezTo>
                    <a:cubicBezTo>
                      <a:pt x="117" y="122"/>
                      <a:pt x="92" y="116"/>
                      <a:pt x="68" y="108"/>
                    </a:cubicBezTo>
                    <a:cubicBezTo>
                      <a:pt x="91" y="119"/>
                      <a:pt x="114" y="131"/>
                      <a:pt x="139" y="135"/>
                    </a:cubicBezTo>
                    <a:cubicBezTo>
                      <a:pt x="148" y="141"/>
                      <a:pt x="157" y="144"/>
                      <a:pt x="167" y="146"/>
                    </a:cubicBezTo>
                    <a:cubicBezTo>
                      <a:pt x="183" y="148"/>
                      <a:pt x="198" y="155"/>
                      <a:pt x="214" y="159"/>
                    </a:cubicBezTo>
                    <a:cubicBezTo>
                      <a:pt x="215" y="163"/>
                      <a:pt x="216" y="166"/>
                      <a:pt x="217" y="169"/>
                    </a:cubicBezTo>
                    <a:cubicBezTo>
                      <a:pt x="212" y="169"/>
                      <a:pt x="207" y="169"/>
                      <a:pt x="202" y="168"/>
                    </a:cubicBezTo>
                    <a:cubicBezTo>
                      <a:pt x="176" y="164"/>
                      <a:pt x="148" y="164"/>
                      <a:pt x="122" y="154"/>
                    </a:cubicBezTo>
                    <a:cubicBezTo>
                      <a:pt x="122" y="154"/>
                      <a:pt x="121" y="153"/>
                      <a:pt x="120" y="153"/>
                    </a:cubicBezTo>
                    <a:cubicBezTo>
                      <a:pt x="120" y="153"/>
                      <a:pt x="119" y="153"/>
                      <a:pt x="119" y="154"/>
                    </a:cubicBezTo>
                    <a:cubicBezTo>
                      <a:pt x="120" y="154"/>
                      <a:pt x="121" y="154"/>
                      <a:pt x="122" y="155"/>
                    </a:cubicBezTo>
                    <a:cubicBezTo>
                      <a:pt x="123" y="163"/>
                      <a:pt x="132" y="160"/>
                      <a:pt x="136" y="164"/>
                    </a:cubicBezTo>
                    <a:cubicBezTo>
                      <a:pt x="134" y="169"/>
                      <a:pt x="127" y="164"/>
                      <a:pt x="126" y="171"/>
                    </a:cubicBezTo>
                    <a:cubicBezTo>
                      <a:pt x="145" y="171"/>
                      <a:pt x="163" y="166"/>
                      <a:pt x="184" y="171"/>
                    </a:cubicBezTo>
                    <a:cubicBezTo>
                      <a:pt x="176" y="175"/>
                      <a:pt x="170" y="178"/>
                      <a:pt x="164" y="181"/>
                    </a:cubicBezTo>
                    <a:cubicBezTo>
                      <a:pt x="166" y="183"/>
                      <a:pt x="167" y="184"/>
                      <a:pt x="169" y="183"/>
                    </a:cubicBezTo>
                    <a:cubicBezTo>
                      <a:pt x="186" y="173"/>
                      <a:pt x="204" y="168"/>
                      <a:pt x="224" y="177"/>
                    </a:cubicBezTo>
                    <a:cubicBezTo>
                      <a:pt x="226" y="177"/>
                      <a:pt x="226" y="179"/>
                      <a:pt x="226" y="181"/>
                    </a:cubicBezTo>
                    <a:close/>
                    <a:moveTo>
                      <a:pt x="130" y="55"/>
                    </a:moveTo>
                    <a:cubicBezTo>
                      <a:pt x="130" y="56"/>
                      <a:pt x="131" y="57"/>
                      <a:pt x="132" y="58"/>
                    </a:cubicBezTo>
                    <a:cubicBezTo>
                      <a:pt x="131" y="60"/>
                      <a:pt x="129" y="60"/>
                      <a:pt x="127" y="60"/>
                    </a:cubicBezTo>
                    <a:cubicBezTo>
                      <a:pt x="126" y="60"/>
                      <a:pt x="126" y="59"/>
                      <a:pt x="125" y="58"/>
                    </a:cubicBezTo>
                    <a:cubicBezTo>
                      <a:pt x="124" y="59"/>
                      <a:pt x="124" y="59"/>
                      <a:pt x="124" y="59"/>
                    </a:cubicBezTo>
                    <a:cubicBezTo>
                      <a:pt x="125" y="60"/>
                      <a:pt x="126" y="60"/>
                      <a:pt x="127" y="60"/>
                    </a:cubicBezTo>
                    <a:cubicBezTo>
                      <a:pt x="127" y="64"/>
                      <a:pt x="130" y="66"/>
                      <a:pt x="133" y="67"/>
                    </a:cubicBezTo>
                    <a:cubicBezTo>
                      <a:pt x="148" y="77"/>
                      <a:pt x="159" y="92"/>
                      <a:pt x="168" y="107"/>
                    </a:cubicBezTo>
                    <a:cubicBezTo>
                      <a:pt x="171" y="111"/>
                      <a:pt x="173" y="115"/>
                      <a:pt x="166" y="116"/>
                    </a:cubicBezTo>
                    <a:cubicBezTo>
                      <a:pt x="166" y="110"/>
                      <a:pt x="161" y="108"/>
                      <a:pt x="156" y="109"/>
                    </a:cubicBezTo>
                    <a:cubicBezTo>
                      <a:pt x="155" y="100"/>
                      <a:pt x="147" y="98"/>
                      <a:pt x="140" y="96"/>
                    </a:cubicBezTo>
                    <a:cubicBezTo>
                      <a:pt x="145" y="101"/>
                      <a:pt x="149" y="107"/>
                      <a:pt x="156" y="109"/>
                    </a:cubicBezTo>
                    <a:cubicBezTo>
                      <a:pt x="157" y="114"/>
                      <a:pt x="161" y="115"/>
                      <a:pt x="166" y="116"/>
                    </a:cubicBezTo>
                    <a:cubicBezTo>
                      <a:pt x="168" y="125"/>
                      <a:pt x="175" y="126"/>
                      <a:pt x="182" y="129"/>
                    </a:cubicBezTo>
                    <a:cubicBezTo>
                      <a:pt x="167" y="107"/>
                      <a:pt x="170" y="79"/>
                      <a:pt x="158" y="57"/>
                    </a:cubicBezTo>
                    <a:cubicBezTo>
                      <a:pt x="157" y="67"/>
                      <a:pt x="164" y="75"/>
                      <a:pt x="162" y="88"/>
                    </a:cubicBezTo>
                    <a:cubicBezTo>
                      <a:pt x="158" y="83"/>
                      <a:pt x="155" y="79"/>
                      <a:pt x="152" y="76"/>
                    </a:cubicBezTo>
                    <a:cubicBezTo>
                      <a:pt x="146" y="69"/>
                      <a:pt x="142" y="61"/>
                      <a:pt x="132" y="58"/>
                    </a:cubicBezTo>
                    <a:cubicBezTo>
                      <a:pt x="131" y="57"/>
                      <a:pt x="130" y="56"/>
                      <a:pt x="130" y="55"/>
                    </a:cubicBezTo>
                    <a:cubicBezTo>
                      <a:pt x="129" y="54"/>
                      <a:pt x="129" y="52"/>
                      <a:pt x="127" y="52"/>
                    </a:cubicBezTo>
                    <a:cubicBezTo>
                      <a:pt x="126" y="52"/>
                      <a:pt x="126" y="52"/>
                      <a:pt x="126" y="52"/>
                    </a:cubicBezTo>
                    <a:cubicBezTo>
                      <a:pt x="126" y="55"/>
                      <a:pt x="128" y="55"/>
                      <a:pt x="130" y="55"/>
                    </a:cubicBezTo>
                    <a:close/>
                    <a:moveTo>
                      <a:pt x="105" y="70"/>
                    </a:moveTo>
                    <a:cubicBezTo>
                      <a:pt x="105" y="68"/>
                      <a:pt x="105" y="67"/>
                      <a:pt x="103" y="66"/>
                    </a:cubicBezTo>
                    <a:cubicBezTo>
                      <a:pt x="103" y="66"/>
                      <a:pt x="102" y="67"/>
                      <a:pt x="102" y="68"/>
                    </a:cubicBezTo>
                    <a:cubicBezTo>
                      <a:pt x="102" y="70"/>
                      <a:pt x="104" y="70"/>
                      <a:pt x="105" y="70"/>
                    </a:cubicBezTo>
                    <a:cubicBezTo>
                      <a:pt x="106" y="71"/>
                      <a:pt x="107" y="73"/>
                      <a:pt x="108" y="75"/>
                    </a:cubicBezTo>
                    <a:cubicBezTo>
                      <a:pt x="91" y="75"/>
                      <a:pt x="77" y="66"/>
                      <a:pt x="61" y="60"/>
                    </a:cubicBezTo>
                    <a:cubicBezTo>
                      <a:pt x="60" y="66"/>
                      <a:pt x="68" y="64"/>
                      <a:pt x="66" y="70"/>
                    </a:cubicBezTo>
                    <a:cubicBezTo>
                      <a:pt x="57" y="70"/>
                      <a:pt x="47" y="70"/>
                      <a:pt x="38" y="70"/>
                    </a:cubicBezTo>
                    <a:cubicBezTo>
                      <a:pt x="37" y="71"/>
                      <a:pt x="37" y="72"/>
                      <a:pt x="37" y="73"/>
                    </a:cubicBezTo>
                    <a:cubicBezTo>
                      <a:pt x="57" y="74"/>
                      <a:pt x="77" y="71"/>
                      <a:pt x="95" y="79"/>
                    </a:cubicBezTo>
                    <a:cubicBezTo>
                      <a:pt x="84" y="79"/>
                      <a:pt x="74" y="80"/>
                      <a:pt x="66" y="88"/>
                    </a:cubicBezTo>
                    <a:cubicBezTo>
                      <a:pt x="89" y="85"/>
                      <a:pt x="113" y="78"/>
                      <a:pt x="136" y="93"/>
                    </a:cubicBezTo>
                    <a:cubicBezTo>
                      <a:pt x="130" y="84"/>
                      <a:pt x="122" y="79"/>
                      <a:pt x="113" y="75"/>
                    </a:cubicBezTo>
                    <a:cubicBezTo>
                      <a:pt x="112" y="70"/>
                      <a:pt x="109" y="70"/>
                      <a:pt x="105" y="70"/>
                    </a:cubicBezTo>
                    <a:close/>
                    <a:moveTo>
                      <a:pt x="79" y="50"/>
                    </a:moveTo>
                    <a:cubicBezTo>
                      <a:pt x="79" y="50"/>
                      <a:pt x="78" y="50"/>
                      <a:pt x="78" y="50"/>
                    </a:cubicBezTo>
                    <a:cubicBezTo>
                      <a:pt x="78" y="50"/>
                      <a:pt x="79" y="50"/>
                      <a:pt x="79" y="51"/>
                    </a:cubicBezTo>
                    <a:cubicBezTo>
                      <a:pt x="80" y="56"/>
                      <a:pt x="83" y="57"/>
                      <a:pt x="88" y="56"/>
                    </a:cubicBezTo>
                    <a:cubicBezTo>
                      <a:pt x="86" y="52"/>
                      <a:pt x="82" y="51"/>
                      <a:pt x="79" y="50"/>
                    </a:cubicBezTo>
                    <a:close/>
                    <a:moveTo>
                      <a:pt x="113" y="151"/>
                    </a:moveTo>
                    <a:cubicBezTo>
                      <a:pt x="114" y="151"/>
                      <a:pt x="114" y="150"/>
                      <a:pt x="115" y="149"/>
                    </a:cubicBezTo>
                    <a:cubicBezTo>
                      <a:pt x="108" y="145"/>
                      <a:pt x="102" y="142"/>
                      <a:pt x="96" y="138"/>
                    </a:cubicBezTo>
                    <a:cubicBezTo>
                      <a:pt x="95" y="137"/>
                      <a:pt x="92" y="138"/>
                      <a:pt x="92" y="140"/>
                    </a:cubicBezTo>
                    <a:cubicBezTo>
                      <a:pt x="92" y="141"/>
                      <a:pt x="93" y="143"/>
                      <a:pt x="94" y="143"/>
                    </a:cubicBezTo>
                    <a:cubicBezTo>
                      <a:pt x="100" y="146"/>
                      <a:pt x="107" y="149"/>
                      <a:pt x="113" y="151"/>
                    </a:cubicBezTo>
                    <a:close/>
                    <a:moveTo>
                      <a:pt x="155" y="52"/>
                    </a:moveTo>
                    <a:cubicBezTo>
                      <a:pt x="154" y="40"/>
                      <a:pt x="154" y="40"/>
                      <a:pt x="142" y="37"/>
                    </a:cubicBezTo>
                    <a:cubicBezTo>
                      <a:pt x="148" y="42"/>
                      <a:pt x="149" y="49"/>
                      <a:pt x="155" y="52"/>
                    </a:cubicBezTo>
                    <a:close/>
                    <a:moveTo>
                      <a:pt x="147" y="193"/>
                    </a:moveTo>
                    <a:cubicBezTo>
                      <a:pt x="154" y="192"/>
                      <a:pt x="158" y="190"/>
                      <a:pt x="161" y="183"/>
                    </a:cubicBezTo>
                    <a:cubicBezTo>
                      <a:pt x="155" y="185"/>
                      <a:pt x="150" y="187"/>
                      <a:pt x="147" y="193"/>
                    </a:cubicBezTo>
                    <a:close/>
                    <a:moveTo>
                      <a:pt x="141" y="200"/>
                    </a:moveTo>
                    <a:cubicBezTo>
                      <a:pt x="137" y="199"/>
                      <a:pt x="135" y="192"/>
                      <a:pt x="128" y="194"/>
                    </a:cubicBezTo>
                    <a:cubicBezTo>
                      <a:pt x="131" y="199"/>
                      <a:pt x="135" y="202"/>
                      <a:pt x="141" y="200"/>
                    </a:cubicBezTo>
                    <a:close/>
                    <a:moveTo>
                      <a:pt x="164" y="44"/>
                    </a:moveTo>
                    <a:cubicBezTo>
                      <a:pt x="166" y="49"/>
                      <a:pt x="167" y="52"/>
                      <a:pt x="172" y="52"/>
                    </a:cubicBezTo>
                    <a:cubicBezTo>
                      <a:pt x="172" y="47"/>
                      <a:pt x="169" y="45"/>
                      <a:pt x="164" y="44"/>
                    </a:cubicBezTo>
                    <a:close/>
                    <a:moveTo>
                      <a:pt x="73" y="45"/>
                    </a:moveTo>
                    <a:cubicBezTo>
                      <a:pt x="72" y="45"/>
                      <a:pt x="72" y="44"/>
                      <a:pt x="71" y="44"/>
                    </a:cubicBezTo>
                    <a:cubicBezTo>
                      <a:pt x="71" y="45"/>
                      <a:pt x="71" y="46"/>
                      <a:pt x="70" y="46"/>
                    </a:cubicBezTo>
                    <a:cubicBezTo>
                      <a:pt x="71" y="46"/>
                      <a:pt x="72" y="47"/>
                      <a:pt x="72" y="47"/>
                    </a:cubicBezTo>
                    <a:cubicBezTo>
                      <a:pt x="73" y="47"/>
                      <a:pt x="73" y="46"/>
                      <a:pt x="73" y="45"/>
                    </a:cubicBezTo>
                    <a:close/>
                    <a:moveTo>
                      <a:pt x="95" y="62"/>
                    </a:moveTo>
                    <a:cubicBezTo>
                      <a:pt x="95" y="62"/>
                      <a:pt x="96" y="62"/>
                      <a:pt x="96" y="62"/>
                    </a:cubicBezTo>
                    <a:cubicBezTo>
                      <a:pt x="96" y="62"/>
                      <a:pt x="96" y="61"/>
                      <a:pt x="96" y="61"/>
                    </a:cubicBezTo>
                    <a:cubicBezTo>
                      <a:pt x="96" y="61"/>
                      <a:pt x="96" y="61"/>
                      <a:pt x="95" y="61"/>
                    </a:cubicBezTo>
                    <a:cubicBezTo>
                      <a:pt x="95" y="61"/>
                      <a:pt x="95" y="61"/>
                      <a:pt x="95" y="6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8" name="Freeform 224">
                <a:extLst>
                  <a:ext uri="{FF2B5EF4-FFF2-40B4-BE49-F238E27FC236}">
                    <a16:creationId xmlns:a16="http://schemas.microsoft.com/office/drawing/2014/main" id="{0D072C21-D291-4038-39F2-5284A1232984}"/>
                  </a:ext>
                </a:extLst>
              </p:cNvPr>
              <p:cNvSpPr>
                <a:spLocks noEditPoints="1"/>
              </p:cNvSpPr>
              <p:nvPr/>
            </p:nvSpPr>
            <p:spPr bwMode="auto">
              <a:xfrm>
                <a:off x="465" y="1888"/>
                <a:ext cx="292" cy="371"/>
              </a:xfrm>
              <a:custGeom>
                <a:avLst/>
                <a:gdLst>
                  <a:gd name="T0" fmla="*/ 13 w 254"/>
                  <a:gd name="T1" fmla="*/ 226 h 323"/>
                  <a:gd name="T2" fmla="*/ 77 w 254"/>
                  <a:gd name="T3" fmla="*/ 76 h 323"/>
                  <a:gd name="T4" fmla="*/ 200 w 254"/>
                  <a:gd name="T5" fmla="*/ 55 h 323"/>
                  <a:gd name="T6" fmla="*/ 138 w 254"/>
                  <a:gd name="T7" fmla="*/ 149 h 323"/>
                  <a:gd name="T8" fmla="*/ 139 w 254"/>
                  <a:gd name="T9" fmla="*/ 152 h 323"/>
                  <a:gd name="T10" fmla="*/ 145 w 254"/>
                  <a:gd name="T11" fmla="*/ 159 h 323"/>
                  <a:gd name="T12" fmla="*/ 20 w 254"/>
                  <a:gd name="T13" fmla="*/ 247 h 323"/>
                  <a:gd name="T14" fmla="*/ 0 w 254"/>
                  <a:gd name="T15" fmla="*/ 320 h 323"/>
                  <a:gd name="T16" fmla="*/ 112 w 254"/>
                  <a:gd name="T17" fmla="*/ 148 h 323"/>
                  <a:gd name="T18" fmla="*/ 109 w 254"/>
                  <a:gd name="T19" fmla="*/ 144 h 323"/>
                  <a:gd name="T20" fmla="*/ 134 w 254"/>
                  <a:gd name="T21" fmla="*/ 126 h 323"/>
                  <a:gd name="T22" fmla="*/ 128 w 254"/>
                  <a:gd name="T23" fmla="*/ 129 h 323"/>
                  <a:gd name="T24" fmla="*/ 107 w 254"/>
                  <a:gd name="T25" fmla="*/ 146 h 323"/>
                  <a:gd name="T26" fmla="*/ 61 w 254"/>
                  <a:gd name="T27" fmla="*/ 177 h 323"/>
                  <a:gd name="T28" fmla="*/ 30 w 254"/>
                  <a:gd name="T29" fmla="*/ 191 h 323"/>
                  <a:gd name="T30" fmla="*/ 20 w 254"/>
                  <a:gd name="T31" fmla="*/ 212 h 323"/>
                  <a:gd name="T32" fmla="*/ 112 w 254"/>
                  <a:gd name="T33" fmla="*/ 148 h 323"/>
                  <a:gd name="T34" fmla="*/ 122 w 254"/>
                  <a:gd name="T35" fmla="*/ 145 h 323"/>
                  <a:gd name="T36" fmla="*/ 119 w 254"/>
                  <a:gd name="T37" fmla="*/ 146 h 323"/>
                  <a:gd name="T38" fmla="*/ 154 w 254"/>
                  <a:gd name="T39" fmla="*/ 78 h 323"/>
                  <a:gd name="T40" fmla="*/ 150 w 254"/>
                  <a:gd name="T41" fmla="*/ 81 h 323"/>
                  <a:gd name="T42" fmla="*/ 124 w 254"/>
                  <a:gd name="T43" fmla="*/ 105 h 323"/>
                  <a:gd name="T44" fmla="*/ 99 w 254"/>
                  <a:gd name="T45" fmla="*/ 121 h 323"/>
                  <a:gd name="T46" fmla="*/ 124 w 254"/>
                  <a:gd name="T47" fmla="*/ 105 h 323"/>
                  <a:gd name="T48" fmla="*/ 194 w 254"/>
                  <a:gd name="T49" fmla="*/ 77 h 323"/>
                  <a:gd name="T50" fmla="*/ 148 w 254"/>
                  <a:gd name="T51" fmla="*/ 83 h 323"/>
                  <a:gd name="T52" fmla="*/ 116 w 254"/>
                  <a:gd name="T53" fmla="*/ 57 h 323"/>
                  <a:gd name="T54" fmla="*/ 109 w 254"/>
                  <a:gd name="T55" fmla="*/ 69 h 323"/>
                  <a:gd name="T56" fmla="*/ 114 w 254"/>
                  <a:gd name="T57" fmla="*/ 80 h 323"/>
                  <a:gd name="T58" fmla="*/ 167 w 254"/>
                  <a:gd name="T59" fmla="*/ 40 h 323"/>
                  <a:gd name="T60" fmla="*/ 191 w 254"/>
                  <a:gd name="T61" fmla="*/ 38 h 323"/>
                  <a:gd name="T62" fmla="*/ 174 w 254"/>
                  <a:gd name="T63" fmla="*/ 37 h 323"/>
                  <a:gd name="T64" fmla="*/ 198 w 254"/>
                  <a:gd name="T65" fmla="*/ 23 h 323"/>
                  <a:gd name="T66" fmla="*/ 167 w 254"/>
                  <a:gd name="T67" fmla="*/ 37 h 323"/>
                  <a:gd name="T68" fmla="*/ 126 w 254"/>
                  <a:gd name="T69" fmla="*/ 66 h 323"/>
                  <a:gd name="T70" fmla="*/ 109 w 254"/>
                  <a:gd name="T71" fmla="*/ 69 h 323"/>
                  <a:gd name="T72" fmla="*/ 116 w 254"/>
                  <a:gd name="T73" fmla="*/ 57 h 323"/>
                  <a:gd name="T74" fmla="*/ 116 w 254"/>
                  <a:gd name="T75" fmla="*/ 57 h 323"/>
                  <a:gd name="T76" fmla="*/ 60 w 254"/>
                  <a:gd name="T77" fmla="*/ 142 h 323"/>
                  <a:gd name="T78" fmla="*/ 66 w 254"/>
                  <a:gd name="T79" fmla="*/ 113 h 323"/>
                  <a:gd name="T80" fmla="*/ 42 w 254"/>
                  <a:gd name="T81" fmla="*/ 168 h 323"/>
                  <a:gd name="T82" fmla="*/ 73 w 254"/>
                  <a:gd name="T83" fmla="*/ 139 h 323"/>
                  <a:gd name="T84" fmla="*/ 76 w 254"/>
                  <a:gd name="T85" fmla="*/ 135 h 323"/>
                  <a:gd name="T86" fmla="*/ 97 w 254"/>
                  <a:gd name="T87" fmla="*/ 82 h 323"/>
                  <a:gd name="T88" fmla="*/ 97 w 254"/>
                  <a:gd name="T89" fmla="*/ 82 h 323"/>
                  <a:gd name="T90" fmla="*/ 108 w 254"/>
                  <a:gd name="T91" fmla="*/ 172 h 323"/>
                  <a:gd name="T92" fmla="*/ 39 w 254"/>
                  <a:gd name="T93" fmla="*/ 174 h 323"/>
                  <a:gd name="T94" fmla="*/ 39 w 254"/>
                  <a:gd name="T95" fmla="*/ 174 h 323"/>
                  <a:gd name="T96" fmla="*/ 128 w 254"/>
                  <a:gd name="T97" fmla="*/ 143 h 323"/>
                  <a:gd name="T98" fmla="*/ 127 w 254"/>
                  <a:gd name="T99" fmla="*/ 140 h 323"/>
                  <a:gd name="T100" fmla="*/ 206 w 254"/>
                  <a:gd name="T101" fmla="*/ 16 h 323"/>
                  <a:gd name="T102" fmla="*/ 206 w 254"/>
                  <a:gd name="T103" fmla="*/ 20 h 323"/>
                  <a:gd name="T104" fmla="*/ 70 w 254"/>
                  <a:gd name="T105" fmla="*/ 130 h 323"/>
                  <a:gd name="T106" fmla="*/ 65 w 254"/>
                  <a:gd name="T107" fmla="*/ 130 h 323"/>
                  <a:gd name="T108" fmla="*/ 70 w 254"/>
                  <a:gd name="T109" fmla="*/ 130 h 323"/>
                  <a:gd name="T110" fmla="*/ 95 w 254"/>
                  <a:gd name="T111" fmla="*/ 121 h 323"/>
                  <a:gd name="T112" fmla="*/ 94 w 254"/>
                  <a:gd name="T113" fmla="*/ 123 h 323"/>
                  <a:gd name="T114" fmla="*/ 142 w 254"/>
                  <a:gd name="T115" fmla="*/ 119 h 323"/>
                  <a:gd name="T116" fmla="*/ 139 w 254"/>
                  <a:gd name="T117" fmla="*/ 120 h 323"/>
                  <a:gd name="T118" fmla="*/ 142 w 254"/>
                  <a:gd name="T119" fmla="*/ 119 h 323"/>
                  <a:gd name="T120" fmla="*/ 121 w 254"/>
                  <a:gd name="T121" fmla="*/ 50 h 323"/>
                  <a:gd name="T122" fmla="*/ 122 w 254"/>
                  <a:gd name="T123" fmla="*/ 51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4" h="323">
                    <a:moveTo>
                      <a:pt x="0" y="320"/>
                    </a:moveTo>
                    <a:cubicBezTo>
                      <a:pt x="0" y="288"/>
                      <a:pt x="4" y="257"/>
                      <a:pt x="13" y="226"/>
                    </a:cubicBezTo>
                    <a:cubicBezTo>
                      <a:pt x="17" y="225"/>
                      <a:pt x="18" y="224"/>
                      <a:pt x="14" y="221"/>
                    </a:cubicBezTo>
                    <a:cubicBezTo>
                      <a:pt x="19" y="165"/>
                      <a:pt x="40" y="117"/>
                      <a:pt x="77" y="76"/>
                    </a:cubicBezTo>
                    <a:cubicBezTo>
                      <a:pt x="123" y="25"/>
                      <a:pt x="182" y="0"/>
                      <a:pt x="254" y="0"/>
                    </a:cubicBezTo>
                    <a:cubicBezTo>
                      <a:pt x="236" y="21"/>
                      <a:pt x="220" y="39"/>
                      <a:pt x="200" y="55"/>
                    </a:cubicBezTo>
                    <a:cubicBezTo>
                      <a:pt x="207" y="55"/>
                      <a:pt x="213" y="54"/>
                      <a:pt x="219" y="53"/>
                    </a:cubicBezTo>
                    <a:cubicBezTo>
                      <a:pt x="206" y="98"/>
                      <a:pt x="180" y="130"/>
                      <a:pt x="138" y="149"/>
                    </a:cubicBezTo>
                    <a:cubicBezTo>
                      <a:pt x="136" y="150"/>
                      <a:pt x="134" y="150"/>
                      <a:pt x="133" y="153"/>
                    </a:cubicBezTo>
                    <a:cubicBezTo>
                      <a:pt x="135" y="153"/>
                      <a:pt x="137" y="152"/>
                      <a:pt x="139" y="152"/>
                    </a:cubicBezTo>
                    <a:cubicBezTo>
                      <a:pt x="141" y="152"/>
                      <a:pt x="142" y="151"/>
                      <a:pt x="144" y="151"/>
                    </a:cubicBezTo>
                    <a:cubicBezTo>
                      <a:pt x="144" y="154"/>
                      <a:pt x="145" y="156"/>
                      <a:pt x="145" y="159"/>
                    </a:cubicBezTo>
                    <a:cubicBezTo>
                      <a:pt x="122" y="188"/>
                      <a:pt x="92" y="207"/>
                      <a:pt x="55" y="214"/>
                    </a:cubicBezTo>
                    <a:cubicBezTo>
                      <a:pt x="26" y="219"/>
                      <a:pt x="26" y="219"/>
                      <a:pt x="20" y="247"/>
                    </a:cubicBezTo>
                    <a:cubicBezTo>
                      <a:pt x="15" y="270"/>
                      <a:pt x="12" y="293"/>
                      <a:pt x="13" y="317"/>
                    </a:cubicBezTo>
                    <a:cubicBezTo>
                      <a:pt x="8" y="317"/>
                      <a:pt x="5" y="323"/>
                      <a:pt x="0" y="320"/>
                    </a:cubicBezTo>
                    <a:close/>
                    <a:moveTo>
                      <a:pt x="119" y="146"/>
                    </a:moveTo>
                    <a:cubicBezTo>
                      <a:pt x="116" y="146"/>
                      <a:pt x="113" y="146"/>
                      <a:pt x="112" y="148"/>
                    </a:cubicBezTo>
                    <a:cubicBezTo>
                      <a:pt x="110" y="148"/>
                      <a:pt x="108" y="148"/>
                      <a:pt x="107" y="146"/>
                    </a:cubicBezTo>
                    <a:cubicBezTo>
                      <a:pt x="108" y="145"/>
                      <a:pt x="108" y="144"/>
                      <a:pt x="109" y="144"/>
                    </a:cubicBezTo>
                    <a:cubicBezTo>
                      <a:pt x="117" y="141"/>
                      <a:pt x="125" y="137"/>
                      <a:pt x="129" y="129"/>
                    </a:cubicBezTo>
                    <a:cubicBezTo>
                      <a:pt x="131" y="129"/>
                      <a:pt x="133" y="129"/>
                      <a:pt x="134" y="126"/>
                    </a:cubicBezTo>
                    <a:cubicBezTo>
                      <a:pt x="134" y="126"/>
                      <a:pt x="133" y="125"/>
                      <a:pt x="133" y="125"/>
                    </a:cubicBezTo>
                    <a:cubicBezTo>
                      <a:pt x="129" y="124"/>
                      <a:pt x="129" y="127"/>
                      <a:pt x="128" y="129"/>
                    </a:cubicBezTo>
                    <a:cubicBezTo>
                      <a:pt x="120" y="132"/>
                      <a:pt x="112" y="134"/>
                      <a:pt x="109" y="144"/>
                    </a:cubicBezTo>
                    <a:cubicBezTo>
                      <a:pt x="108" y="144"/>
                      <a:pt x="108" y="145"/>
                      <a:pt x="107" y="146"/>
                    </a:cubicBezTo>
                    <a:cubicBezTo>
                      <a:pt x="88" y="151"/>
                      <a:pt x="75" y="165"/>
                      <a:pt x="61" y="177"/>
                    </a:cubicBezTo>
                    <a:cubicBezTo>
                      <a:pt x="61" y="177"/>
                      <a:pt x="61" y="177"/>
                      <a:pt x="61" y="177"/>
                    </a:cubicBezTo>
                    <a:cubicBezTo>
                      <a:pt x="56" y="178"/>
                      <a:pt x="53" y="181"/>
                      <a:pt x="49" y="183"/>
                    </a:cubicBezTo>
                    <a:cubicBezTo>
                      <a:pt x="43" y="186"/>
                      <a:pt x="40" y="197"/>
                      <a:pt x="30" y="191"/>
                    </a:cubicBezTo>
                    <a:cubicBezTo>
                      <a:pt x="29" y="191"/>
                      <a:pt x="28" y="192"/>
                      <a:pt x="27" y="193"/>
                    </a:cubicBezTo>
                    <a:cubicBezTo>
                      <a:pt x="25" y="199"/>
                      <a:pt x="23" y="206"/>
                      <a:pt x="20" y="212"/>
                    </a:cubicBezTo>
                    <a:cubicBezTo>
                      <a:pt x="34" y="191"/>
                      <a:pt x="62" y="189"/>
                      <a:pt x="78" y="171"/>
                    </a:cubicBezTo>
                    <a:cubicBezTo>
                      <a:pt x="86" y="161"/>
                      <a:pt x="102" y="158"/>
                      <a:pt x="112" y="148"/>
                    </a:cubicBezTo>
                    <a:cubicBezTo>
                      <a:pt x="114" y="148"/>
                      <a:pt x="117" y="149"/>
                      <a:pt x="119" y="146"/>
                    </a:cubicBezTo>
                    <a:cubicBezTo>
                      <a:pt x="120" y="146"/>
                      <a:pt x="121" y="145"/>
                      <a:pt x="122" y="145"/>
                    </a:cubicBezTo>
                    <a:cubicBezTo>
                      <a:pt x="122" y="145"/>
                      <a:pt x="122" y="144"/>
                      <a:pt x="121" y="144"/>
                    </a:cubicBezTo>
                    <a:cubicBezTo>
                      <a:pt x="121" y="145"/>
                      <a:pt x="120" y="145"/>
                      <a:pt x="119" y="146"/>
                    </a:cubicBezTo>
                    <a:close/>
                    <a:moveTo>
                      <a:pt x="150" y="81"/>
                    </a:moveTo>
                    <a:cubicBezTo>
                      <a:pt x="152" y="80"/>
                      <a:pt x="154" y="80"/>
                      <a:pt x="154" y="78"/>
                    </a:cubicBezTo>
                    <a:cubicBezTo>
                      <a:pt x="154" y="78"/>
                      <a:pt x="153" y="77"/>
                      <a:pt x="153" y="77"/>
                    </a:cubicBezTo>
                    <a:cubicBezTo>
                      <a:pt x="151" y="77"/>
                      <a:pt x="151" y="79"/>
                      <a:pt x="150" y="81"/>
                    </a:cubicBezTo>
                    <a:cubicBezTo>
                      <a:pt x="149" y="82"/>
                      <a:pt x="149" y="82"/>
                      <a:pt x="148" y="83"/>
                    </a:cubicBezTo>
                    <a:cubicBezTo>
                      <a:pt x="139" y="89"/>
                      <a:pt x="128" y="93"/>
                      <a:pt x="124" y="105"/>
                    </a:cubicBezTo>
                    <a:cubicBezTo>
                      <a:pt x="121" y="105"/>
                      <a:pt x="118" y="105"/>
                      <a:pt x="116" y="107"/>
                    </a:cubicBezTo>
                    <a:cubicBezTo>
                      <a:pt x="110" y="109"/>
                      <a:pt x="102" y="109"/>
                      <a:pt x="99" y="121"/>
                    </a:cubicBezTo>
                    <a:cubicBezTo>
                      <a:pt x="107" y="115"/>
                      <a:pt x="114" y="115"/>
                      <a:pt x="116" y="107"/>
                    </a:cubicBezTo>
                    <a:cubicBezTo>
                      <a:pt x="119" y="107"/>
                      <a:pt x="122" y="108"/>
                      <a:pt x="124" y="105"/>
                    </a:cubicBezTo>
                    <a:cubicBezTo>
                      <a:pt x="149" y="94"/>
                      <a:pt x="175" y="83"/>
                      <a:pt x="204" y="79"/>
                    </a:cubicBezTo>
                    <a:cubicBezTo>
                      <a:pt x="199" y="75"/>
                      <a:pt x="197" y="77"/>
                      <a:pt x="194" y="77"/>
                    </a:cubicBezTo>
                    <a:cubicBezTo>
                      <a:pt x="180" y="77"/>
                      <a:pt x="167" y="85"/>
                      <a:pt x="154" y="87"/>
                    </a:cubicBezTo>
                    <a:cubicBezTo>
                      <a:pt x="150" y="87"/>
                      <a:pt x="148" y="87"/>
                      <a:pt x="148" y="83"/>
                    </a:cubicBezTo>
                    <a:cubicBezTo>
                      <a:pt x="149" y="82"/>
                      <a:pt x="149" y="82"/>
                      <a:pt x="150" y="81"/>
                    </a:cubicBezTo>
                    <a:close/>
                    <a:moveTo>
                      <a:pt x="116" y="57"/>
                    </a:moveTo>
                    <a:cubicBezTo>
                      <a:pt x="113" y="58"/>
                      <a:pt x="112" y="60"/>
                      <a:pt x="112" y="64"/>
                    </a:cubicBezTo>
                    <a:cubicBezTo>
                      <a:pt x="110" y="65"/>
                      <a:pt x="109" y="67"/>
                      <a:pt x="109" y="69"/>
                    </a:cubicBezTo>
                    <a:cubicBezTo>
                      <a:pt x="104" y="69"/>
                      <a:pt x="99" y="72"/>
                      <a:pt x="101" y="77"/>
                    </a:cubicBezTo>
                    <a:cubicBezTo>
                      <a:pt x="102" y="79"/>
                      <a:pt x="107" y="86"/>
                      <a:pt x="114" y="80"/>
                    </a:cubicBezTo>
                    <a:cubicBezTo>
                      <a:pt x="119" y="76"/>
                      <a:pt x="125" y="74"/>
                      <a:pt x="126" y="66"/>
                    </a:cubicBezTo>
                    <a:cubicBezTo>
                      <a:pt x="142" y="60"/>
                      <a:pt x="156" y="53"/>
                      <a:pt x="167" y="40"/>
                    </a:cubicBezTo>
                    <a:cubicBezTo>
                      <a:pt x="168" y="45"/>
                      <a:pt x="171" y="45"/>
                      <a:pt x="175" y="43"/>
                    </a:cubicBezTo>
                    <a:cubicBezTo>
                      <a:pt x="180" y="41"/>
                      <a:pt x="186" y="39"/>
                      <a:pt x="191" y="38"/>
                    </a:cubicBezTo>
                    <a:cubicBezTo>
                      <a:pt x="198" y="36"/>
                      <a:pt x="205" y="36"/>
                      <a:pt x="211" y="30"/>
                    </a:cubicBezTo>
                    <a:cubicBezTo>
                      <a:pt x="199" y="32"/>
                      <a:pt x="187" y="35"/>
                      <a:pt x="174" y="37"/>
                    </a:cubicBezTo>
                    <a:cubicBezTo>
                      <a:pt x="174" y="37"/>
                      <a:pt x="174" y="36"/>
                      <a:pt x="174" y="36"/>
                    </a:cubicBezTo>
                    <a:cubicBezTo>
                      <a:pt x="182" y="31"/>
                      <a:pt x="190" y="27"/>
                      <a:pt x="198" y="23"/>
                    </a:cubicBezTo>
                    <a:cubicBezTo>
                      <a:pt x="197" y="22"/>
                      <a:pt x="197" y="21"/>
                      <a:pt x="196" y="20"/>
                    </a:cubicBezTo>
                    <a:cubicBezTo>
                      <a:pt x="186" y="25"/>
                      <a:pt x="174" y="26"/>
                      <a:pt x="167" y="37"/>
                    </a:cubicBezTo>
                    <a:cubicBezTo>
                      <a:pt x="160" y="34"/>
                      <a:pt x="155" y="36"/>
                      <a:pt x="150" y="43"/>
                    </a:cubicBezTo>
                    <a:cubicBezTo>
                      <a:pt x="144" y="52"/>
                      <a:pt x="131" y="55"/>
                      <a:pt x="126" y="66"/>
                    </a:cubicBezTo>
                    <a:cubicBezTo>
                      <a:pt x="121" y="66"/>
                      <a:pt x="119" y="70"/>
                      <a:pt x="115" y="72"/>
                    </a:cubicBezTo>
                    <a:cubicBezTo>
                      <a:pt x="111" y="74"/>
                      <a:pt x="110" y="72"/>
                      <a:pt x="109" y="69"/>
                    </a:cubicBezTo>
                    <a:cubicBezTo>
                      <a:pt x="111" y="68"/>
                      <a:pt x="112" y="66"/>
                      <a:pt x="112" y="64"/>
                    </a:cubicBezTo>
                    <a:cubicBezTo>
                      <a:pt x="115" y="62"/>
                      <a:pt x="116" y="60"/>
                      <a:pt x="116" y="57"/>
                    </a:cubicBezTo>
                    <a:cubicBezTo>
                      <a:pt x="117" y="56"/>
                      <a:pt x="117" y="56"/>
                      <a:pt x="117" y="55"/>
                    </a:cubicBezTo>
                    <a:cubicBezTo>
                      <a:pt x="117" y="56"/>
                      <a:pt x="117" y="56"/>
                      <a:pt x="116" y="57"/>
                    </a:cubicBezTo>
                    <a:close/>
                    <a:moveTo>
                      <a:pt x="73" y="139"/>
                    </a:moveTo>
                    <a:cubicBezTo>
                      <a:pt x="68" y="137"/>
                      <a:pt x="65" y="146"/>
                      <a:pt x="60" y="142"/>
                    </a:cubicBezTo>
                    <a:cubicBezTo>
                      <a:pt x="53" y="136"/>
                      <a:pt x="59" y="131"/>
                      <a:pt x="61" y="126"/>
                    </a:cubicBezTo>
                    <a:cubicBezTo>
                      <a:pt x="62" y="121"/>
                      <a:pt x="64" y="117"/>
                      <a:pt x="66" y="113"/>
                    </a:cubicBezTo>
                    <a:cubicBezTo>
                      <a:pt x="68" y="109"/>
                      <a:pt x="68" y="105"/>
                      <a:pt x="64" y="102"/>
                    </a:cubicBezTo>
                    <a:cubicBezTo>
                      <a:pt x="56" y="124"/>
                      <a:pt x="49" y="146"/>
                      <a:pt x="42" y="168"/>
                    </a:cubicBezTo>
                    <a:cubicBezTo>
                      <a:pt x="43" y="169"/>
                      <a:pt x="44" y="170"/>
                      <a:pt x="45" y="170"/>
                    </a:cubicBezTo>
                    <a:cubicBezTo>
                      <a:pt x="53" y="158"/>
                      <a:pt x="67" y="153"/>
                      <a:pt x="73" y="139"/>
                    </a:cubicBezTo>
                    <a:cubicBezTo>
                      <a:pt x="75" y="138"/>
                      <a:pt x="77" y="138"/>
                      <a:pt x="77" y="136"/>
                    </a:cubicBezTo>
                    <a:cubicBezTo>
                      <a:pt x="77" y="136"/>
                      <a:pt x="76" y="135"/>
                      <a:pt x="76" y="135"/>
                    </a:cubicBezTo>
                    <a:cubicBezTo>
                      <a:pt x="73" y="135"/>
                      <a:pt x="73" y="137"/>
                      <a:pt x="73" y="139"/>
                    </a:cubicBezTo>
                    <a:close/>
                    <a:moveTo>
                      <a:pt x="97" y="82"/>
                    </a:moveTo>
                    <a:cubicBezTo>
                      <a:pt x="91" y="99"/>
                      <a:pt x="78" y="109"/>
                      <a:pt x="72" y="123"/>
                    </a:cubicBezTo>
                    <a:cubicBezTo>
                      <a:pt x="87" y="113"/>
                      <a:pt x="101" y="91"/>
                      <a:pt x="97" y="82"/>
                    </a:cubicBezTo>
                    <a:close/>
                    <a:moveTo>
                      <a:pt x="77" y="178"/>
                    </a:moveTo>
                    <a:cubicBezTo>
                      <a:pt x="87" y="177"/>
                      <a:pt x="98" y="178"/>
                      <a:pt x="108" y="172"/>
                    </a:cubicBezTo>
                    <a:cubicBezTo>
                      <a:pt x="97" y="171"/>
                      <a:pt x="86" y="172"/>
                      <a:pt x="77" y="178"/>
                    </a:cubicBezTo>
                    <a:close/>
                    <a:moveTo>
                      <a:pt x="39" y="174"/>
                    </a:moveTo>
                    <a:cubicBezTo>
                      <a:pt x="37" y="177"/>
                      <a:pt x="32" y="180"/>
                      <a:pt x="34" y="187"/>
                    </a:cubicBezTo>
                    <a:cubicBezTo>
                      <a:pt x="38" y="183"/>
                      <a:pt x="40" y="179"/>
                      <a:pt x="39" y="174"/>
                    </a:cubicBezTo>
                    <a:close/>
                    <a:moveTo>
                      <a:pt x="127" y="140"/>
                    </a:moveTo>
                    <a:cubicBezTo>
                      <a:pt x="127" y="141"/>
                      <a:pt x="128" y="142"/>
                      <a:pt x="128" y="143"/>
                    </a:cubicBezTo>
                    <a:cubicBezTo>
                      <a:pt x="132" y="141"/>
                      <a:pt x="136" y="142"/>
                      <a:pt x="140" y="137"/>
                    </a:cubicBezTo>
                    <a:cubicBezTo>
                      <a:pt x="135" y="138"/>
                      <a:pt x="131" y="139"/>
                      <a:pt x="127" y="140"/>
                    </a:cubicBezTo>
                    <a:close/>
                    <a:moveTo>
                      <a:pt x="209" y="18"/>
                    </a:moveTo>
                    <a:cubicBezTo>
                      <a:pt x="210" y="16"/>
                      <a:pt x="208" y="16"/>
                      <a:pt x="206" y="16"/>
                    </a:cubicBezTo>
                    <a:cubicBezTo>
                      <a:pt x="205" y="16"/>
                      <a:pt x="203" y="17"/>
                      <a:pt x="203" y="18"/>
                    </a:cubicBezTo>
                    <a:cubicBezTo>
                      <a:pt x="202" y="20"/>
                      <a:pt x="204" y="20"/>
                      <a:pt x="206" y="20"/>
                    </a:cubicBezTo>
                    <a:cubicBezTo>
                      <a:pt x="207" y="20"/>
                      <a:pt x="209" y="20"/>
                      <a:pt x="209" y="18"/>
                    </a:cubicBezTo>
                    <a:close/>
                    <a:moveTo>
                      <a:pt x="70" y="130"/>
                    </a:moveTo>
                    <a:cubicBezTo>
                      <a:pt x="69" y="129"/>
                      <a:pt x="68" y="128"/>
                      <a:pt x="68" y="128"/>
                    </a:cubicBezTo>
                    <a:cubicBezTo>
                      <a:pt x="67" y="128"/>
                      <a:pt x="65" y="129"/>
                      <a:pt x="65" y="130"/>
                    </a:cubicBezTo>
                    <a:cubicBezTo>
                      <a:pt x="64" y="131"/>
                      <a:pt x="64" y="133"/>
                      <a:pt x="66" y="133"/>
                    </a:cubicBezTo>
                    <a:cubicBezTo>
                      <a:pt x="68" y="133"/>
                      <a:pt x="69" y="131"/>
                      <a:pt x="70" y="130"/>
                    </a:cubicBezTo>
                    <a:close/>
                    <a:moveTo>
                      <a:pt x="96" y="122"/>
                    </a:moveTo>
                    <a:cubicBezTo>
                      <a:pt x="96" y="122"/>
                      <a:pt x="96" y="121"/>
                      <a:pt x="95" y="121"/>
                    </a:cubicBezTo>
                    <a:cubicBezTo>
                      <a:pt x="95" y="120"/>
                      <a:pt x="94" y="121"/>
                      <a:pt x="93" y="121"/>
                    </a:cubicBezTo>
                    <a:cubicBezTo>
                      <a:pt x="94" y="122"/>
                      <a:pt x="94" y="123"/>
                      <a:pt x="94" y="123"/>
                    </a:cubicBezTo>
                    <a:cubicBezTo>
                      <a:pt x="95" y="123"/>
                      <a:pt x="95" y="123"/>
                      <a:pt x="96" y="122"/>
                    </a:cubicBezTo>
                    <a:close/>
                    <a:moveTo>
                      <a:pt x="142" y="119"/>
                    </a:moveTo>
                    <a:cubicBezTo>
                      <a:pt x="141" y="118"/>
                      <a:pt x="141" y="118"/>
                      <a:pt x="140" y="118"/>
                    </a:cubicBezTo>
                    <a:cubicBezTo>
                      <a:pt x="140" y="118"/>
                      <a:pt x="139" y="119"/>
                      <a:pt x="139" y="120"/>
                    </a:cubicBezTo>
                    <a:cubicBezTo>
                      <a:pt x="140" y="120"/>
                      <a:pt x="141" y="121"/>
                      <a:pt x="141" y="121"/>
                    </a:cubicBezTo>
                    <a:cubicBezTo>
                      <a:pt x="142" y="120"/>
                      <a:pt x="142" y="119"/>
                      <a:pt x="142" y="119"/>
                    </a:cubicBezTo>
                    <a:close/>
                    <a:moveTo>
                      <a:pt x="122" y="50"/>
                    </a:moveTo>
                    <a:cubicBezTo>
                      <a:pt x="121" y="50"/>
                      <a:pt x="121" y="50"/>
                      <a:pt x="121" y="50"/>
                    </a:cubicBezTo>
                    <a:cubicBezTo>
                      <a:pt x="121" y="50"/>
                      <a:pt x="121" y="51"/>
                      <a:pt x="121" y="51"/>
                    </a:cubicBezTo>
                    <a:cubicBezTo>
                      <a:pt x="121" y="51"/>
                      <a:pt x="122" y="51"/>
                      <a:pt x="122" y="51"/>
                    </a:cubicBezTo>
                    <a:cubicBezTo>
                      <a:pt x="122" y="51"/>
                      <a:pt x="122" y="50"/>
                      <a:pt x="122" y="5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9" name="Freeform 225">
                <a:extLst>
                  <a:ext uri="{FF2B5EF4-FFF2-40B4-BE49-F238E27FC236}">
                    <a16:creationId xmlns:a16="http://schemas.microsoft.com/office/drawing/2014/main" id="{019B34F1-6A19-F543-F22A-C3087AE4E990}"/>
                  </a:ext>
                </a:extLst>
              </p:cNvPr>
              <p:cNvSpPr>
                <a:spLocks noEditPoints="1"/>
              </p:cNvSpPr>
              <p:nvPr/>
            </p:nvSpPr>
            <p:spPr bwMode="auto">
              <a:xfrm>
                <a:off x="443" y="1700"/>
                <a:ext cx="230" cy="215"/>
              </a:xfrm>
              <a:custGeom>
                <a:avLst/>
                <a:gdLst>
                  <a:gd name="T0" fmla="*/ 55 w 200"/>
                  <a:gd name="T1" fmla="*/ 151 h 187"/>
                  <a:gd name="T2" fmla="*/ 50 w 200"/>
                  <a:gd name="T3" fmla="*/ 136 h 187"/>
                  <a:gd name="T4" fmla="*/ 44 w 200"/>
                  <a:gd name="T5" fmla="*/ 136 h 187"/>
                  <a:gd name="T6" fmla="*/ 32 w 200"/>
                  <a:gd name="T7" fmla="*/ 134 h 187"/>
                  <a:gd name="T8" fmla="*/ 139 w 200"/>
                  <a:gd name="T9" fmla="*/ 92 h 187"/>
                  <a:gd name="T10" fmla="*/ 115 w 200"/>
                  <a:gd name="T11" fmla="*/ 96 h 187"/>
                  <a:gd name="T12" fmla="*/ 49 w 200"/>
                  <a:gd name="T13" fmla="*/ 109 h 187"/>
                  <a:gd name="T14" fmla="*/ 32 w 200"/>
                  <a:gd name="T15" fmla="*/ 104 h 187"/>
                  <a:gd name="T16" fmla="*/ 29 w 200"/>
                  <a:gd name="T17" fmla="*/ 68 h 187"/>
                  <a:gd name="T18" fmla="*/ 0 w 200"/>
                  <a:gd name="T19" fmla="*/ 73 h 187"/>
                  <a:gd name="T20" fmla="*/ 93 w 200"/>
                  <a:gd name="T21" fmla="*/ 9 h 187"/>
                  <a:gd name="T22" fmla="*/ 92 w 200"/>
                  <a:gd name="T23" fmla="*/ 23 h 187"/>
                  <a:gd name="T24" fmla="*/ 191 w 200"/>
                  <a:gd name="T25" fmla="*/ 18 h 187"/>
                  <a:gd name="T26" fmla="*/ 193 w 200"/>
                  <a:gd name="T27" fmla="*/ 37 h 187"/>
                  <a:gd name="T28" fmla="*/ 148 w 200"/>
                  <a:gd name="T29" fmla="*/ 105 h 187"/>
                  <a:gd name="T30" fmla="*/ 127 w 200"/>
                  <a:gd name="T31" fmla="*/ 150 h 187"/>
                  <a:gd name="T32" fmla="*/ 63 w 200"/>
                  <a:gd name="T33" fmla="*/ 187 h 187"/>
                  <a:gd name="T34" fmla="*/ 97 w 200"/>
                  <a:gd name="T35" fmla="*/ 167 h 187"/>
                  <a:gd name="T36" fmla="*/ 96 w 200"/>
                  <a:gd name="T37" fmla="*/ 158 h 187"/>
                  <a:gd name="T38" fmla="*/ 89 w 200"/>
                  <a:gd name="T39" fmla="*/ 160 h 187"/>
                  <a:gd name="T40" fmla="*/ 58 w 200"/>
                  <a:gd name="T41" fmla="*/ 163 h 187"/>
                  <a:gd name="T42" fmla="*/ 99 w 200"/>
                  <a:gd name="T43" fmla="*/ 155 h 187"/>
                  <a:gd name="T44" fmla="*/ 120 w 200"/>
                  <a:gd name="T45" fmla="*/ 139 h 187"/>
                  <a:gd name="T46" fmla="*/ 89 w 200"/>
                  <a:gd name="T47" fmla="*/ 75 h 187"/>
                  <a:gd name="T48" fmla="*/ 124 w 200"/>
                  <a:gd name="T49" fmla="*/ 63 h 187"/>
                  <a:gd name="T50" fmla="*/ 137 w 200"/>
                  <a:gd name="T51" fmla="*/ 56 h 187"/>
                  <a:gd name="T52" fmla="*/ 90 w 200"/>
                  <a:gd name="T53" fmla="*/ 76 h 187"/>
                  <a:gd name="T54" fmla="*/ 76 w 200"/>
                  <a:gd name="T55" fmla="*/ 71 h 187"/>
                  <a:gd name="T56" fmla="*/ 108 w 200"/>
                  <a:gd name="T57" fmla="*/ 35 h 187"/>
                  <a:gd name="T58" fmla="*/ 80 w 200"/>
                  <a:gd name="T59" fmla="*/ 59 h 187"/>
                  <a:gd name="T60" fmla="*/ 71 w 200"/>
                  <a:gd name="T61" fmla="*/ 51 h 187"/>
                  <a:gd name="T62" fmla="*/ 71 w 200"/>
                  <a:gd name="T63" fmla="*/ 55 h 187"/>
                  <a:gd name="T64" fmla="*/ 70 w 200"/>
                  <a:gd name="T65" fmla="*/ 56 h 187"/>
                  <a:gd name="T66" fmla="*/ 64 w 200"/>
                  <a:gd name="T67" fmla="*/ 94 h 187"/>
                  <a:gd name="T68" fmla="*/ 76 w 200"/>
                  <a:gd name="T69" fmla="*/ 90 h 187"/>
                  <a:gd name="T70" fmla="*/ 35 w 200"/>
                  <a:gd name="T71" fmla="*/ 88 h 187"/>
                  <a:gd name="T72" fmla="*/ 68 w 200"/>
                  <a:gd name="T73" fmla="*/ 36 h 187"/>
                  <a:gd name="T74" fmla="*/ 35 w 200"/>
                  <a:gd name="T75" fmla="*/ 88 h 187"/>
                  <a:gd name="T76" fmla="*/ 83 w 200"/>
                  <a:gd name="T77" fmla="*/ 29 h 187"/>
                  <a:gd name="T78" fmla="*/ 101 w 200"/>
                  <a:gd name="T79" fmla="*/ 91 h 187"/>
                  <a:gd name="T80" fmla="*/ 101 w 200"/>
                  <a:gd name="T81" fmla="*/ 91 h 187"/>
                  <a:gd name="T82" fmla="*/ 149 w 200"/>
                  <a:gd name="T83" fmla="*/ 49 h 187"/>
                  <a:gd name="T84" fmla="*/ 149 w 200"/>
                  <a:gd name="T85" fmla="*/ 51 h 187"/>
                  <a:gd name="T86" fmla="*/ 124 w 200"/>
                  <a:gd name="T87" fmla="*/ 38 h 187"/>
                  <a:gd name="T88" fmla="*/ 123 w 200"/>
                  <a:gd name="T89" fmla="*/ 39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0" h="187">
                    <a:moveTo>
                      <a:pt x="58" y="163"/>
                    </a:moveTo>
                    <a:cubicBezTo>
                      <a:pt x="54" y="160"/>
                      <a:pt x="48" y="158"/>
                      <a:pt x="55" y="151"/>
                    </a:cubicBezTo>
                    <a:cubicBezTo>
                      <a:pt x="58" y="148"/>
                      <a:pt x="61" y="144"/>
                      <a:pt x="52" y="144"/>
                    </a:cubicBezTo>
                    <a:cubicBezTo>
                      <a:pt x="45" y="144"/>
                      <a:pt x="53" y="138"/>
                      <a:pt x="50" y="136"/>
                    </a:cubicBezTo>
                    <a:cubicBezTo>
                      <a:pt x="66" y="136"/>
                      <a:pt x="82" y="136"/>
                      <a:pt x="100" y="136"/>
                    </a:cubicBezTo>
                    <a:cubicBezTo>
                      <a:pt x="79" y="125"/>
                      <a:pt x="62" y="131"/>
                      <a:pt x="44" y="136"/>
                    </a:cubicBezTo>
                    <a:cubicBezTo>
                      <a:pt x="40" y="136"/>
                      <a:pt x="36" y="136"/>
                      <a:pt x="32" y="136"/>
                    </a:cubicBezTo>
                    <a:cubicBezTo>
                      <a:pt x="32" y="135"/>
                      <a:pt x="32" y="134"/>
                      <a:pt x="32" y="134"/>
                    </a:cubicBezTo>
                    <a:cubicBezTo>
                      <a:pt x="37" y="126"/>
                      <a:pt x="44" y="121"/>
                      <a:pt x="53" y="119"/>
                    </a:cubicBezTo>
                    <a:cubicBezTo>
                      <a:pt x="83" y="114"/>
                      <a:pt x="111" y="102"/>
                      <a:pt x="139" y="92"/>
                    </a:cubicBezTo>
                    <a:cubicBezTo>
                      <a:pt x="143" y="91"/>
                      <a:pt x="147" y="89"/>
                      <a:pt x="149" y="84"/>
                    </a:cubicBezTo>
                    <a:cubicBezTo>
                      <a:pt x="137" y="88"/>
                      <a:pt x="126" y="90"/>
                      <a:pt x="115" y="96"/>
                    </a:cubicBezTo>
                    <a:cubicBezTo>
                      <a:pt x="101" y="105"/>
                      <a:pt x="83" y="102"/>
                      <a:pt x="68" y="111"/>
                    </a:cubicBezTo>
                    <a:cubicBezTo>
                      <a:pt x="64" y="114"/>
                      <a:pt x="53" y="125"/>
                      <a:pt x="49" y="109"/>
                    </a:cubicBezTo>
                    <a:cubicBezTo>
                      <a:pt x="49" y="109"/>
                      <a:pt x="41" y="108"/>
                      <a:pt x="38" y="107"/>
                    </a:cubicBezTo>
                    <a:cubicBezTo>
                      <a:pt x="36" y="106"/>
                      <a:pt x="32" y="107"/>
                      <a:pt x="32" y="104"/>
                    </a:cubicBezTo>
                    <a:cubicBezTo>
                      <a:pt x="32" y="94"/>
                      <a:pt x="25" y="85"/>
                      <a:pt x="31" y="75"/>
                    </a:cubicBezTo>
                    <a:cubicBezTo>
                      <a:pt x="32" y="73"/>
                      <a:pt x="31" y="70"/>
                      <a:pt x="29" y="68"/>
                    </a:cubicBezTo>
                    <a:cubicBezTo>
                      <a:pt x="25" y="69"/>
                      <a:pt x="21" y="71"/>
                      <a:pt x="17" y="72"/>
                    </a:cubicBezTo>
                    <a:cubicBezTo>
                      <a:pt x="11" y="73"/>
                      <a:pt x="6" y="79"/>
                      <a:pt x="0" y="73"/>
                    </a:cubicBezTo>
                    <a:cubicBezTo>
                      <a:pt x="3" y="66"/>
                      <a:pt x="6" y="58"/>
                      <a:pt x="13" y="55"/>
                    </a:cubicBezTo>
                    <a:cubicBezTo>
                      <a:pt x="40" y="40"/>
                      <a:pt x="63" y="18"/>
                      <a:pt x="93" y="9"/>
                    </a:cubicBezTo>
                    <a:cubicBezTo>
                      <a:pt x="93" y="10"/>
                      <a:pt x="94" y="10"/>
                      <a:pt x="95" y="10"/>
                    </a:cubicBezTo>
                    <a:cubicBezTo>
                      <a:pt x="94" y="14"/>
                      <a:pt x="93" y="17"/>
                      <a:pt x="92" y="23"/>
                    </a:cubicBezTo>
                    <a:cubicBezTo>
                      <a:pt x="127" y="8"/>
                      <a:pt x="162" y="2"/>
                      <a:pt x="200" y="0"/>
                    </a:cubicBezTo>
                    <a:cubicBezTo>
                      <a:pt x="196" y="7"/>
                      <a:pt x="193" y="12"/>
                      <a:pt x="191" y="18"/>
                    </a:cubicBezTo>
                    <a:cubicBezTo>
                      <a:pt x="190" y="21"/>
                      <a:pt x="182" y="26"/>
                      <a:pt x="194" y="28"/>
                    </a:cubicBezTo>
                    <a:cubicBezTo>
                      <a:pt x="198" y="28"/>
                      <a:pt x="194" y="34"/>
                      <a:pt x="193" y="37"/>
                    </a:cubicBezTo>
                    <a:cubicBezTo>
                      <a:pt x="184" y="58"/>
                      <a:pt x="173" y="78"/>
                      <a:pt x="157" y="95"/>
                    </a:cubicBezTo>
                    <a:cubicBezTo>
                      <a:pt x="154" y="97"/>
                      <a:pt x="152" y="100"/>
                      <a:pt x="148" y="105"/>
                    </a:cubicBezTo>
                    <a:cubicBezTo>
                      <a:pt x="155" y="104"/>
                      <a:pt x="161" y="103"/>
                      <a:pt x="167" y="102"/>
                    </a:cubicBezTo>
                    <a:cubicBezTo>
                      <a:pt x="155" y="120"/>
                      <a:pt x="139" y="134"/>
                      <a:pt x="127" y="150"/>
                    </a:cubicBezTo>
                    <a:cubicBezTo>
                      <a:pt x="130" y="154"/>
                      <a:pt x="135" y="151"/>
                      <a:pt x="138" y="155"/>
                    </a:cubicBezTo>
                    <a:cubicBezTo>
                      <a:pt x="115" y="171"/>
                      <a:pt x="91" y="184"/>
                      <a:pt x="63" y="187"/>
                    </a:cubicBezTo>
                    <a:cubicBezTo>
                      <a:pt x="63" y="183"/>
                      <a:pt x="65" y="179"/>
                      <a:pt x="60" y="177"/>
                    </a:cubicBezTo>
                    <a:cubicBezTo>
                      <a:pt x="71" y="169"/>
                      <a:pt x="86" y="175"/>
                      <a:pt x="97" y="167"/>
                    </a:cubicBezTo>
                    <a:cubicBezTo>
                      <a:pt x="96" y="164"/>
                      <a:pt x="89" y="166"/>
                      <a:pt x="90" y="160"/>
                    </a:cubicBezTo>
                    <a:cubicBezTo>
                      <a:pt x="92" y="160"/>
                      <a:pt x="94" y="161"/>
                      <a:pt x="96" y="158"/>
                    </a:cubicBezTo>
                    <a:cubicBezTo>
                      <a:pt x="96" y="158"/>
                      <a:pt x="95" y="156"/>
                      <a:pt x="95" y="156"/>
                    </a:cubicBezTo>
                    <a:cubicBezTo>
                      <a:pt x="92" y="156"/>
                      <a:pt x="91" y="158"/>
                      <a:pt x="89" y="160"/>
                    </a:cubicBezTo>
                    <a:cubicBezTo>
                      <a:pt x="84" y="161"/>
                      <a:pt x="79" y="164"/>
                      <a:pt x="74" y="166"/>
                    </a:cubicBezTo>
                    <a:cubicBezTo>
                      <a:pt x="69" y="167"/>
                      <a:pt x="61" y="174"/>
                      <a:pt x="58" y="163"/>
                    </a:cubicBezTo>
                    <a:close/>
                    <a:moveTo>
                      <a:pt x="111" y="146"/>
                    </a:moveTo>
                    <a:cubicBezTo>
                      <a:pt x="106" y="146"/>
                      <a:pt x="103" y="149"/>
                      <a:pt x="99" y="155"/>
                    </a:cubicBezTo>
                    <a:cubicBezTo>
                      <a:pt x="106" y="153"/>
                      <a:pt x="111" y="152"/>
                      <a:pt x="111" y="146"/>
                    </a:cubicBezTo>
                    <a:cubicBezTo>
                      <a:pt x="115" y="145"/>
                      <a:pt x="118" y="144"/>
                      <a:pt x="120" y="139"/>
                    </a:cubicBezTo>
                    <a:cubicBezTo>
                      <a:pt x="115" y="140"/>
                      <a:pt x="112" y="141"/>
                      <a:pt x="111" y="146"/>
                    </a:cubicBezTo>
                    <a:close/>
                    <a:moveTo>
                      <a:pt x="89" y="75"/>
                    </a:moveTo>
                    <a:cubicBezTo>
                      <a:pt x="107" y="65"/>
                      <a:pt x="127" y="66"/>
                      <a:pt x="146" y="69"/>
                    </a:cubicBezTo>
                    <a:cubicBezTo>
                      <a:pt x="140" y="64"/>
                      <a:pt x="133" y="63"/>
                      <a:pt x="124" y="63"/>
                    </a:cubicBezTo>
                    <a:cubicBezTo>
                      <a:pt x="139" y="57"/>
                      <a:pt x="153" y="59"/>
                      <a:pt x="167" y="58"/>
                    </a:cubicBezTo>
                    <a:cubicBezTo>
                      <a:pt x="157" y="53"/>
                      <a:pt x="147" y="55"/>
                      <a:pt x="137" y="56"/>
                    </a:cubicBezTo>
                    <a:cubicBezTo>
                      <a:pt x="130" y="56"/>
                      <a:pt x="124" y="61"/>
                      <a:pt x="118" y="60"/>
                    </a:cubicBezTo>
                    <a:cubicBezTo>
                      <a:pt x="103" y="57"/>
                      <a:pt x="96" y="66"/>
                      <a:pt x="90" y="76"/>
                    </a:cubicBezTo>
                    <a:cubicBezTo>
                      <a:pt x="79" y="74"/>
                      <a:pt x="77" y="87"/>
                      <a:pt x="68" y="88"/>
                    </a:cubicBezTo>
                    <a:cubicBezTo>
                      <a:pt x="67" y="81"/>
                      <a:pt x="72" y="76"/>
                      <a:pt x="76" y="71"/>
                    </a:cubicBezTo>
                    <a:cubicBezTo>
                      <a:pt x="87" y="58"/>
                      <a:pt x="101" y="48"/>
                      <a:pt x="117" y="41"/>
                    </a:cubicBezTo>
                    <a:cubicBezTo>
                      <a:pt x="114" y="37"/>
                      <a:pt x="108" y="42"/>
                      <a:pt x="108" y="35"/>
                    </a:cubicBezTo>
                    <a:cubicBezTo>
                      <a:pt x="108" y="32"/>
                      <a:pt x="104" y="34"/>
                      <a:pt x="103" y="35"/>
                    </a:cubicBezTo>
                    <a:cubicBezTo>
                      <a:pt x="98" y="46"/>
                      <a:pt x="85" y="48"/>
                      <a:pt x="80" y="59"/>
                    </a:cubicBezTo>
                    <a:cubicBezTo>
                      <a:pt x="79" y="62"/>
                      <a:pt x="76" y="65"/>
                      <a:pt x="71" y="67"/>
                    </a:cubicBezTo>
                    <a:cubicBezTo>
                      <a:pt x="69" y="63"/>
                      <a:pt x="71" y="60"/>
                      <a:pt x="71" y="51"/>
                    </a:cubicBezTo>
                    <a:cubicBezTo>
                      <a:pt x="71" y="52"/>
                      <a:pt x="70" y="53"/>
                      <a:pt x="70" y="54"/>
                    </a:cubicBezTo>
                    <a:cubicBezTo>
                      <a:pt x="70" y="54"/>
                      <a:pt x="69" y="56"/>
                      <a:pt x="71" y="55"/>
                    </a:cubicBezTo>
                    <a:cubicBezTo>
                      <a:pt x="72" y="55"/>
                      <a:pt x="72" y="54"/>
                      <a:pt x="72" y="53"/>
                    </a:cubicBezTo>
                    <a:cubicBezTo>
                      <a:pt x="72" y="52"/>
                      <a:pt x="72" y="51"/>
                      <a:pt x="70" y="56"/>
                    </a:cubicBezTo>
                    <a:cubicBezTo>
                      <a:pt x="61" y="70"/>
                      <a:pt x="63" y="87"/>
                      <a:pt x="55" y="102"/>
                    </a:cubicBezTo>
                    <a:cubicBezTo>
                      <a:pt x="64" y="98"/>
                      <a:pt x="65" y="98"/>
                      <a:pt x="64" y="94"/>
                    </a:cubicBezTo>
                    <a:cubicBezTo>
                      <a:pt x="63" y="90"/>
                      <a:pt x="65" y="89"/>
                      <a:pt x="68" y="88"/>
                    </a:cubicBezTo>
                    <a:cubicBezTo>
                      <a:pt x="69" y="94"/>
                      <a:pt x="73" y="93"/>
                      <a:pt x="76" y="90"/>
                    </a:cubicBezTo>
                    <a:cubicBezTo>
                      <a:pt x="81" y="85"/>
                      <a:pt x="85" y="80"/>
                      <a:pt x="89" y="75"/>
                    </a:cubicBezTo>
                    <a:close/>
                    <a:moveTo>
                      <a:pt x="35" y="88"/>
                    </a:moveTo>
                    <a:cubicBezTo>
                      <a:pt x="43" y="74"/>
                      <a:pt x="50" y="61"/>
                      <a:pt x="60" y="48"/>
                    </a:cubicBezTo>
                    <a:cubicBezTo>
                      <a:pt x="63" y="44"/>
                      <a:pt x="72" y="40"/>
                      <a:pt x="68" y="36"/>
                    </a:cubicBezTo>
                    <a:cubicBezTo>
                      <a:pt x="61" y="31"/>
                      <a:pt x="59" y="42"/>
                      <a:pt x="56" y="46"/>
                    </a:cubicBezTo>
                    <a:cubicBezTo>
                      <a:pt x="47" y="59"/>
                      <a:pt x="36" y="71"/>
                      <a:pt x="35" y="88"/>
                    </a:cubicBezTo>
                    <a:close/>
                    <a:moveTo>
                      <a:pt x="74" y="45"/>
                    </a:moveTo>
                    <a:cubicBezTo>
                      <a:pt x="79" y="41"/>
                      <a:pt x="84" y="38"/>
                      <a:pt x="83" y="29"/>
                    </a:cubicBezTo>
                    <a:cubicBezTo>
                      <a:pt x="76" y="33"/>
                      <a:pt x="73" y="38"/>
                      <a:pt x="74" y="45"/>
                    </a:cubicBezTo>
                    <a:close/>
                    <a:moveTo>
                      <a:pt x="101" y="91"/>
                    </a:moveTo>
                    <a:cubicBezTo>
                      <a:pt x="96" y="91"/>
                      <a:pt x="93" y="94"/>
                      <a:pt x="93" y="99"/>
                    </a:cubicBezTo>
                    <a:cubicBezTo>
                      <a:pt x="98" y="98"/>
                      <a:pt x="100" y="96"/>
                      <a:pt x="101" y="91"/>
                    </a:cubicBezTo>
                    <a:close/>
                    <a:moveTo>
                      <a:pt x="151" y="50"/>
                    </a:moveTo>
                    <a:cubicBezTo>
                      <a:pt x="150" y="50"/>
                      <a:pt x="149" y="49"/>
                      <a:pt x="149" y="49"/>
                    </a:cubicBezTo>
                    <a:cubicBezTo>
                      <a:pt x="148" y="49"/>
                      <a:pt x="148" y="50"/>
                      <a:pt x="147" y="50"/>
                    </a:cubicBezTo>
                    <a:cubicBezTo>
                      <a:pt x="148" y="50"/>
                      <a:pt x="148" y="51"/>
                      <a:pt x="149" y="51"/>
                    </a:cubicBezTo>
                    <a:cubicBezTo>
                      <a:pt x="149" y="51"/>
                      <a:pt x="150" y="50"/>
                      <a:pt x="151" y="50"/>
                    </a:cubicBezTo>
                    <a:close/>
                    <a:moveTo>
                      <a:pt x="124" y="38"/>
                    </a:moveTo>
                    <a:cubicBezTo>
                      <a:pt x="124" y="38"/>
                      <a:pt x="123" y="38"/>
                      <a:pt x="123" y="38"/>
                    </a:cubicBezTo>
                    <a:cubicBezTo>
                      <a:pt x="123" y="38"/>
                      <a:pt x="123" y="38"/>
                      <a:pt x="123" y="39"/>
                    </a:cubicBezTo>
                    <a:cubicBezTo>
                      <a:pt x="123" y="38"/>
                      <a:pt x="124" y="38"/>
                      <a:pt x="124" y="38"/>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0" name="Freeform 226">
                <a:extLst>
                  <a:ext uri="{FF2B5EF4-FFF2-40B4-BE49-F238E27FC236}">
                    <a16:creationId xmlns:a16="http://schemas.microsoft.com/office/drawing/2014/main" id="{6C13D349-8A17-C24F-C124-78E6E526E024}"/>
                  </a:ext>
                </a:extLst>
              </p:cNvPr>
              <p:cNvSpPr>
                <a:spLocks noEditPoints="1"/>
              </p:cNvSpPr>
              <p:nvPr/>
            </p:nvSpPr>
            <p:spPr bwMode="auto">
              <a:xfrm>
                <a:off x="344" y="1490"/>
                <a:ext cx="158" cy="259"/>
              </a:xfrm>
              <a:custGeom>
                <a:avLst/>
                <a:gdLst>
                  <a:gd name="T0" fmla="*/ 9 w 138"/>
                  <a:gd name="T1" fmla="*/ 222 h 226"/>
                  <a:gd name="T2" fmla="*/ 132 w 138"/>
                  <a:gd name="T3" fmla="*/ 2 h 226"/>
                  <a:gd name="T4" fmla="*/ 113 w 138"/>
                  <a:gd name="T5" fmla="*/ 56 h 226"/>
                  <a:gd name="T6" fmla="*/ 99 w 138"/>
                  <a:gd name="T7" fmla="*/ 135 h 226"/>
                  <a:gd name="T8" fmla="*/ 97 w 138"/>
                  <a:gd name="T9" fmla="*/ 151 h 226"/>
                  <a:gd name="T10" fmla="*/ 32 w 138"/>
                  <a:gd name="T11" fmla="*/ 221 h 226"/>
                  <a:gd name="T12" fmla="*/ 22 w 138"/>
                  <a:gd name="T13" fmla="*/ 209 h 226"/>
                  <a:gd name="T14" fmla="*/ 74 w 138"/>
                  <a:gd name="T15" fmla="*/ 171 h 226"/>
                  <a:gd name="T16" fmla="*/ 53 w 138"/>
                  <a:gd name="T17" fmla="*/ 177 h 226"/>
                  <a:gd name="T18" fmla="*/ 80 w 138"/>
                  <a:gd name="T19" fmla="*/ 127 h 226"/>
                  <a:gd name="T20" fmla="*/ 80 w 138"/>
                  <a:gd name="T21" fmla="*/ 126 h 226"/>
                  <a:gd name="T22" fmla="*/ 44 w 138"/>
                  <a:gd name="T23" fmla="*/ 175 h 226"/>
                  <a:gd name="T24" fmla="*/ 22 w 138"/>
                  <a:gd name="T25" fmla="*/ 209 h 226"/>
                  <a:gd name="T26" fmla="*/ 41 w 138"/>
                  <a:gd name="T27" fmla="*/ 146 h 226"/>
                  <a:gd name="T28" fmla="*/ 41 w 138"/>
                  <a:gd name="T29" fmla="*/ 146 h 226"/>
                  <a:gd name="T30" fmla="*/ 34 w 138"/>
                  <a:gd name="T31" fmla="*/ 151 h 226"/>
                  <a:gd name="T32" fmla="*/ 58 w 138"/>
                  <a:gd name="T33" fmla="*/ 83 h 226"/>
                  <a:gd name="T34" fmla="*/ 92 w 138"/>
                  <a:gd name="T35" fmla="*/ 49 h 226"/>
                  <a:gd name="T36" fmla="*/ 99 w 138"/>
                  <a:gd name="T37" fmla="*/ 37 h 226"/>
                  <a:gd name="T38" fmla="*/ 95 w 138"/>
                  <a:gd name="T39" fmla="*/ 34 h 226"/>
                  <a:gd name="T40" fmla="*/ 92 w 138"/>
                  <a:gd name="T41" fmla="*/ 49 h 226"/>
                  <a:gd name="T42" fmla="*/ 58 w 138"/>
                  <a:gd name="T43" fmla="*/ 83 h 226"/>
                  <a:gd name="T44" fmla="*/ 46 w 138"/>
                  <a:gd name="T45" fmla="*/ 101 h 226"/>
                  <a:gd name="T46" fmla="*/ 22 w 138"/>
                  <a:gd name="T47" fmla="*/ 158 h 226"/>
                  <a:gd name="T48" fmla="*/ 15 w 138"/>
                  <a:gd name="T49" fmla="*/ 224 h 226"/>
                  <a:gd name="T50" fmla="*/ 99 w 138"/>
                  <a:gd name="T51" fmla="*/ 86 h 226"/>
                  <a:gd name="T52" fmla="*/ 107 w 138"/>
                  <a:gd name="T53" fmla="*/ 80 h 226"/>
                  <a:gd name="T54" fmla="*/ 99 w 138"/>
                  <a:gd name="T55" fmla="*/ 85 h 226"/>
                  <a:gd name="T56" fmla="*/ 99 w 138"/>
                  <a:gd name="T57" fmla="*/ 86 h 226"/>
                  <a:gd name="T58" fmla="*/ 82 w 138"/>
                  <a:gd name="T59" fmla="*/ 90 h 226"/>
                  <a:gd name="T60" fmla="*/ 68 w 138"/>
                  <a:gd name="T61" fmla="*/ 108 h 226"/>
                  <a:gd name="T62" fmla="*/ 82 w 138"/>
                  <a:gd name="T63" fmla="*/ 90 h 226"/>
                  <a:gd name="T64" fmla="*/ 47 w 138"/>
                  <a:gd name="T65" fmla="*/ 141 h 226"/>
                  <a:gd name="T66" fmla="*/ 44 w 138"/>
                  <a:gd name="T67" fmla="*/ 139 h 226"/>
                  <a:gd name="T68" fmla="*/ 32 w 138"/>
                  <a:gd name="T69" fmla="*/ 97 h 226"/>
                  <a:gd name="T70" fmla="*/ 32 w 138"/>
                  <a:gd name="T71" fmla="*/ 101 h 226"/>
                  <a:gd name="T72" fmla="*/ 113 w 138"/>
                  <a:gd name="T73" fmla="*/ 74 h 226"/>
                  <a:gd name="T74" fmla="*/ 114 w 138"/>
                  <a:gd name="T75" fmla="*/ 77 h 226"/>
                  <a:gd name="T76" fmla="*/ 113 w 138"/>
                  <a:gd name="T77" fmla="*/ 74 h 226"/>
                  <a:gd name="T78" fmla="*/ 45 w 138"/>
                  <a:gd name="T79" fmla="*/ 87 h 226"/>
                  <a:gd name="T80" fmla="*/ 45 w 138"/>
                  <a:gd name="T81" fmla="*/ 91 h 226"/>
                  <a:gd name="T82" fmla="*/ 48 w 138"/>
                  <a:gd name="T83" fmla="*/ 79 h 226"/>
                  <a:gd name="T84" fmla="*/ 46 w 138"/>
                  <a:gd name="T85" fmla="*/ 79 h 226"/>
                  <a:gd name="T86" fmla="*/ 48 w 138"/>
                  <a:gd name="T87" fmla="*/ 79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8" h="226">
                    <a:moveTo>
                      <a:pt x="12" y="226"/>
                    </a:moveTo>
                    <a:cubicBezTo>
                      <a:pt x="11" y="225"/>
                      <a:pt x="10" y="223"/>
                      <a:pt x="9" y="222"/>
                    </a:cubicBezTo>
                    <a:cubicBezTo>
                      <a:pt x="0" y="169"/>
                      <a:pt x="10" y="119"/>
                      <a:pt x="39" y="74"/>
                    </a:cubicBezTo>
                    <a:cubicBezTo>
                      <a:pt x="61" y="39"/>
                      <a:pt x="93" y="16"/>
                      <a:pt x="132" y="2"/>
                    </a:cubicBezTo>
                    <a:cubicBezTo>
                      <a:pt x="133" y="1"/>
                      <a:pt x="135" y="0"/>
                      <a:pt x="138" y="2"/>
                    </a:cubicBezTo>
                    <a:cubicBezTo>
                      <a:pt x="131" y="20"/>
                      <a:pt x="123" y="37"/>
                      <a:pt x="113" y="56"/>
                    </a:cubicBezTo>
                    <a:cubicBezTo>
                      <a:pt x="118" y="53"/>
                      <a:pt x="122" y="52"/>
                      <a:pt x="127" y="49"/>
                    </a:cubicBezTo>
                    <a:cubicBezTo>
                      <a:pt x="126" y="82"/>
                      <a:pt x="121" y="111"/>
                      <a:pt x="99" y="135"/>
                    </a:cubicBezTo>
                    <a:cubicBezTo>
                      <a:pt x="97" y="137"/>
                      <a:pt x="87" y="141"/>
                      <a:pt x="98" y="144"/>
                    </a:cubicBezTo>
                    <a:cubicBezTo>
                      <a:pt x="100" y="145"/>
                      <a:pt x="98" y="149"/>
                      <a:pt x="97" y="151"/>
                    </a:cubicBezTo>
                    <a:cubicBezTo>
                      <a:pt x="88" y="174"/>
                      <a:pt x="76" y="194"/>
                      <a:pt x="55" y="209"/>
                    </a:cubicBezTo>
                    <a:cubicBezTo>
                      <a:pt x="47" y="213"/>
                      <a:pt x="39" y="216"/>
                      <a:pt x="32" y="221"/>
                    </a:cubicBezTo>
                    <a:cubicBezTo>
                      <a:pt x="27" y="224"/>
                      <a:pt x="25" y="219"/>
                      <a:pt x="22" y="218"/>
                    </a:cubicBezTo>
                    <a:cubicBezTo>
                      <a:pt x="22" y="215"/>
                      <a:pt x="22" y="212"/>
                      <a:pt x="22" y="209"/>
                    </a:cubicBezTo>
                    <a:cubicBezTo>
                      <a:pt x="28" y="206"/>
                      <a:pt x="32" y="201"/>
                      <a:pt x="34" y="194"/>
                    </a:cubicBezTo>
                    <a:cubicBezTo>
                      <a:pt x="49" y="189"/>
                      <a:pt x="60" y="177"/>
                      <a:pt x="74" y="171"/>
                    </a:cubicBezTo>
                    <a:cubicBezTo>
                      <a:pt x="74" y="170"/>
                      <a:pt x="73" y="169"/>
                      <a:pt x="73" y="168"/>
                    </a:cubicBezTo>
                    <a:cubicBezTo>
                      <a:pt x="66" y="171"/>
                      <a:pt x="59" y="174"/>
                      <a:pt x="53" y="177"/>
                    </a:cubicBezTo>
                    <a:cubicBezTo>
                      <a:pt x="52" y="176"/>
                      <a:pt x="51" y="175"/>
                      <a:pt x="50" y="175"/>
                    </a:cubicBezTo>
                    <a:cubicBezTo>
                      <a:pt x="66" y="162"/>
                      <a:pt x="73" y="144"/>
                      <a:pt x="80" y="127"/>
                    </a:cubicBezTo>
                    <a:cubicBezTo>
                      <a:pt x="85" y="126"/>
                      <a:pt x="86" y="123"/>
                      <a:pt x="85" y="116"/>
                    </a:cubicBezTo>
                    <a:cubicBezTo>
                      <a:pt x="82" y="120"/>
                      <a:pt x="80" y="123"/>
                      <a:pt x="80" y="126"/>
                    </a:cubicBezTo>
                    <a:cubicBezTo>
                      <a:pt x="77" y="127"/>
                      <a:pt x="75" y="127"/>
                      <a:pt x="74" y="130"/>
                    </a:cubicBezTo>
                    <a:cubicBezTo>
                      <a:pt x="64" y="145"/>
                      <a:pt x="53" y="159"/>
                      <a:pt x="44" y="175"/>
                    </a:cubicBezTo>
                    <a:cubicBezTo>
                      <a:pt x="40" y="181"/>
                      <a:pt x="33" y="186"/>
                      <a:pt x="34" y="194"/>
                    </a:cubicBezTo>
                    <a:cubicBezTo>
                      <a:pt x="26" y="196"/>
                      <a:pt x="23" y="202"/>
                      <a:pt x="22" y="209"/>
                    </a:cubicBezTo>
                    <a:cubicBezTo>
                      <a:pt x="18" y="204"/>
                      <a:pt x="19" y="199"/>
                      <a:pt x="21" y="194"/>
                    </a:cubicBezTo>
                    <a:cubicBezTo>
                      <a:pt x="25" y="177"/>
                      <a:pt x="37" y="163"/>
                      <a:pt x="41" y="146"/>
                    </a:cubicBezTo>
                    <a:cubicBezTo>
                      <a:pt x="41" y="146"/>
                      <a:pt x="41" y="145"/>
                      <a:pt x="42" y="145"/>
                    </a:cubicBezTo>
                    <a:cubicBezTo>
                      <a:pt x="41" y="145"/>
                      <a:pt x="41" y="146"/>
                      <a:pt x="41" y="146"/>
                    </a:cubicBezTo>
                    <a:cubicBezTo>
                      <a:pt x="37" y="146"/>
                      <a:pt x="36" y="149"/>
                      <a:pt x="34" y="151"/>
                    </a:cubicBezTo>
                    <a:cubicBezTo>
                      <a:pt x="34" y="151"/>
                      <a:pt x="34" y="151"/>
                      <a:pt x="34" y="151"/>
                    </a:cubicBezTo>
                    <a:cubicBezTo>
                      <a:pt x="34" y="136"/>
                      <a:pt x="41" y="123"/>
                      <a:pt x="47" y="110"/>
                    </a:cubicBezTo>
                    <a:cubicBezTo>
                      <a:pt x="51" y="101"/>
                      <a:pt x="58" y="94"/>
                      <a:pt x="58" y="83"/>
                    </a:cubicBezTo>
                    <a:cubicBezTo>
                      <a:pt x="67" y="81"/>
                      <a:pt x="69" y="73"/>
                      <a:pt x="74" y="68"/>
                    </a:cubicBezTo>
                    <a:cubicBezTo>
                      <a:pt x="80" y="61"/>
                      <a:pt x="89" y="59"/>
                      <a:pt x="92" y="49"/>
                    </a:cubicBezTo>
                    <a:cubicBezTo>
                      <a:pt x="101" y="46"/>
                      <a:pt x="110" y="43"/>
                      <a:pt x="115" y="34"/>
                    </a:cubicBezTo>
                    <a:cubicBezTo>
                      <a:pt x="109" y="35"/>
                      <a:pt x="105" y="39"/>
                      <a:pt x="99" y="37"/>
                    </a:cubicBezTo>
                    <a:cubicBezTo>
                      <a:pt x="99" y="37"/>
                      <a:pt x="99" y="37"/>
                      <a:pt x="99" y="37"/>
                    </a:cubicBezTo>
                    <a:cubicBezTo>
                      <a:pt x="99" y="35"/>
                      <a:pt x="98" y="32"/>
                      <a:pt x="95" y="34"/>
                    </a:cubicBezTo>
                    <a:cubicBezTo>
                      <a:pt x="92" y="35"/>
                      <a:pt x="88" y="37"/>
                      <a:pt x="91" y="41"/>
                    </a:cubicBezTo>
                    <a:cubicBezTo>
                      <a:pt x="94" y="44"/>
                      <a:pt x="93" y="46"/>
                      <a:pt x="92" y="49"/>
                    </a:cubicBezTo>
                    <a:cubicBezTo>
                      <a:pt x="88" y="50"/>
                      <a:pt x="86" y="43"/>
                      <a:pt x="83" y="47"/>
                    </a:cubicBezTo>
                    <a:cubicBezTo>
                      <a:pt x="72" y="57"/>
                      <a:pt x="62" y="68"/>
                      <a:pt x="58" y="83"/>
                    </a:cubicBezTo>
                    <a:cubicBezTo>
                      <a:pt x="54" y="87"/>
                      <a:pt x="50" y="91"/>
                      <a:pt x="49" y="97"/>
                    </a:cubicBezTo>
                    <a:cubicBezTo>
                      <a:pt x="48" y="99"/>
                      <a:pt x="48" y="101"/>
                      <a:pt x="46" y="101"/>
                    </a:cubicBezTo>
                    <a:cubicBezTo>
                      <a:pt x="39" y="102"/>
                      <a:pt x="39" y="102"/>
                      <a:pt x="39" y="107"/>
                    </a:cubicBezTo>
                    <a:cubicBezTo>
                      <a:pt x="37" y="125"/>
                      <a:pt x="29" y="141"/>
                      <a:pt x="22" y="158"/>
                    </a:cubicBezTo>
                    <a:cubicBezTo>
                      <a:pt x="24" y="141"/>
                      <a:pt x="27" y="124"/>
                      <a:pt x="29" y="107"/>
                    </a:cubicBezTo>
                    <a:cubicBezTo>
                      <a:pt x="14" y="145"/>
                      <a:pt x="22" y="185"/>
                      <a:pt x="15" y="224"/>
                    </a:cubicBezTo>
                    <a:cubicBezTo>
                      <a:pt x="14" y="224"/>
                      <a:pt x="13" y="225"/>
                      <a:pt x="12" y="226"/>
                    </a:cubicBezTo>
                    <a:close/>
                    <a:moveTo>
                      <a:pt x="99" y="86"/>
                    </a:moveTo>
                    <a:cubicBezTo>
                      <a:pt x="101" y="85"/>
                      <a:pt x="102" y="85"/>
                      <a:pt x="104" y="84"/>
                    </a:cubicBezTo>
                    <a:cubicBezTo>
                      <a:pt x="105" y="83"/>
                      <a:pt x="109" y="83"/>
                      <a:pt x="107" y="80"/>
                    </a:cubicBezTo>
                    <a:cubicBezTo>
                      <a:pt x="106" y="77"/>
                      <a:pt x="103" y="78"/>
                      <a:pt x="101" y="80"/>
                    </a:cubicBezTo>
                    <a:cubicBezTo>
                      <a:pt x="100" y="82"/>
                      <a:pt x="100" y="84"/>
                      <a:pt x="99" y="85"/>
                    </a:cubicBezTo>
                    <a:cubicBezTo>
                      <a:pt x="99" y="86"/>
                      <a:pt x="98" y="86"/>
                      <a:pt x="98" y="86"/>
                    </a:cubicBezTo>
                    <a:cubicBezTo>
                      <a:pt x="98" y="86"/>
                      <a:pt x="99" y="86"/>
                      <a:pt x="99" y="86"/>
                    </a:cubicBezTo>
                    <a:close/>
                    <a:moveTo>
                      <a:pt x="82" y="90"/>
                    </a:moveTo>
                    <a:cubicBezTo>
                      <a:pt x="82" y="90"/>
                      <a:pt x="82" y="90"/>
                      <a:pt x="82" y="90"/>
                    </a:cubicBezTo>
                    <a:cubicBezTo>
                      <a:pt x="81" y="85"/>
                      <a:pt x="91" y="81"/>
                      <a:pt x="84" y="74"/>
                    </a:cubicBezTo>
                    <a:cubicBezTo>
                      <a:pt x="79" y="86"/>
                      <a:pt x="73" y="97"/>
                      <a:pt x="68" y="108"/>
                    </a:cubicBezTo>
                    <a:cubicBezTo>
                      <a:pt x="79" y="104"/>
                      <a:pt x="86" y="97"/>
                      <a:pt x="95" y="89"/>
                    </a:cubicBezTo>
                    <a:cubicBezTo>
                      <a:pt x="89" y="89"/>
                      <a:pt x="86" y="90"/>
                      <a:pt x="82" y="90"/>
                    </a:cubicBezTo>
                    <a:close/>
                    <a:moveTo>
                      <a:pt x="44" y="139"/>
                    </a:moveTo>
                    <a:cubicBezTo>
                      <a:pt x="45" y="140"/>
                      <a:pt x="46" y="140"/>
                      <a:pt x="47" y="141"/>
                    </a:cubicBezTo>
                    <a:cubicBezTo>
                      <a:pt x="54" y="132"/>
                      <a:pt x="61" y="123"/>
                      <a:pt x="67" y="114"/>
                    </a:cubicBezTo>
                    <a:cubicBezTo>
                      <a:pt x="55" y="118"/>
                      <a:pt x="50" y="129"/>
                      <a:pt x="44" y="139"/>
                    </a:cubicBezTo>
                    <a:close/>
                    <a:moveTo>
                      <a:pt x="34" y="99"/>
                    </a:moveTo>
                    <a:cubicBezTo>
                      <a:pt x="33" y="98"/>
                      <a:pt x="33" y="97"/>
                      <a:pt x="32" y="97"/>
                    </a:cubicBezTo>
                    <a:cubicBezTo>
                      <a:pt x="31" y="98"/>
                      <a:pt x="30" y="98"/>
                      <a:pt x="30" y="99"/>
                    </a:cubicBezTo>
                    <a:cubicBezTo>
                      <a:pt x="29" y="100"/>
                      <a:pt x="30" y="102"/>
                      <a:pt x="32" y="101"/>
                    </a:cubicBezTo>
                    <a:cubicBezTo>
                      <a:pt x="33" y="101"/>
                      <a:pt x="33" y="100"/>
                      <a:pt x="34" y="99"/>
                    </a:cubicBezTo>
                    <a:close/>
                    <a:moveTo>
                      <a:pt x="113" y="74"/>
                    </a:moveTo>
                    <a:cubicBezTo>
                      <a:pt x="113" y="75"/>
                      <a:pt x="112" y="76"/>
                      <a:pt x="112" y="76"/>
                    </a:cubicBezTo>
                    <a:cubicBezTo>
                      <a:pt x="113" y="77"/>
                      <a:pt x="114" y="77"/>
                      <a:pt x="114" y="77"/>
                    </a:cubicBezTo>
                    <a:cubicBezTo>
                      <a:pt x="115" y="77"/>
                      <a:pt x="115" y="76"/>
                      <a:pt x="115" y="75"/>
                    </a:cubicBezTo>
                    <a:cubicBezTo>
                      <a:pt x="114" y="75"/>
                      <a:pt x="114" y="75"/>
                      <a:pt x="113" y="74"/>
                    </a:cubicBezTo>
                    <a:close/>
                    <a:moveTo>
                      <a:pt x="46" y="89"/>
                    </a:moveTo>
                    <a:cubicBezTo>
                      <a:pt x="45" y="88"/>
                      <a:pt x="45" y="88"/>
                      <a:pt x="45" y="87"/>
                    </a:cubicBezTo>
                    <a:cubicBezTo>
                      <a:pt x="44" y="88"/>
                      <a:pt x="44" y="89"/>
                      <a:pt x="44" y="89"/>
                    </a:cubicBezTo>
                    <a:cubicBezTo>
                      <a:pt x="44" y="90"/>
                      <a:pt x="44" y="90"/>
                      <a:pt x="45" y="91"/>
                    </a:cubicBezTo>
                    <a:cubicBezTo>
                      <a:pt x="45" y="90"/>
                      <a:pt x="45" y="90"/>
                      <a:pt x="46" y="89"/>
                    </a:cubicBezTo>
                    <a:close/>
                    <a:moveTo>
                      <a:pt x="48" y="79"/>
                    </a:moveTo>
                    <a:cubicBezTo>
                      <a:pt x="48" y="79"/>
                      <a:pt x="48" y="78"/>
                      <a:pt x="47" y="78"/>
                    </a:cubicBezTo>
                    <a:cubicBezTo>
                      <a:pt x="47" y="78"/>
                      <a:pt x="46" y="79"/>
                      <a:pt x="46" y="79"/>
                    </a:cubicBezTo>
                    <a:cubicBezTo>
                      <a:pt x="46" y="80"/>
                      <a:pt x="47" y="81"/>
                      <a:pt x="47" y="81"/>
                    </a:cubicBezTo>
                    <a:cubicBezTo>
                      <a:pt x="47" y="81"/>
                      <a:pt x="48" y="80"/>
                      <a:pt x="48" y="7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1" name="Freeform 227">
                <a:extLst>
                  <a:ext uri="{FF2B5EF4-FFF2-40B4-BE49-F238E27FC236}">
                    <a16:creationId xmlns:a16="http://schemas.microsoft.com/office/drawing/2014/main" id="{326B2A22-0AD5-B4E8-8E49-C6B878F8DBE7}"/>
                  </a:ext>
                </a:extLst>
              </p:cNvPr>
              <p:cNvSpPr/>
              <p:nvPr/>
            </p:nvSpPr>
            <p:spPr bwMode="auto">
              <a:xfrm>
                <a:off x="157" y="2414"/>
                <a:ext cx="151" cy="263"/>
              </a:xfrm>
              <a:custGeom>
                <a:avLst/>
                <a:gdLst>
                  <a:gd name="T0" fmla="*/ 132 w 132"/>
                  <a:gd name="T1" fmla="*/ 8 h 229"/>
                  <a:gd name="T2" fmla="*/ 116 w 132"/>
                  <a:gd name="T3" fmla="*/ 19 h 229"/>
                  <a:gd name="T4" fmla="*/ 105 w 132"/>
                  <a:gd name="T5" fmla="*/ 28 h 229"/>
                  <a:gd name="T6" fmla="*/ 98 w 132"/>
                  <a:gd name="T7" fmla="*/ 32 h 229"/>
                  <a:gd name="T8" fmla="*/ 83 w 132"/>
                  <a:gd name="T9" fmla="*/ 24 h 229"/>
                  <a:gd name="T10" fmla="*/ 83 w 132"/>
                  <a:gd name="T11" fmla="*/ 35 h 229"/>
                  <a:gd name="T12" fmla="*/ 69 w 132"/>
                  <a:gd name="T13" fmla="*/ 52 h 229"/>
                  <a:gd name="T14" fmla="*/ 65 w 132"/>
                  <a:gd name="T15" fmla="*/ 59 h 229"/>
                  <a:gd name="T16" fmla="*/ 60 w 132"/>
                  <a:gd name="T17" fmla="*/ 69 h 229"/>
                  <a:gd name="T18" fmla="*/ 43 w 132"/>
                  <a:gd name="T19" fmla="*/ 84 h 229"/>
                  <a:gd name="T20" fmla="*/ 42 w 132"/>
                  <a:gd name="T21" fmla="*/ 86 h 229"/>
                  <a:gd name="T22" fmla="*/ 46 w 132"/>
                  <a:gd name="T23" fmla="*/ 109 h 229"/>
                  <a:gd name="T24" fmla="*/ 39 w 132"/>
                  <a:gd name="T25" fmla="*/ 127 h 229"/>
                  <a:gd name="T26" fmla="*/ 28 w 132"/>
                  <a:gd name="T27" fmla="*/ 142 h 229"/>
                  <a:gd name="T28" fmla="*/ 27 w 132"/>
                  <a:gd name="T29" fmla="*/ 146 h 229"/>
                  <a:gd name="T30" fmla="*/ 31 w 132"/>
                  <a:gd name="T31" fmla="*/ 161 h 229"/>
                  <a:gd name="T32" fmla="*/ 40 w 132"/>
                  <a:gd name="T33" fmla="*/ 175 h 229"/>
                  <a:gd name="T34" fmla="*/ 45 w 132"/>
                  <a:gd name="T35" fmla="*/ 188 h 229"/>
                  <a:gd name="T36" fmla="*/ 46 w 132"/>
                  <a:gd name="T37" fmla="*/ 202 h 229"/>
                  <a:gd name="T38" fmla="*/ 50 w 132"/>
                  <a:gd name="T39" fmla="*/ 213 h 229"/>
                  <a:gd name="T40" fmla="*/ 58 w 132"/>
                  <a:gd name="T41" fmla="*/ 214 h 229"/>
                  <a:gd name="T42" fmla="*/ 59 w 132"/>
                  <a:gd name="T43" fmla="*/ 221 h 229"/>
                  <a:gd name="T44" fmla="*/ 35 w 132"/>
                  <a:gd name="T45" fmla="*/ 229 h 229"/>
                  <a:gd name="T46" fmla="*/ 29 w 132"/>
                  <a:gd name="T47" fmla="*/ 228 h 229"/>
                  <a:gd name="T48" fmla="*/ 32 w 132"/>
                  <a:gd name="T49" fmla="*/ 209 h 229"/>
                  <a:gd name="T50" fmla="*/ 27 w 132"/>
                  <a:gd name="T51" fmla="*/ 198 h 229"/>
                  <a:gd name="T52" fmla="*/ 15 w 132"/>
                  <a:gd name="T53" fmla="*/ 168 h 229"/>
                  <a:gd name="T54" fmla="*/ 1 w 132"/>
                  <a:gd name="T55" fmla="*/ 164 h 229"/>
                  <a:gd name="T56" fmla="*/ 12 w 132"/>
                  <a:gd name="T57" fmla="*/ 152 h 229"/>
                  <a:gd name="T58" fmla="*/ 13 w 132"/>
                  <a:gd name="T59" fmla="*/ 140 h 229"/>
                  <a:gd name="T60" fmla="*/ 21 w 132"/>
                  <a:gd name="T61" fmla="*/ 129 h 229"/>
                  <a:gd name="T62" fmla="*/ 21 w 132"/>
                  <a:gd name="T63" fmla="*/ 120 h 229"/>
                  <a:gd name="T64" fmla="*/ 15 w 132"/>
                  <a:gd name="T65" fmla="*/ 115 h 229"/>
                  <a:gd name="T66" fmla="*/ 10 w 132"/>
                  <a:gd name="T67" fmla="*/ 106 h 229"/>
                  <a:gd name="T68" fmla="*/ 18 w 132"/>
                  <a:gd name="T69" fmla="*/ 103 h 229"/>
                  <a:gd name="T70" fmla="*/ 27 w 132"/>
                  <a:gd name="T71" fmla="*/ 92 h 229"/>
                  <a:gd name="T72" fmla="*/ 30 w 132"/>
                  <a:gd name="T73" fmla="*/ 89 h 229"/>
                  <a:gd name="T74" fmla="*/ 31 w 132"/>
                  <a:gd name="T75" fmla="*/ 76 h 229"/>
                  <a:gd name="T76" fmla="*/ 40 w 132"/>
                  <a:gd name="T77" fmla="*/ 71 h 229"/>
                  <a:gd name="T78" fmla="*/ 42 w 132"/>
                  <a:gd name="T79" fmla="*/ 59 h 229"/>
                  <a:gd name="T80" fmla="*/ 40 w 132"/>
                  <a:gd name="T81" fmla="*/ 49 h 229"/>
                  <a:gd name="T82" fmla="*/ 50 w 132"/>
                  <a:gd name="T83" fmla="*/ 49 h 229"/>
                  <a:gd name="T84" fmla="*/ 69 w 132"/>
                  <a:gd name="T85" fmla="*/ 38 h 229"/>
                  <a:gd name="T86" fmla="*/ 70 w 132"/>
                  <a:gd name="T87" fmla="*/ 35 h 229"/>
                  <a:gd name="T88" fmla="*/ 83 w 132"/>
                  <a:gd name="T89" fmla="*/ 15 h 229"/>
                  <a:gd name="T90" fmla="*/ 90 w 132"/>
                  <a:gd name="T91" fmla="*/ 11 h 229"/>
                  <a:gd name="T92" fmla="*/ 119 w 132"/>
                  <a:gd name="T93" fmla="*/ 0 h 229"/>
                  <a:gd name="T94" fmla="*/ 132 w 132"/>
                  <a:gd name="T95" fmla="*/ 8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2" h="229">
                    <a:moveTo>
                      <a:pt x="132" y="8"/>
                    </a:moveTo>
                    <a:cubicBezTo>
                      <a:pt x="130" y="16"/>
                      <a:pt x="130" y="27"/>
                      <a:pt x="116" y="19"/>
                    </a:cubicBezTo>
                    <a:cubicBezTo>
                      <a:pt x="110" y="15"/>
                      <a:pt x="104" y="19"/>
                      <a:pt x="105" y="28"/>
                    </a:cubicBezTo>
                    <a:cubicBezTo>
                      <a:pt x="105" y="33"/>
                      <a:pt x="104" y="37"/>
                      <a:pt x="98" y="32"/>
                    </a:cubicBezTo>
                    <a:cubicBezTo>
                      <a:pt x="94" y="28"/>
                      <a:pt x="89" y="27"/>
                      <a:pt x="83" y="24"/>
                    </a:cubicBezTo>
                    <a:cubicBezTo>
                      <a:pt x="83" y="28"/>
                      <a:pt x="83" y="32"/>
                      <a:pt x="83" y="35"/>
                    </a:cubicBezTo>
                    <a:cubicBezTo>
                      <a:pt x="84" y="46"/>
                      <a:pt x="85" y="55"/>
                      <a:pt x="69" y="52"/>
                    </a:cubicBezTo>
                    <a:cubicBezTo>
                      <a:pt x="64" y="51"/>
                      <a:pt x="59" y="53"/>
                      <a:pt x="65" y="59"/>
                    </a:cubicBezTo>
                    <a:cubicBezTo>
                      <a:pt x="71" y="66"/>
                      <a:pt x="69" y="69"/>
                      <a:pt x="60" y="69"/>
                    </a:cubicBezTo>
                    <a:cubicBezTo>
                      <a:pt x="51" y="69"/>
                      <a:pt x="42" y="71"/>
                      <a:pt x="43" y="84"/>
                    </a:cubicBezTo>
                    <a:cubicBezTo>
                      <a:pt x="43" y="85"/>
                      <a:pt x="43" y="86"/>
                      <a:pt x="42" y="86"/>
                    </a:cubicBezTo>
                    <a:cubicBezTo>
                      <a:pt x="30" y="96"/>
                      <a:pt x="39" y="102"/>
                      <a:pt x="46" y="109"/>
                    </a:cubicBezTo>
                    <a:cubicBezTo>
                      <a:pt x="55" y="117"/>
                      <a:pt x="52" y="123"/>
                      <a:pt x="39" y="127"/>
                    </a:cubicBezTo>
                    <a:cubicBezTo>
                      <a:pt x="31" y="129"/>
                      <a:pt x="20" y="129"/>
                      <a:pt x="28" y="142"/>
                    </a:cubicBezTo>
                    <a:cubicBezTo>
                      <a:pt x="29" y="143"/>
                      <a:pt x="28" y="145"/>
                      <a:pt x="27" y="146"/>
                    </a:cubicBezTo>
                    <a:cubicBezTo>
                      <a:pt x="14" y="156"/>
                      <a:pt x="21" y="158"/>
                      <a:pt x="31" y="161"/>
                    </a:cubicBezTo>
                    <a:cubicBezTo>
                      <a:pt x="38" y="162"/>
                      <a:pt x="45" y="165"/>
                      <a:pt x="40" y="175"/>
                    </a:cubicBezTo>
                    <a:cubicBezTo>
                      <a:pt x="38" y="180"/>
                      <a:pt x="41" y="185"/>
                      <a:pt x="45" y="188"/>
                    </a:cubicBezTo>
                    <a:cubicBezTo>
                      <a:pt x="54" y="192"/>
                      <a:pt x="52" y="198"/>
                      <a:pt x="46" y="202"/>
                    </a:cubicBezTo>
                    <a:cubicBezTo>
                      <a:pt x="36" y="210"/>
                      <a:pt x="42" y="211"/>
                      <a:pt x="50" y="213"/>
                    </a:cubicBezTo>
                    <a:cubicBezTo>
                      <a:pt x="52" y="213"/>
                      <a:pt x="55" y="214"/>
                      <a:pt x="58" y="214"/>
                    </a:cubicBezTo>
                    <a:cubicBezTo>
                      <a:pt x="68" y="215"/>
                      <a:pt x="61" y="218"/>
                      <a:pt x="59" y="221"/>
                    </a:cubicBezTo>
                    <a:cubicBezTo>
                      <a:pt x="51" y="223"/>
                      <a:pt x="40" y="216"/>
                      <a:pt x="35" y="229"/>
                    </a:cubicBezTo>
                    <a:cubicBezTo>
                      <a:pt x="35" y="229"/>
                      <a:pt x="31" y="228"/>
                      <a:pt x="29" y="228"/>
                    </a:cubicBezTo>
                    <a:cubicBezTo>
                      <a:pt x="25" y="221"/>
                      <a:pt x="28" y="214"/>
                      <a:pt x="32" y="209"/>
                    </a:cubicBezTo>
                    <a:cubicBezTo>
                      <a:pt x="38" y="202"/>
                      <a:pt x="35" y="199"/>
                      <a:pt x="27" y="198"/>
                    </a:cubicBezTo>
                    <a:cubicBezTo>
                      <a:pt x="39" y="184"/>
                      <a:pt x="34" y="173"/>
                      <a:pt x="15" y="168"/>
                    </a:cubicBezTo>
                    <a:cubicBezTo>
                      <a:pt x="10" y="166"/>
                      <a:pt x="3" y="169"/>
                      <a:pt x="1" y="164"/>
                    </a:cubicBezTo>
                    <a:cubicBezTo>
                      <a:pt x="0" y="158"/>
                      <a:pt x="9" y="156"/>
                      <a:pt x="12" y="152"/>
                    </a:cubicBezTo>
                    <a:cubicBezTo>
                      <a:pt x="17" y="148"/>
                      <a:pt x="25" y="146"/>
                      <a:pt x="13" y="140"/>
                    </a:cubicBezTo>
                    <a:cubicBezTo>
                      <a:pt x="10" y="139"/>
                      <a:pt x="18" y="131"/>
                      <a:pt x="21" y="129"/>
                    </a:cubicBezTo>
                    <a:cubicBezTo>
                      <a:pt x="28" y="125"/>
                      <a:pt x="26" y="123"/>
                      <a:pt x="21" y="120"/>
                    </a:cubicBezTo>
                    <a:cubicBezTo>
                      <a:pt x="19" y="118"/>
                      <a:pt x="17" y="116"/>
                      <a:pt x="15" y="115"/>
                    </a:cubicBezTo>
                    <a:cubicBezTo>
                      <a:pt x="12" y="113"/>
                      <a:pt x="9" y="110"/>
                      <a:pt x="10" y="106"/>
                    </a:cubicBezTo>
                    <a:cubicBezTo>
                      <a:pt x="11" y="102"/>
                      <a:pt x="15" y="104"/>
                      <a:pt x="18" y="103"/>
                    </a:cubicBezTo>
                    <a:cubicBezTo>
                      <a:pt x="24" y="102"/>
                      <a:pt x="33" y="103"/>
                      <a:pt x="27" y="92"/>
                    </a:cubicBezTo>
                    <a:cubicBezTo>
                      <a:pt x="27" y="90"/>
                      <a:pt x="28" y="89"/>
                      <a:pt x="30" y="89"/>
                    </a:cubicBezTo>
                    <a:cubicBezTo>
                      <a:pt x="42" y="86"/>
                      <a:pt x="38" y="81"/>
                      <a:pt x="31" y="76"/>
                    </a:cubicBezTo>
                    <a:cubicBezTo>
                      <a:pt x="35" y="74"/>
                      <a:pt x="37" y="73"/>
                      <a:pt x="40" y="71"/>
                    </a:cubicBezTo>
                    <a:cubicBezTo>
                      <a:pt x="45" y="68"/>
                      <a:pt x="48" y="64"/>
                      <a:pt x="42" y="59"/>
                    </a:cubicBezTo>
                    <a:cubicBezTo>
                      <a:pt x="40" y="56"/>
                      <a:pt x="37" y="53"/>
                      <a:pt x="40" y="49"/>
                    </a:cubicBezTo>
                    <a:cubicBezTo>
                      <a:pt x="43" y="46"/>
                      <a:pt x="47" y="48"/>
                      <a:pt x="50" y="49"/>
                    </a:cubicBezTo>
                    <a:cubicBezTo>
                      <a:pt x="59" y="52"/>
                      <a:pt x="67" y="48"/>
                      <a:pt x="69" y="38"/>
                    </a:cubicBezTo>
                    <a:cubicBezTo>
                      <a:pt x="69" y="37"/>
                      <a:pt x="70" y="35"/>
                      <a:pt x="70" y="35"/>
                    </a:cubicBezTo>
                    <a:cubicBezTo>
                      <a:pt x="85" y="36"/>
                      <a:pt x="78" y="21"/>
                      <a:pt x="83" y="15"/>
                    </a:cubicBezTo>
                    <a:cubicBezTo>
                      <a:pt x="85" y="12"/>
                      <a:pt x="85" y="8"/>
                      <a:pt x="90" y="11"/>
                    </a:cubicBezTo>
                    <a:cubicBezTo>
                      <a:pt x="103" y="17"/>
                      <a:pt x="112" y="10"/>
                      <a:pt x="119" y="0"/>
                    </a:cubicBezTo>
                    <a:cubicBezTo>
                      <a:pt x="123" y="3"/>
                      <a:pt x="125" y="9"/>
                      <a:pt x="132"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2" name="Freeform 228">
                <a:extLst>
                  <a:ext uri="{FF2B5EF4-FFF2-40B4-BE49-F238E27FC236}">
                    <a16:creationId xmlns:a16="http://schemas.microsoft.com/office/drawing/2014/main" id="{CB8F943D-250C-2F9A-E2F3-66B1F0F374DE}"/>
                  </a:ext>
                </a:extLst>
              </p:cNvPr>
              <p:cNvSpPr/>
              <p:nvPr/>
            </p:nvSpPr>
            <p:spPr bwMode="auto">
              <a:xfrm>
                <a:off x="868" y="1337"/>
                <a:ext cx="121" cy="93"/>
              </a:xfrm>
              <a:custGeom>
                <a:avLst/>
                <a:gdLst>
                  <a:gd name="T0" fmla="*/ 9 w 106"/>
                  <a:gd name="T1" fmla="*/ 80 h 81"/>
                  <a:gd name="T2" fmla="*/ 6 w 106"/>
                  <a:gd name="T3" fmla="*/ 64 h 81"/>
                  <a:gd name="T4" fmla="*/ 0 w 106"/>
                  <a:gd name="T5" fmla="*/ 46 h 81"/>
                  <a:gd name="T6" fmla="*/ 24 w 106"/>
                  <a:gd name="T7" fmla="*/ 53 h 81"/>
                  <a:gd name="T8" fmla="*/ 35 w 106"/>
                  <a:gd name="T9" fmla="*/ 52 h 81"/>
                  <a:gd name="T10" fmla="*/ 33 w 106"/>
                  <a:gd name="T11" fmla="*/ 40 h 81"/>
                  <a:gd name="T12" fmla="*/ 30 w 106"/>
                  <a:gd name="T13" fmla="*/ 31 h 81"/>
                  <a:gd name="T14" fmla="*/ 62 w 106"/>
                  <a:gd name="T15" fmla="*/ 26 h 81"/>
                  <a:gd name="T16" fmla="*/ 61 w 106"/>
                  <a:gd name="T17" fmla="*/ 11 h 81"/>
                  <a:gd name="T18" fmla="*/ 62 w 106"/>
                  <a:gd name="T19" fmla="*/ 0 h 81"/>
                  <a:gd name="T20" fmla="*/ 81 w 106"/>
                  <a:gd name="T21" fmla="*/ 11 h 81"/>
                  <a:gd name="T22" fmla="*/ 94 w 106"/>
                  <a:gd name="T23" fmla="*/ 8 h 81"/>
                  <a:gd name="T24" fmla="*/ 106 w 106"/>
                  <a:gd name="T25" fmla="*/ 17 h 81"/>
                  <a:gd name="T26" fmla="*/ 106 w 106"/>
                  <a:gd name="T27" fmla="*/ 23 h 81"/>
                  <a:gd name="T28" fmla="*/ 99 w 106"/>
                  <a:gd name="T29" fmla="*/ 38 h 81"/>
                  <a:gd name="T30" fmla="*/ 89 w 106"/>
                  <a:gd name="T31" fmla="*/ 28 h 81"/>
                  <a:gd name="T32" fmla="*/ 73 w 106"/>
                  <a:gd name="T33" fmla="*/ 19 h 81"/>
                  <a:gd name="T34" fmla="*/ 63 w 106"/>
                  <a:gd name="T35" fmla="*/ 31 h 81"/>
                  <a:gd name="T36" fmla="*/ 55 w 106"/>
                  <a:gd name="T37" fmla="*/ 42 h 81"/>
                  <a:gd name="T38" fmla="*/ 56 w 106"/>
                  <a:gd name="T39" fmla="*/ 46 h 81"/>
                  <a:gd name="T40" fmla="*/ 37 w 106"/>
                  <a:gd name="T41" fmla="*/ 61 h 81"/>
                  <a:gd name="T42" fmla="*/ 26 w 106"/>
                  <a:gd name="T43" fmla="*/ 60 h 81"/>
                  <a:gd name="T44" fmla="*/ 26 w 106"/>
                  <a:gd name="T45" fmla="*/ 67 h 81"/>
                  <a:gd name="T46" fmla="*/ 14 w 106"/>
                  <a:gd name="T47" fmla="*/ 81 h 81"/>
                  <a:gd name="T48" fmla="*/ 9 w 106"/>
                  <a:gd name="T49"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5" h="81">
                    <a:moveTo>
                      <a:pt x="9" y="80"/>
                    </a:moveTo>
                    <a:cubicBezTo>
                      <a:pt x="13" y="74"/>
                      <a:pt x="8" y="69"/>
                      <a:pt x="6" y="64"/>
                    </a:cubicBezTo>
                    <a:cubicBezTo>
                      <a:pt x="4" y="58"/>
                      <a:pt x="1" y="53"/>
                      <a:pt x="0" y="46"/>
                    </a:cubicBezTo>
                    <a:cubicBezTo>
                      <a:pt x="10" y="45"/>
                      <a:pt x="16" y="52"/>
                      <a:pt x="24" y="53"/>
                    </a:cubicBezTo>
                    <a:cubicBezTo>
                      <a:pt x="28" y="53"/>
                      <a:pt x="33" y="56"/>
                      <a:pt x="35" y="52"/>
                    </a:cubicBezTo>
                    <a:cubicBezTo>
                      <a:pt x="38" y="48"/>
                      <a:pt x="36" y="44"/>
                      <a:pt x="33" y="40"/>
                    </a:cubicBezTo>
                    <a:cubicBezTo>
                      <a:pt x="31" y="37"/>
                      <a:pt x="28" y="35"/>
                      <a:pt x="30" y="31"/>
                    </a:cubicBezTo>
                    <a:cubicBezTo>
                      <a:pt x="42" y="38"/>
                      <a:pt x="52" y="28"/>
                      <a:pt x="62" y="26"/>
                    </a:cubicBezTo>
                    <a:cubicBezTo>
                      <a:pt x="68" y="25"/>
                      <a:pt x="64" y="16"/>
                      <a:pt x="61" y="11"/>
                    </a:cubicBezTo>
                    <a:cubicBezTo>
                      <a:pt x="59" y="7"/>
                      <a:pt x="57" y="4"/>
                      <a:pt x="62" y="0"/>
                    </a:cubicBezTo>
                    <a:cubicBezTo>
                      <a:pt x="68" y="4"/>
                      <a:pt x="75" y="7"/>
                      <a:pt x="81" y="11"/>
                    </a:cubicBezTo>
                    <a:cubicBezTo>
                      <a:pt x="86" y="15"/>
                      <a:pt x="91" y="15"/>
                      <a:pt x="94" y="8"/>
                    </a:cubicBezTo>
                    <a:cubicBezTo>
                      <a:pt x="95" y="15"/>
                      <a:pt x="98" y="19"/>
                      <a:pt x="106" y="17"/>
                    </a:cubicBezTo>
                    <a:cubicBezTo>
                      <a:pt x="106" y="19"/>
                      <a:pt x="106" y="21"/>
                      <a:pt x="106" y="23"/>
                    </a:cubicBezTo>
                    <a:cubicBezTo>
                      <a:pt x="104" y="28"/>
                      <a:pt x="104" y="36"/>
                      <a:pt x="99" y="38"/>
                    </a:cubicBezTo>
                    <a:cubicBezTo>
                      <a:pt x="94" y="40"/>
                      <a:pt x="93" y="31"/>
                      <a:pt x="89" y="28"/>
                    </a:cubicBezTo>
                    <a:cubicBezTo>
                      <a:pt x="84" y="24"/>
                      <a:pt x="81" y="19"/>
                      <a:pt x="73" y="19"/>
                    </a:cubicBezTo>
                    <a:cubicBezTo>
                      <a:pt x="74" y="26"/>
                      <a:pt x="78" y="36"/>
                      <a:pt x="63" y="31"/>
                    </a:cubicBezTo>
                    <a:cubicBezTo>
                      <a:pt x="62" y="31"/>
                      <a:pt x="49" y="31"/>
                      <a:pt x="55" y="42"/>
                    </a:cubicBezTo>
                    <a:cubicBezTo>
                      <a:pt x="56" y="43"/>
                      <a:pt x="55" y="45"/>
                      <a:pt x="56" y="46"/>
                    </a:cubicBezTo>
                    <a:cubicBezTo>
                      <a:pt x="58" y="66"/>
                      <a:pt x="56" y="68"/>
                      <a:pt x="37" y="61"/>
                    </a:cubicBezTo>
                    <a:cubicBezTo>
                      <a:pt x="33" y="59"/>
                      <a:pt x="29" y="58"/>
                      <a:pt x="26" y="60"/>
                    </a:cubicBezTo>
                    <a:cubicBezTo>
                      <a:pt x="23" y="62"/>
                      <a:pt x="25" y="65"/>
                      <a:pt x="26" y="67"/>
                    </a:cubicBezTo>
                    <a:cubicBezTo>
                      <a:pt x="29" y="81"/>
                      <a:pt x="29" y="81"/>
                      <a:pt x="14" y="81"/>
                    </a:cubicBezTo>
                    <a:cubicBezTo>
                      <a:pt x="13" y="81"/>
                      <a:pt x="11" y="80"/>
                      <a:pt x="9" y="8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3" name="Freeform 229">
                <a:extLst>
                  <a:ext uri="{FF2B5EF4-FFF2-40B4-BE49-F238E27FC236}">
                    <a16:creationId xmlns:a16="http://schemas.microsoft.com/office/drawing/2014/main" id="{C1FA254A-0094-985D-7152-373740FE40C9}"/>
                  </a:ext>
                </a:extLst>
              </p:cNvPr>
              <p:cNvSpPr/>
              <p:nvPr/>
            </p:nvSpPr>
            <p:spPr bwMode="auto">
              <a:xfrm>
                <a:off x="357" y="1729"/>
                <a:ext cx="120" cy="90"/>
              </a:xfrm>
              <a:custGeom>
                <a:avLst/>
                <a:gdLst>
                  <a:gd name="T0" fmla="*/ 0 w 104"/>
                  <a:gd name="T1" fmla="*/ 17 h 78"/>
                  <a:gd name="T2" fmla="*/ 3 w 104"/>
                  <a:gd name="T3" fmla="*/ 15 h 78"/>
                  <a:gd name="T4" fmla="*/ 10 w 104"/>
                  <a:gd name="T5" fmla="*/ 9 h 78"/>
                  <a:gd name="T6" fmla="*/ 20 w 104"/>
                  <a:gd name="T7" fmla="*/ 12 h 78"/>
                  <a:gd name="T8" fmla="*/ 43 w 104"/>
                  <a:gd name="T9" fmla="*/ 0 h 78"/>
                  <a:gd name="T10" fmla="*/ 41 w 104"/>
                  <a:gd name="T11" fmla="*/ 14 h 78"/>
                  <a:gd name="T12" fmla="*/ 47 w 104"/>
                  <a:gd name="T13" fmla="*/ 27 h 78"/>
                  <a:gd name="T14" fmla="*/ 75 w 104"/>
                  <a:gd name="T15" fmla="*/ 31 h 78"/>
                  <a:gd name="T16" fmla="*/ 68 w 104"/>
                  <a:gd name="T17" fmla="*/ 42 h 78"/>
                  <a:gd name="T18" fmla="*/ 67 w 104"/>
                  <a:gd name="T19" fmla="*/ 51 h 78"/>
                  <a:gd name="T20" fmla="*/ 75 w 104"/>
                  <a:gd name="T21" fmla="*/ 48 h 78"/>
                  <a:gd name="T22" fmla="*/ 92 w 104"/>
                  <a:gd name="T23" fmla="*/ 47 h 78"/>
                  <a:gd name="T24" fmla="*/ 104 w 104"/>
                  <a:gd name="T25" fmla="*/ 43 h 78"/>
                  <a:gd name="T26" fmla="*/ 92 w 104"/>
                  <a:gd name="T27" fmla="*/ 77 h 78"/>
                  <a:gd name="T28" fmla="*/ 79 w 104"/>
                  <a:gd name="T29" fmla="*/ 63 h 78"/>
                  <a:gd name="T30" fmla="*/ 74 w 104"/>
                  <a:gd name="T31" fmla="*/ 58 h 78"/>
                  <a:gd name="T32" fmla="*/ 64 w 104"/>
                  <a:gd name="T33" fmla="*/ 60 h 78"/>
                  <a:gd name="T34" fmla="*/ 48 w 104"/>
                  <a:gd name="T35" fmla="*/ 48 h 78"/>
                  <a:gd name="T36" fmla="*/ 49 w 104"/>
                  <a:gd name="T37" fmla="*/ 39 h 78"/>
                  <a:gd name="T38" fmla="*/ 38 w 104"/>
                  <a:gd name="T39" fmla="*/ 31 h 78"/>
                  <a:gd name="T40" fmla="*/ 29 w 104"/>
                  <a:gd name="T41" fmla="*/ 26 h 78"/>
                  <a:gd name="T42" fmla="*/ 21 w 104"/>
                  <a:gd name="T43" fmla="*/ 22 h 78"/>
                  <a:gd name="T44" fmla="*/ 3 w 104"/>
                  <a:gd name="T45" fmla="*/ 39 h 78"/>
                  <a:gd name="T46" fmla="*/ 0 w 104"/>
                  <a:gd name="T47" fmla="*/ 1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4" h="78">
                    <a:moveTo>
                      <a:pt x="0" y="17"/>
                    </a:moveTo>
                    <a:cubicBezTo>
                      <a:pt x="1" y="16"/>
                      <a:pt x="2" y="15"/>
                      <a:pt x="3" y="15"/>
                    </a:cubicBezTo>
                    <a:cubicBezTo>
                      <a:pt x="6" y="14"/>
                      <a:pt x="8" y="12"/>
                      <a:pt x="10" y="9"/>
                    </a:cubicBezTo>
                    <a:cubicBezTo>
                      <a:pt x="13" y="10"/>
                      <a:pt x="15" y="15"/>
                      <a:pt x="20" y="12"/>
                    </a:cubicBezTo>
                    <a:cubicBezTo>
                      <a:pt x="27" y="7"/>
                      <a:pt x="35" y="4"/>
                      <a:pt x="43" y="0"/>
                    </a:cubicBezTo>
                    <a:cubicBezTo>
                      <a:pt x="48" y="5"/>
                      <a:pt x="43" y="9"/>
                      <a:pt x="41" y="14"/>
                    </a:cubicBezTo>
                    <a:cubicBezTo>
                      <a:pt x="39" y="20"/>
                      <a:pt x="38" y="23"/>
                      <a:pt x="47" y="27"/>
                    </a:cubicBezTo>
                    <a:cubicBezTo>
                      <a:pt x="57" y="32"/>
                      <a:pt x="66" y="29"/>
                      <a:pt x="75" y="31"/>
                    </a:cubicBezTo>
                    <a:cubicBezTo>
                      <a:pt x="75" y="36"/>
                      <a:pt x="70" y="38"/>
                      <a:pt x="68" y="42"/>
                    </a:cubicBezTo>
                    <a:cubicBezTo>
                      <a:pt x="67" y="45"/>
                      <a:pt x="64" y="48"/>
                      <a:pt x="67" y="51"/>
                    </a:cubicBezTo>
                    <a:cubicBezTo>
                      <a:pt x="70" y="53"/>
                      <a:pt x="72" y="49"/>
                      <a:pt x="75" y="48"/>
                    </a:cubicBezTo>
                    <a:cubicBezTo>
                      <a:pt x="81" y="54"/>
                      <a:pt x="86" y="48"/>
                      <a:pt x="92" y="47"/>
                    </a:cubicBezTo>
                    <a:cubicBezTo>
                      <a:pt x="96" y="46"/>
                      <a:pt x="100" y="44"/>
                      <a:pt x="104" y="43"/>
                    </a:cubicBezTo>
                    <a:cubicBezTo>
                      <a:pt x="100" y="55"/>
                      <a:pt x="96" y="66"/>
                      <a:pt x="92" y="77"/>
                    </a:cubicBezTo>
                    <a:cubicBezTo>
                      <a:pt x="82" y="78"/>
                      <a:pt x="74" y="78"/>
                      <a:pt x="79" y="63"/>
                    </a:cubicBezTo>
                    <a:cubicBezTo>
                      <a:pt x="81" y="59"/>
                      <a:pt x="77" y="58"/>
                      <a:pt x="74" y="58"/>
                    </a:cubicBezTo>
                    <a:cubicBezTo>
                      <a:pt x="71" y="58"/>
                      <a:pt x="67" y="59"/>
                      <a:pt x="64" y="60"/>
                    </a:cubicBezTo>
                    <a:cubicBezTo>
                      <a:pt x="48" y="65"/>
                      <a:pt x="48" y="65"/>
                      <a:pt x="48" y="48"/>
                    </a:cubicBezTo>
                    <a:cubicBezTo>
                      <a:pt x="48" y="45"/>
                      <a:pt x="48" y="42"/>
                      <a:pt x="49" y="39"/>
                    </a:cubicBezTo>
                    <a:cubicBezTo>
                      <a:pt x="50" y="30"/>
                      <a:pt x="45" y="28"/>
                      <a:pt x="38" y="31"/>
                    </a:cubicBezTo>
                    <a:cubicBezTo>
                      <a:pt x="31" y="33"/>
                      <a:pt x="29" y="33"/>
                      <a:pt x="29" y="26"/>
                    </a:cubicBezTo>
                    <a:cubicBezTo>
                      <a:pt x="29" y="17"/>
                      <a:pt x="25" y="20"/>
                      <a:pt x="21" y="22"/>
                    </a:cubicBezTo>
                    <a:cubicBezTo>
                      <a:pt x="13" y="26"/>
                      <a:pt x="12" y="36"/>
                      <a:pt x="3" y="39"/>
                    </a:cubicBezTo>
                    <a:cubicBezTo>
                      <a:pt x="2" y="32"/>
                      <a:pt x="1" y="24"/>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4" name="Freeform 230">
                <a:extLst>
                  <a:ext uri="{FF2B5EF4-FFF2-40B4-BE49-F238E27FC236}">
                    <a16:creationId xmlns:a16="http://schemas.microsoft.com/office/drawing/2014/main" id="{3E307D6C-E5CE-B158-193A-C3D6898E4449}"/>
                  </a:ext>
                </a:extLst>
              </p:cNvPr>
              <p:cNvSpPr/>
              <p:nvPr/>
            </p:nvSpPr>
            <p:spPr bwMode="auto">
              <a:xfrm>
                <a:off x="371" y="2395"/>
                <a:ext cx="86" cy="62"/>
              </a:xfrm>
              <a:custGeom>
                <a:avLst/>
                <a:gdLst>
                  <a:gd name="T0" fmla="*/ 68 w 75"/>
                  <a:gd name="T1" fmla="*/ 47 h 54"/>
                  <a:gd name="T2" fmla="*/ 61 w 75"/>
                  <a:gd name="T3" fmla="*/ 47 h 54"/>
                  <a:gd name="T4" fmla="*/ 61 w 75"/>
                  <a:gd name="T5" fmla="*/ 47 h 54"/>
                  <a:gd name="T6" fmla="*/ 57 w 75"/>
                  <a:gd name="T7" fmla="*/ 38 h 54"/>
                  <a:gd name="T8" fmla="*/ 49 w 75"/>
                  <a:gd name="T9" fmla="*/ 42 h 54"/>
                  <a:gd name="T10" fmla="*/ 44 w 75"/>
                  <a:gd name="T11" fmla="*/ 47 h 54"/>
                  <a:gd name="T12" fmla="*/ 36 w 75"/>
                  <a:gd name="T13" fmla="*/ 46 h 54"/>
                  <a:gd name="T14" fmla="*/ 33 w 75"/>
                  <a:gd name="T15" fmla="*/ 37 h 54"/>
                  <a:gd name="T16" fmla="*/ 23 w 75"/>
                  <a:gd name="T17" fmla="*/ 33 h 54"/>
                  <a:gd name="T18" fmla="*/ 6 w 75"/>
                  <a:gd name="T19" fmla="*/ 26 h 54"/>
                  <a:gd name="T20" fmla="*/ 0 w 75"/>
                  <a:gd name="T21" fmla="*/ 13 h 54"/>
                  <a:gd name="T22" fmla="*/ 1 w 75"/>
                  <a:gd name="T23" fmla="*/ 11 h 54"/>
                  <a:gd name="T24" fmla="*/ 14 w 75"/>
                  <a:gd name="T25" fmla="*/ 1 h 54"/>
                  <a:gd name="T26" fmla="*/ 20 w 75"/>
                  <a:gd name="T27" fmla="*/ 13 h 54"/>
                  <a:gd name="T28" fmla="*/ 22 w 75"/>
                  <a:gd name="T29" fmla="*/ 22 h 54"/>
                  <a:gd name="T30" fmla="*/ 28 w 75"/>
                  <a:gd name="T31" fmla="*/ 27 h 54"/>
                  <a:gd name="T32" fmla="*/ 32 w 75"/>
                  <a:gd name="T33" fmla="*/ 27 h 54"/>
                  <a:gd name="T34" fmla="*/ 45 w 75"/>
                  <a:gd name="T35" fmla="*/ 27 h 54"/>
                  <a:gd name="T36" fmla="*/ 53 w 75"/>
                  <a:gd name="T37" fmla="*/ 31 h 54"/>
                  <a:gd name="T38" fmla="*/ 75 w 75"/>
                  <a:gd name="T39" fmla="*/ 24 h 54"/>
                  <a:gd name="T40" fmla="*/ 68 w 75"/>
                  <a:gd name="T41"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54">
                    <a:moveTo>
                      <a:pt x="68" y="47"/>
                    </a:moveTo>
                    <a:cubicBezTo>
                      <a:pt x="66" y="47"/>
                      <a:pt x="63" y="47"/>
                      <a:pt x="61" y="47"/>
                    </a:cubicBezTo>
                    <a:cubicBezTo>
                      <a:pt x="61" y="47"/>
                      <a:pt x="61" y="47"/>
                      <a:pt x="61" y="47"/>
                    </a:cubicBezTo>
                    <a:cubicBezTo>
                      <a:pt x="60" y="44"/>
                      <a:pt x="62" y="40"/>
                      <a:pt x="57" y="38"/>
                    </a:cubicBezTo>
                    <a:cubicBezTo>
                      <a:pt x="53" y="37"/>
                      <a:pt x="51" y="40"/>
                      <a:pt x="49" y="42"/>
                    </a:cubicBezTo>
                    <a:cubicBezTo>
                      <a:pt x="48" y="44"/>
                      <a:pt x="46" y="45"/>
                      <a:pt x="44" y="47"/>
                    </a:cubicBezTo>
                    <a:cubicBezTo>
                      <a:pt x="40" y="52"/>
                      <a:pt x="38" y="54"/>
                      <a:pt x="36" y="46"/>
                    </a:cubicBezTo>
                    <a:cubicBezTo>
                      <a:pt x="36" y="43"/>
                      <a:pt x="33" y="40"/>
                      <a:pt x="33" y="37"/>
                    </a:cubicBezTo>
                    <a:cubicBezTo>
                      <a:pt x="31" y="30"/>
                      <a:pt x="28" y="30"/>
                      <a:pt x="23" y="33"/>
                    </a:cubicBezTo>
                    <a:cubicBezTo>
                      <a:pt x="13" y="42"/>
                      <a:pt x="10" y="35"/>
                      <a:pt x="6" y="26"/>
                    </a:cubicBezTo>
                    <a:cubicBezTo>
                      <a:pt x="4" y="22"/>
                      <a:pt x="8" y="15"/>
                      <a:pt x="0" y="13"/>
                    </a:cubicBezTo>
                    <a:cubicBezTo>
                      <a:pt x="1" y="13"/>
                      <a:pt x="1" y="12"/>
                      <a:pt x="1" y="11"/>
                    </a:cubicBezTo>
                    <a:cubicBezTo>
                      <a:pt x="4" y="6"/>
                      <a:pt x="8" y="0"/>
                      <a:pt x="14" y="1"/>
                    </a:cubicBezTo>
                    <a:cubicBezTo>
                      <a:pt x="19" y="1"/>
                      <a:pt x="18" y="8"/>
                      <a:pt x="20" y="13"/>
                    </a:cubicBezTo>
                    <a:cubicBezTo>
                      <a:pt x="21" y="16"/>
                      <a:pt x="21" y="19"/>
                      <a:pt x="22" y="22"/>
                    </a:cubicBezTo>
                    <a:cubicBezTo>
                      <a:pt x="22" y="26"/>
                      <a:pt x="22" y="30"/>
                      <a:pt x="28" y="27"/>
                    </a:cubicBezTo>
                    <a:cubicBezTo>
                      <a:pt x="29" y="26"/>
                      <a:pt x="31" y="25"/>
                      <a:pt x="32" y="27"/>
                    </a:cubicBezTo>
                    <a:cubicBezTo>
                      <a:pt x="37" y="41"/>
                      <a:pt x="41" y="29"/>
                      <a:pt x="45" y="27"/>
                    </a:cubicBezTo>
                    <a:cubicBezTo>
                      <a:pt x="47" y="32"/>
                      <a:pt x="49" y="33"/>
                      <a:pt x="53" y="31"/>
                    </a:cubicBezTo>
                    <a:cubicBezTo>
                      <a:pt x="59" y="28"/>
                      <a:pt x="66" y="27"/>
                      <a:pt x="75" y="24"/>
                    </a:cubicBezTo>
                    <a:cubicBezTo>
                      <a:pt x="70" y="33"/>
                      <a:pt x="66" y="39"/>
                      <a:pt x="68" y="4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5" name="Freeform 231">
                <a:extLst>
                  <a:ext uri="{FF2B5EF4-FFF2-40B4-BE49-F238E27FC236}">
                    <a16:creationId xmlns:a16="http://schemas.microsoft.com/office/drawing/2014/main" id="{ED308192-FE36-C81F-3F1F-92AC9D5C2A0A}"/>
                  </a:ext>
                </a:extLst>
              </p:cNvPr>
              <p:cNvSpPr/>
              <p:nvPr/>
            </p:nvSpPr>
            <p:spPr bwMode="auto">
              <a:xfrm>
                <a:off x="83" y="1872"/>
                <a:ext cx="67" cy="51"/>
              </a:xfrm>
              <a:custGeom>
                <a:avLst/>
                <a:gdLst>
                  <a:gd name="T0" fmla="*/ 26 w 58"/>
                  <a:gd name="T1" fmla="*/ 1 h 44"/>
                  <a:gd name="T2" fmla="*/ 37 w 58"/>
                  <a:gd name="T3" fmla="*/ 7 h 44"/>
                  <a:gd name="T4" fmla="*/ 46 w 58"/>
                  <a:gd name="T5" fmla="*/ 19 h 44"/>
                  <a:gd name="T6" fmla="*/ 44 w 58"/>
                  <a:gd name="T7" fmla="*/ 35 h 44"/>
                  <a:gd name="T8" fmla="*/ 25 w 58"/>
                  <a:gd name="T9" fmla="*/ 43 h 44"/>
                  <a:gd name="T10" fmla="*/ 23 w 58"/>
                  <a:gd name="T11" fmla="*/ 35 h 44"/>
                  <a:gd name="T12" fmla="*/ 0 w 58"/>
                  <a:gd name="T13" fmla="*/ 17 h 44"/>
                  <a:gd name="T14" fmla="*/ 23 w 58"/>
                  <a:gd name="T15" fmla="*/ 10 h 44"/>
                  <a:gd name="T16" fmla="*/ 26 w 58"/>
                  <a:gd name="T17" fmla="*/ 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44">
                    <a:moveTo>
                      <a:pt x="26" y="1"/>
                    </a:moveTo>
                    <a:cubicBezTo>
                      <a:pt x="31" y="0"/>
                      <a:pt x="35" y="0"/>
                      <a:pt x="37" y="7"/>
                    </a:cubicBezTo>
                    <a:cubicBezTo>
                      <a:pt x="38" y="11"/>
                      <a:pt x="42" y="16"/>
                      <a:pt x="46" y="19"/>
                    </a:cubicBezTo>
                    <a:cubicBezTo>
                      <a:pt x="58" y="26"/>
                      <a:pt x="52" y="30"/>
                      <a:pt x="44" y="35"/>
                    </a:cubicBezTo>
                    <a:cubicBezTo>
                      <a:pt x="38" y="38"/>
                      <a:pt x="33" y="44"/>
                      <a:pt x="25" y="43"/>
                    </a:cubicBezTo>
                    <a:cubicBezTo>
                      <a:pt x="29" y="39"/>
                      <a:pt x="27" y="37"/>
                      <a:pt x="23" y="35"/>
                    </a:cubicBezTo>
                    <a:cubicBezTo>
                      <a:pt x="14" y="31"/>
                      <a:pt x="6" y="26"/>
                      <a:pt x="0" y="17"/>
                    </a:cubicBezTo>
                    <a:cubicBezTo>
                      <a:pt x="8" y="15"/>
                      <a:pt x="16" y="14"/>
                      <a:pt x="23" y="10"/>
                    </a:cubicBezTo>
                    <a:cubicBezTo>
                      <a:pt x="28" y="7"/>
                      <a:pt x="29" y="5"/>
                      <a:pt x="26"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6" name="Freeform 232">
                <a:extLst>
                  <a:ext uri="{FF2B5EF4-FFF2-40B4-BE49-F238E27FC236}">
                    <a16:creationId xmlns:a16="http://schemas.microsoft.com/office/drawing/2014/main" id="{D6715682-530A-CB87-B6B4-3C9FCFDD428B}"/>
                  </a:ext>
                </a:extLst>
              </p:cNvPr>
              <p:cNvSpPr/>
              <p:nvPr/>
            </p:nvSpPr>
            <p:spPr bwMode="auto">
              <a:xfrm>
                <a:off x="112" y="1996"/>
                <a:ext cx="62" cy="59"/>
              </a:xfrm>
              <a:custGeom>
                <a:avLst/>
                <a:gdLst>
                  <a:gd name="T0" fmla="*/ 50 w 54"/>
                  <a:gd name="T1" fmla="*/ 40 h 51"/>
                  <a:gd name="T2" fmla="*/ 31 w 54"/>
                  <a:gd name="T3" fmla="*/ 40 h 51"/>
                  <a:gd name="T4" fmla="*/ 23 w 54"/>
                  <a:gd name="T5" fmla="*/ 43 h 51"/>
                  <a:gd name="T6" fmla="*/ 0 w 54"/>
                  <a:gd name="T7" fmla="*/ 48 h 51"/>
                  <a:gd name="T8" fmla="*/ 12 w 54"/>
                  <a:gd name="T9" fmla="*/ 37 h 51"/>
                  <a:gd name="T10" fmla="*/ 12 w 54"/>
                  <a:gd name="T11" fmla="*/ 31 h 51"/>
                  <a:gd name="T12" fmla="*/ 7 w 54"/>
                  <a:gd name="T13" fmla="*/ 12 h 51"/>
                  <a:gd name="T14" fmla="*/ 19 w 54"/>
                  <a:gd name="T15" fmla="*/ 6 h 51"/>
                  <a:gd name="T16" fmla="*/ 33 w 54"/>
                  <a:gd name="T17" fmla="*/ 5 h 51"/>
                  <a:gd name="T18" fmla="*/ 29 w 54"/>
                  <a:gd name="T19" fmla="*/ 16 h 51"/>
                  <a:gd name="T20" fmla="*/ 22 w 54"/>
                  <a:gd name="T21" fmla="*/ 26 h 51"/>
                  <a:gd name="T22" fmla="*/ 44 w 54"/>
                  <a:gd name="T23" fmla="*/ 30 h 51"/>
                  <a:gd name="T24" fmla="*/ 50 w 54"/>
                  <a:gd name="T25" fmla="*/ 4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1">
                    <a:moveTo>
                      <a:pt x="50" y="40"/>
                    </a:moveTo>
                    <a:cubicBezTo>
                      <a:pt x="43" y="40"/>
                      <a:pt x="37" y="40"/>
                      <a:pt x="31" y="40"/>
                    </a:cubicBezTo>
                    <a:cubicBezTo>
                      <a:pt x="28" y="40"/>
                      <a:pt x="25" y="41"/>
                      <a:pt x="23" y="43"/>
                    </a:cubicBezTo>
                    <a:cubicBezTo>
                      <a:pt x="14" y="51"/>
                      <a:pt x="15" y="51"/>
                      <a:pt x="0" y="48"/>
                    </a:cubicBezTo>
                    <a:cubicBezTo>
                      <a:pt x="8" y="49"/>
                      <a:pt x="13" y="46"/>
                      <a:pt x="12" y="37"/>
                    </a:cubicBezTo>
                    <a:cubicBezTo>
                      <a:pt x="11" y="35"/>
                      <a:pt x="11" y="32"/>
                      <a:pt x="12" y="31"/>
                    </a:cubicBezTo>
                    <a:cubicBezTo>
                      <a:pt x="22" y="22"/>
                      <a:pt x="18" y="17"/>
                      <a:pt x="7" y="12"/>
                    </a:cubicBezTo>
                    <a:cubicBezTo>
                      <a:pt x="12" y="10"/>
                      <a:pt x="16" y="8"/>
                      <a:pt x="19" y="6"/>
                    </a:cubicBezTo>
                    <a:cubicBezTo>
                      <a:pt x="24" y="0"/>
                      <a:pt x="29" y="1"/>
                      <a:pt x="33" y="5"/>
                    </a:cubicBezTo>
                    <a:cubicBezTo>
                      <a:pt x="39" y="10"/>
                      <a:pt x="32" y="13"/>
                      <a:pt x="29" y="16"/>
                    </a:cubicBezTo>
                    <a:cubicBezTo>
                      <a:pt x="27" y="19"/>
                      <a:pt x="25" y="23"/>
                      <a:pt x="22" y="26"/>
                    </a:cubicBezTo>
                    <a:cubicBezTo>
                      <a:pt x="29" y="31"/>
                      <a:pt x="37" y="31"/>
                      <a:pt x="44" y="30"/>
                    </a:cubicBezTo>
                    <a:cubicBezTo>
                      <a:pt x="54" y="29"/>
                      <a:pt x="54" y="33"/>
                      <a:pt x="50" y="4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7" name="Freeform 233">
                <a:extLst>
                  <a:ext uri="{FF2B5EF4-FFF2-40B4-BE49-F238E27FC236}">
                    <a16:creationId xmlns:a16="http://schemas.microsoft.com/office/drawing/2014/main" id="{B457DAE9-7769-714B-B9D0-A3A897C59BB7}"/>
                  </a:ext>
                </a:extLst>
              </p:cNvPr>
              <p:cNvSpPr/>
              <p:nvPr/>
            </p:nvSpPr>
            <p:spPr bwMode="auto">
              <a:xfrm>
                <a:off x="236" y="1706"/>
                <a:ext cx="66" cy="47"/>
              </a:xfrm>
              <a:custGeom>
                <a:avLst/>
                <a:gdLst>
                  <a:gd name="T0" fmla="*/ 58 w 58"/>
                  <a:gd name="T1" fmla="*/ 23 h 41"/>
                  <a:gd name="T2" fmla="*/ 50 w 58"/>
                  <a:gd name="T3" fmla="*/ 38 h 41"/>
                  <a:gd name="T4" fmla="*/ 40 w 58"/>
                  <a:gd name="T5" fmla="*/ 30 h 41"/>
                  <a:gd name="T6" fmla="*/ 31 w 58"/>
                  <a:gd name="T7" fmla="*/ 29 h 41"/>
                  <a:gd name="T8" fmla="*/ 12 w 58"/>
                  <a:gd name="T9" fmla="*/ 26 h 41"/>
                  <a:gd name="T10" fmla="*/ 0 w 58"/>
                  <a:gd name="T11" fmla="*/ 22 h 41"/>
                  <a:gd name="T12" fmla="*/ 8 w 58"/>
                  <a:gd name="T13" fmla="*/ 0 h 41"/>
                  <a:gd name="T14" fmla="*/ 22 w 58"/>
                  <a:gd name="T15" fmla="*/ 20 h 41"/>
                  <a:gd name="T16" fmla="*/ 30 w 58"/>
                  <a:gd name="T17" fmla="*/ 20 h 41"/>
                  <a:gd name="T18" fmla="*/ 33 w 58"/>
                  <a:gd name="T19" fmla="*/ 18 h 41"/>
                  <a:gd name="T20" fmla="*/ 52 w 58"/>
                  <a:gd name="T21" fmla="*/ 12 h 41"/>
                  <a:gd name="T22" fmla="*/ 58 w 58"/>
                  <a:gd name="T23" fmla="*/ 2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 h="41">
                    <a:moveTo>
                      <a:pt x="58" y="23"/>
                    </a:moveTo>
                    <a:cubicBezTo>
                      <a:pt x="57" y="30"/>
                      <a:pt x="47" y="30"/>
                      <a:pt x="50" y="38"/>
                    </a:cubicBezTo>
                    <a:cubicBezTo>
                      <a:pt x="44" y="37"/>
                      <a:pt x="44" y="32"/>
                      <a:pt x="40" y="30"/>
                    </a:cubicBezTo>
                    <a:cubicBezTo>
                      <a:pt x="37" y="29"/>
                      <a:pt x="34" y="26"/>
                      <a:pt x="31" y="29"/>
                    </a:cubicBezTo>
                    <a:cubicBezTo>
                      <a:pt x="23" y="41"/>
                      <a:pt x="18" y="30"/>
                      <a:pt x="12" y="26"/>
                    </a:cubicBezTo>
                    <a:cubicBezTo>
                      <a:pt x="8" y="23"/>
                      <a:pt x="5" y="19"/>
                      <a:pt x="0" y="22"/>
                    </a:cubicBezTo>
                    <a:cubicBezTo>
                      <a:pt x="4" y="16"/>
                      <a:pt x="5" y="8"/>
                      <a:pt x="8" y="0"/>
                    </a:cubicBezTo>
                    <a:cubicBezTo>
                      <a:pt x="16" y="5"/>
                      <a:pt x="17" y="14"/>
                      <a:pt x="22" y="20"/>
                    </a:cubicBezTo>
                    <a:cubicBezTo>
                      <a:pt x="24" y="22"/>
                      <a:pt x="27" y="27"/>
                      <a:pt x="30" y="20"/>
                    </a:cubicBezTo>
                    <a:cubicBezTo>
                      <a:pt x="30" y="19"/>
                      <a:pt x="32" y="16"/>
                      <a:pt x="33" y="18"/>
                    </a:cubicBezTo>
                    <a:cubicBezTo>
                      <a:pt x="46" y="34"/>
                      <a:pt x="42" y="10"/>
                      <a:pt x="52" y="12"/>
                    </a:cubicBezTo>
                    <a:cubicBezTo>
                      <a:pt x="54" y="13"/>
                      <a:pt x="52" y="21"/>
                      <a:pt x="58"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8" name="Freeform 234">
                <a:extLst>
                  <a:ext uri="{FF2B5EF4-FFF2-40B4-BE49-F238E27FC236}">
                    <a16:creationId xmlns:a16="http://schemas.microsoft.com/office/drawing/2014/main" id="{290A8AD4-7EE7-E4A8-6E79-35C144EF99C5}"/>
                  </a:ext>
                </a:extLst>
              </p:cNvPr>
              <p:cNvSpPr/>
              <p:nvPr/>
            </p:nvSpPr>
            <p:spPr bwMode="auto">
              <a:xfrm>
                <a:off x="81" y="1923"/>
                <a:ext cx="58" cy="56"/>
              </a:xfrm>
              <a:custGeom>
                <a:avLst/>
                <a:gdLst>
                  <a:gd name="T0" fmla="*/ 23 w 51"/>
                  <a:gd name="T1" fmla="*/ 0 h 49"/>
                  <a:gd name="T2" fmla="*/ 23 w 51"/>
                  <a:gd name="T3" fmla="*/ 5 h 49"/>
                  <a:gd name="T4" fmla="*/ 17 w 51"/>
                  <a:gd name="T5" fmla="*/ 30 h 49"/>
                  <a:gd name="T6" fmla="*/ 43 w 51"/>
                  <a:gd name="T7" fmla="*/ 37 h 49"/>
                  <a:gd name="T8" fmla="*/ 51 w 51"/>
                  <a:gd name="T9" fmla="*/ 41 h 49"/>
                  <a:gd name="T10" fmla="*/ 42 w 51"/>
                  <a:gd name="T11" fmla="*/ 48 h 49"/>
                  <a:gd name="T12" fmla="*/ 38 w 51"/>
                  <a:gd name="T13" fmla="*/ 49 h 49"/>
                  <a:gd name="T14" fmla="*/ 0 w 51"/>
                  <a:gd name="T15" fmla="*/ 44 h 49"/>
                  <a:gd name="T16" fmla="*/ 14 w 51"/>
                  <a:gd name="T17" fmla="*/ 26 h 49"/>
                  <a:gd name="T18" fmla="*/ 22 w 51"/>
                  <a:gd name="T19" fmla="*/ 17 h 49"/>
                  <a:gd name="T20" fmla="*/ 12 w 51"/>
                  <a:gd name="T21" fmla="*/ 12 h 49"/>
                  <a:gd name="T22" fmla="*/ 23 w 51"/>
                  <a:gd name="T23"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 h="49">
                    <a:moveTo>
                      <a:pt x="23" y="0"/>
                    </a:moveTo>
                    <a:cubicBezTo>
                      <a:pt x="23" y="2"/>
                      <a:pt x="22" y="4"/>
                      <a:pt x="23" y="5"/>
                    </a:cubicBezTo>
                    <a:cubicBezTo>
                      <a:pt x="32" y="15"/>
                      <a:pt x="27" y="23"/>
                      <a:pt x="17" y="30"/>
                    </a:cubicBezTo>
                    <a:cubicBezTo>
                      <a:pt x="27" y="32"/>
                      <a:pt x="35" y="34"/>
                      <a:pt x="43" y="37"/>
                    </a:cubicBezTo>
                    <a:cubicBezTo>
                      <a:pt x="46" y="38"/>
                      <a:pt x="51" y="37"/>
                      <a:pt x="51" y="41"/>
                    </a:cubicBezTo>
                    <a:cubicBezTo>
                      <a:pt x="50" y="46"/>
                      <a:pt x="47" y="48"/>
                      <a:pt x="42" y="48"/>
                    </a:cubicBezTo>
                    <a:cubicBezTo>
                      <a:pt x="41" y="48"/>
                      <a:pt x="39" y="49"/>
                      <a:pt x="38" y="49"/>
                    </a:cubicBezTo>
                    <a:cubicBezTo>
                      <a:pt x="25" y="47"/>
                      <a:pt x="14" y="42"/>
                      <a:pt x="0" y="44"/>
                    </a:cubicBezTo>
                    <a:cubicBezTo>
                      <a:pt x="3" y="36"/>
                      <a:pt x="9" y="31"/>
                      <a:pt x="14" y="26"/>
                    </a:cubicBezTo>
                    <a:cubicBezTo>
                      <a:pt x="17" y="23"/>
                      <a:pt x="23" y="22"/>
                      <a:pt x="22" y="17"/>
                    </a:cubicBezTo>
                    <a:cubicBezTo>
                      <a:pt x="21" y="12"/>
                      <a:pt x="15" y="16"/>
                      <a:pt x="12" y="12"/>
                    </a:cubicBezTo>
                    <a:cubicBezTo>
                      <a:pt x="15" y="7"/>
                      <a:pt x="17" y="2"/>
                      <a:pt x="2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9" name="Freeform 235">
                <a:extLst>
                  <a:ext uri="{FF2B5EF4-FFF2-40B4-BE49-F238E27FC236}">
                    <a16:creationId xmlns:a16="http://schemas.microsoft.com/office/drawing/2014/main" id="{D4D8BDBD-B886-DF6B-BA28-EDF2C553DF30}"/>
                  </a:ext>
                </a:extLst>
              </p:cNvPr>
              <p:cNvSpPr/>
              <p:nvPr/>
            </p:nvSpPr>
            <p:spPr bwMode="auto">
              <a:xfrm>
                <a:off x="485" y="2193"/>
                <a:ext cx="50" cy="40"/>
              </a:xfrm>
              <a:custGeom>
                <a:avLst/>
                <a:gdLst>
                  <a:gd name="T0" fmla="*/ 27 w 44"/>
                  <a:gd name="T1" fmla="*/ 1 h 35"/>
                  <a:gd name="T2" fmla="*/ 33 w 44"/>
                  <a:gd name="T3" fmla="*/ 5 h 35"/>
                  <a:gd name="T4" fmla="*/ 34 w 44"/>
                  <a:gd name="T5" fmla="*/ 11 h 35"/>
                  <a:gd name="T6" fmla="*/ 39 w 44"/>
                  <a:gd name="T7" fmla="*/ 28 h 35"/>
                  <a:gd name="T8" fmla="*/ 13 w 44"/>
                  <a:gd name="T9" fmla="*/ 34 h 35"/>
                  <a:gd name="T10" fmla="*/ 15 w 44"/>
                  <a:gd name="T11" fmla="*/ 27 h 35"/>
                  <a:gd name="T12" fmla="*/ 8 w 44"/>
                  <a:gd name="T13" fmla="*/ 19 h 35"/>
                  <a:gd name="T14" fmla="*/ 3 w 44"/>
                  <a:gd name="T15" fmla="*/ 7 h 35"/>
                  <a:gd name="T16" fmla="*/ 14 w 44"/>
                  <a:gd name="T17" fmla="*/ 7 h 35"/>
                  <a:gd name="T18" fmla="*/ 27 w 44"/>
                  <a:gd name="T1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35">
                    <a:moveTo>
                      <a:pt x="27" y="1"/>
                    </a:moveTo>
                    <a:cubicBezTo>
                      <a:pt x="30" y="1"/>
                      <a:pt x="34" y="0"/>
                      <a:pt x="33" y="5"/>
                    </a:cubicBezTo>
                    <a:cubicBezTo>
                      <a:pt x="33" y="7"/>
                      <a:pt x="34" y="9"/>
                      <a:pt x="34" y="11"/>
                    </a:cubicBezTo>
                    <a:cubicBezTo>
                      <a:pt x="35" y="17"/>
                      <a:pt x="44" y="24"/>
                      <a:pt x="39" y="28"/>
                    </a:cubicBezTo>
                    <a:cubicBezTo>
                      <a:pt x="33" y="34"/>
                      <a:pt x="23" y="35"/>
                      <a:pt x="13" y="34"/>
                    </a:cubicBezTo>
                    <a:cubicBezTo>
                      <a:pt x="15" y="32"/>
                      <a:pt x="18" y="31"/>
                      <a:pt x="15" y="27"/>
                    </a:cubicBezTo>
                    <a:cubicBezTo>
                      <a:pt x="13" y="25"/>
                      <a:pt x="10" y="22"/>
                      <a:pt x="8" y="19"/>
                    </a:cubicBezTo>
                    <a:cubicBezTo>
                      <a:pt x="6" y="15"/>
                      <a:pt x="0" y="11"/>
                      <a:pt x="3" y="7"/>
                    </a:cubicBezTo>
                    <a:cubicBezTo>
                      <a:pt x="5" y="3"/>
                      <a:pt x="11" y="8"/>
                      <a:pt x="14" y="7"/>
                    </a:cubicBezTo>
                    <a:cubicBezTo>
                      <a:pt x="19" y="6"/>
                      <a:pt x="25" y="9"/>
                      <a:pt x="27"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0" name="Freeform 236">
                <a:extLst>
                  <a:ext uri="{FF2B5EF4-FFF2-40B4-BE49-F238E27FC236}">
                    <a16:creationId xmlns:a16="http://schemas.microsoft.com/office/drawing/2014/main" id="{2B5AC244-553A-53D0-DE82-D900557B37E5}"/>
                  </a:ext>
                </a:extLst>
              </p:cNvPr>
              <p:cNvSpPr/>
              <p:nvPr/>
            </p:nvSpPr>
            <p:spPr bwMode="auto">
              <a:xfrm>
                <a:off x="312" y="2389"/>
                <a:ext cx="57" cy="41"/>
              </a:xfrm>
              <a:custGeom>
                <a:avLst/>
                <a:gdLst>
                  <a:gd name="T0" fmla="*/ 50 w 50"/>
                  <a:gd name="T1" fmla="*/ 20 h 36"/>
                  <a:gd name="T2" fmla="*/ 37 w 50"/>
                  <a:gd name="T3" fmla="*/ 36 h 36"/>
                  <a:gd name="T4" fmla="*/ 18 w 50"/>
                  <a:gd name="T5" fmla="*/ 30 h 36"/>
                  <a:gd name="T6" fmla="*/ 11 w 50"/>
                  <a:gd name="T7" fmla="*/ 27 h 36"/>
                  <a:gd name="T8" fmla="*/ 0 w 50"/>
                  <a:gd name="T9" fmla="*/ 16 h 36"/>
                  <a:gd name="T10" fmla="*/ 7 w 50"/>
                  <a:gd name="T11" fmla="*/ 0 h 36"/>
                  <a:gd name="T12" fmla="*/ 40 w 50"/>
                  <a:gd name="T13" fmla="*/ 13 h 36"/>
                  <a:gd name="T14" fmla="*/ 50 w 50"/>
                  <a:gd name="T15" fmla="*/ 2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6">
                    <a:moveTo>
                      <a:pt x="50" y="20"/>
                    </a:moveTo>
                    <a:cubicBezTo>
                      <a:pt x="45" y="26"/>
                      <a:pt x="41" y="31"/>
                      <a:pt x="37" y="36"/>
                    </a:cubicBezTo>
                    <a:cubicBezTo>
                      <a:pt x="31" y="31"/>
                      <a:pt x="30" y="16"/>
                      <a:pt x="18" y="30"/>
                    </a:cubicBezTo>
                    <a:cubicBezTo>
                      <a:pt x="16" y="32"/>
                      <a:pt x="13" y="29"/>
                      <a:pt x="11" y="27"/>
                    </a:cubicBezTo>
                    <a:cubicBezTo>
                      <a:pt x="7" y="23"/>
                      <a:pt x="4" y="20"/>
                      <a:pt x="0" y="16"/>
                    </a:cubicBezTo>
                    <a:cubicBezTo>
                      <a:pt x="1" y="10"/>
                      <a:pt x="3" y="5"/>
                      <a:pt x="7" y="0"/>
                    </a:cubicBezTo>
                    <a:cubicBezTo>
                      <a:pt x="22" y="24"/>
                      <a:pt x="28" y="26"/>
                      <a:pt x="40" y="13"/>
                    </a:cubicBezTo>
                    <a:cubicBezTo>
                      <a:pt x="43" y="15"/>
                      <a:pt x="44" y="20"/>
                      <a:pt x="5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1" name="Freeform 237">
                <a:extLst>
                  <a:ext uri="{FF2B5EF4-FFF2-40B4-BE49-F238E27FC236}">
                    <a16:creationId xmlns:a16="http://schemas.microsoft.com/office/drawing/2014/main" id="{2409267C-30A2-608A-D4B7-172B1C41F636}"/>
                  </a:ext>
                </a:extLst>
              </p:cNvPr>
              <p:cNvSpPr/>
              <p:nvPr/>
            </p:nvSpPr>
            <p:spPr bwMode="auto">
              <a:xfrm>
                <a:off x="306" y="1703"/>
                <a:ext cx="33" cy="55"/>
              </a:xfrm>
              <a:custGeom>
                <a:avLst/>
                <a:gdLst>
                  <a:gd name="T0" fmla="*/ 29 w 29"/>
                  <a:gd name="T1" fmla="*/ 36 h 48"/>
                  <a:gd name="T2" fmla="*/ 21 w 29"/>
                  <a:gd name="T3" fmla="*/ 48 h 48"/>
                  <a:gd name="T4" fmla="*/ 15 w 29"/>
                  <a:gd name="T5" fmla="*/ 39 h 48"/>
                  <a:gd name="T6" fmla="*/ 9 w 29"/>
                  <a:gd name="T7" fmla="*/ 26 h 48"/>
                  <a:gd name="T8" fmla="*/ 0 w 29"/>
                  <a:gd name="T9" fmla="*/ 23 h 48"/>
                  <a:gd name="T10" fmla="*/ 13 w 29"/>
                  <a:gd name="T11" fmla="*/ 5 h 48"/>
                  <a:gd name="T12" fmla="*/ 22 w 29"/>
                  <a:gd name="T13" fmla="*/ 8 h 48"/>
                  <a:gd name="T14" fmla="*/ 29 w 29"/>
                  <a:gd name="T15" fmla="*/ 36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48">
                    <a:moveTo>
                      <a:pt x="29" y="36"/>
                    </a:moveTo>
                    <a:cubicBezTo>
                      <a:pt x="28" y="41"/>
                      <a:pt x="27" y="47"/>
                      <a:pt x="21" y="48"/>
                    </a:cubicBezTo>
                    <a:cubicBezTo>
                      <a:pt x="17" y="48"/>
                      <a:pt x="16" y="42"/>
                      <a:pt x="15" y="39"/>
                    </a:cubicBezTo>
                    <a:cubicBezTo>
                      <a:pt x="12" y="35"/>
                      <a:pt x="8" y="31"/>
                      <a:pt x="9" y="26"/>
                    </a:cubicBezTo>
                    <a:cubicBezTo>
                      <a:pt x="10" y="16"/>
                      <a:pt x="4" y="20"/>
                      <a:pt x="0" y="23"/>
                    </a:cubicBezTo>
                    <a:cubicBezTo>
                      <a:pt x="1" y="14"/>
                      <a:pt x="8" y="10"/>
                      <a:pt x="13" y="5"/>
                    </a:cubicBezTo>
                    <a:cubicBezTo>
                      <a:pt x="17" y="0"/>
                      <a:pt x="20" y="4"/>
                      <a:pt x="22" y="8"/>
                    </a:cubicBezTo>
                    <a:cubicBezTo>
                      <a:pt x="25" y="17"/>
                      <a:pt x="28" y="26"/>
                      <a:pt x="29" y="3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2" name="Freeform 238">
                <a:extLst>
                  <a:ext uri="{FF2B5EF4-FFF2-40B4-BE49-F238E27FC236}">
                    <a16:creationId xmlns:a16="http://schemas.microsoft.com/office/drawing/2014/main" id="{D555417A-0631-AD98-7F75-ADC6CE63F778}"/>
                  </a:ext>
                </a:extLst>
              </p:cNvPr>
              <p:cNvSpPr/>
              <p:nvPr/>
            </p:nvSpPr>
            <p:spPr bwMode="auto">
              <a:xfrm>
                <a:off x="433" y="2024"/>
                <a:ext cx="44" cy="35"/>
              </a:xfrm>
              <a:custGeom>
                <a:avLst/>
                <a:gdLst>
                  <a:gd name="T0" fmla="*/ 9 w 38"/>
                  <a:gd name="T1" fmla="*/ 24 h 31"/>
                  <a:gd name="T2" fmla="*/ 9 w 38"/>
                  <a:gd name="T3" fmla="*/ 22 h 31"/>
                  <a:gd name="T4" fmla="*/ 18 w 38"/>
                  <a:gd name="T5" fmla="*/ 4 h 31"/>
                  <a:gd name="T6" fmla="*/ 38 w 38"/>
                  <a:gd name="T7" fmla="*/ 7 h 31"/>
                  <a:gd name="T8" fmla="*/ 34 w 38"/>
                  <a:gd name="T9" fmla="*/ 18 h 31"/>
                  <a:gd name="T10" fmla="*/ 35 w 38"/>
                  <a:gd name="T11" fmla="*/ 31 h 31"/>
                  <a:gd name="T12" fmla="*/ 9 w 38"/>
                  <a:gd name="T13" fmla="*/ 24 h 31"/>
                </a:gdLst>
                <a:ahLst/>
                <a:cxnLst>
                  <a:cxn ang="0">
                    <a:pos x="T0" y="T1"/>
                  </a:cxn>
                  <a:cxn ang="0">
                    <a:pos x="T2" y="T3"/>
                  </a:cxn>
                  <a:cxn ang="0">
                    <a:pos x="T4" y="T5"/>
                  </a:cxn>
                  <a:cxn ang="0">
                    <a:pos x="T6" y="T7"/>
                  </a:cxn>
                  <a:cxn ang="0">
                    <a:pos x="T8" y="T9"/>
                  </a:cxn>
                  <a:cxn ang="0">
                    <a:pos x="T10" y="T11"/>
                  </a:cxn>
                  <a:cxn ang="0">
                    <a:pos x="T12" y="T13"/>
                  </a:cxn>
                </a:cxnLst>
                <a:rect l="0" t="0" r="r" b="b"/>
                <a:pathLst>
                  <a:path w="38" h="31">
                    <a:moveTo>
                      <a:pt x="9" y="24"/>
                    </a:moveTo>
                    <a:cubicBezTo>
                      <a:pt x="9" y="23"/>
                      <a:pt x="9" y="22"/>
                      <a:pt x="9" y="22"/>
                    </a:cubicBezTo>
                    <a:cubicBezTo>
                      <a:pt x="0" y="7"/>
                      <a:pt x="0" y="6"/>
                      <a:pt x="18" y="4"/>
                    </a:cubicBezTo>
                    <a:cubicBezTo>
                      <a:pt x="25" y="4"/>
                      <a:pt x="32" y="0"/>
                      <a:pt x="38" y="7"/>
                    </a:cubicBezTo>
                    <a:cubicBezTo>
                      <a:pt x="33" y="9"/>
                      <a:pt x="30" y="11"/>
                      <a:pt x="34" y="18"/>
                    </a:cubicBezTo>
                    <a:cubicBezTo>
                      <a:pt x="36" y="21"/>
                      <a:pt x="36" y="26"/>
                      <a:pt x="35" y="31"/>
                    </a:cubicBezTo>
                    <a:cubicBezTo>
                      <a:pt x="27" y="28"/>
                      <a:pt x="19" y="23"/>
                      <a:pt x="9"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3" name="Freeform 239">
                <a:extLst>
                  <a:ext uri="{FF2B5EF4-FFF2-40B4-BE49-F238E27FC236}">
                    <a16:creationId xmlns:a16="http://schemas.microsoft.com/office/drawing/2014/main" id="{6A18E64C-70D6-AEA2-07CA-FBA8522B123F}"/>
                  </a:ext>
                </a:extLst>
              </p:cNvPr>
              <p:cNvSpPr/>
              <p:nvPr/>
            </p:nvSpPr>
            <p:spPr bwMode="auto">
              <a:xfrm>
                <a:off x="930" y="1670"/>
                <a:ext cx="39" cy="50"/>
              </a:xfrm>
              <a:custGeom>
                <a:avLst/>
                <a:gdLst>
                  <a:gd name="T0" fmla="*/ 0 w 34"/>
                  <a:gd name="T1" fmla="*/ 20 h 44"/>
                  <a:gd name="T2" fmla="*/ 31 w 34"/>
                  <a:gd name="T3" fmla="*/ 0 h 44"/>
                  <a:gd name="T4" fmla="*/ 31 w 34"/>
                  <a:gd name="T5" fmla="*/ 26 h 44"/>
                  <a:gd name="T6" fmla="*/ 13 w 34"/>
                  <a:gd name="T7" fmla="*/ 44 h 44"/>
                  <a:gd name="T8" fmla="*/ 12 w 34"/>
                  <a:gd name="T9" fmla="*/ 41 h 44"/>
                  <a:gd name="T10" fmla="*/ 0 w 34"/>
                  <a:gd name="T11" fmla="*/ 20 h 44"/>
                </a:gdLst>
                <a:ahLst/>
                <a:cxnLst>
                  <a:cxn ang="0">
                    <a:pos x="T0" y="T1"/>
                  </a:cxn>
                  <a:cxn ang="0">
                    <a:pos x="T2" y="T3"/>
                  </a:cxn>
                  <a:cxn ang="0">
                    <a:pos x="T4" y="T5"/>
                  </a:cxn>
                  <a:cxn ang="0">
                    <a:pos x="T6" y="T7"/>
                  </a:cxn>
                  <a:cxn ang="0">
                    <a:pos x="T8" y="T9"/>
                  </a:cxn>
                  <a:cxn ang="0">
                    <a:pos x="T10" y="T11"/>
                  </a:cxn>
                </a:cxnLst>
                <a:rect l="0" t="0" r="r" b="b"/>
                <a:pathLst>
                  <a:path w="34" h="44">
                    <a:moveTo>
                      <a:pt x="0" y="20"/>
                    </a:moveTo>
                    <a:cubicBezTo>
                      <a:pt x="11" y="15"/>
                      <a:pt x="23" y="12"/>
                      <a:pt x="31" y="0"/>
                    </a:cubicBezTo>
                    <a:cubicBezTo>
                      <a:pt x="34" y="10"/>
                      <a:pt x="28" y="18"/>
                      <a:pt x="31" y="26"/>
                    </a:cubicBezTo>
                    <a:cubicBezTo>
                      <a:pt x="25" y="32"/>
                      <a:pt x="19" y="38"/>
                      <a:pt x="13" y="44"/>
                    </a:cubicBezTo>
                    <a:cubicBezTo>
                      <a:pt x="12" y="43"/>
                      <a:pt x="12" y="42"/>
                      <a:pt x="12" y="41"/>
                    </a:cubicBezTo>
                    <a:cubicBezTo>
                      <a:pt x="12" y="32"/>
                      <a:pt x="12" y="23"/>
                      <a:pt x="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4" name="Freeform 240">
                <a:extLst>
                  <a:ext uri="{FF2B5EF4-FFF2-40B4-BE49-F238E27FC236}">
                    <a16:creationId xmlns:a16="http://schemas.microsoft.com/office/drawing/2014/main" id="{CD38B185-959C-B946-F833-0CF8914058A6}"/>
                  </a:ext>
                </a:extLst>
              </p:cNvPr>
              <p:cNvSpPr/>
              <p:nvPr/>
            </p:nvSpPr>
            <p:spPr bwMode="auto">
              <a:xfrm>
                <a:off x="708" y="2119"/>
                <a:ext cx="31" cy="50"/>
              </a:xfrm>
              <a:custGeom>
                <a:avLst/>
                <a:gdLst>
                  <a:gd name="T0" fmla="*/ 27 w 27"/>
                  <a:gd name="T1" fmla="*/ 35 h 44"/>
                  <a:gd name="T2" fmla="*/ 23 w 27"/>
                  <a:gd name="T3" fmla="*/ 34 h 44"/>
                  <a:gd name="T4" fmla="*/ 7 w 27"/>
                  <a:gd name="T5" fmla="*/ 35 h 44"/>
                  <a:gd name="T6" fmla="*/ 4 w 27"/>
                  <a:gd name="T7" fmla="*/ 18 h 44"/>
                  <a:gd name="T8" fmla="*/ 0 w 27"/>
                  <a:gd name="T9" fmla="*/ 12 h 44"/>
                  <a:gd name="T10" fmla="*/ 12 w 27"/>
                  <a:gd name="T11" fmla="*/ 0 h 44"/>
                  <a:gd name="T12" fmla="*/ 20 w 27"/>
                  <a:gd name="T13" fmla="*/ 9 h 44"/>
                  <a:gd name="T14" fmla="*/ 20 w 27"/>
                  <a:gd name="T15" fmla="*/ 15 h 44"/>
                  <a:gd name="T16" fmla="*/ 27 w 27"/>
                  <a:gd name="T17" fmla="*/ 3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44">
                    <a:moveTo>
                      <a:pt x="27" y="35"/>
                    </a:moveTo>
                    <a:cubicBezTo>
                      <a:pt x="26" y="35"/>
                      <a:pt x="24" y="35"/>
                      <a:pt x="23" y="34"/>
                    </a:cubicBezTo>
                    <a:cubicBezTo>
                      <a:pt x="17" y="32"/>
                      <a:pt x="12" y="44"/>
                      <a:pt x="7" y="35"/>
                    </a:cubicBezTo>
                    <a:cubicBezTo>
                      <a:pt x="4" y="31"/>
                      <a:pt x="4" y="24"/>
                      <a:pt x="4" y="18"/>
                    </a:cubicBezTo>
                    <a:cubicBezTo>
                      <a:pt x="3" y="16"/>
                      <a:pt x="3" y="13"/>
                      <a:pt x="0" y="12"/>
                    </a:cubicBezTo>
                    <a:cubicBezTo>
                      <a:pt x="0" y="4"/>
                      <a:pt x="8" y="4"/>
                      <a:pt x="12" y="0"/>
                    </a:cubicBezTo>
                    <a:cubicBezTo>
                      <a:pt x="17" y="0"/>
                      <a:pt x="21" y="2"/>
                      <a:pt x="20" y="9"/>
                    </a:cubicBezTo>
                    <a:cubicBezTo>
                      <a:pt x="20" y="11"/>
                      <a:pt x="20" y="13"/>
                      <a:pt x="20" y="15"/>
                    </a:cubicBezTo>
                    <a:cubicBezTo>
                      <a:pt x="21" y="22"/>
                      <a:pt x="17" y="31"/>
                      <a:pt x="27" y="3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5" name="Freeform 241">
                <a:extLst>
                  <a:ext uri="{FF2B5EF4-FFF2-40B4-BE49-F238E27FC236}">
                    <a16:creationId xmlns:a16="http://schemas.microsoft.com/office/drawing/2014/main" id="{46D6CDD2-6C4E-9ADB-1999-B5009843EC46}"/>
                  </a:ext>
                </a:extLst>
              </p:cNvPr>
              <p:cNvSpPr/>
              <p:nvPr/>
            </p:nvSpPr>
            <p:spPr bwMode="auto">
              <a:xfrm>
                <a:off x="377" y="2061"/>
                <a:ext cx="38" cy="47"/>
              </a:xfrm>
              <a:custGeom>
                <a:avLst/>
                <a:gdLst>
                  <a:gd name="T0" fmla="*/ 21 w 33"/>
                  <a:gd name="T1" fmla="*/ 41 h 41"/>
                  <a:gd name="T2" fmla="*/ 0 w 33"/>
                  <a:gd name="T3" fmla="*/ 27 h 41"/>
                  <a:gd name="T4" fmla="*/ 1 w 33"/>
                  <a:gd name="T5" fmla="*/ 0 h 41"/>
                  <a:gd name="T6" fmla="*/ 33 w 33"/>
                  <a:gd name="T7" fmla="*/ 17 h 41"/>
                  <a:gd name="T8" fmla="*/ 33 w 33"/>
                  <a:gd name="T9" fmla="*/ 18 h 41"/>
                  <a:gd name="T10" fmla="*/ 21 w 33"/>
                  <a:gd name="T11" fmla="*/ 41 h 41"/>
                </a:gdLst>
                <a:ahLst/>
                <a:cxnLst>
                  <a:cxn ang="0">
                    <a:pos x="T0" y="T1"/>
                  </a:cxn>
                  <a:cxn ang="0">
                    <a:pos x="T2" y="T3"/>
                  </a:cxn>
                  <a:cxn ang="0">
                    <a:pos x="T4" y="T5"/>
                  </a:cxn>
                  <a:cxn ang="0">
                    <a:pos x="T6" y="T7"/>
                  </a:cxn>
                  <a:cxn ang="0">
                    <a:pos x="T8" y="T9"/>
                  </a:cxn>
                  <a:cxn ang="0">
                    <a:pos x="T10" y="T11"/>
                  </a:cxn>
                </a:cxnLst>
                <a:rect l="0" t="0" r="r" b="b"/>
                <a:pathLst>
                  <a:path w="33" h="41">
                    <a:moveTo>
                      <a:pt x="21" y="41"/>
                    </a:moveTo>
                    <a:cubicBezTo>
                      <a:pt x="14" y="37"/>
                      <a:pt x="11" y="26"/>
                      <a:pt x="0" y="27"/>
                    </a:cubicBezTo>
                    <a:cubicBezTo>
                      <a:pt x="4" y="18"/>
                      <a:pt x="2" y="10"/>
                      <a:pt x="1" y="0"/>
                    </a:cubicBezTo>
                    <a:cubicBezTo>
                      <a:pt x="13" y="5"/>
                      <a:pt x="20" y="17"/>
                      <a:pt x="33" y="17"/>
                    </a:cubicBezTo>
                    <a:cubicBezTo>
                      <a:pt x="33" y="17"/>
                      <a:pt x="33" y="18"/>
                      <a:pt x="33" y="18"/>
                    </a:cubicBezTo>
                    <a:cubicBezTo>
                      <a:pt x="18" y="20"/>
                      <a:pt x="24" y="33"/>
                      <a:pt x="21" y="4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6" name="Freeform 242">
                <a:extLst>
                  <a:ext uri="{FF2B5EF4-FFF2-40B4-BE49-F238E27FC236}">
                    <a16:creationId xmlns:a16="http://schemas.microsoft.com/office/drawing/2014/main" id="{E8CCD8F7-D584-5B60-EADF-8E0EE95C0ED9}"/>
                  </a:ext>
                </a:extLst>
              </p:cNvPr>
              <p:cNvSpPr/>
              <p:nvPr/>
            </p:nvSpPr>
            <p:spPr bwMode="auto">
              <a:xfrm>
                <a:off x="870" y="1636"/>
                <a:ext cx="39" cy="36"/>
              </a:xfrm>
              <a:custGeom>
                <a:avLst/>
                <a:gdLst>
                  <a:gd name="T0" fmla="*/ 6 w 34"/>
                  <a:gd name="T1" fmla="*/ 7 h 31"/>
                  <a:gd name="T2" fmla="*/ 32 w 34"/>
                  <a:gd name="T3" fmla="*/ 2 h 31"/>
                  <a:gd name="T4" fmla="*/ 33 w 34"/>
                  <a:gd name="T5" fmla="*/ 7 h 31"/>
                  <a:gd name="T6" fmla="*/ 25 w 34"/>
                  <a:gd name="T7" fmla="*/ 22 h 31"/>
                  <a:gd name="T8" fmla="*/ 17 w 34"/>
                  <a:gd name="T9" fmla="*/ 23 h 31"/>
                  <a:gd name="T10" fmla="*/ 3 w 34"/>
                  <a:gd name="T11" fmla="*/ 26 h 31"/>
                  <a:gd name="T12" fmla="*/ 6 w 34"/>
                  <a:gd name="T13" fmla="*/ 7 h 31"/>
                </a:gdLst>
                <a:ahLst/>
                <a:cxnLst>
                  <a:cxn ang="0">
                    <a:pos x="T0" y="T1"/>
                  </a:cxn>
                  <a:cxn ang="0">
                    <a:pos x="T2" y="T3"/>
                  </a:cxn>
                  <a:cxn ang="0">
                    <a:pos x="T4" y="T5"/>
                  </a:cxn>
                  <a:cxn ang="0">
                    <a:pos x="T6" y="T7"/>
                  </a:cxn>
                  <a:cxn ang="0">
                    <a:pos x="T8" y="T9"/>
                  </a:cxn>
                  <a:cxn ang="0">
                    <a:pos x="T10" y="T11"/>
                  </a:cxn>
                  <a:cxn ang="0">
                    <a:pos x="T12" y="T13"/>
                  </a:cxn>
                </a:cxnLst>
                <a:rect l="0" t="0" r="r" b="b"/>
                <a:pathLst>
                  <a:path w="34" h="31">
                    <a:moveTo>
                      <a:pt x="6" y="7"/>
                    </a:moveTo>
                    <a:cubicBezTo>
                      <a:pt x="14" y="0"/>
                      <a:pt x="23" y="5"/>
                      <a:pt x="32" y="2"/>
                    </a:cubicBezTo>
                    <a:cubicBezTo>
                      <a:pt x="34" y="1"/>
                      <a:pt x="34" y="5"/>
                      <a:pt x="33" y="7"/>
                    </a:cubicBezTo>
                    <a:cubicBezTo>
                      <a:pt x="31" y="12"/>
                      <a:pt x="31" y="19"/>
                      <a:pt x="25" y="22"/>
                    </a:cubicBezTo>
                    <a:cubicBezTo>
                      <a:pt x="22" y="22"/>
                      <a:pt x="19" y="23"/>
                      <a:pt x="17" y="23"/>
                    </a:cubicBezTo>
                    <a:cubicBezTo>
                      <a:pt x="12" y="23"/>
                      <a:pt x="6" y="31"/>
                      <a:pt x="3" y="26"/>
                    </a:cubicBezTo>
                    <a:cubicBezTo>
                      <a:pt x="0" y="20"/>
                      <a:pt x="1" y="12"/>
                      <a:pt x="6"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7" name="Freeform 243">
                <a:extLst>
                  <a:ext uri="{FF2B5EF4-FFF2-40B4-BE49-F238E27FC236}">
                    <a16:creationId xmlns:a16="http://schemas.microsoft.com/office/drawing/2014/main" id="{6C68F308-06A2-B492-4AFD-1859E66AE194}"/>
                  </a:ext>
                </a:extLst>
              </p:cNvPr>
              <p:cNvSpPr/>
              <p:nvPr/>
            </p:nvSpPr>
            <p:spPr bwMode="auto">
              <a:xfrm>
                <a:off x="118" y="1812"/>
                <a:ext cx="47" cy="29"/>
              </a:xfrm>
              <a:custGeom>
                <a:avLst/>
                <a:gdLst>
                  <a:gd name="T0" fmla="*/ 25 w 41"/>
                  <a:gd name="T1" fmla="*/ 2 h 26"/>
                  <a:gd name="T2" fmla="*/ 34 w 41"/>
                  <a:gd name="T3" fmla="*/ 15 h 26"/>
                  <a:gd name="T4" fmla="*/ 38 w 41"/>
                  <a:gd name="T5" fmla="*/ 23 h 26"/>
                  <a:gd name="T6" fmla="*/ 29 w 41"/>
                  <a:gd name="T7" fmla="*/ 24 h 26"/>
                  <a:gd name="T8" fmla="*/ 15 w 41"/>
                  <a:gd name="T9" fmla="*/ 24 h 26"/>
                  <a:gd name="T10" fmla="*/ 4 w 41"/>
                  <a:gd name="T11" fmla="*/ 9 h 26"/>
                  <a:gd name="T12" fmla="*/ 2 w 41"/>
                  <a:gd name="T13" fmla="*/ 1 h 26"/>
                  <a:gd name="T14" fmla="*/ 9 w 41"/>
                  <a:gd name="T15" fmla="*/ 0 h 26"/>
                  <a:gd name="T16" fmla="*/ 25 w 41"/>
                  <a:gd name="T17"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6">
                    <a:moveTo>
                      <a:pt x="25" y="2"/>
                    </a:moveTo>
                    <a:cubicBezTo>
                      <a:pt x="28" y="6"/>
                      <a:pt x="31" y="11"/>
                      <a:pt x="34" y="15"/>
                    </a:cubicBezTo>
                    <a:cubicBezTo>
                      <a:pt x="36" y="18"/>
                      <a:pt x="41" y="20"/>
                      <a:pt x="38" y="23"/>
                    </a:cubicBezTo>
                    <a:cubicBezTo>
                      <a:pt x="36" y="26"/>
                      <a:pt x="32" y="25"/>
                      <a:pt x="29" y="24"/>
                    </a:cubicBezTo>
                    <a:cubicBezTo>
                      <a:pt x="24" y="23"/>
                      <a:pt x="20" y="22"/>
                      <a:pt x="15" y="24"/>
                    </a:cubicBezTo>
                    <a:cubicBezTo>
                      <a:pt x="14" y="17"/>
                      <a:pt x="7" y="15"/>
                      <a:pt x="4" y="9"/>
                    </a:cubicBezTo>
                    <a:cubicBezTo>
                      <a:pt x="3" y="6"/>
                      <a:pt x="0" y="4"/>
                      <a:pt x="2" y="1"/>
                    </a:cubicBezTo>
                    <a:cubicBezTo>
                      <a:pt x="4" y="0"/>
                      <a:pt x="7" y="0"/>
                      <a:pt x="9" y="0"/>
                    </a:cubicBezTo>
                    <a:cubicBezTo>
                      <a:pt x="14" y="0"/>
                      <a:pt x="20" y="1"/>
                      <a:pt x="25"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8" name="Freeform 244">
                <a:extLst>
                  <a:ext uri="{FF2B5EF4-FFF2-40B4-BE49-F238E27FC236}">
                    <a16:creationId xmlns:a16="http://schemas.microsoft.com/office/drawing/2014/main" id="{197058D1-B0A7-31B7-4593-B883D7BE3DA8}"/>
                  </a:ext>
                </a:extLst>
              </p:cNvPr>
              <p:cNvSpPr/>
              <p:nvPr/>
            </p:nvSpPr>
            <p:spPr bwMode="auto">
              <a:xfrm>
                <a:off x="478" y="1976"/>
                <a:ext cx="40" cy="24"/>
              </a:xfrm>
              <a:custGeom>
                <a:avLst/>
                <a:gdLst>
                  <a:gd name="T0" fmla="*/ 11 w 35"/>
                  <a:gd name="T1" fmla="*/ 21 h 21"/>
                  <a:gd name="T2" fmla="*/ 7 w 35"/>
                  <a:gd name="T3" fmla="*/ 19 h 21"/>
                  <a:gd name="T4" fmla="*/ 0 w 35"/>
                  <a:gd name="T5" fmla="*/ 5 h 21"/>
                  <a:gd name="T6" fmla="*/ 12 w 35"/>
                  <a:gd name="T7" fmla="*/ 0 h 21"/>
                  <a:gd name="T8" fmla="*/ 19 w 35"/>
                  <a:gd name="T9" fmla="*/ 0 h 21"/>
                  <a:gd name="T10" fmla="*/ 35 w 35"/>
                  <a:gd name="T11" fmla="*/ 14 h 21"/>
                  <a:gd name="T12" fmla="*/ 11 w 35"/>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35" h="21">
                    <a:moveTo>
                      <a:pt x="11" y="21"/>
                    </a:moveTo>
                    <a:cubicBezTo>
                      <a:pt x="10" y="20"/>
                      <a:pt x="8" y="20"/>
                      <a:pt x="7" y="19"/>
                    </a:cubicBezTo>
                    <a:cubicBezTo>
                      <a:pt x="1" y="16"/>
                      <a:pt x="0" y="10"/>
                      <a:pt x="0" y="5"/>
                    </a:cubicBezTo>
                    <a:cubicBezTo>
                      <a:pt x="1" y="0"/>
                      <a:pt x="8" y="0"/>
                      <a:pt x="12" y="0"/>
                    </a:cubicBezTo>
                    <a:cubicBezTo>
                      <a:pt x="15" y="0"/>
                      <a:pt x="17" y="0"/>
                      <a:pt x="19" y="0"/>
                    </a:cubicBezTo>
                    <a:cubicBezTo>
                      <a:pt x="21" y="7"/>
                      <a:pt x="30" y="8"/>
                      <a:pt x="35" y="14"/>
                    </a:cubicBezTo>
                    <a:cubicBezTo>
                      <a:pt x="28" y="20"/>
                      <a:pt x="19" y="19"/>
                      <a:pt x="11"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9" name="Freeform 245">
                <a:extLst>
                  <a:ext uri="{FF2B5EF4-FFF2-40B4-BE49-F238E27FC236}">
                    <a16:creationId xmlns:a16="http://schemas.microsoft.com/office/drawing/2014/main" id="{1CC79750-8DD1-0098-5883-94610865FA77}"/>
                  </a:ext>
                </a:extLst>
              </p:cNvPr>
              <p:cNvSpPr/>
              <p:nvPr/>
            </p:nvSpPr>
            <p:spPr bwMode="auto">
              <a:xfrm>
                <a:off x="173" y="1754"/>
                <a:ext cx="31" cy="31"/>
              </a:xfrm>
              <a:custGeom>
                <a:avLst/>
                <a:gdLst>
                  <a:gd name="T0" fmla="*/ 23 w 27"/>
                  <a:gd name="T1" fmla="*/ 7 h 27"/>
                  <a:gd name="T2" fmla="*/ 8 w 27"/>
                  <a:gd name="T3" fmla="*/ 21 h 27"/>
                  <a:gd name="T4" fmla="*/ 0 w 27"/>
                  <a:gd name="T5" fmla="*/ 19 h 27"/>
                  <a:gd name="T6" fmla="*/ 0 w 27"/>
                  <a:gd name="T7" fmla="*/ 1 h 27"/>
                  <a:gd name="T8" fmla="*/ 23 w 27"/>
                  <a:gd name="T9" fmla="*/ 7 h 27"/>
                </a:gdLst>
                <a:ahLst/>
                <a:cxnLst>
                  <a:cxn ang="0">
                    <a:pos x="T0" y="T1"/>
                  </a:cxn>
                  <a:cxn ang="0">
                    <a:pos x="T2" y="T3"/>
                  </a:cxn>
                  <a:cxn ang="0">
                    <a:pos x="T4" y="T5"/>
                  </a:cxn>
                  <a:cxn ang="0">
                    <a:pos x="T6" y="T7"/>
                  </a:cxn>
                  <a:cxn ang="0">
                    <a:pos x="T8" y="T9"/>
                  </a:cxn>
                </a:cxnLst>
                <a:rect l="0" t="0" r="r" b="b"/>
                <a:pathLst>
                  <a:path w="27" h="27">
                    <a:moveTo>
                      <a:pt x="23" y="7"/>
                    </a:moveTo>
                    <a:cubicBezTo>
                      <a:pt x="27" y="27"/>
                      <a:pt x="27" y="27"/>
                      <a:pt x="8" y="21"/>
                    </a:cubicBezTo>
                    <a:cubicBezTo>
                      <a:pt x="5" y="20"/>
                      <a:pt x="3" y="19"/>
                      <a:pt x="0" y="19"/>
                    </a:cubicBezTo>
                    <a:cubicBezTo>
                      <a:pt x="3" y="13"/>
                      <a:pt x="0" y="7"/>
                      <a:pt x="0" y="1"/>
                    </a:cubicBezTo>
                    <a:cubicBezTo>
                      <a:pt x="9" y="0"/>
                      <a:pt x="15" y="6"/>
                      <a:pt x="23"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0" name="Freeform 246">
                <a:extLst>
                  <a:ext uri="{FF2B5EF4-FFF2-40B4-BE49-F238E27FC236}">
                    <a16:creationId xmlns:a16="http://schemas.microsoft.com/office/drawing/2014/main" id="{7FA5359D-991C-2ED5-6B24-F7026CF1B2AD}"/>
                  </a:ext>
                </a:extLst>
              </p:cNvPr>
              <p:cNvSpPr/>
              <p:nvPr/>
            </p:nvSpPr>
            <p:spPr bwMode="auto">
              <a:xfrm>
                <a:off x="462" y="2252"/>
                <a:ext cx="47" cy="32"/>
              </a:xfrm>
              <a:custGeom>
                <a:avLst/>
                <a:gdLst>
                  <a:gd name="T0" fmla="*/ 3 w 41"/>
                  <a:gd name="T1" fmla="*/ 3 h 28"/>
                  <a:gd name="T2" fmla="*/ 16 w 41"/>
                  <a:gd name="T3" fmla="*/ 0 h 28"/>
                  <a:gd name="T4" fmla="*/ 20 w 41"/>
                  <a:gd name="T5" fmla="*/ 0 h 28"/>
                  <a:gd name="T6" fmla="*/ 22 w 41"/>
                  <a:gd name="T7" fmla="*/ 8 h 28"/>
                  <a:gd name="T8" fmla="*/ 33 w 41"/>
                  <a:gd name="T9" fmla="*/ 14 h 28"/>
                  <a:gd name="T10" fmla="*/ 32 w 41"/>
                  <a:gd name="T11" fmla="*/ 28 h 28"/>
                  <a:gd name="T12" fmla="*/ 15 w 41"/>
                  <a:gd name="T13" fmla="*/ 18 h 28"/>
                  <a:gd name="T14" fmla="*/ 2 w 41"/>
                  <a:gd name="T15" fmla="*/ 13 h 28"/>
                  <a:gd name="T16" fmla="*/ 3 w 41"/>
                  <a:gd name="T17"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8">
                    <a:moveTo>
                      <a:pt x="3" y="3"/>
                    </a:moveTo>
                    <a:cubicBezTo>
                      <a:pt x="8" y="6"/>
                      <a:pt x="11" y="0"/>
                      <a:pt x="16" y="0"/>
                    </a:cubicBezTo>
                    <a:cubicBezTo>
                      <a:pt x="17" y="0"/>
                      <a:pt x="19" y="0"/>
                      <a:pt x="20" y="0"/>
                    </a:cubicBezTo>
                    <a:cubicBezTo>
                      <a:pt x="18" y="3"/>
                      <a:pt x="15" y="7"/>
                      <a:pt x="22" y="8"/>
                    </a:cubicBezTo>
                    <a:cubicBezTo>
                      <a:pt x="27" y="8"/>
                      <a:pt x="30" y="11"/>
                      <a:pt x="33" y="14"/>
                    </a:cubicBezTo>
                    <a:cubicBezTo>
                      <a:pt x="41" y="20"/>
                      <a:pt x="40" y="24"/>
                      <a:pt x="32" y="28"/>
                    </a:cubicBezTo>
                    <a:cubicBezTo>
                      <a:pt x="27" y="24"/>
                      <a:pt x="22" y="18"/>
                      <a:pt x="15" y="18"/>
                    </a:cubicBezTo>
                    <a:cubicBezTo>
                      <a:pt x="12" y="15"/>
                      <a:pt x="8" y="12"/>
                      <a:pt x="2" y="13"/>
                    </a:cubicBezTo>
                    <a:cubicBezTo>
                      <a:pt x="0" y="9"/>
                      <a:pt x="1" y="6"/>
                      <a:pt x="3"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1" name="Freeform 247">
                <a:extLst>
                  <a:ext uri="{FF2B5EF4-FFF2-40B4-BE49-F238E27FC236}">
                    <a16:creationId xmlns:a16="http://schemas.microsoft.com/office/drawing/2014/main" id="{AE3983C0-446B-0449-BAC9-BBB96389B50E}"/>
                  </a:ext>
                </a:extLst>
              </p:cNvPr>
              <p:cNvSpPr/>
              <p:nvPr/>
            </p:nvSpPr>
            <p:spPr bwMode="auto">
              <a:xfrm>
                <a:off x="532" y="2144"/>
                <a:ext cx="36" cy="37"/>
              </a:xfrm>
              <a:custGeom>
                <a:avLst/>
                <a:gdLst>
                  <a:gd name="T0" fmla="*/ 32 w 32"/>
                  <a:gd name="T1" fmla="*/ 12 h 32"/>
                  <a:gd name="T2" fmla="*/ 26 w 32"/>
                  <a:gd name="T3" fmla="*/ 25 h 32"/>
                  <a:gd name="T4" fmla="*/ 27 w 32"/>
                  <a:gd name="T5" fmla="*/ 31 h 32"/>
                  <a:gd name="T6" fmla="*/ 22 w 32"/>
                  <a:gd name="T7" fmla="*/ 30 h 32"/>
                  <a:gd name="T8" fmla="*/ 9 w 32"/>
                  <a:gd name="T9" fmla="*/ 24 h 32"/>
                  <a:gd name="T10" fmla="*/ 8 w 32"/>
                  <a:gd name="T11" fmla="*/ 19 h 32"/>
                  <a:gd name="T12" fmla="*/ 4 w 32"/>
                  <a:gd name="T13" fmla="*/ 4 h 32"/>
                  <a:gd name="T14" fmla="*/ 18 w 32"/>
                  <a:gd name="T15" fmla="*/ 8 h 32"/>
                  <a:gd name="T16" fmla="*/ 32 w 32"/>
                  <a:gd name="T17" fmla="*/ 1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32">
                    <a:moveTo>
                      <a:pt x="32" y="12"/>
                    </a:moveTo>
                    <a:cubicBezTo>
                      <a:pt x="25" y="14"/>
                      <a:pt x="22" y="18"/>
                      <a:pt x="26" y="25"/>
                    </a:cubicBezTo>
                    <a:cubicBezTo>
                      <a:pt x="28" y="27"/>
                      <a:pt x="30" y="29"/>
                      <a:pt x="27" y="31"/>
                    </a:cubicBezTo>
                    <a:cubicBezTo>
                      <a:pt x="26" y="32"/>
                      <a:pt x="24" y="31"/>
                      <a:pt x="22" y="30"/>
                    </a:cubicBezTo>
                    <a:cubicBezTo>
                      <a:pt x="18" y="28"/>
                      <a:pt x="13" y="26"/>
                      <a:pt x="9" y="24"/>
                    </a:cubicBezTo>
                    <a:cubicBezTo>
                      <a:pt x="9" y="22"/>
                      <a:pt x="8" y="21"/>
                      <a:pt x="8" y="19"/>
                    </a:cubicBezTo>
                    <a:cubicBezTo>
                      <a:pt x="7" y="14"/>
                      <a:pt x="0" y="8"/>
                      <a:pt x="4" y="4"/>
                    </a:cubicBezTo>
                    <a:cubicBezTo>
                      <a:pt x="9" y="0"/>
                      <a:pt x="13" y="7"/>
                      <a:pt x="18" y="8"/>
                    </a:cubicBezTo>
                    <a:cubicBezTo>
                      <a:pt x="22" y="10"/>
                      <a:pt x="28" y="7"/>
                      <a:pt x="32"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2" name="Freeform 248">
                <a:extLst>
                  <a:ext uri="{FF2B5EF4-FFF2-40B4-BE49-F238E27FC236}">
                    <a16:creationId xmlns:a16="http://schemas.microsoft.com/office/drawing/2014/main" id="{C0D6CE3A-ADB5-C628-A166-E3E489560D2F}"/>
                  </a:ext>
                </a:extLst>
              </p:cNvPr>
              <p:cNvSpPr/>
              <p:nvPr/>
            </p:nvSpPr>
            <p:spPr bwMode="auto">
              <a:xfrm>
                <a:off x="829" y="1588"/>
                <a:ext cx="40" cy="22"/>
              </a:xfrm>
              <a:custGeom>
                <a:avLst/>
                <a:gdLst>
                  <a:gd name="T0" fmla="*/ 15 w 35"/>
                  <a:gd name="T1" fmla="*/ 0 h 19"/>
                  <a:gd name="T2" fmla="*/ 35 w 35"/>
                  <a:gd name="T3" fmla="*/ 2 h 19"/>
                  <a:gd name="T4" fmla="*/ 23 w 35"/>
                  <a:gd name="T5" fmla="*/ 19 h 19"/>
                  <a:gd name="T6" fmla="*/ 21 w 35"/>
                  <a:gd name="T7" fmla="*/ 19 h 19"/>
                  <a:gd name="T8" fmla="*/ 1 w 35"/>
                  <a:gd name="T9" fmla="*/ 12 h 19"/>
                  <a:gd name="T10" fmla="*/ 15 w 35"/>
                  <a:gd name="T11" fmla="*/ 0 h 19"/>
                </a:gdLst>
                <a:ahLst/>
                <a:cxnLst>
                  <a:cxn ang="0">
                    <a:pos x="T0" y="T1"/>
                  </a:cxn>
                  <a:cxn ang="0">
                    <a:pos x="T2" y="T3"/>
                  </a:cxn>
                  <a:cxn ang="0">
                    <a:pos x="T4" y="T5"/>
                  </a:cxn>
                  <a:cxn ang="0">
                    <a:pos x="T6" y="T7"/>
                  </a:cxn>
                  <a:cxn ang="0">
                    <a:pos x="T8" y="T9"/>
                  </a:cxn>
                  <a:cxn ang="0">
                    <a:pos x="T10" y="T11"/>
                  </a:cxn>
                </a:cxnLst>
                <a:rect l="0" t="0" r="r" b="b"/>
                <a:pathLst>
                  <a:path w="35" h="19">
                    <a:moveTo>
                      <a:pt x="15" y="0"/>
                    </a:moveTo>
                    <a:cubicBezTo>
                      <a:pt x="21" y="0"/>
                      <a:pt x="28" y="1"/>
                      <a:pt x="35" y="2"/>
                    </a:cubicBezTo>
                    <a:cubicBezTo>
                      <a:pt x="33" y="10"/>
                      <a:pt x="28" y="14"/>
                      <a:pt x="23" y="19"/>
                    </a:cubicBezTo>
                    <a:cubicBezTo>
                      <a:pt x="23" y="19"/>
                      <a:pt x="22" y="19"/>
                      <a:pt x="21" y="19"/>
                    </a:cubicBezTo>
                    <a:cubicBezTo>
                      <a:pt x="14" y="16"/>
                      <a:pt x="3" y="19"/>
                      <a:pt x="1" y="12"/>
                    </a:cubicBezTo>
                    <a:cubicBezTo>
                      <a:pt x="0" y="7"/>
                      <a:pt x="12" y="6"/>
                      <a:pt x="1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3" name="Freeform 249">
                <a:extLst>
                  <a:ext uri="{FF2B5EF4-FFF2-40B4-BE49-F238E27FC236}">
                    <a16:creationId xmlns:a16="http://schemas.microsoft.com/office/drawing/2014/main" id="{80D0C045-6916-5265-C256-35FA3B5751F4}"/>
                  </a:ext>
                </a:extLst>
              </p:cNvPr>
              <p:cNvSpPr/>
              <p:nvPr/>
            </p:nvSpPr>
            <p:spPr bwMode="auto">
              <a:xfrm>
                <a:off x="480" y="1901"/>
                <a:ext cx="38" cy="22"/>
              </a:xfrm>
              <a:custGeom>
                <a:avLst/>
                <a:gdLst>
                  <a:gd name="T0" fmla="*/ 28 w 33"/>
                  <a:gd name="T1" fmla="*/ 2 h 19"/>
                  <a:gd name="T2" fmla="*/ 31 w 33"/>
                  <a:gd name="T3" fmla="*/ 12 h 19"/>
                  <a:gd name="T4" fmla="*/ 19 w 33"/>
                  <a:gd name="T5" fmla="*/ 19 h 19"/>
                  <a:gd name="T6" fmla="*/ 14 w 33"/>
                  <a:gd name="T7" fmla="*/ 18 h 19"/>
                  <a:gd name="T8" fmla="*/ 0 w 33"/>
                  <a:gd name="T9" fmla="*/ 10 h 19"/>
                  <a:gd name="T10" fmla="*/ 14 w 33"/>
                  <a:gd name="T11" fmla="*/ 0 h 19"/>
                  <a:gd name="T12" fmla="*/ 28 w 33"/>
                  <a:gd name="T13" fmla="*/ 2 h 19"/>
                </a:gdLst>
                <a:ahLst/>
                <a:cxnLst>
                  <a:cxn ang="0">
                    <a:pos x="T0" y="T1"/>
                  </a:cxn>
                  <a:cxn ang="0">
                    <a:pos x="T2" y="T3"/>
                  </a:cxn>
                  <a:cxn ang="0">
                    <a:pos x="T4" y="T5"/>
                  </a:cxn>
                  <a:cxn ang="0">
                    <a:pos x="T6" y="T7"/>
                  </a:cxn>
                  <a:cxn ang="0">
                    <a:pos x="T8" y="T9"/>
                  </a:cxn>
                  <a:cxn ang="0">
                    <a:pos x="T10" y="T11"/>
                  </a:cxn>
                  <a:cxn ang="0">
                    <a:pos x="T12" y="T13"/>
                  </a:cxn>
                </a:cxnLst>
                <a:rect l="0" t="0" r="r" b="b"/>
                <a:pathLst>
                  <a:path w="33" h="19">
                    <a:moveTo>
                      <a:pt x="28" y="2"/>
                    </a:moveTo>
                    <a:cubicBezTo>
                      <a:pt x="33" y="4"/>
                      <a:pt x="31" y="8"/>
                      <a:pt x="31" y="12"/>
                    </a:cubicBezTo>
                    <a:cubicBezTo>
                      <a:pt x="26" y="13"/>
                      <a:pt x="23" y="17"/>
                      <a:pt x="19" y="19"/>
                    </a:cubicBezTo>
                    <a:cubicBezTo>
                      <a:pt x="17" y="19"/>
                      <a:pt x="15" y="19"/>
                      <a:pt x="14" y="18"/>
                    </a:cubicBezTo>
                    <a:cubicBezTo>
                      <a:pt x="10" y="14"/>
                      <a:pt x="1" y="17"/>
                      <a:pt x="0" y="10"/>
                    </a:cubicBezTo>
                    <a:cubicBezTo>
                      <a:pt x="0" y="2"/>
                      <a:pt x="10" y="4"/>
                      <a:pt x="14" y="0"/>
                    </a:cubicBezTo>
                    <a:cubicBezTo>
                      <a:pt x="19" y="2"/>
                      <a:pt x="23" y="2"/>
                      <a:pt x="28"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4" name="Freeform 250">
                <a:extLst>
                  <a:ext uri="{FF2B5EF4-FFF2-40B4-BE49-F238E27FC236}">
                    <a16:creationId xmlns:a16="http://schemas.microsoft.com/office/drawing/2014/main" id="{92EF5B40-AC04-9982-5066-9161322B3319}"/>
                  </a:ext>
                </a:extLst>
              </p:cNvPr>
              <p:cNvSpPr/>
              <p:nvPr/>
            </p:nvSpPr>
            <p:spPr bwMode="auto">
              <a:xfrm>
                <a:off x="825" y="1513"/>
                <a:ext cx="39" cy="19"/>
              </a:xfrm>
              <a:custGeom>
                <a:avLst/>
                <a:gdLst>
                  <a:gd name="T0" fmla="*/ 3 w 34"/>
                  <a:gd name="T1" fmla="*/ 10 h 17"/>
                  <a:gd name="T2" fmla="*/ 6 w 34"/>
                  <a:gd name="T3" fmla="*/ 3 h 17"/>
                  <a:gd name="T4" fmla="*/ 20 w 34"/>
                  <a:gd name="T5" fmla="*/ 0 h 17"/>
                  <a:gd name="T6" fmla="*/ 33 w 34"/>
                  <a:gd name="T7" fmla="*/ 10 h 17"/>
                  <a:gd name="T8" fmla="*/ 15 w 34"/>
                  <a:gd name="T9" fmla="*/ 17 h 17"/>
                  <a:gd name="T10" fmla="*/ 3 w 34"/>
                  <a:gd name="T11" fmla="*/ 10 h 17"/>
                </a:gdLst>
                <a:ahLst/>
                <a:cxnLst>
                  <a:cxn ang="0">
                    <a:pos x="T0" y="T1"/>
                  </a:cxn>
                  <a:cxn ang="0">
                    <a:pos x="T2" y="T3"/>
                  </a:cxn>
                  <a:cxn ang="0">
                    <a:pos x="T4" y="T5"/>
                  </a:cxn>
                  <a:cxn ang="0">
                    <a:pos x="T6" y="T7"/>
                  </a:cxn>
                  <a:cxn ang="0">
                    <a:pos x="T8" y="T9"/>
                  </a:cxn>
                  <a:cxn ang="0">
                    <a:pos x="T10" y="T11"/>
                  </a:cxn>
                </a:cxnLst>
                <a:rect l="0" t="0" r="r" b="b"/>
                <a:pathLst>
                  <a:path w="34" h="17">
                    <a:moveTo>
                      <a:pt x="3" y="10"/>
                    </a:moveTo>
                    <a:cubicBezTo>
                      <a:pt x="2" y="6"/>
                      <a:pt x="0" y="3"/>
                      <a:pt x="6" y="3"/>
                    </a:cubicBezTo>
                    <a:cubicBezTo>
                      <a:pt x="11" y="3"/>
                      <a:pt x="15" y="1"/>
                      <a:pt x="20" y="0"/>
                    </a:cubicBezTo>
                    <a:cubicBezTo>
                      <a:pt x="25" y="2"/>
                      <a:pt x="34" y="5"/>
                      <a:pt x="33" y="10"/>
                    </a:cubicBezTo>
                    <a:cubicBezTo>
                      <a:pt x="31" y="15"/>
                      <a:pt x="22" y="17"/>
                      <a:pt x="15" y="17"/>
                    </a:cubicBezTo>
                    <a:cubicBezTo>
                      <a:pt x="11" y="15"/>
                      <a:pt x="8" y="10"/>
                      <a:pt x="3"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5" name="Freeform 251">
                <a:extLst>
                  <a:ext uri="{FF2B5EF4-FFF2-40B4-BE49-F238E27FC236}">
                    <a16:creationId xmlns:a16="http://schemas.microsoft.com/office/drawing/2014/main" id="{D9DC5D61-D119-C7A4-629D-3185B30D5133}"/>
                  </a:ext>
                </a:extLst>
              </p:cNvPr>
              <p:cNvSpPr/>
              <p:nvPr/>
            </p:nvSpPr>
            <p:spPr bwMode="auto">
              <a:xfrm>
                <a:off x="651" y="2099"/>
                <a:ext cx="33" cy="37"/>
              </a:xfrm>
              <a:custGeom>
                <a:avLst/>
                <a:gdLst>
                  <a:gd name="T0" fmla="*/ 29 w 29"/>
                  <a:gd name="T1" fmla="*/ 29 h 32"/>
                  <a:gd name="T2" fmla="*/ 6 w 29"/>
                  <a:gd name="T3" fmla="*/ 19 h 32"/>
                  <a:gd name="T4" fmla="*/ 0 w 29"/>
                  <a:gd name="T5" fmla="*/ 17 h 32"/>
                  <a:gd name="T6" fmla="*/ 1 w 29"/>
                  <a:gd name="T7" fmla="*/ 14 h 32"/>
                  <a:gd name="T8" fmla="*/ 13 w 29"/>
                  <a:gd name="T9" fmla="*/ 0 h 32"/>
                  <a:gd name="T10" fmla="*/ 17 w 29"/>
                  <a:gd name="T11" fmla="*/ 13 h 32"/>
                  <a:gd name="T12" fmla="*/ 27 w 29"/>
                  <a:gd name="T13" fmla="*/ 23 h 32"/>
                  <a:gd name="T14" fmla="*/ 29 w 29"/>
                  <a:gd name="T15" fmla="*/ 29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32">
                    <a:moveTo>
                      <a:pt x="29" y="29"/>
                    </a:moveTo>
                    <a:cubicBezTo>
                      <a:pt x="19" y="32"/>
                      <a:pt x="10" y="29"/>
                      <a:pt x="6" y="19"/>
                    </a:cubicBezTo>
                    <a:cubicBezTo>
                      <a:pt x="5" y="17"/>
                      <a:pt x="2" y="18"/>
                      <a:pt x="0" y="17"/>
                    </a:cubicBezTo>
                    <a:cubicBezTo>
                      <a:pt x="0" y="16"/>
                      <a:pt x="0" y="15"/>
                      <a:pt x="1" y="14"/>
                    </a:cubicBezTo>
                    <a:cubicBezTo>
                      <a:pt x="4" y="9"/>
                      <a:pt x="8" y="5"/>
                      <a:pt x="13" y="0"/>
                    </a:cubicBezTo>
                    <a:cubicBezTo>
                      <a:pt x="15" y="5"/>
                      <a:pt x="16" y="9"/>
                      <a:pt x="17" y="13"/>
                    </a:cubicBezTo>
                    <a:cubicBezTo>
                      <a:pt x="19" y="18"/>
                      <a:pt x="17" y="26"/>
                      <a:pt x="27" y="23"/>
                    </a:cubicBezTo>
                    <a:cubicBezTo>
                      <a:pt x="29" y="23"/>
                      <a:pt x="29" y="27"/>
                      <a:pt x="29" y="2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6" name="Freeform 252">
                <a:extLst>
                  <a:ext uri="{FF2B5EF4-FFF2-40B4-BE49-F238E27FC236}">
                    <a16:creationId xmlns:a16="http://schemas.microsoft.com/office/drawing/2014/main" id="{7010C9B4-A917-3FA0-03F6-810E455EDC32}"/>
                  </a:ext>
                </a:extLst>
              </p:cNvPr>
              <p:cNvSpPr/>
              <p:nvPr/>
            </p:nvSpPr>
            <p:spPr bwMode="auto">
              <a:xfrm>
                <a:off x="213" y="1736"/>
                <a:ext cx="23" cy="31"/>
              </a:xfrm>
              <a:custGeom>
                <a:avLst/>
                <a:gdLst>
                  <a:gd name="T0" fmla="*/ 19 w 20"/>
                  <a:gd name="T1" fmla="*/ 12 h 27"/>
                  <a:gd name="T2" fmla="*/ 13 w 20"/>
                  <a:gd name="T3" fmla="*/ 26 h 27"/>
                  <a:gd name="T4" fmla="*/ 0 w 20"/>
                  <a:gd name="T5" fmla="*/ 17 h 27"/>
                  <a:gd name="T6" fmla="*/ 0 w 20"/>
                  <a:gd name="T7" fmla="*/ 11 h 27"/>
                  <a:gd name="T8" fmla="*/ 3 w 20"/>
                  <a:gd name="T9" fmla="*/ 2 h 27"/>
                  <a:gd name="T10" fmla="*/ 10 w 20"/>
                  <a:gd name="T11" fmla="*/ 7 h 27"/>
                  <a:gd name="T12" fmla="*/ 19 w 20"/>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20" h="27">
                    <a:moveTo>
                      <a:pt x="19" y="12"/>
                    </a:moveTo>
                    <a:cubicBezTo>
                      <a:pt x="20" y="18"/>
                      <a:pt x="19" y="25"/>
                      <a:pt x="13" y="26"/>
                    </a:cubicBezTo>
                    <a:cubicBezTo>
                      <a:pt x="7" y="27"/>
                      <a:pt x="1" y="25"/>
                      <a:pt x="0" y="17"/>
                    </a:cubicBezTo>
                    <a:cubicBezTo>
                      <a:pt x="0" y="15"/>
                      <a:pt x="0" y="13"/>
                      <a:pt x="0" y="11"/>
                    </a:cubicBezTo>
                    <a:cubicBezTo>
                      <a:pt x="0" y="8"/>
                      <a:pt x="0" y="4"/>
                      <a:pt x="3" y="2"/>
                    </a:cubicBezTo>
                    <a:cubicBezTo>
                      <a:pt x="7" y="0"/>
                      <a:pt x="8" y="5"/>
                      <a:pt x="10" y="7"/>
                    </a:cubicBezTo>
                    <a:cubicBezTo>
                      <a:pt x="13" y="10"/>
                      <a:pt x="16" y="11"/>
                      <a:pt x="19"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7" name="Freeform 253">
                <a:extLst>
                  <a:ext uri="{FF2B5EF4-FFF2-40B4-BE49-F238E27FC236}">
                    <a16:creationId xmlns:a16="http://schemas.microsoft.com/office/drawing/2014/main" id="{C6031A87-4067-A161-09FE-D963B049E972}"/>
                  </a:ext>
                </a:extLst>
              </p:cNvPr>
              <p:cNvSpPr/>
              <p:nvPr/>
            </p:nvSpPr>
            <p:spPr bwMode="auto">
              <a:xfrm>
                <a:off x="150" y="1784"/>
                <a:ext cx="28" cy="32"/>
              </a:xfrm>
              <a:custGeom>
                <a:avLst/>
                <a:gdLst>
                  <a:gd name="T0" fmla="*/ 19 w 25"/>
                  <a:gd name="T1" fmla="*/ 0 h 28"/>
                  <a:gd name="T2" fmla="*/ 23 w 25"/>
                  <a:gd name="T3" fmla="*/ 15 h 28"/>
                  <a:gd name="T4" fmla="*/ 22 w 25"/>
                  <a:gd name="T5" fmla="*/ 26 h 28"/>
                  <a:gd name="T6" fmla="*/ 11 w 25"/>
                  <a:gd name="T7" fmla="*/ 24 h 28"/>
                  <a:gd name="T8" fmla="*/ 7 w 25"/>
                  <a:gd name="T9" fmla="*/ 15 h 28"/>
                  <a:gd name="T10" fmla="*/ 13 w 25"/>
                  <a:gd name="T11" fmla="*/ 7 h 28"/>
                  <a:gd name="T12" fmla="*/ 19 w 25"/>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25" h="28">
                    <a:moveTo>
                      <a:pt x="19" y="0"/>
                    </a:moveTo>
                    <a:cubicBezTo>
                      <a:pt x="23" y="4"/>
                      <a:pt x="21" y="10"/>
                      <a:pt x="23" y="15"/>
                    </a:cubicBezTo>
                    <a:cubicBezTo>
                      <a:pt x="25" y="18"/>
                      <a:pt x="25" y="23"/>
                      <a:pt x="22" y="26"/>
                    </a:cubicBezTo>
                    <a:cubicBezTo>
                      <a:pt x="18" y="28"/>
                      <a:pt x="15" y="25"/>
                      <a:pt x="11" y="24"/>
                    </a:cubicBezTo>
                    <a:cubicBezTo>
                      <a:pt x="10" y="21"/>
                      <a:pt x="8" y="18"/>
                      <a:pt x="7" y="15"/>
                    </a:cubicBezTo>
                    <a:cubicBezTo>
                      <a:pt x="5" y="9"/>
                      <a:pt x="0" y="2"/>
                      <a:pt x="13" y="7"/>
                    </a:cubicBezTo>
                    <a:cubicBezTo>
                      <a:pt x="18" y="9"/>
                      <a:pt x="19" y="5"/>
                      <a:pt x="19"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8" name="Freeform 254">
                <a:extLst>
                  <a:ext uri="{FF2B5EF4-FFF2-40B4-BE49-F238E27FC236}">
                    <a16:creationId xmlns:a16="http://schemas.microsoft.com/office/drawing/2014/main" id="{1C505A0D-6347-F004-AF28-01CBC769ECA2}"/>
                  </a:ext>
                </a:extLst>
              </p:cNvPr>
              <p:cNvSpPr/>
              <p:nvPr/>
            </p:nvSpPr>
            <p:spPr bwMode="auto">
              <a:xfrm>
                <a:off x="591" y="2116"/>
                <a:ext cx="24" cy="33"/>
              </a:xfrm>
              <a:custGeom>
                <a:avLst/>
                <a:gdLst>
                  <a:gd name="T0" fmla="*/ 21 w 21"/>
                  <a:gd name="T1" fmla="*/ 12 h 28"/>
                  <a:gd name="T2" fmla="*/ 19 w 21"/>
                  <a:gd name="T3" fmla="*/ 20 h 28"/>
                  <a:gd name="T4" fmla="*/ 11 w 21"/>
                  <a:gd name="T5" fmla="*/ 23 h 28"/>
                  <a:gd name="T6" fmla="*/ 1 w 21"/>
                  <a:gd name="T7" fmla="*/ 13 h 28"/>
                  <a:gd name="T8" fmla="*/ 4 w 21"/>
                  <a:gd name="T9" fmla="*/ 2 h 28"/>
                  <a:gd name="T10" fmla="*/ 13 w 21"/>
                  <a:gd name="T11" fmla="*/ 8 h 28"/>
                  <a:gd name="T12" fmla="*/ 21 w 21"/>
                  <a:gd name="T13" fmla="*/ 12 h 28"/>
                </a:gdLst>
                <a:ahLst/>
                <a:cxnLst>
                  <a:cxn ang="0">
                    <a:pos x="T0" y="T1"/>
                  </a:cxn>
                  <a:cxn ang="0">
                    <a:pos x="T2" y="T3"/>
                  </a:cxn>
                  <a:cxn ang="0">
                    <a:pos x="T4" y="T5"/>
                  </a:cxn>
                  <a:cxn ang="0">
                    <a:pos x="T6" y="T7"/>
                  </a:cxn>
                  <a:cxn ang="0">
                    <a:pos x="T8" y="T9"/>
                  </a:cxn>
                  <a:cxn ang="0">
                    <a:pos x="T10" y="T11"/>
                  </a:cxn>
                  <a:cxn ang="0">
                    <a:pos x="T12" y="T13"/>
                  </a:cxn>
                </a:cxnLst>
                <a:rect l="0" t="0" r="r" b="b"/>
                <a:pathLst>
                  <a:path w="21" h="28">
                    <a:moveTo>
                      <a:pt x="21" y="12"/>
                    </a:moveTo>
                    <a:cubicBezTo>
                      <a:pt x="20" y="14"/>
                      <a:pt x="19" y="17"/>
                      <a:pt x="19" y="20"/>
                    </a:cubicBezTo>
                    <a:cubicBezTo>
                      <a:pt x="18" y="26"/>
                      <a:pt x="16" y="28"/>
                      <a:pt x="11" y="23"/>
                    </a:cubicBezTo>
                    <a:cubicBezTo>
                      <a:pt x="8" y="20"/>
                      <a:pt x="4" y="16"/>
                      <a:pt x="1" y="13"/>
                    </a:cubicBezTo>
                    <a:cubicBezTo>
                      <a:pt x="1" y="9"/>
                      <a:pt x="0" y="4"/>
                      <a:pt x="4" y="2"/>
                    </a:cubicBezTo>
                    <a:cubicBezTo>
                      <a:pt x="8" y="0"/>
                      <a:pt x="10" y="6"/>
                      <a:pt x="13" y="8"/>
                    </a:cubicBezTo>
                    <a:cubicBezTo>
                      <a:pt x="15" y="10"/>
                      <a:pt x="18" y="11"/>
                      <a:pt x="21"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9" name="Freeform 255">
                <a:extLst>
                  <a:ext uri="{FF2B5EF4-FFF2-40B4-BE49-F238E27FC236}">
                    <a16:creationId xmlns:a16="http://schemas.microsoft.com/office/drawing/2014/main" id="{02FC6102-219F-F0F3-A6E2-98164C6A15F2}"/>
                  </a:ext>
                </a:extLst>
              </p:cNvPr>
              <p:cNvSpPr/>
              <p:nvPr/>
            </p:nvSpPr>
            <p:spPr bwMode="auto">
              <a:xfrm>
                <a:off x="625" y="2118"/>
                <a:ext cx="18" cy="25"/>
              </a:xfrm>
              <a:custGeom>
                <a:avLst/>
                <a:gdLst>
                  <a:gd name="T0" fmla="*/ 16 w 16"/>
                  <a:gd name="T1" fmla="*/ 12 h 22"/>
                  <a:gd name="T2" fmla="*/ 10 w 16"/>
                  <a:gd name="T3" fmla="*/ 22 h 22"/>
                  <a:gd name="T4" fmla="*/ 0 w 16"/>
                  <a:gd name="T5" fmla="*/ 10 h 22"/>
                  <a:gd name="T6" fmla="*/ 8 w 16"/>
                  <a:gd name="T7" fmla="*/ 0 h 22"/>
                  <a:gd name="T8" fmla="*/ 16 w 16"/>
                  <a:gd name="T9" fmla="*/ 12 h 22"/>
                </a:gdLst>
                <a:ahLst/>
                <a:cxnLst>
                  <a:cxn ang="0">
                    <a:pos x="T0" y="T1"/>
                  </a:cxn>
                  <a:cxn ang="0">
                    <a:pos x="T2" y="T3"/>
                  </a:cxn>
                  <a:cxn ang="0">
                    <a:pos x="T4" y="T5"/>
                  </a:cxn>
                  <a:cxn ang="0">
                    <a:pos x="T6" y="T7"/>
                  </a:cxn>
                  <a:cxn ang="0">
                    <a:pos x="T8" y="T9"/>
                  </a:cxn>
                </a:cxnLst>
                <a:rect l="0" t="0" r="r" b="b"/>
                <a:pathLst>
                  <a:path w="16" h="22">
                    <a:moveTo>
                      <a:pt x="16" y="12"/>
                    </a:moveTo>
                    <a:cubicBezTo>
                      <a:pt x="16" y="17"/>
                      <a:pt x="15" y="22"/>
                      <a:pt x="10" y="22"/>
                    </a:cubicBezTo>
                    <a:cubicBezTo>
                      <a:pt x="4" y="21"/>
                      <a:pt x="0" y="17"/>
                      <a:pt x="0" y="10"/>
                    </a:cubicBezTo>
                    <a:cubicBezTo>
                      <a:pt x="3" y="7"/>
                      <a:pt x="3" y="0"/>
                      <a:pt x="8" y="0"/>
                    </a:cubicBezTo>
                    <a:cubicBezTo>
                      <a:pt x="14" y="0"/>
                      <a:pt x="13" y="8"/>
                      <a:pt x="16"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0" name="Freeform 256">
                <a:extLst>
                  <a:ext uri="{FF2B5EF4-FFF2-40B4-BE49-F238E27FC236}">
                    <a16:creationId xmlns:a16="http://schemas.microsoft.com/office/drawing/2014/main" id="{D074AE85-92D1-3E47-0115-0EA21C71D882}"/>
                  </a:ext>
                </a:extLst>
              </p:cNvPr>
              <p:cNvSpPr/>
              <p:nvPr/>
            </p:nvSpPr>
            <p:spPr bwMode="auto">
              <a:xfrm>
                <a:off x="568" y="2139"/>
                <a:ext cx="18" cy="27"/>
              </a:xfrm>
              <a:custGeom>
                <a:avLst/>
                <a:gdLst>
                  <a:gd name="T0" fmla="*/ 12 w 15"/>
                  <a:gd name="T1" fmla="*/ 6 h 23"/>
                  <a:gd name="T2" fmla="*/ 13 w 15"/>
                  <a:gd name="T3" fmla="*/ 9 h 23"/>
                  <a:gd name="T4" fmla="*/ 10 w 15"/>
                  <a:gd name="T5" fmla="*/ 20 h 23"/>
                  <a:gd name="T6" fmla="*/ 2 w 15"/>
                  <a:gd name="T7" fmla="*/ 14 h 23"/>
                  <a:gd name="T8" fmla="*/ 3 w 15"/>
                  <a:gd name="T9" fmla="*/ 2 h 23"/>
                  <a:gd name="T10" fmla="*/ 12 w 15"/>
                  <a:gd name="T11" fmla="*/ 6 h 23"/>
                </a:gdLst>
                <a:ahLst/>
                <a:cxnLst>
                  <a:cxn ang="0">
                    <a:pos x="T0" y="T1"/>
                  </a:cxn>
                  <a:cxn ang="0">
                    <a:pos x="T2" y="T3"/>
                  </a:cxn>
                  <a:cxn ang="0">
                    <a:pos x="T4" y="T5"/>
                  </a:cxn>
                  <a:cxn ang="0">
                    <a:pos x="T6" y="T7"/>
                  </a:cxn>
                  <a:cxn ang="0">
                    <a:pos x="T8" y="T9"/>
                  </a:cxn>
                  <a:cxn ang="0">
                    <a:pos x="T10" y="T11"/>
                  </a:cxn>
                </a:cxnLst>
                <a:rect l="0" t="0" r="r" b="b"/>
                <a:pathLst>
                  <a:path w="15" h="23">
                    <a:moveTo>
                      <a:pt x="12" y="6"/>
                    </a:moveTo>
                    <a:cubicBezTo>
                      <a:pt x="12" y="7"/>
                      <a:pt x="13" y="8"/>
                      <a:pt x="13" y="9"/>
                    </a:cubicBezTo>
                    <a:cubicBezTo>
                      <a:pt x="15" y="13"/>
                      <a:pt x="13" y="18"/>
                      <a:pt x="10" y="20"/>
                    </a:cubicBezTo>
                    <a:cubicBezTo>
                      <a:pt x="6" y="23"/>
                      <a:pt x="5" y="15"/>
                      <a:pt x="2" y="14"/>
                    </a:cubicBezTo>
                    <a:cubicBezTo>
                      <a:pt x="2" y="10"/>
                      <a:pt x="0" y="5"/>
                      <a:pt x="3" y="2"/>
                    </a:cubicBezTo>
                    <a:cubicBezTo>
                      <a:pt x="6" y="0"/>
                      <a:pt x="10" y="3"/>
                      <a:pt x="12" y="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1" name="Freeform 257">
                <a:extLst>
                  <a:ext uri="{FF2B5EF4-FFF2-40B4-BE49-F238E27FC236}">
                    <a16:creationId xmlns:a16="http://schemas.microsoft.com/office/drawing/2014/main" id="{7FE7960F-3EA7-8868-5E67-6C68C232A31B}"/>
                  </a:ext>
                </a:extLst>
              </p:cNvPr>
              <p:cNvSpPr/>
              <p:nvPr/>
            </p:nvSpPr>
            <p:spPr bwMode="auto">
              <a:xfrm>
                <a:off x="682" y="2129"/>
                <a:ext cx="17" cy="21"/>
              </a:xfrm>
              <a:custGeom>
                <a:avLst/>
                <a:gdLst>
                  <a:gd name="T0" fmla="*/ 14 w 15"/>
                  <a:gd name="T1" fmla="*/ 1 h 18"/>
                  <a:gd name="T2" fmla="*/ 14 w 15"/>
                  <a:gd name="T3" fmla="*/ 6 h 18"/>
                  <a:gd name="T4" fmla="*/ 4 w 15"/>
                  <a:gd name="T5" fmla="*/ 16 h 18"/>
                  <a:gd name="T6" fmla="*/ 5 w 15"/>
                  <a:gd name="T7" fmla="*/ 4 h 18"/>
                  <a:gd name="T8" fmla="*/ 14 w 15"/>
                  <a:gd name="T9" fmla="*/ 1 h 18"/>
                </a:gdLst>
                <a:ahLst/>
                <a:cxnLst>
                  <a:cxn ang="0">
                    <a:pos x="T0" y="T1"/>
                  </a:cxn>
                  <a:cxn ang="0">
                    <a:pos x="T2" y="T3"/>
                  </a:cxn>
                  <a:cxn ang="0">
                    <a:pos x="T4" y="T5"/>
                  </a:cxn>
                  <a:cxn ang="0">
                    <a:pos x="T6" y="T7"/>
                  </a:cxn>
                  <a:cxn ang="0">
                    <a:pos x="T8" y="T9"/>
                  </a:cxn>
                </a:cxnLst>
                <a:rect l="0" t="0" r="r" b="b"/>
                <a:pathLst>
                  <a:path w="15" h="18">
                    <a:moveTo>
                      <a:pt x="14" y="1"/>
                    </a:moveTo>
                    <a:cubicBezTo>
                      <a:pt x="14" y="2"/>
                      <a:pt x="15" y="4"/>
                      <a:pt x="14" y="6"/>
                    </a:cubicBezTo>
                    <a:cubicBezTo>
                      <a:pt x="13" y="12"/>
                      <a:pt x="10" y="18"/>
                      <a:pt x="4" y="16"/>
                    </a:cubicBezTo>
                    <a:cubicBezTo>
                      <a:pt x="0" y="15"/>
                      <a:pt x="3" y="8"/>
                      <a:pt x="5" y="4"/>
                    </a:cubicBezTo>
                    <a:cubicBezTo>
                      <a:pt x="7" y="1"/>
                      <a:pt x="11" y="0"/>
                      <a:pt x="14"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2" name="Freeform 258">
                <a:extLst>
                  <a:ext uri="{FF2B5EF4-FFF2-40B4-BE49-F238E27FC236}">
                    <a16:creationId xmlns:a16="http://schemas.microsoft.com/office/drawing/2014/main" id="{A9DF13E3-DB24-48BC-470A-52CDBD642E15}"/>
                  </a:ext>
                </a:extLst>
              </p:cNvPr>
              <p:cNvSpPr/>
              <p:nvPr/>
            </p:nvSpPr>
            <p:spPr bwMode="auto">
              <a:xfrm>
                <a:off x="909" y="1683"/>
                <a:ext cx="20" cy="16"/>
              </a:xfrm>
              <a:custGeom>
                <a:avLst/>
                <a:gdLst>
                  <a:gd name="T0" fmla="*/ 0 w 17"/>
                  <a:gd name="T1" fmla="*/ 6 h 14"/>
                  <a:gd name="T2" fmla="*/ 10 w 17"/>
                  <a:gd name="T3" fmla="*/ 2 h 14"/>
                  <a:gd name="T4" fmla="*/ 17 w 17"/>
                  <a:gd name="T5" fmla="*/ 6 h 14"/>
                  <a:gd name="T6" fmla="*/ 7 w 17"/>
                  <a:gd name="T7" fmla="*/ 11 h 14"/>
                  <a:gd name="T8" fmla="*/ 0 w 17"/>
                  <a:gd name="T9" fmla="*/ 6 h 14"/>
                </a:gdLst>
                <a:ahLst/>
                <a:cxnLst>
                  <a:cxn ang="0">
                    <a:pos x="T0" y="T1"/>
                  </a:cxn>
                  <a:cxn ang="0">
                    <a:pos x="T2" y="T3"/>
                  </a:cxn>
                  <a:cxn ang="0">
                    <a:pos x="T4" y="T5"/>
                  </a:cxn>
                  <a:cxn ang="0">
                    <a:pos x="T6" y="T7"/>
                  </a:cxn>
                  <a:cxn ang="0">
                    <a:pos x="T8" y="T9"/>
                  </a:cxn>
                </a:cxnLst>
                <a:rect l="0" t="0" r="r" b="b"/>
                <a:pathLst>
                  <a:path w="17" h="14">
                    <a:moveTo>
                      <a:pt x="0" y="6"/>
                    </a:moveTo>
                    <a:cubicBezTo>
                      <a:pt x="4" y="5"/>
                      <a:pt x="7" y="4"/>
                      <a:pt x="10" y="2"/>
                    </a:cubicBezTo>
                    <a:cubicBezTo>
                      <a:pt x="15" y="0"/>
                      <a:pt x="17" y="2"/>
                      <a:pt x="17" y="6"/>
                    </a:cubicBezTo>
                    <a:cubicBezTo>
                      <a:pt x="14" y="8"/>
                      <a:pt x="10" y="9"/>
                      <a:pt x="7" y="11"/>
                    </a:cubicBezTo>
                    <a:cubicBezTo>
                      <a:pt x="1" y="14"/>
                      <a:pt x="1" y="10"/>
                      <a:pt x="0" y="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3" name="Freeform 259">
                <a:extLst>
                  <a:ext uri="{FF2B5EF4-FFF2-40B4-BE49-F238E27FC236}">
                    <a16:creationId xmlns:a16="http://schemas.microsoft.com/office/drawing/2014/main" id="{837FE9D8-36F4-0913-3555-DAE6E7A6AA3E}"/>
                  </a:ext>
                </a:extLst>
              </p:cNvPr>
              <p:cNvSpPr/>
              <p:nvPr/>
            </p:nvSpPr>
            <p:spPr bwMode="auto">
              <a:xfrm>
                <a:off x="854" y="1741"/>
                <a:ext cx="9" cy="13"/>
              </a:xfrm>
              <a:custGeom>
                <a:avLst/>
                <a:gdLst>
                  <a:gd name="T0" fmla="*/ 8 w 8"/>
                  <a:gd name="T1" fmla="*/ 11 h 12"/>
                  <a:gd name="T2" fmla="*/ 0 w 8"/>
                  <a:gd name="T3" fmla="*/ 2 h 12"/>
                  <a:gd name="T4" fmla="*/ 7 w 8"/>
                  <a:gd name="T5" fmla="*/ 7 h 12"/>
                  <a:gd name="T6" fmla="*/ 8 w 8"/>
                  <a:gd name="T7" fmla="*/ 11 h 12"/>
                </a:gdLst>
                <a:ahLst/>
                <a:cxnLst>
                  <a:cxn ang="0">
                    <a:pos x="T0" y="T1"/>
                  </a:cxn>
                  <a:cxn ang="0">
                    <a:pos x="T2" y="T3"/>
                  </a:cxn>
                  <a:cxn ang="0">
                    <a:pos x="T4" y="T5"/>
                  </a:cxn>
                  <a:cxn ang="0">
                    <a:pos x="T6" y="T7"/>
                  </a:cxn>
                </a:cxnLst>
                <a:rect l="0" t="0" r="r" b="b"/>
                <a:pathLst>
                  <a:path w="8" h="12">
                    <a:moveTo>
                      <a:pt x="8" y="11"/>
                    </a:moveTo>
                    <a:cubicBezTo>
                      <a:pt x="1" y="12"/>
                      <a:pt x="1" y="12"/>
                      <a:pt x="0" y="2"/>
                    </a:cubicBezTo>
                    <a:cubicBezTo>
                      <a:pt x="5" y="0"/>
                      <a:pt x="4" y="6"/>
                      <a:pt x="7" y="7"/>
                    </a:cubicBezTo>
                    <a:cubicBezTo>
                      <a:pt x="7" y="8"/>
                      <a:pt x="8" y="9"/>
                      <a:pt x="8"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4" name="Freeform 260">
                <a:extLst>
                  <a:ext uri="{FF2B5EF4-FFF2-40B4-BE49-F238E27FC236}">
                    <a16:creationId xmlns:a16="http://schemas.microsoft.com/office/drawing/2014/main" id="{78F3140A-F67F-FD98-4791-D45C0C6ADFB6}"/>
                  </a:ext>
                </a:extLst>
              </p:cNvPr>
              <p:cNvSpPr/>
              <p:nvPr/>
            </p:nvSpPr>
            <p:spPr bwMode="auto">
              <a:xfrm>
                <a:off x="630" y="2057"/>
                <a:ext cx="10" cy="14"/>
              </a:xfrm>
              <a:custGeom>
                <a:avLst/>
                <a:gdLst>
                  <a:gd name="T0" fmla="*/ 1 w 8"/>
                  <a:gd name="T1" fmla="*/ 12 h 12"/>
                  <a:gd name="T2" fmla="*/ 0 w 8"/>
                  <a:gd name="T3" fmla="*/ 4 h 12"/>
                  <a:gd name="T4" fmla="*/ 7 w 8"/>
                  <a:gd name="T5" fmla="*/ 3 h 12"/>
                  <a:gd name="T6" fmla="*/ 1 w 8"/>
                  <a:gd name="T7" fmla="*/ 12 h 12"/>
                </a:gdLst>
                <a:ahLst/>
                <a:cxnLst>
                  <a:cxn ang="0">
                    <a:pos x="T0" y="T1"/>
                  </a:cxn>
                  <a:cxn ang="0">
                    <a:pos x="T2" y="T3"/>
                  </a:cxn>
                  <a:cxn ang="0">
                    <a:pos x="T4" y="T5"/>
                  </a:cxn>
                  <a:cxn ang="0">
                    <a:pos x="T6" y="T7"/>
                  </a:cxn>
                </a:cxnLst>
                <a:rect l="0" t="0" r="r" b="b"/>
                <a:pathLst>
                  <a:path w="8" h="12">
                    <a:moveTo>
                      <a:pt x="1" y="12"/>
                    </a:moveTo>
                    <a:cubicBezTo>
                      <a:pt x="1" y="9"/>
                      <a:pt x="0" y="7"/>
                      <a:pt x="0" y="4"/>
                    </a:cubicBezTo>
                    <a:cubicBezTo>
                      <a:pt x="2" y="3"/>
                      <a:pt x="5" y="0"/>
                      <a:pt x="7" y="3"/>
                    </a:cubicBezTo>
                    <a:cubicBezTo>
                      <a:pt x="8" y="7"/>
                      <a:pt x="4" y="9"/>
                      <a:pt x="1"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5" name="Freeform 261">
                <a:extLst>
                  <a:ext uri="{FF2B5EF4-FFF2-40B4-BE49-F238E27FC236}">
                    <a16:creationId xmlns:a16="http://schemas.microsoft.com/office/drawing/2014/main" id="{6B973FD5-0439-755B-11F3-DB59B20C5D3E}"/>
                  </a:ext>
                </a:extLst>
              </p:cNvPr>
              <p:cNvSpPr/>
              <p:nvPr/>
            </p:nvSpPr>
            <p:spPr bwMode="auto">
              <a:xfrm>
                <a:off x="618" y="2059"/>
                <a:ext cx="7" cy="5"/>
              </a:xfrm>
              <a:custGeom>
                <a:avLst/>
                <a:gdLst>
                  <a:gd name="T0" fmla="*/ 6 w 6"/>
                  <a:gd name="T1" fmla="*/ 3 h 4"/>
                  <a:gd name="T2" fmla="*/ 0 w 6"/>
                  <a:gd name="T3" fmla="*/ 4 h 4"/>
                  <a:gd name="T4" fmla="*/ 5 w 6"/>
                  <a:gd name="T5" fmla="*/ 0 h 4"/>
                  <a:gd name="T6" fmla="*/ 6 w 6"/>
                  <a:gd name="T7" fmla="*/ 3 h 4"/>
                </a:gdLst>
                <a:ahLst/>
                <a:cxnLst>
                  <a:cxn ang="0">
                    <a:pos x="T0" y="T1"/>
                  </a:cxn>
                  <a:cxn ang="0">
                    <a:pos x="T2" y="T3"/>
                  </a:cxn>
                  <a:cxn ang="0">
                    <a:pos x="T4" y="T5"/>
                  </a:cxn>
                  <a:cxn ang="0">
                    <a:pos x="T6" y="T7"/>
                  </a:cxn>
                </a:cxnLst>
                <a:rect l="0" t="0" r="r" b="b"/>
                <a:pathLst>
                  <a:path w="6" h="4">
                    <a:moveTo>
                      <a:pt x="6" y="3"/>
                    </a:moveTo>
                    <a:cubicBezTo>
                      <a:pt x="4" y="3"/>
                      <a:pt x="2" y="4"/>
                      <a:pt x="0" y="4"/>
                    </a:cubicBezTo>
                    <a:cubicBezTo>
                      <a:pt x="1" y="1"/>
                      <a:pt x="3" y="1"/>
                      <a:pt x="5" y="0"/>
                    </a:cubicBezTo>
                    <a:cubicBezTo>
                      <a:pt x="5" y="1"/>
                      <a:pt x="6" y="2"/>
                      <a:pt x="6"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6" name="Freeform 262">
                <a:extLst>
                  <a:ext uri="{FF2B5EF4-FFF2-40B4-BE49-F238E27FC236}">
                    <a16:creationId xmlns:a16="http://schemas.microsoft.com/office/drawing/2014/main" id="{B9996AEE-2ED4-0511-38EF-FF60E7C6890F}"/>
                  </a:ext>
                </a:extLst>
              </p:cNvPr>
              <p:cNvSpPr/>
              <p:nvPr/>
            </p:nvSpPr>
            <p:spPr bwMode="auto">
              <a:xfrm>
                <a:off x="479" y="2142"/>
                <a:ext cx="7" cy="5"/>
              </a:xfrm>
              <a:custGeom>
                <a:avLst/>
                <a:gdLst>
                  <a:gd name="T0" fmla="*/ 2 w 6"/>
                  <a:gd name="T1" fmla="*/ 0 h 5"/>
                  <a:gd name="T2" fmla="*/ 1 w 6"/>
                  <a:gd name="T3" fmla="*/ 5 h 5"/>
                  <a:gd name="T4" fmla="*/ 2 w 6"/>
                  <a:gd name="T5" fmla="*/ 0 h 5"/>
                </a:gdLst>
                <a:ahLst/>
                <a:cxnLst>
                  <a:cxn ang="0">
                    <a:pos x="T0" y="T1"/>
                  </a:cxn>
                  <a:cxn ang="0">
                    <a:pos x="T2" y="T3"/>
                  </a:cxn>
                  <a:cxn ang="0">
                    <a:pos x="T4" y="T5"/>
                  </a:cxn>
                </a:cxnLst>
                <a:rect l="0" t="0" r="r" b="b"/>
                <a:pathLst>
                  <a:path w="6" h="5">
                    <a:moveTo>
                      <a:pt x="2" y="0"/>
                    </a:moveTo>
                    <a:cubicBezTo>
                      <a:pt x="6" y="3"/>
                      <a:pt x="5" y="4"/>
                      <a:pt x="1" y="5"/>
                    </a:cubicBezTo>
                    <a:cubicBezTo>
                      <a:pt x="0" y="3"/>
                      <a:pt x="0"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7" name="Freeform 263">
                <a:extLst>
                  <a:ext uri="{FF2B5EF4-FFF2-40B4-BE49-F238E27FC236}">
                    <a16:creationId xmlns:a16="http://schemas.microsoft.com/office/drawing/2014/main" id="{F9715DD5-81DA-0042-2495-535E5C64013C}"/>
                  </a:ext>
                </a:extLst>
              </p:cNvPr>
              <p:cNvSpPr/>
              <p:nvPr/>
            </p:nvSpPr>
            <p:spPr bwMode="auto">
              <a:xfrm>
                <a:off x="485" y="2248"/>
                <a:ext cx="8" cy="5"/>
              </a:xfrm>
              <a:custGeom>
                <a:avLst/>
                <a:gdLst>
                  <a:gd name="T0" fmla="*/ 7 w 7"/>
                  <a:gd name="T1" fmla="*/ 0 h 4"/>
                  <a:gd name="T2" fmla="*/ 0 w 7"/>
                  <a:gd name="T3" fmla="*/ 3 h 4"/>
                  <a:gd name="T4" fmla="*/ 7 w 7"/>
                  <a:gd name="T5" fmla="*/ 0 h 4"/>
                </a:gdLst>
                <a:ahLst/>
                <a:cxnLst>
                  <a:cxn ang="0">
                    <a:pos x="T0" y="T1"/>
                  </a:cxn>
                  <a:cxn ang="0">
                    <a:pos x="T2" y="T3"/>
                  </a:cxn>
                  <a:cxn ang="0">
                    <a:pos x="T4" y="T5"/>
                  </a:cxn>
                </a:cxnLst>
                <a:rect l="0" t="0" r="r" b="b"/>
                <a:pathLst>
                  <a:path w="7" h="4">
                    <a:moveTo>
                      <a:pt x="7" y="0"/>
                    </a:moveTo>
                    <a:cubicBezTo>
                      <a:pt x="6" y="4"/>
                      <a:pt x="3" y="4"/>
                      <a:pt x="0" y="3"/>
                    </a:cubicBezTo>
                    <a:cubicBezTo>
                      <a:pt x="1" y="0"/>
                      <a:pt x="5" y="1"/>
                      <a:pt x="7"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8" name="Freeform 264">
                <a:extLst>
                  <a:ext uri="{FF2B5EF4-FFF2-40B4-BE49-F238E27FC236}">
                    <a16:creationId xmlns:a16="http://schemas.microsoft.com/office/drawing/2014/main" id="{76CE04F0-0262-9C9A-0514-D0CF9F66AFEA}"/>
                  </a:ext>
                </a:extLst>
              </p:cNvPr>
              <p:cNvSpPr/>
              <p:nvPr/>
            </p:nvSpPr>
            <p:spPr bwMode="auto">
              <a:xfrm>
                <a:off x="550" y="1707"/>
                <a:ext cx="4" cy="5"/>
              </a:xfrm>
              <a:custGeom>
                <a:avLst/>
                <a:gdLst>
                  <a:gd name="T0" fmla="*/ 0 w 3"/>
                  <a:gd name="T1" fmla="*/ 3 h 4"/>
                  <a:gd name="T2" fmla="*/ 3 w 3"/>
                  <a:gd name="T3" fmla="*/ 2 h 4"/>
                  <a:gd name="T4" fmla="*/ 2 w 3"/>
                  <a:gd name="T5" fmla="*/ 4 h 4"/>
                  <a:gd name="T6" fmla="*/ 0 w 3"/>
                  <a:gd name="T7" fmla="*/ 3 h 4"/>
                </a:gdLst>
                <a:ahLst/>
                <a:cxnLst>
                  <a:cxn ang="0">
                    <a:pos x="T0" y="T1"/>
                  </a:cxn>
                  <a:cxn ang="0">
                    <a:pos x="T2" y="T3"/>
                  </a:cxn>
                  <a:cxn ang="0">
                    <a:pos x="T4" y="T5"/>
                  </a:cxn>
                  <a:cxn ang="0">
                    <a:pos x="T6" y="T7"/>
                  </a:cxn>
                </a:cxnLst>
                <a:rect l="0" t="0" r="r" b="b"/>
                <a:pathLst>
                  <a:path w="3" h="4">
                    <a:moveTo>
                      <a:pt x="0" y="3"/>
                    </a:moveTo>
                    <a:cubicBezTo>
                      <a:pt x="1" y="2"/>
                      <a:pt x="1" y="0"/>
                      <a:pt x="3" y="2"/>
                    </a:cubicBezTo>
                    <a:cubicBezTo>
                      <a:pt x="3" y="2"/>
                      <a:pt x="2" y="4"/>
                      <a:pt x="2" y="4"/>
                    </a:cubicBezTo>
                    <a:cubicBezTo>
                      <a:pt x="1" y="4"/>
                      <a:pt x="0" y="4"/>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9" name="Freeform 265">
                <a:extLst>
                  <a:ext uri="{FF2B5EF4-FFF2-40B4-BE49-F238E27FC236}">
                    <a16:creationId xmlns:a16="http://schemas.microsoft.com/office/drawing/2014/main" id="{C810DD82-23B5-91A0-2417-FD98F73D71C7}"/>
                  </a:ext>
                </a:extLst>
              </p:cNvPr>
              <p:cNvSpPr/>
              <p:nvPr/>
            </p:nvSpPr>
            <p:spPr bwMode="auto">
              <a:xfrm>
                <a:off x="463" y="2268"/>
                <a:ext cx="2" cy="4"/>
              </a:xfrm>
              <a:custGeom>
                <a:avLst/>
                <a:gdLst>
                  <a:gd name="T0" fmla="*/ 2 w 2"/>
                  <a:gd name="T1" fmla="*/ 0 h 4"/>
                  <a:gd name="T2" fmla="*/ 2 w 2"/>
                  <a:gd name="T3" fmla="*/ 4 h 4"/>
                  <a:gd name="T4" fmla="*/ 2 w 2"/>
                  <a:gd name="T5" fmla="*/ 0 h 4"/>
                </a:gdLst>
                <a:ahLst/>
                <a:cxnLst>
                  <a:cxn ang="0">
                    <a:pos x="T0" y="T1"/>
                  </a:cxn>
                  <a:cxn ang="0">
                    <a:pos x="T2" y="T3"/>
                  </a:cxn>
                  <a:cxn ang="0">
                    <a:pos x="T4" y="T5"/>
                  </a:cxn>
                </a:cxnLst>
                <a:rect l="0" t="0" r="r" b="b"/>
                <a:pathLst>
                  <a:path w="2" h="4">
                    <a:moveTo>
                      <a:pt x="2" y="0"/>
                    </a:moveTo>
                    <a:cubicBezTo>
                      <a:pt x="2" y="1"/>
                      <a:pt x="2" y="2"/>
                      <a:pt x="2" y="4"/>
                    </a:cubicBezTo>
                    <a:cubicBezTo>
                      <a:pt x="0" y="3"/>
                      <a:pt x="0" y="2"/>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0" name="Freeform 266">
                <a:extLst>
                  <a:ext uri="{FF2B5EF4-FFF2-40B4-BE49-F238E27FC236}">
                    <a16:creationId xmlns:a16="http://schemas.microsoft.com/office/drawing/2014/main" id="{18B333AC-142A-E4CF-B3EB-5364891EE9E5}"/>
                  </a:ext>
                </a:extLst>
              </p:cNvPr>
              <p:cNvSpPr/>
              <p:nvPr/>
            </p:nvSpPr>
            <p:spPr bwMode="auto">
              <a:xfrm>
                <a:off x="309" y="2409"/>
                <a:ext cx="1" cy="1"/>
              </a:xfrm>
              <a:custGeom>
                <a:avLst/>
                <a:gdLst>
                  <a:gd name="T0" fmla="*/ 1 w 1"/>
                  <a:gd name="T1" fmla="*/ 0 h 1"/>
                  <a:gd name="T2" fmla="*/ 0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0"/>
                      <a:pt x="0" y="0"/>
                    </a:cubicBezTo>
                    <a:lnTo>
                      <a:pt x="1" y="0"/>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1" name="Freeform 267">
                <a:extLst>
                  <a:ext uri="{FF2B5EF4-FFF2-40B4-BE49-F238E27FC236}">
                    <a16:creationId xmlns:a16="http://schemas.microsoft.com/office/drawing/2014/main" id="{1F07C7B8-1A43-7677-FCFD-8331CEC32FB1}"/>
                  </a:ext>
                </a:extLst>
              </p:cNvPr>
              <p:cNvSpPr/>
              <p:nvPr/>
            </p:nvSpPr>
            <p:spPr bwMode="auto">
              <a:xfrm>
                <a:off x="477" y="2028"/>
                <a:ext cx="2"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1" y="1"/>
                      <a:pt x="2" y="0"/>
                    </a:cubicBezTo>
                    <a:cubicBezTo>
                      <a:pt x="2" y="2"/>
                      <a:pt x="2" y="2"/>
                      <a:pt x="0"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2" name="Freeform 268">
                <a:extLst>
                  <a:ext uri="{FF2B5EF4-FFF2-40B4-BE49-F238E27FC236}">
                    <a16:creationId xmlns:a16="http://schemas.microsoft.com/office/drawing/2014/main" id="{CCA3ADE4-1C59-34CE-5E88-6C328A76F927}"/>
                  </a:ext>
                </a:extLst>
              </p:cNvPr>
              <p:cNvSpPr/>
              <p:nvPr/>
            </p:nvSpPr>
            <p:spPr bwMode="auto">
              <a:xfrm>
                <a:off x="649" y="2119"/>
                <a:ext cx="2" cy="3"/>
              </a:xfrm>
              <a:custGeom>
                <a:avLst/>
                <a:gdLst>
                  <a:gd name="T0" fmla="*/ 2 w 2"/>
                  <a:gd name="T1" fmla="*/ 0 h 3"/>
                  <a:gd name="T2" fmla="*/ 0 w 2"/>
                  <a:gd name="T3" fmla="*/ 3 h 3"/>
                  <a:gd name="T4" fmla="*/ 2 w 2"/>
                  <a:gd name="T5" fmla="*/ 0 h 3"/>
                </a:gdLst>
                <a:ahLst/>
                <a:cxnLst>
                  <a:cxn ang="0">
                    <a:pos x="T0" y="T1"/>
                  </a:cxn>
                  <a:cxn ang="0">
                    <a:pos x="T2" y="T3"/>
                  </a:cxn>
                  <a:cxn ang="0">
                    <a:pos x="T4" y="T5"/>
                  </a:cxn>
                </a:cxnLst>
                <a:rect l="0" t="0" r="r" b="b"/>
                <a:pathLst>
                  <a:path w="2" h="3">
                    <a:moveTo>
                      <a:pt x="2" y="0"/>
                    </a:moveTo>
                    <a:cubicBezTo>
                      <a:pt x="2" y="1"/>
                      <a:pt x="1" y="2"/>
                      <a:pt x="0" y="3"/>
                    </a:cubicBezTo>
                    <a:cubicBezTo>
                      <a:pt x="0" y="1"/>
                      <a:pt x="1" y="0"/>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3" name="Freeform 269">
                <a:extLst>
                  <a:ext uri="{FF2B5EF4-FFF2-40B4-BE49-F238E27FC236}">
                    <a16:creationId xmlns:a16="http://schemas.microsoft.com/office/drawing/2014/main" id="{FFD82A45-7AF4-A6D1-F82E-249A495F3ED5}"/>
                  </a:ext>
                </a:extLst>
              </p:cNvPr>
              <p:cNvSpPr/>
              <p:nvPr/>
            </p:nvSpPr>
            <p:spPr bwMode="auto">
              <a:xfrm>
                <a:off x="935" y="1335"/>
                <a:ext cx="2" cy="1"/>
              </a:xfrm>
              <a:custGeom>
                <a:avLst/>
                <a:gdLst>
                  <a:gd name="T0" fmla="*/ 0 w 1"/>
                  <a:gd name="T1" fmla="*/ 0 h 1"/>
                  <a:gd name="T2" fmla="*/ 1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1"/>
                      <a:pt x="0" y="1"/>
                      <a:pt x="0" y="1"/>
                    </a:cubicBezTo>
                    <a:lnTo>
                      <a:pt x="0" y="0"/>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4" name="Freeform 270">
                <a:extLst>
                  <a:ext uri="{FF2B5EF4-FFF2-40B4-BE49-F238E27FC236}">
                    <a16:creationId xmlns:a16="http://schemas.microsoft.com/office/drawing/2014/main" id="{73A27E4F-E34C-377D-3BA8-47FE0A3474BD}"/>
                  </a:ext>
                </a:extLst>
              </p:cNvPr>
              <p:cNvSpPr>
                <a:spLocks noEditPoints="1"/>
              </p:cNvSpPr>
              <p:nvPr/>
            </p:nvSpPr>
            <p:spPr bwMode="auto">
              <a:xfrm>
                <a:off x="525" y="2677"/>
                <a:ext cx="345" cy="349"/>
              </a:xfrm>
              <a:custGeom>
                <a:avLst/>
                <a:gdLst>
                  <a:gd name="T0" fmla="*/ 35 w 301"/>
                  <a:gd name="T1" fmla="*/ 227 h 305"/>
                  <a:gd name="T2" fmla="*/ 26 w 301"/>
                  <a:gd name="T3" fmla="*/ 193 h 305"/>
                  <a:gd name="T4" fmla="*/ 16 w 301"/>
                  <a:gd name="T5" fmla="*/ 179 h 305"/>
                  <a:gd name="T6" fmla="*/ 6 w 301"/>
                  <a:gd name="T7" fmla="*/ 153 h 305"/>
                  <a:gd name="T8" fmla="*/ 25 w 301"/>
                  <a:gd name="T9" fmla="*/ 116 h 305"/>
                  <a:gd name="T10" fmla="*/ 6 w 301"/>
                  <a:gd name="T11" fmla="*/ 91 h 305"/>
                  <a:gd name="T12" fmla="*/ 11 w 301"/>
                  <a:gd name="T13" fmla="*/ 81 h 305"/>
                  <a:gd name="T14" fmla="*/ 38 w 301"/>
                  <a:gd name="T15" fmla="*/ 76 h 305"/>
                  <a:gd name="T16" fmla="*/ 45 w 301"/>
                  <a:gd name="T17" fmla="*/ 50 h 305"/>
                  <a:gd name="T18" fmla="*/ 74 w 301"/>
                  <a:gd name="T19" fmla="*/ 28 h 305"/>
                  <a:gd name="T20" fmla="*/ 90 w 301"/>
                  <a:gd name="T21" fmla="*/ 29 h 305"/>
                  <a:gd name="T22" fmla="*/ 108 w 301"/>
                  <a:gd name="T23" fmla="*/ 29 h 305"/>
                  <a:gd name="T24" fmla="*/ 120 w 301"/>
                  <a:gd name="T25" fmla="*/ 4 h 305"/>
                  <a:gd name="T26" fmla="*/ 160 w 301"/>
                  <a:gd name="T27" fmla="*/ 12 h 305"/>
                  <a:gd name="T28" fmla="*/ 191 w 301"/>
                  <a:gd name="T29" fmla="*/ 20 h 305"/>
                  <a:gd name="T30" fmla="*/ 205 w 301"/>
                  <a:gd name="T31" fmla="*/ 19 h 305"/>
                  <a:gd name="T32" fmla="*/ 212 w 301"/>
                  <a:gd name="T33" fmla="*/ 27 h 305"/>
                  <a:gd name="T34" fmla="*/ 229 w 301"/>
                  <a:gd name="T35" fmla="*/ 42 h 305"/>
                  <a:gd name="T36" fmla="*/ 246 w 301"/>
                  <a:gd name="T37" fmla="*/ 48 h 305"/>
                  <a:gd name="T38" fmla="*/ 259 w 301"/>
                  <a:gd name="T39" fmla="*/ 67 h 305"/>
                  <a:gd name="T40" fmla="*/ 277 w 301"/>
                  <a:gd name="T41" fmla="*/ 83 h 305"/>
                  <a:gd name="T42" fmla="*/ 292 w 301"/>
                  <a:gd name="T43" fmla="*/ 120 h 305"/>
                  <a:gd name="T44" fmla="*/ 295 w 301"/>
                  <a:gd name="T45" fmla="*/ 149 h 305"/>
                  <a:gd name="T46" fmla="*/ 284 w 301"/>
                  <a:gd name="T47" fmla="*/ 166 h 305"/>
                  <a:gd name="T48" fmla="*/ 284 w 301"/>
                  <a:gd name="T49" fmla="*/ 186 h 305"/>
                  <a:gd name="T50" fmla="*/ 285 w 301"/>
                  <a:gd name="T51" fmla="*/ 206 h 305"/>
                  <a:gd name="T52" fmla="*/ 266 w 301"/>
                  <a:gd name="T53" fmla="*/ 235 h 305"/>
                  <a:gd name="T54" fmla="*/ 241 w 301"/>
                  <a:gd name="T55" fmla="*/ 253 h 305"/>
                  <a:gd name="T56" fmla="*/ 214 w 301"/>
                  <a:gd name="T57" fmla="*/ 280 h 305"/>
                  <a:gd name="T58" fmla="*/ 188 w 301"/>
                  <a:gd name="T59" fmla="*/ 298 h 305"/>
                  <a:gd name="T60" fmla="*/ 167 w 301"/>
                  <a:gd name="T61" fmla="*/ 286 h 305"/>
                  <a:gd name="T62" fmla="*/ 141 w 301"/>
                  <a:gd name="T63" fmla="*/ 274 h 305"/>
                  <a:gd name="T64" fmla="*/ 120 w 301"/>
                  <a:gd name="T65" fmla="*/ 301 h 305"/>
                  <a:gd name="T66" fmla="*/ 104 w 301"/>
                  <a:gd name="T67" fmla="*/ 282 h 305"/>
                  <a:gd name="T68" fmla="*/ 75 w 301"/>
                  <a:gd name="T69" fmla="*/ 275 h 305"/>
                  <a:gd name="T70" fmla="*/ 54 w 301"/>
                  <a:gd name="T71" fmla="*/ 254 h 305"/>
                  <a:gd name="T72" fmla="*/ 239 w 301"/>
                  <a:gd name="T73" fmla="*/ 152 h 305"/>
                  <a:gd name="T74" fmla="*/ 224 w 301"/>
                  <a:gd name="T75" fmla="*/ 110 h 305"/>
                  <a:gd name="T76" fmla="*/ 181 w 301"/>
                  <a:gd name="T77" fmla="*/ 73 h 305"/>
                  <a:gd name="T78" fmla="*/ 123 w 301"/>
                  <a:gd name="T79" fmla="*/ 71 h 305"/>
                  <a:gd name="T80" fmla="*/ 68 w 301"/>
                  <a:gd name="T81" fmla="*/ 138 h 305"/>
                  <a:gd name="T82" fmla="*/ 96 w 301"/>
                  <a:gd name="T83" fmla="*/ 220 h 305"/>
                  <a:gd name="T84" fmla="*/ 129 w 301"/>
                  <a:gd name="T85" fmla="*/ 229 h 305"/>
                  <a:gd name="T86" fmla="*/ 188 w 301"/>
                  <a:gd name="T87" fmla="*/ 225 h 305"/>
                  <a:gd name="T88" fmla="*/ 224 w 301"/>
                  <a:gd name="T89" fmla="*/ 200 h 305"/>
                  <a:gd name="T90" fmla="*/ 263 w 301"/>
                  <a:gd name="T91" fmla="*/ 157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1" h="305">
                    <a:moveTo>
                      <a:pt x="35" y="241"/>
                    </a:moveTo>
                    <a:cubicBezTo>
                      <a:pt x="35" y="241"/>
                      <a:pt x="34" y="241"/>
                      <a:pt x="33" y="241"/>
                    </a:cubicBezTo>
                    <a:cubicBezTo>
                      <a:pt x="29" y="236"/>
                      <a:pt x="33" y="231"/>
                      <a:pt x="35" y="227"/>
                    </a:cubicBezTo>
                    <a:cubicBezTo>
                      <a:pt x="39" y="220"/>
                      <a:pt x="40" y="214"/>
                      <a:pt x="29" y="215"/>
                    </a:cubicBezTo>
                    <a:cubicBezTo>
                      <a:pt x="18" y="215"/>
                      <a:pt x="20" y="209"/>
                      <a:pt x="21" y="202"/>
                    </a:cubicBezTo>
                    <a:cubicBezTo>
                      <a:pt x="22" y="198"/>
                      <a:pt x="28" y="199"/>
                      <a:pt x="26" y="193"/>
                    </a:cubicBezTo>
                    <a:cubicBezTo>
                      <a:pt x="19" y="193"/>
                      <a:pt x="9" y="195"/>
                      <a:pt x="11" y="182"/>
                    </a:cubicBezTo>
                    <a:cubicBezTo>
                      <a:pt x="12" y="181"/>
                      <a:pt x="13" y="181"/>
                      <a:pt x="13" y="180"/>
                    </a:cubicBezTo>
                    <a:cubicBezTo>
                      <a:pt x="14" y="180"/>
                      <a:pt x="15" y="179"/>
                      <a:pt x="16" y="179"/>
                    </a:cubicBezTo>
                    <a:cubicBezTo>
                      <a:pt x="16" y="179"/>
                      <a:pt x="17" y="178"/>
                      <a:pt x="18" y="178"/>
                    </a:cubicBezTo>
                    <a:cubicBezTo>
                      <a:pt x="25" y="172"/>
                      <a:pt x="27" y="167"/>
                      <a:pt x="16" y="164"/>
                    </a:cubicBezTo>
                    <a:cubicBezTo>
                      <a:pt x="11" y="162"/>
                      <a:pt x="7" y="158"/>
                      <a:pt x="6" y="153"/>
                    </a:cubicBezTo>
                    <a:cubicBezTo>
                      <a:pt x="24" y="145"/>
                      <a:pt x="25" y="143"/>
                      <a:pt x="14" y="130"/>
                    </a:cubicBezTo>
                    <a:cubicBezTo>
                      <a:pt x="1" y="125"/>
                      <a:pt x="17" y="122"/>
                      <a:pt x="15" y="118"/>
                    </a:cubicBezTo>
                    <a:cubicBezTo>
                      <a:pt x="18" y="118"/>
                      <a:pt x="23" y="120"/>
                      <a:pt x="25" y="116"/>
                    </a:cubicBezTo>
                    <a:cubicBezTo>
                      <a:pt x="27" y="111"/>
                      <a:pt x="22" y="109"/>
                      <a:pt x="20" y="106"/>
                    </a:cubicBezTo>
                    <a:cubicBezTo>
                      <a:pt x="16" y="102"/>
                      <a:pt x="12" y="98"/>
                      <a:pt x="6" y="97"/>
                    </a:cubicBezTo>
                    <a:cubicBezTo>
                      <a:pt x="0" y="95"/>
                      <a:pt x="7" y="93"/>
                      <a:pt x="6" y="91"/>
                    </a:cubicBezTo>
                    <a:cubicBezTo>
                      <a:pt x="6" y="91"/>
                      <a:pt x="6" y="91"/>
                      <a:pt x="6" y="91"/>
                    </a:cubicBezTo>
                    <a:cubicBezTo>
                      <a:pt x="8" y="91"/>
                      <a:pt x="10" y="91"/>
                      <a:pt x="11" y="89"/>
                    </a:cubicBezTo>
                    <a:cubicBezTo>
                      <a:pt x="14" y="87"/>
                      <a:pt x="14" y="84"/>
                      <a:pt x="11" y="81"/>
                    </a:cubicBezTo>
                    <a:cubicBezTo>
                      <a:pt x="9" y="79"/>
                      <a:pt x="10" y="77"/>
                      <a:pt x="13" y="77"/>
                    </a:cubicBezTo>
                    <a:cubicBezTo>
                      <a:pt x="19" y="77"/>
                      <a:pt x="24" y="72"/>
                      <a:pt x="31" y="75"/>
                    </a:cubicBezTo>
                    <a:cubicBezTo>
                      <a:pt x="33" y="75"/>
                      <a:pt x="35" y="76"/>
                      <a:pt x="38" y="76"/>
                    </a:cubicBezTo>
                    <a:cubicBezTo>
                      <a:pt x="44" y="77"/>
                      <a:pt x="51" y="80"/>
                      <a:pt x="56" y="75"/>
                    </a:cubicBezTo>
                    <a:cubicBezTo>
                      <a:pt x="59" y="70"/>
                      <a:pt x="52" y="65"/>
                      <a:pt x="51" y="60"/>
                    </a:cubicBezTo>
                    <a:cubicBezTo>
                      <a:pt x="51" y="56"/>
                      <a:pt x="47" y="53"/>
                      <a:pt x="45" y="50"/>
                    </a:cubicBezTo>
                    <a:cubicBezTo>
                      <a:pt x="42" y="39"/>
                      <a:pt x="61" y="41"/>
                      <a:pt x="57" y="29"/>
                    </a:cubicBezTo>
                    <a:cubicBezTo>
                      <a:pt x="59" y="29"/>
                      <a:pt x="60" y="28"/>
                      <a:pt x="62" y="28"/>
                    </a:cubicBezTo>
                    <a:cubicBezTo>
                      <a:pt x="66" y="28"/>
                      <a:pt x="70" y="28"/>
                      <a:pt x="74" y="28"/>
                    </a:cubicBezTo>
                    <a:cubicBezTo>
                      <a:pt x="76" y="30"/>
                      <a:pt x="79" y="32"/>
                      <a:pt x="81" y="34"/>
                    </a:cubicBezTo>
                    <a:cubicBezTo>
                      <a:pt x="84" y="37"/>
                      <a:pt x="88" y="41"/>
                      <a:pt x="91" y="39"/>
                    </a:cubicBezTo>
                    <a:cubicBezTo>
                      <a:pt x="96" y="36"/>
                      <a:pt x="91" y="32"/>
                      <a:pt x="90" y="29"/>
                    </a:cubicBezTo>
                    <a:cubicBezTo>
                      <a:pt x="89" y="25"/>
                      <a:pt x="88" y="21"/>
                      <a:pt x="86" y="17"/>
                    </a:cubicBezTo>
                    <a:cubicBezTo>
                      <a:pt x="93" y="12"/>
                      <a:pt x="96" y="19"/>
                      <a:pt x="101" y="21"/>
                    </a:cubicBezTo>
                    <a:cubicBezTo>
                      <a:pt x="104" y="23"/>
                      <a:pt x="104" y="30"/>
                      <a:pt x="108" y="29"/>
                    </a:cubicBezTo>
                    <a:cubicBezTo>
                      <a:pt x="113" y="29"/>
                      <a:pt x="112" y="23"/>
                      <a:pt x="114" y="20"/>
                    </a:cubicBezTo>
                    <a:cubicBezTo>
                      <a:pt x="116" y="15"/>
                      <a:pt x="119" y="11"/>
                      <a:pt x="117" y="6"/>
                    </a:cubicBezTo>
                    <a:cubicBezTo>
                      <a:pt x="118" y="6"/>
                      <a:pt x="119" y="5"/>
                      <a:pt x="120" y="4"/>
                    </a:cubicBezTo>
                    <a:cubicBezTo>
                      <a:pt x="125" y="5"/>
                      <a:pt x="128" y="8"/>
                      <a:pt x="130" y="13"/>
                    </a:cubicBezTo>
                    <a:cubicBezTo>
                      <a:pt x="132" y="16"/>
                      <a:pt x="136" y="19"/>
                      <a:pt x="139" y="14"/>
                    </a:cubicBezTo>
                    <a:cubicBezTo>
                      <a:pt x="145" y="3"/>
                      <a:pt x="153" y="9"/>
                      <a:pt x="160" y="12"/>
                    </a:cubicBezTo>
                    <a:cubicBezTo>
                      <a:pt x="170" y="16"/>
                      <a:pt x="172" y="15"/>
                      <a:pt x="175" y="5"/>
                    </a:cubicBezTo>
                    <a:cubicBezTo>
                      <a:pt x="175" y="2"/>
                      <a:pt x="176" y="0"/>
                      <a:pt x="178" y="0"/>
                    </a:cubicBezTo>
                    <a:cubicBezTo>
                      <a:pt x="187" y="3"/>
                      <a:pt x="184" y="15"/>
                      <a:pt x="191" y="20"/>
                    </a:cubicBezTo>
                    <a:cubicBezTo>
                      <a:pt x="194" y="17"/>
                      <a:pt x="195" y="14"/>
                      <a:pt x="196" y="10"/>
                    </a:cubicBezTo>
                    <a:cubicBezTo>
                      <a:pt x="197" y="11"/>
                      <a:pt x="198" y="11"/>
                      <a:pt x="200" y="11"/>
                    </a:cubicBezTo>
                    <a:cubicBezTo>
                      <a:pt x="208" y="10"/>
                      <a:pt x="203" y="16"/>
                      <a:pt x="205" y="19"/>
                    </a:cubicBezTo>
                    <a:cubicBezTo>
                      <a:pt x="205" y="20"/>
                      <a:pt x="206" y="21"/>
                      <a:pt x="207" y="20"/>
                    </a:cubicBezTo>
                    <a:cubicBezTo>
                      <a:pt x="208" y="20"/>
                      <a:pt x="209" y="19"/>
                      <a:pt x="209" y="19"/>
                    </a:cubicBezTo>
                    <a:cubicBezTo>
                      <a:pt x="210" y="22"/>
                      <a:pt x="208" y="26"/>
                      <a:pt x="212" y="27"/>
                    </a:cubicBezTo>
                    <a:cubicBezTo>
                      <a:pt x="215" y="28"/>
                      <a:pt x="218" y="25"/>
                      <a:pt x="220" y="22"/>
                    </a:cubicBezTo>
                    <a:cubicBezTo>
                      <a:pt x="223" y="22"/>
                      <a:pt x="226" y="22"/>
                      <a:pt x="228" y="23"/>
                    </a:cubicBezTo>
                    <a:cubicBezTo>
                      <a:pt x="229" y="29"/>
                      <a:pt x="229" y="35"/>
                      <a:pt x="229" y="42"/>
                    </a:cubicBezTo>
                    <a:cubicBezTo>
                      <a:pt x="229" y="45"/>
                      <a:pt x="227" y="50"/>
                      <a:pt x="231" y="51"/>
                    </a:cubicBezTo>
                    <a:cubicBezTo>
                      <a:pt x="235" y="53"/>
                      <a:pt x="238" y="51"/>
                      <a:pt x="241" y="48"/>
                    </a:cubicBezTo>
                    <a:cubicBezTo>
                      <a:pt x="243" y="48"/>
                      <a:pt x="244" y="48"/>
                      <a:pt x="246" y="48"/>
                    </a:cubicBezTo>
                    <a:cubicBezTo>
                      <a:pt x="246" y="50"/>
                      <a:pt x="245" y="52"/>
                      <a:pt x="245" y="54"/>
                    </a:cubicBezTo>
                    <a:cubicBezTo>
                      <a:pt x="246" y="59"/>
                      <a:pt x="245" y="66"/>
                      <a:pt x="247" y="70"/>
                    </a:cubicBezTo>
                    <a:cubicBezTo>
                      <a:pt x="250" y="74"/>
                      <a:pt x="255" y="67"/>
                      <a:pt x="259" y="67"/>
                    </a:cubicBezTo>
                    <a:cubicBezTo>
                      <a:pt x="265" y="67"/>
                      <a:pt x="274" y="64"/>
                      <a:pt x="270" y="77"/>
                    </a:cubicBezTo>
                    <a:cubicBezTo>
                      <a:pt x="269" y="80"/>
                      <a:pt x="272" y="82"/>
                      <a:pt x="275" y="81"/>
                    </a:cubicBezTo>
                    <a:cubicBezTo>
                      <a:pt x="276" y="82"/>
                      <a:pt x="277" y="83"/>
                      <a:pt x="277" y="83"/>
                    </a:cubicBezTo>
                    <a:cubicBezTo>
                      <a:pt x="278" y="86"/>
                      <a:pt x="281" y="87"/>
                      <a:pt x="279" y="91"/>
                    </a:cubicBezTo>
                    <a:cubicBezTo>
                      <a:pt x="266" y="112"/>
                      <a:pt x="266" y="112"/>
                      <a:pt x="291" y="118"/>
                    </a:cubicBezTo>
                    <a:cubicBezTo>
                      <a:pt x="291" y="118"/>
                      <a:pt x="292" y="119"/>
                      <a:pt x="292" y="120"/>
                    </a:cubicBezTo>
                    <a:cubicBezTo>
                      <a:pt x="291" y="126"/>
                      <a:pt x="281" y="127"/>
                      <a:pt x="283" y="134"/>
                    </a:cubicBezTo>
                    <a:cubicBezTo>
                      <a:pt x="285" y="139"/>
                      <a:pt x="290" y="137"/>
                      <a:pt x="294" y="137"/>
                    </a:cubicBezTo>
                    <a:cubicBezTo>
                      <a:pt x="295" y="141"/>
                      <a:pt x="299" y="145"/>
                      <a:pt x="295" y="149"/>
                    </a:cubicBezTo>
                    <a:cubicBezTo>
                      <a:pt x="291" y="151"/>
                      <a:pt x="287" y="153"/>
                      <a:pt x="283" y="154"/>
                    </a:cubicBezTo>
                    <a:cubicBezTo>
                      <a:pt x="279" y="155"/>
                      <a:pt x="274" y="156"/>
                      <a:pt x="274" y="160"/>
                    </a:cubicBezTo>
                    <a:cubicBezTo>
                      <a:pt x="275" y="165"/>
                      <a:pt x="280" y="166"/>
                      <a:pt x="284" y="166"/>
                    </a:cubicBezTo>
                    <a:cubicBezTo>
                      <a:pt x="286" y="166"/>
                      <a:pt x="288" y="166"/>
                      <a:pt x="289" y="166"/>
                    </a:cubicBezTo>
                    <a:cubicBezTo>
                      <a:pt x="289" y="174"/>
                      <a:pt x="301" y="174"/>
                      <a:pt x="299" y="184"/>
                    </a:cubicBezTo>
                    <a:cubicBezTo>
                      <a:pt x="294" y="184"/>
                      <a:pt x="286" y="180"/>
                      <a:pt x="284" y="186"/>
                    </a:cubicBezTo>
                    <a:cubicBezTo>
                      <a:pt x="281" y="191"/>
                      <a:pt x="287" y="195"/>
                      <a:pt x="291" y="198"/>
                    </a:cubicBezTo>
                    <a:cubicBezTo>
                      <a:pt x="292" y="198"/>
                      <a:pt x="291" y="201"/>
                      <a:pt x="292" y="202"/>
                    </a:cubicBezTo>
                    <a:cubicBezTo>
                      <a:pt x="290" y="203"/>
                      <a:pt x="287" y="204"/>
                      <a:pt x="285" y="206"/>
                    </a:cubicBezTo>
                    <a:cubicBezTo>
                      <a:pt x="280" y="206"/>
                      <a:pt x="272" y="201"/>
                      <a:pt x="269" y="207"/>
                    </a:cubicBezTo>
                    <a:cubicBezTo>
                      <a:pt x="267" y="212"/>
                      <a:pt x="272" y="219"/>
                      <a:pt x="278" y="222"/>
                    </a:cubicBezTo>
                    <a:cubicBezTo>
                      <a:pt x="279" y="231"/>
                      <a:pt x="278" y="238"/>
                      <a:pt x="266" y="235"/>
                    </a:cubicBezTo>
                    <a:cubicBezTo>
                      <a:pt x="259" y="233"/>
                      <a:pt x="261" y="239"/>
                      <a:pt x="263" y="241"/>
                    </a:cubicBezTo>
                    <a:cubicBezTo>
                      <a:pt x="270" y="251"/>
                      <a:pt x="269" y="257"/>
                      <a:pt x="256" y="258"/>
                    </a:cubicBezTo>
                    <a:cubicBezTo>
                      <a:pt x="251" y="255"/>
                      <a:pt x="247" y="248"/>
                      <a:pt x="241" y="253"/>
                    </a:cubicBezTo>
                    <a:cubicBezTo>
                      <a:pt x="235" y="258"/>
                      <a:pt x="239" y="264"/>
                      <a:pt x="244" y="268"/>
                    </a:cubicBezTo>
                    <a:cubicBezTo>
                      <a:pt x="238" y="272"/>
                      <a:pt x="234" y="278"/>
                      <a:pt x="228" y="281"/>
                    </a:cubicBezTo>
                    <a:cubicBezTo>
                      <a:pt x="224" y="279"/>
                      <a:pt x="219" y="286"/>
                      <a:pt x="214" y="280"/>
                    </a:cubicBezTo>
                    <a:cubicBezTo>
                      <a:pt x="211" y="272"/>
                      <a:pt x="203" y="268"/>
                      <a:pt x="196" y="269"/>
                    </a:cubicBezTo>
                    <a:cubicBezTo>
                      <a:pt x="189" y="271"/>
                      <a:pt x="195" y="278"/>
                      <a:pt x="195" y="283"/>
                    </a:cubicBezTo>
                    <a:cubicBezTo>
                      <a:pt x="187" y="285"/>
                      <a:pt x="189" y="293"/>
                      <a:pt x="188" y="298"/>
                    </a:cubicBezTo>
                    <a:cubicBezTo>
                      <a:pt x="187" y="303"/>
                      <a:pt x="186" y="305"/>
                      <a:pt x="181" y="304"/>
                    </a:cubicBezTo>
                    <a:cubicBezTo>
                      <a:pt x="181" y="304"/>
                      <a:pt x="180" y="303"/>
                      <a:pt x="180" y="302"/>
                    </a:cubicBezTo>
                    <a:cubicBezTo>
                      <a:pt x="178" y="295"/>
                      <a:pt x="169" y="293"/>
                      <a:pt x="167" y="286"/>
                    </a:cubicBezTo>
                    <a:cubicBezTo>
                      <a:pt x="153" y="293"/>
                      <a:pt x="155" y="280"/>
                      <a:pt x="152" y="273"/>
                    </a:cubicBezTo>
                    <a:cubicBezTo>
                      <a:pt x="151" y="271"/>
                      <a:pt x="150" y="267"/>
                      <a:pt x="147" y="267"/>
                    </a:cubicBezTo>
                    <a:cubicBezTo>
                      <a:pt x="143" y="267"/>
                      <a:pt x="143" y="271"/>
                      <a:pt x="141" y="274"/>
                    </a:cubicBezTo>
                    <a:cubicBezTo>
                      <a:pt x="140" y="278"/>
                      <a:pt x="138" y="282"/>
                      <a:pt x="135" y="284"/>
                    </a:cubicBezTo>
                    <a:cubicBezTo>
                      <a:pt x="133" y="287"/>
                      <a:pt x="131" y="289"/>
                      <a:pt x="129" y="291"/>
                    </a:cubicBezTo>
                    <a:cubicBezTo>
                      <a:pt x="126" y="294"/>
                      <a:pt x="126" y="301"/>
                      <a:pt x="120" y="301"/>
                    </a:cubicBezTo>
                    <a:cubicBezTo>
                      <a:pt x="114" y="301"/>
                      <a:pt x="116" y="293"/>
                      <a:pt x="113" y="289"/>
                    </a:cubicBezTo>
                    <a:cubicBezTo>
                      <a:pt x="113" y="289"/>
                      <a:pt x="112" y="288"/>
                      <a:pt x="112" y="288"/>
                    </a:cubicBezTo>
                    <a:cubicBezTo>
                      <a:pt x="114" y="279"/>
                      <a:pt x="109" y="281"/>
                      <a:pt x="104" y="282"/>
                    </a:cubicBezTo>
                    <a:cubicBezTo>
                      <a:pt x="104" y="281"/>
                      <a:pt x="103" y="279"/>
                      <a:pt x="103" y="277"/>
                    </a:cubicBezTo>
                    <a:cubicBezTo>
                      <a:pt x="101" y="263"/>
                      <a:pt x="101" y="263"/>
                      <a:pt x="89" y="270"/>
                    </a:cubicBezTo>
                    <a:cubicBezTo>
                      <a:pt x="85" y="272"/>
                      <a:pt x="81" y="276"/>
                      <a:pt x="75" y="275"/>
                    </a:cubicBezTo>
                    <a:cubicBezTo>
                      <a:pt x="74" y="273"/>
                      <a:pt x="75" y="271"/>
                      <a:pt x="76" y="269"/>
                    </a:cubicBezTo>
                    <a:cubicBezTo>
                      <a:pt x="76" y="262"/>
                      <a:pt x="80" y="256"/>
                      <a:pt x="78" y="248"/>
                    </a:cubicBezTo>
                    <a:cubicBezTo>
                      <a:pt x="59" y="256"/>
                      <a:pt x="57" y="256"/>
                      <a:pt x="54" y="254"/>
                    </a:cubicBezTo>
                    <a:cubicBezTo>
                      <a:pt x="49" y="249"/>
                      <a:pt x="56" y="244"/>
                      <a:pt x="55" y="239"/>
                    </a:cubicBezTo>
                    <a:cubicBezTo>
                      <a:pt x="48" y="242"/>
                      <a:pt x="42" y="241"/>
                      <a:pt x="35" y="241"/>
                    </a:cubicBezTo>
                    <a:close/>
                    <a:moveTo>
                      <a:pt x="239" y="152"/>
                    </a:moveTo>
                    <a:cubicBezTo>
                      <a:pt x="237" y="144"/>
                      <a:pt x="232" y="137"/>
                      <a:pt x="234" y="128"/>
                    </a:cubicBezTo>
                    <a:cubicBezTo>
                      <a:pt x="235" y="124"/>
                      <a:pt x="234" y="121"/>
                      <a:pt x="230" y="119"/>
                    </a:cubicBezTo>
                    <a:cubicBezTo>
                      <a:pt x="226" y="117"/>
                      <a:pt x="226" y="112"/>
                      <a:pt x="224" y="110"/>
                    </a:cubicBezTo>
                    <a:cubicBezTo>
                      <a:pt x="218" y="105"/>
                      <a:pt x="221" y="95"/>
                      <a:pt x="214" y="94"/>
                    </a:cubicBezTo>
                    <a:cubicBezTo>
                      <a:pt x="205" y="91"/>
                      <a:pt x="200" y="83"/>
                      <a:pt x="194" y="78"/>
                    </a:cubicBezTo>
                    <a:cubicBezTo>
                      <a:pt x="189" y="74"/>
                      <a:pt x="182" y="80"/>
                      <a:pt x="181" y="73"/>
                    </a:cubicBezTo>
                    <a:cubicBezTo>
                      <a:pt x="180" y="66"/>
                      <a:pt x="175" y="67"/>
                      <a:pt x="170" y="68"/>
                    </a:cubicBezTo>
                    <a:cubicBezTo>
                      <a:pt x="164" y="69"/>
                      <a:pt x="158" y="64"/>
                      <a:pt x="152" y="70"/>
                    </a:cubicBezTo>
                    <a:cubicBezTo>
                      <a:pt x="142" y="57"/>
                      <a:pt x="134" y="75"/>
                      <a:pt x="123" y="71"/>
                    </a:cubicBezTo>
                    <a:cubicBezTo>
                      <a:pt x="121" y="70"/>
                      <a:pt x="110" y="73"/>
                      <a:pt x="105" y="77"/>
                    </a:cubicBezTo>
                    <a:cubicBezTo>
                      <a:pt x="93" y="89"/>
                      <a:pt x="80" y="99"/>
                      <a:pt x="75" y="117"/>
                    </a:cubicBezTo>
                    <a:cubicBezTo>
                      <a:pt x="74" y="124"/>
                      <a:pt x="69" y="129"/>
                      <a:pt x="68" y="138"/>
                    </a:cubicBezTo>
                    <a:cubicBezTo>
                      <a:pt x="67" y="144"/>
                      <a:pt x="75" y="147"/>
                      <a:pt x="71" y="153"/>
                    </a:cubicBezTo>
                    <a:cubicBezTo>
                      <a:pt x="59" y="169"/>
                      <a:pt x="72" y="182"/>
                      <a:pt x="77" y="196"/>
                    </a:cubicBezTo>
                    <a:cubicBezTo>
                      <a:pt x="80" y="206"/>
                      <a:pt x="99" y="204"/>
                      <a:pt x="96" y="220"/>
                    </a:cubicBezTo>
                    <a:cubicBezTo>
                      <a:pt x="96" y="221"/>
                      <a:pt x="99" y="223"/>
                      <a:pt x="101" y="223"/>
                    </a:cubicBezTo>
                    <a:cubicBezTo>
                      <a:pt x="108" y="224"/>
                      <a:pt x="114" y="233"/>
                      <a:pt x="123" y="226"/>
                    </a:cubicBezTo>
                    <a:cubicBezTo>
                      <a:pt x="126" y="223"/>
                      <a:pt x="127" y="228"/>
                      <a:pt x="129" y="229"/>
                    </a:cubicBezTo>
                    <a:cubicBezTo>
                      <a:pt x="137" y="236"/>
                      <a:pt x="144" y="247"/>
                      <a:pt x="155" y="233"/>
                    </a:cubicBezTo>
                    <a:cubicBezTo>
                      <a:pt x="157" y="230"/>
                      <a:pt x="160" y="232"/>
                      <a:pt x="164" y="233"/>
                    </a:cubicBezTo>
                    <a:cubicBezTo>
                      <a:pt x="173" y="235"/>
                      <a:pt x="184" y="240"/>
                      <a:pt x="188" y="225"/>
                    </a:cubicBezTo>
                    <a:cubicBezTo>
                      <a:pt x="189" y="222"/>
                      <a:pt x="191" y="223"/>
                      <a:pt x="193" y="222"/>
                    </a:cubicBezTo>
                    <a:cubicBezTo>
                      <a:pt x="200" y="221"/>
                      <a:pt x="211" y="221"/>
                      <a:pt x="213" y="214"/>
                    </a:cubicBezTo>
                    <a:cubicBezTo>
                      <a:pt x="215" y="207"/>
                      <a:pt x="219" y="203"/>
                      <a:pt x="224" y="200"/>
                    </a:cubicBezTo>
                    <a:cubicBezTo>
                      <a:pt x="232" y="196"/>
                      <a:pt x="232" y="189"/>
                      <a:pt x="231" y="182"/>
                    </a:cubicBezTo>
                    <a:cubicBezTo>
                      <a:pt x="231" y="176"/>
                      <a:pt x="231" y="170"/>
                      <a:pt x="237" y="167"/>
                    </a:cubicBezTo>
                    <a:cubicBezTo>
                      <a:pt x="245" y="163"/>
                      <a:pt x="255" y="167"/>
                      <a:pt x="263" y="157"/>
                    </a:cubicBezTo>
                    <a:cubicBezTo>
                      <a:pt x="253" y="157"/>
                      <a:pt x="248" y="147"/>
                      <a:pt x="239" y="152"/>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5" name="Freeform 271">
                <a:extLst>
                  <a:ext uri="{FF2B5EF4-FFF2-40B4-BE49-F238E27FC236}">
                    <a16:creationId xmlns:a16="http://schemas.microsoft.com/office/drawing/2014/main" id="{2BC1AD5E-ABC5-C117-C023-652F7F38775B}"/>
                  </a:ext>
                </a:extLst>
              </p:cNvPr>
              <p:cNvSpPr/>
              <p:nvPr/>
            </p:nvSpPr>
            <p:spPr bwMode="auto">
              <a:xfrm>
                <a:off x="510" y="2449"/>
                <a:ext cx="97" cy="132"/>
              </a:xfrm>
              <a:custGeom>
                <a:avLst/>
                <a:gdLst>
                  <a:gd name="T0" fmla="*/ 56 w 85"/>
                  <a:gd name="T1" fmla="*/ 0 h 115"/>
                  <a:gd name="T2" fmla="*/ 65 w 85"/>
                  <a:gd name="T3" fmla="*/ 12 h 115"/>
                  <a:gd name="T4" fmla="*/ 60 w 85"/>
                  <a:gd name="T5" fmla="*/ 71 h 115"/>
                  <a:gd name="T6" fmla="*/ 68 w 85"/>
                  <a:gd name="T7" fmla="*/ 83 h 115"/>
                  <a:gd name="T8" fmla="*/ 76 w 85"/>
                  <a:gd name="T9" fmla="*/ 68 h 115"/>
                  <a:gd name="T10" fmla="*/ 79 w 85"/>
                  <a:gd name="T11" fmla="*/ 37 h 115"/>
                  <a:gd name="T12" fmla="*/ 77 w 85"/>
                  <a:gd name="T13" fmla="*/ 81 h 115"/>
                  <a:gd name="T14" fmla="*/ 44 w 85"/>
                  <a:gd name="T15" fmla="*/ 114 h 115"/>
                  <a:gd name="T16" fmla="*/ 39 w 85"/>
                  <a:gd name="T17" fmla="*/ 115 h 115"/>
                  <a:gd name="T18" fmla="*/ 34 w 85"/>
                  <a:gd name="T19" fmla="*/ 106 h 115"/>
                  <a:gd name="T20" fmla="*/ 14 w 85"/>
                  <a:gd name="T21" fmla="*/ 104 h 115"/>
                  <a:gd name="T22" fmla="*/ 15 w 85"/>
                  <a:gd name="T23" fmla="*/ 102 h 115"/>
                  <a:gd name="T24" fmla="*/ 17 w 85"/>
                  <a:gd name="T25" fmla="*/ 99 h 115"/>
                  <a:gd name="T26" fmla="*/ 34 w 85"/>
                  <a:gd name="T27" fmla="*/ 103 h 115"/>
                  <a:gd name="T28" fmla="*/ 52 w 85"/>
                  <a:gd name="T29" fmla="*/ 101 h 115"/>
                  <a:gd name="T30" fmla="*/ 66 w 85"/>
                  <a:gd name="T31" fmla="*/ 94 h 115"/>
                  <a:gd name="T32" fmla="*/ 61 w 85"/>
                  <a:gd name="T33" fmla="*/ 84 h 115"/>
                  <a:gd name="T34" fmla="*/ 33 w 85"/>
                  <a:gd name="T35" fmla="*/ 80 h 115"/>
                  <a:gd name="T36" fmla="*/ 20 w 85"/>
                  <a:gd name="T37" fmla="*/ 81 h 115"/>
                  <a:gd name="T38" fmla="*/ 32 w 85"/>
                  <a:gd name="T39" fmla="*/ 73 h 115"/>
                  <a:gd name="T40" fmla="*/ 10 w 85"/>
                  <a:gd name="T41" fmla="*/ 73 h 115"/>
                  <a:gd name="T42" fmla="*/ 0 w 85"/>
                  <a:gd name="T43" fmla="*/ 68 h 115"/>
                  <a:gd name="T44" fmla="*/ 4 w 85"/>
                  <a:gd name="T45" fmla="*/ 63 h 115"/>
                  <a:gd name="T46" fmla="*/ 49 w 85"/>
                  <a:gd name="T47" fmla="*/ 74 h 115"/>
                  <a:gd name="T48" fmla="*/ 54 w 85"/>
                  <a:gd name="T49" fmla="*/ 62 h 115"/>
                  <a:gd name="T50" fmla="*/ 58 w 85"/>
                  <a:gd name="T51" fmla="*/ 38 h 115"/>
                  <a:gd name="T52" fmla="*/ 54 w 85"/>
                  <a:gd name="T53" fmla="*/ 10 h 115"/>
                  <a:gd name="T54" fmla="*/ 56 w 85"/>
                  <a:gd name="T5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5" h="115">
                    <a:moveTo>
                      <a:pt x="56" y="0"/>
                    </a:moveTo>
                    <a:cubicBezTo>
                      <a:pt x="60" y="3"/>
                      <a:pt x="64" y="7"/>
                      <a:pt x="65" y="12"/>
                    </a:cubicBezTo>
                    <a:cubicBezTo>
                      <a:pt x="64" y="32"/>
                      <a:pt x="57" y="51"/>
                      <a:pt x="60" y="71"/>
                    </a:cubicBezTo>
                    <a:cubicBezTo>
                      <a:pt x="61" y="77"/>
                      <a:pt x="64" y="83"/>
                      <a:pt x="68" y="83"/>
                    </a:cubicBezTo>
                    <a:cubicBezTo>
                      <a:pt x="74" y="82"/>
                      <a:pt x="78" y="73"/>
                      <a:pt x="76" y="68"/>
                    </a:cubicBezTo>
                    <a:cubicBezTo>
                      <a:pt x="72" y="57"/>
                      <a:pt x="79" y="48"/>
                      <a:pt x="79" y="37"/>
                    </a:cubicBezTo>
                    <a:cubicBezTo>
                      <a:pt x="85" y="52"/>
                      <a:pt x="80" y="66"/>
                      <a:pt x="77" y="81"/>
                    </a:cubicBezTo>
                    <a:cubicBezTo>
                      <a:pt x="74" y="99"/>
                      <a:pt x="58" y="106"/>
                      <a:pt x="44" y="114"/>
                    </a:cubicBezTo>
                    <a:cubicBezTo>
                      <a:pt x="42" y="114"/>
                      <a:pt x="41" y="115"/>
                      <a:pt x="39" y="115"/>
                    </a:cubicBezTo>
                    <a:cubicBezTo>
                      <a:pt x="40" y="111"/>
                      <a:pt x="42" y="107"/>
                      <a:pt x="34" y="106"/>
                    </a:cubicBezTo>
                    <a:cubicBezTo>
                      <a:pt x="28" y="106"/>
                      <a:pt x="21" y="107"/>
                      <a:pt x="14" y="104"/>
                    </a:cubicBezTo>
                    <a:cubicBezTo>
                      <a:pt x="14" y="103"/>
                      <a:pt x="14" y="102"/>
                      <a:pt x="15" y="102"/>
                    </a:cubicBezTo>
                    <a:cubicBezTo>
                      <a:pt x="15" y="101"/>
                      <a:pt x="16" y="100"/>
                      <a:pt x="17" y="99"/>
                    </a:cubicBezTo>
                    <a:cubicBezTo>
                      <a:pt x="23" y="100"/>
                      <a:pt x="32" y="106"/>
                      <a:pt x="34" y="103"/>
                    </a:cubicBezTo>
                    <a:cubicBezTo>
                      <a:pt x="39" y="90"/>
                      <a:pt x="45" y="98"/>
                      <a:pt x="52" y="101"/>
                    </a:cubicBezTo>
                    <a:cubicBezTo>
                      <a:pt x="58" y="103"/>
                      <a:pt x="63" y="98"/>
                      <a:pt x="66" y="94"/>
                    </a:cubicBezTo>
                    <a:cubicBezTo>
                      <a:pt x="70" y="90"/>
                      <a:pt x="64" y="86"/>
                      <a:pt x="61" y="84"/>
                    </a:cubicBezTo>
                    <a:cubicBezTo>
                      <a:pt x="52" y="79"/>
                      <a:pt x="43" y="76"/>
                      <a:pt x="33" y="80"/>
                    </a:cubicBezTo>
                    <a:cubicBezTo>
                      <a:pt x="29" y="81"/>
                      <a:pt x="25" y="85"/>
                      <a:pt x="20" y="81"/>
                    </a:cubicBezTo>
                    <a:cubicBezTo>
                      <a:pt x="23" y="78"/>
                      <a:pt x="28" y="79"/>
                      <a:pt x="32" y="73"/>
                    </a:cubicBezTo>
                    <a:cubicBezTo>
                      <a:pt x="23" y="73"/>
                      <a:pt x="17" y="73"/>
                      <a:pt x="10" y="73"/>
                    </a:cubicBezTo>
                    <a:cubicBezTo>
                      <a:pt x="6" y="73"/>
                      <a:pt x="1" y="74"/>
                      <a:pt x="0" y="68"/>
                    </a:cubicBezTo>
                    <a:cubicBezTo>
                      <a:pt x="0" y="65"/>
                      <a:pt x="1" y="63"/>
                      <a:pt x="4" y="63"/>
                    </a:cubicBezTo>
                    <a:cubicBezTo>
                      <a:pt x="17" y="73"/>
                      <a:pt x="34" y="71"/>
                      <a:pt x="49" y="74"/>
                    </a:cubicBezTo>
                    <a:cubicBezTo>
                      <a:pt x="56" y="75"/>
                      <a:pt x="54" y="63"/>
                      <a:pt x="54" y="62"/>
                    </a:cubicBezTo>
                    <a:cubicBezTo>
                      <a:pt x="52" y="53"/>
                      <a:pt x="56" y="46"/>
                      <a:pt x="58" y="38"/>
                    </a:cubicBezTo>
                    <a:cubicBezTo>
                      <a:pt x="60" y="28"/>
                      <a:pt x="59" y="19"/>
                      <a:pt x="54" y="10"/>
                    </a:cubicBezTo>
                    <a:cubicBezTo>
                      <a:pt x="52" y="6"/>
                      <a:pt x="51" y="2"/>
                      <a:pt x="56"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6" name="Freeform 272">
                <a:extLst>
                  <a:ext uri="{FF2B5EF4-FFF2-40B4-BE49-F238E27FC236}">
                    <a16:creationId xmlns:a16="http://schemas.microsoft.com/office/drawing/2014/main" id="{9F967B68-FBC8-F2FD-2D76-4F566A2A1B3B}"/>
                  </a:ext>
                </a:extLst>
              </p:cNvPr>
              <p:cNvSpPr/>
              <p:nvPr/>
            </p:nvSpPr>
            <p:spPr bwMode="auto">
              <a:xfrm>
                <a:off x="830" y="2772"/>
                <a:ext cx="56" cy="64"/>
              </a:xfrm>
              <a:custGeom>
                <a:avLst/>
                <a:gdLst>
                  <a:gd name="T0" fmla="*/ 11 w 49"/>
                  <a:gd name="T1" fmla="*/ 0 h 56"/>
                  <a:gd name="T2" fmla="*/ 18 w 49"/>
                  <a:gd name="T3" fmla="*/ 1 h 56"/>
                  <a:gd name="T4" fmla="*/ 32 w 49"/>
                  <a:gd name="T5" fmla="*/ 13 h 56"/>
                  <a:gd name="T6" fmla="*/ 32 w 49"/>
                  <a:gd name="T7" fmla="*/ 17 h 56"/>
                  <a:gd name="T8" fmla="*/ 25 w 49"/>
                  <a:gd name="T9" fmla="*/ 27 h 56"/>
                  <a:gd name="T10" fmla="*/ 40 w 49"/>
                  <a:gd name="T11" fmla="*/ 34 h 56"/>
                  <a:gd name="T12" fmla="*/ 49 w 49"/>
                  <a:gd name="T13" fmla="*/ 35 h 56"/>
                  <a:gd name="T14" fmla="*/ 28 w 49"/>
                  <a:gd name="T15" fmla="*/ 54 h 56"/>
                  <a:gd name="T16" fmla="*/ 17 w 49"/>
                  <a:gd name="T17" fmla="*/ 51 h 56"/>
                  <a:gd name="T18" fmla="*/ 26 w 49"/>
                  <a:gd name="T19" fmla="*/ 37 h 56"/>
                  <a:gd name="T20" fmla="*/ 25 w 49"/>
                  <a:gd name="T21" fmla="*/ 35 h 56"/>
                  <a:gd name="T22" fmla="*/ 13 w 49"/>
                  <a:gd name="T23" fmla="*/ 8 h 56"/>
                  <a:gd name="T24" fmla="*/ 11 w 49"/>
                  <a:gd name="T25"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56">
                    <a:moveTo>
                      <a:pt x="11" y="0"/>
                    </a:moveTo>
                    <a:cubicBezTo>
                      <a:pt x="14" y="1"/>
                      <a:pt x="16" y="1"/>
                      <a:pt x="18" y="1"/>
                    </a:cubicBezTo>
                    <a:cubicBezTo>
                      <a:pt x="21" y="7"/>
                      <a:pt x="24" y="13"/>
                      <a:pt x="32" y="13"/>
                    </a:cubicBezTo>
                    <a:cubicBezTo>
                      <a:pt x="33" y="14"/>
                      <a:pt x="33" y="15"/>
                      <a:pt x="32" y="17"/>
                    </a:cubicBezTo>
                    <a:cubicBezTo>
                      <a:pt x="30" y="21"/>
                      <a:pt x="22" y="22"/>
                      <a:pt x="25" y="27"/>
                    </a:cubicBezTo>
                    <a:cubicBezTo>
                      <a:pt x="27" y="32"/>
                      <a:pt x="34" y="33"/>
                      <a:pt x="40" y="34"/>
                    </a:cubicBezTo>
                    <a:cubicBezTo>
                      <a:pt x="43" y="35"/>
                      <a:pt x="46" y="35"/>
                      <a:pt x="49" y="35"/>
                    </a:cubicBezTo>
                    <a:cubicBezTo>
                      <a:pt x="45" y="45"/>
                      <a:pt x="36" y="49"/>
                      <a:pt x="28" y="54"/>
                    </a:cubicBezTo>
                    <a:cubicBezTo>
                      <a:pt x="24" y="54"/>
                      <a:pt x="19" y="56"/>
                      <a:pt x="17" y="51"/>
                    </a:cubicBezTo>
                    <a:cubicBezTo>
                      <a:pt x="15" y="44"/>
                      <a:pt x="25" y="43"/>
                      <a:pt x="26" y="37"/>
                    </a:cubicBezTo>
                    <a:cubicBezTo>
                      <a:pt x="26" y="36"/>
                      <a:pt x="25" y="35"/>
                      <a:pt x="25" y="35"/>
                    </a:cubicBezTo>
                    <a:cubicBezTo>
                      <a:pt x="0" y="29"/>
                      <a:pt x="0" y="29"/>
                      <a:pt x="13" y="8"/>
                    </a:cubicBezTo>
                    <a:cubicBezTo>
                      <a:pt x="15" y="4"/>
                      <a:pt x="12" y="3"/>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7" name="Freeform 273">
                <a:extLst>
                  <a:ext uri="{FF2B5EF4-FFF2-40B4-BE49-F238E27FC236}">
                    <a16:creationId xmlns:a16="http://schemas.microsoft.com/office/drawing/2014/main" id="{CDF0F5EC-EB34-BE23-2F8B-DA3CC3CB4189}"/>
                  </a:ext>
                </a:extLst>
              </p:cNvPr>
              <p:cNvSpPr/>
              <p:nvPr/>
            </p:nvSpPr>
            <p:spPr bwMode="auto">
              <a:xfrm>
                <a:off x="911" y="2688"/>
                <a:ext cx="44" cy="53"/>
              </a:xfrm>
              <a:custGeom>
                <a:avLst/>
                <a:gdLst>
                  <a:gd name="T0" fmla="*/ 27 w 38"/>
                  <a:gd name="T1" fmla="*/ 4 h 46"/>
                  <a:gd name="T2" fmla="*/ 32 w 38"/>
                  <a:gd name="T3" fmla="*/ 17 h 46"/>
                  <a:gd name="T4" fmla="*/ 32 w 38"/>
                  <a:gd name="T5" fmla="*/ 37 h 46"/>
                  <a:gd name="T6" fmla="*/ 8 w 38"/>
                  <a:gd name="T7" fmla="*/ 43 h 46"/>
                  <a:gd name="T8" fmla="*/ 0 w 38"/>
                  <a:gd name="T9" fmla="*/ 40 h 46"/>
                  <a:gd name="T10" fmla="*/ 6 w 38"/>
                  <a:gd name="T11" fmla="*/ 10 h 46"/>
                  <a:gd name="T12" fmla="*/ 2 w 38"/>
                  <a:gd name="T13" fmla="*/ 3 h 46"/>
                  <a:gd name="T14" fmla="*/ 15 w 38"/>
                  <a:gd name="T15" fmla="*/ 3 h 46"/>
                  <a:gd name="T16" fmla="*/ 27 w 38"/>
                  <a:gd name="T17" fmla="*/ 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46">
                    <a:moveTo>
                      <a:pt x="27" y="4"/>
                    </a:moveTo>
                    <a:cubicBezTo>
                      <a:pt x="26" y="9"/>
                      <a:pt x="31" y="13"/>
                      <a:pt x="32" y="17"/>
                    </a:cubicBezTo>
                    <a:cubicBezTo>
                      <a:pt x="34" y="24"/>
                      <a:pt x="38" y="32"/>
                      <a:pt x="32" y="37"/>
                    </a:cubicBezTo>
                    <a:cubicBezTo>
                      <a:pt x="26" y="43"/>
                      <a:pt x="17" y="46"/>
                      <a:pt x="8" y="43"/>
                    </a:cubicBezTo>
                    <a:cubicBezTo>
                      <a:pt x="5" y="42"/>
                      <a:pt x="3" y="41"/>
                      <a:pt x="0" y="40"/>
                    </a:cubicBezTo>
                    <a:cubicBezTo>
                      <a:pt x="17" y="29"/>
                      <a:pt x="17" y="29"/>
                      <a:pt x="6" y="10"/>
                    </a:cubicBezTo>
                    <a:cubicBezTo>
                      <a:pt x="4" y="8"/>
                      <a:pt x="3" y="5"/>
                      <a:pt x="2" y="3"/>
                    </a:cubicBezTo>
                    <a:cubicBezTo>
                      <a:pt x="6" y="0"/>
                      <a:pt x="11" y="6"/>
                      <a:pt x="15" y="3"/>
                    </a:cubicBezTo>
                    <a:cubicBezTo>
                      <a:pt x="19" y="3"/>
                      <a:pt x="23" y="4"/>
                      <a:pt x="27" y="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8" name="Freeform 274">
                <a:extLst>
                  <a:ext uri="{FF2B5EF4-FFF2-40B4-BE49-F238E27FC236}">
                    <a16:creationId xmlns:a16="http://schemas.microsoft.com/office/drawing/2014/main" id="{59AFC6F0-17D7-5DEB-8AFD-AB45A63ECBE7}"/>
                  </a:ext>
                </a:extLst>
              </p:cNvPr>
              <p:cNvSpPr/>
              <p:nvPr/>
            </p:nvSpPr>
            <p:spPr bwMode="auto">
              <a:xfrm>
                <a:off x="942" y="2482"/>
                <a:ext cx="43" cy="150"/>
              </a:xfrm>
              <a:custGeom>
                <a:avLst/>
                <a:gdLst>
                  <a:gd name="T0" fmla="*/ 32 w 37"/>
                  <a:gd name="T1" fmla="*/ 131 h 131"/>
                  <a:gd name="T2" fmla="*/ 27 w 37"/>
                  <a:gd name="T3" fmla="*/ 128 h 131"/>
                  <a:gd name="T4" fmla="*/ 27 w 37"/>
                  <a:gd name="T5" fmla="*/ 126 h 131"/>
                  <a:gd name="T6" fmla="*/ 22 w 37"/>
                  <a:gd name="T7" fmla="*/ 63 h 131"/>
                  <a:gd name="T8" fmla="*/ 17 w 37"/>
                  <a:gd name="T9" fmla="*/ 55 h 131"/>
                  <a:gd name="T10" fmla="*/ 9 w 37"/>
                  <a:gd name="T11" fmla="*/ 35 h 131"/>
                  <a:gd name="T12" fmla="*/ 3 w 37"/>
                  <a:gd name="T13" fmla="*/ 22 h 131"/>
                  <a:gd name="T14" fmla="*/ 3 w 37"/>
                  <a:gd name="T15" fmla="*/ 22 h 131"/>
                  <a:gd name="T16" fmla="*/ 3 w 37"/>
                  <a:gd name="T17" fmla="*/ 0 h 131"/>
                  <a:gd name="T18" fmla="*/ 3 w 37"/>
                  <a:gd name="T19" fmla="*/ 0 h 131"/>
                  <a:gd name="T20" fmla="*/ 10 w 37"/>
                  <a:gd name="T21" fmla="*/ 19 h 131"/>
                  <a:gd name="T22" fmla="*/ 24 w 37"/>
                  <a:gd name="T23" fmla="*/ 51 h 131"/>
                  <a:gd name="T24" fmla="*/ 21 w 37"/>
                  <a:gd name="T25" fmla="*/ 21 h 131"/>
                  <a:gd name="T26" fmla="*/ 29 w 37"/>
                  <a:gd name="T27" fmla="*/ 86 h 131"/>
                  <a:gd name="T28" fmla="*/ 36 w 37"/>
                  <a:gd name="T29" fmla="*/ 104 h 131"/>
                  <a:gd name="T30" fmla="*/ 36 w 37"/>
                  <a:gd name="T31" fmla="*/ 104 h 131"/>
                  <a:gd name="T32" fmla="*/ 37 w 37"/>
                  <a:gd name="T33" fmla="*/ 107 h 131"/>
                  <a:gd name="T34" fmla="*/ 32 w 37"/>
                  <a:gd name="T3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131">
                    <a:moveTo>
                      <a:pt x="32" y="131"/>
                    </a:moveTo>
                    <a:cubicBezTo>
                      <a:pt x="30" y="130"/>
                      <a:pt x="29" y="129"/>
                      <a:pt x="27" y="128"/>
                    </a:cubicBezTo>
                    <a:cubicBezTo>
                      <a:pt x="27" y="127"/>
                      <a:pt x="27" y="127"/>
                      <a:pt x="27" y="126"/>
                    </a:cubicBezTo>
                    <a:cubicBezTo>
                      <a:pt x="28" y="105"/>
                      <a:pt x="29" y="83"/>
                      <a:pt x="22" y="63"/>
                    </a:cubicBezTo>
                    <a:cubicBezTo>
                      <a:pt x="21" y="59"/>
                      <a:pt x="18" y="58"/>
                      <a:pt x="17" y="55"/>
                    </a:cubicBezTo>
                    <a:cubicBezTo>
                      <a:pt x="14" y="49"/>
                      <a:pt x="2" y="46"/>
                      <a:pt x="9" y="35"/>
                    </a:cubicBezTo>
                    <a:cubicBezTo>
                      <a:pt x="11" y="32"/>
                      <a:pt x="1" y="28"/>
                      <a:pt x="3" y="22"/>
                    </a:cubicBezTo>
                    <a:cubicBezTo>
                      <a:pt x="3" y="22"/>
                      <a:pt x="3" y="22"/>
                      <a:pt x="3" y="22"/>
                    </a:cubicBezTo>
                    <a:cubicBezTo>
                      <a:pt x="9" y="15"/>
                      <a:pt x="0" y="8"/>
                      <a:pt x="3" y="0"/>
                    </a:cubicBezTo>
                    <a:cubicBezTo>
                      <a:pt x="3" y="0"/>
                      <a:pt x="3" y="0"/>
                      <a:pt x="3" y="0"/>
                    </a:cubicBezTo>
                    <a:cubicBezTo>
                      <a:pt x="8" y="5"/>
                      <a:pt x="8" y="13"/>
                      <a:pt x="10" y="19"/>
                    </a:cubicBezTo>
                    <a:cubicBezTo>
                      <a:pt x="12" y="31"/>
                      <a:pt x="17" y="41"/>
                      <a:pt x="24" y="51"/>
                    </a:cubicBezTo>
                    <a:cubicBezTo>
                      <a:pt x="23" y="41"/>
                      <a:pt x="22" y="31"/>
                      <a:pt x="21" y="21"/>
                    </a:cubicBezTo>
                    <a:cubicBezTo>
                      <a:pt x="27" y="42"/>
                      <a:pt x="29" y="64"/>
                      <a:pt x="29" y="86"/>
                    </a:cubicBezTo>
                    <a:cubicBezTo>
                      <a:pt x="29" y="93"/>
                      <a:pt x="28" y="100"/>
                      <a:pt x="36" y="104"/>
                    </a:cubicBezTo>
                    <a:cubicBezTo>
                      <a:pt x="36" y="104"/>
                      <a:pt x="36" y="104"/>
                      <a:pt x="36" y="104"/>
                    </a:cubicBezTo>
                    <a:cubicBezTo>
                      <a:pt x="37" y="105"/>
                      <a:pt x="37" y="106"/>
                      <a:pt x="37" y="107"/>
                    </a:cubicBezTo>
                    <a:cubicBezTo>
                      <a:pt x="33" y="115"/>
                      <a:pt x="36" y="124"/>
                      <a:pt x="32" y="13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9" name="Freeform 275">
                <a:extLst>
                  <a:ext uri="{FF2B5EF4-FFF2-40B4-BE49-F238E27FC236}">
                    <a16:creationId xmlns:a16="http://schemas.microsoft.com/office/drawing/2014/main" id="{784EF2F6-F150-B400-F72A-0D3D46CA8A65}"/>
                  </a:ext>
                </a:extLst>
              </p:cNvPr>
              <p:cNvSpPr/>
              <p:nvPr/>
            </p:nvSpPr>
            <p:spPr bwMode="auto">
              <a:xfrm>
                <a:off x="923" y="2263"/>
                <a:ext cx="46" cy="35"/>
              </a:xfrm>
              <a:custGeom>
                <a:avLst/>
                <a:gdLst>
                  <a:gd name="T0" fmla="*/ 21 w 40"/>
                  <a:gd name="T1" fmla="*/ 0 h 30"/>
                  <a:gd name="T2" fmla="*/ 33 w 40"/>
                  <a:gd name="T3" fmla="*/ 8 h 30"/>
                  <a:gd name="T4" fmla="*/ 39 w 40"/>
                  <a:gd name="T5" fmla="*/ 23 h 30"/>
                  <a:gd name="T6" fmla="*/ 29 w 40"/>
                  <a:gd name="T7" fmla="*/ 24 h 30"/>
                  <a:gd name="T8" fmla="*/ 24 w 40"/>
                  <a:gd name="T9" fmla="*/ 29 h 30"/>
                  <a:gd name="T10" fmla="*/ 14 w 40"/>
                  <a:gd name="T11" fmla="*/ 24 h 30"/>
                  <a:gd name="T12" fmla="*/ 1 w 40"/>
                  <a:gd name="T13" fmla="*/ 11 h 30"/>
                  <a:gd name="T14" fmla="*/ 16 w 40"/>
                  <a:gd name="T15" fmla="*/ 3 h 30"/>
                  <a:gd name="T16" fmla="*/ 21 w 4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0">
                    <a:moveTo>
                      <a:pt x="21" y="0"/>
                    </a:moveTo>
                    <a:cubicBezTo>
                      <a:pt x="25" y="3"/>
                      <a:pt x="29" y="5"/>
                      <a:pt x="33" y="8"/>
                    </a:cubicBezTo>
                    <a:cubicBezTo>
                      <a:pt x="38" y="12"/>
                      <a:pt x="40" y="17"/>
                      <a:pt x="39" y="23"/>
                    </a:cubicBezTo>
                    <a:cubicBezTo>
                      <a:pt x="37" y="30"/>
                      <a:pt x="32" y="24"/>
                      <a:pt x="29" y="24"/>
                    </a:cubicBezTo>
                    <a:cubicBezTo>
                      <a:pt x="26" y="25"/>
                      <a:pt x="25" y="27"/>
                      <a:pt x="24" y="29"/>
                    </a:cubicBezTo>
                    <a:cubicBezTo>
                      <a:pt x="20" y="29"/>
                      <a:pt x="18" y="25"/>
                      <a:pt x="14" y="24"/>
                    </a:cubicBezTo>
                    <a:cubicBezTo>
                      <a:pt x="11" y="18"/>
                      <a:pt x="0" y="18"/>
                      <a:pt x="1" y="11"/>
                    </a:cubicBezTo>
                    <a:cubicBezTo>
                      <a:pt x="2" y="5"/>
                      <a:pt x="12" y="8"/>
                      <a:pt x="16" y="3"/>
                    </a:cubicBezTo>
                    <a:cubicBezTo>
                      <a:pt x="18" y="2"/>
                      <a:pt x="20" y="1"/>
                      <a:pt x="2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0" name="Freeform 276">
                <a:extLst>
                  <a:ext uri="{FF2B5EF4-FFF2-40B4-BE49-F238E27FC236}">
                    <a16:creationId xmlns:a16="http://schemas.microsoft.com/office/drawing/2014/main" id="{AB3FD3D1-60CB-EF45-A734-770377B0462F}"/>
                  </a:ext>
                </a:extLst>
              </p:cNvPr>
              <p:cNvSpPr/>
              <p:nvPr/>
            </p:nvSpPr>
            <p:spPr bwMode="auto">
              <a:xfrm>
                <a:off x="663" y="2660"/>
                <a:ext cx="63" cy="39"/>
              </a:xfrm>
              <a:custGeom>
                <a:avLst/>
                <a:gdLst>
                  <a:gd name="T0" fmla="*/ 10 w 55"/>
                  <a:gd name="T1" fmla="*/ 0 h 34"/>
                  <a:gd name="T2" fmla="*/ 40 w 55"/>
                  <a:gd name="T3" fmla="*/ 14 h 34"/>
                  <a:gd name="T4" fmla="*/ 47 w 55"/>
                  <a:gd name="T5" fmla="*/ 19 h 34"/>
                  <a:gd name="T6" fmla="*/ 55 w 55"/>
                  <a:gd name="T7" fmla="*/ 20 h 34"/>
                  <a:gd name="T8" fmla="*/ 40 w 55"/>
                  <a:gd name="T9" fmla="*/ 27 h 34"/>
                  <a:gd name="T10" fmla="*/ 19 w 55"/>
                  <a:gd name="T11" fmla="*/ 29 h 34"/>
                  <a:gd name="T12" fmla="*/ 10 w 55"/>
                  <a:gd name="T13" fmla="*/ 28 h 34"/>
                  <a:gd name="T14" fmla="*/ 0 w 55"/>
                  <a:gd name="T15" fmla="*/ 19 h 34"/>
                  <a:gd name="T16" fmla="*/ 10 w 55"/>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34">
                    <a:moveTo>
                      <a:pt x="10" y="0"/>
                    </a:moveTo>
                    <a:cubicBezTo>
                      <a:pt x="17" y="19"/>
                      <a:pt x="22" y="21"/>
                      <a:pt x="40" y="14"/>
                    </a:cubicBezTo>
                    <a:cubicBezTo>
                      <a:pt x="47" y="11"/>
                      <a:pt x="46" y="16"/>
                      <a:pt x="47" y="19"/>
                    </a:cubicBezTo>
                    <a:cubicBezTo>
                      <a:pt x="49" y="26"/>
                      <a:pt x="52" y="24"/>
                      <a:pt x="55" y="20"/>
                    </a:cubicBezTo>
                    <a:cubicBezTo>
                      <a:pt x="52" y="30"/>
                      <a:pt x="50" y="31"/>
                      <a:pt x="40" y="27"/>
                    </a:cubicBezTo>
                    <a:cubicBezTo>
                      <a:pt x="33" y="24"/>
                      <a:pt x="25" y="18"/>
                      <a:pt x="19" y="29"/>
                    </a:cubicBezTo>
                    <a:cubicBezTo>
                      <a:pt x="16" y="34"/>
                      <a:pt x="12" y="31"/>
                      <a:pt x="10" y="28"/>
                    </a:cubicBezTo>
                    <a:cubicBezTo>
                      <a:pt x="8" y="23"/>
                      <a:pt x="5" y="20"/>
                      <a:pt x="0" y="19"/>
                    </a:cubicBezTo>
                    <a:cubicBezTo>
                      <a:pt x="7" y="15"/>
                      <a:pt x="7" y="7"/>
                      <a:pt x="1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1" name="Freeform 277">
                <a:extLst>
                  <a:ext uri="{FF2B5EF4-FFF2-40B4-BE49-F238E27FC236}">
                    <a16:creationId xmlns:a16="http://schemas.microsoft.com/office/drawing/2014/main" id="{FC89D39D-13B8-433E-C71A-11A319919976}"/>
                  </a:ext>
                </a:extLst>
              </p:cNvPr>
              <p:cNvSpPr/>
              <p:nvPr/>
            </p:nvSpPr>
            <p:spPr bwMode="auto">
              <a:xfrm>
                <a:off x="973" y="2417"/>
                <a:ext cx="49" cy="38"/>
              </a:xfrm>
              <a:custGeom>
                <a:avLst/>
                <a:gdLst>
                  <a:gd name="T0" fmla="*/ 14 w 42"/>
                  <a:gd name="T1" fmla="*/ 9 h 33"/>
                  <a:gd name="T2" fmla="*/ 26 w 42"/>
                  <a:gd name="T3" fmla="*/ 6 h 33"/>
                  <a:gd name="T4" fmla="*/ 38 w 42"/>
                  <a:gd name="T5" fmla="*/ 13 h 33"/>
                  <a:gd name="T6" fmla="*/ 41 w 42"/>
                  <a:gd name="T7" fmla="*/ 33 h 33"/>
                  <a:gd name="T8" fmla="*/ 17 w 42"/>
                  <a:gd name="T9" fmla="*/ 27 h 33"/>
                  <a:gd name="T10" fmla="*/ 0 w 42"/>
                  <a:gd name="T11" fmla="*/ 29 h 33"/>
                  <a:gd name="T12" fmla="*/ 15 w 42"/>
                  <a:gd name="T13" fmla="*/ 16 h 33"/>
                  <a:gd name="T14" fmla="*/ 14 w 42"/>
                  <a:gd name="T15" fmla="*/ 9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33">
                    <a:moveTo>
                      <a:pt x="14" y="9"/>
                    </a:moveTo>
                    <a:cubicBezTo>
                      <a:pt x="18" y="8"/>
                      <a:pt x="23" y="8"/>
                      <a:pt x="26" y="6"/>
                    </a:cubicBezTo>
                    <a:cubicBezTo>
                      <a:pt x="35" y="0"/>
                      <a:pt x="38" y="4"/>
                      <a:pt x="38" y="13"/>
                    </a:cubicBezTo>
                    <a:cubicBezTo>
                      <a:pt x="39" y="20"/>
                      <a:pt x="42" y="26"/>
                      <a:pt x="41" y="33"/>
                    </a:cubicBezTo>
                    <a:cubicBezTo>
                      <a:pt x="35" y="21"/>
                      <a:pt x="25" y="26"/>
                      <a:pt x="17" y="27"/>
                    </a:cubicBezTo>
                    <a:cubicBezTo>
                      <a:pt x="12" y="27"/>
                      <a:pt x="7" y="30"/>
                      <a:pt x="0" y="29"/>
                    </a:cubicBezTo>
                    <a:cubicBezTo>
                      <a:pt x="5" y="23"/>
                      <a:pt x="7" y="18"/>
                      <a:pt x="15" y="16"/>
                    </a:cubicBezTo>
                    <a:cubicBezTo>
                      <a:pt x="22" y="15"/>
                      <a:pt x="18" y="11"/>
                      <a:pt x="14"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2" name="Freeform 278">
                <a:extLst>
                  <a:ext uri="{FF2B5EF4-FFF2-40B4-BE49-F238E27FC236}">
                    <a16:creationId xmlns:a16="http://schemas.microsoft.com/office/drawing/2014/main" id="{5CF844B3-0D1E-6F8E-1048-AAF0653B893E}"/>
                  </a:ext>
                </a:extLst>
              </p:cNvPr>
              <p:cNvSpPr/>
              <p:nvPr/>
            </p:nvSpPr>
            <p:spPr bwMode="auto">
              <a:xfrm>
                <a:off x="651" y="1587"/>
                <a:ext cx="107" cy="44"/>
              </a:xfrm>
              <a:custGeom>
                <a:avLst/>
                <a:gdLst>
                  <a:gd name="T0" fmla="*/ 51 w 93"/>
                  <a:gd name="T1" fmla="*/ 10 h 38"/>
                  <a:gd name="T2" fmla="*/ 56 w 93"/>
                  <a:gd name="T3" fmla="*/ 7 h 38"/>
                  <a:gd name="T4" fmla="*/ 93 w 93"/>
                  <a:gd name="T5" fmla="*/ 38 h 38"/>
                  <a:gd name="T6" fmla="*/ 0 w 93"/>
                  <a:gd name="T7" fmla="*/ 2 h 38"/>
                  <a:gd name="T8" fmla="*/ 51 w 93"/>
                  <a:gd name="T9" fmla="*/ 10 h 38"/>
                  <a:gd name="T10" fmla="*/ 52 w 93"/>
                  <a:gd name="T11" fmla="*/ 11 h 38"/>
                  <a:gd name="T12" fmla="*/ 51 w 93"/>
                  <a:gd name="T13" fmla="*/ 10 h 38"/>
                </a:gdLst>
                <a:ahLst/>
                <a:cxnLst>
                  <a:cxn ang="0">
                    <a:pos x="T0" y="T1"/>
                  </a:cxn>
                  <a:cxn ang="0">
                    <a:pos x="T2" y="T3"/>
                  </a:cxn>
                  <a:cxn ang="0">
                    <a:pos x="T4" y="T5"/>
                  </a:cxn>
                  <a:cxn ang="0">
                    <a:pos x="T6" y="T7"/>
                  </a:cxn>
                  <a:cxn ang="0">
                    <a:pos x="T8" y="T9"/>
                  </a:cxn>
                  <a:cxn ang="0">
                    <a:pos x="T10" y="T11"/>
                  </a:cxn>
                  <a:cxn ang="0">
                    <a:pos x="T12" y="T13"/>
                  </a:cxn>
                </a:cxnLst>
                <a:rect l="0" t="0" r="r" b="b"/>
                <a:pathLst>
                  <a:path w="93" h="38">
                    <a:moveTo>
                      <a:pt x="51" y="10"/>
                    </a:moveTo>
                    <a:cubicBezTo>
                      <a:pt x="52" y="6"/>
                      <a:pt x="54" y="4"/>
                      <a:pt x="56" y="7"/>
                    </a:cubicBezTo>
                    <a:cubicBezTo>
                      <a:pt x="66" y="21"/>
                      <a:pt x="82" y="26"/>
                      <a:pt x="93" y="38"/>
                    </a:cubicBezTo>
                    <a:cubicBezTo>
                      <a:pt x="64" y="21"/>
                      <a:pt x="33" y="9"/>
                      <a:pt x="0" y="2"/>
                    </a:cubicBezTo>
                    <a:cubicBezTo>
                      <a:pt x="18" y="0"/>
                      <a:pt x="34" y="7"/>
                      <a:pt x="51" y="10"/>
                    </a:cubicBezTo>
                    <a:cubicBezTo>
                      <a:pt x="51" y="10"/>
                      <a:pt x="52" y="11"/>
                      <a:pt x="52" y="11"/>
                    </a:cubicBezTo>
                    <a:cubicBezTo>
                      <a:pt x="52" y="10"/>
                      <a:pt x="52" y="10"/>
                      <a:pt x="51"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3" name="Freeform 279">
                <a:extLst>
                  <a:ext uri="{FF2B5EF4-FFF2-40B4-BE49-F238E27FC236}">
                    <a16:creationId xmlns:a16="http://schemas.microsoft.com/office/drawing/2014/main" id="{AE9FCC46-2534-3037-0166-89261E19A36E}"/>
                  </a:ext>
                </a:extLst>
              </p:cNvPr>
              <p:cNvSpPr/>
              <p:nvPr/>
            </p:nvSpPr>
            <p:spPr bwMode="auto">
              <a:xfrm>
                <a:off x="664" y="1527"/>
                <a:ext cx="68" cy="44"/>
              </a:xfrm>
              <a:custGeom>
                <a:avLst/>
                <a:gdLst>
                  <a:gd name="T0" fmla="*/ 59 w 60"/>
                  <a:gd name="T1" fmla="*/ 38 h 38"/>
                  <a:gd name="T2" fmla="*/ 9 w 60"/>
                  <a:gd name="T3" fmla="*/ 14 h 38"/>
                  <a:gd name="T4" fmla="*/ 9 w 60"/>
                  <a:gd name="T5" fmla="*/ 14 h 38"/>
                  <a:gd name="T6" fmla="*/ 10 w 60"/>
                  <a:gd name="T7" fmla="*/ 9 h 38"/>
                  <a:gd name="T8" fmla="*/ 0 w 60"/>
                  <a:gd name="T9" fmla="*/ 0 h 38"/>
                  <a:gd name="T10" fmla="*/ 19 w 60"/>
                  <a:gd name="T11" fmla="*/ 8 h 38"/>
                  <a:gd name="T12" fmla="*/ 27 w 60"/>
                  <a:gd name="T13" fmla="*/ 8 h 38"/>
                  <a:gd name="T14" fmla="*/ 31 w 60"/>
                  <a:gd name="T15" fmla="*/ 9 h 38"/>
                  <a:gd name="T16" fmla="*/ 60 w 60"/>
                  <a:gd name="T17" fmla="*/ 38 h 38"/>
                  <a:gd name="T18" fmla="*/ 59 w 60"/>
                  <a:gd name="T19"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38">
                    <a:moveTo>
                      <a:pt x="59" y="38"/>
                    </a:moveTo>
                    <a:cubicBezTo>
                      <a:pt x="41" y="32"/>
                      <a:pt x="24" y="24"/>
                      <a:pt x="9" y="14"/>
                    </a:cubicBezTo>
                    <a:cubicBezTo>
                      <a:pt x="9" y="14"/>
                      <a:pt x="9" y="14"/>
                      <a:pt x="9" y="14"/>
                    </a:cubicBezTo>
                    <a:cubicBezTo>
                      <a:pt x="12" y="13"/>
                      <a:pt x="15" y="12"/>
                      <a:pt x="10" y="9"/>
                    </a:cubicBezTo>
                    <a:cubicBezTo>
                      <a:pt x="7" y="6"/>
                      <a:pt x="2" y="6"/>
                      <a:pt x="0" y="0"/>
                    </a:cubicBezTo>
                    <a:cubicBezTo>
                      <a:pt x="7" y="2"/>
                      <a:pt x="14" y="4"/>
                      <a:pt x="19" y="8"/>
                    </a:cubicBezTo>
                    <a:cubicBezTo>
                      <a:pt x="21" y="10"/>
                      <a:pt x="25" y="18"/>
                      <a:pt x="27" y="8"/>
                    </a:cubicBezTo>
                    <a:cubicBezTo>
                      <a:pt x="27" y="7"/>
                      <a:pt x="30" y="8"/>
                      <a:pt x="31" y="9"/>
                    </a:cubicBezTo>
                    <a:cubicBezTo>
                      <a:pt x="38" y="21"/>
                      <a:pt x="51" y="27"/>
                      <a:pt x="60" y="38"/>
                    </a:cubicBezTo>
                    <a:cubicBezTo>
                      <a:pt x="60" y="38"/>
                      <a:pt x="59" y="38"/>
                      <a:pt x="59" y="3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4" name="Freeform 280">
                <a:extLst>
                  <a:ext uri="{FF2B5EF4-FFF2-40B4-BE49-F238E27FC236}">
                    <a16:creationId xmlns:a16="http://schemas.microsoft.com/office/drawing/2014/main" id="{D0B10381-3911-6561-62AA-F50BBA2C439D}"/>
                  </a:ext>
                </a:extLst>
              </p:cNvPr>
              <p:cNvSpPr/>
              <p:nvPr/>
            </p:nvSpPr>
            <p:spPr bwMode="auto">
              <a:xfrm>
                <a:off x="736" y="2161"/>
                <a:ext cx="54" cy="27"/>
              </a:xfrm>
              <a:custGeom>
                <a:avLst/>
                <a:gdLst>
                  <a:gd name="T0" fmla="*/ 35 w 47"/>
                  <a:gd name="T1" fmla="*/ 22 h 23"/>
                  <a:gd name="T2" fmla="*/ 27 w 47"/>
                  <a:gd name="T3" fmla="*/ 18 h 23"/>
                  <a:gd name="T4" fmla="*/ 17 w 47"/>
                  <a:gd name="T5" fmla="*/ 13 h 23"/>
                  <a:gd name="T6" fmla="*/ 11 w 47"/>
                  <a:gd name="T7" fmla="*/ 16 h 23"/>
                  <a:gd name="T8" fmla="*/ 3 w 47"/>
                  <a:gd name="T9" fmla="*/ 18 h 23"/>
                  <a:gd name="T10" fmla="*/ 2 w 47"/>
                  <a:gd name="T11" fmla="*/ 10 h 23"/>
                  <a:gd name="T12" fmla="*/ 4 w 47"/>
                  <a:gd name="T13" fmla="*/ 3 h 23"/>
                  <a:gd name="T14" fmla="*/ 47 w 47"/>
                  <a:gd name="T15" fmla="*/ 3 h 23"/>
                  <a:gd name="T16" fmla="*/ 47 w 47"/>
                  <a:gd name="T17" fmla="*/ 4 h 23"/>
                  <a:gd name="T18" fmla="*/ 35 w 47"/>
                  <a:gd name="T19"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23">
                    <a:moveTo>
                      <a:pt x="35" y="22"/>
                    </a:moveTo>
                    <a:cubicBezTo>
                      <a:pt x="32" y="21"/>
                      <a:pt x="26" y="23"/>
                      <a:pt x="27" y="18"/>
                    </a:cubicBezTo>
                    <a:cubicBezTo>
                      <a:pt x="29" y="5"/>
                      <a:pt x="23" y="10"/>
                      <a:pt x="17" y="13"/>
                    </a:cubicBezTo>
                    <a:cubicBezTo>
                      <a:pt x="15" y="14"/>
                      <a:pt x="13" y="15"/>
                      <a:pt x="11" y="16"/>
                    </a:cubicBezTo>
                    <a:cubicBezTo>
                      <a:pt x="8" y="17"/>
                      <a:pt x="6" y="20"/>
                      <a:pt x="3" y="18"/>
                    </a:cubicBezTo>
                    <a:cubicBezTo>
                      <a:pt x="0" y="16"/>
                      <a:pt x="2" y="13"/>
                      <a:pt x="2" y="10"/>
                    </a:cubicBezTo>
                    <a:cubicBezTo>
                      <a:pt x="3" y="7"/>
                      <a:pt x="3" y="5"/>
                      <a:pt x="4" y="3"/>
                    </a:cubicBezTo>
                    <a:cubicBezTo>
                      <a:pt x="18" y="0"/>
                      <a:pt x="32" y="4"/>
                      <a:pt x="47" y="3"/>
                    </a:cubicBezTo>
                    <a:cubicBezTo>
                      <a:pt x="47" y="3"/>
                      <a:pt x="47" y="4"/>
                      <a:pt x="47" y="4"/>
                    </a:cubicBezTo>
                    <a:cubicBezTo>
                      <a:pt x="39" y="8"/>
                      <a:pt x="35" y="13"/>
                      <a:pt x="35"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5" name="Freeform 281">
                <a:extLst>
                  <a:ext uri="{FF2B5EF4-FFF2-40B4-BE49-F238E27FC236}">
                    <a16:creationId xmlns:a16="http://schemas.microsoft.com/office/drawing/2014/main" id="{CB2894FA-0DDF-716B-0708-BB46EB204118}"/>
                  </a:ext>
                </a:extLst>
              </p:cNvPr>
              <p:cNvSpPr/>
              <p:nvPr/>
            </p:nvSpPr>
            <p:spPr bwMode="auto">
              <a:xfrm>
                <a:off x="798" y="1651"/>
                <a:ext cx="40" cy="54"/>
              </a:xfrm>
              <a:custGeom>
                <a:avLst/>
                <a:gdLst>
                  <a:gd name="T0" fmla="*/ 1 w 35"/>
                  <a:gd name="T1" fmla="*/ 7 h 47"/>
                  <a:gd name="T2" fmla="*/ 21 w 35"/>
                  <a:gd name="T3" fmla="*/ 12 h 47"/>
                  <a:gd name="T4" fmla="*/ 35 w 35"/>
                  <a:gd name="T5" fmla="*/ 47 h 47"/>
                  <a:gd name="T6" fmla="*/ 0 w 35"/>
                  <a:gd name="T7" fmla="*/ 7 h 47"/>
                  <a:gd name="T8" fmla="*/ 1 w 35"/>
                  <a:gd name="T9" fmla="*/ 7 h 47"/>
                </a:gdLst>
                <a:ahLst/>
                <a:cxnLst>
                  <a:cxn ang="0">
                    <a:pos x="T0" y="T1"/>
                  </a:cxn>
                  <a:cxn ang="0">
                    <a:pos x="T2" y="T3"/>
                  </a:cxn>
                  <a:cxn ang="0">
                    <a:pos x="T4" y="T5"/>
                  </a:cxn>
                  <a:cxn ang="0">
                    <a:pos x="T6" y="T7"/>
                  </a:cxn>
                  <a:cxn ang="0">
                    <a:pos x="T8" y="T9"/>
                  </a:cxn>
                </a:cxnLst>
                <a:rect l="0" t="0" r="r" b="b"/>
                <a:pathLst>
                  <a:path w="35" h="47">
                    <a:moveTo>
                      <a:pt x="1" y="7"/>
                    </a:moveTo>
                    <a:cubicBezTo>
                      <a:pt x="10" y="0"/>
                      <a:pt x="17" y="1"/>
                      <a:pt x="21" y="12"/>
                    </a:cubicBezTo>
                    <a:cubicBezTo>
                      <a:pt x="26" y="24"/>
                      <a:pt x="31" y="35"/>
                      <a:pt x="35" y="47"/>
                    </a:cubicBezTo>
                    <a:cubicBezTo>
                      <a:pt x="24" y="33"/>
                      <a:pt x="9" y="23"/>
                      <a:pt x="0" y="7"/>
                    </a:cubicBezTo>
                    <a:lnTo>
                      <a:pt x="1" y="7"/>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6" name="Freeform 282">
                <a:extLst>
                  <a:ext uri="{FF2B5EF4-FFF2-40B4-BE49-F238E27FC236}">
                    <a16:creationId xmlns:a16="http://schemas.microsoft.com/office/drawing/2014/main" id="{82630767-7D9F-9F7F-9BE9-D0AA097F8E11}"/>
                  </a:ext>
                </a:extLst>
              </p:cNvPr>
              <p:cNvSpPr/>
              <p:nvPr/>
            </p:nvSpPr>
            <p:spPr bwMode="auto">
              <a:xfrm>
                <a:off x="1012" y="2593"/>
                <a:ext cx="26" cy="44"/>
              </a:xfrm>
              <a:custGeom>
                <a:avLst/>
                <a:gdLst>
                  <a:gd name="T0" fmla="*/ 22 w 22"/>
                  <a:gd name="T1" fmla="*/ 23 h 38"/>
                  <a:gd name="T2" fmla="*/ 14 w 22"/>
                  <a:gd name="T3" fmla="*/ 38 h 38"/>
                  <a:gd name="T4" fmla="*/ 2 w 22"/>
                  <a:gd name="T5" fmla="*/ 24 h 38"/>
                  <a:gd name="T6" fmla="*/ 0 w 22"/>
                  <a:gd name="T7" fmla="*/ 22 h 38"/>
                  <a:gd name="T8" fmla="*/ 3 w 22"/>
                  <a:gd name="T9" fmla="*/ 3 h 38"/>
                  <a:gd name="T10" fmla="*/ 16 w 22"/>
                  <a:gd name="T11" fmla="*/ 0 h 38"/>
                  <a:gd name="T12" fmla="*/ 22 w 22"/>
                  <a:gd name="T13" fmla="*/ 23 h 38"/>
                </a:gdLst>
                <a:ahLst/>
                <a:cxnLst>
                  <a:cxn ang="0">
                    <a:pos x="T0" y="T1"/>
                  </a:cxn>
                  <a:cxn ang="0">
                    <a:pos x="T2" y="T3"/>
                  </a:cxn>
                  <a:cxn ang="0">
                    <a:pos x="T4" y="T5"/>
                  </a:cxn>
                  <a:cxn ang="0">
                    <a:pos x="T6" y="T7"/>
                  </a:cxn>
                  <a:cxn ang="0">
                    <a:pos x="T8" y="T9"/>
                  </a:cxn>
                  <a:cxn ang="0">
                    <a:pos x="T10" y="T11"/>
                  </a:cxn>
                  <a:cxn ang="0">
                    <a:pos x="T12" y="T13"/>
                  </a:cxn>
                </a:cxnLst>
                <a:rect l="0" t="0" r="r" b="b"/>
                <a:pathLst>
                  <a:path w="22" h="38">
                    <a:moveTo>
                      <a:pt x="22" y="23"/>
                    </a:moveTo>
                    <a:cubicBezTo>
                      <a:pt x="19" y="28"/>
                      <a:pt x="20" y="37"/>
                      <a:pt x="14" y="38"/>
                    </a:cubicBezTo>
                    <a:cubicBezTo>
                      <a:pt x="7" y="38"/>
                      <a:pt x="6" y="29"/>
                      <a:pt x="2" y="24"/>
                    </a:cubicBezTo>
                    <a:cubicBezTo>
                      <a:pt x="1" y="24"/>
                      <a:pt x="0" y="23"/>
                      <a:pt x="0" y="22"/>
                    </a:cubicBezTo>
                    <a:cubicBezTo>
                      <a:pt x="1" y="16"/>
                      <a:pt x="1" y="10"/>
                      <a:pt x="3" y="3"/>
                    </a:cubicBezTo>
                    <a:cubicBezTo>
                      <a:pt x="8" y="11"/>
                      <a:pt x="12" y="7"/>
                      <a:pt x="16" y="0"/>
                    </a:cubicBezTo>
                    <a:cubicBezTo>
                      <a:pt x="17" y="9"/>
                      <a:pt x="16" y="17"/>
                      <a:pt x="22"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7" name="Freeform 283">
                <a:extLst>
                  <a:ext uri="{FF2B5EF4-FFF2-40B4-BE49-F238E27FC236}">
                    <a16:creationId xmlns:a16="http://schemas.microsoft.com/office/drawing/2014/main" id="{FBA45560-5AFC-A7A3-4AAB-916DC94CCFCB}"/>
                  </a:ext>
                </a:extLst>
              </p:cNvPr>
              <p:cNvSpPr/>
              <p:nvPr/>
            </p:nvSpPr>
            <p:spPr bwMode="auto">
              <a:xfrm>
                <a:off x="791" y="2456"/>
                <a:ext cx="97" cy="35"/>
              </a:xfrm>
              <a:custGeom>
                <a:avLst/>
                <a:gdLst>
                  <a:gd name="T0" fmla="*/ 77 w 85"/>
                  <a:gd name="T1" fmla="*/ 4 h 31"/>
                  <a:gd name="T2" fmla="*/ 60 w 85"/>
                  <a:gd name="T3" fmla="*/ 10 h 31"/>
                  <a:gd name="T4" fmla="*/ 85 w 85"/>
                  <a:gd name="T5" fmla="*/ 10 h 31"/>
                  <a:gd name="T6" fmla="*/ 85 w 85"/>
                  <a:gd name="T7" fmla="*/ 13 h 31"/>
                  <a:gd name="T8" fmla="*/ 0 w 85"/>
                  <a:gd name="T9" fmla="*/ 31 h 31"/>
                  <a:gd name="T10" fmla="*/ 19 w 85"/>
                  <a:gd name="T11" fmla="*/ 16 h 31"/>
                  <a:gd name="T12" fmla="*/ 19 w 85"/>
                  <a:gd name="T13" fmla="*/ 16 h 31"/>
                  <a:gd name="T14" fmla="*/ 21 w 85"/>
                  <a:gd name="T15" fmla="*/ 16 h 31"/>
                  <a:gd name="T16" fmla="*/ 21 w 85"/>
                  <a:gd name="T17" fmla="*/ 16 h 31"/>
                  <a:gd name="T18" fmla="*/ 28 w 85"/>
                  <a:gd name="T19" fmla="*/ 14 h 31"/>
                  <a:gd name="T20" fmla="*/ 28 w 85"/>
                  <a:gd name="T21" fmla="*/ 14 h 31"/>
                  <a:gd name="T22" fmla="*/ 77 w 85"/>
                  <a:gd name="T23"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31">
                    <a:moveTo>
                      <a:pt x="77" y="4"/>
                    </a:moveTo>
                    <a:cubicBezTo>
                      <a:pt x="72" y="9"/>
                      <a:pt x="65" y="5"/>
                      <a:pt x="60" y="10"/>
                    </a:cubicBezTo>
                    <a:cubicBezTo>
                      <a:pt x="68" y="10"/>
                      <a:pt x="76" y="10"/>
                      <a:pt x="85" y="10"/>
                    </a:cubicBezTo>
                    <a:cubicBezTo>
                      <a:pt x="85" y="11"/>
                      <a:pt x="85" y="12"/>
                      <a:pt x="85" y="13"/>
                    </a:cubicBezTo>
                    <a:cubicBezTo>
                      <a:pt x="54" y="7"/>
                      <a:pt x="27" y="17"/>
                      <a:pt x="0" y="31"/>
                    </a:cubicBezTo>
                    <a:cubicBezTo>
                      <a:pt x="5" y="25"/>
                      <a:pt x="9" y="17"/>
                      <a:pt x="19" y="16"/>
                    </a:cubicBezTo>
                    <a:cubicBezTo>
                      <a:pt x="19" y="16"/>
                      <a:pt x="19" y="16"/>
                      <a:pt x="19" y="16"/>
                    </a:cubicBezTo>
                    <a:cubicBezTo>
                      <a:pt x="19" y="18"/>
                      <a:pt x="20" y="18"/>
                      <a:pt x="21" y="16"/>
                    </a:cubicBezTo>
                    <a:cubicBezTo>
                      <a:pt x="21" y="16"/>
                      <a:pt x="21" y="16"/>
                      <a:pt x="21" y="16"/>
                    </a:cubicBezTo>
                    <a:cubicBezTo>
                      <a:pt x="24" y="16"/>
                      <a:pt x="27" y="16"/>
                      <a:pt x="28" y="14"/>
                    </a:cubicBezTo>
                    <a:cubicBezTo>
                      <a:pt x="28" y="14"/>
                      <a:pt x="28" y="14"/>
                      <a:pt x="28" y="14"/>
                    </a:cubicBezTo>
                    <a:cubicBezTo>
                      <a:pt x="45" y="12"/>
                      <a:pt x="59" y="0"/>
                      <a:pt x="77"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8" name="Freeform 284">
                <a:extLst>
                  <a:ext uri="{FF2B5EF4-FFF2-40B4-BE49-F238E27FC236}">
                    <a16:creationId xmlns:a16="http://schemas.microsoft.com/office/drawing/2014/main" id="{03F64644-23CF-BE54-6798-86EC270F5FAD}"/>
                  </a:ext>
                </a:extLst>
              </p:cNvPr>
              <p:cNvSpPr/>
              <p:nvPr/>
            </p:nvSpPr>
            <p:spPr bwMode="auto">
              <a:xfrm>
                <a:off x="766" y="2194"/>
                <a:ext cx="39" cy="31"/>
              </a:xfrm>
              <a:custGeom>
                <a:avLst/>
                <a:gdLst>
                  <a:gd name="T0" fmla="*/ 29 w 34"/>
                  <a:gd name="T1" fmla="*/ 22 h 27"/>
                  <a:gd name="T2" fmla="*/ 6 w 34"/>
                  <a:gd name="T3" fmla="*/ 21 h 27"/>
                  <a:gd name="T4" fmla="*/ 15 w 34"/>
                  <a:gd name="T5" fmla="*/ 0 h 27"/>
                  <a:gd name="T6" fmla="*/ 23 w 34"/>
                  <a:gd name="T7" fmla="*/ 2 h 27"/>
                  <a:gd name="T8" fmla="*/ 32 w 34"/>
                  <a:gd name="T9" fmla="*/ 5 h 27"/>
                  <a:gd name="T10" fmla="*/ 26 w 34"/>
                  <a:gd name="T11" fmla="*/ 11 h 27"/>
                  <a:gd name="T12" fmla="*/ 29 w 34"/>
                  <a:gd name="T13" fmla="*/ 22 h 27"/>
                </a:gdLst>
                <a:ahLst/>
                <a:cxnLst>
                  <a:cxn ang="0">
                    <a:pos x="T0" y="T1"/>
                  </a:cxn>
                  <a:cxn ang="0">
                    <a:pos x="T2" y="T3"/>
                  </a:cxn>
                  <a:cxn ang="0">
                    <a:pos x="T4" y="T5"/>
                  </a:cxn>
                  <a:cxn ang="0">
                    <a:pos x="T6" y="T7"/>
                  </a:cxn>
                  <a:cxn ang="0">
                    <a:pos x="T8" y="T9"/>
                  </a:cxn>
                  <a:cxn ang="0">
                    <a:pos x="T10" y="T11"/>
                  </a:cxn>
                  <a:cxn ang="0">
                    <a:pos x="T12" y="T13"/>
                  </a:cxn>
                </a:cxnLst>
                <a:rect l="0" t="0" r="r" b="b"/>
                <a:pathLst>
                  <a:path w="34" h="27">
                    <a:moveTo>
                      <a:pt x="29" y="22"/>
                    </a:moveTo>
                    <a:cubicBezTo>
                      <a:pt x="21" y="27"/>
                      <a:pt x="10" y="26"/>
                      <a:pt x="6" y="21"/>
                    </a:cubicBezTo>
                    <a:cubicBezTo>
                      <a:pt x="0" y="13"/>
                      <a:pt x="9" y="6"/>
                      <a:pt x="15" y="0"/>
                    </a:cubicBezTo>
                    <a:cubicBezTo>
                      <a:pt x="18" y="2"/>
                      <a:pt x="20" y="2"/>
                      <a:pt x="23" y="2"/>
                    </a:cubicBezTo>
                    <a:cubicBezTo>
                      <a:pt x="26" y="3"/>
                      <a:pt x="30" y="2"/>
                      <a:pt x="32" y="5"/>
                    </a:cubicBezTo>
                    <a:cubicBezTo>
                      <a:pt x="34" y="10"/>
                      <a:pt x="28" y="10"/>
                      <a:pt x="26" y="11"/>
                    </a:cubicBezTo>
                    <a:cubicBezTo>
                      <a:pt x="20" y="17"/>
                      <a:pt x="24" y="20"/>
                      <a:pt x="29"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9" name="Freeform 285">
                <a:extLst>
                  <a:ext uri="{FF2B5EF4-FFF2-40B4-BE49-F238E27FC236}">
                    <a16:creationId xmlns:a16="http://schemas.microsoft.com/office/drawing/2014/main" id="{70C9390C-A7F2-992B-9AA7-B5D62EEC98EF}"/>
                  </a:ext>
                </a:extLst>
              </p:cNvPr>
              <p:cNvSpPr/>
              <p:nvPr/>
            </p:nvSpPr>
            <p:spPr bwMode="auto">
              <a:xfrm>
                <a:off x="929" y="2660"/>
                <a:ext cx="28" cy="32"/>
              </a:xfrm>
              <a:custGeom>
                <a:avLst/>
                <a:gdLst>
                  <a:gd name="T0" fmla="*/ 17 w 25"/>
                  <a:gd name="T1" fmla="*/ 0 h 28"/>
                  <a:gd name="T2" fmla="*/ 21 w 25"/>
                  <a:gd name="T3" fmla="*/ 14 h 28"/>
                  <a:gd name="T4" fmla="*/ 12 w 25"/>
                  <a:gd name="T5" fmla="*/ 27 h 28"/>
                  <a:gd name="T6" fmla="*/ 5 w 25"/>
                  <a:gd name="T7" fmla="*/ 14 h 28"/>
                  <a:gd name="T8" fmla="*/ 5 w 25"/>
                  <a:gd name="T9" fmla="*/ 14 h 28"/>
                  <a:gd name="T10" fmla="*/ 5 w 25"/>
                  <a:gd name="T11" fmla="*/ 12 h 28"/>
                  <a:gd name="T12" fmla="*/ 17 w 25"/>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25" h="28">
                    <a:moveTo>
                      <a:pt x="17" y="0"/>
                    </a:moveTo>
                    <a:cubicBezTo>
                      <a:pt x="18" y="5"/>
                      <a:pt x="19" y="10"/>
                      <a:pt x="21" y="14"/>
                    </a:cubicBezTo>
                    <a:cubicBezTo>
                      <a:pt x="25" y="24"/>
                      <a:pt x="23" y="28"/>
                      <a:pt x="12" y="27"/>
                    </a:cubicBezTo>
                    <a:cubicBezTo>
                      <a:pt x="10" y="23"/>
                      <a:pt x="7" y="18"/>
                      <a:pt x="5" y="14"/>
                    </a:cubicBezTo>
                    <a:cubicBezTo>
                      <a:pt x="5" y="14"/>
                      <a:pt x="5" y="14"/>
                      <a:pt x="5" y="14"/>
                    </a:cubicBezTo>
                    <a:cubicBezTo>
                      <a:pt x="5" y="14"/>
                      <a:pt x="5" y="13"/>
                      <a:pt x="5" y="12"/>
                    </a:cubicBezTo>
                    <a:cubicBezTo>
                      <a:pt x="0" y="0"/>
                      <a:pt x="0" y="0"/>
                      <a:pt x="17"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0" name="Freeform 286">
                <a:extLst>
                  <a:ext uri="{FF2B5EF4-FFF2-40B4-BE49-F238E27FC236}">
                    <a16:creationId xmlns:a16="http://schemas.microsoft.com/office/drawing/2014/main" id="{FB0AC4CE-9649-72DE-E50E-9BE515E4853C}"/>
                  </a:ext>
                </a:extLst>
              </p:cNvPr>
              <p:cNvSpPr/>
              <p:nvPr/>
            </p:nvSpPr>
            <p:spPr bwMode="auto">
              <a:xfrm>
                <a:off x="790" y="2218"/>
                <a:ext cx="37" cy="29"/>
              </a:xfrm>
              <a:custGeom>
                <a:avLst/>
                <a:gdLst>
                  <a:gd name="T0" fmla="*/ 14 w 32"/>
                  <a:gd name="T1" fmla="*/ 25 h 25"/>
                  <a:gd name="T2" fmla="*/ 10 w 32"/>
                  <a:gd name="T3" fmla="*/ 9 h 25"/>
                  <a:gd name="T4" fmla="*/ 12 w 32"/>
                  <a:gd name="T5" fmla="*/ 2 h 25"/>
                  <a:gd name="T6" fmla="*/ 32 w 32"/>
                  <a:gd name="T7" fmla="*/ 0 h 25"/>
                  <a:gd name="T8" fmla="*/ 27 w 32"/>
                  <a:gd name="T9" fmla="*/ 13 h 25"/>
                  <a:gd name="T10" fmla="*/ 27 w 32"/>
                  <a:gd name="T11" fmla="*/ 13 h 25"/>
                  <a:gd name="T12" fmla="*/ 14 w 32"/>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32" h="25">
                    <a:moveTo>
                      <a:pt x="14" y="25"/>
                    </a:moveTo>
                    <a:cubicBezTo>
                      <a:pt x="0" y="20"/>
                      <a:pt x="0" y="20"/>
                      <a:pt x="10" y="9"/>
                    </a:cubicBezTo>
                    <a:cubicBezTo>
                      <a:pt x="12" y="7"/>
                      <a:pt x="12" y="4"/>
                      <a:pt x="12" y="2"/>
                    </a:cubicBezTo>
                    <a:cubicBezTo>
                      <a:pt x="18" y="1"/>
                      <a:pt x="24" y="1"/>
                      <a:pt x="32" y="0"/>
                    </a:cubicBezTo>
                    <a:cubicBezTo>
                      <a:pt x="30" y="5"/>
                      <a:pt x="28" y="9"/>
                      <a:pt x="27" y="13"/>
                    </a:cubicBezTo>
                    <a:cubicBezTo>
                      <a:pt x="27" y="13"/>
                      <a:pt x="27" y="13"/>
                      <a:pt x="27" y="13"/>
                    </a:cubicBezTo>
                    <a:cubicBezTo>
                      <a:pt x="19" y="13"/>
                      <a:pt x="19" y="21"/>
                      <a:pt x="14" y="2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1" name="Freeform 287">
                <a:extLst>
                  <a:ext uri="{FF2B5EF4-FFF2-40B4-BE49-F238E27FC236}">
                    <a16:creationId xmlns:a16="http://schemas.microsoft.com/office/drawing/2014/main" id="{407FB087-BA1C-B6E2-82E3-D8FEF5481B7E}"/>
                  </a:ext>
                </a:extLst>
              </p:cNvPr>
              <p:cNvSpPr/>
              <p:nvPr/>
            </p:nvSpPr>
            <p:spPr bwMode="auto">
              <a:xfrm>
                <a:off x="721" y="1657"/>
                <a:ext cx="72" cy="34"/>
              </a:xfrm>
              <a:custGeom>
                <a:avLst/>
                <a:gdLst>
                  <a:gd name="T0" fmla="*/ 29 w 63"/>
                  <a:gd name="T1" fmla="*/ 5 h 30"/>
                  <a:gd name="T2" fmla="*/ 63 w 63"/>
                  <a:gd name="T3" fmla="*/ 27 h 30"/>
                  <a:gd name="T4" fmla="*/ 61 w 63"/>
                  <a:gd name="T5" fmla="*/ 30 h 30"/>
                  <a:gd name="T6" fmla="*/ 0 w 63"/>
                  <a:gd name="T7" fmla="*/ 2 h 30"/>
                  <a:gd name="T8" fmla="*/ 25 w 63"/>
                  <a:gd name="T9" fmla="*/ 8 h 30"/>
                  <a:gd name="T10" fmla="*/ 29 w 63"/>
                  <a:gd name="T11" fmla="*/ 5 h 30"/>
                </a:gdLst>
                <a:ahLst/>
                <a:cxnLst>
                  <a:cxn ang="0">
                    <a:pos x="T0" y="T1"/>
                  </a:cxn>
                  <a:cxn ang="0">
                    <a:pos x="T2" y="T3"/>
                  </a:cxn>
                  <a:cxn ang="0">
                    <a:pos x="T4" y="T5"/>
                  </a:cxn>
                  <a:cxn ang="0">
                    <a:pos x="T6" y="T7"/>
                  </a:cxn>
                  <a:cxn ang="0">
                    <a:pos x="T8" y="T9"/>
                  </a:cxn>
                  <a:cxn ang="0">
                    <a:pos x="T10" y="T11"/>
                  </a:cxn>
                </a:cxnLst>
                <a:rect l="0" t="0" r="r" b="b"/>
                <a:pathLst>
                  <a:path w="62" h="30">
                    <a:moveTo>
                      <a:pt x="29" y="5"/>
                    </a:moveTo>
                    <a:cubicBezTo>
                      <a:pt x="44" y="7"/>
                      <a:pt x="50" y="22"/>
                      <a:pt x="63" y="27"/>
                    </a:cubicBezTo>
                    <a:cubicBezTo>
                      <a:pt x="62" y="28"/>
                      <a:pt x="62" y="29"/>
                      <a:pt x="61" y="30"/>
                    </a:cubicBezTo>
                    <a:cubicBezTo>
                      <a:pt x="42" y="21"/>
                      <a:pt x="22" y="12"/>
                      <a:pt x="0" y="2"/>
                    </a:cubicBezTo>
                    <a:cubicBezTo>
                      <a:pt x="12" y="0"/>
                      <a:pt x="18" y="6"/>
                      <a:pt x="25" y="8"/>
                    </a:cubicBezTo>
                    <a:cubicBezTo>
                      <a:pt x="30" y="9"/>
                      <a:pt x="31" y="9"/>
                      <a:pt x="29"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2" name="Freeform 288">
                <a:extLst>
                  <a:ext uri="{FF2B5EF4-FFF2-40B4-BE49-F238E27FC236}">
                    <a16:creationId xmlns:a16="http://schemas.microsoft.com/office/drawing/2014/main" id="{93D77496-E41E-AD3D-8DD8-847E3AFA742A}"/>
                  </a:ext>
                </a:extLst>
              </p:cNvPr>
              <p:cNvSpPr/>
              <p:nvPr/>
            </p:nvSpPr>
            <p:spPr bwMode="auto">
              <a:xfrm>
                <a:off x="817" y="2120"/>
                <a:ext cx="37" cy="78"/>
              </a:xfrm>
              <a:custGeom>
                <a:avLst/>
                <a:gdLst>
                  <a:gd name="T0" fmla="*/ 0 w 32"/>
                  <a:gd name="T1" fmla="*/ 55 h 68"/>
                  <a:gd name="T2" fmla="*/ 10 w 32"/>
                  <a:gd name="T3" fmla="*/ 38 h 68"/>
                  <a:gd name="T4" fmla="*/ 12 w 32"/>
                  <a:gd name="T5" fmla="*/ 24 h 68"/>
                  <a:gd name="T6" fmla="*/ 13 w 32"/>
                  <a:gd name="T7" fmla="*/ 35 h 68"/>
                  <a:gd name="T8" fmla="*/ 21 w 32"/>
                  <a:gd name="T9" fmla="*/ 0 h 68"/>
                  <a:gd name="T10" fmla="*/ 7 w 32"/>
                  <a:gd name="T11" fmla="*/ 68 h 68"/>
                  <a:gd name="T12" fmla="*/ 0 w 32"/>
                  <a:gd name="T13" fmla="*/ 55 h 68"/>
                </a:gdLst>
                <a:ahLst/>
                <a:cxnLst>
                  <a:cxn ang="0">
                    <a:pos x="T0" y="T1"/>
                  </a:cxn>
                  <a:cxn ang="0">
                    <a:pos x="T2" y="T3"/>
                  </a:cxn>
                  <a:cxn ang="0">
                    <a:pos x="T4" y="T5"/>
                  </a:cxn>
                  <a:cxn ang="0">
                    <a:pos x="T6" y="T7"/>
                  </a:cxn>
                  <a:cxn ang="0">
                    <a:pos x="T8" y="T9"/>
                  </a:cxn>
                  <a:cxn ang="0">
                    <a:pos x="T10" y="T11"/>
                  </a:cxn>
                  <a:cxn ang="0">
                    <a:pos x="T12" y="T13"/>
                  </a:cxn>
                </a:cxnLst>
                <a:rect l="0" t="0" r="r" b="b"/>
                <a:pathLst>
                  <a:path w="32" h="68">
                    <a:moveTo>
                      <a:pt x="0" y="55"/>
                    </a:moveTo>
                    <a:cubicBezTo>
                      <a:pt x="11" y="54"/>
                      <a:pt x="8" y="44"/>
                      <a:pt x="10" y="38"/>
                    </a:cubicBezTo>
                    <a:cubicBezTo>
                      <a:pt x="11" y="34"/>
                      <a:pt x="10" y="29"/>
                      <a:pt x="12" y="24"/>
                    </a:cubicBezTo>
                    <a:cubicBezTo>
                      <a:pt x="12" y="27"/>
                      <a:pt x="13" y="30"/>
                      <a:pt x="13" y="35"/>
                    </a:cubicBezTo>
                    <a:cubicBezTo>
                      <a:pt x="19" y="23"/>
                      <a:pt x="23" y="12"/>
                      <a:pt x="21" y="0"/>
                    </a:cubicBezTo>
                    <a:cubicBezTo>
                      <a:pt x="32" y="25"/>
                      <a:pt x="9" y="43"/>
                      <a:pt x="7" y="68"/>
                    </a:cubicBezTo>
                    <a:cubicBezTo>
                      <a:pt x="2" y="63"/>
                      <a:pt x="1" y="59"/>
                      <a:pt x="0" y="5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3" name="Freeform 289">
                <a:extLst>
                  <a:ext uri="{FF2B5EF4-FFF2-40B4-BE49-F238E27FC236}">
                    <a16:creationId xmlns:a16="http://schemas.microsoft.com/office/drawing/2014/main" id="{AA7F98AC-30F0-80DB-AD33-0A531D74A14B}"/>
                  </a:ext>
                </a:extLst>
              </p:cNvPr>
              <p:cNvSpPr/>
              <p:nvPr/>
            </p:nvSpPr>
            <p:spPr bwMode="auto">
              <a:xfrm>
                <a:off x="782" y="2086"/>
                <a:ext cx="28" cy="72"/>
              </a:xfrm>
              <a:custGeom>
                <a:avLst/>
                <a:gdLst>
                  <a:gd name="T0" fmla="*/ 0 w 25"/>
                  <a:gd name="T1" fmla="*/ 3 h 63"/>
                  <a:gd name="T2" fmla="*/ 11 w 25"/>
                  <a:gd name="T3" fmla="*/ 6 h 63"/>
                  <a:gd name="T4" fmla="*/ 24 w 25"/>
                  <a:gd name="T5" fmla="*/ 56 h 63"/>
                  <a:gd name="T6" fmla="*/ 22 w 25"/>
                  <a:gd name="T7" fmla="*/ 62 h 63"/>
                  <a:gd name="T8" fmla="*/ 17 w 25"/>
                  <a:gd name="T9" fmla="*/ 58 h 63"/>
                  <a:gd name="T10" fmla="*/ 0 w 25"/>
                  <a:gd name="T11" fmla="*/ 3 h 63"/>
                </a:gdLst>
                <a:ahLst/>
                <a:cxnLst>
                  <a:cxn ang="0">
                    <a:pos x="T0" y="T1"/>
                  </a:cxn>
                  <a:cxn ang="0">
                    <a:pos x="T2" y="T3"/>
                  </a:cxn>
                  <a:cxn ang="0">
                    <a:pos x="T4" y="T5"/>
                  </a:cxn>
                  <a:cxn ang="0">
                    <a:pos x="T6" y="T7"/>
                  </a:cxn>
                  <a:cxn ang="0">
                    <a:pos x="T8" y="T9"/>
                  </a:cxn>
                  <a:cxn ang="0">
                    <a:pos x="T10" y="T11"/>
                  </a:cxn>
                </a:cxnLst>
                <a:rect l="0" t="0" r="r" b="b"/>
                <a:pathLst>
                  <a:path w="25" h="62">
                    <a:moveTo>
                      <a:pt x="0" y="3"/>
                    </a:moveTo>
                    <a:cubicBezTo>
                      <a:pt x="4" y="1"/>
                      <a:pt x="8" y="0"/>
                      <a:pt x="11" y="6"/>
                    </a:cubicBezTo>
                    <a:cubicBezTo>
                      <a:pt x="17" y="22"/>
                      <a:pt x="25" y="38"/>
                      <a:pt x="24" y="56"/>
                    </a:cubicBezTo>
                    <a:cubicBezTo>
                      <a:pt x="24" y="59"/>
                      <a:pt x="25" y="62"/>
                      <a:pt x="22" y="62"/>
                    </a:cubicBezTo>
                    <a:cubicBezTo>
                      <a:pt x="19" y="63"/>
                      <a:pt x="17" y="60"/>
                      <a:pt x="17" y="58"/>
                    </a:cubicBezTo>
                    <a:cubicBezTo>
                      <a:pt x="23" y="36"/>
                      <a:pt x="11" y="20"/>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4" name="Freeform 290">
                <a:extLst>
                  <a:ext uri="{FF2B5EF4-FFF2-40B4-BE49-F238E27FC236}">
                    <a16:creationId xmlns:a16="http://schemas.microsoft.com/office/drawing/2014/main" id="{B9DCC461-95CF-433C-E3FA-AAA24569BB99}"/>
                  </a:ext>
                </a:extLst>
              </p:cNvPr>
              <p:cNvSpPr>
                <a:spLocks noEditPoints="1"/>
              </p:cNvSpPr>
              <p:nvPr/>
            </p:nvSpPr>
            <p:spPr bwMode="auto">
              <a:xfrm>
                <a:off x="890" y="2599"/>
                <a:ext cx="25" cy="71"/>
              </a:xfrm>
              <a:custGeom>
                <a:avLst/>
                <a:gdLst>
                  <a:gd name="T0" fmla="*/ 19 w 22"/>
                  <a:gd name="T1" fmla="*/ 62 h 62"/>
                  <a:gd name="T2" fmla="*/ 2 w 22"/>
                  <a:gd name="T3" fmla="*/ 37 h 62"/>
                  <a:gd name="T4" fmla="*/ 1 w 22"/>
                  <a:gd name="T5" fmla="*/ 34 h 62"/>
                  <a:gd name="T6" fmla="*/ 7 w 22"/>
                  <a:gd name="T7" fmla="*/ 0 h 62"/>
                  <a:gd name="T8" fmla="*/ 22 w 22"/>
                  <a:gd name="T9" fmla="*/ 60 h 62"/>
                  <a:gd name="T10" fmla="*/ 19 w 22"/>
                  <a:gd name="T11" fmla="*/ 62 h 62"/>
                  <a:gd name="T12" fmla="*/ 9 w 22"/>
                  <a:gd name="T13" fmla="*/ 36 h 62"/>
                  <a:gd name="T14" fmla="*/ 9 w 22"/>
                  <a:gd name="T15" fmla="*/ 35 h 62"/>
                  <a:gd name="T16" fmla="*/ 8 w 22"/>
                  <a:gd name="T17" fmla="*/ 36 h 62"/>
                  <a:gd name="T18" fmla="*/ 9 w 22"/>
                  <a:gd name="T19" fmla="*/ 37 h 62"/>
                  <a:gd name="T20" fmla="*/ 9 w 22"/>
                  <a:gd name="T21" fmla="*/ 3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62">
                    <a:moveTo>
                      <a:pt x="19" y="62"/>
                    </a:moveTo>
                    <a:cubicBezTo>
                      <a:pt x="13" y="54"/>
                      <a:pt x="7" y="45"/>
                      <a:pt x="2" y="37"/>
                    </a:cubicBezTo>
                    <a:cubicBezTo>
                      <a:pt x="1" y="36"/>
                      <a:pt x="0" y="34"/>
                      <a:pt x="1" y="34"/>
                    </a:cubicBezTo>
                    <a:cubicBezTo>
                      <a:pt x="14" y="24"/>
                      <a:pt x="0" y="10"/>
                      <a:pt x="7" y="0"/>
                    </a:cubicBezTo>
                    <a:cubicBezTo>
                      <a:pt x="12" y="20"/>
                      <a:pt x="11" y="42"/>
                      <a:pt x="22" y="60"/>
                    </a:cubicBezTo>
                    <a:cubicBezTo>
                      <a:pt x="21" y="61"/>
                      <a:pt x="20" y="62"/>
                      <a:pt x="19" y="62"/>
                    </a:cubicBezTo>
                    <a:close/>
                    <a:moveTo>
                      <a:pt x="9" y="36"/>
                    </a:moveTo>
                    <a:cubicBezTo>
                      <a:pt x="9" y="36"/>
                      <a:pt x="9" y="36"/>
                      <a:pt x="9" y="35"/>
                    </a:cubicBezTo>
                    <a:cubicBezTo>
                      <a:pt x="9" y="35"/>
                      <a:pt x="8" y="36"/>
                      <a:pt x="8" y="36"/>
                    </a:cubicBezTo>
                    <a:cubicBezTo>
                      <a:pt x="8" y="36"/>
                      <a:pt x="8" y="37"/>
                      <a:pt x="9" y="37"/>
                    </a:cubicBezTo>
                    <a:cubicBezTo>
                      <a:pt x="9" y="37"/>
                      <a:pt x="9" y="36"/>
                      <a:pt x="9"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5" name="Freeform 291">
                <a:extLst>
                  <a:ext uri="{FF2B5EF4-FFF2-40B4-BE49-F238E27FC236}">
                    <a16:creationId xmlns:a16="http://schemas.microsoft.com/office/drawing/2014/main" id="{3A2636A1-FB8C-351D-23E0-609C596D8553}"/>
                  </a:ext>
                </a:extLst>
              </p:cNvPr>
              <p:cNvSpPr/>
              <p:nvPr/>
            </p:nvSpPr>
            <p:spPr bwMode="auto">
              <a:xfrm>
                <a:off x="977" y="2510"/>
                <a:ext cx="23" cy="72"/>
              </a:xfrm>
              <a:custGeom>
                <a:avLst/>
                <a:gdLst>
                  <a:gd name="T0" fmla="*/ 15 w 20"/>
                  <a:gd name="T1" fmla="*/ 28 h 63"/>
                  <a:gd name="T2" fmla="*/ 17 w 20"/>
                  <a:gd name="T3" fmla="*/ 13 h 63"/>
                  <a:gd name="T4" fmla="*/ 12 w 20"/>
                  <a:gd name="T5" fmla="*/ 63 h 63"/>
                  <a:gd name="T6" fmla="*/ 0 w 20"/>
                  <a:gd name="T7" fmla="*/ 0 h 63"/>
                  <a:gd name="T8" fmla="*/ 15 w 20"/>
                  <a:gd name="T9" fmla="*/ 28 h 63"/>
                </a:gdLst>
                <a:ahLst/>
                <a:cxnLst>
                  <a:cxn ang="0">
                    <a:pos x="T0" y="T1"/>
                  </a:cxn>
                  <a:cxn ang="0">
                    <a:pos x="T2" y="T3"/>
                  </a:cxn>
                  <a:cxn ang="0">
                    <a:pos x="T4" y="T5"/>
                  </a:cxn>
                  <a:cxn ang="0">
                    <a:pos x="T6" y="T7"/>
                  </a:cxn>
                  <a:cxn ang="0">
                    <a:pos x="T8" y="T9"/>
                  </a:cxn>
                </a:cxnLst>
                <a:rect l="0" t="0" r="r" b="b"/>
                <a:pathLst>
                  <a:path w="20" h="62">
                    <a:moveTo>
                      <a:pt x="15" y="28"/>
                    </a:moveTo>
                    <a:cubicBezTo>
                      <a:pt x="16" y="23"/>
                      <a:pt x="16" y="18"/>
                      <a:pt x="17" y="13"/>
                    </a:cubicBezTo>
                    <a:cubicBezTo>
                      <a:pt x="20" y="30"/>
                      <a:pt x="17" y="47"/>
                      <a:pt x="12" y="63"/>
                    </a:cubicBezTo>
                    <a:cubicBezTo>
                      <a:pt x="13" y="41"/>
                      <a:pt x="9" y="20"/>
                      <a:pt x="0" y="0"/>
                    </a:cubicBezTo>
                    <a:cubicBezTo>
                      <a:pt x="11" y="7"/>
                      <a:pt x="9" y="19"/>
                      <a:pt x="15" y="2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6" name="Freeform 292">
                <a:extLst>
                  <a:ext uri="{FF2B5EF4-FFF2-40B4-BE49-F238E27FC236}">
                    <a16:creationId xmlns:a16="http://schemas.microsoft.com/office/drawing/2014/main" id="{6E1733D3-3830-1F3D-98A7-FB509B4E1D5D}"/>
                  </a:ext>
                </a:extLst>
              </p:cNvPr>
              <p:cNvSpPr/>
              <p:nvPr/>
            </p:nvSpPr>
            <p:spPr bwMode="auto">
              <a:xfrm>
                <a:off x="979" y="2605"/>
                <a:ext cx="24" cy="49"/>
              </a:xfrm>
              <a:custGeom>
                <a:avLst/>
                <a:gdLst>
                  <a:gd name="T0" fmla="*/ 0 w 21"/>
                  <a:gd name="T1" fmla="*/ 24 h 43"/>
                  <a:gd name="T2" fmla="*/ 5 w 21"/>
                  <a:gd name="T3" fmla="*/ 0 h 43"/>
                  <a:gd name="T4" fmla="*/ 21 w 21"/>
                  <a:gd name="T5" fmla="*/ 36 h 43"/>
                  <a:gd name="T6" fmla="*/ 20 w 21"/>
                  <a:gd name="T7" fmla="*/ 42 h 43"/>
                  <a:gd name="T8" fmla="*/ 17 w 21"/>
                  <a:gd name="T9" fmla="*/ 40 h 43"/>
                  <a:gd name="T10" fmla="*/ 0 w 21"/>
                  <a:gd name="T11" fmla="*/ 24 h 43"/>
                </a:gdLst>
                <a:ahLst/>
                <a:cxnLst>
                  <a:cxn ang="0">
                    <a:pos x="T0" y="T1"/>
                  </a:cxn>
                  <a:cxn ang="0">
                    <a:pos x="T2" y="T3"/>
                  </a:cxn>
                  <a:cxn ang="0">
                    <a:pos x="T4" y="T5"/>
                  </a:cxn>
                  <a:cxn ang="0">
                    <a:pos x="T6" y="T7"/>
                  </a:cxn>
                  <a:cxn ang="0">
                    <a:pos x="T8" y="T9"/>
                  </a:cxn>
                  <a:cxn ang="0">
                    <a:pos x="T10" y="T11"/>
                  </a:cxn>
                </a:cxnLst>
                <a:rect l="0" t="0" r="r" b="b"/>
                <a:pathLst>
                  <a:path w="21" h="43">
                    <a:moveTo>
                      <a:pt x="0" y="24"/>
                    </a:moveTo>
                    <a:cubicBezTo>
                      <a:pt x="4" y="17"/>
                      <a:pt x="1" y="8"/>
                      <a:pt x="5" y="0"/>
                    </a:cubicBezTo>
                    <a:cubicBezTo>
                      <a:pt x="14" y="10"/>
                      <a:pt x="13" y="25"/>
                      <a:pt x="21" y="36"/>
                    </a:cubicBezTo>
                    <a:cubicBezTo>
                      <a:pt x="21" y="38"/>
                      <a:pt x="21" y="40"/>
                      <a:pt x="20" y="42"/>
                    </a:cubicBezTo>
                    <a:cubicBezTo>
                      <a:pt x="19" y="43"/>
                      <a:pt x="17" y="41"/>
                      <a:pt x="17" y="40"/>
                    </a:cubicBezTo>
                    <a:cubicBezTo>
                      <a:pt x="14" y="32"/>
                      <a:pt x="6" y="29"/>
                      <a:pt x="0"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7" name="Freeform 293">
                <a:extLst>
                  <a:ext uri="{FF2B5EF4-FFF2-40B4-BE49-F238E27FC236}">
                    <a16:creationId xmlns:a16="http://schemas.microsoft.com/office/drawing/2014/main" id="{919D489A-F265-38DE-41DC-BD872CBBCF90}"/>
                  </a:ext>
                </a:extLst>
              </p:cNvPr>
              <p:cNvSpPr/>
              <p:nvPr/>
            </p:nvSpPr>
            <p:spPr bwMode="auto">
              <a:xfrm>
                <a:off x="665" y="2420"/>
                <a:ext cx="22" cy="35"/>
              </a:xfrm>
              <a:custGeom>
                <a:avLst/>
                <a:gdLst>
                  <a:gd name="T0" fmla="*/ 16 w 19"/>
                  <a:gd name="T1" fmla="*/ 17 h 30"/>
                  <a:gd name="T2" fmla="*/ 10 w 19"/>
                  <a:gd name="T3" fmla="*/ 30 h 30"/>
                  <a:gd name="T4" fmla="*/ 0 w 19"/>
                  <a:gd name="T5" fmla="*/ 15 h 30"/>
                  <a:gd name="T6" fmla="*/ 2 w 19"/>
                  <a:gd name="T7" fmla="*/ 11 h 30"/>
                  <a:gd name="T8" fmla="*/ 7 w 19"/>
                  <a:gd name="T9" fmla="*/ 1 h 30"/>
                  <a:gd name="T10" fmla="*/ 15 w 19"/>
                  <a:gd name="T11" fmla="*/ 15 h 30"/>
                  <a:gd name="T12" fmla="*/ 16 w 19"/>
                  <a:gd name="T13" fmla="*/ 17 h 30"/>
                </a:gdLst>
                <a:ahLst/>
                <a:cxnLst>
                  <a:cxn ang="0">
                    <a:pos x="T0" y="T1"/>
                  </a:cxn>
                  <a:cxn ang="0">
                    <a:pos x="T2" y="T3"/>
                  </a:cxn>
                  <a:cxn ang="0">
                    <a:pos x="T4" y="T5"/>
                  </a:cxn>
                  <a:cxn ang="0">
                    <a:pos x="T6" y="T7"/>
                  </a:cxn>
                  <a:cxn ang="0">
                    <a:pos x="T8" y="T9"/>
                  </a:cxn>
                  <a:cxn ang="0">
                    <a:pos x="T10" y="T11"/>
                  </a:cxn>
                  <a:cxn ang="0">
                    <a:pos x="T12" y="T13"/>
                  </a:cxn>
                </a:cxnLst>
                <a:rect l="0" t="0" r="r" b="b"/>
                <a:pathLst>
                  <a:path w="19" h="30">
                    <a:moveTo>
                      <a:pt x="16" y="17"/>
                    </a:moveTo>
                    <a:cubicBezTo>
                      <a:pt x="15" y="22"/>
                      <a:pt x="15" y="27"/>
                      <a:pt x="10" y="30"/>
                    </a:cubicBezTo>
                    <a:cubicBezTo>
                      <a:pt x="3" y="28"/>
                      <a:pt x="2" y="21"/>
                      <a:pt x="0" y="15"/>
                    </a:cubicBezTo>
                    <a:cubicBezTo>
                      <a:pt x="1" y="14"/>
                      <a:pt x="1" y="12"/>
                      <a:pt x="2" y="11"/>
                    </a:cubicBezTo>
                    <a:cubicBezTo>
                      <a:pt x="4" y="8"/>
                      <a:pt x="1" y="0"/>
                      <a:pt x="7" y="1"/>
                    </a:cubicBezTo>
                    <a:cubicBezTo>
                      <a:pt x="12" y="2"/>
                      <a:pt x="19" y="6"/>
                      <a:pt x="15" y="15"/>
                    </a:cubicBezTo>
                    <a:cubicBezTo>
                      <a:pt x="15" y="15"/>
                      <a:pt x="16" y="16"/>
                      <a:pt x="16"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8" name="Freeform 294">
                <a:extLst>
                  <a:ext uri="{FF2B5EF4-FFF2-40B4-BE49-F238E27FC236}">
                    <a16:creationId xmlns:a16="http://schemas.microsoft.com/office/drawing/2014/main" id="{281A33B6-CAC0-C611-86B6-6AC436755B48}"/>
                  </a:ext>
                </a:extLst>
              </p:cNvPr>
              <p:cNvSpPr/>
              <p:nvPr/>
            </p:nvSpPr>
            <p:spPr bwMode="auto">
              <a:xfrm>
                <a:off x="796" y="2322"/>
                <a:ext cx="28" cy="34"/>
              </a:xfrm>
              <a:custGeom>
                <a:avLst/>
                <a:gdLst>
                  <a:gd name="T0" fmla="*/ 14 w 25"/>
                  <a:gd name="T1" fmla="*/ 0 h 30"/>
                  <a:gd name="T2" fmla="*/ 20 w 25"/>
                  <a:gd name="T3" fmla="*/ 6 h 30"/>
                  <a:gd name="T4" fmla="*/ 19 w 25"/>
                  <a:gd name="T5" fmla="*/ 13 h 30"/>
                  <a:gd name="T6" fmla="*/ 9 w 25"/>
                  <a:gd name="T7" fmla="*/ 30 h 30"/>
                  <a:gd name="T8" fmla="*/ 8 w 25"/>
                  <a:gd name="T9" fmla="*/ 29 h 30"/>
                  <a:gd name="T10" fmla="*/ 5 w 25"/>
                  <a:gd name="T11" fmla="*/ 15 h 30"/>
                  <a:gd name="T12" fmla="*/ 14 w 25"/>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5" h="30">
                    <a:moveTo>
                      <a:pt x="14" y="0"/>
                    </a:moveTo>
                    <a:cubicBezTo>
                      <a:pt x="16" y="2"/>
                      <a:pt x="17" y="4"/>
                      <a:pt x="20" y="6"/>
                    </a:cubicBezTo>
                    <a:cubicBezTo>
                      <a:pt x="25" y="9"/>
                      <a:pt x="25" y="12"/>
                      <a:pt x="19" y="13"/>
                    </a:cubicBezTo>
                    <a:cubicBezTo>
                      <a:pt x="9" y="15"/>
                      <a:pt x="16" y="26"/>
                      <a:pt x="9" y="30"/>
                    </a:cubicBezTo>
                    <a:cubicBezTo>
                      <a:pt x="9" y="30"/>
                      <a:pt x="8" y="30"/>
                      <a:pt x="8" y="29"/>
                    </a:cubicBezTo>
                    <a:cubicBezTo>
                      <a:pt x="10" y="24"/>
                      <a:pt x="7" y="20"/>
                      <a:pt x="5" y="15"/>
                    </a:cubicBezTo>
                    <a:cubicBezTo>
                      <a:pt x="0" y="2"/>
                      <a:pt x="0" y="2"/>
                      <a:pt x="14"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9" name="Freeform 295">
                <a:extLst>
                  <a:ext uri="{FF2B5EF4-FFF2-40B4-BE49-F238E27FC236}">
                    <a16:creationId xmlns:a16="http://schemas.microsoft.com/office/drawing/2014/main" id="{4A3B9199-AA4D-A388-40BD-F08B3F33A21A}"/>
                  </a:ext>
                </a:extLst>
              </p:cNvPr>
              <p:cNvSpPr/>
              <p:nvPr/>
            </p:nvSpPr>
            <p:spPr bwMode="auto">
              <a:xfrm>
                <a:off x="798" y="1702"/>
                <a:ext cx="57" cy="35"/>
              </a:xfrm>
              <a:custGeom>
                <a:avLst/>
                <a:gdLst>
                  <a:gd name="T0" fmla="*/ 1 w 50"/>
                  <a:gd name="T1" fmla="*/ 2 h 31"/>
                  <a:gd name="T2" fmla="*/ 8 w 50"/>
                  <a:gd name="T3" fmla="*/ 0 h 31"/>
                  <a:gd name="T4" fmla="*/ 8 w 50"/>
                  <a:gd name="T5" fmla="*/ 0 h 31"/>
                  <a:gd name="T6" fmla="*/ 35 w 50"/>
                  <a:gd name="T7" fmla="*/ 16 h 31"/>
                  <a:gd name="T8" fmla="*/ 39 w 50"/>
                  <a:gd name="T9" fmla="*/ 14 h 31"/>
                  <a:gd name="T10" fmla="*/ 39 w 50"/>
                  <a:gd name="T11" fmla="*/ 14 h 31"/>
                  <a:gd name="T12" fmla="*/ 50 w 50"/>
                  <a:gd name="T13" fmla="*/ 31 h 31"/>
                  <a:gd name="T14" fmla="*/ 17 w 50"/>
                  <a:gd name="T15" fmla="*/ 11 h 31"/>
                  <a:gd name="T16" fmla="*/ 0 w 50"/>
                  <a:gd name="T17" fmla="*/ 2 h 31"/>
                  <a:gd name="T18" fmla="*/ 1 w 50"/>
                  <a:gd name="T19"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31">
                    <a:moveTo>
                      <a:pt x="1" y="2"/>
                    </a:moveTo>
                    <a:cubicBezTo>
                      <a:pt x="3" y="2"/>
                      <a:pt x="6" y="2"/>
                      <a:pt x="8" y="0"/>
                    </a:cubicBezTo>
                    <a:cubicBezTo>
                      <a:pt x="8" y="0"/>
                      <a:pt x="8" y="0"/>
                      <a:pt x="8" y="0"/>
                    </a:cubicBezTo>
                    <a:cubicBezTo>
                      <a:pt x="17" y="5"/>
                      <a:pt x="26" y="10"/>
                      <a:pt x="35" y="16"/>
                    </a:cubicBezTo>
                    <a:cubicBezTo>
                      <a:pt x="38" y="18"/>
                      <a:pt x="39" y="18"/>
                      <a:pt x="39" y="14"/>
                    </a:cubicBezTo>
                    <a:cubicBezTo>
                      <a:pt x="39" y="14"/>
                      <a:pt x="39" y="14"/>
                      <a:pt x="39" y="14"/>
                    </a:cubicBezTo>
                    <a:cubicBezTo>
                      <a:pt x="46" y="17"/>
                      <a:pt x="46" y="23"/>
                      <a:pt x="50" y="31"/>
                    </a:cubicBezTo>
                    <a:cubicBezTo>
                      <a:pt x="37" y="25"/>
                      <a:pt x="28" y="15"/>
                      <a:pt x="17" y="11"/>
                    </a:cubicBezTo>
                    <a:cubicBezTo>
                      <a:pt x="12" y="8"/>
                      <a:pt x="3" y="11"/>
                      <a:pt x="0" y="2"/>
                    </a:cubicBezTo>
                    <a:lnTo>
                      <a:pt x="1" y="2"/>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0" name="Freeform 296">
                <a:extLst>
                  <a:ext uri="{FF2B5EF4-FFF2-40B4-BE49-F238E27FC236}">
                    <a16:creationId xmlns:a16="http://schemas.microsoft.com/office/drawing/2014/main" id="{44D7AC2B-71E4-FAFA-1B66-10021F7B1BC5}"/>
                  </a:ext>
                </a:extLst>
              </p:cNvPr>
              <p:cNvSpPr/>
              <p:nvPr/>
            </p:nvSpPr>
            <p:spPr bwMode="auto">
              <a:xfrm>
                <a:off x="785" y="2257"/>
                <a:ext cx="36" cy="22"/>
              </a:xfrm>
              <a:custGeom>
                <a:avLst/>
                <a:gdLst>
                  <a:gd name="T0" fmla="*/ 28 w 31"/>
                  <a:gd name="T1" fmla="*/ 3 h 19"/>
                  <a:gd name="T2" fmla="*/ 30 w 31"/>
                  <a:gd name="T3" fmla="*/ 9 h 19"/>
                  <a:gd name="T4" fmla="*/ 17 w 31"/>
                  <a:gd name="T5" fmla="*/ 18 h 19"/>
                  <a:gd name="T6" fmla="*/ 0 w 31"/>
                  <a:gd name="T7" fmla="*/ 12 h 19"/>
                  <a:gd name="T8" fmla="*/ 21 w 31"/>
                  <a:gd name="T9" fmla="*/ 0 h 19"/>
                  <a:gd name="T10" fmla="*/ 28 w 31"/>
                  <a:gd name="T11" fmla="*/ 3 h 19"/>
                </a:gdLst>
                <a:ahLst/>
                <a:cxnLst>
                  <a:cxn ang="0">
                    <a:pos x="T0" y="T1"/>
                  </a:cxn>
                  <a:cxn ang="0">
                    <a:pos x="T2" y="T3"/>
                  </a:cxn>
                  <a:cxn ang="0">
                    <a:pos x="T4" y="T5"/>
                  </a:cxn>
                  <a:cxn ang="0">
                    <a:pos x="T6" y="T7"/>
                  </a:cxn>
                  <a:cxn ang="0">
                    <a:pos x="T8" y="T9"/>
                  </a:cxn>
                  <a:cxn ang="0">
                    <a:pos x="T10" y="T11"/>
                  </a:cxn>
                </a:cxnLst>
                <a:rect l="0" t="0" r="r" b="b"/>
                <a:pathLst>
                  <a:path w="31" h="19">
                    <a:moveTo>
                      <a:pt x="28" y="3"/>
                    </a:moveTo>
                    <a:cubicBezTo>
                      <a:pt x="29" y="5"/>
                      <a:pt x="31" y="7"/>
                      <a:pt x="30" y="9"/>
                    </a:cubicBezTo>
                    <a:cubicBezTo>
                      <a:pt x="25" y="12"/>
                      <a:pt x="22" y="17"/>
                      <a:pt x="17" y="18"/>
                    </a:cubicBezTo>
                    <a:cubicBezTo>
                      <a:pt x="11" y="17"/>
                      <a:pt x="5" y="19"/>
                      <a:pt x="0" y="12"/>
                    </a:cubicBezTo>
                    <a:cubicBezTo>
                      <a:pt x="8" y="10"/>
                      <a:pt x="11" y="0"/>
                      <a:pt x="21" y="0"/>
                    </a:cubicBezTo>
                    <a:cubicBezTo>
                      <a:pt x="23" y="1"/>
                      <a:pt x="26" y="2"/>
                      <a:pt x="28"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1" name="Freeform 297">
                <a:extLst>
                  <a:ext uri="{FF2B5EF4-FFF2-40B4-BE49-F238E27FC236}">
                    <a16:creationId xmlns:a16="http://schemas.microsoft.com/office/drawing/2014/main" id="{AE50D9FC-C614-E1E6-7101-6C0BBE89A796}"/>
                  </a:ext>
                </a:extLst>
              </p:cNvPr>
              <p:cNvSpPr/>
              <p:nvPr/>
            </p:nvSpPr>
            <p:spPr bwMode="auto">
              <a:xfrm>
                <a:off x="760" y="1590"/>
                <a:ext cx="36" cy="47"/>
              </a:xfrm>
              <a:custGeom>
                <a:avLst/>
                <a:gdLst>
                  <a:gd name="T0" fmla="*/ 0 w 31"/>
                  <a:gd name="T1" fmla="*/ 7 h 41"/>
                  <a:gd name="T2" fmla="*/ 5 w 31"/>
                  <a:gd name="T3" fmla="*/ 0 h 41"/>
                  <a:gd name="T4" fmla="*/ 31 w 31"/>
                  <a:gd name="T5" fmla="*/ 41 h 41"/>
                  <a:gd name="T6" fmla="*/ 31 w 31"/>
                  <a:gd name="T7" fmla="*/ 41 h 41"/>
                  <a:gd name="T8" fmla="*/ 0 w 31"/>
                  <a:gd name="T9" fmla="*/ 7 h 41"/>
                </a:gdLst>
                <a:ahLst/>
                <a:cxnLst>
                  <a:cxn ang="0">
                    <a:pos x="T0" y="T1"/>
                  </a:cxn>
                  <a:cxn ang="0">
                    <a:pos x="T2" y="T3"/>
                  </a:cxn>
                  <a:cxn ang="0">
                    <a:pos x="T4" y="T5"/>
                  </a:cxn>
                  <a:cxn ang="0">
                    <a:pos x="T6" y="T7"/>
                  </a:cxn>
                  <a:cxn ang="0">
                    <a:pos x="T8" y="T9"/>
                  </a:cxn>
                </a:cxnLst>
                <a:rect l="0" t="0" r="r" b="b"/>
                <a:pathLst>
                  <a:path w="31" h="41">
                    <a:moveTo>
                      <a:pt x="0" y="7"/>
                    </a:moveTo>
                    <a:cubicBezTo>
                      <a:pt x="5" y="8"/>
                      <a:pt x="3" y="3"/>
                      <a:pt x="5" y="0"/>
                    </a:cubicBezTo>
                    <a:cubicBezTo>
                      <a:pt x="14" y="14"/>
                      <a:pt x="22" y="27"/>
                      <a:pt x="31" y="41"/>
                    </a:cubicBezTo>
                    <a:cubicBezTo>
                      <a:pt x="31" y="41"/>
                      <a:pt x="31" y="41"/>
                      <a:pt x="31" y="41"/>
                    </a:cubicBezTo>
                    <a:cubicBezTo>
                      <a:pt x="17" y="33"/>
                      <a:pt x="9" y="20"/>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2" name="Freeform 298">
                <a:extLst>
                  <a:ext uri="{FF2B5EF4-FFF2-40B4-BE49-F238E27FC236}">
                    <a16:creationId xmlns:a16="http://schemas.microsoft.com/office/drawing/2014/main" id="{068A88FA-4E08-2CEB-6A0E-E70FB73075C4}"/>
                  </a:ext>
                </a:extLst>
              </p:cNvPr>
              <p:cNvSpPr/>
              <p:nvPr/>
            </p:nvSpPr>
            <p:spPr bwMode="auto">
              <a:xfrm>
                <a:off x="768" y="2378"/>
                <a:ext cx="32" cy="22"/>
              </a:xfrm>
              <a:custGeom>
                <a:avLst/>
                <a:gdLst>
                  <a:gd name="T0" fmla="*/ 11 w 28"/>
                  <a:gd name="T1" fmla="*/ 19 h 19"/>
                  <a:gd name="T2" fmla="*/ 9 w 28"/>
                  <a:gd name="T3" fmla="*/ 18 h 19"/>
                  <a:gd name="T4" fmla="*/ 0 w 28"/>
                  <a:gd name="T5" fmla="*/ 0 h 19"/>
                  <a:gd name="T6" fmla="*/ 20 w 28"/>
                  <a:gd name="T7" fmla="*/ 2 h 19"/>
                  <a:gd name="T8" fmla="*/ 20 w 28"/>
                  <a:gd name="T9" fmla="*/ 7 h 19"/>
                  <a:gd name="T10" fmla="*/ 11 w 28"/>
                  <a:gd name="T11" fmla="*/ 19 h 19"/>
                </a:gdLst>
                <a:ahLst/>
                <a:cxnLst>
                  <a:cxn ang="0">
                    <a:pos x="T0" y="T1"/>
                  </a:cxn>
                  <a:cxn ang="0">
                    <a:pos x="T2" y="T3"/>
                  </a:cxn>
                  <a:cxn ang="0">
                    <a:pos x="T4" y="T5"/>
                  </a:cxn>
                  <a:cxn ang="0">
                    <a:pos x="T6" y="T7"/>
                  </a:cxn>
                  <a:cxn ang="0">
                    <a:pos x="T8" y="T9"/>
                  </a:cxn>
                  <a:cxn ang="0">
                    <a:pos x="T10" y="T11"/>
                  </a:cxn>
                </a:cxnLst>
                <a:rect l="0" t="0" r="r" b="b"/>
                <a:pathLst>
                  <a:path w="28" h="19">
                    <a:moveTo>
                      <a:pt x="11" y="19"/>
                    </a:moveTo>
                    <a:cubicBezTo>
                      <a:pt x="11" y="19"/>
                      <a:pt x="10" y="19"/>
                      <a:pt x="9" y="18"/>
                    </a:cubicBezTo>
                    <a:cubicBezTo>
                      <a:pt x="4" y="13"/>
                      <a:pt x="5" y="6"/>
                      <a:pt x="0" y="0"/>
                    </a:cubicBezTo>
                    <a:cubicBezTo>
                      <a:pt x="8" y="1"/>
                      <a:pt x="14" y="2"/>
                      <a:pt x="20" y="2"/>
                    </a:cubicBezTo>
                    <a:cubicBezTo>
                      <a:pt x="20" y="4"/>
                      <a:pt x="19" y="6"/>
                      <a:pt x="20" y="7"/>
                    </a:cubicBezTo>
                    <a:cubicBezTo>
                      <a:pt x="28" y="18"/>
                      <a:pt x="20" y="19"/>
                      <a:pt x="11" y="1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3" name="Freeform 299">
                <a:extLst>
                  <a:ext uri="{FF2B5EF4-FFF2-40B4-BE49-F238E27FC236}">
                    <a16:creationId xmlns:a16="http://schemas.microsoft.com/office/drawing/2014/main" id="{0098C173-BE42-8A24-C51E-2547B4EB4771}"/>
                  </a:ext>
                </a:extLst>
              </p:cNvPr>
              <p:cNvSpPr/>
              <p:nvPr/>
            </p:nvSpPr>
            <p:spPr bwMode="auto">
              <a:xfrm>
                <a:off x="957" y="2617"/>
                <a:ext cx="17" cy="32"/>
              </a:xfrm>
              <a:custGeom>
                <a:avLst/>
                <a:gdLst>
                  <a:gd name="T0" fmla="*/ 14 w 15"/>
                  <a:gd name="T1" fmla="*/ 8 h 28"/>
                  <a:gd name="T2" fmla="*/ 14 w 15"/>
                  <a:gd name="T3" fmla="*/ 10 h 28"/>
                  <a:gd name="T4" fmla="*/ 13 w 15"/>
                  <a:gd name="T5" fmla="*/ 18 h 28"/>
                  <a:gd name="T6" fmla="*/ 11 w 15"/>
                  <a:gd name="T7" fmla="*/ 27 h 28"/>
                  <a:gd name="T8" fmla="*/ 2 w 15"/>
                  <a:gd name="T9" fmla="*/ 20 h 28"/>
                  <a:gd name="T10" fmla="*/ 2 w 15"/>
                  <a:gd name="T11" fmla="*/ 14 h 28"/>
                  <a:gd name="T12" fmla="*/ 4 w 15"/>
                  <a:gd name="T13" fmla="*/ 3 h 28"/>
                  <a:gd name="T14" fmla="*/ 14 w 15"/>
                  <a:gd name="T15" fmla="*/ 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28">
                    <a:moveTo>
                      <a:pt x="14" y="8"/>
                    </a:moveTo>
                    <a:cubicBezTo>
                      <a:pt x="14" y="9"/>
                      <a:pt x="14" y="9"/>
                      <a:pt x="14" y="10"/>
                    </a:cubicBezTo>
                    <a:cubicBezTo>
                      <a:pt x="11" y="12"/>
                      <a:pt x="13" y="15"/>
                      <a:pt x="13" y="18"/>
                    </a:cubicBezTo>
                    <a:cubicBezTo>
                      <a:pt x="14" y="21"/>
                      <a:pt x="15" y="25"/>
                      <a:pt x="11" y="27"/>
                    </a:cubicBezTo>
                    <a:cubicBezTo>
                      <a:pt x="6" y="28"/>
                      <a:pt x="2" y="26"/>
                      <a:pt x="2" y="20"/>
                    </a:cubicBezTo>
                    <a:cubicBezTo>
                      <a:pt x="2" y="18"/>
                      <a:pt x="2" y="16"/>
                      <a:pt x="2" y="14"/>
                    </a:cubicBezTo>
                    <a:cubicBezTo>
                      <a:pt x="2" y="10"/>
                      <a:pt x="0" y="5"/>
                      <a:pt x="4" y="3"/>
                    </a:cubicBezTo>
                    <a:cubicBezTo>
                      <a:pt x="8" y="0"/>
                      <a:pt x="10" y="7"/>
                      <a:pt x="14"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4" name="Freeform 300">
                <a:extLst>
                  <a:ext uri="{FF2B5EF4-FFF2-40B4-BE49-F238E27FC236}">
                    <a16:creationId xmlns:a16="http://schemas.microsoft.com/office/drawing/2014/main" id="{294FDADE-CDAB-9181-2FAE-73ABB8C8E614}"/>
                  </a:ext>
                </a:extLst>
              </p:cNvPr>
              <p:cNvSpPr/>
              <p:nvPr/>
            </p:nvSpPr>
            <p:spPr bwMode="auto">
              <a:xfrm>
                <a:off x="641" y="2684"/>
                <a:ext cx="20" cy="27"/>
              </a:xfrm>
              <a:custGeom>
                <a:avLst/>
                <a:gdLst>
                  <a:gd name="T0" fmla="*/ 0 w 18"/>
                  <a:gd name="T1" fmla="*/ 15 h 24"/>
                  <a:gd name="T2" fmla="*/ 13 w 18"/>
                  <a:gd name="T3" fmla="*/ 1 h 24"/>
                  <a:gd name="T4" fmla="*/ 16 w 18"/>
                  <a:gd name="T5" fmla="*/ 0 h 24"/>
                  <a:gd name="T6" fmla="*/ 13 w 18"/>
                  <a:gd name="T7" fmla="*/ 14 h 24"/>
                  <a:gd name="T8" fmla="*/ 7 w 18"/>
                  <a:gd name="T9" fmla="*/ 23 h 24"/>
                  <a:gd name="T10" fmla="*/ 0 w 18"/>
                  <a:gd name="T11" fmla="*/ 15 h 24"/>
                </a:gdLst>
                <a:ahLst/>
                <a:cxnLst>
                  <a:cxn ang="0">
                    <a:pos x="T0" y="T1"/>
                  </a:cxn>
                  <a:cxn ang="0">
                    <a:pos x="T2" y="T3"/>
                  </a:cxn>
                  <a:cxn ang="0">
                    <a:pos x="T4" y="T5"/>
                  </a:cxn>
                  <a:cxn ang="0">
                    <a:pos x="T6" y="T7"/>
                  </a:cxn>
                  <a:cxn ang="0">
                    <a:pos x="T8" y="T9"/>
                  </a:cxn>
                  <a:cxn ang="0">
                    <a:pos x="T10" y="T11"/>
                  </a:cxn>
                </a:cxnLst>
                <a:rect l="0" t="0" r="r" b="b"/>
                <a:pathLst>
                  <a:path w="18" h="24">
                    <a:moveTo>
                      <a:pt x="0" y="15"/>
                    </a:moveTo>
                    <a:cubicBezTo>
                      <a:pt x="0" y="6"/>
                      <a:pt x="4" y="2"/>
                      <a:pt x="13" y="1"/>
                    </a:cubicBezTo>
                    <a:cubicBezTo>
                      <a:pt x="14" y="1"/>
                      <a:pt x="15" y="1"/>
                      <a:pt x="16" y="0"/>
                    </a:cubicBezTo>
                    <a:cubicBezTo>
                      <a:pt x="18" y="5"/>
                      <a:pt x="15" y="9"/>
                      <a:pt x="13" y="14"/>
                    </a:cubicBezTo>
                    <a:cubicBezTo>
                      <a:pt x="11" y="17"/>
                      <a:pt x="12" y="23"/>
                      <a:pt x="7" y="23"/>
                    </a:cubicBezTo>
                    <a:cubicBezTo>
                      <a:pt x="3" y="24"/>
                      <a:pt x="3" y="17"/>
                      <a:pt x="0" y="1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5" name="Freeform 301">
                <a:extLst>
                  <a:ext uri="{FF2B5EF4-FFF2-40B4-BE49-F238E27FC236}">
                    <a16:creationId xmlns:a16="http://schemas.microsoft.com/office/drawing/2014/main" id="{D615C88B-7785-745B-8126-A67759E20847}"/>
                  </a:ext>
                </a:extLst>
              </p:cNvPr>
              <p:cNvSpPr/>
              <p:nvPr/>
            </p:nvSpPr>
            <p:spPr bwMode="auto">
              <a:xfrm>
                <a:off x="734" y="2090"/>
                <a:ext cx="49" cy="25"/>
              </a:xfrm>
              <a:custGeom>
                <a:avLst/>
                <a:gdLst>
                  <a:gd name="T0" fmla="*/ 43 w 43"/>
                  <a:gd name="T1" fmla="*/ 22 h 22"/>
                  <a:gd name="T2" fmla="*/ 0 w 43"/>
                  <a:gd name="T3" fmla="*/ 8 h 22"/>
                  <a:gd name="T4" fmla="*/ 43 w 43"/>
                  <a:gd name="T5" fmla="*/ 22 h 22"/>
                </a:gdLst>
                <a:ahLst/>
                <a:cxnLst>
                  <a:cxn ang="0">
                    <a:pos x="T0" y="T1"/>
                  </a:cxn>
                  <a:cxn ang="0">
                    <a:pos x="T2" y="T3"/>
                  </a:cxn>
                  <a:cxn ang="0">
                    <a:pos x="T4" y="T5"/>
                  </a:cxn>
                </a:cxnLst>
                <a:rect l="0" t="0" r="r" b="b"/>
                <a:pathLst>
                  <a:path w="43" h="22">
                    <a:moveTo>
                      <a:pt x="43" y="22"/>
                    </a:moveTo>
                    <a:cubicBezTo>
                      <a:pt x="28" y="13"/>
                      <a:pt x="16" y="8"/>
                      <a:pt x="0" y="8"/>
                    </a:cubicBezTo>
                    <a:cubicBezTo>
                      <a:pt x="16" y="0"/>
                      <a:pt x="34" y="5"/>
                      <a:pt x="43" y="2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6" name="Freeform 302">
                <a:extLst>
                  <a:ext uri="{FF2B5EF4-FFF2-40B4-BE49-F238E27FC236}">
                    <a16:creationId xmlns:a16="http://schemas.microsoft.com/office/drawing/2014/main" id="{F836D05D-4CB8-133B-633C-1C866C452B39}"/>
                  </a:ext>
                </a:extLst>
              </p:cNvPr>
              <p:cNvSpPr/>
              <p:nvPr/>
            </p:nvSpPr>
            <p:spPr bwMode="auto">
              <a:xfrm>
                <a:off x="753" y="1692"/>
                <a:ext cx="46" cy="13"/>
              </a:xfrm>
              <a:custGeom>
                <a:avLst/>
                <a:gdLst>
                  <a:gd name="T0" fmla="*/ 39 w 40"/>
                  <a:gd name="T1" fmla="*/ 10 h 11"/>
                  <a:gd name="T2" fmla="*/ 0 w 40"/>
                  <a:gd name="T3" fmla="*/ 3 h 11"/>
                  <a:gd name="T4" fmla="*/ 40 w 40"/>
                  <a:gd name="T5" fmla="*/ 10 h 11"/>
                  <a:gd name="T6" fmla="*/ 39 w 40"/>
                  <a:gd name="T7" fmla="*/ 10 h 11"/>
                </a:gdLst>
                <a:ahLst/>
                <a:cxnLst>
                  <a:cxn ang="0">
                    <a:pos x="T0" y="T1"/>
                  </a:cxn>
                  <a:cxn ang="0">
                    <a:pos x="T2" y="T3"/>
                  </a:cxn>
                  <a:cxn ang="0">
                    <a:pos x="T4" y="T5"/>
                  </a:cxn>
                  <a:cxn ang="0">
                    <a:pos x="T6" y="T7"/>
                  </a:cxn>
                </a:cxnLst>
                <a:rect l="0" t="0" r="r" b="b"/>
                <a:pathLst>
                  <a:path w="40" h="11">
                    <a:moveTo>
                      <a:pt x="39" y="10"/>
                    </a:moveTo>
                    <a:cubicBezTo>
                      <a:pt x="26" y="11"/>
                      <a:pt x="13" y="5"/>
                      <a:pt x="0" y="3"/>
                    </a:cubicBezTo>
                    <a:cubicBezTo>
                      <a:pt x="14" y="0"/>
                      <a:pt x="27" y="6"/>
                      <a:pt x="40" y="10"/>
                    </a:cubicBezTo>
                    <a:lnTo>
                      <a:pt x="39" y="1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7" name="Freeform 303">
                <a:extLst>
                  <a:ext uri="{FF2B5EF4-FFF2-40B4-BE49-F238E27FC236}">
                    <a16:creationId xmlns:a16="http://schemas.microsoft.com/office/drawing/2014/main" id="{D7B09722-ED84-20D8-9854-E91A8301A3BD}"/>
                  </a:ext>
                </a:extLst>
              </p:cNvPr>
              <p:cNvSpPr/>
              <p:nvPr/>
            </p:nvSpPr>
            <p:spPr bwMode="auto">
              <a:xfrm>
                <a:off x="957" y="2447"/>
                <a:ext cx="11" cy="34"/>
              </a:xfrm>
              <a:custGeom>
                <a:avLst/>
                <a:gdLst>
                  <a:gd name="T0" fmla="*/ 0 w 9"/>
                  <a:gd name="T1" fmla="*/ 0 h 30"/>
                  <a:gd name="T2" fmla="*/ 4 w 9"/>
                  <a:gd name="T3" fmla="*/ 30 h 30"/>
                  <a:gd name="T4" fmla="*/ 0 w 9"/>
                  <a:gd name="T5" fmla="*/ 0 h 30"/>
                </a:gdLst>
                <a:ahLst/>
                <a:cxnLst>
                  <a:cxn ang="0">
                    <a:pos x="T0" y="T1"/>
                  </a:cxn>
                  <a:cxn ang="0">
                    <a:pos x="T2" y="T3"/>
                  </a:cxn>
                  <a:cxn ang="0">
                    <a:pos x="T4" y="T5"/>
                  </a:cxn>
                </a:cxnLst>
                <a:rect l="0" t="0" r="r" b="b"/>
                <a:pathLst>
                  <a:path w="9" h="30">
                    <a:moveTo>
                      <a:pt x="0" y="0"/>
                    </a:moveTo>
                    <a:cubicBezTo>
                      <a:pt x="9" y="9"/>
                      <a:pt x="7" y="19"/>
                      <a:pt x="4" y="30"/>
                    </a:cubicBezTo>
                    <a:cubicBezTo>
                      <a:pt x="0" y="20"/>
                      <a:pt x="3" y="9"/>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8" name="Freeform 304">
                <a:extLst>
                  <a:ext uri="{FF2B5EF4-FFF2-40B4-BE49-F238E27FC236}">
                    <a16:creationId xmlns:a16="http://schemas.microsoft.com/office/drawing/2014/main" id="{56A1E720-633A-E2CC-92FB-2AC3A4895DEB}"/>
                  </a:ext>
                </a:extLst>
              </p:cNvPr>
              <p:cNvSpPr/>
              <p:nvPr/>
            </p:nvSpPr>
            <p:spPr bwMode="auto">
              <a:xfrm>
                <a:off x="737" y="1577"/>
                <a:ext cx="24" cy="21"/>
              </a:xfrm>
              <a:custGeom>
                <a:avLst/>
                <a:gdLst>
                  <a:gd name="T0" fmla="*/ 15 w 21"/>
                  <a:gd name="T1" fmla="*/ 7 h 19"/>
                  <a:gd name="T2" fmla="*/ 20 w 21"/>
                  <a:gd name="T3" fmla="*/ 19 h 19"/>
                  <a:gd name="T4" fmla="*/ 20 w 21"/>
                  <a:gd name="T5" fmla="*/ 19 h 19"/>
                  <a:gd name="T6" fmla="*/ 0 w 21"/>
                  <a:gd name="T7" fmla="*/ 0 h 19"/>
                  <a:gd name="T8" fmla="*/ 0 w 21"/>
                  <a:gd name="T9" fmla="*/ 0 h 19"/>
                  <a:gd name="T10" fmla="*/ 10 w 21"/>
                  <a:gd name="T11" fmla="*/ 2 h 19"/>
                  <a:gd name="T12" fmla="*/ 10 w 21"/>
                  <a:gd name="T13" fmla="*/ 2 h 19"/>
                  <a:gd name="T14" fmla="*/ 15 w 21"/>
                  <a:gd name="T15" fmla="*/ 7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9">
                    <a:moveTo>
                      <a:pt x="15" y="7"/>
                    </a:moveTo>
                    <a:cubicBezTo>
                      <a:pt x="15" y="12"/>
                      <a:pt x="21" y="14"/>
                      <a:pt x="20" y="19"/>
                    </a:cubicBezTo>
                    <a:cubicBezTo>
                      <a:pt x="20" y="19"/>
                      <a:pt x="20" y="19"/>
                      <a:pt x="20" y="19"/>
                    </a:cubicBezTo>
                    <a:cubicBezTo>
                      <a:pt x="10" y="16"/>
                      <a:pt x="4" y="9"/>
                      <a:pt x="0" y="0"/>
                    </a:cubicBezTo>
                    <a:cubicBezTo>
                      <a:pt x="0" y="0"/>
                      <a:pt x="0" y="0"/>
                      <a:pt x="0" y="0"/>
                    </a:cubicBezTo>
                    <a:cubicBezTo>
                      <a:pt x="4" y="1"/>
                      <a:pt x="7" y="1"/>
                      <a:pt x="10" y="2"/>
                    </a:cubicBezTo>
                    <a:cubicBezTo>
                      <a:pt x="10" y="2"/>
                      <a:pt x="10" y="2"/>
                      <a:pt x="10" y="2"/>
                    </a:cubicBezTo>
                    <a:cubicBezTo>
                      <a:pt x="10" y="5"/>
                      <a:pt x="12" y="7"/>
                      <a:pt x="15"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9" name="Freeform 305">
                <a:extLst>
                  <a:ext uri="{FF2B5EF4-FFF2-40B4-BE49-F238E27FC236}">
                    <a16:creationId xmlns:a16="http://schemas.microsoft.com/office/drawing/2014/main" id="{587C4A70-AADE-7886-F1C2-58ABC1FDC4ED}"/>
                  </a:ext>
                </a:extLst>
              </p:cNvPr>
              <p:cNvSpPr/>
              <p:nvPr/>
            </p:nvSpPr>
            <p:spPr bwMode="auto">
              <a:xfrm>
                <a:off x="801" y="1617"/>
                <a:ext cx="14" cy="31"/>
              </a:xfrm>
              <a:custGeom>
                <a:avLst/>
                <a:gdLst>
                  <a:gd name="T0" fmla="*/ 5 w 12"/>
                  <a:gd name="T1" fmla="*/ 0 h 27"/>
                  <a:gd name="T2" fmla="*/ 12 w 12"/>
                  <a:gd name="T3" fmla="*/ 27 h 27"/>
                  <a:gd name="T4" fmla="*/ 5 w 12"/>
                  <a:gd name="T5" fmla="*/ 0 h 27"/>
                </a:gdLst>
                <a:ahLst/>
                <a:cxnLst>
                  <a:cxn ang="0">
                    <a:pos x="T0" y="T1"/>
                  </a:cxn>
                  <a:cxn ang="0">
                    <a:pos x="T2" y="T3"/>
                  </a:cxn>
                  <a:cxn ang="0">
                    <a:pos x="T4" y="T5"/>
                  </a:cxn>
                </a:cxnLst>
                <a:rect l="0" t="0" r="r" b="b"/>
                <a:pathLst>
                  <a:path w="12" h="27">
                    <a:moveTo>
                      <a:pt x="5" y="0"/>
                    </a:moveTo>
                    <a:cubicBezTo>
                      <a:pt x="9" y="9"/>
                      <a:pt x="12" y="17"/>
                      <a:pt x="12" y="27"/>
                    </a:cubicBezTo>
                    <a:cubicBezTo>
                      <a:pt x="4" y="19"/>
                      <a:pt x="0" y="12"/>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0" name="Freeform 306">
                <a:extLst>
                  <a:ext uri="{FF2B5EF4-FFF2-40B4-BE49-F238E27FC236}">
                    <a16:creationId xmlns:a16="http://schemas.microsoft.com/office/drawing/2014/main" id="{91452CD1-33FB-1ECD-B163-5AB465939E5A}"/>
                  </a:ext>
                </a:extLst>
              </p:cNvPr>
              <p:cNvSpPr/>
              <p:nvPr/>
            </p:nvSpPr>
            <p:spPr bwMode="auto">
              <a:xfrm>
                <a:off x="724" y="2074"/>
                <a:ext cx="25" cy="17"/>
              </a:xfrm>
              <a:custGeom>
                <a:avLst/>
                <a:gdLst>
                  <a:gd name="T0" fmla="*/ 14 w 21"/>
                  <a:gd name="T1" fmla="*/ 3 h 15"/>
                  <a:gd name="T2" fmla="*/ 20 w 21"/>
                  <a:gd name="T3" fmla="*/ 11 h 15"/>
                  <a:gd name="T4" fmla="*/ 10 w 21"/>
                  <a:gd name="T5" fmla="*/ 11 h 15"/>
                  <a:gd name="T6" fmla="*/ 0 w 21"/>
                  <a:gd name="T7" fmla="*/ 6 h 15"/>
                  <a:gd name="T8" fmla="*/ 14 w 21"/>
                  <a:gd name="T9" fmla="*/ 3 h 15"/>
                </a:gdLst>
                <a:ahLst/>
                <a:cxnLst>
                  <a:cxn ang="0">
                    <a:pos x="T0" y="T1"/>
                  </a:cxn>
                  <a:cxn ang="0">
                    <a:pos x="T2" y="T3"/>
                  </a:cxn>
                  <a:cxn ang="0">
                    <a:pos x="T4" y="T5"/>
                  </a:cxn>
                  <a:cxn ang="0">
                    <a:pos x="T6" y="T7"/>
                  </a:cxn>
                  <a:cxn ang="0">
                    <a:pos x="T8" y="T9"/>
                  </a:cxn>
                </a:cxnLst>
                <a:rect l="0" t="0" r="r" b="b"/>
                <a:pathLst>
                  <a:path w="21" h="15">
                    <a:moveTo>
                      <a:pt x="14" y="3"/>
                    </a:moveTo>
                    <a:cubicBezTo>
                      <a:pt x="18" y="4"/>
                      <a:pt x="21" y="7"/>
                      <a:pt x="20" y="11"/>
                    </a:cubicBezTo>
                    <a:cubicBezTo>
                      <a:pt x="18" y="15"/>
                      <a:pt x="14" y="13"/>
                      <a:pt x="10" y="11"/>
                    </a:cubicBezTo>
                    <a:cubicBezTo>
                      <a:pt x="7" y="10"/>
                      <a:pt x="2" y="10"/>
                      <a:pt x="0" y="6"/>
                    </a:cubicBezTo>
                    <a:cubicBezTo>
                      <a:pt x="4" y="0"/>
                      <a:pt x="10" y="10"/>
                      <a:pt x="1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1" name="Freeform 307">
                <a:extLst>
                  <a:ext uri="{FF2B5EF4-FFF2-40B4-BE49-F238E27FC236}">
                    <a16:creationId xmlns:a16="http://schemas.microsoft.com/office/drawing/2014/main" id="{9D6506F3-E6EE-95A4-84F4-11D2F91ADC73}"/>
                  </a:ext>
                </a:extLst>
              </p:cNvPr>
              <p:cNvSpPr/>
              <p:nvPr/>
            </p:nvSpPr>
            <p:spPr bwMode="auto">
              <a:xfrm>
                <a:off x="635" y="1534"/>
                <a:ext cx="39" cy="11"/>
              </a:xfrm>
              <a:custGeom>
                <a:avLst/>
                <a:gdLst>
                  <a:gd name="T0" fmla="*/ 34 w 34"/>
                  <a:gd name="T1" fmla="*/ 8 h 9"/>
                  <a:gd name="T2" fmla="*/ 0 w 34"/>
                  <a:gd name="T3" fmla="*/ 2 h 9"/>
                  <a:gd name="T4" fmla="*/ 34 w 34"/>
                  <a:gd name="T5" fmla="*/ 8 h 9"/>
                  <a:gd name="T6" fmla="*/ 34 w 34"/>
                  <a:gd name="T7" fmla="*/ 8 h 9"/>
                </a:gdLst>
                <a:ahLst/>
                <a:cxnLst>
                  <a:cxn ang="0">
                    <a:pos x="T0" y="T1"/>
                  </a:cxn>
                  <a:cxn ang="0">
                    <a:pos x="T2" y="T3"/>
                  </a:cxn>
                  <a:cxn ang="0">
                    <a:pos x="T4" y="T5"/>
                  </a:cxn>
                  <a:cxn ang="0">
                    <a:pos x="T6" y="T7"/>
                  </a:cxn>
                </a:cxnLst>
                <a:rect l="0" t="0" r="r" b="b"/>
                <a:pathLst>
                  <a:path w="34" h="9">
                    <a:moveTo>
                      <a:pt x="34" y="8"/>
                    </a:moveTo>
                    <a:cubicBezTo>
                      <a:pt x="22" y="9"/>
                      <a:pt x="11" y="4"/>
                      <a:pt x="0" y="2"/>
                    </a:cubicBezTo>
                    <a:cubicBezTo>
                      <a:pt x="12" y="0"/>
                      <a:pt x="24" y="0"/>
                      <a:pt x="34" y="8"/>
                    </a:cubicBezTo>
                    <a:cubicBezTo>
                      <a:pt x="34" y="8"/>
                      <a:pt x="34" y="8"/>
                      <a:pt x="34"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2" name="Freeform 308">
                <a:extLst>
                  <a:ext uri="{FF2B5EF4-FFF2-40B4-BE49-F238E27FC236}">
                    <a16:creationId xmlns:a16="http://schemas.microsoft.com/office/drawing/2014/main" id="{D1D466CE-44F9-D400-86C2-FA78ECB8578F}"/>
                  </a:ext>
                </a:extLst>
              </p:cNvPr>
              <p:cNvSpPr/>
              <p:nvPr/>
            </p:nvSpPr>
            <p:spPr bwMode="auto">
              <a:xfrm>
                <a:off x="763" y="2691"/>
                <a:ext cx="14" cy="18"/>
              </a:xfrm>
              <a:custGeom>
                <a:avLst/>
                <a:gdLst>
                  <a:gd name="T0" fmla="*/ 12 w 12"/>
                  <a:gd name="T1" fmla="*/ 0 h 16"/>
                  <a:gd name="T2" fmla="*/ 12 w 12"/>
                  <a:gd name="T3" fmla="*/ 10 h 16"/>
                  <a:gd name="T4" fmla="*/ 4 w 12"/>
                  <a:gd name="T5" fmla="*/ 15 h 16"/>
                  <a:gd name="T6" fmla="*/ 1 w 12"/>
                  <a:gd name="T7" fmla="*/ 7 h 16"/>
                  <a:gd name="T8" fmla="*/ 12 w 12"/>
                  <a:gd name="T9" fmla="*/ 0 h 16"/>
                </a:gdLst>
                <a:ahLst/>
                <a:cxnLst>
                  <a:cxn ang="0">
                    <a:pos x="T0" y="T1"/>
                  </a:cxn>
                  <a:cxn ang="0">
                    <a:pos x="T2" y="T3"/>
                  </a:cxn>
                  <a:cxn ang="0">
                    <a:pos x="T4" y="T5"/>
                  </a:cxn>
                  <a:cxn ang="0">
                    <a:pos x="T6" y="T7"/>
                  </a:cxn>
                  <a:cxn ang="0">
                    <a:pos x="T8" y="T9"/>
                  </a:cxn>
                </a:cxnLst>
                <a:rect l="0" t="0" r="r" b="b"/>
                <a:pathLst>
                  <a:path w="12" h="16">
                    <a:moveTo>
                      <a:pt x="12" y="0"/>
                    </a:moveTo>
                    <a:cubicBezTo>
                      <a:pt x="12" y="4"/>
                      <a:pt x="12" y="7"/>
                      <a:pt x="12" y="10"/>
                    </a:cubicBezTo>
                    <a:cubicBezTo>
                      <a:pt x="10" y="13"/>
                      <a:pt x="7" y="16"/>
                      <a:pt x="4" y="15"/>
                    </a:cubicBezTo>
                    <a:cubicBezTo>
                      <a:pt x="0" y="14"/>
                      <a:pt x="2" y="10"/>
                      <a:pt x="1" y="7"/>
                    </a:cubicBezTo>
                    <a:cubicBezTo>
                      <a:pt x="4" y="3"/>
                      <a:pt x="6" y="0"/>
                      <a:pt x="1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3" name="Freeform 309">
                <a:extLst>
                  <a:ext uri="{FF2B5EF4-FFF2-40B4-BE49-F238E27FC236}">
                    <a16:creationId xmlns:a16="http://schemas.microsoft.com/office/drawing/2014/main" id="{92F6534B-D5C0-DB9D-C070-4B3A2E95EC31}"/>
                  </a:ext>
                </a:extLst>
              </p:cNvPr>
              <p:cNvSpPr/>
              <p:nvPr/>
            </p:nvSpPr>
            <p:spPr bwMode="auto">
              <a:xfrm>
                <a:off x="927" y="2484"/>
                <a:ext cx="19" cy="23"/>
              </a:xfrm>
              <a:custGeom>
                <a:avLst/>
                <a:gdLst>
                  <a:gd name="T0" fmla="*/ 16 w 16"/>
                  <a:gd name="T1" fmla="*/ 20 h 20"/>
                  <a:gd name="T2" fmla="*/ 0 w 16"/>
                  <a:gd name="T3" fmla="*/ 0 h 20"/>
                  <a:gd name="T4" fmla="*/ 16 w 16"/>
                  <a:gd name="T5" fmla="*/ 20 h 20"/>
                  <a:gd name="T6" fmla="*/ 16 w 16"/>
                  <a:gd name="T7" fmla="*/ 20 h 20"/>
                </a:gdLst>
                <a:ahLst/>
                <a:cxnLst>
                  <a:cxn ang="0">
                    <a:pos x="T0" y="T1"/>
                  </a:cxn>
                  <a:cxn ang="0">
                    <a:pos x="T2" y="T3"/>
                  </a:cxn>
                  <a:cxn ang="0">
                    <a:pos x="T4" y="T5"/>
                  </a:cxn>
                  <a:cxn ang="0">
                    <a:pos x="T6" y="T7"/>
                  </a:cxn>
                </a:cxnLst>
                <a:rect l="0" t="0" r="r" b="b"/>
                <a:pathLst>
                  <a:path w="16" h="20">
                    <a:moveTo>
                      <a:pt x="16" y="20"/>
                    </a:moveTo>
                    <a:cubicBezTo>
                      <a:pt x="5" y="15"/>
                      <a:pt x="1" y="11"/>
                      <a:pt x="0" y="0"/>
                    </a:cubicBezTo>
                    <a:cubicBezTo>
                      <a:pt x="6" y="7"/>
                      <a:pt x="14" y="11"/>
                      <a:pt x="16" y="20"/>
                    </a:cubicBezTo>
                    <a:cubicBezTo>
                      <a:pt x="16" y="20"/>
                      <a:pt x="16" y="20"/>
                      <a:pt x="16"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4" name="Freeform 310">
                <a:extLst>
                  <a:ext uri="{FF2B5EF4-FFF2-40B4-BE49-F238E27FC236}">
                    <a16:creationId xmlns:a16="http://schemas.microsoft.com/office/drawing/2014/main" id="{42206E6E-70CE-0478-ED7F-A6EAA73D5B0E}"/>
                  </a:ext>
                </a:extLst>
              </p:cNvPr>
              <p:cNvSpPr/>
              <p:nvPr/>
            </p:nvSpPr>
            <p:spPr bwMode="auto">
              <a:xfrm>
                <a:off x="800" y="2167"/>
                <a:ext cx="20" cy="16"/>
              </a:xfrm>
              <a:custGeom>
                <a:avLst/>
                <a:gdLst>
                  <a:gd name="T0" fmla="*/ 15 w 17"/>
                  <a:gd name="T1" fmla="*/ 14 h 14"/>
                  <a:gd name="T2" fmla="*/ 0 w 17"/>
                  <a:gd name="T3" fmla="*/ 4 h 14"/>
                  <a:gd name="T4" fmla="*/ 15 w 17"/>
                  <a:gd name="T5" fmla="*/ 14 h 14"/>
                </a:gdLst>
                <a:ahLst/>
                <a:cxnLst>
                  <a:cxn ang="0">
                    <a:pos x="T0" y="T1"/>
                  </a:cxn>
                  <a:cxn ang="0">
                    <a:pos x="T2" y="T3"/>
                  </a:cxn>
                  <a:cxn ang="0">
                    <a:pos x="T4" y="T5"/>
                  </a:cxn>
                </a:cxnLst>
                <a:rect l="0" t="0" r="r" b="b"/>
                <a:pathLst>
                  <a:path w="17" h="14">
                    <a:moveTo>
                      <a:pt x="15" y="14"/>
                    </a:moveTo>
                    <a:cubicBezTo>
                      <a:pt x="11" y="11"/>
                      <a:pt x="6" y="8"/>
                      <a:pt x="0" y="4"/>
                    </a:cubicBezTo>
                    <a:cubicBezTo>
                      <a:pt x="12" y="0"/>
                      <a:pt x="17" y="3"/>
                      <a:pt x="15"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5" name="Freeform 311">
                <a:extLst>
                  <a:ext uri="{FF2B5EF4-FFF2-40B4-BE49-F238E27FC236}">
                    <a16:creationId xmlns:a16="http://schemas.microsoft.com/office/drawing/2014/main" id="{E11B981C-9156-07C5-9C18-6EDD85E3F32A}"/>
                  </a:ext>
                </a:extLst>
              </p:cNvPr>
              <p:cNvSpPr/>
              <p:nvPr/>
            </p:nvSpPr>
            <p:spPr bwMode="auto">
              <a:xfrm>
                <a:off x="1009" y="2547"/>
                <a:ext cx="16" cy="19"/>
              </a:xfrm>
              <a:custGeom>
                <a:avLst/>
                <a:gdLst>
                  <a:gd name="T0" fmla="*/ 0 w 14"/>
                  <a:gd name="T1" fmla="*/ 16 h 16"/>
                  <a:gd name="T2" fmla="*/ 7 w 14"/>
                  <a:gd name="T3" fmla="*/ 0 h 16"/>
                  <a:gd name="T4" fmla="*/ 0 w 14"/>
                  <a:gd name="T5" fmla="*/ 16 h 16"/>
                </a:gdLst>
                <a:ahLst/>
                <a:cxnLst>
                  <a:cxn ang="0">
                    <a:pos x="T0" y="T1"/>
                  </a:cxn>
                  <a:cxn ang="0">
                    <a:pos x="T2" y="T3"/>
                  </a:cxn>
                  <a:cxn ang="0">
                    <a:pos x="T4" y="T5"/>
                  </a:cxn>
                </a:cxnLst>
                <a:rect l="0" t="0" r="r" b="b"/>
                <a:pathLst>
                  <a:path w="14" h="16">
                    <a:moveTo>
                      <a:pt x="0" y="16"/>
                    </a:moveTo>
                    <a:cubicBezTo>
                      <a:pt x="0" y="9"/>
                      <a:pt x="4" y="5"/>
                      <a:pt x="7" y="0"/>
                    </a:cubicBezTo>
                    <a:cubicBezTo>
                      <a:pt x="5" y="5"/>
                      <a:pt x="14" y="14"/>
                      <a:pt x="0"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6" name="Freeform 312">
                <a:extLst>
                  <a:ext uri="{FF2B5EF4-FFF2-40B4-BE49-F238E27FC236}">
                    <a16:creationId xmlns:a16="http://schemas.microsoft.com/office/drawing/2014/main" id="{390ADCE2-30D5-AE6F-522E-FA4D8D498F98}"/>
                  </a:ext>
                </a:extLst>
              </p:cNvPr>
              <p:cNvSpPr/>
              <p:nvPr/>
            </p:nvSpPr>
            <p:spPr bwMode="auto">
              <a:xfrm>
                <a:off x="746" y="1569"/>
                <a:ext cx="15" cy="16"/>
              </a:xfrm>
              <a:custGeom>
                <a:avLst/>
                <a:gdLst>
                  <a:gd name="T0" fmla="*/ 2 w 13"/>
                  <a:gd name="T1" fmla="*/ 9 h 14"/>
                  <a:gd name="T2" fmla="*/ 4 w 13"/>
                  <a:gd name="T3" fmla="*/ 1 h 14"/>
                  <a:gd name="T4" fmla="*/ 10 w 13"/>
                  <a:gd name="T5" fmla="*/ 7 h 14"/>
                  <a:gd name="T6" fmla="*/ 7 w 13"/>
                  <a:gd name="T7" fmla="*/ 14 h 14"/>
                  <a:gd name="T8" fmla="*/ 7 w 13"/>
                  <a:gd name="T9" fmla="*/ 14 h 14"/>
                  <a:gd name="T10" fmla="*/ 2 w 13"/>
                  <a:gd name="T11" fmla="*/ 9 h 14"/>
                </a:gdLst>
                <a:ahLst/>
                <a:cxnLst>
                  <a:cxn ang="0">
                    <a:pos x="T0" y="T1"/>
                  </a:cxn>
                  <a:cxn ang="0">
                    <a:pos x="T2" y="T3"/>
                  </a:cxn>
                  <a:cxn ang="0">
                    <a:pos x="T4" y="T5"/>
                  </a:cxn>
                  <a:cxn ang="0">
                    <a:pos x="T6" y="T7"/>
                  </a:cxn>
                  <a:cxn ang="0">
                    <a:pos x="T8" y="T9"/>
                  </a:cxn>
                  <a:cxn ang="0">
                    <a:pos x="T10" y="T11"/>
                  </a:cxn>
                </a:cxnLst>
                <a:rect l="0" t="0" r="r" b="b"/>
                <a:pathLst>
                  <a:path w="13" h="14">
                    <a:moveTo>
                      <a:pt x="2" y="9"/>
                    </a:moveTo>
                    <a:cubicBezTo>
                      <a:pt x="3" y="6"/>
                      <a:pt x="0" y="2"/>
                      <a:pt x="4" y="1"/>
                    </a:cubicBezTo>
                    <a:cubicBezTo>
                      <a:pt x="7" y="0"/>
                      <a:pt x="8" y="4"/>
                      <a:pt x="10" y="7"/>
                    </a:cubicBezTo>
                    <a:cubicBezTo>
                      <a:pt x="13" y="10"/>
                      <a:pt x="12" y="13"/>
                      <a:pt x="7" y="14"/>
                    </a:cubicBezTo>
                    <a:cubicBezTo>
                      <a:pt x="7" y="14"/>
                      <a:pt x="7" y="14"/>
                      <a:pt x="7" y="14"/>
                    </a:cubicBezTo>
                    <a:cubicBezTo>
                      <a:pt x="7" y="11"/>
                      <a:pt x="5" y="9"/>
                      <a:pt x="2"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7" name="Freeform 313">
                <a:extLst>
                  <a:ext uri="{FF2B5EF4-FFF2-40B4-BE49-F238E27FC236}">
                    <a16:creationId xmlns:a16="http://schemas.microsoft.com/office/drawing/2014/main" id="{E6E145BE-3CF6-F639-7EC2-685AD4E48303}"/>
                  </a:ext>
                </a:extLst>
              </p:cNvPr>
              <p:cNvSpPr/>
              <p:nvPr/>
            </p:nvSpPr>
            <p:spPr bwMode="auto">
              <a:xfrm>
                <a:off x="825" y="2118"/>
                <a:ext cx="7" cy="23"/>
              </a:xfrm>
              <a:custGeom>
                <a:avLst/>
                <a:gdLst>
                  <a:gd name="T0" fmla="*/ 3 w 6"/>
                  <a:gd name="T1" fmla="*/ 20 h 20"/>
                  <a:gd name="T2" fmla="*/ 1 w 6"/>
                  <a:gd name="T3" fmla="*/ 0 h 20"/>
                  <a:gd name="T4" fmla="*/ 3 w 6"/>
                  <a:gd name="T5" fmla="*/ 20 h 20"/>
                </a:gdLst>
                <a:ahLst/>
                <a:cxnLst>
                  <a:cxn ang="0">
                    <a:pos x="T0" y="T1"/>
                  </a:cxn>
                  <a:cxn ang="0">
                    <a:pos x="T2" y="T3"/>
                  </a:cxn>
                  <a:cxn ang="0">
                    <a:pos x="T4" y="T5"/>
                  </a:cxn>
                </a:cxnLst>
                <a:rect l="0" t="0" r="r" b="b"/>
                <a:pathLst>
                  <a:path w="6" h="20">
                    <a:moveTo>
                      <a:pt x="3" y="20"/>
                    </a:moveTo>
                    <a:cubicBezTo>
                      <a:pt x="0" y="12"/>
                      <a:pt x="0" y="7"/>
                      <a:pt x="1" y="0"/>
                    </a:cubicBezTo>
                    <a:cubicBezTo>
                      <a:pt x="6" y="6"/>
                      <a:pt x="6" y="12"/>
                      <a:pt x="3"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8" name="Freeform 314">
                <a:extLst>
                  <a:ext uri="{FF2B5EF4-FFF2-40B4-BE49-F238E27FC236}">
                    <a16:creationId xmlns:a16="http://schemas.microsoft.com/office/drawing/2014/main" id="{80EB7DD2-22E1-B0B1-019F-450D0B9966BF}"/>
                  </a:ext>
                </a:extLst>
              </p:cNvPr>
              <p:cNvSpPr/>
              <p:nvPr/>
            </p:nvSpPr>
            <p:spPr bwMode="auto">
              <a:xfrm>
                <a:off x="774" y="2146"/>
                <a:ext cx="12" cy="12"/>
              </a:xfrm>
              <a:custGeom>
                <a:avLst/>
                <a:gdLst>
                  <a:gd name="T0" fmla="*/ 0 w 11"/>
                  <a:gd name="T1" fmla="*/ 2 h 10"/>
                  <a:gd name="T2" fmla="*/ 11 w 11"/>
                  <a:gd name="T3" fmla="*/ 7 h 10"/>
                  <a:gd name="T4" fmla="*/ 10 w 11"/>
                  <a:gd name="T5" fmla="*/ 10 h 10"/>
                  <a:gd name="T6" fmla="*/ 0 w 11"/>
                  <a:gd name="T7" fmla="*/ 2 h 10"/>
                </a:gdLst>
                <a:ahLst/>
                <a:cxnLst>
                  <a:cxn ang="0">
                    <a:pos x="T0" y="T1"/>
                  </a:cxn>
                  <a:cxn ang="0">
                    <a:pos x="T2" y="T3"/>
                  </a:cxn>
                  <a:cxn ang="0">
                    <a:pos x="T4" y="T5"/>
                  </a:cxn>
                  <a:cxn ang="0">
                    <a:pos x="T6" y="T7"/>
                  </a:cxn>
                </a:cxnLst>
                <a:rect l="0" t="0" r="r" b="b"/>
                <a:pathLst>
                  <a:path w="11" h="10">
                    <a:moveTo>
                      <a:pt x="0" y="2"/>
                    </a:moveTo>
                    <a:cubicBezTo>
                      <a:pt x="7" y="0"/>
                      <a:pt x="9" y="3"/>
                      <a:pt x="11" y="7"/>
                    </a:cubicBezTo>
                    <a:cubicBezTo>
                      <a:pt x="11" y="8"/>
                      <a:pt x="10" y="10"/>
                      <a:pt x="10" y="10"/>
                    </a:cubicBezTo>
                    <a:cubicBezTo>
                      <a:pt x="4" y="10"/>
                      <a:pt x="3" y="6"/>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9" name="Freeform 315">
                <a:extLst>
                  <a:ext uri="{FF2B5EF4-FFF2-40B4-BE49-F238E27FC236}">
                    <a16:creationId xmlns:a16="http://schemas.microsoft.com/office/drawing/2014/main" id="{CF3C21E3-6C0B-F7C2-E0A3-127157F75A67}"/>
                  </a:ext>
                </a:extLst>
              </p:cNvPr>
              <p:cNvSpPr/>
              <p:nvPr/>
            </p:nvSpPr>
            <p:spPr bwMode="auto">
              <a:xfrm>
                <a:off x="929" y="2676"/>
                <a:ext cx="13" cy="17"/>
              </a:xfrm>
              <a:custGeom>
                <a:avLst/>
                <a:gdLst>
                  <a:gd name="T0" fmla="*/ 5 w 12"/>
                  <a:gd name="T1" fmla="*/ 0 h 15"/>
                  <a:gd name="T2" fmla="*/ 12 w 12"/>
                  <a:gd name="T3" fmla="*/ 13 h 15"/>
                  <a:gd name="T4" fmla="*/ 12 w 12"/>
                  <a:gd name="T5" fmla="*/ 15 h 15"/>
                  <a:gd name="T6" fmla="*/ 0 w 12"/>
                  <a:gd name="T7" fmla="*/ 14 h 15"/>
                  <a:gd name="T8" fmla="*/ 5 w 12"/>
                  <a:gd name="T9" fmla="*/ 0 h 15"/>
                </a:gdLst>
                <a:ahLst/>
                <a:cxnLst>
                  <a:cxn ang="0">
                    <a:pos x="T0" y="T1"/>
                  </a:cxn>
                  <a:cxn ang="0">
                    <a:pos x="T2" y="T3"/>
                  </a:cxn>
                  <a:cxn ang="0">
                    <a:pos x="T4" y="T5"/>
                  </a:cxn>
                  <a:cxn ang="0">
                    <a:pos x="T6" y="T7"/>
                  </a:cxn>
                  <a:cxn ang="0">
                    <a:pos x="T8" y="T9"/>
                  </a:cxn>
                </a:cxnLst>
                <a:rect l="0" t="0" r="r" b="b"/>
                <a:pathLst>
                  <a:path w="12" h="15">
                    <a:moveTo>
                      <a:pt x="5" y="0"/>
                    </a:moveTo>
                    <a:cubicBezTo>
                      <a:pt x="7" y="4"/>
                      <a:pt x="10" y="9"/>
                      <a:pt x="12" y="13"/>
                    </a:cubicBezTo>
                    <a:cubicBezTo>
                      <a:pt x="12" y="13"/>
                      <a:pt x="12" y="14"/>
                      <a:pt x="12" y="15"/>
                    </a:cubicBezTo>
                    <a:cubicBezTo>
                      <a:pt x="8" y="15"/>
                      <a:pt x="4" y="14"/>
                      <a:pt x="0" y="14"/>
                    </a:cubicBezTo>
                    <a:cubicBezTo>
                      <a:pt x="3" y="10"/>
                      <a:pt x="6" y="6"/>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0" name="Freeform 316">
                <a:extLst>
                  <a:ext uri="{FF2B5EF4-FFF2-40B4-BE49-F238E27FC236}">
                    <a16:creationId xmlns:a16="http://schemas.microsoft.com/office/drawing/2014/main" id="{54D25F87-EC7B-7EB0-4C0C-C0BEAF5DFB47}"/>
                  </a:ext>
                </a:extLst>
              </p:cNvPr>
              <p:cNvSpPr/>
              <p:nvPr/>
            </p:nvSpPr>
            <p:spPr bwMode="auto">
              <a:xfrm>
                <a:off x="642" y="1517"/>
                <a:ext cx="18" cy="9"/>
              </a:xfrm>
              <a:custGeom>
                <a:avLst/>
                <a:gdLst>
                  <a:gd name="T0" fmla="*/ 16 w 16"/>
                  <a:gd name="T1" fmla="*/ 8 h 8"/>
                  <a:gd name="T2" fmla="*/ 0 w 16"/>
                  <a:gd name="T3" fmla="*/ 2 h 8"/>
                  <a:gd name="T4" fmla="*/ 16 w 16"/>
                  <a:gd name="T5" fmla="*/ 8 h 8"/>
                </a:gdLst>
                <a:ahLst/>
                <a:cxnLst>
                  <a:cxn ang="0">
                    <a:pos x="T0" y="T1"/>
                  </a:cxn>
                  <a:cxn ang="0">
                    <a:pos x="T2" y="T3"/>
                  </a:cxn>
                  <a:cxn ang="0">
                    <a:pos x="T4" y="T5"/>
                  </a:cxn>
                </a:cxnLst>
                <a:rect l="0" t="0" r="r" b="b"/>
                <a:pathLst>
                  <a:path w="16" h="8">
                    <a:moveTo>
                      <a:pt x="16" y="8"/>
                    </a:moveTo>
                    <a:cubicBezTo>
                      <a:pt x="8" y="8"/>
                      <a:pt x="4" y="5"/>
                      <a:pt x="0" y="2"/>
                    </a:cubicBezTo>
                    <a:cubicBezTo>
                      <a:pt x="6" y="0"/>
                      <a:pt x="10" y="3"/>
                      <a:pt x="16"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1" name="Freeform 317">
                <a:extLst>
                  <a:ext uri="{FF2B5EF4-FFF2-40B4-BE49-F238E27FC236}">
                    <a16:creationId xmlns:a16="http://schemas.microsoft.com/office/drawing/2014/main" id="{8D000450-33E5-BC4B-A9C2-A0AFF1930EA4}"/>
                  </a:ext>
                </a:extLst>
              </p:cNvPr>
              <p:cNvSpPr/>
              <p:nvPr/>
            </p:nvSpPr>
            <p:spPr bwMode="auto">
              <a:xfrm>
                <a:off x="780" y="1643"/>
                <a:ext cx="10" cy="11"/>
              </a:xfrm>
              <a:custGeom>
                <a:avLst/>
                <a:gdLst>
                  <a:gd name="T0" fmla="*/ 0 w 9"/>
                  <a:gd name="T1" fmla="*/ 0 h 9"/>
                  <a:gd name="T2" fmla="*/ 9 w 9"/>
                  <a:gd name="T3" fmla="*/ 9 h 9"/>
                  <a:gd name="T4" fmla="*/ 0 w 9"/>
                  <a:gd name="T5" fmla="*/ 0 h 9"/>
                </a:gdLst>
                <a:ahLst/>
                <a:cxnLst>
                  <a:cxn ang="0">
                    <a:pos x="T0" y="T1"/>
                  </a:cxn>
                  <a:cxn ang="0">
                    <a:pos x="T2" y="T3"/>
                  </a:cxn>
                  <a:cxn ang="0">
                    <a:pos x="T4" y="T5"/>
                  </a:cxn>
                </a:cxnLst>
                <a:rect l="0" t="0" r="r" b="b"/>
                <a:pathLst>
                  <a:path w="9" h="9">
                    <a:moveTo>
                      <a:pt x="0" y="0"/>
                    </a:moveTo>
                    <a:cubicBezTo>
                      <a:pt x="5" y="1"/>
                      <a:pt x="8" y="3"/>
                      <a:pt x="9" y="9"/>
                    </a:cubicBezTo>
                    <a:cubicBezTo>
                      <a:pt x="3" y="8"/>
                      <a:pt x="1" y="6"/>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2" name="Freeform 318">
                <a:extLst>
                  <a:ext uri="{FF2B5EF4-FFF2-40B4-BE49-F238E27FC236}">
                    <a16:creationId xmlns:a16="http://schemas.microsoft.com/office/drawing/2014/main" id="{427CA93D-4582-3DA7-3F47-AE562CD02714}"/>
                  </a:ext>
                </a:extLst>
              </p:cNvPr>
              <p:cNvSpPr/>
              <p:nvPr/>
            </p:nvSpPr>
            <p:spPr bwMode="auto">
              <a:xfrm>
                <a:off x="983" y="2589"/>
                <a:ext cx="9" cy="12"/>
              </a:xfrm>
              <a:custGeom>
                <a:avLst/>
                <a:gdLst>
                  <a:gd name="T0" fmla="*/ 1 w 8"/>
                  <a:gd name="T1" fmla="*/ 11 h 11"/>
                  <a:gd name="T2" fmla="*/ 8 w 8"/>
                  <a:gd name="T3" fmla="*/ 0 h 11"/>
                  <a:gd name="T4" fmla="*/ 1 w 8"/>
                  <a:gd name="T5" fmla="*/ 11 h 11"/>
                </a:gdLst>
                <a:ahLst/>
                <a:cxnLst>
                  <a:cxn ang="0">
                    <a:pos x="T0" y="T1"/>
                  </a:cxn>
                  <a:cxn ang="0">
                    <a:pos x="T2" y="T3"/>
                  </a:cxn>
                  <a:cxn ang="0">
                    <a:pos x="T4" y="T5"/>
                  </a:cxn>
                </a:cxnLst>
                <a:rect l="0" t="0" r="r" b="b"/>
                <a:pathLst>
                  <a:path w="8" h="11">
                    <a:moveTo>
                      <a:pt x="1" y="11"/>
                    </a:moveTo>
                    <a:cubicBezTo>
                      <a:pt x="2" y="7"/>
                      <a:pt x="0" y="2"/>
                      <a:pt x="8" y="0"/>
                    </a:cubicBezTo>
                    <a:cubicBezTo>
                      <a:pt x="8" y="5"/>
                      <a:pt x="6" y="9"/>
                      <a:pt x="1"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3" name="Freeform 319">
                <a:extLst>
                  <a:ext uri="{FF2B5EF4-FFF2-40B4-BE49-F238E27FC236}">
                    <a16:creationId xmlns:a16="http://schemas.microsoft.com/office/drawing/2014/main" id="{01757255-8F5A-54C4-1724-7C2D922B704D}"/>
                  </a:ext>
                </a:extLst>
              </p:cNvPr>
              <p:cNvSpPr/>
              <p:nvPr/>
            </p:nvSpPr>
            <p:spPr bwMode="auto">
              <a:xfrm>
                <a:off x="879" y="2456"/>
                <a:ext cx="16" cy="9"/>
              </a:xfrm>
              <a:custGeom>
                <a:avLst/>
                <a:gdLst>
                  <a:gd name="T0" fmla="*/ 0 w 14"/>
                  <a:gd name="T1" fmla="*/ 4 h 8"/>
                  <a:gd name="T2" fmla="*/ 14 w 14"/>
                  <a:gd name="T3" fmla="*/ 4 h 8"/>
                  <a:gd name="T4" fmla="*/ 0 w 14"/>
                  <a:gd name="T5" fmla="*/ 4 h 8"/>
                </a:gdLst>
                <a:ahLst/>
                <a:cxnLst>
                  <a:cxn ang="0">
                    <a:pos x="T0" y="T1"/>
                  </a:cxn>
                  <a:cxn ang="0">
                    <a:pos x="T2" y="T3"/>
                  </a:cxn>
                  <a:cxn ang="0">
                    <a:pos x="T4" y="T5"/>
                  </a:cxn>
                </a:cxnLst>
                <a:rect l="0" t="0" r="r" b="b"/>
                <a:pathLst>
                  <a:path w="14" h="8">
                    <a:moveTo>
                      <a:pt x="0" y="4"/>
                    </a:moveTo>
                    <a:cubicBezTo>
                      <a:pt x="4" y="0"/>
                      <a:pt x="8" y="1"/>
                      <a:pt x="14" y="4"/>
                    </a:cubicBezTo>
                    <a:cubicBezTo>
                      <a:pt x="8" y="8"/>
                      <a:pt x="4" y="3"/>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4" name="Freeform 320">
                <a:extLst>
                  <a:ext uri="{FF2B5EF4-FFF2-40B4-BE49-F238E27FC236}">
                    <a16:creationId xmlns:a16="http://schemas.microsoft.com/office/drawing/2014/main" id="{98A6B09D-9A32-D1E5-2212-FE6ECD6C755C}"/>
                  </a:ext>
                </a:extLst>
              </p:cNvPr>
              <p:cNvSpPr/>
              <p:nvPr/>
            </p:nvSpPr>
            <p:spPr bwMode="auto">
              <a:xfrm>
                <a:off x="809" y="2465"/>
                <a:ext cx="14" cy="9"/>
              </a:xfrm>
              <a:custGeom>
                <a:avLst/>
                <a:gdLst>
                  <a:gd name="T0" fmla="*/ 3 w 12"/>
                  <a:gd name="T1" fmla="*/ 8 h 8"/>
                  <a:gd name="T2" fmla="*/ 6 w 12"/>
                  <a:gd name="T3" fmla="*/ 2 h 8"/>
                  <a:gd name="T4" fmla="*/ 12 w 12"/>
                  <a:gd name="T5" fmla="*/ 6 h 8"/>
                  <a:gd name="T6" fmla="*/ 12 w 12"/>
                  <a:gd name="T7" fmla="*/ 6 h 8"/>
                  <a:gd name="T8" fmla="*/ 5 w 12"/>
                  <a:gd name="T9" fmla="*/ 8 h 8"/>
                  <a:gd name="T10" fmla="*/ 5 w 12"/>
                  <a:gd name="T11" fmla="*/ 8 h 8"/>
                  <a:gd name="T12" fmla="*/ 3 w 12"/>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2" h="8">
                    <a:moveTo>
                      <a:pt x="3" y="8"/>
                    </a:moveTo>
                    <a:cubicBezTo>
                      <a:pt x="0" y="4"/>
                      <a:pt x="3" y="3"/>
                      <a:pt x="6" y="2"/>
                    </a:cubicBezTo>
                    <a:cubicBezTo>
                      <a:pt x="10" y="0"/>
                      <a:pt x="12" y="2"/>
                      <a:pt x="12" y="6"/>
                    </a:cubicBezTo>
                    <a:cubicBezTo>
                      <a:pt x="12" y="6"/>
                      <a:pt x="12" y="6"/>
                      <a:pt x="12" y="6"/>
                    </a:cubicBezTo>
                    <a:cubicBezTo>
                      <a:pt x="10" y="6"/>
                      <a:pt x="7" y="5"/>
                      <a:pt x="5" y="8"/>
                    </a:cubicBezTo>
                    <a:cubicBezTo>
                      <a:pt x="5" y="8"/>
                      <a:pt x="5" y="8"/>
                      <a:pt x="5" y="8"/>
                    </a:cubicBezTo>
                    <a:cubicBezTo>
                      <a:pt x="4" y="8"/>
                      <a:pt x="3" y="8"/>
                      <a:pt x="3"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5" name="Freeform 321">
                <a:extLst>
                  <a:ext uri="{FF2B5EF4-FFF2-40B4-BE49-F238E27FC236}">
                    <a16:creationId xmlns:a16="http://schemas.microsoft.com/office/drawing/2014/main" id="{E3D978A5-0799-011C-4F43-60E510D75F90}"/>
                  </a:ext>
                </a:extLst>
              </p:cNvPr>
              <p:cNvSpPr/>
              <p:nvPr/>
            </p:nvSpPr>
            <p:spPr bwMode="auto">
              <a:xfrm>
                <a:off x="805" y="2103"/>
                <a:ext cx="8" cy="13"/>
              </a:xfrm>
              <a:custGeom>
                <a:avLst/>
                <a:gdLst>
                  <a:gd name="T0" fmla="*/ 5 w 7"/>
                  <a:gd name="T1" fmla="*/ 0 h 12"/>
                  <a:gd name="T2" fmla="*/ 4 w 7"/>
                  <a:gd name="T3" fmla="*/ 12 h 12"/>
                  <a:gd name="T4" fmla="*/ 5 w 7"/>
                  <a:gd name="T5" fmla="*/ 0 h 12"/>
                </a:gdLst>
                <a:ahLst/>
                <a:cxnLst>
                  <a:cxn ang="0">
                    <a:pos x="T0" y="T1"/>
                  </a:cxn>
                  <a:cxn ang="0">
                    <a:pos x="T2" y="T3"/>
                  </a:cxn>
                  <a:cxn ang="0">
                    <a:pos x="T4" y="T5"/>
                  </a:cxn>
                </a:cxnLst>
                <a:rect l="0" t="0" r="r" b="b"/>
                <a:pathLst>
                  <a:path w="7" h="12">
                    <a:moveTo>
                      <a:pt x="5" y="0"/>
                    </a:moveTo>
                    <a:cubicBezTo>
                      <a:pt x="7" y="4"/>
                      <a:pt x="7" y="8"/>
                      <a:pt x="4" y="12"/>
                    </a:cubicBezTo>
                    <a:cubicBezTo>
                      <a:pt x="0" y="6"/>
                      <a:pt x="5" y="4"/>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6" name="Freeform 322">
                <a:extLst>
                  <a:ext uri="{FF2B5EF4-FFF2-40B4-BE49-F238E27FC236}">
                    <a16:creationId xmlns:a16="http://schemas.microsoft.com/office/drawing/2014/main" id="{689963E5-8948-8409-27BB-70B335065A5C}"/>
                  </a:ext>
                </a:extLst>
              </p:cNvPr>
              <p:cNvSpPr/>
              <p:nvPr/>
            </p:nvSpPr>
            <p:spPr bwMode="auto">
              <a:xfrm>
                <a:off x="796" y="1637"/>
                <a:ext cx="6" cy="11"/>
              </a:xfrm>
              <a:custGeom>
                <a:avLst/>
                <a:gdLst>
                  <a:gd name="T0" fmla="*/ 0 w 6"/>
                  <a:gd name="T1" fmla="*/ 0 h 9"/>
                  <a:gd name="T2" fmla="*/ 6 w 6"/>
                  <a:gd name="T3" fmla="*/ 9 h 9"/>
                  <a:gd name="T4" fmla="*/ 0 w 6"/>
                  <a:gd name="T5" fmla="*/ 0 h 9"/>
                </a:gdLst>
                <a:ahLst/>
                <a:cxnLst>
                  <a:cxn ang="0">
                    <a:pos x="T0" y="T1"/>
                  </a:cxn>
                  <a:cxn ang="0">
                    <a:pos x="T2" y="T3"/>
                  </a:cxn>
                  <a:cxn ang="0">
                    <a:pos x="T4" y="T5"/>
                  </a:cxn>
                </a:cxnLst>
                <a:rect l="0" t="0" r="r" b="b"/>
                <a:pathLst>
                  <a:path w="6" h="9">
                    <a:moveTo>
                      <a:pt x="0" y="0"/>
                    </a:moveTo>
                    <a:cubicBezTo>
                      <a:pt x="3" y="2"/>
                      <a:pt x="6" y="3"/>
                      <a:pt x="6" y="9"/>
                    </a:cubicBezTo>
                    <a:cubicBezTo>
                      <a:pt x="0" y="8"/>
                      <a:pt x="0" y="4"/>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7" name="Freeform 323">
                <a:extLst>
                  <a:ext uri="{FF2B5EF4-FFF2-40B4-BE49-F238E27FC236}">
                    <a16:creationId xmlns:a16="http://schemas.microsoft.com/office/drawing/2014/main" id="{9C7D4A75-A1FB-5108-9D9C-5D62A66BF9B9}"/>
                  </a:ext>
                </a:extLst>
              </p:cNvPr>
              <p:cNvSpPr/>
              <p:nvPr/>
            </p:nvSpPr>
            <p:spPr bwMode="auto">
              <a:xfrm>
                <a:off x="738" y="1555"/>
                <a:ext cx="8" cy="8"/>
              </a:xfrm>
              <a:custGeom>
                <a:avLst/>
                <a:gdLst>
                  <a:gd name="T0" fmla="*/ 7 w 7"/>
                  <a:gd name="T1" fmla="*/ 7 h 7"/>
                  <a:gd name="T2" fmla="*/ 0 w 7"/>
                  <a:gd name="T3" fmla="*/ 3 h 7"/>
                  <a:gd name="T4" fmla="*/ 2 w 7"/>
                  <a:gd name="T5" fmla="*/ 0 h 7"/>
                  <a:gd name="T6" fmla="*/ 7 w 7"/>
                  <a:gd name="T7" fmla="*/ 7 h 7"/>
                </a:gdLst>
                <a:ahLst/>
                <a:cxnLst>
                  <a:cxn ang="0">
                    <a:pos x="T0" y="T1"/>
                  </a:cxn>
                  <a:cxn ang="0">
                    <a:pos x="T2" y="T3"/>
                  </a:cxn>
                  <a:cxn ang="0">
                    <a:pos x="T4" y="T5"/>
                  </a:cxn>
                  <a:cxn ang="0">
                    <a:pos x="T6" y="T7"/>
                  </a:cxn>
                </a:cxnLst>
                <a:rect l="0" t="0" r="r" b="b"/>
                <a:pathLst>
                  <a:path w="7" h="7">
                    <a:moveTo>
                      <a:pt x="7" y="7"/>
                    </a:moveTo>
                    <a:cubicBezTo>
                      <a:pt x="4" y="6"/>
                      <a:pt x="1" y="6"/>
                      <a:pt x="0" y="3"/>
                    </a:cubicBezTo>
                    <a:cubicBezTo>
                      <a:pt x="0" y="1"/>
                      <a:pt x="1" y="0"/>
                      <a:pt x="2" y="0"/>
                    </a:cubicBezTo>
                    <a:cubicBezTo>
                      <a:pt x="6" y="1"/>
                      <a:pt x="6" y="4"/>
                      <a:pt x="7"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8" name="Freeform 324">
                <a:extLst>
                  <a:ext uri="{FF2B5EF4-FFF2-40B4-BE49-F238E27FC236}">
                    <a16:creationId xmlns:a16="http://schemas.microsoft.com/office/drawing/2014/main" id="{ABABF4B3-EFB0-0D7B-E703-905039B0D917}"/>
                  </a:ext>
                </a:extLst>
              </p:cNvPr>
              <p:cNvSpPr/>
              <p:nvPr/>
            </p:nvSpPr>
            <p:spPr bwMode="auto">
              <a:xfrm>
                <a:off x="790" y="2161"/>
                <a:ext cx="8" cy="9"/>
              </a:xfrm>
              <a:custGeom>
                <a:avLst/>
                <a:gdLst>
                  <a:gd name="T0" fmla="*/ 0 w 7"/>
                  <a:gd name="T1" fmla="*/ 4 h 8"/>
                  <a:gd name="T2" fmla="*/ 0 w 7"/>
                  <a:gd name="T3" fmla="*/ 3 h 8"/>
                  <a:gd name="T4" fmla="*/ 6 w 7"/>
                  <a:gd name="T5" fmla="*/ 2 h 8"/>
                  <a:gd name="T6" fmla="*/ 6 w 7"/>
                  <a:gd name="T7" fmla="*/ 5 h 8"/>
                  <a:gd name="T8" fmla="*/ 0 w 7"/>
                  <a:gd name="T9" fmla="*/ 4 h 8"/>
                </a:gdLst>
                <a:ahLst/>
                <a:cxnLst>
                  <a:cxn ang="0">
                    <a:pos x="T0" y="T1"/>
                  </a:cxn>
                  <a:cxn ang="0">
                    <a:pos x="T2" y="T3"/>
                  </a:cxn>
                  <a:cxn ang="0">
                    <a:pos x="T4" y="T5"/>
                  </a:cxn>
                  <a:cxn ang="0">
                    <a:pos x="T6" y="T7"/>
                  </a:cxn>
                  <a:cxn ang="0">
                    <a:pos x="T8" y="T9"/>
                  </a:cxn>
                </a:cxnLst>
                <a:rect l="0" t="0" r="r" b="b"/>
                <a:pathLst>
                  <a:path w="7" h="8">
                    <a:moveTo>
                      <a:pt x="0" y="4"/>
                    </a:moveTo>
                    <a:cubicBezTo>
                      <a:pt x="0" y="4"/>
                      <a:pt x="0" y="3"/>
                      <a:pt x="0" y="3"/>
                    </a:cubicBezTo>
                    <a:cubicBezTo>
                      <a:pt x="1" y="0"/>
                      <a:pt x="3" y="0"/>
                      <a:pt x="6" y="2"/>
                    </a:cubicBezTo>
                    <a:cubicBezTo>
                      <a:pt x="6" y="3"/>
                      <a:pt x="7" y="5"/>
                      <a:pt x="6" y="5"/>
                    </a:cubicBezTo>
                    <a:cubicBezTo>
                      <a:pt x="4" y="8"/>
                      <a:pt x="2" y="5"/>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9" name="Freeform 325">
                <a:extLst>
                  <a:ext uri="{FF2B5EF4-FFF2-40B4-BE49-F238E27FC236}">
                    <a16:creationId xmlns:a16="http://schemas.microsoft.com/office/drawing/2014/main" id="{20CE175F-80AA-2D9C-BAAC-28EA993E008A}"/>
                  </a:ext>
                </a:extLst>
              </p:cNvPr>
              <p:cNvSpPr/>
              <p:nvPr/>
            </p:nvSpPr>
            <p:spPr bwMode="auto">
              <a:xfrm>
                <a:off x="768" y="1635"/>
                <a:ext cx="8" cy="7"/>
              </a:xfrm>
              <a:custGeom>
                <a:avLst/>
                <a:gdLst>
                  <a:gd name="T0" fmla="*/ 5 w 7"/>
                  <a:gd name="T1" fmla="*/ 0 h 6"/>
                  <a:gd name="T2" fmla="*/ 6 w 7"/>
                  <a:gd name="T3" fmla="*/ 3 h 6"/>
                  <a:gd name="T4" fmla="*/ 4 w 7"/>
                  <a:gd name="T5" fmla="*/ 6 h 6"/>
                  <a:gd name="T6" fmla="*/ 1 w 7"/>
                  <a:gd name="T7" fmla="*/ 3 h 6"/>
                  <a:gd name="T8" fmla="*/ 5 w 7"/>
                  <a:gd name="T9" fmla="*/ 0 h 6"/>
                </a:gdLst>
                <a:ahLst/>
                <a:cxnLst>
                  <a:cxn ang="0">
                    <a:pos x="T0" y="T1"/>
                  </a:cxn>
                  <a:cxn ang="0">
                    <a:pos x="T2" y="T3"/>
                  </a:cxn>
                  <a:cxn ang="0">
                    <a:pos x="T4" y="T5"/>
                  </a:cxn>
                  <a:cxn ang="0">
                    <a:pos x="T6" y="T7"/>
                  </a:cxn>
                  <a:cxn ang="0">
                    <a:pos x="T8" y="T9"/>
                  </a:cxn>
                </a:cxnLst>
                <a:rect l="0" t="0" r="r" b="b"/>
                <a:pathLst>
                  <a:path w="7" h="6">
                    <a:moveTo>
                      <a:pt x="5" y="0"/>
                    </a:moveTo>
                    <a:cubicBezTo>
                      <a:pt x="5" y="0"/>
                      <a:pt x="6" y="2"/>
                      <a:pt x="6" y="3"/>
                    </a:cubicBezTo>
                    <a:cubicBezTo>
                      <a:pt x="7" y="5"/>
                      <a:pt x="6" y="6"/>
                      <a:pt x="4" y="6"/>
                    </a:cubicBezTo>
                    <a:cubicBezTo>
                      <a:pt x="3" y="5"/>
                      <a:pt x="1" y="4"/>
                      <a:pt x="1" y="3"/>
                    </a:cubicBezTo>
                    <a:cubicBezTo>
                      <a:pt x="0" y="1"/>
                      <a:pt x="1" y="1"/>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0" name="Freeform 326">
                <a:extLst>
                  <a:ext uri="{FF2B5EF4-FFF2-40B4-BE49-F238E27FC236}">
                    <a16:creationId xmlns:a16="http://schemas.microsoft.com/office/drawing/2014/main" id="{FD1B200B-EA84-3098-51E8-5DC6F9DFB3DF}"/>
                  </a:ext>
                </a:extLst>
              </p:cNvPr>
              <p:cNvSpPr/>
              <p:nvPr/>
            </p:nvSpPr>
            <p:spPr bwMode="auto">
              <a:xfrm>
                <a:off x="1003" y="2566"/>
                <a:ext cx="8" cy="11"/>
              </a:xfrm>
              <a:custGeom>
                <a:avLst/>
                <a:gdLst>
                  <a:gd name="T0" fmla="*/ 0 w 7"/>
                  <a:gd name="T1" fmla="*/ 10 h 10"/>
                  <a:gd name="T2" fmla="*/ 5 w 7"/>
                  <a:gd name="T3" fmla="*/ 0 h 10"/>
                  <a:gd name="T4" fmla="*/ 5 w 7"/>
                  <a:gd name="T5" fmla="*/ 0 h 10"/>
                  <a:gd name="T6" fmla="*/ 0 w 7"/>
                  <a:gd name="T7" fmla="*/ 10 h 10"/>
                </a:gdLst>
                <a:ahLst/>
                <a:cxnLst>
                  <a:cxn ang="0">
                    <a:pos x="T0" y="T1"/>
                  </a:cxn>
                  <a:cxn ang="0">
                    <a:pos x="T2" y="T3"/>
                  </a:cxn>
                  <a:cxn ang="0">
                    <a:pos x="T4" y="T5"/>
                  </a:cxn>
                  <a:cxn ang="0">
                    <a:pos x="T6" y="T7"/>
                  </a:cxn>
                </a:cxnLst>
                <a:rect l="0" t="0" r="r" b="b"/>
                <a:pathLst>
                  <a:path w="7" h="10">
                    <a:moveTo>
                      <a:pt x="0" y="10"/>
                    </a:moveTo>
                    <a:cubicBezTo>
                      <a:pt x="1" y="6"/>
                      <a:pt x="2" y="2"/>
                      <a:pt x="5" y="0"/>
                    </a:cubicBezTo>
                    <a:cubicBezTo>
                      <a:pt x="5" y="0"/>
                      <a:pt x="5" y="0"/>
                      <a:pt x="5" y="0"/>
                    </a:cubicBezTo>
                    <a:cubicBezTo>
                      <a:pt x="5" y="4"/>
                      <a:pt x="7" y="9"/>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1" name="Freeform 327">
                <a:extLst>
                  <a:ext uri="{FF2B5EF4-FFF2-40B4-BE49-F238E27FC236}">
                    <a16:creationId xmlns:a16="http://schemas.microsoft.com/office/drawing/2014/main" id="{70B6A2CA-D0D1-91D6-CB4B-7295B09135F9}"/>
                  </a:ext>
                </a:extLst>
              </p:cNvPr>
              <p:cNvSpPr/>
              <p:nvPr/>
            </p:nvSpPr>
            <p:spPr bwMode="auto">
              <a:xfrm>
                <a:off x="775" y="2677"/>
                <a:ext cx="5" cy="14"/>
              </a:xfrm>
              <a:custGeom>
                <a:avLst/>
                <a:gdLst>
                  <a:gd name="T0" fmla="*/ 3 w 4"/>
                  <a:gd name="T1" fmla="*/ 0 h 12"/>
                  <a:gd name="T2" fmla="*/ 2 w 4"/>
                  <a:gd name="T3" fmla="*/ 12 h 12"/>
                  <a:gd name="T4" fmla="*/ 3 w 4"/>
                  <a:gd name="T5" fmla="*/ 0 h 12"/>
                </a:gdLst>
                <a:ahLst/>
                <a:cxnLst>
                  <a:cxn ang="0">
                    <a:pos x="T0" y="T1"/>
                  </a:cxn>
                  <a:cxn ang="0">
                    <a:pos x="T2" y="T3"/>
                  </a:cxn>
                  <a:cxn ang="0">
                    <a:pos x="T4" y="T5"/>
                  </a:cxn>
                </a:cxnLst>
                <a:rect l="0" t="0" r="r" b="b"/>
                <a:pathLst>
                  <a:path w="4" h="12">
                    <a:moveTo>
                      <a:pt x="3" y="0"/>
                    </a:moveTo>
                    <a:cubicBezTo>
                      <a:pt x="3" y="4"/>
                      <a:pt x="4" y="8"/>
                      <a:pt x="2" y="12"/>
                    </a:cubicBezTo>
                    <a:cubicBezTo>
                      <a:pt x="1" y="8"/>
                      <a:pt x="0" y="4"/>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2" name="Freeform 328">
                <a:extLst>
                  <a:ext uri="{FF2B5EF4-FFF2-40B4-BE49-F238E27FC236}">
                    <a16:creationId xmlns:a16="http://schemas.microsoft.com/office/drawing/2014/main" id="{C6DE404B-643E-99F1-DAE0-E89878E5DB51}"/>
                  </a:ext>
                </a:extLst>
              </p:cNvPr>
              <p:cNvSpPr/>
              <p:nvPr/>
            </p:nvSpPr>
            <p:spPr bwMode="auto">
              <a:xfrm>
                <a:off x="964" y="2488"/>
                <a:ext cx="5" cy="9"/>
              </a:xfrm>
              <a:custGeom>
                <a:avLst/>
                <a:gdLst>
                  <a:gd name="T0" fmla="*/ 2 w 4"/>
                  <a:gd name="T1" fmla="*/ 0 h 8"/>
                  <a:gd name="T2" fmla="*/ 2 w 4"/>
                  <a:gd name="T3" fmla="*/ 8 h 8"/>
                  <a:gd name="T4" fmla="*/ 2 w 4"/>
                  <a:gd name="T5" fmla="*/ 0 h 8"/>
                </a:gdLst>
                <a:ahLst/>
                <a:cxnLst>
                  <a:cxn ang="0">
                    <a:pos x="T0" y="T1"/>
                  </a:cxn>
                  <a:cxn ang="0">
                    <a:pos x="T2" y="T3"/>
                  </a:cxn>
                  <a:cxn ang="0">
                    <a:pos x="T4" y="T5"/>
                  </a:cxn>
                </a:cxnLst>
                <a:rect l="0" t="0" r="r" b="b"/>
                <a:pathLst>
                  <a:path w="4" h="8">
                    <a:moveTo>
                      <a:pt x="2" y="0"/>
                    </a:moveTo>
                    <a:cubicBezTo>
                      <a:pt x="4" y="2"/>
                      <a:pt x="3" y="5"/>
                      <a:pt x="2" y="8"/>
                    </a:cubicBezTo>
                    <a:cubicBezTo>
                      <a:pt x="0" y="5"/>
                      <a:pt x="0" y="3"/>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3" name="Freeform 329">
                <a:extLst>
                  <a:ext uri="{FF2B5EF4-FFF2-40B4-BE49-F238E27FC236}">
                    <a16:creationId xmlns:a16="http://schemas.microsoft.com/office/drawing/2014/main" id="{59D51588-CEE8-6B81-25F8-B3AF8C7A6C00}"/>
                  </a:ext>
                </a:extLst>
              </p:cNvPr>
              <p:cNvSpPr/>
              <p:nvPr/>
            </p:nvSpPr>
            <p:spPr bwMode="auto">
              <a:xfrm>
                <a:off x="777" y="2084"/>
                <a:ext cx="5" cy="5"/>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0" y="4"/>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4" name="Freeform 330">
                <a:extLst>
                  <a:ext uri="{FF2B5EF4-FFF2-40B4-BE49-F238E27FC236}">
                    <a16:creationId xmlns:a16="http://schemas.microsoft.com/office/drawing/2014/main" id="{EB8F3C9B-D967-59DD-F12C-CF319A4D90CD}"/>
                  </a:ext>
                </a:extLst>
              </p:cNvPr>
              <p:cNvSpPr/>
              <p:nvPr/>
            </p:nvSpPr>
            <p:spPr bwMode="auto">
              <a:xfrm>
                <a:off x="732" y="2068"/>
                <a:ext cx="4" cy="3"/>
              </a:xfrm>
              <a:custGeom>
                <a:avLst/>
                <a:gdLst>
                  <a:gd name="T0" fmla="*/ 1 w 3"/>
                  <a:gd name="T1" fmla="*/ 0 h 2"/>
                  <a:gd name="T2" fmla="*/ 3 w 3"/>
                  <a:gd name="T3" fmla="*/ 1 h 2"/>
                  <a:gd name="T4" fmla="*/ 2 w 3"/>
                  <a:gd name="T5" fmla="*/ 2 h 2"/>
                  <a:gd name="T6" fmla="*/ 0 w 3"/>
                  <a:gd name="T7" fmla="*/ 2 h 2"/>
                  <a:gd name="T8" fmla="*/ 1 w 3"/>
                  <a:gd name="T9" fmla="*/ 0 h 2"/>
                </a:gdLst>
                <a:ahLst/>
                <a:cxnLst>
                  <a:cxn ang="0">
                    <a:pos x="T0" y="T1"/>
                  </a:cxn>
                  <a:cxn ang="0">
                    <a:pos x="T2" y="T3"/>
                  </a:cxn>
                  <a:cxn ang="0">
                    <a:pos x="T4" y="T5"/>
                  </a:cxn>
                  <a:cxn ang="0">
                    <a:pos x="T6" y="T7"/>
                  </a:cxn>
                  <a:cxn ang="0">
                    <a:pos x="T8" y="T9"/>
                  </a:cxn>
                </a:cxnLst>
                <a:rect l="0" t="0" r="r" b="b"/>
                <a:pathLst>
                  <a:path w="3" h="2">
                    <a:moveTo>
                      <a:pt x="1" y="0"/>
                    </a:moveTo>
                    <a:cubicBezTo>
                      <a:pt x="2" y="0"/>
                      <a:pt x="3" y="0"/>
                      <a:pt x="3" y="1"/>
                    </a:cubicBezTo>
                    <a:cubicBezTo>
                      <a:pt x="3" y="1"/>
                      <a:pt x="3" y="2"/>
                      <a:pt x="2" y="2"/>
                    </a:cubicBezTo>
                    <a:cubicBezTo>
                      <a:pt x="2" y="2"/>
                      <a:pt x="1" y="2"/>
                      <a:pt x="0" y="2"/>
                    </a:cubicBezTo>
                    <a:cubicBezTo>
                      <a:pt x="0" y="1"/>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5" name="Freeform 331">
                <a:extLst>
                  <a:ext uri="{FF2B5EF4-FFF2-40B4-BE49-F238E27FC236}">
                    <a16:creationId xmlns:a16="http://schemas.microsoft.com/office/drawing/2014/main" id="{190F051D-B050-1DE5-17FB-9DAEF65DA3D5}"/>
                  </a:ext>
                </a:extLst>
              </p:cNvPr>
              <p:cNvSpPr/>
              <p:nvPr/>
            </p:nvSpPr>
            <p:spPr bwMode="auto">
              <a:xfrm>
                <a:off x="797" y="1694"/>
                <a:ext cx="5" cy="4"/>
              </a:xfrm>
              <a:custGeom>
                <a:avLst/>
                <a:gdLst>
                  <a:gd name="T0" fmla="*/ 0 w 5"/>
                  <a:gd name="T1" fmla="*/ 3 h 4"/>
                  <a:gd name="T2" fmla="*/ 1 w 5"/>
                  <a:gd name="T3" fmla="*/ 0 h 4"/>
                  <a:gd name="T4" fmla="*/ 4 w 5"/>
                  <a:gd name="T5" fmla="*/ 2 h 4"/>
                  <a:gd name="T6" fmla="*/ 3 w 5"/>
                  <a:gd name="T7" fmla="*/ 4 h 4"/>
                  <a:gd name="T8" fmla="*/ 0 w 5"/>
                  <a:gd name="T9" fmla="*/ 3 h 4"/>
                </a:gdLst>
                <a:ahLst/>
                <a:cxnLst>
                  <a:cxn ang="0">
                    <a:pos x="T0" y="T1"/>
                  </a:cxn>
                  <a:cxn ang="0">
                    <a:pos x="T2" y="T3"/>
                  </a:cxn>
                  <a:cxn ang="0">
                    <a:pos x="T4" y="T5"/>
                  </a:cxn>
                  <a:cxn ang="0">
                    <a:pos x="T6" y="T7"/>
                  </a:cxn>
                  <a:cxn ang="0">
                    <a:pos x="T8" y="T9"/>
                  </a:cxn>
                </a:cxnLst>
                <a:rect l="0" t="0" r="r" b="b"/>
                <a:pathLst>
                  <a:path w="5" h="4">
                    <a:moveTo>
                      <a:pt x="0" y="3"/>
                    </a:moveTo>
                    <a:cubicBezTo>
                      <a:pt x="0" y="2"/>
                      <a:pt x="1" y="1"/>
                      <a:pt x="1" y="0"/>
                    </a:cubicBezTo>
                    <a:cubicBezTo>
                      <a:pt x="2" y="1"/>
                      <a:pt x="3" y="1"/>
                      <a:pt x="4" y="2"/>
                    </a:cubicBezTo>
                    <a:cubicBezTo>
                      <a:pt x="3" y="3"/>
                      <a:pt x="5" y="4"/>
                      <a:pt x="3" y="4"/>
                    </a:cubicBezTo>
                    <a:cubicBezTo>
                      <a:pt x="2" y="4"/>
                      <a:pt x="1" y="3"/>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6" name="Freeform 332">
                <a:extLst>
                  <a:ext uri="{FF2B5EF4-FFF2-40B4-BE49-F238E27FC236}">
                    <a16:creationId xmlns:a16="http://schemas.microsoft.com/office/drawing/2014/main" id="{BE676504-BAAA-70A5-8801-5CB5B3236F8A}"/>
                  </a:ext>
                </a:extLst>
              </p:cNvPr>
              <p:cNvSpPr/>
              <p:nvPr/>
            </p:nvSpPr>
            <p:spPr bwMode="auto">
              <a:xfrm>
                <a:off x="703" y="1586"/>
                <a:ext cx="3"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1" y="0"/>
                      <a:pt x="2" y="0"/>
                      <a:pt x="3" y="1"/>
                    </a:cubicBezTo>
                    <a:cubicBezTo>
                      <a:pt x="3" y="1"/>
                      <a:pt x="2" y="3"/>
                      <a:pt x="2" y="3"/>
                    </a:cubicBezTo>
                    <a:cubicBezTo>
                      <a:pt x="1" y="3"/>
                      <a:pt x="0" y="2"/>
                      <a:pt x="0" y="2"/>
                    </a:cubicBezTo>
                    <a:cubicBezTo>
                      <a:pt x="0" y="1"/>
                      <a:pt x="0"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7" name="Freeform 333">
                <a:extLst>
                  <a:ext uri="{FF2B5EF4-FFF2-40B4-BE49-F238E27FC236}">
                    <a16:creationId xmlns:a16="http://schemas.microsoft.com/office/drawing/2014/main" id="{C3005369-6568-71CE-7D02-CEAA36F43C4F}"/>
                  </a:ext>
                </a:extLst>
              </p:cNvPr>
              <p:cNvSpPr/>
              <p:nvPr/>
            </p:nvSpPr>
            <p:spPr bwMode="auto">
              <a:xfrm>
                <a:off x="731" y="1571"/>
                <a:ext cx="6" cy="6"/>
              </a:xfrm>
              <a:custGeom>
                <a:avLst/>
                <a:gdLst>
                  <a:gd name="T0" fmla="*/ 5 w 5"/>
                  <a:gd name="T1" fmla="*/ 5 h 5"/>
                  <a:gd name="T2" fmla="*/ 0 w 5"/>
                  <a:gd name="T3" fmla="*/ 0 h 5"/>
                  <a:gd name="T4" fmla="*/ 1 w 5"/>
                  <a:gd name="T5" fmla="*/ 0 h 5"/>
                  <a:gd name="T6" fmla="*/ 5 w 5"/>
                  <a:gd name="T7" fmla="*/ 5 h 5"/>
                  <a:gd name="T8" fmla="*/ 5 w 5"/>
                  <a:gd name="T9" fmla="*/ 5 h 5"/>
                </a:gdLst>
                <a:ahLst/>
                <a:cxnLst>
                  <a:cxn ang="0">
                    <a:pos x="T0" y="T1"/>
                  </a:cxn>
                  <a:cxn ang="0">
                    <a:pos x="T2" y="T3"/>
                  </a:cxn>
                  <a:cxn ang="0">
                    <a:pos x="T4" y="T5"/>
                  </a:cxn>
                  <a:cxn ang="0">
                    <a:pos x="T6" y="T7"/>
                  </a:cxn>
                  <a:cxn ang="0">
                    <a:pos x="T8" y="T9"/>
                  </a:cxn>
                </a:cxnLst>
                <a:rect l="0" t="0" r="r" b="b"/>
                <a:pathLst>
                  <a:path w="5" h="5">
                    <a:moveTo>
                      <a:pt x="5" y="5"/>
                    </a:moveTo>
                    <a:cubicBezTo>
                      <a:pt x="2" y="5"/>
                      <a:pt x="1" y="3"/>
                      <a:pt x="0" y="0"/>
                    </a:cubicBezTo>
                    <a:cubicBezTo>
                      <a:pt x="0" y="0"/>
                      <a:pt x="1" y="0"/>
                      <a:pt x="1" y="0"/>
                    </a:cubicBezTo>
                    <a:cubicBezTo>
                      <a:pt x="4" y="0"/>
                      <a:pt x="5" y="2"/>
                      <a:pt x="5" y="5"/>
                    </a:cubicBezTo>
                    <a:cubicBezTo>
                      <a:pt x="5" y="5"/>
                      <a:pt x="5" y="5"/>
                      <a:pt x="5"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8" name="Freeform 334">
                <a:extLst>
                  <a:ext uri="{FF2B5EF4-FFF2-40B4-BE49-F238E27FC236}">
                    <a16:creationId xmlns:a16="http://schemas.microsoft.com/office/drawing/2014/main" id="{4A56C601-D4E6-466F-DD2F-E4ACA3B15C63}"/>
                  </a:ext>
                </a:extLst>
              </p:cNvPr>
              <p:cNvSpPr/>
              <p:nvPr/>
            </p:nvSpPr>
            <p:spPr bwMode="auto">
              <a:xfrm>
                <a:off x="1000" y="2577"/>
                <a:ext cx="3" cy="4"/>
              </a:xfrm>
              <a:custGeom>
                <a:avLst/>
                <a:gdLst>
                  <a:gd name="T0" fmla="*/ 3 w 3"/>
                  <a:gd name="T1" fmla="*/ 0 h 3"/>
                  <a:gd name="T2" fmla="*/ 1 w 3"/>
                  <a:gd name="T3" fmla="*/ 3 h 3"/>
                  <a:gd name="T4" fmla="*/ 0 w 3"/>
                  <a:gd name="T5" fmla="*/ 2 h 3"/>
                  <a:gd name="T6" fmla="*/ 3 w 3"/>
                  <a:gd name="T7" fmla="*/ 0 h 3"/>
                </a:gdLst>
                <a:ahLst/>
                <a:cxnLst>
                  <a:cxn ang="0">
                    <a:pos x="T0" y="T1"/>
                  </a:cxn>
                  <a:cxn ang="0">
                    <a:pos x="T2" y="T3"/>
                  </a:cxn>
                  <a:cxn ang="0">
                    <a:pos x="T4" y="T5"/>
                  </a:cxn>
                  <a:cxn ang="0">
                    <a:pos x="T6" y="T7"/>
                  </a:cxn>
                </a:cxnLst>
                <a:rect l="0" t="0" r="r" b="b"/>
                <a:pathLst>
                  <a:path w="3" h="3">
                    <a:moveTo>
                      <a:pt x="3" y="0"/>
                    </a:moveTo>
                    <a:cubicBezTo>
                      <a:pt x="3" y="1"/>
                      <a:pt x="3" y="3"/>
                      <a:pt x="1" y="3"/>
                    </a:cubicBezTo>
                    <a:cubicBezTo>
                      <a:pt x="0" y="3"/>
                      <a:pt x="0" y="3"/>
                      <a:pt x="0" y="2"/>
                    </a:cubicBezTo>
                    <a:cubicBezTo>
                      <a:pt x="0" y="0"/>
                      <a:pt x="2" y="0"/>
                      <a:pt x="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9" name="Freeform 335">
                <a:extLst>
                  <a:ext uri="{FF2B5EF4-FFF2-40B4-BE49-F238E27FC236}">
                    <a16:creationId xmlns:a16="http://schemas.microsoft.com/office/drawing/2014/main" id="{1D76D49A-5782-3B25-A4AA-EB7AAD06EFEC}"/>
                  </a:ext>
                </a:extLst>
              </p:cNvPr>
              <p:cNvSpPr/>
              <p:nvPr/>
            </p:nvSpPr>
            <p:spPr bwMode="auto">
              <a:xfrm>
                <a:off x="840" y="1712"/>
                <a:ext cx="3" cy="6"/>
              </a:xfrm>
              <a:custGeom>
                <a:avLst/>
                <a:gdLst>
                  <a:gd name="T0" fmla="*/ 2 w 2"/>
                  <a:gd name="T1" fmla="*/ 5 h 5"/>
                  <a:gd name="T2" fmla="*/ 0 w 2"/>
                  <a:gd name="T3" fmla="*/ 0 h 5"/>
                  <a:gd name="T4" fmla="*/ 1 w 2"/>
                  <a:gd name="T5" fmla="*/ 0 h 5"/>
                  <a:gd name="T6" fmla="*/ 2 w 2"/>
                  <a:gd name="T7" fmla="*/ 5 h 5"/>
                </a:gdLst>
                <a:ahLst/>
                <a:cxnLst>
                  <a:cxn ang="0">
                    <a:pos x="T0" y="T1"/>
                  </a:cxn>
                  <a:cxn ang="0">
                    <a:pos x="T2" y="T3"/>
                  </a:cxn>
                  <a:cxn ang="0">
                    <a:pos x="T4" y="T5"/>
                  </a:cxn>
                  <a:cxn ang="0">
                    <a:pos x="T6" y="T7"/>
                  </a:cxn>
                </a:cxnLst>
                <a:rect l="0" t="0" r="r" b="b"/>
                <a:pathLst>
                  <a:path w="2" h="5">
                    <a:moveTo>
                      <a:pt x="2" y="5"/>
                    </a:moveTo>
                    <a:cubicBezTo>
                      <a:pt x="0" y="4"/>
                      <a:pt x="0" y="2"/>
                      <a:pt x="0" y="0"/>
                    </a:cubicBezTo>
                    <a:cubicBezTo>
                      <a:pt x="0" y="0"/>
                      <a:pt x="1" y="0"/>
                      <a:pt x="1" y="0"/>
                    </a:cubicBezTo>
                    <a:cubicBezTo>
                      <a:pt x="2" y="2"/>
                      <a:pt x="2" y="3"/>
                      <a:pt x="2"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0" name="Freeform 336">
                <a:extLst>
                  <a:ext uri="{FF2B5EF4-FFF2-40B4-BE49-F238E27FC236}">
                    <a16:creationId xmlns:a16="http://schemas.microsoft.com/office/drawing/2014/main" id="{AC3B2F1A-0747-CF9F-969A-529EE130095F}"/>
                  </a:ext>
                </a:extLst>
              </p:cNvPr>
              <p:cNvSpPr/>
              <p:nvPr/>
            </p:nvSpPr>
            <p:spPr bwMode="auto">
              <a:xfrm>
                <a:off x="942" y="2476"/>
                <a:ext cx="4" cy="6"/>
              </a:xfrm>
              <a:custGeom>
                <a:avLst/>
                <a:gdLst>
                  <a:gd name="T0" fmla="*/ 3 w 3"/>
                  <a:gd name="T1" fmla="*/ 5 h 5"/>
                  <a:gd name="T2" fmla="*/ 1 w 3"/>
                  <a:gd name="T3" fmla="*/ 1 h 5"/>
                  <a:gd name="T4" fmla="*/ 2 w 3"/>
                  <a:gd name="T5" fmla="*/ 0 h 5"/>
                  <a:gd name="T6" fmla="*/ 3 w 3"/>
                  <a:gd name="T7" fmla="*/ 5 h 5"/>
                </a:gdLst>
                <a:ahLst/>
                <a:cxnLst>
                  <a:cxn ang="0">
                    <a:pos x="T0" y="T1"/>
                  </a:cxn>
                  <a:cxn ang="0">
                    <a:pos x="T2" y="T3"/>
                  </a:cxn>
                  <a:cxn ang="0">
                    <a:pos x="T4" y="T5"/>
                  </a:cxn>
                  <a:cxn ang="0">
                    <a:pos x="T6" y="T7"/>
                  </a:cxn>
                </a:cxnLst>
                <a:rect l="0" t="0" r="r" b="b"/>
                <a:pathLst>
                  <a:path w="3" h="5">
                    <a:moveTo>
                      <a:pt x="3" y="5"/>
                    </a:moveTo>
                    <a:cubicBezTo>
                      <a:pt x="1" y="4"/>
                      <a:pt x="0" y="3"/>
                      <a:pt x="1" y="1"/>
                    </a:cubicBezTo>
                    <a:cubicBezTo>
                      <a:pt x="1" y="0"/>
                      <a:pt x="1" y="0"/>
                      <a:pt x="2" y="0"/>
                    </a:cubicBezTo>
                    <a:cubicBezTo>
                      <a:pt x="2" y="2"/>
                      <a:pt x="2" y="4"/>
                      <a:pt x="3"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1" name="Freeform 337">
                <a:extLst>
                  <a:ext uri="{FF2B5EF4-FFF2-40B4-BE49-F238E27FC236}">
                    <a16:creationId xmlns:a16="http://schemas.microsoft.com/office/drawing/2014/main" id="{F9DED55C-B2C2-F07A-6322-6B0F7C1EA339}"/>
                  </a:ext>
                </a:extLst>
              </p:cNvPr>
              <p:cNvSpPr/>
              <p:nvPr/>
            </p:nvSpPr>
            <p:spPr bwMode="auto">
              <a:xfrm>
                <a:off x="773" y="2079"/>
                <a:ext cx="1" cy="1"/>
              </a:xfrm>
              <a:custGeom>
                <a:avLst/>
                <a:gdLst>
                  <a:gd name="T0" fmla="*/ 1 w 1"/>
                  <a:gd name="T1" fmla="*/ 0 h 1"/>
                  <a:gd name="T2" fmla="*/ 1 w 1"/>
                  <a:gd name="T3" fmla="*/ 1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1"/>
                      <a:pt x="1" y="1"/>
                    </a:cubicBezTo>
                    <a:cubicBezTo>
                      <a:pt x="1" y="1"/>
                      <a:pt x="1" y="1"/>
                      <a:pt x="0" y="1"/>
                    </a:cubicBezTo>
                    <a:cubicBezTo>
                      <a:pt x="0" y="1"/>
                      <a:pt x="0" y="0"/>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2" name="Freeform 338">
                <a:extLst>
                  <a:ext uri="{FF2B5EF4-FFF2-40B4-BE49-F238E27FC236}">
                    <a16:creationId xmlns:a16="http://schemas.microsoft.com/office/drawing/2014/main" id="{E8F91C2C-4FF2-03A8-5F08-4DE3C1B3C17F}"/>
                  </a:ext>
                </a:extLst>
              </p:cNvPr>
              <p:cNvSpPr/>
              <p:nvPr/>
            </p:nvSpPr>
            <p:spPr bwMode="auto">
              <a:xfrm>
                <a:off x="923" y="2681"/>
                <a:ext cx="3" cy="3"/>
              </a:xfrm>
              <a:custGeom>
                <a:avLst/>
                <a:gdLst>
                  <a:gd name="T0" fmla="*/ 0 w 3"/>
                  <a:gd name="T1" fmla="*/ 0 h 2"/>
                  <a:gd name="T2" fmla="*/ 3 w 3"/>
                  <a:gd name="T3" fmla="*/ 1 h 2"/>
                  <a:gd name="T4" fmla="*/ 3 w 3"/>
                  <a:gd name="T5" fmla="*/ 2 h 2"/>
                  <a:gd name="T6" fmla="*/ 0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cubicBezTo>
                      <a:pt x="1" y="1"/>
                      <a:pt x="2" y="1"/>
                      <a:pt x="3" y="1"/>
                    </a:cubicBezTo>
                    <a:cubicBezTo>
                      <a:pt x="3" y="2"/>
                      <a:pt x="3" y="2"/>
                      <a:pt x="3" y="2"/>
                    </a:cubicBezTo>
                    <a:cubicBezTo>
                      <a:pt x="2" y="2"/>
                      <a:pt x="1" y="1"/>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3" name="Freeform 339">
                <a:extLst>
                  <a:ext uri="{FF2B5EF4-FFF2-40B4-BE49-F238E27FC236}">
                    <a16:creationId xmlns:a16="http://schemas.microsoft.com/office/drawing/2014/main" id="{DDC77C14-E343-7085-8FCD-E375535759FC}"/>
                  </a:ext>
                </a:extLst>
              </p:cNvPr>
              <p:cNvSpPr/>
              <p:nvPr/>
            </p:nvSpPr>
            <p:spPr bwMode="auto">
              <a:xfrm>
                <a:off x="801" y="1698"/>
                <a:ext cx="6" cy="4"/>
              </a:xfrm>
              <a:custGeom>
                <a:avLst/>
                <a:gdLst>
                  <a:gd name="T0" fmla="*/ 5 w 5"/>
                  <a:gd name="T1" fmla="*/ 3 h 3"/>
                  <a:gd name="T2" fmla="*/ 0 w 5"/>
                  <a:gd name="T3" fmla="*/ 0 h 3"/>
                  <a:gd name="T4" fmla="*/ 5 w 5"/>
                  <a:gd name="T5" fmla="*/ 3 h 3"/>
                </a:gdLst>
                <a:ahLst/>
                <a:cxnLst>
                  <a:cxn ang="0">
                    <a:pos x="T0" y="T1"/>
                  </a:cxn>
                  <a:cxn ang="0">
                    <a:pos x="T2" y="T3"/>
                  </a:cxn>
                  <a:cxn ang="0">
                    <a:pos x="T4" y="T5"/>
                  </a:cxn>
                </a:cxnLst>
                <a:rect l="0" t="0" r="r" b="b"/>
                <a:pathLst>
                  <a:path w="5" h="3">
                    <a:moveTo>
                      <a:pt x="5" y="3"/>
                    </a:moveTo>
                    <a:cubicBezTo>
                      <a:pt x="3" y="3"/>
                      <a:pt x="1" y="2"/>
                      <a:pt x="0" y="0"/>
                    </a:cubicBezTo>
                    <a:cubicBezTo>
                      <a:pt x="2" y="0"/>
                      <a:pt x="4" y="1"/>
                      <a:pt x="5"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4" name="Freeform 340">
                <a:extLst>
                  <a:ext uri="{FF2B5EF4-FFF2-40B4-BE49-F238E27FC236}">
                    <a16:creationId xmlns:a16="http://schemas.microsoft.com/office/drawing/2014/main" id="{7B103C18-05E9-8492-8CB7-EC94CFE408DB}"/>
                  </a:ext>
                </a:extLst>
              </p:cNvPr>
              <p:cNvSpPr/>
              <p:nvPr/>
            </p:nvSpPr>
            <p:spPr bwMode="auto">
              <a:xfrm>
                <a:off x="794" y="1657"/>
                <a:ext cx="5" cy="2"/>
              </a:xfrm>
              <a:custGeom>
                <a:avLst/>
                <a:gdLst>
                  <a:gd name="T0" fmla="*/ 3 w 4"/>
                  <a:gd name="T1" fmla="*/ 2 h 2"/>
                  <a:gd name="T2" fmla="*/ 0 w 4"/>
                  <a:gd name="T3" fmla="*/ 1 h 2"/>
                  <a:gd name="T4" fmla="*/ 1 w 4"/>
                  <a:gd name="T5" fmla="*/ 0 h 2"/>
                  <a:gd name="T6" fmla="*/ 4 w 4"/>
                  <a:gd name="T7" fmla="*/ 2 h 2"/>
                  <a:gd name="T8" fmla="*/ 3 w 4"/>
                  <a:gd name="T9" fmla="*/ 2 h 2"/>
                </a:gdLst>
                <a:ahLst/>
                <a:cxnLst>
                  <a:cxn ang="0">
                    <a:pos x="T0" y="T1"/>
                  </a:cxn>
                  <a:cxn ang="0">
                    <a:pos x="T2" y="T3"/>
                  </a:cxn>
                  <a:cxn ang="0">
                    <a:pos x="T4" y="T5"/>
                  </a:cxn>
                  <a:cxn ang="0">
                    <a:pos x="T6" y="T7"/>
                  </a:cxn>
                  <a:cxn ang="0">
                    <a:pos x="T8" y="T9"/>
                  </a:cxn>
                </a:cxnLst>
                <a:rect l="0" t="0" r="r" b="b"/>
                <a:pathLst>
                  <a:path w="4" h="2">
                    <a:moveTo>
                      <a:pt x="3" y="2"/>
                    </a:moveTo>
                    <a:cubicBezTo>
                      <a:pt x="2" y="2"/>
                      <a:pt x="1" y="2"/>
                      <a:pt x="0" y="1"/>
                    </a:cubicBezTo>
                    <a:cubicBezTo>
                      <a:pt x="1" y="1"/>
                      <a:pt x="1" y="1"/>
                      <a:pt x="1" y="0"/>
                    </a:cubicBezTo>
                    <a:cubicBezTo>
                      <a:pt x="2" y="1"/>
                      <a:pt x="3" y="2"/>
                      <a:pt x="4" y="2"/>
                    </a:cubicBezTo>
                    <a:cubicBezTo>
                      <a:pt x="4" y="2"/>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5" name="Freeform 341">
                <a:extLst>
                  <a:ext uri="{FF2B5EF4-FFF2-40B4-BE49-F238E27FC236}">
                    <a16:creationId xmlns:a16="http://schemas.microsoft.com/office/drawing/2014/main" id="{06CA7CB4-EF02-8BA8-2FAA-D46051A50B65}"/>
                  </a:ext>
                </a:extLst>
              </p:cNvPr>
              <p:cNvSpPr/>
              <p:nvPr/>
            </p:nvSpPr>
            <p:spPr bwMode="auto">
              <a:xfrm>
                <a:off x="810" y="2091"/>
                <a:ext cx="2" cy="1"/>
              </a:xfrm>
              <a:custGeom>
                <a:avLst/>
                <a:gdLst>
                  <a:gd name="T0" fmla="*/ 0 w 1"/>
                  <a:gd name="T1" fmla="*/ 0 h 1"/>
                  <a:gd name="T2" fmla="*/ 1 w 1"/>
                  <a:gd name="T3" fmla="*/ 0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0"/>
                      <a:pt x="1" y="0"/>
                    </a:cubicBezTo>
                    <a:cubicBezTo>
                      <a:pt x="1" y="1"/>
                      <a:pt x="1" y="1"/>
                      <a:pt x="0" y="1"/>
                    </a:cubicBezTo>
                    <a:cubicBezTo>
                      <a:pt x="0" y="1"/>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6" name="Freeform 342">
                <a:extLst>
                  <a:ext uri="{FF2B5EF4-FFF2-40B4-BE49-F238E27FC236}">
                    <a16:creationId xmlns:a16="http://schemas.microsoft.com/office/drawing/2014/main" id="{164C2CF9-D1AB-3917-6A5C-3C76F54157C4}"/>
                  </a:ext>
                </a:extLst>
              </p:cNvPr>
              <p:cNvSpPr/>
              <p:nvPr/>
            </p:nvSpPr>
            <p:spPr bwMode="auto">
              <a:xfrm>
                <a:off x="937" y="2519"/>
                <a:ext cx="1" cy="2"/>
              </a:xfrm>
              <a:custGeom>
                <a:avLst/>
                <a:gdLst>
                  <a:gd name="T0" fmla="*/ 1 w 1"/>
                  <a:gd name="T1" fmla="*/ 1 h 2"/>
                  <a:gd name="T2" fmla="*/ 1 w 1"/>
                  <a:gd name="T3" fmla="*/ 1 h 2"/>
                  <a:gd name="T4" fmla="*/ 0 w 1"/>
                  <a:gd name="T5" fmla="*/ 2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1"/>
                    </a:cubicBezTo>
                    <a:cubicBezTo>
                      <a:pt x="1" y="2"/>
                      <a:pt x="0" y="1"/>
                      <a:pt x="0" y="2"/>
                    </a:cubicBezTo>
                    <a:cubicBezTo>
                      <a:pt x="0" y="1"/>
                      <a:pt x="0" y="1"/>
                      <a:pt x="0" y="0"/>
                    </a:cubicBezTo>
                    <a:cubicBezTo>
                      <a:pt x="0"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7" name="Freeform 343">
                <a:extLst>
                  <a:ext uri="{FF2B5EF4-FFF2-40B4-BE49-F238E27FC236}">
                    <a16:creationId xmlns:a16="http://schemas.microsoft.com/office/drawing/2014/main" id="{3CFCAE7A-387F-3844-F2D5-FFBBDB44F453}"/>
                  </a:ext>
                </a:extLst>
              </p:cNvPr>
              <p:cNvSpPr/>
              <p:nvPr/>
            </p:nvSpPr>
            <p:spPr bwMode="auto">
              <a:xfrm>
                <a:off x="739" y="2078"/>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8" name="Freeform 344">
                <a:extLst>
                  <a:ext uri="{FF2B5EF4-FFF2-40B4-BE49-F238E27FC236}">
                    <a16:creationId xmlns:a16="http://schemas.microsoft.com/office/drawing/2014/main" id="{63612FB7-FCCB-FB63-AA78-E32191B87BB3}"/>
                  </a:ext>
                </a:extLst>
              </p:cNvPr>
              <p:cNvSpPr/>
              <p:nvPr/>
            </p:nvSpPr>
            <p:spPr bwMode="auto">
              <a:xfrm>
                <a:off x="753" y="1662"/>
                <a:ext cx="1" cy="1"/>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1" y="1"/>
                    </a:cubicBezTo>
                    <a:cubicBezTo>
                      <a:pt x="1"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9" name="Freeform 345">
                <a:extLst>
                  <a:ext uri="{FF2B5EF4-FFF2-40B4-BE49-F238E27FC236}">
                    <a16:creationId xmlns:a16="http://schemas.microsoft.com/office/drawing/2014/main" id="{C87D88BC-D5F1-8BAC-ADE6-13651BB44EAE}"/>
                  </a:ext>
                </a:extLst>
              </p:cNvPr>
              <p:cNvSpPr/>
              <p:nvPr/>
            </p:nvSpPr>
            <p:spPr bwMode="auto">
              <a:xfrm>
                <a:off x="919" y="2678"/>
                <a:ext cx="2"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0" name="Freeform 346">
                <a:extLst>
                  <a:ext uri="{FF2B5EF4-FFF2-40B4-BE49-F238E27FC236}">
                    <a16:creationId xmlns:a16="http://schemas.microsoft.com/office/drawing/2014/main" id="{148238E2-64BA-94BA-8601-6414190211B4}"/>
                  </a:ext>
                </a:extLst>
              </p:cNvPr>
              <p:cNvSpPr/>
              <p:nvPr/>
            </p:nvSpPr>
            <p:spPr bwMode="auto">
              <a:xfrm>
                <a:off x="932" y="2673"/>
                <a:ext cx="2" cy="3"/>
              </a:xfrm>
              <a:custGeom>
                <a:avLst/>
                <a:gdLst>
                  <a:gd name="T0" fmla="*/ 2 w 2"/>
                  <a:gd name="T1" fmla="*/ 0 h 2"/>
                  <a:gd name="T2" fmla="*/ 2 w 2"/>
                  <a:gd name="T3" fmla="*/ 2 h 2"/>
                  <a:gd name="T4" fmla="*/ 2 w 2"/>
                  <a:gd name="T5" fmla="*/ 0 h 2"/>
                </a:gdLst>
                <a:ahLst/>
                <a:cxnLst>
                  <a:cxn ang="0">
                    <a:pos x="T0" y="T1"/>
                  </a:cxn>
                  <a:cxn ang="0">
                    <a:pos x="T2" y="T3"/>
                  </a:cxn>
                  <a:cxn ang="0">
                    <a:pos x="T4" y="T5"/>
                  </a:cxn>
                </a:cxnLst>
                <a:rect l="0" t="0" r="r" b="b"/>
                <a:pathLst>
                  <a:path w="2" h="2">
                    <a:moveTo>
                      <a:pt x="2" y="0"/>
                    </a:moveTo>
                    <a:cubicBezTo>
                      <a:pt x="2" y="1"/>
                      <a:pt x="2" y="2"/>
                      <a:pt x="2" y="2"/>
                    </a:cubicBezTo>
                    <a:cubicBezTo>
                      <a:pt x="0" y="2"/>
                      <a:pt x="0"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1" name="Freeform 347">
                <a:extLst>
                  <a:ext uri="{FF2B5EF4-FFF2-40B4-BE49-F238E27FC236}">
                    <a16:creationId xmlns:a16="http://schemas.microsoft.com/office/drawing/2014/main" id="{728C0079-B1C0-655B-2232-75266ABA68B9}"/>
                  </a:ext>
                </a:extLst>
              </p:cNvPr>
              <p:cNvSpPr/>
              <p:nvPr/>
            </p:nvSpPr>
            <p:spPr bwMode="auto">
              <a:xfrm>
                <a:off x="746" y="156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2" name="Freeform 348">
                <a:extLst>
                  <a:ext uri="{FF2B5EF4-FFF2-40B4-BE49-F238E27FC236}">
                    <a16:creationId xmlns:a16="http://schemas.microsoft.com/office/drawing/2014/main" id="{60C4FB7D-C9C0-FA44-26EB-4560F5E90D7E}"/>
                  </a:ext>
                </a:extLst>
              </p:cNvPr>
              <p:cNvSpPr/>
              <p:nvPr/>
            </p:nvSpPr>
            <p:spPr bwMode="auto">
              <a:xfrm>
                <a:off x="760" y="2699"/>
                <a:ext cx="2" cy="2"/>
              </a:xfrm>
              <a:custGeom>
                <a:avLst/>
                <a:gdLst>
                  <a:gd name="T0" fmla="*/ 2 w 2"/>
                  <a:gd name="T1" fmla="*/ 1 h 2"/>
                  <a:gd name="T2" fmla="*/ 0 w 2"/>
                  <a:gd name="T3" fmla="*/ 0 h 2"/>
                  <a:gd name="T4" fmla="*/ 2 w 2"/>
                  <a:gd name="T5" fmla="*/ 1 h 2"/>
                </a:gdLst>
                <a:ahLst/>
                <a:cxnLst>
                  <a:cxn ang="0">
                    <a:pos x="T0" y="T1"/>
                  </a:cxn>
                  <a:cxn ang="0">
                    <a:pos x="T2" y="T3"/>
                  </a:cxn>
                  <a:cxn ang="0">
                    <a:pos x="T4" y="T5"/>
                  </a:cxn>
                </a:cxnLst>
                <a:rect l="0" t="0" r="r" b="b"/>
                <a:pathLst>
                  <a:path w="2" h="2">
                    <a:moveTo>
                      <a:pt x="2" y="1"/>
                    </a:moveTo>
                    <a:cubicBezTo>
                      <a:pt x="1" y="2"/>
                      <a:pt x="0" y="1"/>
                      <a:pt x="0" y="0"/>
                    </a:cubicBezTo>
                    <a:cubicBezTo>
                      <a:pt x="0" y="0"/>
                      <a:pt x="1" y="1"/>
                      <a:pt x="2"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3" name="Freeform 349">
                <a:extLst>
                  <a:ext uri="{FF2B5EF4-FFF2-40B4-BE49-F238E27FC236}">
                    <a16:creationId xmlns:a16="http://schemas.microsoft.com/office/drawing/2014/main" id="{6E395575-EF1D-F3B2-B4B5-864459DE6C77}"/>
                  </a:ext>
                </a:extLst>
              </p:cNvPr>
              <p:cNvSpPr/>
              <p:nvPr/>
            </p:nvSpPr>
            <p:spPr bwMode="auto">
              <a:xfrm>
                <a:off x="921" y="2679"/>
                <a:ext cx="2" cy="2"/>
              </a:xfrm>
              <a:custGeom>
                <a:avLst/>
                <a:gdLst>
                  <a:gd name="T0" fmla="*/ 0 w 2"/>
                  <a:gd name="T1" fmla="*/ 0 h 2"/>
                  <a:gd name="T2" fmla="*/ 2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1" y="1"/>
                      <a:pt x="2" y="2"/>
                      <a:pt x="2" y="2"/>
                    </a:cubicBezTo>
                    <a:cubicBezTo>
                      <a:pt x="2" y="2"/>
                      <a:pt x="2" y="2"/>
                      <a:pt x="2" y="2"/>
                    </a:cubicBezTo>
                    <a:cubicBezTo>
                      <a:pt x="1" y="2"/>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4" name="Freeform 350">
                <a:extLst>
                  <a:ext uri="{FF2B5EF4-FFF2-40B4-BE49-F238E27FC236}">
                    <a16:creationId xmlns:a16="http://schemas.microsoft.com/office/drawing/2014/main" id="{52E9FE8E-BA62-D4D7-4F6F-8EF013023832}"/>
                  </a:ext>
                </a:extLst>
              </p:cNvPr>
              <p:cNvSpPr/>
              <p:nvPr/>
            </p:nvSpPr>
            <p:spPr bwMode="auto">
              <a:xfrm>
                <a:off x="518" y="2568"/>
                <a:ext cx="42" cy="197"/>
              </a:xfrm>
              <a:custGeom>
                <a:avLst/>
                <a:gdLst>
                  <a:gd name="T0" fmla="*/ 7 w 37"/>
                  <a:gd name="T1" fmla="*/ 0 h 172"/>
                  <a:gd name="T2" fmla="*/ 27 w 37"/>
                  <a:gd name="T3" fmla="*/ 2 h 172"/>
                  <a:gd name="T4" fmla="*/ 32 w 37"/>
                  <a:gd name="T5" fmla="*/ 11 h 172"/>
                  <a:gd name="T6" fmla="*/ 19 w 37"/>
                  <a:gd name="T7" fmla="*/ 29 h 172"/>
                  <a:gd name="T8" fmla="*/ 34 w 37"/>
                  <a:gd name="T9" fmla="*/ 141 h 172"/>
                  <a:gd name="T10" fmla="*/ 28 w 37"/>
                  <a:gd name="T11" fmla="*/ 150 h 172"/>
                  <a:gd name="T12" fmla="*/ 37 w 37"/>
                  <a:gd name="T13" fmla="*/ 170 h 172"/>
                  <a:gd name="T14" fmla="*/ 19 w 37"/>
                  <a:gd name="T15" fmla="*/ 172 h 172"/>
                  <a:gd name="T16" fmla="*/ 8 w 37"/>
                  <a:gd name="T17" fmla="*/ 74 h 172"/>
                  <a:gd name="T18" fmla="*/ 8 w 37"/>
                  <a:gd name="T19" fmla="*/ 74 h 172"/>
                  <a:gd name="T20" fmla="*/ 7 w 37"/>
                  <a:gd name="T21" fmla="*/ 59 h 172"/>
                  <a:gd name="T22" fmla="*/ 6 w 37"/>
                  <a:gd name="T23" fmla="*/ 53 h 172"/>
                  <a:gd name="T24" fmla="*/ 5 w 37"/>
                  <a:gd name="T25" fmla="*/ 39 h 172"/>
                  <a:gd name="T26" fmla="*/ 3 w 37"/>
                  <a:gd name="T27" fmla="*/ 22 h 172"/>
                  <a:gd name="T28" fmla="*/ 12 w 37"/>
                  <a:gd name="T29" fmla="*/ 14 h 172"/>
                  <a:gd name="T30" fmla="*/ 0 w 37"/>
                  <a:gd name="T31" fmla="*/ 7 h 172"/>
                  <a:gd name="T32" fmla="*/ 7 w 37"/>
                  <a:gd name="T33"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172">
                    <a:moveTo>
                      <a:pt x="7" y="0"/>
                    </a:moveTo>
                    <a:cubicBezTo>
                      <a:pt x="14" y="3"/>
                      <a:pt x="21" y="2"/>
                      <a:pt x="27" y="2"/>
                    </a:cubicBezTo>
                    <a:cubicBezTo>
                      <a:pt x="35" y="3"/>
                      <a:pt x="33" y="7"/>
                      <a:pt x="32" y="11"/>
                    </a:cubicBezTo>
                    <a:cubicBezTo>
                      <a:pt x="18" y="10"/>
                      <a:pt x="17" y="17"/>
                      <a:pt x="19" y="29"/>
                    </a:cubicBezTo>
                    <a:cubicBezTo>
                      <a:pt x="25" y="66"/>
                      <a:pt x="29" y="103"/>
                      <a:pt x="34" y="141"/>
                    </a:cubicBezTo>
                    <a:cubicBezTo>
                      <a:pt x="27" y="140"/>
                      <a:pt x="26" y="144"/>
                      <a:pt x="28" y="150"/>
                    </a:cubicBezTo>
                    <a:cubicBezTo>
                      <a:pt x="30" y="157"/>
                      <a:pt x="36" y="162"/>
                      <a:pt x="37" y="170"/>
                    </a:cubicBezTo>
                    <a:cubicBezTo>
                      <a:pt x="30" y="167"/>
                      <a:pt x="25" y="172"/>
                      <a:pt x="19" y="172"/>
                    </a:cubicBezTo>
                    <a:cubicBezTo>
                      <a:pt x="16" y="139"/>
                      <a:pt x="14" y="106"/>
                      <a:pt x="8" y="74"/>
                    </a:cubicBezTo>
                    <a:cubicBezTo>
                      <a:pt x="8" y="74"/>
                      <a:pt x="8" y="74"/>
                      <a:pt x="8" y="74"/>
                    </a:cubicBezTo>
                    <a:cubicBezTo>
                      <a:pt x="7" y="69"/>
                      <a:pt x="7" y="64"/>
                      <a:pt x="7" y="59"/>
                    </a:cubicBezTo>
                    <a:cubicBezTo>
                      <a:pt x="8" y="57"/>
                      <a:pt x="8" y="55"/>
                      <a:pt x="6" y="53"/>
                    </a:cubicBezTo>
                    <a:cubicBezTo>
                      <a:pt x="5" y="48"/>
                      <a:pt x="5" y="44"/>
                      <a:pt x="5" y="39"/>
                    </a:cubicBezTo>
                    <a:cubicBezTo>
                      <a:pt x="7" y="33"/>
                      <a:pt x="6" y="28"/>
                      <a:pt x="3" y="22"/>
                    </a:cubicBezTo>
                    <a:cubicBezTo>
                      <a:pt x="6" y="19"/>
                      <a:pt x="12" y="18"/>
                      <a:pt x="12" y="14"/>
                    </a:cubicBezTo>
                    <a:cubicBezTo>
                      <a:pt x="11" y="8"/>
                      <a:pt x="4" y="9"/>
                      <a:pt x="0" y="7"/>
                    </a:cubicBezTo>
                    <a:cubicBezTo>
                      <a:pt x="1" y="3"/>
                      <a:pt x="5" y="2"/>
                      <a:pt x="7"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5" name="Freeform 351">
                <a:extLst>
                  <a:ext uri="{FF2B5EF4-FFF2-40B4-BE49-F238E27FC236}">
                    <a16:creationId xmlns:a16="http://schemas.microsoft.com/office/drawing/2014/main" id="{F70D6EA0-0CD2-E59A-F42A-245F9DA7DF55}"/>
                  </a:ext>
                </a:extLst>
              </p:cNvPr>
              <p:cNvSpPr/>
              <p:nvPr/>
            </p:nvSpPr>
            <p:spPr bwMode="auto">
              <a:xfrm>
                <a:off x="525" y="2885"/>
                <a:ext cx="46" cy="71"/>
              </a:xfrm>
              <a:custGeom>
                <a:avLst/>
                <a:gdLst>
                  <a:gd name="T0" fmla="*/ 11 w 40"/>
                  <a:gd name="T1" fmla="*/ 0 h 62"/>
                  <a:gd name="T2" fmla="*/ 26 w 40"/>
                  <a:gd name="T3" fmla="*/ 11 h 62"/>
                  <a:gd name="T4" fmla="*/ 21 w 40"/>
                  <a:gd name="T5" fmla="*/ 20 h 62"/>
                  <a:gd name="T6" fmla="*/ 29 w 40"/>
                  <a:gd name="T7" fmla="*/ 33 h 62"/>
                  <a:gd name="T8" fmla="*/ 35 w 40"/>
                  <a:gd name="T9" fmla="*/ 45 h 62"/>
                  <a:gd name="T10" fmla="*/ 33 w 40"/>
                  <a:gd name="T11" fmla="*/ 59 h 62"/>
                  <a:gd name="T12" fmla="*/ 28 w 40"/>
                  <a:gd name="T13" fmla="*/ 62 h 62"/>
                  <a:gd name="T14" fmla="*/ 26 w 40"/>
                  <a:gd name="T15" fmla="*/ 51 h 62"/>
                  <a:gd name="T16" fmla="*/ 16 w 40"/>
                  <a:gd name="T17" fmla="*/ 40 h 62"/>
                  <a:gd name="T18" fmla="*/ 10 w 40"/>
                  <a:gd name="T19" fmla="*/ 35 h 62"/>
                  <a:gd name="T20" fmla="*/ 6 w 40"/>
                  <a:gd name="T21" fmla="*/ 11 h 62"/>
                  <a:gd name="T22" fmla="*/ 11 w 40"/>
                  <a:gd name="T2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62">
                    <a:moveTo>
                      <a:pt x="11" y="0"/>
                    </a:moveTo>
                    <a:cubicBezTo>
                      <a:pt x="9" y="13"/>
                      <a:pt x="19" y="11"/>
                      <a:pt x="26" y="11"/>
                    </a:cubicBezTo>
                    <a:cubicBezTo>
                      <a:pt x="28" y="17"/>
                      <a:pt x="22" y="16"/>
                      <a:pt x="21" y="20"/>
                    </a:cubicBezTo>
                    <a:cubicBezTo>
                      <a:pt x="20" y="27"/>
                      <a:pt x="18" y="33"/>
                      <a:pt x="29" y="33"/>
                    </a:cubicBezTo>
                    <a:cubicBezTo>
                      <a:pt x="40" y="32"/>
                      <a:pt x="39" y="38"/>
                      <a:pt x="35" y="45"/>
                    </a:cubicBezTo>
                    <a:cubicBezTo>
                      <a:pt x="33" y="49"/>
                      <a:pt x="29" y="54"/>
                      <a:pt x="33" y="59"/>
                    </a:cubicBezTo>
                    <a:cubicBezTo>
                      <a:pt x="31" y="60"/>
                      <a:pt x="30" y="61"/>
                      <a:pt x="28" y="62"/>
                    </a:cubicBezTo>
                    <a:cubicBezTo>
                      <a:pt x="26" y="58"/>
                      <a:pt x="26" y="55"/>
                      <a:pt x="26" y="51"/>
                    </a:cubicBezTo>
                    <a:cubicBezTo>
                      <a:pt x="27" y="43"/>
                      <a:pt x="25" y="39"/>
                      <a:pt x="16" y="40"/>
                    </a:cubicBezTo>
                    <a:cubicBezTo>
                      <a:pt x="13" y="40"/>
                      <a:pt x="7" y="38"/>
                      <a:pt x="10" y="35"/>
                    </a:cubicBezTo>
                    <a:cubicBezTo>
                      <a:pt x="21" y="25"/>
                      <a:pt x="10" y="17"/>
                      <a:pt x="6" y="11"/>
                    </a:cubicBezTo>
                    <a:cubicBezTo>
                      <a:pt x="0" y="2"/>
                      <a:pt x="6" y="2"/>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6" name="Freeform 352">
                <a:extLst>
                  <a:ext uri="{FF2B5EF4-FFF2-40B4-BE49-F238E27FC236}">
                    <a16:creationId xmlns:a16="http://schemas.microsoft.com/office/drawing/2014/main" id="{3BFE9C2E-A3DC-375E-DA26-52B665B2BD67}"/>
                  </a:ext>
                </a:extLst>
              </p:cNvPr>
              <p:cNvSpPr/>
              <p:nvPr/>
            </p:nvSpPr>
            <p:spPr bwMode="auto">
              <a:xfrm>
                <a:off x="512" y="2826"/>
                <a:ext cx="44" cy="55"/>
              </a:xfrm>
              <a:custGeom>
                <a:avLst/>
                <a:gdLst>
                  <a:gd name="T0" fmla="*/ 25 w 38"/>
                  <a:gd name="T1" fmla="*/ 0 h 48"/>
                  <a:gd name="T2" fmla="*/ 17 w 38"/>
                  <a:gd name="T3" fmla="*/ 23 h 48"/>
                  <a:gd name="T4" fmla="*/ 27 w 38"/>
                  <a:gd name="T5" fmla="*/ 34 h 48"/>
                  <a:gd name="T6" fmla="*/ 29 w 38"/>
                  <a:gd name="T7" fmla="*/ 48 h 48"/>
                  <a:gd name="T8" fmla="*/ 25 w 38"/>
                  <a:gd name="T9" fmla="*/ 40 h 48"/>
                  <a:gd name="T10" fmla="*/ 15 w 38"/>
                  <a:gd name="T11" fmla="*/ 36 h 48"/>
                  <a:gd name="T12" fmla="*/ 1 w 38"/>
                  <a:gd name="T13" fmla="*/ 30 h 48"/>
                  <a:gd name="T14" fmla="*/ 11 w 38"/>
                  <a:gd name="T15" fmla="*/ 20 h 48"/>
                  <a:gd name="T16" fmla="*/ 10 w 38"/>
                  <a:gd name="T17" fmla="*/ 7 h 48"/>
                  <a:gd name="T18" fmla="*/ 25 w 3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48">
                    <a:moveTo>
                      <a:pt x="25" y="0"/>
                    </a:moveTo>
                    <a:cubicBezTo>
                      <a:pt x="36" y="13"/>
                      <a:pt x="35" y="15"/>
                      <a:pt x="17" y="23"/>
                    </a:cubicBezTo>
                    <a:cubicBezTo>
                      <a:pt x="18" y="28"/>
                      <a:pt x="22" y="32"/>
                      <a:pt x="27" y="34"/>
                    </a:cubicBezTo>
                    <a:cubicBezTo>
                      <a:pt x="38" y="37"/>
                      <a:pt x="36" y="42"/>
                      <a:pt x="29" y="48"/>
                    </a:cubicBezTo>
                    <a:cubicBezTo>
                      <a:pt x="31" y="44"/>
                      <a:pt x="28" y="41"/>
                      <a:pt x="25" y="40"/>
                    </a:cubicBezTo>
                    <a:cubicBezTo>
                      <a:pt x="21" y="38"/>
                      <a:pt x="18" y="38"/>
                      <a:pt x="15" y="36"/>
                    </a:cubicBezTo>
                    <a:cubicBezTo>
                      <a:pt x="10" y="33"/>
                      <a:pt x="2" y="37"/>
                      <a:pt x="1" y="30"/>
                    </a:cubicBezTo>
                    <a:cubicBezTo>
                      <a:pt x="0" y="25"/>
                      <a:pt x="7" y="23"/>
                      <a:pt x="11" y="20"/>
                    </a:cubicBezTo>
                    <a:cubicBezTo>
                      <a:pt x="19" y="15"/>
                      <a:pt x="13" y="11"/>
                      <a:pt x="10" y="7"/>
                    </a:cubicBezTo>
                    <a:cubicBezTo>
                      <a:pt x="14" y="2"/>
                      <a:pt x="24" y="10"/>
                      <a:pt x="2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7" name="Freeform 353">
                <a:extLst>
                  <a:ext uri="{FF2B5EF4-FFF2-40B4-BE49-F238E27FC236}">
                    <a16:creationId xmlns:a16="http://schemas.microsoft.com/office/drawing/2014/main" id="{907B6B64-13A9-27C2-DAB1-18293B36CFCD}"/>
                  </a:ext>
                </a:extLst>
              </p:cNvPr>
              <p:cNvSpPr/>
              <p:nvPr/>
            </p:nvSpPr>
            <p:spPr bwMode="auto">
              <a:xfrm>
                <a:off x="511" y="2780"/>
                <a:ext cx="45" cy="34"/>
              </a:xfrm>
              <a:custGeom>
                <a:avLst/>
                <a:gdLst>
                  <a:gd name="T0" fmla="*/ 18 w 39"/>
                  <a:gd name="T1" fmla="*/ 1 h 30"/>
                  <a:gd name="T2" fmla="*/ 18 w 39"/>
                  <a:gd name="T3" fmla="*/ 7 h 30"/>
                  <a:gd name="T4" fmla="*/ 32 w 39"/>
                  <a:gd name="T5" fmla="*/ 16 h 30"/>
                  <a:gd name="T6" fmla="*/ 37 w 39"/>
                  <a:gd name="T7" fmla="*/ 26 h 30"/>
                  <a:gd name="T8" fmla="*/ 27 w 39"/>
                  <a:gd name="T9" fmla="*/ 28 h 30"/>
                  <a:gd name="T10" fmla="*/ 5 w 39"/>
                  <a:gd name="T11" fmla="*/ 10 h 30"/>
                  <a:gd name="T12" fmla="*/ 6 w 39"/>
                  <a:gd name="T13" fmla="*/ 3 h 30"/>
                  <a:gd name="T14" fmla="*/ 18 w 39"/>
                  <a:gd name="T15" fmla="*/ 1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0">
                    <a:moveTo>
                      <a:pt x="18" y="1"/>
                    </a:moveTo>
                    <a:cubicBezTo>
                      <a:pt x="19" y="3"/>
                      <a:pt x="12" y="5"/>
                      <a:pt x="18" y="7"/>
                    </a:cubicBezTo>
                    <a:cubicBezTo>
                      <a:pt x="24" y="8"/>
                      <a:pt x="28" y="12"/>
                      <a:pt x="32" y="16"/>
                    </a:cubicBezTo>
                    <a:cubicBezTo>
                      <a:pt x="34" y="19"/>
                      <a:pt x="39" y="21"/>
                      <a:pt x="37" y="26"/>
                    </a:cubicBezTo>
                    <a:cubicBezTo>
                      <a:pt x="35" y="30"/>
                      <a:pt x="30" y="28"/>
                      <a:pt x="27" y="28"/>
                    </a:cubicBezTo>
                    <a:cubicBezTo>
                      <a:pt x="19" y="23"/>
                      <a:pt x="14" y="14"/>
                      <a:pt x="5" y="10"/>
                    </a:cubicBezTo>
                    <a:cubicBezTo>
                      <a:pt x="0" y="9"/>
                      <a:pt x="1" y="5"/>
                      <a:pt x="6" y="3"/>
                    </a:cubicBezTo>
                    <a:cubicBezTo>
                      <a:pt x="10" y="0"/>
                      <a:pt x="14" y="1"/>
                      <a:pt x="18"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8" name="Freeform 354">
                <a:extLst>
                  <a:ext uri="{FF2B5EF4-FFF2-40B4-BE49-F238E27FC236}">
                    <a16:creationId xmlns:a16="http://schemas.microsoft.com/office/drawing/2014/main" id="{0993DFA5-06DD-617D-861B-2001BB9EF5FA}"/>
                  </a:ext>
                </a:extLst>
              </p:cNvPr>
              <p:cNvSpPr/>
              <p:nvPr/>
            </p:nvSpPr>
            <p:spPr bwMode="auto">
              <a:xfrm>
                <a:off x="456" y="2679"/>
                <a:ext cx="31" cy="31"/>
              </a:xfrm>
              <a:custGeom>
                <a:avLst/>
                <a:gdLst>
                  <a:gd name="T0" fmla="*/ 1 w 27"/>
                  <a:gd name="T1" fmla="*/ 0 h 27"/>
                  <a:gd name="T2" fmla="*/ 25 w 27"/>
                  <a:gd name="T3" fmla="*/ 12 h 27"/>
                  <a:gd name="T4" fmla="*/ 25 w 27"/>
                  <a:gd name="T5" fmla="*/ 23 h 27"/>
                  <a:gd name="T6" fmla="*/ 15 w 27"/>
                  <a:gd name="T7" fmla="*/ 20 h 27"/>
                  <a:gd name="T8" fmla="*/ 8 w 27"/>
                  <a:gd name="T9" fmla="*/ 18 h 27"/>
                  <a:gd name="T10" fmla="*/ 1 w 27"/>
                  <a:gd name="T11" fmla="*/ 0 h 27"/>
                </a:gdLst>
                <a:ahLst/>
                <a:cxnLst>
                  <a:cxn ang="0">
                    <a:pos x="T0" y="T1"/>
                  </a:cxn>
                  <a:cxn ang="0">
                    <a:pos x="T2" y="T3"/>
                  </a:cxn>
                  <a:cxn ang="0">
                    <a:pos x="T4" y="T5"/>
                  </a:cxn>
                  <a:cxn ang="0">
                    <a:pos x="T6" y="T7"/>
                  </a:cxn>
                  <a:cxn ang="0">
                    <a:pos x="T8" y="T9"/>
                  </a:cxn>
                  <a:cxn ang="0">
                    <a:pos x="T10" y="T11"/>
                  </a:cxn>
                </a:cxnLst>
                <a:rect l="0" t="0" r="r" b="b"/>
                <a:pathLst>
                  <a:path w="27" h="27">
                    <a:moveTo>
                      <a:pt x="1" y="0"/>
                    </a:moveTo>
                    <a:cubicBezTo>
                      <a:pt x="11" y="0"/>
                      <a:pt x="21" y="0"/>
                      <a:pt x="25" y="12"/>
                    </a:cubicBezTo>
                    <a:cubicBezTo>
                      <a:pt x="25" y="16"/>
                      <a:pt x="27" y="20"/>
                      <a:pt x="25" y="23"/>
                    </a:cubicBezTo>
                    <a:cubicBezTo>
                      <a:pt x="21" y="27"/>
                      <a:pt x="18" y="21"/>
                      <a:pt x="15" y="20"/>
                    </a:cubicBezTo>
                    <a:cubicBezTo>
                      <a:pt x="12" y="20"/>
                      <a:pt x="10" y="19"/>
                      <a:pt x="8" y="18"/>
                    </a:cubicBezTo>
                    <a:cubicBezTo>
                      <a:pt x="0" y="14"/>
                      <a:pt x="1" y="7"/>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9" name="Freeform 355">
                <a:extLst>
                  <a:ext uri="{FF2B5EF4-FFF2-40B4-BE49-F238E27FC236}">
                    <a16:creationId xmlns:a16="http://schemas.microsoft.com/office/drawing/2014/main" id="{8613A638-A8FB-FA17-23BA-8096ACB9C06F}"/>
                  </a:ext>
                </a:extLst>
              </p:cNvPr>
              <p:cNvSpPr/>
              <p:nvPr/>
            </p:nvSpPr>
            <p:spPr bwMode="auto">
              <a:xfrm>
                <a:off x="494" y="2632"/>
                <a:ext cx="33" cy="29"/>
              </a:xfrm>
              <a:custGeom>
                <a:avLst/>
                <a:gdLst>
                  <a:gd name="T0" fmla="*/ 29 w 29"/>
                  <a:gd name="T1" fmla="*/ 18 h 25"/>
                  <a:gd name="T2" fmla="*/ 29 w 29"/>
                  <a:gd name="T3" fmla="*/ 18 h 25"/>
                  <a:gd name="T4" fmla="*/ 9 w 29"/>
                  <a:gd name="T5" fmla="*/ 24 h 25"/>
                  <a:gd name="T6" fmla="*/ 1 w 29"/>
                  <a:gd name="T7" fmla="*/ 12 h 25"/>
                  <a:gd name="T8" fmla="*/ 2 w 29"/>
                  <a:gd name="T9" fmla="*/ 8 h 25"/>
                  <a:gd name="T10" fmla="*/ 18 w 29"/>
                  <a:gd name="T11" fmla="*/ 5 h 25"/>
                  <a:gd name="T12" fmla="*/ 29 w 29"/>
                  <a:gd name="T13" fmla="*/ 18 h 25"/>
                </a:gdLst>
                <a:ahLst/>
                <a:cxnLst>
                  <a:cxn ang="0">
                    <a:pos x="T0" y="T1"/>
                  </a:cxn>
                  <a:cxn ang="0">
                    <a:pos x="T2" y="T3"/>
                  </a:cxn>
                  <a:cxn ang="0">
                    <a:pos x="T4" y="T5"/>
                  </a:cxn>
                  <a:cxn ang="0">
                    <a:pos x="T6" y="T7"/>
                  </a:cxn>
                  <a:cxn ang="0">
                    <a:pos x="T8" y="T9"/>
                  </a:cxn>
                  <a:cxn ang="0">
                    <a:pos x="T10" y="T11"/>
                  </a:cxn>
                  <a:cxn ang="0">
                    <a:pos x="T12" y="T13"/>
                  </a:cxn>
                </a:cxnLst>
                <a:rect l="0" t="0" r="r" b="b"/>
                <a:pathLst>
                  <a:path w="28" h="25">
                    <a:moveTo>
                      <a:pt x="29" y="18"/>
                    </a:moveTo>
                    <a:cubicBezTo>
                      <a:pt x="29" y="18"/>
                      <a:pt x="29" y="18"/>
                      <a:pt x="29" y="18"/>
                    </a:cubicBezTo>
                    <a:cubicBezTo>
                      <a:pt x="23" y="25"/>
                      <a:pt x="15" y="22"/>
                      <a:pt x="9" y="24"/>
                    </a:cubicBezTo>
                    <a:cubicBezTo>
                      <a:pt x="4" y="22"/>
                      <a:pt x="5" y="15"/>
                      <a:pt x="1" y="12"/>
                    </a:cubicBezTo>
                    <a:cubicBezTo>
                      <a:pt x="0" y="11"/>
                      <a:pt x="0" y="8"/>
                      <a:pt x="2" y="8"/>
                    </a:cubicBezTo>
                    <a:cubicBezTo>
                      <a:pt x="7" y="7"/>
                      <a:pt x="11" y="0"/>
                      <a:pt x="18" y="5"/>
                    </a:cubicBezTo>
                    <a:cubicBezTo>
                      <a:pt x="18" y="12"/>
                      <a:pt x="25" y="13"/>
                      <a:pt x="29"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0" name="Freeform 356">
                <a:extLst>
                  <a:ext uri="{FF2B5EF4-FFF2-40B4-BE49-F238E27FC236}">
                    <a16:creationId xmlns:a16="http://schemas.microsoft.com/office/drawing/2014/main" id="{29B22A36-1DA8-8139-FFD1-4E03EDAF989B}"/>
                  </a:ext>
                </a:extLst>
              </p:cNvPr>
              <p:cNvSpPr/>
              <p:nvPr/>
            </p:nvSpPr>
            <p:spPr bwMode="auto">
              <a:xfrm>
                <a:off x="401" y="2709"/>
                <a:ext cx="21" cy="39"/>
              </a:xfrm>
              <a:custGeom>
                <a:avLst/>
                <a:gdLst>
                  <a:gd name="T0" fmla="*/ 3 w 18"/>
                  <a:gd name="T1" fmla="*/ 14 h 34"/>
                  <a:gd name="T2" fmla="*/ 7 w 18"/>
                  <a:gd name="T3" fmla="*/ 1 h 34"/>
                  <a:gd name="T4" fmla="*/ 17 w 18"/>
                  <a:gd name="T5" fmla="*/ 14 h 34"/>
                  <a:gd name="T6" fmla="*/ 18 w 18"/>
                  <a:gd name="T7" fmla="*/ 22 h 34"/>
                  <a:gd name="T8" fmla="*/ 17 w 18"/>
                  <a:gd name="T9" fmla="*/ 34 h 34"/>
                  <a:gd name="T10" fmla="*/ 3 w 18"/>
                  <a:gd name="T11" fmla="*/ 14 h 34"/>
                </a:gdLst>
                <a:ahLst/>
                <a:cxnLst>
                  <a:cxn ang="0">
                    <a:pos x="T0" y="T1"/>
                  </a:cxn>
                  <a:cxn ang="0">
                    <a:pos x="T2" y="T3"/>
                  </a:cxn>
                  <a:cxn ang="0">
                    <a:pos x="T4" y="T5"/>
                  </a:cxn>
                  <a:cxn ang="0">
                    <a:pos x="T6" y="T7"/>
                  </a:cxn>
                  <a:cxn ang="0">
                    <a:pos x="T8" y="T9"/>
                  </a:cxn>
                  <a:cxn ang="0">
                    <a:pos x="T10" y="T11"/>
                  </a:cxn>
                </a:cxnLst>
                <a:rect l="0" t="0" r="r" b="b"/>
                <a:pathLst>
                  <a:path w="18" h="34">
                    <a:moveTo>
                      <a:pt x="3" y="14"/>
                    </a:moveTo>
                    <a:cubicBezTo>
                      <a:pt x="4" y="10"/>
                      <a:pt x="0" y="2"/>
                      <a:pt x="7" y="1"/>
                    </a:cubicBezTo>
                    <a:cubicBezTo>
                      <a:pt x="15" y="0"/>
                      <a:pt x="16" y="8"/>
                      <a:pt x="17" y="14"/>
                    </a:cubicBezTo>
                    <a:cubicBezTo>
                      <a:pt x="18" y="17"/>
                      <a:pt x="18" y="19"/>
                      <a:pt x="18" y="22"/>
                    </a:cubicBezTo>
                    <a:cubicBezTo>
                      <a:pt x="17" y="26"/>
                      <a:pt x="17" y="30"/>
                      <a:pt x="17" y="34"/>
                    </a:cubicBezTo>
                    <a:cubicBezTo>
                      <a:pt x="14" y="26"/>
                      <a:pt x="4" y="23"/>
                      <a:pt x="3"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1" name="Freeform 357">
                <a:extLst>
                  <a:ext uri="{FF2B5EF4-FFF2-40B4-BE49-F238E27FC236}">
                    <a16:creationId xmlns:a16="http://schemas.microsoft.com/office/drawing/2014/main" id="{EB3CB882-62AF-B4FF-0DFB-8D2FF57A3D19}"/>
                  </a:ext>
                </a:extLst>
              </p:cNvPr>
              <p:cNvSpPr/>
              <p:nvPr/>
            </p:nvSpPr>
            <p:spPr bwMode="auto">
              <a:xfrm>
                <a:off x="532" y="2779"/>
                <a:ext cx="5" cy="2"/>
              </a:xfrm>
              <a:custGeom>
                <a:avLst/>
                <a:gdLst>
                  <a:gd name="T0" fmla="*/ 5 w 5"/>
                  <a:gd name="T1" fmla="*/ 0 h 2"/>
                  <a:gd name="T2" fmla="*/ 0 w 5"/>
                  <a:gd name="T3" fmla="*/ 2 h 2"/>
                  <a:gd name="T4" fmla="*/ 5 w 5"/>
                  <a:gd name="T5" fmla="*/ 0 h 2"/>
                </a:gdLst>
                <a:ahLst/>
                <a:cxnLst>
                  <a:cxn ang="0">
                    <a:pos x="T0" y="T1"/>
                  </a:cxn>
                  <a:cxn ang="0">
                    <a:pos x="T2" y="T3"/>
                  </a:cxn>
                  <a:cxn ang="0">
                    <a:pos x="T4" y="T5"/>
                  </a:cxn>
                </a:cxnLst>
                <a:rect l="0" t="0" r="r" b="b"/>
                <a:pathLst>
                  <a:path w="5" h="2">
                    <a:moveTo>
                      <a:pt x="5" y="0"/>
                    </a:moveTo>
                    <a:cubicBezTo>
                      <a:pt x="4" y="2"/>
                      <a:pt x="2" y="2"/>
                      <a:pt x="0" y="2"/>
                    </a:cubicBezTo>
                    <a:cubicBezTo>
                      <a:pt x="1" y="0"/>
                      <a:pt x="3" y="0"/>
                      <a:pt x="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2" name="Freeform 358">
                <a:extLst>
                  <a:ext uri="{FF2B5EF4-FFF2-40B4-BE49-F238E27FC236}">
                    <a16:creationId xmlns:a16="http://schemas.microsoft.com/office/drawing/2014/main" id="{2A2BE817-B8AE-3A52-CEA4-B09E3025A918}"/>
                  </a:ext>
                </a:extLst>
              </p:cNvPr>
              <p:cNvSpPr/>
              <p:nvPr/>
            </p:nvSpPr>
            <p:spPr bwMode="auto">
              <a:xfrm>
                <a:off x="540" y="2882"/>
                <a:ext cx="3" cy="1"/>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2" y="0"/>
                      <a:pt x="1" y="1"/>
                      <a:pt x="0" y="1"/>
                    </a:cubicBezTo>
                    <a:cubicBezTo>
                      <a:pt x="1" y="1"/>
                      <a:pt x="2" y="0"/>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3" name="Freeform 359">
                <a:extLst>
                  <a:ext uri="{FF2B5EF4-FFF2-40B4-BE49-F238E27FC236}">
                    <a16:creationId xmlns:a16="http://schemas.microsoft.com/office/drawing/2014/main" id="{285F4184-FB28-892D-6A5D-29815EC36DB7}"/>
                  </a:ext>
                </a:extLst>
              </p:cNvPr>
              <p:cNvSpPr/>
              <p:nvPr/>
            </p:nvSpPr>
            <p:spPr bwMode="auto">
              <a:xfrm>
                <a:off x="891" y="2817"/>
                <a:ext cx="48" cy="37"/>
              </a:xfrm>
              <a:custGeom>
                <a:avLst/>
                <a:gdLst>
                  <a:gd name="T0" fmla="*/ 25 w 42"/>
                  <a:gd name="T1" fmla="*/ 33 h 33"/>
                  <a:gd name="T2" fmla="*/ 17 w 42"/>
                  <a:gd name="T3" fmla="*/ 33 h 33"/>
                  <a:gd name="T4" fmla="*/ 0 w 42"/>
                  <a:gd name="T5" fmla="*/ 19 h 33"/>
                  <a:gd name="T6" fmla="*/ 23 w 42"/>
                  <a:gd name="T7" fmla="*/ 0 h 33"/>
                  <a:gd name="T8" fmla="*/ 31 w 42"/>
                  <a:gd name="T9" fmla="*/ 13 h 33"/>
                  <a:gd name="T10" fmla="*/ 31 w 42"/>
                  <a:gd name="T11" fmla="*/ 30 h 33"/>
                  <a:gd name="T12" fmla="*/ 25 w 42"/>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42" h="33">
                    <a:moveTo>
                      <a:pt x="25" y="33"/>
                    </a:moveTo>
                    <a:cubicBezTo>
                      <a:pt x="22" y="33"/>
                      <a:pt x="20" y="33"/>
                      <a:pt x="17" y="33"/>
                    </a:cubicBezTo>
                    <a:cubicBezTo>
                      <a:pt x="13" y="27"/>
                      <a:pt x="4" y="26"/>
                      <a:pt x="0" y="19"/>
                    </a:cubicBezTo>
                    <a:cubicBezTo>
                      <a:pt x="10" y="15"/>
                      <a:pt x="20" y="11"/>
                      <a:pt x="23" y="0"/>
                    </a:cubicBezTo>
                    <a:cubicBezTo>
                      <a:pt x="23" y="6"/>
                      <a:pt x="26" y="10"/>
                      <a:pt x="31" y="13"/>
                    </a:cubicBezTo>
                    <a:cubicBezTo>
                      <a:pt x="42" y="20"/>
                      <a:pt x="42" y="23"/>
                      <a:pt x="31" y="30"/>
                    </a:cubicBezTo>
                    <a:cubicBezTo>
                      <a:pt x="29" y="31"/>
                      <a:pt x="27" y="32"/>
                      <a:pt x="25" y="3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4" name="Freeform 360">
                <a:extLst>
                  <a:ext uri="{FF2B5EF4-FFF2-40B4-BE49-F238E27FC236}">
                    <a16:creationId xmlns:a16="http://schemas.microsoft.com/office/drawing/2014/main" id="{9BF5FEC9-6F90-94AE-22B0-3C4ABC26FD54}"/>
                  </a:ext>
                </a:extLst>
              </p:cNvPr>
              <p:cNvSpPr/>
              <p:nvPr/>
            </p:nvSpPr>
            <p:spPr bwMode="auto">
              <a:xfrm>
                <a:off x="899" y="2779"/>
                <a:ext cx="42" cy="31"/>
              </a:xfrm>
              <a:custGeom>
                <a:avLst/>
                <a:gdLst>
                  <a:gd name="T0" fmla="*/ 20 w 37"/>
                  <a:gd name="T1" fmla="*/ 0 h 27"/>
                  <a:gd name="T2" fmla="*/ 32 w 37"/>
                  <a:gd name="T3" fmla="*/ 5 h 27"/>
                  <a:gd name="T4" fmla="*/ 33 w 37"/>
                  <a:gd name="T5" fmla="*/ 14 h 27"/>
                  <a:gd name="T6" fmla="*/ 15 w 37"/>
                  <a:gd name="T7" fmla="*/ 27 h 27"/>
                  <a:gd name="T8" fmla="*/ 7 w 37"/>
                  <a:gd name="T9" fmla="*/ 23 h 27"/>
                  <a:gd name="T10" fmla="*/ 5 w 37"/>
                  <a:gd name="T11" fmla="*/ 13 h 27"/>
                  <a:gd name="T12" fmla="*/ 20 w 37"/>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37" h="27">
                    <a:moveTo>
                      <a:pt x="20" y="0"/>
                    </a:moveTo>
                    <a:cubicBezTo>
                      <a:pt x="25" y="0"/>
                      <a:pt x="29" y="2"/>
                      <a:pt x="32" y="5"/>
                    </a:cubicBezTo>
                    <a:cubicBezTo>
                      <a:pt x="35" y="8"/>
                      <a:pt x="37" y="11"/>
                      <a:pt x="33" y="14"/>
                    </a:cubicBezTo>
                    <a:cubicBezTo>
                      <a:pt x="26" y="17"/>
                      <a:pt x="23" y="25"/>
                      <a:pt x="15" y="27"/>
                    </a:cubicBezTo>
                    <a:cubicBezTo>
                      <a:pt x="13" y="26"/>
                      <a:pt x="10" y="24"/>
                      <a:pt x="7" y="23"/>
                    </a:cubicBezTo>
                    <a:cubicBezTo>
                      <a:pt x="0" y="21"/>
                      <a:pt x="1" y="17"/>
                      <a:pt x="5" y="13"/>
                    </a:cubicBezTo>
                    <a:cubicBezTo>
                      <a:pt x="10" y="8"/>
                      <a:pt x="14" y="3"/>
                      <a:pt x="2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5" name="Freeform 361">
                <a:extLst>
                  <a:ext uri="{FF2B5EF4-FFF2-40B4-BE49-F238E27FC236}">
                    <a16:creationId xmlns:a16="http://schemas.microsoft.com/office/drawing/2014/main" id="{336EE423-6529-224E-7767-9C8A36F2C3EE}"/>
                  </a:ext>
                </a:extLst>
              </p:cNvPr>
              <p:cNvSpPr/>
              <p:nvPr/>
            </p:nvSpPr>
            <p:spPr bwMode="auto">
              <a:xfrm>
                <a:off x="839" y="2848"/>
                <a:ext cx="36" cy="19"/>
              </a:xfrm>
              <a:custGeom>
                <a:avLst/>
                <a:gdLst>
                  <a:gd name="T0" fmla="*/ 15 w 31"/>
                  <a:gd name="T1" fmla="*/ 17 h 17"/>
                  <a:gd name="T2" fmla="*/ 10 w 31"/>
                  <a:gd name="T3" fmla="*/ 17 h 17"/>
                  <a:gd name="T4" fmla="*/ 0 w 31"/>
                  <a:gd name="T5" fmla="*/ 11 h 17"/>
                  <a:gd name="T6" fmla="*/ 9 w 31"/>
                  <a:gd name="T7" fmla="*/ 5 h 17"/>
                  <a:gd name="T8" fmla="*/ 21 w 31"/>
                  <a:gd name="T9" fmla="*/ 0 h 17"/>
                  <a:gd name="T10" fmla="*/ 15 w 31"/>
                  <a:gd name="T11" fmla="*/ 17 h 17"/>
                </a:gdLst>
                <a:ahLst/>
                <a:cxnLst>
                  <a:cxn ang="0">
                    <a:pos x="T0" y="T1"/>
                  </a:cxn>
                  <a:cxn ang="0">
                    <a:pos x="T2" y="T3"/>
                  </a:cxn>
                  <a:cxn ang="0">
                    <a:pos x="T4" y="T5"/>
                  </a:cxn>
                  <a:cxn ang="0">
                    <a:pos x="T6" y="T7"/>
                  </a:cxn>
                  <a:cxn ang="0">
                    <a:pos x="T8" y="T9"/>
                  </a:cxn>
                  <a:cxn ang="0">
                    <a:pos x="T10" y="T11"/>
                  </a:cxn>
                </a:cxnLst>
                <a:rect l="0" t="0" r="r" b="b"/>
                <a:pathLst>
                  <a:path w="31" h="17">
                    <a:moveTo>
                      <a:pt x="15" y="17"/>
                    </a:moveTo>
                    <a:cubicBezTo>
                      <a:pt x="14" y="17"/>
                      <a:pt x="12" y="17"/>
                      <a:pt x="10" y="17"/>
                    </a:cubicBezTo>
                    <a:cubicBezTo>
                      <a:pt x="6" y="17"/>
                      <a:pt x="1" y="16"/>
                      <a:pt x="0" y="11"/>
                    </a:cubicBezTo>
                    <a:cubicBezTo>
                      <a:pt x="0" y="7"/>
                      <a:pt x="5" y="6"/>
                      <a:pt x="9" y="5"/>
                    </a:cubicBezTo>
                    <a:cubicBezTo>
                      <a:pt x="13" y="4"/>
                      <a:pt x="17" y="2"/>
                      <a:pt x="21" y="0"/>
                    </a:cubicBezTo>
                    <a:cubicBezTo>
                      <a:pt x="31" y="10"/>
                      <a:pt x="31" y="10"/>
                      <a:pt x="15"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6" name="Freeform 362">
                <a:extLst>
                  <a:ext uri="{FF2B5EF4-FFF2-40B4-BE49-F238E27FC236}">
                    <a16:creationId xmlns:a16="http://schemas.microsoft.com/office/drawing/2014/main" id="{E7AE70F3-00C8-FC06-FDFF-CA0E4B9E1777}"/>
                  </a:ext>
                </a:extLst>
              </p:cNvPr>
              <p:cNvSpPr/>
              <p:nvPr/>
            </p:nvSpPr>
            <p:spPr bwMode="auto">
              <a:xfrm>
                <a:off x="831" y="2907"/>
                <a:ext cx="32" cy="24"/>
              </a:xfrm>
              <a:custGeom>
                <a:avLst/>
                <a:gdLst>
                  <a:gd name="T0" fmla="*/ 11 w 28"/>
                  <a:gd name="T1" fmla="*/ 21 h 21"/>
                  <a:gd name="T2" fmla="*/ 2 w 28"/>
                  <a:gd name="T3" fmla="*/ 6 h 21"/>
                  <a:gd name="T4" fmla="*/ 18 w 28"/>
                  <a:gd name="T5" fmla="*/ 5 h 21"/>
                  <a:gd name="T6" fmla="*/ 19 w 28"/>
                  <a:gd name="T7" fmla="*/ 7 h 21"/>
                  <a:gd name="T8" fmla="*/ 11 w 28"/>
                  <a:gd name="T9" fmla="*/ 21 h 21"/>
                </a:gdLst>
                <a:ahLst/>
                <a:cxnLst>
                  <a:cxn ang="0">
                    <a:pos x="T0" y="T1"/>
                  </a:cxn>
                  <a:cxn ang="0">
                    <a:pos x="T2" y="T3"/>
                  </a:cxn>
                  <a:cxn ang="0">
                    <a:pos x="T4" y="T5"/>
                  </a:cxn>
                  <a:cxn ang="0">
                    <a:pos x="T6" y="T7"/>
                  </a:cxn>
                  <a:cxn ang="0">
                    <a:pos x="T8" y="T9"/>
                  </a:cxn>
                </a:cxnLst>
                <a:rect l="0" t="0" r="r" b="b"/>
                <a:pathLst>
                  <a:path w="28" h="21">
                    <a:moveTo>
                      <a:pt x="11" y="21"/>
                    </a:moveTo>
                    <a:cubicBezTo>
                      <a:pt x="5" y="18"/>
                      <a:pt x="0" y="11"/>
                      <a:pt x="2" y="6"/>
                    </a:cubicBezTo>
                    <a:cubicBezTo>
                      <a:pt x="5" y="0"/>
                      <a:pt x="13" y="5"/>
                      <a:pt x="18" y="5"/>
                    </a:cubicBezTo>
                    <a:cubicBezTo>
                      <a:pt x="19" y="5"/>
                      <a:pt x="19" y="6"/>
                      <a:pt x="19" y="7"/>
                    </a:cubicBezTo>
                    <a:cubicBezTo>
                      <a:pt x="28" y="20"/>
                      <a:pt x="28" y="20"/>
                      <a:pt x="11"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7" name="Freeform 363">
                <a:extLst>
                  <a:ext uri="{FF2B5EF4-FFF2-40B4-BE49-F238E27FC236}">
                    <a16:creationId xmlns:a16="http://schemas.microsoft.com/office/drawing/2014/main" id="{3EB9023F-946B-EDE1-E2B9-6E908E687FED}"/>
                  </a:ext>
                </a:extLst>
              </p:cNvPr>
              <p:cNvSpPr/>
              <p:nvPr/>
            </p:nvSpPr>
            <p:spPr bwMode="auto">
              <a:xfrm>
                <a:off x="794" y="2961"/>
                <a:ext cx="31" cy="28"/>
              </a:xfrm>
              <a:custGeom>
                <a:avLst/>
                <a:gdLst>
                  <a:gd name="T0" fmla="*/ 9 w 27"/>
                  <a:gd name="T1" fmla="*/ 20 h 24"/>
                  <a:gd name="T2" fmla="*/ 6 w 27"/>
                  <a:gd name="T3" fmla="*/ 5 h 24"/>
                  <a:gd name="T4" fmla="*/ 21 w 27"/>
                  <a:gd name="T5" fmla="*/ 10 h 24"/>
                  <a:gd name="T6" fmla="*/ 27 w 27"/>
                  <a:gd name="T7" fmla="*/ 23 h 24"/>
                  <a:gd name="T8" fmla="*/ 9 w 27"/>
                  <a:gd name="T9" fmla="*/ 20 h 24"/>
                </a:gdLst>
                <a:ahLst/>
                <a:cxnLst>
                  <a:cxn ang="0">
                    <a:pos x="T0" y="T1"/>
                  </a:cxn>
                  <a:cxn ang="0">
                    <a:pos x="T2" y="T3"/>
                  </a:cxn>
                  <a:cxn ang="0">
                    <a:pos x="T4" y="T5"/>
                  </a:cxn>
                  <a:cxn ang="0">
                    <a:pos x="T6" y="T7"/>
                  </a:cxn>
                  <a:cxn ang="0">
                    <a:pos x="T8" y="T9"/>
                  </a:cxn>
                </a:cxnLst>
                <a:rect l="0" t="0" r="r" b="b"/>
                <a:pathLst>
                  <a:path w="27" h="24">
                    <a:moveTo>
                      <a:pt x="9" y="20"/>
                    </a:moveTo>
                    <a:cubicBezTo>
                      <a:pt x="4" y="16"/>
                      <a:pt x="0" y="10"/>
                      <a:pt x="6" y="5"/>
                    </a:cubicBezTo>
                    <a:cubicBezTo>
                      <a:pt x="12" y="0"/>
                      <a:pt x="16" y="7"/>
                      <a:pt x="21" y="10"/>
                    </a:cubicBezTo>
                    <a:cubicBezTo>
                      <a:pt x="24" y="14"/>
                      <a:pt x="22" y="19"/>
                      <a:pt x="27" y="23"/>
                    </a:cubicBezTo>
                    <a:cubicBezTo>
                      <a:pt x="19" y="24"/>
                      <a:pt x="14" y="23"/>
                      <a:pt x="9"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8" name="Freeform 364">
                <a:extLst>
                  <a:ext uri="{FF2B5EF4-FFF2-40B4-BE49-F238E27FC236}">
                    <a16:creationId xmlns:a16="http://schemas.microsoft.com/office/drawing/2014/main" id="{C3312E8F-0A95-987A-26E3-6C20EFD0F164}"/>
                  </a:ext>
                </a:extLst>
              </p:cNvPr>
              <p:cNvSpPr/>
              <p:nvPr/>
            </p:nvSpPr>
            <p:spPr bwMode="auto">
              <a:xfrm>
                <a:off x="847" y="2883"/>
                <a:ext cx="33" cy="26"/>
              </a:xfrm>
              <a:custGeom>
                <a:avLst/>
                <a:gdLst>
                  <a:gd name="T0" fmla="*/ 11 w 29"/>
                  <a:gd name="T1" fmla="*/ 22 h 23"/>
                  <a:gd name="T2" fmla="*/ 10 w 29"/>
                  <a:gd name="T3" fmla="*/ 18 h 23"/>
                  <a:gd name="T4" fmla="*/ 3 w 29"/>
                  <a:gd name="T5" fmla="*/ 6 h 23"/>
                  <a:gd name="T6" fmla="*/ 18 w 29"/>
                  <a:gd name="T7" fmla="*/ 4 h 23"/>
                  <a:gd name="T8" fmla="*/ 18 w 29"/>
                  <a:gd name="T9" fmla="*/ 13 h 23"/>
                  <a:gd name="T10" fmla="*/ 11 w 29"/>
                  <a:gd name="T11" fmla="*/ 22 h 23"/>
                </a:gdLst>
                <a:ahLst/>
                <a:cxnLst>
                  <a:cxn ang="0">
                    <a:pos x="T0" y="T1"/>
                  </a:cxn>
                  <a:cxn ang="0">
                    <a:pos x="T2" y="T3"/>
                  </a:cxn>
                  <a:cxn ang="0">
                    <a:pos x="T4" y="T5"/>
                  </a:cxn>
                  <a:cxn ang="0">
                    <a:pos x="T6" y="T7"/>
                  </a:cxn>
                  <a:cxn ang="0">
                    <a:pos x="T8" y="T9"/>
                  </a:cxn>
                  <a:cxn ang="0">
                    <a:pos x="T10" y="T11"/>
                  </a:cxn>
                </a:cxnLst>
                <a:rect l="0" t="0" r="r" b="b"/>
                <a:pathLst>
                  <a:path w="28" h="23">
                    <a:moveTo>
                      <a:pt x="11" y="22"/>
                    </a:moveTo>
                    <a:cubicBezTo>
                      <a:pt x="10" y="21"/>
                      <a:pt x="11" y="18"/>
                      <a:pt x="10" y="18"/>
                    </a:cubicBezTo>
                    <a:cubicBezTo>
                      <a:pt x="6" y="15"/>
                      <a:pt x="0" y="11"/>
                      <a:pt x="3" y="6"/>
                    </a:cubicBezTo>
                    <a:cubicBezTo>
                      <a:pt x="5" y="0"/>
                      <a:pt x="13" y="4"/>
                      <a:pt x="18" y="4"/>
                    </a:cubicBezTo>
                    <a:cubicBezTo>
                      <a:pt x="22" y="6"/>
                      <a:pt x="29" y="10"/>
                      <a:pt x="18" y="13"/>
                    </a:cubicBezTo>
                    <a:cubicBezTo>
                      <a:pt x="12" y="14"/>
                      <a:pt x="18" y="23"/>
                      <a:pt x="11"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9" name="Freeform 365">
                <a:extLst>
                  <a:ext uri="{FF2B5EF4-FFF2-40B4-BE49-F238E27FC236}">
                    <a16:creationId xmlns:a16="http://schemas.microsoft.com/office/drawing/2014/main" id="{BF2E0433-6DB8-1E29-458E-0414B50E1450}"/>
                  </a:ext>
                </a:extLst>
              </p:cNvPr>
              <p:cNvSpPr/>
              <p:nvPr/>
            </p:nvSpPr>
            <p:spPr bwMode="auto">
              <a:xfrm>
                <a:off x="178" y="2734"/>
                <a:ext cx="140" cy="79"/>
              </a:xfrm>
              <a:custGeom>
                <a:avLst/>
                <a:gdLst>
                  <a:gd name="T0" fmla="*/ 104 w 122"/>
                  <a:gd name="T1" fmla="*/ 3 h 69"/>
                  <a:gd name="T2" fmla="*/ 104 w 122"/>
                  <a:gd name="T3" fmla="*/ 8 h 69"/>
                  <a:gd name="T4" fmla="*/ 122 w 122"/>
                  <a:gd name="T5" fmla="*/ 64 h 69"/>
                  <a:gd name="T6" fmla="*/ 79 w 122"/>
                  <a:gd name="T7" fmla="*/ 66 h 69"/>
                  <a:gd name="T8" fmla="*/ 79 w 122"/>
                  <a:gd name="T9" fmla="*/ 66 h 69"/>
                  <a:gd name="T10" fmla="*/ 70 w 122"/>
                  <a:gd name="T11" fmla="*/ 62 h 69"/>
                  <a:gd name="T12" fmla="*/ 21 w 122"/>
                  <a:gd name="T13" fmla="*/ 59 h 69"/>
                  <a:gd name="T14" fmla="*/ 0 w 122"/>
                  <a:gd name="T15" fmla="*/ 50 h 69"/>
                  <a:gd name="T16" fmla="*/ 34 w 122"/>
                  <a:gd name="T17" fmla="*/ 58 h 69"/>
                  <a:gd name="T18" fmla="*/ 69 w 122"/>
                  <a:gd name="T19" fmla="*/ 59 h 69"/>
                  <a:gd name="T20" fmla="*/ 104 w 122"/>
                  <a:gd name="T21" fmla="*/ 56 h 69"/>
                  <a:gd name="T22" fmla="*/ 88 w 122"/>
                  <a:gd name="T23" fmla="*/ 7 h 69"/>
                  <a:gd name="T24" fmla="*/ 100 w 122"/>
                  <a:gd name="T25" fmla="*/ 0 h 69"/>
                  <a:gd name="T26" fmla="*/ 104 w 122"/>
                  <a:gd name="T27" fmla="*/ 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69">
                    <a:moveTo>
                      <a:pt x="104" y="3"/>
                    </a:moveTo>
                    <a:cubicBezTo>
                      <a:pt x="104" y="4"/>
                      <a:pt x="104" y="6"/>
                      <a:pt x="104" y="8"/>
                    </a:cubicBezTo>
                    <a:cubicBezTo>
                      <a:pt x="99" y="30"/>
                      <a:pt x="105" y="48"/>
                      <a:pt x="122" y="64"/>
                    </a:cubicBezTo>
                    <a:cubicBezTo>
                      <a:pt x="107" y="60"/>
                      <a:pt x="93" y="59"/>
                      <a:pt x="79" y="66"/>
                    </a:cubicBezTo>
                    <a:cubicBezTo>
                      <a:pt x="79" y="66"/>
                      <a:pt x="79" y="66"/>
                      <a:pt x="79" y="66"/>
                    </a:cubicBezTo>
                    <a:cubicBezTo>
                      <a:pt x="78" y="59"/>
                      <a:pt x="73" y="60"/>
                      <a:pt x="70" y="62"/>
                    </a:cubicBezTo>
                    <a:cubicBezTo>
                      <a:pt x="53" y="69"/>
                      <a:pt x="37" y="65"/>
                      <a:pt x="21" y="59"/>
                    </a:cubicBezTo>
                    <a:cubicBezTo>
                      <a:pt x="14" y="56"/>
                      <a:pt x="6" y="56"/>
                      <a:pt x="0" y="50"/>
                    </a:cubicBezTo>
                    <a:cubicBezTo>
                      <a:pt x="12" y="50"/>
                      <a:pt x="23" y="56"/>
                      <a:pt x="34" y="58"/>
                    </a:cubicBezTo>
                    <a:cubicBezTo>
                      <a:pt x="45" y="60"/>
                      <a:pt x="57" y="62"/>
                      <a:pt x="69" y="59"/>
                    </a:cubicBezTo>
                    <a:cubicBezTo>
                      <a:pt x="81" y="56"/>
                      <a:pt x="93" y="57"/>
                      <a:pt x="104" y="56"/>
                    </a:cubicBezTo>
                    <a:cubicBezTo>
                      <a:pt x="101" y="39"/>
                      <a:pt x="95" y="23"/>
                      <a:pt x="88" y="7"/>
                    </a:cubicBezTo>
                    <a:cubicBezTo>
                      <a:pt x="93" y="6"/>
                      <a:pt x="95" y="0"/>
                      <a:pt x="100" y="0"/>
                    </a:cubicBezTo>
                    <a:cubicBezTo>
                      <a:pt x="102" y="1"/>
                      <a:pt x="103" y="2"/>
                      <a:pt x="10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0" name="Freeform 366">
                <a:extLst>
                  <a:ext uri="{FF2B5EF4-FFF2-40B4-BE49-F238E27FC236}">
                    <a16:creationId xmlns:a16="http://schemas.microsoft.com/office/drawing/2014/main" id="{4AE8A050-FED1-5442-C2B3-2FF2FE7943CF}"/>
                  </a:ext>
                </a:extLst>
              </p:cNvPr>
              <p:cNvSpPr/>
              <p:nvPr/>
            </p:nvSpPr>
            <p:spPr bwMode="auto">
              <a:xfrm>
                <a:off x="111" y="2716"/>
                <a:ext cx="95" cy="27"/>
              </a:xfrm>
              <a:custGeom>
                <a:avLst/>
                <a:gdLst>
                  <a:gd name="T0" fmla="*/ 31 w 83"/>
                  <a:gd name="T1" fmla="*/ 24 h 24"/>
                  <a:gd name="T2" fmla="*/ 50 w 83"/>
                  <a:gd name="T3" fmla="*/ 12 h 24"/>
                  <a:gd name="T4" fmla="*/ 0 w 83"/>
                  <a:gd name="T5" fmla="*/ 19 h 24"/>
                  <a:gd name="T6" fmla="*/ 12 w 83"/>
                  <a:gd name="T7" fmla="*/ 12 h 24"/>
                  <a:gd name="T8" fmla="*/ 22 w 83"/>
                  <a:gd name="T9" fmla="*/ 5 h 24"/>
                  <a:gd name="T10" fmla="*/ 27 w 83"/>
                  <a:gd name="T11" fmla="*/ 5 h 24"/>
                  <a:gd name="T12" fmla="*/ 54 w 83"/>
                  <a:gd name="T13" fmla="*/ 8 h 24"/>
                  <a:gd name="T14" fmla="*/ 83 w 83"/>
                  <a:gd name="T15" fmla="*/ 17 h 24"/>
                  <a:gd name="T16" fmla="*/ 31 w 83"/>
                  <a:gd name="T17"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24">
                    <a:moveTo>
                      <a:pt x="31" y="24"/>
                    </a:moveTo>
                    <a:cubicBezTo>
                      <a:pt x="34" y="15"/>
                      <a:pt x="44" y="19"/>
                      <a:pt x="50" y="12"/>
                    </a:cubicBezTo>
                    <a:cubicBezTo>
                      <a:pt x="33" y="13"/>
                      <a:pt x="17" y="15"/>
                      <a:pt x="0" y="19"/>
                    </a:cubicBezTo>
                    <a:cubicBezTo>
                      <a:pt x="3" y="13"/>
                      <a:pt x="8" y="13"/>
                      <a:pt x="12" y="12"/>
                    </a:cubicBezTo>
                    <a:cubicBezTo>
                      <a:pt x="15" y="10"/>
                      <a:pt x="23" y="15"/>
                      <a:pt x="22" y="5"/>
                    </a:cubicBezTo>
                    <a:cubicBezTo>
                      <a:pt x="22" y="4"/>
                      <a:pt x="25" y="5"/>
                      <a:pt x="27" y="5"/>
                    </a:cubicBezTo>
                    <a:cubicBezTo>
                      <a:pt x="36" y="7"/>
                      <a:pt x="47" y="13"/>
                      <a:pt x="54" y="8"/>
                    </a:cubicBezTo>
                    <a:cubicBezTo>
                      <a:pt x="68" y="0"/>
                      <a:pt x="74" y="13"/>
                      <a:pt x="83" y="17"/>
                    </a:cubicBezTo>
                    <a:cubicBezTo>
                      <a:pt x="65" y="14"/>
                      <a:pt x="48" y="19"/>
                      <a:pt x="31" y="2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1" name="Freeform 367">
                <a:extLst>
                  <a:ext uri="{FF2B5EF4-FFF2-40B4-BE49-F238E27FC236}">
                    <a16:creationId xmlns:a16="http://schemas.microsoft.com/office/drawing/2014/main" id="{899604E2-8F93-C86D-9EB5-B423EFE98EA2}"/>
                  </a:ext>
                </a:extLst>
              </p:cNvPr>
              <p:cNvSpPr/>
              <p:nvPr/>
            </p:nvSpPr>
            <p:spPr bwMode="auto">
              <a:xfrm>
                <a:off x="141" y="2762"/>
                <a:ext cx="134" cy="26"/>
              </a:xfrm>
              <a:custGeom>
                <a:avLst/>
                <a:gdLst>
                  <a:gd name="T0" fmla="*/ 117 w 117"/>
                  <a:gd name="T1" fmla="*/ 18 h 23"/>
                  <a:gd name="T2" fmla="*/ 0 w 117"/>
                  <a:gd name="T3" fmla="*/ 3 h 23"/>
                  <a:gd name="T4" fmla="*/ 1 w 117"/>
                  <a:gd name="T5" fmla="*/ 0 h 23"/>
                  <a:gd name="T6" fmla="*/ 69 w 117"/>
                  <a:gd name="T7" fmla="*/ 12 h 23"/>
                  <a:gd name="T8" fmla="*/ 58 w 117"/>
                  <a:gd name="T9" fmla="*/ 1 h 23"/>
                  <a:gd name="T10" fmla="*/ 117 w 117"/>
                  <a:gd name="T11" fmla="*/ 18 h 23"/>
                </a:gdLst>
                <a:ahLst/>
                <a:cxnLst>
                  <a:cxn ang="0">
                    <a:pos x="T0" y="T1"/>
                  </a:cxn>
                  <a:cxn ang="0">
                    <a:pos x="T2" y="T3"/>
                  </a:cxn>
                  <a:cxn ang="0">
                    <a:pos x="T4" y="T5"/>
                  </a:cxn>
                  <a:cxn ang="0">
                    <a:pos x="T6" y="T7"/>
                  </a:cxn>
                  <a:cxn ang="0">
                    <a:pos x="T8" y="T9"/>
                  </a:cxn>
                  <a:cxn ang="0">
                    <a:pos x="T10" y="T11"/>
                  </a:cxn>
                </a:cxnLst>
                <a:rect l="0" t="0" r="r" b="b"/>
                <a:pathLst>
                  <a:path w="117" h="23">
                    <a:moveTo>
                      <a:pt x="117" y="18"/>
                    </a:moveTo>
                    <a:cubicBezTo>
                      <a:pt x="76" y="23"/>
                      <a:pt x="39" y="10"/>
                      <a:pt x="0" y="3"/>
                    </a:cubicBezTo>
                    <a:cubicBezTo>
                      <a:pt x="1" y="2"/>
                      <a:pt x="1" y="1"/>
                      <a:pt x="1" y="0"/>
                    </a:cubicBezTo>
                    <a:cubicBezTo>
                      <a:pt x="23" y="4"/>
                      <a:pt x="46" y="8"/>
                      <a:pt x="69" y="12"/>
                    </a:cubicBezTo>
                    <a:cubicBezTo>
                      <a:pt x="67" y="6"/>
                      <a:pt x="59" y="7"/>
                      <a:pt x="58" y="1"/>
                    </a:cubicBezTo>
                    <a:cubicBezTo>
                      <a:pt x="76" y="11"/>
                      <a:pt x="95" y="18"/>
                      <a:pt x="117" y="1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2" name="Freeform 368">
                <a:extLst>
                  <a:ext uri="{FF2B5EF4-FFF2-40B4-BE49-F238E27FC236}">
                    <a16:creationId xmlns:a16="http://schemas.microsoft.com/office/drawing/2014/main" id="{A48C6545-26E3-2C21-FB46-67A6F675F696}"/>
                  </a:ext>
                </a:extLst>
              </p:cNvPr>
              <p:cNvSpPr/>
              <p:nvPr/>
            </p:nvSpPr>
            <p:spPr bwMode="auto">
              <a:xfrm>
                <a:off x="305" y="2719"/>
                <a:ext cx="27" cy="32"/>
              </a:xfrm>
              <a:custGeom>
                <a:avLst/>
                <a:gdLst>
                  <a:gd name="T0" fmla="*/ 0 w 24"/>
                  <a:gd name="T1" fmla="*/ 17 h 28"/>
                  <a:gd name="T2" fmla="*/ 14 w 24"/>
                  <a:gd name="T3" fmla="*/ 3 h 28"/>
                  <a:gd name="T4" fmla="*/ 20 w 24"/>
                  <a:gd name="T5" fmla="*/ 5 h 28"/>
                  <a:gd name="T6" fmla="*/ 24 w 24"/>
                  <a:gd name="T7" fmla="*/ 19 h 28"/>
                  <a:gd name="T8" fmla="*/ 19 w 24"/>
                  <a:gd name="T9" fmla="*/ 21 h 28"/>
                  <a:gd name="T10" fmla="*/ 14 w 24"/>
                  <a:gd name="T11" fmla="*/ 25 h 28"/>
                  <a:gd name="T12" fmla="*/ 5 w 24"/>
                  <a:gd name="T13" fmla="*/ 28 h 28"/>
                  <a:gd name="T14" fmla="*/ 5 w 24"/>
                  <a:gd name="T15" fmla="*/ 28 h 28"/>
                  <a:gd name="T16" fmla="*/ 0 w 24"/>
                  <a:gd name="T17"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8">
                    <a:moveTo>
                      <a:pt x="0" y="17"/>
                    </a:moveTo>
                    <a:cubicBezTo>
                      <a:pt x="2" y="11"/>
                      <a:pt x="11" y="10"/>
                      <a:pt x="14" y="3"/>
                    </a:cubicBezTo>
                    <a:cubicBezTo>
                      <a:pt x="15" y="0"/>
                      <a:pt x="19" y="2"/>
                      <a:pt x="20" y="5"/>
                    </a:cubicBezTo>
                    <a:cubicBezTo>
                      <a:pt x="22" y="9"/>
                      <a:pt x="23" y="14"/>
                      <a:pt x="24" y="19"/>
                    </a:cubicBezTo>
                    <a:cubicBezTo>
                      <a:pt x="22" y="18"/>
                      <a:pt x="20" y="18"/>
                      <a:pt x="19" y="21"/>
                    </a:cubicBezTo>
                    <a:cubicBezTo>
                      <a:pt x="17" y="21"/>
                      <a:pt x="15" y="22"/>
                      <a:pt x="14" y="25"/>
                    </a:cubicBezTo>
                    <a:cubicBezTo>
                      <a:pt x="11" y="26"/>
                      <a:pt x="8" y="27"/>
                      <a:pt x="5" y="28"/>
                    </a:cubicBezTo>
                    <a:cubicBezTo>
                      <a:pt x="5" y="28"/>
                      <a:pt x="5" y="28"/>
                      <a:pt x="5" y="28"/>
                    </a:cubicBezTo>
                    <a:cubicBezTo>
                      <a:pt x="5" y="24"/>
                      <a:pt x="6" y="19"/>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3" name="Freeform 369">
                <a:extLst>
                  <a:ext uri="{FF2B5EF4-FFF2-40B4-BE49-F238E27FC236}">
                    <a16:creationId xmlns:a16="http://schemas.microsoft.com/office/drawing/2014/main" id="{18678365-608F-DDBD-BD77-0AA559A27A06}"/>
                  </a:ext>
                </a:extLst>
              </p:cNvPr>
              <p:cNvSpPr/>
              <p:nvPr/>
            </p:nvSpPr>
            <p:spPr bwMode="auto">
              <a:xfrm>
                <a:off x="172" y="2700"/>
                <a:ext cx="50" cy="20"/>
              </a:xfrm>
              <a:custGeom>
                <a:avLst/>
                <a:gdLst>
                  <a:gd name="T0" fmla="*/ 43 w 44"/>
                  <a:gd name="T1" fmla="*/ 18 h 18"/>
                  <a:gd name="T2" fmla="*/ 0 w 44"/>
                  <a:gd name="T3" fmla="*/ 3 h 18"/>
                  <a:gd name="T4" fmla="*/ 44 w 44"/>
                  <a:gd name="T5" fmla="*/ 18 h 18"/>
                  <a:gd name="T6" fmla="*/ 43 w 44"/>
                  <a:gd name="T7" fmla="*/ 18 h 18"/>
                </a:gdLst>
                <a:ahLst/>
                <a:cxnLst>
                  <a:cxn ang="0">
                    <a:pos x="T0" y="T1"/>
                  </a:cxn>
                  <a:cxn ang="0">
                    <a:pos x="T2" y="T3"/>
                  </a:cxn>
                  <a:cxn ang="0">
                    <a:pos x="T4" y="T5"/>
                  </a:cxn>
                  <a:cxn ang="0">
                    <a:pos x="T6" y="T7"/>
                  </a:cxn>
                </a:cxnLst>
                <a:rect l="0" t="0" r="r" b="b"/>
                <a:pathLst>
                  <a:path w="44" h="18">
                    <a:moveTo>
                      <a:pt x="43" y="18"/>
                    </a:moveTo>
                    <a:cubicBezTo>
                      <a:pt x="28" y="16"/>
                      <a:pt x="15" y="6"/>
                      <a:pt x="0" y="3"/>
                    </a:cubicBezTo>
                    <a:cubicBezTo>
                      <a:pt x="17" y="1"/>
                      <a:pt x="34" y="0"/>
                      <a:pt x="44" y="18"/>
                    </a:cubicBezTo>
                    <a:lnTo>
                      <a:pt x="43" y="18"/>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4" name="Freeform 370">
                <a:extLst>
                  <a:ext uri="{FF2B5EF4-FFF2-40B4-BE49-F238E27FC236}">
                    <a16:creationId xmlns:a16="http://schemas.microsoft.com/office/drawing/2014/main" id="{F30557F0-9A82-1364-A4B1-A2DF1815D54D}"/>
                  </a:ext>
                </a:extLst>
              </p:cNvPr>
              <p:cNvSpPr/>
              <p:nvPr/>
            </p:nvSpPr>
            <p:spPr bwMode="auto">
              <a:xfrm>
                <a:off x="222" y="2837"/>
                <a:ext cx="57" cy="19"/>
              </a:xfrm>
              <a:custGeom>
                <a:avLst/>
                <a:gdLst>
                  <a:gd name="T0" fmla="*/ 50 w 50"/>
                  <a:gd name="T1" fmla="*/ 9 h 16"/>
                  <a:gd name="T2" fmla="*/ 0 w 50"/>
                  <a:gd name="T3" fmla="*/ 13 h 16"/>
                  <a:gd name="T4" fmla="*/ 50 w 50"/>
                  <a:gd name="T5" fmla="*/ 9 h 16"/>
                </a:gdLst>
                <a:ahLst/>
                <a:cxnLst>
                  <a:cxn ang="0">
                    <a:pos x="T0" y="T1"/>
                  </a:cxn>
                  <a:cxn ang="0">
                    <a:pos x="T2" y="T3"/>
                  </a:cxn>
                  <a:cxn ang="0">
                    <a:pos x="T4" y="T5"/>
                  </a:cxn>
                </a:cxnLst>
                <a:rect l="0" t="0" r="r" b="b"/>
                <a:pathLst>
                  <a:path w="50" h="16">
                    <a:moveTo>
                      <a:pt x="50" y="9"/>
                    </a:moveTo>
                    <a:cubicBezTo>
                      <a:pt x="35" y="16"/>
                      <a:pt x="18" y="15"/>
                      <a:pt x="0" y="13"/>
                    </a:cubicBezTo>
                    <a:cubicBezTo>
                      <a:pt x="18" y="0"/>
                      <a:pt x="34" y="12"/>
                      <a:pt x="50"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5" name="Freeform 371">
                <a:extLst>
                  <a:ext uri="{FF2B5EF4-FFF2-40B4-BE49-F238E27FC236}">
                    <a16:creationId xmlns:a16="http://schemas.microsoft.com/office/drawing/2014/main" id="{2E44BD6D-2760-6B7D-F001-C111F8BA89B6}"/>
                  </a:ext>
                </a:extLst>
              </p:cNvPr>
              <p:cNvSpPr/>
              <p:nvPr/>
            </p:nvSpPr>
            <p:spPr bwMode="auto">
              <a:xfrm>
                <a:off x="318" y="2757"/>
                <a:ext cx="19" cy="49"/>
              </a:xfrm>
              <a:custGeom>
                <a:avLst/>
                <a:gdLst>
                  <a:gd name="T0" fmla="*/ 0 w 16"/>
                  <a:gd name="T1" fmla="*/ 4 h 43"/>
                  <a:gd name="T2" fmla="*/ 7 w 16"/>
                  <a:gd name="T3" fmla="*/ 0 h 43"/>
                  <a:gd name="T4" fmla="*/ 8 w 16"/>
                  <a:gd name="T5" fmla="*/ 0 h 43"/>
                  <a:gd name="T6" fmla="*/ 9 w 16"/>
                  <a:gd name="T7" fmla="*/ 43 h 43"/>
                  <a:gd name="T8" fmla="*/ 0 w 16"/>
                  <a:gd name="T9" fmla="*/ 5 h 43"/>
                  <a:gd name="T10" fmla="*/ 0 w 16"/>
                  <a:gd name="T11" fmla="*/ 4 h 43"/>
                </a:gdLst>
                <a:ahLst/>
                <a:cxnLst>
                  <a:cxn ang="0">
                    <a:pos x="T0" y="T1"/>
                  </a:cxn>
                  <a:cxn ang="0">
                    <a:pos x="T2" y="T3"/>
                  </a:cxn>
                  <a:cxn ang="0">
                    <a:pos x="T4" y="T5"/>
                  </a:cxn>
                  <a:cxn ang="0">
                    <a:pos x="T6" y="T7"/>
                  </a:cxn>
                  <a:cxn ang="0">
                    <a:pos x="T8" y="T9"/>
                  </a:cxn>
                  <a:cxn ang="0">
                    <a:pos x="T10" y="T11"/>
                  </a:cxn>
                </a:cxnLst>
                <a:rect l="0" t="0" r="r" b="b"/>
                <a:pathLst>
                  <a:path w="16" h="43">
                    <a:moveTo>
                      <a:pt x="0" y="4"/>
                    </a:moveTo>
                    <a:cubicBezTo>
                      <a:pt x="4" y="5"/>
                      <a:pt x="9" y="7"/>
                      <a:pt x="7" y="0"/>
                    </a:cubicBezTo>
                    <a:cubicBezTo>
                      <a:pt x="7" y="0"/>
                      <a:pt x="8" y="0"/>
                      <a:pt x="8" y="0"/>
                    </a:cubicBezTo>
                    <a:cubicBezTo>
                      <a:pt x="16" y="14"/>
                      <a:pt x="12" y="28"/>
                      <a:pt x="9" y="43"/>
                    </a:cubicBezTo>
                    <a:cubicBezTo>
                      <a:pt x="11" y="29"/>
                      <a:pt x="7" y="16"/>
                      <a:pt x="0" y="5"/>
                    </a:cubicBezTo>
                    <a:lnTo>
                      <a:pt x="0" y="4"/>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6" name="Freeform 372">
                <a:extLst>
                  <a:ext uri="{FF2B5EF4-FFF2-40B4-BE49-F238E27FC236}">
                    <a16:creationId xmlns:a16="http://schemas.microsoft.com/office/drawing/2014/main" id="{2556E622-B83B-DBDE-251C-223D042751B1}"/>
                  </a:ext>
                </a:extLst>
              </p:cNvPr>
              <p:cNvSpPr/>
              <p:nvPr/>
            </p:nvSpPr>
            <p:spPr bwMode="auto">
              <a:xfrm>
                <a:off x="228" y="2712"/>
                <a:ext cx="22" cy="35"/>
              </a:xfrm>
              <a:custGeom>
                <a:avLst/>
                <a:gdLst>
                  <a:gd name="T0" fmla="*/ 9 w 19"/>
                  <a:gd name="T1" fmla="*/ 5 h 30"/>
                  <a:gd name="T2" fmla="*/ 9 w 19"/>
                  <a:gd name="T3" fmla="*/ 7 h 30"/>
                  <a:gd name="T4" fmla="*/ 19 w 19"/>
                  <a:gd name="T5" fmla="*/ 30 h 30"/>
                  <a:gd name="T6" fmla="*/ 3 w 19"/>
                  <a:gd name="T7" fmla="*/ 2 h 30"/>
                  <a:gd name="T8" fmla="*/ 9 w 19"/>
                  <a:gd name="T9" fmla="*/ 5 h 30"/>
                </a:gdLst>
                <a:ahLst/>
                <a:cxnLst>
                  <a:cxn ang="0">
                    <a:pos x="T0" y="T1"/>
                  </a:cxn>
                  <a:cxn ang="0">
                    <a:pos x="T2" y="T3"/>
                  </a:cxn>
                  <a:cxn ang="0">
                    <a:pos x="T4" y="T5"/>
                  </a:cxn>
                  <a:cxn ang="0">
                    <a:pos x="T6" y="T7"/>
                  </a:cxn>
                  <a:cxn ang="0">
                    <a:pos x="T8" y="T9"/>
                  </a:cxn>
                </a:cxnLst>
                <a:rect l="0" t="0" r="r" b="b"/>
                <a:pathLst>
                  <a:path w="19" h="30">
                    <a:moveTo>
                      <a:pt x="9" y="5"/>
                    </a:moveTo>
                    <a:cubicBezTo>
                      <a:pt x="9" y="5"/>
                      <a:pt x="10" y="6"/>
                      <a:pt x="9" y="7"/>
                    </a:cubicBezTo>
                    <a:cubicBezTo>
                      <a:pt x="12" y="14"/>
                      <a:pt x="15" y="22"/>
                      <a:pt x="19" y="30"/>
                    </a:cubicBezTo>
                    <a:cubicBezTo>
                      <a:pt x="0" y="26"/>
                      <a:pt x="9" y="11"/>
                      <a:pt x="3" y="2"/>
                    </a:cubicBezTo>
                    <a:cubicBezTo>
                      <a:pt x="7" y="0"/>
                      <a:pt x="7" y="4"/>
                      <a:pt x="9"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7" name="Freeform 373">
                <a:extLst>
                  <a:ext uri="{FF2B5EF4-FFF2-40B4-BE49-F238E27FC236}">
                    <a16:creationId xmlns:a16="http://schemas.microsoft.com/office/drawing/2014/main" id="{F651DE3A-461C-4230-732D-D328EE7C867B}"/>
                  </a:ext>
                </a:extLst>
              </p:cNvPr>
              <p:cNvSpPr/>
              <p:nvPr/>
            </p:nvSpPr>
            <p:spPr bwMode="auto">
              <a:xfrm>
                <a:off x="243" y="2810"/>
                <a:ext cx="26" cy="19"/>
              </a:xfrm>
              <a:custGeom>
                <a:avLst/>
                <a:gdLst>
                  <a:gd name="T0" fmla="*/ 23 w 23"/>
                  <a:gd name="T1" fmla="*/ 0 h 17"/>
                  <a:gd name="T2" fmla="*/ 0 w 23"/>
                  <a:gd name="T3" fmla="*/ 17 h 17"/>
                  <a:gd name="T4" fmla="*/ 23 w 23"/>
                  <a:gd name="T5" fmla="*/ 0 h 17"/>
                </a:gdLst>
                <a:ahLst/>
                <a:cxnLst>
                  <a:cxn ang="0">
                    <a:pos x="T0" y="T1"/>
                  </a:cxn>
                  <a:cxn ang="0">
                    <a:pos x="T2" y="T3"/>
                  </a:cxn>
                  <a:cxn ang="0">
                    <a:pos x="T4" y="T5"/>
                  </a:cxn>
                </a:cxnLst>
                <a:rect l="0" t="0" r="r" b="b"/>
                <a:pathLst>
                  <a:path w="23" h="17">
                    <a:moveTo>
                      <a:pt x="23" y="0"/>
                    </a:moveTo>
                    <a:cubicBezTo>
                      <a:pt x="18" y="9"/>
                      <a:pt x="8" y="12"/>
                      <a:pt x="0" y="17"/>
                    </a:cubicBezTo>
                    <a:cubicBezTo>
                      <a:pt x="5" y="8"/>
                      <a:pt x="13" y="3"/>
                      <a:pt x="2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8" name="Freeform 374">
                <a:extLst>
                  <a:ext uri="{FF2B5EF4-FFF2-40B4-BE49-F238E27FC236}">
                    <a16:creationId xmlns:a16="http://schemas.microsoft.com/office/drawing/2014/main" id="{F99AB1A9-A419-3986-C1C0-8BD8C4E18F1A}"/>
                  </a:ext>
                </a:extLst>
              </p:cNvPr>
              <p:cNvSpPr/>
              <p:nvPr/>
            </p:nvSpPr>
            <p:spPr bwMode="auto">
              <a:xfrm>
                <a:off x="281" y="2833"/>
                <a:ext cx="29" cy="13"/>
              </a:xfrm>
              <a:custGeom>
                <a:avLst/>
                <a:gdLst>
                  <a:gd name="T0" fmla="*/ 0 w 26"/>
                  <a:gd name="T1" fmla="*/ 2 h 12"/>
                  <a:gd name="T2" fmla="*/ 26 w 26"/>
                  <a:gd name="T3" fmla="*/ 5 h 12"/>
                  <a:gd name="T4" fmla="*/ 12 w 26"/>
                  <a:gd name="T5" fmla="*/ 11 h 12"/>
                  <a:gd name="T6" fmla="*/ 14 w 26"/>
                  <a:gd name="T7" fmla="*/ 6 h 12"/>
                  <a:gd name="T8" fmla="*/ 0 w 26"/>
                  <a:gd name="T9" fmla="*/ 2 h 12"/>
                </a:gdLst>
                <a:ahLst/>
                <a:cxnLst>
                  <a:cxn ang="0">
                    <a:pos x="T0" y="T1"/>
                  </a:cxn>
                  <a:cxn ang="0">
                    <a:pos x="T2" y="T3"/>
                  </a:cxn>
                  <a:cxn ang="0">
                    <a:pos x="T4" y="T5"/>
                  </a:cxn>
                  <a:cxn ang="0">
                    <a:pos x="T6" y="T7"/>
                  </a:cxn>
                  <a:cxn ang="0">
                    <a:pos x="T8" y="T9"/>
                  </a:cxn>
                </a:cxnLst>
                <a:rect l="0" t="0" r="r" b="b"/>
                <a:pathLst>
                  <a:path w="26" h="12">
                    <a:moveTo>
                      <a:pt x="0" y="2"/>
                    </a:moveTo>
                    <a:cubicBezTo>
                      <a:pt x="10" y="0"/>
                      <a:pt x="17" y="4"/>
                      <a:pt x="26" y="5"/>
                    </a:cubicBezTo>
                    <a:cubicBezTo>
                      <a:pt x="22" y="11"/>
                      <a:pt x="17" y="12"/>
                      <a:pt x="12" y="11"/>
                    </a:cubicBezTo>
                    <a:cubicBezTo>
                      <a:pt x="9" y="7"/>
                      <a:pt x="19" y="10"/>
                      <a:pt x="14" y="6"/>
                    </a:cubicBezTo>
                    <a:cubicBezTo>
                      <a:pt x="10" y="4"/>
                      <a:pt x="6" y="4"/>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9" name="Freeform 375">
                <a:extLst>
                  <a:ext uri="{FF2B5EF4-FFF2-40B4-BE49-F238E27FC236}">
                    <a16:creationId xmlns:a16="http://schemas.microsoft.com/office/drawing/2014/main" id="{BF95153B-2182-F52A-471B-6918212122CD}"/>
                  </a:ext>
                </a:extLst>
              </p:cNvPr>
              <p:cNvSpPr/>
              <p:nvPr/>
            </p:nvSpPr>
            <p:spPr bwMode="auto">
              <a:xfrm>
                <a:off x="248" y="2752"/>
                <a:ext cx="10" cy="13"/>
              </a:xfrm>
              <a:custGeom>
                <a:avLst/>
                <a:gdLst>
                  <a:gd name="T0" fmla="*/ 8 w 8"/>
                  <a:gd name="T1" fmla="*/ 11 h 11"/>
                  <a:gd name="T2" fmla="*/ 3 w 8"/>
                  <a:gd name="T3" fmla="*/ 9 h 11"/>
                  <a:gd name="T4" fmla="*/ 2 w 8"/>
                  <a:gd name="T5" fmla="*/ 1 h 11"/>
                  <a:gd name="T6" fmla="*/ 5 w 8"/>
                  <a:gd name="T7" fmla="*/ 0 h 11"/>
                  <a:gd name="T8" fmla="*/ 8 w 8"/>
                  <a:gd name="T9" fmla="*/ 6 h 11"/>
                  <a:gd name="T10" fmla="*/ 8 w 8"/>
                  <a:gd name="T11" fmla="*/ 11 h 11"/>
                </a:gdLst>
                <a:ahLst/>
                <a:cxnLst>
                  <a:cxn ang="0">
                    <a:pos x="T0" y="T1"/>
                  </a:cxn>
                  <a:cxn ang="0">
                    <a:pos x="T2" y="T3"/>
                  </a:cxn>
                  <a:cxn ang="0">
                    <a:pos x="T4" y="T5"/>
                  </a:cxn>
                  <a:cxn ang="0">
                    <a:pos x="T6" y="T7"/>
                  </a:cxn>
                  <a:cxn ang="0">
                    <a:pos x="T8" y="T9"/>
                  </a:cxn>
                  <a:cxn ang="0">
                    <a:pos x="T10" y="T11"/>
                  </a:cxn>
                </a:cxnLst>
                <a:rect l="0" t="0" r="r" b="b"/>
                <a:pathLst>
                  <a:path w="8" h="11">
                    <a:moveTo>
                      <a:pt x="8" y="11"/>
                    </a:moveTo>
                    <a:cubicBezTo>
                      <a:pt x="6" y="10"/>
                      <a:pt x="4" y="10"/>
                      <a:pt x="3" y="9"/>
                    </a:cubicBezTo>
                    <a:cubicBezTo>
                      <a:pt x="1" y="7"/>
                      <a:pt x="0" y="4"/>
                      <a:pt x="2" y="1"/>
                    </a:cubicBezTo>
                    <a:cubicBezTo>
                      <a:pt x="2" y="0"/>
                      <a:pt x="4" y="0"/>
                      <a:pt x="5" y="0"/>
                    </a:cubicBezTo>
                    <a:cubicBezTo>
                      <a:pt x="7" y="1"/>
                      <a:pt x="8" y="4"/>
                      <a:pt x="8" y="6"/>
                    </a:cubicBezTo>
                    <a:cubicBezTo>
                      <a:pt x="8" y="8"/>
                      <a:pt x="8" y="9"/>
                      <a:pt x="8"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0" name="Freeform 376">
                <a:extLst>
                  <a:ext uri="{FF2B5EF4-FFF2-40B4-BE49-F238E27FC236}">
                    <a16:creationId xmlns:a16="http://schemas.microsoft.com/office/drawing/2014/main" id="{5E22FD6D-3032-92D9-6DD3-5EFCF9067DAA}"/>
                  </a:ext>
                </a:extLst>
              </p:cNvPr>
              <p:cNvSpPr/>
              <p:nvPr/>
            </p:nvSpPr>
            <p:spPr bwMode="auto">
              <a:xfrm>
                <a:off x="104" y="2711"/>
                <a:ext cx="21" cy="7"/>
              </a:xfrm>
              <a:custGeom>
                <a:avLst/>
                <a:gdLst>
                  <a:gd name="T0" fmla="*/ 18 w 18"/>
                  <a:gd name="T1" fmla="*/ 6 h 6"/>
                  <a:gd name="T2" fmla="*/ 0 w 18"/>
                  <a:gd name="T3" fmla="*/ 2 h 6"/>
                  <a:gd name="T4" fmla="*/ 18 w 18"/>
                  <a:gd name="T5" fmla="*/ 6 h 6"/>
                </a:gdLst>
                <a:ahLst/>
                <a:cxnLst>
                  <a:cxn ang="0">
                    <a:pos x="T0" y="T1"/>
                  </a:cxn>
                  <a:cxn ang="0">
                    <a:pos x="T2" y="T3"/>
                  </a:cxn>
                  <a:cxn ang="0">
                    <a:pos x="T4" y="T5"/>
                  </a:cxn>
                </a:cxnLst>
                <a:rect l="0" t="0" r="r" b="b"/>
                <a:pathLst>
                  <a:path w="18" h="6">
                    <a:moveTo>
                      <a:pt x="18" y="6"/>
                    </a:moveTo>
                    <a:cubicBezTo>
                      <a:pt x="12" y="6"/>
                      <a:pt x="6" y="6"/>
                      <a:pt x="0" y="2"/>
                    </a:cubicBezTo>
                    <a:cubicBezTo>
                      <a:pt x="7" y="0"/>
                      <a:pt x="13" y="2"/>
                      <a:pt x="18"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1" name="Freeform 377">
                <a:extLst>
                  <a:ext uri="{FF2B5EF4-FFF2-40B4-BE49-F238E27FC236}">
                    <a16:creationId xmlns:a16="http://schemas.microsoft.com/office/drawing/2014/main" id="{C1C77E60-DA14-FBE9-4A8B-11F8CE88E324}"/>
                  </a:ext>
                </a:extLst>
              </p:cNvPr>
              <p:cNvSpPr/>
              <p:nvPr/>
            </p:nvSpPr>
            <p:spPr bwMode="auto">
              <a:xfrm>
                <a:off x="263" y="2767"/>
                <a:ext cx="13" cy="11"/>
              </a:xfrm>
              <a:custGeom>
                <a:avLst/>
                <a:gdLst>
                  <a:gd name="T0" fmla="*/ 0 w 11"/>
                  <a:gd name="T1" fmla="*/ 1 h 9"/>
                  <a:gd name="T2" fmla="*/ 11 w 11"/>
                  <a:gd name="T3" fmla="*/ 6 h 9"/>
                  <a:gd name="T4" fmla="*/ 0 w 11"/>
                  <a:gd name="T5" fmla="*/ 1 h 9"/>
                </a:gdLst>
                <a:ahLst/>
                <a:cxnLst>
                  <a:cxn ang="0">
                    <a:pos x="T0" y="T1"/>
                  </a:cxn>
                  <a:cxn ang="0">
                    <a:pos x="T2" y="T3"/>
                  </a:cxn>
                  <a:cxn ang="0">
                    <a:pos x="T4" y="T5"/>
                  </a:cxn>
                </a:cxnLst>
                <a:rect l="0" t="0" r="r" b="b"/>
                <a:pathLst>
                  <a:path w="11" h="9">
                    <a:moveTo>
                      <a:pt x="0" y="1"/>
                    </a:moveTo>
                    <a:cubicBezTo>
                      <a:pt x="7" y="0"/>
                      <a:pt x="9" y="3"/>
                      <a:pt x="11" y="6"/>
                    </a:cubicBezTo>
                    <a:cubicBezTo>
                      <a:pt x="5" y="9"/>
                      <a:pt x="4" y="5"/>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2" name="Freeform 378">
                <a:extLst>
                  <a:ext uri="{FF2B5EF4-FFF2-40B4-BE49-F238E27FC236}">
                    <a16:creationId xmlns:a16="http://schemas.microsoft.com/office/drawing/2014/main" id="{F35C7B8C-2206-1A05-FFC6-DBAB02BFE58F}"/>
                  </a:ext>
                </a:extLst>
              </p:cNvPr>
              <p:cNvSpPr/>
              <p:nvPr/>
            </p:nvSpPr>
            <p:spPr bwMode="auto">
              <a:xfrm>
                <a:off x="321" y="2743"/>
                <a:ext cx="7" cy="14"/>
              </a:xfrm>
              <a:custGeom>
                <a:avLst/>
                <a:gdLst>
                  <a:gd name="T0" fmla="*/ 0 w 6"/>
                  <a:gd name="T1" fmla="*/ 4 h 12"/>
                  <a:gd name="T2" fmla="*/ 5 w 6"/>
                  <a:gd name="T3" fmla="*/ 0 h 12"/>
                  <a:gd name="T4" fmla="*/ 6 w 6"/>
                  <a:gd name="T5" fmla="*/ 12 h 12"/>
                  <a:gd name="T6" fmla="*/ 5 w 6"/>
                  <a:gd name="T7" fmla="*/ 12 h 12"/>
                  <a:gd name="T8" fmla="*/ 0 w 6"/>
                  <a:gd name="T9" fmla="*/ 4 h 12"/>
                </a:gdLst>
                <a:ahLst/>
                <a:cxnLst>
                  <a:cxn ang="0">
                    <a:pos x="T0" y="T1"/>
                  </a:cxn>
                  <a:cxn ang="0">
                    <a:pos x="T2" y="T3"/>
                  </a:cxn>
                  <a:cxn ang="0">
                    <a:pos x="T4" y="T5"/>
                  </a:cxn>
                  <a:cxn ang="0">
                    <a:pos x="T6" y="T7"/>
                  </a:cxn>
                  <a:cxn ang="0">
                    <a:pos x="T8" y="T9"/>
                  </a:cxn>
                </a:cxnLst>
                <a:rect l="0" t="0" r="r" b="b"/>
                <a:pathLst>
                  <a:path w="6" h="12">
                    <a:moveTo>
                      <a:pt x="0" y="4"/>
                    </a:moveTo>
                    <a:cubicBezTo>
                      <a:pt x="1" y="1"/>
                      <a:pt x="3" y="0"/>
                      <a:pt x="5" y="0"/>
                    </a:cubicBezTo>
                    <a:cubicBezTo>
                      <a:pt x="5" y="4"/>
                      <a:pt x="6" y="8"/>
                      <a:pt x="6" y="12"/>
                    </a:cubicBezTo>
                    <a:cubicBezTo>
                      <a:pt x="6" y="12"/>
                      <a:pt x="5" y="12"/>
                      <a:pt x="5" y="12"/>
                    </a:cubicBezTo>
                    <a:cubicBezTo>
                      <a:pt x="4" y="9"/>
                      <a:pt x="2" y="6"/>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3" name="Freeform 379">
                <a:extLst>
                  <a:ext uri="{FF2B5EF4-FFF2-40B4-BE49-F238E27FC236}">
                    <a16:creationId xmlns:a16="http://schemas.microsoft.com/office/drawing/2014/main" id="{4F47073F-BBB8-9F43-CE0E-0B7E73444C75}"/>
                  </a:ext>
                </a:extLst>
              </p:cNvPr>
              <p:cNvSpPr/>
              <p:nvPr/>
            </p:nvSpPr>
            <p:spPr bwMode="auto">
              <a:xfrm>
                <a:off x="221" y="2720"/>
                <a:ext cx="8" cy="8"/>
              </a:xfrm>
              <a:custGeom>
                <a:avLst/>
                <a:gdLst>
                  <a:gd name="T0" fmla="*/ 1 w 7"/>
                  <a:gd name="T1" fmla="*/ 0 h 7"/>
                  <a:gd name="T2" fmla="*/ 7 w 7"/>
                  <a:gd name="T3" fmla="*/ 4 h 7"/>
                  <a:gd name="T4" fmla="*/ 5 w 7"/>
                  <a:gd name="T5" fmla="*/ 6 h 7"/>
                  <a:gd name="T6" fmla="*/ 0 w 7"/>
                  <a:gd name="T7" fmla="*/ 0 h 7"/>
                  <a:gd name="T8" fmla="*/ 1 w 7"/>
                  <a:gd name="T9" fmla="*/ 0 h 7"/>
                </a:gdLst>
                <a:ahLst/>
                <a:cxnLst>
                  <a:cxn ang="0">
                    <a:pos x="T0" y="T1"/>
                  </a:cxn>
                  <a:cxn ang="0">
                    <a:pos x="T2" y="T3"/>
                  </a:cxn>
                  <a:cxn ang="0">
                    <a:pos x="T4" y="T5"/>
                  </a:cxn>
                  <a:cxn ang="0">
                    <a:pos x="T6" y="T7"/>
                  </a:cxn>
                  <a:cxn ang="0">
                    <a:pos x="T8" y="T9"/>
                  </a:cxn>
                </a:cxnLst>
                <a:rect l="0" t="0" r="r" b="b"/>
                <a:pathLst>
                  <a:path w="7" h="7">
                    <a:moveTo>
                      <a:pt x="1" y="0"/>
                    </a:moveTo>
                    <a:cubicBezTo>
                      <a:pt x="4" y="0"/>
                      <a:pt x="6" y="1"/>
                      <a:pt x="7" y="4"/>
                    </a:cubicBezTo>
                    <a:cubicBezTo>
                      <a:pt x="7" y="6"/>
                      <a:pt x="6" y="7"/>
                      <a:pt x="5" y="6"/>
                    </a:cubicBezTo>
                    <a:cubicBezTo>
                      <a:pt x="2" y="6"/>
                      <a:pt x="1" y="3"/>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4" name="Freeform 380">
                <a:extLst>
                  <a:ext uri="{FF2B5EF4-FFF2-40B4-BE49-F238E27FC236}">
                    <a16:creationId xmlns:a16="http://schemas.microsoft.com/office/drawing/2014/main" id="{69B93F4D-C212-BF1A-7EFE-7BDE1765B8FC}"/>
                  </a:ext>
                </a:extLst>
              </p:cNvPr>
              <p:cNvSpPr/>
              <p:nvPr/>
            </p:nvSpPr>
            <p:spPr bwMode="auto">
              <a:xfrm>
                <a:off x="227" y="2701"/>
                <a:ext cx="5" cy="4"/>
              </a:xfrm>
              <a:custGeom>
                <a:avLst/>
                <a:gdLst>
                  <a:gd name="T0" fmla="*/ 1 w 5"/>
                  <a:gd name="T1" fmla="*/ 0 h 4"/>
                  <a:gd name="T2" fmla="*/ 5 w 5"/>
                  <a:gd name="T3" fmla="*/ 1 h 4"/>
                  <a:gd name="T4" fmla="*/ 3 w 5"/>
                  <a:gd name="T5" fmla="*/ 4 h 4"/>
                  <a:gd name="T6" fmla="*/ 1 w 5"/>
                  <a:gd name="T7" fmla="*/ 0 h 4"/>
                </a:gdLst>
                <a:ahLst/>
                <a:cxnLst>
                  <a:cxn ang="0">
                    <a:pos x="T0" y="T1"/>
                  </a:cxn>
                  <a:cxn ang="0">
                    <a:pos x="T2" y="T3"/>
                  </a:cxn>
                  <a:cxn ang="0">
                    <a:pos x="T4" y="T5"/>
                  </a:cxn>
                  <a:cxn ang="0">
                    <a:pos x="T6" y="T7"/>
                  </a:cxn>
                </a:cxnLst>
                <a:rect l="0" t="0" r="r" b="b"/>
                <a:pathLst>
                  <a:path w="5" h="4">
                    <a:moveTo>
                      <a:pt x="1" y="0"/>
                    </a:moveTo>
                    <a:cubicBezTo>
                      <a:pt x="2" y="0"/>
                      <a:pt x="4" y="0"/>
                      <a:pt x="5" y="1"/>
                    </a:cubicBezTo>
                    <a:cubicBezTo>
                      <a:pt x="4" y="2"/>
                      <a:pt x="4" y="4"/>
                      <a:pt x="3" y="4"/>
                    </a:cubicBezTo>
                    <a:cubicBezTo>
                      <a:pt x="0" y="4"/>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5" name="Freeform 381">
                <a:extLst>
                  <a:ext uri="{FF2B5EF4-FFF2-40B4-BE49-F238E27FC236}">
                    <a16:creationId xmlns:a16="http://schemas.microsoft.com/office/drawing/2014/main" id="{AB7F891B-2D8C-B7D2-5F50-7C88D0C53D3D}"/>
                  </a:ext>
                </a:extLst>
              </p:cNvPr>
              <p:cNvSpPr/>
              <p:nvPr/>
            </p:nvSpPr>
            <p:spPr bwMode="auto">
              <a:xfrm>
                <a:off x="198" y="2758"/>
                <a:ext cx="3" cy="4"/>
              </a:xfrm>
              <a:custGeom>
                <a:avLst/>
                <a:gdLst>
                  <a:gd name="T0" fmla="*/ 1 w 3"/>
                  <a:gd name="T1" fmla="*/ 0 h 3"/>
                  <a:gd name="T2" fmla="*/ 3 w 3"/>
                  <a:gd name="T3" fmla="*/ 1 h 3"/>
                  <a:gd name="T4" fmla="*/ 2 w 3"/>
                  <a:gd name="T5" fmla="*/ 2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1" y="0"/>
                      <a:pt x="2" y="0"/>
                      <a:pt x="3" y="1"/>
                    </a:cubicBezTo>
                    <a:cubicBezTo>
                      <a:pt x="2" y="1"/>
                      <a:pt x="2" y="2"/>
                      <a:pt x="2" y="2"/>
                    </a:cubicBezTo>
                    <a:cubicBezTo>
                      <a:pt x="1" y="3"/>
                      <a:pt x="0" y="2"/>
                      <a:pt x="0" y="2"/>
                    </a:cubicBezTo>
                    <a:cubicBezTo>
                      <a:pt x="0" y="1"/>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6" name="Freeform 382">
                <a:extLst>
                  <a:ext uri="{FF2B5EF4-FFF2-40B4-BE49-F238E27FC236}">
                    <a16:creationId xmlns:a16="http://schemas.microsoft.com/office/drawing/2014/main" id="{72E1FCD8-7AD3-F8B5-60D2-9D0233413C08}"/>
                  </a:ext>
                </a:extLst>
              </p:cNvPr>
              <p:cNvSpPr/>
              <p:nvPr/>
            </p:nvSpPr>
            <p:spPr bwMode="auto">
              <a:xfrm>
                <a:off x="214" y="2813"/>
                <a:ext cx="3" cy="4"/>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0"/>
                      <a:pt x="2" y="1"/>
                      <a:pt x="3" y="1"/>
                    </a:cubicBezTo>
                    <a:cubicBezTo>
                      <a:pt x="3" y="2"/>
                      <a:pt x="3" y="3"/>
                      <a:pt x="2" y="3"/>
                    </a:cubicBezTo>
                    <a:cubicBezTo>
                      <a:pt x="2" y="3"/>
                      <a:pt x="1" y="2"/>
                      <a:pt x="0" y="2"/>
                    </a:cubicBezTo>
                    <a:cubicBezTo>
                      <a:pt x="1" y="1"/>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7" name="Freeform 383">
                <a:extLst>
                  <a:ext uri="{FF2B5EF4-FFF2-40B4-BE49-F238E27FC236}">
                    <a16:creationId xmlns:a16="http://schemas.microsoft.com/office/drawing/2014/main" id="{BFC1554D-7A5B-0D73-6979-63AC57FD88AF}"/>
                  </a:ext>
                </a:extLst>
              </p:cNvPr>
              <p:cNvSpPr/>
              <p:nvPr/>
            </p:nvSpPr>
            <p:spPr bwMode="auto">
              <a:xfrm>
                <a:off x="279" y="2845"/>
                <a:ext cx="7" cy="3"/>
              </a:xfrm>
              <a:custGeom>
                <a:avLst/>
                <a:gdLst>
                  <a:gd name="T0" fmla="*/ 0 w 6"/>
                  <a:gd name="T1" fmla="*/ 2 h 2"/>
                  <a:gd name="T2" fmla="*/ 5 w 6"/>
                  <a:gd name="T3" fmla="*/ 1 h 2"/>
                  <a:gd name="T4" fmla="*/ 6 w 6"/>
                  <a:gd name="T5" fmla="*/ 1 h 2"/>
                  <a:gd name="T6" fmla="*/ 0 w 6"/>
                  <a:gd name="T7" fmla="*/ 2 h 2"/>
                  <a:gd name="T8" fmla="*/ 0 w 6"/>
                  <a:gd name="T9" fmla="*/ 2 h 2"/>
                </a:gdLst>
                <a:ahLst/>
                <a:cxnLst>
                  <a:cxn ang="0">
                    <a:pos x="T0" y="T1"/>
                  </a:cxn>
                  <a:cxn ang="0">
                    <a:pos x="T2" y="T3"/>
                  </a:cxn>
                  <a:cxn ang="0">
                    <a:pos x="T4" y="T5"/>
                  </a:cxn>
                  <a:cxn ang="0">
                    <a:pos x="T6" y="T7"/>
                  </a:cxn>
                  <a:cxn ang="0">
                    <a:pos x="T8" y="T9"/>
                  </a:cxn>
                </a:cxnLst>
                <a:rect l="0" t="0" r="r" b="b"/>
                <a:pathLst>
                  <a:path w="6" h="2">
                    <a:moveTo>
                      <a:pt x="0" y="2"/>
                    </a:moveTo>
                    <a:cubicBezTo>
                      <a:pt x="1" y="1"/>
                      <a:pt x="3" y="0"/>
                      <a:pt x="5" y="1"/>
                    </a:cubicBezTo>
                    <a:cubicBezTo>
                      <a:pt x="5" y="1"/>
                      <a:pt x="5" y="1"/>
                      <a:pt x="6" y="1"/>
                    </a:cubicBezTo>
                    <a:cubicBezTo>
                      <a:pt x="4" y="2"/>
                      <a:pt x="2"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8" name="Freeform 384">
                <a:extLst>
                  <a:ext uri="{FF2B5EF4-FFF2-40B4-BE49-F238E27FC236}">
                    <a16:creationId xmlns:a16="http://schemas.microsoft.com/office/drawing/2014/main" id="{D93950C2-16DB-E95F-4AF8-5D3CF9966F01}"/>
                  </a:ext>
                </a:extLst>
              </p:cNvPr>
              <p:cNvSpPr/>
              <p:nvPr/>
            </p:nvSpPr>
            <p:spPr bwMode="auto">
              <a:xfrm>
                <a:off x="141" y="2743"/>
                <a:ext cx="5" cy="3"/>
              </a:xfrm>
              <a:custGeom>
                <a:avLst/>
                <a:gdLst>
                  <a:gd name="T0" fmla="*/ 5 w 5"/>
                  <a:gd name="T1" fmla="*/ 0 h 2"/>
                  <a:gd name="T2" fmla="*/ 1 w 5"/>
                  <a:gd name="T3" fmla="*/ 1 h 2"/>
                  <a:gd name="T4" fmla="*/ 0 w 5"/>
                  <a:gd name="T5" fmla="*/ 1 h 2"/>
                  <a:gd name="T6" fmla="*/ 5 w 5"/>
                  <a:gd name="T7" fmla="*/ 0 h 2"/>
                </a:gdLst>
                <a:ahLst/>
                <a:cxnLst>
                  <a:cxn ang="0">
                    <a:pos x="T0" y="T1"/>
                  </a:cxn>
                  <a:cxn ang="0">
                    <a:pos x="T2" y="T3"/>
                  </a:cxn>
                  <a:cxn ang="0">
                    <a:pos x="T4" y="T5"/>
                  </a:cxn>
                  <a:cxn ang="0">
                    <a:pos x="T6" y="T7"/>
                  </a:cxn>
                </a:cxnLst>
                <a:rect l="0" t="0" r="r" b="b"/>
                <a:pathLst>
                  <a:path w="5" h="2">
                    <a:moveTo>
                      <a:pt x="5" y="0"/>
                    </a:moveTo>
                    <a:cubicBezTo>
                      <a:pt x="4" y="1"/>
                      <a:pt x="3" y="2"/>
                      <a:pt x="1" y="1"/>
                    </a:cubicBezTo>
                    <a:cubicBezTo>
                      <a:pt x="0" y="1"/>
                      <a:pt x="0" y="1"/>
                      <a:pt x="0" y="1"/>
                    </a:cubicBezTo>
                    <a:cubicBezTo>
                      <a:pt x="2" y="0"/>
                      <a:pt x="4" y="0"/>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9" name="Freeform 385">
                <a:extLst>
                  <a:ext uri="{FF2B5EF4-FFF2-40B4-BE49-F238E27FC236}">
                    <a16:creationId xmlns:a16="http://schemas.microsoft.com/office/drawing/2014/main" id="{F9B061D6-0497-2683-3F9B-EAFD4711FFCD}"/>
                  </a:ext>
                </a:extLst>
              </p:cNvPr>
              <p:cNvSpPr/>
              <p:nvPr/>
            </p:nvSpPr>
            <p:spPr bwMode="auto">
              <a:xfrm>
                <a:off x="125" y="2718"/>
                <a:ext cx="3" cy="2"/>
              </a:xfrm>
              <a:custGeom>
                <a:avLst/>
                <a:gdLst>
                  <a:gd name="T0" fmla="*/ 0 w 3"/>
                  <a:gd name="T1" fmla="*/ 0 h 2"/>
                  <a:gd name="T2" fmla="*/ 3 w 3"/>
                  <a:gd name="T3" fmla="*/ 1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1" y="0"/>
                      <a:pt x="2" y="0"/>
                      <a:pt x="3" y="1"/>
                    </a:cubicBezTo>
                    <a:cubicBezTo>
                      <a:pt x="3" y="1"/>
                      <a:pt x="3" y="1"/>
                      <a:pt x="3" y="2"/>
                    </a:cubicBezTo>
                    <a:cubicBezTo>
                      <a:pt x="2" y="1"/>
                      <a:pt x="1"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0" name="Freeform 386">
                <a:extLst>
                  <a:ext uri="{FF2B5EF4-FFF2-40B4-BE49-F238E27FC236}">
                    <a16:creationId xmlns:a16="http://schemas.microsoft.com/office/drawing/2014/main" id="{13530082-3147-ED2A-3D38-58C848CB7C95}"/>
                  </a:ext>
                </a:extLst>
              </p:cNvPr>
              <p:cNvSpPr/>
              <p:nvPr/>
            </p:nvSpPr>
            <p:spPr bwMode="auto">
              <a:xfrm>
                <a:off x="309" y="2751"/>
                <a:ext cx="1" cy="1"/>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0" y="0"/>
                      <a:pt x="1" y="0"/>
                      <a:pt x="1" y="0"/>
                    </a:cubicBezTo>
                    <a:cubicBezTo>
                      <a:pt x="1" y="0"/>
                      <a:pt x="1" y="0"/>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1" name="Freeform 387">
                <a:extLst>
                  <a:ext uri="{FF2B5EF4-FFF2-40B4-BE49-F238E27FC236}">
                    <a16:creationId xmlns:a16="http://schemas.microsoft.com/office/drawing/2014/main" id="{8109C684-DFC8-7420-C260-83CAD92A2513}"/>
                  </a:ext>
                </a:extLst>
              </p:cNvPr>
              <p:cNvSpPr/>
              <p:nvPr/>
            </p:nvSpPr>
            <p:spPr bwMode="auto">
              <a:xfrm>
                <a:off x="317" y="2762"/>
                <a:ext cx="1" cy="1"/>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0" y="0"/>
                    </a:cubicBezTo>
                    <a:cubicBezTo>
                      <a:pt x="1" y="0"/>
                      <a:pt x="1" y="0"/>
                      <a:pt x="1" y="0"/>
                    </a:cubicBezTo>
                    <a:lnTo>
                      <a:pt x="1"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2" name="Freeform 388">
                <a:extLst>
                  <a:ext uri="{FF2B5EF4-FFF2-40B4-BE49-F238E27FC236}">
                    <a16:creationId xmlns:a16="http://schemas.microsoft.com/office/drawing/2014/main" id="{146E0E10-A020-476A-23F7-52542E5C911B}"/>
                  </a:ext>
                </a:extLst>
              </p:cNvPr>
              <p:cNvSpPr/>
              <p:nvPr/>
            </p:nvSpPr>
            <p:spPr bwMode="auto">
              <a:xfrm>
                <a:off x="258" y="2765"/>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0"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3" name="Freeform 389">
                <a:extLst>
                  <a:ext uri="{FF2B5EF4-FFF2-40B4-BE49-F238E27FC236}">
                    <a16:creationId xmlns:a16="http://schemas.microsoft.com/office/drawing/2014/main" id="{B759F77F-54CD-6B22-948B-BF08F6D0B1DF}"/>
                  </a:ext>
                </a:extLst>
              </p:cNvPr>
              <p:cNvSpPr/>
              <p:nvPr/>
            </p:nvSpPr>
            <p:spPr bwMode="auto">
              <a:xfrm>
                <a:off x="955" y="2098"/>
                <a:ext cx="50" cy="87"/>
              </a:xfrm>
              <a:custGeom>
                <a:avLst/>
                <a:gdLst>
                  <a:gd name="T0" fmla="*/ 4 w 44"/>
                  <a:gd name="T1" fmla="*/ 28 h 76"/>
                  <a:gd name="T2" fmla="*/ 5 w 44"/>
                  <a:gd name="T3" fmla="*/ 28 h 76"/>
                  <a:gd name="T4" fmla="*/ 26 w 44"/>
                  <a:gd name="T5" fmla="*/ 30 h 76"/>
                  <a:gd name="T6" fmla="*/ 22 w 44"/>
                  <a:gd name="T7" fmla="*/ 11 h 76"/>
                  <a:gd name="T8" fmla="*/ 29 w 44"/>
                  <a:gd name="T9" fmla="*/ 3 h 76"/>
                  <a:gd name="T10" fmla="*/ 36 w 44"/>
                  <a:gd name="T11" fmla="*/ 4 h 76"/>
                  <a:gd name="T12" fmla="*/ 42 w 44"/>
                  <a:gd name="T13" fmla="*/ 35 h 76"/>
                  <a:gd name="T14" fmla="*/ 34 w 44"/>
                  <a:gd name="T15" fmla="*/ 48 h 76"/>
                  <a:gd name="T16" fmla="*/ 33 w 44"/>
                  <a:gd name="T17" fmla="*/ 59 h 76"/>
                  <a:gd name="T18" fmla="*/ 26 w 44"/>
                  <a:gd name="T19" fmla="*/ 69 h 76"/>
                  <a:gd name="T20" fmla="*/ 0 w 44"/>
                  <a:gd name="T21" fmla="*/ 65 h 76"/>
                  <a:gd name="T22" fmla="*/ 15 w 44"/>
                  <a:gd name="T23" fmla="*/ 54 h 76"/>
                  <a:gd name="T24" fmla="*/ 7 w 44"/>
                  <a:gd name="T25" fmla="*/ 37 h 76"/>
                  <a:gd name="T26" fmla="*/ 4 w 44"/>
                  <a:gd name="T27" fmla="*/ 2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76">
                    <a:moveTo>
                      <a:pt x="4" y="28"/>
                    </a:moveTo>
                    <a:cubicBezTo>
                      <a:pt x="4" y="28"/>
                      <a:pt x="4" y="28"/>
                      <a:pt x="5" y="28"/>
                    </a:cubicBezTo>
                    <a:cubicBezTo>
                      <a:pt x="12" y="29"/>
                      <a:pt x="20" y="37"/>
                      <a:pt x="26" y="30"/>
                    </a:cubicBezTo>
                    <a:cubicBezTo>
                      <a:pt x="32" y="24"/>
                      <a:pt x="24" y="17"/>
                      <a:pt x="22" y="11"/>
                    </a:cubicBezTo>
                    <a:cubicBezTo>
                      <a:pt x="20" y="4"/>
                      <a:pt x="20" y="0"/>
                      <a:pt x="29" y="3"/>
                    </a:cubicBezTo>
                    <a:cubicBezTo>
                      <a:pt x="31" y="4"/>
                      <a:pt x="34" y="4"/>
                      <a:pt x="36" y="4"/>
                    </a:cubicBezTo>
                    <a:cubicBezTo>
                      <a:pt x="42" y="14"/>
                      <a:pt x="39" y="25"/>
                      <a:pt x="42" y="35"/>
                    </a:cubicBezTo>
                    <a:cubicBezTo>
                      <a:pt x="44" y="41"/>
                      <a:pt x="35" y="43"/>
                      <a:pt x="34" y="48"/>
                    </a:cubicBezTo>
                    <a:cubicBezTo>
                      <a:pt x="32" y="52"/>
                      <a:pt x="30" y="54"/>
                      <a:pt x="33" y="59"/>
                    </a:cubicBezTo>
                    <a:cubicBezTo>
                      <a:pt x="38" y="66"/>
                      <a:pt x="33" y="70"/>
                      <a:pt x="26" y="69"/>
                    </a:cubicBezTo>
                    <a:cubicBezTo>
                      <a:pt x="18" y="68"/>
                      <a:pt x="7" y="76"/>
                      <a:pt x="0" y="65"/>
                    </a:cubicBezTo>
                    <a:cubicBezTo>
                      <a:pt x="3" y="58"/>
                      <a:pt x="15" y="63"/>
                      <a:pt x="15" y="54"/>
                    </a:cubicBezTo>
                    <a:cubicBezTo>
                      <a:pt x="15" y="48"/>
                      <a:pt x="9" y="43"/>
                      <a:pt x="7" y="37"/>
                    </a:cubicBezTo>
                    <a:cubicBezTo>
                      <a:pt x="5" y="34"/>
                      <a:pt x="5" y="31"/>
                      <a:pt x="4" y="2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4" name="Freeform 390">
                <a:extLst>
                  <a:ext uri="{FF2B5EF4-FFF2-40B4-BE49-F238E27FC236}">
                    <a16:creationId xmlns:a16="http://schemas.microsoft.com/office/drawing/2014/main" id="{FE1840A8-0DAA-127E-F141-27EA09FFD227}"/>
                  </a:ext>
                </a:extLst>
              </p:cNvPr>
              <p:cNvSpPr/>
              <p:nvPr/>
            </p:nvSpPr>
            <p:spPr bwMode="auto">
              <a:xfrm>
                <a:off x="933" y="2216"/>
                <a:ext cx="45" cy="36"/>
              </a:xfrm>
              <a:custGeom>
                <a:avLst/>
                <a:gdLst>
                  <a:gd name="T0" fmla="*/ 22 w 39"/>
                  <a:gd name="T1" fmla="*/ 0 h 31"/>
                  <a:gd name="T2" fmla="*/ 34 w 39"/>
                  <a:gd name="T3" fmla="*/ 11 h 31"/>
                  <a:gd name="T4" fmla="*/ 27 w 39"/>
                  <a:gd name="T5" fmla="*/ 21 h 31"/>
                  <a:gd name="T6" fmla="*/ 15 w 39"/>
                  <a:gd name="T7" fmla="*/ 31 h 31"/>
                  <a:gd name="T8" fmla="*/ 11 w 39"/>
                  <a:gd name="T9" fmla="*/ 27 h 31"/>
                  <a:gd name="T10" fmla="*/ 12 w 39"/>
                  <a:gd name="T11" fmla="*/ 8 h 31"/>
                  <a:gd name="T12" fmla="*/ 22 w 39"/>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39" h="31">
                    <a:moveTo>
                      <a:pt x="22" y="0"/>
                    </a:moveTo>
                    <a:cubicBezTo>
                      <a:pt x="30" y="0"/>
                      <a:pt x="31" y="7"/>
                      <a:pt x="34" y="11"/>
                    </a:cubicBezTo>
                    <a:cubicBezTo>
                      <a:pt x="39" y="18"/>
                      <a:pt x="29" y="17"/>
                      <a:pt x="27" y="21"/>
                    </a:cubicBezTo>
                    <a:cubicBezTo>
                      <a:pt x="24" y="25"/>
                      <a:pt x="19" y="28"/>
                      <a:pt x="15" y="31"/>
                    </a:cubicBezTo>
                    <a:cubicBezTo>
                      <a:pt x="14" y="30"/>
                      <a:pt x="13" y="28"/>
                      <a:pt x="11" y="27"/>
                    </a:cubicBezTo>
                    <a:cubicBezTo>
                      <a:pt x="0" y="17"/>
                      <a:pt x="0" y="17"/>
                      <a:pt x="12" y="8"/>
                    </a:cubicBezTo>
                    <a:cubicBezTo>
                      <a:pt x="15" y="5"/>
                      <a:pt x="19" y="3"/>
                      <a:pt x="2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5" name="Freeform 391">
                <a:extLst>
                  <a:ext uri="{FF2B5EF4-FFF2-40B4-BE49-F238E27FC236}">
                    <a16:creationId xmlns:a16="http://schemas.microsoft.com/office/drawing/2014/main" id="{0C340F58-8D32-730D-9916-419A2016A86A}"/>
                  </a:ext>
                </a:extLst>
              </p:cNvPr>
              <p:cNvSpPr/>
              <p:nvPr/>
            </p:nvSpPr>
            <p:spPr bwMode="auto">
              <a:xfrm>
                <a:off x="941" y="2174"/>
                <a:ext cx="21" cy="24"/>
              </a:xfrm>
              <a:custGeom>
                <a:avLst/>
                <a:gdLst>
                  <a:gd name="T0" fmla="*/ 8 w 18"/>
                  <a:gd name="T1" fmla="*/ 0 h 21"/>
                  <a:gd name="T2" fmla="*/ 13 w 18"/>
                  <a:gd name="T3" fmla="*/ 14 h 21"/>
                  <a:gd name="T4" fmla="*/ 8 w 18"/>
                  <a:gd name="T5" fmla="*/ 20 h 21"/>
                  <a:gd name="T6" fmla="*/ 3 w 18"/>
                  <a:gd name="T7" fmla="*/ 7 h 21"/>
                  <a:gd name="T8" fmla="*/ 8 w 18"/>
                  <a:gd name="T9" fmla="*/ 0 h 21"/>
                </a:gdLst>
                <a:ahLst/>
                <a:cxnLst>
                  <a:cxn ang="0">
                    <a:pos x="T0" y="T1"/>
                  </a:cxn>
                  <a:cxn ang="0">
                    <a:pos x="T2" y="T3"/>
                  </a:cxn>
                  <a:cxn ang="0">
                    <a:pos x="T4" y="T5"/>
                  </a:cxn>
                  <a:cxn ang="0">
                    <a:pos x="T6" y="T7"/>
                  </a:cxn>
                  <a:cxn ang="0">
                    <a:pos x="T8" y="T9"/>
                  </a:cxn>
                </a:cxnLst>
                <a:rect l="0" t="0" r="r" b="b"/>
                <a:pathLst>
                  <a:path w="18" h="21">
                    <a:moveTo>
                      <a:pt x="8" y="0"/>
                    </a:moveTo>
                    <a:cubicBezTo>
                      <a:pt x="8" y="5"/>
                      <a:pt x="10" y="10"/>
                      <a:pt x="13" y="14"/>
                    </a:cubicBezTo>
                    <a:cubicBezTo>
                      <a:pt x="18" y="21"/>
                      <a:pt x="12" y="20"/>
                      <a:pt x="8" y="20"/>
                    </a:cubicBezTo>
                    <a:cubicBezTo>
                      <a:pt x="6" y="16"/>
                      <a:pt x="5" y="11"/>
                      <a:pt x="3" y="7"/>
                    </a:cubicBezTo>
                    <a:cubicBezTo>
                      <a:pt x="0" y="1"/>
                      <a:pt x="3" y="0"/>
                      <a:pt x="8"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6" name="Freeform 392">
                <a:extLst>
                  <a:ext uri="{FF2B5EF4-FFF2-40B4-BE49-F238E27FC236}">
                    <a16:creationId xmlns:a16="http://schemas.microsoft.com/office/drawing/2014/main" id="{C1DCFA3E-32E3-95EE-8852-33FC6197BA75}"/>
                  </a:ext>
                </a:extLst>
              </p:cNvPr>
              <p:cNvSpPr/>
              <p:nvPr/>
            </p:nvSpPr>
            <p:spPr bwMode="auto">
              <a:xfrm>
                <a:off x="931" y="1172"/>
                <a:ext cx="58" cy="187"/>
              </a:xfrm>
              <a:custGeom>
                <a:avLst/>
                <a:gdLst>
                  <a:gd name="T0" fmla="*/ 51 w 51"/>
                  <a:gd name="T1" fmla="*/ 161 h 163"/>
                  <a:gd name="T2" fmla="*/ 39 w 51"/>
                  <a:gd name="T3" fmla="*/ 152 h 163"/>
                  <a:gd name="T4" fmla="*/ 34 w 51"/>
                  <a:gd name="T5" fmla="*/ 133 h 163"/>
                  <a:gd name="T6" fmla="*/ 34 w 51"/>
                  <a:gd name="T7" fmla="*/ 133 h 163"/>
                  <a:gd name="T8" fmla="*/ 41 w 51"/>
                  <a:gd name="T9" fmla="*/ 128 h 163"/>
                  <a:gd name="T10" fmla="*/ 32 w 51"/>
                  <a:gd name="T11" fmla="*/ 99 h 163"/>
                  <a:gd name="T12" fmla="*/ 30 w 51"/>
                  <a:gd name="T13" fmla="*/ 87 h 163"/>
                  <a:gd name="T14" fmla="*/ 31 w 51"/>
                  <a:gd name="T15" fmla="*/ 82 h 163"/>
                  <a:gd name="T16" fmla="*/ 31 w 51"/>
                  <a:gd name="T17" fmla="*/ 82 h 163"/>
                  <a:gd name="T18" fmla="*/ 30 w 51"/>
                  <a:gd name="T19" fmla="*/ 87 h 163"/>
                  <a:gd name="T20" fmla="*/ 22 w 51"/>
                  <a:gd name="T21" fmla="*/ 75 h 163"/>
                  <a:gd name="T22" fmla="*/ 22 w 51"/>
                  <a:gd name="T23" fmla="*/ 75 h 163"/>
                  <a:gd name="T24" fmla="*/ 28 w 51"/>
                  <a:gd name="T25" fmla="*/ 69 h 163"/>
                  <a:gd name="T26" fmla="*/ 3 w 51"/>
                  <a:gd name="T27" fmla="*/ 6 h 163"/>
                  <a:gd name="T28" fmla="*/ 3 w 51"/>
                  <a:gd name="T29" fmla="*/ 0 h 163"/>
                  <a:gd name="T30" fmla="*/ 18 w 51"/>
                  <a:gd name="T31" fmla="*/ 15 h 163"/>
                  <a:gd name="T32" fmla="*/ 23 w 51"/>
                  <a:gd name="T33" fmla="*/ 42 h 163"/>
                  <a:gd name="T34" fmla="*/ 36 w 51"/>
                  <a:gd name="T35" fmla="*/ 83 h 163"/>
                  <a:gd name="T36" fmla="*/ 34 w 51"/>
                  <a:gd name="T37" fmla="*/ 37 h 163"/>
                  <a:gd name="T38" fmla="*/ 42 w 51"/>
                  <a:gd name="T39" fmla="*/ 47 h 163"/>
                  <a:gd name="T40" fmla="*/ 46 w 51"/>
                  <a:gd name="T41" fmla="*/ 135 h 163"/>
                  <a:gd name="T42" fmla="*/ 51 w 51"/>
                  <a:gd name="T43" fmla="*/ 155 h 163"/>
                  <a:gd name="T44" fmla="*/ 51 w 51"/>
                  <a:gd name="T45" fmla="*/ 161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1" h="163">
                    <a:moveTo>
                      <a:pt x="51" y="161"/>
                    </a:moveTo>
                    <a:cubicBezTo>
                      <a:pt x="43" y="163"/>
                      <a:pt x="40" y="159"/>
                      <a:pt x="39" y="152"/>
                    </a:cubicBezTo>
                    <a:cubicBezTo>
                      <a:pt x="43" y="144"/>
                      <a:pt x="33" y="140"/>
                      <a:pt x="34" y="133"/>
                    </a:cubicBezTo>
                    <a:cubicBezTo>
                      <a:pt x="34" y="133"/>
                      <a:pt x="34" y="133"/>
                      <a:pt x="34" y="133"/>
                    </a:cubicBezTo>
                    <a:cubicBezTo>
                      <a:pt x="39" y="135"/>
                      <a:pt x="43" y="137"/>
                      <a:pt x="41" y="128"/>
                    </a:cubicBezTo>
                    <a:cubicBezTo>
                      <a:pt x="39" y="119"/>
                      <a:pt x="38" y="108"/>
                      <a:pt x="32" y="99"/>
                    </a:cubicBezTo>
                    <a:cubicBezTo>
                      <a:pt x="30" y="96"/>
                      <a:pt x="29" y="91"/>
                      <a:pt x="30" y="87"/>
                    </a:cubicBezTo>
                    <a:cubicBezTo>
                      <a:pt x="31" y="86"/>
                      <a:pt x="32" y="84"/>
                      <a:pt x="31" y="82"/>
                    </a:cubicBezTo>
                    <a:cubicBezTo>
                      <a:pt x="31" y="82"/>
                      <a:pt x="31" y="82"/>
                      <a:pt x="31" y="82"/>
                    </a:cubicBezTo>
                    <a:cubicBezTo>
                      <a:pt x="30" y="83"/>
                      <a:pt x="30" y="85"/>
                      <a:pt x="30" y="87"/>
                    </a:cubicBezTo>
                    <a:cubicBezTo>
                      <a:pt x="23" y="85"/>
                      <a:pt x="23" y="80"/>
                      <a:pt x="22" y="75"/>
                    </a:cubicBezTo>
                    <a:cubicBezTo>
                      <a:pt x="22" y="75"/>
                      <a:pt x="22" y="75"/>
                      <a:pt x="22" y="75"/>
                    </a:cubicBezTo>
                    <a:cubicBezTo>
                      <a:pt x="28" y="76"/>
                      <a:pt x="31" y="77"/>
                      <a:pt x="28" y="69"/>
                    </a:cubicBezTo>
                    <a:cubicBezTo>
                      <a:pt x="21" y="47"/>
                      <a:pt x="14" y="26"/>
                      <a:pt x="3" y="6"/>
                    </a:cubicBezTo>
                    <a:cubicBezTo>
                      <a:pt x="2" y="5"/>
                      <a:pt x="0" y="3"/>
                      <a:pt x="3" y="0"/>
                    </a:cubicBezTo>
                    <a:cubicBezTo>
                      <a:pt x="5" y="8"/>
                      <a:pt x="15" y="7"/>
                      <a:pt x="18" y="15"/>
                    </a:cubicBezTo>
                    <a:cubicBezTo>
                      <a:pt x="21" y="24"/>
                      <a:pt x="19" y="33"/>
                      <a:pt x="23" y="42"/>
                    </a:cubicBezTo>
                    <a:cubicBezTo>
                      <a:pt x="29" y="54"/>
                      <a:pt x="32" y="68"/>
                      <a:pt x="36" y="83"/>
                    </a:cubicBezTo>
                    <a:cubicBezTo>
                      <a:pt x="39" y="67"/>
                      <a:pt x="36" y="52"/>
                      <a:pt x="34" y="37"/>
                    </a:cubicBezTo>
                    <a:cubicBezTo>
                      <a:pt x="43" y="40"/>
                      <a:pt x="42" y="40"/>
                      <a:pt x="42" y="47"/>
                    </a:cubicBezTo>
                    <a:cubicBezTo>
                      <a:pt x="42" y="76"/>
                      <a:pt x="39" y="106"/>
                      <a:pt x="46" y="135"/>
                    </a:cubicBezTo>
                    <a:cubicBezTo>
                      <a:pt x="48" y="142"/>
                      <a:pt x="42" y="150"/>
                      <a:pt x="51" y="155"/>
                    </a:cubicBezTo>
                    <a:cubicBezTo>
                      <a:pt x="51" y="157"/>
                      <a:pt x="51" y="159"/>
                      <a:pt x="51" y="16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7" name="Freeform 393">
                <a:extLst>
                  <a:ext uri="{FF2B5EF4-FFF2-40B4-BE49-F238E27FC236}">
                    <a16:creationId xmlns:a16="http://schemas.microsoft.com/office/drawing/2014/main" id="{A4F0347F-85B0-0774-05A6-5ACA6BDE0151}"/>
                  </a:ext>
                </a:extLst>
              </p:cNvPr>
              <p:cNvSpPr/>
              <p:nvPr/>
            </p:nvSpPr>
            <p:spPr bwMode="auto">
              <a:xfrm>
                <a:off x="856" y="1430"/>
                <a:ext cx="36" cy="37"/>
              </a:xfrm>
              <a:custGeom>
                <a:avLst/>
                <a:gdLst>
                  <a:gd name="T0" fmla="*/ 7 w 31"/>
                  <a:gd name="T1" fmla="*/ 7 h 32"/>
                  <a:gd name="T2" fmla="*/ 17 w 31"/>
                  <a:gd name="T3" fmla="*/ 0 h 32"/>
                  <a:gd name="T4" fmla="*/ 27 w 31"/>
                  <a:gd name="T5" fmla="*/ 23 h 32"/>
                  <a:gd name="T6" fmla="*/ 30 w 31"/>
                  <a:gd name="T7" fmla="*/ 29 h 32"/>
                  <a:gd name="T8" fmla="*/ 24 w 31"/>
                  <a:gd name="T9" fmla="*/ 31 h 32"/>
                  <a:gd name="T10" fmla="*/ 12 w 31"/>
                  <a:gd name="T11" fmla="*/ 31 h 32"/>
                  <a:gd name="T12" fmla="*/ 10 w 31"/>
                  <a:gd name="T13" fmla="*/ 27 h 32"/>
                  <a:gd name="T14" fmla="*/ 5 w 31"/>
                  <a:gd name="T15" fmla="*/ 21 h 32"/>
                  <a:gd name="T16" fmla="*/ 3 w 31"/>
                  <a:gd name="T17" fmla="*/ 19 h 32"/>
                  <a:gd name="T18" fmla="*/ 3 w 31"/>
                  <a:gd name="T19" fmla="*/ 19 h 32"/>
                  <a:gd name="T20" fmla="*/ 0 w 31"/>
                  <a:gd name="T21" fmla="*/ 9 h 32"/>
                  <a:gd name="T22" fmla="*/ 7 w 31"/>
                  <a:gd name="T23" fmla="*/ 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32">
                    <a:moveTo>
                      <a:pt x="7" y="7"/>
                    </a:moveTo>
                    <a:cubicBezTo>
                      <a:pt x="14" y="9"/>
                      <a:pt x="14" y="2"/>
                      <a:pt x="17" y="0"/>
                    </a:cubicBezTo>
                    <a:cubicBezTo>
                      <a:pt x="18" y="8"/>
                      <a:pt x="19" y="17"/>
                      <a:pt x="27" y="23"/>
                    </a:cubicBezTo>
                    <a:cubicBezTo>
                      <a:pt x="29" y="24"/>
                      <a:pt x="31" y="26"/>
                      <a:pt x="30" y="29"/>
                    </a:cubicBezTo>
                    <a:cubicBezTo>
                      <a:pt x="29" y="32"/>
                      <a:pt x="26" y="31"/>
                      <a:pt x="24" y="31"/>
                    </a:cubicBezTo>
                    <a:cubicBezTo>
                      <a:pt x="20" y="31"/>
                      <a:pt x="16" y="31"/>
                      <a:pt x="12" y="31"/>
                    </a:cubicBezTo>
                    <a:cubicBezTo>
                      <a:pt x="12" y="29"/>
                      <a:pt x="12" y="27"/>
                      <a:pt x="10" y="27"/>
                    </a:cubicBezTo>
                    <a:cubicBezTo>
                      <a:pt x="8" y="25"/>
                      <a:pt x="7" y="23"/>
                      <a:pt x="5" y="21"/>
                    </a:cubicBezTo>
                    <a:cubicBezTo>
                      <a:pt x="4" y="21"/>
                      <a:pt x="4" y="20"/>
                      <a:pt x="3" y="19"/>
                    </a:cubicBezTo>
                    <a:cubicBezTo>
                      <a:pt x="3" y="19"/>
                      <a:pt x="3" y="19"/>
                      <a:pt x="3" y="19"/>
                    </a:cubicBezTo>
                    <a:cubicBezTo>
                      <a:pt x="2" y="16"/>
                      <a:pt x="1" y="13"/>
                      <a:pt x="0" y="9"/>
                    </a:cubicBezTo>
                    <a:cubicBezTo>
                      <a:pt x="3" y="9"/>
                      <a:pt x="5" y="8"/>
                      <a:pt x="7"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8" name="Freeform 394">
                <a:extLst>
                  <a:ext uri="{FF2B5EF4-FFF2-40B4-BE49-F238E27FC236}">
                    <a16:creationId xmlns:a16="http://schemas.microsoft.com/office/drawing/2014/main" id="{B3E4C94A-C679-2F91-73F3-AC1B7DE4359B}"/>
                  </a:ext>
                </a:extLst>
              </p:cNvPr>
              <p:cNvSpPr/>
              <p:nvPr/>
            </p:nvSpPr>
            <p:spPr bwMode="auto">
              <a:xfrm>
                <a:off x="993" y="1698"/>
                <a:ext cx="39" cy="38"/>
              </a:xfrm>
              <a:custGeom>
                <a:avLst/>
                <a:gdLst>
                  <a:gd name="T0" fmla="*/ 34 w 34"/>
                  <a:gd name="T1" fmla="*/ 23 h 33"/>
                  <a:gd name="T2" fmla="*/ 25 w 34"/>
                  <a:gd name="T3" fmla="*/ 33 h 33"/>
                  <a:gd name="T4" fmla="*/ 20 w 34"/>
                  <a:gd name="T5" fmla="*/ 24 h 33"/>
                  <a:gd name="T6" fmla="*/ 9 w 34"/>
                  <a:gd name="T7" fmla="*/ 22 h 33"/>
                  <a:gd name="T8" fmla="*/ 0 w 34"/>
                  <a:gd name="T9" fmla="*/ 20 h 33"/>
                  <a:gd name="T10" fmla="*/ 26 w 34"/>
                  <a:gd name="T11" fmla="*/ 0 h 33"/>
                  <a:gd name="T12" fmla="*/ 34 w 34"/>
                  <a:gd name="T13" fmla="*/ 23 h 33"/>
                </a:gdLst>
                <a:ahLst/>
                <a:cxnLst>
                  <a:cxn ang="0">
                    <a:pos x="T0" y="T1"/>
                  </a:cxn>
                  <a:cxn ang="0">
                    <a:pos x="T2" y="T3"/>
                  </a:cxn>
                  <a:cxn ang="0">
                    <a:pos x="T4" y="T5"/>
                  </a:cxn>
                  <a:cxn ang="0">
                    <a:pos x="T6" y="T7"/>
                  </a:cxn>
                  <a:cxn ang="0">
                    <a:pos x="T8" y="T9"/>
                  </a:cxn>
                  <a:cxn ang="0">
                    <a:pos x="T10" y="T11"/>
                  </a:cxn>
                  <a:cxn ang="0">
                    <a:pos x="T12" y="T13"/>
                  </a:cxn>
                </a:cxnLst>
                <a:rect l="0" t="0" r="r" b="b"/>
                <a:pathLst>
                  <a:path w="34" h="33">
                    <a:moveTo>
                      <a:pt x="34" y="23"/>
                    </a:moveTo>
                    <a:cubicBezTo>
                      <a:pt x="31" y="26"/>
                      <a:pt x="28" y="29"/>
                      <a:pt x="25" y="33"/>
                    </a:cubicBezTo>
                    <a:cubicBezTo>
                      <a:pt x="21" y="31"/>
                      <a:pt x="22" y="27"/>
                      <a:pt x="20" y="24"/>
                    </a:cubicBezTo>
                    <a:cubicBezTo>
                      <a:pt x="17" y="18"/>
                      <a:pt x="14" y="14"/>
                      <a:pt x="9" y="22"/>
                    </a:cubicBezTo>
                    <a:cubicBezTo>
                      <a:pt x="5" y="27"/>
                      <a:pt x="1" y="26"/>
                      <a:pt x="0" y="20"/>
                    </a:cubicBezTo>
                    <a:cubicBezTo>
                      <a:pt x="7" y="12"/>
                      <a:pt x="21" y="12"/>
                      <a:pt x="26" y="0"/>
                    </a:cubicBezTo>
                    <a:cubicBezTo>
                      <a:pt x="32" y="8"/>
                      <a:pt x="30" y="16"/>
                      <a:pt x="34"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9" name="Freeform 395">
                <a:extLst>
                  <a:ext uri="{FF2B5EF4-FFF2-40B4-BE49-F238E27FC236}">
                    <a16:creationId xmlns:a16="http://schemas.microsoft.com/office/drawing/2014/main" id="{F2480E20-6D49-0344-8067-9F6BE05F2D2C}"/>
                  </a:ext>
                </a:extLst>
              </p:cNvPr>
              <p:cNvSpPr/>
              <p:nvPr/>
            </p:nvSpPr>
            <p:spPr bwMode="auto">
              <a:xfrm>
                <a:off x="760" y="1488"/>
                <a:ext cx="83" cy="21"/>
              </a:xfrm>
              <a:custGeom>
                <a:avLst/>
                <a:gdLst>
                  <a:gd name="T0" fmla="*/ 72 w 72"/>
                  <a:gd name="T1" fmla="*/ 16 h 18"/>
                  <a:gd name="T2" fmla="*/ 0 w 72"/>
                  <a:gd name="T3" fmla="*/ 7 h 18"/>
                  <a:gd name="T4" fmla="*/ 8 w 72"/>
                  <a:gd name="T5" fmla="*/ 6 h 18"/>
                  <a:gd name="T6" fmla="*/ 16 w 72"/>
                  <a:gd name="T7" fmla="*/ 3 h 18"/>
                  <a:gd name="T8" fmla="*/ 23 w 72"/>
                  <a:gd name="T9" fmla="*/ 4 h 18"/>
                  <a:gd name="T10" fmla="*/ 68 w 72"/>
                  <a:gd name="T11" fmla="*/ 11 h 18"/>
                  <a:gd name="T12" fmla="*/ 72 w 72"/>
                  <a:gd name="T13" fmla="*/ 16 h 18"/>
                </a:gdLst>
                <a:ahLst/>
                <a:cxnLst>
                  <a:cxn ang="0">
                    <a:pos x="T0" y="T1"/>
                  </a:cxn>
                  <a:cxn ang="0">
                    <a:pos x="T2" y="T3"/>
                  </a:cxn>
                  <a:cxn ang="0">
                    <a:pos x="T4" y="T5"/>
                  </a:cxn>
                  <a:cxn ang="0">
                    <a:pos x="T6" y="T7"/>
                  </a:cxn>
                  <a:cxn ang="0">
                    <a:pos x="T8" y="T9"/>
                  </a:cxn>
                  <a:cxn ang="0">
                    <a:pos x="T10" y="T11"/>
                  </a:cxn>
                  <a:cxn ang="0">
                    <a:pos x="T12" y="T13"/>
                  </a:cxn>
                </a:cxnLst>
                <a:rect l="0" t="0" r="r" b="b"/>
                <a:pathLst>
                  <a:path w="72" h="18">
                    <a:moveTo>
                      <a:pt x="72" y="16"/>
                    </a:moveTo>
                    <a:cubicBezTo>
                      <a:pt x="48" y="16"/>
                      <a:pt x="23" y="18"/>
                      <a:pt x="0" y="7"/>
                    </a:cubicBezTo>
                    <a:cubicBezTo>
                      <a:pt x="4" y="3"/>
                      <a:pt x="6" y="6"/>
                      <a:pt x="8" y="6"/>
                    </a:cubicBezTo>
                    <a:cubicBezTo>
                      <a:pt x="11" y="6"/>
                      <a:pt x="18" y="16"/>
                      <a:pt x="16" y="3"/>
                    </a:cubicBezTo>
                    <a:cubicBezTo>
                      <a:pt x="16" y="0"/>
                      <a:pt x="21" y="3"/>
                      <a:pt x="23" y="4"/>
                    </a:cubicBezTo>
                    <a:cubicBezTo>
                      <a:pt x="37" y="11"/>
                      <a:pt x="52" y="17"/>
                      <a:pt x="68" y="11"/>
                    </a:cubicBezTo>
                    <a:cubicBezTo>
                      <a:pt x="71" y="12"/>
                      <a:pt x="72" y="14"/>
                      <a:pt x="72"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0" name="Freeform 396">
                <a:extLst>
                  <a:ext uri="{FF2B5EF4-FFF2-40B4-BE49-F238E27FC236}">
                    <a16:creationId xmlns:a16="http://schemas.microsoft.com/office/drawing/2014/main" id="{AB5272B6-B481-B5B8-AAD8-24B6065F5CDC}"/>
                  </a:ext>
                </a:extLst>
              </p:cNvPr>
              <p:cNvSpPr/>
              <p:nvPr/>
            </p:nvSpPr>
            <p:spPr bwMode="auto">
              <a:xfrm>
                <a:off x="906" y="1468"/>
                <a:ext cx="33" cy="25"/>
              </a:xfrm>
              <a:custGeom>
                <a:avLst/>
                <a:gdLst>
                  <a:gd name="T0" fmla="*/ 29 w 29"/>
                  <a:gd name="T1" fmla="*/ 8 h 22"/>
                  <a:gd name="T2" fmla="*/ 20 w 29"/>
                  <a:gd name="T3" fmla="*/ 22 h 22"/>
                  <a:gd name="T4" fmla="*/ 18 w 29"/>
                  <a:gd name="T5" fmla="*/ 22 h 22"/>
                  <a:gd name="T6" fmla="*/ 1 w 29"/>
                  <a:gd name="T7" fmla="*/ 5 h 22"/>
                  <a:gd name="T8" fmla="*/ 20 w 29"/>
                  <a:gd name="T9" fmla="*/ 6 h 22"/>
                  <a:gd name="T10" fmla="*/ 29 w 29"/>
                  <a:gd name="T11" fmla="*/ 8 h 22"/>
                </a:gdLst>
                <a:ahLst/>
                <a:cxnLst>
                  <a:cxn ang="0">
                    <a:pos x="T0" y="T1"/>
                  </a:cxn>
                  <a:cxn ang="0">
                    <a:pos x="T2" y="T3"/>
                  </a:cxn>
                  <a:cxn ang="0">
                    <a:pos x="T4" y="T5"/>
                  </a:cxn>
                  <a:cxn ang="0">
                    <a:pos x="T6" y="T7"/>
                  </a:cxn>
                  <a:cxn ang="0">
                    <a:pos x="T8" y="T9"/>
                  </a:cxn>
                  <a:cxn ang="0">
                    <a:pos x="T10" y="T11"/>
                  </a:cxn>
                </a:cxnLst>
                <a:rect l="0" t="0" r="r" b="b"/>
                <a:pathLst>
                  <a:path w="28" h="22">
                    <a:moveTo>
                      <a:pt x="29" y="8"/>
                    </a:moveTo>
                    <a:cubicBezTo>
                      <a:pt x="26" y="12"/>
                      <a:pt x="23" y="17"/>
                      <a:pt x="20" y="22"/>
                    </a:cubicBezTo>
                    <a:cubicBezTo>
                      <a:pt x="19" y="22"/>
                      <a:pt x="18" y="22"/>
                      <a:pt x="18" y="22"/>
                    </a:cubicBezTo>
                    <a:cubicBezTo>
                      <a:pt x="9" y="19"/>
                      <a:pt x="0" y="12"/>
                      <a:pt x="1" y="5"/>
                    </a:cubicBezTo>
                    <a:cubicBezTo>
                      <a:pt x="1" y="0"/>
                      <a:pt x="13" y="7"/>
                      <a:pt x="20" y="6"/>
                    </a:cubicBezTo>
                    <a:cubicBezTo>
                      <a:pt x="23" y="5"/>
                      <a:pt x="26" y="7"/>
                      <a:pt x="29"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1" name="Freeform 397">
                <a:extLst>
                  <a:ext uri="{FF2B5EF4-FFF2-40B4-BE49-F238E27FC236}">
                    <a16:creationId xmlns:a16="http://schemas.microsoft.com/office/drawing/2014/main" id="{A808957C-C6BD-1EA8-195A-584B08EE553C}"/>
                  </a:ext>
                </a:extLst>
              </p:cNvPr>
              <p:cNvSpPr/>
              <p:nvPr/>
            </p:nvSpPr>
            <p:spPr bwMode="auto">
              <a:xfrm>
                <a:off x="832" y="1474"/>
                <a:ext cx="30" cy="20"/>
              </a:xfrm>
              <a:custGeom>
                <a:avLst/>
                <a:gdLst>
                  <a:gd name="T0" fmla="*/ 10 w 26"/>
                  <a:gd name="T1" fmla="*/ 18 h 18"/>
                  <a:gd name="T2" fmla="*/ 8 w 26"/>
                  <a:gd name="T3" fmla="*/ 15 h 18"/>
                  <a:gd name="T4" fmla="*/ 12 w 26"/>
                  <a:gd name="T5" fmla="*/ 0 h 18"/>
                  <a:gd name="T6" fmla="*/ 15 w 26"/>
                  <a:gd name="T7" fmla="*/ 2 h 18"/>
                  <a:gd name="T8" fmla="*/ 25 w 26"/>
                  <a:gd name="T9" fmla="*/ 12 h 18"/>
                  <a:gd name="T10" fmla="*/ 10 w 26"/>
                  <a:gd name="T11" fmla="*/ 18 h 18"/>
                </a:gdLst>
                <a:ahLst/>
                <a:cxnLst>
                  <a:cxn ang="0">
                    <a:pos x="T0" y="T1"/>
                  </a:cxn>
                  <a:cxn ang="0">
                    <a:pos x="T2" y="T3"/>
                  </a:cxn>
                  <a:cxn ang="0">
                    <a:pos x="T4" y="T5"/>
                  </a:cxn>
                  <a:cxn ang="0">
                    <a:pos x="T6" y="T7"/>
                  </a:cxn>
                  <a:cxn ang="0">
                    <a:pos x="T8" y="T9"/>
                  </a:cxn>
                  <a:cxn ang="0">
                    <a:pos x="T10" y="T11"/>
                  </a:cxn>
                </a:cxnLst>
                <a:rect l="0" t="0" r="r" b="b"/>
                <a:pathLst>
                  <a:path w="26" h="18">
                    <a:moveTo>
                      <a:pt x="10" y="18"/>
                    </a:moveTo>
                    <a:cubicBezTo>
                      <a:pt x="10" y="17"/>
                      <a:pt x="9" y="16"/>
                      <a:pt x="8" y="15"/>
                    </a:cubicBezTo>
                    <a:cubicBezTo>
                      <a:pt x="0" y="4"/>
                      <a:pt x="0" y="3"/>
                      <a:pt x="12" y="0"/>
                    </a:cubicBezTo>
                    <a:cubicBezTo>
                      <a:pt x="13" y="1"/>
                      <a:pt x="15" y="1"/>
                      <a:pt x="15" y="2"/>
                    </a:cubicBezTo>
                    <a:cubicBezTo>
                      <a:pt x="18" y="6"/>
                      <a:pt x="26" y="7"/>
                      <a:pt x="25" y="12"/>
                    </a:cubicBezTo>
                    <a:cubicBezTo>
                      <a:pt x="23" y="17"/>
                      <a:pt x="16" y="17"/>
                      <a:pt x="10"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845" name="Group 599">
              <a:extLst>
                <a:ext uri="{FF2B5EF4-FFF2-40B4-BE49-F238E27FC236}">
                  <a16:creationId xmlns:a16="http://schemas.microsoft.com/office/drawing/2014/main" id="{7BF6699B-0096-32E0-95A1-E55C0C58C6FF}"/>
                </a:ext>
              </a:extLst>
            </p:cNvPr>
            <p:cNvGrpSpPr/>
            <p:nvPr/>
          </p:nvGrpSpPr>
          <p:grpSpPr>
            <a:xfrm>
              <a:off x="114300" y="1725613"/>
              <a:ext cx="1552575" cy="3087688"/>
              <a:chOff x="72" y="1087"/>
              <a:chExt cx="978" cy="1945"/>
            </a:xfrm>
          </p:grpSpPr>
          <p:sp>
            <p:nvSpPr>
              <p:cNvPr id="872" name="Freeform 399">
                <a:extLst>
                  <a:ext uri="{FF2B5EF4-FFF2-40B4-BE49-F238E27FC236}">
                    <a16:creationId xmlns:a16="http://schemas.microsoft.com/office/drawing/2014/main" id="{2A51B76D-6350-148A-DA07-6972424C765D}"/>
                  </a:ext>
                </a:extLst>
              </p:cNvPr>
              <p:cNvSpPr/>
              <p:nvPr/>
            </p:nvSpPr>
            <p:spPr bwMode="auto">
              <a:xfrm>
                <a:off x="940" y="1469"/>
                <a:ext cx="8" cy="8"/>
              </a:xfrm>
              <a:custGeom>
                <a:avLst/>
                <a:gdLst>
                  <a:gd name="T0" fmla="*/ 3 w 7"/>
                  <a:gd name="T1" fmla="*/ 0 h 7"/>
                  <a:gd name="T2" fmla="*/ 0 w 7"/>
                  <a:gd name="T3" fmla="*/ 6 h 7"/>
                  <a:gd name="T4" fmla="*/ 3 w 7"/>
                  <a:gd name="T5" fmla="*/ 0 h 7"/>
                </a:gdLst>
                <a:ahLst/>
                <a:cxnLst>
                  <a:cxn ang="0">
                    <a:pos x="T0" y="T1"/>
                  </a:cxn>
                  <a:cxn ang="0">
                    <a:pos x="T2" y="T3"/>
                  </a:cxn>
                  <a:cxn ang="0">
                    <a:pos x="T4" y="T5"/>
                  </a:cxn>
                </a:cxnLst>
                <a:rect l="0" t="0" r="r" b="b"/>
                <a:pathLst>
                  <a:path w="7" h="7">
                    <a:moveTo>
                      <a:pt x="3" y="0"/>
                    </a:moveTo>
                    <a:cubicBezTo>
                      <a:pt x="4" y="3"/>
                      <a:pt x="7" y="7"/>
                      <a:pt x="0" y="6"/>
                    </a:cubicBezTo>
                    <a:cubicBezTo>
                      <a:pt x="1" y="4"/>
                      <a:pt x="2" y="2"/>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3" name="Freeform 400">
                <a:extLst>
                  <a:ext uri="{FF2B5EF4-FFF2-40B4-BE49-F238E27FC236}">
                    <a16:creationId xmlns:a16="http://schemas.microsoft.com/office/drawing/2014/main" id="{D4FAA1A4-D09B-3A32-EF64-EA0C3C43FB4D}"/>
                  </a:ext>
                </a:extLst>
              </p:cNvPr>
              <p:cNvSpPr/>
              <p:nvPr/>
            </p:nvSpPr>
            <p:spPr bwMode="auto">
              <a:xfrm>
                <a:off x="841" y="1469"/>
                <a:ext cx="5" cy="5"/>
              </a:xfrm>
              <a:custGeom>
                <a:avLst/>
                <a:gdLst>
                  <a:gd name="T0" fmla="*/ 4 w 4"/>
                  <a:gd name="T1" fmla="*/ 4 h 4"/>
                  <a:gd name="T2" fmla="*/ 1 w 4"/>
                  <a:gd name="T3" fmla="*/ 0 h 4"/>
                  <a:gd name="T4" fmla="*/ 3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1" y="0"/>
                    </a:cubicBezTo>
                    <a:cubicBezTo>
                      <a:pt x="1" y="0"/>
                      <a:pt x="2" y="0"/>
                      <a:pt x="3" y="0"/>
                    </a:cubicBezTo>
                    <a:cubicBezTo>
                      <a:pt x="4" y="1"/>
                      <a:pt x="4" y="2"/>
                      <a:pt x="4" y="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4" name="Freeform 401">
                <a:extLst>
                  <a:ext uri="{FF2B5EF4-FFF2-40B4-BE49-F238E27FC236}">
                    <a16:creationId xmlns:a16="http://schemas.microsoft.com/office/drawing/2014/main" id="{B0B2D6AF-FCFE-F450-DC57-FA507E288420}"/>
                  </a:ext>
                </a:extLst>
              </p:cNvPr>
              <p:cNvSpPr/>
              <p:nvPr/>
            </p:nvSpPr>
            <p:spPr bwMode="auto">
              <a:xfrm>
                <a:off x="1033" y="1727"/>
                <a:ext cx="1" cy="1"/>
              </a:xfrm>
              <a:custGeom>
                <a:avLst/>
                <a:gdLst>
                  <a:gd name="T0" fmla="*/ 1 w 1"/>
                  <a:gd name="T1" fmla="*/ 1 h 1"/>
                  <a:gd name="T2" fmla="*/ 0 w 1"/>
                  <a:gd name="T3" fmla="*/ 1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1"/>
                      <a:pt x="0" y="1"/>
                    </a:cubicBezTo>
                    <a:cubicBezTo>
                      <a:pt x="0" y="1"/>
                      <a:pt x="0" y="0"/>
                      <a:pt x="1" y="0"/>
                    </a:cubicBezTo>
                    <a:cubicBezTo>
                      <a:pt x="1" y="0"/>
                      <a:pt x="1" y="1"/>
                      <a:pt x="1"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5" name="Freeform 402">
                <a:extLst>
                  <a:ext uri="{FF2B5EF4-FFF2-40B4-BE49-F238E27FC236}">
                    <a16:creationId xmlns:a16="http://schemas.microsoft.com/office/drawing/2014/main" id="{FAF62569-4915-1EC8-4C48-37F90752259E}"/>
                  </a:ext>
                </a:extLst>
              </p:cNvPr>
              <p:cNvSpPr/>
              <p:nvPr/>
            </p:nvSpPr>
            <p:spPr bwMode="auto">
              <a:xfrm>
                <a:off x="867" y="1094"/>
                <a:ext cx="62" cy="68"/>
              </a:xfrm>
              <a:custGeom>
                <a:avLst/>
                <a:gdLst>
                  <a:gd name="T0" fmla="*/ 30 w 54"/>
                  <a:gd name="T1" fmla="*/ 15 h 59"/>
                  <a:gd name="T2" fmla="*/ 53 w 54"/>
                  <a:gd name="T3" fmla="*/ 52 h 59"/>
                  <a:gd name="T4" fmla="*/ 53 w 54"/>
                  <a:gd name="T5" fmla="*/ 56 h 59"/>
                  <a:gd name="T6" fmla="*/ 47 w 54"/>
                  <a:gd name="T7" fmla="*/ 54 h 59"/>
                  <a:gd name="T8" fmla="*/ 0 w 54"/>
                  <a:gd name="T9" fmla="*/ 8 h 59"/>
                  <a:gd name="T10" fmla="*/ 13 w 54"/>
                  <a:gd name="T11" fmla="*/ 5 h 59"/>
                  <a:gd name="T12" fmla="*/ 13 w 54"/>
                  <a:gd name="T13" fmla="*/ 5 h 59"/>
                  <a:gd name="T14" fmla="*/ 25 w 54"/>
                  <a:gd name="T15" fmla="*/ 12 h 59"/>
                  <a:gd name="T16" fmla="*/ 25 w 54"/>
                  <a:gd name="T17" fmla="*/ 12 h 59"/>
                  <a:gd name="T18" fmla="*/ 28 w 54"/>
                  <a:gd name="T19" fmla="*/ 15 h 59"/>
                  <a:gd name="T20" fmla="*/ 28 w 54"/>
                  <a:gd name="T21" fmla="*/ 15 h 59"/>
                  <a:gd name="T22" fmla="*/ 29 w 54"/>
                  <a:gd name="T23" fmla="*/ 18 h 59"/>
                  <a:gd name="T24" fmla="*/ 30 w 54"/>
                  <a:gd name="T25" fmla="*/ 1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9">
                    <a:moveTo>
                      <a:pt x="30" y="15"/>
                    </a:moveTo>
                    <a:cubicBezTo>
                      <a:pt x="37" y="27"/>
                      <a:pt x="43" y="41"/>
                      <a:pt x="53" y="52"/>
                    </a:cubicBezTo>
                    <a:cubicBezTo>
                      <a:pt x="54" y="53"/>
                      <a:pt x="54" y="55"/>
                      <a:pt x="53" y="56"/>
                    </a:cubicBezTo>
                    <a:cubicBezTo>
                      <a:pt x="50" y="59"/>
                      <a:pt x="49" y="56"/>
                      <a:pt x="47" y="54"/>
                    </a:cubicBezTo>
                    <a:cubicBezTo>
                      <a:pt x="34" y="36"/>
                      <a:pt x="19" y="19"/>
                      <a:pt x="0" y="8"/>
                    </a:cubicBezTo>
                    <a:cubicBezTo>
                      <a:pt x="4" y="0"/>
                      <a:pt x="10" y="14"/>
                      <a:pt x="13" y="5"/>
                    </a:cubicBezTo>
                    <a:cubicBezTo>
                      <a:pt x="13" y="5"/>
                      <a:pt x="13" y="5"/>
                      <a:pt x="13" y="5"/>
                    </a:cubicBezTo>
                    <a:cubicBezTo>
                      <a:pt x="19" y="4"/>
                      <a:pt x="20" y="12"/>
                      <a:pt x="25" y="12"/>
                    </a:cubicBezTo>
                    <a:cubicBezTo>
                      <a:pt x="25" y="12"/>
                      <a:pt x="25" y="12"/>
                      <a:pt x="25" y="12"/>
                    </a:cubicBezTo>
                    <a:cubicBezTo>
                      <a:pt x="26" y="13"/>
                      <a:pt x="27" y="14"/>
                      <a:pt x="28" y="15"/>
                    </a:cubicBezTo>
                    <a:cubicBezTo>
                      <a:pt x="28" y="15"/>
                      <a:pt x="28" y="15"/>
                      <a:pt x="28" y="15"/>
                    </a:cubicBezTo>
                    <a:cubicBezTo>
                      <a:pt x="28" y="16"/>
                      <a:pt x="28" y="17"/>
                      <a:pt x="29" y="18"/>
                    </a:cubicBezTo>
                    <a:cubicBezTo>
                      <a:pt x="29" y="17"/>
                      <a:pt x="30" y="16"/>
                      <a:pt x="30"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6" name="Freeform 403">
                <a:extLst>
                  <a:ext uri="{FF2B5EF4-FFF2-40B4-BE49-F238E27FC236}">
                    <a16:creationId xmlns:a16="http://schemas.microsoft.com/office/drawing/2014/main" id="{4139874E-BBA5-F592-4F3A-B5552EBA533B}"/>
                  </a:ext>
                </a:extLst>
              </p:cNvPr>
              <p:cNvSpPr>
                <a:spLocks noEditPoints="1"/>
              </p:cNvSpPr>
              <p:nvPr/>
            </p:nvSpPr>
            <p:spPr bwMode="auto">
              <a:xfrm>
                <a:off x="894" y="1218"/>
                <a:ext cx="48" cy="68"/>
              </a:xfrm>
              <a:custGeom>
                <a:avLst/>
                <a:gdLst>
                  <a:gd name="T0" fmla="*/ 6 w 42"/>
                  <a:gd name="T1" fmla="*/ 23 h 59"/>
                  <a:gd name="T2" fmla="*/ 9 w 42"/>
                  <a:gd name="T3" fmla="*/ 16 h 59"/>
                  <a:gd name="T4" fmla="*/ 0 w 42"/>
                  <a:gd name="T5" fmla="*/ 0 h 59"/>
                  <a:gd name="T6" fmla="*/ 15 w 42"/>
                  <a:gd name="T7" fmla="*/ 16 h 59"/>
                  <a:gd name="T8" fmla="*/ 42 w 42"/>
                  <a:gd name="T9" fmla="*/ 59 h 59"/>
                  <a:gd name="T10" fmla="*/ 42 w 42"/>
                  <a:gd name="T11" fmla="*/ 59 h 59"/>
                  <a:gd name="T12" fmla="*/ 6 w 42"/>
                  <a:gd name="T13" fmla="*/ 23 h 59"/>
                  <a:gd name="T14" fmla="*/ 15 w 42"/>
                  <a:gd name="T15" fmla="*/ 25 h 59"/>
                  <a:gd name="T16" fmla="*/ 14 w 42"/>
                  <a:gd name="T17" fmla="*/ 24 h 59"/>
                  <a:gd name="T18" fmla="*/ 14 w 42"/>
                  <a:gd name="T19" fmla="*/ 25 h 59"/>
                  <a:gd name="T20" fmla="*/ 15 w 42"/>
                  <a:gd name="T21" fmla="*/ 26 h 59"/>
                  <a:gd name="T22" fmla="*/ 15 w 42"/>
                  <a:gd name="T23" fmla="*/ 2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59">
                    <a:moveTo>
                      <a:pt x="6" y="23"/>
                    </a:moveTo>
                    <a:cubicBezTo>
                      <a:pt x="11" y="22"/>
                      <a:pt x="11" y="19"/>
                      <a:pt x="9" y="16"/>
                    </a:cubicBezTo>
                    <a:cubicBezTo>
                      <a:pt x="6" y="11"/>
                      <a:pt x="2" y="6"/>
                      <a:pt x="0" y="0"/>
                    </a:cubicBezTo>
                    <a:cubicBezTo>
                      <a:pt x="8" y="3"/>
                      <a:pt x="11" y="10"/>
                      <a:pt x="15" y="16"/>
                    </a:cubicBezTo>
                    <a:cubicBezTo>
                      <a:pt x="23" y="31"/>
                      <a:pt x="36" y="43"/>
                      <a:pt x="42" y="59"/>
                    </a:cubicBezTo>
                    <a:cubicBezTo>
                      <a:pt x="42" y="59"/>
                      <a:pt x="42" y="59"/>
                      <a:pt x="42" y="59"/>
                    </a:cubicBezTo>
                    <a:cubicBezTo>
                      <a:pt x="28" y="49"/>
                      <a:pt x="16" y="37"/>
                      <a:pt x="6" y="23"/>
                    </a:cubicBezTo>
                    <a:close/>
                    <a:moveTo>
                      <a:pt x="15" y="25"/>
                    </a:moveTo>
                    <a:cubicBezTo>
                      <a:pt x="15" y="25"/>
                      <a:pt x="15" y="24"/>
                      <a:pt x="14" y="24"/>
                    </a:cubicBezTo>
                    <a:cubicBezTo>
                      <a:pt x="14" y="24"/>
                      <a:pt x="14" y="25"/>
                      <a:pt x="14" y="25"/>
                    </a:cubicBezTo>
                    <a:cubicBezTo>
                      <a:pt x="14" y="25"/>
                      <a:pt x="14" y="25"/>
                      <a:pt x="15" y="26"/>
                    </a:cubicBezTo>
                    <a:cubicBezTo>
                      <a:pt x="15" y="25"/>
                      <a:pt x="15" y="25"/>
                      <a:pt x="15"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7" name="Freeform 404">
                <a:extLst>
                  <a:ext uri="{FF2B5EF4-FFF2-40B4-BE49-F238E27FC236}">
                    <a16:creationId xmlns:a16="http://schemas.microsoft.com/office/drawing/2014/main" id="{7FF07AC0-DE5D-95D8-6188-E6742EFFD8B2}"/>
                  </a:ext>
                </a:extLst>
              </p:cNvPr>
              <p:cNvSpPr/>
              <p:nvPr/>
            </p:nvSpPr>
            <p:spPr bwMode="auto">
              <a:xfrm>
                <a:off x="905" y="1278"/>
                <a:ext cx="65" cy="47"/>
              </a:xfrm>
              <a:custGeom>
                <a:avLst/>
                <a:gdLst>
                  <a:gd name="T0" fmla="*/ 33 w 57"/>
                  <a:gd name="T1" fmla="*/ 7 h 41"/>
                  <a:gd name="T2" fmla="*/ 57 w 57"/>
                  <a:gd name="T3" fmla="*/ 41 h 41"/>
                  <a:gd name="T4" fmla="*/ 57 w 57"/>
                  <a:gd name="T5" fmla="*/ 41 h 41"/>
                  <a:gd name="T6" fmla="*/ 25 w 57"/>
                  <a:gd name="T7" fmla="*/ 16 h 41"/>
                  <a:gd name="T8" fmla="*/ 0 w 57"/>
                  <a:gd name="T9" fmla="*/ 0 h 41"/>
                  <a:gd name="T10" fmla="*/ 33 w 57"/>
                  <a:gd name="T11" fmla="*/ 14 h 41"/>
                  <a:gd name="T12" fmla="*/ 34 w 57"/>
                  <a:gd name="T13" fmla="*/ 15 h 41"/>
                  <a:gd name="T14" fmla="*/ 33 w 57"/>
                  <a:gd name="T15" fmla="*/ 14 h 41"/>
                  <a:gd name="T16" fmla="*/ 33 w 57"/>
                  <a:gd name="T17" fmla="*/ 7 h 41"/>
                  <a:gd name="T18" fmla="*/ 33 w 57"/>
                  <a:gd name="T19"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41">
                    <a:moveTo>
                      <a:pt x="33" y="7"/>
                    </a:moveTo>
                    <a:cubicBezTo>
                      <a:pt x="44" y="17"/>
                      <a:pt x="53" y="27"/>
                      <a:pt x="57" y="41"/>
                    </a:cubicBezTo>
                    <a:cubicBezTo>
                      <a:pt x="57" y="41"/>
                      <a:pt x="57" y="41"/>
                      <a:pt x="57" y="41"/>
                    </a:cubicBezTo>
                    <a:cubicBezTo>
                      <a:pt x="45" y="35"/>
                      <a:pt x="36" y="23"/>
                      <a:pt x="25" y="16"/>
                    </a:cubicBezTo>
                    <a:cubicBezTo>
                      <a:pt x="17" y="11"/>
                      <a:pt x="7" y="10"/>
                      <a:pt x="0" y="0"/>
                    </a:cubicBezTo>
                    <a:cubicBezTo>
                      <a:pt x="13" y="2"/>
                      <a:pt x="22" y="10"/>
                      <a:pt x="33" y="14"/>
                    </a:cubicBezTo>
                    <a:cubicBezTo>
                      <a:pt x="34" y="14"/>
                      <a:pt x="34" y="15"/>
                      <a:pt x="34" y="15"/>
                    </a:cubicBezTo>
                    <a:cubicBezTo>
                      <a:pt x="34" y="15"/>
                      <a:pt x="34" y="14"/>
                      <a:pt x="33" y="14"/>
                    </a:cubicBezTo>
                    <a:cubicBezTo>
                      <a:pt x="33" y="12"/>
                      <a:pt x="33" y="9"/>
                      <a:pt x="33" y="7"/>
                    </a:cubicBezTo>
                    <a:cubicBezTo>
                      <a:pt x="33" y="7"/>
                      <a:pt x="33" y="7"/>
                      <a:pt x="33"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8" name="Freeform 405">
                <a:extLst>
                  <a:ext uri="{FF2B5EF4-FFF2-40B4-BE49-F238E27FC236}">
                    <a16:creationId xmlns:a16="http://schemas.microsoft.com/office/drawing/2014/main" id="{81E9BC5E-5902-CA91-CF1A-47C2B2F7E05D}"/>
                  </a:ext>
                </a:extLst>
              </p:cNvPr>
              <p:cNvSpPr/>
              <p:nvPr/>
            </p:nvSpPr>
            <p:spPr bwMode="auto">
              <a:xfrm>
                <a:off x="885" y="1147"/>
                <a:ext cx="25" cy="45"/>
              </a:xfrm>
              <a:custGeom>
                <a:avLst/>
                <a:gdLst>
                  <a:gd name="T0" fmla="*/ 7 w 22"/>
                  <a:gd name="T1" fmla="*/ 27 h 39"/>
                  <a:gd name="T2" fmla="*/ 8 w 22"/>
                  <a:gd name="T3" fmla="*/ 19 h 39"/>
                  <a:gd name="T4" fmla="*/ 1 w 22"/>
                  <a:gd name="T5" fmla="*/ 0 h 39"/>
                  <a:gd name="T6" fmla="*/ 22 w 22"/>
                  <a:gd name="T7" fmla="*/ 39 h 39"/>
                  <a:gd name="T8" fmla="*/ 7 w 22"/>
                  <a:gd name="T9" fmla="*/ 27 h 39"/>
                </a:gdLst>
                <a:ahLst/>
                <a:cxnLst>
                  <a:cxn ang="0">
                    <a:pos x="T0" y="T1"/>
                  </a:cxn>
                  <a:cxn ang="0">
                    <a:pos x="T2" y="T3"/>
                  </a:cxn>
                  <a:cxn ang="0">
                    <a:pos x="T4" y="T5"/>
                  </a:cxn>
                  <a:cxn ang="0">
                    <a:pos x="T6" y="T7"/>
                  </a:cxn>
                  <a:cxn ang="0">
                    <a:pos x="T8" y="T9"/>
                  </a:cxn>
                </a:cxnLst>
                <a:rect l="0" t="0" r="r" b="b"/>
                <a:pathLst>
                  <a:path w="22" h="39">
                    <a:moveTo>
                      <a:pt x="7" y="27"/>
                    </a:moveTo>
                    <a:cubicBezTo>
                      <a:pt x="14" y="25"/>
                      <a:pt x="10" y="22"/>
                      <a:pt x="8" y="19"/>
                    </a:cubicBezTo>
                    <a:cubicBezTo>
                      <a:pt x="5" y="14"/>
                      <a:pt x="0" y="9"/>
                      <a:pt x="1" y="0"/>
                    </a:cubicBezTo>
                    <a:cubicBezTo>
                      <a:pt x="11" y="12"/>
                      <a:pt x="14" y="25"/>
                      <a:pt x="22" y="39"/>
                    </a:cubicBezTo>
                    <a:cubicBezTo>
                      <a:pt x="13" y="37"/>
                      <a:pt x="8" y="34"/>
                      <a:pt x="7" y="2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9" name="Freeform 406">
                <a:extLst>
                  <a:ext uri="{FF2B5EF4-FFF2-40B4-BE49-F238E27FC236}">
                    <a16:creationId xmlns:a16="http://schemas.microsoft.com/office/drawing/2014/main" id="{8A189051-EAC2-DF39-D1CC-1F7AB1822C1D}"/>
                  </a:ext>
                </a:extLst>
              </p:cNvPr>
              <p:cNvSpPr/>
              <p:nvPr/>
            </p:nvSpPr>
            <p:spPr bwMode="auto">
              <a:xfrm>
                <a:off x="853" y="1149"/>
                <a:ext cx="34" cy="23"/>
              </a:xfrm>
              <a:custGeom>
                <a:avLst/>
                <a:gdLst>
                  <a:gd name="T0" fmla="*/ 30 w 30"/>
                  <a:gd name="T1" fmla="*/ 20 h 20"/>
                  <a:gd name="T2" fmla="*/ 0 w 30"/>
                  <a:gd name="T3" fmla="*/ 0 h 20"/>
                  <a:gd name="T4" fmla="*/ 30 w 30"/>
                  <a:gd name="T5" fmla="*/ 20 h 20"/>
                </a:gdLst>
                <a:ahLst/>
                <a:cxnLst>
                  <a:cxn ang="0">
                    <a:pos x="T0" y="T1"/>
                  </a:cxn>
                  <a:cxn ang="0">
                    <a:pos x="T2" y="T3"/>
                  </a:cxn>
                  <a:cxn ang="0">
                    <a:pos x="T4" y="T5"/>
                  </a:cxn>
                </a:cxnLst>
                <a:rect l="0" t="0" r="r" b="b"/>
                <a:pathLst>
                  <a:path w="30" h="20">
                    <a:moveTo>
                      <a:pt x="30" y="20"/>
                    </a:moveTo>
                    <a:cubicBezTo>
                      <a:pt x="19" y="15"/>
                      <a:pt x="8" y="9"/>
                      <a:pt x="0" y="0"/>
                    </a:cubicBezTo>
                    <a:cubicBezTo>
                      <a:pt x="12" y="3"/>
                      <a:pt x="23" y="8"/>
                      <a:pt x="30"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0" name="Freeform 407">
                <a:extLst>
                  <a:ext uri="{FF2B5EF4-FFF2-40B4-BE49-F238E27FC236}">
                    <a16:creationId xmlns:a16="http://schemas.microsoft.com/office/drawing/2014/main" id="{A1E9BFF5-E2FF-AE79-4ABF-8C9642854B3F}"/>
                  </a:ext>
                </a:extLst>
              </p:cNvPr>
              <p:cNvSpPr/>
              <p:nvPr/>
            </p:nvSpPr>
            <p:spPr bwMode="auto">
              <a:xfrm>
                <a:off x="878" y="1199"/>
                <a:ext cx="12" cy="14"/>
              </a:xfrm>
              <a:custGeom>
                <a:avLst/>
                <a:gdLst>
                  <a:gd name="T0" fmla="*/ 10 w 10"/>
                  <a:gd name="T1" fmla="*/ 13 h 13"/>
                  <a:gd name="T2" fmla="*/ 0 w 10"/>
                  <a:gd name="T3" fmla="*/ 0 h 13"/>
                  <a:gd name="T4" fmla="*/ 10 w 10"/>
                  <a:gd name="T5" fmla="*/ 13 h 13"/>
                </a:gdLst>
                <a:ahLst/>
                <a:cxnLst>
                  <a:cxn ang="0">
                    <a:pos x="T0" y="T1"/>
                  </a:cxn>
                  <a:cxn ang="0">
                    <a:pos x="T2" y="T3"/>
                  </a:cxn>
                  <a:cxn ang="0">
                    <a:pos x="T4" y="T5"/>
                  </a:cxn>
                </a:cxnLst>
                <a:rect l="0" t="0" r="r" b="b"/>
                <a:pathLst>
                  <a:path w="10" h="13">
                    <a:moveTo>
                      <a:pt x="10" y="13"/>
                    </a:moveTo>
                    <a:cubicBezTo>
                      <a:pt x="7" y="9"/>
                      <a:pt x="4" y="5"/>
                      <a:pt x="0" y="0"/>
                    </a:cubicBezTo>
                    <a:cubicBezTo>
                      <a:pt x="9" y="2"/>
                      <a:pt x="9" y="2"/>
                      <a:pt x="10"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1" name="Freeform 408">
                <a:extLst>
                  <a:ext uri="{FF2B5EF4-FFF2-40B4-BE49-F238E27FC236}">
                    <a16:creationId xmlns:a16="http://schemas.microsoft.com/office/drawing/2014/main" id="{9ECA73C6-43C1-70D5-C260-255506E81189}"/>
                  </a:ext>
                </a:extLst>
              </p:cNvPr>
              <p:cNvSpPr/>
              <p:nvPr/>
            </p:nvSpPr>
            <p:spPr bwMode="auto">
              <a:xfrm>
                <a:off x="945" y="1243"/>
                <a:ext cx="11" cy="15"/>
              </a:xfrm>
              <a:custGeom>
                <a:avLst/>
                <a:gdLst>
                  <a:gd name="T0" fmla="*/ 10 w 10"/>
                  <a:gd name="T1" fmla="*/ 13 h 13"/>
                  <a:gd name="T2" fmla="*/ 0 w 10"/>
                  <a:gd name="T3" fmla="*/ 0 h 13"/>
                  <a:gd name="T4" fmla="*/ 10 w 10"/>
                  <a:gd name="T5" fmla="*/ 13 h 13"/>
                  <a:gd name="T6" fmla="*/ 10 w 10"/>
                  <a:gd name="T7" fmla="*/ 13 h 13"/>
                </a:gdLst>
                <a:ahLst/>
                <a:cxnLst>
                  <a:cxn ang="0">
                    <a:pos x="T0" y="T1"/>
                  </a:cxn>
                  <a:cxn ang="0">
                    <a:pos x="T2" y="T3"/>
                  </a:cxn>
                  <a:cxn ang="0">
                    <a:pos x="T4" y="T5"/>
                  </a:cxn>
                  <a:cxn ang="0">
                    <a:pos x="T6" y="T7"/>
                  </a:cxn>
                </a:cxnLst>
                <a:rect l="0" t="0" r="r" b="b"/>
                <a:pathLst>
                  <a:path w="10" h="13">
                    <a:moveTo>
                      <a:pt x="10" y="13"/>
                    </a:moveTo>
                    <a:cubicBezTo>
                      <a:pt x="5" y="10"/>
                      <a:pt x="4" y="5"/>
                      <a:pt x="0" y="0"/>
                    </a:cubicBezTo>
                    <a:cubicBezTo>
                      <a:pt x="9" y="2"/>
                      <a:pt x="9" y="2"/>
                      <a:pt x="10" y="13"/>
                    </a:cubicBezTo>
                    <a:cubicBezTo>
                      <a:pt x="10" y="13"/>
                      <a:pt x="10" y="13"/>
                      <a:pt x="10"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2" name="Freeform 409">
                <a:extLst>
                  <a:ext uri="{FF2B5EF4-FFF2-40B4-BE49-F238E27FC236}">
                    <a16:creationId xmlns:a16="http://schemas.microsoft.com/office/drawing/2014/main" id="{E40EFE37-5432-2371-FECD-EEAED7312E59}"/>
                  </a:ext>
                </a:extLst>
              </p:cNvPr>
              <p:cNvSpPr/>
              <p:nvPr/>
            </p:nvSpPr>
            <p:spPr bwMode="auto">
              <a:xfrm>
                <a:off x="926" y="1213"/>
                <a:ext cx="12" cy="11"/>
              </a:xfrm>
              <a:custGeom>
                <a:avLst/>
                <a:gdLst>
                  <a:gd name="T0" fmla="*/ 0 w 10"/>
                  <a:gd name="T1" fmla="*/ 0 h 9"/>
                  <a:gd name="T2" fmla="*/ 10 w 10"/>
                  <a:gd name="T3" fmla="*/ 9 h 9"/>
                  <a:gd name="T4" fmla="*/ 0 w 10"/>
                  <a:gd name="T5" fmla="*/ 0 h 9"/>
                  <a:gd name="T6" fmla="*/ 0 w 10"/>
                  <a:gd name="T7" fmla="*/ 0 h 9"/>
                </a:gdLst>
                <a:ahLst/>
                <a:cxnLst>
                  <a:cxn ang="0">
                    <a:pos x="T0" y="T1"/>
                  </a:cxn>
                  <a:cxn ang="0">
                    <a:pos x="T2" y="T3"/>
                  </a:cxn>
                  <a:cxn ang="0">
                    <a:pos x="T4" y="T5"/>
                  </a:cxn>
                  <a:cxn ang="0">
                    <a:pos x="T6" y="T7"/>
                  </a:cxn>
                </a:cxnLst>
                <a:rect l="0" t="0" r="r" b="b"/>
                <a:pathLst>
                  <a:path w="10" h="9">
                    <a:moveTo>
                      <a:pt x="0" y="0"/>
                    </a:moveTo>
                    <a:cubicBezTo>
                      <a:pt x="5" y="0"/>
                      <a:pt x="7" y="3"/>
                      <a:pt x="10" y="9"/>
                    </a:cubicBezTo>
                    <a:cubicBezTo>
                      <a:pt x="3" y="8"/>
                      <a:pt x="0" y="5"/>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3" name="Freeform 410">
                <a:extLst>
                  <a:ext uri="{FF2B5EF4-FFF2-40B4-BE49-F238E27FC236}">
                    <a16:creationId xmlns:a16="http://schemas.microsoft.com/office/drawing/2014/main" id="{35DDF61C-F107-3AF7-7C9F-D53EA711E5A9}"/>
                  </a:ext>
                </a:extLst>
              </p:cNvPr>
              <p:cNvSpPr/>
              <p:nvPr/>
            </p:nvSpPr>
            <p:spPr bwMode="auto">
              <a:xfrm>
                <a:off x="963" y="1188"/>
                <a:ext cx="8" cy="17"/>
              </a:xfrm>
              <a:custGeom>
                <a:avLst/>
                <a:gdLst>
                  <a:gd name="T0" fmla="*/ 4 w 7"/>
                  <a:gd name="T1" fmla="*/ 0 h 15"/>
                  <a:gd name="T2" fmla="*/ 5 w 7"/>
                  <a:gd name="T3" fmla="*/ 15 h 15"/>
                  <a:gd name="T4" fmla="*/ 4 w 7"/>
                  <a:gd name="T5" fmla="*/ 0 h 15"/>
                </a:gdLst>
                <a:ahLst/>
                <a:cxnLst>
                  <a:cxn ang="0">
                    <a:pos x="T0" y="T1"/>
                  </a:cxn>
                  <a:cxn ang="0">
                    <a:pos x="T2" y="T3"/>
                  </a:cxn>
                  <a:cxn ang="0">
                    <a:pos x="T4" y="T5"/>
                  </a:cxn>
                </a:cxnLst>
                <a:rect l="0" t="0" r="r" b="b"/>
                <a:pathLst>
                  <a:path w="7" h="15">
                    <a:moveTo>
                      <a:pt x="4" y="0"/>
                    </a:moveTo>
                    <a:cubicBezTo>
                      <a:pt x="7" y="6"/>
                      <a:pt x="7" y="10"/>
                      <a:pt x="5" y="15"/>
                    </a:cubicBezTo>
                    <a:cubicBezTo>
                      <a:pt x="5" y="10"/>
                      <a:pt x="0" y="7"/>
                      <a:pt x="4"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4" name="Freeform 411">
                <a:extLst>
                  <a:ext uri="{FF2B5EF4-FFF2-40B4-BE49-F238E27FC236}">
                    <a16:creationId xmlns:a16="http://schemas.microsoft.com/office/drawing/2014/main" id="{43F168DB-A16C-58CB-9112-B6B116B93F29}"/>
                  </a:ext>
                </a:extLst>
              </p:cNvPr>
              <p:cNvSpPr/>
              <p:nvPr/>
            </p:nvSpPr>
            <p:spPr bwMode="auto">
              <a:xfrm>
                <a:off x="938" y="1228"/>
                <a:ext cx="7" cy="10"/>
              </a:xfrm>
              <a:custGeom>
                <a:avLst/>
                <a:gdLst>
                  <a:gd name="T0" fmla="*/ 1 w 6"/>
                  <a:gd name="T1" fmla="*/ 0 h 8"/>
                  <a:gd name="T2" fmla="*/ 5 w 6"/>
                  <a:gd name="T3" fmla="*/ 8 h 8"/>
                  <a:gd name="T4" fmla="*/ 1 w 6"/>
                  <a:gd name="T5" fmla="*/ 0 h 8"/>
                </a:gdLst>
                <a:ahLst/>
                <a:cxnLst>
                  <a:cxn ang="0">
                    <a:pos x="T0" y="T1"/>
                  </a:cxn>
                  <a:cxn ang="0">
                    <a:pos x="T2" y="T3"/>
                  </a:cxn>
                  <a:cxn ang="0">
                    <a:pos x="T4" y="T5"/>
                  </a:cxn>
                </a:cxnLst>
                <a:rect l="0" t="0" r="r" b="b"/>
                <a:pathLst>
                  <a:path w="6" h="8">
                    <a:moveTo>
                      <a:pt x="1" y="0"/>
                    </a:moveTo>
                    <a:cubicBezTo>
                      <a:pt x="5" y="1"/>
                      <a:pt x="6" y="4"/>
                      <a:pt x="5" y="8"/>
                    </a:cubicBezTo>
                    <a:cubicBezTo>
                      <a:pt x="1" y="7"/>
                      <a:pt x="0" y="4"/>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5" name="Freeform 412">
                <a:extLst>
                  <a:ext uri="{FF2B5EF4-FFF2-40B4-BE49-F238E27FC236}">
                    <a16:creationId xmlns:a16="http://schemas.microsoft.com/office/drawing/2014/main" id="{CD6BEA4F-7FCB-8DEE-8D28-E1AB2793CDF2}"/>
                  </a:ext>
                </a:extLst>
              </p:cNvPr>
              <p:cNvSpPr/>
              <p:nvPr/>
            </p:nvSpPr>
            <p:spPr bwMode="auto">
              <a:xfrm>
                <a:off x="841" y="1142"/>
                <a:ext cx="6" cy="5"/>
              </a:xfrm>
              <a:custGeom>
                <a:avLst/>
                <a:gdLst>
                  <a:gd name="T0" fmla="*/ 2 w 5"/>
                  <a:gd name="T1" fmla="*/ 4 h 4"/>
                  <a:gd name="T2" fmla="*/ 0 w 5"/>
                  <a:gd name="T3" fmla="*/ 1 h 4"/>
                  <a:gd name="T4" fmla="*/ 2 w 5"/>
                  <a:gd name="T5" fmla="*/ 0 h 4"/>
                  <a:gd name="T6" fmla="*/ 5 w 5"/>
                  <a:gd name="T7" fmla="*/ 2 h 4"/>
                  <a:gd name="T8" fmla="*/ 2 w 5"/>
                  <a:gd name="T9" fmla="*/ 4 h 4"/>
                </a:gdLst>
                <a:ahLst/>
                <a:cxnLst>
                  <a:cxn ang="0">
                    <a:pos x="T0" y="T1"/>
                  </a:cxn>
                  <a:cxn ang="0">
                    <a:pos x="T2" y="T3"/>
                  </a:cxn>
                  <a:cxn ang="0">
                    <a:pos x="T4" y="T5"/>
                  </a:cxn>
                  <a:cxn ang="0">
                    <a:pos x="T6" y="T7"/>
                  </a:cxn>
                  <a:cxn ang="0">
                    <a:pos x="T8" y="T9"/>
                  </a:cxn>
                </a:cxnLst>
                <a:rect l="0" t="0" r="r" b="b"/>
                <a:pathLst>
                  <a:path w="5" h="4">
                    <a:moveTo>
                      <a:pt x="2" y="4"/>
                    </a:moveTo>
                    <a:cubicBezTo>
                      <a:pt x="1" y="3"/>
                      <a:pt x="0" y="2"/>
                      <a:pt x="0" y="1"/>
                    </a:cubicBezTo>
                    <a:cubicBezTo>
                      <a:pt x="0" y="1"/>
                      <a:pt x="2" y="0"/>
                      <a:pt x="2" y="0"/>
                    </a:cubicBezTo>
                    <a:cubicBezTo>
                      <a:pt x="4" y="0"/>
                      <a:pt x="5" y="1"/>
                      <a:pt x="5" y="2"/>
                    </a:cubicBezTo>
                    <a:cubicBezTo>
                      <a:pt x="5" y="3"/>
                      <a:pt x="3" y="3"/>
                      <a:pt x="2"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6" name="Freeform 413">
                <a:extLst>
                  <a:ext uri="{FF2B5EF4-FFF2-40B4-BE49-F238E27FC236}">
                    <a16:creationId xmlns:a16="http://schemas.microsoft.com/office/drawing/2014/main" id="{78C0E91F-A650-6F59-5C87-CF7A399A0829}"/>
                  </a:ext>
                </a:extLst>
              </p:cNvPr>
              <p:cNvSpPr/>
              <p:nvPr/>
            </p:nvSpPr>
            <p:spPr bwMode="auto">
              <a:xfrm>
                <a:off x="896" y="1240"/>
                <a:ext cx="5" cy="4"/>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0" y="1"/>
                    </a:cubicBezTo>
                    <a:cubicBezTo>
                      <a:pt x="0" y="0"/>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7" name="Freeform 414">
                <a:extLst>
                  <a:ext uri="{FF2B5EF4-FFF2-40B4-BE49-F238E27FC236}">
                    <a16:creationId xmlns:a16="http://schemas.microsoft.com/office/drawing/2014/main" id="{4583BDA4-5519-8530-681F-030BFC6DF20D}"/>
                  </a:ext>
                </a:extLst>
              </p:cNvPr>
              <p:cNvSpPr/>
              <p:nvPr/>
            </p:nvSpPr>
            <p:spPr bwMode="auto">
              <a:xfrm>
                <a:off x="887" y="1233"/>
                <a:ext cx="5" cy="5"/>
              </a:xfrm>
              <a:custGeom>
                <a:avLst/>
                <a:gdLst>
                  <a:gd name="T0" fmla="*/ 0 w 4"/>
                  <a:gd name="T1" fmla="*/ 0 h 4"/>
                  <a:gd name="T2" fmla="*/ 4 w 4"/>
                  <a:gd name="T3" fmla="*/ 3 h 4"/>
                  <a:gd name="T4" fmla="*/ 3 w 4"/>
                  <a:gd name="T5" fmla="*/ 4 h 4"/>
                  <a:gd name="T6" fmla="*/ 0 w 4"/>
                  <a:gd name="T7" fmla="*/ 0 h 4"/>
                </a:gdLst>
                <a:ahLst/>
                <a:cxnLst>
                  <a:cxn ang="0">
                    <a:pos x="T0" y="T1"/>
                  </a:cxn>
                  <a:cxn ang="0">
                    <a:pos x="T2" y="T3"/>
                  </a:cxn>
                  <a:cxn ang="0">
                    <a:pos x="T4" y="T5"/>
                  </a:cxn>
                  <a:cxn ang="0">
                    <a:pos x="T6" y="T7"/>
                  </a:cxn>
                </a:cxnLst>
                <a:rect l="0" t="0" r="r" b="b"/>
                <a:pathLst>
                  <a:path w="4" h="4">
                    <a:moveTo>
                      <a:pt x="0" y="0"/>
                    </a:moveTo>
                    <a:cubicBezTo>
                      <a:pt x="2" y="0"/>
                      <a:pt x="4" y="0"/>
                      <a:pt x="4" y="3"/>
                    </a:cubicBezTo>
                    <a:cubicBezTo>
                      <a:pt x="4" y="3"/>
                      <a:pt x="3" y="4"/>
                      <a:pt x="3" y="4"/>
                    </a:cubicBezTo>
                    <a:cubicBezTo>
                      <a:pt x="0" y="4"/>
                      <a:pt x="0" y="2"/>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8" name="Freeform 415">
                <a:extLst>
                  <a:ext uri="{FF2B5EF4-FFF2-40B4-BE49-F238E27FC236}">
                    <a16:creationId xmlns:a16="http://schemas.microsoft.com/office/drawing/2014/main" id="{2607B6BD-94C3-5F29-4D17-773C56DD6869}"/>
                  </a:ext>
                </a:extLst>
              </p:cNvPr>
              <p:cNvSpPr/>
              <p:nvPr/>
            </p:nvSpPr>
            <p:spPr bwMode="auto">
              <a:xfrm>
                <a:off x="883" y="1228"/>
                <a:ext cx="4" cy="5"/>
              </a:xfrm>
              <a:custGeom>
                <a:avLst/>
                <a:gdLst>
                  <a:gd name="T0" fmla="*/ 4 w 4"/>
                  <a:gd name="T1" fmla="*/ 4 h 4"/>
                  <a:gd name="T2" fmla="*/ 0 w 4"/>
                  <a:gd name="T3" fmla="*/ 2 h 4"/>
                  <a:gd name="T4" fmla="*/ 2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1" y="4"/>
                      <a:pt x="0" y="2"/>
                    </a:cubicBezTo>
                    <a:cubicBezTo>
                      <a:pt x="0" y="1"/>
                      <a:pt x="1" y="0"/>
                      <a:pt x="2" y="0"/>
                    </a:cubicBezTo>
                    <a:cubicBezTo>
                      <a:pt x="4" y="1"/>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9" name="Freeform 416">
                <a:extLst>
                  <a:ext uri="{FF2B5EF4-FFF2-40B4-BE49-F238E27FC236}">
                    <a16:creationId xmlns:a16="http://schemas.microsoft.com/office/drawing/2014/main" id="{C06D290A-3644-6D9D-DF16-AFE39F14FA36}"/>
                  </a:ext>
                </a:extLst>
              </p:cNvPr>
              <p:cNvSpPr/>
              <p:nvPr/>
            </p:nvSpPr>
            <p:spPr bwMode="auto">
              <a:xfrm>
                <a:off x="916" y="1201"/>
                <a:ext cx="5" cy="4"/>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0" y="4"/>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0" name="Freeform 417">
                <a:extLst>
                  <a:ext uri="{FF2B5EF4-FFF2-40B4-BE49-F238E27FC236}">
                    <a16:creationId xmlns:a16="http://schemas.microsoft.com/office/drawing/2014/main" id="{D7FF998E-1A66-521A-6BC5-C0941A6EE46A}"/>
                  </a:ext>
                </a:extLst>
              </p:cNvPr>
              <p:cNvSpPr/>
              <p:nvPr/>
            </p:nvSpPr>
            <p:spPr bwMode="auto">
              <a:xfrm>
                <a:off x="887" y="1172"/>
                <a:ext cx="6" cy="6"/>
              </a:xfrm>
              <a:custGeom>
                <a:avLst/>
                <a:gdLst>
                  <a:gd name="T0" fmla="*/ 0 w 5"/>
                  <a:gd name="T1" fmla="*/ 0 h 5"/>
                  <a:gd name="T2" fmla="*/ 5 w 5"/>
                  <a:gd name="T3" fmla="*/ 5 h 5"/>
                  <a:gd name="T4" fmla="*/ 5 w 5"/>
                  <a:gd name="T5" fmla="*/ 5 h 5"/>
                  <a:gd name="T6" fmla="*/ 0 w 5"/>
                  <a:gd name="T7" fmla="*/ 0 h 5"/>
                  <a:gd name="T8" fmla="*/ 0 w 5"/>
                  <a:gd name="T9" fmla="*/ 0 h 5"/>
                </a:gdLst>
                <a:ahLst/>
                <a:cxnLst>
                  <a:cxn ang="0">
                    <a:pos x="T0" y="T1"/>
                  </a:cxn>
                  <a:cxn ang="0">
                    <a:pos x="T2" y="T3"/>
                  </a:cxn>
                  <a:cxn ang="0">
                    <a:pos x="T4" y="T5"/>
                  </a:cxn>
                  <a:cxn ang="0">
                    <a:pos x="T6" y="T7"/>
                  </a:cxn>
                  <a:cxn ang="0">
                    <a:pos x="T8" y="T9"/>
                  </a:cxn>
                </a:cxnLst>
                <a:rect l="0" t="0" r="r" b="b"/>
                <a:pathLst>
                  <a:path w="5" h="5">
                    <a:moveTo>
                      <a:pt x="0" y="0"/>
                    </a:moveTo>
                    <a:cubicBezTo>
                      <a:pt x="3" y="0"/>
                      <a:pt x="5" y="1"/>
                      <a:pt x="5" y="5"/>
                    </a:cubicBezTo>
                    <a:cubicBezTo>
                      <a:pt x="5" y="5"/>
                      <a:pt x="5" y="5"/>
                      <a:pt x="5" y="5"/>
                    </a:cubicBezTo>
                    <a:cubicBezTo>
                      <a:pt x="2" y="5"/>
                      <a:pt x="0" y="3"/>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1" name="Freeform 418">
                <a:extLst>
                  <a:ext uri="{FF2B5EF4-FFF2-40B4-BE49-F238E27FC236}">
                    <a16:creationId xmlns:a16="http://schemas.microsoft.com/office/drawing/2014/main" id="{05C909FB-4FF7-6C45-A6ED-DC26071466F9}"/>
                  </a:ext>
                </a:extLst>
              </p:cNvPr>
              <p:cNvSpPr/>
              <p:nvPr/>
            </p:nvSpPr>
            <p:spPr bwMode="auto">
              <a:xfrm>
                <a:off x="895" y="1103"/>
                <a:ext cx="6" cy="8"/>
              </a:xfrm>
              <a:custGeom>
                <a:avLst/>
                <a:gdLst>
                  <a:gd name="T0" fmla="*/ 0 w 5"/>
                  <a:gd name="T1" fmla="*/ 4 h 7"/>
                  <a:gd name="T2" fmla="*/ 4 w 5"/>
                  <a:gd name="T3" fmla="*/ 1 h 7"/>
                  <a:gd name="T4" fmla="*/ 5 w 5"/>
                  <a:gd name="T5" fmla="*/ 7 h 7"/>
                  <a:gd name="T6" fmla="*/ 5 w 5"/>
                  <a:gd name="T7" fmla="*/ 7 h 7"/>
                  <a:gd name="T8" fmla="*/ 3 w 5"/>
                  <a:gd name="T9" fmla="*/ 7 h 7"/>
                  <a:gd name="T10" fmla="*/ 3 w 5"/>
                  <a:gd name="T11" fmla="*/ 7 h 7"/>
                  <a:gd name="T12" fmla="*/ 0 w 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0" y="4"/>
                    </a:moveTo>
                    <a:cubicBezTo>
                      <a:pt x="1" y="3"/>
                      <a:pt x="2" y="0"/>
                      <a:pt x="4" y="1"/>
                    </a:cubicBezTo>
                    <a:cubicBezTo>
                      <a:pt x="5" y="2"/>
                      <a:pt x="5" y="5"/>
                      <a:pt x="5" y="7"/>
                    </a:cubicBezTo>
                    <a:cubicBezTo>
                      <a:pt x="5" y="7"/>
                      <a:pt x="5" y="7"/>
                      <a:pt x="5" y="7"/>
                    </a:cubicBezTo>
                    <a:cubicBezTo>
                      <a:pt x="4" y="7"/>
                      <a:pt x="3" y="7"/>
                      <a:pt x="3" y="7"/>
                    </a:cubicBezTo>
                    <a:cubicBezTo>
                      <a:pt x="3" y="7"/>
                      <a:pt x="3" y="7"/>
                      <a:pt x="3" y="7"/>
                    </a:cubicBezTo>
                    <a:cubicBezTo>
                      <a:pt x="2" y="6"/>
                      <a:pt x="1" y="5"/>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2" name="Freeform 419">
                <a:extLst>
                  <a:ext uri="{FF2B5EF4-FFF2-40B4-BE49-F238E27FC236}">
                    <a16:creationId xmlns:a16="http://schemas.microsoft.com/office/drawing/2014/main" id="{C12B17B6-23A8-0DB9-6B40-78D537F5021E}"/>
                  </a:ext>
                </a:extLst>
              </p:cNvPr>
              <p:cNvSpPr/>
              <p:nvPr/>
            </p:nvSpPr>
            <p:spPr bwMode="auto">
              <a:xfrm>
                <a:off x="871" y="1087"/>
                <a:ext cx="5" cy="5"/>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3" name="Freeform 420">
                <a:extLst>
                  <a:ext uri="{FF2B5EF4-FFF2-40B4-BE49-F238E27FC236}">
                    <a16:creationId xmlns:a16="http://schemas.microsoft.com/office/drawing/2014/main" id="{A90B3F08-F810-E30C-6352-AB5181181379}"/>
                  </a:ext>
                </a:extLst>
              </p:cNvPr>
              <p:cNvSpPr/>
              <p:nvPr/>
            </p:nvSpPr>
            <p:spPr bwMode="auto">
              <a:xfrm>
                <a:off x="940" y="1157"/>
                <a:ext cx="2" cy="7"/>
              </a:xfrm>
              <a:custGeom>
                <a:avLst/>
                <a:gdLst>
                  <a:gd name="T0" fmla="*/ 2 w 2"/>
                  <a:gd name="T1" fmla="*/ 6 h 6"/>
                  <a:gd name="T2" fmla="*/ 0 w 2"/>
                  <a:gd name="T3" fmla="*/ 1 h 6"/>
                  <a:gd name="T4" fmla="*/ 1 w 2"/>
                  <a:gd name="T5" fmla="*/ 0 h 6"/>
                  <a:gd name="T6" fmla="*/ 2 w 2"/>
                  <a:gd name="T7" fmla="*/ 6 h 6"/>
                </a:gdLst>
                <a:ahLst/>
                <a:cxnLst>
                  <a:cxn ang="0">
                    <a:pos x="T0" y="T1"/>
                  </a:cxn>
                  <a:cxn ang="0">
                    <a:pos x="T2" y="T3"/>
                  </a:cxn>
                  <a:cxn ang="0">
                    <a:pos x="T4" y="T5"/>
                  </a:cxn>
                  <a:cxn ang="0">
                    <a:pos x="T6" y="T7"/>
                  </a:cxn>
                </a:cxnLst>
                <a:rect l="0" t="0" r="r" b="b"/>
                <a:pathLst>
                  <a:path w="2" h="6">
                    <a:moveTo>
                      <a:pt x="2" y="6"/>
                    </a:moveTo>
                    <a:cubicBezTo>
                      <a:pt x="0" y="4"/>
                      <a:pt x="0" y="3"/>
                      <a:pt x="0" y="1"/>
                    </a:cubicBezTo>
                    <a:cubicBezTo>
                      <a:pt x="0" y="1"/>
                      <a:pt x="1" y="0"/>
                      <a:pt x="1" y="0"/>
                    </a:cubicBezTo>
                    <a:cubicBezTo>
                      <a:pt x="2" y="2"/>
                      <a:pt x="2" y="4"/>
                      <a:pt x="2"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4" name="Freeform 421">
                <a:extLst>
                  <a:ext uri="{FF2B5EF4-FFF2-40B4-BE49-F238E27FC236}">
                    <a16:creationId xmlns:a16="http://schemas.microsoft.com/office/drawing/2014/main" id="{C7206315-0EF2-4799-2808-EE32BC16167F}"/>
                  </a:ext>
                </a:extLst>
              </p:cNvPr>
              <p:cNvSpPr/>
              <p:nvPr/>
            </p:nvSpPr>
            <p:spPr bwMode="auto">
              <a:xfrm>
                <a:off x="921" y="1205"/>
                <a:ext cx="2" cy="6"/>
              </a:xfrm>
              <a:custGeom>
                <a:avLst/>
                <a:gdLst>
                  <a:gd name="T0" fmla="*/ 0 w 2"/>
                  <a:gd name="T1" fmla="*/ 0 h 5"/>
                  <a:gd name="T2" fmla="*/ 2 w 2"/>
                  <a:gd name="T3" fmla="*/ 5 h 5"/>
                  <a:gd name="T4" fmla="*/ 2 w 2"/>
                  <a:gd name="T5" fmla="*/ 5 h 5"/>
                  <a:gd name="T6" fmla="*/ 0 w 2"/>
                  <a:gd name="T7" fmla="*/ 0 h 5"/>
                  <a:gd name="T8" fmla="*/ 0 w 2"/>
                  <a:gd name="T9" fmla="*/ 0 h 5"/>
                </a:gdLst>
                <a:ahLst/>
                <a:cxnLst>
                  <a:cxn ang="0">
                    <a:pos x="T0" y="T1"/>
                  </a:cxn>
                  <a:cxn ang="0">
                    <a:pos x="T2" y="T3"/>
                  </a:cxn>
                  <a:cxn ang="0">
                    <a:pos x="T4" y="T5"/>
                  </a:cxn>
                  <a:cxn ang="0">
                    <a:pos x="T6" y="T7"/>
                  </a:cxn>
                  <a:cxn ang="0">
                    <a:pos x="T8" y="T9"/>
                  </a:cxn>
                </a:cxnLst>
                <a:rect l="0" t="0" r="r" b="b"/>
                <a:pathLst>
                  <a:path w="2" h="5">
                    <a:moveTo>
                      <a:pt x="0" y="0"/>
                    </a:moveTo>
                    <a:cubicBezTo>
                      <a:pt x="2" y="1"/>
                      <a:pt x="2" y="3"/>
                      <a:pt x="2" y="5"/>
                    </a:cubicBezTo>
                    <a:cubicBezTo>
                      <a:pt x="2" y="5"/>
                      <a:pt x="2" y="5"/>
                      <a:pt x="2" y="5"/>
                    </a:cubicBezTo>
                    <a:cubicBezTo>
                      <a:pt x="0" y="4"/>
                      <a:pt x="0" y="2"/>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5" name="Freeform 422">
                <a:extLst>
                  <a:ext uri="{FF2B5EF4-FFF2-40B4-BE49-F238E27FC236}">
                    <a16:creationId xmlns:a16="http://schemas.microsoft.com/office/drawing/2014/main" id="{24970394-9497-2AA9-0694-BEF98641E28D}"/>
                  </a:ext>
                </a:extLst>
              </p:cNvPr>
              <p:cNvSpPr/>
              <p:nvPr/>
            </p:nvSpPr>
            <p:spPr bwMode="auto">
              <a:xfrm>
                <a:off x="942" y="1164"/>
                <a:ext cx="3" cy="4"/>
              </a:xfrm>
              <a:custGeom>
                <a:avLst/>
                <a:gdLst>
                  <a:gd name="T0" fmla="*/ 0 w 2"/>
                  <a:gd name="T1" fmla="*/ 0 h 3"/>
                  <a:gd name="T2" fmla="*/ 2 w 2"/>
                  <a:gd name="T3" fmla="*/ 2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1" y="0"/>
                      <a:pt x="1" y="1"/>
                      <a:pt x="2" y="2"/>
                    </a:cubicBezTo>
                    <a:cubicBezTo>
                      <a:pt x="2" y="2"/>
                      <a:pt x="1" y="3"/>
                      <a:pt x="1" y="3"/>
                    </a:cubicBezTo>
                    <a:cubicBezTo>
                      <a:pt x="1" y="2"/>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6" name="Freeform 423">
                <a:extLst>
                  <a:ext uri="{FF2B5EF4-FFF2-40B4-BE49-F238E27FC236}">
                    <a16:creationId xmlns:a16="http://schemas.microsoft.com/office/drawing/2014/main" id="{DE155DD5-8661-9F4F-C94C-0BF87F696DF5}"/>
                  </a:ext>
                </a:extLst>
              </p:cNvPr>
              <p:cNvSpPr/>
              <p:nvPr/>
            </p:nvSpPr>
            <p:spPr bwMode="auto">
              <a:xfrm>
                <a:off x="930" y="1165"/>
                <a:ext cx="1" cy="3"/>
              </a:xfrm>
              <a:custGeom>
                <a:avLst/>
                <a:gdLst>
                  <a:gd name="T0" fmla="*/ 1 w 1"/>
                  <a:gd name="T1" fmla="*/ 1 h 2"/>
                  <a:gd name="T2" fmla="*/ 1 w 1"/>
                  <a:gd name="T3" fmla="*/ 2 h 2"/>
                  <a:gd name="T4" fmla="*/ 0 w 1"/>
                  <a:gd name="T5" fmla="*/ 2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2"/>
                      <a:pt x="1" y="2"/>
                    </a:cubicBezTo>
                    <a:cubicBezTo>
                      <a:pt x="0" y="2"/>
                      <a:pt x="0" y="2"/>
                      <a:pt x="0" y="2"/>
                    </a:cubicBezTo>
                    <a:cubicBezTo>
                      <a:pt x="0" y="1"/>
                      <a:pt x="0" y="1"/>
                      <a:pt x="0" y="0"/>
                    </a:cubicBezTo>
                    <a:cubicBezTo>
                      <a:pt x="1"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7" name="Freeform 424">
                <a:extLst>
                  <a:ext uri="{FF2B5EF4-FFF2-40B4-BE49-F238E27FC236}">
                    <a16:creationId xmlns:a16="http://schemas.microsoft.com/office/drawing/2014/main" id="{CBB22F68-A18C-DE6E-EFB5-9F1A0B91777B}"/>
                  </a:ext>
                </a:extLst>
              </p:cNvPr>
              <p:cNvSpPr/>
              <p:nvPr/>
            </p:nvSpPr>
            <p:spPr bwMode="auto">
              <a:xfrm>
                <a:off x="938" y="1149"/>
                <a:ext cx="1" cy="1"/>
              </a:xfrm>
              <a:custGeom>
                <a:avLst/>
                <a:gdLst>
                  <a:gd name="T0" fmla="*/ 0 w 1"/>
                  <a:gd name="T1" fmla="*/ 0 h 1"/>
                  <a:gd name="T2" fmla="*/ 1 w 1"/>
                  <a:gd name="T3" fmla="*/ 0 h 1"/>
                  <a:gd name="T4" fmla="*/ 1 w 1"/>
                  <a:gd name="T5" fmla="*/ 1 h 1"/>
                  <a:gd name="T6" fmla="*/ 0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1" y="0"/>
                      <a:pt x="1" y="0"/>
                      <a:pt x="1" y="0"/>
                    </a:cubicBezTo>
                    <a:cubicBezTo>
                      <a:pt x="1" y="0"/>
                      <a:pt x="1" y="0"/>
                      <a:pt x="1" y="1"/>
                    </a:cubicBezTo>
                    <a:cubicBezTo>
                      <a:pt x="1" y="1"/>
                      <a:pt x="0" y="1"/>
                      <a:pt x="0" y="1"/>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8" name="Freeform 425">
                <a:extLst>
                  <a:ext uri="{FF2B5EF4-FFF2-40B4-BE49-F238E27FC236}">
                    <a16:creationId xmlns:a16="http://schemas.microsoft.com/office/drawing/2014/main" id="{0E17FE57-8A93-6123-CBB0-89440EB0D50B}"/>
                  </a:ext>
                </a:extLst>
              </p:cNvPr>
              <p:cNvSpPr/>
              <p:nvPr/>
            </p:nvSpPr>
            <p:spPr bwMode="auto">
              <a:xfrm>
                <a:off x="923" y="1211"/>
                <a:ext cx="3" cy="2"/>
              </a:xfrm>
              <a:custGeom>
                <a:avLst/>
                <a:gdLst>
                  <a:gd name="T0" fmla="*/ 0 w 3"/>
                  <a:gd name="T1" fmla="*/ 0 h 2"/>
                  <a:gd name="T2" fmla="*/ 3 w 3"/>
                  <a:gd name="T3" fmla="*/ 2 h 2"/>
                  <a:gd name="T4" fmla="*/ 3 w 3"/>
                  <a:gd name="T5" fmla="*/ 2 h 2"/>
                  <a:gd name="T6" fmla="*/ 0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cubicBezTo>
                      <a:pt x="1" y="0"/>
                      <a:pt x="2" y="1"/>
                      <a:pt x="3" y="2"/>
                    </a:cubicBezTo>
                    <a:cubicBezTo>
                      <a:pt x="3" y="2"/>
                      <a:pt x="3" y="2"/>
                      <a:pt x="3" y="2"/>
                    </a:cubicBezTo>
                    <a:cubicBezTo>
                      <a:pt x="2" y="1"/>
                      <a:pt x="1"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9" name="Freeform 426">
                <a:extLst>
                  <a:ext uri="{FF2B5EF4-FFF2-40B4-BE49-F238E27FC236}">
                    <a16:creationId xmlns:a16="http://schemas.microsoft.com/office/drawing/2014/main" id="{94661A73-E75A-2903-6A16-BB1F34D6F076}"/>
                  </a:ext>
                </a:extLst>
              </p:cNvPr>
              <p:cNvSpPr/>
              <p:nvPr/>
            </p:nvSpPr>
            <p:spPr bwMode="auto">
              <a:xfrm>
                <a:off x="880" y="1099"/>
                <a:ext cx="2" cy="1"/>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1" y="1"/>
                      <a:pt x="1" y="1"/>
                    </a:cubicBezTo>
                    <a:cubicBezTo>
                      <a:pt x="1"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0" name="Freeform 427">
                <a:extLst>
                  <a:ext uri="{FF2B5EF4-FFF2-40B4-BE49-F238E27FC236}">
                    <a16:creationId xmlns:a16="http://schemas.microsoft.com/office/drawing/2014/main" id="{B12CB548-84F2-B04A-421C-49A89E45E87E}"/>
                  </a:ext>
                </a:extLst>
              </p:cNvPr>
              <p:cNvSpPr/>
              <p:nvPr/>
            </p:nvSpPr>
            <p:spPr bwMode="auto">
              <a:xfrm>
                <a:off x="876" y="1092"/>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1" name="Freeform 428">
                <a:extLst>
                  <a:ext uri="{FF2B5EF4-FFF2-40B4-BE49-F238E27FC236}">
                    <a16:creationId xmlns:a16="http://schemas.microsoft.com/office/drawing/2014/main" id="{7A2ADFB2-47C0-D65C-0161-08D91E5001EB}"/>
                  </a:ext>
                </a:extLst>
              </p:cNvPr>
              <p:cNvSpPr/>
              <p:nvPr/>
            </p:nvSpPr>
            <p:spPr bwMode="auto">
              <a:xfrm>
                <a:off x="922" y="2884"/>
                <a:ext cx="61" cy="86"/>
              </a:xfrm>
              <a:custGeom>
                <a:avLst/>
                <a:gdLst>
                  <a:gd name="T0" fmla="*/ 40 w 53"/>
                  <a:gd name="T1" fmla="*/ 75 h 75"/>
                  <a:gd name="T2" fmla="*/ 29 w 53"/>
                  <a:gd name="T3" fmla="*/ 61 h 75"/>
                  <a:gd name="T4" fmla="*/ 32 w 53"/>
                  <a:gd name="T5" fmla="*/ 39 h 75"/>
                  <a:gd name="T6" fmla="*/ 13 w 53"/>
                  <a:gd name="T7" fmla="*/ 26 h 75"/>
                  <a:gd name="T8" fmla="*/ 1 w 53"/>
                  <a:gd name="T9" fmla="*/ 30 h 75"/>
                  <a:gd name="T10" fmla="*/ 8 w 53"/>
                  <a:gd name="T11" fmla="*/ 0 h 75"/>
                  <a:gd name="T12" fmla="*/ 21 w 53"/>
                  <a:gd name="T13" fmla="*/ 10 h 75"/>
                  <a:gd name="T14" fmla="*/ 27 w 53"/>
                  <a:gd name="T15" fmla="*/ 17 h 75"/>
                  <a:gd name="T16" fmla="*/ 34 w 53"/>
                  <a:gd name="T17" fmla="*/ 24 h 75"/>
                  <a:gd name="T18" fmla="*/ 46 w 53"/>
                  <a:gd name="T19" fmla="*/ 21 h 75"/>
                  <a:gd name="T20" fmla="*/ 51 w 53"/>
                  <a:gd name="T21" fmla="*/ 25 h 75"/>
                  <a:gd name="T22" fmla="*/ 40 w 53"/>
                  <a:gd name="T2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75">
                    <a:moveTo>
                      <a:pt x="40" y="75"/>
                    </a:moveTo>
                    <a:cubicBezTo>
                      <a:pt x="26" y="75"/>
                      <a:pt x="25" y="73"/>
                      <a:pt x="29" y="61"/>
                    </a:cubicBezTo>
                    <a:cubicBezTo>
                      <a:pt x="31" y="54"/>
                      <a:pt x="32" y="47"/>
                      <a:pt x="32" y="39"/>
                    </a:cubicBezTo>
                    <a:cubicBezTo>
                      <a:pt x="32" y="26"/>
                      <a:pt x="27" y="22"/>
                      <a:pt x="13" y="26"/>
                    </a:cubicBezTo>
                    <a:cubicBezTo>
                      <a:pt x="10" y="27"/>
                      <a:pt x="6" y="29"/>
                      <a:pt x="1" y="30"/>
                    </a:cubicBezTo>
                    <a:cubicBezTo>
                      <a:pt x="3" y="19"/>
                      <a:pt x="0" y="9"/>
                      <a:pt x="8" y="0"/>
                    </a:cubicBezTo>
                    <a:cubicBezTo>
                      <a:pt x="7" y="10"/>
                      <a:pt x="14" y="10"/>
                      <a:pt x="21" y="10"/>
                    </a:cubicBezTo>
                    <a:cubicBezTo>
                      <a:pt x="25" y="10"/>
                      <a:pt x="32" y="7"/>
                      <a:pt x="27" y="17"/>
                    </a:cubicBezTo>
                    <a:cubicBezTo>
                      <a:pt x="24" y="23"/>
                      <a:pt x="31" y="24"/>
                      <a:pt x="34" y="24"/>
                    </a:cubicBezTo>
                    <a:cubicBezTo>
                      <a:pt x="38" y="24"/>
                      <a:pt x="42" y="22"/>
                      <a:pt x="46" y="21"/>
                    </a:cubicBezTo>
                    <a:cubicBezTo>
                      <a:pt x="50" y="20"/>
                      <a:pt x="53" y="21"/>
                      <a:pt x="51" y="25"/>
                    </a:cubicBezTo>
                    <a:cubicBezTo>
                      <a:pt x="44" y="41"/>
                      <a:pt x="44" y="58"/>
                      <a:pt x="40" y="7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2" name="Freeform 429">
                <a:extLst>
                  <a:ext uri="{FF2B5EF4-FFF2-40B4-BE49-F238E27FC236}">
                    <a16:creationId xmlns:a16="http://schemas.microsoft.com/office/drawing/2014/main" id="{2987BD73-1E85-5E76-7AF2-B0F19C1966A6}"/>
                  </a:ext>
                </a:extLst>
              </p:cNvPr>
              <p:cNvSpPr/>
              <p:nvPr/>
            </p:nvSpPr>
            <p:spPr bwMode="auto">
              <a:xfrm>
                <a:off x="960" y="2970"/>
                <a:ext cx="44" cy="31"/>
              </a:xfrm>
              <a:custGeom>
                <a:avLst/>
                <a:gdLst>
                  <a:gd name="T0" fmla="*/ 0 w 39"/>
                  <a:gd name="T1" fmla="*/ 21 h 27"/>
                  <a:gd name="T2" fmla="*/ 5 w 39"/>
                  <a:gd name="T3" fmla="*/ 15 h 27"/>
                  <a:gd name="T4" fmla="*/ 25 w 39"/>
                  <a:gd name="T5" fmla="*/ 7 h 27"/>
                  <a:gd name="T6" fmla="*/ 38 w 39"/>
                  <a:gd name="T7" fmla="*/ 14 h 27"/>
                  <a:gd name="T8" fmla="*/ 39 w 39"/>
                  <a:gd name="T9" fmla="*/ 17 h 27"/>
                  <a:gd name="T10" fmla="*/ 39 w 39"/>
                  <a:gd name="T11" fmla="*/ 19 h 27"/>
                  <a:gd name="T12" fmla="*/ 12 w 39"/>
                  <a:gd name="T13" fmla="*/ 20 h 27"/>
                  <a:gd name="T14" fmla="*/ 0 w 39"/>
                  <a:gd name="T15" fmla="*/ 27 h 27"/>
                  <a:gd name="T16" fmla="*/ 0 w 39"/>
                  <a:gd name="T17" fmla="*/ 26 h 27"/>
                  <a:gd name="T18" fmla="*/ 0 w 39"/>
                  <a:gd name="T19" fmla="*/ 2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27">
                    <a:moveTo>
                      <a:pt x="0" y="21"/>
                    </a:moveTo>
                    <a:cubicBezTo>
                      <a:pt x="2" y="19"/>
                      <a:pt x="3" y="17"/>
                      <a:pt x="5" y="15"/>
                    </a:cubicBezTo>
                    <a:cubicBezTo>
                      <a:pt x="12" y="12"/>
                      <a:pt x="19" y="10"/>
                      <a:pt x="25" y="7"/>
                    </a:cubicBezTo>
                    <a:cubicBezTo>
                      <a:pt x="34" y="0"/>
                      <a:pt x="37" y="6"/>
                      <a:pt x="38" y="14"/>
                    </a:cubicBezTo>
                    <a:cubicBezTo>
                      <a:pt x="39" y="15"/>
                      <a:pt x="39" y="16"/>
                      <a:pt x="39" y="17"/>
                    </a:cubicBezTo>
                    <a:cubicBezTo>
                      <a:pt x="39" y="18"/>
                      <a:pt x="39" y="18"/>
                      <a:pt x="39" y="19"/>
                    </a:cubicBezTo>
                    <a:cubicBezTo>
                      <a:pt x="29" y="8"/>
                      <a:pt x="21" y="12"/>
                      <a:pt x="12" y="20"/>
                    </a:cubicBezTo>
                    <a:cubicBezTo>
                      <a:pt x="9" y="24"/>
                      <a:pt x="5" y="27"/>
                      <a:pt x="0" y="27"/>
                    </a:cubicBezTo>
                    <a:cubicBezTo>
                      <a:pt x="0" y="27"/>
                      <a:pt x="0" y="26"/>
                      <a:pt x="0" y="26"/>
                    </a:cubicBezTo>
                    <a:cubicBezTo>
                      <a:pt x="0" y="24"/>
                      <a:pt x="0" y="23"/>
                      <a:pt x="0" y="2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3" name="Freeform 430">
                <a:extLst>
                  <a:ext uri="{FF2B5EF4-FFF2-40B4-BE49-F238E27FC236}">
                    <a16:creationId xmlns:a16="http://schemas.microsoft.com/office/drawing/2014/main" id="{F7227D05-78F5-860C-73E6-5DF50557E294}"/>
                  </a:ext>
                </a:extLst>
              </p:cNvPr>
              <p:cNvSpPr/>
              <p:nvPr/>
            </p:nvSpPr>
            <p:spPr bwMode="auto">
              <a:xfrm>
                <a:off x="1005" y="2981"/>
                <a:ext cx="14" cy="25"/>
              </a:xfrm>
              <a:custGeom>
                <a:avLst/>
                <a:gdLst>
                  <a:gd name="T0" fmla="*/ 10 w 12"/>
                  <a:gd name="T1" fmla="*/ 0 h 22"/>
                  <a:gd name="T2" fmla="*/ 7 w 12"/>
                  <a:gd name="T3" fmla="*/ 16 h 22"/>
                  <a:gd name="T4" fmla="*/ 3 w 12"/>
                  <a:gd name="T5" fmla="*/ 21 h 22"/>
                  <a:gd name="T6" fmla="*/ 0 w 12"/>
                  <a:gd name="T7" fmla="*/ 15 h 22"/>
                  <a:gd name="T8" fmla="*/ 1 w 12"/>
                  <a:gd name="T9" fmla="*/ 10 h 22"/>
                  <a:gd name="T10" fmla="*/ 1 w 12"/>
                  <a:gd name="T11" fmla="*/ 7 h 22"/>
                  <a:gd name="T12" fmla="*/ 0 w 12"/>
                  <a:gd name="T13" fmla="*/ 6 h 22"/>
                  <a:gd name="T14" fmla="*/ 10 w 12"/>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22">
                    <a:moveTo>
                      <a:pt x="10" y="0"/>
                    </a:moveTo>
                    <a:cubicBezTo>
                      <a:pt x="12" y="6"/>
                      <a:pt x="9" y="11"/>
                      <a:pt x="7" y="16"/>
                    </a:cubicBezTo>
                    <a:cubicBezTo>
                      <a:pt x="6" y="18"/>
                      <a:pt x="6" y="22"/>
                      <a:pt x="3" y="21"/>
                    </a:cubicBezTo>
                    <a:cubicBezTo>
                      <a:pt x="0" y="20"/>
                      <a:pt x="1" y="17"/>
                      <a:pt x="0" y="15"/>
                    </a:cubicBezTo>
                    <a:cubicBezTo>
                      <a:pt x="1" y="13"/>
                      <a:pt x="1" y="12"/>
                      <a:pt x="1" y="10"/>
                    </a:cubicBezTo>
                    <a:cubicBezTo>
                      <a:pt x="1" y="9"/>
                      <a:pt x="1" y="8"/>
                      <a:pt x="1" y="7"/>
                    </a:cubicBezTo>
                    <a:cubicBezTo>
                      <a:pt x="0" y="7"/>
                      <a:pt x="0" y="6"/>
                      <a:pt x="0" y="6"/>
                    </a:cubicBezTo>
                    <a:cubicBezTo>
                      <a:pt x="3" y="3"/>
                      <a:pt x="5" y="0"/>
                      <a:pt x="1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4" name="Freeform 431">
                <a:extLst>
                  <a:ext uri="{FF2B5EF4-FFF2-40B4-BE49-F238E27FC236}">
                    <a16:creationId xmlns:a16="http://schemas.microsoft.com/office/drawing/2014/main" id="{BC4786B7-65D4-BE72-8B52-024839358F74}"/>
                  </a:ext>
                </a:extLst>
              </p:cNvPr>
              <p:cNvSpPr/>
              <p:nvPr/>
            </p:nvSpPr>
            <p:spPr bwMode="auto">
              <a:xfrm>
                <a:off x="1003" y="2986"/>
                <a:ext cx="4" cy="4"/>
              </a:xfrm>
              <a:custGeom>
                <a:avLst/>
                <a:gdLst>
                  <a:gd name="T0" fmla="*/ 2 w 3"/>
                  <a:gd name="T1" fmla="*/ 1 h 3"/>
                  <a:gd name="T2" fmla="*/ 3 w 3"/>
                  <a:gd name="T3" fmla="*/ 2 h 3"/>
                  <a:gd name="T4" fmla="*/ 1 w 3"/>
                  <a:gd name="T5" fmla="*/ 3 h 3"/>
                  <a:gd name="T6" fmla="*/ 0 w 3"/>
                  <a:gd name="T7" fmla="*/ 0 h 3"/>
                  <a:gd name="T8" fmla="*/ 2 w 3"/>
                  <a:gd name="T9" fmla="*/ 1 h 3"/>
                </a:gdLst>
                <a:ahLst/>
                <a:cxnLst>
                  <a:cxn ang="0">
                    <a:pos x="T0" y="T1"/>
                  </a:cxn>
                  <a:cxn ang="0">
                    <a:pos x="T2" y="T3"/>
                  </a:cxn>
                  <a:cxn ang="0">
                    <a:pos x="T4" y="T5"/>
                  </a:cxn>
                  <a:cxn ang="0">
                    <a:pos x="T6" y="T7"/>
                  </a:cxn>
                  <a:cxn ang="0">
                    <a:pos x="T8" y="T9"/>
                  </a:cxn>
                </a:cxnLst>
                <a:rect l="0" t="0" r="r" b="b"/>
                <a:pathLst>
                  <a:path w="3" h="3">
                    <a:moveTo>
                      <a:pt x="2" y="1"/>
                    </a:moveTo>
                    <a:cubicBezTo>
                      <a:pt x="2" y="1"/>
                      <a:pt x="2" y="2"/>
                      <a:pt x="3" y="2"/>
                    </a:cubicBezTo>
                    <a:cubicBezTo>
                      <a:pt x="2" y="3"/>
                      <a:pt x="1" y="3"/>
                      <a:pt x="1" y="3"/>
                    </a:cubicBezTo>
                    <a:cubicBezTo>
                      <a:pt x="1" y="2"/>
                      <a:pt x="1" y="1"/>
                      <a:pt x="0" y="0"/>
                    </a:cubicBezTo>
                    <a:cubicBezTo>
                      <a:pt x="1" y="0"/>
                      <a:pt x="2" y="1"/>
                      <a:pt x="2"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5" name="Freeform 432">
                <a:extLst>
                  <a:ext uri="{FF2B5EF4-FFF2-40B4-BE49-F238E27FC236}">
                    <a16:creationId xmlns:a16="http://schemas.microsoft.com/office/drawing/2014/main" id="{2AA49344-6C65-8C36-63EE-721E5F9F3B11}"/>
                  </a:ext>
                </a:extLst>
              </p:cNvPr>
              <p:cNvSpPr/>
              <p:nvPr/>
            </p:nvSpPr>
            <p:spPr bwMode="auto">
              <a:xfrm>
                <a:off x="968" y="2350"/>
                <a:ext cx="39" cy="64"/>
              </a:xfrm>
              <a:custGeom>
                <a:avLst/>
                <a:gdLst>
                  <a:gd name="T0" fmla="*/ 14 w 34"/>
                  <a:gd name="T1" fmla="*/ 53 h 56"/>
                  <a:gd name="T2" fmla="*/ 4 w 34"/>
                  <a:gd name="T3" fmla="*/ 42 h 56"/>
                  <a:gd name="T4" fmla="*/ 11 w 34"/>
                  <a:gd name="T5" fmla="*/ 7 h 56"/>
                  <a:gd name="T6" fmla="*/ 34 w 34"/>
                  <a:gd name="T7" fmla="*/ 0 h 56"/>
                  <a:gd name="T8" fmla="*/ 14 w 34"/>
                  <a:gd name="T9" fmla="*/ 53 h 56"/>
                </a:gdLst>
                <a:ahLst/>
                <a:cxnLst>
                  <a:cxn ang="0">
                    <a:pos x="T0" y="T1"/>
                  </a:cxn>
                  <a:cxn ang="0">
                    <a:pos x="T2" y="T3"/>
                  </a:cxn>
                  <a:cxn ang="0">
                    <a:pos x="T4" y="T5"/>
                  </a:cxn>
                  <a:cxn ang="0">
                    <a:pos x="T6" y="T7"/>
                  </a:cxn>
                  <a:cxn ang="0">
                    <a:pos x="T8" y="T9"/>
                  </a:cxn>
                </a:cxnLst>
                <a:rect l="0" t="0" r="r" b="b"/>
                <a:pathLst>
                  <a:path w="34" h="56">
                    <a:moveTo>
                      <a:pt x="14" y="53"/>
                    </a:moveTo>
                    <a:cubicBezTo>
                      <a:pt x="3" y="56"/>
                      <a:pt x="0" y="52"/>
                      <a:pt x="4" y="42"/>
                    </a:cubicBezTo>
                    <a:cubicBezTo>
                      <a:pt x="9" y="31"/>
                      <a:pt x="9" y="19"/>
                      <a:pt x="11" y="7"/>
                    </a:cubicBezTo>
                    <a:cubicBezTo>
                      <a:pt x="18" y="3"/>
                      <a:pt x="25" y="1"/>
                      <a:pt x="34" y="0"/>
                    </a:cubicBezTo>
                    <a:cubicBezTo>
                      <a:pt x="23" y="17"/>
                      <a:pt x="22" y="36"/>
                      <a:pt x="14" y="5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6" name="Freeform 433">
                <a:extLst>
                  <a:ext uri="{FF2B5EF4-FFF2-40B4-BE49-F238E27FC236}">
                    <a16:creationId xmlns:a16="http://schemas.microsoft.com/office/drawing/2014/main" id="{051BC41E-9525-EB94-4610-B4A246D3642E}"/>
                  </a:ext>
                </a:extLst>
              </p:cNvPr>
              <p:cNvSpPr/>
              <p:nvPr/>
            </p:nvSpPr>
            <p:spPr bwMode="auto">
              <a:xfrm>
                <a:off x="1000" y="2145"/>
                <a:ext cx="49" cy="47"/>
              </a:xfrm>
              <a:custGeom>
                <a:avLst/>
                <a:gdLst>
                  <a:gd name="T0" fmla="*/ 43 w 43"/>
                  <a:gd name="T1" fmla="*/ 7 h 41"/>
                  <a:gd name="T2" fmla="*/ 39 w 43"/>
                  <a:gd name="T3" fmla="*/ 16 h 41"/>
                  <a:gd name="T4" fmla="*/ 25 w 43"/>
                  <a:gd name="T5" fmla="*/ 41 h 41"/>
                  <a:gd name="T6" fmla="*/ 2 w 43"/>
                  <a:gd name="T7" fmla="*/ 17 h 41"/>
                  <a:gd name="T8" fmla="*/ 4 w 43"/>
                  <a:gd name="T9" fmla="*/ 10 h 41"/>
                  <a:gd name="T10" fmla="*/ 10 w 43"/>
                  <a:gd name="T11" fmla="*/ 11 h 41"/>
                  <a:gd name="T12" fmla="*/ 24 w 43"/>
                  <a:gd name="T13" fmla="*/ 22 h 41"/>
                  <a:gd name="T14" fmla="*/ 28 w 43"/>
                  <a:gd name="T15" fmla="*/ 5 h 41"/>
                  <a:gd name="T16" fmla="*/ 30 w 43"/>
                  <a:gd name="T17" fmla="*/ 0 h 41"/>
                  <a:gd name="T18" fmla="*/ 43 w 43"/>
                  <a:gd name="T19"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1">
                    <a:moveTo>
                      <a:pt x="43" y="7"/>
                    </a:moveTo>
                    <a:cubicBezTo>
                      <a:pt x="41" y="10"/>
                      <a:pt x="43" y="14"/>
                      <a:pt x="39" y="16"/>
                    </a:cubicBezTo>
                    <a:cubicBezTo>
                      <a:pt x="28" y="21"/>
                      <a:pt x="25" y="30"/>
                      <a:pt x="25" y="41"/>
                    </a:cubicBezTo>
                    <a:cubicBezTo>
                      <a:pt x="11" y="38"/>
                      <a:pt x="10" y="24"/>
                      <a:pt x="2" y="17"/>
                    </a:cubicBezTo>
                    <a:cubicBezTo>
                      <a:pt x="0" y="15"/>
                      <a:pt x="2" y="12"/>
                      <a:pt x="4" y="10"/>
                    </a:cubicBezTo>
                    <a:cubicBezTo>
                      <a:pt x="6" y="9"/>
                      <a:pt x="8" y="9"/>
                      <a:pt x="10" y="11"/>
                    </a:cubicBezTo>
                    <a:cubicBezTo>
                      <a:pt x="14" y="16"/>
                      <a:pt x="18" y="25"/>
                      <a:pt x="24" y="22"/>
                    </a:cubicBezTo>
                    <a:cubicBezTo>
                      <a:pt x="31" y="20"/>
                      <a:pt x="27" y="11"/>
                      <a:pt x="28" y="5"/>
                    </a:cubicBezTo>
                    <a:cubicBezTo>
                      <a:pt x="28" y="3"/>
                      <a:pt x="28" y="1"/>
                      <a:pt x="30" y="0"/>
                    </a:cubicBezTo>
                    <a:cubicBezTo>
                      <a:pt x="36" y="0"/>
                      <a:pt x="40" y="3"/>
                      <a:pt x="43"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7" name="Freeform 434">
                <a:extLst>
                  <a:ext uri="{FF2B5EF4-FFF2-40B4-BE49-F238E27FC236}">
                    <a16:creationId xmlns:a16="http://schemas.microsoft.com/office/drawing/2014/main" id="{9A403241-0E27-D7E2-DC0A-F5EF891C93FE}"/>
                  </a:ext>
                </a:extLst>
              </p:cNvPr>
              <p:cNvSpPr/>
              <p:nvPr/>
            </p:nvSpPr>
            <p:spPr bwMode="auto">
              <a:xfrm>
                <a:off x="944" y="2335"/>
                <a:ext cx="35" cy="24"/>
              </a:xfrm>
              <a:custGeom>
                <a:avLst/>
                <a:gdLst>
                  <a:gd name="T0" fmla="*/ 28 w 31"/>
                  <a:gd name="T1" fmla="*/ 17 h 21"/>
                  <a:gd name="T2" fmla="*/ 12 w 31"/>
                  <a:gd name="T3" fmla="*/ 17 h 21"/>
                  <a:gd name="T4" fmla="*/ 3 w 31"/>
                  <a:gd name="T5" fmla="*/ 18 h 21"/>
                  <a:gd name="T6" fmla="*/ 3 w 31"/>
                  <a:gd name="T7" fmla="*/ 8 h 21"/>
                  <a:gd name="T8" fmla="*/ 6 w 31"/>
                  <a:gd name="T9" fmla="*/ 0 h 21"/>
                  <a:gd name="T10" fmla="*/ 15 w 31"/>
                  <a:gd name="T11" fmla="*/ 0 h 21"/>
                  <a:gd name="T12" fmla="*/ 28 w 31"/>
                  <a:gd name="T13" fmla="*/ 14 h 21"/>
                  <a:gd name="T14" fmla="*/ 28 w 31"/>
                  <a:gd name="T15" fmla="*/ 17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1">
                    <a:moveTo>
                      <a:pt x="28" y="17"/>
                    </a:moveTo>
                    <a:cubicBezTo>
                      <a:pt x="23" y="17"/>
                      <a:pt x="18" y="14"/>
                      <a:pt x="12" y="17"/>
                    </a:cubicBezTo>
                    <a:cubicBezTo>
                      <a:pt x="9" y="18"/>
                      <a:pt x="6" y="21"/>
                      <a:pt x="3" y="18"/>
                    </a:cubicBezTo>
                    <a:cubicBezTo>
                      <a:pt x="0" y="15"/>
                      <a:pt x="2" y="11"/>
                      <a:pt x="3" y="8"/>
                    </a:cubicBezTo>
                    <a:cubicBezTo>
                      <a:pt x="4" y="5"/>
                      <a:pt x="5" y="3"/>
                      <a:pt x="6" y="0"/>
                    </a:cubicBezTo>
                    <a:cubicBezTo>
                      <a:pt x="9" y="0"/>
                      <a:pt x="12" y="0"/>
                      <a:pt x="15" y="0"/>
                    </a:cubicBezTo>
                    <a:cubicBezTo>
                      <a:pt x="31" y="0"/>
                      <a:pt x="31" y="0"/>
                      <a:pt x="28" y="14"/>
                    </a:cubicBezTo>
                    <a:cubicBezTo>
                      <a:pt x="28" y="15"/>
                      <a:pt x="28" y="16"/>
                      <a:pt x="28"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8" name="Freeform 435">
                <a:extLst>
                  <a:ext uri="{FF2B5EF4-FFF2-40B4-BE49-F238E27FC236}">
                    <a16:creationId xmlns:a16="http://schemas.microsoft.com/office/drawing/2014/main" id="{F594C086-F3F5-3EF2-F1AD-E40BA65B4658}"/>
                  </a:ext>
                </a:extLst>
              </p:cNvPr>
              <p:cNvSpPr/>
              <p:nvPr/>
            </p:nvSpPr>
            <p:spPr bwMode="auto">
              <a:xfrm>
                <a:off x="1032" y="2052"/>
                <a:ext cx="16" cy="43"/>
              </a:xfrm>
              <a:custGeom>
                <a:avLst/>
                <a:gdLst>
                  <a:gd name="T0" fmla="*/ 0 w 14"/>
                  <a:gd name="T1" fmla="*/ 23 h 37"/>
                  <a:gd name="T2" fmla="*/ 7 w 14"/>
                  <a:gd name="T3" fmla="*/ 0 h 37"/>
                  <a:gd name="T4" fmla="*/ 14 w 14"/>
                  <a:gd name="T5" fmla="*/ 37 h 37"/>
                  <a:gd name="T6" fmla="*/ 0 w 14"/>
                  <a:gd name="T7" fmla="*/ 23 h 37"/>
                </a:gdLst>
                <a:ahLst/>
                <a:cxnLst>
                  <a:cxn ang="0">
                    <a:pos x="T0" y="T1"/>
                  </a:cxn>
                  <a:cxn ang="0">
                    <a:pos x="T2" y="T3"/>
                  </a:cxn>
                  <a:cxn ang="0">
                    <a:pos x="T4" y="T5"/>
                  </a:cxn>
                  <a:cxn ang="0">
                    <a:pos x="T6" y="T7"/>
                  </a:cxn>
                </a:cxnLst>
                <a:rect l="0" t="0" r="r" b="b"/>
                <a:pathLst>
                  <a:path w="14" h="37">
                    <a:moveTo>
                      <a:pt x="0" y="23"/>
                    </a:moveTo>
                    <a:cubicBezTo>
                      <a:pt x="2" y="16"/>
                      <a:pt x="1" y="8"/>
                      <a:pt x="7" y="0"/>
                    </a:cubicBezTo>
                    <a:cubicBezTo>
                      <a:pt x="12" y="13"/>
                      <a:pt x="14" y="24"/>
                      <a:pt x="14" y="37"/>
                    </a:cubicBezTo>
                    <a:cubicBezTo>
                      <a:pt x="6" y="36"/>
                      <a:pt x="5" y="27"/>
                      <a:pt x="0"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9" name="Freeform 436">
                <a:extLst>
                  <a:ext uri="{FF2B5EF4-FFF2-40B4-BE49-F238E27FC236}">
                    <a16:creationId xmlns:a16="http://schemas.microsoft.com/office/drawing/2014/main" id="{DD7AA9F6-BC59-9B1B-7BCE-E761E9FDA81F}"/>
                  </a:ext>
                </a:extLst>
              </p:cNvPr>
              <p:cNvSpPr/>
              <p:nvPr/>
            </p:nvSpPr>
            <p:spPr bwMode="auto">
              <a:xfrm>
                <a:off x="1009" y="2061"/>
                <a:ext cx="16" cy="36"/>
              </a:xfrm>
              <a:custGeom>
                <a:avLst/>
                <a:gdLst>
                  <a:gd name="T0" fmla="*/ 3 w 14"/>
                  <a:gd name="T1" fmla="*/ 0 h 31"/>
                  <a:gd name="T2" fmla="*/ 14 w 14"/>
                  <a:gd name="T3" fmla="*/ 12 h 31"/>
                  <a:gd name="T4" fmla="*/ 12 w 14"/>
                  <a:gd name="T5" fmla="*/ 21 h 31"/>
                  <a:gd name="T6" fmla="*/ 10 w 14"/>
                  <a:gd name="T7" fmla="*/ 30 h 31"/>
                  <a:gd name="T8" fmla="*/ 1 w 14"/>
                  <a:gd name="T9" fmla="*/ 23 h 31"/>
                  <a:gd name="T10" fmla="*/ 0 w 14"/>
                  <a:gd name="T11" fmla="*/ 20 h 31"/>
                  <a:gd name="T12" fmla="*/ 2 w 14"/>
                  <a:gd name="T13" fmla="*/ 7 h 31"/>
                  <a:gd name="T14" fmla="*/ 3 w 14"/>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31">
                    <a:moveTo>
                      <a:pt x="3" y="0"/>
                    </a:moveTo>
                    <a:cubicBezTo>
                      <a:pt x="8" y="3"/>
                      <a:pt x="12" y="7"/>
                      <a:pt x="14" y="12"/>
                    </a:cubicBezTo>
                    <a:cubicBezTo>
                      <a:pt x="8" y="13"/>
                      <a:pt x="13" y="18"/>
                      <a:pt x="12" y="21"/>
                    </a:cubicBezTo>
                    <a:cubicBezTo>
                      <a:pt x="11" y="24"/>
                      <a:pt x="14" y="29"/>
                      <a:pt x="10" y="30"/>
                    </a:cubicBezTo>
                    <a:cubicBezTo>
                      <a:pt x="6" y="31"/>
                      <a:pt x="3" y="27"/>
                      <a:pt x="1" y="23"/>
                    </a:cubicBezTo>
                    <a:cubicBezTo>
                      <a:pt x="1" y="22"/>
                      <a:pt x="1" y="21"/>
                      <a:pt x="0" y="20"/>
                    </a:cubicBezTo>
                    <a:cubicBezTo>
                      <a:pt x="1" y="16"/>
                      <a:pt x="2" y="11"/>
                      <a:pt x="2" y="7"/>
                    </a:cubicBezTo>
                    <a:cubicBezTo>
                      <a:pt x="3" y="5"/>
                      <a:pt x="3" y="2"/>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0" name="Freeform 437">
                <a:extLst>
                  <a:ext uri="{FF2B5EF4-FFF2-40B4-BE49-F238E27FC236}">
                    <a16:creationId xmlns:a16="http://schemas.microsoft.com/office/drawing/2014/main" id="{9D684EEB-A9FF-8435-BB19-70DA0415CCB8}"/>
                  </a:ext>
                </a:extLst>
              </p:cNvPr>
              <p:cNvSpPr/>
              <p:nvPr/>
            </p:nvSpPr>
            <p:spPr bwMode="auto">
              <a:xfrm>
                <a:off x="989" y="2073"/>
                <a:ext cx="7" cy="8"/>
              </a:xfrm>
              <a:custGeom>
                <a:avLst/>
                <a:gdLst>
                  <a:gd name="T0" fmla="*/ 5 w 6"/>
                  <a:gd name="T1" fmla="*/ 7 h 7"/>
                  <a:gd name="T2" fmla="*/ 0 w 6"/>
                  <a:gd name="T3" fmla="*/ 0 h 7"/>
                  <a:gd name="T4" fmla="*/ 0 w 6"/>
                  <a:gd name="T5" fmla="*/ 0 h 7"/>
                  <a:gd name="T6" fmla="*/ 6 w 6"/>
                  <a:gd name="T7" fmla="*/ 5 h 7"/>
                  <a:gd name="T8" fmla="*/ 5 w 6"/>
                  <a:gd name="T9" fmla="*/ 7 h 7"/>
                </a:gdLst>
                <a:ahLst/>
                <a:cxnLst>
                  <a:cxn ang="0">
                    <a:pos x="T0" y="T1"/>
                  </a:cxn>
                  <a:cxn ang="0">
                    <a:pos x="T2" y="T3"/>
                  </a:cxn>
                  <a:cxn ang="0">
                    <a:pos x="T4" y="T5"/>
                  </a:cxn>
                  <a:cxn ang="0">
                    <a:pos x="T6" y="T7"/>
                  </a:cxn>
                  <a:cxn ang="0">
                    <a:pos x="T8" y="T9"/>
                  </a:cxn>
                </a:cxnLst>
                <a:rect l="0" t="0" r="r" b="b"/>
                <a:pathLst>
                  <a:path w="6" h="7">
                    <a:moveTo>
                      <a:pt x="5" y="7"/>
                    </a:moveTo>
                    <a:cubicBezTo>
                      <a:pt x="2" y="5"/>
                      <a:pt x="0" y="3"/>
                      <a:pt x="0" y="0"/>
                    </a:cubicBezTo>
                    <a:cubicBezTo>
                      <a:pt x="0" y="0"/>
                      <a:pt x="0" y="0"/>
                      <a:pt x="0" y="0"/>
                    </a:cubicBezTo>
                    <a:cubicBezTo>
                      <a:pt x="4" y="0"/>
                      <a:pt x="5" y="2"/>
                      <a:pt x="6" y="5"/>
                    </a:cubicBezTo>
                    <a:cubicBezTo>
                      <a:pt x="6" y="6"/>
                      <a:pt x="6" y="6"/>
                      <a:pt x="5"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1" name="Freeform 438">
                <a:extLst>
                  <a:ext uri="{FF2B5EF4-FFF2-40B4-BE49-F238E27FC236}">
                    <a16:creationId xmlns:a16="http://schemas.microsoft.com/office/drawing/2014/main" id="{BEFC2350-7697-C2E3-885F-C1A2103EC41F}"/>
                  </a:ext>
                </a:extLst>
              </p:cNvPr>
              <p:cNvSpPr/>
              <p:nvPr/>
            </p:nvSpPr>
            <p:spPr bwMode="auto">
              <a:xfrm>
                <a:off x="991" y="1901"/>
                <a:ext cx="44" cy="109"/>
              </a:xfrm>
              <a:custGeom>
                <a:avLst/>
                <a:gdLst>
                  <a:gd name="T0" fmla="*/ 21 w 39"/>
                  <a:gd name="T1" fmla="*/ 60 h 95"/>
                  <a:gd name="T2" fmla="*/ 6 w 39"/>
                  <a:gd name="T3" fmla="*/ 35 h 95"/>
                  <a:gd name="T4" fmla="*/ 3 w 39"/>
                  <a:gd name="T5" fmla="*/ 28 h 95"/>
                  <a:gd name="T6" fmla="*/ 10 w 39"/>
                  <a:gd name="T7" fmla="*/ 31 h 95"/>
                  <a:gd name="T8" fmla="*/ 18 w 39"/>
                  <a:gd name="T9" fmla="*/ 39 h 95"/>
                  <a:gd name="T10" fmla="*/ 16 w 39"/>
                  <a:gd name="T11" fmla="*/ 11 h 95"/>
                  <a:gd name="T12" fmla="*/ 35 w 39"/>
                  <a:gd name="T13" fmla="*/ 75 h 95"/>
                  <a:gd name="T14" fmla="*/ 34 w 39"/>
                  <a:gd name="T15" fmla="*/ 0 h 95"/>
                  <a:gd name="T16" fmla="*/ 36 w 39"/>
                  <a:gd name="T17" fmla="*/ 95 h 95"/>
                  <a:gd name="T18" fmla="*/ 5 w 39"/>
                  <a:gd name="T19" fmla="*/ 50 h 95"/>
                  <a:gd name="T20" fmla="*/ 21 w 39"/>
                  <a:gd name="T21" fmla="*/ 60 h 95"/>
                  <a:gd name="T22" fmla="*/ 22 w 39"/>
                  <a:gd name="T23" fmla="*/ 61 h 95"/>
                  <a:gd name="T24" fmla="*/ 21 w 39"/>
                  <a:gd name="T25" fmla="*/ 6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95">
                    <a:moveTo>
                      <a:pt x="21" y="60"/>
                    </a:moveTo>
                    <a:cubicBezTo>
                      <a:pt x="20" y="49"/>
                      <a:pt x="13" y="42"/>
                      <a:pt x="6" y="35"/>
                    </a:cubicBezTo>
                    <a:cubicBezTo>
                      <a:pt x="4" y="33"/>
                      <a:pt x="0" y="31"/>
                      <a:pt x="3" y="28"/>
                    </a:cubicBezTo>
                    <a:cubicBezTo>
                      <a:pt x="6" y="25"/>
                      <a:pt x="8" y="30"/>
                      <a:pt x="10" y="31"/>
                    </a:cubicBezTo>
                    <a:cubicBezTo>
                      <a:pt x="13" y="33"/>
                      <a:pt x="13" y="38"/>
                      <a:pt x="18" y="39"/>
                    </a:cubicBezTo>
                    <a:cubicBezTo>
                      <a:pt x="19" y="30"/>
                      <a:pt x="13" y="21"/>
                      <a:pt x="16" y="11"/>
                    </a:cubicBezTo>
                    <a:cubicBezTo>
                      <a:pt x="23" y="32"/>
                      <a:pt x="23" y="55"/>
                      <a:pt x="35" y="75"/>
                    </a:cubicBezTo>
                    <a:cubicBezTo>
                      <a:pt x="32" y="50"/>
                      <a:pt x="32" y="25"/>
                      <a:pt x="34" y="0"/>
                    </a:cubicBezTo>
                    <a:cubicBezTo>
                      <a:pt x="38" y="31"/>
                      <a:pt x="39" y="63"/>
                      <a:pt x="36" y="95"/>
                    </a:cubicBezTo>
                    <a:cubicBezTo>
                      <a:pt x="30" y="77"/>
                      <a:pt x="18" y="63"/>
                      <a:pt x="5" y="50"/>
                    </a:cubicBezTo>
                    <a:cubicBezTo>
                      <a:pt x="13" y="50"/>
                      <a:pt x="15" y="58"/>
                      <a:pt x="21" y="60"/>
                    </a:cubicBezTo>
                    <a:cubicBezTo>
                      <a:pt x="21" y="60"/>
                      <a:pt x="22" y="60"/>
                      <a:pt x="22" y="61"/>
                    </a:cubicBezTo>
                    <a:cubicBezTo>
                      <a:pt x="22" y="60"/>
                      <a:pt x="21" y="60"/>
                      <a:pt x="21" y="6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2" name="Freeform 439">
                <a:extLst>
                  <a:ext uri="{FF2B5EF4-FFF2-40B4-BE49-F238E27FC236}">
                    <a16:creationId xmlns:a16="http://schemas.microsoft.com/office/drawing/2014/main" id="{E9882622-73A7-AFEB-38CE-CA93F8789062}"/>
                  </a:ext>
                </a:extLst>
              </p:cNvPr>
              <p:cNvSpPr/>
              <p:nvPr/>
            </p:nvSpPr>
            <p:spPr bwMode="auto">
              <a:xfrm>
                <a:off x="945" y="2081"/>
                <a:ext cx="20" cy="34"/>
              </a:xfrm>
              <a:custGeom>
                <a:avLst/>
                <a:gdLst>
                  <a:gd name="T0" fmla="*/ 18 w 18"/>
                  <a:gd name="T1" fmla="*/ 30 h 30"/>
                  <a:gd name="T2" fmla="*/ 1 w 18"/>
                  <a:gd name="T3" fmla="*/ 4 h 30"/>
                  <a:gd name="T4" fmla="*/ 4 w 18"/>
                  <a:gd name="T5" fmla="*/ 0 h 30"/>
                  <a:gd name="T6" fmla="*/ 9 w 18"/>
                  <a:gd name="T7" fmla="*/ 2 h 30"/>
                  <a:gd name="T8" fmla="*/ 18 w 18"/>
                  <a:gd name="T9" fmla="*/ 30 h 30"/>
                </a:gdLst>
                <a:ahLst/>
                <a:cxnLst>
                  <a:cxn ang="0">
                    <a:pos x="T0" y="T1"/>
                  </a:cxn>
                  <a:cxn ang="0">
                    <a:pos x="T2" y="T3"/>
                  </a:cxn>
                  <a:cxn ang="0">
                    <a:pos x="T4" y="T5"/>
                  </a:cxn>
                  <a:cxn ang="0">
                    <a:pos x="T6" y="T7"/>
                  </a:cxn>
                  <a:cxn ang="0">
                    <a:pos x="T8" y="T9"/>
                  </a:cxn>
                </a:cxnLst>
                <a:rect l="0" t="0" r="r" b="b"/>
                <a:pathLst>
                  <a:path w="18" h="30">
                    <a:moveTo>
                      <a:pt x="18" y="30"/>
                    </a:moveTo>
                    <a:cubicBezTo>
                      <a:pt x="10" y="23"/>
                      <a:pt x="5" y="14"/>
                      <a:pt x="1" y="4"/>
                    </a:cubicBezTo>
                    <a:cubicBezTo>
                      <a:pt x="0" y="2"/>
                      <a:pt x="2" y="1"/>
                      <a:pt x="4" y="0"/>
                    </a:cubicBezTo>
                    <a:cubicBezTo>
                      <a:pt x="6" y="0"/>
                      <a:pt x="9" y="0"/>
                      <a:pt x="9" y="2"/>
                    </a:cubicBezTo>
                    <a:cubicBezTo>
                      <a:pt x="10" y="12"/>
                      <a:pt x="17" y="20"/>
                      <a:pt x="18" y="3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3" name="Freeform 440">
                <a:extLst>
                  <a:ext uri="{FF2B5EF4-FFF2-40B4-BE49-F238E27FC236}">
                    <a16:creationId xmlns:a16="http://schemas.microsoft.com/office/drawing/2014/main" id="{FC83EB57-5717-D278-CAD2-55CAFDE4A9CB}"/>
                  </a:ext>
                </a:extLst>
              </p:cNvPr>
              <p:cNvSpPr/>
              <p:nvPr/>
            </p:nvSpPr>
            <p:spPr bwMode="auto">
              <a:xfrm>
                <a:off x="1000" y="2020"/>
                <a:ext cx="12" cy="49"/>
              </a:xfrm>
              <a:custGeom>
                <a:avLst/>
                <a:gdLst>
                  <a:gd name="T0" fmla="*/ 11 w 11"/>
                  <a:gd name="T1" fmla="*/ 36 h 43"/>
                  <a:gd name="T2" fmla="*/ 10 w 11"/>
                  <a:gd name="T3" fmla="*/ 43 h 43"/>
                  <a:gd name="T4" fmla="*/ 0 w 11"/>
                  <a:gd name="T5" fmla="*/ 9 h 43"/>
                  <a:gd name="T6" fmla="*/ 4 w 11"/>
                  <a:gd name="T7" fmla="*/ 19 h 43"/>
                  <a:gd name="T8" fmla="*/ 6 w 11"/>
                  <a:gd name="T9" fmla="*/ 19 h 43"/>
                  <a:gd name="T10" fmla="*/ 6 w 11"/>
                  <a:gd name="T11" fmla="*/ 0 h 43"/>
                  <a:gd name="T12" fmla="*/ 11 w 11"/>
                  <a:gd name="T13" fmla="*/ 36 h 43"/>
                </a:gdLst>
                <a:ahLst/>
                <a:cxnLst>
                  <a:cxn ang="0">
                    <a:pos x="T0" y="T1"/>
                  </a:cxn>
                  <a:cxn ang="0">
                    <a:pos x="T2" y="T3"/>
                  </a:cxn>
                  <a:cxn ang="0">
                    <a:pos x="T4" y="T5"/>
                  </a:cxn>
                  <a:cxn ang="0">
                    <a:pos x="T6" y="T7"/>
                  </a:cxn>
                  <a:cxn ang="0">
                    <a:pos x="T8" y="T9"/>
                  </a:cxn>
                  <a:cxn ang="0">
                    <a:pos x="T10" y="T11"/>
                  </a:cxn>
                  <a:cxn ang="0">
                    <a:pos x="T12" y="T13"/>
                  </a:cxn>
                </a:cxnLst>
                <a:rect l="0" t="0" r="r" b="b"/>
                <a:pathLst>
                  <a:path w="11" h="43">
                    <a:moveTo>
                      <a:pt x="11" y="36"/>
                    </a:moveTo>
                    <a:cubicBezTo>
                      <a:pt x="11" y="38"/>
                      <a:pt x="11" y="41"/>
                      <a:pt x="10" y="43"/>
                    </a:cubicBezTo>
                    <a:cubicBezTo>
                      <a:pt x="2" y="33"/>
                      <a:pt x="1" y="21"/>
                      <a:pt x="0" y="9"/>
                    </a:cubicBezTo>
                    <a:cubicBezTo>
                      <a:pt x="1" y="12"/>
                      <a:pt x="3" y="16"/>
                      <a:pt x="4" y="19"/>
                    </a:cubicBezTo>
                    <a:cubicBezTo>
                      <a:pt x="5" y="19"/>
                      <a:pt x="5" y="19"/>
                      <a:pt x="6" y="19"/>
                    </a:cubicBezTo>
                    <a:cubicBezTo>
                      <a:pt x="6" y="12"/>
                      <a:pt x="6" y="6"/>
                      <a:pt x="6" y="0"/>
                    </a:cubicBezTo>
                    <a:cubicBezTo>
                      <a:pt x="11" y="12"/>
                      <a:pt x="5" y="25"/>
                      <a:pt x="11"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4" name="Freeform 441">
                <a:extLst>
                  <a:ext uri="{FF2B5EF4-FFF2-40B4-BE49-F238E27FC236}">
                    <a16:creationId xmlns:a16="http://schemas.microsoft.com/office/drawing/2014/main" id="{C130BCB8-D74F-C814-6A16-C81963EC0E1B}"/>
                  </a:ext>
                </a:extLst>
              </p:cNvPr>
              <p:cNvSpPr/>
              <p:nvPr/>
            </p:nvSpPr>
            <p:spPr bwMode="auto">
              <a:xfrm>
                <a:off x="971" y="2005"/>
                <a:ext cx="8" cy="39"/>
              </a:xfrm>
              <a:custGeom>
                <a:avLst/>
                <a:gdLst>
                  <a:gd name="T0" fmla="*/ 7 w 7"/>
                  <a:gd name="T1" fmla="*/ 34 h 34"/>
                  <a:gd name="T2" fmla="*/ 1 w 7"/>
                  <a:gd name="T3" fmla="*/ 0 h 34"/>
                  <a:gd name="T4" fmla="*/ 7 w 7"/>
                  <a:gd name="T5" fmla="*/ 34 h 34"/>
                </a:gdLst>
                <a:ahLst/>
                <a:cxnLst>
                  <a:cxn ang="0">
                    <a:pos x="T0" y="T1"/>
                  </a:cxn>
                  <a:cxn ang="0">
                    <a:pos x="T2" y="T3"/>
                  </a:cxn>
                  <a:cxn ang="0">
                    <a:pos x="T4" y="T5"/>
                  </a:cxn>
                </a:cxnLst>
                <a:rect l="0" t="0" r="r" b="b"/>
                <a:pathLst>
                  <a:path w="7" h="34">
                    <a:moveTo>
                      <a:pt x="7" y="34"/>
                    </a:moveTo>
                    <a:cubicBezTo>
                      <a:pt x="0" y="24"/>
                      <a:pt x="3" y="11"/>
                      <a:pt x="1" y="0"/>
                    </a:cubicBezTo>
                    <a:cubicBezTo>
                      <a:pt x="7" y="11"/>
                      <a:pt x="7" y="22"/>
                      <a:pt x="7" y="3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5" name="Freeform 442">
                <a:extLst>
                  <a:ext uri="{FF2B5EF4-FFF2-40B4-BE49-F238E27FC236}">
                    <a16:creationId xmlns:a16="http://schemas.microsoft.com/office/drawing/2014/main" id="{EFA01487-24AA-0D98-C821-E98BB15A19B6}"/>
                  </a:ext>
                </a:extLst>
              </p:cNvPr>
              <p:cNvSpPr/>
              <p:nvPr/>
            </p:nvSpPr>
            <p:spPr bwMode="auto">
              <a:xfrm>
                <a:off x="983" y="1970"/>
                <a:ext cx="10" cy="41"/>
              </a:xfrm>
              <a:custGeom>
                <a:avLst/>
                <a:gdLst>
                  <a:gd name="T0" fmla="*/ 9 w 9"/>
                  <a:gd name="T1" fmla="*/ 36 h 36"/>
                  <a:gd name="T2" fmla="*/ 0 w 9"/>
                  <a:gd name="T3" fmla="*/ 0 h 36"/>
                  <a:gd name="T4" fmla="*/ 9 w 9"/>
                  <a:gd name="T5" fmla="*/ 36 h 36"/>
                </a:gdLst>
                <a:ahLst/>
                <a:cxnLst>
                  <a:cxn ang="0">
                    <a:pos x="T0" y="T1"/>
                  </a:cxn>
                  <a:cxn ang="0">
                    <a:pos x="T2" y="T3"/>
                  </a:cxn>
                  <a:cxn ang="0">
                    <a:pos x="T4" y="T5"/>
                  </a:cxn>
                </a:cxnLst>
                <a:rect l="0" t="0" r="r" b="b"/>
                <a:pathLst>
                  <a:path w="9" h="36">
                    <a:moveTo>
                      <a:pt x="9" y="36"/>
                    </a:moveTo>
                    <a:cubicBezTo>
                      <a:pt x="3" y="25"/>
                      <a:pt x="2" y="12"/>
                      <a:pt x="0" y="0"/>
                    </a:cubicBezTo>
                    <a:cubicBezTo>
                      <a:pt x="5" y="11"/>
                      <a:pt x="9" y="23"/>
                      <a:pt x="9"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6" name="Freeform 443">
                <a:extLst>
                  <a:ext uri="{FF2B5EF4-FFF2-40B4-BE49-F238E27FC236}">
                    <a16:creationId xmlns:a16="http://schemas.microsoft.com/office/drawing/2014/main" id="{2BD018A6-F723-2BFA-B3F8-AEC735BC9D3B}"/>
                  </a:ext>
                </a:extLst>
              </p:cNvPr>
              <p:cNvSpPr/>
              <p:nvPr/>
            </p:nvSpPr>
            <p:spPr bwMode="auto">
              <a:xfrm>
                <a:off x="976" y="2044"/>
                <a:ext cx="13" cy="29"/>
              </a:xfrm>
              <a:custGeom>
                <a:avLst/>
                <a:gdLst>
                  <a:gd name="T0" fmla="*/ 12 w 12"/>
                  <a:gd name="T1" fmla="*/ 25 h 25"/>
                  <a:gd name="T2" fmla="*/ 3 w 12"/>
                  <a:gd name="T3" fmla="*/ 0 h 25"/>
                  <a:gd name="T4" fmla="*/ 3 w 12"/>
                  <a:gd name="T5" fmla="*/ 0 h 25"/>
                  <a:gd name="T6" fmla="*/ 12 w 12"/>
                  <a:gd name="T7" fmla="*/ 25 h 25"/>
                </a:gdLst>
                <a:ahLst/>
                <a:cxnLst>
                  <a:cxn ang="0">
                    <a:pos x="T0" y="T1"/>
                  </a:cxn>
                  <a:cxn ang="0">
                    <a:pos x="T2" y="T3"/>
                  </a:cxn>
                  <a:cxn ang="0">
                    <a:pos x="T4" y="T5"/>
                  </a:cxn>
                  <a:cxn ang="0">
                    <a:pos x="T6" y="T7"/>
                  </a:cxn>
                </a:cxnLst>
                <a:rect l="0" t="0" r="r" b="b"/>
                <a:pathLst>
                  <a:path w="12" h="25">
                    <a:moveTo>
                      <a:pt x="12" y="25"/>
                    </a:moveTo>
                    <a:cubicBezTo>
                      <a:pt x="0" y="20"/>
                      <a:pt x="1" y="10"/>
                      <a:pt x="3" y="0"/>
                    </a:cubicBezTo>
                    <a:cubicBezTo>
                      <a:pt x="3" y="0"/>
                      <a:pt x="3" y="0"/>
                      <a:pt x="3" y="0"/>
                    </a:cubicBezTo>
                    <a:cubicBezTo>
                      <a:pt x="6" y="8"/>
                      <a:pt x="9" y="16"/>
                      <a:pt x="12"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7" name="Freeform 444">
                <a:extLst>
                  <a:ext uri="{FF2B5EF4-FFF2-40B4-BE49-F238E27FC236}">
                    <a16:creationId xmlns:a16="http://schemas.microsoft.com/office/drawing/2014/main" id="{066FDDEE-0812-5507-EF73-FC673840876E}"/>
                  </a:ext>
                </a:extLst>
              </p:cNvPr>
              <p:cNvSpPr/>
              <p:nvPr/>
            </p:nvSpPr>
            <p:spPr bwMode="auto">
              <a:xfrm>
                <a:off x="991" y="2011"/>
                <a:ext cx="8" cy="13"/>
              </a:xfrm>
              <a:custGeom>
                <a:avLst/>
                <a:gdLst>
                  <a:gd name="T0" fmla="*/ 2 w 7"/>
                  <a:gd name="T1" fmla="*/ 0 h 11"/>
                  <a:gd name="T2" fmla="*/ 6 w 7"/>
                  <a:gd name="T3" fmla="*/ 11 h 11"/>
                  <a:gd name="T4" fmla="*/ 2 w 7"/>
                  <a:gd name="T5" fmla="*/ 0 h 11"/>
                </a:gdLst>
                <a:ahLst/>
                <a:cxnLst>
                  <a:cxn ang="0">
                    <a:pos x="T0" y="T1"/>
                  </a:cxn>
                  <a:cxn ang="0">
                    <a:pos x="T2" y="T3"/>
                  </a:cxn>
                  <a:cxn ang="0">
                    <a:pos x="T4" y="T5"/>
                  </a:cxn>
                </a:cxnLst>
                <a:rect l="0" t="0" r="r" b="b"/>
                <a:pathLst>
                  <a:path w="7" h="11">
                    <a:moveTo>
                      <a:pt x="2" y="0"/>
                    </a:moveTo>
                    <a:cubicBezTo>
                      <a:pt x="5" y="3"/>
                      <a:pt x="7" y="6"/>
                      <a:pt x="6" y="11"/>
                    </a:cubicBezTo>
                    <a:cubicBezTo>
                      <a:pt x="0" y="9"/>
                      <a:pt x="2" y="4"/>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8" name="Freeform 445">
                <a:extLst>
                  <a:ext uri="{FF2B5EF4-FFF2-40B4-BE49-F238E27FC236}">
                    <a16:creationId xmlns:a16="http://schemas.microsoft.com/office/drawing/2014/main" id="{D116ADCC-1035-0FCE-4BA4-D56BDEC08893}"/>
                  </a:ext>
                </a:extLst>
              </p:cNvPr>
              <p:cNvSpPr/>
              <p:nvPr/>
            </p:nvSpPr>
            <p:spPr bwMode="auto">
              <a:xfrm>
                <a:off x="942" y="2072"/>
                <a:ext cx="3" cy="4"/>
              </a:xfrm>
              <a:custGeom>
                <a:avLst/>
                <a:gdLst>
                  <a:gd name="T0" fmla="*/ 2 w 2"/>
                  <a:gd name="T1" fmla="*/ 2 h 4"/>
                  <a:gd name="T2" fmla="*/ 1 w 2"/>
                  <a:gd name="T3" fmla="*/ 4 h 4"/>
                  <a:gd name="T4" fmla="*/ 0 w 2"/>
                  <a:gd name="T5" fmla="*/ 2 h 4"/>
                  <a:gd name="T6" fmla="*/ 1 w 2"/>
                  <a:gd name="T7" fmla="*/ 0 h 4"/>
                  <a:gd name="T8" fmla="*/ 2 w 2"/>
                  <a:gd name="T9" fmla="*/ 2 h 4"/>
                </a:gdLst>
                <a:ahLst/>
                <a:cxnLst>
                  <a:cxn ang="0">
                    <a:pos x="T0" y="T1"/>
                  </a:cxn>
                  <a:cxn ang="0">
                    <a:pos x="T2" y="T3"/>
                  </a:cxn>
                  <a:cxn ang="0">
                    <a:pos x="T4" y="T5"/>
                  </a:cxn>
                  <a:cxn ang="0">
                    <a:pos x="T6" y="T7"/>
                  </a:cxn>
                  <a:cxn ang="0">
                    <a:pos x="T8" y="T9"/>
                  </a:cxn>
                </a:cxnLst>
                <a:rect l="0" t="0" r="r" b="b"/>
                <a:pathLst>
                  <a:path w="2" h="4">
                    <a:moveTo>
                      <a:pt x="2" y="2"/>
                    </a:moveTo>
                    <a:cubicBezTo>
                      <a:pt x="2" y="2"/>
                      <a:pt x="2" y="3"/>
                      <a:pt x="1" y="4"/>
                    </a:cubicBezTo>
                    <a:cubicBezTo>
                      <a:pt x="1" y="3"/>
                      <a:pt x="0" y="2"/>
                      <a:pt x="0" y="2"/>
                    </a:cubicBezTo>
                    <a:cubicBezTo>
                      <a:pt x="0" y="1"/>
                      <a:pt x="1" y="1"/>
                      <a:pt x="1" y="0"/>
                    </a:cubicBezTo>
                    <a:cubicBezTo>
                      <a:pt x="2" y="1"/>
                      <a:pt x="2" y="1"/>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9" name="Freeform 446">
                <a:extLst>
                  <a:ext uri="{FF2B5EF4-FFF2-40B4-BE49-F238E27FC236}">
                    <a16:creationId xmlns:a16="http://schemas.microsoft.com/office/drawing/2014/main" id="{40447F7B-2BB7-23F1-9A4E-582AC467D4B7}"/>
                  </a:ext>
                </a:extLst>
              </p:cNvPr>
              <p:cNvSpPr/>
              <p:nvPr/>
            </p:nvSpPr>
            <p:spPr bwMode="auto">
              <a:xfrm>
                <a:off x="939" y="2979"/>
                <a:ext cx="111" cy="53"/>
              </a:xfrm>
              <a:custGeom>
                <a:avLst/>
                <a:gdLst>
                  <a:gd name="T0" fmla="*/ 59 w 97"/>
                  <a:gd name="T1" fmla="*/ 11 h 46"/>
                  <a:gd name="T2" fmla="*/ 58 w 97"/>
                  <a:gd name="T3" fmla="*/ 16 h 46"/>
                  <a:gd name="T4" fmla="*/ 20 w 97"/>
                  <a:gd name="T5" fmla="*/ 29 h 46"/>
                  <a:gd name="T6" fmla="*/ 97 w 97"/>
                  <a:gd name="T7" fmla="*/ 27 h 46"/>
                  <a:gd name="T8" fmla="*/ 69 w 97"/>
                  <a:gd name="T9" fmla="*/ 31 h 46"/>
                  <a:gd name="T10" fmla="*/ 76 w 97"/>
                  <a:gd name="T11" fmla="*/ 35 h 46"/>
                  <a:gd name="T12" fmla="*/ 36 w 97"/>
                  <a:gd name="T13" fmla="*/ 33 h 46"/>
                  <a:gd name="T14" fmla="*/ 59 w 97"/>
                  <a:gd name="T15" fmla="*/ 46 h 46"/>
                  <a:gd name="T16" fmla="*/ 30 w 97"/>
                  <a:gd name="T17" fmla="*/ 38 h 46"/>
                  <a:gd name="T18" fmla="*/ 13 w 97"/>
                  <a:gd name="T19" fmla="*/ 37 h 46"/>
                  <a:gd name="T20" fmla="*/ 7 w 97"/>
                  <a:gd name="T21" fmla="*/ 29 h 46"/>
                  <a:gd name="T22" fmla="*/ 6 w 97"/>
                  <a:gd name="T23" fmla="*/ 24 h 46"/>
                  <a:gd name="T24" fmla="*/ 18 w 97"/>
                  <a:gd name="T25" fmla="*/ 13 h 46"/>
                  <a:gd name="T26" fmla="*/ 18 w 97"/>
                  <a:gd name="T27" fmla="*/ 18 h 46"/>
                  <a:gd name="T28" fmla="*/ 15 w 97"/>
                  <a:gd name="T29" fmla="*/ 21 h 46"/>
                  <a:gd name="T30" fmla="*/ 14 w 97"/>
                  <a:gd name="T31" fmla="*/ 22 h 46"/>
                  <a:gd name="T32" fmla="*/ 15 w 97"/>
                  <a:gd name="T33" fmla="*/ 21 h 46"/>
                  <a:gd name="T34" fmla="*/ 18 w 97"/>
                  <a:gd name="T35" fmla="*/ 19 h 46"/>
                  <a:gd name="T36" fmla="*/ 30 w 97"/>
                  <a:gd name="T37" fmla="*/ 12 h 46"/>
                  <a:gd name="T38" fmla="*/ 57 w 97"/>
                  <a:gd name="T39" fmla="*/ 11 h 46"/>
                  <a:gd name="T40" fmla="*/ 59 w 97"/>
                  <a:gd name="T41"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 h="46">
                    <a:moveTo>
                      <a:pt x="59" y="11"/>
                    </a:moveTo>
                    <a:cubicBezTo>
                      <a:pt x="59" y="13"/>
                      <a:pt x="59" y="14"/>
                      <a:pt x="58" y="16"/>
                    </a:cubicBezTo>
                    <a:cubicBezTo>
                      <a:pt x="45" y="19"/>
                      <a:pt x="32" y="22"/>
                      <a:pt x="20" y="29"/>
                    </a:cubicBezTo>
                    <a:cubicBezTo>
                      <a:pt x="46" y="33"/>
                      <a:pt x="71" y="25"/>
                      <a:pt x="97" y="27"/>
                    </a:cubicBezTo>
                    <a:cubicBezTo>
                      <a:pt x="88" y="29"/>
                      <a:pt x="79" y="30"/>
                      <a:pt x="69" y="31"/>
                    </a:cubicBezTo>
                    <a:cubicBezTo>
                      <a:pt x="70" y="35"/>
                      <a:pt x="75" y="31"/>
                      <a:pt x="76" y="35"/>
                    </a:cubicBezTo>
                    <a:cubicBezTo>
                      <a:pt x="63" y="35"/>
                      <a:pt x="51" y="36"/>
                      <a:pt x="36" y="33"/>
                    </a:cubicBezTo>
                    <a:cubicBezTo>
                      <a:pt x="43" y="40"/>
                      <a:pt x="53" y="37"/>
                      <a:pt x="59" y="46"/>
                    </a:cubicBezTo>
                    <a:cubicBezTo>
                      <a:pt x="48" y="43"/>
                      <a:pt x="39" y="40"/>
                      <a:pt x="30" y="38"/>
                    </a:cubicBezTo>
                    <a:cubicBezTo>
                      <a:pt x="24" y="36"/>
                      <a:pt x="19" y="35"/>
                      <a:pt x="13" y="37"/>
                    </a:cubicBezTo>
                    <a:cubicBezTo>
                      <a:pt x="8" y="39"/>
                      <a:pt x="0" y="40"/>
                      <a:pt x="7" y="29"/>
                    </a:cubicBezTo>
                    <a:cubicBezTo>
                      <a:pt x="8" y="28"/>
                      <a:pt x="6" y="26"/>
                      <a:pt x="6" y="24"/>
                    </a:cubicBezTo>
                    <a:cubicBezTo>
                      <a:pt x="9" y="19"/>
                      <a:pt x="12" y="15"/>
                      <a:pt x="18" y="13"/>
                    </a:cubicBezTo>
                    <a:cubicBezTo>
                      <a:pt x="18" y="15"/>
                      <a:pt x="18" y="16"/>
                      <a:pt x="18" y="18"/>
                    </a:cubicBezTo>
                    <a:cubicBezTo>
                      <a:pt x="17" y="19"/>
                      <a:pt x="16" y="20"/>
                      <a:pt x="15" y="21"/>
                    </a:cubicBezTo>
                    <a:cubicBezTo>
                      <a:pt x="15" y="21"/>
                      <a:pt x="15" y="21"/>
                      <a:pt x="14" y="22"/>
                    </a:cubicBezTo>
                    <a:cubicBezTo>
                      <a:pt x="15" y="22"/>
                      <a:pt x="15" y="21"/>
                      <a:pt x="15" y="21"/>
                    </a:cubicBezTo>
                    <a:cubicBezTo>
                      <a:pt x="16" y="20"/>
                      <a:pt x="17" y="19"/>
                      <a:pt x="18" y="19"/>
                    </a:cubicBezTo>
                    <a:cubicBezTo>
                      <a:pt x="23" y="19"/>
                      <a:pt x="27" y="16"/>
                      <a:pt x="30" y="12"/>
                    </a:cubicBezTo>
                    <a:cubicBezTo>
                      <a:pt x="39" y="4"/>
                      <a:pt x="47" y="0"/>
                      <a:pt x="57" y="11"/>
                    </a:cubicBezTo>
                    <a:cubicBezTo>
                      <a:pt x="57" y="11"/>
                      <a:pt x="58" y="11"/>
                      <a:pt x="59"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0" name="Freeform 447">
                <a:extLst>
                  <a:ext uri="{FF2B5EF4-FFF2-40B4-BE49-F238E27FC236}">
                    <a16:creationId xmlns:a16="http://schemas.microsoft.com/office/drawing/2014/main" id="{99B13803-4DE6-83F9-D449-2396D9518960}"/>
                  </a:ext>
                </a:extLst>
              </p:cNvPr>
              <p:cNvSpPr/>
              <p:nvPr/>
            </p:nvSpPr>
            <p:spPr bwMode="auto">
              <a:xfrm>
                <a:off x="1033" y="3021"/>
                <a:ext cx="2" cy="3"/>
              </a:xfrm>
              <a:custGeom>
                <a:avLst/>
                <a:gdLst>
                  <a:gd name="T0" fmla="*/ 2 w 2"/>
                  <a:gd name="T1" fmla="*/ 2 h 3"/>
                  <a:gd name="T2" fmla="*/ 1 w 2"/>
                  <a:gd name="T3" fmla="*/ 3 h 3"/>
                  <a:gd name="T4" fmla="*/ 0 w 2"/>
                  <a:gd name="T5" fmla="*/ 1 h 3"/>
                  <a:gd name="T6" fmla="*/ 2 w 2"/>
                  <a:gd name="T7" fmla="*/ 0 h 3"/>
                  <a:gd name="T8" fmla="*/ 2 w 2"/>
                  <a:gd name="T9" fmla="*/ 2 h 3"/>
                </a:gdLst>
                <a:ahLst/>
                <a:cxnLst>
                  <a:cxn ang="0">
                    <a:pos x="T0" y="T1"/>
                  </a:cxn>
                  <a:cxn ang="0">
                    <a:pos x="T2" y="T3"/>
                  </a:cxn>
                  <a:cxn ang="0">
                    <a:pos x="T4" y="T5"/>
                  </a:cxn>
                  <a:cxn ang="0">
                    <a:pos x="T6" y="T7"/>
                  </a:cxn>
                  <a:cxn ang="0">
                    <a:pos x="T8" y="T9"/>
                  </a:cxn>
                </a:cxnLst>
                <a:rect l="0" t="0" r="r" b="b"/>
                <a:pathLst>
                  <a:path w="2" h="3">
                    <a:moveTo>
                      <a:pt x="2" y="2"/>
                    </a:moveTo>
                    <a:cubicBezTo>
                      <a:pt x="2" y="3"/>
                      <a:pt x="1" y="3"/>
                      <a:pt x="1" y="3"/>
                    </a:cubicBezTo>
                    <a:cubicBezTo>
                      <a:pt x="0" y="3"/>
                      <a:pt x="0" y="2"/>
                      <a:pt x="0" y="1"/>
                    </a:cubicBezTo>
                    <a:cubicBezTo>
                      <a:pt x="0" y="1"/>
                      <a:pt x="1" y="0"/>
                      <a:pt x="2" y="0"/>
                    </a:cubicBezTo>
                    <a:cubicBezTo>
                      <a:pt x="2" y="1"/>
                      <a:pt x="2" y="2"/>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1" name="Freeform 448">
                <a:extLst>
                  <a:ext uri="{FF2B5EF4-FFF2-40B4-BE49-F238E27FC236}">
                    <a16:creationId xmlns:a16="http://schemas.microsoft.com/office/drawing/2014/main" id="{448EF4EF-4095-E010-3E0B-4142EC5A0CA5}"/>
                  </a:ext>
                </a:extLst>
              </p:cNvPr>
              <p:cNvSpPr/>
              <p:nvPr/>
            </p:nvSpPr>
            <p:spPr bwMode="auto">
              <a:xfrm>
                <a:off x="559" y="2951"/>
                <a:ext cx="58" cy="39"/>
              </a:xfrm>
              <a:custGeom>
                <a:avLst/>
                <a:gdLst>
                  <a:gd name="T0" fmla="*/ 5 w 50"/>
                  <a:gd name="T1" fmla="*/ 2 h 34"/>
                  <a:gd name="T2" fmla="*/ 25 w 50"/>
                  <a:gd name="T3" fmla="*/ 0 h 34"/>
                  <a:gd name="T4" fmla="*/ 24 w 50"/>
                  <a:gd name="T5" fmla="*/ 15 h 34"/>
                  <a:gd name="T6" fmla="*/ 48 w 50"/>
                  <a:gd name="T7" fmla="*/ 9 h 34"/>
                  <a:gd name="T8" fmla="*/ 46 w 50"/>
                  <a:gd name="T9" fmla="*/ 30 h 34"/>
                  <a:gd name="T10" fmla="*/ 20 w 50"/>
                  <a:gd name="T11" fmla="*/ 31 h 34"/>
                  <a:gd name="T12" fmla="*/ 7 w 50"/>
                  <a:gd name="T13" fmla="*/ 12 h 34"/>
                  <a:gd name="T14" fmla="*/ 5 w 50"/>
                  <a:gd name="T15" fmla="*/ 2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4">
                    <a:moveTo>
                      <a:pt x="5" y="2"/>
                    </a:moveTo>
                    <a:cubicBezTo>
                      <a:pt x="12" y="2"/>
                      <a:pt x="18" y="3"/>
                      <a:pt x="25" y="0"/>
                    </a:cubicBezTo>
                    <a:cubicBezTo>
                      <a:pt x="26" y="5"/>
                      <a:pt x="19" y="10"/>
                      <a:pt x="24" y="15"/>
                    </a:cubicBezTo>
                    <a:cubicBezTo>
                      <a:pt x="27" y="17"/>
                      <a:pt x="29" y="17"/>
                      <a:pt x="48" y="9"/>
                    </a:cubicBezTo>
                    <a:cubicBezTo>
                      <a:pt x="50" y="17"/>
                      <a:pt x="46" y="23"/>
                      <a:pt x="46" y="30"/>
                    </a:cubicBezTo>
                    <a:cubicBezTo>
                      <a:pt x="37" y="28"/>
                      <a:pt x="29" y="34"/>
                      <a:pt x="20" y="31"/>
                    </a:cubicBezTo>
                    <a:cubicBezTo>
                      <a:pt x="21" y="21"/>
                      <a:pt x="22" y="12"/>
                      <a:pt x="7" y="12"/>
                    </a:cubicBezTo>
                    <a:cubicBezTo>
                      <a:pt x="0" y="11"/>
                      <a:pt x="8" y="5"/>
                      <a:pt x="5"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2" name="Freeform 449">
                <a:extLst>
                  <a:ext uri="{FF2B5EF4-FFF2-40B4-BE49-F238E27FC236}">
                    <a16:creationId xmlns:a16="http://schemas.microsoft.com/office/drawing/2014/main" id="{8FEF4E36-0922-94EB-0F2B-5D7B1FEF627C}"/>
                  </a:ext>
                </a:extLst>
              </p:cNvPr>
              <p:cNvSpPr/>
              <p:nvPr/>
            </p:nvSpPr>
            <p:spPr bwMode="auto">
              <a:xfrm>
                <a:off x="611" y="2978"/>
                <a:ext cx="32" cy="28"/>
              </a:xfrm>
              <a:custGeom>
                <a:avLst/>
                <a:gdLst>
                  <a:gd name="T0" fmla="*/ 0 w 28"/>
                  <a:gd name="T1" fmla="*/ 12 h 24"/>
                  <a:gd name="T2" fmla="*/ 14 w 28"/>
                  <a:gd name="T3" fmla="*/ 7 h 24"/>
                  <a:gd name="T4" fmla="*/ 28 w 28"/>
                  <a:gd name="T5" fmla="*/ 14 h 24"/>
                  <a:gd name="T6" fmla="*/ 21 w 28"/>
                  <a:gd name="T7" fmla="*/ 24 h 24"/>
                  <a:gd name="T8" fmla="*/ 0 w 28"/>
                  <a:gd name="T9" fmla="*/ 12 h 24"/>
                </a:gdLst>
                <a:ahLst/>
                <a:cxnLst>
                  <a:cxn ang="0">
                    <a:pos x="T0" y="T1"/>
                  </a:cxn>
                  <a:cxn ang="0">
                    <a:pos x="T2" y="T3"/>
                  </a:cxn>
                  <a:cxn ang="0">
                    <a:pos x="T4" y="T5"/>
                  </a:cxn>
                  <a:cxn ang="0">
                    <a:pos x="T6" y="T7"/>
                  </a:cxn>
                  <a:cxn ang="0">
                    <a:pos x="T8" y="T9"/>
                  </a:cxn>
                </a:cxnLst>
                <a:rect l="0" t="0" r="r" b="b"/>
                <a:pathLst>
                  <a:path w="28" h="24">
                    <a:moveTo>
                      <a:pt x="0" y="12"/>
                    </a:moveTo>
                    <a:cubicBezTo>
                      <a:pt x="6" y="13"/>
                      <a:pt x="10" y="9"/>
                      <a:pt x="14" y="7"/>
                    </a:cubicBezTo>
                    <a:cubicBezTo>
                      <a:pt x="26" y="0"/>
                      <a:pt x="26" y="0"/>
                      <a:pt x="28" y="14"/>
                    </a:cubicBezTo>
                    <a:cubicBezTo>
                      <a:pt x="22" y="15"/>
                      <a:pt x="21" y="19"/>
                      <a:pt x="21" y="24"/>
                    </a:cubicBezTo>
                    <a:cubicBezTo>
                      <a:pt x="14" y="20"/>
                      <a:pt x="7" y="16"/>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3" name="Freeform 450">
                <a:extLst>
                  <a:ext uri="{FF2B5EF4-FFF2-40B4-BE49-F238E27FC236}">
                    <a16:creationId xmlns:a16="http://schemas.microsoft.com/office/drawing/2014/main" id="{96096426-F61F-530E-2354-B96BA70A73D3}"/>
                  </a:ext>
                </a:extLst>
              </p:cNvPr>
              <p:cNvSpPr/>
              <p:nvPr/>
            </p:nvSpPr>
            <p:spPr bwMode="auto">
              <a:xfrm>
                <a:off x="680" y="2983"/>
                <a:ext cx="51" cy="46"/>
              </a:xfrm>
              <a:custGeom>
                <a:avLst/>
                <a:gdLst>
                  <a:gd name="T0" fmla="*/ 0 w 45"/>
                  <a:gd name="T1" fmla="*/ 17 h 40"/>
                  <a:gd name="T2" fmla="*/ 6 w 45"/>
                  <a:gd name="T3" fmla="*/ 7 h 40"/>
                  <a:gd name="T4" fmla="*/ 12 w 45"/>
                  <a:gd name="T5" fmla="*/ 0 h 40"/>
                  <a:gd name="T6" fmla="*/ 17 w 45"/>
                  <a:gd name="T7" fmla="*/ 6 h 40"/>
                  <a:gd name="T8" fmla="*/ 32 w 45"/>
                  <a:gd name="T9" fmla="*/ 19 h 40"/>
                  <a:gd name="T10" fmla="*/ 45 w 45"/>
                  <a:gd name="T11" fmla="*/ 35 h 40"/>
                  <a:gd name="T12" fmla="*/ 30 w 45"/>
                  <a:gd name="T13" fmla="*/ 27 h 40"/>
                  <a:gd name="T14" fmla="*/ 15 w 45"/>
                  <a:gd name="T15" fmla="*/ 29 h 40"/>
                  <a:gd name="T16" fmla="*/ 7 w 45"/>
                  <a:gd name="T17" fmla="*/ 40 h 40"/>
                  <a:gd name="T18" fmla="*/ 0 w 45"/>
                  <a:gd name="T19"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40">
                    <a:moveTo>
                      <a:pt x="0" y="17"/>
                    </a:moveTo>
                    <a:cubicBezTo>
                      <a:pt x="3" y="15"/>
                      <a:pt x="5" y="11"/>
                      <a:pt x="6" y="7"/>
                    </a:cubicBezTo>
                    <a:cubicBezTo>
                      <a:pt x="8" y="4"/>
                      <a:pt x="8" y="0"/>
                      <a:pt x="12" y="0"/>
                    </a:cubicBezTo>
                    <a:cubicBezTo>
                      <a:pt x="15" y="0"/>
                      <a:pt x="16" y="4"/>
                      <a:pt x="17" y="6"/>
                    </a:cubicBezTo>
                    <a:cubicBezTo>
                      <a:pt x="20" y="13"/>
                      <a:pt x="18" y="26"/>
                      <a:pt x="32" y="19"/>
                    </a:cubicBezTo>
                    <a:cubicBezTo>
                      <a:pt x="34" y="26"/>
                      <a:pt x="43" y="28"/>
                      <a:pt x="45" y="35"/>
                    </a:cubicBezTo>
                    <a:cubicBezTo>
                      <a:pt x="41" y="32"/>
                      <a:pt x="31" y="38"/>
                      <a:pt x="30" y="27"/>
                    </a:cubicBezTo>
                    <a:cubicBezTo>
                      <a:pt x="30" y="27"/>
                      <a:pt x="19" y="21"/>
                      <a:pt x="15" y="29"/>
                    </a:cubicBezTo>
                    <a:cubicBezTo>
                      <a:pt x="13" y="33"/>
                      <a:pt x="10" y="36"/>
                      <a:pt x="7" y="40"/>
                    </a:cubicBezTo>
                    <a:cubicBezTo>
                      <a:pt x="6" y="32"/>
                      <a:pt x="5" y="24"/>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4" name="Freeform 451">
                <a:extLst>
                  <a:ext uri="{FF2B5EF4-FFF2-40B4-BE49-F238E27FC236}">
                    <a16:creationId xmlns:a16="http://schemas.microsoft.com/office/drawing/2014/main" id="{CB1A2622-7998-67C7-391C-40031739A337}"/>
                  </a:ext>
                </a:extLst>
              </p:cNvPr>
              <p:cNvSpPr/>
              <p:nvPr/>
            </p:nvSpPr>
            <p:spPr bwMode="auto">
              <a:xfrm>
                <a:off x="742" y="2984"/>
                <a:ext cx="29" cy="35"/>
              </a:xfrm>
              <a:custGeom>
                <a:avLst/>
                <a:gdLst>
                  <a:gd name="T0" fmla="*/ 6 w 26"/>
                  <a:gd name="T1" fmla="*/ 15 h 31"/>
                  <a:gd name="T2" fmla="*/ 7 w 26"/>
                  <a:gd name="T3" fmla="*/ 1 h 31"/>
                  <a:gd name="T4" fmla="*/ 25 w 26"/>
                  <a:gd name="T5" fmla="*/ 12 h 31"/>
                  <a:gd name="T6" fmla="*/ 23 w 26"/>
                  <a:gd name="T7" fmla="*/ 24 h 31"/>
                  <a:gd name="T8" fmla="*/ 18 w 26"/>
                  <a:gd name="T9" fmla="*/ 29 h 31"/>
                  <a:gd name="T10" fmla="*/ 11 w 26"/>
                  <a:gd name="T11" fmla="*/ 24 h 31"/>
                  <a:gd name="T12" fmla="*/ 6 w 26"/>
                  <a:gd name="T13" fmla="*/ 15 h 31"/>
                </a:gdLst>
                <a:ahLst/>
                <a:cxnLst>
                  <a:cxn ang="0">
                    <a:pos x="T0" y="T1"/>
                  </a:cxn>
                  <a:cxn ang="0">
                    <a:pos x="T2" y="T3"/>
                  </a:cxn>
                  <a:cxn ang="0">
                    <a:pos x="T4" y="T5"/>
                  </a:cxn>
                  <a:cxn ang="0">
                    <a:pos x="T6" y="T7"/>
                  </a:cxn>
                  <a:cxn ang="0">
                    <a:pos x="T8" y="T9"/>
                  </a:cxn>
                  <a:cxn ang="0">
                    <a:pos x="T10" y="T11"/>
                  </a:cxn>
                  <a:cxn ang="0">
                    <a:pos x="T12" y="T13"/>
                  </a:cxn>
                </a:cxnLst>
                <a:rect l="0" t="0" r="r" b="b"/>
                <a:pathLst>
                  <a:path w="26" h="31">
                    <a:moveTo>
                      <a:pt x="6" y="15"/>
                    </a:moveTo>
                    <a:cubicBezTo>
                      <a:pt x="6" y="10"/>
                      <a:pt x="0" y="3"/>
                      <a:pt x="7" y="1"/>
                    </a:cubicBezTo>
                    <a:cubicBezTo>
                      <a:pt x="14" y="0"/>
                      <a:pt x="22" y="4"/>
                      <a:pt x="25" y="12"/>
                    </a:cubicBezTo>
                    <a:cubicBezTo>
                      <a:pt x="26" y="16"/>
                      <a:pt x="25" y="21"/>
                      <a:pt x="23" y="24"/>
                    </a:cubicBezTo>
                    <a:cubicBezTo>
                      <a:pt x="22" y="26"/>
                      <a:pt x="22" y="31"/>
                      <a:pt x="18" y="29"/>
                    </a:cubicBezTo>
                    <a:cubicBezTo>
                      <a:pt x="15" y="28"/>
                      <a:pt x="10" y="29"/>
                      <a:pt x="11" y="24"/>
                    </a:cubicBezTo>
                    <a:cubicBezTo>
                      <a:pt x="11" y="20"/>
                      <a:pt x="7" y="18"/>
                      <a:pt x="6" y="1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5" name="Freeform 452">
                <a:extLst>
                  <a:ext uri="{FF2B5EF4-FFF2-40B4-BE49-F238E27FC236}">
                    <a16:creationId xmlns:a16="http://schemas.microsoft.com/office/drawing/2014/main" id="{A3C1BF8C-271C-47AA-F106-E47E649C4728}"/>
                  </a:ext>
                </a:extLst>
              </p:cNvPr>
              <p:cNvSpPr/>
              <p:nvPr/>
            </p:nvSpPr>
            <p:spPr bwMode="auto">
              <a:xfrm>
                <a:off x="644" y="2997"/>
                <a:ext cx="12" cy="12"/>
              </a:xfrm>
              <a:custGeom>
                <a:avLst/>
                <a:gdLst>
                  <a:gd name="T0" fmla="*/ 8 w 10"/>
                  <a:gd name="T1" fmla="*/ 9 h 11"/>
                  <a:gd name="T2" fmla="*/ 3 w 10"/>
                  <a:gd name="T3" fmla="*/ 11 h 11"/>
                  <a:gd name="T4" fmla="*/ 0 w 10"/>
                  <a:gd name="T5" fmla="*/ 3 h 11"/>
                  <a:gd name="T6" fmla="*/ 8 w 10"/>
                  <a:gd name="T7" fmla="*/ 9 h 11"/>
                </a:gdLst>
                <a:ahLst/>
                <a:cxnLst>
                  <a:cxn ang="0">
                    <a:pos x="T0" y="T1"/>
                  </a:cxn>
                  <a:cxn ang="0">
                    <a:pos x="T2" y="T3"/>
                  </a:cxn>
                  <a:cxn ang="0">
                    <a:pos x="T4" y="T5"/>
                  </a:cxn>
                  <a:cxn ang="0">
                    <a:pos x="T6" y="T7"/>
                  </a:cxn>
                </a:cxnLst>
                <a:rect l="0" t="0" r="r" b="b"/>
                <a:pathLst>
                  <a:path w="10" h="11">
                    <a:moveTo>
                      <a:pt x="8" y="9"/>
                    </a:moveTo>
                    <a:cubicBezTo>
                      <a:pt x="7" y="9"/>
                      <a:pt x="5" y="10"/>
                      <a:pt x="3" y="11"/>
                    </a:cubicBezTo>
                    <a:cubicBezTo>
                      <a:pt x="1" y="9"/>
                      <a:pt x="0" y="6"/>
                      <a:pt x="0" y="3"/>
                    </a:cubicBezTo>
                    <a:cubicBezTo>
                      <a:pt x="5" y="2"/>
                      <a:pt x="10" y="0"/>
                      <a:pt x="8" y="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6" name="Freeform 453">
                <a:extLst>
                  <a:ext uri="{FF2B5EF4-FFF2-40B4-BE49-F238E27FC236}">
                    <a16:creationId xmlns:a16="http://schemas.microsoft.com/office/drawing/2014/main" id="{9B86BC14-1F3D-E2C5-118F-F3A5791F78A7}"/>
                  </a:ext>
                </a:extLst>
              </p:cNvPr>
              <p:cNvSpPr/>
              <p:nvPr/>
            </p:nvSpPr>
            <p:spPr bwMode="auto">
              <a:xfrm>
                <a:off x="190" y="1806"/>
                <a:ext cx="240" cy="239"/>
              </a:xfrm>
              <a:custGeom>
                <a:avLst/>
                <a:gdLst>
                  <a:gd name="T0" fmla="*/ 198 w 209"/>
                  <a:gd name="T1" fmla="*/ 68 h 209"/>
                  <a:gd name="T2" fmla="*/ 203 w 209"/>
                  <a:gd name="T3" fmla="*/ 90 h 209"/>
                  <a:gd name="T4" fmla="*/ 209 w 209"/>
                  <a:gd name="T5" fmla="*/ 107 h 209"/>
                  <a:gd name="T6" fmla="*/ 201 w 209"/>
                  <a:gd name="T7" fmla="*/ 130 h 209"/>
                  <a:gd name="T8" fmla="*/ 198 w 209"/>
                  <a:gd name="T9" fmla="*/ 141 h 209"/>
                  <a:gd name="T10" fmla="*/ 182 w 209"/>
                  <a:gd name="T11" fmla="*/ 168 h 209"/>
                  <a:gd name="T12" fmla="*/ 162 w 209"/>
                  <a:gd name="T13" fmla="*/ 180 h 209"/>
                  <a:gd name="T14" fmla="*/ 153 w 209"/>
                  <a:gd name="T15" fmla="*/ 185 h 209"/>
                  <a:gd name="T16" fmla="*/ 127 w 209"/>
                  <a:gd name="T17" fmla="*/ 197 h 209"/>
                  <a:gd name="T18" fmla="*/ 118 w 209"/>
                  <a:gd name="T19" fmla="*/ 196 h 209"/>
                  <a:gd name="T20" fmla="*/ 95 w 209"/>
                  <a:gd name="T21" fmla="*/ 207 h 209"/>
                  <a:gd name="T22" fmla="*/ 81 w 209"/>
                  <a:gd name="T23" fmla="*/ 199 h 209"/>
                  <a:gd name="T24" fmla="*/ 77 w 209"/>
                  <a:gd name="T25" fmla="*/ 194 h 209"/>
                  <a:gd name="T26" fmla="*/ 42 w 209"/>
                  <a:gd name="T27" fmla="*/ 185 h 209"/>
                  <a:gd name="T28" fmla="*/ 30 w 209"/>
                  <a:gd name="T29" fmla="*/ 174 h 209"/>
                  <a:gd name="T30" fmla="*/ 21 w 209"/>
                  <a:gd name="T31" fmla="*/ 153 h 209"/>
                  <a:gd name="T32" fmla="*/ 7 w 209"/>
                  <a:gd name="T33" fmla="*/ 138 h 209"/>
                  <a:gd name="T34" fmla="*/ 4 w 209"/>
                  <a:gd name="T35" fmla="*/ 122 h 209"/>
                  <a:gd name="T36" fmla="*/ 4 w 209"/>
                  <a:gd name="T37" fmla="*/ 101 h 209"/>
                  <a:gd name="T38" fmla="*/ 7 w 209"/>
                  <a:gd name="T39" fmla="*/ 80 h 209"/>
                  <a:gd name="T40" fmla="*/ 11 w 209"/>
                  <a:gd name="T41" fmla="*/ 61 h 209"/>
                  <a:gd name="T42" fmla="*/ 31 w 209"/>
                  <a:gd name="T43" fmla="*/ 37 h 209"/>
                  <a:gd name="T44" fmla="*/ 37 w 209"/>
                  <a:gd name="T45" fmla="*/ 33 h 209"/>
                  <a:gd name="T46" fmla="*/ 52 w 209"/>
                  <a:gd name="T47" fmla="*/ 22 h 209"/>
                  <a:gd name="T48" fmla="*/ 58 w 209"/>
                  <a:gd name="T49" fmla="*/ 19 h 209"/>
                  <a:gd name="T50" fmla="*/ 66 w 209"/>
                  <a:gd name="T51" fmla="*/ 14 h 209"/>
                  <a:gd name="T52" fmla="*/ 73 w 209"/>
                  <a:gd name="T53" fmla="*/ 11 h 209"/>
                  <a:gd name="T54" fmla="*/ 85 w 209"/>
                  <a:gd name="T55" fmla="*/ 9 h 209"/>
                  <a:gd name="T56" fmla="*/ 89 w 209"/>
                  <a:gd name="T57" fmla="*/ 11 h 209"/>
                  <a:gd name="T58" fmla="*/ 105 w 209"/>
                  <a:gd name="T59" fmla="*/ 10 h 209"/>
                  <a:gd name="T60" fmla="*/ 134 w 209"/>
                  <a:gd name="T61" fmla="*/ 9 h 209"/>
                  <a:gd name="T62" fmla="*/ 152 w 209"/>
                  <a:gd name="T63" fmla="*/ 22 h 209"/>
                  <a:gd name="T64" fmla="*/ 161 w 209"/>
                  <a:gd name="T65" fmla="*/ 26 h 209"/>
                  <a:gd name="T66" fmla="*/ 172 w 209"/>
                  <a:gd name="T67" fmla="*/ 35 h 209"/>
                  <a:gd name="T68" fmla="*/ 177 w 209"/>
                  <a:gd name="T69" fmla="*/ 42 h 209"/>
                  <a:gd name="T70" fmla="*/ 183 w 209"/>
                  <a:gd name="T71" fmla="*/ 49 h 209"/>
                  <a:gd name="T72" fmla="*/ 191 w 209"/>
                  <a:gd name="T73" fmla="*/ 55 h 209"/>
                  <a:gd name="T74" fmla="*/ 198 w 209"/>
                  <a:gd name="T75" fmla="*/ 68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9" h="209">
                    <a:moveTo>
                      <a:pt x="198" y="68"/>
                    </a:moveTo>
                    <a:cubicBezTo>
                      <a:pt x="194" y="77"/>
                      <a:pt x="195" y="84"/>
                      <a:pt x="203" y="90"/>
                    </a:cubicBezTo>
                    <a:cubicBezTo>
                      <a:pt x="205" y="95"/>
                      <a:pt x="207" y="101"/>
                      <a:pt x="209" y="107"/>
                    </a:cubicBezTo>
                    <a:cubicBezTo>
                      <a:pt x="204" y="114"/>
                      <a:pt x="195" y="119"/>
                      <a:pt x="201" y="130"/>
                    </a:cubicBezTo>
                    <a:cubicBezTo>
                      <a:pt x="204" y="134"/>
                      <a:pt x="201" y="137"/>
                      <a:pt x="198" y="141"/>
                    </a:cubicBezTo>
                    <a:cubicBezTo>
                      <a:pt x="191" y="149"/>
                      <a:pt x="181" y="154"/>
                      <a:pt x="182" y="168"/>
                    </a:cubicBezTo>
                    <a:cubicBezTo>
                      <a:pt x="182" y="178"/>
                      <a:pt x="170" y="178"/>
                      <a:pt x="162" y="180"/>
                    </a:cubicBezTo>
                    <a:cubicBezTo>
                      <a:pt x="158" y="181"/>
                      <a:pt x="155" y="180"/>
                      <a:pt x="153" y="185"/>
                    </a:cubicBezTo>
                    <a:cubicBezTo>
                      <a:pt x="148" y="201"/>
                      <a:pt x="142" y="203"/>
                      <a:pt x="127" y="197"/>
                    </a:cubicBezTo>
                    <a:cubicBezTo>
                      <a:pt x="124" y="196"/>
                      <a:pt x="119" y="193"/>
                      <a:pt x="118" y="196"/>
                    </a:cubicBezTo>
                    <a:cubicBezTo>
                      <a:pt x="114" y="209"/>
                      <a:pt x="103" y="205"/>
                      <a:pt x="95" y="207"/>
                    </a:cubicBezTo>
                    <a:cubicBezTo>
                      <a:pt x="89" y="208"/>
                      <a:pt x="82" y="208"/>
                      <a:pt x="81" y="199"/>
                    </a:cubicBezTo>
                    <a:cubicBezTo>
                      <a:pt x="81" y="197"/>
                      <a:pt x="81" y="192"/>
                      <a:pt x="77" y="194"/>
                    </a:cubicBezTo>
                    <a:cubicBezTo>
                      <a:pt x="62" y="201"/>
                      <a:pt x="53" y="194"/>
                      <a:pt x="42" y="185"/>
                    </a:cubicBezTo>
                    <a:cubicBezTo>
                      <a:pt x="38" y="182"/>
                      <a:pt x="34" y="178"/>
                      <a:pt x="30" y="174"/>
                    </a:cubicBezTo>
                    <a:cubicBezTo>
                      <a:pt x="23" y="168"/>
                      <a:pt x="21" y="162"/>
                      <a:pt x="21" y="153"/>
                    </a:cubicBezTo>
                    <a:cubicBezTo>
                      <a:pt x="20" y="146"/>
                      <a:pt x="10" y="145"/>
                      <a:pt x="7" y="138"/>
                    </a:cubicBezTo>
                    <a:cubicBezTo>
                      <a:pt x="4" y="132"/>
                      <a:pt x="3" y="129"/>
                      <a:pt x="4" y="122"/>
                    </a:cubicBezTo>
                    <a:cubicBezTo>
                      <a:pt x="6" y="116"/>
                      <a:pt x="5" y="108"/>
                      <a:pt x="4" y="101"/>
                    </a:cubicBezTo>
                    <a:cubicBezTo>
                      <a:pt x="3" y="94"/>
                      <a:pt x="0" y="87"/>
                      <a:pt x="7" y="80"/>
                    </a:cubicBezTo>
                    <a:cubicBezTo>
                      <a:pt x="11" y="75"/>
                      <a:pt x="9" y="68"/>
                      <a:pt x="11" y="61"/>
                    </a:cubicBezTo>
                    <a:cubicBezTo>
                      <a:pt x="14" y="50"/>
                      <a:pt x="24" y="45"/>
                      <a:pt x="31" y="37"/>
                    </a:cubicBezTo>
                    <a:cubicBezTo>
                      <a:pt x="32" y="36"/>
                      <a:pt x="37" y="37"/>
                      <a:pt x="37" y="33"/>
                    </a:cubicBezTo>
                    <a:cubicBezTo>
                      <a:pt x="38" y="24"/>
                      <a:pt x="43" y="21"/>
                      <a:pt x="52" y="22"/>
                    </a:cubicBezTo>
                    <a:cubicBezTo>
                      <a:pt x="55" y="22"/>
                      <a:pt x="57" y="21"/>
                      <a:pt x="58" y="19"/>
                    </a:cubicBezTo>
                    <a:cubicBezTo>
                      <a:pt x="59" y="14"/>
                      <a:pt x="61" y="12"/>
                      <a:pt x="66" y="14"/>
                    </a:cubicBezTo>
                    <a:cubicBezTo>
                      <a:pt x="69" y="16"/>
                      <a:pt x="71" y="14"/>
                      <a:pt x="73" y="11"/>
                    </a:cubicBezTo>
                    <a:cubicBezTo>
                      <a:pt x="76" y="5"/>
                      <a:pt x="80" y="0"/>
                      <a:pt x="85" y="9"/>
                    </a:cubicBezTo>
                    <a:cubicBezTo>
                      <a:pt x="86" y="11"/>
                      <a:pt x="88" y="12"/>
                      <a:pt x="89" y="11"/>
                    </a:cubicBezTo>
                    <a:cubicBezTo>
                      <a:pt x="94" y="3"/>
                      <a:pt x="99" y="4"/>
                      <a:pt x="105" y="10"/>
                    </a:cubicBezTo>
                    <a:cubicBezTo>
                      <a:pt x="114" y="0"/>
                      <a:pt x="123" y="16"/>
                      <a:pt x="134" y="9"/>
                    </a:cubicBezTo>
                    <a:cubicBezTo>
                      <a:pt x="136" y="8"/>
                      <a:pt x="146" y="17"/>
                      <a:pt x="152" y="22"/>
                    </a:cubicBezTo>
                    <a:cubicBezTo>
                      <a:pt x="155" y="24"/>
                      <a:pt x="157" y="26"/>
                      <a:pt x="161" y="26"/>
                    </a:cubicBezTo>
                    <a:cubicBezTo>
                      <a:pt x="168" y="25"/>
                      <a:pt x="171" y="29"/>
                      <a:pt x="172" y="35"/>
                    </a:cubicBezTo>
                    <a:cubicBezTo>
                      <a:pt x="173" y="38"/>
                      <a:pt x="173" y="41"/>
                      <a:pt x="177" y="42"/>
                    </a:cubicBezTo>
                    <a:cubicBezTo>
                      <a:pt x="182" y="42"/>
                      <a:pt x="184" y="44"/>
                      <a:pt x="183" y="49"/>
                    </a:cubicBezTo>
                    <a:cubicBezTo>
                      <a:pt x="182" y="54"/>
                      <a:pt x="190" y="52"/>
                      <a:pt x="191" y="55"/>
                    </a:cubicBezTo>
                    <a:cubicBezTo>
                      <a:pt x="191" y="61"/>
                      <a:pt x="196" y="64"/>
                      <a:pt x="198" y="68"/>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7" name="Freeform 454">
                <a:extLst>
                  <a:ext uri="{FF2B5EF4-FFF2-40B4-BE49-F238E27FC236}">
                    <a16:creationId xmlns:a16="http://schemas.microsoft.com/office/drawing/2014/main" id="{0806E41D-DA98-C438-C288-0A42F66B6B7C}"/>
                  </a:ext>
                </a:extLst>
              </p:cNvPr>
              <p:cNvSpPr/>
              <p:nvPr/>
            </p:nvSpPr>
            <p:spPr bwMode="auto">
              <a:xfrm>
                <a:off x="463" y="1778"/>
                <a:ext cx="151" cy="76"/>
              </a:xfrm>
              <a:custGeom>
                <a:avLst/>
                <a:gdLst>
                  <a:gd name="T0" fmla="*/ 0 w 132"/>
                  <a:gd name="T1" fmla="*/ 34 h 66"/>
                  <a:gd name="T2" fmla="*/ 12 w 132"/>
                  <a:gd name="T3" fmla="*/ 0 h 66"/>
                  <a:gd name="T4" fmla="*/ 14 w 132"/>
                  <a:gd name="T5" fmla="*/ 7 h 66"/>
                  <a:gd name="T6" fmla="*/ 15 w 132"/>
                  <a:gd name="T7" fmla="*/ 36 h 66"/>
                  <a:gd name="T8" fmla="*/ 21 w 132"/>
                  <a:gd name="T9" fmla="*/ 39 h 66"/>
                  <a:gd name="T10" fmla="*/ 32 w 132"/>
                  <a:gd name="T11" fmla="*/ 41 h 66"/>
                  <a:gd name="T12" fmla="*/ 51 w 132"/>
                  <a:gd name="T13" fmla="*/ 43 h 66"/>
                  <a:gd name="T14" fmla="*/ 98 w 132"/>
                  <a:gd name="T15" fmla="*/ 28 h 66"/>
                  <a:gd name="T16" fmla="*/ 132 w 132"/>
                  <a:gd name="T17" fmla="*/ 16 h 66"/>
                  <a:gd name="T18" fmla="*/ 122 w 132"/>
                  <a:gd name="T19" fmla="*/ 24 h 66"/>
                  <a:gd name="T20" fmla="*/ 36 w 132"/>
                  <a:gd name="T21" fmla="*/ 51 h 66"/>
                  <a:gd name="T22" fmla="*/ 15 w 132"/>
                  <a:gd name="T23" fmla="*/ 66 h 66"/>
                  <a:gd name="T24" fmla="*/ 19 w 132"/>
                  <a:gd name="T25" fmla="*/ 52 h 66"/>
                  <a:gd name="T26" fmla="*/ 16 w 132"/>
                  <a:gd name="T27" fmla="*/ 44 h 66"/>
                  <a:gd name="T28" fmla="*/ 7 w 132"/>
                  <a:gd name="T29" fmla="*/ 44 h 66"/>
                  <a:gd name="T30" fmla="*/ 7 w 132"/>
                  <a:gd name="T31" fmla="*/ 39 h 66"/>
                  <a:gd name="T32" fmla="*/ 5 w 132"/>
                  <a:gd name="T33" fmla="*/ 35 h 66"/>
                  <a:gd name="T34" fmla="*/ 0 w 132"/>
                  <a:gd name="T35" fmla="*/ 3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2" h="66">
                    <a:moveTo>
                      <a:pt x="0" y="34"/>
                    </a:moveTo>
                    <a:cubicBezTo>
                      <a:pt x="4" y="23"/>
                      <a:pt x="8" y="12"/>
                      <a:pt x="12" y="0"/>
                    </a:cubicBezTo>
                    <a:cubicBezTo>
                      <a:pt x="14" y="2"/>
                      <a:pt x="15" y="5"/>
                      <a:pt x="14" y="7"/>
                    </a:cubicBezTo>
                    <a:cubicBezTo>
                      <a:pt x="8" y="17"/>
                      <a:pt x="15" y="26"/>
                      <a:pt x="15" y="36"/>
                    </a:cubicBezTo>
                    <a:cubicBezTo>
                      <a:pt x="15" y="39"/>
                      <a:pt x="19" y="38"/>
                      <a:pt x="21" y="39"/>
                    </a:cubicBezTo>
                    <a:cubicBezTo>
                      <a:pt x="24" y="40"/>
                      <a:pt x="32" y="41"/>
                      <a:pt x="32" y="41"/>
                    </a:cubicBezTo>
                    <a:cubicBezTo>
                      <a:pt x="36" y="57"/>
                      <a:pt x="47" y="46"/>
                      <a:pt x="51" y="43"/>
                    </a:cubicBezTo>
                    <a:cubicBezTo>
                      <a:pt x="66" y="34"/>
                      <a:pt x="84" y="37"/>
                      <a:pt x="98" y="28"/>
                    </a:cubicBezTo>
                    <a:cubicBezTo>
                      <a:pt x="109" y="22"/>
                      <a:pt x="120" y="20"/>
                      <a:pt x="132" y="16"/>
                    </a:cubicBezTo>
                    <a:cubicBezTo>
                      <a:pt x="130" y="21"/>
                      <a:pt x="126" y="23"/>
                      <a:pt x="122" y="24"/>
                    </a:cubicBezTo>
                    <a:cubicBezTo>
                      <a:pt x="94" y="34"/>
                      <a:pt x="66" y="46"/>
                      <a:pt x="36" y="51"/>
                    </a:cubicBezTo>
                    <a:cubicBezTo>
                      <a:pt x="27" y="53"/>
                      <a:pt x="20" y="58"/>
                      <a:pt x="15" y="66"/>
                    </a:cubicBezTo>
                    <a:cubicBezTo>
                      <a:pt x="11" y="59"/>
                      <a:pt x="17" y="56"/>
                      <a:pt x="19" y="52"/>
                    </a:cubicBezTo>
                    <a:cubicBezTo>
                      <a:pt x="23" y="47"/>
                      <a:pt x="22" y="44"/>
                      <a:pt x="16" y="44"/>
                    </a:cubicBezTo>
                    <a:cubicBezTo>
                      <a:pt x="13" y="44"/>
                      <a:pt x="10" y="44"/>
                      <a:pt x="7" y="44"/>
                    </a:cubicBezTo>
                    <a:cubicBezTo>
                      <a:pt x="7" y="42"/>
                      <a:pt x="7" y="41"/>
                      <a:pt x="7" y="39"/>
                    </a:cubicBezTo>
                    <a:cubicBezTo>
                      <a:pt x="7" y="37"/>
                      <a:pt x="7" y="35"/>
                      <a:pt x="5" y="35"/>
                    </a:cubicBezTo>
                    <a:cubicBezTo>
                      <a:pt x="3" y="34"/>
                      <a:pt x="2" y="34"/>
                      <a:pt x="0" y="3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8" name="Freeform 455">
                <a:extLst>
                  <a:ext uri="{FF2B5EF4-FFF2-40B4-BE49-F238E27FC236}">
                    <a16:creationId xmlns:a16="http://schemas.microsoft.com/office/drawing/2014/main" id="{547AFD8E-06CF-6066-45DF-0989F2408616}"/>
                  </a:ext>
                </a:extLst>
              </p:cNvPr>
              <p:cNvSpPr/>
              <p:nvPr/>
            </p:nvSpPr>
            <p:spPr bwMode="auto">
              <a:xfrm>
                <a:off x="271" y="2090"/>
                <a:ext cx="28" cy="40"/>
              </a:xfrm>
              <a:custGeom>
                <a:avLst/>
                <a:gdLst>
                  <a:gd name="T0" fmla="*/ 24 w 24"/>
                  <a:gd name="T1" fmla="*/ 19 h 35"/>
                  <a:gd name="T2" fmla="*/ 1 w 24"/>
                  <a:gd name="T3" fmla="*/ 35 h 35"/>
                  <a:gd name="T4" fmla="*/ 0 w 24"/>
                  <a:gd name="T5" fmla="*/ 18 h 35"/>
                  <a:gd name="T6" fmla="*/ 13 w 24"/>
                  <a:gd name="T7" fmla="*/ 0 h 35"/>
                  <a:gd name="T8" fmla="*/ 24 w 24"/>
                  <a:gd name="T9" fmla="*/ 19 h 35"/>
                </a:gdLst>
                <a:ahLst/>
                <a:cxnLst>
                  <a:cxn ang="0">
                    <a:pos x="T0" y="T1"/>
                  </a:cxn>
                  <a:cxn ang="0">
                    <a:pos x="T2" y="T3"/>
                  </a:cxn>
                  <a:cxn ang="0">
                    <a:pos x="T4" y="T5"/>
                  </a:cxn>
                  <a:cxn ang="0">
                    <a:pos x="T6" y="T7"/>
                  </a:cxn>
                  <a:cxn ang="0">
                    <a:pos x="T8" y="T9"/>
                  </a:cxn>
                </a:cxnLst>
                <a:rect l="0" t="0" r="r" b="b"/>
                <a:pathLst>
                  <a:path w="24" h="35">
                    <a:moveTo>
                      <a:pt x="24" y="19"/>
                    </a:moveTo>
                    <a:cubicBezTo>
                      <a:pt x="14" y="20"/>
                      <a:pt x="12" y="32"/>
                      <a:pt x="1" y="35"/>
                    </a:cubicBezTo>
                    <a:cubicBezTo>
                      <a:pt x="1" y="29"/>
                      <a:pt x="0" y="23"/>
                      <a:pt x="0" y="18"/>
                    </a:cubicBezTo>
                    <a:cubicBezTo>
                      <a:pt x="4" y="11"/>
                      <a:pt x="6" y="0"/>
                      <a:pt x="13" y="0"/>
                    </a:cubicBezTo>
                    <a:cubicBezTo>
                      <a:pt x="20" y="1"/>
                      <a:pt x="19" y="13"/>
                      <a:pt x="24" y="1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9" name="Freeform 456">
                <a:extLst>
                  <a:ext uri="{FF2B5EF4-FFF2-40B4-BE49-F238E27FC236}">
                    <a16:creationId xmlns:a16="http://schemas.microsoft.com/office/drawing/2014/main" id="{C81B9963-71EA-DD40-557B-FAB62C811671}"/>
                  </a:ext>
                </a:extLst>
              </p:cNvPr>
              <p:cNvSpPr/>
              <p:nvPr/>
            </p:nvSpPr>
            <p:spPr bwMode="auto">
              <a:xfrm>
                <a:off x="453" y="1829"/>
                <a:ext cx="36" cy="27"/>
              </a:xfrm>
              <a:custGeom>
                <a:avLst/>
                <a:gdLst>
                  <a:gd name="T0" fmla="*/ 16 w 32"/>
                  <a:gd name="T1" fmla="*/ 0 h 24"/>
                  <a:gd name="T2" fmla="*/ 25 w 32"/>
                  <a:gd name="T3" fmla="*/ 0 h 24"/>
                  <a:gd name="T4" fmla="*/ 28 w 32"/>
                  <a:gd name="T5" fmla="*/ 8 h 24"/>
                  <a:gd name="T6" fmla="*/ 24 w 32"/>
                  <a:gd name="T7" fmla="*/ 22 h 24"/>
                  <a:gd name="T8" fmla="*/ 24 w 32"/>
                  <a:gd name="T9" fmla="*/ 24 h 24"/>
                  <a:gd name="T10" fmla="*/ 0 w 32"/>
                  <a:gd name="T11" fmla="*/ 24 h 24"/>
                  <a:gd name="T12" fmla="*/ 16 w 32"/>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32" h="24">
                    <a:moveTo>
                      <a:pt x="16" y="0"/>
                    </a:moveTo>
                    <a:cubicBezTo>
                      <a:pt x="19" y="0"/>
                      <a:pt x="22" y="0"/>
                      <a:pt x="25" y="0"/>
                    </a:cubicBezTo>
                    <a:cubicBezTo>
                      <a:pt x="31" y="0"/>
                      <a:pt x="32" y="3"/>
                      <a:pt x="28" y="8"/>
                    </a:cubicBezTo>
                    <a:cubicBezTo>
                      <a:pt x="26" y="12"/>
                      <a:pt x="20" y="15"/>
                      <a:pt x="24" y="22"/>
                    </a:cubicBezTo>
                    <a:cubicBezTo>
                      <a:pt x="24" y="22"/>
                      <a:pt x="24" y="23"/>
                      <a:pt x="24" y="24"/>
                    </a:cubicBezTo>
                    <a:cubicBezTo>
                      <a:pt x="16" y="24"/>
                      <a:pt x="8" y="24"/>
                      <a:pt x="0" y="24"/>
                    </a:cubicBezTo>
                    <a:cubicBezTo>
                      <a:pt x="4" y="14"/>
                      <a:pt x="8" y="5"/>
                      <a:pt x="16"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0" name="Freeform 457">
                <a:extLst>
                  <a:ext uri="{FF2B5EF4-FFF2-40B4-BE49-F238E27FC236}">
                    <a16:creationId xmlns:a16="http://schemas.microsoft.com/office/drawing/2014/main" id="{6644D7FE-4E64-2876-DD33-D4DAF90EEF87}"/>
                  </a:ext>
                </a:extLst>
              </p:cNvPr>
              <p:cNvSpPr/>
              <p:nvPr/>
            </p:nvSpPr>
            <p:spPr bwMode="auto">
              <a:xfrm>
                <a:off x="166" y="2078"/>
                <a:ext cx="34" cy="52"/>
              </a:xfrm>
              <a:custGeom>
                <a:avLst/>
                <a:gdLst>
                  <a:gd name="T0" fmla="*/ 20 w 30"/>
                  <a:gd name="T1" fmla="*/ 20 h 46"/>
                  <a:gd name="T2" fmla="*/ 27 w 30"/>
                  <a:gd name="T3" fmla="*/ 37 h 46"/>
                  <a:gd name="T4" fmla="*/ 25 w 30"/>
                  <a:gd name="T5" fmla="*/ 44 h 46"/>
                  <a:gd name="T6" fmla="*/ 19 w 30"/>
                  <a:gd name="T7" fmla="*/ 41 h 46"/>
                  <a:gd name="T8" fmla="*/ 19 w 30"/>
                  <a:gd name="T9" fmla="*/ 40 h 46"/>
                  <a:gd name="T10" fmla="*/ 12 w 30"/>
                  <a:gd name="T11" fmla="*/ 2 h 46"/>
                  <a:gd name="T12" fmla="*/ 20 w 30"/>
                  <a:gd name="T13" fmla="*/ 0 h 46"/>
                  <a:gd name="T14" fmla="*/ 20 w 30"/>
                  <a:gd name="T15" fmla="*/ 10 h 46"/>
                  <a:gd name="T16" fmla="*/ 20 w 30"/>
                  <a:gd name="T17" fmla="*/ 2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46">
                    <a:moveTo>
                      <a:pt x="20" y="20"/>
                    </a:moveTo>
                    <a:cubicBezTo>
                      <a:pt x="20" y="27"/>
                      <a:pt x="26" y="31"/>
                      <a:pt x="27" y="37"/>
                    </a:cubicBezTo>
                    <a:cubicBezTo>
                      <a:pt x="28" y="40"/>
                      <a:pt x="30" y="43"/>
                      <a:pt x="25" y="44"/>
                    </a:cubicBezTo>
                    <a:cubicBezTo>
                      <a:pt x="23" y="44"/>
                      <a:pt x="19" y="46"/>
                      <a:pt x="19" y="41"/>
                    </a:cubicBezTo>
                    <a:cubicBezTo>
                      <a:pt x="19" y="40"/>
                      <a:pt x="19" y="40"/>
                      <a:pt x="19" y="40"/>
                    </a:cubicBezTo>
                    <a:cubicBezTo>
                      <a:pt x="0" y="30"/>
                      <a:pt x="14" y="15"/>
                      <a:pt x="12" y="2"/>
                    </a:cubicBezTo>
                    <a:cubicBezTo>
                      <a:pt x="14" y="0"/>
                      <a:pt x="17" y="1"/>
                      <a:pt x="20" y="0"/>
                    </a:cubicBezTo>
                    <a:cubicBezTo>
                      <a:pt x="20" y="3"/>
                      <a:pt x="20" y="7"/>
                      <a:pt x="20" y="10"/>
                    </a:cubicBezTo>
                    <a:cubicBezTo>
                      <a:pt x="20" y="13"/>
                      <a:pt x="20" y="17"/>
                      <a:pt x="20"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1" name="Freeform 458">
                <a:extLst>
                  <a:ext uri="{FF2B5EF4-FFF2-40B4-BE49-F238E27FC236}">
                    <a16:creationId xmlns:a16="http://schemas.microsoft.com/office/drawing/2014/main" id="{36212474-18FA-A8F2-3CB8-E9AA2673AE16}"/>
                  </a:ext>
                </a:extLst>
              </p:cNvPr>
              <p:cNvSpPr/>
              <p:nvPr/>
            </p:nvSpPr>
            <p:spPr bwMode="auto">
              <a:xfrm>
                <a:off x="496" y="1884"/>
                <a:ext cx="59" cy="19"/>
              </a:xfrm>
              <a:custGeom>
                <a:avLst/>
                <a:gdLst>
                  <a:gd name="T0" fmla="*/ 14 w 51"/>
                  <a:gd name="T1" fmla="*/ 17 h 17"/>
                  <a:gd name="T2" fmla="*/ 0 w 51"/>
                  <a:gd name="T3" fmla="*/ 15 h 17"/>
                  <a:gd name="T4" fmla="*/ 12 w 51"/>
                  <a:gd name="T5" fmla="*/ 3 h 17"/>
                  <a:gd name="T6" fmla="*/ 28 w 51"/>
                  <a:gd name="T7" fmla="*/ 6 h 17"/>
                  <a:gd name="T8" fmla="*/ 43 w 51"/>
                  <a:gd name="T9" fmla="*/ 0 h 17"/>
                  <a:gd name="T10" fmla="*/ 44 w 51"/>
                  <a:gd name="T11" fmla="*/ 0 h 17"/>
                  <a:gd name="T12" fmla="*/ 51 w 51"/>
                  <a:gd name="T13" fmla="*/ 7 h 17"/>
                  <a:gd name="T14" fmla="*/ 14 w 51"/>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7">
                    <a:moveTo>
                      <a:pt x="14" y="17"/>
                    </a:moveTo>
                    <a:cubicBezTo>
                      <a:pt x="9" y="17"/>
                      <a:pt x="5" y="17"/>
                      <a:pt x="0" y="15"/>
                    </a:cubicBezTo>
                    <a:cubicBezTo>
                      <a:pt x="3" y="9"/>
                      <a:pt x="8" y="6"/>
                      <a:pt x="12" y="3"/>
                    </a:cubicBezTo>
                    <a:cubicBezTo>
                      <a:pt x="15" y="14"/>
                      <a:pt x="23" y="7"/>
                      <a:pt x="28" y="6"/>
                    </a:cubicBezTo>
                    <a:cubicBezTo>
                      <a:pt x="33" y="4"/>
                      <a:pt x="38" y="1"/>
                      <a:pt x="43" y="0"/>
                    </a:cubicBezTo>
                    <a:cubicBezTo>
                      <a:pt x="44" y="0"/>
                      <a:pt x="44" y="0"/>
                      <a:pt x="44" y="0"/>
                    </a:cubicBezTo>
                    <a:cubicBezTo>
                      <a:pt x="43" y="6"/>
                      <a:pt x="50" y="4"/>
                      <a:pt x="51" y="7"/>
                    </a:cubicBezTo>
                    <a:cubicBezTo>
                      <a:pt x="40" y="15"/>
                      <a:pt x="25" y="9"/>
                      <a:pt x="14"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2" name="Freeform 459">
                <a:extLst>
                  <a:ext uri="{FF2B5EF4-FFF2-40B4-BE49-F238E27FC236}">
                    <a16:creationId xmlns:a16="http://schemas.microsoft.com/office/drawing/2014/main" id="{5240B444-8956-A94D-5C59-5DF60DCAD0EC}"/>
                  </a:ext>
                </a:extLst>
              </p:cNvPr>
              <p:cNvSpPr/>
              <p:nvPr/>
            </p:nvSpPr>
            <p:spPr bwMode="auto">
              <a:xfrm>
                <a:off x="316" y="2086"/>
                <a:ext cx="20" cy="38"/>
              </a:xfrm>
              <a:custGeom>
                <a:avLst/>
                <a:gdLst>
                  <a:gd name="T0" fmla="*/ 17 w 17"/>
                  <a:gd name="T1" fmla="*/ 17 h 34"/>
                  <a:gd name="T2" fmla="*/ 6 w 17"/>
                  <a:gd name="T3" fmla="*/ 34 h 34"/>
                  <a:gd name="T4" fmla="*/ 0 w 17"/>
                  <a:gd name="T5" fmla="*/ 25 h 34"/>
                  <a:gd name="T6" fmla="*/ 3 w 17"/>
                  <a:gd name="T7" fmla="*/ 0 h 34"/>
                  <a:gd name="T8" fmla="*/ 17 w 17"/>
                  <a:gd name="T9" fmla="*/ 17 h 34"/>
                </a:gdLst>
                <a:ahLst/>
                <a:cxnLst>
                  <a:cxn ang="0">
                    <a:pos x="T0" y="T1"/>
                  </a:cxn>
                  <a:cxn ang="0">
                    <a:pos x="T2" y="T3"/>
                  </a:cxn>
                  <a:cxn ang="0">
                    <a:pos x="T4" y="T5"/>
                  </a:cxn>
                  <a:cxn ang="0">
                    <a:pos x="T6" y="T7"/>
                  </a:cxn>
                  <a:cxn ang="0">
                    <a:pos x="T8" y="T9"/>
                  </a:cxn>
                </a:cxnLst>
                <a:rect l="0" t="0" r="r" b="b"/>
                <a:pathLst>
                  <a:path w="17" h="34">
                    <a:moveTo>
                      <a:pt x="17" y="17"/>
                    </a:moveTo>
                    <a:cubicBezTo>
                      <a:pt x="12" y="22"/>
                      <a:pt x="11" y="29"/>
                      <a:pt x="6" y="34"/>
                    </a:cubicBezTo>
                    <a:cubicBezTo>
                      <a:pt x="2" y="32"/>
                      <a:pt x="1" y="28"/>
                      <a:pt x="0" y="25"/>
                    </a:cubicBezTo>
                    <a:cubicBezTo>
                      <a:pt x="1" y="18"/>
                      <a:pt x="2" y="10"/>
                      <a:pt x="3" y="0"/>
                    </a:cubicBezTo>
                    <a:cubicBezTo>
                      <a:pt x="9" y="6"/>
                      <a:pt x="14" y="11"/>
                      <a:pt x="17"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3" name="Freeform 460">
                <a:extLst>
                  <a:ext uri="{FF2B5EF4-FFF2-40B4-BE49-F238E27FC236}">
                    <a16:creationId xmlns:a16="http://schemas.microsoft.com/office/drawing/2014/main" id="{E6F668E1-12F1-A661-1298-9056666A287C}"/>
                  </a:ext>
                </a:extLst>
              </p:cNvPr>
              <p:cNvSpPr/>
              <p:nvPr/>
            </p:nvSpPr>
            <p:spPr bwMode="auto">
              <a:xfrm>
                <a:off x="409" y="1859"/>
                <a:ext cx="33" cy="25"/>
              </a:xfrm>
              <a:custGeom>
                <a:avLst/>
                <a:gdLst>
                  <a:gd name="T0" fmla="*/ 7 w 29"/>
                  <a:gd name="T1" fmla="*/ 22 h 22"/>
                  <a:gd name="T2" fmla="*/ 0 w 29"/>
                  <a:gd name="T3" fmla="*/ 9 h 22"/>
                  <a:gd name="T4" fmla="*/ 9 w 29"/>
                  <a:gd name="T5" fmla="*/ 5 h 22"/>
                  <a:gd name="T6" fmla="*/ 29 w 29"/>
                  <a:gd name="T7" fmla="*/ 0 h 22"/>
                  <a:gd name="T8" fmla="*/ 7 w 29"/>
                  <a:gd name="T9" fmla="*/ 22 h 22"/>
                </a:gdLst>
                <a:ahLst/>
                <a:cxnLst>
                  <a:cxn ang="0">
                    <a:pos x="T0" y="T1"/>
                  </a:cxn>
                  <a:cxn ang="0">
                    <a:pos x="T2" y="T3"/>
                  </a:cxn>
                  <a:cxn ang="0">
                    <a:pos x="T4" y="T5"/>
                  </a:cxn>
                  <a:cxn ang="0">
                    <a:pos x="T6" y="T7"/>
                  </a:cxn>
                  <a:cxn ang="0">
                    <a:pos x="T8" y="T9"/>
                  </a:cxn>
                </a:cxnLst>
                <a:rect l="0" t="0" r="r" b="b"/>
                <a:pathLst>
                  <a:path w="28" h="22">
                    <a:moveTo>
                      <a:pt x="7" y="22"/>
                    </a:moveTo>
                    <a:cubicBezTo>
                      <a:pt x="5" y="18"/>
                      <a:pt x="0" y="15"/>
                      <a:pt x="0" y="9"/>
                    </a:cubicBezTo>
                    <a:cubicBezTo>
                      <a:pt x="0" y="2"/>
                      <a:pt x="6" y="5"/>
                      <a:pt x="9" y="5"/>
                    </a:cubicBezTo>
                    <a:cubicBezTo>
                      <a:pt x="15" y="3"/>
                      <a:pt x="20" y="2"/>
                      <a:pt x="29" y="0"/>
                    </a:cubicBezTo>
                    <a:cubicBezTo>
                      <a:pt x="21" y="10"/>
                      <a:pt x="16" y="18"/>
                      <a:pt x="7"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4" name="Freeform 461">
                <a:extLst>
                  <a:ext uri="{FF2B5EF4-FFF2-40B4-BE49-F238E27FC236}">
                    <a16:creationId xmlns:a16="http://schemas.microsoft.com/office/drawing/2014/main" id="{37E6E09F-FDDF-F377-5A74-1BBD10C11D4B}"/>
                  </a:ext>
                </a:extLst>
              </p:cNvPr>
              <p:cNvSpPr/>
              <p:nvPr/>
            </p:nvSpPr>
            <p:spPr bwMode="auto">
              <a:xfrm>
                <a:off x="157" y="2050"/>
                <a:ext cx="32" cy="30"/>
              </a:xfrm>
              <a:custGeom>
                <a:avLst/>
                <a:gdLst>
                  <a:gd name="T0" fmla="*/ 28 w 28"/>
                  <a:gd name="T1" fmla="*/ 24 h 26"/>
                  <a:gd name="T2" fmla="*/ 20 w 28"/>
                  <a:gd name="T3" fmla="*/ 26 h 26"/>
                  <a:gd name="T4" fmla="*/ 10 w 28"/>
                  <a:gd name="T5" fmla="*/ 0 h 26"/>
                  <a:gd name="T6" fmla="*/ 28 w 28"/>
                  <a:gd name="T7" fmla="*/ 24 h 26"/>
                </a:gdLst>
                <a:ahLst/>
                <a:cxnLst>
                  <a:cxn ang="0">
                    <a:pos x="T0" y="T1"/>
                  </a:cxn>
                  <a:cxn ang="0">
                    <a:pos x="T2" y="T3"/>
                  </a:cxn>
                  <a:cxn ang="0">
                    <a:pos x="T4" y="T5"/>
                  </a:cxn>
                  <a:cxn ang="0">
                    <a:pos x="T6" y="T7"/>
                  </a:cxn>
                </a:cxnLst>
                <a:rect l="0" t="0" r="r" b="b"/>
                <a:pathLst>
                  <a:path w="28" h="26">
                    <a:moveTo>
                      <a:pt x="28" y="24"/>
                    </a:moveTo>
                    <a:cubicBezTo>
                      <a:pt x="25" y="25"/>
                      <a:pt x="22" y="24"/>
                      <a:pt x="20" y="26"/>
                    </a:cubicBezTo>
                    <a:cubicBezTo>
                      <a:pt x="2" y="21"/>
                      <a:pt x="0" y="14"/>
                      <a:pt x="10" y="0"/>
                    </a:cubicBezTo>
                    <a:cubicBezTo>
                      <a:pt x="15" y="9"/>
                      <a:pt x="19" y="18"/>
                      <a:pt x="28"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5" name="Freeform 462">
                <a:extLst>
                  <a:ext uri="{FF2B5EF4-FFF2-40B4-BE49-F238E27FC236}">
                    <a16:creationId xmlns:a16="http://schemas.microsoft.com/office/drawing/2014/main" id="{55FEBE1D-B9C4-AE25-C47C-8D6881663B2F}"/>
                  </a:ext>
                </a:extLst>
              </p:cNvPr>
              <p:cNvSpPr/>
              <p:nvPr/>
            </p:nvSpPr>
            <p:spPr bwMode="auto">
              <a:xfrm>
                <a:off x="236" y="2089"/>
                <a:ext cx="26" cy="33"/>
              </a:xfrm>
              <a:custGeom>
                <a:avLst/>
                <a:gdLst>
                  <a:gd name="T0" fmla="*/ 19 w 23"/>
                  <a:gd name="T1" fmla="*/ 14 h 29"/>
                  <a:gd name="T2" fmla="*/ 1 w 23"/>
                  <a:gd name="T3" fmla="*/ 29 h 29"/>
                  <a:gd name="T4" fmla="*/ 0 w 23"/>
                  <a:gd name="T5" fmla="*/ 17 h 29"/>
                  <a:gd name="T6" fmla="*/ 19 w 23"/>
                  <a:gd name="T7" fmla="*/ 0 h 29"/>
                  <a:gd name="T8" fmla="*/ 19 w 23"/>
                  <a:gd name="T9" fmla="*/ 14 h 29"/>
                </a:gdLst>
                <a:ahLst/>
                <a:cxnLst>
                  <a:cxn ang="0">
                    <a:pos x="T0" y="T1"/>
                  </a:cxn>
                  <a:cxn ang="0">
                    <a:pos x="T2" y="T3"/>
                  </a:cxn>
                  <a:cxn ang="0">
                    <a:pos x="T4" y="T5"/>
                  </a:cxn>
                  <a:cxn ang="0">
                    <a:pos x="T6" y="T7"/>
                  </a:cxn>
                  <a:cxn ang="0">
                    <a:pos x="T8" y="T9"/>
                  </a:cxn>
                </a:cxnLst>
                <a:rect l="0" t="0" r="r" b="b"/>
                <a:pathLst>
                  <a:path w="23" h="28">
                    <a:moveTo>
                      <a:pt x="19" y="14"/>
                    </a:moveTo>
                    <a:cubicBezTo>
                      <a:pt x="14" y="19"/>
                      <a:pt x="8" y="24"/>
                      <a:pt x="1" y="29"/>
                    </a:cubicBezTo>
                    <a:cubicBezTo>
                      <a:pt x="0" y="24"/>
                      <a:pt x="0" y="20"/>
                      <a:pt x="0" y="17"/>
                    </a:cubicBezTo>
                    <a:cubicBezTo>
                      <a:pt x="6" y="12"/>
                      <a:pt x="11" y="7"/>
                      <a:pt x="19" y="0"/>
                    </a:cubicBezTo>
                    <a:cubicBezTo>
                      <a:pt x="18" y="6"/>
                      <a:pt x="23" y="10"/>
                      <a:pt x="19"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6" name="Freeform 463">
                <a:extLst>
                  <a:ext uri="{FF2B5EF4-FFF2-40B4-BE49-F238E27FC236}">
                    <a16:creationId xmlns:a16="http://schemas.microsoft.com/office/drawing/2014/main" id="{44BD3692-15FB-9FEF-97D1-233802478443}"/>
                  </a:ext>
                </a:extLst>
              </p:cNvPr>
              <p:cNvSpPr/>
              <p:nvPr/>
            </p:nvSpPr>
            <p:spPr bwMode="auto">
              <a:xfrm>
                <a:off x="494" y="1844"/>
                <a:ext cx="64" cy="12"/>
              </a:xfrm>
              <a:custGeom>
                <a:avLst/>
                <a:gdLst>
                  <a:gd name="T0" fmla="*/ 0 w 56"/>
                  <a:gd name="T1" fmla="*/ 11 h 11"/>
                  <a:gd name="T2" fmla="*/ 56 w 56"/>
                  <a:gd name="T3" fmla="*/ 11 h 11"/>
                  <a:gd name="T4" fmla="*/ 6 w 56"/>
                  <a:gd name="T5" fmla="*/ 11 h 11"/>
                  <a:gd name="T6" fmla="*/ 0 w 56"/>
                  <a:gd name="T7" fmla="*/ 11 h 11"/>
                </a:gdLst>
                <a:ahLst/>
                <a:cxnLst>
                  <a:cxn ang="0">
                    <a:pos x="T0" y="T1"/>
                  </a:cxn>
                  <a:cxn ang="0">
                    <a:pos x="T2" y="T3"/>
                  </a:cxn>
                  <a:cxn ang="0">
                    <a:pos x="T4" y="T5"/>
                  </a:cxn>
                  <a:cxn ang="0">
                    <a:pos x="T6" y="T7"/>
                  </a:cxn>
                </a:cxnLst>
                <a:rect l="0" t="0" r="r" b="b"/>
                <a:pathLst>
                  <a:path w="56" h="11">
                    <a:moveTo>
                      <a:pt x="0" y="11"/>
                    </a:moveTo>
                    <a:cubicBezTo>
                      <a:pt x="18" y="6"/>
                      <a:pt x="35" y="0"/>
                      <a:pt x="56" y="11"/>
                    </a:cubicBezTo>
                    <a:cubicBezTo>
                      <a:pt x="38" y="11"/>
                      <a:pt x="22" y="11"/>
                      <a:pt x="6" y="11"/>
                    </a:cubicBezTo>
                    <a:cubicBezTo>
                      <a:pt x="4" y="11"/>
                      <a:pt x="2" y="11"/>
                      <a:pt x="0"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7" name="Freeform 464">
                <a:extLst>
                  <a:ext uri="{FF2B5EF4-FFF2-40B4-BE49-F238E27FC236}">
                    <a16:creationId xmlns:a16="http://schemas.microsoft.com/office/drawing/2014/main" id="{7DE97CF3-0B39-D29C-F2BD-122F420E63F9}"/>
                  </a:ext>
                </a:extLst>
              </p:cNvPr>
              <p:cNvSpPr/>
              <p:nvPr/>
            </p:nvSpPr>
            <p:spPr bwMode="auto">
              <a:xfrm>
                <a:off x="423" y="1909"/>
                <a:ext cx="25" cy="20"/>
              </a:xfrm>
              <a:custGeom>
                <a:avLst/>
                <a:gdLst>
                  <a:gd name="T0" fmla="*/ 6 w 22"/>
                  <a:gd name="T1" fmla="*/ 17 h 17"/>
                  <a:gd name="T2" fmla="*/ 0 w 22"/>
                  <a:gd name="T3" fmla="*/ 0 h 17"/>
                  <a:gd name="T4" fmla="*/ 22 w 22"/>
                  <a:gd name="T5" fmla="*/ 6 h 17"/>
                  <a:gd name="T6" fmla="*/ 6 w 22"/>
                  <a:gd name="T7" fmla="*/ 17 h 17"/>
                </a:gdLst>
                <a:ahLst/>
                <a:cxnLst>
                  <a:cxn ang="0">
                    <a:pos x="T0" y="T1"/>
                  </a:cxn>
                  <a:cxn ang="0">
                    <a:pos x="T2" y="T3"/>
                  </a:cxn>
                  <a:cxn ang="0">
                    <a:pos x="T4" y="T5"/>
                  </a:cxn>
                  <a:cxn ang="0">
                    <a:pos x="T6" y="T7"/>
                  </a:cxn>
                </a:cxnLst>
                <a:rect l="0" t="0" r="r" b="b"/>
                <a:pathLst>
                  <a:path w="22" h="17">
                    <a:moveTo>
                      <a:pt x="6" y="17"/>
                    </a:moveTo>
                    <a:cubicBezTo>
                      <a:pt x="4" y="11"/>
                      <a:pt x="2" y="5"/>
                      <a:pt x="0" y="0"/>
                    </a:cubicBezTo>
                    <a:cubicBezTo>
                      <a:pt x="8" y="0"/>
                      <a:pt x="14" y="3"/>
                      <a:pt x="22" y="6"/>
                    </a:cubicBezTo>
                    <a:cubicBezTo>
                      <a:pt x="18" y="13"/>
                      <a:pt x="11" y="14"/>
                      <a:pt x="6"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8" name="Freeform 465">
                <a:extLst>
                  <a:ext uri="{FF2B5EF4-FFF2-40B4-BE49-F238E27FC236}">
                    <a16:creationId xmlns:a16="http://schemas.microsoft.com/office/drawing/2014/main" id="{03218170-AA68-CBD5-9FE1-B43B5B3A5AB6}"/>
                  </a:ext>
                </a:extLst>
              </p:cNvPr>
              <p:cNvSpPr/>
              <p:nvPr/>
            </p:nvSpPr>
            <p:spPr bwMode="auto">
              <a:xfrm>
                <a:off x="189" y="2089"/>
                <a:ext cx="6" cy="11"/>
              </a:xfrm>
              <a:custGeom>
                <a:avLst/>
                <a:gdLst>
                  <a:gd name="T0" fmla="*/ 0 w 5"/>
                  <a:gd name="T1" fmla="*/ 10 h 10"/>
                  <a:gd name="T2" fmla="*/ 0 w 5"/>
                  <a:gd name="T3" fmla="*/ 0 h 10"/>
                  <a:gd name="T4" fmla="*/ 4 w 5"/>
                  <a:gd name="T5" fmla="*/ 8 h 10"/>
                  <a:gd name="T6" fmla="*/ 0 w 5"/>
                  <a:gd name="T7" fmla="*/ 10 h 10"/>
                </a:gdLst>
                <a:ahLst/>
                <a:cxnLst>
                  <a:cxn ang="0">
                    <a:pos x="T0" y="T1"/>
                  </a:cxn>
                  <a:cxn ang="0">
                    <a:pos x="T2" y="T3"/>
                  </a:cxn>
                  <a:cxn ang="0">
                    <a:pos x="T4" y="T5"/>
                  </a:cxn>
                  <a:cxn ang="0">
                    <a:pos x="T6" y="T7"/>
                  </a:cxn>
                </a:cxnLst>
                <a:rect l="0" t="0" r="r" b="b"/>
                <a:pathLst>
                  <a:path w="5" h="10">
                    <a:moveTo>
                      <a:pt x="0" y="10"/>
                    </a:moveTo>
                    <a:cubicBezTo>
                      <a:pt x="0" y="7"/>
                      <a:pt x="0" y="3"/>
                      <a:pt x="0" y="0"/>
                    </a:cubicBezTo>
                    <a:cubicBezTo>
                      <a:pt x="5" y="0"/>
                      <a:pt x="5" y="4"/>
                      <a:pt x="4" y="8"/>
                    </a:cubicBezTo>
                    <a:cubicBezTo>
                      <a:pt x="3" y="9"/>
                      <a:pt x="1" y="10"/>
                      <a:pt x="0"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9" name="Freeform 466">
                <a:extLst>
                  <a:ext uri="{FF2B5EF4-FFF2-40B4-BE49-F238E27FC236}">
                    <a16:creationId xmlns:a16="http://schemas.microsoft.com/office/drawing/2014/main" id="{6970592C-59FF-ED17-2512-10F59D480B23}"/>
                  </a:ext>
                </a:extLst>
              </p:cNvPr>
              <p:cNvSpPr/>
              <p:nvPr/>
            </p:nvSpPr>
            <p:spPr bwMode="auto">
              <a:xfrm>
                <a:off x="258" y="2116"/>
                <a:ext cx="5" cy="5"/>
              </a:xfrm>
              <a:custGeom>
                <a:avLst/>
                <a:gdLst>
                  <a:gd name="T0" fmla="*/ 5 w 5"/>
                  <a:gd name="T1" fmla="*/ 0 h 4"/>
                  <a:gd name="T2" fmla="*/ 2 w 5"/>
                  <a:gd name="T3" fmla="*/ 4 h 4"/>
                  <a:gd name="T4" fmla="*/ 2 w 5"/>
                  <a:gd name="T5" fmla="*/ 0 h 4"/>
                  <a:gd name="T6" fmla="*/ 5 w 5"/>
                  <a:gd name="T7" fmla="*/ 0 h 4"/>
                </a:gdLst>
                <a:ahLst/>
                <a:cxnLst>
                  <a:cxn ang="0">
                    <a:pos x="T0" y="T1"/>
                  </a:cxn>
                  <a:cxn ang="0">
                    <a:pos x="T2" y="T3"/>
                  </a:cxn>
                  <a:cxn ang="0">
                    <a:pos x="T4" y="T5"/>
                  </a:cxn>
                  <a:cxn ang="0">
                    <a:pos x="T6" y="T7"/>
                  </a:cxn>
                </a:cxnLst>
                <a:rect l="0" t="0" r="r" b="b"/>
                <a:pathLst>
                  <a:path w="5" h="4">
                    <a:moveTo>
                      <a:pt x="5" y="0"/>
                    </a:moveTo>
                    <a:cubicBezTo>
                      <a:pt x="5" y="2"/>
                      <a:pt x="4" y="4"/>
                      <a:pt x="2" y="4"/>
                    </a:cubicBezTo>
                    <a:cubicBezTo>
                      <a:pt x="0" y="3"/>
                      <a:pt x="1" y="1"/>
                      <a:pt x="2" y="0"/>
                    </a:cubicBezTo>
                    <a:cubicBezTo>
                      <a:pt x="3" y="0"/>
                      <a:pt x="4" y="0"/>
                      <a:pt x="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0" name="Freeform 467">
                <a:extLst>
                  <a:ext uri="{FF2B5EF4-FFF2-40B4-BE49-F238E27FC236}">
                    <a16:creationId xmlns:a16="http://schemas.microsoft.com/office/drawing/2014/main" id="{056F56D7-7496-74DC-2ECD-AF4687114D5D}"/>
                  </a:ext>
                </a:extLst>
              </p:cNvPr>
              <p:cNvSpPr/>
              <p:nvPr/>
            </p:nvSpPr>
            <p:spPr bwMode="auto">
              <a:xfrm>
                <a:off x="469" y="1819"/>
                <a:ext cx="2" cy="4"/>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2" y="0"/>
                      <a:pt x="2" y="2"/>
                      <a:pt x="2" y="4"/>
                    </a:cubicBezTo>
                    <a:cubicBezTo>
                      <a:pt x="1" y="2"/>
                      <a:pt x="0" y="1"/>
                      <a:pt x="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1" name="Freeform 468">
                <a:extLst>
                  <a:ext uri="{FF2B5EF4-FFF2-40B4-BE49-F238E27FC236}">
                    <a16:creationId xmlns:a16="http://schemas.microsoft.com/office/drawing/2014/main" id="{6CC2A047-71AF-EAB3-B85A-EF98F14CBD80}"/>
                  </a:ext>
                </a:extLst>
              </p:cNvPr>
              <p:cNvSpPr/>
              <p:nvPr/>
            </p:nvSpPr>
            <p:spPr bwMode="auto">
              <a:xfrm>
                <a:off x="450" y="2455"/>
                <a:ext cx="61" cy="50"/>
              </a:xfrm>
              <a:custGeom>
                <a:avLst/>
                <a:gdLst>
                  <a:gd name="T0" fmla="*/ 40 w 53"/>
                  <a:gd name="T1" fmla="*/ 44 h 44"/>
                  <a:gd name="T2" fmla="*/ 33 w 53"/>
                  <a:gd name="T3" fmla="*/ 41 h 44"/>
                  <a:gd name="T4" fmla="*/ 28 w 53"/>
                  <a:gd name="T5" fmla="*/ 33 h 44"/>
                  <a:gd name="T6" fmla="*/ 21 w 53"/>
                  <a:gd name="T7" fmla="*/ 24 h 44"/>
                  <a:gd name="T8" fmla="*/ 6 w 53"/>
                  <a:gd name="T9" fmla="*/ 5 h 44"/>
                  <a:gd name="T10" fmla="*/ 8 w 53"/>
                  <a:gd name="T11" fmla="*/ 0 h 44"/>
                  <a:gd name="T12" fmla="*/ 26 w 53"/>
                  <a:gd name="T13" fmla="*/ 0 h 44"/>
                  <a:gd name="T14" fmla="*/ 27 w 53"/>
                  <a:gd name="T15" fmla="*/ 3 h 44"/>
                  <a:gd name="T16" fmla="*/ 22 w 53"/>
                  <a:gd name="T17" fmla="*/ 16 h 44"/>
                  <a:gd name="T18" fmla="*/ 36 w 53"/>
                  <a:gd name="T19" fmla="*/ 17 h 44"/>
                  <a:gd name="T20" fmla="*/ 50 w 53"/>
                  <a:gd name="T21" fmla="*/ 13 h 44"/>
                  <a:gd name="T22" fmla="*/ 40 w 53"/>
                  <a:gd name="T23"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44">
                    <a:moveTo>
                      <a:pt x="40" y="44"/>
                    </a:moveTo>
                    <a:cubicBezTo>
                      <a:pt x="38" y="43"/>
                      <a:pt x="36" y="41"/>
                      <a:pt x="33" y="41"/>
                    </a:cubicBezTo>
                    <a:cubicBezTo>
                      <a:pt x="26" y="42"/>
                      <a:pt x="25" y="39"/>
                      <a:pt x="28" y="33"/>
                    </a:cubicBezTo>
                    <a:cubicBezTo>
                      <a:pt x="32" y="25"/>
                      <a:pt x="31" y="22"/>
                      <a:pt x="21" y="24"/>
                    </a:cubicBezTo>
                    <a:cubicBezTo>
                      <a:pt x="3" y="27"/>
                      <a:pt x="0" y="23"/>
                      <a:pt x="6" y="5"/>
                    </a:cubicBezTo>
                    <a:cubicBezTo>
                      <a:pt x="6" y="3"/>
                      <a:pt x="7" y="2"/>
                      <a:pt x="8" y="0"/>
                    </a:cubicBezTo>
                    <a:cubicBezTo>
                      <a:pt x="14" y="0"/>
                      <a:pt x="20" y="0"/>
                      <a:pt x="26" y="0"/>
                    </a:cubicBezTo>
                    <a:cubicBezTo>
                      <a:pt x="26" y="2"/>
                      <a:pt x="27" y="3"/>
                      <a:pt x="27" y="3"/>
                    </a:cubicBezTo>
                    <a:cubicBezTo>
                      <a:pt x="25" y="7"/>
                      <a:pt x="19" y="11"/>
                      <a:pt x="22" y="16"/>
                    </a:cubicBezTo>
                    <a:cubicBezTo>
                      <a:pt x="25" y="19"/>
                      <a:pt x="31" y="17"/>
                      <a:pt x="36" y="17"/>
                    </a:cubicBezTo>
                    <a:cubicBezTo>
                      <a:pt x="41" y="16"/>
                      <a:pt x="45" y="14"/>
                      <a:pt x="50" y="13"/>
                    </a:cubicBezTo>
                    <a:cubicBezTo>
                      <a:pt x="53" y="25"/>
                      <a:pt x="40" y="32"/>
                      <a:pt x="40" y="4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2" name="Freeform 469">
                <a:extLst>
                  <a:ext uri="{FF2B5EF4-FFF2-40B4-BE49-F238E27FC236}">
                    <a16:creationId xmlns:a16="http://schemas.microsoft.com/office/drawing/2014/main" id="{C9F42BBE-C02C-E397-7F28-61493CBF7C8F}"/>
                  </a:ext>
                </a:extLst>
              </p:cNvPr>
              <p:cNvSpPr/>
              <p:nvPr/>
            </p:nvSpPr>
            <p:spPr bwMode="auto">
              <a:xfrm>
                <a:off x="177" y="2237"/>
                <a:ext cx="85" cy="19"/>
              </a:xfrm>
              <a:custGeom>
                <a:avLst/>
                <a:gdLst>
                  <a:gd name="T0" fmla="*/ 21 w 74"/>
                  <a:gd name="T1" fmla="*/ 8 h 17"/>
                  <a:gd name="T2" fmla="*/ 0 w 74"/>
                  <a:gd name="T3" fmla="*/ 0 h 17"/>
                  <a:gd name="T4" fmla="*/ 74 w 74"/>
                  <a:gd name="T5" fmla="*/ 3 h 17"/>
                  <a:gd name="T6" fmla="*/ 7 w 74"/>
                  <a:gd name="T7" fmla="*/ 16 h 17"/>
                  <a:gd name="T8" fmla="*/ 21 w 74"/>
                  <a:gd name="T9" fmla="*/ 8 h 17"/>
                </a:gdLst>
                <a:ahLst/>
                <a:cxnLst>
                  <a:cxn ang="0">
                    <a:pos x="T0" y="T1"/>
                  </a:cxn>
                  <a:cxn ang="0">
                    <a:pos x="T2" y="T3"/>
                  </a:cxn>
                  <a:cxn ang="0">
                    <a:pos x="T4" y="T5"/>
                  </a:cxn>
                  <a:cxn ang="0">
                    <a:pos x="T6" y="T7"/>
                  </a:cxn>
                  <a:cxn ang="0">
                    <a:pos x="T8" y="T9"/>
                  </a:cxn>
                </a:cxnLst>
                <a:rect l="0" t="0" r="r" b="b"/>
                <a:pathLst>
                  <a:path w="74" h="17">
                    <a:moveTo>
                      <a:pt x="21" y="8"/>
                    </a:moveTo>
                    <a:cubicBezTo>
                      <a:pt x="14" y="5"/>
                      <a:pt x="5" y="7"/>
                      <a:pt x="0" y="0"/>
                    </a:cubicBezTo>
                    <a:cubicBezTo>
                      <a:pt x="24" y="4"/>
                      <a:pt x="49" y="12"/>
                      <a:pt x="74" y="3"/>
                    </a:cubicBezTo>
                    <a:cubicBezTo>
                      <a:pt x="53" y="11"/>
                      <a:pt x="31" y="17"/>
                      <a:pt x="7" y="16"/>
                    </a:cubicBezTo>
                    <a:cubicBezTo>
                      <a:pt x="11" y="9"/>
                      <a:pt x="17" y="13"/>
                      <a:pt x="21"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3" name="Freeform 470">
                <a:extLst>
                  <a:ext uri="{FF2B5EF4-FFF2-40B4-BE49-F238E27FC236}">
                    <a16:creationId xmlns:a16="http://schemas.microsoft.com/office/drawing/2014/main" id="{916987BD-95E3-259F-9B85-D51281DF0639}"/>
                  </a:ext>
                </a:extLst>
              </p:cNvPr>
              <p:cNvSpPr/>
              <p:nvPr/>
            </p:nvSpPr>
            <p:spPr bwMode="auto">
              <a:xfrm>
                <a:off x="492" y="2355"/>
                <a:ext cx="49" cy="40"/>
              </a:xfrm>
              <a:custGeom>
                <a:avLst/>
                <a:gdLst>
                  <a:gd name="T0" fmla="*/ 42 w 43"/>
                  <a:gd name="T1" fmla="*/ 32 h 35"/>
                  <a:gd name="T2" fmla="*/ 28 w 43"/>
                  <a:gd name="T3" fmla="*/ 34 h 35"/>
                  <a:gd name="T4" fmla="*/ 18 w 43"/>
                  <a:gd name="T5" fmla="*/ 23 h 35"/>
                  <a:gd name="T6" fmla="*/ 18 w 43"/>
                  <a:gd name="T7" fmla="*/ 19 h 35"/>
                  <a:gd name="T8" fmla="*/ 2 w 43"/>
                  <a:gd name="T9" fmla="*/ 5 h 35"/>
                  <a:gd name="T10" fmla="*/ 0 w 43"/>
                  <a:gd name="T11" fmla="*/ 3 h 35"/>
                  <a:gd name="T12" fmla="*/ 9 w 43"/>
                  <a:gd name="T13" fmla="*/ 0 h 35"/>
                  <a:gd name="T14" fmla="*/ 20 w 43"/>
                  <a:gd name="T15" fmla="*/ 7 h 35"/>
                  <a:gd name="T16" fmla="*/ 26 w 43"/>
                  <a:gd name="T17" fmla="*/ 16 h 35"/>
                  <a:gd name="T18" fmla="*/ 34 w 43"/>
                  <a:gd name="T19" fmla="*/ 25 h 35"/>
                  <a:gd name="T20" fmla="*/ 42 w 43"/>
                  <a:gd name="T21" fmla="*/ 3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35">
                    <a:moveTo>
                      <a:pt x="42" y="32"/>
                    </a:moveTo>
                    <a:cubicBezTo>
                      <a:pt x="37" y="33"/>
                      <a:pt x="33" y="33"/>
                      <a:pt x="28" y="34"/>
                    </a:cubicBezTo>
                    <a:cubicBezTo>
                      <a:pt x="20" y="35"/>
                      <a:pt x="13" y="35"/>
                      <a:pt x="18" y="23"/>
                    </a:cubicBezTo>
                    <a:cubicBezTo>
                      <a:pt x="18" y="22"/>
                      <a:pt x="18" y="20"/>
                      <a:pt x="18" y="19"/>
                    </a:cubicBezTo>
                    <a:cubicBezTo>
                      <a:pt x="9" y="19"/>
                      <a:pt x="11" y="5"/>
                      <a:pt x="2" y="5"/>
                    </a:cubicBezTo>
                    <a:cubicBezTo>
                      <a:pt x="1" y="4"/>
                      <a:pt x="0" y="4"/>
                      <a:pt x="0" y="3"/>
                    </a:cubicBezTo>
                    <a:cubicBezTo>
                      <a:pt x="3" y="2"/>
                      <a:pt x="6" y="1"/>
                      <a:pt x="9" y="0"/>
                    </a:cubicBezTo>
                    <a:cubicBezTo>
                      <a:pt x="10" y="6"/>
                      <a:pt x="15" y="7"/>
                      <a:pt x="20" y="7"/>
                    </a:cubicBezTo>
                    <a:cubicBezTo>
                      <a:pt x="26" y="7"/>
                      <a:pt x="30" y="9"/>
                      <a:pt x="26" y="16"/>
                    </a:cubicBezTo>
                    <a:cubicBezTo>
                      <a:pt x="23" y="24"/>
                      <a:pt x="23" y="29"/>
                      <a:pt x="34" y="25"/>
                    </a:cubicBezTo>
                    <a:cubicBezTo>
                      <a:pt x="40" y="23"/>
                      <a:pt x="43" y="25"/>
                      <a:pt x="42" y="3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4" name="Freeform 471">
                <a:extLst>
                  <a:ext uri="{FF2B5EF4-FFF2-40B4-BE49-F238E27FC236}">
                    <a16:creationId xmlns:a16="http://schemas.microsoft.com/office/drawing/2014/main" id="{1C81A4C4-7F01-0CDD-B9DD-720A233CE543}"/>
                  </a:ext>
                </a:extLst>
              </p:cNvPr>
              <p:cNvSpPr/>
              <p:nvPr/>
            </p:nvSpPr>
            <p:spPr bwMode="auto">
              <a:xfrm>
                <a:off x="72" y="2112"/>
                <a:ext cx="79" cy="14"/>
              </a:xfrm>
              <a:custGeom>
                <a:avLst/>
                <a:gdLst>
                  <a:gd name="T0" fmla="*/ 27 w 69"/>
                  <a:gd name="T1" fmla="*/ 11 h 12"/>
                  <a:gd name="T2" fmla="*/ 32 w 69"/>
                  <a:gd name="T3" fmla="*/ 8 h 12"/>
                  <a:gd name="T4" fmla="*/ 6 w 69"/>
                  <a:gd name="T5" fmla="*/ 9 h 12"/>
                  <a:gd name="T6" fmla="*/ 0 w 69"/>
                  <a:gd name="T7" fmla="*/ 5 h 12"/>
                  <a:gd name="T8" fmla="*/ 6 w 69"/>
                  <a:gd name="T9" fmla="*/ 0 h 12"/>
                  <a:gd name="T10" fmla="*/ 62 w 69"/>
                  <a:gd name="T11" fmla="*/ 4 h 12"/>
                  <a:gd name="T12" fmla="*/ 69 w 69"/>
                  <a:gd name="T13" fmla="*/ 9 h 12"/>
                  <a:gd name="T14" fmla="*/ 27 w 69"/>
                  <a:gd name="T15" fmla="*/ 12 h 12"/>
                  <a:gd name="T16" fmla="*/ 27 w 69"/>
                  <a:gd name="T1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12">
                    <a:moveTo>
                      <a:pt x="27" y="11"/>
                    </a:moveTo>
                    <a:cubicBezTo>
                      <a:pt x="28" y="10"/>
                      <a:pt x="30" y="9"/>
                      <a:pt x="32" y="8"/>
                    </a:cubicBezTo>
                    <a:cubicBezTo>
                      <a:pt x="23" y="4"/>
                      <a:pt x="15" y="9"/>
                      <a:pt x="6" y="9"/>
                    </a:cubicBezTo>
                    <a:cubicBezTo>
                      <a:pt x="3" y="9"/>
                      <a:pt x="0" y="11"/>
                      <a:pt x="0" y="5"/>
                    </a:cubicBezTo>
                    <a:cubicBezTo>
                      <a:pt x="0" y="2"/>
                      <a:pt x="1" y="0"/>
                      <a:pt x="6" y="0"/>
                    </a:cubicBezTo>
                    <a:cubicBezTo>
                      <a:pt x="25" y="2"/>
                      <a:pt x="44" y="3"/>
                      <a:pt x="62" y="4"/>
                    </a:cubicBezTo>
                    <a:cubicBezTo>
                      <a:pt x="65" y="4"/>
                      <a:pt x="67" y="4"/>
                      <a:pt x="69" y="9"/>
                    </a:cubicBezTo>
                    <a:cubicBezTo>
                      <a:pt x="54" y="4"/>
                      <a:pt x="41" y="11"/>
                      <a:pt x="27" y="12"/>
                    </a:cubicBezTo>
                    <a:lnTo>
                      <a:pt x="27" y="1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5" name="Freeform 472">
                <a:extLst>
                  <a:ext uri="{FF2B5EF4-FFF2-40B4-BE49-F238E27FC236}">
                    <a16:creationId xmlns:a16="http://schemas.microsoft.com/office/drawing/2014/main" id="{83730B50-AD12-F37F-F3ED-3AC993DDC906}"/>
                  </a:ext>
                </a:extLst>
              </p:cNvPr>
              <p:cNvSpPr/>
              <p:nvPr/>
            </p:nvSpPr>
            <p:spPr bwMode="auto">
              <a:xfrm>
                <a:off x="543" y="2410"/>
                <a:ext cx="52" cy="30"/>
              </a:xfrm>
              <a:custGeom>
                <a:avLst/>
                <a:gdLst>
                  <a:gd name="T0" fmla="*/ 0 w 45"/>
                  <a:gd name="T1" fmla="*/ 12 h 26"/>
                  <a:gd name="T2" fmla="*/ 2 w 45"/>
                  <a:gd name="T3" fmla="*/ 3 h 26"/>
                  <a:gd name="T4" fmla="*/ 24 w 45"/>
                  <a:gd name="T5" fmla="*/ 10 h 26"/>
                  <a:gd name="T6" fmla="*/ 34 w 45"/>
                  <a:gd name="T7" fmla="*/ 7 h 26"/>
                  <a:gd name="T8" fmla="*/ 43 w 45"/>
                  <a:gd name="T9" fmla="*/ 3 h 26"/>
                  <a:gd name="T10" fmla="*/ 43 w 45"/>
                  <a:gd name="T11" fmla="*/ 13 h 26"/>
                  <a:gd name="T12" fmla="*/ 41 w 45"/>
                  <a:gd name="T13" fmla="*/ 20 h 26"/>
                  <a:gd name="T14" fmla="*/ 30 w 45"/>
                  <a:gd name="T15" fmla="*/ 23 h 26"/>
                  <a:gd name="T16" fmla="*/ 24 w 45"/>
                  <a:gd name="T17" fmla="*/ 20 h 26"/>
                  <a:gd name="T18" fmla="*/ 14 w 45"/>
                  <a:gd name="T19" fmla="*/ 8 h 26"/>
                  <a:gd name="T20" fmla="*/ 2 w 45"/>
                  <a:gd name="T21" fmla="*/ 14 h 26"/>
                  <a:gd name="T22" fmla="*/ 0 w 45"/>
                  <a:gd name="T23"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5" h="26">
                    <a:moveTo>
                      <a:pt x="0" y="12"/>
                    </a:moveTo>
                    <a:cubicBezTo>
                      <a:pt x="1" y="9"/>
                      <a:pt x="1" y="6"/>
                      <a:pt x="2" y="3"/>
                    </a:cubicBezTo>
                    <a:cubicBezTo>
                      <a:pt x="9" y="7"/>
                      <a:pt x="18" y="1"/>
                      <a:pt x="24" y="10"/>
                    </a:cubicBezTo>
                    <a:cubicBezTo>
                      <a:pt x="26" y="12"/>
                      <a:pt x="31" y="9"/>
                      <a:pt x="34" y="7"/>
                    </a:cubicBezTo>
                    <a:cubicBezTo>
                      <a:pt x="36" y="4"/>
                      <a:pt x="39" y="0"/>
                      <a:pt x="43" y="3"/>
                    </a:cubicBezTo>
                    <a:cubicBezTo>
                      <a:pt x="45" y="5"/>
                      <a:pt x="44" y="10"/>
                      <a:pt x="43" y="13"/>
                    </a:cubicBezTo>
                    <a:cubicBezTo>
                      <a:pt x="42" y="16"/>
                      <a:pt x="42" y="18"/>
                      <a:pt x="41" y="20"/>
                    </a:cubicBezTo>
                    <a:cubicBezTo>
                      <a:pt x="37" y="20"/>
                      <a:pt x="33" y="21"/>
                      <a:pt x="30" y="23"/>
                    </a:cubicBezTo>
                    <a:cubicBezTo>
                      <a:pt x="25" y="26"/>
                      <a:pt x="23" y="24"/>
                      <a:pt x="24" y="20"/>
                    </a:cubicBezTo>
                    <a:cubicBezTo>
                      <a:pt x="25" y="12"/>
                      <a:pt x="14" y="15"/>
                      <a:pt x="14" y="8"/>
                    </a:cubicBezTo>
                    <a:cubicBezTo>
                      <a:pt x="10" y="9"/>
                      <a:pt x="4" y="9"/>
                      <a:pt x="2" y="14"/>
                    </a:cubicBezTo>
                    <a:cubicBezTo>
                      <a:pt x="2" y="14"/>
                      <a:pt x="1" y="13"/>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6" name="Freeform 473">
                <a:extLst>
                  <a:ext uri="{FF2B5EF4-FFF2-40B4-BE49-F238E27FC236}">
                    <a16:creationId xmlns:a16="http://schemas.microsoft.com/office/drawing/2014/main" id="{B565DE8B-051B-5A4D-85CC-4F654CBA4B8F}"/>
                  </a:ext>
                </a:extLst>
              </p:cNvPr>
              <p:cNvSpPr/>
              <p:nvPr/>
            </p:nvSpPr>
            <p:spPr bwMode="auto">
              <a:xfrm>
                <a:off x="474" y="2318"/>
                <a:ext cx="46" cy="23"/>
              </a:xfrm>
              <a:custGeom>
                <a:avLst/>
                <a:gdLst>
                  <a:gd name="T0" fmla="*/ 6 w 40"/>
                  <a:gd name="T1" fmla="*/ 1 h 20"/>
                  <a:gd name="T2" fmla="*/ 13 w 40"/>
                  <a:gd name="T3" fmla="*/ 0 h 20"/>
                  <a:gd name="T4" fmla="*/ 39 w 40"/>
                  <a:gd name="T5" fmla="*/ 15 h 20"/>
                  <a:gd name="T6" fmla="*/ 33 w 40"/>
                  <a:gd name="T7" fmla="*/ 20 h 20"/>
                  <a:gd name="T8" fmla="*/ 7 w 40"/>
                  <a:gd name="T9" fmla="*/ 18 h 20"/>
                  <a:gd name="T10" fmla="*/ 6 w 40"/>
                  <a:gd name="T11" fmla="*/ 1 h 20"/>
                </a:gdLst>
                <a:ahLst/>
                <a:cxnLst>
                  <a:cxn ang="0">
                    <a:pos x="T0" y="T1"/>
                  </a:cxn>
                  <a:cxn ang="0">
                    <a:pos x="T2" y="T3"/>
                  </a:cxn>
                  <a:cxn ang="0">
                    <a:pos x="T4" y="T5"/>
                  </a:cxn>
                  <a:cxn ang="0">
                    <a:pos x="T6" y="T7"/>
                  </a:cxn>
                  <a:cxn ang="0">
                    <a:pos x="T8" y="T9"/>
                  </a:cxn>
                  <a:cxn ang="0">
                    <a:pos x="T10" y="T11"/>
                  </a:cxn>
                </a:cxnLst>
                <a:rect l="0" t="0" r="r" b="b"/>
                <a:pathLst>
                  <a:path w="40" h="20">
                    <a:moveTo>
                      <a:pt x="6" y="1"/>
                    </a:moveTo>
                    <a:cubicBezTo>
                      <a:pt x="8" y="1"/>
                      <a:pt x="11" y="0"/>
                      <a:pt x="13" y="0"/>
                    </a:cubicBezTo>
                    <a:cubicBezTo>
                      <a:pt x="19" y="9"/>
                      <a:pt x="31" y="8"/>
                      <a:pt x="39" y="15"/>
                    </a:cubicBezTo>
                    <a:cubicBezTo>
                      <a:pt x="40" y="19"/>
                      <a:pt x="34" y="17"/>
                      <a:pt x="33" y="20"/>
                    </a:cubicBezTo>
                    <a:cubicBezTo>
                      <a:pt x="25" y="20"/>
                      <a:pt x="16" y="14"/>
                      <a:pt x="7" y="18"/>
                    </a:cubicBezTo>
                    <a:cubicBezTo>
                      <a:pt x="0" y="13"/>
                      <a:pt x="5" y="7"/>
                      <a:pt x="6"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7" name="Freeform 474">
                <a:extLst>
                  <a:ext uri="{FF2B5EF4-FFF2-40B4-BE49-F238E27FC236}">
                    <a16:creationId xmlns:a16="http://schemas.microsoft.com/office/drawing/2014/main" id="{0626EAFF-8A14-DDE9-BA30-B256F2D8368F}"/>
                  </a:ext>
                </a:extLst>
              </p:cNvPr>
              <p:cNvSpPr/>
              <p:nvPr/>
            </p:nvSpPr>
            <p:spPr bwMode="auto">
              <a:xfrm>
                <a:off x="478" y="2510"/>
                <a:ext cx="37" cy="26"/>
              </a:xfrm>
              <a:custGeom>
                <a:avLst/>
                <a:gdLst>
                  <a:gd name="T0" fmla="*/ 32 w 32"/>
                  <a:gd name="T1" fmla="*/ 10 h 23"/>
                  <a:gd name="T2" fmla="*/ 28 w 32"/>
                  <a:gd name="T3" fmla="*/ 15 h 23"/>
                  <a:gd name="T4" fmla="*/ 21 w 32"/>
                  <a:gd name="T5" fmla="*/ 22 h 23"/>
                  <a:gd name="T6" fmla="*/ 0 w 32"/>
                  <a:gd name="T7" fmla="*/ 18 h 23"/>
                  <a:gd name="T8" fmla="*/ 21 w 32"/>
                  <a:gd name="T9" fmla="*/ 0 h 23"/>
                  <a:gd name="T10" fmla="*/ 32 w 32"/>
                  <a:gd name="T11" fmla="*/ 10 h 23"/>
                </a:gdLst>
                <a:ahLst/>
                <a:cxnLst>
                  <a:cxn ang="0">
                    <a:pos x="T0" y="T1"/>
                  </a:cxn>
                  <a:cxn ang="0">
                    <a:pos x="T2" y="T3"/>
                  </a:cxn>
                  <a:cxn ang="0">
                    <a:pos x="T4" y="T5"/>
                  </a:cxn>
                  <a:cxn ang="0">
                    <a:pos x="T6" y="T7"/>
                  </a:cxn>
                  <a:cxn ang="0">
                    <a:pos x="T8" y="T9"/>
                  </a:cxn>
                  <a:cxn ang="0">
                    <a:pos x="T10" y="T11"/>
                  </a:cxn>
                </a:cxnLst>
                <a:rect l="0" t="0" r="r" b="b"/>
                <a:pathLst>
                  <a:path w="32" h="23">
                    <a:moveTo>
                      <a:pt x="32" y="10"/>
                    </a:moveTo>
                    <a:cubicBezTo>
                      <a:pt x="29" y="10"/>
                      <a:pt x="28" y="12"/>
                      <a:pt x="28" y="15"/>
                    </a:cubicBezTo>
                    <a:cubicBezTo>
                      <a:pt x="25" y="16"/>
                      <a:pt x="23" y="19"/>
                      <a:pt x="21" y="22"/>
                    </a:cubicBezTo>
                    <a:cubicBezTo>
                      <a:pt x="15" y="22"/>
                      <a:pt x="9" y="23"/>
                      <a:pt x="0" y="18"/>
                    </a:cubicBezTo>
                    <a:cubicBezTo>
                      <a:pt x="7" y="12"/>
                      <a:pt x="14" y="6"/>
                      <a:pt x="21" y="0"/>
                    </a:cubicBezTo>
                    <a:cubicBezTo>
                      <a:pt x="25" y="2"/>
                      <a:pt x="32" y="2"/>
                      <a:pt x="32"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8" name="Freeform 475">
                <a:extLst>
                  <a:ext uri="{FF2B5EF4-FFF2-40B4-BE49-F238E27FC236}">
                    <a16:creationId xmlns:a16="http://schemas.microsoft.com/office/drawing/2014/main" id="{C06C9C62-080A-99DE-6851-494E22A86F48}"/>
                  </a:ext>
                </a:extLst>
              </p:cNvPr>
              <p:cNvSpPr/>
              <p:nvPr/>
            </p:nvSpPr>
            <p:spPr bwMode="auto">
              <a:xfrm>
                <a:off x="239" y="2133"/>
                <a:ext cx="30" cy="52"/>
              </a:xfrm>
              <a:custGeom>
                <a:avLst/>
                <a:gdLst>
                  <a:gd name="T0" fmla="*/ 0 w 26"/>
                  <a:gd name="T1" fmla="*/ 1 h 46"/>
                  <a:gd name="T2" fmla="*/ 22 w 26"/>
                  <a:gd name="T3" fmla="*/ 21 h 46"/>
                  <a:gd name="T4" fmla="*/ 21 w 26"/>
                  <a:gd name="T5" fmla="*/ 40 h 46"/>
                  <a:gd name="T6" fmla="*/ 14 w 26"/>
                  <a:gd name="T7" fmla="*/ 31 h 46"/>
                  <a:gd name="T8" fmla="*/ 14 w 26"/>
                  <a:gd name="T9" fmla="*/ 24 h 46"/>
                  <a:gd name="T10" fmla="*/ 0 w 26"/>
                  <a:gd name="T11" fmla="*/ 1 h 46"/>
                </a:gdLst>
                <a:ahLst/>
                <a:cxnLst>
                  <a:cxn ang="0">
                    <a:pos x="T0" y="T1"/>
                  </a:cxn>
                  <a:cxn ang="0">
                    <a:pos x="T2" y="T3"/>
                  </a:cxn>
                  <a:cxn ang="0">
                    <a:pos x="T4" y="T5"/>
                  </a:cxn>
                  <a:cxn ang="0">
                    <a:pos x="T6" y="T7"/>
                  </a:cxn>
                  <a:cxn ang="0">
                    <a:pos x="T8" y="T9"/>
                  </a:cxn>
                  <a:cxn ang="0">
                    <a:pos x="T10" y="T11"/>
                  </a:cxn>
                </a:cxnLst>
                <a:rect l="0" t="0" r="r" b="b"/>
                <a:pathLst>
                  <a:path w="26" h="46">
                    <a:moveTo>
                      <a:pt x="0" y="1"/>
                    </a:moveTo>
                    <a:cubicBezTo>
                      <a:pt x="16" y="0"/>
                      <a:pt x="20" y="10"/>
                      <a:pt x="22" y="21"/>
                    </a:cubicBezTo>
                    <a:cubicBezTo>
                      <a:pt x="23" y="28"/>
                      <a:pt x="26" y="37"/>
                      <a:pt x="21" y="40"/>
                    </a:cubicBezTo>
                    <a:cubicBezTo>
                      <a:pt x="12" y="46"/>
                      <a:pt x="15" y="35"/>
                      <a:pt x="14" y="31"/>
                    </a:cubicBezTo>
                    <a:cubicBezTo>
                      <a:pt x="13" y="29"/>
                      <a:pt x="14" y="26"/>
                      <a:pt x="14" y="24"/>
                    </a:cubicBezTo>
                    <a:cubicBezTo>
                      <a:pt x="13" y="15"/>
                      <a:pt x="10" y="7"/>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9" name="Freeform 476">
                <a:extLst>
                  <a:ext uri="{FF2B5EF4-FFF2-40B4-BE49-F238E27FC236}">
                    <a16:creationId xmlns:a16="http://schemas.microsoft.com/office/drawing/2014/main" id="{0120846F-A55C-E65B-AD3D-485F2820A4EF}"/>
                  </a:ext>
                </a:extLst>
              </p:cNvPr>
              <p:cNvSpPr/>
              <p:nvPr/>
            </p:nvSpPr>
            <p:spPr bwMode="auto">
              <a:xfrm>
                <a:off x="245" y="2214"/>
                <a:ext cx="55" cy="31"/>
              </a:xfrm>
              <a:custGeom>
                <a:avLst/>
                <a:gdLst>
                  <a:gd name="T0" fmla="*/ 48 w 48"/>
                  <a:gd name="T1" fmla="*/ 0 h 27"/>
                  <a:gd name="T2" fmla="*/ 28 w 48"/>
                  <a:gd name="T3" fmla="*/ 24 h 27"/>
                  <a:gd name="T4" fmla="*/ 22 w 48"/>
                  <a:gd name="T5" fmla="*/ 23 h 27"/>
                  <a:gd name="T6" fmla="*/ 5 w 48"/>
                  <a:gd name="T7" fmla="*/ 14 h 27"/>
                  <a:gd name="T8" fmla="*/ 0 w 48"/>
                  <a:gd name="T9" fmla="*/ 11 h 27"/>
                  <a:gd name="T10" fmla="*/ 25 w 48"/>
                  <a:gd name="T11" fmla="*/ 12 h 27"/>
                  <a:gd name="T12" fmla="*/ 48 w 48"/>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48" h="27">
                    <a:moveTo>
                      <a:pt x="48" y="0"/>
                    </a:moveTo>
                    <a:cubicBezTo>
                      <a:pt x="43" y="11"/>
                      <a:pt x="33" y="16"/>
                      <a:pt x="28" y="24"/>
                    </a:cubicBezTo>
                    <a:cubicBezTo>
                      <a:pt x="26" y="27"/>
                      <a:pt x="23" y="25"/>
                      <a:pt x="22" y="23"/>
                    </a:cubicBezTo>
                    <a:cubicBezTo>
                      <a:pt x="20" y="13"/>
                      <a:pt x="12" y="14"/>
                      <a:pt x="5" y="14"/>
                    </a:cubicBezTo>
                    <a:cubicBezTo>
                      <a:pt x="3" y="14"/>
                      <a:pt x="1" y="14"/>
                      <a:pt x="0" y="11"/>
                    </a:cubicBezTo>
                    <a:cubicBezTo>
                      <a:pt x="9" y="11"/>
                      <a:pt x="17" y="11"/>
                      <a:pt x="25" y="12"/>
                    </a:cubicBezTo>
                    <a:cubicBezTo>
                      <a:pt x="35" y="14"/>
                      <a:pt x="38" y="2"/>
                      <a:pt x="4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0" name="Freeform 477">
                <a:extLst>
                  <a:ext uri="{FF2B5EF4-FFF2-40B4-BE49-F238E27FC236}">
                    <a16:creationId xmlns:a16="http://schemas.microsoft.com/office/drawing/2014/main" id="{FDD6CB3C-D59B-3486-C766-B34BA56BE50E}"/>
                  </a:ext>
                </a:extLst>
              </p:cNvPr>
              <p:cNvSpPr/>
              <p:nvPr/>
            </p:nvSpPr>
            <p:spPr bwMode="auto">
              <a:xfrm>
                <a:off x="291" y="2146"/>
                <a:ext cx="16" cy="43"/>
              </a:xfrm>
              <a:custGeom>
                <a:avLst/>
                <a:gdLst>
                  <a:gd name="T0" fmla="*/ 8 w 14"/>
                  <a:gd name="T1" fmla="*/ 0 h 37"/>
                  <a:gd name="T2" fmla="*/ 11 w 14"/>
                  <a:gd name="T3" fmla="*/ 37 h 37"/>
                  <a:gd name="T4" fmla="*/ 8 w 14"/>
                  <a:gd name="T5" fmla="*/ 0 h 37"/>
                </a:gdLst>
                <a:ahLst/>
                <a:cxnLst>
                  <a:cxn ang="0">
                    <a:pos x="T0" y="T1"/>
                  </a:cxn>
                  <a:cxn ang="0">
                    <a:pos x="T2" y="T3"/>
                  </a:cxn>
                  <a:cxn ang="0">
                    <a:pos x="T4" y="T5"/>
                  </a:cxn>
                </a:cxnLst>
                <a:rect l="0" t="0" r="r" b="b"/>
                <a:pathLst>
                  <a:path w="14" h="37">
                    <a:moveTo>
                      <a:pt x="8" y="0"/>
                    </a:moveTo>
                    <a:cubicBezTo>
                      <a:pt x="14" y="13"/>
                      <a:pt x="12" y="24"/>
                      <a:pt x="11" y="37"/>
                    </a:cubicBezTo>
                    <a:cubicBezTo>
                      <a:pt x="1" y="25"/>
                      <a:pt x="0" y="19"/>
                      <a:pt x="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1" name="Freeform 478">
                <a:extLst>
                  <a:ext uri="{FF2B5EF4-FFF2-40B4-BE49-F238E27FC236}">
                    <a16:creationId xmlns:a16="http://schemas.microsoft.com/office/drawing/2014/main" id="{288302BC-DDC6-A006-5F6A-077686282A95}"/>
                  </a:ext>
                </a:extLst>
              </p:cNvPr>
              <p:cNvSpPr/>
              <p:nvPr/>
            </p:nvSpPr>
            <p:spPr bwMode="auto">
              <a:xfrm>
                <a:off x="268" y="2177"/>
                <a:ext cx="27" cy="22"/>
              </a:xfrm>
              <a:custGeom>
                <a:avLst/>
                <a:gdLst>
                  <a:gd name="T0" fmla="*/ 4 w 24"/>
                  <a:gd name="T1" fmla="*/ 0 h 19"/>
                  <a:gd name="T2" fmla="*/ 24 w 24"/>
                  <a:gd name="T3" fmla="*/ 16 h 19"/>
                  <a:gd name="T4" fmla="*/ 4 w 24"/>
                  <a:gd name="T5" fmla="*/ 0 h 19"/>
                </a:gdLst>
                <a:ahLst/>
                <a:cxnLst>
                  <a:cxn ang="0">
                    <a:pos x="T0" y="T1"/>
                  </a:cxn>
                  <a:cxn ang="0">
                    <a:pos x="T2" y="T3"/>
                  </a:cxn>
                  <a:cxn ang="0">
                    <a:pos x="T4" y="T5"/>
                  </a:cxn>
                </a:cxnLst>
                <a:rect l="0" t="0" r="r" b="b"/>
                <a:pathLst>
                  <a:path w="24" h="19">
                    <a:moveTo>
                      <a:pt x="4" y="0"/>
                    </a:moveTo>
                    <a:cubicBezTo>
                      <a:pt x="8" y="8"/>
                      <a:pt x="18" y="9"/>
                      <a:pt x="24" y="16"/>
                    </a:cubicBezTo>
                    <a:cubicBezTo>
                      <a:pt x="15" y="13"/>
                      <a:pt x="0" y="19"/>
                      <a:pt x="4"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2" name="Freeform 479">
                <a:extLst>
                  <a:ext uri="{FF2B5EF4-FFF2-40B4-BE49-F238E27FC236}">
                    <a16:creationId xmlns:a16="http://schemas.microsoft.com/office/drawing/2014/main" id="{F9CED4B9-2EF2-DC1A-9844-29DCB88ACD6B}"/>
                  </a:ext>
                </a:extLst>
              </p:cNvPr>
              <p:cNvSpPr/>
              <p:nvPr/>
            </p:nvSpPr>
            <p:spPr bwMode="auto">
              <a:xfrm>
                <a:off x="230" y="2188"/>
                <a:ext cx="20" cy="21"/>
              </a:xfrm>
              <a:custGeom>
                <a:avLst/>
                <a:gdLst>
                  <a:gd name="T0" fmla="*/ 17 w 17"/>
                  <a:gd name="T1" fmla="*/ 2 h 19"/>
                  <a:gd name="T2" fmla="*/ 0 w 17"/>
                  <a:gd name="T3" fmla="*/ 19 h 19"/>
                  <a:gd name="T4" fmla="*/ 17 w 17"/>
                  <a:gd name="T5" fmla="*/ 2 h 19"/>
                </a:gdLst>
                <a:ahLst/>
                <a:cxnLst>
                  <a:cxn ang="0">
                    <a:pos x="T0" y="T1"/>
                  </a:cxn>
                  <a:cxn ang="0">
                    <a:pos x="T2" y="T3"/>
                  </a:cxn>
                  <a:cxn ang="0">
                    <a:pos x="T4" y="T5"/>
                  </a:cxn>
                </a:cxnLst>
                <a:rect l="0" t="0" r="r" b="b"/>
                <a:pathLst>
                  <a:path w="17" h="19">
                    <a:moveTo>
                      <a:pt x="17" y="2"/>
                    </a:moveTo>
                    <a:cubicBezTo>
                      <a:pt x="11" y="9"/>
                      <a:pt x="4" y="11"/>
                      <a:pt x="0" y="19"/>
                    </a:cubicBezTo>
                    <a:cubicBezTo>
                      <a:pt x="0" y="3"/>
                      <a:pt x="3" y="0"/>
                      <a:pt x="1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3" name="Freeform 480">
                <a:extLst>
                  <a:ext uri="{FF2B5EF4-FFF2-40B4-BE49-F238E27FC236}">
                    <a16:creationId xmlns:a16="http://schemas.microsoft.com/office/drawing/2014/main" id="{7BA60C77-EF06-BAD4-B9CD-D6672DEA4558}"/>
                  </a:ext>
                </a:extLst>
              </p:cNvPr>
              <p:cNvSpPr/>
              <p:nvPr/>
            </p:nvSpPr>
            <p:spPr bwMode="auto">
              <a:xfrm>
                <a:off x="189" y="2194"/>
                <a:ext cx="23" cy="12"/>
              </a:xfrm>
              <a:custGeom>
                <a:avLst/>
                <a:gdLst>
                  <a:gd name="T0" fmla="*/ 0 w 20"/>
                  <a:gd name="T1" fmla="*/ 9 h 10"/>
                  <a:gd name="T2" fmla="*/ 20 w 20"/>
                  <a:gd name="T3" fmla="*/ 3 h 10"/>
                  <a:gd name="T4" fmla="*/ 0 w 20"/>
                  <a:gd name="T5" fmla="*/ 10 h 10"/>
                  <a:gd name="T6" fmla="*/ 0 w 20"/>
                  <a:gd name="T7" fmla="*/ 9 h 10"/>
                </a:gdLst>
                <a:ahLst/>
                <a:cxnLst>
                  <a:cxn ang="0">
                    <a:pos x="T0" y="T1"/>
                  </a:cxn>
                  <a:cxn ang="0">
                    <a:pos x="T2" y="T3"/>
                  </a:cxn>
                  <a:cxn ang="0">
                    <a:pos x="T4" y="T5"/>
                  </a:cxn>
                  <a:cxn ang="0">
                    <a:pos x="T6" y="T7"/>
                  </a:cxn>
                </a:cxnLst>
                <a:rect l="0" t="0" r="r" b="b"/>
                <a:pathLst>
                  <a:path w="20" h="10">
                    <a:moveTo>
                      <a:pt x="0" y="9"/>
                    </a:moveTo>
                    <a:cubicBezTo>
                      <a:pt x="5" y="0"/>
                      <a:pt x="5" y="0"/>
                      <a:pt x="20" y="3"/>
                    </a:cubicBezTo>
                    <a:cubicBezTo>
                      <a:pt x="12" y="5"/>
                      <a:pt x="7" y="10"/>
                      <a:pt x="0" y="10"/>
                    </a:cubicBezTo>
                    <a:lnTo>
                      <a:pt x="0" y="9"/>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4" name="Freeform 481">
                <a:extLst>
                  <a:ext uri="{FF2B5EF4-FFF2-40B4-BE49-F238E27FC236}">
                    <a16:creationId xmlns:a16="http://schemas.microsoft.com/office/drawing/2014/main" id="{09664E07-249C-ABB7-A1FE-5CA611266373}"/>
                  </a:ext>
                </a:extLst>
              </p:cNvPr>
              <p:cNvSpPr/>
              <p:nvPr/>
            </p:nvSpPr>
            <p:spPr bwMode="auto">
              <a:xfrm>
                <a:off x="149" y="2225"/>
                <a:ext cx="21" cy="11"/>
              </a:xfrm>
              <a:custGeom>
                <a:avLst/>
                <a:gdLst>
                  <a:gd name="T0" fmla="*/ 0 w 19"/>
                  <a:gd name="T1" fmla="*/ 0 h 9"/>
                  <a:gd name="T2" fmla="*/ 19 w 19"/>
                  <a:gd name="T3" fmla="*/ 6 h 9"/>
                  <a:gd name="T4" fmla="*/ 0 w 19"/>
                  <a:gd name="T5" fmla="*/ 0 h 9"/>
                </a:gdLst>
                <a:ahLst/>
                <a:cxnLst>
                  <a:cxn ang="0">
                    <a:pos x="T0" y="T1"/>
                  </a:cxn>
                  <a:cxn ang="0">
                    <a:pos x="T2" y="T3"/>
                  </a:cxn>
                  <a:cxn ang="0">
                    <a:pos x="T4" y="T5"/>
                  </a:cxn>
                </a:cxnLst>
                <a:rect l="0" t="0" r="r" b="b"/>
                <a:pathLst>
                  <a:path w="19" h="9">
                    <a:moveTo>
                      <a:pt x="0" y="0"/>
                    </a:moveTo>
                    <a:cubicBezTo>
                      <a:pt x="6" y="2"/>
                      <a:pt x="12" y="4"/>
                      <a:pt x="19" y="6"/>
                    </a:cubicBezTo>
                    <a:cubicBezTo>
                      <a:pt x="11" y="9"/>
                      <a:pt x="5" y="7"/>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5" name="Freeform 482">
                <a:extLst>
                  <a:ext uri="{FF2B5EF4-FFF2-40B4-BE49-F238E27FC236}">
                    <a16:creationId xmlns:a16="http://schemas.microsoft.com/office/drawing/2014/main" id="{B6FE517D-2B63-BBC5-DE2B-12BDFE0ACA75}"/>
                  </a:ext>
                </a:extLst>
              </p:cNvPr>
              <p:cNvSpPr/>
              <p:nvPr/>
            </p:nvSpPr>
            <p:spPr bwMode="auto">
              <a:xfrm>
                <a:off x="206" y="2213"/>
                <a:ext cx="10" cy="11"/>
              </a:xfrm>
              <a:custGeom>
                <a:avLst/>
                <a:gdLst>
                  <a:gd name="T0" fmla="*/ 9 w 9"/>
                  <a:gd name="T1" fmla="*/ 0 h 10"/>
                  <a:gd name="T2" fmla="*/ 0 w 9"/>
                  <a:gd name="T3" fmla="*/ 10 h 10"/>
                  <a:gd name="T4" fmla="*/ 9 w 9"/>
                  <a:gd name="T5" fmla="*/ 0 h 10"/>
                </a:gdLst>
                <a:ahLst/>
                <a:cxnLst>
                  <a:cxn ang="0">
                    <a:pos x="T0" y="T1"/>
                  </a:cxn>
                  <a:cxn ang="0">
                    <a:pos x="T2" y="T3"/>
                  </a:cxn>
                  <a:cxn ang="0">
                    <a:pos x="T4" y="T5"/>
                  </a:cxn>
                </a:cxnLst>
                <a:rect l="0" t="0" r="r" b="b"/>
                <a:pathLst>
                  <a:path w="9" h="10">
                    <a:moveTo>
                      <a:pt x="9" y="0"/>
                    </a:moveTo>
                    <a:cubicBezTo>
                      <a:pt x="9" y="5"/>
                      <a:pt x="6" y="9"/>
                      <a:pt x="0" y="10"/>
                    </a:cubicBezTo>
                    <a:cubicBezTo>
                      <a:pt x="1" y="3"/>
                      <a:pt x="5" y="1"/>
                      <a:pt x="9"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6" name="Freeform 483">
                <a:extLst>
                  <a:ext uri="{FF2B5EF4-FFF2-40B4-BE49-F238E27FC236}">
                    <a16:creationId xmlns:a16="http://schemas.microsoft.com/office/drawing/2014/main" id="{0984F1AB-0D89-F7BB-8216-8A07E7D77BD4}"/>
                  </a:ext>
                </a:extLst>
              </p:cNvPr>
              <p:cNvSpPr/>
              <p:nvPr/>
            </p:nvSpPr>
            <p:spPr bwMode="auto">
              <a:xfrm>
                <a:off x="216" y="2192"/>
                <a:ext cx="10" cy="7"/>
              </a:xfrm>
              <a:custGeom>
                <a:avLst/>
                <a:gdLst>
                  <a:gd name="T0" fmla="*/ 3 w 8"/>
                  <a:gd name="T1" fmla="*/ 6 h 6"/>
                  <a:gd name="T2" fmla="*/ 0 w 8"/>
                  <a:gd name="T3" fmla="*/ 3 h 6"/>
                  <a:gd name="T4" fmla="*/ 4 w 8"/>
                  <a:gd name="T5" fmla="*/ 0 h 6"/>
                  <a:gd name="T6" fmla="*/ 8 w 8"/>
                  <a:gd name="T7" fmla="*/ 3 h 6"/>
                  <a:gd name="T8" fmla="*/ 3 w 8"/>
                  <a:gd name="T9" fmla="*/ 6 h 6"/>
                </a:gdLst>
                <a:ahLst/>
                <a:cxnLst>
                  <a:cxn ang="0">
                    <a:pos x="T0" y="T1"/>
                  </a:cxn>
                  <a:cxn ang="0">
                    <a:pos x="T2" y="T3"/>
                  </a:cxn>
                  <a:cxn ang="0">
                    <a:pos x="T4" y="T5"/>
                  </a:cxn>
                  <a:cxn ang="0">
                    <a:pos x="T6" y="T7"/>
                  </a:cxn>
                  <a:cxn ang="0">
                    <a:pos x="T8" y="T9"/>
                  </a:cxn>
                </a:cxnLst>
                <a:rect l="0" t="0" r="r" b="b"/>
                <a:pathLst>
                  <a:path w="8" h="6">
                    <a:moveTo>
                      <a:pt x="3" y="6"/>
                    </a:moveTo>
                    <a:cubicBezTo>
                      <a:pt x="2" y="6"/>
                      <a:pt x="0" y="5"/>
                      <a:pt x="0" y="3"/>
                    </a:cubicBezTo>
                    <a:cubicBezTo>
                      <a:pt x="0" y="1"/>
                      <a:pt x="2" y="0"/>
                      <a:pt x="4" y="0"/>
                    </a:cubicBezTo>
                    <a:cubicBezTo>
                      <a:pt x="6" y="0"/>
                      <a:pt x="8" y="0"/>
                      <a:pt x="8" y="3"/>
                    </a:cubicBezTo>
                    <a:cubicBezTo>
                      <a:pt x="8" y="5"/>
                      <a:pt x="6" y="6"/>
                      <a:pt x="3"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7" name="Freeform 484">
                <a:extLst>
                  <a:ext uri="{FF2B5EF4-FFF2-40B4-BE49-F238E27FC236}">
                    <a16:creationId xmlns:a16="http://schemas.microsoft.com/office/drawing/2014/main" id="{146717E1-F337-E94D-A82C-3A2DB802E923}"/>
                  </a:ext>
                </a:extLst>
              </p:cNvPr>
              <p:cNvSpPr/>
              <p:nvPr/>
            </p:nvSpPr>
            <p:spPr bwMode="auto">
              <a:xfrm>
                <a:off x="169" y="2204"/>
                <a:ext cx="20" cy="6"/>
              </a:xfrm>
              <a:custGeom>
                <a:avLst/>
                <a:gdLst>
                  <a:gd name="T0" fmla="*/ 17 w 17"/>
                  <a:gd name="T1" fmla="*/ 2 h 6"/>
                  <a:gd name="T2" fmla="*/ 0 w 17"/>
                  <a:gd name="T3" fmla="*/ 6 h 6"/>
                  <a:gd name="T4" fmla="*/ 17 w 17"/>
                  <a:gd name="T5" fmla="*/ 1 h 6"/>
                  <a:gd name="T6" fmla="*/ 17 w 17"/>
                  <a:gd name="T7" fmla="*/ 2 h 6"/>
                </a:gdLst>
                <a:ahLst/>
                <a:cxnLst>
                  <a:cxn ang="0">
                    <a:pos x="T0" y="T1"/>
                  </a:cxn>
                  <a:cxn ang="0">
                    <a:pos x="T2" y="T3"/>
                  </a:cxn>
                  <a:cxn ang="0">
                    <a:pos x="T4" y="T5"/>
                  </a:cxn>
                  <a:cxn ang="0">
                    <a:pos x="T6" y="T7"/>
                  </a:cxn>
                </a:cxnLst>
                <a:rect l="0" t="0" r="r" b="b"/>
                <a:pathLst>
                  <a:path w="17" h="6">
                    <a:moveTo>
                      <a:pt x="17" y="2"/>
                    </a:moveTo>
                    <a:cubicBezTo>
                      <a:pt x="12" y="5"/>
                      <a:pt x="7" y="6"/>
                      <a:pt x="0" y="6"/>
                    </a:cubicBezTo>
                    <a:cubicBezTo>
                      <a:pt x="6" y="0"/>
                      <a:pt x="12" y="2"/>
                      <a:pt x="17" y="1"/>
                    </a:cubicBezTo>
                    <a:cubicBezTo>
                      <a:pt x="17" y="1"/>
                      <a:pt x="17" y="2"/>
                      <a:pt x="1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8" name="Freeform 485">
                <a:extLst>
                  <a:ext uri="{FF2B5EF4-FFF2-40B4-BE49-F238E27FC236}">
                    <a16:creationId xmlns:a16="http://schemas.microsoft.com/office/drawing/2014/main" id="{96F95DD0-7C2E-7B87-E0DE-8D3232EE7454}"/>
                  </a:ext>
                </a:extLst>
              </p:cNvPr>
              <p:cNvSpPr/>
              <p:nvPr/>
            </p:nvSpPr>
            <p:spPr bwMode="auto">
              <a:xfrm>
                <a:off x="200" y="2229"/>
                <a:ext cx="4"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0"/>
                      <a:pt x="2" y="0"/>
                      <a:pt x="3" y="1"/>
                    </a:cubicBezTo>
                    <a:cubicBezTo>
                      <a:pt x="3" y="1"/>
                      <a:pt x="3" y="2"/>
                      <a:pt x="2" y="3"/>
                    </a:cubicBezTo>
                    <a:cubicBezTo>
                      <a:pt x="2" y="3"/>
                      <a:pt x="1" y="2"/>
                      <a:pt x="0" y="2"/>
                    </a:cubicBezTo>
                    <a:cubicBezTo>
                      <a:pt x="0" y="1"/>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9" name="Freeform 486">
                <a:extLst>
                  <a:ext uri="{FF2B5EF4-FFF2-40B4-BE49-F238E27FC236}">
                    <a16:creationId xmlns:a16="http://schemas.microsoft.com/office/drawing/2014/main" id="{99A3880A-690A-C3C4-6BF9-AC516A045D56}"/>
                  </a:ext>
                </a:extLst>
              </p:cNvPr>
              <p:cNvSpPr/>
              <p:nvPr/>
            </p:nvSpPr>
            <p:spPr bwMode="auto">
              <a:xfrm>
                <a:off x="157" y="2122"/>
                <a:ext cx="4" cy="2"/>
              </a:xfrm>
              <a:custGeom>
                <a:avLst/>
                <a:gdLst>
                  <a:gd name="T0" fmla="*/ 4 w 4"/>
                  <a:gd name="T1" fmla="*/ 1 h 2"/>
                  <a:gd name="T2" fmla="*/ 2 w 4"/>
                  <a:gd name="T3" fmla="*/ 2 h 2"/>
                  <a:gd name="T4" fmla="*/ 0 w 4"/>
                  <a:gd name="T5" fmla="*/ 1 h 2"/>
                  <a:gd name="T6" fmla="*/ 2 w 4"/>
                  <a:gd name="T7" fmla="*/ 0 h 2"/>
                  <a:gd name="T8" fmla="*/ 4 w 4"/>
                  <a:gd name="T9" fmla="*/ 1 h 2"/>
                </a:gdLst>
                <a:ahLst/>
                <a:cxnLst>
                  <a:cxn ang="0">
                    <a:pos x="T0" y="T1"/>
                  </a:cxn>
                  <a:cxn ang="0">
                    <a:pos x="T2" y="T3"/>
                  </a:cxn>
                  <a:cxn ang="0">
                    <a:pos x="T4" y="T5"/>
                  </a:cxn>
                  <a:cxn ang="0">
                    <a:pos x="T6" y="T7"/>
                  </a:cxn>
                  <a:cxn ang="0">
                    <a:pos x="T8" y="T9"/>
                  </a:cxn>
                </a:cxnLst>
                <a:rect l="0" t="0" r="r" b="b"/>
                <a:pathLst>
                  <a:path w="4" h="2">
                    <a:moveTo>
                      <a:pt x="4" y="1"/>
                    </a:moveTo>
                    <a:cubicBezTo>
                      <a:pt x="3" y="2"/>
                      <a:pt x="3" y="2"/>
                      <a:pt x="2" y="2"/>
                    </a:cubicBezTo>
                    <a:cubicBezTo>
                      <a:pt x="2" y="2"/>
                      <a:pt x="1" y="2"/>
                      <a:pt x="0" y="1"/>
                    </a:cubicBezTo>
                    <a:cubicBezTo>
                      <a:pt x="1" y="1"/>
                      <a:pt x="2" y="0"/>
                      <a:pt x="2" y="0"/>
                    </a:cubicBezTo>
                    <a:cubicBezTo>
                      <a:pt x="3" y="0"/>
                      <a:pt x="3" y="1"/>
                      <a:pt x="4"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0" name="Freeform 487">
                <a:extLst>
                  <a:ext uri="{FF2B5EF4-FFF2-40B4-BE49-F238E27FC236}">
                    <a16:creationId xmlns:a16="http://schemas.microsoft.com/office/drawing/2014/main" id="{D93563C0-2DFD-A64D-1DA6-4E8E3EE42BDA}"/>
                  </a:ext>
                </a:extLst>
              </p:cNvPr>
              <p:cNvSpPr/>
              <p:nvPr/>
            </p:nvSpPr>
            <p:spPr bwMode="auto">
              <a:xfrm>
                <a:off x="96" y="2124"/>
                <a:ext cx="7" cy="4"/>
              </a:xfrm>
              <a:custGeom>
                <a:avLst/>
                <a:gdLst>
                  <a:gd name="T0" fmla="*/ 6 w 6"/>
                  <a:gd name="T1" fmla="*/ 1 h 3"/>
                  <a:gd name="T2" fmla="*/ 1 w 6"/>
                  <a:gd name="T3" fmla="*/ 2 h 3"/>
                  <a:gd name="T4" fmla="*/ 0 w 6"/>
                  <a:gd name="T5" fmla="*/ 1 h 3"/>
                  <a:gd name="T6" fmla="*/ 6 w 6"/>
                  <a:gd name="T7" fmla="*/ 0 h 3"/>
                  <a:gd name="T8" fmla="*/ 6 w 6"/>
                  <a:gd name="T9" fmla="*/ 1 h 3"/>
                </a:gdLst>
                <a:ahLst/>
                <a:cxnLst>
                  <a:cxn ang="0">
                    <a:pos x="T0" y="T1"/>
                  </a:cxn>
                  <a:cxn ang="0">
                    <a:pos x="T2" y="T3"/>
                  </a:cxn>
                  <a:cxn ang="0">
                    <a:pos x="T4" y="T5"/>
                  </a:cxn>
                  <a:cxn ang="0">
                    <a:pos x="T6" y="T7"/>
                  </a:cxn>
                  <a:cxn ang="0">
                    <a:pos x="T8" y="T9"/>
                  </a:cxn>
                </a:cxnLst>
                <a:rect l="0" t="0" r="r" b="b"/>
                <a:pathLst>
                  <a:path w="6" h="3">
                    <a:moveTo>
                      <a:pt x="6" y="1"/>
                    </a:moveTo>
                    <a:cubicBezTo>
                      <a:pt x="5" y="2"/>
                      <a:pt x="3" y="3"/>
                      <a:pt x="1" y="2"/>
                    </a:cubicBezTo>
                    <a:cubicBezTo>
                      <a:pt x="1" y="2"/>
                      <a:pt x="1" y="2"/>
                      <a:pt x="0" y="1"/>
                    </a:cubicBezTo>
                    <a:cubicBezTo>
                      <a:pt x="2" y="1"/>
                      <a:pt x="4" y="1"/>
                      <a:pt x="6" y="0"/>
                    </a:cubicBezTo>
                    <a:cubicBezTo>
                      <a:pt x="6" y="0"/>
                      <a:pt x="6" y="1"/>
                      <a:pt x="6"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1" name="Freeform 488">
                <a:extLst>
                  <a:ext uri="{FF2B5EF4-FFF2-40B4-BE49-F238E27FC236}">
                    <a16:creationId xmlns:a16="http://schemas.microsoft.com/office/drawing/2014/main" id="{53E44737-502E-58AC-3AEA-9F75746CCDBA}"/>
                  </a:ext>
                </a:extLst>
              </p:cNvPr>
              <p:cNvSpPr/>
              <p:nvPr/>
            </p:nvSpPr>
            <p:spPr bwMode="auto">
              <a:xfrm>
                <a:off x="302" y="2200"/>
                <a:ext cx="3" cy="4"/>
              </a:xfrm>
              <a:custGeom>
                <a:avLst/>
                <a:gdLst>
                  <a:gd name="T0" fmla="*/ 0 w 2"/>
                  <a:gd name="T1" fmla="*/ 0 h 3"/>
                  <a:gd name="T2" fmla="*/ 2 w 2"/>
                  <a:gd name="T3" fmla="*/ 2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0" y="1"/>
                      <a:pt x="1" y="1"/>
                      <a:pt x="2" y="2"/>
                    </a:cubicBezTo>
                    <a:cubicBezTo>
                      <a:pt x="1" y="2"/>
                      <a:pt x="1" y="3"/>
                      <a:pt x="1" y="3"/>
                    </a:cubicBezTo>
                    <a:cubicBezTo>
                      <a:pt x="0" y="2"/>
                      <a:pt x="0"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2" name="Freeform 489">
                <a:extLst>
                  <a:ext uri="{FF2B5EF4-FFF2-40B4-BE49-F238E27FC236}">
                    <a16:creationId xmlns:a16="http://schemas.microsoft.com/office/drawing/2014/main" id="{B9C1F068-7738-DC19-0879-A06AEB2C1F70}"/>
                  </a:ext>
                </a:extLst>
              </p:cNvPr>
              <p:cNvSpPr/>
              <p:nvPr/>
            </p:nvSpPr>
            <p:spPr bwMode="auto">
              <a:xfrm>
                <a:off x="301" y="2199"/>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3" name="Freeform 490">
                <a:extLst>
                  <a:ext uri="{FF2B5EF4-FFF2-40B4-BE49-F238E27FC236}">
                    <a16:creationId xmlns:a16="http://schemas.microsoft.com/office/drawing/2014/main" id="{AAB52707-D7D8-B61F-EC64-9C6F68204113}"/>
                  </a:ext>
                </a:extLst>
              </p:cNvPr>
              <p:cNvSpPr/>
              <p:nvPr/>
            </p:nvSpPr>
            <p:spPr bwMode="auto">
              <a:xfrm>
                <a:off x="245" y="2473"/>
                <a:ext cx="213" cy="213"/>
              </a:xfrm>
              <a:custGeom>
                <a:avLst/>
                <a:gdLst>
                  <a:gd name="T0" fmla="*/ 179 w 186"/>
                  <a:gd name="T1" fmla="*/ 74 h 186"/>
                  <a:gd name="T2" fmla="*/ 180 w 186"/>
                  <a:gd name="T3" fmla="*/ 88 h 186"/>
                  <a:gd name="T4" fmla="*/ 181 w 186"/>
                  <a:gd name="T5" fmla="*/ 110 h 186"/>
                  <a:gd name="T6" fmla="*/ 177 w 186"/>
                  <a:gd name="T7" fmla="*/ 126 h 186"/>
                  <a:gd name="T8" fmla="*/ 164 w 186"/>
                  <a:gd name="T9" fmla="*/ 142 h 186"/>
                  <a:gd name="T10" fmla="*/ 159 w 186"/>
                  <a:gd name="T11" fmla="*/ 148 h 186"/>
                  <a:gd name="T12" fmla="*/ 140 w 186"/>
                  <a:gd name="T13" fmla="*/ 164 h 186"/>
                  <a:gd name="T14" fmla="*/ 132 w 186"/>
                  <a:gd name="T15" fmla="*/ 168 h 186"/>
                  <a:gd name="T16" fmla="*/ 110 w 186"/>
                  <a:gd name="T17" fmla="*/ 176 h 186"/>
                  <a:gd name="T18" fmla="*/ 97 w 186"/>
                  <a:gd name="T19" fmla="*/ 178 h 186"/>
                  <a:gd name="T20" fmla="*/ 70 w 186"/>
                  <a:gd name="T21" fmla="*/ 173 h 186"/>
                  <a:gd name="T22" fmla="*/ 65 w 186"/>
                  <a:gd name="T23" fmla="*/ 169 h 186"/>
                  <a:gd name="T24" fmla="*/ 29 w 186"/>
                  <a:gd name="T25" fmla="*/ 150 h 186"/>
                  <a:gd name="T26" fmla="*/ 23 w 186"/>
                  <a:gd name="T27" fmla="*/ 130 h 186"/>
                  <a:gd name="T28" fmla="*/ 22 w 186"/>
                  <a:gd name="T29" fmla="*/ 128 h 186"/>
                  <a:gd name="T30" fmla="*/ 13 w 186"/>
                  <a:gd name="T31" fmla="*/ 74 h 186"/>
                  <a:gd name="T32" fmla="*/ 42 w 186"/>
                  <a:gd name="T33" fmla="*/ 32 h 186"/>
                  <a:gd name="T34" fmla="*/ 66 w 186"/>
                  <a:gd name="T35" fmla="*/ 17 h 186"/>
                  <a:gd name="T36" fmla="*/ 91 w 186"/>
                  <a:gd name="T37" fmla="*/ 13 h 186"/>
                  <a:gd name="T38" fmla="*/ 105 w 186"/>
                  <a:gd name="T39" fmla="*/ 13 h 186"/>
                  <a:gd name="T40" fmla="*/ 129 w 186"/>
                  <a:gd name="T41" fmla="*/ 16 h 186"/>
                  <a:gd name="T42" fmla="*/ 140 w 186"/>
                  <a:gd name="T43" fmla="*/ 25 h 186"/>
                  <a:gd name="T44" fmla="*/ 169 w 186"/>
                  <a:gd name="T45" fmla="*/ 49 h 186"/>
                  <a:gd name="T46" fmla="*/ 173 w 186"/>
                  <a:gd name="T47" fmla="*/ 57 h 186"/>
                  <a:gd name="T48" fmla="*/ 179 w 186"/>
                  <a:gd name="T49" fmla="*/ 74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6" h="186">
                    <a:moveTo>
                      <a:pt x="179" y="74"/>
                    </a:moveTo>
                    <a:cubicBezTo>
                      <a:pt x="176" y="79"/>
                      <a:pt x="176" y="83"/>
                      <a:pt x="180" y="88"/>
                    </a:cubicBezTo>
                    <a:cubicBezTo>
                      <a:pt x="186" y="95"/>
                      <a:pt x="186" y="103"/>
                      <a:pt x="181" y="110"/>
                    </a:cubicBezTo>
                    <a:cubicBezTo>
                      <a:pt x="177" y="116"/>
                      <a:pt x="177" y="120"/>
                      <a:pt x="177" y="126"/>
                    </a:cubicBezTo>
                    <a:cubicBezTo>
                      <a:pt x="178" y="134"/>
                      <a:pt x="168" y="136"/>
                      <a:pt x="164" y="142"/>
                    </a:cubicBezTo>
                    <a:cubicBezTo>
                      <a:pt x="162" y="144"/>
                      <a:pt x="159" y="145"/>
                      <a:pt x="159" y="148"/>
                    </a:cubicBezTo>
                    <a:cubicBezTo>
                      <a:pt x="161" y="163"/>
                      <a:pt x="149" y="163"/>
                      <a:pt x="140" y="164"/>
                    </a:cubicBezTo>
                    <a:cubicBezTo>
                      <a:pt x="136" y="164"/>
                      <a:pt x="134" y="164"/>
                      <a:pt x="132" y="168"/>
                    </a:cubicBezTo>
                    <a:cubicBezTo>
                      <a:pt x="126" y="180"/>
                      <a:pt x="122" y="182"/>
                      <a:pt x="110" y="176"/>
                    </a:cubicBezTo>
                    <a:cubicBezTo>
                      <a:pt x="104" y="173"/>
                      <a:pt x="101" y="174"/>
                      <a:pt x="97" y="178"/>
                    </a:cubicBezTo>
                    <a:cubicBezTo>
                      <a:pt x="91" y="186"/>
                      <a:pt x="73" y="182"/>
                      <a:pt x="70" y="173"/>
                    </a:cubicBezTo>
                    <a:cubicBezTo>
                      <a:pt x="69" y="170"/>
                      <a:pt x="69" y="169"/>
                      <a:pt x="65" y="169"/>
                    </a:cubicBezTo>
                    <a:cubicBezTo>
                      <a:pt x="47" y="174"/>
                      <a:pt x="38" y="161"/>
                      <a:pt x="29" y="150"/>
                    </a:cubicBezTo>
                    <a:cubicBezTo>
                      <a:pt x="23" y="144"/>
                      <a:pt x="19" y="138"/>
                      <a:pt x="23" y="130"/>
                    </a:cubicBezTo>
                    <a:cubicBezTo>
                      <a:pt x="23" y="129"/>
                      <a:pt x="23" y="128"/>
                      <a:pt x="22" y="128"/>
                    </a:cubicBezTo>
                    <a:cubicBezTo>
                      <a:pt x="0" y="113"/>
                      <a:pt x="12" y="91"/>
                      <a:pt x="13" y="74"/>
                    </a:cubicBezTo>
                    <a:cubicBezTo>
                      <a:pt x="14" y="58"/>
                      <a:pt x="22" y="39"/>
                      <a:pt x="42" y="32"/>
                    </a:cubicBezTo>
                    <a:cubicBezTo>
                      <a:pt x="45" y="19"/>
                      <a:pt x="59" y="17"/>
                      <a:pt x="66" y="17"/>
                    </a:cubicBezTo>
                    <a:cubicBezTo>
                      <a:pt x="75" y="17"/>
                      <a:pt x="81" y="0"/>
                      <a:pt x="91" y="13"/>
                    </a:cubicBezTo>
                    <a:cubicBezTo>
                      <a:pt x="91" y="13"/>
                      <a:pt x="104" y="13"/>
                      <a:pt x="105" y="13"/>
                    </a:cubicBezTo>
                    <a:cubicBezTo>
                      <a:pt x="114" y="8"/>
                      <a:pt x="120" y="21"/>
                      <a:pt x="129" y="16"/>
                    </a:cubicBezTo>
                    <a:cubicBezTo>
                      <a:pt x="134" y="14"/>
                      <a:pt x="134" y="23"/>
                      <a:pt x="140" y="25"/>
                    </a:cubicBezTo>
                    <a:cubicBezTo>
                      <a:pt x="153" y="29"/>
                      <a:pt x="159" y="41"/>
                      <a:pt x="169" y="49"/>
                    </a:cubicBezTo>
                    <a:cubicBezTo>
                      <a:pt x="171" y="51"/>
                      <a:pt x="165" y="58"/>
                      <a:pt x="173" y="57"/>
                    </a:cubicBezTo>
                    <a:cubicBezTo>
                      <a:pt x="175" y="62"/>
                      <a:pt x="177" y="68"/>
                      <a:pt x="179" y="74"/>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4" name="Freeform 491">
                <a:extLst>
                  <a:ext uri="{FF2B5EF4-FFF2-40B4-BE49-F238E27FC236}">
                    <a16:creationId xmlns:a16="http://schemas.microsoft.com/office/drawing/2014/main" id="{108A25B6-4651-97BC-DADB-656C992B0772}"/>
                  </a:ext>
                </a:extLst>
              </p:cNvPr>
              <p:cNvSpPr/>
              <p:nvPr/>
            </p:nvSpPr>
            <p:spPr bwMode="auto">
              <a:xfrm>
                <a:off x="502" y="2527"/>
                <a:ext cx="88" cy="43"/>
              </a:xfrm>
              <a:custGeom>
                <a:avLst/>
                <a:gdLst>
                  <a:gd name="T0" fmla="*/ 0 w 77"/>
                  <a:gd name="T1" fmla="*/ 7 h 38"/>
                  <a:gd name="T2" fmla="*/ 7 w 77"/>
                  <a:gd name="T3" fmla="*/ 0 h 38"/>
                  <a:gd name="T4" fmla="*/ 17 w 77"/>
                  <a:gd name="T5" fmla="*/ 5 h 38"/>
                  <a:gd name="T6" fmla="*/ 39 w 77"/>
                  <a:gd name="T7" fmla="*/ 5 h 38"/>
                  <a:gd name="T8" fmla="*/ 27 w 77"/>
                  <a:gd name="T9" fmla="*/ 13 h 38"/>
                  <a:gd name="T10" fmla="*/ 40 w 77"/>
                  <a:gd name="T11" fmla="*/ 12 h 38"/>
                  <a:gd name="T12" fmla="*/ 68 w 77"/>
                  <a:gd name="T13" fmla="*/ 16 h 38"/>
                  <a:gd name="T14" fmla="*/ 73 w 77"/>
                  <a:gd name="T15" fmla="*/ 26 h 38"/>
                  <a:gd name="T16" fmla="*/ 59 w 77"/>
                  <a:gd name="T17" fmla="*/ 33 h 38"/>
                  <a:gd name="T18" fmla="*/ 41 w 77"/>
                  <a:gd name="T19" fmla="*/ 35 h 38"/>
                  <a:gd name="T20" fmla="*/ 24 w 77"/>
                  <a:gd name="T21" fmla="*/ 31 h 38"/>
                  <a:gd name="T22" fmla="*/ 22 w 77"/>
                  <a:gd name="T23" fmla="*/ 32 h 38"/>
                  <a:gd name="T24" fmla="*/ 20 w 77"/>
                  <a:gd name="T25" fmla="*/ 31 h 38"/>
                  <a:gd name="T26" fmla="*/ 17 w 77"/>
                  <a:gd name="T27" fmla="*/ 15 h 38"/>
                  <a:gd name="T28" fmla="*/ 16 w 77"/>
                  <a:gd name="T29" fmla="*/ 10 h 38"/>
                  <a:gd name="T30" fmla="*/ 0 w 77"/>
                  <a:gd name="T31" fmla="*/ 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7" h="38">
                    <a:moveTo>
                      <a:pt x="0" y="7"/>
                    </a:moveTo>
                    <a:cubicBezTo>
                      <a:pt x="2" y="4"/>
                      <a:pt x="4" y="1"/>
                      <a:pt x="7" y="0"/>
                    </a:cubicBezTo>
                    <a:cubicBezTo>
                      <a:pt x="8" y="6"/>
                      <a:pt x="13" y="5"/>
                      <a:pt x="17" y="5"/>
                    </a:cubicBezTo>
                    <a:cubicBezTo>
                      <a:pt x="24" y="5"/>
                      <a:pt x="30" y="5"/>
                      <a:pt x="39" y="5"/>
                    </a:cubicBezTo>
                    <a:cubicBezTo>
                      <a:pt x="35" y="11"/>
                      <a:pt x="30" y="10"/>
                      <a:pt x="27" y="13"/>
                    </a:cubicBezTo>
                    <a:cubicBezTo>
                      <a:pt x="32" y="17"/>
                      <a:pt x="36" y="13"/>
                      <a:pt x="40" y="12"/>
                    </a:cubicBezTo>
                    <a:cubicBezTo>
                      <a:pt x="50" y="8"/>
                      <a:pt x="59" y="11"/>
                      <a:pt x="68" y="16"/>
                    </a:cubicBezTo>
                    <a:cubicBezTo>
                      <a:pt x="71" y="18"/>
                      <a:pt x="77" y="22"/>
                      <a:pt x="73" y="26"/>
                    </a:cubicBezTo>
                    <a:cubicBezTo>
                      <a:pt x="70" y="30"/>
                      <a:pt x="65" y="35"/>
                      <a:pt x="59" y="33"/>
                    </a:cubicBezTo>
                    <a:cubicBezTo>
                      <a:pt x="52" y="30"/>
                      <a:pt x="46" y="22"/>
                      <a:pt x="41" y="35"/>
                    </a:cubicBezTo>
                    <a:cubicBezTo>
                      <a:pt x="39" y="38"/>
                      <a:pt x="30" y="32"/>
                      <a:pt x="24" y="31"/>
                    </a:cubicBezTo>
                    <a:cubicBezTo>
                      <a:pt x="23" y="32"/>
                      <a:pt x="22" y="32"/>
                      <a:pt x="22" y="32"/>
                    </a:cubicBezTo>
                    <a:cubicBezTo>
                      <a:pt x="21" y="31"/>
                      <a:pt x="20" y="31"/>
                      <a:pt x="20" y="31"/>
                    </a:cubicBezTo>
                    <a:cubicBezTo>
                      <a:pt x="19" y="26"/>
                      <a:pt x="33" y="18"/>
                      <a:pt x="17" y="15"/>
                    </a:cubicBezTo>
                    <a:cubicBezTo>
                      <a:pt x="20" y="12"/>
                      <a:pt x="19" y="10"/>
                      <a:pt x="16" y="10"/>
                    </a:cubicBezTo>
                    <a:cubicBezTo>
                      <a:pt x="11" y="9"/>
                      <a:pt x="6" y="8"/>
                      <a:pt x="0" y="7"/>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5" name="Freeform 492">
                <a:extLst>
                  <a:ext uri="{FF2B5EF4-FFF2-40B4-BE49-F238E27FC236}">
                    <a16:creationId xmlns:a16="http://schemas.microsoft.com/office/drawing/2014/main" id="{2E0BADBD-49D0-9BD3-9B1B-F6B7ECF4568A}"/>
                  </a:ext>
                </a:extLst>
              </p:cNvPr>
              <p:cNvSpPr/>
              <p:nvPr/>
            </p:nvSpPr>
            <p:spPr bwMode="auto">
              <a:xfrm>
                <a:off x="500" y="2576"/>
                <a:ext cx="32" cy="19"/>
              </a:xfrm>
              <a:custGeom>
                <a:avLst/>
                <a:gdLst>
                  <a:gd name="T0" fmla="*/ 16 w 28"/>
                  <a:gd name="T1" fmla="*/ 0 h 17"/>
                  <a:gd name="T2" fmla="*/ 28 w 28"/>
                  <a:gd name="T3" fmla="*/ 7 h 17"/>
                  <a:gd name="T4" fmla="*/ 19 w 28"/>
                  <a:gd name="T5" fmla="*/ 15 h 17"/>
                  <a:gd name="T6" fmla="*/ 6 w 28"/>
                  <a:gd name="T7" fmla="*/ 11 h 17"/>
                  <a:gd name="T8" fmla="*/ 7 w 28"/>
                  <a:gd name="T9" fmla="*/ 2 h 17"/>
                  <a:gd name="T10" fmla="*/ 16 w 28"/>
                  <a:gd name="T11" fmla="*/ 0 h 17"/>
                </a:gdLst>
                <a:ahLst/>
                <a:cxnLst>
                  <a:cxn ang="0">
                    <a:pos x="T0" y="T1"/>
                  </a:cxn>
                  <a:cxn ang="0">
                    <a:pos x="T2" y="T3"/>
                  </a:cxn>
                  <a:cxn ang="0">
                    <a:pos x="T4" y="T5"/>
                  </a:cxn>
                  <a:cxn ang="0">
                    <a:pos x="T6" y="T7"/>
                  </a:cxn>
                  <a:cxn ang="0">
                    <a:pos x="T8" y="T9"/>
                  </a:cxn>
                  <a:cxn ang="0">
                    <a:pos x="T10" y="T11"/>
                  </a:cxn>
                </a:cxnLst>
                <a:rect l="0" t="0" r="r" b="b"/>
                <a:pathLst>
                  <a:path w="28" h="17">
                    <a:moveTo>
                      <a:pt x="16" y="0"/>
                    </a:moveTo>
                    <a:cubicBezTo>
                      <a:pt x="20" y="2"/>
                      <a:pt x="27" y="1"/>
                      <a:pt x="28" y="7"/>
                    </a:cubicBezTo>
                    <a:cubicBezTo>
                      <a:pt x="28" y="11"/>
                      <a:pt x="22" y="12"/>
                      <a:pt x="19" y="15"/>
                    </a:cubicBezTo>
                    <a:cubicBezTo>
                      <a:pt x="14" y="17"/>
                      <a:pt x="10" y="13"/>
                      <a:pt x="6" y="11"/>
                    </a:cubicBezTo>
                    <a:cubicBezTo>
                      <a:pt x="0" y="7"/>
                      <a:pt x="1" y="4"/>
                      <a:pt x="7" y="2"/>
                    </a:cubicBezTo>
                    <a:cubicBezTo>
                      <a:pt x="10" y="1"/>
                      <a:pt x="13" y="1"/>
                      <a:pt x="16"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6" name="Freeform 493">
                <a:extLst>
                  <a:ext uri="{FF2B5EF4-FFF2-40B4-BE49-F238E27FC236}">
                    <a16:creationId xmlns:a16="http://schemas.microsoft.com/office/drawing/2014/main" id="{9EA25132-6D12-9A49-F98E-0D88603F1768}"/>
                  </a:ext>
                </a:extLst>
              </p:cNvPr>
              <p:cNvSpPr/>
              <p:nvPr/>
            </p:nvSpPr>
            <p:spPr bwMode="auto">
              <a:xfrm>
                <a:off x="344" y="2723"/>
                <a:ext cx="21" cy="29"/>
              </a:xfrm>
              <a:custGeom>
                <a:avLst/>
                <a:gdLst>
                  <a:gd name="T0" fmla="*/ 19 w 19"/>
                  <a:gd name="T1" fmla="*/ 13 h 26"/>
                  <a:gd name="T2" fmla="*/ 15 w 19"/>
                  <a:gd name="T3" fmla="*/ 16 h 26"/>
                  <a:gd name="T4" fmla="*/ 0 w 19"/>
                  <a:gd name="T5" fmla="*/ 18 h 26"/>
                  <a:gd name="T6" fmla="*/ 2 w 19"/>
                  <a:gd name="T7" fmla="*/ 12 h 26"/>
                  <a:gd name="T8" fmla="*/ 9 w 19"/>
                  <a:gd name="T9" fmla="*/ 0 h 26"/>
                  <a:gd name="T10" fmla="*/ 19 w 19"/>
                  <a:gd name="T11" fmla="*/ 13 h 26"/>
                </a:gdLst>
                <a:ahLst/>
                <a:cxnLst>
                  <a:cxn ang="0">
                    <a:pos x="T0" y="T1"/>
                  </a:cxn>
                  <a:cxn ang="0">
                    <a:pos x="T2" y="T3"/>
                  </a:cxn>
                  <a:cxn ang="0">
                    <a:pos x="T4" y="T5"/>
                  </a:cxn>
                  <a:cxn ang="0">
                    <a:pos x="T6" y="T7"/>
                  </a:cxn>
                  <a:cxn ang="0">
                    <a:pos x="T8" y="T9"/>
                  </a:cxn>
                  <a:cxn ang="0">
                    <a:pos x="T10" y="T11"/>
                  </a:cxn>
                </a:cxnLst>
                <a:rect l="0" t="0" r="r" b="b"/>
                <a:pathLst>
                  <a:path w="19" h="26">
                    <a:moveTo>
                      <a:pt x="19" y="13"/>
                    </a:moveTo>
                    <a:cubicBezTo>
                      <a:pt x="18" y="14"/>
                      <a:pt x="16" y="15"/>
                      <a:pt x="15" y="16"/>
                    </a:cubicBezTo>
                    <a:cubicBezTo>
                      <a:pt x="10" y="26"/>
                      <a:pt x="6" y="25"/>
                      <a:pt x="0" y="18"/>
                    </a:cubicBezTo>
                    <a:cubicBezTo>
                      <a:pt x="1" y="16"/>
                      <a:pt x="1" y="14"/>
                      <a:pt x="2" y="12"/>
                    </a:cubicBezTo>
                    <a:cubicBezTo>
                      <a:pt x="5" y="8"/>
                      <a:pt x="3" y="0"/>
                      <a:pt x="9" y="0"/>
                    </a:cubicBezTo>
                    <a:cubicBezTo>
                      <a:pt x="14" y="0"/>
                      <a:pt x="18" y="7"/>
                      <a:pt x="19" y="1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7" name="Freeform 494">
                <a:extLst>
                  <a:ext uri="{FF2B5EF4-FFF2-40B4-BE49-F238E27FC236}">
                    <a16:creationId xmlns:a16="http://schemas.microsoft.com/office/drawing/2014/main" id="{C5599795-840A-7049-832C-33159D2574FB}"/>
                  </a:ext>
                </a:extLst>
              </p:cNvPr>
              <p:cNvSpPr/>
              <p:nvPr/>
            </p:nvSpPr>
            <p:spPr bwMode="auto">
              <a:xfrm>
                <a:off x="443" y="2535"/>
                <a:ext cx="28" cy="23"/>
              </a:xfrm>
              <a:custGeom>
                <a:avLst/>
                <a:gdLst>
                  <a:gd name="T0" fmla="*/ 6 w 24"/>
                  <a:gd name="T1" fmla="*/ 20 h 20"/>
                  <a:gd name="T2" fmla="*/ 0 w 24"/>
                  <a:gd name="T3" fmla="*/ 3 h 20"/>
                  <a:gd name="T4" fmla="*/ 19 w 24"/>
                  <a:gd name="T5" fmla="*/ 0 h 20"/>
                  <a:gd name="T6" fmla="*/ 23 w 24"/>
                  <a:gd name="T7" fmla="*/ 3 h 20"/>
                  <a:gd name="T8" fmla="*/ 21 w 24"/>
                  <a:gd name="T9" fmla="*/ 8 h 20"/>
                  <a:gd name="T10" fmla="*/ 6 w 24"/>
                  <a:gd name="T11" fmla="*/ 20 h 20"/>
                </a:gdLst>
                <a:ahLst/>
                <a:cxnLst>
                  <a:cxn ang="0">
                    <a:pos x="T0" y="T1"/>
                  </a:cxn>
                  <a:cxn ang="0">
                    <a:pos x="T2" y="T3"/>
                  </a:cxn>
                  <a:cxn ang="0">
                    <a:pos x="T4" y="T5"/>
                  </a:cxn>
                  <a:cxn ang="0">
                    <a:pos x="T6" y="T7"/>
                  </a:cxn>
                  <a:cxn ang="0">
                    <a:pos x="T8" y="T9"/>
                  </a:cxn>
                  <a:cxn ang="0">
                    <a:pos x="T10" y="T11"/>
                  </a:cxn>
                </a:cxnLst>
                <a:rect l="0" t="0" r="r" b="b"/>
                <a:pathLst>
                  <a:path w="24" h="20">
                    <a:moveTo>
                      <a:pt x="6" y="20"/>
                    </a:moveTo>
                    <a:cubicBezTo>
                      <a:pt x="4" y="14"/>
                      <a:pt x="2" y="8"/>
                      <a:pt x="0" y="3"/>
                    </a:cubicBezTo>
                    <a:cubicBezTo>
                      <a:pt x="6" y="2"/>
                      <a:pt x="12" y="1"/>
                      <a:pt x="19" y="0"/>
                    </a:cubicBezTo>
                    <a:cubicBezTo>
                      <a:pt x="21" y="0"/>
                      <a:pt x="23" y="1"/>
                      <a:pt x="23" y="3"/>
                    </a:cubicBezTo>
                    <a:cubicBezTo>
                      <a:pt x="24" y="5"/>
                      <a:pt x="23" y="7"/>
                      <a:pt x="21" y="8"/>
                    </a:cubicBezTo>
                    <a:cubicBezTo>
                      <a:pt x="16" y="12"/>
                      <a:pt x="11" y="16"/>
                      <a:pt x="6"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8" name="Freeform 495">
                <a:extLst>
                  <a:ext uri="{FF2B5EF4-FFF2-40B4-BE49-F238E27FC236}">
                    <a16:creationId xmlns:a16="http://schemas.microsoft.com/office/drawing/2014/main" id="{0ACC86C1-15AB-9157-86D3-3654FF6BF3BE}"/>
                  </a:ext>
                </a:extLst>
              </p:cNvPr>
              <p:cNvSpPr/>
              <p:nvPr/>
            </p:nvSpPr>
            <p:spPr bwMode="auto">
              <a:xfrm>
                <a:off x="509" y="2544"/>
                <a:ext cx="31" cy="18"/>
              </a:xfrm>
              <a:custGeom>
                <a:avLst/>
                <a:gdLst>
                  <a:gd name="T0" fmla="*/ 11 w 27"/>
                  <a:gd name="T1" fmla="*/ 0 h 16"/>
                  <a:gd name="T2" fmla="*/ 14 w 27"/>
                  <a:gd name="T3" fmla="*/ 16 h 16"/>
                  <a:gd name="T4" fmla="*/ 2 w 27"/>
                  <a:gd name="T5" fmla="*/ 8 h 16"/>
                  <a:gd name="T6" fmla="*/ 11 w 27"/>
                  <a:gd name="T7" fmla="*/ 0 h 16"/>
                </a:gdLst>
                <a:ahLst/>
                <a:cxnLst>
                  <a:cxn ang="0">
                    <a:pos x="T0" y="T1"/>
                  </a:cxn>
                  <a:cxn ang="0">
                    <a:pos x="T2" y="T3"/>
                  </a:cxn>
                  <a:cxn ang="0">
                    <a:pos x="T4" y="T5"/>
                  </a:cxn>
                  <a:cxn ang="0">
                    <a:pos x="T6" y="T7"/>
                  </a:cxn>
                </a:cxnLst>
                <a:rect l="0" t="0" r="r" b="b"/>
                <a:pathLst>
                  <a:path w="27" h="16">
                    <a:moveTo>
                      <a:pt x="11" y="0"/>
                    </a:moveTo>
                    <a:cubicBezTo>
                      <a:pt x="27" y="3"/>
                      <a:pt x="13" y="11"/>
                      <a:pt x="14" y="16"/>
                    </a:cubicBezTo>
                    <a:cubicBezTo>
                      <a:pt x="8" y="16"/>
                      <a:pt x="3" y="13"/>
                      <a:pt x="2" y="8"/>
                    </a:cubicBezTo>
                    <a:cubicBezTo>
                      <a:pt x="0" y="2"/>
                      <a:pt x="7" y="2"/>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9" name="Freeform 496">
                <a:extLst>
                  <a:ext uri="{FF2B5EF4-FFF2-40B4-BE49-F238E27FC236}">
                    <a16:creationId xmlns:a16="http://schemas.microsoft.com/office/drawing/2014/main" id="{FDC20FD4-F5E4-E907-310F-58516FCAA9FB}"/>
                  </a:ext>
                </a:extLst>
              </p:cNvPr>
              <p:cNvSpPr/>
              <p:nvPr/>
            </p:nvSpPr>
            <p:spPr bwMode="auto">
              <a:xfrm>
                <a:off x="365" y="2735"/>
                <a:ext cx="12" cy="17"/>
              </a:xfrm>
              <a:custGeom>
                <a:avLst/>
                <a:gdLst>
                  <a:gd name="T0" fmla="*/ 10 w 10"/>
                  <a:gd name="T1" fmla="*/ 7 h 15"/>
                  <a:gd name="T2" fmla="*/ 0 w 10"/>
                  <a:gd name="T3" fmla="*/ 2 h 15"/>
                  <a:gd name="T4" fmla="*/ 10 w 10"/>
                  <a:gd name="T5" fmla="*/ 7 h 15"/>
                </a:gdLst>
                <a:ahLst/>
                <a:cxnLst>
                  <a:cxn ang="0">
                    <a:pos x="T0" y="T1"/>
                  </a:cxn>
                  <a:cxn ang="0">
                    <a:pos x="T2" y="T3"/>
                  </a:cxn>
                  <a:cxn ang="0">
                    <a:pos x="T4" y="T5"/>
                  </a:cxn>
                </a:cxnLst>
                <a:rect l="0" t="0" r="r" b="b"/>
                <a:pathLst>
                  <a:path w="10" h="15">
                    <a:moveTo>
                      <a:pt x="10" y="7"/>
                    </a:moveTo>
                    <a:cubicBezTo>
                      <a:pt x="2" y="15"/>
                      <a:pt x="4" y="3"/>
                      <a:pt x="0" y="2"/>
                    </a:cubicBezTo>
                    <a:cubicBezTo>
                      <a:pt x="4" y="2"/>
                      <a:pt x="9" y="0"/>
                      <a:pt x="10"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0" name="Freeform 497">
                <a:extLst>
                  <a:ext uri="{FF2B5EF4-FFF2-40B4-BE49-F238E27FC236}">
                    <a16:creationId xmlns:a16="http://schemas.microsoft.com/office/drawing/2014/main" id="{3A79C7D4-2211-20B2-BA3D-CD98889924A6}"/>
                  </a:ext>
                </a:extLst>
              </p:cNvPr>
              <p:cNvSpPr/>
              <p:nvPr/>
            </p:nvSpPr>
            <p:spPr bwMode="auto">
              <a:xfrm>
                <a:off x="293" y="2732"/>
                <a:ext cx="5" cy="6"/>
              </a:xfrm>
              <a:custGeom>
                <a:avLst/>
                <a:gdLst>
                  <a:gd name="T0" fmla="*/ 4 w 4"/>
                  <a:gd name="T1" fmla="*/ 5 h 5"/>
                  <a:gd name="T2" fmla="*/ 0 w 4"/>
                  <a:gd name="T3" fmla="*/ 2 h 5"/>
                  <a:gd name="T4" fmla="*/ 4 w 4"/>
                  <a:gd name="T5" fmla="*/ 1 h 5"/>
                  <a:gd name="T6" fmla="*/ 4 w 4"/>
                  <a:gd name="T7" fmla="*/ 5 h 5"/>
                </a:gdLst>
                <a:ahLst/>
                <a:cxnLst>
                  <a:cxn ang="0">
                    <a:pos x="T0" y="T1"/>
                  </a:cxn>
                  <a:cxn ang="0">
                    <a:pos x="T2" y="T3"/>
                  </a:cxn>
                  <a:cxn ang="0">
                    <a:pos x="T4" y="T5"/>
                  </a:cxn>
                  <a:cxn ang="0">
                    <a:pos x="T6" y="T7"/>
                  </a:cxn>
                </a:cxnLst>
                <a:rect l="0" t="0" r="r" b="b"/>
                <a:pathLst>
                  <a:path w="4" h="5">
                    <a:moveTo>
                      <a:pt x="4" y="5"/>
                    </a:moveTo>
                    <a:cubicBezTo>
                      <a:pt x="3" y="4"/>
                      <a:pt x="2" y="3"/>
                      <a:pt x="0" y="2"/>
                    </a:cubicBezTo>
                    <a:cubicBezTo>
                      <a:pt x="1" y="1"/>
                      <a:pt x="3" y="0"/>
                      <a:pt x="4" y="1"/>
                    </a:cubicBezTo>
                    <a:cubicBezTo>
                      <a:pt x="4" y="1"/>
                      <a:pt x="4" y="3"/>
                      <a:pt x="4" y="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1" name="Freeform 498">
                <a:extLst>
                  <a:ext uri="{FF2B5EF4-FFF2-40B4-BE49-F238E27FC236}">
                    <a16:creationId xmlns:a16="http://schemas.microsoft.com/office/drawing/2014/main" id="{B7327A0F-0CA0-346A-AF2A-4D05D80EBF63}"/>
                  </a:ext>
                </a:extLst>
              </p:cNvPr>
              <p:cNvSpPr/>
              <p:nvPr/>
            </p:nvSpPr>
            <p:spPr bwMode="auto">
              <a:xfrm>
                <a:off x="439" y="2449"/>
                <a:ext cx="2" cy="3"/>
              </a:xfrm>
              <a:custGeom>
                <a:avLst/>
                <a:gdLst>
                  <a:gd name="T0" fmla="*/ 2 w 2"/>
                  <a:gd name="T1" fmla="*/ 0 h 3"/>
                  <a:gd name="T2" fmla="*/ 1 w 2"/>
                  <a:gd name="T3" fmla="*/ 3 h 3"/>
                  <a:gd name="T4" fmla="*/ 0 w 2"/>
                  <a:gd name="T5" fmla="*/ 3 h 3"/>
                  <a:gd name="T6" fmla="*/ 2 w 2"/>
                  <a:gd name="T7" fmla="*/ 0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1" y="1"/>
                      <a:pt x="1" y="2"/>
                      <a:pt x="1" y="3"/>
                    </a:cubicBezTo>
                    <a:cubicBezTo>
                      <a:pt x="0" y="3"/>
                      <a:pt x="0" y="3"/>
                      <a:pt x="0" y="3"/>
                    </a:cubicBezTo>
                    <a:cubicBezTo>
                      <a:pt x="0" y="2"/>
                      <a:pt x="1" y="1"/>
                      <a:pt x="2" y="0"/>
                    </a:cubicBezTo>
                    <a:cubicBezTo>
                      <a:pt x="2" y="0"/>
                      <a:pt x="2" y="0"/>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2" name="Freeform 499">
                <a:extLst>
                  <a:ext uri="{FF2B5EF4-FFF2-40B4-BE49-F238E27FC236}">
                    <a16:creationId xmlns:a16="http://schemas.microsoft.com/office/drawing/2014/main" id="{EC3D04C9-073A-46E1-3528-7F70E1C71974}"/>
                  </a:ext>
                </a:extLst>
              </p:cNvPr>
              <p:cNvSpPr/>
              <p:nvPr/>
            </p:nvSpPr>
            <p:spPr bwMode="auto">
              <a:xfrm>
                <a:off x="456" y="267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1" y="1"/>
                      <a:pt x="1"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3" name="Freeform 500">
                <a:extLst>
                  <a:ext uri="{FF2B5EF4-FFF2-40B4-BE49-F238E27FC236}">
                    <a16:creationId xmlns:a16="http://schemas.microsoft.com/office/drawing/2014/main" id="{1EC21C58-73FE-F453-19B0-E471CB43F69A}"/>
                  </a:ext>
                </a:extLst>
              </p:cNvPr>
              <p:cNvSpPr/>
              <p:nvPr/>
            </p:nvSpPr>
            <p:spPr bwMode="auto">
              <a:xfrm>
                <a:off x="527" y="2562"/>
                <a:ext cx="2" cy="4"/>
              </a:xfrm>
              <a:custGeom>
                <a:avLst/>
                <a:gdLst>
                  <a:gd name="T0" fmla="*/ 0 w 2"/>
                  <a:gd name="T1" fmla="*/ 1 h 3"/>
                  <a:gd name="T2" fmla="*/ 2 w 2"/>
                  <a:gd name="T3" fmla="*/ 0 h 3"/>
                  <a:gd name="T4" fmla="*/ 0 w 2"/>
                  <a:gd name="T5" fmla="*/ 3 h 3"/>
                  <a:gd name="T6" fmla="*/ 0 w 2"/>
                  <a:gd name="T7" fmla="*/ 1 h 3"/>
                </a:gdLst>
                <a:ahLst/>
                <a:cxnLst>
                  <a:cxn ang="0">
                    <a:pos x="T0" y="T1"/>
                  </a:cxn>
                  <a:cxn ang="0">
                    <a:pos x="T2" y="T3"/>
                  </a:cxn>
                  <a:cxn ang="0">
                    <a:pos x="T4" y="T5"/>
                  </a:cxn>
                  <a:cxn ang="0">
                    <a:pos x="T6" y="T7"/>
                  </a:cxn>
                </a:cxnLst>
                <a:rect l="0" t="0" r="r" b="b"/>
                <a:pathLst>
                  <a:path w="2" h="3">
                    <a:moveTo>
                      <a:pt x="0" y="1"/>
                    </a:moveTo>
                    <a:cubicBezTo>
                      <a:pt x="0" y="1"/>
                      <a:pt x="1" y="1"/>
                      <a:pt x="2" y="0"/>
                    </a:cubicBezTo>
                    <a:cubicBezTo>
                      <a:pt x="1" y="1"/>
                      <a:pt x="0" y="2"/>
                      <a:pt x="0" y="3"/>
                    </a:cubicBezTo>
                    <a:cubicBezTo>
                      <a:pt x="0" y="2"/>
                      <a:pt x="0" y="1"/>
                      <a:pt x="0"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4" name="Freeform 501">
                <a:extLst>
                  <a:ext uri="{FF2B5EF4-FFF2-40B4-BE49-F238E27FC236}">
                    <a16:creationId xmlns:a16="http://schemas.microsoft.com/office/drawing/2014/main" id="{9B25F379-23F2-E1C2-02DD-190DBF9054F3}"/>
                  </a:ext>
                </a:extLst>
              </p:cNvPr>
              <p:cNvSpPr/>
              <p:nvPr/>
            </p:nvSpPr>
            <p:spPr bwMode="auto">
              <a:xfrm>
                <a:off x="552" y="2191"/>
                <a:ext cx="198" cy="199"/>
              </a:xfrm>
              <a:custGeom>
                <a:avLst/>
                <a:gdLst>
                  <a:gd name="T0" fmla="*/ 171 w 172"/>
                  <a:gd name="T1" fmla="*/ 116 h 174"/>
                  <a:gd name="T2" fmla="*/ 158 w 172"/>
                  <a:gd name="T3" fmla="*/ 133 h 174"/>
                  <a:gd name="T4" fmla="*/ 141 w 172"/>
                  <a:gd name="T5" fmla="*/ 146 h 174"/>
                  <a:gd name="T6" fmla="*/ 135 w 172"/>
                  <a:gd name="T7" fmla="*/ 151 h 174"/>
                  <a:gd name="T8" fmla="*/ 114 w 172"/>
                  <a:gd name="T9" fmla="*/ 162 h 174"/>
                  <a:gd name="T10" fmla="*/ 105 w 172"/>
                  <a:gd name="T11" fmla="*/ 164 h 174"/>
                  <a:gd name="T12" fmla="*/ 81 w 172"/>
                  <a:gd name="T13" fmla="*/ 165 h 174"/>
                  <a:gd name="T14" fmla="*/ 70 w 172"/>
                  <a:gd name="T15" fmla="*/ 164 h 174"/>
                  <a:gd name="T16" fmla="*/ 45 w 172"/>
                  <a:gd name="T17" fmla="*/ 152 h 174"/>
                  <a:gd name="T18" fmla="*/ 42 w 172"/>
                  <a:gd name="T19" fmla="*/ 148 h 174"/>
                  <a:gd name="T20" fmla="*/ 9 w 172"/>
                  <a:gd name="T21" fmla="*/ 112 h 174"/>
                  <a:gd name="T22" fmla="*/ 5 w 172"/>
                  <a:gd name="T23" fmla="*/ 79 h 174"/>
                  <a:gd name="T24" fmla="*/ 22 w 172"/>
                  <a:gd name="T25" fmla="*/ 38 h 174"/>
                  <a:gd name="T26" fmla="*/ 61 w 172"/>
                  <a:gd name="T27" fmla="*/ 6 h 174"/>
                  <a:gd name="T28" fmla="*/ 84 w 172"/>
                  <a:gd name="T29" fmla="*/ 4 h 174"/>
                  <a:gd name="T30" fmla="*/ 92 w 172"/>
                  <a:gd name="T31" fmla="*/ 3 h 174"/>
                  <a:gd name="T32" fmla="*/ 97 w 172"/>
                  <a:gd name="T33" fmla="*/ 1 h 174"/>
                  <a:gd name="T34" fmla="*/ 130 w 172"/>
                  <a:gd name="T35" fmla="*/ 16 h 174"/>
                  <a:gd name="T36" fmla="*/ 159 w 172"/>
                  <a:gd name="T37" fmla="*/ 41 h 174"/>
                  <a:gd name="T38" fmla="*/ 162 w 172"/>
                  <a:gd name="T39" fmla="*/ 46 h 174"/>
                  <a:gd name="T40" fmla="*/ 170 w 172"/>
                  <a:gd name="T41" fmla="*/ 69 h 174"/>
                  <a:gd name="T42" fmla="*/ 172 w 172"/>
                  <a:gd name="T43" fmla="*/ 85 h 174"/>
                  <a:gd name="T44" fmla="*/ 171 w 172"/>
                  <a:gd name="T45" fmla="*/ 86 h 174"/>
                  <a:gd name="T46" fmla="*/ 170 w 172"/>
                  <a:gd name="T47" fmla="*/ 88 h 174"/>
                  <a:gd name="T48" fmla="*/ 171 w 172"/>
                  <a:gd name="T49" fmla="*/ 104 h 174"/>
                  <a:gd name="T50" fmla="*/ 171 w 172"/>
                  <a:gd name="T51"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2" h="174">
                    <a:moveTo>
                      <a:pt x="171" y="116"/>
                    </a:moveTo>
                    <a:cubicBezTo>
                      <a:pt x="165" y="121"/>
                      <a:pt x="159" y="124"/>
                      <a:pt x="158" y="133"/>
                    </a:cubicBezTo>
                    <a:cubicBezTo>
                      <a:pt x="158" y="142"/>
                      <a:pt x="147" y="142"/>
                      <a:pt x="141" y="146"/>
                    </a:cubicBezTo>
                    <a:cubicBezTo>
                      <a:pt x="139" y="148"/>
                      <a:pt x="136" y="148"/>
                      <a:pt x="135" y="151"/>
                    </a:cubicBezTo>
                    <a:cubicBezTo>
                      <a:pt x="134" y="165"/>
                      <a:pt x="123" y="162"/>
                      <a:pt x="114" y="162"/>
                    </a:cubicBezTo>
                    <a:cubicBezTo>
                      <a:pt x="111" y="162"/>
                      <a:pt x="108" y="160"/>
                      <a:pt x="105" y="164"/>
                    </a:cubicBezTo>
                    <a:cubicBezTo>
                      <a:pt x="97" y="174"/>
                      <a:pt x="92" y="174"/>
                      <a:pt x="81" y="165"/>
                    </a:cubicBezTo>
                    <a:cubicBezTo>
                      <a:pt x="77" y="161"/>
                      <a:pt x="75" y="161"/>
                      <a:pt x="70" y="164"/>
                    </a:cubicBezTo>
                    <a:cubicBezTo>
                      <a:pt x="61" y="170"/>
                      <a:pt x="47" y="163"/>
                      <a:pt x="45" y="152"/>
                    </a:cubicBezTo>
                    <a:cubicBezTo>
                      <a:pt x="45" y="150"/>
                      <a:pt x="44" y="149"/>
                      <a:pt x="42" y="148"/>
                    </a:cubicBezTo>
                    <a:cubicBezTo>
                      <a:pt x="18" y="148"/>
                      <a:pt x="11" y="128"/>
                      <a:pt x="9" y="112"/>
                    </a:cubicBezTo>
                    <a:cubicBezTo>
                      <a:pt x="7" y="101"/>
                      <a:pt x="0" y="89"/>
                      <a:pt x="5" y="79"/>
                    </a:cubicBezTo>
                    <a:cubicBezTo>
                      <a:pt x="11" y="65"/>
                      <a:pt x="6" y="47"/>
                      <a:pt x="22" y="38"/>
                    </a:cubicBezTo>
                    <a:cubicBezTo>
                      <a:pt x="25" y="17"/>
                      <a:pt x="48" y="17"/>
                      <a:pt x="61" y="6"/>
                    </a:cubicBezTo>
                    <a:cubicBezTo>
                      <a:pt x="66" y="2"/>
                      <a:pt x="76" y="7"/>
                      <a:pt x="84" y="4"/>
                    </a:cubicBezTo>
                    <a:cubicBezTo>
                      <a:pt x="86" y="3"/>
                      <a:pt x="89" y="5"/>
                      <a:pt x="92" y="3"/>
                    </a:cubicBezTo>
                    <a:cubicBezTo>
                      <a:pt x="94" y="2"/>
                      <a:pt x="97" y="0"/>
                      <a:pt x="97" y="1"/>
                    </a:cubicBezTo>
                    <a:cubicBezTo>
                      <a:pt x="105" y="11"/>
                      <a:pt x="120" y="12"/>
                      <a:pt x="130" y="16"/>
                    </a:cubicBezTo>
                    <a:cubicBezTo>
                      <a:pt x="144" y="21"/>
                      <a:pt x="145" y="38"/>
                      <a:pt x="159" y="41"/>
                    </a:cubicBezTo>
                    <a:cubicBezTo>
                      <a:pt x="160" y="42"/>
                      <a:pt x="162" y="45"/>
                      <a:pt x="162" y="46"/>
                    </a:cubicBezTo>
                    <a:cubicBezTo>
                      <a:pt x="160" y="55"/>
                      <a:pt x="170" y="60"/>
                      <a:pt x="170" y="69"/>
                    </a:cubicBezTo>
                    <a:cubicBezTo>
                      <a:pt x="171" y="74"/>
                      <a:pt x="171" y="80"/>
                      <a:pt x="172" y="85"/>
                    </a:cubicBezTo>
                    <a:cubicBezTo>
                      <a:pt x="171" y="85"/>
                      <a:pt x="171" y="86"/>
                      <a:pt x="171" y="86"/>
                    </a:cubicBezTo>
                    <a:cubicBezTo>
                      <a:pt x="171" y="87"/>
                      <a:pt x="170" y="87"/>
                      <a:pt x="170" y="88"/>
                    </a:cubicBezTo>
                    <a:cubicBezTo>
                      <a:pt x="166" y="94"/>
                      <a:pt x="170" y="99"/>
                      <a:pt x="171" y="104"/>
                    </a:cubicBezTo>
                    <a:cubicBezTo>
                      <a:pt x="171" y="108"/>
                      <a:pt x="171" y="112"/>
                      <a:pt x="171" y="116"/>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5" name="Freeform 502">
                <a:extLst>
                  <a:ext uri="{FF2B5EF4-FFF2-40B4-BE49-F238E27FC236}">
                    <a16:creationId xmlns:a16="http://schemas.microsoft.com/office/drawing/2014/main" id="{C322C664-757B-9550-36AA-A169E31052A6}"/>
                  </a:ext>
                </a:extLst>
              </p:cNvPr>
              <p:cNvSpPr/>
              <p:nvPr/>
            </p:nvSpPr>
            <p:spPr bwMode="auto">
              <a:xfrm>
                <a:off x="722" y="2401"/>
                <a:ext cx="52" cy="40"/>
              </a:xfrm>
              <a:custGeom>
                <a:avLst/>
                <a:gdLst>
                  <a:gd name="T0" fmla="*/ 45 w 45"/>
                  <a:gd name="T1" fmla="*/ 1 h 35"/>
                  <a:gd name="T2" fmla="*/ 32 w 45"/>
                  <a:gd name="T3" fmla="*/ 16 h 35"/>
                  <a:gd name="T4" fmla="*/ 23 w 45"/>
                  <a:gd name="T5" fmla="*/ 27 h 35"/>
                  <a:gd name="T6" fmla="*/ 15 w 45"/>
                  <a:gd name="T7" fmla="*/ 30 h 35"/>
                  <a:gd name="T8" fmla="*/ 2 w 45"/>
                  <a:gd name="T9" fmla="*/ 23 h 35"/>
                  <a:gd name="T10" fmla="*/ 2 w 45"/>
                  <a:gd name="T11" fmla="*/ 13 h 35"/>
                  <a:gd name="T12" fmla="*/ 5 w 45"/>
                  <a:gd name="T13" fmla="*/ 4 h 35"/>
                  <a:gd name="T14" fmla="*/ 15 w 45"/>
                  <a:gd name="T15" fmla="*/ 5 h 35"/>
                  <a:gd name="T16" fmla="*/ 18 w 45"/>
                  <a:gd name="T17" fmla="*/ 7 h 35"/>
                  <a:gd name="T18" fmla="*/ 45 w 45"/>
                  <a:gd name="T1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35">
                    <a:moveTo>
                      <a:pt x="45" y="1"/>
                    </a:moveTo>
                    <a:cubicBezTo>
                      <a:pt x="45" y="10"/>
                      <a:pt x="39" y="13"/>
                      <a:pt x="32" y="16"/>
                    </a:cubicBezTo>
                    <a:cubicBezTo>
                      <a:pt x="27" y="18"/>
                      <a:pt x="23" y="20"/>
                      <a:pt x="23" y="27"/>
                    </a:cubicBezTo>
                    <a:cubicBezTo>
                      <a:pt x="23" y="33"/>
                      <a:pt x="20" y="35"/>
                      <a:pt x="15" y="30"/>
                    </a:cubicBezTo>
                    <a:cubicBezTo>
                      <a:pt x="12" y="26"/>
                      <a:pt x="7" y="23"/>
                      <a:pt x="2" y="23"/>
                    </a:cubicBezTo>
                    <a:cubicBezTo>
                      <a:pt x="3" y="20"/>
                      <a:pt x="3" y="17"/>
                      <a:pt x="2" y="13"/>
                    </a:cubicBezTo>
                    <a:cubicBezTo>
                      <a:pt x="1" y="10"/>
                      <a:pt x="0" y="6"/>
                      <a:pt x="5" y="4"/>
                    </a:cubicBezTo>
                    <a:cubicBezTo>
                      <a:pt x="8" y="2"/>
                      <a:pt x="12" y="0"/>
                      <a:pt x="15" y="5"/>
                    </a:cubicBezTo>
                    <a:cubicBezTo>
                      <a:pt x="16" y="5"/>
                      <a:pt x="18" y="7"/>
                      <a:pt x="18" y="7"/>
                    </a:cubicBezTo>
                    <a:cubicBezTo>
                      <a:pt x="26" y="0"/>
                      <a:pt x="37" y="7"/>
                      <a:pt x="45"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6" name="Freeform 503">
                <a:extLst>
                  <a:ext uri="{FF2B5EF4-FFF2-40B4-BE49-F238E27FC236}">
                    <a16:creationId xmlns:a16="http://schemas.microsoft.com/office/drawing/2014/main" id="{3FACF6A3-F089-EE4F-3358-F3EB8BBDCC8C}"/>
                  </a:ext>
                </a:extLst>
              </p:cNvPr>
              <p:cNvSpPr/>
              <p:nvPr/>
            </p:nvSpPr>
            <p:spPr bwMode="auto">
              <a:xfrm>
                <a:off x="604" y="2419"/>
                <a:ext cx="34" cy="28"/>
              </a:xfrm>
              <a:custGeom>
                <a:avLst/>
                <a:gdLst>
                  <a:gd name="T0" fmla="*/ 11 w 30"/>
                  <a:gd name="T1" fmla="*/ 21 h 24"/>
                  <a:gd name="T2" fmla="*/ 13 w 30"/>
                  <a:gd name="T3" fmla="*/ 0 h 24"/>
                  <a:gd name="T4" fmla="*/ 24 w 30"/>
                  <a:gd name="T5" fmla="*/ 14 h 24"/>
                  <a:gd name="T6" fmla="*/ 22 w 30"/>
                  <a:gd name="T7" fmla="*/ 24 h 24"/>
                  <a:gd name="T8" fmla="*/ 22 w 30"/>
                  <a:gd name="T9" fmla="*/ 23 h 24"/>
                  <a:gd name="T10" fmla="*/ 20 w 30"/>
                  <a:gd name="T11" fmla="*/ 19 h 24"/>
                  <a:gd name="T12" fmla="*/ 20 w 30"/>
                  <a:gd name="T13" fmla="*/ 19 h 24"/>
                  <a:gd name="T14" fmla="*/ 20 w 30"/>
                  <a:gd name="T15" fmla="*/ 18 h 24"/>
                  <a:gd name="T16" fmla="*/ 12 w 30"/>
                  <a:gd name="T17" fmla="*/ 21 h 24"/>
                  <a:gd name="T18" fmla="*/ 12 w 30"/>
                  <a:gd name="T19" fmla="*/ 21 h 24"/>
                  <a:gd name="T20" fmla="*/ 11 w 30"/>
                  <a:gd name="T21"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24">
                    <a:moveTo>
                      <a:pt x="11" y="21"/>
                    </a:moveTo>
                    <a:cubicBezTo>
                      <a:pt x="0" y="17"/>
                      <a:pt x="1" y="15"/>
                      <a:pt x="13" y="0"/>
                    </a:cubicBezTo>
                    <a:cubicBezTo>
                      <a:pt x="15" y="6"/>
                      <a:pt x="18" y="11"/>
                      <a:pt x="24" y="14"/>
                    </a:cubicBezTo>
                    <a:cubicBezTo>
                      <a:pt x="26" y="16"/>
                      <a:pt x="30" y="21"/>
                      <a:pt x="22" y="24"/>
                    </a:cubicBezTo>
                    <a:cubicBezTo>
                      <a:pt x="22" y="24"/>
                      <a:pt x="22" y="23"/>
                      <a:pt x="22" y="23"/>
                    </a:cubicBezTo>
                    <a:cubicBezTo>
                      <a:pt x="22" y="22"/>
                      <a:pt x="21" y="20"/>
                      <a:pt x="20" y="19"/>
                    </a:cubicBezTo>
                    <a:cubicBezTo>
                      <a:pt x="20" y="19"/>
                      <a:pt x="20" y="19"/>
                      <a:pt x="20" y="19"/>
                    </a:cubicBezTo>
                    <a:cubicBezTo>
                      <a:pt x="20" y="19"/>
                      <a:pt x="20" y="18"/>
                      <a:pt x="20" y="18"/>
                    </a:cubicBezTo>
                    <a:cubicBezTo>
                      <a:pt x="15" y="11"/>
                      <a:pt x="14" y="18"/>
                      <a:pt x="12" y="21"/>
                    </a:cubicBezTo>
                    <a:cubicBezTo>
                      <a:pt x="12" y="21"/>
                      <a:pt x="12" y="21"/>
                      <a:pt x="12" y="21"/>
                    </a:cubicBezTo>
                    <a:lnTo>
                      <a:pt x="11" y="21"/>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7" name="Freeform 504">
                <a:extLst>
                  <a:ext uri="{FF2B5EF4-FFF2-40B4-BE49-F238E27FC236}">
                    <a16:creationId xmlns:a16="http://schemas.microsoft.com/office/drawing/2014/main" id="{929E7510-03EC-BB5C-B500-BF1AC66A18FF}"/>
                  </a:ext>
                </a:extLst>
              </p:cNvPr>
              <p:cNvSpPr/>
              <p:nvPr/>
            </p:nvSpPr>
            <p:spPr bwMode="auto">
              <a:xfrm>
                <a:off x="477" y="2299"/>
                <a:ext cx="33" cy="19"/>
              </a:xfrm>
              <a:custGeom>
                <a:avLst/>
                <a:gdLst>
                  <a:gd name="T0" fmla="*/ 11 w 29"/>
                  <a:gd name="T1" fmla="*/ 17 h 17"/>
                  <a:gd name="T2" fmla="*/ 12 w 29"/>
                  <a:gd name="T3" fmla="*/ 12 h 17"/>
                  <a:gd name="T4" fmla="*/ 18 w 29"/>
                  <a:gd name="T5" fmla="*/ 0 h 17"/>
                  <a:gd name="T6" fmla="*/ 28 w 29"/>
                  <a:gd name="T7" fmla="*/ 6 h 17"/>
                  <a:gd name="T8" fmla="*/ 19 w 29"/>
                  <a:gd name="T9" fmla="*/ 15 h 17"/>
                  <a:gd name="T10" fmla="*/ 11 w 29"/>
                  <a:gd name="T11" fmla="*/ 17 h 17"/>
                </a:gdLst>
                <a:ahLst/>
                <a:cxnLst>
                  <a:cxn ang="0">
                    <a:pos x="T0" y="T1"/>
                  </a:cxn>
                  <a:cxn ang="0">
                    <a:pos x="T2" y="T3"/>
                  </a:cxn>
                  <a:cxn ang="0">
                    <a:pos x="T4" y="T5"/>
                  </a:cxn>
                  <a:cxn ang="0">
                    <a:pos x="T6" y="T7"/>
                  </a:cxn>
                  <a:cxn ang="0">
                    <a:pos x="T8" y="T9"/>
                  </a:cxn>
                  <a:cxn ang="0">
                    <a:pos x="T10" y="T11"/>
                  </a:cxn>
                </a:cxnLst>
                <a:rect l="0" t="0" r="r" b="b"/>
                <a:pathLst>
                  <a:path w="28" h="17">
                    <a:moveTo>
                      <a:pt x="11" y="17"/>
                    </a:moveTo>
                    <a:cubicBezTo>
                      <a:pt x="11" y="15"/>
                      <a:pt x="13" y="13"/>
                      <a:pt x="12" y="12"/>
                    </a:cubicBezTo>
                    <a:cubicBezTo>
                      <a:pt x="0" y="2"/>
                      <a:pt x="14" y="3"/>
                      <a:pt x="18" y="0"/>
                    </a:cubicBezTo>
                    <a:cubicBezTo>
                      <a:pt x="22" y="1"/>
                      <a:pt x="28" y="0"/>
                      <a:pt x="28" y="6"/>
                    </a:cubicBezTo>
                    <a:cubicBezTo>
                      <a:pt x="29" y="12"/>
                      <a:pt x="23" y="13"/>
                      <a:pt x="19" y="15"/>
                    </a:cubicBezTo>
                    <a:cubicBezTo>
                      <a:pt x="17" y="16"/>
                      <a:pt x="14" y="16"/>
                      <a:pt x="11"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8" name="Freeform 505">
                <a:extLst>
                  <a:ext uri="{FF2B5EF4-FFF2-40B4-BE49-F238E27FC236}">
                    <a16:creationId xmlns:a16="http://schemas.microsoft.com/office/drawing/2014/main" id="{2A3BD9F2-4A07-9AFC-E317-F9BE2D40A096}"/>
                  </a:ext>
                </a:extLst>
              </p:cNvPr>
              <p:cNvSpPr/>
              <p:nvPr/>
            </p:nvSpPr>
            <p:spPr bwMode="auto">
              <a:xfrm>
                <a:off x="747" y="2264"/>
                <a:ext cx="27" cy="24"/>
              </a:xfrm>
              <a:custGeom>
                <a:avLst/>
                <a:gdLst>
                  <a:gd name="T0" fmla="*/ 2 w 23"/>
                  <a:gd name="T1" fmla="*/ 21 h 21"/>
                  <a:gd name="T2" fmla="*/ 0 w 23"/>
                  <a:gd name="T3" fmla="*/ 5 h 21"/>
                  <a:gd name="T4" fmla="*/ 23 w 23"/>
                  <a:gd name="T5" fmla="*/ 7 h 21"/>
                  <a:gd name="T6" fmla="*/ 2 w 23"/>
                  <a:gd name="T7" fmla="*/ 21 h 21"/>
                </a:gdLst>
                <a:ahLst/>
                <a:cxnLst>
                  <a:cxn ang="0">
                    <a:pos x="T0" y="T1"/>
                  </a:cxn>
                  <a:cxn ang="0">
                    <a:pos x="T2" y="T3"/>
                  </a:cxn>
                  <a:cxn ang="0">
                    <a:pos x="T4" y="T5"/>
                  </a:cxn>
                  <a:cxn ang="0">
                    <a:pos x="T6" y="T7"/>
                  </a:cxn>
                </a:cxnLst>
                <a:rect l="0" t="0" r="r" b="b"/>
                <a:pathLst>
                  <a:path w="23" h="21">
                    <a:moveTo>
                      <a:pt x="2" y="21"/>
                    </a:moveTo>
                    <a:cubicBezTo>
                      <a:pt x="1" y="16"/>
                      <a:pt x="1" y="10"/>
                      <a:pt x="0" y="5"/>
                    </a:cubicBezTo>
                    <a:cubicBezTo>
                      <a:pt x="9" y="0"/>
                      <a:pt x="13" y="13"/>
                      <a:pt x="23" y="7"/>
                    </a:cubicBezTo>
                    <a:cubicBezTo>
                      <a:pt x="16" y="16"/>
                      <a:pt x="9" y="19"/>
                      <a:pt x="2"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9" name="Freeform 506">
                <a:extLst>
                  <a:ext uri="{FF2B5EF4-FFF2-40B4-BE49-F238E27FC236}">
                    <a16:creationId xmlns:a16="http://schemas.microsoft.com/office/drawing/2014/main" id="{9FCA2629-087D-0326-8443-7BD89CBC24FC}"/>
                  </a:ext>
                </a:extLst>
              </p:cNvPr>
              <p:cNvSpPr/>
              <p:nvPr/>
            </p:nvSpPr>
            <p:spPr bwMode="auto">
              <a:xfrm>
                <a:off x="802" y="2293"/>
                <a:ext cx="30" cy="17"/>
              </a:xfrm>
              <a:custGeom>
                <a:avLst/>
                <a:gdLst>
                  <a:gd name="T0" fmla="*/ 19 w 26"/>
                  <a:gd name="T1" fmla="*/ 3 h 15"/>
                  <a:gd name="T2" fmla="*/ 14 w 26"/>
                  <a:gd name="T3" fmla="*/ 13 h 15"/>
                  <a:gd name="T4" fmla="*/ 0 w 26"/>
                  <a:gd name="T5" fmla="*/ 9 h 15"/>
                  <a:gd name="T6" fmla="*/ 1 w 26"/>
                  <a:gd name="T7" fmla="*/ 5 h 15"/>
                  <a:gd name="T8" fmla="*/ 17 w 26"/>
                  <a:gd name="T9" fmla="*/ 3 h 15"/>
                  <a:gd name="T10" fmla="*/ 19 w 26"/>
                  <a:gd name="T11" fmla="*/ 3 h 15"/>
                </a:gdLst>
                <a:ahLst/>
                <a:cxnLst>
                  <a:cxn ang="0">
                    <a:pos x="T0" y="T1"/>
                  </a:cxn>
                  <a:cxn ang="0">
                    <a:pos x="T2" y="T3"/>
                  </a:cxn>
                  <a:cxn ang="0">
                    <a:pos x="T4" y="T5"/>
                  </a:cxn>
                  <a:cxn ang="0">
                    <a:pos x="T6" y="T7"/>
                  </a:cxn>
                  <a:cxn ang="0">
                    <a:pos x="T8" y="T9"/>
                  </a:cxn>
                  <a:cxn ang="0">
                    <a:pos x="T10" y="T11"/>
                  </a:cxn>
                </a:cxnLst>
                <a:rect l="0" t="0" r="r" b="b"/>
                <a:pathLst>
                  <a:path w="26" h="15">
                    <a:moveTo>
                      <a:pt x="19" y="3"/>
                    </a:moveTo>
                    <a:cubicBezTo>
                      <a:pt x="26" y="11"/>
                      <a:pt x="17" y="10"/>
                      <a:pt x="14" y="13"/>
                    </a:cubicBezTo>
                    <a:cubicBezTo>
                      <a:pt x="9" y="12"/>
                      <a:pt x="3" y="15"/>
                      <a:pt x="0" y="9"/>
                    </a:cubicBezTo>
                    <a:cubicBezTo>
                      <a:pt x="0" y="8"/>
                      <a:pt x="0" y="6"/>
                      <a:pt x="1" y="5"/>
                    </a:cubicBezTo>
                    <a:cubicBezTo>
                      <a:pt x="6" y="1"/>
                      <a:pt x="11" y="0"/>
                      <a:pt x="17" y="3"/>
                    </a:cubicBezTo>
                    <a:cubicBezTo>
                      <a:pt x="17" y="3"/>
                      <a:pt x="18" y="3"/>
                      <a:pt x="19"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0" name="Freeform 507">
                <a:extLst>
                  <a:ext uri="{FF2B5EF4-FFF2-40B4-BE49-F238E27FC236}">
                    <a16:creationId xmlns:a16="http://schemas.microsoft.com/office/drawing/2014/main" id="{FCCD7859-85A8-F877-80AF-DC4E7151C620}"/>
                  </a:ext>
                </a:extLst>
              </p:cNvPr>
              <p:cNvSpPr/>
              <p:nvPr/>
            </p:nvSpPr>
            <p:spPr bwMode="auto">
              <a:xfrm>
                <a:off x="806" y="2233"/>
                <a:ext cx="15" cy="28"/>
              </a:xfrm>
              <a:custGeom>
                <a:avLst/>
                <a:gdLst>
                  <a:gd name="T0" fmla="*/ 10 w 13"/>
                  <a:gd name="T1" fmla="*/ 24 h 24"/>
                  <a:gd name="T2" fmla="*/ 3 w 13"/>
                  <a:gd name="T3" fmla="*/ 21 h 24"/>
                  <a:gd name="T4" fmla="*/ 0 w 13"/>
                  <a:gd name="T5" fmla="*/ 12 h 24"/>
                  <a:gd name="T6" fmla="*/ 13 w 13"/>
                  <a:gd name="T7" fmla="*/ 0 h 24"/>
                  <a:gd name="T8" fmla="*/ 10 w 13"/>
                  <a:gd name="T9" fmla="*/ 24 h 24"/>
                </a:gdLst>
                <a:ahLst/>
                <a:cxnLst>
                  <a:cxn ang="0">
                    <a:pos x="T0" y="T1"/>
                  </a:cxn>
                  <a:cxn ang="0">
                    <a:pos x="T2" y="T3"/>
                  </a:cxn>
                  <a:cxn ang="0">
                    <a:pos x="T4" y="T5"/>
                  </a:cxn>
                  <a:cxn ang="0">
                    <a:pos x="T6" y="T7"/>
                  </a:cxn>
                  <a:cxn ang="0">
                    <a:pos x="T8" y="T9"/>
                  </a:cxn>
                </a:cxnLst>
                <a:rect l="0" t="0" r="r" b="b"/>
                <a:pathLst>
                  <a:path w="13" h="24">
                    <a:moveTo>
                      <a:pt x="10" y="24"/>
                    </a:moveTo>
                    <a:cubicBezTo>
                      <a:pt x="8" y="23"/>
                      <a:pt x="5" y="22"/>
                      <a:pt x="3" y="21"/>
                    </a:cubicBezTo>
                    <a:cubicBezTo>
                      <a:pt x="3" y="18"/>
                      <a:pt x="3" y="14"/>
                      <a:pt x="0" y="12"/>
                    </a:cubicBezTo>
                    <a:cubicBezTo>
                      <a:pt x="5" y="8"/>
                      <a:pt x="5" y="0"/>
                      <a:pt x="13" y="0"/>
                    </a:cubicBezTo>
                    <a:cubicBezTo>
                      <a:pt x="12" y="8"/>
                      <a:pt x="11" y="16"/>
                      <a:pt x="10" y="24"/>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1" name="Freeform 508">
                <a:extLst>
                  <a:ext uri="{FF2B5EF4-FFF2-40B4-BE49-F238E27FC236}">
                    <a16:creationId xmlns:a16="http://schemas.microsoft.com/office/drawing/2014/main" id="{5C399EF3-E87C-25B8-7DF3-A31F96B827F6}"/>
                  </a:ext>
                </a:extLst>
              </p:cNvPr>
              <p:cNvSpPr/>
              <p:nvPr/>
            </p:nvSpPr>
            <p:spPr bwMode="auto">
              <a:xfrm>
                <a:off x="749" y="2310"/>
                <a:ext cx="13" cy="16"/>
              </a:xfrm>
              <a:custGeom>
                <a:avLst/>
                <a:gdLst>
                  <a:gd name="T0" fmla="*/ 0 w 12"/>
                  <a:gd name="T1" fmla="*/ 12 h 14"/>
                  <a:gd name="T2" fmla="*/ 0 w 12"/>
                  <a:gd name="T3" fmla="*/ 0 h 14"/>
                  <a:gd name="T4" fmla="*/ 2 w 12"/>
                  <a:gd name="T5" fmla="*/ 2 h 14"/>
                  <a:gd name="T6" fmla="*/ 11 w 12"/>
                  <a:gd name="T7" fmla="*/ 8 h 14"/>
                  <a:gd name="T8" fmla="*/ 0 w 12"/>
                  <a:gd name="T9" fmla="*/ 12 h 14"/>
                </a:gdLst>
                <a:ahLst/>
                <a:cxnLst>
                  <a:cxn ang="0">
                    <a:pos x="T0" y="T1"/>
                  </a:cxn>
                  <a:cxn ang="0">
                    <a:pos x="T2" y="T3"/>
                  </a:cxn>
                  <a:cxn ang="0">
                    <a:pos x="T4" y="T5"/>
                  </a:cxn>
                  <a:cxn ang="0">
                    <a:pos x="T6" y="T7"/>
                  </a:cxn>
                  <a:cxn ang="0">
                    <a:pos x="T8" y="T9"/>
                  </a:cxn>
                </a:cxnLst>
                <a:rect l="0" t="0" r="r" b="b"/>
                <a:pathLst>
                  <a:path w="12" h="14">
                    <a:moveTo>
                      <a:pt x="0" y="12"/>
                    </a:moveTo>
                    <a:cubicBezTo>
                      <a:pt x="0" y="8"/>
                      <a:pt x="0" y="4"/>
                      <a:pt x="0" y="0"/>
                    </a:cubicBezTo>
                    <a:cubicBezTo>
                      <a:pt x="1" y="1"/>
                      <a:pt x="2" y="1"/>
                      <a:pt x="2" y="2"/>
                    </a:cubicBezTo>
                    <a:cubicBezTo>
                      <a:pt x="5" y="4"/>
                      <a:pt x="12" y="4"/>
                      <a:pt x="11" y="8"/>
                    </a:cubicBezTo>
                    <a:cubicBezTo>
                      <a:pt x="10" y="14"/>
                      <a:pt x="4" y="12"/>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2" name="Freeform 509">
                <a:extLst>
                  <a:ext uri="{FF2B5EF4-FFF2-40B4-BE49-F238E27FC236}">
                    <a16:creationId xmlns:a16="http://schemas.microsoft.com/office/drawing/2014/main" id="{854516B3-0B68-451C-D778-D9909F71EEFA}"/>
                  </a:ext>
                </a:extLst>
              </p:cNvPr>
              <p:cNvSpPr/>
              <p:nvPr/>
            </p:nvSpPr>
            <p:spPr bwMode="auto">
              <a:xfrm>
                <a:off x="747" y="2290"/>
                <a:ext cx="2"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0" y="1"/>
                      <a:pt x="1" y="1"/>
                      <a:pt x="1" y="0"/>
                    </a:cubicBezTo>
                    <a:cubicBezTo>
                      <a:pt x="1" y="1"/>
                      <a:pt x="0" y="1"/>
                      <a:pt x="0"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3" name="Freeform 510">
                <a:extLst>
                  <a:ext uri="{FF2B5EF4-FFF2-40B4-BE49-F238E27FC236}">
                    <a16:creationId xmlns:a16="http://schemas.microsoft.com/office/drawing/2014/main" id="{C09EB172-DD94-6AC4-5650-4B41ADFE68E2}"/>
                  </a:ext>
                </a:extLst>
              </p:cNvPr>
              <p:cNvSpPr/>
              <p:nvPr/>
            </p:nvSpPr>
            <p:spPr bwMode="auto">
              <a:xfrm>
                <a:off x="770" y="1325"/>
                <a:ext cx="96" cy="115"/>
              </a:xfrm>
              <a:custGeom>
                <a:avLst/>
                <a:gdLst>
                  <a:gd name="T0" fmla="*/ 82 w 83"/>
                  <a:gd name="T1" fmla="*/ 99 h 101"/>
                  <a:gd name="T2" fmla="*/ 75 w 83"/>
                  <a:gd name="T3" fmla="*/ 101 h 101"/>
                  <a:gd name="T4" fmla="*/ 28 w 83"/>
                  <a:gd name="T5" fmla="*/ 88 h 101"/>
                  <a:gd name="T6" fmla="*/ 0 w 83"/>
                  <a:gd name="T7" fmla="*/ 77 h 101"/>
                  <a:gd name="T8" fmla="*/ 0 w 83"/>
                  <a:gd name="T9" fmla="*/ 77 h 101"/>
                  <a:gd name="T10" fmla="*/ 0 w 83"/>
                  <a:gd name="T11" fmla="*/ 70 h 101"/>
                  <a:gd name="T12" fmla="*/ 0 w 83"/>
                  <a:gd name="T13" fmla="*/ 70 h 101"/>
                  <a:gd name="T14" fmla="*/ 10 w 83"/>
                  <a:gd name="T15" fmla="*/ 73 h 101"/>
                  <a:gd name="T16" fmla="*/ 52 w 83"/>
                  <a:gd name="T17" fmla="*/ 89 h 101"/>
                  <a:gd name="T18" fmla="*/ 56 w 83"/>
                  <a:gd name="T19" fmla="*/ 84 h 101"/>
                  <a:gd name="T20" fmla="*/ 56 w 83"/>
                  <a:gd name="T21" fmla="*/ 84 h 101"/>
                  <a:gd name="T22" fmla="*/ 75 w 83"/>
                  <a:gd name="T23" fmla="*/ 97 h 101"/>
                  <a:gd name="T24" fmla="*/ 41 w 83"/>
                  <a:gd name="T25" fmla="*/ 8 h 101"/>
                  <a:gd name="T26" fmla="*/ 36 w 83"/>
                  <a:gd name="T27" fmla="*/ 0 h 101"/>
                  <a:gd name="T28" fmla="*/ 37 w 83"/>
                  <a:gd name="T29" fmla="*/ 0 h 101"/>
                  <a:gd name="T30" fmla="*/ 63 w 83"/>
                  <a:gd name="T31" fmla="*/ 34 h 101"/>
                  <a:gd name="T32" fmla="*/ 74 w 83"/>
                  <a:gd name="T33" fmla="*/ 66 h 101"/>
                  <a:gd name="T34" fmla="*/ 78 w 83"/>
                  <a:gd name="T35" fmla="*/ 38 h 101"/>
                  <a:gd name="T36" fmla="*/ 78 w 83"/>
                  <a:gd name="T37" fmla="*/ 38 h 101"/>
                  <a:gd name="T38" fmla="*/ 79 w 83"/>
                  <a:gd name="T39" fmla="*/ 70 h 101"/>
                  <a:gd name="T40" fmla="*/ 82 w 83"/>
                  <a:gd name="T41" fmla="*/ 9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3" h="100">
                    <a:moveTo>
                      <a:pt x="82" y="99"/>
                    </a:moveTo>
                    <a:cubicBezTo>
                      <a:pt x="80" y="100"/>
                      <a:pt x="78" y="101"/>
                      <a:pt x="75" y="101"/>
                    </a:cubicBezTo>
                    <a:cubicBezTo>
                      <a:pt x="59" y="97"/>
                      <a:pt x="44" y="90"/>
                      <a:pt x="28" y="88"/>
                    </a:cubicBezTo>
                    <a:cubicBezTo>
                      <a:pt x="18" y="86"/>
                      <a:pt x="9" y="83"/>
                      <a:pt x="0" y="77"/>
                    </a:cubicBezTo>
                    <a:cubicBezTo>
                      <a:pt x="0" y="77"/>
                      <a:pt x="0" y="77"/>
                      <a:pt x="0" y="77"/>
                    </a:cubicBezTo>
                    <a:cubicBezTo>
                      <a:pt x="8" y="75"/>
                      <a:pt x="0" y="72"/>
                      <a:pt x="0" y="70"/>
                    </a:cubicBezTo>
                    <a:cubicBezTo>
                      <a:pt x="0" y="70"/>
                      <a:pt x="0" y="70"/>
                      <a:pt x="0" y="70"/>
                    </a:cubicBezTo>
                    <a:cubicBezTo>
                      <a:pt x="4" y="70"/>
                      <a:pt x="7" y="71"/>
                      <a:pt x="10" y="73"/>
                    </a:cubicBezTo>
                    <a:cubicBezTo>
                      <a:pt x="21" y="86"/>
                      <a:pt x="37" y="85"/>
                      <a:pt x="52" y="89"/>
                    </a:cubicBezTo>
                    <a:cubicBezTo>
                      <a:pt x="54" y="90"/>
                      <a:pt x="56" y="87"/>
                      <a:pt x="56" y="84"/>
                    </a:cubicBezTo>
                    <a:cubicBezTo>
                      <a:pt x="56" y="84"/>
                      <a:pt x="56" y="84"/>
                      <a:pt x="56" y="84"/>
                    </a:cubicBezTo>
                    <a:cubicBezTo>
                      <a:pt x="63" y="87"/>
                      <a:pt x="66" y="96"/>
                      <a:pt x="75" y="97"/>
                    </a:cubicBezTo>
                    <a:cubicBezTo>
                      <a:pt x="70" y="64"/>
                      <a:pt x="62" y="34"/>
                      <a:pt x="41" y="8"/>
                    </a:cubicBezTo>
                    <a:cubicBezTo>
                      <a:pt x="39" y="6"/>
                      <a:pt x="37" y="3"/>
                      <a:pt x="36" y="0"/>
                    </a:cubicBezTo>
                    <a:cubicBezTo>
                      <a:pt x="37" y="0"/>
                      <a:pt x="37" y="0"/>
                      <a:pt x="37" y="0"/>
                    </a:cubicBezTo>
                    <a:cubicBezTo>
                      <a:pt x="52" y="6"/>
                      <a:pt x="56" y="21"/>
                      <a:pt x="63" y="34"/>
                    </a:cubicBezTo>
                    <a:cubicBezTo>
                      <a:pt x="68" y="43"/>
                      <a:pt x="71" y="54"/>
                      <a:pt x="74" y="66"/>
                    </a:cubicBezTo>
                    <a:cubicBezTo>
                      <a:pt x="78" y="57"/>
                      <a:pt x="78" y="47"/>
                      <a:pt x="78" y="38"/>
                    </a:cubicBezTo>
                    <a:cubicBezTo>
                      <a:pt x="78" y="38"/>
                      <a:pt x="78" y="38"/>
                      <a:pt x="78" y="38"/>
                    </a:cubicBezTo>
                    <a:cubicBezTo>
                      <a:pt x="83" y="49"/>
                      <a:pt x="81" y="60"/>
                      <a:pt x="79" y="70"/>
                    </a:cubicBezTo>
                    <a:cubicBezTo>
                      <a:pt x="77" y="80"/>
                      <a:pt x="78" y="89"/>
                      <a:pt x="82" y="9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4" name="Freeform 511">
                <a:extLst>
                  <a:ext uri="{FF2B5EF4-FFF2-40B4-BE49-F238E27FC236}">
                    <a16:creationId xmlns:a16="http://schemas.microsoft.com/office/drawing/2014/main" id="{679FEF1E-5BCB-077F-FE26-04F7DF38FACC}"/>
                  </a:ext>
                </a:extLst>
              </p:cNvPr>
              <p:cNvSpPr/>
              <p:nvPr/>
            </p:nvSpPr>
            <p:spPr bwMode="auto">
              <a:xfrm>
                <a:off x="653" y="1327"/>
                <a:ext cx="114" cy="38"/>
              </a:xfrm>
              <a:custGeom>
                <a:avLst/>
                <a:gdLst>
                  <a:gd name="T0" fmla="*/ 76 w 99"/>
                  <a:gd name="T1" fmla="*/ 15 h 33"/>
                  <a:gd name="T2" fmla="*/ 99 w 99"/>
                  <a:gd name="T3" fmla="*/ 33 h 33"/>
                  <a:gd name="T4" fmla="*/ 29 w 99"/>
                  <a:gd name="T5" fmla="*/ 28 h 33"/>
                  <a:gd name="T6" fmla="*/ 58 w 99"/>
                  <a:gd name="T7" fmla="*/ 19 h 33"/>
                  <a:gd name="T8" fmla="*/ 0 w 99"/>
                  <a:gd name="T9" fmla="*/ 13 h 33"/>
                  <a:gd name="T10" fmla="*/ 1 w 99"/>
                  <a:gd name="T11" fmla="*/ 10 h 33"/>
                  <a:gd name="T12" fmla="*/ 29 w 99"/>
                  <a:gd name="T13" fmla="*/ 10 h 33"/>
                  <a:gd name="T14" fmla="*/ 24 w 99"/>
                  <a:gd name="T15" fmla="*/ 0 h 33"/>
                  <a:gd name="T16" fmla="*/ 71 w 99"/>
                  <a:gd name="T17" fmla="*/ 15 h 33"/>
                  <a:gd name="T18" fmla="*/ 71 w 99"/>
                  <a:gd name="T19" fmla="*/ 15 h 33"/>
                  <a:gd name="T20" fmla="*/ 76 w 99"/>
                  <a:gd name="T21" fmla="*/ 1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 h="33">
                    <a:moveTo>
                      <a:pt x="76" y="15"/>
                    </a:moveTo>
                    <a:cubicBezTo>
                      <a:pt x="85" y="19"/>
                      <a:pt x="93" y="24"/>
                      <a:pt x="99" y="33"/>
                    </a:cubicBezTo>
                    <a:cubicBezTo>
                      <a:pt x="76" y="18"/>
                      <a:pt x="52" y="25"/>
                      <a:pt x="29" y="28"/>
                    </a:cubicBezTo>
                    <a:cubicBezTo>
                      <a:pt x="37" y="20"/>
                      <a:pt x="47" y="19"/>
                      <a:pt x="58" y="19"/>
                    </a:cubicBezTo>
                    <a:cubicBezTo>
                      <a:pt x="40" y="11"/>
                      <a:pt x="20" y="14"/>
                      <a:pt x="0" y="13"/>
                    </a:cubicBezTo>
                    <a:cubicBezTo>
                      <a:pt x="0" y="12"/>
                      <a:pt x="0" y="11"/>
                      <a:pt x="1" y="10"/>
                    </a:cubicBezTo>
                    <a:cubicBezTo>
                      <a:pt x="10" y="10"/>
                      <a:pt x="20" y="10"/>
                      <a:pt x="29" y="10"/>
                    </a:cubicBezTo>
                    <a:cubicBezTo>
                      <a:pt x="31" y="4"/>
                      <a:pt x="23" y="6"/>
                      <a:pt x="24" y="0"/>
                    </a:cubicBezTo>
                    <a:cubicBezTo>
                      <a:pt x="40" y="6"/>
                      <a:pt x="54" y="15"/>
                      <a:pt x="71" y="15"/>
                    </a:cubicBezTo>
                    <a:cubicBezTo>
                      <a:pt x="71" y="15"/>
                      <a:pt x="71" y="15"/>
                      <a:pt x="71" y="15"/>
                    </a:cubicBezTo>
                    <a:cubicBezTo>
                      <a:pt x="72" y="17"/>
                      <a:pt x="74" y="17"/>
                      <a:pt x="76"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5" name="Freeform 512">
                <a:extLst>
                  <a:ext uri="{FF2B5EF4-FFF2-40B4-BE49-F238E27FC236}">
                    <a16:creationId xmlns:a16="http://schemas.microsoft.com/office/drawing/2014/main" id="{E6610A8B-05A8-F786-0765-19D358C9EEF1}"/>
                  </a:ext>
                </a:extLst>
              </p:cNvPr>
              <p:cNvSpPr/>
              <p:nvPr/>
            </p:nvSpPr>
            <p:spPr bwMode="auto">
              <a:xfrm>
                <a:off x="757" y="1323"/>
                <a:ext cx="63" cy="83"/>
              </a:xfrm>
              <a:custGeom>
                <a:avLst/>
                <a:gdLst>
                  <a:gd name="T0" fmla="*/ 39 w 55"/>
                  <a:gd name="T1" fmla="*/ 59 h 72"/>
                  <a:gd name="T2" fmla="*/ 41 w 55"/>
                  <a:gd name="T3" fmla="*/ 50 h 72"/>
                  <a:gd name="T4" fmla="*/ 6 w 55"/>
                  <a:gd name="T5" fmla="*/ 10 h 72"/>
                  <a:gd name="T6" fmla="*/ 0 w 55"/>
                  <a:gd name="T7" fmla="*/ 3 h 72"/>
                  <a:gd name="T8" fmla="*/ 0 w 55"/>
                  <a:gd name="T9" fmla="*/ 3 h 72"/>
                  <a:gd name="T10" fmla="*/ 5 w 55"/>
                  <a:gd name="T11" fmla="*/ 1 h 72"/>
                  <a:gd name="T12" fmla="*/ 5 w 55"/>
                  <a:gd name="T13" fmla="*/ 1 h 72"/>
                  <a:gd name="T14" fmla="*/ 25 w 55"/>
                  <a:gd name="T15" fmla="*/ 19 h 72"/>
                  <a:gd name="T16" fmla="*/ 35 w 55"/>
                  <a:gd name="T17" fmla="*/ 31 h 72"/>
                  <a:gd name="T18" fmla="*/ 31 w 55"/>
                  <a:gd name="T19" fmla="*/ 0 h 72"/>
                  <a:gd name="T20" fmla="*/ 55 w 55"/>
                  <a:gd name="T21" fmla="*/ 72 h 72"/>
                  <a:gd name="T22" fmla="*/ 39 w 55"/>
                  <a:gd name="T23" fmla="*/ 5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72">
                    <a:moveTo>
                      <a:pt x="39" y="59"/>
                    </a:moveTo>
                    <a:cubicBezTo>
                      <a:pt x="46" y="58"/>
                      <a:pt x="44" y="54"/>
                      <a:pt x="41" y="50"/>
                    </a:cubicBezTo>
                    <a:cubicBezTo>
                      <a:pt x="32" y="35"/>
                      <a:pt x="21" y="20"/>
                      <a:pt x="6" y="10"/>
                    </a:cubicBezTo>
                    <a:cubicBezTo>
                      <a:pt x="3" y="9"/>
                      <a:pt x="0" y="7"/>
                      <a:pt x="0" y="3"/>
                    </a:cubicBezTo>
                    <a:cubicBezTo>
                      <a:pt x="0" y="3"/>
                      <a:pt x="0" y="3"/>
                      <a:pt x="0" y="3"/>
                    </a:cubicBezTo>
                    <a:cubicBezTo>
                      <a:pt x="2" y="3"/>
                      <a:pt x="4" y="3"/>
                      <a:pt x="5" y="1"/>
                    </a:cubicBezTo>
                    <a:cubicBezTo>
                      <a:pt x="5" y="1"/>
                      <a:pt x="5" y="1"/>
                      <a:pt x="5" y="1"/>
                    </a:cubicBezTo>
                    <a:cubicBezTo>
                      <a:pt x="15" y="4"/>
                      <a:pt x="19" y="12"/>
                      <a:pt x="25" y="19"/>
                    </a:cubicBezTo>
                    <a:cubicBezTo>
                      <a:pt x="28" y="22"/>
                      <a:pt x="31" y="26"/>
                      <a:pt x="35" y="31"/>
                    </a:cubicBezTo>
                    <a:cubicBezTo>
                      <a:pt x="37" y="18"/>
                      <a:pt x="30" y="10"/>
                      <a:pt x="31" y="0"/>
                    </a:cubicBezTo>
                    <a:cubicBezTo>
                      <a:pt x="43" y="22"/>
                      <a:pt x="40" y="50"/>
                      <a:pt x="55" y="72"/>
                    </a:cubicBezTo>
                    <a:cubicBezTo>
                      <a:pt x="48" y="69"/>
                      <a:pt x="41" y="68"/>
                      <a:pt x="39" y="5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6" name="Freeform 513">
                <a:extLst>
                  <a:ext uri="{FF2B5EF4-FFF2-40B4-BE49-F238E27FC236}">
                    <a16:creationId xmlns:a16="http://schemas.microsoft.com/office/drawing/2014/main" id="{10673519-183B-BC7A-2B4C-B183D332A106}"/>
                  </a:ext>
                </a:extLst>
              </p:cNvPr>
              <p:cNvSpPr/>
              <p:nvPr/>
            </p:nvSpPr>
            <p:spPr bwMode="auto">
              <a:xfrm>
                <a:off x="751" y="1435"/>
                <a:ext cx="117" cy="34"/>
              </a:xfrm>
              <a:custGeom>
                <a:avLst/>
                <a:gdLst>
                  <a:gd name="T0" fmla="*/ 97 w 102"/>
                  <a:gd name="T1" fmla="*/ 17 h 30"/>
                  <a:gd name="T2" fmla="*/ 102 w 102"/>
                  <a:gd name="T3" fmla="*/ 23 h 30"/>
                  <a:gd name="T4" fmla="*/ 47 w 102"/>
                  <a:gd name="T5" fmla="*/ 29 h 30"/>
                  <a:gd name="T6" fmla="*/ 42 w 102"/>
                  <a:gd name="T7" fmla="*/ 27 h 30"/>
                  <a:gd name="T8" fmla="*/ 62 w 102"/>
                  <a:gd name="T9" fmla="*/ 17 h 30"/>
                  <a:gd name="T10" fmla="*/ 4 w 102"/>
                  <a:gd name="T11" fmla="*/ 17 h 30"/>
                  <a:gd name="T12" fmla="*/ 14 w 102"/>
                  <a:gd name="T13" fmla="*/ 10 h 30"/>
                  <a:gd name="T14" fmla="*/ 0 w 102"/>
                  <a:gd name="T15" fmla="*/ 1 h 30"/>
                  <a:gd name="T16" fmla="*/ 0 w 102"/>
                  <a:gd name="T17" fmla="*/ 0 h 30"/>
                  <a:gd name="T18" fmla="*/ 80 w 102"/>
                  <a:gd name="T19" fmla="*/ 14 h 30"/>
                  <a:gd name="T20" fmla="*/ 95 w 102"/>
                  <a:gd name="T21" fmla="*/ 15 h 30"/>
                  <a:gd name="T22" fmla="*/ 95 w 102"/>
                  <a:gd name="T23" fmla="*/ 15 h 30"/>
                  <a:gd name="T24" fmla="*/ 97 w 102"/>
                  <a:gd name="T25" fmla="*/ 1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2" h="30">
                    <a:moveTo>
                      <a:pt x="97" y="17"/>
                    </a:moveTo>
                    <a:cubicBezTo>
                      <a:pt x="99" y="19"/>
                      <a:pt x="100" y="21"/>
                      <a:pt x="102" y="23"/>
                    </a:cubicBezTo>
                    <a:cubicBezTo>
                      <a:pt x="82" y="14"/>
                      <a:pt x="64" y="19"/>
                      <a:pt x="47" y="29"/>
                    </a:cubicBezTo>
                    <a:cubicBezTo>
                      <a:pt x="45" y="30"/>
                      <a:pt x="44" y="29"/>
                      <a:pt x="42" y="27"/>
                    </a:cubicBezTo>
                    <a:cubicBezTo>
                      <a:pt x="48" y="24"/>
                      <a:pt x="54" y="21"/>
                      <a:pt x="62" y="17"/>
                    </a:cubicBezTo>
                    <a:cubicBezTo>
                      <a:pt x="41" y="12"/>
                      <a:pt x="23" y="17"/>
                      <a:pt x="4" y="17"/>
                    </a:cubicBezTo>
                    <a:cubicBezTo>
                      <a:pt x="5" y="10"/>
                      <a:pt x="12" y="15"/>
                      <a:pt x="14" y="10"/>
                    </a:cubicBezTo>
                    <a:cubicBezTo>
                      <a:pt x="10" y="6"/>
                      <a:pt x="1" y="9"/>
                      <a:pt x="0" y="1"/>
                    </a:cubicBezTo>
                    <a:cubicBezTo>
                      <a:pt x="0" y="0"/>
                      <a:pt x="0" y="0"/>
                      <a:pt x="0" y="0"/>
                    </a:cubicBezTo>
                    <a:cubicBezTo>
                      <a:pt x="26" y="10"/>
                      <a:pt x="54" y="10"/>
                      <a:pt x="80" y="14"/>
                    </a:cubicBezTo>
                    <a:cubicBezTo>
                      <a:pt x="85" y="15"/>
                      <a:pt x="90" y="15"/>
                      <a:pt x="95" y="15"/>
                    </a:cubicBezTo>
                    <a:cubicBezTo>
                      <a:pt x="95" y="15"/>
                      <a:pt x="95" y="15"/>
                      <a:pt x="95" y="15"/>
                    </a:cubicBezTo>
                    <a:cubicBezTo>
                      <a:pt x="96" y="16"/>
                      <a:pt x="96" y="17"/>
                      <a:pt x="97"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7" name="Freeform 514">
                <a:extLst>
                  <a:ext uri="{FF2B5EF4-FFF2-40B4-BE49-F238E27FC236}">
                    <a16:creationId xmlns:a16="http://schemas.microsoft.com/office/drawing/2014/main" id="{1D7C9925-7E74-6F3F-2423-C8030CEE5887}"/>
                  </a:ext>
                </a:extLst>
              </p:cNvPr>
              <p:cNvSpPr/>
              <p:nvPr/>
            </p:nvSpPr>
            <p:spPr bwMode="auto">
              <a:xfrm>
                <a:off x="689" y="1382"/>
                <a:ext cx="81" cy="31"/>
              </a:xfrm>
              <a:custGeom>
                <a:avLst/>
                <a:gdLst>
                  <a:gd name="T0" fmla="*/ 71 w 71"/>
                  <a:gd name="T1" fmla="*/ 27 h 27"/>
                  <a:gd name="T2" fmla="*/ 0 w 71"/>
                  <a:gd name="T3" fmla="*/ 0 h 27"/>
                  <a:gd name="T4" fmla="*/ 71 w 71"/>
                  <a:gd name="T5" fmla="*/ 27 h 27"/>
                  <a:gd name="T6" fmla="*/ 71 w 71"/>
                  <a:gd name="T7" fmla="*/ 27 h 27"/>
                </a:gdLst>
                <a:ahLst/>
                <a:cxnLst>
                  <a:cxn ang="0">
                    <a:pos x="T0" y="T1"/>
                  </a:cxn>
                  <a:cxn ang="0">
                    <a:pos x="T2" y="T3"/>
                  </a:cxn>
                  <a:cxn ang="0">
                    <a:pos x="T4" y="T5"/>
                  </a:cxn>
                  <a:cxn ang="0">
                    <a:pos x="T6" y="T7"/>
                  </a:cxn>
                </a:cxnLst>
                <a:rect l="0" t="0" r="r" b="b"/>
                <a:pathLst>
                  <a:path w="71" h="27">
                    <a:moveTo>
                      <a:pt x="71" y="27"/>
                    </a:moveTo>
                    <a:cubicBezTo>
                      <a:pt x="46" y="23"/>
                      <a:pt x="23" y="11"/>
                      <a:pt x="0" y="0"/>
                    </a:cubicBezTo>
                    <a:cubicBezTo>
                      <a:pt x="24" y="8"/>
                      <a:pt x="49" y="14"/>
                      <a:pt x="71" y="27"/>
                    </a:cubicBezTo>
                    <a:cubicBezTo>
                      <a:pt x="71" y="27"/>
                      <a:pt x="71" y="27"/>
                      <a:pt x="71" y="2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8" name="Freeform 515">
                <a:extLst>
                  <a:ext uri="{FF2B5EF4-FFF2-40B4-BE49-F238E27FC236}">
                    <a16:creationId xmlns:a16="http://schemas.microsoft.com/office/drawing/2014/main" id="{B9BF4816-E2A0-AA0B-9C28-82D7FD55DEC6}"/>
                  </a:ext>
                </a:extLst>
              </p:cNvPr>
              <p:cNvSpPr/>
              <p:nvPr/>
            </p:nvSpPr>
            <p:spPr bwMode="auto">
              <a:xfrm>
                <a:off x="716" y="1415"/>
                <a:ext cx="27" cy="16"/>
              </a:xfrm>
              <a:custGeom>
                <a:avLst/>
                <a:gdLst>
                  <a:gd name="T0" fmla="*/ 21 w 23"/>
                  <a:gd name="T1" fmla="*/ 14 h 14"/>
                  <a:gd name="T2" fmla="*/ 2 w 23"/>
                  <a:gd name="T3" fmla="*/ 6 h 14"/>
                  <a:gd name="T4" fmla="*/ 0 w 23"/>
                  <a:gd name="T5" fmla="*/ 3 h 14"/>
                  <a:gd name="T6" fmla="*/ 4 w 23"/>
                  <a:gd name="T7" fmla="*/ 1 h 14"/>
                  <a:gd name="T8" fmla="*/ 23 w 23"/>
                  <a:gd name="T9" fmla="*/ 12 h 14"/>
                  <a:gd name="T10" fmla="*/ 21 w 23"/>
                  <a:gd name="T11" fmla="*/ 14 h 14"/>
                </a:gdLst>
                <a:ahLst/>
                <a:cxnLst>
                  <a:cxn ang="0">
                    <a:pos x="T0" y="T1"/>
                  </a:cxn>
                  <a:cxn ang="0">
                    <a:pos x="T2" y="T3"/>
                  </a:cxn>
                  <a:cxn ang="0">
                    <a:pos x="T4" y="T5"/>
                  </a:cxn>
                  <a:cxn ang="0">
                    <a:pos x="T6" y="T7"/>
                  </a:cxn>
                  <a:cxn ang="0">
                    <a:pos x="T8" y="T9"/>
                  </a:cxn>
                  <a:cxn ang="0">
                    <a:pos x="T10" y="T11"/>
                  </a:cxn>
                </a:cxnLst>
                <a:rect l="0" t="0" r="r" b="b"/>
                <a:pathLst>
                  <a:path w="23" h="14">
                    <a:moveTo>
                      <a:pt x="21" y="14"/>
                    </a:moveTo>
                    <a:cubicBezTo>
                      <a:pt x="15" y="12"/>
                      <a:pt x="8" y="9"/>
                      <a:pt x="2" y="6"/>
                    </a:cubicBezTo>
                    <a:cubicBezTo>
                      <a:pt x="1" y="6"/>
                      <a:pt x="0" y="4"/>
                      <a:pt x="0" y="3"/>
                    </a:cubicBezTo>
                    <a:cubicBezTo>
                      <a:pt x="0" y="1"/>
                      <a:pt x="3" y="0"/>
                      <a:pt x="4" y="1"/>
                    </a:cubicBezTo>
                    <a:cubicBezTo>
                      <a:pt x="10" y="5"/>
                      <a:pt x="16" y="8"/>
                      <a:pt x="23" y="12"/>
                    </a:cubicBezTo>
                    <a:cubicBezTo>
                      <a:pt x="22" y="13"/>
                      <a:pt x="22" y="14"/>
                      <a:pt x="21"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9" name="Freeform 516">
                <a:extLst>
                  <a:ext uri="{FF2B5EF4-FFF2-40B4-BE49-F238E27FC236}">
                    <a16:creationId xmlns:a16="http://schemas.microsoft.com/office/drawing/2014/main" id="{63E8B6EA-7E39-F504-50EF-148E2893010B}"/>
                  </a:ext>
                </a:extLst>
              </p:cNvPr>
              <p:cNvSpPr/>
              <p:nvPr/>
            </p:nvSpPr>
            <p:spPr bwMode="auto">
              <a:xfrm>
                <a:off x="771" y="1368"/>
                <a:ext cx="19" cy="15"/>
              </a:xfrm>
              <a:custGeom>
                <a:avLst/>
                <a:gdLst>
                  <a:gd name="T0" fmla="*/ 16 w 16"/>
                  <a:gd name="T1" fmla="*/ 13 h 13"/>
                  <a:gd name="T2" fmla="*/ 0 w 16"/>
                  <a:gd name="T3" fmla="*/ 0 h 13"/>
                  <a:gd name="T4" fmla="*/ 16 w 16"/>
                  <a:gd name="T5" fmla="*/ 13 h 13"/>
                </a:gdLst>
                <a:ahLst/>
                <a:cxnLst>
                  <a:cxn ang="0">
                    <a:pos x="T0" y="T1"/>
                  </a:cxn>
                  <a:cxn ang="0">
                    <a:pos x="T2" y="T3"/>
                  </a:cxn>
                  <a:cxn ang="0">
                    <a:pos x="T4" y="T5"/>
                  </a:cxn>
                </a:cxnLst>
                <a:rect l="0" t="0" r="r" b="b"/>
                <a:pathLst>
                  <a:path w="16" h="13">
                    <a:moveTo>
                      <a:pt x="16" y="13"/>
                    </a:moveTo>
                    <a:cubicBezTo>
                      <a:pt x="9" y="11"/>
                      <a:pt x="5" y="5"/>
                      <a:pt x="0" y="0"/>
                    </a:cubicBezTo>
                    <a:cubicBezTo>
                      <a:pt x="7" y="2"/>
                      <a:pt x="15" y="4"/>
                      <a:pt x="16"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0" name="Freeform 517">
                <a:extLst>
                  <a:ext uri="{FF2B5EF4-FFF2-40B4-BE49-F238E27FC236}">
                    <a16:creationId xmlns:a16="http://schemas.microsoft.com/office/drawing/2014/main" id="{32DE3062-0DC5-EDF4-B24C-59FF20DAD0C5}"/>
                  </a:ext>
                </a:extLst>
              </p:cNvPr>
              <p:cNvSpPr/>
              <p:nvPr/>
            </p:nvSpPr>
            <p:spPr bwMode="auto">
              <a:xfrm>
                <a:off x="774" y="1301"/>
                <a:ext cx="15" cy="17"/>
              </a:xfrm>
              <a:custGeom>
                <a:avLst/>
                <a:gdLst>
                  <a:gd name="T0" fmla="*/ 13 w 13"/>
                  <a:gd name="T1" fmla="*/ 15 h 15"/>
                  <a:gd name="T2" fmla="*/ 0 w 13"/>
                  <a:gd name="T3" fmla="*/ 0 h 15"/>
                  <a:gd name="T4" fmla="*/ 13 w 13"/>
                  <a:gd name="T5" fmla="*/ 15 h 15"/>
                </a:gdLst>
                <a:ahLst/>
                <a:cxnLst>
                  <a:cxn ang="0">
                    <a:pos x="T0" y="T1"/>
                  </a:cxn>
                  <a:cxn ang="0">
                    <a:pos x="T2" y="T3"/>
                  </a:cxn>
                  <a:cxn ang="0">
                    <a:pos x="T4" y="T5"/>
                  </a:cxn>
                </a:cxnLst>
                <a:rect l="0" t="0" r="r" b="b"/>
                <a:pathLst>
                  <a:path w="13" h="15">
                    <a:moveTo>
                      <a:pt x="13" y="15"/>
                    </a:moveTo>
                    <a:cubicBezTo>
                      <a:pt x="7" y="12"/>
                      <a:pt x="6" y="5"/>
                      <a:pt x="0" y="0"/>
                    </a:cubicBezTo>
                    <a:cubicBezTo>
                      <a:pt x="12" y="3"/>
                      <a:pt x="12" y="3"/>
                      <a:pt x="13"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1" name="Freeform 518">
                <a:extLst>
                  <a:ext uri="{FF2B5EF4-FFF2-40B4-BE49-F238E27FC236}">
                    <a16:creationId xmlns:a16="http://schemas.microsoft.com/office/drawing/2014/main" id="{B9FB74E6-D4FE-EC07-897D-7DC9A9741DE1}"/>
                  </a:ext>
                </a:extLst>
              </p:cNvPr>
              <p:cNvSpPr/>
              <p:nvPr/>
            </p:nvSpPr>
            <p:spPr bwMode="auto">
              <a:xfrm>
                <a:off x="780" y="1468"/>
                <a:ext cx="16" cy="11"/>
              </a:xfrm>
              <a:custGeom>
                <a:avLst/>
                <a:gdLst>
                  <a:gd name="T0" fmla="*/ 0 w 14"/>
                  <a:gd name="T1" fmla="*/ 10 h 10"/>
                  <a:gd name="T2" fmla="*/ 14 w 14"/>
                  <a:gd name="T3" fmla="*/ 0 h 10"/>
                  <a:gd name="T4" fmla="*/ 0 w 14"/>
                  <a:gd name="T5" fmla="*/ 10 h 10"/>
                </a:gdLst>
                <a:ahLst/>
                <a:cxnLst>
                  <a:cxn ang="0">
                    <a:pos x="T0" y="T1"/>
                  </a:cxn>
                  <a:cxn ang="0">
                    <a:pos x="T2" y="T3"/>
                  </a:cxn>
                  <a:cxn ang="0">
                    <a:pos x="T4" y="T5"/>
                  </a:cxn>
                </a:cxnLst>
                <a:rect l="0" t="0" r="r" b="b"/>
                <a:pathLst>
                  <a:path w="14" h="10">
                    <a:moveTo>
                      <a:pt x="0" y="10"/>
                    </a:moveTo>
                    <a:cubicBezTo>
                      <a:pt x="3" y="4"/>
                      <a:pt x="8" y="2"/>
                      <a:pt x="14" y="0"/>
                    </a:cubicBezTo>
                    <a:cubicBezTo>
                      <a:pt x="11" y="7"/>
                      <a:pt x="7" y="9"/>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2" name="Freeform 519">
                <a:extLst>
                  <a:ext uri="{FF2B5EF4-FFF2-40B4-BE49-F238E27FC236}">
                    <a16:creationId xmlns:a16="http://schemas.microsoft.com/office/drawing/2014/main" id="{B8C886F5-FF44-1647-A79D-6C0AD92E1795}"/>
                  </a:ext>
                </a:extLst>
              </p:cNvPr>
              <p:cNvSpPr/>
              <p:nvPr/>
            </p:nvSpPr>
            <p:spPr bwMode="auto">
              <a:xfrm>
                <a:off x="758" y="1478"/>
                <a:ext cx="15" cy="12"/>
              </a:xfrm>
              <a:custGeom>
                <a:avLst/>
                <a:gdLst>
                  <a:gd name="T0" fmla="*/ 13 w 13"/>
                  <a:gd name="T1" fmla="*/ 8 h 10"/>
                  <a:gd name="T2" fmla="*/ 0 w 13"/>
                  <a:gd name="T3" fmla="*/ 2 h 10"/>
                  <a:gd name="T4" fmla="*/ 13 w 13"/>
                  <a:gd name="T5" fmla="*/ 8 h 10"/>
                </a:gdLst>
                <a:ahLst/>
                <a:cxnLst>
                  <a:cxn ang="0">
                    <a:pos x="T0" y="T1"/>
                  </a:cxn>
                  <a:cxn ang="0">
                    <a:pos x="T2" y="T3"/>
                  </a:cxn>
                  <a:cxn ang="0">
                    <a:pos x="T4" y="T5"/>
                  </a:cxn>
                </a:cxnLst>
                <a:rect l="0" t="0" r="r" b="b"/>
                <a:pathLst>
                  <a:path w="13" h="10">
                    <a:moveTo>
                      <a:pt x="13" y="8"/>
                    </a:moveTo>
                    <a:cubicBezTo>
                      <a:pt x="7" y="10"/>
                      <a:pt x="3" y="7"/>
                      <a:pt x="0" y="2"/>
                    </a:cubicBezTo>
                    <a:cubicBezTo>
                      <a:pt x="7" y="0"/>
                      <a:pt x="9" y="7"/>
                      <a:pt x="13"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3" name="Freeform 520">
                <a:extLst>
                  <a:ext uri="{FF2B5EF4-FFF2-40B4-BE49-F238E27FC236}">
                    <a16:creationId xmlns:a16="http://schemas.microsoft.com/office/drawing/2014/main" id="{53C22F65-A3A1-7963-0DE1-7DC44D7A206D}"/>
                  </a:ext>
                </a:extLst>
              </p:cNvPr>
              <p:cNvSpPr/>
              <p:nvPr/>
            </p:nvSpPr>
            <p:spPr bwMode="auto">
              <a:xfrm>
                <a:off x="799" y="1309"/>
                <a:ext cx="9" cy="9"/>
              </a:xfrm>
              <a:custGeom>
                <a:avLst/>
                <a:gdLst>
                  <a:gd name="T0" fmla="*/ 0 w 8"/>
                  <a:gd name="T1" fmla="*/ 0 h 8"/>
                  <a:gd name="T2" fmla="*/ 8 w 8"/>
                  <a:gd name="T3" fmla="*/ 8 h 8"/>
                  <a:gd name="T4" fmla="*/ 0 w 8"/>
                  <a:gd name="T5" fmla="*/ 0 h 8"/>
                </a:gdLst>
                <a:ahLst/>
                <a:cxnLst>
                  <a:cxn ang="0">
                    <a:pos x="T0" y="T1"/>
                  </a:cxn>
                  <a:cxn ang="0">
                    <a:pos x="T2" y="T3"/>
                  </a:cxn>
                  <a:cxn ang="0">
                    <a:pos x="T4" y="T5"/>
                  </a:cxn>
                </a:cxnLst>
                <a:rect l="0" t="0" r="r" b="b"/>
                <a:pathLst>
                  <a:path w="8" h="8">
                    <a:moveTo>
                      <a:pt x="0" y="0"/>
                    </a:moveTo>
                    <a:cubicBezTo>
                      <a:pt x="5" y="1"/>
                      <a:pt x="8" y="3"/>
                      <a:pt x="8" y="8"/>
                    </a:cubicBezTo>
                    <a:cubicBezTo>
                      <a:pt x="3" y="8"/>
                      <a:pt x="2" y="5"/>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4" name="Freeform 521">
                <a:extLst>
                  <a:ext uri="{FF2B5EF4-FFF2-40B4-BE49-F238E27FC236}">
                    <a16:creationId xmlns:a16="http://schemas.microsoft.com/office/drawing/2014/main" id="{7AACC770-1A9E-8DBE-91A1-E639E1775592}"/>
                  </a:ext>
                </a:extLst>
              </p:cNvPr>
              <p:cNvSpPr/>
              <p:nvPr/>
            </p:nvSpPr>
            <p:spPr bwMode="auto">
              <a:xfrm>
                <a:off x="846" y="1333"/>
                <a:ext cx="9" cy="13"/>
              </a:xfrm>
              <a:custGeom>
                <a:avLst/>
                <a:gdLst>
                  <a:gd name="T0" fmla="*/ 0 w 8"/>
                  <a:gd name="T1" fmla="*/ 0 h 12"/>
                  <a:gd name="T2" fmla="*/ 7 w 8"/>
                  <a:gd name="T3" fmla="*/ 12 h 12"/>
                  <a:gd name="T4" fmla="*/ 7 w 8"/>
                  <a:gd name="T5" fmla="*/ 12 h 12"/>
                  <a:gd name="T6" fmla="*/ 0 w 8"/>
                  <a:gd name="T7" fmla="*/ 0 h 12"/>
                </a:gdLst>
                <a:ahLst/>
                <a:cxnLst>
                  <a:cxn ang="0">
                    <a:pos x="T0" y="T1"/>
                  </a:cxn>
                  <a:cxn ang="0">
                    <a:pos x="T2" y="T3"/>
                  </a:cxn>
                  <a:cxn ang="0">
                    <a:pos x="T4" y="T5"/>
                  </a:cxn>
                  <a:cxn ang="0">
                    <a:pos x="T6" y="T7"/>
                  </a:cxn>
                </a:cxnLst>
                <a:rect l="0" t="0" r="r" b="b"/>
                <a:pathLst>
                  <a:path w="8" h="12">
                    <a:moveTo>
                      <a:pt x="0" y="0"/>
                    </a:moveTo>
                    <a:cubicBezTo>
                      <a:pt x="8" y="1"/>
                      <a:pt x="7" y="7"/>
                      <a:pt x="7" y="12"/>
                    </a:cubicBezTo>
                    <a:cubicBezTo>
                      <a:pt x="7" y="12"/>
                      <a:pt x="7" y="12"/>
                      <a:pt x="7" y="12"/>
                    </a:cubicBezTo>
                    <a:cubicBezTo>
                      <a:pt x="2" y="10"/>
                      <a:pt x="0" y="5"/>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5" name="Freeform 522">
                <a:extLst>
                  <a:ext uri="{FF2B5EF4-FFF2-40B4-BE49-F238E27FC236}">
                    <a16:creationId xmlns:a16="http://schemas.microsoft.com/office/drawing/2014/main" id="{02EC4C0E-DA05-4DF2-E3F1-F429A13840A9}"/>
                  </a:ext>
                </a:extLst>
              </p:cNvPr>
              <p:cNvSpPr/>
              <p:nvPr/>
            </p:nvSpPr>
            <p:spPr bwMode="auto">
              <a:xfrm>
                <a:off x="854" y="1346"/>
                <a:ext cx="7" cy="22"/>
              </a:xfrm>
              <a:custGeom>
                <a:avLst/>
                <a:gdLst>
                  <a:gd name="T0" fmla="*/ 0 w 6"/>
                  <a:gd name="T1" fmla="*/ 0 h 19"/>
                  <a:gd name="T2" fmla="*/ 5 w 6"/>
                  <a:gd name="T3" fmla="*/ 19 h 19"/>
                  <a:gd name="T4" fmla="*/ 5 w 6"/>
                  <a:gd name="T5" fmla="*/ 19 h 19"/>
                  <a:gd name="T6" fmla="*/ 0 w 6"/>
                  <a:gd name="T7" fmla="*/ 0 h 19"/>
                  <a:gd name="T8" fmla="*/ 0 w 6"/>
                  <a:gd name="T9" fmla="*/ 0 h 19"/>
                </a:gdLst>
                <a:ahLst/>
                <a:cxnLst>
                  <a:cxn ang="0">
                    <a:pos x="T0" y="T1"/>
                  </a:cxn>
                  <a:cxn ang="0">
                    <a:pos x="T2" y="T3"/>
                  </a:cxn>
                  <a:cxn ang="0">
                    <a:pos x="T4" y="T5"/>
                  </a:cxn>
                  <a:cxn ang="0">
                    <a:pos x="T6" y="T7"/>
                  </a:cxn>
                  <a:cxn ang="0">
                    <a:pos x="T8" y="T9"/>
                  </a:cxn>
                </a:cxnLst>
                <a:rect l="0" t="0" r="r" b="b"/>
                <a:pathLst>
                  <a:path w="6" h="19">
                    <a:moveTo>
                      <a:pt x="0" y="0"/>
                    </a:moveTo>
                    <a:cubicBezTo>
                      <a:pt x="6" y="5"/>
                      <a:pt x="4" y="13"/>
                      <a:pt x="5" y="19"/>
                    </a:cubicBezTo>
                    <a:cubicBezTo>
                      <a:pt x="5" y="19"/>
                      <a:pt x="5" y="19"/>
                      <a:pt x="5" y="19"/>
                    </a:cubicBezTo>
                    <a:cubicBezTo>
                      <a:pt x="1" y="13"/>
                      <a:pt x="0" y="7"/>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6" name="Freeform 523">
                <a:extLst>
                  <a:ext uri="{FF2B5EF4-FFF2-40B4-BE49-F238E27FC236}">
                    <a16:creationId xmlns:a16="http://schemas.microsoft.com/office/drawing/2014/main" id="{3BF4F7FE-24A3-2CF2-2B60-208A3BBCC474}"/>
                  </a:ext>
                </a:extLst>
              </p:cNvPr>
              <p:cNvSpPr/>
              <p:nvPr/>
            </p:nvSpPr>
            <p:spPr bwMode="auto">
              <a:xfrm>
                <a:off x="790" y="1382"/>
                <a:ext cx="11" cy="9"/>
              </a:xfrm>
              <a:custGeom>
                <a:avLst/>
                <a:gdLst>
                  <a:gd name="T0" fmla="*/ 0 w 10"/>
                  <a:gd name="T1" fmla="*/ 1 h 8"/>
                  <a:gd name="T2" fmla="*/ 10 w 10"/>
                  <a:gd name="T3" fmla="*/ 8 h 8"/>
                  <a:gd name="T4" fmla="*/ 10 w 10"/>
                  <a:gd name="T5" fmla="*/ 8 h 8"/>
                  <a:gd name="T6" fmla="*/ 0 w 10"/>
                  <a:gd name="T7" fmla="*/ 1 h 8"/>
                </a:gdLst>
                <a:ahLst/>
                <a:cxnLst>
                  <a:cxn ang="0">
                    <a:pos x="T0" y="T1"/>
                  </a:cxn>
                  <a:cxn ang="0">
                    <a:pos x="T2" y="T3"/>
                  </a:cxn>
                  <a:cxn ang="0">
                    <a:pos x="T4" y="T5"/>
                  </a:cxn>
                  <a:cxn ang="0">
                    <a:pos x="T6" y="T7"/>
                  </a:cxn>
                </a:cxnLst>
                <a:rect l="0" t="0" r="r" b="b"/>
                <a:pathLst>
                  <a:path w="10" h="8">
                    <a:moveTo>
                      <a:pt x="0" y="1"/>
                    </a:moveTo>
                    <a:cubicBezTo>
                      <a:pt x="5" y="0"/>
                      <a:pt x="10" y="2"/>
                      <a:pt x="10" y="8"/>
                    </a:cubicBezTo>
                    <a:cubicBezTo>
                      <a:pt x="10" y="8"/>
                      <a:pt x="10" y="8"/>
                      <a:pt x="10" y="8"/>
                    </a:cubicBezTo>
                    <a:cubicBezTo>
                      <a:pt x="5" y="7"/>
                      <a:pt x="1" y="6"/>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7" name="Freeform 524">
                <a:extLst>
                  <a:ext uri="{FF2B5EF4-FFF2-40B4-BE49-F238E27FC236}">
                    <a16:creationId xmlns:a16="http://schemas.microsoft.com/office/drawing/2014/main" id="{F807AEEE-918F-C94D-AA24-4B81C2C4BF53}"/>
                  </a:ext>
                </a:extLst>
              </p:cNvPr>
              <p:cNvSpPr/>
              <p:nvPr/>
            </p:nvSpPr>
            <p:spPr bwMode="auto">
              <a:xfrm>
                <a:off x="823" y="1413"/>
                <a:ext cx="12" cy="8"/>
              </a:xfrm>
              <a:custGeom>
                <a:avLst/>
                <a:gdLst>
                  <a:gd name="T0" fmla="*/ 0 w 10"/>
                  <a:gd name="T1" fmla="*/ 0 h 7"/>
                  <a:gd name="T2" fmla="*/ 10 w 10"/>
                  <a:gd name="T3" fmla="*/ 7 h 7"/>
                  <a:gd name="T4" fmla="*/ 10 w 10"/>
                  <a:gd name="T5" fmla="*/ 7 h 7"/>
                  <a:gd name="T6" fmla="*/ 0 w 10"/>
                  <a:gd name="T7" fmla="*/ 0 h 7"/>
                </a:gdLst>
                <a:ahLst/>
                <a:cxnLst>
                  <a:cxn ang="0">
                    <a:pos x="T0" y="T1"/>
                  </a:cxn>
                  <a:cxn ang="0">
                    <a:pos x="T2" y="T3"/>
                  </a:cxn>
                  <a:cxn ang="0">
                    <a:pos x="T4" y="T5"/>
                  </a:cxn>
                  <a:cxn ang="0">
                    <a:pos x="T6" y="T7"/>
                  </a:cxn>
                </a:cxnLst>
                <a:rect l="0" t="0" r="r" b="b"/>
                <a:pathLst>
                  <a:path w="10" h="7">
                    <a:moveTo>
                      <a:pt x="0" y="0"/>
                    </a:moveTo>
                    <a:cubicBezTo>
                      <a:pt x="5" y="1"/>
                      <a:pt x="9" y="2"/>
                      <a:pt x="10" y="7"/>
                    </a:cubicBezTo>
                    <a:cubicBezTo>
                      <a:pt x="10" y="7"/>
                      <a:pt x="10" y="7"/>
                      <a:pt x="10" y="7"/>
                    </a:cubicBezTo>
                    <a:cubicBezTo>
                      <a:pt x="6" y="7"/>
                      <a:pt x="1" y="6"/>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8" name="Freeform 525">
                <a:extLst>
                  <a:ext uri="{FF2B5EF4-FFF2-40B4-BE49-F238E27FC236}">
                    <a16:creationId xmlns:a16="http://schemas.microsoft.com/office/drawing/2014/main" id="{7225317D-15BE-4463-CFA2-2BE4828791A6}"/>
                  </a:ext>
                </a:extLst>
              </p:cNvPr>
              <p:cNvSpPr/>
              <p:nvPr/>
            </p:nvSpPr>
            <p:spPr bwMode="auto">
              <a:xfrm>
                <a:off x="702" y="1315"/>
                <a:ext cx="10" cy="8"/>
              </a:xfrm>
              <a:custGeom>
                <a:avLst/>
                <a:gdLst>
                  <a:gd name="T0" fmla="*/ 0 w 9"/>
                  <a:gd name="T1" fmla="*/ 0 h 7"/>
                  <a:gd name="T2" fmla="*/ 9 w 9"/>
                  <a:gd name="T3" fmla="*/ 6 h 7"/>
                  <a:gd name="T4" fmla="*/ 0 w 9"/>
                  <a:gd name="T5" fmla="*/ 1 h 7"/>
                  <a:gd name="T6" fmla="*/ 0 w 9"/>
                  <a:gd name="T7" fmla="*/ 0 h 7"/>
                </a:gdLst>
                <a:ahLst/>
                <a:cxnLst>
                  <a:cxn ang="0">
                    <a:pos x="T0" y="T1"/>
                  </a:cxn>
                  <a:cxn ang="0">
                    <a:pos x="T2" y="T3"/>
                  </a:cxn>
                  <a:cxn ang="0">
                    <a:pos x="T4" y="T5"/>
                  </a:cxn>
                  <a:cxn ang="0">
                    <a:pos x="T6" y="T7"/>
                  </a:cxn>
                </a:cxnLst>
                <a:rect l="0" t="0" r="r" b="b"/>
                <a:pathLst>
                  <a:path w="9" h="7">
                    <a:moveTo>
                      <a:pt x="0" y="0"/>
                    </a:moveTo>
                    <a:cubicBezTo>
                      <a:pt x="3" y="1"/>
                      <a:pt x="7" y="2"/>
                      <a:pt x="9" y="6"/>
                    </a:cubicBezTo>
                    <a:cubicBezTo>
                      <a:pt x="4" y="7"/>
                      <a:pt x="1" y="6"/>
                      <a:pt x="0" y="1"/>
                    </a:cubicBezTo>
                    <a:lnTo>
                      <a:pt x="0" y="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9" name="Freeform 526">
                <a:extLst>
                  <a:ext uri="{FF2B5EF4-FFF2-40B4-BE49-F238E27FC236}">
                    <a16:creationId xmlns:a16="http://schemas.microsoft.com/office/drawing/2014/main" id="{6870A00B-FC89-7429-5D42-DBE9791D6E0E}"/>
                  </a:ext>
                </a:extLst>
              </p:cNvPr>
              <p:cNvSpPr/>
              <p:nvPr/>
            </p:nvSpPr>
            <p:spPr bwMode="auto">
              <a:xfrm>
                <a:off x="763" y="1397"/>
                <a:ext cx="7" cy="8"/>
              </a:xfrm>
              <a:custGeom>
                <a:avLst/>
                <a:gdLst>
                  <a:gd name="T0" fmla="*/ 6 w 6"/>
                  <a:gd name="T1" fmla="*/ 7 h 7"/>
                  <a:gd name="T2" fmla="*/ 0 w 6"/>
                  <a:gd name="T3" fmla="*/ 3 h 7"/>
                  <a:gd name="T4" fmla="*/ 2 w 6"/>
                  <a:gd name="T5" fmla="*/ 1 h 7"/>
                  <a:gd name="T6" fmla="*/ 6 w 6"/>
                  <a:gd name="T7" fmla="*/ 7 h 7"/>
                </a:gdLst>
                <a:ahLst/>
                <a:cxnLst>
                  <a:cxn ang="0">
                    <a:pos x="T0" y="T1"/>
                  </a:cxn>
                  <a:cxn ang="0">
                    <a:pos x="T2" y="T3"/>
                  </a:cxn>
                  <a:cxn ang="0">
                    <a:pos x="T4" y="T5"/>
                  </a:cxn>
                  <a:cxn ang="0">
                    <a:pos x="T6" y="T7"/>
                  </a:cxn>
                </a:cxnLst>
                <a:rect l="0" t="0" r="r" b="b"/>
                <a:pathLst>
                  <a:path w="6" h="7">
                    <a:moveTo>
                      <a:pt x="6" y="7"/>
                    </a:moveTo>
                    <a:cubicBezTo>
                      <a:pt x="3" y="7"/>
                      <a:pt x="1" y="6"/>
                      <a:pt x="0" y="3"/>
                    </a:cubicBezTo>
                    <a:cubicBezTo>
                      <a:pt x="0" y="1"/>
                      <a:pt x="1" y="0"/>
                      <a:pt x="2" y="1"/>
                    </a:cubicBezTo>
                    <a:cubicBezTo>
                      <a:pt x="5" y="1"/>
                      <a:pt x="6" y="4"/>
                      <a:pt x="6"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0" name="Freeform 527">
                <a:extLst>
                  <a:ext uri="{FF2B5EF4-FFF2-40B4-BE49-F238E27FC236}">
                    <a16:creationId xmlns:a16="http://schemas.microsoft.com/office/drawing/2014/main" id="{6E6DB4F7-74C0-DFD8-3C2D-12BC55E5D547}"/>
                  </a:ext>
                </a:extLst>
              </p:cNvPr>
              <p:cNvSpPr/>
              <p:nvPr/>
            </p:nvSpPr>
            <p:spPr bwMode="auto">
              <a:xfrm>
                <a:off x="731" y="1338"/>
                <a:ext cx="10" cy="6"/>
              </a:xfrm>
              <a:custGeom>
                <a:avLst/>
                <a:gdLst>
                  <a:gd name="T0" fmla="*/ 0 w 8"/>
                  <a:gd name="T1" fmla="*/ 0 h 5"/>
                  <a:gd name="T2" fmla="*/ 8 w 8"/>
                  <a:gd name="T3" fmla="*/ 5 h 5"/>
                  <a:gd name="T4" fmla="*/ 8 w 8"/>
                  <a:gd name="T5" fmla="*/ 5 h 5"/>
                  <a:gd name="T6" fmla="*/ 3 w 8"/>
                  <a:gd name="T7" fmla="*/ 5 h 5"/>
                  <a:gd name="T8" fmla="*/ 3 w 8"/>
                  <a:gd name="T9" fmla="*/ 5 h 5"/>
                  <a:gd name="T10" fmla="*/ 0 w 8"/>
                  <a:gd name="T11" fmla="*/ 0 h 5"/>
                </a:gdLst>
                <a:ahLst/>
                <a:cxnLst>
                  <a:cxn ang="0">
                    <a:pos x="T0" y="T1"/>
                  </a:cxn>
                  <a:cxn ang="0">
                    <a:pos x="T2" y="T3"/>
                  </a:cxn>
                  <a:cxn ang="0">
                    <a:pos x="T4" y="T5"/>
                  </a:cxn>
                  <a:cxn ang="0">
                    <a:pos x="T6" y="T7"/>
                  </a:cxn>
                  <a:cxn ang="0">
                    <a:pos x="T8" y="T9"/>
                  </a:cxn>
                  <a:cxn ang="0">
                    <a:pos x="T10" y="T11"/>
                  </a:cxn>
                </a:cxnLst>
                <a:rect l="0" t="0" r="r" b="b"/>
                <a:pathLst>
                  <a:path w="8" h="5">
                    <a:moveTo>
                      <a:pt x="0" y="0"/>
                    </a:moveTo>
                    <a:cubicBezTo>
                      <a:pt x="4" y="0"/>
                      <a:pt x="7" y="0"/>
                      <a:pt x="8" y="5"/>
                    </a:cubicBezTo>
                    <a:cubicBezTo>
                      <a:pt x="8" y="5"/>
                      <a:pt x="8" y="5"/>
                      <a:pt x="8" y="5"/>
                    </a:cubicBezTo>
                    <a:cubicBezTo>
                      <a:pt x="6" y="5"/>
                      <a:pt x="4" y="5"/>
                      <a:pt x="3" y="5"/>
                    </a:cubicBezTo>
                    <a:cubicBezTo>
                      <a:pt x="3" y="5"/>
                      <a:pt x="3" y="5"/>
                      <a:pt x="3" y="5"/>
                    </a:cubicBezTo>
                    <a:cubicBezTo>
                      <a:pt x="2" y="3"/>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1" name="Freeform 528">
                <a:extLst>
                  <a:ext uri="{FF2B5EF4-FFF2-40B4-BE49-F238E27FC236}">
                    <a16:creationId xmlns:a16="http://schemas.microsoft.com/office/drawing/2014/main" id="{CA882E7F-5AFF-A554-C0FD-71D041C9D72C}"/>
                  </a:ext>
                </a:extLst>
              </p:cNvPr>
              <p:cNvSpPr/>
              <p:nvPr/>
            </p:nvSpPr>
            <p:spPr bwMode="auto">
              <a:xfrm>
                <a:off x="728" y="1334"/>
                <a:ext cx="3" cy="4"/>
              </a:xfrm>
              <a:custGeom>
                <a:avLst/>
                <a:gdLst>
                  <a:gd name="T0" fmla="*/ 3 w 3"/>
                  <a:gd name="T1" fmla="*/ 4 h 4"/>
                  <a:gd name="T2" fmla="*/ 0 w 3"/>
                  <a:gd name="T3" fmla="*/ 2 h 4"/>
                  <a:gd name="T4" fmla="*/ 1 w 3"/>
                  <a:gd name="T5" fmla="*/ 0 h 4"/>
                  <a:gd name="T6" fmla="*/ 3 w 3"/>
                  <a:gd name="T7" fmla="*/ 4 h 4"/>
                </a:gdLst>
                <a:ahLst/>
                <a:cxnLst>
                  <a:cxn ang="0">
                    <a:pos x="T0" y="T1"/>
                  </a:cxn>
                  <a:cxn ang="0">
                    <a:pos x="T2" y="T3"/>
                  </a:cxn>
                  <a:cxn ang="0">
                    <a:pos x="T4" y="T5"/>
                  </a:cxn>
                  <a:cxn ang="0">
                    <a:pos x="T6" y="T7"/>
                  </a:cxn>
                </a:cxnLst>
                <a:rect l="0" t="0" r="r" b="b"/>
                <a:pathLst>
                  <a:path w="3" h="4">
                    <a:moveTo>
                      <a:pt x="3" y="4"/>
                    </a:moveTo>
                    <a:cubicBezTo>
                      <a:pt x="2" y="4"/>
                      <a:pt x="0" y="4"/>
                      <a:pt x="0" y="2"/>
                    </a:cubicBezTo>
                    <a:cubicBezTo>
                      <a:pt x="0" y="1"/>
                      <a:pt x="1" y="0"/>
                      <a:pt x="1" y="0"/>
                    </a:cubicBezTo>
                    <a:cubicBezTo>
                      <a:pt x="3" y="1"/>
                      <a:pt x="3" y="2"/>
                      <a:pt x="3"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2" name="Freeform 529">
                <a:extLst>
                  <a:ext uri="{FF2B5EF4-FFF2-40B4-BE49-F238E27FC236}">
                    <a16:creationId xmlns:a16="http://schemas.microsoft.com/office/drawing/2014/main" id="{0F1EA05F-1E7E-ABBF-E6D1-3C47A4A25D92}"/>
                  </a:ext>
                </a:extLst>
              </p:cNvPr>
              <p:cNvSpPr/>
              <p:nvPr/>
            </p:nvSpPr>
            <p:spPr bwMode="auto">
              <a:xfrm>
                <a:off x="755" y="1318"/>
                <a:ext cx="5" cy="3"/>
              </a:xfrm>
              <a:custGeom>
                <a:avLst/>
                <a:gdLst>
                  <a:gd name="T0" fmla="*/ 4 w 4"/>
                  <a:gd name="T1" fmla="*/ 3 h 3"/>
                  <a:gd name="T2" fmla="*/ 0 w 4"/>
                  <a:gd name="T3" fmla="*/ 0 h 3"/>
                  <a:gd name="T4" fmla="*/ 1 w 4"/>
                  <a:gd name="T5" fmla="*/ 0 h 3"/>
                  <a:gd name="T6" fmla="*/ 4 w 4"/>
                  <a:gd name="T7" fmla="*/ 3 h 3"/>
                </a:gdLst>
                <a:ahLst/>
                <a:cxnLst>
                  <a:cxn ang="0">
                    <a:pos x="T0" y="T1"/>
                  </a:cxn>
                  <a:cxn ang="0">
                    <a:pos x="T2" y="T3"/>
                  </a:cxn>
                  <a:cxn ang="0">
                    <a:pos x="T4" y="T5"/>
                  </a:cxn>
                  <a:cxn ang="0">
                    <a:pos x="T6" y="T7"/>
                  </a:cxn>
                </a:cxnLst>
                <a:rect l="0" t="0" r="r" b="b"/>
                <a:pathLst>
                  <a:path w="4" h="3">
                    <a:moveTo>
                      <a:pt x="4" y="3"/>
                    </a:moveTo>
                    <a:cubicBezTo>
                      <a:pt x="2" y="3"/>
                      <a:pt x="0" y="3"/>
                      <a:pt x="0" y="0"/>
                    </a:cubicBezTo>
                    <a:cubicBezTo>
                      <a:pt x="0" y="0"/>
                      <a:pt x="0" y="0"/>
                      <a:pt x="1" y="0"/>
                    </a:cubicBezTo>
                    <a:cubicBezTo>
                      <a:pt x="3" y="0"/>
                      <a:pt x="3" y="2"/>
                      <a:pt x="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3" name="Freeform 530">
                <a:extLst>
                  <a:ext uri="{FF2B5EF4-FFF2-40B4-BE49-F238E27FC236}">
                    <a16:creationId xmlns:a16="http://schemas.microsoft.com/office/drawing/2014/main" id="{49ABC401-56B0-2C60-9CE6-A0219585C27E}"/>
                  </a:ext>
                </a:extLst>
              </p:cNvPr>
              <p:cNvSpPr/>
              <p:nvPr/>
            </p:nvSpPr>
            <p:spPr bwMode="auto">
              <a:xfrm>
                <a:off x="691" y="1309"/>
                <a:ext cx="4" cy="3"/>
              </a:xfrm>
              <a:custGeom>
                <a:avLst/>
                <a:gdLst>
                  <a:gd name="T0" fmla="*/ 3 w 3"/>
                  <a:gd name="T1" fmla="*/ 1 h 3"/>
                  <a:gd name="T2" fmla="*/ 2 w 3"/>
                  <a:gd name="T3" fmla="*/ 3 h 3"/>
                  <a:gd name="T4" fmla="*/ 0 w 3"/>
                  <a:gd name="T5" fmla="*/ 2 h 3"/>
                  <a:gd name="T6" fmla="*/ 1 w 3"/>
                  <a:gd name="T7" fmla="*/ 0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3" y="2"/>
                      <a:pt x="3" y="3"/>
                      <a:pt x="2" y="3"/>
                    </a:cubicBezTo>
                    <a:cubicBezTo>
                      <a:pt x="2" y="3"/>
                      <a:pt x="1" y="2"/>
                      <a:pt x="0" y="2"/>
                    </a:cubicBezTo>
                    <a:cubicBezTo>
                      <a:pt x="1" y="2"/>
                      <a:pt x="1" y="1"/>
                      <a:pt x="1" y="0"/>
                    </a:cubicBezTo>
                    <a:cubicBezTo>
                      <a:pt x="2" y="0"/>
                      <a:pt x="2" y="1"/>
                      <a:pt x="3"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4" name="Freeform 531">
                <a:extLst>
                  <a:ext uri="{FF2B5EF4-FFF2-40B4-BE49-F238E27FC236}">
                    <a16:creationId xmlns:a16="http://schemas.microsoft.com/office/drawing/2014/main" id="{86843CB1-3772-3800-61BB-687BF9563EF9}"/>
                  </a:ext>
                </a:extLst>
              </p:cNvPr>
              <p:cNvSpPr/>
              <p:nvPr/>
            </p:nvSpPr>
            <p:spPr bwMode="auto">
              <a:xfrm>
                <a:off x="747" y="1433"/>
                <a:ext cx="4" cy="3"/>
              </a:xfrm>
              <a:custGeom>
                <a:avLst/>
                <a:gdLst>
                  <a:gd name="T0" fmla="*/ 3 w 3"/>
                  <a:gd name="T1" fmla="*/ 2 h 2"/>
                  <a:gd name="T2" fmla="*/ 0 w 3"/>
                  <a:gd name="T3" fmla="*/ 1 h 2"/>
                  <a:gd name="T4" fmla="*/ 1 w 3"/>
                  <a:gd name="T5" fmla="*/ 0 h 2"/>
                  <a:gd name="T6" fmla="*/ 3 w 3"/>
                  <a:gd name="T7" fmla="*/ 1 h 2"/>
                  <a:gd name="T8" fmla="*/ 3 w 3"/>
                  <a:gd name="T9" fmla="*/ 2 h 2"/>
                </a:gdLst>
                <a:ahLst/>
                <a:cxnLst>
                  <a:cxn ang="0">
                    <a:pos x="T0" y="T1"/>
                  </a:cxn>
                  <a:cxn ang="0">
                    <a:pos x="T2" y="T3"/>
                  </a:cxn>
                  <a:cxn ang="0">
                    <a:pos x="T4" y="T5"/>
                  </a:cxn>
                  <a:cxn ang="0">
                    <a:pos x="T6" y="T7"/>
                  </a:cxn>
                  <a:cxn ang="0">
                    <a:pos x="T8" y="T9"/>
                  </a:cxn>
                </a:cxnLst>
                <a:rect l="0" t="0" r="r" b="b"/>
                <a:pathLst>
                  <a:path w="3" h="2">
                    <a:moveTo>
                      <a:pt x="3" y="2"/>
                    </a:moveTo>
                    <a:cubicBezTo>
                      <a:pt x="2" y="1"/>
                      <a:pt x="1" y="1"/>
                      <a:pt x="0" y="1"/>
                    </a:cubicBezTo>
                    <a:cubicBezTo>
                      <a:pt x="0" y="0"/>
                      <a:pt x="1" y="0"/>
                      <a:pt x="1" y="0"/>
                    </a:cubicBezTo>
                    <a:cubicBezTo>
                      <a:pt x="2" y="0"/>
                      <a:pt x="3" y="1"/>
                      <a:pt x="3" y="1"/>
                    </a:cubicBezTo>
                    <a:cubicBezTo>
                      <a:pt x="3" y="1"/>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5" name="Freeform 532">
                <a:extLst>
                  <a:ext uri="{FF2B5EF4-FFF2-40B4-BE49-F238E27FC236}">
                    <a16:creationId xmlns:a16="http://schemas.microsoft.com/office/drawing/2014/main" id="{37ECFC6D-D91F-70EB-3885-4B73BDF57073}"/>
                  </a:ext>
                </a:extLst>
              </p:cNvPr>
              <p:cNvSpPr/>
              <p:nvPr/>
            </p:nvSpPr>
            <p:spPr bwMode="auto">
              <a:xfrm>
                <a:off x="844" y="1329"/>
                <a:ext cx="2" cy="4"/>
              </a:xfrm>
              <a:custGeom>
                <a:avLst/>
                <a:gdLst>
                  <a:gd name="T0" fmla="*/ 2 w 2"/>
                  <a:gd name="T1" fmla="*/ 3 h 3"/>
                  <a:gd name="T2" fmla="*/ 0 w 2"/>
                  <a:gd name="T3" fmla="*/ 0 h 3"/>
                  <a:gd name="T4" fmla="*/ 1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0" y="1"/>
                      <a:pt x="0" y="0"/>
                    </a:cubicBezTo>
                    <a:cubicBezTo>
                      <a:pt x="0" y="0"/>
                      <a:pt x="0" y="0"/>
                      <a:pt x="1" y="0"/>
                    </a:cubicBezTo>
                    <a:cubicBezTo>
                      <a:pt x="1" y="1"/>
                      <a:pt x="1" y="2"/>
                      <a:pt x="2"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6" name="Freeform 533">
                <a:extLst>
                  <a:ext uri="{FF2B5EF4-FFF2-40B4-BE49-F238E27FC236}">
                    <a16:creationId xmlns:a16="http://schemas.microsoft.com/office/drawing/2014/main" id="{876E31DD-F8C6-3D62-CA5A-BBD9FB533B2C}"/>
                  </a:ext>
                </a:extLst>
              </p:cNvPr>
              <p:cNvSpPr/>
              <p:nvPr/>
            </p:nvSpPr>
            <p:spPr bwMode="auto">
              <a:xfrm>
                <a:off x="720" y="1328"/>
                <a:ext cx="1" cy="1"/>
              </a:xfrm>
              <a:custGeom>
                <a:avLst/>
                <a:gdLst>
                  <a:gd name="T0" fmla="*/ 0 w 1"/>
                  <a:gd name="T1" fmla="*/ 1 h 1"/>
                  <a:gd name="T2" fmla="*/ 0 w 1"/>
                  <a:gd name="T3" fmla="*/ 0 h 1"/>
                  <a:gd name="T4" fmla="*/ 1 w 1"/>
                  <a:gd name="T5" fmla="*/ 0 h 1"/>
                  <a:gd name="T6" fmla="*/ 1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0"/>
                      <a:pt x="0" y="0"/>
                      <a:pt x="0" y="0"/>
                    </a:cubicBezTo>
                    <a:cubicBezTo>
                      <a:pt x="1" y="0"/>
                      <a:pt x="1" y="0"/>
                      <a:pt x="1" y="0"/>
                    </a:cubicBezTo>
                    <a:cubicBezTo>
                      <a:pt x="1" y="0"/>
                      <a:pt x="1" y="1"/>
                      <a:pt x="1" y="1"/>
                    </a:cubicBezTo>
                    <a:cubicBezTo>
                      <a:pt x="1" y="1"/>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7" name="Freeform 534">
                <a:extLst>
                  <a:ext uri="{FF2B5EF4-FFF2-40B4-BE49-F238E27FC236}">
                    <a16:creationId xmlns:a16="http://schemas.microsoft.com/office/drawing/2014/main" id="{B42D7FFB-E55A-C4BC-F01C-3793147C2FD0}"/>
                  </a:ext>
                </a:extLst>
              </p:cNvPr>
              <p:cNvSpPr/>
              <p:nvPr/>
            </p:nvSpPr>
            <p:spPr bwMode="auto">
              <a:xfrm>
                <a:off x="753" y="1325"/>
                <a:ext cx="4" cy="2"/>
              </a:xfrm>
              <a:custGeom>
                <a:avLst/>
                <a:gdLst>
                  <a:gd name="T0" fmla="*/ 3 w 3"/>
                  <a:gd name="T1" fmla="*/ 2 h 2"/>
                  <a:gd name="T2" fmla="*/ 0 w 3"/>
                  <a:gd name="T3" fmla="*/ 1 h 2"/>
                  <a:gd name="T4" fmla="*/ 1 w 3"/>
                  <a:gd name="T5" fmla="*/ 0 h 2"/>
                  <a:gd name="T6" fmla="*/ 3 w 3"/>
                  <a:gd name="T7" fmla="*/ 2 h 2"/>
                  <a:gd name="T8" fmla="*/ 3 w 3"/>
                  <a:gd name="T9" fmla="*/ 2 h 2"/>
                </a:gdLst>
                <a:ahLst/>
                <a:cxnLst>
                  <a:cxn ang="0">
                    <a:pos x="T0" y="T1"/>
                  </a:cxn>
                  <a:cxn ang="0">
                    <a:pos x="T2" y="T3"/>
                  </a:cxn>
                  <a:cxn ang="0">
                    <a:pos x="T4" y="T5"/>
                  </a:cxn>
                  <a:cxn ang="0">
                    <a:pos x="T6" y="T7"/>
                  </a:cxn>
                  <a:cxn ang="0">
                    <a:pos x="T8" y="T9"/>
                  </a:cxn>
                </a:cxnLst>
                <a:rect l="0" t="0" r="r" b="b"/>
                <a:pathLst>
                  <a:path w="3" h="2">
                    <a:moveTo>
                      <a:pt x="3" y="2"/>
                    </a:moveTo>
                    <a:cubicBezTo>
                      <a:pt x="2" y="2"/>
                      <a:pt x="1" y="2"/>
                      <a:pt x="0" y="1"/>
                    </a:cubicBezTo>
                    <a:cubicBezTo>
                      <a:pt x="0" y="1"/>
                      <a:pt x="0" y="1"/>
                      <a:pt x="1" y="0"/>
                    </a:cubicBezTo>
                    <a:cubicBezTo>
                      <a:pt x="2" y="1"/>
                      <a:pt x="2" y="2"/>
                      <a:pt x="3" y="2"/>
                    </a:cubicBezTo>
                    <a:cubicBezTo>
                      <a:pt x="3" y="2"/>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8" name="Freeform 535">
                <a:extLst>
                  <a:ext uri="{FF2B5EF4-FFF2-40B4-BE49-F238E27FC236}">
                    <a16:creationId xmlns:a16="http://schemas.microsoft.com/office/drawing/2014/main" id="{9A856B8A-F22D-F667-D7F9-EDC97AF2868F}"/>
                  </a:ext>
                </a:extLst>
              </p:cNvPr>
              <p:cNvSpPr/>
              <p:nvPr/>
            </p:nvSpPr>
            <p:spPr bwMode="auto">
              <a:xfrm>
                <a:off x="700" y="1315"/>
                <a:ext cx="2" cy="2"/>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0"/>
                      <a:pt x="1" y="0"/>
                      <a:pt x="1" y="0"/>
                    </a:cubicBezTo>
                    <a:lnTo>
                      <a:pt x="1"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9" name="Freeform 536">
                <a:extLst>
                  <a:ext uri="{FF2B5EF4-FFF2-40B4-BE49-F238E27FC236}">
                    <a16:creationId xmlns:a16="http://schemas.microsoft.com/office/drawing/2014/main" id="{FB284C95-8C45-CEBD-F55A-DABC64253B15}"/>
                  </a:ext>
                </a:extLst>
              </p:cNvPr>
              <p:cNvSpPr/>
              <p:nvPr/>
            </p:nvSpPr>
            <p:spPr bwMode="auto">
              <a:xfrm>
                <a:off x="822" y="1413"/>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0" name="Freeform 537">
                <a:extLst>
                  <a:ext uri="{FF2B5EF4-FFF2-40B4-BE49-F238E27FC236}">
                    <a16:creationId xmlns:a16="http://schemas.microsoft.com/office/drawing/2014/main" id="{6CE1DFD4-C104-18AD-D242-404B4E61061C}"/>
                  </a:ext>
                </a:extLst>
              </p:cNvPr>
              <p:cNvSpPr/>
              <p:nvPr/>
            </p:nvSpPr>
            <p:spPr bwMode="auto">
              <a:xfrm>
                <a:off x="760" y="1321"/>
                <a:ext cx="2" cy="4"/>
              </a:xfrm>
              <a:custGeom>
                <a:avLst/>
                <a:gdLst>
                  <a:gd name="T0" fmla="*/ 0 w 2"/>
                  <a:gd name="T1" fmla="*/ 0 h 3"/>
                  <a:gd name="T2" fmla="*/ 2 w 2"/>
                  <a:gd name="T3" fmla="*/ 3 h 3"/>
                  <a:gd name="T4" fmla="*/ 2 w 2"/>
                  <a:gd name="T5" fmla="*/ 3 h 3"/>
                  <a:gd name="T6" fmla="*/ 0 w 2"/>
                  <a:gd name="T7" fmla="*/ 0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1" y="2"/>
                      <a:pt x="2" y="3"/>
                    </a:cubicBezTo>
                    <a:cubicBezTo>
                      <a:pt x="2" y="3"/>
                      <a:pt x="2" y="3"/>
                      <a:pt x="2" y="3"/>
                    </a:cubicBezTo>
                    <a:cubicBezTo>
                      <a:pt x="1" y="2"/>
                      <a:pt x="0" y="1"/>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1" name="Freeform 538">
                <a:extLst>
                  <a:ext uri="{FF2B5EF4-FFF2-40B4-BE49-F238E27FC236}">
                    <a16:creationId xmlns:a16="http://schemas.microsoft.com/office/drawing/2014/main" id="{B04A0C66-6E9F-CB37-A29C-4AA1585B5C57}"/>
                  </a:ext>
                </a:extLst>
              </p:cNvPr>
              <p:cNvSpPr/>
              <p:nvPr/>
            </p:nvSpPr>
            <p:spPr bwMode="auto">
              <a:xfrm>
                <a:off x="812" y="1323"/>
                <a:ext cx="1" cy="2"/>
              </a:xfrm>
              <a:custGeom>
                <a:avLst/>
                <a:gdLst>
                  <a:gd name="T0" fmla="*/ 0 w 1"/>
                  <a:gd name="T1" fmla="*/ 1 h 1"/>
                  <a:gd name="T2" fmla="*/ 0 w 1"/>
                  <a:gd name="T3" fmla="*/ 0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0" y="0"/>
                      <a:pt x="0" y="0"/>
                      <a:pt x="1" y="1"/>
                    </a:cubicBezTo>
                    <a:cubicBezTo>
                      <a:pt x="1" y="1"/>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2" name="Freeform 539">
                <a:extLst>
                  <a:ext uri="{FF2B5EF4-FFF2-40B4-BE49-F238E27FC236}">
                    <a16:creationId xmlns:a16="http://schemas.microsoft.com/office/drawing/2014/main" id="{FBAF3DF8-9178-02AC-17D0-6CF98E184863}"/>
                  </a:ext>
                </a:extLst>
              </p:cNvPr>
              <p:cNvSpPr/>
              <p:nvPr/>
            </p:nvSpPr>
            <p:spPr bwMode="auto">
              <a:xfrm>
                <a:off x="488" y="2056"/>
                <a:ext cx="106" cy="75"/>
              </a:xfrm>
              <a:custGeom>
                <a:avLst/>
                <a:gdLst>
                  <a:gd name="T0" fmla="*/ 92 w 92"/>
                  <a:gd name="T1" fmla="*/ 2 h 66"/>
                  <a:gd name="T2" fmla="*/ 58 w 92"/>
                  <a:gd name="T3" fmla="*/ 25 h 66"/>
                  <a:gd name="T4" fmla="*/ 0 w 92"/>
                  <a:gd name="T5" fmla="*/ 66 h 66"/>
                  <a:gd name="T6" fmla="*/ 7 w 92"/>
                  <a:gd name="T7" fmla="*/ 47 h 66"/>
                  <a:gd name="T8" fmla="*/ 10 w 92"/>
                  <a:gd name="T9" fmla="*/ 45 h 66"/>
                  <a:gd name="T10" fmla="*/ 29 w 92"/>
                  <a:gd name="T11" fmla="*/ 37 h 66"/>
                  <a:gd name="T12" fmla="*/ 41 w 92"/>
                  <a:gd name="T13" fmla="*/ 31 h 66"/>
                  <a:gd name="T14" fmla="*/ 44 w 92"/>
                  <a:gd name="T15" fmla="*/ 32 h 66"/>
                  <a:gd name="T16" fmla="*/ 41 w 92"/>
                  <a:gd name="T17" fmla="*/ 31 h 66"/>
                  <a:gd name="T18" fmla="*/ 87 w 92"/>
                  <a:gd name="T19" fmla="*/ 0 h 66"/>
                  <a:gd name="T20" fmla="*/ 87 w 92"/>
                  <a:gd name="T21" fmla="*/ 0 h 66"/>
                  <a:gd name="T22" fmla="*/ 92 w 92"/>
                  <a:gd name="T23" fmla="*/ 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2" h="66">
                    <a:moveTo>
                      <a:pt x="92" y="2"/>
                    </a:moveTo>
                    <a:cubicBezTo>
                      <a:pt x="82" y="12"/>
                      <a:pt x="66" y="15"/>
                      <a:pt x="58" y="25"/>
                    </a:cubicBezTo>
                    <a:cubicBezTo>
                      <a:pt x="42" y="43"/>
                      <a:pt x="14" y="45"/>
                      <a:pt x="0" y="66"/>
                    </a:cubicBezTo>
                    <a:cubicBezTo>
                      <a:pt x="3" y="60"/>
                      <a:pt x="5" y="53"/>
                      <a:pt x="7" y="47"/>
                    </a:cubicBezTo>
                    <a:cubicBezTo>
                      <a:pt x="8" y="46"/>
                      <a:pt x="9" y="45"/>
                      <a:pt x="10" y="45"/>
                    </a:cubicBezTo>
                    <a:cubicBezTo>
                      <a:pt x="20" y="51"/>
                      <a:pt x="23" y="40"/>
                      <a:pt x="29" y="37"/>
                    </a:cubicBezTo>
                    <a:cubicBezTo>
                      <a:pt x="33" y="35"/>
                      <a:pt x="36" y="32"/>
                      <a:pt x="41" y="31"/>
                    </a:cubicBezTo>
                    <a:cubicBezTo>
                      <a:pt x="42" y="32"/>
                      <a:pt x="42" y="35"/>
                      <a:pt x="44" y="32"/>
                    </a:cubicBezTo>
                    <a:cubicBezTo>
                      <a:pt x="43" y="32"/>
                      <a:pt x="42" y="32"/>
                      <a:pt x="41" y="31"/>
                    </a:cubicBezTo>
                    <a:cubicBezTo>
                      <a:pt x="55" y="19"/>
                      <a:pt x="68" y="5"/>
                      <a:pt x="87" y="0"/>
                    </a:cubicBezTo>
                    <a:cubicBezTo>
                      <a:pt x="87" y="0"/>
                      <a:pt x="87" y="0"/>
                      <a:pt x="87" y="0"/>
                    </a:cubicBezTo>
                    <a:cubicBezTo>
                      <a:pt x="88" y="2"/>
                      <a:pt x="90" y="2"/>
                      <a:pt x="9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3" name="Freeform 540">
                <a:extLst>
                  <a:ext uri="{FF2B5EF4-FFF2-40B4-BE49-F238E27FC236}">
                    <a16:creationId xmlns:a16="http://schemas.microsoft.com/office/drawing/2014/main" id="{675C9D9A-BA33-FB34-F8A7-DD8154078311}"/>
                  </a:ext>
                </a:extLst>
              </p:cNvPr>
              <p:cNvSpPr/>
              <p:nvPr/>
            </p:nvSpPr>
            <p:spPr bwMode="auto">
              <a:xfrm>
                <a:off x="513" y="2005"/>
                <a:ext cx="36" cy="78"/>
              </a:xfrm>
              <a:custGeom>
                <a:avLst/>
                <a:gdLst>
                  <a:gd name="T0" fmla="*/ 31 w 31"/>
                  <a:gd name="T1" fmla="*/ 37 h 68"/>
                  <a:gd name="T2" fmla="*/ 3 w 31"/>
                  <a:gd name="T3" fmla="*/ 68 h 68"/>
                  <a:gd name="T4" fmla="*/ 0 w 31"/>
                  <a:gd name="T5" fmla="*/ 66 h 68"/>
                  <a:gd name="T6" fmla="*/ 22 w 31"/>
                  <a:gd name="T7" fmla="*/ 0 h 68"/>
                  <a:gd name="T8" fmla="*/ 24 w 31"/>
                  <a:gd name="T9" fmla="*/ 11 h 68"/>
                  <a:gd name="T10" fmla="*/ 19 w 31"/>
                  <a:gd name="T11" fmla="*/ 24 h 68"/>
                  <a:gd name="T12" fmla="*/ 18 w 31"/>
                  <a:gd name="T13" fmla="*/ 40 h 68"/>
                  <a:gd name="T14" fmla="*/ 31 w 31"/>
                  <a:gd name="T15" fmla="*/ 37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68">
                    <a:moveTo>
                      <a:pt x="31" y="37"/>
                    </a:moveTo>
                    <a:cubicBezTo>
                      <a:pt x="25" y="51"/>
                      <a:pt x="11" y="56"/>
                      <a:pt x="3" y="68"/>
                    </a:cubicBezTo>
                    <a:cubicBezTo>
                      <a:pt x="2" y="68"/>
                      <a:pt x="1" y="67"/>
                      <a:pt x="0" y="66"/>
                    </a:cubicBezTo>
                    <a:cubicBezTo>
                      <a:pt x="7" y="44"/>
                      <a:pt x="14" y="22"/>
                      <a:pt x="22" y="0"/>
                    </a:cubicBezTo>
                    <a:cubicBezTo>
                      <a:pt x="26" y="3"/>
                      <a:pt x="26" y="7"/>
                      <a:pt x="24" y="11"/>
                    </a:cubicBezTo>
                    <a:cubicBezTo>
                      <a:pt x="22" y="15"/>
                      <a:pt x="20" y="19"/>
                      <a:pt x="19" y="24"/>
                    </a:cubicBezTo>
                    <a:cubicBezTo>
                      <a:pt x="17" y="29"/>
                      <a:pt x="11" y="34"/>
                      <a:pt x="18" y="40"/>
                    </a:cubicBezTo>
                    <a:cubicBezTo>
                      <a:pt x="23" y="44"/>
                      <a:pt x="26" y="35"/>
                      <a:pt x="31" y="3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4" name="Freeform 541">
                <a:extLst>
                  <a:ext uri="{FF2B5EF4-FFF2-40B4-BE49-F238E27FC236}">
                    <a16:creationId xmlns:a16="http://schemas.microsoft.com/office/drawing/2014/main" id="{A8DE312C-EDC8-67BD-5A94-199A3D74943E}"/>
                  </a:ext>
                </a:extLst>
              </p:cNvPr>
              <p:cNvSpPr/>
              <p:nvPr/>
            </p:nvSpPr>
            <p:spPr bwMode="auto">
              <a:xfrm>
                <a:off x="607" y="1974"/>
                <a:ext cx="92" cy="35"/>
              </a:xfrm>
              <a:custGeom>
                <a:avLst/>
                <a:gdLst>
                  <a:gd name="T0" fmla="*/ 0 w 80"/>
                  <a:gd name="T1" fmla="*/ 30 h 30"/>
                  <a:gd name="T2" fmla="*/ 24 w 80"/>
                  <a:gd name="T3" fmla="*/ 8 h 30"/>
                  <a:gd name="T4" fmla="*/ 24 w 80"/>
                  <a:gd name="T5" fmla="*/ 8 h 30"/>
                  <a:gd name="T6" fmla="*/ 30 w 80"/>
                  <a:gd name="T7" fmla="*/ 12 h 30"/>
                  <a:gd name="T8" fmla="*/ 70 w 80"/>
                  <a:gd name="T9" fmla="*/ 2 h 30"/>
                  <a:gd name="T10" fmla="*/ 80 w 80"/>
                  <a:gd name="T11" fmla="*/ 4 h 30"/>
                  <a:gd name="T12" fmla="*/ 0 w 80"/>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80" h="30">
                    <a:moveTo>
                      <a:pt x="0" y="30"/>
                    </a:moveTo>
                    <a:cubicBezTo>
                      <a:pt x="4" y="18"/>
                      <a:pt x="15" y="14"/>
                      <a:pt x="24" y="8"/>
                    </a:cubicBezTo>
                    <a:cubicBezTo>
                      <a:pt x="24" y="8"/>
                      <a:pt x="24" y="8"/>
                      <a:pt x="24" y="8"/>
                    </a:cubicBezTo>
                    <a:cubicBezTo>
                      <a:pt x="24" y="12"/>
                      <a:pt x="26" y="12"/>
                      <a:pt x="30" y="12"/>
                    </a:cubicBezTo>
                    <a:cubicBezTo>
                      <a:pt x="43" y="10"/>
                      <a:pt x="56" y="2"/>
                      <a:pt x="70" y="2"/>
                    </a:cubicBezTo>
                    <a:cubicBezTo>
                      <a:pt x="73" y="2"/>
                      <a:pt x="75" y="0"/>
                      <a:pt x="80" y="4"/>
                    </a:cubicBezTo>
                    <a:cubicBezTo>
                      <a:pt x="51" y="8"/>
                      <a:pt x="25" y="19"/>
                      <a:pt x="0" y="3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5" name="Freeform 542">
                <a:extLst>
                  <a:ext uri="{FF2B5EF4-FFF2-40B4-BE49-F238E27FC236}">
                    <a16:creationId xmlns:a16="http://schemas.microsoft.com/office/drawing/2014/main" id="{32792D23-40A6-1ED5-F960-C4786D1DF45E}"/>
                  </a:ext>
                </a:extLst>
              </p:cNvPr>
              <p:cNvSpPr/>
              <p:nvPr/>
            </p:nvSpPr>
            <p:spPr bwMode="auto">
              <a:xfrm>
                <a:off x="610" y="1927"/>
                <a:ext cx="47" cy="37"/>
              </a:xfrm>
              <a:custGeom>
                <a:avLst/>
                <a:gdLst>
                  <a:gd name="T0" fmla="*/ 41 w 41"/>
                  <a:gd name="T1" fmla="*/ 6 h 32"/>
                  <a:gd name="T2" fmla="*/ 0 w 41"/>
                  <a:gd name="T3" fmla="*/ 32 h 32"/>
                  <a:gd name="T4" fmla="*/ 0 w 41"/>
                  <a:gd name="T5" fmla="*/ 32 h 32"/>
                  <a:gd name="T6" fmla="*/ 24 w 41"/>
                  <a:gd name="T7" fmla="*/ 9 h 32"/>
                  <a:gd name="T8" fmla="*/ 41 w 41"/>
                  <a:gd name="T9" fmla="*/ 3 h 32"/>
                  <a:gd name="T10" fmla="*/ 41 w 41"/>
                  <a:gd name="T11" fmla="*/ 3 h 32"/>
                  <a:gd name="T12" fmla="*/ 41 w 41"/>
                  <a:gd name="T13" fmla="*/ 6 h 32"/>
                </a:gdLst>
                <a:ahLst/>
                <a:cxnLst>
                  <a:cxn ang="0">
                    <a:pos x="T0" y="T1"/>
                  </a:cxn>
                  <a:cxn ang="0">
                    <a:pos x="T2" y="T3"/>
                  </a:cxn>
                  <a:cxn ang="0">
                    <a:pos x="T4" y="T5"/>
                  </a:cxn>
                  <a:cxn ang="0">
                    <a:pos x="T6" y="T7"/>
                  </a:cxn>
                  <a:cxn ang="0">
                    <a:pos x="T8" y="T9"/>
                  </a:cxn>
                  <a:cxn ang="0">
                    <a:pos x="T10" y="T11"/>
                  </a:cxn>
                  <a:cxn ang="0">
                    <a:pos x="T12" y="T13"/>
                  </a:cxn>
                </a:cxnLst>
                <a:rect l="0" t="0" r="r" b="b"/>
                <a:pathLst>
                  <a:path w="41" h="32">
                    <a:moveTo>
                      <a:pt x="41" y="6"/>
                    </a:moveTo>
                    <a:cubicBezTo>
                      <a:pt x="30" y="19"/>
                      <a:pt x="16" y="26"/>
                      <a:pt x="0" y="32"/>
                    </a:cubicBezTo>
                    <a:cubicBezTo>
                      <a:pt x="0" y="32"/>
                      <a:pt x="0" y="32"/>
                      <a:pt x="0" y="32"/>
                    </a:cubicBezTo>
                    <a:cubicBezTo>
                      <a:pt x="5" y="21"/>
                      <a:pt x="18" y="18"/>
                      <a:pt x="24" y="9"/>
                    </a:cubicBezTo>
                    <a:cubicBezTo>
                      <a:pt x="29" y="2"/>
                      <a:pt x="34" y="0"/>
                      <a:pt x="41" y="3"/>
                    </a:cubicBezTo>
                    <a:cubicBezTo>
                      <a:pt x="41" y="3"/>
                      <a:pt x="41" y="3"/>
                      <a:pt x="41" y="3"/>
                    </a:cubicBezTo>
                    <a:cubicBezTo>
                      <a:pt x="41" y="4"/>
                      <a:pt x="41" y="5"/>
                      <a:pt x="41"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6" name="Freeform 543">
                <a:extLst>
                  <a:ext uri="{FF2B5EF4-FFF2-40B4-BE49-F238E27FC236}">
                    <a16:creationId xmlns:a16="http://schemas.microsoft.com/office/drawing/2014/main" id="{101DB81F-942B-2F71-E15A-5A055745907F}"/>
                  </a:ext>
                </a:extLst>
              </p:cNvPr>
              <p:cNvSpPr/>
              <p:nvPr/>
            </p:nvSpPr>
            <p:spPr bwMode="auto">
              <a:xfrm>
                <a:off x="657" y="1911"/>
                <a:ext cx="50" cy="29"/>
              </a:xfrm>
              <a:custGeom>
                <a:avLst/>
                <a:gdLst>
                  <a:gd name="T0" fmla="*/ 0 w 44"/>
                  <a:gd name="T1" fmla="*/ 17 h 25"/>
                  <a:gd name="T2" fmla="*/ 29 w 44"/>
                  <a:gd name="T3" fmla="*/ 0 h 25"/>
                  <a:gd name="T4" fmla="*/ 31 w 44"/>
                  <a:gd name="T5" fmla="*/ 3 h 25"/>
                  <a:gd name="T6" fmla="*/ 7 w 44"/>
                  <a:gd name="T7" fmla="*/ 16 h 25"/>
                  <a:gd name="T8" fmla="*/ 7 w 44"/>
                  <a:gd name="T9" fmla="*/ 17 h 25"/>
                  <a:gd name="T10" fmla="*/ 44 w 44"/>
                  <a:gd name="T11" fmla="*/ 10 h 25"/>
                  <a:gd name="T12" fmla="*/ 24 w 44"/>
                  <a:gd name="T13" fmla="*/ 18 h 25"/>
                  <a:gd name="T14" fmla="*/ 8 w 44"/>
                  <a:gd name="T15" fmla="*/ 23 h 25"/>
                  <a:gd name="T16" fmla="*/ 0 w 44"/>
                  <a:gd name="T17" fmla="*/ 20 h 25"/>
                  <a:gd name="T18" fmla="*/ 0 w 44"/>
                  <a:gd name="T19" fmla="*/ 20 h 25"/>
                  <a:gd name="T20" fmla="*/ 1 w 44"/>
                  <a:gd name="T21" fmla="*/ 19 h 25"/>
                  <a:gd name="T22" fmla="*/ 0 w 44"/>
                  <a:gd name="T23"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 h="25">
                    <a:moveTo>
                      <a:pt x="0" y="17"/>
                    </a:moveTo>
                    <a:cubicBezTo>
                      <a:pt x="7" y="6"/>
                      <a:pt x="19" y="5"/>
                      <a:pt x="29" y="0"/>
                    </a:cubicBezTo>
                    <a:cubicBezTo>
                      <a:pt x="30" y="1"/>
                      <a:pt x="30" y="2"/>
                      <a:pt x="31" y="3"/>
                    </a:cubicBezTo>
                    <a:cubicBezTo>
                      <a:pt x="23" y="7"/>
                      <a:pt x="15" y="11"/>
                      <a:pt x="7" y="16"/>
                    </a:cubicBezTo>
                    <a:cubicBezTo>
                      <a:pt x="7" y="16"/>
                      <a:pt x="7" y="17"/>
                      <a:pt x="7" y="17"/>
                    </a:cubicBezTo>
                    <a:cubicBezTo>
                      <a:pt x="20" y="15"/>
                      <a:pt x="32" y="12"/>
                      <a:pt x="44" y="10"/>
                    </a:cubicBezTo>
                    <a:cubicBezTo>
                      <a:pt x="38" y="16"/>
                      <a:pt x="31" y="16"/>
                      <a:pt x="24" y="18"/>
                    </a:cubicBezTo>
                    <a:cubicBezTo>
                      <a:pt x="19" y="19"/>
                      <a:pt x="13" y="21"/>
                      <a:pt x="8" y="23"/>
                    </a:cubicBezTo>
                    <a:cubicBezTo>
                      <a:pt x="4" y="25"/>
                      <a:pt x="1" y="25"/>
                      <a:pt x="0" y="20"/>
                    </a:cubicBezTo>
                    <a:cubicBezTo>
                      <a:pt x="0" y="20"/>
                      <a:pt x="0" y="20"/>
                      <a:pt x="0" y="20"/>
                    </a:cubicBezTo>
                    <a:cubicBezTo>
                      <a:pt x="1" y="19"/>
                      <a:pt x="1" y="19"/>
                      <a:pt x="1" y="19"/>
                    </a:cubicBezTo>
                    <a:cubicBezTo>
                      <a:pt x="1" y="18"/>
                      <a:pt x="1" y="18"/>
                      <a:pt x="0"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7" name="Freeform 544">
                <a:extLst>
                  <a:ext uri="{FF2B5EF4-FFF2-40B4-BE49-F238E27FC236}">
                    <a16:creationId xmlns:a16="http://schemas.microsoft.com/office/drawing/2014/main" id="{1DA89CE0-A25E-2BE8-C16E-9C89C77BC5FA}"/>
                  </a:ext>
                </a:extLst>
              </p:cNvPr>
              <p:cNvSpPr/>
              <p:nvPr/>
            </p:nvSpPr>
            <p:spPr bwMode="auto">
              <a:xfrm>
                <a:off x="548" y="1982"/>
                <a:ext cx="33" cy="47"/>
              </a:xfrm>
              <a:custGeom>
                <a:avLst/>
                <a:gdLst>
                  <a:gd name="T0" fmla="*/ 25 w 29"/>
                  <a:gd name="T1" fmla="*/ 0 h 41"/>
                  <a:gd name="T2" fmla="*/ 0 w 29"/>
                  <a:gd name="T3" fmla="*/ 41 h 41"/>
                  <a:gd name="T4" fmla="*/ 25 w 29"/>
                  <a:gd name="T5" fmla="*/ 0 h 41"/>
                </a:gdLst>
                <a:ahLst/>
                <a:cxnLst>
                  <a:cxn ang="0">
                    <a:pos x="T0" y="T1"/>
                  </a:cxn>
                  <a:cxn ang="0">
                    <a:pos x="T2" y="T3"/>
                  </a:cxn>
                  <a:cxn ang="0">
                    <a:pos x="T4" y="T5"/>
                  </a:cxn>
                </a:cxnLst>
                <a:rect l="0" t="0" r="r" b="b"/>
                <a:pathLst>
                  <a:path w="28" h="41">
                    <a:moveTo>
                      <a:pt x="25" y="0"/>
                    </a:moveTo>
                    <a:cubicBezTo>
                      <a:pt x="29" y="9"/>
                      <a:pt x="15" y="31"/>
                      <a:pt x="0" y="41"/>
                    </a:cubicBezTo>
                    <a:cubicBezTo>
                      <a:pt x="6" y="27"/>
                      <a:pt x="19" y="17"/>
                      <a:pt x="2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8" name="Freeform 545">
                <a:extLst>
                  <a:ext uri="{FF2B5EF4-FFF2-40B4-BE49-F238E27FC236}">
                    <a16:creationId xmlns:a16="http://schemas.microsoft.com/office/drawing/2014/main" id="{58FA13C7-83E3-B833-FE6E-5D5638EBDEAE}"/>
                  </a:ext>
                </a:extLst>
              </p:cNvPr>
              <p:cNvSpPr/>
              <p:nvPr/>
            </p:nvSpPr>
            <p:spPr bwMode="auto">
              <a:xfrm>
                <a:off x="579" y="1964"/>
                <a:ext cx="31" cy="23"/>
              </a:xfrm>
              <a:custGeom>
                <a:avLst/>
                <a:gdLst>
                  <a:gd name="T0" fmla="*/ 10 w 27"/>
                  <a:gd name="T1" fmla="*/ 3 h 20"/>
                  <a:gd name="T2" fmla="*/ 16 w 27"/>
                  <a:gd name="T3" fmla="*/ 6 h 20"/>
                  <a:gd name="T4" fmla="*/ 27 w 27"/>
                  <a:gd name="T5" fmla="*/ 0 h 20"/>
                  <a:gd name="T6" fmla="*/ 27 w 27"/>
                  <a:gd name="T7" fmla="*/ 0 h 20"/>
                  <a:gd name="T8" fmla="*/ 15 w 27"/>
                  <a:gd name="T9" fmla="*/ 14 h 20"/>
                  <a:gd name="T10" fmla="*/ 2 w 27"/>
                  <a:gd name="T11" fmla="*/ 11 h 20"/>
                  <a:gd name="T12" fmla="*/ 10 w 27"/>
                  <a:gd name="T13" fmla="*/ 3 h 20"/>
                  <a:gd name="T14" fmla="*/ 10 w 27"/>
                  <a:gd name="T15" fmla="*/ 3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20">
                    <a:moveTo>
                      <a:pt x="10" y="3"/>
                    </a:moveTo>
                    <a:cubicBezTo>
                      <a:pt x="11" y="6"/>
                      <a:pt x="12" y="8"/>
                      <a:pt x="16" y="6"/>
                    </a:cubicBezTo>
                    <a:cubicBezTo>
                      <a:pt x="20" y="4"/>
                      <a:pt x="22" y="0"/>
                      <a:pt x="27" y="0"/>
                    </a:cubicBezTo>
                    <a:cubicBezTo>
                      <a:pt x="27" y="0"/>
                      <a:pt x="27" y="0"/>
                      <a:pt x="27" y="0"/>
                    </a:cubicBezTo>
                    <a:cubicBezTo>
                      <a:pt x="26" y="8"/>
                      <a:pt x="20" y="10"/>
                      <a:pt x="15" y="14"/>
                    </a:cubicBezTo>
                    <a:cubicBezTo>
                      <a:pt x="8" y="20"/>
                      <a:pt x="3" y="13"/>
                      <a:pt x="2" y="11"/>
                    </a:cubicBezTo>
                    <a:cubicBezTo>
                      <a:pt x="0" y="6"/>
                      <a:pt x="5" y="3"/>
                      <a:pt x="10" y="3"/>
                    </a:cubicBezTo>
                    <a:cubicBezTo>
                      <a:pt x="10" y="3"/>
                      <a:pt x="10" y="3"/>
                      <a:pt x="1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9" name="Freeform 546">
                <a:extLst>
                  <a:ext uri="{FF2B5EF4-FFF2-40B4-BE49-F238E27FC236}">
                    <a16:creationId xmlns:a16="http://schemas.microsoft.com/office/drawing/2014/main" id="{7B92C8F2-7B25-86E7-30AC-63F4D2884756}"/>
                  </a:ext>
                </a:extLst>
              </p:cNvPr>
              <p:cNvSpPr/>
              <p:nvPr/>
            </p:nvSpPr>
            <p:spPr bwMode="auto">
              <a:xfrm>
                <a:off x="554" y="2084"/>
                <a:ext cx="35" cy="8"/>
              </a:xfrm>
              <a:custGeom>
                <a:avLst/>
                <a:gdLst>
                  <a:gd name="T0" fmla="*/ 0 w 31"/>
                  <a:gd name="T1" fmla="*/ 7 h 7"/>
                  <a:gd name="T2" fmla="*/ 31 w 31"/>
                  <a:gd name="T3" fmla="*/ 1 h 7"/>
                  <a:gd name="T4" fmla="*/ 0 w 31"/>
                  <a:gd name="T5" fmla="*/ 7 h 7"/>
                </a:gdLst>
                <a:ahLst/>
                <a:cxnLst>
                  <a:cxn ang="0">
                    <a:pos x="T0" y="T1"/>
                  </a:cxn>
                  <a:cxn ang="0">
                    <a:pos x="T2" y="T3"/>
                  </a:cxn>
                  <a:cxn ang="0">
                    <a:pos x="T4" y="T5"/>
                  </a:cxn>
                </a:cxnLst>
                <a:rect l="0" t="0" r="r" b="b"/>
                <a:pathLst>
                  <a:path w="31" h="7">
                    <a:moveTo>
                      <a:pt x="0" y="7"/>
                    </a:moveTo>
                    <a:cubicBezTo>
                      <a:pt x="9" y="1"/>
                      <a:pt x="20" y="0"/>
                      <a:pt x="31" y="1"/>
                    </a:cubicBezTo>
                    <a:cubicBezTo>
                      <a:pt x="21" y="7"/>
                      <a:pt x="10" y="6"/>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0" name="Freeform 547">
                <a:extLst>
                  <a:ext uri="{FF2B5EF4-FFF2-40B4-BE49-F238E27FC236}">
                    <a16:creationId xmlns:a16="http://schemas.microsoft.com/office/drawing/2014/main" id="{125FC229-4E82-46FE-CB8D-3A38FFA48352}"/>
                  </a:ext>
                </a:extLst>
              </p:cNvPr>
              <p:cNvSpPr/>
              <p:nvPr/>
            </p:nvSpPr>
            <p:spPr bwMode="auto">
              <a:xfrm>
                <a:off x="590" y="2036"/>
                <a:ext cx="23" cy="17"/>
              </a:xfrm>
              <a:custGeom>
                <a:avLst/>
                <a:gdLst>
                  <a:gd name="T0" fmla="*/ 20 w 20"/>
                  <a:gd name="T1" fmla="*/ 0 h 15"/>
                  <a:gd name="T2" fmla="*/ 0 w 20"/>
                  <a:gd name="T3" fmla="*/ 15 h 15"/>
                  <a:gd name="T4" fmla="*/ 0 w 20"/>
                  <a:gd name="T5" fmla="*/ 15 h 15"/>
                  <a:gd name="T6" fmla="*/ 19 w 20"/>
                  <a:gd name="T7" fmla="*/ 0 h 15"/>
                  <a:gd name="T8" fmla="*/ 20 w 20"/>
                  <a:gd name="T9" fmla="*/ 0 h 15"/>
                </a:gdLst>
                <a:ahLst/>
                <a:cxnLst>
                  <a:cxn ang="0">
                    <a:pos x="T0" y="T1"/>
                  </a:cxn>
                  <a:cxn ang="0">
                    <a:pos x="T2" y="T3"/>
                  </a:cxn>
                  <a:cxn ang="0">
                    <a:pos x="T4" y="T5"/>
                  </a:cxn>
                  <a:cxn ang="0">
                    <a:pos x="T6" y="T7"/>
                  </a:cxn>
                  <a:cxn ang="0">
                    <a:pos x="T8" y="T9"/>
                  </a:cxn>
                </a:cxnLst>
                <a:rect l="0" t="0" r="r" b="b"/>
                <a:pathLst>
                  <a:path w="20" h="15">
                    <a:moveTo>
                      <a:pt x="20" y="0"/>
                    </a:moveTo>
                    <a:cubicBezTo>
                      <a:pt x="16" y="8"/>
                      <a:pt x="8" y="12"/>
                      <a:pt x="0" y="15"/>
                    </a:cubicBezTo>
                    <a:cubicBezTo>
                      <a:pt x="0" y="15"/>
                      <a:pt x="0" y="15"/>
                      <a:pt x="0" y="15"/>
                    </a:cubicBezTo>
                    <a:cubicBezTo>
                      <a:pt x="3" y="5"/>
                      <a:pt x="11" y="3"/>
                      <a:pt x="19" y="0"/>
                    </a:cubicBezTo>
                    <a:lnTo>
                      <a:pt x="20" y="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1" name="Freeform 548">
                <a:extLst>
                  <a:ext uri="{FF2B5EF4-FFF2-40B4-BE49-F238E27FC236}">
                    <a16:creationId xmlns:a16="http://schemas.microsoft.com/office/drawing/2014/main" id="{F50D18CE-E685-AEEC-9770-B5C6248079A6}"/>
                  </a:ext>
                </a:extLst>
              </p:cNvPr>
              <p:cNvSpPr/>
              <p:nvPr/>
            </p:nvSpPr>
            <p:spPr bwMode="auto">
              <a:xfrm>
                <a:off x="579" y="2011"/>
                <a:ext cx="19" cy="16"/>
              </a:xfrm>
              <a:custGeom>
                <a:avLst/>
                <a:gdLst>
                  <a:gd name="T0" fmla="*/ 17 w 17"/>
                  <a:gd name="T1" fmla="*/ 0 h 14"/>
                  <a:gd name="T2" fmla="*/ 0 w 17"/>
                  <a:gd name="T3" fmla="*/ 14 h 14"/>
                  <a:gd name="T4" fmla="*/ 17 w 17"/>
                  <a:gd name="T5" fmla="*/ 0 h 14"/>
                </a:gdLst>
                <a:ahLst/>
                <a:cxnLst>
                  <a:cxn ang="0">
                    <a:pos x="T0" y="T1"/>
                  </a:cxn>
                  <a:cxn ang="0">
                    <a:pos x="T2" y="T3"/>
                  </a:cxn>
                  <a:cxn ang="0">
                    <a:pos x="T4" y="T5"/>
                  </a:cxn>
                </a:cxnLst>
                <a:rect l="0" t="0" r="r" b="b"/>
                <a:pathLst>
                  <a:path w="17" h="14">
                    <a:moveTo>
                      <a:pt x="17" y="0"/>
                    </a:moveTo>
                    <a:cubicBezTo>
                      <a:pt x="15" y="8"/>
                      <a:pt x="8" y="8"/>
                      <a:pt x="0" y="14"/>
                    </a:cubicBezTo>
                    <a:cubicBezTo>
                      <a:pt x="3" y="2"/>
                      <a:pt x="11" y="2"/>
                      <a:pt x="1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2" name="Freeform 549">
                <a:extLst>
                  <a:ext uri="{FF2B5EF4-FFF2-40B4-BE49-F238E27FC236}">
                    <a16:creationId xmlns:a16="http://schemas.microsoft.com/office/drawing/2014/main" id="{F82B215A-C5D4-FECD-68DF-85F4E18ABEBB}"/>
                  </a:ext>
                </a:extLst>
              </p:cNvPr>
              <p:cNvSpPr/>
              <p:nvPr/>
            </p:nvSpPr>
            <p:spPr bwMode="auto">
              <a:xfrm>
                <a:off x="502" y="2088"/>
                <a:ext cx="9" cy="15"/>
              </a:xfrm>
              <a:custGeom>
                <a:avLst/>
                <a:gdLst>
                  <a:gd name="T0" fmla="*/ 7 w 8"/>
                  <a:gd name="T1" fmla="*/ 0 h 13"/>
                  <a:gd name="T2" fmla="*/ 2 w 8"/>
                  <a:gd name="T3" fmla="*/ 13 h 13"/>
                  <a:gd name="T4" fmla="*/ 7 w 8"/>
                  <a:gd name="T5" fmla="*/ 0 h 13"/>
                </a:gdLst>
                <a:ahLst/>
                <a:cxnLst>
                  <a:cxn ang="0">
                    <a:pos x="T0" y="T1"/>
                  </a:cxn>
                  <a:cxn ang="0">
                    <a:pos x="T2" y="T3"/>
                  </a:cxn>
                  <a:cxn ang="0">
                    <a:pos x="T4" y="T5"/>
                  </a:cxn>
                </a:cxnLst>
                <a:rect l="0" t="0" r="r" b="b"/>
                <a:pathLst>
                  <a:path w="8" h="13">
                    <a:moveTo>
                      <a:pt x="7" y="0"/>
                    </a:moveTo>
                    <a:cubicBezTo>
                      <a:pt x="8" y="5"/>
                      <a:pt x="6" y="9"/>
                      <a:pt x="2" y="13"/>
                    </a:cubicBezTo>
                    <a:cubicBezTo>
                      <a:pt x="0" y="6"/>
                      <a:pt x="5" y="3"/>
                      <a:pt x="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3" name="Freeform 550">
                <a:extLst>
                  <a:ext uri="{FF2B5EF4-FFF2-40B4-BE49-F238E27FC236}">
                    <a16:creationId xmlns:a16="http://schemas.microsoft.com/office/drawing/2014/main" id="{6BEA73A9-C03A-4C90-4B58-C6A245D1E946}"/>
                  </a:ext>
                </a:extLst>
              </p:cNvPr>
              <p:cNvSpPr/>
              <p:nvPr/>
            </p:nvSpPr>
            <p:spPr bwMode="auto">
              <a:xfrm>
                <a:off x="611" y="2045"/>
                <a:ext cx="15" cy="7"/>
              </a:xfrm>
              <a:custGeom>
                <a:avLst/>
                <a:gdLst>
                  <a:gd name="T0" fmla="*/ 0 w 13"/>
                  <a:gd name="T1" fmla="*/ 3 h 6"/>
                  <a:gd name="T2" fmla="*/ 13 w 13"/>
                  <a:gd name="T3" fmla="*/ 0 h 6"/>
                  <a:gd name="T4" fmla="*/ 1 w 13"/>
                  <a:gd name="T5" fmla="*/ 6 h 6"/>
                  <a:gd name="T6" fmla="*/ 0 w 13"/>
                  <a:gd name="T7" fmla="*/ 3 h 6"/>
                </a:gdLst>
                <a:ahLst/>
                <a:cxnLst>
                  <a:cxn ang="0">
                    <a:pos x="T0" y="T1"/>
                  </a:cxn>
                  <a:cxn ang="0">
                    <a:pos x="T2" y="T3"/>
                  </a:cxn>
                  <a:cxn ang="0">
                    <a:pos x="T4" y="T5"/>
                  </a:cxn>
                  <a:cxn ang="0">
                    <a:pos x="T6" y="T7"/>
                  </a:cxn>
                </a:cxnLst>
                <a:rect l="0" t="0" r="r" b="b"/>
                <a:pathLst>
                  <a:path w="13" h="6">
                    <a:moveTo>
                      <a:pt x="0" y="3"/>
                    </a:moveTo>
                    <a:cubicBezTo>
                      <a:pt x="4" y="2"/>
                      <a:pt x="8" y="1"/>
                      <a:pt x="13" y="0"/>
                    </a:cubicBezTo>
                    <a:cubicBezTo>
                      <a:pt x="9" y="5"/>
                      <a:pt x="5" y="4"/>
                      <a:pt x="1" y="6"/>
                    </a:cubicBezTo>
                    <a:cubicBezTo>
                      <a:pt x="1" y="5"/>
                      <a:pt x="0" y="4"/>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4" name="Freeform 551">
                <a:extLst>
                  <a:ext uri="{FF2B5EF4-FFF2-40B4-BE49-F238E27FC236}">
                    <a16:creationId xmlns:a16="http://schemas.microsoft.com/office/drawing/2014/main" id="{4E31C164-BDA9-ACEB-BD6A-443DFECCD26B}"/>
                  </a:ext>
                </a:extLst>
              </p:cNvPr>
              <p:cNvSpPr/>
              <p:nvPr/>
            </p:nvSpPr>
            <p:spPr bwMode="auto">
              <a:xfrm>
                <a:off x="697" y="1907"/>
                <a:ext cx="9" cy="4"/>
              </a:xfrm>
              <a:custGeom>
                <a:avLst/>
                <a:gdLst>
                  <a:gd name="T0" fmla="*/ 7 w 8"/>
                  <a:gd name="T1" fmla="*/ 2 h 4"/>
                  <a:gd name="T2" fmla="*/ 4 w 8"/>
                  <a:gd name="T3" fmla="*/ 4 h 4"/>
                  <a:gd name="T4" fmla="*/ 1 w 8"/>
                  <a:gd name="T5" fmla="*/ 2 h 4"/>
                  <a:gd name="T6" fmla="*/ 4 w 8"/>
                  <a:gd name="T7" fmla="*/ 0 h 4"/>
                  <a:gd name="T8" fmla="*/ 7 w 8"/>
                  <a:gd name="T9" fmla="*/ 2 h 4"/>
                </a:gdLst>
                <a:ahLst/>
                <a:cxnLst>
                  <a:cxn ang="0">
                    <a:pos x="T0" y="T1"/>
                  </a:cxn>
                  <a:cxn ang="0">
                    <a:pos x="T2" y="T3"/>
                  </a:cxn>
                  <a:cxn ang="0">
                    <a:pos x="T4" y="T5"/>
                  </a:cxn>
                  <a:cxn ang="0">
                    <a:pos x="T6" y="T7"/>
                  </a:cxn>
                  <a:cxn ang="0">
                    <a:pos x="T8" y="T9"/>
                  </a:cxn>
                </a:cxnLst>
                <a:rect l="0" t="0" r="r" b="b"/>
                <a:pathLst>
                  <a:path w="8" h="4">
                    <a:moveTo>
                      <a:pt x="7" y="2"/>
                    </a:moveTo>
                    <a:cubicBezTo>
                      <a:pt x="7" y="4"/>
                      <a:pt x="5" y="4"/>
                      <a:pt x="4" y="4"/>
                    </a:cubicBezTo>
                    <a:cubicBezTo>
                      <a:pt x="2" y="4"/>
                      <a:pt x="0" y="4"/>
                      <a:pt x="1" y="2"/>
                    </a:cubicBezTo>
                    <a:cubicBezTo>
                      <a:pt x="1" y="1"/>
                      <a:pt x="3" y="0"/>
                      <a:pt x="4" y="0"/>
                    </a:cubicBezTo>
                    <a:cubicBezTo>
                      <a:pt x="6" y="0"/>
                      <a:pt x="8" y="0"/>
                      <a:pt x="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5" name="Freeform 552">
                <a:extLst>
                  <a:ext uri="{FF2B5EF4-FFF2-40B4-BE49-F238E27FC236}">
                    <a16:creationId xmlns:a16="http://schemas.microsoft.com/office/drawing/2014/main" id="{F25B726C-595C-82A5-D71D-E76F998F8EB9}"/>
                  </a:ext>
                </a:extLst>
              </p:cNvPr>
              <p:cNvSpPr/>
              <p:nvPr/>
            </p:nvSpPr>
            <p:spPr bwMode="auto">
              <a:xfrm>
                <a:off x="539" y="2035"/>
                <a:ext cx="7" cy="6"/>
              </a:xfrm>
              <a:custGeom>
                <a:avLst/>
                <a:gdLst>
                  <a:gd name="T0" fmla="*/ 6 w 6"/>
                  <a:gd name="T1" fmla="*/ 2 h 5"/>
                  <a:gd name="T2" fmla="*/ 2 w 6"/>
                  <a:gd name="T3" fmla="*/ 5 h 5"/>
                  <a:gd name="T4" fmla="*/ 1 w 6"/>
                  <a:gd name="T5" fmla="*/ 2 h 5"/>
                  <a:gd name="T6" fmla="*/ 4 w 6"/>
                  <a:gd name="T7" fmla="*/ 0 h 5"/>
                  <a:gd name="T8" fmla="*/ 6 w 6"/>
                  <a:gd name="T9" fmla="*/ 2 h 5"/>
                </a:gdLst>
                <a:ahLst/>
                <a:cxnLst>
                  <a:cxn ang="0">
                    <a:pos x="T0" y="T1"/>
                  </a:cxn>
                  <a:cxn ang="0">
                    <a:pos x="T2" y="T3"/>
                  </a:cxn>
                  <a:cxn ang="0">
                    <a:pos x="T4" y="T5"/>
                  </a:cxn>
                  <a:cxn ang="0">
                    <a:pos x="T6" y="T7"/>
                  </a:cxn>
                  <a:cxn ang="0">
                    <a:pos x="T8" y="T9"/>
                  </a:cxn>
                </a:cxnLst>
                <a:rect l="0" t="0" r="r" b="b"/>
                <a:pathLst>
                  <a:path w="6" h="5">
                    <a:moveTo>
                      <a:pt x="6" y="2"/>
                    </a:moveTo>
                    <a:cubicBezTo>
                      <a:pt x="5" y="3"/>
                      <a:pt x="4" y="5"/>
                      <a:pt x="2" y="5"/>
                    </a:cubicBezTo>
                    <a:cubicBezTo>
                      <a:pt x="0" y="5"/>
                      <a:pt x="0" y="3"/>
                      <a:pt x="1" y="2"/>
                    </a:cubicBezTo>
                    <a:cubicBezTo>
                      <a:pt x="1" y="1"/>
                      <a:pt x="3" y="0"/>
                      <a:pt x="4" y="0"/>
                    </a:cubicBezTo>
                    <a:cubicBezTo>
                      <a:pt x="4" y="0"/>
                      <a:pt x="5" y="1"/>
                      <a:pt x="6"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6" name="Freeform 553">
                <a:extLst>
                  <a:ext uri="{FF2B5EF4-FFF2-40B4-BE49-F238E27FC236}">
                    <a16:creationId xmlns:a16="http://schemas.microsoft.com/office/drawing/2014/main" id="{C325514F-BF71-3C97-D7DE-5B6A6601D4B6}"/>
                  </a:ext>
                </a:extLst>
              </p:cNvPr>
              <p:cNvSpPr/>
              <p:nvPr/>
            </p:nvSpPr>
            <p:spPr bwMode="auto">
              <a:xfrm>
                <a:off x="612" y="2031"/>
                <a:ext cx="7" cy="5"/>
              </a:xfrm>
              <a:custGeom>
                <a:avLst/>
                <a:gdLst>
                  <a:gd name="T0" fmla="*/ 0 w 6"/>
                  <a:gd name="T1" fmla="*/ 5 h 5"/>
                  <a:gd name="T2" fmla="*/ 5 w 6"/>
                  <a:gd name="T3" fmla="*/ 1 h 5"/>
                  <a:gd name="T4" fmla="*/ 6 w 6"/>
                  <a:gd name="T5" fmla="*/ 2 h 5"/>
                  <a:gd name="T6" fmla="*/ 1 w 6"/>
                  <a:gd name="T7" fmla="*/ 5 h 5"/>
                  <a:gd name="T8" fmla="*/ 0 w 6"/>
                  <a:gd name="T9" fmla="*/ 5 h 5"/>
                </a:gdLst>
                <a:ahLst/>
                <a:cxnLst>
                  <a:cxn ang="0">
                    <a:pos x="T0" y="T1"/>
                  </a:cxn>
                  <a:cxn ang="0">
                    <a:pos x="T2" y="T3"/>
                  </a:cxn>
                  <a:cxn ang="0">
                    <a:pos x="T4" y="T5"/>
                  </a:cxn>
                  <a:cxn ang="0">
                    <a:pos x="T6" y="T7"/>
                  </a:cxn>
                  <a:cxn ang="0">
                    <a:pos x="T8" y="T9"/>
                  </a:cxn>
                </a:cxnLst>
                <a:rect l="0" t="0" r="r" b="b"/>
                <a:pathLst>
                  <a:path w="6" h="5">
                    <a:moveTo>
                      <a:pt x="0" y="5"/>
                    </a:moveTo>
                    <a:cubicBezTo>
                      <a:pt x="1" y="3"/>
                      <a:pt x="1" y="0"/>
                      <a:pt x="5" y="1"/>
                    </a:cubicBezTo>
                    <a:cubicBezTo>
                      <a:pt x="5" y="1"/>
                      <a:pt x="6" y="2"/>
                      <a:pt x="6" y="2"/>
                    </a:cubicBezTo>
                    <a:cubicBezTo>
                      <a:pt x="5" y="5"/>
                      <a:pt x="3" y="5"/>
                      <a:pt x="1" y="5"/>
                    </a:cubicBezTo>
                    <a:cubicBezTo>
                      <a:pt x="1" y="5"/>
                      <a:pt x="0" y="5"/>
                      <a:pt x="0"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7" name="Freeform 554">
                <a:extLst>
                  <a:ext uri="{FF2B5EF4-FFF2-40B4-BE49-F238E27FC236}">
                    <a16:creationId xmlns:a16="http://schemas.microsoft.com/office/drawing/2014/main" id="{3D19CB68-66CF-9AA0-D7D6-F2FFD595C831}"/>
                  </a:ext>
                </a:extLst>
              </p:cNvPr>
              <p:cNvSpPr/>
              <p:nvPr/>
            </p:nvSpPr>
            <p:spPr bwMode="auto">
              <a:xfrm>
                <a:off x="572" y="2026"/>
                <a:ext cx="3" cy="3"/>
              </a:xfrm>
              <a:custGeom>
                <a:avLst/>
                <a:gdLst>
                  <a:gd name="T0" fmla="*/ 3 w 3"/>
                  <a:gd name="T1" fmla="*/ 2 h 3"/>
                  <a:gd name="T2" fmla="*/ 1 w 3"/>
                  <a:gd name="T3" fmla="*/ 3 h 3"/>
                  <a:gd name="T4" fmla="*/ 0 w 3"/>
                  <a:gd name="T5" fmla="*/ 1 h 3"/>
                  <a:gd name="T6" fmla="*/ 2 w 3"/>
                  <a:gd name="T7" fmla="*/ 1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cubicBezTo>
                      <a:pt x="2" y="3"/>
                      <a:pt x="2" y="3"/>
                      <a:pt x="1" y="3"/>
                    </a:cubicBezTo>
                    <a:cubicBezTo>
                      <a:pt x="1" y="3"/>
                      <a:pt x="1" y="2"/>
                      <a:pt x="0" y="1"/>
                    </a:cubicBezTo>
                    <a:cubicBezTo>
                      <a:pt x="1" y="1"/>
                      <a:pt x="2" y="0"/>
                      <a:pt x="2" y="1"/>
                    </a:cubicBezTo>
                    <a:cubicBezTo>
                      <a:pt x="3" y="1"/>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8" name="Freeform 555">
                <a:extLst>
                  <a:ext uri="{FF2B5EF4-FFF2-40B4-BE49-F238E27FC236}">
                    <a16:creationId xmlns:a16="http://schemas.microsoft.com/office/drawing/2014/main" id="{A669879A-97C1-9418-A1B0-BC87A8F870E8}"/>
                  </a:ext>
                </a:extLst>
              </p:cNvPr>
              <p:cNvSpPr/>
              <p:nvPr/>
            </p:nvSpPr>
            <p:spPr bwMode="auto">
              <a:xfrm>
                <a:off x="594" y="1954"/>
                <a:ext cx="4" cy="8"/>
              </a:xfrm>
              <a:custGeom>
                <a:avLst/>
                <a:gdLst>
                  <a:gd name="T0" fmla="*/ 0 w 4"/>
                  <a:gd name="T1" fmla="*/ 7 h 7"/>
                  <a:gd name="T2" fmla="*/ 4 w 4"/>
                  <a:gd name="T3" fmla="*/ 0 h 7"/>
                  <a:gd name="T4" fmla="*/ 4 w 4"/>
                  <a:gd name="T5" fmla="*/ 0 h 7"/>
                  <a:gd name="T6" fmla="*/ 0 w 4"/>
                  <a:gd name="T7" fmla="*/ 7 h 7"/>
                </a:gdLst>
                <a:ahLst/>
                <a:cxnLst>
                  <a:cxn ang="0">
                    <a:pos x="T0" y="T1"/>
                  </a:cxn>
                  <a:cxn ang="0">
                    <a:pos x="T2" y="T3"/>
                  </a:cxn>
                  <a:cxn ang="0">
                    <a:pos x="T4" y="T5"/>
                  </a:cxn>
                  <a:cxn ang="0">
                    <a:pos x="T6" y="T7"/>
                  </a:cxn>
                </a:cxnLst>
                <a:rect l="0" t="0" r="r" b="b"/>
                <a:pathLst>
                  <a:path w="4" h="7">
                    <a:moveTo>
                      <a:pt x="0" y="7"/>
                    </a:moveTo>
                    <a:cubicBezTo>
                      <a:pt x="0" y="3"/>
                      <a:pt x="1" y="1"/>
                      <a:pt x="4" y="0"/>
                    </a:cubicBezTo>
                    <a:cubicBezTo>
                      <a:pt x="4" y="0"/>
                      <a:pt x="4" y="0"/>
                      <a:pt x="4" y="0"/>
                    </a:cubicBezTo>
                    <a:cubicBezTo>
                      <a:pt x="4" y="3"/>
                      <a:pt x="3" y="5"/>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9" name="Freeform 556">
                <a:extLst>
                  <a:ext uri="{FF2B5EF4-FFF2-40B4-BE49-F238E27FC236}">
                    <a16:creationId xmlns:a16="http://schemas.microsoft.com/office/drawing/2014/main" id="{E1206F69-ADF3-936D-8D16-6FCAB5E31A18}"/>
                  </a:ext>
                </a:extLst>
              </p:cNvPr>
              <p:cNvSpPr/>
              <p:nvPr/>
            </p:nvSpPr>
            <p:spPr bwMode="auto">
              <a:xfrm>
                <a:off x="625" y="2024"/>
                <a:ext cx="3" cy="3"/>
              </a:xfrm>
              <a:custGeom>
                <a:avLst/>
                <a:gdLst>
                  <a:gd name="T0" fmla="*/ 3 w 3"/>
                  <a:gd name="T1" fmla="*/ 1 h 3"/>
                  <a:gd name="T2" fmla="*/ 2 w 3"/>
                  <a:gd name="T3" fmla="*/ 3 h 3"/>
                  <a:gd name="T4" fmla="*/ 0 w 3"/>
                  <a:gd name="T5" fmla="*/ 2 h 3"/>
                  <a:gd name="T6" fmla="*/ 1 w 3"/>
                  <a:gd name="T7" fmla="*/ 0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3" y="1"/>
                      <a:pt x="3" y="2"/>
                      <a:pt x="2" y="3"/>
                    </a:cubicBezTo>
                    <a:cubicBezTo>
                      <a:pt x="2" y="3"/>
                      <a:pt x="1" y="2"/>
                      <a:pt x="0" y="2"/>
                    </a:cubicBezTo>
                    <a:cubicBezTo>
                      <a:pt x="0" y="1"/>
                      <a:pt x="1" y="0"/>
                      <a:pt x="1" y="0"/>
                    </a:cubicBezTo>
                    <a:cubicBezTo>
                      <a:pt x="2" y="0"/>
                      <a:pt x="2" y="0"/>
                      <a:pt x="3"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0" name="Freeform 557">
                <a:extLst>
                  <a:ext uri="{FF2B5EF4-FFF2-40B4-BE49-F238E27FC236}">
                    <a16:creationId xmlns:a16="http://schemas.microsoft.com/office/drawing/2014/main" id="{102327DA-D0AD-535F-2227-3736F0621364}"/>
                  </a:ext>
                </a:extLst>
              </p:cNvPr>
              <p:cNvSpPr/>
              <p:nvPr/>
            </p:nvSpPr>
            <p:spPr bwMode="auto">
              <a:xfrm>
                <a:off x="549" y="2043"/>
                <a:ext cx="5" cy="5"/>
              </a:xfrm>
              <a:custGeom>
                <a:avLst/>
                <a:gdLst>
                  <a:gd name="T0" fmla="*/ 0 w 4"/>
                  <a:gd name="T1" fmla="*/ 4 h 4"/>
                  <a:gd name="T2" fmla="*/ 3 w 4"/>
                  <a:gd name="T3" fmla="*/ 0 h 4"/>
                  <a:gd name="T4" fmla="*/ 4 w 4"/>
                  <a:gd name="T5" fmla="*/ 1 h 4"/>
                  <a:gd name="T6" fmla="*/ 0 w 4"/>
                  <a:gd name="T7" fmla="*/ 4 h 4"/>
                  <a:gd name="T8" fmla="*/ 0 w 4"/>
                  <a:gd name="T9" fmla="*/ 4 h 4"/>
                </a:gdLst>
                <a:ahLst/>
                <a:cxnLst>
                  <a:cxn ang="0">
                    <a:pos x="T0" y="T1"/>
                  </a:cxn>
                  <a:cxn ang="0">
                    <a:pos x="T2" y="T3"/>
                  </a:cxn>
                  <a:cxn ang="0">
                    <a:pos x="T4" y="T5"/>
                  </a:cxn>
                  <a:cxn ang="0">
                    <a:pos x="T6" y="T7"/>
                  </a:cxn>
                  <a:cxn ang="0">
                    <a:pos x="T8" y="T9"/>
                  </a:cxn>
                </a:cxnLst>
                <a:rect l="0" t="0" r="r" b="b"/>
                <a:pathLst>
                  <a:path w="4" h="4">
                    <a:moveTo>
                      <a:pt x="0" y="4"/>
                    </a:moveTo>
                    <a:cubicBezTo>
                      <a:pt x="0" y="2"/>
                      <a:pt x="0" y="0"/>
                      <a:pt x="3" y="0"/>
                    </a:cubicBezTo>
                    <a:cubicBezTo>
                      <a:pt x="3" y="0"/>
                      <a:pt x="4" y="1"/>
                      <a:pt x="4" y="1"/>
                    </a:cubicBezTo>
                    <a:cubicBezTo>
                      <a:pt x="4" y="3"/>
                      <a:pt x="2" y="3"/>
                      <a:pt x="0" y="4"/>
                    </a:cubicBezTo>
                    <a:cubicBezTo>
                      <a:pt x="0" y="4"/>
                      <a:pt x="0" y="4"/>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1" name="Freeform 558">
                <a:extLst>
                  <a:ext uri="{FF2B5EF4-FFF2-40B4-BE49-F238E27FC236}">
                    <a16:creationId xmlns:a16="http://schemas.microsoft.com/office/drawing/2014/main" id="{14957B75-24EF-EC25-2EA9-8B0E29BF2FBF}"/>
                  </a:ext>
                </a:extLst>
              </p:cNvPr>
              <p:cNvSpPr/>
              <p:nvPr/>
            </p:nvSpPr>
            <p:spPr bwMode="auto">
              <a:xfrm>
                <a:off x="637" y="1977"/>
                <a:ext cx="5" cy="4"/>
              </a:xfrm>
              <a:custGeom>
                <a:avLst/>
                <a:gdLst>
                  <a:gd name="T0" fmla="*/ 0 w 4"/>
                  <a:gd name="T1" fmla="*/ 4 h 4"/>
                  <a:gd name="T2" fmla="*/ 3 w 4"/>
                  <a:gd name="T3" fmla="*/ 0 h 4"/>
                  <a:gd name="T4" fmla="*/ 4 w 4"/>
                  <a:gd name="T5" fmla="*/ 1 h 4"/>
                  <a:gd name="T6" fmla="*/ 0 w 4"/>
                  <a:gd name="T7" fmla="*/ 4 h 4"/>
                </a:gdLst>
                <a:ahLst/>
                <a:cxnLst>
                  <a:cxn ang="0">
                    <a:pos x="T0" y="T1"/>
                  </a:cxn>
                  <a:cxn ang="0">
                    <a:pos x="T2" y="T3"/>
                  </a:cxn>
                  <a:cxn ang="0">
                    <a:pos x="T4" y="T5"/>
                  </a:cxn>
                  <a:cxn ang="0">
                    <a:pos x="T6" y="T7"/>
                  </a:cxn>
                </a:cxnLst>
                <a:rect l="0" t="0" r="r" b="b"/>
                <a:pathLst>
                  <a:path w="4" h="4">
                    <a:moveTo>
                      <a:pt x="0" y="4"/>
                    </a:moveTo>
                    <a:cubicBezTo>
                      <a:pt x="1" y="2"/>
                      <a:pt x="1" y="0"/>
                      <a:pt x="3" y="0"/>
                    </a:cubicBezTo>
                    <a:cubicBezTo>
                      <a:pt x="3" y="0"/>
                      <a:pt x="4" y="1"/>
                      <a:pt x="4" y="1"/>
                    </a:cubicBezTo>
                    <a:cubicBezTo>
                      <a:pt x="4" y="3"/>
                      <a:pt x="2" y="3"/>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2" name="Freeform 559">
                <a:extLst>
                  <a:ext uri="{FF2B5EF4-FFF2-40B4-BE49-F238E27FC236}">
                    <a16:creationId xmlns:a16="http://schemas.microsoft.com/office/drawing/2014/main" id="{3974695C-C994-6D81-9007-334DB732F544}"/>
                  </a:ext>
                </a:extLst>
              </p:cNvPr>
              <p:cNvSpPr/>
              <p:nvPr/>
            </p:nvSpPr>
            <p:spPr bwMode="auto">
              <a:xfrm>
                <a:off x="598" y="2009"/>
                <a:ext cx="9" cy="3"/>
              </a:xfrm>
              <a:custGeom>
                <a:avLst/>
                <a:gdLst>
                  <a:gd name="T0" fmla="*/ 0 w 8"/>
                  <a:gd name="T1" fmla="*/ 2 h 3"/>
                  <a:gd name="T2" fmla="*/ 8 w 8"/>
                  <a:gd name="T3" fmla="*/ 0 h 3"/>
                  <a:gd name="T4" fmla="*/ 8 w 8"/>
                  <a:gd name="T5" fmla="*/ 0 h 3"/>
                  <a:gd name="T6" fmla="*/ 0 w 8"/>
                  <a:gd name="T7" fmla="*/ 2 h 3"/>
                  <a:gd name="T8" fmla="*/ 0 w 8"/>
                  <a:gd name="T9" fmla="*/ 2 h 3"/>
                </a:gdLst>
                <a:ahLst/>
                <a:cxnLst>
                  <a:cxn ang="0">
                    <a:pos x="T0" y="T1"/>
                  </a:cxn>
                  <a:cxn ang="0">
                    <a:pos x="T2" y="T3"/>
                  </a:cxn>
                  <a:cxn ang="0">
                    <a:pos x="T4" y="T5"/>
                  </a:cxn>
                  <a:cxn ang="0">
                    <a:pos x="T6" y="T7"/>
                  </a:cxn>
                  <a:cxn ang="0">
                    <a:pos x="T8" y="T9"/>
                  </a:cxn>
                </a:cxnLst>
                <a:rect l="0" t="0" r="r" b="b"/>
                <a:pathLst>
                  <a:path w="8" h="3">
                    <a:moveTo>
                      <a:pt x="0" y="2"/>
                    </a:moveTo>
                    <a:cubicBezTo>
                      <a:pt x="2" y="0"/>
                      <a:pt x="5" y="0"/>
                      <a:pt x="8" y="0"/>
                    </a:cubicBezTo>
                    <a:cubicBezTo>
                      <a:pt x="8" y="0"/>
                      <a:pt x="8" y="0"/>
                      <a:pt x="8" y="0"/>
                    </a:cubicBezTo>
                    <a:cubicBezTo>
                      <a:pt x="6" y="3"/>
                      <a:pt x="3"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3" name="Freeform 560">
                <a:extLst>
                  <a:ext uri="{FF2B5EF4-FFF2-40B4-BE49-F238E27FC236}">
                    <a16:creationId xmlns:a16="http://schemas.microsoft.com/office/drawing/2014/main" id="{B6818699-3F7F-E968-4332-DA2C2A9CE13A}"/>
                  </a:ext>
                </a:extLst>
              </p:cNvPr>
              <p:cNvSpPr/>
              <p:nvPr/>
            </p:nvSpPr>
            <p:spPr bwMode="auto">
              <a:xfrm>
                <a:off x="594" y="2056"/>
                <a:ext cx="8" cy="3"/>
              </a:xfrm>
              <a:custGeom>
                <a:avLst/>
                <a:gdLst>
                  <a:gd name="T0" fmla="*/ 7 w 7"/>
                  <a:gd name="T1" fmla="*/ 0 h 3"/>
                  <a:gd name="T2" fmla="*/ 0 w 7"/>
                  <a:gd name="T3" fmla="*/ 2 h 3"/>
                  <a:gd name="T4" fmla="*/ 0 w 7"/>
                  <a:gd name="T5" fmla="*/ 2 h 3"/>
                  <a:gd name="T6" fmla="*/ 7 w 7"/>
                  <a:gd name="T7" fmla="*/ 0 h 3"/>
                </a:gdLst>
                <a:ahLst/>
                <a:cxnLst>
                  <a:cxn ang="0">
                    <a:pos x="T0" y="T1"/>
                  </a:cxn>
                  <a:cxn ang="0">
                    <a:pos x="T2" y="T3"/>
                  </a:cxn>
                  <a:cxn ang="0">
                    <a:pos x="T4" y="T5"/>
                  </a:cxn>
                  <a:cxn ang="0">
                    <a:pos x="T6" y="T7"/>
                  </a:cxn>
                </a:cxnLst>
                <a:rect l="0" t="0" r="r" b="b"/>
                <a:pathLst>
                  <a:path w="7" h="3">
                    <a:moveTo>
                      <a:pt x="7" y="0"/>
                    </a:moveTo>
                    <a:cubicBezTo>
                      <a:pt x="5" y="3"/>
                      <a:pt x="2" y="2"/>
                      <a:pt x="0" y="2"/>
                    </a:cubicBezTo>
                    <a:cubicBezTo>
                      <a:pt x="0" y="2"/>
                      <a:pt x="0" y="2"/>
                      <a:pt x="0" y="2"/>
                    </a:cubicBezTo>
                    <a:cubicBezTo>
                      <a:pt x="1" y="0"/>
                      <a:pt x="4" y="0"/>
                      <a:pt x="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4" name="Freeform 561">
                <a:extLst>
                  <a:ext uri="{FF2B5EF4-FFF2-40B4-BE49-F238E27FC236}">
                    <a16:creationId xmlns:a16="http://schemas.microsoft.com/office/drawing/2014/main" id="{36E0C43D-7869-FA64-06D6-0260738326F6}"/>
                  </a:ext>
                </a:extLst>
              </p:cNvPr>
              <p:cNvSpPr/>
              <p:nvPr/>
            </p:nvSpPr>
            <p:spPr bwMode="auto">
              <a:xfrm>
                <a:off x="604" y="1946"/>
                <a:ext cx="1" cy="1"/>
              </a:xfrm>
              <a:custGeom>
                <a:avLst/>
                <a:gdLst>
                  <a:gd name="T0" fmla="*/ 1 w 1"/>
                  <a:gd name="T1" fmla="*/ 0 h 1"/>
                  <a:gd name="T2" fmla="*/ 1 w 1"/>
                  <a:gd name="T3" fmla="*/ 1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1"/>
                      <a:pt x="1" y="1"/>
                    </a:cubicBezTo>
                    <a:cubicBezTo>
                      <a:pt x="1" y="1"/>
                      <a:pt x="0" y="1"/>
                      <a:pt x="0" y="1"/>
                    </a:cubicBezTo>
                    <a:cubicBezTo>
                      <a:pt x="0" y="1"/>
                      <a:pt x="0" y="0"/>
                      <a:pt x="0" y="0"/>
                    </a:cubicBezTo>
                    <a:cubicBezTo>
                      <a:pt x="0" y="0"/>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5" name="Freeform 562">
                <a:extLst>
                  <a:ext uri="{FF2B5EF4-FFF2-40B4-BE49-F238E27FC236}">
                    <a16:creationId xmlns:a16="http://schemas.microsoft.com/office/drawing/2014/main" id="{6F633405-8965-D847-0814-DD85CFC6519D}"/>
                  </a:ext>
                </a:extLst>
              </p:cNvPr>
              <p:cNvSpPr/>
              <p:nvPr/>
            </p:nvSpPr>
            <p:spPr bwMode="auto">
              <a:xfrm>
                <a:off x="602" y="2053"/>
                <a:ext cx="3" cy="3"/>
              </a:xfrm>
              <a:custGeom>
                <a:avLst/>
                <a:gdLst>
                  <a:gd name="T0" fmla="*/ 0 w 3"/>
                  <a:gd name="T1" fmla="*/ 2 h 2"/>
                  <a:gd name="T2" fmla="*/ 2 w 3"/>
                  <a:gd name="T3" fmla="*/ 0 h 2"/>
                  <a:gd name="T4" fmla="*/ 3 w 3"/>
                  <a:gd name="T5" fmla="*/ 1 h 2"/>
                  <a:gd name="T6" fmla="*/ 0 w 3"/>
                  <a:gd name="T7" fmla="*/ 2 h 2"/>
                  <a:gd name="T8" fmla="*/ 0 w 3"/>
                  <a:gd name="T9" fmla="*/ 2 h 2"/>
                </a:gdLst>
                <a:ahLst/>
                <a:cxnLst>
                  <a:cxn ang="0">
                    <a:pos x="T0" y="T1"/>
                  </a:cxn>
                  <a:cxn ang="0">
                    <a:pos x="T2" y="T3"/>
                  </a:cxn>
                  <a:cxn ang="0">
                    <a:pos x="T4" y="T5"/>
                  </a:cxn>
                  <a:cxn ang="0">
                    <a:pos x="T6" y="T7"/>
                  </a:cxn>
                  <a:cxn ang="0">
                    <a:pos x="T8" y="T9"/>
                  </a:cxn>
                </a:cxnLst>
                <a:rect l="0" t="0" r="r" b="b"/>
                <a:pathLst>
                  <a:path w="3" h="2">
                    <a:moveTo>
                      <a:pt x="0" y="2"/>
                    </a:moveTo>
                    <a:cubicBezTo>
                      <a:pt x="1" y="1"/>
                      <a:pt x="2" y="1"/>
                      <a:pt x="2" y="0"/>
                    </a:cubicBezTo>
                    <a:cubicBezTo>
                      <a:pt x="3" y="0"/>
                      <a:pt x="3" y="1"/>
                      <a:pt x="3" y="1"/>
                    </a:cubicBezTo>
                    <a:cubicBezTo>
                      <a:pt x="2" y="1"/>
                      <a:pt x="1"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6" name="Freeform 563">
                <a:extLst>
                  <a:ext uri="{FF2B5EF4-FFF2-40B4-BE49-F238E27FC236}">
                    <a16:creationId xmlns:a16="http://schemas.microsoft.com/office/drawing/2014/main" id="{69B0EBD3-B515-1E9E-856B-44F987396981}"/>
                  </a:ext>
                </a:extLst>
              </p:cNvPr>
              <p:cNvSpPr/>
              <p:nvPr/>
            </p:nvSpPr>
            <p:spPr bwMode="auto">
              <a:xfrm>
                <a:off x="590" y="1962"/>
                <a:ext cx="4" cy="5"/>
              </a:xfrm>
              <a:custGeom>
                <a:avLst/>
                <a:gdLst>
                  <a:gd name="T0" fmla="*/ 3 w 3"/>
                  <a:gd name="T1" fmla="*/ 0 h 5"/>
                  <a:gd name="T2" fmla="*/ 0 w 3"/>
                  <a:gd name="T3" fmla="*/ 5 h 5"/>
                  <a:gd name="T4" fmla="*/ 0 w 3"/>
                  <a:gd name="T5" fmla="*/ 5 h 5"/>
                  <a:gd name="T6" fmla="*/ 3 w 3"/>
                  <a:gd name="T7" fmla="*/ 0 h 5"/>
                  <a:gd name="T8" fmla="*/ 3 w 3"/>
                  <a:gd name="T9" fmla="*/ 0 h 5"/>
                </a:gdLst>
                <a:ahLst/>
                <a:cxnLst>
                  <a:cxn ang="0">
                    <a:pos x="T0" y="T1"/>
                  </a:cxn>
                  <a:cxn ang="0">
                    <a:pos x="T2" y="T3"/>
                  </a:cxn>
                  <a:cxn ang="0">
                    <a:pos x="T4" y="T5"/>
                  </a:cxn>
                  <a:cxn ang="0">
                    <a:pos x="T6" y="T7"/>
                  </a:cxn>
                  <a:cxn ang="0">
                    <a:pos x="T8" y="T9"/>
                  </a:cxn>
                </a:cxnLst>
                <a:rect l="0" t="0" r="r" b="b"/>
                <a:pathLst>
                  <a:path w="3" h="5">
                    <a:moveTo>
                      <a:pt x="3" y="0"/>
                    </a:moveTo>
                    <a:cubicBezTo>
                      <a:pt x="3" y="2"/>
                      <a:pt x="2" y="4"/>
                      <a:pt x="0" y="5"/>
                    </a:cubicBezTo>
                    <a:cubicBezTo>
                      <a:pt x="0" y="5"/>
                      <a:pt x="0" y="5"/>
                      <a:pt x="0" y="5"/>
                    </a:cubicBezTo>
                    <a:cubicBezTo>
                      <a:pt x="0" y="3"/>
                      <a:pt x="1" y="1"/>
                      <a:pt x="3" y="0"/>
                    </a:cubicBezTo>
                    <a:cubicBezTo>
                      <a:pt x="3" y="0"/>
                      <a:pt x="3" y="0"/>
                      <a:pt x="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7" name="Freeform 564">
                <a:extLst>
                  <a:ext uri="{FF2B5EF4-FFF2-40B4-BE49-F238E27FC236}">
                    <a16:creationId xmlns:a16="http://schemas.microsoft.com/office/drawing/2014/main" id="{9775CF7D-5A81-9114-A8D5-829BAE543ECB}"/>
                  </a:ext>
                </a:extLst>
              </p:cNvPr>
              <p:cNvSpPr/>
              <p:nvPr/>
            </p:nvSpPr>
            <p:spPr bwMode="auto">
              <a:xfrm>
                <a:off x="588" y="2053"/>
                <a:ext cx="2" cy="3"/>
              </a:xfrm>
              <a:custGeom>
                <a:avLst/>
                <a:gdLst>
                  <a:gd name="T0" fmla="*/ 2 w 2"/>
                  <a:gd name="T1" fmla="*/ 0 h 2"/>
                  <a:gd name="T2" fmla="*/ 0 w 2"/>
                  <a:gd name="T3" fmla="*/ 2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1"/>
                      <a:pt x="0" y="2"/>
                    </a:cubicBezTo>
                    <a:cubicBezTo>
                      <a:pt x="0" y="2"/>
                      <a:pt x="0" y="2"/>
                      <a:pt x="0" y="2"/>
                    </a:cubicBezTo>
                    <a:cubicBezTo>
                      <a:pt x="1" y="1"/>
                      <a:pt x="1" y="0"/>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8" name="Freeform 565">
                <a:extLst>
                  <a:ext uri="{FF2B5EF4-FFF2-40B4-BE49-F238E27FC236}">
                    <a16:creationId xmlns:a16="http://schemas.microsoft.com/office/drawing/2014/main" id="{6AFEA79F-3DC4-5B0C-3097-F7580E214B8A}"/>
                  </a:ext>
                </a:extLst>
              </p:cNvPr>
              <p:cNvSpPr/>
              <p:nvPr/>
            </p:nvSpPr>
            <p:spPr bwMode="auto">
              <a:xfrm>
                <a:off x="635" y="1981"/>
                <a:ext cx="2" cy="3"/>
              </a:xfrm>
              <a:custGeom>
                <a:avLst/>
                <a:gdLst>
                  <a:gd name="T0" fmla="*/ 2 w 2"/>
                  <a:gd name="T1" fmla="*/ 0 h 2"/>
                  <a:gd name="T2" fmla="*/ 0 w 2"/>
                  <a:gd name="T3" fmla="*/ 2 h 2"/>
                  <a:gd name="T4" fmla="*/ 0 w 2"/>
                  <a:gd name="T5" fmla="*/ 2 h 2"/>
                  <a:gd name="T6" fmla="*/ 2 w 2"/>
                  <a:gd name="T7" fmla="*/ 0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1"/>
                      <a:pt x="1" y="1"/>
                      <a:pt x="0" y="2"/>
                    </a:cubicBezTo>
                    <a:cubicBezTo>
                      <a:pt x="0" y="2"/>
                      <a:pt x="0" y="2"/>
                      <a:pt x="0" y="2"/>
                    </a:cubicBezTo>
                    <a:cubicBezTo>
                      <a:pt x="1" y="1"/>
                      <a:pt x="1" y="1"/>
                      <a:pt x="2" y="0"/>
                    </a:cubicBezTo>
                    <a:cubicBezTo>
                      <a:pt x="2" y="0"/>
                      <a:pt x="2" y="0"/>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9" name="Freeform 566">
                <a:extLst>
                  <a:ext uri="{FF2B5EF4-FFF2-40B4-BE49-F238E27FC236}">
                    <a16:creationId xmlns:a16="http://schemas.microsoft.com/office/drawing/2014/main" id="{5C281D9D-97B5-D33B-016D-D1A7E0E89BFF}"/>
                  </a:ext>
                </a:extLst>
              </p:cNvPr>
              <p:cNvSpPr/>
              <p:nvPr/>
            </p:nvSpPr>
            <p:spPr bwMode="auto">
              <a:xfrm>
                <a:off x="598" y="1951"/>
                <a:ext cx="1" cy="3"/>
              </a:xfrm>
              <a:custGeom>
                <a:avLst/>
                <a:gdLst>
                  <a:gd name="T0" fmla="*/ 0 w 1"/>
                  <a:gd name="T1" fmla="*/ 2 h 2"/>
                  <a:gd name="T2" fmla="*/ 1 w 1"/>
                  <a:gd name="T3" fmla="*/ 0 h 2"/>
                  <a:gd name="T4" fmla="*/ 0 w 1"/>
                  <a:gd name="T5" fmla="*/ 2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0"/>
                    </a:cubicBezTo>
                    <a:cubicBezTo>
                      <a:pt x="1" y="1"/>
                      <a:pt x="1" y="1"/>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0" name="Freeform 567">
                <a:extLst>
                  <a:ext uri="{FF2B5EF4-FFF2-40B4-BE49-F238E27FC236}">
                    <a16:creationId xmlns:a16="http://schemas.microsoft.com/office/drawing/2014/main" id="{F19444B6-ECDD-0D58-A25C-BAC903E26CF2}"/>
                  </a:ext>
                </a:extLst>
              </p:cNvPr>
              <p:cNvSpPr/>
              <p:nvPr/>
            </p:nvSpPr>
            <p:spPr bwMode="auto">
              <a:xfrm>
                <a:off x="507" y="1737"/>
                <a:ext cx="71" cy="80"/>
              </a:xfrm>
              <a:custGeom>
                <a:avLst/>
                <a:gdLst>
                  <a:gd name="T0" fmla="*/ 13 w 62"/>
                  <a:gd name="T1" fmla="*/ 56 h 70"/>
                  <a:gd name="T2" fmla="*/ 9 w 62"/>
                  <a:gd name="T3" fmla="*/ 62 h 70"/>
                  <a:gd name="T4" fmla="*/ 0 w 62"/>
                  <a:gd name="T5" fmla="*/ 70 h 70"/>
                  <a:gd name="T6" fmla="*/ 15 w 62"/>
                  <a:gd name="T7" fmla="*/ 24 h 70"/>
                  <a:gd name="T8" fmla="*/ 16 w 62"/>
                  <a:gd name="T9" fmla="*/ 35 h 70"/>
                  <a:gd name="T10" fmla="*/ 25 w 62"/>
                  <a:gd name="T11" fmla="*/ 27 h 70"/>
                  <a:gd name="T12" fmla="*/ 48 w 62"/>
                  <a:gd name="T13" fmla="*/ 3 h 70"/>
                  <a:gd name="T14" fmla="*/ 53 w 62"/>
                  <a:gd name="T15" fmla="*/ 3 h 70"/>
                  <a:gd name="T16" fmla="*/ 62 w 62"/>
                  <a:gd name="T17" fmla="*/ 9 h 70"/>
                  <a:gd name="T18" fmla="*/ 21 w 62"/>
                  <a:gd name="T19" fmla="*/ 39 h 70"/>
                  <a:gd name="T20" fmla="*/ 13 w 62"/>
                  <a:gd name="T21" fmla="*/ 5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70">
                    <a:moveTo>
                      <a:pt x="13" y="56"/>
                    </a:moveTo>
                    <a:cubicBezTo>
                      <a:pt x="10" y="57"/>
                      <a:pt x="8" y="58"/>
                      <a:pt x="9" y="62"/>
                    </a:cubicBezTo>
                    <a:cubicBezTo>
                      <a:pt x="10" y="66"/>
                      <a:pt x="9" y="66"/>
                      <a:pt x="0" y="70"/>
                    </a:cubicBezTo>
                    <a:cubicBezTo>
                      <a:pt x="8" y="55"/>
                      <a:pt x="6" y="38"/>
                      <a:pt x="15" y="24"/>
                    </a:cubicBezTo>
                    <a:cubicBezTo>
                      <a:pt x="16" y="28"/>
                      <a:pt x="14" y="31"/>
                      <a:pt x="16" y="35"/>
                    </a:cubicBezTo>
                    <a:cubicBezTo>
                      <a:pt x="21" y="33"/>
                      <a:pt x="24" y="30"/>
                      <a:pt x="25" y="27"/>
                    </a:cubicBezTo>
                    <a:cubicBezTo>
                      <a:pt x="30" y="16"/>
                      <a:pt x="43" y="14"/>
                      <a:pt x="48" y="3"/>
                    </a:cubicBezTo>
                    <a:cubicBezTo>
                      <a:pt x="49" y="2"/>
                      <a:pt x="53" y="0"/>
                      <a:pt x="53" y="3"/>
                    </a:cubicBezTo>
                    <a:cubicBezTo>
                      <a:pt x="53" y="10"/>
                      <a:pt x="59" y="5"/>
                      <a:pt x="62" y="9"/>
                    </a:cubicBezTo>
                    <a:cubicBezTo>
                      <a:pt x="46" y="16"/>
                      <a:pt x="32" y="26"/>
                      <a:pt x="21" y="39"/>
                    </a:cubicBezTo>
                    <a:cubicBezTo>
                      <a:pt x="17" y="44"/>
                      <a:pt x="12" y="49"/>
                      <a:pt x="13" y="5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1" name="Freeform 568">
                <a:extLst>
                  <a:ext uri="{FF2B5EF4-FFF2-40B4-BE49-F238E27FC236}">
                    <a16:creationId xmlns:a16="http://schemas.microsoft.com/office/drawing/2014/main" id="{174A71C8-800A-5C53-6CB0-D521AA99F4E1}"/>
                  </a:ext>
                </a:extLst>
              </p:cNvPr>
              <p:cNvSpPr/>
              <p:nvPr/>
            </p:nvSpPr>
            <p:spPr bwMode="auto">
              <a:xfrm>
                <a:off x="546" y="1761"/>
                <a:ext cx="89" cy="27"/>
              </a:xfrm>
              <a:custGeom>
                <a:avLst/>
                <a:gdLst>
                  <a:gd name="T0" fmla="*/ 1 w 78"/>
                  <a:gd name="T1" fmla="*/ 23 h 23"/>
                  <a:gd name="T2" fmla="*/ 29 w 78"/>
                  <a:gd name="T3" fmla="*/ 7 h 23"/>
                  <a:gd name="T4" fmla="*/ 48 w 78"/>
                  <a:gd name="T5" fmla="*/ 3 h 23"/>
                  <a:gd name="T6" fmla="*/ 78 w 78"/>
                  <a:gd name="T7" fmla="*/ 5 h 23"/>
                  <a:gd name="T8" fmla="*/ 35 w 78"/>
                  <a:gd name="T9" fmla="*/ 10 h 23"/>
                  <a:gd name="T10" fmla="*/ 57 w 78"/>
                  <a:gd name="T11" fmla="*/ 16 h 23"/>
                  <a:gd name="T12" fmla="*/ 0 w 78"/>
                  <a:gd name="T13" fmla="*/ 22 h 23"/>
                  <a:gd name="T14" fmla="*/ 1 w 78"/>
                  <a:gd name="T15" fmla="*/ 23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23">
                    <a:moveTo>
                      <a:pt x="1" y="23"/>
                    </a:moveTo>
                    <a:cubicBezTo>
                      <a:pt x="7" y="13"/>
                      <a:pt x="14" y="4"/>
                      <a:pt x="29" y="7"/>
                    </a:cubicBezTo>
                    <a:cubicBezTo>
                      <a:pt x="35" y="8"/>
                      <a:pt x="41" y="3"/>
                      <a:pt x="48" y="3"/>
                    </a:cubicBezTo>
                    <a:cubicBezTo>
                      <a:pt x="58" y="2"/>
                      <a:pt x="68" y="0"/>
                      <a:pt x="78" y="5"/>
                    </a:cubicBezTo>
                    <a:cubicBezTo>
                      <a:pt x="64" y="6"/>
                      <a:pt x="50" y="4"/>
                      <a:pt x="35" y="10"/>
                    </a:cubicBezTo>
                    <a:cubicBezTo>
                      <a:pt x="44" y="10"/>
                      <a:pt x="51" y="11"/>
                      <a:pt x="57" y="16"/>
                    </a:cubicBezTo>
                    <a:cubicBezTo>
                      <a:pt x="38" y="13"/>
                      <a:pt x="18" y="12"/>
                      <a:pt x="0" y="22"/>
                    </a:cubicBezTo>
                    <a:lnTo>
                      <a:pt x="1" y="23"/>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2" name="Freeform 569">
                <a:extLst>
                  <a:ext uri="{FF2B5EF4-FFF2-40B4-BE49-F238E27FC236}">
                    <a16:creationId xmlns:a16="http://schemas.microsoft.com/office/drawing/2014/main" id="{AADAF506-E5E1-ACF2-EA44-5807E33D4F12}"/>
                  </a:ext>
                </a:extLst>
              </p:cNvPr>
              <p:cNvSpPr/>
              <p:nvPr/>
            </p:nvSpPr>
            <p:spPr bwMode="auto">
              <a:xfrm>
                <a:off x="484" y="1736"/>
                <a:ext cx="42" cy="65"/>
              </a:xfrm>
              <a:custGeom>
                <a:avLst/>
                <a:gdLst>
                  <a:gd name="T0" fmla="*/ 0 w 37"/>
                  <a:gd name="T1" fmla="*/ 57 h 57"/>
                  <a:gd name="T2" fmla="*/ 21 w 37"/>
                  <a:gd name="T3" fmla="*/ 15 h 57"/>
                  <a:gd name="T4" fmla="*/ 33 w 37"/>
                  <a:gd name="T5" fmla="*/ 5 h 57"/>
                  <a:gd name="T6" fmla="*/ 25 w 37"/>
                  <a:gd name="T7" fmla="*/ 17 h 57"/>
                  <a:gd name="T8" fmla="*/ 0 w 37"/>
                  <a:gd name="T9" fmla="*/ 57 h 57"/>
                </a:gdLst>
                <a:ahLst/>
                <a:cxnLst>
                  <a:cxn ang="0">
                    <a:pos x="T0" y="T1"/>
                  </a:cxn>
                  <a:cxn ang="0">
                    <a:pos x="T2" y="T3"/>
                  </a:cxn>
                  <a:cxn ang="0">
                    <a:pos x="T4" y="T5"/>
                  </a:cxn>
                  <a:cxn ang="0">
                    <a:pos x="T6" y="T7"/>
                  </a:cxn>
                  <a:cxn ang="0">
                    <a:pos x="T8" y="T9"/>
                  </a:cxn>
                </a:cxnLst>
                <a:rect l="0" t="0" r="r" b="b"/>
                <a:pathLst>
                  <a:path w="37" h="57">
                    <a:moveTo>
                      <a:pt x="0" y="57"/>
                    </a:moveTo>
                    <a:cubicBezTo>
                      <a:pt x="1" y="40"/>
                      <a:pt x="12" y="28"/>
                      <a:pt x="21" y="15"/>
                    </a:cubicBezTo>
                    <a:cubicBezTo>
                      <a:pt x="24" y="11"/>
                      <a:pt x="26" y="0"/>
                      <a:pt x="33" y="5"/>
                    </a:cubicBezTo>
                    <a:cubicBezTo>
                      <a:pt x="37" y="9"/>
                      <a:pt x="28" y="13"/>
                      <a:pt x="25" y="17"/>
                    </a:cubicBezTo>
                    <a:cubicBezTo>
                      <a:pt x="15" y="30"/>
                      <a:pt x="8" y="43"/>
                      <a:pt x="0" y="5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3" name="Freeform 570">
                <a:extLst>
                  <a:ext uri="{FF2B5EF4-FFF2-40B4-BE49-F238E27FC236}">
                    <a16:creationId xmlns:a16="http://schemas.microsoft.com/office/drawing/2014/main" id="{06CB031A-2847-B6EF-5BB8-5F3067F4021F}"/>
                  </a:ext>
                </a:extLst>
              </p:cNvPr>
              <p:cNvSpPr/>
              <p:nvPr/>
            </p:nvSpPr>
            <p:spPr bwMode="auto">
              <a:xfrm>
                <a:off x="521" y="1785"/>
                <a:ext cx="26" cy="23"/>
              </a:xfrm>
              <a:custGeom>
                <a:avLst/>
                <a:gdLst>
                  <a:gd name="T0" fmla="*/ 0 w 22"/>
                  <a:gd name="T1" fmla="*/ 14 h 20"/>
                  <a:gd name="T2" fmla="*/ 22 w 22"/>
                  <a:gd name="T3" fmla="*/ 2 h 20"/>
                  <a:gd name="T4" fmla="*/ 21 w 22"/>
                  <a:gd name="T5" fmla="*/ 1 h 20"/>
                  <a:gd name="T6" fmla="*/ 8 w 22"/>
                  <a:gd name="T7" fmla="*/ 16 h 20"/>
                  <a:gd name="T8" fmla="*/ 0 w 22"/>
                  <a:gd name="T9" fmla="*/ 14 h 20"/>
                </a:gdLst>
                <a:ahLst/>
                <a:cxnLst>
                  <a:cxn ang="0">
                    <a:pos x="T0" y="T1"/>
                  </a:cxn>
                  <a:cxn ang="0">
                    <a:pos x="T2" y="T3"/>
                  </a:cxn>
                  <a:cxn ang="0">
                    <a:pos x="T4" y="T5"/>
                  </a:cxn>
                  <a:cxn ang="0">
                    <a:pos x="T6" y="T7"/>
                  </a:cxn>
                  <a:cxn ang="0">
                    <a:pos x="T8" y="T9"/>
                  </a:cxn>
                </a:cxnLst>
                <a:rect l="0" t="0" r="r" b="b"/>
                <a:pathLst>
                  <a:path w="22" h="20">
                    <a:moveTo>
                      <a:pt x="0" y="14"/>
                    </a:moveTo>
                    <a:cubicBezTo>
                      <a:pt x="9" y="13"/>
                      <a:pt x="11" y="0"/>
                      <a:pt x="22" y="2"/>
                    </a:cubicBezTo>
                    <a:cubicBezTo>
                      <a:pt x="21" y="1"/>
                      <a:pt x="21" y="1"/>
                      <a:pt x="21" y="1"/>
                    </a:cubicBezTo>
                    <a:cubicBezTo>
                      <a:pt x="17" y="6"/>
                      <a:pt x="13" y="11"/>
                      <a:pt x="8" y="16"/>
                    </a:cubicBezTo>
                    <a:cubicBezTo>
                      <a:pt x="5" y="19"/>
                      <a:pt x="1" y="20"/>
                      <a:pt x="0"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4" name="Freeform 571">
                <a:extLst>
                  <a:ext uri="{FF2B5EF4-FFF2-40B4-BE49-F238E27FC236}">
                    <a16:creationId xmlns:a16="http://schemas.microsoft.com/office/drawing/2014/main" id="{0114D184-80F8-0503-FDB1-347E714018A8}"/>
                  </a:ext>
                </a:extLst>
              </p:cNvPr>
              <p:cNvSpPr/>
              <p:nvPr/>
            </p:nvSpPr>
            <p:spPr bwMode="auto">
              <a:xfrm>
                <a:off x="527" y="1734"/>
                <a:ext cx="13" cy="18"/>
              </a:xfrm>
              <a:custGeom>
                <a:avLst/>
                <a:gdLst>
                  <a:gd name="T0" fmla="*/ 1 w 11"/>
                  <a:gd name="T1" fmla="*/ 16 h 16"/>
                  <a:gd name="T2" fmla="*/ 10 w 11"/>
                  <a:gd name="T3" fmla="*/ 0 h 16"/>
                  <a:gd name="T4" fmla="*/ 1 w 11"/>
                  <a:gd name="T5" fmla="*/ 16 h 16"/>
                </a:gdLst>
                <a:ahLst/>
                <a:cxnLst>
                  <a:cxn ang="0">
                    <a:pos x="T0" y="T1"/>
                  </a:cxn>
                  <a:cxn ang="0">
                    <a:pos x="T2" y="T3"/>
                  </a:cxn>
                  <a:cxn ang="0">
                    <a:pos x="T4" y="T5"/>
                  </a:cxn>
                </a:cxnLst>
                <a:rect l="0" t="0" r="r" b="b"/>
                <a:pathLst>
                  <a:path w="11" h="16">
                    <a:moveTo>
                      <a:pt x="1" y="16"/>
                    </a:moveTo>
                    <a:cubicBezTo>
                      <a:pt x="0" y="9"/>
                      <a:pt x="3" y="4"/>
                      <a:pt x="10" y="0"/>
                    </a:cubicBezTo>
                    <a:cubicBezTo>
                      <a:pt x="11" y="9"/>
                      <a:pt x="6" y="12"/>
                      <a:pt x="1"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5" name="Freeform 572">
                <a:extLst>
                  <a:ext uri="{FF2B5EF4-FFF2-40B4-BE49-F238E27FC236}">
                    <a16:creationId xmlns:a16="http://schemas.microsoft.com/office/drawing/2014/main" id="{89DD97CF-DA40-2E7A-07BF-ADE2FEC80819}"/>
                  </a:ext>
                </a:extLst>
              </p:cNvPr>
              <p:cNvSpPr/>
              <p:nvPr/>
            </p:nvSpPr>
            <p:spPr bwMode="auto">
              <a:xfrm>
                <a:off x="557" y="1868"/>
                <a:ext cx="14" cy="10"/>
              </a:xfrm>
              <a:custGeom>
                <a:avLst/>
                <a:gdLst>
                  <a:gd name="T0" fmla="*/ 12 w 12"/>
                  <a:gd name="T1" fmla="*/ 0 h 9"/>
                  <a:gd name="T2" fmla="*/ 0 w 12"/>
                  <a:gd name="T3" fmla="*/ 9 h 9"/>
                  <a:gd name="T4" fmla="*/ 12 w 12"/>
                  <a:gd name="T5" fmla="*/ 0 h 9"/>
                </a:gdLst>
                <a:ahLst/>
                <a:cxnLst>
                  <a:cxn ang="0">
                    <a:pos x="T0" y="T1"/>
                  </a:cxn>
                  <a:cxn ang="0">
                    <a:pos x="T2" y="T3"/>
                  </a:cxn>
                  <a:cxn ang="0">
                    <a:pos x="T4" y="T5"/>
                  </a:cxn>
                </a:cxnLst>
                <a:rect l="0" t="0" r="r" b="b"/>
                <a:pathLst>
                  <a:path w="12" h="9">
                    <a:moveTo>
                      <a:pt x="12" y="0"/>
                    </a:moveTo>
                    <a:cubicBezTo>
                      <a:pt x="12" y="6"/>
                      <a:pt x="7" y="7"/>
                      <a:pt x="0" y="9"/>
                    </a:cubicBezTo>
                    <a:cubicBezTo>
                      <a:pt x="4" y="3"/>
                      <a:pt x="7" y="0"/>
                      <a:pt x="1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6" name="Freeform 573">
                <a:extLst>
                  <a:ext uri="{FF2B5EF4-FFF2-40B4-BE49-F238E27FC236}">
                    <a16:creationId xmlns:a16="http://schemas.microsoft.com/office/drawing/2014/main" id="{2876B5D5-D7BD-6F8D-80B4-A9CAFE803450}"/>
                  </a:ext>
                </a:extLst>
              </p:cNvPr>
              <p:cNvSpPr/>
              <p:nvPr/>
            </p:nvSpPr>
            <p:spPr bwMode="auto">
              <a:xfrm>
                <a:off x="550" y="1805"/>
                <a:ext cx="9" cy="9"/>
              </a:xfrm>
              <a:custGeom>
                <a:avLst/>
                <a:gdLst>
                  <a:gd name="T0" fmla="*/ 8 w 8"/>
                  <a:gd name="T1" fmla="*/ 0 h 8"/>
                  <a:gd name="T2" fmla="*/ 0 w 8"/>
                  <a:gd name="T3" fmla="*/ 8 h 8"/>
                  <a:gd name="T4" fmla="*/ 8 w 8"/>
                  <a:gd name="T5" fmla="*/ 0 h 8"/>
                </a:gdLst>
                <a:ahLst/>
                <a:cxnLst>
                  <a:cxn ang="0">
                    <a:pos x="T0" y="T1"/>
                  </a:cxn>
                  <a:cxn ang="0">
                    <a:pos x="T2" y="T3"/>
                  </a:cxn>
                  <a:cxn ang="0">
                    <a:pos x="T4" y="T5"/>
                  </a:cxn>
                </a:cxnLst>
                <a:rect l="0" t="0" r="r" b="b"/>
                <a:pathLst>
                  <a:path w="8" h="8">
                    <a:moveTo>
                      <a:pt x="8" y="0"/>
                    </a:moveTo>
                    <a:cubicBezTo>
                      <a:pt x="7" y="5"/>
                      <a:pt x="5" y="7"/>
                      <a:pt x="0" y="8"/>
                    </a:cubicBezTo>
                    <a:cubicBezTo>
                      <a:pt x="0" y="3"/>
                      <a:pt x="3" y="0"/>
                      <a:pt x="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7" name="Freeform 574">
                <a:extLst>
                  <a:ext uri="{FF2B5EF4-FFF2-40B4-BE49-F238E27FC236}">
                    <a16:creationId xmlns:a16="http://schemas.microsoft.com/office/drawing/2014/main" id="{347867A2-CC6F-1FF7-AAEC-4E8E63180571}"/>
                  </a:ext>
                </a:extLst>
              </p:cNvPr>
              <p:cNvSpPr/>
              <p:nvPr/>
            </p:nvSpPr>
            <p:spPr bwMode="auto">
              <a:xfrm>
                <a:off x="571" y="1860"/>
                <a:ext cx="10" cy="8"/>
              </a:xfrm>
              <a:custGeom>
                <a:avLst/>
                <a:gdLst>
                  <a:gd name="T0" fmla="*/ 0 w 9"/>
                  <a:gd name="T1" fmla="*/ 7 h 7"/>
                  <a:gd name="T2" fmla="*/ 9 w 9"/>
                  <a:gd name="T3" fmla="*/ 0 h 7"/>
                  <a:gd name="T4" fmla="*/ 0 w 9"/>
                  <a:gd name="T5" fmla="*/ 7 h 7"/>
                </a:gdLst>
                <a:ahLst/>
                <a:cxnLst>
                  <a:cxn ang="0">
                    <a:pos x="T0" y="T1"/>
                  </a:cxn>
                  <a:cxn ang="0">
                    <a:pos x="T2" y="T3"/>
                  </a:cxn>
                  <a:cxn ang="0">
                    <a:pos x="T4" y="T5"/>
                  </a:cxn>
                </a:cxnLst>
                <a:rect l="0" t="0" r="r" b="b"/>
                <a:pathLst>
                  <a:path w="9" h="7">
                    <a:moveTo>
                      <a:pt x="0" y="7"/>
                    </a:moveTo>
                    <a:cubicBezTo>
                      <a:pt x="1" y="2"/>
                      <a:pt x="4" y="1"/>
                      <a:pt x="9" y="0"/>
                    </a:cubicBezTo>
                    <a:cubicBezTo>
                      <a:pt x="7" y="5"/>
                      <a:pt x="4" y="6"/>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8" name="Freeform 575">
                <a:extLst>
                  <a:ext uri="{FF2B5EF4-FFF2-40B4-BE49-F238E27FC236}">
                    <a16:creationId xmlns:a16="http://schemas.microsoft.com/office/drawing/2014/main" id="{729436BE-851F-A37F-CB86-6085E978E9AF}"/>
                  </a:ext>
                </a:extLst>
              </p:cNvPr>
              <p:cNvSpPr/>
              <p:nvPr/>
            </p:nvSpPr>
            <p:spPr bwMode="auto">
              <a:xfrm>
                <a:off x="546" y="1879"/>
                <a:ext cx="8" cy="6"/>
              </a:xfrm>
              <a:custGeom>
                <a:avLst/>
                <a:gdLst>
                  <a:gd name="T0" fmla="*/ 0 w 7"/>
                  <a:gd name="T1" fmla="*/ 4 h 5"/>
                  <a:gd name="T2" fmla="*/ 6 w 7"/>
                  <a:gd name="T3" fmla="*/ 0 h 5"/>
                  <a:gd name="T4" fmla="*/ 7 w 7"/>
                  <a:gd name="T5" fmla="*/ 2 h 5"/>
                  <a:gd name="T6" fmla="*/ 1 w 7"/>
                  <a:gd name="T7" fmla="*/ 4 h 5"/>
                  <a:gd name="T8" fmla="*/ 0 w 7"/>
                  <a:gd name="T9" fmla="*/ 4 h 5"/>
                </a:gdLst>
                <a:ahLst/>
                <a:cxnLst>
                  <a:cxn ang="0">
                    <a:pos x="T0" y="T1"/>
                  </a:cxn>
                  <a:cxn ang="0">
                    <a:pos x="T2" y="T3"/>
                  </a:cxn>
                  <a:cxn ang="0">
                    <a:pos x="T4" y="T5"/>
                  </a:cxn>
                  <a:cxn ang="0">
                    <a:pos x="T6" y="T7"/>
                  </a:cxn>
                  <a:cxn ang="0">
                    <a:pos x="T8" y="T9"/>
                  </a:cxn>
                </a:cxnLst>
                <a:rect l="0" t="0" r="r" b="b"/>
                <a:pathLst>
                  <a:path w="7" h="5">
                    <a:moveTo>
                      <a:pt x="0" y="4"/>
                    </a:moveTo>
                    <a:cubicBezTo>
                      <a:pt x="2" y="2"/>
                      <a:pt x="3" y="0"/>
                      <a:pt x="6" y="0"/>
                    </a:cubicBezTo>
                    <a:cubicBezTo>
                      <a:pt x="6" y="0"/>
                      <a:pt x="7" y="2"/>
                      <a:pt x="7" y="2"/>
                    </a:cubicBezTo>
                    <a:cubicBezTo>
                      <a:pt x="5" y="5"/>
                      <a:pt x="3" y="4"/>
                      <a:pt x="1" y="4"/>
                    </a:cubicBezTo>
                    <a:cubicBezTo>
                      <a:pt x="1" y="4"/>
                      <a:pt x="0" y="4"/>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9" name="Freeform 576">
                <a:extLst>
                  <a:ext uri="{FF2B5EF4-FFF2-40B4-BE49-F238E27FC236}">
                    <a16:creationId xmlns:a16="http://schemas.microsoft.com/office/drawing/2014/main" id="{2C0601D2-26DD-3AAD-732A-5E2061B97299}"/>
                  </a:ext>
                </a:extLst>
              </p:cNvPr>
              <p:cNvSpPr/>
              <p:nvPr/>
            </p:nvSpPr>
            <p:spPr bwMode="auto">
              <a:xfrm>
                <a:off x="612" y="1757"/>
                <a:ext cx="5" cy="2"/>
              </a:xfrm>
              <a:custGeom>
                <a:avLst/>
                <a:gdLst>
                  <a:gd name="T0" fmla="*/ 4 w 4"/>
                  <a:gd name="T1" fmla="*/ 1 h 2"/>
                  <a:gd name="T2" fmla="*/ 2 w 4"/>
                  <a:gd name="T3" fmla="*/ 2 h 2"/>
                  <a:gd name="T4" fmla="*/ 0 w 4"/>
                  <a:gd name="T5" fmla="*/ 1 h 2"/>
                  <a:gd name="T6" fmla="*/ 2 w 4"/>
                  <a:gd name="T7" fmla="*/ 0 h 2"/>
                  <a:gd name="T8" fmla="*/ 4 w 4"/>
                  <a:gd name="T9" fmla="*/ 1 h 2"/>
                </a:gdLst>
                <a:ahLst/>
                <a:cxnLst>
                  <a:cxn ang="0">
                    <a:pos x="T0" y="T1"/>
                  </a:cxn>
                  <a:cxn ang="0">
                    <a:pos x="T2" y="T3"/>
                  </a:cxn>
                  <a:cxn ang="0">
                    <a:pos x="T4" y="T5"/>
                  </a:cxn>
                  <a:cxn ang="0">
                    <a:pos x="T6" y="T7"/>
                  </a:cxn>
                  <a:cxn ang="0">
                    <a:pos x="T8" y="T9"/>
                  </a:cxn>
                </a:cxnLst>
                <a:rect l="0" t="0" r="r" b="b"/>
                <a:pathLst>
                  <a:path w="4" h="2">
                    <a:moveTo>
                      <a:pt x="4" y="1"/>
                    </a:moveTo>
                    <a:cubicBezTo>
                      <a:pt x="3" y="1"/>
                      <a:pt x="2" y="2"/>
                      <a:pt x="2" y="2"/>
                    </a:cubicBezTo>
                    <a:cubicBezTo>
                      <a:pt x="1" y="2"/>
                      <a:pt x="1" y="1"/>
                      <a:pt x="0" y="1"/>
                    </a:cubicBezTo>
                    <a:cubicBezTo>
                      <a:pt x="1" y="1"/>
                      <a:pt x="1" y="0"/>
                      <a:pt x="2" y="0"/>
                    </a:cubicBezTo>
                    <a:cubicBezTo>
                      <a:pt x="2" y="0"/>
                      <a:pt x="3" y="1"/>
                      <a:pt x="4"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0" name="Freeform 577">
                <a:extLst>
                  <a:ext uri="{FF2B5EF4-FFF2-40B4-BE49-F238E27FC236}">
                    <a16:creationId xmlns:a16="http://schemas.microsoft.com/office/drawing/2014/main" id="{8D3279EE-DB6F-1BAA-F7E4-10679A79B786}"/>
                  </a:ext>
                </a:extLst>
              </p:cNvPr>
              <p:cNvSpPr/>
              <p:nvPr/>
            </p:nvSpPr>
            <p:spPr bwMode="auto">
              <a:xfrm>
                <a:off x="523" y="1759"/>
                <a:ext cx="3" cy="6"/>
              </a:xfrm>
              <a:custGeom>
                <a:avLst/>
                <a:gdLst>
                  <a:gd name="T0" fmla="*/ 2 w 3"/>
                  <a:gd name="T1" fmla="*/ 0 h 5"/>
                  <a:gd name="T2" fmla="*/ 3 w 3"/>
                  <a:gd name="T3" fmla="*/ 2 h 5"/>
                  <a:gd name="T4" fmla="*/ 2 w 3"/>
                  <a:gd name="T5" fmla="*/ 4 h 5"/>
                  <a:gd name="T6" fmla="*/ 1 w 3"/>
                  <a:gd name="T7" fmla="*/ 3 h 5"/>
                  <a:gd name="T8" fmla="*/ 2 w 3"/>
                  <a:gd name="T9" fmla="*/ 0 h 5"/>
                </a:gdLst>
                <a:ahLst/>
                <a:cxnLst>
                  <a:cxn ang="0">
                    <a:pos x="T0" y="T1"/>
                  </a:cxn>
                  <a:cxn ang="0">
                    <a:pos x="T2" y="T3"/>
                  </a:cxn>
                  <a:cxn ang="0">
                    <a:pos x="T4" y="T5"/>
                  </a:cxn>
                  <a:cxn ang="0">
                    <a:pos x="T6" y="T7"/>
                  </a:cxn>
                  <a:cxn ang="0">
                    <a:pos x="T8" y="T9"/>
                  </a:cxn>
                </a:cxnLst>
                <a:rect l="0" t="0" r="r" b="b"/>
                <a:pathLst>
                  <a:path w="3" h="5">
                    <a:moveTo>
                      <a:pt x="2" y="0"/>
                    </a:moveTo>
                    <a:cubicBezTo>
                      <a:pt x="3" y="0"/>
                      <a:pt x="3" y="1"/>
                      <a:pt x="3" y="2"/>
                    </a:cubicBezTo>
                    <a:cubicBezTo>
                      <a:pt x="3" y="3"/>
                      <a:pt x="3" y="4"/>
                      <a:pt x="2" y="4"/>
                    </a:cubicBezTo>
                    <a:cubicBezTo>
                      <a:pt x="0" y="5"/>
                      <a:pt x="1" y="3"/>
                      <a:pt x="1" y="3"/>
                    </a:cubicBezTo>
                    <a:cubicBezTo>
                      <a:pt x="1" y="2"/>
                      <a:pt x="2"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1" name="Freeform 578">
                <a:extLst>
                  <a:ext uri="{FF2B5EF4-FFF2-40B4-BE49-F238E27FC236}">
                    <a16:creationId xmlns:a16="http://schemas.microsoft.com/office/drawing/2014/main" id="{DD736A91-D41A-5AA6-0437-AA3438B8E082}"/>
                  </a:ext>
                </a:extLst>
              </p:cNvPr>
              <p:cNvSpPr/>
              <p:nvPr/>
            </p:nvSpPr>
            <p:spPr bwMode="auto">
              <a:xfrm>
                <a:off x="585" y="1744"/>
                <a:ext cx="1" cy="1"/>
              </a:xfrm>
              <a:custGeom>
                <a:avLst/>
                <a:gdLst>
                  <a:gd name="T0" fmla="*/ 1 w 1"/>
                  <a:gd name="T1" fmla="*/ 0 h 1"/>
                  <a:gd name="T2" fmla="*/ 0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0" y="0"/>
                      <a:pt x="0" y="0"/>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2" name="Freeform 579">
                <a:extLst>
                  <a:ext uri="{FF2B5EF4-FFF2-40B4-BE49-F238E27FC236}">
                    <a16:creationId xmlns:a16="http://schemas.microsoft.com/office/drawing/2014/main" id="{08C8D90D-BF62-4406-E206-387BD6F37F5D}"/>
                  </a:ext>
                </a:extLst>
              </p:cNvPr>
              <p:cNvSpPr/>
              <p:nvPr/>
            </p:nvSpPr>
            <p:spPr bwMode="auto">
              <a:xfrm>
                <a:off x="360" y="1585"/>
                <a:ext cx="50" cy="161"/>
              </a:xfrm>
              <a:custGeom>
                <a:avLst/>
                <a:gdLst>
                  <a:gd name="T0" fmla="*/ 8 w 44"/>
                  <a:gd name="T1" fmla="*/ 135 h 141"/>
                  <a:gd name="T2" fmla="*/ 1 w 44"/>
                  <a:gd name="T3" fmla="*/ 141 h 141"/>
                  <a:gd name="T4" fmla="*/ 15 w 44"/>
                  <a:gd name="T5" fmla="*/ 24 h 141"/>
                  <a:gd name="T6" fmla="*/ 8 w 44"/>
                  <a:gd name="T7" fmla="*/ 75 h 141"/>
                  <a:gd name="T8" fmla="*/ 25 w 44"/>
                  <a:gd name="T9" fmla="*/ 24 h 141"/>
                  <a:gd name="T10" fmla="*/ 32 w 44"/>
                  <a:gd name="T11" fmla="*/ 18 h 141"/>
                  <a:gd name="T12" fmla="*/ 35 w 44"/>
                  <a:gd name="T13" fmla="*/ 14 h 141"/>
                  <a:gd name="T14" fmla="*/ 44 w 44"/>
                  <a:gd name="T15" fmla="*/ 0 h 141"/>
                  <a:gd name="T16" fmla="*/ 44 w 44"/>
                  <a:gd name="T17" fmla="*/ 0 h 141"/>
                  <a:gd name="T18" fmla="*/ 33 w 44"/>
                  <a:gd name="T19" fmla="*/ 27 h 141"/>
                  <a:gd name="T20" fmla="*/ 20 w 44"/>
                  <a:gd name="T21" fmla="*/ 68 h 141"/>
                  <a:gd name="T22" fmla="*/ 18 w 44"/>
                  <a:gd name="T23" fmla="*/ 70 h 141"/>
                  <a:gd name="T24" fmla="*/ 19 w 44"/>
                  <a:gd name="T25" fmla="*/ 71 h 141"/>
                  <a:gd name="T26" fmla="*/ 20 w 44"/>
                  <a:gd name="T27" fmla="*/ 68 h 141"/>
                  <a:gd name="T28" fmla="*/ 27 w 44"/>
                  <a:gd name="T29" fmla="*/ 63 h 141"/>
                  <a:gd name="T30" fmla="*/ 27 w 44"/>
                  <a:gd name="T31" fmla="*/ 63 h 141"/>
                  <a:gd name="T32" fmla="*/ 7 w 44"/>
                  <a:gd name="T33" fmla="*/ 111 h 141"/>
                  <a:gd name="T34" fmla="*/ 8 w 44"/>
                  <a:gd name="T35" fmla="*/ 126 h 141"/>
                  <a:gd name="T36" fmla="*/ 8 w 44"/>
                  <a:gd name="T37" fmla="*/ 126 h 141"/>
                  <a:gd name="T38" fmla="*/ 8 w 44"/>
                  <a:gd name="T39" fmla="*/ 135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141">
                    <a:moveTo>
                      <a:pt x="8" y="135"/>
                    </a:moveTo>
                    <a:cubicBezTo>
                      <a:pt x="6" y="138"/>
                      <a:pt x="4" y="140"/>
                      <a:pt x="1" y="141"/>
                    </a:cubicBezTo>
                    <a:cubicBezTo>
                      <a:pt x="8" y="102"/>
                      <a:pt x="0" y="62"/>
                      <a:pt x="15" y="24"/>
                    </a:cubicBezTo>
                    <a:cubicBezTo>
                      <a:pt x="13" y="41"/>
                      <a:pt x="10" y="58"/>
                      <a:pt x="8" y="75"/>
                    </a:cubicBezTo>
                    <a:cubicBezTo>
                      <a:pt x="15" y="58"/>
                      <a:pt x="23" y="42"/>
                      <a:pt x="25" y="24"/>
                    </a:cubicBezTo>
                    <a:cubicBezTo>
                      <a:pt x="25" y="19"/>
                      <a:pt x="25" y="19"/>
                      <a:pt x="32" y="18"/>
                    </a:cubicBezTo>
                    <a:cubicBezTo>
                      <a:pt x="34" y="18"/>
                      <a:pt x="34" y="16"/>
                      <a:pt x="35" y="14"/>
                    </a:cubicBezTo>
                    <a:cubicBezTo>
                      <a:pt x="36" y="8"/>
                      <a:pt x="40" y="4"/>
                      <a:pt x="44" y="0"/>
                    </a:cubicBezTo>
                    <a:cubicBezTo>
                      <a:pt x="44" y="0"/>
                      <a:pt x="44" y="0"/>
                      <a:pt x="44" y="0"/>
                    </a:cubicBezTo>
                    <a:cubicBezTo>
                      <a:pt x="44" y="11"/>
                      <a:pt x="37" y="18"/>
                      <a:pt x="33" y="27"/>
                    </a:cubicBezTo>
                    <a:cubicBezTo>
                      <a:pt x="27" y="40"/>
                      <a:pt x="20" y="53"/>
                      <a:pt x="20" y="68"/>
                    </a:cubicBezTo>
                    <a:cubicBezTo>
                      <a:pt x="19" y="69"/>
                      <a:pt x="19" y="69"/>
                      <a:pt x="18" y="70"/>
                    </a:cubicBezTo>
                    <a:cubicBezTo>
                      <a:pt x="18" y="70"/>
                      <a:pt x="19" y="71"/>
                      <a:pt x="19" y="71"/>
                    </a:cubicBezTo>
                    <a:cubicBezTo>
                      <a:pt x="19" y="70"/>
                      <a:pt x="20" y="69"/>
                      <a:pt x="20" y="68"/>
                    </a:cubicBezTo>
                    <a:cubicBezTo>
                      <a:pt x="22" y="66"/>
                      <a:pt x="23" y="63"/>
                      <a:pt x="27" y="63"/>
                    </a:cubicBezTo>
                    <a:cubicBezTo>
                      <a:pt x="27" y="63"/>
                      <a:pt x="27" y="63"/>
                      <a:pt x="27" y="63"/>
                    </a:cubicBezTo>
                    <a:cubicBezTo>
                      <a:pt x="23" y="80"/>
                      <a:pt x="11" y="94"/>
                      <a:pt x="7" y="111"/>
                    </a:cubicBezTo>
                    <a:cubicBezTo>
                      <a:pt x="5" y="116"/>
                      <a:pt x="4" y="121"/>
                      <a:pt x="8" y="126"/>
                    </a:cubicBezTo>
                    <a:cubicBezTo>
                      <a:pt x="8" y="126"/>
                      <a:pt x="8" y="126"/>
                      <a:pt x="8" y="126"/>
                    </a:cubicBezTo>
                    <a:cubicBezTo>
                      <a:pt x="8" y="129"/>
                      <a:pt x="8" y="132"/>
                      <a:pt x="8" y="13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3" name="Freeform 580">
                <a:extLst>
                  <a:ext uri="{FF2B5EF4-FFF2-40B4-BE49-F238E27FC236}">
                    <a16:creationId xmlns:a16="http://schemas.microsoft.com/office/drawing/2014/main" id="{EE2EFF57-CAEB-1D96-E195-113E170A481D}"/>
                  </a:ext>
                </a:extLst>
              </p:cNvPr>
              <p:cNvSpPr/>
              <p:nvPr/>
            </p:nvSpPr>
            <p:spPr bwMode="auto">
              <a:xfrm>
                <a:off x="381" y="1634"/>
                <a:ext cx="54" cy="78"/>
              </a:xfrm>
              <a:custGeom>
                <a:avLst/>
                <a:gdLst>
                  <a:gd name="T0" fmla="*/ 47 w 47"/>
                  <a:gd name="T1" fmla="*/ 1 h 68"/>
                  <a:gd name="T2" fmla="*/ 17 w 47"/>
                  <a:gd name="T3" fmla="*/ 49 h 68"/>
                  <a:gd name="T4" fmla="*/ 20 w 47"/>
                  <a:gd name="T5" fmla="*/ 51 h 68"/>
                  <a:gd name="T6" fmla="*/ 40 w 47"/>
                  <a:gd name="T7" fmla="*/ 42 h 68"/>
                  <a:gd name="T8" fmla="*/ 41 w 47"/>
                  <a:gd name="T9" fmla="*/ 45 h 68"/>
                  <a:gd name="T10" fmla="*/ 1 w 47"/>
                  <a:gd name="T11" fmla="*/ 68 h 68"/>
                  <a:gd name="T12" fmla="*/ 1 w 47"/>
                  <a:gd name="T13" fmla="*/ 68 h 68"/>
                  <a:gd name="T14" fmla="*/ 11 w 47"/>
                  <a:gd name="T15" fmla="*/ 49 h 68"/>
                  <a:gd name="T16" fmla="*/ 41 w 47"/>
                  <a:gd name="T17" fmla="*/ 4 h 68"/>
                  <a:gd name="T18" fmla="*/ 47 w 47"/>
                  <a:gd name="T19" fmla="*/ 0 h 68"/>
                  <a:gd name="T20" fmla="*/ 47 w 47"/>
                  <a:gd name="T21" fmla="*/ 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68">
                    <a:moveTo>
                      <a:pt x="47" y="1"/>
                    </a:moveTo>
                    <a:cubicBezTo>
                      <a:pt x="40" y="18"/>
                      <a:pt x="33" y="36"/>
                      <a:pt x="17" y="49"/>
                    </a:cubicBezTo>
                    <a:cubicBezTo>
                      <a:pt x="18" y="49"/>
                      <a:pt x="19" y="50"/>
                      <a:pt x="20" y="51"/>
                    </a:cubicBezTo>
                    <a:cubicBezTo>
                      <a:pt x="26" y="48"/>
                      <a:pt x="33" y="45"/>
                      <a:pt x="40" y="42"/>
                    </a:cubicBezTo>
                    <a:cubicBezTo>
                      <a:pt x="40" y="43"/>
                      <a:pt x="41" y="44"/>
                      <a:pt x="41" y="45"/>
                    </a:cubicBezTo>
                    <a:cubicBezTo>
                      <a:pt x="27" y="51"/>
                      <a:pt x="16" y="63"/>
                      <a:pt x="1" y="68"/>
                    </a:cubicBezTo>
                    <a:cubicBezTo>
                      <a:pt x="1" y="68"/>
                      <a:pt x="1" y="68"/>
                      <a:pt x="1" y="68"/>
                    </a:cubicBezTo>
                    <a:cubicBezTo>
                      <a:pt x="0" y="60"/>
                      <a:pt x="7" y="55"/>
                      <a:pt x="11" y="49"/>
                    </a:cubicBezTo>
                    <a:cubicBezTo>
                      <a:pt x="20" y="33"/>
                      <a:pt x="31" y="19"/>
                      <a:pt x="41" y="4"/>
                    </a:cubicBezTo>
                    <a:cubicBezTo>
                      <a:pt x="42" y="1"/>
                      <a:pt x="44" y="1"/>
                      <a:pt x="47" y="0"/>
                    </a:cubicBezTo>
                    <a:lnTo>
                      <a:pt x="47"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4" name="Freeform 581">
                <a:extLst>
                  <a:ext uri="{FF2B5EF4-FFF2-40B4-BE49-F238E27FC236}">
                    <a16:creationId xmlns:a16="http://schemas.microsoft.com/office/drawing/2014/main" id="{D9A9E706-68BB-406A-2485-696074D14CFB}"/>
                  </a:ext>
                </a:extLst>
              </p:cNvPr>
              <p:cNvSpPr/>
              <p:nvPr/>
            </p:nvSpPr>
            <p:spPr bwMode="auto">
              <a:xfrm>
                <a:off x="410" y="1539"/>
                <a:ext cx="39" cy="46"/>
              </a:xfrm>
              <a:custGeom>
                <a:avLst/>
                <a:gdLst>
                  <a:gd name="T0" fmla="*/ 34 w 34"/>
                  <a:gd name="T1" fmla="*/ 6 h 40"/>
                  <a:gd name="T2" fmla="*/ 16 w 34"/>
                  <a:gd name="T3" fmla="*/ 25 h 40"/>
                  <a:gd name="T4" fmla="*/ 0 w 34"/>
                  <a:gd name="T5" fmla="*/ 40 h 40"/>
                  <a:gd name="T6" fmla="*/ 0 w 34"/>
                  <a:gd name="T7" fmla="*/ 40 h 40"/>
                  <a:gd name="T8" fmla="*/ 25 w 34"/>
                  <a:gd name="T9" fmla="*/ 4 h 40"/>
                  <a:gd name="T10" fmla="*/ 34 w 34"/>
                  <a:gd name="T11" fmla="*/ 6 h 40"/>
                </a:gdLst>
                <a:ahLst/>
                <a:cxnLst>
                  <a:cxn ang="0">
                    <a:pos x="T0" y="T1"/>
                  </a:cxn>
                  <a:cxn ang="0">
                    <a:pos x="T2" y="T3"/>
                  </a:cxn>
                  <a:cxn ang="0">
                    <a:pos x="T4" y="T5"/>
                  </a:cxn>
                  <a:cxn ang="0">
                    <a:pos x="T6" y="T7"/>
                  </a:cxn>
                  <a:cxn ang="0">
                    <a:pos x="T8" y="T9"/>
                  </a:cxn>
                  <a:cxn ang="0">
                    <a:pos x="T10" y="T11"/>
                  </a:cxn>
                </a:cxnLst>
                <a:rect l="0" t="0" r="r" b="b"/>
                <a:pathLst>
                  <a:path w="34" h="40">
                    <a:moveTo>
                      <a:pt x="34" y="6"/>
                    </a:moveTo>
                    <a:cubicBezTo>
                      <a:pt x="31" y="16"/>
                      <a:pt x="22" y="18"/>
                      <a:pt x="16" y="25"/>
                    </a:cubicBezTo>
                    <a:cubicBezTo>
                      <a:pt x="11" y="30"/>
                      <a:pt x="9" y="38"/>
                      <a:pt x="0" y="40"/>
                    </a:cubicBezTo>
                    <a:cubicBezTo>
                      <a:pt x="0" y="40"/>
                      <a:pt x="0" y="40"/>
                      <a:pt x="0" y="40"/>
                    </a:cubicBezTo>
                    <a:cubicBezTo>
                      <a:pt x="4" y="25"/>
                      <a:pt x="14" y="14"/>
                      <a:pt x="25" y="4"/>
                    </a:cubicBezTo>
                    <a:cubicBezTo>
                      <a:pt x="28" y="0"/>
                      <a:pt x="30" y="7"/>
                      <a:pt x="34"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5" name="Freeform 582">
                <a:extLst>
                  <a:ext uri="{FF2B5EF4-FFF2-40B4-BE49-F238E27FC236}">
                    <a16:creationId xmlns:a16="http://schemas.microsoft.com/office/drawing/2014/main" id="{B93AD613-190D-B867-BF5B-88F998691990}"/>
                  </a:ext>
                </a:extLst>
              </p:cNvPr>
              <p:cNvSpPr/>
              <p:nvPr/>
            </p:nvSpPr>
            <p:spPr bwMode="auto">
              <a:xfrm>
                <a:off x="422" y="1574"/>
                <a:ext cx="31" cy="39"/>
              </a:xfrm>
              <a:custGeom>
                <a:avLst/>
                <a:gdLst>
                  <a:gd name="T0" fmla="*/ 14 w 27"/>
                  <a:gd name="T1" fmla="*/ 16 h 34"/>
                  <a:gd name="T2" fmla="*/ 27 w 27"/>
                  <a:gd name="T3" fmla="*/ 15 h 34"/>
                  <a:gd name="T4" fmla="*/ 0 w 27"/>
                  <a:gd name="T5" fmla="*/ 34 h 34"/>
                  <a:gd name="T6" fmla="*/ 16 w 27"/>
                  <a:gd name="T7" fmla="*/ 0 h 34"/>
                  <a:gd name="T8" fmla="*/ 14 w 27"/>
                  <a:gd name="T9" fmla="*/ 16 h 34"/>
                  <a:gd name="T10" fmla="*/ 12 w 27"/>
                  <a:gd name="T11" fmla="*/ 19 h 34"/>
                  <a:gd name="T12" fmla="*/ 13 w 27"/>
                  <a:gd name="T13" fmla="*/ 19 h 34"/>
                  <a:gd name="T14" fmla="*/ 14 w 27"/>
                  <a:gd name="T15" fmla="*/ 16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34">
                    <a:moveTo>
                      <a:pt x="14" y="16"/>
                    </a:moveTo>
                    <a:cubicBezTo>
                      <a:pt x="18" y="16"/>
                      <a:pt x="21" y="15"/>
                      <a:pt x="27" y="15"/>
                    </a:cubicBezTo>
                    <a:cubicBezTo>
                      <a:pt x="18" y="23"/>
                      <a:pt x="11" y="30"/>
                      <a:pt x="0" y="34"/>
                    </a:cubicBezTo>
                    <a:cubicBezTo>
                      <a:pt x="5" y="23"/>
                      <a:pt x="11" y="12"/>
                      <a:pt x="16" y="0"/>
                    </a:cubicBezTo>
                    <a:cubicBezTo>
                      <a:pt x="23" y="7"/>
                      <a:pt x="13" y="11"/>
                      <a:pt x="14" y="16"/>
                    </a:cubicBezTo>
                    <a:cubicBezTo>
                      <a:pt x="14" y="17"/>
                      <a:pt x="13" y="18"/>
                      <a:pt x="12" y="19"/>
                    </a:cubicBezTo>
                    <a:cubicBezTo>
                      <a:pt x="13" y="19"/>
                      <a:pt x="13" y="19"/>
                      <a:pt x="13" y="19"/>
                    </a:cubicBezTo>
                    <a:cubicBezTo>
                      <a:pt x="14" y="18"/>
                      <a:pt x="14" y="17"/>
                      <a:pt x="14"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6" name="Freeform 583">
                <a:extLst>
                  <a:ext uri="{FF2B5EF4-FFF2-40B4-BE49-F238E27FC236}">
                    <a16:creationId xmlns:a16="http://schemas.microsoft.com/office/drawing/2014/main" id="{B6C2D7CD-5904-2D28-2A4D-509E2A3696E9}"/>
                  </a:ext>
                </a:extLst>
              </p:cNvPr>
              <p:cNvSpPr/>
              <p:nvPr/>
            </p:nvSpPr>
            <p:spPr bwMode="auto">
              <a:xfrm>
                <a:off x="445" y="1526"/>
                <a:ext cx="31" cy="20"/>
              </a:xfrm>
              <a:custGeom>
                <a:avLst/>
                <a:gdLst>
                  <a:gd name="T0" fmla="*/ 11 w 27"/>
                  <a:gd name="T1" fmla="*/ 5 h 17"/>
                  <a:gd name="T2" fmla="*/ 27 w 27"/>
                  <a:gd name="T3" fmla="*/ 2 h 17"/>
                  <a:gd name="T4" fmla="*/ 4 w 27"/>
                  <a:gd name="T5" fmla="*/ 17 h 17"/>
                  <a:gd name="T6" fmla="*/ 4 w 27"/>
                  <a:gd name="T7" fmla="*/ 17 h 17"/>
                  <a:gd name="T8" fmla="*/ 3 w 27"/>
                  <a:gd name="T9" fmla="*/ 9 h 17"/>
                  <a:gd name="T10" fmla="*/ 7 w 27"/>
                  <a:gd name="T11" fmla="*/ 2 h 17"/>
                  <a:gd name="T12" fmla="*/ 11 w 27"/>
                  <a:gd name="T13" fmla="*/ 5 h 17"/>
                  <a:gd name="T14" fmla="*/ 11 w 27"/>
                  <a:gd name="T15" fmla="*/ 6 h 17"/>
                  <a:gd name="T16" fmla="*/ 11 w 27"/>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7">
                    <a:moveTo>
                      <a:pt x="11" y="5"/>
                    </a:moveTo>
                    <a:cubicBezTo>
                      <a:pt x="17" y="7"/>
                      <a:pt x="21" y="3"/>
                      <a:pt x="27" y="2"/>
                    </a:cubicBezTo>
                    <a:cubicBezTo>
                      <a:pt x="22" y="11"/>
                      <a:pt x="13" y="14"/>
                      <a:pt x="4" y="17"/>
                    </a:cubicBezTo>
                    <a:cubicBezTo>
                      <a:pt x="4" y="17"/>
                      <a:pt x="4" y="17"/>
                      <a:pt x="4" y="17"/>
                    </a:cubicBezTo>
                    <a:cubicBezTo>
                      <a:pt x="5" y="14"/>
                      <a:pt x="6" y="12"/>
                      <a:pt x="3" y="9"/>
                    </a:cubicBezTo>
                    <a:cubicBezTo>
                      <a:pt x="0" y="5"/>
                      <a:pt x="4" y="3"/>
                      <a:pt x="7" y="2"/>
                    </a:cubicBezTo>
                    <a:cubicBezTo>
                      <a:pt x="10" y="0"/>
                      <a:pt x="11" y="3"/>
                      <a:pt x="11" y="5"/>
                    </a:cubicBezTo>
                    <a:cubicBezTo>
                      <a:pt x="11" y="5"/>
                      <a:pt x="11" y="6"/>
                      <a:pt x="11" y="6"/>
                    </a:cubicBezTo>
                    <a:cubicBezTo>
                      <a:pt x="11" y="6"/>
                      <a:pt x="11" y="5"/>
                      <a:pt x="11"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7" name="Freeform 584">
                <a:extLst>
                  <a:ext uri="{FF2B5EF4-FFF2-40B4-BE49-F238E27FC236}">
                    <a16:creationId xmlns:a16="http://schemas.microsoft.com/office/drawing/2014/main" id="{C69026FD-6A3F-7A53-FDE7-A6D1094561FB}"/>
                  </a:ext>
                </a:extLst>
              </p:cNvPr>
              <p:cNvSpPr/>
              <p:nvPr/>
            </p:nvSpPr>
            <p:spPr bwMode="auto">
              <a:xfrm>
                <a:off x="394" y="1620"/>
                <a:ext cx="26" cy="31"/>
              </a:xfrm>
              <a:custGeom>
                <a:avLst/>
                <a:gdLst>
                  <a:gd name="T0" fmla="*/ 0 w 23"/>
                  <a:gd name="T1" fmla="*/ 25 h 27"/>
                  <a:gd name="T2" fmla="*/ 23 w 23"/>
                  <a:gd name="T3" fmla="*/ 0 h 27"/>
                  <a:gd name="T4" fmla="*/ 3 w 23"/>
                  <a:gd name="T5" fmla="*/ 27 h 27"/>
                  <a:gd name="T6" fmla="*/ 0 w 23"/>
                  <a:gd name="T7" fmla="*/ 25 h 27"/>
                </a:gdLst>
                <a:ahLst/>
                <a:cxnLst>
                  <a:cxn ang="0">
                    <a:pos x="T0" y="T1"/>
                  </a:cxn>
                  <a:cxn ang="0">
                    <a:pos x="T2" y="T3"/>
                  </a:cxn>
                  <a:cxn ang="0">
                    <a:pos x="T4" y="T5"/>
                  </a:cxn>
                  <a:cxn ang="0">
                    <a:pos x="T6" y="T7"/>
                  </a:cxn>
                </a:cxnLst>
                <a:rect l="0" t="0" r="r" b="b"/>
                <a:pathLst>
                  <a:path w="23" h="27">
                    <a:moveTo>
                      <a:pt x="0" y="25"/>
                    </a:moveTo>
                    <a:cubicBezTo>
                      <a:pt x="6" y="15"/>
                      <a:pt x="11" y="4"/>
                      <a:pt x="23" y="0"/>
                    </a:cubicBezTo>
                    <a:cubicBezTo>
                      <a:pt x="17" y="9"/>
                      <a:pt x="10" y="18"/>
                      <a:pt x="3" y="27"/>
                    </a:cubicBezTo>
                    <a:cubicBezTo>
                      <a:pt x="2" y="26"/>
                      <a:pt x="1" y="26"/>
                      <a:pt x="0"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8" name="Freeform 585">
                <a:extLst>
                  <a:ext uri="{FF2B5EF4-FFF2-40B4-BE49-F238E27FC236}">
                    <a16:creationId xmlns:a16="http://schemas.microsoft.com/office/drawing/2014/main" id="{32BC4198-11E1-7BAA-9744-DBA51BE0ADFE}"/>
                  </a:ext>
                </a:extLst>
              </p:cNvPr>
              <p:cNvSpPr/>
              <p:nvPr/>
            </p:nvSpPr>
            <p:spPr bwMode="auto">
              <a:xfrm>
                <a:off x="369" y="1712"/>
                <a:ext cx="14" cy="17"/>
              </a:xfrm>
              <a:custGeom>
                <a:avLst/>
                <a:gdLst>
                  <a:gd name="T0" fmla="*/ 12 w 12"/>
                  <a:gd name="T1" fmla="*/ 0 h 15"/>
                  <a:gd name="T2" fmla="*/ 0 w 12"/>
                  <a:gd name="T3" fmla="*/ 15 h 15"/>
                  <a:gd name="T4" fmla="*/ 0 w 12"/>
                  <a:gd name="T5" fmla="*/ 15 h 15"/>
                  <a:gd name="T6" fmla="*/ 12 w 12"/>
                  <a:gd name="T7" fmla="*/ 0 h 15"/>
                  <a:gd name="T8" fmla="*/ 12 w 12"/>
                  <a:gd name="T9" fmla="*/ 0 h 15"/>
                </a:gdLst>
                <a:ahLst/>
                <a:cxnLst>
                  <a:cxn ang="0">
                    <a:pos x="T0" y="T1"/>
                  </a:cxn>
                  <a:cxn ang="0">
                    <a:pos x="T2" y="T3"/>
                  </a:cxn>
                  <a:cxn ang="0">
                    <a:pos x="T4" y="T5"/>
                  </a:cxn>
                  <a:cxn ang="0">
                    <a:pos x="T6" y="T7"/>
                  </a:cxn>
                  <a:cxn ang="0">
                    <a:pos x="T8" y="T9"/>
                  </a:cxn>
                </a:cxnLst>
                <a:rect l="0" t="0" r="r" b="b"/>
                <a:pathLst>
                  <a:path w="12" h="15">
                    <a:moveTo>
                      <a:pt x="12" y="0"/>
                    </a:moveTo>
                    <a:cubicBezTo>
                      <a:pt x="10" y="7"/>
                      <a:pt x="6" y="12"/>
                      <a:pt x="0" y="15"/>
                    </a:cubicBezTo>
                    <a:cubicBezTo>
                      <a:pt x="0" y="15"/>
                      <a:pt x="0" y="15"/>
                      <a:pt x="0" y="15"/>
                    </a:cubicBezTo>
                    <a:cubicBezTo>
                      <a:pt x="1" y="8"/>
                      <a:pt x="4" y="2"/>
                      <a:pt x="12" y="0"/>
                    </a:cubicBezTo>
                    <a:cubicBezTo>
                      <a:pt x="12" y="0"/>
                      <a:pt x="12" y="0"/>
                      <a:pt x="1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9" name="Freeform 586">
                <a:extLst>
                  <a:ext uri="{FF2B5EF4-FFF2-40B4-BE49-F238E27FC236}">
                    <a16:creationId xmlns:a16="http://schemas.microsoft.com/office/drawing/2014/main" id="{B86FD166-66DC-03E0-3FC7-E4E2B66DF886}"/>
                  </a:ext>
                </a:extLst>
              </p:cNvPr>
              <p:cNvSpPr/>
              <p:nvPr/>
            </p:nvSpPr>
            <p:spPr bwMode="auto">
              <a:xfrm>
                <a:off x="457" y="1578"/>
                <a:ext cx="12" cy="10"/>
              </a:xfrm>
              <a:custGeom>
                <a:avLst/>
                <a:gdLst>
                  <a:gd name="T0" fmla="*/ 0 w 10"/>
                  <a:gd name="T1" fmla="*/ 8 h 9"/>
                  <a:gd name="T2" fmla="*/ 2 w 10"/>
                  <a:gd name="T3" fmla="*/ 3 h 9"/>
                  <a:gd name="T4" fmla="*/ 8 w 10"/>
                  <a:gd name="T5" fmla="*/ 3 h 9"/>
                  <a:gd name="T6" fmla="*/ 5 w 10"/>
                  <a:gd name="T7" fmla="*/ 7 h 9"/>
                  <a:gd name="T8" fmla="*/ 0 w 10"/>
                  <a:gd name="T9" fmla="*/ 9 h 9"/>
                  <a:gd name="T10" fmla="*/ 0 w 10"/>
                  <a:gd name="T11" fmla="*/ 8 h 9"/>
                </a:gdLst>
                <a:ahLst/>
                <a:cxnLst>
                  <a:cxn ang="0">
                    <a:pos x="T0" y="T1"/>
                  </a:cxn>
                  <a:cxn ang="0">
                    <a:pos x="T2" y="T3"/>
                  </a:cxn>
                  <a:cxn ang="0">
                    <a:pos x="T4" y="T5"/>
                  </a:cxn>
                  <a:cxn ang="0">
                    <a:pos x="T6" y="T7"/>
                  </a:cxn>
                  <a:cxn ang="0">
                    <a:pos x="T8" y="T9"/>
                  </a:cxn>
                  <a:cxn ang="0">
                    <a:pos x="T10" y="T11"/>
                  </a:cxn>
                </a:cxnLst>
                <a:rect l="0" t="0" r="r" b="b"/>
                <a:pathLst>
                  <a:path w="10" h="9">
                    <a:moveTo>
                      <a:pt x="0" y="8"/>
                    </a:moveTo>
                    <a:cubicBezTo>
                      <a:pt x="1" y="7"/>
                      <a:pt x="1" y="5"/>
                      <a:pt x="2" y="3"/>
                    </a:cubicBezTo>
                    <a:cubicBezTo>
                      <a:pt x="4" y="1"/>
                      <a:pt x="7" y="0"/>
                      <a:pt x="8" y="3"/>
                    </a:cubicBezTo>
                    <a:cubicBezTo>
                      <a:pt x="10" y="6"/>
                      <a:pt x="6" y="6"/>
                      <a:pt x="5" y="7"/>
                    </a:cubicBezTo>
                    <a:cubicBezTo>
                      <a:pt x="3" y="8"/>
                      <a:pt x="2" y="8"/>
                      <a:pt x="0" y="9"/>
                    </a:cubicBezTo>
                    <a:lnTo>
                      <a:pt x="0" y="8"/>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0" name="Freeform 587">
                <a:extLst>
                  <a:ext uri="{FF2B5EF4-FFF2-40B4-BE49-F238E27FC236}">
                    <a16:creationId xmlns:a16="http://schemas.microsoft.com/office/drawing/2014/main" id="{85E4D24A-7028-08CC-EF2F-527D93E6992F}"/>
                  </a:ext>
                </a:extLst>
              </p:cNvPr>
              <p:cNvSpPr/>
              <p:nvPr/>
            </p:nvSpPr>
            <p:spPr bwMode="auto">
              <a:xfrm>
                <a:off x="435" y="1623"/>
                <a:ext cx="7" cy="12"/>
              </a:xfrm>
              <a:custGeom>
                <a:avLst/>
                <a:gdLst>
                  <a:gd name="T0" fmla="*/ 0 w 6"/>
                  <a:gd name="T1" fmla="*/ 10 h 11"/>
                  <a:gd name="T2" fmla="*/ 5 w 6"/>
                  <a:gd name="T3" fmla="*/ 0 h 11"/>
                  <a:gd name="T4" fmla="*/ 0 w 6"/>
                  <a:gd name="T5" fmla="*/ 11 h 11"/>
                  <a:gd name="T6" fmla="*/ 0 w 6"/>
                  <a:gd name="T7" fmla="*/ 10 h 11"/>
                </a:gdLst>
                <a:ahLst/>
                <a:cxnLst>
                  <a:cxn ang="0">
                    <a:pos x="T0" y="T1"/>
                  </a:cxn>
                  <a:cxn ang="0">
                    <a:pos x="T2" y="T3"/>
                  </a:cxn>
                  <a:cxn ang="0">
                    <a:pos x="T4" y="T5"/>
                  </a:cxn>
                  <a:cxn ang="0">
                    <a:pos x="T6" y="T7"/>
                  </a:cxn>
                </a:cxnLst>
                <a:rect l="0" t="0" r="r" b="b"/>
                <a:pathLst>
                  <a:path w="6" h="11">
                    <a:moveTo>
                      <a:pt x="0" y="10"/>
                    </a:moveTo>
                    <a:cubicBezTo>
                      <a:pt x="0" y="7"/>
                      <a:pt x="2" y="4"/>
                      <a:pt x="5" y="0"/>
                    </a:cubicBezTo>
                    <a:cubicBezTo>
                      <a:pt x="6" y="7"/>
                      <a:pt x="5" y="10"/>
                      <a:pt x="0" y="11"/>
                    </a:cubicBezTo>
                    <a:cubicBezTo>
                      <a:pt x="0" y="11"/>
                      <a:pt x="0" y="10"/>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1" name="Freeform 588">
                <a:extLst>
                  <a:ext uri="{FF2B5EF4-FFF2-40B4-BE49-F238E27FC236}">
                    <a16:creationId xmlns:a16="http://schemas.microsoft.com/office/drawing/2014/main" id="{252E9549-E0F7-9A7E-5E8D-257BAE91DB3C}"/>
                  </a:ext>
                </a:extLst>
              </p:cNvPr>
              <p:cNvSpPr/>
              <p:nvPr/>
            </p:nvSpPr>
            <p:spPr bwMode="auto">
              <a:xfrm>
                <a:off x="377" y="1601"/>
                <a:ext cx="6" cy="6"/>
              </a:xfrm>
              <a:custGeom>
                <a:avLst/>
                <a:gdLst>
                  <a:gd name="T0" fmla="*/ 5 w 5"/>
                  <a:gd name="T1" fmla="*/ 2 h 5"/>
                  <a:gd name="T2" fmla="*/ 3 w 5"/>
                  <a:gd name="T3" fmla="*/ 4 h 5"/>
                  <a:gd name="T4" fmla="*/ 1 w 5"/>
                  <a:gd name="T5" fmla="*/ 2 h 5"/>
                  <a:gd name="T6" fmla="*/ 3 w 5"/>
                  <a:gd name="T7" fmla="*/ 0 h 5"/>
                  <a:gd name="T8" fmla="*/ 5 w 5"/>
                  <a:gd name="T9" fmla="*/ 2 h 5"/>
                </a:gdLst>
                <a:ahLst/>
                <a:cxnLst>
                  <a:cxn ang="0">
                    <a:pos x="T0" y="T1"/>
                  </a:cxn>
                  <a:cxn ang="0">
                    <a:pos x="T2" y="T3"/>
                  </a:cxn>
                  <a:cxn ang="0">
                    <a:pos x="T4" y="T5"/>
                  </a:cxn>
                  <a:cxn ang="0">
                    <a:pos x="T6" y="T7"/>
                  </a:cxn>
                  <a:cxn ang="0">
                    <a:pos x="T8" y="T9"/>
                  </a:cxn>
                </a:cxnLst>
                <a:rect l="0" t="0" r="r" b="b"/>
                <a:pathLst>
                  <a:path w="5" h="5">
                    <a:moveTo>
                      <a:pt x="5" y="2"/>
                    </a:moveTo>
                    <a:cubicBezTo>
                      <a:pt x="4" y="3"/>
                      <a:pt x="4" y="4"/>
                      <a:pt x="3" y="4"/>
                    </a:cubicBezTo>
                    <a:cubicBezTo>
                      <a:pt x="1" y="5"/>
                      <a:pt x="0" y="3"/>
                      <a:pt x="1" y="2"/>
                    </a:cubicBezTo>
                    <a:cubicBezTo>
                      <a:pt x="1" y="1"/>
                      <a:pt x="2" y="1"/>
                      <a:pt x="3" y="0"/>
                    </a:cubicBezTo>
                    <a:cubicBezTo>
                      <a:pt x="4" y="0"/>
                      <a:pt x="4" y="1"/>
                      <a:pt x="5"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2" name="Freeform 589">
                <a:extLst>
                  <a:ext uri="{FF2B5EF4-FFF2-40B4-BE49-F238E27FC236}">
                    <a16:creationId xmlns:a16="http://schemas.microsoft.com/office/drawing/2014/main" id="{3E6C6002-5A45-8B29-5484-B07E9DA6B07E}"/>
                  </a:ext>
                </a:extLst>
              </p:cNvPr>
              <p:cNvSpPr/>
              <p:nvPr/>
            </p:nvSpPr>
            <p:spPr bwMode="auto">
              <a:xfrm>
                <a:off x="472" y="1574"/>
                <a:ext cx="4" cy="4"/>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1"/>
                      <a:pt x="2" y="1"/>
                      <a:pt x="3" y="1"/>
                    </a:cubicBezTo>
                    <a:cubicBezTo>
                      <a:pt x="3" y="2"/>
                      <a:pt x="3" y="3"/>
                      <a:pt x="2" y="3"/>
                    </a:cubicBezTo>
                    <a:cubicBezTo>
                      <a:pt x="2" y="3"/>
                      <a:pt x="1" y="3"/>
                      <a:pt x="0" y="2"/>
                    </a:cubicBezTo>
                    <a:cubicBezTo>
                      <a:pt x="0" y="2"/>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3" name="Freeform 590">
                <a:extLst>
                  <a:ext uri="{FF2B5EF4-FFF2-40B4-BE49-F238E27FC236}">
                    <a16:creationId xmlns:a16="http://schemas.microsoft.com/office/drawing/2014/main" id="{CEB12A5C-B334-3312-4E12-4A0DD2A3F2F1}"/>
                  </a:ext>
                </a:extLst>
              </p:cNvPr>
              <p:cNvSpPr/>
              <p:nvPr/>
            </p:nvSpPr>
            <p:spPr bwMode="auto">
              <a:xfrm>
                <a:off x="394" y="1589"/>
                <a:ext cx="2" cy="5"/>
              </a:xfrm>
              <a:custGeom>
                <a:avLst/>
                <a:gdLst>
                  <a:gd name="T0" fmla="*/ 2 w 2"/>
                  <a:gd name="T1" fmla="*/ 2 h 4"/>
                  <a:gd name="T2" fmla="*/ 1 w 2"/>
                  <a:gd name="T3" fmla="*/ 4 h 4"/>
                  <a:gd name="T4" fmla="*/ 0 w 2"/>
                  <a:gd name="T5" fmla="*/ 2 h 4"/>
                  <a:gd name="T6" fmla="*/ 1 w 2"/>
                  <a:gd name="T7" fmla="*/ 0 h 4"/>
                  <a:gd name="T8" fmla="*/ 2 w 2"/>
                  <a:gd name="T9" fmla="*/ 2 h 4"/>
                </a:gdLst>
                <a:ahLst/>
                <a:cxnLst>
                  <a:cxn ang="0">
                    <a:pos x="T0" y="T1"/>
                  </a:cxn>
                  <a:cxn ang="0">
                    <a:pos x="T2" y="T3"/>
                  </a:cxn>
                  <a:cxn ang="0">
                    <a:pos x="T4" y="T5"/>
                  </a:cxn>
                  <a:cxn ang="0">
                    <a:pos x="T6" y="T7"/>
                  </a:cxn>
                  <a:cxn ang="0">
                    <a:pos x="T8" y="T9"/>
                  </a:cxn>
                </a:cxnLst>
                <a:rect l="0" t="0" r="r" b="b"/>
                <a:pathLst>
                  <a:path w="2" h="4">
                    <a:moveTo>
                      <a:pt x="2" y="2"/>
                    </a:moveTo>
                    <a:cubicBezTo>
                      <a:pt x="1" y="3"/>
                      <a:pt x="1" y="3"/>
                      <a:pt x="1" y="4"/>
                    </a:cubicBezTo>
                    <a:cubicBezTo>
                      <a:pt x="0" y="3"/>
                      <a:pt x="0" y="3"/>
                      <a:pt x="0" y="2"/>
                    </a:cubicBezTo>
                    <a:cubicBezTo>
                      <a:pt x="0" y="2"/>
                      <a:pt x="0" y="1"/>
                      <a:pt x="1" y="0"/>
                    </a:cubicBezTo>
                    <a:cubicBezTo>
                      <a:pt x="1" y="1"/>
                      <a:pt x="1" y="1"/>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4" name="Freeform 591">
                <a:extLst>
                  <a:ext uri="{FF2B5EF4-FFF2-40B4-BE49-F238E27FC236}">
                    <a16:creationId xmlns:a16="http://schemas.microsoft.com/office/drawing/2014/main" id="{8E31CA30-6125-A21E-0BEB-9E6A2AE9884C}"/>
                  </a:ext>
                </a:extLst>
              </p:cNvPr>
              <p:cNvSpPr/>
              <p:nvPr/>
            </p:nvSpPr>
            <p:spPr bwMode="auto">
              <a:xfrm>
                <a:off x="396" y="1579"/>
                <a:ext cx="3" cy="3"/>
              </a:xfrm>
              <a:custGeom>
                <a:avLst/>
                <a:gdLst>
                  <a:gd name="T0" fmla="*/ 2 w 2"/>
                  <a:gd name="T1" fmla="*/ 1 h 3"/>
                  <a:gd name="T2" fmla="*/ 1 w 2"/>
                  <a:gd name="T3" fmla="*/ 3 h 3"/>
                  <a:gd name="T4" fmla="*/ 0 w 2"/>
                  <a:gd name="T5" fmla="*/ 1 h 3"/>
                  <a:gd name="T6" fmla="*/ 1 w 2"/>
                  <a:gd name="T7" fmla="*/ 0 h 3"/>
                  <a:gd name="T8" fmla="*/ 2 w 2"/>
                  <a:gd name="T9" fmla="*/ 1 h 3"/>
                </a:gdLst>
                <a:ahLst/>
                <a:cxnLst>
                  <a:cxn ang="0">
                    <a:pos x="T0" y="T1"/>
                  </a:cxn>
                  <a:cxn ang="0">
                    <a:pos x="T2" y="T3"/>
                  </a:cxn>
                  <a:cxn ang="0">
                    <a:pos x="T4" y="T5"/>
                  </a:cxn>
                  <a:cxn ang="0">
                    <a:pos x="T6" y="T7"/>
                  </a:cxn>
                  <a:cxn ang="0">
                    <a:pos x="T8" y="T9"/>
                  </a:cxn>
                </a:cxnLst>
                <a:rect l="0" t="0" r="r" b="b"/>
                <a:pathLst>
                  <a:path w="2" h="3">
                    <a:moveTo>
                      <a:pt x="2" y="1"/>
                    </a:moveTo>
                    <a:cubicBezTo>
                      <a:pt x="2" y="2"/>
                      <a:pt x="1" y="3"/>
                      <a:pt x="1" y="3"/>
                    </a:cubicBezTo>
                    <a:cubicBezTo>
                      <a:pt x="1" y="3"/>
                      <a:pt x="0" y="2"/>
                      <a:pt x="0" y="1"/>
                    </a:cubicBezTo>
                    <a:cubicBezTo>
                      <a:pt x="0" y="1"/>
                      <a:pt x="1" y="0"/>
                      <a:pt x="1" y="0"/>
                    </a:cubicBezTo>
                    <a:cubicBezTo>
                      <a:pt x="2" y="0"/>
                      <a:pt x="2" y="1"/>
                      <a:pt x="2"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5" name="Freeform 592">
                <a:extLst>
                  <a:ext uri="{FF2B5EF4-FFF2-40B4-BE49-F238E27FC236}">
                    <a16:creationId xmlns:a16="http://schemas.microsoft.com/office/drawing/2014/main" id="{7AF70453-A227-59E8-03E7-E2FF14C76E58}"/>
                  </a:ext>
                </a:extLst>
              </p:cNvPr>
              <p:cNvSpPr/>
              <p:nvPr/>
            </p:nvSpPr>
            <p:spPr bwMode="auto">
              <a:xfrm>
                <a:off x="391" y="165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cubicBezTo>
                      <a:pt x="0" y="0"/>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6" name="Freeform 593">
                <a:extLst>
                  <a:ext uri="{FF2B5EF4-FFF2-40B4-BE49-F238E27FC236}">
                    <a16:creationId xmlns:a16="http://schemas.microsoft.com/office/drawing/2014/main" id="{C2CD6803-A717-F189-C1D7-597347565600}"/>
                  </a:ext>
                </a:extLst>
              </p:cNvPr>
              <p:cNvSpPr/>
              <p:nvPr/>
            </p:nvSpPr>
            <p:spPr bwMode="auto">
              <a:xfrm>
                <a:off x="456" y="1587"/>
                <a:ext cx="1" cy="1"/>
              </a:xfrm>
              <a:custGeom>
                <a:avLst/>
                <a:gdLst>
                  <a:gd name="T0" fmla="*/ 1 w 1"/>
                  <a:gd name="T1" fmla="*/ 1 h 1"/>
                  <a:gd name="T2" fmla="*/ 0 w 1"/>
                  <a:gd name="T3" fmla="*/ 1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1"/>
                      <a:pt x="0" y="1"/>
                    </a:cubicBezTo>
                    <a:cubicBezTo>
                      <a:pt x="0" y="1"/>
                      <a:pt x="1" y="1"/>
                      <a:pt x="1" y="0"/>
                    </a:cubicBezTo>
                    <a:cubicBezTo>
                      <a:pt x="1"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7" name="Freeform 594">
                <a:extLst>
                  <a:ext uri="{FF2B5EF4-FFF2-40B4-BE49-F238E27FC236}">
                    <a16:creationId xmlns:a16="http://schemas.microsoft.com/office/drawing/2014/main" id="{E8355506-17E2-E99F-7E64-007F5FE89178}"/>
                  </a:ext>
                </a:extLst>
              </p:cNvPr>
              <p:cNvSpPr/>
              <p:nvPr/>
            </p:nvSpPr>
            <p:spPr bwMode="auto">
              <a:xfrm>
                <a:off x="593" y="2742"/>
                <a:ext cx="206" cy="218"/>
              </a:xfrm>
              <a:custGeom>
                <a:avLst/>
                <a:gdLst>
                  <a:gd name="T0" fmla="*/ 178 w 180"/>
                  <a:gd name="T1" fmla="*/ 110 h 190"/>
                  <a:gd name="T2" fmla="*/ 172 w 180"/>
                  <a:gd name="T3" fmla="*/ 125 h 190"/>
                  <a:gd name="T4" fmla="*/ 165 w 180"/>
                  <a:gd name="T5" fmla="*/ 143 h 190"/>
                  <a:gd name="T6" fmla="*/ 154 w 180"/>
                  <a:gd name="T7" fmla="*/ 157 h 190"/>
                  <a:gd name="T8" fmla="*/ 134 w 180"/>
                  <a:gd name="T9" fmla="*/ 165 h 190"/>
                  <a:gd name="T10" fmla="*/ 129 w 180"/>
                  <a:gd name="T11" fmla="*/ 168 h 190"/>
                  <a:gd name="T12" fmla="*/ 105 w 180"/>
                  <a:gd name="T13" fmla="*/ 176 h 190"/>
                  <a:gd name="T14" fmla="*/ 96 w 180"/>
                  <a:gd name="T15" fmla="*/ 176 h 190"/>
                  <a:gd name="T16" fmla="*/ 70 w 180"/>
                  <a:gd name="T17" fmla="*/ 172 h 190"/>
                  <a:gd name="T18" fmla="*/ 64 w 180"/>
                  <a:gd name="T19" fmla="*/ 169 h 190"/>
                  <a:gd name="T20" fmla="*/ 42 w 180"/>
                  <a:gd name="T21" fmla="*/ 166 h 190"/>
                  <a:gd name="T22" fmla="*/ 37 w 180"/>
                  <a:gd name="T23" fmla="*/ 163 h 190"/>
                  <a:gd name="T24" fmla="*/ 18 w 180"/>
                  <a:gd name="T25" fmla="*/ 139 h 190"/>
                  <a:gd name="T26" fmla="*/ 12 w 180"/>
                  <a:gd name="T27" fmla="*/ 96 h 190"/>
                  <a:gd name="T28" fmla="*/ 9 w 180"/>
                  <a:gd name="T29" fmla="*/ 81 h 190"/>
                  <a:gd name="T30" fmla="*/ 16 w 180"/>
                  <a:gd name="T31" fmla="*/ 60 h 190"/>
                  <a:gd name="T32" fmla="*/ 46 w 180"/>
                  <a:gd name="T33" fmla="*/ 20 h 190"/>
                  <a:gd name="T34" fmla="*/ 64 w 180"/>
                  <a:gd name="T35" fmla="*/ 14 h 190"/>
                  <a:gd name="T36" fmla="*/ 93 w 180"/>
                  <a:gd name="T37" fmla="*/ 13 h 190"/>
                  <a:gd name="T38" fmla="*/ 111 w 180"/>
                  <a:gd name="T39" fmla="*/ 11 h 190"/>
                  <a:gd name="T40" fmla="*/ 122 w 180"/>
                  <a:gd name="T41" fmla="*/ 16 h 190"/>
                  <a:gd name="T42" fmla="*/ 135 w 180"/>
                  <a:gd name="T43" fmla="*/ 21 h 190"/>
                  <a:gd name="T44" fmla="*/ 155 w 180"/>
                  <a:gd name="T45" fmla="*/ 37 h 190"/>
                  <a:gd name="T46" fmla="*/ 165 w 180"/>
                  <a:gd name="T47" fmla="*/ 53 h 190"/>
                  <a:gd name="T48" fmla="*/ 171 w 180"/>
                  <a:gd name="T49" fmla="*/ 62 h 190"/>
                  <a:gd name="T50" fmla="*/ 175 w 180"/>
                  <a:gd name="T51" fmla="*/ 71 h 190"/>
                  <a:gd name="T52" fmla="*/ 180 w 180"/>
                  <a:gd name="T53" fmla="*/ 95 h 190"/>
                  <a:gd name="T54" fmla="*/ 178 w 180"/>
                  <a:gd name="T55" fmla="*/ 11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0" h="190">
                    <a:moveTo>
                      <a:pt x="178" y="110"/>
                    </a:moveTo>
                    <a:cubicBezTo>
                      <a:pt x="172" y="113"/>
                      <a:pt x="172" y="119"/>
                      <a:pt x="172" y="125"/>
                    </a:cubicBezTo>
                    <a:cubicBezTo>
                      <a:pt x="173" y="132"/>
                      <a:pt x="173" y="139"/>
                      <a:pt x="165" y="143"/>
                    </a:cubicBezTo>
                    <a:cubicBezTo>
                      <a:pt x="160" y="146"/>
                      <a:pt x="156" y="150"/>
                      <a:pt x="154" y="157"/>
                    </a:cubicBezTo>
                    <a:cubicBezTo>
                      <a:pt x="152" y="164"/>
                      <a:pt x="141" y="164"/>
                      <a:pt x="134" y="165"/>
                    </a:cubicBezTo>
                    <a:cubicBezTo>
                      <a:pt x="132" y="166"/>
                      <a:pt x="130" y="165"/>
                      <a:pt x="129" y="168"/>
                    </a:cubicBezTo>
                    <a:cubicBezTo>
                      <a:pt x="125" y="183"/>
                      <a:pt x="114" y="178"/>
                      <a:pt x="105" y="176"/>
                    </a:cubicBezTo>
                    <a:cubicBezTo>
                      <a:pt x="101" y="175"/>
                      <a:pt x="98" y="173"/>
                      <a:pt x="96" y="176"/>
                    </a:cubicBezTo>
                    <a:cubicBezTo>
                      <a:pt x="85" y="190"/>
                      <a:pt x="78" y="179"/>
                      <a:pt x="70" y="172"/>
                    </a:cubicBezTo>
                    <a:cubicBezTo>
                      <a:pt x="68" y="171"/>
                      <a:pt x="67" y="166"/>
                      <a:pt x="64" y="169"/>
                    </a:cubicBezTo>
                    <a:cubicBezTo>
                      <a:pt x="55" y="176"/>
                      <a:pt x="49" y="167"/>
                      <a:pt x="42" y="166"/>
                    </a:cubicBezTo>
                    <a:cubicBezTo>
                      <a:pt x="40" y="166"/>
                      <a:pt x="37" y="164"/>
                      <a:pt x="37" y="163"/>
                    </a:cubicBezTo>
                    <a:cubicBezTo>
                      <a:pt x="40" y="147"/>
                      <a:pt x="21" y="149"/>
                      <a:pt x="18" y="139"/>
                    </a:cubicBezTo>
                    <a:cubicBezTo>
                      <a:pt x="13" y="125"/>
                      <a:pt x="0" y="112"/>
                      <a:pt x="12" y="96"/>
                    </a:cubicBezTo>
                    <a:cubicBezTo>
                      <a:pt x="16" y="90"/>
                      <a:pt x="8" y="87"/>
                      <a:pt x="9" y="81"/>
                    </a:cubicBezTo>
                    <a:cubicBezTo>
                      <a:pt x="10" y="72"/>
                      <a:pt x="15" y="67"/>
                      <a:pt x="16" y="60"/>
                    </a:cubicBezTo>
                    <a:cubicBezTo>
                      <a:pt x="21" y="42"/>
                      <a:pt x="34" y="32"/>
                      <a:pt x="46" y="20"/>
                    </a:cubicBezTo>
                    <a:cubicBezTo>
                      <a:pt x="51" y="16"/>
                      <a:pt x="62" y="13"/>
                      <a:pt x="64" y="14"/>
                    </a:cubicBezTo>
                    <a:cubicBezTo>
                      <a:pt x="75" y="18"/>
                      <a:pt x="83" y="0"/>
                      <a:pt x="93" y="13"/>
                    </a:cubicBezTo>
                    <a:cubicBezTo>
                      <a:pt x="99" y="7"/>
                      <a:pt x="105" y="12"/>
                      <a:pt x="111" y="11"/>
                    </a:cubicBezTo>
                    <a:cubicBezTo>
                      <a:pt x="116" y="10"/>
                      <a:pt x="121" y="9"/>
                      <a:pt x="122" y="16"/>
                    </a:cubicBezTo>
                    <a:cubicBezTo>
                      <a:pt x="123" y="23"/>
                      <a:pt x="130" y="17"/>
                      <a:pt x="135" y="21"/>
                    </a:cubicBezTo>
                    <a:cubicBezTo>
                      <a:pt x="141" y="26"/>
                      <a:pt x="146" y="34"/>
                      <a:pt x="155" y="37"/>
                    </a:cubicBezTo>
                    <a:cubicBezTo>
                      <a:pt x="162" y="38"/>
                      <a:pt x="159" y="48"/>
                      <a:pt x="165" y="53"/>
                    </a:cubicBezTo>
                    <a:cubicBezTo>
                      <a:pt x="167" y="55"/>
                      <a:pt x="167" y="60"/>
                      <a:pt x="171" y="62"/>
                    </a:cubicBezTo>
                    <a:cubicBezTo>
                      <a:pt x="175" y="64"/>
                      <a:pt x="176" y="67"/>
                      <a:pt x="175" y="71"/>
                    </a:cubicBezTo>
                    <a:cubicBezTo>
                      <a:pt x="173" y="80"/>
                      <a:pt x="178" y="87"/>
                      <a:pt x="180" y="95"/>
                    </a:cubicBezTo>
                    <a:cubicBezTo>
                      <a:pt x="179" y="100"/>
                      <a:pt x="179" y="105"/>
                      <a:pt x="178" y="110"/>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8" name="Freeform 595">
                <a:extLst>
                  <a:ext uri="{FF2B5EF4-FFF2-40B4-BE49-F238E27FC236}">
                    <a16:creationId xmlns:a16="http://schemas.microsoft.com/office/drawing/2014/main" id="{82108A31-77F1-1B56-6BE6-FCACC0450474}"/>
                  </a:ext>
                </a:extLst>
              </p:cNvPr>
              <p:cNvSpPr/>
              <p:nvPr/>
            </p:nvSpPr>
            <p:spPr bwMode="auto">
              <a:xfrm>
                <a:off x="548" y="2728"/>
                <a:ext cx="45" cy="41"/>
              </a:xfrm>
              <a:custGeom>
                <a:avLst/>
                <a:gdLst>
                  <a:gd name="T0" fmla="*/ 11 w 39"/>
                  <a:gd name="T1" fmla="*/ 30 h 35"/>
                  <a:gd name="T2" fmla="*/ 2 w 39"/>
                  <a:gd name="T3" fmla="*/ 10 h 35"/>
                  <a:gd name="T4" fmla="*/ 8 w 39"/>
                  <a:gd name="T5" fmla="*/ 1 h 35"/>
                  <a:gd name="T6" fmla="*/ 25 w 39"/>
                  <a:gd name="T7" fmla="*/ 5 h 35"/>
                  <a:gd name="T8" fmla="*/ 31 w 39"/>
                  <a:gd name="T9" fmla="*/ 15 h 35"/>
                  <a:gd name="T10" fmla="*/ 36 w 39"/>
                  <a:gd name="T11" fmla="*/ 30 h 35"/>
                  <a:gd name="T12" fmla="*/ 18 w 39"/>
                  <a:gd name="T13" fmla="*/ 31 h 35"/>
                  <a:gd name="T14" fmla="*/ 11 w 39"/>
                  <a:gd name="T15" fmla="*/ 30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5">
                    <a:moveTo>
                      <a:pt x="11" y="30"/>
                    </a:moveTo>
                    <a:cubicBezTo>
                      <a:pt x="10" y="22"/>
                      <a:pt x="4" y="17"/>
                      <a:pt x="2" y="10"/>
                    </a:cubicBezTo>
                    <a:cubicBezTo>
                      <a:pt x="0" y="4"/>
                      <a:pt x="1" y="0"/>
                      <a:pt x="8" y="1"/>
                    </a:cubicBezTo>
                    <a:cubicBezTo>
                      <a:pt x="12" y="9"/>
                      <a:pt x="19" y="3"/>
                      <a:pt x="25" y="5"/>
                    </a:cubicBezTo>
                    <a:cubicBezTo>
                      <a:pt x="27" y="8"/>
                      <a:pt x="31" y="11"/>
                      <a:pt x="31" y="15"/>
                    </a:cubicBezTo>
                    <a:cubicBezTo>
                      <a:pt x="32" y="20"/>
                      <a:pt x="39" y="25"/>
                      <a:pt x="36" y="30"/>
                    </a:cubicBezTo>
                    <a:cubicBezTo>
                      <a:pt x="31" y="35"/>
                      <a:pt x="24" y="32"/>
                      <a:pt x="18" y="31"/>
                    </a:cubicBezTo>
                    <a:cubicBezTo>
                      <a:pt x="15" y="31"/>
                      <a:pt x="13" y="30"/>
                      <a:pt x="11" y="3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9" name="Freeform 596">
                <a:extLst>
                  <a:ext uri="{FF2B5EF4-FFF2-40B4-BE49-F238E27FC236}">
                    <a16:creationId xmlns:a16="http://schemas.microsoft.com/office/drawing/2014/main" id="{92C02028-F5F7-6EA7-0E34-0779939206B6}"/>
                  </a:ext>
                </a:extLst>
              </p:cNvPr>
              <p:cNvSpPr/>
              <p:nvPr/>
            </p:nvSpPr>
            <p:spPr bwMode="auto">
              <a:xfrm>
                <a:off x="806" y="2732"/>
                <a:ext cx="50" cy="39"/>
              </a:xfrm>
              <a:custGeom>
                <a:avLst/>
                <a:gdLst>
                  <a:gd name="T0" fmla="*/ 1 w 44"/>
                  <a:gd name="T1" fmla="*/ 0 h 34"/>
                  <a:gd name="T2" fmla="*/ 44 w 44"/>
                  <a:gd name="T3" fmla="*/ 15 h 34"/>
                  <a:gd name="T4" fmla="*/ 30 w 44"/>
                  <a:gd name="T5" fmla="*/ 33 h 34"/>
                  <a:gd name="T6" fmla="*/ 25 w 44"/>
                  <a:gd name="T7" fmla="*/ 29 h 34"/>
                  <a:gd name="T8" fmla="*/ 14 w 44"/>
                  <a:gd name="T9" fmla="*/ 19 h 34"/>
                  <a:gd name="T10" fmla="*/ 2 w 44"/>
                  <a:gd name="T11" fmla="*/ 22 h 34"/>
                  <a:gd name="T12" fmla="*/ 0 w 44"/>
                  <a:gd name="T13" fmla="*/ 6 h 34"/>
                  <a:gd name="T14" fmla="*/ 1 w 44"/>
                  <a:gd name="T15" fmla="*/ 0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34">
                    <a:moveTo>
                      <a:pt x="1" y="0"/>
                    </a:moveTo>
                    <a:cubicBezTo>
                      <a:pt x="12" y="12"/>
                      <a:pt x="29" y="10"/>
                      <a:pt x="44" y="15"/>
                    </a:cubicBezTo>
                    <a:cubicBezTo>
                      <a:pt x="42" y="24"/>
                      <a:pt x="29" y="23"/>
                      <a:pt x="30" y="33"/>
                    </a:cubicBezTo>
                    <a:cubicBezTo>
                      <a:pt x="27" y="34"/>
                      <a:pt x="24" y="32"/>
                      <a:pt x="25" y="29"/>
                    </a:cubicBezTo>
                    <a:cubicBezTo>
                      <a:pt x="29" y="16"/>
                      <a:pt x="20" y="19"/>
                      <a:pt x="14" y="19"/>
                    </a:cubicBezTo>
                    <a:cubicBezTo>
                      <a:pt x="10" y="19"/>
                      <a:pt x="5" y="26"/>
                      <a:pt x="2" y="22"/>
                    </a:cubicBezTo>
                    <a:cubicBezTo>
                      <a:pt x="0" y="18"/>
                      <a:pt x="1" y="11"/>
                      <a:pt x="0" y="6"/>
                    </a:cubicBezTo>
                    <a:cubicBezTo>
                      <a:pt x="0" y="4"/>
                      <a:pt x="1" y="2"/>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0" name="Freeform 597">
                <a:extLst>
                  <a:ext uri="{FF2B5EF4-FFF2-40B4-BE49-F238E27FC236}">
                    <a16:creationId xmlns:a16="http://schemas.microsoft.com/office/drawing/2014/main" id="{3FB8D4B9-7EA9-2D40-86AF-D21A32842BC0}"/>
                  </a:ext>
                </a:extLst>
              </p:cNvPr>
              <p:cNvSpPr/>
              <p:nvPr/>
            </p:nvSpPr>
            <p:spPr bwMode="auto">
              <a:xfrm>
                <a:off x="785" y="2693"/>
                <a:ext cx="24" cy="45"/>
              </a:xfrm>
              <a:custGeom>
                <a:avLst/>
                <a:gdLst>
                  <a:gd name="T0" fmla="*/ 1 w 21"/>
                  <a:gd name="T1" fmla="*/ 9 h 39"/>
                  <a:gd name="T2" fmla="*/ 6 w 21"/>
                  <a:gd name="T3" fmla="*/ 5 h 39"/>
                  <a:gd name="T4" fmla="*/ 18 w 21"/>
                  <a:gd name="T5" fmla="*/ 3 h 39"/>
                  <a:gd name="T6" fmla="*/ 19 w 21"/>
                  <a:gd name="T7" fmla="*/ 14 h 39"/>
                  <a:gd name="T8" fmla="*/ 14 w 21"/>
                  <a:gd name="T9" fmla="*/ 34 h 39"/>
                  <a:gd name="T10" fmla="*/ 4 w 21"/>
                  <a:gd name="T11" fmla="*/ 37 h 39"/>
                  <a:gd name="T12" fmla="*/ 2 w 21"/>
                  <a:gd name="T13" fmla="*/ 28 h 39"/>
                  <a:gd name="T14" fmla="*/ 1 w 21"/>
                  <a:gd name="T15" fmla="*/ 9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39">
                    <a:moveTo>
                      <a:pt x="1" y="9"/>
                    </a:moveTo>
                    <a:cubicBezTo>
                      <a:pt x="3" y="7"/>
                      <a:pt x="4" y="6"/>
                      <a:pt x="6" y="5"/>
                    </a:cubicBezTo>
                    <a:cubicBezTo>
                      <a:pt x="10" y="3"/>
                      <a:pt x="14" y="0"/>
                      <a:pt x="18" y="3"/>
                    </a:cubicBezTo>
                    <a:cubicBezTo>
                      <a:pt x="21" y="6"/>
                      <a:pt x="20" y="10"/>
                      <a:pt x="19" y="14"/>
                    </a:cubicBezTo>
                    <a:cubicBezTo>
                      <a:pt x="18" y="21"/>
                      <a:pt x="16" y="27"/>
                      <a:pt x="14" y="34"/>
                    </a:cubicBezTo>
                    <a:cubicBezTo>
                      <a:pt x="11" y="37"/>
                      <a:pt x="8" y="39"/>
                      <a:pt x="4" y="37"/>
                    </a:cubicBezTo>
                    <a:cubicBezTo>
                      <a:pt x="0" y="36"/>
                      <a:pt x="2" y="31"/>
                      <a:pt x="2" y="28"/>
                    </a:cubicBezTo>
                    <a:cubicBezTo>
                      <a:pt x="2" y="21"/>
                      <a:pt x="2" y="15"/>
                      <a:pt x="1" y="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1" name="Freeform 598">
                <a:extLst>
                  <a:ext uri="{FF2B5EF4-FFF2-40B4-BE49-F238E27FC236}">
                    <a16:creationId xmlns:a16="http://schemas.microsoft.com/office/drawing/2014/main" id="{A0104CD5-F7C7-884A-1F6F-9EA7B5670D63}"/>
                  </a:ext>
                </a:extLst>
              </p:cNvPr>
              <p:cNvSpPr/>
              <p:nvPr/>
            </p:nvSpPr>
            <p:spPr bwMode="auto">
              <a:xfrm>
                <a:off x="603" y="2683"/>
                <a:ext cx="32" cy="41"/>
              </a:xfrm>
              <a:custGeom>
                <a:avLst/>
                <a:gdLst>
                  <a:gd name="T0" fmla="*/ 6 w 28"/>
                  <a:gd name="T1" fmla="*/ 23 h 36"/>
                  <a:gd name="T2" fmla="*/ 5 w 28"/>
                  <a:gd name="T3" fmla="*/ 22 h 36"/>
                  <a:gd name="T4" fmla="*/ 5 w 28"/>
                  <a:gd name="T5" fmla="*/ 3 h 36"/>
                  <a:gd name="T6" fmla="*/ 18 w 28"/>
                  <a:gd name="T7" fmla="*/ 12 h 36"/>
                  <a:gd name="T8" fmla="*/ 22 w 28"/>
                  <a:gd name="T9" fmla="*/ 24 h 36"/>
                  <a:gd name="T10" fmla="*/ 23 w 28"/>
                  <a:gd name="T11" fmla="*/ 34 h 36"/>
                  <a:gd name="T12" fmla="*/ 13 w 28"/>
                  <a:gd name="T13" fmla="*/ 29 h 36"/>
                  <a:gd name="T14" fmla="*/ 6 w 28"/>
                  <a:gd name="T15" fmla="*/ 23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36">
                    <a:moveTo>
                      <a:pt x="6" y="23"/>
                    </a:moveTo>
                    <a:cubicBezTo>
                      <a:pt x="6" y="23"/>
                      <a:pt x="6" y="22"/>
                      <a:pt x="5" y="22"/>
                    </a:cubicBezTo>
                    <a:cubicBezTo>
                      <a:pt x="4" y="16"/>
                      <a:pt x="0" y="7"/>
                      <a:pt x="5" y="3"/>
                    </a:cubicBezTo>
                    <a:cubicBezTo>
                      <a:pt x="10" y="0"/>
                      <a:pt x="13" y="10"/>
                      <a:pt x="18" y="12"/>
                    </a:cubicBezTo>
                    <a:cubicBezTo>
                      <a:pt x="20" y="16"/>
                      <a:pt x="21" y="20"/>
                      <a:pt x="22" y="24"/>
                    </a:cubicBezTo>
                    <a:cubicBezTo>
                      <a:pt x="23" y="27"/>
                      <a:pt x="28" y="31"/>
                      <a:pt x="23" y="34"/>
                    </a:cubicBezTo>
                    <a:cubicBezTo>
                      <a:pt x="20" y="36"/>
                      <a:pt x="16" y="32"/>
                      <a:pt x="13" y="29"/>
                    </a:cubicBezTo>
                    <a:cubicBezTo>
                      <a:pt x="11" y="27"/>
                      <a:pt x="8" y="25"/>
                      <a:pt x="6"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846" name="Freeform 600">
              <a:extLst>
                <a:ext uri="{FF2B5EF4-FFF2-40B4-BE49-F238E27FC236}">
                  <a16:creationId xmlns:a16="http://schemas.microsoft.com/office/drawing/2014/main" id="{9FEFCDD0-F801-928B-2332-A4B3384DC8CF}"/>
                </a:ext>
              </a:extLst>
            </p:cNvPr>
            <p:cNvSpPr/>
            <p:nvPr/>
          </p:nvSpPr>
          <p:spPr bwMode="auto">
            <a:xfrm>
              <a:off x="1157288" y="4224338"/>
              <a:ext cx="33338" cy="61913"/>
            </a:xfrm>
            <a:custGeom>
              <a:avLst/>
              <a:gdLst>
                <a:gd name="T0" fmla="*/ 0 w 18"/>
                <a:gd name="T1" fmla="*/ 14 h 34"/>
                <a:gd name="T2" fmla="*/ 16 w 18"/>
                <a:gd name="T3" fmla="*/ 0 h 34"/>
                <a:gd name="T4" fmla="*/ 18 w 18"/>
                <a:gd name="T5" fmla="*/ 24 h 34"/>
                <a:gd name="T6" fmla="*/ 13 w 18"/>
                <a:gd name="T7" fmla="*/ 34 h 34"/>
                <a:gd name="T8" fmla="*/ 0 w 18"/>
                <a:gd name="T9" fmla="*/ 14 h 34"/>
              </a:gdLst>
              <a:ahLst/>
              <a:cxnLst>
                <a:cxn ang="0">
                  <a:pos x="T0" y="T1"/>
                </a:cxn>
                <a:cxn ang="0">
                  <a:pos x="T2" y="T3"/>
                </a:cxn>
                <a:cxn ang="0">
                  <a:pos x="T4" y="T5"/>
                </a:cxn>
                <a:cxn ang="0">
                  <a:pos x="T6" y="T7"/>
                </a:cxn>
                <a:cxn ang="0">
                  <a:pos x="T8" y="T9"/>
                </a:cxn>
              </a:cxnLst>
              <a:rect l="0" t="0" r="r" b="b"/>
              <a:pathLst>
                <a:path w="18" h="34">
                  <a:moveTo>
                    <a:pt x="0" y="14"/>
                  </a:moveTo>
                  <a:cubicBezTo>
                    <a:pt x="5" y="9"/>
                    <a:pt x="11" y="5"/>
                    <a:pt x="16" y="0"/>
                  </a:cubicBezTo>
                  <a:cubicBezTo>
                    <a:pt x="18" y="9"/>
                    <a:pt x="18" y="17"/>
                    <a:pt x="18" y="24"/>
                  </a:cubicBezTo>
                  <a:cubicBezTo>
                    <a:pt x="17" y="28"/>
                    <a:pt x="16" y="31"/>
                    <a:pt x="13" y="34"/>
                  </a:cubicBezTo>
                  <a:cubicBezTo>
                    <a:pt x="6" y="29"/>
                    <a:pt x="9" y="17"/>
                    <a:pt x="0"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7" name="Freeform 601">
              <a:extLst>
                <a:ext uri="{FF2B5EF4-FFF2-40B4-BE49-F238E27FC236}">
                  <a16:creationId xmlns:a16="http://schemas.microsoft.com/office/drawing/2014/main" id="{B7C20370-BF28-675D-58CF-2C04F3594D87}"/>
                </a:ext>
              </a:extLst>
            </p:cNvPr>
            <p:cNvSpPr/>
            <p:nvPr/>
          </p:nvSpPr>
          <p:spPr bwMode="auto">
            <a:xfrm>
              <a:off x="1265238" y="4516438"/>
              <a:ext cx="47625" cy="36513"/>
            </a:xfrm>
            <a:custGeom>
              <a:avLst/>
              <a:gdLst>
                <a:gd name="T0" fmla="*/ 0 w 26"/>
                <a:gd name="T1" fmla="*/ 20 h 20"/>
                <a:gd name="T2" fmla="*/ 2 w 26"/>
                <a:gd name="T3" fmla="*/ 5 h 20"/>
                <a:gd name="T4" fmla="*/ 26 w 26"/>
                <a:gd name="T5" fmla="*/ 10 h 20"/>
                <a:gd name="T6" fmla="*/ 0 w 26"/>
                <a:gd name="T7" fmla="*/ 20 h 20"/>
              </a:gdLst>
              <a:ahLst/>
              <a:cxnLst>
                <a:cxn ang="0">
                  <a:pos x="T0" y="T1"/>
                </a:cxn>
                <a:cxn ang="0">
                  <a:pos x="T2" y="T3"/>
                </a:cxn>
                <a:cxn ang="0">
                  <a:pos x="T4" y="T5"/>
                </a:cxn>
                <a:cxn ang="0">
                  <a:pos x="T6" y="T7"/>
                </a:cxn>
              </a:cxnLst>
              <a:rect l="0" t="0" r="r" b="b"/>
              <a:pathLst>
                <a:path w="26" h="20">
                  <a:moveTo>
                    <a:pt x="0" y="20"/>
                  </a:moveTo>
                  <a:cubicBezTo>
                    <a:pt x="1" y="15"/>
                    <a:pt x="1" y="10"/>
                    <a:pt x="2" y="5"/>
                  </a:cubicBezTo>
                  <a:cubicBezTo>
                    <a:pt x="11" y="0"/>
                    <a:pt x="16" y="10"/>
                    <a:pt x="26" y="10"/>
                  </a:cubicBezTo>
                  <a:cubicBezTo>
                    <a:pt x="18" y="20"/>
                    <a:pt x="8" y="16"/>
                    <a:pt x="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8" name="Freeform 602">
              <a:extLst>
                <a:ext uri="{FF2B5EF4-FFF2-40B4-BE49-F238E27FC236}">
                  <a16:creationId xmlns:a16="http://schemas.microsoft.com/office/drawing/2014/main" id="{63FD553D-62B4-42D8-FCCC-EE33D48EE696}"/>
                </a:ext>
              </a:extLst>
            </p:cNvPr>
            <p:cNvSpPr/>
            <p:nvPr/>
          </p:nvSpPr>
          <p:spPr bwMode="auto">
            <a:xfrm>
              <a:off x="981075" y="3860801"/>
              <a:ext cx="14288" cy="17463"/>
            </a:xfrm>
            <a:custGeom>
              <a:avLst/>
              <a:gdLst>
                <a:gd name="T0" fmla="*/ 0 w 8"/>
                <a:gd name="T1" fmla="*/ 10 h 10"/>
                <a:gd name="T2" fmla="*/ 8 w 8"/>
                <a:gd name="T3" fmla="*/ 7 h 10"/>
                <a:gd name="T4" fmla="*/ 0 w 8"/>
                <a:gd name="T5" fmla="*/ 10 h 10"/>
              </a:gdLst>
              <a:ahLst/>
              <a:cxnLst>
                <a:cxn ang="0">
                  <a:pos x="T0" y="T1"/>
                </a:cxn>
                <a:cxn ang="0">
                  <a:pos x="T2" y="T3"/>
                </a:cxn>
                <a:cxn ang="0">
                  <a:pos x="T4" y="T5"/>
                </a:cxn>
              </a:cxnLst>
              <a:rect l="0" t="0" r="r" b="b"/>
              <a:pathLst>
                <a:path w="8" h="10">
                  <a:moveTo>
                    <a:pt x="0" y="10"/>
                  </a:moveTo>
                  <a:cubicBezTo>
                    <a:pt x="2" y="7"/>
                    <a:pt x="3" y="0"/>
                    <a:pt x="8" y="7"/>
                  </a:cubicBezTo>
                  <a:cubicBezTo>
                    <a:pt x="5" y="8"/>
                    <a:pt x="3" y="9"/>
                    <a:pt x="0" y="1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9" name="Freeform 603">
              <a:extLst>
                <a:ext uri="{FF2B5EF4-FFF2-40B4-BE49-F238E27FC236}">
                  <a16:creationId xmlns:a16="http://schemas.microsoft.com/office/drawing/2014/main" id="{FDDFA293-897A-D9BF-567B-6D37EEF72003}"/>
                </a:ext>
              </a:extLst>
            </p:cNvPr>
            <p:cNvSpPr/>
            <p:nvPr/>
          </p:nvSpPr>
          <p:spPr bwMode="auto">
            <a:xfrm>
              <a:off x="995363" y="3875088"/>
              <a:ext cx="3175" cy="6350"/>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1" y="1"/>
                    <a:pt x="2" y="3"/>
                    <a:pt x="2" y="4"/>
                  </a:cubicBezTo>
                  <a:cubicBezTo>
                    <a:pt x="0" y="3"/>
                    <a:pt x="0" y="2"/>
                    <a:pt x="0" y="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0" name="Freeform 604">
              <a:extLst>
                <a:ext uri="{FF2B5EF4-FFF2-40B4-BE49-F238E27FC236}">
                  <a16:creationId xmlns:a16="http://schemas.microsoft.com/office/drawing/2014/main" id="{67431191-A785-C6C7-17BB-8935198337E6}"/>
                </a:ext>
              </a:extLst>
            </p:cNvPr>
            <p:cNvSpPr/>
            <p:nvPr/>
          </p:nvSpPr>
          <p:spPr bwMode="auto">
            <a:xfrm>
              <a:off x="1127125" y="2536826"/>
              <a:ext cx="1588" cy="317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0"/>
                    <a:pt x="1" y="1"/>
                  </a:cubicBezTo>
                  <a:cubicBezTo>
                    <a:pt x="1" y="1"/>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1" name="Freeform 605">
              <a:extLst>
                <a:ext uri="{FF2B5EF4-FFF2-40B4-BE49-F238E27FC236}">
                  <a16:creationId xmlns:a16="http://schemas.microsoft.com/office/drawing/2014/main" id="{717F74E4-7F07-E435-80DB-D7F1A230108D}"/>
                </a:ext>
              </a:extLst>
            </p:cNvPr>
            <p:cNvSpPr/>
            <p:nvPr/>
          </p:nvSpPr>
          <p:spPr bwMode="auto">
            <a:xfrm>
              <a:off x="1293813" y="3922713"/>
              <a:ext cx="12700" cy="4763"/>
            </a:xfrm>
            <a:custGeom>
              <a:avLst/>
              <a:gdLst>
                <a:gd name="T0" fmla="*/ 0 w 7"/>
                <a:gd name="T1" fmla="*/ 3 h 3"/>
                <a:gd name="T2" fmla="*/ 7 w 7"/>
                <a:gd name="T3" fmla="*/ 1 h 3"/>
                <a:gd name="T4" fmla="*/ 0 w 7"/>
                <a:gd name="T5" fmla="*/ 3 h 3"/>
              </a:gdLst>
              <a:ahLst/>
              <a:cxnLst>
                <a:cxn ang="0">
                  <a:pos x="T0" y="T1"/>
                </a:cxn>
                <a:cxn ang="0">
                  <a:pos x="T2" y="T3"/>
                </a:cxn>
                <a:cxn ang="0">
                  <a:pos x="T4" y="T5"/>
                </a:cxn>
              </a:cxnLst>
              <a:rect l="0" t="0" r="r" b="b"/>
              <a:pathLst>
                <a:path w="7" h="3">
                  <a:moveTo>
                    <a:pt x="0" y="3"/>
                  </a:moveTo>
                  <a:cubicBezTo>
                    <a:pt x="2" y="0"/>
                    <a:pt x="5" y="1"/>
                    <a:pt x="7" y="1"/>
                  </a:cubicBezTo>
                  <a:cubicBezTo>
                    <a:pt x="6" y="3"/>
                    <a:pt x="3" y="3"/>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2" name="Freeform 606">
              <a:extLst>
                <a:ext uri="{FF2B5EF4-FFF2-40B4-BE49-F238E27FC236}">
                  <a16:creationId xmlns:a16="http://schemas.microsoft.com/office/drawing/2014/main" id="{BB83D31D-E539-2B3D-1177-C94519BF0F3E}"/>
                </a:ext>
              </a:extLst>
            </p:cNvPr>
            <p:cNvSpPr/>
            <p:nvPr/>
          </p:nvSpPr>
          <p:spPr bwMode="auto">
            <a:xfrm>
              <a:off x="1290638" y="3927476"/>
              <a:ext cx="3175" cy="3175"/>
            </a:xfrm>
            <a:custGeom>
              <a:avLst/>
              <a:gdLst>
                <a:gd name="T0" fmla="*/ 0 w 2"/>
                <a:gd name="T1" fmla="*/ 0 h 2"/>
                <a:gd name="T2" fmla="*/ 2 w 2"/>
                <a:gd name="T3" fmla="*/ 0 h 2"/>
                <a:gd name="T4" fmla="*/ 0 w 2"/>
                <a:gd name="T5" fmla="*/ 0 h 2"/>
              </a:gdLst>
              <a:ahLst/>
              <a:cxnLst>
                <a:cxn ang="0">
                  <a:pos x="T0" y="T1"/>
                </a:cxn>
                <a:cxn ang="0">
                  <a:pos x="T2" y="T3"/>
                </a:cxn>
                <a:cxn ang="0">
                  <a:pos x="T4" y="T5"/>
                </a:cxn>
              </a:cxnLst>
              <a:rect l="0" t="0" r="r" b="b"/>
              <a:pathLst>
                <a:path w="2" h="2">
                  <a:moveTo>
                    <a:pt x="0" y="0"/>
                  </a:moveTo>
                  <a:cubicBezTo>
                    <a:pt x="0" y="0"/>
                    <a:pt x="1" y="0"/>
                    <a:pt x="2" y="0"/>
                  </a:cubicBezTo>
                  <a:cubicBezTo>
                    <a:pt x="1" y="2"/>
                    <a:pt x="0" y="2"/>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3" name="Freeform 607">
              <a:extLst>
                <a:ext uri="{FF2B5EF4-FFF2-40B4-BE49-F238E27FC236}">
                  <a16:creationId xmlns:a16="http://schemas.microsoft.com/office/drawing/2014/main" id="{607213A9-410E-A71E-4A67-DA94D1BE12A8}"/>
                </a:ext>
              </a:extLst>
            </p:cNvPr>
            <p:cNvSpPr/>
            <p:nvPr/>
          </p:nvSpPr>
          <p:spPr bwMode="auto">
            <a:xfrm>
              <a:off x="1427163" y="4189413"/>
              <a:ext cx="1588" cy="3175"/>
            </a:xfrm>
            <a:custGeom>
              <a:avLst/>
              <a:gdLst>
                <a:gd name="T0" fmla="*/ 1 w 1"/>
                <a:gd name="T1" fmla="*/ 1 h 2"/>
                <a:gd name="T2" fmla="*/ 1 w 1"/>
                <a:gd name="T3" fmla="*/ 2 h 2"/>
                <a:gd name="T4" fmla="*/ 0 w 1"/>
                <a:gd name="T5" fmla="*/ 1 h 2"/>
                <a:gd name="T6" fmla="*/ 1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2"/>
                    <a:pt x="1" y="2"/>
                  </a:cubicBezTo>
                  <a:cubicBezTo>
                    <a:pt x="0" y="2"/>
                    <a:pt x="0" y="1"/>
                    <a:pt x="0" y="1"/>
                  </a:cubicBezTo>
                  <a:cubicBezTo>
                    <a:pt x="0" y="1"/>
                    <a:pt x="1" y="0"/>
                    <a:pt x="1" y="0"/>
                  </a:cubicBezTo>
                  <a:cubicBezTo>
                    <a:pt x="1" y="1"/>
                    <a:pt x="1" y="1"/>
                    <a:pt x="1" y="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4" name="Freeform 608">
              <a:extLst>
                <a:ext uri="{FF2B5EF4-FFF2-40B4-BE49-F238E27FC236}">
                  <a16:creationId xmlns:a16="http://schemas.microsoft.com/office/drawing/2014/main" id="{30E83BA0-9C2B-4B21-2820-439D21BE8D45}"/>
                </a:ext>
              </a:extLst>
            </p:cNvPr>
            <p:cNvSpPr/>
            <p:nvPr/>
          </p:nvSpPr>
          <p:spPr bwMode="auto">
            <a:xfrm>
              <a:off x="1189038" y="2506663"/>
              <a:ext cx="7938" cy="9525"/>
            </a:xfrm>
            <a:custGeom>
              <a:avLst/>
              <a:gdLst>
                <a:gd name="T0" fmla="*/ 0 w 5"/>
                <a:gd name="T1" fmla="*/ 0 h 5"/>
                <a:gd name="T2" fmla="*/ 5 w 5"/>
                <a:gd name="T3" fmla="*/ 5 h 5"/>
                <a:gd name="T4" fmla="*/ 0 w 5"/>
                <a:gd name="T5" fmla="*/ 0 h 5"/>
              </a:gdLst>
              <a:ahLst/>
              <a:cxnLst>
                <a:cxn ang="0">
                  <a:pos x="T0" y="T1"/>
                </a:cxn>
                <a:cxn ang="0">
                  <a:pos x="T2" y="T3"/>
                </a:cxn>
                <a:cxn ang="0">
                  <a:pos x="T4" y="T5"/>
                </a:cxn>
              </a:cxnLst>
              <a:rect l="0" t="0" r="r" b="b"/>
              <a:pathLst>
                <a:path w="5" h="5">
                  <a:moveTo>
                    <a:pt x="0" y="0"/>
                  </a:moveTo>
                  <a:cubicBezTo>
                    <a:pt x="3" y="0"/>
                    <a:pt x="5" y="2"/>
                    <a:pt x="5" y="5"/>
                  </a:cubicBezTo>
                  <a:cubicBezTo>
                    <a:pt x="2" y="5"/>
                    <a:pt x="0" y="3"/>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5" name="Freeform 609">
              <a:extLst>
                <a:ext uri="{FF2B5EF4-FFF2-40B4-BE49-F238E27FC236}">
                  <a16:creationId xmlns:a16="http://schemas.microsoft.com/office/drawing/2014/main" id="{CC645576-013A-13EA-7052-A9DBEE255A77}"/>
                </a:ext>
              </a:extLst>
            </p:cNvPr>
            <p:cNvSpPr/>
            <p:nvPr/>
          </p:nvSpPr>
          <p:spPr bwMode="auto">
            <a:xfrm>
              <a:off x="1531938" y="2009776"/>
              <a:ext cx="4763" cy="9525"/>
            </a:xfrm>
            <a:custGeom>
              <a:avLst/>
              <a:gdLst>
                <a:gd name="T0" fmla="*/ 0 w 2"/>
                <a:gd name="T1" fmla="*/ 5 h 5"/>
                <a:gd name="T2" fmla="*/ 1 w 2"/>
                <a:gd name="T3" fmla="*/ 0 h 5"/>
                <a:gd name="T4" fmla="*/ 1 w 2"/>
                <a:gd name="T5" fmla="*/ 0 h 5"/>
                <a:gd name="T6" fmla="*/ 0 w 2"/>
                <a:gd name="T7" fmla="*/ 5 h 5"/>
              </a:gdLst>
              <a:ahLst/>
              <a:cxnLst>
                <a:cxn ang="0">
                  <a:pos x="T0" y="T1"/>
                </a:cxn>
                <a:cxn ang="0">
                  <a:pos x="T2" y="T3"/>
                </a:cxn>
                <a:cxn ang="0">
                  <a:pos x="T4" y="T5"/>
                </a:cxn>
                <a:cxn ang="0">
                  <a:pos x="T6" y="T7"/>
                </a:cxn>
              </a:cxnLst>
              <a:rect l="0" t="0" r="r" b="b"/>
              <a:pathLst>
                <a:path w="2" h="5">
                  <a:moveTo>
                    <a:pt x="0" y="5"/>
                  </a:moveTo>
                  <a:cubicBezTo>
                    <a:pt x="0" y="3"/>
                    <a:pt x="0" y="1"/>
                    <a:pt x="1" y="0"/>
                  </a:cubicBezTo>
                  <a:cubicBezTo>
                    <a:pt x="1" y="0"/>
                    <a:pt x="1" y="0"/>
                    <a:pt x="1" y="0"/>
                  </a:cubicBezTo>
                  <a:cubicBezTo>
                    <a:pt x="2" y="2"/>
                    <a:pt x="1" y="4"/>
                    <a:pt x="0" y="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6" name="Freeform 610">
              <a:extLst>
                <a:ext uri="{FF2B5EF4-FFF2-40B4-BE49-F238E27FC236}">
                  <a16:creationId xmlns:a16="http://schemas.microsoft.com/office/drawing/2014/main" id="{48F0D9D1-ECEA-6AEC-B526-2C1598ED5163}"/>
                </a:ext>
              </a:extLst>
            </p:cNvPr>
            <p:cNvSpPr/>
            <p:nvPr/>
          </p:nvSpPr>
          <p:spPr bwMode="auto">
            <a:xfrm>
              <a:off x="1365250" y="2305051"/>
              <a:ext cx="3175" cy="3175"/>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1" y="2"/>
                    <a:pt x="1" y="1"/>
                    <a:pt x="0" y="0"/>
                  </a:cubicBezTo>
                  <a:cubicBezTo>
                    <a:pt x="1" y="1"/>
                    <a:pt x="1" y="2"/>
                    <a:pt x="2" y="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7" name="Freeform 611">
              <a:extLst>
                <a:ext uri="{FF2B5EF4-FFF2-40B4-BE49-F238E27FC236}">
                  <a16:creationId xmlns:a16="http://schemas.microsoft.com/office/drawing/2014/main" id="{08BA4BC1-E7ED-B21F-8240-94AAB976A003}"/>
                </a:ext>
              </a:extLst>
            </p:cNvPr>
            <p:cNvSpPr/>
            <p:nvPr/>
          </p:nvSpPr>
          <p:spPr bwMode="auto">
            <a:xfrm>
              <a:off x="1427163" y="1763713"/>
              <a:ext cx="3175" cy="6350"/>
            </a:xfrm>
            <a:custGeom>
              <a:avLst/>
              <a:gdLst>
                <a:gd name="T0" fmla="*/ 0 w 2"/>
                <a:gd name="T1" fmla="*/ 0 h 3"/>
                <a:gd name="T2" fmla="*/ 2 w 2"/>
                <a:gd name="T3" fmla="*/ 0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0" y="0"/>
                    <a:pt x="1" y="0"/>
                    <a:pt x="2" y="0"/>
                  </a:cubicBezTo>
                  <a:cubicBezTo>
                    <a:pt x="2" y="1"/>
                    <a:pt x="1" y="2"/>
                    <a:pt x="1" y="3"/>
                  </a:cubicBezTo>
                  <a:cubicBezTo>
                    <a:pt x="0" y="2"/>
                    <a:pt x="0"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8" name="Freeform 612">
              <a:extLst>
                <a:ext uri="{FF2B5EF4-FFF2-40B4-BE49-F238E27FC236}">
                  <a16:creationId xmlns:a16="http://schemas.microsoft.com/office/drawing/2014/main" id="{099DF0C1-B0BE-2BE9-0684-08E4A8197F7B}"/>
                </a:ext>
              </a:extLst>
            </p:cNvPr>
            <p:cNvSpPr/>
            <p:nvPr/>
          </p:nvSpPr>
          <p:spPr bwMode="auto">
            <a:xfrm>
              <a:off x="1420813" y="1758951"/>
              <a:ext cx="6350" cy="476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1" y="1"/>
                    <a:pt x="2" y="2"/>
                    <a:pt x="3" y="3"/>
                  </a:cubicBezTo>
                  <a:cubicBezTo>
                    <a:pt x="2" y="2"/>
                    <a:pt x="1"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9" name="Freeform 613">
              <a:extLst>
                <a:ext uri="{FF2B5EF4-FFF2-40B4-BE49-F238E27FC236}">
                  <a16:creationId xmlns:a16="http://schemas.microsoft.com/office/drawing/2014/main" id="{397CA257-9532-87E0-597F-4A5948248434}"/>
                </a:ext>
              </a:extLst>
            </p:cNvPr>
            <p:cNvSpPr/>
            <p:nvPr/>
          </p:nvSpPr>
          <p:spPr bwMode="auto">
            <a:xfrm>
              <a:off x="1444625" y="1978026"/>
              <a:ext cx="1588" cy="3175"/>
            </a:xfrm>
            <a:custGeom>
              <a:avLst/>
              <a:gdLst>
                <a:gd name="T0" fmla="*/ 1 w 1"/>
                <a:gd name="T1" fmla="*/ 1 h 2"/>
                <a:gd name="T2" fmla="*/ 1 w 1"/>
                <a:gd name="T3" fmla="*/ 2 h 2"/>
                <a:gd name="T4" fmla="*/ 0 w 1"/>
                <a:gd name="T5" fmla="*/ 1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2"/>
                  </a:cubicBezTo>
                  <a:cubicBezTo>
                    <a:pt x="0" y="1"/>
                    <a:pt x="0" y="1"/>
                    <a:pt x="0" y="1"/>
                  </a:cubicBezTo>
                  <a:cubicBezTo>
                    <a:pt x="0" y="1"/>
                    <a:pt x="0" y="0"/>
                    <a:pt x="0" y="0"/>
                  </a:cubicBezTo>
                  <a:cubicBezTo>
                    <a:pt x="1" y="0"/>
                    <a:pt x="1" y="1"/>
                    <a:pt x="1" y="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0" name="Freeform 614">
              <a:extLst>
                <a:ext uri="{FF2B5EF4-FFF2-40B4-BE49-F238E27FC236}">
                  <a16:creationId xmlns:a16="http://schemas.microsoft.com/office/drawing/2014/main" id="{1CE44EA3-B321-6636-3C70-36230F67DEFB}"/>
                </a:ext>
              </a:extLst>
            </p:cNvPr>
            <p:cNvSpPr/>
            <p:nvPr/>
          </p:nvSpPr>
          <p:spPr bwMode="auto">
            <a:xfrm>
              <a:off x="1495425" y="2054226"/>
              <a:ext cx="3175" cy="1588"/>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1"/>
                    <a:pt x="1"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1" name="Freeform 615">
              <a:extLst>
                <a:ext uri="{FF2B5EF4-FFF2-40B4-BE49-F238E27FC236}">
                  <a16:creationId xmlns:a16="http://schemas.microsoft.com/office/drawing/2014/main" id="{A9341707-DC1D-370F-306B-15D058E187AC}"/>
                </a:ext>
              </a:extLst>
            </p:cNvPr>
            <p:cNvSpPr/>
            <p:nvPr/>
          </p:nvSpPr>
          <p:spPr bwMode="auto">
            <a:xfrm>
              <a:off x="1593850" y="4745038"/>
              <a:ext cx="4763" cy="4763"/>
            </a:xfrm>
            <a:custGeom>
              <a:avLst/>
              <a:gdLst>
                <a:gd name="T0" fmla="*/ 2 w 2"/>
                <a:gd name="T1" fmla="*/ 3 h 3"/>
                <a:gd name="T2" fmla="*/ 0 w 2"/>
                <a:gd name="T3" fmla="*/ 3 h 3"/>
                <a:gd name="T4" fmla="*/ 0 w 2"/>
                <a:gd name="T5" fmla="*/ 1 h 3"/>
                <a:gd name="T6" fmla="*/ 2 w 2"/>
                <a:gd name="T7" fmla="*/ 0 h 3"/>
                <a:gd name="T8" fmla="*/ 2 w 2"/>
                <a:gd name="T9" fmla="*/ 3 h 3"/>
              </a:gdLst>
              <a:ahLst/>
              <a:cxnLst>
                <a:cxn ang="0">
                  <a:pos x="T0" y="T1"/>
                </a:cxn>
                <a:cxn ang="0">
                  <a:pos x="T2" y="T3"/>
                </a:cxn>
                <a:cxn ang="0">
                  <a:pos x="T4" y="T5"/>
                </a:cxn>
                <a:cxn ang="0">
                  <a:pos x="T6" y="T7"/>
                </a:cxn>
                <a:cxn ang="0">
                  <a:pos x="T8" y="T9"/>
                </a:cxn>
              </a:cxnLst>
              <a:rect l="0" t="0" r="r" b="b"/>
              <a:pathLst>
                <a:path w="2" h="3">
                  <a:moveTo>
                    <a:pt x="2" y="3"/>
                  </a:moveTo>
                  <a:cubicBezTo>
                    <a:pt x="1" y="3"/>
                    <a:pt x="0" y="3"/>
                    <a:pt x="0" y="3"/>
                  </a:cubicBezTo>
                  <a:cubicBezTo>
                    <a:pt x="0" y="2"/>
                    <a:pt x="0" y="2"/>
                    <a:pt x="0" y="1"/>
                  </a:cubicBezTo>
                  <a:cubicBezTo>
                    <a:pt x="0" y="1"/>
                    <a:pt x="1" y="1"/>
                    <a:pt x="2" y="0"/>
                  </a:cubicBezTo>
                  <a:cubicBezTo>
                    <a:pt x="2" y="1"/>
                    <a:pt x="2" y="2"/>
                    <a:pt x="2" y="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2" name="Freeform 616">
              <a:extLst>
                <a:ext uri="{FF2B5EF4-FFF2-40B4-BE49-F238E27FC236}">
                  <a16:creationId xmlns:a16="http://schemas.microsoft.com/office/drawing/2014/main" id="{A7116854-7184-011D-D734-BD7BE503034C}"/>
                </a:ext>
              </a:extLst>
            </p:cNvPr>
            <p:cNvSpPr/>
            <p:nvPr/>
          </p:nvSpPr>
          <p:spPr bwMode="auto">
            <a:xfrm>
              <a:off x="1611313" y="3127376"/>
              <a:ext cx="1588" cy="1588"/>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0"/>
                    <a:pt x="1" y="1"/>
                  </a:cubicBezTo>
                  <a:cubicBezTo>
                    <a:pt x="1" y="0"/>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3" name="Freeform 617">
              <a:extLst>
                <a:ext uri="{FF2B5EF4-FFF2-40B4-BE49-F238E27FC236}">
                  <a16:creationId xmlns:a16="http://schemas.microsoft.com/office/drawing/2014/main" id="{C5268F9C-A58A-0A28-B0EF-BB015FA32B38}"/>
                </a:ext>
              </a:extLst>
            </p:cNvPr>
            <p:cNvSpPr/>
            <p:nvPr/>
          </p:nvSpPr>
          <p:spPr bwMode="auto">
            <a:xfrm>
              <a:off x="1517650" y="4762501"/>
              <a:ext cx="6350" cy="4763"/>
            </a:xfrm>
            <a:custGeom>
              <a:avLst/>
              <a:gdLst>
                <a:gd name="T0" fmla="*/ 0 w 3"/>
                <a:gd name="T1" fmla="*/ 3 h 3"/>
                <a:gd name="T2" fmla="*/ 3 w 3"/>
                <a:gd name="T3" fmla="*/ 0 h 3"/>
                <a:gd name="T4" fmla="*/ 3 w 3"/>
                <a:gd name="T5" fmla="*/ 1 h 3"/>
                <a:gd name="T6" fmla="*/ 0 w 3"/>
                <a:gd name="T7" fmla="*/ 3 h 3"/>
              </a:gdLst>
              <a:ahLst/>
              <a:cxnLst>
                <a:cxn ang="0">
                  <a:pos x="T0" y="T1"/>
                </a:cxn>
                <a:cxn ang="0">
                  <a:pos x="T2" y="T3"/>
                </a:cxn>
                <a:cxn ang="0">
                  <a:pos x="T4" y="T5"/>
                </a:cxn>
                <a:cxn ang="0">
                  <a:pos x="T6" y="T7"/>
                </a:cxn>
              </a:cxnLst>
              <a:rect l="0" t="0" r="r" b="b"/>
              <a:pathLst>
                <a:path w="3" h="3">
                  <a:moveTo>
                    <a:pt x="0" y="3"/>
                  </a:moveTo>
                  <a:cubicBezTo>
                    <a:pt x="1" y="2"/>
                    <a:pt x="2" y="1"/>
                    <a:pt x="3" y="0"/>
                  </a:cubicBezTo>
                  <a:cubicBezTo>
                    <a:pt x="3" y="0"/>
                    <a:pt x="3" y="1"/>
                    <a:pt x="3" y="1"/>
                  </a:cubicBezTo>
                  <a:cubicBezTo>
                    <a:pt x="2" y="1"/>
                    <a:pt x="1" y="2"/>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4" name="Freeform 618">
              <a:extLst>
                <a:ext uri="{FF2B5EF4-FFF2-40B4-BE49-F238E27FC236}">
                  <a16:creationId xmlns:a16="http://schemas.microsoft.com/office/drawing/2014/main" id="{78693C70-16BF-F6DD-5BB8-11EF28351C6C}"/>
                </a:ext>
              </a:extLst>
            </p:cNvPr>
            <p:cNvSpPr/>
            <p:nvPr/>
          </p:nvSpPr>
          <p:spPr bwMode="auto">
            <a:xfrm>
              <a:off x="1516063" y="4767263"/>
              <a:ext cx="1588" cy="317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0"/>
                    <a:pt x="1" y="0"/>
                    <a:pt x="1" y="0"/>
                  </a:cubicBezTo>
                  <a:cubicBezTo>
                    <a:pt x="1" y="0"/>
                    <a:pt x="1" y="0"/>
                    <a:pt x="1"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5" name="Freeform 619">
              <a:extLst>
                <a:ext uri="{FF2B5EF4-FFF2-40B4-BE49-F238E27FC236}">
                  <a16:creationId xmlns:a16="http://schemas.microsoft.com/office/drawing/2014/main" id="{0F695F9A-02F3-3292-847E-14F298E97E75}"/>
                </a:ext>
              </a:extLst>
            </p:cNvPr>
            <p:cNvSpPr/>
            <p:nvPr/>
          </p:nvSpPr>
          <p:spPr bwMode="auto">
            <a:xfrm>
              <a:off x="823913" y="3825876"/>
              <a:ext cx="3175" cy="6350"/>
            </a:xfrm>
            <a:custGeom>
              <a:avLst/>
              <a:gdLst>
                <a:gd name="T0" fmla="*/ 0 w 2"/>
                <a:gd name="T1" fmla="*/ 4 h 4"/>
                <a:gd name="T2" fmla="*/ 0 w 2"/>
                <a:gd name="T3" fmla="*/ 1 h 4"/>
                <a:gd name="T4" fmla="*/ 2 w 2"/>
                <a:gd name="T5" fmla="*/ 2 h 4"/>
                <a:gd name="T6" fmla="*/ 0 w 2"/>
                <a:gd name="T7" fmla="*/ 4 h 4"/>
              </a:gdLst>
              <a:ahLst/>
              <a:cxnLst>
                <a:cxn ang="0">
                  <a:pos x="T0" y="T1"/>
                </a:cxn>
                <a:cxn ang="0">
                  <a:pos x="T2" y="T3"/>
                </a:cxn>
                <a:cxn ang="0">
                  <a:pos x="T4" y="T5"/>
                </a:cxn>
                <a:cxn ang="0">
                  <a:pos x="T6" y="T7"/>
                </a:cxn>
              </a:cxnLst>
              <a:rect l="0" t="0" r="r" b="b"/>
              <a:pathLst>
                <a:path w="2" h="4">
                  <a:moveTo>
                    <a:pt x="0" y="4"/>
                  </a:moveTo>
                  <a:cubicBezTo>
                    <a:pt x="0" y="3"/>
                    <a:pt x="0" y="2"/>
                    <a:pt x="0" y="1"/>
                  </a:cubicBezTo>
                  <a:cubicBezTo>
                    <a:pt x="1" y="0"/>
                    <a:pt x="2" y="1"/>
                    <a:pt x="2" y="2"/>
                  </a:cubicBezTo>
                  <a:cubicBezTo>
                    <a:pt x="2" y="3"/>
                    <a:pt x="1" y="3"/>
                    <a:pt x="0" y="4"/>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6" name="Freeform 620">
              <a:extLst>
                <a:ext uri="{FF2B5EF4-FFF2-40B4-BE49-F238E27FC236}">
                  <a16:creationId xmlns:a16="http://schemas.microsoft.com/office/drawing/2014/main" id="{B289D75A-C3BC-03A8-1363-63194C2E2921}"/>
                </a:ext>
              </a:extLst>
            </p:cNvPr>
            <p:cNvSpPr/>
            <p:nvPr/>
          </p:nvSpPr>
          <p:spPr bwMode="auto">
            <a:xfrm>
              <a:off x="1166813" y="2133601"/>
              <a:ext cx="9525" cy="3175"/>
            </a:xfrm>
            <a:custGeom>
              <a:avLst/>
              <a:gdLst>
                <a:gd name="T0" fmla="*/ 0 w 5"/>
                <a:gd name="T1" fmla="*/ 0 h 2"/>
                <a:gd name="T2" fmla="*/ 5 w 5"/>
                <a:gd name="T3" fmla="*/ 0 h 2"/>
                <a:gd name="T4" fmla="*/ 0 w 5"/>
                <a:gd name="T5" fmla="*/ 0 h 2"/>
              </a:gdLst>
              <a:ahLst/>
              <a:cxnLst>
                <a:cxn ang="0">
                  <a:pos x="T0" y="T1"/>
                </a:cxn>
                <a:cxn ang="0">
                  <a:pos x="T2" y="T3"/>
                </a:cxn>
                <a:cxn ang="0">
                  <a:pos x="T4" y="T5"/>
                </a:cxn>
              </a:cxnLst>
              <a:rect l="0" t="0" r="r" b="b"/>
              <a:pathLst>
                <a:path w="5" h="2">
                  <a:moveTo>
                    <a:pt x="0" y="0"/>
                  </a:moveTo>
                  <a:cubicBezTo>
                    <a:pt x="1" y="0"/>
                    <a:pt x="3" y="0"/>
                    <a:pt x="5" y="0"/>
                  </a:cubicBezTo>
                  <a:cubicBezTo>
                    <a:pt x="3" y="2"/>
                    <a:pt x="1" y="2"/>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7" name="Freeform 621">
              <a:extLst>
                <a:ext uri="{FF2B5EF4-FFF2-40B4-BE49-F238E27FC236}">
                  <a16:creationId xmlns:a16="http://schemas.microsoft.com/office/drawing/2014/main" id="{445BBC83-D98B-CE60-F589-C990DFCAD83E}"/>
                </a:ext>
              </a:extLst>
            </p:cNvPr>
            <p:cNvSpPr/>
            <p:nvPr/>
          </p:nvSpPr>
          <p:spPr bwMode="auto">
            <a:xfrm>
              <a:off x="849313" y="3319463"/>
              <a:ext cx="6350" cy="7938"/>
            </a:xfrm>
            <a:custGeom>
              <a:avLst/>
              <a:gdLst>
                <a:gd name="T0" fmla="*/ 0 w 3"/>
                <a:gd name="T1" fmla="*/ 0 h 4"/>
                <a:gd name="T2" fmla="*/ 3 w 3"/>
                <a:gd name="T3" fmla="*/ 1 h 4"/>
                <a:gd name="T4" fmla="*/ 0 w 3"/>
                <a:gd name="T5" fmla="*/ 0 h 4"/>
              </a:gdLst>
              <a:ahLst/>
              <a:cxnLst>
                <a:cxn ang="0">
                  <a:pos x="T0" y="T1"/>
                </a:cxn>
                <a:cxn ang="0">
                  <a:pos x="T2" y="T3"/>
                </a:cxn>
                <a:cxn ang="0">
                  <a:pos x="T4" y="T5"/>
                </a:cxn>
              </a:cxnLst>
              <a:rect l="0" t="0" r="r" b="b"/>
              <a:pathLst>
                <a:path w="3" h="4">
                  <a:moveTo>
                    <a:pt x="0" y="0"/>
                  </a:moveTo>
                  <a:cubicBezTo>
                    <a:pt x="1" y="1"/>
                    <a:pt x="2" y="1"/>
                    <a:pt x="3" y="1"/>
                  </a:cubicBezTo>
                  <a:cubicBezTo>
                    <a:pt x="1" y="4"/>
                    <a:pt x="1"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8" name="Freeform 622">
              <a:extLst>
                <a:ext uri="{FF2B5EF4-FFF2-40B4-BE49-F238E27FC236}">
                  <a16:creationId xmlns:a16="http://schemas.microsoft.com/office/drawing/2014/main" id="{80123728-1F2A-EFCC-9DD4-8D51073931CE}"/>
                </a:ext>
              </a:extLst>
            </p:cNvPr>
            <p:cNvSpPr/>
            <p:nvPr/>
          </p:nvSpPr>
          <p:spPr bwMode="auto">
            <a:xfrm>
              <a:off x="1042988" y="3065463"/>
              <a:ext cx="1588" cy="4763"/>
            </a:xfrm>
            <a:custGeom>
              <a:avLst/>
              <a:gdLst>
                <a:gd name="T0" fmla="*/ 0 w 1"/>
                <a:gd name="T1" fmla="*/ 0 h 3"/>
                <a:gd name="T2" fmla="*/ 1 w 1"/>
                <a:gd name="T3" fmla="*/ 2 h 3"/>
                <a:gd name="T4" fmla="*/ 0 w 1"/>
                <a:gd name="T5" fmla="*/ 3 h 3"/>
                <a:gd name="T6" fmla="*/ 0 w 1"/>
                <a:gd name="T7" fmla="*/ 0 h 3"/>
              </a:gdLst>
              <a:ahLst/>
              <a:cxnLst>
                <a:cxn ang="0">
                  <a:pos x="T0" y="T1"/>
                </a:cxn>
                <a:cxn ang="0">
                  <a:pos x="T2" y="T3"/>
                </a:cxn>
                <a:cxn ang="0">
                  <a:pos x="T4" y="T5"/>
                </a:cxn>
                <a:cxn ang="0">
                  <a:pos x="T6" y="T7"/>
                </a:cxn>
              </a:cxnLst>
              <a:rect l="0" t="0" r="r" b="b"/>
              <a:pathLst>
                <a:path w="1" h="3">
                  <a:moveTo>
                    <a:pt x="0" y="0"/>
                  </a:moveTo>
                  <a:cubicBezTo>
                    <a:pt x="1" y="1"/>
                    <a:pt x="1" y="1"/>
                    <a:pt x="1" y="2"/>
                  </a:cubicBezTo>
                  <a:cubicBezTo>
                    <a:pt x="1" y="2"/>
                    <a:pt x="1" y="2"/>
                    <a:pt x="0" y="3"/>
                  </a:cubicBezTo>
                  <a:cubicBezTo>
                    <a:pt x="0" y="2"/>
                    <a:pt x="0"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9" name="Freeform 623">
              <a:extLst>
                <a:ext uri="{FF2B5EF4-FFF2-40B4-BE49-F238E27FC236}">
                  <a16:creationId xmlns:a16="http://schemas.microsoft.com/office/drawing/2014/main" id="{6C7FF1E1-9748-86A3-F15B-EF84E5B79E46}"/>
                </a:ext>
              </a:extLst>
            </p:cNvPr>
            <p:cNvSpPr/>
            <p:nvPr/>
          </p:nvSpPr>
          <p:spPr bwMode="auto">
            <a:xfrm>
              <a:off x="603250" y="2640013"/>
              <a:ext cx="4763" cy="4763"/>
            </a:xfrm>
            <a:custGeom>
              <a:avLst/>
              <a:gdLst>
                <a:gd name="T0" fmla="*/ 2 w 2"/>
                <a:gd name="T1" fmla="*/ 0 h 3"/>
                <a:gd name="T2" fmla="*/ 1 w 2"/>
                <a:gd name="T3" fmla="*/ 3 h 3"/>
                <a:gd name="T4" fmla="*/ 0 w 2"/>
                <a:gd name="T5" fmla="*/ 2 h 3"/>
                <a:gd name="T6" fmla="*/ 2 w 2"/>
                <a:gd name="T7" fmla="*/ 0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2" y="1"/>
                    <a:pt x="1" y="2"/>
                    <a:pt x="1" y="3"/>
                  </a:cubicBezTo>
                  <a:cubicBezTo>
                    <a:pt x="1" y="3"/>
                    <a:pt x="0" y="2"/>
                    <a:pt x="0" y="2"/>
                  </a:cubicBezTo>
                  <a:cubicBezTo>
                    <a:pt x="1" y="1"/>
                    <a:pt x="1" y="1"/>
                    <a:pt x="2" y="0"/>
                  </a:cubicBezTo>
                  <a:cubicBezTo>
                    <a:pt x="2" y="0"/>
                    <a:pt x="2" y="0"/>
                    <a:pt x="2"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0" name="Freeform 624">
              <a:extLst>
                <a:ext uri="{FF2B5EF4-FFF2-40B4-BE49-F238E27FC236}">
                  <a16:creationId xmlns:a16="http://schemas.microsoft.com/office/drawing/2014/main" id="{B6E40B2C-9813-A867-5575-FD3BBE170BFC}"/>
                </a:ext>
              </a:extLst>
            </p:cNvPr>
            <p:cNvSpPr/>
            <p:nvPr/>
          </p:nvSpPr>
          <p:spPr bwMode="auto">
            <a:xfrm>
              <a:off x="690563" y="2528888"/>
              <a:ext cx="4763" cy="4763"/>
            </a:xfrm>
            <a:custGeom>
              <a:avLst/>
              <a:gdLst>
                <a:gd name="T0" fmla="*/ 2 w 2"/>
                <a:gd name="T1" fmla="*/ 0 h 3"/>
                <a:gd name="T2" fmla="*/ 1 w 2"/>
                <a:gd name="T3" fmla="*/ 3 h 3"/>
                <a:gd name="T4" fmla="*/ 0 w 2"/>
                <a:gd name="T5" fmla="*/ 3 h 3"/>
                <a:gd name="T6" fmla="*/ 2 w 2"/>
                <a:gd name="T7" fmla="*/ 0 h 3"/>
              </a:gdLst>
              <a:ahLst/>
              <a:cxnLst>
                <a:cxn ang="0">
                  <a:pos x="T0" y="T1"/>
                </a:cxn>
                <a:cxn ang="0">
                  <a:pos x="T2" y="T3"/>
                </a:cxn>
                <a:cxn ang="0">
                  <a:pos x="T4" y="T5"/>
                </a:cxn>
                <a:cxn ang="0">
                  <a:pos x="T6" y="T7"/>
                </a:cxn>
              </a:cxnLst>
              <a:rect l="0" t="0" r="r" b="b"/>
              <a:pathLst>
                <a:path w="2" h="3">
                  <a:moveTo>
                    <a:pt x="2" y="0"/>
                  </a:moveTo>
                  <a:cubicBezTo>
                    <a:pt x="2" y="1"/>
                    <a:pt x="2" y="2"/>
                    <a:pt x="1" y="3"/>
                  </a:cubicBezTo>
                  <a:cubicBezTo>
                    <a:pt x="1" y="3"/>
                    <a:pt x="1" y="3"/>
                    <a:pt x="0" y="3"/>
                  </a:cubicBezTo>
                  <a:cubicBezTo>
                    <a:pt x="1" y="2"/>
                    <a:pt x="2" y="1"/>
                    <a:pt x="2"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1" name="Freeform 625">
              <a:extLst>
                <a:ext uri="{FF2B5EF4-FFF2-40B4-BE49-F238E27FC236}">
                  <a16:creationId xmlns:a16="http://schemas.microsoft.com/office/drawing/2014/main" id="{52F2D84E-7861-D955-566B-F1D17BDFBFD0}"/>
                </a:ext>
              </a:extLst>
            </p:cNvPr>
            <p:cNvSpPr/>
            <p:nvPr/>
          </p:nvSpPr>
          <p:spPr bwMode="auto">
            <a:xfrm flipH="1">
              <a:off x="725488" y="2432051"/>
              <a:ext cx="0" cy="1588"/>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703" name="Grupo 1702">
            <a:extLst>
              <a:ext uri="{FF2B5EF4-FFF2-40B4-BE49-F238E27FC236}">
                <a16:creationId xmlns:a16="http://schemas.microsoft.com/office/drawing/2014/main" id="{C8A15C77-CD9C-B3B1-E0A6-74D010C315E1}"/>
              </a:ext>
            </a:extLst>
          </p:cNvPr>
          <p:cNvGrpSpPr/>
          <p:nvPr/>
        </p:nvGrpSpPr>
        <p:grpSpPr>
          <a:xfrm>
            <a:off x="7467601" y="1676401"/>
            <a:ext cx="1692275" cy="3479800"/>
            <a:chOff x="7467601" y="1676401"/>
            <a:chExt cx="1692275" cy="3479800"/>
          </a:xfrm>
        </p:grpSpPr>
        <p:grpSp>
          <p:nvGrpSpPr>
            <p:cNvPr id="1275" name="Group 829">
              <a:extLst>
                <a:ext uri="{FF2B5EF4-FFF2-40B4-BE49-F238E27FC236}">
                  <a16:creationId xmlns:a16="http://schemas.microsoft.com/office/drawing/2014/main" id="{2CD62AF8-7EFA-5CA1-581B-D2F03F6F4BF2}"/>
                </a:ext>
              </a:extLst>
            </p:cNvPr>
            <p:cNvGrpSpPr/>
            <p:nvPr/>
          </p:nvGrpSpPr>
          <p:grpSpPr>
            <a:xfrm>
              <a:off x="7467601" y="1676401"/>
              <a:ext cx="1692275" cy="3479800"/>
              <a:chOff x="4704" y="1056"/>
              <a:chExt cx="1066" cy="2192"/>
            </a:xfrm>
          </p:grpSpPr>
          <p:sp>
            <p:nvSpPr>
              <p:cNvPr id="1503" name="Freeform 629">
                <a:extLst>
                  <a:ext uri="{FF2B5EF4-FFF2-40B4-BE49-F238E27FC236}">
                    <a16:creationId xmlns:a16="http://schemas.microsoft.com/office/drawing/2014/main" id="{2352B934-9EEB-C5DB-0B49-D4AA18368742}"/>
                  </a:ext>
                </a:extLst>
              </p:cNvPr>
              <p:cNvSpPr>
                <a:spLocks noEditPoints="1"/>
              </p:cNvSpPr>
              <p:nvPr/>
            </p:nvSpPr>
            <p:spPr bwMode="auto">
              <a:xfrm>
                <a:off x="5279" y="1506"/>
                <a:ext cx="491" cy="1282"/>
              </a:xfrm>
              <a:custGeom>
                <a:avLst/>
                <a:gdLst>
                  <a:gd name="T0" fmla="*/ 211 w 432"/>
                  <a:gd name="T1" fmla="*/ 510 h 1131"/>
                  <a:gd name="T2" fmla="*/ 135 w 432"/>
                  <a:gd name="T3" fmla="*/ 168 h 1131"/>
                  <a:gd name="T4" fmla="*/ 64 w 432"/>
                  <a:gd name="T5" fmla="*/ 49 h 1131"/>
                  <a:gd name="T6" fmla="*/ 279 w 432"/>
                  <a:gd name="T7" fmla="*/ 346 h 1131"/>
                  <a:gd name="T8" fmla="*/ 399 w 432"/>
                  <a:gd name="T9" fmla="*/ 292 h 1131"/>
                  <a:gd name="T10" fmla="*/ 417 w 432"/>
                  <a:gd name="T11" fmla="*/ 303 h 1131"/>
                  <a:gd name="T12" fmla="*/ 262 w 432"/>
                  <a:gd name="T13" fmla="*/ 554 h 1131"/>
                  <a:gd name="T14" fmla="*/ 340 w 432"/>
                  <a:gd name="T15" fmla="*/ 703 h 1131"/>
                  <a:gd name="T16" fmla="*/ 333 w 432"/>
                  <a:gd name="T17" fmla="*/ 838 h 1131"/>
                  <a:gd name="T18" fmla="*/ 377 w 432"/>
                  <a:gd name="T19" fmla="*/ 835 h 1131"/>
                  <a:gd name="T20" fmla="*/ 424 w 432"/>
                  <a:gd name="T21" fmla="*/ 862 h 1131"/>
                  <a:gd name="T22" fmla="*/ 425 w 432"/>
                  <a:gd name="T23" fmla="*/ 965 h 1131"/>
                  <a:gd name="T24" fmla="*/ 370 w 432"/>
                  <a:gd name="T25" fmla="*/ 972 h 1131"/>
                  <a:gd name="T26" fmla="*/ 357 w 432"/>
                  <a:gd name="T27" fmla="*/ 916 h 1131"/>
                  <a:gd name="T28" fmla="*/ 336 w 432"/>
                  <a:gd name="T29" fmla="*/ 887 h 1131"/>
                  <a:gd name="T30" fmla="*/ 360 w 432"/>
                  <a:gd name="T31" fmla="*/ 991 h 1131"/>
                  <a:gd name="T32" fmla="*/ 338 w 432"/>
                  <a:gd name="T33" fmla="*/ 1020 h 1131"/>
                  <a:gd name="T34" fmla="*/ 296 w 432"/>
                  <a:gd name="T35" fmla="*/ 1038 h 1131"/>
                  <a:gd name="T36" fmla="*/ 272 w 432"/>
                  <a:gd name="T37" fmla="*/ 972 h 1131"/>
                  <a:gd name="T38" fmla="*/ 208 w 432"/>
                  <a:gd name="T39" fmla="*/ 926 h 1131"/>
                  <a:gd name="T40" fmla="*/ 176 w 432"/>
                  <a:gd name="T41" fmla="*/ 1055 h 1131"/>
                  <a:gd name="T42" fmla="*/ 99 w 432"/>
                  <a:gd name="T43" fmla="*/ 1020 h 1131"/>
                  <a:gd name="T44" fmla="*/ 0 w 432"/>
                  <a:gd name="T45" fmla="*/ 950 h 1131"/>
                  <a:gd name="T46" fmla="*/ 21 w 432"/>
                  <a:gd name="T47" fmla="*/ 848 h 1131"/>
                  <a:gd name="T48" fmla="*/ 87 w 432"/>
                  <a:gd name="T49" fmla="*/ 850 h 1131"/>
                  <a:gd name="T50" fmla="*/ 186 w 432"/>
                  <a:gd name="T51" fmla="*/ 860 h 1131"/>
                  <a:gd name="T52" fmla="*/ 213 w 432"/>
                  <a:gd name="T53" fmla="*/ 754 h 1131"/>
                  <a:gd name="T54" fmla="*/ 283 w 432"/>
                  <a:gd name="T55" fmla="*/ 828 h 1131"/>
                  <a:gd name="T56" fmla="*/ 245 w 432"/>
                  <a:gd name="T57" fmla="*/ 660 h 1131"/>
                  <a:gd name="T58" fmla="*/ 211 w 432"/>
                  <a:gd name="T59" fmla="*/ 619 h 1131"/>
                  <a:gd name="T60" fmla="*/ 206 w 432"/>
                  <a:gd name="T61" fmla="*/ 587 h 1131"/>
                  <a:gd name="T62" fmla="*/ 141 w 432"/>
                  <a:gd name="T63" fmla="*/ 548 h 1131"/>
                  <a:gd name="T64" fmla="*/ 314 w 432"/>
                  <a:gd name="T65" fmla="*/ 1037 h 1131"/>
                  <a:gd name="T66" fmla="*/ 168 w 432"/>
                  <a:gd name="T67" fmla="*/ 179 h 1131"/>
                  <a:gd name="T68" fmla="*/ 244 w 432"/>
                  <a:gd name="T69" fmla="*/ 193 h 1131"/>
                  <a:gd name="T70" fmla="*/ 210 w 432"/>
                  <a:gd name="T71" fmla="*/ 179 h 1131"/>
                  <a:gd name="T72" fmla="*/ 391 w 432"/>
                  <a:gd name="T73" fmla="*/ 938 h 1131"/>
                  <a:gd name="T74" fmla="*/ 163 w 432"/>
                  <a:gd name="T75" fmla="*/ 63 h 1131"/>
                  <a:gd name="T76" fmla="*/ 156 w 432"/>
                  <a:gd name="T77" fmla="*/ 512 h 1131"/>
                  <a:gd name="T78" fmla="*/ 154 w 432"/>
                  <a:gd name="T79" fmla="*/ 75 h 1131"/>
                  <a:gd name="T80" fmla="*/ 100 w 432"/>
                  <a:gd name="T81" fmla="*/ 41 h 1131"/>
                  <a:gd name="T82" fmla="*/ 174 w 432"/>
                  <a:gd name="T83" fmla="*/ 94 h 1131"/>
                  <a:gd name="T84" fmla="*/ 169 w 432"/>
                  <a:gd name="T85" fmla="*/ 82 h 1131"/>
                  <a:gd name="T86" fmla="*/ 190 w 432"/>
                  <a:gd name="T87" fmla="*/ 518 h 1131"/>
                  <a:gd name="T88" fmla="*/ 204 w 432"/>
                  <a:gd name="T89" fmla="*/ 525 h 1131"/>
                  <a:gd name="T90" fmla="*/ 245 w 432"/>
                  <a:gd name="T91" fmla="*/ 549 h 1131"/>
                  <a:gd name="T92" fmla="*/ 168 w 432"/>
                  <a:gd name="T93" fmla="*/ 149 h 1131"/>
                  <a:gd name="T94" fmla="*/ 169 w 432"/>
                  <a:gd name="T95" fmla="*/ 150 h 1131"/>
                  <a:gd name="T96" fmla="*/ 286 w 432"/>
                  <a:gd name="T97" fmla="*/ 852 h 1131"/>
                  <a:gd name="T98" fmla="*/ 208 w 432"/>
                  <a:gd name="T99" fmla="*/ 147 h 1131"/>
                  <a:gd name="T100" fmla="*/ 208 w 432"/>
                  <a:gd name="T101" fmla="*/ 147 h 1131"/>
                  <a:gd name="T102" fmla="*/ 315 w 432"/>
                  <a:gd name="T103" fmla="*/ 852 h 1131"/>
                  <a:gd name="T104" fmla="*/ 288 w 432"/>
                  <a:gd name="T105" fmla="*/ 1001 h 1131"/>
                  <a:gd name="T106" fmla="*/ 380 w 432"/>
                  <a:gd name="T107" fmla="*/ 902 h 1131"/>
                  <a:gd name="T108" fmla="*/ 350 w 432"/>
                  <a:gd name="T109" fmla="*/ 864 h 1131"/>
                  <a:gd name="T110" fmla="*/ 232 w 432"/>
                  <a:gd name="T111" fmla="*/ 547 h 1131"/>
                  <a:gd name="T112" fmla="*/ 87 w 432"/>
                  <a:gd name="T113" fmla="*/ 31 h 1131"/>
                  <a:gd name="T114" fmla="*/ 218 w 432"/>
                  <a:gd name="T115" fmla="*/ 534 h 1131"/>
                  <a:gd name="T116" fmla="*/ 187 w 432"/>
                  <a:gd name="T117" fmla="*/ 129 h 1131"/>
                  <a:gd name="T118" fmla="*/ 150 w 432"/>
                  <a:gd name="T119" fmla="*/ 506 h 1131"/>
                  <a:gd name="T120" fmla="*/ 126 w 432"/>
                  <a:gd name="T121" fmla="*/ 86 h 1131"/>
                  <a:gd name="T122" fmla="*/ 186 w 432"/>
                  <a:gd name="T123" fmla="*/ 514 h 1131"/>
                  <a:gd name="T124" fmla="*/ 329 w 432"/>
                  <a:gd name="T125" fmla="*/ 898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2" h="1131">
                    <a:moveTo>
                      <a:pt x="141" y="548"/>
                    </a:moveTo>
                    <a:cubicBezTo>
                      <a:pt x="134" y="531"/>
                      <a:pt x="130" y="513"/>
                      <a:pt x="130" y="494"/>
                    </a:cubicBezTo>
                    <a:cubicBezTo>
                      <a:pt x="130" y="491"/>
                      <a:pt x="125" y="483"/>
                      <a:pt x="136" y="484"/>
                    </a:cubicBezTo>
                    <a:cubicBezTo>
                      <a:pt x="138" y="484"/>
                      <a:pt x="137" y="479"/>
                      <a:pt x="137" y="476"/>
                    </a:cubicBezTo>
                    <a:cubicBezTo>
                      <a:pt x="137" y="472"/>
                      <a:pt x="136" y="467"/>
                      <a:pt x="135" y="461"/>
                    </a:cubicBezTo>
                    <a:cubicBezTo>
                      <a:pt x="163" y="473"/>
                      <a:pt x="188" y="488"/>
                      <a:pt x="211" y="510"/>
                    </a:cubicBezTo>
                    <a:cubicBezTo>
                      <a:pt x="212" y="505"/>
                      <a:pt x="212" y="502"/>
                      <a:pt x="214" y="497"/>
                    </a:cubicBezTo>
                    <a:cubicBezTo>
                      <a:pt x="219" y="503"/>
                      <a:pt x="224" y="508"/>
                      <a:pt x="230" y="515"/>
                    </a:cubicBezTo>
                    <a:cubicBezTo>
                      <a:pt x="236" y="488"/>
                      <a:pt x="241" y="463"/>
                      <a:pt x="250" y="438"/>
                    </a:cubicBezTo>
                    <a:cubicBezTo>
                      <a:pt x="273" y="375"/>
                      <a:pt x="269" y="311"/>
                      <a:pt x="257" y="246"/>
                    </a:cubicBezTo>
                    <a:cubicBezTo>
                      <a:pt x="254" y="230"/>
                      <a:pt x="245" y="224"/>
                      <a:pt x="231" y="222"/>
                    </a:cubicBezTo>
                    <a:cubicBezTo>
                      <a:pt x="192" y="217"/>
                      <a:pt x="160" y="199"/>
                      <a:pt x="135" y="168"/>
                    </a:cubicBezTo>
                    <a:cubicBezTo>
                      <a:pt x="133" y="166"/>
                      <a:pt x="132" y="164"/>
                      <a:pt x="130" y="162"/>
                    </a:cubicBezTo>
                    <a:cubicBezTo>
                      <a:pt x="129" y="161"/>
                      <a:pt x="129" y="160"/>
                      <a:pt x="128" y="158"/>
                    </a:cubicBezTo>
                    <a:cubicBezTo>
                      <a:pt x="131" y="155"/>
                      <a:pt x="135" y="159"/>
                      <a:pt x="140" y="156"/>
                    </a:cubicBezTo>
                    <a:cubicBezTo>
                      <a:pt x="98" y="137"/>
                      <a:pt x="72" y="104"/>
                      <a:pt x="60" y="62"/>
                    </a:cubicBezTo>
                    <a:cubicBezTo>
                      <a:pt x="64" y="58"/>
                      <a:pt x="71" y="66"/>
                      <a:pt x="72" y="60"/>
                    </a:cubicBezTo>
                    <a:cubicBezTo>
                      <a:pt x="73" y="56"/>
                      <a:pt x="67" y="53"/>
                      <a:pt x="64" y="49"/>
                    </a:cubicBezTo>
                    <a:cubicBezTo>
                      <a:pt x="51" y="36"/>
                      <a:pt x="38" y="23"/>
                      <a:pt x="24" y="9"/>
                    </a:cubicBezTo>
                    <a:cubicBezTo>
                      <a:pt x="138" y="0"/>
                      <a:pt x="252" y="95"/>
                      <a:pt x="263" y="225"/>
                    </a:cubicBezTo>
                    <a:cubicBezTo>
                      <a:pt x="260" y="224"/>
                      <a:pt x="261" y="218"/>
                      <a:pt x="256" y="220"/>
                    </a:cubicBezTo>
                    <a:cubicBezTo>
                      <a:pt x="257" y="230"/>
                      <a:pt x="257" y="230"/>
                      <a:pt x="264" y="229"/>
                    </a:cubicBezTo>
                    <a:cubicBezTo>
                      <a:pt x="273" y="253"/>
                      <a:pt x="276" y="279"/>
                      <a:pt x="278" y="305"/>
                    </a:cubicBezTo>
                    <a:cubicBezTo>
                      <a:pt x="279" y="319"/>
                      <a:pt x="278" y="332"/>
                      <a:pt x="279" y="346"/>
                    </a:cubicBezTo>
                    <a:cubicBezTo>
                      <a:pt x="298" y="297"/>
                      <a:pt x="314" y="248"/>
                      <a:pt x="335" y="200"/>
                    </a:cubicBezTo>
                    <a:cubicBezTo>
                      <a:pt x="341" y="194"/>
                      <a:pt x="347" y="188"/>
                      <a:pt x="353" y="182"/>
                    </a:cubicBezTo>
                    <a:cubicBezTo>
                      <a:pt x="357" y="186"/>
                      <a:pt x="355" y="191"/>
                      <a:pt x="355" y="196"/>
                    </a:cubicBezTo>
                    <a:cubicBezTo>
                      <a:pt x="325" y="263"/>
                      <a:pt x="303" y="333"/>
                      <a:pt x="281" y="403"/>
                    </a:cubicBezTo>
                    <a:cubicBezTo>
                      <a:pt x="292" y="387"/>
                      <a:pt x="305" y="373"/>
                      <a:pt x="318" y="359"/>
                    </a:cubicBezTo>
                    <a:cubicBezTo>
                      <a:pt x="342" y="333"/>
                      <a:pt x="369" y="311"/>
                      <a:pt x="399" y="292"/>
                    </a:cubicBezTo>
                    <a:cubicBezTo>
                      <a:pt x="402" y="290"/>
                      <a:pt x="407" y="288"/>
                      <a:pt x="404" y="282"/>
                    </a:cubicBezTo>
                    <a:cubicBezTo>
                      <a:pt x="395" y="257"/>
                      <a:pt x="402" y="235"/>
                      <a:pt x="413" y="213"/>
                    </a:cubicBezTo>
                    <a:cubicBezTo>
                      <a:pt x="417" y="213"/>
                      <a:pt x="421" y="215"/>
                      <a:pt x="422" y="210"/>
                    </a:cubicBezTo>
                    <a:cubicBezTo>
                      <a:pt x="424" y="200"/>
                      <a:pt x="428" y="204"/>
                      <a:pt x="432" y="208"/>
                    </a:cubicBezTo>
                    <a:cubicBezTo>
                      <a:pt x="432" y="244"/>
                      <a:pt x="432" y="280"/>
                      <a:pt x="432" y="317"/>
                    </a:cubicBezTo>
                    <a:cubicBezTo>
                      <a:pt x="426" y="314"/>
                      <a:pt x="421" y="308"/>
                      <a:pt x="417" y="303"/>
                    </a:cubicBezTo>
                    <a:cubicBezTo>
                      <a:pt x="412" y="296"/>
                      <a:pt x="407" y="297"/>
                      <a:pt x="401" y="301"/>
                    </a:cubicBezTo>
                    <a:cubicBezTo>
                      <a:pt x="393" y="307"/>
                      <a:pt x="385" y="313"/>
                      <a:pt x="377" y="319"/>
                    </a:cubicBezTo>
                    <a:cubicBezTo>
                      <a:pt x="315" y="365"/>
                      <a:pt x="265" y="420"/>
                      <a:pt x="250" y="500"/>
                    </a:cubicBezTo>
                    <a:cubicBezTo>
                      <a:pt x="246" y="517"/>
                      <a:pt x="240" y="534"/>
                      <a:pt x="253" y="550"/>
                    </a:cubicBezTo>
                    <a:cubicBezTo>
                      <a:pt x="255" y="552"/>
                      <a:pt x="256" y="556"/>
                      <a:pt x="257" y="559"/>
                    </a:cubicBezTo>
                    <a:cubicBezTo>
                      <a:pt x="260" y="558"/>
                      <a:pt x="257" y="554"/>
                      <a:pt x="262" y="554"/>
                    </a:cubicBezTo>
                    <a:cubicBezTo>
                      <a:pt x="270" y="584"/>
                      <a:pt x="274" y="613"/>
                      <a:pt x="250" y="639"/>
                    </a:cubicBezTo>
                    <a:cubicBezTo>
                      <a:pt x="246" y="643"/>
                      <a:pt x="248" y="646"/>
                      <a:pt x="250" y="650"/>
                    </a:cubicBezTo>
                    <a:cubicBezTo>
                      <a:pt x="263" y="675"/>
                      <a:pt x="273" y="701"/>
                      <a:pt x="280" y="729"/>
                    </a:cubicBezTo>
                    <a:cubicBezTo>
                      <a:pt x="283" y="743"/>
                      <a:pt x="287" y="758"/>
                      <a:pt x="290" y="772"/>
                    </a:cubicBezTo>
                    <a:cubicBezTo>
                      <a:pt x="297" y="744"/>
                      <a:pt x="311" y="719"/>
                      <a:pt x="330" y="698"/>
                    </a:cubicBezTo>
                    <a:cubicBezTo>
                      <a:pt x="334" y="699"/>
                      <a:pt x="336" y="703"/>
                      <a:pt x="340" y="703"/>
                    </a:cubicBezTo>
                    <a:cubicBezTo>
                      <a:pt x="341" y="704"/>
                      <a:pt x="341" y="706"/>
                      <a:pt x="342" y="707"/>
                    </a:cubicBezTo>
                    <a:cubicBezTo>
                      <a:pt x="340" y="709"/>
                      <a:pt x="338" y="711"/>
                      <a:pt x="336" y="713"/>
                    </a:cubicBezTo>
                    <a:cubicBezTo>
                      <a:pt x="307" y="745"/>
                      <a:pt x="301" y="785"/>
                      <a:pt x="297" y="826"/>
                    </a:cubicBezTo>
                    <a:cubicBezTo>
                      <a:pt x="297" y="830"/>
                      <a:pt x="294" y="837"/>
                      <a:pt x="301" y="838"/>
                    </a:cubicBezTo>
                    <a:cubicBezTo>
                      <a:pt x="308" y="839"/>
                      <a:pt x="316" y="848"/>
                      <a:pt x="323" y="837"/>
                    </a:cubicBezTo>
                    <a:cubicBezTo>
                      <a:pt x="328" y="828"/>
                      <a:pt x="329" y="840"/>
                      <a:pt x="333" y="838"/>
                    </a:cubicBezTo>
                    <a:cubicBezTo>
                      <a:pt x="336" y="830"/>
                      <a:pt x="340" y="822"/>
                      <a:pt x="343" y="813"/>
                    </a:cubicBezTo>
                    <a:cubicBezTo>
                      <a:pt x="350" y="819"/>
                      <a:pt x="354" y="833"/>
                      <a:pt x="366" y="819"/>
                    </a:cubicBezTo>
                    <a:cubicBezTo>
                      <a:pt x="369" y="819"/>
                      <a:pt x="372" y="818"/>
                      <a:pt x="374" y="817"/>
                    </a:cubicBezTo>
                    <a:cubicBezTo>
                      <a:pt x="378" y="819"/>
                      <a:pt x="382" y="823"/>
                      <a:pt x="375" y="824"/>
                    </a:cubicBezTo>
                    <a:cubicBezTo>
                      <a:pt x="367" y="826"/>
                      <a:pt x="365" y="831"/>
                      <a:pt x="360" y="837"/>
                    </a:cubicBezTo>
                    <a:cubicBezTo>
                      <a:pt x="367" y="838"/>
                      <a:pt x="372" y="835"/>
                      <a:pt x="377" y="835"/>
                    </a:cubicBezTo>
                    <a:cubicBezTo>
                      <a:pt x="385" y="834"/>
                      <a:pt x="395" y="829"/>
                      <a:pt x="401" y="841"/>
                    </a:cubicBezTo>
                    <a:cubicBezTo>
                      <a:pt x="409" y="834"/>
                      <a:pt x="409" y="822"/>
                      <a:pt x="415" y="814"/>
                    </a:cubicBezTo>
                    <a:cubicBezTo>
                      <a:pt x="416" y="819"/>
                      <a:pt x="415" y="824"/>
                      <a:pt x="417" y="828"/>
                    </a:cubicBezTo>
                    <a:cubicBezTo>
                      <a:pt x="424" y="825"/>
                      <a:pt x="426" y="817"/>
                      <a:pt x="432" y="815"/>
                    </a:cubicBezTo>
                    <a:cubicBezTo>
                      <a:pt x="432" y="831"/>
                      <a:pt x="432" y="847"/>
                      <a:pt x="432" y="863"/>
                    </a:cubicBezTo>
                    <a:cubicBezTo>
                      <a:pt x="429" y="862"/>
                      <a:pt x="423" y="861"/>
                      <a:pt x="424" y="862"/>
                    </a:cubicBezTo>
                    <a:cubicBezTo>
                      <a:pt x="430" y="871"/>
                      <a:pt x="420" y="868"/>
                      <a:pt x="419" y="868"/>
                    </a:cubicBezTo>
                    <a:cubicBezTo>
                      <a:pt x="408" y="872"/>
                      <a:pt x="396" y="871"/>
                      <a:pt x="384" y="873"/>
                    </a:cubicBezTo>
                    <a:cubicBezTo>
                      <a:pt x="389" y="884"/>
                      <a:pt x="393" y="895"/>
                      <a:pt x="398" y="907"/>
                    </a:cubicBezTo>
                    <a:cubicBezTo>
                      <a:pt x="402" y="902"/>
                      <a:pt x="404" y="898"/>
                      <a:pt x="407" y="893"/>
                    </a:cubicBezTo>
                    <a:cubicBezTo>
                      <a:pt x="413" y="915"/>
                      <a:pt x="421" y="935"/>
                      <a:pt x="420" y="956"/>
                    </a:cubicBezTo>
                    <a:cubicBezTo>
                      <a:pt x="420" y="960"/>
                      <a:pt x="421" y="963"/>
                      <a:pt x="425" y="965"/>
                    </a:cubicBezTo>
                    <a:cubicBezTo>
                      <a:pt x="422" y="972"/>
                      <a:pt x="419" y="978"/>
                      <a:pt x="416" y="985"/>
                    </a:cubicBezTo>
                    <a:cubicBezTo>
                      <a:pt x="410" y="979"/>
                      <a:pt x="411" y="971"/>
                      <a:pt x="410" y="962"/>
                    </a:cubicBezTo>
                    <a:cubicBezTo>
                      <a:pt x="406" y="969"/>
                      <a:pt x="402" y="973"/>
                      <a:pt x="397" y="965"/>
                    </a:cubicBezTo>
                    <a:cubicBezTo>
                      <a:pt x="395" y="972"/>
                      <a:pt x="395" y="978"/>
                      <a:pt x="394" y="984"/>
                    </a:cubicBezTo>
                    <a:cubicBezTo>
                      <a:pt x="390" y="991"/>
                      <a:pt x="386" y="999"/>
                      <a:pt x="386" y="1008"/>
                    </a:cubicBezTo>
                    <a:cubicBezTo>
                      <a:pt x="378" y="997"/>
                      <a:pt x="379" y="982"/>
                      <a:pt x="370" y="972"/>
                    </a:cubicBezTo>
                    <a:cubicBezTo>
                      <a:pt x="370" y="971"/>
                      <a:pt x="370" y="970"/>
                      <a:pt x="369" y="969"/>
                    </a:cubicBezTo>
                    <a:cubicBezTo>
                      <a:pt x="374" y="967"/>
                      <a:pt x="376" y="963"/>
                      <a:pt x="376" y="958"/>
                    </a:cubicBezTo>
                    <a:cubicBezTo>
                      <a:pt x="368" y="960"/>
                      <a:pt x="370" y="965"/>
                      <a:pt x="369" y="969"/>
                    </a:cubicBezTo>
                    <a:cubicBezTo>
                      <a:pt x="361" y="965"/>
                      <a:pt x="362" y="958"/>
                      <a:pt x="362" y="951"/>
                    </a:cubicBezTo>
                    <a:cubicBezTo>
                      <a:pt x="362" y="929"/>
                      <a:pt x="360" y="907"/>
                      <a:pt x="354" y="886"/>
                    </a:cubicBezTo>
                    <a:cubicBezTo>
                      <a:pt x="355" y="896"/>
                      <a:pt x="356" y="906"/>
                      <a:pt x="357" y="916"/>
                    </a:cubicBezTo>
                    <a:cubicBezTo>
                      <a:pt x="350" y="906"/>
                      <a:pt x="345" y="896"/>
                      <a:pt x="343" y="884"/>
                    </a:cubicBezTo>
                    <a:cubicBezTo>
                      <a:pt x="341" y="878"/>
                      <a:pt x="341" y="870"/>
                      <a:pt x="336" y="865"/>
                    </a:cubicBezTo>
                    <a:cubicBezTo>
                      <a:pt x="335" y="864"/>
                      <a:pt x="335" y="862"/>
                      <a:pt x="335" y="860"/>
                    </a:cubicBezTo>
                    <a:cubicBezTo>
                      <a:pt x="334" y="860"/>
                      <a:pt x="334" y="860"/>
                      <a:pt x="334" y="861"/>
                    </a:cubicBezTo>
                    <a:cubicBezTo>
                      <a:pt x="333" y="863"/>
                      <a:pt x="334" y="864"/>
                      <a:pt x="336" y="865"/>
                    </a:cubicBezTo>
                    <a:cubicBezTo>
                      <a:pt x="333" y="873"/>
                      <a:pt x="342" y="880"/>
                      <a:pt x="336" y="887"/>
                    </a:cubicBezTo>
                    <a:cubicBezTo>
                      <a:pt x="334" y="878"/>
                      <a:pt x="326" y="874"/>
                      <a:pt x="320" y="867"/>
                    </a:cubicBezTo>
                    <a:cubicBezTo>
                      <a:pt x="321" y="878"/>
                      <a:pt x="325" y="882"/>
                      <a:pt x="336" y="887"/>
                    </a:cubicBezTo>
                    <a:cubicBezTo>
                      <a:pt x="334" y="893"/>
                      <a:pt x="344" y="897"/>
                      <a:pt x="342" y="900"/>
                    </a:cubicBezTo>
                    <a:cubicBezTo>
                      <a:pt x="335" y="911"/>
                      <a:pt x="347" y="914"/>
                      <a:pt x="350" y="920"/>
                    </a:cubicBezTo>
                    <a:cubicBezTo>
                      <a:pt x="351" y="923"/>
                      <a:pt x="354" y="924"/>
                      <a:pt x="355" y="928"/>
                    </a:cubicBezTo>
                    <a:cubicBezTo>
                      <a:pt x="362" y="948"/>
                      <a:pt x="361" y="970"/>
                      <a:pt x="360" y="991"/>
                    </a:cubicBezTo>
                    <a:cubicBezTo>
                      <a:pt x="356" y="990"/>
                      <a:pt x="354" y="983"/>
                      <a:pt x="350" y="986"/>
                    </a:cubicBezTo>
                    <a:cubicBezTo>
                      <a:pt x="346" y="988"/>
                      <a:pt x="348" y="993"/>
                      <a:pt x="348" y="997"/>
                    </a:cubicBezTo>
                    <a:cubicBezTo>
                      <a:pt x="348" y="999"/>
                      <a:pt x="348" y="1001"/>
                      <a:pt x="348" y="1003"/>
                    </a:cubicBezTo>
                    <a:cubicBezTo>
                      <a:pt x="344" y="1002"/>
                      <a:pt x="341" y="997"/>
                      <a:pt x="337" y="1000"/>
                    </a:cubicBezTo>
                    <a:cubicBezTo>
                      <a:pt x="334" y="1003"/>
                      <a:pt x="336" y="1008"/>
                      <a:pt x="336" y="1012"/>
                    </a:cubicBezTo>
                    <a:cubicBezTo>
                      <a:pt x="337" y="1015"/>
                      <a:pt x="338" y="1017"/>
                      <a:pt x="338" y="1020"/>
                    </a:cubicBezTo>
                    <a:cubicBezTo>
                      <a:pt x="321" y="1020"/>
                      <a:pt x="321" y="1020"/>
                      <a:pt x="326" y="1032"/>
                    </a:cubicBezTo>
                    <a:cubicBezTo>
                      <a:pt x="324" y="1033"/>
                      <a:pt x="324" y="1034"/>
                      <a:pt x="326" y="1034"/>
                    </a:cubicBezTo>
                    <a:cubicBezTo>
                      <a:pt x="326" y="1034"/>
                      <a:pt x="326" y="1034"/>
                      <a:pt x="326" y="1034"/>
                    </a:cubicBezTo>
                    <a:cubicBezTo>
                      <a:pt x="327" y="1040"/>
                      <a:pt x="324" y="1044"/>
                      <a:pt x="321" y="1048"/>
                    </a:cubicBezTo>
                    <a:cubicBezTo>
                      <a:pt x="317" y="1051"/>
                      <a:pt x="312" y="1045"/>
                      <a:pt x="308" y="1048"/>
                    </a:cubicBezTo>
                    <a:cubicBezTo>
                      <a:pt x="304" y="1045"/>
                      <a:pt x="299" y="1042"/>
                      <a:pt x="296" y="1038"/>
                    </a:cubicBezTo>
                    <a:cubicBezTo>
                      <a:pt x="293" y="1036"/>
                      <a:pt x="293" y="1031"/>
                      <a:pt x="289" y="1033"/>
                    </a:cubicBezTo>
                    <a:cubicBezTo>
                      <a:pt x="285" y="1034"/>
                      <a:pt x="286" y="1038"/>
                      <a:pt x="286" y="1041"/>
                    </a:cubicBezTo>
                    <a:cubicBezTo>
                      <a:pt x="283" y="1072"/>
                      <a:pt x="276" y="1101"/>
                      <a:pt x="267" y="1131"/>
                    </a:cubicBezTo>
                    <a:cubicBezTo>
                      <a:pt x="259" y="1131"/>
                      <a:pt x="256" y="1125"/>
                      <a:pt x="253" y="1119"/>
                    </a:cubicBezTo>
                    <a:cubicBezTo>
                      <a:pt x="260" y="1113"/>
                      <a:pt x="259" y="1104"/>
                      <a:pt x="261" y="1097"/>
                    </a:cubicBezTo>
                    <a:cubicBezTo>
                      <a:pt x="270" y="1056"/>
                      <a:pt x="282" y="1015"/>
                      <a:pt x="272" y="972"/>
                    </a:cubicBezTo>
                    <a:cubicBezTo>
                      <a:pt x="271" y="969"/>
                      <a:pt x="263" y="958"/>
                      <a:pt x="277" y="960"/>
                    </a:cubicBezTo>
                    <a:cubicBezTo>
                      <a:pt x="277" y="960"/>
                      <a:pt x="278" y="958"/>
                      <a:pt x="278" y="956"/>
                    </a:cubicBezTo>
                    <a:cubicBezTo>
                      <a:pt x="278" y="933"/>
                      <a:pt x="278" y="910"/>
                      <a:pt x="278" y="887"/>
                    </a:cubicBezTo>
                    <a:cubicBezTo>
                      <a:pt x="270" y="891"/>
                      <a:pt x="264" y="898"/>
                      <a:pt x="255" y="902"/>
                    </a:cubicBezTo>
                    <a:cubicBezTo>
                      <a:pt x="245" y="907"/>
                      <a:pt x="231" y="905"/>
                      <a:pt x="224" y="918"/>
                    </a:cubicBezTo>
                    <a:cubicBezTo>
                      <a:pt x="221" y="922"/>
                      <a:pt x="214" y="924"/>
                      <a:pt x="208" y="926"/>
                    </a:cubicBezTo>
                    <a:cubicBezTo>
                      <a:pt x="200" y="928"/>
                      <a:pt x="198" y="932"/>
                      <a:pt x="197" y="940"/>
                    </a:cubicBezTo>
                    <a:cubicBezTo>
                      <a:pt x="195" y="972"/>
                      <a:pt x="192" y="1004"/>
                      <a:pt x="190" y="1035"/>
                    </a:cubicBezTo>
                    <a:cubicBezTo>
                      <a:pt x="187" y="1039"/>
                      <a:pt x="188" y="1043"/>
                      <a:pt x="189" y="1047"/>
                    </a:cubicBezTo>
                    <a:cubicBezTo>
                      <a:pt x="189" y="1047"/>
                      <a:pt x="189" y="1047"/>
                      <a:pt x="189" y="1047"/>
                    </a:cubicBezTo>
                    <a:cubicBezTo>
                      <a:pt x="183" y="1047"/>
                      <a:pt x="181" y="1050"/>
                      <a:pt x="178" y="1054"/>
                    </a:cubicBezTo>
                    <a:cubicBezTo>
                      <a:pt x="178" y="1054"/>
                      <a:pt x="177" y="1055"/>
                      <a:pt x="176" y="1055"/>
                    </a:cubicBezTo>
                    <a:cubicBezTo>
                      <a:pt x="175" y="1055"/>
                      <a:pt x="174" y="1054"/>
                      <a:pt x="174" y="1054"/>
                    </a:cubicBezTo>
                    <a:cubicBezTo>
                      <a:pt x="172" y="1051"/>
                      <a:pt x="177" y="1045"/>
                      <a:pt x="169" y="1046"/>
                    </a:cubicBezTo>
                    <a:cubicBezTo>
                      <a:pt x="171" y="1015"/>
                      <a:pt x="174" y="985"/>
                      <a:pt x="176" y="954"/>
                    </a:cubicBezTo>
                    <a:cubicBezTo>
                      <a:pt x="178" y="933"/>
                      <a:pt x="178" y="934"/>
                      <a:pt x="157" y="930"/>
                    </a:cubicBezTo>
                    <a:cubicBezTo>
                      <a:pt x="145" y="928"/>
                      <a:pt x="138" y="932"/>
                      <a:pt x="131" y="943"/>
                    </a:cubicBezTo>
                    <a:cubicBezTo>
                      <a:pt x="117" y="967"/>
                      <a:pt x="107" y="994"/>
                      <a:pt x="99" y="1020"/>
                    </a:cubicBezTo>
                    <a:cubicBezTo>
                      <a:pt x="96" y="1027"/>
                      <a:pt x="96" y="1035"/>
                      <a:pt x="89" y="1039"/>
                    </a:cubicBezTo>
                    <a:cubicBezTo>
                      <a:pt x="88" y="1040"/>
                      <a:pt x="87" y="1041"/>
                      <a:pt x="86" y="1041"/>
                    </a:cubicBezTo>
                    <a:cubicBezTo>
                      <a:pt x="85" y="1042"/>
                      <a:pt x="84" y="1042"/>
                      <a:pt x="83" y="1042"/>
                    </a:cubicBezTo>
                    <a:cubicBezTo>
                      <a:pt x="74" y="1007"/>
                      <a:pt x="56" y="976"/>
                      <a:pt x="35" y="946"/>
                    </a:cubicBezTo>
                    <a:cubicBezTo>
                      <a:pt x="31" y="940"/>
                      <a:pt x="28" y="940"/>
                      <a:pt x="22" y="944"/>
                    </a:cubicBezTo>
                    <a:cubicBezTo>
                      <a:pt x="15" y="948"/>
                      <a:pt x="8" y="951"/>
                      <a:pt x="0" y="950"/>
                    </a:cubicBezTo>
                    <a:cubicBezTo>
                      <a:pt x="14" y="942"/>
                      <a:pt x="30" y="935"/>
                      <a:pt x="33" y="917"/>
                    </a:cubicBezTo>
                    <a:cubicBezTo>
                      <a:pt x="36" y="902"/>
                      <a:pt x="41" y="888"/>
                      <a:pt x="35" y="873"/>
                    </a:cubicBezTo>
                    <a:cubicBezTo>
                      <a:pt x="35" y="884"/>
                      <a:pt x="28" y="893"/>
                      <a:pt x="32" y="904"/>
                    </a:cubicBezTo>
                    <a:cubicBezTo>
                      <a:pt x="34" y="909"/>
                      <a:pt x="30" y="918"/>
                      <a:pt x="24" y="919"/>
                    </a:cubicBezTo>
                    <a:cubicBezTo>
                      <a:pt x="20" y="919"/>
                      <a:pt x="17" y="913"/>
                      <a:pt x="16" y="907"/>
                    </a:cubicBezTo>
                    <a:cubicBezTo>
                      <a:pt x="13" y="887"/>
                      <a:pt x="20" y="868"/>
                      <a:pt x="21" y="848"/>
                    </a:cubicBezTo>
                    <a:cubicBezTo>
                      <a:pt x="25" y="848"/>
                      <a:pt x="23" y="844"/>
                      <a:pt x="25" y="843"/>
                    </a:cubicBezTo>
                    <a:cubicBezTo>
                      <a:pt x="48" y="868"/>
                      <a:pt x="53" y="902"/>
                      <a:pt x="37" y="931"/>
                    </a:cubicBezTo>
                    <a:cubicBezTo>
                      <a:pt x="35" y="936"/>
                      <a:pt x="37" y="938"/>
                      <a:pt x="39" y="942"/>
                    </a:cubicBezTo>
                    <a:cubicBezTo>
                      <a:pt x="51" y="958"/>
                      <a:pt x="63" y="975"/>
                      <a:pt x="71" y="994"/>
                    </a:cubicBezTo>
                    <a:cubicBezTo>
                      <a:pt x="75" y="1003"/>
                      <a:pt x="79" y="1013"/>
                      <a:pt x="83" y="1022"/>
                    </a:cubicBezTo>
                    <a:cubicBezTo>
                      <a:pt x="88" y="964"/>
                      <a:pt x="89" y="907"/>
                      <a:pt x="87" y="850"/>
                    </a:cubicBezTo>
                    <a:cubicBezTo>
                      <a:pt x="89" y="842"/>
                      <a:pt x="82" y="832"/>
                      <a:pt x="91" y="826"/>
                    </a:cubicBezTo>
                    <a:cubicBezTo>
                      <a:pt x="93" y="832"/>
                      <a:pt x="94" y="839"/>
                      <a:pt x="101" y="841"/>
                    </a:cubicBezTo>
                    <a:cubicBezTo>
                      <a:pt x="101" y="888"/>
                      <a:pt x="101" y="935"/>
                      <a:pt x="101" y="981"/>
                    </a:cubicBezTo>
                    <a:cubicBezTo>
                      <a:pt x="104" y="980"/>
                      <a:pt x="105" y="977"/>
                      <a:pt x="106" y="975"/>
                    </a:cubicBezTo>
                    <a:cubicBezTo>
                      <a:pt x="127" y="936"/>
                      <a:pt x="144" y="893"/>
                      <a:pt x="183" y="867"/>
                    </a:cubicBezTo>
                    <a:cubicBezTo>
                      <a:pt x="185" y="865"/>
                      <a:pt x="185" y="863"/>
                      <a:pt x="186" y="860"/>
                    </a:cubicBezTo>
                    <a:cubicBezTo>
                      <a:pt x="188" y="838"/>
                      <a:pt x="190" y="816"/>
                      <a:pt x="192" y="793"/>
                    </a:cubicBezTo>
                    <a:cubicBezTo>
                      <a:pt x="201" y="793"/>
                      <a:pt x="209" y="792"/>
                      <a:pt x="201" y="781"/>
                    </a:cubicBezTo>
                    <a:cubicBezTo>
                      <a:pt x="200" y="780"/>
                      <a:pt x="201" y="778"/>
                      <a:pt x="201" y="776"/>
                    </a:cubicBezTo>
                    <a:cubicBezTo>
                      <a:pt x="209" y="777"/>
                      <a:pt x="211" y="774"/>
                      <a:pt x="206" y="767"/>
                    </a:cubicBezTo>
                    <a:cubicBezTo>
                      <a:pt x="203" y="764"/>
                      <a:pt x="199" y="760"/>
                      <a:pt x="202" y="756"/>
                    </a:cubicBezTo>
                    <a:cubicBezTo>
                      <a:pt x="204" y="752"/>
                      <a:pt x="209" y="755"/>
                      <a:pt x="213" y="754"/>
                    </a:cubicBezTo>
                    <a:cubicBezTo>
                      <a:pt x="213" y="755"/>
                      <a:pt x="214" y="755"/>
                      <a:pt x="214" y="755"/>
                    </a:cubicBezTo>
                    <a:cubicBezTo>
                      <a:pt x="214" y="759"/>
                      <a:pt x="214" y="763"/>
                      <a:pt x="213" y="767"/>
                    </a:cubicBezTo>
                    <a:cubicBezTo>
                      <a:pt x="211" y="792"/>
                      <a:pt x="208" y="816"/>
                      <a:pt x="206" y="841"/>
                    </a:cubicBezTo>
                    <a:cubicBezTo>
                      <a:pt x="206" y="845"/>
                      <a:pt x="204" y="853"/>
                      <a:pt x="211" y="849"/>
                    </a:cubicBezTo>
                    <a:cubicBezTo>
                      <a:pt x="231" y="838"/>
                      <a:pt x="252" y="836"/>
                      <a:pt x="275" y="835"/>
                    </a:cubicBezTo>
                    <a:cubicBezTo>
                      <a:pt x="280" y="835"/>
                      <a:pt x="282" y="833"/>
                      <a:pt x="283" y="828"/>
                    </a:cubicBezTo>
                    <a:cubicBezTo>
                      <a:pt x="289" y="791"/>
                      <a:pt x="280" y="756"/>
                      <a:pt x="270" y="721"/>
                    </a:cubicBezTo>
                    <a:cubicBezTo>
                      <a:pt x="266" y="708"/>
                      <a:pt x="242" y="694"/>
                      <a:pt x="230" y="696"/>
                    </a:cubicBezTo>
                    <a:cubicBezTo>
                      <a:pt x="223" y="694"/>
                      <a:pt x="217" y="692"/>
                      <a:pt x="213" y="687"/>
                    </a:cubicBezTo>
                    <a:cubicBezTo>
                      <a:pt x="218" y="686"/>
                      <a:pt x="221" y="681"/>
                      <a:pt x="226" y="678"/>
                    </a:cubicBezTo>
                    <a:cubicBezTo>
                      <a:pt x="235" y="688"/>
                      <a:pt x="249" y="688"/>
                      <a:pt x="260" y="696"/>
                    </a:cubicBezTo>
                    <a:cubicBezTo>
                      <a:pt x="257" y="683"/>
                      <a:pt x="250" y="671"/>
                      <a:pt x="245" y="660"/>
                    </a:cubicBezTo>
                    <a:cubicBezTo>
                      <a:pt x="241" y="649"/>
                      <a:pt x="237" y="646"/>
                      <a:pt x="227" y="648"/>
                    </a:cubicBezTo>
                    <a:cubicBezTo>
                      <a:pt x="228" y="644"/>
                      <a:pt x="230" y="640"/>
                      <a:pt x="232" y="635"/>
                    </a:cubicBezTo>
                    <a:cubicBezTo>
                      <a:pt x="224" y="636"/>
                      <a:pt x="218" y="636"/>
                      <a:pt x="212" y="637"/>
                    </a:cubicBezTo>
                    <a:cubicBezTo>
                      <a:pt x="211" y="636"/>
                      <a:pt x="209" y="636"/>
                      <a:pt x="208" y="636"/>
                    </a:cubicBezTo>
                    <a:cubicBezTo>
                      <a:pt x="203" y="634"/>
                      <a:pt x="199" y="631"/>
                      <a:pt x="205" y="625"/>
                    </a:cubicBezTo>
                    <a:cubicBezTo>
                      <a:pt x="207" y="624"/>
                      <a:pt x="213" y="624"/>
                      <a:pt x="211" y="619"/>
                    </a:cubicBezTo>
                    <a:cubicBezTo>
                      <a:pt x="209" y="616"/>
                      <a:pt x="205" y="617"/>
                      <a:pt x="202" y="616"/>
                    </a:cubicBezTo>
                    <a:cubicBezTo>
                      <a:pt x="199" y="616"/>
                      <a:pt x="197" y="616"/>
                      <a:pt x="194" y="614"/>
                    </a:cubicBezTo>
                    <a:cubicBezTo>
                      <a:pt x="199" y="605"/>
                      <a:pt x="190" y="609"/>
                      <a:pt x="188" y="607"/>
                    </a:cubicBezTo>
                    <a:cubicBezTo>
                      <a:pt x="188" y="598"/>
                      <a:pt x="192" y="593"/>
                      <a:pt x="200" y="589"/>
                    </a:cubicBezTo>
                    <a:cubicBezTo>
                      <a:pt x="202" y="590"/>
                      <a:pt x="204" y="593"/>
                      <a:pt x="206" y="590"/>
                    </a:cubicBezTo>
                    <a:cubicBezTo>
                      <a:pt x="207" y="590"/>
                      <a:pt x="206" y="588"/>
                      <a:pt x="206" y="587"/>
                    </a:cubicBezTo>
                    <a:cubicBezTo>
                      <a:pt x="203" y="585"/>
                      <a:pt x="201" y="585"/>
                      <a:pt x="200" y="588"/>
                    </a:cubicBezTo>
                    <a:cubicBezTo>
                      <a:pt x="185" y="589"/>
                      <a:pt x="171" y="585"/>
                      <a:pt x="157" y="588"/>
                    </a:cubicBezTo>
                    <a:cubicBezTo>
                      <a:pt x="157" y="586"/>
                      <a:pt x="156" y="584"/>
                      <a:pt x="156" y="583"/>
                    </a:cubicBezTo>
                    <a:cubicBezTo>
                      <a:pt x="146" y="579"/>
                      <a:pt x="150" y="570"/>
                      <a:pt x="149" y="563"/>
                    </a:cubicBezTo>
                    <a:cubicBezTo>
                      <a:pt x="149" y="561"/>
                      <a:pt x="149" y="559"/>
                      <a:pt x="149" y="557"/>
                    </a:cubicBezTo>
                    <a:cubicBezTo>
                      <a:pt x="150" y="550"/>
                      <a:pt x="146" y="548"/>
                      <a:pt x="141" y="548"/>
                    </a:cubicBezTo>
                    <a:close/>
                    <a:moveTo>
                      <a:pt x="314" y="1037"/>
                    </a:moveTo>
                    <a:cubicBezTo>
                      <a:pt x="315" y="1038"/>
                      <a:pt x="315" y="1039"/>
                      <a:pt x="316" y="1039"/>
                    </a:cubicBezTo>
                    <a:cubicBezTo>
                      <a:pt x="317" y="1040"/>
                      <a:pt x="318" y="1041"/>
                      <a:pt x="319" y="1041"/>
                    </a:cubicBezTo>
                    <a:cubicBezTo>
                      <a:pt x="319" y="1041"/>
                      <a:pt x="319" y="1041"/>
                      <a:pt x="319" y="1040"/>
                    </a:cubicBezTo>
                    <a:cubicBezTo>
                      <a:pt x="318" y="1040"/>
                      <a:pt x="317" y="1040"/>
                      <a:pt x="316" y="1039"/>
                    </a:cubicBezTo>
                    <a:cubicBezTo>
                      <a:pt x="316" y="1039"/>
                      <a:pt x="315" y="1038"/>
                      <a:pt x="314" y="1037"/>
                    </a:cubicBezTo>
                    <a:cubicBezTo>
                      <a:pt x="314" y="1037"/>
                      <a:pt x="313" y="1037"/>
                      <a:pt x="313" y="1036"/>
                    </a:cubicBezTo>
                    <a:cubicBezTo>
                      <a:pt x="313" y="1037"/>
                      <a:pt x="314" y="1037"/>
                      <a:pt x="314" y="1037"/>
                    </a:cubicBezTo>
                    <a:close/>
                    <a:moveTo>
                      <a:pt x="210" y="181"/>
                    </a:moveTo>
                    <a:cubicBezTo>
                      <a:pt x="211" y="183"/>
                      <a:pt x="213" y="184"/>
                      <a:pt x="215" y="184"/>
                    </a:cubicBezTo>
                    <a:cubicBezTo>
                      <a:pt x="213" y="186"/>
                      <a:pt x="210" y="186"/>
                      <a:pt x="208" y="186"/>
                    </a:cubicBezTo>
                    <a:cubicBezTo>
                      <a:pt x="195" y="182"/>
                      <a:pt x="182" y="176"/>
                      <a:pt x="168" y="179"/>
                    </a:cubicBezTo>
                    <a:cubicBezTo>
                      <a:pt x="181" y="181"/>
                      <a:pt x="194" y="187"/>
                      <a:pt x="207" y="186"/>
                    </a:cubicBezTo>
                    <a:cubicBezTo>
                      <a:pt x="210" y="195"/>
                      <a:pt x="219" y="192"/>
                      <a:pt x="224" y="195"/>
                    </a:cubicBezTo>
                    <a:cubicBezTo>
                      <a:pt x="235" y="199"/>
                      <a:pt x="244" y="209"/>
                      <a:pt x="257" y="215"/>
                    </a:cubicBezTo>
                    <a:cubicBezTo>
                      <a:pt x="253" y="207"/>
                      <a:pt x="253" y="201"/>
                      <a:pt x="246" y="198"/>
                    </a:cubicBezTo>
                    <a:cubicBezTo>
                      <a:pt x="246" y="196"/>
                      <a:pt x="246" y="195"/>
                      <a:pt x="245" y="193"/>
                    </a:cubicBezTo>
                    <a:cubicBezTo>
                      <a:pt x="245" y="193"/>
                      <a:pt x="244" y="193"/>
                      <a:pt x="244" y="193"/>
                    </a:cubicBezTo>
                    <a:cubicBezTo>
                      <a:pt x="244" y="195"/>
                      <a:pt x="244" y="197"/>
                      <a:pt x="246" y="198"/>
                    </a:cubicBezTo>
                    <a:cubicBezTo>
                      <a:pt x="246" y="202"/>
                      <a:pt x="245" y="202"/>
                      <a:pt x="242" y="200"/>
                    </a:cubicBezTo>
                    <a:cubicBezTo>
                      <a:pt x="233" y="194"/>
                      <a:pt x="224" y="189"/>
                      <a:pt x="215" y="184"/>
                    </a:cubicBezTo>
                    <a:cubicBezTo>
                      <a:pt x="214" y="182"/>
                      <a:pt x="212" y="181"/>
                      <a:pt x="206" y="180"/>
                    </a:cubicBezTo>
                    <a:cubicBezTo>
                      <a:pt x="207" y="180"/>
                      <a:pt x="208" y="181"/>
                      <a:pt x="209" y="181"/>
                    </a:cubicBezTo>
                    <a:cubicBezTo>
                      <a:pt x="211" y="181"/>
                      <a:pt x="209" y="180"/>
                      <a:pt x="210" y="179"/>
                    </a:cubicBezTo>
                    <a:cubicBezTo>
                      <a:pt x="209" y="178"/>
                      <a:pt x="208" y="178"/>
                      <a:pt x="207" y="177"/>
                    </a:cubicBezTo>
                    <a:cubicBezTo>
                      <a:pt x="207" y="178"/>
                      <a:pt x="206" y="179"/>
                      <a:pt x="210" y="181"/>
                    </a:cubicBezTo>
                    <a:close/>
                    <a:moveTo>
                      <a:pt x="386" y="948"/>
                    </a:moveTo>
                    <a:cubicBezTo>
                      <a:pt x="393" y="947"/>
                      <a:pt x="391" y="942"/>
                      <a:pt x="391" y="938"/>
                    </a:cubicBezTo>
                    <a:cubicBezTo>
                      <a:pt x="405" y="936"/>
                      <a:pt x="396" y="927"/>
                      <a:pt x="398" y="922"/>
                    </a:cubicBezTo>
                    <a:cubicBezTo>
                      <a:pt x="395" y="927"/>
                      <a:pt x="391" y="931"/>
                      <a:pt x="391" y="938"/>
                    </a:cubicBezTo>
                    <a:cubicBezTo>
                      <a:pt x="388" y="940"/>
                      <a:pt x="387" y="944"/>
                      <a:pt x="386" y="948"/>
                    </a:cubicBezTo>
                    <a:cubicBezTo>
                      <a:pt x="385" y="948"/>
                      <a:pt x="383" y="948"/>
                      <a:pt x="383" y="950"/>
                    </a:cubicBezTo>
                    <a:cubicBezTo>
                      <a:pt x="383" y="951"/>
                      <a:pt x="383" y="951"/>
                      <a:pt x="384" y="951"/>
                    </a:cubicBezTo>
                    <a:cubicBezTo>
                      <a:pt x="386" y="951"/>
                      <a:pt x="386" y="949"/>
                      <a:pt x="386" y="948"/>
                    </a:cubicBezTo>
                    <a:close/>
                    <a:moveTo>
                      <a:pt x="162" y="63"/>
                    </a:moveTo>
                    <a:cubicBezTo>
                      <a:pt x="162" y="63"/>
                      <a:pt x="162" y="63"/>
                      <a:pt x="163" y="63"/>
                    </a:cubicBezTo>
                    <a:cubicBezTo>
                      <a:pt x="162" y="63"/>
                      <a:pt x="162" y="63"/>
                      <a:pt x="162" y="63"/>
                    </a:cubicBezTo>
                    <a:cubicBezTo>
                      <a:pt x="161" y="60"/>
                      <a:pt x="161" y="57"/>
                      <a:pt x="157" y="56"/>
                    </a:cubicBezTo>
                    <a:cubicBezTo>
                      <a:pt x="156" y="56"/>
                      <a:pt x="155" y="57"/>
                      <a:pt x="155" y="59"/>
                    </a:cubicBezTo>
                    <a:cubicBezTo>
                      <a:pt x="156" y="62"/>
                      <a:pt x="159" y="62"/>
                      <a:pt x="162" y="63"/>
                    </a:cubicBezTo>
                    <a:close/>
                    <a:moveTo>
                      <a:pt x="157" y="512"/>
                    </a:moveTo>
                    <a:cubicBezTo>
                      <a:pt x="156" y="512"/>
                      <a:pt x="156" y="512"/>
                      <a:pt x="156" y="512"/>
                    </a:cubicBezTo>
                    <a:cubicBezTo>
                      <a:pt x="156" y="512"/>
                      <a:pt x="156" y="512"/>
                      <a:pt x="157" y="512"/>
                    </a:cubicBezTo>
                    <a:cubicBezTo>
                      <a:pt x="153" y="519"/>
                      <a:pt x="147" y="509"/>
                      <a:pt x="143" y="515"/>
                    </a:cubicBezTo>
                    <a:cubicBezTo>
                      <a:pt x="145" y="519"/>
                      <a:pt x="150" y="519"/>
                      <a:pt x="153" y="520"/>
                    </a:cubicBezTo>
                    <a:cubicBezTo>
                      <a:pt x="157" y="522"/>
                      <a:pt x="161" y="524"/>
                      <a:pt x="163" y="520"/>
                    </a:cubicBezTo>
                    <a:cubicBezTo>
                      <a:pt x="164" y="516"/>
                      <a:pt x="161" y="513"/>
                      <a:pt x="157" y="512"/>
                    </a:cubicBezTo>
                    <a:close/>
                    <a:moveTo>
                      <a:pt x="154" y="75"/>
                    </a:moveTo>
                    <a:cubicBezTo>
                      <a:pt x="154" y="72"/>
                      <a:pt x="153" y="70"/>
                      <a:pt x="150" y="70"/>
                    </a:cubicBezTo>
                    <a:cubicBezTo>
                      <a:pt x="141" y="59"/>
                      <a:pt x="128" y="53"/>
                      <a:pt x="121" y="41"/>
                    </a:cubicBezTo>
                    <a:cubicBezTo>
                      <a:pt x="120" y="40"/>
                      <a:pt x="117" y="39"/>
                      <a:pt x="117" y="40"/>
                    </a:cubicBezTo>
                    <a:cubicBezTo>
                      <a:pt x="115" y="50"/>
                      <a:pt x="111" y="42"/>
                      <a:pt x="109" y="40"/>
                    </a:cubicBezTo>
                    <a:cubicBezTo>
                      <a:pt x="104" y="36"/>
                      <a:pt x="97" y="34"/>
                      <a:pt x="90" y="32"/>
                    </a:cubicBezTo>
                    <a:cubicBezTo>
                      <a:pt x="92" y="38"/>
                      <a:pt x="97" y="38"/>
                      <a:pt x="100" y="41"/>
                    </a:cubicBezTo>
                    <a:cubicBezTo>
                      <a:pt x="105" y="44"/>
                      <a:pt x="102" y="45"/>
                      <a:pt x="99" y="46"/>
                    </a:cubicBezTo>
                    <a:cubicBezTo>
                      <a:pt x="89" y="38"/>
                      <a:pt x="77" y="38"/>
                      <a:pt x="65" y="40"/>
                    </a:cubicBezTo>
                    <a:cubicBezTo>
                      <a:pt x="76" y="42"/>
                      <a:pt x="87" y="47"/>
                      <a:pt x="99" y="46"/>
                    </a:cubicBezTo>
                    <a:cubicBezTo>
                      <a:pt x="114" y="56"/>
                      <a:pt x="131" y="64"/>
                      <a:pt x="149" y="70"/>
                    </a:cubicBezTo>
                    <a:cubicBezTo>
                      <a:pt x="150" y="73"/>
                      <a:pt x="151" y="75"/>
                      <a:pt x="154" y="75"/>
                    </a:cubicBezTo>
                    <a:cubicBezTo>
                      <a:pt x="158" y="84"/>
                      <a:pt x="164" y="91"/>
                      <a:pt x="174" y="94"/>
                    </a:cubicBezTo>
                    <a:cubicBezTo>
                      <a:pt x="183" y="107"/>
                      <a:pt x="191" y="120"/>
                      <a:pt x="205" y="128"/>
                    </a:cubicBezTo>
                    <a:cubicBezTo>
                      <a:pt x="205" y="132"/>
                      <a:pt x="205" y="136"/>
                      <a:pt x="211" y="137"/>
                    </a:cubicBezTo>
                    <a:cubicBezTo>
                      <a:pt x="211" y="131"/>
                      <a:pt x="208" y="130"/>
                      <a:pt x="205" y="128"/>
                    </a:cubicBezTo>
                    <a:cubicBezTo>
                      <a:pt x="196" y="114"/>
                      <a:pt x="188" y="101"/>
                      <a:pt x="179" y="87"/>
                    </a:cubicBezTo>
                    <a:cubicBezTo>
                      <a:pt x="177" y="90"/>
                      <a:pt x="179" y="95"/>
                      <a:pt x="174" y="94"/>
                    </a:cubicBezTo>
                    <a:cubicBezTo>
                      <a:pt x="175" y="89"/>
                      <a:pt x="169" y="87"/>
                      <a:pt x="169" y="82"/>
                    </a:cubicBezTo>
                    <a:cubicBezTo>
                      <a:pt x="174" y="81"/>
                      <a:pt x="175" y="78"/>
                      <a:pt x="172" y="75"/>
                    </a:cubicBezTo>
                    <a:cubicBezTo>
                      <a:pt x="170" y="72"/>
                      <a:pt x="169" y="68"/>
                      <a:pt x="166" y="69"/>
                    </a:cubicBezTo>
                    <a:cubicBezTo>
                      <a:pt x="162" y="70"/>
                      <a:pt x="165" y="74"/>
                      <a:pt x="164" y="77"/>
                    </a:cubicBezTo>
                    <a:cubicBezTo>
                      <a:pt x="161" y="76"/>
                      <a:pt x="158" y="76"/>
                      <a:pt x="154" y="75"/>
                    </a:cubicBezTo>
                    <a:close/>
                    <a:moveTo>
                      <a:pt x="193" y="522"/>
                    </a:moveTo>
                    <a:cubicBezTo>
                      <a:pt x="193" y="520"/>
                      <a:pt x="193" y="518"/>
                      <a:pt x="190" y="518"/>
                    </a:cubicBezTo>
                    <a:cubicBezTo>
                      <a:pt x="190" y="518"/>
                      <a:pt x="189" y="519"/>
                      <a:pt x="189" y="519"/>
                    </a:cubicBezTo>
                    <a:cubicBezTo>
                      <a:pt x="189" y="522"/>
                      <a:pt x="191" y="522"/>
                      <a:pt x="193" y="522"/>
                    </a:cubicBezTo>
                    <a:cubicBezTo>
                      <a:pt x="204" y="539"/>
                      <a:pt x="216" y="555"/>
                      <a:pt x="210" y="577"/>
                    </a:cubicBezTo>
                    <a:cubicBezTo>
                      <a:pt x="210" y="579"/>
                      <a:pt x="212" y="582"/>
                      <a:pt x="215" y="581"/>
                    </a:cubicBezTo>
                    <a:cubicBezTo>
                      <a:pt x="218" y="581"/>
                      <a:pt x="217" y="578"/>
                      <a:pt x="217" y="575"/>
                    </a:cubicBezTo>
                    <a:cubicBezTo>
                      <a:pt x="218" y="557"/>
                      <a:pt x="210" y="541"/>
                      <a:pt x="204" y="525"/>
                    </a:cubicBezTo>
                    <a:cubicBezTo>
                      <a:pt x="201" y="519"/>
                      <a:pt x="197" y="520"/>
                      <a:pt x="193" y="522"/>
                    </a:cubicBezTo>
                    <a:close/>
                    <a:moveTo>
                      <a:pt x="224" y="604"/>
                    </a:moveTo>
                    <a:cubicBezTo>
                      <a:pt x="226" y="593"/>
                      <a:pt x="221" y="590"/>
                      <a:pt x="209" y="594"/>
                    </a:cubicBezTo>
                    <a:cubicBezTo>
                      <a:pt x="215" y="598"/>
                      <a:pt x="220" y="601"/>
                      <a:pt x="224" y="604"/>
                    </a:cubicBezTo>
                    <a:cubicBezTo>
                      <a:pt x="225" y="608"/>
                      <a:pt x="226" y="612"/>
                      <a:pt x="231" y="617"/>
                    </a:cubicBezTo>
                    <a:cubicBezTo>
                      <a:pt x="233" y="592"/>
                      <a:pt x="256" y="574"/>
                      <a:pt x="245" y="549"/>
                    </a:cubicBezTo>
                    <a:cubicBezTo>
                      <a:pt x="247" y="561"/>
                      <a:pt x="243" y="572"/>
                      <a:pt x="237" y="584"/>
                    </a:cubicBezTo>
                    <a:cubicBezTo>
                      <a:pt x="237" y="579"/>
                      <a:pt x="236" y="576"/>
                      <a:pt x="236" y="573"/>
                    </a:cubicBezTo>
                    <a:cubicBezTo>
                      <a:pt x="234" y="578"/>
                      <a:pt x="235" y="583"/>
                      <a:pt x="234" y="587"/>
                    </a:cubicBezTo>
                    <a:cubicBezTo>
                      <a:pt x="232" y="593"/>
                      <a:pt x="235" y="603"/>
                      <a:pt x="224" y="604"/>
                    </a:cubicBezTo>
                    <a:close/>
                    <a:moveTo>
                      <a:pt x="169" y="150"/>
                    </a:moveTo>
                    <a:cubicBezTo>
                      <a:pt x="168" y="150"/>
                      <a:pt x="168" y="149"/>
                      <a:pt x="168" y="149"/>
                    </a:cubicBezTo>
                    <a:cubicBezTo>
                      <a:pt x="168" y="149"/>
                      <a:pt x="168" y="150"/>
                      <a:pt x="169" y="150"/>
                    </a:cubicBezTo>
                    <a:cubicBezTo>
                      <a:pt x="171" y="154"/>
                      <a:pt x="170" y="154"/>
                      <a:pt x="165" y="153"/>
                    </a:cubicBezTo>
                    <a:cubicBezTo>
                      <a:pt x="158" y="151"/>
                      <a:pt x="152" y="145"/>
                      <a:pt x="140" y="147"/>
                    </a:cubicBezTo>
                    <a:cubicBezTo>
                      <a:pt x="162" y="157"/>
                      <a:pt x="182" y="166"/>
                      <a:pt x="201" y="175"/>
                    </a:cubicBezTo>
                    <a:cubicBezTo>
                      <a:pt x="202" y="174"/>
                      <a:pt x="202" y="173"/>
                      <a:pt x="203" y="172"/>
                    </a:cubicBezTo>
                    <a:cubicBezTo>
                      <a:pt x="190" y="167"/>
                      <a:pt x="184" y="152"/>
                      <a:pt x="169" y="150"/>
                    </a:cubicBezTo>
                    <a:close/>
                    <a:moveTo>
                      <a:pt x="229" y="856"/>
                    </a:moveTo>
                    <a:cubicBezTo>
                      <a:pt x="229" y="852"/>
                      <a:pt x="227" y="850"/>
                      <a:pt x="223" y="852"/>
                    </a:cubicBezTo>
                    <a:cubicBezTo>
                      <a:pt x="220" y="853"/>
                      <a:pt x="217" y="854"/>
                      <a:pt x="220" y="858"/>
                    </a:cubicBezTo>
                    <a:cubicBezTo>
                      <a:pt x="210" y="859"/>
                      <a:pt x="206" y="867"/>
                      <a:pt x="201" y="873"/>
                    </a:cubicBezTo>
                    <a:cubicBezTo>
                      <a:pt x="228" y="859"/>
                      <a:pt x="255" y="849"/>
                      <a:pt x="286" y="855"/>
                    </a:cubicBezTo>
                    <a:cubicBezTo>
                      <a:pt x="286" y="854"/>
                      <a:pt x="286" y="853"/>
                      <a:pt x="286" y="852"/>
                    </a:cubicBezTo>
                    <a:cubicBezTo>
                      <a:pt x="277" y="852"/>
                      <a:pt x="269" y="852"/>
                      <a:pt x="261" y="852"/>
                    </a:cubicBezTo>
                    <a:cubicBezTo>
                      <a:pt x="266" y="847"/>
                      <a:pt x="273" y="851"/>
                      <a:pt x="278" y="846"/>
                    </a:cubicBezTo>
                    <a:cubicBezTo>
                      <a:pt x="282" y="845"/>
                      <a:pt x="286" y="850"/>
                      <a:pt x="292" y="846"/>
                    </a:cubicBezTo>
                    <a:cubicBezTo>
                      <a:pt x="286" y="843"/>
                      <a:pt x="282" y="842"/>
                      <a:pt x="278" y="846"/>
                    </a:cubicBezTo>
                    <a:cubicBezTo>
                      <a:pt x="260" y="842"/>
                      <a:pt x="246" y="854"/>
                      <a:pt x="229" y="856"/>
                    </a:cubicBezTo>
                    <a:close/>
                    <a:moveTo>
                      <a:pt x="208" y="147"/>
                    </a:moveTo>
                    <a:cubicBezTo>
                      <a:pt x="207" y="147"/>
                      <a:pt x="206" y="146"/>
                      <a:pt x="205" y="145"/>
                    </a:cubicBezTo>
                    <a:cubicBezTo>
                      <a:pt x="205" y="146"/>
                      <a:pt x="205" y="146"/>
                      <a:pt x="204" y="146"/>
                    </a:cubicBezTo>
                    <a:cubicBezTo>
                      <a:pt x="205" y="147"/>
                      <a:pt x="206" y="147"/>
                      <a:pt x="207" y="147"/>
                    </a:cubicBezTo>
                    <a:cubicBezTo>
                      <a:pt x="216" y="163"/>
                      <a:pt x="231" y="173"/>
                      <a:pt x="242" y="187"/>
                    </a:cubicBezTo>
                    <a:cubicBezTo>
                      <a:pt x="238" y="175"/>
                      <a:pt x="233" y="164"/>
                      <a:pt x="228" y="152"/>
                    </a:cubicBezTo>
                    <a:cubicBezTo>
                      <a:pt x="224" y="141"/>
                      <a:pt x="217" y="140"/>
                      <a:pt x="208" y="147"/>
                    </a:cubicBezTo>
                    <a:close/>
                    <a:moveTo>
                      <a:pt x="130" y="94"/>
                    </a:moveTo>
                    <a:cubicBezTo>
                      <a:pt x="113" y="91"/>
                      <a:pt x="97" y="84"/>
                      <a:pt x="79" y="86"/>
                    </a:cubicBezTo>
                    <a:cubicBezTo>
                      <a:pt x="112" y="93"/>
                      <a:pt x="143" y="105"/>
                      <a:pt x="172" y="122"/>
                    </a:cubicBezTo>
                    <a:cubicBezTo>
                      <a:pt x="161" y="110"/>
                      <a:pt x="145" y="105"/>
                      <a:pt x="135" y="91"/>
                    </a:cubicBezTo>
                    <a:cubicBezTo>
                      <a:pt x="133" y="88"/>
                      <a:pt x="131" y="90"/>
                      <a:pt x="130" y="94"/>
                    </a:cubicBezTo>
                    <a:close/>
                    <a:moveTo>
                      <a:pt x="315" y="852"/>
                    </a:moveTo>
                    <a:cubicBezTo>
                      <a:pt x="292" y="860"/>
                      <a:pt x="292" y="860"/>
                      <a:pt x="295" y="897"/>
                    </a:cubicBezTo>
                    <a:cubicBezTo>
                      <a:pt x="303" y="882"/>
                      <a:pt x="312" y="869"/>
                      <a:pt x="315" y="852"/>
                    </a:cubicBezTo>
                    <a:close/>
                    <a:moveTo>
                      <a:pt x="306" y="1029"/>
                    </a:moveTo>
                    <a:cubicBezTo>
                      <a:pt x="307" y="1029"/>
                      <a:pt x="308" y="1028"/>
                      <a:pt x="309" y="1027"/>
                    </a:cubicBezTo>
                    <a:cubicBezTo>
                      <a:pt x="298" y="1009"/>
                      <a:pt x="299" y="987"/>
                      <a:pt x="294" y="967"/>
                    </a:cubicBezTo>
                    <a:cubicBezTo>
                      <a:pt x="287" y="977"/>
                      <a:pt x="301" y="991"/>
                      <a:pt x="288" y="1001"/>
                    </a:cubicBezTo>
                    <a:cubicBezTo>
                      <a:pt x="287" y="1001"/>
                      <a:pt x="288" y="1003"/>
                      <a:pt x="289" y="1004"/>
                    </a:cubicBezTo>
                    <a:cubicBezTo>
                      <a:pt x="294" y="1012"/>
                      <a:pt x="300" y="1021"/>
                      <a:pt x="306" y="1029"/>
                    </a:cubicBezTo>
                    <a:close/>
                    <a:moveTo>
                      <a:pt x="378" y="917"/>
                    </a:moveTo>
                    <a:cubicBezTo>
                      <a:pt x="372" y="908"/>
                      <a:pt x="374" y="896"/>
                      <a:pt x="363" y="889"/>
                    </a:cubicBezTo>
                    <a:cubicBezTo>
                      <a:pt x="372" y="909"/>
                      <a:pt x="376" y="930"/>
                      <a:pt x="375" y="952"/>
                    </a:cubicBezTo>
                    <a:cubicBezTo>
                      <a:pt x="380" y="936"/>
                      <a:pt x="383" y="919"/>
                      <a:pt x="380" y="902"/>
                    </a:cubicBezTo>
                    <a:cubicBezTo>
                      <a:pt x="379" y="907"/>
                      <a:pt x="379" y="912"/>
                      <a:pt x="378" y="917"/>
                    </a:cubicBezTo>
                    <a:close/>
                    <a:moveTo>
                      <a:pt x="194" y="545"/>
                    </a:moveTo>
                    <a:cubicBezTo>
                      <a:pt x="185" y="528"/>
                      <a:pt x="167" y="523"/>
                      <a:pt x="151" y="531"/>
                    </a:cubicBezTo>
                    <a:cubicBezTo>
                      <a:pt x="167" y="531"/>
                      <a:pt x="179" y="536"/>
                      <a:pt x="194" y="545"/>
                    </a:cubicBezTo>
                    <a:close/>
                    <a:moveTo>
                      <a:pt x="346" y="834"/>
                    </a:moveTo>
                    <a:cubicBezTo>
                      <a:pt x="349" y="843"/>
                      <a:pt x="346" y="854"/>
                      <a:pt x="350" y="864"/>
                    </a:cubicBezTo>
                    <a:cubicBezTo>
                      <a:pt x="353" y="853"/>
                      <a:pt x="355" y="843"/>
                      <a:pt x="346" y="834"/>
                    </a:cubicBezTo>
                    <a:close/>
                    <a:moveTo>
                      <a:pt x="215" y="110"/>
                    </a:moveTo>
                    <a:cubicBezTo>
                      <a:pt x="210" y="122"/>
                      <a:pt x="214" y="129"/>
                      <a:pt x="222" y="137"/>
                    </a:cubicBezTo>
                    <a:cubicBezTo>
                      <a:pt x="222" y="127"/>
                      <a:pt x="219" y="119"/>
                      <a:pt x="215" y="110"/>
                    </a:cubicBezTo>
                    <a:close/>
                    <a:moveTo>
                      <a:pt x="234" y="567"/>
                    </a:moveTo>
                    <a:cubicBezTo>
                      <a:pt x="237" y="559"/>
                      <a:pt x="237" y="553"/>
                      <a:pt x="232" y="547"/>
                    </a:cubicBezTo>
                    <a:cubicBezTo>
                      <a:pt x="231" y="554"/>
                      <a:pt x="231" y="559"/>
                      <a:pt x="234" y="567"/>
                    </a:cubicBezTo>
                    <a:close/>
                    <a:moveTo>
                      <a:pt x="186" y="574"/>
                    </a:moveTo>
                    <a:cubicBezTo>
                      <a:pt x="189" y="578"/>
                      <a:pt x="190" y="582"/>
                      <a:pt x="196" y="582"/>
                    </a:cubicBezTo>
                    <a:cubicBezTo>
                      <a:pt x="196" y="582"/>
                      <a:pt x="197" y="580"/>
                      <a:pt x="197" y="579"/>
                    </a:cubicBezTo>
                    <a:cubicBezTo>
                      <a:pt x="195" y="575"/>
                      <a:pt x="193" y="572"/>
                      <a:pt x="186" y="574"/>
                    </a:cubicBezTo>
                    <a:close/>
                    <a:moveTo>
                      <a:pt x="87" y="31"/>
                    </a:moveTo>
                    <a:cubicBezTo>
                      <a:pt x="81" y="26"/>
                      <a:pt x="77" y="23"/>
                      <a:pt x="71" y="25"/>
                    </a:cubicBezTo>
                    <a:cubicBezTo>
                      <a:pt x="75" y="28"/>
                      <a:pt x="79" y="31"/>
                      <a:pt x="87" y="31"/>
                    </a:cubicBezTo>
                    <a:close/>
                    <a:moveTo>
                      <a:pt x="191" y="133"/>
                    </a:moveTo>
                    <a:cubicBezTo>
                      <a:pt x="192" y="139"/>
                      <a:pt x="194" y="141"/>
                      <a:pt x="200" y="142"/>
                    </a:cubicBezTo>
                    <a:cubicBezTo>
                      <a:pt x="199" y="136"/>
                      <a:pt x="196" y="134"/>
                      <a:pt x="191" y="133"/>
                    </a:cubicBezTo>
                    <a:close/>
                    <a:moveTo>
                      <a:pt x="218" y="534"/>
                    </a:moveTo>
                    <a:cubicBezTo>
                      <a:pt x="218" y="538"/>
                      <a:pt x="213" y="540"/>
                      <a:pt x="217" y="546"/>
                    </a:cubicBezTo>
                    <a:cubicBezTo>
                      <a:pt x="220" y="542"/>
                      <a:pt x="220" y="538"/>
                      <a:pt x="218" y="534"/>
                    </a:cubicBezTo>
                    <a:close/>
                    <a:moveTo>
                      <a:pt x="186" y="126"/>
                    </a:moveTo>
                    <a:cubicBezTo>
                      <a:pt x="182" y="127"/>
                      <a:pt x="181" y="127"/>
                      <a:pt x="182" y="129"/>
                    </a:cubicBezTo>
                    <a:cubicBezTo>
                      <a:pt x="182" y="130"/>
                      <a:pt x="184" y="131"/>
                      <a:pt x="185" y="132"/>
                    </a:cubicBezTo>
                    <a:cubicBezTo>
                      <a:pt x="187" y="132"/>
                      <a:pt x="188" y="131"/>
                      <a:pt x="187" y="129"/>
                    </a:cubicBezTo>
                    <a:cubicBezTo>
                      <a:pt x="187" y="128"/>
                      <a:pt x="186" y="126"/>
                      <a:pt x="186" y="126"/>
                    </a:cubicBezTo>
                    <a:close/>
                    <a:moveTo>
                      <a:pt x="354" y="870"/>
                    </a:moveTo>
                    <a:cubicBezTo>
                      <a:pt x="352" y="873"/>
                      <a:pt x="352" y="875"/>
                      <a:pt x="354" y="878"/>
                    </a:cubicBezTo>
                    <a:cubicBezTo>
                      <a:pt x="355" y="875"/>
                      <a:pt x="356" y="872"/>
                      <a:pt x="354" y="870"/>
                    </a:cubicBezTo>
                    <a:close/>
                    <a:moveTo>
                      <a:pt x="151" y="504"/>
                    </a:moveTo>
                    <a:cubicBezTo>
                      <a:pt x="151" y="504"/>
                      <a:pt x="150" y="505"/>
                      <a:pt x="150" y="506"/>
                    </a:cubicBezTo>
                    <a:cubicBezTo>
                      <a:pt x="151" y="506"/>
                      <a:pt x="152" y="506"/>
                      <a:pt x="152" y="506"/>
                    </a:cubicBezTo>
                    <a:cubicBezTo>
                      <a:pt x="153" y="506"/>
                      <a:pt x="153" y="505"/>
                      <a:pt x="153" y="505"/>
                    </a:cubicBezTo>
                    <a:cubicBezTo>
                      <a:pt x="153" y="504"/>
                      <a:pt x="152" y="504"/>
                      <a:pt x="151" y="504"/>
                    </a:cubicBezTo>
                    <a:close/>
                    <a:moveTo>
                      <a:pt x="125" y="83"/>
                    </a:moveTo>
                    <a:cubicBezTo>
                      <a:pt x="124" y="84"/>
                      <a:pt x="124" y="84"/>
                      <a:pt x="124" y="85"/>
                    </a:cubicBezTo>
                    <a:cubicBezTo>
                      <a:pt x="124" y="85"/>
                      <a:pt x="125" y="86"/>
                      <a:pt x="126" y="86"/>
                    </a:cubicBezTo>
                    <a:cubicBezTo>
                      <a:pt x="126" y="86"/>
                      <a:pt x="127" y="84"/>
                      <a:pt x="127" y="84"/>
                    </a:cubicBezTo>
                    <a:cubicBezTo>
                      <a:pt x="126" y="83"/>
                      <a:pt x="125" y="83"/>
                      <a:pt x="125" y="83"/>
                    </a:cubicBezTo>
                    <a:close/>
                    <a:moveTo>
                      <a:pt x="186" y="513"/>
                    </a:moveTo>
                    <a:cubicBezTo>
                      <a:pt x="186" y="513"/>
                      <a:pt x="185" y="513"/>
                      <a:pt x="185" y="513"/>
                    </a:cubicBezTo>
                    <a:cubicBezTo>
                      <a:pt x="185" y="513"/>
                      <a:pt x="185" y="514"/>
                      <a:pt x="185" y="514"/>
                    </a:cubicBezTo>
                    <a:cubicBezTo>
                      <a:pt x="186" y="514"/>
                      <a:pt x="186" y="514"/>
                      <a:pt x="186" y="514"/>
                    </a:cubicBezTo>
                    <a:cubicBezTo>
                      <a:pt x="186" y="514"/>
                      <a:pt x="186" y="513"/>
                      <a:pt x="186" y="513"/>
                    </a:cubicBezTo>
                    <a:close/>
                    <a:moveTo>
                      <a:pt x="218" y="524"/>
                    </a:moveTo>
                    <a:cubicBezTo>
                      <a:pt x="218" y="524"/>
                      <a:pt x="218" y="525"/>
                      <a:pt x="218" y="525"/>
                    </a:cubicBezTo>
                    <a:cubicBezTo>
                      <a:pt x="219" y="525"/>
                      <a:pt x="219" y="525"/>
                      <a:pt x="219" y="524"/>
                    </a:cubicBezTo>
                    <a:cubicBezTo>
                      <a:pt x="219" y="524"/>
                      <a:pt x="219" y="524"/>
                      <a:pt x="218" y="524"/>
                    </a:cubicBezTo>
                    <a:close/>
                    <a:moveTo>
                      <a:pt x="329" y="898"/>
                    </a:moveTo>
                    <a:cubicBezTo>
                      <a:pt x="329" y="898"/>
                      <a:pt x="328" y="897"/>
                      <a:pt x="328" y="897"/>
                    </a:cubicBezTo>
                    <a:cubicBezTo>
                      <a:pt x="328" y="898"/>
                      <a:pt x="328" y="898"/>
                      <a:pt x="328" y="899"/>
                    </a:cubicBezTo>
                    <a:cubicBezTo>
                      <a:pt x="328" y="898"/>
                      <a:pt x="329" y="899"/>
                      <a:pt x="329" y="898"/>
                    </a:cubicBezTo>
                    <a:cubicBezTo>
                      <a:pt x="329" y="898"/>
                      <a:pt x="329" y="898"/>
                      <a:pt x="329" y="898"/>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4" name="Freeform 630">
                <a:extLst>
                  <a:ext uri="{FF2B5EF4-FFF2-40B4-BE49-F238E27FC236}">
                    <a16:creationId xmlns:a16="http://schemas.microsoft.com/office/drawing/2014/main" id="{E8349B9B-D0E2-DEAF-70EE-1736E7491276}"/>
                  </a:ext>
                </a:extLst>
              </p:cNvPr>
              <p:cNvSpPr>
                <a:spLocks noEditPoints="1"/>
              </p:cNvSpPr>
              <p:nvPr/>
            </p:nvSpPr>
            <p:spPr bwMode="auto">
              <a:xfrm>
                <a:off x="4788" y="2664"/>
                <a:ext cx="434" cy="584"/>
              </a:xfrm>
              <a:custGeom>
                <a:avLst/>
                <a:gdLst>
                  <a:gd name="T0" fmla="*/ 382 w 382"/>
                  <a:gd name="T1" fmla="*/ 515 h 515"/>
                  <a:gd name="T2" fmla="*/ 310 w 382"/>
                  <a:gd name="T3" fmla="*/ 219 h 515"/>
                  <a:gd name="T4" fmla="*/ 142 w 382"/>
                  <a:gd name="T5" fmla="*/ 176 h 515"/>
                  <a:gd name="T6" fmla="*/ 94 w 382"/>
                  <a:gd name="T7" fmla="*/ 143 h 515"/>
                  <a:gd name="T8" fmla="*/ 21 w 382"/>
                  <a:gd name="T9" fmla="*/ 56 h 515"/>
                  <a:gd name="T10" fmla="*/ 7 w 382"/>
                  <a:gd name="T11" fmla="*/ 18 h 515"/>
                  <a:gd name="T12" fmla="*/ 116 w 382"/>
                  <a:gd name="T13" fmla="*/ 13 h 515"/>
                  <a:gd name="T14" fmla="*/ 143 w 382"/>
                  <a:gd name="T15" fmla="*/ 34 h 515"/>
                  <a:gd name="T16" fmla="*/ 152 w 382"/>
                  <a:gd name="T17" fmla="*/ 49 h 515"/>
                  <a:gd name="T18" fmla="*/ 152 w 382"/>
                  <a:gd name="T19" fmla="*/ 51 h 515"/>
                  <a:gd name="T20" fmla="*/ 178 w 382"/>
                  <a:gd name="T21" fmla="*/ 58 h 515"/>
                  <a:gd name="T22" fmla="*/ 204 w 382"/>
                  <a:gd name="T23" fmla="*/ 119 h 515"/>
                  <a:gd name="T24" fmla="*/ 100 w 382"/>
                  <a:gd name="T25" fmla="*/ 113 h 515"/>
                  <a:gd name="T26" fmla="*/ 179 w 382"/>
                  <a:gd name="T27" fmla="*/ 129 h 515"/>
                  <a:gd name="T28" fmla="*/ 222 w 382"/>
                  <a:gd name="T29" fmla="*/ 127 h 515"/>
                  <a:gd name="T30" fmla="*/ 215 w 382"/>
                  <a:gd name="T31" fmla="*/ 78 h 515"/>
                  <a:gd name="T32" fmla="*/ 224 w 382"/>
                  <a:gd name="T33" fmla="*/ 75 h 515"/>
                  <a:gd name="T34" fmla="*/ 221 w 382"/>
                  <a:gd name="T35" fmla="*/ 87 h 515"/>
                  <a:gd name="T36" fmla="*/ 230 w 382"/>
                  <a:gd name="T37" fmla="*/ 83 h 515"/>
                  <a:gd name="T38" fmla="*/ 242 w 382"/>
                  <a:gd name="T39" fmla="*/ 77 h 515"/>
                  <a:gd name="T40" fmla="*/ 327 w 382"/>
                  <a:gd name="T41" fmla="*/ 231 h 515"/>
                  <a:gd name="T42" fmla="*/ 292 w 382"/>
                  <a:gd name="T43" fmla="*/ 65 h 515"/>
                  <a:gd name="T44" fmla="*/ 53 w 382"/>
                  <a:gd name="T45" fmla="*/ 49 h 515"/>
                  <a:gd name="T46" fmla="*/ 53 w 382"/>
                  <a:gd name="T47" fmla="*/ 49 h 515"/>
                  <a:gd name="T48" fmla="*/ 169 w 382"/>
                  <a:gd name="T49" fmla="*/ 90 h 515"/>
                  <a:gd name="T50" fmla="*/ 169 w 382"/>
                  <a:gd name="T51" fmla="*/ 85 h 515"/>
                  <a:gd name="T52" fmla="*/ 164 w 382"/>
                  <a:gd name="T53" fmla="*/ 88 h 515"/>
                  <a:gd name="T54" fmla="*/ 138 w 382"/>
                  <a:gd name="T55" fmla="*/ 166 h 515"/>
                  <a:gd name="T56" fmla="*/ 193 w 382"/>
                  <a:gd name="T57" fmla="*/ 161 h 515"/>
                  <a:gd name="T58" fmla="*/ 142 w 382"/>
                  <a:gd name="T59" fmla="*/ 57 h 515"/>
                  <a:gd name="T60" fmla="*/ 94 w 382"/>
                  <a:gd name="T61" fmla="*/ 36 h 515"/>
                  <a:gd name="T62" fmla="*/ 124 w 382"/>
                  <a:gd name="T63" fmla="*/ 64 h 515"/>
                  <a:gd name="T64" fmla="*/ 63 w 382"/>
                  <a:gd name="T65" fmla="*/ 52 h 515"/>
                  <a:gd name="T66" fmla="*/ 91 w 382"/>
                  <a:gd name="T67" fmla="*/ 59 h 515"/>
                  <a:gd name="T68" fmla="*/ 68 w 382"/>
                  <a:gd name="T69" fmla="*/ 72 h 515"/>
                  <a:gd name="T70" fmla="*/ 125 w 382"/>
                  <a:gd name="T71" fmla="*/ 88 h 515"/>
                  <a:gd name="T72" fmla="*/ 67 w 382"/>
                  <a:gd name="T73" fmla="*/ 90 h 515"/>
                  <a:gd name="T74" fmla="*/ 203 w 382"/>
                  <a:gd name="T75" fmla="*/ 155 h 515"/>
                  <a:gd name="T76" fmla="*/ 189 w 382"/>
                  <a:gd name="T77" fmla="*/ 151 h 515"/>
                  <a:gd name="T78" fmla="*/ 174 w 382"/>
                  <a:gd name="T79" fmla="*/ 93 h 515"/>
                  <a:gd name="T80" fmla="*/ 119 w 382"/>
                  <a:gd name="T81" fmla="*/ 86 h 515"/>
                  <a:gd name="T82" fmla="*/ 132 w 382"/>
                  <a:gd name="T83" fmla="*/ 132 h 515"/>
                  <a:gd name="T84" fmla="*/ 134 w 382"/>
                  <a:gd name="T85" fmla="*/ 133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82" h="515">
                    <a:moveTo>
                      <a:pt x="311" y="75"/>
                    </a:moveTo>
                    <a:cubicBezTo>
                      <a:pt x="334" y="157"/>
                      <a:pt x="357" y="240"/>
                      <a:pt x="370" y="324"/>
                    </a:cubicBezTo>
                    <a:cubicBezTo>
                      <a:pt x="379" y="387"/>
                      <a:pt x="381" y="452"/>
                      <a:pt x="382" y="515"/>
                    </a:cubicBezTo>
                    <a:cubicBezTo>
                      <a:pt x="377" y="515"/>
                      <a:pt x="372" y="515"/>
                      <a:pt x="367" y="515"/>
                    </a:cubicBezTo>
                    <a:cubicBezTo>
                      <a:pt x="366" y="438"/>
                      <a:pt x="368" y="361"/>
                      <a:pt x="348" y="285"/>
                    </a:cubicBezTo>
                    <a:cubicBezTo>
                      <a:pt x="341" y="260"/>
                      <a:pt x="326" y="239"/>
                      <a:pt x="310" y="219"/>
                    </a:cubicBezTo>
                    <a:cubicBezTo>
                      <a:pt x="291" y="195"/>
                      <a:pt x="269" y="174"/>
                      <a:pt x="246" y="155"/>
                    </a:cubicBezTo>
                    <a:cubicBezTo>
                      <a:pt x="241" y="151"/>
                      <a:pt x="237" y="149"/>
                      <a:pt x="231" y="154"/>
                    </a:cubicBezTo>
                    <a:cubicBezTo>
                      <a:pt x="206" y="178"/>
                      <a:pt x="176" y="185"/>
                      <a:pt x="142" y="176"/>
                    </a:cubicBezTo>
                    <a:cubicBezTo>
                      <a:pt x="125" y="172"/>
                      <a:pt x="109" y="168"/>
                      <a:pt x="93" y="159"/>
                    </a:cubicBezTo>
                    <a:cubicBezTo>
                      <a:pt x="95" y="154"/>
                      <a:pt x="102" y="157"/>
                      <a:pt x="102" y="153"/>
                    </a:cubicBezTo>
                    <a:cubicBezTo>
                      <a:pt x="102" y="148"/>
                      <a:pt x="97" y="146"/>
                      <a:pt x="94" y="143"/>
                    </a:cubicBezTo>
                    <a:cubicBezTo>
                      <a:pt x="80" y="133"/>
                      <a:pt x="66" y="123"/>
                      <a:pt x="53" y="110"/>
                    </a:cubicBezTo>
                    <a:cubicBezTo>
                      <a:pt x="60" y="109"/>
                      <a:pt x="66" y="111"/>
                      <a:pt x="73" y="108"/>
                    </a:cubicBezTo>
                    <a:cubicBezTo>
                      <a:pt x="52" y="93"/>
                      <a:pt x="35" y="76"/>
                      <a:pt x="21" y="56"/>
                    </a:cubicBezTo>
                    <a:cubicBezTo>
                      <a:pt x="18" y="52"/>
                      <a:pt x="15" y="47"/>
                      <a:pt x="12" y="42"/>
                    </a:cubicBezTo>
                    <a:cubicBezTo>
                      <a:pt x="11" y="41"/>
                      <a:pt x="9" y="38"/>
                      <a:pt x="10" y="37"/>
                    </a:cubicBezTo>
                    <a:cubicBezTo>
                      <a:pt x="25" y="28"/>
                      <a:pt x="9" y="24"/>
                      <a:pt x="7" y="18"/>
                    </a:cubicBezTo>
                    <a:cubicBezTo>
                      <a:pt x="6" y="15"/>
                      <a:pt x="3" y="13"/>
                      <a:pt x="0" y="9"/>
                    </a:cubicBezTo>
                    <a:cubicBezTo>
                      <a:pt x="38" y="5"/>
                      <a:pt x="74" y="3"/>
                      <a:pt x="110" y="12"/>
                    </a:cubicBezTo>
                    <a:cubicBezTo>
                      <a:pt x="112" y="12"/>
                      <a:pt x="116" y="13"/>
                      <a:pt x="116" y="13"/>
                    </a:cubicBezTo>
                    <a:cubicBezTo>
                      <a:pt x="121" y="0"/>
                      <a:pt x="132" y="7"/>
                      <a:pt x="140" y="5"/>
                    </a:cubicBezTo>
                    <a:cubicBezTo>
                      <a:pt x="146" y="15"/>
                      <a:pt x="133" y="18"/>
                      <a:pt x="133" y="27"/>
                    </a:cubicBezTo>
                    <a:cubicBezTo>
                      <a:pt x="137" y="27"/>
                      <a:pt x="144" y="25"/>
                      <a:pt x="143" y="34"/>
                    </a:cubicBezTo>
                    <a:cubicBezTo>
                      <a:pt x="143" y="35"/>
                      <a:pt x="142" y="38"/>
                      <a:pt x="145" y="38"/>
                    </a:cubicBezTo>
                    <a:cubicBezTo>
                      <a:pt x="146" y="38"/>
                      <a:pt x="146" y="36"/>
                      <a:pt x="147" y="35"/>
                    </a:cubicBezTo>
                    <a:cubicBezTo>
                      <a:pt x="163" y="34"/>
                      <a:pt x="149" y="45"/>
                      <a:pt x="152" y="49"/>
                    </a:cubicBezTo>
                    <a:cubicBezTo>
                      <a:pt x="150" y="48"/>
                      <a:pt x="150" y="44"/>
                      <a:pt x="146" y="46"/>
                    </a:cubicBezTo>
                    <a:cubicBezTo>
                      <a:pt x="152" y="55"/>
                      <a:pt x="143" y="70"/>
                      <a:pt x="162" y="74"/>
                    </a:cubicBezTo>
                    <a:cubicBezTo>
                      <a:pt x="158" y="66"/>
                      <a:pt x="155" y="58"/>
                      <a:pt x="152" y="51"/>
                    </a:cubicBezTo>
                    <a:cubicBezTo>
                      <a:pt x="158" y="52"/>
                      <a:pt x="162" y="50"/>
                      <a:pt x="166" y="48"/>
                    </a:cubicBezTo>
                    <a:cubicBezTo>
                      <a:pt x="170" y="47"/>
                      <a:pt x="173" y="40"/>
                      <a:pt x="177" y="44"/>
                    </a:cubicBezTo>
                    <a:cubicBezTo>
                      <a:pt x="181" y="47"/>
                      <a:pt x="179" y="53"/>
                      <a:pt x="178" y="58"/>
                    </a:cubicBezTo>
                    <a:cubicBezTo>
                      <a:pt x="177" y="59"/>
                      <a:pt x="177" y="60"/>
                      <a:pt x="177" y="63"/>
                    </a:cubicBezTo>
                    <a:cubicBezTo>
                      <a:pt x="185" y="60"/>
                      <a:pt x="190" y="61"/>
                      <a:pt x="188" y="70"/>
                    </a:cubicBezTo>
                    <a:cubicBezTo>
                      <a:pt x="195" y="86"/>
                      <a:pt x="201" y="102"/>
                      <a:pt x="204" y="119"/>
                    </a:cubicBezTo>
                    <a:cubicBezTo>
                      <a:pt x="193" y="120"/>
                      <a:pt x="181" y="119"/>
                      <a:pt x="169" y="122"/>
                    </a:cubicBezTo>
                    <a:cubicBezTo>
                      <a:pt x="157" y="125"/>
                      <a:pt x="145" y="123"/>
                      <a:pt x="134" y="121"/>
                    </a:cubicBezTo>
                    <a:cubicBezTo>
                      <a:pt x="123" y="119"/>
                      <a:pt x="112" y="113"/>
                      <a:pt x="100" y="113"/>
                    </a:cubicBezTo>
                    <a:cubicBezTo>
                      <a:pt x="106" y="119"/>
                      <a:pt x="114" y="119"/>
                      <a:pt x="121" y="122"/>
                    </a:cubicBezTo>
                    <a:cubicBezTo>
                      <a:pt x="137" y="128"/>
                      <a:pt x="153" y="132"/>
                      <a:pt x="170" y="125"/>
                    </a:cubicBezTo>
                    <a:cubicBezTo>
                      <a:pt x="173" y="123"/>
                      <a:pt x="178" y="122"/>
                      <a:pt x="179" y="129"/>
                    </a:cubicBezTo>
                    <a:cubicBezTo>
                      <a:pt x="169" y="132"/>
                      <a:pt x="161" y="137"/>
                      <a:pt x="156" y="146"/>
                    </a:cubicBezTo>
                    <a:cubicBezTo>
                      <a:pt x="164" y="141"/>
                      <a:pt x="174" y="138"/>
                      <a:pt x="179" y="129"/>
                    </a:cubicBezTo>
                    <a:cubicBezTo>
                      <a:pt x="193" y="122"/>
                      <a:pt x="207" y="123"/>
                      <a:pt x="222" y="127"/>
                    </a:cubicBezTo>
                    <a:cubicBezTo>
                      <a:pt x="205" y="111"/>
                      <a:pt x="199" y="93"/>
                      <a:pt x="204" y="71"/>
                    </a:cubicBezTo>
                    <a:cubicBezTo>
                      <a:pt x="206" y="70"/>
                      <a:pt x="208" y="69"/>
                      <a:pt x="210" y="67"/>
                    </a:cubicBezTo>
                    <a:cubicBezTo>
                      <a:pt x="216" y="69"/>
                      <a:pt x="215" y="74"/>
                      <a:pt x="215" y="78"/>
                    </a:cubicBezTo>
                    <a:cubicBezTo>
                      <a:pt x="215" y="78"/>
                      <a:pt x="214" y="78"/>
                      <a:pt x="214" y="79"/>
                    </a:cubicBezTo>
                    <a:cubicBezTo>
                      <a:pt x="214" y="78"/>
                      <a:pt x="215" y="78"/>
                      <a:pt x="215" y="78"/>
                    </a:cubicBezTo>
                    <a:cubicBezTo>
                      <a:pt x="218" y="77"/>
                      <a:pt x="221" y="76"/>
                      <a:pt x="224" y="75"/>
                    </a:cubicBezTo>
                    <a:cubicBezTo>
                      <a:pt x="226" y="77"/>
                      <a:pt x="228" y="80"/>
                      <a:pt x="229" y="83"/>
                    </a:cubicBezTo>
                    <a:cubicBezTo>
                      <a:pt x="231" y="90"/>
                      <a:pt x="226" y="88"/>
                      <a:pt x="222" y="87"/>
                    </a:cubicBezTo>
                    <a:cubicBezTo>
                      <a:pt x="222" y="87"/>
                      <a:pt x="222" y="87"/>
                      <a:pt x="221" y="87"/>
                    </a:cubicBezTo>
                    <a:cubicBezTo>
                      <a:pt x="222" y="87"/>
                      <a:pt x="222" y="87"/>
                      <a:pt x="222" y="88"/>
                    </a:cubicBezTo>
                    <a:cubicBezTo>
                      <a:pt x="229" y="99"/>
                      <a:pt x="233" y="112"/>
                      <a:pt x="231" y="126"/>
                    </a:cubicBezTo>
                    <a:cubicBezTo>
                      <a:pt x="234" y="111"/>
                      <a:pt x="238" y="97"/>
                      <a:pt x="230" y="83"/>
                    </a:cubicBezTo>
                    <a:cubicBezTo>
                      <a:pt x="230" y="79"/>
                      <a:pt x="229" y="75"/>
                      <a:pt x="229" y="71"/>
                    </a:cubicBezTo>
                    <a:cubicBezTo>
                      <a:pt x="230" y="68"/>
                      <a:pt x="232" y="68"/>
                      <a:pt x="234" y="69"/>
                    </a:cubicBezTo>
                    <a:cubicBezTo>
                      <a:pt x="235" y="73"/>
                      <a:pt x="235" y="78"/>
                      <a:pt x="242" y="77"/>
                    </a:cubicBezTo>
                    <a:cubicBezTo>
                      <a:pt x="250" y="95"/>
                      <a:pt x="253" y="114"/>
                      <a:pt x="246" y="132"/>
                    </a:cubicBezTo>
                    <a:cubicBezTo>
                      <a:pt x="243" y="140"/>
                      <a:pt x="244" y="143"/>
                      <a:pt x="251" y="148"/>
                    </a:cubicBezTo>
                    <a:cubicBezTo>
                      <a:pt x="281" y="172"/>
                      <a:pt x="307" y="199"/>
                      <a:pt x="327" y="231"/>
                    </a:cubicBezTo>
                    <a:cubicBezTo>
                      <a:pt x="330" y="236"/>
                      <a:pt x="334" y="241"/>
                      <a:pt x="337" y="246"/>
                    </a:cubicBezTo>
                    <a:cubicBezTo>
                      <a:pt x="335" y="230"/>
                      <a:pt x="332" y="214"/>
                      <a:pt x="329" y="199"/>
                    </a:cubicBezTo>
                    <a:cubicBezTo>
                      <a:pt x="318" y="154"/>
                      <a:pt x="308" y="109"/>
                      <a:pt x="292" y="65"/>
                    </a:cubicBezTo>
                    <a:cubicBezTo>
                      <a:pt x="292" y="61"/>
                      <a:pt x="293" y="58"/>
                      <a:pt x="297" y="55"/>
                    </a:cubicBezTo>
                    <a:cubicBezTo>
                      <a:pt x="298" y="64"/>
                      <a:pt x="308" y="67"/>
                      <a:pt x="311" y="75"/>
                    </a:cubicBezTo>
                    <a:close/>
                    <a:moveTo>
                      <a:pt x="53" y="49"/>
                    </a:moveTo>
                    <a:cubicBezTo>
                      <a:pt x="54" y="49"/>
                      <a:pt x="55" y="50"/>
                      <a:pt x="56" y="51"/>
                    </a:cubicBezTo>
                    <a:cubicBezTo>
                      <a:pt x="56" y="50"/>
                      <a:pt x="56" y="50"/>
                      <a:pt x="56" y="50"/>
                    </a:cubicBezTo>
                    <a:cubicBezTo>
                      <a:pt x="55" y="49"/>
                      <a:pt x="54" y="49"/>
                      <a:pt x="53" y="49"/>
                    </a:cubicBezTo>
                    <a:cubicBezTo>
                      <a:pt x="48" y="45"/>
                      <a:pt x="42" y="43"/>
                      <a:pt x="35" y="45"/>
                    </a:cubicBezTo>
                    <a:cubicBezTo>
                      <a:pt x="41" y="49"/>
                      <a:pt x="47" y="49"/>
                      <a:pt x="53" y="49"/>
                    </a:cubicBezTo>
                    <a:close/>
                    <a:moveTo>
                      <a:pt x="169" y="90"/>
                    </a:moveTo>
                    <a:cubicBezTo>
                      <a:pt x="169" y="90"/>
                      <a:pt x="170" y="90"/>
                      <a:pt x="170" y="90"/>
                    </a:cubicBezTo>
                    <a:cubicBezTo>
                      <a:pt x="170" y="90"/>
                      <a:pt x="169" y="90"/>
                      <a:pt x="169" y="90"/>
                    </a:cubicBezTo>
                    <a:cubicBezTo>
                      <a:pt x="169" y="88"/>
                      <a:pt x="169" y="87"/>
                      <a:pt x="169" y="85"/>
                    </a:cubicBezTo>
                    <a:cubicBezTo>
                      <a:pt x="169" y="83"/>
                      <a:pt x="168" y="80"/>
                      <a:pt x="166" y="79"/>
                    </a:cubicBezTo>
                    <a:cubicBezTo>
                      <a:pt x="165" y="79"/>
                      <a:pt x="163" y="79"/>
                      <a:pt x="163" y="80"/>
                    </a:cubicBezTo>
                    <a:cubicBezTo>
                      <a:pt x="161" y="83"/>
                      <a:pt x="162" y="86"/>
                      <a:pt x="164" y="88"/>
                    </a:cubicBezTo>
                    <a:cubicBezTo>
                      <a:pt x="165" y="89"/>
                      <a:pt x="167" y="89"/>
                      <a:pt x="169" y="90"/>
                    </a:cubicBezTo>
                    <a:close/>
                    <a:moveTo>
                      <a:pt x="188" y="162"/>
                    </a:moveTo>
                    <a:cubicBezTo>
                      <a:pt x="172" y="165"/>
                      <a:pt x="156" y="153"/>
                      <a:pt x="138" y="166"/>
                    </a:cubicBezTo>
                    <a:cubicBezTo>
                      <a:pt x="156" y="168"/>
                      <a:pt x="173" y="169"/>
                      <a:pt x="188" y="162"/>
                    </a:cubicBezTo>
                    <a:cubicBezTo>
                      <a:pt x="190" y="162"/>
                      <a:pt x="192" y="162"/>
                      <a:pt x="194" y="161"/>
                    </a:cubicBezTo>
                    <a:cubicBezTo>
                      <a:pt x="193" y="161"/>
                      <a:pt x="193" y="161"/>
                      <a:pt x="193" y="161"/>
                    </a:cubicBezTo>
                    <a:cubicBezTo>
                      <a:pt x="191" y="160"/>
                      <a:pt x="189" y="161"/>
                      <a:pt x="188" y="162"/>
                    </a:cubicBezTo>
                    <a:close/>
                    <a:moveTo>
                      <a:pt x="137" y="51"/>
                    </a:moveTo>
                    <a:cubicBezTo>
                      <a:pt x="138" y="54"/>
                      <a:pt x="139" y="57"/>
                      <a:pt x="142" y="57"/>
                    </a:cubicBezTo>
                    <a:cubicBezTo>
                      <a:pt x="143" y="58"/>
                      <a:pt x="144" y="57"/>
                      <a:pt x="144" y="55"/>
                    </a:cubicBezTo>
                    <a:cubicBezTo>
                      <a:pt x="143" y="52"/>
                      <a:pt x="141" y="51"/>
                      <a:pt x="138" y="51"/>
                    </a:cubicBezTo>
                    <a:cubicBezTo>
                      <a:pt x="128" y="33"/>
                      <a:pt x="111" y="34"/>
                      <a:pt x="94" y="36"/>
                    </a:cubicBezTo>
                    <a:cubicBezTo>
                      <a:pt x="109" y="39"/>
                      <a:pt x="122" y="49"/>
                      <a:pt x="137" y="51"/>
                    </a:cubicBezTo>
                    <a:close/>
                    <a:moveTo>
                      <a:pt x="72" y="71"/>
                    </a:moveTo>
                    <a:cubicBezTo>
                      <a:pt x="89" y="66"/>
                      <a:pt x="106" y="61"/>
                      <a:pt x="124" y="64"/>
                    </a:cubicBezTo>
                    <a:cubicBezTo>
                      <a:pt x="115" y="60"/>
                      <a:pt x="109" y="47"/>
                      <a:pt x="95" y="55"/>
                    </a:cubicBezTo>
                    <a:cubicBezTo>
                      <a:pt x="88" y="60"/>
                      <a:pt x="77" y="54"/>
                      <a:pt x="68" y="52"/>
                    </a:cubicBezTo>
                    <a:cubicBezTo>
                      <a:pt x="66" y="52"/>
                      <a:pt x="63" y="51"/>
                      <a:pt x="63" y="52"/>
                    </a:cubicBezTo>
                    <a:cubicBezTo>
                      <a:pt x="64" y="62"/>
                      <a:pt x="56" y="57"/>
                      <a:pt x="53" y="59"/>
                    </a:cubicBezTo>
                    <a:cubicBezTo>
                      <a:pt x="49" y="60"/>
                      <a:pt x="44" y="60"/>
                      <a:pt x="41" y="66"/>
                    </a:cubicBezTo>
                    <a:cubicBezTo>
                      <a:pt x="58" y="62"/>
                      <a:pt x="74" y="60"/>
                      <a:pt x="91" y="59"/>
                    </a:cubicBezTo>
                    <a:cubicBezTo>
                      <a:pt x="85" y="66"/>
                      <a:pt x="75" y="62"/>
                      <a:pt x="72" y="71"/>
                    </a:cubicBezTo>
                    <a:cubicBezTo>
                      <a:pt x="71" y="71"/>
                      <a:pt x="69" y="71"/>
                      <a:pt x="67" y="72"/>
                    </a:cubicBezTo>
                    <a:cubicBezTo>
                      <a:pt x="67" y="72"/>
                      <a:pt x="67" y="72"/>
                      <a:pt x="68" y="72"/>
                    </a:cubicBezTo>
                    <a:cubicBezTo>
                      <a:pt x="70" y="73"/>
                      <a:pt x="71" y="72"/>
                      <a:pt x="72" y="71"/>
                    </a:cubicBezTo>
                    <a:close/>
                    <a:moveTo>
                      <a:pt x="184" y="105"/>
                    </a:moveTo>
                    <a:cubicBezTo>
                      <a:pt x="162" y="105"/>
                      <a:pt x="143" y="98"/>
                      <a:pt x="125" y="88"/>
                    </a:cubicBezTo>
                    <a:cubicBezTo>
                      <a:pt x="126" y="94"/>
                      <a:pt x="134" y="93"/>
                      <a:pt x="136" y="99"/>
                    </a:cubicBezTo>
                    <a:cubicBezTo>
                      <a:pt x="113" y="95"/>
                      <a:pt x="90" y="91"/>
                      <a:pt x="68" y="87"/>
                    </a:cubicBezTo>
                    <a:cubicBezTo>
                      <a:pt x="68" y="88"/>
                      <a:pt x="68" y="89"/>
                      <a:pt x="67" y="90"/>
                    </a:cubicBezTo>
                    <a:cubicBezTo>
                      <a:pt x="106" y="97"/>
                      <a:pt x="143" y="110"/>
                      <a:pt x="184" y="105"/>
                    </a:cubicBezTo>
                    <a:close/>
                    <a:moveTo>
                      <a:pt x="189" y="151"/>
                    </a:moveTo>
                    <a:cubicBezTo>
                      <a:pt x="195" y="153"/>
                      <a:pt x="199" y="153"/>
                      <a:pt x="203" y="155"/>
                    </a:cubicBezTo>
                    <a:cubicBezTo>
                      <a:pt x="208" y="159"/>
                      <a:pt x="198" y="156"/>
                      <a:pt x="201" y="160"/>
                    </a:cubicBezTo>
                    <a:cubicBezTo>
                      <a:pt x="206" y="161"/>
                      <a:pt x="211" y="160"/>
                      <a:pt x="215" y="154"/>
                    </a:cubicBezTo>
                    <a:cubicBezTo>
                      <a:pt x="206" y="153"/>
                      <a:pt x="199" y="149"/>
                      <a:pt x="189" y="151"/>
                    </a:cubicBezTo>
                    <a:close/>
                    <a:moveTo>
                      <a:pt x="174" y="93"/>
                    </a:moveTo>
                    <a:cubicBezTo>
                      <a:pt x="178" y="97"/>
                      <a:pt x="179" y="101"/>
                      <a:pt x="185" y="98"/>
                    </a:cubicBezTo>
                    <a:cubicBezTo>
                      <a:pt x="183" y="95"/>
                      <a:pt x="181" y="92"/>
                      <a:pt x="174" y="93"/>
                    </a:cubicBezTo>
                    <a:close/>
                    <a:moveTo>
                      <a:pt x="118" y="84"/>
                    </a:moveTo>
                    <a:cubicBezTo>
                      <a:pt x="117" y="84"/>
                      <a:pt x="117" y="85"/>
                      <a:pt x="117" y="86"/>
                    </a:cubicBezTo>
                    <a:cubicBezTo>
                      <a:pt x="117" y="86"/>
                      <a:pt x="118" y="87"/>
                      <a:pt x="119" y="86"/>
                    </a:cubicBezTo>
                    <a:cubicBezTo>
                      <a:pt x="119" y="86"/>
                      <a:pt x="119" y="85"/>
                      <a:pt x="120" y="85"/>
                    </a:cubicBezTo>
                    <a:cubicBezTo>
                      <a:pt x="119" y="84"/>
                      <a:pt x="118" y="84"/>
                      <a:pt x="118" y="84"/>
                    </a:cubicBezTo>
                    <a:close/>
                    <a:moveTo>
                      <a:pt x="132" y="132"/>
                    </a:moveTo>
                    <a:cubicBezTo>
                      <a:pt x="132" y="133"/>
                      <a:pt x="132" y="133"/>
                      <a:pt x="131" y="134"/>
                    </a:cubicBezTo>
                    <a:cubicBezTo>
                      <a:pt x="132" y="134"/>
                      <a:pt x="133" y="135"/>
                      <a:pt x="133" y="135"/>
                    </a:cubicBezTo>
                    <a:cubicBezTo>
                      <a:pt x="134" y="135"/>
                      <a:pt x="134" y="134"/>
                      <a:pt x="134" y="133"/>
                    </a:cubicBezTo>
                    <a:cubicBezTo>
                      <a:pt x="133" y="133"/>
                      <a:pt x="133" y="132"/>
                      <a:pt x="132" y="13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5" name="Freeform 631">
                <a:extLst>
                  <a:ext uri="{FF2B5EF4-FFF2-40B4-BE49-F238E27FC236}">
                    <a16:creationId xmlns:a16="http://schemas.microsoft.com/office/drawing/2014/main" id="{8A8BC425-F73E-A891-BB58-FF158DA48FEE}"/>
                  </a:ext>
                </a:extLst>
              </p:cNvPr>
              <p:cNvSpPr/>
              <p:nvPr/>
            </p:nvSpPr>
            <p:spPr bwMode="auto">
              <a:xfrm>
                <a:off x="5549" y="1353"/>
                <a:ext cx="221" cy="397"/>
              </a:xfrm>
              <a:custGeom>
                <a:avLst/>
                <a:gdLst>
                  <a:gd name="T0" fmla="*/ 185 w 195"/>
                  <a:gd name="T1" fmla="*/ 345 h 350"/>
                  <a:gd name="T2" fmla="*/ 176 w 195"/>
                  <a:gd name="T3" fmla="*/ 342 h 350"/>
                  <a:gd name="T4" fmla="*/ 174 w 195"/>
                  <a:gd name="T5" fmla="*/ 339 h 350"/>
                  <a:gd name="T6" fmla="*/ 140 w 195"/>
                  <a:gd name="T7" fmla="*/ 336 h 350"/>
                  <a:gd name="T8" fmla="*/ 116 w 195"/>
                  <a:gd name="T9" fmla="*/ 317 h 350"/>
                  <a:gd name="T10" fmla="*/ 85 w 195"/>
                  <a:gd name="T11" fmla="*/ 311 h 350"/>
                  <a:gd name="T12" fmla="*/ 77 w 195"/>
                  <a:gd name="T13" fmla="*/ 305 h 350"/>
                  <a:gd name="T14" fmla="*/ 59 w 195"/>
                  <a:gd name="T15" fmla="*/ 311 h 350"/>
                  <a:gd name="T16" fmla="*/ 58 w 195"/>
                  <a:gd name="T17" fmla="*/ 284 h 350"/>
                  <a:gd name="T18" fmla="*/ 65 w 195"/>
                  <a:gd name="T19" fmla="*/ 264 h 350"/>
                  <a:gd name="T20" fmla="*/ 29 w 195"/>
                  <a:gd name="T21" fmla="*/ 264 h 350"/>
                  <a:gd name="T22" fmla="*/ 32 w 195"/>
                  <a:gd name="T23" fmla="*/ 222 h 350"/>
                  <a:gd name="T24" fmla="*/ 8 w 195"/>
                  <a:gd name="T25" fmla="*/ 217 h 350"/>
                  <a:gd name="T26" fmla="*/ 7 w 195"/>
                  <a:gd name="T27" fmla="*/ 206 h 350"/>
                  <a:gd name="T28" fmla="*/ 9 w 195"/>
                  <a:gd name="T29" fmla="*/ 171 h 350"/>
                  <a:gd name="T30" fmla="*/ 14 w 195"/>
                  <a:gd name="T31" fmla="*/ 154 h 350"/>
                  <a:gd name="T32" fmla="*/ 5 w 195"/>
                  <a:gd name="T33" fmla="*/ 144 h 350"/>
                  <a:gd name="T34" fmla="*/ 25 w 195"/>
                  <a:gd name="T35" fmla="*/ 132 h 350"/>
                  <a:gd name="T36" fmla="*/ 12 w 195"/>
                  <a:gd name="T37" fmla="*/ 120 h 350"/>
                  <a:gd name="T38" fmla="*/ 11 w 195"/>
                  <a:gd name="T39" fmla="*/ 116 h 350"/>
                  <a:gd name="T40" fmla="*/ 45 w 195"/>
                  <a:gd name="T41" fmla="*/ 113 h 350"/>
                  <a:gd name="T42" fmla="*/ 48 w 195"/>
                  <a:gd name="T43" fmla="*/ 105 h 350"/>
                  <a:gd name="T44" fmla="*/ 39 w 195"/>
                  <a:gd name="T45" fmla="*/ 81 h 350"/>
                  <a:gd name="T46" fmla="*/ 45 w 195"/>
                  <a:gd name="T47" fmla="*/ 82 h 350"/>
                  <a:gd name="T48" fmla="*/ 57 w 195"/>
                  <a:gd name="T49" fmla="*/ 61 h 350"/>
                  <a:gd name="T50" fmla="*/ 87 w 195"/>
                  <a:gd name="T51" fmla="*/ 47 h 350"/>
                  <a:gd name="T52" fmla="*/ 94 w 195"/>
                  <a:gd name="T53" fmla="*/ 32 h 350"/>
                  <a:gd name="T54" fmla="*/ 120 w 195"/>
                  <a:gd name="T55" fmla="*/ 29 h 350"/>
                  <a:gd name="T56" fmla="*/ 137 w 195"/>
                  <a:gd name="T57" fmla="*/ 24 h 350"/>
                  <a:gd name="T58" fmla="*/ 137 w 195"/>
                  <a:gd name="T59" fmla="*/ 12 h 350"/>
                  <a:gd name="T60" fmla="*/ 147 w 195"/>
                  <a:gd name="T61" fmla="*/ 17 h 350"/>
                  <a:gd name="T62" fmla="*/ 169 w 195"/>
                  <a:gd name="T63" fmla="*/ 13 h 350"/>
                  <a:gd name="T64" fmla="*/ 195 w 195"/>
                  <a:gd name="T65" fmla="*/ 21 h 350"/>
                  <a:gd name="T66" fmla="*/ 176 w 195"/>
                  <a:gd name="T67" fmla="*/ 79 h 350"/>
                  <a:gd name="T68" fmla="*/ 162 w 195"/>
                  <a:gd name="T69" fmla="*/ 79 h 350"/>
                  <a:gd name="T70" fmla="*/ 145 w 195"/>
                  <a:gd name="T71" fmla="*/ 80 h 350"/>
                  <a:gd name="T72" fmla="*/ 111 w 195"/>
                  <a:gd name="T73" fmla="*/ 99 h 350"/>
                  <a:gd name="T74" fmla="*/ 94 w 195"/>
                  <a:gd name="T75" fmla="*/ 122 h 350"/>
                  <a:gd name="T76" fmla="*/ 84 w 195"/>
                  <a:gd name="T77" fmla="*/ 121 h 350"/>
                  <a:gd name="T78" fmla="*/ 82 w 195"/>
                  <a:gd name="T79" fmla="*/ 137 h 350"/>
                  <a:gd name="T80" fmla="*/ 80 w 195"/>
                  <a:gd name="T81" fmla="*/ 159 h 350"/>
                  <a:gd name="T82" fmla="*/ 80 w 195"/>
                  <a:gd name="T83" fmla="*/ 203 h 350"/>
                  <a:gd name="T84" fmla="*/ 98 w 195"/>
                  <a:gd name="T85" fmla="*/ 231 h 350"/>
                  <a:gd name="T86" fmla="*/ 129 w 195"/>
                  <a:gd name="T87" fmla="*/ 259 h 350"/>
                  <a:gd name="T88" fmla="*/ 172 w 195"/>
                  <a:gd name="T89" fmla="*/ 277 h 350"/>
                  <a:gd name="T90" fmla="*/ 195 w 195"/>
                  <a:gd name="T91" fmla="*/ 277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5" h="350">
                    <a:moveTo>
                      <a:pt x="195" y="343"/>
                    </a:moveTo>
                    <a:cubicBezTo>
                      <a:pt x="191" y="339"/>
                      <a:pt x="187" y="335"/>
                      <a:pt x="185" y="345"/>
                    </a:cubicBezTo>
                    <a:cubicBezTo>
                      <a:pt x="184" y="350"/>
                      <a:pt x="180" y="348"/>
                      <a:pt x="176" y="348"/>
                    </a:cubicBezTo>
                    <a:cubicBezTo>
                      <a:pt x="176" y="346"/>
                      <a:pt x="176" y="344"/>
                      <a:pt x="176" y="342"/>
                    </a:cubicBezTo>
                    <a:cubicBezTo>
                      <a:pt x="176" y="341"/>
                      <a:pt x="176" y="341"/>
                      <a:pt x="176" y="341"/>
                    </a:cubicBezTo>
                    <a:cubicBezTo>
                      <a:pt x="175" y="340"/>
                      <a:pt x="174" y="339"/>
                      <a:pt x="174" y="339"/>
                    </a:cubicBezTo>
                    <a:cubicBezTo>
                      <a:pt x="170" y="332"/>
                      <a:pt x="172" y="324"/>
                      <a:pt x="166" y="316"/>
                    </a:cubicBezTo>
                    <a:cubicBezTo>
                      <a:pt x="161" y="328"/>
                      <a:pt x="147" y="328"/>
                      <a:pt x="140" y="336"/>
                    </a:cubicBezTo>
                    <a:cubicBezTo>
                      <a:pt x="124" y="348"/>
                      <a:pt x="124" y="348"/>
                      <a:pt x="118" y="331"/>
                    </a:cubicBezTo>
                    <a:cubicBezTo>
                      <a:pt x="118" y="326"/>
                      <a:pt x="120" y="321"/>
                      <a:pt x="116" y="317"/>
                    </a:cubicBezTo>
                    <a:cubicBezTo>
                      <a:pt x="113" y="309"/>
                      <a:pt x="119" y="301"/>
                      <a:pt x="116" y="291"/>
                    </a:cubicBezTo>
                    <a:cubicBezTo>
                      <a:pt x="108" y="303"/>
                      <a:pt x="96" y="306"/>
                      <a:pt x="85" y="311"/>
                    </a:cubicBezTo>
                    <a:cubicBezTo>
                      <a:pt x="84" y="311"/>
                      <a:pt x="84" y="310"/>
                      <a:pt x="84" y="309"/>
                    </a:cubicBezTo>
                    <a:cubicBezTo>
                      <a:pt x="84" y="305"/>
                      <a:pt x="82" y="303"/>
                      <a:pt x="77" y="305"/>
                    </a:cubicBezTo>
                    <a:cubicBezTo>
                      <a:pt x="74" y="307"/>
                      <a:pt x="71" y="308"/>
                      <a:pt x="67" y="309"/>
                    </a:cubicBezTo>
                    <a:cubicBezTo>
                      <a:pt x="65" y="310"/>
                      <a:pt x="62" y="310"/>
                      <a:pt x="59" y="311"/>
                    </a:cubicBezTo>
                    <a:cubicBezTo>
                      <a:pt x="52" y="312"/>
                      <a:pt x="51" y="310"/>
                      <a:pt x="54" y="303"/>
                    </a:cubicBezTo>
                    <a:cubicBezTo>
                      <a:pt x="56" y="297"/>
                      <a:pt x="63" y="292"/>
                      <a:pt x="58" y="284"/>
                    </a:cubicBezTo>
                    <a:cubicBezTo>
                      <a:pt x="64" y="281"/>
                      <a:pt x="64" y="274"/>
                      <a:pt x="66" y="269"/>
                    </a:cubicBezTo>
                    <a:cubicBezTo>
                      <a:pt x="67" y="267"/>
                      <a:pt x="67" y="263"/>
                      <a:pt x="65" y="264"/>
                    </a:cubicBezTo>
                    <a:cubicBezTo>
                      <a:pt x="56" y="267"/>
                      <a:pt x="47" y="262"/>
                      <a:pt x="39" y="269"/>
                    </a:cubicBezTo>
                    <a:cubicBezTo>
                      <a:pt x="35" y="269"/>
                      <a:pt x="32" y="271"/>
                      <a:pt x="29" y="264"/>
                    </a:cubicBezTo>
                    <a:cubicBezTo>
                      <a:pt x="27" y="256"/>
                      <a:pt x="18" y="250"/>
                      <a:pt x="20" y="239"/>
                    </a:cubicBezTo>
                    <a:cubicBezTo>
                      <a:pt x="25" y="234"/>
                      <a:pt x="30" y="230"/>
                      <a:pt x="32" y="222"/>
                    </a:cubicBezTo>
                    <a:cubicBezTo>
                      <a:pt x="25" y="221"/>
                      <a:pt x="18" y="220"/>
                      <a:pt x="12" y="220"/>
                    </a:cubicBezTo>
                    <a:cubicBezTo>
                      <a:pt x="10" y="219"/>
                      <a:pt x="9" y="218"/>
                      <a:pt x="8" y="217"/>
                    </a:cubicBezTo>
                    <a:cubicBezTo>
                      <a:pt x="4" y="216"/>
                      <a:pt x="0" y="215"/>
                      <a:pt x="0" y="211"/>
                    </a:cubicBezTo>
                    <a:cubicBezTo>
                      <a:pt x="0" y="207"/>
                      <a:pt x="4" y="207"/>
                      <a:pt x="7" y="206"/>
                    </a:cubicBezTo>
                    <a:cubicBezTo>
                      <a:pt x="12" y="203"/>
                      <a:pt x="16" y="199"/>
                      <a:pt x="19" y="194"/>
                    </a:cubicBezTo>
                    <a:cubicBezTo>
                      <a:pt x="1" y="184"/>
                      <a:pt x="1" y="184"/>
                      <a:pt x="9" y="171"/>
                    </a:cubicBezTo>
                    <a:cubicBezTo>
                      <a:pt x="16" y="171"/>
                      <a:pt x="25" y="169"/>
                      <a:pt x="27" y="164"/>
                    </a:cubicBezTo>
                    <a:cubicBezTo>
                      <a:pt x="28" y="159"/>
                      <a:pt x="19" y="156"/>
                      <a:pt x="14" y="154"/>
                    </a:cubicBezTo>
                    <a:cubicBezTo>
                      <a:pt x="13" y="151"/>
                      <a:pt x="12" y="150"/>
                      <a:pt x="9" y="149"/>
                    </a:cubicBezTo>
                    <a:cubicBezTo>
                      <a:pt x="9" y="147"/>
                      <a:pt x="8" y="145"/>
                      <a:pt x="5" y="144"/>
                    </a:cubicBezTo>
                    <a:cubicBezTo>
                      <a:pt x="1" y="137"/>
                      <a:pt x="6" y="138"/>
                      <a:pt x="10" y="138"/>
                    </a:cubicBezTo>
                    <a:cubicBezTo>
                      <a:pt x="16" y="137"/>
                      <a:pt x="23" y="137"/>
                      <a:pt x="25" y="132"/>
                    </a:cubicBezTo>
                    <a:cubicBezTo>
                      <a:pt x="26" y="127"/>
                      <a:pt x="18" y="126"/>
                      <a:pt x="15" y="122"/>
                    </a:cubicBezTo>
                    <a:cubicBezTo>
                      <a:pt x="15" y="121"/>
                      <a:pt x="13" y="121"/>
                      <a:pt x="12" y="120"/>
                    </a:cubicBezTo>
                    <a:cubicBezTo>
                      <a:pt x="12" y="120"/>
                      <a:pt x="12" y="120"/>
                      <a:pt x="12" y="120"/>
                    </a:cubicBezTo>
                    <a:cubicBezTo>
                      <a:pt x="12" y="118"/>
                      <a:pt x="12" y="117"/>
                      <a:pt x="11" y="116"/>
                    </a:cubicBezTo>
                    <a:cubicBezTo>
                      <a:pt x="19" y="115"/>
                      <a:pt x="26" y="114"/>
                      <a:pt x="33" y="113"/>
                    </a:cubicBezTo>
                    <a:cubicBezTo>
                      <a:pt x="37" y="113"/>
                      <a:pt x="41" y="113"/>
                      <a:pt x="45" y="113"/>
                    </a:cubicBezTo>
                    <a:cubicBezTo>
                      <a:pt x="47" y="113"/>
                      <a:pt x="50" y="114"/>
                      <a:pt x="51" y="111"/>
                    </a:cubicBezTo>
                    <a:cubicBezTo>
                      <a:pt x="52" y="108"/>
                      <a:pt x="50" y="106"/>
                      <a:pt x="48" y="105"/>
                    </a:cubicBezTo>
                    <a:cubicBezTo>
                      <a:pt x="40" y="99"/>
                      <a:pt x="39" y="90"/>
                      <a:pt x="38" y="82"/>
                    </a:cubicBezTo>
                    <a:cubicBezTo>
                      <a:pt x="39" y="81"/>
                      <a:pt x="39" y="81"/>
                      <a:pt x="39" y="81"/>
                    </a:cubicBezTo>
                    <a:cubicBezTo>
                      <a:pt x="40" y="81"/>
                      <a:pt x="40" y="81"/>
                      <a:pt x="40" y="81"/>
                    </a:cubicBezTo>
                    <a:cubicBezTo>
                      <a:pt x="42" y="81"/>
                      <a:pt x="44" y="82"/>
                      <a:pt x="45" y="82"/>
                    </a:cubicBezTo>
                    <a:cubicBezTo>
                      <a:pt x="60" y="82"/>
                      <a:pt x="60" y="82"/>
                      <a:pt x="57" y="68"/>
                    </a:cubicBezTo>
                    <a:cubicBezTo>
                      <a:pt x="56" y="66"/>
                      <a:pt x="54" y="63"/>
                      <a:pt x="57" y="61"/>
                    </a:cubicBezTo>
                    <a:cubicBezTo>
                      <a:pt x="60" y="59"/>
                      <a:pt x="64" y="60"/>
                      <a:pt x="68" y="62"/>
                    </a:cubicBezTo>
                    <a:cubicBezTo>
                      <a:pt x="87" y="69"/>
                      <a:pt x="89" y="67"/>
                      <a:pt x="87" y="47"/>
                    </a:cubicBezTo>
                    <a:cubicBezTo>
                      <a:pt x="86" y="46"/>
                      <a:pt x="87" y="44"/>
                      <a:pt x="86" y="43"/>
                    </a:cubicBezTo>
                    <a:cubicBezTo>
                      <a:pt x="80" y="32"/>
                      <a:pt x="93" y="32"/>
                      <a:pt x="94" y="32"/>
                    </a:cubicBezTo>
                    <a:cubicBezTo>
                      <a:pt x="109" y="37"/>
                      <a:pt x="105" y="27"/>
                      <a:pt x="104" y="20"/>
                    </a:cubicBezTo>
                    <a:cubicBezTo>
                      <a:pt x="112" y="20"/>
                      <a:pt x="115" y="25"/>
                      <a:pt x="120" y="29"/>
                    </a:cubicBezTo>
                    <a:cubicBezTo>
                      <a:pt x="124" y="32"/>
                      <a:pt x="125" y="41"/>
                      <a:pt x="130" y="39"/>
                    </a:cubicBezTo>
                    <a:cubicBezTo>
                      <a:pt x="135" y="37"/>
                      <a:pt x="135" y="29"/>
                      <a:pt x="137" y="24"/>
                    </a:cubicBezTo>
                    <a:cubicBezTo>
                      <a:pt x="137" y="22"/>
                      <a:pt x="137" y="20"/>
                      <a:pt x="137" y="18"/>
                    </a:cubicBezTo>
                    <a:cubicBezTo>
                      <a:pt x="137" y="16"/>
                      <a:pt x="137" y="14"/>
                      <a:pt x="137" y="12"/>
                    </a:cubicBezTo>
                    <a:cubicBezTo>
                      <a:pt x="138" y="11"/>
                      <a:pt x="138" y="10"/>
                      <a:pt x="139" y="9"/>
                    </a:cubicBezTo>
                    <a:cubicBezTo>
                      <a:pt x="143" y="11"/>
                      <a:pt x="146" y="13"/>
                      <a:pt x="147" y="17"/>
                    </a:cubicBezTo>
                    <a:cubicBezTo>
                      <a:pt x="153" y="19"/>
                      <a:pt x="154" y="28"/>
                      <a:pt x="159" y="27"/>
                    </a:cubicBezTo>
                    <a:cubicBezTo>
                      <a:pt x="165" y="26"/>
                      <a:pt x="165" y="17"/>
                      <a:pt x="169" y="13"/>
                    </a:cubicBezTo>
                    <a:cubicBezTo>
                      <a:pt x="173" y="9"/>
                      <a:pt x="173" y="4"/>
                      <a:pt x="174" y="0"/>
                    </a:cubicBezTo>
                    <a:cubicBezTo>
                      <a:pt x="184" y="4"/>
                      <a:pt x="187" y="16"/>
                      <a:pt x="195" y="21"/>
                    </a:cubicBezTo>
                    <a:cubicBezTo>
                      <a:pt x="195" y="41"/>
                      <a:pt x="195" y="61"/>
                      <a:pt x="195" y="82"/>
                    </a:cubicBezTo>
                    <a:cubicBezTo>
                      <a:pt x="189" y="81"/>
                      <a:pt x="184" y="68"/>
                      <a:pt x="176" y="79"/>
                    </a:cubicBezTo>
                    <a:cubicBezTo>
                      <a:pt x="176" y="80"/>
                      <a:pt x="173" y="78"/>
                      <a:pt x="171" y="78"/>
                    </a:cubicBezTo>
                    <a:cubicBezTo>
                      <a:pt x="168" y="76"/>
                      <a:pt x="165" y="75"/>
                      <a:pt x="162" y="79"/>
                    </a:cubicBezTo>
                    <a:cubicBezTo>
                      <a:pt x="159" y="83"/>
                      <a:pt x="155" y="82"/>
                      <a:pt x="151" y="80"/>
                    </a:cubicBezTo>
                    <a:cubicBezTo>
                      <a:pt x="149" y="79"/>
                      <a:pt x="147" y="77"/>
                      <a:pt x="145" y="80"/>
                    </a:cubicBezTo>
                    <a:cubicBezTo>
                      <a:pt x="137" y="89"/>
                      <a:pt x="127" y="95"/>
                      <a:pt x="115" y="97"/>
                    </a:cubicBezTo>
                    <a:cubicBezTo>
                      <a:pt x="114" y="97"/>
                      <a:pt x="111" y="98"/>
                      <a:pt x="111" y="99"/>
                    </a:cubicBezTo>
                    <a:cubicBezTo>
                      <a:pt x="111" y="109"/>
                      <a:pt x="103" y="111"/>
                      <a:pt x="97" y="116"/>
                    </a:cubicBezTo>
                    <a:cubicBezTo>
                      <a:pt x="96" y="118"/>
                      <a:pt x="95" y="120"/>
                      <a:pt x="94" y="122"/>
                    </a:cubicBezTo>
                    <a:cubicBezTo>
                      <a:pt x="93" y="123"/>
                      <a:pt x="93" y="123"/>
                      <a:pt x="93" y="123"/>
                    </a:cubicBezTo>
                    <a:cubicBezTo>
                      <a:pt x="90" y="122"/>
                      <a:pt x="87" y="120"/>
                      <a:pt x="84" y="121"/>
                    </a:cubicBezTo>
                    <a:cubicBezTo>
                      <a:pt x="77" y="122"/>
                      <a:pt x="65" y="115"/>
                      <a:pt x="65" y="120"/>
                    </a:cubicBezTo>
                    <a:cubicBezTo>
                      <a:pt x="64" y="127"/>
                      <a:pt x="73" y="134"/>
                      <a:pt x="82" y="137"/>
                    </a:cubicBezTo>
                    <a:cubicBezTo>
                      <a:pt x="82" y="137"/>
                      <a:pt x="83" y="137"/>
                      <a:pt x="84" y="137"/>
                    </a:cubicBezTo>
                    <a:cubicBezTo>
                      <a:pt x="86" y="145"/>
                      <a:pt x="87" y="152"/>
                      <a:pt x="80" y="159"/>
                    </a:cubicBezTo>
                    <a:cubicBezTo>
                      <a:pt x="76" y="163"/>
                      <a:pt x="72" y="169"/>
                      <a:pt x="75" y="177"/>
                    </a:cubicBezTo>
                    <a:cubicBezTo>
                      <a:pt x="78" y="185"/>
                      <a:pt x="86" y="192"/>
                      <a:pt x="80" y="203"/>
                    </a:cubicBezTo>
                    <a:cubicBezTo>
                      <a:pt x="78" y="206"/>
                      <a:pt x="82" y="209"/>
                      <a:pt x="84" y="212"/>
                    </a:cubicBezTo>
                    <a:cubicBezTo>
                      <a:pt x="90" y="218"/>
                      <a:pt x="96" y="224"/>
                      <a:pt x="98" y="231"/>
                    </a:cubicBezTo>
                    <a:cubicBezTo>
                      <a:pt x="102" y="244"/>
                      <a:pt x="106" y="250"/>
                      <a:pt x="119" y="250"/>
                    </a:cubicBezTo>
                    <a:cubicBezTo>
                      <a:pt x="126" y="251"/>
                      <a:pt x="128" y="253"/>
                      <a:pt x="129" y="259"/>
                    </a:cubicBezTo>
                    <a:cubicBezTo>
                      <a:pt x="129" y="266"/>
                      <a:pt x="133" y="270"/>
                      <a:pt x="140" y="270"/>
                    </a:cubicBezTo>
                    <a:cubicBezTo>
                      <a:pt x="151" y="270"/>
                      <a:pt x="165" y="258"/>
                      <a:pt x="172" y="277"/>
                    </a:cubicBezTo>
                    <a:cubicBezTo>
                      <a:pt x="172" y="277"/>
                      <a:pt x="173" y="277"/>
                      <a:pt x="174" y="277"/>
                    </a:cubicBezTo>
                    <a:cubicBezTo>
                      <a:pt x="181" y="271"/>
                      <a:pt x="188" y="280"/>
                      <a:pt x="195" y="277"/>
                    </a:cubicBezTo>
                    <a:cubicBezTo>
                      <a:pt x="195" y="299"/>
                      <a:pt x="195" y="321"/>
                      <a:pt x="195" y="34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6" name="Freeform 632">
                <a:extLst>
                  <a:ext uri="{FF2B5EF4-FFF2-40B4-BE49-F238E27FC236}">
                    <a16:creationId xmlns:a16="http://schemas.microsoft.com/office/drawing/2014/main" id="{7D506877-50EE-53C1-1282-0F311E16FD2C}"/>
                  </a:ext>
                </a:extLst>
              </p:cNvPr>
              <p:cNvSpPr>
                <a:spLocks noEditPoints="1"/>
              </p:cNvSpPr>
              <p:nvPr/>
            </p:nvSpPr>
            <p:spPr bwMode="auto">
              <a:xfrm>
                <a:off x="5526" y="1056"/>
                <a:ext cx="187" cy="315"/>
              </a:xfrm>
              <a:custGeom>
                <a:avLst/>
                <a:gdLst>
                  <a:gd name="T0" fmla="*/ 16 w 165"/>
                  <a:gd name="T1" fmla="*/ 7 h 278"/>
                  <a:gd name="T2" fmla="*/ 159 w 165"/>
                  <a:gd name="T3" fmla="*/ 271 h 278"/>
                  <a:gd name="T4" fmla="*/ 152 w 165"/>
                  <a:gd name="T5" fmla="*/ 254 h 278"/>
                  <a:gd name="T6" fmla="*/ 140 w 165"/>
                  <a:gd name="T7" fmla="*/ 156 h 278"/>
                  <a:gd name="T8" fmla="*/ 129 w 165"/>
                  <a:gd name="T9" fmla="*/ 161 h 278"/>
                  <a:gd name="T10" fmla="*/ 109 w 165"/>
                  <a:gd name="T11" fmla="*/ 119 h 278"/>
                  <a:gd name="T12" fmla="*/ 134 w 165"/>
                  <a:gd name="T13" fmla="*/ 188 h 278"/>
                  <a:gd name="T14" fmla="*/ 118 w 165"/>
                  <a:gd name="T15" fmla="*/ 181 h 278"/>
                  <a:gd name="T16" fmla="*/ 136 w 165"/>
                  <a:gd name="T17" fmla="*/ 206 h 278"/>
                  <a:gd name="T18" fmla="*/ 138 w 165"/>
                  <a:gd name="T19" fmla="*/ 218 h 278"/>
                  <a:gd name="T20" fmla="*/ 140 w 165"/>
                  <a:gd name="T21" fmla="*/ 252 h 278"/>
                  <a:gd name="T22" fmla="*/ 89 w 165"/>
                  <a:gd name="T23" fmla="*/ 175 h 278"/>
                  <a:gd name="T24" fmla="*/ 83 w 165"/>
                  <a:gd name="T25" fmla="*/ 175 h 278"/>
                  <a:gd name="T26" fmla="*/ 77 w 165"/>
                  <a:gd name="T27" fmla="*/ 178 h 278"/>
                  <a:gd name="T28" fmla="*/ 80 w 165"/>
                  <a:gd name="T29" fmla="*/ 182 h 278"/>
                  <a:gd name="T30" fmla="*/ 116 w 165"/>
                  <a:gd name="T31" fmla="*/ 225 h 278"/>
                  <a:gd name="T32" fmla="*/ 83 w 165"/>
                  <a:gd name="T33" fmla="*/ 211 h 278"/>
                  <a:gd name="T34" fmla="*/ 140 w 165"/>
                  <a:gd name="T35" fmla="*/ 252 h 278"/>
                  <a:gd name="T36" fmla="*/ 132 w 165"/>
                  <a:gd name="T37" fmla="*/ 274 h 278"/>
                  <a:gd name="T38" fmla="*/ 111 w 165"/>
                  <a:gd name="T39" fmla="*/ 262 h 278"/>
                  <a:gd name="T40" fmla="*/ 48 w 165"/>
                  <a:gd name="T41" fmla="*/ 176 h 278"/>
                  <a:gd name="T42" fmla="*/ 61 w 165"/>
                  <a:gd name="T43" fmla="*/ 179 h 278"/>
                  <a:gd name="T44" fmla="*/ 16 w 165"/>
                  <a:gd name="T45" fmla="*/ 70 h 278"/>
                  <a:gd name="T46" fmla="*/ 25 w 165"/>
                  <a:gd name="T47" fmla="*/ 55 h 278"/>
                  <a:gd name="T48" fmla="*/ 5 w 165"/>
                  <a:gd name="T49" fmla="*/ 0 h 278"/>
                  <a:gd name="T50" fmla="*/ 102 w 165"/>
                  <a:gd name="T51" fmla="*/ 155 h 278"/>
                  <a:gd name="T52" fmla="*/ 102 w 165"/>
                  <a:gd name="T53" fmla="*/ 155 h 278"/>
                  <a:gd name="T54" fmla="*/ 97 w 165"/>
                  <a:gd name="T55" fmla="*/ 148 h 278"/>
                  <a:gd name="T56" fmla="*/ 93 w 165"/>
                  <a:gd name="T57" fmla="*/ 145 h 278"/>
                  <a:gd name="T58" fmla="*/ 99 w 165"/>
                  <a:gd name="T59" fmla="*/ 153 h 278"/>
                  <a:gd name="T60" fmla="*/ 117 w 165"/>
                  <a:gd name="T61" fmla="*/ 115 h 278"/>
                  <a:gd name="T62" fmla="*/ 116 w 165"/>
                  <a:gd name="T63" fmla="*/ 112 h 278"/>
                  <a:gd name="T64" fmla="*/ 114 w 165"/>
                  <a:gd name="T65" fmla="*/ 107 h 278"/>
                  <a:gd name="T66" fmla="*/ 58 w 165"/>
                  <a:gd name="T67" fmla="*/ 49 h 278"/>
                  <a:gd name="T68" fmla="*/ 58 w 165"/>
                  <a:gd name="T69" fmla="*/ 49 h 278"/>
                  <a:gd name="T70" fmla="*/ 54 w 165"/>
                  <a:gd name="T71" fmla="*/ 46 h 278"/>
                  <a:gd name="T72" fmla="*/ 68 w 165"/>
                  <a:gd name="T73" fmla="*/ 172 h 278"/>
                  <a:gd name="T74" fmla="*/ 64 w 165"/>
                  <a:gd name="T75" fmla="*/ 170 h 278"/>
                  <a:gd name="T76" fmla="*/ 71 w 165"/>
                  <a:gd name="T77" fmla="*/ 176 h 278"/>
                  <a:gd name="T78" fmla="*/ 68 w 165"/>
                  <a:gd name="T79" fmla="*/ 172 h 278"/>
                  <a:gd name="T80" fmla="*/ 73 w 165"/>
                  <a:gd name="T81" fmla="*/ 124 h 278"/>
                  <a:gd name="T82" fmla="*/ 67 w 165"/>
                  <a:gd name="T83" fmla="*/ 97 h 278"/>
                  <a:gd name="T84" fmla="*/ 73 w 165"/>
                  <a:gd name="T85" fmla="*/ 124 h 278"/>
                  <a:gd name="T86" fmla="*/ 38 w 165"/>
                  <a:gd name="T87" fmla="*/ 99 h 278"/>
                  <a:gd name="T88" fmla="*/ 63 w 165"/>
                  <a:gd name="T89" fmla="*/ 56 h 278"/>
                  <a:gd name="T90" fmla="*/ 63 w 165"/>
                  <a:gd name="T91" fmla="*/ 56 h 278"/>
                  <a:gd name="T92" fmla="*/ 97 w 165"/>
                  <a:gd name="T93" fmla="*/ 105 h 278"/>
                  <a:gd name="T94" fmla="*/ 103 w 165"/>
                  <a:gd name="T95" fmla="*/ 103 h 278"/>
                  <a:gd name="T96" fmla="*/ 79 w 165"/>
                  <a:gd name="T97" fmla="*/ 60 h 278"/>
                  <a:gd name="T98" fmla="*/ 63 w 165"/>
                  <a:gd name="T99" fmla="*/ 56 h 278"/>
                  <a:gd name="T100" fmla="*/ 60 w 165"/>
                  <a:gd name="T101" fmla="*/ 142 h 278"/>
                  <a:gd name="T102" fmla="*/ 138 w 165"/>
                  <a:gd name="T103" fmla="*/ 133 h 278"/>
                  <a:gd name="T104" fmla="*/ 138 w 165"/>
                  <a:gd name="T105" fmla="*/ 133 h 278"/>
                  <a:gd name="T106" fmla="*/ 117 w 165"/>
                  <a:gd name="T107" fmla="*/ 176 h 278"/>
                  <a:gd name="T108" fmla="*/ 30 w 165"/>
                  <a:gd name="T109" fmla="*/ 97 h 278"/>
                  <a:gd name="T110" fmla="*/ 30 w 165"/>
                  <a:gd name="T111" fmla="*/ 93 h 278"/>
                  <a:gd name="T112" fmla="*/ 30 w 165"/>
                  <a:gd name="T113" fmla="*/ 97 h 278"/>
                  <a:gd name="T114" fmla="*/ 105 w 165"/>
                  <a:gd name="T115" fmla="*/ 113 h 278"/>
                  <a:gd name="T116" fmla="*/ 106 w 165"/>
                  <a:gd name="T117" fmla="*/ 115 h 278"/>
                  <a:gd name="T118" fmla="*/ 112 w 165"/>
                  <a:gd name="T119" fmla="*/ 99 h 278"/>
                  <a:gd name="T120" fmla="*/ 113 w 165"/>
                  <a:gd name="T121" fmla="*/ 100 h 278"/>
                  <a:gd name="T122" fmla="*/ 112 w 165"/>
                  <a:gd name="T123" fmla="*/ 99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5" h="278">
                    <a:moveTo>
                      <a:pt x="5" y="0"/>
                    </a:moveTo>
                    <a:cubicBezTo>
                      <a:pt x="7" y="5"/>
                      <a:pt x="12" y="5"/>
                      <a:pt x="16" y="7"/>
                    </a:cubicBezTo>
                    <a:cubicBezTo>
                      <a:pt x="105" y="44"/>
                      <a:pt x="151" y="111"/>
                      <a:pt x="162" y="205"/>
                    </a:cubicBezTo>
                    <a:cubicBezTo>
                      <a:pt x="165" y="228"/>
                      <a:pt x="163" y="250"/>
                      <a:pt x="159" y="271"/>
                    </a:cubicBezTo>
                    <a:cubicBezTo>
                      <a:pt x="158" y="272"/>
                      <a:pt x="158" y="273"/>
                      <a:pt x="157" y="274"/>
                    </a:cubicBezTo>
                    <a:cubicBezTo>
                      <a:pt x="148" y="269"/>
                      <a:pt x="154" y="261"/>
                      <a:pt x="152" y="254"/>
                    </a:cubicBezTo>
                    <a:cubicBezTo>
                      <a:pt x="145" y="225"/>
                      <a:pt x="148" y="195"/>
                      <a:pt x="148" y="166"/>
                    </a:cubicBezTo>
                    <a:cubicBezTo>
                      <a:pt x="148" y="159"/>
                      <a:pt x="149" y="159"/>
                      <a:pt x="140" y="156"/>
                    </a:cubicBezTo>
                    <a:cubicBezTo>
                      <a:pt x="142" y="171"/>
                      <a:pt x="145" y="186"/>
                      <a:pt x="142" y="202"/>
                    </a:cubicBezTo>
                    <a:cubicBezTo>
                      <a:pt x="138" y="187"/>
                      <a:pt x="135" y="173"/>
                      <a:pt x="129" y="161"/>
                    </a:cubicBezTo>
                    <a:cubicBezTo>
                      <a:pt x="125" y="152"/>
                      <a:pt x="127" y="143"/>
                      <a:pt x="124" y="134"/>
                    </a:cubicBezTo>
                    <a:cubicBezTo>
                      <a:pt x="121" y="126"/>
                      <a:pt x="111" y="127"/>
                      <a:pt x="109" y="119"/>
                    </a:cubicBezTo>
                    <a:cubicBezTo>
                      <a:pt x="106" y="122"/>
                      <a:pt x="108" y="124"/>
                      <a:pt x="109" y="125"/>
                    </a:cubicBezTo>
                    <a:cubicBezTo>
                      <a:pt x="120" y="145"/>
                      <a:pt x="127" y="166"/>
                      <a:pt x="134" y="188"/>
                    </a:cubicBezTo>
                    <a:cubicBezTo>
                      <a:pt x="137" y="196"/>
                      <a:pt x="134" y="195"/>
                      <a:pt x="128" y="194"/>
                    </a:cubicBezTo>
                    <a:cubicBezTo>
                      <a:pt x="127" y="183"/>
                      <a:pt x="127" y="183"/>
                      <a:pt x="118" y="181"/>
                    </a:cubicBezTo>
                    <a:cubicBezTo>
                      <a:pt x="122" y="186"/>
                      <a:pt x="123" y="191"/>
                      <a:pt x="128" y="194"/>
                    </a:cubicBezTo>
                    <a:cubicBezTo>
                      <a:pt x="129" y="199"/>
                      <a:pt x="129" y="204"/>
                      <a:pt x="136" y="206"/>
                    </a:cubicBezTo>
                    <a:cubicBezTo>
                      <a:pt x="136" y="206"/>
                      <a:pt x="136" y="206"/>
                      <a:pt x="136" y="206"/>
                    </a:cubicBezTo>
                    <a:cubicBezTo>
                      <a:pt x="135" y="210"/>
                      <a:pt x="136" y="215"/>
                      <a:pt x="138" y="218"/>
                    </a:cubicBezTo>
                    <a:cubicBezTo>
                      <a:pt x="144" y="227"/>
                      <a:pt x="145" y="238"/>
                      <a:pt x="147" y="247"/>
                    </a:cubicBezTo>
                    <a:cubicBezTo>
                      <a:pt x="149" y="256"/>
                      <a:pt x="145" y="254"/>
                      <a:pt x="140" y="252"/>
                    </a:cubicBezTo>
                    <a:cubicBezTo>
                      <a:pt x="136" y="238"/>
                      <a:pt x="127" y="228"/>
                      <a:pt x="116" y="218"/>
                    </a:cubicBezTo>
                    <a:cubicBezTo>
                      <a:pt x="110" y="202"/>
                      <a:pt x="97" y="190"/>
                      <a:pt x="89" y="175"/>
                    </a:cubicBezTo>
                    <a:cubicBezTo>
                      <a:pt x="85" y="169"/>
                      <a:pt x="82" y="162"/>
                      <a:pt x="74" y="159"/>
                    </a:cubicBezTo>
                    <a:cubicBezTo>
                      <a:pt x="76" y="165"/>
                      <a:pt x="80" y="170"/>
                      <a:pt x="83" y="175"/>
                    </a:cubicBezTo>
                    <a:cubicBezTo>
                      <a:pt x="85" y="178"/>
                      <a:pt x="85" y="181"/>
                      <a:pt x="80" y="182"/>
                    </a:cubicBezTo>
                    <a:cubicBezTo>
                      <a:pt x="80" y="180"/>
                      <a:pt x="80" y="178"/>
                      <a:pt x="77" y="178"/>
                    </a:cubicBezTo>
                    <a:cubicBezTo>
                      <a:pt x="77" y="178"/>
                      <a:pt x="76" y="178"/>
                      <a:pt x="76" y="179"/>
                    </a:cubicBezTo>
                    <a:cubicBezTo>
                      <a:pt x="76" y="181"/>
                      <a:pt x="78" y="181"/>
                      <a:pt x="80" y="182"/>
                    </a:cubicBezTo>
                    <a:cubicBezTo>
                      <a:pt x="90" y="196"/>
                      <a:pt x="102" y="208"/>
                      <a:pt x="116" y="218"/>
                    </a:cubicBezTo>
                    <a:cubicBezTo>
                      <a:pt x="116" y="220"/>
                      <a:pt x="116" y="223"/>
                      <a:pt x="116" y="225"/>
                    </a:cubicBezTo>
                    <a:cubicBezTo>
                      <a:pt x="116" y="225"/>
                      <a:pt x="116" y="225"/>
                      <a:pt x="116" y="225"/>
                    </a:cubicBezTo>
                    <a:cubicBezTo>
                      <a:pt x="105" y="221"/>
                      <a:pt x="96" y="213"/>
                      <a:pt x="83" y="211"/>
                    </a:cubicBezTo>
                    <a:cubicBezTo>
                      <a:pt x="90" y="221"/>
                      <a:pt x="100" y="222"/>
                      <a:pt x="108" y="227"/>
                    </a:cubicBezTo>
                    <a:cubicBezTo>
                      <a:pt x="119" y="234"/>
                      <a:pt x="128" y="246"/>
                      <a:pt x="140" y="252"/>
                    </a:cubicBezTo>
                    <a:cubicBezTo>
                      <a:pt x="139" y="259"/>
                      <a:pt x="149" y="263"/>
                      <a:pt x="145" y="271"/>
                    </a:cubicBezTo>
                    <a:cubicBezTo>
                      <a:pt x="142" y="278"/>
                      <a:pt x="137" y="278"/>
                      <a:pt x="132" y="274"/>
                    </a:cubicBezTo>
                    <a:cubicBezTo>
                      <a:pt x="126" y="270"/>
                      <a:pt x="119" y="267"/>
                      <a:pt x="113" y="263"/>
                    </a:cubicBezTo>
                    <a:cubicBezTo>
                      <a:pt x="112" y="263"/>
                      <a:pt x="112" y="263"/>
                      <a:pt x="111" y="262"/>
                    </a:cubicBezTo>
                    <a:cubicBezTo>
                      <a:pt x="111" y="262"/>
                      <a:pt x="110" y="261"/>
                      <a:pt x="110" y="261"/>
                    </a:cubicBezTo>
                    <a:cubicBezTo>
                      <a:pt x="78" y="242"/>
                      <a:pt x="61" y="212"/>
                      <a:pt x="48" y="176"/>
                    </a:cubicBezTo>
                    <a:cubicBezTo>
                      <a:pt x="53" y="178"/>
                      <a:pt x="56" y="179"/>
                      <a:pt x="59" y="180"/>
                    </a:cubicBezTo>
                    <a:cubicBezTo>
                      <a:pt x="60" y="180"/>
                      <a:pt x="60" y="180"/>
                      <a:pt x="61" y="179"/>
                    </a:cubicBezTo>
                    <a:cubicBezTo>
                      <a:pt x="55" y="173"/>
                      <a:pt x="50" y="166"/>
                      <a:pt x="45" y="160"/>
                    </a:cubicBezTo>
                    <a:cubicBezTo>
                      <a:pt x="22" y="134"/>
                      <a:pt x="18" y="103"/>
                      <a:pt x="16" y="70"/>
                    </a:cubicBezTo>
                    <a:cubicBezTo>
                      <a:pt x="15" y="68"/>
                      <a:pt x="14" y="63"/>
                      <a:pt x="20" y="64"/>
                    </a:cubicBezTo>
                    <a:cubicBezTo>
                      <a:pt x="32" y="67"/>
                      <a:pt x="27" y="60"/>
                      <a:pt x="25" y="55"/>
                    </a:cubicBezTo>
                    <a:cubicBezTo>
                      <a:pt x="17" y="37"/>
                      <a:pt x="8" y="19"/>
                      <a:pt x="0" y="0"/>
                    </a:cubicBezTo>
                    <a:cubicBezTo>
                      <a:pt x="2" y="0"/>
                      <a:pt x="3" y="0"/>
                      <a:pt x="5" y="0"/>
                    </a:cubicBezTo>
                    <a:close/>
                    <a:moveTo>
                      <a:pt x="99" y="153"/>
                    </a:moveTo>
                    <a:cubicBezTo>
                      <a:pt x="100" y="153"/>
                      <a:pt x="101" y="154"/>
                      <a:pt x="102" y="155"/>
                    </a:cubicBezTo>
                    <a:cubicBezTo>
                      <a:pt x="102" y="160"/>
                      <a:pt x="105" y="163"/>
                      <a:pt x="112" y="164"/>
                    </a:cubicBezTo>
                    <a:cubicBezTo>
                      <a:pt x="109" y="158"/>
                      <a:pt x="107" y="155"/>
                      <a:pt x="102" y="155"/>
                    </a:cubicBezTo>
                    <a:cubicBezTo>
                      <a:pt x="101" y="154"/>
                      <a:pt x="100" y="153"/>
                      <a:pt x="99" y="153"/>
                    </a:cubicBezTo>
                    <a:cubicBezTo>
                      <a:pt x="99" y="151"/>
                      <a:pt x="99" y="149"/>
                      <a:pt x="97" y="148"/>
                    </a:cubicBezTo>
                    <a:cubicBezTo>
                      <a:pt x="97" y="146"/>
                      <a:pt x="97" y="144"/>
                      <a:pt x="94" y="144"/>
                    </a:cubicBezTo>
                    <a:cubicBezTo>
                      <a:pt x="94" y="144"/>
                      <a:pt x="93" y="145"/>
                      <a:pt x="93" y="145"/>
                    </a:cubicBezTo>
                    <a:cubicBezTo>
                      <a:pt x="93" y="148"/>
                      <a:pt x="95" y="148"/>
                      <a:pt x="97" y="148"/>
                    </a:cubicBezTo>
                    <a:cubicBezTo>
                      <a:pt x="97" y="150"/>
                      <a:pt x="97" y="152"/>
                      <a:pt x="99" y="153"/>
                    </a:cubicBezTo>
                    <a:close/>
                    <a:moveTo>
                      <a:pt x="116" y="112"/>
                    </a:moveTo>
                    <a:cubicBezTo>
                      <a:pt x="117" y="113"/>
                      <a:pt x="117" y="114"/>
                      <a:pt x="117" y="115"/>
                    </a:cubicBezTo>
                    <a:cubicBezTo>
                      <a:pt x="117" y="115"/>
                      <a:pt x="118" y="114"/>
                      <a:pt x="118" y="114"/>
                    </a:cubicBezTo>
                    <a:cubicBezTo>
                      <a:pt x="117" y="113"/>
                      <a:pt x="117" y="112"/>
                      <a:pt x="116" y="112"/>
                    </a:cubicBezTo>
                    <a:cubicBezTo>
                      <a:pt x="116" y="110"/>
                      <a:pt x="116" y="108"/>
                      <a:pt x="115" y="106"/>
                    </a:cubicBezTo>
                    <a:cubicBezTo>
                      <a:pt x="115" y="106"/>
                      <a:pt x="114" y="107"/>
                      <a:pt x="114" y="107"/>
                    </a:cubicBezTo>
                    <a:cubicBezTo>
                      <a:pt x="114" y="109"/>
                      <a:pt x="114" y="110"/>
                      <a:pt x="116" y="112"/>
                    </a:cubicBezTo>
                    <a:close/>
                    <a:moveTo>
                      <a:pt x="58" y="49"/>
                    </a:moveTo>
                    <a:cubicBezTo>
                      <a:pt x="59" y="49"/>
                      <a:pt x="59" y="49"/>
                      <a:pt x="59" y="49"/>
                    </a:cubicBezTo>
                    <a:cubicBezTo>
                      <a:pt x="59" y="49"/>
                      <a:pt x="59" y="49"/>
                      <a:pt x="58" y="49"/>
                    </a:cubicBezTo>
                    <a:cubicBezTo>
                      <a:pt x="58" y="47"/>
                      <a:pt x="58" y="45"/>
                      <a:pt x="55" y="45"/>
                    </a:cubicBezTo>
                    <a:cubicBezTo>
                      <a:pt x="55" y="45"/>
                      <a:pt x="54" y="46"/>
                      <a:pt x="54" y="46"/>
                    </a:cubicBezTo>
                    <a:cubicBezTo>
                      <a:pt x="54" y="48"/>
                      <a:pt x="56" y="48"/>
                      <a:pt x="58" y="49"/>
                    </a:cubicBezTo>
                    <a:close/>
                    <a:moveTo>
                      <a:pt x="68" y="172"/>
                    </a:moveTo>
                    <a:cubicBezTo>
                      <a:pt x="68" y="170"/>
                      <a:pt x="68" y="169"/>
                      <a:pt x="66" y="168"/>
                    </a:cubicBezTo>
                    <a:cubicBezTo>
                      <a:pt x="65" y="168"/>
                      <a:pt x="64" y="169"/>
                      <a:pt x="64" y="170"/>
                    </a:cubicBezTo>
                    <a:cubicBezTo>
                      <a:pt x="65" y="172"/>
                      <a:pt x="66" y="172"/>
                      <a:pt x="68" y="172"/>
                    </a:cubicBezTo>
                    <a:cubicBezTo>
                      <a:pt x="68" y="174"/>
                      <a:pt x="68" y="176"/>
                      <a:pt x="71" y="176"/>
                    </a:cubicBezTo>
                    <a:cubicBezTo>
                      <a:pt x="71" y="176"/>
                      <a:pt x="72" y="175"/>
                      <a:pt x="72" y="175"/>
                    </a:cubicBezTo>
                    <a:cubicBezTo>
                      <a:pt x="72" y="172"/>
                      <a:pt x="70" y="172"/>
                      <a:pt x="68" y="172"/>
                    </a:cubicBezTo>
                    <a:close/>
                    <a:moveTo>
                      <a:pt x="68" y="119"/>
                    </a:moveTo>
                    <a:cubicBezTo>
                      <a:pt x="68" y="122"/>
                      <a:pt x="70" y="124"/>
                      <a:pt x="73" y="124"/>
                    </a:cubicBezTo>
                    <a:cubicBezTo>
                      <a:pt x="74" y="131"/>
                      <a:pt x="79" y="134"/>
                      <a:pt x="88" y="136"/>
                    </a:cubicBezTo>
                    <a:cubicBezTo>
                      <a:pt x="80" y="122"/>
                      <a:pt x="77" y="109"/>
                      <a:pt x="67" y="97"/>
                    </a:cubicBezTo>
                    <a:cubicBezTo>
                      <a:pt x="66" y="106"/>
                      <a:pt x="71" y="111"/>
                      <a:pt x="74" y="116"/>
                    </a:cubicBezTo>
                    <a:cubicBezTo>
                      <a:pt x="76" y="119"/>
                      <a:pt x="80" y="122"/>
                      <a:pt x="73" y="124"/>
                    </a:cubicBezTo>
                    <a:cubicBezTo>
                      <a:pt x="73" y="120"/>
                      <a:pt x="71" y="119"/>
                      <a:pt x="68" y="119"/>
                    </a:cubicBezTo>
                    <a:cubicBezTo>
                      <a:pt x="61" y="107"/>
                      <a:pt x="50" y="102"/>
                      <a:pt x="38" y="99"/>
                    </a:cubicBezTo>
                    <a:cubicBezTo>
                      <a:pt x="46" y="108"/>
                      <a:pt x="57" y="114"/>
                      <a:pt x="68" y="119"/>
                    </a:cubicBezTo>
                    <a:close/>
                    <a:moveTo>
                      <a:pt x="63" y="56"/>
                    </a:moveTo>
                    <a:cubicBezTo>
                      <a:pt x="63" y="56"/>
                      <a:pt x="62" y="55"/>
                      <a:pt x="62" y="55"/>
                    </a:cubicBezTo>
                    <a:cubicBezTo>
                      <a:pt x="62" y="55"/>
                      <a:pt x="63" y="56"/>
                      <a:pt x="63" y="56"/>
                    </a:cubicBezTo>
                    <a:cubicBezTo>
                      <a:pt x="60" y="65"/>
                      <a:pt x="54" y="51"/>
                      <a:pt x="50" y="59"/>
                    </a:cubicBezTo>
                    <a:cubicBezTo>
                      <a:pt x="69" y="70"/>
                      <a:pt x="84" y="87"/>
                      <a:pt x="97" y="105"/>
                    </a:cubicBezTo>
                    <a:cubicBezTo>
                      <a:pt x="99" y="107"/>
                      <a:pt x="100" y="110"/>
                      <a:pt x="103" y="107"/>
                    </a:cubicBezTo>
                    <a:cubicBezTo>
                      <a:pt x="104" y="106"/>
                      <a:pt x="104" y="104"/>
                      <a:pt x="103" y="103"/>
                    </a:cubicBezTo>
                    <a:cubicBezTo>
                      <a:pt x="93" y="92"/>
                      <a:pt x="87" y="78"/>
                      <a:pt x="80" y="66"/>
                    </a:cubicBezTo>
                    <a:cubicBezTo>
                      <a:pt x="80" y="64"/>
                      <a:pt x="80" y="61"/>
                      <a:pt x="79" y="60"/>
                    </a:cubicBezTo>
                    <a:cubicBezTo>
                      <a:pt x="77" y="59"/>
                      <a:pt x="76" y="62"/>
                      <a:pt x="75" y="63"/>
                    </a:cubicBezTo>
                    <a:cubicBezTo>
                      <a:pt x="70" y="63"/>
                      <a:pt x="69" y="55"/>
                      <a:pt x="63" y="56"/>
                    </a:cubicBezTo>
                    <a:close/>
                    <a:moveTo>
                      <a:pt x="70" y="155"/>
                    </a:moveTo>
                    <a:cubicBezTo>
                      <a:pt x="69" y="144"/>
                      <a:pt x="69" y="144"/>
                      <a:pt x="60" y="142"/>
                    </a:cubicBezTo>
                    <a:cubicBezTo>
                      <a:pt x="64" y="147"/>
                      <a:pt x="67" y="151"/>
                      <a:pt x="70" y="155"/>
                    </a:cubicBezTo>
                    <a:close/>
                    <a:moveTo>
                      <a:pt x="138" y="133"/>
                    </a:moveTo>
                    <a:cubicBezTo>
                      <a:pt x="134" y="140"/>
                      <a:pt x="139" y="143"/>
                      <a:pt x="139" y="148"/>
                    </a:cubicBezTo>
                    <a:cubicBezTo>
                      <a:pt x="141" y="143"/>
                      <a:pt x="141" y="139"/>
                      <a:pt x="138" y="133"/>
                    </a:cubicBezTo>
                    <a:close/>
                    <a:moveTo>
                      <a:pt x="113" y="168"/>
                    </a:moveTo>
                    <a:cubicBezTo>
                      <a:pt x="112" y="172"/>
                      <a:pt x="113" y="175"/>
                      <a:pt x="117" y="176"/>
                    </a:cubicBezTo>
                    <a:cubicBezTo>
                      <a:pt x="118" y="172"/>
                      <a:pt x="117" y="169"/>
                      <a:pt x="113" y="168"/>
                    </a:cubicBezTo>
                    <a:close/>
                    <a:moveTo>
                      <a:pt x="30" y="97"/>
                    </a:moveTo>
                    <a:cubicBezTo>
                      <a:pt x="31" y="96"/>
                      <a:pt x="33" y="96"/>
                      <a:pt x="33" y="95"/>
                    </a:cubicBezTo>
                    <a:cubicBezTo>
                      <a:pt x="33" y="94"/>
                      <a:pt x="32" y="93"/>
                      <a:pt x="30" y="93"/>
                    </a:cubicBezTo>
                    <a:cubicBezTo>
                      <a:pt x="30" y="93"/>
                      <a:pt x="28" y="94"/>
                      <a:pt x="28" y="94"/>
                    </a:cubicBezTo>
                    <a:cubicBezTo>
                      <a:pt x="28" y="95"/>
                      <a:pt x="29" y="96"/>
                      <a:pt x="30" y="97"/>
                    </a:cubicBezTo>
                    <a:close/>
                    <a:moveTo>
                      <a:pt x="106" y="114"/>
                    </a:moveTo>
                    <a:cubicBezTo>
                      <a:pt x="106" y="114"/>
                      <a:pt x="106" y="113"/>
                      <a:pt x="105" y="113"/>
                    </a:cubicBezTo>
                    <a:cubicBezTo>
                      <a:pt x="105" y="114"/>
                      <a:pt x="105" y="114"/>
                      <a:pt x="105" y="115"/>
                    </a:cubicBezTo>
                    <a:cubicBezTo>
                      <a:pt x="105" y="115"/>
                      <a:pt x="105" y="115"/>
                      <a:pt x="106" y="115"/>
                    </a:cubicBezTo>
                    <a:cubicBezTo>
                      <a:pt x="106" y="115"/>
                      <a:pt x="106" y="114"/>
                      <a:pt x="106" y="114"/>
                    </a:cubicBezTo>
                    <a:close/>
                    <a:moveTo>
                      <a:pt x="112" y="99"/>
                    </a:moveTo>
                    <a:cubicBezTo>
                      <a:pt x="112" y="99"/>
                      <a:pt x="112" y="99"/>
                      <a:pt x="112" y="100"/>
                    </a:cubicBezTo>
                    <a:cubicBezTo>
                      <a:pt x="112" y="100"/>
                      <a:pt x="113" y="100"/>
                      <a:pt x="113" y="100"/>
                    </a:cubicBezTo>
                    <a:cubicBezTo>
                      <a:pt x="113" y="99"/>
                      <a:pt x="113" y="99"/>
                      <a:pt x="113" y="99"/>
                    </a:cubicBezTo>
                    <a:cubicBezTo>
                      <a:pt x="113" y="99"/>
                      <a:pt x="113" y="99"/>
                      <a:pt x="112" y="9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7" name="Freeform 633">
                <a:extLst>
                  <a:ext uri="{FF2B5EF4-FFF2-40B4-BE49-F238E27FC236}">
                    <a16:creationId xmlns:a16="http://schemas.microsoft.com/office/drawing/2014/main" id="{A82BBBDF-2247-995D-E9C7-23D425490D28}"/>
                  </a:ext>
                </a:extLst>
              </p:cNvPr>
              <p:cNvSpPr/>
              <p:nvPr/>
            </p:nvSpPr>
            <p:spPr bwMode="auto">
              <a:xfrm>
                <a:off x="5618" y="2595"/>
                <a:ext cx="152" cy="391"/>
              </a:xfrm>
              <a:custGeom>
                <a:avLst/>
                <a:gdLst>
                  <a:gd name="T0" fmla="*/ 13 w 134"/>
                  <a:gd name="T1" fmla="*/ 156 h 345"/>
                  <a:gd name="T2" fmla="*/ 3 w 134"/>
                  <a:gd name="T3" fmla="*/ 135 h 345"/>
                  <a:gd name="T4" fmla="*/ 16 w 134"/>
                  <a:gd name="T5" fmla="*/ 127 h 345"/>
                  <a:gd name="T6" fmla="*/ 40 w 134"/>
                  <a:gd name="T7" fmla="*/ 101 h 345"/>
                  <a:gd name="T8" fmla="*/ 35 w 134"/>
                  <a:gd name="T9" fmla="*/ 86 h 345"/>
                  <a:gd name="T10" fmla="*/ 40 w 134"/>
                  <a:gd name="T11" fmla="*/ 59 h 345"/>
                  <a:gd name="T12" fmla="*/ 39 w 134"/>
                  <a:gd name="T13" fmla="*/ 39 h 345"/>
                  <a:gd name="T14" fmla="*/ 59 w 134"/>
                  <a:gd name="T15" fmla="*/ 49 h 345"/>
                  <a:gd name="T16" fmla="*/ 62 w 134"/>
                  <a:gd name="T17" fmla="*/ 32 h 345"/>
                  <a:gd name="T18" fmla="*/ 84 w 134"/>
                  <a:gd name="T19" fmla="*/ 51 h 345"/>
                  <a:gd name="T20" fmla="*/ 88 w 134"/>
                  <a:gd name="T21" fmla="*/ 47 h 345"/>
                  <a:gd name="T22" fmla="*/ 98 w 134"/>
                  <a:gd name="T23" fmla="*/ 25 h 345"/>
                  <a:gd name="T24" fmla="*/ 118 w 134"/>
                  <a:gd name="T25" fmla="*/ 24 h 345"/>
                  <a:gd name="T26" fmla="*/ 134 w 134"/>
                  <a:gd name="T27" fmla="*/ 1 h 345"/>
                  <a:gd name="T28" fmla="*/ 101 w 134"/>
                  <a:gd name="T29" fmla="*/ 92 h 345"/>
                  <a:gd name="T30" fmla="*/ 75 w 134"/>
                  <a:gd name="T31" fmla="*/ 127 h 345"/>
                  <a:gd name="T32" fmla="*/ 68 w 134"/>
                  <a:gd name="T33" fmla="*/ 181 h 345"/>
                  <a:gd name="T34" fmla="*/ 77 w 134"/>
                  <a:gd name="T35" fmla="*/ 224 h 345"/>
                  <a:gd name="T36" fmla="*/ 92 w 134"/>
                  <a:gd name="T37" fmla="*/ 240 h 345"/>
                  <a:gd name="T38" fmla="*/ 100 w 134"/>
                  <a:gd name="T39" fmla="*/ 260 h 345"/>
                  <a:gd name="T40" fmla="*/ 134 w 134"/>
                  <a:gd name="T41" fmla="*/ 330 h 345"/>
                  <a:gd name="T42" fmla="*/ 117 w 134"/>
                  <a:gd name="T43" fmla="*/ 315 h 345"/>
                  <a:gd name="T44" fmla="*/ 100 w 134"/>
                  <a:gd name="T45" fmla="*/ 339 h 345"/>
                  <a:gd name="T46" fmla="*/ 88 w 134"/>
                  <a:gd name="T47" fmla="*/ 344 h 345"/>
                  <a:gd name="T48" fmla="*/ 55 w 134"/>
                  <a:gd name="T49" fmla="*/ 345 h 345"/>
                  <a:gd name="T50" fmla="*/ 68 w 134"/>
                  <a:gd name="T51" fmla="*/ 280 h 345"/>
                  <a:gd name="T52" fmla="*/ 51 w 134"/>
                  <a:gd name="T53" fmla="*/ 279 h 345"/>
                  <a:gd name="T54" fmla="*/ 38 w 134"/>
                  <a:gd name="T55" fmla="*/ 265 h 345"/>
                  <a:gd name="T56" fmla="*/ 19 w 134"/>
                  <a:gd name="T57" fmla="*/ 236 h 345"/>
                  <a:gd name="T58" fmla="*/ 21 w 134"/>
                  <a:gd name="T59" fmla="*/ 226 h 345"/>
                  <a:gd name="T60" fmla="*/ 13 w 134"/>
                  <a:gd name="T61" fmla="*/ 196 h 345"/>
                  <a:gd name="T62" fmla="*/ 30 w 134"/>
                  <a:gd name="T63" fmla="*/ 177 h 345"/>
                  <a:gd name="T64" fmla="*/ 17 w 134"/>
                  <a:gd name="T65" fmla="*/ 163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4" h="345">
                    <a:moveTo>
                      <a:pt x="17" y="163"/>
                    </a:moveTo>
                    <a:cubicBezTo>
                      <a:pt x="17" y="159"/>
                      <a:pt x="16" y="157"/>
                      <a:pt x="13" y="156"/>
                    </a:cubicBezTo>
                    <a:cubicBezTo>
                      <a:pt x="7" y="155"/>
                      <a:pt x="3" y="152"/>
                      <a:pt x="7" y="145"/>
                    </a:cubicBezTo>
                    <a:cubicBezTo>
                      <a:pt x="9" y="141"/>
                      <a:pt x="5" y="138"/>
                      <a:pt x="3" y="135"/>
                    </a:cubicBezTo>
                    <a:cubicBezTo>
                      <a:pt x="0" y="128"/>
                      <a:pt x="1" y="125"/>
                      <a:pt x="8" y="124"/>
                    </a:cubicBezTo>
                    <a:cubicBezTo>
                      <a:pt x="11" y="125"/>
                      <a:pt x="13" y="126"/>
                      <a:pt x="16" y="127"/>
                    </a:cubicBezTo>
                    <a:cubicBezTo>
                      <a:pt x="25" y="130"/>
                      <a:pt x="34" y="127"/>
                      <a:pt x="40" y="121"/>
                    </a:cubicBezTo>
                    <a:cubicBezTo>
                      <a:pt x="46" y="116"/>
                      <a:pt x="42" y="108"/>
                      <a:pt x="40" y="101"/>
                    </a:cubicBezTo>
                    <a:cubicBezTo>
                      <a:pt x="39" y="97"/>
                      <a:pt x="34" y="93"/>
                      <a:pt x="35" y="88"/>
                    </a:cubicBezTo>
                    <a:cubicBezTo>
                      <a:pt x="35" y="87"/>
                      <a:pt x="35" y="86"/>
                      <a:pt x="35" y="86"/>
                    </a:cubicBezTo>
                    <a:cubicBezTo>
                      <a:pt x="46" y="87"/>
                      <a:pt x="48" y="83"/>
                      <a:pt x="44" y="73"/>
                    </a:cubicBezTo>
                    <a:cubicBezTo>
                      <a:pt x="42" y="69"/>
                      <a:pt x="41" y="64"/>
                      <a:pt x="40" y="59"/>
                    </a:cubicBezTo>
                    <a:cubicBezTo>
                      <a:pt x="40" y="56"/>
                      <a:pt x="39" y="54"/>
                      <a:pt x="38" y="51"/>
                    </a:cubicBezTo>
                    <a:cubicBezTo>
                      <a:pt x="38" y="47"/>
                      <a:pt x="36" y="42"/>
                      <a:pt x="39" y="39"/>
                    </a:cubicBezTo>
                    <a:cubicBezTo>
                      <a:pt x="43" y="36"/>
                      <a:pt x="46" y="41"/>
                      <a:pt x="50" y="42"/>
                    </a:cubicBezTo>
                    <a:cubicBezTo>
                      <a:pt x="50" y="48"/>
                      <a:pt x="54" y="50"/>
                      <a:pt x="59" y="49"/>
                    </a:cubicBezTo>
                    <a:cubicBezTo>
                      <a:pt x="63" y="47"/>
                      <a:pt x="62" y="43"/>
                      <a:pt x="61" y="40"/>
                    </a:cubicBezTo>
                    <a:cubicBezTo>
                      <a:pt x="61" y="37"/>
                      <a:pt x="59" y="34"/>
                      <a:pt x="62" y="32"/>
                    </a:cubicBezTo>
                    <a:cubicBezTo>
                      <a:pt x="64" y="33"/>
                      <a:pt x="65" y="34"/>
                      <a:pt x="67" y="35"/>
                    </a:cubicBezTo>
                    <a:cubicBezTo>
                      <a:pt x="73" y="40"/>
                      <a:pt x="81" y="43"/>
                      <a:pt x="84" y="51"/>
                    </a:cubicBezTo>
                    <a:cubicBezTo>
                      <a:pt x="84" y="52"/>
                      <a:pt x="86" y="54"/>
                      <a:pt x="87" y="53"/>
                    </a:cubicBezTo>
                    <a:cubicBezTo>
                      <a:pt x="88" y="51"/>
                      <a:pt x="88" y="49"/>
                      <a:pt x="88" y="47"/>
                    </a:cubicBezTo>
                    <a:cubicBezTo>
                      <a:pt x="88" y="38"/>
                      <a:pt x="92" y="30"/>
                      <a:pt x="96" y="23"/>
                    </a:cubicBezTo>
                    <a:cubicBezTo>
                      <a:pt x="96" y="24"/>
                      <a:pt x="97" y="25"/>
                      <a:pt x="98" y="25"/>
                    </a:cubicBezTo>
                    <a:cubicBezTo>
                      <a:pt x="102" y="30"/>
                      <a:pt x="103" y="39"/>
                      <a:pt x="110" y="39"/>
                    </a:cubicBezTo>
                    <a:cubicBezTo>
                      <a:pt x="116" y="38"/>
                      <a:pt x="115" y="29"/>
                      <a:pt x="118" y="24"/>
                    </a:cubicBezTo>
                    <a:cubicBezTo>
                      <a:pt x="121" y="17"/>
                      <a:pt x="124" y="11"/>
                      <a:pt x="127" y="4"/>
                    </a:cubicBezTo>
                    <a:cubicBezTo>
                      <a:pt x="129" y="2"/>
                      <a:pt x="131" y="0"/>
                      <a:pt x="134" y="1"/>
                    </a:cubicBezTo>
                    <a:cubicBezTo>
                      <a:pt x="134" y="28"/>
                      <a:pt x="134" y="56"/>
                      <a:pt x="134" y="83"/>
                    </a:cubicBezTo>
                    <a:cubicBezTo>
                      <a:pt x="121" y="76"/>
                      <a:pt x="110" y="86"/>
                      <a:pt x="101" y="92"/>
                    </a:cubicBezTo>
                    <a:cubicBezTo>
                      <a:pt x="95" y="96"/>
                      <a:pt x="87" y="103"/>
                      <a:pt x="82" y="111"/>
                    </a:cubicBezTo>
                    <a:cubicBezTo>
                      <a:pt x="78" y="115"/>
                      <a:pt x="74" y="122"/>
                      <a:pt x="75" y="127"/>
                    </a:cubicBezTo>
                    <a:cubicBezTo>
                      <a:pt x="76" y="137"/>
                      <a:pt x="70" y="145"/>
                      <a:pt x="71" y="153"/>
                    </a:cubicBezTo>
                    <a:cubicBezTo>
                      <a:pt x="72" y="163"/>
                      <a:pt x="64" y="172"/>
                      <a:pt x="68" y="181"/>
                    </a:cubicBezTo>
                    <a:cubicBezTo>
                      <a:pt x="71" y="188"/>
                      <a:pt x="72" y="194"/>
                      <a:pt x="71" y="202"/>
                    </a:cubicBezTo>
                    <a:cubicBezTo>
                      <a:pt x="70" y="208"/>
                      <a:pt x="83" y="214"/>
                      <a:pt x="77" y="224"/>
                    </a:cubicBezTo>
                    <a:cubicBezTo>
                      <a:pt x="90" y="225"/>
                      <a:pt x="82" y="232"/>
                      <a:pt x="80" y="237"/>
                    </a:cubicBezTo>
                    <a:cubicBezTo>
                      <a:pt x="84" y="239"/>
                      <a:pt x="89" y="237"/>
                      <a:pt x="92" y="240"/>
                    </a:cubicBezTo>
                    <a:cubicBezTo>
                      <a:pt x="91" y="245"/>
                      <a:pt x="87" y="249"/>
                      <a:pt x="88" y="254"/>
                    </a:cubicBezTo>
                    <a:cubicBezTo>
                      <a:pt x="92" y="256"/>
                      <a:pt x="98" y="252"/>
                      <a:pt x="100" y="260"/>
                    </a:cubicBezTo>
                    <a:cubicBezTo>
                      <a:pt x="105" y="276"/>
                      <a:pt x="116" y="287"/>
                      <a:pt x="134" y="289"/>
                    </a:cubicBezTo>
                    <a:cubicBezTo>
                      <a:pt x="134" y="302"/>
                      <a:pt x="134" y="316"/>
                      <a:pt x="134" y="330"/>
                    </a:cubicBezTo>
                    <a:cubicBezTo>
                      <a:pt x="128" y="329"/>
                      <a:pt x="128" y="323"/>
                      <a:pt x="125" y="319"/>
                    </a:cubicBezTo>
                    <a:cubicBezTo>
                      <a:pt x="123" y="316"/>
                      <a:pt x="120" y="311"/>
                      <a:pt x="117" y="315"/>
                    </a:cubicBezTo>
                    <a:cubicBezTo>
                      <a:pt x="112" y="323"/>
                      <a:pt x="103" y="327"/>
                      <a:pt x="101" y="337"/>
                    </a:cubicBezTo>
                    <a:cubicBezTo>
                      <a:pt x="101" y="338"/>
                      <a:pt x="100" y="339"/>
                      <a:pt x="100" y="339"/>
                    </a:cubicBezTo>
                    <a:cubicBezTo>
                      <a:pt x="95" y="339"/>
                      <a:pt x="93" y="342"/>
                      <a:pt x="90" y="345"/>
                    </a:cubicBezTo>
                    <a:cubicBezTo>
                      <a:pt x="90" y="345"/>
                      <a:pt x="89" y="344"/>
                      <a:pt x="88" y="344"/>
                    </a:cubicBezTo>
                    <a:cubicBezTo>
                      <a:pt x="87" y="336"/>
                      <a:pt x="84" y="330"/>
                      <a:pt x="75" y="337"/>
                    </a:cubicBezTo>
                    <a:cubicBezTo>
                      <a:pt x="69" y="340"/>
                      <a:pt x="62" y="342"/>
                      <a:pt x="55" y="345"/>
                    </a:cubicBezTo>
                    <a:cubicBezTo>
                      <a:pt x="53" y="340"/>
                      <a:pt x="54" y="335"/>
                      <a:pt x="57" y="330"/>
                    </a:cubicBezTo>
                    <a:cubicBezTo>
                      <a:pt x="61" y="313"/>
                      <a:pt x="61" y="296"/>
                      <a:pt x="68" y="280"/>
                    </a:cubicBezTo>
                    <a:cubicBezTo>
                      <a:pt x="70" y="276"/>
                      <a:pt x="67" y="275"/>
                      <a:pt x="63" y="276"/>
                    </a:cubicBezTo>
                    <a:cubicBezTo>
                      <a:pt x="59" y="277"/>
                      <a:pt x="55" y="279"/>
                      <a:pt x="51" y="279"/>
                    </a:cubicBezTo>
                    <a:cubicBezTo>
                      <a:pt x="48" y="279"/>
                      <a:pt x="41" y="278"/>
                      <a:pt x="44" y="272"/>
                    </a:cubicBezTo>
                    <a:cubicBezTo>
                      <a:pt x="49" y="262"/>
                      <a:pt x="42" y="265"/>
                      <a:pt x="38" y="265"/>
                    </a:cubicBezTo>
                    <a:cubicBezTo>
                      <a:pt x="31" y="265"/>
                      <a:pt x="24" y="265"/>
                      <a:pt x="25" y="255"/>
                    </a:cubicBezTo>
                    <a:cubicBezTo>
                      <a:pt x="27" y="247"/>
                      <a:pt x="37" y="237"/>
                      <a:pt x="19" y="236"/>
                    </a:cubicBezTo>
                    <a:cubicBezTo>
                      <a:pt x="19" y="233"/>
                      <a:pt x="16" y="231"/>
                      <a:pt x="15" y="229"/>
                    </a:cubicBezTo>
                    <a:cubicBezTo>
                      <a:pt x="17" y="228"/>
                      <a:pt x="19" y="227"/>
                      <a:pt x="21" y="226"/>
                    </a:cubicBezTo>
                    <a:cubicBezTo>
                      <a:pt x="32" y="219"/>
                      <a:pt x="32" y="216"/>
                      <a:pt x="21" y="209"/>
                    </a:cubicBezTo>
                    <a:cubicBezTo>
                      <a:pt x="16" y="206"/>
                      <a:pt x="13" y="202"/>
                      <a:pt x="13" y="196"/>
                    </a:cubicBezTo>
                    <a:cubicBezTo>
                      <a:pt x="13" y="194"/>
                      <a:pt x="13" y="192"/>
                      <a:pt x="12" y="190"/>
                    </a:cubicBezTo>
                    <a:cubicBezTo>
                      <a:pt x="20" y="188"/>
                      <a:pt x="23" y="180"/>
                      <a:pt x="30" y="177"/>
                    </a:cubicBezTo>
                    <a:cubicBezTo>
                      <a:pt x="34" y="174"/>
                      <a:pt x="32" y="171"/>
                      <a:pt x="29" y="168"/>
                    </a:cubicBezTo>
                    <a:cubicBezTo>
                      <a:pt x="26" y="165"/>
                      <a:pt x="22" y="163"/>
                      <a:pt x="17" y="16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8" name="Freeform 634">
                <a:extLst>
                  <a:ext uri="{FF2B5EF4-FFF2-40B4-BE49-F238E27FC236}">
                    <a16:creationId xmlns:a16="http://schemas.microsoft.com/office/drawing/2014/main" id="{434F8A6D-3E26-A956-BF36-4CCEC573A085}"/>
                  </a:ext>
                </a:extLst>
              </p:cNvPr>
              <p:cNvSpPr/>
              <p:nvPr/>
            </p:nvSpPr>
            <p:spPr bwMode="auto">
              <a:xfrm>
                <a:off x="5630" y="1430"/>
                <a:ext cx="140" cy="240"/>
              </a:xfrm>
              <a:custGeom>
                <a:avLst/>
                <a:gdLst>
                  <a:gd name="T0" fmla="*/ 123 w 123"/>
                  <a:gd name="T1" fmla="*/ 209 h 212"/>
                  <a:gd name="T2" fmla="*/ 102 w 123"/>
                  <a:gd name="T3" fmla="*/ 209 h 212"/>
                  <a:gd name="T4" fmla="*/ 100 w 123"/>
                  <a:gd name="T5" fmla="*/ 209 h 212"/>
                  <a:gd name="T6" fmla="*/ 68 w 123"/>
                  <a:gd name="T7" fmla="*/ 202 h 212"/>
                  <a:gd name="T8" fmla="*/ 57 w 123"/>
                  <a:gd name="T9" fmla="*/ 191 h 212"/>
                  <a:gd name="T10" fmla="*/ 47 w 123"/>
                  <a:gd name="T11" fmla="*/ 182 h 212"/>
                  <a:gd name="T12" fmla="*/ 26 w 123"/>
                  <a:gd name="T13" fmla="*/ 163 h 212"/>
                  <a:gd name="T14" fmla="*/ 12 w 123"/>
                  <a:gd name="T15" fmla="*/ 144 h 212"/>
                  <a:gd name="T16" fmla="*/ 8 w 123"/>
                  <a:gd name="T17" fmla="*/ 135 h 212"/>
                  <a:gd name="T18" fmla="*/ 3 w 123"/>
                  <a:gd name="T19" fmla="*/ 109 h 212"/>
                  <a:gd name="T20" fmla="*/ 8 w 123"/>
                  <a:gd name="T21" fmla="*/ 91 h 212"/>
                  <a:gd name="T22" fmla="*/ 12 w 123"/>
                  <a:gd name="T23" fmla="*/ 69 h 212"/>
                  <a:gd name="T24" fmla="*/ 21 w 123"/>
                  <a:gd name="T25" fmla="*/ 55 h 212"/>
                  <a:gd name="T26" fmla="*/ 22 w 123"/>
                  <a:gd name="T27" fmla="*/ 54 h 212"/>
                  <a:gd name="T28" fmla="*/ 25 w 123"/>
                  <a:gd name="T29" fmla="*/ 48 h 212"/>
                  <a:gd name="T30" fmla="*/ 39 w 123"/>
                  <a:gd name="T31" fmla="*/ 31 h 212"/>
                  <a:gd name="T32" fmla="*/ 43 w 123"/>
                  <a:gd name="T33" fmla="*/ 29 h 212"/>
                  <a:gd name="T34" fmla="*/ 73 w 123"/>
                  <a:gd name="T35" fmla="*/ 12 h 212"/>
                  <a:gd name="T36" fmla="*/ 79 w 123"/>
                  <a:gd name="T37" fmla="*/ 12 h 212"/>
                  <a:gd name="T38" fmla="*/ 90 w 123"/>
                  <a:gd name="T39" fmla="*/ 11 h 212"/>
                  <a:gd name="T40" fmla="*/ 99 w 123"/>
                  <a:gd name="T41" fmla="*/ 10 h 212"/>
                  <a:gd name="T42" fmla="*/ 104 w 123"/>
                  <a:gd name="T43" fmla="*/ 11 h 212"/>
                  <a:gd name="T44" fmla="*/ 123 w 123"/>
                  <a:gd name="T45" fmla="*/ 14 h 212"/>
                  <a:gd name="T46" fmla="*/ 123 w 123"/>
                  <a:gd name="T47" fmla="*/ 209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3" h="211">
                    <a:moveTo>
                      <a:pt x="123" y="209"/>
                    </a:moveTo>
                    <a:cubicBezTo>
                      <a:pt x="116" y="212"/>
                      <a:pt x="109" y="203"/>
                      <a:pt x="102" y="209"/>
                    </a:cubicBezTo>
                    <a:cubicBezTo>
                      <a:pt x="101" y="209"/>
                      <a:pt x="100" y="209"/>
                      <a:pt x="100" y="209"/>
                    </a:cubicBezTo>
                    <a:cubicBezTo>
                      <a:pt x="93" y="190"/>
                      <a:pt x="79" y="202"/>
                      <a:pt x="68" y="202"/>
                    </a:cubicBezTo>
                    <a:cubicBezTo>
                      <a:pt x="61" y="202"/>
                      <a:pt x="57" y="198"/>
                      <a:pt x="57" y="191"/>
                    </a:cubicBezTo>
                    <a:cubicBezTo>
                      <a:pt x="56" y="185"/>
                      <a:pt x="54" y="183"/>
                      <a:pt x="47" y="182"/>
                    </a:cubicBezTo>
                    <a:cubicBezTo>
                      <a:pt x="34" y="182"/>
                      <a:pt x="30" y="176"/>
                      <a:pt x="26" y="163"/>
                    </a:cubicBezTo>
                    <a:cubicBezTo>
                      <a:pt x="24" y="156"/>
                      <a:pt x="18" y="150"/>
                      <a:pt x="12" y="144"/>
                    </a:cubicBezTo>
                    <a:cubicBezTo>
                      <a:pt x="10" y="141"/>
                      <a:pt x="6" y="138"/>
                      <a:pt x="8" y="135"/>
                    </a:cubicBezTo>
                    <a:cubicBezTo>
                      <a:pt x="14" y="124"/>
                      <a:pt x="6" y="117"/>
                      <a:pt x="3" y="109"/>
                    </a:cubicBezTo>
                    <a:cubicBezTo>
                      <a:pt x="0" y="101"/>
                      <a:pt x="4" y="95"/>
                      <a:pt x="8" y="91"/>
                    </a:cubicBezTo>
                    <a:cubicBezTo>
                      <a:pt x="15" y="84"/>
                      <a:pt x="14" y="77"/>
                      <a:pt x="12" y="69"/>
                    </a:cubicBezTo>
                    <a:cubicBezTo>
                      <a:pt x="15" y="64"/>
                      <a:pt x="18" y="59"/>
                      <a:pt x="21" y="55"/>
                    </a:cubicBezTo>
                    <a:cubicBezTo>
                      <a:pt x="22" y="54"/>
                      <a:pt x="22" y="54"/>
                      <a:pt x="22" y="54"/>
                    </a:cubicBezTo>
                    <a:cubicBezTo>
                      <a:pt x="29" y="55"/>
                      <a:pt x="26" y="51"/>
                      <a:pt x="25" y="48"/>
                    </a:cubicBezTo>
                    <a:cubicBezTo>
                      <a:pt x="31" y="43"/>
                      <a:pt x="39" y="41"/>
                      <a:pt x="39" y="31"/>
                    </a:cubicBezTo>
                    <a:cubicBezTo>
                      <a:pt x="39" y="30"/>
                      <a:pt x="42" y="29"/>
                      <a:pt x="43" y="29"/>
                    </a:cubicBezTo>
                    <a:cubicBezTo>
                      <a:pt x="55" y="27"/>
                      <a:pt x="65" y="21"/>
                      <a:pt x="73" y="12"/>
                    </a:cubicBezTo>
                    <a:cubicBezTo>
                      <a:pt x="75" y="9"/>
                      <a:pt x="77" y="11"/>
                      <a:pt x="79" y="12"/>
                    </a:cubicBezTo>
                    <a:cubicBezTo>
                      <a:pt x="83" y="14"/>
                      <a:pt x="87" y="15"/>
                      <a:pt x="90" y="11"/>
                    </a:cubicBezTo>
                    <a:cubicBezTo>
                      <a:pt x="93" y="7"/>
                      <a:pt x="96" y="8"/>
                      <a:pt x="99" y="10"/>
                    </a:cubicBezTo>
                    <a:cubicBezTo>
                      <a:pt x="101" y="10"/>
                      <a:pt x="104" y="12"/>
                      <a:pt x="104" y="11"/>
                    </a:cubicBezTo>
                    <a:cubicBezTo>
                      <a:pt x="112" y="0"/>
                      <a:pt x="117" y="13"/>
                      <a:pt x="123" y="14"/>
                    </a:cubicBezTo>
                    <a:cubicBezTo>
                      <a:pt x="123" y="79"/>
                      <a:pt x="123" y="144"/>
                      <a:pt x="123" y="209"/>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9" name="Freeform 635">
                <a:extLst>
                  <a:ext uri="{FF2B5EF4-FFF2-40B4-BE49-F238E27FC236}">
                    <a16:creationId xmlns:a16="http://schemas.microsoft.com/office/drawing/2014/main" id="{64A1A020-C9BD-DAE4-7936-5B0F60EAAB01}"/>
                  </a:ext>
                </a:extLst>
              </p:cNvPr>
              <p:cNvSpPr/>
              <p:nvPr/>
            </p:nvSpPr>
            <p:spPr bwMode="auto">
              <a:xfrm>
                <a:off x="5658" y="2084"/>
                <a:ext cx="112" cy="375"/>
              </a:xfrm>
              <a:custGeom>
                <a:avLst/>
                <a:gdLst>
                  <a:gd name="T0" fmla="*/ 6 w 99"/>
                  <a:gd name="T1" fmla="*/ 115 h 331"/>
                  <a:gd name="T2" fmla="*/ 12 w 99"/>
                  <a:gd name="T3" fmla="*/ 100 h 331"/>
                  <a:gd name="T4" fmla="*/ 11 w 99"/>
                  <a:gd name="T5" fmla="*/ 85 h 331"/>
                  <a:gd name="T6" fmla="*/ 44 w 99"/>
                  <a:gd name="T7" fmla="*/ 79 h 331"/>
                  <a:gd name="T8" fmla="*/ 53 w 99"/>
                  <a:gd name="T9" fmla="*/ 55 h 331"/>
                  <a:gd name="T10" fmla="*/ 46 w 99"/>
                  <a:gd name="T11" fmla="*/ 5 h 331"/>
                  <a:gd name="T12" fmla="*/ 58 w 99"/>
                  <a:gd name="T13" fmla="*/ 8 h 331"/>
                  <a:gd name="T14" fmla="*/ 68 w 99"/>
                  <a:gd name="T15" fmla="*/ 18 h 331"/>
                  <a:gd name="T16" fmla="*/ 72 w 99"/>
                  <a:gd name="T17" fmla="*/ 0 h 331"/>
                  <a:gd name="T18" fmla="*/ 92 w 99"/>
                  <a:gd name="T19" fmla="*/ 17 h 331"/>
                  <a:gd name="T20" fmla="*/ 99 w 99"/>
                  <a:gd name="T21" fmla="*/ 22 h 331"/>
                  <a:gd name="T22" fmla="*/ 93 w 99"/>
                  <a:gd name="T23" fmla="*/ 68 h 331"/>
                  <a:gd name="T24" fmla="*/ 78 w 99"/>
                  <a:gd name="T25" fmla="*/ 66 h 331"/>
                  <a:gd name="T26" fmla="*/ 60 w 99"/>
                  <a:gd name="T27" fmla="*/ 72 h 331"/>
                  <a:gd name="T28" fmla="*/ 52 w 99"/>
                  <a:gd name="T29" fmla="*/ 78 h 331"/>
                  <a:gd name="T30" fmla="*/ 70 w 99"/>
                  <a:gd name="T31" fmla="*/ 111 h 331"/>
                  <a:gd name="T32" fmla="*/ 65 w 99"/>
                  <a:gd name="T33" fmla="*/ 163 h 331"/>
                  <a:gd name="T34" fmla="*/ 66 w 99"/>
                  <a:gd name="T35" fmla="*/ 188 h 331"/>
                  <a:gd name="T36" fmla="*/ 79 w 99"/>
                  <a:gd name="T37" fmla="*/ 208 h 331"/>
                  <a:gd name="T38" fmla="*/ 87 w 99"/>
                  <a:gd name="T39" fmla="*/ 233 h 331"/>
                  <a:gd name="T40" fmla="*/ 99 w 99"/>
                  <a:gd name="T41" fmla="*/ 290 h 331"/>
                  <a:gd name="T42" fmla="*/ 68 w 99"/>
                  <a:gd name="T43" fmla="*/ 331 h 331"/>
                  <a:gd name="T44" fmla="*/ 53 w 99"/>
                  <a:gd name="T45" fmla="*/ 304 h 331"/>
                  <a:gd name="T46" fmla="*/ 33 w 99"/>
                  <a:gd name="T47" fmla="*/ 309 h 331"/>
                  <a:gd name="T48" fmla="*/ 56 w 99"/>
                  <a:gd name="T49" fmla="*/ 240 h 331"/>
                  <a:gd name="T50" fmla="*/ 29 w 99"/>
                  <a:gd name="T51" fmla="*/ 244 h 331"/>
                  <a:gd name="T52" fmla="*/ 16 w 99"/>
                  <a:gd name="T53" fmla="*/ 227 h 331"/>
                  <a:gd name="T54" fmla="*/ 14 w 99"/>
                  <a:gd name="T55" fmla="*/ 213 h 331"/>
                  <a:gd name="T56" fmla="*/ 7 w 99"/>
                  <a:gd name="T57" fmla="*/ 193 h 331"/>
                  <a:gd name="T58" fmla="*/ 22 w 99"/>
                  <a:gd name="T59" fmla="*/ 187 h 331"/>
                  <a:gd name="T60" fmla="*/ 4 w 99"/>
                  <a:gd name="T61" fmla="*/ 164 h 331"/>
                  <a:gd name="T62" fmla="*/ 19 w 99"/>
                  <a:gd name="T63" fmla="*/ 144 h 331"/>
                  <a:gd name="T64" fmla="*/ 14 w 99"/>
                  <a:gd name="T65" fmla="*/ 123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9" h="331">
                    <a:moveTo>
                      <a:pt x="14" y="123"/>
                    </a:moveTo>
                    <a:cubicBezTo>
                      <a:pt x="12" y="121"/>
                      <a:pt x="9" y="117"/>
                      <a:pt x="6" y="115"/>
                    </a:cubicBezTo>
                    <a:cubicBezTo>
                      <a:pt x="0" y="111"/>
                      <a:pt x="3" y="109"/>
                      <a:pt x="7" y="106"/>
                    </a:cubicBezTo>
                    <a:cubicBezTo>
                      <a:pt x="11" y="106"/>
                      <a:pt x="17" y="107"/>
                      <a:pt x="12" y="100"/>
                    </a:cubicBezTo>
                    <a:cubicBezTo>
                      <a:pt x="9" y="96"/>
                      <a:pt x="7" y="91"/>
                      <a:pt x="7" y="86"/>
                    </a:cubicBezTo>
                    <a:cubicBezTo>
                      <a:pt x="9" y="85"/>
                      <a:pt x="10" y="85"/>
                      <a:pt x="11" y="85"/>
                    </a:cubicBezTo>
                    <a:cubicBezTo>
                      <a:pt x="18" y="96"/>
                      <a:pt x="29" y="88"/>
                      <a:pt x="37" y="89"/>
                    </a:cubicBezTo>
                    <a:cubicBezTo>
                      <a:pt x="44" y="90"/>
                      <a:pt x="49" y="86"/>
                      <a:pt x="44" y="79"/>
                    </a:cubicBezTo>
                    <a:cubicBezTo>
                      <a:pt x="41" y="74"/>
                      <a:pt x="43" y="72"/>
                      <a:pt x="45" y="68"/>
                    </a:cubicBezTo>
                    <a:cubicBezTo>
                      <a:pt x="46" y="63"/>
                      <a:pt x="55" y="61"/>
                      <a:pt x="53" y="55"/>
                    </a:cubicBezTo>
                    <a:cubicBezTo>
                      <a:pt x="50" y="45"/>
                      <a:pt x="53" y="34"/>
                      <a:pt x="47" y="24"/>
                    </a:cubicBezTo>
                    <a:cubicBezTo>
                      <a:pt x="47" y="18"/>
                      <a:pt x="46" y="11"/>
                      <a:pt x="46" y="5"/>
                    </a:cubicBezTo>
                    <a:cubicBezTo>
                      <a:pt x="47" y="4"/>
                      <a:pt x="47" y="4"/>
                      <a:pt x="47" y="3"/>
                    </a:cubicBezTo>
                    <a:cubicBezTo>
                      <a:pt x="52" y="0"/>
                      <a:pt x="54" y="7"/>
                      <a:pt x="58" y="8"/>
                    </a:cubicBezTo>
                    <a:cubicBezTo>
                      <a:pt x="59" y="9"/>
                      <a:pt x="59" y="10"/>
                      <a:pt x="59" y="11"/>
                    </a:cubicBezTo>
                    <a:cubicBezTo>
                      <a:pt x="61" y="15"/>
                      <a:pt x="64" y="19"/>
                      <a:pt x="68" y="18"/>
                    </a:cubicBezTo>
                    <a:cubicBezTo>
                      <a:pt x="72" y="17"/>
                      <a:pt x="69" y="12"/>
                      <a:pt x="70" y="9"/>
                    </a:cubicBezTo>
                    <a:cubicBezTo>
                      <a:pt x="71" y="6"/>
                      <a:pt x="66" y="1"/>
                      <a:pt x="72" y="0"/>
                    </a:cubicBezTo>
                    <a:cubicBezTo>
                      <a:pt x="74" y="1"/>
                      <a:pt x="76" y="2"/>
                      <a:pt x="78" y="3"/>
                    </a:cubicBezTo>
                    <a:cubicBezTo>
                      <a:pt x="83" y="7"/>
                      <a:pt x="84" y="16"/>
                      <a:pt x="92" y="17"/>
                    </a:cubicBezTo>
                    <a:cubicBezTo>
                      <a:pt x="92" y="17"/>
                      <a:pt x="92" y="17"/>
                      <a:pt x="92" y="17"/>
                    </a:cubicBezTo>
                    <a:cubicBezTo>
                      <a:pt x="92" y="22"/>
                      <a:pt x="96" y="22"/>
                      <a:pt x="99" y="22"/>
                    </a:cubicBezTo>
                    <a:cubicBezTo>
                      <a:pt x="99" y="37"/>
                      <a:pt x="99" y="52"/>
                      <a:pt x="99" y="68"/>
                    </a:cubicBezTo>
                    <a:cubicBezTo>
                      <a:pt x="97" y="70"/>
                      <a:pt x="95" y="68"/>
                      <a:pt x="93" y="68"/>
                    </a:cubicBezTo>
                    <a:cubicBezTo>
                      <a:pt x="90" y="64"/>
                      <a:pt x="86" y="61"/>
                      <a:pt x="80" y="61"/>
                    </a:cubicBezTo>
                    <a:cubicBezTo>
                      <a:pt x="78" y="62"/>
                      <a:pt x="78" y="64"/>
                      <a:pt x="78" y="66"/>
                    </a:cubicBezTo>
                    <a:cubicBezTo>
                      <a:pt x="77" y="72"/>
                      <a:pt x="81" y="81"/>
                      <a:pt x="74" y="83"/>
                    </a:cubicBezTo>
                    <a:cubicBezTo>
                      <a:pt x="68" y="86"/>
                      <a:pt x="64" y="77"/>
                      <a:pt x="60" y="72"/>
                    </a:cubicBezTo>
                    <a:cubicBezTo>
                      <a:pt x="58" y="70"/>
                      <a:pt x="56" y="70"/>
                      <a:pt x="54" y="71"/>
                    </a:cubicBezTo>
                    <a:cubicBezTo>
                      <a:pt x="52" y="73"/>
                      <a:pt x="50" y="76"/>
                      <a:pt x="52" y="78"/>
                    </a:cubicBezTo>
                    <a:cubicBezTo>
                      <a:pt x="60" y="85"/>
                      <a:pt x="61" y="99"/>
                      <a:pt x="75" y="102"/>
                    </a:cubicBezTo>
                    <a:cubicBezTo>
                      <a:pt x="77" y="107"/>
                      <a:pt x="70" y="107"/>
                      <a:pt x="70" y="111"/>
                    </a:cubicBezTo>
                    <a:cubicBezTo>
                      <a:pt x="70" y="127"/>
                      <a:pt x="56" y="142"/>
                      <a:pt x="67" y="158"/>
                    </a:cubicBezTo>
                    <a:cubicBezTo>
                      <a:pt x="67" y="159"/>
                      <a:pt x="66" y="161"/>
                      <a:pt x="65" y="163"/>
                    </a:cubicBezTo>
                    <a:cubicBezTo>
                      <a:pt x="62" y="168"/>
                      <a:pt x="60" y="173"/>
                      <a:pt x="68" y="177"/>
                    </a:cubicBezTo>
                    <a:cubicBezTo>
                      <a:pt x="76" y="181"/>
                      <a:pt x="67" y="185"/>
                      <a:pt x="66" y="188"/>
                    </a:cubicBezTo>
                    <a:cubicBezTo>
                      <a:pt x="64" y="196"/>
                      <a:pt x="79" y="191"/>
                      <a:pt x="73" y="198"/>
                    </a:cubicBezTo>
                    <a:cubicBezTo>
                      <a:pt x="64" y="209"/>
                      <a:pt x="77" y="206"/>
                      <a:pt x="79" y="208"/>
                    </a:cubicBezTo>
                    <a:cubicBezTo>
                      <a:pt x="80" y="214"/>
                      <a:pt x="70" y="221"/>
                      <a:pt x="77" y="223"/>
                    </a:cubicBezTo>
                    <a:cubicBezTo>
                      <a:pt x="85" y="225"/>
                      <a:pt x="84" y="229"/>
                      <a:pt x="87" y="233"/>
                    </a:cubicBezTo>
                    <a:cubicBezTo>
                      <a:pt x="92" y="240"/>
                      <a:pt x="92" y="249"/>
                      <a:pt x="99" y="254"/>
                    </a:cubicBezTo>
                    <a:cubicBezTo>
                      <a:pt x="99" y="266"/>
                      <a:pt x="99" y="278"/>
                      <a:pt x="99" y="290"/>
                    </a:cubicBezTo>
                    <a:cubicBezTo>
                      <a:pt x="91" y="292"/>
                      <a:pt x="85" y="296"/>
                      <a:pt x="82" y="304"/>
                    </a:cubicBezTo>
                    <a:cubicBezTo>
                      <a:pt x="76" y="312"/>
                      <a:pt x="76" y="324"/>
                      <a:pt x="68" y="331"/>
                    </a:cubicBezTo>
                    <a:cubicBezTo>
                      <a:pt x="69" y="324"/>
                      <a:pt x="66" y="318"/>
                      <a:pt x="65" y="311"/>
                    </a:cubicBezTo>
                    <a:cubicBezTo>
                      <a:pt x="65" y="302"/>
                      <a:pt x="62" y="298"/>
                      <a:pt x="53" y="304"/>
                    </a:cubicBezTo>
                    <a:cubicBezTo>
                      <a:pt x="50" y="306"/>
                      <a:pt x="45" y="306"/>
                      <a:pt x="41" y="307"/>
                    </a:cubicBezTo>
                    <a:cubicBezTo>
                      <a:pt x="39" y="308"/>
                      <a:pt x="36" y="309"/>
                      <a:pt x="33" y="309"/>
                    </a:cubicBezTo>
                    <a:cubicBezTo>
                      <a:pt x="32" y="304"/>
                      <a:pt x="35" y="298"/>
                      <a:pt x="36" y="293"/>
                    </a:cubicBezTo>
                    <a:cubicBezTo>
                      <a:pt x="44" y="276"/>
                      <a:pt x="45" y="257"/>
                      <a:pt x="56" y="240"/>
                    </a:cubicBezTo>
                    <a:cubicBezTo>
                      <a:pt x="47" y="241"/>
                      <a:pt x="40" y="243"/>
                      <a:pt x="33" y="247"/>
                    </a:cubicBezTo>
                    <a:cubicBezTo>
                      <a:pt x="32" y="246"/>
                      <a:pt x="30" y="245"/>
                      <a:pt x="29" y="244"/>
                    </a:cubicBezTo>
                    <a:cubicBezTo>
                      <a:pt x="29" y="243"/>
                      <a:pt x="29" y="242"/>
                      <a:pt x="29" y="241"/>
                    </a:cubicBezTo>
                    <a:cubicBezTo>
                      <a:pt x="32" y="227"/>
                      <a:pt x="32" y="227"/>
                      <a:pt x="16" y="227"/>
                    </a:cubicBezTo>
                    <a:cubicBezTo>
                      <a:pt x="13" y="227"/>
                      <a:pt x="10" y="227"/>
                      <a:pt x="7" y="227"/>
                    </a:cubicBezTo>
                    <a:cubicBezTo>
                      <a:pt x="7" y="221"/>
                      <a:pt x="11" y="217"/>
                      <a:pt x="14" y="213"/>
                    </a:cubicBezTo>
                    <a:cubicBezTo>
                      <a:pt x="21" y="204"/>
                      <a:pt x="19" y="199"/>
                      <a:pt x="9" y="197"/>
                    </a:cubicBezTo>
                    <a:cubicBezTo>
                      <a:pt x="8" y="196"/>
                      <a:pt x="8" y="194"/>
                      <a:pt x="7" y="193"/>
                    </a:cubicBezTo>
                    <a:cubicBezTo>
                      <a:pt x="8" y="191"/>
                      <a:pt x="9" y="189"/>
                      <a:pt x="12" y="188"/>
                    </a:cubicBezTo>
                    <a:cubicBezTo>
                      <a:pt x="15" y="188"/>
                      <a:pt x="20" y="194"/>
                      <a:pt x="22" y="187"/>
                    </a:cubicBezTo>
                    <a:cubicBezTo>
                      <a:pt x="23" y="181"/>
                      <a:pt x="21" y="176"/>
                      <a:pt x="16" y="172"/>
                    </a:cubicBezTo>
                    <a:cubicBezTo>
                      <a:pt x="12" y="169"/>
                      <a:pt x="8" y="167"/>
                      <a:pt x="4" y="164"/>
                    </a:cubicBezTo>
                    <a:cubicBezTo>
                      <a:pt x="0" y="159"/>
                      <a:pt x="4" y="157"/>
                      <a:pt x="7" y="154"/>
                    </a:cubicBezTo>
                    <a:cubicBezTo>
                      <a:pt x="11" y="151"/>
                      <a:pt x="16" y="148"/>
                      <a:pt x="19" y="144"/>
                    </a:cubicBezTo>
                    <a:cubicBezTo>
                      <a:pt x="21" y="140"/>
                      <a:pt x="31" y="141"/>
                      <a:pt x="26" y="134"/>
                    </a:cubicBezTo>
                    <a:cubicBezTo>
                      <a:pt x="23" y="130"/>
                      <a:pt x="22" y="123"/>
                      <a:pt x="14" y="12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0" name="Freeform 636">
                <a:extLst>
                  <a:ext uri="{FF2B5EF4-FFF2-40B4-BE49-F238E27FC236}">
                    <a16:creationId xmlns:a16="http://schemas.microsoft.com/office/drawing/2014/main" id="{E3B1A533-0690-0364-E2D6-8698CCFEEFBE}"/>
                  </a:ext>
                </a:extLst>
              </p:cNvPr>
              <p:cNvSpPr>
                <a:spLocks noEditPoints="1"/>
              </p:cNvSpPr>
              <p:nvPr/>
            </p:nvSpPr>
            <p:spPr bwMode="auto">
              <a:xfrm>
                <a:off x="5639" y="1877"/>
                <a:ext cx="131" cy="272"/>
              </a:xfrm>
              <a:custGeom>
                <a:avLst/>
                <a:gdLst>
                  <a:gd name="T0" fmla="*/ 88 w 115"/>
                  <a:gd name="T1" fmla="*/ 183 h 240"/>
                  <a:gd name="T2" fmla="*/ 72 w 115"/>
                  <a:gd name="T3" fmla="*/ 135 h 240"/>
                  <a:gd name="T4" fmla="*/ 70 w 115"/>
                  <a:gd name="T5" fmla="*/ 154 h 240"/>
                  <a:gd name="T6" fmla="*/ 76 w 115"/>
                  <a:gd name="T7" fmla="*/ 178 h 240"/>
                  <a:gd name="T8" fmla="*/ 63 w 115"/>
                  <a:gd name="T9" fmla="*/ 186 h 240"/>
                  <a:gd name="T10" fmla="*/ 48 w 115"/>
                  <a:gd name="T11" fmla="*/ 156 h 240"/>
                  <a:gd name="T12" fmla="*/ 48 w 115"/>
                  <a:gd name="T13" fmla="*/ 156 h 240"/>
                  <a:gd name="T14" fmla="*/ 62 w 115"/>
                  <a:gd name="T15" fmla="*/ 188 h 240"/>
                  <a:gd name="T16" fmla="*/ 56 w 115"/>
                  <a:gd name="T17" fmla="*/ 206 h 240"/>
                  <a:gd name="T18" fmla="*/ 53 w 115"/>
                  <a:gd name="T19" fmla="*/ 233 h 240"/>
                  <a:gd name="T20" fmla="*/ 31 w 115"/>
                  <a:gd name="T21" fmla="*/ 231 h 240"/>
                  <a:gd name="T22" fmla="*/ 4 w 115"/>
                  <a:gd name="T23" fmla="*/ 138 h 240"/>
                  <a:gd name="T24" fmla="*/ 26 w 115"/>
                  <a:gd name="T25" fmla="*/ 86 h 240"/>
                  <a:gd name="T26" fmla="*/ 63 w 115"/>
                  <a:gd name="T27" fmla="*/ 30 h 240"/>
                  <a:gd name="T28" fmla="*/ 78 w 115"/>
                  <a:gd name="T29" fmla="*/ 21 h 240"/>
                  <a:gd name="T30" fmla="*/ 115 w 115"/>
                  <a:gd name="T31" fmla="*/ 43 h 240"/>
                  <a:gd name="T32" fmla="*/ 111 w 115"/>
                  <a:gd name="T33" fmla="*/ 104 h 240"/>
                  <a:gd name="T34" fmla="*/ 98 w 115"/>
                  <a:gd name="T35" fmla="*/ 159 h 240"/>
                  <a:gd name="T36" fmla="*/ 113 w 115"/>
                  <a:gd name="T37" fmla="*/ 147 h 240"/>
                  <a:gd name="T38" fmla="*/ 115 w 115"/>
                  <a:gd name="T39" fmla="*/ 190 h 240"/>
                  <a:gd name="T40" fmla="*/ 108 w 115"/>
                  <a:gd name="T41" fmla="*/ 200 h 240"/>
                  <a:gd name="T42" fmla="*/ 94 w 115"/>
                  <a:gd name="T43" fmla="*/ 186 h 240"/>
                  <a:gd name="T44" fmla="*/ 64 w 115"/>
                  <a:gd name="T45" fmla="*/ 138 h 240"/>
                  <a:gd name="T46" fmla="*/ 51 w 115"/>
                  <a:gd name="T47" fmla="*/ 91 h 240"/>
                  <a:gd name="T48" fmla="*/ 79 w 115"/>
                  <a:gd name="T49" fmla="*/ 91 h 240"/>
                  <a:gd name="T50" fmla="*/ 94 w 115"/>
                  <a:gd name="T51" fmla="*/ 126 h 240"/>
                  <a:gd name="T52" fmla="*/ 93 w 115"/>
                  <a:gd name="T53" fmla="*/ 106 h 240"/>
                  <a:gd name="T54" fmla="*/ 76 w 115"/>
                  <a:gd name="T55" fmla="*/ 70 h 240"/>
                  <a:gd name="T56" fmla="*/ 61 w 115"/>
                  <a:gd name="T57" fmla="*/ 59 h 240"/>
                  <a:gd name="T58" fmla="*/ 79 w 115"/>
                  <a:gd name="T59" fmla="*/ 91 h 240"/>
                  <a:gd name="T60" fmla="*/ 27 w 115"/>
                  <a:gd name="T61" fmla="*/ 190 h 240"/>
                  <a:gd name="T62" fmla="*/ 19 w 115"/>
                  <a:gd name="T63" fmla="*/ 192 h 240"/>
                  <a:gd name="T64" fmla="*/ 18 w 115"/>
                  <a:gd name="T65" fmla="*/ 182 h 240"/>
                  <a:gd name="T66" fmla="*/ 16 w 115"/>
                  <a:gd name="T67" fmla="*/ 182 h 240"/>
                  <a:gd name="T68" fmla="*/ 18 w 115"/>
                  <a:gd name="T69" fmla="*/ 182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5" h="240">
                    <a:moveTo>
                      <a:pt x="94" y="186"/>
                    </a:moveTo>
                    <a:cubicBezTo>
                      <a:pt x="92" y="185"/>
                      <a:pt x="90" y="184"/>
                      <a:pt x="88" y="183"/>
                    </a:cubicBezTo>
                    <a:cubicBezTo>
                      <a:pt x="86" y="178"/>
                      <a:pt x="82" y="174"/>
                      <a:pt x="77" y="171"/>
                    </a:cubicBezTo>
                    <a:cubicBezTo>
                      <a:pt x="71" y="160"/>
                      <a:pt x="77" y="147"/>
                      <a:pt x="72" y="135"/>
                    </a:cubicBezTo>
                    <a:cubicBezTo>
                      <a:pt x="72" y="141"/>
                      <a:pt x="72" y="147"/>
                      <a:pt x="72" y="154"/>
                    </a:cubicBezTo>
                    <a:cubicBezTo>
                      <a:pt x="71" y="154"/>
                      <a:pt x="71" y="154"/>
                      <a:pt x="70" y="154"/>
                    </a:cubicBezTo>
                    <a:cubicBezTo>
                      <a:pt x="69" y="151"/>
                      <a:pt x="67" y="147"/>
                      <a:pt x="66" y="144"/>
                    </a:cubicBezTo>
                    <a:cubicBezTo>
                      <a:pt x="67" y="156"/>
                      <a:pt x="68" y="168"/>
                      <a:pt x="76" y="178"/>
                    </a:cubicBezTo>
                    <a:cubicBezTo>
                      <a:pt x="76" y="182"/>
                      <a:pt x="75" y="187"/>
                      <a:pt x="74" y="191"/>
                    </a:cubicBezTo>
                    <a:cubicBezTo>
                      <a:pt x="70" y="190"/>
                      <a:pt x="68" y="183"/>
                      <a:pt x="63" y="186"/>
                    </a:cubicBezTo>
                    <a:cubicBezTo>
                      <a:pt x="62" y="183"/>
                      <a:pt x="61" y="181"/>
                      <a:pt x="57" y="181"/>
                    </a:cubicBezTo>
                    <a:cubicBezTo>
                      <a:pt x="54" y="172"/>
                      <a:pt x="51" y="164"/>
                      <a:pt x="48" y="156"/>
                    </a:cubicBezTo>
                    <a:cubicBezTo>
                      <a:pt x="48" y="144"/>
                      <a:pt x="48" y="133"/>
                      <a:pt x="42" y="122"/>
                    </a:cubicBezTo>
                    <a:cubicBezTo>
                      <a:pt x="44" y="133"/>
                      <a:pt x="41" y="146"/>
                      <a:pt x="48" y="156"/>
                    </a:cubicBezTo>
                    <a:cubicBezTo>
                      <a:pt x="46" y="166"/>
                      <a:pt x="45" y="176"/>
                      <a:pt x="57" y="181"/>
                    </a:cubicBezTo>
                    <a:cubicBezTo>
                      <a:pt x="57" y="184"/>
                      <a:pt x="59" y="186"/>
                      <a:pt x="62" y="188"/>
                    </a:cubicBezTo>
                    <a:cubicBezTo>
                      <a:pt x="62" y="194"/>
                      <a:pt x="63" y="201"/>
                      <a:pt x="63" y="207"/>
                    </a:cubicBezTo>
                    <a:cubicBezTo>
                      <a:pt x="61" y="207"/>
                      <a:pt x="58" y="207"/>
                      <a:pt x="56" y="206"/>
                    </a:cubicBezTo>
                    <a:cubicBezTo>
                      <a:pt x="47" y="203"/>
                      <a:pt x="47" y="207"/>
                      <a:pt x="49" y="214"/>
                    </a:cubicBezTo>
                    <a:cubicBezTo>
                      <a:pt x="51" y="220"/>
                      <a:pt x="59" y="227"/>
                      <a:pt x="53" y="233"/>
                    </a:cubicBezTo>
                    <a:cubicBezTo>
                      <a:pt x="47" y="240"/>
                      <a:pt x="39" y="232"/>
                      <a:pt x="32" y="231"/>
                    </a:cubicBezTo>
                    <a:cubicBezTo>
                      <a:pt x="31" y="231"/>
                      <a:pt x="31" y="231"/>
                      <a:pt x="31" y="231"/>
                    </a:cubicBezTo>
                    <a:cubicBezTo>
                      <a:pt x="21" y="224"/>
                      <a:pt x="15" y="215"/>
                      <a:pt x="12" y="204"/>
                    </a:cubicBezTo>
                    <a:cubicBezTo>
                      <a:pt x="6" y="183"/>
                      <a:pt x="0" y="161"/>
                      <a:pt x="4" y="138"/>
                    </a:cubicBezTo>
                    <a:cubicBezTo>
                      <a:pt x="5" y="141"/>
                      <a:pt x="7" y="144"/>
                      <a:pt x="10" y="149"/>
                    </a:cubicBezTo>
                    <a:cubicBezTo>
                      <a:pt x="18" y="127"/>
                      <a:pt x="18" y="106"/>
                      <a:pt x="26" y="86"/>
                    </a:cubicBezTo>
                    <a:cubicBezTo>
                      <a:pt x="30" y="91"/>
                      <a:pt x="32" y="96"/>
                      <a:pt x="36" y="102"/>
                    </a:cubicBezTo>
                    <a:cubicBezTo>
                      <a:pt x="40" y="75"/>
                      <a:pt x="49" y="51"/>
                      <a:pt x="63" y="30"/>
                    </a:cubicBezTo>
                    <a:cubicBezTo>
                      <a:pt x="65" y="26"/>
                      <a:pt x="65" y="14"/>
                      <a:pt x="75" y="24"/>
                    </a:cubicBezTo>
                    <a:cubicBezTo>
                      <a:pt x="76" y="26"/>
                      <a:pt x="78" y="23"/>
                      <a:pt x="78" y="21"/>
                    </a:cubicBezTo>
                    <a:cubicBezTo>
                      <a:pt x="82" y="15"/>
                      <a:pt x="86" y="8"/>
                      <a:pt x="90" y="0"/>
                    </a:cubicBezTo>
                    <a:cubicBezTo>
                      <a:pt x="98" y="15"/>
                      <a:pt x="107" y="29"/>
                      <a:pt x="115" y="43"/>
                    </a:cubicBezTo>
                    <a:cubicBezTo>
                      <a:pt x="115" y="63"/>
                      <a:pt x="115" y="83"/>
                      <a:pt x="115" y="103"/>
                    </a:cubicBezTo>
                    <a:cubicBezTo>
                      <a:pt x="114" y="103"/>
                      <a:pt x="112" y="109"/>
                      <a:pt x="111" y="104"/>
                    </a:cubicBezTo>
                    <a:cubicBezTo>
                      <a:pt x="110" y="99"/>
                      <a:pt x="110" y="95"/>
                      <a:pt x="105" y="89"/>
                    </a:cubicBezTo>
                    <a:cubicBezTo>
                      <a:pt x="109" y="114"/>
                      <a:pt x="109" y="136"/>
                      <a:pt x="98" y="159"/>
                    </a:cubicBezTo>
                    <a:cubicBezTo>
                      <a:pt x="107" y="156"/>
                      <a:pt x="111" y="153"/>
                      <a:pt x="113" y="147"/>
                    </a:cubicBezTo>
                    <a:cubicBezTo>
                      <a:pt x="113" y="147"/>
                      <a:pt x="113" y="147"/>
                      <a:pt x="113" y="147"/>
                    </a:cubicBezTo>
                    <a:cubicBezTo>
                      <a:pt x="114" y="147"/>
                      <a:pt x="115" y="147"/>
                      <a:pt x="115" y="147"/>
                    </a:cubicBezTo>
                    <a:cubicBezTo>
                      <a:pt x="115" y="161"/>
                      <a:pt x="115" y="176"/>
                      <a:pt x="115" y="190"/>
                    </a:cubicBezTo>
                    <a:cubicBezTo>
                      <a:pt x="112" y="192"/>
                      <a:pt x="115" y="200"/>
                      <a:pt x="108" y="200"/>
                    </a:cubicBezTo>
                    <a:cubicBezTo>
                      <a:pt x="108" y="200"/>
                      <a:pt x="108" y="200"/>
                      <a:pt x="108" y="200"/>
                    </a:cubicBezTo>
                    <a:cubicBezTo>
                      <a:pt x="108" y="187"/>
                      <a:pt x="106" y="176"/>
                      <a:pt x="101" y="163"/>
                    </a:cubicBezTo>
                    <a:cubicBezTo>
                      <a:pt x="95" y="171"/>
                      <a:pt x="96" y="179"/>
                      <a:pt x="94" y="186"/>
                    </a:cubicBezTo>
                    <a:close/>
                    <a:moveTo>
                      <a:pt x="60" y="127"/>
                    </a:moveTo>
                    <a:cubicBezTo>
                      <a:pt x="60" y="131"/>
                      <a:pt x="58" y="136"/>
                      <a:pt x="64" y="138"/>
                    </a:cubicBezTo>
                    <a:cubicBezTo>
                      <a:pt x="65" y="133"/>
                      <a:pt x="63" y="130"/>
                      <a:pt x="60" y="127"/>
                    </a:cubicBezTo>
                    <a:cubicBezTo>
                      <a:pt x="60" y="114"/>
                      <a:pt x="56" y="102"/>
                      <a:pt x="51" y="91"/>
                    </a:cubicBezTo>
                    <a:cubicBezTo>
                      <a:pt x="53" y="103"/>
                      <a:pt x="54" y="116"/>
                      <a:pt x="60" y="127"/>
                    </a:cubicBezTo>
                    <a:close/>
                    <a:moveTo>
                      <a:pt x="79" y="91"/>
                    </a:moveTo>
                    <a:cubicBezTo>
                      <a:pt x="73" y="89"/>
                      <a:pt x="71" y="81"/>
                      <a:pt x="63" y="81"/>
                    </a:cubicBezTo>
                    <a:cubicBezTo>
                      <a:pt x="76" y="94"/>
                      <a:pt x="88" y="108"/>
                      <a:pt x="94" y="126"/>
                    </a:cubicBezTo>
                    <a:cubicBezTo>
                      <a:pt x="97" y="94"/>
                      <a:pt x="96" y="62"/>
                      <a:pt x="92" y="31"/>
                    </a:cubicBezTo>
                    <a:cubicBezTo>
                      <a:pt x="90" y="56"/>
                      <a:pt x="90" y="81"/>
                      <a:pt x="93" y="106"/>
                    </a:cubicBezTo>
                    <a:cubicBezTo>
                      <a:pt x="81" y="86"/>
                      <a:pt x="81" y="63"/>
                      <a:pt x="74" y="42"/>
                    </a:cubicBezTo>
                    <a:cubicBezTo>
                      <a:pt x="71" y="52"/>
                      <a:pt x="77" y="61"/>
                      <a:pt x="76" y="70"/>
                    </a:cubicBezTo>
                    <a:cubicBezTo>
                      <a:pt x="71" y="69"/>
                      <a:pt x="71" y="64"/>
                      <a:pt x="68" y="62"/>
                    </a:cubicBezTo>
                    <a:cubicBezTo>
                      <a:pt x="66" y="61"/>
                      <a:pt x="64" y="56"/>
                      <a:pt x="61" y="59"/>
                    </a:cubicBezTo>
                    <a:cubicBezTo>
                      <a:pt x="58" y="62"/>
                      <a:pt x="62" y="64"/>
                      <a:pt x="64" y="66"/>
                    </a:cubicBezTo>
                    <a:cubicBezTo>
                      <a:pt x="71" y="73"/>
                      <a:pt x="78" y="80"/>
                      <a:pt x="79" y="91"/>
                    </a:cubicBezTo>
                    <a:close/>
                    <a:moveTo>
                      <a:pt x="36" y="218"/>
                    </a:moveTo>
                    <a:cubicBezTo>
                      <a:pt x="35" y="208"/>
                      <a:pt x="28" y="200"/>
                      <a:pt x="27" y="190"/>
                    </a:cubicBezTo>
                    <a:cubicBezTo>
                      <a:pt x="27" y="188"/>
                      <a:pt x="24" y="188"/>
                      <a:pt x="22" y="188"/>
                    </a:cubicBezTo>
                    <a:cubicBezTo>
                      <a:pt x="20" y="189"/>
                      <a:pt x="18" y="190"/>
                      <a:pt x="19" y="192"/>
                    </a:cubicBezTo>
                    <a:cubicBezTo>
                      <a:pt x="23" y="202"/>
                      <a:pt x="28" y="211"/>
                      <a:pt x="36" y="218"/>
                    </a:cubicBezTo>
                    <a:close/>
                    <a:moveTo>
                      <a:pt x="18" y="182"/>
                    </a:moveTo>
                    <a:cubicBezTo>
                      <a:pt x="18" y="181"/>
                      <a:pt x="18" y="181"/>
                      <a:pt x="17" y="180"/>
                    </a:cubicBezTo>
                    <a:cubicBezTo>
                      <a:pt x="17" y="181"/>
                      <a:pt x="16" y="181"/>
                      <a:pt x="16" y="182"/>
                    </a:cubicBezTo>
                    <a:cubicBezTo>
                      <a:pt x="16" y="182"/>
                      <a:pt x="17" y="183"/>
                      <a:pt x="17" y="184"/>
                    </a:cubicBezTo>
                    <a:cubicBezTo>
                      <a:pt x="18" y="183"/>
                      <a:pt x="18" y="182"/>
                      <a:pt x="18" y="18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1" name="Freeform 637">
                <a:extLst>
                  <a:ext uri="{FF2B5EF4-FFF2-40B4-BE49-F238E27FC236}">
                    <a16:creationId xmlns:a16="http://schemas.microsoft.com/office/drawing/2014/main" id="{6D933D8A-A2B2-996C-976E-2C9AE1ACD166}"/>
                  </a:ext>
                </a:extLst>
              </p:cNvPr>
              <p:cNvSpPr/>
              <p:nvPr/>
            </p:nvSpPr>
            <p:spPr bwMode="auto">
              <a:xfrm>
                <a:off x="5690" y="2681"/>
                <a:ext cx="80" cy="242"/>
              </a:xfrm>
              <a:custGeom>
                <a:avLst/>
                <a:gdLst>
                  <a:gd name="T0" fmla="*/ 70 w 70"/>
                  <a:gd name="T1" fmla="*/ 213 h 213"/>
                  <a:gd name="T2" fmla="*/ 36 w 70"/>
                  <a:gd name="T3" fmla="*/ 184 h 213"/>
                  <a:gd name="T4" fmla="*/ 24 w 70"/>
                  <a:gd name="T5" fmla="*/ 178 h 213"/>
                  <a:gd name="T6" fmla="*/ 28 w 70"/>
                  <a:gd name="T7" fmla="*/ 164 h 213"/>
                  <a:gd name="T8" fmla="*/ 16 w 70"/>
                  <a:gd name="T9" fmla="*/ 161 h 213"/>
                  <a:gd name="T10" fmla="*/ 13 w 70"/>
                  <a:gd name="T11" fmla="*/ 148 h 213"/>
                  <a:gd name="T12" fmla="*/ 7 w 70"/>
                  <a:gd name="T13" fmla="*/ 126 h 213"/>
                  <a:gd name="T14" fmla="*/ 4 w 70"/>
                  <a:gd name="T15" fmla="*/ 105 h 213"/>
                  <a:gd name="T16" fmla="*/ 7 w 70"/>
                  <a:gd name="T17" fmla="*/ 77 h 213"/>
                  <a:gd name="T18" fmla="*/ 11 w 70"/>
                  <a:gd name="T19" fmla="*/ 51 h 213"/>
                  <a:gd name="T20" fmla="*/ 18 w 70"/>
                  <a:gd name="T21" fmla="*/ 35 h 213"/>
                  <a:gd name="T22" fmla="*/ 37 w 70"/>
                  <a:gd name="T23" fmla="*/ 16 h 213"/>
                  <a:gd name="T24" fmla="*/ 70 w 70"/>
                  <a:gd name="T25" fmla="*/ 7 h 213"/>
                  <a:gd name="T26" fmla="*/ 70 w 70"/>
                  <a:gd name="T27" fmla="*/ 21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213">
                    <a:moveTo>
                      <a:pt x="70" y="213"/>
                    </a:moveTo>
                    <a:cubicBezTo>
                      <a:pt x="52" y="211"/>
                      <a:pt x="41" y="200"/>
                      <a:pt x="36" y="184"/>
                    </a:cubicBezTo>
                    <a:cubicBezTo>
                      <a:pt x="34" y="176"/>
                      <a:pt x="28" y="180"/>
                      <a:pt x="24" y="178"/>
                    </a:cubicBezTo>
                    <a:cubicBezTo>
                      <a:pt x="23" y="173"/>
                      <a:pt x="27" y="169"/>
                      <a:pt x="28" y="164"/>
                    </a:cubicBezTo>
                    <a:cubicBezTo>
                      <a:pt x="25" y="161"/>
                      <a:pt x="20" y="163"/>
                      <a:pt x="16" y="161"/>
                    </a:cubicBezTo>
                    <a:cubicBezTo>
                      <a:pt x="18" y="156"/>
                      <a:pt x="26" y="149"/>
                      <a:pt x="13" y="148"/>
                    </a:cubicBezTo>
                    <a:cubicBezTo>
                      <a:pt x="19" y="138"/>
                      <a:pt x="6" y="132"/>
                      <a:pt x="7" y="126"/>
                    </a:cubicBezTo>
                    <a:cubicBezTo>
                      <a:pt x="8" y="118"/>
                      <a:pt x="7" y="112"/>
                      <a:pt x="4" y="105"/>
                    </a:cubicBezTo>
                    <a:cubicBezTo>
                      <a:pt x="0" y="96"/>
                      <a:pt x="8" y="87"/>
                      <a:pt x="7" y="77"/>
                    </a:cubicBezTo>
                    <a:cubicBezTo>
                      <a:pt x="6" y="69"/>
                      <a:pt x="12" y="61"/>
                      <a:pt x="11" y="51"/>
                    </a:cubicBezTo>
                    <a:cubicBezTo>
                      <a:pt x="10" y="46"/>
                      <a:pt x="14" y="39"/>
                      <a:pt x="18" y="35"/>
                    </a:cubicBezTo>
                    <a:cubicBezTo>
                      <a:pt x="23" y="27"/>
                      <a:pt x="31" y="20"/>
                      <a:pt x="37" y="16"/>
                    </a:cubicBezTo>
                    <a:cubicBezTo>
                      <a:pt x="46" y="10"/>
                      <a:pt x="57" y="0"/>
                      <a:pt x="70" y="7"/>
                    </a:cubicBezTo>
                    <a:cubicBezTo>
                      <a:pt x="70" y="76"/>
                      <a:pt x="70" y="144"/>
                      <a:pt x="70" y="213"/>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2" name="Freeform 638">
                <a:extLst>
                  <a:ext uri="{FF2B5EF4-FFF2-40B4-BE49-F238E27FC236}">
                    <a16:creationId xmlns:a16="http://schemas.microsoft.com/office/drawing/2014/main" id="{A6FB941E-2813-9E12-292B-3E28E1B3C2CE}"/>
                  </a:ext>
                </a:extLst>
              </p:cNvPr>
              <p:cNvSpPr>
                <a:spLocks noEditPoints="1"/>
              </p:cNvSpPr>
              <p:nvPr/>
            </p:nvSpPr>
            <p:spPr bwMode="auto">
              <a:xfrm>
                <a:off x="5586" y="2855"/>
                <a:ext cx="184" cy="393"/>
              </a:xfrm>
              <a:custGeom>
                <a:avLst/>
                <a:gdLst>
                  <a:gd name="T0" fmla="*/ 128 w 162"/>
                  <a:gd name="T1" fmla="*/ 110 h 347"/>
                  <a:gd name="T2" fmla="*/ 129 w 162"/>
                  <a:gd name="T3" fmla="*/ 108 h 347"/>
                  <a:gd name="T4" fmla="*/ 135 w 162"/>
                  <a:gd name="T5" fmla="*/ 119 h 347"/>
                  <a:gd name="T6" fmla="*/ 147 w 162"/>
                  <a:gd name="T7" fmla="*/ 104 h 347"/>
                  <a:gd name="T8" fmla="*/ 162 w 162"/>
                  <a:gd name="T9" fmla="*/ 130 h 347"/>
                  <a:gd name="T10" fmla="*/ 162 w 162"/>
                  <a:gd name="T11" fmla="*/ 152 h 347"/>
                  <a:gd name="T12" fmla="*/ 156 w 162"/>
                  <a:gd name="T13" fmla="*/ 152 h 347"/>
                  <a:gd name="T14" fmla="*/ 146 w 162"/>
                  <a:gd name="T15" fmla="*/ 157 h 347"/>
                  <a:gd name="T16" fmla="*/ 142 w 162"/>
                  <a:gd name="T17" fmla="*/ 159 h 347"/>
                  <a:gd name="T18" fmla="*/ 78 w 162"/>
                  <a:gd name="T19" fmla="*/ 160 h 347"/>
                  <a:gd name="T20" fmla="*/ 39 w 162"/>
                  <a:gd name="T21" fmla="*/ 175 h 347"/>
                  <a:gd name="T22" fmla="*/ 22 w 162"/>
                  <a:gd name="T23" fmla="*/ 238 h 347"/>
                  <a:gd name="T24" fmla="*/ 27 w 162"/>
                  <a:gd name="T25" fmla="*/ 347 h 347"/>
                  <a:gd name="T26" fmla="*/ 12 w 162"/>
                  <a:gd name="T27" fmla="*/ 347 h 347"/>
                  <a:gd name="T28" fmla="*/ 1 w 162"/>
                  <a:gd name="T29" fmla="*/ 136 h 347"/>
                  <a:gd name="T30" fmla="*/ 5 w 162"/>
                  <a:gd name="T31" fmla="*/ 67 h 347"/>
                  <a:gd name="T32" fmla="*/ 35 w 162"/>
                  <a:gd name="T33" fmla="*/ 0 h 347"/>
                  <a:gd name="T34" fmla="*/ 43 w 162"/>
                  <a:gd name="T35" fmla="*/ 0 h 347"/>
                  <a:gd name="T36" fmla="*/ 47 w 162"/>
                  <a:gd name="T37" fmla="*/ 7 h 347"/>
                  <a:gd name="T38" fmla="*/ 19 w 162"/>
                  <a:gd name="T39" fmla="*/ 69 h 347"/>
                  <a:gd name="T40" fmla="*/ 16 w 162"/>
                  <a:gd name="T41" fmla="*/ 159 h 347"/>
                  <a:gd name="T42" fmla="*/ 19 w 162"/>
                  <a:gd name="T43" fmla="*/ 197 h 347"/>
                  <a:gd name="T44" fmla="*/ 66 w 162"/>
                  <a:gd name="T45" fmla="*/ 133 h 347"/>
                  <a:gd name="T46" fmla="*/ 67 w 162"/>
                  <a:gd name="T47" fmla="*/ 138 h 347"/>
                  <a:gd name="T48" fmla="*/ 73 w 162"/>
                  <a:gd name="T49" fmla="*/ 146 h 347"/>
                  <a:gd name="T50" fmla="*/ 90 w 162"/>
                  <a:gd name="T51" fmla="*/ 147 h 347"/>
                  <a:gd name="T52" fmla="*/ 119 w 162"/>
                  <a:gd name="T53" fmla="*/ 155 h 347"/>
                  <a:gd name="T54" fmla="*/ 96 w 162"/>
                  <a:gd name="T55" fmla="*/ 142 h 347"/>
                  <a:gd name="T56" fmla="*/ 136 w 162"/>
                  <a:gd name="T57" fmla="*/ 144 h 347"/>
                  <a:gd name="T58" fmla="*/ 129 w 162"/>
                  <a:gd name="T59" fmla="*/ 140 h 347"/>
                  <a:gd name="T60" fmla="*/ 157 w 162"/>
                  <a:gd name="T61" fmla="*/ 136 h 347"/>
                  <a:gd name="T62" fmla="*/ 80 w 162"/>
                  <a:gd name="T63" fmla="*/ 138 h 347"/>
                  <a:gd name="T64" fmla="*/ 118 w 162"/>
                  <a:gd name="T65" fmla="*/ 125 h 347"/>
                  <a:gd name="T66" fmla="*/ 121 w 162"/>
                  <a:gd name="T67" fmla="*/ 131 h 347"/>
                  <a:gd name="T68" fmla="*/ 125 w 162"/>
                  <a:gd name="T69" fmla="*/ 126 h 347"/>
                  <a:gd name="T70" fmla="*/ 128 w 162"/>
                  <a:gd name="T71" fmla="*/ 110 h 347"/>
                  <a:gd name="T72" fmla="*/ 144 w 162"/>
                  <a:gd name="T73" fmla="*/ 147 h 347"/>
                  <a:gd name="T74" fmla="*/ 144 w 162"/>
                  <a:gd name="T75" fmla="*/ 145 h 347"/>
                  <a:gd name="T76" fmla="*/ 142 w 162"/>
                  <a:gd name="T77" fmla="*/ 146 h 347"/>
                  <a:gd name="T78" fmla="*/ 143 w 162"/>
                  <a:gd name="T79" fmla="*/ 148 h 347"/>
                  <a:gd name="T80" fmla="*/ 144 w 162"/>
                  <a:gd name="T81" fmla="*/ 147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2" h="347">
                    <a:moveTo>
                      <a:pt x="128" y="110"/>
                    </a:moveTo>
                    <a:cubicBezTo>
                      <a:pt x="128" y="110"/>
                      <a:pt x="129" y="109"/>
                      <a:pt x="129" y="108"/>
                    </a:cubicBezTo>
                    <a:cubicBezTo>
                      <a:pt x="136" y="108"/>
                      <a:pt x="131" y="117"/>
                      <a:pt x="135" y="119"/>
                    </a:cubicBezTo>
                    <a:cubicBezTo>
                      <a:pt x="141" y="116"/>
                      <a:pt x="143" y="109"/>
                      <a:pt x="147" y="104"/>
                    </a:cubicBezTo>
                    <a:cubicBezTo>
                      <a:pt x="151" y="114"/>
                      <a:pt x="156" y="122"/>
                      <a:pt x="162" y="130"/>
                    </a:cubicBezTo>
                    <a:cubicBezTo>
                      <a:pt x="162" y="137"/>
                      <a:pt x="162" y="144"/>
                      <a:pt x="162" y="152"/>
                    </a:cubicBezTo>
                    <a:cubicBezTo>
                      <a:pt x="160" y="152"/>
                      <a:pt x="158" y="151"/>
                      <a:pt x="156" y="152"/>
                    </a:cubicBezTo>
                    <a:cubicBezTo>
                      <a:pt x="153" y="153"/>
                      <a:pt x="145" y="148"/>
                      <a:pt x="146" y="157"/>
                    </a:cubicBezTo>
                    <a:cubicBezTo>
                      <a:pt x="146" y="158"/>
                      <a:pt x="143" y="159"/>
                      <a:pt x="142" y="159"/>
                    </a:cubicBezTo>
                    <a:cubicBezTo>
                      <a:pt x="120" y="166"/>
                      <a:pt x="99" y="168"/>
                      <a:pt x="78" y="160"/>
                    </a:cubicBezTo>
                    <a:cubicBezTo>
                      <a:pt x="54" y="152"/>
                      <a:pt x="52" y="153"/>
                      <a:pt x="39" y="175"/>
                    </a:cubicBezTo>
                    <a:cubicBezTo>
                      <a:pt x="28" y="195"/>
                      <a:pt x="22" y="216"/>
                      <a:pt x="22" y="238"/>
                    </a:cubicBezTo>
                    <a:cubicBezTo>
                      <a:pt x="23" y="274"/>
                      <a:pt x="25" y="311"/>
                      <a:pt x="27" y="347"/>
                    </a:cubicBezTo>
                    <a:cubicBezTo>
                      <a:pt x="22" y="347"/>
                      <a:pt x="17" y="347"/>
                      <a:pt x="12" y="347"/>
                    </a:cubicBezTo>
                    <a:cubicBezTo>
                      <a:pt x="14" y="277"/>
                      <a:pt x="3" y="206"/>
                      <a:pt x="1" y="136"/>
                    </a:cubicBezTo>
                    <a:cubicBezTo>
                      <a:pt x="0" y="113"/>
                      <a:pt x="2" y="90"/>
                      <a:pt x="5" y="67"/>
                    </a:cubicBezTo>
                    <a:cubicBezTo>
                      <a:pt x="9" y="42"/>
                      <a:pt x="19" y="20"/>
                      <a:pt x="35" y="0"/>
                    </a:cubicBezTo>
                    <a:cubicBezTo>
                      <a:pt x="38" y="0"/>
                      <a:pt x="40" y="0"/>
                      <a:pt x="43" y="0"/>
                    </a:cubicBezTo>
                    <a:cubicBezTo>
                      <a:pt x="44" y="2"/>
                      <a:pt x="47" y="4"/>
                      <a:pt x="47" y="7"/>
                    </a:cubicBezTo>
                    <a:cubicBezTo>
                      <a:pt x="32" y="25"/>
                      <a:pt x="23" y="46"/>
                      <a:pt x="19" y="69"/>
                    </a:cubicBezTo>
                    <a:cubicBezTo>
                      <a:pt x="14" y="99"/>
                      <a:pt x="14" y="129"/>
                      <a:pt x="16" y="159"/>
                    </a:cubicBezTo>
                    <a:cubicBezTo>
                      <a:pt x="17" y="172"/>
                      <a:pt x="18" y="184"/>
                      <a:pt x="19" y="197"/>
                    </a:cubicBezTo>
                    <a:cubicBezTo>
                      <a:pt x="29" y="171"/>
                      <a:pt x="47" y="152"/>
                      <a:pt x="66" y="133"/>
                    </a:cubicBezTo>
                    <a:cubicBezTo>
                      <a:pt x="66" y="135"/>
                      <a:pt x="68" y="137"/>
                      <a:pt x="67" y="138"/>
                    </a:cubicBezTo>
                    <a:cubicBezTo>
                      <a:pt x="60" y="149"/>
                      <a:pt x="68" y="148"/>
                      <a:pt x="73" y="146"/>
                    </a:cubicBezTo>
                    <a:cubicBezTo>
                      <a:pt x="79" y="144"/>
                      <a:pt x="84" y="145"/>
                      <a:pt x="90" y="147"/>
                    </a:cubicBezTo>
                    <a:cubicBezTo>
                      <a:pt x="99" y="149"/>
                      <a:pt x="108" y="152"/>
                      <a:pt x="119" y="155"/>
                    </a:cubicBezTo>
                    <a:cubicBezTo>
                      <a:pt x="113" y="146"/>
                      <a:pt x="103" y="149"/>
                      <a:pt x="96" y="142"/>
                    </a:cubicBezTo>
                    <a:cubicBezTo>
                      <a:pt x="111" y="145"/>
                      <a:pt x="123" y="144"/>
                      <a:pt x="136" y="144"/>
                    </a:cubicBezTo>
                    <a:cubicBezTo>
                      <a:pt x="135" y="140"/>
                      <a:pt x="130" y="144"/>
                      <a:pt x="129" y="140"/>
                    </a:cubicBezTo>
                    <a:cubicBezTo>
                      <a:pt x="139" y="139"/>
                      <a:pt x="148" y="138"/>
                      <a:pt x="157" y="136"/>
                    </a:cubicBezTo>
                    <a:cubicBezTo>
                      <a:pt x="131" y="134"/>
                      <a:pt x="106" y="142"/>
                      <a:pt x="80" y="138"/>
                    </a:cubicBezTo>
                    <a:cubicBezTo>
                      <a:pt x="92" y="131"/>
                      <a:pt x="105" y="128"/>
                      <a:pt x="118" y="125"/>
                    </a:cubicBezTo>
                    <a:cubicBezTo>
                      <a:pt x="119" y="127"/>
                      <a:pt x="118" y="130"/>
                      <a:pt x="121" y="131"/>
                    </a:cubicBezTo>
                    <a:cubicBezTo>
                      <a:pt x="124" y="132"/>
                      <a:pt x="124" y="128"/>
                      <a:pt x="125" y="126"/>
                    </a:cubicBezTo>
                    <a:cubicBezTo>
                      <a:pt x="127" y="121"/>
                      <a:pt x="130" y="116"/>
                      <a:pt x="128" y="110"/>
                    </a:cubicBezTo>
                    <a:close/>
                    <a:moveTo>
                      <a:pt x="144" y="147"/>
                    </a:moveTo>
                    <a:cubicBezTo>
                      <a:pt x="144" y="147"/>
                      <a:pt x="144" y="146"/>
                      <a:pt x="144" y="145"/>
                    </a:cubicBezTo>
                    <a:cubicBezTo>
                      <a:pt x="143" y="145"/>
                      <a:pt x="142" y="146"/>
                      <a:pt x="142" y="146"/>
                    </a:cubicBezTo>
                    <a:cubicBezTo>
                      <a:pt x="142" y="147"/>
                      <a:pt x="142" y="148"/>
                      <a:pt x="143" y="148"/>
                    </a:cubicBezTo>
                    <a:cubicBezTo>
                      <a:pt x="143" y="148"/>
                      <a:pt x="144" y="148"/>
                      <a:pt x="144" y="147"/>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3" name="Freeform 639">
                <a:extLst>
                  <a:ext uri="{FF2B5EF4-FFF2-40B4-BE49-F238E27FC236}">
                    <a16:creationId xmlns:a16="http://schemas.microsoft.com/office/drawing/2014/main" id="{9FC35C89-382D-EB0E-6FCE-BD7DAE20D828}"/>
                  </a:ext>
                </a:extLst>
              </p:cNvPr>
              <p:cNvSpPr/>
              <p:nvPr/>
            </p:nvSpPr>
            <p:spPr bwMode="auto">
              <a:xfrm>
                <a:off x="5388" y="2995"/>
                <a:ext cx="115" cy="253"/>
              </a:xfrm>
              <a:custGeom>
                <a:avLst/>
                <a:gdLst>
                  <a:gd name="T0" fmla="*/ 0 w 101"/>
                  <a:gd name="T1" fmla="*/ 223 h 223"/>
                  <a:gd name="T2" fmla="*/ 28 w 101"/>
                  <a:gd name="T3" fmla="*/ 147 h 223"/>
                  <a:gd name="T4" fmla="*/ 54 w 101"/>
                  <a:gd name="T5" fmla="*/ 25 h 223"/>
                  <a:gd name="T6" fmla="*/ 61 w 101"/>
                  <a:gd name="T7" fmla="*/ 19 h 223"/>
                  <a:gd name="T8" fmla="*/ 68 w 101"/>
                  <a:gd name="T9" fmla="*/ 4 h 223"/>
                  <a:gd name="T10" fmla="*/ 73 w 101"/>
                  <a:gd name="T11" fmla="*/ 13 h 223"/>
                  <a:gd name="T12" fmla="*/ 80 w 101"/>
                  <a:gd name="T13" fmla="*/ 18 h 223"/>
                  <a:gd name="T14" fmla="*/ 85 w 101"/>
                  <a:gd name="T15" fmla="*/ 13 h 223"/>
                  <a:gd name="T16" fmla="*/ 87 w 101"/>
                  <a:gd name="T17" fmla="*/ 1 h 223"/>
                  <a:gd name="T18" fmla="*/ 101 w 101"/>
                  <a:gd name="T19" fmla="*/ 2 h 223"/>
                  <a:gd name="T20" fmla="*/ 70 w 101"/>
                  <a:gd name="T21" fmla="*/ 98 h 223"/>
                  <a:gd name="T22" fmla="*/ 63 w 101"/>
                  <a:gd name="T23" fmla="*/ 223 h 223"/>
                  <a:gd name="T24" fmla="*/ 46 w 101"/>
                  <a:gd name="T25" fmla="*/ 223 h 223"/>
                  <a:gd name="T26" fmla="*/ 46 w 101"/>
                  <a:gd name="T27" fmla="*/ 141 h 223"/>
                  <a:gd name="T28" fmla="*/ 15 w 101"/>
                  <a:gd name="T29" fmla="*/ 223 h 223"/>
                  <a:gd name="T30" fmla="*/ 0 w 101"/>
                  <a:gd name="T3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0" h="223">
                    <a:moveTo>
                      <a:pt x="0" y="223"/>
                    </a:moveTo>
                    <a:cubicBezTo>
                      <a:pt x="9" y="198"/>
                      <a:pt x="18" y="172"/>
                      <a:pt x="28" y="147"/>
                    </a:cubicBezTo>
                    <a:cubicBezTo>
                      <a:pt x="45" y="108"/>
                      <a:pt x="56" y="68"/>
                      <a:pt x="54" y="25"/>
                    </a:cubicBezTo>
                    <a:cubicBezTo>
                      <a:pt x="59" y="26"/>
                      <a:pt x="60" y="24"/>
                      <a:pt x="61" y="19"/>
                    </a:cubicBezTo>
                    <a:cubicBezTo>
                      <a:pt x="62" y="14"/>
                      <a:pt x="60" y="6"/>
                      <a:pt x="68" y="4"/>
                    </a:cubicBezTo>
                    <a:cubicBezTo>
                      <a:pt x="69" y="7"/>
                      <a:pt x="73" y="9"/>
                      <a:pt x="73" y="13"/>
                    </a:cubicBezTo>
                    <a:cubicBezTo>
                      <a:pt x="72" y="18"/>
                      <a:pt x="77" y="17"/>
                      <a:pt x="80" y="18"/>
                    </a:cubicBezTo>
                    <a:cubicBezTo>
                      <a:pt x="84" y="20"/>
                      <a:pt x="84" y="15"/>
                      <a:pt x="85" y="13"/>
                    </a:cubicBezTo>
                    <a:cubicBezTo>
                      <a:pt x="87" y="10"/>
                      <a:pt x="88" y="5"/>
                      <a:pt x="87" y="1"/>
                    </a:cubicBezTo>
                    <a:cubicBezTo>
                      <a:pt x="92" y="7"/>
                      <a:pt x="97" y="0"/>
                      <a:pt x="101" y="2"/>
                    </a:cubicBezTo>
                    <a:cubicBezTo>
                      <a:pt x="88" y="33"/>
                      <a:pt x="71" y="63"/>
                      <a:pt x="70" y="98"/>
                    </a:cubicBezTo>
                    <a:cubicBezTo>
                      <a:pt x="68" y="140"/>
                      <a:pt x="65" y="182"/>
                      <a:pt x="63" y="223"/>
                    </a:cubicBezTo>
                    <a:cubicBezTo>
                      <a:pt x="58" y="223"/>
                      <a:pt x="52" y="223"/>
                      <a:pt x="46" y="223"/>
                    </a:cubicBezTo>
                    <a:cubicBezTo>
                      <a:pt x="46" y="196"/>
                      <a:pt x="46" y="169"/>
                      <a:pt x="46" y="141"/>
                    </a:cubicBezTo>
                    <a:cubicBezTo>
                      <a:pt x="36" y="169"/>
                      <a:pt x="25" y="196"/>
                      <a:pt x="15" y="223"/>
                    </a:cubicBezTo>
                    <a:cubicBezTo>
                      <a:pt x="10" y="223"/>
                      <a:pt x="5" y="223"/>
                      <a:pt x="0" y="22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4" name="Freeform 640">
                <a:extLst>
                  <a:ext uri="{FF2B5EF4-FFF2-40B4-BE49-F238E27FC236}">
                    <a16:creationId xmlns:a16="http://schemas.microsoft.com/office/drawing/2014/main" id="{0BFD26CA-ED3E-DF5C-DC84-41E66140EF64}"/>
                  </a:ext>
                </a:extLst>
              </p:cNvPr>
              <p:cNvSpPr/>
              <p:nvPr/>
            </p:nvSpPr>
            <p:spPr bwMode="auto">
              <a:xfrm>
                <a:off x="5342" y="2993"/>
                <a:ext cx="64" cy="255"/>
              </a:xfrm>
              <a:custGeom>
                <a:avLst/>
                <a:gdLst>
                  <a:gd name="T0" fmla="*/ 56 w 56"/>
                  <a:gd name="T1" fmla="*/ 30 h 225"/>
                  <a:gd name="T2" fmla="*/ 20 w 56"/>
                  <a:gd name="T3" fmla="*/ 225 h 225"/>
                  <a:gd name="T4" fmla="*/ 0 w 56"/>
                  <a:gd name="T5" fmla="*/ 225 h 225"/>
                  <a:gd name="T6" fmla="*/ 10 w 56"/>
                  <a:gd name="T7" fmla="*/ 10 h 225"/>
                  <a:gd name="T8" fmla="*/ 17 w 56"/>
                  <a:gd name="T9" fmla="*/ 0 h 225"/>
                  <a:gd name="T10" fmla="*/ 18 w 56"/>
                  <a:gd name="T11" fmla="*/ 5 h 225"/>
                  <a:gd name="T12" fmla="*/ 21 w 56"/>
                  <a:gd name="T13" fmla="*/ 13 h 225"/>
                  <a:gd name="T14" fmla="*/ 15 w 56"/>
                  <a:gd name="T15" fmla="*/ 167 h 225"/>
                  <a:gd name="T16" fmla="*/ 28 w 56"/>
                  <a:gd name="T17" fmla="*/ 115 h 225"/>
                  <a:gd name="T18" fmla="*/ 43 w 56"/>
                  <a:gd name="T19" fmla="*/ 14 h 225"/>
                  <a:gd name="T20" fmla="*/ 49 w 56"/>
                  <a:gd name="T21" fmla="*/ 7 h 225"/>
                  <a:gd name="T22" fmla="*/ 56 w 56"/>
                  <a:gd name="T23" fmla="*/ 3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225">
                    <a:moveTo>
                      <a:pt x="56" y="30"/>
                    </a:moveTo>
                    <a:cubicBezTo>
                      <a:pt x="48" y="96"/>
                      <a:pt x="33" y="160"/>
                      <a:pt x="20" y="225"/>
                    </a:cubicBezTo>
                    <a:cubicBezTo>
                      <a:pt x="13" y="225"/>
                      <a:pt x="7" y="225"/>
                      <a:pt x="0" y="225"/>
                    </a:cubicBezTo>
                    <a:cubicBezTo>
                      <a:pt x="2" y="154"/>
                      <a:pt x="6" y="82"/>
                      <a:pt x="10" y="10"/>
                    </a:cubicBezTo>
                    <a:cubicBezTo>
                      <a:pt x="10" y="5"/>
                      <a:pt x="11" y="1"/>
                      <a:pt x="17" y="0"/>
                    </a:cubicBezTo>
                    <a:cubicBezTo>
                      <a:pt x="17" y="2"/>
                      <a:pt x="18" y="4"/>
                      <a:pt x="18" y="5"/>
                    </a:cubicBezTo>
                    <a:cubicBezTo>
                      <a:pt x="18" y="8"/>
                      <a:pt x="19" y="11"/>
                      <a:pt x="21" y="13"/>
                    </a:cubicBezTo>
                    <a:cubicBezTo>
                      <a:pt x="18" y="64"/>
                      <a:pt x="17" y="115"/>
                      <a:pt x="15" y="167"/>
                    </a:cubicBezTo>
                    <a:cubicBezTo>
                      <a:pt x="22" y="150"/>
                      <a:pt x="24" y="132"/>
                      <a:pt x="28" y="115"/>
                    </a:cubicBezTo>
                    <a:cubicBezTo>
                      <a:pt x="34" y="81"/>
                      <a:pt x="41" y="48"/>
                      <a:pt x="43" y="14"/>
                    </a:cubicBezTo>
                    <a:cubicBezTo>
                      <a:pt x="45" y="12"/>
                      <a:pt x="47" y="10"/>
                      <a:pt x="49" y="7"/>
                    </a:cubicBezTo>
                    <a:cubicBezTo>
                      <a:pt x="54" y="14"/>
                      <a:pt x="55" y="22"/>
                      <a:pt x="56" y="3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5" name="Freeform 641">
                <a:extLst>
                  <a:ext uri="{FF2B5EF4-FFF2-40B4-BE49-F238E27FC236}">
                    <a16:creationId xmlns:a16="http://schemas.microsoft.com/office/drawing/2014/main" id="{BCC426EC-AFAA-3A38-A68A-DC64DDBBBD55}"/>
                  </a:ext>
                </a:extLst>
              </p:cNvPr>
              <p:cNvSpPr/>
              <p:nvPr/>
            </p:nvSpPr>
            <p:spPr bwMode="auto">
              <a:xfrm>
                <a:off x="5276" y="2952"/>
                <a:ext cx="33" cy="296"/>
              </a:xfrm>
              <a:custGeom>
                <a:avLst/>
                <a:gdLst>
                  <a:gd name="T0" fmla="*/ 22 w 29"/>
                  <a:gd name="T1" fmla="*/ 29 h 261"/>
                  <a:gd name="T2" fmla="*/ 28 w 29"/>
                  <a:gd name="T3" fmla="*/ 235 h 261"/>
                  <a:gd name="T4" fmla="*/ 27 w 29"/>
                  <a:gd name="T5" fmla="*/ 261 h 261"/>
                  <a:gd name="T6" fmla="*/ 7 w 29"/>
                  <a:gd name="T7" fmla="*/ 261 h 261"/>
                  <a:gd name="T8" fmla="*/ 7 w 29"/>
                  <a:gd name="T9" fmla="*/ 165 h 261"/>
                  <a:gd name="T10" fmla="*/ 0 w 29"/>
                  <a:gd name="T11" fmla="*/ 3 h 261"/>
                  <a:gd name="T12" fmla="*/ 5 w 29"/>
                  <a:gd name="T13" fmla="*/ 0 h 261"/>
                  <a:gd name="T14" fmla="*/ 7 w 29"/>
                  <a:gd name="T15" fmla="*/ 0 h 261"/>
                  <a:gd name="T16" fmla="*/ 9 w 29"/>
                  <a:gd name="T17" fmla="*/ 10 h 261"/>
                  <a:gd name="T18" fmla="*/ 22 w 29"/>
                  <a:gd name="T19" fmla="*/ 29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61">
                    <a:moveTo>
                      <a:pt x="22" y="29"/>
                    </a:moveTo>
                    <a:cubicBezTo>
                      <a:pt x="26" y="97"/>
                      <a:pt x="29" y="166"/>
                      <a:pt x="28" y="235"/>
                    </a:cubicBezTo>
                    <a:cubicBezTo>
                      <a:pt x="28" y="244"/>
                      <a:pt x="27" y="253"/>
                      <a:pt x="27" y="261"/>
                    </a:cubicBezTo>
                    <a:cubicBezTo>
                      <a:pt x="20" y="261"/>
                      <a:pt x="14" y="261"/>
                      <a:pt x="7" y="261"/>
                    </a:cubicBezTo>
                    <a:cubicBezTo>
                      <a:pt x="10" y="229"/>
                      <a:pt x="8" y="197"/>
                      <a:pt x="7" y="165"/>
                    </a:cubicBezTo>
                    <a:cubicBezTo>
                      <a:pt x="5" y="111"/>
                      <a:pt x="2" y="57"/>
                      <a:pt x="0" y="3"/>
                    </a:cubicBezTo>
                    <a:cubicBezTo>
                      <a:pt x="2" y="2"/>
                      <a:pt x="3" y="1"/>
                      <a:pt x="5" y="0"/>
                    </a:cubicBezTo>
                    <a:cubicBezTo>
                      <a:pt x="6" y="0"/>
                      <a:pt x="7" y="0"/>
                      <a:pt x="7" y="0"/>
                    </a:cubicBezTo>
                    <a:cubicBezTo>
                      <a:pt x="10" y="3"/>
                      <a:pt x="2" y="9"/>
                      <a:pt x="9" y="10"/>
                    </a:cubicBezTo>
                    <a:cubicBezTo>
                      <a:pt x="24" y="10"/>
                      <a:pt x="23" y="19"/>
                      <a:pt x="22" y="2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6" name="Freeform 642">
                <a:extLst>
                  <a:ext uri="{FF2B5EF4-FFF2-40B4-BE49-F238E27FC236}">
                    <a16:creationId xmlns:a16="http://schemas.microsoft.com/office/drawing/2014/main" id="{9911751A-21B0-E504-64FF-6E45990E6337}"/>
                  </a:ext>
                </a:extLst>
              </p:cNvPr>
              <p:cNvSpPr/>
              <p:nvPr/>
            </p:nvSpPr>
            <p:spPr bwMode="auto">
              <a:xfrm>
                <a:off x="5721" y="2161"/>
                <a:ext cx="49" cy="211"/>
              </a:xfrm>
              <a:custGeom>
                <a:avLst/>
                <a:gdLst>
                  <a:gd name="T0" fmla="*/ 37 w 43"/>
                  <a:gd name="T1" fmla="*/ 0 h 186"/>
                  <a:gd name="T2" fmla="*/ 43 w 43"/>
                  <a:gd name="T3" fmla="*/ 0 h 186"/>
                  <a:gd name="T4" fmla="*/ 43 w 43"/>
                  <a:gd name="T5" fmla="*/ 186 h 186"/>
                  <a:gd name="T6" fmla="*/ 31 w 43"/>
                  <a:gd name="T7" fmla="*/ 165 h 186"/>
                  <a:gd name="T8" fmla="*/ 21 w 43"/>
                  <a:gd name="T9" fmla="*/ 155 h 186"/>
                  <a:gd name="T10" fmla="*/ 23 w 43"/>
                  <a:gd name="T11" fmla="*/ 140 h 186"/>
                  <a:gd name="T12" fmla="*/ 17 w 43"/>
                  <a:gd name="T13" fmla="*/ 130 h 186"/>
                  <a:gd name="T14" fmla="*/ 10 w 43"/>
                  <a:gd name="T15" fmla="*/ 120 h 186"/>
                  <a:gd name="T16" fmla="*/ 12 w 43"/>
                  <a:gd name="T17" fmla="*/ 109 h 186"/>
                  <a:gd name="T18" fmla="*/ 9 w 43"/>
                  <a:gd name="T19" fmla="*/ 95 h 186"/>
                  <a:gd name="T20" fmla="*/ 11 w 43"/>
                  <a:gd name="T21" fmla="*/ 90 h 186"/>
                  <a:gd name="T22" fmla="*/ 14 w 43"/>
                  <a:gd name="T23" fmla="*/ 43 h 186"/>
                  <a:gd name="T24" fmla="*/ 19 w 43"/>
                  <a:gd name="T25" fmla="*/ 34 h 186"/>
                  <a:gd name="T26" fmla="*/ 33 w 43"/>
                  <a:gd name="T27" fmla="*/ 9 h 186"/>
                  <a:gd name="T28" fmla="*/ 37 w 43"/>
                  <a:gd name="T29"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 h="186">
                    <a:moveTo>
                      <a:pt x="37" y="0"/>
                    </a:moveTo>
                    <a:cubicBezTo>
                      <a:pt x="39" y="0"/>
                      <a:pt x="41" y="2"/>
                      <a:pt x="43" y="0"/>
                    </a:cubicBezTo>
                    <a:cubicBezTo>
                      <a:pt x="43" y="62"/>
                      <a:pt x="43" y="124"/>
                      <a:pt x="43" y="186"/>
                    </a:cubicBezTo>
                    <a:cubicBezTo>
                      <a:pt x="36" y="181"/>
                      <a:pt x="36" y="172"/>
                      <a:pt x="31" y="165"/>
                    </a:cubicBezTo>
                    <a:cubicBezTo>
                      <a:pt x="28" y="161"/>
                      <a:pt x="29" y="157"/>
                      <a:pt x="21" y="155"/>
                    </a:cubicBezTo>
                    <a:cubicBezTo>
                      <a:pt x="14" y="153"/>
                      <a:pt x="24" y="146"/>
                      <a:pt x="23" y="140"/>
                    </a:cubicBezTo>
                    <a:cubicBezTo>
                      <a:pt x="21" y="138"/>
                      <a:pt x="8" y="141"/>
                      <a:pt x="17" y="130"/>
                    </a:cubicBezTo>
                    <a:cubicBezTo>
                      <a:pt x="23" y="123"/>
                      <a:pt x="8" y="128"/>
                      <a:pt x="10" y="120"/>
                    </a:cubicBezTo>
                    <a:cubicBezTo>
                      <a:pt x="11" y="117"/>
                      <a:pt x="20" y="113"/>
                      <a:pt x="12" y="109"/>
                    </a:cubicBezTo>
                    <a:cubicBezTo>
                      <a:pt x="4" y="105"/>
                      <a:pt x="6" y="100"/>
                      <a:pt x="9" y="95"/>
                    </a:cubicBezTo>
                    <a:cubicBezTo>
                      <a:pt x="10" y="93"/>
                      <a:pt x="11" y="91"/>
                      <a:pt x="11" y="90"/>
                    </a:cubicBezTo>
                    <a:cubicBezTo>
                      <a:pt x="0" y="74"/>
                      <a:pt x="14" y="59"/>
                      <a:pt x="14" y="43"/>
                    </a:cubicBezTo>
                    <a:cubicBezTo>
                      <a:pt x="14" y="39"/>
                      <a:pt x="21" y="39"/>
                      <a:pt x="19" y="34"/>
                    </a:cubicBezTo>
                    <a:cubicBezTo>
                      <a:pt x="19" y="23"/>
                      <a:pt x="22" y="14"/>
                      <a:pt x="33" y="9"/>
                    </a:cubicBezTo>
                    <a:cubicBezTo>
                      <a:pt x="37" y="7"/>
                      <a:pt x="35" y="3"/>
                      <a:pt x="37" y="0"/>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7" name="Freeform 643">
                <a:extLst>
                  <a:ext uri="{FF2B5EF4-FFF2-40B4-BE49-F238E27FC236}">
                    <a16:creationId xmlns:a16="http://schemas.microsoft.com/office/drawing/2014/main" id="{85EA57C3-1478-F395-BDE6-2E624C84D0C6}"/>
                  </a:ext>
                </a:extLst>
              </p:cNvPr>
              <p:cNvSpPr/>
              <p:nvPr/>
            </p:nvSpPr>
            <p:spPr bwMode="auto">
              <a:xfrm>
                <a:off x="5715" y="1330"/>
                <a:ext cx="55" cy="55"/>
              </a:xfrm>
              <a:custGeom>
                <a:avLst/>
                <a:gdLst>
                  <a:gd name="T0" fmla="*/ 0 w 48"/>
                  <a:gd name="T1" fmla="*/ 37 h 48"/>
                  <a:gd name="T2" fmla="*/ 11 w 48"/>
                  <a:gd name="T3" fmla="*/ 10 h 48"/>
                  <a:gd name="T4" fmla="*/ 25 w 48"/>
                  <a:gd name="T5" fmla="*/ 9 h 48"/>
                  <a:gd name="T6" fmla="*/ 29 w 48"/>
                  <a:gd name="T7" fmla="*/ 15 h 48"/>
                  <a:gd name="T8" fmla="*/ 44 w 48"/>
                  <a:gd name="T9" fmla="*/ 14 h 48"/>
                  <a:gd name="T10" fmla="*/ 48 w 48"/>
                  <a:gd name="T11" fmla="*/ 12 h 48"/>
                  <a:gd name="T12" fmla="*/ 48 w 48"/>
                  <a:gd name="T13" fmla="*/ 41 h 48"/>
                  <a:gd name="T14" fmla="*/ 27 w 48"/>
                  <a:gd name="T15" fmla="*/ 20 h 48"/>
                  <a:gd name="T16" fmla="*/ 22 w 48"/>
                  <a:gd name="T17" fmla="*/ 33 h 48"/>
                  <a:gd name="T18" fmla="*/ 12 w 48"/>
                  <a:gd name="T19" fmla="*/ 47 h 48"/>
                  <a:gd name="T20" fmla="*/ 0 w 48"/>
                  <a:gd name="T21" fmla="*/ 3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48">
                    <a:moveTo>
                      <a:pt x="0" y="37"/>
                    </a:moveTo>
                    <a:cubicBezTo>
                      <a:pt x="8" y="30"/>
                      <a:pt x="6" y="18"/>
                      <a:pt x="11" y="10"/>
                    </a:cubicBezTo>
                    <a:cubicBezTo>
                      <a:pt x="16" y="1"/>
                      <a:pt x="18" y="0"/>
                      <a:pt x="25" y="9"/>
                    </a:cubicBezTo>
                    <a:cubicBezTo>
                      <a:pt x="26" y="11"/>
                      <a:pt x="28" y="13"/>
                      <a:pt x="29" y="15"/>
                    </a:cubicBezTo>
                    <a:cubicBezTo>
                      <a:pt x="35" y="24"/>
                      <a:pt x="40" y="26"/>
                      <a:pt x="44" y="14"/>
                    </a:cubicBezTo>
                    <a:cubicBezTo>
                      <a:pt x="45" y="13"/>
                      <a:pt x="47" y="13"/>
                      <a:pt x="48" y="12"/>
                    </a:cubicBezTo>
                    <a:cubicBezTo>
                      <a:pt x="48" y="22"/>
                      <a:pt x="48" y="32"/>
                      <a:pt x="48" y="41"/>
                    </a:cubicBezTo>
                    <a:cubicBezTo>
                      <a:pt x="40" y="36"/>
                      <a:pt x="37" y="24"/>
                      <a:pt x="27" y="20"/>
                    </a:cubicBezTo>
                    <a:cubicBezTo>
                      <a:pt x="26" y="24"/>
                      <a:pt x="26" y="29"/>
                      <a:pt x="22" y="33"/>
                    </a:cubicBezTo>
                    <a:cubicBezTo>
                      <a:pt x="18" y="37"/>
                      <a:pt x="18" y="46"/>
                      <a:pt x="12" y="47"/>
                    </a:cubicBezTo>
                    <a:cubicBezTo>
                      <a:pt x="7" y="48"/>
                      <a:pt x="6" y="39"/>
                      <a:pt x="0" y="3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8" name="Freeform 644">
                <a:extLst>
                  <a:ext uri="{FF2B5EF4-FFF2-40B4-BE49-F238E27FC236}">
                    <a16:creationId xmlns:a16="http://schemas.microsoft.com/office/drawing/2014/main" id="{DFABAB54-A0DF-0B12-CF31-38979A7CE8C3}"/>
                  </a:ext>
                </a:extLst>
              </p:cNvPr>
              <p:cNvSpPr/>
              <p:nvPr/>
            </p:nvSpPr>
            <p:spPr bwMode="auto">
              <a:xfrm>
                <a:off x="5732" y="2948"/>
                <a:ext cx="38" cy="54"/>
              </a:xfrm>
              <a:custGeom>
                <a:avLst/>
                <a:gdLst>
                  <a:gd name="T0" fmla="*/ 33 w 33"/>
                  <a:gd name="T1" fmla="*/ 48 h 48"/>
                  <a:gd name="T2" fmla="*/ 18 w 33"/>
                  <a:gd name="T3" fmla="*/ 22 h 48"/>
                  <a:gd name="T4" fmla="*/ 6 w 33"/>
                  <a:gd name="T5" fmla="*/ 37 h 48"/>
                  <a:gd name="T6" fmla="*/ 0 w 33"/>
                  <a:gd name="T7" fmla="*/ 26 h 48"/>
                  <a:gd name="T8" fmla="*/ 16 w 33"/>
                  <a:gd name="T9" fmla="*/ 4 h 48"/>
                  <a:gd name="T10" fmla="*/ 24 w 33"/>
                  <a:gd name="T11" fmla="*/ 8 h 48"/>
                  <a:gd name="T12" fmla="*/ 33 w 33"/>
                  <a:gd name="T13" fmla="*/ 19 h 48"/>
                  <a:gd name="T14" fmla="*/ 33 w 33"/>
                  <a:gd name="T15" fmla="*/ 48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48">
                    <a:moveTo>
                      <a:pt x="33" y="48"/>
                    </a:moveTo>
                    <a:cubicBezTo>
                      <a:pt x="27" y="40"/>
                      <a:pt x="22" y="32"/>
                      <a:pt x="18" y="22"/>
                    </a:cubicBezTo>
                    <a:cubicBezTo>
                      <a:pt x="14" y="27"/>
                      <a:pt x="12" y="34"/>
                      <a:pt x="6" y="37"/>
                    </a:cubicBezTo>
                    <a:cubicBezTo>
                      <a:pt x="2" y="35"/>
                      <a:pt x="7" y="26"/>
                      <a:pt x="0" y="26"/>
                    </a:cubicBezTo>
                    <a:cubicBezTo>
                      <a:pt x="2" y="16"/>
                      <a:pt x="11" y="12"/>
                      <a:pt x="16" y="4"/>
                    </a:cubicBezTo>
                    <a:cubicBezTo>
                      <a:pt x="19" y="0"/>
                      <a:pt x="22" y="5"/>
                      <a:pt x="24" y="8"/>
                    </a:cubicBezTo>
                    <a:cubicBezTo>
                      <a:pt x="27" y="12"/>
                      <a:pt x="27" y="18"/>
                      <a:pt x="33" y="19"/>
                    </a:cubicBezTo>
                    <a:cubicBezTo>
                      <a:pt x="33" y="28"/>
                      <a:pt x="33" y="38"/>
                      <a:pt x="33" y="4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9" name="Freeform 645">
                <a:extLst>
                  <a:ext uri="{FF2B5EF4-FFF2-40B4-BE49-F238E27FC236}">
                    <a16:creationId xmlns:a16="http://schemas.microsoft.com/office/drawing/2014/main" id="{7F6156ED-FAF2-4FC8-EF7F-7A75E2A37695}"/>
                  </a:ext>
                </a:extLst>
              </p:cNvPr>
              <p:cNvSpPr/>
              <p:nvPr/>
            </p:nvSpPr>
            <p:spPr bwMode="auto">
              <a:xfrm>
                <a:off x="5751" y="1977"/>
                <a:ext cx="19" cy="80"/>
              </a:xfrm>
              <a:custGeom>
                <a:avLst/>
                <a:gdLst>
                  <a:gd name="T0" fmla="*/ 15 w 17"/>
                  <a:gd name="T1" fmla="*/ 58 h 70"/>
                  <a:gd name="T2" fmla="*/ 0 w 17"/>
                  <a:gd name="T3" fmla="*/ 70 h 70"/>
                  <a:gd name="T4" fmla="*/ 7 w 17"/>
                  <a:gd name="T5" fmla="*/ 0 h 70"/>
                  <a:gd name="T6" fmla="*/ 13 w 17"/>
                  <a:gd name="T7" fmla="*/ 15 h 70"/>
                  <a:gd name="T8" fmla="*/ 17 w 17"/>
                  <a:gd name="T9" fmla="*/ 14 h 70"/>
                  <a:gd name="T10" fmla="*/ 17 w 17"/>
                  <a:gd name="T11" fmla="*/ 33 h 70"/>
                  <a:gd name="T12" fmla="*/ 15 w 17"/>
                  <a:gd name="T13" fmla="*/ 58 h 70"/>
                </a:gdLst>
                <a:ahLst/>
                <a:cxnLst>
                  <a:cxn ang="0">
                    <a:pos x="T0" y="T1"/>
                  </a:cxn>
                  <a:cxn ang="0">
                    <a:pos x="T2" y="T3"/>
                  </a:cxn>
                  <a:cxn ang="0">
                    <a:pos x="T4" y="T5"/>
                  </a:cxn>
                  <a:cxn ang="0">
                    <a:pos x="T6" y="T7"/>
                  </a:cxn>
                  <a:cxn ang="0">
                    <a:pos x="T8" y="T9"/>
                  </a:cxn>
                  <a:cxn ang="0">
                    <a:pos x="T10" y="T11"/>
                  </a:cxn>
                  <a:cxn ang="0">
                    <a:pos x="T12" y="T13"/>
                  </a:cxn>
                </a:cxnLst>
                <a:rect l="0" t="0" r="r" b="b"/>
                <a:pathLst>
                  <a:path w="17" h="70">
                    <a:moveTo>
                      <a:pt x="15" y="58"/>
                    </a:moveTo>
                    <a:cubicBezTo>
                      <a:pt x="13" y="64"/>
                      <a:pt x="9" y="67"/>
                      <a:pt x="0" y="70"/>
                    </a:cubicBezTo>
                    <a:cubicBezTo>
                      <a:pt x="11" y="47"/>
                      <a:pt x="11" y="25"/>
                      <a:pt x="7" y="0"/>
                    </a:cubicBezTo>
                    <a:cubicBezTo>
                      <a:pt x="12" y="6"/>
                      <a:pt x="12" y="10"/>
                      <a:pt x="13" y="15"/>
                    </a:cubicBezTo>
                    <a:cubicBezTo>
                      <a:pt x="14" y="20"/>
                      <a:pt x="16" y="14"/>
                      <a:pt x="17" y="14"/>
                    </a:cubicBezTo>
                    <a:cubicBezTo>
                      <a:pt x="17" y="21"/>
                      <a:pt x="17" y="27"/>
                      <a:pt x="17" y="33"/>
                    </a:cubicBezTo>
                    <a:cubicBezTo>
                      <a:pt x="13" y="41"/>
                      <a:pt x="6" y="49"/>
                      <a:pt x="15" y="5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0" name="Freeform 646">
                <a:extLst>
                  <a:ext uri="{FF2B5EF4-FFF2-40B4-BE49-F238E27FC236}">
                    <a16:creationId xmlns:a16="http://schemas.microsoft.com/office/drawing/2014/main" id="{DAA32745-7813-6196-5DC4-E42FBEC9F74E}"/>
                  </a:ext>
                </a:extLst>
              </p:cNvPr>
              <p:cNvSpPr/>
              <p:nvPr/>
            </p:nvSpPr>
            <p:spPr bwMode="auto">
              <a:xfrm>
                <a:off x="5751" y="2413"/>
                <a:ext cx="19" cy="31"/>
              </a:xfrm>
              <a:custGeom>
                <a:avLst/>
                <a:gdLst>
                  <a:gd name="T0" fmla="*/ 0 w 17"/>
                  <a:gd name="T1" fmla="*/ 14 h 28"/>
                  <a:gd name="T2" fmla="*/ 17 w 17"/>
                  <a:gd name="T3" fmla="*/ 0 h 28"/>
                  <a:gd name="T4" fmla="*/ 17 w 17"/>
                  <a:gd name="T5" fmla="*/ 15 h 28"/>
                  <a:gd name="T6" fmla="*/ 2 w 17"/>
                  <a:gd name="T7" fmla="*/ 28 h 28"/>
                  <a:gd name="T8" fmla="*/ 0 w 17"/>
                  <a:gd name="T9" fmla="*/ 14 h 28"/>
                </a:gdLst>
                <a:ahLst/>
                <a:cxnLst>
                  <a:cxn ang="0">
                    <a:pos x="T0" y="T1"/>
                  </a:cxn>
                  <a:cxn ang="0">
                    <a:pos x="T2" y="T3"/>
                  </a:cxn>
                  <a:cxn ang="0">
                    <a:pos x="T4" y="T5"/>
                  </a:cxn>
                  <a:cxn ang="0">
                    <a:pos x="T6" y="T7"/>
                  </a:cxn>
                  <a:cxn ang="0">
                    <a:pos x="T8" y="T9"/>
                  </a:cxn>
                </a:cxnLst>
                <a:rect l="0" t="0" r="r" b="b"/>
                <a:pathLst>
                  <a:path w="17" h="28">
                    <a:moveTo>
                      <a:pt x="0" y="14"/>
                    </a:moveTo>
                    <a:cubicBezTo>
                      <a:pt x="3" y="6"/>
                      <a:pt x="9" y="2"/>
                      <a:pt x="17" y="0"/>
                    </a:cubicBezTo>
                    <a:cubicBezTo>
                      <a:pt x="17" y="5"/>
                      <a:pt x="17" y="10"/>
                      <a:pt x="17" y="15"/>
                    </a:cubicBezTo>
                    <a:cubicBezTo>
                      <a:pt x="11" y="17"/>
                      <a:pt x="9" y="25"/>
                      <a:pt x="2" y="28"/>
                    </a:cubicBezTo>
                    <a:cubicBezTo>
                      <a:pt x="0" y="24"/>
                      <a:pt x="1" y="19"/>
                      <a:pt x="0"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1" name="Freeform 647">
                <a:extLst>
                  <a:ext uri="{FF2B5EF4-FFF2-40B4-BE49-F238E27FC236}">
                    <a16:creationId xmlns:a16="http://schemas.microsoft.com/office/drawing/2014/main" id="{508564C3-BE87-C8DB-21A5-E692C884D768}"/>
                  </a:ext>
                </a:extLst>
              </p:cNvPr>
              <p:cNvSpPr/>
              <p:nvPr/>
            </p:nvSpPr>
            <p:spPr bwMode="auto">
              <a:xfrm>
                <a:off x="5757" y="2015"/>
                <a:ext cx="13" cy="28"/>
              </a:xfrm>
              <a:custGeom>
                <a:avLst/>
                <a:gdLst>
                  <a:gd name="T0" fmla="*/ 9 w 11"/>
                  <a:gd name="T1" fmla="*/ 25 h 25"/>
                  <a:gd name="T2" fmla="*/ 11 w 11"/>
                  <a:gd name="T3" fmla="*/ 0 h 25"/>
                  <a:gd name="T4" fmla="*/ 11 w 11"/>
                  <a:gd name="T5" fmla="*/ 22 h 25"/>
                  <a:gd name="T6" fmla="*/ 9 w 11"/>
                  <a:gd name="T7" fmla="*/ 25 h 25"/>
                </a:gdLst>
                <a:ahLst/>
                <a:cxnLst>
                  <a:cxn ang="0">
                    <a:pos x="T0" y="T1"/>
                  </a:cxn>
                  <a:cxn ang="0">
                    <a:pos x="T2" y="T3"/>
                  </a:cxn>
                  <a:cxn ang="0">
                    <a:pos x="T4" y="T5"/>
                  </a:cxn>
                  <a:cxn ang="0">
                    <a:pos x="T6" y="T7"/>
                  </a:cxn>
                </a:cxnLst>
                <a:rect l="0" t="0" r="r" b="b"/>
                <a:pathLst>
                  <a:path w="11" h="25">
                    <a:moveTo>
                      <a:pt x="9" y="25"/>
                    </a:moveTo>
                    <a:cubicBezTo>
                      <a:pt x="0" y="16"/>
                      <a:pt x="7" y="8"/>
                      <a:pt x="11" y="0"/>
                    </a:cubicBezTo>
                    <a:cubicBezTo>
                      <a:pt x="11" y="8"/>
                      <a:pt x="11" y="15"/>
                      <a:pt x="11" y="22"/>
                    </a:cubicBezTo>
                    <a:cubicBezTo>
                      <a:pt x="11" y="23"/>
                      <a:pt x="10" y="24"/>
                      <a:pt x="9" y="2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2" name="Freeform 648">
                <a:extLst>
                  <a:ext uri="{FF2B5EF4-FFF2-40B4-BE49-F238E27FC236}">
                    <a16:creationId xmlns:a16="http://schemas.microsoft.com/office/drawing/2014/main" id="{913075C8-5399-C0D3-4FC3-566A29A5A701}"/>
                  </a:ext>
                </a:extLst>
              </p:cNvPr>
              <p:cNvSpPr/>
              <p:nvPr/>
            </p:nvSpPr>
            <p:spPr bwMode="auto">
              <a:xfrm>
                <a:off x="5762" y="2092"/>
                <a:ext cx="8" cy="17"/>
              </a:xfrm>
              <a:custGeom>
                <a:avLst/>
                <a:gdLst>
                  <a:gd name="T0" fmla="*/ 0 w 7"/>
                  <a:gd name="T1" fmla="*/ 10 h 15"/>
                  <a:gd name="T2" fmla="*/ 7 w 7"/>
                  <a:gd name="T3" fmla="*/ 0 h 15"/>
                  <a:gd name="T4" fmla="*/ 7 w 7"/>
                  <a:gd name="T5" fmla="*/ 15 h 15"/>
                  <a:gd name="T6" fmla="*/ 0 w 7"/>
                  <a:gd name="T7" fmla="*/ 10 h 15"/>
                </a:gdLst>
                <a:ahLst/>
                <a:cxnLst>
                  <a:cxn ang="0">
                    <a:pos x="T0" y="T1"/>
                  </a:cxn>
                  <a:cxn ang="0">
                    <a:pos x="T2" y="T3"/>
                  </a:cxn>
                  <a:cxn ang="0">
                    <a:pos x="T4" y="T5"/>
                  </a:cxn>
                  <a:cxn ang="0">
                    <a:pos x="T6" y="T7"/>
                  </a:cxn>
                </a:cxnLst>
                <a:rect l="0" t="0" r="r" b="b"/>
                <a:pathLst>
                  <a:path w="7" h="15">
                    <a:moveTo>
                      <a:pt x="0" y="10"/>
                    </a:moveTo>
                    <a:cubicBezTo>
                      <a:pt x="7" y="10"/>
                      <a:pt x="4" y="2"/>
                      <a:pt x="7" y="0"/>
                    </a:cubicBezTo>
                    <a:cubicBezTo>
                      <a:pt x="7" y="5"/>
                      <a:pt x="7" y="10"/>
                      <a:pt x="7" y="15"/>
                    </a:cubicBezTo>
                    <a:cubicBezTo>
                      <a:pt x="4" y="15"/>
                      <a:pt x="0" y="15"/>
                      <a:pt x="0"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3" name="Freeform 649">
                <a:extLst>
                  <a:ext uri="{FF2B5EF4-FFF2-40B4-BE49-F238E27FC236}">
                    <a16:creationId xmlns:a16="http://schemas.microsoft.com/office/drawing/2014/main" id="{7C62403D-8B2A-9027-85D9-BB3DD41B6712}"/>
                  </a:ext>
                </a:extLst>
              </p:cNvPr>
              <p:cNvSpPr/>
              <p:nvPr/>
            </p:nvSpPr>
            <p:spPr bwMode="auto">
              <a:xfrm>
                <a:off x="5768" y="2040"/>
                <a:ext cx="2" cy="3"/>
              </a:xfrm>
              <a:custGeom>
                <a:avLst/>
                <a:gdLst>
                  <a:gd name="T0" fmla="*/ 0 w 2"/>
                  <a:gd name="T1" fmla="*/ 3 h 3"/>
                  <a:gd name="T2" fmla="*/ 2 w 2"/>
                  <a:gd name="T3" fmla="*/ 0 h 3"/>
                  <a:gd name="T4" fmla="*/ 2 w 2"/>
                  <a:gd name="T5" fmla="*/ 3 h 3"/>
                  <a:gd name="T6" fmla="*/ 0 w 2"/>
                  <a:gd name="T7" fmla="*/ 3 h 3"/>
                </a:gdLst>
                <a:ahLst/>
                <a:cxnLst>
                  <a:cxn ang="0">
                    <a:pos x="T0" y="T1"/>
                  </a:cxn>
                  <a:cxn ang="0">
                    <a:pos x="T2" y="T3"/>
                  </a:cxn>
                  <a:cxn ang="0">
                    <a:pos x="T4" y="T5"/>
                  </a:cxn>
                  <a:cxn ang="0">
                    <a:pos x="T6" y="T7"/>
                  </a:cxn>
                </a:cxnLst>
                <a:rect l="0" t="0" r="r" b="b"/>
                <a:pathLst>
                  <a:path w="2" h="3">
                    <a:moveTo>
                      <a:pt x="0" y="3"/>
                    </a:moveTo>
                    <a:cubicBezTo>
                      <a:pt x="1" y="2"/>
                      <a:pt x="2" y="1"/>
                      <a:pt x="2" y="0"/>
                    </a:cubicBezTo>
                    <a:cubicBezTo>
                      <a:pt x="2" y="1"/>
                      <a:pt x="2" y="2"/>
                      <a:pt x="2" y="3"/>
                    </a:cubicBezTo>
                    <a:cubicBezTo>
                      <a:pt x="2" y="3"/>
                      <a:pt x="1" y="3"/>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4" name="Freeform 650">
                <a:extLst>
                  <a:ext uri="{FF2B5EF4-FFF2-40B4-BE49-F238E27FC236}">
                    <a16:creationId xmlns:a16="http://schemas.microsoft.com/office/drawing/2014/main" id="{86E9DF9F-A471-4F3C-AAAD-0A168C9779C3}"/>
                  </a:ext>
                </a:extLst>
              </p:cNvPr>
              <p:cNvSpPr>
                <a:spLocks noEditPoints="1"/>
              </p:cNvSpPr>
              <p:nvPr/>
            </p:nvSpPr>
            <p:spPr bwMode="auto">
              <a:xfrm>
                <a:off x="4824" y="1734"/>
                <a:ext cx="409" cy="403"/>
              </a:xfrm>
              <a:custGeom>
                <a:avLst/>
                <a:gdLst>
                  <a:gd name="T0" fmla="*/ 65 w 360"/>
                  <a:gd name="T1" fmla="*/ 81 h 356"/>
                  <a:gd name="T2" fmla="*/ 63 w 360"/>
                  <a:gd name="T3" fmla="*/ 48 h 356"/>
                  <a:gd name="T4" fmla="*/ 98 w 360"/>
                  <a:gd name="T5" fmla="*/ 30 h 356"/>
                  <a:gd name="T6" fmla="*/ 118 w 360"/>
                  <a:gd name="T7" fmla="*/ 9 h 356"/>
                  <a:gd name="T8" fmla="*/ 158 w 360"/>
                  <a:gd name="T9" fmla="*/ 17 h 356"/>
                  <a:gd name="T10" fmla="*/ 179 w 360"/>
                  <a:gd name="T11" fmla="*/ 7 h 356"/>
                  <a:gd name="T12" fmla="*/ 200 w 360"/>
                  <a:gd name="T13" fmla="*/ 32 h 356"/>
                  <a:gd name="T14" fmla="*/ 221 w 360"/>
                  <a:gd name="T15" fmla="*/ 20 h 356"/>
                  <a:gd name="T16" fmla="*/ 245 w 360"/>
                  <a:gd name="T17" fmla="*/ 29 h 356"/>
                  <a:gd name="T18" fmla="*/ 273 w 360"/>
                  <a:gd name="T19" fmla="*/ 46 h 356"/>
                  <a:gd name="T20" fmla="*/ 298 w 360"/>
                  <a:gd name="T21" fmla="*/ 65 h 356"/>
                  <a:gd name="T22" fmla="*/ 321 w 360"/>
                  <a:gd name="T23" fmla="*/ 85 h 356"/>
                  <a:gd name="T24" fmla="*/ 307 w 360"/>
                  <a:gd name="T25" fmla="*/ 118 h 356"/>
                  <a:gd name="T26" fmla="*/ 349 w 360"/>
                  <a:gd name="T27" fmla="*/ 118 h 356"/>
                  <a:gd name="T28" fmla="*/ 357 w 360"/>
                  <a:gd name="T29" fmla="*/ 145 h 356"/>
                  <a:gd name="T30" fmla="*/ 345 w 360"/>
                  <a:gd name="T31" fmla="*/ 175 h 356"/>
                  <a:gd name="T32" fmla="*/ 348 w 360"/>
                  <a:gd name="T33" fmla="*/ 208 h 356"/>
                  <a:gd name="T34" fmla="*/ 329 w 360"/>
                  <a:gd name="T35" fmla="*/ 227 h 356"/>
                  <a:gd name="T36" fmla="*/ 330 w 360"/>
                  <a:gd name="T37" fmla="*/ 268 h 356"/>
                  <a:gd name="T38" fmla="*/ 308 w 360"/>
                  <a:gd name="T39" fmla="*/ 268 h 356"/>
                  <a:gd name="T40" fmla="*/ 304 w 360"/>
                  <a:gd name="T41" fmla="*/ 305 h 356"/>
                  <a:gd name="T42" fmla="*/ 242 w 360"/>
                  <a:gd name="T43" fmla="*/ 297 h 356"/>
                  <a:gd name="T44" fmla="*/ 239 w 360"/>
                  <a:gd name="T45" fmla="*/ 340 h 356"/>
                  <a:gd name="T46" fmla="*/ 221 w 360"/>
                  <a:gd name="T47" fmla="*/ 340 h 356"/>
                  <a:gd name="T48" fmla="*/ 188 w 360"/>
                  <a:gd name="T49" fmla="*/ 343 h 356"/>
                  <a:gd name="T50" fmla="*/ 162 w 360"/>
                  <a:gd name="T51" fmla="*/ 322 h 356"/>
                  <a:gd name="T52" fmla="*/ 139 w 360"/>
                  <a:gd name="T53" fmla="*/ 345 h 356"/>
                  <a:gd name="T54" fmla="*/ 118 w 360"/>
                  <a:gd name="T55" fmla="*/ 338 h 356"/>
                  <a:gd name="T56" fmla="*/ 104 w 360"/>
                  <a:gd name="T57" fmla="*/ 320 h 356"/>
                  <a:gd name="T58" fmla="*/ 77 w 360"/>
                  <a:gd name="T59" fmla="*/ 321 h 356"/>
                  <a:gd name="T60" fmla="*/ 60 w 360"/>
                  <a:gd name="T61" fmla="*/ 280 h 356"/>
                  <a:gd name="T62" fmla="*/ 39 w 360"/>
                  <a:gd name="T63" fmla="*/ 256 h 356"/>
                  <a:gd name="T64" fmla="*/ 29 w 360"/>
                  <a:gd name="T65" fmla="*/ 245 h 356"/>
                  <a:gd name="T66" fmla="*/ 34 w 360"/>
                  <a:gd name="T67" fmla="*/ 217 h 356"/>
                  <a:gd name="T68" fmla="*/ 6 w 360"/>
                  <a:gd name="T69" fmla="*/ 181 h 356"/>
                  <a:gd name="T70" fmla="*/ 29 w 360"/>
                  <a:gd name="T71" fmla="*/ 167 h 356"/>
                  <a:gd name="T72" fmla="*/ 11 w 360"/>
                  <a:gd name="T73" fmla="*/ 133 h 356"/>
                  <a:gd name="T74" fmla="*/ 18 w 360"/>
                  <a:gd name="T75" fmla="*/ 107 h 356"/>
                  <a:gd name="T76" fmla="*/ 53 w 360"/>
                  <a:gd name="T77" fmla="*/ 102 h 356"/>
                  <a:gd name="T78" fmla="*/ 281 w 360"/>
                  <a:gd name="T79" fmla="*/ 164 h 356"/>
                  <a:gd name="T80" fmla="*/ 278 w 360"/>
                  <a:gd name="T81" fmla="*/ 125 h 356"/>
                  <a:gd name="T82" fmla="*/ 255 w 360"/>
                  <a:gd name="T83" fmla="*/ 116 h 356"/>
                  <a:gd name="T84" fmla="*/ 230 w 360"/>
                  <a:gd name="T85" fmla="*/ 96 h 356"/>
                  <a:gd name="T86" fmla="*/ 167 w 360"/>
                  <a:gd name="T87" fmla="*/ 85 h 356"/>
                  <a:gd name="T88" fmla="*/ 144 w 360"/>
                  <a:gd name="T89" fmla="*/ 88 h 356"/>
                  <a:gd name="T90" fmla="*/ 115 w 360"/>
                  <a:gd name="T91" fmla="*/ 107 h 356"/>
                  <a:gd name="T92" fmla="*/ 85 w 360"/>
                  <a:gd name="T93" fmla="*/ 154 h 356"/>
                  <a:gd name="T94" fmla="*/ 85 w 360"/>
                  <a:gd name="T95" fmla="*/ 212 h 356"/>
                  <a:gd name="T96" fmla="*/ 120 w 360"/>
                  <a:gd name="T97" fmla="*/ 259 h 356"/>
                  <a:gd name="T98" fmla="*/ 173 w 360"/>
                  <a:gd name="T99" fmla="*/ 281 h 356"/>
                  <a:gd name="T100" fmla="*/ 231 w 360"/>
                  <a:gd name="T101" fmla="*/ 259 h 356"/>
                  <a:gd name="T102" fmla="*/ 276 w 360"/>
                  <a:gd name="T103" fmla="*/ 215 h 356"/>
                  <a:gd name="T104" fmla="*/ 303 w 360"/>
                  <a:gd name="T105" fmla="*/ 170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60" h="356">
                    <a:moveTo>
                      <a:pt x="40" y="81"/>
                    </a:moveTo>
                    <a:cubicBezTo>
                      <a:pt x="44" y="73"/>
                      <a:pt x="49" y="81"/>
                      <a:pt x="54" y="79"/>
                    </a:cubicBezTo>
                    <a:cubicBezTo>
                      <a:pt x="58" y="80"/>
                      <a:pt x="61" y="83"/>
                      <a:pt x="65" y="81"/>
                    </a:cubicBezTo>
                    <a:cubicBezTo>
                      <a:pt x="68" y="78"/>
                      <a:pt x="68" y="73"/>
                      <a:pt x="66" y="70"/>
                    </a:cubicBezTo>
                    <a:cubicBezTo>
                      <a:pt x="64" y="65"/>
                      <a:pt x="66" y="59"/>
                      <a:pt x="62" y="55"/>
                    </a:cubicBezTo>
                    <a:cubicBezTo>
                      <a:pt x="59" y="52"/>
                      <a:pt x="58" y="50"/>
                      <a:pt x="63" y="48"/>
                    </a:cubicBezTo>
                    <a:cubicBezTo>
                      <a:pt x="66" y="48"/>
                      <a:pt x="68" y="49"/>
                      <a:pt x="71" y="50"/>
                    </a:cubicBezTo>
                    <a:cubicBezTo>
                      <a:pt x="90" y="56"/>
                      <a:pt x="90" y="56"/>
                      <a:pt x="86" y="36"/>
                    </a:cubicBezTo>
                    <a:cubicBezTo>
                      <a:pt x="88" y="30"/>
                      <a:pt x="92" y="28"/>
                      <a:pt x="98" y="30"/>
                    </a:cubicBezTo>
                    <a:cubicBezTo>
                      <a:pt x="99" y="38"/>
                      <a:pt x="105" y="40"/>
                      <a:pt x="111" y="39"/>
                    </a:cubicBezTo>
                    <a:cubicBezTo>
                      <a:pt x="117" y="38"/>
                      <a:pt x="118" y="31"/>
                      <a:pt x="117" y="25"/>
                    </a:cubicBezTo>
                    <a:cubicBezTo>
                      <a:pt x="117" y="20"/>
                      <a:pt x="117" y="15"/>
                      <a:pt x="118" y="9"/>
                    </a:cubicBezTo>
                    <a:cubicBezTo>
                      <a:pt x="123" y="6"/>
                      <a:pt x="126" y="10"/>
                      <a:pt x="130" y="13"/>
                    </a:cubicBezTo>
                    <a:cubicBezTo>
                      <a:pt x="136" y="17"/>
                      <a:pt x="141" y="28"/>
                      <a:pt x="149" y="16"/>
                    </a:cubicBezTo>
                    <a:cubicBezTo>
                      <a:pt x="152" y="13"/>
                      <a:pt x="155" y="16"/>
                      <a:pt x="158" y="17"/>
                    </a:cubicBezTo>
                    <a:cubicBezTo>
                      <a:pt x="162" y="19"/>
                      <a:pt x="162" y="24"/>
                      <a:pt x="168" y="25"/>
                    </a:cubicBezTo>
                    <a:cubicBezTo>
                      <a:pt x="165" y="17"/>
                      <a:pt x="175" y="17"/>
                      <a:pt x="176" y="10"/>
                    </a:cubicBezTo>
                    <a:cubicBezTo>
                      <a:pt x="176" y="9"/>
                      <a:pt x="177" y="7"/>
                      <a:pt x="179" y="7"/>
                    </a:cubicBezTo>
                    <a:cubicBezTo>
                      <a:pt x="183" y="4"/>
                      <a:pt x="189" y="0"/>
                      <a:pt x="188" y="10"/>
                    </a:cubicBezTo>
                    <a:cubicBezTo>
                      <a:pt x="187" y="15"/>
                      <a:pt x="191" y="19"/>
                      <a:pt x="194" y="23"/>
                    </a:cubicBezTo>
                    <a:cubicBezTo>
                      <a:pt x="195" y="26"/>
                      <a:pt x="196" y="32"/>
                      <a:pt x="200" y="32"/>
                    </a:cubicBezTo>
                    <a:cubicBezTo>
                      <a:pt x="206" y="31"/>
                      <a:pt x="207" y="25"/>
                      <a:pt x="208" y="20"/>
                    </a:cubicBezTo>
                    <a:cubicBezTo>
                      <a:pt x="210" y="21"/>
                      <a:pt x="213" y="21"/>
                      <a:pt x="215" y="19"/>
                    </a:cubicBezTo>
                    <a:cubicBezTo>
                      <a:pt x="218" y="14"/>
                      <a:pt x="220" y="17"/>
                      <a:pt x="221" y="20"/>
                    </a:cubicBezTo>
                    <a:cubicBezTo>
                      <a:pt x="222" y="21"/>
                      <a:pt x="223" y="23"/>
                      <a:pt x="224" y="24"/>
                    </a:cubicBezTo>
                    <a:cubicBezTo>
                      <a:pt x="225" y="31"/>
                      <a:pt x="226" y="39"/>
                      <a:pt x="227" y="46"/>
                    </a:cubicBezTo>
                    <a:cubicBezTo>
                      <a:pt x="236" y="43"/>
                      <a:pt x="237" y="33"/>
                      <a:pt x="245" y="29"/>
                    </a:cubicBezTo>
                    <a:cubicBezTo>
                      <a:pt x="249" y="27"/>
                      <a:pt x="253" y="24"/>
                      <a:pt x="253" y="33"/>
                    </a:cubicBezTo>
                    <a:cubicBezTo>
                      <a:pt x="253" y="40"/>
                      <a:pt x="255" y="40"/>
                      <a:pt x="262" y="38"/>
                    </a:cubicBezTo>
                    <a:cubicBezTo>
                      <a:pt x="269" y="35"/>
                      <a:pt x="274" y="37"/>
                      <a:pt x="273" y="46"/>
                    </a:cubicBezTo>
                    <a:cubicBezTo>
                      <a:pt x="272" y="49"/>
                      <a:pt x="272" y="52"/>
                      <a:pt x="272" y="55"/>
                    </a:cubicBezTo>
                    <a:cubicBezTo>
                      <a:pt x="272" y="72"/>
                      <a:pt x="272" y="72"/>
                      <a:pt x="288" y="67"/>
                    </a:cubicBezTo>
                    <a:cubicBezTo>
                      <a:pt x="291" y="66"/>
                      <a:pt x="295" y="65"/>
                      <a:pt x="298" y="65"/>
                    </a:cubicBezTo>
                    <a:cubicBezTo>
                      <a:pt x="301" y="65"/>
                      <a:pt x="305" y="66"/>
                      <a:pt x="303" y="70"/>
                    </a:cubicBezTo>
                    <a:cubicBezTo>
                      <a:pt x="298" y="85"/>
                      <a:pt x="306" y="85"/>
                      <a:pt x="316" y="84"/>
                    </a:cubicBezTo>
                    <a:cubicBezTo>
                      <a:pt x="318" y="84"/>
                      <a:pt x="319" y="84"/>
                      <a:pt x="321" y="85"/>
                    </a:cubicBezTo>
                    <a:cubicBezTo>
                      <a:pt x="321" y="86"/>
                      <a:pt x="322" y="87"/>
                      <a:pt x="323" y="89"/>
                    </a:cubicBezTo>
                    <a:cubicBezTo>
                      <a:pt x="323" y="91"/>
                      <a:pt x="323" y="92"/>
                      <a:pt x="323" y="94"/>
                    </a:cubicBezTo>
                    <a:cubicBezTo>
                      <a:pt x="315" y="99"/>
                      <a:pt x="311" y="108"/>
                      <a:pt x="307" y="118"/>
                    </a:cubicBezTo>
                    <a:cubicBezTo>
                      <a:pt x="315" y="118"/>
                      <a:pt x="323" y="118"/>
                      <a:pt x="331" y="118"/>
                    </a:cubicBezTo>
                    <a:cubicBezTo>
                      <a:pt x="335" y="118"/>
                      <a:pt x="339" y="118"/>
                      <a:pt x="343" y="118"/>
                    </a:cubicBezTo>
                    <a:cubicBezTo>
                      <a:pt x="345" y="118"/>
                      <a:pt x="347" y="118"/>
                      <a:pt x="349" y="118"/>
                    </a:cubicBezTo>
                    <a:cubicBezTo>
                      <a:pt x="352" y="120"/>
                      <a:pt x="344" y="126"/>
                      <a:pt x="351" y="126"/>
                    </a:cubicBezTo>
                    <a:cubicBezTo>
                      <a:pt x="360" y="126"/>
                      <a:pt x="357" y="130"/>
                      <a:pt x="354" y="133"/>
                    </a:cubicBezTo>
                    <a:cubicBezTo>
                      <a:pt x="347" y="140"/>
                      <a:pt x="353" y="142"/>
                      <a:pt x="357" y="145"/>
                    </a:cubicBezTo>
                    <a:cubicBezTo>
                      <a:pt x="353" y="148"/>
                      <a:pt x="348" y="151"/>
                      <a:pt x="345" y="157"/>
                    </a:cubicBezTo>
                    <a:cubicBezTo>
                      <a:pt x="341" y="161"/>
                      <a:pt x="331" y="159"/>
                      <a:pt x="331" y="167"/>
                    </a:cubicBezTo>
                    <a:cubicBezTo>
                      <a:pt x="332" y="174"/>
                      <a:pt x="341" y="171"/>
                      <a:pt x="345" y="175"/>
                    </a:cubicBezTo>
                    <a:cubicBezTo>
                      <a:pt x="346" y="176"/>
                      <a:pt x="348" y="176"/>
                      <a:pt x="350" y="176"/>
                    </a:cubicBezTo>
                    <a:cubicBezTo>
                      <a:pt x="359" y="187"/>
                      <a:pt x="359" y="190"/>
                      <a:pt x="345" y="196"/>
                    </a:cubicBezTo>
                    <a:cubicBezTo>
                      <a:pt x="339" y="198"/>
                      <a:pt x="339" y="203"/>
                      <a:pt x="348" y="208"/>
                    </a:cubicBezTo>
                    <a:cubicBezTo>
                      <a:pt x="360" y="214"/>
                      <a:pt x="356" y="217"/>
                      <a:pt x="348" y="222"/>
                    </a:cubicBezTo>
                    <a:cubicBezTo>
                      <a:pt x="346" y="222"/>
                      <a:pt x="344" y="222"/>
                      <a:pt x="341" y="222"/>
                    </a:cubicBezTo>
                    <a:cubicBezTo>
                      <a:pt x="337" y="222"/>
                      <a:pt x="330" y="222"/>
                      <a:pt x="329" y="227"/>
                    </a:cubicBezTo>
                    <a:cubicBezTo>
                      <a:pt x="329" y="232"/>
                      <a:pt x="330" y="238"/>
                      <a:pt x="336" y="241"/>
                    </a:cubicBezTo>
                    <a:cubicBezTo>
                      <a:pt x="337" y="242"/>
                      <a:pt x="339" y="242"/>
                      <a:pt x="340" y="243"/>
                    </a:cubicBezTo>
                    <a:cubicBezTo>
                      <a:pt x="341" y="253"/>
                      <a:pt x="337" y="262"/>
                      <a:pt x="330" y="268"/>
                    </a:cubicBezTo>
                    <a:cubicBezTo>
                      <a:pt x="329" y="269"/>
                      <a:pt x="329" y="270"/>
                      <a:pt x="328" y="270"/>
                    </a:cubicBezTo>
                    <a:cubicBezTo>
                      <a:pt x="328" y="270"/>
                      <a:pt x="328" y="271"/>
                      <a:pt x="328" y="271"/>
                    </a:cubicBezTo>
                    <a:cubicBezTo>
                      <a:pt x="322" y="264"/>
                      <a:pt x="315" y="268"/>
                      <a:pt x="308" y="268"/>
                    </a:cubicBezTo>
                    <a:cubicBezTo>
                      <a:pt x="290" y="270"/>
                      <a:pt x="290" y="271"/>
                      <a:pt x="299" y="286"/>
                    </a:cubicBezTo>
                    <a:cubicBezTo>
                      <a:pt x="299" y="286"/>
                      <a:pt x="299" y="287"/>
                      <a:pt x="299" y="288"/>
                    </a:cubicBezTo>
                    <a:cubicBezTo>
                      <a:pt x="299" y="294"/>
                      <a:pt x="301" y="300"/>
                      <a:pt x="304" y="305"/>
                    </a:cubicBezTo>
                    <a:cubicBezTo>
                      <a:pt x="308" y="311"/>
                      <a:pt x="309" y="315"/>
                      <a:pt x="299" y="314"/>
                    </a:cubicBezTo>
                    <a:cubicBezTo>
                      <a:pt x="291" y="314"/>
                      <a:pt x="283" y="316"/>
                      <a:pt x="274" y="314"/>
                    </a:cubicBezTo>
                    <a:cubicBezTo>
                      <a:pt x="261" y="314"/>
                      <a:pt x="254" y="302"/>
                      <a:pt x="242" y="297"/>
                    </a:cubicBezTo>
                    <a:cubicBezTo>
                      <a:pt x="243" y="307"/>
                      <a:pt x="245" y="315"/>
                      <a:pt x="241" y="324"/>
                    </a:cubicBezTo>
                    <a:cubicBezTo>
                      <a:pt x="241" y="327"/>
                      <a:pt x="241" y="330"/>
                      <a:pt x="241" y="334"/>
                    </a:cubicBezTo>
                    <a:cubicBezTo>
                      <a:pt x="239" y="335"/>
                      <a:pt x="239" y="338"/>
                      <a:pt x="239" y="340"/>
                    </a:cubicBezTo>
                    <a:cubicBezTo>
                      <a:pt x="239" y="343"/>
                      <a:pt x="241" y="348"/>
                      <a:pt x="237" y="350"/>
                    </a:cubicBezTo>
                    <a:cubicBezTo>
                      <a:pt x="233" y="351"/>
                      <a:pt x="230" y="347"/>
                      <a:pt x="227" y="345"/>
                    </a:cubicBezTo>
                    <a:cubicBezTo>
                      <a:pt x="225" y="344"/>
                      <a:pt x="223" y="342"/>
                      <a:pt x="221" y="340"/>
                    </a:cubicBezTo>
                    <a:cubicBezTo>
                      <a:pt x="212" y="351"/>
                      <a:pt x="210" y="337"/>
                      <a:pt x="205" y="335"/>
                    </a:cubicBezTo>
                    <a:cubicBezTo>
                      <a:pt x="202" y="329"/>
                      <a:pt x="197" y="324"/>
                      <a:pt x="191" y="318"/>
                    </a:cubicBezTo>
                    <a:cubicBezTo>
                      <a:pt x="190" y="328"/>
                      <a:pt x="189" y="336"/>
                      <a:pt x="188" y="343"/>
                    </a:cubicBezTo>
                    <a:cubicBezTo>
                      <a:pt x="184" y="344"/>
                      <a:pt x="183" y="347"/>
                      <a:pt x="182" y="350"/>
                    </a:cubicBezTo>
                    <a:cubicBezTo>
                      <a:pt x="170" y="356"/>
                      <a:pt x="176" y="344"/>
                      <a:pt x="173" y="341"/>
                    </a:cubicBezTo>
                    <a:cubicBezTo>
                      <a:pt x="168" y="335"/>
                      <a:pt x="169" y="323"/>
                      <a:pt x="162" y="322"/>
                    </a:cubicBezTo>
                    <a:cubicBezTo>
                      <a:pt x="155" y="322"/>
                      <a:pt x="153" y="333"/>
                      <a:pt x="149" y="340"/>
                    </a:cubicBezTo>
                    <a:cubicBezTo>
                      <a:pt x="146" y="340"/>
                      <a:pt x="143" y="342"/>
                      <a:pt x="142" y="345"/>
                    </a:cubicBezTo>
                    <a:cubicBezTo>
                      <a:pt x="141" y="345"/>
                      <a:pt x="140" y="345"/>
                      <a:pt x="139" y="345"/>
                    </a:cubicBezTo>
                    <a:cubicBezTo>
                      <a:pt x="139" y="342"/>
                      <a:pt x="138" y="339"/>
                      <a:pt x="137" y="335"/>
                    </a:cubicBezTo>
                    <a:cubicBezTo>
                      <a:pt x="141" y="331"/>
                      <a:pt x="136" y="327"/>
                      <a:pt x="137" y="321"/>
                    </a:cubicBezTo>
                    <a:cubicBezTo>
                      <a:pt x="129" y="328"/>
                      <a:pt x="124" y="333"/>
                      <a:pt x="118" y="338"/>
                    </a:cubicBezTo>
                    <a:cubicBezTo>
                      <a:pt x="113" y="339"/>
                      <a:pt x="110" y="344"/>
                      <a:pt x="104" y="342"/>
                    </a:cubicBezTo>
                    <a:cubicBezTo>
                      <a:pt x="105" y="338"/>
                      <a:pt x="106" y="335"/>
                      <a:pt x="106" y="331"/>
                    </a:cubicBezTo>
                    <a:cubicBezTo>
                      <a:pt x="106" y="327"/>
                      <a:pt x="107" y="322"/>
                      <a:pt x="104" y="320"/>
                    </a:cubicBezTo>
                    <a:cubicBezTo>
                      <a:pt x="100" y="317"/>
                      <a:pt x="97" y="322"/>
                      <a:pt x="93" y="324"/>
                    </a:cubicBezTo>
                    <a:cubicBezTo>
                      <a:pt x="90" y="326"/>
                      <a:pt x="86" y="329"/>
                      <a:pt x="81" y="329"/>
                    </a:cubicBezTo>
                    <a:cubicBezTo>
                      <a:pt x="82" y="325"/>
                      <a:pt x="82" y="321"/>
                      <a:pt x="77" y="321"/>
                    </a:cubicBezTo>
                    <a:cubicBezTo>
                      <a:pt x="77" y="318"/>
                      <a:pt x="77" y="314"/>
                      <a:pt x="77" y="311"/>
                    </a:cubicBezTo>
                    <a:cubicBezTo>
                      <a:pt x="68" y="305"/>
                      <a:pt x="64" y="296"/>
                      <a:pt x="59" y="287"/>
                    </a:cubicBezTo>
                    <a:cubicBezTo>
                      <a:pt x="60" y="285"/>
                      <a:pt x="63" y="283"/>
                      <a:pt x="60" y="280"/>
                    </a:cubicBezTo>
                    <a:cubicBezTo>
                      <a:pt x="64" y="273"/>
                      <a:pt x="64" y="269"/>
                      <a:pt x="54" y="270"/>
                    </a:cubicBezTo>
                    <a:cubicBezTo>
                      <a:pt x="47" y="271"/>
                      <a:pt x="39" y="271"/>
                      <a:pt x="32" y="266"/>
                    </a:cubicBezTo>
                    <a:cubicBezTo>
                      <a:pt x="35" y="263"/>
                      <a:pt x="37" y="259"/>
                      <a:pt x="39" y="256"/>
                    </a:cubicBezTo>
                    <a:cubicBezTo>
                      <a:pt x="42" y="253"/>
                      <a:pt x="49" y="250"/>
                      <a:pt x="43" y="245"/>
                    </a:cubicBezTo>
                    <a:cubicBezTo>
                      <a:pt x="39" y="241"/>
                      <a:pt x="34" y="240"/>
                      <a:pt x="29" y="246"/>
                    </a:cubicBezTo>
                    <a:cubicBezTo>
                      <a:pt x="29" y="245"/>
                      <a:pt x="29" y="245"/>
                      <a:pt x="29" y="245"/>
                    </a:cubicBezTo>
                    <a:cubicBezTo>
                      <a:pt x="22" y="240"/>
                      <a:pt x="20" y="233"/>
                      <a:pt x="21" y="225"/>
                    </a:cubicBezTo>
                    <a:cubicBezTo>
                      <a:pt x="22" y="225"/>
                      <a:pt x="24" y="224"/>
                      <a:pt x="25" y="224"/>
                    </a:cubicBezTo>
                    <a:cubicBezTo>
                      <a:pt x="30" y="224"/>
                      <a:pt x="33" y="222"/>
                      <a:pt x="34" y="217"/>
                    </a:cubicBezTo>
                    <a:cubicBezTo>
                      <a:pt x="34" y="213"/>
                      <a:pt x="29" y="214"/>
                      <a:pt x="26" y="213"/>
                    </a:cubicBezTo>
                    <a:cubicBezTo>
                      <a:pt x="18" y="210"/>
                      <a:pt x="10" y="208"/>
                      <a:pt x="0" y="206"/>
                    </a:cubicBezTo>
                    <a:cubicBezTo>
                      <a:pt x="10" y="199"/>
                      <a:pt x="15" y="191"/>
                      <a:pt x="6" y="181"/>
                    </a:cubicBezTo>
                    <a:cubicBezTo>
                      <a:pt x="5" y="180"/>
                      <a:pt x="6" y="178"/>
                      <a:pt x="6" y="176"/>
                    </a:cubicBezTo>
                    <a:cubicBezTo>
                      <a:pt x="8" y="176"/>
                      <a:pt x="9" y="176"/>
                      <a:pt x="10" y="175"/>
                    </a:cubicBezTo>
                    <a:cubicBezTo>
                      <a:pt x="18" y="176"/>
                      <a:pt x="23" y="170"/>
                      <a:pt x="29" y="167"/>
                    </a:cubicBezTo>
                    <a:cubicBezTo>
                      <a:pt x="37" y="162"/>
                      <a:pt x="43" y="158"/>
                      <a:pt x="31" y="151"/>
                    </a:cubicBezTo>
                    <a:cubicBezTo>
                      <a:pt x="27" y="148"/>
                      <a:pt x="23" y="143"/>
                      <a:pt x="22" y="139"/>
                    </a:cubicBezTo>
                    <a:cubicBezTo>
                      <a:pt x="20" y="132"/>
                      <a:pt x="16" y="132"/>
                      <a:pt x="11" y="133"/>
                    </a:cubicBezTo>
                    <a:cubicBezTo>
                      <a:pt x="9" y="129"/>
                      <a:pt x="8" y="129"/>
                      <a:pt x="15" y="125"/>
                    </a:cubicBezTo>
                    <a:cubicBezTo>
                      <a:pt x="20" y="123"/>
                      <a:pt x="24" y="121"/>
                      <a:pt x="17" y="118"/>
                    </a:cubicBezTo>
                    <a:cubicBezTo>
                      <a:pt x="7" y="113"/>
                      <a:pt x="11" y="110"/>
                      <a:pt x="18" y="107"/>
                    </a:cubicBezTo>
                    <a:cubicBezTo>
                      <a:pt x="22" y="105"/>
                      <a:pt x="25" y="102"/>
                      <a:pt x="30" y="103"/>
                    </a:cubicBezTo>
                    <a:cubicBezTo>
                      <a:pt x="35" y="101"/>
                      <a:pt x="39" y="102"/>
                      <a:pt x="44" y="103"/>
                    </a:cubicBezTo>
                    <a:cubicBezTo>
                      <a:pt x="47" y="104"/>
                      <a:pt x="51" y="105"/>
                      <a:pt x="53" y="102"/>
                    </a:cubicBezTo>
                    <a:cubicBezTo>
                      <a:pt x="56" y="99"/>
                      <a:pt x="51" y="97"/>
                      <a:pt x="49" y="94"/>
                    </a:cubicBezTo>
                    <a:cubicBezTo>
                      <a:pt x="46" y="90"/>
                      <a:pt x="43" y="85"/>
                      <a:pt x="40" y="81"/>
                    </a:cubicBezTo>
                    <a:close/>
                    <a:moveTo>
                      <a:pt x="281" y="164"/>
                    </a:moveTo>
                    <a:cubicBezTo>
                      <a:pt x="273" y="158"/>
                      <a:pt x="272" y="151"/>
                      <a:pt x="276" y="142"/>
                    </a:cubicBezTo>
                    <a:cubicBezTo>
                      <a:pt x="285" y="138"/>
                      <a:pt x="290" y="130"/>
                      <a:pt x="298" y="120"/>
                    </a:cubicBezTo>
                    <a:cubicBezTo>
                      <a:pt x="289" y="122"/>
                      <a:pt x="284" y="123"/>
                      <a:pt x="278" y="125"/>
                    </a:cubicBezTo>
                    <a:cubicBezTo>
                      <a:pt x="275" y="125"/>
                      <a:pt x="269" y="122"/>
                      <a:pt x="269" y="129"/>
                    </a:cubicBezTo>
                    <a:cubicBezTo>
                      <a:pt x="268" y="126"/>
                      <a:pt x="260" y="128"/>
                      <a:pt x="261" y="123"/>
                    </a:cubicBezTo>
                    <a:cubicBezTo>
                      <a:pt x="262" y="118"/>
                      <a:pt x="260" y="116"/>
                      <a:pt x="255" y="116"/>
                    </a:cubicBezTo>
                    <a:cubicBezTo>
                      <a:pt x="251" y="115"/>
                      <a:pt x="251" y="112"/>
                      <a:pt x="250" y="109"/>
                    </a:cubicBezTo>
                    <a:cubicBezTo>
                      <a:pt x="249" y="103"/>
                      <a:pt x="246" y="99"/>
                      <a:pt x="239" y="100"/>
                    </a:cubicBezTo>
                    <a:cubicBezTo>
                      <a:pt x="235" y="100"/>
                      <a:pt x="233" y="98"/>
                      <a:pt x="230" y="96"/>
                    </a:cubicBezTo>
                    <a:cubicBezTo>
                      <a:pt x="224" y="91"/>
                      <a:pt x="214" y="82"/>
                      <a:pt x="212" y="83"/>
                    </a:cubicBezTo>
                    <a:cubicBezTo>
                      <a:pt x="201" y="90"/>
                      <a:pt x="192" y="74"/>
                      <a:pt x="183" y="84"/>
                    </a:cubicBezTo>
                    <a:cubicBezTo>
                      <a:pt x="177" y="78"/>
                      <a:pt x="172" y="77"/>
                      <a:pt x="167" y="85"/>
                    </a:cubicBezTo>
                    <a:cubicBezTo>
                      <a:pt x="166" y="86"/>
                      <a:pt x="164" y="85"/>
                      <a:pt x="163" y="83"/>
                    </a:cubicBezTo>
                    <a:cubicBezTo>
                      <a:pt x="158" y="74"/>
                      <a:pt x="154" y="79"/>
                      <a:pt x="151" y="85"/>
                    </a:cubicBezTo>
                    <a:cubicBezTo>
                      <a:pt x="149" y="88"/>
                      <a:pt x="147" y="90"/>
                      <a:pt x="144" y="88"/>
                    </a:cubicBezTo>
                    <a:cubicBezTo>
                      <a:pt x="139" y="86"/>
                      <a:pt x="137" y="88"/>
                      <a:pt x="136" y="93"/>
                    </a:cubicBezTo>
                    <a:cubicBezTo>
                      <a:pt x="135" y="95"/>
                      <a:pt x="133" y="96"/>
                      <a:pt x="130" y="96"/>
                    </a:cubicBezTo>
                    <a:cubicBezTo>
                      <a:pt x="121" y="95"/>
                      <a:pt x="116" y="98"/>
                      <a:pt x="115" y="107"/>
                    </a:cubicBezTo>
                    <a:cubicBezTo>
                      <a:pt x="115" y="111"/>
                      <a:pt x="110" y="110"/>
                      <a:pt x="109" y="111"/>
                    </a:cubicBezTo>
                    <a:cubicBezTo>
                      <a:pt x="102" y="119"/>
                      <a:pt x="92" y="124"/>
                      <a:pt x="89" y="135"/>
                    </a:cubicBezTo>
                    <a:cubicBezTo>
                      <a:pt x="87" y="142"/>
                      <a:pt x="89" y="149"/>
                      <a:pt x="85" y="154"/>
                    </a:cubicBezTo>
                    <a:cubicBezTo>
                      <a:pt x="78" y="161"/>
                      <a:pt x="81" y="168"/>
                      <a:pt x="82" y="175"/>
                    </a:cubicBezTo>
                    <a:cubicBezTo>
                      <a:pt x="83" y="182"/>
                      <a:pt x="84" y="190"/>
                      <a:pt x="82" y="196"/>
                    </a:cubicBezTo>
                    <a:cubicBezTo>
                      <a:pt x="81" y="203"/>
                      <a:pt x="82" y="206"/>
                      <a:pt x="85" y="212"/>
                    </a:cubicBezTo>
                    <a:cubicBezTo>
                      <a:pt x="88" y="219"/>
                      <a:pt x="98" y="220"/>
                      <a:pt x="99" y="227"/>
                    </a:cubicBezTo>
                    <a:cubicBezTo>
                      <a:pt x="99" y="236"/>
                      <a:pt x="101" y="242"/>
                      <a:pt x="108" y="248"/>
                    </a:cubicBezTo>
                    <a:cubicBezTo>
                      <a:pt x="112" y="252"/>
                      <a:pt x="116" y="256"/>
                      <a:pt x="120" y="259"/>
                    </a:cubicBezTo>
                    <a:cubicBezTo>
                      <a:pt x="131" y="268"/>
                      <a:pt x="140" y="275"/>
                      <a:pt x="155" y="268"/>
                    </a:cubicBezTo>
                    <a:cubicBezTo>
                      <a:pt x="159" y="266"/>
                      <a:pt x="159" y="271"/>
                      <a:pt x="159" y="273"/>
                    </a:cubicBezTo>
                    <a:cubicBezTo>
                      <a:pt x="160" y="282"/>
                      <a:pt x="167" y="282"/>
                      <a:pt x="173" y="281"/>
                    </a:cubicBezTo>
                    <a:cubicBezTo>
                      <a:pt x="181" y="279"/>
                      <a:pt x="192" y="283"/>
                      <a:pt x="196" y="270"/>
                    </a:cubicBezTo>
                    <a:cubicBezTo>
                      <a:pt x="197" y="267"/>
                      <a:pt x="202" y="270"/>
                      <a:pt x="205" y="271"/>
                    </a:cubicBezTo>
                    <a:cubicBezTo>
                      <a:pt x="220" y="277"/>
                      <a:pt x="226" y="275"/>
                      <a:pt x="231" y="259"/>
                    </a:cubicBezTo>
                    <a:cubicBezTo>
                      <a:pt x="233" y="254"/>
                      <a:pt x="236" y="255"/>
                      <a:pt x="240" y="254"/>
                    </a:cubicBezTo>
                    <a:cubicBezTo>
                      <a:pt x="248" y="252"/>
                      <a:pt x="260" y="252"/>
                      <a:pt x="260" y="242"/>
                    </a:cubicBezTo>
                    <a:cubicBezTo>
                      <a:pt x="259" y="228"/>
                      <a:pt x="269" y="223"/>
                      <a:pt x="276" y="215"/>
                    </a:cubicBezTo>
                    <a:cubicBezTo>
                      <a:pt x="279" y="211"/>
                      <a:pt x="282" y="208"/>
                      <a:pt x="279" y="204"/>
                    </a:cubicBezTo>
                    <a:cubicBezTo>
                      <a:pt x="273" y="193"/>
                      <a:pt x="282" y="188"/>
                      <a:pt x="287" y="181"/>
                    </a:cubicBezTo>
                    <a:cubicBezTo>
                      <a:pt x="292" y="178"/>
                      <a:pt x="299" y="177"/>
                      <a:pt x="303" y="170"/>
                    </a:cubicBezTo>
                    <a:cubicBezTo>
                      <a:pt x="295" y="167"/>
                      <a:pt x="289" y="164"/>
                      <a:pt x="281" y="164"/>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5" name="Freeform 651">
                <a:extLst>
                  <a:ext uri="{FF2B5EF4-FFF2-40B4-BE49-F238E27FC236}">
                    <a16:creationId xmlns:a16="http://schemas.microsoft.com/office/drawing/2014/main" id="{1F1AE0F1-41C3-D324-85E5-48B944353FC6}"/>
                  </a:ext>
                </a:extLst>
              </p:cNvPr>
              <p:cNvSpPr>
                <a:spLocks noEditPoints="1"/>
              </p:cNvSpPr>
              <p:nvPr/>
            </p:nvSpPr>
            <p:spPr bwMode="auto">
              <a:xfrm>
                <a:off x="4704" y="2051"/>
                <a:ext cx="594" cy="488"/>
              </a:xfrm>
              <a:custGeom>
                <a:avLst/>
                <a:gdLst>
                  <a:gd name="T0" fmla="*/ 297 w 523"/>
                  <a:gd name="T1" fmla="*/ 141 h 430"/>
                  <a:gd name="T2" fmla="*/ 422 w 523"/>
                  <a:gd name="T3" fmla="*/ 264 h 430"/>
                  <a:gd name="T4" fmla="*/ 368 w 523"/>
                  <a:gd name="T5" fmla="*/ 58 h 430"/>
                  <a:gd name="T6" fmla="*/ 424 w 523"/>
                  <a:gd name="T7" fmla="*/ 201 h 430"/>
                  <a:gd name="T8" fmla="*/ 436 w 523"/>
                  <a:gd name="T9" fmla="*/ 201 h 430"/>
                  <a:gd name="T10" fmla="*/ 447 w 523"/>
                  <a:gd name="T11" fmla="*/ 276 h 430"/>
                  <a:gd name="T12" fmla="*/ 471 w 523"/>
                  <a:gd name="T13" fmla="*/ 332 h 430"/>
                  <a:gd name="T14" fmla="*/ 492 w 523"/>
                  <a:gd name="T15" fmla="*/ 333 h 430"/>
                  <a:gd name="T16" fmla="*/ 517 w 523"/>
                  <a:gd name="T17" fmla="*/ 365 h 430"/>
                  <a:gd name="T18" fmla="*/ 512 w 523"/>
                  <a:gd name="T19" fmla="*/ 429 h 430"/>
                  <a:gd name="T20" fmla="*/ 451 w 523"/>
                  <a:gd name="T21" fmla="*/ 404 h 430"/>
                  <a:gd name="T22" fmla="*/ 433 w 523"/>
                  <a:gd name="T23" fmla="*/ 376 h 430"/>
                  <a:gd name="T24" fmla="*/ 419 w 523"/>
                  <a:gd name="T25" fmla="*/ 360 h 430"/>
                  <a:gd name="T26" fmla="*/ 395 w 523"/>
                  <a:gd name="T27" fmla="*/ 339 h 430"/>
                  <a:gd name="T28" fmla="*/ 440 w 523"/>
                  <a:gd name="T29" fmla="*/ 320 h 430"/>
                  <a:gd name="T30" fmla="*/ 288 w 523"/>
                  <a:gd name="T31" fmla="*/ 159 h 430"/>
                  <a:gd name="T32" fmla="*/ 139 w 523"/>
                  <a:gd name="T33" fmla="*/ 175 h 430"/>
                  <a:gd name="T34" fmla="*/ 14 w 523"/>
                  <a:gd name="T35" fmla="*/ 51 h 430"/>
                  <a:gd name="T36" fmla="*/ 0 w 523"/>
                  <a:gd name="T37" fmla="*/ 18 h 430"/>
                  <a:gd name="T38" fmla="*/ 147 w 523"/>
                  <a:gd name="T39" fmla="*/ 0 h 430"/>
                  <a:gd name="T40" fmla="*/ 175 w 523"/>
                  <a:gd name="T41" fmla="*/ 33 h 430"/>
                  <a:gd name="T42" fmla="*/ 188 w 523"/>
                  <a:gd name="T43" fmla="*/ 75 h 430"/>
                  <a:gd name="T44" fmla="*/ 187 w 523"/>
                  <a:gd name="T45" fmla="*/ 49 h 430"/>
                  <a:gd name="T46" fmla="*/ 212 w 523"/>
                  <a:gd name="T47" fmla="*/ 51 h 430"/>
                  <a:gd name="T48" fmla="*/ 225 w 523"/>
                  <a:gd name="T49" fmla="*/ 70 h 430"/>
                  <a:gd name="T50" fmla="*/ 245 w 523"/>
                  <a:gd name="T51" fmla="*/ 69 h 430"/>
                  <a:gd name="T52" fmla="*/ 256 w 523"/>
                  <a:gd name="T53" fmla="*/ 77 h 430"/>
                  <a:gd name="T54" fmla="*/ 281 w 523"/>
                  <a:gd name="T55" fmla="*/ 137 h 430"/>
                  <a:gd name="T56" fmla="*/ 284 w 523"/>
                  <a:gd name="T57" fmla="*/ 140 h 430"/>
                  <a:gd name="T58" fmla="*/ 203 w 523"/>
                  <a:gd name="T59" fmla="*/ 136 h 430"/>
                  <a:gd name="T60" fmla="*/ 183 w 523"/>
                  <a:gd name="T61" fmla="*/ 143 h 430"/>
                  <a:gd name="T62" fmla="*/ 143 w 523"/>
                  <a:gd name="T63" fmla="*/ 65 h 430"/>
                  <a:gd name="T64" fmla="*/ 87 w 523"/>
                  <a:gd name="T65" fmla="*/ 70 h 430"/>
                  <a:gd name="T66" fmla="*/ 102 w 523"/>
                  <a:gd name="T67" fmla="*/ 73 h 430"/>
                  <a:gd name="T68" fmla="*/ 194 w 523"/>
                  <a:gd name="T69" fmla="*/ 178 h 430"/>
                  <a:gd name="T70" fmla="*/ 173 w 523"/>
                  <a:gd name="T71" fmla="*/ 170 h 430"/>
                  <a:gd name="T72" fmla="*/ 241 w 523"/>
                  <a:gd name="T73" fmla="*/ 103 h 430"/>
                  <a:gd name="T74" fmla="*/ 249 w 523"/>
                  <a:gd name="T75" fmla="*/ 100 h 430"/>
                  <a:gd name="T76" fmla="*/ 257 w 523"/>
                  <a:gd name="T77" fmla="*/ 162 h 430"/>
                  <a:gd name="T78" fmla="*/ 254 w 523"/>
                  <a:gd name="T79" fmla="*/ 173 h 430"/>
                  <a:gd name="T80" fmla="*/ 280 w 523"/>
                  <a:gd name="T81" fmla="*/ 91 h 430"/>
                  <a:gd name="T82" fmla="*/ 256 w 523"/>
                  <a:gd name="T83" fmla="*/ 118 h 430"/>
                  <a:gd name="T84" fmla="*/ 236 w 523"/>
                  <a:gd name="T85" fmla="*/ 129 h 430"/>
                  <a:gd name="T86" fmla="*/ 148 w 523"/>
                  <a:gd name="T87" fmla="*/ 160 h 430"/>
                  <a:gd name="T88" fmla="*/ 207 w 523"/>
                  <a:gd name="T89" fmla="*/ 149 h 430"/>
                  <a:gd name="T90" fmla="*/ 210 w 523"/>
                  <a:gd name="T91" fmla="*/ 137 h 430"/>
                  <a:gd name="T92" fmla="*/ 207 w 523"/>
                  <a:gd name="T93" fmla="*/ 134 h 430"/>
                  <a:gd name="T94" fmla="*/ 193 w 523"/>
                  <a:gd name="T95" fmla="*/ 165 h 430"/>
                  <a:gd name="T96" fmla="*/ 194 w 523"/>
                  <a:gd name="T97" fmla="*/ 163 h 430"/>
                  <a:gd name="T98" fmla="*/ 155 w 523"/>
                  <a:gd name="T99" fmla="*/ 71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23" h="430">
                    <a:moveTo>
                      <a:pt x="279" y="61"/>
                    </a:moveTo>
                    <a:cubicBezTo>
                      <a:pt x="282" y="64"/>
                      <a:pt x="276" y="76"/>
                      <a:pt x="288" y="70"/>
                    </a:cubicBezTo>
                    <a:cubicBezTo>
                      <a:pt x="300" y="93"/>
                      <a:pt x="308" y="116"/>
                      <a:pt x="297" y="141"/>
                    </a:cubicBezTo>
                    <a:cubicBezTo>
                      <a:pt x="295" y="147"/>
                      <a:pt x="300" y="148"/>
                      <a:pt x="303" y="150"/>
                    </a:cubicBezTo>
                    <a:cubicBezTo>
                      <a:pt x="316" y="160"/>
                      <a:pt x="330" y="169"/>
                      <a:pt x="342" y="179"/>
                    </a:cubicBezTo>
                    <a:cubicBezTo>
                      <a:pt x="372" y="202"/>
                      <a:pt x="398" y="230"/>
                      <a:pt x="422" y="264"/>
                    </a:cubicBezTo>
                    <a:cubicBezTo>
                      <a:pt x="399" y="191"/>
                      <a:pt x="377" y="121"/>
                      <a:pt x="347" y="54"/>
                    </a:cubicBezTo>
                    <a:cubicBezTo>
                      <a:pt x="347" y="50"/>
                      <a:pt x="347" y="47"/>
                      <a:pt x="347" y="44"/>
                    </a:cubicBezTo>
                    <a:cubicBezTo>
                      <a:pt x="358" y="43"/>
                      <a:pt x="361" y="54"/>
                      <a:pt x="368" y="58"/>
                    </a:cubicBezTo>
                    <a:cubicBezTo>
                      <a:pt x="387" y="105"/>
                      <a:pt x="404" y="153"/>
                      <a:pt x="420" y="201"/>
                    </a:cubicBezTo>
                    <a:cubicBezTo>
                      <a:pt x="420" y="202"/>
                      <a:pt x="420" y="206"/>
                      <a:pt x="424" y="204"/>
                    </a:cubicBezTo>
                    <a:cubicBezTo>
                      <a:pt x="424" y="204"/>
                      <a:pt x="424" y="202"/>
                      <a:pt x="424" y="201"/>
                    </a:cubicBezTo>
                    <a:cubicBezTo>
                      <a:pt x="424" y="199"/>
                      <a:pt x="424" y="198"/>
                      <a:pt x="424" y="197"/>
                    </a:cubicBezTo>
                    <a:cubicBezTo>
                      <a:pt x="423" y="197"/>
                      <a:pt x="423" y="196"/>
                      <a:pt x="423" y="196"/>
                    </a:cubicBezTo>
                    <a:cubicBezTo>
                      <a:pt x="429" y="195"/>
                      <a:pt x="433" y="198"/>
                      <a:pt x="436" y="201"/>
                    </a:cubicBezTo>
                    <a:cubicBezTo>
                      <a:pt x="437" y="215"/>
                      <a:pt x="438" y="229"/>
                      <a:pt x="438" y="242"/>
                    </a:cubicBezTo>
                    <a:cubicBezTo>
                      <a:pt x="437" y="248"/>
                      <a:pt x="432" y="254"/>
                      <a:pt x="439" y="259"/>
                    </a:cubicBezTo>
                    <a:cubicBezTo>
                      <a:pt x="441" y="265"/>
                      <a:pt x="443" y="271"/>
                      <a:pt x="447" y="276"/>
                    </a:cubicBezTo>
                    <a:cubicBezTo>
                      <a:pt x="447" y="277"/>
                      <a:pt x="448" y="277"/>
                      <a:pt x="449" y="278"/>
                    </a:cubicBezTo>
                    <a:cubicBezTo>
                      <a:pt x="448" y="295"/>
                      <a:pt x="457" y="310"/>
                      <a:pt x="461" y="327"/>
                    </a:cubicBezTo>
                    <a:cubicBezTo>
                      <a:pt x="462" y="331"/>
                      <a:pt x="467" y="333"/>
                      <a:pt x="471" y="332"/>
                    </a:cubicBezTo>
                    <a:cubicBezTo>
                      <a:pt x="474" y="332"/>
                      <a:pt x="471" y="328"/>
                      <a:pt x="471" y="325"/>
                    </a:cubicBezTo>
                    <a:cubicBezTo>
                      <a:pt x="472" y="324"/>
                      <a:pt x="473" y="324"/>
                      <a:pt x="473" y="323"/>
                    </a:cubicBezTo>
                    <a:cubicBezTo>
                      <a:pt x="480" y="327"/>
                      <a:pt x="486" y="330"/>
                      <a:pt x="492" y="333"/>
                    </a:cubicBezTo>
                    <a:cubicBezTo>
                      <a:pt x="493" y="334"/>
                      <a:pt x="494" y="335"/>
                      <a:pt x="494" y="335"/>
                    </a:cubicBezTo>
                    <a:cubicBezTo>
                      <a:pt x="504" y="341"/>
                      <a:pt x="513" y="346"/>
                      <a:pt x="519" y="355"/>
                    </a:cubicBezTo>
                    <a:cubicBezTo>
                      <a:pt x="514" y="357"/>
                      <a:pt x="515" y="361"/>
                      <a:pt x="517" y="365"/>
                    </a:cubicBezTo>
                    <a:cubicBezTo>
                      <a:pt x="522" y="374"/>
                      <a:pt x="523" y="383"/>
                      <a:pt x="521" y="393"/>
                    </a:cubicBezTo>
                    <a:cubicBezTo>
                      <a:pt x="519" y="401"/>
                      <a:pt x="515" y="408"/>
                      <a:pt x="517" y="417"/>
                    </a:cubicBezTo>
                    <a:cubicBezTo>
                      <a:pt x="517" y="418"/>
                      <a:pt x="519" y="430"/>
                      <a:pt x="512" y="429"/>
                    </a:cubicBezTo>
                    <a:cubicBezTo>
                      <a:pt x="497" y="426"/>
                      <a:pt x="480" y="428"/>
                      <a:pt x="467" y="418"/>
                    </a:cubicBezTo>
                    <a:cubicBezTo>
                      <a:pt x="467" y="410"/>
                      <a:pt x="460" y="410"/>
                      <a:pt x="456" y="408"/>
                    </a:cubicBezTo>
                    <a:cubicBezTo>
                      <a:pt x="456" y="405"/>
                      <a:pt x="455" y="403"/>
                      <a:pt x="451" y="404"/>
                    </a:cubicBezTo>
                    <a:cubicBezTo>
                      <a:pt x="451" y="392"/>
                      <a:pt x="464" y="385"/>
                      <a:pt x="461" y="373"/>
                    </a:cubicBezTo>
                    <a:cubicBezTo>
                      <a:pt x="456" y="374"/>
                      <a:pt x="452" y="376"/>
                      <a:pt x="447" y="377"/>
                    </a:cubicBezTo>
                    <a:cubicBezTo>
                      <a:pt x="442" y="377"/>
                      <a:pt x="436" y="379"/>
                      <a:pt x="433" y="376"/>
                    </a:cubicBezTo>
                    <a:cubicBezTo>
                      <a:pt x="430" y="371"/>
                      <a:pt x="436" y="367"/>
                      <a:pt x="438" y="363"/>
                    </a:cubicBezTo>
                    <a:cubicBezTo>
                      <a:pt x="438" y="363"/>
                      <a:pt x="437" y="362"/>
                      <a:pt x="437" y="360"/>
                    </a:cubicBezTo>
                    <a:cubicBezTo>
                      <a:pt x="431" y="360"/>
                      <a:pt x="425" y="360"/>
                      <a:pt x="419" y="360"/>
                    </a:cubicBezTo>
                    <a:cubicBezTo>
                      <a:pt x="420" y="353"/>
                      <a:pt x="414" y="356"/>
                      <a:pt x="410" y="355"/>
                    </a:cubicBezTo>
                    <a:cubicBezTo>
                      <a:pt x="408" y="347"/>
                      <a:pt x="412" y="341"/>
                      <a:pt x="417" y="332"/>
                    </a:cubicBezTo>
                    <a:cubicBezTo>
                      <a:pt x="408" y="335"/>
                      <a:pt x="401" y="336"/>
                      <a:pt x="395" y="339"/>
                    </a:cubicBezTo>
                    <a:cubicBezTo>
                      <a:pt x="391" y="341"/>
                      <a:pt x="389" y="340"/>
                      <a:pt x="387" y="335"/>
                    </a:cubicBezTo>
                    <a:cubicBezTo>
                      <a:pt x="399" y="327"/>
                      <a:pt x="386" y="319"/>
                      <a:pt x="387" y="310"/>
                    </a:cubicBezTo>
                    <a:cubicBezTo>
                      <a:pt x="404" y="311"/>
                      <a:pt x="421" y="315"/>
                      <a:pt x="440" y="320"/>
                    </a:cubicBezTo>
                    <a:cubicBezTo>
                      <a:pt x="437" y="298"/>
                      <a:pt x="426" y="282"/>
                      <a:pt x="415" y="266"/>
                    </a:cubicBezTo>
                    <a:cubicBezTo>
                      <a:pt x="383" y="222"/>
                      <a:pt x="342" y="188"/>
                      <a:pt x="298" y="158"/>
                    </a:cubicBezTo>
                    <a:cubicBezTo>
                      <a:pt x="294" y="155"/>
                      <a:pt x="291" y="155"/>
                      <a:pt x="288" y="159"/>
                    </a:cubicBezTo>
                    <a:cubicBezTo>
                      <a:pt x="255" y="199"/>
                      <a:pt x="213" y="205"/>
                      <a:pt x="165" y="195"/>
                    </a:cubicBezTo>
                    <a:cubicBezTo>
                      <a:pt x="151" y="192"/>
                      <a:pt x="137" y="190"/>
                      <a:pt x="124" y="182"/>
                    </a:cubicBezTo>
                    <a:cubicBezTo>
                      <a:pt x="128" y="177"/>
                      <a:pt x="133" y="179"/>
                      <a:pt x="139" y="175"/>
                    </a:cubicBezTo>
                    <a:cubicBezTo>
                      <a:pt x="116" y="160"/>
                      <a:pt x="95" y="146"/>
                      <a:pt x="70" y="130"/>
                    </a:cubicBezTo>
                    <a:cubicBezTo>
                      <a:pt x="81" y="129"/>
                      <a:pt x="88" y="128"/>
                      <a:pt x="98" y="127"/>
                    </a:cubicBezTo>
                    <a:cubicBezTo>
                      <a:pt x="63" y="107"/>
                      <a:pt x="35" y="82"/>
                      <a:pt x="14" y="51"/>
                    </a:cubicBezTo>
                    <a:cubicBezTo>
                      <a:pt x="16" y="48"/>
                      <a:pt x="18" y="48"/>
                      <a:pt x="20" y="48"/>
                    </a:cubicBezTo>
                    <a:cubicBezTo>
                      <a:pt x="21" y="47"/>
                      <a:pt x="23" y="47"/>
                      <a:pt x="26" y="47"/>
                    </a:cubicBezTo>
                    <a:cubicBezTo>
                      <a:pt x="19" y="36"/>
                      <a:pt x="9" y="29"/>
                      <a:pt x="0" y="18"/>
                    </a:cubicBezTo>
                    <a:cubicBezTo>
                      <a:pt x="40" y="10"/>
                      <a:pt x="77" y="4"/>
                      <a:pt x="116" y="8"/>
                    </a:cubicBezTo>
                    <a:cubicBezTo>
                      <a:pt x="131" y="11"/>
                      <a:pt x="130" y="11"/>
                      <a:pt x="139" y="3"/>
                    </a:cubicBezTo>
                    <a:cubicBezTo>
                      <a:pt x="141" y="1"/>
                      <a:pt x="144" y="0"/>
                      <a:pt x="147" y="0"/>
                    </a:cubicBezTo>
                    <a:cubicBezTo>
                      <a:pt x="153" y="0"/>
                      <a:pt x="159" y="0"/>
                      <a:pt x="166" y="0"/>
                    </a:cubicBezTo>
                    <a:cubicBezTo>
                      <a:pt x="169" y="3"/>
                      <a:pt x="166" y="5"/>
                      <a:pt x="165" y="7"/>
                    </a:cubicBezTo>
                    <a:cubicBezTo>
                      <a:pt x="155" y="21"/>
                      <a:pt x="157" y="28"/>
                      <a:pt x="175" y="33"/>
                    </a:cubicBezTo>
                    <a:cubicBezTo>
                      <a:pt x="177" y="46"/>
                      <a:pt x="163" y="61"/>
                      <a:pt x="182" y="71"/>
                    </a:cubicBezTo>
                    <a:cubicBezTo>
                      <a:pt x="182" y="71"/>
                      <a:pt x="182" y="71"/>
                      <a:pt x="182" y="72"/>
                    </a:cubicBezTo>
                    <a:cubicBezTo>
                      <a:pt x="182" y="77"/>
                      <a:pt x="186" y="75"/>
                      <a:pt x="188" y="75"/>
                    </a:cubicBezTo>
                    <a:cubicBezTo>
                      <a:pt x="193" y="74"/>
                      <a:pt x="191" y="71"/>
                      <a:pt x="190" y="68"/>
                    </a:cubicBezTo>
                    <a:cubicBezTo>
                      <a:pt x="189" y="62"/>
                      <a:pt x="183" y="58"/>
                      <a:pt x="183" y="51"/>
                    </a:cubicBezTo>
                    <a:cubicBezTo>
                      <a:pt x="184" y="51"/>
                      <a:pt x="186" y="50"/>
                      <a:pt x="187" y="49"/>
                    </a:cubicBezTo>
                    <a:cubicBezTo>
                      <a:pt x="192" y="49"/>
                      <a:pt x="196" y="46"/>
                      <a:pt x="199" y="44"/>
                    </a:cubicBezTo>
                    <a:cubicBezTo>
                      <a:pt x="203" y="42"/>
                      <a:pt x="206" y="37"/>
                      <a:pt x="210" y="40"/>
                    </a:cubicBezTo>
                    <a:cubicBezTo>
                      <a:pt x="213" y="42"/>
                      <a:pt x="212" y="47"/>
                      <a:pt x="212" y="51"/>
                    </a:cubicBezTo>
                    <a:cubicBezTo>
                      <a:pt x="212" y="55"/>
                      <a:pt x="211" y="58"/>
                      <a:pt x="210" y="62"/>
                    </a:cubicBezTo>
                    <a:cubicBezTo>
                      <a:pt x="216" y="64"/>
                      <a:pt x="219" y="59"/>
                      <a:pt x="224" y="58"/>
                    </a:cubicBezTo>
                    <a:cubicBezTo>
                      <a:pt x="224" y="61"/>
                      <a:pt x="224" y="65"/>
                      <a:pt x="225" y="70"/>
                    </a:cubicBezTo>
                    <a:cubicBezTo>
                      <a:pt x="232" y="65"/>
                      <a:pt x="238" y="60"/>
                      <a:pt x="243" y="55"/>
                    </a:cubicBezTo>
                    <a:cubicBezTo>
                      <a:pt x="244" y="59"/>
                      <a:pt x="245" y="62"/>
                      <a:pt x="245" y="65"/>
                    </a:cubicBezTo>
                    <a:cubicBezTo>
                      <a:pt x="244" y="66"/>
                      <a:pt x="243" y="68"/>
                      <a:pt x="245" y="69"/>
                    </a:cubicBezTo>
                    <a:cubicBezTo>
                      <a:pt x="247" y="69"/>
                      <a:pt x="248" y="67"/>
                      <a:pt x="248" y="65"/>
                    </a:cubicBezTo>
                    <a:cubicBezTo>
                      <a:pt x="249" y="62"/>
                      <a:pt x="252" y="60"/>
                      <a:pt x="255" y="60"/>
                    </a:cubicBezTo>
                    <a:cubicBezTo>
                      <a:pt x="255" y="65"/>
                      <a:pt x="256" y="71"/>
                      <a:pt x="256" y="77"/>
                    </a:cubicBezTo>
                    <a:cubicBezTo>
                      <a:pt x="267" y="74"/>
                      <a:pt x="269" y="62"/>
                      <a:pt x="279" y="61"/>
                    </a:cubicBezTo>
                    <a:close/>
                    <a:moveTo>
                      <a:pt x="282" y="138"/>
                    </a:moveTo>
                    <a:cubicBezTo>
                      <a:pt x="281" y="138"/>
                      <a:pt x="281" y="137"/>
                      <a:pt x="281" y="137"/>
                    </a:cubicBezTo>
                    <a:cubicBezTo>
                      <a:pt x="281" y="137"/>
                      <a:pt x="281" y="138"/>
                      <a:pt x="282" y="138"/>
                    </a:cubicBezTo>
                    <a:cubicBezTo>
                      <a:pt x="282" y="139"/>
                      <a:pt x="282" y="140"/>
                      <a:pt x="283" y="141"/>
                    </a:cubicBezTo>
                    <a:cubicBezTo>
                      <a:pt x="283" y="141"/>
                      <a:pt x="283" y="140"/>
                      <a:pt x="284" y="140"/>
                    </a:cubicBezTo>
                    <a:cubicBezTo>
                      <a:pt x="283" y="139"/>
                      <a:pt x="282" y="139"/>
                      <a:pt x="282" y="138"/>
                    </a:cubicBezTo>
                    <a:close/>
                    <a:moveTo>
                      <a:pt x="183" y="143"/>
                    </a:moveTo>
                    <a:cubicBezTo>
                      <a:pt x="190" y="143"/>
                      <a:pt x="195" y="138"/>
                      <a:pt x="203" y="136"/>
                    </a:cubicBezTo>
                    <a:cubicBezTo>
                      <a:pt x="188" y="133"/>
                      <a:pt x="188" y="133"/>
                      <a:pt x="183" y="142"/>
                    </a:cubicBezTo>
                    <a:cubicBezTo>
                      <a:pt x="178" y="143"/>
                      <a:pt x="172" y="141"/>
                      <a:pt x="166" y="147"/>
                    </a:cubicBezTo>
                    <a:cubicBezTo>
                      <a:pt x="173" y="147"/>
                      <a:pt x="178" y="146"/>
                      <a:pt x="183" y="143"/>
                    </a:cubicBezTo>
                    <a:close/>
                    <a:moveTo>
                      <a:pt x="108" y="73"/>
                    </a:moveTo>
                    <a:cubicBezTo>
                      <a:pt x="122" y="72"/>
                      <a:pt x="135" y="65"/>
                      <a:pt x="150" y="70"/>
                    </a:cubicBezTo>
                    <a:cubicBezTo>
                      <a:pt x="148" y="65"/>
                      <a:pt x="146" y="65"/>
                      <a:pt x="143" y="65"/>
                    </a:cubicBezTo>
                    <a:cubicBezTo>
                      <a:pt x="125" y="64"/>
                      <a:pt x="106" y="63"/>
                      <a:pt x="87" y="61"/>
                    </a:cubicBezTo>
                    <a:cubicBezTo>
                      <a:pt x="82" y="61"/>
                      <a:pt x="81" y="63"/>
                      <a:pt x="81" y="66"/>
                    </a:cubicBezTo>
                    <a:cubicBezTo>
                      <a:pt x="81" y="72"/>
                      <a:pt x="84" y="70"/>
                      <a:pt x="87" y="70"/>
                    </a:cubicBezTo>
                    <a:cubicBezTo>
                      <a:pt x="96" y="70"/>
                      <a:pt x="104" y="65"/>
                      <a:pt x="113" y="69"/>
                    </a:cubicBezTo>
                    <a:cubicBezTo>
                      <a:pt x="111" y="70"/>
                      <a:pt x="109" y="71"/>
                      <a:pt x="108" y="72"/>
                    </a:cubicBezTo>
                    <a:cubicBezTo>
                      <a:pt x="106" y="73"/>
                      <a:pt x="104" y="73"/>
                      <a:pt x="102" y="73"/>
                    </a:cubicBezTo>
                    <a:cubicBezTo>
                      <a:pt x="103" y="74"/>
                      <a:pt x="103" y="74"/>
                      <a:pt x="103" y="74"/>
                    </a:cubicBezTo>
                    <a:cubicBezTo>
                      <a:pt x="105" y="75"/>
                      <a:pt x="107" y="74"/>
                      <a:pt x="108" y="73"/>
                    </a:cubicBezTo>
                    <a:close/>
                    <a:moveTo>
                      <a:pt x="194" y="178"/>
                    </a:moveTo>
                    <a:cubicBezTo>
                      <a:pt x="190" y="183"/>
                      <a:pt x="184" y="179"/>
                      <a:pt x="180" y="186"/>
                    </a:cubicBezTo>
                    <a:cubicBezTo>
                      <a:pt x="204" y="187"/>
                      <a:pt x="226" y="181"/>
                      <a:pt x="247" y="173"/>
                    </a:cubicBezTo>
                    <a:cubicBezTo>
                      <a:pt x="222" y="182"/>
                      <a:pt x="197" y="174"/>
                      <a:pt x="173" y="170"/>
                    </a:cubicBezTo>
                    <a:cubicBezTo>
                      <a:pt x="178" y="177"/>
                      <a:pt x="187" y="175"/>
                      <a:pt x="194" y="178"/>
                    </a:cubicBezTo>
                    <a:close/>
                    <a:moveTo>
                      <a:pt x="227" y="80"/>
                    </a:moveTo>
                    <a:cubicBezTo>
                      <a:pt x="237" y="86"/>
                      <a:pt x="240" y="94"/>
                      <a:pt x="241" y="103"/>
                    </a:cubicBezTo>
                    <a:cubicBezTo>
                      <a:pt x="241" y="105"/>
                      <a:pt x="240" y="108"/>
                      <a:pt x="241" y="110"/>
                    </a:cubicBezTo>
                    <a:cubicBezTo>
                      <a:pt x="242" y="114"/>
                      <a:pt x="239" y="125"/>
                      <a:pt x="248" y="119"/>
                    </a:cubicBezTo>
                    <a:cubicBezTo>
                      <a:pt x="253" y="116"/>
                      <a:pt x="250" y="107"/>
                      <a:pt x="249" y="100"/>
                    </a:cubicBezTo>
                    <a:cubicBezTo>
                      <a:pt x="247" y="89"/>
                      <a:pt x="243" y="79"/>
                      <a:pt x="227" y="80"/>
                    </a:cubicBezTo>
                    <a:close/>
                    <a:moveTo>
                      <a:pt x="280" y="150"/>
                    </a:moveTo>
                    <a:cubicBezTo>
                      <a:pt x="270" y="152"/>
                      <a:pt x="267" y="164"/>
                      <a:pt x="257" y="162"/>
                    </a:cubicBezTo>
                    <a:cubicBezTo>
                      <a:pt x="249" y="161"/>
                      <a:pt x="241" y="161"/>
                      <a:pt x="232" y="161"/>
                    </a:cubicBezTo>
                    <a:cubicBezTo>
                      <a:pt x="233" y="164"/>
                      <a:pt x="235" y="164"/>
                      <a:pt x="237" y="164"/>
                    </a:cubicBezTo>
                    <a:cubicBezTo>
                      <a:pt x="244" y="164"/>
                      <a:pt x="252" y="163"/>
                      <a:pt x="254" y="173"/>
                    </a:cubicBezTo>
                    <a:cubicBezTo>
                      <a:pt x="255" y="175"/>
                      <a:pt x="258" y="177"/>
                      <a:pt x="260" y="174"/>
                    </a:cubicBezTo>
                    <a:cubicBezTo>
                      <a:pt x="265" y="166"/>
                      <a:pt x="275" y="161"/>
                      <a:pt x="280" y="150"/>
                    </a:cubicBezTo>
                    <a:close/>
                    <a:moveTo>
                      <a:pt x="280" y="91"/>
                    </a:moveTo>
                    <a:cubicBezTo>
                      <a:pt x="272" y="110"/>
                      <a:pt x="273" y="116"/>
                      <a:pt x="283" y="128"/>
                    </a:cubicBezTo>
                    <a:cubicBezTo>
                      <a:pt x="284" y="115"/>
                      <a:pt x="286" y="104"/>
                      <a:pt x="280" y="91"/>
                    </a:cubicBezTo>
                    <a:close/>
                    <a:moveTo>
                      <a:pt x="256" y="118"/>
                    </a:moveTo>
                    <a:cubicBezTo>
                      <a:pt x="252" y="137"/>
                      <a:pt x="267" y="131"/>
                      <a:pt x="276" y="134"/>
                    </a:cubicBezTo>
                    <a:cubicBezTo>
                      <a:pt x="270" y="127"/>
                      <a:pt x="260" y="126"/>
                      <a:pt x="256" y="118"/>
                    </a:cubicBezTo>
                    <a:close/>
                    <a:moveTo>
                      <a:pt x="236" y="129"/>
                    </a:moveTo>
                    <a:cubicBezTo>
                      <a:pt x="222" y="127"/>
                      <a:pt x="219" y="130"/>
                      <a:pt x="219" y="146"/>
                    </a:cubicBezTo>
                    <a:cubicBezTo>
                      <a:pt x="223" y="138"/>
                      <a:pt x="230" y="136"/>
                      <a:pt x="236" y="129"/>
                    </a:cubicBezTo>
                    <a:close/>
                    <a:moveTo>
                      <a:pt x="148" y="160"/>
                    </a:moveTo>
                    <a:cubicBezTo>
                      <a:pt x="153" y="167"/>
                      <a:pt x="159" y="169"/>
                      <a:pt x="167" y="166"/>
                    </a:cubicBezTo>
                    <a:cubicBezTo>
                      <a:pt x="160" y="164"/>
                      <a:pt x="154" y="162"/>
                      <a:pt x="148" y="160"/>
                    </a:cubicBezTo>
                    <a:close/>
                    <a:moveTo>
                      <a:pt x="207" y="149"/>
                    </a:moveTo>
                    <a:cubicBezTo>
                      <a:pt x="203" y="150"/>
                      <a:pt x="199" y="152"/>
                      <a:pt x="198" y="159"/>
                    </a:cubicBezTo>
                    <a:cubicBezTo>
                      <a:pt x="204" y="158"/>
                      <a:pt x="207" y="154"/>
                      <a:pt x="207" y="149"/>
                    </a:cubicBezTo>
                    <a:close/>
                    <a:moveTo>
                      <a:pt x="210" y="137"/>
                    </a:moveTo>
                    <a:cubicBezTo>
                      <a:pt x="213" y="137"/>
                      <a:pt x="215" y="136"/>
                      <a:pt x="215" y="134"/>
                    </a:cubicBezTo>
                    <a:cubicBezTo>
                      <a:pt x="215" y="131"/>
                      <a:pt x="213" y="131"/>
                      <a:pt x="211" y="131"/>
                    </a:cubicBezTo>
                    <a:cubicBezTo>
                      <a:pt x="209" y="131"/>
                      <a:pt x="207" y="132"/>
                      <a:pt x="207" y="134"/>
                    </a:cubicBezTo>
                    <a:cubicBezTo>
                      <a:pt x="207" y="136"/>
                      <a:pt x="209" y="137"/>
                      <a:pt x="210" y="137"/>
                    </a:cubicBezTo>
                    <a:close/>
                    <a:moveTo>
                      <a:pt x="194" y="163"/>
                    </a:moveTo>
                    <a:cubicBezTo>
                      <a:pt x="194" y="164"/>
                      <a:pt x="193" y="164"/>
                      <a:pt x="193" y="165"/>
                    </a:cubicBezTo>
                    <a:cubicBezTo>
                      <a:pt x="194" y="165"/>
                      <a:pt x="195" y="166"/>
                      <a:pt x="195" y="166"/>
                    </a:cubicBezTo>
                    <a:cubicBezTo>
                      <a:pt x="196" y="165"/>
                      <a:pt x="196" y="164"/>
                      <a:pt x="196" y="164"/>
                    </a:cubicBezTo>
                    <a:cubicBezTo>
                      <a:pt x="195" y="163"/>
                      <a:pt x="195" y="163"/>
                      <a:pt x="194" y="163"/>
                    </a:cubicBezTo>
                    <a:close/>
                    <a:moveTo>
                      <a:pt x="159" y="71"/>
                    </a:moveTo>
                    <a:cubicBezTo>
                      <a:pt x="158" y="71"/>
                      <a:pt x="158" y="70"/>
                      <a:pt x="157" y="70"/>
                    </a:cubicBezTo>
                    <a:cubicBezTo>
                      <a:pt x="157" y="70"/>
                      <a:pt x="156" y="71"/>
                      <a:pt x="155" y="71"/>
                    </a:cubicBezTo>
                    <a:cubicBezTo>
                      <a:pt x="156" y="72"/>
                      <a:pt x="157" y="72"/>
                      <a:pt x="157" y="72"/>
                    </a:cubicBezTo>
                    <a:cubicBezTo>
                      <a:pt x="158" y="72"/>
                      <a:pt x="158" y="72"/>
                      <a:pt x="159" y="7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6" name="Freeform 652">
                <a:extLst>
                  <a:ext uri="{FF2B5EF4-FFF2-40B4-BE49-F238E27FC236}">
                    <a16:creationId xmlns:a16="http://schemas.microsoft.com/office/drawing/2014/main" id="{5AD0405B-F4CA-EB02-D574-DC22DB7FA2A9}"/>
                  </a:ext>
                </a:extLst>
              </p:cNvPr>
              <p:cNvSpPr>
                <a:spLocks noEditPoints="1"/>
              </p:cNvSpPr>
              <p:nvPr/>
            </p:nvSpPr>
            <p:spPr bwMode="auto">
              <a:xfrm>
                <a:off x="4896" y="2413"/>
                <a:ext cx="351" cy="342"/>
              </a:xfrm>
              <a:custGeom>
                <a:avLst/>
                <a:gdLst>
                  <a:gd name="T0" fmla="*/ 266 w 309"/>
                  <a:gd name="T1" fmla="*/ 107 h 302"/>
                  <a:gd name="T2" fmla="*/ 304 w 309"/>
                  <a:gd name="T3" fmla="*/ 119 h 302"/>
                  <a:gd name="T4" fmla="*/ 309 w 309"/>
                  <a:gd name="T5" fmla="*/ 136 h 302"/>
                  <a:gd name="T6" fmla="*/ 301 w 309"/>
                  <a:gd name="T7" fmla="*/ 147 h 302"/>
                  <a:gd name="T8" fmla="*/ 304 w 309"/>
                  <a:gd name="T9" fmla="*/ 162 h 302"/>
                  <a:gd name="T10" fmla="*/ 307 w 309"/>
                  <a:gd name="T11" fmla="*/ 193 h 302"/>
                  <a:gd name="T12" fmla="*/ 282 w 309"/>
                  <a:gd name="T13" fmla="*/ 204 h 302"/>
                  <a:gd name="T14" fmla="*/ 280 w 309"/>
                  <a:gd name="T15" fmla="*/ 241 h 302"/>
                  <a:gd name="T16" fmla="*/ 247 w 309"/>
                  <a:gd name="T17" fmla="*/ 236 h 302"/>
                  <a:gd name="T18" fmla="*/ 252 w 309"/>
                  <a:gd name="T19" fmla="*/ 265 h 302"/>
                  <a:gd name="T20" fmla="*/ 217 w 309"/>
                  <a:gd name="T21" fmla="*/ 285 h 302"/>
                  <a:gd name="T22" fmla="*/ 202 w 309"/>
                  <a:gd name="T23" fmla="*/ 277 h 302"/>
                  <a:gd name="T24" fmla="*/ 178 w 309"/>
                  <a:gd name="T25" fmla="*/ 293 h 302"/>
                  <a:gd name="T26" fmla="*/ 158 w 309"/>
                  <a:gd name="T27" fmla="*/ 275 h 302"/>
                  <a:gd name="T28" fmla="*/ 147 w 309"/>
                  <a:gd name="T29" fmla="*/ 299 h 302"/>
                  <a:gd name="T30" fmla="*/ 129 w 309"/>
                  <a:gd name="T31" fmla="*/ 275 h 302"/>
                  <a:gd name="T32" fmla="*/ 109 w 309"/>
                  <a:gd name="T33" fmla="*/ 288 h 302"/>
                  <a:gd name="T34" fmla="*/ 93 w 309"/>
                  <a:gd name="T35" fmla="*/ 292 h 302"/>
                  <a:gd name="T36" fmla="*/ 82 w 309"/>
                  <a:gd name="T37" fmla="*/ 266 h 302"/>
                  <a:gd name="T38" fmla="*/ 57 w 309"/>
                  <a:gd name="T39" fmla="*/ 271 h 302"/>
                  <a:gd name="T40" fmla="*/ 38 w 309"/>
                  <a:gd name="T41" fmla="*/ 249 h 302"/>
                  <a:gd name="T42" fmla="*/ 36 w 309"/>
                  <a:gd name="T43" fmla="*/ 219 h 302"/>
                  <a:gd name="T44" fmla="*/ 26 w 309"/>
                  <a:gd name="T45" fmla="*/ 181 h 302"/>
                  <a:gd name="T46" fmla="*/ 14 w 309"/>
                  <a:gd name="T47" fmla="*/ 148 h 302"/>
                  <a:gd name="T48" fmla="*/ 28 w 309"/>
                  <a:gd name="T49" fmla="*/ 92 h 302"/>
                  <a:gd name="T50" fmla="*/ 51 w 309"/>
                  <a:gd name="T51" fmla="*/ 65 h 302"/>
                  <a:gd name="T52" fmla="*/ 69 w 309"/>
                  <a:gd name="T53" fmla="*/ 30 h 302"/>
                  <a:gd name="T54" fmla="*/ 102 w 309"/>
                  <a:gd name="T55" fmla="*/ 25 h 302"/>
                  <a:gd name="T56" fmla="*/ 120 w 309"/>
                  <a:gd name="T57" fmla="*/ 1 h 302"/>
                  <a:gd name="T58" fmla="*/ 132 w 309"/>
                  <a:gd name="T59" fmla="*/ 11 h 302"/>
                  <a:gd name="T60" fmla="*/ 171 w 309"/>
                  <a:gd name="T61" fmla="*/ 4 h 302"/>
                  <a:gd name="T62" fmla="*/ 196 w 309"/>
                  <a:gd name="T63" fmla="*/ 22 h 302"/>
                  <a:gd name="T64" fmla="*/ 217 w 309"/>
                  <a:gd name="T65" fmla="*/ 36 h 302"/>
                  <a:gd name="T66" fmla="*/ 234 w 309"/>
                  <a:gd name="T67" fmla="*/ 36 h 302"/>
                  <a:gd name="T68" fmla="*/ 234 w 309"/>
                  <a:gd name="T69" fmla="*/ 36 h 302"/>
                  <a:gd name="T70" fmla="*/ 248 w 309"/>
                  <a:gd name="T71" fmla="*/ 46 h 302"/>
                  <a:gd name="T72" fmla="*/ 275 w 309"/>
                  <a:gd name="T73" fmla="*/ 82 h 302"/>
                  <a:gd name="T74" fmla="*/ 232 w 309"/>
                  <a:gd name="T75" fmla="*/ 106 h 302"/>
                  <a:gd name="T76" fmla="*/ 168 w 309"/>
                  <a:gd name="T77" fmla="*/ 70 h 302"/>
                  <a:gd name="T78" fmla="*/ 105 w 309"/>
                  <a:gd name="T79" fmla="*/ 89 h 302"/>
                  <a:gd name="T80" fmla="*/ 86 w 309"/>
                  <a:gd name="T81" fmla="*/ 187 h 302"/>
                  <a:gd name="T82" fmla="*/ 133 w 309"/>
                  <a:gd name="T83" fmla="*/ 230 h 302"/>
                  <a:gd name="T84" fmla="*/ 195 w 309"/>
                  <a:gd name="T85" fmla="*/ 225 h 302"/>
                  <a:gd name="T86" fmla="*/ 227 w 309"/>
                  <a:gd name="T87" fmla="*/ 199 h 302"/>
                  <a:gd name="T88" fmla="*/ 243 w 309"/>
                  <a:gd name="T89" fmla="*/ 145 h 302"/>
                  <a:gd name="T90" fmla="*/ 259 w 309"/>
                  <a:gd name="T91" fmla="*/ 114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9" h="302">
                    <a:moveTo>
                      <a:pt x="282" y="85"/>
                    </a:moveTo>
                    <a:cubicBezTo>
                      <a:pt x="286" y="84"/>
                      <a:pt x="287" y="86"/>
                      <a:pt x="287" y="89"/>
                    </a:cubicBezTo>
                    <a:cubicBezTo>
                      <a:pt x="280" y="95"/>
                      <a:pt x="273" y="101"/>
                      <a:pt x="266" y="107"/>
                    </a:cubicBezTo>
                    <a:cubicBezTo>
                      <a:pt x="275" y="112"/>
                      <a:pt x="281" y="111"/>
                      <a:pt x="287" y="111"/>
                    </a:cubicBezTo>
                    <a:cubicBezTo>
                      <a:pt x="293" y="112"/>
                      <a:pt x="298" y="113"/>
                      <a:pt x="303" y="114"/>
                    </a:cubicBezTo>
                    <a:cubicBezTo>
                      <a:pt x="306" y="114"/>
                      <a:pt x="307" y="116"/>
                      <a:pt x="304" y="119"/>
                    </a:cubicBezTo>
                    <a:cubicBezTo>
                      <a:pt x="300" y="121"/>
                      <a:pt x="293" y="121"/>
                      <a:pt x="295" y="127"/>
                    </a:cubicBezTo>
                    <a:cubicBezTo>
                      <a:pt x="296" y="132"/>
                      <a:pt x="301" y="135"/>
                      <a:pt x="307" y="135"/>
                    </a:cubicBezTo>
                    <a:cubicBezTo>
                      <a:pt x="307" y="135"/>
                      <a:pt x="308" y="135"/>
                      <a:pt x="309" y="136"/>
                    </a:cubicBezTo>
                    <a:cubicBezTo>
                      <a:pt x="309" y="136"/>
                      <a:pt x="309" y="137"/>
                      <a:pt x="309" y="138"/>
                    </a:cubicBezTo>
                    <a:cubicBezTo>
                      <a:pt x="308" y="138"/>
                      <a:pt x="308" y="139"/>
                      <a:pt x="308" y="140"/>
                    </a:cubicBezTo>
                    <a:cubicBezTo>
                      <a:pt x="306" y="142"/>
                      <a:pt x="302" y="143"/>
                      <a:pt x="301" y="147"/>
                    </a:cubicBezTo>
                    <a:cubicBezTo>
                      <a:pt x="298" y="148"/>
                      <a:pt x="295" y="148"/>
                      <a:pt x="292" y="149"/>
                    </a:cubicBezTo>
                    <a:cubicBezTo>
                      <a:pt x="286" y="151"/>
                      <a:pt x="285" y="154"/>
                      <a:pt x="291" y="158"/>
                    </a:cubicBezTo>
                    <a:cubicBezTo>
                      <a:pt x="295" y="160"/>
                      <a:pt x="299" y="164"/>
                      <a:pt x="304" y="162"/>
                    </a:cubicBezTo>
                    <a:cubicBezTo>
                      <a:pt x="307" y="168"/>
                      <a:pt x="308" y="173"/>
                      <a:pt x="306" y="179"/>
                    </a:cubicBezTo>
                    <a:cubicBezTo>
                      <a:pt x="302" y="180"/>
                      <a:pt x="297" y="178"/>
                      <a:pt x="294" y="182"/>
                    </a:cubicBezTo>
                    <a:cubicBezTo>
                      <a:pt x="296" y="189"/>
                      <a:pt x="301" y="191"/>
                      <a:pt x="307" y="193"/>
                    </a:cubicBezTo>
                    <a:cubicBezTo>
                      <a:pt x="309" y="195"/>
                      <a:pt x="309" y="197"/>
                      <a:pt x="308" y="199"/>
                    </a:cubicBezTo>
                    <a:cubicBezTo>
                      <a:pt x="305" y="200"/>
                      <a:pt x="301" y="201"/>
                      <a:pt x="298" y="201"/>
                    </a:cubicBezTo>
                    <a:cubicBezTo>
                      <a:pt x="291" y="196"/>
                      <a:pt x="287" y="203"/>
                      <a:pt x="282" y="204"/>
                    </a:cubicBezTo>
                    <a:cubicBezTo>
                      <a:pt x="280" y="204"/>
                      <a:pt x="280" y="207"/>
                      <a:pt x="281" y="208"/>
                    </a:cubicBezTo>
                    <a:cubicBezTo>
                      <a:pt x="285" y="211"/>
                      <a:pt x="284" y="218"/>
                      <a:pt x="289" y="220"/>
                    </a:cubicBezTo>
                    <a:cubicBezTo>
                      <a:pt x="291" y="229"/>
                      <a:pt x="285" y="235"/>
                      <a:pt x="280" y="241"/>
                    </a:cubicBezTo>
                    <a:cubicBezTo>
                      <a:pt x="277" y="244"/>
                      <a:pt x="272" y="244"/>
                      <a:pt x="272" y="249"/>
                    </a:cubicBezTo>
                    <a:cubicBezTo>
                      <a:pt x="268" y="237"/>
                      <a:pt x="258" y="237"/>
                      <a:pt x="248" y="237"/>
                    </a:cubicBezTo>
                    <a:cubicBezTo>
                      <a:pt x="248" y="237"/>
                      <a:pt x="247" y="237"/>
                      <a:pt x="247" y="236"/>
                    </a:cubicBezTo>
                    <a:cubicBezTo>
                      <a:pt x="247" y="237"/>
                      <a:pt x="248" y="237"/>
                      <a:pt x="248" y="237"/>
                    </a:cubicBezTo>
                    <a:cubicBezTo>
                      <a:pt x="248" y="244"/>
                      <a:pt x="247" y="251"/>
                      <a:pt x="255" y="255"/>
                    </a:cubicBezTo>
                    <a:cubicBezTo>
                      <a:pt x="253" y="258"/>
                      <a:pt x="253" y="262"/>
                      <a:pt x="252" y="265"/>
                    </a:cubicBezTo>
                    <a:cubicBezTo>
                      <a:pt x="251" y="269"/>
                      <a:pt x="262" y="278"/>
                      <a:pt x="249" y="278"/>
                    </a:cubicBezTo>
                    <a:cubicBezTo>
                      <a:pt x="244" y="278"/>
                      <a:pt x="240" y="281"/>
                      <a:pt x="234" y="278"/>
                    </a:cubicBezTo>
                    <a:cubicBezTo>
                      <a:pt x="228" y="274"/>
                      <a:pt x="219" y="276"/>
                      <a:pt x="217" y="285"/>
                    </a:cubicBezTo>
                    <a:cubicBezTo>
                      <a:pt x="217" y="282"/>
                      <a:pt x="217" y="280"/>
                      <a:pt x="216" y="277"/>
                    </a:cubicBezTo>
                    <a:cubicBezTo>
                      <a:pt x="215" y="271"/>
                      <a:pt x="214" y="263"/>
                      <a:pt x="206" y="264"/>
                    </a:cubicBezTo>
                    <a:cubicBezTo>
                      <a:pt x="199" y="265"/>
                      <a:pt x="203" y="273"/>
                      <a:pt x="202" y="277"/>
                    </a:cubicBezTo>
                    <a:cubicBezTo>
                      <a:pt x="198" y="280"/>
                      <a:pt x="197" y="283"/>
                      <a:pt x="197" y="287"/>
                    </a:cubicBezTo>
                    <a:cubicBezTo>
                      <a:pt x="193" y="302"/>
                      <a:pt x="193" y="302"/>
                      <a:pt x="181" y="294"/>
                    </a:cubicBezTo>
                    <a:cubicBezTo>
                      <a:pt x="180" y="293"/>
                      <a:pt x="179" y="293"/>
                      <a:pt x="178" y="293"/>
                    </a:cubicBezTo>
                    <a:cubicBezTo>
                      <a:pt x="177" y="286"/>
                      <a:pt x="172" y="288"/>
                      <a:pt x="168" y="288"/>
                    </a:cubicBezTo>
                    <a:cubicBezTo>
                      <a:pt x="168" y="288"/>
                      <a:pt x="168" y="288"/>
                      <a:pt x="168" y="288"/>
                    </a:cubicBezTo>
                    <a:cubicBezTo>
                      <a:pt x="167" y="282"/>
                      <a:pt x="163" y="275"/>
                      <a:pt x="158" y="275"/>
                    </a:cubicBezTo>
                    <a:cubicBezTo>
                      <a:pt x="152" y="275"/>
                      <a:pt x="154" y="283"/>
                      <a:pt x="151" y="287"/>
                    </a:cubicBezTo>
                    <a:cubicBezTo>
                      <a:pt x="150" y="289"/>
                      <a:pt x="150" y="291"/>
                      <a:pt x="149" y="293"/>
                    </a:cubicBezTo>
                    <a:cubicBezTo>
                      <a:pt x="148" y="295"/>
                      <a:pt x="147" y="297"/>
                      <a:pt x="147" y="299"/>
                    </a:cubicBezTo>
                    <a:cubicBezTo>
                      <a:pt x="140" y="300"/>
                      <a:pt x="140" y="295"/>
                      <a:pt x="139" y="291"/>
                    </a:cubicBezTo>
                    <a:cubicBezTo>
                      <a:pt x="138" y="286"/>
                      <a:pt x="137" y="281"/>
                      <a:pt x="135" y="277"/>
                    </a:cubicBezTo>
                    <a:cubicBezTo>
                      <a:pt x="134" y="274"/>
                      <a:pt x="130" y="272"/>
                      <a:pt x="129" y="275"/>
                    </a:cubicBezTo>
                    <a:cubicBezTo>
                      <a:pt x="126" y="282"/>
                      <a:pt x="117" y="283"/>
                      <a:pt x="115" y="289"/>
                    </a:cubicBezTo>
                    <a:cubicBezTo>
                      <a:pt x="113" y="291"/>
                      <a:pt x="111" y="292"/>
                      <a:pt x="109" y="293"/>
                    </a:cubicBezTo>
                    <a:cubicBezTo>
                      <a:pt x="109" y="291"/>
                      <a:pt x="109" y="289"/>
                      <a:pt x="109" y="288"/>
                    </a:cubicBezTo>
                    <a:cubicBezTo>
                      <a:pt x="109" y="286"/>
                      <a:pt x="109" y="284"/>
                      <a:pt x="109" y="284"/>
                    </a:cubicBezTo>
                    <a:cubicBezTo>
                      <a:pt x="108" y="283"/>
                      <a:pt x="106" y="284"/>
                      <a:pt x="105" y="285"/>
                    </a:cubicBezTo>
                    <a:cubicBezTo>
                      <a:pt x="100" y="285"/>
                      <a:pt x="98" y="291"/>
                      <a:pt x="93" y="292"/>
                    </a:cubicBezTo>
                    <a:cubicBezTo>
                      <a:pt x="95" y="283"/>
                      <a:pt x="90" y="282"/>
                      <a:pt x="82" y="285"/>
                    </a:cubicBezTo>
                    <a:cubicBezTo>
                      <a:pt x="82" y="282"/>
                      <a:pt x="82" y="281"/>
                      <a:pt x="83" y="280"/>
                    </a:cubicBezTo>
                    <a:cubicBezTo>
                      <a:pt x="84" y="275"/>
                      <a:pt x="86" y="269"/>
                      <a:pt x="82" y="266"/>
                    </a:cubicBezTo>
                    <a:cubicBezTo>
                      <a:pt x="78" y="262"/>
                      <a:pt x="75" y="269"/>
                      <a:pt x="71" y="270"/>
                    </a:cubicBezTo>
                    <a:cubicBezTo>
                      <a:pt x="67" y="272"/>
                      <a:pt x="63" y="274"/>
                      <a:pt x="57" y="273"/>
                    </a:cubicBezTo>
                    <a:cubicBezTo>
                      <a:pt x="58" y="272"/>
                      <a:pt x="57" y="271"/>
                      <a:pt x="57" y="271"/>
                    </a:cubicBezTo>
                    <a:cubicBezTo>
                      <a:pt x="54" y="267"/>
                      <a:pt x="68" y="256"/>
                      <a:pt x="52" y="257"/>
                    </a:cubicBezTo>
                    <a:cubicBezTo>
                      <a:pt x="51" y="256"/>
                      <a:pt x="49" y="256"/>
                      <a:pt x="48" y="256"/>
                    </a:cubicBezTo>
                    <a:cubicBezTo>
                      <a:pt x="49" y="247"/>
                      <a:pt x="42" y="249"/>
                      <a:pt x="38" y="249"/>
                    </a:cubicBezTo>
                    <a:cubicBezTo>
                      <a:pt x="38" y="240"/>
                      <a:pt x="51" y="237"/>
                      <a:pt x="45" y="227"/>
                    </a:cubicBezTo>
                    <a:cubicBezTo>
                      <a:pt x="47" y="224"/>
                      <a:pt x="54" y="221"/>
                      <a:pt x="44" y="220"/>
                    </a:cubicBezTo>
                    <a:cubicBezTo>
                      <a:pt x="41" y="220"/>
                      <a:pt x="38" y="219"/>
                      <a:pt x="36" y="219"/>
                    </a:cubicBezTo>
                    <a:cubicBezTo>
                      <a:pt x="28" y="217"/>
                      <a:pt x="22" y="216"/>
                      <a:pt x="32" y="208"/>
                    </a:cubicBezTo>
                    <a:cubicBezTo>
                      <a:pt x="38" y="204"/>
                      <a:pt x="40" y="198"/>
                      <a:pt x="31" y="194"/>
                    </a:cubicBezTo>
                    <a:cubicBezTo>
                      <a:pt x="27" y="191"/>
                      <a:pt x="24" y="186"/>
                      <a:pt x="26" y="181"/>
                    </a:cubicBezTo>
                    <a:cubicBezTo>
                      <a:pt x="31" y="171"/>
                      <a:pt x="24" y="168"/>
                      <a:pt x="17" y="167"/>
                    </a:cubicBezTo>
                    <a:cubicBezTo>
                      <a:pt x="7" y="164"/>
                      <a:pt x="0" y="162"/>
                      <a:pt x="13" y="152"/>
                    </a:cubicBezTo>
                    <a:cubicBezTo>
                      <a:pt x="14" y="151"/>
                      <a:pt x="15" y="149"/>
                      <a:pt x="14" y="148"/>
                    </a:cubicBezTo>
                    <a:cubicBezTo>
                      <a:pt x="6" y="135"/>
                      <a:pt x="17" y="135"/>
                      <a:pt x="25" y="133"/>
                    </a:cubicBezTo>
                    <a:cubicBezTo>
                      <a:pt x="38" y="129"/>
                      <a:pt x="41" y="123"/>
                      <a:pt x="32" y="115"/>
                    </a:cubicBezTo>
                    <a:cubicBezTo>
                      <a:pt x="25" y="108"/>
                      <a:pt x="16" y="102"/>
                      <a:pt x="28" y="92"/>
                    </a:cubicBezTo>
                    <a:cubicBezTo>
                      <a:pt x="29" y="92"/>
                      <a:pt x="29" y="91"/>
                      <a:pt x="29" y="90"/>
                    </a:cubicBezTo>
                    <a:cubicBezTo>
                      <a:pt x="28" y="77"/>
                      <a:pt x="37" y="75"/>
                      <a:pt x="46" y="75"/>
                    </a:cubicBezTo>
                    <a:cubicBezTo>
                      <a:pt x="55" y="75"/>
                      <a:pt x="57" y="72"/>
                      <a:pt x="51" y="65"/>
                    </a:cubicBezTo>
                    <a:cubicBezTo>
                      <a:pt x="45" y="59"/>
                      <a:pt x="50" y="57"/>
                      <a:pt x="55" y="58"/>
                    </a:cubicBezTo>
                    <a:cubicBezTo>
                      <a:pt x="71" y="61"/>
                      <a:pt x="70" y="52"/>
                      <a:pt x="69" y="41"/>
                    </a:cubicBezTo>
                    <a:cubicBezTo>
                      <a:pt x="69" y="38"/>
                      <a:pt x="69" y="34"/>
                      <a:pt x="69" y="30"/>
                    </a:cubicBezTo>
                    <a:cubicBezTo>
                      <a:pt x="75" y="33"/>
                      <a:pt x="80" y="34"/>
                      <a:pt x="84" y="38"/>
                    </a:cubicBezTo>
                    <a:cubicBezTo>
                      <a:pt x="90" y="43"/>
                      <a:pt x="91" y="39"/>
                      <a:pt x="91" y="34"/>
                    </a:cubicBezTo>
                    <a:cubicBezTo>
                      <a:pt x="90" y="25"/>
                      <a:pt x="96" y="21"/>
                      <a:pt x="102" y="25"/>
                    </a:cubicBezTo>
                    <a:cubicBezTo>
                      <a:pt x="116" y="33"/>
                      <a:pt x="116" y="22"/>
                      <a:pt x="118" y="14"/>
                    </a:cubicBezTo>
                    <a:cubicBezTo>
                      <a:pt x="118" y="10"/>
                      <a:pt x="118" y="6"/>
                      <a:pt x="119" y="2"/>
                    </a:cubicBezTo>
                    <a:cubicBezTo>
                      <a:pt x="119" y="2"/>
                      <a:pt x="120" y="1"/>
                      <a:pt x="120" y="1"/>
                    </a:cubicBezTo>
                    <a:cubicBezTo>
                      <a:pt x="120" y="0"/>
                      <a:pt x="120" y="0"/>
                      <a:pt x="120" y="0"/>
                    </a:cubicBezTo>
                    <a:cubicBezTo>
                      <a:pt x="120" y="0"/>
                      <a:pt x="121" y="0"/>
                      <a:pt x="121" y="0"/>
                    </a:cubicBezTo>
                    <a:cubicBezTo>
                      <a:pt x="125" y="4"/>
                      <a:pt x="128" y="7"/>
                      <a:pt x="132" y="11"/>
                    </a:cubicBezTo>
                    <a:cubicBezTo>
                      <a:pt x="134" y="13"/>
                      <a:pt x="137" y="16"/>
                      <a:pt x="139" y="14"/>
                    </a:cubicBezTo>
                    <a:cubicBezTo>
                      <a:pt x="151" y="0"/>
                      <a:pt x="152" y="15"/>
                      <a:pt x="158" y="20"/>
                    </a:cubicBezTo>
                    <a:cubicBezTo>
                      <a:pt x="162" y="15"/>
                      <a:pt x="166" y="10"/>
                      <a:pt x="171" y="4"/>
                    </a:cubicBezTo>
                    <a:cubicBezTo>
                      <a:pt x="171" y="4"/>
                      <a:pt x="172" y="3"/>
                      <a:pt x="173" y="2"/>
                    </a:cubicBezTo>
                    <a:cubicBezTo>
                      <a:pt x="181" y="4"/>
                      <a:pt x="177" y="11"/>
                      <a:pt x="179" y="15"/>
                    </a:cubicBezTo>
                    <a:cubicBezTo>
                      <a:pt x="183" y="24"/>
                      <a:pt x="186" y="31"/>
                      <a:pt x="196" y="22"/>
                    </a:cubicBezTo>
                    <a:cubicBezTo>
                      <a:pt x="201" y="19"/>
                      <a:pt x="204" y="19"/>
                      <a:pt x="206" y="26"/>
                    </a:cubicBezTo>
                    <a:cubicBezTo>
                      <a:pt x="206" y="29"/>
                      <a:pt x="209" y="32"/>
                      <a:pt x="209" y="35"/>
                    </a:cubicBezTo>
                    <a:cubicBezTo>
                      <a:pt x="211" y="43"/>
                      <a:pt x="213" y="41"/>
                      <a:pt x="217" y="36"/>
                    </a:cubicBezTo>
                    <a:cubicBezTo>
                      <a:pt x="219" y="34"/>
                      <a:pt x="221" y="33"/>
                      <a:pt x="222" y="31"/>
                    </a:cubicBezTo>
                    <a:cubicBezTo>
                      <a:pt x="224" y="29"/>
                      <a:pt x="226" y="26"/>
                      <a:pt x="230" y="27"/>
                    </a:cubicBezTo>
                    <a:cubicBezTo>
                      <a:pt x="235" y="29"/>
                      <a:pt x="233" y="33"/>
                      <a:pt x="234" y="36"/>
                    </a:cubicBezTo>
                    <a:cubicBezTo>
                      <a:pt x="233" y="37"/>
                      <a:pt x="232" y="38"/>
                      <a:pt x="232" y="39"/>
                    </a:cubicBezTo>
                    <a:cubicBezTo>
                      <a:pt x="232" y="39"/>
                      <a:pt x="232" y="39"/>
                      <a:pt x="233" y="39"/>
                    </a:cubicBezTo>
                    <a:cubicBezTo>
                      <a:pt x="233" y="38"/>
                      <a:pt x="233" y="37"/>
                      <a:pt x="234" y="36"/>
                    </a:cubicBezTo>
                    <a:cubicBezTo>
                      <a:pt x="236" y="36"/>
                      <a:pt x="239" y="36"/>
                      <a:pt x="241" y="36"/>
                    </a:cubicBezTo>
                    <a:cubicBezTo>
                      <a:pt x="245" y="37"/>
                      <a:pt x="251" y="34"/>
                      <a:pt x="250" y="41"/>
                    </a:cubicBezTo>
                    <a:cubicBezTo>
                      <a:pt x="249" y="43"/>
                      <a:pt x="248" y="44"/>
                      <a:pt x="248" y="46"/>
                    </a:cubicBezTo>
                    <a:cubicBezTo>
                      <a:pt x="242" y="64"/>
                      <a:pt x="245" y="68"/>
                      <a:pt x="263" y="65"/>
                    </a:cubicBezTo>
                    <a:cubicBezTo>
                      <a:pt x="273" y="63"/>
                      <a:pt x="274" y="66"/>
                      <a:pt x="270" y="74"/>
                    </a:cubicBezTo>
                    <a:cubicBezTo>
                      <a:pt x="267" y="80"/>
                      <a:pt x="268" y="83"/>
                      <a:pt x="275" y="82"/>
                    </a:cubicBezTo>
                    <a:cubicBezTo>
                      <a:pt x="278" y="82"/>
                      <a:pt x="280" y="84"/>
                      <a:pt x="282" y="85"/>
                    </a:cubicBezTo>
                    <a:close/>
                    <a:moveTo>
                      <a:pt x="236" y="114"/>
                    </a:moveTo>
                    <a:cubicBezTo>
                      <a:pt x="228" y="115"/>
                      <a:pt x="234" y="108"/>
                      <a:pt x="232" y="106"/>
                    </a:cubicBezTo>
                    <a:cubicBezTo>
                      <a:pt x="222" y="98"/>
                      <a:pt x="216" y="86"/>
                      <a:pt x="203" y="82"/>
                    </a:cubicBezTo>
                    <a:cubicBezTo>
                      <a:pt x="197" y="80"/>
                      <a:pt x="197" y="71"/>
                      <a:pt x="192" y="73"/>
                    </a:cubicBezTo>
                    <a:cubicBezTo>
                      <a:pt x="183" y="78"/>
                      <a:pt x="177" y="65"/>
                      <a:pt x="168" y="70"/>
                    </a:cubicBezTo>
                    <a:cubicBezTo>
                      <a:pt x="167" y="70"/>
                      <a:pt x="154" y="70"/>
                      <a:pt x="154" y="70"/>
                    </a:cubicBezTo>
                    <a:cubicBezTo>
                      <a:pt x="144" y="57"/>
                      <a:pt x="138" y="74"/>
                      <a:pt x="129" y="74"/>
                    </a:cubicBezTo>
                    <a:cubicBezTo>
                      <a:pt x="122" y="74"/>
                      <a:pt x="108" y="76"/>
                      <a:pt x="105" y="89"/>
                    </a:cubicBezTo>
                    <a:cubicBezTo>
                      <a:pt x="85" y="96"/>
                      <a:pt x="77" y="115"/>
                      <a:pt x="76" y="131"/>
                    </a:cubicBezTo>
                    <a:cubicBezTo>
                      <a:pt x="75" y="148"/>
                      <a:pt x="63" y="170"/>
                      <a:pt x="85" y="185"/>
                    </a:cubicBezTo>
                    <a:cubicBezTo>
                      <a:pt x="86" y="185"/>
                      <a:pt x="86" y="186"/>
                      <a:pt x="86" y="187"/>
                    </a:cubicBezTo>
                    <a:cubicBezTo>
                      <a:pt x="82" y="195"/>
                      <a:pt x="86" y="201"/>
                      <a:pt x="92" y="207"/>
                    </a:cubicBezTo>
                    <a:cubicBezTo>
                      <a:pt x="101" y="218"/>
                      <a:pt x="110" y="231"/>
                      <a:pt x="128" y="226"/>
                    </a:cubicBezTo>
                    <a:cubicBezTo>
                      <a:pt x="132" y="226"/>
                      <a:pt x="132" y="227"/>
                      <a:pt x="133" y="230"/>
                    </a:cubicBezTo>
                    <a:cubicBezTo>
                      <a:pt x="136" y="239"/>
                      <a:pt x="154" y="243"/>
                      <a:pt x="160" y="235"/>
                    </a:cubicBezTo>
                    <a:cubicBezTo>
                      <a:pt x="164" y="231"/>
                      <a:pt x="167" y="230"/>
                      <a:pt x="173" y="233"/>
                    </a:cubicBezTo>
                    <a:cubicBezTo>
                      <a:pt x="185" y="239"/>
                      <a:pt x="189" y="237"/>
                      <a:pt x="195" y="225"/>
                    </a:cubicBezTo>
                    <a:cubicBezTo>
                      <a:pt x="197" y="221"/>
                      <a:pt x="199" y="221"/>
                      <a:pt x="203" y="221"/>
                    </a:cubicBezTo>
                    <a:cubicBezTo>
                      <a:pt x="212" y="220"/>
                      <a:pt x="224" y="220"/>
                      <a:pt x="222" y="205"/>
                    </a:cubicBezTo>
                    <a:cubicBezTo>
                      <a:pt x="222" y="202"/>
                      <a:pt x="225" y="201"/>
                      <a:pt x="227" y="199"/>
                    </a:cubicBezTo>
                    <a:cubicBezTo>
                      <a:pt x="231" y="193"/>
                      <a:pt x="241" y="191"/>
                      <a:pt x="240" y="183"/>
                    </a:cubicBezTo>
                    <a:cubicBezTo>
                      <a:pt x="240" y="177"/>
                      <a:pt x="240" y="173"/>
                      <a:pt x="244" y="167"/>
                    </a:cubicBezTo>
                    <a:cubicBezTo>
                      <a:pt x="249" y="160"/>
                      <a:pt x="249" y="152"/>
                      <a:pt x="243" y="145"/>
                    </a:cubicBezTo>
                    <a:cubicBezTo>
                      <a:pt x="239" y="140"/>
                      <a:pt x="239" y="136"/>
                      <a:pt x="242" y="131"/>
                    </a:cubicBezTo>
                    <a:cubicBezTo>
                      <a:pt x="247" y="127"/>
                      <a:pt x="252" y="123"/>
                      <a:pt x="257" y="119"/>
                    </a:cubicBezTo>
                    <a:cubicBezTo>
                      <a:pt x="259" y="118"/>
                      <a:pt x="260" y="116"/>
                      <a:pt x="259" y="114"/>
                    </a:cubicBezTo>
                    <a:cubicBezTo>
                      <a:pt x="259" y="112"/>
                      <a:pt x="257" y="111"/>
                      <a:pt x="255" y="111"/>
                    </a:cubicBezTo>
                    <a:cubicBezTo>
                      <a:pt x="248" y="112"/>
                      <a:pt x="242" y="113"/>
                      <a:pt x="236" y="114"/>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7" name="Freeform 653">
                <a:extLst>
                  <a:ext uri="{FF2B5EF4-FFF2-40B4-BE49-F238E27FC236}">
                    <a16:creationId xmlns:a16="http://schemas.microsoft.com/office/drawing/2014/main" id="{595B404A-1B10-FCCD-8C7E-0AAA924DDB82}"/>
                  </a:ext>
                </a:extLst>
              </p:cNvPr>
              <p:cNvSpPr>
                <a:spLocks noEditPoints="1"/>
              </p:cNvSpPr>
              <p:nvPr/>
            </p:nvSpPr>
            <p:spPr bwMode="auto">
              <a:xfrm>
                <a:off x="5199" y="2127"/>
                <a:ext cx="343" cy="342"/>
              </a:xfrm>
              <a:custGeom>
                <a:avLst/>
                <a:gdLst>
                  <a:gd name="T0" fmla="*/ 256 w 302"/>
                  <a:gd name="T1" fmla="*/ 87 h 302"/>
                  <a:gd name="T2" fmla="*/ 281 w 302"/>
                  <a:gd name="T3" fmla="*/ 96 h 302"/>
                  <a:gd name="T4" fmla="*/ 267 w 302"/>
                  <a:gd name="T5" fmla="*/ 133 h 302"/>
                  <a:gd name="T6" fmla="*/ 301 w 302"/>
                  <a:gd name="T7" fmla="*/ 155 h 302"/>
                  <a:gd name="T8" fmla="*/ 282 w 302"/>
                  <a:gd name="T9" fmla="*/ 161 h 302"/>
                  <a:gd name="T10" fmla="*/ 281 w 302"/>
                  <a:gd name="T11" fmla="*/ 192 h 302"/>
                  <a:gd name="T12" fmla="*/ 277 w 302"/>
                  <a:gd name="T13" fmla="*/ 219 h 302"/>
                  <a:gd name="T14" fmla="*/ 261 w 302"/>
                  <a:gd name="T15" fmla="*/ 244 h 302"/>
                  <a:gd name="T16" fmla="*/ 227 w 302"/>
                  <a:gd name="T17" fmla="*/ 251 h 302"/>
                  <a:gd name="T18" fmla="*/ 214 w 302"/>
                  <a:gd name="T19" fmla="*/ 269 h 302"/>
                  <a:gd name="T20" fmla="*/ 178 w 302"/>
                  <a:gd name="T21" fmla="*/ 280 h 302"/>
                  <a:gd name="T22" fmla="*/ 164 w 302"/>
                  <a:gd name="T23" fmla="*/ 274 h 302"/>
                  <a:gd name="T24" fmla="*/ 131 w 302"/>
                  <a:gd name="T25" fmla="*/ 286 h 302"/>
                  <a:gd name="T26" fmla="*/ 120 w 302"/>
                  <a:gd name="T27" fmla="*/ 283 h 302"/>
                  <a:gd name="T28" fmla="*/ 99 w 302"/>
                  <a:gd name="T29" fmla="*/ 267 h 302"/>
                  <a:gd name="T30" fmla="*/ 80 w 302"/>
                  <a:gd name="T31" fmla="*/ 264 h 302"/>
                  <a:gd name="T32" fmla="*/ 53 w 302"/>
                  <a:gd name="T33" fmla="*/ 238 h 302"/>
                  <a:gd name="T34" fmla="*/ 31 w 302"/>
                  <a:gd name="T35" fmla="*/ 213 h 302"/>
                  <a:gd name="T36" fmla="*/ 35 w 302"/>
                  <a:gd name="T37" fmla="*/ 189 h 302"/>
                  <a:gd name="T38" fmla="*/ 17 w 302"/>
                  <a:gd name="T39" fmla="*/ 172 h 302"/>
                  <a:gd name="T40" fmla="*/ 17 w 302"/>
                  <a:gd name="T41" fmla="*/ 144 h 302"/>
                  <a:gd name="T42" fmla="*/ 5 w 302"/>
                  <a:gd name="T43" fmla="*/ 116 h 302"/>
                  <a:gd name="T44" fmla="*/ 7 w 302"/>
                  <a:gd name="T45" fmla="*/ 103 h 302"/>
                  <a:gd name="T46" fmla="*/ 39 w 302"/>
                  <a:gd name="T47" fmla="*/ 76 h 302"/>
                  <a:gd name="T48" fmla="*/ 37 w 302"/>
                  <a:gd name="T49" fmla="*/ 60 h 302"/>
                  <a:gd name="T50" fmla="*/ 68 w 302"/>
                  <a:gd name="T51" fmla="*/ 52 h 302"/>
                  <a:gd name="T52" fmla="*/ 78 w 302"/>
                  <a:gd name="T53" fmla="*/ 34 h 302"/>
                  <a:gd name="T54" fmla="*/ 91 w 302"/>
                  <a:gd name="T55" fmla="*/ 27 h 302"/>
                  <a:gd name="T56" fmla="*/ 109 w 302"/>
                  <a:gd name="T57" fmla="*/ 21 h 302"/>
                  <a:gd name="T58" fmla="*/ 127 w 302"/>
                  <a:gd name="T59" fmla="*/ 9 h 302"/>
                  <a:gd name="T60" fmla="*/ 148 w 302"/>
                  <a:gd name="T61" fmla="*/ 3 h 302"/>
                  <a:gd name="T62" fmla="*/ 156 w 302"/>
                  <a:gd name="T63" fmla="*/ 2 h 302"/>
                  <a:gd name="T64" fmla="*/ 181 w 302"/>
                  <a:gd name="T65" fmla="*/ 25 h 302"/>
                  <a:gd name="T66" fmla="*/ 200 w 302"/>
                  <a:gd name="T67" fmla="*/ 12 h 302"/>
                  <a:gd name="T68" fmla="*/ 223 w 302"/>
                  <a:gd name="T69" fmla="*/ 34 h 302"/>
                  <a:gd name="T70" fmla="*/ 226 w 302"/>
                  <a:gd name="T71" fmla="*/ 47 h 302"/>
                  <a:gd name="T72" fmla="*/ 241 w 302"/>
                  <a:gd name="T73" fmla="*/ 50 h 302"/>
                  <a:gd name="T74" fmla="*/ 235 w 302"/>
                  <a:gd name="T75" fmla="*/ 149 h 302"/>
                  <a:gd name="T76" fmla="*/ 234 w 302"/>
                  <a:gd name="T77" fmla="*/ 132 h 302"/>
                  <a:gd name="T78" fmla="*/ 194 w 302"/>
                  <a:gd name="T79" fmla="*/ 79 h 302"/>
                  <a:gd name="T80" fmla="*/ 148 w 302"/>
                  <a:gd name="T81" fmla="*/ 67 h 302"/>
                  <a:gd name="T82" fmla="*/ 69 w 302"/>
                  <a:gd name="T83" fmla="*/ 142 h 302"/>
                  <a:gd name="T84" fmla="*/ 109 w 302"/>
                  <a:gd name="T85" fmla="*/ 215 h 302"/>
                  <a:gd name="T86" fmla="*/ 169 w 302"/>
                  <a:gd name="T87" fmla="*/ 227 h 302"/>
                  <a:gd name="T88" fmla="*/ 205 w 302"/>
                  <a:gd name="T89" fmla="*/ 209 h 302"/>
                  <a:gd name="T90" fmla="*/ 246 w 302"/>
                  <a:gd name="T91" fmla="*/ 175 h 302"/>
                  <a:gd name="T92" fmla="*/ 234 w 302"/>
                  <a:gd name="T93" fmla="*/ 151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02" h="302">
                    <a:moveTo>
                      <a:pt x="259" y="59"/>
                    </a:moveTo>
                    <a:cubicBezTo>
                      <a:pt x="261" y="61"/>
                      <a:pt x="270" y="57"/>
                      <a:pt x="265" y="66"/>
                    </a:cubicBezTo>
                    <a:cubicBezTo>
                      <a:pt x="259" y="72"/>
                      <a:pt x="250" y="79"/>
                      <a:pt x="256" y="87"/>
                    </a:cubicBezTo>
                    <a:cubicBezTo>
                      <a:pt x="260" y="92"/>
                      <a:pt x="271" y="93"/>
                      <a:pt x="279" y="88"/>
                    </a:cubicBezTo>
                    <a:cubicBezTo>
                      <a:pt x="280" y="88"/>
                      <a:pt x="282" y="88"/>
                      <a:pt x="283" y="89"/>
                    </a:cubicBezTo>
                    <a:cubicBezTo>
                      <a:pt x="283" y="91"/>
                      <a:pt x="283" y="94"/>
                      <a:pt x="281" y="96"/>
                    </a:cubicBezTo>
                    <a:cubicBezTo>
                      <a:pt x="271" y="107"/>
                      <a:pt x="271" y="107"/>
                      <a:pt x="285" y="112"/>
                    </a:cubicBezTo>
                    <a:cubicBezTo>
                      <a:pt x="288" y="114"/>
                      <a:pt x="288" y="118"/>
                      <a:pt x="288" y="121"/>
                    </a:cubicBezTo>
                    <a:cubicBezTo>
                      <a:pt x="278" y="121"/>
                      <a:pt x="275" y="131"/>
                      <a:pt x="267" y="133"/>
                    </a:cubicBezTo>
                    <a:cubicBezTo>
                      <a:pt x="272" y="140"/>
                      <a:pt x="278" y="138"/>
                      <a:pt x="284" y="139"/>
                    </a:cubicBezTo>
                    <a:cubicBezTo>
                      <a:pt x="288" y="144"/>
                      <a:pt x="294" y="146"/>
                      <a:pt x="301" y="148"/>
                    </a:cubicBezTo>
                    <a:cubicBezTo>
                      <a:pt x="301" y="150"/>
                      <a:pt x="301" y="153"/>
                      <a:pt x="301" y="155"/>
                    </a:cubicBezTo>
                    <a:cubicBezTo>
                      <a:pt x="300" y="155"/>
                      <a:pt x="299" y="155"/>
                      <a:pt x="299" y="155"/>
                    </a:cubicBezTo>
                    <a:cubicBezTo>
                      <a:pt x="293" y="152"/>
                      <a:pt x="288" y="153"/>
                      <a:pt x="283" y="157"/>
                    </a:cubicBezTo>
                    <a:cubicBezTo>
                      <a:pt x="282" y="158"/>
                      <a:pt x="282" y="160"/>
                      <a:pt x="282" y="161"/>
                    </a:cubicBezTo>
                    <a:cubicBezTo>
                      <a:pt x="285" y="167"/>
                      <a:pt x="291" y="164"/>
                      <a:pt x="296" y="165"/>
                    </a:cubicBezTo>
                    <a:cubicBezTo>
                      <a:pt x="302" y="173"/>
                      <a:pt x="293" y="174"/>
                      <a:pt x="290" y="177"/>
                    </a:cubicBezTo>
                    <a:cubicBezTo>
                      <a:pt x="276" y="179"/>
                      <a:pt x="276" y="179"/>
                      <a:pt x="281" y="192"/>
                    </a:cubicBezTo>
                    <a:cubicBezTo>
                      <a:pt x="283" y="197"/>
                      <a:pt x="286" y="201"/>
                      <a:pt x="284" y="206"/>
                    </a:cubicBezTo>
                    <a:cubicBezTo>
                      <a:pt x="280" y="207"/>
                      <a:pt x="275" y="204"/>
                      <a:pt x="273" y="208"/>
                    </a:cubicBezTo>
                    <a:cubicBezTo>
                      <a:pt x="270" y="212"/>
                      <a:pt x="274" y="216"/>
                      <a:pt x="277" y="219"/>
                    </a:cubicBezTo>
                    <a:cubicBezTo>
                      <a:pt x="282" y="226"/>
                      <a:pt x="280" y="229"/>
                      <a:pt x="272" y="228"/>
                    </a:cubicBezTo>
                    <a:cubicBezTo>
                      <a:pt x="266" y="228"/>
                      <a:pt x="260" y="227"/>
                      <a:pt x="252" y="226"/>
                    </a:cubicBezTo>
                    <a:cubicBezTo>
                      <a:pt x="257" y="232"/>
                      <a:pt x="256" y="239"/>
                      <a:pt x="261" y="244"/>
                    </a:cubicBezTo>
                    <a:cubicBezTo>
                      <a:pt x="260" y="245"/>
                      <a:pt x="258" y="246"/>
                      <a:pt x="257" y="247"/>
                    </a:cubicBezTo>
                    <a:cubicBezTo>
                      <a:pt x="249" y="253"/>
                      <a:pt x="238" y="246"/>
                      <a:pt x="230" y="253"/>
                    </a:cubicBezTo>
                    <a:cubicBezTo>
                      <a:pt x="230" y="253"/>
                      <a:pt x="228" y="251"/>
                      <a:pt x="227" y="251"/>
                    </a:cubicBezTo>
                    <a:cubicBezTo>
                      <a:pt x="224" y="246"/>
                      <a:pt x="220" y="248"/>
                      <a:pt x="217" y="250"/>
                    </a:cubicBezTo>
                    <a:cubicBezTo>
                      <a:pt x="212" y="252"/>
                      <a:pt x="213" y="256"/>
                      <a:pt x="214" y="259"/>
                    </a:cubicBezTo>
                    <a:cubicBezTo>
                      <a:pt x="215" y="263"/>
                      <a:pt x="215" y="266"/>
                      <a:pt x="214" y="269"/>
                    </a:cubicBezTo>
                    <a:cubicBezTo>
                      <a:pt x="214" y="274"/>
                      <a:pt x="214" y="278"/>
                      <a:pt x="214" y="282"/>
                    </a:cubicBezTo>
                    <a:cubicBezTo>
                      <a:pt x="214" y="289"/>
                      <a:pt x="213" y="292"/>
                      <a:pt x="205" y="288"/>
                    </a:cubicBezTo>
                    <a:cubicBezTo>
                      <a:pt x="197" y="283"/>
                      <a:pt x="187" y="281"/>
                      <a:pt x="178" y="280"/>
                    </a:cubicBezTo>
                    <a:cubicBezTo>
                      <a:pt x="178" y="279"/>
                      <a:pt x="177" y="278"/>
                      <a:pt x="177" y="278"/>
                    </a:cubicBezTo>
                    <a:cubicBezTo>
                      <a:pt x="181" y="269"/>
                      <a:pt x="174" y="265"/>
                      <a:pt x="169" y="264"/>
                    </a:cubicBezTo>
                    <a:cubicBezTo>
                      <a:pt x="163" y="263"/>
                      <a:pt x="166" y="271"/>
                      <a:pt x="164" y="274"/>
                    </a:cubicBezTo>
                    <a:cubicBezTo>
                      <a:pt x="163" y="275"/>
                      <a:pt x="163" y="277"/>
                      <a:pt x="162" y="278"/>
                    </a:cubicBezTo>
                    <a:cubicBezTo>
                      <a:pt x="153" y="284"/>
                      <a:pt x="160" y="294"/>
                      <a:pt x="158" y="302"/>
                    </a:cubicBezTo>
                    <a:cubicBezTo>
                      <a:pt x="146" y="300"/>
                      <a:pt x="140" y="292"/>
                      <a:pt x="131" y="286"/>
                    </a:cubicBezTo>
                    <a:cubicBezTo>
                      <a:pt x="139" y="283"/>
                      <a:pt x="135" y="278"/>
                      <a:pt x="133" y="276"/>
                    </a:cubicBezTo>
                    <a:cubicBezTo>
                      <a:pt x="127" y="273"/>
                      <a:pt x="124" y="268"/>
                      <a:pt x="122" y="262"/>
                    </a:cubicBezTo>
                    <a:cubicBezTo>
                      <a:pt x="110" y="277"/>
                      <a:pt x="109" y="279"/>
                      <a:pt x="120" y="283"/>
                    </a:cubicBezTo>
                    <a:cubicBezTo>
                      <a:pt x="120" y="286"/>
                      <a:pt x="117" y="288"/>
                      <a:pt x="115" y="289"/>
                    </a:cubicBezTo>
                    <a:cubicBezTo>
                      <a:pt x="112" y="280"/>
                      <a:pt x="97" y="286"/>
                      <a:pt x="97" y="274"/>
                    </a:cubicBezTo>
                    <a:cubicBezTo>
                      <a:pt x="98" y="272"/>
                      <a:pt x="98" y="270"/>
                      <a:pt x="99" y="267"/>
                    </a:cubicBezTo>
                    <a:cubicBezTo>
                      <a:pt x="100" y="264"/>
                      <a:pt x="101" y="259"/>
                      <a:pt x="99" y="257"/>
                    </a:cubicBezTo>
                    <a:cubicBezTo>
                      <a:pt x="95" y="254"/>
                      <a:pt x="92" y="258"/>
                      <a:pt x="90" y="261"/>
                    </a:cubicBezTo>
                    <a:cubicBezTo>
                      <a:pt x="87" y="263"/>
                      <a:pt x="82" y="266"/>
                      <a:pt x="80" y="264"/>
                    </a:cubicBezTo>
                    <a:cubicBezTo>
                      <a:pt x="74" y="255"/>
                      <a:pt x="65" y="261"/>
                      <a:pt x="58" y="257"/>
                    </a:cubicBezTo>
                    <a:cubicBezTo>
                      <a:pt x="52" y="257"/>
                      <a:pt x="48" y="255"/>
                      <a:pt x="51" y="247"/>
                    </a:cubicBezTo>
                    <a:cubicBezTo>
                      <a:pt x="52" y="245"/>
                      <a:pt x="53" y="241"/>
                      <a:pt x="53" y="238"/>
                    </a:cubicBezTo>
                    <a:cubicBezTo>
                      <a:pt x="54" y="231"/>
                      <a:pt x="51" y="229"/>
                      <a:pt x="45" y="231"/>
                    </a:cubicBezTo>
                    <a:cubicBezTo>
                      <a:pt x="34" y="235"/>
                      <a:pt x="34" y="230"/>
                      <a:pt x="37" y="222"/>
                    </a:cubicBezTo>
                    <a:cubicBezTo>
                      <a:pt x="41" y="215"/>
                      <a:pt x="37" y="213"/>
                      <a:pt x="31" y="213"/>
                    </a:cubicBezTo>
                    <a:cubicBezTo>
                      <a:pt x="26" y="213"/>
                      <a:pt x="21" y="212"/>
                      <a:pt x="20" y="206"/>
                    </a:cubicBezTo>
                    <a:cubicBezTo>
                      <a:pt x="23" y="202"/>
                      <a:pt x="26" y="198"/>
                      <a:pt x="29" y="194"/>
                    </a:cubicBezTo>
                    <a:cubicBezTo>
                      <a:pt x="30" y="191"/>
                      <a:pt x="36" y="193"/>
                      <a:pt x="35" y="189"/>
                    </a:cubicBezTo>
                    <a:cubicBezTo>
                      <a:pt x="27" y="182"/>
                      <a:pt x="15" y="183"/>
                      <a:pt x="9" y="174"/>
                    </a:cubicBezTo>
                    <a:cubicBezTo>
                      <a:pt x="9" y="174"/>
                      <a:pt x="9" y="174"/>
                      <a:pt x="9" y="174"/>
                    </a:cubicBezTo>
                    <a:cubicBezTo>
                      <a:pt x="12" y="173"/>
                      <a:pt x="15" y="173"/>
                      <a:pt x="17" y="172"/>
                    </a:cubicBezTo>
                    <a:cubicBezTo>
                      <a:pt x="21" y="170"/>
                      <a:pt x="27" y="169"/>
                      <a:pt x="26" y="163"/>
                    </a:cubicBezTo>
                    <a:cubicBezTo>
                      <a:pt x="26" y="157"/>
                      <a:pt x="20" y="158"/>
                      <a:pt x="16" y="157"/>
                    </a:cubicBezTo>
                    <a:cubicBezTo>
                      <a:pt x="13" y="153"/>
                      <a:pt x="9" y="148"/>
                      <a:pt x="17" y="144"/>
                    </a:cubicBezTo>
                    <a:cubicBezTo>
                      <a:pt x="25" y="140"/>
                      <a:pt x="26" y="136"/>
                      <a:pt x="18" y="130"/>
                    </a:cubicBezTo>
                    <a:cubicBezTo>
                      <a:pt x="15" y="127"/>
                      <a:pt x="12" y="124"/>
                      <a:pt x="7" y="124"/>
                    </a:cubicBezTo>
                    <a:cubicBezTo>
                      <a:pt x="0" y="123"/>
                      <a:pt x="3" y="119"/>
                      <a:pt x="5" y="116"/>
                    </a:cubicBezTo>
                    <a:cubicBezTo>
                      <a:pt x="5" y="116"/>
                      <a:pt x="5" y="116"/>
                      <a:pt x="5" y="116"/>
                    </a:cubicBezTo>
                    <a:cubicBezTo>
                      <a:pt x="8" y="117"/>
                      <a:pt x="11" y="117"/>
                      <a:pt x="12" y="113"/>
                    </a:cubicBezTo>
                    <a:cubicBezTo>
                      <a:pt x="12" y="109"/>
                      <a:pt x="4" y="108"/>
                      <a:pt x="7" y="103"/>
                    </a:cubicBezTo>
                    <a:cubicBezTo>
                      <a:pt x="10" y="99"/>
                      <a:pt x="14" y="97"/>
                      <a:pt x="18" y="99"/>
                    </a:cubicBezTo>
                    <a:cubicBezTo>
                      <a:pt x="28" y="100"/>
                      <a:pt x="38" y="99"/>
                      <a:pt x="44" y="93"/>
                    </a:cubicBezTo>
                    <a:cubicBezTo>
                      <a:pt x="49" y="89"/>
                      <a:pt x="40" y="82"/>
                      <a:pt x="39" y="76"/>
                    </a:cubicBezTo>
                    <a:cubicBezTo>
                      <a:pt x="39" y="74"/>
                      <a:pt x="38" y="72"/>
                      <a:pt x="38" y="70"/>
                    </a:cubicBezTo>
                    <a:cubicBezTo>
                      <a:pt x="39" y="65"/>
                      <a:pt x="35" y="66"/>
                      <a:pt x="32" y="66"/>
                    </a:cubicBezTo>
                    <a:cubicBezTo>
                      <a:pt x="30" y="61"/>
                      <a:pt x="34" y="61"/>
                      <a:pt x="37" y="60"/>
                    </a:cubicBezTo>
                    <a:cubicBezTo>
                      <a:pt x="39" y="60"/>
                      <a:pt x="42" y="60"/>
                      <a:pt x="41" y="57"/>
                    </a:cubicBezTo>
                    <a:cubicBezTo>
                      <a:pt x="34" y="39"/>
                      <a:pt x="50" y="49"/>
                      <a:pt x="55" y="46"/>
                    </a:cubicBezTo>
                    <a:cubicBezTo>
                      <a:pt x="59" y="48"/>
                      <a:pt x="64" y="50"/>
                      <a:pt x="68" y="52"/>
                    </a:cubicBezTo>
                    <a:cubicBezTo>
                      <a:pt x="70" y="53"/>
                      <a:pt x="72" y="54"/>
                      <a:pt x="73" y="53"/>
                    </a:cubicBezTo>
                    <a:cubicBezTo>
                      <a:pt x="76" y="51"/>
                      <a:pt x="74" y="49"/>
                      <a:pt x="72" y="47"/>
                    </a:cubicBezTo>
                    <a:cubicBezTo>
                      <a:pt x="68" y="40"/>
                      <a:pt x="71" y="36"/>
                      <a:pt x="78" y="34"/>
                    </a:cubicBezTo>
                    <a:cubicBezTo>
                      <a:pt x="79" y="33"/>
                      <a:pt x="79" y="32"/>
                      <a:pt x="80" y="32"/>
                    </a:cubicBezTo>
                    <a:cubicBezTo>
                      <a:pt x="83" y="33"/>
                      <a:pt x="84" y="41"/>
                      <a:pt x="88" y="38"/>
                    </a:cubicBezTo>
                    <a:cubicBezTo>
                      <a:pt x="91" y="36"/>
                      <a:pt x="93" y="31"/>
                      <a:pt x="91" y="27"/>
                    </a:cubicBezTo>
                    <a:cubicBezTo>
                      <a:pt x="91" y="26"/>
                      <a:pt x="90" y="25"/>
                      <a:pt x="90" y="24"/>
                    </a:cubicBezTo>
                    <a:cubicBezTo>
                      <a:pt x="94" y="20"/>
                      <a:pt x="90" y="11"/>
                      <a:pt x="99" y="11"/>
                    </a:cubicBezTo>
                    <a:cubicBezTo>
                      <a:pt x="102" y="14"/>
                      <a:pt x="106" y="18"/>
                      <a:pt x="109" y="21"/>
                    </a:cubicBezTo>
                    <a:cubicBezTo>
                      <a:pt x="114" y="26"/>
                      <a:pt x="116" y="24"/>
                      <a:pt x="117" y="18"/>
                    </a:cubicBezTo>
                    <a:cubicBezTo>
                      <a:pt x="117" y="15"/>
                      <a:pt x="118" y="12"/>
                      <a:pt x="119" y="10"/>
                    </a:cubicBezTo>
                    <a:cubicBezTo>
                      <a:pt x="121" y="5"/>
                      <a:pt x="124" y="3"/>
                      <a:pt x="127" y="9"/>
                    </a:cubicBezTo>
                    <a:cubicBezTo>
                      <a:pt x="127" y="16"/>
                      <a:pt x="131" y="20"/>
                      <a:pt x="137" y="21"/>
                    </a:cubicBezTo>
                    <a:cubicBezTo>
                      <a:pt x="142" y="21"/>
                      <a:pt x="143" y="16"/>
                      <a:pt x="143" y="11"/>
                    </a:cubicBezTo>
                    <a:cubicBezTo>
                      <a:pt x="145" y="8"/>
                      <a:pt x="147" y="5"/>
                      <a:pt x="148" y="3"/>
                    </a:cubicBezTo>
                    <a:cubicBezTo>
                      <a:pt x="149" y="2"/>
                      <a:pt x="150" y="1"/>
                      <a:pt x="150" y="0"/>
                    </a:cubicBezTo>
                    <a:cubicBezTo>
                      <a:pt x="150" y="0"/>
                      <a:pt x="150" y="0"/>
                      <a:pt x="150" y="0"/>
                    </a:cubicBezTo>
                    <a:cubicBezTo>
                      <a:pt x="152" y="1"/>
                      <a:pt x="155" y="0"/>
                      <a:pt x="156" y="2"/>
                    </a:cubicBezTo>
                    <a:cubicBezTo>
                      <a:pt x="160" y="12"/>
                      <a:pt x="169" y="15"/>
                      <a:pt x="179" y="12"/>
                    </a:cubicBezTo>
                    <a:cubicBezTo>
                      <a:pt x="180" y="12"/>
                      <a:pt x="181" y="13"/>
                      <a:pt x="182" y="13"/>
                    </a:cubicBezTo>
                    <a:cubicBezTo>
                      <a:pt x="180" y="17"/>
                      <a:pt x="177" y="24"/>
                      <a:pt x="181" y="25"/>
                    </a:cubicBezTo>
                    <a:cubicBezTo>
                      <a:pt x="187" y="27"/>
                      <a:pt x="190" y="21"/>
                      <a:pt x="191" y="15"/>
                    </a:cubicBezTo>
                    <a:cubicBezTo>
                      <a:pt x="192" y="13"/>
                      <a:pt x="191" y="11"/>
                      <a:pt x="191" y="10"/>
                    </a:cubicBezTo>
                    <a:cubicBezTo>
                      <a:pt x="194" y="12"/>
                      <a:pt x="197" y="14"/>
                      <a:pt x="200" y="12"/>
                    </a:cubicBezTo>
                    <a:cubicBezTo>
                      <a:pt x="203" y="13"/>
                      <a:pt x="203" y="16"/>
                      <a:pt x="204" y="18"/>
                    </a:cubicBezTo>
                    <a:cubicBezTo>
                      <a:pt x="204" y="24"/>
                      <a:pt x="204" y="31"/>
                      <a:pt x="207" y="35"/>
                    </a:cubicBezTo>
                    <a:cubicBezTo>
                      <a:pt x="212" y="44"/>
                      <a:pt x="217" y="32"/>
                      <a:pt x="223" y="34"/>
                    </a:cubicBezTo>
                    <a:cubicBezTo>
                      <a:pt x="224" y="35"/>
                      <a:pt x="226" y="35"/>
                      <a:pt x="227" y="35"/>
                    </a:cubicBezTo>
                    <a:cubicBezTo>
                      <a:pt x="227" y="36"/>
                      <a:pt x="228" y="38"/>
                      <a:pt x="228" y="40"/>
                    </a:cubicBezTo>
                    <a:cubicBezTo>
                      <a:pt x="227" y="42"/>
                      <a:pt x="227" y="44"/>
                      <a:pt x="226" y="47"/>
                    </a:cubicBezTo>
                    <a:cubicBezTo>
                      <a:pt x="226" y="50"/>
                      <a:pt x="224" y="53"/>
                      <a:pt x="227" y="55"/>
                    </a:cubicBezTo>
                    <a:cubicBezTo>
                      <a:pt x="230" y="57"/>
                      <a:pt x="232" y="54"/>
                      <a:pt x="235" y="53"/>
                    </a:cubicBezTo>
                    <a:cubicBezTo>
                      <a:pt x="237" y="52"/>
                      <a:pt x="239" y="51"/>
                      <a:pt x="241" y="50"/>
                    </a:cubicBezTo>
                    <a:cubicBezTo>
                      <a:pt x="247" y="47"/>
                      <a:pt x="253" y="42"/>
                      <a:pt x="251" y="55"/>
                    </a:cubicBezTo>
                    <a:cubicBezTo>
                      <a:pt x="250" y="60"/>
                      <a:pt x="256" y="58"/>
                      <a:pt x="259" y="59"/>
                    </a:cubicBezTo>
                    <a:close/>
                    <a:moveTo>
                      <a:pt x="235" y="149"/>
                    </a:moveTo>
                    <a:cubicBezTo>
                      <a:pt x="235" y="149"/>
                      <a:pt x="235" y="148"/>
                      <a:pt x="236" y="148"/>
                    </a:cubicBezTo>
                    <a:cubicBezTo>
                      <a:pt x="243" y="146"/>
                      <a:pt x="250" y="143"/>
                      <a:pt x="257" y="134"/>
                    </a:cubicBezTo>
                    <a:cubicBezTo>
                      <a:pt x="247" y="140"/>
                      <a:pt x="243" y="127"/>
                      <a:pt x="234" y="132"/>
                    </a:cubicBezTo>
                    <a:cubicBezTo>
                      <a:pt x="234" y="123"/>
                      <a:pt x="224" y="118"/>
                      <a:pt x="226" y="109"/>
                    </a:cubicBezTo>
                    <a:cubicBezTo>
                      <a:pt x="226" y="108"/>
                      <a:pt x="224" y="105"/>
                      <a:pt x="223" y="104"/>
                    </a:cubicBezTo>
                    <a:cubicBezTo>
                      <a:pt x="209" y="101"/>
                      <a:pt x="208" y="84"/>
                      <a:pt x="194" y="79"/>
                    </a:cubicBezTo>
                    <a:cubicBezTo>
                      <a:pt x="184" y="75"/>
                      <a:pt x="169" y="74"/>
                      <a:pt x="161" y="64"/>
                    </a:cubicBezTo>
                    <a:cubicBezTo>
                      <a:pt x="161" y="63"/>
                      <a:pt x="158" y="65"/>
                      <a:pt x="156" y="66"/>
                    </a:cubicBezTo>
                    <a:cubicBezTo>
                      <a:pt x="153" y="68"/>
                      <a:pt x="150" y="66"/>
                      <a:pt x="148" y="67"/>
                    </a:cubicBezTo>
                    <a:cubicBezTo>
                      <a:pt x="140" y="70"/>
                      <a:pt x="130" y="65"/>
                      <a:pt x="125" y="69"/>
                    </a:cubicBezTo>
                    <a:cubicBezTo>
                      <a:pt x="112" y="80"/>
                      <a:pt x="89" y="80"/>
                      <a:pt x="86" y="101"/>
                    </a:cubicBezTo>
                    <a:cubicBezTo>
                      <a:pt x="70" y="110"/>
                      <a:pt x="75" y="128"/>
                      <a:pt x="69" y="142"/>
                    </a:cubicBezTo>
                    <a:cubicBezTo>
                      <a:pt x="64" y="152"/>
                      <a:pt x="71" y="164"/>
                      <a:pt x="73" y="175"/>
                    </a:cubicBezTo>
                    <a:cubicBezTo>
                      <a:pt x="75" y="191"/>
                      <a:pt x="82" y="211"/>
                      <a:pt x="106" y="211"/>
                    </a:cubicBezTo>
                    <a:cubicBezTo>
                      <a:pt x="108" y="212"/>
                      <a:pt x="109" y="213"/>
                      <a:pt x="109" y="215"/>
                    </a:cubicBezTo>
                    <a:cubicBezTo>
                      <a:pt x="111" y="226"/>
                      <a:pt x="125" y="233"/>
                      <a:pt x="134" y="227"/>
                    </a:cubicBezTo>
                    <a:cubicBezTo>
                      <a:pt x="139" y="224"/>
                      <a:pt x="141" y="224"/>
                      <a:pt x="145" y="228"/>
                    </a:cubicBezTo>
                    <a:cubicBezTo>
                      <a:pt x="156" y="237"/>
                      <a:pt x="161" y="237"/>
                      <a:pt x="169" y="227"/>
                    </a:cubicBezTo>
                    <a:cubicBezTo>
                      <a:pt x="172" y="223"/>
                      <a:pt x="175" y="225"/>
                      <a:pt x="178" y="225"/>
                    </a:cubicBezTo>
                    <a:cubicBezTo>
                      <a:pt x="187" y="225"/>
                      <a:pt x="198" y="228"/>
                      <a:pt x="199" y="214"/>
                    </a:cubicBezTo>
                    <a:cubicBezTo>
                      <a:pt x="200" y="211"/>
                      <a:pt x="203" y="211"/>
                      <a:pt x="205" y="209"/>
                    </a:cubicBezTo>
                    <a:cubicBezTo>
                      <a:pt x="211" y="205"/>
                      <a:pt x="222" y="205"/>
                      <a:pt x="222" y="196"/>
                    </a:cubicBezTo>
                    <a:cubicBezTo>
                      <a:pt x="223" y="187"/>
                      <a:pt x="229" y="184"/>
                      <a:pt x="235" y="179"/>
                    </a:cubicBezTo>
                    <a:cubicBezTo>
                      <a:pt x="239" y="179"/>
                      <a:pt x="245" y="181"/>
                      <a:pt x="246" y="175"/>
                    </a:cubicBezTo>
                    <a:cubicBezTo>
                      <a:pt x="247" y="171"/>
                      <a:pt x="240" y="171"/>
                      <a:pt x="237" y="169"/>
                    </a:cubicBezTo>
                    <a:cubicBezTo>
                      <a:pt x="237" y="168"/>
                      <a:pt x="236" y="168"/>
                      <a:pt x="235" y="167"/>
                    </a:cubicBezTo>
                    <a:cubicBezTo>
                      <a:pt x="234" y="162"/>
                      <a:pt x="230" y="157"/>
                      <a:pt x="234" y="151"/>
                    </a:cubicBezTo>
                    <a:cubicBezTo>
                      <a:pt x="234" y="150"/>
                      <a:pt x="235" y="150"/>
                      <a:pt x="235" y="149"/>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8" name="Freeform 654">
                <a:extLst>
                  <a:ext uri="{FF2B5EF4-FFF2-40B4-BE49-F238E27FC236}">
                    <a16:creationId xmlns:a16="http://schemas.microsoft.com/office/drawing/2014/main" id="{D873440B-4CD0-552E-8E77-0662B57B2C26}"/>
                  </a:ext>
                </a:extLst>
              </p:cNvPr>
              <p:cNvSpPr>
                <a:spLocks noEditPoints="1"/>
              </p:cNvSpPr>
              <p:nvPr/>
            </p:nvSpPr>
            <p:spPr bwMode="auto">
              <a:xfrm>
                <a:off x="5329" y="1276"/>
                <a:ext cx="298" cy="268"/>
              </a:xfrm>
              <a:custGeom>
                <a:avLst/>
                <a:gdLst>
                  <a:gd name="T0" fmla="*/ 202 w 262"/>
                  <a:gd name="T1" fmla="*/ 184 h 237"/>
                  <a:gd name="T2" fmla="*/ 201 w 262"/>
                  <a:gd name="T3" fmla="*/ 203 h 237"/>
                  <a:gd name="T4" fmla="*/ 153 w 262"/>
                  <a:gd name="T5" fmla="*/ 205 h 237"/>
                  <a:gd name="T6" fmla="*/ 130 w 262"/>
                  <a:gd name="T7" fmla="*/ 208 h 237"/>
                  <a:gd name="T8" fmla="*/ 193 w 262"/>
                  <a:gd name="T9" fmla="*/ 225 h 237"/>
                  <a:gd name="T10" fmla="*/ 77 w 262"/>
                  <a:gd name="T11" fmla="*/ 191 h 237"/>
                  <a:gd name="T12" fmla="*/ 64 w 262"/>
                  <a:gd name="T13" fmla="*/ 131 h 237"/>
                  <a:gd name="T14" fmla="*/ 17 w 262"/>
                  <a:gd name="T15" fmla="*/ 34 h 237"/>
                  <a:gd name="T16" fmla="*/ 136 w 262"/>
                  <a:gd name="T17" fmla="*/ 30 h 237"/>
                  <a:gd name="T18" fmla="*/ 226 w 262"/>
                  <a:gd name="T19" fmla="*/ 61 h 237"/>
                  <a:gd name="T20" fmla="*/ 259 w 262"/>
                  <a:gd name="T21" fmla="*/ 121 h 237"/>
                  <a:gd name="T22" fmla="*/ 230 w 262"/>
                  <a:gd name="T23" fmla="*/ 133 h 237"/>
                  <a:gd name="T24" fmla="*/ 231 w 262"/>
                  <a:gd name="T25" fmla="*/ 150 h 237"/>
                  <a:gd name="T26" fmla="*/ 217 w 262"/>
                  <a:gd name="T27" fmla="*/ 96 h 237"/>
                  <a:gd name="T28" fmla="*/ 204 w 262"/>
                  <a:gd name="T29" fmla="*/ 62 h 237"/>
                  <a:gd name="T30" fmla="*/ 212 w 262"/>
                  <a:gd name="T31" fmla="*/ 77 h 237"/>
                  <a:gd name="T32" fmla="*/ 202 w 262"/>
                  <a:gd name="T33" fmla="*/ 92 h 237"/>
                  <a:gd name="T34" fmla="*/ 175 w 262"/>
                  <a:gd name="T35" fmla="*/ 58 h 237"/>
                  <a:gd name="T36" fmla="*/ 195 w 262"/>
                  <a:gd name="T37" fmla="*/ 142 h 237"/>
                  <a:gd name="T38" fmla="*/ 185 w 262"/>
                  <a:gd name="T39" fmla="*/ 135 h 237"/>
                  <a:gd name="T40" fmla="*/ 149 w 262"/>
                  <a:gd name="T41" fmla="*/ 131 h 237"/>
                  <a:gd name="T42" fmla="*/ 133 w 262"/>
                  <a:gd name="T43" fmla="*/ 124 h 237"/>
                  <a:gd name="T44" fmla="*/ 68 w 262"/>
                  <a:gd name="T45" fmla="*/ 108 h 237"/>
                  <a:gd name="T46" fmla="*/ 214 w 262"/>
                  <a:gd name="T47" fmla="*/ 159 h 237"/>
                  <a:gd name="T48" fmla="*/ 122 w 262"/>
                  <a:gd name="T49" fmla="*/ 154 h 237"/>
                  <a:gd name="T50" fmla="*/ 122 w 262"/>
                  <a:gd name="T51" fmla="*/ 155 h 237"/>
                  <a:gd name="T52" fmla="*/ 184 w 262"/>
                  <a:gd name="T53" fmla="*/ 171 h 237"/>
                  <a:gd name="T54" fmla="*/ 224 w 262"/>
                  <a:gd name="T55" fmla="*/ 177 h 237"/>
                  <a:gd name="T56" fmla="*/ 132 w 262"/>
                  <a:gd name="T57" fmla="*/ 58 h 237"/>
                  <a:gd name="T58" fmla="*/ 124 w 262"/>
                  <a:gd name="T59" fmla="*/ 59 h 237"/>
                  <a:gd name="T60" fmla="*/ 168 w 262"/>
                  <a:gd name="T61" fmla="*/ 107 h 237"/>
                  <a:gd name="T62" fmla="*/ 140 w 262"/>
                  <a:gd name="T63" fmla="*/ 96 h 237"/>
                  <a:gd name="T64" fmla="*/ 182 w 262"/>
                  <a:gd name="T65" fmla="*/ 129 h 237"/>
                  <a:gd name="T66" fmla="*/ 152 w 262"/>
                  <a:gd name="T67" fmla="*/ 76 h 237"/>
                  <a:gd name="T68" fmla="*/ 127 w 262"/>
                  <a:gd name="T69" fmla="*/ 52 h 237"/>
                  <a:gd name="T70" fmla="*/ 105 w 262"/>
                  <a:gd name="T71" fmla="*/ 70 h 237"/>
                  <a:gd name="T72" fmla="*/ 105 w 262"/>
                  <a:gd name="T73" fmla="*/ 70 h 237"/>
                  <a:gd name="T74" fmla="*/ 66 w 262"/>
                  <a:gd name="T75" fmla="*/ 70 h 237"/>
                  <a:gd name="T76" fmla="*/ 95 w 262"/>
                  <a:gd name="T77" fmla="*/ 79 h 237"/>
                  <a:gd name="T78" fmla="*/ 113 w 262"/>
                  <a:gd name="T79" fmla="*/ 75 h 237"/>
                  <a:gd name="T80" fmla="*/ 78 w 262"/>
                  <a:gd name="T81" fmla="*/ 50 h 237"/>
                  <a:gd name="T82" fmla="*/ 79 w 262"/>
                  <a:gd name="T83" fmla="*/ 50 h 237"/>
                  <a:gd name="T84" fmla="*/ 96 w 262"/>
                  <a:gd name="T85" fmla="*/ 138 h 237"/>
                  <a:gd name="T86" fmla="*/ 113 w 262"/>
                  <a:gd name="T87" fmla="*/ 151 h 237"/>
                  <a:gd name="T88" fmla="*/ 155 w 262"/>
                  <a:gd name="T89" fmla="*/ 52 h 237"/>
                  <a:gd name="T90" fmla="*/ 147 w 262"/>
                  <a:gd name="T91" fmla="*/ 193 h 237"/>
                  <a:gd name="T92" fmla="*/ 141 w 262"/>
                  <a:gd name="T93" fmla="*/ 200 h 237"/>
                  <a:gd name="T94" fmla="*/ 164 w 262"/>
                  <a:gd name="T95" fmla="*/ 44 h 237"/>
                  <a:gd name="T96" fmla="*/ 70 w 262"/>
                  <a:gd name="T97" fmla="*/ 46 h 237"/>
                  <a:gd name="T98" fmla="*/ 95 w 262"/>
                  <a:gd name="T99" fmla="*/ 62 h 237"/>
                  <a:gd name="T100" fmla="*/ 95 w 262"/>
                  <a:gd name="T101" fmla="*/ 61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2" h="236">
                    <a:moveTo>
                      <a:pt x="226" y="181"/>
                    </a:moveTo>
                    <a:cubicBezTo>
                      <a:pt x="219" y="182"/>
                      <a:pt x="212" y="183"/>
                      <a:pt x="204" y="184"/>
                    </a:cubicBezTo>
                    <a:cubicBezTo>
                      <a:pt x="203" y="184"/>
                      <a:pt x="202" y="184"/>
                      <a:pt x="202" y="184"/>
                    </a:cubicBezTo>
                    <a:cubicBezTo>
                      <a:pt x="201" y="187"/>
                      <a:pt x="203" y="187"/>
                      <a:pt x="205" y="188"/>
                    </a:cubicBezTo>
                    <a:cubicBezTo>
                      <a:pt x="205" y="188"/>
                      <a:pt x="205" y="188"/>
                      <a:pt x="205" y="188"/>
                    </a:cubicBezTo>
                    <a:cubicBezTo>
                      <a:pt x="193" y="191"/>
                      <a:pt x="193" y="192"/>
                      <a:pt x="201" y="203"/>
                    </a:cubicBezTo>
                    <a:cubicBezTo>
                      <a:pt x="202" y="204"/>
                      <a:pt x="203" y="205"/>
                      <a:pt x="203" y="206"/>
                    </a:cubicBezTo>
                    <a:cubicBezTo>
                      <a:pt x="199" y="206"/>
                      <a:pt x="194" y="205"/>
                      <a:pt x="198" y="212"/>
                    </a:cubicBezTo>
                    <a:cubicBezTo>
                      <a:pt x="182" y="218"/>
                      <a:pt x="167" y="212"/>
                      <a:pt x="153" y="205"/>
                    </a:cubicBezTo>
                    <a:cubicBezTo>
                      <a:pt x="151" y="204"/>
                      <a:pt x="146" y="201"/>
                      <a:pt x="146" y="204"/>
                    </a:cubicBezTo>
                    <a:cubicBezTo>
                      <a:pt x="148" y="217"/>
                      <a:pt x="141" y="207"/>
                      <a:pt x="138" y="207"/>
                    </a:cubicBezTo>
                    <a:cubicBezTo>
                      <a:pt x="136" y="207"/>
                      <a:pt x="134" y="204"/>
                      <a:pt x="130" y="208"/>
                    </a:cubicBezTo>
                    <a:cubicBezTo>
                      <a:pt x="153" y="219"/>
                      <a:pt x="178" y="217"/>
                      <a:pt x="202" y="217"/>
                    </a:cubicBezTo>
                    <a:cubicBezTo>
                      <a:pt x="205" y="218"/>
                      <a:pt x="206" y="219"/>
                      <a:pt x="207" y="222"/>
                    </a:cubicBezTo>
                    <a:cubicBezTo>
                      <a:pt x="202" y="223"/>
                      <a:pt x="198" y="225"/>
                      <a:pt x="193" y="225"/>
                    </a:cubicBezTo>
                    <a:cubicBezTo>
                      <a:pt x="187" y="225"/>
                      <a:pt x="189" y="228"/>
                      <a:pt x="190" y="232"/>
                    </a:cubicBezTo>
                    <a:cubicBezTo>
                      <a:pt x="154" y="237"/>
                      <a:pt x="125" y="220"/>
                      <a:pt x="95" y="204"/>
                    </a:cubicBezTo>
                    <a:cubicBezTo>
                      <a:pt x="89" y="201"/>
                      <a:pt x="82" y="198"/>
                      <a:pt x="77" y="191"/>
                    </a:cubicBezTo>
                    <a:cubicBezTo>
                      <a:pt x="82" y="190"/>
                      <a:pt x="86" y="190"/>
                      <a:pt x="92" y="189"/>
                    </a:cubicBezTo>
                    <a:cubicBezTo>
                      <a:pt x="78" y="167"/>
                      <a:pt x="56" y="151"/>
                      <a:pt x="41" y="128"/>
                    </a:cubicBezTo>
                    <a:cubicBezTo>
                      <a:pt x="49" y="129"/>
                      <a:pt x="56" y="130"/>
                      <a:pt x="64" y="131"/>
                    </a:cubicBezTo>
                    <a:cubicBezTo>
                      <a:pt x="62" y="124"/>
                      <a:pt x="58" y="122"/>
                      <a:pt x="54" y="118"/>
                    </a:cubicBezTo>
                    <a:cubicBezTo>
                      <a:pt x="34" y="97"/>
                      <a:pt x="20" y="72"/>
                      <a:pt x="9" y="46"/>
                    </a:cubicBezTo>
                    <a:cubicBezTo>
                      <a:pt x="4" y="34"/>
                      <a:pt x="4" y="34"/>
                      <a:pt x="17" y="34"/>
                    </a:cubicBezTo>
                    <a:cubicBezTo>
                      <a:pt x="12" y="23"/>
                      <a:pt x="8" y="12"/>
                      <a:pt x="0" y="0"/>
                    </a:cubicBezTo>
                    <a:cubicBezTo>
                      <a:pt x="25" y="3"/>
                      <a:pt x="48" y="4"/>
                      <a:pt x="70" y="9"/>
                    </a:cubicBezTo>
                    <a:cubicBezTo>
                      <a:pt x="92" y="13"/>
                      <a:pt x="113" y="21"/>
                      <a:pt x="136" y="30"/>
                    </a:cubicBezTo>
                    <a:cubicBezTo>
                      <a:pt x="134" y="22"/>
                      <a:pt x="132" y="16"/>
                      <a:pt x="129" y="7"/>
                    </a:cubicBezTo>
                    <a:cubicBezTo>
                      <a:pt x="166" y="28"/>
                      <a:pt x="204" y="41"/>
                      <a:pt x="229" y="77"/>
                    </a:cubicBezTo>
                    <a:cubicBezTo>
                      <a:pt x="228" y="71"/>
                      <a:pt x="227" y="67"/>
                      <a:pt x="226" y="61"/>
                    </a:cubicBezTo>
                    <a:cubicBezTo>
                      <a:pt x="239" y="73"/>
                      <a:pt x="248" y="86"/>
                      <a:pt x="254" y="100"/>
                    </a:cubicBezTo>
                    <a:cubicBezTo>
                      <a:pt x="252" y="104"/>
                      <a:pt x="255" y="106"/>
                      <a:pt x="257" y="109"/>
                    </a:cubicBezTo>
                    <a:cubicBezTo>
                      <a:pt x="260" y="113"/>
                      <a:pt x="262" y="117"/>
                      <a:pt x="259" y="121"/>
                    </a:cubicBezTo>
                    <a:cubicBezTo>
                      <a:pt x="257" y="125"/>
                      <a:pt x="252" y="122"/>
                      <a:pt x="248" y="122"/>
                    </a:cubicBezTo>
                    <a:cubicBezTo>
                      <a:pt x="240" y="121"/>
                      <a:pt x="234" y="114"/>
                      <a:pt x="224" y="115"/>
                    </a:cubicBezTo>
                    <a:cubicBezTo>
                      <a:pt x="225" y="122"/>
                      <a:pt x="228" y="127"/>
                      <a:pt x="230" y="133"/>
                    </a:cubicBezTo>
                    <a:cubicBezTo>
                      <a:pt x="232" y="138"/>
                      <a:pt x="237" y="143"/>
                      <a:pt x="233" y="149"/>
                    </a:cubicBezTo>
                    <a:cubicBezTo>
                      <a:pt x="232" y="149"/>
                      <a:pt x="232" y="149"/>
                      <a:pt x="232" y="149"/>
                    </a:cubicBezTo>
                    <a:cubicBezTo>
                      <a:pt x="232" y="149"/>
                      <a:pt x="231" y="150"/>
                      <a:pt x="231" y="150"/>
                    </a:cubicBezTo>
                    <a:cubicBezTo>
                      <a:pt x="228" y="152"/>
                      <a:pt x="228" y="159"/>
                      <a:pt x="221" y="157"/>
                    </a:cubicBezTo>
                    <a:cubicBezTo>
                      <a:pt x="217" y="147"/>
                      <a:pt x="216" y="138"/>
                      <a:pt x="218" y="128"/>
                    </a:cubicBezTo>
                    <a:cubicBezTo>
                      <a:pt x="220" y="118"/>
                      <a:pt x="222" y="107"/>
                      <a:pt x="217" y="96"/>
                    </a:cubicBezTo>
                    <a:cubicBezTo>
                      <a:pt x="216" y="90"/>
                      <a:pt x="218" y="82"/>
                      <a:pt x="212" y="77"/>
                    </a:cubicBezTo>
                    <a:cubicBezTo>
                      <a:pt x="212" y="72"/>
                      <a:pt x="213" y="66"/>
                      <a:pt x="205" y="65"/>
                    </a:cubicBezTo>
                    <a:cubicBezTo>
                      <a:pt x="204" y="64"/>
                      <a:pt x="204" y="63"/>
                      <a:pt x="204" y="62"/>
                    </a:cubicBezTo>
                    <a:cubicBezTo>
                      <a:pt x="203" y="62"/>
                      <a:pt x="203" y="62"/>
                      <a:pt x="203" y="62"/>
                    </a:cubicBezTo>
                    <a:cubicBezTo>
                      <a:pt x="203" y="63"/>
                      <a:pt x="204" y="64"/>
                      <a:pt x="205" y="65"/>
                    </a:cubicBezTo>
                    <a:cubicBezTo>
                      <a:pt x="205" y="70"/>
                      <a:pt x="207" y="75"/>
                      <a:pt x="212" y="77"/>
                    </a:cubicBezTo>
                    <a:cubicBezTo>
                      <a:pt x="212" y="84"/>
                      <a:pt x="213" y="90"/>
                      <a:pt x="217" y="96"/>
                    </a:cubicBezTo>
                    <a:cubicBezTo>
                      <a:pt x="217" y="105"/>
                      <a:pt x="217" y="115"/>
                      <a:pt x="213" y="124"/>
                    </a:cubicBezTo>
                    <a:cubicBezTo>
                      <a:pt x="210" y="112"/>
                      <a:pt x="207" y="101"/>
                      <a:pt x="202" y="92"/>
                    </a:cubicBezTo>
                    <a:cubicBezTo>
                      <a:pt x="195" y="79"/>
                      <a:pt x="191" y="64"/>
                      <a:pt x="176" y="58"/>
                    </a:cubicBezTo>
                    <a:cubicBezTo>
                      <a:pt x="175" y="57"/>
                      <a:pt x="175" y="57"/>
                      <a:pt x="175" y="57"/>
                    </a:cubicBezTo>
                    <a:cubicBezTo>
                      <a:pt x="175" y="57"/>
                      <a:pt x="175" y="57"/>
                      <a:pt x="175" y="58"/>
                    </a:cubicBezTo>
                    <a:cubicBezTo>
                      <a:pt x="176" y="61"/>
                      <a:pt x="178" y="64"/>
                      <a:pt x="180" y="66"/>
                    </a:cubicBezTo>
                    <a:cubicBezTo>
                      <a:pt x="201" y="92"/>
                      <a:pt x="209" y="122"/>
                      <a:pt x="214" y="155"/>
                    </a:cubicBezTo>
                    <a:cubicBezTo>
                      <a:pt x="205" y="154"/>
                      <a:pt x="202" y="145"/>
                      <a:pt x="195" y="142"/>
                    </a:cubicBezTo>
                    <a:cubicBezTo>
                      <a:pt x="194" y="137"/>
                      <a:pt x="190" y="136"/>
                      <a:pt x="185" y="135"/>
                    </a:cubicBezTo>
                    <a:cubicBezTo>
                      <a:pt x="185" y="135"/>
                      <a:pt x="185" y="135"/>
                      <a:pt x="184" y="135"/>
                    </a:cubicBezTo>
                    <a:cubicBezTo>
                      <a:pt x="185" y="135"/>
                      <a:pt x="185" y="135"/>
                      <a:pt x="185" y="135"/>
                    </a:cubicBezTo>
                    <a:cubicBezTo>
                      <a:pt x="186" y="141"/>
                      <a:pt x="191" y="142"/>
                      <a:pt x="195" y="142"/>
                    </a:cubicBezTo>
                    <a:cubicBezTo>
                      <a:pt x="195" y="145"/>
                      <a:pt x="193" y="148"/>
                      <a:pt x="191" y="147"/>
                    </a:cubicBezTo>
                    <a:cubicBezTo>
                      <a:pt x="176" y="143"/>
                      <a:pt x="160" y="144"/>
                      <a:pt x="149" y="131"/>
                    </a:cubicBezTo>
                    <a:cubicBezTo>
                      <a:pt x="146" y="129"/>
                      <a:pt x="143" y="128"/>
                      <a:pt x="139" y="128"/>
                    </a:cubicBezTo>
                    <a:cubicBezTo>
                      <a:pt x="139" y="125"/>
                      <a:pt x="138" y="122"/>
                      <a:pt x="135" y="122"/>
                    </a:cubicBezTo>
                    <a:cubicBezTo>
                      <a:pt x="134" y="121"/>
                      <a:pt x="133" y="122"/>
                      <a:pt x="133" y="124"/>
                    </a:cubicBezTo>
                    <a:cubicBezTo>
                      <a:pt x="134" y="127"/>
                      <a:pt x="136" y="128"/>
                      <a:pt x="139" y="128"/>
                    </a:cubicBezTo>
                    <a:cubicBezTo>
                      <a:pt x="139" y="130"/>
                      <a:pt x="147" y="133"/>
                      <a:pt x="139" y="135"/>
                    </a:cubicBezTo>
                    <a:cubicBezTo>
                      <a:pt x="117" y="122"/>
                      <a:pt x="92" y="116"/>
                      <a:pt x="68" y="108"/>
                    </a:cubicBezTo>
                    <a:cubicBezTo>
                      <a:pt x="91" y="119"/>
                      <a:pt x="114" y="131"/>
                      <a:pt x="139" y="135"/>
                    </a:cubicBezTo>
                    <a:cubicBezTo>
                      <a:pt x="148" y="141"/>
                      <a:pt x="157" y="144"/>
                      <a:pt x="167" y="146"/>
                    </a:cubicBezTo>
                    <a:cubicBezTo>
                      <a:pt x="183" y="148"/>
                      <a:pt x="198" y="155"/>
                      <a:pt x="214" y="159"/>
                    </a:cubicBezTo>
                    <a:cubicBezTo>
                      <a:pt x="215" y="163"/>
                      <a:pt x="216" y="166"/>
                      <a:pt x="217" y="169"/>
                    </a:cubicBezTo>
                    <a:cubicBezTo>
                      <a:pt x="212" y="169"/>
                      <a:pt x="207" y="169"/>
                      <a:pt x="202" y="168"/>
                    </a:cubicBezTo>
                    <a:cubicBezTo>
                      <a:pt x="176" y="164"/>
                      <a:pt x="148" y="164"/>
                      <a:pt x="122" y="154"/>
                    </a:cubicBezTo>
                    <a:cubicBezTo>
                      <a:pt x="122" y="154"/>
                      <a:pt x="121" y="153"/>
                      <a:pt x="120" y="153"/>
                    </a:cubicBezTo>
                    <a:cubicBezTo>
                      <a:pt x="120" y="153"/>
                      <a:pt x="119" y="153"/>
                      <a:pt x="119" y="154"/>
                    </a:cubicBezTo>
                    <a:cubicBezTo>
                      <a:pt x="120" y="154"/>
                      <a:pt x="121" y="154"/>
                      <a:pt x="122" y="155"/>
                    </a:cubicBezTo>
                    <a:cubicBezTo>
                      <a:pt x="123" y="163"/>
                      <a:pt x="132" y="160"/>
                      <a:pt x="136" y="164"/>
                    </a:cubicBezTo>
                    <a:cubicBezTo>
                      <a:pt x="134" y="169"/>
                      <a:pt x="127" y="164"/>
                      <a:pt x="126" y="171"/>
                    </a:cubicBezTo>
                    <a:cubicBezTo>
                      <a:pt x="145" y="171"/>
                      <a:pt x="163" y="166"/>
                      <a:pt x="184" y="171"/>
                    </a:cubicBezTo>
                    <a:cubicBezTo>
                      <a:pt x="176" y="175"/>
                      <a:pt x="170" y="178"/>
                      <a:pt x="164" y="181"/>
                    </a:cubicBezTo>
                    <a:cubicBezTo>
                      <a:pt x="166" y="183"/>
                      <a:pt x="167" y="184"/>
                      <a:pt x="169" y="183"/>
                    </a:cubicBezTo>
                    <a:cubicBezTo>
                      <a:pt x="186" y="173"/>
                      <a:pt x="204" y="168"/>
                      <a:pt x="224" y="177"/>
                    </a:cubicBezTo>
                    <a:cubicBezTo>
                      <a:pt x="226" y="177"/>
                      <a:pt x="226" y="179"/>
                      <a:pt x="226" y="181"/>
                    </a:cubicBezTo>
                    <a:close/>
                    <a:moveTo>
                      <a:pt x="130" y="55"/>
                    </a:moveTo>
                    <a:cubicBezTo>
                      <a:pt x="130" y="56"/>
                      <a:pt x="131" y="57"/>
                      <a:pt x="132" y="58"/>
                    </a:cubicBezTo>
                    <a:cubicBezTo>
                      <a:pt x="131" y="60"/>
                      <a:pt x="129" y="60"/>
                      <a:pt x="127" y="60"/>
                    </a:cubicBezTo>
                    <a:cubicBezTo>
                      <a:pt x="126" y="60"/>
                      <a:pt x="126" y="59"/>
                      <a:pt x="125" y="58"/>
                    </a:cubicBezTo>
                    <a:cubicBezTo>
                      <a:pt x="124" y="59"/>
                      <a:pt x="124" y="59"/>
                      <a:pt x="124" y="59"/>
                    </a:cubicBezTo>
                    <a:cubicBezTo>
                      <a:pt x="125" y="60"/>
                      <a:pt x="126" y="60"/>
                      <a:pt x="127" y="60"/>
                    </a:cubicBezTo>
                    <a:cubicBezTo>
                      <a:pt x="127" y="64"/>
                      <a:pt x="130" y="66"/>
                      <a:pt x="133" y="67"/>
                    </a:cubicBezTo>
                    <a:cubicBezTo>
                      <a:pt x="148" y="77"/>
                      <a:pt x="159" y="92"/>
                      <a:pt x="168" y="107"/>
                    </a:cubicBezTo>
                    <a:cubicBezTo>
                      <a:pt x="171" y="111"/>
                      <a:pt x="173" y="115"/>
                      <a:pt x="166" y="116"/>
                    </a:cubicBezTo>
                    <a:cubicBezTo>
                      <a:pt x="166" y="110"/>
                      <a:pt x="161" y="108"/>
                      <a:pt x="156" y="109"/>
                    </a:cubicBezTo>
                    <a:cubicBezTo>
                      <a:pt x="155" y="100"/>
                      <a:pt x="147" y="98"/>
                      <a:pt x="140" y="96"/>
                    </a:cubicBezTo>
                    <a:cubicBezTo>
                      <a:pt x="145" y="101"/>
                      <a:pt x="149" y="107"/>
                      <a:pt x="156" y="109"/>
                    </a:cubicBezTo>
                    <a:cubicBezTo>
                      <a:pt x="157" y="114"/>
                      <a:pt x="161" y="115"/>
                      <a:pt x="166" y="116"/>
                    </a:cubicBezTo>
                    <a:cubicBezTo>
                      <a:pt x="168" y="125"/>
                      <a:pt x="175" y="126"/>
                      <a:pt x="182" y="129"/>
                    </a:cubicBezTo>
                    <a:cubicBezTo>
                      <a:pt x="167" y="107"/>
                      <a:pt x="170" y="79"/>
                      <a:pt x="158" y="57"/>
                    </a:cubicBezTo>
                    <a:cubicBezTo>
                      <a:pt x="157" y="67"/>
                      <a:pt x="164" y="75"/>
                      <a:pt x="162" y="88"/>
                    </a:cubicBezTo>
                    <a:cubicBezTo>
                      <a:pt x="158" y="83"/>
                      <a:pt x="155" y="79"/>
                      <a:pt x="152" y="76"/>
                    </a:cubicBezTo>
                    <a:cubicBezTo>
                      <a:pt x="146" y="69"/>
                      <a:pt x="142" y="61"/>
                      <a:pt x="132" y="58"/>
                    </a:cubicBezTo>
                    <a:cubicBezTo>
                      <a:pt x="131" y="57"/>
                      <a:pt x="130" y="56"/>
                      <a:pt x="130" y="55"/>
                    </a:cubicBezTo>
                    <a:cubicBezTo>
                      <a:pt x="129" y="54"/>
                      <a:pt x="129" y="52"/>
                      <a:pt x="127" y="52"/>
                    </a:cubicBezTo>
                    <a:cubicBezTo>
                      <a:pt x="126" y="52"/>
                      <a:pt x="126" y="52"/>
                      <a:pt x="126" y="52"/>
                    </a:cubicBezTo>
                    <a:cubicBezTo>
                      <a:pt x="126" y="55"/>
                      <a:pt x="128" y="55"/>
                      <a:pt x="130" y="55"/>
                    </a:cubicBezTo>
                    <a:close/>
                    <a:moveTo>
                      <a:pt x="105" y="70"/>
                    </a:moveTo>
                    <a:cubicBezTo>
                      <a:pt x="105" y="68"/>
                      <a:pt x="105" y="67"/>
                      <a:pt x="103" y="66"/>
                    </a:cubicBezTo>
                    <a:cubicBezTo>
                      <a:pt x="103" y="66"/>
                      <a:pt x="102" y="67"/>
                      <a:pt x="102" y="68"/>
                    </a:cubicBezTo>
                    <a:cubicBezTo>
                      <a:pt x="102" y="70"/>
                      <a:pt x="104" y="70"/>
                      <a:pt x="105" y="70"/>
                    </a:cubicBezTo>
                    <a:cubicBezTo>
                      <a:pt x="106" y="71"/>
                      <a:pt x="107" y="73"/>
                      <a:pt x="108" y="75"/>
                    </a:cubicBezTo>
                    <a:cubicBezTo>
                      <a:pt x="91" y="75"/>
                      <a:pt x="77" y="66"/>
                      <a:pt x="61" y="60"/>
                    </a:cubicBezTo>
                    <a:cubicBezTo>
                      <a:pt x="60" y="66"/>
                      <a:pt x="68" y="64"/>
                      <a:pt x="66" y="70"/>
                    </a:cubicBezTo>
                    <a:cubicBezTo>
                      <a:pt x="57" y="70"/>
                      <a:pt x="47" y="70"/>
                      <a:pt x="38" y="70"/>
                    </a:cubicBezTo>
                    <a:cubicBezTo>
                      <a:pt x="37" y="71"/>
                      <a:pt x="37" y="72"/>
                      <a:pt x="37" y="73"/>
                    </a:cubicBezTo>
                    <a:cubicBezTo>
                      <a:pt x="57" y="74"/>
                      <a:pt x="77" y="71"/>
                      <a:pt x="95" y="79"/>
                    </a:cubicBezTo>
                    <a:cubicBezTo>
                      <a:pt x="84" y="79"/>
                      <a:pt x="74" y="80"/>
                      <a:pt x="66" y="88"/>
                    </a:cubicBezTo>
                    <a:cubicBezTo>
                      <a:pt x="89" y="85"/>
                      <a:pt x="113" y="78"/>
                      <a:pt x="136" y="93"/>
                    </a:cubicBezTo>
                    <a:cubicBezTo>
                      <a:pt x="130" y="84"/>
                      <a:pt x="122" y="79"/>
                      <a:pt x="113" y="75"/>
                    </a:cubicBezTo>
                    <a:cubicBezTo>
                      <a:pt x="112" y="70"/>
                      <a:pt x="109" y="70"/>
                      <a:pt x="105" y="70"/>
                    </a:cubicBezTo>
                    <a:close/>
                    <a:moveTo>
                      <a:pt x="79" y="50"/>
                    </a:moveTo>
                    <a:cubicBezTo>
                      <a:pt x="79" y="50"/>
                      <a:pt x="78" y="50"/>
                      <a:pt x="78" y="50"/>
                    </a:cubicBezTo>
                    <a:cubicBezTo>
                      <a:pt x="78" y="50"/>
                      <a:pt x="79" y="50"/>
                      <a:pt x="79" y="51"/>
                    </a:cubicBezTo>
                    <a:cubicBezTo>
                      <a:pt x="80" y="56"/>
                      <a:pt x="83" y="57"/>
                      <a:pt x="88" y="56"/>
                    </a:cubicBezTo>
                    <a:cubicBezTo>
                      <a:pt x="86" y="52"/>
                      <a:pt x="82" y="51"/>
                      <a:pt x="79" y="50"/>
                    </a:cubicBezTo>
                    <a:close/>
                    <a:moveTo>
                      <a:pt x="113" y="151"/>
                    </a:moveTo>
                    <a:cubicBezTo>
                      <a:pt x="114" y="151"/>
                      <a:pt x="114" y="150"/>
                      <a:pt x="115" y="149"/>
                    </a:cubicBezTo>
                    <a:cubicBezTo>
                      <a:pt x="108" y="145"/>
                      <a:pt x="102" y="142"/>
                      <a:pt x="96" y="138"/>
                    </a:cubicBezTo>
                    <a:cubicBezTo>
                      <a:pt x="95" y="137"/>
                      <a:pt x="92" y="138"/>
                      <a:pt x="92" y="140"/>
                    </a:cubicBezTo>
                    <a:cubicBezTo>
                      <a:pt x="92" y="141"/>
                      <a:pt x="93" y="143"/>
                      <a:pt x="94" y="143"/>
                    </a:cubicBezTo>
                    <a:cubicBezTo>
                      <a:pt x="100" y="146"/>
                      <a:pt x="107" y="149"/>
                      <a:pt x="113" y="151"/>
                    </a:cubicBezTo>
                    <a:close/>
                    <a:moveTo>
                      <a:pt x="155" y="52"/>
                    </a:moveTo>
                    <a:cubicBezTo>
                      <a:pt x="154" y="40"/>
                      <a:pt x="154" y="40"/>
                      <a:pt x="142" y="37"/>
                    </a:cubicBezTo>
                    <a:cubicBezTo>
                      <a:pt x="148" y="42"/>
                      <a:pt x="149" y="49"/>
                      <a:pt x="155" y="52"/>
                    </a:cubicBezTo>
                    <a:close/>
                    <a:moveTo>
                      <a:pt x="147" y="193"/>
                    </a:moveTo>
                    <a:cubicBezTo>
                      <a:pt x="154" y="192"/>
                      <a:pt x="158" y="190"/>
                      <a:pt x="161" y="183"/>
                    </a:cubicBezTo>
                    <a:cubicBezTo>
                      <a:pt x="155" y="185"/>
                      <a:pt x="150" y="187"/>
                      <a:pt x="147" y="193"/>
                    </a:cubicBezTo>
                    <a:close/>
                    <a:moveTo>
                      <a:pt x="141" y="200"/>
                    </a:moveTo>
                    <a:cubicBezTo>
                      <a:pt x="137" y="199"/>
                      <a:pt x="135" y="192"/>
                      <a:pt x="128" y="194"/>
                    </a:cubicBezTo>
                    <a:cubicBezTo>
                      <a:pt x="131" y="199"/>
                      <a:pt x="135" y="202"/>
                      <a:pt x="141" y="200"/>
                    </a:cubicBezTo>
                    <a:close/>
                    <a:moveTo>
                      <a:pt x="164" y="44"/>
                    </a:moveTo>
                    <a:cubicBezTo>
                      <a:pt x="166" y="49"/>
                      <a:pt x="167" y="52"/>
                      <a:pt x="172" y="52"/>
                    </a:cubicBezTo>
                    <a:cubicBezTo>
                      <a:pt x="172" y="47"/>
                      <a:pt x="169" y="45"/>
                      <a:pt x="164" y="44"/>
                    </a:cubicBezTo>
                    <a:close/>
                    <a:moveTo>
                      <a:pt x="73" y="45"/>
                    </a:moveTo>
                    <a:cubicBezTo>
                      <a:pt x="72" y="45"/>
                      <a:pt x="72" y="44"/>
                      <a:pt x="71" y="44"/>
                    </a:cubicBezTo>
                    <a:cubicBezTo>
                      <a:pt x="71" y="45"/>
                      <a:pt x="71" y="46"/>
                      <a:pt x="70" y="46"/>
                    </a:cubicBezTo>
                    <a:cubicBezTo>
                      <a:pt x="71" y="46"/>
                      <a:pt x="72" y="47"/>
                      <a:pt x="72" y="47"/>
                    </a:cubicBezTo>
                    <a:cubicBezTo>
                      <a:pt x="73" y="47"/>
                      <a:pt x="73" y="46"/>
                      <a:pt x="73" y="45"/>
                    </a:cubicBezTo>
                    <a:close/>
                    <a:moveTo>
                      <a:pt x="95" y="62"/>
                    </a:moveTo>
                    <a:cubicBezTo>
                      <a:pt x="95" y="62"/>
                      <a:pt x="96" y="62"/>
                      <a:pt x="96" y="62"/>
                    </a:cubicBezTo>
                    <a:cubicBezTo>
                      <a:pt x="96" y="62"/>
                      <a:pt x="96" y="61"/>
                      <a:pt x="96" y="61"/>
                    </a:cubicBezTo>
                    <a:cubicBezTo>
                      <a:pt x="96" y="61"/>
                      <a:pt x="96" y="61"/>
                      <a:pt x="95" y="61"/>
                    </a:cubicBezTo>
                    <a:cubicBezTo>
                      <a:pt x="95" y="61"/>
                      <a:pt x="95" y="61"/>
                      <a:pt x="95" y="6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9" name="Freeform 655">
                <a:extLst>
                  <a:ext uri="{FF2B5EF4-FFF2-40B4-BE49-F238E27FC236}">
                    <a16:creationId xmlns:a16="http://schemas.microsoft.com/office/drawing/2014/main" id="{A56B7C2D-64AF-B541-FF92-BBBEFDEFB674}"/>
                  </a:ext>
                </a:extLst>
              </p:cNvPr>
              <p:cNvSpPr>
                <a:spLocks noEditPoints="1"/>
              </p:cNvSpPr>
              <p:nvPr/>
            </p:nvSpPr>
            <p:spPr bwMode="auto">
              <a:xfrm>
                <a:off x="5185" y="1899"/>
                <a:ext cx="289" cy="366"/>
              </a:xfrm>
              <a:custGeom>
                <a:avLst/>
                <a:gdLst>
                  <a:gd name="T0" fmla="*/ 13 w 254"/>
                  <a:gd name="T1" fmla="*/ 226 h 323"/>
                  <a:gd name="T2" fmla="*/ 77 w 254"/>
                  <a:gd name="T3" fmla="*/ 76 h 323"/>
                  <a:gd name="T4" fmla="*/ 200 w 254"/>
                  <a:gd name="T5" fmla="*/ 55 h 323"/>
                  <a:gd name="T6" fmla="*/ 138 w 254"/>
                  <a:gd name="T7" fmla="*/ 149 h 323"/>
                  <a:gd name="T8" fmla="*/ 139 w 254"/>
                  <a:gd name="T9" fmla="*/ 152 h 323"/>
                  <a:gd name="T10" fmla="*/ 145 w 254"/>
                  <a:gd name="T11" fmla="*/ 159 h 323"/>
                  <a:gd name="T12" fmla="*/ 20 w 254"/>
                  <a:gd name="T13" fmla="*/ 247 h 323"/>
                  <a:gd name="T14" fmla="*/ 0 w 254"/>
                  <a:gd name="T15" fmla="*/ 320 h 323"/>
                  <a:gd name="T16" fmla="*/ 112 w 254"/>
                  <a:gd name="T17" fmla="*/ 148 h 323"/>
                  <a:gd name="T18" fmla="*/ 109 w 254"/>
                  <a:gd name="T19" fmla="*/ 144 h 323"/>
                  <a:gd name="T20" fmla="*/ 134 w 254"/>
                  <a:gd name="T21" fmla="*/ 126 h 323"/>
                  <a:gd name="T22" fmla="*/ 128 w 254"/>
                  <a:gd name="T23" fmla="*/ 129 h 323"/>
                  <a:gd name="T24" fmla="*/ 107 w 254"/>
                  <a:gd name="T25" fmla="*/ 146 h 323"/>
                  <a:gd name="T26" fmla="*/ 61 w 254"/>
                  <a:gd name="T27" fmla="*/ 177 h 323"/>
                  <a:gd name="T28" fmla="*/ 30 w 254"/>
                  <a:gd name="T29" fmla="*/ 191 h 323"/>
                  <a:gd name="T30" fmla="*/ 20 w 254"/>
                  <a:gd name="T31" fmla="*/ 212 h 323"/>
                  <a:gd name="T32" fmla="*/ 112 w 254"/>
                  <a:gd name="T33" fmla="*/ 148 h 323"/>
                  <a:gd name="T34" fmla="*/ 122 w 254"/>
                  <a:gd name="T35" fmla="*/ 145 h 323"/>
                  <a:gd name="T36" fmla="*/ 119 w 254"/>
                  <a:gd name="T37" fmla="*/ 146 h 323"/>
                  <a:gd name="T38" fmla="*/ 154 w 254"/>
                  <a:gd name="T39" fmla="*/ 78 h 323"/>
                  <a:gd name="T40" fmla="*/ 150 w 254"/>
                  <a:gd name="T41" fmla="*/ 81 h 323"/>
                  <a:gd name="T42" fmla="*/ 124 w 254"/>
                  <a:gd name="T43" fmla="*/ 105 h 323"/>
                  <a:gd name="T44" fmla="*/ 99 w 254"/>
                  <a:gd name="T45" fmla="*/ 121 h 323"/>
                  <a:gd name="T46" fmla="*/ 124 w 254"/>
                  <a:gd name="T47" fmla="*/ 105 h 323"/>
                  <a:gd name="T48" fmla="*/ 194 w 254"/>
                  <a:gd name="T49" fmla="*/ 77 h 323"/>
                  <a:gd name="T50" fmla="*/ 148 w 254"/>
                  <a:gd name="T51" fmla="*/ 83 h 323"/>
                  <a:gd name="T52" fmla="*/ 116 w 254"/>
                  <a:gd name="T53" fmla="*/ 57 h 323"/>
                  <a:gd name="T54" fmla="*/ 109 w 254"/>
                  <a:gd name="T55" fmla="*/ 69 h 323"/>
                  <a:gd name="T56" fmla="*/ 114 w 254"/>
                  <a:gd name="T57" fmla="*/ 80 h 323"/>
                  <a:gd name="T58" fmla="*/ 167 w 254"/>
                  <a:gd name="T59" fmla="*/ 40 h 323"/>
                  <a:gd name="T60" fmla="*/ 191 w 254"/>
                  <a:gd name="T61" fmla="*/ 38 h 323"/>
                  <a:gd name="T62" fmla="*/ 174 w 254"/>
                  <a:gd name="T63" fmla="*/ 37 h 323"/>
                  <a:gd name="T64" fmla="*/ 198 w 254"/>
                  <a:gd name="T65" fmla="*/ 23 h 323"/>
                  <a:gd name="T66" fmla="*/ 167 w 254"/>
                  <a:gd name="T67" fmla="*/ 37 h 323"/>
                  <a:gd name="T68" fmla="*/ 126 w 254"/>
                  <a:gd name="T69" fmla="*/ 66 h 323"/>
                  <a:gd name="T70" fmla="*/ 109 w 254"/>
                  <a:gd name="T71" fmla="*/ 69 h 323"/>
                  <a:gd name="T72" fmla="*/ 116 w 254"/>
                  <a:gd name="T73" fmla="*/ 57 h 323"/>
                  <a:gd name="T74" fmla="*/ 116 w 254"/>
                  <a:gd name="T75" fmla="*/ 57 h 323"/>
                  <a:gd name="T76" fmla="*/ 60 w 254"/>
                  <a:gd name="T77" fmla="*/ 142 h 323"/>
                  <a:gd name="T78" fmla="*/ 66 w 254"/>
                  <a:gd name="T79" fmla="*/ 113 h 323"/>
                  <a:gd name="T80" fmla="*/ 42 w 254"/>
                  <a:gd name="T81" fmla="*/ 168 h 323"/>
                  <a:gd name="T82" fmla="*/ 73 w 254"/>
                  <a:gd name="T83" fmla="*/ 139 h 323"/>
                  <a:gd name="T84" fmla="*/ 76 w 254"/>
                  <a:gd name="T85" fmla="*/ 135 h 323"/>
                  <a:gd name="T86" fmla="*/ 97 w 254"/>
                  <a:gd name="T87" fmla="*/ 82 h 323"/>
                  <a:gd name="T88" fmla="*/ 97 w 254"/>
                  <a:gd name="T89" fmla="*/ 82 h 323"/>
                  <a:gd name="T90" fmla="*/ 108 w 254"/>
                  <a:gd name="T91" fmla="*/ 172 h 323"/>
                  <a:gd name="T92" fmla="*/ 39 w 254"/>
                  <a:gd name="T93" fmla="*/ 174 h 323"/>
                  <a:gd name="T94" fmla="*/ 39 w 254"/>
                  <a:gd name="T95" fmla="*/ 174 h 323"/>
                  <a:gd name="T96" fmla="*/ 128 w 254"/>
                  <a:gd name="T97" fmla="*/ 143 h 323"/>
                  <a:gd name="T98" fmla="*/ 127 w 254"/>
                  <a:gd name="T99" fmla="*/ 140 h 323"/>
                  <a:gd name="T100" fmla="*/ 206 w 254"/>
                  <a:gd name="T101" fmla="*/ 16 h 323"/>
                  <a:gd name="T102" fmla="*/ 206 w 254"/>
                  <a:gd name="T103" fmla="*/ 20 h 323"/>
                  <a:gd name="T104" fmla="*/ 70 w 254"/>
                  <a:gd name="T105" fmla="*/ 130 h 323"/>
                  <a:gd name="T106" fmla="*/ 65 w 254"/>
                  <a:gd name="T107" fmla="*/ 130 h 323"/>
                  <a:gd name="T108" fmla="*/ 70 w 254"/>
                  <a:gd name="T109" fmla="*/ 130 h 323"/>
                  <a:gd name="T110" fmla="*/ 95 w 254"/>
                  <a:gd name="T111" fmla="*/ 121 h 323"/>
                  <a:gd name="T112" fmla="*/ 94 w 254"/>
                  <a:gd name="T113" fmla="*/ 123 h 323"/>
                  <a:gd name="T114" fmla="*/ 142 w 254"/>
                  <a:gd name="T115" fmla="*/ 119 h 323"/>
                  <a:gd name="T116" fmla="*/ 139 w 254"/>
                  <a:gd name="T117" fmla="*/ 120 h 323"/>
                  <a:gd name="T118" fmla="*/ 142 w 254"/>
                  <a:gd name="T119" fmla="*/ 119 h 323"/>
                  <a:gd name="T120" fmla="*/ 121 w 254"/>
                  <a:gd name="T121" fmla="*/ 50 h 323"/>
                  <a:gd name="T122" fmla="*/ 122 w 254"/>
                  <a:gd name="T123" fmla="*/ 51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4" h="323">
                    <a:moveTo>
                      <a:pt x="0" y="320"/>
                    </a:moveTo>
                    <a:cubicBezTo>
                      <a:pt x="0" y="288"/>
                      <a:pt x="4" y="257"/>
                      <a:pt x="13" y="226"/>
                    </a:cubicBezTo>
                    <a:cubicBezTo>
                      <a:pt x="17" y="225"/>
                      <a:pt x="18" y="224"/>
                      <a:pt x="14" y="221"/>
                    </a:cubicBezTo>
                    <a:cubicBezTo>
                      <a:pt x="19" y="165"/>
                      <a:pt x="40" y="117"/>
                      <a:pt x="77" y="76"/>
                    </a:cubicBezTo>
                    <a:cubicBezTo>
                      <a:pt x="123" y="25"/>
                      <a:pt x="182" y="0"/>
                      <a:pt x="254" y="0"/>
                    </a:cubicBezTo>
                    <a:cubicBezTo>
                      <a:pt x="236" y="21"/>
                      <a:pt x="220" y="39"/>
                      <a:pt x="200" y="55"/>
                    </a:cubicBezTo>
                    <a:cubicBezTo>
                      <a:pt x="207" y="55"/>
                      <a:pt x="213" y="54"/>
                      <a:pt x="219" y="53"/>
                    </a:cubicBezTo>
                    <a:cubicBezTo>
                      <a:pt x="206" y="98"/>
                      <a:pt x="180" y="130"/>
                      <a:pt x="138" y="149"/>
                    </a:cubicBezTo>
                    <a:cubicBezTo>
                      <a:pt x="136" y="150"/>
                      <a:pt x="134" y="150"/>
                      <a:pt x="133" y="153"/>
                    </a:cubicBezTo>
                    <a:cubicBezTo>
                      <a:pt x="135" y="153"/>
                      <a:pt x="137" y="152"/>
                      <a:pt x="139" y="152"/>
                    </a:cubicBezTo>
                    <a:cubicBezTo>
                      <a:pt x="141" y="152"/>
                      <a:pt x="142" y="151"/>
                      <a:pt x="144" y="151"/>
                    </a:cubicBezTo>
                    <a:cubicBezTo>
                      <a:pt x="144" y="154"/>
                      <a:pt x="145" y="156"/>
                      <a:pt x="145" y="159"/>
                    </a:cubicBezTo>
                    <a:cubicBezTo>
                      <a:pt x="122" y="188"/>
                      <a:pt x="92" y="207"/>
                      <a:pt x="55" y="214"/>
                    </a:cubicBezTo>
                    <a:cubicBezTo>
                      <a:pt x="26" y="219"/>
                      <a:pt x="26" y="219"/>
                      <a:pt x="20" y="247"/>
                    </a:cubicBezTo>
                    <a:cubicBezTo>
                      <a:pt x="15" y="270"/>
                      <a:pt x="12" y="293"/>
                      <a:pt x="13" y="317"/>
                    </a:cubicBezTo>
                    <a:cubicBezTo>
                      <a:pt x="8" y="317"/>
                      <a:pt x="5" y="323"/>
                      <a:pt x="0" y="320"/>
                    </a:cubicBezTo>
                    <a:close/>
                    <a:moveTo>
                      <a:pt x="119" y="146"/>
                    </a:moveTo>
                    <a:cubicBezTo>
                      <a:pt x="116" y="146"/>
                      <a:pt x="113" y="146"/>
                      <a:pt x="112" y="148"/>
                    </a:cubicBezTo>
                    <a:cubicBezTo>
                      <a:pt x="110" y="148"/>
                      <a:pt x="108" y="148"/>
                      <a:pt x="107" y="146"/>
                    </a:cubicBezTo>
                    <a:cubicBezTo>
                      <a:pt x="108" y="145"/>
                      <a:pt x="108" y="144"/>
                      <a:pt x="109" y="144"/>
                    </a:cubicBezTo>
                    <a:cubicBezTo>
                      <a:pt x="117" y="141"/>
                      <a:pt x="125" y="137"/>
                      <a:pt x="129" y="129"/>
                    </a:cubicBezTo>
                    <a:cubicBezTo>
                      <a:pt x="131" y="129"/>
                      <a:pt x="133" y="129"/>
                      <a:pt x="134" y="126"/>
                    </a:cubicBezTo>
                    <a:cubicBezTo>
                      <a:pt x="134" y="126"/>
                      <a:pt x="133" y="125"/>
                      <a:pt x="133" y="125"/>
                    </a:cubicBezTo>
                    <a:cubicBezTo>
                      <a:pt x="129" y="124"/>
                      <a:pt x="129" y="127"/>
                      <a:pt x="128" y="129"/>
                    </a:cubicBezTo>
                    <a:cubicBezTo>
                      <a:pt x="120" y="132"/>
                      <a:pt x="112" y="134"/>
                      <a:pt x="109" y="144"/>
                    </a:cubicBezTo>
                    <a:cubicBezTo>
                      <a:pt x="108" y="144"/>
                      <a:pt x="108" y="145"/>
                      <a:pt x="107" y="146"/>
                    </a:cubicBezTo>
                    <a:cubicBezTo>
                      <a:pt x="88" y="151"/>
                      <a:pt x="75" y="165"/>
                      <a:pt x="61" y="177"/>
                    </a:cubicBezTo>
                    <a:cubicBezTo>
                      <a:pt x="61" y="177"/>
                      <a:pt x="61" y="177"/>
                      <a:pt x="61" y="177"/>
                    </a:cubicBezTo>
                    <a:cubicBezTo>
                      <a:pt x="56" y="178"/>
                      <a:pt x="53" y="181"/>
                      <a:pt x="49" y="183"/>
                    </a:cubicBezTo>
                    <a:cubicBezTo>
                      <a:pt x="43" y="186"/>
                      <a:pt x="40" y="197"/>
                      <a:pt x="30" y="191"/>
                    </a:cubicBezTo>
                    <a:cubicBezTo>
                      <a:pt x="29" y="191"/>
                      <a:pt x="28" y="192"/>
                      <a:pt x="27" y="193"/>
                    </a:cubicBezTo>
                    <a:cubicBezTo>
                      <a:pt x="25" y="199"/>
                      <a:pt x="23" y="206"/>
                      <a:pt x="20" y="212"/>
                    </a:cubicBezTo>
                    <a:cubicBezTo>
                      <a:pt x="34" y="191"/>
                      <a:pt x="62" y="189"/>
                      <a:pt x="78" y="171"/>
                    </a:cubicBezTo>
                    <a:cubicBezTo>
                      <a:pt x="86" y="161"/>
                      <a:pt x="102" y="158"/>
                      <a:pt x="112" y="148"/>
                    </a:cubicBezTo>
                    <a:cubicBezTo>
                      <a:pt x="114" y="148"/>
                      <a:pt x="117" y="149"/>
                      <a:pt x="119" y="146"/>
                    </a:cubicBezTo>
                    <a:cubicBezTo>
                      <a:pt x="120" y="146"/>
                      <a:pt x="121" y="145"/>
                      <a:pt x="122" y="145"/>
                    </a:cubicBezTo>
                    <a:cubicBezTo>
                      <a:pt x="122" y="145"/>
                      <a:pt x="122" y="144"/>
                      <a:pt x="121" y="144"/>
                    </a:cubicBezTo>
                    <a:cubicBezTo>
                      <a:pt x="121" y="145"/>
                      <a:pt x="120" y="145"/>
                      <a:pt x="119" y="146"/>
                    </a:cubicBezTo>
                    <a:close/>
                    <a:moveTo>
                      <a:pt x="150" y="81"/>
                    </a:moveTo>
                    <a:cubicBezTo>
                      <a:pt x="152" y="80"/>
                      <a:pt x="154" y="80"/>
                      <a:pt x="154" y="78"/>
                    </a:cubicBezTo>
                    <a:cubicBezTo>
                      <a:pt x="154" y="78"/>
                      <a:pt x="153" y="77"/>
                      <a:pt x="153" y="77"/>
                    </a:cubicBezTo>
                    <a:cubicBezTo>
                      <a:pt x="151" y="77"/>
                      <a:pt x="151" y="79"/>
                      <a:pt x="150" y="81"/>
                    </a:cubicBezTo>
                    <a:cubicBezTo>
                      <a:pt x="149" y="82"/>
                      <a:pt x="149" y="82"/>
                      <a:pt x="148" y="83"/>
                    </a:cubicBezTo>
                    <a:cubicBezTo>
                      <a:pt x="139" y="89"/>
                      <a:pt x="128" y="93"/>
                      <a:pt x="124" y="105"/>
                    </a:cubicBezTo>
                    <a:cubicBezTo>
                      <a:pt x="121" y="105"/>
                      <a:pt x="118" y="105"/>
                      <a:pt x="116" y="107"/>
                    </a:cubicBezTo>
                    <a:cubicBezTo>
                      <a:pt x="110" y="109"/>
                      <a:pt x="102" y="109"/>
                      <a:pt x="99" y="121"/>
                    </a:cubicBezTo>
                    <a:cubicBezTo>
                      <a:pt x="107" y="115"/>
                      <a:pt x="114" y="115"/>
                      <a:pt x="116" y="107"/>
                    </a:cubicBezTo>
                    <a:cubicBezTo>
                      <a:pt x="119" y="107"/>
                      <a:pt x="122" y="108"/>
                      <a:pt x="124" y="105"/>
                    </a:cubicBezTo>
                    <a:cubicBezTo>
                      <a:pt x="149" y="94"/>
                      <a:pt x="175" y="83"/>
                      <a:pt x="204" y="79"/>
                    </a:cubicBezTo>
                    <a:cubicBezTo>
                      <a:pt x="199" y="75"/>
                      <a:pt x="197" y="77"/>
                      <a:pt x="194" y="77"/>
                    </a:cubicBezTo>
                    <a:cubicBezTo>
                      <a:pt x="180" y="77"/>
                      <a:pt x="167" y="85"/>
                      <a:pt x="154" y="87"/>
                    </a:cubicBezTo>
                    <a:cubicBezTo>
                      <a:pt x="150" y="87"/>
                      <a:pt x="148" y="87"/>
                      <a:pt x="148" y="83"/>
                    </a:cubicBezTo>
                    <a:cubicBezTo>
                      <a:pt x="149" y="82"/>
                      <a:pt x="149" y="82"/>
                      <a:pt x="150" y="81"/>
                    </a:cubicBezTo>
                    <a:close/>
                    <a:moveTo>
                      <a:pt x="116" y="57"/>
                    </a:moveTo>
                    <a:cubicBezTo>
                      <a:pt x="113" y="58"/>
                      <a:pt x="112" y="60"/>
                      <a:pt x="112" y="64"/>
                    </a:cubicBezTo>
                    <a:cubicBezTo>
                      <a:pt x="110" y="65"/>
                      <a:pt x="109" y="67"/>
                      <a:pt x="109" y="69"/>
                    </a:cubicBezTo>
                    <a:cubicBezTo>
                      <a:pt x="104" y="69"/>
                      <a:pt x="99" y="72"/>
                      <a:pt x="101" y="77"/>
                    </a:cubicBezTo>
                    <a:cubicBezTo>
                      <a:pt x="102" y="79"/>
                      <a:pt x="107" y="86"/>
                      <a:pt x="114" y="80"/>
                    </a:cubicBezTo>
                    <a:cubicBezTo>
                      <a:pt x="119" y="76"/>
                      <a:pt x="125" y="74"/>
                      <a:pt x="126" y="66"/>
                    </a:cubicBezTo>
                    <a:cubicBezTo>
                      <a:pt x="142" y="60"/>
                      <a:pt x="156" y="53"/>
                      <a:pt x="167" y="40"/>
                    </a:cubicBezTo>
                    <a:cubicBezTo>
                      <a:pt x="168" y="45"/>
                      <a:pt x="171" y="45"/>
                      <a:pt x="175" y="43"/>
                    </a:cubicBezTo>
                    <a:cubicBezTo>
                      <a:pt x="180" y="41"/>
                      <a:pt x="186" y="39"/>
                      <a:pt x="191" y="38"/>
                    </a:cubicBezTo>
                    <a:cubicBezTo>
                      <a:pt x="198" y="36"/>
                      <a:pt x="205" y="36"/>
                      <a:pt x="211" y="30"/>
                    </a:cubicBezTo>
                    <a:cubicBezTo>
                      <a:pt x="199" y="32"/>
                      <a:pt x="187" y="35"/>
                      <a:pt x="174" y="37"/>
                    </a:cubicBezTo>
                    <a:cubicBezTo>
                      <a:pt x="174" y="37"/>
                      <a:pt x="174" y="36"/>
                      <a:pt x="174" y="36"/>
                    </a:cubicBezTo>
                    <a:cubicBezTo>
                      <a:pt x="182" y="31"/>
                      <a:pt x="190" y="27"/>
                      <a:pt x="198" y="23"/>
                    </a:cubicBezTo>
                    <a:cubicBezTo>
                      <a:pt x="197" y="22"/>
                      <a:pt x="197" y="21"/>
                      <a:pt x="196" y="20"/>
                    </a:cubicBezTo>
                    <a:cubicBezTo>
                      <a:pt x="186" y="25"/>
                      <a:pt x="174" y="26"/>
                      <a:pt x="167" y="37"/>
                    </a:cubicBezTo>
                    <a:cubicBezTo>
                      <a:pt x="160" y="34"/>
                      <a:pt x="155" y="36"/>
                      <a:pt x="150" y="43"/>
                    </a:cubicBezTo>
                    <a:cubicBezTo>
                      <a:pt x="144" y="52"/>
                      <a:pt x="131" y="55"/>
                      <a:pt x="126" y="66"/>
                    </a:cubicBezTo>
                    <a:cubicBezTo>
                      <a:pt x="121" y="66"/>
                      <a:pt x="119" y="70"/>
                      <a:pt x="115" y="72"/>
                    </a:cubicBezTo>
                    <a:cubicBezTo>
                      <a:pt x="111" y="74"/>
                      <a:pt x="110" y="72"/>
                      <a:pt x="109" y="69"/>
                    </a:cubicBezTo>
                    <a:cubicBezTo>
                      <a:pt x="111" y="68"/>
                      <a:pt x="112" y="66"/>
                      <a:pt x="112" y="64"/>
                    </a:cubicBezTo>
                    <a:cubicBezTo>
                      <a:pt x="115" y="62"/>
                      <a:pt x="116" y="60"/>
                      <a:pt x="116" y="57"/>
                    </a:cubicBezTo>
                    <a:cubicBezTo>
                      <a:pt x="117" y="56"/>
                      <a:pt x="117" y="56"/>
                      <a:pt x="117" y="55"/>
                    </a:cubicBezTo>
                    <a:cubicBezTo>
                      <a:pt x="117" y="56"/>
                      <a:pt x="117" y="56"/>
                      <a:pt x="116" y="57"/>
                    </a:cubicBezTo>
                    <a:close/>
                    <a:moveTo>
                      <a:pt x="73" y="139"/>
                    </a:moveTo>
                    <a:cubicBezTo>
                      <a:pt x="68" y="137"/>
                      <a:pt x="65" y="146"/>
                      <a:pt x="60" y="142"/>
                    </a:cubicBezTo>
                    <a:cubicBezTo>
                      <a:pt x="53" y="136"/>
                      <a:pt x="59" y="131"/>
                      <a:pt x="61" y="126"/>
                    </a:cubicBezTo>
                    <a:cubicBezTo>
                      <a:pt x="62" y="121"/>
                      <a:pt x="64" y="117"/>
                      <a:pt x="66" y="113"/>
                    </a:cubicBezTo>
                    <a:cubicBezTo>
                      <a:pt x="68" y="109"/>
                      <a:pt x="68" y="105"/>
                      <a:pt x="64" y="102"/>
                    </a:cubicBezTo>
                    <a:cubicBezTo>
                      <a:pt x="56" y="124"/>
                      <a:pt x="49" y="146"/>
                      <a:pt x="42" y="168"/>
                    </a:cubicBezTo>
                    <a:cubicBezTo>
                      <a:pt x="43" y="169"/>
                      <a:pt x="44" y="170"/>
                      <a:pt x="45" y="170"/>
                    </a:cubicBezTo>
                    <a:cubicBezTo>
                      <a:pt x="53" y="158"/>
                      <a:pt x="67" y="153"/>
                      <a:pt x="73" y="139"/>
                    </a:cubicBezTo>
                    <a:cubicBezTo>
                      <a:pt x="75" y="138"/>
                      <a:pt x="77" y="138"/>
                      <a:pt x="77" y="136"/>
                    </a:cubicBezTo>
                    <a:cubicBezTo>
                      <a:pt x="77" y="136"/>
                      <a:pt x="76" y="135"/>
                      <a:pt x="76" y="135"/>
                    </a:cubicBezTo>
                    <a:cubicBezTo>
                      <a:pt x="73" y="135"/>
                      <a:pt x="73" y="137"/>
                      <a:pt x="73" y="139"/>
                    </a:cubicBezTo>
                    <a:close/>
                    <a:moveTo>
                      <a:pt x="97" y="82"/>
                    </a:moveTo>
                    <a:cubicBezTo>
                      <a:pt x="91" y="99"/>
                      <a:pt x="78" y="109"/>
                      <a:pt x="72" y="123"/>
                    </a:cubicBezTo>
                    <a:cubicBezTo>
                      <a:pt x="87" y="113"/>
                      <a:pt x="101" y="91"/>
                      <a:pt x="97" y="82"/>
                    </a:cubicBezTo>
                    <a:close/>
                    <a:moveTo>
                      <a:pt x="77" y="178"/>
                    </a:moveTo>
                    <a:cubicBezTo>
                      <a:pt x="87" y="177"/>
                      <a:pt x="98" y="178"/>
                      <a:pt x="108" y="172"/>
                    </a:cubicBezTo>
                    <a:cubicBezTo>
                      <a:pt x="97" y="171"/>
                      <a:pt x="86" y="172"/>
                      <a:pt x="77" y="178"/>
                    </a:cubicBezTo>
                    <a:close/>
                    <a:moveTo>
                      <a:pt x="39" y="174"/>
                    </a:moveTo>
                    <a:cubicBezTo>
                      <a:pt x="37" y="177"/>
                      <a:pt x="32" y="180"/>
                      <a:pt x="34" y="187"/>
                    </a:cubicBezTo>
                    <a:cubicBezTo>
                      <a:pt x="38" y="183"/>
                      <a:pt x="40" y="179"/>
                      <a:pt x="39" y="174"/>
                    </a:cubicBezTo>
                    <a:close/>
                    <a:moveTo>
                      <a:pt x="127" y="140"/>
                    </a:moveTo>
                    <a:cubicBezTo>
                      <a:pt x="127" y="141"/>
                      <a:pt x="128" y="142"/>
                      <a:pt x="128" y="143"/>
                    </a:cubicBezTo>
                    <a:cubicBezTo>
                      <a:pt x="132" y="141"/>
                      <a:pt x="136" y="142"/>
                      <a:pt x="140" y="137"/>
                    </a:cubicBezTo>
                    <a:cubicBezTo>
                      <a:pt x="135" y="138"/>
                      <a:pt x="131" y="139"/>
                      <a:pt x="127" y="140"/>
                    </a:cubicBezTo>
                    <a:close/>
                    <a:moveTo>
                      <a:pt x="209" y="18"/>
                    </a:moveTo>
                    <a:cubicBezTo>
                      <a:pt x="210" y="16"/>
                      <a:pt x="208" y="16"/>
                      <a:pt x="206" y="16"/>
                    </a:cubicBezTo>
                    <a:cubicBezTo>
                      <a:pt x="205" y="16"/>
                      <a:pt x="203" y="17"/>
                      <a:pt x="203" y="18"/>
                    </a:cubicBezTo>
                    <a:cubicBezTo>
                      <a:pt x="202" y="20"/>
                      <a:pt x="204" y="20"/>
                      <a:pt x="206" y="20"/>
                    </a:cubicBezTo>
                    <a:cubicBezTo>
                      <a:pt x="207" y="20"/>
                      <a:pt x="209" y="20"/>
                      <a:pt x="209" y="18"/>
                    </a:cubicBezTo>
                    <a:close/>
                    <a:moveTo>
                      <a:pt x="70" y="130"/>
                    </a:moveTo>
                    <a:cubicBezTo>
                      <a:pt x="69" y="129"/>
                      <a:pt x="68" y="128"/>
                      <a:pt x="68" y="128"/>
                    </a:cubicBezTo>
                    <a:cubicBezTo>
                      <a:pt x="67" y="128"/>
                      <a:pt x="65" y="129"/>
                      <a:pt x="65" y="130"/>
                    </a:cubicBezTo>
                    <a:cubicBezTo>
                      <a:pt x="64" y="131"/>
                      <a:pt x="64" y="133"/>
                      <a:pt x="66" y="133"/>
                    </a:cubicBezTo>
                    <a:cubicBezTo>
                      <a:pt x="68" y="133"/>
                      <a:pt x="69" y="131"/>
                      <a:pt x="70" y="130"/>
                    </a:cubicBezTo>
                    <a:close/>
                    <a:moveTo>
                      <a:pt x="96" y="122"/>
                    </a:moveTo>
                    <a:cubicBezTo>
                      <a:pt x="96" y="122"/>
                      <a:pt x="96" y="121"/>
                      <a:pt x="95" y="121"/>
                    </a:cubicBezTo>
                    <a:cubicBezTo>
                      <a:pt x="95" y="120"/>
                      <a:pt x="94" y="121"/>
                      <a:pt x="93" y="121"/>
                    </a:cubicBezTo>
                    <a:cubicBezTo>
                      <a:pt x="94" y="122"/>
                      <a:pt x="94" y="123"/>
                      <a:pt x="94" y="123"/>
                    </a:cubicBezTo>
                    <a:cubicBezTo>
                      <a:pt x="95" y="123"/>
                      <a:pt x="95" y="123"/>
                      <a:pt x="96" y="122"/>
                    </a:cubicBezTo>
                    <a:close/>
                    <a:moveTo>
                      <a:pt x="142" y="119"/>
                    </a:moveTo>
                    <a:cubicBezTo>
                      <a:pt x="141" y="118"/>
                      <a:pt x="141" y="118"/>
                      <a:pt x="140" y="118"/>
                    </a:cubicBezTo>
                    <a:cubicBezTo>
                      <a:pt x="140" y="118"/>
                      <a:pt x="139" y="119"/>
                      <a:pt x="139" y="120"/>
                    </a:cubicBezTo>
                    <a:cubicBezTo>
                      <a:pt x="140" y="120"/>
                      <a:pt x="141" y="121"/>
                      <a:pt x="141" y="121"/>
                    </a:cubicBezTo>
                    <a:cubicBezTo>
                      <a:pt x="142" y="120"/>
                      <a:pt x="142" y="119"/>
                      <a:pt x="142" y="119"/>
                    </a:cubicBezTo>
                    <a:close/>
                    <a:moveTo>
                      <a:pt x="122" y="50"/>
                    </a:moveTo>
                    <a:cubicBezTo>
                      <a:pt x="121" y="50"/>
                      <a:pt x="121" y="50"/>
                      <a:pt x="121" y="50"/>
                    </a:cubicBezTo>
                    <a:cubicBezTo>
                      <a:pt x="121" y="50"/>
                      <a:pt x="121" y="51"/>
                      <a:pt x="121" y="51"/>
                    </a:cubicBezTo>
                    <a:cubicBezTo>
                      <a:pt x="121" y="51"/>
                      <a:pt x="122" y="51"/>
                      <a:pt x="122" y="51"/>
                    </a:cubicBezTo>
                    <a:cubicBezTo>
                      <a:pt x="122" y="51"/>
                      <a:pt x="122" y="50"/>
                      <a:pt x="122" y="5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0" name="Freeform 656">
                <a:extLst>
                  <a:ext uri="{FF2B5EF4-FFF2-40B4-BE49-F238E27FC236}">
                    <a16:creationId xmlns:a16="http://schemas.microsoft.com/office/drawing/2014/main" id="{2CDF10D5-F9CD-7F33-F48F-F5A60316CAD9}"/>
                  </a:ext>
                </a:extLst>
              </p:cNvPr>
              <p:cNvSpPr>
                <a:spLocks noEditPoints="1"/>
              </p:cNvSpPr>
              <p:nvPr/>
            </p:nvSpPr>
            <p:spPr bwMode="auto">
              <a:xfrm>
                <a:off x="5164" y="1713"/>
                <a:ext cx="227" cy="212"/>
              </a:xfrm>
              <a:custGeom>
                <a:avLst/>
                <a:gdLst>
                  <a:gd name="T0" fmla="*/ 55 w 200"/>
                  <a:gd name="T1" fmla="*/ 151 h 187"/>
                  <a:gd name="T2" fmla="*/ 50 w 200"/>
                  <a:gd name="T3" fmla="*/ 136 h 187"/>
                  <a:gd name="T4" fmla="*/ 44 w 200"/>
                  <a:gd name="T5" fmla="*/ 136 h 187"/>
                  <a:gd name="T6" fmla="*/ 32 w 200"/>
                  <a:gd name="T7" fmla="*/ 134 h 187"/>
                  <a:gd name="T8" fmla="*/ 139 w 200"/>
                  <a:gd name="T9" fmla="*/ 92 h 187"/>
                  <a:gd name="T10" fmla="*/ 115 w 200"/>
                  <a:gd name="T11" fmla="*/ 96 h 187"/>
                  <a:gd name="T12" fmla="*/ 49 w 200"/>
                  <a:gd name="T13" fmla="*/ 109 h 187"/>
                  <a:gd name="T14" fmla="*/ 32 w 200"/>
                  <a:gd name="T15" fmla="*/ 104 h 187"/>
                  <a:gd name="T16" fmla="*/ 29 w 200"/>
                  <a:gd name="T17" fmla="*/ 68 h 187"/>
                  <a:gd name="T18" fmla="*/ 0 w 200"/>
                  <a:gd name="T19" fmla="*/ 73 h 187"/>
                  <a:gd name="T20" fmla="*/ 93 w 200"/>
                  <a:gd name="T21" fmla="*/ 9 h 187"/>
                  <a:gd name="T22" fmla="*/ 92 w 200"/>
                  <a:gd name="T23" fmla="*/ 23 h 187"/>
                  <a:gd name="T24" fmla="*/ 191 w 200"/>
                  <a:gd name="T25" fmla="*/ 18 h 187"/>
                  <a:gd name="T26" fmla="*/ 193 w 200"/>
                  <a:gd name="T27" fmla="*/ 37 h 187"/>
                  <a:gd name="T28" fmla="*/ 148 w 200"/>
                  <a:gd name="T29" fmla="*/ 105 h 187"/>
                  <a:gd name="T30" fmla="*/ 127 w 200"/>
                  <a:gd name="T31" fmla="*/ 150 h 187"/>
                  <a:gd name="T32" fmla="*/ 63 w 200"/>
                  <a:gd name="T33" fmla="*/ 187 h 187"/>
                  <a:gd name="T34" fmla="*/ 97 w 200"/>
                  <a:gd name="T35" fmla="*/ 167 h 187"/>
                  <a:gd name="T36" fmla="*/ 96 w 200"/>
                  <a:gd name="T37" fmla="*/ 158 h 187"/>
                  <a:gd name="T38" fmla="*/ 89 w 200"/>
                  <a:gd name="T39" fmla="*/ 160 h 187"/>
                  <a:gd name="T40" fmla="*/ 58 w 200"/>
                  <a:gd name="T41" fmla="*/ 163 h 187"/>
                  <a:gd name="T42" fmla="*/ 99 w 200"/>
                  <a:gd name="T43" fmla="*/ 155 h 187"/>
                  <a:gd name="T44" fmla="*/ 120 w 200"/>
                  <a:gd name="T45" fmla="*/ 139 h 187"/>
                  <a:gd name="T46" fmla="*/ 89 w 200"/>
                  <a:gd name="T47" fmla="*/ 75 h 187"/>
                  <a:gd name="T48" fmla="*/ 124 w 200"/>
                  <a:gd name="T49" fmla="*/ 63 h 187"/>
                  <a:gd name="T50" fmla="*/ 137 w 200"/>
                  <a:gd name="T51" fmla="*/ 56 h 187"/>
                  <a:gd name="T52" fmla="*/ 90 w 200"/>
                  <a:gd name="T53" fmla="*/ 76 h 187"/>
                  <a:gd name="T54" fmla="*/ 76 w 200"/>
                  <a:gd name="T55" fmla="*/ 71 h 187"/>
                  <a:gd name="T56" fmla="*/ 108 w 200"/>
                  <a:gd name="T57" fmla="*/ 35 h 187"/>
                  <a:gd name="T58" fmla="*/ 80 w 200"/>
                  <a:gd name="T59" fmla="*/ 59 h 187"/>
                  <a:gd name="T60" fmla="*/ 71 w 200"/>
                  <a:gd name="T61" fmla="*/ 51 h 187"/>
                  <a:gd name="T62" fmla="*/ 71 w 200"/>
                  <a:gd name="T63" fmla="*/ 55 h 187"/>
                  <a:gd name="T64" fmla="*/ 70 w 200"/>
                  <a:gd name="T65" fmla="*/ 56 h 187"/>
                  <a:gd name="T66" fmla="*/ 64 w 200"/>
                  <a:gd name="T67" fmla="*/ 94 h 187"/>
                  <a:gd name="T68" fmla="*/ 76 w 200"/>
                  <a:gd name="T69" fmla="*/ 90 h 187"/>
                  <a:gd name="T70" fmla="*/ 35 w 200"/>
                  <a:gd name="T71" fmla="*/ 88 h 187"/>
                  <a:gd name="T72" fmla="*/ 68 w 200"/>
                  <a:gd name="T73" fmla="*/ 36 h 187"/>
                  <a:gd name="T74" fmla="*/ 35 w 200"/>
                  <a:gd name="T75" fmla="*/ 88 h 187"/>
                  <a:gd name="T76" fmla="*/ 83 w 200"/>
                  <a:gd name="T77" fmla="*/ 29 h 187"/>
                  <a:gd name="T78" fmla="*/ 101 w 200"/>
                  <a:gd name="T79" fmla="*/ 91 h 187"/>
                  <a:gd name="T80" fmla="*/ 101 w 200"/>
                  <a:gd name="T81" fmla="*/ 91 h 187"/>
                  <a:gd name="T82" fmla="*/ 149 w 200"/>
                  <a:gd name="T83" fmla="*/ 49 h 187"/>
                  <a:gd name="T84" fmla="*/ 149 w 200"/>
                  <a:gd name="T85" fmla="*/ 51 h 187"/>
                  <a:gd name="T86" fmla="*/ 124 w 200"/>
                  <a:gd name="T87" fmla="*/ 38 h 187"/>
                  <a:gd name="T88" fmla="*/ 123 w 200"/>
                  <a:gd name="T89" fmla="*/ 39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0" h="187">
                    <a:moveTo>
                      <a:pt x="58" y="163"/>
                    </a:moveTo>
                    <a:cubicBezTo>
                      <a:pt x="54" y="160"/>
                      <a:pt x="48" y="158"/>
                      <a:pt x="55" y="151"/>
                    </a:cubicBezTo>
                    <a:cubicBezTo>
                      <a:pt x="58" y="148"/>
                      <a:pt x="61" y="144"/>
                      <a:pt x="52" y="144"/>
                    </a:cubicBezTo>
                    <a:cubicBezTo>
                      <a:pt x="45" y="144"/>
                      <a:pt x="53" y="138"/>
                      <a:pt x="50" y="136"/>
                    </a:cubicBezTo>
                    <a:cubicBezTo>
                      <a:pt x="66" y="136"/>
                      <a:pt x="82" y="136"/>
                      <a:pt x="100" y="136"/>
                    </a:cubicBezTo>
                    <a:cubicBezTo>
                      <a:pt x="79" y="125"/>
                      <a:pt x="62" y="131"/>
                      <a:pt x="44" y="136"/>
                    </a:cubicBezTo>
                    <a:cubicBezTo>
                      <a:pt x="40" y="136"/>
                      <a:pt x="36" y="136"/>
                      <a:pt x="32" y="136"/>
                    </a:cubicBezTo>
                    <a:cubicBezTo>
                      <a:pt x="32" y="135"/>
                      <a:pt x="32" y="134"/>
                      <a:pt x="32" y="134"/>
                    </a:cubicBezTo>
                    <a:cubicBezTo>
                      <a:pt x="37" y="126"/>
                      <a:pt x="44" y="121"/>
                      <a:pt x="53" y="119"/>
                    </a:cubicBezTo>
                    <a:cubicBezTo>
                      <a:pt x="83" y="114"/>
                      <a:pt x="111" y="102"/>
                      <a:pt x="139" y="92"/>
                    </a:cubicBezTo>
                    <a:cubicBezTo>
                      <a:pt x="143" y="91"/>
                      <a:pt x="147" y="89"/>
                      <a:pt x="149" y="84"/>
                    </a:cubicBezTo>
                    <a:cubicBezTo>
                      <a:pt x="137" y="88"/>
                      <a:pt x="126" y="90"/>
                      <a:pt x="115" y="96"/>
                    </a:cubicBezTo>
                    <a:cubicBezTo>
                      <a:pt x="101" y="105"/>
                      <a:pt x="83" y="102"/>
                      <a:pt x="68" y="111"/>
                    </a:cubicBezTo>
                    <a:cubicBezTo>
                      <a:pt x="64" y="114"/>
                      <a:pt x="53" y="125"/>
                      <a:pt x="49" y="109"/>
                    </a:cubicBezTo>
                    <a:cubicBezTo>
                      <a:pt x="49" y="109"/>
                      <a:pt x="41" y="108"/>
                      <a:pt x="38" y="107"/>
                    </a:cubicBezTo>
                    <a:cubicBezTo>
                      <a:pt x="36" y="106"/>
                      <a:pt x="32" y="107"/>
                      <a:pt x="32" y="104"/>
                    </a:cubicBezTo>
                    <a:cubicBezTo>
                      <a:pt x="32" y="94"/>
                      <a:pt x="25" y="85"/>
                      <a:pt x="31" y="75"/>
                    </a:cubicBezTo>
                    <a:cubicBezTo>
                      <a:pt x="32" y="73"/>
                      <a:pt x="31" y="70"/>
                      <a:pt x="29" y="68"/>
                    </a:cubicBezTo>
                    <a:cubicBezTo>
                      <a:pt x="25" y="69"/>
                      <a:pt x="21" y="71"/>
                      <a:pt x="17" y="72"/>
                    </a:cubicBezTo>
                    <a:cubicBezTo>
                      <a:pt x="11" y="73"/>
                      <a:pt x="6" y="79"/>
                      <a:pt x="0" y="73"/>
                    </a:cubicBezTo>
                    <a:cubicBezTo>
                      <a:pt x="3" y="66"/>
                      <a:pt x="6" y="58"/>
                      <a:pt x="13" y="55"/>
                    </a:cubicBezTo>
                    <a:cubicBezTo>
                      <a:pt x="40" y="40"/>
                      <a:pt x="63" y="18"/>
                      <a:pt x="93" y="9"/>
                    </a:cubicBezTo>
                    <a:cubicBezTo>
                      <a:pt x="93" y="10"/>
                      <a:pt x="94" y="10"/>
                      <a:pt x="95" y="10"/>
                    </a:cubicBezTo>
                    <a:cubicBezTo>
                      <a:pt x="94" y="14"/>
                      <a:pt x="93" y="17"/>
                      <a:pt x="92" y="23"/>
                    </a:cubicBezTo>
                    <a:cubicBezTo>
                      <a:pt x="127" y="8"/>
                      <a:pt x="162" y="2"/>
                      <a:pt x="200" y="0"/>
                    </a:cubicBezTo>
                    <a:cubicBezTo>
                      <a:pt x="196" y="7"/>
                      <a:pt x="193" y="12"/>
                      <a:pt x="191" y="18"/>
                    </a:cubicBezTo>
                    <a:cubicBezTo>
                      <a:pt x="190" y="21"/>
                      <a:pt x="182" y="26"/>
                      <a:pt x="194" y="28"/>
                    </a:cubicBezTo>
                    <a:cubicBezTo>
                      <a:pt x="198" y="28"/>
                      <a:pt x="194" y="34"/>
                      <a:pt x="193" y="37"/>
                    </a:cubicBezTo>
                    <a:cubicBezTo>
                      <a:pt x="184" y="58"/>
                      <a:pt x="173" y="78"/>
                      <a:pt x="157" y="95"/>
                    </a:cubicBezTo>
                    <a:cubicBezTo>
                      <a:pt x="154" y="97"/>
                      <a:pt x="152" y="100"/>
                      <a:pt x="148" y="105"/>
                    </a:cubicBezTo>
                    <a:cubicBezTo>
                      <a:pt x="155" y="104"/>
                      <a:pt x="161" y="103"/>
                      <a:pt x="167" y="102"/>
                    </a:cubicBezTo>
                    <a:cubicBezTo>
                      <a:pt x="155" y="120"/>
                      <a:pt x="139" y="134"/>
                      <a:pt x="127" y="150"/>
                    </a:cubicBezTo>
                    <a:cubicBezTo>
                      <a:pt x="130" y="154"/>
                      <a:pt x="135" y="151"/>
                      <a:pt x="138" y="155"/>
                    </a:cubicBezTo>
                    <a:cubicBezTo>
                      <a:pt x="115" y="171"/>
                      <a:pt x="91" y="184"/>
                      <a:pt x="63" y="187"/>
                    </a:cubicBezTo>
                    <a:cubicBezTo>
                      <a:pt x="63" y="183"/>
                      <a:pt x="65" y="179"/>
                      <a:pt x="60" y="177"/>
                    </a:cubicBezTo>
                    <a:cubicBezTo>
                      <a:pt x="71" y="169"/>
                      <a:pt x="86" y="175"/>
                      <a:pt x="97" y="167"/>
                    </a:cubicBezTo>
                    <a:cubicBezTo>
                      <a:pt x="96" y="164"/>
                      <a:pt x="89" y="166"/>
                      <a:pt x="90" y="160"/>
                    </a:cubicBezTo>
                    <a:cubicBezTo>
                      <a:pt x="92" y="160"/>
                      <a:pt x="94" y="161"/>
                      <a:pt x="96" y="158"/>
                    </a:cubicBezTo>
                    <a:cubicBezTo>
                      <a:pt x="96" y="158"/>
                      <a:pt x="95" y="156"/>
                      <a:pt x="95" y="156"/>
                    </a:cubicBezTo>
                    <a:cubicBezTo>
                      <a:pt x="92" y="156"/>
                      <a:pt x="91" y="158"/>
                      <a:pt x="89" y="160"/>
                    </a:cubicBezTo>
                    <a:cubicBezTo>
                      <a:pt x="84" y="161"/>
                      <a:pt x="79" y="164"/>
                      <a:pt x="74" y="166"/>
                    </a:cubicBezTo>
                    <a:cubicBezTo>
                      <a:pt x="69" y="167"/>
                      <a:pt x="61" y="174"/>
                      <a:pt x="58" y="163"/>
                    </a:cubicBezTo>
                    <a:close/>
                    <a:moveTo>
                      <a:pt x="111" y="146"/>
                    </a:moveTo>
                    <a:cubicBezTo>
                      <a:pt x="106" y="146"/>
                      <a:pt x="103" y="149"/>
                      <a:pt x="99" y="155"/>
                    </a:cubicBezTo>
                    <a:cubicBezTo>
                      <a:pt x="106" y="153"/>
                      <a:pt x="111" y="152"/>
                      <a:pt x="111" y="146"/>
                    </a:cubicBezTo>
                    <a:cubicBezTo>
                      <a:pt x="115" y="145"/>
                      <a:pt x="118" y="144"/>
                      <a:pt x="120" y="139"/>
                    </a:cubicBezTo>
                    <a:cubicBezTo>
                      <a:pt x="115" y="140"/>
                      <a:pt x="112" y="141"/>
                      <a:pt x="111" y="146"/>
                    </a:cubicBezTo>
                    <a:close/>
                    <a:moveTo>
                      <a:pt x="89" y="75"/>
                    </a:moveTo>
                    <a:cubicBezTo>
                      <a:pt x="107" y="65"/>
                      <a:pt x="127" y="66"/>
                      <a:pt x="146" y="69"/>
                    </a:cubicBezTo>
                    <a:cubicBezTo>
                      <a:pt x="140" y="64"/>
                      <a:pt x="133" y="63"/>
                      <a:pt x="124" y="63"/>
                    </a:cubicBezTo>
                    <a:cubicBezTo>
                      <a:pt x="139" y="57"/>
                      <a:pt x="153" y="59"/>
                      <a:pt x="167" y="58"/>
                    </a:cubicBezTo>
                    <a:cubicBezTo>
                      <a:pt x="157" y="53"/>
                      <a:pt x="147" y="55"/>
                      <a:pt x="137" y="56"/>
                    </a:cubicBezTo>
                    <a:cubicBezTo>
                      <a:pt x="130" y="56"/>
                      <a:pt x="124" y="61"/>
                      <a:pt x="118" y="60"/>
                    </a:cubicBezTo>
                    <a:cubicBezTo>
                      <a:pt x="103" y="57"/>
                      <a:pt x="96" y="66"/>
                      <a:pt x="90" y="76"/>
                    </a:cubicBezTo>
                    <a:cubicBezTo>
                      <a:pt x="79" y="74"/>
                      <a:pt x="77" y="87"/>
                      <a:pt x="68" y="88"/>
                    </a:cubicBezTo>
                    <a:cubicBezTo>
                      <a:pt x="67" y="81"/>
                      <a:pt x="72" y="76"/>
                      <a:pt x="76" y="71"/>
                    </a:cubicBezTo>
                    <a:cubicBezTo>
                      <a:pt x="87" y="58"/>
                      <a:pt x="101" y="48"/>
                      <a:pt x="117" y="41"/>
                    </a:cubicBezTo>
                    <a:cubicBezTo>
                      <a:pt x="114" y="37"/>
                      <a:pt x="108" y="42"/>
                      <a:pt x="108" y="35"/>
                    </a:cubicBezTo>
                    <a:cubicBezTo>
                      <a:pt x="108" y="32"/>
                      <a:pt x="104" y="34"/>
                      <a:pt x="103" y="35"/>
                    </a:cubicBezTo>
                    <a:cubicBezTo>
                      <a:pt x="98" y="46"/>
                      <a:pt x="85" y="48"/>
                      <a:pt x="80" y="59"/>
                    </a:cubicBezTo>
                    <a:cubicBezTo>
                      <a:pt x="79" y="62"/>
                      <a:pt x="76" y="65"/>
                      <a:pt x="71" y="67"/>
                    </a:cubicBezTo>
                    <a:cubicBezTo>
                      <a:pt x="69" y="63"/>
                      <a:pt x="71" y="60"/>
                      <a:pt x="71" y="51"/>
                    </a:cubicBezTo>
                    <a:cubicBezTo>
                      <a:pt x="71" y="52"/>
                      <a:pt x="70" y="53"/>
                      <a:pt x="70" y="54"/>
                    </a:cubicBezTo>
                    <a:cubicBezTo>
                      <a:pt x="70" y="54"/>
                      <a:pt x="69" y="56"/>
                      <a:pt x="71" y="55"/>
                    </a:cubicBezTo>
                    <a:cubicBezTo>
                      <a:pt x="72" y="55"/>
                      <a:pt x="72" y="54"/>
                      <a:pt x="72" y="53"/>
                    </a:cubicBezTo>
                    <a:cubicBezTo>
                      <a:pt x="72" y="52"/>
                      <a:pt x="72" y="51"/>
                      <a:pt x="70" y="56"/>
                    </a:cubicBezTo>
                    <a:cubicBezTo>
                      <a:pt x="61" y="70"/>
                      <a:pt x="63" y="87"/>
                      <a:pt x="55" y="102"/>
                    </a:cubicBezTo>
                    <a:cubicBezTo>
                      <a:pt x="64" y="98"/>
                      <a:pt x="65" y="98"/>
                      <a:pt x="64" y="94"/>
                    </a:cubicBezTo>
                    <a:cubicBezTo>
                      <a:pt x="63" y="90"/>
                      <a:pt x="65" y="89"/>
                      <a:pt x="68" y="88"/>
                    </a:cubicBezTo>
                    <a:cubicBezTo>
                      <a:pt x="69" y="94"/>
                      <a:pt x="73" y="93"/>
                      <a:pt x="76" y="90"/>
                    </a:cubicBezTo>
                    <a:cubicBezTo>
                      <a:pt x="81" y="85"/>
                      <a:pt x="85" y="80"/>
                      <a:pt x="89" y="75"/>
                    </a:cubicBezTo>
                    <a:close/>
                    <a:moveTo>
                      <a:pt x="35" y="88"/>
                    </a:moveTo>
                    <a:cubicBezTo>
                      <a:pt x="43" y="74"/>
                      <a:pt x="50" y="61"/>
                      <a:pt x="60" y="48"/>
                    </a:cubicBezTo>
                    <a:cubicBezTo>
                      <a:pt x="63" y="44"/>
                      <a:pt x="72" y="40"/>
                      <a:pt x="68" y="36"/>
                    </a:cubicBezTo>
                    <a:cubicBezTo>
                      <a:pt x="61" y="31"/>
                      <a:pt x="59" y="42"/>
                      <a:pt x="56" y="46"/>
                    </a:cubicBezTo>
                    <a:cubicBezTo>
                      <a:pt x="47" y="59"/>
                      <a:pt x="36" y="71"/>
                      <a:pt x="35" y="88"/>
                    </a:cubicBezTo>
                    <a:close/>
                    <a:moveTo>
                      <a:pt x="74" y="45"/>
                    </a:moveTo>
                    <a:cubicBezTo>
                      <a:pt x="79" y="41"/>
                      <a:pt x="84" y="38"/>
                      <a:pt x="83" y="29"/>
                    </a:cubicBezTo>
                    <a:cubicBezTo>
                      <a:pt x="76" y="33"/>
                      <a:pt x="73" y="38"/>
                      <a:pt x="74" y="45"/>
                    </a:cubicBezTo>
                    <a:close/>
                    <a:moveTo>
                      <a:pt x="101" y="91"/>
                    </a:moveTo>
                    <a:cubicBezTo>
                      <a:pt x="96" y="91"/>
                      <a:pt x="93" y="94"/>
                      <a:pt x="93" y="99"/>
                    </a:cubicBezTo>
                    <a:cubicBezTo>
                      <a:pt x="98" y="98"/>
                      <a:pt x="100" y="96"/>
                      <a:pt x="101" y="91"/>
                    </a:cubicBezTo>
                    <a:close/>
                    <a:moveTo>
                      <a:pt x="151" y="50"/>
                    </a:moveTo>
                    <a:cubicBezTo>
                      <a:pt x="150" y="50"/>
                      <a:pt x="149" y="49"/>
                      <a:pt x="149" y="49"/>
                    </a:cubicBezTo>
                    <a:cubicBezTo>
                      <a:pt x="148" y="49"/>
                      <a:pt x="148" y="50"/>
                      <a:pt x="147" y="50"/>
                    </a:cubicBezTo>
                    <a:cubicBezTo>
                      <a:pt x="148" y="50"/>
                      <a:pt x="148" y="51"/>
                      <a:pt x="149" y="51"/>
                    </a:cubicBezTo>
                    <a:cubicBezTo>
                      <a:pt x="149" y="51"/>
                      <a:pt x="150" y="50"/>
                      <a:pt x="151" y="50"/>
                    </a:cubicBezTo>
                    <a:close/>
                    <a:moveTo>
                      <a:pt x="124" y="38"/>
                    </a:moveTo>
                    <a:cubicBezTo>
                      <a:pt x="124" y="38"/>
                      <a:pt x="123" y="38"/>
                      <a:pt x="123" y="38"/>
                    </a:cubicBezTo>
                    <a:cubicBezTo>
                      <a:pt x="123" y="38"/>
                      <a:pt x="123" y="38"/>
                      <a:pt x="123" y="39"/>
                    </a:cubicBezTo>
                    <a:cubicBezTo>
                      <a:pt x="123" y="38"/>
                      <a:pt x="124" y="38"/>
                      <a:pt x="124" y="38"/>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1" name="Freeform 657">
                <a:extLst>
                  <a:ext uri="{FF2B5EF4-FFF2-40B4-BE49-F238E27FC236}">
                    <a16:creationId xmlns:a16="http://schemas.microsoft.com/office/drawing/2014/main" id="{F67026C9-5AEE-B59D-9E6B-F0158496B008}"/>
                  </a:ext>
                </a:extLst>
              </p:cNvPr>
              <p:cNvSpPr>
                <a:spLocks noEditPoints="1"/>
              </p:cNvSpPr>
              <p:nvPr/>
            </p:nvSpPr>
            <p:spPr bwMode="auto">
              <a:xfrm>
                <a:off x="5065" y="1505"/>
                <a:ext cx="157" cy="256"/>
              </a:xfrm>
              <a:custGeom>
                <a:avLst/>
                <a:gdLst>
                  <a:gd name="T0" fmla="*/ 9 w 138"/>
                  <a:gd name="T1" fmla="*/ 222 h 226"/>
                  <a:gd name="T2" fmla="*/ 132 w 138"/>
                  <a:gd name="T3" fmla="*/ 2 h 226"/>
                  <a:gd name="T4" fmla="*/ 113 w 138"/>
                  <a:gd name="T5" fmla="*/ 56 h 226"/>
                  <a:gd name="T6" fmla="*/ 99 w 138"/>
                  <a:gd name="T7" fmla="*/ 135 h 226"/>
                  <a:gd name="T8" fmla="*/ 97 w 138"/>
                  <a:gd name="T9" fmla="*/ 151 h 226"/>
                  <a:gd name="T10" fmla="*/ 32 w 138"/>
                  <a:gd name="T11" fmla="*/ 221 h 226"/>
                  <a:gd name="T12" fmla="*/ 22 w 138"/>
                  <a:gd name="T13" fmla="*/ 209 h 226"/>
                  <a:gd name="T14" fmla="*/ 74 w 138"/>
                  <a:gd name="T15" fmla="*/ 171 h 226"/>
                  <a:gd name="T16" fmla="*/ 53 w 138"/>
                  <a:gd name="T17" fmla="*/ 177 h 226"/>
                  <a:gd name="T18" fmla="*/ 80 w 138"/>
                  <a:gd name="T19" fmla="*/ 127 h 226"/>
                  <a:gd name="T20" fmla="*/ 80 w 138"/>
                  <a:gd name="T21" fmla="*/ 126 h 226"/>
                  <a:gd name="T22" fmla="*/ 44 w 138"/>
                  <a:gd name="T23" fmla="*/ 175 h 226"/>
                  <a:gd name="T24" fmla="*/ 22 w 138"/>
                  <a:gd name="T25" fmla="*/ 209 h 226"/>
                  <a:gd name="T26" fmla="*/ 41 w 138"/>
                  <a:gd name="T27" fmla="*/ 146 h 226"/>
                  <a:gd name="T28" fmla="*/ 41 w 138"/>
                  <a:gd name="T29" fmla="*/ 146 h 226"/>
                  <a:gd name="T30" fmla="*/ 34 w 138"/>
                  <a:gd name="T31" fmla="*/ 151 h 226"/>
                  <a:gd name="T32" fmla="*/ 58 w 138"/>
                  <a:gd name="T33" fmla="*/ 83 h 226"/>
                  <a:gd name="T34" fmla="*/ 92 w 138"/>
                  <a:gd name="T35" fmla="*/ 49 h 226"/>
                  <a:gd name="T36" fmla="*/ 99 w 138"/>
                  <a:gd name="T37" fmla="*/ 37 h 226"/>
                  <a:gd name="T38" fmla="*/ 95 w 138"/>
                  <a:gd name="T39" fmla="*/ 34 h 226"/>
                  <a:gd name="T40" fmla="*/ 92 w 138"/>
                  <a:gd name="T41" fmla="*/ 49 h 226"/>
                  <a:gd name="T42" fmla="*/ 58 w 138"/>
                  <a:gd name="T43" fmla="*/ 83 h 226"/>
                  <a:gd name="T44" fmla="*/ 46 w 138"/>
                  <a:gd name="T45" fmla="*/ 101 h 226"/>
                  <a:gd name="T46" fmla="*/ 22 w 138"/>
                  <a:gd name="T47" fmla="*/ 158 h 226"/>
                  <a:gd name="T48" fmla="*/ 15 w 138"/>
                  <a:gd name="T49" fmla="*/ 224 h 226"/>
                  <a:gd name="T50" fmla="*/ 99 w 138"/>
                  <a:gd name="T51" fmla="*/ 86 h 226"/>
                  <a:gd name="T52" fmla="*/ 107 w 138"/>
                  <a:gd name="T53" fmla="*/ 80 h 226"/>
                  <a:gd name="T54" fmla="*/ 99 w 138"/>
                  <a:gd name="T55" fmla="*/ 85 h 226"/>
                  <a:gd name="T56" fmla="*/ 99 w 138"/>
                  <a:gd name="T57" fmla="*/ 86 h 226"/>
                  <a:gd name="T58" fmla="*/ 82 w 138"/>
                  <a:gd name="T59" fmla="*/ 90 h 226"/>
                  <a:gd name="T60" fmla="*/ 68 w 138"/>
                  <a:gd name="T61" fmla="*/ 108 h 226"/>
                  <a:gd name="T62" fmla="*/ 82 w 138"/>
                  <a:gd name="T63" fmla="*/ 90 h 226"/>
                  <a:gd name="T64" fmla="*/ 47 w 138"/>
                  <a:gd name="T65" fmla="*/ 141 h 226"/>
                  <a:gd name="T66" fmla="*/ 44 w 138"/>
                  <a:gd name="T67" fmla="*/ 139 h 226"/>
                  <a:gd name="T68" fmla="*/ 32 w 138"/>
                  <a:gd name="T69" fmla="*/ 97 h 226"/>
                  <a:gd name="T70" fmla="*/ 32 w 138"/>
                  <a:gd name="T71" fmla="*/ 101 h 226"/>
                  <a:gd name="T72" fmla="*/ 113 w 138"/>
                  <a:gd name="T73" fmla="*/ 74 h 226"/>
                  <a:gd name="T74" fmla="*/ 114 w 138"/>
                  <a:gd name="T75" fmla="*/ 77 h 226"/>
                  <a:gd name="T76" fmla="*/ 113 w 138"/>
                  <a:gd name="T77" fmla="*/ 74 h 226"/>
                  <a:gd name="T78" fmla="*/ 45 w 138"/>
                  <a:gd name="T79" fmla="*/ 87 h 226"/>
                  <a:gd name="T80" fmla="*/ 45 w 138"/>
                  <a:gd name="T81" fmla="*/ 91 h 226"/>
                  <a:gd name="T82" fmla="*/ 48 w 138"/>
                  <a:gd name="T83" fmla="*/ 79 h 226"/>
                  <a:gd name="T84" fmla="*/ 46 w 138"/>
                  <a:gd name="T85" fmla="*/ 79 h 226"/>
                  <a:gd name="T86" fmla="*/ 48 w 138"/>
                  <a:gd name="T87" fmla="*/ 79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8" h="226">
                    <a:moveTo>
                      <a:pt x="12" y="226"/>
                    </a:moveTo>
                    <a:cubicBezTo>
                      <a:pt x="11" y="225"/>
                      <a:pt x="10" y="223"/>
                      <a:pt x="9" y="222"/>
                    </a:cubicBezTo>
                    <a:cubicBezTo>
                      <a:pt x="0" y="169"/>
                      <a:pt x="10" y="119"/>
                      <a:pt x="39" y="74"/>
                    </a:cubicBezTo>
                    <a:cubicBezTo>
                      <a:pt x="61" y="39"/>
                      <a:pt x="93" y="16"/>
                      <a:pt x="132" y="2"/>
                    </a:cubicBezTo>
                    <a:cubicBezTo>
                      <a:pt x="133" y="1"/>
                      <a:pt x="135" y="0"/>
                      <a:pt x="138" y="2"/>
                    </a:cubicBezTo>
                    <a:cubicBezTo>
                      <a:pt x="131" y="20"/>
                      <a:pt x="123" y="37"/>
                      <a:pt x="113" y="56"/>
                    </a:cubicBezTo>
                    <a:cubicBezTo>
                      <a:pt x="118" y="53"/>
                      <a:pt x="122" y="52"/>
                      <a:pt x="127" y="49"/>
                    </a:cubicBezTo>
                    <a:cubicBezTo>
                      <a:pt x="126" y="82"/>
                      <a:pt x="121" y="111"/>
                      <a:pt x="99" y="135"/>
                    </a:cubicBezTo>
                    <a:cubicBezTo>
                      <a:pt x="97" y="137"/>
                      <a:pt x="87" y="141"/>
                      <a:pt x="98" y="144"/>
                    </a:cubicBezTo>
                    <a:cubicBezTo>
                      <a:pt x="100" y="145"/>
                      <a:pt x="98" y="149"/>
                      <a:pt x="97" y="151"/>
                    </a:cubicBezTo>
                    <a:cubicBezTo>
                      <a:pt x="88" y="174"/>
                      <a:pt x="76" y="194"/>
                      <a:pt x="55" y="209"/>
                    </a:cubicBezTo>
                    <a:cubicBezTo>
                      <a:pt x="47" y="213"/>
                      <a:pt x="39" y="216"/>
                      <a:pt x="32" y="221"/>
                    </a:cubicBezTo>
                    <a:cubicBezTo>
                      <a:pt x="27" y="224"/>
                      <a:pt x="25" y="219"/>
                      <a:pt x="22" y="218"/>
                    </a:cubicBezTo>
                    <a:cubicBezTo>
                      <a:pt x="22" y="215"/>
                      <a:pt x="22" y="212"/>
                      <a:pt x="22" y="209"/>
                    </a:cubicBezTo>
                    <a:cubicBezTo>
                      <a:pt x="28" y="206"/>
                      <a:pt x="32" y="201"/>
                      <a:pt x="34" y="194"/>
                    </a:cubicBezTo>
                    <a:cubicBezTo>
                      <a:pt x="49" y="189"/>
                      <a:pt x="60" y="177"/>
                      <a:pt x="74" y="171"/>
                    </a:cubicBezTo>
                    <a:cubicBezTo>
                      <a:pt x="74" y="170"/>
                      <a:pt x="73" y="169"/>
                      <a:pt x="73" y="168"/>
                    </a:cubicBezTo>
                    <a:cubicBezTo>
                      <a:pt x="66" y="171"/>
                      <a:pt x="59" y="174"/>
                      <a:pt x="53" y="177"/>
                    </a:cubicBezTo>
                    <a:cubicBezTo>
                      <a:pt x="52" y="176"/>
                      <a:pt x="51" y="175"/>
                      <a:pt x="50" y="175"/>
                    </a:cubicBezTo>
                    <a:cubicBezTo>
                      <a:pt x="66" y="162"/>
                      <a:pt x="73" y="144"/>
                      <a:pt x="80" y="127"/>
                    </a:cubicBezTo>
                    <a:cubicBezTo>
                      <a:pt x="85" y="126"/>
                      <a:pt x="86" y="123"/>
                      <a:pt x="85" y="116"/>
                    </a:cubicBezTo>
                    <a:cubicBezTo>
                      <a:pt x="82" y="120"/>
                      <a:pt x="80" y="123"/>
                      <a:pt x="80" y="126"/>
                    </a:cubicBezTo>
                    <a:cubicBezTo>
                      <a:pt x="77" y="127"/>
                      <a:pt x="75" y="127"/>
                      <a:pt x="74" y="130"/>
                    </a:cubicBezTo>
                    <a:cubicBezTo>
                      <a:pt x="64" y="145"/>
                      <a:pt x="53" y="159"/>
                      <a:pt x="44" y="175"/>
                    </a:cubicBezTo>
                    <a:cubicBezTo>
                      <a:pt x="40" y="181"/>
                      <a:pt x="33" y="186"/>
                      <a:pt x="34" y="194"/>
                    </a:cubicBezTo>
                    <a:cubicBezTo>
                      <a:pt x="26" y="196"/>
                      <a:pt x="23" y="202"/>
                      <a:pt x="22" y="209"/>
                    </a:cubicBezTo>
                    <a:cubicBezTo>
                      <a:pt x="18" y="204"/>
                      <a:pt x="19" y="199"/>
                      <a:pt x="21" y="194"/>
                    </a:cubicBezTo>
                    <a:cubicBezTo>
                      <a:pt x="25" y="177"/>
                      <a:pt x="37" y="163"/>
                      <a:pt x="41" y="146"/>
                    </a:cubicBezTo>
                    <a:cubicBezTo>
                      <a:pt x="41" y="146"/>
                      <a:pt x="41" y="145"/>
                      <a:pt x="42" y="145"/>
                    </a:cubicBezTo>
                    <a:cubicBezTo>
                      <a:pt x="41" y="145"/>
                      <a:pt x="41" y="146"/>
                      <a:pt x="41" y="146"/>
                    </a:cubicBezTo>
                    <a:cubicBezTo>
                      <a:pt x="37" y="146"/>
                      <a:pt x="36" y="149"/>
                      <a:pt x="34" y="151"/>
                    </a:cubicBezTo>
                    <a:cubicBezTo>
                      <a:pt x="34" y="151"/>
                      <a:pt x="34" y="151"/>
                      <a:pt x="34" y="151"/>
                    </a:cubicBezTo>
                    <a:cubicBezTo>
                      <a:pt x="34" y="136"/>
                      <a:pt x="41" y="123"/>
                      <a:pt x="47" y="110"/>
                    </a:cubicBezTo>
                    <a:cubicBezTo>
                      <a:pt x="51" y="101"/>
                      <a:pt x="58" y="94"/>
                      <a:pt x="58" y="83"/>
                    </a:cubicBezTo>
                    <a:cubicBezTo>
                      <a:pt x="67" y="81"/>
                      <a:pt x="69" y="73"/>
                      <a:pt x="74" y="68"/>
                    </a:cubicBezTo>
                    <a:cubicBezTo>
                      <a:pt x="80" y="61"/>
                      <a:pt x="89" y="59"/>
                      <a:pt x="92" y="49"/>
                    </a:cubicBezTo>
                    <a:cubicBezTo>
                      <a:pt x="101" y="46"/>
                      <a:pt x="110" y="43"/>
                      <a:pt x="115" y="34"/>
                    </a:cubicBezTo>
                    <a:cubicBezTo>
                      <a:pt x="109" y="35"/>
                      <a:pt x="105" y="39"/>
                      <a:pt x="99" y="37"/>
                    </a:cubicBezTo>
                    <a:cubicBezTo>
                      <a:pt x="99" y="37"/>
                      <a:pt x="99" y="37"/>
                      <a:pt x="99" y="37"/>
                    </a:cubicBezTo>
                    <a:cubicBezTo>
                      <a:pt x="99" y="35"/>
                      <a:pt x="98" y="32"/>
                      <a:pt x="95" y="34"/>
                    </a:cubicBezTo>
                    <a:cubicBezTo>
                      <a:pt x="92" y="35"/>
                      <a:pt x="88" y="37"/>
                      <a:pt x="91" y="41"/>
                    </a:cubicBezTo>
                    <a:cubicBezTo>
                      <a:pt x="94" y="44"/>
                      <a:pt x="93" y="46"/>
                      <a:pt x="92" y="49"/>
                    </a:cubicBezTo>
                    <a:cubicBezTo>
                      <a:pt x="88" y="50"/>
                      <a:pt x="86" y="43"/>
                      <a:pt x="83" y="47"/>
                    </a:cubicBezTo>
                    <a:cubicBezTo>
                      <a:pt x="72" y="57"/>
                      <a:pt x="62" y="68"/>
                      <a:pt x="58" y="83"/>
                    </a:cubicBezTo>
                    <a:cubicBezTo>
                      <a:pt x="54" y="87"/>
                      <a:pt x="50" y="91"/>
                      <a:pt x="49" y="97"/>
                    </a:cubicBezTo>
                    <a:cubicBezTo>
                      <a:pt x="48" y="99"/>
                      <a:pt x="48" y="101"/>
                      <a:pt x="46" y="101"/>
                    </a:cubicBezTo>
                    <a:cubicBezTo>
                      <a:pt x="39" y="102"/>
                      <a:pt x="39" y="102"/>
                      <a:pt x="39" y="107"/>
                    </a:cubicBezTo>
                    <a:cubicBezTo>
                      <a:pt x="37" y="125"/>
                      <a:pt x="29" y="141"/>
                      <a:pt x="22" y="158"/>
                    </a:cubicBezTo>
                    <a:cubicBezTo>
                      <a:pt x="24" y="141"/>
                      <a:pt x="27" y="124"/>
                      <a:pt x="29" y="107"/>
                    </a:cubicBezTo>
                    <a:cubicBezTo>
                      <a:pt x="14" y="145"/>
                      <a:pt x="22" y="185"/>
                      <a:pt x="15" y="224"/>
                    </a:cubicBezTo>
                    <a:cubicBezTo>
                      <a:pt x="14" y="224"/>
                      <a:pt x="13" y="225"/>
                      <a:pt x="12" y="226"/>
                    </a:cubicBezTo>
                    <a:close/>
                    <a:moveTo>
                      <a:pt x="99" y="86"/>
                    </a:moveTo>
                    <a:cubicBezTo>
                      <a:pt x="101" y="85"/>
                      <a:pt x="102" y="85"/>
                      <a:pt x="104" y="84"/>
                    </a:cubicBezTo>
                    <a:cubicBezTo>
                      <a:pt x="105" y="83"/>
                      <a:pt x="109" y="83"/>
                      <a:pt x="107" y="80"/>
                    </a:cubicBezTo>
                    <a:cubicBezTo>
                      <a:pt x="106" y="77"/>
                      <a:pt x="103" y="78"/>
                      <a:pt x="101" y="80"/>
                    </a:cubicBezTo>
                    <a:cubicBezTo>
                      <a:pt x="100" y="82"/>
                      <a:pt x="100" y="84"/>
                      <a:pt x="99" y="85"/>
                    </a:cubicBezTo>
                    <a:cubicBezTo>
                      <a:pt x="99" y="86"/>
                      <a:pt x="98" y="86"/>
                      <a:pt x="98" y="86"/>
                    </a:cubicBezTo>
                    <a:cubicBezTo>
                      <a:pt x="98" y="86"/>
                      <a:pt x="99" y="86"/>
                      <a:pt x="99" y="86"/>
                    </a:cubicBezTo>
                    <a:close/>
                    <a:moveTo>
                      <a:pt x="82" y="90"/>
                    </a:moveTo>
                    <a:cubicBezTo>
                      <a:pt x="82" y="90"/>
                      <a:pt x="82" y="90"/>
                      <a:pt x="82" y="90"/>
                    </a:cubicBezTo>
                    <a:cubicBezTo>
                      <a:pt x="81" y="85"/>
                      <a:pt x="91" y="81"/>
                      <a:pt x="84" y="74"/>
                    </a:cubicBezTo>
                    <a:cubicBezTo>
                      <a:pt x="79" y="86"/>
                      <a:pt x="73" y="97"/>
                      <a:pt x="68" y="108"/>
                    </a:cubicBezTo>
                    <a:cubicBezTo>
                      <a:pt x="79" y="104"/>
                      <a:pt x="86" y="97"/>
                      <a:pt x="95" y="89"/>
                    </a:cubicBezTo>
                    <a:cubicBezTo>
                      <a:pt x="89" y="89"/>
                      <a:pt x="86" y="90"/>
                      <a:pt x="82" y="90"/>
                    </a:cubicBezTo>
                    <a:close/>
                    <a:moveTo>
                      <a:pt x="44" y="139"/>
                    </a:moveTo>
                    <a:cubicBezTo>
                      <a:pt x="45" y="140"/>
                      <a:pt x="46" y="140"/>
                      <a:pt x="47" y="141"/>
                    </a:cubicBezTo>
                    <a:cubicBezTo>
                      <a:pt x="54" y="132"/>
                      <a:pt x="61" y="123"/>
                      <a:pt x="67" y="114"/>
                    </a:cubicBezTo>
                    <a:cubicBezTo>
                      <a:pt x="55" y="118"/>
                      <a:pt x="50" y="129"/>
                      <a:pt x="44" y="139"/>
                    </a:cubicBezTo>
                    <a:close/>
                    <a:moveTo>
                      <a:pt x="34" y="99"/>
                    </a:moveTo>
                    <a:cubicBezTo>
                      <a:pt x="33" y="98"/>
                      <a:pt x="33" y="97"/>
                      <a:pt x="32" y="97"/>
                    </a:cubicBezTo>
                    <a:cubicBezTo>
                      <a:pt x="31" y="98"/>
                      <a:pt x="30" y="98"/>
                      <a:pt x="30" y="99"/>
                    </a:cubicBezTo>
                    <a:cubicBezTo>
                      <a:pt x="29" y="100"/>
                      <a:pt x="30" y="102"/>
                      <a:pt x="32" y="101"/>
                    </a:cubicBezTo>
                    <a:cubicBezTo>
                      <a:pt x="33" y="101"/>
                      <a:pt x="33" y="100"/>
                      <a:pt x="34" y="99"/>
                    </a:cubicBezTo>
                    <a:close/>
                    <a:moveTo>
                      <a:pt x="113" y="74"/>
                    </a:moveTo>
                    <a:cubicBezTo>
                      <a:pt x="113" y="75"/>
                      <a:pt x="112" y="76"/>
                      <a:pt x="112" y="76"/>
                    </a:cubicBezTo>
                    <a:cubicBezTo>
                      <a:pt x="113" y="77"/>
                      <a:pt x="114" y="77"/>
                      <a:pt x="114" y="77"/>
                    </a:cubicBezTo>
                    <a:cubicBezTo>
                      <a:pt x="115" y="77"/>
                      <a:pt x="115" y="76"/>
                      <a:pt x="115" y="75"/>
                    </a:cubicBezTo>
                    <a:cubicBezTo>
                      <a:pt x="114" y="75"/>
                      <a:pt x="114" y="75"/>
                      <a:pt x="113" y="74"/>
                    </a:cubicBezTo>
                    <a:close/>
                    <a:moveTo>
                      <a:pt x="46" y="89"/>
                    </a:moveTo>
                    <a:cubicBezTo>
                      <a:pt x="45" y="88"/>
                      <a:pt x="45" y="88"/>
                      <a:pt x="45" y="87"/>
                    </a:cubicBezTo>
                    <a:cubicBezTo>
                      <a:pt x="44" y="88"/>
                      <a:pt x="44" y="89"/>
                      <a:pt x="44" y="89"/>
                    </a:cubicBezTo>
                    <a:cubicBezTo>
                      <a:pt x="44" y="90"/>
                      <a:pt x="44" y="90"/>
                      <a:pt x="45" y="91"/>
                    </a:cubicBezTo>
                    <a:cubicBezTo>
                      <a:pt x="45" y="90"/>
                      <a:pt x="45" y="90"/>
                      <a:pt x="46" y="89"/>
                    </a:cubicBezTo>
                    <a:close/>
                    <a:moveTo>
                      <a:pt x="48" y="79"/>
                    </a:moveTo>
                    <a:cubicBezTo>
                      <a:pt x="48" y="79"/>
                      <a:pt x="48" y="78"/>
                      <a:pt x="47" y="78"/>
                    </a:cubicBezTo>
                    <a:cubicBezTo>
                      <a:pt x="47" y="78"/>
                      <a:pt x="46" y="79"/>
                      <a:pt x="46" y="79"/>
                    </a:cubicBezTo>
                    <a:cubicBezTo>
                      <a:pt x="46" y="80"/>
                      <a:pt x="47" y="81"/>
                      <a:pt x="47" y="81"/>
                    </a:cubicBezTo>
                    <a:cubicBezTo>
                      <a:pt x="47" y="81"/>
                      <a:pt x="48" y="80"/>
                      <a:pt x="48" y="7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2" name="Freeform 658">
                <a:extLst>
                  <a:ext uri="{FF2B5EF4-FFF2-40B4-BE49-F238E27FC236}">
                    <a16:creationId xmlns:a16="http://schemas.microsoft.com/office/drawing/2014/main" id="{DA51E55F-5CEF-233F-5162-04554D7526C6}"/>
                  </a:ext>
                </a:extLst>
              </p:cNvPr>
              <p:cNvSpPr/>
              <p:nvPr/>
            </p:nvSpPr>
            <p:spPr bwMode="auto">
              <a:xfrm>
                <a:off x="4880" y="2420"/>
                <a:ext cx="150" cy="259"/>
              </a:xfrm>
              <a:custGeom>
                <a:avLst/>
                <a:gdLst>
                  <a:gd name="T0" fmla="*/ 132 w 132"/>
                  <a:gd name="T1" fmla="*/ 8 h 229"/>
                  <a:gd name="T2" fmla="*/ 116 w 132"/>
                  <a:gd name="T3" fmla="*/ 19 h 229"/>
                  <a:gd name="T4" fmla="*/ 105 w 132"/>
                  <a:gd name="T5" fmla="*/ 28 h 229"/>
                  <a:gd name="T6" fmla="*/ 98 w 132"/>
                  <a:gd name="T7" fmla="*/ 32 h 229"/>
                  <a:gd name="T8" fmla="*/ 83 w 132"/>
                  <a:gd name="T9" fmla="*/ 24 h 229"/>
                  <a:gd name="T10" fmla="*/ 83 w 132"/>
                  <a:gd name="T11" fmla="*/ 35 h 229"/>
                  <a:gd name="T12" fmla="*/ 69 w 132"/>
                  <a:gd name="T13" fmla="*/ 52 h 229"/>
                  <a:gd name="T14" fmla="*/ 65 w 132"/>
                  <a:gd name="T15" fmla="*/ 59 h 229"/>
                  <a:gd name="T16" fmla="*/ 60 w 132"/>
                  <a:gd name="T17" fmla="*/ 69 h 229"/>
                  <a:gd name="T18" fmla="*/ 43 w 132"/>
                  <a:gd name="T19" fmla="*/ 84 h 229"/>
                  <a:gd name="T20" fmla="*/ 42 w 132"/>
                  <a:gd name="T21" fmla="*/ 86 h 229"/>
                  <a:gd name="T22" fmla="*/ 46 w 132"/>
                  <a:gd name="T23" fmla="*/ 109 h 229"/>
                  <a:gd name="T24" fmla="*/ 39 w 132"/>
                  <a:gd name="T25" fmla="*/ 127 h 229"/>
                  <a:gd name="T26" fmla="*/ 28 w 132"/>
                  <a:gd name="T27" fmla="*/ 142 h 229"/>
                  <a:gd name="T28" fmla="*/ 27 w 132"/>
                  <a:gd name="T29" fmla="*/ 146 h 229"/>
                  <a:gd name="T30" fmla="*/ 31 w 132"/>
                  <a:gd name="T31" fmla="*/ 161 h 229"/>
                  <a:gd name="T32" fmla="*/ 40 w 132"/>
                  <a:gd name="T33" fmla="*/ 175 h 229"/>
                  <a:gd name="T34" fmla="*/ 45 w 132"/>
                  <a:gd name="T35" fmla="*/ 188 h 229"/>
                  <a:gd name="T36" fmla="*/ 46 w 132"/>
                  <a:gd name="T37" fmla="*/ 202 h 229"/>
                  <a:gd name="T38" fmla="*/ 50 w 132"/>
                  <a:gd name="T39" fmla="*/ 213 h 229"/>
                  <a:gd name="T40" fmla="*/ 58 w 132"/>
                  <a:gd name="T41" fmla="*/ 214 h 229"/>
                  <a:gd name="T42" fmla="*/ 59 w 132"/>
                  <a:gd name="T43" fmla="*/ 221 h 229"/>
                  <a:gd name="T44" fmla="*/ 35 w 132"/>
                  <a:gd name="T45" fmla="*/ 229 h 229"/>
                  <a:gd name="T46" fmla="*/ 29 w 132"/>
                  <a:gd name="T47" fmla="*/ 228 h 229"/>
                  <a:gd name="T48" fmla="*/ 32 w 132"/>
                  <a:gd name="T49" fmla="*/ 209 h 229"/>
                  <a:gd name="T50" fmla="*/ 27 w 132"/>
                  <a:gd name="T51" fmla="*/ 198 h 229"/>
                  <a:gd name="T52" fmla="*/ 15 w 132"/>
                  <a:gd name="T53" fmla="*/ 168 h 229"/>
                  <a:gd name="T54" fmla="*/ 1 w 132"/>
                  <a:gd name="T55" fmla="*/ 164 h 229"/>
                  <a:gd name="T56" fmla="*/ 12 w 132"/>
                  <a:gd name="T57" fmla="*/ 152 h 229"/>
                  <a:gd name="T58" fmla="*/ 13 w 132"/>
                  <a:gd name="T59" fmla="*/ 140 h 229"/>
                  <a:gd name="T60" fmla="*/ 21 w 132"/>
                  <a:gd name="T61" fmla="*/ 129 h 229"/>
                  <a:gd name="T62" fmla="*/ 21 w 132"/>
                  <a:gd name="T63" fmla="*/ 120 h 229"/>
                  <a:gd name="T64" fmla="*/ 15 w 132"/>
                  <a:gd name="T65" fmla="*/ 115 h 229"/>
                  <a:gd name="T66" fmla="*/ 10 w 132"/>
                  <a:gd name="T67" fmla="*/ 106 h 229"/>
                  <a:gd name="T68" fmla="*/ 18 w 132"/>
                  <a:gd name="T69" fmla="*/ 103 h 229"/>
                  <a:gd name="T70" fmla="*/ 27 w 132"/>
                  <a:gd name="T71" fmla="*/ 92 h 229"/>
                  <a:gd name="T72" fmla="*/ 30 w 132"/>
                  <a:gd name="T73" fmla="*/ 89 h 229"/>
                  <a:gd name="T74" fmla="*/ 31 w 132"/>
                  <a:gd name="T75" fmla="*/ 76 h 229"/>
                  <a:gd name="T76" fmla="*/ 40 w 132"/>
                  <a:gd name="T77" fmla="*/ 71 h 229"/>
                  <a:gd name="T78" fmla="*/ 42 w 132"/>
                  <a:gd name="T79" fmla="*/ 59 h 229"/>
                  <a:gd name="T80" fmla="*/ 40 w 132"/>
                  <a:gd name="T81" fmla="*/ 49 h 229"/>
                  <a:gd name="T82" fmla="*/ 50 w 132"/>
                  <a:gd name="T83" fmla="*/ 49 h 229"/>
                  <a:gd name="T84" fmla="*/ 69 w 132"/>
                  <a:gd name="T85" fmla="*/ 38 h 229"/>
                  <a:gd name="T86" fmla="*/ 70 w 132"/>
                  <a:gd name="T87" fmla="*/ 35 h 229"/>
                  <a:gd name="T88" fmla="*/ 83 w 132"/>
                  <a:gd name="T89" fmla="*/ 15 h 229"/>
                  <a:gd name="T90" fmla="*/ 90 w 132"/>
                  <a:gd name="T91" fmla="*/ 11 h 229"/>
                  <a:gd name="T92" fmla="*/ 119 w 132"/>
                  <a:gd name="T93" fmla="*/ 0 h 229"/>
                  <a:gd name="T94" fmla="*/ 132 w 132"/>
                  <a:gd name="T95" fmla="*/ 8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2" h="229">
                    <a:moveTo>
                      <a:pt x="132" y="8"/>
                    </a:moveTo>
                    <a:cubicBezTo>
                      <a:pt x="130" y="16"/>
                      <a:pt x="130" y="27"/>
                      <a:pt x="116" y="19"/>
                    </a:cubicBezTo>
                    <a:cubicBezTo>
                      <a:pt x="110" y="15"/>
                      <a:pt x="104" y="19"/>
                      <a:pt x="105" y="28"/>
                    </a:cubicBezTo>
                    <a:cubicBezTo>
                      <a:pt x="105" y="33"/>
                      <a:pt x="104" y="37"/>
                      <a:pt x="98" y="32"/>
                    </a:cubicBezTo>
                    <a:cubicBezTo>
                      <a:pt x="94" y="28"/>
                      <a:pt x="89" y="27"/>
                      <a:pt x="83" y="24"/>
                    </a:cubicBezTo>
                    <a:cubicBezTo>
                      <a:pt x="83" y="28"/>
                      <a:pt x="83" y="32"/>
                      <a:pt x="83" y="35"/>
                    </a:cubicBezTo>
                    <a:cubicBezTo>
                      <a:pt x="84" y="46"/>
                      <a:pt x="85" y="55"/>
                      <a:pt x="69" y="52"/>
                    </a:cubicBezTo>
                    <a:cubicBezTo>
                      <a:pt x="64" y="51"/>
                      <a:pt x="59" y="53"/>
                      <a:pt x="65" y="59"/>
                    </a:cubicBezTo>
                    <a:cubicBezTo>
                      <a:pt x="71" y="66"/>
                      <a:pt x="69" y="69"/>
                      <a:pt x="60" y="69"/>
                    </a:cubicBezTo>
                    <a:cubicBezTo>
                      <a:pt x="51" y="69"/>
                      <a:pt x="42" y="71"/>
                      <a:pt x="43" y="84"/>
                    </a:cubicBezTo>
                    <a:cubicBezTo>
                      <a:pt x="43" y="85"/>
                      <a:pt x="43" y="86"/>
                      <a:pt x="42" y="86"/>
                    </a:cubicBezTo>
                    <a:cubicBezTo>
                      <a:pt x="30" y="96"/>
                      <a:pt x="39" y="102"/>
                      <a:pt x="46" y="109"/>
                    </a:cubicBezTo>
                    <a:cubicBezTo>
                      <a:pt x="55" y="117"/>
                      <a:pt x="52" y="123"/>
                      <a:pt x="39" y="127"/>
                    </a:cubicBezTo>
                    <a:cubicBezTo>
                      <a:pt x="31" y="129"/>
                      <a:pt x="20" y="129"/>
                      <a:pt x="28" y="142"/>
                    </a:cubicBezTo>
                    <a:cubicBezTo>
                      <a:pt x="29" y="143"/>
                      <a:pt x="28" y="145"/>
                      <a:pt x="27" y="146"/>
                    </a:cubicBezTo>
                    <a:cubicBezTo>
                      <a:pt x="14" y="156"/>
                      <a:pt x="21" y="158"/>
                      <a:pt x="31" y="161"/>
                    </a:cubicBezTo>
                    <a:cubicBezTo>
                      <a:pt x="38" y="162"/>
                      <a:pt x="45" y="165"/>
                      <a:pt x="40" y="175"/>
                    </a:cubicBezTo>
                    <a:cubicBezTo>
                      <a:pt x="38" y="180"/>
                      <a:pt x="41" y="185"/>
                      <a:pt x="45" y="188"/>
                    </a:cubicBezTo>
                    <a:cubicBezTo>
                      <a:pt x="54" y="192"/>
                      <a:pt x="52" y="198"/>
                      <a:pt x="46" y="202"/>
                    </a:cubicBezTo>
                    <a:cubicBezTo>
                      <a:pt x="36" y="210"/>
                      <a:pt x="42" y="211"/>
                      <a:pt x="50" y="213"/>
                    </a:cubicBezTo>
                    <a:cubicBezTo>
                      <a:pt x="52" y="213"/>
                      <a:pt x="55" y="214"/>
                      <a:pt x="58" y="214"/>
                    </a:cubicBezTo>
                    <a:cubicBezTo>
                      <a:pt x="68" y="215"/>
                      <a:pt x="61" y="218"/>
                      <a:pt x="59" y="221"/>
                    </a:cubicBezTo>
                    <a:cubicBezTo>
                      <a:pt x="51" y="223"/>
                      <a:pt x="40" y="216"/>
                      <a:pt x="35" y="229"/>
                    </a:cubicBezTo>
                    <a:cubicBezTo>
                      <a:pt x="35" y="229"/>
                      <a:pt x="31" y="228"/>
                      <a:pt x="29" y="228"/>
                    </a:cubicBezTo>
                    <a:cubicBezTo>
                      <a:pt x="25" y="221"/>
                      <a:pt x="28" y="214"/>
                      <a:pt x="32" y="209"/>
                    </a:cubicBezTo>
                    <a:cubicBezTo>
                      <a:pt x="38" y="202"/>
                      <a:pt x="35" y="199"/>
                      <a:pt x="27" y="198"/>
                    </a:cubicBezTo>
                    <a:cubicBezTo>
                      <a:pt x="39" y="184"/>
                      <a:pt x="34" y="173"/>
                      <a:pt x="15" y="168"/>
                    </a:cubicBezTo>
                    <a:cubicBezTo>
                      <a:pt x="10" y="166"/>
                      <a:pt x="3" y="169"/>
                      <a:pt x="1" y="164"/>
                    </a:cubicBezTo>
                    <a:cubicBezTo>
                      <a:pt x="0" y="158"/>
                      <a:pt x="9" y="156"/>
                      <a:pt x="12" y="152"/>
                    </a:cubicBezTo>
                    <a:cubicBezTo>
                      <a:pt x="17" y="148"/>
                      <a:pt x="25" y="146"/>
                      <a:pt x="13" y="140"/>
                    </a:cubicBezTo>
                    <a:cubicBezTo>
                      <a:pt x="10" y="139"/>
                      <a:pt x="18" y="131"/>
                      <a:pt x="21" y="129"/>
                    </a:cubicBezTo>
                    <a:cubicBezTo>
                      <a:pt x="28" y="125"/>
                      <a:pt x="26" y="123"/>
                      <a:pt x="21" y="120"/>
                    </a:cubicBezTo>
                    <a:cubicBezTo>
                      <a:pt x="19" y="118"/>
                      <a:pt x="17" y="116"/>
                      <a:pt x="15" y="115"/>
                    </a:cubicBezTo>
                    <a:cubicBezTo>
                      <a:pt x="12" y="113"/>
                      <a:pt x="9" y="110"/>
                      <a:pt x="10" y="106"/>
                    </a:cubicBezTo>
                    <a:cubicBezTo>
                      <a:pt x="11" y="102"/>
                      <a:pt x="15" y="104"/>
                      <a:pt x="18" y="103"/>
                    </a:cubicBezTo>
                    <a:cubicBezTo>
                      <a:pt x="24" y="102"/>
                      <a:pt x="33" y="103"/>
                      <a:pt x="27" y="92"/>
                    </a:cubicBezTo>
                    <a:cubicBezTo>
                      <a:pt x="27" y="90"/>
                      <a:pt x="28" y="89"/>
                      <a:pt x="30" y="89"/>
                    </a:cubicBezTo>
                    <a:cubicBezTo>
                      <a:pt x="42" y="86"/>
                      <a:pt x="38" y="81"/>
                      <a:pt x="31" y="76"/>
                    </a:cubicBezTo>
                    <a:cubicBezTo>
                      <a:pt x="35" y="74"/>
                      <a:pt x="37" y="73"/>
                      <a:pt x="40" y="71"/>
                    </a:cubicBezTo>
                    <a:cubicBezTo>
                      <a:pt x="45" y="68"/>
                      <a:pt x="48" y="64"/>
                      <a:pt x="42" y="59"/>
                    </a:cubicBezTo>
                    <a:cubicBezTo>
                      <a:pt x="40" y="56"/>
                      <a:pt x="37" y="53"/>
                      <a:pt x="40" y="49"/>
                    </a:cubicBezTo>
                    <a:cubicBezTo>
                      <a:pt x="43" y="46"/>
                      <a:pt x="47" y="48"/>
                      <a:pt x="50" y="49"/>
                    </a:cubicBezTo>
                    <a:cubicBezTo>
                      <a:pt x="59" y="52"/>
                      <a:pt x="67" y="48"/>
                      <a:pt x="69" y="38"/>
                    </a:cubicBezTo>
                    <a:cubicBezTo>
                      <a:pt x="69" y="37"/>
                      <a:pt x="70" y="35"/>
                      <a:pt x="70" y="35"/>
                    </a:cubicBezTo>
                    <a:cubicBezTo>
                      <a:pt x="85" y="36"/>
                      <a:pt x="78" y="21"/>
                      <a:pt x="83" y="15"/>
                    </a:cubicBezTo>
                    <a:cubicBezTo>
                      <a:pt x="85" y="12"/>
                      <a:pt x="85" y="8"/>
                      <a:pt x="90" y="11"/>
                    </a:cubicBezTo>
                    <a:cubicBezTo>
                      <a:pt x="103" y="17"/>
                      <a:pt x="112" y="10"/>
                      <a:pt x="119" y="0"/>
                    </a:cubicBezTo>
                    <a:cubicBezTo>
                      <a:pt x="123" y="3"/>
                      <a:pt x="125" y="9"/>
                      <a:pt x="132"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3" name="Freeform 659">
                <a:extLst>
                  <a:ext uri="{FF2B5EF4-FFF2-40B4-BE49-F238E27FC236}">
                    <a16:creationId xmlns:a16="http://schemas.microsoft.com/office/drawing/2014/main" id="{E82EE089-78C2-28F0-C7DA-46FB189007B7}"/>
                  </a:ext>
                </a:extLst>
              </p:cNvPr>
              <p:cNvSpPr/>
              <p:nvPr/>
            </p:nvSpPr>
            <p:spPr bwMode="auto">
              <a:xfrm>
                <a:off x="5584" y="1354"/>
                <a:ext cx="120" cy="92"/>
              </a:xfrm>
              <a:custGeom>
                <a:avLst/>
                <a:gdLst>
                  <a:gd name="T0" fmla="*/ 9 w 106"/>
                  <a:gd name="T1" fmla="*/ 80 h 81"/>
                  <a:gd name="T2" fmla="*/ 6 w 106"/>
                  <a:gd name="T3" fmla="*/ 64 h 81"/>
                  <a:gd name="T4" fmla="*/ 0 w 106"/>
                  <a:gd name="T5" fmla="*/ 46 h 81"/>
                  <a:gd name="T6" fmla="*/ 24 w 106"/>
                  <a:gd name="T7" fmla="*/ 53 h 81"/>
                  <a:gd name="T8" fmla="*/ 35 w 106"/>
                  <a:gd name="T9" fmla="*/ 52 h 81"/>
                  <a:gd name="T10" fmla="*/ 33 w 106"/>
                  <a:gd name="T11" fmla="*/ 40 h 81"/>
                  <a:gd name="T12" fmla="*/ 30 w 106"/>
                  <a:gd name="T13" fmla="*/ 31 h 81"/>
                  <a:gd name="T14" fmla="*/ 62 w 106"/>
                  <a:gd name="T15" fmla="*/ 26 h 81"/>
                  <a:gd name="T16" fmla="*/ 61 w 106"/>
                  <a:gd name="T17" fmla="*/ 11 h 81"/>
                  <a:gd name="T18" fmla="*/ 62 w 106"/>
                  <a:gd name="T19" fmla="*/ 0 h 81"/>
                  <a:gd name="T20" fmla="*/ 81 w 106"/>
                  <a:gd name="T21" fmla="*/ 11 h 81"/>
                  <a:gd name="T22" fmla="*/ 94 w 106"/>
                  <a:gd name="T23" fmla="*/ 8 h 81"/>
                  <a:gd name="T24" fmla="*/ 106 w 106"/>
                  <a:gd name="T25" fmla="*/ 17 h 81"/>
                  <a:gd name="T26" fmla="*/ 106 w 106"/>
                  <a:gd name="T27" fmla="*/ 23 h 81"/>
                  <a:gd name="T28" fmla="*/ 99 w 106"/>
                  <a:gd name="T29" fmla="*/ 38 h 81"/>
                  <a:gd name="T30" fmla="*/ 89 w 106"/>
                  <a:gd name="T31" fmla="*/ 28 h 81"/>
                  <a:gd name="T32" fmla="*/ 73 w 106"/>
                  <a:gd name="T33" fmla="*/ 19 h 81"/>
                  <a:gd name="T34" fmla="*/ 63 w 106"/>
                  <a:gd name="T35" fmla="*/ 31 h 81"/>
                  <a:gd name="T36" fmla="*/ 55 w 106"/>
                  <a:gd name="T37" fmla="*/ 42 h 81"/>
                  <a:gd name="T38" fmla="*/ 56 w 106"/>
                  <a:gd name="T39" fmla="*/ 46 h 81"/>
                  <a:gd name="T40" fmla="*/ 37 w 106"/>
                  <a:gd name="T41" fmla="*/ 61 h 81"/>
                  <a:gd name="T42" fmla="*/ 26 w 106"/>
                  <a:gd name="T43" fmla="*/ 60 h 81"/>
                  <a:gd name="T44" fmla="*/ 26 w 106"/>
                  <a:gd name="T45" fmla="*/ 67 h 81"/>
                  <a:gd name="T46" fmla="*/ 14 w 106"/>
                  <a:gd name="T47" fmla="*/ 81 h 81"/>
                  <a:gd name="T48" fmla="*/ 9 w 106"/>
                  <a:gd name="T49"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5" h="81">
                    <a:moveTo>
                      <a:pt x="9" y="80"/>
                    </a:moveTo>
                    <a:cubicBezTo>
                      <a:pt x="13" y="74"/>
                      <a:pt x="8" y="69"/>
                      <a:pt x="6" y="64"/>
                    </a:cubicBezTo>
                    <a:cubicBezTo>
                      <a:pt x="4" y="58"/>
                      <a:pt x="1" y="53"/>
                      <a:pt x="0" y="46"/>
                    </a:cubicBezTo>
                    <a:cubicBezTo>
                      <a:pt x="10" y="45"/>
                      <a:pt x="16" y="52"/>
                      <a:pt x="24" y="53"/>
                    </a:cubicBezTo>
                    <a:cubicBezTo>
                      <a:pt x="28" y="53"/>
                      <a:pt x="33" y="56"/>
                      <a:pt x="35" y="52"/>
                    </a:cubicBezTo>
                    <a:cubicBezTo>
                      <a:pt x="38" y="48"/>
                      <a:pt x="36" y="44"/>
                      <a:pt x="33" y="40"/>
                    </a:cubicBezTo>
                    <a:cubicBezTo>
                      <a:pt x="31" y="37"/>
                      <a:pt x="28" y="35"/>
                      <a:pt x="30" y="31"/>
                    </a:cubicBezTo>
                    <a:cubicBezTo>
                      <a:pt x="42" y="38"/>
                      <a:pt x="52" y="28"/>
                      <a:pt x="62" y="26"/>
                    </a:cubicBezTo>
                    <a:cubicBezTo>
                      <a:pt x="68" y="25"/>
                      <a:pt x="64" y="16"/>
                      <a:pt x="61" y="11"/>
                    </a:cubicBezTo>
                    <a:cubicBezTo>
                      <a:pt x="59" y="7"/>
                      <a:pt x="57" y="4"/>
                      <a:pt x="62" y="0"/>
                    </a:cubicBezTo>
                    <a:cubicBezTo>
                      <a:pt x="68" y="4"/>
                      <a:pt x="75" y="7"/>
                      <a:pt x="81" y="11"/>
                    </a:cubicBezTo>
                    <a:cubicBezTo>
                      <a:pt x="86" y="15"/>
                      <a:pt x="91" y="15"/>
                      <a:pt x="94" y="8"/>
                    </a:cubicBezTo>
                    <a:cubicBezTo>
                      <a:pt x="95" y="15"/>
                      <a:pt x="98" y="19"/>
                      <a:pt x="106" y="17"/>
                    </a:cubicBezTo>
                    <a:cubicBezTo>
                      <a:pt x="106" y="19"/>
                      <a:pt x="106" y="21"/>
                      <a:pt x="106" y="23"/>
                    </a:cubicBezTo>
                    <a:cubicBezTo>
                      <a:pt x="104" y="28"/>
                      <a:pt x="104" y="36"/>
                      <a:pt x="99" y="38"/>
                    </a:cubicBezTo>
                    <a:cubicBezTo>
                      <a:pt x="94" y="40"/>
                      <a:pt x="93" y="31"/>
                      <a:pt x="89" y="28"/>
                    </a:cubicBezTo>
                    <a:cubicBezTo>
                      <a:pt x="84" y="24"/>
                      <a:pt x="81" y="19"/>
                      <a:pt x="73" y="19"/>
                    </a:cubicBezTo>
                    <a:cubicBezTo>
                      <a:pt x="74" y="26"/>
                      <a:pt x="78" y="36"/>
                      <a:pt x="63" y="31"/>
                    </a:cubicBezTo>
                    <a:cubicBezTo>
                      <a:pt x="62" y="31"/>
                      <a:pt x="49" y="31"/>
                      <a:pt x="55" y="42"/>
                    </a:cubicBezTo>
                    <a:cubicBezTo>
                      <a:pt x="56" y="43"/>
                      <a:pt x="55" y="45"/>
                      <a:pt x="56" y="46"/>
                    </a:cubicBezTo>
                    <a:cubicBezTo>
                      <a:pt x="58" y="66"/>
                      <a:pt x="56" y="68"/>
                      <a:pt x="37" y="61"/>
                    </a:cubicBezTo>
                    <a:cubicBezTo>
                      <a:pt x="33" y="59"/>
                      <a:pt x="29" y="58"/>
                      <a:pt x="26" y="60"/>
                    </a:cubicBezTo>
                    <a:cubicBezTo>
                      <a:pt x="23" y="62"/>
                      <a:pt x="25" y="65"/>
                      <a:pt x="26" y="67"/>
                    </a:cubicBezTo>
                    <a:cubicBezTo>
                      <a:pt x="29" y="81"/>
                      <a:pt x="29" y="81"/>
                      <a:pt x="14" y="81"/>
                    </a:cubicBezTo>
                    <a:cubicBezTo>
                      <a:pt x="13" y="81"/>
                      <a:pt x="11" y="80"/>
                      <a:pt x="9" y="8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4" name="Freeform 660">
                <a:extLst>
                  <a:ext uri="{FF2B5EF4-FFF2-40B4-BE49-F238E27FC236}">
                    <a16:creationId xmlns:a16="http://schemas.microsoft.com/office/drawing/2014/main" id="{94B4D03E-E017-A33B-ACA2-FDB71087FA65}"/>
                  </a:ext>
                </a:extLst>
              </p:cNvPr>
              <p:cNvSpPr/>
              <p:nvPr/>
            </p:nvSpPr>
            <p:spPr bwMode="auto">
              <a:xfrm>
                <a:off x="5079" y="1742"/>
                <a:ext cx="118" cy="88"/>
              </a:xfrm>
              <a:custGeom>
                <a:avLst/>
                <a:gdLst>
                  <a:gd name="T0" fmla="*/ 0 w 104"/>
                  <a:gd name="T1" fmla="*/ 17 h 78"/>
                  <a:gd name="T2" fmla="*/ 3 w 104"/>
                  <a:gd name="T3" fmla="*/ 15 h 78"/>
                  <a:gd name="T4" fmla="*/ 10 w 104"/>
                  <a:gd name="T5" fmla="*/ 9 h 78"/>
                  <a:gd name="T6" fmla="*/ 20 w 104"/>
                  <a:gd name="T7" fmla="*/ 12 h 78"/>
                  <a:gd name="T8" fmla="*/ 43 w 104"/>
                  <a:gd name="T9" fmla="*/ 0 h 78"/>
                  <a:gd name="T10" fmla="*/ 41 w 104"/>
                  <a:gd name="T11" fmla="*/ 14 h 78"/>
                  <a:gd name="T12" fmla="*/ 47 w 104"/>
                  <a:gd name="T13" fmla="*/ 27 h 78"/>
                  <a:gd name="T14" fmla="*/ 75 w 104"/>
                  <a:gd name="T15" fmla="*/ 31 h 78"/>
                  <a:gd name="T16" fmla="*/ 68 w 104"/>
                  <a:gd name="T17" fmla="*/ 42 h 78"/>
                  <a:gd name="T18" fmla="*/ 67 w 104"/>
                  <a:gd name="T19" fmla="*/ 51 h 78"/>
                  <a:gd name="T20" fmla="*/ 75 w 104"/>
                  <a:gd name="T21" fmla="*/ 48 h 78"/>
                  <a:gd name="T22" fmla="*/ 92 w 104"/>
                  <a:gd name="T23" fmla="*/ 47 h 78"/>
                  <a:gd name="T24" fmla="*/ 104 w 104"/>
                  <a:gd name="T25" fmla="*/ 43 h 78"/>
                  <a:gd name="T26" fmla="*/ 92 w 104"/>
                  <a:gd name="T27" fmla="*/ 77 h 78"/>
                  <a:gd name="T28" fmla="*/ 79 w 104"/>
                  <a:gd name="T29" fmla="*/ 63 h 78"/>
                  <a:gd name="T30" fmla="*/ 74 w 104"/>
                  <a:gd name="T31" fmla="*/ 58 h 78"/>
                  <a:gd name="T32" fmla="*/ 64 w 104"/>
                  <a:gd name="T33" fmla="*/ 60 h 78"/>
                  <a:gd name="T34" fmla="*/ 48 w 104"/>
                  <a:gd name="T35" fmla="*/ 48 h 78"/>
                  <a:gd name="T36" fmla="*/ 49 w 104"/>
                  <a:gd name="T37" fmla="*/ 39 h 78"/>
                  <a:gd name="T38" fmla="*/ 38 w 104"/>
                  <a:gd name="T39" fmla="*/ 31 h 78"/>
                  <a:gd name="T40" fmla="*/ 29 w 104"/>
                  <a:gd name="T41" fmla="*/ 26 h 78"/>
                  <a:gd name="T42" fmla="*/ 21 w 104"/>
                  <a:gd name="T43" fmla="*/ 22 h 78"/>
                  <a:gd name="T44" fmla="*/ 3 w 104"/>
                  <a:gd name="T45" fmla="*/ 39 h 78"/>
                  <a:gd name="T46" fmla="*/ 0 w 104"/>
                  <a:gd name="T47" fmla="*/ 1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4" h="78">
                    <a:moveTo>
                      <a:pt x="0" y="17"/>
                    </a:moveTo>
                    <a:cubicBezTo>
                      <a:pt x="1" y="16"/>
                      <a:pt x="2" y="15"/>
                      <a:pt x="3" y="15"/>
                    </a:cubicBezTo>
                    <a:cubicBezTo>
                      <a:pt x="6" y="14"/>
                      <a:pt x="8" y="12"/>
                      <a:pt x="10" y="9"/>
                    </a:cubicBezTo>
                    <a:cubicBezTo>
                      <a:pt x="13" y="10"/>
                      <a:pt x="15" y="15"/>
                      <a:pt x="20" y="12"/>
                    </a:cubicBezTo>
                    <a:cubicBezTo>
                      <a:pt x="27" y="7"/>
                      <a:pt x="35" y="4"/>
                      <a:pt x="43" y="0"/>
                    </a:cubicBezTo>
                    <a:cubicBezTo>
                      <a:pt x="48" y="5"/>
                      <a:pt x="43" y="9"/>
                      <a:pt x="41" y="14"/>
                    </a:cubicBezTo>
                    <a:cubicBezTo>
                      <a:pt x="39" y="20"/>
                      <a:pt x="38" y="23"/>
                      <a:pt x="47" y="27"/>
                    </a:cubicBezTo>
                    <a:cubicBezTo>
                      <a:pt x="57" y="32"/>
                      <a:pt x="66" y="29"/>
                      <a:pt x="75" y="31"/>
                    </a:cubicBezTo>
                    <a:cubicBezTo>
                      <a:pt x="75" y="36"/>
                      <a:pt x="70" y="38"/>
                      <a:pt x="68" y="42"/>
                    </a:cubicBezTo>
                    <a:cubicBezTo>
                      <a:pt x="67" y="45"/>
                      <a:pt x="64" y="48"/>
                      <a:pt x="67" y="51"/>
                    </a:cubicBezTo>
                    <a:cubicBezTo>
                      <a:pt x="70" y="53"/>
                      <a:pt x="72" y="49"/>
                      <a:pt x="75" y="48"/>
                    </a:cubicBezTo>
                    <a:cubicBezTo>
                      <a:pt x="81" y="54"/>
                      <a:pt x="86" y="48"/>
                      <a:pt x="92" y="47"/>
                    </a:cubicBezTo>
                    <a:cubicBezTo>
                      <a:pt x="96" y="46"/>
                      <a:pt x="100" y="44"/>
                      <a:pt x="104" y="43"/>
                    </a:cubicBezTo>
                    <a:cubicBezTo>
                      <a:pt x="100" y="55"/>
                      <a:pt x="96" y="66"/>
                      <a:pt x="92" y="77"/>
                    </a:cubicBezTo>
                    <a:cubicBezTo>
                      <a:pt x="82" y="78"/>
                      <a:pt x="74" y="78"/>
                      <a:pt x="79" y="63"/>
                    </a:cubicBezTo>
                    <a:cubicBezTo>
                      <a:pt x="81" y="59"/>
                      <a:pt x="77" y="58"/>
                      <a:pt x="74" y="58"/>
                    </a:cubicBezTo>
                    <a:cubicBezTo>
                      <a:pt x="71" y="58"/>
                      <a:pt x="67" y="59"/>
                      <a:pt x="64" y="60"/>
                    </a:cubicBezTo>
                    <a:cubicBezTo>
                      <a:pt x="48" y="65"/>
                      <a:pt x="48" y="65"/>
                      <a:pt x="48" y="48"/>
                    </a:cubicBezTo>
                    <a:cubicBezTo>
                      <a:pt x="48" y="45"/>
                      <a:pt x="48" y="42"/>
                      <a:pt x="49" y="39"/>
                    </a:cubicBezTo>
                    <a:cubicBezTo>
                      <a:pt x="50" y="30"/>
                      <a:pt x="45" y="28"/>
                      <a:pt x="38" y="31"/>
                    </a:cubicBezTo>
                    <a:cubicBezTo>
                      <a:pt x="31" y="33"/>
                      <a:pt x="29" y="33"/>
                      <a:pt x="29" y="26"/>
                    </a:cubicBezTo>
                    <a:cubicBezTo>
                      <a:pt x="29" y="17"/>
                      <a:pt x="25" y="20"/>
                      <a:pt x="21" y="22"/>
                    </a:cubicBezTo>
                    <a:cubicBezTo>
                      <a:pt x="13" y="26"/>
                      <a:pt x="12" y="36"/>
                      <a:pt x="3" y="39"/>
                    </a:cubicBezTo>
                    <a:cubicBezTo>
                      <a:pt x="2" y="32"/>
                      <a:pt x="1" y="24"/>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5" name="Freeform 661">
                <a:extLst>
                  <a:ext uri="{FF2B5EF4-FFF2-40B4-BE49-F238E27FC236}">
                    <a16:creationId xmlns:a16="http://schemas.microsoft.com/office/drawing/2014/main" id="{212E4807-E233-2479-B14D-0A608E872BC5}"/>
                  </a:ext>
                </a:extLst>
              </p:cNvPr>
              <p:cNvSpPr/>
              <p:nvPr/>
            </p:nvSpPr>
            <p:spPr bwMode="auto">
              <a:xfrm>
                <a:off x="5092" y="2400"/>
                <a:ext cx="85" cy="61"/>
              </a:xfrm>
              <a:custGeom>
                <a:avLst/>
                <a:gdLst>
                  <a:gd name="T0" fmla="*/ 68 w 75"/>
                  <a:gd name="T1" fmla="*/ 47 h 54"/>
                  <a:gd name="T2" fmla="*/ 61 w 75"/>
                  <a:gd name="T3" fmla="*/ 47 h 54"/>
                  <a:gd name="T4" fmla="*/ 61 w 75"/>
                  <a:gd name="T5" fmla="*/ 47 h 54"/>
                  <a:gd name="T6" fmla="*/ 57 w 75"/>
                  <a:gd name="T7" fmla="*/ 38 h 54"/>
                  <a:gd name="T8" fmla="*/ 49 w 75"/>
                  <a:gd name="T9" fmla="*/ 42 h 54"/>
                  <a:gd name="T10" fmla="*/ 44 w 75"/>
                  <a:gd name="T11" fmla="*/ 47 h 54"/>
                  <a:gd name="T12" fmla="*/ 36 w 75"/>
                  <a:gd name="T13" fmla="*/ 46 h 54"/>
                  <a:gd name="T14" fmla="*/ 33 w 75"/>
                  <a:gd name="T15" fmla="*/ 37 h 54"/>
                  <a:gd name="T16" fmla="*/ 23 w 75"/>
                  <a:gd name="T17" fmla="*/ 33 h 54"/>
                  <a:gd name="T18" fmla="*/ 6 w 75"/>
                  <a:gd name="T19" fmla="*/ 26 h 54"/>
                  <a:gd name="T20" fmla="*/ 0 w 75"/>
                  <a:gd name="T21" fmla="*/ 13 h 54"/>
                  <a:gd name="T22" fmla="*/ 1 w 75"/>
                  <a:gd name="T23" fmla="*/ 11 h 54"/>
                  <a:gd name="T24" fmla="*/ 14 w 75"/>
                  <a:gd name="T25" fmla="*/ 1 h 54"/>
                  <a:gd name="T26" fmla="*/ 20 w 75"/>
                  <a:gd name="T27" fmla="*/ 13 h 54"/>
                  <a:gd name="T28" fmla="*/ 22 w 75"/>
                  <a:gd name="T29" fmla="*/ 22 h 54"/>
                  <a:gd name="T30" fmla="*/ 28 w 75"/>
                  <a:gd name="T31" fmla="*/ 27 h 54"/>
                  <a:gd name="T32" fmla="*/ 32 w 75"/>
                  <a:gd name="T33" fmla="*/ 27 h 54"/>
                  <a:gd name="T34" fmla="*/ 45 w 75"/>
                  <a:gd name="T35" fmla="*/ 27 h 54"/>
                  <a:gd name="T36" fmla="*/ 53 w 75"/>
                  <a:gd name="T37" fmla="*/ 31 h 54"/>
                  <a:gd name="T38" fmla="*/ 75 w 75"/>
                  <a:gd name="T39" fmla="*/ 24 h 54"/>
                  <a:gd name="T40" fmla="*/ 68 w 75"/>
                  <a:gd name="T41"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54">
                    <a:moveTo>
                      <a:pt x="68" y="47"/>
                    </a:moveTo>
                    <a:cubicBezTo>
                      <a:pt x="66" y="47"/>
                      <a:pt x="63" y="47"/>
                      <a:pt x="61" y="47"/>
                    </a:cubicBezTo>
                    <a:cubicBezTo>
                      <a:pt x="61" y="47"/>
                      <a:pt x="61" y="47"/>
                      <a:pt x="61" y="47"/>
                    </a:cubicBezTo>
                    <a:cubicBezTo>
                      <a:pt x="60" y="44"/>
                      <a:pt x="62" y="40"/>
                      <a:pt x="57" y="38"/>
                    </a:cubicBezTo>
                    <a:cubicBezTo>
                      <a:pt x="53" y="37"/>
                      <a:pt x="51" y="40"/>
                      <a:pt x="49" y="42"/>
                    </a:cubicBezTo>
                    <a:cubicBezTo>
                      <a:pt x="48" y="44"/>
                      <a:pt x="46" y="45"/>
                      <a:pt x="44" y="47"/>
                    </a:cubicBezTo>
                    <a:cubicBezTo>
                      <a:pt x="40" y="52"/>
                      <a:pt x="38" y="54"/>
                      <a:pt x="36" y="46"/>
                    </a:cubicBezTo>
                    <a:cubicBezTo>
                      <a:pt x="36" y="43"/>
                      <a:pt x="33" y="40"/>
                      <a:pt x="33" y="37"/>
                    </a:cubicBezTo>
                    <a:cubicBezTo>
                      <a:pt x="31" y="30"/>
                      <a:pt x="28" y="30"/>
                      <a:pt x="23" y="33"/>
                    </a:cubicBezTo>
                    <a:cubicBezTo>
                      <a:pt x="13" y="42"/>
                      <a:pt x="10" y="35"/>
                      <a:pt x="6" y="26"/>
                    </a:cubicBezTo>
                    <a:cubicBezTo>
                      <a:pt x="4" y="22"/>
                      <a:pt x="8" y="15"/>
                      <a:pt x="0" y="13"/>
                    </a:cubicBezTo>
                    <a:cubicBezTo>
                      <a:pt x="1" y="13"/>
                      <a:pt x="1" y="12"/>
                      <a:pt x="1" y="11"/>
                    </a:cubicBezTo>
                    <a:cubicBezTo>
                      <a:pt x="4" y="6"/>
                      <a:pt x="8" y="0"/>
                      <a:pt x="14" y="1"/>
                    </a:cubicBezTo>
                    <a:cubicBezTo>
                      <a:pt x="19" y="1"/>
                      <a:pt x="18" y="8"/>
                      <a:pt x="20" y="13"/>
                    </a:cubicBezTo>
                    <a:cubicBezTo>
                      <a:pt x="21" y="16"/>
                      <a:pt x="21" y="19"/>
                      <a:pt x="22" y="22"/>
                    </a:cubicBezTo>
                    <a:cubicBezTo>
                      <a:pt x="22" y="26"/>
                      <a:pt x="22" y="30"/>
                      <a:pt x="28" y="27"/>
                    </a:cubicBezTo>
                    <a:cubicBezTo>
                      <a:pt x="29" y="26"/>
                      <a:pt x="31" y="25"/>
                      <a:pt x="32" y="27"/>
                    </a:cubicBezTo>
                    <a:cubicBezTo>
                      <a:pt x="37" y="41"/>
                      <a:pt x="41" y="29"/>
                      <a:pt x="45" y="27"/>
                    </a:cubicBezTo>
                    <a:cubicBezTo>
                      <a:pt x="47" y="32"/>
                      <a:pt x="49" y="33"/>
                      <a:pt x="53" y="31"/>
                    </a:cubicBezTo>
                    <a:cubicBezTo>
                      <a:pt x="59" y="28"/>
                      <a:pt x="66" y="27"/>
                      <a:pt x="75" y="24"/>
                    </a:cubicBezTo>
                    <a:cubicBezTo>
                      <a:pt x="70" y="33"/>
                      <a:pt x="66" y="39"/>
                      <a:pt x="68" y="4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6" name="Freeform 662">
                <a:extLst>
                  <a:ext uri="{FF2B5EF4-FFF2-40B4-BE49-F238E27FC236}">
                    <a16:creationId xmlns:a16="http://schemas.microsoft.com/office/drawing/2014/main" id="{8F4E2D21-2E10-AD4C-C2A4-424679E3E7B9}"/>
                  </a:ext>
                </a:extLst>
              </p:cNvPr>
              <p:cNvSpPr/>
              <p:nvPr/>
            </p:nvSpPr>
            <p:spPr bwMode="auto">
              <a:xfrm>
                <a:off x="4807" y="1883"/>
                <a:ext cx="66" cy="50"/>
              </a:xfrm>
              <a:custGeom>
                <a:avLst/>
                <a:gdLst>
                  <a:gd name="T0" fmla="*/ 26 w 58"/>
                  <a:gd name="T1" fmla="*/ 1 h 44"/>
                  <a:gd name="T2" fmla="*/ 37 w 58"/>
                  <a:gd name="T3" fmla="*/ 7 h 44"/>
                  <a:gd name="T4" fmla="*/ 46 w 58"/>
                  <a:gd name="T5" fmla="*/ 19 h 44"/>
                  <a:gd name="T6" fmla="*/ 44 w 58"/>
                  <a:gd name="T7" fmla="*/ 35 h 44"/>
                  <a:gd name="T8" fmla="*/ 25 w 58"/>
                  <a:gd name="T9" fmla="*/ 43 h 44"/>
                  <a:gd name="T10" fmla="*/ 23 w 58"/>
                  <a:gd name="T11" fmla="*/ 35 h 44"/>
                  <a:gd name="T12" fmla="*/ 0 w 58"/>
                  <a:gd name="T13" fmla="*/ 17 h 44"/>
                  <a:gd name="T14" fmla="*/ 23 w 58"/>
                  <a:gd name="T15" fmla="*/ 10 h 44"/>
                  <a:gd name="T16" fmla="*/ 26 w 58"/>
                  <a:gd name="T17" fmla="*/ 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44">
                    <a:moveTo>
                      <a:pt x="26" y="1"/>
                    </a:moveTo>
                    <a:cubicBezTo>
                      <a:pt x="31" y="0"/>
                      <a:pt x="35" y="0"/>
                      <a:pt x="37" y="7"/>
                    </a:cubicBezTo>
                    <a:cubicBezTo>
                      <a:pt x="38" y="11"/>
                      <a:pt x="42" y="16"/>
                      <a:pt x="46" y="19"/>
                    </a:cubicBezTo>
                    <a:cubicBezTo>
                      <a:pt x="58" y="26"/>
                      <a:pt x="52" y="30"/>
                      <a:pt x="44" y="35"/>
                    </a:cubicBezTo>
                    <a:cubicBezTo>
                      <a:pt x="38" y="38"/>
                      <a:pt x="33" y="44"/>
                      <a:pt x="25" y="43"/>
                    </a:cubicBezTo>
                    <a:cubicBezTo>
                      <a:pt x="29" y="39"/>
                      <a:pt x="27" y="37"/>
                      <a:pt x="23" y="35"/>
                    </a:cubicBezTo>
                    <a:cubicBezTo>
                      <a:pt x="14" y="31"/>
                      <a:pt x="6" y="26"/>
                      <a:pt x="0" y="17"/>
                    </a:cubicBezTo>
                    <a:cubicBezTo>
                      <a:pt x="8" y="15"/>
                      <a:pt x="16" y="14"/>
                      <a:pt x="23" y="10"/>
                    </a:cubicBezTo>
                    <a:cubicBezTo>
                      <a:pt x="28" y="7"/>
                      <a:pt x="29" y="5"/>
                      <a:pt x="26"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7" name="Freeform 663">
                <a:extLst>
                  <a:ext uri="{FF2B5EF4-FFF2-40B4-BE49-F238E27FC236}">
                    <a16:creationId xmlns:a16="http://schemas.microsoft.com/office/drawing/2014/main" id="{A85485C3-A745-E926-E018-D1A93038C819}"/>
                  </a:ext>
                </a:extLst>
              </p:cNvPr>
              <p:cNvSpPr/>
              <p:nvPr/>
            </p:nvSpPr>
            <p:spPr bwMode="auto">
              <a:xfrm>
                <a:off x="4836" y="2006"/>
                <a:ext cx="61" cy="58"/>
              </a:xfrm>
              <a:custGeom>
                <a:avLst/>
                <a:gdLst>
                  <a:gd name="T0" fmla="*/ 50 w 54"/>
                  <a:gd name="T1" fmla="*/ 40 h 51"/>
                  <a:gd name="T2" fmla="*/ 31 w 54"/>
                  <a:gd name="T3" fmla="*/ 40 h 51"/>
                  <a:gd name="T4" fmla="*/ 23 w 54"/>
                  <a:gd name="T5" fmla="*/ 43 h 51"/>
                  <a:gd name="T6" fmla="*/ 0 w 54"/>
                  <a:gd name="T7" fmla="*/ 48 h 51"/>
                  <a:gd name="T8" fmla="*/ 12 w 54"/>
                  <a:gd name="T9" fmla="*/ 37 h 51"/>
                  <a:gd name="T10" fmla="*/ 12 w 54"/>
                  <a:gd name="T11" fmla="*/ 31 h 51"/>
                  <a:gd name="T12" fmla="*/ 7 w 54"/>
                  <a:gd name="T13" fmla="*/ 12 h 51"/>
                  <a:gd name="T14" fmla="*/ 19 w 54"/>
                  <a:gd name="T15" fmla="*/ 6 h 51"/>
                  <a:gd name="T16" fmla="*/ 33 w 54"/>
                  <a:gd name="T17" fmla="*/ 5 h 51"/>
                  <a:gd name="T18" fmla="*/ 29 w 54"/>
                  <a:gd name="T19" fmla="*/ 16 h 51"/>
                  <a:gd name="T20" fmla="*/ 22 w 54"/>
                  <a:gd name="T21" fmla="*/ 26 h 51"/>
                  <a:gd name="T22" fmla="*/ 44 w 54"/>
                  <a:gd name="T23" fmla="*/ 30 h 51"/>
                  <a:gd name="T24" fmla="*/ 50 w 54"/>
                  <a:gd name="T25" fmla="*/ 4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1">
                    <a:moveTo>
                      <a:pt x="50" y="40"/>
                    </a:moveTo>
                    <a:cubicBezTo>
                      <a:pt x="43" y="40"/>
                      <a:pt x="37" y="40"/>
                      <a:pt x="31" y="40"/>
                    </a:cubicBezTo>
                    <a:cubicBezTo>
                      <a:pt x="28" y="40"/>
                      <a:pt x="25" y="41"/>
                      <a:pt x="23" y="43"/>
                    </a:cubicBezTo>
                    <a:cubicBezTo>
                      <a:pt x="14" y="51"/>
                      <a:pt x="15" y="51"/>
                      <a:pt x="0" y="48"/>
                    </a:cubicBezTo>
                    <a:cubicBezTo>
                      <a:pt x="8" y="49"/>
                      <a:pt x="13" y="46"/>
                      <a:pt x="12" y="37"/>
                    </a:cubicBezTo>
                    <a:cubicBezTo>
                      <a:pt x="11" y="35"/>
                      <a:pt x="11" y="32"/>
                      <a:pt x="12" y="31"/>
                    </a:cubicBezTo>
                    <a:cubicBezTo>
                      <a:pt x="22" y="22"/>
                      <a:pt x="18" y="17"/>
                      <a:pt x="7" y="12"/>
                    </a:cubicBezTo>
                    <a:cubicBezTo>
                      <a:pt x="12" y="10"/>
                      <a:pt x="16" y="8"/>
                      <a:pt x="19" y="6"/>
                    </a:cubicBezTo>
                    <a:cubicBezTo>
                      <a:pt x="24" y="0"/>
                      <a:pt x="29" y="1"/>
                      <a:pt x="33" y="5"/>
                    </a:cubicBezTo>
                    <a:cubicBezTo>
                      <a:pt x="39" y="10"/>
                      <a:pt x="32" y="13"/>
                      <a:pt x="29" y="16"/>
                    </a:cubicBezTo>
                    <a:cubicBezTo>
                      <a:pt x="27" y="19"/>
                      <a:pt x="25" y="23"/>
                      <a:pt x="22" y="26"/>
                    </a:cubicBezTo>
                    <a:cubicBezTo>
                      <a:pt x="29" y="31"/>
                      <a:pt x="37" y="31"/>
                      <a:pt x="44" y="30"/>
                    </a:cubicBezTo>
                    <a:cubicBezTo>
                      <a:pt x="54" y="29"/>
                      <a:pt x="54" y="33"/>
                      <a:pt x="50" y="4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8" name="Freeform 664">
                <a:extLst>
                  <a:ext uri="{FF2B5EF4-FFF2-40B4-BE49-F238E27FC236}">
                    <a16:creationId xmlns:a16="http://schemas.microsoft.com/office/drawing/2014/main" id="{5BDD04E9-C382-8C96-3894-3971C026A6CA}"/>
                  </a:ext>
                </a:extLst>
              </p:cNvPr>
              <p:cNvSpPr/>
              <p:nvPr/>
            </p:nvSpPr>
            <p:spPr bwMode="auto">
              <a:xfrm>
                <a:off x="4958" y="1719"/>
                <a:ext cx="66" cy="46"/>
              </a:xfrm>
              <a:custGeom>
                <a:avLst/>
                <a:gdLst>
                  <a:gd name="T0" fmla="*/ 58 w 58"/>
                  <a:gd name="T1" fmla="*/ 23 h 41"/>
                  <a:gd name="T2" fmla="*/ 50 w 58"/>
                  <a:gd name="T3" fmla="*/ 38 h 41"/>
                  <a:gd name="T4" fmla="*/ 40 w 58"/>
                  <a:gd name="T5" fmla="*/ 30 h 41"/>
                  <a:gd name="T6" fmla="*/ 31 w 58"/>
                  <a:gd name="T7" fmla="*/ 29 h 41"/>
                  <a:gd name="T8" fmla="*/ 12 w 58"/>
                  <a:gd name="T9" fmla="*/ 26 h 41"/>
                  <a:gd name="T10" fmla="*/ 0 w 58"/>
                  <a:gd name="T11" fmla="*/ 22 h 41"/>
                  <a:gd name="T12" fmla="*/ 8 w 58"/>
                  <a:gd name="T13" fmla="*/ 0 h 41"/>
                  <a:gd name="T14" fmla="*/ 22 w 58"/>
                  <a:gd name="T15" fmla="*/ 20 h 41"/>
                  <a:gd name="T16" fmla="*/ 30 w 58"/>
                  <a:gd name="T17" fmla="*/ 20 h 41"/>
                  <a:gd name="T18" fmla="*/ 33 w 58"/>
                  <a:gd name="T19" fmla="*/ 18 h 41"/>
                  <a:gd name="T20" fmla="*/ 52 w 58"/>
                  <a:gd name="T21" fmla="*/ 12 h 41"/>
                  <a:gd name="T22" fmla="*/ 58 w 58"/>
                  <a:gd name="T23" fmla="*/ 2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 h="41">
                    <a:moveTo>
                      <a:pt x="58" y="23"/>
                    </a:moveTo>
                    <a:cubicBezTo>
                      <a:pt x="57" y="30"/>
                      <a:pt x="47" y="30"/>
                      <a:pt x="50" y="38"/>
                    </a:cubicBezTo>
                    <a:cubicBezTo>
                      <a:pt x="44" y="37"/>
                      <a:pt x="44" y="32"/>
                      <a:pt x="40" y="30"/>
                    </a:cubicBezTo>
                    <a:cubicBezTo>
                      <a:pt x="37" y="29"/>
                      <a:pt x="34" y="26"/>
                      <a:pt x="31" y="29"/>
                    </a:cubicBezTo>
                    <a:cubicBezTo>
                      <a:pt x="23" y="41"/>
                      <a:pt x="18" y="30"/>
                      <a:pt x="12" y="26"/>
                    </a:cubicBezTo>
                    <a:cubicBezTo>
                      <a:pt x="8" y="23"/>
                      <a:pt x="5" y="19"/>
                      <a:pt x="0" y="22"/>
                    </a:cubicBezTo>
                    <a:cubicBezTo>
                      <a:pt x="4" y="16"/>
                      <a:pt x="5" y="8"/>
                      <a:pt x="8" y="0"/>
                    </a:cubicBezTo>
                    <a:cubicBezTo>
                      <a:pt x="16" y="5"/>
                      <a:pt x="17" y="14"/>
                      <a:pt x="22" y="20"/>
                    </a:cubicBezTo>
                    <a:cubicBezTo>
                      <a:pt x="24" y="22"/>
                      <a:pt x="27" y="27"/>
                      <a:pt x="30" y="20"/>
                    </a:cubicBezTo>
                    <a:cubicBezTo>
                      <a:pt x="30" y="19"/>
                      <a:pt x="32" y="16"/>
                      <a:pt x="33" y="18"/>
                    </a:cubicBezTo>
                    <a:cubicBezTo>
                      <a:pt x="46" y="34"/>
                      <a:pt x="42" y="10"/>
                      <a:pt x="52" y="12"/>
                    </a:cubicBezTo>
                    <a:cubicBezTo>
                      <a:pt x="54" y="13"/>
                      <a:pt x="52" y="21"/>
                      <a:pt x="58"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9" name="Freeform 665">
                <a:extLst>
                  <a:ext uri="{FF2B5EF4-FFF2-40B4-BE49-F238E27FC236}">
                    <a16:creationId xmlns:a16="http://schemas.microsoft.com/office/drawing/2014/main" id="{6CEB4A26-7D14-23AE-6E76-2E4F464F63C1}"/>
                  </a:ext>
                </a:extLst>
              </p:cNvPr>
              <p:cNvSpPr/>
              <p:nvPr/>
            </p:nvSpPr>
            <p:spPr bwMode="auto">
              <a:xfrm>
                <a:off x="4805" y="1933"/>
                <a:ext cx="58" cy="56"/>
              </a:xfrm>
              <a:custGeom>
                <a:avLst/>
                <a:gdLst>
                  <a:gd name="T0" fmla="*/ 23 w 51"/>
                  <a:gd name="T1" fmla="*/ 0 h 49"/>
                  <a:gd name="T2" fmla="*/ 23 w 51"/>
                  <a:gd name="T3" fmla="*/ 5 h 49"/>
                  <a:gd name="T4" fmla="*/ 17 w 51"/>
                  <a:gd name="T5" fmla="*/ 30 h 49"/>
                  <a:gd name="T6" fmla="*/ 43 w 51"/>
                  <a:gd name="T7" fmla="*/ 37 h 49"/>
                  <a:gd name="T8" fmla="*/ 51 w 51"/>
                  <a:gd name="T9" fmla="*/ 41 h 49"/>
                  <a:gd name="T10" fmla="*/ 42 w 51"/>
                  <a:gd name="T11" fmla="*/ 48 h 49"/>
                  <a:gd name="T12" fmla="*/ 38 w 51"/>
                  <a:gd name="T13" fmla="*/ 49 h 49"/>
                  <a:gd name="T14" fmla="*/ 0 w 51"/>
                  <a:gd name="T15" fmla="*/ 44 h 49"/>
                  <a:gd name="T16" fmla="*/ 14 w 51"/>
                  <a:gd name="T17" fmla="*/ 26 h 49"/>
                  <a:gd name="T18" fmla="*/ 22 w 51"/>
                  <a:gd name="T19" fmla="*/ 17 h 49"/>
                  <a:gd name="T20" fmla="*/ 12 w 51"/>
                  <a:gd name="T21" fmla="*/ 12 h 49"/>
                  <a:gd name="T22" fmla="*/ 23 w 51"/>
                  <a:gd name="T23"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 h="49">
                    <a:moveTo>
                      <a:pt x="23" y="0"/>
                    </a:moveTo>
                    <a:cubicBezTo>
                      <a:pt x="23" y="2"/>
                      <a:pt x="22" y="4"/>
                      <a:pt x="23" y="5"/>
                    </a:cubicBezTo>
                    <a:cubicBezTo>
                      <a:pt x="32" y="15"/>
                      <a:pt x="27" y="23"/>
                      <a:pt x="17" y="30"/>
                    </a:cubicBezTo>
                    <a:cubicBezTo>
                      <a:pt x="27" y="32"/>
                      <a:pt x="35" y="34"/>
                      <a:pt x="43" y="37"/>
                    </a:cubicBezTo>
                    <a:cubicBezTo>
                      <a:pt x="46" y="38"/>
                      <a:pt x="51" y="37"/>
                      <a:pt x="51" y="41"/>
                    </a:cubicBezTo>
                    <a:cubicBezTo>
                      <a:pt x="50" y="46"/>
                      <a:pt x="47" y="48"/>
                      <a:pt x="42" y="48"/>
                    </a:cubicBezTo>
                    <a:cubicBezTo>
                      <a:pt x="41" y="48"/>
                      <a:pt x="39" y="49"/>
                      <a:pt x="38" y="49"/>
                    </a:cubicBezTo>
                    <a:cubicBezTo>
                      <a:pt x="25" y="47"/>
                      <a:pt x="14" y="42"/>
                      <a:pt x="0" y="44"/>
                    </a:cubicBezTo>
                    <a:cubicBezTo>
                      <a:pt x="3" y="36"/>
                      <a:pt x="9" y="31"/>
                      <a:pt x="14" y="26"/>
                    </a:cubicBezTo>
                    <a:cubicBezTo>
                      <a:pt x="17" y="23"/>
                      <a:pt x="23" y="22"/>
                      <a:pt x="22" y="17"/>
                    </a:cubicBezTo>
                    <a:cubicBezTo>
                      <a:pt x="21" y="12"/>
                      <a:pt x="15" y="16"/>
                      <a:pt x="12" y="12"/>
                    </a:cubicBezTo>
                    <a:cubicBezTo>
                      <a:pt x="15" y="7"/>
                      <a:pt x="17" y="2"/>
                      <a:pt x="2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0" name="Freeform 666">
                <a:extLst>
                  <a:ext uri="{FF2B5EF4-FFF2-40B4-BE49-F238E27FC236}">
                    <a16:creationId xmlns:a16="http://schemas.microsoft.com/office/drawing/2014/main" id="{4881B337-3E57-B0B9-C305-031DE68CD881}"/>
                  </a:ext>
                </a:extLst>
              </p:cNvPr>
              <p:cNvSpPr/>
              <p:nvPr/>
            </p:nvSpPr>
            <p:spPr bwMode="auto">
              <a:xfrm>
                <a:off x="5205" y="2201"/>
                <a:ext cx="50" cy="39"/>
              </a:xfrm>
              <a:custGeom>
                <a:avLst/>
                <a:gdLst>
                  <a:gd name="T0" fmla="*/ 27 w 44"/>
                  <a:gd name="T1" fmla="*/ 1 h 35"/>
                  <a:gd name="T2" fmla="*/ 33 w 44"/>
                  <a:gd name="T3" fmla="*/ 5 h 35"/>
                  <a:gd name="T4" fmla="*/ 34 w 44"/>
                  <a:gd name="T5" fmla="*/ 11 h 35"/>
                  <a:gd name="T6" fmla="*/ 39 w 44"/>
                  <a:gd name="T7" fmla="*/ 28 h 35"/>
                  <a:gd name="T8" fmla="*/ 13 w 44"/>
                  <a:gd name="T9" fmla="*/ 34 h 35"/>
                  <a:gd name="T10" fmla="*/ 15 w 44"/>
                  <a:gd name="T11" fmla="*/ 27 h 35"/>
                  <a:gd name="T12" fmla="*/ 8 w 44"/>
                  <a:gd name="T13" fmla="*/ 19 h 35"/>
                  <a:gd name="T14" fmla="*/ 3 w 44"/>
                  <a:gd name="T15" fmla="*/ 7 h 35"/>
                  <a:gd name="T16" fmla="*/ 14 w 44"/>
                  <a:gd name="T17" fmla="*/ 7 h 35"/>
                  <a:gd name="T18" fmla="*/ 27 w 44"/>
                  <a:gd name="T1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35">
                    <a:moveTo>
                      <a:pt x="27" y="1"/>
                    </a:moveTo>
                    <a:cubicBezTo>
                      <a:pt x="30" y="1"/>
                      <a:pt x="34" y="0"/>
                      <a:pt x="33" y="5"/>
                    </a:cubicBezTo>
                    <a:cubicBezTo>
                      <a:pt x="33" y="7"/>
                      <a:pt x="34" y="9"/>
                      <a:pt x="34" y="11"/>
                    </a:cubicBezTo>
                    <a:cubicBezTo>
                      <a:pt x="35" y="17"/>
                      <a:pt x="44" y="24"/>
                      <a:pt x="39" y="28"/>
                    </a:cubicBezTo>
                    <a:cubicBezTo>
                      <a:pt x="33" y="34"/>
                      <a:pt x="23" y="35"/>
                      <a:pt x="13" y="34"/>
                    </a:cubicBezTo>
                    <a:cubicBezTo>
                      <a:pt x="15" y="32"/>
                      <a:pt x="18" y="31"/>
                      <a:pt x="15" y="27"/>
                    </a:cubicBezTo>
                    <a:cubicBezTo>
                      <a:pt x="13" y="25"/>
                      <a:pt x="10" y="22"/>
                      <a:pt x="8" y="19"/>
                    </a:cubicBezTo>
                    <a:cubicBezTo>
                      <a:pt x="6" y="15"/>
                      <a:pt x="0" y="11"/>
                      <a:pt x="3" y="7"/>
                    </a:cubicBezTo>
                    <a:cubicBezTo>
                      <a:pt x="5" y="3"/>
                      <a:pt x="11" y="8"/>
                      <a:pt x="14" y="7"/>
                    </a:cubicBezTo>
                    <a:cubicBezTo>
                      <a:pt x="19" y="6"/>
                      <a:pt x="25" y="9"/>
                      <a:pt x="27"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1" name="Freeform 667">
                <a:extLst>
                  <a:ext uri="{FF2B5EF4-FFF2-40B4-BE49-F238E27FC236}">
                    <a16:creationId xmlns:a16="http://schemas.microsoft.com/office/drawing/2014/main" id="{4F3AE666-BCE9-D4FD-18C0-1DC8BDBF7142}"/>
                  </a:ext>
                </a:extLst>
              </p:cNvPr>
              <p:cNvSpPr/>
              <p:nvPr/>
            </p:nvSpPr>
            <p:spPr bwMode="auto">
              <a:xfrm>
                <a:off x="5033" y="2395"/>
                <a:ext cx="57" cy="40"/>
              </a:xfrm>
              <a:custGeom>
                <a:avLst/>
                <a:gdLst>
                  <a:gd name="T0" fmla="*/ 50 w 50"/>
                  <a:gd name="T1" fmla="*/ 20 h 36"/>
                  <a:gd name="T2" fmla="*/ 37 w 50"/>
                  <a:gd name="T3" fmla="*/ 36 h 36"/>
                  <a:gd name="T4" fmla="*/ 18 w 50"/>
                  <a:gd name="T5" fmla="*/ 30 h 36"/>
                  <a:gd name="T6" fmla="*/ 11 w 50"/>
                  <a:gd name="T7" fmla="*/ 27 h 36"/>
                  <a:gd name="T8" fmla="*/ 0 w 50"/>
                  <a:gd name="T9" fmla="*/ 16 h 36"/>
                  <a:gd name="T10" fmla="*/ 7 w 50"/>
                  <a:gd name="T11" fmla="*/ 0 h 36"/>
                  <a:gd name="T12" fmla="*/ 40 w 50"/>
                  <a:gd name="T13" fmla="*/ 13 h 36"/>
                  <a:gd name="T14" fmla="*/ 50 w 50"/>
                  <a:gd name="T15" fmla="*/ 2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6">
                    <a:moveTo>
                      <a:pt x="50" y="20"/>
                    </a:moveTo>
                    <a:cubicBezTo>
                      <a:pt x="45" y="26"/>
                      <a:pt x="41" y="31"/>
                      <a:pt x="37" y="36"/>
                    </a:cubicBezTo>
                    <a:cubicBezTo>
                      <a:pt x="31" y="31"/>
                      <a:pt x="30" y="16"/>
                      <a:pt x="18" y="30"/>
                    </a:cubicBezTo>
                    <a:cubicBezTo>
                      <a:pt x="16" y="32"/>
                      <a:pt x="13" y="29"/>
                      <a:pt x="11" y="27"/>
                    </a:cubicBezTo>
                    <a:cubicBezTo>
                      <a:pt x="7" y="23"/>
                      <a:pt x="4" y="20"/>
                      <a:pt x="0" y="16"/>
                    </a:cubicBezTo>
                    <a:cubicBezTo>
                      <a:pt x="1" y="10"/>
                      <a:pt x="3" y="5"/>
                      <a:pt x="7" y="0"/>
                    </a:cubicBezTo>
                    <a:cubicBezTo>
                      <a:pt x="22" y="24"/>
                      <a:pt x="28" y="26"/>
                      <a:pt x="40" y="13"/>
                    </a:cubicBezTo>
                    <a:cubicBezTo>
                      <a:pt x="43" y="15"/>
                      <a:pt x="44" y="20"/>
                      <a:pt x="5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2" name="Freeform 668">
                <a:extLst>
                  <a:ext uri="{FF2B5EF4-FFF2-40B4-BE49-F238E27FC236}">
                    <a16:creationId xmlns:a16="http://schemas.microsoft.com/office/drawing/2014/main" id="{17D67786-458D-122C-4FB9-F64EC1C7B1EC}"/>
                  </a:ext>
                </a:extLst>
              </p:cNvPr>
              <p:cNvSpPr/>
              <p:nvPr/>
            </p:nvSpPr>
            <p:spPr bwMode="auto">
              <a:xfrm>
                <a:off x="5027" y="1716"/>
                <a:ext cx="33" cy="54"/>
              </a:xfrm>
              <a:custGeom>
                <a:avLst/>
                <a:gdLst>
                  <a:gd name="T0" fmla="*/ 29 w 29"/>
                  <a:gd name="T1" fmla="*/ 36 h 48"/>
                  <a:gd name="T2" fmla="*/ 21 w 29"/>
                  <a:gd name="T3" fmla="*/ 48 h 48"/>
                  <a:gd name="T4" fmla="*/ 15 w 29"/>
                  <a:gd name="T5" fmla="*/ 39 h 48"/>
                  <a:gd name="T6" fmla="*/ 9 w 29"/>
                  <a:gd name="T7" fmla="*/ 26 h 48"/>
                  <a:gd name="T8" fmla="*/ 0 w 29"/>
                  <a:gd name="T9" fmla="*/ 23 h 48"/>
                  <a:gd name="T10" fmla="*/ 13 w 29"/>
                  <a:gd name="T11" fmla="*/ 5 h 48"/>
                  <a:gd name="T12" fmla="*/ 22 w 29"/>
                  <a:gd name="T13" fmla="*/ 8 h 48"/>
                  <a:gd name="T14" fmla="*/ 29 w 29"/>
                  <a:gd name="T15" fmla="*/ 36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48">
                    <a:moveTo>
                      <a:pt x="29" y="36"/>
                    </a:moveTo>
                    <a:cubicBezTo>
                      <a:pt x="28" y="41"/>
                      <a:pt x="27" y="47"/>
                      <a:pt x="21" y="48"/>
                    </a:cubicBezTo>
                    <a:cubicBezTo>
                      <a:pt x="17" y="48"/>
                      <a:pt x="16" y="42"/>
                      <a:pt x="15" y="39"/>
                    </a:cubicBezTo>
                    <a:cubicBezTo>
                      <a:pt x="12" y="35"/>
                      <a:pt x="8" y="31"/>
                      <a:pt x="9" y="26"/>
                    </a:cubicBezTo>
                    <a:cubicBezTo>
                      <a:pt x="10" y="16"/>
                      <a:pt x="4" y="20"/>
                      <a:pt x="0" y="23"/>
                    </a:cubicBezTo>
                    <a:cubicBezTo>
                      <a:pt x="1" y="14"/>
                      <a:pt x="8" y="10"/>
                      <a:pt x="13" y="5"/>
                    </a:cubicBezTo>
                    <a:cubicBezTo>
                      <a:pt x="17" y="0"/>
                      <a:pt x="20" y="4"/>
                      <a:pt x="22" y="8"/>
                    </a:cubicBezTo>
                    <a:cubicBezTo>
                      <a:pt x="25" y="17"/>
                      <a:pt x="28" y="26"/>
                      <a:pt x="29" y="3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3" name="Freeform 669">
                <a:extLst>
                  <a:ext uri="{FF2B5EF4-FFF2-40B4-BE49-F238E27FC236}">
                    <a16:creationId xmlns:a16="http://schemas.microsoft.com/office/drawing/2014/main" id="{1D4519D5-E599-B53C-EE42-734D247597D8}"/>
                  </a:ext>
                </a:extLst>
              </p:cNvPr>
              <p:cNvSpPr/>
              <p:nvPr/>
            </p:nvSpPr>
            <p:spPr bwMode="auto">
              <a:xfrm>
                <a:off x="5153" y="2033"/>
                <a:ext cx="44" cy="35"/>
              </a:xfrm>
              <a:custGeom>
                <a:avLst/>
                <a:gdLst>
                  <a:gd name="T0" fmla="*/ 9 w 38"/>
                  <a:gd name="T1" fmla="*/ 24 h 31"/>
                  <a:gd name="T2" fmla="*/ 9 w 38"/>
                  <a:gd name="T3" fmla="*/ 22 h 31"/>
                  <a:gd name="T4" fmla="*/ 18 w 38"/>
                  <a:gd name="T5" fmla="*/ 4 h 31"/>
                  <a:gd name="T6" fmla="*/ 38 w 38"/>
                  <a:gd name="T7" fmla="*/ 7 h 31"/>
                  <a:gd name="T8" fmla="*/ 34 w 38"/>
                  <a:gd name="T9" fmla="*/ 18 h 31"/>
                  <a:gd name="T10" fmla="*/ 35 w 38"/>
                  <a:gd name="T11" fmla="*/ 31 h 31"/>
                  <a:gd name="T12" fmla="*/ 9 w 38"/>
                  <a:gd name="T13" fmla="*/ 24 h 31"/>
                </a:gdLst>
                <a:ahLst/>
                <a:cxnLst>
                  <a:cxn ang="0">
                    <a:pos x="T0" y="T1"/>
                  </a:cxn>
                  <a:cxn ang="0">
                    <a:pos x="T2" y="T3"/>
                  </a:cxn>
                  <a:cxn ang="0">
                    <a:pos x="T4" y="T5"/>
                  </a:cxn>
                  <a:cxn ang="0">
                    <a:pos x="T6" y="T7"/>
                  </a:cxn>
                  <a:cxn ang="0">
                    <a:pos x="T8" y="T9"/>
                  </a:cxn>
                  <a:cxn ang="0">
                    <a:pos x="T10" y="T11"/>
                  </a:cxn>
                  <a:cxn ang="0">
                    <a:pos x="T12" y="T13"/>
                  </a:cxn>
                </a:cxnLst>
                <a:rect l="0" t="0" r="r" b="b"/>
                <a:pathLst>
                  <a:path w="38" h="31">
                    <a:moveTo>
                      <a:pt x="9" y="24"/>
                    </a:moveTo>
                    <a:cubicBezTo>
                      <a:pt x="9" y="23"/>
                      <a:pt x="9" y="22"/>
                      <a:pt x="9" y="22"/>
                    </a:cubicBezTo>
                    <a:cubicBezTo>
                      <a:pt x="0" y="7"/>
                      <a:pt x="0" y="6"/>
                      <a:pt x="18" y="4"/>
                    </a:cubicBezTo>
                    <a:cubicBezTo>
                      <a:pt x="25" y="4"/>
                      <a:pt x="32" y="0"/>
                      <a:pt x="38" y="7"/>
                    </a:cubicBezTo>
                    <a:cubicBezTo>
                      <a:pt x="33" y="9"/>
                      <a:pt x="30" y="11"/>
                      <a:pt x="34" y="18"/>
                    </a:cubicBezTo>
                    <a:cubicBezTo>
                      <a:pt x="36" y="21"/>
                      <a:pt x="36" y="26"/>
                      <a:pt x="35" y="31"/>
                    </a:cubicBezTo>
                    <a:cubicBezTo>
                      <a:pt x="27" y="28"/>
                      <a:pt x="19" y="23"/>
                      <a:pt x="9"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4" name="Freeform 670">
                <a:extLst>
                  <a:ext uri="{FF2B5EF4-FFF2-40B4-BE49-F238E27FC236}">
                    <a16:creationId xmlns:a16="http://schemas.microsoft.com/office/drawing/2014/main" id="{98E6154E-1DF9-F28A-456D-4CAEC0E39013}"/>
                  </a:ext>
                </a:extLst>
              </p:cNvPr>
              <p:cNvSpPr/>
              <p:nvPr/>
            </p:nvSpPr>
            <p:spPr bwMode="auto">
              <a:xfrm>
                <a:off x="5645" y="1683"/>
                <a:ext cx="39" cy="50"/>
              </a:xfrm>
              <a:custGeom>
                <a:avLst/>
                <a:gdLst>
                  <a:gd name="T0" fmla="*/ 0 w 34"/>
                  <a:gd name="T1" fmla="*/ 20 h 44"/>
                  <a:gd name="T2" fmla="*/ 31 w 34"/>
                  <a:gd name="T3" fmla="*/ 0 h 44"/>
                  <a:gd name="T4" fmla="*/ 31 w 34"/>
                  <a:gd name="T5" fmla="*/ 26 h 44"/>
                  <a:gd name="T6" fmla="*/ 13 w 34"/>
                  <a:gd name="T7" fmla="*/ 44 h 44"/>
                  <a:gd name="T8" fmla="*/ 12 w 34"/>
                  <a:gd name="T9" fmla="*/ 41 h 44"/>
                  <a:gd name="T10" fmla="*/ 0 w 34"/>
                  <a:gd name="T11" fmla="*/ 20 h 44"/>
                </a:gdLst>
                <a:ahLst/>
                <a:cxnLst>
                  <a:cxn ang="0">
                    <a:pos x="T0" y="T1"/>
                  </a:cxn>
                  <a:cxn ang="0">
                    <a:pos x="T2" y="T3"/>
                  </a:cxn>
                  <a:cxn ang="0">
                    <a:pos x="T4" y="T5"/>
                  </a:cxn>
                  <a:cxn ang="0">
                    <a:pos x="T6" y="T7"/>
                  </a:cxn>
                  <a:cxn ang="0">
                    <a:pos x="T8" y="T9"/>
                  </a:cxn>
                  <a:cxn ang="0">
                    <a:pos x="T10" y="T11"/>
                  </a:cxn>
                </a:cxnLst>
                <a:rect l="0" t="0" r="r" b="b"/>
                <a:pathLst>
                  <a:path w="34" h="44">
                    <a:moveTo>
                      <a:pt x="0" y="20"/>
                    </a:moveTo>
                    <a:cubicBezTo>
                      <a:pt x="11" y="15"/>
                      <a:pt x="23" y="12"/>
                      <a:pt x="31" y="0"/>
                    </a:cubicBezTo>
                    <a:cubicBezTo>
                      <a:pt x="34" y="10"/>
                      <a:pt x="28" y="18"/>
                      <a:pt x="31" y="26"/>
                    </a:cubicBezTo>
                    <a:cubicBezTo>
                      <a:pt x="25" y="32"/>
                      <a:pt x="19" y="38"/>
                      <a:pt x="13" y="44"/>
                    </a:cubicBezTo>
                    <a:cubicBezTo>
                      <a:pt x="12" y="43"/>
                      <a:pt x="12" y="42"/>
                      <a:pt x="12" y="41"/>
                    </a:cubicBezTo>
                    <a:cubicBezTo>
                      <a:pt x="12" y="32"/>
                      <a:pt x="12" y="23"/>
                      <a:pt x="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5" name="Freeform 671">
                <a:extLst>
                  <a:ext uri="{FF2B5EF4-FFF2-40B4-BE49-F238E27FC236}">
                    <a16:creationId xmlns:a16="http://schemas.microsoft.com/office/drawing/2014/main" id="{1470A5AB-E534-2200-6B04-8050740097EF}"/>
                  </a:ext>
                </a:extLst>
              </p:cNvPr>
              <p:cNvSpPr/>
              <p:nvPr/>
            </p:nvSpPr>
            <p:spPr bwMode="auto">
              <a:xfrm>
                <a:off x="5426" y="2127"/>
                <a:ext cx="31" cy="50"/>
              </a:xfrm>
              <a:custGeom>
                <a:avLst/>
                <a:gdLst>
                  <a:gd name="T0" fmla="*/ 27 w 27"/>
                  <a:gd name="T1" fmla="*/ 35 h 44"/>
                  <a:gd name="T2" fmla="*/ 23 w 27"/>
                  <a:gd name="T3" fmla="*/ 34 h 44"/>
                  <a:gd name="T4" fmla="*/ 7 w 27"/>
                  <a:gd name="T5" fmla="*/ 35 h 44"/>
                  <a:gd name="T6" fmla="*/ 4 w 27"/>
                  <a:gd name="T7" fmla="*/ 18 h 44"/>
                  <a:gd name="T8" fmla="*/ 0 w 27"/>
                  <a:gd name="T9" fmla="*/ 12 h 44"/>
                  <a:gd name="T10" fmla="*/ 12 w 27"/>
                  <a:gd name="T11" fmla="*/ 0 h 44"/>
                  <a:gd name="T12" fmla="*/ 20 w 27"/>
                  <a:gd name="T13" fmla="*/ 9 h 44"/>
                  <a:gd name="T14" fmla="*/ 20 w 27"/>
                  <a:gd name="T15" fmla="*/ 15 h 44"/>
                  <a:gd name="T16" fmla="*/ 27 w 27"/>
                  <a:gd name="T17" fmla="*/ 3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44">
                    <a:moveTo>
                      <a:pt x="27" y="35"/>
                    </a:moveTo>
                    <a:cubicBezTo>
                      <a:pt x="26" y="35"/>
                      <a:pt x="24" y="35"/>
                      <a:pt x="23" y="34"/>
                    </a:cubicBezTo>
                    <a:cubicBezTo>
                      <a:pt x="17" y="32"/>
                      <a:pt x="12" y="44"/>
                      <a:pt x="7" y="35"/>
                    </a:cubicBezTo>
                    <a:cubicBezTo>
                      <a:pt x="4" y="31"/>
                      <a:pt x="4" y="24"/>
                      <a:pt x="4" y="18"/>
                    </a:cubicBezTo>
                    <a:cubicBezTo>
                      <a:pt x="3" y="16"/>
                      <a:pt x="3" y="13"/>
                      <a:pt x="0" y="12"/>
                    </a:cubicBezTo>
                    <a:cubicBezTo>
                      <a:pt x="0" y="4"/>
                      <a:pt x="8" y="4"/>
                      <a:pt x="12" y="0"/>
                    </a:cubicBezTo>
                    <a:cubicBezTo>
                      <a:pt x="17" y="0"/>
                      <a:pt x="21" y="2"/>
                      <a:pt x="20" y="9"/>
                    </a:cubicBezTo>
                    <a:cubicBezTo>
                      <a:pt x="20" y="11"/>
                      <a:pt x="20" y="13"/>
                      <a:pt x="20" y="15"/>
                    </a:cubicBezTo>
                    <a:cubicBezTo>
                      <a:pt x="21" y="22"/>
                      <a:pt x="17" y="31"/>
                      <a:pt x="27" y="3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6" name="Freeform 672">
                <a:extLst>
                  <a:ext uri="{FF2B5EF4-FFF2-40B4-BE49-F238E27FC236}">
                    <a16:creationId xmlns:a16="http://schemas.microsoft.com/office/drawing/2014/main" id="{294C8470-7F88-49EE-375F-BB27F1A209B3}"/>
                  </a:ext>
                </a:extLst>
              </p:cNvPr>
              <p:cNvSpPr/>
              <p:nvPr/>
            </p:nvSpPr>
            <p:spPr bwMode="auto">
              <a:xfrm>
                <a:off x="5098" y="2070"/>
                <a:ext cx="37" cy="47"/>
              </a:xfrm>
              <a:custGeom>
                <a:avLst/>
                <a:gdLst>
                  <a:gd name="T0" fmla="*/ 21 w 33"/>
                  <a:gd name="T1" fmla="*/ 41 h 41"/>
                  <a:gd name="T2" fmla="*/ 0 w 33"/>
                  <a:gd name="T3" fmla="*/ 27 h 41"/>
                  <a:gd name="T4" fmla="*/ 1 w 33"/>
                  <a:gd name="T5" fmla="*/ 0 h 41"/>
                  <a:gd name="T6" fmla="*/ 33 w 33"/>
                  <a:gd name="T7" fmla="*/ 17 h 41"/>
                  <a:gd name="T8" fmla="*/ 33 w 33"/>
                  <a:gd name="T9" fmla="*/ 18 h 41"/>
                  <a:gd name="T10" fmla="*/ 21 w 33"/>
                  <a:gd name="T11" fmla="*/ 41 h 41"/>
                </a:gdLst>
                <a:ahLst/>
                <a:cxnLst>
                  <a:cxn ang="0">
                    <a:pos x="T0" y="T1"/>
                  </a:cxn>
                  <a:cxn ang="0">
                    <a:pos x="T2" y="T3"/>
                  </a:cxn>
                  <a:cxn ang="0">
                    <a:pos x="T4" y="T5"/>
                  </a:cxn>
                  <a:cxn ang="0">
                    <a:pos x="T6" y="T7"/>
                  </a:cxn>
                  <a:cxn ang="0">
                    <a:pos x="T8" y="T9"/>
                  </a:cxn>
                  <a:cxn ang="0">
                    <a:pos x="T10" y="T11"/>
                  </a:cxn>
                </a:cxnLst>
                <a:rect l="0" t="0" r="r" b="b"/>
                <a:pathLst>
                  <a:path w="33" h="41">
                    <a:moveTo>
                      <a:pt x="21" y="41"/>
                    </a:moveTo>
                    <a:cubicBezTo>
                      <a:pt x="14" y="37"/>
                      <a:pt x="11" y="26"/>
                      <a:pt x="0" y="27"/>
                    </a:cubicBezTo>
                    <a:cubicBezTo>
                      <a:pt x="4" y="18"/>
                      <a:pt x="2" y="10"/>
                      <a:pt x="1" y="0"/>
                    </a:cubicBezTo>
                    <a:cubicBezTo>
                      <a:pt x="13" y="5"/>
                      <a:pt x="20" y="17"/>
                      <a:pt x="33" y="17"/>
                    </a:cubicBezTo>
                    <a:cubicBezTo>
                      <a:pt x="33" y="17"/>
                      <a:pt x="33" y="18"/>
                      <a:pt x="33" y="18"/>
                    </a:cubicBezTo>
                    <a:cubicBezTo>
                      <a:pt x="18" y="20"/>
                      <a:pt x="24" y="33"/>
                      <a:pt x="21" y="4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7" name="Freeform 673">
                <a:extLst>
                  <a:ext uri="{FF2B5EF4-FFF2-40B4-BE49-F238E27FC236}">
                    <a16:creationId xmlns:a16="http://schemas.microsoft.com/office/drawing/2014/main" id="{65A59978-7DAC-42F9-F2D6-B802DF70022E}"/>
                  </a:ext>
                </a:extLst>
              </p:cNvPr>
              <p:cNvSpPr/>
              <p:nvPr/>
            </p:nvSpPr>
            <p:spPr bwMode="auto">
              <a:xfrm>
                <a:off x="5586" y="1650"/>
                <a:ext cx="39" cy="35"/>
              </a:xfrm>
              <a:custGeom>
                <a:avLst/>
                <a:gdLst>
                  <a:gd name="T0" fmla="*/ 6 w 34"/>
                  <a:gd name="T1" fmla="*/ 7 h 31"/>
                  <a:gd name="T2" fmla="*/ 32 w 34"/>
                  <a:gd name="T3" fmla="*/ 2 h 31"/>
                  <a:gd name="T4" fmla="*/ 33 w 34"/>
                  <a:gd name="T5" fmla="*/ 7 h 31"/>
                  <a:gd name="T6" fmla="*/ 25 w 34"/>
                  <a:gd name="T7" fmla="*/ 22 h 31"/>
                  <a:gd name="T8" fmla="*/ 17 w 34"/>
                  <a:gd name="T9" fmla="*/ 23 h 31"/>
                  <a:gd name="T10" fmla="*/ 3 w 34"/>
                  <a:gd name="T11" fmla="*/ 26 h 31"/>
                  <a:gd name="T12" fmla="*/ 6 w 34"/>
                  <a:gd name="T13" fmla="*/ 7 h 31"/>
                </a:gdLst>
                <a:ahLst/>
                <a:cxnLst>
                  <a:cxn ang="0">
                    <a:pos x="T0" y="T1"/>
                  </a:cxn>
                  <a:cxn ang="0">
                    <a:pos x="T2" y="T3"/>
                  </a:cxn>
                  <a:cxn ang="0">
                    <a:pos x="T4" y="T5"/>
                  </a:cxn>
                  <a:cxn ang="0">
                    <a:pos x="T6" y="T7"/>
                  </a:cxn>
                  <a:cxn ang="0">
                    <a:pos x="T8" y="T9"/>
                  </a:cxn>
                  <a:cxn ang="0">
                    <a:pos x="T10" y="T11"/>
                  </a:cxn>
                  <a:cxn ang="0">
                    <a:pos x="T12" y="T13"/>
                  </a:cxn>
                </a:cxnLst>
                <a:rect l="0" t="0" r="r" b="b"/>
                <a:pathLst>
                  <a:path w="34" h="31">
                    <a:moveTo>
                      <a:pt x="6" y="7"/>
                    </a:moveTo>
                    <a:cubicBezTo>
                      <a:pt x="14" y="0"/>
                      <a:pt x="23" y="5"/>
                      <a:pt x="32" y="2"/>
                    </a:cubicBezTo>
                    <a:cubicBezTo>
                      <a:pt x="34" y="1"/>
                      <a:pt x="34" y="5"/>
                      <a:pt x="33" y="7"/>
                    </a:cubicBezTo>
                    <a:cubicBezTo>
                      <a:pt x="31" y="12"/>
                      <a:pt x="31" y="19"/>
                      <a:pt x="25" y="22"/>
                    </a:cubicBezTo>
                    <a:cubicBezTo>
                      <a:pt x="22" y="22"/>
                      <a:pt x="19" y="23"/>
                      <a:pt x="17" y="23"/>
                    </a:cubicBezTo>
                    <a:cubicBezTo>
                      <a:pt x="12" y="23"/>
                      <a:pt x="6" y="31"/>
                      <a:pt x="3" y="26"/>
                    </a:cubicBezTo>
                    <a:cubicBezTo>
                      <a:pt x="0" y="20"/>
                      <a:pt x="1" y="12"/>
                      <a:pt x="6"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8" name="Freeform 674">
                <a:extLst>
                  <a:ext uri="{FF2B5EF4-FFF2-40B4-BE49-F238E27FC236}">
                    <a16:creationId xmlns:a16="http://schemas.microsoft.com/office/drawing/2014/main" id="{A1718E51-6B10-4B59-9BD9-EFDEDC67C097}"/>
                  </a:ext>
                </a:extLst>
              </p:cNvPr>
              <p:cNvSpPr/>
              <p:nvPr/>
            </p:nvSpPr>
            <p:spPr bwMode="auto">
              <a:xfrm>
                <a:off x="4841" y="1823"/>
                <a:ext cx="47" cy="30"/>
              </a:xfrm>
              <a:custGeom>
                <a:avLst/>
                <a:gdLst>
                  <a:gd name="T0" fmla="*/ 25 w 41"/>
                  <a:gd name="T1" fmla="*/ 2 h 26"/>
                  <a:gd name="T2" fmla="*/ 34 w 41"/>
                  <a:gd name="T3" fmla="*/ 15 h 26"/>
                  <a:gd name="T4" fmla="*/ 38 w 41"/>
                  <a:gd name="T5" fmla="*/ 23 h 26"/>
                  <a:gd name="T6" fmla="*/ 29 w 41"/>
                  <a:gd name="T7" fmla="*/ 24 h 26"/>
                  <a:gd name="T8" fmla="*/ 15 w 41"/>
                  <a:gd name="T9" fmla="*/ 24 h 26"/>
                  <a:gd name="T10" fmla="*/ 4 w 41"/>
                  <a:gd name="T11" fmla="*/ 9 h 26"/>
                  <a:gd name="T12" fmla="*/ 2 w 41"/>
                  <a:gd name="T13" fmla="*/ 1 h 26"/>
                  <a:gd name="T14" fmla="*/ 9 w 41"/>
                  <a:gd name="T15" fmla="*/ 0 h 26"/>
                  <a:gd name="T16" fmla="*/ 25 w 41"/>
                  <a:gd name="T17"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6">
                    <a:moveTo>
                      <a:pt x="25" y="2"/>
                    </a:moveTo>
                    <a:cubicBezTo>
                      <a:pt x="28" y="6"/>
                      <a:pt x="31" y="11"/>
                      <a:pt x="34" y="15"/>
                    </a:cubicBezTo>
                    <a:cubicBezTo>
                      <a:pt x="36" y="18"/>
                      <a:pt x="41" y="20"/>
                      <a:pt x="38" y="23"/>
                    </a:cubicBezTo>
                    <a:cubicBezTo>
                      <a:pt x="36" y="26"/>
                      <a:pt x="32" y="25"/>
                      <a:pt x="29" y="24"/>
                    </a:cubicBezTo>
                    <a:cubicBezTo>
                      <a:pt x="24" y="23"/>
                      <a:pt x="20" y="22"/>
                      <a:pt x="15" y="24"/>
                    </a:cubicBezTo>
                    <a:cubicBezTo>
                      <a:pt x="14" y="17"/>
                      <a:pt x="7" y="15"/>
                      <a:pt x="4" y="9"/>
                    </a:cubicBezTo>
                    <a:cubicBezTo>
                      <a:pt x="3" y="6"/>
                      <a:pt x="0" y="4"/>
                      <a:pt x="2" y="1"/>
                    </a:cubicBezTo>
                    <a:cubicBezTo>
                      <a:pt x="4" y="0"/>
                      <a:pt x="7" y="0"/>
                      <a:pt x="9" y="0"/>
                    </a:cubicBezTo>
                    <a:cubicBezTo>
                      <a:pt x="14" y="0"/>
                      <a:pt x="20" y="1"/>
                      <a:pt x="25"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9" name="Freeform 675">
                <a:extLst>
                  <a:ext uri="{FF2B5EF4-FFF2-40B4-BE49-F238E27FC236}">
                    <a16:creationId xmlns:a16="http://schemas.microsoft.com/office/drawing/2014/main" id="{5ECCC576-8F06-164D-C63B-1CF409097592}"/>
                  </a:ext>
                </a:extLst>
              </p:cNvPr>
              <p:cNvSpPr/>
              <p:nvPr/>
            </p:nvSpPr>
            <p:spPr bwMode="auto">
              <a:xfrm>
                <a:off x="5198" y="1985"/>
                <a:ext cx="39" cy="24"/>
              </a:xfrm>
              <a:custGeom>
                <a:avLst/>
                <a:gdLst>
                  <a:gd name="T0" fmla="*/ 11 w 35"/>
                  <a:gd name="T1" fmla="*/ 21 h 21"/>
                  <a:gd name="T2" fmla="*/ 7 w 35"/>
                  <a:gd name="T3" fmla="*/ 19 h 21"/>
                  <a:gd name="T4" fmla="*/ 0 w 35"/>
                  <a:gd name="T5" fmla="*/ 5 h 21"/>
                  <a:gd name="T6" fmla="*/ 12 w 35"/>
                  <a:gd name="T7" fmla="*/ 0 h 21"/>
                  <a:gd name="T8" fmla="*/ 19 w 35"/>
                  <a:gd name="T9" fmla="*/ 0 h 21"/>
                  <a:gd name="T10" fmla="*/ 35 w 35"/>
                  <a:gd name="T11" fmla="*/ 14 h 21"/>
                  <a:gd name="T12" fmla="*/ 11 w 35"/>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35" h="21">
                    <a:moveTo>
                      <a:pt x="11" y="21"/>
                    </a:moveTo>
                    <a:cubicBezTo>
                      <a:pt x="10" y="20"/>
                      <a:pt x="8" y="20"/>
                      <a:pt x="7" y="19"/>
                    </a:cubicBezTo>
                    <a:cubicBezTo>
                      <a:pt x="1" y="16"/>
                      <a:pt x="0" y="10"/>
                      <a:pt x="0" y="5"/>
                    </a:cubicBezTo>
                    <a:cubicBezTo>
                      <a:pt x="1" y="0"/>
                      <a:pt x="8" y="0"/>
                      <a:pt x="12" y="0"/>
                    </a:cubicBezTo>
                    <a:cubicBezTo>
                      <a:pt x="15" y="0"/>
                      <a:pt x="17" y="0"/>
                      <a:pt x="19" y="0"/>
                    </a:cubicBezTo>
                    <a:cubicBezTo>
                      <a:pt x="21" y="7"/>
                      <a:pt x="30" y="8"/>
                      <a:pt x="35" y="14"/>
                    </a:cubicBezTo>
                    <a:cubicBezTo>
                      <a:pt x="28" y="20"/>
                      <a:pt x="19" y="19"/>
                      <a:pt x="11"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0" name="Freeform 676">
                <a:extLst>
                  <a:ext uri="{FF2B5EF4-FFF2-40B4-BE49-F238E27FC236}">
                    <a16:creationId xmlns:a16="http://schemas.microsoft.com/office/drawing/2014/main" id="{D12DE5F2-45EA-EF00-CBA1-A02CDD7D0216}"/>
                  </a:ext>
                </a:extLst>
              </p:cNvPr>
              <p:cNvSpPr/>
              <p:nvPr/>
            </p:nvSpPr>
            <p:spPr bwMode="auto">
              <a:xfrm>
                <a:off x="4896" y="1767"/>
                <a:ext cx="30" cy="30"/>
              </a:xfrm>
              <a:custGeom>
                <a:avLst/>
                <a:gdLst>
                  <a:gd name="T0" fmla="*/ 23 w 27"/>
                  <a:gd name="T1" fmla="*/ 7 h 27"/>
                  <a:gd name="T2" fmla="*/ 8 w 27"/>
                  <a:gd name="T3" fmla="*/ 21 h 27"/>
                  <a:gd name="T4" fmla="*/ 0 w 27"/>
                  <a:gd name="T5" fmla="*/ 19 h 27"/>
                  <a:gd name="T6" fmla="*/ 0 w 27"/>
                  <a:gd name="T7" fmla="*/ 1 h 27"/>
                  <a:gd name="T8" fmla="*/ 23 w 27"/>
                  <a:gd name="T9" fmla="*/ 7 h 27"/>
                </a:gdLst>
                <a:ahLst/>
                <a:cxnLst>
                  <a:cxn ang="0">
                    <a:pos x="T0" y="T1"/>
                  </a:cxn>
                  <a:cxn ang="0">
                    <a:pos x="T2" y="T3"/>
                  </a:cxn>
                  <a:cxn ang="0">
                    <a:pos x="T4" y="T5"/>
                  </a:cxn>
                  <a:cxn ang="0">
                    <a:pos x="T6" y="T7"/>
                  </a:cxn>
                  <a:cxn ang="0">
                    <a:pos x="T8" y="T9"/>
                  </a:cxn>
                </a:cxnLst>
                <a:rect l="0" t="0" r="r" b="b"/>
                <a:pathLst>
                  <a:path w="27" h="27">
                    <a:moveTo>
                      <a:pt x="23" y="7"/>
                    </a:moveTo>
                    <a:cubicBezTo>
                      <a:pt x="27" y="27"/>
                      <a:pt x="27" y="27"/>
                      <a:pt x="8" y="21"/>
                    </a:cubicBezTo>
                    <a:cubicBezTo>
                      <a:pt x="5" y="20"/>
                      <a:pt x="3" y="19"/>
                      <a:pt x="0" y="19"/>
                    </a:cubicBezTo>
                    <a:cubicBezTo>
                      <a:pt x="3" y="13"/>
                      <a:pt x="0" y="7"/>
                      <a:pt x="0" y="1"/>
                    </a:cubicBezTo>
                    <a:cubicBezTo>
                      <a:pt x="9" y="0"/>
                      <a:pt x="15" y="6"/>
                      <a:pt x="23"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1" name="Freeform 677">
                <a:extLst>
                  <a:ext uri="{FF2B5EF4-FFF2-40B4-BE49-F238E27FC236}">
                    <a16:creationId xmlns:a16="http://schemas.microsoft.com/office/drawing/2014/main" id="{2132224F-C94D-57A5-B5E7-B961B4D37CAB}"/>
                  </a:ext>
                </a:extLst>
              </p:cNvPr>
              <p:cNvSpPr/>
              <p:nvPr/>
            </p:nvSpPr>
            <p:spPr bwMode="auto">
              <a:xfrm>
                <a:off x="5182" y="2259"/>
                <a:ext cx="46" cy="31"/>
              </a:xfrm>
              <a:custGeom>
                <a:avLst/>
                <a:gdLst>
                  <a:gd name="T0" fmla="*/ 3 w 41"/>
                  <a:gd name="T1" fmla="*/ 3 h 28"/>
                  <a:gd name="T2" fmla="*/ 16 w 41"/>
                  <a:gd name="T3" fmla="*/ 0 h 28"/>
                  <a:gd name="T4" fmla="*/ 20 w 41"/>
                  <a:gd name="T5" fmla="*/ 0 h 28"/>
                  <a:gd name="T6" fmla="*/ 22 w 41"/>
                  <a:gd name="T7" fmla="*/ 8 h 28"/>
                  <a:gd name="T8" fmla="*/ 33 w 41"/>
                  <a:gd name="T9" fmla="*/ 14 h 28"/>
                  <a:gd name="T10" fmla="*/ 32 w 41"/>
                  <a:gd name="T11" fmla="*/ 28 h 28"/>
                  <a:gd name="T12" fmla="*/ 15 w 41"/>
                  <a:gd name="T13" fmla="*/ 18 h 28"/>
                  <a:gd name="T14" fmla="*/ 2 w 41"/>
                  <a:gd name="T15" fmla="*/ 13 h 28"/>
                  <a:gd name="T16" fmla="*/ 3 w 41"/>
                  <a:gd name="T17"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8">
                    <a:moveTo>
                      <a:pt x="3" y="3"/>
                    </a:moveTo>
                    <a:cubicBezTo>
                      <a:pt x="8" y="6"/>
                      <a:pt x="11" y="0"/>
                      <a:pt x="16" y="0"/>
                    </a:cubicBezTo>
                    <a:cubicBezTo>
                      <a:pt x="17" y="0"/>
                      <a:pt x="19" y="0"/>
                      <a:pt x="20" y="0"/>
                    </a:cubicBezTo>
                    <a:cubicBezTo>
                      <a:pt x="18" y="3"/>
                      <a:pt x="15" y="7"/>
                      <a:pt x="22" y="8"/>
                    </a:cubicBezTo>
                    <a:cubicBezTo>
                      <a:pt x="27" y="8"/>
                      <a:pt x="30" y="11"/>
                      <a:pt x="33" y="14"/>
                    </a:cubicBezTo>
                    <a:cubicBezTo>
                      <a:pt x="41" y="20"/>
                      <a:pt x="40" y="24"/>
                      <a:pt x="32" y="28"/>
                    </a:cubicBezTo>
                    <a:cubicBezTo>
                      <a:pt x="27" y="24"/>
                      <a:pt x="22" y="18"/>
                      <a:pt x="15" y="18"/>
                    </a:cubicBezTo>
                    <a:cubicBezTo>
                      <a:pt x="12" y="15"/>
                      <a:pt x="8" y="12"/>
                      <a:pt x="2" y="13"/>
                    </a:cubicBezTo>
                    <a:cubicBezTo>
                      <a:pt x="0" y="9"/>
                      <a:pt x="1" y="6"/>
                      <a:pt x="3"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2" name="Freeform 678">
                <a:extLst>
                  <a:ext uri="{FF2B5EF4-FFF2-40B4-BE49-F238E27FC236}">
                    <a16:creationId xmlns:a16="http://schemas.microsoft.com/office/drawing/2014/main" id="{485DDF79-6C1A-A965-58DD-0F81B7E9CE95}"/>
                  </a:ext>
                </a:extLst>
              </p:cNvPr>
              <p:cNvSpPr/>
              <p:nvPr/>
            </p:nvSpPr>
            <p:spPr bwMode="auto">
              <a:xfrm>
                <a:off x="5251" y="2152"/>
                <a:ext cx="36" cy="36"/>
              </a:xfrm>
              <a:custGeom>
                <a:avLst/>
                <a:gdLst>
                  <a:gd name="T0" fmla="*/ 32 w 32"/>
                  <a:gd name="T1" fmla="*/ 12 h 32"/>
                  <a:gd name="T2" fmla="*/ 26 w 32"/>
                  <a:gd name="T3" fmla="*/ 25 h 32"/>
                  <a:gd name="T4" fmla="*/ 27 w 32"/>
                  <a:gd name="T5" fmla="*/ 31 h 32"/>
                  <a:gd name="T6" fmla="*/ 22 w 32"/>
                  <a:gd name="T7" fmla="*/ 30 h 32"/>
                  <a:gd name="T8" fmla="*/ 9 w 32"/>
                  <a:gd name="T9" fmla="*/ 24 h 32"/>
                  <a:gd name="T10" fmla="*/ 8 w 32"/>
                  <a:gd name="T11" fmla="*/ 19 h 32"/>
                  <a:gd name="T12" fmla="*/ 4 w 32"/>
                  <a:gd name="T13" fmla="*/ 4 h 32"/>
                  <a:gd name="T14" fmla="*/ 18 w 32"/>
                  <a:gd name="T15" fmla="*/ 8 h 32"/>
                  <a:gd name="T16" fmla="*/ 32 w 32"/>
                  <a:gd name="T17" fmla="*/ 1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32">
                    <a:moveTo>
                      <a:pt x="32" y="12"/>
                    </a:moveTo>
                    <a:cubicBezTo>
                      <a:pt x="25" y="14"/>
                      <a:pt x="22" y="18"/>
                      <a:pt x="26" y="25"/>
                    </a:cubicBezTo>
                    <a:cubicBezTo>
                      <a:pt x="28" y="27"/>
                      <a:pt x="30" y="29"/>
                      <a:pt x="27" y="31"/>
                    </a:cubicBezTo>
                    <a:cubicBezTo>
                      <a:pt x="26" y="32"/>
                      <a:pt x="24" y="31"/>
                      <a:pt x="22" y="30"/>
                    </a:cubicBezTo>
                    <a:cubicBezTo>
                      <a:pt x="18" y="28"/>
                      <a:pt x="13" y="26"/>
                      <a:pt x="9" y="24"/>
                    </a:cubicBezTo>
                    <a:cubicBezTo>
                      <a:pt x="9" y="22"/>
                      <a:pt x="8" y="21"/>
                      <a:pt x="8" y="19"/>
                    </a:cubicBezTo>
                    <a:cubicBezTo>
                      <a:pt x="7" y="14"/>
                      <a:pt x="0" y="8"/>
                      <a:pt x="4" y="4"/>
                    </a:cubicBezTo>
                    <a:cubicBezTo>
                      <a:pt x="9" y="0"/>
                      <a:pt x="13" y="7"/>
                      <a:pt x="18" y="8"/>
                    </a:cubicBezTo>
                    <a:cubicBezTo>
                      <a:pt x="22" y="10"/>
                      <a:pt x="28" y="7"/>
                      <a:pt x="32"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3" name="Freeform 679">
                <a:extLst>
                  <a:ext uri="{FF2B5EF4-FFF2-40B4-BE49-F238E27FC236}">
                    <a16:creationId xmlns:a16="http://schemas.microsoft.com/office/drawing/2014/main" id="{EEFF9D0F-5DC0-7FC5-8741-C7B830AB89CE}"/>
                  </a:ext>
                </a:extLst>
              </p:cNvPr>
              <p:cNvSpPr/>
              <p:nvPr/>
            </p:nvSpPr>
            <p:spPr bwMode="auto">
              <a:xfrm>
                <a:off x="5545" y="1602"/>
                <a:ext cx="40" cy="22"/>
              </a:xfrm>
              <a:custGeom>
                <a:avLst/>
                <a:gdLst>
                  <a:gd name="T0" fmla="*/ 15 w 35"/>
                  <a:gd name="T1" fmla="*/ 0 h 19"/>
                  <a:gd name="T2" fmla="*/ 35 w 35"/>
                  <a:gd name="T3" fmla="*/ 2 h 19"/>
                  <a:gd name="T4" fmla="*/ 23 w 35"/>
                  <a:gd name="T5" fmla="*/ 19 h 19"/>
                  <a:gd name="T6" fmla="*/ 21 w 35"/>
                  <a:gd name="T7" fmla="*/ 19 h 19"/>
                  <a:gd name="T8" fmla="*/ 1 w 35"/>
                  <a:gd name="T9" fmla="*/ 12 h 19"/>
                  <a:gd name="T10" fmla="*/ 15 w 35"/>
                  <a:gd name="T11" fmla="*/ 0 h 19"/>
                </a:gdLst>
                <a:ahLst/>
                <a:cxnLst>
                  <a:cxn ang="0">
                    <a:pos x="T0" y="T1"/>
                  </a:cxn>
                  <a:cxn ang="0">
                    <a:pos x="T2" y="T3"/>
                  </a:cxn>
                  <a:cxn ang="0">
                    <a:pos x="T4" y="T5"/>
                  </a:cxn>
                  <a:cxn ang="0">
                    <a:pos x="T6" y="T7"/>
                  </a:cxn>
                  <a:cxn ang="0">
                    <a:pos x="T8" y="T9"/>
                  </a:cxn>
                  <a:cxn ang="0">
                    <a:pos x="T10" y="T11"/>
                  </a:cxn>
                </a:cxnLst>
                <a:rect l="0" t="0" r="r" b="b"/>
                <a:pathLst>
                  <a:path w="35" h="19">
                    <a:moveTo>
                      <a:pt x="15" y="0"/>
                    </a:moveTo>
                    <a:cubicBezTo>
                      <a:pt x="21" y="0"/>
                      <a:pt x="28" y="1"/>
                      <a:pt x="35" y="2"/>
                    </a:cubicBezTo>
                    <a:cubicBezTo>
                      <a:pt x="33" y="10"/>
                      <a:pt x="28" y="14"/>
                      <a:pt x="23" y="19"/>
                    </a:cubicBezTo>
                    <a:cubicBezTo>
                      <a:pt x="23" y="19"/>
                      <a:pt x="22" y="19"/>
                      <a:pt x="21" y="19"/>
                    </a:cubicBezTo>
                    <a:cubicBezTo>
                      <a:pt x="14" y="16"/>
                      <a:pt x="3" y="19"/>
                      <a:pt x="1" y="12"/>
                    </a:cubicBezTo>
                    <a:cubicBezTo>
                      <a:pt x="0" y="7"/>
                      <a:pt x="12" y="6"/>
                      <a:pt x="1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4" name="Freeform 680">
                <a:extLst>
                  <a:ext uri="{FF2B5EF4-FFF2-40B4-BE49-F238E27FC236}">
                    <a16:creationId xmlns:a16="http://schemas.microsoft.com/office/drawing/2014/main" id="{5D079563-8D20-CCAA-801D-4D54E72A4ED5}"/>
                  </a:ext>
                </a:extLst>
              </p:cNvPr>
              <p:cNvSpPr/>
              <p:nvPr/>
            </p:nvSpPr>
            <p:spPr bwMode="auto">
              <a:xfrm>
                <a:off x="5200" y="1912"/>
                <a:ext cx="37" cy="21"/>
              </a:xfrm>
              <a:custGeom>
                <a:avLst/>
                <a:gdLst>
                  <a:gd name="T0" fmla="*/ 28 w 33"/>
                  <a:gd name="T1" fmla="*/ 2 h 19"/>
                  <a:gd name="T2" fmla="*/ 31 w 33"/>
                  <a:gd name="T3" fmla="*/ 12 h 19"/>
                  <a:gd name="T4" fmla="*/ 19 w 33"/>
                  <a:gd name="T5" fmla="*/ 19 h 19"/>
                  <a:gd name="T6" fmla="*/ 14 w 33"/>
                  <a:gd name="T7" fmla="*/ 18 h 19"/>
                  <a:gd name="T8" fmla="*/ 0 w 33"/>
                  <a:gd name="T9" fmla="*/ 10 h 19"/>
                  <a:gd name="T10" fmla="*/ 14 w 33"/>
                  <a:gd name="T11" fmla="*/ 0 h 19"/>
                  <a:gd name="T12" fmla="*/ 28 w 33"/>
                  <a:gd name="T13" fmla="*/ 2 h 19"/>
                </a:gdLst>
                <a:ahLst/>
                <a:cxnLst>
                  <a:cxn ang="0">
                    <a:pos x="T0" y="T1"/>
                  </a:cxn>
                  <a:cxn ang="0">
                    <a:pos x="T2" y="T3"/>
                  </a:cxn>
                  <a:cxn ang="0">
                    <a:pos x="T4" y="T5"/>
                  </a:cxn>
                  <a:cxn ang="0">
                    <a:pos x="T6" y="T7"/>
                  </a:cxn>
                  <a:cxn ang="0">
                    <a:pos x="T8" y="T9"/>
                  </a:cxn>
                  <a:cxn ang="0">
                    <a:pos x="T10" y="T11"/>
                  </a:cxn>
                  <a:cxn ang="0">
                    <a:pos x="T12" y="T13"/>
                  </a:cxn>
                </a:cxnLst>
                <a:rect l="0" t="0" r="r" b="b"/>
                <a:pathLst>
                  <a:path w="33" h="19">
                    <a:moveTo>
                      <a:pt x="28" y="2"/>
                    </a:moveTo>
                    <a:cubicBezTo>
                      <a:pt x="33" y="4"/>
                      <a:pt x="31" y="8"/>
                      <a:pt x="31" y="12"/>
                    </a:cubicBezTo>
                    <a:cubicBezTo>
                      <a:pt x="26" y="13"/>
                      <a:pt x="23" y="17"/>
                      <a:pt x="19" y="19"/>
                    </a:cubicBezTo>
                    <a:cubicBezTo>
                      <a:pt x="17" y="19"/>
                      <a:pt x="15" y="19"/>
                      <a:pt x="14" y="18"/>
                    </a:cubicBezTo>
                    <a:cubicBezTo>
                      <a:pt x="10" y="14"/>
                      <a:pt x="1" y="17"/>
                      <a:pt x="0" y="10"/>
                    </a:cubicBezTo>
                    <a:cubicBezTo>
                      <a:pt x="0" y="2"/>
                      <a:pt x="10" y="4"/>
                      <a:pt x="14" y="0"/>
                    </a:cubicBezTo>
                    <a:cubicBezTo>
                      <a:pt x="19" y="2"/>
                      <a:pt x="23" y="2"/>
                      <a:pt x="28"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5" name="Freeform 681">
                <a:extLst>
                  <a:ext uri="{FF2B5EF4-FFF2-40B4-BE49-F238E27FC236}">
                    <a16:creationId xmlns:a16="http://schemas.microsoft.com/office/drawing/2014/main" id="{350BD6CE-90B9-F05E-0B38-2111D1282422}"/>
                  </a:ext>
                </a:extLst>
              </p:cNvPr>
              <p:cNvSpPr/>
              <p:nvPr/>
            </p:nvSpPr>
            <p:spPr bwMode="auto">
              <a:xfrm>
                <a:off x="5542" y="1527"/>
                <a:ext cx="38" cy="20"/>
              </a:xfrm>
              <a:custGeom>
                <a:avLst/>
                <a:gdLst>
                  <a:gd name="T0" fmla="*/ 3 w 34"/>
                  <a:gd name="T1" fmla="*/ 10 h 17"/>
                  <a:gd name="T2" fmla="*/ 6 w 34"/>
                  <a:gd name="T3" fmla="*/ 3 h 17"/>
                  <a:gd name="T4" fmla="*/ 20 w 34"/>
                  <a:gd name="T5" fmla="*/ 0 h 17"/>
                  <a:gd name="T6" fmla="*/ 33 w 34"/>
                  <a:gd name="T7" fmla="*/ 10 h 17"/>
                  <a:gd name="T8" fmla="*/ 15 w 34"/>
                  <a:gd name="T9" fmla="*/ 17 h 17"/>
                  <a:gd name="T10" fmla="*/ 3 w 34"/>
                  <a:gd name="T11" fmla="*/ 10 h 17"/>
                </a:gdLst>
                <a:ahLst/>
                <a:cxnLst>
                  <a:cxn ang="0">
                    <a:pos x="T0" y="T1"/>
                  </a:cxn>
                  <a:cxn ang="0">
                    <a:pos x="T2" y="T3"/>
                  </a:cxn>
                  <a:cxn ang="0">
                    <a:pos x="T4" y="T5"/>
                  </a:cxn>
                  <a:cxn ang="0">
                    <a:pos x="T6" y="T7"/>
                  </a:cxn>
                  <a:cxn ang="0">
                    <a:pos x="T8" y="T9"/>
                  </a:cxn>
                  <a:cxn ang="0">
                    <a:pos x="T10" y="T11"/>
                  </a:cxn>
                </a:cxnLst>
                <a:rect l="0" t="0" r="r" b="b"/>
                <a:pathLst>
                  <a:path w="34" h="17">
                    <a:moveTo>
                      <a:pt x="3" y="10"/>
                    </a:moveTo>
                    <a:cubicBezTo>
                      <a:pt x="2" y="6"/>
                      <a:pt x="0" y="3"/>
                      <a:pt x="6" y="3"/>
                    </a:cubicBezTo>
                    <a:cubicBezTo>
                      <a:pt x="11" y="3"/>
                      <a:pt x="15" y="1"/>
                      <a:pt x="20" y="0"/>
                    </a:cubicBezTo>
                    <a:cubicBezTo>
                      <a:pt x="25" y="2"/>
                      <a:pt x="34" y="5"/>
                      <a:pt x="33" y="10"/>
                    </a:cubicBezTo>
                    <a:cubicBezTo>
                      <a:pt x="31" y="15"/>
                      <a:pt x="22" y="17"/>
                      <a:pt x="15" y="17"/>
                    </a:cubicBezTo>
                    <a:cubicBezTo>
                      <a:pt x="11" y="15"/>
                      <a:pt x="8" y="10"/>
                      <a:pt x="3"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6" name="Freeform 682">
                <a:extLst>
                  <a:ext uri="{FF2B5EF4-FFF2-40B4-BE49-F238E27FC236}">
                    <a16:creationId xmlns:a16="http://schemas.microsoft.com/office/drawing/2014/main" id="{7F6A6529-2BD8-0139-AA65-5F47121DA371}"/>
                  </a:ext>
                </a:extLst>
              </p:cNvPr>
              <p:cNvSpPr/>
              <p:nvPr/>
            </p:nvSpPr>
            <p:spPr bwMode="auto">
              <a:xfrm>
                <a:off x="5369" y="2108"/>
                <a:ext cx="33" cy="36"/>
              </a:xfrm>
              <a:custGeom>
                <a:avLst/>
                <a:gdLst>
                  <a:gd name="T0" fmla="*/ 29 w 29"/>
                  <a:gd name="T1" fmla="*/ 29 h 32"/>
                  <a:gd name="T2" fmla="*/ 6 w 29"/>
                  <a:gd name="T3" fmla="*/ 19 h 32"/>
                  <a:gd name="T4" fmla="*/ 0 w 29"/>
                  <a:gd name="T5" fmla="*/ 17 h 32"/>
                  <a:gd name="T6" fmla="*/ 1 w 29"/>
                  <a:gd name="T7" fmla="*/ 14 h 32"/>
                  <a:gd name="T8" fmla="*/ 13 w 29"/>
                  <a:gd name="T9" fmla="*/ 0 h 32"/>
                  <a:gd name="T10" fmla="*/ 17 w 29"/>
                  <a:gd name="T11" fmla="*/ 13 h 32"/>
                  <a:gd name="T12" fmla="*/ 27 w 29"/>
                  <a:gd name="T13" fmla="*/ 23 h 32"/>
                  <a:gd name="T14" fmla="*/ 29 w 29"/>
                  <a:gd name="T15" fmla="*/ 29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32">
                    <a:moveTo>
                      <a:pt x="29" y="29"/>
                    </a:moveTo>
                    <a:cubicBezTo>
                      <a:pt x="19" y="32"/>
                      <a:pt x="10" y="29"/>
                      <a:pt x="6" y="19"/>
                    </a:cubicBezTo>
                    <a:cubicBezTo>
                      <a:pt x="5" y="17"/>
                      <a:pt x="2" y="18"/>
                      <a:pt x="0" y="17"/>
                    </a:cubicBezTo>
                    <a:cubicBezTo>
                      <a:pt x="0" y="16"/>
                      <a:pt x="0" y="15"/>
                      <a:pt x="1" y="14"/>
                    </a:cubicBezTo>
                    <a:cubicBezTo>
                      <a:pt x="4" y="9"/>
                      <a:pt x="8" y="5"/>
                      <a:pt x="13" y="0"/>
                    </a:cubicBezTo>
                    <a:cubicBezTo>
                      <a:pt x="15" y="5"/>
                      <a:pt x="16" y="9"/>
                      <a:pt x="17" y="13"/>
                    </a:cubicBezTo>
                    <a:cubicBezTo>
                      <a:pt x="19" y="18"/>
                      <a:pt x="17" y="26"/>
                      <a:pt x="27" y="23"/>
                    </a:cubicBezTo>
                    <a:cubicBezTo>
                      <a:pt x="29" y="23"/>
                      <a:pt x="29" y="27"/>
                      <a:pt x="29" y="2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7" name="Freeform 683">
                <a:extLst>
                  <a:ext uri="{FF2B5EF4-FFF2-40B4-BE49-F238E27FC236}">
                    <a16:creationId xmlns:a16="http://schemas.microsoft.com/office/drawing/2014/main" id="{7F6D8C29-39C7-C486-BCE1-CBC237991472}"/>
                  </a:ext>
                </a:extLst>
              </p:cNvPr>
              <p:cNvSpPr/>
              <p:nvPr/>
            </p:nvSpPr>
            <p:spPr bwMode="auto">
              <a:xfrm>
                <a:off x="4936" y="1748"/>
                <a:ext cx="22" cy="31"/>
              </a:xfrm>
              <a:custGeom>
                <a:avLst/>
                <a:gdLst>
                  <a:gd name="T0" fmla="*/ 19 w 20"/>
                  <a:gd name="T1" fmla="*/ 12 h 27"/>
                  <a:gd name="T2" fmla="*/ 13 w 20"/>
                  <a:gd name="T3" fmla="*/ 26 h 27"/>
                  <a:gd name="T4" fmla="*/ 0 w 20"/>
                  <a:gd name="T5" fmla="*/ 17 h 27"/>
                  <a:gd name="T6" fmla="*/ 0 w 20"/>
                  <a:gd name="T7" fmla="*/ 11 h 27"/>
                  <a:gd name="T8" fmla="*/ 3 w 20"/>
                  <a:gd name="T9" fmla="*/ 2 h 27"/>
                  <a:gd name="T10" fmla="*/ 10 w 20"/>
                  <a:gd name="T11" fmla="*/ 7 h 27"/>
                  <a:gd name="T12" fmla="*/ 19 w 20"/>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20" h="27">
                    <a:moveTo>
                      <a:pt x="19" y="12"/>
                    </a:moveTo>
                    <a:cubicBezTo>
                      <a:pt x="20" y="18"/>
                      <a:pt x="19" y="25"/>
                      <a:pt x="13" y="26"/>
                    </a:cubicBezTo>
                    <a:cubicBezTo>
                      <a:pt x="7" y="27"/>
                      <a:pt x="1" y="25"/>
                      <a:pt x="0" y="17"/>
                    </a:cubicBezTo>
                    <a:cubicBezTo>
                      <a:pt x="0" y="15"/>
                      <a:pt x="0" y="13"/>
                      <a:pt x="0" y="11"/>
                    </a:cubicBezTo>
                    <a:cubicBezTo>
                      <a:pt x="0" y="8"/>
                      <a:pt x="0" y="4"/>
                      <a:pt x="3" y="2"/>
                    </a:cubicBezTo>
                    <a:cubicBezTo>
                      <a:pt x="7" y="0"/>
                      <a:pt x="8" y="5"/>
                      <a:pt x="10" y="7"/>
                    </a:cubicBezTo>
                    <a:cubicBezTo>
                      <a:pt x="13" y="10"/>
                      <a:pt x="16" y="11"/>
                      <a:pt x="19"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8" name="Freeform 684">
                <a:extLst>
                  <a:ext uri="{FF2B5EF4-FFF2-40B4-BE49-F238E27FC236}">
                    <a16:creationId xmlns:a16="http://schemas.microsoft.com/office/drawing/2014/main" id="{341A3854-30A3-5A8E-0956-3A3BA6BD6215}"/>
                  </a:ext>
                </a:extLst>
              </p:cNvPr>
              <p:cNvSpPr/>
              <p:nvPr/>
            </p:nvSpPr>
            <p:spPr bwMode="auto">
              <a:xfrm>
                <a:off x="4873" y="1796"/>
                <a:ext cx="28" cy="32"/>
              </a:xfrm>
              <a:custGeom>
                <a:avLst/>
                <a:gdLst>
                  <a:gd name="T0" fmla="*/ 19 w 25"/>
                  <a:gd name="T1" fmla="*/ 0 h 28"/>
                  <a:gd name="T2" fmla="*/ 23 w 25"/>
                  <a:gd name="T3" fmla="*/ 15 h 28"/>
                  <a:gd name="T4" fmla="*/ 22 w 25"/>
                  <a:gd name="T5" fmla="*/ 26 h 28"/>
                  <a:gd name="T6" fmla="*/ 11 w 25"/>
                  <a:gd name="T7" fmla="*/ 24 h 28"/>
                  <a:gd name="T8" fmla="*/ 7 w 25"/>
                  <a:gd name="T9" fmla="*/ 15 h 28"/>
                  <a:gd name="T10" fmla="*/ 13 w 25"/>
                  <a:gd name="T11" fmla="*/ 7 h 28"/>
                  <a:gd name="T12" fmla="*/ 19 w 25"/>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25" h="28">
                    <a:moveTo>
                      <a:pt x="19" y="0"/>
                    </a:moveTo>
                    <a:cubicBezTo>
                      <a:pt x="23" y="4"/>
                      <a:pt x="21" y="10"/>
                      <a:pt x="23" y="15"/>
                    </a:cubicBezTo>
                    <a:cubicBezTo>
                      <a:pt x="25" y="18"/>
                      <a:pt x="25" y="23"/>
                      <a:pt x="22" y="26"/>
                    </a:cubicBezTo>
                    <a:cubicBezTo>
                      <a:pt x="18" y="28"/>
                      <a:pt x="15" y="25"/>
                      <a:pt x="11" y="24"/>
                    </a:cubicBezTo>
                    <a:cubicBezTo>
                      <a:pt x="10" y="21"/>
                      <a:pt x="8" y="18"/>
                      <a:pt x="7" y="15"/>
                    </a:cubicBezTo>
                    <a:cubicBezTo>
                      <a:pt x="5" y="9"/>
                      <a:pt x="0" y="2"/>
                      <a:pt x="13" y="7"/>
                    </a:cubicBezTo>
                    <a:cubicBezTo>
                      <a:pt x="18" y="9"/>
                      <a:pt x="19" y="5"/>
                      <a:pt x="19"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9" name="Freeform 685">
                <a:extLst>
                  <a:ext uri="{FF2B5EF4-FFF2-40B4-BE49-F238E27FC236}">
                    <a16:creationId xmlns:a16="http://schemas.microsoft.com/office/drawing/2014/main" id="{C21AE425-D727-0774-071F-DB860C998099}"/>
                  </a:ext>
                </a:extLst>
              </p:cNvPr>
              <p:cNvSpPr/>
              <p:nvPr/>
            </p:nvSpPr>
            <p:spPr bwMode="auto">
              <a:xfrm>
                <a:off x="5310" y="2125"/>
                <a:ext cx="24" cy="32"/>
              </a:xfrm>
              <a:custGeom>
                <a:avLst/>
                <a:gdLst>
                  <a:gd name="T0" fmla="*/ 21 w 21"/>
                  <a:gd name="T1" fmla="*/ 12 h 28"/>
                  <a:gd name="T2" fmla="*/ 19 w 21"/>
                  <a:gd name="T3" fmla="*/ 20 h 28"/>
                  <a:gd name="T4" fmla="*/ 11 w 21"/>
                  <a:gd name="T5" fmla="*/ 23 h 28"/>
                  <a:gd name="T6" fmla="*/ 1 w 21"/>
                  <a:gd name="T7" fmla="*/ 13 h 28"/>
                  <a:gd name="T8" fmla="*/ 4 w 21"/>
                  <a:gd name="T9" fmla="*/ 2 h 28"/>
                  <a:gd name="T10" fmla="*/ 13 w 21"/>
                  <a:gd name="T11" fmla="*/ 8 h 28"/>
                  <a:gd name="T12" fmla="*/ 21 w 21"/>
                  <a:gd name="T13" fmla="*/ 12 h 28"/>
                </a:gdLst>
                <a:ahLst/>
                <a:cxnLst>
                  <a:cxn ang="0">
                    <a:pos x="T0" y="T1"/>
                  </a:cxn>
                  <a:cxn ang="0">
                    <a:pos x="T2" y="T3"/>
                  </a:cxn>
                  <a:cxn ang="0">
                    <a:pos x="T4" y="T5"/>
                  </a:cxn>
                  <a:cxn ang="0">
                    <a:pos x="T6" y="T7"/>
                  </a:cxn>
                  <a:cxn ang="0">
                    <a:pos x="T8" y="T9"/>
                  </a:cxn>
                  <a:cxn ang="0">
                    <a:pos x="T10" y="T11"/>
                  </a:cxn>
                  <a:cxn ang="0">
                    <a:pos x="T12" y="T13"/>
                  </a:cxn>
                </a:cxnLst>
                <a:rect l="0" t="0" r="r" b="b"/>
                <a:pathLst>
                  <a:path w="21" h="28">
                    <a:moveTo>
                      <a:pt x="21" y="12"/>
                    </a:moveTo>
                    <a:cubicBezTo>
                      <a:pt x="20" y="14"/>
                      <a:pt x="19" y="17"/>
                      <a:pt x="19" y="20"/>
                    </a:cubicBezTo>
                    <a:cubicBezTo>
                      <a:pt x="18" y="26"/>
                      <a:pt x="16" y="28"/>
                      <a:pt x="11" y="23"/>
                    </a:cubicBezTo>
                    <a:cubicBezTo>
                      <a:pt x="8" y="20"/>
                      <a:pt x="4" y="16"/>
                      <a:pt x="1" y="13"/>
                    </a:cubicBezTo>
                    <a:cubicBezTo>
                      <a:pt x="1" y="9"/>
                      <a:pt x="0" y="4"/>
                      <a:pt x="4" y="2"/>
                    </a:cubicBezTo>
                    <a:cubicBezTo>
                      <a:pt x="8" y="0"/>
                      <a:pt x="10" y="6"/>
                      <a:pt x="13" y="8"/>
                    </a:cubicBezTo>
                    <a:cubicBezTo>
                      <a:pt x="15" y="10"/>
                      <a:pt x="18" y="11"/>
                      <a:pt x="21"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0" name="Freeform 686">
                <a:extLst>
                  <a:ext uri="{FF2B5EF4-FFF2-40B4-BE49-F238E27FC236}">
                    <a16:creationId xmlns:a16="http://schemas.microsoft.com/office/drawing/2014/main" id="{EC6F95BB-4761-25CA-9C0F-BD2241F19624}"/>
                  </a:ext>
                </a:extLst>
              </p:cNvPr>
              <p:cNvSpPr/>
              <p:nvPr/>
            </p:nvSpPr>
            <p:spPr bwMode="auto">
              <a:xfrm>
                <a:off x="5343" y="2126"/>
                <a:ext cx="18" cy="25"/>
              </a:xfrm>
              <a:custGeom>
                <a:avLst/>
                <a:gdLst>
                  <a:gd name="T0" fmla="*/ 16 w 16"/>
                  <a:gd name="T1" fmla="*/ 12 h 22"/>
                  <a:gd name="T2" fmla="*/ 10 w 16"/>
                  <a:gd name="T3" fmla="*/ 22 h 22"/>
                  <a:gd name="T4" fmla="*/ 0 w 16"/>
                  <a:gd name="T5" fmla="*/ 10 h 22"/>
                  <a:gd name="T6" fmla="*/ 8 w 16"/>
                  <a:gd name="T7" fmla="*/ 0 h 22"/>
                  <a:gd name="T8" fmla="*/ 16 w 16"/>
                  <a:gd name="T9" fmla="*/ 12 h 22"/>
                </a:gdLst>
                <a:ahLst/>
                <a:cxnLst>
                  <a:cxn ang="0">
                    <a:pos x="T0" y="T1"/>
                  </a:cxn>
                  <a:cxn ang="0">
                    <a:pos x="T2" y="T3"/>
                  </a:cxn>
                  <a:cxn ang="0">
                    <a:pos x="T4" y="T5"/>
                  </a:cxn>
                  <a:cxn ang="0">
                    <a:pos x="T6" y="T7"/>
                  </a:cxn>
                  <a:cxn ang="0">
                    <a:pos x="T8" y="T9"/>
                  </a:cxn>
                </a:cxnLst>
                <a:rect l="0" t="0" r="r" b="b"/>
                <a:pathLst>
                  <a:path w="16" h="22">
                    <a:moveTo>
                      <a:pt x="16" y="12"/>
                    </a:moveTo>
                    <a:cubicBezTo>
                      <a:pt x="16" y="17"/>
                      <a:pt x="15" y="22"/>
                      <a:pt x="10" y="22"/>
                    </a:cubicBezTo>
                    <a:cubicBezTo>
                      <a:pt x="4" y="21"/>
                      <a:pt x="0" y="17"/>
                      <a:pt x="0" y="10"/>
                    </a:cubicBezTo>
                    <a:cubicBezTo>
                      <a:pt x="3" y="7"/>
                      <a:pt x="3" y="0"/>
                      <a:pt x="8" y="0"/>
                    </a:cubicBezTo>
                    <a:cubicBezTo>
                      <a:pt x="14" y="0"/>
                      <a:pt x="13" y="8"/>
                      <a:pt x="16"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1" name="Freeform 687">
                <a:extLst>
                  <a:ext uri="{FF2B5EF4-FFF2-40B4-BE49-F238E27FC236}">
                    <a16:creationId xmlns:a16="http://schemas.microsoft.com/office/drawing/2014/main" id="{953AAEC3-86BD-C7E6-FF78-2D2E8E81619B}"/>
                  </a:ext>
                </a:extLst>
              </p:cNvPr>
              <p:cNvSpPr/>
              <p:nvPr/>
            </p:nvSpPr>
            <p:spPr bwMode="auto">
              <a:xfrm>
                <a:off x="5287" y="2147"/>
                <a:ext cx="17" cy="27"/>
              </a:xfrm>
              <a:custGeom>
                <a:avLst/>
                <a:gdLst>
                  <a:gd name="T0" fmla="*/ 12 w 15"/>
                  <a:gd name="T1" fmla="*/ 6 h 23"/>
                  <a:gd name="T2" fmla="*/ 13 w 15"/>
                  <a:gd name="T3" fmla="*/ 9 h 23"/>
                  <a:gd name="T4" fmla="*/ 10 w 15"/>
                  <a:gd name="T5" fmla="*/ 20 h 23"/>
                  <a:gd name="T6" fmla="*/ 2 w 15"/>
                  <a:gd name="T7" fmla="*/ 14 h 23"/>
                  <a:gd name="T8" fmla="*/ 3 w 15"/>
                  <a:gd name="T9" fmla="*/ 2 h 23"/>
                  <a:gd name="T10" fmla="*/ 12 w 15"/>
                  <a:gd name="T11" fmla="*/ 6 h 23"/>
                </a:gdLst>
                <a:ahLst/>
                <a:cxnLst>
                  <a:cxn ang="0">
                    <a:pos x="T0" y="T1"/>
                  </a:cxn>
                  <a:cxn ang="0">
                    <a:pos x="T2" y="T3"/>
                  </a:cxn>
                  <a:cxn ang="0">
                    <a:pos x="T4" y="T5"/>
                  </a:cxn>
                  <a:cxn ang="0">
                    <a:pos x="T6" y="T7"/>
                  </a:cxn>
                  <a:cxn ang="0">
                    <a:pos x="T8" y="T9"/>
                  </a:cxn>
                  <a:cxn ang="0">
                    <a:pos x="T10" y="T11"/>
                  </a:cxn>
                </a:cxnLst>
                <a:rect l="0" t="0" r="r" b="b"/>
                <a:pathLst>
                  <a:path w="15" h="23">
                    <a:moveTo>
                      <a:pt x="12" y="6"/>
                    </a:moveTo>
                    <a:cubicBezTo>
                      <a:pt x="12" y="7"/>
                      <a:pt x="13" y="8"/>
                      <a:pt x="13" y="9"/>
                    </a:cubicBezTo>
                    <a:cubicBezTo>
                      <a:pt x="15" y="13"/>
                      <a:pt x="13" y="18"/>
                      <a:pt x="10" y="20"/>
                    </a:cubicBezTo>
                    <a:cubicBezTo>
                      <a:pt x="6" y="23"/>
                      <a:pt x="5" y="15"/>
                      <a:pt x="2" y="14"/>
                    </a:cubicBezTo>
                    <a:cubicBezTo>
                      <a:pt x="2" y="10"/>
                      <a:pt x="0" y="5"/>
                      <a:pt x="3" y="2"/>
                    </a:cubicBezTo>
                    <a:cubicBezTo>
                      <a:pt x="6" y="0"/>
                      <a:pt x="10" y="3"/>
                      <a:pt x="12" y="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2" name="Freeform 688">
                <a:extLst>
                  <a:ext uri="{FF2B5EF4-FFF2-40B4-BE49-F238E27FC236}">
                    <a16:creationId xmlns:a16="http://schemas.microsoft.com/office/drawing/2014/main" id="{39CA14C2-A66C-86C8-9A8C-BF8414E20860}"/>
                  </a:ext>
                </a:extLst>
              </p:cNvPr>
              <p:cNvSpPr/>
              <p:nvPr/>
            </p:nvSpPr>
            <p:spPr bwMode="auto">
              <a:xfrm>
                <a:off x="5400" y="2137"/>
                <a:ext cx="17" cy="21"/>
              </a:xfrm>
              <a:custGeom>
                <a:avLst/>
                <a:gdLst>
                  <a:gd name="T0" fmla="*/ 14 w 15"/>
                  <a:gd name="T1" fmla="*/ 1 h 18"/>
                  <a:gd name="T2" fmla="*/ 14 w 15"/>
                  <a:gd name="T3" fmla="*/ 6 h 18"/>
                  <a:gd name="T4" fmla="*/ 4 w 15"/>
                  <a:gd name="T5" fmla="*/ 16 h 18"/>
                  <a:gd name="T6" fmla="*/ 5 w 15"/>
                  <a:gd name="T7" fmla="*/ 4 h 18"/>
                  <a:gd name="T8" fmla="*/ 14 w 15"/>
                  <a:gd name="T9" fmla="*/ 1 h 18"/>
                </a:gdLst>
                <a:ahLst/>
                <a:cxnLst>
                  <a:cxn ang="0">
                    <a:pos x="T0" y="T1"/>
                  </a:cxn>
                  <a:cxn ang="0">
                    <a:pos x="T2" y="T3"/>
                  </a:cxn>
                  <a:cxn ang="0">
                    <a:pos x="T4" y="T5"/>
                  </a:cxn>
                  <a:cxn ang="0">
                    <a:pos x="T6" y="T7"/>
                  </a:cxn>
                  <a:cxn ang="0">
                    <a:pos x="T8" y="T9"/>
                  </a:cxn>
                </a:cxnLst>
                <a:rect l="0" t="0" r="r" b="b"/>
                <a:pathLst>
                  <a:path w="15" h="18">
                    <a:moveTo>
                      <a:pt x="14" y="1"/>
                    </a:moveTo>
                    <a:cubicBezTo>
                      <a:pt x="14" y="2"/>
                      <a:pt x="15" y="4"/>
                      <a:pt x="14" y="6"/>
                    </a:cubicBezTo>
                    <a:cubicBezTo>
                      <a:pt x="13" y="12"/>
                      <a:pt x="10" y="18"/>
                      <a:pt x="4" y="16"/>
                    </a:cubicBezTo>
                    <a:cubicBezTo>
                      <a:pt x="0" y="15"/>
                      <a:pt x="3" y="8"/>
                      <a:pt x="5" y="4"/>
                    </a:cubicBezTo>
                    <a:cubicBezTo>
                      <a:pt x="7" y="1"/>
                      <a:pt x="11" y="0"/>
                      <a:pt x="14"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3" name="Freeform 689">
                <a:extLst>
                  <a:ext uri="{FF2B5EF4-FFF2-40B4-BE49-F238E27FC236}">
                    <a16:creationId xmlns:a16="http://schemas.microsoft.com/office/drawing/2014/main" id="{11456838-C40E-3083-C125-0C691D28B1B8}"/>
                  </a:ext>
                </a:extLst>
              </p:cNvPr>
              <p:cNvSpPr/>
              <p:nvPr/>
            </p:nvSpPr>
            <p:spPr bwMode="auto">
              <a:xfrm>
                <a:off x="5625" y="1696"/>
                <a:ext cx="19" cy="16"/>
              </a:xfrm>
              <a:custGeom>
                <a:avLst/>
                <a:gdLst>
                  <a:gd name="T0" fmla="*/ 0 w 17"/>
                  <a:gd name="T1" fmla="*/ 6 h 14"/>
                  <a:gd name="T2" fmla="*/ 10 w 17"/>
                  <a:gd name="T3" fmla="*/ 2 h 14"/>
                  <a:gd name="T4" fmla="*/ 17 w 17"/>
                  <a:gd name="T5" fmla="*/ 6 h 14"/>
                  <a:gd name="T6" fmla="*/ 7 w 17"/>
                  <a:gd name="T7" fmla="*/ 11 h 14"/>
                  <a:gd name="T8" fmla="*/ 0 w 17"/>
                  <a:gd name="T9" fmla="*/ 6 h 14"/>
                </a:gdLst>
                <a:ahLst/>
                <a:cxnLst>
                  <a:cxn ang="0">
                    <a:pos x="T0" y="T1"/>
                  </a:cxn>
                  <a:cxn ang="0">
                    <a:pos x="T2" y="T3"/>
                  </a:cxn>
                  <a:cxn ang="0">
                    <a:pos x="T4" y="T5"/>
                  </a:cxn>
                  <a:cxn ang="0">
                    <a:pos x="T6" y="T7"/>
                  </a:cxn>
                  <a:cxn ang="0">
                    <a:pos x="T8" y="T9"/>
                  </a:cxn>
                </a:cxnLst>
                <a:rect l="0" t="0" r="r" b="b"/>
                <a:pathLst>
                  <a:path w="17" h="14">
                    <a:moveTo>
                      <a:pt x="0" y="6"/>
                    </a:moveTo>
                    <a:cubicBezTo>
                      <a:pt x="4" y="5"/>
                      <a:pt x="7" y="4"/>
                      <a:pt x="10" y="2"/>
                    </a:cubicBezTo>
                    <a:cubicBezTo>
                      <a:pt x="15" y="0"/>
                      <a:pt x="17" y="2"/>
                      <a:pt x="17" y="6"/>
                    </a:cubicBezTo>
                    <a:cubicBezTo>
                      <a:pt x="14" y="8"/>
                      <a:pt x="10" y="9"/>
                      <a:pt x="7" y="11"/>
                    </a:cubicBezTo>
                    <a:cubicBezTo>
                      <a:pt x="1" y="14"/>
                      <a:pt x="1" y="10"/>
                      <a:pt x="0" y="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4" name="Freeform 690">
                <a:extLst>
                  <a:ext uri="{FF2B5EF4-FFF2-40B4-BE49-F238E27FC236}">
                    <a16:creationId xmlns:a16="http://schemas.microsoft.com/office/drawing/2014/main" id="{CF5350A7-8BE3-E0EB-4ECB-E2B2AAE1D636}"/>
                  </a:ext>
                </a:extLst>
              </p:cNvPr>
              <p:cNvSpPr/>
              <p:nvPr/>
            </p:nvSpPr>
            <p:spPr bwMode="auto">
              <a:xfrm>
                <a:off x="5570" y="1753"/>
                <a:ext cx="9" cy="14"/>
              </a:xfrm>
              <a:custGeom>
                <a:avLst/>
                <a:gdLst>
                  <a:gd name="T0" fmla="*/ 8 w 8"/>
                  <a:gd name="T1" fmla="*/ 11 h 12"/>
                  <a:gd name="T2" fmla="*/ 0 w 8"/>
                  <a:gd name="T3" fmla="*/ 2 h 12"/>
                  <a:gd name="T4" fmla="*/ 7 w 8"/>
                  <a:gd name="T5" fmla="*/ 7 h 12"/>
                  <a:gd name="T6" fmla="*/ 8 w 8"/>
                  <a:gd name="T7" fmla="*/ 11 h 12"/>
                </a:gdLst>
                <a:ahLst/>
                <a:cxnLst>
                  <a:cxn ang="0">
                    <a:pos x="T0" y="T1"/>
                  </a:cxn>
                  <a:cxn ang="0">
                    <a:pos x="T2" y="T3"/>
                  </a:cxn>
                  <a:cxn ang="0">
                    <a:pos x="T4" y="T5"/>
                  </a:cxn>
                  <a:cxn ang="0">
                    <a:pos x="T6" y="T7"/>
                  </a:cxn>
                </a:cxnLst>
                <a:rect l="0" t="0" r="r" b="b"/>
                <a:pathLst>
                  <a:path w="8" h="12">
                    <a:moveTo>
                      <a:pt x="8" y="11"/>
                    </a:moveTo>
                    <a:cubicBezTo>
                      <a:pt x="1" y="12"/>
                      <a:pt x="1" y="12"/>
                      <a:pt x="0" y="2"/>
                    </a:cubicBezTo>
                    <a:cubicBezTo>
                      <a:pt x="5" y="0"/>
                      <a:pt x="4" y="6"/>
                      <a:pt x="7" y="7"/>
                    </a:cubicBezTo>
                    <a:cubicBezTo>
                      <a:pt x="7" y="8"/>
                      <a:pt x="8" y="9"/>
                      <a:pt x="8"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5" name="Freeform 691">
                <a:extLst>
                  <a:ext uri="{FF2B5EF4-FFF2-40B4-BE49-F238E27FC236}">
                    <a16:creationId xmlns:a16="http://schemas.microsoft.com/office/drawing/2014/main" id="{AA5AD749-25BE-AB80-C6F5-3595D26AE4A4}"/>
                  </a:ext>
                </a:extLst>
              </p:cNvPr>
              <p:cNvSpPr/>
              <p:nvPr/>
            </p:nvSpPr>
            <p:spPr bwMode="auto">
              <a:xfrm>
                <a:off x="5349" y="2066"/>
                <a:ext cx="9" cy="13"/>
              </a:xfrm>
              <a:custGeom>
                <a:avLst/>
                <a:gdLst>
                  <a:gd name="T0" fmla="*/ 1 w 8"/>
                  <a:gd name="T1" fmla="*/ 12 h 12"/>
                  <a:gd name="T2" fmla="*/ 0 w 8"/>
                  <a:gd name="T3" fmla="*/ 4 h 12"/>
                  <a:gd name="T4" fmla="*/ 7 w 8"/>
                  <a:gd name="T5" fmla="*/ 3 h 12"/>
                  <a:gd name="T6" fmla="*/ 1 w 8"/>
                  <a:gd name="T7" fmla="*/ 12 h 12"/>
                </a:gdLst>
                <a:ahLst/>
                <a:cxnLst>
                  <a:cxn ang="0">
                    <a:pos x="T0" y="T1"/>
                  </a:cxn>
                  <a:cxn ang="0">
                    <a:pos x="T2" y="T3"/>
                  </a:cxn>
                  <a:cxn ang="0">
                    <a:pos x="T4" y="T5"/>
                  </a:cxn>
                  <a:cxn ang="0">
                    <a:pos x="T6" y="T7"/>
                  </a:cxn>
                </a:cxnLst>
                <a:rect l="0" t="0" r="r" b="b"/>
                <a:pathLst>
                  <a:path w="8" h="12">
                    <a:moveTo>
                      <a:pt x="1" y="12"/>
                    </a:moveTo>
                    <a:cubicBezTo>
                      <a:pt x="1" y="9"/>
                      <a:pt x="0" y="7"/>
                      <a:pt x="0" y="4"/>
                    </a:cubicBezTo>
                    <a:cubicBezTo>
                      <a:pt x="2" y="3"/>
                      <a:pt x="5" y="0"/>
                      <a:pt x="7" y="3"/>
                    </a:cubicBezTo>
                    <a:cubicBezTo>
                      <a:pt x="8" y="7"/>
                      <a:pt x="4" y="9"/>
                      <a:pt x="1"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6" name="Freeform 692">
                <a:extLst>
                  <a:ext uri="{FF2B5EF4-FFF2-40B4-BE49-F238E27FC236}">
                    <a16:creationId xmlns:a16="http://schemas.microsoft.com/office/drawing/2014/main" id="{CD6C76BF-FCE3-6163-4126-94CAAF4299CA}"/>
                  </a:ext>
                </a:extLst>
              </p:cNvPr>
              <p:cNvSpPr/>
              <p:nvPr/>
            </p:nvSpPr>
            <p:spPr bwMode="auto">
              <a:xfrm>
                <a:off x="5336" y="2068"/>
                <a:ext cx="7" cy="5"/>
              </a:xfrm>
              <a:custGeom>
                <a:avLst/>
                <a:gdLst>
                  <a:gd name="T0" fmla="*/ 6 w 6"/>
                  <a:gd name="T1" fmla="*/ 3 h 4"/>
                  <a:gd name="T2" fmla="*/ 0 w 6"/>
                  <a:gd name="T3" fmla="*/ 4 h 4"/>
                  <a:gd name="T4" fmla="*/ 5 w 6"/>
                  <a:gd name="T5" fmla="*/ 0 h 4"/>
                  <a:gd name="T6" fmla="*/ 6 w 6"/>
                  <a:gd name="T7" fmla="*/ 3 h 4"/>
                </a:gdLst>
                <a:ahLst/>
                <a:cxnLst>
                  <a:cxn ang="0">
                    <a:pos x="T0" y="T1"/>
                  </a:cxn>
                  <a:cxn ang="0">
                    <a:pos x="T2" y="T3"/>
                  </a:cxn>
                  <a:cxn ang="0">
                    <a:pos x="T4" y="T5"/>
                  </a:cxn>
                  <a:cxn ang="0">
                    <a:pos x="T6" y="T7"/>
                  </a:cxn>
                </a:cxnLst>
                <a:rect l="0" t="0" r="r" b="b"/>
                <a:pathLst>
                  <a:path w="6" h="4">
                    <a:moveTo>
                      <a:pt x="6" y="3"/>
                    </a:moveTo>
                    <a:cubicBezTo>
                      <a:pt x="4" y="3"/>
                      <a:pt x="2" y="4"/>
                      <a:pt x="0" y="4"/>
                    </a:cubicBezTo>
                    <a:cubicBezTo>
                      <a:pt x="1" y="1"/>
                      <a:pt x="3" y="1"/>
                      <a:pt x="5" y="0"/>
                    </a:cubicBezTo>
                    <a:cubicBezTo>
                      <a:pt x="5" y="1"/>
                      <a:pt x="6" y="2"/>
                      <a:pt x="6"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7" name="Freeform 693">
                <a:extLst>
                  <a:ext uri="{FF2B5EF4-FFF2-40B4-BE49-F238E27FC236}">
                    <a16:creationId xmlns:a16="http://schemas.microsoft.com/office/drawing/2014/main" id="{886E2B95-5C36-4432-6131-CA04E3CCC0C0}"/>
                  </a:ext>
                </a:extLst>
              </p:cNvPr>
              <p:cNvSpPr/>
              <p:nvPr/>
            </p:nvSpPr>
            <p:spPr bwMode="auto">
              <a:xfrm>
                <a:off x="5199" y="2150"/>
                <a:ext cx="7" cy="5"/>
              </a:xfrm>
              <a:custGeom>
                <a:avLst/>
                <a:gdLst>
                  <a:gd name="T0" fmla="*/ 2 w 6"/>
                  <a:gd name="T1" fmla="*/ 0 h 5"/>
                  <a:gd name="T2" fmla="*/ 1 w 6"/>
                  <a:gd name="T3" fmla="*/ 5 h 5"/>
                  <a:gd name="T4" fmla="*/ 2 w 6"/>
                  <a:gd name="T5" fmla="*/ 0 h 5"/>
                </a:gdLst>
                <a:ahLst/>
                <a:cxnLst>
                  <a:cxn ang="0">
                    <a:pos x="T0" y="T1"/>
                  </a:cxn>
                  <a:cxn ang="0">
                    <a:pos x="T2" y="T3"/>
                  </a:cxn>
                  <a:cxn ang="0">
                    <a:pos x="T4" y="T5"/>
                  </a:cxn>
                </a:cxnLst>
                <a:rect l="0" t="0" r="r" b="b"/>
                <a:pathLst>
                  <a:path w="6" h="5">
                    <a:moveTo>
                      <a:pt x="2" y="0"/>
                    </a:moveTo>
                    <a:cubicBezTo>
                      <a:pt x="6" y="3"/>
                      <a:pt x="5" y="4"/>
                      <a:pt x="1" y="5"/>
                    </a:cubicBezTo>
                    <a:cubicBezTo>
                      <a:pt x="0" y="3"/>
                      <a:pt x="0"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8" name="Freeform 694">
                <a:extLst>
                  <a:ext uri="{FF2B5EF4-FFF2-40B4-BE49-F238E27FC236}">
                    <a16:creationId xmlns:a16="http://schemas.microsoft.com/office/drawing/2014/main" id="{6B087D5D-2873-F903-53A5-2CEDAEED17A6}"/>
                  </a:ext>
                </a:extLst>
              </p:cNvPr>
              <p:cNvSpPr/>
              <p:nvPr/>
            </p:nvSpPr>
            <p:spPr bwMode="auto">
              <a:xfrm>
                <a:off x="5205" y="2255"/>
                <a:ext cx="8" cy="5"/>
              </a:xfrm>
              <a:custGeom>
                <a:avLst/>
                <a:gdLst>
                  <a:gd name="T0" fmla="*/ 7 w 7"/>
                  <a:gd name="T1" fmla="*/ 0 h 4"/>
                  <a:gd name="T2" fmla="*/ 0 w 7"/>
                  <a:gd name="T3" fmla="*/ 3 h 4"/>
                  <a:gd name="T4" fmla="*/ 7 w 7"/>
                  <a:gd name="T5" fmla="*/ 0 h 4"/>
                </a:gdLst>
                <a:ahLst/>
                <a:cxnLst>
                  <a:cxn ang="0">
                    <a:pos x="T0" y="T1"/>
                  </a:cxn>
                  <a:cxn ang="0">
                    <a:pos x="T2" y="T3"/>
                  </a:cxn>
                  <a:cxn ang="0">
                    <a:pos x="T4" y="T5"/>
                  </a:cxn>
                </a:cxnLst>
                <a:rect l="0" t="0" r="r" b="b"/>
                <a:pathLst>
                  <a:path w="7" h="4">
                    <a:moveTo>
                      <a:pt x="7" y="0"/>
                    </a:moveTo>
                    <a:cubicBezTo>
                      <a:pt x="6" y="4"/>
                      <a:pt x="3" y="4"/>
                      <a:pt x="0" y="3"/>
                    </a:cubicBezTo>
                    <a:cubicBezTo>
                      <a:pt x="1" y="0"/>
                      <a:pt x="5" y="1"/>
                      <a:pt x="7"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9" name="Freeform 695">
                <a:extLst>
                  <a:ext uri="{FF2B5EF4-FFF2-40B4-BE49-F238E27FC236}">
                    <a16:creationId xmlns:a16="http://schemas.microsoft.com/office/drawing/2014/main" id="{3418DEDC-DE92-B80E-C2B6-B8B2F041C865}"/>
                  </a:ext>
                </a:extLst>
              </p:cNvPr>
              <p:cNvSpPr/>
              <p:nvPr/>
            </p:nvSpPr>
            <p:spPr bwMode="auto">
              <a:xfrm>
                <a:off x="5269" y="1720"/>
                <a:ext cx="4" cy="5"/>
              </a:xfrm>
              <a:custGeom>
                <a:avLst/>
                <a:gdLst>
                  <a:gd name="T0" fmla="*/ 0 w 3"/>
                  <a:gd name="T1" fmla="*/ 3 h 4"/>
                  <a:gd name="T2" fmla="*/ 3 w 3"/>
                  <a:gd name="T3" fmla="*/ 2 h 4"/>
                  <a:gd name="T4" fmla="*/ 2 w 3"/>
                  <a:gd name="T5" fmla="*/ 4 h 4"/>
                  <a:gd name="T6" fmla="*/ 0 w 3"/>
                  <a:gd name="T7" fmla="*/ 3 h 4"/>
                </a:gdLst>
                <a:ahLst/>
                <a:cxnLst>
                  <a:cxn ang="0">
                    <a:pos x="T0" y="T1"/>
                  </a:cxn>
                  <a:cxn ang="0">
                    <a:pos x="T2" y="T3"/>
                  </a:cxn>
                  <a:cxn ang="0">
                    <a:pos x="T4" y="T5"/>
                  </a:cxn>
                  <a:cxn ang="0">
                    <a:pos x="T6" y="T7"/>
                  </a:cxn>
                </a:cxnLst>
                <a:rect l="0" t="0" r="r" b="b"/>
                <a:pathLst>
                  <a:path w="3" h="4">
                    <a:moveTo>
                      <a:pt x="0" y="3"/>
                    </a:moveTo>
                    <a:cubicBezTo>
                      <a:pt x="1" y="2"/>
                      <a:pt x="1" y="0"/>
                      <a:pt x="3" y="2"/>
                    </a:cubicBezTo>
                    <a:cubicBezTo>
                      <a:pt x="3" y="2"/>
                      <a:pt x="2" y="4"/>
                      <a:pt x="2" y="4"/>
                    </a:cubicBezTo>
                    <a:cubicBezTo>
                      <a:pt x="1" y="4"/>
                      <a:pt x="0" y="4"/>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0" name="Freeform 696">
                <a:extLst>
                  <a:ext uri="{FF2B5EF4-FFF2-40B4-BE49-F238E27FC236}">
                    <a16:creationId xmlns:a16="http://schemas.microsoft.com/office/drawing/2014/main" id="{2B054418-4046-4B5B-2468-E6F5CB27BB39}"/>
                  </a:ext>
                </a:extLst>
              </p:cNvPr>
              <p:cNvSpPr/>
              <p:nvPr/>
            </p:nvSpPr>
            <p:spPr bwMode="auto">
              <a:xfrm>
                <a:off x="5183" y="2274"/>
                <a:ext cx="2" cy="5"/>
              </a:xfrm>
              <a:custGeom>
                <a:avLst/>
                <a:gdLst>
                  <a:gd name="T0" fmla="*/ 2 w 2"/>
                  <a:gd name="T1" fmla="*/ 0 h 4"/>
                  <a:gd name="T2" fmla="*/ 2 w 2"/>
                  <a:gd name="T3" fmla="*/ 4 h 4"/>
                  <a:gd name="T4" fmla="*/ 2 w 2"/>
                  <a:gd name="T5" fmla="*/ 0 h 4"/>
                </a:gdLst>
                <a:ahLst/>
                <a:cxnLst>
                  <a:cxn ang="0">
                    <a:pos x="T0" y="T1"/>
                  </a:cxn>
                  <a:cxn ang="0">
                    <a:pos x="T2" y="T3"/>
                  </a:cxn>
                  <a:cxn ang="0">
                    <a:pos x="T4" y="T5"/>
                  </a:cxn>
                </a:cxnLst>
                <a:rect l="0" t="0" r="r" b="b"/>
                <a:pathLst>
                  <a:path w="2" h="4">
                    <a:moveTo>
                      <a:pt x="2" y="0"/>
                    </a:moveTo>
                    <a:cubicBezTo>
                      <a:pt x="2" y="1"/>
                      <a:pt x="2" y="2"/>
                      <a:pt x="2" y="4"/>
                    </a:cubicBezTo>
                    <a:cubicBezTo>
                      <a:pt x="0" y="3"/>
                      <a:pt x="0" y="2"/>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1" name="Freeform 697">
                <a:extLst>
                  <a:ext uri="{FF2B5EF4-FFF2-40B4-BE49-F238E27FC236}">
                    <a16:creationId xmlns:a16="http://schemas.microsoft.com/office/drawing/2014/main" id="{274C2491-FC3F-5666-81A6-BD3BB0D23A00}"/>
                  </a:ext>
                </a:extLst>
              </p:cNvPr>
              <p:cNvSpPr/>
              <p:nvPr/>
            </p:nvSpPr>
            <p:spPr bwMode="auto">
              <a:xfrm>
                <a:off x="5031" y="2414"/>
                <a:ext cx="1" cy="1"/>
              </a:xfrm>
              <a:custGeom>
                <a:avLst/>
                <a:gdLst>
                  <a:gd name="T0" fmla="*/ 1 w 1"/>
                  <a:gd name="T1" fmla="*/ 0 h 1"/>
                  <a:gd name="T2" fmla="*/ 0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0"/>
                      <a:pt x="0" y="0"/>
                    </a:cubicBezTo>
                    <a:lnTo>
                      <a:pt x="1" y="0"/>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2" name="Freeform 698">
                <a:extLst>
                  <a:ext uri="{FF2B5EF4-FFF2-40B4-BE49-F238E27FC236}">
                    <a16:creationId xmlns:a16="http://schemas.microsoft.com/office/drawing/2014/main" id="{C2F0FD93-31A1-976D-5910-3F11B6D42653}"/>
                  </a:ext>
                </a:extLst>
              </p:cNvPr>
              <p:cNvSpPr/>
              <p:nvPr/>
            </p:nvSpPr>
            <p:spPr bwMode="auto">
              <a:xfrm>
                <a:off x="5197" y="2038"/>
                <a:ext cx="2" cy="2"/>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1" y="1"/>
                      <a:pt x="2" y="0"/>
                    </a:cubicBezTo>
                    <a:cubicBezTo>
                      <a:pt x="2" y="2"/>
                      <a:pt x="2" y="2"/>
                      <a:pt x="0"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3" name="Freeform 699">
                <a:extLst>
                  <a:ext uri="{FF2B5EF4-FFF2-40B4-BE49-F238E27FC236}">
                    <a16:creationId xmlns:a16="http://schemas.microsoft.com/office/drawing/2014/main" id="{2A07A9FC-3E7E-CB29-1363-4E3B30A112B9}"/>
                  </a:ext>
                </a:extLst>
              </p:cNvPr>
              <p:cNvSpPr/>
              <p:nvPr/>
            </p:nvSpPr>
            <p:spPr bwMode="auto">
              <a:xfrm>
                <a:off x="5367" y="2127"/>
                <a:ext cx="2" cy="3"/>
              </a:xfrm>
              <a:custGeom>
                <a:avLst/>
                <a:gdLst>
                  <a:gd name="T0" fmla="*/ 2 w 2"/>
                  <a:gd name="T1" fmla="*/ 0 h 3"/>
                  <a:gd name="T2" fmla="*/ 0 w 2"/>
                  <a:gd name="T3" fmla="*/ 3 h 3"/>
                  <a:gd name="T4" fmla="*/ 2 w 2"/>
                  <a:gd name="T5" fmla="*/ 0 h 3"/>
                </a:gdLst>
                <a:ahLst/>
                <a:cxnLst>
                  <a:cxn ang="0">
                    <a:pos x="T0" y="T1"/>
                  </a:cxn>
                  <a:cxn ang="0">
                    <a:pos x="T2" y="T3"/>
                  </a:cxn>
                  <a:cxn ang="0">
                    <a:pos x="T4" y="T5"/>
                  </a:cxn>
                </a:cxnLst>
                <a:rect l="0" t="0" r="r" b="b"/>
                <a:pathLst>
                  <a:path w="2" h="3">
                    <a:moveTo>
                      <a:pt x="2" y="0"/>
                    </a:moveTo>
                    <a:cubicBezTo>
                      <a:pt x="2" y="1"/>
                      <a:pt x="1" y="2"/>
                      <a:pt x="0" y="3"/>
                    </a:cubicBezTo>
                    <a:cubicBezTo>
                      <a:pt x="0" y="1"/>
                      <a:pt x="1" y="0"/>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4" name="Freeform 700">
                <a:extLst>
                  <a:ext uri="{FF2B5EF4-FFF2-40B4-BE49-F238E27FC236}">
                    <a16:creationId xmlns:a16="http://schemas.microsoft.com/office/drawing/2014/main" id="{19C74B3A-77FE-D323-4A1E-796828A22DA3}"/>
                  </a:ext>
                </a:extLst>
              </p:cNvPr>
              <p:cNvSpPr/>
              <p:nvPr/>
            </p:nvSpPr>
            <p:spPr bwMode="auto">
              <a:xfrm>
                <a:off x="5651" y="1352"/>
                <a:ext cx="1" cy="1"/>
              </a:xfrm>
              <a:custGeom>
                <a:avLst/>
                <a:gdLst>
                  <a:gd name="T0" fmla="*/ 0 w 1"/>
                  <a:gd name="T1" fmla="*/ 0 h 1"/>
                  <a:gd name="T2" fmla="*/ 1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1"/>
                      <a:pt x="0" y="1"/>
                      <a:pt x="0" y="1"/>
                    </a:cubicBezTo>
                    <a:lnTo>
                      <a:pt x="0" y="0"/>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5" name="Freeform 701">
                <a:extLst>
                  <a:ext uri="{FF2B5EF4-FFF2-40B4-BE49-F238E27FC236}">
                    <a16:creationId xmlns:a16="http://schemas.microsoft.com/office/drawing/2014/main" id="{1037E5AC-EDFB-4A67-11DA-8BF1F97741D4}"/>
                  </a:ext>
                </a:extLst>
              </p:cNvPr>
              <p:cNvSpPr>
                <a:spLocks noEditPoints="1"/>
              </p:cNvSpPr>
              <p:nvPr/>
            </p:nvSpPr>
            <p:spPr bwMode="auto">
              <a:xfrm>
                <a:off x="5244" y="2679"/>
                <a:ext cx="342" cy="346"/>
              </a:xfrm>
              <a:custGeom>
                <a:avLst/>
                <a:gdLst>
                  <a:gd name="T0" fmla="*/ 35 w 301"/>
                  <a:gd name="T1" fmla="*/ 227 h 305"/>
                  <a:gd name="T2" fmla="*/ 26 w 301"/>
                  <a:gd name="T3" fmla="*/ 193 h 305"/>
                  <a:gd name="T4" fmla="*/ 16 w 301"/>
                  <a:gd name="T5" fmla="*/ 179 h 305"/>
                  <a:gd name="T6" fmla="*/ 6 w 301"/>
                  <a:gd name="T7" fmla="*/ 153 h 305"/>
                  <a:gd name="T8" fmla="*/ 25 w 301"/>
                  <a:gd name="T9" fmla="*/ 116 h 305"/>
                  <a:gd name="T10" fmla="*/ 6 w 301"/>
                  <a:gd name="T11" fmla="*/ 91 h 305"/>
                  <a:gd name="T12" fmla="*/ 11 w 301"/>
                  <a:gd name="T13" fmla="*/ 81 h 305"/>
                  <a:gd name="T14" fmla="*/ 38 w 301"/>
                  <a:gd name="T15" fmla="*/ 76 h 305"/>
                  <a:gd name="T16" fmla="*/ 45 w 301"/>
                  <a:gd name="T17" fmla="*/ 50 h 305"/>
                  <a:gd name="T18" fmla="*/ 74 w 301"/>
                  <a:gd name="T19" fmla="*/ 28 h 305"/>
                  <a:gd name="T20" fmla="*/ 90 w 301"/>
                  <a:gd name="T21" fmla="*/ 29 h 305"/>
                  <a:gd name="T22" fmla="*/ 108 w 301"/>
                  <a:gd name="T23" fmla="*/ 29 h 305"/>
                  <a:gd name="T24" fmla="*/ 120 w 301"/>
                  <a:gd name="T25" fmla="*/ 4 h 305"/>
                  <a:gd name="T26" fmla="*/ 160 w 301"/>
                  <a:gd name="T27" fmla="*/ 12 h 305"/>
                  <a:gd name="T28" fmla="*/ 191 w 301"/>
                  <a:gd name="T29" fmla="*/ 20 h 305"/>
                  <a:gd name="T30" fmla="*/ 205 w 301"/>
                  <a:gd name="T31" fmla="*/ 19 h 305"/>
                  <a:gd name="T32" fmla="*/ 212 w 301"/>
                  <a:gd name="T33" fmla="*/ 27 h 305"/>
                  <a:gd name="T34" fmla="*/ 229 w 301"/>
                  <a:gd name="T35" fmla="*/ 42 h 305"/>
                  <a:gd name="T36" fmla="*/ 246 w 301"/>
                  <a:gd name="T37" fmla="*/ 48 h 305"/>
                  <a:gd name="T38" fmla="*/ 259 w 301"/>
                  <a:gd name="T39" fmla="*/ 67 h 305"/>
                  <a:gd name="T40" fmla="*/ 277 w 301"/>
                  <a:gd name="T41" fmla="*/ 83 h 305"/>
                  <a:gd name="T42" fmla="*/ 292 w 301"/>
                  <a:gd name="T43" fmla="*/ 120 h 305"/>
                  <a:gd name="T44" fmla="*/ 295 w 301"/>
                  <a:gd name="T45" fmla="*/ 149 h 305"/>
                  <a:gd name="T46" fmla="*/ 284 w 301"/>
                  <a:gd name="T47" fmla="*/ 166 h 305"/>
                  <a:gd name="T48" fmla="*/ 284 w 301"/>
                  <a:gd name="T49" fmla="*/ 186 h 305"/>
                  <a:gd name="T50" fmla="*/ 285 w 301"/>
                  <a:gd name="T51" fmla="*/ 206 h 305"/>
                  <a:gd name="T52" fmla="*/ 266 w 301"/>
                  <a:gd name="T53" fmla="*/ 235 h 305"/>
                  <a:gd name="T54" fmla="*/ 241 w 301"/>
                  <a:gd name="T55" fmla="*/ 253 h 305"/>
                  <a:gd name="T56" fmla="*/ 214 w 301"/>
                  <a:gd name="T57" fmla="*/ 280 h 305"/>
                  <a:gd name="T58" fmla="*/ 188 w 301"/>
                  <a:gd name="T59" fmla="*/ 298 h 305"/>
                  <a:gd name="T60" fmla="*/ 167 w 301"/>
                  <a:gd name="T61" fmla="*/ 286 h 305"/>
                  <a:gd name="T62" fmla="*/ 141 w 301"/>
                  <a:gd name="T63" fmla="*/ 274 h 305"/>
                  <a:gd name="T64" fmla="*/ 120 w 301"/>
                  <a:gd name="T65" fmla="*/ 301 h 305"/>
                  <a:gd name="T66" fmla="*/ 104 w 301"/>
                  <a:gd name="T67" fmla="*/ 282 h 305"/>
                  <a:gd name="T68" fmla="*/ 75 w 301"/>
                  <a:gd name="T69" fmla="*/ 275 h 305"/>
                  <a:gd name="T70" fmla="*/ 54 w 301"/>
                  <a:gd name="T71" fmla="*/ 254 h 305"/>
                  <a:gd name="T72" fmla="*/ 239 w 301"/>
                  <a:gd name="T73" fmla="*/ 152 h 305"/>
                  <a:gd name="T74" fmla="*/ 224 w 301"/>
                  <a:gd name="T75" fmla="*/ 110 h 305"/>
                  <a:gd name="T76" fmla="*/ 181 w 301"/>
                  <a:gd name="T77" fmla="*/ 73 h 305"/>
                  <a:gd name="T78" fmla="*/ 123 w 301"/>
                  <a:gd name="T79" fmla="*/ 71 h 305"/>
                  <a:gd name="T80" fmla="*/ 68 w 301"/>
                  <a:gd name="T81" fmla="*/ 138 h 305"/>
                  <a:gd name="T82" fmla="*/ 96 w 301"/>
                  <a:gd name="T83" fmla="*/ 220 h 305"/>
                  <a:gd name="T84" fmla="*/ 129 w 301"/>
                  <a:gd name="T85" fmla="*/ 229 h 305"/>
                  <a:gd name="T86" fmla="*/ 188 w 301"/>
                  <a:gd name="T87" fmla="*/ 225 h 305"/>
                  <a:gd name="T88" fmla="*/ 224 w 301"/>
                  <a:gd name="T89" fmla="*/ 200 h 305"/>
                  <a:gd name="T90" fmla="*/ 263 w 301"/>
                  <a:gd name="T91" fmla="*/ 157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1" h="305">
                    <a:moveTo>
                      <a:pt x="35" y="241"/>
                    </a:moveTo>
                    <a:cubicBezTo>
                      <a:pt x="35" y="241"/>
                      <a:pt x="34" y="241"/>
                      <a:pt x="33" y="241"/>
                    </a:cubicBezTo>
                    <a:cubicBezTo>
                      <a:pt x="29" y="236"/>
                      <a:pt x="33" y="231"/>
                      <a:pt x="35" y="227"/>
                    </a:cubicBezTo>
                    <a:cubicBezTo>
                      <a:pt x="39" y="220"/>
                      <a:pt x="40" y="214"/>
                      <a:pt x="29" y="215"/>
                    </a:cubicBezTo>
                    <a:cubicBezTo>
                      <a:pt x="18" y="215"/>
                      <a:pt x="20" y="209"/>
                      <a:pt x="21" y="202"/>
                    </a:cubicBezTo>
                    <a:cubicBezTo>
                      <a:pt x="22" y="198"/>
                      <a:pt x="28" y="199"/>
                      <a:pt x="26" y="193"/>
                    </a:cubicBezTo>
                    <a:cubicBezTo>
                      <a:pt x="19" y="193"/>
                      <a:pt x="9" y="195"/>
                      <a:pt x="11" y="182"/>
                    </a:cubicBezTo>
                    <a:cubicBezTo>
                      <a:pt x="12" y="181"/>
                      <a:pt x="13" y="181"/>
                      <a:pt x="13" y="180"/>
                    </a:cubicBezTo>
                    <a:cubicBezTo>
                      <a:pt x="14" y="180"/>
                      <a:pt x="15" y="179"/>
                      <a:pt x="16" y="179"/>
                    </a:cubicBezTo>
                    <a:cubicBezTo>
                      <a:pt x="16" y="179"/>
                      <a:pt x="17" y="178"/>
                      <a:pt x="18" y="178"/>
                    </a:cubicBezTo>
                    <a:cubicBezTo>
                      <a:pt x="25" y="172"/>
                      <a:pt x="27" y="167"/>
                      <a:pt x="16" y="164"/>
                    </a:cubicBezTo>
                    <a:cubicBezTo>
                      <a:pt x="11" y="162"/>
                      <a:pt x="7" y="158"/>
                      <a:pt x="6" y="153"/>
                    </a:cubicBezTo>
                    <a:cubicBezTo>
                      <a:pt x="24" y="145"/>
                      <a:pt x="25" y="143"/>
                      <a:pt x="14" y="130"/>
                    </a:cubicBezTo>
                    <a:cubicBezTo>
                      <a:pt x="1" y="125"/>
                      <a:pt x="17" y="122"/>
                      <a:pt x="15" y="118"/>
                    </a:cubicBezTo>
                    <a:cubicBezTo>
                      <a:pt x="18" y="118"/>
                      <a:pt x="23" y="120"/>
                      <a:pt x="25" y="116"/>
                    </a:cubicBezTo>
                    <a:cubicBezTo>
                      <a:pt x="27" y="111"/>
                      <a:pt x="22" y="109"/>
                      <a:pt x="20" y="106"/>
                    </a:cubicBezTo>
                    <a:cubicBezTo>
                      <a:pt x="16" y="102"/>
                      <a:pt x="12" y="98"/>
                      <a:pt x="6" y="97"/>
                    </a:cubicBezTo>
                    <a:cubicBezTo>
                      <a:pt x="0" y="95"/>
                      <a:pt x="7" y="93"/>
                      <a:pt x="6" y="91"/>
                    </a:cubicBezTo>
                    <a:cubicBezTo>
                      <a:pt x="6" y="91"/>
                      <a:pt x="6" y="91"/>
                      <a:pt x="6" y="91"/>
                    </a:cubicBezTo>
                    <a:cubicBezTo>
                      <a:pt x="8" y="91"/>
                      <a:pt x="10" y="91"/>
                      <a:pt x="11" y="89"/>
                    </a:cubicBezTo>
                    <a:cubicBezTo>
                      <a:pt x="14" y="87"/>
                      <a:pt x="14" y="84"/>
                      <a:pt x="11" y="81"/>
                    </a:cubicBezTo>
                    <a:cubicBezTo>
                      <a:pt x="9" y="79"/>
                      <a:pt x="10" y="77"/>
                      <a:pt x="13" y="77"/>
                    </a:cubicBezTo>
                    <a:cubicBezTo>
                      <a:pt x="19" y="77"/>
                      <a:pt x="24" y="72"/>
                      <a:pt x="31" y="75"/>
                    </a:cubicBezTo>
                    <a:cubicBezTo>
                      <a:pt x="33" y="75"/>
                      <a:pt x="35" y="76"/>
                      <a:pt x="38" y="76"/>
                    </a:cubicBezTo>
                    <a:cubicBezTo>
                      <a:pt x="44" y="77"/>
                      <a:pt x="51" y="80"/>
                      <a:pt x="56" y="75"/>
                    </a:cubicBezTo>
                    <a:cubicBezTo>
                      <a:pt x="59" y="70"/>
                      <a:pt x="52" y="65"/>
                      <a:pt x="51" y="60"/>
                    </a:cubicBezTo>
                    <a:cubicBezTo>
                      <a:pt x="51" y="56"/>
                      <a:pt x="47" y="53"/>
                      <a:pt x="45" y="50"/>
                    </a:cubicBezTo>
                    <a:cubicBezTo>
                      <a:pt x="42" y="39"/>
                      <a:pt x="61" y="41"/>
                      <a:pt x="57" y="29"/>
                    </a:cubicBezTo>
                    <a:cubicBezTo>
                      <a:pt x="59" y="29"/>
                      <a:pt x="60" y="28"/>
                      <a:pt x="62" y="28"/>
                    </a:cubicBezTo>
                    <a:cubicBezTo>
                      <a:pt x="66" y="28"/>
                      <a:pt x="70" y="28"/>
                      <a:pt x="74" y="28"/>
                    </a:cubicBezTo>
                    <a:cubicBezTo>
                      <a:pt x="76" y="30"/>
                      <a:pt x="79" y="32"/>
                      <a:pt x="81" y="34"/>
                    </a:cubicBezTo>
                    <a:cubicBezTo>
                      <a:pt x="84" y="37"/>
                      <a:pt x="88" y="41"/>
                      <a:pt x="91" y="39"/>
                    </a:cubicBezTo>
                    <a:cubicBezTo>
                      <a:pt x="96" y="36"/>
                      <a:pt x="91" y="32"/>
                      <a:pt x="90" y="29"/>
                    </a:cubicBezTo>
                    <a:cubicBezTo>
                      <a:pt x="89" y="25"/>
                      <a:pt x="88" y="21"/>
                      <a:pt x="86" y="17"/>
                    </a:cubicBezTo>
                    <a:cubicBezTo>
                      <a:pt x="93" y="12"/>
                      <a:pt x="96" y="19"/>
                      <a:pt x="101" y="21"/>
                    </a:cubicBezTo>
                    <a:cubicBezTo>
                      <a:pt x="104" y="23"/>
                      <a:pt x="104" y="30"/>
                      <a:pt x="108" y="29"/>
                    </a:cubicBezTo>
                    <a:cubicBezTo>
                      <a:pt x="113" y="29"/>
                      <a:pt x="112" y="23"/>
                      <a:pt x="114" y="20"/>
                    </a:cubicBezTo>
                    <a:cubicBezTo>
                      <a:pt x="116" y="15"/>
                      <a:pt x="119" y="11"/>
                      <a:pt x="117" y="6"/>
                    </a:cubicBezTo>
                    <a:cubicBezTo>
                      <a:pt x="118" y="6"/>
                      <a:pt x="119" y="5"/>
                      <a:pt x="120" y="4"/>
                    </a:cubicBezTo>
                    <a:cubicBezTo>
                      <a:pt x="125" y="5"/>
                      <a:pt x="128" y="8"/>
                      <a:pt x="130" y="13"/>
                    </a:cubicBezTo>
                    <a:cubicBezTo>
                      <a:pt x="132" y="16"/>
                      <a:pt x="136" y="19"/>
                      <a:pt x="139" y="14"/>
                    </a:cubicBezTo>
                    <a:cubicBezTo>
                      <a:pt x="145" y="3"/>
                      <a:pt x="153" y="9"/>
                      <a:pt x="160" y="12"/>
                    </a:cubicBezTo>
                    <a:cubicBezTo>
                      <a:pt x="170" y="16"/>
                      <a:pt x="172" y="15"/>
                      <a:pt x="175" y="5"/>
                    </a:cubicBezTo>
                    <a:cubicBezTo>
                      <a:pt x="175" y="2"/>
                      <a:pt x="176" y="0"/>
                      <a:pt x="178" y="0"/>
                    </a:cubicBezTo>
                    <a:cubicBezTo>
                      <a:pt x="187" y="3"/>
                      <a:pt x="184" y="15"/>
                      <a:pt x="191" y="20"/>
                    </a:cubicBezTo>
                    <a:cubicBezTo>
                      <a:pt x="194" y="17"/>
                      <a:pt x="195" y="14"/>
                      <a:pt x="196" y="10"/>
                    </a:cubicBezTo>
                    <a:cubicBezTo>
                      <a:pt x="197" y="11"/>
                      <a:pt x="198" y="11"/>
                      <a:pt x="200" y="11"/>
                    </a:cubicBezTo>
                    <a:cubicBezTo>
                      <a:pt x="208" y="10"/>
                      <a:pt x="203" y="16"/>
                      <a:pt x="205" y="19"/>
                    </a:cubicBezTo>
                    <a:cubicBezTo>
                      <a:pt x="205" y="20"/>
                      <a:pt x="206" y="21"/>
                      <a:pt x="207" y="20"/>
                    </a:cubicBezTo>
                    <a:cubicBezTo>
                      <a:pt x="208" y="20"/>
                      <a:pt x="209" y="19"/>
                      <a:pt x="209" y="19"/>
                    </a:cubicBezTo>
                    <a:cubicBezTo>
                      <a:pt x="210" y="22"/>
                      <a:pt x="208" y="26"/>
                      <a:pt x="212" y="27"/>
                    </a:cubicBezTo>
                    <a:cubicBezTo>
                      <a:pt x="215" y="28"/>
                      <a:pt x="218" y="25"/>
                      <a:pt x="220" y="22"/>
                    </a:cubicBezTo>
                    <a:cubicBezTo>
                      <a:pt x="223" y="22"/>
                      <a:pt x="226" y="22"/>
                      <a:pt x="228" y="23"/>
                    </a:cubicBezTo>
                    <a:cubicBezTo>
                      <a:pt x="229" y="29"/>
                      <a:pt x="229" y="35"/>
                      <a:pt x="229" y="42"/>
                    </a:cubicBezTo>
                    <a:cubicBezTo>
                      <a:pt x="229" y="45"/>
                      <a:pt x="227" y="50"/>
                      <a:pt x="231" y="51"/>
                    </a:cubicBezTo>
                    <a:cubicBezTo>
                      <a:pt x="235" y="53"/>
                      <a:pt x="238" y="51"/>
                      <a:pt x="241" y="48"/>
                    </a:cubicBezTo>
                    <a:cubicBezTo>
                      <a:pt x="243" y="48"/>
                      <a:pt x="244" y="48"/>
                      <a:pt x="246" y="48"/>
                    </a:cubicBezTo>
                    <a:cubicBezTo>
                      <a:pt x="246" y="50"/>
                      <a:pt x="245" y="52"/>
                      <a:pt x="245" y="54"/>
                    </a:cubicBezTo>
                    <a:cubicBezTo>
                      <a:pt x="246" y="59"/>
                      <a:pt x="245" y="66"/>
                      <a:pt x="247" y="70"/>
                    </a:cubicBezTo>
                    <a:cubicBezTo>
                      <a:pt x="250" y="74"/>
                      <a:pt x="255" y="67"/>
                      <a:pt x="259" y="67"/>
                    </a:cubicBezTo>
                    <a:cubicBezTo>
                      <a:pt x="265" y="67"/>
                      <a:pt x="274" y="64"/>
                      <a:pt x="270" y="77"/>
                    </a:cubicBezTo>
                    <a:cubicBezTo>
                      <a:pt x="269" y="80"/>
                      <a:pt x="272" y="82"/>
                      <a:pt x="275" y="81"/>
                    </a:cubicBezTo>
                    <a:cubicBezTo>
                      <a:pt x="276" y="82"/>
                      <a:pt x="277" y="83"/>
                      <a:pt x="277" y="83"/>
                    </a:cubicBezTo>
                    <a:cubicBezTo>
                      <a:pt x="278" y="86"/>
                      <a:pt x="281" y="87"/>
                      <a:pt x="279" y="91"/>
                    </a:cubicBezTo>
                    <a:cubicBezTo>
                      <a:pt x="266" y="112"/>
                      <a:pt x="266" y="112"/>
                      <a:pt x="291" y="118"/>
                    </a:cubicBezTo>
                    <a:cubicBezTo>
                      <a:pt x="291" y="118"/>
                      <a:pt x="292" y="119"/>
                      <a:pt x="292" y="120"/>
                    </a:cubicBezTo>
                    <a:cubicBezTo>
                      <a:pt x="291" y="126"/>
                      <a:pt x="281" y="127"/>
                      <a:pt x="283" y="134"/>
                    </a:cubicBezTo>
                    <a:cubicBezTo>
                      <a:pt x="285" y="139"/>
                      <a:pt x="290" y="137"/>
                      <a:pt x="294" y="137"/>
                    </a:cubicBezTo>
                    <a:cubicBezTo>
                      <a:pt x="295" y="141"/>
                      <a:pt x="299" y="145"/>
                      <a:pt x="295" y="149"/>
                    </a:cubicBezTo>
                    <a:cubicBezTo>
                      <a:pt x="291" y="151"/>
                      <a:pt x="287" y="153"/>
                      <a:pt x="283" y="154"/>
                    </a:cubicBezTo>
                    <a:cubicBezTo>
                      <a:pt x="279" y="155"/>
                      <a:pt x="274" y="156"/>
                      <a:pt x="274" y="160"/>
                    </a:cubicBezTo>
                    <a:cubicBezTo>
                      <a:pt x="275" y="165"/>
                      <a:pt x="280" y="166"/>
                      <a:pt x="284" y="166"/>
                    </a:cubicBezTo>
                    <a:cubicBezTo>
                      <a:pt x="286" y="166"/>
                      <a:pt x="288" y="166"/>
                      <a:pt x="289" y="166"/>
                    </a:cubicBezTo>
                    <a:cubicBezTo>
                      <a:pt x="289" y="174"/>
                      <a:pt x="301" y="174"/>
                      <a:pt x="299" y="184"/>
                    </a:cubicBezTo>
                    <a:cubicBezTo>
                      <a:pt x="294" y="184"/>
                      <a:pt x="286" y="180"/>
                      <a:pt x="284" y="186"/>
                    </a:cubicBezTo>
                    <a:cubicBezTo>
                      <a:pt x="281" y="191"/>
                      <a:pt x="287" y="195"/>
                      <a:pt x="291" y="198"/>
                    </a:cubicBezTo>
                    <a:cubicBezTo>
                      <a:pt x="292" y="198"/>
                      <a:pt x="291" y="201"/>
                      <a:pt x="292" y="202"/>
                    </a:cubicBezTo>
                    <a:cubicBezTo>
                      <a:pt x="290" y="203"/>
                      <a:pt x="287" y="204"/>
                      <a:pt x="285" y="206"/>
                    </a:cubicBezTo>
                    <a:cubicBezTo>
                      <a:pt x="280" y="206"/>
                      <a:pt x="272" y="201"/>
                      <a:pt x="269" y="207"/>
                    </a:cubicBezTo>
                    <a:cubicBezTo>
                      <a:pt x="267" y="212"/>
                      <a:pt x="272" y="219"/>
                      <a:pt x="278" y="222"/>
                    </a:cubicBezTo>
                    <a:cubicBezTo>
                      <a:pt x="279" y="231"/>
                      <a:pt x="278" y="238"/>
                      <a:pt x="266" y="235"/>
                    </a:cubicBezTo>
                    <a:cubicBezTo>
                      <a:pt x="259" y="233"/>
                      <a:pt x="261" y="239"/>
                      <a:pt x="263" y="241"/>
                    </a:cubicBezTo>
                    <a:cubicBezTo>
                      <a:pt x="270" y="251"/>
                      <a:pt x="269" y="257"/>
                      <a:pt x="256" y="258"/>
                    </a:cubicBezTo>
                    <a:cubicBezTo>
                      <a:pt x="251" y="255"/>
                      <a:pt x="247" y="248"/>
                      <a:pt x="241" y="253"/>
                    </a:cubicBezTo>
                    <a:cubicBezTo>
                      <a:pt x="235" y="258"/>
                      <a:pt x="239" y="264"/>
                      <a:pt x="244" y="268"/>
                    </a:cubicBezTo>
                    <a:cubicBezTo>
                      <a:pt x="238" y="272"/>
                      <a:pt x="234" y="278"/>
                      <a:pt x="228" y="281"/>
                    </a:cubicBezTo>
                    <a:cubicBezTo>
                      <a:pt x="224" y="279"/>
                      <a:pt x="219" y="286"/>
                      <a:pt x="214" y="280"/>
                    </a:cubicBezTo>
                    <a:cubicBezTo>
                      <a:pt x="211" y="272"/>
                      <a:pt x="203" y="268"/>
                      <a:pt x="196" y="269"/>
                    </a:cubicBezTo>
                    <a:cubicBezTo>
                      <a:pt x="189" y="271"/>
                      <a:pt x="195" y="278"/>
                      <a:pt x="195" y="283"/>
                    </a:cubicBezTo>
                    <a:cubicBezTo>
                      <a:pt x="187" y="285"/>
                      <a:pt x="189" y="293"/>
                      <a:pt x="188" y="298"/>
                    </a:cubicBezTo>
                    <a:cubicBezTo>
                      <a:pt x="187" y="303"/>
                      <a:pt x="186" y="305"/>
                      <a:pt x="181" y="304"/>
                    </a:cubicBezTo>
                    <a:cubicBezTo>
                      <a:pt x="181" y="304"/>
                      <a:pt x="180" y="303"/>
                      <a:pt x="180" y="302"/>
                    </a:cubicBezTo>
                    <a:cubicBezTo>
                      <a:pt x="178" y="295"/>
                      <a:pt x="169" y="293"/>
                      <a:pt x="167" y="286"/>
                    </a:cubicBezTo>
                    <a:cubicBezTo>
                      <a:pt x="153" y="293"/>
                      <a:pt x="155" y="280"/>
                      <a:pt x="152" y="273"/>
                    </a:cubicBezTo>
                    <a:cubicBezTo>
                      <a:pt x="151" y="271"/>
                      <a:pt x="150" y="267"/>
                      <a:pt x="147" y="267"/>
                    </a:cubicBezTo>
                    <a:cubicBezTo>
                      <a:pt x="143" y="267"/>
                      <a:pt x="143" y="271"/>
                      <a:pt x="141" y="274"/>
                    </a:cubicBezTo>
                    <a:cubicBezTo>
                      <a:pt x="140" y="278"/>
                      <a:pt x="138" y="282"/>
                      <a:pt x="135" y="284"/>
                    </a:cubicBezTo>
                    <a:cubicBezTo>
                      <a:pt x="133" y="287"/>
                      <a:pt x="131" y="289"/>
                      <a:pt x="129" y="291"/>
                    </a:cubicBezTo>
                    <a:cubicBezTo>
                      <a:pt x="126" y="294"/>
                      <a:pt x="126" y="301"/>
                      <a:pt x="120" y="301"/>
                    </a:cubicBezTo>
                    <a:cubicBezTo>
                      <a:pt x="114" y="301"/>
                      <a:pt x="116" y="293"/>
                      <a:pt x="113" y="289"/>
                    </a:cubicBezTo>
                    <a:cubicBezTo>
                      <a:pt x="113" y="289"/>
                      <a:pt x="112" y="288"/>
                      <a:pt x="112" y="288"/>
                    </a:cubicBezTo>
                    <a:cubicBezTo>
                      <a:pt x="114" y="279"/>
                      <a:pt x="109" y="281"/>
                      <a:pt x="104" y="282"/>
                    </a:cubicBezTo>
                    <a:cubicBezTo>
                      <a:pt x="104" y="281"/>
                      <a:pt x="103" y="279"/>
                      <a:pt x="103" y="277"/>
                    </a:cubicBezTo>
                    <a:cubicBezTo>
                      <a:pt x="101" y="263"/>
                      <a:pt x="101" y="263"/>
                      <a:pt x="89" y="270"/>
                    </a:cubicBezTo>
                    <a:cubicBezTo>
                      <a:pt x="85" y="272"/>
                      <a:pt x="81" y="276"/>
                      <a:pt x="75" y="275"/>
                    </a:cubicBezTo>
                    <a:cubicBezTo>
                      <a:pt x="74" y="273"/>
                      <a:pt x="75" y="271"/>
                      <a:pt x="76" y="269"/>
                    </a:cubicBezTo>
                    <a:cubicBezTo>
                      <a:pt x="76" y="262"/>
                      <a:pt x="80" y="256"/>
                      <a:pt x="78" y="248"/>
                    </a:cubicBezTo>
                    <a:cubicBezTo>
                      <a:pt x="59" y="256"/>
                      <a:pt x="57" y="256"/>
                      <a:pt x="54" y="254"/>
                    </a:cubicBezTo>
                    <a:cubicBezTo>
                      <a:pt x="49" y="249"/>
                      <a:pt x="56" y="244"/>
                      <a:pt x="55" y="239"/>
                    </a:cubicBezTo>
                    <a:cubicBezTo>
                      <a:pt x="48" y="242"/>
                      <a:pt x="42" y="241"/>
                      <a:pt x="35" y="241"/>
                    </a:cubicBezTo>
                    <a:close/>
                    <a:moveTo>
                      <a:pt x="239" y="152"/>
                    </a:moveTo>
                    <a:cubicBezTo>
                      <a:pt x="237" y="144"/>
                      <a:pt x="232" y="137"/>
                      <a:pt x="234" y="128"/>
                    </a:cubicBezTo>
                    <a:cubicBezTo>
                      <a:pt x="235" y="124"/>
                      <a:pt x="234" y="121"/>
                      <a:pt x="230" y="119"/>
                    </a:cubicBezTo>
                    <a:cubicBezTo>
                      <a:pt x="226" y="117"/>
                      <a:pt x="226" y="112"/>
                      <a:pt x="224" y="110"/>
                    </a:cubicBezTo>
                    <a:cubicBezTo>
                      <a:pt x="218" y="105"/>
                      <a:pt x="221" y="95"/>
                      <a:pt x="214" y="94"/>
                    </a:cubicBezTo>
                    <a:cubicBezTo>
                      <a:pt x="205" y="91"/>
                      <a:pt x="200" y="83"/>
                      <a:pt x="194" y="78"/>
                    </a:cubicBezTo>
                    <a:cubicBezTo>
                      <a:pt x="189" y="74"/>
                      <a:pt x="182" y="80"/>
                      <a:pt x="181" y="73"/>
                    </a:cubicBezTo>
                    <a:cubicBezTo>
                      <a:pt x="180" y="66"/>
                      <a:pt x="175" y="67"/>
                      <a:pt x="170" y="68"/>
                    </a:cubicBezTo>
                    <a:cubicBezTo>
                      <a:pt x="164" y="69"/>
                      <a:pt x="158" y="64"/>
                      <a:pt x="152" y="70"/>
                    </a:cubicBezTo>
                    <a:cubicBezTo>
                      <a:pt x="142" y="57"/>
                      <a:pt x="134" y="75"/>
                      <a:pt x="123" y="71"/>
                    </a:cubicBezTo>
                    <a:cubicBezTo>
                      <a:pt x="121" y="70"/>
                      <a:pt x="110" y="73"/>
                      <a:pt x="105" y="77"/>
                    </a:cubicBezTo>
                    <a:cubicBezTo>
                      <a:pt x="93" y="89"/>
                      <a:pt x="80" y="99"/>
                      <a:pt x="75" y="117"/>
                    </a:cubicBezTo>
                    <a:cubicBezTo>
                      <a:pt x="74" y="124"/>
                      <a:pt x="69" y="129"/>
                      <a:pt x="68" y="138"/>
                    </a:cubicBezTo>
                    <a:cubicBezTo>
                      <a:pt x="67" y="144"/>
                      <a:pt x="75" y="147"/>
                      <a:pt x="71" y="153"/>
                    </a:cubicBezTo>
                    <a:cubicBezTo>
                      <a:pt x="59" y="169"/>
                      <a:pt x="72" y="182"/>
                      <a:pt x="77" y="196"/>
                    </a:cubicBezTo>
                    <a:cubicBezTo>
                      <a:pt x="80" y="206"/>
                      <a:pt x="99" y="204"/>
                      <a:pt x="96" y="220"/>
                    </a:cubicBezTo>
                    <a:cubicBezTo>
                      <a:pt x="96" y="221"/>
                      <a:pt x="99" y="223"/>
                      <a:pt x="101" y="223"/>
                    </a:cubicBezTo>
                    <a:cubicBezTo>
                      <a:pt x="108" y="224"/>
                      <a:pt x="114" y="233"/>
                      <a:pt x="123" y="226"/>
                    </a:cubicBezTo>
                    <a:cubicBezTo>
                      <a:pt x="126" y="223"/>
                      <a:pt x="127" y="228"/>
                      <a:pt x="129" y="229"/>
                    </a:cubicBezTo>
                    <a:cubicBezTo>
                      <a:pt x="137" y="236"/>
                      <a:pt x="144" y="247"/>
                      <a:pt x="155" y="233"/>
                    </a:cubicBezTo>
                    <a:cubicBezTo>
                      <a:pt x="157" y="230"/>
                      <a:pt x="160" y="232"/>
                      <a:pt x="164" y="233"/>
                    </a:cubicBezTo>
                    <a:cubicBezTo>
                      <a:pt x="173" y="235"/>
                      <a:pt x="184" y="240"/>
                      <a:pt x="188" y="225"/>
                    </a:cubicBezTo>
                    <a:cubicBezTo>
                      <a:pt x="189" y="222"/>
                      <a:pt x="191" y="223"/>
                      <a:pt x="193" y="222"/>
                    </a:cubicBezTo>
                    <a:cubicBezTo>
                      <a:pt x="200" y="221"/>
                      <a:pt x="211" y="221"/>
                      <a:pt x="213" y="214"/>
                    </a:cubicBezTo>
                    <a:cubicBezTo>
                      <a:pt x="215" y="207"/>
                      <a:pt x="219" y="203"/>
                      <a:pt x="224" y="200"/>
                    </a:cubicBezTo>
                    <a:cubicBezTo>
                      <a:pt x="232" y="196"/>
                      <a:pt x="232" y="189"/>
                      <a:pt x="231" y="182"/>
                    </a:cubicBezTo>
                    <a:cubicBezTo>
                      <a:pt x="231" y="176"/>
                      <a:pt x="231" y="170"/>
                      <a:pt x="237" y="167"/>
                    </a:cubicBezTo>
                    <a:cubicBezTo>
                      <a:pt x="245" y="163"/>
                      <a:pt x="255" y="167"/>
                      <a:pt x="263" y="157"/>
                    </a:cubicBezTo>
                    <a:cubicBezTo>
                      <a:pt x="253" y="157"/>
                      <a:pt x="248" y="147"/>
                      <a:pt x="239" y="152"/>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6" name="Freeform 702">
                <a:extLst>
                  <a:ext uri="{FF2B5EF4-FFF2-40B4-BE49-F238E27FC236}">
                    <a16:creationId xmlns:a16="http://schemas.microsoft.com/office/drawing/2014/main" id="{F06825BA-DB66-A040-E81B-460E65C251F5}"/>
                  </a:ext>
                </a:extLst>
              </p:cNvPr>
              <p:cNvSpPr/>
              <p:nvPr/>
            </p:nvSpPr>
            <p:spPr bwMode="auto">
              <a:xfrm>
                <a:off x="5230" y="2454"/>
                <a:ext cx="96" cy="130"/>
              </a:xfrm>
              <a:custGeom>
                <a:avLst/>
                <a:gdLst>
                  <a:gd name="T0" fmla="*/ 56 w 85"/>
                  <a:gd name="T1" fmla="*/ 0 h 115"/>
                  <a:gd name="T2" fmla="*/ 65 w 85"/>
                  <a:gd name="T3" fmla="*/ 12 h 115"/>
                  <a:gd name="T4" fmla="*/ 60 w 85"/>
                  <a:gd name="T5" fmla="*/ 71 h 115"/>
                  <a:gd name="T6" fmla="*/ 68 w 85"/>
                  <a:gd name="T7" fmla="*/ 83 h 115"/>
                  <a:gd name="T8" fmla="*/ 76 w 85"/>
                  <a:gd name="T9" fmla="*/ 68 h 115"/>
                  <a:gd name="T10" fmla="*/ 79 w 85"/>
                  <a:gd name="T11" fmla="*/ 37 h 115"/>
                  <a:gd name="T12" fmla="*/ 77 w 85"/>
                  <a:gd name="T13" fmla="*/ 81 h 115"/>
                  <a:gd name="T14" fmla="*/ 44 w 85"/>
                  <a:gd name="T15" fmla="*/ 114 h 115"/>
                  <a:gd name="T16" fmla="*/ 39 w 85"/>
                  <a:gd name="T17" fmla="*/ 115 h 115"/>
                  <a:gd name="T18" fmla="*/ 34 w 85"/>
                  <a:gd name="T19" fmla="*/ 106 h 115"/>
                  <a:gd name="T20" fmla="*/ 14 w 85"/>
                  <a:gd name="T21" fmla="*/ 104 h 115"/>
                  <a:gd name="T22" fmla="*/ 15 w 85"/>
                  <a:gd name="T23" fmla="*/ 102 h 115"/>
                  <a:gd name="T24" fmla="*/ 17 w 85"/>
                  <a:gd name="T25" fmla="*/ 99 h 115"/>
                  <a:gd name="T26" fmla="*/ 34 w 85"/>
                  <a:gd name="T27" fmla="*/ 103 h 115"/>
                  <a:gd name="T28" fmla="*/ 52 w 85"/>
                  <a:gd name="T29" fmla="*/ 101 h 115"/>
                  <a:gd name="T30" fmla="*/ 66 w 85"/>
                  <a:gd name="T31" fmla="*/ 94 h 115"/>
                  <a:gd name="T32" fmla="*/ 61 w 85"/>
                  <a:gd name="T33" fmla="*/ 84 h 115"/>
                  <a:gd name="T34" fmla="*/ 33 w 85"/>
                  <a:gd name="T35" fmla="*/ 80 h 115"/>
                  <a:gd name="T36" fmla="*/ 20 w 85"/>
                  <a:gd name="T37" fmla="*/ 81 h 115"/>
                  <a:gd name="T38" fmla="*/ 32 w 85"/>
                  <a:gd name="T39" fmla="*/ 73 h 115"/>
                  <a:gd name="T40" fmla="*/ 10 w 85"/>
                  <a:gd name="T41" fmla="*/ 73 h 115"/>
                  <a:gd name="T42" fmla="*/ 0 w 85"/>
                  <a:gd name="T43" fmla="*/ 68 h 115"/>
                  <a:gd name="T44" fmla="*/ 4 w 85"/>
                  <a:gd name="T45" fmla="*/ 63 h 115"/>
                  <a:gd name="T46" fmla="*/ 49 w 85"/>
                  <a:gd name="T47" fmla="*/ 74 h 115"/>
                  <a:gd name="T48" fmla="*/ 54 w 85"/>
                  <a:gd name="T49" fmla="*/ 62 h 115"/>
                  <a:gd name="T50" fmla="*/ 58 w 85"/>
                  <a:gd name="T51" fmla="*/ 38 h 115"/>
                  <a:gd name="T52" fmla="*/ 54 w 85"/>
                  <a:gd name="T53" fmla="*/ 10 h 115"/>
                  <a:gd name="T54" fmla="*/ 56 w 85"/>
                  <a:gd name="T5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5" h="115">
                    <a:moveTo>
                      <a:pt x="56" y="0"/>
                    </a:moveTo>
                    <a:cubicBezTo>
                      <a:pt x="60" y="3"/>
                      <a:pt x="64" y="7"/>
                      <a:pt x="65" y="12"/>
                    </a:cubicBezTo>
                    <a:cubicBezTo>
                      <a:pt x="64" y="32"/>
                      <a:pt x="57" y="51"/>
                      <a:pt x="60" y="71"/>
                    </a:cubicBezTo>
                    <a:cubicBezTo>
                      <a:pt x="61" y="77"/>
                      <a:pt x="64" y="83"/>
                      <a:pt x="68" y="83"/>
                    </a:cubicBezTo>
                    <a:cubicBezTo>
                      <a:pt x="74" y="82"/>
                      <a:pt x="78" y="73"/>
                      <a:pt x="76" y="68"/>
                    </a:cubicBezTo>
                    <a:cubicBezTo>
                      <a:pt x="72" y="57"/>
                      <a:pt x="79" y="48"/>
                      <a:pt x="79" y="37"/>
                    </a:cubicBezTo>
                    <a:cubicBezTo>
                      <a:pt x="85" y="52"/>
                      <a:pt x="80" y="66"/>
                      <a:pt x="77" y="81"/>
                    </a:cubicBezTo>
                    <a:cubicBezTo>
                      <a:pt x="74" y="99"/>
                      <a:pt x="58" y="106"/>
                      <a:pt x="44" y="114"/>
                    </a:cubicBezTo>
                    <a:cubicBezTo>
                      <a:pt x="42" y="114"/>
                      <a:pt x="41" y="115"/>
                      <a:pt x="39" y="115"/>
                    </a:cubicBezTo>
                    <a:cubicBezTo>
                      <a:pt x="40" y="111"/>
                      <a:pt x="42" y="107"/>
                      <a:pt x="34" y="106"/>
                    </a:cubicBezTo>
                    <a:cubicBezTo>
                      <a:pt x="28" y="106"/>
                      <a:pt x="21" y="107"/>
                      <a:pt x="14" y="104"/>
                    </a:cubicBezTo>
                    <a:cubicBezTo>
                      <a:pt x="14" y="103"/>
                      <a:pt x="14" y="102"/>
                      <a:pt x="15" y="102"/>
                    </a:cubicBezTo>
                    <a:cubicBezTo>
                      <a:pt x="15" y="101"/>
                      <a:pt x="16" y="100"/>
                      <a:pt x="17" y="99"/>
                    </a:cubicBezTo>
                    <a:cubicBezTo>
                      <a:pt x="23" y="100"/>
                      <a:pt x="32" y="106"/>
                      <a:pt x="34" y="103"/>
                    </a:cubicBezTo>
                    <a:cubicBezTo>
                      <a:pt x="39" y="90"/>
                      <a:pt x="45" y="98"/>
                      <a:pt x="52" y="101"/>
                    </a:cubicBezTo>
                    <a:cubicBezTo>
                      <a:pt x="58" y="103"/>
                      <a:pt x="63" y="98"/>
                      <a:pt x="66" y="94"/>
                    </a:cubicBezTo>
                    <a:cubicBezTo>
                      <a:pt x="70" y="90"/>
                      <a:pt x="64" y="86"/>
                      <a:pt x="61" y="84"/>
                    </a:cubicBezTo>
                    <a:cubicBezTo>
                      <a:pt x="52" y="79"/>
                      <a:pt x="43" y="76"/>
                      <a:pt x="33" y="80"/>
                    </a:cubicBezTo>
                    <a:cubicBezTo>
                      <a:pt x="29" y="81"/>
                      <a:pt x="25" y="85"/>
                      <a:pt x="20" y="81"/>
                    </a:cubicBezTo>
                    <a:cubicBezTo>
                      <a:pt x="23" y="78"/>
                      <a:pt x="28" y="79"/>
                      <a:pt x="32" y="73"/>
                    </a:cubicBezTo>
                    <a:cubicBezTo>
                      <a:pt x="23" y="73"/>
                      <a:pt x="17" y="73"/>
                      <a:pt x="10" y="73"/>
                    </a:cubicBezTo>
                    <a:cubicBezTo>
                      <a:pt x="6" y="73"/>
                      <a:pt x="1" y="74"/>
                      <a:pt x="0" y="68"/>
                    </a:cubicBezTo>
                    <a:cubicBezTo>
                      <a:pt x="0" y="65"/>
                      <a:pt x="1" y="63"/>
                      <a:pt x="4" y="63"/>
                    </a:cubicBezTo>
                    <a:cubicBezTo>
                      <a:pt x="17" y="73"/>
                      <a:pt x="34" y="71"/>
                      <a:pt x="49" y="74"/>
                    </a:cubicBezTo>
                    <a:cubicBezTo>
                      <a:pt x="56" y="75"/>
                      <a:pt x="54" y="63"/>
                      <a:pt x="54" y="62"/>
                    </a:cubicBezTo>
                    <a:cubicBezTo>
                      <a:pt x="52" y="53"/>
                      <a:pt x="56" y="46"/>
                      <a:pt x="58" y="38"/>
                    </a:cubicBezTo>
                    <a:cubicBezTo>
                      <a:pt x="60" y="28"/>
                      <a:pt x="59" y="19"/>
                      <a:pt x="54" y="10"/>
                    </a:cubicBezTo>
                    <a:cubicBezTo>
                      <a:pt x="52" y="6"/>
                      <a:pt x="51" y="2"/>
                      <a:pt x="56"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7" name="Freeform 703">
                <a:extLst>
                  <a:ext uri="{FF2B5EF4-FFF2-40B4-BE49-F238E27FC236}">
                    <a16:creationId xmlns:a16="http://schemas.microsoft.com/office/drawing/2014/main" id="{DEC3CCA5-939B-7E83-7971-2E4116410CA3}"/>
                  </a:ext>
                </a:extLst>
              </p:cNvPr>
              <p:cNvSpPr/>
              <p:nvPr/>
            </p:nvSpPr>
            <p:spPr bwMode="auto">
              <a:xfrm>
                <a:off x="5546" y="2773"/>
                <a:ext cx="56" cy="64"/>
              </a:xfrm>
              <a:custGeom>
                <a:avLst/>
                <a:gdLst>
                  <a:gd name="T0" fmla="*/ 11 w 49"/>
                  <a:gd name="T1" fmla="*/ 0 h 56"/>
                  <a:gd name="T2" fmla="*/ 18 w 49"/>
                  <a:gd name="T3" fmla="*/ 1 h 56"/>
                  <a:gd name="T4" fmla="*/ 32 w 49"/>
                  <a:gd name="T5" fmla="*/ 13 h 56"/>
                  <a:gd name="T6" fmla="*/ 32 w 49"/>
                  <a:gd name="T7" fmla="*/ 17 h 56"/>
                  <a:gd name="T8" fmla="*/ 25 w 49"/>
                  <a:gd name="T9" fmla="*/ 27 h 56"/>
                  <a:gd name="T10" fmla="*/ 40 w 49"/>
                  <a:gd name="T11" fmla="*/ 34 h 56"/>
                  <a:gd name="T12" fmla="*/ 49 w 49"/>
                  <a:gd name="T13" fmla="*/ 35 h 56"/>
                  <a:gd name="T14" fmla="*/ 28 w 49"/>
                  <a:gd name="T15" fmla="*/ 54 h 56"/>
                  <a:gd name="T16" fmla="*/ 17 w 49"/>
                  <a:gd name="T17" fmla="*/ 51 h 56"/>
                  <a:gd name="T18" fmla="*/ 26 w 49"/>
                  <a:gd name="T19" fmla="*/ 37 h 56"/>
                  <a:gd name="T20" fmla="*/ 25 w 49"/>
                  <a:gd name="T21" fmla="*/ 35 h 56"/>
                  <a:gd name="T22" fmla="*/ 13 w 49"/>
                  <a:gd name="T23" fmla="*/ 8 h 56"/>
                  <a:gd name="T24" fmla="*/ 11 w 49"/>
                  <a:gd name="T25"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56">
                    <a:moveTo>
                      <a:pt x="11" y="0"/>
                    </a:moveTo>
                    <a:cubicBezTo>
                      <a:pt x="14" y="1"/>
                      <a:pt x="16" y="1"/>
                      <a:pt x="18" y="1"/>
                    </a:cubicBezTo>
                    <a:cubicBezTo>
                      <a:pt x="21" y="7"/>
                      <a:pt x="24" y="13"/>
                      <a:pt x="32" y="13"/>
                    </a:cubicBezTo>
                    <a:cubicBezTo>
                      <a:pt x="33" y="14"/>
                      <a:pt x="33" y="15"/>
                      <a:pt x="32" y="17"/>
                    </a:cubicBezTo>
                    <a:cubicBezTo>
                      <a:pt x="30" y="21"/>
                      <a:pt x="22" y="22"/>
                      <a:pt x="25" y="27"/>
                    </a:cubicBezTo>
                    <a:cubicBezTo>
                      <a:pt x="27" y="32"/>
                      <a:pt x="34" y="33"/>
                      <a:pt x="40" y="34"/>
                    </a:cubicBezTo>
                    <a:cubicBezTo>
                      <a:pt x="43" y="35"/>
                      <a:pt x="46" y="35"/>
                      <a:pt x="49" y="35"/>
                    </a:cubicBezTo>
                    <a:cubicBezTo>
                      <a:pt x="45" y="45"/>
                      <a:pt x="36" y="49"/>
                      <a:pt x="28" y="54"/>
                    </a:cubicBezTo>
                    <a:cubicBezTo>
                      <a:pt x="24" y="54"/>
                      <a:pt x="19" y="56"/>
                      <a:pt x="17" y="51"/>
                    </a:cubicBezTo>
                    <a:cubicBezTo>
                      <a:pt x="15" y="44"/>
                      <a:pt x="25" y="43"/>
                      <a:pt x="26" y="37"/>
                    </a:cubicBezTo>
                    <a:cubicBezTo>
                      <a:pt x="26" y="36"/>
                      <a:pt x="25" y="35"/>
                      <a:pt x="25" y="35"/>
                    </a:cubicBezTo>
                    <a:cubicBezTo>
                      <a:pt x="0" y="29"/>
                      <a:pt x="0" y="29"/>
                      <a:pt x="13" y="8"/>
                    </a:cubicBezTo>
                    <a:cubicBezTo>
                      <a:pt x="15" y="4"/>
                      <a:pt x="12" y="3"/>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8" name="Freeform 704">
                <a:extLst>
                  <a:ext uri="{FF2B5EF4-FFF2-40B4-BE49-F238E27FC236}">
                    <a16:creationId xmlns:a16="http://schemas.microsoft.com/office/drawing/2014/main" id="{DE61888F-0B4C-A10E-374D-FBF3DC34E00D}"/>
                  </a:ext>
                </a:extLst>
              </p:cNvPr>
              <p:cNvSpPr/>
              <p:nvPr/>
            </p:nvSpPr>
            <p:spPr bwMode="auto">
              <a:xfrm>
                <a:off x="5627" y="2690"/>
                <a:ext cx="43" cy="53"/>
              </a:xfrm>
              <a:custGeom>
                <a:avLst/>
                <a:gdLst>
                  <a:gd name="T0" fmla="*/ 27 w 38"/>
                  <a:gd name="T1" fmla="*/ 4 h 46"/>
                  <a:gd name="T2" fmla="*/ 32 w 38"/>
                  <a:gd name="T3" fmla="*/ 17 h 46"/>
                  <a:gd name="T4" fmla="*/ 32 w 38"/>
                  <a:gd name="T5" fmla="*/ 37 h 46"/>
                  <a:gd name="T6" fmla="*/ 8 w 38"/>
                  <a:gd name="T7" fmla="*/ 43 h 46"/>
                  <a:gd name="T8" fmla="*/ 0 w 38"/>
                  <a:gd name="T9" fmla="*/ 40 h 46"/>
                  <a:gd name="T10" fmla="*/ 6 w 38"/>
                  <a:gd name="T11" fmla="*/ 10 h 46"/>
                  <a:gd name="T12" fmla="*/ 2 w 38"/>
                  <a:gd name="T13" fmla="*/ 3 h 46"/>
                  <a:gd name="T14" fmla="*/ 15 w 38"/>
                  <a:gd name="T15" fmla="*/ 3 h 46"/>
                  <a:gd name="T16" fmla="*/ 27 w 38"/>
                  <a:gd name="T17" fmla="*/ 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46">
                    <a:moveTo>
                      <a:pt x="27" y="4"/>
                    </a:moveTo>
                    <a:cubicBezTo>
                      <a:pt x="26" y="9"/>
                      <a:pt x="31" y="13"/>
                      <a:pt x="32" y="17"/>
                    </a:cubicBezTo>
                    <a:cubicBezTo>
                      <a:pt x="34" y="24"/>
                      <a:pt x="38" y="32"/>
                      <a:pt x="32" y="37"/>
                    </a:cubicBezTo>
                    <a:cubicBezTo>
                      <a:pt x="26" y="43"/>
                      <a:pt x="17" y="46"/>
                      <a:pt x="8" y="43"/>
                    </a:cubicBezTo>
                    <a:cubicBezTo>
                      <a:pt x="5" y="42"/>
                      <a:pt x="3" y="41"/>
                      <a:pt x="0" y="40"/>
                    </a:cubicBezTo>
                    <a:cubicBezTo>
                      <a:pt x="17" y="29"/>
                      <a:pt x="17" y="29"/>
                      <a:pt x="6" y="10"/>
                    </a:cubicBezTo>
                    <a:cubicBezTo>
                      <a:pt x="4" y="8"/>
                      <a:pt x="3" y="5"/>
                      <a:pt x="2" y="3"/>
                    </a:cubicBezTo>
                    <a:cubicBezTo>
                      <a:pt x="6" y="0"/>
                      <a:pt x="11" y="6"/>
                      <a:pt x="15" y="3"/>
                    </a:cubicBezTo>
                    <a:cubicBezTo>
                      <a:pt x="19" y="3"/>
                      <a:pt x="23" y="4"/>
                      <a:pt x="27" y="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9" name="Freeform 705">
                <a:extLst>
                  <a:ext uri="{FF2B5EF4-FFF2-40B4-BE49-F238E27FC236}">
                    <a16:creationId xmlns:a16="http://schemas.microsoft.com/office/drawing/2014/main" id="{166EECEA-0E28-8B05-3E68-8822490B8E21}"/>
                  </a:ext>
                </a:extLst>
              </p:cNvPr>
              <p:cNvSpPr/>
              <p:nvPr/>
            </p:nvSpPr>
            <p:spPr bwMode="auto">
              <a:xfrm>
                <a:off x="5658" y="2486"/>
                <a:ext cx="42" cy="149"/>
              </a:xfrm>
              <a:custGeom>
                <a:avLst/>
                <a:gdLst>
                  <a:gd name="T0" fmla="*/ 32 w 37"/>
                  <a:gd name="T1" fmla="*/ 131 h 131"/>
                  <a:gd name="T2" fmla="*/ 27 w 37"/>
                  <a:gd name="T3" fmla="*/ 128 h 131"/>
                  <a:gd name="T4" fmla="*/ 27 w 37"/>
                  <a:gd name="T5" fmla="*/ 126 h 131"/>
                  <a:gd name="T6" fmla="*/ 22 w 37"/>
                  <a:gd name="T7" fmla="*/ 63 h 131"/>
                  <a:gd name="T8" fmla="*/ 17 w 37"/>
                  <a:gd name="T9" fmla="*/ 55 h 131"/>
                  <a:gd name="T10" fmla="*/ 9 w 37"/>
                  <a:gd name="T11" fmla="*/ 35 h 131"/>
                  <a:gd name="T12" fmla="*/ 3 w 37"/>
                  <a:gd name="T13" fmla="*/ 22 h 131"/>
                  <a:gd name="T14" fmla="*/ 3 w 37"/>
                  <a:gd name="T15" fmla="*/ 22 h 131"/>
                  <a:gd name="T16" fmla="*/ 3 w 37"/>
                  <a:gd name="T17" fmla="*/ 0 h 131"/>
                  <a:gd name="T18" fmla="*/ 3 w 37"/>
                  <a:gd name="T19" fmla="*/ 0 h 131"/>
                  <a:gd name="T20" fmla="*/ 10 w 37"/>
                  <a:gd name="T21" fmla="*/ 19 h 131"/>
                  <a:gd name="T22" fmla="*/ 24 w 37"/>
                  <a:gd name="T23" fmla="*/ 51 h 131"/>
                  <a:gd name="T24" fmla="*/ 21 w 37"/>
                  <a:gd name="T25" fmla="*/ 21 h 131"/>
                  <a:gd name="T26" fmla="*/ 29 w 37"/>
                  <a:gd name="T27" fmla="*/ 86 h 131"/>
                  <a:gd name="T28" fmla="*/ 36 w 37"/>
                  <a:gd name="T29" fmla="*/ 104 h 131"/>
                  <a:gd name="T30" fmla="*/ 36 w 37"/>
                  <a:gd name="T31" fmla="*/ 104 h 131"/>
                  <a:gd name="T32" fmla="*/ 37 w 37"/>
                  <a:gd name="T33" fmla="*/ 107 h 131"/>
                  <a:gd name="T34" fmla="*/ 32 w 37"/>
                  <a:gd name="T3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131">
                    <a:moveTo>
                      <a:pt x="32" y="131"/>
                    </a:moveTo>
                    <a:cubicBezTo>
                      <a:pt x="30" y="130"/>
                      <a:pt x="29" y="129"/>
                      <a:pt x="27" y="128"/>
                    </a:cubicBezTo>
                    <a:cubicBezTo>
                      <a:pt x="27" y="127"/>
                      <a:pt x="27" y="127"/>
                      <a:pt x="27" y="126"/>
                    </a:cubicBezTo>
                    <a:cubicBezTo>
                      <a:pt x="28" y="105"/>
                      <a:pt x="29" y="83"/>
                      <a:pt x="22" y="63"/>
                    </a:cubicBezTo>
                    <a:cubicBezTo>
                      <a:pt x="21" y="59"/>
                      <a:pt x="18" y="58"/>
                      <a:pt x="17" y="55"/>
                    </a:cubicBezTo>
                    <a:cubicBezTo>
                      <a:pt x="14" y="49"/>
                      <a:pt x="2" y="46"/>
                      <a:pt x="9" y="35"/>
                    </a:cubicBezTo>
                    <a:cubicBezTo>
                      <a:pt x="11" y="32"/>
                      <a:pt x="1" y="28"/>
                      <a:pt x="3" y="22"/>
                    </a:cubicBezTo>
                    <a:cubicBezTo>
                      <a:pt x="3" y="22"/>
                      <a:pt x="3" y="22"/>
                      <a:pt x="3" y="22"/>
                    </a:cubicBezTo>
                    <a:cubicBezTo>
                      <a:pt x="9" y="15"/>
                      <a:pt x="0" y="8"/>
                      <a:pt x="3" y="0"/>
                    </a:cubicBezTo>
                    <a:cubicBezTo>
                      <a:pt x="3" y="0"/>
                      <a:pt x="3" y="0"/>
                      <a:pt x="3" y="0"/>
                    </a:cubicBezTo>
                    <a:cubicBezTo>
                      <a:pt x="8" y="5"/>
                      <a:pt x="8" y="13"/>
                      <a:pt x="10" y="19"/>
                    </a:cubicBezTo>
                    <a:cubicBezTo>
                      <a:pt x="12" y="31"/>
                      <a:pt x="17" y="41"/>
                      <a:pt x="24" y="51"/>
                    </a:cubicBezTo>
                    <a:cubicBezTo>
                      <a:pt x="23" y="41"/>
                      <a:pt x="22" y="31"/>
                      <a:pt x="21" y="21"/>
                    </a:cubicBezTo>
                    <a:cubicBezTo>
                      <a:pt x="27" y="42"/>
                      <a:pt x="29" y="64"/>
                      <a:pt x="29" y="86"/>
                    </a:cubicBezTo>
                    <a:cubicBezTo>
                      <a:pt x="29" y="93"/>
                      <a:pt x="28" y="100"/>
                      <a:pt x="36" y="104"/>
                    </a:cubicBezTo>
                    <a:cubicBezTo>
                      <a:pt x="36" y="104"/>
                      <a:pt x="36" y="104"/>
                      <a:pt x="36" y="104"/>
                    </a:cubicBezTo>
                    <a:cubicBezTo>
                      <a:pt x="37" y="105"/>
                      <a:pt x="37" y="106"/>
                      <a:pt x="37" y="107"/>
                    </a:cubicBezTo>
                    <a:cubicBezTo>
                      <a:pt x="33" y="115"/>
                      <a:pt x="36" y="124"/>
                      <a:pt x="32" y="13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0" name="Freeform 706">
                <a:extLst>
                  <a:ext uri="{FF2B5EF4-FFF2-40B4-BE49-F238E27FC236}">
                    <a16:creationId xmlns:a16="http://schemas.microsoft.com/office/drawing/2014/main" id="{8C12EE7A-5655-4D57-3C08-14479DD8949C}"/>
                  </a:ext>
                </a:extLst>
              </p:cNvPr>
              <p:cNvSpPr/>
              <p:nvPr/>
            </p:nvSpPr>
            <p:spPr bwMode="auto">
              <a:xfrm>
                <a:off x="5638" y="2270"/>
                <a:ext cx="46" cy="34"/>
              </a:xfrm>
              <a:custGeom>
                <a:avLst/>
                <a:gdLst>
                  <a:gd name="T0" fmla="*/ 21 w 40"/>
                  <a:gd name="T1" fmla="*/ 0 h 30"/>
                  <a:gd name="T2" fmla="*/ 33 w 40"/>
                  <a:gd name="T3" fmla="*/ 8 h 30"/>
                  <a:gd name="T4" fmla="*/ 39 w 40"/>
                  <a:gd name="T5" fmla="*/ 23 h 30"/>
                  <a:gd name="T6" fmla="*/ 29 w 40"/>
                  <a:gd name="T7" fmla="*/ 24 h 30"/>
                  <a:gd name="T8" fmla="*/ 24 w 40"/>
                  <a:gd name="T9" fmla="*/ 29 h 30"/>
                  <a:gd name="T10" fmla="*/ 14 w 40"/>
                  <a:gd name="T11" fmla="*/ 24 h 30"/>
                  <a:gd name="T12" fmla="*/ 1 w 40"/>
                  <a:gd name="T13" fmla="*/ 11 h 30"/>
                  <a:gd name="T14" fmla="*/ 16 w 40"/>
                  <a:gd name="T15" fmla="*/ 3 h 30"/>
                  <a:gd name="T16" fmla="*/ 21 w 4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0">
                    <a:moveTo>
                      <a:pt x="21" y="0"/>
                    </a:moveTo>
                    <a:cubicBezTo>
                      <a:pt x="25" y="3"/>
                      <a:pt x="29" y="5"/>
                      <a:pt x="33" y="8"/>
                    </a:cubicBezTo>
                    <a:cubicBezTo>
                      <a:pt x="38" y="12"/>
                      <a:pt x="40" y="17"/>
                      <a:pt x="39" y="23"/>
                    </a:cubicBezTo>
                    <a:cubicBezTo>
                      <a:pt x="37" y="30"/>
                      <a:pt x="32" y="24"/>
                      <a:pt x="29" y="24"/>
                    </a:cubicBezTo>
                    <a:cubicBezTo>
                      <a:pt x="26" y="25"/>
                      <a:pt x="25" y="27"/>
                      <a:pt x="24" y="29"/>
                    </a:cubicBezTo>
                    <a:cubicBezTo>
                      <a:pt x="20" y="29"/>
                      <a:pt x="18" y="25"/>
                      <a:pt x="14" y="24"/>
                    </a:cubicBezTo>
                    <a:cubicBezTo>
                      <a:pt x="11" y="18"/>
                      <a:pt x="0" y="18"/>
                      <a:pt x="1" y="11"/>
                    </a:cubicBezTo>
                    <a:cubicBezTo>
                      <a:pt x="2" y="5"/>
                      <a:pt x="12" y="8"/>
                      <a:pt x="16" y="3"/>
                    </a:cubicBezTo>
                    <a:cubicBezTo>
                      <a:pt x="18" y="2"/>
                      <a:pt x="20" y="1"/>
                      <a:pt x="2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1" name="Freeform 707">
                <a:extLst>
                  <a:ext uri="{FF2B5EF4-FFF2-40B4-BE49-F238E27FC236}">
                    <a16:creationId xmlns:a16="http://schemas.microsoft.com/office/drawing/2014/main" id="{A1C0EA47-9144-2A4B-5BFB-93D994AA60ED}"/>
                  </a:ext>
                </a:extLst>
              </p:cNvPr>
              <p:cNvSpPr/>
              <p:nvPr/>
            </p:nvSpPr>
            <p:spPr bwMode="auto">
              <a:xfrm>
                <a:off x="5381" y="2662"/>
                <a:ext cx="62" cy="39"/>
              </a:xfrm>
              <a:custGeom>
                <a:avLst/>
                <a:gdLst>
                  <a:gd name="T0" fmla="*/ 10 w 55"/>
                  <a:gd name="T1" fmla="*/ 0 h 34"/>
                  <a:gd name="T2" fmla="*/ 40 w 55"/>
                  <a:gd name="T3" fmla="*/ 14 h 34"/>
                  <a:gd name="T4" fmla="*/ 47 w 55"/>
                  <a:gd name="T5" fmla="*/ 19 h 34"/>
                  <a:gd name="T6" fmla="*/ 55 w 55"/>
                  <a:gd name="T7" fmla="*/ 20 h 34"/>
                  <a:gd name="T8" fmla="*/ 40 w 55"/>
                  <a:gd name="T9" fmla="*/ 27 h 34"/>
                  <a:gd name="T10" fmla="*/ 19 w 55"/>
                  <a:gd name="T11" fmla="*/ 29 h 34"/>
                  <a:gd name="T12" fmla="*/ 10 w 55"/>
                  <a:gd name="T13" fmla="*/ 28 h 34"/>
                  <a:gd name="T14" fmla="*/ 0 w 55"/>
                  <a:gd name="T15" fmla="*/ 19 h 34"/>
                  <a:gd name="T16" fmla="*/ 10 w 55"/>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34">
                    <a:moveTo>
                      <a:pt x="10" y="0"/>
                    </a:moveTo>
                    <a:cubicBezTo>
                      <a:pt x="17" y="19"/>
                      <a:pt x="22" y="21"/>
                      <a:pt x="40" y="14"/>
                    </a:cubicBezTo>
                    <a:cubicBezTo>
                      <a:pt x="47" y="11"/>
                      <a:pt x="46" y="16"/>
                      <a:pt x="47" y="19"/>
                    </a:cubicBezTo>
                    <a:cubicBezTo>
                      <a:pt x="49" y="26"/>
                      <a:pt x="52" y="24"/>
                      <a:pt x="55" y="20"/>
                    </a:cubicBezTo>
                    <a:cubicBezTo>
                      <a:pt x="52" y="30"/>
                      <a:pt x="50" y="31"/>
                      <a:pt x="40" y="27"/>
                    </a:cubicBezTo>
                    <a:cubicBezTo>
                      <a:pt x="33" y="24"/>
                      <a:pt x="25" y="18"/>
                      <a:pt x="19" y="29"/>
                    </a:cubicBezTo>
                    <a:cubicBezTo>
                      <a:pt x="16" y="34"/>
                      <a:pt x="12" y="31"/>
                      <a:pt x="10" y="28"/>
                    </a:cubicBezTo>
                    <a:cubicBezTo>
                      <a:pt x="8" y="23"/>
                      <a:pt x="5" y="20"/>
                      <a:pt x="0" y="19"/>
                    </a:cubicBezTo>
                    <a:cubicBezTo>
                      <a:pt x="7" y="15"/>
                      <a:pt x="7" y="7"/>
                      <a:pt x="1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2" name="Freeform 708">
                <a:extLst>
                  <a:ext uri="{FF2B5EF4-FFF2-40B4-BE49-F238E27FC236}">
                    <a16:creationId xmlns:a16="http://schemas.microsoft.com/office/drawing/2014/main" id="{962FB811-6DFD-7E77-5C59-03B96AF70AB4}"/>
                  </a:ext>
                </a:extLst>
              </p:cNvPr>
              <p:cNvSpPr/>
              <p:nvPr/>
            </p:nvSpPr>
            <p:spPr bwMode="auto">
              <a:xfrm>
                <a:off x="5688" y="2422"/>
                <a:ext cx="48" cy="37"/>
              </a:xfrm>
              <a:custGeom>
                <a:avLst/>
                <a:gdLst>
                  <a:gd name="T0" fmla="*/ 14 w 42"/>
                  <a:gd name="T1" fmla="*/ 9 h 33"/>
                  <a:gd name="T2" fmla="*/ 26 w 42"/>
                  <a:gd name="T3" fmla="*/ 6 h 33"/>
                  <a:gd name="T4" fmla="*/ 38 w 42"/>
                  <a:gd name="T5" fmla="*/ 13 h 33"/>
                  <a:gd name="T6" fmla="*/ 41 w 42"/>
                  <a:gd name="T7" fmla="*/ 33 h 33"/>
                  <a:gd name="T8" fmla="*/ 17 w 42"/>
                  <a:gd name="T9" fmla="*/ 27 h 33"/>
                  <a:gd name="T10" fmla="*/ 0 w 42"/>
                  <a:gd name="T11" fmla="*/ 29 h 33"/>
                  <a:gd name="T12" fmla="*/ 15 w 42"/>
                  <a:gd name="T13" fmla="*/ 16 h 33"/>
                  <a:gd name="T14" fmla="*/ 14 w 42"/>
                  <a:gd name="T15" fmla="*/ 9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33">
                    <a:moveTo>
                      <a:pt x="14" y="9"/>
                    </a:moveTo>
                    <a:cubicBezTo>
                      <a:pt x="18" y="8"/>
                      <a:pt x="23" y="8"/>
                      <a:pt x="26" y="6"/>
                    </a:cubicBezTo>
                    <a:cubicBezTo>
                      <a:pt x="35" y="0"/>
                      <a:pt x="38" y="4"/>
                      <a:pt x="38" y="13"/>
                    </a:cubicBezTo>
                    <a:cubicBezTo>
                      <a:pt x="39" y="20"/>
                      <a:pt x="42" y="26"/>
                      <a:pt x="41" y="33"/>
                    </a:cubicBezTo>
                    <a:cubicBezTo>
                      <a:pt x="35" y="21"/>
                      <a:pt x="25" y="26"/>
                      <a:pt x="17" y="27"/>
                    </a:cubicBezTo>
                    <a:cubicBezTo>
                      <a:pt x="12" y="27"/>
                      <a:pt x="7" y="30"/>
                      <a:pt x="0" y="29"/>
                    </a:cubicBezTo>
                    <a:cubicBezTo>
                      <a:pt x="5" y="23"/>
                      <a:pt x="7" y="18"/>
                      <a:pt x="15" y="16"/>
                    </a:cubicBezTo>
                    <a:cubicBezTo>
                      <a:pt x="22" y="15"/>
                      <a:pt x="18" y="11"/>
                      <a:pt x="14"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3" name="Freeform 709">
                <a:extLst>
                  <a:ext uri="{FF2B5EF4-FFF2-40B4-BE49-F238E27FC236}">
                    <a16:creationId xmlns:a16="http://schemas.microsoft.com/office/drawing/2014/main" id="{179D3571-90F1-2F8F-5B34-84F436E02C38}"/>
                  </a:ext>
                </a:extLst>
              </p:cNvPr>
              <p:cNvSpPr/>
              <p:nvPr/>
            </p:nvSpPr>
            <p:spPr bwMode="auto">
              <a:xfrm>
                <a:off x="5369" y="1601"/>
                <a:ext cx="106" cy="43"/>
              </a:xfrm>
              <a:custGeom>
                <a:avLst/>
                <a:gdLst>
                  <a:gd name="T0" fmla="*/ 51 w 93"/>
                  <a:gd name="T1" fmla="*/ 10 h 38"/>
                  <a:gd name="T2" fmla="*/ 56 w 93"/>
                  <a:gd name="T3" fmla="*/ 7 h 38"/>
                  <a:gd name="T4" fmla="*/ 93 w 93"/>
                  <a:gd name="T5" fmla="*/ 38 h 38"/>
                  <a:gd name="T6" fmla="*/ 0 w 93"/>
                  <a:gd name="T7" fmla="*/ 2 h 38"/>
                  <a:gd name="T8" fmla="*/ 51 w 93"/>
                  <a:gd name="T9" fmla="*/ 10 h 38"/>
                  <a:gd name="T10" fmla="*/ 52 w 93"/>
                  <a:gd name="T11" fmla="*/ 11 h 38"/>
                  <a:gd name="T12" fmla="*/ 51 w 93"/>
                  <a:gd name="T13" fmla="*/ 10 h 38"/>
                </a:gdLst>
                <a:ahLst/>
                <a:cxnLst>
                  <a:cxn ang="0">
                    <a:pos x="T0" y="T1"/>
                  </a:cxn>
                  <a:cxn ang="0">
                    <a:pos x="T2" y="T3"/>
                  </a:cxn>
                  <a:cxn ang="0">
                    <a:pos x="T4" y="T5"/>
                  </a:cxn>
                  <a:cxn ang="0">
                    <a:pos x="T6" y="T7"/>
                  </a:cxn>
                  <a:cxn ang="0">
                    <a:pos x="T8" y="T9"/>
                  </a:cxn>
                  <a:cxn ang="0">
                    <a:pos x="T10" y="T11"/>
                  </a:cxn>
                  <a:cxn ang="0">
                    <a:pos x="T12" y="T13"/>
                  </a:cxn>
                </a:cxnLst>
                <a:rect l="0" t="0" r="r" b="b"/>
                <a:pathLst>
                  <a:path w="93" h="38">
                    <a:moveTo>
                      <a:pt x="51" y="10"/>
                    </a:moveTo>
                    <a:cubicBezTo>
                      <a:pt x="52" y="6"/>
                      <a:pt x="54" y="4"/>
                      <a:pt x="56" y="7"/>
                    </a:cubicBezTo>
                    <a:cubicBezTo>
                      <a:pt x="66" y="21"/>
                      <a:pt x="82" y="26"/>
                      <a:pt x="93" y="38"/>
                    </a:cubicBezTo>
                    <a:cubicBezTo>
                      <a:pt x="64" y="21"/>
                      <a:pt x="33" y="9"/>
                      <a:pt x="0" y="2"/>
                    </a:cubicBezTo>
                    <a:cubicBezTo>
                      <a:pt x="18" y="0"/>
                      <a:pt x="34" y="7"/>
                      <a:pt x="51" y="10"/>
                    </a:cubicBezTo>
                    <a:cubicBezTo>
                      <a:pt x="51" y="10"/>
                      <a:pt x="52" y="11"/>
                      <a:pt x="52" y="11"/>
                    </a:cubicBezTo>
                    <a:cubicBezTo>
                      <a:pt x="52" y="10"/>
                      <a:pt x="52" y="10"/>
                      <a:pt x="51"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4" name="Freeform 710">
                <a:extLst>
                  <a:ext uri="{FF2B5EF4-FFF2-40B4-BE49-F238E27FC236}">
                    <a16:creationId xmlns:a16="http://schemas.microsoft.com/office/drawing/2014/main" id="{9065D5C9-FD2E-F548-DAFB-7F81FA7CD27F}"/>
                  </a:ext>
                </a:extLst>
              </p:cNvPr>
              <p:cNvSpPr/>
              <p:nvPr/>
            </p:nvSpPr>
            <p:spPr bwMode="auto">
              <a:xfrm>
                <a:off x="5382" y="1542"/>
                <a:ext cx="68" cy="43"/>
              </a:xfrm>
              <a:custGeom>
                <a:avLst/>
                <a:gdLst>
                  <a:gd name="T0" fmla="*/ 59 w 60"/>
                  <a:gd name="T1" fmla="*/ 38 h 38"/>
                  <a:gd name="T2" fmla="*/ 9 w 60"/>
                  <a:gd name="T3" fmla="*/ 14 h 38"/>
                  <a:gd name="T4" fmla="*/ 9 w 60"/>
                  <a:gd name="T5" fmla="*/ 14 h 38"/>
                  <a:gd name="T6" fmla="*/ 10 w 60"/>
                  <a:gd name="T7" fmla="*/ 9 h 38"/>
                  <a:gd name="T8" fmla="*/ 0 w 60"/>
                  <a:gd name="T9" fmla="*/ 0 h 38"/>
                  <a:gd name="T10" fmla="*/ 19 w 60"/>
                  <a:gd name="T11" fmla="*/ 8 h 38"/>
                  <a:gd name="T12" fmla="*/ 27 w 60"/>
                  <a:gd name="T13" fmla="*/ 8 h 38"/>
                  <a:gd name="T14" fmla="*/ 31 w 60"/>
                  <a:gd name="T15" fmla="*/ 9 h 38"/>
                  <a:gd name="T16" fmla="*/ 60 w 60"/>
                  <a:gd name="T17" fmla="*/ 38 h 38"/>
                  <a:gd name="T18" fmla="*/ 59 w 60"/>
                  <a:gd name="T19"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38">
                    <a:moveTo>
                      <a:pt x="59" y="38"/>
                    </a:moveTo>
                    <a:cubicBezTo>
                      <a:pt x="41" y="32"/>
                      <a:pt x="24" y="24"/>
                      <a:pt x="9" y="14"/>
                    </a:cubicBezTo>
                    <a:cubicBezTo>
                      <a:pt x="9" y="14"/>
                      <a:pt x="9" y="14"/>
                      <a:pt x="9" y="14"/>
                    </a:cubicBezTo>
                    <a:cubicBezTo>
                      <a:pt x="12" y="13"/>
                      <a:pt x="15" y="12"/>
                      <a:pt x="10" y="9"/>
                    </a:cubicBezTo>
                    <a:cubicBezTo>
                      <a:pt x="7" y="6"/>
                      <a:pt x="2" y="6"/>
                      <a:pt x="0" y="0"/>
                    </a:cubicBezTo>
                    <a:cubicBezTo>
                      <a:pt x="7" y="2"/>
                      <a:pt x="14" y="4"/>
                      <a:pt x="19" y="8"/>
                    </a:cubicBezTo>
                    <a:cubicBezTo>
                      <a:pt x="21" y="10"/>
                      <a:pt x="25" y="18"/>
                      <a:pt x="27" y="8"/>
                    </a:cubicBezTo>
                    <a:cubicBezTo>
                      <a:pt x="27" y="7"/>
                      <a:pt x="30" y="8"/>
                      <a:pt x="31" y="9"/>
                    </a:cubicBezTo>
                    <a:cubicBezTo>
                      <a:pt x="38" y="21"/>
                      <a:pt x="51" y="27"/>
                      <a:pt x="60" y="38"/>
                    </a:cubicBezTo>
                    <a:cubicBezTo>
                      <a:pt x="60" y="38"/>
                      <a:pt x="59" y="38"/>
                      <a:pt x="59" y="3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5" name="Freeform 711">
                <a:extLst>
                  <a:ext uri="{FF2B5EF4-FFF2-40B4-BE49-F238E27FC236}">
                    <a16:creationId xmlns:a16="http://schemas.microsoft.com/office/drawing/2014/main" id="{4BEA18AA-5B52-ACFA-0F4B-FB8E5E4E0A7C}"/>
                  </a:ext>
                </a:extLst>
              </p:cNvPr>
              <p:cNvSpPr/>
              <p:nvPr/>
            </p:nvSpPr>
            <p:spPr bwMode="auto">
              <a:xfrm>
                <a:off x="5453" y="2169"/>
                <a:ext cx="54" cy="26"/>
              </a:xfrm>
              <a:custGeom>
                <a:avLst/>
                <a:gdLst>
                  <a:gd name="T0" fmla="*/ 35 w 47"/>
                  <a:gd name="T1" fmla="*/ 22 h 23"/>
                  <a:gd name="T2" fmla="*/ 27 w 47"/>
                  <a:gd name="T3" fmla="*/ 18 h 23"/>
                  <a:gd name="T4" fmla="*/ 17 w 47"/>
                  <a:gd name="T5" fmla="*/ 13 h 23"/>
                  <a:gd name="T6" fmla="*/ 11 w 47"/>
                  <a:gd name="T7" fmla="*/ 16 h 23"/>
                  <a:gd name="T8" fmla="*/ 3 w 47"/>
                  <a:gd name="T9" fmla="*/ 18 h 23"/>
                  <a:gd name="T10" fmla="*/ 2 w 47"/>
                  <a:gd name="T11" fmla="*/ 10 h 23"/>
                  <a:gd name="T12" fmla="*/ 4 w 47"/>
                  <a:gd name="T13" fmla="*/ 3 h 23"/>
                  <a:gd name="T14" fmla="*/ 47 w 47"/>
                  <a:gd name="T15" fmla="*/ 3 h 23"/>
                  <a:gd name="T16" fmla="*/ 47 w 47"/>
                  <a:gd name="T17" fmla="*/ 4 h 23"/>
                  <a:gd name="T18" fmla="*/ 35 w 47"/>
                  <a:gd name="T19"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23">
                    <a:moveTo>
                      <a:pt x="35" y="22"/>
                    </a:moveTo>
                    <a:cubicBezTo>
                      <a:pt x="32" y="21"/>
                      <a:pt x="26" y="23"/>
                      <a:pt x="27" y="18"/>
                    </a:cubicBezTo>
                    <a:cubicBezTo>
                      <a:pt x="29" y="5"/>
                      <a:pt x="23" y="10"/>
                      <a:pt x="17" y="13"/>
                    </a:cubicBezTo>
                    <a:cubicBezTo>
                      <a:pt x="15" y="14"/>
                      <a:pt x="13" y="15"/>
                      <a:pt x="11" y="16"/>
                    </a:cubicBezTo>
                    <a:cubicBezTo>
                      <a:pt x="8" y="17"/>
                      <a:pt x="6" y="20"/>
                      <a:pt x="3" y="18"/>
                    </a:cubicBezTo>
                    <a:cubicBezTo>
                      <a:pt x="0" y="16"/>
                      <a:pt x="2" y="13"/>
                      <a:pt x="2" y="10"/>
                    </a:cubicBezTo>
                    <a:cubicBezTo>
                      <a:pt x="3" y="7"/>
                      <a:pt x="3" y="5"/>
                      <a:pt x="4" y="3"/>
                    </a:cubicBezTo>
                    <a:cubicBezTo>
                      <a:pt x="18" y="0"/>
                      <a:pt x="32" y="4"/>
                      <a:pt x="47" y="3"/>
                    </a:cubicBezTo>
                    <a:cubicBezTo>
                      <a:pt x="47" y="3"/>
                      <a:pt x="47" y="4"/>
                      <a:pt x="47" y="4"/>
                    </a:cubicBezTo>
                    <a:cubicBezTo>
                      <a:pt x="39" y="8"/>
                      <a:pt x="35" y="13"/>
                      <a:pt x="35"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6" name="Freeform 712">
                <a:extLst>
                  <a:ext uri="{FF2B5EF4-FFF2-40B4-BE49-F238E27FC236}">
                    <a16:creationId xmlns:a16="http://schemas.microsoft.com/office/drawing/2014/main" id="{2EA6F404-8A4B-6D2F-A9AA-43F944F3F1F4}"/>
                  </a:ext>
                </a:extLst>
              </p:cNvPr>
              <p:cNvSpPr/>
              <p:nvPr/>
            </p:nvSpPr>
            <p:spPr bwMode="auto">
              <a:xfrm>
                <a:off x="5514" y="1665"/>
                <a:ext cx="40" cy="53"/>
              </a:xfrm>
              <a:custGeom>
                <a:avLst/>
                <a:gdLst>
                  <a:gd name="T0" fmla="*/ 1 w 35"/>
                  <a:gd name="T1" fmla="*/ 7 h 47"/>
                  <a:gd name="T2" fmla="*/ 21 w 35"/>
                  <a:gd name="T3" fmla="*/ 12 h 47"/>
                  <a:gd name="T4" fmla="*/ 35 w 35"/>
                  <a:gd name="T5" fmla="*/ 47 h 47"/>
                  <a:gd name="T6" fmla="*/ 0 w 35"/>
                  <a:gd name="T7" fmla="*/ 7 h 47"/>
                  <a:gd name="T8" fmla="*/ 1 w 35"/>
                  <a:gd name="T9" fmla="*/ 7 h 47"/>
                </a:gdLst>
                <a:ahLst/>
                <a:cxnLst>
                  <a:cxn ang="0">
                    <a:pos x="T0" y="T1"/>
                  </a:cxn>
                  <a:cxn ang="0">
                    <a:pos x="T2" y="T3"/>
                  </a:cxn>
                  <a:cxn ang="0">
                    <a:pos x="T4" y="T5"/>
                  </a:cxn>
                  <a:cxn ang="0">
                    <a:pos x="T6" y="T7"/>
                  </a:cxn>
                  <a:cxn ang="0">
                    <a:pos x="T8" y="T9"/>
                  </a:cxn>
                </a:cxnLst>
                <a:rect l="0" t="0" r="r" b="b"/>
                <a:pathLst>
                  <a:path w="35" h="47">
                    <a:moveTo>
                      <a:pt x="1" y="7"/>
                    </a:moveTo>
                    <a:cubicBezTo>
                      <a:pt x="10" y="0"/>
                      <a:pt x="17" y="1"/>
                      <a:pt x="21" y="12"/>
                    </a:cubicBezTo>
                    <a:cubicBezTo>
                      <a:pt x="26" y="24"/>
                      <a:pt x="31" y="35"/>
                      <a:pt x="35" y="47"/>
                    </a:cubicBezTo>
                    <a:cubicBezTo>
                      <a:pt x="24" y="33"/>
                      <a:pt x="9" y="23"/>
                      <a:pt x="0" y="7"/>
                    </a:cubicBezTo>
                    <a:lnTo>
                      <a:pt x="1" y="7"/>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7" name="Freeform 713">
                <a:extLst>
                  <a:ext uri="{FF2B5EF4-FFF2-40B4-BE49-F238E27FC236}">
                    <a16:creationId xmlns:a16="http://schemas.microsoft.com/office/drawing/2014/main" id="{D7308C0B-3D40-7F03-B09C-0E03C47D46A9}"/>
                  </a:ext>
                </a:extLst>
              </p:cNvPr>
              <p:cNvSpPr/>
              <p:nvPr/>
            </p:nvSpPr>
            <p:spPr bwMode="auto">
              <a:xfrm>
                <a:off x="5727" y="2596"/>
                <a:ext cx="25" cy="43"/>
              </a:xfrm>
              <a:custGeom>
                <a:avLst/>
                <a:gdLst>
                  <a:gd name="T0" fmla="*/ 22 w 22"/>
                  <a:gd name="T1" fmla="*/ 23 h 38"/>
                  <a:gd name="T2" fmla="*/ 14 w 22"/>
                  <a:gd name="T3" fmla="*/ 38 h 38"/>
                  <a:gd name="T4" fmla="*/ 2 w 22"/>
                  <a:gd name="T5" fmla="*/ 24 h 38"/>
                  <a:gd name="T6" fmla="*/ 0 w 22"/>
                  <a:gd name="T7" fmla="*/ 22 h 38"/>
                  <a:gd name="T8" fmla="*/ 3 w 22"/>
                  <a:gd name="T9" fmla="*/ 3 h 38"/>
                  <a:gd name="T10" fmla="*/ 16 w 22"/>
                  <a:gd name="T11" fmla="*/ 0 h 38"/>
                  <a:gd name="T12" fmla="*/ 22 w 22"/>
                  <a:gd name="T13" fmla="*/ 23 h 38"/>
                </a:gdLst>
                <a:ahLst/>
                <a:cxnLst>
                  <a:cxn ang="0">
                    <a:pos x="T0" y="T1"/>
                  </a:cxn>
                  <a:cxn ang="0">
                    <a:pos x="T2" y="T3"/>
                  </a:cxn>
                  <a:cxn ang="0">
                    <a:pos x="T4" y="T5"/>
                  </a:cxn>
                  <a:cxn ang="0">
                    <a:pos x="T6" y="T7"/>
                  </a:cxn>
                  <a:cxn ang="0">
                    <a:pos x="T8" y="T9"/>
                  </a:cxn>
                  <a:cxn ang="0">
                    <a:pos x="T10" y="T11"/>
                  </a:cxn>
                  <a:cxn ang="0">
                    <a:pos x="T12" y="T13"/>
                  </a:cxn>
                </a:cxnLst>
                <a:rect l="0" t="0" r="r" b="b"/>
                <a:pathLst>
                  <a:path w="22" h="38">
                    <a:moveTo>
                      <a:pt x="22" y="23"/>
                    </a:moveTo>
                    <a:cubicBezTo>
                      <a:pt x="19" y="28"/>
                      <a:pt x="20" y="37"/>
                      <a:pt x="14" y="38"/>
                    </a:cubicBezTo>
                    <a:cubicBezTo>
                      <a:pt x="7" y="38"/>
                      <a:pt x="6" y="29"/>
                      <a:pt x="2" y="24"/>
                    </a:cubicBezTo>
                    <a:cubicBezTo>
                      <a:pt x="1" y="24"/>
                      <a:pt x="0" y="23"/>
                      <a:pt x="0" y="22"/>
                    </a:cubicBezTo>
                    <a:cubicBezTo>
                      <a:pt x="1" y="16"/>
                      <a:pt x="1" y="10"/>
                      <a:pt x="3" y="3"/>
                    </a:cubicBezTo>
                    <a:cubicBezTo>
                      <a:pt x="8" y="11"/>
                      <a:pt x="12" y="7"/>
                      <a:pt x="16" y="0"/>
                    </a:cubicBezTo>
                    <a:cubicBezTo>
                      <a:pt x="17" y="9"/>
                      <a:pt x="16" y="17"/>
                      <a:pt x="22"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8" name="Freeform 714">
                <a:extLst>
                  <a:ext uri="{FF2B5EF4-FFF2-40B4-BE49-F238E27FC236}">
                    <a16:creationId xmlns:a16="http://schemas.microsoft.com/office/drawing/2014/main" id="{789221F2-1B49-2FDC-7939-E136571B2CAE}"/>
                  </a:ext>
                </a:extLst>
              </p:cNvPr>
              <p:cNvSpPr/>
              <p:nvPr/>
            </p:nvSpPr>
            <p:spPr bwMode="auto">
              <a:xfrm>
                <a:off x="5508" y="2460"/>
                <a:ext cx="96" cy="35"/>
              </a:xfrm>
              <a:custGeom>
                <a:avLst/>
                <a:gdLst>
                  <a:gd name="T0" fmla="*/ 77 w 85"/>
                  <a:gd name="T1" fmla="*/ 4 h 31"/>
                  <a:gd name="T2" fmla="*/ 60 w 85"/>
                  <a:gd name="T3" fmla="*/ 10 h 31"/>
                  <a:gd name="T4" fmla="*/ 85 w 85"/>
                  <a:gd name="T5" fmla="*/ 10 h 31"/>
                  <a:gd name="T6" fmla="*/ 85 w 85"/>
                  <a:gd name="T7" fmla="*/ 13 h 31"/>
                  <a:gd name="T8" fmla="*/ 0 w 85"/>
                  <a:gd name="T9" fmla="*/ 31 h 31"/>
                  <a:gd name="T10" fmla="*/ 19 w 85"/>
                  <a:gd name="T11" fmla="*/ 16 h 31"/>
                  <a:gd name="T12" fmla="*/ 19 w 85"/>
                  <a:gd name="T13" fmla="*/ 16 h 31"/>
                  <a:gd name="T14" fmla="*/ 21 w 85"/>
                  <a:gd name="T15" fmla="*/ 16 h 31"/>
                  <a:gd name="T16" fmla="*/ 21 w 85"/>
                  <a:gd name="T17" fmla="*/ 16 h 31"/>
                  <a:gd name="T18" fmla="*/ 28 w 85"/>
                  <a:gd name="T19" fmla="*/ 14 h 31"/>
                  <a:gd name="T20" fmla="*/ 28 w 85"/>
                  <a:gd name="T21" fmla="*/ 14 h 31"/>
                  <a:gd name="T22" fmla="*/ 77 w 85"/>
                  <a:gd name="T23"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31">
                    <a:moveTo>
                      <a:pt x="77" y="4"/>
                    </a:moveTo>
                    <a:cubicBezTo>
                      <a:pt x="72" y="9"/>
                      <a:pt x="65" y="5"/>
                      <a:pt x="60" y="10"/>
                    </a:cubicBezTo>
                    <a:cubicBezTo>
                      <a:pt x="68" y="10"/>
                      <a:pt x="76" y="10"/>
                      <a:pt x="85" y="10"/>
                    </a:cubicBezTo>
                    <a:cubicBezTo>
                      <a:pt x="85" y="11"/>
                      <a:pt x="85" y="12"/>
                      <a:pt x="85" y="13"/>
                    </a:cubicBezTo>
                    <a:cubicBezTo>
                      <a:pt x="54" y="7"/>
                      <a:pt x="27" y="17"/>
                      <a:pt x="0" y="31"/>
                    </a:cubicBezTo>
                    <a:cubicBezTo>
                      <a:pt x="5" y="25"/>
                      <a:pt x="9" y="17"/>
                      <a:pt x="19" y="16"/>
                    </a:cubicBezTo>
                    <a:cubicBezTo>
                      <a:pt x="19" y="16"/>
                      <a:pt x="19" y="16"/>
                      <a:pt x="19" y="16"/>
                    </a:cubicBezTo>
                    <a:cubicBezTo>
                      <a:pt x="19" y="18"/>
                      <a:pt x="20" y="18"/>
                      <a:pt x="21" y="16"/>
                    </a:cubicBezTo>
                    <a:cubicBezTo>
                      <a:pt x="21" y="16"/>
                      <a:pt x="21" y="16"/>
                      <a:pt x="21" y="16"/>
                    </a:cubicBezTo>
                    <a:cubicBezTo>
                      <a:pt x="24" y="16"/>
                      <a:pt x="27" y="16"/>
                      <a:pt x="28" y="14"/>
                    </a:cubicBezTo>
                    <a:cubicBezTo>
                      <a:pt x="28" y="14"/>
                      <a:pt x="28" y="14"/>
                      <a:pt x="28" y="14"/>
                    </a:cubicBezTo>
                    <a:cubicBezTo>
                      <a:pt x="45" y="12"/>
                      <a:pt x="59" y="0"/>
                      <a:pt x="77"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9" name="Freeform 715">
                <a:extLst>
                  <a:ext uri="{FF2B5EF4-FFF2-40B4-BE49-F238E27FC236}">
                    <a16:creationId xmlns:a16="http://schemas.microsoft.com/office/drawing/2014/main" id="{81B790C5-C020-2D67-9D12-8EA6DADE469F}"/>
                  </a:ext>
                </a:extLst>
              </p:cNvPr>
              <p:cNvSpPr/>
              <p:nvPr/>
            </p:nvSpPr>
            <p:spPr bwMode="auto">
              <a:xfrm>
                <a:off x="5483" y="2202"/>
                <a:ext cx="38" cy="30"/>
              </a:xfrm>
              <a:custGeom>
                <a:avLst/>
                <a:gdLst>
                  <a:gd name="T0" fmla="*/ 29 w 34"/>
                  <a:gd name="T1" fmla="*/ 22 h 27"/>
                  <a:gd name="T2" fmla="*/ 6 w 34"/>
                  <a:gd name="T3" fmla="*/ 21 h 27"/>
                  <a:gd name="T4" fmla="*/ 15 w 34"/>
                  <a:gd name="T5" fmla="*/ 0 h 27"/>
                  <a:gd name="T6" fmla="*/ 23 w 34"/>
                  <a:gd name="T7" fmla="*/ 2 h 27"/>
                  <a:gd name="T8" fmla="*/ 32 w 34"/>
                  <a:gd name="T9" fmla="*/ 5 h 27"/>
                  <a:gd name="T10" fmla="*/ 26 w 34"/>
                  <a:gd name="T11" fmla="*/ 11 h 27"/>
                  <a:gd name="T12" fmla="*/ 29 w 34"/>
                  <a:gd name="T13" fmla="*/ 22 h 27"/>
                </a:gdLst>
                <a:ahLst/>
                <a:cxnLst>
                  <a:cxn ang="0">
                    <a:pos x="T0" y="T1"/>
                  </a:cxn>
                  <a:cxn ang="0">
                    <a:pos x="T2" y="T3"/>
                  </a:cxn>
                  <a:cxn ang="0">
                    <a:pos x="T4" y="T5"/>
                  </a:cxn>
                  <a:cxn ang="0">
                    <a:pos x="T6" y="T7"/>
                  </a:cxn>
                  <a:cxn ang="0">
                    <a:pos x="T8" y="T9"/>
                  </a:cxn>
                  <a:cxn ang="0">
                    <a:pos x="T10" y="T11"/>
                  </a:cxn>
                  <a:cxn ang="0">
                    <a:pos x="T12" y="T13"/>
                  </a:cxn>
                </a:cxnLst>
                <a:rect l="0" t="0" r="r" b="b"/>
                <a:pathLst>
                  <a:path w="34" h="27">
                    <a:moveTo>
                      <a:pt x="29" y="22"/>
                    </a:moveTo>
                    <a:cubicBezTo>
                      <a:pt x="21" y="27"/>
                      <a:pt x="10" y="26"/>
                      <a:pt x="6" y="21"/>
                    </a:cubicBezTo>
                    <a:cubicBezTo>
                      <a:pt x="0" y="13"/>
                      <a:pt x="9" y="6"/>
                      <a:pt x="15" y="0"/>
                    </a:cubicBezTo>
                    <a:cubicBezTo>
                      <a:pt x="18" y="2"/>
                      <a:pt x="20" y="2"/>
                      <a:pt x="23" y="2"/>
                    </a:cubicBezTo>
                    <a:cubicBezTo>
                      <a:pt x="26" y="3"/>
                      <a:pt x="30" y="2"/>
                      <a:pt x="32" y="5"/>
                    </a:cubicBezTo>
                    <a:cubicBezTo>
                      <a:pt x="34" y="10"/>
                      <a:pt x="28" y="10"/>
                      <a:pt x="26" y="11"/>
                    </a:cubicBezTo>
                    <a:cubicBezTo>
                      <a:pt x="20" y="17"/>
                      <a:pt x="24" y="20"/>
                      <a:pt x="29"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0" name="Freeform 716">
                <a:extLst>
                  <a:ext uri="{FF2B5EF4-FFF2-40B4-BE49-F238E27FC236}">
                    <a16:creationId xmlns:a16="http://schemas.microsoft.com/office/drawing/2014/main" id="{A487DC8A-E980-E90A-D04B-68967CABCD9D}"/>
                  </a:ext>
                </a:extLst>
              </p:cNvPr>
              <p:cNvSpPr/>
              <p:nvPr/>
            </p:nvSpPr>
            <p:spPr bwMode="auto">
              <a:xfrm>
                <a:off x="5644" y="2662"/>
                <a:ext cx="28" cy="32"/>
              </a:xfrm>
              <a:custGeom>
                <a:avLst/>
                <a:gdLst>
                  <a:gd name="T0" fmla="*/ 17 w 25"/>
                  <a:gd name="T1" fmla="*/ 0 h 28"/>
                  <a:gd name="T2" fmla="*/ 21 w 25"/>
                  <a:gd name="T3" fmla="*/ 14 h 28"/>
                  <a:gd name="T4" fmla="*/ 12 w 25"/>
                  <a:gd name="T5" fmla="*/ 27 h 28"/>
                  <a:gd name="T6" fmla="*/ 5 w 25"/>
                  <a:gd name="T7" fmla="*/ 14 h 28"/>
                  <a:gd name="T8" fmla="*/ 5 w 25"/>
                  <a:gd name="T9" fmla="*/ 14 h 28"/>
                  <a:gd name="T10" fmla="*/ 5 w 25"/>
                  <a:gd name="T11" fmla="*/ 12 h 28"/>
                  <a:gd name="T12" fmla="*/ 17 w 25"/>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25" h="28">
                    <a:moveTo>
                      <a:pt x="17" y="0"/>
                    </a:moveTo>
                    <a:cubicBezTo>
                      <a:pt x="18" y="5"/>
                      <a:pt x="19" y="10"/>
                      <a:pt x="21" y="14"/>
                    </a:cubicBezTo>
                    <a:cubicBezTo>
                      <a:pt x="25" y="24"/>
                      <a:pt x="23" y="28"/>
                      <a:pt x="12" y="27"/>
                    </a:cubicBezTo>
                    <a:cubicBezTo>
                      <a:pt x="10" y="23"/>
                      <a:pt x="7" y="18"/>
                      <a:pt x="5" y="14"/>
                    </a:cubicBezTo>
                    <a:cubicBezTo>
                      <a:pt x="5" y="14"/>
                      <a:pt x="5" y="14"/>
                      <a:pt x="5" y="14"/>
                    </a:cubicBezTo>
                    <a:cubicBezTo>
                      <a:pt x="5" y="14"/>
                      <a:pt x="5" y="13"/>
                      <a:pt x="5" y="12"/>
                    </a:cubicBezTo>
                    <a:cubicBezTo>
                      <a:pt x="0" y="0"/>
                      <a:pt x="0" y="0"/>
                      <a:pt x="17"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1" name="Freeform 717">
                <a:extLst>
                  <a:ext uri="{FF2B5EF4-FFF2-40B4-BE49-F238E27FC236}">
                    <a16:creationId xmlns:a16="http://schemas.microsoft.com/office/drawing/2014/main" id="{CCED9413-FCFC-B6FD-0275-C5EFC77FE73E}"/>
                  </a:ext>
                </a:extLst>
              </p:cNvPr>
              <p:cNvSpPr/>
              <p:nvPr/>
            </p:nvSpPr>
            <p:spPr bwMode="auto">
              <a:xfrm>
                <a:off x="5507" y="2226"/>
                <a:ext cx="36" cy="28"/>
              </a:xfrm>
              <a:custGeom>
                <a:avLst/>
                <a:gdLst>
                  <a:gd name="T0" fmla="*/ 14 w 32"/>
                  <a:gd name="T1" fmla="*/ 25 h 25"/>
                  <a:gd name="T2" fmla="*/ 10 w 32"/>
                  <a:gd name="T3" fmla="*/ 9 h 25"/>
                  <a:gd name="T4" fmla="*/ 12 w 32"/>
                  <a:gd name="T5" fmla="*/ 2 h 25"/>
                  <a:gd name="T6" fmla="*/ 32 w 32"/>
                  <a:gd name="T7" fmla="*/ 0 h 25"/>
                  <a:gd name="T8" fmla="*/ 27 w 32"/>
                  <a:gd name="T9" fmla="*/ 13 h 25"/>
                  <a:gd name="T10" fmla="*/ 27 w 32"/>
                  <a:gd name="T11" fmla="*/ 13 h 25"/>
                  <a:gd name="T12" fmla="*/ 14 w 32"/>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32" h="25">
                    <a:moveTo>
                      <a:pt x="14" y="25"/>
                    </a:moveTo>
                    <a:cubicBezTo>
                      <a:pt x="0" y="20"/>
                      <a:pt x="0" y="20"/>
                      <a:pt x="10" y="9"/>
                    </a:cubicBezTo>
                    <a:cubicBezTo>
                      <a:pt x="12" y="7"/>
                      <a:pt x="12" y="4"/>
                      <a:pt x="12" y="2"/>
                    </a:cubicBezTo>
                    <a:cubicBezTo>
                      <a:pt x="18" y="1"/>
                      <a:pt x="24" y="1"/>
                      <a:pt x="32" y="0"/>
                    </a:cubicBezTo>
                    <a:cubicBezTo>
                      <a:pt x="30" y="5"/>
                      <a:pt x="28" y="9"/>
                      <a:pt x="27" y="13"/>
                    </a:cubicBezTo>
                    <a:cubicBezTo>
                      <a:pt x="27" y="13"/>
                      <a:pt x="27" y="13"/>
                      <a:pt x="27" y="13"/>
                    </a:cubicBezTo>
                    <a:cubicBezTo>
                      <a:pt x="19" y="13"/>
                      <a:pt x="19" y="21"/>
                      <a:pt x="14" y="2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2" name="Freeform 718">
                <a:extLst>
                  <a:ext uri="{FF2B5EF4-FFF2-40B4-BE49-F238E27FC236}">
                    <a16:creationId xmlns:a16="http://schemas.microsoft.com/office/drawing/2014/main" id="{81727CCC-2E3A-22BB-A798-5B1B7DA3D303}"/>
                  </a:ext>
                </a:extLst>
              </p:cNvPr>
              <p:cNvSpPr/>
              <p:nvPr/>
            </p:nvSpPr>
            <p:spPr bwMode="auto">
              <a:xfrm>
                <a:off x="5438" y="1670"/>
                <a:ext cx="72" cy="34"/>
              </a:xfrm>
              <a:custGeom>
                <a:avLst/>
                <a:gdLst>
                  <a:gd name="T0" fmla="*/ 29 w 63"/>
                  <a:gd name="T1" fmla="*/ 5 h 30"/>
                  <a:gd name="T2" fmla="*/ 63 w 63"/>
                  <a:gd name="T3" fmla="*/ 27 h 30"/>
                  <a:gd name="T4" fmla="*/ 61 w 63"/>
                  <a:gd name="T5" fmla="*/ 30 h 30"/>
                  <a:gd name="T6" fmla="*/ 0 w 63"/>
                  <a:gd name="T7" fmla="*/ 2 h 30"/>
                  <a:gd name="T8" fmla="*/ 25 w 63"/>
                  <a:gd name="T9" fmla="*/ 8 h 30"/>
                  <a:gd name="T10" fmla="*/ 29 w 63"/>
                  <a:gd name="T11" fmla="*/ 5 h 30"/>
                </a:gdLst>
                <a:ahLst/>
                <a:cxnLst>
                  <a:cxn ang="0">
                    <a:pos x="T0" y="T1"/>
                  </a:cxn>
                  <a:cxn ang="0">
                    <a:pos x="T2" y="T3"/>
                  </a:cxn>
                  <a:cxn ang="0">
                    <a:pos x="T4" y="T5"/>
                  </a:cxn>
                  <a:cxn ang="0">
                    <a:pos x="T6" y="T7"/>
                  </a:cxn>
                  <a:cxn ang="0">
                    <a:pos x="T8" y="T9"/>
                  </a:cxn>
                  <a:cxn ang="0">
                    <a:pos x="T10" y="T11"/>
                  </a:cxn>
                </a:cxnLst>
                <a:rect l="0" t="0" r="r" b="b"/>
                <a:pathLst>
                  <a:path w="62" h="30">
                    <a:moveTo>
                      <a:pt x="29" y="5"/>
                    </a:moveTo>
                    <a:cubicBezTo>
                      <a:pt x="44" y="7"/>
                      <a:pt x="50" y="22"/>
                      <a:pt x="63" y="27"/>
                    </a:cubicBezTo>
                    <a:cubicBezTo>
                      <a:pt x="62" y="28"/>
                      <a:pt x="62" y="29"/>
                      <a:pt x="61" y="30"/>
                    </a:cubicBezTo>
                    <a:cubicBezTo>
                      <a:pt x="42" y="21"/>
                      <a:pt x="22" y="12"/>
                      <a:pt x="0" y="2"/>
                    </a:cubicBezTo>
                    <a:cubicBezTo>
                      <a:pt x="12" y="0"/>
                      <a:pt x="18" y="6"/>
                      <a:pt x="25" y="8"/>
                    </a:cubicBezTo>
                    <a:cubicBezTo>
                      <a:pt x="30" y="9"/>
                      <a:pt x="31" y="9"/>
                      <a:pt x="29"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3" name="Freeform 719">
                <a:extLst>
                  <a:ext uri="{FF2B5EF4-FFF2-40B4-BE49-F238E27FC236}">
                    <a16:creationId xmlns:a16="http://schemas.microsoft.com/office/drawing/2014/main" id="{337C7D5A-F27D-1AB9-EAB3-3A81F3E95175}"/>
                  </a:ext>
                </a:extLst>
              </p:cNvPr>
              <p:cNvSpPr/>
              <p:nvPr/>
            </p:nvSpPr>
            <p:spPr bwMode="auto">
              <a:xfrm>
                <a:off x="5534" y="2128"/>
                <a:ext cx="36" cy="77"/>
              </a:xfrm>
              <a:custGeom>
                <a:avLst/>
                <a:gdLst>
                  <a:gd name="T0" fmla="*/ 0 w 32"/>
                  <a:gd name="T1" fmla="*/ 55 h 68"/>
                  <a:gd name="T2" fmla="*/ 10 w 32"/>
                  <a:gd name="T3" fmla="*/ 38 h 68"/>
                  <a:gd name="T4" fmla="*/ 12 w 32"/>
                  <a:gd name="T5" fmla="*/ 24 h 68"/>
                  <a:gd name="T6" fmla="*/ 13 w 32"/>
                  <a:gd name="T7" fmla="*/ 35 h 68"/>
                  <a:gd name="T8" fmla="*/ 21 w 32"/>
                  <a:gd name="T9" fmla="*/ 0 h 68"/>
                  <a:gd name="T10" fmla="*/ 7 w 32"/>
                  <a:gd name="T11" fmla="*/ 68 h 68"/>
                  <a:gd name="T12" fmla="*/ 0 w 32"/>
                  <a:gd name="T13" fmla="*/ 55 h 68"/>
                </a:gdLst>
                <a:ahLst/>
                <a:cxnLst>
                  <a:cxn ang="0">
                    <a:pos x="T0" y="T1"/>
                  </a:cxn>
                  <a:cxn ang="0">
                    <a:pos x="T2" y="T3"/>
                  </a:cxn>
                  <a:cxn ang="0">
                    <a:pos x="T4" y="T5"/>
                  </a:cxn>
                  <a:cxn ang="0">
                    <a:pos x="T6" y="T7"/>
                  </a:cxn>
                  <a:cxn ang="0">
                    <a:pos x="T8" y="T9"/>
                  </a:cxn>
                  <a:cxn ang="0">
                    <a:pos x="T10" y="T11"/>
                  </a:cxn>
                  <a:cxn ang="0">
                    <a:pos x="T12" y="T13"/>
                  </a:cxn>
                </a:cxnLst>
                <a:rect l="0" t="0" r="r" b="b"/>
                <a:pathLst>
                  <a:path w="32" h="68">
                    <a:moveTo>
                      <a:pt x="0" y="55"/>
                    </a:moveTo>
                    <a:cubicBezTo>
                      <a:pt x="11" y="54"/>
                      <a:pt x="8" y="44"/>
                      <a:pt x="10" y="38"/>
                    </a:cubicBezTo>
                    <a:cubicBezTo>
                      <a:pt x="11" y="34"/>
                      <a:pt x="10" y="29"/>
                      <a:pt x="12" y="24"/>
                    </a:cubicBezTo>
                    <a:cubicBezTo>
                      <a:pt x="12" y="27"/>
                      <a:pt x="13" y="30"/>
                      <a:pt x="13" y="35"/>
                    </a:cubicBezTo>
                    <a:cubicBezTo>
                      <a:pt x="19" y="23"/>
                      <a:pt x="23" y="12"/>
                      <a:pt x="21" y="0"/>
                    </a:cubicBezTo>
                    <a:cubicBezTo>
                      <a:pt x="32" y="25"/>
                      <a:pt x="9" y="43"/>
                      <a:pt x="7" y="68"/>
                    </a:cubicBezTo>
                    <a:cubicBezTo>
                      <a:pt x="2" y="63"/>
                      <a:pt x="1" y="59"/>
                      <a:pt x="0" y="5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4" name="Freeform 720">
                <a:extLst>
                  <a:ext uri="{FF2B5EF4-FFF2-40B4-BE49-F238E27FC236}">
                    <a16:creationId xmlns:a16="http://schemas.microsoft.com/office/drawing/2014/main" id="{9B9C2B13-97CD-6A3C-21BB-CBE18B6EDD44}"/>
                  </a:ext>
                </a:extLst>
              </p:cNvPr>
              <p:cNvSpPr/>
              <p:nvPr/>
            </p:nvSpPr>
            <p:spPr bwMode="auto">
              <a:xfrm>
                <a:off x="5499" y="2094"/>
                <a:ext cx="28" cy="72"/>
              </a:xfrm>
              <a:custGeom>
                <a:avLst/>
                <a:gdLst>
                  <a:gd name="T0" fmla="*/ 0 w 25"/>
                  <a:gd name="T1" fmla="*/ 3 h 63"/>
                  <a:gd name="T2" fmla="*/ 11 w 25"/>
                  <a:gd name="T3" fmla="*/ 6 h 63"/>
                  <a:gd name="T4" fmla="*/ 24 w 25"/>
                  <a:gd name="T5" fmla="*/ 56 h 63"/>
                  <a:gd name="T6" fmla="*/ 22 w 25"/>
                  <a:gd name="T7" fmla="*/ 62 h 63"/>
                  <a:gd name="T8" fmla="*/ 17 w 25"/>
                  <a:gd name="T9" fmla="*/ 58 h 63"/>
                  <a:gd name="T10" fmla="*/ 0 w 25"/>
                  <a:gd name="T11" fmla="*/ 3 h 63"/>
                </a:gdLst>
                <a:ahLst/>
                <a:cxnLst>
                  <a:cxn ang="0">
                    <a:pos x="T0" y="T1"/>
                  </a:cxn>
                  <a:cxn ang="0">
                    <a:pos x="T2" y="T3"/>
                  </a:cxn>
                  <a:cxn ang="0">
                    <a:pos x="T4" y="T5"/>
                  </a:cxn>
                  <a:cxn ang="0">
                    <a:pos x="T6" y="T7"/>
                  </a:cxn>
                  <a:cxn ang="0">
                    <a:pos x="T8" y="T9"/>
                  </a:cxn>
                  <a:cxn ang="0">
                    <a:pos x="T10" y="T11"/>
                  </a:cxn>
                </a:cxnLst>
                <a:rect l="0" t="0" r="r" b="b"/>
                <a:pathLst>
                  <a:path w="25" h="62">
                    <a:moveTo>
                      <a:pt x="0" y="3"/>
                    </a:moveTo>
                    <a:cubicBezTo>
                      <a:pt x="4" y="1"/>
                      <a:pt x="8" y="0"/>
                      <a:pt x="11" y="6"/>
                    </a:cubicBezTo>
                    <a:cubicBezTo>
                      <a:pt x="17" y="22"/>
                      <a:pt x="25" y="38"/>
                      <a:pt x="24" y="56"/>
                    </a:cubicBezTo>
                    <a:cubicBezTo>
                      <a:pt x="24" y="59"/>
                      <a:pt x="25" y="62"/>
                      <a:pt x="22" y="62"/>
                    </a:cubicBezTo>
                    <a:cubicBezTo>
                      <a:pt x="19" y="63"/>
                      <a:pt x="17" y="60"/>
                      <a:pt x="17" y="58"/>
                    </a:cubicBezTo>
                    <a:cubicBezTo>
                      <a:pt x="23" y="36"/>
                      <a:pt x="11" y="20"/>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5" name="Freeform 721">
                <a:extLst>
                  <a:ext uri="{FF2B5EF4-FFF2-40B4-BE49-F238E27FC236}">
                    <a16:creationId xmlns:a16="http://schemas.microsoft.com/office/drawing/2014/main" id="{7559F26F-BE7A-28EE-2455-29432B9113A7}"/>
                  </a:ext>
                </a:extLst>
              </p:cNvPr>
              <p:cNvSpPr>
                <a:spLocks noEditPoints="1"/>
              </p:cNvSpPr>
              <p:nvPr/>
            </p:nvSpPr>
            <p:spPr bwMode="auto">
              <a:xfrm>
                <a:off x="5605" y="2602"/>
                <a:ext cx="25" cy="70"/>
              </a:xfrm>
              <a:custGeom>
                <a:avLst/>
                <a:gdLst>
                  <a:gd name="T0" fmla="*/ 19 w 22"/>
                  <a:gd name="T1" fmla="*/ 62 h 62"/>
                  <a:gd name="T2" fmla="*/ 2 w 22"/>
                  <a:gd name="T3" fmla="*/ 37 h 62"/>
                  <a:gd name="T4" fmla="*/ 1 w 22"/>
                  <a:gd name="T5" fmla="*/ 34 h 62"/>
                  <a:gd name="T6" fmla="*/ 7 w 22"/>
                  <a:gd name="T7" fmla="*/ 0 h 62"/>
                  <a:gd name="T8" fmla="*/ 22 w 22"/>
                  <a:gd name="T9" fmla="*/ 60 h 62"/>
                  <a:gd name="T10" fmla="*/ 19 w 22"/>
                  <a:gd name="T11" fmla="*/ 62 h 62"/>
                  <a:gd name="T12" fmla="*/ 9 w 22"/>
                  <a:gd name="T13" fmla="*/ 36 h 62"/>
                  <a:gd name="T14" fmla="*/ 9 w 22"/>
                  <a:gd name="T15" fmla="*/ 35 h 62"/>
                  <a:gd name="T16" fmla="*/ 8 w 22"/>
                  <a:gd name="T17" fmla="*/ 36 h 62"/>
                  <a:gd name="T18" fmla="*/ 9 w 22"/>
                  <a:gd name="T19" fmla="*/ 37 h 62"/>
                  <a:gd name="T20" fmla="*/ 9 w 22"/>
                  <a:gd name="T21" fmla="*/ 3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62">
                    <a:moveTo>
                      <a:pt x="19" y="62"/>
                    </a:moveTo>
                    <a:cubicBezTo>
                      <a:pt x="13" y="54"/>
                      <a:pt x="7" y="45"/>
                      <a:pt x="2" y="37"/>
                    </a:cubicBezTo>
                    <a:cubicBezTo>
                      <a:pt x="1" y="36"/>
                      <a:pt x="0" y="34"/>
                      <a:pt x="1" y="34"/>
                    </a:cubicBezTo>
                    <a:cubicBezTo>
                      <a:pt x="14" y="24"/>
                      <a:pt x="0" y="10"/>
                      <a:pt x="7" y="0"/>
                    </a:cubicBezTo>
                    <a:cubicBezTo>
                      <a:pt x="12" y="20"/>
                      <a:pt x="11" y="42"/>
                      <a:pt x="22" y="60"/>
                    </a:cubicBezTo>
                    <a:cubicBezTo>
                      <a:pt x="21" y="61"/>
                      <a:pt x="20" y="62"/>
                      <a:pt x="19" y="62"/>
                    </a:cubicBezTo>
                    <a:close/>
                    <a:moveTo>
                      <a:pt x="9" y="36"/>
                    </a:moveTo>
                    <a:cubicBezTo>
                      <a:pt x="9" y="36"/>
                      <a:pt x="9" y="36"/>
                      <a:pt x="9" y="35"/>
                    </a:cubicBezTo>
                    <a:cubicBezTo>
                      <a:pt x="9" y="35"/>
                      <a:pt x="8" y="36"/>
                      <a:pt x="8" y="36"/>
                    </a:cubicBezTo>
                    <a:cubicBezTo>
                      <a:pt x="8" y="36"/>
                      <a:pt x="8" y="37"/>
                      <a:pt x="9" y="37"/>
                    </a:cubicBezTo>
                    <a:cubicBezTo>
                      <a:pt x="9" y="37"/>
                      <a:pt x="9" y="36"/>
                      <a:pt x="9"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6" name="Freeform 722">
                <a:extLst>
                  <a:ext uri="{FF2B5EF4-FFF2-40B4-BE49-F238E27FC236}">
                    <a16:creationId xmlns:a16="http://schemas.microsoft.com/office/drawing/2014/main" id="{D3EDE92E-92B8-5C56-D27F-5FF41DFBE5AF}"/>
                  </a:ext>
                </a:extLst>
              </p:cNvPr>
              <p:cNvSpPr/>
              <p:nvPr/>
            </p:nvSpPr>
            <p:spPr bwMode="auto">
              <a:xfrm>
                <a:off x="5692" y="2514"/>
                <a:ext cx="22" cy="71"/>
              </a:xfrm>
              <a:custGeom>
                <a:avLst/>
                <a:gdLst>
                  <a:gd name="T0" fmla="*/ 15 w 20"/>
                  <a:gd name="T1" fmla="*/ 28 h 63"/>
                  <a:gd name="T2" fmla="*/ 17 w 20"/>
                  <a:gd name="T3" fmla="*/ 13 h 63"/>
                  <a:gd name="T4" fmla="*/ 12 w 20"/>
                  <a:gd name="T5" fmla="*/ 63 h 63"/>
                  <a:gd name="T6" fmla="*/ 0 w 20"/>
                  <a:gd name="T7" fmla="*/ 0 h 63"/>
                  <a:gd name="T8" fmla="*/ 15 w 20"/>
                  <a:gd name="T9" fmla="*/ 28 h 63"/>
                </a:gdLst>
                <a:ahLst/>
                <a:cxnLst>
                  <a:cxn ang="0">
                    <a:pos x="T0" y="T1"/>
                  </a:cxn>
                  <a:cxn ang="0">
                    <a:pos x="T2" y="T3"/>
                  </a:cxn>
                  <a:cxn ang="0">
                    <a:pos x="T4" y="T5"/>
                  </a:cxn>
                  <a:cxn ang="0">
                    <a:pos x="T6" y="T7"/>
                  </a:cxn>
                  <a:cxn ang="0">
                    <a:pos x="T8" y="T9"/>
                  </a:cxn>
                </a:cxnLst>
                <a:rect l="0" t="0" r="r" b="b"/>
                <a:pathLst>
                  <a:path w="20" h="62">
                    <a:moveTo>
                      <a:pt x="15" y="28"/>
                    </a:moveTo>
                    <a:cubicBezTo>
                      <a:pt x="16" y="23"/>
                      <a:pt x="16" y="18"/>
                      <a:pt x="17" y="13"/>
                    </a:cubicBezTo>
                    <a:cubicBezTo>
                      <a:pt x="20" y="30"/>
                      <a:pt x="17" y="47"/>
                      <a:pt x="12" y="63"/>
                    </a:cubicBezTo>
                    <a:cubicBezTo>
                      <a:pt x="13" y="41"/>
                      <a:pt x="9" y="20"/>
                      <a:pt x="0" y="0"/>
                    </a:cubicBezTo>
                    <a:cubicBezTo>
                      <a:pt x="11" y="7"/>
                      <a:pt x="9" y="19"/>
                      <a:pt x="15" y="2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7" name="Freeform 723">
                <a:extLst>
                  <a:ext uri="{FF2B5EF4-FFF2-40B4-BE49-F238E27FC236}">
                    <a16:creationId xmlns:a16="http://schemas.microsoft.com/office/drawing/2014/main" id="{57D1E625-E199-FCA4-D198-E45BC3D2F741}"/>
                  </a:ext>
                </a:extLst>
              </p:cNvPr>
              <p:cNvSpPr/>
              <p:nvPr/>
            </p:nvSpPr>
            <p:spPr bwMode="auto">
              <a:xfrm>
                <a:off x="5694" y="2608"/>
                <a:ext cx="24" cy="48"/>
              </a:xfrm>
              <a:custGeom>
                <a:avLst/>
                <a:gdLst>
                  <a:gd name="T0" fmla="*/ 0 w 21"/>
                  <a:gd name="T1" fmla="*/ 24 h 43"/>
                  <a:gd name="T2" fmla="*/ 5 w 21"/>
                  <a:gd name="T3" fmla="*/ 0 h 43"/>
                  <a:gd name="T4" fmla="*/ 21 w 21"/>
                  <a:gd name="T5" fmla="*/ 36 h 43"/>
                  <a:gd name="T6" fmla="*/ 20 w 21"/>
                  <a:gd name="T7" fmla="*/ 42 h 43"/>
                  <a:gd name="T8" fmla="*/ 17 w 21"/>
                  <a:gd name="T9" fmla="*/ 40 h 43"/>
                  <a:gd name="T10" fmla="*/ 0 w 21"/>
                  <a:gd name="T11" fmla="*/ 24 h 43"/>
                </a:gdLst>
                <a:ahLst/>
                <a:cxnLst>
                  <a:cxn ang="0">
                    <a:pos x="T0" y="T1"/>
                  </a:cxn>
                  <a:cxn ang="0">
                    <a:pos x="T2" y="T3"/>
                  </a:cxn>
                  <a:cxn ang="0">
                    <a:pos x="T4" y="T5"/>
                  </a:cxn>
                  <a:cxn ang="0">
                    <a:pos x="T6" y="T7"/>
                  </a:cxn>
                  <a:cxn ang="0">
                    <a:pos x="T8" y="T9"/>
                  </a:cxn>
                  <a:cxn ang="0">
                    <a:pos x="T10" y="T11"/>
                  </a:cxn>
                </a:cxnLst>
                <a:rect l="0" t="0" r="r" b="b"/>
                <a:pathLst>
                  <a:path w="21" h="43">
                    <a:moveTo>
                      <a:pt x="0" y="24"/>
                    </a:moveTo>
                    <a:cubicBezTo>
                      <a:pt x="4" y="17"/>
                      <a:pt x="1" y="8"/>
                      <a:pt x="5" y="0"/>
                    </a:cubicBezTo>
                    <a:cubicBezTo>
                      <a:pt x="14" y="10"/>
                      <a:pt x="13" y="25"/>
                      <a:pt x="21" y="36"/>
                    </a:cubicBezTo>
                    <a:cubicBezTo>
                      <a:pt x="21" y="38"/>
                      <a:pt x="21" y="40"/>
                      <a:pt x="20" y="42"/>
                    </a:cubicBezTo>
                    <a:cubicBezTo>
                      <a:pt x="19" y="43"/>
                      <a:pt x="17" y="41"/>
                      <a:pt x="17" y="40"/>
                    </a:cubicBezTo>
                    <a:cubicBezTo>
                      <a:pt x="14" y="32"/>
                      <a:pt x="6" y="29"/>
                      <a:pt x="0"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8" name="Freeform 724">
                <a:extLst>
                  <a:ext uri="{FF2B5EF4-FFF2-40B4-BE49-F238E27FC236}">
                    <a16:creationId xmlns:a16="http://schemas.microsoft.com/office/drawing/2014/main" id="{F226D333-255C-735E-5DE1-9998E4037885}"/>
                  </a:ext>
                </a:extLst>
              </p:cNvPr>
              <p:cNvSpPr/>
              <p:nvPr/>
            </p:nvSpPr>
            <p:spPr bwMode="auto">
              <a:xfrm>
                <a:off x="5383" y="2425"/>
                <a:ext cx="21" cy="34"/>
              </a:xfrm>
              <a:custGeom>
                <a:avLst/>
                <a:gdLst>
                  <a:gd name="T0" fmla="*/ 16 w 19"/>
                  <a:gd name="T1" fmla="*/ 17 h 30"/>
                  <a:gd name="T2" fmla="*/ 10 w 19"/>
                  <a:gd name="T3" fmla="*/ 30 h 30"/>
                  <a:gd name="T4" fmla="*/ 0 w 19"/>
                  <a:gd name="T5" fmla="*/ 15 h 30"/>
                  <a:gd name="T6" fmla="*/ 2 w 19"/>
                  <a:gd name="T7" fmla="*/ 11 h 30"/>
                  <a:gd name="T8" fmla="*/ 7 w 19"/>
                  <a:gd name="T9" fmla="*/ 1 h 30"/>
                  <a:gd name="T10" fmla="*/ 15 w 19"/>
                  <a:gd name="T11" fmla="*/ 15 h 30"/>
                  <a:gd name="T12" fmla="*/ 16 w 19"/>
                  <a:gd name="T13" fmla="*/ 17 h 30"/>
                </a:gdLst>
                <a:ahLst/>
                <a:cxnLst>
                  <a:cxn ang="0">
                    <a:pos x="T0" y="T1"/>
                  </a:cxn>
                  <a:cxn ang="0">
                    <a:pos x="T2" y="T3"/>
                  </a:cxn>
                  <a:cxn ang="0">
                    <a:pos x="T4" y="T5"/>
                  </a:cxn>
                  <a:cxn ang="0">
                    <a:pos x="T6" y="T7"/>
                  </a:cxn>
                  <a:cxn ang="0">
                    <a:pos x="T8" y="T9"/>
                  </a:cxn>
                  <a:cxn ang="0">
                    <a:pos x="T10" y="T11"/>
                  </a:cxn>
                  <a:cxn ang="0">
                    <a:pos x="T12" y="T13"/>
                  </a:cxn>
                </a:cxnLst>
                <a:rect l="0" t="0" r="r" b="b"/>
                <a:pathLst>
                  <a:path w="19" h="30">
                    <a:moveTo>
                      <a:pt x="16" y="17"/>
                    </a:moveTo>
                    <a:cubicBezTo>
                      <a:pt x="15" y="22"/>
                      <a:pt x="15" y="27"/>
                      <a:pt x="10" y="30"/>
                    </a:cubicBezTo>
                    <a:cubicBezTo>
                      <a:pt x="3" y="28"/>
                      <a:pt x="2" y="21"/>
                      <a:pt x="0" y="15"/>
                    </a:cubicBezTo>
                    <a:cubicBezTo>
                      <a:pt x="1" y="14"/>
                      <a:pt x="1" y="12"/>
                      <a:pt x="2" y="11"/>
                    </a:cubicBezTo>
                    <a:cubicBezTo>
                      <a:pt x="4" y="8"/>
                      <a:pt x="1" y="0"/>
                      <a:pt x="7" y="1"/>
                    </a:cubicBezTo>
                    <a:cubicBezTo>
                      <a:pt x="12" y="2"/>
                      <a:pt x="19" y="6"/>
                      <a:pt x="15" y="15"/>
                    </a:cubicBezTo>
                    <a:cubicBezTo>
                      <a:pt x="15" y="15"/>
                      <a:pt x="16" y="16"/>
                      <a:pt x="16"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9" name="Freeform 725">
                <a:extLst>
                  <a:ext uri="{FF2B5EF4-FFF2-40B4-BE49-F238E27FC236}">
                    <a16:creationId xmlns:a16="http://schemas.microsoft.com/office/drawing/2014/main" id="{63B53A01-6A3E-5423-B902-85B18A7D8879}"/>
                  </a:ext>
                </a:extLst>
              </p:cNvPr>
              <p:cNvSpPr/>
              <p:nvPr/>
            </p:nvSpPr>
            <p:spPr bwMode="auto">
              <a:xfrm>
                <a:off x="5512" y="2328"/>
                <a:ext cx="29" cy="34"/>
              </a:xfrm>
              <a:custGeom>
                <a:avLst/>
                <a:gdLst>
                  <a:gd name="T0" fmla="*/ 14 w 25"/>
                  <a:gd name="T1" fmla="*/ 0 h 30"/>
                  <a:gd name="T2" fmla="*/ 20 w 25"/>
                  <a:gd name="T3" fmla="*/ 6 h 30"/>
                  <a:gd name="T4" fmla="*/ 19 w 25"/>
                  <a:gd name="T5" fmla="*/ 13 h 30"/>
                  <a:gd name="T6" fmla="*/ 9 w 25"/>
                  <a:gd name="T7" fmla="*/ 30 h 30"/>
                  <a:gd name="T8" fmla="*/ 8 w 25"/>
                  <a:gd name="T9" fmla="*/ 29 h 30"/>
                  <a:gd name="T10" fmla="*/ 5 w 25"/>
                  <a:gd name="T11" fmla="*/ 15 h 30"/>
                  <a:gd name="T12" fmla="*/ 14 w 25"/>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5" h="30">
                    <a:moveTo>
                      <a:pt x="14" y="0"/>
                    </a:moveTo>
                    <a:cubicBezTo>
                      <a:pt x="16" y="2"/>
                      <a:pt x="17" y="4"/>
                      <a:pt x="20" y="6"/>
                    </a:cubicBezTo>
                    <a:cubicBezTo>
                      <a:pt x="25" y="9"/>
                      <a:pt x="25" y="12"/>
                      <a:pt x="19" y="13"/>
                    </a:cubicBezTo>
                    <a:cubicBezTo>
                      <a:pt x="9" y="15"/>
                      <a:pt x="16" y="26"/>
                      <a:pt x="9" y="30"/>
                    </a:cubicBezTo>
                    <a:cubicBezTo>
                      <a:pt x="9" y="30"/>
                      <a:pt x="8" y="30"/>
                      <a:pt x="8" y="29"/>
                    </a:cubicBezTo>
                    <a:cubicBezTo>
                      <a:pt x="10" y="24"/>
                      <a:pt x="7" y="20"/>
                      <a:pt x="5" y="15"/>
                    </a:cubicBezTo>
                    <a:cubicBezTo>
                      <a:pt x="0" y="2"/>
                      <a:pt x="0" y="2"/>
                      <a:pt x="14"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0" name="Freeform 726">
                <a:extLst>
                  <a:ext uri="{FF2B5EF4-FFF2-40B4-BE49-F238E27FC236}">
                    <a16:creationId xmlns:a16="http://schemas.microsoft.com/office/drawing/2014/main" id="{0BB210E8-A467-45C8-F2DE-AAAF3332777C}"/>
                  </a:ext>
                </a:extLst>
              </p:cNvPr>
              <p:cNvSpPr/>
              <p:nvPr/>
            </p:nvSpPr>
            <p:spPr bwMode="auto">
              <a:xfrm>
                <a:off x="5514" y="1714"/>
                <a:ext cx="57" cy="36"/>
              </a:xfrm>
              <a:custGeom>
                <a:avLst/>
                <a:gdLst>
                  <a:gd name="T0" fmla="*/ 1 w 50"/>
                  <a:gd name="T1" fmla="*/ 2 h 31"/>
                  <a:gd name="T2" fmla="*/ 8 w 50"/>
                  <a:gd name="T3" fmla="*/ 0 h 31"/>
                  <a:gd name="T4" fmla="*/ 8 w 50"/>
                  <a:gd name="T5" fmla="*/ 0 h 31"/>
                  <a:gd name="T6" fmla="*/ 35 w 50"/>
                  <a:gd name="T7" fmla="*/ 16 h 31"/>
                  <a:gd name="T8" fmla="*/ 39 w 50"/>
                  <a:gd name="T9" fmla="*/ 14 h 31"/>
                  <a:gd name="T10" fmla="*/ 39 w 50"/>
                  <a:gd name="T11" fmla="*/ 14 h 31"/>
                  <a:gd name="T12" fmla="*/ 50 w 50"/>
                  <a:gd name="T13" fmla="*/ 31 h 31"/>
                  <a:gd name="T14" fmla="*/ 17 w 50"/>
                  <a:gd name="T15" fmla="*/ 11 h 31"/>
                  <a:gd name="T16" fmla="*/ 0 w 50"/>
                  <a:gd name="T17" fmla="*/ 2 h 31"/>
                  <a:gd name="T18" fmla="*/ 1 w 50"/>
                  <a:gd name="T19"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31">
                    <a:moveTo>
                      <a:pt x="1" y="2"/>
                    </a:moveTo>
                    <a:cubicBezTo>
                      <a:pt x="3" y="2"/>
                      <a:pt x="6" y="2"/>
                      <a:pt x="8" y="0"/>
                    </a:cubicBezTo>
                    <a:cubicBezTo>
                      <a:pt x="8" y="0"/>
                      <a:pt x="8" y="0"/>
                      <a:pt x="8" y="0"/>
                    </a:cubicBezTo>
                    <a:cubicBezTo>
                      <a:pt x="17" y="5"/>
                      <a:pt x="26" y="10"/>
                      <a:pt x="35" y="16"/>
                    </a:cubicBezTo>
                    <a:cubicBezTo>
                      <a:pt x="38" y="18"/>
                      <a:pt x="39" y="18"/>
                      <a:pt x="39" y="14"/>
                    </a:cubicBezTo>
                    <a:cubicBezTo>
                      <a:pt x="39" y="14"/>
                      <a:pt x="39" y="14"/>
                      <a:pt x="39" y="14"/>
                    </a:cubicBezTo>
                    <a:cubicBezTo>
                      <a:pt x="46" y="17"/>
                      <a:pt x="46" y="23"/>
                      <a:pt x="50" y="31"/>
                    </a:cubicBezTo>
                    <a:cubicBezTo>
                      <a:pt x="37" y="25"/>
                      <a:pt x="28" y="15"/>
                      <a:pt x="17" y="11"/>
                    </a:cubicBezTo>
                    <a:cubicBezTo>
                      <a:pt x="12" y="8"/>
                      <a:pt x="3" y="11"/>
                      <a:pt x="0" y="2"/>
                    </a:cubicBezTo>
                    <a:lnTo>
                      <a:pt x="1" y="2"/>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1" name="Freeform 727">
                <a:extLst>
                  <a:ext uri="{FF2B5EF4-FFF2-40B4-BE49-F238E27FC236}">
                    <a16:creationId xmlns:a16="http://schemas.microsoft.com/office/drawing/2014/main" id="{1C078FAD-86CC-91CF-CB96-AC9811C5B8FF}"/>
                  </a:ext>
                </a:extLst>
              </p:cNvPr>
              <p:cNvSpPr/>
              <p:nvPr/>
            </p:nvSpPr>
            <p:spPr bwMode="auto">
              <a:xfrm>
                <a:off x="5502" y="2264"/>
                <a:ext cx="35" cy="22"/>
              </a:xfrm>
              <a:custGeom>
                <a:avLst/>
                <a:gdLst>
                  <a:gd name="T0" fmla="*/ 28 w 31"/>
                  <a:gd name="T1" fmla="*/ 3 h 19"/>
                  <a:gd name="T2" fmla="*/ 30 w 31"/>
                  <a:gd name="T3" fmla="*/ 9 h 19"/>
                  <a:gd name="T4" fmla="*/ 17 w 31"/>
                  <a:gd name="T5" fmla="*/ 18 h 19"/>
                  <a:gd name="T6" fmla="*/ 0 w 31"/>
                  <a:gd name="T7" fmla="*/ 12 h 19"/>
                  <a:gd name="T8" fmla="*/ 21 w 31"/>
                  <a:gd name="T9" fmla="*/ 0 h 19"/>
                  <a:gd name="T10" fmla="*/ 28 w 31"/>
                  <a:gd name="T11" fmla="*/ 3 h 19"/>
                </a:gdLst>
                <a:ahLst/>
                <a:cxnLst>
                  <a:cxn ang="0">
                    <a:pos x="T0" y="T1"/>
                  </a:cxn>
                  <a:cxn ang="0">
                    <a:pos x="T2" y="T3"/>
                  </a:cxn>
                  <a:cxn ang="0">
                    <a:pos x="T4" y="T5"/>
                  </a:cxn>
                  <a:cxn ang="0">
                    <a:pos x="T6" y="T7"/>
                  </a:cxn>
                  <a:cxn ang="0">
                    <a:pos x="T8" y="T9"/>
                  </a:cxn>
                  <a:cxn ang="0">
                    <a:pos x="T10" y="T11"/>
                  </a:cxn>
                </a:cxnLst>
                <a:rect l="0" t="0" r="r" b="b"/>
                <a:pathLst>
                  <a:path w="31" h="19">
                    <a:moveTo>
                      <a:pt x="28" y="3"/>
                    </a:moveTo>
                    <a:cubicBezTo>
                      <a:pt x="29" y="5"/>
                      <a:pt x="31" y="7"/>
                      <a:pt x="30" y="9"/>
                    </a:cubicBezTo>
                    <a:cubicBezTo>
                      <a:pt x="25" y="12"/>
                      <a:pt x="22" y="17"/>
                      <a:pt x="17" y="18"/>
                    </a:cubicBezTo>
                    <a:cubicBezTo>
                      <a:pt x="11" y="17"/>
                      <a:pt x="5" y="19"/>
                      <a:pt x="0" y="12"/>
                    </a:cubicBezTo>
                    <a:cubicBezTo>
                      <a:pt x="8" y="10"/>
                      <a:pt x="11" y="0"/>
                      <a:pt x="21" y="0"/>
                    </a:cubicBezTo>
                    <a:cubicBezTo>
                      <a:pt x="23" y="1"/>
                      <a:pt x="26" y="2"/>
                      <a:pt x="28"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2" name="Freeform 728">
                <a:extLst>
                  <a:ext uri="{FF2B5EF4-FFF2-40B4-BE49-F238E27FC236}">
                    <a16:creationId xmlns:a16="http://schemas.microsoft.com/office/drawing/2014/main" id="{626BC22C-E0F9-2022-0A75-1893D333B3FD}"/>
                  </a:ext>
                </a:extLst>
              </p:cNvPr>
              <p:cNvSpPr/>
              <p:nvPr/>
            </p:nvSpPr>
            <p:spPr bwMode="auto">
              <a:xfrm>
                <a:off x="5477" y="1605"/>
                <a:ext cx="35" cy="46"/>
              </a:xfrm>
              <a:custGeom>
                <a:avLst/>
                <a:gdLst>
                  <a:gd name="T0" fmla="*/ 0 w 31"/>
                  <a:gd name="T1" fmla="*/ 7 h 41"/>
                  <a:gd name="T2" fmla="*/ 5 w 31"/>
                  <a:gd name="T3" fmla="*/ 0 h 41"/>
                  <a:gd name="T4" fmla="*/ 31 w 31"/>
                  <a:gd name="T5" fmla="*/ 41 h 41"/>
                  <a:gd name="T6" fmla="*/ 31 w 31"/>
                  <a:gd name="T7" fmla="*/ 41 h 41"/>
                  <a:gd name="T8" fmla="*/ 0 w 31"/>
                  <a:gd name="T9" fmla="*/ 7 h 41"/>
                </a:gdLst>
                <a:ahLst/>
                <a:cxnLst>
                  <a:cxn ang="0">
                    <a:pos x="T0" y="T1"/>
                  </a:cxn>
                  <a:cxn ang="0">
                    <a:pos x="T2" y="T3"/>
                  </a:cxn>
                  <a:cxn ang="0">
                    <a:pos x="T4" y="T5"/>
                  </a:cxn>
                  <a:cxn ang="0">
                    <a:pos x="T6" y="T7"/>
                  </a:cxn>
                  <a:cxn ang="0">
                    <a:pos x="T8" y="T9"/>
                  </a:cxn>
                </a:cxnLst>
                <a:rect l="0" t="0" r="r" b="b"/>
                <a:pathLst>
                  <a:path w="31" h="41">
                    <a:moveTo>
                      <a:pt x="0" y="7"/>
                    </a:moveTo>
                    <a:cubicBezTo>
                      <a:pt x="5" y="8"/>
                      <a:pt x="3" y="3"/>
                      <a:pt x="5" y="0"/>
                    </a:cubicBezTo>
                    <a:cubicBezTo>
                      <a:pt x="14" y="14"/>
                      <a:pt x="22" y="27"/>
                      <a:pt x="31" y="41"/>
                    </a:cubicBezTo>
                    <a:cubicBezTo>
                      <a:pt x="31" y="41"/>
                      <a:pt x="31" y="41"/>
                      <a:pt x="31" y="41"/>
                    </a:cubicBezTo>
                    <a:cubicBezTo>
                      <a:pt x="17" y="33"/>
                      <a:pt x="9" y="20"/>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3" name="Freeform 729">
                <a:extLst>
                  <a:ext uri="{FF2B5EF4-FFF2-40B4-BE49-F238E27FC236}">
                    <a16:creationId xmlns:a16="http://schemas.microsoft.com/office/drawing/2014/main" id="{D7397DF1-1626-23B5-9BC5-97601FC4A6E1}"/>
                  </a:ext>
                </a:extLst>
              </p:cNvPr>
              <p:cNvSpPr/>
              <p:nvPr/>
            </p:nvSpPr>
            <p:spPr bwMode="auto">
              <a:xfrm>
                <a:off x="5485" y="2383"/>
                <a:ext cx="32" cy="22"/>
              </a:xfrm>
              <a:custGeom>
                <a:avLst/>
                <a:gdLst>
                  <a:gd name="T0" fmla="*/ 11 w 28"/>
                  <a:gd name="T1" fmla="*/ 19 h 19"/>
                  <a:gd name="T2" fmla="*/ 9 w 28"/>
                  <a:gd name="T3" fmla="*/ 18 h 19"/>
                  <a:gd name="T4" fmla="*/ 0 w 28"/>
                  <a:gd name="T5" fmla="*/ 0 h 19"/>
                  <a:gd name="T6" fmla="*/ 20 w 28"/>
                  <a:gd name="T7" fmla="*/ 2 h 19"/>
                  <a:gd name="T8" fmla="*/ 20 w 28"/>
                  <a:gd name="T9" fmla="*/ 7 h 19"/>
                  <a:gd name="T10" fmla="*/ 11 w 28"/>
                  <a:gd name="T11" fmla="*/ 19 h 19"/>
                </a:gdLst>
                <a:ahLst/>
                <a:cxnLst>
                  <a:cxn ang="0">
                    <a:pos x="T0" y="T1"/>
                  </a:cxn>
                  <a:cxn ang="0">
                    <a:pos x="T2" y="T3"/>
                  </a:cxn>
                  <a:cxn ang="0">
                    <a:pos x="T4" y="T5"/>
                  </a:cxn>
                  <a:cxn ang="0">
                    <a:pos x="T6" y="T7"/>
                  </a:cxn>
                  <a:cxn ang="0">
                    <a:pos x="T8" y="T9"/>
                  </a:cxn>
                  <a:cxn ang="0">
                    <a:pos x="T10" y="T11"/>
                  </a:cxn>
                </a:cxnLst>
                <a:rect l="0" t="0" r="r" b="b"/>
                <a:pathLst>
                  <a:path w="28" h="19">
                    <a:moveTo>
                      <a:pt x="11" y="19"/>
                    </a:moveTo>
                    <a:cubicBezTo>
                      <a:pt x="11" y="19"/>
                      <a:pt x="10" y="19"/>
                      <a:pt x="9" y="18"/>
                    </a:cubicBezTo>
                    <a:cubicBezTo>
                      <a:pt x="4" y="13"/>
                      <a:pt x="5" y="6"/>
                      <a:pt x="0" y="0"/>
                    </a:cubicBezTo>
                    <a:cubicBezTo>
                      <a:pt x="8" y="1"/>
                      <a:pt x="14" y="2"/>
                      <a:pt x="20" y="2"/>
                    </a:cubicBezTo>
                    <a:cubicBezTo>
                      <a:pt x="20" y="4"/>
                      <a:pt x="19" y="6"/>
                      <a:pt x="20" y="7"/>
                    </a:cubicBezTo>
                    <a:cubicBezTo>
                      <a:pt x="28" y="18"/>
                      <a:pt x="20" y="19"/>
                      <a:pt x="11" y="1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4" name="Freeform 730">
                <a:extLst>
                  <a:ext uri="{FF2B5EF4-FFF2-40B4-BE49-F238E27FC236}">
                    <a16:creationId xmlns:a16="http://schemas.microsoft.com/office/drawing/2014/main" id="{FD583BAE-AF86-674C-A0FB-57ECFCE10C94}"/>
                  </a:ext>
                </a:extLst>
              </p:cNvPr>
              <p:cNvSpPr/>
              <p:nvPr/>
            </p:nvSpPr>
            <p:spPr bwMode="auto">
              <a:xfrm>
                <a:off x="5672" y="2620"/>
                <a:ext cx="17" cy="32"/>
              </a:xfrm>
              <a:custGeom>
                <a:avLst/>
                <a:gdLst>
                  <a:gd name="T0" fmla="*/ 14 w 15"/>
                  <a:gd name="T1" fmla="*/ 8 h 28"/>
                  <a:gd name="T2" fmla="*/ 14 w 15"/>
                  <a:gd name="T3" fmla="*/ 10 h 28"/>
                  <a:gd name="T4" fmla="*/ 13 w 15"/>
                  <a:gd name="T5" fmla="*/ 18 h 28"/>
                  <a:gd name="T6" fmla="*/ 11 w 15"/>
                  <a:gd name="T7" fmla="*/ 27 h 28"/>
                  <a:gd name="T8" fmla="*/ 2 w 15"/>
                  <a:gd name="T9" fmla="*/ 20 h 28"/>
                  <a:gd name="T10" fmla="*/ 2 w 15"/>
                  <a:gd name="T11" fmla="*/ 14 h 28"/>
                  <a:gd name="T12" fmla="*/ 4 w 15"/>
                  <a:gd name="T13" fmla="*/ 3 h 28"/>
                  <a:gd name="T14" fmla="*/ 14 w 15"/>
                  <a:gd name="T15" fmla="*/ 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28">
                    <a:moveTo>
                      <a:pt x="14" y="8"/>
                    </a:moveTo>
                    <a:cubicBezTo>
                      <a:pt x="14" y="9"/>
                      <a:pt x="14" y="9"/>
                      <a:pt x="14" y="10"/>
                    </a:cubicBezTo>
                    <a:cubicBezTo>
                      <a:pt x="11" y="12"/>
                      <a:pt x="13" y="15"/>
                      <a:pt x="13" y="18"/>
                    </a:cubicBezTo>
                    <a:cubicBezTo>
                      <a:pt x="14" y="21"/>
                      <a:pt x="15" y="25"/>
                      <a:pt x="11" y="27"/>
                    </a:cubicBezTo>
                    <a:cubicBezTo>
                      <a:pt x="6" y="28"/>
                      <a:pt x="2" y="26"/>
                      <a:pt x="2" y="20"/>
                    </a:cubicBezTo>
                    <a:cubicBezTo>
                      <a:pt x="2" y="18"/>
                      <a:pt x="2" y="16"/>
                      <a:pt x="2" y="14"/>
                    </a:cubicBezTo>
                    <a:cubicBezTo>
                      <a:pt x="2" y="10"/>
                      <a:pt x="0" y="5"/>
                      <a:pt x="4" y="3"/>
                    </a:cubicBezTo>
                    <a:cubicBezTo>
                      <a:pt x="8" y="0"/>
                      <a:pt x="10" y="7"/>
                      <a:pt x="14"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5" name="Freeform 731">
                <a:extLst>
                  <a:ext uri="{FF2B5EF4-FFF2-40B4-BE49-F238E27FC236}">
                    <a16:creationId xmlns:a16="http://schemas.microsoft.com/office/drawing/2014/main" id="{4494A9EE-56D6-86CC-D75B-170899250C63}"/>
                  </a:ext>
                </a:extLst>
              </p:cNvPr>
              <p:cNvSpPr/>
              <p:nvPr/>
            </p:nvSpPr>
            <p:spPr bwMode="auto">
              <a:xfrm>
                <a:off x="5359" y="2686"/>
                <a:ext cx="20" cy="27"/>
              </a:xfrm>
              <a:custGeom>
                <a:avLst/>
                <a:gdLst>
                  <a:gd name="T0" fmla="*/ 0 w 18"/>
                  <a:gd name="T1" fmla="*/ 15 h 24"/>
                  <a:gd name="T2" fmla="*/ 13 w 18"/>
                  <a:gd name="T3" fmla="*/ 1 h 24"/>
                  <a:gd name="T4" fmla="*/ 16 w 18"/>
                  <a:gd name="T5" fmla="*/ 0 h 24"/>
                  <a:gd name="T6" fmla="*/ 13 w 18"/>
                  <a:gd name="T7" fmla="*/ 14 h 24"/>
                  <a:gd name="T8" fmla="*/ 7 w 18"/>
                  <a:gd name="T9" fmla="*/ 23 h 24"/>
                  <a:gd name="T10" fmla="*/ 0 w 18"/>
                  <a:gd name="T11" fmla="*/ 15 h 24"/>
                </a:gdLst>
                <a:ahLst/>
                <a:cxnLst>
                  <a:cxn ang="0">
                    <a:pos x="T0" y="T1"/>
                  </a:cxn>
                  <a:cxn ang="0">
                    <a:pos x="T2" y="T3"/>
                  </a:cxn>
                  <a:cxn ang="0">
                    <a:pos x="T4" y="T5"/>
                  </a:cxn>
                  <a:cxn ang="0">
                    <a:pos x="T6" y="T7"/>
                  </a:cxn>
                  <a:cxn ang="0">
                    <a:pos x="T8" y="T9"/>
                  </a:cxn>
                  <a:cxn ang="0">
                    <a:pos x="T10" y="T11"/>
                  </a:cxn>
                </a:cxnLst>
                <a:rect l="0" t="0" r="r" b="b"/>
                <a:pathLst>
                  <a:path w="18" h="24">
                    <a:moveTo>
                      <a:pt x="0" y="15"/>
                    </a:moveTo>
                    <a:cubicBezTo>
                      <a:pt x="0" y="6"/>
                      <a:pt x="4" y="2"/>
                      <a:pt x="13" y="1"/>
                    </a:cubicBezTo>
                    <a:cubicBezTo>
                      <a:pt x="14" y="1"/>
                      <a:pt x="15" y="1"/>
                      <a:pt x="16" y="0"/>
                    </a:cubicBezTo>
                    <a:cubicBezTo>
                      <a:pt x="18" y="5"/>
                      <a:pt x="15" y="9"/>
                      <a:pt x="13" y="14"/>
                    </a:cubicBezTo>
                    <a:cubicBezTo>
                      <a:pt x="11" y="17"/>
                      <a:pt x="12" y="23"/>
                      <a:pt x="7" y="23"/>
                    </a:cubicBezTo>
                    <a:cubicBezTo>
                      <a:pt x="3" y="24"/>
                      <a:pt x="3" y="17"/>
                      <a:pt x="0" y="1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6" name="Freeform 732">
                <a:extLst>
                  <a:ext uri="{FF2B5EF4-FFF2-40B4-BE49-F238E27FC236}">
                    <a16:creationId xmlns:a16="http://schemas.microsoft.com/office/drawing/2014/main" id="{C3EFB95A-C25B-753C-13E2-062B4D74852D}"/>
                  </a:ext>
                </a:extLst>
              </p:cNvPr>
              <p:cNvSpPr/>
              <p:nvPr/>
            </p:nvSpPr>
            <p:spPr bwMode="auto">
              <a:xfrm>
                <a:off x="5451" y="2099"/>
                <a:ext cx="49" cy="25"/>
              </a:xfrm>
              <a:custGeom>
                <a:avLst/>
                <a:gdLst>
                  <a:gd name="T0" fmla="*/ 43 w 43"/>
                  <a:gd name="T1" fmla="*/ 22 h 22"/>
                  <a:gd name="T2" fmla="*/ 0 w 43"/>
                  <a:gd name="T3" fmla="*/ 8 h 22"/>
                  <a:gd name="T4" fmla="*/ 43 w 43"/>
                  <a:gd name="T5" fmla="*/ 22 h 22"/>
                </a:gdLst>
                <a:ahLst/>
                <a:cxnLst>
                  <a:cxn ang="0">
                    <a:pos x="T0" y="T1"/>
                  </a:cxn>
                  <a:cxn ang="0">
                    <a:pos x="T2" y="T3"/>
                  </a:cxn>
                  <a:cxn ang="0">
                    <a:pos x="T4" y="T5"/>
                  </a:cxn>
                </a:cxnLst>
                <a:rect l="0" t="0" r="r" b="b"/>
                <a:pathLst>
                  <a:path w="43" h="22">
                    <a:moveTo>
                      <a:pt x="43" y="22"/>
                    </a:moveTo>
                    <a:cubicBezTo>
                      <a:pt x="28" y="13"/>
                      <a:pt x="16" y="8"/>
                      <a:pt x="0" y="8"/>
                    </a:cubicBezTo>
                    <a:cubicBezTo>
                      <a:pt x="16" y="0"/>
                      <a:pt x="34" y="5"/>
                      <a:pt x="43" y="2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7" name="Freeform 733">
                <a:extLst>
                  <a:ext uri="{FF2B5EF4-FFF2-40B4-BE49-F238E27FC236}">
                    <a16:creationId xmlns:a16="http://schemas.microsoft.com/office/drawing/2014/main" id="{C1396645-180C-DDE1-6ADC-0030556A2E41}"/>
                  </a:ext>
                </a:extLst>
              </p:cNvPr>
              <p:cNvSpPr/>
              <p:nvPr/>
            </p:nvSpPr>
            <p:spPr bwMode="auto">
              <a:xfrm>
                <a:off x="5470" y="1705"/>
                <a:ext cx="46" cy="13"/>
              </a:xfrm>
              <a:custGeom>
                <a:avLst/>
                <a:gdLst>
                  <a:gd name="T0" fmla="*/ 39 w 40"/>
                  <a:gd name="T1" fmla="*/ 10 h 11"/>
                  <a:gd name="T2" fmla="*/ 0 w 40"/>
                  <a:gd name="T3" fmla="*/ 3 h 11"/>
                  <a:gd name="T4" fmla="*/ 40 w 40"/>
                  <a:gd name="T5" fmla="*/ 10 h 11"/>
                  <a:gd name="T6" fmla="*/ 39 w 40"/>
                  <a:gd name="T7" fmla="*/ 10 h 11"/>
                </a:gdLst>
                <a:ahLst/>
                <a:cxnLst>
                  <a:cxn ang="0">
                    <a:pos x="T0" y="T1"/>
                  </a:cxn>
                  <a:cxn ang="0">
                    <a:pos x="T2" y="T3"/>
                  </a:cxn>
                  <a:cxn ang="0">
                    <a:pos x="T4" y="T5"/>
                  </a:cxn>
                  <a:cxn ang="0">
                    <a:pos x="T6" y="T7"/>
                  </a:cxn>
                </a:cxnLst>
                <a:rect l="0" t="0" r="r" b="b"/>
                <a:pathLst>
                  <a:path w="40" h="11">
                    <a:moveTo>
                      <a:pt x="39" y="10"/>
                    </a:moveTo>
                    <a:cubicBezTo>
                      <a:pt x="26" y="11"/>
                      <a:pt x="13" y="5"/>
                      <a:pt x="0" y="3"/>
                    </a:cubicBezTo>
                    <a:cubicBezTo>
                      <a:pt x="14" y="0"/>
                      <a:pt x="27" y="6"/>
                      <a:pt x="40" y="10"/>
                    </a:cubicBezTo>
                    <a:lnTo>
                      <a:pt x="39" y="1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8" name="Freeform 734">
                <a:extLst>
                  <a:ext uri="{FF2B5EF4-FFF2-40B4-BE49-F238E27FC236}">
                    <a16:creationId xmlns:a16="http://schemas.microsoft.com/office/drawing/2014/main" id="{2D82C895-27E7-0E4E-20B2-FED844D91CC2}"/>
                  </a:ext>
                </a:extLst>
              </p:cNvPr>
              <p:cNvSpPr/>
              <p:nvPr/>
            </p:nvSpPr>
            <p:spPr bwMode="auto">
              <a:xfrm>
                <a:off x="5672" y="2451"/>
                <a:ext cx="11" cy="34"/>
              </a:xfrm>
              <a:custGeom>
                <a:avLst/>
                <a:gdLst>
                  <a:gd name="T0" fmla="*/ 0 w 9"/>
                  <a:gd name="T1" fmla="*/ 0 h 30"/>
                  <a:gd name="T2" fmla="*/ 4 w 9"/>
                  <a:gd name="T3" fmla="*/ 30 h 30"/>
                  <a:gd name="T4" fmla="*/ 0 w 9"/>
                  <a:gd name="T5" fmla="*/ 0 h 30"/>
                </a:gdLst>
                <a:ahLst/>
                <a:cxnLst>
                  <a:cxn ang="0">
                    <a:pos x="T0" y="T1"/>
                  </a:cxn>
                  <a:cxn ang="0">
                    <a:pos x="T2" y="T3"/>
                  </a:cxn>
                  <a:cxn ang="0">
                    <a:pos x="T4" y="T5"/>
                  </a:cxn>
                </a:cxnLst>
                <a:rect l="0" t="0" r="r" b="b"/>
                <a:pathLst>
                  <a:path w="9" h="30">
                    <a:moveTo>
                      <a:pt x="0" y="0"/>
                    </a:moveTo>
                    <a:cubicBezTo>
                      <a:pt x="9" y="9"/>
                      <a:pt x="7" y="19"/>
                      <a:pt x="4" y="30"/>
                    </a:cubicBezTo>
                    <a:cubicBezTo>
                      <a:pt x="0" y="20"/>
                      <a:pt x="3" y="9"/>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9" name="Freeform 735">
                <a:extLst>
                  <a:ext uri="{FF2B5EF4-FFF2-40B4-BE49-F238E27FC236}">
                    <a16:creationId xmlns:a16="http://schemas.microsoft.com/office/drawing/2014/main" id="{02763563-3328-C0C1-AAB3-5F1CCAEC1D81}"/>
                  </a:ext>
                </a:extLst>
              </p:cNvPr>
              <p:cNvSpPr/>
              <p:nvPr/>
            </p:nvSpPr>
            <p:spPr bwMode="auto">
              <a:xfrm>
                <a:off x="5454" y="1591"/>
                <a:ext cx="24" cy="21"/>
              </a:xfrm>
              <a:custGeom>
                <a:avLst/>
                <a:gdLst>
                  <a:gd name="T0" fmla="*/ 15 w 21"/>
                  <a:gd name="T1" fmla="*/ 7 h 19"/>
                  <a:gd name="T2" fmla="*/ 20 w 21"/>
                  <a:gd name="T3" fmla="*/ 19 h 19"/>
                  <a:gd name="T4" fmla="*/ 20 w 21"/>
                  <a:gd name="T5" fmla="*/ 19 h 19"/>
                  <a:gd name="T6" fmla="*/ 0 w 21"/>
                  <a:gd name="T7" fmla="*/ 0 h 19"/>
                  <a:gd name="T8" fmla="*/ 0 w 21"/>
                  <a:gd name="T9" fmla="*/ 0 h 19"/>
                  <a:gd name="T10" fmla="*/ 10 w 21"/>
                  <a:gd name="T11" fmla="*/ 2 h 19"/>
                  <a:gd name="T12" fmla="*/ 10 w 21"/>
                  <a:gd name="T13" fmla="*/ 2 h 19"/>
                  <a:gd name="T14" fmla="*/ 15 w 21"/>
                  <a:gd name="T15" fmla="*/ 7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9">
                    <a:moveTo>
                      <a:pt x="15" y="7"/>
                    </a:moveTo>
                    <a:cubicBezTo>
                      <a:pt x="15" y="12"/>
                      <a:pt x="21" y="14"/>
                      <a:pt x="20" y="19"/>
                    </a:cubicBezTo>
                    <a:cubicBezTo>
                      <a:pt x="20" y="19"/>
                      <a:pt x="20" y="19"/>
                      <a:pt x="20" y="19"/>
                    </a:cubicBezTo>
                    <a:cubicBezTo>
                      <a:pt x="10" y="16"/>
                      <a:pt x="4" y="9"/>
                      <a:pt x="0" y="0"/>
                    </a:cubicBezTo>
                    <a:cubicBezTo>
                      <a:pt x="0" y="0"/>
                      <a:pt x="0" y="0"/>
                      <a:pt x="0" y="0"/>
                    </a:cubicBezTo>
                    <a:cubicBezTo>
                      <a:pt x="4" y="1"/>
                      <a:pt x="7" y="1"/>
                      <a:pt x="10" y="2"/>
                    </a:cubicBezTo>
                    <a:cubicBezTo>
                      <a:pt x="10" y="2"/>
                      <a:pt x="10" y="2"/>
                      <a:pt x="10" y="2"/>
                    </a:cubicBezTo>
                    <a:cubicBezTo>
                      <a:pt x="10" y="5"/>
                      <a:pt x="12" y="7"/>
                      <a:pt x="15"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0" name="Freeform 736">
                <a:extLst>
                  <a:ext uri="{FF2B5EF4-FFF2-40B4-BE49-F238E27FC236}">
                    <a16:creationId xmlns:a16="http://schemas.microsoft.com/office/drawing/2014/main" id="{FD5EEAED-73AD-A167-73B6-AAB1C566E2F7}"/>
                  </a:ext>
                </a:extLst>
              </p:cNvPr>
              <p:cNvSpPr/>
              <p:nvPr/>
            </p:nvSpPr>
            <p:spPr bwMode="auto">
              <a:xfrm>
                <a:off x="5518" y="1631"/>
                <a:ext cx="14" cy="30"/>
              </a:xfrm>
              <a:custGeom>
                <a:avLst/>
                <a:gdLst>
                  <a:gd name="T0" fmla="*/ 5 w 12"/>
                  <a:gd name="T1" fmla="*/ 0 h 27"/>
                  <a:gd name="T2" fmla="*/ 12 w 12"/>
                  <a:gd name="T3" fmla="*/ 27 h 27"/>
                  <a:gd name="T4" fmla="*/ 5 w 12"/>
                  <a:gd name="T5" fmla="*/ 0 h 27"/>
                </a:gdLst>
                <a:ahLst/>
                <a:cxnLst>
                  <a:cxn ang="0">
                    <a:pos x="T0" y="T1"/>
                  </a:cxn>
                  <a:cxn ang="0">
                    <a:pos x="T2" y="T3"/>
                  </a:cxn>
                  <a:cxn ang="0">
                    <a:pos x="T4" y="T5"/>
                  </a:cxn>
                </a:cxnLst>
                <a:rect l="0" t="0" r="r" b="b"/>
                <a:pathLst>
                  <a:path w="12" h="27">
                    <a:moveTo>
                      <a:pt x="5" y="0"/>
                    </a:moveTo>
                    <a:cubicBezTo>
                      <a:pt x="9" y="9"/>
                      <a:pt x="12" y="17"/>
                      <a:pt x="12" y="27"/>
                    </a:cubicBezTo>
                    <a:cubicBezTo>
                      <a:pt x="4" y="19"/>
                      <a:pt x="0" y="12"/>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1" name="Freeform 737">
                <a:extLst>
                  <a:ext uri="{FF2B5EF4-FFF2-40B4-BE49-F238E27FC236}">
                    <a16:creationId xmlns:a16="http://schemas.microsoft.com/office/drawing/2014/main" id="{EBA5F144-4EAD-75C2-4181-2047C11C562A}"/>
                  </a:ext>
                </a:extLst>
              </p:cNvPr>
              <p:cNvSpPr/>
              <p:nvPr/>
            </p:nvSpPr>
            <p:spPr bwMode="auto">
              <a:xfrm>
                <a:off x="5442" y="2083"/>
                <a:ext cx="24" cy="17"/>
              </a:xfrm>
              <a:custGeom>
                <a:avLst/>
                <a:gdLst>
                  <a:gd name="T0" fmla="*/ 14 w 21"/>
                  <a:gd name="T1" fmla="*/ 3 h 15"/>
                  <a:gd name="T2" fmla="*/ 20 w 21"/>
                  <a:gd name="T3" fmla="*/ 11 h 15"/>
                  <a:gd name="T4" fmla="*/ 10 w 21"/>
                  <a:gd name="T5" fmla="*/ 11 h 15"/>
                  <a:gd name="T6" fmla="*/ 0 w 21"/>
                  <a:gd name="T7" fmla="*/ 6 h 15"/>
                  <a:gd name="T8" fmla="*/ 14 w 21"/>
                  <a:gd name="T9" fmla="*/ 3 h 15"/>
                </a:gdLst>
                <a:ahLst/>
                <a:cxnLst>
                  <a:cxn ang="0">
                    <a:pos x="T0" y="T1"/>
                  </a:cxn>
                  <a:cxn ang="0">
                    <a:pos x="T2" y="T3"/>
                  </a:cxn>
                  <a:cxn ang="0">
                    <a:pos x="T4" y="T5"/>
                  </a:cxn>
                  <a:cxn ang="0">
                    <a:pos x="T6" y="T7"/>
                  </a:cxn>
                  <a:cxn ang="0">
                    <a:pos x="T8" y="T9"/>
                  </a:cxn>
                </a:cxnLst>
                <a:rect l="0" t="0" r="r" b="b"/>
                <a:pathLst>
                  <a:path w="21" h="15">
                    <a:moveTo>
                      <a:pt x="14" y="3"/>
                    </a:moveTo>
                    <a:cubicBezTo>
                      <a:pt x="18" y="4"/>
                      <a:pt x="21" y="7"/>
                      <a:pt x="20" y="11"/>
                    </a:cubicBezTo>
                    <a:cubicBezTo>
                      <a:pt x="18" y="15"/>
                      <a:pt x="14" y="13"/>
                      <a:pt x="10" y="11"/>
                    </a:cubicBezTo>
                    <a:cubicBezTo>
                      <a:pt x="7" y="10"/>
                      <a:pt x="2" y="10"/>
                      <a:pt x="0" y="6"/>
                    </a:cubicBezTo>
                    <a:cubicBezTo>
                      <a:pt x="4" y="0"/>
                      <a:pt x="10" y="10"/>
                      <a:pt x="1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2" name="Freeform 738">
                <a:extLst>
                  <a:ext uri="{FF2B5EF4-FFF2-40B4-BE49-F238E27FC236}">
                    <a16:creationId xmlns:a16="http://schemas.microsoft.com/office/drawing/2014/main" id="{383B65C6-816C-2405-568C-C52351160576}"/>
                  </a:ext>
                </a:extLst>
              </p:cNvPr>
              <p:cNvSpPr/>
              <p:nvPr/>
            </p:nvSpPr>
            <p:spPr bwMode="auto">
              <a:xfrm>
                <a:off x="5353" y="1549"/>
                <a:ext cx="39" cy="10"/>
              </a:xfrm>
              <a:custGeom>
                <a:avLst/>
                <a:gdLst>
                  <a:gd name="T0" fmla="*/ 34 w 34"/>
                  <a:gd name="T1" fmla="*/ 8 h 9"/>
                  <a:gd name="T2" fmla="*/ 0 w 34"/>
                  <a:gd name="T3" fmla="*/ 2 h 9"/>
                  <a:gd name="T4" fmla="*/ 34 w 34"/>
                  <a:gd name="T5" fmla="*/ 8 h 9"/>
                  <a:gd name="T6" fmla="*/ 34 w 34"/>
                  <a:gd name="T7" fmla="*/ 8 h 9"/>
                </a:gdLst>
                <a:ahLst/>
                <a:cxnLst>
                  <a:cxn ang="0">
                    <a:pos x="T0" y="T1"/>
                  </a:cxn>
                  <a:cxn ang="0">
                    <a:pos x="T2" y="T3"/>
                  </a:cxn>
                  <a:cxn ang="0">
                    <a:pos x="T4" y="T5"/>
                  </a:cxn>
                  <a:cxn ang="0">
                    <a:pos x="T6" y="T7"/>
                  </a:cxn>
                </a:cxnLst>
                <a:rect l="0" t="0" r="r" b="b"/>
                <a:pathLst>
                  <a:path w="34" h="9">
                    <a:moveTo>
                      <a:pt x="34" y="8"/>
                    </a:moveTo>
                    <a:cubicBezTo>
                      <a:pt x="22" y="9"/>
                      <a:pt x="11" y="4"/>
                      <a:pt x="0" y="2"/>
                    </a:cubicBezTo>
                    <a:cubicBezTo>
                      <a:pt x="12" y="0"/>
                      <a:pt x="24" y="0"/>
                      <a:pt x="34" y="8"/>
                    </a:cubicBezTo>
                    <a:cubicBezTo>
                      <a:pt x="34" y="8"/>
                      <a:pt x="34" y="8"/>
                      <a:pt x="34"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3" name="Freeform 739">
                <a:extLst>
                  <a:ext uri="{FF2B5EF4-FFF2-40B4-BE49-F238E27FC236}">
                    <a16:creationId xmlns:a16="http://schemas.microsoft.com/office/drawing/2014/main" id="{8F29F7B6-2981-CAD1-171A-6AEF4A38554F}"/>
                  </a:ext>
                </a:extLst>
              </p:cNvPr>
              <p:cNvSpPr/>
              <p:nvPr/>
            </p:nvSpPr>
            <p:spPr bwMode="auto">
              <a:xfrm>
                <a:off x="5480" y="2693"/>
                <a:ext cx="14" cy="18"/>
              </a:xfrm>
              <a:custGeom>
                <a:avLst/>
                <a:gdLst>
                  <a:gd name="T0" fmla="*/ 12 w 12"/>
                  <a:gd name="T1" fmla="*/ 0 h 16"/>
                  <a:gd name="T2" fmla="*/ 12 w 12"/>
                  <a:gd name="T3" fmla="*/ 10 h 16"/>
                  <a:gd name="T4" fmla="*/ 4 w 12"/>
                  <a:gd name="T5" fmla="*/ 15 h 16"/>
                  <a:gd name="T6" fmla="*/ 1 w 12"/>
                  <a:gd name="T7" fmla="*/ 7 h 16"/>
                  <a:gd name="T8" fmla="*/ 12 w 12"/>
                  <a:gd name="T9" fmla="*/ 0 h 16"/>
                </a:gdLst>
                <a:ahLst/>
                <a:cxnLst>
                  <a:cxn ang="0">
                    <a:pos x="T0" y="T1"/>
                  </a:cxn>
                  <a:cxn ang="0">
                    <a:pos x="T2" y="T3"/>
                  </a:cxn>
                  <a:cxn ang="0">
                    <a:pos x="T4" y="T5"/>
                  </a:cxn>
                  <a:cxn ang="0">
                    <a:pos x="T6" y="T7"/>
                  </a:cxn>
                  <a:cxn ang="0">
                    <a:pos x="T8" y="T9"/>
                  </a:cxn>
                </a:cxnLst>
                <a:rect l="0" t="0" r="r" b="b"/>
                <a:pathLst>
                  <a:path w="12" h="16">
                    <a:moveTo>
                      <a:pt x="12" y="0"/>
                    </a:moveTo>
                    <a:cubicBezTo>
                      <a:pt x="12" y="4"/>
                      <a:pt x="12" y="7"/>
                      <a:pt x="12" y="10"/>
                    </a:cubicBezTo>
                    <a:cubicBezTo>
                      <a:pt x="10" y="13"/>
                      <a:pt x="7" y="16"/>
                      <a:pt x="4" y="15"/>
                    </a:cubicBezTo>
                    <a:cubicBezTo>
                      <a:pt x="0" y="14"/>
                      <a:pt x="2" y="10"/>
                      <a:pt x="1" y="7"/>
                    </a:cubicBezTo>
                    <a:cubicBezTo>
                      <a:pt x="4" y="3"/>
                      <a:pt x="6" y="0"/>
                      <a:pt x="1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4" name="Freeform 740">
                <a:extLst>
                  <a:ext uri="{FF2B5EF4-FFF2-40B4-BE49-F238E27FC236}">
                    <a16:creationId xmlns:a16="http://schemas.microsoft.com/office/drawing/2014/main" id="{A939F2DF-CABC-DC0C-9E9D-D61DD84EA2AF}"/>
                  </a:ext>
                </a:extLst>
              </p:cNvPr>
              <p:cNvSpPr/>
              <p:nvPr/>
            </p:nvSpPr>
            <p:spPr bwMode="auto">
              <a:xfrm>
                <a:off x="5643" y="2489"/>
                <a:ext cx="18" cy="22"/>
              </a:xfrm>
              <a:custGeom>
                <a:avLst/>
                <a:gdLst>
                  <a:gd name="T0" fmla="*/ 16 w 16"/>
                  <a:gd name="T1" fmla="*/ 20 h 20"/>
                  <a:gd name="T2" fmla="*/ 0 w 16"/>
                  <a:gd name="T3" fmla="*/ 0 h 20"/>
                  <a:gd name="T4" fmla="*/ 16 w 16"/>
                  <a:gd name="T5" fmla="*/ 20 h 20"/>
                  <a:gd name="T6" fmla="*/ 16 w 16"/>
                  <a:gd name="T7" fmla="*/ 20 h 20"/>
                </a:gdLst>
                <a:ahLst/>
                <a:cxnLst>
                  <a:cxn ang="0">
                    <a:pos x="T0" y="T1"/>
                  </a:cxn>
                  <a:cxn ang="0">
                    <a:pos x="T2" y="T3"/>
                  </a:cxn>
                  <a:cxn ang="0">
                    <a:pos x="T4" y="T5"/>
                  </a:cxn>
                  <a:cxn ang="0">
                    <a:pos x="T6" y="T7"/>
                  </a:cxn>
                </a:cxnLst>
                <a:rect l="0" t="0" r="r" b="b"/>
                <a:pathLst>
                  <a:path w="16" h="20">
                    <a:moveTo>
                      <a:pt x="16" y="20"/>
                    </a:moveTo>
                    <a:cubicBezTo>
                      <a:pt x="5" y="15"/>
                      <a:pt x="1" y="11"/>
                      <a:pt x="0" y="0"/>
                    </a:cubicBezTo>
                    <a:cubicBezTo>
                      <a:pt x="6" y="7"/>
                      <a:pt x="14" y="11"/>
                      <a:pt x="16" y="20"/>
                    </a:cubicBezTo>
                    <a:cubicBezTo>
                      <a:pt x="16" y="20"/>
                      <a:pt x="16" y="20"/>
                      <a:pt x="16"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5" name="Freeform 741">
                <a:extLst>
                  <a:ext uri="{FF2B5EF4-FFF2-40B4-BE49-F238E27FC236}">
                    <a16:creationId xmlns:a16="http://schemas.microsoft.com/office/drawing/2014/main" id="{04EB00BD-B260-6547-6692-E324920BD1FC}"/>
                  </a:ext>
                </a:extLst>
              </p:cNvPr>
              <p:cNvSpPr/>
              <p:nvPr/>
            </p:nvSpPr>
            <p:spPr bwMode="auto">
              <a:xfrm>
                <a:off x="5517" y="2175"/>
                <a:ext cx="19" cy="16"/>
              </a:xfrm>
              <a:custGeom>
                <a:avLst/>
                <a:gdLst>
                  <a:gd name="T0" fmla="*/ 15 w 17"/>
                  <a:gd name="T1" fmla="*/ 14 h 14"/>
                  <a:gd name="T2" fmla="*/ 0 w 17"/>
                  <a:gd name="T3" fmla="*/ 4 h 14"/>
                  <a:gd name="T4" fmla="*/ 15 w 17"/>
                  <a:gd name="T5" fmla="*/ 14 h 14"/>
                </a:gdLst>
                <a:ahLst/>
                <a:cxnLst>
                  <a:cxn ang="0">
                    <a:pos x="T0" y="T1"/>
                  </a:cxn>
                  <a:cxn ang="0">
                    <a:pos x="T2" y="T3"/>
                  </a:cxn>
                  <a:cxn ang="0">
                    <a:pos x="T4" y="T5"/>
                  </a:cxn>
                </a:cxnLst>
                <a:rect l="0" t="0" r="r" b="b"/>
                <a:pathLst>
                  <a:path w="17" h="14">
                    <a:moveTo>
                      <a:pt x="15" y="14"/>
                    </a:moveTo>
                    <a:cubicBezTo>
                      <a:pt x="11" y="11"/>
                      <a:pt x="6" y="8"/>
                      <a:pt x="0" y="4"/>
                    </a:cubicBezTo>
                    <a:cubicBezTo>
                      <a:pt x="12" y="0"/>
                      <a:pt x="17" y="3"/>
                      <a:pt x="15"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6" name="Freeform 742">
                <a:extLst>
                  <a:ext uri="{FF2B5EF4-FFF2-40B4-BE49-F238E27FC236}">
                    <a16:creationId xmlns:a16="http://schemas.microsoft.com/office/drawing/2014/main" id="{66859C96-4CBB-4F6F-9CE6-E4F9286E39F9}"/>
                  </a:ext>
                </a:extLst>
              </p:cNvPr>
              <p:cNvSpPr/>
              <p:nvPr/>
            </p:nvSpPr>
            <p:spPr bwMode="auto">
              <a:xfrm>
                <a:off x="5723" y="2551"/>
                <a:ext cx="16" cy="18"/>
              </a:xfrm>
              <a:custGeom>
                <a:avLst/>
                <a:gdLst>
                  <a:gd name="T0" fmla="*/ 0 w 14"/>
                  <a:gd name="T1" fmla="*/ 16 h 16"/>
                  <a:gd name="T2" fmla="*/ 7 w 14"/>
                  <a:gd name="T3" fmla="*/ 0 h 16"/>
                  <a:gd name="T4" fmla="*/ 0 w 14"/>
                  <a:gd name="T5" fmla="*/ 16 h 16"/>
                </a:gdLst>
                <a:ahLst/>
                <a:cxnLst>
                  <a:cxn ang="0">
                    <a:pos x="T0" y="T1"/>
                  </a:cxn>
                  <a:cxn ang="0">
                    <a:pos x="T2" y="T3"/>
                  </a:cxn>
                  <a:cxn ang="0">
                    <a:pos x="T4" y="T5"/>
                  </a:cxn>
                </a:cxnLst>
                <a:rect l="0" t="0" r="r" b="b"/>
                <a:pathLst>
                  <a:path w="14" h="16">
                    <a:moveTo>
                      <a:pt x="0" y="16"/>
                    </a:moveTo>
                    <a:cubicBezTo>
                      <a:pt x="0" y="9"/>
                      <a:pt x="4" y="5"/>
                      <a:pt x="7" y="0"/>
                    </a:cubicBezTo>
                    <a:cubicBezTo>
                      <a:pt x="5" y="5"/>
                      <a:pt x="14" y="14"/>
                      <a:pt x="0"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7" name="Freeform 743">
                <a:extLst>
                  <a:ext uri="{FF2B5EF4-FFF2-40B4-BE49-F238E27FC236}">
                    <a16:creationId xmlns:a16="http://schemas.microsoft.com/office/drawing/2014/main" id="{4A274024-4290-4AC6-9FCD-F2C25299E7ED}"/>
                  </a:ext>
                </a:extLst>
              </p:cNvPr>
              <p:cNvSpPr/>
              <p:nvPr/>
            </p:nvSpPr>
            <p:spPr bwMode="auto">
              <a:xfrm>
                <a:off x="5463" y="1583"/>
                <a:ext cx="15" cy="16"/>
              </a:xfrm>
              <a:custGeom>
                <a:avLst/>
                <a:gdLst>
                  <a:gd name="T0" fmla="*/ 2 w 13"/>
                  <a:gd name="T1" fmla="*/ 9 h 14"/>
                  <a:gd name="T2" fmla="*/ 4 w 13"/>
                  <a:gd name="T3" fmla="*/ 1 h 14"/>
                  <a:gd name="T4" fmla="*/ 10 w 13"/>
                  <a:gd name="T5" fmla="*/ 7 h 14"/>
                  <a:gd name="T6" fmla="*/ 7 w 13"/>
                  <a:gd name="T7" fmla="*/ 14 h 14"/>
                  <a:gd name="T8" fmla="*/ 7 w 13"/>
                  <a:gd name="T9" fmla="*/ 14 h 14"/>
                  <a:gd name="T10" fmla="*/ 2 w 13"/>
                  <a:gd name="T11" fmla="*/ 9 h 14"/>
                </a:gdLst>
                <a:ahLst/>
                <a:cxnLst>
                  <a:cxn ang="0">
                    <a:pos x="T0" y="T1"/>
                  </a:cxn>
                  <a:cxn ang="0">
                    <a:pos x="T2" y="T3"/>
                  </a:cxn>
                  <a:cxn ang="0">
                    <a:pos x="T4" y="T5"/>
                  </a:cxn>
                  <a:cxn ang="0">
                    <a:pos x="T6" y="T7"/>
                  </a:cxn>
                  <a:cxn ang="0">
                    <a:pos x="T8" y="T9"/>
                  </a:cxn>
                  <a:cxn ang="0">
                    <a:pos x="T10" y="T11"/>
                  </a:cxn>
                </a:cxnLst>
                <a:rect l="0" t="0" r="r" b="b"/>
                <a:pathLst>
                  <a:path w="13" h="14">
                    <a:moveTo>
                      <a:pt x="2" y="9"/>
                    </a:moveTo>
                    <a:cubicBezTo>
                      <a:pt x="3" y="6"/>
                      <a:pt x="0" y="2"/>
                      <a:pt x="4" y="1"/>
                    </a:cubicBezTo>
                    <a:cubicBezTo>
                      <a:pt x="7" y="0"/>
                      <a:pt x="8" y="4"/>
                      <a:pt x="10" y="7"/>
                    </a:cubicBezTo>
                    <a:cubicBezTo>
                      <a:pt x="13" y="10"/>
                      <a:pt x="12" y="13"/>
                      <a:pt x="7" y="14"/>
                    </a:cubicBezTo>
                    <a:cubicBezTo>
                      <a:pt x="7" y="14"/>
                      <a:pt x="7" y="14"/>
                      <a:pt x="7" y="14"/>
                    </a:cubicBezTo>
                    <a:cubicBezTo>
                      <a:pt x="7" y="11"/>
                      <a:pt x="5" y="9"/>
                      <a:pt x="2"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8" name="Freeform 744">
                <a:extLst>
                  <a:ext uri="{FF2B5EF4-FFF2-40B4-BE49-F238E27FC236}">
                    <a16:creationId xmlns:a16="http://schemas.microsoft.com/office/drawing/2014/main" id="{3BDE09C3-2541-4E7C-1E63-F5BA53B2605F}"/>
                  </a:ext>
                </a:extLst>
              </p:cNvPr>
              <p:cNvSpPr/>
              <p:nvPr/>
            </p:nvSpPr>
            <p:spPr bwMode="auto">
              <a:xfrm>
                <a:off x="5542" y="2126"/>
                <a:ext cx="7" cy="23"/>
              </a:xfrm>
              <a:custGeom>
                <a:avLst/>
                <a:gdLst>
                  <a:gd name="T0" fmla="*/ 3 w 6"/>
                  <a:gd name="T1" fmla="*/ 20 h 20"/>
                  <a:gd name="T2" fmla="*/ 1 w 6"/>
                  <a:gd name="T3" fmla="*/ 0 h 20"/>
                  <a:gd name="T4" fmla="*/ 3 w 6"/>
                  <a:gd name="T5" fmla="*/ 20 h 20"/>
                </a:gdLst>
                <a:ahLst/>
                <a:cxnLst>
                  <a:cxn ang="0">
                    <a:pos x="T0" y="T1"/>
                  </a:cxn>
                  <a:cxn ang="0">
                    <a:pos x="T2" y="T3"/>
                  </a:cxn>
                  <a:cxn ang="0">
                    <a:pos x="T4" y="T5"/>
                  </a:cxn>
                </a:cxnLst>
                <a:rect l="0" t="0" r="r" b="b"/>
                <a:pathLst>
                  <a:path w="6" h="20">
                    <a:moveTo>
                      <a:pt x="3" y="20"/>
                    </a:moveTo>
                    <a:cubicBezTo>
                      <a:pt x="0" y="12"/>
                      <a:pt x="0" y="7"/>
                      <a:pt x="1" y="0"/>
                    </a:cubicBezTo>
                    <a:cubicBezTo>
                      <a:pt x="6" y="6"/>
                      <a:pt x="6" y="12"/>
                      <a:pt x="3"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9" name="Freeform 745">
                <a:extLst>
                  <a:ext uri="{FF2B5EF4-FFF2-40B4-BE49-F238E27FC236}">
                    <a16:creationId xmlns:a16="http://schemas.microsoft.com/office/drawing/2014/main" id="{56EA67A2-9E19-7508-6F5C-5E99AB495017}"/>
                  </a:ext>
                </a:extLst>
              </p:cNvPr>
              <p:cNvSpPr/>
              <p:nvPr/>
            </p:nvSpPr>
            <p:spPr bwMode="auto">
              <a:xfrm>
                <a:off x="5491" y="2154"/>
                <a:ext cx="12" cy="12"/>
              </a:xfrm>
              <a:custGeom>
                <a:avLst/>
                <a:gdLst>
                  <a:gd name="T0" fmla="*/ 0 w 11"/>
                  <a:gd name="T1" fmla="*/ 2 h 10"/>
                  <a:gd name="T2" fmla="*/ 11 w 11"/>
                  <a:gd name="T3" fmla="*/ 7 h 10"/>
                  <a:gd name="T4" fmla="*/ 10 w 11"/>
                  <a:gd name="T5" fmla="*/ 10 h 10"/>
                  <a:gd name="T6" fmla="*/ 0 w 11"/>
                  <a:gd name="T7" fmla="*/ 2 h 10"/>
                </a:gdLst>
                <a:ahLst/>
                <a:cxnLst>
                  <a:cxn ang="0">
                    <a:pos x="T0" y="T1"/>
                  </a:cxn>
                  <a:cxn ang="0">
                    <a:pos x="T2" y="T3"/>
                  </a:cxn>
                  <a:cxn ang="0">
                    <a:pos x="T4" y="T5"/>
                  </a:cxn>
                  <a:cxn ang="0">
                    <a:pos x="T6" y="T7"/>
                  </a:cxn>
                </a:cxnLst>
                <a:rect l="0" t="0" r="r" b="b"/>
                <a:pathLst>
                  <a:path w="11" h="10">
                    <a:moveTo>
                      <a:pt x="0" y="2"/>
                    </a:moveTo>
                    <a:cubicBezTo>
                      <a:pt x="7" y="0"/>
                      <a:pt x="9" y="3"/>
                      <a:pt x="11" y="7"/>
                    </a:cubicBezTo>
                    <a:cubicBezTo>
                      <a:pt x="11" y="8"/>
                      <a:pt x="10" y="10"/>
                      <a:pt x="10" y="10"/>
                    </a:cubicBezTo>
                    <a:cubicBezTo>
                      <a:pt x="4" y="10"/>
                      <a:pt x="3" y="6"/>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0" name="Freeform 746">
                <a:extLst>
                  <a:ext uri="{FF2B5EF4-FFF2-40B4-BE49-F238E27FC236}">
                    <a16:creationId xmlns:a16="http://schemas.microsoft.com/office/drawing/2014/main" id="{D0ED1644-B13C-E68C-5586-C981B83EB807}"/>
                  </a:ext>
                </a:extLst>
              </p:cNvPr>
              <p:cNvSpPr/>
              <p:nvPr/>
            </p:nvSpPr>
            <p:spPr bwMode="auto">
              <a:xfrm>
                <a:off x="5644" y="2678"/>
                <a:ext cx="14" cy="17"/>
              </a:xfrm>
              <a:custGeom>
                <a:avLst/>
                <a:gdLst>
                  <a:gd name="T0" fmla="*/ 5 w 12"/>
                  <a:gd name="T1" fmla="*/ 0 h 15"/>
                  <a:gd name="T2" fmla="*/ 12 w 12"/>
                  <a:gd name="T3" fmla="*/ 13 h 15"/>
                  <a:gd name="T4" fmla="*/ 12 w 12"/>
                  <a:gd name="T5" fmla="*/ 15 h 15"/>
                  <a:gd name="T6" fmla="*/ 0 w 12"/>
                  <a:gd name="T7" fmla="*/ 14 h 15"/>
                  <a:gd name="T8" fmla="*/ 5 w 12"/>
                  <a:gd name="T9" fmla="*/ 0 h 15"/>
                </a:gdLst>
                <a:ahLst/>
                <a:cxnLst>
                  <a:cxn ang="0">
                    <a:pos x="T0" y="T1"/>
                  </a:cxn>
                  <a:cxn ang="0">
                    <a:pos x="T2" y="T3"/>
                  </a:cxn>
                  <a:cxn ang="0">
                    <a:pos x="T4" y="T5"/>
                  </a:cxn>
                  <a:cxn ang="0">
                    <a:pos x="T6" y="T7"/>
                  </a:cxn>
                  <a:cxn ang="0">
                    <a:pos x="T8" y="T9"/>
                  </a:cxn>
                </a:cxnLst>
                <a:rect l="0" t="0" r="r" b="b"/>
                <a:pathLst>
                  <a:path w="12" h="15">
                    <a:moveTo>
                      <a:pt x="5" y="0"/>
                    </a:moveTo>
                    <a:cubicBezTo>
                      <a:pt x="7" y="4"/>
                      <a:pt x="10" y="9"/>
                      <a:pt x="12" y="13"/>
                    </a:cubicBezTo>
                    <a:cubicBezTo>
                      <a:pt x="12" y="13"/>
                      <a:pt x="12" y="14"/>
                      <a:pt x="12" y="15"/>
                    </a:cubicBezTo>
                    <a:cubicBezTo>
                      <a:pt x="8" y="15"/>
                      <a:pt x="4" y="14"/>
                      <a:pt x="0" y="14"/>
                    </a:cubicBezTo>
                    <a:cubicBezTo>
                      <a:pt x="3" y="10"/>
                      <a:pt x="6" y="6"/>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1" name="Freeform 747">
                <a:extLst>
                  <a:ext uri="{FF2B5EF4-FFF2-40B4-BE49-F238E27FC236}">
                    <a16:creationId xmlns:a16="http://schemas.microsoft.com/office/drawing/2014/main" id="{4B9230F5-B72C-FB69-7081-3634F2E0F982}"/>
                  </a:ext>
                </a:extLst>
              </p:cNvPr>
              <p:cNvSpPr/>
              <p:nvPr/>
            </p:nvSpPr>
            <p:spPr bwMode="auto">
              <a:xfrm>
                <a:off x="5360" y="1532"/>
                <a:ext cx="18" cy="9"/>
              </a:xfrm>
              <a:custGeom>
                <a:avLst/>
                <a:gdLst>
                  <a:gd name="T0" fmla="*/ 16 w 16"/>
                  <a:gd name="T1" fmla="*/ 8 h 8"/>
                  <a:gd name="T2" fmla="*/ 0 w 16"/>
                  <a:gd name="T3" fmla="*/ 2 h 8"/>
                  <a:gd name="T4" fmla="*/ 16 w 16"/>
                  <a:gd name="T5" fmla="*/ 8 h 8"/>
                </a:gdLst>
                <a:ahLst/>
                <a:cxnLst>
                  <a:cxn ang="0">
                    <a:pos x="T0" y="T1"/>
                  </a:cxn>
                  <a:cxn ang="0">
                    <a:pos x="T2" y="T3"/>
                  </a:cxn>
                  <a:cxn ang="0">
                    <a:pos x="T4" y="T5"/>
                  </a:cxn>
                </a:cxnLst>
                <a:rect l="0" t="0" r="r" b="b"/>
                <a:pathLst>
                  <a:path w="16" h="8">
                    <a:moveTo>
                      <a:pt x="16" y="8"/>
                    </a:moveTo>
                    <a:cubicBezTo>
                      <a:pt x="8" y="8"/>
                      <a:pt x="4" y="5"/>
                      <a:pt x="0" y="2"/>
                    </a:cubicBezTo>
                    <a:cubicBezTo>
                      <a:pt x="6" y="0"/>
                      <a:pt x="10" y="3"/>
                      <a:pt x="16"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2" name="Freeform 748">
                <a:extLst>
                  <a:ext uri="{FF2B5EF4-FFF2-40B4-BE49-F238E27FC236}">
                    <a16:creationId xmlns:a16="http://schemas.microsoft.com/office/drawing/2014/main" id="{E45F4510-51B5-B66A-DFF2-23C4ABE7C6D7}"/>
                  </a:ext>
                </a:extLst>
              </p:cNvPr>
              <p:cNvSpPr/>
              <p:nvPr/>
            </p:nvSpPr>
            <p:spPr bwMode="auto">
              <a:xfrm>
                <a:off x="5496" y="1657"/>
                <a:ext cx="11" cy="10"/>
              </a:xfrm>
              <a:custGeom>
                <a:avLst/>
                <a:gdLst>
                  <a:gd name="T0" fmla="*/ 0 w 9"/>
                  <a:gd name="T1" fmla="*/ 0 h 9"/>
                  <a:gd name="T2" fmla="*/ 9 w 9"/>
                  <a:gd name="T3" fmla="*/ 9 h 9"/>
                  <a:gd name="T4" fmla="*/ 0 w 9"/>
                  <a:gd name="T5" fmla="*/ 0 h 9"/>
                </a:gdLst>
                <a:ahLst/>
                <a:cxnLst>
                  <a:cxn ang="0">
                    <a:pos x="T0" y="T1"/>
                  </a:cxn>
                  <a:cxn ang="0">
                    <a:pos x="T2" y="T3"/>
                  </a:cxn>
                  <a:cxn ang="0">
                    <a:pos x="T4" y="T5"/>
                  </a:cxn>
                </a:cxnLst>
                <a:rect l="0" t="0" r="r" b="b"/>
                <a:pathLst>
                  <a:path w="9" h="9">
                    <a:moveTo>
                      <a:pt x="0" y="0"/>
                    </a:moveTo>
                    <a:cubicBezTo>
                      <a:pt x="5" y="1"/>
                      <a:pt x="8" y="3"/>
                      <a:pt x="9" y="9"/>
                    </a:cubicBezTo>
                    <a:cubicBezTo>
                      <a:pt x="3" y="8"/>
                      <a:pt x="1" y="6"/>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3" name="Freeform 749">
                <a:extLst>
                  <a:ext uri="{FF2B5EF4-FFF2-40B4-BE49-F238E27FC236}">
                    <a16:creationId xmlns:a16="http://schemas.microsoft.com/office/drawing/2014/main" id="{547A7219-BBFF-C97B-852D-4006B4DFBD45}"/>
                  </a:ext>
                </a:extLst>
              </p:cNvPr>
              <p:cNvSpPr/>
              <p:nvPr/>
            </p:nvSpPr>
            <p:spPr bwMode="auto">
              <a:xfrm>
                <a:off x="5697" y="2592"/>
                <a:ext cx="9" cy="12"/>
              </a:xfrm>
              <a:custGeom>
                <a:avLst/>
                <a:gdLst>
                  <a:gd name="T0" fmla="*/ 1 w 8"/>
                  <a:gd name="T1" fmla="*/ 11 h 11"/>
                  <a:gd name="T2" fmla="*/ 8 w 8"/>
                  <a:gd name="T3" fmla="*/ 0 h 11"/>
                  <a:gd name="T4" fmla="*/ 1 w 8"/>
                  <a:gd name="T5" fmla="*/ 11 h 11"/>
                </a:gdLst>
                <a:ahLst/>
                <a:cxnLst>
                  <a:cxn ang="0">
                    <a:pos x="T0" y="T1"/>
                  </a:cxn>
                  <a:cxn ang="0">
                    <a:pos x="T2" y="T3"/>
                  </a:cxn>
                  <a:cxn ang="0">
                    <a:pos x="T4" y="T5"/>
                  </a:cxn>
                </a:cxnLst>
                <a:rect l="0" t="0" r="r" b="b"/>
                <a:pathLst>
                  <a:path w="8" h="11">
                    <a:moveTo>
                      <a:pt x="1" y="11"/>
                    </a:moveTo>
                    <a:cubicBezTo>
                      <a:pt x="2" y="7"/>
                      <a:pt x="0" y="2"/>
                      <a:pt x="8" y="0"/>
                    </a:cubicBezTo>
                    <a:cubicBezTo>
                      <a:pt x="8" y="5"/>
                      <a:pt x="6" y="9"/>
                      <a:pt x="1"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4" name="Freeform 750">
                <a:extLst>
                  <a:ext uri="{FF2B5EF4-FFF2-40B4-BE49-F238E27FC236}">
                    <a16:creationId xmlns:a16="http://schemas.microsoft.com/office/drawing/2014/main" id="{8999286C-7BA8-680E-36E7-AC462ED5770D}"/>
                  </a:ext>
                </a:extLst>
              </p:cNvPr>
              <p:cNvSpPr/>
              <p:nvPr/>
            </p:nvSpPr>
            <p:spPr bwMode="auto">
              <a:xfrm>
                <a:off x="5595" y="2460"/>
                <a:ext cx="16" cy="9"/>
              </a:xfrm>
              <a:custGeom>
                <a:avLst/>
                <a:gdLst>
                  <a:gd name="T0" fmla="*/ 0 w 14"/>
                  <a:gd name="T1" fmla="*/ 4 h 8"/>
                  <a:gd name="T2" fmla="*/ 14 w 14"/>
                  <a:gd name="T3" fmla="*/ 4 h 8"/>
                  <a:gd name="T4" fmla="*/ 0 w 14"/>
                  <a:gd name="T5" fmla="*/ 4 h 8"/>
                </a:gdLst>
                <a:ahLst/>
                <a:cxnLst>
                  <a:cxn ang="0">
                    <a:pos x="T0" y="T1"/>
                  </a:cxn>
                  <a:cxn ang="0">
                    <a:pos x="T2" y="T3"/>
                  </a:cxn>
                  <a:cxn ang="0">
                    <a:pos x="T4" y="T5"/>
                  </a:cxn>
                </a:cxnLst>
                <a:rect l="0" t="0" r="r" b="b"/>
                <a:pathLst>
                  <a:path w="14" h="8">
                    <a:moveTo>
                      <a:pt x="0" y="4"/>
                    </a:moveTo>
                    <a:cubicBezTo>
                      <a:pt x="4" y="0"/>
                      <a:pt x="8" y="1"/>
                      <a:pt x="14" y="4"/>
                    </a:cubicBezTo>
                    <a:cubicBezTo>
                      <a:pt x="8" y="8"/>
                      <a:pt x="4" y="3"/>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5" name="Freeform 751">
                <a:extLst>
                  <a:ext uri="{FF2B5EF4-FFF2-40B4-BE49-F238E27FC236}">
                    <a16:creationId xmlns:a16="http://schemas.microsoft.com/office/drawing/2014/main" id="{9259449D-D3BE-4FB7-861F-0051B9B390FD}"/>
                  </a:ext>
                </a:extLst>
              </p:cNvPr>
              <p:cNvSpPr/>
              <p:nvPr/>
            </p:nvSpPr>
            <p:spPr bwMode="auto">
              <a:xfrm>
                <a:off x="5526" y="2469"/>
                <a:ext cx="13" cy="9"/>
              </a:xfrm>
              <a:custGeom>
                <a:avLst/>
                <a:gdLst>
                  <a:gd name="T0" fmla="*/ 3 w 12"/>
                  <a:gd name="T1" fmla="*/ 8 h 8"/>
                  <a:gd name="T2" fmla="*/ 6 w 12"/>
                  <a:gd name="T3" fmla="*/ 2 h 8"/>
                  <a:gd name="T4" fmla="*/ 12 w 12"/>
                  <a:gd name="T5" fmla="*/ 6 h 8"/>
                  <a:gd name="T6" fmla="*/ 12 w 12"/>
                  <a:gd name="T7" fmla="*/ 6 h 8"/>
                  <a:gd name="T8" fmla="*/ 5 w 12"/>
                  <a:gd name="T9" fmla="*/ 8 h 8"/>
                  <a:gd name="T10" fmla="*/ 5 w 12"/>
                  <a:gd name="T11" fmla="*/ 8 h 8"/>
                  <a:gd name="T12" fmla="*/ 3 w 12"/>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2" h="8">
                    <a:moveTo>
                      <a:pt x="3" y="8"/>
                    </a:moveTo>
                    <a:cubicBezTo>
                      <a:pt x="0" y="4"/>
                      <a:pt x="3" y="3"/>
                      <a:pt x="6" y="2"/>
                    </a:cubicBezTo>
                    <a:cubicBezTo>
                      <a:pt x="10" y="0"/>
                      <a:pt x="12" y="2"/>
                      <a:pt x="12" y="6"/>
                    </a:cubicBezTo>
                    <a:cubicBezTo>
                      <a:pt x="12" y="6"/>
                      <a:pt x="12" y="6"/>
                      <a:pt x="12" y="6"/>
                    </a:cubicBezTo>
                    <a:cubicBezTo>
                      <a:pt x="10" y="6"/>
                      <a:pt x="7" y="5"/>
                      <a:pt x="5" y="8"/>
                    </a:cubicBezTo>
                    <a:cubicBezTo>
                      <a:pt x="5" y="8"/>
                      <a:pt x="5" y="8"/>
                      <a:pt x="5" y="8"/>
                    </a:cubicBezTo>
                    <a:cubicBezTo>
                      <a:pt x="4" y="8"/>
                      <a:pt x="3" y="8"/>
                      <a:pt x="3"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6" name="Freeform 752">
                <a:extLst>
                  <a:ext uri="{FF2B5EF4-FFF2-40B4-BE49-F238E27FC236}">
                    <a16:creationId xmlns:a16="http://schemas.microsoft.com/office/drawing/2014/main" id="{0A5F96C8-1C62-79CD-F763-8A8BACEBC18D}"/>
                  </a:ext>
                </a:extLst>
              </p:cNvPr>
              <p:cNvSpPr/>
              <p:nvPr/>
            </p:nvSpPr>
            <p:spPr bwMode="auto">
              <a:xfrm>
                <a:off x="5521" y="2111"/>
                <a:ext cx="8" cy="14"/>
              </a:xfrm>
              <a:custGeom>
                <a:avLst/>
                <a:gdLst>
                  <a:gd name="T0" fmla="*/ 5 w 7"/>
                  <a:gd name="T1" fmla="*/ 0 h 12"/>
                  <a:gd name="T2" fmla="*/ 4 w 7"/>
                  <a:gd name="T3" fmla="*/ 12 h 12"/>
                  <a:gd name="T4" fmla="*/ 5 w 7"/>
                  <a:gd name="T5" fmla="*/ 0 h 12"/>
                </a:gdLst>
                <a:ahLst/>
                <a:cxnLst>
                  <a:cxn ang="0">
                    <a:pos x="T0" y="T1"/>
                  </a:cxn>
                  <a:cxn ang="0">
                    <a:pos x="T2" y="T3"/>
                  </a:cxn>
                  <a:cxn ang="0">
                    <a:pos x="T4" y="T5"/>
                  </a:cxn>
                </a:cxnLst>
                <a:rect l="0" t="0" r="r" b="b"/>
                <a:pathLst>
                  <a:path w="7" h="12">
                    <a:moveTo>
                      <a:pt x="5" y="0"/>
                    </a:moveTo>
                    <a:cubicBezTo>
                      <a:pt x="7" y="4"/>
                      <a:pt x="7" y="8"/>
                      <a:pt x="4" y="12"/>
                    </a:cubicBezTo>
                    <a:cubicBezTo>
                      <a:pt x="0" y="6"/>
                      <a:pt x="5" y="4"/>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7" name="Freeform 753">
                <a:extLst>
                  <a:ext uri="{FF2B5EF4-FFF2-40B4-BE49-F238E27FC236}">
                    <a16:creationId xmlns:a16="http://schemas.microsoft.com/office/drawing/2014/main" id="{63ACE297-10FC-385A-FFFD-2379336B0A4F}"/>
                  </a:ext>
                </a:extLst>
              </p:cNvPr>
              <p:cNvSpPr/>
              <p:nvPr/>
            </p:nvSpPr>
            <p:spPr bwMode="auto">
              <a:xfrm>
                <a:off x="5512" y="1651"/>
                <a:ext cx="7" cy="10"/>
              </a:xfrm>
              <a:custGeom>
                <a:avLst/>
                <a:gdLst>
                  <a:gd name="T0" fmla="*/ 0 w 6"/>
                  <a:gd name="T1" fmla="*/ 0 h 9"/>
                  <a:gd name="T2" fmla="*/ 6 w 6"/>
                  <a:gd name="T3" fmla="*/ 9 h 9"/>
                  <a:gd name="T4" fmla="*/ 0 w 6"/>
                  <a:gd name="T5" fmla="*/ 0 h 9"/>
                </a:gdLst>
                <a:ahLst/>
                <a:cxnLst>
                  <a:cxn ang="0">
                    <a:pos x="T0" y="T1"/>
                  </a:cxn>
                  <a:cxn ang="0">
                    <a:pos x="T2" y="T3"/>
                  </a:cxn>
                  <a:cxn ang="0">
                    <a:pos x="T4" y="T5"/>
                  </a:cxn>
                </a:cxnLst>
                <a:rect l="0" t="0" r="r" b="b"/>
                <a:pathLst>
                  <a:path w="6" h="9">
                    <a:moveTo>
                      <a:pt x="0" y="0"/>
                    </a:moveTo>
                    <a:cubicBezTo>
                      <a:pt x="3" y="2"/>
                      <a:pt x="6" y="3"/>
                      <a:pt x="6" y="9"/>
                    </a:cubicBezTo>
                    <a:cubicBezTo>
                      <a:pt x="0" y="8"/>
                      <a:pt x="0" y="4"/>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8" name="Freeform 754">
                <a:extLst>
                  <a:ext uri="{FF2B5EF4-FFF2-40B4-BE49-F238E27FC236}">
                    <a16:creationId xmlns:a16="http://schemas.microsoft.com/office/drawing/2014/main" id="{E1A28F62-01BC-A0A5-DFFA-AD8D773ED7DA}"/>
                  </a:ext>
                </a:extLst>
              </p:cNvPr>
              <p:cNvSpPr/>
              <p:nvPr/>
            </p:nvSpPr>
            <p:spPr bwMode="auto">
              <a:xfrm>
                <a:off x="5455" y="1569"/>
                <a:ext cx="8" cy="8"/>
              </a:xfrm>
              <a:custGeom>
                <a:avLst/>
                <a:gdLst>
                  <a:gd name="T0" fmla="*/ 7 w 7"/>
                  <a:gd name="T1" fmla="*/ 7 h 7"/>
                  <a:gd name="T2" fmla="*/ 0 w 7"/>
                  <a:gd name="T3" fmla="*/ 3 h 7"/>
                  <a:gd name="T4" fmla="*/ 2 w 7"/>
                  <a:gd name="T5" fmla="*/ 0 h 7"/>
                  <a:gd name="T6" fmla="*/ 7 w 7"/>
                  <a:gd name="T7" fmla="*/ 7 h 7"/>
                </a:gdLst>
                <a:ahLst/>
                <a:cxnLst>
                  <a:cxn ang="0">
                    <a:pos x="T0" y="T1"/>
                  </a:cxn>
                  <a:cxn ang="0">
                    <a:pos x="T2" y="T3"/>
                  </a:cxn>
                  <a:cxn ang="0">
                    <a:pos x="T4" y="T5"/>
                  </a:cxn>
                  <a:cxn ang="0">
                    <a:pos x="T6" y="T7"/>
                  </a:cxn>
                </a:cxnLst>
                <a:rect l="0" t="0" r="r" b="b"/>
                <a:pathLst>
                  <a:path w="7" h="7">
                    <a:moveTo>
                      <a:pt x="7" y="7"/>
                    </a:moveTo>
                    <a:cubicBezTo>
                      <a:pt x="4" y="6"/>
                      <a:pt x="1" y="6"/>
                      <a:pt x="0" y="3"/>
                    </a:cubicBezTo>
                    <a:cubicBezTo>
                      <a:pt x="0" y="1"/>
                      <a:pt x="1" y="0"/>
                      <a:pt x="2" y="0"/>
                    </a:cubicBezTo>
                    <a:cubicBezTo>
                      <a:pt x="6" y="1"/>
                      <a:pt x="6" y="4"/>
                      <a:pt x="7"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9" name="Freeform 755">
                <a:extLst>
                  <a:ext uri="{FF2B5EF4-FFF2-40B4-BE49-F238E27FC236}">
                    <a16:creationId xmlns:a16="http://schemas.microsoft.com/office/drawing/2014/main" id="{8D469816-1AB0-16E3-16BF-DEC4C330E857}"/>
                  </a:ext>
                </a:extLst>
              </p:cNvPr>
              <p:cNvSpPr/>
              <p:nvPr/>
            </p:nvSpPr>
            <p:spPr bwMode="auto">
              <a:xfrm>
                <a:off x="5507" y="2169"/>
                <a:ext cx="7" cy="9"/>
              </a:xfrm>
              <a:custGeom>
                <a:avLst/>
                <a:gdLst>
                  <a:gd name="T0" fmla="*/ 0 w 7"/>
                  <a:gd name="T1" fmla="*/ 4 h 8"/>
                  <a:gd name="T2" fmla="*/ 0 w 7"/>
                  <a:gd name="T3" fmla="*/ 3 h 8"/>
                  <a:gd name="T4" fmla="*/ 6 w 7"/>
                  <a:gd name="T5" fmla="*/ 2 h 8"/>
                  <a:gd name="T6" fmla="*/ 6 w 7"/>
                  <a:gd name="T7" fmla="*/ 5 h 8"/>
                  <a:gd name="T8" fmla="*/ 0 w 7"/>
                  <a:gd name="T9" fmla="*/ 4 h 8"/>
                </a:gdLst>
                <a:ahLst/>
                <a:cxnLst>
                  <a:cxn ang="0">
                    <a:pos x="T0" y="T1"/>
                  </a:cxn>
                  <a:cxn ang="0">
                    <a:pos x="T2" y="T3"/>
                  </a:cxn>
                  <a:cxn ang="0">
                    <a:pos x="T4" y="T5"/>
                  </a:cxn>
                  <a:cxn ang="0">
                    <a:pos x="T6" y="T7"/>
                  </a:cxn>
                  <a:cxn ang="0">
                    <a:pos x="T8" y="T9"/>
                  </a:cxn>
                </a:cxnLst>
                <a:rect l="0" t="0" r="r" b="b"/>
                <a:pathLst>
                  <a:path w="7" h="8">
                    <a:moveTo>
                      <a:pt x="0" y="4"/>
                    </a:moveTo>
                    <a:cubicBezTo>
                      <a:pt x="0" y="4"/>
                      <a:pt x="0" y="3"/>
                      <a:pt x="0" y="3"/>
                    </a:cubicBezTo>
                    <a:cubicBezTo>
                      <a:pt x="1" y="0"/>
                      <a:pt x="3" y="0"/>
                      <a:pt x="6" y="2"/>
                    </a:cubicBezTo>
                    <a:cubicBezTo>
                      <a:pt x="6" y="3"/>
                      <a:pt x="7" y="5"/>
                      <a:pt x="6" y="5"/>
                    </a:cubicBezTo>
                    <a:cubicBezTo>
                      <a:pt x="4" y="8"/>
                      <a:pt x="2" y="5"/>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0" name="Freeform 756">
                <a:extLst>
                  <a:ext uri="{FF2B5EF4-FFF2-40B4-BE49-F238E27FC236}">
                    <a16:creationId xmlns:a16="http://schemas.microsoft.com/office/drawing/2014/main" id="{3C238591-B900-7F5E-3A38-536C69BA0CAF}"/>
                  </a:ext>
                </a:extLst>
              </p:cNvPr>
              <p:cNvSpPr/>
              <p:nvPr/>
            </p:nvSpPr>
            <p:spPr bwMode="auto">
              <a:xfrm>
                <a:off x="5485" y="1649"/>
                <a:ext cx="8" cy="7"/>
              </a:xfrm>
              <a:custGeom>
                <a:avLst/>
                <a:gdLst>
                  <a:gd name="T0" fmla="*/ 5 w 7"/>
                  <a:gd name="T1" fmla="*/ 0 h 6"/>
                  <a:gd name="T2" fmla="*/ 6 w 7"/>
                  <a:gd name="T3" fmla="*/ 3 h 6"/>
                  <a:gd name="T4" fmla="*/ 4 w 7"/>
                  <a:gd name="T5" fmla="*/ 6 h 6"/>
                  <a:gd name="T6" fmla="*/ 1 w 7"/>
                  <a:gd name="T7" fmla="*/ 3 h 6"/>
                  <a:gd name="T8" fmla="*/ 5 w 7"/>
                  <a:gd name="T9" fmla="*/ 0 h 6"/>
                </a:gdLst>
                <a:ahLst/>
                <a:cxnLst>
                  <a:cxn ang="0">
                    <a:pos x="T0" y="T1"/>
                  </a:cxn>
                  <a:cxn ang="0">
                    <a:pos x="T2" y="T3"/>
                  </a:cxn>
                  <a:cxn ang="0">
                    <a:pos x="T4" y="T5"/>
                  </a:cxn>
                  <a:cxn ang="0">
                    <a:pos x="T6" y="T7"/>
                  </a:cxn>
                  <a:cxn ang="0">
                    <a:pos x="T8" y="T9"/>
                  </a:cxn>
                </a:cxnLst>
                <a:rect l="0" t="0" r="r" b="b"/>
                <a:pathLst>
                  <a:path w="7" h="6">
                    <a:moveTo>
                      <a:pt x="5" y="0"/>
                    </a:moveTo>
                    <a:cubicBezTo>
                      <a:pt x="5" y="0"/>
                      <a:pt x="6" y="2"/>
                      <a:pt x="6" y="3"/>
                    </a:cubicBezTo>
                    <a:cubicBezTo>
                      <a:pt x="7" y="5"/>
                      <a:pt x="6" y="6"/>
                      <a:pt x="4" y="6"/>
                    </a:cubicBezTo>
                    <a:cubicBezTo>
                      <a:pt x="3" y="5"/>
                      <a:pt x="1" y="4"/>
                      <a:pt x="1" y="3"/>
                    </a:cubicBezTo>
                    <a:cubicBezTo>
                      <a:pt x="0" y="1"/>
                      <a:pt x="1" y="1"/>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1" name="Freeform 757">
                <a:extLst>
                  <a:ext uri="{FF2B5EF4-FFF2-40B4-BE49-F238E27FC236}">
                    <a16:creationId xmlns:a16="http://schemas.microsoft.com/office/drawing/2014/main" id="{88A065E6-73F2-A60C-B9D1-D4A7B24033B3}"/>
                  </a:ext>
                </a:extLst>
              </p:cNvPr>
              <p:cNvSpPr/>
              <p:nvPr/>
            </p:nvSpPr>
            <p:spPr bwMode="auto">
              <a:xfrm>
                <a:off x="5718" y="2569"/>
                <a:ext cx="8" cy="11"/>
              </a:xfrm>
              <a:custGeom>
                <a:avLst/>
                <a:gdLst>
                  <a:gd name="T0" fmla="*/ 0 w 7"/>
                  <a:gd name="T1" fmla="*/ 10 h 10"/>
                  <a:gd name="T2" fmla="*/ 5 w 7"/>
                  <a:gd name="T3" fmla="*/ 0 h 10"/>
                  <a:gd name="T4" fmla="*/ 5 w 7"/>
                  <a:gd name="T5" fmla="*/ 0 h 10"/>
                  <a:gd name="T6" fmla="*/ 0 w 7"/>
                  <a:gd name="T7" fmla="*/ 10 h 10"/>
                </a:gdLst>
                <a:ahLst/>
                <a:cxnLst>
                  <a:cxn ang="0">
                    <a:pos x="T0" y="T1"/>
                  </a:cxn>
                  <a:cxn ang="0">
                    <a:pos x="T2" y="T3"/>
                  </a:cxn>
                  <a:cxn ang="0">
                    <a:pos x="T4" y="T5"/>
                  </a:cxn>
                  <a:cxn ang="0">
                    <a:pos x="T6" y="T7"/>
                  </a:cxn>
                </a:cxnLst>
                <a:rect l="0" t="0" r="r" b="b"/>
                <a:pathLst>
                  <a:path w="7" h="10">
                    <a:moveTo>
                      <a:pt x="0" y="10"/>
                    </a:moveTo>
                    <a:cubicBezTo>
                      <a:pt x="1" y="6"/>
                      <a:pt x="2" y="2"/>
                      <a:pt x="5" y="0"/>
                    </a:cubicBezTo>
                    <a:cubicBezTo>
                      <a:pt x="5" y="0"/>
                      <a:pt x="5" y="0"/>
                      <a:pt x="5" y="0"/>
                    </a:cubicBezTo>
                    <a:cubicBezTo>
                      <a:pt x="5" y="4"/>
                      <a:pt x="7" y="9"/>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2" name="Freeform 758">
                <a:extLst>
                  <a:ext uri="{FF2B5EF4-FFF2-40B4-BE49-F238E27FC236}">
                    <a16:creationId xmlns:a16="http://schemas.microsoft.com/office/drawing/2014/main" id="{A4EB0BC8-BEAF-9A73-F557-A3A18EFFE42C}"/>
                  </a:ext>
                </a:extLst>
              </p:cNvPr>
              <p:cNvSpPr/>
              <p:nvPr/>
            </p:nvSpPr>
            <p:spPr bwMode="auto">
              <a:xfrm>
                <a:off x="5492" y="2679"/>
                <a:ext cx="4" cy="14"/>
              </a:xfrm>
              <a:custGeom>
                <a:avLst/>
                <a:gdLst>
                  <a:gd name="T0" fmla="*/ 3 w 4"/>
                  <a:gd name="T1" fmla="*/ 0 h 12"/>
                  <a:gd name="T2" fmla="*/ 2 w 4"/>
                  <a:gd name="T3" fmla="*/ 12 h 12"/>
                  <a:gd name="T4" fmla="*/ 3 w 4"/>
                  <a:gd name="T5" fmla="*/ 0 h 12"/>
                </a:gdLst>
                <a:ahLst/>
                <a:cxnLst>
                  <a:cxn ang="0">
                    <a:pos x="T0" y="T1"/>
                  </a:cxn>
                  <a:cxn ang="0">
                    <a:pos x="T2" y="T3"/>
                  </a:cxn>
                  <a:cxn ang="0">
                    <a:pos x="T4" y="T5"/>
                  </a:cxn>
                </a:cxnLst>
                <a:rect l="0" t="0" r="r" b="b"/>
                <a:pathLst>
                  <a:path w="4" h="12">
                    <a:moveTo>
                      <a:pt x="3" y="0"/>
                    </a:moveTo>
                    <a:cubicBezTo>
                      <a:pt x="3" y="4"/>
                      <a:pt x="4" y="8"/>
                      <a:pt x="2" y="12"/>
                    </a:cubicBezTo>
                    <a:cubicBezTo>
                      <a:pt x="1" y="8"/>
                      <a:pt x="0" y="4"/>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3" name="Freeform 759">
                <a:extLst>
                  <a:ext uri="{FF2B5EF4-FFF2-40B4-BE49-F238E27FC236}">
                    <a16:creationId xmlns:a16="http://schemas.microsoft.com/office/drawing/2014/main" id="{6C04E1C4-5A56-E243-7EE3-B17EF91C90E5}"/>
                  </a:ext>
                </a:extLst>
              </p:cNvPr>
              <p:cNvSpPr/>
              <p:nvPr/>
            </p:nvSpPr>
            <p:spPr bwMode="auto">
              <a:xfrm>
                <a:off x="5679" y="2492"/>
                <a:ext cx="5" cy="9"/>
              </a:xfrm>
              <a:custGeom>
                <a:avLst/>
                <a:gdLst>
                  <a:gd name="T0" fmla="*/ 2 w 4"/>
                  <a:gd name="T1" fmla="*/ 0 h 8"/>
                  <a:gd name="T2" fmla="*/ 2 w 4"/>
                  <a:gd name="T3" fmla="*/ 8 h 8"/>
                  <a:gd name="T4" fmla="*/ 2 w 4"/>
                  <a:gd name="T5" fmla="*/ 0 h 8"/>
                </a:gdLst>
                <a:ahLst/>
                <a:cxnLst>
                  <a:cxn ang="0">
                    <a:pos x="T0" y="T1"/>
                  </a:cxn>
                  <a:cxn ang="0">
                    <a:pos x="T2" y="T3"/>
                  </a:cxn>
                  <a:cxn ang="0">
                    <a:pos x="T4" y="T5"/>
                  </a:cxn>
                </a:cxnLst>
                <a:rect l="0" t="0" r="r" b="b"/>
                <a:pathLst>
                  <a:path w="4" h="8">
                    <a:moveTo>
                      <a:pt x="2" y="0"/>
                    </a:moveTo>
                    <a:cubicBezTo>
                      <a:pt x="4" y="2"/>
                      <a:pt x="3" y="5"/>
                      <a:pt x="2" y="8"/>
                    </a:cubicBezTo>
                    <a:cubicBezTo>
                      <a:pt x="0" y="5"/>
                      <a:pt x="0" y="3"/>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4" name="Freeform 760">
                <a:extLst>
                  <a:ext uri="{FF2B5EF4-FFF2-40B4-BE49-F238E27FC236}">
                    <a16:creationId xmlns:a16="http://schemas.microsoft.com/office/drawing/2014/main" id="{A230A773-C6D6-DBEF-C246-87F4CF159DB8}"/>
                  </a:ext>
                </a:extLst>
              </p:cNvPr>
              <p:cNvSpPr/>
              <p:nvPr/>
            </p:nvSpPr>
            <p:spPr bwMode="auto">
              <a:xfrm>
                <a:off x="5494" y="2093"/>
                <a:ext cx="5" cy="5"/>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0" y="4"/>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5" name="Freeform 761">
                <a:extLst>
                  <a:ext uri="{FF2B5EF4-FFF2-40B4-BE49-F238E27FC236}">
                    <a16:creationId xmlns:a16="http://schemas.microsoft.com/office/drawing/2014/main" id="{4EBD7480-71E7-566B-7A9F-B4B2AC2A8D65}"/>
                  </a:ext>
                </a:extLst>
              </p:cNvPr>
              <p:cNvSpPr/>
              <p:nvPr/>
            </p:nvSpPr>
            <p:spPr bwMode="auto">
              <a:xfrm>
                <a:off x="5450" y="2077"/>
                <a:ext cx="3" cy="2"/>
              </a:xfrm>
              <a:custGeom>
                <a:avLst/>
                <a:gdLst>
                  <a:gd name="T0" fmla="*/ 1 w 3"/>
                  <a:gd name="T1" fmla="*/ 0 h 2"/>
                  <a:gd name="T2" fmla="*/ 3 w 3"/>
                  <a:gd name="T3" fmla="*/ 1 h 2"/>
                  <a:gd name="T4" fmla="*/ 2 w 3"/>
                  <a:gd name="T5" fmla="*/ 2 h 2"/>
                  <a:gd name="T6" fmla="*/ 0 w 3"/>
                  <a:gd name="T7" fmla="*/ 2 h 2"/>
                  <a:gd name="T8" fmla="*/ 1 w 3"/>
                  <a:gd name="T9" fmla="*/ 0 h 2"/>
                </a:gdLst>
                <a:ahLst/>
                <a:cxnLst>
                  <a:cxn ang="0">
                    <a:pos x="T0" y="T1"/>
                  </a:cxn>
                  <a:cxn ang="0">
                    <a:pos x="T2" y="T3"/>
                  </a:cxn>
                  <a:cxn ang="0">
                    <a:pos x="T4" y="T5"/>
                  </a:cxn>
                  <a:cxn ang="0">
                    <a:pos x="T6" y="T7"/>
                  </a:cxn>
                  <a:cxn ang="0">
                    <a:pos x="T8" y="T9"/>
                  </a:cxn>
                </a:cxnLst>
                <a:rect l="0" t="0" r="r" b="b"/>
                <a:pathLst>
                  <a:path w="3" h="2">
                    <a:moveTo>
                      <a:pt x="1" y="0"/>
                    </a:moveTo>
                    <a:cubicBezTo>
                      <a:pt x="2" y="0"/>
                      <a:pt x="3" y="0"/>
                      <a:pt x="3" y="1"/>
                    </a:cubicBezTo>
                    <a:cubicBezTo>
                      <a:pt x="3" y="1"/>
                      <a:pt x="3" y="2"/>
                      <a:pt x="2" y="2"/>
                    </a:cubicBezTo>
                    <a:cubicBezTo>
                      <a:pt x="2" y="2"/>
                      <a:pt x="1" y="2"/>
                      <a:pt x="0" y="2"/>
                    </a:cubicBezTo>
                    <a:cubicBezTo>
                      <a:pt x="0" y="1"/>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6" name="Freeform 762">
                <a:extLst>
                  <a:ext uri="{FF2B5EF4-FFF2-40B4-BE49-F238E27FC236}">
                    <a16:creationId xmlns:a16="http://schemas.microsoft.com/office/drawing/2014/main" id="{036A3D04-EB7F-D249-D9F8-7D1512B181C3}"/>
                  </a:ext>
                </a:extLst>
              </p:cNvPr>
              <p:cNvSpPr/>
              <p:nvPr/>
            </p:nvSpPr>
            <p:spPr bwMode="auto">
              <a:xfrm>
                <a:off x="5513" y="1707"/>
                <a:ext cx="6" cy="4"/>
              </a:xfrm>
              <a:custGeom>
                <a:avLst/>
                <a:gdLst>
                  <a:gd name="T0" fmla="*/ 0 w 5"/>
                  <a:gd name="T1" fmla="*/ 3 h 4"/>
                  <a:gd name="T2" fmla="*/ 1 w 5"/>
                  <a:gd name="T3" fmla="*/ 0 h 4"/>
                  <a:gd name="T4" fmla="*/ 4 w 5"/>
                  <a:gd name="T5" fmla="*/ 2 h 4"/>
                  <a:gd name="T6" fmla="*/ 3 w 5"/>
                  <a:gd name="T7" fmla="*/ 4 h 4"/>
                  <a:gd name="T8" fmla="*/ 0 w 5"/>
                  <a:gd name="T9" fmla="*/ 3 h 4"/>
                </a:gdLst>
                <a:ahLst/>
                <a:cxnLst>
                  <a:cxn ang="0">
                    <a:pos x="T0" y="T1"/>
                  </a:cxn>
                  <a:cxn ang="0">
                    <a:pos x="T2" y="T3"/>
                  </a:cxn>
                  <a:cxn ang="0">
                    <a:pos x="T4" y="T5"/>
                  </a:cxn>
                  <a:cxn ang="0">
                    <a:pos x="T6" y="T7"/>
                  </a:cxn>
                  <a:cxn ang="0">
                    <a:pos x="T8" y="T9"/>
                  </a:cxn>
                </a:cxnLst>
                <a:rect l="0" t="0" r="r" b="b"/>
                <a:pathLst>
                  <a:path w="5" h="4">
                    <a:moveTo>
                      <a:pt x="0" y="3"/>
                    </a:moveTo>
                    <a:cubicBezTo>
                      <a:pt x="0" y="2"/>
                      <a:pt x="1" y="1"/>
                      <a:pt x="1" y="0"/>
                    </a:cubicBezTo>
                    <a:cubicBezTo>
                      <a:pt x="2" y="1"/>
                      <a:pt x="3" y="1"/>
                      <a:pt x="4" y="2"/>
                    </a:cubicBezTo>
                    <a:cubicBezTo>
                      <a:pt x="3" y="3"/>
                      <a:pt x="5" y="4"/>
                      <a:pt x="3" y="4"/>
                    </a:cubicBezTo>
                    <a:cubicBezTo>
                      <a:pt x="2" y="4"/>
                      <a:pt x="1" y="3"/>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7" name="Freeform 763">
                <a:extLst>
                  <a:ext uri="{FF2B5EF4-FFF2-40B4-BE49-F238E27FC236}">
                    <a16:creationId xmlns:a16="http://schemas.microsoft.com/office/drawing/2014/main" id="{9BE14938-6A5B-5908-A3B8-EFE84E5C860A}"/>
                  </a:ext>
                </a:extLst>
              </p:cNvPr>
              <p:cNvSpPr/>
              <p:nvPr/>
            </p:nvSpPr>
            <p:spPr bwMode="auto">
              <a:xfrm>
                <a:off x="5420" y="1600"/>
                <a:ext cx="4"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1" y="0"/>
                      <a:pt x="2" y="0"/>
                      <a:pt x="3" y="1"/>
                    </a:cubicBezTo>
                    <a:cubicBezTo>
                      <a:pt x="3" y="1"/>
                      <a:pt x="2" y="3"/>
                      <a:pt x="2" y="3"/>
                    </a:cubicBezTo>
                    <a:cubicBezTo>
                      <a:pt x="1" y="3"/>
                      <a:pt x="0" y="2"/>
                      <a:pt x="0" y="2"/>
                    </a:cubicBezTo>
                    <a:cubicBezTo>
                      <a:pt x="0" y="1"/>
                      <a:pt x="0"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8" name="Freeform 764">
                <a:extLst>
                  <a:ext uri="{FF2B5EF4-FFF2-40B4-BE49-F238E27FC236}">
                    <a16:creationId xmlns:a16="http://schemas.microsoft.com/office/drawing/2014/main" id="{C867249B-E209-4967-0C21-893A07696CE8}"/>
                  </a:ext>
                </a:extLst>
              </p:cNvPr>
              <p:cNvSpPr/>
              <p:nvPr/>
            </p:nvSpPr>
            <p:spPr bwMode="auto">
              <a:xfrm>
                <a:off x="5449" y="1585"/>
                <a:ext cx="5" cy="6"/>
              </a:xfrm>
              <a:custGeom>
                <a:avLst/>
                <a:gdLst>
                  <a:gd name="T0" fmla="*/ 5 w 5"/>
                  <a:gd name="T1" fmla="*/ 5 h 5"/>
                  <a:gd name="T2" fmla="*/ 0 w 5"/>
                  <a:gd name="T3" fmla="*/ 0 h 5"/>
                  <a:gd name="T4" fmla="*/ 1 w 5"/>
                  <a:gd name="T5" fmla="*/ 0 h 5"/>
                  <a:gd name="T6" fmla="*/ 5 w 5"/>
                  <a:gd name="T7" fmla="*/ 5 h 5"/>
                  <a:gd name="T8" fmla="*/ 5 w 5"/>
                  <a:gd name="T9" fmla="*/ 5 h 5"/>
                </a:gdLst>
                <a:ahLst/>
                <a:cxnLst>
                  <a:cxn ang="0">
                    <a:pos x="T0" y="T1"/>
                  </a:cxn>
                  <a:cxn ang="0">
                    <a:pos x="T2" y="T3"/>
                  </a:cxn>
                  <a:cxn ang="0">
                    <a:pos x="T4" y="T5"/>
                  </a:cxn>
                  <a:cxn ang="0">
                    <a:pos x="T6" y="T7"/>
                  </a:cxn>
                  <a:cxn ang="0">
                    <a:pos x="T8" y="T9"/>
                  </a:cxn>
                </a:cxnLst>
                <a:rect l="0" t="0" r="r" b="b"/>
                <a:pathLst>
                  <a:path w="5" h="5">
                    <a:moveTo>
                      <a:pt x="5" y="5"/>
                    </a:moveTo>
                    <a:cubicBezTo>
                      <a:pt x="2" y="5"/>
                      <a:pt x="1" y="3"/>
                      <a:pt x="0" y="0"/>
                    </a:cubicBezTo>
                    <a:cubicBezTo>
                      <a:pt x="0" y="0"/>
                      <a:pt x="1" y="0"/>
                      <a:pt x="1" y="0"/>
                    </a:cubicBezTo>
                    <a:cubicBezTo>
                      <a:pt x="4" y="0"/>
                      <a:pt x="5" y="2"/>
                      <a:pt x="5" y="5"/>
                    </a:cubicBezTo>
                    <a:cubicBezTo>
                      <a:pt x="5" y="5"/>
                      <a:pt x="5" y="5"/>
                      <a:pt x="5"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9" name="Freeform 765">
                <a:extLst>
                  <a:ext uri="{FF2B5EF4-FFF2-40B4-BE49-F238E27FC236}">
                    <a16:creationId xmlns:a16="http://schemas.microsoft.com/office/drawing/2014/main" id="{16C81F8A-D406-2422-57CE-3217AFCD1FB9}"/>
                  </a:ext>
                </a:extLst>
              </p:cNvPr>
              <p:cNvSpPr/>
              <p:nvPr/>
            </p:nvSpPr>
            <p:spPr bwMode="auto">
              <a:xfrm>
                <a:off x="5714" y="2580"/>
                <a:ext cx="4" cy="4"/>
              </a:xfrm>
              <a:custGeom>
                <a:avLst/>
                <a:gdLst>
                  <a:gd name="T0" fmla="*/ 3 w 3"/>
                  <a:gd name="T1" fmla="*/ 0 h 3"/>
                  <a:gd name="T2" fmla="*/ 1 w 3"/>
                  <a:gd name="T3" fmla="*/ 3 h 3"/>
                  <a:gd name="T4" fmla="*/ 0 w 3"/>
                  <a:gd name="T5" fmla="*/ 2 h 3"/>
                  <a:gd name="T6" fmla="*/ 3 w 3"/>
                  <a:gd name="T7" fmla="*/ 0 h 3"/>
                </a:gdLst>
                <a:ahLst/>
                <a:cxnLst>
                  <a:cxn ang="0">
                    <a:pos x="T0" y="T1"/>
                  </a:cxn>
                  <a:cxn ang="0">
                    <a:pos x="T2" y="T3"/>
                  </a:cxn>
                  <a:cxn ang="0">
                    <a:pos x="T4" y="T5"/>
                  </a:cxn>
                  <a:cxn ang="0">
                    <a:pos x="T6" y="T7"/>
                  </a:cxn>
                </a:cxnLst>
                <a:rect l="0" t="0" r="r" b="b"/>
                <a:pathLst>
                  <a:path w="3" h="3">
                    <a:moveTo>
                      <a:pt x="3" y="0"/>
                    </a:moveTo>
                    <a:cubicBezTo>
                      <a:pt x="3" y="1"/>
                      <a:pt x="3" y="3"/>
                      <a:pt x="1" y="3"/>
                    </a:cubicBezTo>
                    <a:cubicBezTo>
                      <a:pt x="0" y="3"/>
                      <a:pt x="0" y="3"/>
                      <a:pt x="0" y="2"/>
                    </a:cubicBezTo>
                    <a:cubicBezTo>
                      <a:pt x="0" y="0"/>
                      <a:pt x="2" y="0"/>
                      <a:pt x="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0" name="Freeform 766">
                <a:extLst>
                  <a:ext uri="{FF2B5EF4-FFF2-40B4-BE49-F238E27FC236}">
                    <a16:creationId xmlns:a16="http://schemas.microsoft.com/office/drawing/2014/main" id="{25D90BA2-E06E-41A4-C1EB-0AF90694A389}"/>
                  </a:ext>
                </a:extLst>
              </p:cNvPr>
              <p:cNvSpPr/>
              <p:nvPr/>
            </p:nvSpPr>
            <p:spPr bwMode="auto">
              <a:xfrm>
                <a:off x="5557" y="1725"/>
                <a:ext cx="2" cy="5"/>
              </a:xfrm>
              <a:custGeom>
                <a:avLst/>
                <a:gdLst>
                  <a:gd name="T0" fmla="*/ 2 w 2"/>
                  <a:gd name="T1" fmla="*/ 5 h 5"/>
                  <a:gd name="T2" fmla="*/ 0 w 2"/>
                  <a:gd name="T3" fmla="*/ 0 h 5"/>
                  <a:gd name="T4" fmla="*/ 1 w 2"/>
                  <a:gd name="T5" fmla="*/ 0 h 5"/>
                  <a:gd name="T6" fmla="*/ 2 w 2"/>
                  <a:gd name="T7" fmla="*/ 5 h 5"/>
                </a:gdLst>
                <a:ahLst/>
                <a:cxnLst>
                  <a:cxn ang="0">
                    <a:pos x="T0" y="T1"/>
                  </a:cxn>
                  <a:cxn ang="0">
                    <a:pos x="T2" y="T3"/>
                  </a:cxn>
                  <a:cxn ang="0">
                    <a:pos x="T4" y="T5"/>
                  </a:cxn>
                  <a:cxn ang="0">
                    <a:pos x="T6" y="T7"/>
                  </a:cxn>
                </a:cxnLst>
                <a:rect l="0" t="0" r="r" b="b"/>
                <a:pathLst>
                  <a:path w="2" h="5">
                    <a:moveTo>
                      <a:pt x="2" y="5"/>
                    </a:moveTo>
                    <a:cubicBezTo>
                      <a:pt x="0" y="4"/>
                      <a:pt x="0" y="2"/>
                      <a:pt x="0" y="0"/>
                    </a:cubicBezTo>
                    <a:cubicBezTo>
                      <a:pt x="0" y="0"/>
                      <a:pt x="1" y="0"/>
                      <a:pt x="1" y="0"/>
                    </a:cubicBezTo>
                    <a:cubicBezTo>
                      <a:pt x="2" y="2"/>
                      <a:pt x="2" y="3"/>
                      <a:pt x="2"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1" name="Freeform 767">
                <a:extLst>
                  <a:ext uri="{FF2B5EF4-FFF2-40B4-BE49-F238E27FC236}">
                    <a16:creationId xmlns:a16="http://schemas.microsoft.com/office/drawing/2014/main" id="{DE507E84-0049-6A4F-C76E-255FA0911EE5}"/>
                  </a:ext>
                </a:extLst>
              </p:cNvPr>
              <p:cNvSpPr/>
              <p:nvPr/>
            </p:nvSpPr>
            <p:spPr bwMode="auto">
              <a:xfrm>
                <a:off x="5658" y="2481"/>
                <a:ext cx="3" cy="5"/>
              </a:xfrm>
              <a:custGeom>
                <a:avLst/>
                <a:gdLst>
                  <a:gd name="T0" fmla="*/ 3 w 3"/>
                  <a:gd name="T1" fmla="*/ 5 h 5"/>
                  <a:gd name="T2" fmla="*/ 1 w 3"/>
                  <a:gd name="T3" fmla="*/ 1 h 5"/>
                  <a:gd name="T4" fmla="*/ 2 w 3"/>
                  <a:gd name="T5" fmla="*/ 0 h 5"/>
                  <a:gd name="T6" fmla="*/ 3 w 3"/>
                  <a:gd name="T7" fmla="*/ 5 h 5"/>
                </a:gdLst>
                <a:ahLst/>
                <a:cxnLst>
                  <a:cxn ang="0">
                    <a:pos x="T0" y="T1"/>
                  </a:cxn>
                  <a:cxn ang="0">
                    <a:pos x="T2" y="T3"/>
                  </a:cxn>
                  <a:cxn ang="0">
                    <a:pos x="T4" y="T5"/>
                  </a:cxn>
                  <a:cxn ang="0">
                    <a:pos x="T6" y="T7"/>
                  </a:cxn>
                </a:cxnLst>
                <a:rect l="0" t="0" r="r" b="b"/>
                <a:pathLst>
                  <a:path w="3" h="5">
                    <a:moveTo>
                      <a:pt x="3" y="5"/>
                    </a:moveTo>
                    <a:cubicBezTo>
                      <a:pt x="1" y="4"/>
                      <a:pt x="0" y="3"/>
                      <a:pt x="1" y="1"/>
                    </a:cubicBezTo>
                    <a:cubicBezTo>
                      <a:pt x="1" y="0"/>
                      <a:pt x="1" y="0"/>
                      <a:pt x="2" y="0"/>
                    </a:cubicBezTo>
                    <a:cubicBezTo>
                      <a:pt x="2" y="2"/>
                      <a:pt x="2" y="4"/>
                      <a:pt x="3"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2" name="Freeform 768">
                <a:extLst>
                  <a:ext uri="{FF2B5EF4-FFF2-40B4-BE49-F238E27FC236}">
                    <a16:creationId xmlns:a16="http://schemas.microsoft.com/office/drawing/2014/main" id="{E594DCE2-28DC-13D4-80BB-81389514477D}"/>
                  </a:ext>
                </a:extLst>
              </p:cNvPr>
              <p:cNvSpPr/>
              <p:nvPr/>
            </p:nvSpPr>
            <p:spPr bwMode="auto">
              <a:xfrm>
                <a:off x="5490" y="2087"/>
                <a:ext cx="1" cy="2"/>
              </a:xfrm>
              <a:custGeom>
                <a:avLst/>
                <a:gdLst>
                  <a:gd name="T0" fmla="*/ 1 w 1"/>
                  <a:gd name="T1" fmla="*/ 0 h 1"/>
                  <a:gd name="T2" fmla="*/ 1 w 1"/>
                  <a:gd name="T3" fmla="*/ 1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1"/>
                      <a:pt x="1" y="1"/>
                    </a:cubicBezTo>
                    <a:cubicBezTo>
                      <a:pt x="1" y="1"/>
                      <a:pt x="1" y="1"/>
                      <a:pt x="0" y="1"/>
                    </a:cubicBezTo>
                    <a:cubicBezTo>
                      <a:pt x="0" y="1"/>
                      <a:pt x="0" y="0"/>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3" name="Freeform 769">
                <a:extLst>
                  <a:ext uri="{FF2B5EF4-FFF2-40B4-BE49-F238E27FC236}">
                    <a16:creationId xmlns:a16="http://schemas.microsoft.com/office/drawing/2014/main" id="{604B9EA2-D658-98E3-F0F9-458D24C9BFB9}"/>
                  </a:ext>
                </a:extLst>
              </p:cNvPr>
              <p:cNvSpPr/>
              <p:nvPr/>
            </p:nvSpPr>
            <p:spPr bwMode="auto">
              <a:xfrm>
                <a:off x="5638" y="2684"/>
                <a:ext cx="4" cy="2"/>
              </a:xfrm>
              <a:custGeom>
                <a:avLst/>
                <a:gdLst>
                  <a:gd name="T0" fmla="*/ 0 w 3"/>
                  <a:gd name="T1" fmla="*/ 0 h 2"/>
                  <a:gd name="T2" fmla="*/ 3 w 3"/>
                  <a:gd name="T3" fmla="*/ 1 h 2"/>
                  <a:gd name="T4" fmla="*/ 3 w 3"/>
                  <a:gd name="T5" fmla="*/ 2 h 2"/>
                  <a:gd name="T6" fmla="*/ 0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cubicBezTo>
                      <a:pt x="1" y="1"/>
                      <a:pt x="2" y="1"/>
                      <a:pt x="3" y="1"/>
                    </a:cubicBezTo>
                    <a:cubicBezTo>
                      <a:pt x="3" y="2"/>
                      <a:pt x="3" y="2"/>
                      <a:pt x="3" y="2"/>
                    </a:cubicBezTo>
                    <a:cubicBezTo>
                      <a:pt x="2" y="2"/>
                      <a:pt x="1" y="1"/>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4" name="Freeform 770">
                <a:extLst>
                  <a:ext uri="{FF2B5EF4-FFF2-40B4-BE49-F238E27FC236}">
                    <a16:creationId xmlns:a16="http://schemas.microsoft.com/office/drawing/2014/main" id="{2CCB6ED2-7DC2-E5B3-BF39-DE225FF4AEC3}"/>
                  </a:ext>
                </a:extLst>
              </p:cNvPr>
              <p:cNvSpPr/>
              <p:nvPr/>
            </p:nvSpPr>
            <p:spPr bwMode="auto">
              <a:xfrm>
                <a:off x="5518" y="1711"/>
                <a:ext cx="6" cy="3"/>
              </a:xfrm>
              <a:custGeom>
                <a:avLst/>
                <a:gdLst>
                  <a:gd name="T0" fmla="*/ 5 w 5"/>
                  <a:gd name="T1" fmla="*/ 3 h 3"/>
                  <a:gd name="T2" fmla="*/ 0 w 5"/>
                  <a:gd name="T3" fmla="*/ 0 h 3"/>
                  <a:gd name="T4" fmla="*/ 5 w 5"/>
                  <a:gd name="T5" fmla="*/ 3 h 3"/>
                </a:gdLst>
                <a:ahLst/>
                <a:cxnLst>
                  <a:cxn ang="0">
                    <a:pos x="T0" y="T1"/>
                  </a:cxn>
                  <a:cxn ang="0">
                    <a:pos x="T2" y="T3"/>
                  </a:cxn>
                  <a:cxn ang="0">
                    <a:pos x="T4" y="T5"/>
                  </a:cxn>
                </a:cxnLst>
                <a:rect l="0" t="0" r="r" b="b"/>
                <a:pathLst>
                  <a:path w="5" h="3">
                    <a:moveTo>
                      <a:pt x="5" y="3"/>
                    </a:moveTo>
                    <a:cubicBezTo>
                      <a:pt x="3" y="3"/>
                      <a:pt x="1" y="2"/>
                      <a:pt x="0" y="0"/>
                    </a:cubicBezTo>
                    <a:cubicBezTo>
                      <a:pt x="2" y="0"/>
                      <a:pt x="4" y="1"/>
                      <a:pt x="5"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5" name="Freeform 771">
                <a:extLst>
                  <a:ext uri="{FF2B5EF4-FFF2-40B4-BE49-F238E27FC236}">
                    <a16:creationId xmlns:a16="http://schemas.microsoft.com/office/drawing/2014/main" id="{6B777BB8-BF32-2940-939B-BE9E4037FD2C}"/>
                  </a:ext>
                </a:extLst>
              </p:cNvPr>
              <p:cNvSpPr/>
              <p:nvPr/>
            </p:nvSpPr>
            <p:spPr bwMode="auto">
              <a:xfrm>
                <a:off x="5511" y="1670"/>
                <a:ext cx="5" cy="3"/>
              </a:xfrm>
              <a:custGeom>
                <a:avLst/>
                <a:gdLst>
                  <a:gd name="T0" fmla="*/ 3 w 4"/>
                  <a:gd name="T1" fmla="*/ 2 h 2"/>
                  <a:gd name="T2" fmla="*/ 0 w 4"/>
                  <a:gd name="T3" fmla="*/ 1 h 2"/>
                  <a:gd name="T4" fmla="*/ 1 w 4"/>
                  <a:gd name="T5" fmla="*/ 0 h 2"/>
                  <a:gd name="T6" fmla="*/ 4 w 4"/>
                  <a:gd name="T7" fmla="*/ 2 h 2"/>
                  <a:gd name="T8" fmla="*/ 3 w 4"/>
                  <a:gd name="T9" fmla="*/ 2 h 2"/>
                </a:gdLst>
                <a:ahLst/>
                <a:cxnLst>
                  <a:cxn ang="0">
                    <a:pos x="T0" y="T1"/>
                  </a:cxn>
                  <a:cxn ang="0">
                    <a:pos x="T2" y="T3"/>
                  </a:cxn>
                  <a:cxn ang="0">
                    <a:pos x="T4" y="T5"/>
                  </a:cxn>
                  <a:cxn ang="0">
                    <a:pos x="T6" y="T7"/>
                  </a:cxn>
                  <a:cxn ang="0">
                    <a:pos x="T8" y="T9"/>
                  </a:cxn>
                </a:cxnLst>
                <a:rect l="0" t="0" r="r" b="b"/>
                <a:pathLst>
                  <a:path w="4" h="2">
                    <a:moveTo>
                      <a:pt x="3" y="2"/>
                    </a:moveTo>
                    <a:cubicBezTo>
                      <a:pt x="2" y="2"/>
                      <a:pt x="1" y="2"/>
                      <a:pt x="0" y="1"/>
                    </a:cubicBezTo>
                    <a:cubicBezTo>
                      <a:pt x="1" y="1"/>
                      <a:pt x="1" y="1"/>
                      <a:pt x="1" y="0"/>
                    </a:cubicBezTo>
                    <a:cubicBezTo>
                      <a:pt x="2" y="1"/>
                      <a:pt x="3" y="2"/>
                      <a:pt x="4" y="2"/>
                    </a:cubicBezTo>
                    <a:cubicBezTo>
                      <a:pt x="4" y="2"/>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6" name="Freeform 772">
                <a:extLst>
                  <a:ext uri="{FF2B5EF4-FFF2-40B4-BE49-F238E27FC236}">
                    <a16:creationId xmlns:a16="http://schemas.microsoft.com/office/drawing/2014/main" id="{6BCCBE24-DAAC-6340-F9DD-75EFBD798DD6}"/>
                  </a:ext>
                </a:extLst>
              </p:cNvPr>
              <p:cNvSpPr/>
              <p:nvPr/>
            </p:nvSpPr>
            <p:spPr bwMode="auto">
              <a:xfrm>
                <a:off x="5527" y="2100"/>
                <a:ext cx="1" cy="1"/>
              </a:xfrm>
              <a:custGeom>
                <a:avLst/>
                <a:gdLst>
                  <a:gd name="T0" fmla="*/ 0 w 1"/>
                  <a:gd name="T1" fmla="*/ 0 h 1"/>
                  <a:gd name="T2" fmla="*/ 1 w 1"/>
                  <a:gd name="T3" fmla="*/ 0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0"/>
                      <a:pt x="1" y="0"/>
                    </a:cubicBezTo>
                    <a:cubicBezTo>
                      <a:pt x="1" y="1"/>
                      <a:pt x="1" y="1"/>
                      <a:pt x="0" y="1"/>
                    </a:cubicBezTo>
                    <a:cubicBezTo>
                      <a:pt x="0" y="1"/>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7" name="Freeform 773">
                <a:extLst>
                  <a:ext uri="{FF2B5EF4-FFF2-40B4-BE49-F238E27FC236}">
                    <a16:creationId xmlns:a16="http://schemas.microsoft.com/office/drawing/2014/main" id="{93EA1714-2FE7-4098-4C36-A7F0DFE65A4A}"/>
                  </a:ext>
                </a:extLst>
              </p:cNvPr>
              <p:cNvSpPr/>
              <p:nvPr/>
            </p:nvSpPr>
            <p:spPr bwMode="auto">
              <a:xfrm>
                <a:off x="5652" y="2523"/>
                <a:ext cx="1" cy="2"/>
              </a:xfrm>
              <a:custGeom>
                <a:avLst/>
                <a:gdLst>
                  <a:gd name="T0" fmla="*/ 1 w 1"/>
                  <a:gd name="T1" fmla="*/ 1 h 2"/>
                  <a:gd name="T2" fmla="*/ 1 w 1"/>
                  <a:gd name="T3" fmla="*/ 1 h 2"/>
                  <a:gd name="T4" fmla="*/ 0 w 1"/>
                  <a:gd name="T5" fmla="*/ 2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1"/>
                    </a:cubicBezTo>
                    <a:cubicBezTo>
                      <a:pt x="1" y="2"/>
                      <a:pt x="0" y="1"/>
                      <a:pt x="0" y="2"/>
                    </a:cubicBezTo>
                    <a:cubicBezTo>
                      <a:pt x="0" y="1"/>
                      <a:pt x="0" y="1"/>
                      <a:pt x="0" y="0"/>
                    </a:cubicBezTo>
                    <a:cubicBezTo>
                      <a:pt x="0"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8" name="Freeform 774">
                <a:extLst>
                  <a:ext uri="{FF2B5EF4-FFF2-40B4-BE49-F238E27FC236}">
                    <a16:creationId xmlns:a16="http://schemas.microsoft.com/office/drawing/2014/main" id="{99252536-A63D-FAB1-7211-0CD2DF051FA7}"/>
                  </a:ext>
                </a:extLst>
              </p:cNvPr>
              <p:cNvSpPr/>
              <p:nvPr/>
            </p:nvSpPr>
            <p:spPr bwMode="auto">
              <a:xfrm>
                <a:off x="5457" y="2086"/>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9" name="Freeform 775">
                <a:extLst>
                  <a:ext uri="{FF2B5EF4-FFF2-40B4-BE49-F238E27FC236}">
                    <a16:creationId xmlns:a16="http://schemas.microsoft.com/office/drawing/2014/main" id="{EACAD35D-FA8F-D340-52B4-EFDD18597E92}"/>
                  </a:ext>
                </a:extLst>
              </p:cNvPr>
              <p:cNvSpPr/>
              <p:nvPr/>
            </p:nvSpPr>
            <p:spPr bwMode="auto">
              <a:xfrm>
                <a:off x="5470" y="1675"/>
                <a:ext cx="1" cy="1"/>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1" y="1"/>
                    </a:cubicBezTo>
                    <a:cubicBezTo>
                      <a:pt x="1"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0" name="Freeform 776">
                <a:extLst>
                  <a:ext uri="{FF2B5EF4-FFF2-40B4-BE49-F238E27FC236}">
                    <a16:creationId xmlns:a16="http://schemas.microsoft.com/office/drawing/2014/main" id="{37A982B7-D19C-9A13-CD64-1E8D2D41ACF8}"/>
                  </a:ext>
                </a:extLst>
              </p:cNvPr>
              <p:cNvSpPr/>
              <p:nvPr/>
            </p:nvSpPr>
            <p:spPr bwMode="auto">
              <a:xfrm>
                <a:off x="5635" y="268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1" name="Freeform 777">
                <a:extLst>
                  <a:ext uri="{FF2B5EF4-FFF2-40B4-BE49-F238E27FC236}">
                    <a16:creationId xmlns:a16="http://schemas.microsoft.com/office/drawing/2014/main" id="{B51B1F32-2F05-6910-E0FD-AE4E30A730CB}"/>
                  </a:ext>
                </a:extLst>
              </p:cNvPr>
              <p:cNvSpPr/>
              <p:nvPr/>
            </p:nvSpPr>
            <p:spPr bwMode="auto">
              <a:xfrm>
                <a:off x="5647" y="2676"/>
                <a:ext cx="3" cy="2"/>
              </a:xfrm>
              <a:custGeom>
                <a:avLst/>
                <a:gdLst>
                  <a:gd name="T0" fmla="*/ 2 w 2"/>
                  <a:gd name="T1" fmla="*/ 0 h 2"/>
                  <a:gd name="T2" fmla="*/ 2 w 2"/>
                  <a:gd name="T3" fmla="*/ 2 h 2"/>
                  <a:gd name="T4" fmla="*/ 2 w 2"/>
                  <a:gd name="T5" fmla="*/ 0 h 2"/>
                </a:gdLst>
                <a:ahLst/>
                <a:cxnLst>
                  <a:cxn ang="0">
                    <a:pos x="T0" y="T1"/>
                  </a:cxn>
                  <a:cxn ang="0">
                    <a:pos x="T2" y="T3"/>
                  </a:cxn>
                  <a:cxn ang="0">
                    <a:pos x="T4" y="T5"/>
                  </a:cxn>
                </a:cxnLst>
                <a:rect l="0" t="0" r="r" b="b"/>
                <a:pathLst>
                  <a:path w="2" h="2">
                    <a:moveTo>
                      <a:pt x="2" y="0"/>
                    </a:moveTo>
                    <a:cubicBezTo>
                      <a:pt x="2" y="1"/>
                      <a:pt x="2" y="2"/>
                      <a:pt x="2" y="2"/>
                    </a:cubicBezTo>
                    <a:cubicBezTo>
                      <a:pt x="0" y="2"/>
                      <a:pt x="0"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2" name="Freeform 778">
                <a:extLst>
                  <a:ext uri="{FF2B5EF4-FFF2-40B4-BE49-F238E27FC236}">
                    <a16:creationId xmlns:a16="http://schemas.microsoft.com/office/drawing/2014/main" id="{CA4CE1FE-5A2A-7B5B-1D7E-3EAD5950BDE1}"/>
                  </a:ext>
                </a:extLst>
              </p:cNvPr>
              <p:cNvSpPr/>
              <p:nvPr/>
            </p:nvSpPr>
            <p:spPr bwMode="auto">
              <a:xfrm>
                <a:off x="5463" y="1577"/>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3" name="Freeform 779">
                <a:extLst>
                  <a:ext uri="{FF2B5EF4-FFF2-40B4-BE49-F238E27FC236}">
                    <a16:creationId xmlns:a16="http://schemas.microsoft.com/office/drawing/2014/main" id="{1F5AA7B4-4EB5-98CF-DD07-35A4B0DA794D}"/>
                  </a:ext>
                </a:extLst>
              </p:cNvPr>
              <p:cNvSpPr/>
              <p:nvPr/>
            </p:nvSpPr>
            <p:spPr bwMode="auto">
              <a:xfrm>
                <a:off x="5477" y="2701"/>
                <a:ext cx="2" cy="2"/>
              </a:xfrm>
              <a:custGeom>
                <a:avLst/>
                <a:gdLst>
                  <a:gd name="T0" fmla="*/ 2 w 2"/>
                  <a:gd name="T1" fmla="*/ 1 h 2"/>
                  <a:gd name="T2" fmla="*/ 0 w 2"/>
                  <a:gd name="T3" fmla="*/ 0 h 2"/>
                  <a:gd name="T4" fmla="*/ 2 w 2"/>
                  <a:gd name="T5" fmla="*/ 1 h 2"/>
                </a:gdLst>
                <a:ahLst/>
                <a:cxnLst>
                  <a:cxn ang="0">
                    <a:pos x="T0" y="T1"/>
                  </a:cxn>
                  <a:cxn ang="0">
                    <a:pos x="T2" y="T3"/>
                  </a:cxn>
                  <a:cxn ang="0">
                    <a:pos x="T4" y="T5"/>
                  </a:cxn>
                </a:cxnLst>
                <a:rect l="0" t="0" r="r" b="b"/>
                <a:pathLst>
                  <a:path w="2" h="2">
                    <a:moveTo>
                      <a:pt x="2" y="1"/>
                    </a:moveTo>
                    <a:cubicBezTo>
                      <a:pt x="1" y="2"/>
                      <a:pt x="0" y="1"/>
                      <a:pt x="0" y="0"/>
                    </a:cubicBezTo>
                    <a:cubicBezTo>
                      <a:pt x="0" y="0"/>
                      <a:pt x="1" y="1"/>
                      <a:pt x="2"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4" name="Freeform 780">
                <a:extLst>
                  <a:ext uri="{FF2B5EF4-FFF2-40B4-BE49-F238E27FC236}">
                    <a16:creationId xmlns:a16="http://schemas.microsoft.com/office/drawing/2014/main" id="{31AFD8CE-5B72-BDA3-1969-41C59F3A76A7}"/>
                  </a:ext>
                </a:extLst>
              </p:cNvPr>
              <p:cNvSpPr/>
              <p:nvPr/>
            </p:nvSpPr>
            <p:spPr bwMode="auto">
              <a:xfrm>
                <a:off x="5636" y="2681"/>
                <a:ext cx="2" cy="3"/>
              </a:xfrm>
              <a:custGeom>
                <a:avLst/>
                <a:gdLst>
                  <a:gd name="T0" fmla="*/ 0 w 2"/>
                  <a:gd name="T1" fmla="*/ 0 h 2"/>
                  <a:gd name="T2" fmla="*/ 2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1" y="1"/>
                      <a:pt x="2" y="2"/>
                      <a:pt x="2" y="2"/>
                    </a:cubicBezTo>
                    <a:cubicBezTo>
                      <a:pt x="2" y="2"/>
                      <a:pt x="2" y="2"/>
                      <a:pt x="2" y="2"/>
                    </a:cubicBezTo>
                    <a:cubicBezTo>
                      <a:pt x="1" y="2"/>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5" name="Freeform 781">
                <a:extLst>
                  <a:ext uri="{FF2B5EF4-FFF2-40B4-BE49-F238E27FC236}">
                    <a16:creationId xmlns:a16="http://schemas.microsoft.com/office/drawing/2014/main" id="{17D9A657-A1D5-1F96-FEEF-BA7F991C50E1}"/>
                  </a:ext>
                </a:extLst>
              </p:cNvPr>
              <p:cNvSpPr/>
              <p:nvPr/>
            </p:nvSpPr>
            <p:spPr bwMode="auto">
              <a:xfrm>
                <a:off x="5237" y="2571"/>
                <a:ext cx="42" cy="195"/>
              </a:xfrm>
              <a:custGeom>
                <a:avLst/>
                <a:gdLst>
                  <a:gd name="T0" fmla="*/ 7 w 37"/>
                  <a:gd name="T1" fmla="*/ 0 h 172"/>
                  <a:gd name="T2" fmla="*/ 27 w 37"/>
                  <a:gd name="T3" fmla="*/ 2 h 172"/>
                  <a:gd name="T4" fmla="*/ 32 w 37"/>
                  <a:gd name="T5" fmla="*/ 11 h 172"/>
                  <a:gd name="T6" fmla="*/ 19 w 37"/>
                  <a:gd name="T7" fmla="*/ 29 h 172"/>
                  <a:gd name="T8" fmla="*/ 34 w 37"/>
                  <a:gd name="T9" fmla="*/ 141 h 172"/>
                  <a:gd name="T10" fmla="*/ 28 w 37"/>
                  <a:gd name="T11" fmla="*/ 150 h 172"/>
                  <a:gd name="T12" fmla="*/ 37 w 37"/>
                  <a:gd name="T13" fmla="*/ 170 h 172"/>
                  <a:gd name="T14" fmla="*/ 19 w 37"/>
                  <a:gd name="T15" fmla="*/ 172 h 172"/>
                  <a:gd name="T16" fmla="*/ 8 w 37"/>
                  <a:gd name="T17" fmla="*/ 74 h 172"/>
                  <a:gd name="T18" fmla="*/ 8 w 37"/>
                  <a:gd name="T19" fmla="*/ 74 h 172"/>
                  <a:gd name="T20" fmla="*/ 7 w 37"/>
                  <a:gd name="T21" fmla="*/ 59 h 172"/>
                  <a:gd name="T22" fmla="*/ 6 w 37"/>
                  <a:gd name="T23" fmla="*/ 53 h 172"/>
                  <a:gd name="T24" fmla="*/ 5 w 37"/>
                  <a:gd name="T25" fmla="*/ 39 h 172"/>
                  <a:gd name="T26" fmla="*/ 3 w 37"/>
                  <a:gd name="T27" fmla="*/ 22 h 172"/>
                  <a:gd name="T28" fmla="*/ 12 w 37"/>
                  <a:gd name="T29" fmla="*/ 14 h 172"/>
                  <a:gd name="T30" fmla="*/ 0 w 37"/>
                  <a:gd name="T31" fmla="*/ 7 h 172"/>
                  <a:gd name="T32" fmla="*/ 7 w 37"/>
                  <a:gd name="T33"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172">
                    <a:moveTo>
                      <a:pt x="7" y="0"/>
                    </a:moveTo>
                    <a:cubicBezTo>
                      <a:pt x="14" y="3"/>
                      <a:pt x="21" y="2"/>
                      <a:pt x="27" y="2"/>
                    </a:cubicBezTo>
                    <a:cubicBezTo>
                      <a:pt x="35" y="3"/>
                      <a:pt x="33" y="7"/>
                      <a:pt x="32" y="11"/>
                    </a:cubicBezTo>
                    <a:cubicBezTo>
                      <a:pt x="18" y="10"/>
                      <a:pt x="17" y="17"/>
                      <a:pt x="19" y="29"/>
                    </a:cubicBezTo>
                    <a:cubicBezTo>
                      <a:pt x="25" y="66"/>
                      <a:pt x="29" y="103"/>
                      <a:pt x="34" y="141"/>
                    </a:cubicBezTo>
                    <a:cubicBezTo>
                      <a:pt x="27" y="140"/>
                      <a:pt x="26" y="144"/>
                      <a:pt x="28" y="150"/>
                    </a:cubicBezTo>
                    <a:cubicBezTo>
                      <a:pt x="30" y="157"/>
                      <a:pt x="36" y="162"/>
                      <a:pt x="37" y="170"/>
                    </a:cubicBezTo>
                    <a:cubicBezTo>
                      <a:pt x="30" y="167"/>
                      <a:pt x="25" y="172"/>
                      <a:pt x="19" y="172"/>
                    </a:cubicBezTo>
                    <a:cubicBezTo>
                      <a:pt x="16" y="139"/>
                      <a:pt x="14" y="106"/>
                      <a:pt x="8" y="74"/>
                    </a:cubicBezTo>
                    <a:cubicBezTo>
                      <a:pt x="8" y="74"/>
                      <a:pt x="8" y="74"/>
                      <a:pt x="8" y="74"/>
                    </a:cubicBezTo>
                    <a:cubicBezTo>
                      <a:pt x="7" y="69"/>
                      <a:pt x="7" y="64"/>
                      <a:pt x="7" y="59"/>
                    </a:cubicBezTo>
                    <a:cubicBezTo>
                      <a:pt x="8" y="57"/>
                      <a:pt x="8" y="55"/>
                      <a:pt x="6" y="53"/>
                    </a:cubicBezTo>
                    <a:cubicBezTo>
                      <a:pt x="5" y="48"/>
                      <a:pt x="5" y="44"/>
                      <a:pt x="5" y="39"/>
                    </a:cubicBezTo>
                    <a:cubicBezTo>
                      <a:pt x="7" y="33"/>
                      <a:pt x="6" y="28"/>
                      <a:pt x="3" y="22"/>
                    </a:cubicBezTo>
                    <a:cubicBezTo>
                      <a:pt x="6" y="19"/>
                      <a:pt x="12" y="18"/>
                      <a:pt x="12" y="14"/>
                    </a:cubicBezTo>
                    <a:cubicBezTo>
                      <a:pt x="11" y="8"/>
                      <a:pt x="4" y="9"/>
                      <a:pt x="0" y="7"/>
                    </a:cubicBezTo>
                    <a:cubicBezTo>
                      <a:pt x="1" y="3"/>
                      <a:pt x="5" y="2"/>
                      <a:pt x="7"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6" name="Freeform 782">
                <a:extLst>
                  <a:ext uri="{FF2B5EF4-FFF2-40B4-BE49-F238E27FC236}">
                    <a16:creationId xmlns:a16="http://schemas.microsoft.com/office/drawing/2014/main" id="{2E19D538-1D9A-C844-40C0-EEEEDF2A5D0E}"/>
                  </a:ext>
                </a:extLst>
              </p:cNvPr>
              <p:cNvSpPr/>
              <p:nvPr/>
            </p:nvSpPr>
            <p:spPr bwMode="auto">
              <a:xfrm>
                <a:off x="5244" y="2885"/>
                <a:ext cx="46" cy="71"/>
              </a:xfrm>
              <a:custGeom>
                <a:avLst/>
                <a:gdLst>
                  <a:gd name="T0" fmla="*/ 11 w 40"/>
                  <a:gd name="T1" fmla="*/ 0 h 62"/>
                  <a:gd name="T2" fmla="*/ 26 w 40"/>
                  <a:gd name="T3" fmla="*/ 11 h 62"/>
                  <a:gd name="T4" fmla="*/ 21 w 40"/>
                  <a:gd name="T5" fmla="*/ 20 h 62"/>
                  <a:gd name="T6" fmla="*/ 29 w 40"/>
                  <a:gd name="T7" fmla="*/ 33 h 62"/>
                  <a:gd name="T8" fmla="*/ 35 w 40"/>
                  <a:gd name="T9" fmla="*/ 45 h 62"/>
                  <a:gd name="T10" fmla="*/ 33 w 40"/>
                  <a:gd name="T11" fmla="*/ 59 h 62"/>
                  <a:gd name="T12" fmla="*/ 28 w 40"/>
                  <a:gd name="T13" fmla="*/ 62 h 62"/>
                  <a:gd name="T14" fmla="*/ 26 w 40"/>
                  <a:gd name="T15" fmla="*/ 51 h 62"/>
                  <a:gd name="T16" fmla="*/ 16 w 40"/>
                  <a:gd name="T17" fmla="*/ 40 h 62"/>
                  <a:gd name="T18" fmla="*/ 10 w 40"/>
                  <a:gd name="T19" fmla="*/ 35 h 62"/>
                  <a:gd name="T20" fmla="*/ 6 w 40"/>
                  <a:gd name="T21" fmla="*/ 11 h 62"/>
                  <a:gd name="T22" fmla="*/ 11 w 40"/>
                  <a:gd name="T2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62">
                    <a:moveTo>
                      <a:pt x="11" y="0"/>
                    </a:moveTo>
                    <a:cubicBezTo>
                      <a:pt x="9" y="13"/>
                      <a:pt x="19" y="11"/>
                      <a:pt x="26" y="11"/>
                    </a:cubicBezTo>
                    <a:cubicBezTo>
                      <a:pt x="28" y="17"/>
                      <a:pt x="22" y="16"/>
                      <a:pt x="21" y="20"/>
                    </a:cubicBezTo>
                    <a:cubicBezTo>
                      <a:pt x="20" y="27"/>
                      <a:pt x="18" y="33"/>
                      <a:pt x="29" y="33"/>
                    </a:cubicBezTo>
                    <a:cubicBezTo>
                      <a:pt x="40" y="32"/>
                      <a:pt x="39" y="38"/>
                      <a:pt x="35" y="45"/>
                    </a:cubicBezTo>
                    <a:cubicBezTo>
                      <a:pt x="33" y="49"/>
                      <a:pt x="29" y="54"/>
                      <a:pt x="33" y="59"/>
                    </a:cubicBezTo>
                    <a:cubicBezTo>
                      <a:pt x="31" y="60"/>
                      <a:pt x="30" y="61"/>
                      <a:pt x="28" y="62"/>
                    </a:cubicBezTo>
                    <a:cubicBezTo>
                      <a:pt x="26" y="58"/>
                      <a:pt x="26" y="55"/>
                      <a:pt x="26" y="51"/>
                    </a:cubicBezTo>
                    <a:cubicBezTo>
                      <a:pt x="27" y="43"/>
                      <a:pt x="25" y="39"/>
                      <a:pt x="16" y="40"/>
                    </a:cubicBezTo>
                    <a:cubicBezTo>
                      <a:pt x="13" y="40"/>
                      <a:pt x="7" y="38"/>
                      <a:pt x="10" y="35"/>
                    </a:cubicBezTo>
                    <a:cubicBezTo>
                      <a:pt x="21" y="25"/>
                      <a:pt x="10" y="17"/>
                      <a:pt x="6" y="11"/>
                    </a:cubicBezTo>
                    <a:cubicBezTo>
                      <a:pt x="0" y="2"/>
                      <a:pt x="6" y="2"/>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7" name="Freeform 783">
                <a:extLst>
                  <a:ext uri="{FF2B5EF4-FFF2-40B4-BE49-F238E27FC236}">
                    <a16:creationId xmlns:a16="http://schemas.microsoft.com/office/drawing/2014/main" id="{0F47A41D-A471-674A-9814-575D67328BFA}"/>
                  </a:ext>
                </a:extLst>
              </p:cNvPr>
              <p:cNvSpPr/>
              <p:nvPr/>
            </p:nvSpPr>
            <p:spPr bwMode="auto">
              <a:xfrm>
                <a:off x="5232" y="2826"/>
                <a:ext cx="43" cy="55"/>
              </a:xfrm>
              <a:custGeom>
                <a:avLst/>
                <a:gdLst>
                  <a:gd name="T0" fmla="*/ 25 w 38"/>
                  <a:gd name="T1" fmla="*/ 0 h 48"/>
                  <a:gd name="T2" fmla="*/ 17 w 38"/>
                  <a:gd name="T3" fmla="*/ 23 h 48"/>
                  <a:gd name="T4" fmla="*/ 27 w 38"/>
                  <a:gd name="T5" fmla="*/ 34 h 48"/>
                  <a:gd name="T6" fmla="*/ 29 w 38"/>
                  <a:gd name="T7" fmla="*/ 48 h 48"/>
                  <a:gd name="T8" fmla="*/ 25 w 38"/>
                  <a:gd name="T9" fmla="*/ 40 h 48"/>
                  <a:gd name="T10" fmla="*/ 15 w 38"/>
                  <a:gd name="T11" fmla="*/ 36 h 48"/>
                  <a:gd name="T12" fmla="*/ 1 w 38"/>
                  <a:gd name="T13" fmla="*/ 30 h 48"/>
                  <a:gd name="T14" fmla="*/ 11 w 38"/>
                  <a:gd name="T15" fmla="*/ 20 h 48"/>
                  <a:gd name="T16" fmla="*/ 10 w 38"/>
                  <a:gd name="T17" fmla="*/ 7 h 48"/>
                  <a:gd name="T18" fmla="*/ 25 w 3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48">
                    <a:moveTo>
                      <a:pt x="25" y="0"/>
                    </a:moveTo>
                    <a:cubicBezTo>
                      <a:pt x="36" y="13"/>
                      <a:pt x="35" y="15"/>
                      <a:pt x="17" y="23"/>
                    </a:cubicBezTo>
                    <a:cubicBezTo>
                      <a:pt x="18" y="28"/>
                      <a:pt x="22" y="32"/>
                      <a:pt x="27" y="34"/>
                    </a:cubicBezTo>
                    <a:cubicBezTo>
                      <a:pt x="38" y="37"/>
                      <a:pt x="36" y="42"/>
                      <a:pt x="29" y="48"/>
                    </a:cubicBezTo>
                    <a:cubicBezTo>
                      <a:pt x="31" y="44"/>
                      <a:pt x="28" y="41"/>
                      <a:pt x="25" y="40"/>
                    </a:cubicBezTo>
                    <a:cubicBezTo>
                      <a:pt x="21" y="38"/>
                      <a:pt x="18" y="38"/>
                      <a:pt x="15" y="36"/>
                    </a:cubicBezTo>
                    <a:cubicBezTo>
                      <a:pt x="10" y="33"/>
                      <a:pt x="2" y="37"/>
                      <a:pt x="1" y="30"/>
                    </a:cubicBezTo>
                    <a:cubicBezTo>
                      <a:pt x="0" y="25"/>
                      <a:pt x="7" y="23"/>
                      <a:pt x="11" y="20"/>
                    </a:cubicBezTo>
                    <a:cubicBezTo>
                      <a:pt x="19" y="15"/>
                      <a:pt x="13" y="11"/>
                      <a:pt x="10" y="7"/>
                    </a:cubicBezTo>
                    <a:cubicBezTo>
                      <a:pt x="14" y="2"/>
                      <a:pt x="24" y="10"/>
                      <a:pt x="2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8" name="Freeform 784">
                <a:extLst>
                  <a:ext uri="{FF2B5EF4-FFF2-40B4-BE49-F238E27FC236}">
                    <a16:creationId xmlns:a16="http://schemas.microsoft.com/office/drawing/2014/main" id="{B11E42DF-D434-396D-C2C7-D0E7264E178E}"/>
                  </a:ext>
                </a:extLst>
              </p:cNvPr>
              <p:cNvSpPr/>
              <p:nvPr/>
            </p:nvSpPr>
            <p:spPr bwMode="auto">
              <a:xfrm>
                <a:off x="5231" y="2781"/>
                <a:ext cx="44" cy="34"/>
              </a:xfrm>
              <a:custGeom>
                <a:avLst/>
                <a:gdLst>
                  <a:gd name="T0" fmla="*/ 18 w 39"/>
                  <a:gd name="T1" fmla="*/ 1 h 30"/>
                  <a:gd name="T2" fmla="*/ 18 w 39"/>
                  <a:gd name="T3" fmla="*/ 7 h 30"/>
                  <a:gd name="T4" fmla="*/ 32 w 39"/>
                  <a:gd name="T5" fmla="*/ 16 h 30"/>
                  <a:gd name="T6" fmla="*/ 37 w 39"/>
                  <a:gd name="T7" fmla="*/ 26 h 30"/>
                  <a:gd name="T8" fmla="*/ 27 w 39"/>
                  <a:gd name="T9" fmla="*/ 28 h 30"/>
                  <a:gd name="T10" fmla="*/ 5 w 39"/>
                  <a:gd name="T11" fmla="*/ 10 h 30"/>
                  <a:gd name="T12" fmla="*/ 6 w 39"/>
                  <a:gd name="T13" fmla="*/ 3 h 30"/>
                  <a:gd name="T14" fmla="*/ 18 w 39"/>
                  <a:gd name="T15" fmla="*/ 1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0">
                    <a:moveTo>
                      <a:pt x="18" y="1"/>
                    </a:moveTo>
                    <a:cubicBezTo>
                      <a:pt x="19" y="3"/>
                      <a:pt x="12" y="5"/>
                      <a:pt x="18" y="7"/>
                    </a:cubicBezTo>
                    <a:cubicBezTo>
                      <a:pt x="24" y="8"/>
                      <a:pt x="28" y="12"/>
                      <a:pt x="32" y="16"/>
                    </a:cubicBezTo>
                    <a:cubicBezTo>
                      <a:pt x="34" y="19"/>
                      <a:pt x="39" y="21"/>
                      <a:pt x="37" y="26"/>
                    </a:cubicBezTo>
                    <a:cubicBezTo>
                      <a:pt x="35" y="30"/>
                      <a:pt x="30" y="28"/>
                      <a:pt x="27" y="28"/>
                    </a:cubicBezTo>
                    <a:cubicBezTo>
                      <a:pt x="19" y="23"/>
                      <a:pt x="14" y="14"/>
                      <a:pt x="5" y="10"/>
                    </a:cubicBezTo>
                    <a:cubicBezTo>
                      <a:pt x="0" y="9"/>
                      <a:pt x="1" y="5"/>
                      <a:pt x="6" y="3"/>
                    </a:cubicBezTo>
                    <a:cubicBezTo>
                      <a:pt x="10" y="0"/>
                      <a:pt x="14" y="1"/>
                      <a:pt x="18"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9" name="Freeform 785">
                <a:extLst>
                  <a:ext uri="{FF2B5EF4-FFF2-40B4-BE49-F238E27FC236}">
                    <a16:creationId xmlns:a16="http://schemas.microsoft.com/office/drawing/2014/main" id="{2F5B3F96-401A-1C00-A4F9-C7732929A184}"/>
                  </a:ext>
                </a:extLst>
              </p:cNvPr>
              <p:cNvSpPr/>
              <p:nvPr/>
            </p:nvSpPr>
            <p:spPr bwMode="auto">
              <a:xfrm>
                <a:off x="5176" y="2681"/>
                <a:ext cx="31" cy="31"/>
              </a:xfrm>
              <a:custGeom>
                <a:avLst/>
                <a:gdLst>
                  <a:gd name="T0" fmla="*/ 1 w 27"/>
                  <a:gd name="T1" fmla="*/ 0 h 27"/>
                  <a:gd name="T2" fmla="*/ 25 w 27"/>
                  <a:gd name="T3" fmla="*/ 12 h 27"/>
                  <a:gd name="T4" fmla="*/ 25 w 27"/>
                  <a:gd name="T5" fmla="*/ 23 h 27"/>
                  <a:gd name="T6" fmla="*/ 15 w 27"/>
                  <a:gd name="T7" fmla="*/ 20 h 27"/>
                  <a:gd name="T8" fmla="*/ 8 w 27"/>
                  <a:gd name="T9" fmla="*/ 18 h 27"/>
                  <a:gd name="T10" fmla="*/ 1 w 27"/>
                  <a:gd name="T11" fmla="*/ 0 h 27"/>
                </a:gdLst>
                <a:ahLst/>
                <a:cxnLst>
                  <a:cxn ang="0">
                    <a:pos x="T0" y="T1"/>
                  </a:cxn>
                  <a:cxn ang="0">
                    <a:pos x="T2" y="T3"/>
                  </a:cxn>
                  <a:cxn ang="0">
                    <a:pos x="T4" y="T5"/>
                  </a:cxn>
                  <a:cxn ang="0">
                    <a:pos x="T6" y="T7"/>
                  </a:cxn>
                  <a:cxn ang="0">
                    <a:pos x="T8" y="T9"/>
                  </a:cxn>
                  <a:cxn ang="0">
                    <a:pos x="T10" y="T11"/>
                  </a:cxn>
                </a:cxnLst>
                <a:rect l="0" t="0" r="r" b="b"/>
                <a:pathLst>
                  <a:path w="27" h="27">
                    <a:moveTo>
                      <a:pt x="1" y="0"/>
                    </a:moveTo>
                    <a:cubicBezTo>
                      <a:pt x="11" y="0"/>
                      <a:pt x="21" y="0"/>
                      <a:pt x="25" y="12"/>
                    </a:cubicBezTo>
                    <a:cubicBezTo>
                      <a:pt x="25" y="16"/>
                      <a:pt x="27" y="20"/>
                      <a:pt x="25" y="23"/>
                    </a:cubicBezTo>
                    <a:cubicBezTo>
                      <a:pt x="21" y="27"/>
                      <a:pt x="18" y="21"/>
                      <a:pt x="15" y="20"/>
                    </a:cubicBezTo>
                    <a:cubicBezTo>
                      <a:pt x="12" y="20"/>
                      <a:pt x="10" y="19"/>
                      <a:pt x="8" y="18"/>
                    </a:cubicBezTo>
                    <a:cubicBezTo>
                      <a:pt x="0" y="14"/>
                      <a:pt x="1" y="7"/>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0" name="Freeform 786">
                <a:extLst>
                  <a:ext uri="{FF2B5EF4-FFF2-40B4-BE49-F238E27FC236}">
                    <a16:creationId xmlns:a16="http://schemas.microsoft.com/office/drawing/2014/main" id="{E5EAA9C8-1250-B449-D9A3-BF96BDDA90FC}"/>
                  </a:ext>
                </a:extLst>
              </p:cNvPr>
              <p:cNvSpPr/>
              <p:nvPr/>
            </p:nvSpPr>
            <p:spPr bwMode="auto">
              <a:xfrm>
                <a:off x="5214" y="2635"/>
                <a:ext cx="33" cy="28"/>
              </a:xfrm>
              <a:custGeom>
                <a:avLst/>
                <a:gdLst>
                  <a:gd name="T0" fmla="*/ 29 w 29"/>
                  <a:gd name="T1" fmla="*/ 18 h 25"/>
                  <a:gd name="T2" fmla="*/ 29 w 29"/>
                  <a:gd name="T3" fmla="*/ 18 h 25"/>
                  <a:gd name="T4" fmla="*/ 9 w 29"/>
                  <a:gd name="T5" fmla="*/ 24 h 25"/>
                  <a:gd name="T6" fmla="*/ 1 w 29"/>
                  <a:gd name="T7" fmla="*/ 12 h 25"/>
                  <a:gd name="T8" fmla="*/ 2 w 29"/>
                  <a:gd name="T9" fmla="*/ 8 h 25"/>
                  <a:gd name="T10" fmla="*/ 18 w 29"/>
                  <a:gd name="T11" fmla="*/ 5 h 25"/>
                  <a:gd name="T12" fmla="*/ 29 w 29"/>
                  <a:gd name="T13" fmla="*/ 18 h 25"/>
                </a:gdLst>
                <a:ahLst/>
                <a:cxnLst>
                  <a:cxn ang="0">
                    <a:pos x="T0" y="T1"/>
                  </a:cxn>
                  <a:cxn ang="0">
                    <a:pos x="T2" y="T3"/>
                  </a:cxn>
                  <a:cxn ang="0">
                    <a:pos x="T4" y="T5"/>
                  </a:cxn>
                  <a:cxn ang="0">
                    <a:pos x="T6" y="T7"/>
                  </a:cxn>
                  <a:cxn ang="0">
                    <a:pos x="T8" y="T9"/>
                  </a:cxn>
                  <a:cxn ang="0">
                    <a:pos x="T10" y="T11"/>
                  </a:cxn>
                  <a:cxn ang="0">
                    <a:pos x="T12" y="T13"/>
                  </a:cxn>
                </a:cxnLst>
                <a:rect l="0" t="0" r="r" b="b"/>
                <a:pathLst>
                  <a:path w="28" h="25">
                    <a:moveTo>
                      <a:pt x="29" y="18"/>
                    </a:moveTo>
                    <a:cubicBezTo>
                      <a:pt x="29" y="18"/>
                      <a:pt x="29" y="18"/>
                      <a:pt x="29" y="18"/>
                    </a:cubicBezTo>
                    <a:cubicBezTo>
                      <a:pt x="23" y="25"/>
                      <a:pt x="15" y="22"/>
                      <a:pt x="9" y="24"/>
                    </a:cubicBezTo>
                    <a:cubicBezTo>
                      <a:pt x="4" y="22"/>
                      <a:pt x="5" y="15"/>
                      <a:pt x="1" y="12"/>
                    </a:cubicBezTo>
                    <a:cubicBezTo>
                      <a:pt x="0" y="11"/>
                      <a:pt x="0" y="8"/>
                      <a:pt x="2" y="8"/>
                    </a:cubicBezTo>
                    <a:cubicBezTo>
                      <a:pt x="7" y="7"/>
                      <a:pt x="11" y="0"/>
                      <a:pt x="18" y="5"/>
                    </a:cubicBezTo>
                    <a:cubicBezTo>
                      <a:pt x="18" y="12"/>
                      <a:pt x="25" y="13"/>
                      <a:pt x="29"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1" name="Freeform 787">
                <a:extLst>
                  <a:ext uri="{FF2B5EF4-FFF2-40B4-BE49-F238E27FC236}">
                    <a16:creationId xmlns:a16="http://schemas.microsoft.com/office/drawing/2014/main" id="{B0A808A2-F4E6-979A-DB5A-B9211EBBF48E}"/>
                  </a:ext>
                </a:extLst>
              </p:cNvPr>
              <p:cNvSpPr/>
              <p:nvPr/>
            </p:nvSpPr>
            <p:spPr bwMode="auto">
              <a:xfrm>
                <a:off x="5122" y="2711"/>
                <a:ext cx="20" cy="38"/>
              </a:xfrm>
              <a:custGeom>
                <a:avLst/>
                <a:gdLst>
                  <a:gd name="T0" fmla="*/ 3 w 18"/>
                  <a:gd name="T1" fmla="*/ 14 h 34"/>
                  <a:gd name="T2" fmla="*/ 7 w 18"/>
                  <a:gd name="T3" fmla="*/ 1 h 34"/>
                  <a:gd name="T4" fmla="*/ 17 w 18"/>
                  <a:gd name="T5" fmla="*/ 14 h 34"/>
                  <a:gd name="T6" fmla="*/ 18 w 18"/>
                  <a:gd name="T7" fmla="*/ 22 h 34"/>
                  <a:gd name="T8" fmla="*/ 17 w 18"/>
                  <a:gd name="T9" fmla="*/ 34 h 34"/>
                  <a:gd name="T10" fmla="*/ 3 w 18"/>
                  <a:gd name="T11" fmla="*/ 14 h 34"/>
                </a:gdLst>
                <a:ahLst/>
                <a:cxnLst>
                  <a:cxn ang="0">
                    <a:pos x="T0" y="T1"/>
                  </a:cxn>
                  <a:cxn ang="0">
                    <a:pos x="T2" y="T3"/>
                  </a:cxn>
                  <a:cxn ang="0">
                    <a:pos x="T4" y="T5"/>
                  </a:cxn>
                  <a:cxn ang="0">
                    <a:pos x="T6" y="T7"/>
                  </a:cxn>
                  <a:cxn ang="0">
                    <a:pos x="T8" y="T9"/>
                  </a:cxn>
                  <a:cxn ang="0">
                    <a:pos x="T10" y="T11"/>
                  </a:cxn>
                </a:cxnLst>
                <a:rect l="0" t="0" r="r" b="b"/>
                <a:pathLst>
                  <a:path w="18" h="34">
                    <a:moveTo>
                      <a:pt x="3" y="14"/>
                    </a:moveTo>
                    <a:cubicBezTo>
                      <a:pt x="4" y="10"/>
                      <a:pt x="0" y="2"/>
                      <a:pt x="7" y="1"/>
                    </a:cubicBezTo>
                    <a:cubicBezTo>
                      <a:pt x="15" y="0"/>
                      <a:pt x="16" y="8"/>
                      <a:pt x="17" y="14"/>
                    </a:cubicBezTo>
                    <a:cubicBezTo>
                      <a:pt x="18" y="17"/>
                      <a:pt x="18" y="19"/>
                      <a:pt x="18" y="22"/>
                    </a:cubicBezTo>
                    <a:cubicBezTo>
                      <a:pt x="17" y="26"/>
                      <a:pt x="17" y="30"/>
                      <a:pt x="17" y="34"/>
                    </a:cubicBezTo>
                    <a:cubicBezTo>
                      <a:pt x="14" y="26"/>
                      <a:pt x="4" y="23"/>
                      <a:pt x="3"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2" name="Freeform 788">
                <a:extLst>
                  <a:ext uri="{FF2B5EF4-FFF2-40B4-BE49-F238E27FC236}">
                    <a16:creationId xmlns:a16="http://schemas.microsoft.com/office/drawing/2014/main" id="{1F46EBED-4048-CCA3-5472-785763C435AF}"/>
                  </a:ext>
                </a:extLst>
              </p:cNvPr>
              <p:cNvSpPr/>
              <p:nvPr/>
            </p:nvSpPr>
            <p:spPr bwMode="auto">
              <a:xfrm>
                <a:off x="5251" y="2780"/>
                <a:ext cx="6" cy="2"/>
              </a:xfrm>
              <a:custGeom>
                <a:avLst/>
                <a:gdLst>
                  <a:gd name="T0" fmla="*/ 5 w 5"/>
                  <a:gd name="T1" fmla="*/ 0 h 2"/>
                  <a:gd name="T2" fmla="*/ 0 w 5"/>
                  <a:gd name="T3" fmla="*/ 2 h 2"/>
                  <a:gd name="T4" fmla="*/ 5 w 5"/>
                  <a:gd name="T5" fmla="*/ 0 h 2"/>
                </a:gdLst>
                <a:ahLst/>
                <a:cxnLst>
                  <a:cxn ang="0">
                    <a:pos x="T0" y="T1"/>
                  </a:cxn>
                  <a:cxn ang="0">
                    <a:pos x="T2" y="T3"/>
                  </a:cxn>
                  <a:cxn ang="0">
                    <a:pos x="T4" y="T5"/>
                  </a:cxn>
                </a:cxnLst>
                <a:rect l="0" t="0" r="r" b="b"/>
                <a:pathLst>
                  <a:path w="5" h="2">
                    <a:moveTo>
                      <a:pt x="5" y="0"/>
                    </a:moveTo>
                    <a:cubicBezTo>
                      <a:pt x="4" y="2"/>
                      <a:pt x="2" y="2"/>
                      <a:pt x="0" y="2"/>
                    </a:cubicBezTo>
                    <a:cubicBezTo>
                      <a:pt x="1" y="0"/>
                      <a:pt x="3" y="0"/>
                      <a:pt x="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3" name="Freeform 789">
                <a:extLst>
                  <a:ext uri="{FF2B5EF4-FFF2-40B4-BE49-F238E27FC236}">
                    <a16:creationId xmlns:a16="http://schemas.microsoft.com/office/drawing/2014/main" id="{C4F0FD43-668C-0A6C-A5CA-20BB78A0FDAD}"/>
                  </a:ext>
                </a:extLst>
              </p:cNvPr>
              <p:cNvSpPr/>
              <p:nvPr/>
            </p:nvSpPr>
            <p:spPr bwMode="auto">
              <a:xfrm>
                <a:off x="5259" y="2882"/>
                <a:ext cx="3" cy="1"/>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2" y="0"/>
                      <a:pt x="1" y="1"/>
                      <a:pt x="0" y="1"/>
                    </a:cubicBezTo>
                    <a:cubicBezTo>
                      <a:pt x="1" y="1"/>
                      <a:pt x="2" y="0"/>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4" name="Freeform 790">
                <a:extLst>
                  <a:ext uri="{FF2B5EF4-FFF2-40B4-BE49-F238E27FC236}">
                    <a16:creationId xmlns:a16="http://schemas.microsoft.com/office/drawing/2014/main" id="{9D05431A-9F11-4F6E-C8CD-37CB5DFC00DD}"/>
                  </a:ext>
                </a:extLst>
              </p:cNvPr>
              <p:cNvSpPr/>
              <p:nvPr/>
            </p:nvSpPr>
            <p:spPr bwMode="auto">
              <a:xfrm>
                <a:off x="5606" y="2817"/>
                <a:ext cx="48" cy="38"/>
              </a:xfrm>
              <a:custGeom>
                <a:avLst/>
                <a:gdLst>
                  <a:gd name="T0" fmla="*/ 25 w 42"/>
                  <a:gd name="T1" fmla="*/ 33 h 33"/>
                  <a:gd name="T2" fmla="*/ 17 w 42"/>
                  <a:gd name="T3" fmla="*/ 33 h 33"/>
                  <a:gd name="T4" fmla="*/ 0 w 42"/>
                  <a:gd name="T5" fmla="*/ 19 h 33"/>
                  <a:gd name="T6" fmla="*/ 23 w 42"/>
                  <a:gd name="T7" fmla="*/ 0 h 33"/>
                  <a:gd name="T8" fmla="*/ 31 w 42"/>
                  <a:gd name="T9" fmla="*/ 13 h 33"/>
                  <a:gd name="T10" fmla="*/ 31 w 42"/>
                  <a:gd name="T11" fmla="*/ 30 h 33"/>
                  <a:gd name="T12" fmla="*/ 25 w 42"/>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42" h="33">
                    <a:moveTo>
                      <a:pt x="25" y="33"/>
                    </a:moveTo>
                    <a:cubicBezTo>
                      <a:pt x="22" y="33"/>
                      <a:pt x="20" y="33"/>
                      <a:pt x="17" y="33"/>
                    </a:cubicBezTo>
                    <a:cubicBezTo>
                      <a:pt x="13" y="27"/>
                      <a:pt x="4" y="26"/>
                      <a:pt x="0" y="19"/>
                    </a:cubicBezTo>
                    <a:cubicBezTo>
                      <a:pt x="10" y="15"/>
                      <a:pt x="20" y="11"/>
                      <a:pt x="23" y="0"/>
                    </a:cubicBezTo>
                    <a:cubicBezTo>
                      <a:pt x="23" y="6"/>
                      <a:pt x="26" y="10"/>
                      <a:pt x="31" y="13"/>
                    </a:cubicBezTo>
                    <a:cubicBezTo>
                      <a:pt x="42" y="20"/>
                      <a:pt x="42" y="23"/>
                      <a:pt x="31" y="30"/>
                    </a:cubicBezTo>
                    <a:cubicBezTo>
                      <a:pt x="29" y="31"/>
                      <a:pt x="27" y="32"/>
                      <a:pt x="25" y="3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5" name="Freeform 791">
                <a:extLst>
                  <a:ext uri="{FF2B5EF4-FFF2-40B4-BE49-F238E27FC236}">
                    <a16:creationId xmlns:a16="http://schemas.microsoft.com/office/drawing/2014/main" id="{882CA800-617B-5649-3762-61BE6ED15337}"/>
                  </a:ext>
                </a:extLst>
              </p:cNvPr>
              <p:cNvSpPr/>
              <p:nvPr/>
            </p:nvSpPr>
            <p:spPr bwMode="auto">
              <a:xfrm>
                <a:off x="5614" y="2780"/>
                <a:ext cx="42" cy="31"/>
              </a:xfrm>
              <a:custGeom>
                <a:avLst/>
                <a:gdLst>
                  <a:gd name="T0" fmla="*/ 20 w 37"/>
                  <a:gd name="T1" fmla="*/ 0 h 27"/>
                  <a:gd name="T2" fmla="*/ 32 w 37"/>
                  <a:gd name="T3" fmla="*/ 5 h 27"/>
                  <a:gd name="T4" fmla="*/ 33 w 37"/>
                  <a:gd name="T5" fmla="*/ 14 h 27"/>
                  <a:gd name="T6" fmla="*/ 15 w 37"/>
                  <a:gd name="T7" fmla="*/ 27 h 27"/>
                  <a:gd name="T8" fmla="*/ 7 w 37"/>
                  <a:gd name="T9" fmla="*/ 23 h 27"/>
                  <a:gd name="T10" fmla="*/ 5 w 37"/>
                  <a:gd name="T11" fmla="*/ 13 h 27"/>
                  <a:gd name="T12" fmla="*/ 20 w 37"/>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37" h="27">
                    <a:moveTo>
                      <a:pt x="20" y="0"/>
                    </a:moveTo>
                    <a:cubicBezTo>
                      <a:pt x="25" y="0"/>
                      <a:pt x="29" y="2"/>
                      <a:pt x="32" y="5"/>
                    </a:cubicBezTo>
                    <a:cubicBezTo>
                      <a:pt x="35" y="8"/>
                      <a:pt x="37" y="11"/>
                      <a:pt x="33" y="14"/>
                    </a:cubicBezTo>
                    <a:cubicBezTo>
                      <a:pt x="26" y="17"/>
                      <a:pt x="23" y="25"/>
                      <a:pt x="15" y="27"/>
                    </a:cubicBezTo>
                    <a:cubicBezTo>
                      <a:pt x="13" y="26"/>
                      <a:pt x="10" y="24"/>
                      <a:pt x="7" y="23"/>
                    </a:cubicBezTo>
                    <a:cubicBezTo>
                      <a:pt x="0" y="21"/>
                      <a:pt x="1" y="17"/>
                      <a:pt x="5" y="13"/>
                    </a:cubicBezTo>
                    <a:cubicBezTo>
                      <a:pt x="10" y="8"/>
                      <a:pt x="14" y="3"/>
                      <a:pt x="2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6" name="Freeform 792">
                <a:extLst>
                  <a:ext uri="{FF2B5EF4-FFF2-40B4-BE49-F238E27FC236}">
                    <a16:creationId xmlns:a16="http://schemas.microsoft.com/office/drawing/2014/main" id="{D62D47AF-1DC6-7520-F88A-D40634FC1BFE}"/>
                  </a:ext>
                </a:extLst>
              </p:cNvPr>
              <p:cNvSpPr/>
              <p:nvPr/>
            </p:nvSpPr>
            <p:spPr bwMode="auto">
              <a:xfrm>
                <a:off x="5555" y="2848"/>
                <a:ext cx="36" cy="19"/>
              </a:xfrm>
              <a:custGeom>
                <a:avLst/>
                <a:gdLst>
                  <a:gd name="T0" fmla="*/ 15 w 31"/>
                  <a:gd name="T1" fmla="*/ 17 h 17"/>
                  <a:gd name="T2" fmla="*/ 10 w 31"/>
                  <a:gd name="T3" fmla="*/ 17 h 17"/>
                  <a:gd name="T4" fmla="*/ 0 w 31"/>
                  <a:gd name="T5" fmla="*/ 11 h 17"/>
                  <a:gd name="T6" fmla="*/ 9 w 31"/>
                  <a:gd name="T7" fmla="*/ 5 h 17"/>
                  <a:gd name="T8" fmla="*/ 21 w 31"/>
                  <a:gd name="T9" fmla="*/ 0 h 17"/>
                  <a:gd name="T10" fmla="*/ 15 w 31"/>
                  <a:gd name="T11" fmla="*/ 17 h 17"/>
                </a:gdLst>
                <a:ahLst/>
                <a:cxnLst>
                  <a:cxn ang="0">
                    <a:pos x="T0" y="T1"/>
                  </a:cxn>
                  <a:cxn ang="0">
                    <a:pos x="T2" y="T3"/>
                  </a:cxn>
                  <a:cxn ang="0">
                    <a:pos x="T4" y="T5"/>
                  </a:cxn>
                  <a:cxn ang="0">
                    <a:pos x="T6" y="T7"/>
                  </a:cxn>
                  <a:cxn ang="0">
                    <a:pos x="T8" y="T9"/>
                  </a:cxn>
                  <a:cxn ang="0">
                    <a:pos x="T10" y="T11"/>
                  </a:cxn>
                </a:cxnLst>
                <a:rect l="0" t="0" r="r" b="b"/>
                <a:pathLst>
                  <a:path w="31" h="17">
                    <a:moveTo>
                      <a:pt x="15" y="17"/>
                    </a:moveTo>
                    <a:cubicBezTo>
                      <a:pt x="14" y="17"/>
                      <a:pt x="12" y="17"/>
                      <a:pt x="10" y="17"/>
                    </a:cubicBezTo>
                    <a:cubicBezTo>
                      <a:pt x="6" y="17"/>
                      <a:pt x="1" y="16"/>
                      <a:pt x="0" y="11"/>
                    </a:cubicBezTo>
                    <a:cubicBezTo>
                      <a:pt x="0" y="7"/>
                      <a:pt x="5" y="6"/>
                      <a:pt x="9" y="5"/>
                    </a:cubicBezTo>
                    <a:cubicBezTo>
                      <a:pt x="13" y="4"/>
                      <a:pt x="17" y="2"/>
                      <a:pt x="21" y="0"/>
                    </a:cubicBezTo>
                    <a:cubicBezTo>
                      <a:pt x="31" y="10"/>
                      <a:pt x="31" y="10"/>
                      <a:pt x="15"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7" name="Freeform 793">
                <a:extLst>
                  <a:ext uri="{FF2B5EF4-FFF2-40B4-BE49-F238E27FC236}">
                    <a16:creationId xmlns:a16="http://schemas.microsoft.com/office/drawing/2014/main" id="{1B5F4D38-3089-E415-A9A4-F8638F5F5B4E}"/>
                  </a:ext>
                </a:extLst>
              </p:cNvPr>
              <p:cNvSpPr/>
              <p:nvPr/>
            </p:nvSpPr>
            <p:spPr bwMode="auto">
              <a:xfrm>
                <a:off x="5547" y="2907"/>
                <a:ext cx="32" cy="24"/>
              </a:xfrm>
              <a:custGeom>
                <a:avLst/>
                <a:gdLst>
                  <a:gd name="T0" fmla="*/ 11 w 28"/>
                  <a:gd name="T1" fmla="*/ 21 h 21"/>
                  <a:gd name="T2" fmla="*/ 2 w 28"/>
                  <a:gd name="T3" fmla="*/ 6 h 21"/>
                  <a:gd name="T4" fmla="*/ 18 w 28"/>
                  <a:gd name="T5" fmla="*/ 5 h 21"/>
                  <a:gd name="T6" fmla="*/ 19 w 28"/>
                  <a:gd name="T7" fmla="*/ 7 h 21"/>
                  <a:gd name="T8" fmla="*/ 11 w 28"/>
                  <a:gd name="T9" fmla="*/ 21 h 21"/>
                </a:gdLst>
                <a:ahLst/>
                <a:cxnLst>
                  <a:cxn ang="0">
                    <a:pos x="T0" y="T1"/>
                  </a:cxn>
                  <a:cxn ang="0">
                    <a:pos x="T2" y="T3"/>
                  </a:cxn>
                  <a:cxn ang="0">
                    <a:pos x="T4" y="T5"/>
                  </a:cxn>
                  <a:cxn ang="0">
                    <a:pos x="T6" y="T7"/>
                  </a:cxn>
                  <a:cxn ang="0">
                    <a:pos x="T8" y="T9"/>
                  </a:cxn>
                </a:cxnLst>
                <a:rect l="0" t="0" r="r" b="b"/>
                <a:pathLst>
                  <a:path w="28" h="21">
                    <a:moveTo>
                      <a:pt x="11" y="21"/>
                    </a:moveTo>
                    <a:cubicBezTo>
                      <a:pt x="5" y="18"/>
                      <a:pt x="0" y="11"/>
                      <a:pt x="2" y="6"/>
                    </a:cubicBezTo>
                    <a:cubicBezTo>
                      <a:pt x="5" y="0"/>
                      <a:pt x="13" y="5"/>
                      <a:pt x="18" y="5"/>
                    </a:cubicBezTo>
                    <a:cubicBezTo>
                      <a:pt x="19" y="5"/>
                      <a:pt x="19" y="6"/>
                      <a:pt x="19" y="7"/>
                    </a:cubicBezTo>
                    <a:cubicBezTo>
                      <a:pt x="28" y="20"/>
                      <a:pt x="28" y="20"/>
                      <a:pt x="11"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8" name="Freeform 794">
                <a:extLst>
                  <a:ext uri="{FF2B5EF4-FFF2-40B4-BE49-F238E27FC236}">
                    <a16:creationId xmlns:a16="http://schemas.microsoft.com/office/drawing/2014/main" id="{5E9B6217-F663-E7F6-8B59-3A85DADC2304}"/>
                  </a:ext>
                </a:extLst>
              </p:cNvPr>
              <p:cNvSpPr/>
              <p:nvPr/>
            </p:nvSpPr>
            <p:spPr bwMode="auto">
              <a:xfrm>
                <a:off x="5511" y="2960"/>
                <a:ext cx="31" cy="27"/>
              </a:xfrm>
              <a:custGeom>
                <a:avLst/>
                <a:gdLst>
                  <a:gd name="T0" fmla="*/ 9 w 27"/>
                  <a:gd name="T1" fmla="*/ 20 h 24"/>
                  <a:gd name="T2" fmla="*/ 6 w 27"/>
                  <a:gd name="T3" fmla="*/ 5 h 24"/>
                  <a:gd name="T4" fmla="*/ 21 w 27"/>
                  <a:gd name="T5" fmla="*/ 10 h 24"/>
                  <a:gd name="T6" fmla="*/ 27 w 27"/>
                  <a:gd name="T7" fmla="*/ 23 h 24"/>
                  <a:gd name="T8" fmla="*/ 9 w 27"/>
                  <a:gd name="T9" fmla="*/ 20 h 24"/>
                </a:gdLst>
                <a:ahLst/>
                <a:cxnLst>
                  <a:cxn ang="0">
                    <a:pos x="T0" y="T1"/>
                  </a:cxn>
                  <a:cxn ang="0">
                    <a:pos x="T2" y="T3"/>
                  </a:cxn>
                  <a:cxn ang="0">
                    <a:pos x="T4" y="T5"/>
                  </a:cxn>
                  <a:cxn ang="0">
                    <a:pos x="T6" y="T7"/>
                  </a:cxn>
                  <a:cxn ang="0">
                    <a:pos x="T8" y="T9"/>
                  </a:cxn>
                </a:cxnLst>
                <a:rect l="0" t="0" r="r" b="b"/>
                <a:pathLst>
                  <a:path w="27" h="24">
                    <a:moveTo>
                      <a:pt x="9" y="20"/>
                    </a:moveTo>
                    <a:cubicBezTo>
                      <a:pt x="4" y="16"/>
                      <a:pt x="0" y="10"/>
                      <a:pt x="6" y="5"/>
                    </a:cubicBezTo>
                    <a:cubicBezTo>
                      <a:pt x="12" y="0"/>
                      <a:pt x="16" y="7"/>
                      <a:pt x="21" y="10"/>
                    </a:cubicBezTo>
                    <a:cubicBezTo>
                      <a:pt x="24" y="14"/>
                      <a:pt x="22" y="19"/>
                      <a:pt x="27" y="23"/>
                    </a:cubicBezTo>
                    <a:cubicBezTo>
                      <a:pt x="19" y="24"/>
                      <a:pt x="14" y="23"/>
                      <a:pt x="9"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9" name="Freeform 795">
                <a:extLst>
                  <a:ext uri="{FF2B5EF4-FFF2-40B4-BE49-F238E27FC236}">
                    <a16:creationId xmlns:a16="http://schemas.microsoft.com/office/drawing/2014/main" id="{BA04188F-29EE-B78D-DA20-863649A7F463}"/>
                  </a:ext>
                </a:extLst>
              </p:cNvPr>
              <p:cNvSpPr/>
              <p:nvPr/>
            </p:nvSpPr>
            <p:spPr bwMode="auto">
              <a:xfrm>
                <a:off x="5563" y="2883"/>
                <a:ext cx="33" cy="26"/>
              </a:xfrm>
              <a:custGeom>
                <a:avLst/>
                <a:gdLst>
                  <a:gd name="T0" fmla="*/ 11 w 29"/>
                  <a:gd name="T1" fmla="*/ 22 h 23"/>
                  <a:gd name="T2" fmla="*/ 10 w 29"/>
                  <a:gd name="T3" fmla="*/ 18 h 23"/>
                  <a:gd name="T4" fmla="*/ 3 w 29"/>
                  <a:gd name="T5" fmla="*/ 6 h 23"/>
                  <a:gd name="T6" fmla="*/ 18 w 29"/>
                  <a:gd name="T7" fmla="*/ 4 h 23"/>
                  <a:gd name="T8" fmla="*/ 18 w 29"/>
                  <a:gd name="T9" fmla="*/ 13 h 23"/>
                  <a:gd name="T10" fmla="*/ 11 w 29"/>
                  <a:gd name="T11" fmla="*/ 22 h 23"/>
                </a:gdLst>
                <a:ahLst/>
                <a:cxnLst>
                  <a:cxn ang="0">
                    <a:pos x="T0" y="T1"/>
                  </a:cxn>
                  <a:cxn ang="0">
                    <a:pos x="T2" y="T3"/>
                  </a:cxn>
                  <a:cxn ang="0">
                    <a:pos x="T4" y="T5"/>
                  </a:cxn>
                  <a:cxn ang="0">
                    <a:pos x="T6" y="T7"/>
                  </a:cxn>
                  <a:cxn ang="0">
                    <a:pos x="T8" y="T9"/>
                  </a:cxn>
                  <a:cxn ang="0">
                    <a:pos x="T10" y="T11"/>
                  </a:cxn>
                </a:cxnLst>
                <a:rect l="0" t="0" r="r" b="b"/>
                <a:pathLst>
                  <a:path w="28" h="23">
                    <a:moveTo>
                      <a:pt x="11" y="22"/>
                    </a:moveTo>
                    <a:cubicBezTo>
                      <a:pt x="10" y="21"/>
                      <a:pt x="11" y="18"/>
                      <a:pt x="10" y="18"/>
                    </a:cubicBezTo>
                    <a:cubicBezTo>
                      <a:pt x="6" y="15"/>
                      <a:pt x="0" y="11"/>
                      <a:pt x="3" y="6"/>
                    </a:cubicBezTo>
                    <a:cubicBezTo>
                      <a:pt x="5" y="0"/>
                      <a:pt x="13" y="4"/>
                      <a:pt x="18" y="4"/>
                    </a:cubicBezTo>
                    <a:cubicBezTo>
                      <a:pt x="22" y="6"/>
                      <a:pt x="29" y="10"/>
                      <a:pt x="18" y="13"/>
                    </a:cubicBezTo>
                    <a:cubicBezTo>
                      <a:pt x="12" y="14"/>
                      <a:pt x="18" y="23"/>
                      <a:pt x="11"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0" name="Freeform 796">
                <a:extLst>
                  <a:ext uri="{FF2B5EF4-FFF2-40B4-BE49-F238E27FC236}">
                    <a16:creationId xmlns:a16="http://schemas.microsoft.com/office/drawing/2014/main" id="{9E36F14E-165A-289F-0AB7-FF1E19B15441}"/>
                  </a:ext>
                </a:extLst>
              </p:cNvPr>
              <p:cNvSpPr/>
              <p:nvPr/>
            </p:nvSpPr>
            <p:spPr bwMode="auto">
              <a:xfrm>
                <a:off x="4901" y="2736"/>
                <a:ext cx="139" cy="78"/>
              </a:xfrm>
              <a:custGeom>
                <a:avLst/>
                <a:gdLst>
                  <a:gd name="T0" fmla="*/ 104 w 122"/>
                  <a:gd name="T1" fmla="*/ 3 h 69"/>
                  <a:gd name="T2" fmla="*/ 104 w 122"/>
                  <a:gd name="T3" fmla="*/ 8 h 69"/>
                  <a:gd name="T4" fmla="*/ 122 w 122"/>
                  <a:gd name="T5" fmla="*/ 64 h 69"/>
                  <a:gd name="T6" fmla="*/ 79 w 122"/>
                  <a:gd name="T7" fmla="*/ 66 h 69"/>
                  <a:gd name="T8" fmla="*/ 79 w 122"/>
                  <a:gd name="T9" fmla="*/ 66 h 69"/>
                  <a:gd name="T10" fmla="*/ 70 w 122"/>
                  <a:gd name="T11" fmla="*/ 62 h 69"/>
                  <a:gd name="T12" fmla="*/ 21 w 122"/>
                  <a:gd name="T13" fmla="*/ 59 h 69"/>
                  <a:gd name="T14" fmla="*/ 0 w 122"/>
                  <a:gd name="T15" fmla="*/ 50 h 69"/>
                  <a:gd name="T16" fmla="*/ 34 w 122"/>
                  <a:gd name="T17" fmla="*/ 58 h 69"/>
                  <a:gd name="T18" fmla="*/ 69 w 122"/>
                  <a:gd name="T19" fmla="*/ 59 h 69"/>
                  <a:gd name="T20" fmla="*/ 104 w 122"/>
                  <a:gd name="T21" fmla="*/ 56 h 69"/>
                  <a:gd name="T22" fmla="*/ 88 w 122"/>
                  <a:gd name="T23" fmla="*/ 7 h 69"/>
                  <a:gd name="T24" fmla="*/ 100 w 122"/>
                  <a:gd name="T25" fmla="*/ 0 h 69"/>
                  <a:gd name="T26" fmla="*/ 104 w 122"/>
                  <a:gd name="T27" fmla="*/ 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69">
                    <a:moveTo>
                      <a:pt x="104" y="3"/>
                    </a:moveTo>
                    <a:cubicBezTo>
                      <a:pt x="104" y="4"/>
                      <a:pt x="104" y="6"/>
                      <a:pt x="104" y="8"/>
                    </a:cubicBezTo>
                    <a:cubicBezTo>
                      <a:pt x="99" y="30"/>
                      <a:pt x="105" y="48"/>
                      <a:pt x="122" y="64"/>
                    </a:cubicBezTo>
                    <a:cubicBezTo>
                      <a:pt x="107" y="60"/>
                      <a:pt x="93" y="59"/>
                      <a:pt x="79" y="66"/>
                    </a:cubicBezTo>
                    <a:cubicBezTo>
                      <a:pt x="79" y="66"/>
                      <a:pt x="79" y="66"/>
                      <a:pt x="79" y="66"/>
                    </a:cubicBezTo>
                    <a:cubicBezTo>
                      <a:pt x="78" y="59"/>
                      <a:pt x="73" y="60"/>
                      <a:pt x="70" y="62"/>
                    </a:cubicBezTo>
                    <a:cubicBezTo>
                      <a:pt x="53" y="69"/>
                      <a:pt x="37" y="65"/>
                      <a:pt x="21" y="59"/>
                    </a:cubicBezTo>
                    <a:cubicBezTo>
                      <a:pt x="14" y="56"/>
                      <a:pt x="6" y="56"/>
                      <a:pt x="0" y="50"/>
                    </a:cubicBezTo>
                    <a:cubicBezTo>
                      <a:pt x="12" y="50"/>
                      <a:pt x="23" y="56"/>
                      <a:pt x="34" y="58"/>
                    </a:cubicBezTo>
                    <a:cubicBezTo>
                      <a:pt x="45" y="60"/>
                      <a:pt x="57" y="62"/>
                      <a:pt x="69" y="59"/>
                    </a:cubicBezTo>
                    <a:cubicBezTo>
                      <a:pt x="81" y="56"/>
                      <a:pt x="93" y="57"/>
                      <a:pt x="104" y="56"/>
                    </a:cubicBezTo>
                    <a:cubicBezTo>
                      <a:pt x="101" y="39"/>
                      <a:pt x="95" y="23"/>
                      <a:pt x="88" y="7"/>
                    </a:cubicBezTo>
                    <a:cubicBezTo>
                      <a:pt x="93" y="6"/>
                      <a:pt x="95" y="0"/>
                      <a:pt x="100" y="0"/>
                    </a:cubicBezTo>
                    <a:cubicBezTo>
                      <a:pt x="102" y="1"/>
                      <a:pt x="103" y="2"/>
                      <a:pt x="10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1" name="Freeform 797">
                <a:extLst>
                  <a:ext uri="{FF2B5EF4-FFF2-40B4-BE49-F238E27FC236}">
                    <a16:creationId xmlns:a16="http://schemas.microsoft.com/office/drawing/2014/main" id="{ACA1D40B-98F2-0996-666B-8164DC0DE816}"/>
                  </a:ext>
                </a:extLst>
              </p:cNvPr>
              <p:cNvSpPr/>
              <p:nvPr/>
            </p:nvSpPr>
            <p:spPr bwMode="auto">
              <a:xfrm>
                <a:off x="4834" y="2718"/>
                <a:ext cx="95" cy="27"/>
              </a:xfrm>
              <a:custGeom>
                <a:avLst/>
                <a:gdLst>
                  <a:gd name="T0" fmla="*/ 31 w 83"/>
                  <a:gd name="T1" fmla="*/ 24 h 24"/>
                  <a:gd name="T2" fmla="*/ 50 w 83"/>
                  <a:gd name="T3" fmla="*/ 12 h 24"/>
                  <a:gd name="T4" fmla="*/ 0 w 83"/>
                  <a:gd name="T5" fmla="*/ 19 h 24"/>
                  <a:gd name="T6" fmla="*/ 12 w 83"/>
                  <a:gd name="T7" fmla="*/ 12 h 24"/>
                  <a:gd name="T8" fmla="*/ 22 w 83"/>
                  <a:gd name="T9" fmla="*/ 5 h 24"/>
                  <a:gd name="T10" fmla="*/ 27 w 83"/>
                  <a:gd name="T11" fmla="*/ 5 h 24"/>
                  <a:gd name="T12" fmla="*/ 54 w 83"/>
                  <a:gd name="T13" fmla="*/ 8 h 24"/>
                  <a:gd name="T14" fmla="*/ 83 w 83"/>
                  <a:gd name="T15" fmla="*/ 17 h 24"/>
                  <a:gd name="T16" fmla="*/ 31 w 83"/>
                  <a:gd name="T17"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24">
                    <a:moveTo>
                      <a:pt x="31" y="24"/>
                    </a:moveTo>
                    <a:cubicBezTo>
                      <a:pt x="34" y="15"/>
                      <a:pt x="44" y="19"/>
                      <a:pt x="50" y="12"/>
                    </a:cubicBezTo>
                    <a:cubicBezTo>
                      <a:pt x="33" y="13"/>
                      <a:pt x="17" y="15"/>
                      <a:pt x="0" y="19"/>
                    </a:cubicBezTo>
                    <a:cubicBezTo>
                      <a:pt x="3" y="13"/>
                      <a:pt x="8" y="13"/>
                      <a:pt x="12" y="12"/>
                    </a:cubicBezTo>
                    <a:cubicBezTo>
                      <a:pt x="15" y="10"/>
                      <a:pt x="23" y="15"/>
                      <a:pt x="22" y="5"/>
                    </a:cubicBezTo>
                    <a:cubicBezTo>
                      <a:pt x="22" y="4"/>
                      <a:pt x="25" y="5"/>
                      <a:pt x="27" y="5"/>
                    </a:cubicBezTo>
                    <a:cubicBezTo>
                      <a:pt x="36" y="7"/>
                      <a:pt x="47" y="13"/>
                      <a:pt x="54" y="8"/>
                    </a:cubicBezTo>
                    <a:cubicBezTo>
                      <a:pt x="68" y="0"/>
                      <a:pt x="74" y="13"/>
                      <a:pt x="83" y="17"/>
                    </a:cubicBezTo>
                    <a:cubicBezTo>
                      <a:pt x="65" y="14"/>
                      <a:pt x="48" y="19"/>
                      <a:pt x="31" y="2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2" name="Freeform 798">
                <a:extLst>
                  <a:ext uri="{FF2B5EF4-FFF2-40B4-BE49-F238E27FC236}">
                    <a16:creationId xmlns:a16="http://schemas.microsoft.com/office/drawing/2014/main" id="{388E3EC9-CD66-26E8-5CF9-DDEAB10B2BF8}"/>
                  </a:ext>
                </a:extLst>
              </p:cNvPr>
              <p:cNvSpPr/>
              <p:nvPr/>
            </p:nvSpPr>
            <p:spPr bwMode="auto">
              <a:xfrm>
                <a:off x="4864" y="2763"/>
                <a:ext cx="133" cy="26"/>
              </a:xfrm>
              <a:custGeom>
                <a:avLst/>
                <a:gdLst>
                  <a:gd name="T0" fmla="*/ 117 w 117"/>
                  <a:gd name="T1" fmla="*/ 18 h 23"/>
                  <a:gd name="T2" fmla="*/ 0 w 117"/>
                  <a:gd name="T3" fmla="*/ 3 h 23"/>
                  <a:gd name="T4" fmla="*/ 1 w 117"/>
                  <a:gd name="T5" fmla="*/ 0 h 23"/>
                  <a:gd name="T6" fmla="*/ 69 w 117"/>
                  <a:gd name="T7" fmla="*/ 12 h 23"/>
                  <a:gd name="T8" fmla="*/ 58 w 117"/>
                  <a:gd name="T9" fmla="*/ 1 h 23"/>
                  <a:gd name="T10" fmla="*/ 117 w 117"/>
                  <a:gd name="T11" fmla="*/ 18 h 23"/>
                </a:gdLst>
                <a:ahLst/>
                <a:cxnLst>
                  <a:cxn ang="0">
                    <a:pos x="T0" y="T1"/>
                  </a:cxn>
                  <a:cxn ang="0">
                    <a:pos x="T2" y="T3"/>
                  </a:cxn>
                  <a:cxn ang="0">
                    <a:pos x="T4" y="T5"/>
                  </a:cxn>
                  <a:cxn ang="0">
                    <a:pos x="T6" y="T7"/>
                  </a:cxn>
                  <a:cxn ang="0">
                    <a:pos x="T8" y="T9"/>
                  </a:cxn>
                  <a:cxn ang="0">
                    <a:pos x="T10" y="T11"/>
                  </a:cxn>
                </a:cxnLst>
                <a:rect l="0" t="0" r="r" b="b"/>
                <a:pathLst>
                  <a:path w="117" h="23">
                    <a:moveTo>
                      <a:pt x="117" y="18"/>
                    </a:moveTo>
                    <a:cubicBezTo>
                      <a:pt x="76" y="23"/>
                      <a:pt x="39" y="10"/>
                      <a:pt x="0" y="3"/>
                    </a:cubicBezTo>
                    <a:cubicBezTo>
                      <a:pt x="1" y="2"/>
                      <a:pt x="1" y="1"/>
                      <a:pt x="1" y="0"/>
                    </a:cubicBezTo>
                    <a:cubicBezTo>
                      <a:pt x="23" y="4"/>
                      <a:pt x="46" y="8"/>
                      <a:pt x="69" y="12"/>
                    </a:cubicBezTo>
                    <a:cubicBezTo>
                      <a:pt x="67" y="6"/>
                      <a:pt x="59" y="7"/>
                      <a:pt x="58" y="1"/>
                    </a:cubicBezTo>
                    <a:cubicBezTo>
                      <a:pt x="76" y="11"/>
                      <a:pt x="95" y="18"/>
                      <a:pt x="117" y="1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3" name="Freeform 799">
                <a:extLst>
                  <a:ext uri="{FF2B5EF4-FFF2-40B4-BE49-F238E27FC236}">
                    <a16:creationId xmlns:a16="http://schemas.microsoft.com/office/drawing/2014/main" id="{98E2C832-1F22-9741-6557-F22B93A0BC1A}"/>
                  </a:ext>
                </a:extLst>
              </p:cNvPr>
              <p:cNvSpPr/>
              <p:nvPr/>
            </p:nvSpPr>
            <p:spPr bwMode="auto">
              <a:xfrm>
                <a:off x="5026" y="2721"/>
                <a:ext cx="28" cy="32"/>
              </a:xfrm>
              <a:custGeom>
                <a:avLst/>
                <a:gdLst>
                  <a:gd name="T0" fmla="*/ 0 w 24"/>
                  <a:gd name="T1" fmla="*/ 17 h 28"/>
                  <a:gd name="T2" fmla="*/ 14 w 24"/>
                  <a:gd name="T3" fmla="*/ 3 h 28"/>
                  <a:gd name="T4" fmla="*/ 20 w 24"/>
                  <a:gd name="T5" fmla="*/ 5 h 28"/>
                  <a:gd name="T6" fmla="*/ 24 w 24"/>
                  <a:gd name="T7" fmla="*/ 19 h 28"/>
                  <a:gd name="T8" fmla="*/ 19 w 24"/>
                  <a:gd name="T9" fmla="*/ 21 h 28"/>
                  <a:gd name="T10" fmla="*/ 14 w 24"/>
                  <a:gd name="T11" fmla="*/ 25 h 28"/>
                  <a:gd name="T12" fmla="*/ 5 w 24"/>
                  <a:gd name="T13" fmla="*/ 28 h 28"/>
                  <a:gd name="T14" fmla="*/ 5 w 24"/>
                  <a:gd name="T15" fmla="*/ 28 h 28"/>
                  <a:gd name="T16" fmla="*/ 0 w 24"/>
                  <a:gd name="T17"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8">
                    <a:moveTo>
                      <a:pt x="0" y="17"/>
                    </a:moveTo>
                    <a:cubicBezTo>
                      <a:pt x="2" y="11"/>
                      <a:pt x="11" y="10"/>
                      <a:pt x="14" y="3"/>
                    </a:cubicBezTo>
                    <a:cubicBezTo>
                      <a:pt x="15" y="0"/>
                      <a:pt x="19" y="2"/>
                      <a:pt x="20" y="5"/>
                    </a:cubicBezTo>
                    <a:cubicBezTo>
                      <a:pt x="22" y="9"/>
                      <a:pt x="23" y="14"/>
                      <a:pt x="24" y="19"/>
                    </a:cubicBezTo>
                    <a:cubicBezTo>
                      <a:pt x="22" y="18"/>
                      <a:pt x="20" y="18"/>
                      <a:pt x="19" y="21"/>
                    </a:cubicBezTo>
                    <a:cubicBezTo>
                      <a:pt x="17" y="21"/>
                      <a:pt x="15" y="22"/>
                      <a:pt x="14" y="25"/>
                    </a:cubicBezTo>
                    <a:cubicBezTo>
                      <a:pt x="11" y="26"/>
                      <a:pt x="8" y="27"/>
                      <a:pt x="5" y="28"/>
                    </a:cubicBezTo>
                    <a:cubicBezTo>
                      <a:pt x="5" y="28"/>
                      <a:pt x="5" y="28"/>
                      <a:pt x="5" y="28"/>
                    </a:cubicBezTo>
                    <a:cubicBezTo>
                      <a:pt x="5" y="24"/>
                      <a:pt x="6" y="19"/>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4" name="Freeform 800">
                <a:extLst>
                  <a:ext uri="{FF2B5EF4-FFF2-40B4-BE49-F238E27FC236}">
                    <a16:creationId xmlns:a16="http://schemas.microsoft.com/office/drawing/2014/main" id="{3F3B9970-B8F7-67D5-CBD1-5E1A4973A359}"/>
                  </a:ext>
                </a:extLst>
              </p:cNvPr>
              <p:cNvSpPr/>
              <p:nvPr/>
            </p:nvSpPr>
            <p:spPr bwMode="auto">
              <a:xfrm>
                <a:off x="4895" y="2702"/>
                <a:ext cx="50" cy="20"/>
              </a:xfrm>
              <a:custGeom>
                <a:avLst/>
                <a:gdLst>
                  <a:gd name="T0" fmla="*/ 43 w 44"/>
                  <a:gd name="T1" fmla="*/ 18 h 18"/>
                  <a:gd name="T2" fmla="*/ 0 w 44"/>
                  <a:gd name="T3" fmla="*/ 3 h 18"/>
                  <a:gd name="T4" fmla="*/ 44 w 44"/>
                  <a:gd name="T5" fmla="*/ 18 h 18"/>
                  <a:gd name="T6" fmla="*/ 43 w 44"/>
                  <a:gd name="T7" fmla="*/ 18 h 18"/>
                </a:gdLst>
                <a:ahLst/>
                <a:cxnLst>
                  <a:cxn ang="0">
                    <a:pos x="T0" y="T1"/>
                  </a:cxn>
                  <a:cxn ang="0">
                    <a:pos x="T2" y="T3"/>
                  </a:cxn>
                  <a:cxn ang="0">
                    <a:pos x="T4" y="T5"/>
                  </a:cxn>
                  <a:cxn ang="0">
                    <a:pos x="T6" y="T7"/>
                  </a:cxn>
                </a:cxnLst>
                <a:rect l="0" t="0" r="r" b="b"/>
                <a:pathLst>
                  <a:path w="44" h="18">
                    <a:moveTo>
                      <a:pt x="43" y="18"/>
                    </a:moveTo>
                    <a:cubicBezTo>
                      <a:pt x="28" y="16"/>
                      <a:pt x="15" y="6"/>
                      <a:pt x="0" y="3"/>
                    </a:cubicBezTo>
                    <a:cubicBezTo>
                      <a:pt x="17" y="1"/>
                      <a:pt x="34" y="0"/>
                      <a:pt x="44" y="18"/>
                    </a:cubicBezTo>
                    <a:lnTo>
                      <a:pt x="43" y="18"/>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5" name="Freeform 801">
                <a:extLst>
                  <a:ext uri="{FF2B5EF4-FFF2-40B4-BE49-F238E27FC236}">
                    <a16:creationId xmlns:a16="http://schemas.microsoft.com/office/drawing/2014/main" id="{D4423AA4-7B1B-DCB4-8D7E-BC61D2ED2AD3}"/>
                  </a:ext>
                </a:extLst>
              </p:cNvPr>
              <p:cNvSpPr/>
              <p:nvPr/>
            </p:nvSpPr>
            <p:spPr bwMode="auto">
              <a:xfrm>
                <a:off x="4945" y="2838"/>
                <a:ext cx="56" cy="18"/>
              </a:xfrm>
              <a:custGeom>
                <a:avLst/>
                <a:gdLst>
                  <a:gd name="T0" fmla="*/ 50 w 50"/>
                  <a:gd name="T1" fmla="*/ 9 h 16"/>
                  <a:gd name="T2" fmla="*/ 0 w 50"/>
                  <a:gd name="T3" fmla="*/ 13 h 16"/>
                  <a:gd name="T4" fmla="*/ 50 w 50"/>
                  <a:gd name="T5" fmla="*/ 9 h 16"/>
                </a:gdLst>
                <a:ahLst/>
                <a:cxnLst>
                  <a:cxn ang="0">
                    <a:pos x="T0" y="T1"/>
                  </a:cxn>
                  <a:cxn ang="0">
                    <a:pos x="T2" y="T3"/>
                  </a:cxn>
                  <a:cxn ang="0">
                    <a:pos x="T4" y="T5"/>
                  </a:cxn>
                </a:cxnLst>
                <a:rect l="0" t="0" r="r" b="b"/>
                <a:pathLst>
                  <a:path w="50" h="16">
                    <a:moveTo>
                      <a:pt x="50" y="9"/>
                    </a:moveTo>
                    <a:cubicBezTo>
                      <a:pt x="35" y="16"/>
                      <a:pt x="18" y="15"/>
                      <a:pt x="0" y="13"/>
                    </a:cubicBezTo>
                    <a:cubicBezTo>
                      <a:pt x="18" y="0"/>
                      <a:pt x="34" y="12"/>
                      <a:pt x="50"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6" name="Freeform 802">
                <a:extLst>
                  <a:ext uri="{FF2B5EF4-FFF2-40B4-BE49-F238E27FC236}">
                    <a16:creationId xmlns:a16="http://schemas.microsoft.com/office/drawing/2014/main" id="{C0B5EF0C-7810-7F52-5468-D77FE75A3CDA}"/>
                  </a:ext>
                </a:extLst>
              </p:cNvPr>
              <p:cNvSpPr/>
              <p:nvPr/>
            </p:nvSpPr>
            <p:spPr bwMode="auto">
              <a:xfrm>
                <a:off x="5040" y="2758"/>
                <a:ext cx="18" cy="49"/>
              </a:xfrm>
              <a:custGeom>
                <a:avLst/>
                <a:gdLst>
                  <a:gd name="T0" fmla="*/ 0 w 16"/>
                  <a:gd name="T1" fmla="*/ 4 h 43"/>
                  <a:gd name="T2" fmla="*/ 7 w 16"/>
                  <a:gd name="T3" fmla="*/ 0 h 43"/>
                  <a:gd name="T4" fmla="*/ 8 w 16"/>
                  <a:gd name="T5" fmla="*/ 0 h 43"/>
                  <a:gd name="T6" fmla="*/ 9 w 16"/>
                  <a:gd name="T7" fmla="*/ 43 h 43"/>
                  <a:gd name="T8" fmla="*/ 0 w 16"/>
                  <a:gd name="T9" fmla="*/ 5 h 43"/>
                  <a:gd name="T10" fmla="*/ 0 w 16"/>
                  <a:gd name="T11" fmla="*/ 4 h 43"/>
                </a:gdLst>
                <a:ahLst/>
                <a:cxnLst>
                  <a:cxn ang="0">
                    <a:pos x="T0" y="T1"/>
                  </a:cxn>
                  <a:cxn ang="0">
                    <a:pos x="T2" y="T3"/>
                  </a:cxn>
                  <a:cxn ang="0">
                    <a:pos x="T4" y="T5"/>
                  </a:cxn>
                  <a:cxn ang="0">
                    <a:pos x="T6" y="T7"/>
                  </a:cxn>
                  <a:cxn ang="0">
                    <a:pos x="T8" y="T9"/>
                  </a:cxn>
                  <a:cxn ang="0">
                    <a:pos x="T10" y="T11"/>
                  </a:cxn>
                </a:cxnLst>
                <a:rect l="0" t="0" r="r" b="b"/>
                <a:pathLst>
                  <a:path w="16" h="43">
                    <a:moveTo>
                      <a:pt x="0" y="4"/>
                    </a:moveTo>
                    <a:cubicBezTo>
                      <a:pt x="4" y="5"/>
                      <a:pt x="9" y="7"/>
                      <a:pt x="7" y="0"/>
                    </a:cubicBezTo>
                    <a:cubicBezTo>
                      <a:pt x="7" y="0"/>
                      <a:pt x="8" y="0"/>
                      <a:pt x="8" y="0"/>
                    </a:cubicBezTo>
                    <a:cubicBezTo>
                      <a:pt x="16" y="14"/>
                      <a:pt x="12" y="28"/>
                      <a:pt x="9" y="43"/>
                    </a:cubicBezTo>
                    <a:cubicBezTo>
                      <a:pt x="11" y="29"/>
                      <a:pt x="7" y="16"/>
                      <a:pt x="0" y="5"/>
                    </a:cubicBezTo>
                    <a:lnTo>
                      <a:pt x="0" y="4"/>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7" name="Freeform 803">
                <a:extLst>
                  <a:ext uri="{FF2B5EF4-FFF2-40B4-BE49-F238E27FC236}">
                    <a16:creationId xmlns:a16="http://schemas.microsoft.com/office/drawing/2014/main" id="{25265D69-DF9D-3AE6-FBDF-C6580CEA6F84}"/>
                  </a:ext>
                </a:extLst>
              </p:cNvPr>
              <p:cNvSpPr/>
              <p:nvPr/>
            </p:nvSpPr>
            <p:spPr bwMode="auto">
              <a:xfrm>
                <a:off x="4950" y="2714"/>
                <a:ext cx="22" cy="34"/>
              </a:xfrm>
              <a:custGeom>
                <a:avLst/>
                <a:gdLst>
                  <a:gd name="T0" fmla="*/ 9 w 19"/>
                  <a:gd name="T1" fmla="*/ 5 h 30"/>
                  <a:gd name="T2" fmla="*/ 9 w 19"/>
                  <a:gd name="T3" fmla="*/ 7 h 30"/>
                  <a:gd name="T4" fmla="*/ 19 w 19"/>
                  <a:gd name="T5" fmla="*/ 30 h 30"/>
                  <a:gd name="T6" fmla="*/ 3 w 19"/>
                  <a:gd name="T7" fmla="*/ 2 h 30"/>
                  <a:gd name="T8" fmla="*/ 9 w 19"/>
                  <a:gd name="T9" fmla="*/ 5 h 30"/>
                </a:gdLst>
                <a:ahLst/>
                <a:cxnLst>
                  <a:cxn ang="0">
                    <a:pos x="T0" y="T1"/>
                  </a:cxn>
                  <a:cxn ang="0">
                    <a:pos x="T2" y="T3"/>
                  </a:cxn>
                  <a:cxn ang="0">
                    <a:pos x="T4" y="T5"/>
                  </a:cxn>
                  <a:cxn ang="0">
                    <a:pos x="T6" y="T7"/>
                  </a:cxn>
                  <a:cxn ang="0">
                    <a:pos x="T8" y="T9"/>
                  </a:cxn>
                </a:cxnLst>
                <a:rect l="0" t="0" r="r" b="b"/>
                <a:pathLst>
                  <a:path w="19" h="30">
                    <a:moveTo>
                      <a:pt x="9" y="5"/>
                    </a:moveTo>
                    <a:cubicBezTo>
                      <a:pt x="9" y="5"/>
                      <a:pt x="10" y="6"/>
                      <a:pt x="9" y="7"/>
                    </a:cubicBezTo>
                    <a:cubicBezTo>
                      <a:pt x="12" y="14"/>
                      <a:pt x="15" y="22"/>
                      <a:pt x="19" y="30"/>
                    </a:cubicBezTo>
                    <a:cubicBezTo>
                      <a:pt x="0" y="26"/>
                      <a:pt x="9" y="11"/>
                      <a:pt x="3" y="2"/>
                    </a:cubicBezTo>
                    <a:cubicBezTo>
                      <a:pt x="7" y="0"/>
                      <a:pt x="7" y="4"/>
                      <a:pt x="9"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8" name="Freeform 804">
                <a:extLst>
                  <a:ext uri="{FF2B5EF4-FFF2-40B4-BE49-F238E27FC236}">
                    <a16:creationId xmlns:a16="http://schemas.microsoft.com/office/drawing/2014/main" id="{15343CBC-E8A1-55EB-6312-AA80FBAC9CA1}"/>
                  </a:ext>
                </a:extLst>
              </p:cNvPr>
              <p:cNvSpPr/>
              <p:nvPr/>
            </p:nvSpPr>
            <p:spPr bwMode="auto">
              <a:xfrm>
                <a:off x="4965" y="2811"/>
                <a:ext cx="26" cy="19"/>
              </a:xfrm>
              <a:custGeom>
                <a:avLst/>
                <a:gdLst>
                  <a:gd name="T0" fmla="*/ 23 w 23"/>
                  <a:gd name="T1" fmla="*/ 0 h 17"/>
                  <a:gd name="T2" fmla="*/ 0 w 23"/>
                  <a:gd name="T3" fmla="*/ 17 h 17"/>
                  <a:gd name="T4" fmla="*/ 23 w 23"/>
                  <a:gd name="T5" fmla="*/ 0 h 17"/>
                </a:gdLst>
                <a:ahLst/>
                <a:cxnLst>
                  <a:cxn ang="0">
                    <a:pos x="T0" y="T1"/>
                  </a:cxn>
                  <a:cxn ang="0">
                    <a:pos x="T2" y="T3"/>
                  </a:cxn>
                  <a:cxn ang="0">
                    <a:pos x="T4" y="T5"/>
                  </a:cxn>
                </a:cxnLst>
                <a:rect l="0" t="0" r="r" b="b"/>
                <a:pathLst>
                  <a:path w="23" h="17">
                    <a:moveTo>
                      <a:pt x="23" y="0"/>
                    </a:moveTo>
                    <a:cubicBezTo>
                      <a:pt x="18" y="9"/>
                      <a:pt x="8" y="12"/>
                      <a:pt x="0" y="17"/>
                    </a:cubicBezTo>
                    <a:cubicBezTo>
                      <a:pt x="5" y="8"/>
                      <a:pt x="13" y="3"/>
                      <a:pt x="2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9" name="Freeform 805">
                <a:extLst>
                  <a:ext uri="{FF2B5EF4-FFF2-40B4-BE49-F238E27FC236}">
                    <a16:creationId xmlns:a16="http://schemas.microsoft.com/office/drawing/2014/main" id="{C94001D0-090F-BAF4-4660-0A7B3B5F5A65}"/>
                  </a:ext>
                </a:extLst>
              </p:cNvPr>
              <p:cNvSpPr/>
              <p:nvPr/>
            </p:nvSpPr>
            <p:spPr bwMode="auto">
              <a:xfrm>
                <a:off x="5002" y="2833"/>
                <a:ext cx="30" cy="14"/>
              </a:xfrm>
              <a:custGeom>
                <a:avLst/>
                <a:gdLst>
                  <a:gd name="T0" fmla="*/ 0 w 26"/>
                  <a:gd name="T1" fmla="*/ 2 h 12"/>
                  <a:gd name="T2" fmla="*/ 26 w 26"/>
                  <a:gd name="T3" fmla="*/ 5 h 12"/>
                  <a:gd name="T4" fmla="*/ 12 w 26"/>
                  <a:gd name="T5" fmla="*/ 11 h 12"/>
                  <a:gd name="T6" fmla="*/ 14 w 26"/>
                  <a:gd name="T7" fmla="*/ 6 h 12"/>
                  <a:gd name="T8" fmla="*/ 0 w 26"/>
                  <a:gd name="T9" fmla="*/ 2 h 12"/>
                </a:gdLst>
                <a:ahLst/>
                <a:cxnLst>
                  <a:cxn ang="0">
                    <a:pos x="T0" y="T1"/>
                  </a:cxn>
                  <a:cxn ang="0">
                    <a:pos x="T2" y="T3"/>
                  </a:cxn>
                  <a:cxn ang="0">
                    <a:pos x="T4" y="T5"/>
                  </a:cxn>
                  <a:cxn ang="0">
                    <a:pos x="T6" y="T7"/>
                  </a:cxn>
                  <a:cxn ang="0">
                    <a:pos x="T8" y="T9"/>
                  </a:cxn>
                </a:cxnLst>
                <a:rect l="0" t="0" r="r" b="b"/>
                <a:pathLst>
                  <a:path w="26" h="12">
                    <a:moveTo>
                      <a:pt x="0" y="2"/>
                    </a:moveTo>
                    <a:cubicBezTo>
                      <a:pt x="10" y="0"/>
                      <a:pt x="17" y="4"/>
                      <a:pt x="26" y="5"/>
                    </a:cubicBezTo>
                    <a:cubicBezTo>
                      <a:pt x="22" y="11"/>
                      <a:pt x="17" y="12"/>
                      <a:pt x="12" y="11"/>
                    </a:cubicBezTo>
                    <a:cubicBezTo>
                      <a:pt x="9" y="7"/>
                      <a:pt x="19" y="10"/>
                      <a:pt x="14" y="6"/>
                    </a:cubicBezTo>
                    <a:cubicBezTo>
                      <a:pt x="10" y="4"/>
                      <a:pt x="6" y="4"/>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0" name="Freeform 806">
                <a:extLst>
                  <a:ext uri="{FF2B5EF4-FFF2-40B4-BE49-F238E27FC236}">
                    <a16:creationId xmlns:a16="http://schemas.microsoft.com/office/drawing/2014/main" id="{03AD5C38-2ACA-EED3-7DD0-D1F38BD3E1FA}"/>
                  </a:ext>
                </a:extLst>
              </p:cNvPr>
              <p:cNvSpPr/>
              <p:nvPr/>
            </p:nvSpPr>
            <p:spPr bwMode="auto">
              <a:xfrm>
                <a:off x="4971" y="2754"/>
                <a:ext cx="9" cy="12"/>
              </a:xfrm>
              <a:custGeom>
                <a:avLst/>
                <a:gdLst>
                  <a:gd name="T0" fmla="*/ 8 w 8"/>
                  <a:gd name="T1" fmla="*/ 11 h 11"/>
                  <a:gd name="T2" fmla="*/ 3 w 8"/>
                  <a:gd name="T3" fmla="*/ 9 h 11"/>
                  <a:gd name="T4" fmla="*/ 2 w 8"/>
                  <a:gd name="T5" fmla="*/ 1 h 11"/>
                  <a:gd name="T6" fmla="*/ 5 w 8"/>
                  <a:gd name="T7" fmla="*/ 0 h 11"/>
                  <a:gd name="T8" fmla="*/ 8 w 8"/>
                  <a:gd name="T9" fmla="*/ 6 h 11"/>
                  <a:gd name="T10" fmla="*/ 8 w 8"/>
                  <a:gd name="T11" fmla="*/ 11 h 11"/>
                </a:gdLst>
                <a:ahLst/>
                <a:cxnLst>
                  <a:cxn ang="0">
                    <a:pos x="T0" y="T1"/>
                  </a:cxn>
                  <a:cxn ang="0">
                    <a:pos x="T2" y="T3"/>
                  </a:cxn>
                  <a:cxn ang="0">
                    <a:pos x="T4" y="T5"/>
                  </a:cxn>
                  <a:cxn ang="0">
                    <a:pos x="T6" y="T7"/>
                  </a:cxn>
                  <a:cxn ang="0">
                    <a:pos x="T8" y="T9"/>
                  </a:cxn>
                  <a:cxn ang="0">
                    <a:pos x="T10" y="T11"/>
                  </a:cxn>
                </a:cxnLst>
                <a:rect l="0" t="0" r="r" b="b"/>
                <a:pathLst>
                  <a:path w="8" h="11">
                    <a:moveTo>
                      <a:pt x="8" y="11"/>
                    </a:moveTo>
                    <a:cubicBezTo>
                      <a:pt x="6" y="10"/>
                      <a:pt x="4" y="10"/>
                      <a:pt x="3" y="9"/>
                    </a:cubicBezTo>
                    <a:cubicBezTo>
                      <a:pt x="1" y="7"/>
                      <a:pt x="0" y="4"/>
                      <a:pt x="2" y="1"/>
                    </a:cubicBezTo>
                    <a:cubicBezTo>
                      <a:pt x="2" y="0"/>
                      <a:pt x="4" y="0"/>
                      <a:pt x="5" y="0"/>
                    </a:cubicBezTo>
                    <a:cubicBezTo>
                      <a:pt x="7" y="1"/>
                      <a:pt x="8" y="4"/>
                      <a:pt x="8" y="6"/>
                    </a:cubicBezTo>
                    <a:cubicBezTo>
                      <a:pt x="8" y="8"/>
                      <a:pt x="8" y="9"/>
                      <a:pt x="8"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1" name="Freeform 807">
                <a:extLst>
                  <a:ext uri="{FF2B5EF4-FFF2-40B4-BE49-F238E27FC236}">
                    <a16:creationId xmlns:a16="http://schemas.microsoft.com/office/drawing/2014/main" id="{C7F8CE5A-F114-A715-1DB7-0483A9EA9D1C}"/>
                  </a:ext>
                </a:extLst>
              </p:cNvPr>
              <p:cNvSpPr/>
              <p:nvPr/>
            </p:nvSpPr>
            <p:spPr bwMode="auto">
              <a:xfrm>
                <a:off x="4828" y="2713"/>
                <a:ext cx="20" cy="7"/>
              </a:xfrm>
              <a:custGeom>
                <a:avLst/>
                <a:gdLst>
                  <a:gd name="T0" fmla="*/ 18 w 18"/>
                  <a:gd name="T1" fmla="*/ 6 h 6"/>
                  <a:gd name="T2" fmla="*/ 0 w 18"/>
                  <a:gd name="T3" fmla="*/ 2 h 6"/>
                  <a:gd name="T4" fmla="*/ 18 w 18"/>
                  <a:gd name="T5" fmla="*/ 6 h 6"/>
                </a:gdLst>
                <a:ahLst/>
                <a:cxnLst>
                  <a:cxn ang="0">
                    <a:pos x="T0" y="T1"/>
                  </a:cxn>
                  <a:cxn ang="0">
                    <a:pos x="T2" y="T3"/>
                  </a:cxn>
                  <a:cxn ang="0">
                    <a:pos x="T4" y="T5"/>
                  </a:cxn>
                </a:cxnLst>
                <a:rect l="0" t="0" r="r" b="b"/>
                <a:pathLst>
                  <a:path w="18" h="6">
                    <a:moveTo>
                      <a:pt x="18" y="6"/>
                    </a:moveTo>
                    <a:cubicBezTo>
                      <a:pt x="12" y="6"/>
                      <a:pt x="6" y="6"/>
                      <a:pt x="0" y="2"/>
                    </a:cubicBezTo>
                    <a:cubicBezTo>
                      <a:pt x="7" y="0"/>
                      <a:pt x="13" y="2"/>
                      <a:pt x="18"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2" name="Freeform 808">
                <a:extLst>
                  <a:ext uri="{FF2B5EF4-FFF2-40B4-BE49-F238E27FC236}">
                    <a16:creationId xmlns:a16="http://schemas.microsoft.com/office/drawing/2014/main" id="{AC7511DA-8292-AA24-735F-B828EB6E37DE}"/>
                  </a:ext>
                </a:extLst>
              </p:cNvPr>
              <p:cNvSpPr/>
              <p:nvPr/>
            </p:nvSpPr>
            <p:spPr bwMode="auto">
              <a:xfrm>
                <a:off x="4985" y="2769"/>
                <a:ext cx="13" cy="10"/>
              </a:xfrm>
              <a:custGeom>
                <a:avLst/>
                <a:gdLst>
                  <a:gd name="T0" fmla="*/ 0 w 11"/>
                  <a:gd name="T1" fmla="*/ 1 h 9"/>
                  <a:gd name="T2" fmla="*/ 11 w 11"/>
                  <a:gd name="T3" fmla="*/ 6 h 9"/>
                  <a:gd name="T4" fmla="*/ 0 w 11"/>
                  <a:gd name="T5" fmla="*/ 1 h 9"/>
                </a:gdLst>
                <a:ahLst/>
                <a:cxnLst>
                  <a:cxn ang="0">
                    <a:pos x="T0" y="T1"/>
                  </a:cxn>
                  <a:cxn ang="0">
                    <a:pos x="T2" y="T3"/>
                  </a:cxn>
                  <a:cxn ang="0">
                    <a:pos x="T4" y="T5"/>
                  </a:cxn>
                </a:cxnLst>
                <a:rect l="0" t="0" r="r" b="b"/>
                <a:pathLst>
                  <a:path w="11" h="9">
                    <a:moveTo>
                      <a:pt x="0" y="1"/>
                    </a:moveTo>
                    <a:cubicBezTo>
                      <a:pt x="7" y="0"/>
                      <a:pt x="9" y="3"/>
                      <a:pt x="11" y="6"/>
                    </a:cubicBezTo>
                    <a:cubicBezTo>
                      <a:pt x="5" y="9"/>
                      <a:pt x="4" y="5"/>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3" name="Freeform 809">
                <a:extLst>
                  <a:ext uri="{FF2B5EF4-FFF2-40B4-BE49-F238E27FC236}">
                    <a16:creationId xmlns:a16="http://schemas.microsoft.com/office/drawing/2014/main" id="{2A74D2F7-1ECB-4568-3B9E-212E62998D8C}"/>
                  </a:ext>
                </a:extLst>
              </p:cNvPr>
              <p:cNvSpPr/>
              <p:nvPr/>
            </p:nvSpPr>
            <p:spPr bwMode="auto">
              <a:xfrm>
                <a:off x="5042" y="2745"/>
                <a:ext cx="7" cy="13"/>
              </a:xfrm>
              <a:custGeom>
                <a:avLst/>
                <a:gdLst>
                  <a:gd name="T0" fmla="*/ 0 w 6"/>
                  <a:gd name="T1" fmla="*/ 4 h 12"/>
                  <a:gd name="T2" fmla="*/ 5 w 6"/>
                  <a:gd name="T3" fmla="*/ 0 h 12"/>
                  <a:gd name="T4" fmla="*/ 6 w 6"/>
                  <a:gd name="T5" fmla="*/ 12 h 12"/>
                  <a:gd name="T6" fmla="*/ 5 w 6"/>
                  <a:gd name="T7" fmla="*/ 12 h 12"/>
                  <a:gd name="T8" fmla="*/ 0 w 6"/>
                  <a:gd name="T9" fmla="*/ 4 h 12"/>
                </a:gdLst>
                <a:ahLst/>
                <a:cxnLst>
                  <a:cxn ang="0">
                    <a:pos x="T0" y="T1"/>
                  </a:cxn>
                  <a:cxn ang="0">
                    <a:pos x="T2" y="T3"/>
                  </a:cxn>
                  <a:cxn ang="0">
                    <a:pos x="T4" y="T5"/>
                  </a:cxn>
                  <a:cxn ang="0">
                    <a:pos x="T6" y="T7"/>
                  </a:cxn>
                  <a:cxn ang="0">
                    <a:pos x="T8" y="T9"/>
                  </a:cxn>
                </a:cxnLst>
                <a:rect l="0" t="0" r="r" b="b"/>
                <a:pathLst>
                  <a:path w="6" h="12">
                    <a:moveTo>
                      <a:pt x="0" y="4"/>
                    </a:moveTo>
                    <a:cubicBezTo>
                      <a:pt x="1" y="1"/>
                      <a:pt x="3" y="0"/>
                      <a:pt x="5" y="0"/>
                    </a:cubicBezTo>
                    <a:cubicBezTo>
                      <a:pt x="5" y="4"/>
                      <a:pt x="6" y="8"/>
                      <a:pt x="6" y="12"/>
                    </a:cubicBezTo>
                    <a:cubicBezTo>
                      <a:pt x="6" y="12"/>
                      <a:pt x="5" y="12"/>
                      <a:pt x="5" y="12"/>
                    </a:cubicBezTo>
                    <a:cubicBezTo>
                      <a:pt x="4" y="9"/>
                      <a:pt x="2" y="6"/>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4" name="Freeform 810">
                <a:extLst>
                  <a:ext uri="{FF2B5EF4-FFF2-40B4-BE49-F238E27FC236}">
                    <a16:creationId xmlns:a16="http://schemas.microsoft.com/office/drawing/2014/main" id="{DE36B026-4C91-1857-C9F2-D8C1AD8CC58A}"/>
                  </a:ext>
                </a:extLst>
              </p:cNvPr>
              <p:cNvSpPr/>
              <p:nvPr/>
            </p:nvSpPr>
            <p:spPr bwMode="auto">
              <a:xfrm>
                <a:off x="4943" y="2722"/>
                <a:ext cx="8" cy="8"/>
              </a:xfrm>
              <a:custGeom>
                <a:avLst/>
                <a:gdLst>
                  <a:gd name="T0" fmla="*/ 1 w 7"/>
                  <a:gd name="T1" fmla="*/ 0 h 7"/>
                  <a:gd name="T2" fmla="*/ 7 w 7"/>
                  <a:gd name="T3" fmla="*/ 4 h 7"/>
                  <a:gd name="T4" fmla="*/ 5 w 7"/>
                  <a:gd name="T5" fmla="*/ 6 h 7"/>
                  <a:gd name="T6" fmla="*/ 0 w 7"/>
                  <a:gd name="T7" fmla="*/ 0 h 7"/>
                  <a:gd name="T8" fmla="*/ 1 w 7"/>
                  <a:gd name="T9" fmla="*/ 0 h 7"/>
                </a:gdLst>
                <a:ahLst/>
                <a:cxnLst>
                  <a:cxn ang="0">
                    <a:pos x="T0" y="T1"/>
                  </a:cxn>
                  <a:cxn ang="0">
                    <a:pos x="T2" y="T3"/>
                  </a:cxn>
                  <a:cxn ang="0">
                    <a:pos x="T4" y="T5"/>
                  </a:cxn>
                  <a:cxn ang="0">
                    <a:pos x="T6" y="T7"/>
                  </a:cxn>
                  <a:cxn ang="0">
                    <a:pos x="T8" y="T9"/>
                  </a:cxn>
                </a:cxnLst>
                <a:rect l="0" t="0" r="r" b="b"/>
                <a:pathLst>
                  <a:path w="7" h="7">
                    <a:moveTo>
                      <a:pt x="1" y="0"/>
                    </a:moveTo>
                    <a:cubicBezTo>
                      <a:pt x="4" y="0"/>
                      <a:pt x="6" y="1"/>
                      <a:pt x="7" y="4"/>
                    </a:cubicBezTo>
                    <a:cubicBezTo>
                      <a:pt x="7" y="6"/>
                      <a:pt x="6" y="7"/>
                      <a:pt x="5" y="6"/>
                    </a:cubicBezTo>
                    <a:cubicBezTo>
                      <a:pt x="2" y="6"/>
                      <a:pt x="1" y="3"/>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5" name="Freeform 811">
                <a:extLst>
                  <a:ext uri="{FF2B5EF4-FFF2-40B4-BE49-F238E27FC236}">
                    <a16:creationId xmlns:a16="http://schemas.microsoft.com/office/drawing/2014/main" id="{25F43645-13B3-36C5-D7E3-EE8241AF18FB}"/>
                  </a:ext>
                </a:extLst>
              </p:cNvPr>
              <p:cNvSpPr/>
              <p:nvPr/>
            </p:nvSpPr>
            <p:spPr bwMode="auto">
              <a:xfrm>
                <a:off x="4949" y="2703"/>
                <a:ext cx="6" cy="4"/>
              </a:xfrm>
              <a:custGeom>
                <a:avLst/>
                <a:gdLst>
                  <a:gd name="T0" fmla="*/ 1 w 5"/>
                  <a:gd name="T1" fmla="*/ 0 h 4"/>
                  <a:gd name="T2" fmla="*/ 5 w 5"/>
                  <a:gd name="T3" fmla="*/ 1 h 4"/>
                  <a:gd name="T4" fmla="*/ 3 w 5"/>
                  <a:gd name="T5" fmla="*/ 4 h 4"/>
                  <a:gd name="T6" fmla="*/ 1 w 5"/>
                  <a:gd name="T7" fmla="*/ 0 h 4"/>
                </a:gdLst>
                <a:ahLst/>
                <a:cxnLst>
                  <a:cxn ang="0">
                    <a:pos x="T0" y="T1"/>
                  </a:cxn>
                  <a:cxn ang="0">
                    <a:pos x="T2" y="T3"/>
                  </a:cxn>
                  <a:cxn ang="0">
                    <a:pos x="T4" y="T5"/>
                  </a:cxn>
                  <a:cxn ang="0">
                    <a:pos x="T6" y="T7"/>
                  </a:cxn>
                </a:cxnLst>
                <a:rect l="0" t="0" r="r" b="b"/>
                <a:pathLst>
                  <a:path w="5" h="4">
                    <a:moveTo>
                      <a:pt x="1" y="0"/>
                    </a:moveTo>
                    <a:cubicBezTo>
                      <a:pt x="2" y="0"/>
                      <a:pt x="4" y="0"/>
                      <a:pt x="5" y="1"/>
                    </a:cubicBezTo>
                    <a:cubicBezTo>
                      <a:pt x="4" y="2"/>
                      <a:pt x="4" y="4"/>
                      <a:pt x="3" y="4"/>
                    </a:cubicBezTo>
                    <a:cubicBezTo>
                      <a:pt x="0" y="4"/>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6" name="Freeform 812">
                <a:extLst>
                  <a:ext uri="{FF2B5EF4-FFF2-40B4-BE49-F238E27FC236}">
                    <a16:creationId xmlns:a16="http://schemas.microsoft.com/office/drawing/2014/main" id="{F813C434-DE45-45BB-79F1-B8ABE19465C6}"/>
                  </a:ext>
                </a:extLst>
              </p:cNvPr>
              <p:cNvSpPr/>
              <p:nvPr/>
            </p:nvSpPr>
            <p:spPr bwMode="auto">
              <a:xfrm>
                <a:off x="4921" y="2760"/>
                <a:ext cx="3" cy="3"/>
              </a:xfrm>
              <a:custGeom>
                <a:avLst/>
                <a:gdLst>
                  <a:gd name="T0" fmla="*/ 1 w 3"/>
                  <a:gd name="T1" fmla="*/ 0 h 3"/>
                  <a:gd name="T2" fmla="*/ 3 w 3"/>
                  <a:gd name="T3" fmla="*/ 1 h 3"/>
                  <a:gd name="T4" fmla="*/ 2 w 3"/>
                  <a:gd name="T5" fmla="*/ 2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1" y="0"/>
                      <a:pt x="2" y="0"/>
                      <a:pt x="3" y="1"/>
                    </a:cubicBezTo>
                    <a:cubicBezTo>
                      <a:pt x="2" y="1"/>
                      <a:pt x="2" y="2"/>
                      <a:pt x="2" y="2"/>
                    </a:cubicBezTo>
                    <a:cubicBezTo>
                      <a:pt x="1" y="3"/>
                      <a:pt x="0" y="2"/>
                      <a:pt x="0" y="2"/>
                    </a:cubicBezTo>
                    <a:cubicBezTo>
                      <a:pt x="0" y="1"/>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7" name="Freeform 813">
                <a:extLst>
                  <a:ext uri="{FF2B5EF4-FFF2-40B4-BE49-F238E27FC236}">
                    <a16:creationId xmlns:a16="http://schemas.microsoft.com/office/drawing/2014/main" id="{D2394747-BABB-0C4D-B9E6-9993730C29F6}"/>
                  </a:ext>
                </a:extLst>
              </p:cNvPr>
              <p:cNvSpPr/>
              <p:nvPr/>
            </p:nvSpPr>
            <p:spPr bwMode="auto">
              <a:xfrm>
                <a:off x="4937" y="2814"/>
                <a:ext cx="3"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0"/>
                      <a:pt x="2" y="1"/>
                      <a:pt x="3" y="1"/>
                    </a:cubicBezTo>
                    <a:cubicBezTo>
                      <a:pt x="3" y="2"/>
                      <a:pt x="3" y="3"/>
                      <a:pt x="2" y="3"/>
                    </a:cubicBezTo>
                    <a:cubicBezTo>
                      <a:pt x="2" y="3"/>
                      <a:pt x="1" y="2"/>
                      <a:pt x="0" y="2"/>
                    </a:cubicBezTo>
                    <a:cubicBezTo>
                      <a:pt x="1" y="1"/>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8" name="Freeform 814">
                <a:extLst>
                  <a:ext uri="{FF2B5EF4-FFF2-40B4-BE49-F238E27FC236}">
                    <a16:creationId xmlns:a16="http://schemas.microsoft.com/office/drawing/2014/main" id="{A645432F-6C47-BBE3-F0C3-017EAAB36153}"/>
                  </a:ext>
                </a:extLst>
              </p:cNvPr>
              <p:cNvSpPr/>
              <p:nvPr/>
            </p:nvSpPr>
            <p:spPr bwMode="auto">
              <a:xfrm>
                <a:off x="5001" y="2846"/>
                <a:ext cx="7" cy="2"/>
              </a:xfrm>
              <a:custGeom>
                <a:avLst/>
                <a:gdLst>
                  <a:gd name="T0" fmla="*/ 0 w 6"/>
                  <a:gd name="T1" fmla="*/ 2 h 2"/>
                  <a:gd name="T2" fmla="*/ 5 w 6"/>
                  <a:gd name="T3" fmla="*/ 1 h 2"/>
                  <a:gd name="T4" fmla="*/ 6 w 6"/>
                  <a:gd name="T5" fmla="*/ 1 h 2"/>
                  <a:gd name="T6" fmla="*/ 0 w 6"/>
                  <a:gd name="T7" fmla="*/ 2 h 2"/>
                  <a:gd name="T8" fmla="*/ 0 w 6"/>
                  <a:gd name="T9" fmla="*/ 2 h 2"/>
                </a:gdLst>
                <a:ahLst/>
                <a:cxnLst>
                  <a:cxn ang="0">
                    <a:pos x="T0" y="T1"/>
                  </a:cxn>
                  <a:cxn ang="0">
                    <a:pos x="T2" y="T3"/>
                  </a:cxn>
                  <a:cxn ang="0">
                    <a:pos x="T4" y="T5"/>
                  </a:cxn>
                  <a:cxn ang="0">
                    <a:pos x="T6" y="T7"/>
                  </a:cxn>
                  <a:cxn ang="0">
                    <a:pos x="T8" y="T9"/>
                  </a:cxn>
                </a:cxnLst>
                <a:rect l="0" t="0" r="r" b="b"/>
                <a:pathLst>
                  <a:path w="6" h="2">
                    <a:moveTo>
                      <a:pt x="0" y="2"/>
                    </a:moveTo>
                    <a:cubicBezTo>
                      <a:pt x="1" y="1"/>
                      <a:pt x="3" y="0"/>
                      <a:pt x="5" y="1"/>
                    </a:cubicBezTo>
                    <a:cubicBezTo>
                      <a:pt x="5" y="1"/>
                      <a:pt x="5" y="1"/>
                      <a:pt x="6" y="1"/>
                    </a:cubicBezTo>
                    <a:cubicBezTo>
                      <a:pt x="4" y="2"/>
                      <a:pt x="2"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9" name="Freeform 815">
                <a:extLst>
                  <a:ext uri="{FF2B5EF4-FFF2-40B4-BE49-F238E27FC236}">
                    <a16:creationId xmlns:a16="http://schemas.microsoft.com/office/drawing/2014/main" id="{C9C6B32F-D725-4257-8328-7A8C4FEE70B4}"/>
                  </a:ext>
                </a:extLst>
              </p:cNvPr>
              <p:cNvSpPr/>
              <p:nvPr/>
            </p:nvSpPr>
            <p:spPr bwMode="auto">
              <a:xfrm>
                <a:off x="4864" y="2745"/>
                <a:ext cx="6" cy="2"/>
              </a:xfrm>
              <a:custGeom>
                <a:avLst/>
                <a:gdLst>
                  <a:gd name="T0" fmla="*/ 5 w 5"/>
                  <a:gd name="T1" fmla="*/ 0 h 2"/>
                  <a:gd name="T2" fmla="*/ 1 w 5"/>
                  <a:gd name="T3" fmla="*/ 1 h 2"/>
                  <a:gd name="T4" fmla="*/ 0 w 5"/>
                  <a:gd name="T5" fmla="*/ 1 h 2"/>
                  <a:gd name="T6" fmla="*/ 5 w 5"/>
                  <a:gd name="T7" fmla="*/ 0 h 2"/>
                </a:gdLst>
                <a:ahLst/>
                <a:cxnLst>
                  <a:cxn ang="0">
                    <a:pos x="T0" y="T1"/>
                  </a:cxn>
                  <a:cxn ang="0">
                    <a:pos x="T2" y="T3"/>
                  </a:cxn>
                  <a:cxn ang="0">
                    <a:pos x="T4" y="T5"/>
                  </a:cxn>
                  <a:cxn ang="0">
                    <a:pos x="T6" y="T7"/>
                  </a:cxn>
                </a:cxnLst>
                <a:rect l="0" t="0" r="r" b="b"/>
                <a:pathLst>
                  <a:path w="5" h="2">
                    <a:moveTo>
                      <a:pt x="5" y="0"/>
                    </a:moveTo>
                    <a:cubicBezTo>
                      <a:pt x="4" y="1"/>
                      <a:pt x="3" y="2"/>
                      <a:pt x="1" y="1"/>
                    </a:cubicBezTo>
                    <a:cubicBezTo>
                      <a:pt x="0" y="1"/>
                      <a:pt x="0" y="1"/>
                      <a:pt x="0" y="1"/>
                    </a:cubicBezTo>
                    <a:cubicBezTo>
                      <a:pt x="2" y="0"/>
                      <a:pt x="4" y="0"/>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0" name="Freeform 816">
                <a:extLst>
                  <a:ext uri="{FF2B5EF4-FFF2-40B4-BE49-F238E27FC236}">
                    <a16:creationId xmlns:a16="http://schemas.microsoft.com/office/drawing/2014/main" id="{C3418C03-C199-C834-B464-3A74809367D3}"/>
                  </a:ext>
                </a:extLst>
              </p:cNvPr>
              <p:cNvSpPr/>
              <p:nvPr/>
            </p:nvSpPr>
            <p:spPr bwMode="auto">
              <a:xfrm>
                <a:off x="4848" y="2720"/>
                <a:ext cx="3" cy="2"/>
              </a:xfrm>
              <a:custGeom>
                <a:avLst/>
                <a:gdLst>
                  <a:gd name="T0" fmla="*/ 0 w 3"/>
                  <a:gd name="T1" fmla="*/ 0 h 2"/>
                  <a:gd name="T2" fmla="*/ 3 w 3"/>
                  <a:gd name="T3" fmla="*/ 1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1" y="0"/>
                      <a:pt x="2" y="0"/>
                      <a:pt x="3" y="1"/>
                    </a:cubicBezTo>
                    <a:cubicBezTo>
                      <a:pt x="3" y="1"/>
                      <a:pt x="3" y="1"/>
                      <a:pt x="3" y="2"/>
                    </a:cubicBezTo>
                    <a:cubicBezTo>
                      <a:pt x="2" y="1"/>
                      <a:pt x="1"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1" name="Freeform 817">
                <a:extLst>
                  <a:ext uri="{FF2B5EF4-FFF2-40B4-BE49-F238E27FC236}">
                    <a16:creationId xmlns:a16="http://schemas.microsoft.com/office/drawing/2014/main" id="{91D09F6A-87D4-F7EF-0959-133F4958D784}"/>
                  </a:ext>
                </a:extLst>
              </p:cNvPr>
              <p:cNvSpPr/>
              <p:nvPr/>
            </p:nvSpPr>
            <p:spPr bwMode="auto">
              <a:xfrm>
                <a:off x="5031" y="2753"/>
                <a:ext cx="1" cy="1"/>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0" y="0"/>
                      <a:pt x="1" y="0"/>
                      <a:pt x="1" y="0"/>
                    </a:cubicBezTo>
                    <a:cubicBezTo>
                      <a:pt x="1" y="0"/>
                      <a:pt x="1" y="0"/>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2" name="Freeform 818">
                <a:extLst>
                  <a:ext uri="{FF2B5EF4-FFF2-40B4-BE49-F238E27FC236}">
                    <a16:creationId xmlns:a16="http://schemas.microsoft.com/office/drawing/2014/main" id="{52401911-52C8-BCC8-E51C-41292C80D66F}"/>
                  </a:ext>
                </a:extLst>
              </p:cNvPr>
              <p:cNvSpPr/>
              <p:nvPr/>
            </p:nvSpPr>
            <p:spPr bwMode="auto">
              <a:xfrm>
                <a:off x="5039" y="2763"/>
                <a:ext cx="1" cy="1"/>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0" y="0"/>
                    </a:cubicBezTo>
                    <a:cubicBezTo>
                      <a:pt x="1" y="0"/>
                      <a:pt x="1" y="0"/>
                      <a:pt x="1" y="0"/>
                    </a:cubicBezTo>
                    <a:lnTo>
                      <a:pt x="1"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3" name="Freeform 819">
                <a:extLst>
                  <a:ext uri="{FF2B5EF4-FFF2-40B4-BE49-F238E27FC236}">
                    <a16:creationId xmlns:a16="http://schemas.microsoft.com/office/drawing/2014/main" id="{AB99EFC5-17C7-3EC5-145A-B1A1BA4EC205}"/>
                  </a:ext>
                </a:extLst>
              </p:cNvPr>
              <p:cNvSpPr/>
              <p:nvPr/>
            </p:nvSpPr>
            <p:spPr bwMode="auto">
              <a:xfrm>
                <a:off x="4980" y="2766"/>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0"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4" name="Freeform 820">
                <a:extLst>
                  <a:ext uri="{FF2B5EF4-FFF2-40B4-BE49-F238E27FC236}">
                    <a16:creationId xmlns:a16="http://schemas.microsoft.com/office/drawing/2014/main" id="{3C322612-9872-BE71-1EA7-6A95C63A3FE8}"/>
                  </a:ext>
                </a:extLst>
              </p:cNvPr>
              <p:cNvSpPr/>
              <p:nvPr/>
            </p:nvSpPr>
            <p:spPr bwMode="auto">
              <a:xfrm>
                <a:off x="5670" y="2107"/>
                <a:ext cx="50" cy="86"/>
              </a:xfrm>
              <a:custGeom>
                <a:avLst/>
                <a:gdLst>
                  <a:gd name="T0" fmla="*/ 4 w 44"/>
                  <a:gd name="T1" fmla="*/ 28 h 76"/>
                  <a:gd name="T2" fmla="*/ 5 w 44"/>
                  <a:gd name="T3" fmla="*/ 28 h 76"/>
                  <a:gd name="T4" fmla="*/ 26 w 44"/>
                  <a:gd name="T5" fmla="*/ 30 h 76"/>
                  <a:gd name="T6" fmla="*/ 22 w 44"/>
                  <a:gd name="T7" fmla="*/ 11 h 76"/>
                  <a:gd name="T8" fmla="*/ 29 w 44"/>
                  <a:gd name="T9" fmla="*/ 3 h 76"/>
                  <a:gd name="T10" fmla="*/ 36 w 44"/>
                  <a:gd name="T11" fmla="*/ 4 h 76"/>
                  <a:gd name="T12" fmla="*/ 42 w 44"/>
                  <a:gd name="T13" fmla="*/ 35 h 76"/>
                  <a:gd name="T14" fmla="*/ 34 w 44"/>
                  <a:gd name="T15" fmla="*/ 48 h 76"/>
                  <a:gd name="T16" fmla="*/ 33 w 44"/>
                  <a:gd name="T17" fmla="*/ 59 h 76"/>
                  <a:gd name="T18" fmla="*/ 26 w 44"/>
                  <a:gd name="T19" fmla="*/ 69 h 76"/>
                  <a:gd name="T20" fmla="*/ 0 w 44"/>
                  <a:gd name="T21" fmla="*/ 65 h 76"/>
                  <a:gd name="T22" fmla="*/ 15 w 44"/>
                  <a:gd name="T23" fmla="*/ 54 h 76"/>
                  <a:gd name="T24" fmla="*/ 7 w 44"/>
                  <a:gd name="T25" fmla="*/ 37 h 76"/>
                  <a:gd name="T26" fmla="*/ 4 w 44"/>
                  <a:gd name="T27" fmla="*/ 2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76">
                    <a:moveTo>
                      <a:pt x="4" y="28"/>
                    </a:moveTo>
                    <a:cubicBezTo>
                      <a:pt x="4" y="28"/>
                      <a:pt x="4" y="28"/>
                      <a:pt x="5" y="28"/>
                    </a:cubicBezTo>
                    <a:cubicBezTo>
                      <a:pt x="12" y="29"/>
                      <a:pt x="20" y="37"/>
                      <a:pt x="26" y="30"/>
                    </a:cubicBezTo>
                    <a:cubicBezTo>
                      <a:pt x="32" y="24"/>
                      <a:pt x="24" y="17"/>
                      <a:pt x="22" y="11"/>
                    </a:cubicBezTo>
                    <a:cubicBezTo>
                      <a:pt x="20" y="4"/>
                      <a:pt x="20" y="0"/>
                      <a:pt x="29" y="3"/>
                    </a:cubicBezTo>
                    <a:cubicBezTo>
                      <a:pt x="31" y="4"/>
                      <a:pt x="34" y="4"/>
                      <a:pt x="36" y="4"/>
                    </a:cubicBezTo>
                    <a:cubicBezTo>
                      <a:pt x="42" y="14"/>
                      <a:pt x="39" y="25"/>
                      <a:pt x="42" y="35"/>
                    </a:cubicBezTo>
                    <a:cubicBezTo>
                      <a:pt x="44" y="41"/>
                      <a:pt x="35" y="43"/>
                      <a:pt x="34" y="48"/>
                    </a:cubicBezTo>
                    <a:cubicBezTo>
                      <a:pt x="32" y="52"/>
                      <a:pt x="30" y="54"/>
                      <a:pt x="33" y="59"/>
                    </a:cubicBezTo>
                    <a:cubicBezTo>
                      <a:pt x="38" y="66"/>
                      <a:pt x="33" y="70"/>
                      <a:pt x="26" y="69"/>
                    </a:cubicBezTo>
                    <a:cubicBezTo>
                      <a:pt x="18" y="68"/>
                      <a:pt x="7" y="76"/>
                      <a:pt x="0" y="65"/>
                    </a:cubicBezTo>
                    <a:cubicBezTo>
                      <a:pt x="3" y="58"/>
                      <a:pt x="15" y="63"/>
                      <a:pt x="15" y="54"/>
                    </a:cubicBezTo>
                    <a:cubicBezTo>
                      <a:pt x="15" y="48"/>
                      <a:pt x="9" y="43"/>
                      <a:pt x="7" y="37"/>
                    </a:cubicBezTo>
                    <a:cubicBezTo>
                      <a:pt x="5" y="34"/>
                      <a:pt x="5" y="31"/>
                      <a:pt x="4" y="2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5" name="Freeform 821">
                <a:extLst>
                  <a:ext uri="{FF2B5EF4-FFF2-40B4-BE49-F238E27FC236}">
                    <a16:creationId xmlns:a16="http://schemas.microsoft.com/office/drawing/2014/main" id="{20D98B63-9A0B-6C5D-EB42-FCBA5D1146A0}"/>
                  </a:ext>
                </a:extLst>
              </p:cNvPr>
              <p:cNvSpPr/>
              <p:nvPr/>
            </p:nvSpPr>
            <p:spPr bwMode="auto">
              <a:xfrm>
                <a:off x="5648" y="2223"/>
                <a:ext cx="45" cy="36"/>
              </a:xfrm>
              <a:custGeom>
                <a:avLst/>
                <a:gdLst>
                  <a:gd name="T0" fmla="*/ 22 w 39"/>
                  <a:gd name="T1" fmla="*/ 0 h 31"/>
                  <a:gd name="T2" fmla="*/ 34 w 39"/>
                  <a:gd name="T3" fmla="*/ 11 h 31"/>
                  <a:gd name="T4" fmla="*/ 27 w 39"/>
                  <a:gd name="T5" fmla="*/ 21 h 31"/>
                  <a:gd name="T6" fmla="*/ 15 w 39"/>
                  <a:gd name="T7" fmla="*/ 31 h 31"/>
                  <a:gd name="T8" fmla="*/ 11 w 39"/>
                  <a:gd name="T9" fmla="*/ 27 h 31"/>
                  <a:gd name="T10" fmla="*/ 12 w 39"/>
                  <a:gd name="T11" fmla="*/ 8 h 31"/>
                  <a:gd name="T12" fmla="*/ 22 w 39"/>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39" h="31">
                    <a:moveTo>
                      <a:pt x="22" y="0"/>
                    </a:moveTo>
                    <a:cubicBezTo>
                      <a:pt x="30" y="0"/>
                      <a:pt x="31" y="7"/>
                      <a:pt x="34" y="11"/>
                    </a:cubicBezTo>
                    <a:cubicBezTo>
                      <a:pt x="39" y="18"/>
                      <a:pt x="29" y="17"/>
                      <a:pt x="27" y="21"/>
                    </a:cubicBezTo>
                    <a:cubicBezTo>
                      <a:pt x="24" y="25"/>
                      <a:pt x="19" y="28"/>
                      <a:pt x="15" y="31"/>
                    </a:cubicBezTo>
                    <a:cubicBezTo>
                      <a:pt x="14" y="30"/>
                      <a:pt x="13" y="28"/>
                      <a:pt x="11" y="27"/>
                    </a:cubicBezTo>
                    <a:cubicBezTo>
                      <a:pt x="0" y="17"/>
                      <a:pt x="0" y="17"/>
                      <a:pt x="12" y="8"/>
                    </a:cubicBezTo>
                    <a:cubicBezTo>
                      <a:pt x="15" y="5"/>
                      <a:pt x="19" y="3"/>
                      <a:pt x="2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6" name="Freeform 822">
                <a:extLst>
                  <a:ext uri="{FF2B5EF4-FFF2-40B4-BE49-F238E27FC236}">
                    <a16:creationId xmlns:a16="http://schemas.microsoft.com/office/drawing/2014/main" id="{0E3BC4FA-78B5-274D-61E8-5C1A808C08E3}"/>
                  </a:ext>
                </a:extLst>
              </p:cNvPr>
              <p:cNvSpPr/>
              <p:nvPr/>
            </p:nvSpPr>
            <p:spPr bwMode="auto">
              <a:xfrm>
                <a:off x="5656" y="2181"/>
                <a:ext cx="21" cy="24"/>
              </a:xfrm>
              <a:custGeom>
                <a:avLst/>
                <a:gdLst>
                  <a:gd name="T0" fmla="*/ 8 w 18"/>
                  <a:gd name="T1" fmla="*/ 0 h 21"/>
                  <a:gd name="T2" fmla="*/ 13 w 18"/>
                  <a:gd name="T3" fmla="*/ 14 h 21"/>
                  <a:gd name="T4" fmla="*/ 8 w 18"/>
                  <a:gd name="T5" fmla="*/ 20 h 21"/>
                  <a:gd name="T6" fmla="*/ 3 w 18"/>
                  <a:gd name="T7" fmla="*/ 7 h 21"/>
                  <a:gd name="T8" fmla="*/ 8 w 18"/>
                  <a:gd name="T9" fmla="*/ 0 h 21"/>
                </a:gdLst>
                <a:ahLst/>
                <a:cxnLst>
                  <a:cxn ang="0">
                    <a:pos x="T0" y="T1"/>
                  </a:cxn>
                  <a:cxn ang="0">
                    <a:pos x="T2" y="T3"/>
                  </a:cxn>
                  <a:cxn ang="0">
                    <a:pos x="T4" y="T5"/>
                  </a:cxn>
                  <a:cxn ang="0">
                    <a:pos x="T6" y="T7"/>
                  </a:cxn>
                  <a:cxn ang="0">
                    <a:pos x="T8" y="T9"/>
                  </a:cxn>
                </a:cxnLst>
                <a:rect l="0" t="0" r="r" b="b"/>
                <a:pathLst>
                  <a:path w="18" h="21">
                    <a:moveTo>
                      <a:pt x="8" y="0"/>
                    </a:moveTo>
                    <a:cubicBezTo>
                      <a:pt x="8" y="5"/>
                      <a:pt x="10" y="10"/>
                      <a:pt x="13" y="14"/>
                    </a:cubicBezTo>
                    <a:cubicBezTo>
                      <a:pt x="18" y="21"/>
                      <a:pt x="12" y="20"/>
                      <a:pt x="8" y="20"/>
                    </a:cubicBezTo>
                    <a:cubicBezTo>
                      <a:pt x="6" y="16"/>
                      <a:pt x="5" y="11"/>
                      <a:pt x="3" y="7"/>
                    </a:cubicBezTo>
                    <a:cubicBezTo>
                      <a:pt x="0" y="1"/>
                      <a:pt x="3" y="0"/>
                      <a:pt x="8"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7" name="Freeform 823">
                <a:extLst>
                  <a:ext uri="{FF2B5EF4-FFF2-40B4-BE49-F238E27FC236}">
                    <a16:creationId xmlns:a16="http://schemas.microsoft.com/office/drawing/2014/main" id="{E8FAE511-6BC7-0ACC-E0D9-307A8E141206}"/>
                  </a:ext>
                </a:extLst>
              </p:cNvPr>
              <p:cNvSpPr/>
              <p:nvPr/>
            </p:nvSpPr>
            <p:spPr bwMode="auto">
              <a:xfrm>
                <a:off x="5646" y="1191"/>
                <a:ext cx="58" cy="185"/>
              </a:xfrm>
              <a:custGeom>
                <a:avLst/>
                <a:gdLst>
                  <a:gd name="T0" fmla="*/ 51 w 51"/>
                  <a:gd name="T1" fmla="*/ 161 h 163"/>
                  <a:gd name="T2" fmla="*/ 39 w 51"/>
                  <a:gd name="T3" fmla="*/ 152 h 163"/>
                  <a:gd name="T4" fmla="*/ 34 w 51"/>
                  <a:gd name="T5" fmla="*/ 133 h 163"/>
                  <a:gd name="T6" fmla="*/ 34 w 51"/>
                  <a:gd name="T7" fmla="*/ 133 h 163"/>
                  <a:gd name="T8" fmla="*/ 41 w 51"/>
                  <a:gd name="T9" fmla="*/ 128 h 163"/>
                  <a:gd name="T10" fmla="*/ 32 w 51"/>
                  <a:gd name="T11" fmla="*/ 99 h 163"/>
                  <a:gd name="T12" fmla="*/ 30 w 51"/>
                  <a:gd name="T13" fmla="*/ 87 h 163"/>
                  <a:gd name="T14" fmla="*/ 31 w 51"/>
                  <a:gd name="T15" fmla="*/ 82 h 163"/>
                  <a:gd name="T16" fmla="*/ 31 w 51"/>
                  <a:gd name="T17" fmla="*/ 82 h 163"/>
                  <a:gd name="T18" fmla="*/ 30 w 51"/>
                  <a:gd name="T19" fmla="*/ 87 h 163"/>
                  <a:gd name="T20" fmla="*/ 22 w 51"/>
                  <a:gd name="T21" fmla="*/ 75 h 163"/>
                  <a:gd name="T22" fmla="*/ 22 w 51"/>
                  <a:gd name="T23" fmla="*/ 75 h 163"/>
                  <a:gd name="T24" fmla="*/ 28 w 51"/>
                  <a:gd name="T25" fmla="*/ 69 h 163"/>
                  <a:gd name="T26" fmla="*/ 3 w 51"/>
                  <a:gd name="T27" fmla="*/ 6 h 163"/>
                  <a:gd name="T28" fmla="*/ 3 w 51"/>
                  <a:gd name="T29" fmla="*/ 0 h 163"/>
                  <a:gd name="T30" fmla="*/ 18 w 51"/>
                  <a:gd name="T31" fmla="*/ 15 h 163"/>
                  <a:gd name="T32" fmla="*/ 23 w 51"/>
                  <a:gd name="T33" fmla="*/ 42 h 163"/>
                  <a:gd name="T34" fmla="*/ 36 w 51"/>
                  <a:gd name="T35" fmla="*/ 83 h 163"/>
                  <a:gd name="T36" fmla="*/ 34 w 51"/>
                  <a:gd name="T37" fmla="*/ 37 h 163"/>
                  <a:gd name="T38" fmla="*/ 42 w 51"/>
                  <a:gd name="T39" fmla="*/ 47 h 163"/>
                  <a:gd name="T40" fmla="*/ 46 w 51"/>
                  <a:gd name="T41" fmla="*/ 135 h 163"/>
                  <a:gd name="T42" fmla="*/ 51 w 51"/>
                  <a:gd name="T43" fmla="*/ 155 h 163"/>
                  <a:gd name="T44" fmla="*/ 51 w 51"/>
                  <a:gd name="T45" fmla="*/ 161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1" h="163">
                    <a:moveTo>
                      <a:pt x="51" y="161"/>
                    </a:moveTo>
                    <a:cubicBezTo>
                      <a:pt x="43" y="163"/>
                      <a:pt x="40" y="159"/>
                      <a:pt x="39" y="152"/>
                    </a:cubicBezTo>
                    <a:cubicBezTo>
                      <a:pt x="43" y="144"/>
                      <a:pt x="33" y="140"/>
                      <a:pt x="34" y="133"/>
                    </a:cubicBezTo>
                    <a:cubicBezTo>
                      <a:pt x="34" y="133"/>
                      <a:pt x="34" y="133"/>
                      <a:pt x="34" y="133"/>
                    </a:cubicBezTo>
                    <a:cubicBezTo>
                      <a:pt x="39" y="135"/>
                      <a:pt x="43" y="137"/>
                      <a:pt x="41" y="128"/>
                    </a:cubicBezTo>
                    <a:cubicBezTo>
                      <a:pt x="39" y="119"/>
                      <a:pt x="38" y="108"/>
                      <a:pt x="32" y="99"/>
                    </a:cubicBezTo>
                    <a:cubicBezTo>
                      <a:pt x="30" y="96"/>
                      <a:pt x="29" y="91"/>
                      <a:pt x="30" y="87"/>
                    </a:cubicBezTo>
                    <a:cubicBezTo>
                      <a:pt x="31" y="86"/>
                      <a:pt x="32" y="84"/>
                      <a:pt x="31" y="82"/>
                    </a:cubicBezTo>
                    <a:cubicBezTo>
                      <a:pt x="31" y="82"/>
                      <a:pt x="31" y="82"/>
                      <a:pt x="31" y="82"/>
                    </a:cubicBezTo>
                    <a:cubicBezTo>
                      <a:pt x="30" y="83"/>
                      <a:pt x="30" y="85"/>
                      <a:pt x="30" y="87"/>
                    </a:cubicBezTo>
                    <a:cubicBezTo>
                      <a:pt x="23" y="85"/>
                      <a:pt x="23" y="80"/>
                      <a:pt x="22" y="75"/>
                    </a:cubicBezTo>
                    <a:cubicBezTo>
                      <a:pt x="22" y="75"/>
                      <a:pt x="22" y="75"/>
                      <a:pt x="22" y="75"/>
                    </a:cubicBezTo>
                    <a:cubicBezTo>
                      <a:pt x="28" y="76"/>
                      <a:pt x="31" y="77"/>
                      <a:pt x="28" y="69"/>
                    </a:cubicBezTo>
                    <a:cubicBezTo>
                      <a:pt x="21" y="47"/>
                      <a:pt x="14" y="26"/>
                      <a:pt x="3" y="6"/>
                    </a:cubicBezTo>
                    <a:cubicBezTo>
                      <a:pt x="2" y="5"/>
                      <a:pt x="0" y="3"/>
                      <a:pt x="3" y="0"/>
                    </a:cubicBezTo>
                    <a:cubicBezTo>
                      <a:pt x="5" y="8"/>
                      <a:pt x="15" y="7"/>
                      <a:pt x="18" y="15"/>
                    </a:cubicBezTo>
                    <a:cubicBezTo>
                      <a:pt x="21" y="24"/>
                      <a:pt x="19" y="33"/>
                      <a:pt x="23" y="42"/>
                    </a:cubicBezTo>
                    <a:cubicBezTo>
                      <a:pt x="29" y="54"/>
                      <a:pt x="32" y="68"/>
                      <a:pt x="36" y="83"/>
                    </a:cubicBezTo>
                    <a:cubicBezTo>
                      <a:pt x="39" y="67"/>
                      <a:pt x="36" y="52"/>
                      <a:pt x="34" y="37"/>
                    </a:cubicBezTo>
                    <a:cubicBezTo>
                      <a:pt x="43" y="40"/>
                      <a:pt x="42" y="40"/>
                      <a:pt x="42" y="47"/>
                    </a:cubicBezTo>
                    <a:cubicBezTo>
                      <a:pt x="42" y="76"/>
                      <a:pt x="39" y="106"/>
                      <a:pt x="46" y="135"/>
                    </a:cubicBezTo>
                    <a:cubicBezTo>
                      <a:pt x="48" y="142"/>
                      <a:pt x="42" y="150"/>
                      <a:pt x="51" y="155"/>
                    </a:cubicBezTo>
                    <a:cubicBezTo>
                      <a:pt x="51" y="157"/>
                      <a:pt x="51" y="159"/>
                      <a:pt x="51" y="16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8" name="Freeform 824">
                <a:extLst>
                  <a:ext uri="{FF2B5EF4-FFF2-40B4-BE49-F238E27FC236}">
                    <a16:creationId xmlns:a16="http://schemas.microsoft.com/office/drawing/2014/main" id="{8FFB840C-51F1-7A67-A180-3281E3A7201C}"/>
                  </a:ext>
                </a:extLst>
              </p:cNvPr>
              <p:cNvSpPr/>
              <p:nvPr/>
            </p:nvSpPr>
            <p:spPr bwMode="auto">
              <a:xfrm>
                <a:off x="5572" y="1446"/>
                <a:ext cx="36" cy="36"/>
              </a:xfrm>
              <a:custGeom>
                <a:avLst/>
                <a:gdLst>
                  <a:gd name="T0" fmla="*/ 7 w 31"/>
                  <a:gd name="T1" fmla="*/ 7 h 32"/>
                  <a:gd name="T2" fmla="*/ 17 w 31"/>
                  <a:gd name="T3" fmla="*/ 0 h 32"/>
                  <a:gd name="T4" fmla="*/ 27 w 31"/>
                  <a:gd name="T5" fmla="*/ 23 h 32"/>
                  <a:gd name="T6" fmla="*/ 30 w 31"/>
                  <a:gd name="T7" fmla="*/ 29 h 32"/>
                  <a:gd name="T8" fmla="*/ 24 w 31"/>
                  <a:gd name="T9" fmla="*/ 31 h 32"/>
                  <a:gd name="T10" fmla="*/ 12 w 31"/>
                  <a:gd name="T11" fmla="*/ 31 h 32"/>
                  <a:gd name="T12" fmla="*/ 10 w 31"/>
                  <a:gd name="T13" fmla="*/ 27 h 32"/>
                  <a:gd name="T14" fmla="*/ 5 w 31"/>
                  <a:gd name="T15" fmla="*/ 21 h 32"/>
                  <a:gd name="T16" fmla="*/ 3 w 31"/>
                  <a:gd name="T17" fmla="*/ 19 h 32"/>
                  <a:gd name="T18" fmla="*/ 3 w 31"/>
                  <a:gd name="T19" fmla="*/ 19 h 32"/>
                  <a:gd name="T20" fmla="*/ 0 w 31"/>
                  <a:gd name="T21" fmla="*/ 9 h 32"/>
                  <a:gd name="T22" fmla="*/ 7 w 31"/>
                  <a:gd name="T23" fmla="*/ 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32">
                    <a:moveTo>
                      <a:pt x="7" y="7"/>
                    </a:moveTo>
                    <a:cubicBezTo>
                      <a:pt x="14" y="9"/>
                      <a:pt x="14" y="2"/>
                      <a:pt x="17" y="0"/>
                    </a:cubicBezTo>
                    <a:cubicBezTo>
                      <a:pt x="18" y="8"/>
                      <a:pt x="19" y="17"/>
                      <a:pt x="27" y="23"/>
                    </a:cubicBezTo>
                    <a:cubicBezTo>
                      <a:pt x="29" y="24"/>
                      <a:pt x="31" y="26"/>
                      <a:pt x="30" y="29"/>
                    </a:cubicBezTo>
                    <a:cubicBezTo>
                      <a:pt x="29" y="32"/>
                      <a:pt x="26" y="31"/>
                      <a:pt x="24" y="31"/>
                    </a:cubicBezTo>
                    <a:cubicBezTo>
                      <a:pt x="20" y="31"/>
                      <a:pt x="16" y="31"/>
                      <a:pt x="12" y="31"/>
                    </a:cubicBezTo>
                    <a:cubicBezTo>
                      <a:pt x="12" y="29"/>
                      <a:pt x="12" y="27"/>
                      <a:pt x="10" y="27"/>
                    </a:cubicBezTo>
                    <a:cubicBezTo>
                      <a:pt x="8" y="25"/>
                      <a:pt x="7" y="23"/>
                      <a:pt x="5" y="21"/>
                    </a:cubicBezTo>
                    <a:cubicBezTo>
                      <a:pt x="4" y="21"/>
                      <a:pt x="4" y="20"/>
                      <a:pt x="3" y="19"/>
                    </a:cubicBezTo>
                    <a:cubicBezTo>
                      <a:pt x="3" y="19"/>
                      <a:pt x="3" y="19"/>
                      <a:pt x="3" y="19"/>
                    </a:cubicBezTo>
                    <a:cubicBezTo>
                      <a:pt x="2" y="16"/>
                      <a:pt x="1" y="13"/>
                      <a:pt x="0" y="9"/>
                    </a:cubicBezTo>
                    <a:cubicBezTo>
                      <a:pt x="3" y="9"/>
                      <a:pt x="5" y="8"/>
                      <a:pt x="7"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9" name="Freeform 825">
                <a:extLst>
                  <a:ext uri="{FF2B5EF4-FFF2-40B4-BE49-F238E27FC236}">
                    <a16:creationId xmlns:a16="http://schemas.microsoft.com/office/drawing/2014/main" id="{F0C9EFCB-DCBA-A53F-9645-AF5B3771BD5A}"/>
                  </a:ext>
                </a:extLst>
              </p:cNvPr>
              <p:cNvSpPr/>
              <p:nvPr/>
            </p:nvSpPr>
            <p:spPr bwMode="auto">
              <a:xfrm>
                <a:off x="5707" y="1711"/>
                <a:ext cx="39" cy="37"/>
              </a:xfrm>
              <a:custGeom>
                <a:avLst/>
                <a:gdLst>
                  <a:gd name="T0" fmla="*/ 34 w 34"/>
                  <a:gd name="T1" fmla="*/ 23 h 33"/>
                  <a:gd name="T2" fmla="*/ 25 w 34"/>
                  <a:gd name="T3" fmla="*/ 33 h 33"/>
                  <a:gd name="T4" fmla="*/ 20 w 34"/>
                  <a:gd name="T5" fmla="*/ 24 h 33"/>
                  <a:gd name="T6" fmla="*/ 9 w 34"/>
                  <a:gd name="T7" fmla="*/ 22 h 33"/>
                  <a:gd name="T8" fmla="*/ 0 w 34"/>
                  <a:gd name="T9" fmla="*/ 20 h 33"/>
                  <a:gd name="T10" fmla="*/ 26 w 34"/>
                  <a:gd name="T11" fmla="*/ 0 h 33"/>
                  <a:gd name="T12" fmla="*/ 34 w 34"/>
                  <a:gd name="T13" fmla="*/ 23 h 33"/>
                </a:gdLst>
                <a:ahLst/>
                <a:cxnLst>
                  <a:cxn ang="0">
                    <a:pos x="T0" y="T1"/>
                  </a:cxn>
                  <a:cxn ang="0">
                    <a:pos x="T2" y="T3"/>
                  </a:cxn>
                  <a:cxn ang="0">
                    <a:pos x="T4" y="T5"/>
                  </a:cxn>
                  <a:cxn ang="0">
                    <a:pos x="T6" y="T7"/>
                  </a:cxn>
                  <a:cxn ang="0">
                    <a:pos x="T8" y="T9"/>
                  </a:cxn>
                  <a:cxn ang="0">
                    <a:pos x="T10" y="T11"/>
                  </a:cxn>
                  <a:cxn ang="0">
                    <a:pos x="T12" y="T13"/>
                  </a:cxn>
                </a:cxnLst>
                <a:rect l="0" t="0" r="r" b="b"/>
                <a:pathLst>
                  <a:path w="34" h="33">
                    <a:moveTo>
                      <a:pt x="34" y="23"/>
                    </a:moveTo>
                    <a:cubicBezTo>
                      <a:pt x="31" y="26"/>
                      <a:pt x="28" y="29"/>
                      <a:pt x="25" y="33"/>
                    </a:cubicBezTo>
                    <a:cubicBezTo>
                      <a:pt x="21" y="31"/>
                      <a:pt x="22" y="27"/>
                      <a:pt x="20" y="24"/>
                    </a:cubicBezTo>
                    <a:cubicBezTo>
                      <a:pt x="17" y="18"/>
                      <a:pt x="14" y="14"/>
                      <a:pt x="9" y="22"/>
                    </a:cubicBezTo>
                    <a:cubicBezTo>
                      <a:pt x="5" y="27"/>
                      <a:pt x="1" y="26"/>
                      <a:pt x="0" y="20"/>
                    </a:cubicBezTo>
                    <a:cubicBezTo>
                      <a:pt x="7" y="12"/>
                      <a:pt x="21" y="12"/>
                      <a:pt x="26" y="0"/>
                    </a:cubicBezTo>
                    <a:cubicBezTo>
                      <a:pt x="32" y="8"/>
                      <a:pt x="30" y="16"/>
                      <a:pt x="34"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0" name="Freeform 826">
                <a:extLst>
                  <a:ext uri="{FF2B5EF4-FFF2-40B4-BE49-F238E27FC236}">
                    <a16:creationId xmlns:a16="http://schemas.microsoft.com/office/drawing/2014/main" id="{973AE4E4-EC72-A4BE-ED5D-92786B9AFDE5}"/>
                  </a:ext>
                </a:extLst>
              </p:cNvPr>
              <p:cNvSpPr/>
              <p:nvPr/>
            </p:nvSpPr>
            <p:spPr bwMode="auto">
              <a:xfrm>
                <a:off x="5477" y="1504"/>
                <a:ext cx="82" cy="20"/>
              </a:xfrm>
              <a:custGeom>
                <a:avLst/>
                <a:gdLst>
                  <a:gd name="T0" fmla="*/ 72 w 72"/>
                  <a:gd name="T1" fmla="*/ 16 h 18"/>
                  <a:gd name="T2" fmla="*/ 0 w 72"/>
                  <a:gd name="T3" fmla="*/ 7 h 18"/>
                  <a:gd name="T4" fmla="*/ 8 w 72"/>
                  <a:gd name="T5" fmla="*/ 6 h 18"/>
                  <a:gd name="T6" fmla="*/ 16 w 72"/>
                  <a:gd name="T7" fmla="*/ 3 h 18"/>
                  <a:gd name="T8" fmla="*/ 23 w 72"/>
                  <a:gd name="T9" fmla="*/ 4 h 18"/>
                  <a:gd name="T10" fmla="*/ 68 w 72"/>
                  <a:gd name="T11" fmla="*/ 11 h 18"/>
                  <a:gd name="T12" fmla="*/ 72 w 72"/>
                  <a:gd name="T13" fmla="*/ 16 h 18"/>
                </a:gdLst>
                <a:ahLst/>
                <a:cxnLst>
                  <a:cxn ang="0">
                    <a:pos x="T0" y="T1"/>
                  </a:cxn>
                  <a:cxn ang="0">
                    <a:pos x="T2" y="T3"/>
                  </a:cxn>
                  <a:cxn ang="0">
                    <a:pos x="T4" y="T5"/>
                  </a:cxn>
                  <a:cxn ang="0">
                    <a:pos x="T6" y="T7"/>
                  </a:cxn>
                  <a:cxn ang="0">
                    <a:pos x="T8" y="T9"/>
                  </a:cxn>
                  <a:cxn ang="0">
                    <a:pos x="T10" y="T11"/>
                  </a:cxn>
                  <a:cxn ang="0">
                    <a:pos x="T12" y="T13"/>
                  </a:cxn>
                </a:cxnLst>
                <a:rect l="0" t="0" r="r" b="b"/>
                <a:pathLst>
                  <a:path w="72" h="18">
                    <a:moveTo>
                      <a:pt x="72" y="16"/>
                    </a:moveTo>
                    <a:cubicBezTo>
                      <a:pt x="48" y="16"/>
                      <a:pt x="23" y="18"/>
                      <a:pt x="0" y="7"/>
                    </a:cubicBezTo>
                    <a:cubicBezTo>
                      <a:pt x="4" y="3"/>
                      <a:pt x="6" y="6"/>
                      <a:pt x="8" y="6"/>
                    </a:cubicBezTo>
                    <a:cubicBezTo>
                      <a:pt x="11" y="6"/>
                      <a:pt x="18" y="16"/>
                      <a:pt x="16" y="3"/>
                    </a:cubicBezTo>
                    <a:cubicBezTo>
                      <a:pt x="16" y="0"/>
                      <a:pt x="21" y="3"/>
                      <a:pt x="23" y="4"/>
                    </a:cubicBezTo>
                    <a:cubicBezTo>
                      <a:pt x="37" y="11"/>
                      <a:pt x="52" y="17"/>
                      <a:pt x="68" y="11"/>
                    </a:cubicBezTo>
                    <a:cubicBezTo>
                      <a:pt x="71" y="12"/>
                      <a:pt x="72" y="14"/>
                      <a:pt x="72"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1" name="Freeform 827">
                <a:extLst>
                  <a:ext uri="{FF2B5EF4-FFF2-40B4-BE49-F238E27FC236}">
                    <a16:creationId xmlns:a16="http://schemas.microsoft.com/office/drawing/2014/main" id="{87229540-8BCD-20B8-19B4-BA85B03555EF}"/>
                  </a:ext>
                </a:extLst>
              </p:cNvPr>
              <p:cNvSpPr/>
              <p:nvPr/>
            </p:nvSpPr>
            <p:spPr bwMode="auto">
              <a:xfrm>
                <a:off x="5621" y="1483"/>
                <a:ext cx="33" cy="25"/>
              </a:xfrm>
              <a:custGeom>
                <a:avLst/>
                <a:gdLst>
                  <a:gd name="T0" fmla="*/ 29 w 29"/>
                  <a:gd name="T1" fmla="*/ 8 h 22"/>
                  <a:gd name="T2" fmla="*/ 20 w 29"/>
                  <a:gd name="T3" fmla="*/ 22 h 22"/>
                  <a:gd name="T4" fmla="*/ 18 w 29"/>
                  <a:gd name="T5" fmla="*/ 22 h 22"/>
                  <a:gd name="T6" fmla="*/ 1 w 29"/>
                  <a:gd name="T7" fmla="*/ 5 h 22"/>
                  <a:gd name="T8" fmla="*/ 20 w 29"/>
                  <a:gd name="T9" fmla="*/ 6 h 22"/>
                  <a:gd name="T10" fmla="*/ 29 w 29"/>
                  <a:gd name="T11" fmla="*/ 8 h 22"/>
                </a:gdLst>
                <a:ahLst/>
                <a:cxnLst>
                  <a:cxn ang="0">
                    <a:pos x="T0" y="T1"/>
                  </a:cxn>
                  <a:cxn ang="0">
                    <a:pos x="T2" y="T3"/>
                  </a:cxn>
                  <a:cxn ang="0">
                    <a:pos x="T4" y="T5"/>
                  </a:cxn>
                  <a:cxn ang="0">
                    <a:pos x="T6" y="T7"/>
                  </a:cxn>
                  <a:cxn ang="0">
                    <a:pos x="T8" y="T9"/>
                  </a:cxn>
                  <a:cxn ang="0">
                    <a:pos x="T10" y="T11"/>
                  </a:cxn>
                </a:cxnLst>
                <a:rect l="0" t="0" r="r" b="b"/>
                <a:pathLst>
                  <a:path w="28" h="22">
                    <a:moveTo>
                      <a:pt x="29" y="8"/>
                    </a:moveTo>
                    <a:cubicBezTo>
                      <a:pt x="26" y="12"/>
                      <a:pt x="23" y="17"/>
                      <a:pt x="20" y="22"/>
                    </a:cubicBezTo>
                    <a:cubicBezTo>
                      <a:pt x="19" y="22"/>
                      <a:pt x="18" y="22"/>
                      <a:pt x="18" y="22"/>
                    </a:cubicBezTo>
                    <a:cubicBezTo>
                      <a:pt x="9" y="19"/>
                      <a:pt x="0" y="12"/>
                      <a:pt x="1" y="5"/>
                    </a:cubicBezTo>
                    <a:cubicBezTo>
                      <a:pt x="1" y="0"/>
                      <a:pt x="13" y="7"/>
                      <a:pt x="20" y="6"/>
                    </a:cubicBezTo>
                    <a:cubicBezTo>
                      <a:pt x="23" y="5"/>
                      <a:pt x="26" y="7"/>
                      <a:pt x="29"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2" name="Freeform 828">
                <a:extLst>
                  <a:ext uri="{FF2B5EF4-FFF2-40B4-BE49-F238E27FC236}">
                    <a16:creationId xmlns:a16="http://schemas.microsoft.com/office/drawing/2014/main" id="{090AF4F8-078F-AB45-4B29-16214A086320}"/>
                  </a:ext>
                </a:extLst>
              </p:cNvPr>
              <p:cNvSpPr/>
              <p:nvPr/>
            </p:nvSpPr>
            <p:spPr bwMode="auto">
              <a:xfrm>
                <a:off x="5549" y="1489"/>
                <a:ext cx="29" cy="20"/>
              </a:xfrm>
              <a:custGeom>
                <a:avLst/>
                <a:gdLst>
                  <a:gd name="T0" fmla="*/ 10 w 26"/>
                  <a:gd name="T1" fmla="*/ 18 h 18"/>
                  <a:gd name="T2" fmla="*/ 8 w 26"/>
                  <a:gd name="T3" fmla="*/ 15 h 18"/>
                  <a:gd name="T4" fmla="*/ 12 w 26"/>
                  <a:gd name="T5" fmla="*/ 0 h 18"/>
                  <a:gd name="T6" fmla="*/ 15 w 26"/>
                  <a:gd name="T7" fmla="*/ 2 h 18"/>
                  <a:gd name="T8" fmla="*/ 25 w 26"/>
                  <a:gd name="T9" fmla="*/ 12 h 18"/>
                  <a:gd name="T10" fmla="*/ 10 w 26"/>
                  <a:gd name="T11" fmla="*/ 18 h 18"/>
                </a:gdLst>
                <a:ahLst/>
                <a:cxnLst>
                  <a:cxn ang="0">
                    <a:pos x="T0" y="T1"/>
                  </a:cxn>
                  <a:cxn ang="0">
                    <a:pos x="T2" y="T3"/>
                  </a:cxn>
                  <a:cxn ang="0">
                    <a:pos x="T4" y="T5"/>
                  </a:cxn>
                  <a:cxn ang="0">
                    <a:pos x="T6" y="T7"/>
                  </a:cxn>
                  <a:cxn ang="0">
                    <a:pos x="T8" y="T9"/>
                  </a:cxn>
                  <a:cxn ang="0">
                    <a:pos x="T10" y="T11"/>
                  </a:cxn>
                </a:cxnLst>
                <a:rect l="0" t="0" r="r" b="b"/>
                <a:pathLst>
                  <a:path w="26" h="18">
                    <a:moveTo>
                      <a:pt x="10" y="18"/>
                    </a:moveTo>
                    <a:cubicBezTo>
                      <a:pt x="10" y="17"/>
                      <a:pt x="9" y="16"/>
                      <a:pt x="8" y="15"/>
                    </a:cubicBezTo>
                    <a:cubicBezTo>
                      <a:pt x="0" y="4"/>
                      <a:pt x="0" y="3"/>
                      <a:pt x="12" y="0"/>
                    </a:cubicBezTo>
                    <a:cubicBezTo>
                      <a:pt x="13" y="1"/>
                      <a:pt x="15" y="1"/>
                      <a:pt x="15" y="2"/>
                    </a:cubicBezTo>
                    <a:cubicBezTo>
                      <a:pt x="18" y="6"/>
                      <a:pt x="26" y="7"/>
                      <a:pt x="25" y="12"/>
                    </a:cubicBezTo>
                    <a:cubicBezTo>
                      <a:pt x="23" y="17"/>
                      <a:pt x="16" y="17"/>
                      <a:pt x="10"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276" name="Group 1030">
              <a:extLst>
                <a:ext uri="{FF2B5EF4-FFF2-40B4-BE49-F238E27FC236}">
                  <a16:creationId xmlns:a16="http://schemas.microsoft.com/office/drawing/2014/main" id="{1F210740-A63D-E78E-31DB-F3168CBBEFDB}"/>
                </a:ext>
              </a:extLst>
            </p:cNvPr>
            <p:cNvGrpSpPr/>
            <p:nvPr/>
          </p:nvGrpSpPr>
          <p:grpSpPr>
            <a:xfrm>
              <a:off x="7613651" y="1757363"/>
              <a:ext cx="1536700" cy="3052763"/>
              <a:chOff x="4796" y="1107"/>
              <a:chExt cx="968" cy="1923"/>
            </a:xfrm>
          </p:grpSpPr>
          <p:sp>
            <p:nvSpPr>
              <p:cNvPr id="1303" name="Freeform 830">
                <a:extLst>
                  <a:ext uri="{FF2B5EF4-FFF2-40B4-BE49-F238E27FC236}">
                    <a16:creationId xmlns:a16="http://schemas.microsoft.com/office/drawing/2014/main" id="{D23A8ABB-754C-EBFF-3CC3-6BA5E49A0775}"/>
                  </a:ext>
                </a:extLst>
              </p:cNvPr>
              <p:cNvSpPr/>
              <p:nvPr/>
            </p:nvSpPr>
            <p:spPr bwMode="auto">
              <a:xfrm>
                <a:off x="5655" y="1484"/>
                <a:ext cx="8" cy="8"/>
              </a:xfrm>
              <a:custGeom>
                <a:avLst/>
                <a:gdLst>
                  <a:gd name="T0" fmla="*/ 3 w 7"/>
                  <a:gd name="T1" fmla="*/ 0 h 7"/>
                  <a:gd name="T2" fmla="*/ 0 w 7"/>
                  <a:gd name="T3" fmla="*/ 6 h 7"/>
                  <a:gd name="T4" fmla="*/ 3 w 7"/>
                  <a:gd name="T5" fmla="*/ 0 h 7"/>
                </a:gdLst>
                <a:ahLst/>
                <a:cxnLst>
                  <a:cxn ang="0">
                    <a:pos x="T0" y="T1"/>
                  </a:cxn>
                  <a:cxn ang="0">
                    <a:pos x="T2" y="T3"/>
                  </a:cxn>
                  <a:cxn ang="0">
                    <a:pos x="T4" y="T5"/>
                  </a:cxn>
                </a:cxnLst>
                <a:rect l="0" t="0" r="r" b="b"/>
                <a:pathLst>
                  <a:path w="7" h="7">
                    <a:moveTo>
                      <a:pt x="3" y="0"/>
                    </a:moveTo>
                    <a:cubicBezTo>
                      <a:pt x="4" y="3"/>
                      <a:pt x="7" y="7"/>
                      <a:pt x="0" y="6"/>
                    </a:cubicBezTo>
                    <a:cubicBezTo>
                      <a:pt x="1" y="4"/>
                      <a:pt x="2" y="2"/>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4" name="Freeform 831">
                <a:extLst>
                  <a:ext uri="{FF2B5EF4-FFF2-40B4-BE49-F238E27FC236}">
                    <a16:creationId xmlns:a16="http://schemas.microsoft.com/office/drawing/2014/main" id="{3AE3DA50-7FB2-609C-9609-7BA13B4DF1E2}"/>
                  </a:ext>
                </a:extLst>
              </p:cNvPr>
              <p:cNvSpPr/>
              <p:nvPr/>
            </p:nvSpPr>
            <p:spPr bwMode="auto">
              <a:xfrm>
                <a:off x="5558" y="1484"/>
                <a:ext cx="4" cy="5"/>
              </a:xfrm>
              <a:custGeom>
                <a:avLst/>
                <a:gdLst>
                  <a:gd name="T0" fmla="*/ 4 w 4"/>
                  <a:gd name="T1" fmla="*/ 4 h 4"/>
                  <a:gd name="T2" fmla="*/ 1 w 4"/>
                  <a:gd name="T3" fmla="*/ 0 h 4"/>
                  <a:gd name="T4" fmla="*/ 3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1" y="0"/>
                    </a:cubicBezTo>
                    <a:cubicBezTo>
                      <a:pt x="1" y="0"/>
                      <a:pt x="2" y="0"/>
                      <a:pt x="3" y="0"/>
                    </a:cubicBezTo>
                    <a:cubicBezTo>
                      <a:pt x="4" y="1"/>
                      <a:pt x="4" y="2"/>
                      <a:pt x="4" y="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5" name="Freeform 832">
                <a:extLst>
                  <a:ext uri="{FF2B5EF4-FFF2-40B4-BE49-F238E27FC236}">
                    <a16:creationId xmlns:a16="http://schemas.microsoft.com/office/drawing/2014/main" id="{73E669D6-A114-4792-469E-18EE62792422}"/>
                  </a:ext>
                </a:extLst>
              </p:cNvPr>
              <p:cNvSpPr/>
              <p:nvPr/>
            </p:nvSpPr>
            <p:spPr bwMode="auto">
              <a:xfrm>
                <a:off x="5747" y="1739"/>
                <a:ext cx="1" cy="2"/>
              </a:xfrm>
              <a:custGeom>
                <a:avLst/>
                <a:gdLst>
                  <a:gd name="T0" fmla="*/ 1 w 1"/>
                  <a:gd name="T1" fmla="*/ 1 h 1"/>
                  <a:gd name="T2" fmla="*/ 0 w 1"/>
                  <a:gd name="T3" fmla="*/ 1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1"/>
                      <a:pt x="0" y="1"/>
                    </a:cubicBezTo>
                    <a:cubicBezTo>
                      <a:pt x="0" y="1"/>
                      <a:pt x="0" y="0"/>
                      <a:pt x="1" y="0"/>
                    </a:cubicBezTo>
                    <a:cubicBezTo>
                      <a:pt x="1" y="0"/>
                      <a:pt x="1" y="1"/>
                      <a:pt x="1"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6" name="Freeform 833">
                <a:extLst>
                  <a:ext uri="{FF2B5EF4-FFF2-40B4-BE49-F238E27FC236}">
                    <a16:creationId xmlns:a16="http://schemas.microsoft.com/office/drawing/2014/main" id="{DE982FB1-00F1-10C0-7B5E-D8C0C9BA8284}"/>
                  </a:ext>
                </a:extLst>
              </p:cNvPr>
              <p:cNvSpPr/>
              <p:nvPr/>
            </p:nvSpPr>
            <p:spPr bwMode="auto">
              <a:xfrm>
                <a:off x="5583" y="1114"/>
                <a:ext cx="61" cy="67"/>
              </a:xfrm>
              <a:custGeom>
                <a:avLst/>
                <a:gdLst>
                  <a:gd name="T0" fmla="*/ 30 w 54"/>
                  <a:gd name="T1" fmla="*/ 15 h 59"/>
                  <a:gd name="T2" fmla="*/ 53 w 54"/>
                  <a:gd name="T3" fmla="*/ 52 h 59"/>
                  <a:gd name="T4" fmla="*/ 53 w 54"/>
                  <a:gd name="T5" fmla="*/ 56 h 59"/>
                  <a:gd name="T6" fmla="*/ 47 w 54"/>
                  <a:gd name="T7" fmla="*/ 54 h 59"/>
                  <a:gd name="T8" fmla="*/ 0 w 54"/>
                  <a:gd name="T9" fmla="*/ 8 h 59"/>
                  <a:gd name="T10" fmla="*/ 13 w 54"/>
                  <a:gd name="T11" fmla="*/ 5 h 59"/>
                  <a:gd name="T12" fmla="*/ 13 w 54"/>
                  <a:gd name="T13" fmla="*/ 5 h 59"/>
                  <a:gd name="T14" fmla="*/ 25 w 54"/>
                  <a:gd name="T15" fmla="*/ 12 h 59"/>
                  <a:gd name="T16" fmla="*/ 25 w 54"/>
                  <a:gd name="T17" fmla="*/ 12 h 59"/>
                  <a:gd name="T18" fmla="*/ 28 w 54"/>
                  <a:gd name="T19" fmla="*/ 15 h 59"/>
                  <a:gd name="T20" fmla="*/ 28 w 54"/>
                  <a:gd name="T21" fmla="*/ 15 h 59"/>
                  <a:gd name="T22" fmla="*/ 29 w 54"/>
                  <a:gd name="T23" fmla="*/ 18 h 59"/>
                  <a:gd name="T24" fmla="*/ 30 w 54"/>
                  <a:gd name="T25" fmla="*/ 1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9">
                    <a:moveTo>
                      <a:pt x="30" y="15"/>
                    </a:moveTo>
                    <a:cubicBezTo>
                      <a:pt x="37" y="27"/>
                      <a:pt x="43" y="41"/>
                      <a:pt x="53" y="52"/>
                    </a:cubicBezTo>
                    <a:cubicBezTo>
                      <a:pt x="54" y="53"/>
                      <a:pt x="54" y="55"/>
                      <a:pt x="53" y="56"/>
                    </a:cubicBezTo>
                    <a:cubicBezTo>
                      <a:pt x="50" y="59"/>
                      <a:pt x="49" y="56"/>
                      <a:pt x="47" y="54"/>
                    </a:cubicBezTo>
                    <a:cubicBezTo>
                      <a:pt x="34" y="36"/>
                      <a:pt x="19" y="19"/>
                      <a:pt x="0" y="8"/>
                    </a:cubicBezTo>
                    <a:cubicBezTo>
                      <a:pt x="4" y="0"/>
                      <a:pt x="10" y="14"/>
                      <a:pt x="13" y="5"/>
                    </a:cubicBezTo>
                    <a:cubicBezTo>
                      <a:pt x="13" y="5"/>
                      <a:pt x="13" y="5"/>
                      <a:pt x="13" y="5"/>
                    </a:cubicBezTo>
                    <a:cubicBezTo>
                      <a:pt x="19" y="4"/>
                      <a:pt x="20" y="12"/>
                      <a:pt x="25" y="12"/>
                    </a:cubicBezTo>
                    <a:cubicBezTo>
                      <a:pt x="25" y="12"/>
                      <a:pt x="25" y="12"/>
                      <a:pt x="25" y="12"/>
                    </a:cubicBezTo>
                    <a:cubicBezTo>
                      <a:pt x="26" y="13"/>
                      <a:pt x="27" y="14"/>
                      <a:pt x="28" y="15"/>
                    </a:cubicBezTo>
                    <a:cubicBezTo>
                      <a:pt x="28" y="15"/>
                      <a:pt x="28" y="15"/>
                      <a:pt x="28" y="15"/>
                    </a:cubicBezTo>
                    <a:cubicBezTo>
                      <a:pt x="28" y="16"/>
                      <a:pt x="28" y="17"/>
                      <a:pt x="29" y="18"/>
                    </a:cubicBezTo>
                    <a:cubicBezTo>
                      <a:pt x="29" y="17"/>
                      <a:pt x="30" y="16"/>
                      <a:pt x="30"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7" name="Freeform 834">
                <a:extLst>
                  <a:ext uri="{FF2B5EF4-FFF2-40B4-BE49-F238E27FC236}">
                    <a16:creationId xmlns:a16="http://schemas.microsoft.com/office/drawing/2014/main" id="{1B699360-08F9-BF8A-C35C-D84B83C2BDF9}"/>
                  </a:ext>
                </a:extLst>
              </p:cNvPr>
              <p:cNvSpPr>
                <a:spLocks noEditPoints="1"/>
              </p:cNvSpPr>
              <p:nvPr/>
            </p:nvSpPr>
            <p:spPr bwMode="auto">
              <a:xfrm>
                <a:off x="5610" y="1236"/>
                <a:ext cx="48" cy="67"/>
              </a:xfrm>
              <a:custGeom>
                <a:avLst/>
                <a:gdLst>
                  <a:gd name="T0" fmla="*/ 6 w 42"/>
                  <a:gd name="T1" fmla="*/ 23 h 59"/>
                  <a:gd name="T2" fmla="*/ 9 w 42"/>
                  <a:gd name="T3" fmla="*/ 16 h 59"/>
                  <a:gd name="T4" fmla="*/ 0 w 42"/>
                  <a:gd name="T5" fmla="*/ 0 h 59"/>
                  <a:gd name="T6" fmla="*/ 15 w 42"/>
                  <a:gd name="T7" fmla="*/ 16 h 59"/>
                  <a:gd name="T8" fmla="*/ 42 w 42"/>
                  <a:gd name="T9" fmla="*/ 59 h 59"/>
                  <a:gd name="T10" fmla="*/ 42 w 42"/>
                  <a:gd name="T11" fmla="*/ 59 h 59"/>
                  <a:gd name="T12" fmla="*/ 6 w 42"/>
                  <a:gd name="T13" fmla="*/ 23 h 59"/>
                  <a:gd name="T14" fmla="*/ 15 w 42"/>
                  <a:gd name="T15" fmla="*/ 25 h 59"/>
                  <a:gd name="T16" fmla="*/ 14 w 42"/>
                  <a:gd name="T17" fmla="*/ 24 h 59"/>
                  <a:gd name="T18" fmla="*/ 14 w 42"/>
                  <a:gd name="T19" fmla="*/ 25 h 59"/>
                  <a:gd name="T20" fmla="*/ 15 w 42"/>
                  <a:gd name="T21" fmla="*/ 26 h 59"/>
                  <a:gd name="T22" fmla="*/ 15 w 42"/>
                  <a:gd name="T23" fmla="*/ 2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59">
                    <a:moveTo>
                      <a:pt x="6" y="23"/>
                    </a:moveTo>
                    <a:cubicBezTo>
                      <a:pt x="11" y="22"/>
                      <a:pt x="11" y="19"/>
                      <a:pt x="9" y="16"/>
                    </a:cubicBezTo>
                    <a:cubicBezTo>
                      <a:pt x="6" y="11"/>
                      <a:pt x="2" y="6"/>
                      <a:pt x="0" y="0"/>
                    </a:cubicBezTo>
                    <a:cubicBezTo>
                      <a:pt x="8" y="3"/>
                      <a:pt x="11" y="10"/>
                      <a:pt x="15" y="16"/>
                    </a:cubicBezTo>
                    <a:cubicBezTo>
                      <a:pt x="23" y="31"/>
                      <a:pt x="36" y="43"/>
                      <a:pt x="42" y="59"/>
                    </a:cubicBezTo>
                    <a:cubicBezTo>
                      <a:pt x="42" y="59"/>
                      <a:pt x="42" y="59"/>
                      <a:pt x="42" y="59"/>
                    </a:cubicBezTo>
                    <a:cubicBezTo>
                      <a:pt x="28" y="49"/>
                      <a:pt x="16" y="37"/>
                      <a:pt x="6" y="23"/>
                    </a:cubicBezTo>
                    <a:close/>
                    <a:moveTo>
                      <a:pt x="15" y="25"/>
                    </a:moveTo>
                    <a:cubicBezTo>
                      <a:pt x="15" y="25"/>
                      <a:pt x="15" y="24"/>
                      <a:pt x="14" y="24"/>
                    </a:cubicBezTo>
                    <a:cubicBezTo>
                      <a:pt x="14" y="24"/>
                      <a:pt x="14" y="25"/>
                      <a:pt x="14" y="25"/>
                    </a:cubicBezTo>
                    <a:cubicBezTo>
                      <a:pt x="14" y="25"/>
                      <a:pt x="14" y="25"/>
                      <a:pt x="15" y="26"/>
                    </a:cubicBezTo>
                    <a:cubicBezTo>
                      <a:pt x="15" y="25"/>
                      <a:pt x="15" y="25"/>
                      <a:pt x="15"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8" name="Freeform 835">
                <a:extLst>
                  <a:ext uri="{FF2B5EF4-FFF2-40B4-BE49-F238E27FC236}">
                    <a16:creationId xmlns:a16="http://schemas.microsoft.com/office/drawing/2014/main" id="{A68640CE-E387-E2EF-AA27-AB67F99EC959}"/>
                  </a:ext>
                </a:extLst>
              </p:cNvPr>
              <p:cNvSpPr/>
              <p:nvPr/>
            </p:nvSpPr>
            <p:spPr bwMode="auto">
              <a:xfrm>
                <a:off x="5620" y="1295"/>
                <a:ext cx="65" cy="47"/>
              </a:xfrm>
              <a:custGeom>
                <a:avLst/>
                <a:gdLst>
                  <a:gd name="T0" fmla="*/ 33 w 57"/>
                  <a:gd name="T1" fmla="*/ 7 h 41"/>
                  <a:gd name="T2" fmla="*/ 57 w 57"/>
                  <a:gd name="T3" fmla="*/ 41 h 41"/>
                  <a:gd name="T4" fmla="*/ 57 w 57"/>
                  <a:gd name="T5" fmla="*/ 41 h 41"/>
                  <a:gd name="T6" fmla="*/ 25 w 57"/>
                  <a:gd name="T7" fmla="*/ 16 h 41"/>
                  <a:gd name="T8" fmla="*/ 0 w 57"/>
                  <a:gd name="T9" fmla="*/ 0 h 41"/>
                  <a:gd name="T10" fmla="*/ 33 w 57"/>
                  <a:gd name="T11" fmla="*/ 14 h 41"/>
                  <a:gd name="T12" fmla="*/ 34 w 57"/>
                  <a:gd name="T13" fmla="*/ 15 h 41"/>
                  <a:gd name="T14" fmla="*/ 33 w 57"/>
                  <a:gd name="T15" fmla="*/ 14 h 41"/>
                  <a:gd name="T16" fmla="*/ 33 w 57"/>
                  <a:gd name="T17" fmla="*/ 7 h 41"/>
                  <a:gd name="T18" fmla="*/ 33 w 57"/>
                  <a:gd name="T19"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41">
                    <a:moveTo>
                      <a:pt x="33" y="7"/>
                    </a:moveTo>
                    <a:cubicBezTo>
                      <a:pt x="44" y="17"/>
                      <a:pt x="53" y="27"/>
                      <a:pt x="57" y="41"/>
                    </a:cubicBezTo>
                    <a:cubicBezTo>
                      <a:pt x="57" y="41"/>
                      <a:pt x="57" y="41"/>
                      <a:pt x="57" y="41"/>
                    </a:cubicBezTo>
                    <a:cubicBezTo>
                      <a:pt x="45" y="35"/>
                      <a:pt x="36" y="23"/>
                      <a:pt x="25" y="16"/>
                    </a:cubicBezTo>
                    <a:cubicBezTo>
                      <a:pt x="17" y="11"/>
                      <a:pt x="7" y="10"/>
                      <a:pt x="0" y="0"/>
                    </a:cubicBezTo>
                    <a:cubicBezTo>
                      <a:pt x="13" y="2"/>
                      <a:pt x="22" y="10"/>
                      <a:pt x="33" y="14"/>
                    </a:cubicBezTo>
                    <a:cubicBezTo>
                      <a:pt x="34" y="14"/>
                      <a:pt x="34" y="15"/>
                      <a:pt x="34" y="15"/>
                    </a:cubicBezTo>
                    <a:cubicBezTo>
                      <a:pt x="34" y="15"/>
                      <a:pt x="34" y="14"/>
                      <a:pt x="33" y="14"/>
                    </a:cubicBezTo>
                    <a:cubicBezTo>
                      <a:pt x="33" y="12"/>
                      <a:pt x="33" y="9"/>
                      <a:pt x="33" y="7"/>
                    </a:cubicBezTo>
                    <a:cubicBezTo>
                      <a:pt x="33" y="7"/>
                      <a:pt x="33" y="7"/>
                      <a:pt x="33"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9" name="Freeform 836">
                <a:extLst>
                  <a:ext uri="{FF2B5EF4-FFF2-40B4-BE49-F238E27FC236}">
                    <a16:creationId xmlns:a16="http://schemas.microsoft.com/office/drawing/2014/main" id="{417E95D9-84AF-567C-14B3-8F1CE5AFB8B3}"/>
                  </a:ext>
                </a:extLst>
              </p:cNvPr>
              <p:cNvSpPr/>
              <p:nvPr/>
            </p:nvSpPr>
            <p:spPr bwMode="auto">
              <a:xfrm>
                <a:off x="5601" y="1166"/>
                <a:ext cx="25" cy="44"/>
              </a:xfrm>
              <a:custGeom>
                <a:avLst/>
                <a:gdLst>
                  <a:gd name="T0" fmla="*/ 7 w 22"/>
                  <a:gd name="T1" fmla="*/ 27 h 39"/>
                  <a:gd name="T2" fmla="*/ 8 w 22"/>
                  <a:gd name="T3" fmla="*/ 19 h 39"/>
                  <a:gd name="T4" fmla="*/ 1 w 22"/>
                  <a:gd name="T5" fmla="*/ 0 h 39"/>
                  <a:gd name="T6" fmla="*/ 22 w 22"/>
                  <a:gd name="T7" fmla="*/ 39 h 39"/>
                  <a:gd name="T8" fmla="*/ 7 w 22"/>
                  <a:gd name="T9" fmla="*/ 27 h 39"/>
                </a:gdLst>
                <a:ahLst/>
                <a:cxnLst>
                  <a:cxn ang="0">
                    <a:pos x="T0" y="T1"/>
                  </a:cxn>
                  <a:cxn ang="0">
                    <a:pos x="T2" y="T3"/>
                  </a:cxn>
                  <a:cxn ang="0">
                    <a:pos x="T4" y="T5"/>
                  </a:cxn>
                  <a:cxn ang="0">
                    <a:pos x="T6" y="T7"/>
                  </a:cxn>
                  <a:cxn ang="0">
                    <a:pos x="T8" y="T9"/>
                  </a:cxn>
                </a:cxnLst>
                <a:rect l="0" t="0" r="r" b="b"/>
                <a:pathLst>
                  <a:path w="22" h="39">
                    <a:moveTo>
                      <a:pt x="7" y="27"/>
                    </a:moveTo>
                    <a:cubicBezTo>
                      <a:pt x="14" y="25"/>
                      <a:pt x="10" y="22"/>
                      <a:pt x="8" y="19"/>
                    </a:cubicBezTo>
                    <a:cubicBezTo>
                      <a:pt x="5" y="14"/>
                      <a:pt x="0" y="9"/>
                      <a:pt x="1" y="0"/>
                    </a:cubicBezTo>
                    <a:cubicBezTo>
                      <a:pt x="11" y="12"/>
                      <a:pt x="14" y="25"/>
                      <a:pt x="22" y="39"/>
                    </a:cubicBezTo>
                    <a:cubicBezTo>
                      <a:pt x="13" y="37"/>
                      <a:pt x="8" y="34"/>
                      <a:pt x="7" y="2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0" name="Freeform 837">
                <a:extLst>
                  <a:ext uri="{FF2B5EF4-FFF2-40B4-BE49-F238E27FC236}">
                    <a16:creationId xmlns:a16="http://schemas.microsoft.com/office/drawing/2014/main" id="{9B0ECB80-498C-E638-8692-E61BEDE50837}"/>
                  </a:ext>
                </a:extLst>
              </p:cNvPr>
              <p:cNvSpPr/>
              <p:nvPr/>
            </p:nvSpPr>
            <p:spPr bwMode="auto">
              <a:xfrm>
                <a:off x="5569" y="1168"/>
                <a:ext cx="34" cy="23"/>
              </a:xfrm>
              <a:custGeom>
                <a:avLst/>
                <a:gdLst>
                  <a:gd name="T0" fmla="*/ 30 w 30"/>
                  <a:gd name="T1" fmla="*/ 20 h 20"/>
                  <a:gd name="T2" fmla="*/ 0 w 30"/>
                  <a:gd name="T3" fmla="*/ 0 h 20"/>
                  <a:gd name="T4" fmla="*/ 30 w 30"/>
                  <a:gd name="T5" fmla="*/ 20 h 20"/>
                </a:gdLst>
                <a:ahLst/>
                <a:cxnLst>
                  <a:cxn ang="0">
                    <a:pos x="T0" y="T1"/>
                  </a:cxn>
                  <a:cxn ang="0">
                    <a:pos x="T2" y="T3"/>
                  </a:cxn>
                  <a:cxn ang="0">
                    <a:pos x="T4" y="T5"/>
                  </a:cxn>
                </a:cxnLst>
                <a:rect l="0" t="0" r="r" b="b"/>
                <a:pathLst>
                  <a:path w="30" h="20">
                    <a:moveTo>
                      <a:pt x="30" y="20"/>
                    </a:moveTo>
                    <a:cubicBezTo>
                      <a:pt x="19" y="15"/>
                      <a:pt x="8" y="9"/>
                      <a:pt x="0" y="0"/>
                    </a:cubicBezTo>
                    <a:cubicBezTo>
                      <a:pt x="12" y="3"/>
                      <a:pt x="23" y="8"/>
                      <a:pt x="30"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1" name="Freeform 838">
                <a:extLst>
                  <a:ext uri="{FF2B5EF4-FFF2-40B4-BE49-F238E27FC236}">
                    <a16:creationId xmlns:a16="http://schemas.microsoft.com/office/drawing/2014/main" id="{45FF0F93-99F9-DB77-01FC-83EB66341DB4}"/>
                  </a:ext>
                </a:extLst>
              </p:cNvPr>
              <p:cNvSpPr/>
              <p:nvPr/>
            </p:nvSpPr>
            <p:spPr bwMode="auto">
              <a:xfrm>
                <a:off x="5594" y="1217"/>
                <a:ext cx="11" cy="15"/>
              </a:xfrm>
              <a:custGeom>
                <a:avLst/>
                <a:gdLst>
                  <a:gd name="T0" fmla="*/ 10 w 10"/>
                  <a:gd name="T1" fmla="*/ 13 h 13"/>
                  <a:gd name="T2" fmla="*/ 0 w 10"/>
                  <a:gd name="T3" fmla="*/ 0 h 13"/>
                  <a:gd name="T4" fmla="*/ 10 w 10"/>
                  <a:gd name="T5" fmla="*/ 13 h 13"/>
                </a:gdLst>
                <a:ahLst/>
                <a:cxnLst>
                  <a:cxn ang="0">
                    <a:pos x="T0" y="T1"/>
                  </a:cxn>
                  <a:cxn ang="0">
                    <a:pos x="T2" y="T3"/>
                  </a:cxn>
                  <a:cxn ang="0">
                    <a:pos x="T4" y="T5"/>
                  </a:cxn>
                </a:cxnLst>
                <a:rect l="0" t="0" r="r" b="b"/>
                <a:pathLst>
                  <a:path w="10" h="13">
                    <a:moveTo>
                      <a:pt x="10" y="13"/>
                    </a:moveTo>
                    <a:cubicBezTo>
                      <a:pt x="7" y="9"/>
                      <a:pt x="4" y="5"/>
                      <a:pt x="0" y="0"/>
                    </a:cubicBezTo>
                    <a:cubicBezTo>
                      <a:pt x="9" y="2"/>
                      <a:pt x="9" y="2"/>
                      <a:pt x="10"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2" name="Freeform 839">
                <a:extLst>
                  <a:ext uri="{FF2B5EF4-FFF2-40B4-BE49-F238E27FC236}">
                    <a16:creationId xmlns:a16="http://schemas.microsoft.com/office/drawing/2014/main" id="{E0F56B55-4383-B0BD-873D-55BEB508CF98}"/>
                  </a:ext>
                </a:extLst>
              </p:cNvPr>
              <p:cNvSpPr/>
              <p:nvPr/>
            </p:nvSpPr>
            <p:spPr bwMode="auto">
              <a:xfrm>
                <a:off x="5660" y="1261"/>
                <a:ext cx="11" cy="15"/>
              </a:xfrm>
              <a:custGeom>
                <a:avLst/>
                <a:gdLst>
                  <a:gd name="T0" fmla="*/ 10 w 10"/>
                  <a:gd name="T1" fmla="*/ 13 h 13"/>
                  <a:gd name="T2" fmla="*/ 0 w 10"/>
                  <a:gd name="T3" fmla="*/ 0 h 13"/>
                  <a:gd name="T4" fmla="*/ 10 w 10"/>
                  <a:gd name="T5" fmla="*/ 13 h 13"/>
                  <a:gd name="T6" fmla="*/ 10 w 10"/>
                  <a:gd name="T7" fmla="*/ 13 h 13"/>
                </a:gdLst>
                <a:ahLst/>
                <a:cxnLst>
                  <a:cxn ang="0">
                    <a:pos x="T0" y="T1"/>
                  </a:cxn>
                  <a:cxn ang="0">
                    <a:pos x="T2" y="T3"/>
                  </a:cxn>
                  <a:cxn ang="0">
                    <a:pos x="T4" y="T5"/>
                  </a:cxn>
                  <a:cxn ang="0">
                    <a:pos x="T6" y="T7"/>
                  </a:cxn>
                </a:cxnLst>
                <a:rect l="0" t="0" r="r" b="b"/>
                <a:pathLst>
                  <a:path w="10" h="13">
                    <a:moveTo>
                      <a:pt x="10" y="13"/>
                    </a:moveTo>
                    <a:cubicBezTo>
                      <a:pt x="5" y="10"/>
                      <a:pt x="4" y="5"/>
                      <a:pt x="0" y="0"/>
                    </a:cubicBezTo>
                    <a:cubicBezTo>
                      <a:pt x="9" y="2"/>
                      <a:pt x="9" y="2"/>
                      <a:pt x="10" y="13"/>
                    </a:cubicBezTo>
                    <a:cubicBezTo>
                      <a:pt x="10" y="13"/>
                      <a:pt x="10" y="13"/>
                      <a:pt x="10"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3" name="Freeform 840">
                <a:extLst>
                  <a:ext uri="{FF2B5EF4-FFF2-40B4-BE49-F238E27FC236}">
                    <a16:creationId xmlns:a16="http://schemas.microsoft.com/office/drawing/2014/main" id="{3E77E6FF-FBD2-74B4-BD38-6D394CC340A5}"/>
                  </a:ext>
                </a:extLst>
              </p:cNvPr>
              <p:cNvSpPr/>
              <p:nvPr/>
            </p:nvSpPr>
            <p:spPr bwMode="auto">
              <a:xfrm>
                <a:off x="5642" y="1232"/>
                <a:ext cx="11" cy="10"/>
              </a:xfrm>
              <a:custGeom>
                <a:avLst/>
                <a:gdLst>
                  <a:gd name="T0" fmla="*/ 0 w 10"/>
                  <a:gd name="T1" fmla="*/ 0 h 9"/>
                  <a:gd name="T2" fmla="*/ 10 w 10"/>
                  <a:gd name="T3" fmla="*/ 9 h 9"/>
                  <a:gd name="T4" fmla="*/ 0 w 10"/>
                  <a:gd name="T5" fmla="*/ 0 h 9"/>
                  <a:gd name="T6" fmla="*/ 0 w 10"/>
                  <a:gd name="T7" fmla="*/ 0 h 9"/>
                </a:gdLst>
                <a:ahLst/>
                <a:cxnLst>
                  <a:cxn ang="0">
                    <a:pos x="T0" y="T1"/>
                  </a:cxn>
                  <a:cxn ang="0">
                    <a:pos x="T2" y="T3"/>
                  </a:cxn>
                  <a:cxn ang="0">
                    <a:pos x="T4" y="T5"/>
                  </a:cxn>
                  <a:cxn ang="0">
                    <a:pos x="T6" y="T7"/>
                  </a:cxn>
                </a:cxnLst>
                <a:rect l="0" t="0" r="r" b="b"/>
                <a:pathLst>
                  <a:path w="10" h="9">
                    <a:moveTo>
                      <a:pt x="0" y="0"/>
                    </a:moveTo>
                    <a:cubicBezTo>
                      <a:pt x="5" y="0"/>
                      <a:pt x="7" y="3"/>
                      <a:pt x="10" y="9"/>
                    </a:cubicBezTo>
                    <a:cubicBezTo>
                      <a:pt x="3" y="8"/>
                      <a:pt x="0" y="5"/>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4" name="Freeform 841">
                <a:extLst>
                  <a:ext uri="{FF2B5EF4-FFF2-40B4-BE49-F238E27FC236}">
                    <a16:creationId xmlns:a16="http://schemas.microsoft.com/office/drawing/2014/main" id="{DDD23233-E73D-363B-EAEB-C7560D3D9316}"/>
                  </a:ext>
                </a:extLst>
              </p:cNvPr>
              <p:cNvSpPr/>
              <p:nvPr/>
            </p:nvSpPr>
            <p:spPr bwMode="auto">
              <a:xfrm>
                <a:off x="5678" y="1207"/>
                <a:ext cx="8" cy="17"/>
              </a:xfrm>
              <a:custGeom>
                <a:avLst/>
                <a:gdLst>
                  <a:gd name="T0" fmla="*/ 4 w 7"/>
                  <a:gd name="T1" fmla="*/ 0 h 15"/>
                  <a:gd name="T2" fmla="*/ 5 w 7"/>
                  <a:gd name="T3" fmla="*/ 15 h 15"/>
                  <a:gd name="T4" fmla="*/ 4 w 7"/>
                  <a:gd name="T5" fmla="*/ 0 h 15"/>
                </a:gdLst>
                <a:ahLst/>
                <a:cxnLst>
                  <a:cxn ang="0">
                    <a:pos x="T0" y="T1"/>
                  </a:cxn>
                  <a:cxn ang="0">
                    <a:pos x="T2" y="T3"/>
                  </a:cxn>
                  <a:cxn ang="0">
                    <a:pos x="T4" y="T5"/>
                  </a:cxn>
                </a:cxnLst>
                <a:rect l="0" t="0" r="r" b="b"/>
                <a:pathLst>
                  <a:path w="7" h="15">
                    <a:moveTo>
                      <a:pt x="4" y="0"/>
                    </a:moveTo>
                    <a:cubicBezTo>
                      <a:pt x="7" y="6"/>
                      <a:pt x="7" y="10"/>
                      <a:pt x="5" y="15"/>
                    </a:cubicBezTo>
                    <a:cubicBezTo>
                      <a:pt x="5" y="10"/>
                      <a:pt x="0" y="7"/>
                      <a:pt x="4"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5" name="Freeform 842">
                <a:extLst>
                  <a:ext uri="{FF2B5EF4-FFF2-40B4-BE49-F238E27FC236}">
                    <a16:creationId xmlns:a16="http://schemas.microsoft.com/office/drawing/2014/main" id="{8F00D622-26AC-3B41-87BD-5D0A2B0E19E3}"/>
                  </a:ext>
                </a:extLst>
              </p:cNvPr>
              <p:cNvSpPr/>
              <p:nvPr/>
            </p:nvSpPr>
            <p:spPr bwMode="auto">
              <a:xfrm>
                <a:off x="5653" y="1246"/>
                <a:ext cx="7" cy="9"/>
              </a:xfrm>
              <a:custGeom>
                <a:avLst/>
                <a:gdLst>
                  <a:gd name="T0" fmla="*/ 1 w 6"/>
                  <a:gd name="T1" fmla="*/ 0 h 8"/>
                  <a:gd name="T2" fmla="*/ 5 w 6"/>
                  <a:gd name="T3" fmla="*/ 8 h 8"/>
                  <a:gd name="T4" fmla="*/ 1 w 6"/>
                  <a:gd name="T5" fmla="*/ 0 h 8"/>
                </a:gdLst>
                <a:ahLst/>
                <a:cxnLst>
                  <a:cxn ang="0">
                    <a:pos x="T0" y="T1"/>
                  </a:cxn>
                  <a:cxn ang="0">
                    <a:pos x="T2" y="T3"/>
                  </a:cxn>
                  <a:cxn ang="0">
                    <a:pos x="T4" y="T5"/>
                  </a:cxn>
                </a:cxnLst>
                <a:rect l="0" t="0" r="r" b="b"/>
                <a:pathLst>
                  <a:path w="6" h="8">
                    <a:moveTo>
                      <a:pt x="1" y="0"/>
                    </a:moveTo>
                    <a:cubicBezTo>
                      <a:pt x="5" y="1"/>
                      <a:pt x="6" y="4"/>
                      <a:pt x="5" y="8"/>
                    </a:cubicBezTo>
                    <a:cubicBezTo>
                      <a:pt x="1" y="7"/>
                      <a:pt x="0" y="4"/>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6" name="Freeform 843">
                <a:extLst>
                  <a:ext uri="{FF2B5EF4-FFF2-40B4-BE49-F238E27FC236}">
                    <a16:creationId xmlns:a16="http://schemas.microsoft.com/office/drawing/2014/main" id="{02D53E73-84B9-D614-8D01-CCAB0EA9CEC0}"/>
                  </a:ext>
                </a:extLst>
              </p:cNvPr>
              <p:cNvSpPr/>
              <p:nvPr/>
            </p:nvSpPr>
            <p:spPr bwMode="auto">
              <a:xfrm>
                <a:off x="5558" y="1161"/>
                <a:ext cx="5" cy="5"/>
              </a:xfrm>
              <a:custGeom>
                <a:avLst/>
                <a:gdLst>
                  <a:gd name="T0" fmla="*/ 2 w 5"/>
                  <a:gd name="T1" fmla="*/ 4 h 4"/>
                  <a:gd name="T2" fmla="*/ 0 w 5"/>
                  <a:gd name="T3" fmla="*/ 1 h 4"/>
                  <a:gd name="T4" fmla="*/ 2 w 5"/>
                  <a:gd name="T5" fmla="*/ 0 h 4"/>
                  <a:gd name="T6" fmla="*/ 5 w 5"/>
                  <a:gd name="T7" fmla="*/ 2 h 4"/>
                  <a:gd name="T8" fmla="*/ 2 w 5"/>
                  <a:gd name="T9" fmla="*/ 4 h 4"/>
                </a:gdLst>
                <a:ahLst/>
                <a:cxnLst>
                  <a:cxn ang="0">
                    <a:pos x="T0" y="T1"/>
                  </a:cxn>
                  <a:cxn ang="0">
                    <a:pos x="T2" y="T3"/>
                  </a:cxn>
                  <a:cxn ang="0">
                    <a:pos x="T4" y="T5"/>
                  </a:cxn>
                  <a:cxn ang="0">
                    <a:pos x="T6" y="T7"/>
                  </a:cxn>
                  <a:cxn ang="0">
                    <a:pos x="T8" y="T9"/>
                  </a:cxn>
                </a:cxnLst>
                <a:rect l="0" t="0" r="r" b="b"/>
                <a:pathLst>
                  <a:path w="5" h="4">
                    <a:moveTo>
                      <a:pt x="2" y="4"/>
                    </a:moveTo>
                    <a:cubicBezTo>
                      <a:pt x="1" y="3"/>
                      <a:pt x="0" y="2"/>
                      <a:pt x="0" y="1"/>
                    </a:cubicBezTo>
                    <a:cubicBezTo>
                      <a:pt x="0" y="1"/>
                      <a:pt x="2" y="0"/>
                      <a:pt x="2" y="0"/>
                    </a:cubicBezTo>
                    <a:cubicBezTo>
                      <a:pt x="4" y="0"/>
                      <a:pt x="5" y="1"/>
                      <a:pt x="5" y="2"/>
                    </a:cubicBezTo>
                    <a:cubicBezTo>
                      <a:pt x="5" y="3"/>
                      <a:pt x="3" y="3"/>
                      <a:pt x="2"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7" name="Freeform 844">
                <a:extLst>
                  <a:ext uri="{FF2B5EF4-FFF2-40B4-BE49-F238E27FC236}">
                    <a16:creationId xmlns:a16="http://schemas.microsoft.com/office/drawing/2014/main" id="{BC666CA3-E845-E9DF-9DFA-F715E487CE8A}"/>
                  </a:ext>
                </a:extLst>
              </p:cNvPr>
              <p:cNvSpPr/>
              <p:nvPr/>
            </p:nvSpPr>
            <p:spPr bwMode="auto">
              <a:xfrm>
                <a:off x="5612" y="1258"/>
                <a:ext cx="5" cy="4"/>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0" y="1"/>
                    </a:cubicBezTo>
                    <a:cubicBezTo>
                      <a:pt x="0" y="0"/>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8" name="Freeform 845">
                <a:extLst>
                  <a:ext uri="{FF2B5EF4-FFF2-40B4-BE49-F238E27FC236}">
                    <a16:creationId xmlns:a16="http://schemas.microsoft.com/office/drawing/2014/main" id="{99161512-A84B-F554-1444-9EE47FE58103}"/>
                  </a:ext>
                </a:extLst>
              </p:cNvPr>
              <p:cNvSpPr/>
              <p:nvPr/>
            </p:nvSpPr>
            <p:spPr bwMode="auto">
              <a:xfrm>
                <a:off x="5603" y="1251"/>
                <a:ext cx="5" cy="4"/>
              </a:xfrm>
              <a:custGeom>
                <a:avLst/>
                <a:gdLst>
                  <a:gd name="T0" fmla="*/ 0 w 4"/>
                  <a:gd name="T1" fmla="*/ 0 h 4"/>
                  <a:gd name="T2" fmla="*/ 4 w 4"/>
                  <a:gd name="T3" fmla="*/ 3 h 4"/>
                  <a:gd name="T4" fmla="*/ 3 w 4"/>
                  <a:gd name="T5" fmla="*/ 4 h 4"/>
                  <a:gd name="T6" fmla="*/ 0 w 4"/>
                  <a:gd name="T7" fmla="*/ 0 h 4"/>
                </a:gdLst>
                <a:ahLst/>
                <a:cxnLst>
                  <a:cxn ang="0">
                    <a:pos x="T0" y="T1"/>
                  </a:cxn>
                  <a:cxn ang="0">
                    <a:pos x="T2" y="T3"/>
                  </a:cxn>
                  <a:cxn ang="0">
                    <a:pos x="T4" y="T5"/>
                  </a:cxn>
                  <a:cxn ang="0">
                    <a:pos x="T6" y="T7"/>
                  </a:cxn>
                </a:cxnLst>
                <a:rect l="0" t="0" r="r" b="b"/>
                <a:pathLst>
                  <a:path w="4" h="4">
                    <a:moveTo>
                      <a:pt x="0" y="0"/>
                    </a:moveTo>
                    <a:cubicBezTo>
                      <a:pt x="2" y="0"/>
                      <a:pt x="4" y="0"/>
                      <a:pt x="4" y="3"/>
                    </a:cubicBezTo>
                    <a:cubicBezTo>
                      <a:pt x="4" y="3"/>
                      <a:pt x="3" y="4"/>
                      <a:pt x="3" y="4"/>
                    </a:cubicBezTo>
                    <a:cubicBezTo>
                      <a:pt x="0" y="4"/>
                      <a:pt x="0" y="2"/>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9" name="Freeform 846">
                <a:extLst>
                  <a:ext uri="{FF2B5EF4-FFF2-40B4-BE49-F238E27FC236}">
                    <a16:creationId xmlns:a16="http://schemas.microsoft.com/office/drawing/2014/main" id="{C34BBF13-498C-18D9-9F78-CDBC859DD89E}"/>
                  </a:ext>
                </a:extLst>
              </p:cNvPr>
              <p:cNvSpPr/>
              <p:nvPr/>
            </p:nvSpPr>
            <p:spPr bwMode="auto">
              <a:xfrm>
                <a:off x="5599" y="1246"/>
                <a:ext cx="4" cy="5"/>
              </a:xfrm>
              <a:custGeom>
                <a:avLst/>
                <a:gdLst>
                  <a:gd name="T0" fmla="*/ 4 w 4"/>
                  <a:gd name="T1" fmla="*/ 4 h 4"/>
                  <a:gd name="T2" fmla="*/ 0 w 4"/>
                  <a:gd name="T3" fmla="*/ 2 h 4"/>
                  <a:gd name="T4" fmla="*/ 2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1" y="4"/>
                      <a:pt x="0" y="2"/>
                    </a:cubicBezTo>
                    <a:cubicBezTo>
                      <a:pt x="0" y="1"/>
                      <a:pt x="1" y="0"/>
                      <a:pt x="2" y="0"/>
                    </a:cubicBezTo>
                    <a:cubicBezTo>
                      <a:pt x="4" y="1"/>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0" name="Freeform 847">
                <a:extLst>
                  <a:ext uri="{FF2B5EF4-FFF2-40B4-BE49-F238E27FC236}">
                    <a16:creationId xmlns:a16="http://schemas.microsoft.com/office/drawing/2014/main" id="{4703C4E0-97EF-33CB-D38E-C3F415D3F5ED}"/>
                  </a:ext>
                </a:extLst>
              </p:cNvPr>
              <p:cNvSpPr/>
              <p:nvPr/>
            </p:nvSpPr>
            <p:spPr bwMode="auto">
              <a:xfrm>
                <a:off x="5631" y="1219"/>
                <a:ext cx="5" cy="5"/>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0" y="4"/>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1" name="Freeform 848">
                <a:extLst>
                  <a:ext uri="{FF2B5EF4-FFF2-40B4-BE49-F238E27FC236}">
                    <a16:creationId xmlns:a16="http://schemas.microsoft.com/office/drawing/2014/main" id="{003B2B51-1D55-D025-A953-1E3D6CCB7C75}"/>
                  </a:ext>
                </a:extLst>
              </p:cNvPr>
              <p:cNvSpPr/>
              <p:nvPr/>
            </p:nvSpPr>
            <p:spPr bwMode="auto">
              <a:xfrm>
                <a:off x="5603" y="1191"/>
                <a:ext cx="6" cy="5"/>
              </a:xfrm>
              <a:custGeom>
                <a:avLst/>
                <a:gdLst>
                  <a:gd name="T0" fmla="*/ 0 w 5"/>
                  <a:gd name="T1" fmla="*/ 0 h 5"/>
                  <a:gd name="T2" fmla="*/ 5 w 5"/>
                  <a:gd name="T3" fmla="*/ 5 h 5"/>
                  <a:gd name="T4" fmla="*/ 5 w 5"/>
                  <a:gd name="T5" fmla="*/ 5 h 5"/>
                  <a:gd name="T6" fmla="*/ 0 w 5"/>
                  <a:gd name="T7" fmla="*/ 0 h 5"/>
                  <a:gd name="T8" fmla="*/ 0 w 5"/>
                  <a:gd name="T9" fmla="*/ 0 h 5"/>
                </a:gdLst>
                <a:ahLst/>
                <a:cxnLst>
                  <a:cxn ang="0">
                    <a:pos x="T0" y="T1"/>
                  </a:cxn>
                  <a:cxn ang="0">
                    <a:pos x="T2" y="T3"/>
                  </a:cxn>
                  <a:cxn ang="0">
                    <a:pos x="T4" y="T5"/>
                  </a:cxn>
                  <a:cxn ang="0">
                    <a:pos x="T6" y="T7"/>
                  </a:cxn>
                  <a:cxn ang="0">
                    <a:pos x="T8" y="T9"/>
                  </a:cxn>
                </a:cxnLst>
                <a:rect l="0" t="0" r="r" b="b"/>
                <a:pathLst>
                  <a:path w="5" h="5">
                    <a:moveTo>
                      <a:pt x="0" y="0"/>
                    </a:moveTo>
                    <a:cubicBezTo>
                      <a:pt x="3" y="0"/>
                      <a:pt x="5" y="1"/>
                      <a:pt x="5" y="5"/>
                    </a:cubicBezTo>
                    <a:cubicBezTo>
                      <a:pt x="5" y="5"/>
                      <a:pt x="5" y="5"/>
                      <a:pt x="5" y="5"/>
                    </a:cubicBezTo>
                    <a:cubicBezTo>
                      <a:pt x="2" y="5"/>
                      <a:pt x="0" y="3"/>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2" name="Freeform 849">
                <a:extLst>
                  <a:ext uri="{FF2B5EF4-FFF2-40B4-BE49-F238E27FC236}">
                    <a16:creationId xmlns:a16="http://schemas.microsoft.com/office/drawing/2014/main" id="{B9EC34F2-F92F-7B4C-E311-3C589622CB2F}"/>
                  </a:ext>
                </a:extLst>
              </p:cNvPr>
              <p:cNvSpPr/>
              <p:nvPr/>
            </p:nvSpPr>
            <p:spPr bwMode="auto">
              <a:xfrm>
                <a:off x="5611" y="1123"/>
                <a:ext cx="6" cy="8"/>
              </a:xfrm>
              <a:custGeom>
                <a:avLst/>
                <a:gdLst>
                  <a:gd name="T0" fmla="*/ 0 w 5"/>
                  <a:gd name="T1" fmla="*/ 4 h 7"/>
                  <a:gd name="T2" fmla="*/ 4 w 5"/>
                  <a:gd name="T3" fmla="*/ 1 h 7"/>
                  <a:gd name="T4" fmla="*/ 5 w 5"/>
                  <a:gd name="T5" fmla="*/ 7 h 7"/>
                  <a:gd name="T6" fmla="*/ 5 w 5"/>
                  <a:gd name="T7" fmla="*/ 7 h 7"/>
                  <a:gd name="T8" fmla="*/ 3 w 5"/>
                  <a:gd name="T9" fmla="*/ 7 h 7"/>
                  <a:gd name="T10" fmla="*/ 3 w 5"/>
                  <a:gd name="T11" fmla="*/ 7 h 7"/>
                  <a:gd name="T12" fmla="*/ 0 w 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0" y="4"/>
                    </a:moveTo>
                    <a:cubicBezTo>
                      <a:pt x="1" y="3"/>
                      <a:pt x="2" y="0"/>
                      <a:pt x="4" y="1"/>
                    </a:cubicBezTo>
                    <a:cubicBezTo>
                      <a:pt x="5" y="2"/>
                      <a:pt x="5" y="5"/>
                      <a:pt x="5" y="7"/>
                    </a:cubicBezTo>
                    <a:cubicBezTo>
                      <a:pt x="5" y="7"/>
                      <a:pt x="5" y="7"/>
                      <a:pt x="5" y="7"/>
                    </a:cubicBezTo>
                    <a:cubicBezTo>
                      <a:pt x="4" y="7"/>
                      <a:pt x="3" y="7"/>
                      <a:pt x="3" y="7"/>
                    </a:cubicBezTo>
                    <a:cubicBezTo>
                      <a:pt x="3" y="7"/>
                      <a:pt x="3" y="7"/>
                      <a:pt x="3" y="7"/>
                    </a:cubicBezTo>
                    <a:cubicBezTo>
                      <a:pt x="2" y="6"/>
                      <a:pt x="1" y="5"/>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3" name="Freeform 850">
                <a:extLst>
                  <a:ext uri="{FF2B5EF4-FFF2-40B4-BE49-F238E27FC236}">
                    <a16:creationId xmlns:a16="http://schemas.microsoft.com/office/drawing/2014/main" id="{FDC38884-8C3F-A183-8E27-F40EE02E9B91}"/>
                  </a:ext>
                </a:extLst>
              </p:cNvPr>
              <p:cNvSpPr/>
              <p:nvPr/>
            </p:nvSpPr>
            <p:spPr bwMode="auto">
              <a:xfrm>
                <a:off x="5587" y="1107"/>
                <a:ext cx="5" cy="4"/>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4" name="Freeform 851">
                <a:extLst>
                  <a:ext uri="{FF2B5EF4-FFF2-40B4-BE49-F238E27FC236}">
                    <a16:creationId xmlns:a16="http://schemas.microsoft.com/office/drawing/2014/main" id="{1ADE4F6E-C2CF-A3D7-2E0E-B7E4C4ED3772}"/>
                  </a:ext>
                </a:extLst>
              </p:cNvPr>
              <p:cNvSpPr/>
              <p:nvPr/>
            </p:nvSpPr>
            <p:spPr bwMode="auto">
              <a:xfrm>
                <a:off x="5655" y="1176"/>
                <a:ext cx="3" cy="7"/>
              </a:xfrm>
              <a:custGeom>
                <a:avLst/>
                <a:gdLst>
                  <a:gd name="T0" fmla="*/ 2 w 2"/>
                  <a:gd name="T1" fmla="*/ 6 h 6"/>
                  <a:gd name="T2" fmla="*/ 0 w 2"/>
                  <a:gd name="T3" fmla="*/ 1 h 6"/>
                  <a:gd name="T4" fmla="*/ 1 w 2"/>
                  <a:gd name="T5" fmla="*/ 0 h 6"/>
                  <a:gd name="T6" fmla="*/ 2 w 2"/>
                  <a:gd name="T7" fmla="*/ 6 h 6"/>
                </a:gdLst>
                <a:ahLst/>
                <a:cxnLst>
                  <a:cxn ang="0">
                    <a:pos x="T0" y="T1"/>
                  </a:cxn>
                  <a:cxn ang="0">
                    <a:pos x="T2" y="T3"/>
                  </a:cxn>
                  <a:cxn ang="0">
                    <a:pos x="T4" y="T5"/>
                  </a:cxn>
                  <a:cxn ang="0">
                    <a:pos x="T6" y="T7"/>
                  </a:cxn>
                </a:cxnLst>
                <a:rect l="0" t="0" r="r" b="b"/>
                <a:pathLst>
                  <a:path w="2" h="6">
                    <a:moveTo>
                      <a:pt x="2" y="6"/>
                    </a:moveTo>
                    <a:cubicBezTo>
                      <a:pt x="0" y="4"/>
                      <a:pt x="0" y="3"/>
                      <a:pt x="0" y="1"/>
                    </a:cubicBezTo>
                    <a:cubicBezTo>
                      <a:pt x="0" y="1"/>
                      <a:pt x="1" y="0"/>
                      <a:pt x="1" y="0"/>
                    </a:cubicBezTo>
                    <a:cubicBezTo>
                      <a:pt x="2" y="2"/>
                      <a:pt x="2" y="4"/>
                      <a:pt x="2"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5" name="Freeform 852">
                <a:extLst>
                  <a:ext uri="{FF2B5EF4-FFF2-40B4-BE49-F238E27FC236}">
                    <a16:creationId xmlns:a16="http://schemas.microsoft.com/office/drawing/2014/main" id="{9450FA2D-C208-E011-59F3-E18A40F01842}"/>
                  </a:ext>
                </a:extLst>
              </p:cNvPr>
              <p:cNvSpPr/>
              <p:nvPr/>
            </p:nvSpPr>
            <p:spPr bwMode="auto">
              <a:xfrm>
                <a:off x="5636" y="1224"/>
                <a:ext cx="2" cy="5"/>
              </a:xfrm>
              <a:custGeom>
                <a:avLst/>
                <a:gdLst>
                  <a:gd name="T0" fmla="*/ 0 w 2"/>
                  <a:gd name="T1" fmla="*/ 0 h 5"/>
                  <a:gd name="T2" fmla="*/ 2 w 2"/>
                  <a:gd name="T3" fmla="*/ 5 h 5"/>
                  <a:gd name="T4" fmla="*/ 2 w 2"/>
                  <a:gd name="T5" fmla="*/ 5 h 5"/>
                  <a:gd name="T6" fmla="*/ 0 w 2"/>
                  <a:gd name="T7" fmla="*/ 0 h 5"/>
                  <a:gd name="T8" fmla="*/ 0 w 2"/>
                  <a:gd name="T9" fmla="*/ 0 h 5"/>
                </a:gdLst>
                <a:ahLst/>
                <a:cxnLst>
                  <a:cxn ang="0">
                    <a:pos x="T0" y="T1"/>
                  </a:cxn>
                  <a:cxn ang="0">
                    <a:pos x="T2" y="T3"/>
                  </a:cxn>
                  <a:cxn ang="0">
                    <a:pos x="T4" y="T5"/>
                  </a:cxn>
                  <a:cxn ang="0">
                    <a:pos x="T6" y="T7"/>
                  </a:cxn>
                  <a:cxn ang="0">
                    <a:pos x="T8" y="T9"/>
                  </a:cxn>
                </a:cxnLst>
                <a:rect l="0" t="0" r="r" b="b"/>
                <a:pathLst>
                  <a:path w="2" h="5">
                    <a:moveTo>
                      <a:pt x="0" y="0"/>
                    </a:moveTo>
                    <a:cubicBezTo>
                      <a:pt x="2" y="1"/>
                      <a:pt x="2" y="3"/>
                      <a:pt x="2" y="5"/>
                    </a:cubicBezTo>
                    <a:cubicBezTo>
                      <a:pt x="2" y="5"/>
                      <a:pt x="2" y="5"/>
                      <a:pt x="2" y="5"/>
                    </a:cubicBezTo>
                    <a:cubicBezTo>
                      <a:pt x="0" y="4"/>
                      <a:pt x="0" y="2"/>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6" name="Freeform 853">
                <a:extLst>
                  <a:ext uri="{FF2B5EF4-FFF2-40B4-BE49-F238E27FC236}">
                    <a16:creationId xmlns:a16="http://schemas.microsoft.com/office/drawing/2014/main" id="{A44D4FD3-0F17-DB07-285C-5F9CA8254059}"/>
                  </a:ext>
                </a:extLst>
              </p:cNvPr>
              <p:cNvSpPr/>
              <p:nvPr/>
            </p:nvSpPr>
            <p:spPr bwMode="auto">
              <a:xfrm>
                <a:off x="5658" y="1183"/>
                <a:ext cx="2" cy="3"/>
              </a:xfrm>
              <a:custGeom>
                <a:avLst/>
                <a:gdLst>
                  <a:gd name="T0" fmla="*/ 0 w 2"/>
                  <a:gd name="T1" fmla="*/ 0 h 3"/>
                  <a:gd name="T2" fmla="*/ 2 w 2"/>
                  <a:gd name="T3" fmla="*/ 2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1" y="0"/>
                      <a:pt x="1" y="1"/>
                      <a:pt x="2" y="2"/>
                    </a:cubicBezTo>
                    <a:cubicBezTo>
                      <a:pt x="2" y="2"/>
                      <a:pt x="1" y="3"/>
                      <a:pt x="1" y="3"/>
                    </a:cubicBezTo>
                    <a:cubicBezTo>
                      <a:pt x="1" y="2"/>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7" name="Freeform 854">
                <a:extLst>
                  <a:ext uri="{FF2B5EF4-FFF2-40B4-BE49-F238E27FC236}">
                    <a16:creationId xmlns:a16="http://schemas.microsoft.com/office/drawing/2014/main" id="{B0783B57-BB49-A800-4A7E-A355D62AE140}"/>
                  </a:ext>
                </a:extLst>
              </p:cNvPr>
              <p:cNvSpPr/>
              <p:nvPr/>
            </p:nvSpPr>
            <p:spPr bwMode="auto">
              <a:xfrm>
                <a:off x="5645" y="1184"/>
                <a:ext cx="1" cy="2"/>
              </a:xfrm>
              <a:custGeom>
                <a:avLst/>
                <a:gdLst>
                  <a:gd name="T0" fmla="*/ 1 w 1"/>
                  <a:gd name="T1" fmla="*/ 1 h 2"/>
                  <a:gd name="T2" fmla="*/ 1 w 1"/>
                  <a:gd name="T3" fmla="*/ 2 h 2"/>
                  <a:gd name="T4" fmla="*/ 0 w 1"/>
                  <a:gd name="T5" fmla="*/ 2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2"/>
                      <a:pt x="1" y="2"/>
                    </a:cubicBezTo>
                    <a:cubicBezTo>
                      <a:pt x="0" y="2"/>
                      <a:pt x="0" y="2"/>
                      <a:pt x="0" y="2"/>
                    </a:cubicBezTo>
                    <a:cubicBezTo>
                      <a:pt x="0" y="1"/>
                      <a:pt x="0" y="1"/>
                      <a:pt x="0" y="0"/>
                    </a:cubicBezTo>
                    <a:cubicBezTo>
                      <a:pt x="1"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8" name="Freeform 855">
                <a:extLst>
                  <a:ext uri="{FF2B5EF4-FFF2-40B4-BE49-F238E27FC236}">
                    <a16:creationId xmlns:a16="http://schemas.microsoft.com/office/drawing/2014/main" id="{1E19BB69-4EFE-2B36-0F9E-726200D54A5D}"/>
                  </a:ext>
                </a:extLst>
              </p:cNvPr>
              <p:cNvSpPr/>
              <p:nvPr/>
            </p:nvSpPr>
            <p:spPr bwMode="auto">
              <a:xfrm>
                <a:off x="5653" y="1168"/>
                <a:ext cx="1" cy="1"/>
              </a:xfrm>
              <a:custGeom>
                <a:avLst/>
                <a:gdLst>
                  <a:gd name="T0" fmla="*/ 0 w 1"/>
                  <a:gd name="T1" fmla="*/ 0 h 1"/>
                  <a:gd name="T2" fmla="*/ 1 w 1"/>
                  <a:gd name="T3" fmla="*/ 0 h 1"/>
                  <a:gd name="T4" fmla="*/ 1 w 1"/>
                  <a:gd name="T5" fmla="*/ 1 h 1"/>
                  <a:gd name="T6" fmla="*/ 0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1" y="0"/>
                      <a:pt x="1" y="0"/>
                      <a:pt x="1" y="0"/>
                    </a:cubicBezTo>
                    <a:cubicBezTo>
                      <a:pt x="1" y="0"/>
                      <a:pt x="1" y="0"/>
                      <a:pt x="1" y="1"/>
                    </a:cubicBezTo>
                    <a:cubicBezTo>
                      <a:pt x="1" y="1"/>
                      <a:pt x="0" y="1"/>
                      <a:pt x="0" y="1"/>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9" name="Freeform 856">
                <a:extLst>
                  <a:ext uri="{FF2B5EF4-FFF2-40B4-BE49-F238E27FC236}">
                    <a16:creationId xmlns:a16="http://schemas.microsoft.com/office/drawing/2014/main" id="{741F1796-9498-9864-7666-EABFEA7879D9}"/>
                  </a:ext>
                </a:extLst>
              </p:cNvPr>
              <p:cNvSpPr/>
              <p:nvPr/>
            </p:nvSpPr>
            <p:spPr bwMode="auto">
              <a:xfrm>
                <a:off x="5638" y="1229"/>
                <a:ext cx="4" cy="3"/>
              </a:xfrm>
              <a:custGeom>
                <a:avLst/>
                <a:gdLst>
                  <a:gd name="T0" fmla="*/ 0 w 3"/>
                  <a:gd name="T1" fmla="*/ 0 h 2"/>
                  <a:gd name="T2" fmla="*/ 3 w 3"/>
                  <a:gd name="T3" fmla="*/ 2 h 2"/>
                  <a:gd name="T4" fmla="*/ 3 w 3"/>
                  <a:gd name="T5" fmla="*/ 2 h 2"/>
                  <a:gd name="T6" fmla="*/ 0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cubicBezTo>
                      <a:pt x="1" y="0"/>
                      <a:pt x="2" y="1"/>
                      <a:pt x="3" y="2"/>
                    </a:cubicBezTo>
                    <a:cubicBezTo>
                      <a:pt x="3" y="2"/>
                      <a:pt x="3" y="2"/>
                      <a:pt x="3" y="2"/>
                    </a:cubicBezTo>
                    <a:cubicBezTo>
                      <a:pt x="2" y="1"/>
                      <a:pt x="1"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0" name="Freeform 857">
                <a:extLst>
                  <a:ext uri="{FF2B5EF4-FFF2-40B4-BE49-F238E27FC236}">
                    <a16:creationId xmlns:a16="http://schemas.microsoft.com/office/drawing/2014/main" id="{B4DBBDA9-356E-81EB-CCFA-EC54003B5038}"/>
                  </a:ext>
                </a:extLst>
              </p:cNvPr>
              <p:cNvSpPr/>
              <p:nvPr/>
            </p:nvSpPr>
            <p:spPr bwMode="auto">
              <a:xfrm>
                <a:off x="5596" y="1118"/>
                <a:ext cx="1" cy="1"/>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1" y="1"/>
                      <a:pt x="1" y="1"/>
                    </a:cubicBezTo>
                    <a:cubicBezTo>
                      <a:pt x="1"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1" name="Freeform 858">
                <a:extLst>
                  <a:ext uri="{FF2B5EF4-FFF2-40B4-BE49-F238E27FC236}">
                    <a16:creationId xmlns:a16="http://schemas.microsoft.com/office/drawing/2014/main" id="{4831D544-600D-4DA4-9F69-75E3688CBFBF}"/>
                  </a:ext>
                </a:extLst>
              </p:cNvPr>
              <p:cNvSpPr/>
              <p:nvPr/>
            </p:nvSpPr>
            <p:spPr bwMode="auto">
              <a:xfrm>
                <a:off x="5592" y="1111"/>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2" name="Freeform 859">
                <a:extLst>
                  <a:ext uri="{FF2B5EF4-FFF2-40B4-BE49-F238E27FC236}">
                    <a16:creationId xmlns:a16="http://schemas.microsoft.com/office/drawing/2014/main" id="{69BB9282-CEEF-E860-8DC0-9108FA81DCCC}"/>
                  </a:ext>
                </a:extLst>
              </p:cNvPr>
              <p:cNvSpPr/>
              <p:nvPr/>
            </p:nvSpPr>
            <p:spPr bwMode="auto">
              <a:xfrm>
                <a:off x="5637" y="2884"/>
                <a:ext cx="60" cy="85"/>
              </a:xfrm>
              <a:custGeom>
                <a:avLst/>
                <a:gdLst>
                  <a:gd name="T0" fmla="*/ 40 w 53"/>
                  <a:gd name="T1" fmla="*/ 75 h 75"/>
                  <a:gd name="T2" fmla="*/ 29 w 53"/>
                  <a:gd name="T3" fmla="*/ 61 h 75"/>
                  <a:gd name="T4" fmla="*/ 32 w 53"/>
                  <a:gd name="T5" fmla="*/ 39 h 75"/>
                  <a:gd name="T6" fmla="*/ 13 w 53"/>
                  <a:gd name="T7" fmla="*/ 26 h 75"/>
                  <a:gd name="T8" fmla="*/ 1 w 53"/>
                  <a:gd name="T9" fmla="*/ 30 h 75"/>
                  <a:gd name="T10" fmla="*/ 8 w 53"/>
                  <a:gd name="T11" fmla="*/ 0 h 75"/>
                  <a:gd name="T12" fmla="*/ 21 w 53"/>
                  <a:gd name="T13" fmla="*/ 10 h 75"/>
                  <a:gd name="T14" fmla="*/ 27 w 53"/>
                  <a:gd name="T15" fmla="*/ 17 h 75"/>
                  <a:gd name="T16" fmla="*/ 34 w 53"/>
                  <a:gd name="T17" fmla="*/ 24 h 75"/>
                  <a:gd name="T18" fmla="*/ 46 w 53"/>
                  <a:gd name="T19" fmla="*/ 21 h 75"/>
                  <a:gd name="T20" fmla="*/ 51 w 53"/>
                  <a:gd name="T21" fmla="*/ 25 h 75"/>
                  <a:gd name="T22" fmla="*/ 40 w 53"/>
                  <a:gd name="T2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75">
                    <a:moveTo>
                      <a:pt x="40" y="75"/>
                    </a:moveTo>
                    <a:cubicBezTo>
                      <a:pt x="26" y="75"/>
                      <a:pt x="25" y="73"/>
                      <a:pt x="29" y="61"/>
                    </a:cubicBezTo>
                    <a:cubicBezTo>
                      <a:pt x="31" y="54"/>
                      <a:pt x="32" y="47"/>
                      <a:pt x="32" y="39"/>
                    </a:cubicBezTo>
                    <a:cubicBezTo>
                      <a:pt x="32" y="26"/>
                      <a:pt x="27" y="22"/>
                      <a:pt x="13" y="26"/>
                    </a:cubicBezTo>
                    <a:cubicBezTo>
                      <a:pt x="10" y="27"/>
                      <a:pt x="6" y="29"/>
                      <a:pt x="1" y="30"/>
                    </a:cubicBezTo>
                    <a:cubicBezTo>
                      <a:pt x="3" y="19"/>
                      <a:pt x="0" y="9"/>
                      <a:pt x="8" y="0"/>
                    </a:cubicBezTo>
                    <a:cubicBezTo>
                      <a:pt x="7" y="10"/>
                      <a:pt x="14" y="10"/>
                      <a:pt x="21" y="10"/>
                    </a:cubicBezTo>
                    <a:cubicBezTo>
                      <a:pt x="25" y="10"/>
                      <a:pt x="32" y="7"/>
                      <a:pt x="27" y="17"/>
                    </a:cubicBezTo>
                    <a:cubicBezTo>
                      <a:pt x="24" y="23"/>
                      <a:pt x="31" y="24"/>
                      <a:pt x="34" y="24"/>
                    </a:cubicBezTo>
                    <a:cubicBezTo>
                      <a:pt x="38" y="24"/>
                      <a:pt x="42" y="22"/>
                      <a:pt x="46" y="21"/>
                    </a:cubicBezTo>
                    <a:cubicBezTo>
                      <a:pt x="50" y="20"/>
                      <a:pt x="53" y="21"/>
                      <a:pt x="51" y="25"/>
                    </a:cubicBezTo>
                    <a:cubicBezTo>
                      <a:pt x="44" y="41"/>
                      <a:pt x="44" y="58"/>
                      <a:pt x="40" y="7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3" name="Freeform 860">
                <a:extLst>
                  <a:ext uri="{FF2B5EF4-FFF2-40B4-BE49-F238E27FC236}">
                    <a16:creationId xmlns:a16="http://schemas.microsoft.com/office/drawing/2014/main" id="{709E08C0-CC2E-9DDD-4740-85408B930E8B}"/>
                  </a:ext>
                </a:extLst>
              </p:cNvPr>
              <p:cNvSpPr/>
              <p:nvPr/>
            </p:nvSpPr>
            <p:spPr bwMode="auto">
              <a:xfrm>
                <a:off x="5675" y="2969"/>
                <a:ext cx="44" cy="31"/>
              </a:xfrm>
              <a:custGeom>
                <a:avLst/>
                <a:gdLst>
                  <a:gd name="T0" fmla="*/ 0 w 39"/>
                  <a:gd name="T1" fmla="*/ 21 h 27"/>
                  <a:gd name="T2" fmla="*/ 5 w 39"/>
                  <a:gd name="T3" fmla="*/ 15 h 27"/>
                  <a:gd name="T4" fmla="*/ 25 w 39"/>
                  <a:gd name="T5" fmla="*/ 7 h 27"/>
                  <a:gd name="T6" fmla="*/ 38 w 39"/>
                  <a:gd name="T7" fmla="*/ 14 h 27"/>
                  <a:gd name="T8" fmla="*/ 39 w 39"/>
                  <a:gd name="T9" fmla="*/ 17 h 27"/>
                  <a:gd name="T10" fmla="*/ 39 w 39"/>
                  <a:gd name="T11" fmla="*/ 19 h 27"/>
                  <a:gd name="T12" fmla="*/ 12 w 39"/>
                  <a:gd name="T13" fmla="*/ 20 h 27"/>
                  <a:gd name="T14" fmla="*/ 0 w 39"/>
                  <a:gd name="T15" fmla="*/ 27 h 27"/>
                  <a:gd name="T16" fmla="*/ 0 w 39"/>
                  <a:gd name="T17" fmla="*/ 26 h 27"/>
                  <a:gd name="T18" fmla="*/ 0 w 39"/>
                  <a:gd name="T19" fmla="*/ 2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27">
                    <a:moveTo>
                      <a:pt x="0" y="21"/>
                    </a:moveTo>
                    <a:cubicBezTo>
                      <a:pt x="2" y="19"/>
                      <a:pt x="3" y="17"/>
                      <a:pt x="5" y="15"/>
                    </a:cubicBezTo>
                    <a:cubicBezTo>
                      <a:pt x="12" y="12"/>
                      <a:pt x="19" y="10"/>
                      <a:pt x="25" y="7"/>
                    </a:cubicBezTo>
                    <a:cubicBezTo>
                      <a:pt x="34" y="0"/>
                      <a:pt x="37" y="6"/>
                      <a:pt x="38" y="14"/>
                    </a:cubicBezTo>
                    <a:cubicBezTo>
                      <a:pt x="39" y="15"/>
                      <a:pt x="39" y="16"/>
                      <a:pt x="39" y="17"/>
                    </a:cubicBezTo>
                    <a:cubicBezTo>
                      <a:pt x="39" y="18"/>
                      <a:pt x="39" y="18"/>
                      <a:pt x="39" y="19"/>
                    </a:cubicBezTo>
                    <a:cubicBezTo>
                      <a:pt x="29" y="8"/>
                      <a:pt x="21" y="12"/>
                      <a:pt x="12" y="20"/>
                    </a:cubicBezTo>
                    <a:cubicBezTo>
                      <a:pt x="9" y="24"/>
                      <a:pt x="5" y="27"/>
                      <a:pt x="0" y="27"/>
                    </a:cubicBezTo>
                    <a:cubicBezTo>
                      <a:pt x="0" y="27"/>
                      <a:pt x="0" y="26"/>
                      <a:pt x="0" y="26"/>
                    </a:cubicBezTo>
                    <a:cubicBezTo>
                      <a:pt x="0" y="24"/>
                      <a:pt x="0" y="23"/>
                      <a:pt x="0" y="2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4" name="Freeform 861">
                <a:extLst>
                  <a:ext uri="{FF2B5EF4-FFF2-40B4-BE49-F238E27FC236}">
                    <a16:creationId xmlns:a16="http://schemas.microsoft.com/office/drawing/2014/main" id="{E4EBDB21-ED62-18C7-D5EA-5F51D10DF1B0}"/>
                  </a:ext>
                </a:extLst>
              </p:cNvPr>
              <p:cNvSpPr/>
              <p:nvPr/>
            </p:nvSpPr>
            <p:spPr bwMode="auto">
              <a:xfrm>
                <a:off x="5720" y="2979"/>
                <a:ext cx="14" cy="25"/>
              </a:xfrm>
              <a:custGeom>
                <a:avLst/>
                <a:gdLst>
                  <a:gd name="T0" fmla="*/ 10 w 12"/>
                  <a:gd name="T1" fmla="*/ 0 h 22"/>
                  <a:gd name="T2" fmla="*/ 7 w 12"/>
                  <a:gd name="T3" fmla="*/ 16 h 22"/>
                  <a:gd name="T4" fmla="*/ 3 w 12"/>
                  <a:gd name="T5" fmla="*/ 21 h 22"/>
                  <a:gd name="T6" fmla="*/ 0 w 12"/>
                  <a:gd name="T7" fmla="*/ 15 h 22"/>
                  <a:gd name="T8" fmla="*/ 1 w 12"/>
                  <a:gd name="T9" fmla="*/ 10 h 22"/>
                  <a:gd name="T10" fmla="*/ 1 w 12"/>
                  <a:gd name="T11" fmla="*/ 7 h 22"/>
                  <a:gd name="T12" fmla="*/ 0 w 12"/>
                  <a:gd name="T13" fmla="*/ 6 h 22"/>
                  <a:gd name="T14" fmla="*/ 10 w 12"/>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22">
                    <a:moveTo>
                      <a:pt x="10" y="0"/>
                    </a:moveTo>
                    <a:cubicBezTo>
                      <a:pt x="12" y="6"/>
                      <a:pt x="9" y="11"/>
                      <a:pt x="7" y="16"/>
                    </a:cubicBezTo>
                    <a:cubicBezTo>
                      <a:pt x="6" y="18"/>
                      <a:pt x="6" y="22"/>
                      <a:pt x="3" y="21"/>
                    </a:cubicBezTo>
                    <a:cubicBezTo>
                      <a:pt x="0" y="20"/>
                      <a:pt x="1" y="17"/>
                      <a:pt x="0" y="15"/>
                    </a:cubicBezTo>
                    <a:cubicBezTo>
                      <a:pt x="1" y="13"/>
                      <a:pt x="1" y="12"/>
                      <a:pt x="1" y="10"/>
                    </a:cubicBezTo>
                    <a:cubicBezTo>
                      <a:pt x="1" y="9"/>
                      <a:pt x="1" y="8"/>
                      <a:pt x="1" y="7"/>
                    </a:cubicBezTo>
                    <a:cubicBezTo>
                      <a:pt x="0" y="7"/>
                      <a:pt x="0" y="6"/>
                      <a:pt x="0" y="6"/>
                    </a:cubicBezTo>
                    <a:cubicBezTo>
                      <a:pt x="3" y="3"/>
                      <a:pt x="5" y="0"/>
                      <a:pt x="1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5" name="Freeform 862">
                <a:extLst>
                  <a:ext uri="{FF2B5EF4-FFF2-40B4-BE49-F238E27FC236}">
                    <a16:creationId xmlns:a16="http://schemas.microsoft.com/office/drawing/2014/main" id="{7F33DC83-8126-2088-3DA1-CE8BB2948974}"/>
                  </a:ext>
                </a:extLst>
              </p:cNvPr>
              <p:cNvSpPr/>
              <p:nvPr/>
            </p:nvSpPr>
            <p:spPr bwMode="auto">
              <a:xfrm>
                <a:off x="5718" y="2985"/>
                <a:ext cx="3" cy="4"/>
              </a:xfrm>
              <a:custGeom>
                <a:avLst/>
                <a:gdLst>
                  <a:gd name="T0" fmla="*/ 2 w 3"/>
                  <a:gd name="T1" fmla="*/ 1 h 3"/>
                  <a:gd name="T2" fmla="*/ 3 w 3"/>
                  <a:gd name="T3" fmla="*/ 2 h 3"/>
                  <a:gd name="T4" fmla="*/ 1 w 3"/>
                  <a:gd name="T5" fmla="*/ 3 h 3"/>
                  <a:gd name="T6" fmla="*/ 0 w 3"/>
                  <a:gd name="T7" fmla="*/ 0 h 3"/>
                  <a:gd name="T8" fmla="*/ 2 w 3"/>
                  <a:gd name="T9" fmla="*/ 1 h 3"/>
                </a:gdLst>
                <a:ahLst/>
                <a:cxnLst>
                  <a:cxn ang="0">
                    <a:pos x="T0" y="T1"/>
                  </a:cxn>
                  <a:cxn ang="0">
                    <a:pos x="T2" y="T3"/>
                  </a:cxn>
                  <a:cxn ang="0">
                    <a:pos x="T4" y="T5"/>
                  </a:cxn>
                  <a:cxn ang="0">
                    <a:pos x="T6" y="T7"/>
                  </a:cxn>
                  <a:cxn ang="0">
                    <a:pos x="T8" y="T9"/>
                  </a:cxn>
                </a:cxnLst>
                <a:rect l="0" t="0" r="r" b="b"/>
                <a:pathLst>
                  <a:path w="3" h="3">
                    <a:moveTo>
                      <a:pt x="2" y="1"/>
                    </a:moveTo>
                    <a:cubicBezTo>
                      <a:pt x="2" y="1"/>
                      <a:pt x="2" y="2"/>
                      <a:pt x="3" y="2"/>
                    </a:cubicBezTo>
                    <a:cubicBezTo>
                      <a:pt x="2" y="3"/>
                      <a:pt x="1" y="3"/>
                      <a:pt x="1" y="3"/>
                    </a:cubicBezTo>
                    <a:cubicBezTo>
                      <a:pt x="1" y="2"/>
                      <a:pt x="1" y="1"/>
                      <a:pt x="0" y="0"/>
                    </a:cubicBezTo>
                    <a:cubicBezTo>
                      <a:pt x="1" y="0"/>
                      <a:pt x="2" y="1"/>
                      <a:pt x="2"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6" name="Freeform 863">
                <a:extLst>
                  <a:ext uri="{FF2B5EF4-FFF2-40B4-BE49-F238E27FC236}">
                    <a16:creationId xmlns:a16="http://schemas.microsoft.com/office/drawing/2014/main" id="{CA85794D-30A0-87EB-D019-A63C2120B431}"/>
                  </a:ext>
                </a:extLst>
              </p:cNvPr>
              <p:cNvSpPr/>
              <p:nvPr/>
            </p:nvSpPr>
            <p:spPr bwMode="auto">
              <a:xfrm>
                <a:off x="5683" y="2356"/>
                <a:ext cx="38" cy="64"/>
              </a:xfrm>
              <a:custGeom>
                <a:avLst/>
                <a:gdLst>
                  <a:gd name="T0" fmla="*/ 14 w 34"/>
                  <a:gd name="T1" fmla="*/ 53 h 56"/>
                  <a:gd name="T2" fmla="*/ 4 w 34"/>
                  <a:gd name="T3" fmla="*/ 42 h 56"/>
                  <a:gd name="T4" fmla="*/ 11 w 34"/>
                  <a:gd name="T5" fmla="*/ 7 h 56"/>
                  <a:gd name="T6" fmla="*/ 34 w 34"/>
                  <a:gd name="T7" fmla="*/ 0 h 56"/>
                  <a:gd name="T8" fmla="*/ 14 w 34"/>
                  <a:gd name="T9" fmla="*/ 53 h 56"/>
                </a:gdLst>
                <a:ahLst/>
                <a:cxnLst>
                  <a:cxn ang="0">
                    <a:pos x="T0" y="T1"/>
                  </a:cxn>
                  <a:cxn ang="0">
                    <a:pos x="T2" y="T3"/>
                  </a:cxn>
                  <a:cxn ang="0">
                    <a:pos x="T4" y="T5"/>
                  </a:cxn>
                  <a:cxn ang="0">
                    <a:pos x="T6" y="T7"/>
                  </a:cxn>
                  <a:cxn ang="0">
                    <a:pos x="T8" y="T9"/>
                  </a:cxn>
                </a:cxnLst>
                <a:rect l="0" t="0" r="r" b="b"/>
                <a:pathLst>
                  <a:path w="34" h="56">
                    <a:moveTo>
                      <a:pt x="14" y="53"/>
                    </a:moveTo>
                    <a:cubicBezTo>
                      <a:pt x="3" y="56"/>
                      <a:pt x="0" y="52"/>
                      <a:pt x="4" y="42"/>
                    </a:cubicBezTo>
                    <a:cubicBezTo>
                      <a:pt x="9" y="31"/>
                      <a:pt x="9" y="19"/>
                      <a:pt x="11" y="7"/>
                    </a:cubicBezTo>
                    <a:cubicBezTo>
                      <a:pt x="18" y="3"/>
                      <a:pt x="25" y="1"/>
                      <a:pt x="34" y="0"/>
                    </a:cubicBezTo>
                    <a:cubicBezTo>
                      <a:pt x="23" y="17"/>
                      <a:pt x="22" y="36"/>
                      <a:pt x="14" y="5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7" name="Freeform 864">
                <a:extLst>
                  <a:ext uri="{FF2B5EF4-FFF2-40B4-BE49-F238E27FC236}">
                    <a16:creationId xmlns:a16="http://schemas.microsoft.com/office/drawing/2014/main" id="{D527F753-A218-29B7-A35A-2576C55AF3A6}"/>
                  </a:ext>
                </a:extLst>
              </p:cNvPr>
              <p:cNvSpPr/>
              <p:nvPr/>
            </p:nvSpPr>
            <p:spPr bwMode="auto">
              <a:xfrm>
                <a:off x="5714" y="2153"/>
                <a:ext cx="49" cy="47"/>
              </a:xfrm>
              <a:custGeom>
                <a:avLst/>
                <a:gdLst>
                  <a:gd name="T0" fmla="*/ 43 w 43"/>
                  <a:gd name="T1" fmla="*/ 7 h 41"/>
                  <a:gd name="T2" fmla="*/ 39 w 43"/>
                  <a:gd name="T3" fmla="*/ 16 h 41"/>
                  <a:gd name="T4" fmla="*/ 25 w 43"/>
                  <a:gd name="T5" fmla="*/ 41 h 41"/>
                  <a:gd name="T6" fmla="*/ 2 w 43"/>
                  <a:gd name="T7" fmla="*/ 17 h 41"/>
                  <a:gd name="T8" fmla="*/ 4 w 43"/>
                  <a:gd name="T9" fmla="*/ 10 h 41"/>
                  <a:gd name="T10" fmla="*/ 10 w 43"/>
                  <a:gd name="T11" fmla="*/ 11 h 41"/>
                  <a:gd name="T12" fmla="*/ 24 w 43"/>
                  <a:gd name="T13" fmla="*/ 22 h 41"/>
                  <a:gd name="T14" fmla="*/ 28 w 43"/>
                  <a:gd name="T15" fmla="*/ 5 h 41"/>
                  <a:gd name="T16" fmla="*/ 30 w 43"/>
                  <a:gd name="T17" fmla="*/ 0 h 41"/>
                  <a:gd name="T18" fmla="*/ 43 w 43"/>
                  <a:gd name="T19"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1">
                    <a:moveTo>
                      <a:pt x="43" y="7"/>
                    </a:moveTo>
                    <a:cubicBezTo>
                      <a:pt x="41" y="10"/>
                      <a:pt x="43" y="14"/>
                      <a:pt x="39" y="16"/>
                    </a:cubicBezTo>
                    <a:cubicBezTo>
                      <a:pt x="28" y="21"/>
                      <a:pt x="25" y="30"/>
                      <a:pt x="25" y="41"/>
                    </a:cubicBezTo>
                    <a:cubicBezTo>
                      <a:pt x="11" y="38"/>
                      <a:pt x="10" y="24"/>
                      <a:pt x="2" y="17"/>
                    </a:cubicBezTo>
                    <a:cubicBezTo>
                      <a:pt x="0" y="15"/>
                      <a:pt x="2" y="12"/>
                      <a:pt x="4" y="10"/>
                    </a:cubicBezTo>
                    <a:cubicBezTo>
                      <a:pt x="6" y="9"/>
                      <a:pt x="8" y="9"/>
                      <a:pt x="10" y="11"/>
                    </a:cubicBezTo>
                    <a:cubicBezTo>
                      <a:pt x="14" y="16"/>
                      <a:pt x="18" y="25"/>
                      <a:pt x="24" y="22"/>
                    </a:cubicBezTo>
                    <a:cubicBezTo>
                      <a:pt x="31" y="20"/>
                      <a:pt x="27" y="11"/>
                      <a:pt x="28" y="5"/>
                    </a:cubicBezTo>
                    <a:cubicBezTo>
                      <a:pt x="28" y="3"/>
                      <a:pt x="28" y="1"/>
                      <a:pt x="30" y="0"/>
                    </a:cubicBezTo>
                    <a:cubicBezTo>
                      <a:pt x="36" y="0"/>
                      <a:pt x="40" y="3"/>
                      <a:pt x="43"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8" name="Freeform 865">
                <a:extLst>
                  <a:ext uri="{FF2B5EF4-FFF2-40B4-BE49-F238E27FC236}">
                    <a16:creationId xmlns:a16="http://schemas.microsoft.com/office/drawing/2014/main" id="{629B6B07-F5BD-75B4-68F8-D0386D78FF4B}"/>
                  </a:ext>
                </a:extLst>
              </p:cNvPr>
              <p:cNvSpPr/>
              <p:nvPr/>
            </p:nvSpPr>
            <p:spPr bwMode="auto">
              <a:xfrm>
                <a:off x="5659" y="2341"/>
                <a:ext cx="35" cy="24"/>
              </a:xfrm>
              <a:custGeom>
                <a:avLst/>
                <a:gdLst>
                  <a:gd name="T0" fmla="*/ 28 w 31"/>
                  <a:gd name="T1" fmla="*/ 17 h 21"/>
                  <a:gd name="T2" fmla="*/ 12 w 31"/>
                  <a:gd name="T3" fmla="*/ 17 h 21"/>
                  <a:gd name="T4" fmla="*/ 3 w 31"/>
                  <a:gd name="T5" fmla="*/ 18 h 21"/>
                  <a:gd name="T6" fmla="*/ 3 w 31"/>
                  <a:gd name="T7" fmla="*/ 8 h 21"/>
                  <a:gd name="T8" fmla="*/ 6 w 31"/>
                  <a:gd name="T9" fmla="*/ 0 h 21"/>
                  <a:gd name="T10" fmla="*/ 15 w 31"/>
                  <a:gd name="T11" fmla="*/ 0 h 21"/>
                  <a:gd name="T12" fmla="*/ 28 w 31"/>
                  <a:gd name="T13" fmla="*/ 14 h 21"/>
                  <a:gd name="T14" fmla="*/ 28 w 31"/>
                  <a:gd name="T15" fmla="*/ 17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1">
                    <a:moveTo>
                      <a:pt x="28" y="17"/>
                    </a:moveTo>
                    <a:cubicBezTo>
                      <a:pt x="23" y="17"/>
                      <a:pt x="18" y="14"/>
                      <a:pt x="12" y="17"/>
                    </a:cubicBezTo>
                    <a:cubicBezTo>
                      <a:pt x="9" y="18"/>
                      <a:pt x="6" y="21"/>
                      <a:pt x="3" y="18"/>
                    </a:cubicBezTo>
                    <a:cubicBezTo>
                      <a:pt x="0" y="15"/>
                      <a:pt x="2" y="11"/>
                      <a:pt x="3" y="8"/>
                    </a:cubicBezTo>
                    <a:cubicBezTo>
                      <a:pt x="4" y="5"/>
                      <a:pt x="5" y="3"/>
                      <a:pt x="6" y="0"/>
                    </a:cubicBezTo>
                    <a:cubicBezTo>
                      <a:pt x="9" y="0"/>
                      <a:pt x="12" y="0"/>
                      <a:pt x="15" y="0"/>
                    </a:cubicBezTo>
                    <a:cubicBezTo>
                      <a:pt x="31" y="0"/>
                      <a:pt x="31" y="0"/>
                      <a:pt x="28" y="14"/>
                    </a:cubicBezTo>
                    <a:cubicBezTo>
                      <a:pt x="28" y="15"/>
                      <a:pt x="28" y="16"/>
                      <a:pt x="28"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9" name="Freeform 866">
                <a:extLst>
                  <a:ext uri="{FF2B5EF4-FFF2-40B4-BE49-F238E27FC236}">
                    <a16:creationId xmlns:a16="http://schemas.microsoft.com/office/drawing/2014/main" id="{E389606F-DD1A-AC2A-15F9-BD640D2F48CE}"/>
                  </a:ext>
                </a:extLst>
              </p:cNvPr>
              <p:cNvSpPr/>
              <p:nvPr/>
            </p:nvSpPr>
            <p:spPr bwMode="auto">
              <a:xfrm>
                <a:off x="5746" y="2061"/>
                <a:ext cx="16" cy="42"/>
              </a:xfrm>
              <a:custGeom>
                <a:avLst/>
                <a:gdLst>
                  <a:gd name="T0" fmla="*/ 0 w 14"/>
                  <a:gd name="T1" fmla="*/ 23 h 37"/>
                  <a:gd name="T2" fmla="*/ 7 w 14"/>
                  <a:gd name="T3" fmla="*/ 0 h 37"/>
                  <a:gd name="T4" fmla="*/ 14 w 14"/>
                  <a:gd name="T5" fmla="*/ 37 h 37"/>
                  <a:gd name="T6" fmla="*/ 0 w 14"/>
                  <a:gd name="T7" fmla="*/ 23 h 37"/>
                </a:gdLst>
                <a:ahLst/>
                <a:cxnLst>
                  <a:cxn ang="0">
                    <a:pos x="T0" y="T1"/>
                  </a:cxn>
                  <a:cxn ang="0">
                    <a:pos x="T2" y="T3"/>
                  </a:cxn>
                  <a:cxn ang="0">
                    <a:pos x="T4" y="T5"/>
                  </a:cxn>
                  <a:cxn ang="0">
                    <a:pos x="T6" y="T7"/>
                  </a:cxn>
                </a:cxnLst>
                <a:rect l="0" t="0" r="r" b="b"/>
                <a:pathLst>
                  <a:path w="14" h="37">
                    <a:moveTo>
                      <a:pt x="0" y="23"/>
                    </a:moveTo>
                    <a:cubicBezTo>
                      <a:pt x="2" y="16"/>
                      <a:pt x="1" y="8"/>
                      <a:pt x="7" y="0"/>
                    </a:cubicBezTo>
                    <a:cubicBezTo>
                      <a:pt x="12" y="13"/>
                      <a:pt x="14" y="24"/>
                      <a:pt x="14" y="37"/>
                    </a:cubicBezTo>
                    <a:cubicBezTo>
                      <a:pt x="6" y="36"/>
                      <a:pt x="5" y="27"/>
                      <a:pt x="0"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0" name="Freeform 867">
                <a:extLst>
                  <a:ext uri="{FF2B5EF4-FFF2-40B4-BE49-F238E27FC236}">
                    <a16:creationId xmlns:a16="http://schemas.microsoft.com/office/drawing/2014/main" id="{1B711F42-B6D2-FC46-E6DF-E70FE4510401}"/>
                  </a:ext>
                </a:extLst>
              </p:cNvPr>
              <p:cNvSpPr/>
              <p:nvPr/>
            </p:nvSpPr>
            <p:spPr bwMode="auto">
              <a:xfrm>
                <a:off x="5723" y="2070"/>
                <a:ext cx="16" cy="36"/>
              </a:xfrm>
              <a:custGeom>
                <a:avLst/>
                <a:gdLst>
                  <a:gd name="T0" fmla="*/ 3 w 14"/>
                  <a:gd name="T1" fmla="*/ 0 h 31"/>
                  <a:gd name="T2" fmla="*/ 14 w 14"/>
                  <a:gd name="T3" fmla="*/ 12 h 31"/>
                  <a:gd name="T4" fmla="*/ 12 w 14"/>
                  <a:gd name="T5" fmla="*/ 21 h 31"/>
                  <a:gd name="T6" fmla="*/ 10 w 14"/>
                  <a:gd name="T7" fmla="*/ 30 h 31"/>
                  <a:gd name="T8" fmla="*/ 1 w 14"/>
                  <a:gd name="T9" fmla="*/ 23 h 31"/>
                  <a:gd name="T10" fmla="*/ 0 w 14"/>
                  <a:gd name="T11" fmla="*/ 20 h 31"/>
                  <a:gd name="T12" fmla="*/ 2 w 14"/>
                  <a:gd name="T13" fmla="*/ 7 h 31"/>
                  <a:gd name="T14" fmla="*/ 3 w 14"/>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31">
                    <a:moveTo>
                      <a:pt x="3" y="0"/>
                    </a:moveTo>
                    <a:cubicBezTo>
                      <a:pt x="8" y="3"/>
                      <a:pt x="12" y="7"/>
                      <a:pt x="14" y="12"/>
                    </a:cubicBezTo>
                    <a:cubicBezTo>
                      <a:pt x="8" y="13"/>
                      <a:pt x="13" y="18"/>
                      <a:pt x="12" y="21"/>
                    </a:cubicBezTo>
                    <a:cubicBezTo>
                      <a:pt x="11" y="24"/>
                      <a:pt x="14" y="29"/>
                      <a:pt x="10" y="30"/>
                    </a:cubicBezTo>
                    <a:cubicBezTo>
                      <a:pt x="6" y="31"/>
                      <a:pt x="3" y="27"/>
                      <a:pt x="1" y="23"/>
                    </a:cubicBezTo>
                    <a:cubicBezTo>
                      <a:pt x="1" y="22"/>
                      <a:pt x="1" y="21"/>
                      <a:pt x="0" y="20"/>
                    </a:cubicBezTo>
                    <a:cubicBezTo>
                      <a:pt x="1" y="16"/>
                      <a:pt x="2" y="11"/>
                      <a:pt x="2" y="7"/>
                    </a:cubicBezTo>
                    <a:cubicBezTo>
                      <a:pt x="3" y="5"/>
                      <a:pt x="3" y="2"/>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1" name="Freeform 868">
                <a:extLst>
                  <a:ext uri="{FF2B5EF4-FFF2-40B4-BE49-F238E27FC236}">
                    <a16:creationId xmlns:a16="http://schemas.microsoft.com/office/drawing/2014/main" id="{411B4DF0-4F1D-D718-988D-C5832CFE84CC}"/>
                  </a:ext>
                </a:extLst>
              </p:cNvPr>
              <p:cNvSpPr/>
              <p:nvPr/>
            </p:nvSpPr>
            <p:spPr bwMode="auto">
              <a:xfrm>
                <a:off x="5704" y="2082"/>
                <a:ext cx="7" cy="8"/>
              </a:xfrm>
              <a:custGeom>
                <a:avLst/>
                <a:gdLst>
                  <a:gd name="T0" fmla="*/ 5 w 6"/>
                  <a:gd name="T1" fmla="*/ 7 h 7"/>
                  <a:gd name="T2" fmla="*/ 0 w 6"/>
                  <a:gd name="T3" fmla="*/ 0 h 7"/>
                  <a:gd name="T4" fmla="*/ 0 w 6"/>
                  <a:gd name="T5" fmla="*/ 0 h 7"/>
                  <a:gd name="T6" fmla="*/ 6 w 6"/>
                  <a:gd name="T7" fmla="*/ 5 h 7"/>
                  <a:gd name="T8" fmla="*/ 5 w 6"/>
                  <a:gd name="T9" fmla="*/ 7 h 7"/>
                </a:gdLst>
                <a:ahLst/>
                <a:cxnLst>
                  <a:cxn ang="0">
                    <a:pos x="T0" y="T1"/>
                  </a:cxn>
                  <a:cxn ang="0">
                    <a:pos x="T2" y="T3"/>
                  </a:cxn>
                  <a:cxn ang="0">
                    <a:pos x="T4" y="T5"/>
                  </a:cxn>
                  <a:cxn ang="0">
                    <a:pos x="T6" y="T7"/>
                  </a:cxn>
                  <a:cxn ang="0">
                    <a:pos x="T8" y="T9"/>
                  </a:cxn>
                </a:cxnLst>
                <a:rect l="0" t="0" r="r" b="b"/>
                <a:pathLst>
                  <a:path w="6" h="7">
                    <a:moveTo>
                      <a:pt x="5" y="7"/>
                    </a:moveTo>
                    <a:cubicBezTo>
                      <a:pt x="2" y="5"/>
                      <a:pt x="0" y="3"/>
                      <a:pt x="0" y="0"/>
                    </a:cubicBezTo>
                    <a:cubicBezTo>
                      <a:pt x="0" y="0"/>
                      <a:pt x="0" y="0"/>
                      <a:pt x="0" y="0"/>
                    </a:cubicBezTo>
                    <a:cubicBezTo>
                      <a:pt x="4" y="0"/>
                      <a:pt x="5" y="2"/>
                      <a:pt x="6" y="5"/>
                    </a:cubicBezTo>
                    <a:cubicBezTo>
                      <a:pt x="6" y="6"/>
                      <a:pt x="6" y="6"/>
                      <a:pt x="5"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2" name="Freeform 869">
                <a:extLst>
                  <a:ext uri="{FF2B5EF4-FFF2-40B4-BE49-F238E27FC236}">
                    <a16:creationId xmlns:a16="http://schemas.microsoft.com/office/drawing/2014/main" id="{7AC549E2-C4B3-74EF-ABA4-EAF0A2742C1F}"/>
                  </a:ext>
                </a:extLst>
              </p:cNvPr>
              <p:cNvSpPr/>
              <p:nvPr/>
            </p:nvSpPr>
            <p:spPr bwMode="auto">
              <a:xfrm>
                <a:off x="5705" y="1912"/>
                <a:ext cx="44" cy="107"/>
              </a:xfrm>
              <a:custGeom>
                <a:avLst/>
                <a:gdLst>
                  <a:gd name="T0" fmla="*/ 21 w 39"/>
                  <a:gd name="T1" fmla="*/ 60 h 95"/>
                  <a:gd name="T2" fmla="*/ 6 w 39"/>
                  <a:gd name="T3" fmla="*/ 35 h 95"/>
                  <a:gd name="T4" fmla="*/ 3 w 39"/>
                  <a:gd name="T5" fmla="*/ 28 h 95"/>
                  <a:gd name="T6" fmla="*/ 10 w 39"/>
                  <a:gd name="T7" fmla="*/ 31 h 95"/>
                  <a:gd name="T8" fmla="*/ 18 w 39"/>
                  <a:gd name="T9" fmla="*/ 39 h 95"/>
                  <a:gd name="T10" fmla="*/ 16 w 39"/>
                  <a:gd name="T11" fmla="*/ 11 h 95"/>
                  <a:gd name="T12" fmla="*/ 35 w 39"/>
                  <a:gd name="T13" fmla="*/ 75 h 95"/>
                  <a:gd name="T14" fmla="*/ 34 w 39"/>
                  <a:gd name="T15" fmla="*/ 0 h 95"/>
                  <a:gd name="T16" fmla="*/ 36 w 39"/>
                  <a:gd name="T17" fmla="*/ 95 h 95"/>
                  <a:gd name="T18" fmla="*/ 5 w 39"/>
                  <a:gd name="T19" fmla="*/ 50 h 95"/>
                  <a:gd name="T20" fmla="*/ 21 w 39"/>
                  <a:gd name="T21" fmla="*/ 60 h 95"/>
                  <a:gd name="T22" fmla="*/ 22 w 39"/>
                  <a:gd name="T23" fmla="*/ 61 h 95"/>
                  <a:gd name="T24" fmla="*/ 21 w 39"/>
                  <a:gd name="T25" fmla="*/ 6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95">
                    <a:moveTo>
                      <a:pt x="21" y="60"/>
                    </a:moveTo>
                    <a:cubicBezTo>
                      <a:pt x="20" y="49"/>
                      <a:pt x="13" y="42"/>
                      <a:pt x="6" y="35"/>
                    </a:cubicBezTo>
                    <a:cubicBezTo>
                      <a:pt x="4" y="33"/>
                      <a:pt x="0" y="31"/>
                      <a:pt x="3" y="28"/>
                    </a:cubicBezTo>
                    <a:cubicBezTo>
                      <a:pt x="6" y="25"/>
                      <a:pt x="8" y="30"/>
                      <a:pt x="10" y="31"/>
                    </a:cubicBezTo>
                    <a:cubicBezTo>
                      <a:pt x="13" y="33"/>
                      <a:pt x="13" y="38"/>
                      <a:pt x="18" y="39"/>
                    </a:cubicBezTo>
                    <a:cubicBezTo>
                      <a:pt x="19" y="30"/>
                      <a:pt x="13" y="21"/>
                      <a:pt x="16" y="11"/>
                    </a:cubicBezTo>
                    <a:cubicBezTo>
                      <a:pt x="23" y="32"/>
                      <a:pt x="23" y="55"/>
                      <a:pt x="35" y="75"/>
                    </a:cubicBezTo>
                    <a:cubicBezTo>
                      <a:pt x="32" y="50"/>
                      <a:pt x="32" y="25"/>
                      <a:pt x="34" y="0"/>
                    </a:cubicBezTo>
                    <a:cubicBezTo>
                      <a:pt x="38" y="31"/>
                      <a:pt x="39" y="63"/>
                      <a:pt x="36" y="95"/>
                    </a:cubicBezTo>
                    <a:cubicBezTo>
                      <a:pt x="30" y="77"/>
                      <a:pt x="18" y="63"/>
                      <a:pt x="5" y="50"/>
                    </a:cubicBezTo>
                    <a:cubicBezTo>
                      <a:pt x="13" y="50"/>
                      <a:pt x="15" y="58"/>
                      <a:pt x="21" y="60"/>
                    </a:cubicBezTo>
                    <a:cubicBezTo>
                      <a:pt x="21" y="60"/>
                      <a:pt x="22" y="60"/>
                      <a:pt x="22" y="61"/>
                    </a:cubicBezTo>
                    <a:cubicBezTo>
                      <a:pt x="22" y="60"/>
                      <a:pt x="21" y="60"/>
                      <a:pt x="21" y="6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3" name="Freeform 870">
                <a:extLst>
                  <a:ext uri="{FF2B5EF4-FFF2-40B4-BE49-F238E27FC236}">
                    <a16:creationId xmlns:a16="http://schemas.microsoft.com/office/drawing/2014/main" id="{62D88986-F6D6-86C5-A95A-04A4001C0840}"/>
                  </a:ext>
                </a:extLst>
              </p:cNvPr>
              <p:cNvSpPr/>
              <p:nvPr/>
            </p:nvSpPr>
            <p:spPr bwMode="auto">
              <a:xfrm>
                <a:off x="5660" y="2090"/>
                <a:ext cx="20" cy="34"/>
              </a:xfrm>
              <a:custGeom>
                <a:avLst/>
                <a:gdLst>
                  <a:gd name="T0" fmla="*/ 18 w 18"/>
                  <a:gd name="T1" fmla="*/ 30 h 30"/>
                  <a:gd name="T2" fmla="*/ 1 w 18"/>
                  <a:gd name="T3" fmla="*/ 4 h 30"/>
                  <a:gd name="T4" fmla="*/ 4 w 18"/>
                  <a:gd name="T5" fmla="*/ 0 h 30"/>
                  <a:gd name="T6" fmla="*/ 9 w 18"/>
                  <a:gd name="T7" fmla="*/ 2 h 30"/>
                  <a:gd name="T8" fmla="*/ 18 w 18"/>
                  <a:gd name="T9" fmla="*/ 30 h 30"/>
                </a:gdLst>
                <a:ahLst/>
                <a:cxnLst>
                  <a:cxn ang="0">
                    <a:pos x="T0" y="T1"/>
                  </a:cxn>
                  <a:cxn ang="0">
                    <a:pos x="T2" y="T3"/>
                  </a:cxn>
                  <a:cxn ang="0">
                    <a:pos x="T4" y="T5"/>
                  </a:cxn>
                  <a:cxn ang="0">
                    <a:pos x="T6" y="T7"/>
                  </a:cxn>
                  <a:cxn ang="0">
                    <a:pos x="T8" y="T9"/>
                  </a:cxn>
                </a:cxnLst>
                <a:rect l="0" t="0" r="r" b="b"/>
                <a:pathLst>
                  <a:path w="18" h="30">
                    <a:moveTo>
                      <a:pt x="18" y="30"/>
                    </a:moveTo>
                    <a:cubicBezTo>
                      <a:pt x="10" y="23"/>
                      <a:pt x="5" y="14"/>
                      <a:pt x="1" y="4"/>
                    </a:cubicBezTo>
                    <a:cubicBezTo>
                      <a:pt x="0" y="2"/>
                      <a:pt x="2" y="1"/>
                      <a:pt x="4" y="0"/>
                    </a:cubicBezTo>
                    <a:cubicBezTo>
                      <a:pt x="6" y="0"/>
                      <a:pt x="9" y="0"/>
                      <a:pt x="9" y="2"/>
                    </a:cubicBezTo>
                    <a:cubicBezTo>
                      <a:pt x="10" y="12"/>
                      <a:pt x="17" y="20"/>
                      <a:pt x="18" y="3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4" name="Freeform 871">
                <a:extLst>
                  <a:ext uri="{FF2B5EF4-FFF2-40B4-BE49-F238E27FC236}">
                    <a16:creationId xmlns:a16="http://schemas.microsoft.com/office/drawing/2014/main" id="{154E7A69-74B0-8F8F-8026-CDC67A9FFEA3}"/>
                  </a:ext>
                </a:extLst>
              </p:cNvPr>
              <p:cNvSpPr/>
              <p:nvPr/>
            </p:nvSpPr>
            <p:spPr bwMode="auto">
              <a:xfrm>
                <a:off x="5714" y="2030"/>
                <a:ext cx="13" cy="48"/>
              </a:xfrm>
              <a:custGeom>
                <a:avLst/>
                <a:gdLst>
                  <a:gd name="T0" fmla="*/ 11 w 11"/>
                  <a:gd name="T1" fmla="*/ 36 h 43"/>
                  <a:gd name="T2" fmla="*/ 10 w 11"/>
                  <a:gd name="T3" fmla="*/ 43 h 43"/>
                  <a:gd name="T4" fmla="*/ 0 w 11"/>
                  <a:gd name="T5" fmla="*/ 9 h 43"/>
                  <a:gd name="T6" fmla="*/ 4 w 11"/>
                  <a:gd name="T7" fmla="*/ 19 h 43"/>
                  <a:gd name="T8" fmla="*/ 6 w 11"/>
                  <a:gd name="T9" fmla="*/ 19 h 43"/>
                  <a:gd name="T10" fmla="*/ 6 w 11"/>
                  <a:gd name="T11" fmla="*/ 0 h 43"/>
                  <a:gd name="T12" fmla="*/ 11 w 11"/>
                  <a:gd name="T13" fmla="*/ 36 h 43"/>
                </a:gdLst>
                <a:ahLst/>
                <a:cxnLst>
                  <a:cxn ang="0">
                    <a:pos x="T0" y="T1"/>
                  </a:cxn>
                  <a:cxn ang="0">
                    <a:pos x="T2" y="T3"/>
                  </a:cxn>
                  <a:cxn ang="0">
                    <a:pos x="T4" y="T5"/>
                  </a:cxn>
                  <a:cxn ang="0">
                    <a:pos x="T6" y="T7"/>
                  </a:cxn>
                  <a:cxn ang="0">
                    <a:pos x="T8" y="T9"/>
                  </a:cxn>
                  <a:cxn ang="0">
                    <a:pos x="T10" y="T11"/>
                  </a:cxn>
                  <a:cxn ang="0">
                    <a:pos x="T12" y="T13"/>
                  </a:cxn>
                </a:cxnLst>
                <a:rect l="0" t="0" r="r" b="b"/>
                <a:pathLst>
                  <a:path w="11" h="43">
                    <a:moveTo>
                      <a:pt x="11" y="36"/>
                    </a:moveTo>
                    <a:cubicBezTo>
                      <a:pt x="11" y="38"/>
                      <a:pt x="11" y="41"/>
                      <a:pt x="10" y="43"/>
                    </a:cubicBezTo>
                    <a:cubicBezTo>
                      <a:pt x="2" y="33"/>
                      <a:pt x="1" y="21"/>
                      <a:pt x="0" y="9"/>
                    </a:cubicBezTo>
                    <a:cubicBezTo>
                      <a:pt x="1" y="12"/>
                      <a:pt x="3" y="16"/>
                      <a:pt x="4" y="19"/>
                    </a:cubicBezTo>
                    <a:cubicBezTo>
                      <a:pt x="5" y="19"/>
                      <a:pt x="5" y="19"/>
                      <a:pt x="6" y="19"/>
                    </a:cubicBezTo>
                    <a:cubicBezTo>
                      <a:pt x="6" y="12"/>
                      <a:pt x="6" y="6"/>
                      <a:pt x="6" y="0"/>
                    </a:cubicBezTo>
                    <a:cubicBezTo>
                      <a:pt x="11" y="12"/>
                      <a:pt x="5" y="25"/>
                      <a:pt x="11"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5" name="Freeform 872">
                <a:extLst>
                  <a:ext uri="{FF2B5EF4-FFF2-40B4-BE49-F238E27FC236}">
                    <a16:creationId xmlns:a16="http://schemas.microsoft.com/office/drawing/2014/main" id="{921C46B3-11C7-44B1-8F76-F8ED44068746}"/>
                  </a:ext>
                </a:extLst>
              </p:cNvPr>
              <p:cNvSpPr/>
              <p:nvPr/>
            </p:nvSpPr>
            <p:spPr bwMode="auto">
              <a:xfrm>
                <a:off x="5686" y="2015"/>
                <a:ext cx="8" cy="38"/>
              </a:xfrm>
              <a:custGeom>
                <a:avLst/>
                <a:gdLst>
                  <a:gd name="T0" fmla="*/ 7 w 7"/>
                  <a:gd name="T1" fmla="*/ 34 h 34"/>
                  <a:gd name="T2" fmla="*/ 1 w 7"/>
                  <a:gd name="T3" fmla="*/ 0 h 34"/>
                  <a:gd name="T4" fmla="*/ 7 w 7"/>
                  <a:gd name="T5" fmla="*/ 34 h 34"/>
                </a:gdLst>
                <a:ahLst/>
                <a:cxnLst>
                  <a:cxn ang="0">
                    <a:pos x="T0" y="T1"/>
                  </a:cxn>
                  <a:cxn ang="0">
                    <a:pos x="T2" y="T3"/>
                  </a:cxn>
                  <a:cxn ang="0">
                    <a:pos x="T4" y="T5"/>
                  </a:cxn>
                </a:cxnLst>
                <a:rect l="0" t="0" r="r" b="b"/>
                <a:pathLst>
                  <a:path w="7" h="34">
                    <a:moveTo>
                      <a:pt x="7" y="34"/>
                    </a:moveTo>
                    <a:cubicBezTo>
                      <a:pt x="0" y="24"/>
                      <a:pt x="3" y="11"/>
                      <a:pt x="1" y="0"/>
                    </a:cubicBezTo>
                    <a:cubicBezTo>
                      <a:pt x="7" y="11"/>
                      <a:pt x="7" y="22"/>
                      <a:pt x="7" y="3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6" name="Freeform 873">
                <a:extLst>
                  <a:ext uri="{FF2B5EF4-FFF2-40B4-BE49-F238E27FC236}">
                    <a16:creationId xmlns:a16="http://schemas.microsoft.com/office/drawing/2014/main" id="{BCD5441A-67FD-FB33-A9BC-9F55FE59ED01}"/>
                  </a:ext>
                </a:extLst>
              </p:cNvPr>
              <p:cNvSpPr/>
              <p:nvPr/>
            </p:nvSpPr>
            <p:spPr bwMode="auto">
              <a:xfrm>
                <a:off x="5697" y="1980"/>
                <a:ext cx="10" cy="41"/>
              </a:xfrm>
              <a:custGeom>
                <a:avLst/>
                <a:gdLst>
                  <a:gd name="T0" fmla="*/ 9 w 9"/>
                  <a:gd name="T1" fmla="*/ 36 h 36"/>
                  <a:gd name="T2" fmla="*/ 0 w 9"/>
                  <a:gd name="T3" fmla="*/ 0 h 36"/>
                  <a:gd name="T4" fmla="*/ 9 w 9"/>
                  <a:gd name="T5" fmla="*/ 36 h 36"/>
                </a:gdLst>
                <a:ahLst/>
                <a:cxnLst>
                  <a:cxn ang="0">
                    <a:pos x="T0" y="T1"/>
                  </a:cxn>
                  <a:cxn ang="0">
                    <a:pos x="T2" y="T3"/>
                  </a:cxn>
                  <a:cxn ang="0">
                    <a:pos x="T4" y="T5"/>
                  </a:cxn>
                </a:cxnLst>
                <a:rect l="0" t="0" r="r" b="b"/>
                <a:pathLst>
                  <a:path w="9" h="36">
                    <a:moveTo>
                      <a:pt x="9" y="36"/>
                    </a:moveTo>
                    <a:cubicBezTo>
                      <a:pt x="3" y="25"/>
                      <a:pt x="2" y="12"/>
                      <a:pt x="0" y="0"/>
                    </a:cubicBezTo>
                    <a:cubicBezTo>
                      <a:pt x="5" y="11"/>
                      <a:pt x="9" y="23"/>
                      <a:pt x="9"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7" name="Freeform 874">
                <a:extLst>
                  <a:ext uri="{FF2B5EF4-FFF2-40B4-BE49-F238E27FC236}">
                    <a16:creationId xmlns:a16="http://schemas.microsoft.com/office/drawing/2014/main" id="{579172F9-05DD-99FF-C874-8E0A52F81773}"/>
                  </a:ext>
                </a:extLst>
              </p:cNvPr>
              <p:cNvSpPr/>
              <p:nvPr/>
            </p:nvSpPr>
            <p:spPr bwMode="auto">
              <a:xfrm>
                <a:off x="5690" y="2053"/>
                <a:ext cx="14" cy="29"/>
              </a:xfrm>
              <a:custGeom>
                <a:avLst/>
                <a:gdLst>
                  <a:gd name="T0" fmla="*/ 12 w 12"/>
                  <a:gd name="T1" fmla="*/ 25 h 25"/>
                  <a:gd name="T2" fmla="*/ 3 w 12"/>
                  <a:gd name="T3" fmla="*/ 0 h 25"/>
                  <a:gd name="T4" fmla="*/ 3 w 12"/>
                  <a:gd name="T5" fmla="*/ 0 h 25"/>
                  <a:gd name="T6" fmla="*/ 12 w 12"/>
                  <a:gd name="T7" fmla="*/ 25 h 25"/>
                </a:gdLst>
                <a:ahLst/>
                <a:cxnLst>
                  <a:cxn ang="0">
                    <a:pos x="T0" y="T1"/>
                  </a:cxn>
                  <a:cxn ang="0">
                    <a:pos x="T2" y="T3"/>
                  </a:cxn>
                  <a:cxn ang="0">
                    <a:pos x="T4" y="T5"/>
                  </a:cxn>
                  <a:cxn ang="0">
                    <a:pos x="T6" y="T7"/>
                  </a:cxn>
                </a:cxnLst>
                <a:rect l="0" t="0" r="r" b="b"/>
                <a:pathLst>
                  <a:path w="12" h="25">
                    <a:moveTo>
                      <a:pt x="12" y="25"/>
                    </a:moveTo>
                    <a:cubicBezTo>
                      <a:pt x="0" y="20"/>
                      <a:pt x="1" y="10"/>
                      <a:pt x="3" y="0"/>
                    </a:cubicBezTo>
                    <a:cubicBezTo>
                      <a:pt x="3" y="0"/>
                      <a:pt x="3" y="0"/>
                      <a:pt x="3" y="0"/>
                    </a:cubicBezTo>
                    <a:cubicBezTo>
                      <a:pt x="6" y="8"/>
                      <a:pt x="9" y="16"/>
                      <a:pt x="12"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8" name="Freeform 875">
                <a:extLst>
                  <a:ext uri="{FF2B5EF4-FFF2-40B4-BE49-F238E27FC236}">
                    <a16:creationId xmlns:a16="http://schemas.microsoft.com/office/drawing/2014/main" id="{F388782D-DF68-E7E6-5B94-C93B7D18225D}"/>
                  </a:ext>
                </a:extLst>
              </p:cNvPr>
              <p:cNvSpPr/>
              <p:nvPr/>
            </p:nvSpPr>
            <p:spPr bwMode="auto">
              <a:xfrm>
                <a:off x="5705" y="2021"/>
                <a:ext cx="8" cy="12"/>
              </a:xfrm>
              <a:custGeom>
                <a:avLst/>
                <a:gdLst>
                  <a:gd name="T0" fmla="*/ 2 w 7"/>
                  <a:gd name="T1" fmla="*/ 0 h 11"/>
                  <a:gd name="T2" fmla="*/ 6 w 7"/>
                  <a:gd name="T3" fmla="*/ 11 h 11"/>
                  <a:gd name="T4" fmla="*/ 2 w 7"/>
                  <a:gd name="T5" fmla="*/ 0 h 11"/>
                </a:gdLst>
                <a:ahLst/>
                <a:cxnLst>
                  <a:cxn ang="0">
                    <a:pos x="T0" y="T1"/>
                  </a:cxn>
                  <a:cxn ang="0">
                    <a:pos x="T2" y="T3"/>
                  </a:cxn>
                  <a:cxn ang="0">
                    <a:pos x="T4" y="T5"/>
                  </a:cxn>
                </a:cxnLst>
                <a:rect l="0" t="0" r="r" b="b"/>
                <a:pathLst>
                  <a:path w="7" h="11">
                    <a:moveTo>
                      <a:pt x="2" y="0"/>
                    </a:moveTo>
                    <a:cubicBezTo>
                      <a:pt x="5" y="3"/>
                      <a:pt x="7" y="6"/>
                      <a:pt x="6" y="11"/>
                    </a:cubicBezTo>
                    <a:cubicBezTo>
                      <a:pt x="0" y="9"/>
                      <a:pt x="2" y="4"/>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9" name="Freeform 876">
                <a:extLst>
                  <a:ext uri="{FF2B5EF4-FFF2-40B4-BE49-F238E27FC236}">
                    <a16:creationId xmlns:a16="http://schemas.microsoft.com/office/drawing/2014/main" id="{FE97DDA6-5EE8-45B0-538E-F34F3B9FDF66}"/>
                  </a:ext>
                </a:extLst>
              </p:cNvPr>
              <p:cNvSpPr/>
              <p:nvPr/>
            </p:nvSpPr>
            <p:spPr bwMode="auto">
              <a:xfrm>
                <a:off x="5658" y="2081"/>
                <a:ext cx="2" cy="4"/>
              </a:xfrm>
              <a:custGeom>
                <a:avLst/>
                <a:gdLst>
                  <a:gd name="T0" fmla="*/ 2 w 2"/>
                  <a:gd name="T1" fmla="*/ 2 h 4"/>
                  <a:gd name="T2" fmla="*/ 1 w 2"/>
                  <a:gd name="T3" fmla="*/ 4 h 4"/>
                  <a:gd name="T4" fmla="*/ 0 w 2"/>
                  <a:gd name="T5" fmla="*/ 2 h 4"/>
                  <a:gd name="T6" fmla="*/ 1 w 2"/>
                  <a:gd name="T7" fmla="*/ 0 h 4"/>
                  <a:gd name="T8" fmla="*/ 2 w 2"/>
                  <a:gd name="T9" fmla="*/ 2 h 4"/>
                </a:gdLst>
                <a:ahLst/>
                <a:cxnLst>
                  <a:cxn ang="0">
                    <a:pos x="T0" y="T1"/>
                  </a:cxn>
                  <a:cxn ang="0">
                    <a:pos x="T2" y="T3"/>
                  </a:cxn>
                  <a:cxn ang="0">
                    <a:pos x="T4" y="T5"/>
                  </a:cxn>
                  <a:cxn ang="0">
                    <a:pos x="T6" y="T7"/>
                  </a:cxn>
                  <a:cxn ang="0">
                    <a:pos x="T8" y="T9"/>
                  </a:cxn>
                </a:cxnLst>
                <a:rect l="0" t="0" r="r" b="b"/>
                <a:pathLst>
                  <a:path w="2" h="4">
                    <a:moveTo>
                      <a:pt x="2" y="2"/>
                    </a:moveTo>
                    <a:cubicBezTo>
                      <a:pt x="2" y="2"/>
                      <a:pt x="2" y="3"/>
                      <a:pt x="1" y="4"/>
                    </a:cubicBezTo>
                    <a:cubicBezTo>
                      <a:pt x="1" y="3"/>
                      <a:pt x="0" y="2"/>
                      <a:pt x="0" y="2"/>
                    </a:cubicBezTo>
                    <a:cubicBezTo>
                      <a:pt x="0" y="1"/>
                      <a:pt x="1" y="1"/>
                      <a:pt x="1" y="0"/>
                    </a:cubicBezTo>
                    <a:cubicBezTo>
                      <a:pt x="2" y="1"/>
                      <a:pt x="2" y="1"/>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0" name="Freeform 877">
                <a:extLst>
                  <a:ext uri="{FF2B5EF4-FFF2-40B4-BE49-F238E27FC236}">
                    <a16:creationId xmlns:a16="http://schemas.microsoft.com/office/drawing/2014/main" id="{509B2BD6-D7FA-8759-13C3-AA34D1816DC7}"/>
                  </a:ext>
                </a:extLst>
              </p:cNvPr>
              <p:cNvSpPr/>
              <p:nvPr/>
            </p:nvSpPr>
            <p:spPr bwMode="auto">
              <a:xfrm>
                <a:off x="5654" y="2978"/>
                <a:ext cx="110" cy="52"/>
              </a:xfrm>
              <a:custGeom>
                <a:avLst/>
                <a:gdLst>
                  <a:gd name="T0" fmla="*/ 59 w 97"/>
                  <a:gd name="T1" fmla="*/ 11 h 46"/>
                  <a:gd name="T2" fmla="*/ 58 w 97"/>
                  <a:gd name="T3" fmla="*/ 16 h 46"/>
                  <a:gd name="T4" fmla="*/ 20 w 97"/>
                  <a:gd name="T5" fmla="*/ 29 h 46"/>
                  <a:gd name="T6" fmla="*/ 97 w 97"/>
                  <a:gd name="T7" fmla="*/ 27 h 46"/>
                  <a:gd name="T8" fmla="*/ 69 w 97"/>
                  <a:gd name="T9" fmla="*/ 31 h 46"/>
                  <a:gd name="T10" fmla="*/ 76 w 97"/>
                  <a:gd name="T11" fmla="*/ 35 h 46"/>
                  <a:gd name="T12" fmla="*/ 36 w 97"/>
                  <a:gd name="T13" fmla="*/ 33 h 46"/>
                  <a:gd name="T14" fmla="*/ 59 w 97"/>
                  <a:gd name="T15" fmla="*/ 46 h 46"/>
                  <a:gd name="T16" fmla="*/ 30 w 97"/>
                  <a:gd name="T17" fmla="*/ 38 h 46"/>
                  <a:gd name="T18" fmla="*/ 13 w 97"/>
                  <a:gd name="T19" fmla="*/ 37 h 46"/>
                  <a:gd name="T20" fmla="*/ 7 w 97"/>
                  <a:gd name="T21" fmla="*/ 29 h 46"/>
                  <a:gd name="T22" fmla="*/ 6 w 97"/>
                  <a:gd name="T23" fmla="*/ 24 h 46"/>
                  <a:gd name="T24" fmla="*/ 18 w 97"/>
                  <a:gd name="T25" fmla="*/ 13 h 46"/>
                  <a:gd name="T26" fmla="*/ 18 w 97"/>
                  <a:gd name="T27" fmla="*/ 18 h 46"/>
                  <a:gd name="T28" fmla="*/ 15 w 97"/>
                  <a:gd name="T29" fmla="*/ 21 h 46"/>
                  <a:gd name="T30" fmla="*/ 14 w 97"/>
                  <a:gd name="T31" fmla="*/ 22 h 46"/>
                  <a:gd name="T32" fmla="*/ 15 w 97"/>
                  <a:gd name="T33" fmla="*/ 21 h 46"/>
                  <a:gd name="T34" fmla="*/ 18 w 97"/>
                  <a:gd name="T35" fmla="*/ 19 h 46"/>
                  <a:gd name="T36" fmla="*/ 30 w 97"/>
                  <a:gd name="T37" fmla="*/ 12 h 46"/>
                  <a:gd name="T38" fmla="*/ 57 w 97"/>
                  <a:gd name="T39" fmla="*/ 11 h 46"/>
                  <a:gd name="T40" fmla="*/ 59 w 97"/>
                  <a:gd name="T41"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 h="46">
                    <a:moveTo>
                      <a:pt x="59" y="11"/>
                    </a:moveTo>
                    <a:cubicBezTo>
                      <a:pt x="59" y="13"/>
                      <a:pt x="59" y="14"/>
                      <a:pt x="58" y="16"/>
                    </a:cubicBezTo>
                    <a:cubicBezTo>
                      <a:pt x="45" y="19"/>
                      <a:pt x="32" y="22"/>
                      <a:pt x="20" y="29"/>
                    </a:cubicBezTo>
                    <a:cubicBezTo>
                      <a:pt x="46" y="33"/>
                      <a:pt x="71" y="25"/>
                      <a:pt x="97" y="27"/>
                    </a:cubicBezTo>
                    <a:cubicBezTo>
                      <a:pt x="88" y="29"/>
                      <a:pt x="79" y="30"/>
                      <a:pt x="69" y="31"/>
                    </a:cubicBezTo>
                    <a:cubicBezTo>
                      <a:pt x="70" y="35"/>
                      <a:pt x="75" y="31"/>
                      <a:pt x="76" y="35"/>
                    </a:cubicBezTo>
                    <a:cubicBezTo>
                      <a:pt x="63" y="35"/>
                      <a:pt x="51" y="36"/>
                      <a:pt x="36" y="33"/>
                    </a:cubicBezTo>
                    <a:cubicBezTo>
                      <a:pt x="43" y="40"/>
                      <a:pt x="53" y="37"/>
                      <a:pt x="59" y="46"/>
                    </a:cubicBezTo>
                    <a:cubicBezTo>
                      <a:pt x="48" y="43"/>
                      <a:pt x="39" y="40"/>
                      <a:pt x="30" y="38"/>
                    </a:cubicBezTo>
                    <a:cubicBezTo>
                      <a:pt x="24" y="36"/>
                      <a:pt x="19" y="35"/>
                      <a:pt x="13" y="37"/>
                    </a:cubicBezTo>
                    <a:cubicBezTo>
                      <a:pt x="8" y="39"/>
                      <a:pt x="0" y="40"/>
                      <a:pt x="7" y="29"/>
                    </a:cubicBezTo>
                    <a:cubicBezTo>
                      <a:pt x="8" y="28"/>
                      <a:pt x="6" y="26"/>
                      <a:pt x="6" y="24"/>
                    </a:cubicBezTo>
                    <a:cubicBezTo>
                      <a:pt x="9" y="19"/>
                      <a:pt x="12" y="15"/>
                      <a:pt x="18" y="13"/>
                    </a:cubicBezTo>
                    <a:cubicBezTo>
                      <a:pt x="18" y="15"/>
                      <a:pt x="18" y="16"/>
                      <a:pt x="18" y="18"/>
                    </a:cubicBezTo>
                    <a:cubicBezTo>
                      <a:pt x="17" y="19"/>
                      <a:pt x="16" y="20"/>
                      <a:pt x="15" y="21"/>
                    </a:cubicBezTo>
                    <a:cubicBezTo>
                      <a:pt x="15" y="21"/>
                      <a:pt x="15" y="21"/>
                      <a:pt x="14" y="22"/>
                    </a:cubicBezTo>
                    <a:cubicBezTo>
                      <a:pt x="15" y="22"/>
                      <a:pt x="15" y="21"/>
                      <a:pt x="15" y="21"/>
                    </a:cubicBezTo>
                    <a:cubicBezTo>
                      <a:pt x="16" y="20"/>
                      <a:pt x="17" y="19"/>
                      <a:pt x="18" y="19"/>
                    </a:cubicBezTo>
                    <a:cubicBezTo>
                      <a:pt x="23" y="19"/>
                      <a:pt x="27" y="16"/>
                      <a:pt x="30" y="12"/>
                    </a:cubicBezTo>
                    <a:cubicBezTo>
                      <a:pt x="39" y="4"/>
                      <a:pt x="47" y="0"/>
                      <a:pt x="57" y="11"/>
                    </a:cubicBezTo>
                    <a:cubicBezTo>
                      <a:pt x="57" y="11"/>
                      <a:pt x="58" y="11"/>
                      <a:pt x="59"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1" name="Freeform 878">
                <a:extLst>
                  <a:ext uri="{FF2B5EF4-FFF2-40B4-BE49-F238E27FC236}">
                    <a16:creationId xmlns:a16="http://schemas.microsoft.com/office/drawing/2014/main" id="{4FDC5BA5-BCCA-40E5-2E52-946E47E16B1D}"/>
                  </a:ext>
                </a:extLst>
              </p:cNvPr>
              <p:cNvSpPr/>
              <p:nvPr/>
            </p:nvSpPr>
            <p:spPr bwMode="auto">
              <a:xfrm>
                <a:off x="5747" y="3019"/>
                <a:ext cx="2" cy="4"/>
              </a:xfrm>
              <a:custGeom>
                <a:avLst/>
                <a:gdLst>
                  <a:gd name="T0" fmla="*/ 2 w 2"/>
                  <a:gd name="T1" fmla="*/ 2 h 3"/>
                  <a:gd name="T2" fmla="*/ 1 w 2"/>
                  <a:gd name="T3" fmla="*/ 3 h 3"/>
                  <a:gd name="T4" fmla="*/ 0 w 2"/>
                  <a:gd name="T5" fmla="*/ 1 h 3"/>
                  <a:gd name="T6" fmla="*/ 2 w 2"/>
                  <a:gd name="T7" fmla="*/ 0 h 3"/>
                  <a:gd name="T8" fmla="*/ 2 w 2"/>
                  <a:gd name="T9" fmla="*/ 2 h 3"/>
                </a:gdLst>
                <a:ahLst/>
                <a:cxnLst>
                  <a:cxn ang="0">
                    <a:pos x="T0" y="T1"/>
                  </a:cxn>
                  <a:cxn ang="0">
                    <a:pos x="T2" y="T3"/>
                  </a:cxn>
                  <a:cxn ang="0">
                    <a:pos x="T4" y="T5"/>
                  </a:cxn>
                  <a:cxn ang="0">
                    <a:pos x="T6" y="T7"/>
                  </a:cxn>
                  <a:cxn ang="0">
                    <a:pos x="T8" y="T9"/>
                  </a:cxn>
                </a:cxnLst>
                <a:rect l="0" t="0" r="r" b="b"/>
                <a:pathLst>
                  <a:path w="2" h="3">
                    <a:moveTo>
                      <a:pt x="2" y="2"/>
                    </a:moveTo>
                    <a:cubicBezTo>
                      <a:pt x="2" y="3"/>
                      <a:pt x="1" y="3"/>
                      <a:pt x="1" y="3"/>
                    </a:cubicBezTo>
                    <a:cubicBezTo>
                      <a:pt x="0" y="3"/>
                      <a:pt x="0" y="2"/>
                      <a:pt x="0" y="1"/>
                    </a:cubicBezTo>
                    <a:cubicBezTo>
                      <a:pt x="0" y="1"/>
                      <a:pt x="1" y="0"/>
                      <a:pt x="2" y="0"/>
                    </a:cubicBezTo>
                    <a:cubicBezTo>
                      <a:pt x="2" y="1"/>
                      <a:pt x="2" y="2"/>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2" name="Freeform 879">
                <a:extLst>
                  <a:ext uri="{FF2B5EF4-FFF2-40B4-BE49-F238E27FC236}">
                    <a16:creationId xmlns:a16="http://schemas.microsoft.com/office/drawing/2014/main" id="{AF0F4E3D-9AAE-9263-CF50-05E7B1D310C7}"/>
                  </a:ext>
                </a:extLst>
              </p:cNvPr>
              <p:cNvSpPr/>
              <p:nvPr/>
            </p:nvSpPr>
            <p:spPr bwMode="auto">
              <a:xfrm>
                <a:off x="5278" y="2950"/>
                <a:ext cx="57" cy="39"/>
              </a:xfrm>
              <a:custGeom>
                <a:avLst/>
                <a:gdLst>
                  <a:gd name="T0" fmla="*/ 5 w 50"/>
                  <a:gd name="T1" fmla="*/ 2 h 34"/>
                  <a:gd name="T2" fmla="*/ 25 w 50"/>
                  <a:gd name="T3" fmla="*/ 0 h 34"/>
                  <a:gd name="T4" fmla="*/ 24 w 50"/>
                  <a:gd name="T5" fmla="*/ 15 h 34"/>
                  <a:gd name="T6" fmla="*/ 48 w 50"/>
                  <a:gd name="T7" fmla="*/ 9 h 34"/>
                  <a:gd name="T8" fmla="*/ 46 w 50"/>
                  <a:gd name="T9" fmla="*/ 30 h 34"/>
                  <a:gd name="T10" fmla="*/ 20 w 50"/>
                  <a:gd name="T11" fmla="*/ 31 h 34"/>
                  <a:gd name="T12" fmla="*/ 7 w 50"/>
                  <a:gd name="T13" fmla="*/ 12 h 34"/>
                  <a:gd name="T14" fmla="*/ 5 w 50"/>
                  <a:gd name="T15" fmla="*/ 2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4">
                    <a:moveTo>
                      <a:pt x="5" y="2"/>
                    </a:moveTo>
                    <a:cubicBezTo>
                      <a:pt x="12" y="2"/>
                      <a:pt x="18" y="3"/>
                      <a:pt x="25" y="0"/>
                    </a:cubicBezTo>
                    <a:cubicBezTo>
                      <a:pt x="26" y="5"/>
                      <a:pt x="19" y="10"/>
                      <a:pt x="24" y="15"/>
                    </a:cubicBezTo>
                    <a:cubicBezTo>
                      <a:pt x="27" y="17"/>
                      <a:pt x="29" y="17"/>
                      <a:pt x="48" y="9"/>
                    </a:cubicBezTo>
                    <a:cubicBezTo>
                      <a:pt x="50" y="17"/>
                      <a:pt x="46" y="23"/>
                      <a:pt x="46" y="30"/>
                    </a:cubicBezTo>
                    <a:cubicBezTo>
                      <a:pt x="37" y="28"/>
                      <a:pt x="29" y="34"/>
                      <a:pt x="20" y="31"/>
                    </a:cubicBezTo>
                    <a:cubicBezTo>
                      <a:pt x="21" y="21"/>
                      <a:pt x="22" y="12"/>
                      <a:pt x="7" y="12"/>
                    </a:cubicBezTo>
                    <a:cubicBezTo>
                      <a:pt x="0" y="11"/>
                      <a:pt x="8" y="5"/>
                      <a:pt x="5"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3" name="Freeform 880">
                <a:extLst>
                  <a:ext uri="{FF2B5EF4-FFF2-40B4-BE49-F238E27FC236}">
                    <a16:creationId xmlns:a16="http://schemas.microsoft.com/office/drawing/2014/main" id="{9B9D704E-F642-17E5-50B4-BEB0501713E6}"/>
                  </a:ext>
                </a:extLst>
              </p:cNvPr>
              <p:cNvSpPr/>
              <p:nvPr/>
            </p:nvSpPr>
            <p:spPr bwMode="auto">
              <a:xfrm>
                <a:off x="5329" y="2977"/>
                <a:ext cx="32" cy="27"/>
              </a:xfrm>
              <a:custGeom>
                <a:avLst/>
                <a:gdLst>
                  <a:gd name="T0" fmla="*/ 0 w 28"/>
                  <a:gd name="T1" fmla="*/ 12 h 24"/>
                  <a:gd name="T2" fmla="*/ 14 w 28"/>
                  <a:gd name="T3" fmla="*/ 7 h 24"/>
                  <a:gd name="T4" fmla="*/ 28 w 28"/>
                  <a:gd name="T5" fmla="*/ 14 h 24"/>
                  <a:gd name="T6" fmla="*/ 21 w 28"/>
                  <a:gd name="T7" fmla="*/ 24 h 24"/>
                  <a:gd name="T8" fmla="*/ 0 w 28"/>
                  <a:gd name="T9" fmla="*/ 12 h 24"/>
                </a:gdLst>
                <a:ahLst/>
                <a:cxnLst>
                  <a:cxn ang="0">
                    <a:pos x="T0" y="T1"/>
                  </a:cxn>
                  <a:cxn ang="0">
                    <a:pos x="T2" y="T3"/>
                  </a:cxn>
                  <a:cxn ang="0">
                    <a:pos x="T4" y="T5"/>
                  </a:cxn>
                  <a:cxn ang="0">
                    <a:pos x="T6" y="T7"/>
                  </a:cxn>
                  <a:cxn ang="0">
                    <a:pos x="T8" y="T9"/>
                  </a:cxn>
                </a:cxnLst>
                <a:rect l="0" t="0" r="r" b="b"/>
                <a:pathLst>
                  <a:path w="28" h="24">
                    <a:moveTo>
                      <a:pt x="0" y="12"/>
                    </a:moveTo>
                    <a:cubicBezTo>
                      <a:pt x="6" y="13"/>
                      <a:pt x="10" y="9"/>
                      <a:pt x="14" y="7"/>
                    </a:cubicBezTo>
                    <a:cubicBezTo>
                      <a:pt x="26" y="0"/>
                      <a:pt x="26" y="0"/>
                      <a:pt x="28" y="14"/>
                    </a:cubicBezTo>
                    <a:cubicBezTo>
                      <a:pt x="22" y="15"/>
                      <a:pt x="21" y="19"/>
                      <a:pt x="21" y="24"/>
                    </a:cubicBezTo>
                    <a:cubicBezTo>
                      <a:pt x="14" y="20"/>
                      <a:pt x="7" y="16"/>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4" name="Freeform 881">
                <a:extLst>
                  <a:ext uri="{FF2B5EF4-FFF2-40B4-BE49-F238E27FC236}">
                    <a16:creationId xmlns:a16="http://schemas.microsoft.com/office/drawing/2014/main" id="{B5905B67-445F-90C9-8585-9942A61726AA}"/>
                  </a:ext>
                </a:extLst>
              </p:cNvPr>
              <p:cNvSpPr/>
              <p:nvPr/>
            </p:nvSpPr>
            <p:spPr bwMode="auto">
              <a:xfrm>
                <a:off x="5398" y="2982"/>
                <a:ext cx="51" cy="45"/>
              </a:xfrm>
              <a:custGeom>
                <a:avLst/>
                <a:gdLst>
                  <a:gd name="T0" fmla="*/ 0 w 45"/>
                  <a:gd name="T1" fmla="*/ 17 h 40"/>
                  <a:gd name="T2" fmla="*/ 6 w 45"/>
                  <a:gd name="T3" fmla="*/ 7 h 40"/>
                  <a:gd name="T4" fmla="*/ 12 w 45"/>
                  <a:gd name="T5" fmla="*/ 0 h 40"/>
                  <a:gd name="T6" fmla="*/ 17 w 45"/>
                  <a:gd name="T7" fmla="*/ 6 h 40"/>
                  <a:gd name="T8" fmla="*/ 32 w 45"/>
                  <a:gd name="T9" fmla="*/ 19 h 40"/>
                  <a:gd name="T10" fmla="*/ 45 w 45"/>
                  <a:gd name="T11" fmla="*/ 35 h 40"/>
                  <a:gd name="T12" fmla="*/ 30 w 45"/>
                  <a:gd name="T13" fmla="*/ 27 h 40"/>
                  <a:gd name="T14" fmla="*/ 15 w 45"/>
                  <a:gd name="T15" fmla="*/ 29 h 40"/>
                  <a:gd name="T16" fmla="*/ 7 w 45"/>
                  <a:gd name="T17" fmla="*/ 40 h 40"/>
                  <a:gd name="T18" fmla="*/ 0 w 45"/>
                  <a:gd name="T19"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40">
                    <a:moveTo>
                      <a:pt x="0" y="17"/>
                    </a:moveTo>
                    <a:cubicBezTo>
                      <a:pt x="3" y="15"/>
                      <a:pt x="5" y="11"/>
                      <a:pt x="6" y="7"/>
                    </a:cubicBezTo>
                    <a:cubicBezTo>
                      <a:pt x="8" y="4"/>
                      <a:pt x="8" y="0"/>
                      <a:pt x="12" y="0"/>
                    </a:cubicBezTo>
                    <a:cubicBezTo>
                      <a:pt x="15" y="0"/>
                      <a:pt x="16" y="4"/>
                      <a:pt x="17" y="6"/>
                    </a:cubicBezTo>
                    <a:cubicBezTo>
                      <a:pt x="20" y="13"/>
                      <a:pt x="18" y="26"/>
                      <a:pt x="32" y="19"/>
                    </a:cubicBezTo>
                    <a:cubicBezTo>
                      <a:pt x="34" y="26"/>
                      <a:pt x="43" y="28"/>
                      <a:pt x="45" y="35"/>
                    </a:cubicBezTo>
                    <a:cubicBezTo>
                      <a:pt x="41" y="32"/>
                      <a:pt x="31" y="38"/>
                      <a:pt x="30" y="27"/>
                    </a:cubicBezTo>
                    <a:cubicBezTo>
                      <a:pt x="30" y="27"/>
                      <a:pt x="19" y="21"/>
                      <a:pt x="15" y="29"/>
                    </a:cubicBezTo>
                    <a:cubicBezTo>
                      <a:pt x="13" y="33"/>
                      <a:pt x="10" y="36"/>
                      <a:pt x="7" y="40"/>
                    </a:cubicBezTo>
                    <a:cubicBezTo>
                      <a:pt x="6" y="32"/>
                      <a:pt x="5" y="24"/>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5" name="Freeform 882">
                <a:extLst>
                  <a:ext uri="{FF2B5EF4-FFF2-40B4-BE49-F238E27FC236}">
                    <a16:creationId xmlns:a16="http://schemas.microsoft.com/office/drawing/2014/main" id="{555FB4EB-C5FF-BD97-0585-289C96C7D1EB}"/>
                  </a:ext>
                </a:extLst>
              </p:cNvPr>
              <p:cNvSpPr/>
              <p:nvPr/>
            </p:nvSpPr>
            <p:spPr bwMode="auto">
              <a:xfrm>
                <a:off x="5459" y="2983"/>
                <a:ext cx="29" cy="35"/>
              </a:xfrm>
              <a:custGeom>
                <a:avLst/>
                <a:gdLst>
                  <a:gd name="T0" fmla="*/ 6 w 26"/>
                  <a:gd name="T1" fmla="*/ 15 h 31"/>
                  <a:gd name="T2" fmla="*/ 7 w 26"/>
                  <a:gd name="T3" fmla="*/ 1 h 31"/>
                  <a:gd name="T4" fmla="*/ 25 w 26"/>
                  <a:gd name="T5" fmla="*/ 12 h 31"/>
                  <a:gd name="T6" fmla="*/ 23 w 26"/>
                  <a:gd name="T7" fmla="*/ 24 h 31"/>
                  <a:gd name="T8" fmla="*/ 18 w 26"/>
                  <a:gd name="T9" fmla="*/ 29 h 31"/>
                  <a:gd name="T10" fmla="*/ 11 w 26"/>
                  <a:gd name="T11" fmla="*/ 24 h 31"/>
                  <a:gd name="T12" fmla="*/ 6 w 26"/>
                  <a:gd name="T13" fmla="*/ 15 h 31"/>
                </a:gdLst>
                <a:ahLst/>
                <a:cxnLst>
                  <a:cxn ang="0">
                    <a:pos x="T0" y="T1"/>
                  </a:cxn>
                  <a:cxn ang="0">
                    <a:pos x="T2" y="T3"/>
                  </a:cxn>
                  <a:cxn ang="0">
                    <a:pos x="T4" y="T5"/>
                  </a:cxn>
                  <a:cxn ang="0">
                    <a:pos x="T6" y="T7"/>
                  </a:cxn>
                  <a:cxn ang="0">
                    <a:pos x="T8" y="T9"/>
                  </a:cxn>
                  <a:cxn ang="0">
                    <a:pos x="T10" y="T11"/>
                  </a:cxn>
                  <a:cxn ang="0">
                    <a:pos x="T12" y="T13"/>
                  </a:cxn>
                </a:cxnLst>
                <a:rect l="0" t="0" r="r" b="b"/>
                <a:pathLst>
                  <a:path w="26" h="31">
                    <a:moveTo>
                      <a:pt x="6" y="15"/>
                    </a:moveTo>
                    <a:cubicBezTo>
                      <a:pt x="6" y="10"/>
                      <a:pt x="0" y="3"/>
                      <a:pt x="7" y="1"/>
                    </a:cubicBezTo>
                    <a:cubicBezTo>
                      <a:pt x="14" y="0"/>
                      <a:pt x="22" y="4"/>
                      <a:pt x="25" y="12"/>
                    </a:cubicBezTo>
                    <a:cubicBezTo>
                      <a:pt x="26" y="16"/>
                      <a:pt x="25" y="21"/>
                      <a:pt x="23" y="24"/>
                    </a:cubicBezTo>
                    <a:cubicBezTo>
                      <a:pt x="22" y="26"/>
                      <a:pt x="22" y="31"/>
                      <a:pt x="18" y="29"/>
                    </a:cubicBezTo>
                    <a:cubicBezTo>
                      <a:pt x="15" y="28"/>
                      <a:pt x="10" y="29"/>
                      <a:pt x="11" y="24"/>
                    </a:cubicBezTo>
                    <a:cubicBezTo>
                      <a:pt x="11" y="20"/>
                      <a:pt x="7" y="18"/>
                      <a:pt x="6" y="1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6" name="Freeform 883">
                <a:extLst>
                  <a:ext uri="{FF2B5EF4-FFF2-40B4-BE49-F238E27FC236}">
                    <a16:creationId xmlns:a16="http://schemas.microsoft.com/office/drawing/2014/main" id="{346ACC62-FF1D-152F-276D-840E1D29B504}"/>
                  </a:ext>
                </a:extLst>
              </p:cNvPr>
              <p:cNvSpPr/>
              <p:nvPr/>
            </p:nvSpPr>
            <p:spPr bwMode="auto">
              <a:xfrm>
                <a:off x="5362" y="2995"/>
                <a:ext cx="12" cy="13"/>
              </a:xfrm>
              <a:custGeom>
                <a:avLst/>
                <a:gdLst>
                  <a:gd name="T0" fmla="*/ 8 w 10"/>
                  <a:gd name="T1" fmla="*/ 9 h 11"/>
                  <a:gd name="T2" fmla="*/ 3 w 10"/>
                  <a:gd name="T3" fmla="*/ 11 h 11"/>
                  <a:gd name="T4" fmla="*/ 0 w 10"/>
                  <a:gd name="T5" fmla="*/ 3 h 11"/>
                  <a:gd name="T6" fmla="*/ 8 w 10"/>
                  <a:gd name="T7" fmla="*/ 9 h 11"/>
                </a:gdLst>
                <a:ahLst/>
                <a:cxnLst>
                  <a:cxn ang="0">
                    <a:pos x="T0" y="T1"/>
                  </a:cxn>
                  <a:cxn ang="0">
                    <a:pos x="T2" y="T3"/>
                  </a:cxn>
                  <a:cxn ang="0">
                    <a:pos x="T4" y="T5"/>
                  </a:cxn>
                  <a:cxn ang="0">
                    <a:pos x="T6" y="T7"/>
                  </a:cxn>
                </a:cxnLst>
                <a:rect l="0" t="0" r="r" b="b"/>
                <a:pathLst>
                  <a:path w="10" h="11">
                    <a:moveTo>
                      <a:pt x="8" y="9"/>
                    </a:moveTo>
                    <a:cubicBezTo>
                      <a:pt x="7" y="9"/>
                      <a:pt x="5" y="10"/>
                      <a:pt x="3" y="11"/>
                    </a:cubicBezTo>
                    <a:cubicBezTo>
                      <a:pt x="1" y="9"/>
                      <a:pt x="0" y="6"/>
                      <a:pt x="0" y="3"/>
                    </a:cubicBezTo>
                    <a:cubicBezTo>
                      <a:pt x="5" y="2"/>
                      <a:pt x="10" y="0"/>
                      <a:pt x="8" y="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7" name="Freeform 884">
                <a:extLst>
                  <a:ext uri="{FF2B5EF4-FFF2-40B4-BE49-F238E27FC236}">
                    <a16:creationId xmlns:a16="http://schemas.microsoft.com/office/drawing/2014/main" id="{B5C23F83-D2F2-2EC5-8A18-3A75278F10B5}"/>
                  </a:ext>
                </a:extLst>
              </p:cNvPr>
              <p:cNvSpPr/>
              <p:nvPr/>
            </p:nvSpPr>
            <p:spPr bwMode="auto">
              <a:xfrm>
                <a:off x="4913" y="1818"/>
                <a:ext cx="237" cy="237"/>
              </a:xfrm>
              <a:custGeom>
                <a:avLst/>
                <a:gdLst>
                  <a:gd name="T0" fmla="*/ 198 w 209"/>
                  <a:gd name="T1" fmla="*/ 68 h 209"/>
                  <a:gd name="T2" fmla="*/ 203 w 209"/>
                  <a:gd name="T3" fmla="*/ 90 h 209"/>
                  <a:gd name="T4" fmla="*/ 209 w 209"/>
                  <a:gd name="T5" fmla="*/ 107 h 209"/>
                  <a:gd name="T6" fmla="*/ 201 w 209"/>
                  <a:gd name="T7" fmla="*/ 130 h 209"/>
                  <a:gd name="T8" fmla="*/ 198 w 209"/>
                  <a:gd name="T9" fmla="*/ 141 h 209"/>
                  <a:gd name="T10" fmla="*/ 182 w 209"/>
                  <a:gd name="T11" fmla="*/ 168 h 209"/>
                  <a:gd name="T12" fmla="*/ 162 w 209"/>
                  <a:gd name="T13" fmla="*/ 180 h 209"/>
                  <a:gd name="T14" fmla="*/ 153 w 209"/>
                  <a:gd name="T15" fmla="*/ 185 h 209"/>
                  <a:gd name="T16" fmla="*/ 127 w 209"/>
                  <a:gd name="T17" fmla="*/ 197 h 209"/>
                  <a:gd name="T18" fmla="*/ 118 w 209"/>
                  <a:gd name="T19" fmla="*/ 196 h 209"/>
                  <a:gd name="T20" fmla="*/ 95 w 209"/>
                  <a:gd name="T21" fmla="*/ 207 h 209"/>
                  <a:gd name="T22" fmla="*/ 81 w 209"/>
                  <a:gd name="T23" fmla="*/ 199 h 209"/>
                  <a:gd name="T24" fmla="*/ 77 w 209"/>
                  <a:gd name="T25" fmla="*/ 194 h 209"/>
                  <a:gd name="T26" fmla="*/ 42 w 209"/>
                  <a:gd name="T27" fmla="*/ 185 h 209"/>
                  <a:gd name="T28" fmla="*/ 30 w 209"/>
                  <a:gd name="T29" fmla="*/ 174 h 209"/>
                  <a:gd name="T30" fmla="*/ 21 w 209"/>
                  <a:gd name="T31" fmla="*/ 153 h 209"/>
                  <a:gd name="T32" fmla="*/ 7 w 209"/>
                  <a:gd name="T33" fmla="*/ 138 h 209"/>
                  <a:gd name="T34" fmla="*/ 4 w 209"/>
                  <a:gd name="T35" fmla="*/ 122 h 209"/>
                  <a:gd name="T36" fmla="*/ 4 w 209"/>
                  <a:gd name="T37" fmla="*/ 101 h 209"/>
                  <a:gd name="T38" fmla="*/ 7 w 209"/>
                  <a:gd name="T39" fmla="*/ 80 h 209"/>
                  <a:gd name="T40" fmla="*/ 11 w 209"/>
                  <a:gd name="T41" fmla="*/ 61 h 209"/>
                  <a:gd name="T42" fmla="*/ 31 w 209"/>
                  <a:gd name="T43" fmla="*/ 37 h 209"/>
                  <a:gd name="T44" fmla="*/ 37 w 209"/>
                  <a:gd name="T45" fmla="*/ 33 h 209"/>
                  <a:gd name="T46" fmla="*/ 52 w 209"/>
                  <a:gd name="T47" fmla="*/ 22 h 209"/>
                  <a:gd name="T48" fmla="*/ 58 w 209"/>
                  <a:gd name="T49" fmla="*/ 19 h 209"/>
                  <a:gd name="T50" fmla="*/ 66 w 209"/>
                  <a:gd name="T51" fmla="*/ 14 h 209"/>
                  <a:gd name="T52" fmla="*/ 73 w 209"/>
                  <a:gd name="T53" fmla="*/ 11 h 209"/>
                  <a:gd name="T54" fmla="*/ 85 w 209"/>
                  <a:gd name="T55" fmla="*/ 9 h 209"/>
                  <a:gd name="T56" fmla="*/ 89 w 209"/>
                  <a:gd name="T57" fmla="*/ 11 h 209"/>
                  <a:gd name="T58" fmla="*/ 105 w 209"/>
                  <a:gd name="T59" fmla="*/ 10 h 209"/>
                  <a:gd name="T60" fmla="*/ 134 w 209"/>
                  <a:gd name="T61" fmla="*/ 9 h 209"/>
                  <a:gd name="T62" fmla="*/ 152 w 209"/>
                  <a:gd name="T63" fmla="*/ 22 h 209"/>
                  <a:gd name="T64" fmla="*/ 161 w 209"/>
                  <a:gd name="T65" fmla="*/ 26 h 209"/>
                  <a:gd name="T66" fmla="*/ 172 w 209"/>
                  <a:gd name="T67" fmla="*/ 35 h 209"/>
                  <a:gd name="T68" fmla="*/ 177 w 209"/>
                  <a:gd name="T69" fmla="*/ 42 h 209"/>
                  <a:gd name="T70" fmla="*/ 183 w 209"/>
                  <a:gd name="T71" fmla="*/ 49 h 209"/>
                  <a:gd name="T72" fmla="*/ 191 w 209"/>
                  <a:gd name="T73" fmla="*/ 55 h 209"/>
                  <a:gd name="T74" fmla="*/ 198 w 209"/>
                  <a:gd name="T75" fmla="*/ 68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9" h="209">
                    <a:moveTo>
                      <a:pt x="198" y="68"/>
                    </a:moveTo>
                    <a:cubicBezTo>
                      <a:pt x="194" y="77"/>
                      <a:pt x="195" y="84"/>
                      <a:pt x="203" y="90"/>
                    </a:cubicBezTo>
                    <a:cubicBezTo>
                      <a:pt x="205" y="95"/>
                      <a:pt x="207" y="101"/>
                      <a:pt x="209" y="107"/>
                    </a:cubicBezTo>
                    <a:cubicBezTo>
                      <a:pt x="204" y="114"/>
                      <a:pt x="195" y="119"/>
                      <a:pt x="201" y="130"/>
                    </a:cubicBezTo>
                    <a:cubicBezTo>
                      <a:pt x="204" y="134"/>
                      <a:pt x="201" y="137"/>
                      <a:pt x="198" y="141"/>
                    </a:cubicBezTo>
                    <a:cubicBezTo>
                      <a:pt x="191" y="149"/>
                      <a:pt x="181" y="154"/>
                      <a:pt x="182" y="168"/>
                    </a:cubicBezTo>
                    <a:cubicBezTo>
                      <a:pt x="182" y="178"/>
                      <a:pt x="170" y="178"/>
                      <a:pt x="162" y="180"/>
                    </a:cubicBezTo>
                    <a:cubicBezTo>
                      <a:pt x="158" y="181"/>
                      <a:pt x="155" y="180"/>
                      <a:pt x="153" y="185"/>
                    </a:cubicBezTo>
                    <a:cubicBezTo>
                      <a:pt x="148" y="201"/>
                      <a:pt x="142" y="203"/>
                      <a:pt x="127" y="197"/>
                    </a:cubicBezTo>
                    <a:cubicBezTo>
                      <a:pt x="124" y="196"/>
                      <a:pt x="119" y="193"/>
                      <a:pt x="118" y="196"/>
                    </a:cubicBezTo>
                    <a:cubicBezTo>
                      <a:pt x="114" y="209"/>
                      <a:pt x="103" y="205"/>
                      <a:pt x="95" y="207"/>
                    </a:cubicBezTo>
                    <a:cubicBezTo>
                      <a:pt x="89" y="208"/>
                      <a:pt x="82" y="208"/>
                      <a:pt x="81" y="199"/>
                    </a:cubicBezTo>
                    <a:cubicBezTo>
                      <a:pt x="81" y="197"/>
                      <a:pt x="81" y="192"/>
                      <a:pt x="77" y="194"/>
                    </a:cubicBezTo>
                    <a:cubicBezTo>
                      <a:pt x="62" y="201"/>
                      <a:pt x="53" y="194"/>
                      <a:pt x="42" y="185"/>
                    </a:cubicBezTo>
                    <a:cubicBezTo>
                      <a:pt x="38" y="182"/>
                      <a:pt x="34" y="178"/>
                      <a:pt x="30" y="174"/>
                    </a:cubicBezTo>
                    <a:cubicBezTo>
                      <a:pt x="23" y="168"/>
                      <a:pt x="21" y="162"/>
                      <a:pt x="21" y="153"/>
                    </a:cubicBezTo>
                    <a:cubicBezTo>
                      <a:pt x="20" y="146"/>
                      <a:pt x="10" y="145"/>
                      <a:pt x="7" y="138"/>
                    </a:cubicBezTo>
                    <a:cubicBezTo>
                      <a:pt x="4" y="132"/>
                      <a:pt x="3" y="129"/>
                      <a:pt x="4" y="122"/>
                    </a:cubicBezTo>
                    <a:cubicBezTo>
                      <a:pt x="6" y="116"/>
                      <a:pt x="5" y="108"/>
                      <a:pt x="4" y="101"/>
                    </a:cubicBezTo>
                    <a:cubicBezTo>
                      <a:pt x="3" y="94"/>
                      <a:pt x="0" y="87"/>
                      <a:pt x="7" y="80"/>
                    </a:cubicBezTo>
                    <a:cubicBezTo>
                      <a:pt x="11" y="75"/>
                      <a:pt x="9" y="68"/>
                      <a:pt x="11" y="61"/>
                    </a:cubicBezTo>
                    <a:cubicBezTo>
                      <a:pt x="14" y="50"/>
                      <a:pt x="24" y="45"/>
                      <a:pt x="31" y="37"/>
                    </a:cubicBezTo>
                    <a:cubicBezTo>
                      <a:pt x="32" y="36"/>
                      <a:pt x="37" y="37"/>
                      <a:pt x="37" y="33"/>
                    </a:cubicBezTo>
                    <a:cubicBezTo>
                      <a:pt x="38" y="24"/>
                      <a:pt x="43" y="21"/>
                      <a:pt x="52" y="22"/>
                    </a:cubicBezTo>
                    <a:cubicBezTo>
                      <a:pt x="55" y="22"/>
                      <a:pt x="57" y="21"/>
                      <a:pt x="58" y="19"/>
                    </a:cubicBezTo>
                    <a:cubicBezTo>
                      <a:pt x="59" y="14"/>
                      <a:pt x="61" y="12"/>
                      <a:pt x="66" y="14"/>
                    </a:cubicBezTo>
                    <a:cubicBezTo>
                      <a:pt x="69" y="16"/>
                      <a:pt x="71" y="14"/>
                      <a:pt x="73" y="11"/>
                    </a:cubicBezTo>
                    <a:cubicBezTo>
                      <a:pt x="76" y="5"/>
                      <a:pt x="80" y="0"/>
                      <a:pt x="85" y="9"/>
                    </a:cubicBezTo>
                    <a:cubicBezTo>
                      <a:pt x="86" y="11"/>
                      <a:pt x="88" y="12"/>
                      <a:pt x="89" y="11"/>
                    </a:cubicBezTo>
                    <a:cubicBezTo>
                      <a:pt x="94" y="3"/>
                      <a:pt x="99" y="4"/>
                      <a:pt x="105" y="10"/>
                    </a:cubicBezTo>
                    <a:cubicBezTo>
                      <a:pt x="114" y="0"/>
                      <a:pt x="123" y="16"/>
                      <a:pt x="134" y="9"/>
                    </a:cubicBezTo>
                    <a:cubicBezTo>
                      <a:pt x="136" y="8"/>
                      <a:pt x="146" y="17"/>
                      <a:pt x="152" y="22"/>
                    </a:cubicBezTo>
                    <a:cubicBezTo>
                      <a:pt x="155" y="24"/>
                      <a:pt x="157" y="26"/>
                      <a:pt x="161" y="26"/>
                    </a:cubicBezTo>
                    <a:cubicBezTo>
                      <a:pt x="168" y="25"/>
                      <a:pt x="171" y="29"/>
                      <a:pt x="172" y="35"/>
                    </a:cubicBezTo>
                    <a:cubicBezTo>
                      <a:pt x="173" y="38"/>
                      <a:pt x="173" y="41"/>
                      <a:pt x="177" y="42"/>
                    </a:cubicBezTo>
                    <a:cubicBezTo>
                      <a:pt x="182" y="42"/>
                      <a:pt x="184" y="44"/>
                      <a:pt x="183" y="49"/>
                    </a:cubicBezTo>
                    <a:cubicBezTo>
                      <a:pt x="182" y="54"/>
                      <a:pt x="190" y="52"/>
                      <a:pt x="191" y="55"/>
                    </a:cubicBezTo>
                    <a:cubicBezTo>
                      <a:pt x="191" y="61"/>
                      <a:pt x="196" y="64"/>
                      <a:pt x="198" y="68"/>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8" name="Freeform 885">
                <a:extLst>
                  <a:ext uri="{FF2B5EF4-FFF2-40B4-BE49-F238E27FC236}">
                    <a16:creationId xmlns:a16="http://schemas.microsoft.com/office/drawing/2014/main" id="{AFE616AB-FCD6-C0F6-BC9F-EAE53B180B58}"/>
                  </a:ext>
                </a:extLst>
              </p:cNvPr>
              <p:cNvSpPr/>
              <p:nvPr/>
            </p:nvSpPr>
            <p:spPr bwMode="auto">
              <a:xfrm>
                <a:off x="5183" y="1790"/>
                <a:ext cx="150" cy="75"/>
              </a:xfrm>
              <a:custGeom>
                <a:avLst/>
                <a:gdLst>
                  <a:gd name="T0" fmla="*/ 0 w 132"/>
                  <a:gd name="T1" fmla="*/ 34 h 66"/>
                  <a:gd name="T2" fmla="*/ 12 w 132"/>
                  <a:gd name="T3" fmla="*/ 0 h 66"/>
                  <a:gd name="T4" fmla="*/ 14 w 132"/>
                  <a:gd name="T5" fmla="*/ 7 h 66"/>
                  <a:gd name="T6" fmla="*/ 15 w 132"/>
                  <a:gd name="T7" fmla="*/ 36 h 66"/>
                  <a:gd name="T8" fmla="*/ 21 w 132"/>
                  <a:gd name="T9" fmla="*/ 39 h 66"/>
                  <a:gd name="T10" fmla="*/ 32 w 132"/>
                  <a:gd name="T11" fmla="*/ 41 h 66"/>
                  <a:gd name="T12" fmla="*/ 51 w 132"/>
                  <a:gd name="T13" fmla="*/ 43 h 66"/>
                  <a:gd name="T14" fmla="*/ 98 w 132"/>
                  <a:gd name="T15" fmla="*/ 28 h 66"/>
                  <a:gd name="T16" fmla="*/ 132 w 132"/>
                  <a:gd name="T17" fmla="*/ 16 h 66"/>
                  <a:gd name="T18" fmla="*/ 122 w 132"/>
                  <a:gd name="T19" fmla="*/ 24 h 66"/>
                  <a:gd name="T20" fmla="*/ 36 w 132"/>
                  <a:gd name="T21" fmla="*/ 51 h 66"/>
                  <a:gd name="T22" fmla="*/ 15 w 132"/>
                  <a:gd name="T23" fmla="*/ 66 h 66"/>
                  <a:gd name="T24" fmla="*/ 19 w 132"/>
                  <a:gd name="T25" fmla="*/ 52 h 66"/>
                  <a:gd name="T26" fmla="*/ 16 w 132"/>
                  <a:gd name="T27" fmla="*/ 44 h 66"/>
                  <a:gd name="T28" fmla="*/ 7 w 132"/>
                  <a:gd name="T29" fmla="*/ 44 h 66"/>
                  <a:gd name="T30" fmla="*/ 7 w 132"/>
                  <a:gd name="T31" fmla="*/ 39 h 66"/>
                  <a:gd name="T32" fmla="*/ 5 w 132"/>
                  <a:gd name="T33" fmla="*/ 35 h 66"/>
                  <a:gd name="T34" fmla="*/ 0 w 132"/>
                  <a:gd name="T35" fmla="*/ 3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2" h="66">
                    <a:moveTo>
                      <a:pt x="0" y="34"/>
                    </a:moveTo>
                    <a:cubicBezTo>
                      <a:pt x="4" y="23"/>
                      <a:pt x="8" y="12"/>
                      <a:pt x="12" y="0"/>
                    </a:cubicBezTo>
                    <a:cubicBezTo>
                      <a:pt x="14" y="2"/>
                      <a:pt x="15" y="5"/>
                      <a:pt x="14" y="7"/>
                    </a:cubicBezTo>
                    <a:cubicBezTo>
                      <a:pt x="8" y="17"/>
                      <a:pt x="15" y="26"/>
                      <a:pt x="15" y="36"/>
                    </a:cubicBezTo>
                    <a:cubicBezTo>
                      <a:pt x="15" y="39"/>
                      <a:pt x="19" y="38"/>
                      <a:pt x="21" y="39"/>
                    </a:cubicBezTo>
                    <a:cubicBezTo>
                      <a:pt x="24" y="40"/>
                      <a:pt x="32" y="41"/>
                      <a:pt x="32" y="41"/>
                    </a:cubicBezTo>
                    <a:cubicBezTo>
                      <a:pt x="36" y="57"/>
                      <a:pt x="47" y="46"/>
                      <a:pt x="51" y="43"/>
                    </a:cubicBezTo>
                    <a:cubicBezTo>
                      <a:pt x="66" y="34"/>
                      <a:pt x="84" y="37"/>
                      <a:pt x="98" y="28"/>
                    </a:cubicBezTo>
                    <a:cubicBezTo>
                      <a:pt x="109" y="22"/>
                      <a:pt x="120" y="20"/>
                      <a:pt x="132" y="16"/>
                    </a:cubicBezTo>
                    <a:cubicBezTo>
                      <a:pt x="130" y="21"/>
                      <a:pt x="126" y="23"/>
                      <a:pt x="122" y="24"/>
                    </a:cubicBezTo>
                    <a:cubicBezTo>
                      <a:pt x="94" y="34"/>
                      <a:pt x="66" y="46"/>
                      <a:pt x="36" y="51"/>
                    </a:cubicBezTo>
                    <a:cubicBezTo>
                      <a:pt x="27" y="53"/>
                      <a:pt x="20" y="58"/>
                      <a:pt x="15" y="66"/>
                    </a:cubicBezTo>
                    <a:cubicBezTo>
                      <a:pt x="11" y="59"/>
                      <a:pt x="17" y="56"/>
                      <a:pt x="19" y="52"/>
                    </a:cubicBezTo>
                    <a:cubicBezTo>
                      <a:pt x="23" y="47"/>
                      <a:pt x="22" y="44"/>
                      <a:pt x="16" y="44"/>
                    </a:cubicBezTo>
                    <a:cubicBezTo>
                      <a:pt x="13" y="44"/>
                      <a:pt x="10" y="44"/>
                      <a:pt x="7" y="44"/>
                    </a:cubicBezTo>
                    <a:cubicBezTo>
                      <a:pt x="7" y="42"/>
                      <a:pt x="7" y="41"/>
                      <a:pt x="7" y="39"/>
                    </a:cubicBezTo>
                    <a:cubicBezTo>
                      <a:pt x="7" y="37"/>
                      <a:pt x="7" y="35"/>
                      <a:pt x="5" y="35"/>
                    </a:cubicBezTo>
                    <a:cubicBezTo>
                      <a:pt x="3" y="34"/>
                      <a:pt x="2" y="34"/>
                      <a:pt x="0" y="3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9" name="Freeform 886">
                <a:extLst>
                  <a:ext uri="{FF2B5EF4-FFF2-40B4-BE49-F238E27FC236}">
                    <a16:creationId xmlns:a16="http://schemas.microsoft.com/office/drawing/2014/main" id="{4B46396F-E259-A67F-B779-14A19F5E2BEB}"/>
                  </a:ext>
                </a:extLst>
              </p:cNvPr>
              <p:cNvSpPr/>
              <p:nvPr/>
            </p:nvSpPr>
            <p:spPr bwMode="auto">
              <a:xfrm>
                <a:off x="4993" y="2099"/>
                <a:ext cx="28" cy="39"/>
              </a:xfrm>
              <a:custGeom>
                <a:avLst/>
                <a:gdLst>
                  <a:gd name="T0" fmla="*/ 24 w 24"/>
                  <a:gd name="T1" fmla="*/ 19 h 35"/>
                  <a:gd name="T2" fmla="*/ 1 w 24"/>
                  <a:gd name="T3" fmla="*/ 35 h 35"/>
                  <a:gd name="T4" fmla="*/ 0 w 24"/>
                  <a:gd name="T5" fmla="*/ 18 h 35"/>
                  <a:gd name="T6" fmla="*/ 13 w 24"/>
                  <a:gd name="T7" fmla="*/ 0 h 35"/>
                  <a:gd name="T8" fmla="*/ 24 w 24"/>
                  <a:gd name="T9" fmla="*/ 19 h 35"/>
                </a:gdLst>
                <a:ahLst/>
                <a:cxnLst>
                  <a:cxn ang="0">
                    <a:pos x="T0" y="T1"/>
                  </a:cxn>
                  <a:cxn ang="0">
                    <a:pos x="T2" y="T3"/>
                  </a:cxn>
                  <a:cxn ang="0">
                    <a:pos x="T4" y="T5"/>
                  </a:cxn>
                  <a:cxn ang="0">
                    <a:pos x="T6" y="T7"/>
                  </a:cxn>
                  <a:cxn ang="0">
                    <a:pos x="T8" y="T9"/>
                  </a:cxn>
                </a:cxnLst>
                <a:rect l="0" t="0" r="r" b="b"/>
                <a:pathLst>
                  <a:path w="24" h="35">
                    <a:moveTo>
                      <a:pt x="24" y="19"/>
                    </a:moveTo>
                    <a:cubicBezTo>
                      <a:pt x="14" y="20"/>
                      <a:pt x="12" y="32"/>
                      <a:pt x="1" y="35"/>
                    </a:cubicBezTo>
                    <a:cubicBezTo>
                      <a:pt x="1" y="29"/>
                      <a:pt x="0" y="23"/>
                      <a:pt x="0" y="18"/>
                    </a:cubicBezTo>
                    <a:cubicBezTo>
                      <a:pt x="4" y="11"/>
                      <a:pt x="6" y="0"/>
                      <a:pt x="13" y="0"/>
                    </a:cubicBezTo>
                    <a:cubicBezTo>
                      <a:pt x="20" y="1"/>
                      <a:pt x="19" y="13"/>
                      <a:pt x="24" y="1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0" name="Freeform 887">
                <a:extLst>
                  <a:ext uri="{FF2B5EF4-FFF2-40B4-BE49-F238E27FC236}">
                    <a16:creationId xmlns:a16="http://schemas.microsoft.com/office/drawing/2014/main" id="{31E32946-C32F-6607-54AB-AE0DC3FCBA4B}"/>
                  </a:ext>
                </a:extLst>
              </p:cNvPr>
              <p:cNvSpPr/>
              <p:nvPr/>
            </p:nvSpPr>
            <p:spPr bwMode="auto">
              <a:xfrm>
                <a:off x="5173" y="1840"/>
                <a:ext cx="36" cy="27"/>
              </a:xfrm>
              <a:custGeom>
                <a:avLst/>
                <a:gdLst>
                  <a:gd name="T0" fmla="*/ 16 w 32"/>
                  <a:gd name="T1" fmla="*/ 0 h 24"/>
                  <a:gd name="T2" fmla="*/ 25 w 32"/>
                  <a:gd name="T3" fmla="*/ 0 h 24"/>
                  <a:gd name="T4" fmla="*/ 28 w 32"/>
                  <a:gd name="T5" fmla="*/ 8 h 24"/>
                  <a:gd name="T6" fmla="*/ 24 w 32"/>
                  <a:gd name="T7" fmla="*/ 22 h 24"/>
                  <a:gd name="T8" fmla="*/ 24 w 32"/>
                  <a:gd name="T9" fmla="*/ 24 h 24"/>
                  <a:gd name="T10" fmla="*/ 0 w 32"/>
                  <a:gd name="T11" fmla="*/ 24 h 24"/>
                  <a:gd name="T12" fmla="*/ 16 w 32"/>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32" h="24">
                    <a:moveTo>
                      <a:pt x="16" y="0"/>
                    </a:moveTo>
                    <a:cubicBezTo>
                      <a:pt x="19" y="0"/>
                      <a:pt x="22" y="0"/>
                      <a:pt x="25" y="0"/>
                    </a:cubicBezTo>
                    <a:cubicBezTo>
                      <a:pt x="31" y="0"/>
                      <a:pt x="32" y="3"/>
                      <a:pt x="28" y="8"/>
                    </a:cubicBezTo>
                    <a:cubicBezTo>
                      <a:pt x="26" y="12"/>
                      <a:pt x="20" y="15"/>
                      <a:pt x="24" y="22"/>
                    </a:cubicBezTo>
                    <a:cubicBezTo>
                      <a:pt x="24" y="22"/>
                      <a:pt x="24" y="23"/>
                      <a:pt x="24" y="24"/>
                    </a:cubicBezTo>
                    <a:cubicBezTo>
                      <a:pt x="16" y="24"/>
                      <a:pt x="8" y="24"/>
                      <a:pt x="0" y="24"/>
                    </a:cubicBezTo>
                    <a:cubicBezTo>
                      <a:pt x="4" y="14"/>
                      <a:pt x="8" y="5"/>
                      <a:pt x="16"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1" name="Freeform 888">
                <a:extLst>
                  <a:ext uri="{FF2B5EF4-FFF2-40B4-BE49-F238E27FC236}">
                    <a16:creationId xmlns:a16="http://schemas.microsoft.com/office/drawing/2014/main" id="{3F7705BA-9053-CC70-DEC8-11E28557680F}"/>
                  </a:ext>
                </a:extLst>
              </p:cNvPr>
              <p:cNvSpPr/>
              <p:nvPr/>
            </p:nvSpPr>
            <p:spPr bwMode="auto">
              <a:xfrm>
                <a:off x="4889" y="2086"/>
                <a:ext cx="34" cy="52"/>
              </a:xfrm>
              <a:custGeom>
                <a:avLst/>
                <a:gdLst>
                  <a:gd name="T0" fmla="*/ 20 w 30"/>
                  <a:gd name="T1" fmla="*/ 20 h 46"/>
                  <a:gd name="T2" fmla="*/ 27 w 30"/>
                  <a:gd name="T3" fmla="*/ 37 h 46"/>
                  <a:gd name="T4" fmla="*/ 25 w 30"/>
                  <a:gd name="T5" fmla="*/ 44 h 46"/>
                  <a:gd name="T6" fmla="*/ 19 w 30"/>
                  <a:gd name="T7" fmla="*/ 41 h 46"/>
                  <a:gd name="T8" fmla="*/ 19 w 30"/>
                  <a:gd name="T9" fmla="*/ 40 h 46"/>
                  <a:gd name="T10" fmla="*/ 12 w 30"/>
                  <a:gd name="T11" fmla="*/ 2 h 46"/>
                  <a:gd name="T12" fmla="*/ 20 w 30"/>
                  <a:gd name="T13" fmla="*/ 0 h 46"/>
                  <a:gd name="T14" fmla="*/ 20 w 30"/>
                  <a:gd name="T15" fmla="*/ 10 h 46"/>
                  <a:gd name="T16" fmla="*/ 20 w 30"/>
                  <a:gd name="T17" fmla="*/ 2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46">
                    <a:moveTo>
                      <a:pt x="20" y="20"/>
                    </a:moveTo>
                    <a:cubicBezTo>
                      <a:pt x="20" y="27"/>
                      <a:pt x="26" y="31"/>
                      <a:pt x="27" y="37"/>
                    </a:cubicBezTo>
                    <a:cubicBezTo>
                      <a:pt x="28" y="40"/>
                      <a:pt x="30" y="43"/>
                      <a:pt x="25" y="44"/>
                    </a:cubicBezTo>
                    <a:cubicBezTo>
                      <a:pt x="23" y="44"/>
                      <a:pt x="19" y="46"/>
                      <a:pt x="19" y="41"/>
                    </a:cubicBezTo>
                    <a:cubicBezTo>
                      <a:pt x="19" y="40"/>
                      <a:pt x="19" y="40"/>
                      <a:pt x="19" y="40"/>
                    </a:cubicBezTo>
                    <a:cubicBezTo>
                      <a:pt x="0" y="30"/>
                      <a:pt x="14" y="15"/>
                      <a:pt x="12" y="2"/>
                    </a:cubicBezTo>
                    <a:cubicBezTo>
                      <a:pt x="14" y="0"/>
                      <a:pt x="17" y="1"/>
                      <a:pt x="20" y="0"/>
                    </a:cubicBezTo>
                    <a:cubicBezTo>
                      <a:pt x="20" y="3"/>
                      <a:pt x="20" y="7"/>
                      <a:pt x="20" y="10"/>
                    </a:cubicBezTo>
                    <a:cubicBezTo>
                      <a:pt x="20" y="13"/>
                      <a:pt x="20" y="17"/>
                      <a:pt x="20"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2" name="Freeform 889">
                <a:extLst>
                  <a:ext uri="{FF2B5EF4-FFF2-40B4-BE49-F238E27FC236}">
                    <a16:creationId xmlns:a16="http://schemas.microsoft.com/office/drawing/2014/main" id="{22453F40-BA3A-542B-6167-8F0E86397452}"/>
                  </a:ext>
                </a:extLst>
              </p:cNvPr>
              <p:cNvSpPr/>
              <p:nvPr/>
            </p:nvSpPr>
            <p:spPr bwMode="auto">
              <a:xfrm>
                <a:off x="5216" y="1895"/>
                <a:ext cx="58" cy="19"/>
              </a:xfrm>
              <a:custGeom>
                <a:avLst/>
                <a:gdLst>
                  <a:gd name="T0" fmla="*/ 14 w 51"/>
                  <a:gd name="T1" fmla="*/ 17 h 17"/>
                  <a:gd name="T2" fmla="*/ 0 w 51"/>
                  <a:gd name="T3" fmla="*/ 15 h 17"/>
                  <a:gd name="T4" fmla="*/ 12 w 51"/>
                  <a:gd name="T5" fmla="*/ 3 h 17"/>
                  <a:gd name="T6" fmla="*/ 28 w 51"/>
                  <a:gd name="T7" fmla="*/ 6 h 17"/>
                  <a:gd name="T8" fmla="*/ 43 w 51"/>
                  <a:gd name="T9" fmla="*/ 0 h 17"/>
                  <a:gd name="T10" fmla="*/ 44 w 51"/>
                  <a:gd name="T11" fmla="*/ 0 h 17"/>
                  <a:gd name="T12" fmla="*/ 51 w 51"/>
                  <a:gd name="T13" fmla="*/ 7 h 17"/>
                  <a:gd name="T14" fmla="*/ 14 w 51"/>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7">
                    <a:moveTo>
                      <a:pt x="14" y="17"/>
                    </a:moveTo>
                    <a:cubicBezTo>
                      <a:pt x="9" y="17"/>
                      <a:pt x="5" y="17"/>
                      <a:pt x="0" y="15"/>
                    </a:cubicBezTo>
                    <a:cubicBezTo>
                      <a:pt x="3" y="9"/>
                      <a:pt x="8" y="6"/>
                      <a:pt x="12" y="3"/>
                    </a:cubicBezTo>
                    <a:cubicBezTo>
                      <a:pt x="15" y="14"/>
                      <a:pt x="23" y="7"/>
                      <a:pt x="28" y="6"/>
                    </a:cubicBezTo>
                    <a:cubicBezTo>
                      <a:pt x="33" y="4"/>
                      <a:pt x="38" y="1"/>
                      <a:pt x="43" y="0"/>
                    </a:cubicBezTo>
                    <a:cubicBezTo>
                      <a:pt x="44" y="0"/>
                      <a:pt x="44" y="0"/>
                      <a:pt x="44" y="0"/>
                    </a:cubicBezTo>
                    <a:cubicBezTo>
                      <a:pt x="43" y="6"/>
                      <a:pt x="50" y="4"/>
                      <a:pt x="51" y="7"/>
                    </a:cubicBezTo>
                    <a:cubicBezTo>
                      <a:pt x="40" y="15"/>
                      <a:pt x="25" y="9"/>
                      <a:pt x="14"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3" name="Freeform 890">
                <a:extLst>
                  <a:ext uri="{FF2B5EF4-FFF2-40B4-BE49-F238E27FC236}">
                    <a16:creationId xmlns:a16="http://schemas.microsoft.com/office/drawing/2014/main" id="{95E8D68D-605B-EFB3-8D8C-D662515E86FD}"/>
                  </a:ext>
                </a:extLst>
              </p:cNvPr>
              <p:cNvSpPr/>
              <p:nvPr/>
            </p:nvSpPr>
            <p:spPr bwMode="auto">
              <a:xfrm>
                <a:off x="5038" y="2094"/>
                <a:ext cx="19" cy="39"/>
              </a:xfrm>
              <a:custGeom>
                <a:avLst/>
                <a:gdLst>
                  <a:gd name="T0" fmla="*/ 17 w 17"/>
                  <a:gd name="T1" fmla="*/ 17 h 34"/>
                  <a:gd name="T2" fmla="*/ 6 w 17"/>
                  <a:gd name="T3" fmla="*/ 34 h 34"/>
                  <a:gd name="T4" fmla="*/ 0 w 17"/>
                  <a:gd name="T5" fmla="*/ 25 h 34"/>
                  <a:gd name="T6" fmla="*/ 3 w 17"/>
                  <a:gd name="T7" fmla="*/ 0 h 34"/>
                  <a:gd name="T8" fmla="*/ 17 w 17"/>
                  <a:gd name="T9" fmla="*/ 17 h 34"/>
                </a:gdLst>
                <a:ahLst/>
                <a:cxnLst>
                  <a:cxn ang="0">
                    <a:pos x="T0" y="T1"/>
                  </a:cxn>
                  <a:cxn ang="0">
                    <a:pos x="T2" y="T3"/>
                  </a:cxn>
                  <a:cxn ang="0">
                    <a:pos x="T4" y="T5"/>
                  </a:cxn>
                  <a:cxn ang="0">
                    <a:pos x="T6" y="T7"/>
                  </a:cxn>
                  <a:cxn ang="0">
                    <a:pos x="T8" y="T9"/>
                  </a:cxn>
                </a:cxnLst>
                <a:rect l="0" t="0" r="r" b="b"/>
                <a:pathLst>
                  <a:path w="17" h="34">
                    <a:moveTo>
                      <a:pt x="17" y="17"/>
                    </a:moveTo>
                    <a:cubicBezTo>
                      <a:pt x="12" y="22"/>
                      <a:pt x="11" y="29"/>
                      <a:pt x="6" y="34"/>
                    </a:cubicBezTo>
                    <a:cubicBezTo>
                      <a:pt x="2" y="32"/>
                      <a:pt x="1" y="28"/>
                      <a:pt x="0" y="25"/>
                    </a:cubicBezTo>
                    <a:cubicBezTo>
                      <a:pt x="1" y="18"/>
                      <a:pt x="2" y="10"/>
                      <a:pt x="3" y="0"/>
                    </a:cubicBezTo>
                    <a:cubicBezTo>
                      <a:pt x="9" y="6"/>
                      <a:pt x="14" y="11"/>
                      <a:pt x="17"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4" name="Freeform 891">
                <a:extLst>
                  <a:ext uri="{FF2B5EF4-FFF2-40B4-BE49-F238E27FC236}">
                    <a16:creationId xmlns:a16="http://schemas.microsoft.com/office/drawing/2014/main" id="{524FC03C-EA30-3D6A-F7CB-DF3CC5A02DD8}"/>
                  </a:ext>
                </a:extLst>
              </p:cNvPr>
              <p:cNvSpPr/>
              <p:nvPr/>
            </p:nvSpPr>
            <p:spPr bwMode="auto">
              <a:xfrm>
                <a:off x="5130" y="1870"/>
                <a:ext cx="33" cy="25"/>
              </a:xfrm>
              <a:custGeom>
                <a:avLst/>
                <a:gdLst>
                  <a:gd name="T0" fmla="*/ 7 w 29"/>
                  <a:gd name="T1" fmla="*/ 22 h 22"/>
                  <a:gd name="T2" fmla="*/ 0 w 29"/>
                  <a:gd name="T3" fmla="*/ 9 h 22"/>
                  <a:gd name="T4" fmla="*/ 9 w 29"/>
                  <a:gd name="T5" fmla="*/ 5 h 22"/>
                  <a:gd name="T6" fmla="*/ 29 w 29"/>
                  <a:gd name="T7" fmla="*/ 0 h 22"/>
                  <a:gd name="T8" fmla="*/ 7 w 29"/>
                  <a:gd name="T9" fmla="*/ 22 h 22"/>
                </a:gdLst>
                <a:ahLst/>
                <a:cxnLst>
                  <a:cxn ang="0">
                    <a:pos x="T0" y="T1"/>
                  </a:cxn>
                  <a:cxn ang="0">
                    <a:pos x="T2" y="T3"/>
                  </a:cxn>
                  <a:cxn ang="0">
                    <a:pos x="T4" y="T5"/>
                  </a:cxn>
                  <a:cxn ang="0">
                    <a:pos x="T6" y="T7"/>
                  </a:cxn>
                  <a:cxn ang="0">
                    <a:pos x="T8" y="T9"/>
                  </a:cxn>
                </a:cxnLst>
                <a:rect l="0" t="0" r="r" b="b"/>
                <a:pathLst>
                  <a:path w="28" h="22">
                    <a:moveTo>
                      <a:pt x="7" y="22"/>
                    </a:moveTo>
                    <a:cubicBezTo>
                      <a:pt x="5" y="18"/>
                      <a:pt x="0" y="15"/>
                      <a:pt x="0" y="9"/>
                    </a:cubicBezTo>
                    <a:cubicBezTo>
                      <a:pt x="0" y="2"/>
                      <a:pt x="6" y="5"/>
                      <a:pt x="9" y="5"/>
                    </a:cubicBezTo>
                    <a:cubicBezTo>
                      <a:pt x="15" y="3"/>
                      <a:pt x="20" y="2"/>
                      <a:pt x="29" y="0"/>
                    </a:cubicBezTo>
                    <a:cubicBezTo>
                      <a:pt x="21" y="10"/>
                      <a:pt x="16" y="18"/>
                      <a:pt x="7"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5" name="Freeform 892">
                <a:extLst>
                  <a:ext uri="{FF2B5EF4-FFF2-40B4-BE49-F238E27FC236}">
                    <a16:creationId xmlns:a16="http://schemas.microsoft.com/office/drawing/2014/main" id="{63773002-A01F-305D-A8E9-5D25EDFF6904}"/>
                  </a:ext>
                </a:extLst>
              </p:cNvPr>
              <p:cNvSpPr/>
              <p:nvPr/>
            </p:nvSpPr>
            <p:spPr bwMode="auto">
              <a:xfrm>
                <a:off x="4880" y="2059"/>
                <a:ext cx="32" cy="30"/>
              </a:xfrm>
              <a:custGeom>
                <a:avLst/>
                <a:gdLst>
                  <a:gd name="T0" fmla="*/ 28 w 28"/>
                  <a:gd name="T1" fmla="*/ 24 h 26"/>
                  <a:gd name="T2" fmla="*/ 20 w 28"/>
                  <a:gd name="T3" fmla="*/ 26 h 26"/>
                  <a:gd name="T4" fmla="*/ 10 w 28"/>
                  <a:gd name="T5" fmla="*/ 0 h 26"/>
                  <a:gd name="T6" fmla="*/ 28 w 28"/>
                  <a:gd name="T7" fmla="*/ 24 h 26"/>
                </a:gdLst>
                <a:ahLst/>
                <a:cxnLst>
                  <a:cxn ang="0">
                    <a:pos x="T0" y="T1"/>
                  </a:cxn>
                  <a:cxn ang="0">
                    <a:pos x="T2" y="T3"/>
                  </a:cxn>
                  <a:cxn ang="0">
                    <a:pos x="T4" y="T5"/>
                  </a:cxn>
                  <a:cxn ang="0">
                    <a:pos x="T6" y="T7"/>
                  </a:cxn>
                </a:cxnLst>
                <a:rect l="0" t="0" r="r" b="b"/>
                <a:pathLst>
                  <a:path w="28" h="26">
                    <a:moveTo>
                      <a:pt x="28" y="24"/>
                    </a:moveTo>
                    <a:cubicBezTo>
                      <a:pt x="25" y="25"/>
                      <a:pt x="22" y="24"/>
                      <a:pt x="20" y="26"/>
                    </a:cubicBezTo>
                    <a:cubicBezTo>
                      <a:pt x="2" y="21"/>
                      <a:pt x="0" y="14"/>
                      <a:pt x="10" y="0"/>
                    </a:cubicBezTo>
                    <a:cubicBezTo>
                      <a:pt x="15" y="9"/>
                      <a:pt x="19" y="18"/>
                      <a:pt x="28"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6" name="Freeform 893">
                <a:extLst>
                  <a:ext uri="{FF2B5EF4-FFF2-40B4-BE49-F238E27FC236}">
                    <a16:creationId xmlns:a16="http://schemas.microsoft.com/office/drawing/2014/main" id="{080CF003-80BA-D565-6DA7-B34CD229E2ED}"/>
                  </a:ext>
                </a:extLst>
              </p:cNvPr>
              <p:cNvSpPr/>
              <p:nvPr/>
            </p:nvSpPr>
            <p:spPr bwMode="auto">
              <a:xfrm>
                <a:off x="4958" y="2098"/>
                <a:ext cx="26" cy="32"/>
              </a:xfrm>
              <a:custGeom>
                <a:avLst/>
                <a:gdLst>
                  <a:gd name="T0" fmla="*/ 19 w 23"/>
                  <a:gd name="T1" fmla="*/ 14 h 29"/>
                  <a:gd name="T2" fmla="*/ 1 w 23"/>
                  <a:gd name="T3" fmla="*/ 29 h 29"/>
                  <a:gd name="T4" fmla="*/ 0 w 23"/>
                  <a:gd name="T5" fmla="*/ 17 h 29"/>
                  <a:gd name="T6" fmla="*/ 19 w 23"/>
                  <a:gd name="T7" fmla="*/ 0 h 29"/>
                  <a:gd name="T8" fmla="*/ 19 w 23"/>
                  <a:gd name="T9" fmla="*/ 14 h 29"/>
                </a:gdLst>
                <a:ahLst/>
                <a:cxnLst>
                  <a:cxn ang="0">
                    <a:pos x="T0" y="T1"/>
                  </a:cxn>
                  <a:cxn ang="0">
                    <a:pos x="T2" y="T3"/>
                  </a:cxn>
                  <a:cxn ang="0">
                    <a:pos x="T4" y="T5"/>
                  </a:cxn>
                  <a:cxn ang="0">
                    <a:pos x="T6" y="T7"/>
                  </a:cxn>
                  <a:cxn ang="0">
                    <a:pos x="T8" y="T9"/>
                  </a:cxn>
                </a:cxnLst>
                <a:rect l="0" t="0" r="r" b="b"/>
                <a:pathLst>
                  <a:path w="23" h="28">
                    <a:moveTo>
                      <a:pt x="19" y="14"/>
                    </a:moveTo>
                    <a:cubicBezTo>
                      <a:pt x="14" y="19"/>
                      <a:pt x="8" y="24"/>
                      <a:pt x="1" y="29"/>
                    </a:cubicBezTo>
                    <a:cubicBezTo>
                      <a:pt x="0" y="24"/>
                      <a:pt x="0" y="20"/>
                      <a:pt x="0" y="17"/>
                    </a:cubicBezTo>
                    <a:cubicBezTo>
                      <a:pt x="6" y="12"/>
                      <a:pt x="11" y="7"/>
                      <a:pt x="19" y="0"/>
                    </a:cubicBezTo>
                    <a:cubicBezTo>
                      <a:pt x="18" y="6"/>
                      <a:pt x="23" y="10"/>
                      <a:pt x="19"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7" name="Freeform 894">
                <a:extLst>
                  <a:ext uri="{FF2B5EF4-FFF2-40B4-BE49-F238E27FC236}">
                    <a16:creationId xmlns:a16="http://schemas.microsoft.com/office/drawing/2014/main" id="{EE3A4164-05A0-F34A-7FC5-8F4FD8BF8F9A}"/>
                  </a:ext>
                </a:extLst>
              </p:cNvPr>
              <p:cNvSpPr/>
              <p:nvPr/>
            </p:nvSpPr>
            <p:spPr bwMode="auto">
              <a:xfrm>
                <a:off x="5214" y="1855"/>
                <a:ext cx="63" cy="12"/>
              </a:xfrm>
              <a:custGeom>
                <a:avLst/>
                <a:gdLst>
                  <a:gd name="T0" fmla="*/ 0 w 56"/>
                  <a:gd name="T1" fmla="*/ 11 h 11"/>
                  <a:gd name="T2" fmla="*/ 56 w 56"/>
                  <a:gd name="T3" fmla="*/ 11 h 11"/>
                  <a:gd name="T4" fmla="*/ 6 w 56"/>
                  <a:gd name="T5" fmla="*/ 11 h 11"/>
                  <a:gd name="T6" fmla="*/ 0 w 56"/>
                  <a:gd name="T7" fmla="*/ 11 h 11"/>
                </a:gdLst>
                <a:ahLst/>
                <a:cxnLst>
                  <a:cxn ang="0">
                    <a:pos x="T0" y="T1"/>
                  </a:cxn>
                  <a:cxn ang="0">
                    <a:pos x="T2" y="T3"/>
                  </a:cxn>
                  <a:cxn ang="0">
                    <a:pos x="T4" y="T5"/>
                  </a:cxn>
                  <a:cxn ang="0">
                    <a:pos x="T6" y="T7"/>
                  </a:cxn>
                </a:cxnLst>
                <a:rect l="0" t="0" r="r" b="b"/>
                <a:pathLst>
                  <a:path w="56" h="11">
                    <a:moveTo>
                      <a:pt x="0" y="11"/>
                    </a:moveTo>
                    <a:cubicBezTo>
                      <a:pt x="18" y="6"/>
                      <a:pt x="35" y="0"/>
                      <a:pt x="56" y="11"/>
                    </a:cubicBezTo>
                    <a:cubicBezTo>
                      <a:pt x="38" y="11"/>
                      <a:pt x="22" y="11"/>
                      <a:pt x="6" y="11"/>
                    </a:cubicBezTo>
                    <a:cubicBezTo>
                      <a:pt x="4" y="11"/>
                      <a:pt x="2" y="11"/>
                      <a:pt x="0"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8" name="Freeform 895">
                <a:extLst>
                  <a:ext uri="{FF2B5EF4-FFF2-40B4-BE49-F238E27FC236}">
                    <a16:creationId xmlns:a16="http://schemas.microsoft.com/office/drawing/2014/main" id="{893F13DC-8877-F3F2-A40E-408648B4A6C8}"/>
                  </a:ext>
                </a:extLst>
              </p:cNvPr>
              <p:cNvSpPr/>
              <p:nvPr/>
            </p:nvSpPr>
            <p:spPr bwMode="auto">
              <a:xfrm>
                <a:off x="5143" y="1920"/>
                <a:ext cx="25" cy="19"/>
              </a:xfrm>
              <a:custGeom>
                <a:avLst/>
                <a:gdLst>
                  <a:gd name="T0" fmla="*/ 6 w 22"/>
                  <a:gd name="T1" fmla="*/ 17 h 17"/>
                  <a:gd name="T2" fmla="*/ 0 w 22"/>
                  <a:gd name="T3" fmla="*/ 0 h 17"/>
                  <a:gd name="T4" fmla="*/ 22 w 22"/>
                  <a:gd name="T5" fmla="*/ 6 h 17"/>
                  <a:gd name="T6" fmla="*/ 6 w 22"/>
                  <a:gd name="T7" fmla="*/ 17 h 17"/>
                </a:gdLst>
                <a:ahLst/>
                <a:cxnLst>
                  <a:cxn ang="0">
                    <a:pos x="T0" y="T1"/>
                  </a:cxn>
                  <a:cxn ang="0">
                    <a:pos x="T2" y="T3"/>
                  </a:cxn>
                  <a:cxn ang="0">
                    <a:pos x="T4" y="T5"/>
                  </a:cxn>
                  <a:cxn ang="0">
                    <a:pos x="T6" y="T7"/>
                  </a:cxn>
                </a:cxnLst>
                <a:rect l="0" t="0" r="r" b="b"/>
                <a:pathLst>
                  <a:path w="22" h="17">
                    <a:moveTo>
                      <a:pt x="6" y="17"/>
                    </a:moveTo>
                    <a:cubicBezTo>
                      <a:pt x="4" y="11"/>
                      <a:pt x="2" y="5"/>
                      <a:pt x="0" y="0"/>
                    </a:cubicBezTo>
                    <a:cubicBezTo>
                      <a:pt x="8" y="0"/>
                      <a:pt x="14" y="3"/>
                      <a:pt x="22" y="6"/>
                    </a:cubicBezTo>
                    <a:cubicBezTo>
                      <a:pt x="18" y="13"/>
                      <a:pt x="11" y="14"/>
                      <a:pt x="6"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9" name="Freeform 896">
                <a:extLst>
                  <a:ext uri="{FF2B5EF4-FFF2-40B4-BE49-F238E27FC236}">
                    <a16:creationId xmlns:a16="http://schemas.microsoft.com/office/drawing/2014/main" id="{8896AFE5-40DF-5B93-929C-B1A1D9B64B2F}"/>
                  </a:ext>
                </a:extLst>
              </p:cNvPr>
              <p:cNvSpPr/>
              <p:nvPr/>
            </p:nvSpPr>
            <p:spPr bwMode="auto">
              <a:xfrm>
                <a:off x="4912" y="2098"/>
                <a:ext cx="5" cy="11"/>
              </a:xfrm>
              <a:custGeom>
                <a:avLst/>
                <a:gdLst>
                  <a:gd name="T0" fmla="*/ 0 w 5"/>
                  <a:gd name="T1" fmla="*/ 10 h 10"/>
                  <a:gd name="T2" fmla="*/ 0 w 5"/>
                  <a:gd name="T3" fmla="*/ 0 h 10"/>
                  <a:gd name="T4" fmla="*/ 4 w 5"/>
                  <a:gd name="T5" fmla="*/ 8 h 10"/>
                  <a:gd name="T6" fmla="*/ 0 w 5"/>
                  <a:gd name="T7" fmla="*/ 10 h 10"/>
                </a:gdLst>
                <a:ahLst/>
                <a:cxnLst>
                  <a:cxn ang="0">
                    <a:pos x="T0" y="T1"/>
                  </a:cxn>
                  <a:cxn ang="0">
                    <a:pos x="T2" y="T3"/>
                  </a:cxn>
                  <a:cxn ang="0">
                    <a:pos x="T4" y="T5"/>
                  </a:cxn>
                  <a:cxn ang="0">
                    <a:pos x="T6" y="T7"/>
                  </a:cxn>
                </a:cxnLst>
                <a:rect l="0" t="0" r="r" b="b"/>
                <a:pathLst>
                  <a:path w="5" h="10">
                    <a:moveTo>
                      <a:pt x="0" y="10"/>
                    </a:moveTo>
                    <a:cubicBezTo>
                      <a:pt x="0" y="7"/>
                      <a:pt x="0" y="3"/>
                      <a:pt x="0" y="0"/>
                    </a:cubicBezTo>
                    <a:cubicBezTo>
                      <a:pt x="5" y="0"/>
                      <a:pt x="5" y="4"/>
                      <a:pt x="4" y="8"/>
                    </a:cubicBezTo>
                    <a:cubicBezTo>
                      <a:pt x="3" y="9"/>
                      <a:pt x="1" y="10"/>
                      <a:pt x="0"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0" name="Freeform 897">
                <a:extLst>
                  <a:ext uri="{FF2B5EF4-FFF2-40B4-BE49-F238E27FC236}">
                    <a16:creationId xmlns:a16="http://schemas.microsoft.com/office/drawing/2014/main" id="{F2A019C3-DF7B-614E-F05A-02EDCB81092D}"/>
                  </a:ext>
                </a:extLst>
              </p:cNvPr>
              <p:cNvSpPr/>
              <p:nvPr/>
            </p:nvSpPr>
            <p:spPr bwMode="auto">
              <a:xfrm>
                <a:off x="4980" y="2125"/>
                <a:ext cx="5" cy="4"/>
              </a:xfrm>
              <a:custGeom>
                <a:avLst/>
                <a:gdLst>
                  <a:gd name="T0" fmla="*/ 5 w 5"/>
                  <a:gd name="T1" fmla="*/ 0 h 4"/>
                  <a:gd name="T2" fmla="*/ 2 w 5"/>
                  <a:gd name="T3" fmla="*/ 4 h 4"/>
                  <a:gd name="T4" fmla="*/ 2 w 5"/>
                  <a:gd name="T5" fmla="*/ 0 h 4"/>
                  <a:gd name="T6" fmla="*/ 5 w 5"/>
                  <a:gd name="T7" fmla="*/ 0 h 4"/>
                </a:gdLst>
                <a:ahLst/>
                <a:cxnLst>
                  <a:cxn ang="0">
                    <a:pos x="T0" y="T1"/>
                  </a:cxn>
                  <a:cxn ang="0">
                    <a:pos x="T2" y="T3"/>
                  </a:cxn>
                  <a:cxn ang="0">
                    <a:pos x="T4" y="T5"/>
                  </a:cxn>
                  <a:cxn ang="0">
                    <a:pos x="T6" y="T7"/>
                  </a:cxn>
                </a:cxnLst>
                <a:rect l="0" t="0" r="r" b="b"/>
                <a:pathLst>
                  <a:path w="5" h="4">
                    <a:moveTo>
                      <a:pt x="5" y="0"/>
                    </a:moveTo>
                    <a:cubicBezTo>
                      <a:pt x="5" y="2"/>
                      <a:pt x="4" y="4"/>
                      <a:pt x="2" y="4"/>
                    </a:cubicBezTo>
                    <a:cubicBezTo>
                      <a:pt x="0" y="3"/>
                      <a:pt x="1" y="1"/>
                      <a:pt x="2" y="0"/>
                    </a:cubicBezTo>
                    <a:cubicBezTo>
                      <a:pt x="3" y="0"/>
                      <a:pt x="4" y="0"/>
                      <a:pt x="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1" name="Freeform 898">
                <a:extLst>
                  <a:ext uri="{FF2B5EF4-FFF2-40B4-BE49-F238E27FC236}">
                    <a16:creationId xmlns:a16="http://schemas.microsoft.com/office/drawing/2014/main" id="{D170D9C7-1FDF-6B95-CC8B-ABADC2026C99}"/>
                  </a:ext>
                </a:extLst>
              </p:cNvPr>
              <p:cNvSpPr/>
              <p:nvPr/>
            </p:nvSpPr>
            <p:spPr bwMode="auto">
              <a:xfrm>
                <a:off x="5189" y="1830"/>
                <a:ext cx="2" cy="5"/>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2" y="0"/>
                      <a:pt x="2" y="2"/>
                      <a:pt x="2" y="4"/>
                    </a:cubicBezTo>
                    <a:cubicBezTo>
                      <a:pt x="1" y="2"/>
                      <a:pt x="0" y="1"/>
                      <a:pt x="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2" name="Freeform 899">
                <a:extLst>
                  <a:ext uri="{FF2B5EF4-FFF2-40B4-BE49-F238E27FC236}">
                    <a16:creationId xmlns:a16="http://schemas.microsoft.com/office/drawing/2014/main" id="{03C33CBF-313F-88D5-87A0-0A37E109A0B0}"/>
                  </a:ext>
                </a:extLst>
              </p:cNvPr>
              <p:cNvSpPr/>
              <p:nvPr/>
            </p:nvSpPr>
            <p:spPr bwMode="auto">
              <a:xfrm>
                <a:off x="5171" y="2459"/>
                <a:ext cx="60" cy="50"/>
              </a:xfrm>
              <a:custGeom>
                <a:avLst/>
                <a:gdLst>
                  <a:gd name="T0" fmla="*/ 40 w 53"/>
                  <a:gd name="T1" fmla="*/ 44 h 44"/>
                  <a:gd name="T2" fmla="*/ 33 w 53"/>
                  <a:gd name="T3" fmla="*/ 41 h 44"/>
                  <a:gd name="T4" fmla="*/ 28 w 53"/>
                  <a:gd name="T5" fmla="*/ 33 h 44"/>
                  <a:gd name="T6" fmla="*/ 21 w 53"/>
                  <a:gd name="T7" fmla="*/ 24 h 44"/>
                  <a:gd name="T8" fmla="*/ 6 w 53"/>
                  <a:gd name="T9" fmla="*/ 5 h 44"/>
                  <a:gd name="T10" fmla="*/ 8 w 53"/>
                  <a:gd name="T11" fmla="*/ 0 h 44"/>
                  <a:gd name="T12" fmla="*/ 26 w 53"/>
                  <a:gd name="T13" fmla="*/ 0 h 44"/>
                  <a:gd name="T14" fmla="*/ 27 w 53"/>
                  <a:gd name="T15" fmla="*/ 3 h 44"/>
                  <a:gd name="T16" fmla="*/ 22 w 53"/>
                  <a:gd name="T17" fmla="*/ 16 h 44"/>
                  <a:gd name="T18" fmla="*/ 36 w 53"/>
                  <a:gd name="T19" fmla="*/ 17 h 44"/>
                  <a:gd name="T20" fmla="*/ 50 w 53"/>
                  <a:gd name="T21" fmla="*/ 13 h 44"/>
                  <a:gd name="T22" fmla="*/ 40 w 53"/>
                  <a:gd name="T23"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44">
                    <a:moveTo>
                      <a:pt x="40" y="44"/>
                    </a:moveTo>
                    <a:cubicBezTo>
                      <a:pt x="38" y="43"/>
                      <a:pt x="36" y="41"/>
                      <a:pt x="33" y="41"/>
                    </a:cubicBezTo>
                    <a:cubicBezTo>
                      <a:pt x="26" y="42"/>
                      <a:pt x="25" y="39"/>
                      <a:pt x="28" y="33"/>
                    </a:cubicBezTo>
                    <a:cubicBezTo>
                      <a:pt x="32" y="25"/>
                      <a:pt x="31" y="22"/>
                      <a:pt x="21" y="24"/>
                    </a:cubicBezTo>
                    <a:cubicBezTo>
                      <a:pt x="3" y="27"/>
                      <a:pt x="0" y="23"/>
                      <a:pt x="6" y="5"/>
                    </a:cubicBezTo>
                    <a:cubicBezTo>
                      <a:pt x="6" y="3"/>
                      <a:pt x="7" y="2"/>
                      <a:pt x="8" y="0"/>
                    </a:cubicBezTo>
                    <a:cubicBezTo>
                      <a:pt x="14" y="0"/>
                      <a:pt x="20" y="0"/>
                      <a:pt x="26" y="0"/>
                    </a:cubicBezTo>
                    <a:cubicBezTo>
                      <a:pt x="26" y="2"/>
                      <a:pt x="27" y="3"/>
                      <a:pt x="27" y="3"/>
                    </a:cubicBezTo>
                    <a:cubicBezTo>
                      <a:pt x="25" y="7"/>
                      <a:pt x="19" y="11"/>
                      <a:pt x="22" y="16"/>
                    </a:cubicBezTo>
                    <a:cubicBezTo>
                      <a:pt x="25" y="19"/>
                      <a:pt x="31" y="17"/>
                      <a:pt x="36" y="17"/>
                    </a:cubicBezTo>
                    <a:cubicBezTo>
                      <a:pt x="41" y="16"/>
                      <a:pt x="45" y="14"/>
                      <a:pt x="50" y="13"/>
                    </a:cubicBezTo>
                    <a:cubicBezTo>
                      <a:pt x="53" y="25"/>
                      <a:pt x="40" y="32"/>
                      <a:pt x="40" y="4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3" name="Freeform 900">
                <a:extLst>
                  <a:ext uri="{FF2B5EF4-FFF2-40B4-BE49-F238E27FC236}">
                    <a16:creationId xmlns:a16="http://schemas.microsoft.com/office/drawing/2014/main" id="{949F4C5D-F769-62FF-08D0-2A46E1B7A856}"/>
                  </a:ext>
                </a:extLst>
              </p:cNvPr>
              <p:cNvSpPr/>
              <p:nvPr/>
            </p:nvSpPr>
            <p:spPr bwMode="auto">
              <a:xfrm>
                <a:off x="4900" y="2244"/>
                <a:ext cx="84" cy="19"/>
              </a:xfrm>
              <a:custGeom>
                <a:avLst/>
                <a:gdLst>
                  <a:gd name="T0" fmla="*/ 21 w 74"/>
                  <a:gd name="T1" fmla="*/ 8 h 17"/>
                  <a:gd name="T2" fmla="*/ 0 w 74"/>
                  <a:gd name="T3" fmla="*/ 0 h 17"/>
                  <a:gd name="T4" fmla="*/ 74 w 74"/>
                  <a:gd name="T5" fmla="*/ 3 h 17"/>
                  <a:gd name="T6" fmla="*/ 7 w 74"/>
                  <a:gd name="T7" fmla="*/ 16 h 17"/>
                  <a:gd name="T8" fmla="*/ 21 w 74"/>
                  <a:gd name="T9" fmla="*/ 8 h 17"/>
                </a:gdLst>
                <a:ahLst/>
                <a:cxnLst>
                  <a:cxn ang="0">
                    <a:pos x="T0" y="T1"/>
                  </a:cxn>
                  <a:cxn ang="0">
                    <a:pos x="T2" y="T3"/>
                  </a:cxn>
                  <a:cxn ang="0">
                    <a:pos x="T4" y="T5"/>
                  </a:cxn>
                  <a:cxn ang="0">
                    <a:pos x="T6" y="T7"/>
                  </a:cxn>
                  <a:cxn ang="0">
                    <a:pos x="T8" y="T9"/>
                  </a:cxn>
                </a:cxnLst>
                <a:rect l="0" t="0" r="r" b="b"/>
                <a:pathLst>
                  <a:path w="74" h="17">
                    <a:moveTo>
                      <a:pt x="21" y="8"/>
                    </a:moveTo>
                    <a:cubicBezTo>
                      <a:pt x="14" y="5"/>
                      <a:pt x="5" y="7"/>
                      <a:pt x="0" y="0"/>
                    </a:cubicBezTo>
                    <a:cubicBezTo>
                      <a:pt x="24" y="4"/>
                      <a:pt x="49" y="12"/>
                      <a:pt x="74" y="3"/>
                    </a:cubicBezTo>
                    <a:cubicBezTo>
                      <a:pt x="53" y="11"/>
                      <a:pt x="31" y="17"/>
                      <a:pt x="7" y="16"/>
                    </a:cubicBezTo>
                    <a:cubicBezTo>
                      <a:pt x="11" y="9"/>
                      <a:pt x="17" y="13"/>
                      <a:pt x="21"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4" name="Freeform 901">
                <a:extLst>
                  <a:ext uri="{FF2B5EF4-FFF2-40B4-BE49-F238E27FC236}">
                    <a16:creationId xmlns:a16="http://schemas.microsoft.com/office/drawing/2014/main" id="{2CDF5C49-21A6-35E4-6F7F-769DF1E81B7B}"/>
                  </a:ext>
                </a:extLst>
              </p:cNvPr>
              <p:cNvSpPr/>
              <p:nvPr/>
            </p:nvSpPr>
            <p:spPr bwMode="auto">
              <a:xfrm>
                <a:off x="5211" y="2361"/>
                <a:ext cx="49" cy="39"/>
              </a:xfrm>
              <a:custGeom>
                <a:avLst/>
                <a:gdLst>
                  <a:gd name="T0" fmla="*/ 42 w 43"/>
                  <a:gd name="T1" fmla="*/ 32 h 35"/>
                  <a:gd name="T2" fmla="*/ 28 w 43"/>
                  <a:gd name="T3" fmla="*/ 34 h 35"/>
                  <a:gd name="T4" fmla="*/ 18 w 43"/>
                  <a:gd name="T5" fmla="*/ 23 h 35"/>
                  <a:gd name="T6" fmla="*/ 18 w 43"/>
                  <a:gd name="T7" fmla="*/ 19 h 35"/>
                  <a:gd name="T8" fmla="*/ 2 w 43"/>
                  <a:gd name="T9" fmla="*/ 5 h 35"/>
                  <a:gd name="T10" fmla="*/ 0 w 43"/>
                  <a:gd name="T11" fmla="*/ 3 h 35"/>
                  <a:gd name="T12" fmla="*/ 9 w 43"/>
                  <a:gd name="T13" fmla="*/ 0 h 35"/>
                  <a:gd name="T14" fmla="*/ 20 w 43"/>
                  <a:gd name="T15" fmla="*/ 7 h 35"/>
                  <a:gd name="T16" fmla="*/ 26 w 43"/>
                  <a:gd name="T17" fmla="*/ 16 h 35"/>
                  <a:gd name="T18" fmla="*/ 34 w 43"/>
                  <a:gd name="T19" fmla="*/ 25 h 35"/>
                  <a:gd name="T20" fmla="*/ 42 w 43"/>
                  <a:gd name="T21" fmla="*/ 3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35">
                    <a:moveTo>
                      <a:pt x="42" y="32"/>
                    </a:moveTo>
                    <a:cubicBezTo>
                      <a:pt x="37" y="33"/>
                      <a:pt x="33" y="33"/>
                      <a:pt x="28" y="34"/>
                    </a:cubicBezTo>
                    <a:cubicBezTo>
                      <a:pt x="20" y="35"/>
                      <a:pt x="13" y="35"/>
                      <a:pt x="18" y="23"/>
                    </a:cubicBezTo>
                    <a:cubicBezTo>
                      <a:pt x="18" y="22"/>
                      <a:pt x="18" y="20"/>
                      <a:pt x="18" y="19"/>
                    </a:cubicBezTo>
                    <a:cubicBezTo>
                      <a:pt x="9" y="19"/>
                      <a:pt x="11" y="5"/>
                      <a:pt x="2" y="5"/>
                    </a:cubicBezTo>
                    <a:cubicBezTo>
                      <a:pt x="1" y="4"/>
                      <a:pt x="0" y="4"/>
                      <a:pt x="0" y="3"/>
                    </a:cubicBezTo>
                    <a:cubicBezTo>
                      <a:pt x="3" y="2"/>
                      <a:pt x="6" y="1"/>
                      <a:pt x="9" y="0"/>
                    </a:cubicBezTo>
                    <a:cubicBezTo>
                      <a:pt x="10" y="6"/>
                      <a:pt x="15" y="7"/>
                      <a:pt x="20" y="7"/>
                    </a:cubicBezTo>
                    <a:cubicBezTo>
                      <a:pt x="26" y="7"/>
                      <a:pt x="30" y="9"/>
                      <a:pt x="26" y="16"/>
                    </a:cubicBezTo>
                    <a:cubicBezTo>
                      <a:pt x="23" y="24"/>
                      <a:pt x="23" y="29"/>
                      <a:pt x="34" y="25"/>
                    </a:cubicBezTo>
                    <a:cubicBezTo>
                      <a:pt x="40" y="23"/>
                      <a:pt x="43" y="25"/>
                      <a:pt x="42" y="3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5" name="Freeform 902">
                <a:extLst>
                  <a:ext uri="{FF2B5EF4-FFF2-40B4-BE49-F238E27FC236}">
                    <a16:creationId xmlns:a16="http://schemas.microsoft.com/office/drawing/2014/main" id="{BDCB4140-96BD-33F7-5371-053FC65117DF}"/>
                  </a:ext>
                </a:extLst>
              </p:cNvPr>
              <p:cNvSpPr/>
              <p:nvPr/>
            </p:nvSpPr>
            <p:spPr bwMode="auto">
              <a:xfrm>
                <a:off x="4796" y="2120"/>
                <a:ext cx="78" cy="14"/>
              </a:xfrm>
              <a:custGeom>
                <a:avLst/>
                <a:gdLst>
                  <a:gd name="T0" fmla="*/ 27 w 69"/>
                  <a:gd name="T1" fmla="*/ 11 h 12"/>
                  <a:gd name="T2" fmla="*/ 32 w 69"/>
                  <a:gd name="T3" fmla="*/ 8 h 12"/>
                  <a:gd name="T4" fmla="*/ 6 w 69"/>
                  <a:gd name="T5" fmla="*/ 9 h 12"/>
                  <a:gd name="T6" fmla="*/ 0 w 69"/>
                  <a:gd name="T7" fmla="*/ 5 h 12"/>
                  <a:gd name="T8" fmla="*/ 6 w 69"/>
                  <a:gd name="T9" fmla="*/ 0 h 12"/>
                  <a:gd name="T10" fmla="*/ 62 w 69"/>
                  <a:gd name="T11" fmla="*/ 4 h 12"/>
                  <a:gd name="T12" fmla="*/ 69 w 69"/>
                  <a:gd name="T13" fmla="*/ 9 h 12"/>
                  <a:gd name="T14" fmla="*/ 27 w 69"/>
                  <a:gd name="T15" fmla="*/ 12 h 12"/>
                  <a:gd name="T16" fmla="*/ 27 w 69"/>
                  <a:gd name="T1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12">
                    <a:moveTo>
                      <a:pt x="27" y="11"/>
                    </a:moveTo>
                    <a:cubicBezTo>
                      <a:pt x="28" y="10"/>
                      <a:pt x="30" y="9"/>
                      <a:pt x="32" y="8"/>
                    </a:cubicBezTo>
                    <a:cubicBezTo>
                      <a:pt x="23" y="4"/>
                      <a:pt x="15" y="9"/>
                      <a:pt x="6" y="9"/>
                    </a:cubicBezTo>
                    <a:cubicBezTo>
                      <a:pt x="3" y="9"/>
                      <a:pt x="0" y="11"/>
                      <a:pt x="0" y="5"/>
                    </a:cubicBezTo>
                    <a:cubicBezTo>
                      <a:pt x="0" y="2"/>
                      <a:pt x="1" y="0"/>
                      <a:pt x="6" y="0"/>
                    </a:cubicBezTo>
                    <a:cubicBezTo>
                      <a:pt x="25" y="2"/>
                      <a:pt x="44" y="3"/>
                      <a:pt x="62" y="4"/>
                    </a:cubicBezTo>
                    <a:cubicBezTo>
                      <a:pt x="65" y="4"/>
                      <a:pt x="67" y="4"/>
                      <a:pt x="69" y="9"/>
                    </a:cubicBezTo>
                    <a:cubicBezTo>
                      <a:pt x="54" y="4"/>
                      <a:pt x="41" y="11"/>
                      <a:pt x="27" y="12"/>
                    </a:cubicBezTo>
                    <a:lnTo>
                      <a:pt x="27" y="1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6" name="Freeform 903">
                <a:extLst>
                  <a:ext uri="{FF2B5EF4-FFF2-40B4-BE49-F238E27FC236}">
                    <a16:creationId xmlns:a16="http://schemas.microsoft.com/office/drawing/2014/main" id="{B75F4C08-3AA7-6147-A6D8-B9C56DD5A91F}"/>
                  </a:ext>
                </a:extLst>
              </p:cNvPr>
              <p:cNvSpPr/>
              <p:nvPr/>
            </p:nvSpPr>
            <p:spPr bwMode="auto">
              <a:xfrm>
                <a:off x="5262" y="2415"/>
                <a:ext cx="52" cy="29"/>
              </a:xfrm>
              <a:custGeom>
                <a:avLst/>
                <a:gdLst>
                  <a:gd name="T0" fmla="*/ 0 w 45"/>
                  <a:gd name="T1" fmla="*/ 12 h 26"/>
                  <a:gd name="T2" fmla="*/ 2 w 45"/>
                  <a:gd name="T3" fmla="*/ 3 h 26"/>
                  <a:gd name="T4" fmla="*/ 24 w 45"/>
                  <a:gd name="T5" fmla="*/ 10 h 26"/>
                  <a:gd name="T6" fmla="*/ 34 w 45"/>
                  <a:gd name="T7" fmla="*/ 7 h 26"/>
                  <a:gd name="T8" fmla="*/ 43 w 45"/>
                  <a:gd name="T9" fmla="*/ 3 h 26"/>
                  <a:gd name="T10" fmla="*/ 43 w 45"/>
                  <a:gd name="T11" fmla="*/ 13 h 26"/>
                  <a:gd name="T12" fmla="*/ 41 w 45"/>
                  <a:gd name="T13" fmla="*/ 20 h 26"/>
                  <a:gd name="T14" fmla="*/ 30 w 45"/>
                  <a:gd name="T15" fmla="*/ 23 h 26"/>
                  <a:gd name="T16" fmla="*/ 24 w 45"/>
                  <a:gd name="T17" fmla="*/ 20 h 26"/>
                  <a:gd name="T18" fmla="*/ 14 w 45"/>
                  <a:gd name="T19" fmla="*/ 8 h 26"/>
                  <a:gd name="T20" fmla="*/ 2 w 45"/>
                  <a:gd name="T21" fmla="*/ 14 h 26"/>
                  <a:gd name="T22" fmla="*/ 0 w 45"/>
                  <a:gd name="T23"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5" h="26">
                    <a:moveTo>
                      <a:pt x="0" y="12"/>
                    </a:moveTo>
                    <a:cubicBezTo>
                      <a:pt x="1" y="9"/>
                      <a:pt x="1" y="6"/>
                      <a:pt x="2" y="3"/>
                    </a:cubicBezTo>
                    <a:cubicBezTo>
                      <a:pt x="9" y="7"/>
                      <a:pt x="18" y="1"/>
                      <a:pt x="24" y="10"/>
                    </a:cubicBezTo>
                    <a:cubicBezTo>
                      <a:pt x="26" y="12"/>
                      <a:pt x="31" y="9"/>
                      <a:pt x="34" y="7"/>
                    </a:cubicBezTo>
                    <a:cubicBezTo>
                      <a:pt x="36" y="4"/>
                      <a:pt x="39" y="0"/>
                      <a:pt x="43" y="3"/>
                    </a:cubicBezTo>
                    <a:cubicBezTo>
                      <a:pt x="45" y="5"/>
                      <a:pt x="44" y="10"/>
                      <a:pt x="43" y="13"/>
                    </a:cubicBezTo>
                    <a:cubicBezTo>
                      <a:pt x="42" y="16"/>
                      <a:pt x="42" y="18"/>
                      <a:pt x="41" y="20"/>
                    </a:cubicBezTo>
                    <a:cubicBezTo>
                      <a:pt x="37" y="20"/>
                      <a:pt x="33" y="21"/>
                      <a:pt x="30" y="23"/>
                    </a:cubicBezTo>
                    <a:cubicBezTo>
                      <a:pt x="25" y="26"/>
                      <a:pt x="23" y="24"/>
                      <a:pt x="24" y="20"/>
                    </a:cubicBezTo>
                    <a:cubicBezTo>
                      <a:pt x="25" y="12"/>
                      <a:pt x="14" y="15"/>
                      <a:pt x="14" y="8"/>
                    </a:cubicBezTo>
                    <a:cubicBezTo>
                      <a:pt x="10" y="9"/>
                      <a:pt x="4" y="9"/>
                      <a:pt x="2" y="14"/>
                    </a:cubicBezTo>
                    <a:cubicBezTo>
                      <a:pt x="2" y="14"/>
                      <a:pt x="1" y="13"/>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7" name="Freeform 904">
                <a:extLst>
                  <a:ext uri="{FF2B5EF4-FFF2-40B4-BE49-F238E27FC236}">
                    <a16:creationId xmlns:a16="http://schemas.microsoft.com/office/drawing/2014/main" id="{518A5B02-6AA2-A005-3113-D8946187CFA3}"/>
                  </a:ext>
                </a:extLst>
              </p:cNvPr>
              <p:cNvSpPr/>
              <p:nvPr/>
            </p:nvSpPr>
            <p:spPr bwMode="auto">
              <a:xfrm>
                <a:off x="5194" y="2324"/>
                <a:ext cx="46" cy="23"/>
              </a:xfrm>
              <a:custGeom>
                <a:avLst/>
                <a:gdLst>
                  <a:gd name="T0" fmla="*/ 6 w 40"/>
                  <a:gd name="T1" fmla="*/ 1 h 20"/>
                  <a:gd name="T2" fmla="*/ 13 w 40"/>
                  <a:gd name="T3" fmla="*/ 0 h 20"/>
                  <a:gd name="T4" fmla="*/ 39 w 40"/>
                  <a:gd name="T5" fmla="*/ 15 h 20"/>
                  <a:gd name="T6" fmla="*/ 33 w 40"/>
                  <a:gd name="T7" fmla="*/ 20 h 20"/>
                  <a:gd name="T8" fmla="*/ 7 w 40"/>
                  <a:gd name="T9" fmla="*/ 18 h 20"/>
                  <a:gd name="T10" fmla="*/ 6 w 40"/>
                  <a:gd name="T11" fmla="*/ 1 h 20"/>
                </a:gdLst>
                <a:ahLst/>
                <a:cxnLst>
                  <a:cxn ang="0">
                    <a:pos x="T0" y="T1"/>
                  </a:cxn>
                  <a:cxn ang="0">
                    <a:pos x="T2" y="T3"/>
                  </a:cxn>
                  <a:cxn ang="0">
                    <a:pos x="T4" y="T5"/>
                  </a:cxn>
                  <a:cxn ang="0">
                    <a:pos x="T6" y="T7"/>
                  </a:cxn>
                  <a:cxn ang="0">
                    <a:pos x="T8" y="T9"/>
                  </a:cxn>
                  <a:cxn ang="0">
                    <a:pos x="T10" y="T11"/>
                  </a:cxn>
                </a:cxnLst>
                <a:rect l="0" t="0" r="r" b="b"/>
                <a:pathLst>
                  <a:path w="40" h="20">
                    <a:moveTo>
                      <a:pt x="6" y="1"/>
                    </a:moveTo>
                    <a:cubicBezTo>
                      <a:pt x="8" y="1"/>
                      <a:pt x="11" y="0"/>
                      <a:pt x="13" y="0"/>
                    </a:cubicBezTo>
                    <a:cubicBezTo>
                      <a:pt x="19" y="9"/>
                      <a:pt x="31" y="8"/>
                      <a:pt x="39" y="15"/>
                    </a:cubicBezTo>
                    <a:cubicBezTo>
                      <a:pt x="40" y="19"/>
                      <a:pt x="34" y="17"/>
                      <a:pt x="33" y="20"/>
                    </a:cubicBezTo>
                    <a:cubicBezTo>
                      <a:pt x="25" y="20"/>
                      <a:pt x="16" y="14"/>
                      <a:pt x="7" y="18"/>
                    </a:cubicBezTo>
                    <a:cubicBezTo>
                      <a:pt x="0" y="13"/>
                      <a:pt x="5" y="7"/>
                      <a:pt x="6"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8" name="Freeform 905">
                <a:extLst>
                  <a:ext uri="{FF2B5EF4-FFF2-40B4-BE49-F238E27FC236}">
                    <a16:creationId xmlns:a16="http://schemas.microsoft.com/office/drawing/2014/main" id="{0DB54E89-0436-0335-8213-173D4210FA8E}"/>
                  </a:ext>
                </a:extLst>
              </p:cNvPr>
              <p:cNvSpPr/>
              <p:nvPr/>
            </p:nvSpPr>
            <p:spPr bwMode="auto">
              <a:xfrm>
                <a:off x="5198" y="2514"/>
                <a:ext cx="36" cy="26"/>
              </a:xfrm>
              <a:custGeom>
                <a:avLst/>
                <a:gdLst>
                  <a:gd name="T0" fmla="*/ 32 w 32"/>
                  <a:gd name="T1" fmla="*/ 10 h 23"/>
                  <a:gd name="T2" fmla="*/ 28 w 32"/>
                  <a:gd name="T3" fmla="*/ 15 h 23"/>
                  <a:gd name="T4" fmla="*/ 21 w 32"/>
                  <a:gd name="T5" fmla="*/ 22 h 23"/>
                  <a:gd name="T6" fmla="*/ 0 w 32"/>
                  <a:gd name="T7" fmla="*/ 18 h 23"/>
                  <a:gd name="T8" fmla="*/ 21 w 32"/>
                  <a:gd name="T9" fmla="*/ 0 h 23"/>
                  <a:gd name="T10" fmla="*/ 32 w 32"/>
                  <a:gd name="T11" fmla="*/ 10 h 23"/>
                </a:gdLst>
                <a:ahLst/>
                <a:cxnLst>
                  <a:cxn ang="0">
                    <a:pos x="T0" y="T1"/>
                  </a:cxn>
                  <a:cxn ang="0">
                    <a:pos x="T2" y="T3"/>
                  </a:cxn>
                  <a:cxn ang="0">
                    <a:pos x="T4" y="T5"/>
                  </a:cxn>
                  <a:cxn ang="0">
                    <a:pos x="T6" y="T7"/>
                  </a:cxn>
                  <a:cxn ang="0">
                    <a:pos x="T8" y="T9"/>
                  </a:cxn>
                  <a:cxn ang="0">
                    <a:pos x="T10" y="T11"/>
                  </a:cxn>
                </a:cxnLst>
                <a:rect l="0" t="0" r="r" b="b"/>
                <a:pathLst>
                  <a:path w="32" h="23">
                    <a:moveTo>
                      <a:pt x="32" y="10"/>
                    </a:moveTo>
                    <a:cubicBezTo>
                      <a:pt x="29" y="10"/>
                      <a:pt x="28" y="12"/>
                      <a:pt x="28" y="15"/>
                    </a:cubicBezTo>
                    <a:cubicBezTo>
                      <a:pt x="25" y="16"/>
                      <a:pt x="23" y="19"/>
                      <a:pt x="21" y="22"/>
                    </a:cubicBezTo>
                    <a:cubicBezTo>
                      <a:pt x="15" y="22"/>
                      <a:pt x="9" y="23"/>
                      <a:pt x="0" y="18"/>
                    </a:cubicBezTo>
                    <a:cubicBezTo>
                      <a:pt x="7" y="12"/>
                      <a:pt x="14" y="6"/>
                      <a:pt x="21" y="0"/>
                    </a:cubicBezTo>
                    <a:cubicBezTo>
                      <a:pt x="25" y="2"/>
                      <a:pt x="32" y="2"/>
                      <a:pt x="32"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9" name="Freeform 906">
                <a:extLst>
                  <a:ext uri="{FF2B5EF4-FFF2-40B4-BE49-F238E27FC236}">
                    <a16:creationId xmlns:a16="http://schemas.microsoft.com/office/drawing/2014/main" id="{EE502D4D-327F-FD1C-ADA7-C80A20ABAAE1}"/>
                  </a:ext>
                </a:extLst>
              </p:cNvPr>
              <p:cNvSpPr/>
              <p:nvPr/>
            </p:nvSpPr>
            <p:spPr bwMode="auto">
              <a:xfrm>
                <a:off x="4962" y="2141"/>
                <a:ext cx="29" cy="52"/>
              </a:xfrm>
              <a:custGeom>
                <a:avLst/>
                <a:gdLst>
                  <a:gd name="T0" fmla="*/ 0 w 26"/>
                  <a:gd name="T1" fmla="*/ 1 h 46"/>
                  <a:gd name="T2" fmla="*/ 22 w 26"/>
                  <a:gd name="T3" fmla="*/ 21 h 46"/>
                  <a:gd name="T4" fmla="*/ 21 w 26"/>
                  <a:gd name="T5" fmla="*/ 40 h 46"/>
                  <a:gd name="T6" fmla="*/ 14 w 26"/>
                  <a:gd name="T7" fmla="*/ 31 h 46"/>
                  <a:gd name="T8" fmla="*/ 14 w 26"/>
                  <a:gd name="T9" fmla="*/ 24 h 46"/>
                  <a:gd name="T10" fmla="*/ 0 w 26"/>
                  <a:gd name="T11" fmla="*/ 1 h 46"/>
                </a:gdLst>
                <a:ahLst/>
                <a:cxnLst>
                  <a:cxn ang="0">
                    <a:pos x="T0" y="T1"/>
                  </a:cxn>
                  <a:cxn ang="0">
                    <a:pos x="T2" y="T3"/>
                  </a:cxn>
                  <a:cxn ang="0">
                    <a:pos x="T4" y="T5"/>
                  </a:cxn>
                  <a:cxn ang="0">
                    <a:pos x="T6" y="T7"/>
                  </a:cxn>
                  <a:cxn ang="0">
                    <a:pos x="T8" y="T9"/>
                  </a:cxn>
                  <a:cxn ang="0">
                    <a:pos x="T10" y="T11"/>
                  </a:cxn>
                </a:cxnLst>
                <a:rect l="0" t="0" r="r" b="b"/>
                <a:pathLst>
                  <a:path w="26" h="46">
                    <a:moveTo>
                      <a:pt x="0" y="1"/>
                    </a:moveTo>
                    <a:cubicBezTo>
                      <a:pt x="16" y="0"/>
                      <a:pt x="20" y="10"/>
                      <a:pt x="22" y="21"/>
                    </a:cubicBezTo>
                    <a:cubicBezTo>
                      <a:pt x="23" y="28"/>
                      <a:pt x="26" y="37"/>
                      <a:pt x="21" y="40"/>
                    </a:cubicBezTo>
                    <a:cubicBezTo>
                      <a:pt x="12" y="46"/>
                      <a:pt x="15" y="35"/>
                      <a:pt x="14" y="31"/>
                    </a:cubicBezTo>
                    <a:cubicBezTo>
                      <a:pt x="13" y="29"/>
                      <a:pt x="14" y="26"/>
                      <a:pt x="14" y="24"/>
                    </a:cubicBezTo>
                    <a:cubicBezTo>
                      <a:pt x="13" y="15"/>
                      <a:pt x="10" y="7"/>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0" name="Freeform 907">
                <a:extLst>
                  <a:ext uri="{FF2B5EF4-FFF2-40B4-BE49-F238E27FC236}">
                    <a16:creationId xmlns:a16="http://schemas.microsoft.com/office/drawing/2014/main" id="{7CDBF2FC-7C20-F276-C9D1-ADE8EADA51F3}"/>
                  </a:ext>
                </a:extLst>
              </p:cNvPr>
              <p:cNvSpPr/>
              <p:nvPr/>
            </p:nvSpPr>
            <p:spPr bwMode="auto">
              <a:xfrm>
                <a:off x="4967" y="2221"/>
                <a:ext cx="55" cy="31"/>
              </a:xfrm>
              <a:custGeom>
                <a:avLst/>
                <a:gdLst>
                  <a:gd name="T0" fmla="*/ 48 w 48"/>
                  <a:gd name="T1" fmla="*/ 0 h 27"/>
                  <a:gd name="T2" fmla="*/ 28 w 48"/>
                  <a:gd name="T3" fmla="*/ 24 h 27"/>
                  <a:gd name="T4" fmla="*/ 22 w 48"/>
                  <a:gd name="T5" fmla="*/ 23 h 27"/>
                  <a:gd name="T6" fmla="*/ 5 w 48"/>
                  <a:gd name="T7" fmla="*/ 14 h 27"/>
                  <a:gd name="T8" fmla="*/ 0 w 48"/>
                  <a:gd name="T9" fmla="*/ 11 h 27"/>
                  <a:gd name="T10" fmla="*/ 25 w 48"/>
                  <a:gd name="T11" fmla="*/ 12 h 27"/>
                  <a:gd name="T12" fmla="*/ 48 w 48"/>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48" h="27">
                    <a:moveTo>
                      <a:pt x="48" y="0"/>
                    </a:moveTo>
                    <a:cubicBezTo>
                      <a:pt x="43" y="11"/>
                      <a:pt x="33" y="16"/>
                      <a:pt x="28" y="24"/>
                    </a:cubicBezTo>
                    <a:cubicBezTo>
                      <a:pt x="26" y="27"/>
                      <a:pt x="23" y="25"/>
                      <a:pt x="22" y="23"/>
                    </a:cubicBezTo>
                    <a:cubicBezTo>
                      <a:pt x="20" y="13"/>
                      <a:pt x="12" y="14"/>
                      <a:pt x="5" y="14"/>
                    </a:cubicBezTo>
                    <a:cubicBezTo>
                      <a:pt x="3" y="14"/>
                      <a:pt x="1" y="14"/>
                      <a:pt x="0" y="11"/>
                    </a:cubicBezTo>
                    <a:cubicBezTo>
                      <a:pt x="9" y="11"/>
                      <a:pt x="17" y="11"/>
                      <a:pt x="25" y="12"/>
                    </a:cubicBezTo>
                    <a:cubicBezTo>
                      <a:pt x="35" y="14"/>
                      <a:pt x="38" y="2"/>
                      <a:pt x="4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1" name="Freeform 908">
                <a:extLst>
                  <a:ext uri="{FF2B5EF4-FFF2-40B4-BE49-F238E27FC236}">
                    <a16:creationId xmlns:a16="http://schemas.microsoft.com/office/drawing/2014/main" id="{2495682A-C6C5-2AA3-FA19-06B9E29F5202}"/>
                  </a:ext>
                </a:extLst>
              </p:cNvPr>
              <p:cNvSpPr/>
              <p:nvPr/>
            </p:nvSpPr>
            <p:spPr bwMode="auto">
              <a:xfrm>
                <a:off x="5013" y="2154"/>
                <a:ext cx="16" cy="42"/>
              </a:xfrm>
              <a:custGeom>
                <a:avLst/>
                <a:gdLst>
                  <a:gd name="T0" fmla="*/ 8 w 14"/>
                  <a:gd name="T1" fmla="*/ 0 h 37"/>
                  <a:gd name="T2" fmla="*/ 11 w 14"/>
                  <a:gd name="T3" fmla="*/ 37 h 37"/>
                  <a:gd name="T4" fmla="*/ 8 w 14"/>
                  <a:gd name="T5" fmla="*/ 0 h 37"/>
                </a:gdLst>
                <a:ahLst/>
                <a:cxnLst>
                  <a:cxn ang="0">
                    <a:pos x="T0" y="T1"/>
                  </a:cxn>
                  <a:cxn ang="0">
                    <a:pos x="T2" y="T3"/>
                  </a:cxn>
                  <a:cxn ang="0">
                    <a:pos x="T4" y="T5"/>
                  </a:cxn>
                </a:cxnLst>
                <a:rect l="0" t="0" r="r" b="b"/>
                <a:pathLst>
                  <a:path w="14" h="37">
                    <a:moveTo>
                      <a:pt x="8" y="0"/>
                    </a:moveTo>
                    <a:cubicBezTo>
                      <a:pt x="14" y="13"/>
                      <a:pt x="12" y="24"/>
                      <a:pt x="11" y="37"/>
                    </a:cubicBezTo>
                    <a:cubicBezTo>
                      <a:pt x="1" y="25"/>
                      <a:pt x="0" y="19"/>
                      <a:pt x="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2" name="Freeform 909">
                <a:extLst>
                  <a:ext uri="{FF2B5EF4-FFF2-40B4-BE49-F238E27FC236}">
                    <a16:creationId xmlns:a16="http://schemas.microsoft.com/office/drawing/2014/main" id="{3BC5E158-BB30-A933-7954-603374E183DD}"/>
                  </a:ext>
                </a:extLst>
              </p:cNvPr>
              <p:cNvSpPr/>
              <p:nvPr/>
            </p:nvSpPr>
            <p:spPr bwMode="auto">
              <a:xfrm>
                <a:off x="4990" y="2185"/>
                <a:ext cx="27" cy="21"/>
              </a:xfrm>
              <a:custGeom>
                <a:avLst/>
                <a:gdLst>
                  <a:gd name="T0" fmla="*/ 4 w 24"/>
                  <a:gd name="T1" fmla="*/ 0 h 19"/>
                  <a:gd name="T2" fmla="*/ 24 w 24"/>
                  <a:gd name="T3" fmla="*/ 16 h 19"/>
                  <a:gd name="T4" fmla="*/ 4 w 24"/>
                  <a:gd name="T5" fmla="*/ 0 h 19"/>
                </a:gdLst>
                <a:ahLst/>
                <a:cxnLst>
                  <a:cxn ang="0">
                    <a:pos x="T0" y="T1"/>
                  </a:cxn>
                  <a:cxn ang="0">
                    <a:pos x="T2" y="T3"/>
                  </a:cxn>
                  <a:cxn ang="0">
                    <a:pos x="T4" y="T5"/>
                  </a:cxn>
                </a:cxnLst>
                <a:rect l="0" t="0" r="r" b="b"/>
                <a:pathLst>
                  <a:path w="24" h="19">
                    <a:moveTo>
                      <a:pt x="4" y="0"/>
                    </a:moveTo>
                    <a:cubicBezTo>
                      <a:pt x="8" y="8"/>
                      <a:pt x="18" y="9"/>
                      <a:pt x="24" y="16"/>
                    </a:cubicBezTo>
                    <a:cubicBezTo>
                      <a:pt x="15" y="13"/>
                      <a:pt x="0" y="19"/>
                      <a:pt x="4"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3" name="Freeform 910">
                <a:extLst>
                  <a:ext uri="{FF2B5EF4-FFF2-40B4-BE49-F238E27FC236}">
                    <a16:creationId xmlns:a16="http://schemas.microsoft.com/office/drawing/2014/main" id="{1F490DDA-1CC3-9094-0A98-AF5712A8AE84}"/>
                  </a:ext>
                </a:extLst>
              </p:cNvPr>
              <p:cNvSpPr/>
              <p:nvPr/>
            </p:nvSpPr>
            <p:spPr bwMode="auto">
              <a:xfrm>
                <a:off x="4953" y="2195"/>
                <a:ext cx="19" cy="22"/>
              </a:xfrm>
              <a:custGeom>
                <a:avLst/>
                <a:gdLst>
                  <a:gd name="T0" fmla="*/ 17 w 17"/>
                  <a:gd name="T1" fmla="*/ 2 h 19"/>
                  <a:gd name="T2" fmla="*/ 0 w 17"/>
                  <a:gd name="T3" fmla="*/ 19 h 19"/>
                  <a:gd name="T4" fmla="*/ 17 w 17"/>
                  <a:gd name="T5" fmla="*/ 2 h 19"/>
                </a:gdLst>
                <a:ahLst/>
                <a:cxnLst>
                  <a:cxn ang="0">
                    <a:pos x="T0" y="T1"/>
                  </a:cxn>
                  <a:cxn ang="0">
                    <a:pos x="T2" y="T3"/>
                  </a:cxn>
                  <a:cxn ang="0">
                    <a:pos x="T4" y="T5"/>
                  </a:cxn>
                </a:cxnLst>
                <a:rect l="0" t="0" r="r" b="b"/>
                <a:pathLst>
                  <a:path w="17" h="19">
                    <a:moveTo>
                      <a:pt x="17" y="2"/>
                    </a:moveTo>
                    <a:cubicBezTo>
                      <a:pt x="11" y="9"/>
                      <a:pt x="4" y="11"/>
                      <a:pt x="0" y="19"/>
                    </a:cubicBezTo>
                    <a:cubicBezTo>
                      <a:pt x="0" y="3"/>
                      <a:pt x="3" y="0"/>
                      <a:pt x="1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4" name="Freeform 911">
                <a:extLst>
                  <a:ext uri="{FF2B5EF4-FFF2-40B4-BE49-F238E27FC236}">
                    <a16:creationId xmlns:a16="http://schemas.microsoft.com/office/drawing/2014/main" id="{FA470164-662A-2213-F28F-B9856B7F905D}"/>
                  </a:ext>
                </a:extLst>
              </p:cNvPr>
              <p:cNvSpPr/>
              <p:nvPr/>
            </p:nvSpPr>
            <p:spPr bwMode="auto">
              <a:xfrm>
                <a:off x="4912" y="2202"/>
                <a:ext cx="22" cy="11"/>
              </a:xfrm>
              <a:custGeom>
                <a:avLst/>
                <a:gdLst>
                  <a:gd name="T0" fmla="*/ 0 w 20"/>
                  <a:gd name="T1" fmla="*/ 9 h 10"/>
                  <a:gd name="T2" fmla="*/ 20 w 20"/>
                  <a:gd name="T3" fmla="*/ 3 h 10"/>
                  <a:gd name="T4" fmla="*/ 0 w 20"/>
                  <a:gd name="T5" fmla="*/ 10 h 10"/>
                  <a:gd name="T6" fmla="*/ 0 w 20"/>
                  <a:gd name="T7" fmla="*/ 9 h 10"/>
                </a:gdLst>
                <a:ahLst/>
                <a:cxnLst>
                  <a:cxn ang="0">
                    <a:pos x="T0" y="T1"/>
                  </a:cxn>
                  <a:cxn ang="0">
                    <a:pos x="T2" y="T3"/>
                  </a:cxn>
                  <a:cxn ang="0">
                    <a:pos x="T4" y="T5"/>
                  </a:cxn>
                  <a:cxn ang="0">
                    <a:pos x="T6" y="T7"/>
                  </a:cxn>
                </a:cxnLst>
                <a:rect l="0" t="0" r="r" b="b"/>
                <a:pathLst>
                  <a:path w="20" h="10">
                    <a:moveTo>
                      <a:pt x="0" y="9"/>
                    </a:moveTo>
                    <a:cubicBezTo>
                      <a:pt x="5" y="0"/>
                      <a:pt x="5" y="0"/>
                      <a:pt x="20" y="3"/>
                    </a:cubicBezTo>
                    <a:cubicBezTo>
                      <a:pt x="12" y="5"/>
                      <a:pt x="7" y="10"/>
                      <a:pt x="0" y="10"/>
                    </a:cubicBezTo>
                    <a:lnTo>
                      <a:pt x="0" y="9"/>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5" name="Freeform 912">
                <a:extLst>
                  <a:ext uri="{FF2B5EF4-FFF2-40B4-BE49-F238E27FC236}">
                    <a16:creationId xmlns:a16="http://schemas.microsoft.com/office/drawing/2014/main" id="{B9DF0B3B-CFBD-4A27-8F92-459BE5E9DA3F}"/>
                  </a:ext>
                </a:extLst>
              </p:cNvPr>
              <p:cNvSpPr/>
              <p:nvPr/>
            </p:nvSpPr>
            <p:spPr bwMode="auto">
              <a:xfrm>
                <a:off x="4872" y="2232"/>
                <a:ext cx="21" cy="11"/>
              </a:xfrm>
              <a:custGeom>
                <a:avLst/>
                <a:gdLst>
                  <a:gd name="T0" fmla="*/ 0 w 19"/>
                  <a:gd name="T1" fmla="*/ 0 h 9"/>
                  <a:gd name="T2" fmla="*/ 19 w 19"/>
                  <a:gd name="T3" fmla="*/ 6 h 9"/>
                  <a:gd name="T4" fmla="*/ 0 w 19"/>
                  <a:gd name="T5" fmla="*/ 0 h 9"/>
                </a:gdLst>
                <a:ahLst/>
                <a:cxnLst>
                  <a:cxn ang="0">
                    <a:pos x="T0" y="T1"/>
                  </a:cxn>
                  <a:cxn ang="0">
                    <a:pos x="T2" y="T3"/>
                  </a:cxn>
                  <a:cxn ang="0">
                    <a:pos x="T4" y="T5"/>
                  </a:cxn>
                </a:cxnLst>
                <a:rect l="0" t="0" r="r" b="b"/>
                <a:pathLst>
                  <a:path w="19" h="9">
                    <a:moveTo>
                      <a:pt x="0" y="0"/>
                    </a:moveTo>
                    <a:cubicBezTo>
                      <a:pt x="6" y="2"/>
                      <a:pt x="12" y="4"/>
                      <a:pt x="19" y="6"/>
                    </a:cubicBezTo>
                    <a:cubicBezTo>
                      <a:pt x="11" y="9"/>
                      <a:pt x="5" y="7"/>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6" name="Freeform 913">
                <a:extLst>
                  <a:ext uri="{FF2B5EF4-FFF2-40B4-BE49-F238E27FC236}">
                    <a16:creationId xmlns:a16="http://schemas.microsoft.com/office/drawing/2014/main" id="{A163BF9E-A6BE-C576-0DCA-429B412D6664}"/>
                  </a:ext>
                </a:extLst>
              </p:cNvPr>
              <p:cNvSpPr/>
              <p:nvPr/>
            </p:nvSpPr>
            <p:spPr bwMode="auto">
              <a:xfrm>
                <a:off x="4929" y="2220"/>
                <a:ext cx="10" cy="11"/>
              </a:xfrm>
              <a:custGeom>
                <a:avLst/>
                <a:gdLst>
                  <a:gd name="T0" fmla="*/ 9 w 9"/>
                  <a:gd name="T1" fmla="*/ 0 h 10"/>
                  <a:gd name="T2" fmla="*/ 0 w 9"/>
                  <a:gd name="T3" fmla="*/ 10 h 10"/>
                  <a:gd name="T4" fmla="*/ 9 w 9"/>
                  <a:gd name="T5" fmla="*/ 0 h 10"/>
                </a:gdLst>
                <a:ahLst/>
                <a:cxnLst>
                  <a:cxn ang="0">
                    <a:pos x="T0" y="T1"/>
                  </a:cxn>
                  <a:cxn ang="0">
                    <a:pos x="T2" y="T3"/>
                  </a:cxn>
                  <a:cxn ang="0">
                    <a:pos x="T4" y="T5"/>
                  </a:cxn>
                </a:cxnLst>
                <a:rect l="0" t="0" r="r" b="b"/>
                <a:pathLst>
                  <a:path w="9" h="10">
                    <a:moveTo>
                      <a:pt x="9" y="0"/>
                    </a:moveTo>
                    <a:cubicBezTo>
                      <a:pt x="9" y="5"/>
                      <a:pt x="6" y="9"/>
                      <a:pt x="0" y="10"/>
                    </a:cubicBezTo>
                    <a:cubicBezTo>
                      <a:pt x="1" y="3"/>
                      <a:pt x="5" y="1"/>
                      <a:pt x="9"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7" name="Freeform 914">
                <a:extLst>
                  <a:ext uri="{FF2B5EF4-FFF2-40B4-BE49-F238E27FC236}">
                    <a16:creationId xmlns:a16="http://schemas.microsoft.com/office/drawing/2014/main" id="{81D57D7F-A0A4-3507-132F-7932C5B5F182}"/>
                  </a:ext>
                </a:extLst>
              </p:cNvPr>
              <p:cNvSpPr/>
              <p:nvPr/>
            </p:nvSpPr>
            <p:spPr bwMode="auto">
              <a:xfrm>
                <a:off x="4939" y="2200"/>
                <a:ext cx="9" cy="6"/>
              </a:xfrm>
              <a:custGeom>
                <a:avLst/>
                <a:gdLst>
                  <a:gd name="T0" fmla="*/ 3 w 8"/>
                  <a:gd name="T1" fmla="*/ 6 h 6"/>
                  <a:gd name="T2" fmla="*/ 0 w 8"/>
                  <a:gd name="T3" fmla="*/ 3 h 6"/>
                  <a:gd name="T4" fmla="*/ 4 w 8"/>
                  <a:gd name="T5" fmla="*/ 0 h 6"/>
                  <a:gd name="T6" fmla="*/ 8 w 8"/>
                  <a:gd name="T7" fmla="*/ 3 h 6"/>
                  <a:gd name="T8" fmla="*/ 3 w 8"/>
                  <a:gd name="T9" fmla="*/ 6 h 6"/>
                </a:gdLst>
                <a:ahLst/>
                <a:cxnLst>
                  <a:cxn ang="0">
                    <a:pos x="T0" y="T1"/>
                  </a:cxn>
                  <a:cxn ang="0">
                    <a:pos x="T2" y="T3"/>
                  </a:cxn>
                  <a:cxn ang="0">
                    <a:pos x="T4" y="T5"/>
                  </a:cxn>
                  <a:cxn ang="0">
                    <a:pos x="T6" y="T7"/>
                  </a:cxn>
                  <a:cxn ang="0">
                    <a:pos x="T8" y="T9"/>
                  </a:cxn>
                </a:cxnLst>
                <a:rect l="0" t="0" r="r" b="b"/>
                <a:pathLst>
                  <a:path w="8" h="6">
                    <a:moveTo>
                      <a:pt x="3" y="6"/>
                    </a:moveTo>
                    <a:cubicBezTo>
                      <a:pt x="2" y="6"/>
                      <a:pt x="0" y="5"/>
                      <a:pt x="0" y="3"/>
                    </a:cubicBezTo>
                    <a:cubicBezTo>
                      <a:pt x="0" y="1"/>
                      <a:pt x="2" y="0"/>
                      <a:pt x="4" y="0"/>
                    </a:cubicBezTo>
                    <a:cubicBezTo>
                      <a:pt x="6" y="0"/>
                      <a:pt x="8" y="0"/>
                      <a:pt x="8" y="3"/>
                    </a:cubicBezTo>
                    <a:cubicBezTo>
                      <a:pt x="8" y="5"/>
                      <a:pt x="6" y="6"/>
                      <a:pt x="3"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8" name="Freeform 915">
                <a:extLst>
                  <a:ext uri="{FF2B5EF4-FFF2-40B4-BE49-F238E27FC236}">
                    <a16:creationId xmlns:a16="http://schemas.microsoft.com/office/drawing/2014/main" id="{42B4C0B9-DEFA-E46A-E034-6C8977DF5B2C}"/>
                  </a:ext>
                </a:extLst>
              </p:cNvPr>
              <p:cNvSpPr/>
              <p:nvPr/>
            </p:nvSpPr>
            <p:spPr bwMode="auto">
              <a:xfrm>
                <a:off x="4892" y="2211"/>
                <a:ext cx="20" cy="7"/>
              </a:xfrm>
              <a:custGeom>
                <a:avLst/>
                <a:gdLst>
                  <a:gd name="T0" fmla="*/ 17 w 17"/>
                  <a:gd name="T1" fmla="*/ 2 h 6"/>
                  <a:gd name="T2" fmla="*/ 0 w 17"/>
                  <a:gd name="T3" fmla="*/ 6 h 6"/>
                  <a:gd name="T4" fmla="*/ 17 w 17"/>
                  <a:gd name="T5" fmla="*/ 1 h 6"/>
                  <a:gd name="T6" fmla="*/ 17 w 17"/>
                  <a:gd name="T7" fmla="*/ 2 h 6"/>
                </a:gdLst>
                <a:ahLst/>
                <a:cxnLst>
                  <a:cxn ang="0">
                    <a:pos x="T0" y="T1"/>
                  </a:cxn>
                  <a:cxn ang="0">
                    <a:pos x="T2" y="T3"/>
                  </a:cxn>
                  <a:cxn ang="0">
                    <a:pos x="T4" y="T5"/>
                  </a:cxn>
                  <a:cxn ang="0">
                    <a:pos x="T6" y="T7"/>
                  </a:cxn>
                </a:cxnLst>
                <a:rect l="0" t="0" r="r" b="b"/>
                <a:pathLst>
                  <a:path w="17" h="6">
                    <a:moveTo>
                      <a:pt x="17" y="2"/>
                    </a:moveTo>
                    <a:cubicBezTo>
                      <a:pt x="12" y="5"/>
                      <a:pt x="7" y="6"/>
                      <a:pt x="0" y="6"/>
                    </a:cubicBezTo>
                    <a:cubicBezTo>
                      <a:pt x="6" y="0"/>
                      <a:pt x="12" y="2"/>
                      <a:pt x="17" y="1"/>
                    </a:cubicBezTo>
                    <a:cubicBezTo>
                      <a:pt x="17" y="1"/>
                      <a:pt x="17" y="2"/>
                      <a:pt x="1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9" name="Freeform 916">
                <a:extLst>
                  <a:ext uri="{FF2B5EF4-FFF2-40B4-BE49-F238E27FC236}">
                    <a16:creationId xmlns:a16="http://schemas.microsoft.com/office/drawing/2014/main" id="{109D7E73-C483-F17F-4AAA-376F209ADCF2}"/>
                  </a:ext>
                </a:extLst>
              </p:cNvPr>
              <p:cNvSpPr/>
              <p:nvPr/>
            </p:nvSpPr>
            <p:spPr bwMode="auto">
              <a:xfrm>
                <a:off x="4923" y="2236"/>
                <a:ext cx="3"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0"/>
                      <a:pt x="2" y="0"/>
                      <a:pt x="3" y="1"/>
                    </a:cubicBezTo>
                    <a:cubicBezTo>
                      <a:pt x="3" y="1"/>
                      <a:pt x="3" y="2"/>
                      <a:pt x="2" y="3"/>
                    </a:cubicBezTo>
                    <a:cubicBezTo>
                      <a:pt x="2" y="3"/>
                      <a:pt x="1" y="2"/>
                      <a:pt x="0" y="2"/>
                    </a:cubicBezTo>
                    <a:cubicBezTo>
                      <a:pt x="0" y="1"/>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0" name="Freeform 917">
                <a:extLst>
                  <a:ext uri="{FF2B5EF4-FFF2-40B4-BE49-F238E27FC236}">
                    <a16:creationId xmlns:a16="http://schemas.microsoft.com/office/drawing/2014/main" id="{520397C4-82E1-FE83-BE1F-F5A6C112B4BF}"/>
                  </a:ext>
                </a:extLst>
              </p:cNvPr>
              <p:cNvSpPr/>
              <p:nvPr/>
            </p:nvSpPr>
            <p:spPr bwMode="auto">
              <a:xfrm>
                <a:off x="4880" y="2130"/>
                <a:ext cx="4" cy="3"/>
              </a:xfrm>
              <a:custGeom>
                <a:avLst/>
                <a:gdLst>
                  <a:gd name="T0" fmla="*/ 4 w 4"/>
                  <a:gd name="T1" fmla="*/ 1 h 2"/>
                  <a:gd name="T2" fmla="*/ 2 w 4"/>
                  <a:gd name="T3" fmla="*/ 2 h 2"/>
                  <a:gd name="T4" fmla="*/ 0 w 4"/>
                  <a:gd name="T5" fmla="*/ 1 h 2"/>
                  <a:gd name="T6" fmla="*/ 2 w 4"/>
                  <a:gd name="T7" fmla="*/ 0 h 2"/>
                  <a:gd name="T8" fmla="*/ 4 w 4"/>
                  <a:gd name="T9" fmla="*/ 1 h 2"/>
                </a:gdLst>
                <a:ahLst/>
                <a:cxnLst>
                  <a:cxn ang="0">
                    <a:pos x="T0" y="T1"/>
                  </a:cxn>
                  <a:cxn ang="0">
                    <a:pos x="T2" y="T3"/>
                  </a:cxn>
                  <a:cxn ang="0">
                    <a:pos x="T4" y="T5"/>
                  </a:cxn>
                  <a:cxn ang="0">
                    <a:pos x="T6" y="T7"/>
                  </a:cxn>
                  <a:cxn ang="0">
                    <a:pos x="T8" y="T9"/>
                  </a:cxn>
                </a:cxnLst>
                <a:rect l="0" t="0" r="r" b="b"/>
                <a:pathLst>
                  <a:path w="4" h="2">
                    <a:moveTo>
                      <a:pt x="4" y="1"/>
                    </a:moveTo>
                    <a:cubicBezTo>
                      <a:pt x="3" y="2"/>
                      <a:pt x="3" y="2"/>
                      <a:pt x="2" y="2"/>
                    </a:cubicBezTo>
                    <a:cubicBezTo>
                      <a:pt x="2" y="2"/>
                      <a:pt x="1" y="2"/>
                      <a:pt x="0" y="1"/>
                    </a:cubicBezTo>
                    <a:cubicBezTo>
                      <a:pt x="1" y="1"/>
                      <a:pt x="2" y="0"/>
                      <a:pt x="2" y="0"/>
                    </a:cubicBezTo>
                    <a:cubicBezTo>
                      <a:pt x="3" y="0"/>
                      <a:pt x="3" y="1"/>
                      <a:pt x="4"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1" name="Freeform 918">
                <a:extLst>
                  <a:ext uri="{FF2B5EF4-FFF2-40B4-BE49-F238E27FC236}">
                    <a16:creationId xmlns:a16="http://schemas.microsoft.com/office/drawing/2014/main" id="{48656071-9C78-35A5-EF54-197AC5ED249A}"/>
                  </a:ext>
                </a:extLst>
              </p:cNvPr>
              <p:cNvSpPr/>
              <p:nvPr/>
            </p:nvSpPr>
            <p:spPr bwMode="auto">
              <a:xfrm>
                <a:off x="4820" y="2133"/>
                <a:ext cx="7" cy="3"/>
              </a:xfrm>
              <a:custGeom>
                <a:avLst/>
                <a:gdLst>
                  <a:gd name="T0" fmla="*/ 6 w 6"/>
                  <a:gd name="T1" fmla="*/ 1 h 3"/>
                  <a:gd name="T2" fmla="*/ 1 w 6"/>
                  <a:gd name="T3" fmla="*/ 2 h 3"/>
                  <a:gd name="T4" fmla="*/ 0 w 6"/>
                  <a:gd name="T5" fmla="*/ 1 h 3"/>
                  <a:gd name="T6" fmla="*/ 6 w 6"/>
                  <a:gd name="T7" fmla="*/ 0 h 3"/>
                  <a:gd name="T8" fmla="*/ 6 w 6"/>
                  <a:gd name="T9" fmla="*/ 1 h 3"/>
                </a:gdLst>
                <a:ahLst/>
                <a:cxnLst>
                  <a:cxn ang="0">
                    <a:pos x="T0" y="T1"/>
                  </a:cxn>
                  <a:cxn ang="0">
                    <a:pos x="T2" y="T3"/>
                  </a:cxn>
                  <a:cxn ang="0">
                    <a:pos x="T4" y="T5"/>
                  </a:cxn>
                  <a:cxn ang="0">
                    <a:pos x="T6" y="T7"/>
                  </a:cxn>
                  <a:cxn ang="0">
                    <a:pos x="T8" y="T9"/>
                  </a:cxn>
                </a:cxnLst>
                <a:rect l="0" t="0" r="r" b="b"/>
                <a:pathLst>
                  <a:path w="6" h="3">
                    <a:moveTo>
                      <a:pt x="6" y="1"/>
                    </a:moveTo>
                    <a:cubicBezTo>
                      <a:pt x="5" y="2"/>
                      <a:pt x="3" y="3"/>
                      <a:pt x="1" y="2"/>
                    </a:cubicBezTo>
                    <a:cubicBezTo>
                      <a:pt x="1" y="2"/>
                      <a:pt x="1" y="2"/>
                      <a:pt x="0" y="1"/>
                    </a:cubicBezTo>
                    <a:cubicBezTo>
                      <a:pt x="2" y="1"/>
                      <a:pt x="4" y="1"/>
                      <a:pt x="6" y="0"/>
                    </a:cubicBezTo>
                    <a:cubicBezTo>
                      <a:pt x="6" y="0"/>
                      <a:pt x="6" y="1"/>
                      <a:pt x="6"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2" name="Freeform 919">
                <a:extLst>
                  <a:ext uri="{FF2B5EF4-FFF2-40B4-BE49-F238E27FC236}">
                    <a16:creationId xmlns:a16="http://schemas.microsoft.com/office/drawing/2014/main" id="{5773E53B-9009-3347-67C2-083FE3E9418A}"/>
                  </a:ext>
                </a:extLst>
              </p:cNvPr>
              <p:cNvSpPr/>
              <p:nvPr/>
            </p:nvSpPr>
            <p:spPr bwMode="auto">
              <a:xfrm>
                <a:off x="5024" y="2208"/>
                <a:ext cx="2" cy="3"/>
              </a:xfrm>
              <a:custGeom>
                <a:avLst/>
                <a:gdLst>
                  <a:gd name="T0" fmla="*/ 0 w 2"/>
                  <a:gd name="T1" fmla="*/ 0 h 3"/>
                  <a:gd name="T2" fmla="*/ 2 w 2"/>
                  <a:gd name="T3" fmla="*/ 2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0" y="1"/>
                      <a:pt x="1" y="1"/>
                      <a:pt x="2" y="2"/>
                    </a:cubicBezTo>
                    <a:cubicBezTo>
                      <a:pt x="1" y="2"/>
                      <a:pt x="1" y="3"/>
                      <a:pt x="1" y="3"/>
                    </a:cubicBezTo>
                    <a:cubicBezTo>
                      <a:pt x="0" y="2"/>
                      <a:pt x="0"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3" name="Freeform 920">
                <a:extLst>
                  <a:ext uri="{FF2B5EF4-FFF2-40B4-BE49-F238E27FC236}">
                    <a16:creationId xmlns:a16="http://schemas.microsoft.com/office/drawing/2014/main" id="{1B4B52EC-3419-9700-986A-4EF24A2446BF}"/>
                  </a:ext>
                </a:extLst>
              </p:cNvPr>
              <p:cNvSpPr/>
              <p:nvPr/>
            </p:nvSpPr>
            <p:spPr bwMode="auto">
              <a:xfrm>
                <a:off x="5023" y="2206"/>
                <a:ext cx="1"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4" name="Freeform 921">
                <a:extLst>
                  <a:ext uri="{FF2B5EF4-FFF2-40B4-BE49-F238E27FC236}">
                    <a16:creationId xmlns:a16="http://schemas.microsoft.com/office/drawing/2014/main" id="{8364E33F-8FAF-D585-B044-B5719658737A}"/>
                  </a:ext>
                </a:extLst>
              </p:cNvPr>
              <p:cNvSpPr/>
              <p:nvPr/>
            </p:nvSpPr>
            <p:spPr bwMode="auto">
              <a:xfrm>
                <a:off x="4967" y="2477"/>
                <a:ext cx="211" cy="211"/>
              </a:xfrm>
              <a:custGeom>
                <a:avLst/>
                <a:gdLst>
                  <a:gd name="T0" fmla="*/ 179 w 186"/>
                  <a:gd name="T1" fmla="*/ 74 h 186"/>
                  <a:gd name="T2" fmla="*/ 180 w 186"/>
                  <a:gd name="T3" fmla="*/ 88 h 186"/>
                  <a:gd name="T4" fmla="*/ 181 w 186"/>
                  <a:gd name="T5" fmla="*/ 110 h 186"/>
                  <a:gd name="T6" fmla="*/ 177 w 186"/>
                  <a:gd name="T7" fmla="*/ 126 h 186"/>
                  <a:gd name="T8" fmla="*/ 164 w 186"/>
                  <a:gd name="T9" fmla="*/ 142 h 186"/>
                  <a:gd name="T10" fmla="*/ 159 w 186"/>
                  <a:gd name="T11" fmla="*/ 148 h 186"/>
                  <a:gd name="T12" fmla="*/ 140 w 186"/>
                  <a:gd name="T13" fmla="*/ 164 h 186"/>
                  <a:gd name="T14" fmla="*/ 132 w 186"/>
                  <a:gd name="T15" fmla="*/ 168 h 186"/>
                  <a:gd name="T16" fmla="*/ 110 w 186"/>
                  <a:gd name="T17" fmla="*/ 176 h 186"/>
                  <a:gd name="T18" fmla="*/ 97 w 186"/>
                  <a:gd name="T19" fmla="*/ 178 h 186"/>
                  <a:gd name="T20" fmla="*/ 70 w 186"/>
                  <a:gd name="T21" fmla="*/ 173 h 186"/>
                  <a:gd name="T22" fmla="*/ 65 w 186"/>
                  <a:gd name="T23" fmla="*/ 169 h 186"/>
                  <a:gd name="T24" fmla="*/ 29 w 186"/>
                  <a:gd name="T25" fmla="*/ 150 h 186"/>
                  <a:gd name="T26" fmla="*/ 23 w 186"/>
                  <a:gd name="T27" fmla="*/ 130 h 186"/>
                  <a:gd name="T28" fmla="*/ 22 w 186"/>
                  <a:gd name="T29" fmla="*/ 128 h 186"/>
                  <a:gd name="T30" fmla="*/ 13 w 186"/>
                  <a:gd name="T31" fmla="*/ 74 h 186"/>
                  <a:gd name="T32" fmla="*/ 42 w 186"/>
                  <a:gd name="T33" fmla="*/ 32 h 186"/>
                  <a:gd name="T34" fmla="*/ 66 w 186"/>
                  <a:gd name="T35" fmla="*/ 17 h 186"/>
                  <a:gd name="T36" fmla="*/ 91 w 186"/>
                  <a:gd name="T37" fmla="*/ 13 h 186"/>
                  <a:gd name="T38" fmla="*/ 105 w 186"/>
                  <a:gd name="T39" fmla="*/ 13 h 186"/>
                  <a:gd name="T40" fmla="*/ 129 w 186"/>
                  <a:gd name="T41" fmla="*/ 16 h 186"/>
                  <a:gd name="T42" fmla="*/ 140 w 186"/>
                  <a:gd name="T43" fmla="*/ 25 h 186"/>
                  <a:gd name="T44" fmla="*/ 169 w 186"/>
                  <a:gd name="T45" fmla="*/ 49 h 186"/>
                  <a:gd name="T46" fmla="*/ 173 w 186"/>
                  <a:gd name="T47" fmla="*/ 57 h 186"/>
                  <a:gd name="T48" fmla="*/ 179 w 186"/>
                  <a:gd name="T49" fmla="*/ 74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6" h="186">
                    <a:moveTo>
                      <a:pt x="179" y="74"/>
                    </a:moveTo>
                    <a:cubicBezTo>
                      <a:pt x="176" y="79"/>
                      <a:pt x="176" y="83"/>
                      <a:pt x="180" y="88"/>
                    </a:cubicBezTo>
                    <a:cubicBezTo>
                      <a:pt x="186" y="95"/>
                      <a:pt x="186" y="103"/>
                      <a:pt x="181" y="110"/>
                    </a:cubicBezTo>
                    <a:cubicBezTo>
                      <a:pt x="177" y="116"/>
                      <a:pt x="177" y="120"/>
                      <a:pt x="177" y="126"/>
                    </a:cubicBezTo>
                    <a:cubicBezTo>
                      <a:pt x="178" y="134"/>
                      <a:pt x="168" y="136"/>
                      <a:pt x="164" y="142"/>
                    </a:cubicBezTo>
                    <a:cubicBezTo>
                      <a:pt x="162" y="144"/>
                      <a:pt x="159" y="145"/>
                      <a:pt x="159" y="148"/>
                    </a:cubicBezTo>
                    <a:cubicBezTo>
                      <a:pt x="161" y="163"/>
                      <a:pt x="149" y="163"/>
                      <a:pt x="140" y="164"/>
                    </a:cubicBezTo>
                    <a:cubicBezTo>
                      <a:pt x="136" y="164"/>
                      <a:pt x="134" y="164"/>
                      <a:pt x="132" y="168"/>
                    </a:cubicBezTo>
                    <a:cubicBezTo>
                      <a:pt x="126" y="180"/>
                      <a:pt x="122" y="182"/>
                      <a:pt x="110" y="176"/>
                    </a:cubicBezTo>
                    <a:cubicBezTo>
                      <a:pt x="104" y="173"/>
                      <a:pt x="101" y="174"/>
                      <a:pt x="97" y="178"/>
                    </a:cubicBezTo>
                    <a:cubicBezTo>
                      <a:pt x="91" y="186"/>
                      <a:pt x="73" y="182"/>
                      <a:pt x="70" y="173"/>
                    </a:cubicBezTo>
                    <a:cubicBezTo>
                      <a:pt x="69" y="170"/>
                      <a:pt x="69" y="169"/>
                      <a:pt x="65" y="169"/>
                    </a:cubicBezTo>
                    <a:cubicBezTo>
                      <a:pt x="47" y="174"/>
                      <a:pt x="38" y="161"/>
                      <a:pt x="29" y="150"/>
                    </a:cubicBezTo>
                    <a:cubicBezTo>
                      <a:pt x="23" y="144"/>
                      <a:pt x="19" y="138"/>
                      <a:pt x="23" y="130"/>
                    </a:cubicBezTo>
                    <a:cubicBezTo>
                      <a:pt x="23" y="129"/>
                      <a:pt x="23" y="128"/>
                      <a:pt x="22" y="128"/>
                    </a:cubicBezTo>
                    <a:cubicBezTo>
                      <a:pt x="0" y="113"/>
                      <a:pt x="12" y="91"/>
                      <a:pt x="13" y="74"/>
                    </a:cubicBezTo>
                    <a:cubicBezTo>
                      <a:pt x="14" y="58"/>
                      <a:pt x="22" y="39"/>
                      <a:pt x="42" y="32"/>
                    </a:cubicBezTo>
                    <a:cubicBezTo>
                      <a:pt x="45" y="19"/>
                      <a:pt x="59" y="17"/>
                      <a:pt x="66" y="17"/>
                    </a:cubicBezTo>
                    <a:cubicBezTo>
                      <a:pt x="75" y="17"/>
                      <a:pt x="81" y="0"/>
                      <a:pt x="91" y="13"/>
                    </a:cubicBezTo>
                    <a:cubicBezTo>
                      <a:pt x="91" y="13"/>
                      <a:pt x="104" y="13"/>
                      <a:pt x="105" y="13"/>
                    </a:cubicBezTo>
                    <a:cubicBezTo>
                      <a:pt x="114" y="8"/>
                      <a:pt x="120" y="21"/>
                      <a:pt x="129" y="16"/>
                    </a:cubicBezTo>
                    <a:cubicBezTo>
                      <a:pt x="134" y="14"/>
                      <a:pt x="134" y="23"/>
                      <a:pt x="140" y="25"/>
                    </a:cubicBezTo>
                    <a:cubicBezTo>
                      <a:pt x="153" y="29"/>
                      <a:pt x="159" y="41"/>
                      <a:pt x="169" y="49"/>
                    </a:cubicBezTo>
                    <a:cubicBezTo>
                      <a:pt x="171" y="51"/>
                      <a:pt x="165" y="58"/>
                      <a:pt x="173" y="57"/>
                    </a:cubicBezTo>
                    <a:cubicBezTo>
                      <a:pt x="175" y="62"/>
                      <a:pt x="177" y="68"/>
                      <a:pt x="179" y="74"/>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5" name="Freeform 922">
                <a:extLst>
                  <a:ext uri="{FF2B5EF4-FFF2-40B4-BE49-F238E27FC236}">
                    <a16:creationId xmlns:a16="http://schemas.microsoft.com/office/drawing/2014/main" id="{7AB72D0D-1E6C-D49D-B26D-3A07B09F36F1}"/>
                  </a:ext>
                </a:extLst>
              </p:cNvPr>
              <p:cNvSpPr/>
              <p:nvPr/>
            </p:nvSpPr>
            <p:spPr bwMode="auto">
              <a:xfrm>
                <a:off x="5222" y="2531"/>
                <a:ext cx="87" cy="43"/>
              </a:xfrm>
              <a:custGeom>
                <a:avLst/>
                <a:gdLst>
                  <a:gd name="T0" fmla="*/ 0 w 77"/>
                  <a:gd name="T1" fmla="*/ 7 h 38"/>
                  <a:gd name="T2" fmla="*/ 7 w 77"/>
                  <a:gd name="T3" fmla="*/ 0 h 38"/>
                  <a:gd name="T4" fmla="*/ 17 w 77"/>
                  <a:gd name="T5" fmla="*/ 5 h 38"/>
                  <a:gd name="T6" fmla="*/ 39 w 77"/>
                  <a:gd name="T7" fmla="*/ 5 h 38"/>
                  <a:gd name="T8" fmla="*/ 27 w 77"/>
                  <a:gd name="T9" fmla="*/ 13 h 38"/>
                  <a:gd name="T10" fmla="*/ 40 w 77"/>
                  <a:gd name="T11" fmla="*/ 12 h 38"/>
                  <a:gd name="T12" fmla="*/ 68 w 77"/>
                  <a:gd name="T13" fmla="*/ 16 h 38"/>
                  <a:gd name="T14" fmla="*/ 73 w 77"/>
                  <a:gd name="T15" fmla="*/ 26 h 38"/>
                  <a:gd name="T16" fmla="*/ 59 w 77"/>
                  <a:gd name="T17" fmla="*/ 33 h 38"/>
                  <a:gd name="T18" fmla="*/ 41 w 77"/>
                  <a:gd name="T19" fmla="*/ 35 h 38"/>
                  <a:gd name="T20" fmla="*/ 24 w 77"/>
                  <a:gd name="T21" fmla="*/ 31 h 38"/>
                  <a:gd name="T22" fmla="*/ 22 w 77"/>
                  <a:gd name="T23" fmla="*/ 32 h 38"/>
                  <a:gd name="T24" fmla="*/ 20 w 77"/>
                  <a:gd name="T25" fmla="*/ 31 h 38"/>
                  <a:gd name="T26" fmla="*/ 17 w 77"/>
                  <a:gd name="T27" fmla="*/ 15 h 38"/>
                  <a:gd name="T28" fmla="*/ 16 w 77"/>
                  <a:gd name="T29" fmla="*/ 10 h 38"/>
                  <a:gd name="T30" fmla="*/ 0 w 77"/>
                  <a:gd name="T31" fmla="*/ 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7" h="38">
                    <a:moveTo>
                      <a:pt x="0" y="7"/>
                    </a:moveTo>
                    <a:cubicBezTo>
                      <a:pt x="2" y="4"/>
                      <a:pt x="4" y="1"/>
                      <a:pt x="7" y="0"/>
                    </a:cubicBezTo>
                    <a:cubicBezTo>
                      <a:pt x="8" y="6"/>
                      <a:pt x="13" y="5"/>
                      <a:pt x="17" y="5"/>
                    </a:cubicBezTo>
                    <a:cubicBezTo>
                      <a:pt x="24" y="5"/>
                      <a:pt x="30" y="5"/>
                      <a:pt x="39" y="5"/>
                    </a:cubicBezTo>
                    <a:cubicBezTo>
                      <a:pt x="35" y="11"/>
                      <a:pt x="30" y="10"/>
                      <a:pt x="27" y="13"/>
                    </a:cubicBezTo>
                    <a:cubicBezTo>
                      <a:pt x="32" y="17"/>
                      <a:pt x="36" y="13"/>
                      <a:pt x="40" y="12"/>
                    </a:cubicBezTo>
                    <a:cubicBezTo>
                      <a:pt x="50" y="8"/>
                      <a:pt x="59" y="11"/>
                      <a:pt x="68" y="16"/>
                    </a:cubicBezTo>
                    <a:cubicBezTo>
                      <a:pt x="71" y="18"/>
                      <a:pt x="77" y="22"/>
                      <a:pt x="73" y="26"/>
                    </a:cubicBezTo>
                    <a:cubicBezTo>
                      <a:pt x="70" y="30"/>
                      <a:pt x="65" y="35"/>
                      <a:pt x="59" y="33"/>
                    </a:cubicBezTo>
                    <a:cubicBezTo>
                      <a:pt x="52" y="30"/>
                      <a:pt x="46" y="22"/>
                      <a:pt x="41" y="35"/>
                    </a:cubicBezTo>
                    <a:cubicBezTo>
                      <a:pt x="39" y="38"/>
                      <a:pt x="30" y="32"/>
                      <a:pt x="24" y="31"/>
                    </a:cubicBezTo>
                    <a:cubicBezTo>
                      <a:pt x="23" y="32"/>
                      <a:pt x="22" y="32"/>
                      <a:pt x="22" y="32"/>
                    </a:cubicBezTo>
                    <a:cubicBezTo>
                      <a:pt x="21" y="31"/>
                      <a:pt x="20" y="31"/>
                      <a:pt x="20" y="31"/>
                    </a:cubicBezTo>
                    <a:cubicBezTo>
                      <a:pt x="19" y="26"/>
                      <a:pt x="33" y="18"/>
                      <a:pt x="17" y="15"/>
                    </a:cubicBezTo>
                    <a:cubicBezTo>
                      <a:pt x="20" y="12"/>
                      <a:pt x="19" y="10"/>
                      <a:pt x="16" y="10"/>
                    </a:cubicBezTo>
                    <a:cubicBezTo>
                      <a:pt x="11" y="9"/>
                      <a:pt x="6" y="8"/>
                      <a:pt x="0" y="7"/>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6" name="Freeform 923">
                <a:extLst>
                  <a:ext uri="{FF2B5EF4-FFF2-40B4-BE49-F238E27FC236}">
                    <a16:creationId xmlns:a16="http://schemas.microsoft.com/office/drawing/2014/main" id="{8331D239-ED78-02F5-CCE9-0474C5D41920}"/>
                  </a:ext>
                </a:extLst>
              </p:cNvPr>
              <p:cNvSpPr/>
              <p:nvPr/>
            </p:nvSpPr>
            <p:spPr bwMode="auto">
              <a:xfrm>
                <a:off x="5219" y="2579"/>
                <a:ext cx="32" cy="20"/>
              </a:xfrm>
              <a:custGeom>
                <a:avLst/>
                <a:gdLst>
                  <a:gd name="T0" fmla="*/ 16 w 28"/>
                  <a:gd name="T1" fmla="*/ 0 h 17"/>
                  <a:gd name="T2" fmla="*/ 28 w 28"/>
                  <a:gd name="T3" fmla="*/ 7 h 17"/>
                  <a:gd name="T4" fmla="*/ 19 w 28"/>
                  <a:gd name="T5" fmla="*/ 15 h 17"/>
                  <a:gd name="T6" fmla="*/ 6 w 28"/>
                  <a:gd name="T7" fmla="*/ 11 h 17"/>
                  <a:gd name="T8" fmla="*/ 7 w 28"/>
                  <a:gd name="T9" fmla="*/ 2 h 17"/>
                  <a:gd name="T10" fmla="*/ 16 w 28"/>
                  <a:gd name="T11" fmla="*/ 0 h 17"/>
                </a:gdLst>
                <a:ahLst/>
                <a:cxnLst>
                  <a:cxn ang="0">
                    <a:pos x="T0" y="T1"/>
                  </a:cxn>
                  <a:cxn ang="0">
                    <a:pos x="T2" y="T3"/>
                  </a:cxn>
                  <a:cxn ang="0">
                    <a:pos x="T4" y="T5"/>
                  </a:cxn>
                  <a:cxn ang="0">
                    <a:pos x="T6" y="T7"/>
                  </a:cxn>
                  <a:cxn ang="0">
                    <a:pos x="T8" y="T9"/>
                  </a:cxn>
                  <a:cxn ang="0">
                    <a:pos x="T10" y="T11"/>
                  </a:cxn>
                </a:cxnLst>
                <a:rect l="0" t="0" r="r" b="b"/>
                <a:pathLst>
                  <a:path w="28" h="17">
                    <a:moveTo>
                      <a:pt x="16" y="0"/>
                    </a:moveTo>
                    <a:cubicBezTo>
                      <a:pt x="20" y="2"/>
                      <a:pt x="27" y="1"/>
                      <a:pt x="28" y="7"/>
                    </a:cubicBezTo>
                    <a:cubicBezTo>
                      <a:pt x="28" y="11"/>
                      <a:pt x="22" y="12"/>
                      <a:pt x="19" y="15"/>
                    </a:cubicBezTo>
                    <a:cubicBezTo>
                      <a:pt x="14" y="17"/>
                      <a:pt x="10" y="13"/>
                      <a:pt x="6" y="11"/>
                    </a:cubicBezTo>
                    <a:cubicBezTo>
                      <a:pt x="0" y="7"/>
                      <a:pt x="1" y="4"/>
                      <a:pt x="7" y="2"/>
                    </a:cubicBezTo>
                    <a:cubicBezTo>
                      <a:pt x="10" y="1"/>
                      <a:pt x="13" y="1"/>
                      <a:pt x="16"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7" name="Freeform 924">
                <a:extLst>
                  <a:ext uri="{FF2B5EF4-FFF2-40B4-BE49-F238E27FC236}">
                    <a16:creationId xmlns:a16="http://schemas.microsoft.com/office/drawing/2014/main" id="{C1E331A2-EE4D-4EB0-3B82-A38556627043}"/>
                  </a:ext>
                </a:extLst>
              </p:cNvPr>
              <p:cNvSpPr/>
              <p:nvPr/>
            </p:nvSpPr>
            <p:spPr bwMode="auto">
              <a:xfrm>
                <a:off x="5065" y="2724"/>
                <a:ext cx="21" cy="30"/>
              </a:xfrm>
              <a:custGeom>
                <a:avLst/>
                <a:gdLst>
                  <a:gd name="T0" fmla="*/ 19 w 19"/>
                  <a:gd name="T1" fmla="*/ 13 h 26"/>
                  <a:gd name="T2" fmla="*/ 15 w 19"/>
                  <a:gd name="T3" fmla="*/ 16 h 26"/>
                  <a:gd name="T4" fmla="*/ 0 w 19"/>
                  <a:gd name="T5" fmla="*/ 18 h 26"/>
                  <a:gd name="T6" fmla="*/ 2 w 19"/>
                  <a:gd name="T7" fmla="*/ 12 h 26"/>
                  <a:gd name="T8" fmla="*/ 9 w 19"/>
                  <a:gd name="T9" fmla="*/ 0 h 26"/>
                  <a:gd name="T10" fmla="*/ 19 w 19"/>
                  <a:gd name="T11" fmla="*/ 13 h 26"/>
                </a:gdLst>
                <a:ahLst/>
                <a:cxnLst>
                  <a:cxn ang="0">
                    <a:pos x="T0" y="T1"/>
                  </a:cxn>
                  <a:cxn ang="0">
                    <a:pos x="T2" y="T3"/>
                  </a:cxn>
                  <a:cxn ang="0">
                    <a:pos x="T4" y="T5"/>
                  </a:cxn>
                  <a:cxn ang="0">
                    <a:pos x="T6" y="T7"/>
                  </a:cxn>
                  <a:cxn ang="0">
                    <a:pos x="T8" y="T9"/>
                  </a:cxn>
                  <a:cxn ang="0">
                    <a:pos x="T10" y="T11"/>
                  </a:cxn>
                </a:cxnLst>
                <a:rect l="0" t="0" r="r" b="b"/>
                <a:pathLst>
                  <a:path w="19" h="26">
                    <a:moveTo>
                      <a:pt x="19" y="13"/>
                    </a:moveTo>
                    <a:cubicBezTo>
                      <a:pt x="18" y="14"/>
                      <a:pt x="16" y="15"/>
                      <a:pt x="15" y="16"/>
                    </a:cubicBezTo>
                    <a:cubicBezTo>
                      <a:pt x="10" y="26"/>
                      <a:pt x="6" y="25"/>
                      <a:pt x="0" y="18"/>
                    </a:cubicBezTo>
                    <a:cubicBezTo>
                      <a:pt x="1" y="16"/>
                      <a:pt x="1" y="14"/>
                      <a:pt x="2" y="12"/>
                    </a:cubicBezTo>
                    <a:cubicBezTo>
                      <a:pt x="5" y="8"/>
                      <a:pt x="3" y="0"/>
                      <a:pt x="9" y="0"/>
                    </a:cubicBezTo>
                    <a:cubicBezTo>
                      <a:pt x="14" y="0"/>
                      <a:pt x="18" y="7"/>
                      <a:pt x="19" y="1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8" name="Freeform 925">
                <a:extLst>
                  <a:ext uri="{FF2B5EF4-FFF2-40B4-BE49-F238E27FC236}">
                    <a16:creationId xmlns:a16="http://schemas.microsoft.com/office/drawing/2014/main" id="{93B30E9C-D39E-E19D-6BB6-EDA662C520C3}"/>
                  </a:ext>
                </a:extLst>
              </p:cNvPr>
              <p:cNvSpPr/>
              <p:nvPr/>
            </p:nvSpPr>
            <p:spPr bwMode="auto">
              <a:xfrm>
                <a:off x="5164" y="2539"/>
                <a:ext cx="27" cy="22"/>
              </a:xfrm>
              <a:custGeom>
                <a:avLst/>
                <a:gdLst>
                  <a:gd name="T0" fmla="*/ 6 w 24"/>
                  <a:gd name="T1" fmla="*/ 20 h 20"/>
                  <a:gd name="T2" fmla="*/ 0 w 24"/>
                  <a:gd name="T3" fmla="*/ 3 h 20"/>
                  <a:gd name="T4" fmla="*/ 19 w 24"/>
                  <a:gd name="T5" fmla="*/ 0 h 20"/>
                  <a:gd name="T6" fmla="*/ 23 w 24"/>
                  <a:gd name="T7" fmla="*/ 3 h 20"/>
                  <a:gd name="T8" fmla="*/ 21 w 24"/>
                  <a:gd name="T9" fmla="*/ 8 h 20"/>
                  <a:gd name="T10" fmla="*/ 6 w 24"/>
                  <a:gd name="T11" fmla="*/ 20 h 20"/>
                </a:gdLst>
                <a:ahLst/>
                <a:cxnLst>
                  <a:cxn ang="0">
                    <a:pos x="T0" y="T1"/>
                  </a:cxn>
                  <a:cxn ang="0">
                    <a:pos x="T2" y="T3"/>
                  </a:cxn>
                  <a:cxn ang="0">
                    <a:pos x="T4" y="T5"/>
                  </a:cxn>
                  <a:cxn ang="0">
                    <a:pos x="T6" y="T7"/>
                  </a:cxn>
                  <a:cxn ang="0">
                    <a:pos x="T8" y="T9"/>
                  </a:cxn>
                  <a:cxn ang="0">
                    <a:pos x="T10" y="T11"/>
                  </a:cxn>
                </a:cxnLst>
                <a:rect l="0" t="0" r="r" b="b"/>
                <a:pathLst>
                  <a:path w="24" h="20">
                    <a:moveTo>
                      <a:pt x="6" y="20"/>
                    </a:moveTo>
                    <a:cubicBezTo>
                      <a:pt x="4" y="14"/>
                      <a:pt x="2" y="8"/>
                      <a:pt x="0" y="3"/>
                    </a:cubicBezTo>
                    <a:cubicBezTo>
                      <a:pt x="6" y="2"/>
                      <a:pt x="12" y="1"/>
                      <a:pt x="19" y="0"/>
                    </a:cubicBezTo>
                    <a:cubicBezTo>
                      <a:pt x="21" y="0"/>
                      <a:pt x="23" y="1"/>
                      <a:pt x="23" y="3"/>
                    </a:cubicBezTo>
                    <a:cubicBezTo>
                      <a:pt x="24" y="5"/>
                      <a:pt x="23" y="7"/>
                      <a:pt x="21" y="8"/>
                    </a:cubicBezTo>
                    <a:cubicBezTo>
                      <a:pt x="16" y="12"/>
                      <a:pt x="11" y="16"/>
                      <a:pt x="6"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9" name="Freeform 926">
                <a:extLst>
                  <a:ext uri="{FF2B5EF4-FFF2-40B4-BE49-F238E27FC236}">
                    <a16:creationId xmlns:a16="http://schemas.microsoft.com/office/drawing/2014/main" id="{67F53FF5-7E92-339F-3E42-B25A07E8EA1D}"/>
                  </a:ext>
                </a:extLst>
              </p:cNvPr>
              <p:cNvSpPr/>
              <p:nvPr/>
            </p:nvSpPr>
            <p:spPr bwMode="auto">
              <a:xfrm>
                <a:off x="5228" y="2548"/>
                <a:ext cx="31" cy="18"/>
              </a:xfrm>
              <a:custGeom>
                <a:avLst/>
                <a:gdLst>
                  <a:gd name="T0" fmla="*/ 11 w 27"/>
                  <a:gd name="T1" fmla="*/ 0 h 16"/>
                  <a:gd name="T2" fmla="*/ 14 w 27"/>
                  <a:gd name="T3" fmla="*/ 16 h 16"/>
                  <a:gd name="T4" fmla="*/ 2 w 27"/>
                  <a:gd name="T5" fmla="*/ 8 h 16"/>
                  <a:gd name="T6" fmla="*/ 11 w 27"/>
                  <a:gd name="T7" fmla="*/ 0 h 16"/>
                </a:gdLst>
                <a:ahLst/>
                <a:cxnLst>
                  <a:cxn ang="0">
                    <a:pos x="T0" y="T1"/>
                  </a:cxn>
                  <a:cxn ang="0">
                    <a:pos x="T2" y="T3"/>
                  </a:cxn>
                  <a:cxn ang="0">
                    <a:pos x="T4" y="T5"/>
                  </a:cxn>
                  <a:cxn ang="0">
                    <a:pos x="T6" y="T7"/>
                  </a:cxn>
                </a:cxnLst>
                <a:rect l="0" t="0" r="r" b="b"/>
                <a:pathLst>
                  <a:path w="27" h="16">
                    <a:moveTo>
                      <a:pt x="11" y="0"/>
                    </a:moveTo>
                    <a:cubicBezTo>
                      <a:pt x="27" y="3"/>
                      <a:pt x="13" y="11"/>
                      <a:pt x="14" y="16"/>
                    </a:cubicBezTo>
                    <a:cubicBezTo>
                      <a:pt x="8" y="16"/>
                      <a:pt x="3" y="13"/>
                      <a:pt x="2" y="8"/>
                    </a:cubicBezTo>
                    <a:cubicBezTo>
                      <a:pt x="0" y="2"/>
                      <a:pt x="7" y="2"/>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0" name="Freeform 927">
                <a:extLst>
                  <a:ext uri="{FF2B5EF4-FFF2-40B4-BE49-F238E27FC236}">
                    <a16:creationId xmlns:a16="http://schemas.microsoft.com/office/drawing/2014/main" id="{D7BC3A26-5663-D24E-9244-8914E37CA519}"/>
                  </a:ext>
                </a:extLst>
              </p:cNvPr>
              <p:cNvSpPr/>
              <p:nvPr/>
            </p:nvSpPr>
            <p:spPr bwMode="auto">
              <a:xfrm>
                <a:off x="5086" y="2737"/>
                <a:ext cx="12" cy="17"/>
              </a:xfrm>
              <a:custGeom>
                <a:avLst/>
                <a:gdLst>
                  <a:gd name="T0" fmla="*/ 10 w 10"/>
                  <a:gd name="T1" fmla="*/ 7 h 15"/>
                  <a:gd name="T2" fmla="*/ 0 w 10"/>
                  <a:gd name="T3" fmla="*/ 2 h 15"/>
                  <a:gd name="T4" fmla="*/ 10 w 10"/>
                  <a:gd name="T5" fmla="*/ 7 h 15"/>
                </a:gdLst>
                <a:ahLst/>
                <a:cxnLst>
                  <a:cxn ang="0">
                    <a:pos x="T0" y="T1"/>
                  </a:cxn>
                  <a:cxn ang="0">
                    <a:pos x="T2" y="T3"/>
                  </a:cxn>
                  <a:cxn ang="0">
                    <a:pos x="T4" y="T5"/>
                  </a:cxn>
                </a:cxnLst>
                <a:rect l="0" t="0" r="r" b="b"/>
                <a:pathLst>
                  <a:path w="10" h="15">
                    <a:moveTo>
                      <a:pt x="10" y="7"/>
                    </a:moveTo>
                    <a:cubicBezTo>
                      <a:pt x="2" y="15"/>
                      <a:pt x="4" y="3"/>
                      <a:pt x="0" y="2"/>
                    </a:cubicBezTo>
                    <a:cubicBezTo>
                      <a:pt x="4" y="2"/>
                      <a:pt x="9" y="0"/>
                      <a:pt x="10"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1" name="Freeform 928">
                <a:extLst>
                  <a:ext uri="{FF2B5EF4-FFF2-40B4-BE49-F238E27FC236}">
                    <a16:creationId xmlns:a16="http://schemas.microsoft.com/office/drawing/2014/main" id="{8F823C6F-9BE4-81B3-853C-029A9D30FFC0}"/>
                  </a:ext>
                </a:extLst>
              </p:cNvPr>
              <p:cNvSpPr/>
              <p:nvPr/>
            </p:nvSpPr>
            <p:spPr bwMode="auto">
              <a:xfrm>
                <a:off x="5015" y="2734"/>
                <a:ext cx="5" cy="5"/>
              </a:xfrm>
              <a:custGeom>
                <a:avLst/>
                <a:gdLst>
                  <a:gd name="T0" fmla="*/ 4 w 4"/>
                  <a:gd name="T1" fmla="*/ 5 h 5"/>
                  <a:gd name="T2" fmla="*/ 0 w 4"/>
                  <a:gd name="T3" fmla="*/ 2 h 5"/>
                  <a:gd name="T4" fmla="*/ 4 w 4"/>
                  <a:gd name="T5" fmla="*/ 1 h 5"/>
                  <a:gd name="T6" fmla="*/ 4 w 4"/>
                  <a:gd name="T7" fmla="*/ 5 h 5"/>
                </a:gdLst>
                <a:ahLst/>
                <a:cxnLst>
                  <a:cxn ang="0">
                    <a:pos x="T0" y="T1"/>
                  </a:cxn>
                  <a:cxn ang="0">
                    <a:pos x="T2" y="T3"/>
                  </a:cxn>
                  <a:cxn ang="0">
                    <a:pos x="T4" y="T5"/>
                  </a:cxn>
                  <a:cxn ang="0">
                    <a:pos x="T6" y="T7"/>
                  </a:cxn>
                </a:cxnLst>
                <a:rect l="0" t="0" r="r" b="b"/>
                <a:pathLst>
                  <a:path w="4" h="5">
                    <a:moveTo>
                      <a:pt x="4" y="5"/>
                    </a:moveTo>
                    <a:cubicBezTo>
                      <a:pt x="3" y="4"/>
                      <a:pt x="2" y="3"/>
                      <a:pt x="0" y="2"/>
                    </a:cubicBezTo>
                    <a:cubicBezTo>
                      <a:pt x="1" y="1"/>
                      <a:pt x="3" y="0"/>
                      <a:pt x="4" y="1"/>
                    </a:cubicBezTo>
                    <a:cubicBezTo>
                      <a:pt x="4" y="1"/>
                      <a:pt x="4" y="3"/>
                      <a:pt x="4" y="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2" name="Freeform 929">
                <a:extLst>
                  <a:ext uri="{FF2B5EF4-FFF2-40B4-BE49-F238E27FC236}">
                    <a16:creationId xmlns:a16="http://schemas.microsoft.com/office/drawing/2014/main" id="{F1ECD42C-2857-066C-4B1E-BB6BC0B66D76}"/>
                  </a:ext>
                </a:extLst>
              </p:cNvPr>
              <p:cNvSpPr/>
              <p:nvPr/>
            </p:nvSpPr>
            <p:spPr bwMode="auto">
              <a:xfrm>
                <a:off x="5159" y="2454"/>
                <a:ext cx="2" cy="3"/>
              </a:xfrm>
              <a:custGeom>
                <a:avLst/>
                <a:gdLst>
                  <a:gd name="T0" fmla="*/ 2 w 2"/>
                  <a:gd name="T1" fmla="*/ 0 h 3"/>
                  <a:gd name="T2" fmla="*/ 1 w 2"/>
                  <a:gd name="T3" fmla="*/ 3 h 3"/>
                  <a:gd name="T4" fmla="*/ 0 w 2"/>
                  <a:gd name="T5" fmla="*/ 3 h 3"/>
                  <a:gd name="T6" fmla="*/ 2 w 2"/>
                  <a:gd name="T7" fmla="*/ 0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1" y="1"/>
                      <a:pt x="1" y="2"/>
                      <a:pt x="1" y="3"/>
                    </a:cubicBezTo>
                    <a:cubicBezTo>
                      <a:pt x="0" y="3"/>
                      <a:pt x="0" y="3"/>
                      <a:pt x="0" y="3"/>
                    </a:cubicBezTo>
                    <a:cubicBezTo>
                      <a:pt x="0" y="2"/>
                      <a:pt x="1" y="1"/>
                      <a:pt x="2" y="0"/>
                    </a:cubicBezTo>
                    <a:cubicBezTo>
                      <a:pt x="2" y="0"/>
                      <a:pt x="2" y="0"/>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3" name="Freeform 930">
                <a:extLst>
                  <a:ext uri="{FF2B5EF4-FFF2-40B4-BE49-F238E27FC236}">
                    <a16:creationId xmlns:a16="http://schemas.microsoft.com/office/drawing/2014/main" id="{6BFB05EF-3985-2B2A-7A2B-9E5B814148A3}"/>
                  </a:ext>
                </a:extLst>
              </p:cNvPr>
              <p:cNvSpPr/>
              <p:nvPr/>
            </p:nvSpPr>
            <p:spPr bwMode="auto">
              <a:xfrm>
                <a:off x="5176" y="268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1" y="1"/>
                      <a:pt x="1"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4" name="Freeform 931">
                <a:extLst>
                  <a:ext uri="{FF2B5EF4-FFF2-40B4-BE49-F238E27FC236}">
                    <a16:creationId xmlns:a16="http://schemas.microsoft.com/office/drawing/2014/main" id="{B7C40A00-8D93-C2CB-F88F-41DD27FB9AB3}"/>
                  </a:ext>
                </a:extLst>
              </p:cNvPr>
              <p:cNvSpPr/>
              <p:nvPr/>
            </p:nvSpPr>
            <p:spPr bwMode="auto">
              <a:xfrm>
                <a:off x="5247" y="2566"/>
                <a:ext cx="2" cy="3"/>
              </a:xfrm>
              <a:custGeom>
                <a:avLst/>
                <a:gdLst>
                  <a:gd name="T0" fmla="*/ 0 w 2"/>
                  <a:gd name="T1" fmla="*/ 1 h 3"/>
                  <a:gd name="T2" fmla="*/ 2 w 2"/>
                  <a:gd name="T3" fmla="*/ 0 h 3"/>
                  <a:gd name="T4" fmla="*/ 0 w 2"/>
                  <a:gd name="T5" fmla="*/ 3 h 3"/>
                  <a:gd name="T6" fmla="*/ 0 w 2"/>
                  <a:gd name="T7" fmla="*/ 1 h 3"/>
                </a:gdLst>
                <a:ahLst/>
                <a:cxnLst>
                  <a:cxn ang="0">
                    <a:pos x="T0" y="T1"/>
                  </a:cxn>
                  <a:cxn ang="0">
                    <a:pos x="T2" y="T3"/>
                  </a:cxn>
                  <a:cxn ang="0">
                    <a:pos x="T4" y="T5"/>
                  </a:cxn>
                  <a:cxn ang="0">
                    <a:pos x="T6" y="T7"/>
                  </a:cxn>
                </a:cxnLst>
                <a:rect l="0" t="0" r="r" b="b"/>
                <a:pathLst>
                  <a:path w="2" h="3">
                    <a:moveTo>
                      <a:pt x="0" y="1"/>
                    </a:moveTo>
                    <a:cubicBezTo>
                      <a:pt x="0" y="1"/>
                      <a:pt x="1" y="1"/>
                      <a:pt x="2" y="0"/>
                    </a:cubicBezTo>
                    <a:cubicBezTo>
                      <a:pt x="1" y="1"/>
                      <a:pt x="0" y="2"/>
                      <a:pt x="0" y="3"/>
                    </a:cubicBezTo>
                    <a:cubicBezTo>
                      <a:pt x="0" y="2"/>
                      <a:pt x="0" y="1"/>
                      <a:pt x="0"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5" name="Freeform 932">
                <a:extLst>
                  <a:ext uri="{FF2B5EF4-FFF2-40B4-BE49-F238E27FC236}">
                    <a16:creationId xmlns:a16="http://schemas.microsoft.com/office/drawing/2014/main" id="{9D3EEA53-D966-15FC-ECE0-F3B89077FC57}"/>
                  </a:ext>
                </a:extLst>
              </p:cNvPr>
              <p:cNvSpPr/>
              <p:nvPr/>
            </p:nvSpPr>
            <p:spPr bwMode="auto">
              <a:xfrm>
                <a:off x="5272" y="2198"/>
                <a:ext cx="195" cy="198"/>
              </a:xfrm>
              <a:custGeom>
                <a:avLst/>
                <a:gdLst>
                  <a:gd name="T0" fmla="*/ 171 w 172"/>
                  <a:gd name="T1" fmla="*/ 116 h 174"/>
                  <a:gd name="T2" fmla="*/ 158 w 172"/>
                  <a:gd name="T3" fmla="*/ 133 h 174"/>
                  <a:gd name="T4" fmla="*/ 141 w 172"/>
                  <a:gd name="T5" fmla="*/ 146 h 174"/>
                  <a:gd name="T6" fmla="*/ 135 w 172"/>
                  <a:gd name="T7" fmla="*/ 151 h 174"/>
                  <a:gd name="T8" fmla="*/ 114 w 172"/>
                  <a:gd name="T9" fmla="*/ 162 h 174"/>
                  <a:gd name="T10" fmla="*/ 105 w 172"/>
                  <a:gd name="T11" fmla="*/ 164 h 174"/>
                  <a:gd name="T12" fmla="*/ 81 w 172"/>
                  <a:gd name="T13" fmla="*/ 165 h 174"/>
                  <a:gd name="T14" fmla="*/ 70 w 172"/>
                  <a:gd name="T15" fmla="*/ 164 h 174"/>
                  <a:gd name="T16" fmla="*/ 45 w 172"/>
                  <a:gd name="T17" fmla="*/ 152 h 174"/>
                  <a:gd name="T18" fmla="*/ 42 w 172"/>
                  <a:gd name="T19" fmla="*/ 148 h 174"/>
                  <a:gd name="T20" fmla="*/ 9 w 172"/>
                  <a:gd name="T21" fmla="*/ 112 h 174"/>
                  <a:gd name="T22" fmla="*/ 5 w 172"/>
                  <a:gd name="T23" fmla="*/ 79 h 174"/>
                  <a:gd name="T24" fmla="*/ 22 w 172"/>
                  <a:gd name="T25" fmla="*/ 38 h 174"/>
                  <a:gd name="T26" fmla="*/ 61 w 172"/>
                  <a:gd name="T27" fmla="*/ 6 h 174"/>
                  <a:gd name="T28" fmla="*/ 84 w 172"/>
                  <a:gd name="T29" fmla="*/ 4 h 174"/>
                  <a:gd name="T30" fmla="*/ 92 w 172"/>
                  <a:gd name="T31" fmla="*/ 3 h 174"/>
                  <a:gd name="T32" fmla="*/ 97 w 172"/>
                  <a:gd name="T33" fmla="*/ 1 h 174"/>
                  <a:gd name="T34" fmla="*/ 130 w 172"/>
                  <a:gd name="T35" fmla="*/ 16 h 174"/>
                  <a:gd name="T36" fmla="*/ 159 w 172"/>
                  <a:gd name="T37" fmla="*/ 41 h 174"/>
                  <a:gd name="T38" fmla="*/ 162 w 172"/>
                  <a:gd name="T39" fmla="*/ 46 h 174"/>
                  <a:gd name="T40" fmla="*/ 170 w 172"/>
                  <a:gd name="T41" fmla="*/ 69 h 174"/>
                  <a:gd name="T42" fmla="*/ 172 w 172"/>
                  <a:gd name="T43" fmla="*/ 85 h 174"/>
                  <a:gd name="T44" fmla="*/ 171 w 172"/>
                  <a:gd name="T45" fmla="*/ 86 h 174"/>
                  <a:gd name="T46" fmla="*/ 170 w 172"/>
                  <a:gd name="T47" fmla="*/ 88 h 174"/>
                  <a:gd name="T48" fmla="*/ 171 w 172"/>
                  <a:gd name="T49" fmla="*/ 104 h 174"/>
                  <a:gd name="T50" fmla="*/ 171 w 172"/>
                  <a:gd name="T51"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2" h="174">
                    <a:moveTo>
                      <a:pt x="171" y="116"/>
                    </a:moveTo>
                    <a:cubicBezTo>
                      <a:pt x="165" y="121"/>
                      <a:pt x="159" y="124"/>
                      <a:pt x="158" y="133"/>
                    </a:cubicBezTo>
                    <a:cubicBezTo>
                      <a:pt x="158" y="142"/>
                      <a:pt x="147" y="142"/>
                      <a:pt x="141" y="146"/>
                    </a:cubicBezTo>
                    <a:cubicBezTo>
                      <a:pt x="139" y="148"/>
                      <a:pt x="136" y="148"/>
                      <a:pt x="135" y="151"/>
                    </a:cubicBezTo>
                    <a:cubicBezTo>
                      <a:pt x="134" y="165"/>
                      <a:pt x="123" y="162"/>
                      <a:pt x="114" y="162"/>
                    </a:cubicBezTo>
                    <a:cubicBezTo>
                      <a:pt x="111" y="162"/>
                      <a:pt x="108" y="160"/>
                      <a:pt x="105" y="164"/>
                    </a:cubicBezTo>
                    <a:cubicBezTo>
                      <a:pt x="97" y="174"/>
                      <a:pt x="92" y="174"/>
                      <a:pt x="81" y="165"/>
                    </a:cubicBezTo>
                    <a:cubicBezTo>
                      <a:pt x="77" y="161"/>
                      <a:pt x="75" y="161"/>
                      <a:pt x="70" y="164"/>
                    </a:cubicBezTo>
                    <a:cubicBezTo>
                      <a:pt x="61" y="170"/>
                      <a:pt x="47" y="163"/>
                      <a:pt x="45" y="152"/>
                    </a:cubicBezTo>
                    <a:cubicBezTo>
                      <a:pt x="45" y="150"/>
                      <a:pt x="44" y="149"/>
                      <a:pt x="42" y="148"/>
                    </a:cubicBezTo>
                    <a:cubicBezTo>
                      <a:pt x="18" y="148"/>
                      <a:pt x="11" y="128"/>
                      <a:pt x="9" y="112"/>
                    </a:cubicBezTo>
                    <a:cubicBezTo>
                      <a:pt x="7" y="101"/>
                      <a:pt x="0" y="89"/>
                      <a:pt x="5" y="79"/>
                    </a:cubicBezTo>
                    <a:cubicBezTo>
                      <a:pt x="11" y="65"/>
                      <a:pt x="6" y="47"/>
                      <a:pt x="22" y="38"/>
                    </a:cubicBezTo>
                    <a:cubicBezTo>
                      <a:pt x="25" y="17"/>
                      <a:pt x="48" y="17"/>
                      <a:pt x="61" y="6"/>
                    </a:cubicBezTo>
                    <a:cubicBezTo>
                      <a:pt x="66" y="2"/>
                      <a:pt x="76" y="7"/>
                      <a:pt x="84" y="4"/>
                    </a:cubicBezTo>
                    <a:cubicBezTo>
                      <a:pt x="86" y="3"/>
                      <a:pt x="89" y="5"/>
                      <a:pt x="92" y="3"/>
                    </a:cubicBezTo>
                    <a:cubicBezTo>
                      <a:pt x="94" y="2"/>
                      <a:pt x="97" y="0"/>
                      <a:pt x="97" y="1"/>
                    </a:cubicBezTo>
                    <a:cubicBezTo>
                      <a:pt x="105" y="11"/>
                      <a:pt x="120" y="12"/>
                      <a:pt x="130" y="16"/>
                    </a:cubicBezTo>
                    <a:cubicBezTo>
                      <a:pt x="144" y="21"/>
                      <a:pt x="145" y="38"/>
                      <a:pt x="159" y="41"/>
                    </a:cubicBezTo>
                    <a:cubicBezTo>
                      <a:pt x="160" y="42"/>
                      <a:pt x="162" y="45"/>
                      <a:pt x="162" y="46"/>
                    </a:cubicBezTo>
                    <a:cubicBezTo>
                      <a:pt x="160" y="55"/>
                      <a:pt x="170" y="60"/>
                      <a:pt x="170" y="69"/>
                    </a:cubicBezTo>
                    <a:cubicBezTo>
                      <a:pt x="171" y="74"/>
                      <a:pt x="171" y="80"/>
                      <a:pt x="172" y="85"/>
                    </a:cubicBezTo>
                    <a:cubicBezTo>
                      <a:pt x="171" y="85"/>
                      <a:pt x="171" y="86"/>
                      <a:pt x="171" y="86"/>
                    </a:cubicBezTo>
                    <a:cubicBezTo>
                      <a:pt x="171" y="87"/>
                      <a:pt x="170" y="87"/>
                      <a:pt x="170" y="88"/>
                    </a:cubicBezTo>
                    <a:cubicBezTo>
                      <a:pt x="166" y="94"/>
                      <a:pt x="170" y="99"/>
                      <a:pt x="171" y="104"/>
                    </a:cubicBezTo>
                    <a:cubicBezTo>
                      <a:pt x="171" y="108"/>
                      <a:pt x="171" y="112"/>
                      <a:pt x="171" y="116"/>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6" name="Freeform 933">
                <a:extLst>
                  <a:ext uri="{FF2B5EF4-FFF2-40B4-BE49-F238E27FC236}">
                    <a16:creationId xmlns:a16="http://schemas.microsoft.com/office/drawing/2014/main" id="{35AE8974-CF61-8D4D-3796-174FB627F96D}"/>
                  </a:ext>
                </a:extLst>
              </p:cNvPr>
              <p:cNvSpPr/>
              <p:nvPr/>
            </p:nvSpPr>
            <p:spPr bwMode="auto">
              <a:xfrm>
                <a:off x="5440" y="2406"/>
                <a:ext cx="51" cy="40"/>
              </a:xfrm>
              <a:custGeom>
                <a:avLst/>
                <a:gdLst>
                  <a:gd name="T0" fmla="*/ 45 w 45"/>
                  <a:gd name="T1" fmla="*/ 1 h 35"/>
                  <a:gd name="T2" fmla="*/ 32 w 45"/>
                  <a:gd name="T3" fmla="*/ 16 h 35"/>
                  <a:gd name="T4" fmla="*/ 23 w 45"/>
                  <a:gd name="T5" fmla="*/ 27 h 35"/>
                  <a:gd name="T6" fmla="*/ 15 w 45"/>
                  <a:gd name="T7" fmla="*/ 30 h 35"/>
                  <a:gd name="T8" fmla="*/ 2 w 45"/>
                  <a:gd name="T9" fmla="*/ 23 h 35"/>
                  <a:gd name="T10" fmla="*/ 2 w 45"/>
                  <a:gd name="T11" fmla="*/ 13 h 35"/>
                  <a:gd name="T12" fmla="*/ 5 w 45"/>
                  <a:gd name="T13" fmla="*/ 4 h 35"/>
                  <a:gd name="T14" fmla="*/ 15 w 45"/>
                  <a:gd name="T15" fmla="*/ 5 h 35"/>
                  <a:gd name="T16" fmla="*/ 18 w 45"/>
                  <a:gd name="T17" fmla="*/ 7 h 35"/>
                  <a:gd name="T18" fmla="*/ 45 w 45"/>
                  <a:gd name="T1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35">
                    <a:moveTo>
                      <a:pt x="45" y="1"/>
                    </a:moveTo>
                    <a:cubicBezTo>
                      <a:pt x="45" y="10"/>
                      <a:pt x="39" y="13"/>
                      <a:pt x="32" y="16"/>
                    </a:cubicBezTo>
                    <a:cubicBezTo>
                      <a:pt x="27" y="18"/>
                      <a:pt x="23" y="20"/>
                      <a:pt x="23" y="27"/>
                    </a:cubicBezTo>
                    <a:cubicBezTo>
                      <a:pt x="23" y="33"/>
                      <a:pt x="20" y="35"/>
                      <a:pt x="15" y="30"/>
                    </a:cubicBezTo>
                    <a:cubicBezTo>
                      <a:pt x="12" y="26"/>
                      <a:pt x="7" y="23"/>
                      <a:pt x="2" y="23"/>
                    </a:cubicBezTo>
                    <a:cubicBezTo>
                      <a:pt x="3" y="20"/>
                      <a:pt x="3" y="17"/>
                      <a:pt x="2" y="13"/>
                    </a:cubicBezTo>
                    <a:cubicBezTo>
                      <a:pt x="1" y="10"/>
                      <a:pt x="0" y="6"/>
                      <a:pt x="5" y="4"/>
                    </a:cubicBezTo>
                    <a:cubicBezTo>
                      <a:pt x="8" y="2"/>
                      <a:pt x="12" y="0"/>
                      <a:pt x="15" y="5"/>
                    </a:cubicBezTo>
                    <a:cubicBezTo>
                      <a:pt x="16" y="5"/>
                      <a:pt x="18" y="7"/>
                      <a:pt x="18" y="7"/>
                    </a:cubicBezTo>
                    <a:cubicBezTo>
                      <a:pt x="26" y="0"/>
                      <a:pt x="37" y="7"/>
                      <a:pt x="45"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7" name="Freeform 934">
                <a:extLst>
                  <a:ext uri="{FF2B5EF4-FFF2-40B4-BE49-F238E27FC236}">
                    <a16:creationId xmlns:a16="http://schemas.microsoft.com/office/drawing/2014/main" id="{4A00EBEC-831B-66CD-290B-716FC852E1DD}"/>
                  </a:ext>
                </a:extLst>
              </p:cNvPr>
              <p:cNvSpPr/>
              <p:nvPr/>
            </p:nvSpPr>
            <p:spPr bwMode="auto">
              <a:xfrm>
                <a:off x="5323" y="2424"/>
                <a:ext cx="34" cy="27"/>
              </a:xfrm>
              <a:custGeom>
                <a:avLst/>
                <a:gdLst>
                  <a:gd name="T0" fmla="*/ 11 w 30"/>
                  <a:gd name="T1" fmla="*/ 21 h 24"/>
                  <a:gd name="T2" fmla="*/ 13 w 30"/>
                  <a:gd name="T3" fmla="*/ 0 h 24"/>
                  <a:gd name="T4" fmla="*/ 24 w 30"/>
                  <a:gd name="T5" fmla="*/ 14 h 24"/>
                  <a:gd name="T6" fmla="*/ 22 w 30"/>
                  <a:gd name="T7" fmla="*/ 24 h 24"/>
                  <a:gd name="T8" fmla="*/ 22 w 30"/>
                  <a:gd name="T9" fmla="*/ 23 h 24"/>
                  <a:gd name="T10" fmla="*/ 20 w 30"/>
                  <a:gd name="T11" fmla="*/ 19 h 24"/>
                  <a:gd name="T12" fmla="*/ 20 w 30"/>
                  <a:gd name="T13" fmla="*/ 19 h 24"/>
                  <a:gd name="T14" fmla="*/ 20 w 30"/>
                  <a:gd name="T15" fmla="*/ 18 h 24"/>
                  <a:gd name="T16" fmla="*/ 12 w 30"/>
                  <a:gd name="T17" fmla="*/ 21 h 24"/>
                  <a:gd name="T18" fmla="*/ 12 w 30"/>
                  <a:gd name="T19" fmla="*/ 21 h 24"/>
                  <a:gd name="T20" fmla="*/ 11 w 30"/>
                  <a:gd name="T21"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24">
                    <a:moveTo>
                      <a:pt x="11" y="21"/>
                    </a:moveTo>
                    <a:cubicBezTo>
                      <a:pt x="0" y="17"/>
                      <a:pt x="1" y="15"/>
                      <a:pt x="13" y="0"/>
                    </a:cubicBezTo>
                    <a:cubicBezTo>
                      <a:pt x="15" y="6"/>
                      <a:pt x="18" y="11"/>
                      <a:pt x="24" y="14"/>
                    </a:cubicBezTo>
                    <a:cubicBezTo>
                      <a:pt x="26" y="16"/>
                      <a:pt x="30" y="21"/>
                      <a:pt x="22" y="24"/>
                    </a:cubicBezTo>
                    <a:cubicBezTo>
                      <a:pt x="22" y="24"/>
                      <a:pt x="22" y="23"/>
                      <a:pt x="22" y="23"/>
                    </a:cubicBezTo>
                    <a:cubicBezTo>
                      <a:pt x="22" y="22"/>
                      <a:pt x="21" y="20"/>
                      <a:pt x="20" y="19"/>
                    </a:cubicBezTo>
                    <a:cubicBezTo>
                      <a:pt x="20" y="19"/>
                      <a:pt x="20" y="19"/>
                      <a:pt x="20" y="19"/>
                    </a:cubicBezTo>
                    <a:cubicBezTo>
                      <a:pt x="20" y="19"/>
                      <a:pt x="20" y="18"/>
                      <a:pt x="20" y="18"/>
                    </a:cubicBezTo>
                    <a:cubicBezTo>
                      <a:pt x="15" y="11"/>
                      <a:pt x="14" y="18"/>
                      <a:pt x="12" y="21"/>
                    </a:cubicBezTo>
                    <a:cubicBezTo>
                      <a:pt x="12" y="21"/>
                      <a:pt x="12" y="21"/>
                      <a:pt x="12" y="21"/>
                    </a:cubicBezTo>
                    <a:lnTo>
                      <a:pt x="11" y="21"/>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8" name="Freeform 935">
                <a:extLst>
                  <a:ext uri="{FF2B5EF4-FFF2-40B4-BE49-F238E27FC236}">
                    <a16:creationId xmlns:a16="http://schemas.microsoft.com/office/drawing/2014/main" id="{FE6F41EF-E82F-508B-E72D-81582BFDC359}"/>
                  </a:ext>
                </a:extLst>
              </p:cNvPr>
              <p:cNvSpPr/>
              <p:nvPr/>
            </p:nvSpPr>
            <p:spPr bwMode="auto">
              <a:xfrm>
                <a:off x="5197" y="2305"/>
                <a:ext cx="33" cy="19"/>
              </a:xfrm>
              <a:custGeom>
                <a:avLst/>
                <a:gdLst>
                  <a:gd name="T0" fmla="*/ 11 w 29"/>
                  <a:gd name="T1" fmla="*/ 17 h 17"/>
                  <a:gd name="T2" fmla="*/ 12 w 29"/>
                  <a:gd name="T3" fmla="*/ 12 h 17"/>
                  <a:gd name="T4" fmla="*/ 18 w 29"/>
                  <a:gd name="T5" fmla="*/ 0 h 17"/>
                  <a:gd name="T6" fmla="*/ 28 w 29"/>
                  <a:gd name="T7" fmla="*/ 6 h 17"/>
                  <a:gd name="T8" fmla="*/ 19 w 29"/>
                  <a:gd name="T9" fmla="*/ 15 h 17"/>
                  <a:gd name="T10" fmla="*/ 11 w 29"/>
                  <a:gd name="T11" fmla="*/ 17 h 17"/>
                </a:gdLst>
                <a:ahLst/>
                <a:cxnLst>
                  <a:cxn ang="0">
                    <a:pos x="T0" y="T1"/>
                  </a:cxn>
                  <a:cxn ang="0">
                    <a:pos x="T2" y="T3"/>
                  </a:cxn>
                  <a:cxn ang="0">
                    <a:pos x="T4" y="T5"/>
                  </a:cxn>
                  <a:cxn ang="0">
                    <a:pos x="T6" y="T7"/>
                  </a:cxn>
                  <a:cxn ang="0">
                    <a:pos x="T8" y="T9"/>
                  </a:cxn>
                  <a:cxn ang="0">
                    <a:pos x="T10" y="T11"/>
                  </a:cxn>
                </a:cxnLst>
                <a:rect l="0" t="0" r="r" b="b"/>
                <a:pathLst>
                  <a:path w="28" h="17">
                    <a:moveTo>
                      <a:pt x="11" y="17"/>
                    </a:moveTo>
                    <a:cubicBezTo>
                      <a:pt x="11" y="15"/>
                      <a:pt x="13" y="13"/>
                      <a:pt x="12" y="12"/>
                    </a:cubicBezTo>
                    <a:cubicBezTo>
                      <a:pt x="0" y="2"/>
                      <a:pt x="14" y="3"/>
                      <a:pt x="18" y="0"/>
                    </a:cubicBezTo>
                    <a:cubicBezTo>
                      <a:pt x="22" y="1"/>
                      <a:pt x="28" y="0"/>
                      <a:pt x="28" y="6"/>
                    </a:cubicBezTo>
                    <a:cubicBezTo>
                      <a:pt x="29" y="12"/>
                      <a:pt x="23" y="13"/>
                      <a:pt x="19" y="15"/>
                    </a:cubicBezTo>
                    <a:cubicBezTo>
                      <a:pt x="17" y="16"/>
                      <a:pt x="14" y="16"/>
                      <a:pt x="11"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9" name="Freeform 936">
                <a:extLst>
                  <a:ext uri="{FF2B5EF4-FFF2-40B4-BE49-F238E27FC236}">
                    <a16:creationId xmlns:a16="http://schemas.microsoft.com/office/drawing/2014/main" id="{D862B2D0-F2FC-2AD5-6A83-70B980D8CF94}"/>
                  </a:ext>
                </a:extLst>
              </p:cNvPr>
              <p:cNvSpPr/>
              <p:nvPr/>
            </p:nvSpPr>
            <p:spPr bwMode="auto">
              <a:xfrm>
                <a:off x="5465" y="2271"/>
                <a:ext cx="26" cy="24"/>
              </a:xfrm>
              <a:custGeom>
                <a:avLst/>
                <a:gdLst>
                  <a:gd name="T0" fmla="*/ 2 w 23"/>
                  <a:gd name="T1" fmla="*/ 21 h 21"/>
                  <a:gd name="T2" fmla="*/ 0 w 23"/>
                  <a:gd name="T3" fmla="*/ 5 h 21"/>
                  <a:gd name="T4" fmla="*/ 23 w 23"/>
                  <a:gd name="T5" fmla="*/ 7 h 21"/>
                  <a:gd name="T6" fmla="*/ 2 w 23"/>
                  <a:gd name="T7" fmla="*/ 21 h 21"/>
                </a:gdLst>
                <a:ahLst/>
                <a:cxnLst>
                  <a:cxn ang="0">
                    <a:pos x="T0" y="T1"/>
                  </a:cxn>
                  <a:cxn ang="0">
                    <a:pos x="T2" y="T3"/>
                  </a:cxn>
                  <a:cxn ang="0">
                    <a:pos x="T4" y="T5"/>
                  </a:cxn>
                  <a:cxn ang="0">
                    <a:pos x="T6" y="T7"/>
                  </a:cxn>
                </a:cxnLst>
                <a:rect l="0" t="0" r="r" b="b"/>
                <a:pathLst>
                  <a:path w="23" h="21">
                    <a:moveTo>
                      <a:pt x="2" y="21"/>
                    </a:moveTo>
                    <a:cubicBezTo>
                      <a:pt x="1" y="16"/>
                      <a:pt x="1" y="10"/>
                      <a:pt x="0" y="5"/>
                    </a:cubicBezTo>
                    <a:cubicBezTo>
                      <a:pt x="9" y="0"/>
                      <a:pt x="13" y="13"/>
                      <a:pt x="23" y="7"/>
                    </a:cubicBezTo>
                    <a:cubicBezTo>
                      <a:pt x="16" y="16"/>
                      <a:pt x="9" y="19"/>
                      <a:pt x="2"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0" name="Freeform 937">
                <a:extLst>
                  <a:ext uri="{FF2B5EF4-FFF2-40B4-BE49-F238E27FC236}">
                    <a16:creationId xmlns:a16="http://schemas.microsoft.com/office/drawing/2014/main" id="{B2018037-BBA7-55E9-C853-DCF9CDCEE39E}"/>
                  </a:ext>
                </a:extLst>
              </p:cNvPr>
              <p:cNvSpPr/>
              <p:nvPr/>
            </p:nvSpPr>
            <p:spPr bwMode="auto">
              <a:xfrm>
                <a:off x="5519" y="2299"/>
                <a:ext cx="30" cy="17"/>
              </a:xfrm>
              <a:custGeom>
                <a:avLst/>
                <a:gdLst>
                  <a:gd name="T0" fmla="*/ 19 w 26"/>
                  <a:gd name="T1" fmla="*/ 3 h 15"/>
                  <a:gd name="T2" fmla="*/ 14 w 26"/>
                  <a:gd name="T3" fmla="*/ 13 h 15"/>
                  <a:gd name="T4" fmla="*/ 0 w 26"/>
                  <a:gd name="T5" fmla="*/ 9 h 15"/>
                  <a:gd name="T6" fmla="*/ 1 w 26"/>
                  <a:gd name="T7" fmla="*/ 5 h 15"/>
                  <a:gd name="T8" fmla="*/ 17 w 26"/>
                  <a:gd name="T9" fmla="*/ 3 h 15"/>
                  <a:gd name="T10" fmla="*/ 19 w 26"/>
                  <a:gd name="T11" fmla="*/ 3 h 15"/>
                </a:gdLst>
                <a:ahLst/>
                <a:cxnLst>
                  <a:cxn ang="0">
                    <a:pos x="T0" y="T1"/>
                  </a:cxn>
                  <a:cxn ang="0">
                    <a:pos x="T2" y="T3"/>
                  </a:cxn>
                  <a:cxn ang="0">
                    <a:pos x="T4" y="T5"/>
                  </a:cxn>
                  <a:cxn ang="0">
                    <a:pos x="T6" y="T7"/>
                  </a:cxn>
                  <a:cxn ang="0">
                    <a:pos x="T8" y="T9"/>
                  </a:cxn>
                  <a:cxn ang="0">
                    <a:pos x="T10" y="T11"/>
                  </a:cxn>
                </a:cxnLst>
                <a:rect l="0" t="0" r="r" b="b"/>
                <a:pathLst>
                  <a:path w="26" h="15">
                    <a:moveTo>
                      <a:pt x="19" y="3"/>
                    </a:moveTo>
                    <a:cubicBezTo>
                      <a:pt x="26" y="11"/>
                      <a:pt x="17" y="10"/>
                      <a:pt x="14" y="13"/>
                    </a:cubicBezTo>
                    <a:cubicBezTo>
                      <a:pt x="9" y="12"/>
                      <a:pt x="3" y="15"/>
                      <a:pt x="0" y="9"/>
                    </a:cubicBezTo>
                    <a:cubicBezTo>
                      <a:pt x="0" y="8"/>
                      <a:pt x="0" y="6"/>
                      <a:pt x="1" y="5"/>
                    </a:cubicBezTo>
                    <a:cubicBezTo>
                      <a:pt x="6" y="1"/>
                      <a:pt x="11" y="0"/>
                      <a:pt x="17" y="3"/>
                    </a:cubicBezTo>
                    <a:cubicBezTo>
                      <a:pt x="17" y="3"/>
                      <a:pt x="18" y="3"/>
                      <a:pt x="19"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1" name="Freeform 938">
                <a:extLst>
                  <a:ext uri="{FF2B5EF4-FFF2-40B4-BE49-F238E27FC236}">
                    <a16:creationId xmlns:a16="http://schemas.microsoft.com/office/drawing/2014/main" id="{080442FE-4259-4404-A680-C52611A52415}"/>
                  </a:ext>
                </a:extLst>
              </p:cNvPr>
              <p:cNvSpPr/>
              <p:nvPr/>
            </p:nvSpPr>
            <p:spPr bwMode="auto">
              <a:xfrm>
                <a:off x="5522" y="2240"/>
                <a:ext cx="15" cy="28"/>
              </a:xfrm>
              <a:custGeom>
                <a:avLst/>
                <a:gdLst>
                  <a:gd name="T0" fmla="*/ 10 w 13"/>
                  <a:gd name="T1" fmla="*/ 24 h 24"/>
                  <a:gd name="T2" fmla="*/ 3 w 13"/>
                  <a:gd name="T3" fmla="*/ 21 h 24"/>
                  <a:gd name="T4" fmla="*/ 0 w 13"/>
                  <a:gd name="T5" fmla="*/ 12 h 24"/>
                  <a:gd name="T6" fmla="*/ 13 w 13"/>
                  <a:gd name="T7" fmla="*/ 0 h 24"/>
                  <a:gd name="T8" fmla="*/ 10 w 13"/>
                  <a:gd name="T9" fmla="*/ 24 h 24"/>
                </a:gdLst>
                <a:ahLst/>
                <a:cxnLst>
                  <a:cxn ang="0">
                    <a:pos x="T0" y="T1"/>
                  </a:cxn>
                  <a:cxn ang="0">
                    <a:pos x="T2" y="T3"/>
                  </a:cxn>
                  <a:cxn ang="0">
                    <a:pos x="T4" y="T5"/>
                  </a:cxn>
                  <a:cxn ang="0">
                    <a:pos x="T6" y="T7"/>
                  </a:cxn>
                  <a:cxn ang="0">
                    <a:pos x="T8" y="T9"/>
                  </a:cxn>
                </a:cxnLst>
                <a:rect l="0" t="0" r="r" b="b"/>
                <a:pathLst>
                  <a:path w="13" h="24">
                    <a:moveTo>
                      <a:pt x="10" y="24"/>
                    </a:moveTo>
                    <a:cubicBezTo>
                      <a:pt x="8" y="23"/>
                      <a:pt x="5" y="22"/>
                      <a:pt x="3" y="21"/>
                    </a:cubicBezTo>
                    <a:cubicBezTo>
                      <a:pt x="3" y="18"/>
                      <a:pt x="3" y="14"/>
                      <a:pt x="0" y="12"/>
                    </a:cubicBezTo>
                    <a:cubicBezTo>
                      <a:pt x="5" y="8"/>
                      <a:pt x="5" y="0"/>
                      <a:pt x="13" y="0"/>
                    </a:cubicBezTo>
                    <a:cubicBezTo>
                      <a:pt x="12" y="8"/>
                      <a:pt x="11" y="16"/>
                      <a:pt x="10" y="24"/>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2" name="Freeform 939">
                <a:extLst>
                  <a:ext uri="{FF2B5EF4-FFF2-40B4-BE49-F238E27FC236}">
                    <a16:creationId xmlns:a16="http://schemas.microsoft.com/office/drawing/2014/main" id="{DA86A47F-2B5C-9F03-48BB-15A1D303FCF0}"/>
                  </a:ext>
                </a:extLst>
              </p:cNvPr>
              <p:cNvSpPr/>
              <p:nvPr/>
            </p:nvSpPr>
            <p:spPr bwMode="auto">
              <a:xfrm>
                <a:off x="5466" y="2316"/>
                <a:ext cx="13" cy="16"/>
              </a:xfrm>
              <a:custGeom>
                <a:avLst/>
                <a:gdLst>
                  <a:gd name="T0" fmla="*/ 0 w 12"/>
                  <a:gd name="T1" fmla="*/ 12 h 14"/>
                  <a:gd name="T2" fmla="*/ 0 w 12"/>
                  <a:gd name="T3" fmla="*/ 0 h 14"/>
                  <a:gd name="T4" fmla="*/ 2 w 12"/>
                  <a:gd name="T5" fmla="*/ 2 h 14"/>
                  <a:gd name="T6" fmla="*/ 11 w 12"/>
                  <a:gd name="T7" fmla="*/ 8 h 14"/>
                  <a:gd name="T8" fmla="*/ 0 w 12"/>
                  <a:gd name="T9" fmla="*/ 12 h 14"/>
                </a:gdLst>
                <a:ahLst/>
                <a:cxnLst>
                  <a:cxn ang="0">
                    <a:pos x="T0" y="T1"/>
                  </a:cxn>
                  <a:cxn ang="0">
                    <a:pos x="T2" y="T3"/>
                  </a:cxn>
                  <a:cxn ang="0">
                    <a:pos x="T4" y="T5"/>
                  </a:cxn>
                  <a:cxn ang="0">
                    <a:pos x="T6" y="T7"/>
                  </a:cxn>
                  <a:cxn ang="0">
                    <a:pos x="T8" y="T9"/>
                  </a:cxn>
                </a:cxnLst>
                <a:rect l="0" t="0" r="r" b="b"/>
                <a:pathLst>
                  <a:path w="12" h="14">
                    <a:moveTo>
                      <a:pt x="0" y="12"/>
                    </a:moveTo>
                    <a:cubicBezTo>
                      <a:pt x="0" y="8"/>
                      <a:pt x="0" y="4"/>
                      <a:pt x="0" y="0"/>
                    </a:cubicBezTo>
                    <a:cubicBezTo>
                      <a:pt x="1" y="1"/>
                      <a:pt x="2" y="1"/>
                      <a:pt x="2" y="2"/>
                    </a:cubicBezTo>
                    <a:cubicBezTo>
                      <a:pt x="5" y="4"/>
                      <a:pt x="12" y="4"/>
                      <a:pt x="11" y="8"/>
                    </a:cubicBezTo>
                    <a:cubicBezTo>
                      <a:pt x="10" y="14"/>
                      <a:pt x="4" y="12"/>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3" name="Freeform 940">
                <a:extLst>
                  <a:ext uri="{FF2B5EF4-FFF2-40B4-BE49-F238E27FC236}">
                    <a16:creationId xmlns:a16="http://schemas.microsoft.com/office/drawing/2014/main" id="{6A3EE86E-7AB3-9A7B-7B41-59D78437935B}"/>
                  </a:ext>
                </a:extLst>
              </p:cNvPr>
              <p:cNvSpPr/>
              <p:nvPr/>
            </p:nvSpPr>
            <p:spPr bwMode="auto">
              <a:xfrm>
                <a:off x="5465" y="2296"/>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0" y="1"/>
                      <a:pt x="1" y="1"/>
                      <a:pt x="1" y="0"/>
                    </a:cubicBezTo>
                    <a:cubicBezTo>
                      <a:pt x="1" y="1"/>
                      <a:pt x="0" y="1"/>
                      <a:pt x="0"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4" name="Freeform 941">
                <a:extLst>
                  <a:ext uri="{FF2B5EF4-FFF2-40B4-BE49-F238E27FC236}">
                    <a16:creationId xmlns:a16="http://schemas.microsoft.com/office/drawing/2014/main" id="{FA3E9B16-B54B-84CA-40CE-72F102D973B1}"/>
                  </a:ext>
                </a:extLst>
              </p:cNvPr>
              <p:cNvSpPr/>
              <p:nvPr/>
            </p:nvSpPr>
            <p:spPr bwMode="auto">
              <a:xfrm>
                <a:off x="5487" y="1342"/>
                <a:ext cx="94" cy="114"/>
              </a:xfrm>
              <a:custGeom>
                <a:avLst/>
                <a:gdLst>
                  <a:gd name="T0" fmla="*/ 82 w 83"/>
                  <a:gd name="T1" fmla="*/ 99 h 101"/>
                  <a:gd name="T2" fmla="*/ 75 w 83"/>
                  <a:gd name="T3" fmla="*/ 101 h 101"/>
                  <a:gd name="T4" fmla="*/ 28 w 83"/>
                  <a:gd name="T5" fmla="*/ 88 h 101"/>
                  <a:gd name="T6" fmla="*/ 0 w 83"/>
                  <a:gd name="T7" fmla="*/ 77 h 101"/>
                  <a:gd name="T8" fmla="*/ 0 w 83"/>
                  <a:gd name="T9" fmla="*/ 77 h 101"/>
                  <a:gd name="T10" fmla="*/ 0 w 83"/>
                  <a:gd name="T11" fmla="*/ 70 h 101"/>
                  <a:gd name="T12" fmla="*/ 0 w 83"/>
                  <a:gd name="T13" fmla="*/ 70 h 101"/>
                  <a:gd name="T14" fmla="*/ 10 w 83"/>
                  <a:gd name="T15" fmla="*/ 73 h 101"/>
                  <a:gd name="T16" fmla="*/ 52 w 83"/>
                  <a:gd name="T17" fmla="*/ 89 h 101"/>
                  <a:gd name="T18" fmla="*/ 56 w 83"/>
                  <a:gd name="T19" fmla="*/ 84 h 101"/>
                  <a:gd name="T20" fmla="*/ 56 w 83"/>
                  <a:gd name="T21" fmla="*/ 84 h 101"/>
                  <a:gd name="T22" fmla="*/ 75 w 83"/>
                  <a:gd name="T23" fmla="*/ 97 h 101"/>
                  <a:gd name="T24" fmla="*/ 41 w 83"/>
                  <a:gd name="T25" fmla="*/ 8 h 101"/>
                  <a:gd name="T26" fmla="*/ 36 w 83"/>
                  <a:gd name="T27" fmla="*/ 0 h 101"/>
                  <a:gd name="T28" fmla="*/ 37 w 83"/>
                  <a:gd name="T29" fmla="*/ 0 h 101"/>
                  <a:gd name="T30" fmla="*/ 63 w 83"/>
                  <a:gd name="T31" fmla="*/ 34 h 101"/>
                  <a:gd name="T32" fmla="*/ 74 w 83"/>
                  <a:gd name="T33" fmla="*/ 66 h 101"/>
                  <a:gd name="T34" fmla="*/ 78 w 83"/>
                  <a:gd name="T35" fmla="*/ 38 h 101"/>
                  <a:gd name="T36" fmla="*/ 78 w 83"/>
                  <a:gd name="T37" fmla="*/ 38 h 101"/>
                  <a:gd name="T38" fmla="*/ 79 w 83"/>
                  <a:gd name="T39" fmla="*/ 70 h 101"/>
                  <a:gd name="T40" fmla="*/ 82 w 83"/>
                  <a:gd name="T41" fmla="*/ 9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3" h="100">
                    <a:moveTo>
                      <a:pt x="82" y="99"/>
                    </a:moveTo>
                    <a:cubicBezTo>
                      <a:pt x="80" y="100"/>
                      <a:pt x="78" y="101"/>
                      <a:pt x="75" y="101"/>
                    </a:cubicBezTo>
                    <a:cubicBezTo>
                      <a:pt x="59" y="97"/>
                      <a:pt x="44" y="90"/>
                      <a:pt x="28" y="88"/>
                    </a:cubicBezTo>
                    <a:cubicBezTo>
                      <a:pt x="18" y="86"/>
                      <a:pt x="9" y="83"/>
                      <a:pt x="0" y="77"/>
                    </a:cubicBezTo>
                    <a:cubicBezTo>
                      <a:pt x="0" y="77"/>
                      <a:pt x="0" y="77"/>
                      <a:pt x="0" y="77"/>
                    </a:cubicBezTo>
                    <a:cubicBezTo>
                      <a:pt x="8" y="75"/>
                      <a:pt x="0" y="72"/>
                      <a:pt x="0" y="70"/>
                    </a:cubicBezTo>
                    <a:cubicBezTo>
                      <a:pt x="0" y="70"/>
                      <a:pt x="0" y="70"/>
                      <a:pt x="0" y="70"/>
                    </a:cubicBezTo>
                    <a:cubicBezTo>
                      <a:pt x="4" y="70"/>
                      <a:pt x="7" y="71"/>
                      <a:pt x="10" y="73"/>
                    </a:cubicBezTo>
                    <a:cubicBezTo>
                      <a:pt x="21" y="86"/>
                      <a:pt x="37" y="85"/>
                      <a:pt x="52" y="89"/>
                    </a:cubicBezTo>
                    <a:cubicBezTo>
                      <a:pt x="54" y="90"/>
                      <a:pt x="56" y="87"/>
                      <a:pt x="56" y="84"/>
                    </a:cubicBezTo>
                    <a:cubicBezTo>
                      <a:pt x="56" y="84"/>
                      <a:pt x="56" y="84"/>
                      <a:pt x="56" y="84"/>
                    </a:cubicBezTo>
                    <a:cubicBezTo>
                      <a:pt x="63" y="87"/>
                      <a:pt x="66" y="96"/>
                      <a:pt x="75" y="97"/>
                    </a:cubicBezTo>
                    <a:cubicBezTo>
                      <a:pt x="70" y="64"/>
                      <a:pt x="62" y="34"/>
                      <a:pt x="41" y="8"/>
                    </a:cubicBezTo>
                    <a:cubicBezTo>
                      <a:pt x="39" y="6"/>
                      <a:pt x="37" y="3"/>
                      <a:pt x="36" y="0"/>
                    </a:cubicBezTo>
                    <a:cubicBezTo>
                      <a:pt x="37" y="0"/>
                      <a:pt x="37" y="0"/>
                      <a:pt x="37" y="0"/>
                    </a:cubicBezTo>
                    <a:cubicBezTo>
                      <a:pt x="52" y="6"/>
                      <a:pt x="56" y="21"/>
                      <a:pt x="63" y="34"/>
                    </a:cubicBezTo>
                    <a:cubicBezTo>
                      <a:pt x="68" y="43"/>
                      <a:pt x="71" y="54"/>
                      <a:pt x="74" y="66"/>
                    </a:cubicBezTo>
                    <a:cubicBezTo>
                      <a:pt x="78" y="57"/>
                      <a:pt x="78" y="47"/>
                      <a:pt x="78" y="38"/>
                    </a:cubicBezTo>
                    <a:cubicBezTo>
                      <a:pt x="78" y="38"/>
                      <a:pt x="78" y="38"/>
                      <a:pt x="78" y="38"/>
                    </a:cubicBezTo>
                    <a:cubicBezTo>
                      <a:pt x="83" y="49"/>
                      <a:pt x="81" y="60"/>
                      <a:pt x="79" y="70"/>
                    </a:cubicBezTo>
                    <a:cubicBezTo>
                      <a:pt x="77" y="80"/>
                      <a:pt x="78" y="89"/>
                      <a:pt x="82" y="9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5" name="Freeform 942">
                <a:extLst>
                  <a:ext uri="{FF2B5EF4-FFF2-40B4-BE49-F238E27FC236}">
                    <a16:creationId xmlns:a16="http://schemas.microsoft.com/office/drawing/2014/main" id="{F3C221D7-47C6-1E84-2D8A-127104E3BBE9}"/>
                  </a:ext>
                </a:extLst>
              </p:cNvPr>
              <p:cNvSpPr/>
              <p:nvPr/>
            </p:nvSpPr>
            <p:spPr bwMode="auto">
              <a:xfrm>
                <a:off x="5371" y="1344"/>
                <a:ext cx="113" cy="37"/>
              </a:xfrm>
              <a:custGeom>
                <a:avLst/>
                <a:gdLst>
                  <a:gd name="T0" fmla="*/ 76 w 99"/>
                  <a:gd name="T1" fmla="*/ 15 h 33"/>
                  <a:gd name="T2" fmla="*/ 99 w 99"/>
                  <a:gd name="T3" fmla="*/ 33 h 33"/>
                  <a:gd name="T4" fmla="*/ 29 w 99"/>
                  <a:gd name="T5" fmla="*/ 28 h 33"/>
                  <a:gd name="T6" fmla="*/ 58 w 99"/>
                  <a:gd name="T7" fmla="*/ 19 h 33"/>
                  <a:gd name="T8" fmla="*/ 0 w 99"/>
                  <a:gd name="T9" fmla="*/ 13 h 33"/>
                  <a:gd name="T10" fmla="*/ 1 w 99"/>
                  <a:gd name="T11" fmla="*/ 10 h 33"/>
                  <a:gd name="T12" fmla="*/ 29 w 99"/>
                  <a:gd name="T13" fmla="*/ 10 h 33"/>
                  <a:gd name="T14" fmla="*/ 24 w 99"/>
                  <a:gd name="T15" fmla="*/ 0 h 33"/>
                  <a:gd name="T16" fmla="*/ 71 w 99"/>
                  <a:gd name="T17" fmla="*/ 15 h 33"/>
                  <a:gd name="T18" fmla="*/ 71 w 99"/>
                  <a:gd name="T19" fmla="*/ 15 h 33"/>
                  <a:gd name="T20" fmla="*/ 76 w 99"/>
                  <a:gd name="T21" fmla="*/ 1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 h="33">
                    <a:moveTo>
                      <a:pt x="76" y="15"/>
                    </a:moveTo>
                    <a:cubicBezTo>
                      <a:pt x="85" y="19"/>
                      <a:pt x="93" y="24"/>
                      <a:pt x="99" y="33"/>
                    </a:cubicBezTo>
                    <a:cubicBezTo>
                      <a:pt x="76" y="18"/>
                      <a:pt x="52" y="25"/>
                      <a:pt x="29" y="28"/>
                    </a:cubicBezTo>
                    <a:cubicBezTo>
                      <a:pt x="37" y="20"/>
                      <a:pt x="47" y="19"/>
                      <a:pt x="58" y="19"/>
                    </a:cubicBezTo>
                    <a:cubicBezTo>
                      <a:pt x="40" y="11"/>
                      <a:pt x="20" y="14"/>
                      <a:pt x="0" y="13"/>
                    </a:cubicBezTo>
                    <a:cubicBezTo>
                      <a:pt x="0" y="12"/>
                      <a:pt x="0" y="11"/>
                      <a:pt x="1" y="10"/>
                    </a:cubicBezTo>
                    <a:cubicBezTo>
                      <a:pt x="10" y="10"/>
                      <a:pt x="20" y="10"/>
                      <a:pt x="29" y="10"/>
                    </a:cubicBezTo>
                    <a:cubicBezTo>
                      <a:pt x="31" y="4"/>
                      <a:pt x="23" y="6"/>
                      <a:pt x="24" y="0"/>
                    </a:cubicBezTo>
                    <a:cubicBezTo>
                      <a:pt x="40" y="6"/>
                      <a:pt x="54" y="15"/>
                      <a:pt x="71" y="15"/>
                    </a:cubicBezTo>
                    <a:cubicBezTo>
                      <a:pt x="71" y="15"/>
                      <a:pt x="71" y="15"/>
                      <a:pt x="71" y="15"/>
                    </a:cubicBezTo>
                    <a:cubicBezTo>
                      <a:pt x="72" y="17"/>
                      <a:pt x="74" y="17"/>
                      <a:pt x="76"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6" name="Freeform 943">
                <a:extLst>
                  <a:ext uri="{FF2B5EF4-FFF2-40B4-BE49-F238E27FC236}">
                    <a16:creationId xmlns:a16="http://schemas.microsoft.com/office/drawing/2014/main" id="{68EF5845-EF95-C817-AC9D-1383E50DAEB9}"/>
                  </a:ext>
                </a:extLst>
              </p:cNvPr>
              <p:cNvSpPr/>
              <p:nvPr/>
            </p:nvSpPr>
            <p:spPr bwMode="auto">
              <a:xfrm>
                <a:off x="5474" y="1340"/>
                <a:ext cx="62" cy="82"/>
              </a:xfrm>
              <a:custGeom>
                <a:avLst/>
                <a:gdLst>
                  <a:gd name="T0" fmla="*/ 39 w 55"/>
                  <a:gd name="T1" fmla="*/ 59 h 72"/>
                  <a:gd name="T2" fmla="*/ 41 w 55"/>
                  <a:gd name="T3" fmla="*/ 50 h 72"/>
                  <a:gd name="T4" fmla="*/ 6 w 55"/>
                  <a:gd name="T5" fmla="*/ 10 h 72"/>
                  <a:gd name="T6" fmla="*/ 0 w 55"/>
                  <a:gd name="T7" fmla="*/ 3 h 72"/>
                  <a:gd name="T8" fmla="*/ 0 w 55"/>
                  <a:gd name="T9" fmla="*/ 3 h 72"/>
                  <a:gd name="T10" fmla="*/ 5 w 55"/>
                  <a:gd name="T11" fmla="*/ 1 h 72"/>
                  <a:gd name="T12" fmla="*/ 5 w 55"/>
                  <a:gd name="T13" fmla="*/ 1 h 72"/>
                  <a:gd name="T14" fmla="*/ 25 w 55"/>
                  <a:gd name="T15" fmla="*/ 19 h 72"/>
                  <a:gd name="T16" fmla="*/ 35 w 55"/>
                  <a:gd name="T17" fmla="*/ 31 h 72"/>
                  <a:gd name="T18" fmla="*/ 31 w 55"/>
                  <a:gd name="T19" fmla="*/ 0 h 72"/>
                  <a:gd name="T20" fmla="*/ 55 w 55"/>
                  <a:gd name="T21" fmla="*/ 72 h 72"/>
                  <a:gd name="T22" fmla="*/ 39 w 55"/>
                  <a:gd name="T23" fmla="*/ 5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72">
                    <a:moveTo>
                      <a:pt x="39" y="59"/>
                    </a:moveTo>
                    <a:cubicBezTo>
                      <a:pt x="46" y="58"/>
                      <a:pt x="44" y="54"/>
                      <a:pt x="41" y="50"/>
                    </a:cubicBezTo>
                    <a:cubicBezTo>
                      <a:pt x="32" y="35"/>
                      <a:pt x="21" y="20"/>
                      <a:pt x="6" y="10"/>
                    </a:cubicBezTo>
                    <a:cubicBezTo>
                      <a:pt x="3" y="9"/>
                      <a:pt x="0" y="7"/>
                      <a:pt x="0" y="3"/>
                    </a:cubicBezTo>
                    <a:cubicBezTo>
                      <a:pt x="0" y="3"/>
                      <a:pt x="0" y="3"/>
                      <a:pt x="0" y="3"/>
                    </a:cubicBezTo>
                    <a:cubicBezTo>
                      <a:pt x="2" y="3"/>
                      <a:pt x="4" y="3"/>
                      <a:pt x="5" y="1"/>
                    </a:cubicBezTo>
                    <a:cubicBezTo>
                      <a:pt x="5" y="1"/>
                      <a:pt x="5" y="1"/>
                      <a:pt x="5" y="1"/>
                    </a:cubicBezTo>
                    <a:cubicBezTo>
                      <a:pt x="15" y="4"/>
                      <a:pt x="19" y="12"/>
                      <a:pt x="25" y="19"/>
                    </a:cubicBezTo>
                    <a:cubicBezTo>
                      <a:pt x="28" y="22"/>
                      <a:pt x="31" y="26"/>
                      <a:pt x="35" y="31"/>
                    </a:cubicBezTo>
                    <a:cubicBezTo>
                      <a:pt x="37" y="18"/>
                      <a:pt x="30" y="10"/>
                      <a:pt x="31" y="0"/>
                    </a:cubicBezTo>
                    <a:cubicBezTo>
                      <a:pt x="43" y="22"/>
                      <a:pt x="40" y="50"/>
                      <a:pt x="55" y="72"/>
                    </a:cubicBezTo>
                    <a:cubicBezTo>
                      <a:pt x="48" y="69"/>
                      <a:pt x="41" y="68"/>
                      <a:pt x="39" y="5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7" name="Freeform 944">
                <a:extLst>
                  <a:ext uri="{FF2B5EF4-FFF2-40B4-BE49-F238E27FC236}">
                    <a16:creationId xmlns:a16="http://schemas.microsoft.com/office/drawing/2014/main" id="{E49CAF57-A271-87E4-5CE4-4B59DA2C8441}"/>
                  </a:ext>
                </a:extLst>
              </p:cNvPr>
              <p:cNvSpPr/>
              <p:nvPr/>
            </p:nvSpPr>
            <p:spPr bwMode="auto">
              <a:xfrm>
                <a:off x="5468" y="1450"/>
                <a:ext cx="116" cy="34"/>
              </a:xfrm>
              <a:custGeom>
                <a:avLst/>
                <a:gdLst>
                  <a:gd name="T0" fmla="*/ 97 w 102"/>
                  <a:gd name="T1" fmla="*/ 17 h 30"/>
                  <a:gd name="T2" fmla="*/ 102 w 102"/>
                  <a:gd name="T3" fmla="*/ 23 h 30"/>
                  <a:gd name="T4" fmla="*/ 47 w 102"/>
                  <a:gd name="T5" fmla="*/ 29 h 30"/>
                  <a:gd name="T6" fmla="*/ 42 w 102"/>
                  <a:gd name="T7" fmla="*/ 27 h 30"/>
                  <a:gd name="T8" fmla="*/ 62 w 102"/>
                  <a:gd name="T9" fmla="*/ 17 h 30"/>
                  <a:gd name="T10" fmla="*/ 4 w 102"/>
                  <a:gd name="T11" fmla="*/ 17 h 30"/>
                  <a:gd name="T12" fmla="*/ 14 w 102"/>
                  <a:gd name="T13" fmla="*/ 10 h 30"/>
                  <a:gd name="T14" fmla="*/ 0 w 102"/>
                  <a:gd name="T15" fmla="*/ 1 h 30"/>
                  <a:gd name="T16" fmla="*/ 0 w 102"/>
                  <a:gd name="T17" fmla="*/ 0 h 30"/>
                  <a:gd name="T18" fmla="*/ 80 w 102"/>
                  <a:gd name="T19" fmla="*/ 14 h 30"/>
                  <a:gd name="T20" fmla="*/ 95 w 102"/>
                  <a:gd name="T21" fmla="*/ 15 h 30"/>
                  <a:gd name="T22" fmla="*/ 95 w 102"/>
                  <a:gd name="T23" fmla="*/ 15 h 30"/>
                  <a:gd name="T24" fmla="*/ 97 w 102"/>
                  <a:gd name="T25" fmla="*/ 1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2" h="30">
                    <a:moveTo>
                      <a:pt x="97" y="17"/>
                    </a:moveTo>
                    <a:cubicBezTo>
                      <a:pt x="99" y="19"/>
                      <a:pt x="100" y="21"/>
                      <a:pt x="102" y="23"/>
                    </a:cubicBezTo>
                    <a:cubicBezTo>
                      <a:pt x="82" y="14"/>
                      <a:pt x="64" y="19"/>
                      <a:pt x="47" y="29"/>
                    </a:cubicBezTo>
                    <a:cubicBezTo>
                      <a:pt x="45" y="30"/>
                      <a:pt x="44" y="29"/>
                      <a:pt x="42" y="27"/>
                    </a:cubicBezTo>
                    <a:cubicBezTo>
                      <a:pt x="48" y="24"/>
                      <a:pt x="54" y="21"/>
                      <a:pt x="62" y="17"/>
                    </a:cubicBezTo>
                    <a:cubicBezTo>
                      <a:pt x="41" y="12"/>
                      <a:pt x="23" y="17"/>
                      <a:pt x="4" y="17"/>
                    </a:cubicBezTo>
                    <a:cubicBezTo>
                      <a:pt x="5" y="10"/>
                      <a:pt x="12" y="15"/>
                      <a:pt x="14" y="10"/>
                    </a:cubicBezTo>
                    <a:cubicBezTo>
                      <a:pt x="10" y="6"/>
                      <a:pt x="1" y="9"/>
                      <a:pt x="0" y="1"/>
                    </a:cubicBezTo>
                    <a:cubicBezTo>
                      <a:pt x="0" y="0"/>
                      <a:pt x="0" y="0"/>
                      <a:pt x="0" y="0"/>
                    </a:cubicBezTo>
                    <a:cubicBezTo>
                      <a:pt x="26" y="10"/>
                      <a:pt x="54" y="10"/>
                      <a:pt x="80" y="14"/>
                    </a:cubicBezTo>
                    <a:cubicBezTo>
                      <a:pt x="85" y="15"/>
                      <a:pt x="90" y="15"/>
                      <a:pt x="95" y="15"/>
                    </a:cubicBezTo>
                    <a:cubicBezTo>
                      <a:pt x="95" y="15"/>
                      <a:pt x="95" y="15"/>
                      <a:pt x="95" y="15"/>
                    </a:cubicBezTo>
                    <a:cubicBezTo>
                      <a:pt x="96" y="16"/>
                      <a:pt x="96" y="17"/>
                      <a:pt x="97"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8" name="Freeform 945">
                <a:extLst>
                  <a:ext uri="{FF2B5EF4-FFF2-40B4-BE49-F238E27FC236}">
                    <a16:creationId xmlns:a16="http://schemas.microsoft.com/office/drawing/2014/main" id="{7300EB6B-C001-EF6A-BBEE-59DA8C9B7B93}"/>
                  </a:ext>
                </a:extLst>
              </p:cNvPr>
              <p:cNvSpPr/>
              <p:nvPr/>
            </p:nvSpPr>
            <p:spPr bwMode="auto">
              <a:xfrm>
                <a:off x="5407" y="1398"/>
                <a:ext cx="80" cy="31"/>
              </a:xfrm>
              <a:custGeom>
                <a:avLst/>
                <a:gdLst>
                  <a:gd name="T0" fmla="*/ 71 w 71"/>
                  <a:gd name="T1" fmla="*/ 27 h 27"/>
                  <a:gd name="T2" fmla="*/ 0 w 71"/>
                  <a:gd name="T3" fmla="*/ 0 h 27"/>
                  <a:gd name="T4" fmla="*/ 71 w 71"/>
                  <a:gd name="T5" fmla="*/ 27 h 27"/>
                  <a:gd name="T6" fmla="*/ 71 w 71"/>
                  <a:gd name="T7" fmla="*/ 27 h 27"/>
                </a:gdLst>
                <a:ahLst/>
                <a:cxnLst>
                  <a:cxn ang="0">
                    <a:pos x="T0" y="T1"/>
                  </a:cxn>
                  <a:cxn ang="0">
                    <a:pos x="T2" y="T3"/>
                  </a:cxn>
                  <a:cxn ang="0">
                    <a:pos x="T4" y="T5"/>
                  </a:cxn>
                  <a:cxn ang="0">
                    <a:pos x="T6" y="T7"/>
                  </a:cxn>
                </a:cxnLst>
                <a:rect l="0" t="0" r="r" b="b"/>
                <a:pathLst>
                  <a:path w="71" h="27">
                    <a:moveTo>
                      <a:pt x="71" y="27"/>
                    </a:moveTo>
                    <a:cubicBezTo>
                      <a:pt x="46" y="23"/>
                      <a:pt x="23" y="11"/>
                      <a:pt x="0" y="0"/>
                    </a:cubicBezTo>
                    <a:cubicBezTo>
                      <a:pt x="24" y="8"/>
                      <a:pt x="49" y="14"/>
                      <a:pt x="71" y="27"/>
                    </a:cubicBezTo>
                    <a:cubicBezTo>
                      <a:pt x="71" y="27"/>
                      <a:pt x="71" y="27"/>
                      <a:pt x="71" y="2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9" name="Freeform 946">
                <a:extLst>
                  <a:ext uri="{FF2B5EF4-FFF2-40B4-BE49-F238E27FC236}">
                    <a16:creationId xmlns:a16="http://schemas.microsoft.com/office/drawing/2014/main" id="{ADB68127-1D45-41B6-5B70-CB9619CB3EB2}"/>
                  </a:ext>
                </a:extLst>
              </p:cNvPr>
              <p:cNvSpPr/>
              <p:nvPr/>
            </p:nvSpPr>
            <p:spPr bwMode="auto">
              <a:xfrm>
                <a:off x="5434" y="1431"/>
                <a:ext cx="26" cy="16"/>
              </a:xfrm>
              <a:custGeom>
                <a:avLst/>
                <a:gdLst>
                  <a:gd name="T0" fmla="*/ 21 w 23"/>
                  <a:gd name="T1" fmla="*/ 14 h 14"/>
                  <a:gd name="T2" fmla="*/ 2 w 23"/>
                  <a:gd name="T3" fmla="*/ 6 h 14"/>
                  <a:gd name="T4" fmla="*/ 0 w 23"/>
                  <a:gd name="T5" fmla="*/ 3 h 14"/>
                  <a:gd name="T6" fmla="*/ 4 w 23"/>
                  <a:gd name="T7" fmla="*/ 1 h 14"/>
                  <a:gd name="T8" fmla="*/ 23 w 23"/>
                  <a:gd name="T9" fmla="*/ 12 h 14"/>
                  <a:gd name="T10" fmla="*/ 21 w 23"/>
                  <a:gd name="T11" fmla="*/ 14 h 14"/>
                </a:gdLst>
                <a:ahLst/>
                <a:cxnLst>
                  <a:cxn ang="0">
                    <a:pos x="T0" y="T1"/>
                  </a:cxn>
                  <a:cxn ang="0">
                    <a:pos x="T2" y="T3"/>
                  </a:cxn>
                  <a:cxn ang="0">
                    <a:pos x="T4" y="T5"/>
                  </a:cxn>
                  <a:cxn ang="0">
                    <a:pos x="T6" y="T7"/>
                  </a:cxn>
                  <a:cxn ang="0">
                    <a:pos x="T8" y="T9"/>
                  </a:cxn>
                  <a:cxn ang="0">
                    <a:pos x="T10" y="T11"/>
                  </a:cxn>
                </a:cxnLst>
                <a:rect l="0" t="0" r="r" b="b"/>
                <a:pathLst>
                  <a:path w="23" h="14">
                    <a:moveTo>
                      <a:pt x="21" y="14"/>
                    </a:moveTo>
                    <a:cubicBezTo>
                      <a:pt x="15" y="12"/>
                      <a:pt x="8" y="9"/>
                      <a:pt x="2" y="6"/>
                    </a:cubicBezTo>
                    <a:cubicBezTo>
                      <a:pt x="1" y="6"/>
                      <a:pt x="0" y="4"/>
                      <a:pt x="0" y="3"/>
                    </a:cubicBezTo>
                    <a:cubicBezTo>
                      <a:pt x="0" y="1"/>
                      <a:pt x="3" y="0"/>
                      <a:pt x="4" y="1"/>
                    </a:cubicBezTo>
                    <a:cubicBezTo>
                      <a:pt x="10" y="5"/>
                      <a:pt x="16" y="8"/>
                      <a:pt x="23" y="12"/>
                    </a:cubicBezTo>
                    <a:cubicBezTo>
                      <a:pt x="22" y="13"/>
                      <a:pt x="22" y="14"/>
                      <a:pt x="21"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0" name="Freeform 947">
                <a:extLst>
                  <a:ext uri="{FF2B5EF4-FFF2-40B4-BE49-F238E27FC236}">
                    <a16:creationId xmlns:a16="http://schemas.microsoft.com/office/drawing/2014/main" id="{32248A6D-2D90-6058-C22E-42B9B527032F}"/>
                  </a:ext>
                </a:extLst>
              </p:cNvPr>
              <p:cNvSpPr/>
              <p:nvPr/>
            </p:nvSpPr>
            <p:spPr bwMode="auto">
              <a:xfrm>
                <a:off x="5488" y="1385"/>
                <a:ext cx="19" cy="14"/>
              </a:xfrm>
              <a:custGeom>
                <a:avLst/>
                <a:gdLst>
                  <a:gd name="T0" fmla="*/ 16 w 16"/>
                  <a:gd name="T1" fmla="*/ 13 h 13"/>
                  <a:gd name="T2" fmla="*/ 0 w 16"/>
                  <a:gd name="T3" fmla="*/ 0 h 13"/>
                  <a:gd name="T4" fmla="*/ 16 w 16"/>
                  <a:gd name="T5" fmla="*/ 13 h 13"/>
                </a:gdLst>
                <a:ahLst/>
                <a:cxnLst>
                  <a:cxn ang="0">
                    <a:pos x="T0" y="T1"/>
                  </a:cxn>
                  <a:cxn ang="0">
                    <a:pos x="T2" y="T3"/>
                  </a:cxn>
                  <a:cxn ang="0">
                    <a:pos x="T4" y="T5"/>
                  </a:cxn>
                </a:cxnLst>
                <a:rect l="0" t="0" r="r" b="b"/>
                <a:pathLst>
                  <a:path w="16" h="13">
                    <a:moveTo>
                      <a:pt x="16" y="13"/>
                    </a:moveTo>
                    <a:cubicBezTo>
                      <a:pt x="9" y="11"/>
                      <a:pt x="5" y="5"/>
                      <a:pt x="0" y="0"/>
                    </a:cubicBezTo>
                    <a:cubicBezTo>
                      <a:pt x="7" y="2"/>
                      <a:pt x="15" y="4"/>
                      <a:pt x="16"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1" name="Freeform 948">
                <a:extLst>
                  <a:ext uri="{FF2B5EF4-FFF2-40B4-BE49-F238E27FC236}">
                    <a16:creationId xmlns:a16="http://schemas.microsoft.com/office/drawing/2014/main" id="{4997A393-9C0E-BF5A-DF2A-97C4355A4D0C}"/>
                  </a:ext>
                </a:extLst>
              </p:cNvPr>
              <p:cNvSpPr/>
              <p:nvPr/>
            </p:nvSpPr>
            <p:spPr bwMode="auto">
              <a:xfrm>
                <a:off x="5491" y="1318"/>
                <a:ext cx="14" cy="17"/>
              </a:xfrm>
              <a:custGeom>
                <a:avLst/>
                <a:gdLst>
                  <a:gd name="T0" fmla="*/ 13 w 13"/>
                  <a:gd name="T1" fmla="*/ 15 h 15"/>
                  <a:gd name="T2" fmla="*/ 0 w 13"/>
                  <a:gd name="T3" fmla="*/ 0 h 15"/>
                  <a:gd name="T4" fmla="*/ 13 w 13"/>
                  <a:gd name="T5" fmla="*/ 15 h 15"/>
                </a:gdLst>
                <a:ahLst/>
                <a:cxnLst>
                  <a:cxn ang="0">
                    <a:pos x="T0" y="T1"/>
                  </a:cxn>
                  <a:cxn ang="0">
                    <a:pos x="T2" y="T3"/>
                  </a:cxn>
                  <a:cxn ang="0">
                    <a:pos x="T4" y="T5"/>
                  </a:cxn>
                </a:cxnLst>
                <a:rect l="0" t="0" r="r" b="b"/>
                <a:pathLst>
                  <a:path w="13" h="15">
                    <a:moveTo>
                      <a:pt x="13" y="15"/>
                    </a:moveTo>
                    <a:cubicBezTo>
                      <a:pt x="7" y="12"/>
                      <a:pt x="6" y="5"/>
                      <a:pt x="0" y="0"/>
                    </a:cubicBezTo>
                    <a:cubicBezTo>
                      <a:pt x="12" y="3"/>
                      <a:pt x="12" y="3"/>
                      <a:pt x="13"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2" name="Freeform 949">
                <a:extLst>
                  <a:ext uri="{FF2B5EF4-FFF2-40B4-BE49-F238E27FC236}">
                    <a16:creationId xmlns:a16="http://schemas.microsoft.com/office/drawing/2014/main" id="{B69B3DDB-97C1-5451-BFC2-59CC459B1CD6}"/>
                  </a:ext>
                </a:extLst>
              </p:cNvPr>
              <p:cNvSpPr/>
              <p:nvPr/>
            </p:nvSpPr>
            <p:spPr bwMode="auto">
              <a:xfrm>
                <a:off x="5496" y="1483"/>
                <a:ext cx="16" cy="12"/>
              </a:xfrm>
              <a:custGeom>
                <a:avLst/>
                <a:gdLst>
                  <a:gd name="T0" fmla="*/ 0 w 14"/>
                  <a:gd name="T1" fmla="*/ 10 h 10"/>
                  <a:gd name="T2" fmla="*/ 14 w 14"/>
                  <a:gd name="T3" fmla="*/ 0 h 10"/>
                  <a:gd name="T4" fmla="*/ 0 w 14"/>
                  <a:gd name="T5" fmla="*/ 10 h 10"/>
                </a:gdLst>
                <a:ahLst/>
                <a:cxnLst>
                  <a:cxn ang="0">
                    <a:pos x="T0" y="T1"/>
                  </a:cxn>
                  <a:cxn ang="0">
                    <a:pos x="T2" y="T3"/>
                  </a:cxn>
                  <a:cxn ang="0">
                    <a:pos x="T4" y="T5"/>
                  </a:cxn>
                </a:cxnLst>
                <a:rect l="0" t="0" r="r" b="b"/>
                <a:pathLst>
                  <a:path w="14" h="10">
                    <a:moveTo>
                      <a:pt x="0" y="10"/>
                    </a:moveTo>
                    <a:cubicBezTo>
                      <a:pt x="3" y="4"/>
                      <a:pt x="8" y="2"/>
                      <a:pt x="14" y="0"/>
                    </a:cubicBezTo>
                    <a:cubicBezTo>
                      <a:pt x="11" y="7"/>
                      <a:pt x="7" y="9"/>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3" name="Freeform 950">
                <a:extLst>
                  <a:ext uri="{FF2B5EF4-FFF2-40B4-BE49-F238E27FC236}">
                    <a16:creationId xmlns:a16="http://schemas.microsoft.com/office/drawing/2014/main" id="{817C5A93-080B-A9A5-24C1-E103AF0C0622}"/>
                  </a:ext>
                </a:extLst>
              </p:cNvPr>
              <p:cNvSpPr/>
              <p:nvPr/>
            </p:nvSpPr>
            <p:spPr bwMode="auto">
              <a:xfrm>
                <a:off x="5475" y="1493"/>
                <a:ext cx="15" cy="12"/>
              </a:xfrm>
              <a:custGeom>
                <a:avLst/>
                <a:gdLst>
                  <a:gd name="T0" fmla="*/ 13 w 13"/>
                  <a:gd name="T1" fmla="*/ 8 h 10"/>
                  <a:gd name="T2" fmla="*/ 0 w 13"/>
                  <a:gd name="T3" fmla="*/ 2 h 10"/>
                  <a:gd name="T4" fmla="*/ 13 w 13"/>
                  <a:gd name="T5" fmla="*/ 8 h 10"/>
                </a:gdLst>
                <a:ahLst/>
                <a:cxnLst>
                  <a:cxn ang="0">
                    <a:pos x="T0" y="T1"/>
                  </a:cxn>
                  <a:cxn ang="0">
                    <a:pos x="T2" y="T3"/>
                  </a:cxn>
                  <a:cxn ang="0">
                    <a:pos x="T4" y="T5"/>
                  </a:cxn>
                </a:cxnLst>
                <a:rect l="0" t="0" r="r" b="b"/>
                <a:pathLst>
                  <a:path w="13" h="10">
                    <a:moveTo>
                      <a:pt x="13" y="8"/>
                    </a:moveTo>
                    <a:cubicBezTo>
                      <a:pt x="7" y="10"/>
                      <a:pt x="3" y="7"/>
                      <a:pt x="0" y="2"/>
                    </a:cubicBezTo>
                    <a:cubicBezTo>
                      <a:pt x="7" y="0"/>
                      <a:pt x="9" y="7"/>
                      <a:pt x="13"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4" name="Freeform 951">
                <a:extLst>
                  <a:ext uri="{FF2B5EF4-FFF2-40B4-BE49-F238E27FC236}">
                    <a16:creationId xmlns:a16="http://schemas.microsoft.com/office/drawing/2014/main" id="{FCE5A4A0-CB9F-B3AD-1570-2319956E181D}"/>
                  </a:ext>
                </a:extLst>
              </p:cNvPr>
              <p:cNvSpPr/>
              <p:nvPr/>
            </p:nvSpPr>
            <p:spPr bwMode="auto">
              <a:xfrm>
                <a:off x="5516" y="1326"/>
                <a:ext cx="9" cy="9"/>
              </a:xfrm>
              <a:custGeom>
                <a:avLst/>
                <a:gdLst>
                  <a:gd name="T0" fmla="*/ 0 w 8"/>
                  <a:gd name="T1" fmla="*/ 0 h 8"/>
                  <a:gd name="T2" fmla="*/ 8 w 8"/>
                  <a:gd name="T3" fmla="*/ 8 h 8"/>
                  <a:gd name="T4" fmla="*/ 0 w 8"/>
                  <a:gd name="T5" fmla="*/ 0 h 8"/>
                </a:gdLst>
                <a:ahLst/>
                <a:cxnLst>
                  <a:cxn ang="0">
                    <a:pos x="T0" y="T1"/>
                  </a:cxn>
                  <a:cxn ang="0">
                    <a:pos x="T2" y="T3"/>
                  </a:cxn>
                  <a:cxn ang="0">
                    <a:pos x="T4" y="T5"/>
                  </a:cxn>
                </a:cxnLst>
                <a:rect l="0" t="0" r="r" b="b"/>
                <a:pathLst>
                  <a:path w="8" h="8">
                    <a:moveTo>
                      <a:pt x="0" y="0"/>
                    </a:moveTo>
                    <a:cubicBezTo>
                      <a:pt x="5" y="1"/>
                      <a:pt x="8" y="3"/>
                      <a:pt x="8" y="8"/>
                    </a:cubicBezTo>
                    <a:cubicBezTo>
                      <a:pt x="3" y="8"/>
                      <a:pt x="2" y="5"/>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5" name="Freeform 952">
                <a:extLst>
                  <a:ext uri="{FF2B5EF4-FFF2-40B4-BE49-F238E27FC236}">
                    <a16:creationId xmlns:a16="http://schemas.microsoft.com/office/drawing/2014/main" id="{DB589971-0ADD-9239-4390-6F862C982C93}"/>
                  </a:ext>
                </a:extLst>
              </p:cNvPr>
              <p:cNvSpPr/>
              <p:nvPr/>
            </p:nvSpPr>
            <p:spPr bwMode="auto">
              <a:xfrm>
                <a:off x="5562" y="1349"/>
                <a:ext cx="9" cy="14"/>
              </a:xfrm>
              <a:custGeom>
                <a:avLst/>
                <a:gdLst>
                  <a:gd name="T0" fmla="*/ 0 w 8"/>
                  <a:gd name="T1" fmla="*/ 0 h 12"/>
                  <a:gd name="T2" fmla="*/ 7 w 8"/>
                  <a:gd name="T3" fmla="*/ 12 h 12"/>
                  <a:gd name="T4" fmla="*/ 7 w 8"/>
                  <a:gd name="T5" fmla="*/ 12 h 12"/>
                  <a:gd name="T6" fmla="*/ 0 w 8"/>
                  <a:gd name="T7" fmla="*/ 0 h 12"/>
                </a:gdLst>
                <a:ahLst/>
                <a:cxnLst>
                  <a:cxn ang="0">
                    <a:pos x="T0" y="T1"/>
                  </a:cxn>
                  <a:cxn ang="0">
                    <a:pos x="T2" y="T3"/>
                  </a:cxn>
                  <a:cxn ang="0">
                    <a:pos x="T4" y="T5"/>
                  </a:cxn>
                  <a:cxn ang="0">
                    <a:pos x="T6" y="T7"/>
                  </a:cxn>
                </a:cxnLst>
                <a:rect l="0" t="0" r="r" b="b"/>
                <a:pathLst>
                  <a:path w="8" h="12">
                    <a:moveTo>
                      <a:pt x="0" y="0"/>
                    </a:moveTo>
                    <a:cubicBezTo>
                      <a:pt x="8" y="1"/>
                      <a:pt x="7" y="7"/>
                      <a:pt x="7" y="12"/>
                    </a:cubicBezTo>
                    <a:cubicBezTo>
                      <a:pt x="7" y="12"/>
                      <a:pt x="7" y="12"/>
                      <a:pt x="7" y="12"/>
                    </a:cubicBezTo>
                    <a:cubicBezTo>
                      <a:pt x="2" y="10"/>
                      <a:pt x="0" y="5"/>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6" name="Freeform 953">
                <a:extLst>
                  <a:ext uri="{FF2B5EF4-FFF2-40B4-BE49-F238E27FC236}">
                    <a16:creationId xmlns:a16="http://schemas.microsoft.com/office/drawing/2014/main" id="{15AC4413-66E5-4B29-6E6B-7560E34B6829}"/>
                  </a:ext>
                </a:extLst>
              </p:cNvPr>
              <p:cNvSpPr/>
              <p:nvPr/>
            </p:nvSpPr>
            <p:spPr bwMode="auto">
              <a:xfrm>
                <a:off x="5570" y="1363"/>
                <a:ext cx="7" cy="22"/>
              </a:xfrm>
              <a:custGeom>
                <a:avLst/>
                <a:gdLst>
                  <a:gd name="T0" fmla="*/ 0 w 6"/>
                  <a:gd name="T1" fmla="*/ 0 h 19"/>
                  <a:gd name="T2" fmla="*/ 5 w 6"/>
                  <a:gd name="T3" fmla="*/ 19 h 19"/>
                  <a:gd name="T4" fmla="*/ 5 w 6"/>
                  <a:gd name="T5" fmla="*/ 19 h 19"/>
                  <a:gd name="T6" fmla="*/ 0 w 6"/>
                  <a:gd name="T7" fmla="*/ 0 h 19"/>
                  <a:gd name="T8" fmla="*/ 0 w 6"/>
                  <a:gd name="T9" fmla="*/ 0 h 19"/>
                </a:gdLst>
                <a:ahLst/>
                <a:cxnLst>
                  <a:cxn ang="0">
                    <a:pos x="T0" y="T1"/>
                  </a:cxn>
                  <a:cxn ang="0">
                    <a:pos x="T2" y="T3"/>
                  </a:cxn>
                  <a:cxn ang="0">
                    <a:pos x="T4" y="T5"/>
                  </a:cxn>
                  <a:cxn ang="0">
                    <a:pos x="T6" y="T7"/>
                  </a:cxn>
                  <a:cxn ang="0">
                    <a:pos x="T8" y="T9"/>
                  </a:cxn>
                </a:cxnLst>
                <a:rect l="0" t="0" r="r" b="b"/>
                <a:pathLst>
                  <a:path w="6" h="19">
                    <a:moveTo>
                      <a:pt x="0" y="0"/>
                    </a:moveTo>
                    <a:cubicBezTo>
                      <a:pt x="6" y="5"/>
                      <a:pt x="4" y="13"/>
                      <a:pt x="5" y="19"/>
                    </a:cubicBezTo>
                    <a:cubicBezTo>
                      <a:pt x="5" y="19"/>
                      <a:pt x="5" y="19"/>
                      <a:pt x="5" y="19"/>
                    </a:cubicBezTo>
                    <a:cubicBezTo>
                      <a:pt x="1" y="13"/>
                      <a:pt x="0" y="7"/>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7" name="Freeform 954">
                <a:extLst>
                  <a:ext uri="{FF2B5EF4-FFF2-40B4-BE49-F238E27FC236}">
                    <a16:creationId xmlns:a16="http://schemas.microsoft.com/office/drawing/2014/main" id="{4B088C66-CF50-BB2C-AE54-AD0995CBE532}"/>
                  </a:ext>
                </a:extLst>
              </p:cNvPr>
              <p:cNvSpPr/>
              <p:nvPr/>
            </p:nvSpPr>
            <p:spPr bwMode="auto">
              <a:xfrm>
                <a:off x="5507" y="1398"/>
                <a:ext cx="11" cy="9"/>
              </a:xfrm>
              <a:custGeom>
                <a:avLst/>
                <a:gdLst>
                  <a:gd name="T0" fmla="*/ 0 w 10"/>
                  <a:gd name="T1" fmla="*/ 1 h 8"/>
                  <a:gd name="T2" fmla="*/ 10 w 10"/>
                  <a:gd name="T3" fmla="*/ 8 h 8"/>
                  <a:gd name="T4" fmla="*/ 10 w 10"/>
                  <a:gd name="T5" fmla="*/ 8 h 8"/>
                  <a:gd name="T6" fmla="*/ 0 w 10"/>
                  <a:gd name="T7" fmla="*/ 1 h 8"/>
                </a:gdLst>
                <a:ahLst/>
                <a:cxnLst>
                  <a:cxn ang="0">
                    <a:pos x="T0" y="T1"/>
                  </a:cxn>
                  <a:cxn ang="0">
                    <a:pos x="T2" y="T3"/>
                  </a:cxn>
                  <a:cxn ang="0">
                    <a:pos x="T4" y="T5"/>
                  </a:cxn>
                  <a:cxn ang="0">
                    <a:pos x="T6" y="T7"/>
                  </a:cxn>
                </a:cxnLst>
                <a:rect l="0" t="0" r="r" b="b"/>
                <a:pathLst>
                  <a:path w="10" h="8">
                    <a:moveTo>
                      <a:pt x="0" y="1"/>
                    </a:moveTo>
                    <a:cubicBezTo>
                      <a:pt x="5" y="0"/>
                      <a:pt x="10" y="2"/>
                      <a:pt x="10" y="8"/>
                    </a:cubicBezTo>
                    <a:cubicBezTo>
                      <a:pt x="10" y="8"/>
                      <a:pt x="10" y="8"/>
                      <a:pt x="10" y="8"/>
                    </a:cubicBezTo>
                    <a:cubicBezTo>
                      <a:pt x="5" y="7"/>
                      <a:pt x="1" y="6"/>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8" name="Freeform 955">
                <a:extLst>
                  <a:ext uri="{FF2B5EF4-FFF2-40B4-BE49-F238E27FC236}">
                    <a16:creationId xmlns:a16="http://schemas.microsoft.com/office/drawing/2014/main" id="{737FAC58-C362-A021-C7BF-BA2A02355AC6}"/>
                  </a:ext>
                </a:extLst>
              </p:cNvPr>
              <p:cNvSpPr/>
              <p:nvPr/>
            </p:nvSpPr>
            <p:spPr bwMode="auto">
              <a:xfrm>
                <a:off x="5539" y="1429"/>
                <a:ext cx="12" cy="8"/>
              </a:xfrm>
              <a:custGeom>
                <a:avLst/>
                <a:gdLst>
                  <a:gd name="T0" fmla="*/ 0 w 10"/>
                  <a:gd name="T1" fmla="*/ 0 h 7"/>
                  <a:gd name="T2" fmla="*/ 10 w 10"/>
                  <a:gd name="T3" fmla="*/ 7 h 7"/>
                  <a:gd name="T4" fmla="*/ 10 w 10"/>
                  <a:gd name="T5" fmla="*/ 7 h 7"/>
                  <a:gd name="T6" fmla="*/ 0 w 10"/>
                  <a:gd name="T7" fmla="*/ 0 h 7"/>
                </a:gdLst>
                <a:ahLst/>
                <a:cxnLst>
                  <a:cxn ang="0">
                    <a:pos x="T0" y="T1"/>
                  </a:cxn>
                  <a:cxn ang="0">
                    <a:pos x="T2" y="T3"/>
                  </a:cxn>
                  <a:cxn ang="0">
                    <a:pos x="T4" y="T5"/>
                  </a:cxn>
                  <a:cxn ang="0">
                    <a:pos x="T6" y="T7"/>
                  </a:cxn>
                </a:cxnLst>
                <a:rect l="0" t="0" r="r" b="b"/>
                <a:pathLst>
                  <a:path w="10" h="7">
                    <a:moveTo>
                      <a:pt x="0" y="0"/>
                    </a:moveTo>
                    <a:cubicBezTo>
                      <a:pt x="5" y="1"/>
                      <a:pt x="9" y="2"/>
                      <a:pt x="10" y="7"/>
                    </a:cubicBezTo>
                    <a:cubicBezTo>
                      <a:pt x="10" y="7"/>
                      <a:pt x="10" y="7"/>
                      <a:pt x="10" y="7"/>
                    </a:cubicBezTo>
                    <a:cubicBezTo>
                      <a:pt x="6" y="7"/>
                      <a:pt x="1" y="6"/>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9" name="Freeform 956">
                <a:extLst>
                  <a:ext uri="{FF2B5EF4-FFF2-40B4-BE49-F238E27FC236}">
                    <a16:creationId xmlns:a16="http://schemas.microsoft.com/office/drawing/2014/main" id="{7A4F672C-0E23-C85F-BDA1-2FC0CCB37266}"/>
                  </a:ext>
                </a:extLst>
              </p:cNvPr>
              <p:cNvSpPr/>
              <p:nvPr/>
            </p:nvSpPr>
            <p:spPr bwMode="auto">
              <a:xfrm>
                <a:off x="5419" y="1332"/>
                <a:ext cx="10" cy="8"/>
              </a:xfrm>
              <a:custGeom>
                <a:avLst/>
                <a:gdLst>
                  <a:gd name="T0" fmla="*/ 0 w 9"/>
                  <a:gd name="T1" fmla="*/ 0 h 7"/>
                  <a:gd name="T2" fmla="*/ 9 w 9"/>
                  <a:gd name="T3" fmla="*/ 6 h 7"/>
                  <a:gd name="T4" fmla="*/ 0 w 9"/>
                  <a:gd name="T5" fmla="*/ 1 h 7"/>
                  <a:gd name="T6" fmla="*/ 0 w 9"/>
                  <a:gd name="T7" fmla="*/ 0 h 7"/>
                </a:gdLst>
                <a:ahLst/>
                <a:cxnLst>
                  <a:cxn ang="0">
                    <a:pos x="T0" y="T1"/>
                  </a:cxn>
                  <a:cxn ang="0">
                    <a:pos x="T2" y="T3"/>
                  </a:cxn>
                  <a:cxn ang="0">
                    <a:pos x="T4" y="T5"/>
                  </a:cxn>
                  <a:cxn ang="0">
                    <a:pos x="T6" y="T7"/>
                  </a:cxn>
                </a:cxnLst>
                <a:rect l="0" t="0" r="r" b="b"/>
                <a:pathLst>
                  <a:path w="9" h="7">
                    <a:moveTo>
                      <a:pt x="0" y="0"/>
                    </a:moveTo>
                    <a:cubicBezTo>
                      <a:pt x="3" y="1"/>
                      <a:pt x="7" y="2"/>
                      <a:pt x="9" y="6"/>
                    </a:cubicBezTo>
                    <a:cubicBezTo>
                      <a:pt x="4" y="7"/>
                      <a:pt x="1" y="6"/>
                      <a:pt x="0" y="1"/>
                    </a:cubicBezTo>
                    <a:lnTo>
                      <a:pt x="0" y="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0" name="Freeform 957">
                <a:extLst>
                  <a:ext uri="{FF2B5EF4-FFF2-40B4-BE49-F238E27FC236}">
                    <a16:creationId xmlns:a16="http://schemas.microsoft.com/office/drawing/2014/main" id="{F783C971-310F-CA22-D915-D8AD990F502D}"/>
                  </a:ext>
                </a:extLst>
              </p:cNvPr>
              <p:cNvSpPr/>
              <p:nvPr/>
            </p:nvSpPr>
            <p:spPr bwMode="auto">
              <a:xfrm>
                <a:off x="5480" y="1413"/>
                <a:ext cx="7" cy="8"/>
              </a:xfrm>
              <a:custGeom>
                <a:avLst/>
                <a:gdLst>
                  <a:gd name="T0" fmla="*/ 6 w 6"/>
                  <a:gd name="T1" fmla="*/ 7 h 7"/>
                  <a:gd name="T2" fmla="*/ 0 w 6"/>
                  <a:gd name="T3" fmla="*/ 3 h 7"/>
                  <a:gd name="T4" fmla="*/ 2 w 6"/>
                  <a:gd name="T5" fmla="*/ 1 h 7"/>
                  <a:gd name="T6" fmla="*/ 6 w 6"/>
                  <a:gd name="T7" fmla="*/ 7 h 7"/>
                </a:gdLst>
                <a:ahLst/>
                <a:cxnLst>
                  <a:cxn ang="0">
                    <a:pos x="T0" y="T1"/>
                  </a:cxn>
                  <a:cxn ang="0">
                    <a:pos x="T2" y="T3"/>
                  </a:cxn>
                  <a:cxn ang="0">
                    <a:pos x="T4" y="T5"/>
                  </a:cxn>
                  <a:cxn ang="0">
                    <a:pos x="T6" y="T7"/>
                  </a:cxn>
                </a:cxnLst>
                <a:rect l="0" t="0" r="r" b="b"/>
                <a:pathLst>
                  <a:path w="6" h="7">
                    <a:moveTo>
                      <a:pt x="6" y="7"/>
                    </a:moveTo>
                    <a:cubicBezTo>
                      <a:pt x="3" y="7"/>
                      <a:pt x="1" y="6"/>
                      <a:pt x="0" y="3"/>
                    </a:cubicBezTo>
                    <a:cubicBezTo>
                      <a:pt x="0" y="1"/>
                      <a:pt x="1" y="0"/>
                      <a:pt x="2" y="1"/>
                    </a:cubicBezTo>
                    <a:cubicBezTo>
                      <a:pt x="5" y="1"/>
                      <a:pt x="6" y="4"/>
                      <a:pt x="6"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1" name="Freeform 958">
                <a:extLst>
                  <a:ext uri="{FF2B5EF4-FFF2-40B4-BE49-F238E27FC236}">
                    <a16:creationId xmlns:a16="http://schemas.microsoft.com/office/drawing/2014/main" id="{CA9E9F66-B177-1352-97B4-96EDA9543E9F}"/>
                  </a:ext>
                </a:extLst>
              </p:cNvPr>
              <p:cNvSpPr/>
              <p:nvPr/>
            </p:nvSpPr>
            <p:spPr bwMode="auto">
              <a:xfrm>
                <a:off x="5449" y="1355"/>
                <a:ext cx="9" cy="6"/>
              </a:xfrm>
              <a:custGeom>
                <a:avLst/>
                <a:gdLst>
                  <a:gd name="T0" fmla="*/ 0 w 8"/>
                  <a:gd name="T1" fmla="*/ 0 h 5"/>
                  <a:gd name="T2" fmla="*/ 8 w 8"/>
                  <a:gd name="T3" fmla="*/ 5 h 5"/>
                  <a:gd name="T4" fmla="*/ 8 w 8"/>
                  <a:gd name="T5" fmla="*/ 5 h 5"/>
                  <a:gd name="T6" fmla="*/ 3 w 8"/>
                  <a:gd name="T7" fmla="*/ 5 h 5"/>
                  <a:gd name="T8" fmla="*/ 3 w 8"/>
                  <a:gd name="T9" fmla="*/ 5 h 5"/>
                  <a:gd name="T10" fmla="*/ 0 w 8"/>
                  <a:gd name="T11" fmla="*/ 0 h 5"/>
                </a:gdLst>
                <a:ahLst/>
                <a:cxnLst>
                  <a:cxn ang="0">
                    <a:pos x="T0" y="T1"/>
                  </a:cxn>
                  <a:cxn ang="0">
                    <a:pos x="T2" y="T3"/>
                  </a:cxn>
                  <a:cxn ang="0">
                    <a:pos x="T4" y="T5"/>
                  </a:cxn>
                  <a:cxn ang="0">
                    <a:pos x="T6" y="T7"/>
                  </a:cxn>
                  <a:cxn ang="0">
                    <a:pos x="T8" y="T9"/>
                  </a:cxn>
                  <a:cxn ang="0">
                    <a:pos x="T10" y="T11"/>
                  </a:cxn>
                </a:cxnLst>
                <a:rect l="0" t="0" r="r" b="b"/>
                <a:pathLst>
                  <a:path w="8" h="5">
                    <a:moveTo>
                      <a:pt x="0" y="0"/>
                    </a:moveTo>
                    <a:cubicBezTo>
                      <a:pt x="4" y="0"/>
                      <a:pt x="7" y="0"/>
                      <a:pt x="8" y="5"/>
                    </a:cubicBezTo>
                    <a:cubicBezTo>
                      <a:pt x="8" y="5"/>
                      <a:pt x="8" y="5"/>
                      <a:pt x="8" y="5"/>
                    </a:cubicBezTo>
                    <a:cubicBezTo>
                      <a:pt x="6" y="5"/>
                      <a:pt x="4" y="5"/>
                      <a:pt x="3" y="5"/>
                    </a:cubicBezTo>
                    <a:cubicBezTo>
                      <a:pt x="3" y="5"/>
                      <a:pt x="3" y="5"/>
                      <a:pt x="3" y="5"/>
                    </a:cubicBezTo>
                    <a:cubicBezTo>
                      <a:pt x="2" y="3"/>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2" name="Freeform 959">
                <a:extLst>
                  <a:ext uri="{FF2B5EF4-FFF2-40B4-BE49-F238E27FC236}">
                    <a16:creationId xmlns:a16="http://schemas.microsoft.com/office/drawing/2014/main" id="{69FC2974-2989-1C26-B6F4-B6EC886F4396}"/>
                  </a:ext>
                </a:extLst>
              </p:cNvPr>
              <p:cNvSpPr/>
              <p:nvPr/>
            </p:nvSpPr>
            <p:spPr bwMode="auto">
              <a:xfrm>
                <a:off x="5445" y="1351"/>
                <a:ext cx="4" cy="4"/>
              </a:xfrm>
              <a:custGeom>
                <a:avLst/>
                <a:gdLst>
                  <a:gd name="T0" fmla="*/ 3 w 3"/>
                  <a:gd name="T1" fmla="*/ 4 h 4"/>
                  <a:gd name="T2" fmla="*/ 0 w 3"/>
                  <a:gd name="T3" fmla="*/ 2 h 4"/>
                  <a:gd name="T4" fmla="*/ 1 w 3"/>
                  <a:gd name="T5" fmla="*/ 0 h 4"/>
                  <a:gd name="T6" fmla="*/ 3 w 3"/>
                  <a:gd name="T7" fmla="*/ 4 h 4"/>
                </a:gdLst>
                <a:ahLst/>
                <a:cxnLst>
                  <a:cxn ang="0">
                    <a:pos x="T0" y="T1"/>
                  </a:cxn>
                  <a:cxn ang="0">
                    <a:pos x="T2" y="T3"/>
                  </a:cxn>
                  <a:cxn ang="0">
                    <a:pos x="T4" y="T5"/>
                  </a:cxn>
                  <a:cxn ang="0">
                    <a:pos x="T6" y="T7"/>
                  </a:cxn>
                </a:cxnLst>
                <a:rect l="0" t="0" r="r" b="b"/>
                <a:pathLst>
                  <a:path w="3" h="4">
                    <a:moveTo>
                      <a:pt x="3" y="4"/>
                    </a:moveTo>
                    <a:cubicBezTo>
                      <a:pt x="2" y="4"/>
                      <a:pt x="0" y="4"/>
                      <a:pt x="0" y="2"/>
                    </a:cubicBezTo>
                    <a:cubicBezTo>
                      <a:pt x="0" y="1"/>
                      <a:pt x="1" y="0"/>
                      <a:pt x="1" y="0"/>
                    </a:cubicBezTo>
                    <a:cubicBezTo>
                      <a:pt x="3" y="1"/>
                      <a:pt x="3" y="2"/>
                      <a:pt x="3"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3" name="Freeform 960">
                <a:extLst>
                  <a:ext uri="{FF2B5EF4-FFF2-40B4-BE49-F238E27FC236}">
                    <a16:creationId xmlns:a16="http://schemas.microsoft.com/office/drawing/2014/main" id="{B1A9A70F-2715-E63E-719A-A4AA3453ED3B}"/>
                  </a:ext>
                </a:extLst>
              </p:cNvPr>
              <p:cNvSpPr/>
              <p:nvPr/>
            </p:nvSpPr>
            <p:spPr bwMode="auto">
              <a:xfrm>
                <a:off x="5472" y="1335"/>
                <a:ext cx="5" cy="3"/>
              </a:xfrm>
              <a:custGeom>
                <a:avLst/>
                <a:gdLst>
                  <a:gd name="T0" fmla="*/ 4 w 4"/>
                  <a:gd name="T1" fmla="*/ 3 h 3"/>
                  <a:gd name="T2" fmla="*/ 0 w 4"/>
                  <a:gd name="T3" fmla="*/ 0 h 3"/>
                  <a:gd name="T4" fmla="*/ 1 w 4"/>
                  <a:gd name="T5" fmla="*/ 0 h 3"/>
                  <a:gd name="T6" fmla="*/ 4 w 4"/>
                  <a:gd name="T7" fmla="*/ 3 h 3"/>
                </a:gdLst>
                <a:ahLst/>
                <a:cxnLst>
                  <a:cxn ang="0">
                    <a:pos x="T0" y="T1"/>
                  </a:cxn>
                  <a:cxn ang="0">
                    <a:pos x="T2" y="T3"/>
                  </a:cxn>
                  <a:cxn ang="0">
                    <a:pos x="T4" y="T5"/>
                  </a:cxn>
                  <a:cxn ang="0">
                    <a:pos x="T6" y="T7"/>
                  </a:cxn>
                </a:cxnLst>
                <a:rect l="0" t="0" r="r" b="b"/>
                <a:pathLst>
                  <a:path w="4" h="3">
                    <a:moveTo>
                      <a:pt x="4" y="3"/>
                    </a:moveTo>
                    <a:cubicBezTo>
                      <a:pt x="2" y="3"/>
                      <a:pt x="0" y="3"/>
                      <a:pt x="0" y="0"/>
                    </a:cubicBezTo>
                    <a:cubicBezTo>
                      <a:pt x="0" y="0"/>
                      <a:pt x="0" y="0"/>
                      <a:pt x="1" y="0"/>
                    </a:cubicBezTo>
                    <a:cubicBezTo>
                      <a:pt x="3" y="0"/>
                      <a:pt x="3" y="2"/>
                      <a:pt x="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4" name="Freeform 961">
                <a:extLst>
                  <a:ext uri="{FF2B5EF4-FFF2-40B4-BE49-F238E27FC236}">
                    <a16:creationId xmlns:a16="http://schemas.microsoft.com/office/drawing/2014/main" id="{91A1782B-2F9B-56A0-D996-CA7C7595A438}"/>
                  </a:ext>
                </a:extLst>
              </p:cNvPr>
              <p:cNvSpPr/>
              <p:nvPr/>
            </p:nvSpPr>
            <p:spPr bwMode="auto">
              <a:xfrm>
                <a:off x="5409" y="1326"/>
                <a:ext cx="3" cy="3"/>
              </a:xfrm>
              <a:custGeom>
                <a:avLst/>
                <a:gdLst>
                  <a:gd name="T0" fmla="*/ 3 w 3"/>
                  <a:gd name="T1" fmla="*/ 1 h 3"/>
                  <a:gd name="T2" fmla="*/ 2 w 3"/>
                  <a:gd name="T3" fmla="*/ 3 h 3"/>
                  <a:gd name="T4" fmla="*/ 0 w 3"/>
                  <a:gd name="T5" fmla="*/ 2 h 3"/>
                  <a:gd name="T6" fmla="*/ 1 w 3"/>
                  <a:gd name="T7" fmla="*/ 0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3" y="2"/>
                      <a:pt x="3" y="3"/>
                      <a:pt x="2" y="3"/>
                    </a:cubicBezTo>
                    <a:cubicBezTo>
                      <a:pt x="2" y="3"/>
                      <a:pt x="1" y="2"/>
                      <a:pt x="0" y="2"/>
                    </a:cubicBezTo>
                    <a:cubicBezTo>
                      <a:pt x="1" y="2"/>
                      <a:pt x="1" y="1"/>
                      <a:pt x="1" y="0"/>
                    </a:cubicBezTo>
                    <a:cubicBezTo>
                      <a:pt x="2" y="0"/>
                      <a:pt x="2" y="1"/>
                      <a:pt x="3"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5" name="Freeform 962">
                <a:extLst>
                  <a:ext uri="{FF2B5EF4-FFF2-40B4-BE49-F238E27FC236}">
                    <a16:creationId xmlns:a16="http://schemas.microsoft.com/office/drawing/2014/main" id="{BD6991ED-46BA-8F8F-5BA1-281563816E8C}"/>
                  </a:ext>
                </a:extLst>
              </p:cNvPr>
              <p:cNvSpPr/>
              <p:nvPr/>
            </p:nvSpPr>
            <p:spPr bwMode="auto">
              <a:xfrm>
                <a:off x="5465" y="1449"/>
                <a:ext cx="3" cy="2"/>
              </a:xfrm>
              <a:custGeom>
                <a:avLst/>
                <a:gdLst>
                  <a:gd name="T0" fmla="*/ 3 w 3"/>
                  <a:gd name="T1" fmla="*/ 2 h 2"/>
                  <a:gd name="T2" fmla="*/ 0 w 3"/>
                  <a:gd name="T3" fmla="*/ 1 h 2"/>
                  <a:gd name="T4" fmla="*/ 1 w 3"/>
                  <a:gd name="T5" fmla="*/ 0 h 2"/>
                  <a:gd name="T6" fmla="*/ 3 w 3"/>
                  <a:gd name="T7" fmla="*/ 1 h 2"/>
                  <a:gd name="T8" fmla="*/ 3 w 3"/>
                  <a:gd name="T9" fmla="*/ 2 h 2"/>
                </a:gdLst>
                <a:ahLst/>
                <a:cxnLst>
                  <a:cxn ang="0">
                    <a:pos x="T0" y="T1"/>
                  </a:cxn>
                  <a:cxn ang="0">
                    <a:pos x="T2" y="T3"/>
                  </a:cxn>
                  <a:cxn ang="0">
                    <a:pos x="T4" y="T5"/>
                  </a:cxn>
                  <a:cxn ang="0">
                    <a:pos x="T6" y="T7"/>
                  </a:cxn>
                  <a:cxn ang="0">
                    <a:pos x="T8" y="T9"/>
                  </a:cxn>
                </a:cxnLst>
                <a:rect l="0" t="0" r="r" b="b"/>
                <a:pathLst>
                  <a:path w="3" h="2">
                    <a:moveTo>
                      <a:pt x="3" y="2"/>
                    </a:moveTo>
                    <a:cubicBezTo>
                      <a:pt x="2" y="1"/>
                      <a:pt x="1" y="1"/>
                      <a:pt x="0" y="1"/>
                    </a:cubicBezTo>
                    <a:cubicBezTo>
                      <a:pt x="0" y="0"/>
                      <a:pt x="1" y="0"/>
                      <a:pt x="1" y="0"/>
                    </a:cubicBezTo>
                    <a:cubicBezTo>
                      <a:pt x="2" y="0"/>
                      <a:pt x="3" y="1"/>
                      <a:pt x="3" y="1"/>
                    </a:cubicBezTo>
                    <a:cubicBezTo>
                      <a:pt x="3" y="1"/>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6" name="Freeform 963">
                <a:extLst>
                  <a:ext uri="{FF2B5EF4-FFF2-40B4-BE49-F238E27FC236}">
                    <a16:creationId xmlns:a16="http://schemas.microsoft.com/office/drawing/2014/main" id="{1A793992-017C-0D94-4931-A96E5911700E}"/>
                  </a:ext>
                </a:extLst>
              </p:cNvPr>
              <p:cNvSpPr/>
              <p:nvPr/>
            </p:nvSpPr>
            <p:spPr bwMode="auto">
              <a:xfrm>
                <a:off x="5560" y="1346"/>
                <a:ext cx="2" cy="3"/>
              </a:xfrm>
              <a:custGeom>
                <a:avLst/>
                <a:gdLst>
                  <a:gd name="T0" fmla="*/ 2 w 2"/>
                  <a:gd name="T1" fmla="*/ 3 h 3"/>
                  <a:gd name="T2" fmla="*/ 0 w 2"/>
                  <a:gd name="T3" fmla="*/ 0 h 3"/>
                  <a:gd name="T4" fmla="*/ 1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0" y="1"/>
                      <a:pt x="0" y="0"/>
                    </a:cubicBezTo>
                    <a:cubicBezTo>
                      <a:pt x="0" y="0"/>
                      <a:pt x="0" y="0"/>
                      <a:pt x="1" y="0"/>
                    </a:cubicBezTo>
                    <a:cubicBezTo>
                      <a:pt x="1" y="1"/>
                      <a:pt x="1" y="2"/>
                      <a:pt x="2"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7" name="Freeform 964">
                <a:extLst>
                  <a:ext uri="{FF2B5EF4-FFF2-40B4-BE49-F238E27FC236}">
                    <a16:creationId xmlns:a16="http://schemas.microsoft.com/office/drawing/2014/main" id="{99C36FFB-CB66-0D39-25D1-2CFD1D383145}"/>
                  </a:ext>
                </a:extLst>
              </p:cNvPr>
              <p:cNvSpPr/>
              <p:nvPr/>
            </p:nvSpPr>
            <p:spPr bwMode="auto">
              <a:xfrm>
                <a:off x="5437" y="1345"/>
                <a:ext cx="1" cy="1"/>
              </a:xfrm>
              <a:custGeom>
                <a:avLst/>
                <a:gdLst>
                  <a:gd name="T0" fmla="*/ 0 w 1"/>
                  <a:gd name="T1" fmla="*/ 1 h 1"/>
                  <a:gd name="T2" fmla="*/ 0 w 1"/>
                  <a:gd name="T3" fmla="*/ 0 h 1"/>
                  <a:gd name="T4" fmla="*/ 1 w 1"/>
                  <a:gd name="T5" fmla="*/ 0 h 1"/>
                  <a:gd name="T6" fmla="*/ 1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0"/>
                      <a:pt x="0" y="0"/>
                      <a:pt x="0" y="0"/>
                    </a:cubicBezTo>
                    <a:cubicBezTo>
                      <a:pt x="1" y="0"/>
                      <a:pt x="1" y="0"/>
                      <a:pt x="1" y="0"/>
                    </a:cubicBezTo>
                    <a:cubicBezTo>
                      <a:pt x="1" y="0"/>
                      <a:pt x="1" y="1"/>
                      <a:pt x="1" y="1"/>
                    </a:cubicBezTo>
                    <a:cubicBezTo>
                      <a:pt x="1" y="1"/>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8" name="Freeform 965">
                <a:extLst>
                  <a:ext uri="{FF2B5EF4-FFF2-40B4-BE49-F238E27FC236}">
                    <a16:creationId xmlns:a16="http://schemas.microsoft.com/office/drawing/2014/main" id="{C7F81DE4-B089-073C-C9A7-8091C611BF83}"/>
                  </a:ext>
                </a:extLst>
              </p:cNvPr>
              <p:cNvSpPr/>
              <p:nvPr/>
            </p:nvSpPr>
            <p:spPr bwMode="auto">
              <a:xfrm>
                <a:off x="5470" y="1342"/>
                <a:ext cx="4" cy="2"/>
              </a:xfrm>
              <a:custGeom>
                <a:avLst/>
                <a:gdLst>
                  <a:gd name="T0" fmla="*/ 3 w 3"/>
                  <a:gd name="T1" fmla="*/ 2 h 2"/>
                  <a:gd name="T2" fmla="*/ 0 w 3"/>
                  <a:gd name="T3" fmla="*/ 1 h 2"/>
                  <a:gd name="T4" fmla="*/ 1 w 3"/>
                  <a:gd name="T5" fmla="*/ 0 h 2"/>
                  <a:gd name="T6" fmla="*/ 3 w 3"/>
                  <a:gd name="T7" fmla="*/ 2 h 2"/>
                  <a:gd name="T8" fmla="*/ 3 w 3"/>
                  <a:gd name="T9" fmla="*/ 2 h 2"/>
                </a:gdLst>
                <a:ahLst/>
                <a:cxnLst>
                  <a:cxn ang="0">
                    <a:pos x="T0" y="T1"/>
                  </a:cxn>
                  <a:cxn ang="0">
                    <a:pos x="T2" y="T3"/>
                  </a:cxn>
                  <a:cxn ang="0">
                    <a:pos x="T4" y="T5"/>
                  </a:cxn>
                  <a:cxn ang="0">
                    <a:pos x="T6" y="T7"/>
                  </a:cxn>
                  <a:cxn ang="0">
                    <a:pos x="T8" y="T9"/>
                  </a:cxn>
                </a:cxnLst>
                <a:rect l="0" t="0" r="r" b="b"/>
                <a:pathLst>
                  <a:path w="3" h="2">
                    <a:moveTo>
                      <a:pt x="3" y="2"/>
                    </a:moveTo>
                    <a:cubicBezTo>
                      <a:pt x="2" y="2"/>
                      <a:pt x="1" y="2"/>
                      <a:pt x="0" y="1"/>
                    </a:cubicBezTo>
                    <a:cubicBezTo>
                      <a:pt x="0" y="1"/>
                      <a:pt x="0" y="1"/>
                      <a:pt x="1" y="0"/>
                    </a:cubicBezTo>
                    <a:cubicBezTo>
                      <a:pt x="2" y="1"/>
                      <a:pt x="2" y="2"/>
                      <a:pt x="3" y="2"/>
                    </a:cubicBezTo>
                    <a:cubicBezTo>
                      <a:pt x="3" y="2"/>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9" name="Freeform 966">
                <a:extLst>
                  <a:ext uri="{FF2B5EF4-FFF2-40B4-BE49-F238E27FC236}">
                    <a16:creationId xmlns:a16="http://schemas.microsoft.com/office/drawing/2014/main" id="{EB4165A1-AAA3-35A3-17AC-162644FB5346}"/>
                  </a:ext>
                </a:extLst>
              </p:cNvPr>
              <p:cNvSpPr/>
              <p:nvPr/>
            </p:nvSpPr>
            <p:spPr bwMode="auto">
              <a:xfrm>
                <a:off x="5418" y="1332"/>
                <a:ext cx="1" cy="2"/>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0"/>
                      <a:pt x="1" y="0"/>
                      <a:pt x="1" y="0"/>
                    </a:cubicBezTo>
                    <a:lnTo>
                      <a:pt x="1"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0" name="Freeform 967">
                <a:extLst>
                  <a:ext uri="{FF2B5EF4-FFF2-40B4-BE49-F238E27FC236}">
                    <a16:creationId xmlns:a16="http://schemas.microsoft.com/office/drawing/2014/main" id="{5C6536CA-5C48-C442-7F62-A7369D0CB20F}"/>
                  </a:ext>
                </a:extLst>
              </p:cNvPr>
              <p:cNvSpPr/>
              <p:nvPr/>
            </p:nvSpPr>
            <p:spPr bwMode="auto">
              <a:xfrm>
                <a:off x="5538" y="142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1" name="Freeform 968">
                <a:extLst>
                  <a:ext uri="{FF2B5EF4-FFF2-40B4-BE49-F238E27FC236}">
                    <a16:creationId xmlns:a16="http://schemas.microsoft.com/office/drawing/2014/main" id="{7CBEAF21-0416-08FB-CE2E-BA5491587DE5}"/>
                  </a:ext>
                </a:extLst>
              </p:cNvPr>
              <p:cNvSpPr/>
              <p:nvPr/>
            </p:nvSpPr>
            <p:spPr bwMode="auto">
              <a:xfrm>
                <a:off x="5477" y="1338"/>
                <a:ext cx="2" cy="4"/>
              </a:xfrm>
              <a:custGeom>
                <a:avLst/>
                <a:gdLst>
                  <a:gd name="T0" fmla="*/ 0 w 2"/>
                  <a:gd name="T1" fmla="*/ 0 h 3"/>
                  <a:gd name="T2" fmla="*/ 2 w 2"/>
                  <a:gd name="T3" fmla="*/ 3 h 3"/>
                  <a:gd name="T4" fmla="*/ 2 w 2"/>
                  <a:gd name="T5" fmla="*/ 3 h 3"/>
                  <a:gd name="T6" fmla="*/ 0 w 2"/>
                  <a:gd name="T7" fmla="*/ 0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1" y="2"/>
                      <a:pt x="2" y="3"/>
                    </a:cubicBezTo>
                    <a:cubicBezTo>
                      <a:pt x="2" y="3"/>
                      <a:pt x="2" y="3"/>
                      <a:pt x="2" y="3"/>
                    </a:cubicBezTo>
                    <a:cubicBezTo>
                      <a:pt x="1" y="2"/>
                      <a:pt x="0" y="1"/>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2" name="Freeform 969">
                <a:extLst>
                  <a:ext uri="{FF2B5EF4-FFF2-40B4-BE49-F238E27FC236}">
                    <a16:creationId xmlns:a16="http://schemas.microsoft.com/office/drawing/2014/main" id="{88E96B03-BEB0-EA73-C82B-BDD4D86774A5}"/>
                  </a:ext>
                </a:extLst>
              </p:cNvPr>
              <p:cNvSpPr/>
              <p:nvPr/>
            </p:nvSpPr>
            <p:spPr bwMode="auto">
              <a:xfrm>
                <a:off x="5528" y="1340"/>
                <a:ext cx="1" cy="2"/>
              </a:xfrm>
              <a:custGeom>
                <a:avLst/>
                <a:gdLst>
                  <a:gd name="T0" fmla="*/ 0 w 1"/>
                  <a:gd name="T1" fmla="*/ 1 h 1"/>
                  <a:gd name="T2" fmla="*/ 0 w 1"/>
                  <a:gd name="T3" fmla="*/ 0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0" y="0"/>
                      <a:pt x="0" y="0"/>
                      <a:pt x="1" y="1"/>
                    </a:cubicBezTo>
                    <a:cubicBezTo>
                      <a:pt x="1" y="1"/>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3" name="Freeform 970">
                <a:extLst>
                  <a:ext uri="{FF2B5EF4-FFF2-40B4-BE49-F238E27FC236}">
                    <a16:creationId xmlns:a16="http://schemas.microsoft.com/office/drawing/2014/main" id="{71E9E309-CE35-137C-3537-06C9EE308792}"/>
                  </a:ext>
                </a:extLst>
              </p:cNvPr>
              <p:cNvSpPr/>
              <p:nvPr/>
            </p:nvSpPr>
            <p:spPr bwMode="auto">
              <a:xfrm>
                <a:off x="5208" y="2065"/>
                <a:ext cx="104" cy="75"/>
              </a:xfrm>
              <a:custGeom>
                <a:avLst/>
                <a:gdLst>
                  <a:gd name="T0" fmla="*/ 92 w 92"/>
                  <a:gd name="T1" fmla="*/ 2 h 66"/>
                  <a:gd name="T2" fmla="*/ 58 w 92"/>
                  <a:gd name="T3" fmla="*/ 25 h 66"/>
                  <a:gd name="T4" fmla="*/ 0 w 92"/>
                  <a:gd name="T5" fmla="*/ 66 h 66"/>
                  <a:gd name="T6" fmla="*/ 7 w 92"/>
                  <a:gd name="T7" fmla="*/ 47 h 66"/>
                  <a:gd name="T8" fmla="*/ 10 w 92"/>
                  <a:gd name="T9" fmla="*/ 45 h 66"/>
                  <a:gd name="T10" fmla="*/ 29 w 92"/>
                  <a:gd name="T11" fmla="*/ 37 h 66"/>
                  <a:gd name="T12" fmla="*/ 41 w 92"/>
                  <a:gd name="T13" fmla="*/ 31 h 66"/>
                  <a:gd name="T14" fmla="*/ 44 w 92"/>
                  <a:gd name="T15" fmla="*/ 32 h 66"/>
                  <a:gd name="T16" fmla="*/ 41 w 92"/>
                  <a:gd name="T17" fmla="*/ 31 h 66"/>
                  <a:gd name="T18" fmla="*/ 87 w 92"/>
                  <a:gd name="T19" fmla="*/ 0 h 66"/>
                  <a:gd name="T20" fmla="*/ 87 w 92"/>
                  <a:gd name="T21" fmla="*/ 0 h 66"/>
                  <a:gd name="T22" fmla="*/ 92 w 92"/>
                  <a:gd name="T23" fmla="*/ 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2" h="66">
                    <a:moveTo>
                      <a:pt x="92" y="2"/>
                    </a:moveTo>
                    <a:cubicBezTo>
                      <a:pt x="82" y="12"/>
                      <a:pt x="66" y="15"/>
                      <a:pt x="58" y="25"/>
                    </a:cubicBezTo>
                    <a:cubicBezTo>
                      <a:pt x="42" y="43"/>
                      <a:pt x="14" y="45"/>
                      <a:pt x="0" y="66"/>
                    </a:cubicBezTo>
                    <a:cubicBezTo>
                      <a:pt x="3" y="60"/>
                      <a:pt x="5" y="53"/>
                      <a:pt x="7" y="47"/>
                    </a:cubicBezTo>
                    <a:cubicBezTo>
                      <a:pt x="8" y="46"/>
                      <a:pt x="9" y="45"/>
                      <a:pt x="10" y="45"/>
                    </a:cubicBezTo>
                    <a:cubicBezTo>
                      <a:pt x="20" y="51"/>
                      <a:pt x="23" y="40"/>
                      <a:pt x="29" y="37"/>
                    </a:cubicBezTo>
                    <a:cubicBezTo>
                      <a:pt x="33" y="35"/>
                      <a:pt x="36" y="32"/>
                      <a:pt x="41" y="31"/>
                    </a:cubicBezTo>
                    <a:cubicBezTo>
                      <a:pt x="42" y="32"/>
                      <a:pt x="42" y="35"/>
                      <a:pt x="44" y="32"/>
                    </a:cubicBezTo>
                    <a:cubicBezTo>
                      <a:pt x="43" y="32"/>
                      <a:pt x="42" y="32"/>
                      <a:pt x="41" y="31"/>
                    </a:cubicBezTo>
                    <a:cubicBezTo>
                      <a:pt x="55" y="19"/>
                      <a:pt x="68" y="5"/>
                      <a:pt x="87" y="0"/>
                    </a:cubicBezTo>
                    <a:cubicBezTo>
                      <a:pt x="87" y="0"/>
                      <a:pt x="87" y="0"/>
                      <a:pt x="87" y="0"/>
                    </a:cubicBezTo>
                    <a:cubicBezTo>
                      <a:pt x="88" y="2"/>
                      <a:pt x="90" y="2"/>
                      <a:pt x="9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4" name="Freeform 971">
                <a:extLst>
                  <a:ext uri="{FF2B5EF4-FFF2-40B4-BE49-F238E27FC236}">
                    <a16:creationId xmlns:a16="http://schemas.microsoft.com/office/drawing/2014/main" id="{D29ACC52-FD24-F6EA-E703-E8BB39F061D0}"/>
                  </a:ext>
                </a:extLst>
              </p:cNvPr>
              <p:cNvSpPr/>
              <p:nvPr/>
            </p:nvSpPr>
            <p:spPr bwMode="auto">
              <a:xfrm>
                <a:off x="5233" y="2015"/>
                <a:ext cx="35" cy="77"/>
              </a:xfrm>
              <a:custGeom>
                <a:avLst/>
                <a:gdLst>
                  <a:gd name="T0" fmla="*/ 31 w 31"/>
                  <a:gd name="T1" fmla="*/ 37 h 68"/>
                  <a:gd name="T2" fmla="*/ 3 w 31"/>
                  <a:gd name="T3" fmla="*/ 68 h 68"/>
                  <a:gd name="T4" fmla="*/ 0 w 31"/>
                  <a:gd name="T5" fmla="*/ 66 h 68"/>
                  <a:gd name="T6" fmla="*/ 22 w 31"/>
                  <a:gd name="T7" fmla="*/ 0 h 68"/>
                  <a:gd name="T8" fmla="*/ 24 w 31"/>
                  <a:gd name="T9" fmla="*/ 11 h 68"/>
                  <a:gd name="T10" fmla="*/ 19 w 31"/>
                  <a:gd name="T11" fmla="*/ 24 h 68"/>
                  <a:gd name="T12" fmla="*/ 18 w 31"/>
                  <a:gd name="T13" fmla="*/ 40 h 68"/>
                  <a:gd name="T14" fmla="*/ 31 w 31"/>
                  <a:gd name="T15" fmla="*/ 37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68">
                    <a:moveTo>
                      <a:pt x="31" y="37"/>
                    </a:moveTo>
                    <a:cubicBezTo>
                      <a:pt x="25" y="51"/>
                      <a:pt x="11" y="56"/>
                      <a:pt x="3" y="68"/>
                    </a:cubicBezTo>
                    <a:cubicBezTo>
                      <a:pt x="2" y="68"/>
                      <a:pt x="1" y="67"/>
                      <a:pt x="0" y="66"/>
                    </a:cubicBezTo>
                    <a:cubicBezTo>
                      <a:pt x="7" y="44"/>
                      <a:pt x="14" y="22"/>
                      <a:pt x="22" y="0"/>
                    </a:cubicBezTo>
                    <a:cubicBezTo>
                      <a:pt x="26" y="3"/>
                      <a:pt x="26" y="7"/>
                      <a:pt x="24" y="11"/>
                    </a:cubicBezTo>
                    <a:cubicBezTo>
                      <a:pt x="22" y="15"/>
                      <a:pt x="20" y="19"/>
                      <a:pt x="19" y="24"/>
                    </a:cubicBezTo>
                    <a:cubicBezTo>
                      <a:pt x="17" y="29"/>
                      <a:pt x="11" y="34"/>
                      <a:pt x="18" y="40"/>
                    </a:cubicBezTo>
                    <a:cubicBezTo>
                      <a:pt x="23" y="44"/>
                      <a:pt x="26" y="35"/>
                      <a:pt x="31" y="3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5" name="Freeform 972">
                <a:extLst>
                  <a:ext uri="{FF2B5EF4-FFF2-40B4-BE49-F238E27FC236}">
                    <a16:creationId xmlns:a16="http://schemas.microsoft.com/office/drawing/2014/main" id="{3EC631ED-27CA-C22C-8814-19CFF7051B3D}"/>
                  </a:ext>
                </a:extLst>
              </p:cNvPr>
              <p:cNvSpPr/>
              <p:nvPr/>
            </p:nvSpPr>
            <p:spPr bwMode="auto">
              <a:xfrm>
                <a:off x="5326" y="1984"/>
                <a:ext cx="91" cy="34"/>
              </a:xfrm>
              <a:custGeom>
                <a:avLst/>
                <a:gdLst>
                  <a:gd name="T0" fmla="*/ 0 w 80"/>
                  <a:gd name="T1" fmla="*/ 30 h 30"/>
                  <a:gd name="T2" fmla="*/ 24 w 80"/>
                  <a:gd name="T3" fmla="*/ 8 h 30"/>
                  <a:gd name="T4" fmla="*/ 24 w 80"/>
                  <a:gd name="T5" fmla="*/ 8 h 30"/>
                  <a:gd name="T6" fmla="*/ 30 w 80"/>
                  <a:gd name="T7" fmla="*/ 12 h 30"/>
                  <a:gd name="T8" fmla="*/ 70 w 80"/>
                  <a:gd name="T9" fmla="*/ 2 h 30"/>
                  <a:gd name="T10" fmla="*/ 80 w 80"/>
                  <a:gd name="T11" fmla="*/ 4 h 30"/>
                  <a:gd name="T12" fmla="*/ 0 w 80"/>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80" h="30">
                    <a:moveTo>
                      <a:pt x="0" y="30"/>
                    </a:moveTo>
                    <a:cubicBezTo>
                      <a:pt x="4" y="18"/>
                      <a:pt x="15" y="14"/>
                      <a:pt x="24" y="8"/>
                    </a:cubicBezTo>
                    <a:cubicBezTo>
                      <a:pt x="24" y="8"/>
                      <a:pt x="24" y="8"/>
                      <a:pt x="24" y="8"/>
                    </a:cubicBezTo>
                    <a:cubicBezTo>
                      <a:pt x="24" y="12"/>
                      <a:pt x="26" y="12"/>
                      <a:pt x="30" y="12"/>
                    </a:cubicBezTo>
                    <a:cubicBezTo>
                      <a:pt x="43" y="10"/>
                      <a:pt x="56" y="2"/>
                      <a:pt x="70" y="2"/>
                    </a:cubicBezTo>
                    <a:cubicBezTo>
                      <a:pt x="73" y="2"/>
                      <a:pt x="75" y="0"/>
                      <a:pt x="80" y="4"/>
                    </a:cubicBezTo>
                    <a:cubicBezTo>
                      <a:pt x="51" y="8"/>
                      <a:pt x="25" y="19"/>
                      <a:pt x="0" y="3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6" name="Freeform 973">
                <a:extLst>
                  <a:ext uri="{FF2B5EF4-FFF2-40B4-BE49-F238E27FC236}">
                    <a16:creationId xmlns:a16="http://schemas.microsoft.com/office/drawing/2014/main" id="{6550E853-7FCF-DC93-4ECC-A8E74F8F31D0}"/>
                  </a:ext>
                </a:extLst>
              </p:cNvPr>
              <p:cNvSpPr/>
              <p:nvPr/>
            </p:nvSpPr>
            <p:spPr bwMode="auto">
              <a:xfrm>
                <a:off x="5328" y="1938"/>
                <a:ext cx="47" cy="36"/>
              </a:xfrm>
              <a:custGeom>
                <a:avLst/>
                <a:gdLst>
                  <a:gd name="T0" fmla="*/ 41 w 41"/>
                  <a:gd name="T1" fmla="*/ 6 h 32"/>
                  <a:gd name="T2" fmla="*/ 0 w 41"/>
                  <a:gd name="T3" fmla="*/ 32 h 32"/>
                  <a:gd name="T4" fmla="*/ 0 w 41"/>
                  <a:gd name="T5" fmla="*/ 32 h 32"/>
                  <a:gd name="T6" fmla="*/ 24 w 41"/>
                  <a:gd name="T7" fmla="*/ 9 h 32"/>
                  <a:gd name="T8" fmla="*/ 41 w 41"/>
                  <a:gd name="T9" fmla="*/ 3 h 32"/>
                  <a:gd name="T10" fmla="*/ 41 w 41"/>
                  <a:gd name="T11" fmla="*/ 3 h 32"/>
                  <a:gd name="T12" fmla="*/ 41 w 41"/>
                  <a:gd name="T13" fmla="*/ 6 h 32"/>
                </a:gdLst>
                <a:ahLst/>
                <a:cxnLst>
                  <a:cxn ang="0">
                    <a:pos x="T0" y="T1"/>
                  </a:cxn>
                  <a:cxn ang="0">
                    <a:pos x="T2" y="T3"/>
                  </a:cxn>
                  <a:cxn ang="0">
                    <a:pos x="T4" y="T5"/>
                  </a:cxn>
                  <a:cxn ang="0">
                    <a:pos x="T6" y="T7"/>
                  </a:cxn>
                  <a:cxn ang="0">
                    <a:pos x="T8" y="T9"/>
                  </a:cxn>
                  <a:cxn ang="0">
                    <a:pos x="T10" y="T11"/>
                  </a:cxn>
                  <a:cxn ang="0">
                    <a:pos x="T12" y="T13"/>
                  </a:cxn>
                </a:cxnLst>
                <a:rect l="0" t="0" r="r" b="b"/>
                <a:pathLst>
                  <a:path w="41" h="32">
                    <a:moveTo>
                      <a:pt x="41" y="6"/>
                    </a:moveTo>
                    <a:cubicBezTo>
                      <a:pt x="30" y="19"/>
                      <a:pt x="16" y="26"/>
                      <a:pt x="0" y="32"/>
                    </a:cubicBezTo>
                    <a:cubicBezTo>
                      <a:pt x="0" y="32"/>
                      <a:pt x="0" y="32"/>
                      <a:pt x="0" y="32"/>
                    </a:cubicBezTo>
                    <a:cubicBezTo>
                      <a:pt x="5" y="21"/>
                      <a:pt x="18" y="18"/>
                      <a:pt x="24" y="9"/>
                    </a:cubicBezTo>
                    <a:cubicBezTo>
                      <a:pt x="29" y="2"/>
                      <a:pt x="34" y="0"/>
                      <a:pt x="41" y="3"/>
                    </a:cubicBezTo>
                    <a:cubicBezTo>
                      <a:pt x="41" y="3"/>
                      <a:pt x="41" y="3"/>
                      <a:pt x="41" y="3"/>
                    </a:cubicBezTo>
                    <a:cubicBezTo>
                      <a:pt x="41" y="4"/>
                      <a:pt x="41" y="5"/>
                      <a:pt x="41"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7" name="Freeform 974">
                <a:extLst>
                  <a:ext uri="{FF2B5EF4-FFF2-40B4-BE49-F238E27FC236}">
                    <a16:creationId xmlns:a16="http://schemas.microsoft.com/office/drawing/2014/main" id="{A1B14DE1-1125-6CEC-FEA1-02CF790DC8CE}"/>
                  </a:ext>
                </a:extLst>
              </p:cNvPr>
              <p:cNvSpPr/>
              <p:nvPr/>
            </p:nvSpPr>
            <p:spPr bwMode="auto">
              <a:xfrm>
                <a:off x="5375" y="1922"/>
                <a:ext cx="50" cy="28"/>
              </a:xfrm>
              <a:custGeom>
                <a:avLst/>
                <a:gdLst>
                  <a:gd name="T0" fmla="*/ 0 w 44"/>
                  <a:gd name="T1" fmla="*/ 17 h 25"/>
                  <a:gd name="T2" fmla="*/ 29 w 44"/>
                  <a:gd name="T3" fmla="*/ 0 h 25"/>
                  <a:gd name="T4" fmla="*/ 31 w 44"/>
                  <a:gd name="T5" fmla="*/ 3 h 25"/>
                  <a:gd name="T6" fmla="*/ 7 w 44"/>
                  <a:gd name="T7" fmla="*/ 16 h 25"/>
                  <a:gd name="T8" fmla="*/ 7 w 44"/>
                  <a:gd name="T9" fmla="*/ 17 h 25"/>
                  <a:gd name="T10" fmla="*/ 44 w 44"/>
                  <a:gd name="T11" fmla="*/ 10 h 25"/>
                  <a:gd name="T12" fmla="*/ 24 w 44"/>
                  <a:gd name="T13" fmla="*/ 18 h 25"/>
                  <a:gd name="T14" fmla="*/ 8 w 44"/>
                  <a:gd name="T15" fmla="*/ 23 h 25"/>
                  <a:gd name="T16" fmla="*/ 0 w 44"/>
                  <a:gd name="T17" fmla="*/ 20 h 25"/>
                  <a:gd name="T18" fmla="*/ 0 w 44"/>
                  <a:gd name="T19" fmla="*/ 20 h 25"/>
                  <a:gd name="T20" fmla="*/ 1 w 44"/>
                  <a:gd name="T21" fmla="*/ 19 h 25"/>
                  <a:gd name="T22" fmla="*/ 0 w 44"/>
                  <a:gd name="T23"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 h="25">
                    <a:moveTo>
                      <a:pt x="0" y="17"/>
                    </a:moveTo>
                    <a:cubicBezTo>
                      <a:pt x="7" y="6"/>
                      <a:pt x="19" y="5"/>
                      <a:pt x="29" y="0"/>
                    </a:cubicBezTo>
                    <a:cubicBezTo>
                      <a:pt x="30" y="1"/>
                      <a:pt x="30" y="2"/>
                      <a:pt x="31" y="3"/>
                    </a:cubicBezTo>
                    <a:cubicBezTo>
                      <a:pt x="23" y="7"/>
                      <a:pt x="15" y="11"/>
                      <a:pt x="7" y="16"/>
                    </a:cubicBezTo>
                    <a:cubicBezTo>
                      <a:pt x="7" y="16"/>
                      <a:pt x="7" y="17"/>
                      <a:pt x="7" y="17"/>
                    </a:cubicBezTo>
                    <a:cubicBezTo>
                      <a:pt x="20" y="15"/>
                      <a:pt x="32" y="12"/>
                      <a:pt x="44" y="10"/>
                    </a:cubicBezTo>
                    <a:cubicBezTo>
                      <a:pt x="38" y="16"/>
                      <a:pt x="31" y="16"/>
                      <a:pt x="24" y="18"/>
                    </a:cubicBezTo>
                    <a:cubicBezTo>
                      <a:pt x="19" y="19"/>
                      <a:pt x="13" y="21"/>
                      <a:pt x="8" y="23"/>
                    </a:cubicBezTo>
                    <a:cubicBezTo>
                      <a:pt x="4" y="25"/>
                      <a:pt x="1" y="25"/>
                      <a:pt x="0" y="20"/>
                    </a:cubicBezTo>
                    <a:cubicBezTo>
                      <a:pt x="0" y="20"/>
                      <a:pt x="0" y="20"/>
                      <a:pt x="0" y="20"/>
                    </a:cubicBezTo>
                    <a:cubicBezTo>
                      <a:pt x="1" y="19"/>
                      <a:pt x="1" y="19"/>
                      <a:pt x="1" y="19"/>
                    </a:cubicBezTo>
                    <a:cubicBezTo>
                      <a:pt x="1" y="18"/>
                      <a:pt x="1" y="18"/>
                      <a:pt x="0"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8" name="Freeform 975">
                <a:extLst>
                  <a:ext uri="{FF2B5EF4-FFF2-40B4-BE49-F238E27FC236}">
                    <a16:creationId xmlns:a16="http://schemas.microsoft.com/office/drawing/2014/main" id="{DFF76AA1-D6AD-E403-14C9-7BBDAEF576CF}"/>
                  </a:ext>
                </a:extLst>
              </p:cNvPr>
              <p:cNvSpPr/>
              <p:nvPr/>
            </p:nvSpPr>
            <p:spPr bwMode="auto">
              <a:xfrm>
                <a:off x="5267" y="1992"/>
                <a:ext cx="33" cy="47"/>
              </a:xfrm>
              <a:custGeom>
                <a:avLst/>
                <a:gdLst>
                  <a:gd name="T0" fmla="*/ 25 w 29"/>
                  <a:gd name="T1" fmla="*/ 0 h 41"/>
                  <a:gd name="T2" fmla="*/ 0 w 29"/>
                  <a:gd name="T3" fmla="*/ 41 h 41"/>
                  <a:gd name="T4" fmla="*/ 25 w 29"/>
                  <a:gd name="T5" fmla="*/ 0 h 41"/>
                </a:gdLst>
                <a:ahLst/>
                <a:cxnLst>
                  <a:cxn ang="0">
                    <a:pos x="T0" y="T1"/>
                  </a:cxn>
                  <a:cxn ang="0">
                    <a:pos x="T2" y="T3"/>
                  </a:cxn>
                  <a:cxn ang="0">
                    <a:pos x="T4" y="T5"/>
                  </a:cxn>
                </a:cxnLst>
                <a:rect l="0" t="0" r="r" b="b"/>
                <a:pathLst>
                  <a:path w="28" h="41">
                    <a:moveTo>
                      <a:pt x="25" y="0"/>
                    </a:moveTo>
                    <a:cubicBezTo>
                      <a:pt x="29" y="9"/>
                      <a:pt x="15" y="31"/>
                      <a:pt x="0" y="41"/>
                    </a:cubicBezTo>
                    <a:cubicBezTo>
                      <a:pt x="6" y="27"/>
                      <a:pt x="19" y="17"/>
                      <a:pt x="2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9" name="Freeform 976">
                <a:extLst>
                  <a:ext uri="{FF2B5EF4-FFF2-40B4-BE49-F238E27FC236}">
                    <a16:creationId xmlns:a16="http://schemas.microsoft.com/office/drawing/2014/main" id="{E6E1917D-4B4C-491C-17FD-8760A66DC905}"/>
                  </a:ext>
                </a:extLst>
              </p:cNvPr>
              <p:cNvSpPr/>
              <p:nvPr/>
            </p:nvSpPr>
            <p:spPr bwMode="auto">
              <a:xfrm>
                <a:off x="5298" y="1974"/>
                <a:ext cx="30" cy="23"/>
              </a:xfrm>
              <a:custGeom>
                <a:avLst/>
                <a:gdLst>
                  <a:gd name="T0" fmla="*/ 10 w 27"/>
                  <a:gd name="T1" fmla="*/ 3 h 20"/>
                  <a:gd name="T2" fmla="*/ 16 w 27"/>
                  <a:gd name="T3" fmla="*/ 6 h 20"/>
                  <a:gd name="T4" fmla="*/ 27 w 27"/>
                  <a:gd name="T5" fmla="*/ 0 h 20"/>
                  <a:gd name="T6" fmla="*/ 27 w 27"/>
                  <a:gd name="T7" fmla="*/ 0 h 20"/>
                  <a:gd name="T8" fmla="*/ 15 w 27"/>
                  <a:gd name="T9" fmla="*/ 14 h 20"/>
                  <a:gd name="T10" fmla="*/ 2 w 27"/>
                  <a:gd name="T11" fmla="*/ 11 h 20"/>
                  <a:gd name="T12" fmla="*/ 10 w 27"/>
                  <a:gd name="T13" fmla="*/ 3 h 20"/>
                  <a:gd name="T14" fmla="*/ 10 w 27"/>
                  <a:gd name="T15" fmla="*/ 3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20">
                    <a:moveTo>
                      <a:pt x="10" y="3"/>
                    </a:moveTo>
                    <a:cubicBezTo>
                      <a:pt x="11" y="6"/>
                      <a:pt x="12" y="8"/>
                      <a:pt x="16" y="6"/>
                    </a:cubicBezTo>
                    <a:cubicBezTo>
                      <a:pt x="20" y="4"/>
                      <a:pt x="22" y="0"/>
                      <a:pt x="27" y="0"/>
                    </a:cubicBezTo>
                    <a:cubicBezTo>
                      <a:pt x="27" y="0"/>
                      <a:pt x="27" y="0"/>
                      <a:pt x="27" y="0"/>
                    </a:cubicBezTo>
                    <a:cubicBezTo>
                      <a:pt x="26" y="8"/>
                      <a:pt x="20" y="10"/>
                      <a:pt x="15" y="14"/>
                    </a:cubicBezTo>
                    <a:cubicBezTo>
                      <a:pt x="8" y="20"/>
                      <a:pt x="3" y="13"/>
                      <a:pt x="2" y="11"/>
                    </a:cubicBezTo>
                    <a:cubicBezTo>
                      <a:pt x="0" y="6"/>
                      <a:pt x="5" y="3"/>
                      <a:pt x="10" y="3"/>
                    </a:cubicBezTo>
                    <a:cubicBezTo>
                      <a:pt x="10" y="3"/>
                      <a:pt x="10" y="3"/>
                      <a:pt x="1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0" name="Freeform 977">
                <a:extLst>
                  <a:ext uri="{FF2B5EF4-FFF2-40B4-BE49-F238E27FC236}">
                    <a16:creationId xmlns:a16="http://schemas.microsoft.com/office/drawing/2014/main" id="{511C21EB-2B0F-C709-225A-D888762117C4}"/>
                  </a:ext>
                </a:extLst>
              </p:cNvPr>
              <p:cNvSpPr/>
              <p:nvPr/>
            </p:nvSpPr>
            <p:spPr bwMode="auto">
              <a:xfrm>
                <a:off x="5273" y="2093"/>
                <a:ext cx="35" cy="8"/>
              </a:xfrm>
              <a:custGeom>
                <a:avLst/>
                <a:gdLst>
                  <a:gd name="T0" fmla="*/ 0 w 31"/>
                  <a:gd name="T1" fmla="*/ 7 h 7"/>
                  <a:gd name="T2" fmla="*/ 31 w 31"/>
                  <a:gd name="T3" fmla="*/ 1 h 7"/>
                  <a:gd name="T4" fmla="*/ 0 w 31"/>
                  <a:gd name="T5" fmla="*/ 7 h 7"/>
                </a:gdLst>
                <a:ahLst/>
                <a:cxnLst>
                  <a:cxn ang="0">
                    <a:pos x="T0" y="T1"/>
                  </a:cxn>
                  <a:cxn ang="0">
                    <a:pos x="T2" y="T3"/>
                  </a:cxn>
                  <a:cxn ang="0">
                    <a:pos x="T4" y="T5"/>
                  </a:cxn>
                </a:cxnLst>
                <a:rect l="0" t="0" r="r" b="b"/>
                <a:pathLst>
                  <a:path w="31" h="7">
                    <a:moveTo>
                      <a:pt x="0" y="7"/>
                    </a:moveTo>
                    <a:cubicBezTo>
                      <a:pt x="9" y="1"/>
                      <a:pt x="20" y="0"/>
                      <a:pt x="31" y="1"/>
                    </a:cubicBezTo>
                    <a:cubicBezTo>
                      <a:pt x="21" y="7"/>
                      <a:pt x="10" y="6"/>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1" name="Freeform 978">
                <a:extLst>
                  <a:ext uri="{FF2B5EF4-FFF2-40B4-BE49-F238E27FC236}">
                    <a16:creationId xmlns:a16="http://schemas.microsoft.com/office/drawing/2014/main" id="{1EB87635-C2BF-E710-A688-9097B5A66BAF}"/>
                  </a:ext>
                </a:extLst>
              </p:cNvPr>
              <p:cNvSpPr/>
              <p:nvPr/>
            </p:nvSpPr>
            <p:spPr bwMode="auto">
              <a:xfrm>
                <a:off x="5309" y="2045"/>
                <a:ext cx="23" cy="17"/>
              </a:xfrm>
              <a:custGeom>
                <a:avLst/>
                <a:gdLst>
                  <a:gd name="T0" fmla="*/ 20 w 20"/>
                  <a:gd name="T1" fmla="*/ 0 h 15"/>
                  <a:gd name="T2" fmla="*/ 0 w 20"/>
                  <a:gd name="T3" fmla="*/ 15 h 15"/>
                  <a:gd name="T4" fmla="*/ 0 w 20"/>
                  <a:gd name="T5" fmla="*/ 15 h 15"/>
                  <a:gd name="T6" fmla="*/ 19 w 20"/>
                  <a:gd name="T7" fmla="*/ 0 h 15"/>
                  <a:gd name="T8" fmla="*/ 20 w 20"/>
                  <a:gd name="T9" fmla="*/ 0 h 15"/>
                </a:gdLst>
                <a:ahLst/>
                <a:cxnLst>
                  <a:cxn ang="0">
                    <a:pos x="T0" y="T1"/>
                  </a:cxn>
                  <a:cxn ang="0">
                    <a:pos x="T2" y="T3"/>
                  </a:cxn>
                  <a:cxn ang="0">
                    <a:pos x="T4" y="T5"/>
                  </a:cxn>
                  <a:cxn ang="0">
                    <a:pos x="T6" y="T7"/>
                  </a:cxn>
                  <a:cxn ang="0">
                    <a:pos x="T8" y="T9"/>
                  </a:cxn>
                </a:cxnLst>
                <a:rect l="0" t="0" r="r" b="b"/>
                <a:pathLst>
                  <a:path w="20" h="15">
                    <a:moveTo>
                      <a:pt x="20" y="0"/>
                    </a:moveTo>
                    <a:cubicBezTo>
                      <a:pt x="16" y="8"/>
                      <a:pt x="8" y="12"/>
                      <a:pt x="0" y="15"/>
                    </a:cubicBezTo>
                    <a:cubicBezTo>
                      <a:pt x="0" y="15"/>
                      <a:pt x="0" y="15"/>
                      <a:pt x="0" y="15"/>
                    </a:cubicBezTo>
                    <a:cubicBezTo>
                      <a:pt x="3" y="5"/>
                      <a:pt x="11" y="3"/>
                      <a:pt x="19" y="0"/>
                    </a:cubicBezTo>
                    <a:lnTo>
                      <a:pt x="20" y="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2" name="Freeform 979">
                <a:extLst>
                  <a:ext uri="{FF2B5EF4-FFF2-40B4-BE49-F238E27FC236}">
                    <a16:creationId xmlns:a16="http://schemas.microsoft.com/office/drawing/2014/main" id="{18621583-C2FC-1E07-1C27-4C0F56F4A4D0}"/>
                  </a:ext>
                </a:extLst>
              </p:cNvPr>
              <p:cNvSpPr/>
              <p:nvPr/>
            </p:nvSpPr>
            <p:spPr bwMode="auto">
              <a:xfrm>
                <a:off x="5298" y="2021"/>
                <a:ext cx="19" cy="15"/>
              </a:xfrm>
              <a:custGeom>
                <a:avLst/>
                <a:gdLst>
                  <a:gd name="T0" fmla="*/ 17 w 17"/>
                  <a:gd name="T1" fmla="*/ 0 h 14"/>
                  <a:gd name="T2" fmla="*/ 0 w 17"/>
                  <a:gd name="T3" fmla="*/ 14 h 14"/>
                  <a:gd name="T4" fmla="*/ 17 w 17"/>
                  <a:gd name="T5" fmla="*/ 0 h 14"/>
                </a:gdLst>
                <a:ahLst/>
                <a:cxnLst>
                  <a:cxn ang="0">
                    <a:pos x="T0" y="T1"/>
                  </a:cxn>
                  <a:cxn ang="0">
                    <a:pos x="T2" y="T3"/>
                  </a:cxn>
                  <a:cxn ang="0">
                    <a:pos x="T4" y="T5"/>
                  </a:cxn>
                </a:cxnLst>
                <a:rect l="0" t="0" r="r" b="b"/>
                <a:pathLst>
                  <a:path w="17" h="14">
                    <a:moveTo>
                      <a:pt x="17" y="0"/>
                    </a:moveTo>
                    <a:cubicBezTo>
                      <a:pt x="15" y="8"/>
                      <a:pt x="8" y="8"/>
                      <a:pt x="0" y="14"/>
                    </a:cubicBezTo>
                    <a:cubicBezTo>
                      <a:pt x="3" y="2"/>
                      <a:pt x="11" y="2"/>
                      <a:pt x="1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3" name="Freeform 980">
                <a:extLst>
                  <a:ext uri="{FF2B5EF4-FFF2-40B4-BE49-F238E27FC236}">
                    <a16:creationId xmlns:a16="http://schemas.microsoft.com/office/drawing/2014/main" id="{F117D1BB-859D-2730-AB2D-9A44008BD2C1}"/>
                  </a:ext>
                </a:extLst>
              </p:cNvPr>
              <p:cNvSpPr/>
              <p:nvPr/>
            </p:nvSpPr>
            <p:spPr bwMode="auto">
              <a:xfrm>
                <a:off x="5222" y="2096"/>
                <a:ext cx="9" cy="15"/>
              </a:xfrm>
              <a:custGeom>
                <a:avLst/>
                <a:gdLst>
                  <a:gd name="T0" fmla="*/ 7 w 8"/>
                  <a:gd name="T1" fmla="*/ 0 h 13"/>
                  <a:gd name="T2" fmla="*/ 2 w 8"/>
                  <a:gd name="T3" fmla="*/ 13 h 13"/>
                  <a:gd name="T4" fmla="*/ 7 w 8"/>
                  <a:gd name="T5" fmla="*/ 0 h 13"/>
                </a:gdLst>
                <a:ahLst/>
                <a:cxnLst>
                  <a:cxn ang="0">
                    <a:pos x="T0" y="T1"/>
                  </a:cxn>
                  <a:cxn ang="0">
                    <a:pos x="T2" y="T3"/>
                  </a:cxn>
                  <a:cxn ang="0">
                    <a:pos x="T4" y="T5"/>
                  </a:cxn>
                </a:cxnLst>
                <a:rect l="0" t="0" r="r" b="b"/>
                <a:pathLst>
                  <a:path w="8" h="13">
                    <a:moveTo>
                      <a:pt x="7" y="0"/>
                    </a:moveTo>
                    <a:cubicBezTo>
                      <a:pt x="8" y="5"/>
                      <a:pt x="6" y="9"/>
                      <a:pt x="2" y="13"/>
                    </a:cubicBezTo>
                    <a:cubicBezTo>
                      <a:pt x="0" y="6"/>
                      <a:pt x="5" y="3"/>
                      <a:pt x="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4" name="Freeform 981">
                <a:extLst>
                  <a:ext uri="{FF2B5EF4-FFF2-40B4-BE49-F238E27FC236}">
                    <a16:creationId xmlns:a16="http://schemas.microsoft.com/office/drawing/2014/main" id="{147FCA90-D725-7538-6F51-9D53FDB3704A}"/>
                  </a:ext>
                </a:extLst>
              </p:cNvPr>
              <p:cNvSpPr/>
              <p:nvPr/>
            </p:nvSpPr>
            <p:spPr bwMode="auto">
              <a:xfrm>
                <a:off x="5329" y="2055"/>
                <a:ext cx="15" cy="6"/>
              </a:xfrm>
              <a:custGeom>
                <a:avLst/>
                <a:gdLst>
                  <a:gd name="T0" fmla="*/ 0 w 13"/>
                  <a:gd name="T1" fmla="*/ 3 h 6"/>
                  <a:gd name="T2" fmla="*/ 13 w 13"/>
                  <a:gd name="T3" fmla="*/ 0 h 6"/>
                  <a:gd name="T4" fmla="*/ 1 w 13"/>
                  <a:gd name="T5" fmla="*/ 6 h 6"/>
                  <a:gd name="T6" fmla="*/ 0 w 13"/>
                  <a:gd name="T7" fmla="*/ 3 h 6"/>
                </a:gdLst>
                <a:ahLst/>
                <a:cxnLst>
                  <a:cxn ang="0">
                    <a:pos x="T0" y="T1"/>
                  </a:cxn>
                  <a:cxn ang="0">
                    <a:pos x="T2" y="T3"/>
                  </a:cxn>
                  <a:cxn ang="0">
                    <a:pos x="T4" y="T5"/>
                  </a:cxn>
                  <a:cxn ang="0">
                    <a:pos x="T6" y="T7"/>
                  </a:cxn>
                </a:cxnLst>
                <a:rect l="0" t="0" r="r" b="b"/>
                <a:pathLst>
                  <a:path w="13" h="6">
                    <a:moveTo>
                      <a:pt x="0" y="3"/>
                    </a:moveTo>
                    <a:cubicBezTo>
                      <a:pt x="4" y="2"/>
                      <a:pt x="8" y="1"/>
                      <a:pt x="13" y="0"/>
                    </a:cubicBezTo>
                    <a:cubicBezTo>
                      <a:pt x="9" y="5"/>
                      <a:pt x="5" y="4"/>
                      <a:pt x="1" y="6"/>
                    </a:cubicBezTo>
                    <a:cubicBezTo>
                      <a:pt x="1" y="5"/>
                      <a:pt x="0" y="4"/>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5" name="Freeform 982">
                <a:extLst>
                  <a:ext uri="{FF2B5EF4-FFF2-40B4-BE49-F238E27FC236}">
                    <a16:creationId xmlns:a16="http://schemas.microsoft.com/office/drawing/2014/main" id="{F383BBF5-8618-5A48-0E32-72BC16B20F8F}"/>
                  </a:ext>
                </a:extLst>
              </p:cNvPr>
              <p:cNvSpPr/>
              <p:nvPr/>
            </p:nvSpPr>
            <p:spPr bwMode="auto">
              <a:xfrm>
                <a:off x="5415" y="1917"/>
                <a:ext cx="9" cy="5"/>
              </a:xfrm>
              <a:custGeom>
                <a:avLst/>
                <a:gdLst>
                  <a:gd name="T0" fmla="*/ 7 w 8"/>
                  <a:gd name="T1" fmla="*/ 2 h 4"/>
                  <a:gd name="T2" fmla="*/ 4 w 8"/>
                  <a:gd name="T3" fmla="*/ 4 h 4"/>
                  <a:gd name="T4" fmla="*/ 1 w 8"/>
                  <a:gd name="T5" fmla="*/ 2 h 4"/>
                  <a:gd name="T6" fmla="*/ 4 w 8"/>
                  <a:gd name="T7" fmla="*/ 0 h 4"/>
                  <a:gd name="T8" fmla="*/ 7 w 8"/>
                  <a:gd name="T9" fmla="*/ 2 h 4"/>
                </a:gdLst>
                <a:ahLst/>
                <a:cxnLst>
                  <a:cxn ang="0">
                    <a:pos x="T0" y="T1"/>
                  </a:cxn>
                  <a:cxn ang="0">
                    <a:pos x="T2" y="T3"/>
                  </a:cxn>
                  <a:cxn ang="0">
                    <a:pos x="T4" y="T5"/>
                  </a:cxn>
                  <a:cxn ang="0">
                    <a:pos x="T6" y="T7"/>
                  </a:cxn>
                  <a:cxn ang="0">
                    <a:pos x="T8" y="T9"/>
                  </a:cxn>
                </a:cxnLst>
                <a:rect l="0" t="0" r="r" b="b"/>
                <a:pathLst>
                  <a:path w="8" h="4">
                    <a:moveTo>
                      <a:pt x="7" y="2"/>
                    </a:moveTo>
                    <a:cubicBezTo>
                      <a:pt x="7" y="4"/>
                      <a:pt x="5" y="4"/>
                      <a:pt x="4" y="4"/>
                    </a:cubicBezTo>
                    <a:cubicBezTo>
                      <a:pt x="2" y="4"/>
                      <a:pt x="0" y="4"/>
                      <a:pt x="1" y="2"/>
                    </a:cubicBezTo>
                    <a:cubicBezTo>
                      <a:pt x="1" y="1"/>
                      <a:pt x="3" y="0"/>
                      <a:pt x="4" y="0"/>
                    </a:cubicBezTo>
                    <a:cubicBezTo>
                      <a:pt x="6" y="0"/>
                      <a:pt x="8" y="0"/>
                      <a:pt x="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6" name="Freeform 983">
                <a:extLst>
                  <a:ext uri="{FF2B5EF4-FFF2-40B4-BE49-F238E27FC236}">
                    <a16:creationId xmlns:a16="http://schemas.microsoft.com/office/drawing/2014/main" id="{12F19FAA-9338-5BFC-5C3D-2F10D696F24C}"/>
                  </a:ext>
                </a:extLst>
              </p:cNvPr>
              <p:cNvSpPr/>
              <p:nvPr/>
            </p:nvSpPr>
            <p:spPr bwMode="auto">
              <a:xfrm>
                <a:off x="5258" y="2044"/>
                <a:ext cx="7" cy="6"/>
              </a:xfrm>
              <a:custGeom>
                <a:avLst/>
                <a:gdLst>
                  <a:gd name="T0" fmla="*/ 6 w 6"/>
                  <a:gd name="T1" fmla="*/ 2 h 5"/>
                  <a:gd name="T2" fmla="*/ 2 w 6"/>
                  <a:gd name="T3" fmla="*/ 5 h 5"/>
                  <a:gd name="T4" fmla="*/ 1 w 6"/>
                  <a:gd name="T5" fmla="*/ 2 h 5"/>
                  <a:gd name="T6" fmla="*/ 4 w 6"/>
                  <a:gd name="T7" fmla="*/ 0 h 5"/>
                  <a:gd name="T8" fmla="*/ 6 w 6"/>
                  <a:gd name="T9" fmla="*/ 2 h 5"/>
                </a:gdLst>
                <a:ahLst/>
                <a:cxnLst>
                  <a:cxn ang="0">
                    <a:pos x="T0" y="T1"/>
                  </a:cxn>
                  <a:cxn ang="0">
                    <a:pos x="T2" y="T3"/>
                  </a:cxn>
                  <a:cxn ang="0">
                    <a:pos x="T4" y="T5"/>
                  </a:cxn>
                  <a:cxn ang="0">
                    <a:pos x="T6" y="T7"/>
                  </a:cxn>
                  <a:cxn ang="0">
                    <a:pos x="T8" y="T9"/>
                  </a:cxn>
                </a:cxnLst>
                <a:rect l="0" t="0" r="r" b="b"/>
                <a:pathLst>
                  <a:path w="6" h="5">
                    <a:moveTo>
                      <a:pt x="6" y="2"/>
                    </a:moveTo>
                    <a:cubicBezTo>
                      <a:pt x="5" y="3"/>
                      <a:pt x="4" y="5"/>
                      <a:pt x="2" y="5"/>
                    </a:cubicBezTo>
                    <a:cubicBezTo>
                      <a:pt x="0" y="5"/>
                      <a:pt x="0" y="3"/>
                      <a:pt x="1" y="2"/>
                    </a:cubicBezTo>
                    <a:cubicBezTo>
                      <a:pt x="1" y="1"/>
                      <a:pt x="3" y="0"/>
                      <a:pt x="4" y="0"/>
                    </a:cubicBezTo>
                    <a:cubicBezTo>
                      <a:pt x="4" y="0"/>
                      <a:pt x="5" y="1"/>
                      <a:pt x="6"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7" name="Freeform 984">
                <a:extLst>
                  <a:ext uri="{FF2B5EF4-FFF2-40B4-BE49-F238E27FC236}">
                    <a16:creationId xmlns:a16="http://schemas.microsoft.com/office/drawing/2014/main" id="{FEFCEFBF-8AD4-E6E5-A236-CA9EB9FA7FAC}"/>
                  </a:ext>
                </a:extLst>
              </p:cNvPr>
              <p:cNvSpPr/>
              <p:nvPr/>
            </p:nvSpPr>
            <p:spPr bwMode="auto">
              <a:xfrm>
                <a:off x="5331" y="2040"/>
                <a:ext cx="6" cy="5"/>
              </a:xfrm>
              <a:custGeom>
                <a:avLst/>
                <a:gdLst>
                  <a:gd name="T0" fmla="*/ 0 w 6"/>
                  <a:gd name="T1" fmla="*/ 5 h 5"/>
                  <a:gd name="T2" fmla="*/ 5 w 6"/>
                  <a:gd name="T3" fmla="*/ 1 h 5"/>
                  <a:gd name="T4" fmla="*/ 6 w 6"/>
                  <a:gd name="T5" fmla="*/ 2 h 5"/>
                  <a:gd name="T6" fmla="*/ 1 w 6"/>
                  <a:gd name="T7" fmla="*/ 5 h 5"/>
                  <a:gd name="T8" fmla="*/ 0 w 6"/>
                  <a:gd name="T9" fmla="*/ 5 h 5"/>
                </a:gdLst>
                <a:ahLst/>
                <a:cxnLst>
                  <a:cxn ang="0">
                    <a:pos x="T0" y="T1"/>
                  </a:cxn>
                  <a:cxn ang="0">
                    <a:pos x="T2" y="T3"/>
                  </a:cxn>
                  <a:cxn ang="0">
                    <a:pos x="T4" y="T5"/>
                  </a:cxn>
                  <a:cxn ang="0">
                    <a:pos x="T6" y="T7"/>
                  </a:cxn>
                  <a:cxn ang="0">
                    <a:pos x="T8" y="T9"/>
                  </a:cxn>
                </a:cxnLst>
                <a:rect l="0" t="0" r="r" b="b"/>
                <a:pathLst>
                  <a:path w="6" h="5">
                    <a:moveTo>
                      <a:pt x="0" y="5"/>
                    </a:moveTo>
                    <a:cubicBezTo>
                      <a:pt x="1" y="3"/>
                      <a:pt x="1" y="0"/>
                      <a:pt x="5" y="1"/>
                    </a:cubicBezTo>
                    <a:cubicBezTo>
                      <a:pt x="5" y="1"/>
                      <a:pt x="6" y="2"/>
                      <a:pt x="6" y="2"/>
                    </a:cubicBezTo>
                    <a:cubicBezTo>
                      <a:pt x="5" y="5"/>
                      <a:pt x="3" y="5"/>
                      <a:pt x="1" y="5"/>
                    </a:cubicBezTo>
                    <a:cubicBezTo>
                      <a:pt x="1" y="5"/>
                      <a:pt x="0" y="5"/>
                      <a:pt x="0"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8" name="Freeform 985">
                <a:extLst>
                  <a:ext uri="{FF2B5EF4-FFF2-40B4-BE49-F238E27FC236}">
                    <a16:creationId xmlns:a16="http://schemas.microsoft.com/office/drawing/2014/main" id="{6FA8FC66-E65D-08D7-B7A4-F6F545573201}"/>
                  </a:ext>
                </a:extLst>
              </p:cNvPr>
              <p:cNvSpPr/>
              <p:nvPr/>
            </p:nvSpPr>
            <p:spPr bwMode="auto">
              <a:xfrm>
                <a:off x="5291" y="2035"/>
                <a:ext cx="3" cy="4"/>
              </a:xfrm>
              <a:custGeom>
                <a:avLst/>
                <a:gdLst>
                  <a:gd name="T0" fmla="*/ 3 w 3"/>
                  <a:gd name="T1" fmla="*/ 2 h 3"/>
                  <a:gd name="T2" fmla="*/ 1 w 3"/>
                  <a:gd name="T3" fmla="*/ 3 h 3"/>
                  <a:gd name="T4" fmla="*/ 0 w 3"/>
                  <a:gd name="T5" fmla="*/ 1 h 3"/>
                  <a:gd name="T6" fmla="*/ 2 w 3"/>
                  <a:gd name="T7" fmla="*/ 1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cubicBezTo>
                      <a:pt x="2" y="3"/>
                      <a:pt x="2" y="3"/>
                      <a:pt x="1" y="3"/>
                    </a:cubicBezTo>
                    <a:cubicBezTo>
                      <a:pt x="1" y="3"/>
                      <a:pt x="1" y="2"/>
                      <a:pt x="0" y="1"/>
                    </a:cubicBezTo>
                    <a:cubicBezTo>
                      <a:pt x="1" y="1"/>
                      <a:pt x="2" y="0"/>
                      <a:pt x="2" y="1"/>
                    </a:cubicBezTo>
                    <a:cubicBezTo>
                      <a:pt x="3" y="1"/>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9" name="Freeform 986">
                <a:extLst>
                  <a:ext uri="{FF2B5EF4-FFF2-40B4-BE49-F238E27FC236}">
                    <a16:creationId xmlns:a16="http://schemas.microsoft.com/office/drawing/2014/main" id="{0AE593F1-5497-1ADB-A7F2-150B12D5E0FA}"/>
                  </a:ext>
                </a:extLst>
              </p:cNvPr>
              <p:cNvSpPr/>
              <p:nvPr/>
            </p:nvSpPr>
            <p:spPr bwMode="auto">
              <a:xfrm>
                <a:off x="5312" y="1964"/>
                <a:ext cx="5" cy="8"/>
              </a:xfrm>
              <a:custGeom>
                <a:avLst/>
                <a:gdLst>
                  <a:gd name="T0" fmla="*/ 0 w 4"/>
                  <a:gd name="T1" fmla="*/ 7 h 7"/>
                  <a:gd name="T2" fmla="*/ 4 w 4"/>
                  <a:gd name="T3" fmla="*/ 0 h 7"/>
                  <a:gd name="T4" fmla="*/ 4 w 4"/>
                  <a:gd name="T5" fmla="*/ 0 h 7"/>
                  <a:gd name="T6" fmla="*/ 0 w 4"/>
                  <a:gd name="T7" fmla="*/ 7 h 7"/>
                </a:gdLst>
                <a:ahLst/>
                <a:cxnLst>
                  <a:cxn ang="0">
                    <a:pos x="T0" y="T1"/>
                  </a:cxn>
                  <a:cxn ang="0">
                    <a:pos x="T2" y="T3"/>
                  </a:cxn>
                  <a:cxn ang="0">
                    <a:pos x="T4" y="T5"/>
                  </a:cxn>
                  <a:cxn ang="0">
                    <a:pos x="T6" y="T7"/>
                  </a:cxn>
                </a:cxnLst>
                <a:rect l="0" t="0" r="r" b="b"/>
                <a:pathLst>
                  <a:path w="4" h="7">
                    <a:moveTo>
                      <a:pt x="0" y="7"/>
                    </a:moveTo>
                    <a:cubicBezTo>
                      <a:pt x="0" y="3"/>
                      <a:pt x="1" y="1"/>
                      <a:pt x="4" y="0"/>
                    </a:cubicBezTo>
                    <a:cubicBezTo>
                      <a:pt x="4" y="0"/>
                      <a:pt x="4" y="0"/>
                      <a:pt x="4" y="0"/>
                    </a:cubicBezTo>
                    <a:cubicBezTo>
                      <a:pt x="4" y="3"/>
                      <a:pt x="3" y="5"/>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0" name="Freeform 987">
                <a:extLst>
                  <a:ext uri="{FF2B5EF4-FFF2-40B4-BE49-F238E27FC236}">
                    <a16:creationId xmlns:a16="http://schemas.microsoft.com/office/drawing/2014/main" id="{290D8770-192D-7456-BFBA-BFA56C532EF7}"/>
                  </a:ext>
                </a:extLst>
              </p:cNvPr>
              <p:cNvSpPr/>
              <p:nvPr/>
            </p:nvSpPr>
            <p:spPr bwMode="auto">
              <a:xfrm>
                <a:off x="5343" y="2033"/>
                <a:ext cx="3" cy="3"/>
              </a:xfrm>
              <a:custGeom>
                <a:avLst/>
                <a:gdLst>
                  <a:gd name="T0" fmla="*/ 3 w 3"/>
                  <a:gd name="T1" fmla="*/ 1 h 3"/>
                  <a:gd name="T2" fmla="*/ 2 w 3"/>
                  <a:gd name="T3" fmla="*/ 3 h 3"/>
                  <a:gd name="T4" fmla="*/ 0 w 3"/>
                  <a:gd name="T5" fmla="*/ 2 h 3"/>
                  <a:gd name="T6" fmla="*/ 1 w 3"/>
                  <a:gd name="T7" fmla="*/ 0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3" y="1"/>
                      <a:pt x="3" y="2"/>
                      <a:pt x="2" y="3"/>
                    </a:cubicBezTo>
                    <a:cubicBezTo>
                      <a:pt x="2" y="3"/>
                      <a:pt x="1" y="2"/>
                      <a:pt x="0" y="2"/>
                    </a:cubicBezTo>
                    <a:cubicBezTo>
                      <a:pt x="0" y="1"/>
                      <a:pt x="1" y="0"/>
                      <a:pt x="1" y="0"/>
                    </a:cubicBezTo>
                    <a:cubicBezTo>
                      <a:pt x="2" y="0"/>
                      <a:pt x="2" y="0"/>
                      <a:pt x="3"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1" name="Freeform 988">
                <a:extLst>
                  <a:ext uri="{FF2B5EF4-FFF2-40B4-BE49-F238E27FC236}">
                    <a16:creationId xmlns:a16="http://schemas.microsoft.com/office/drawing/2014/main" id="{B55BA7B2-4198-E8FD-0591-A017A0B5E7BB}"/>
                  </a:ext>
                </a:extLst>
              </p:cNvPr>
              <p:cNvSpPr/>
              <p:nvPr/>
            </p:nvSpPr>
            <p:spPr bwMode="auto">
              <a:xfrm>
                <a:off x="5268" y="2052"/>
                <a:ext cx="5" cy="5"/>
              </a:xfrm>
              <a:custGeom>
                <a:avLst/>
                <a:gdLst>
                  <a:gd name="T0" fmla="*/ 0 w 4"/>
                  <a:gd name="T1" fmla="*/ 4 h 4"/>
                  <a:gd name="T2" fmla="*/ 3 w 4"/>
                  <a:gd name="T3" fmla="*/ 0 h 4"/>
                  <a:gd name="T4" fmla="*/ 4 w 4"/>
                  <a:gd name="T5" fmla="*/ 1 h 4"/>
                  <a:gd name="T6" fmla="*/ 0 w 4"/>
                  <a:gd name="T7" fmla="*/ 4 h 4"/>
                  <a:gd name="T8" fmla="*/ 0 w 4"/>
                  <a:gd name="T9" fmla="*/ 4 h 4"/>
                </a:gdLst>
                <a:ahLst/>
                <a:cxnLst>
                  <a:cxn ang="0">
                    <a:pos x="T0" y="T1"/>
                  </a:cxn>
                  <a:cxn ang="0">
                    <a:pos x="T2" y="T3"/>
                  </a:cxn>
                  <a:cxn ang="0">
                    <a:pos x="T4" y="T5"/>
                  </a:cxn>
                  <a:cxn ang="0">
                    <a:pos x="T6" y="T7"/>
                  </a:cxn>
                  <a:cxn ang="0">
                    <a:pos x="T8" y="T9"/>
                  </a:cxn>
                </a:cxnLst>
                <a:rect l="0" t="0" r="r" b="b"/>
                <a:pathLst>
                  <a:path w="4" h="4">
                    <a:moveTo>
                      <a:pt x="0" y="4"/>
                    </a:moveTo>
                    <a:cubicBezTo>
                      <a:pt x="0" y="2"/>
                      <a:pt x="0" y="0"/>
                      <a:pt x="3" y="0"/>
                    </a:cubicBezTo>
                    <a:cubicBezTo>
                      <a:pt x="3" y="0"/>
                      <a:pt x="4" y="1"/>
                      <a:pt x="4" y="1"/>
                    </a:cubicBezTo>
                    <a:cubicBezTo>
                      <a:pt x="4" y="3"/>
                      <a:pt x="2" y="3"/>
                      <a:pt x="0" y="4"/>
                    </a:cubicBezTo>
                    <a:cubicBezTo>
                      <a:pt x="0" y="4"/>
                      <a:pt x="0" y="4"/>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2" name="Freeform 989">
                <a:extLst>
                  <a:ext uri="{FF2B5EF4-FFF2-40B4-BE49-F238E27FC236}">
                    <a16:creationId xmlns:a16="http://schemas.microsoft.com/office/drawing/2014/main" id="{21244030-91A5-AF55-4ED8-D1D44D63F404}"/>
                  </a:ext>
                </a:extLst>
              </p:cNvPr>
              <p:cNvSpPr/>
              <p:nvPr/>
            </p:nvSpPr>
            <p:spPr bwMode="auto">
              <a:xfrm>
                <a:off x="5356" y="1987"/>
                <a:ext cx="4" cy="4"/>
              </a:xfrm>
              <a:custGeom>
                <a:avLst/>
                <a:gdLst>
                  <a:gd name="T0" fmla="*/ 0 w 4"/>
                  <a:gd name="T1" fmla="*/ 4 h 4"/>
                  <a:gd name="T2" fmla="*/ 3 w 4"/>
                  <a:gd name="T3" fmla="*/ 0 h 4"/>
                  <a:gd name="T4" fmla="*/ 4 w 4"/>
                  <a:gd name="T5" fmla="*/ 1 h 4"/>
                  <a:gd name="T6" fmla="*/ 0 w 4"/>
                  <a:gd name="T7" fmla="*/ 4 h 4"/>
                </a:gdLst>
                <a:ahLst/>
                <a:cxnLst>
                  <a:cxn ang="0">
                    <a:pos x="T0" y="T1"/>
                  </a:cxn>
                  <a:cxn ang="0">
                    <a:pos x="T2" y="T3"/>
                  </a:cxn>
                  <a:cxn ang="0">
                    <a:pos x="T4" y="T5"/>
                  </a:cxn>
                  <a:cxn ang="0">
                    <a:pos x="T6" y="T7"/>
                  </a:cxn>
                </a:cxnLst>
                <a:rect l="0" t="0" r="r" b="b"/>
                <a:pathLst>
                  <a:path w="4" h="4">
                    <a:moveTo>
                      <a:pt x="0" y="4"/>
                    </a:moveTo>
                    <a:cubicBezTo>
                      <a:pt x="1" y="2"/>
                      <a:pt x="1" y="0"/>
                      <a:pt x="3" y="0"/>
                    </a:cubicBezTo>
                    <a:cubicBezTo>
                      <a:pt x="3" y="0"/>
                      <a:pt x="4" y="1"/>
                      <a:pt x="4" y="1"/>
                    </a:cubicBezTo>
                    <a:cubicBezTo>
                      <a:pt x="4" y="3"/>
                      <a:pt x="2" y="3"/>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3" name="Freeform 990">
                <a:extLst>
                  <a:ext uri="{FF2B5EF4-FFF2-40B4-BE49-F238E27FC236}">
                    <a16:creationId xmlns:a16="http://schemas.microsoft.com/office/drawing/2014/main" id="{4FFE458C-AB09-C76D-CA99-DF3EC145768D}"/>
                  </a:ext>
                </a:extLst>
              </p:cNvPr>
              <p:cNvSpPr/>
              <p:nvPr/>
            </p:nvSpPr>
            <p:spPr bwMode="auto">
              <a:xfrm>
                <a:off x="5317" y="2018"/>
                <a:ext cx="9" cy="4"/>
              </a:xfrm>
              <a:custGeom>
                <a:avLst/>
                <a:gdLst>
                  <a:gd name="T0" fmla="*/ 0 w 8"/>
                  <a:gd name="T1" fmla="*/ 2 h 3"/>
                  <a:gd name="T2" fmla="*/ 8 w 8"/>
                  <a:gd name="T3" fmla="*/ 0 h 3"/>
                  <a:gd name="T4" fmla="*/ 8 w 8"/>
                  <a:gd name="T5" fmla="*/ 0 h 3"/>
                  <a:gd name="T6" fmla="*/ 0 w 8"/>
                  <a:gd name="T7" fmla="*/ 2 h 3"/>
                  <a:gd name="T8" fmla="*/ 0 w 8"/>
                  <a:gd name="T9" fmla="*/ 2 h 3"/>
                </a:gdLst>
                <a:ahLst/>
                <a:cxnLst>
                  <a:cxn ang="0">
                    <a:pos x="T0" y="T1"/>
                  </a:cxn>
                  <a:cxn ang="0">
                    <a:pos x="T2" y="T3"/>
                  </a:cxn>
                  <a:cxn ang="0">
                    <a:pos x="T4" y="T5"/>
                  </a:cxn>
                  <a:cxn ang="0">
                    <a:pos x="T6" y="T7"/>
                  </a:cxn>
                  <a:cxn ang="0">
                    <a:pos x="T8" y="T9"/>
                  </a:cxn>
                </a:cxnLst>
                <a:rect l="0" t="0" r="r" b="b"/>
                <a:pathLst>
                  <a:path w="8" h="3">
                    <a:moveTo>
                      <a:pt x="0" y="2"/>
                    </a:moveTo>
                    <a:cubicBezTo>
                      <a:pt x="2" y="0"/>
                      <a:pt x="5" y="0"/>
                      <a:pt x="8" y="0"/>
                    </a:cubicBezTo>
                    <a:cubicBezTo>
                      <a:pt x="8" y="0"/>
                      <a:pt x="8" y="0"/>
                      <a:pt x="8" y="0"/>
                    </a:cubicBezTo>
                    <a:cubicBezTo>
                      <a:pt x="6" y="3"/>
                      <a:pt x="3"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4" name="Freeform 991">
                <a:extLst>
                  <a:ext uri="{FF2B5EF4-FFF2-40B4-BE49-F238E27FC236}">
                    <a16:creationId xmlns:a16="http://schemas.microsoft.com/office/drawing/2014/main" id="{9BD986A9-E95A-6FA7-8158-F845EE6F30CC}"/>
                  </a:ext>
                </a:extLst>
              </p:cNvPr>
              <p:cNvSpPr/>
              <p:nvPr/>
            </p:nvSpPr>
            <p:spPr bwMode="auto">
              <a:xfrm>
                <a:off x="5312" y="2065"/>
                <a:ext cx="8" cy="3"/>
              </a:xfrm>
              <a:custGeom>
                <a:avLst/>
                <a:gdLst>
                  <a:gd name="T0" fmla="*/ 7 w 7"/>
                  <a:gd name="T1" fmla="*/ 0 h 3"/>
                  <a:gd name="T2" fmla="*/ 0 w 7"/>
                  <a:gd name="T3" fmla="*/ 2 h 3"/>
                  <a:gd name="T4" fmla="*/ 0 w 7"/>
                  <a:gd name="T5" fmla="*/ 2 h 3"/>
                  <a:gd name="T6" fmla="*/ 7 w 7"/>
                  <a:gd name="T7" fmla="*/ 0 h 3"/>
                </a:gdLst>
                <a:ahLst/>
                <a:cxnLst>
                  <a:cxn ang="0">
                    <a:pos x="T0" y="T1"/>
                  </a:cxn>
                  <a:cxn ang="0">
                    <a:pos x="T2" y="T3"/>
                  </a:cxn>
                  <a:cxn ang="0">
                    <a:pos x="T4" y="T5"/>
                  </a:cxn>
                  <a:cxn ang="0">
                    <a:pos x="T6" y="T7"/>
                  </a:cxn>
                </a:cxnLst>
                <a:rect l="0" t="0" r="r" b="b"/>
                <a:pathLst>
                  <a:path w="7" h="3">
                    <a:moveTo>
                      <a:pt x="7" y="0"/>
                    </a:moveTo>
                    <a:cubicBezTo>
                      <a:pt x="5" y="3"/>
                      <a:pt x="2" y="2"/>
                      <a:pt x="0" y="2"/>
                    </a:cubicBezTo>
                    <a:cubicBezTo>
                      <a:pt x="0" y="2"/>
                      <a:pt x="0" y="2"/>
                      <a:pt x="0" y="2"/>
                    </a:cubicBezTo>
                    <a:cubicBezTo>
                      <a:pt x="1" y="0"/>
                      <a:pt x="4" y="0"/>
                      <a:pt x="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5" name="Freeform 992">
                <a:extLst>
                  <a:ext uri="{FF2B5EF4-FFF2-40B4-BE49-F238E27FC236}">
                    <a16:creationId xmlns:a16="http://schemas.microsoft.com/office/drawing/2014/main" id="{6BD815AA-2D21-DA89-6D6B-2EE6FF8058C6}"/>
                  </a:ext>
                </a:extLst>
              </p:cNvPr>
              <p:cNvSpPr/>
              <p:nvPr/>
            </p:nvSpPr>
            <p:spPr bwMode="auto">
              <a:xfrm>
                <a:off x="5323" y="1956"/>
                <a:ext cx="1" cy="1"/>
              </a:xfrm>
              <a:custGeom>
                <a:avLst/>
                <a:gdLst>
                  <a:gd name="T0" fmla="*/ 1 w 1"/>
                  <a:gd name="T1" fmla="*/ 0 h 1"/>
                  <a:gd name="T2" fmla="*/ 1 w 1"/>
                  <a:gd name="T3" fmla="*/ 1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1"/>
                      <a:pt x="1" y="1"/>
                    </a:cubicBezTo>
                    <a:cubicBezTo>
                      <a:pt x="1" y="1"/>
                      <a:pt x="0" y="1"/>
                      <a:pt x="0" y="1"/>
                    </a:cubicBezTo>
                    <a:cubicBezTo>
                      <a:pt x="0" y="1"/>
                      <a:pt x="0" y="0"/>
                      <a:pt x="0" y="0"/>
                    </a:cubicBezTo>
                    <a:cubicBezTo>
                      <a:pt x="0" y="0"/>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6" name="Freeform 993">
                <a:extLst>
                  <a:ext uri="{FF2B5EF4-FFF2-40B4-BE49-F238E27FC236}">
                    <a16:creationId xmlns:a16="http://schemas.microsoft.com/office/drawing/2014/main" id="{F94944F4-76C1-2764-87D9-F4C7FEB5D8E5}"/>
                  </a:ext>
                </a:extLst>
              </p:cNvPr>
              <p:cNvSpPr/>
              <p:nvPr/>
            </p:nvSpPr>
            <p:spPr bwMode="auto">
              <a:xfrm>
                <a:off x="5320" y="2062"/>
                <a:ext cx="4" cy="3"/>
              </a:xfrm>
              <a:custGeom>
                <a:avLst/>
                <a:gdLst>
                  <a:gd name="T0" fmla="*/ 0 w 3"/>
                  <a:gd name="T1" fmla="*/ 2 h 2"/>
                  <a:gd name="T2" fmla="*/ 2 w 3"/>
                  <a:gd name="T3" fmla="*/ 0 h 2"/>
                  <a:gd name="T4" fmla="*/ 3 w 3"/>
                  <a:gd name="T5" fmla="*/ 1 h 2"/>
                  <a:gd name="T6" fmla="*/ 0 w 3"/>
                  <a:gd name="T7" fmla="*/ 2 h 2"/>
                  <a:gd name="T8" fmla="*/ 0 w 3"/>
                  <a:gd name="T9" fmla="*/ 2 h 2"/>
                </a:gdLst>
                <a:ahLst/>
                <a:cxnLst>
                  <a:cxn ang="0">
                    <a:pos x="T0" y="T1"/>
                  </a:cxn>
                  <a:cxn ang="0">
                    <a:pos x="T2" y="T3"/>
                  </a:cxn>
                  <a:cxn ang="0">
                    <a:pos x="T4" y="T5"/>
                  </a:cxn>
                  <a:cxn ang="0">
                    <a:pos x="T6" y="T7"/>
                  </a:cxn>
                  <a:cxn ang="0">
                    <a:pos x="T8" y="T9"/>
                  </a:cxn>
                </a:cxnLst>
                <a:rect l="0" t="0" r="r" b="b"/>
                <a:pathLst>
                  <a:path w="3" h="2">
                    <a:moveTo>
                      <a:pt x="0" y="2"/>
                    </a:moveTo>
                    <a:cubicBezTo>
                      <a:pt x="1" y="1"/>
                      <a:pt x="2" y="1"/>
                      <a:pt x="2" y="0"/>
                    </a:cubicBezTo>
                    <a:cubicBezTo>
                      <a:pt x="3" y="0"/>
                      <a:pt x="3" y="1"/>
                      <a:pt x="3" y="1"/>
                    </a:cubicBezTo>
                    <a:cubicBezTo>
                      <a:pt x="2" y="1"/>
                      <a:pt x="1"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7" name="Freeform 994">
                <a:extLst>
                  <a:ext uri="{FF2B5EF4-FFF2-40B4-BE49-F238E27FC236}">
                    <a16:creationId xmlns:a16="http://schemas.microsoft.com/office/drawing/2014/main" id="{B8B5C04C-9D4F-42A1-7364-A52947AC31F9}"/>
                  </a:ext>
                </a:extLst>
              </p:cNvPr>
              <p:cNvSpPr/>
              <p:nvPr/>
            </p:nvSpPr>
            <p:spPr bwMode="auto">
              <a:xfrm>
                <a:off x="5309" y="1972"/>
                <a:ext cx="3" cy="5"/>
              </a:xfrm>
              <a:custGeom>
                <a:avLst/>
                <a:gdLst>
                  <a:gd name="T0" fmla="*/ 3 w 3"/>
                  <a:gd name="T1" fmla="*/ 0 h 5"/>
                  <a:gd name="T2" fmla="*/ 0 w 3"/>
                  <a:gd name="T3" fmla="*/ 5 h 5"/>
                  <a:gd name="T4" fmla="*/ 0 w 3"/>
                  <a:gd name="T5" fmla="*/ 5 h 5"/>
                  <a:gd name="T6" fmla="*/ 3 w 3"/>
                  <a:gd name="T7" fmla="*/ 0 h 5"/>
                  <a:gd name="T8" fmla="*/ 3 w 3"/>
                  <a:gd name="T9" fmla="*/ 0 h 5"/>
                </a:gdLst>
                <a:ahLst/>
                <a:cxnLst>
                  <a:cxn ang="0">
                    <a:pos x="T0" y="T1"/>
                  </a:cxn>
                  <a:cxn ang="0">
                    <a:pos x="T2" y="T3"/>
                  </a:cxn>
                  <a:cxn ang="0">
                    <a:pos x="T4" y="T5"/>
                  </a:cxn>
                  <a:cxn ang="0">
                    <a:pos x="T6" y="T7"/>
                  </a:cxn>
                  <a:cxn ang="0">
                    <a:pos x="T8" y="T9"/>
                  </a:cxn>
                </a:cxnLst>
                <a:rect l="0" t="0" r="r" b="b"/>
                <a:pathLst>
                  <a:path w="3" h="5">
                    <a:moveTo>
                      <a:pt x="3" y="0"/>
                    </a:moveTo>
                    <a:cubicBezTo>
                      <a:pt x="3" y="2"/>
                      <a:pt x="2" y="4"/>
                      <a:pt x="0" y="5"/>
                    </a:cubicBezTo>
                    <a:cubicBezTo>
                      <a:pt x="0" y="5"/>
                      <a:pt x="0" y="5"/>
                      <a:pt x="0" y="5"/>
                    </a:cubicBezTo>
                    <a:cubicBezTo>
                      <a:pt x="0" y="3"/>
                      <a:pt x="1" y="1"/>
                      <a:pt x="3" y="0"/>
                    </a:cubicBezTo>
                    <a:cubicBezTo>
                      <a:pt x="3" y="0"/>
                      <a:pt x="3" y="0"/>
                      <a:pt x="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8" name="Freeform 995">
                <a:extLst>
                  <a:ext uri="{FF2B5EF4-FFF2-40B4-BE49-F238E27FC236}">
                    <a16:creationId xmlns:a16="http://schemas.microsoft.com/office/drawing/2014/main" id="{47B141B5-130F-A9B7-8F4F-726F5B7578D7}"/>
                  </a:ext>
                </a:extLst>
              </p:cNvPr>
              <p:cNvSpPr/>
              <p:nvPr/>
            </p:nvSpPr>
            <p:spPr bwMode="auto">
              <a:xfrm>
                <a:off x="5307" y="2062"/>
                <a:ext cx="2" cy="3"/>
              </a:xfrm>
              <a:custGeom>
                <a:avLst/>
                <a:gdLst>
                  <a:gd name="T0" fmla="*/ 2 w 2"/>
                  <a:gd name="T1" fmla="*/ 0 h 2"/>
                  <a:gd name="T2" fmla="*/ 0 w 2"/>
                  <a:gd name="T3" fmla="*/ 2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1"/>
                      <a:pt x="0" y="2"/>
                    </a:cubicBezTo>
                    <a:cubicBezTo>
                      <a:pt x="0" y="2"/>
                      <a:pt x="0" y="2"/>
                      <a:pt x="0" y="2"/>
                    </a:cubicBezTo>
                    <a:cubicBezTo>
                      <a:pt x="1" y="1"/>
                      <a:pt x="1" y="0"/>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9" name="Freeform 996">
                <a:extLst>
                  <a:ext uri="{FF2B5EF4-FFF2-40B4-BE49-F238E27FC236}">
                    <a16:creationId xmlns:a16="http://schemas.microsoft.com/office/drawing/2014/main" id="{3DFA440B-CB11-7C6A-DD34-2883123D7F8B}"/>
                  </a:ext>
                </a:extLst>
              </p:cNvPr>
              <p:cNvSpPr/>
              <p:nvPr/>
            </p:nvSpPr>
            <p:spPr bwMode="auto">
              <a:xfrm>
                <a:off x="5353" y="1991"/>
                <a:ext cx="3" cy="2"/>
              </a:xfrm>
              <a:custGeom>
                <a:avLst/>
                <a:gdLst>
                  <a:gd name="T0" fmla="*/ 2 w 2"/>
                  <a:gd name="T1" fmla="*/ 0 h 2"/>
                  <a:gd name="T2" fmla="*/ 0 w 2"/>
                  <a:gd name="T3" fmla="*/ 2 h 2"/>
                  <a:gd name="T4" fmla="*/ 0 w 2"/>
                  <a:gd name="T5" fmla="*/ 2 h 2"/>
                  <a:gd name="T6" fmla="*/ 2 w 2"/>
                  <a:gd name="T7" fmla="*/ 0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1"/>
                      <a:pt x="1" y="1"/>
                      <a:pt x="0" y="2"/>
                    </a:cubicBezTo>
                    <a:cubicBezTo>
                      <a:pt x="0" y="2"/>
                      <a:pt x="0" y="2"/>
                      <a:pt x="0" y="2"/>
                    </a:cubicBezTo>
                    <a:cubicBezTo>
                      <a:pt x="1" y="1"/>
                      <a:pt x="1" y="1"/>
                      <a:pt x="2" y="0"/>
                    </a:cubicBezTo>
                    <a:cubicBezTo>
                      <a:pt x="2" y="0"/>
                      <a:pt x="2" y="0"/>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0" name="Freeform 997">
                <a:extLst>
                  <a:ext uri="{FF2B5EF4-FFF2-40B4-BE49-F238E27FC236}">
                    <a16:creationId xmlns:a16="http://schemas.microsoft.com/office/drawing/2014/main" id="{1AF7482A-9274-49EA-77BD-FB2974D6FE95}"/>
                  </a:ext>
                </a:extLst>
              </p:cNvPr>
              <p:cNvSpPr/>
              <p:nvPr/>
            </p:nvSpPr>
            <p:spPr bwMode="auto">
              <a:xfrm>
                <a:off x="5317" y="1962"/>
                <a:ext cx="1" cy="2"/>
              </a:xfrm>
              <a:custGeom>
                <a:avLst/>
                <a:gdLst>
                  <a:gd name="T0" fmla="*/ 0 w 1"/>
                  <a:gd name="T1" fmla="*/ 2 h 2"/>
                  <a:gd name="T2" fmla="*/ 1 w 1"/>
                  <a:gd name="T3" fmla="*/ 0 h 2"/>
                  <a:gd name="T4" fmla="*/ 0 w 1"/>
                  <a:gd name="T5" fmla="*/ 2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0"/>
                    </a:cubicBezTo>
                    <a:cubicBezTo>
                      <a:pt x="1" y="1"/>
                      <a:pt x="1" y="1"/>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1" name="Freeform 998">
                <a:extLst>
                  <a:ext uri="{FF2B5EF4-FFF2-40B4-BE49-F238E27FC236}">
                    <a16:creationId xmlns:a16="http://schemas.microsoft.com/office/drawing/2014/main" id="{64D83F1C-5864-DDA5-20F6-5ABCD600BB85}"/>
                  </a:ext>
                </a:extLst>
              </p:cNvPr>
              <p:cNvSpPr/>
              <p:nvPr/>
            </p:nvSpPr>
            <p:spPr bwMode="auto">
              <a:xfrm>
                <a:off x="5226" y="1750"/>
                <a:ext cx="71" cy="79"/>
              </a:xfrm>
              <a:custGeom>
                <a:avLst/>
                <a:gdLst>
                  <a:gd name="T0" fmla="*/ 13 w 62"/>
                  <a:gd name="T1" fmla="*/ 56 h 70"/>
                  <a:gd name="T2" fmla="*/ 9 w 62"/>
                  <a:gd name="T3" fmla="*/ 62 h 70"/>
                  <a:gd name="T4" fmla="*/ 0 w 62"/>
                  <a:gd name="T5" fmla="*/ 70 h 70"/>
                  <a:gd name="T6" fmla="*/ 15 w 62"/>
                  <a:gd name="T7" fmla="*/ 24 h 70"/>
                  <a:gd name="T8" fmla="*/ 16 w 62"/>
                  <a:gd name="T9" fmla="*/ 35 h 70"/>
                  <a:gd name="T10" fmla="*/ 25 w 62"/>
                  <a:gd name="T11" fmla="*/ 27 h 70"/>
                  <a:gd name="T12" fmla="*/ 48 w 62"/>
                  <a:gd name="T13" fmla="*/ 3 h 70"/>
                  <a:gd name="T14" fmla="*/ 53 w 62"/>
                  <a:gd name="T15" fmla="*/ 3 h 70"/>
                  <a:gd name="T16" fmla="*/ 62 w 62"/>
                  <a:gd name="T17" fmla="*/ 9 h 70"/>
                  <a:gd name="T18" fmla="*/ 21 w 62"/>
                  <a:gd name="T19" fmla="*/ 39 h 70"/>
                  <a:gd name="T20" fmla="*/ 13 w 62"/>
                  <a:gd name="T21" fmla="*/ 5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70">
                    <a:moveTo>
                      <a:pt x="13" y="56"/>
                    </a:moveTo>
                    <a:cubicBezTo>
                      <a:pt x="10" y="57"/>
                      <a:pt x="8" y="58"/>
                      <a:pt x="9" y="62"/>
                    </a:cubicBezTo>
                    <a:cubicBezTo>
                      <a:pt x="10" y="66"/>
                      <a:pt x="9" y="66"/>
                      <a:pt x="0" y="70"/>
                    </a:cubicBezTo>
                    <a:cubicBezTo>
                      <a:pt x="8" y="55"/>
                      <a:pt x="6" y="38"/>
                      <a:pt x="15" y="24"/>
                    </a:cubicBezTo>
                    <a:cubicBezTo>
                      <a:pt x="16" y="28"/>
                      <a:pt x="14" y="31"/>
                      <a:pt x="16" y="35"/>
                    </a:cubicBezTo>
                    <a:cubicBezTo>
                      <a:pt x="21" y="33"/>
                      <a:pt x="24" y="30"/>
                      <a:pt x="25" y="27"/>
                    </a:cubicBezTo>
                    <a:cubicBezTo>
                      <a:pt x="30" y="16"/>
                      <a:pt x="43" y="14"/>
                      <a:pt x="48" y="3"/>
                    </a:cubicBezTo>
                    <a:cubicBezTo>
                      <a:pt x="49" y="2"/>
                      <a:pt x="53" y="0"/>
                      <a:pt x="53" y="3"/>
                    </a:cubicBezTo>
                    <a:cubicBezTo>
                      <a:pt x="53" y="10"/>
                      <a:pt x="59" y="5"/>
                      <a:pt x="62" y="9"/>
                    </a:cubicBezTo>
                    <a:cubicBezTo>
                      <a:pt x="46" y="16"/>
                      <a:pt x="32" y="26"/>
                      <a:pt x="21" y="39"/>
                    </a:cubicBezTo>
                    <a:cubicBezTo>
                      <a:pt x="17" y="44"/>
                      <a:pt x="12" y="49"/>
                      <a:pt x="13" y="5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2" name="Freeform 999">
                <a:extLst>
                  <a:ext uri="{FF2B5EF4-FFF2-40B4-BE49-F238E27FC236}">
                    <a16:creationId xmlns:a16="http://schemas.microsoft.com/office/drawing/2014/main" id="{D53AE1B9-9380-1A8A-7ABE-E4A8BD07E6A7}"/>
                  </a:ext>
                </a:extLst>
              </p:cNvPr>
              <p:cNvSpPr/>
              <p:nvPr/>
            </p:nvSpPr>
            <p:spPr bwMode="auto">
              <a:xfrm>
                <a:off x="5265" y="1773"/>
                <a:ext cx="88" cy="26"/>
              </a:xfrm>
              <a:custGeom>
                <a:avLst/>
                <a:gdLst>
                  <a:gd name="T0" fmla="*/ 1 w 78"/>
                  <a:gd name="T1" fmla="*/ 23 h 23"/>
                  <a:gd name="T2" fmla="*/ 29 w 78"/>
                  <a:gd name="T3" fmla="*/ 7 h 23"/>
                  <a:gd name="T4" fmla="*/ 48 w 78"/>
                  <a:gd name="T5" fmla="*/ 3 h 23"/>
                  <a:gd name="T6" fmla="*/ 78 w 78"/>
                  <a:gd name="T7" fmla="*/ 5 h 23"/>
                  <a:gd name="T8" fmla="*/ 35 w 78"/>
                  <a:gd name="T9" fmla="*/ 10 h 23"/>
                  <a:gd name="T10" fmla="*/ 57 w 78"/>
                  <a:gd name="T11" fmla="*/ 16 h 23"/>
                  <a:gd name="T12" fmla="*/ 0 w 78"/>
                  <a:gd name="T13" fmla="*/ 22 h 23"/>
                  <a:gd name="T14" fmla="*/ 1 w 78"/>
                  <a:gd name="T15" fmla="*/ 23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23">
                    <a:moveTo>
                      <a:pt x="1" y="23"/>
                    </a:moveTo>
                    <a:cubicBezTo>
                      <a:pt x="7" y="13"/>
                      <a:pt x="14" y="4"/>
                      <a:pt x="29" y="7"/>
                    </a:cubicBezTo>
                    <a:cubicBezTo>
                      <a:pt x="35" y="8"/>
                      <a:pt x="41" y="3"/>
                      <a:pt x="48" y="3"/>
                    </a:cubicBezTo>
                    <a:cubicBezTo>
                      <a:pt x="58" y="2"/>
                      <a:pt x="68" y="0"/>
                      <a:pt x="78" y="5"/>
                    </a:cubicBezTo>
                    <a:cubicBezTo>
                      <a:pt x="64" y="6"/>
                      <a:pt x="50" y="4"/>
                      <a:pt x="35" y="10"/>
                    </a:cubicBezTo>
                    <a:cubicBezTo>
                      <a:pt x="44" y="10"/>
                      <a:pt x="51" y="11"/>
                      <a:pt x="57" y="16"/>
                    </a:cubicBezTo>
                    <a:cubicBezTo>
                      <a:pt x="38" y="13"/>
                      <a:pt x="18" y="12"/>
                      <a:pt x="0" y="22"/>
                    </a:cubicBezTo>
                    <a:lnTo>
                      <a:pt x="1" y="23"/>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3" name="Freeform 1000">
                <a:extLst>
                  <a:ext uri="{FF2B5EF4-FFF2-40B4-BE49-F238E27FC236}">
                    <a16:creationId xmlns:a16="http://schemas.microsoft.com/office/drawing/2014/main" id="{E608644A-0DA1-888E-4062-6D16C3BE5C6B}"/>
                  </a:ext>
                </a:extLst>
              </p:cNvPr>
              <p:cNvSpPr/>
              <p:nvPr/>
            </p:nvSpPr>
            <p:spPr bwMode="auto">
              <a:xfrm>
                <a:off x="5203" y="1748"/>
                <a:ext cx="42" cy="65"/>
              </a:xfrm>
              <a:custGeom>
                <a:avLst/>
                <a:gdLst>
                  <a:gd name="T0" fmla="*/ 0 w 37"/>
                  <a:gd name="T1" fmla="*/ 57 h 57"/>
                  <a:gd name="T2" fmla="*/ 21 w 37"/>
                  <a:gd name="T3" fmla="*/ 15 h 57"/>
                  <a:gd name="T4" fmla="*/ 33 w 37"/>
                  <a:gd name="T5" fmla="*/ 5 h 57"/>
                  <a:gd name="T6" fmla="*/ 25 w 37"/>
                  <a:gd name="T7" fmla="*/ 17 h 57"/>
                  <a:gd name="T8" fmla="*/ 0 w 37"/>
                  <a:gd name="T9" fmla="*/ 57 h 57"/>
                </a:gdLst>
                <a:ahLst/>
                <a:cxnLst>
                  <a:cxn ang="0">
                    <a:pos x="T0" y="T1"/>
                  </a:cxn>
                  <a:cxn ang="0">
                    <a:pos x="T2" y="T3"/>
                  </a:cxn>
                  <a:cxn ang="0">
                    <a:pos x="T4" y="T5"/>
                  </a:cxn>
                  <a:cxn ang="0">
                    <a:pos x="T6" y="T7"/>
                  </a:cxn>
                  <a:cxn ang="0">
                    <a:pos x="T8" y="T9"/>
                  </a:cxn>
                </a:cxnLst>
                <a:rect l="0" t="0" r="r" b="b"/>
                <a:pathLst>
                  <a:path w="37" h="57">
                    <a:moveTo>
                      <a:pt x="0" y="57"/>
                    </a:moveTo>
                    <a:cubicBezTo>
                      <a:pt x="1" y="40"/>
                      <a:pt x="12" y="28"/>
                      <a:pt x="21" y="15"/>
                    </a:cubicBezTo>
                    <a:cubicBezTo>
                      <a:pt x="24" y="11"/>
                      <a:pt x="26" y="0"/>
                      <a:pt x="33" y="5"/>
                    </a:cubicBezTo>
                    <a:cubicBezTo>
                      <a:pt x="37" y="9"/>
                      <a:pt x="28" y="13"/>
                      <a:pt x="25" y="17"/>
                    </a:cubicBezTo>
                    <a:cubicBezTo>
                      <a:pt x="15" y="30"/>
                      <a:pt x="8" y="43"/>
                      <a:pt x="0" y="5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4" name="Freeform 1001">
                <a:extLst>
                  <a:ext uri="{FF2B5EF4-FFF2-40B4-BE49-F238E27FC236}">
                    <a16:creationId xmlns:a16="http://schemas.microsoft.com/office/drawing/2014/main" id="{E75A4A5A-22E4-1539-7C83-94A8680AB1D5}"/>
                  </a:ext>
                </a:extLst>
              </p:cNvPr>
              <p:cNvSpPr/>
              <p:nvPr/>
            </p:nvSpPr>
            <p:spPr bwMode="auto">
              <a:xfrm>
                <a:off x="5241" y="1797"/>
                <a:ext cx="25" cy="23"/>
              </a:xfrm>
              <a:custGeom>
                <a:avLst/>
                <a:gdLst>
                  <a:gd name="T0" fmla="*/ 0 w 22"/>
                  <a:gd name="T1" fmla="*/ 14 h 20"/>
                  <a:gd name="T2" fmla="*/ 22 w 22"/>
                  <a:gd name="T3" fmla="*/ 2 h 20"/>
                  <a:gd name="T4" fmla="*/ 21 w 22"/>
                  <a:gd name="T5" fmla="*/ 1 h 20"/>
                  <a:gd name="T6" fmla="*/ 8 w 22"/>
                  <a:gd name="T7" fmla="*/ 16 h 20"/>
                  <a:gd name="T8" fmla="*/ 0 w 22"/>
                  <a:gd name="T9" fmla="*/ 14 h 20"/>
                </a:gdLst>
                <a:ahLst/>
                <a:cxnLst>
                  <a:cxn ang="0">
                    <a:pos x="T0" y="T1"/>
                  </a:cxn>
                  <a:cxn ang="0">
                    <a:pos x="T2" y="T3"/>
                  </a:cxn>
                  <a:cxn ang="0">
                    <a:pos x="T4" y="T5"/>
                  </a:cxn>
                  <a:cxn ang="0">
                    <a:pos x="T6" y="T7"/>
                  </a:cxn>
                  <a:cxn ang="0">
                    <a:pos x="T8" y="T9"/>
                  </a:cxn>
                </a:cxnLst>
                <a:rect l="0" t="0" r="r" b="b"/>
                <a:pathLst>
                  <a:path w="22" h="20">
                    <a:moveTo>
                      <a:pt x="0" y="14"/>
                    </a:moveTo>
                    <a:cubicBezTo>
                      <a:pt x="9" y="13"/>
                      <a:pt x="11" y="0"/>
                      <a:pt x="22" y="2"/>
                    </a:cubicBezTo>
                    <a:cubicBezTo>
                      <a:pt x="21" y="1"/>
                      <a:pt x="21" y="1"/>
                      <a:pt x="21" y="1"/>
                    </a:cubicBezTo>
                    <a:cubicBezTo>
                      <a:pt x="17" y="6"/>
                      <a:pt x="13" y="11"/>
                      <a:pt x="8" y="16"/>
                    </a:cubicBezTo>
                    <a:cubicBezTo>
                      <a:pt x="5" y="19"/>
                      <a:pt x="1" y="20"/>
                      <a:pt x="0"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5" name="Freeform 1002">
                <a:extLst>
                  <a:ext uri="{FF2B5EF4-FFF2-40B4-BE49-F238E27FC236}">
                    <a16:creationId xmlns:a16="http://schemas.microsoft.com/office/drawing/2014/main" id="{FA432C87-F81F-0FCC-BFC8-AAC7EC9695C3}"/>
                  </a:ext>
                </a:extLst>
              </p:cNvPr>
              <p:cNvSpPr/>
              <p:nvPr/>
            </p:nvSpPr>
            <p:spPr bwMode="auto">
              <a:xfrm>
                <a:off x="5247" y="1746"/>
                <a:ext cx="12" cy="18"/>
              </a:xfrm>
              <a:custGeom>
                <a:avLst/>
                <a:gdLst>
                  <a:gd name="T0" fmla="*/ 1 w 11"/>
                  <a:gd name="T1" fmla="*/ 16 h 16"/>
                  <a:gd name="T2" fmla="*/ 10 w 11"/>
                  <a:gd name="T3" fmla="*/ 0 h 16"/>
                  <a:gd name="T4" fmla="*/ 1 w 11"/>
                  <a:gd name="T5" fmla="*/ 16 h 16"/>
                </a:gdLst>
                <a:ahLst/>
                <a:cxnLst>
                  <a:cxn ang="0">
                    <a:pos x="T0" y="T1"/>
                  </a:cxn>
                  <a:cxn ang="0">
                    <a:pos x="T2" y="T3"/>
                  </a:cxn>
                  <a:cxn ang="0">
                    <a:pos x="T4" y="T5"/>
                  </a:cxn>
                </a:cxnLst>
                <a:rect l="0" t="0" r="r" b="b"/>
                <a:pathLst>
                  <a:path w="11" h="16">
                    <a:moveTo>
                      <a:pt x="1" y="16"/>
                    </a:moveTo>
                    <a:cubicBezTo>
                      <a:pt x="0" y="9"/>
                      <a:pt x="3" y="4"/>
                      <a:pt x="10" y="0"/>
                    </a:cubicBezTo>
                    <a:cubicBezTo>
                      <a:pt x="11" y="9"/>
                      <a:pt x="6" y="12"/>
                      <a:pt x="1"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6" name="Freeform 1003">
                <a:extLst>
                  <a:ext uri="{FF2B5EF4-FFF2-40B4-BE49-F238E27FC236}">
                    <a16:creationId xmlns:a16="http://schemas.microsoft.com/office/drawing/2014/main" id="{782D4704-771C-FC53-6415-6292130C3202}"/>
                  </a:ext>
                </a:extLst>
              </p:cNvPr>
              <p:cNvSpPr/>
              <p:nvPr/>
            </p:nvSpPr>
            <p:spPr bwMode="auto">
              <a:xfrm>
                <a:off x="5276" y="1879"/>
                <a:ext cx="14" cy="10"/>
              </a:xfrm>
              <a:custGeom>
                <a:avLst/>
                <a:gdLst>
                  <a:gd name="T0" fmla="*/ 12 w 12"/>
                  <a:gd name="T1" fmla="*/ 0 h 9"/>
                  <a:gd name="T2" fmla="*/ 0 w 12"/>
                  <a:gd name="T3" fmla="*/ 9 h 9"/>
                  <a:gd name="T4" fmla="*/ 12 w 12"/>
                  <a:gd name="T5" fmla="*/ 0 h 9"/>
                </a:gdLst>
                <a:ahLst/>
                <a:cxnLst>
                  <a:cxn ang="0">
                    <a:pos x="T0" y="T1"/>
                  </a:cxn>
                  <a:cxn ang="0">
                    <a:pos x="T2" y="T3"/>
                  </a:cxn>
                  <a:cxn ang="0">
                    <a:pos x="T4" y="T5"/>
                  </a:cxn>
                </a:cxnLst>
                <a:rect l="0" t="0" r="r" b="b"/>
                <a:pathLst>
                  <a:path w="12" h="9">
                    <a:moveTo>
                      <a:pt x="12" y="0"/>
                    </a:moveTo>
                    <a:cubicBezTo>
                      <a:pt x="12" y="6"/>
                      <a:pt x="7" y="7"/>
                      <a:pt x="0" y="9"/>
                    </a:cubicBezTo>
                    <a:cubicBezTo>
                      <a:pt x="4" y="3"/>
                      <a:pt x="7" y="0"/>
                      <a:pt x="1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7" name="Freeform 1004">
                <a:extLst>
                  <a:ext uri="{FF2B5EF4-FFF2-40B4-BE49-F238E27FC236}">
                    <a16:creationId xmlns:a16="http://schemas.microsoft.com/office/drawing/2014/main" id="{1F1A6F04-F43A-4847-41C8-F97C6D3B1A45}"/>
                  </a:ext>
                </a:extLst>
              </p:cNvPr>
              <p:cNvSpPr/>
              <p:nvPr/>
            </p:nvSpPr>
            <p:spPr bwMode="auto">
              <a:xfrm>
                <a:off x="5269" y="1816"/>
                <a:ext cx="9" cy="10"/>
              </a:xfrm>
              <a:custGeom>
                <a:avLst/>
                <a:gdLst>
                  <a:gd name="T0" fmla="*/ 8 w 8"/>
                  <a:gd name="T1" fmla="*/ 0 h 8"/>
                  <a:gd name="T2" fmla="*/ 0 w 8"/>
                  <a:gd name="T3" fmla="*/ 8 h 8"/>
                  <a:gd name="T4" fmla="*/ 8 w 8"/>
                  <a:gd name="T5" fmla="*/ 0 h 8"/>
                </a:gdLst>
                <a:ahLst/>
                <a:cxnLst>
                  <a:cxn ang="0">
                    <a:pos x="T0" y="T1"/>
                  </a:cxn>
                  <a:cxn ang="0">
                    <a:pos x="T2" y="T3"/>
                  </a:cxn>
                  <a:cxn ang="0">
                    <a:pos x="T4" y="T5"/>
                  </a:cxn>
                </a:cxnLst>
                <a:rect l="0" t="0" r="r" b="b"/>
                <a:pathLst>
                  <a:path w="8" h="8">
                    <a:moveTo>
                      <a:pt x="8" y="0"/>
                    </a:moveTo>
                    <a:cubicBezTo>
                      <a:pt x="7" y="5"/>
                      <a:pt x="5" y="7"/>
                      <a:pt x="0" y="8"/>
                    </a:cubicBezTo>
                    <a:cubicBezTo>
                      <a:pt x="0" y="3"/>
                      <a:pt x="3" y="0"/>
                      <a:pt x="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8" name="Freeform 1005">
                <a:extLst>
                  <a:ext uri="{FF2B5EF4-FFF2-40B4-BE49-F238E27FC236}">
                    <a16:creationId xmlns:a16="http://schemas.microsoft.com/office/drawing/2014/main" id="{E59B407A-0636-BC6C-62F3-1EA5DDDDC3A6}"/>
                  </a:ext>
                </a:extLst>
              </p:cNvPr>
              <p:cNvSpPr/>
              <p:nvPr/>
            </p:nvSpPr>
            <p:spPr bwMode="auto">
              <a:xfrm>
                <a:off x="5290" y="1871"/>
                <a:ext cx="10" cy="8"/>
              </a:xfrm>
              <a:custGeom>
                <a:avLst/>
                <a:gdLst>
                  <a:gd name="T0" fmla="*/ 0 w 9"/>
                  <a:gd name="T1" fmla="*/ 7 h 7"/>
                  <a:gd name="T2" fmla="*/ 9 w 9"/>
                  <a:gd name="T3" fmla="*/ 0 h 7"/>
                  <a:gd name="T4" fmla="*/ 0 w 9"/>
                  <a:gd name="T5" fmla="*/ 7 h 7"/>
                </a:gdLst>
                <a:ahLst/>
                <a:cxnLst>
                  <a:cxn ang="0">
                    <a:pos x="T0" y="T1"/>
                  </a:cxn>
                  <a:cxn ang="0">
                    <a:pos x="T2" y="T3"/>
                  </a:cxn>
                  <a:cxn ang="0">
                    <a:pos x="T4" y="T5"/>
                  </a:cxn>
                </a:cxnLst>
                <a:rect l="0" t="0" r="r" b="b"/>
                <a:pathLst>
                  <a:path w="9" h="7">
                    <a:moveTo>
                      <a:pt x="0" y="7"/>
                    </a:moveTo>
                    <a:cubicBezTo>
                      <a:pt x="1" y="2"/>
                      <a:pt x="4" y="1"/>
                      <a:pt x="9" y="0"/>
                    </a:cubicBezTo>
                    <a:cubicBezTo>
                      <a:pt x="7" y="5"/>
                      <a:pt x="4" y="6"/>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9" name="Freeform 1006">
                <a:extLst>
                  <a:ext uri="{FF2B5EF4-FFF2-40B4-BE49-F238E27FC236}">
                    <a16:creationId xmlns:a16="http://schemas.microsoft.com/office/drawing/2014/main" id="{5382A97C-E78A-41D7-29C0-2EA465882E07}"/>
                  </a:ext>
                </a:extLst>
              </p:cNvPr>
              <p:cNvSpPr/>
              <p:nvPr/>
            </p:nvSpPr>
            <p:spPr bwMode="auto">
              <a:xfrm>
                <a:off x="5265" y="1890"/>
                <a:ext cx="8" cy="6"/>
              </a:xfrm>
              <a:custGeom>
                <a:avLst/>
                <a:gdLst>
                  <a:gd name="T0" fmla="*/ 0 w 7"/>
                  <a:gd name="T1" fmla="*/ 4 h 5"/>
                  <a:gd name="T2" fmla="*/ 6 w 7"/>
                  <a:gd name="T3" fmla="*/ 0 h 5"/>
                  <a:gd name="T4" fmla="*/ 7 w 7"/>
                  <a:gd name="T5" fmla="*/ 2 h 5"/>
                  <a:gd name="T6" fmla="*/ 1 w 7"/>
                  <a:gd name="T7" fmla="*/ 4 h 5"/>
                  <a:gd name="T8" fmla="*/ 0 w 7"/>
                  <a:gd name="T9" fmla="*/ 4 h 5"/>
                </a:gdLst>
                <a:ahLst/>
                <a:cxnLst>
                  <a:cxn ang="0">
                    <a:pos x="T0" y="T1"/>
                  </a:cxn>
                  <a:cxn ang="0">
                    <a:pos x="T2" y="T3"/>
                  </a:cxn>
                  <a:cxn ang="0">
                    <a:pos x="T4" y="T5"/>
                  </a:cxn>
                  <a:cxn ang="0">
                    <a:pos x="T6" y="T7"/>
                  </a:cxn>
                  <a:cxn ang="0">
                    <a:pos x="T8" y="T9"/>
                  </a:cxn>
                </a:cxnLst>
                <a:rect l="0" t="0" r="r" b="b"/>
                <a:pathLst>
                  <a:path w="7" h="5">
                    <a:moveTo>
                      <a:pt x="0" y="4"/>
                    </a:moveTo>
                    <a:cubicBezTo>
                      <a:pt x="2" y="2"/>
                      <a:pt x="3" y="0"/>
                      <a:pt x="6" y="0"/>
                    </a:cubicBezTo>
                    <a:cubicBezTo>
                      <a:pt x="6" y="0"/>
                      <a:pt x="7" y="2"/>
                      <a:pt x="7" y="2"/>
                    </a:cubicBezTo>
                    <a:cubicBezTo>
                      <a:pt x="5" y="5"/>
                      <a:pt x="3" y="4"/>
                      <a:pt x="1" y="4"/>
                    </a:cubicBezTo>
                    <a:cubicBezTo>
                      <a:pt x="1" y="4"/>
                      <a:pt x="0" y="4"/>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0" name="Freeform 1007">
                <a:extLst>
                  <a:ext uri="{FF2B5EF4-FFF2-40B4-BE49-F238E27FC236}">
                    <a16:creationId xmlns:a16="http://schemas.microsoft.com/office/drawing/2014/main" id="{FE352011-C130-8BE0-F5A3-C87558B4029F}"/>
                  </a:ext>
                </a:extLst>
              </p:cNvPr>
              <p:cNvSpPr/>
              <p:nvPr/>
            </p:nvSpPr>
            <p:spPr bwMode="auto">
              <a:xfrm>
                <a:off x="5331" y="1769"/>
                <a:ext cx="4" cy="2"/>
              </a:xfrm>
              <a:custGeom>
                <a:avLst/>
                <a:gdLst>
                  <a:gd name="T0" fmla="*/ 4 w 4"/>
                  <a:gd name="T1" fmla="*/ 1 h 2"/>
                  <a:gd name="T2" fmla="*/ 2 w 4"/>
                  <a:gd name="T3" fmla="*/ 2 h 2"/>
                  <a:gd name="T4" fmla="*/ 0 w 4"/>
                  <a:gd name="T5" fmla="*/ 1 h 2"/>
                  <a:gd name="T6" fmla="*/ 2 w 4"/>
                  <a:gd name="T7" fmla="*/ 0 h 2"/>
                  <a:gd name="T8" fmla="*/ 4 w 4"/>
                  <a:gd name="T9" fmla="*/ 1 h 2"/>
                </a:gdLst>
                <a:ahLst/>
                <a:cxnLst>
                  <a:cxn ang="0">
                    <a:pos x="T0" y="T1"/>
                  </a:cxn>
                  <a:cxn ang="0">
                    <a:pos x="T2" y="T3"/>
                  </a:cxn>
                  <a:cxn ang="0">
                    <a:pos x="T4" y="T5"/>
                  </a:cxn>
                  <a:cxn ang="0">
                    <a:pos x="T6" y="T7"/>
                  </a:cxn>
                  <a:cxn ang="0">
                    <a:pos x="T8" y="T9"/>
                  </a:cxn>
                </a:cxnLst>
                <a:rect l="0" t="0" r="r" b="b"/>
                <a:pathLst>
                  <a:path w="4" h="2">
                    <a:moveTo>
                      <a:pt x="4" y="1"/>
                    </a:moveTo>
                    <a:cubicBezTo>
                      <a:pt x="3" y="1"/>
                      <a:pt x="2" y="2"/>
                      <a:pt x="2" y="2"/>
                    </a:cubicBezTo>
                    <a:cubicBezTo>
                      <a:pt x="1" y="2"/>
                      <a:pt x="1" y="1"/>
                      <a:pt x="0" y="1"/>
                    </a:cubicBezTo>
                    <a:cubicBezTo>
                      <a:pt x="1" y="1"/>
                      <a:pt x="1" y="0"/>
                      <a:pt x="2" y="0"/>
                    </a:cubicBezTo>
                    <a:cubicBezTo>
                      <a:pt x="2" y="0"/>
                      <a:pt x="3" y="1"/>
                      <a:pt x="4"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1" name="Freeform 1008">
                <a:extLst>
                  <a:ext uri="{FF2B5EF4-FFF2-40B4-BE49-F238E27FC236}">
                    <a16:creationId xmlns:a16="http://schemas.microsoft.com/office/drawing/2014/main" id="{64FEF098-9C16-0D59-F353-5C0D75826260}"/>
                  </a:ext>
                </a:extLst>
              </p:cNvPr>
              <p:cNvSpPr/>
              <p:nvPr/>
            </p:nvSpPr>
            <p:spPr bwMode="auto">
              <a:xfrm>
                <a:off x="5242" y="1771"/>
                <a:ext cx="3" cy="6"/>
              </a:xfrm>
              <a:custGeom>
                <a:avLst/>
                <a:gdLst>
                  <a:gd name="T0" fmla="*/ 2 w 3"/>
                  <a:gd name="T1" fmla="*/ 0 h 5"/>
                  <a:gd name="T2" fmla="*/ 3 w 3"/>
                  <a:gd name="T3" fmla="*/ 2 h 5"/>
                  <a:gd name="T4" fmla="*/ 2 w 3"/>
                  <a:gd name="T5" fmla="*/ 4 h 5"/>
                  <a:gd name="T6" fmla="*/ 1 w 3"/>
                  <a:gd name="T7" fmla="*/ 3 h 5"/>
                  <a:gd name="T8" fmla="*/ 2 w 3"/>
                  <a:gd name="T9" fmla="*/ 0 h 5"/>
                </a:gdLst>
                <a:ahLst/>
                <a:cxnLst>
                  <a:cxn ang="0">
                    <a:pos x="T0" y="T1"/>
                  </a:cxn>
                  <a:cxn ang="0">
                    <a:pos x="T2" y="T3"/>
                  </a:cxn>
                  <a:cxn ang="0">
                    <a:pos x="T4" y="T5"/>
                  </a:cxn>
                  <a:cxn ang="0">
                    <a:pos x="T6" y="T7"/>
                  </a:cxn>
                  <a:cxn ang="0">
                    <a:pos x="T8" y="T9"/>
                  </a:cxn>
                </a:cxnLst>
                <a:rect l="0" t="0" r="r" b="b"/>
                <a:pathLst>
                  <a:path w="3" h="5">
                    <a:moveTo>
                      <a:pt x="2" y="0"/>
                    </a:moveTo>
                    <a:cubicBezTo>
                      <a:pt x="3" y="0"/>
                      <a:pt x="3" y="1"/>
                      <a:pt x="3" y="2"/>
                    </a:cubicBezTo>
                    <a:cubicBezTo>
                      <a:pt x="3" y="3"/>
                      <a:pt x="3" y="4"/>
                      <a:pt x="2" y="4"/>
                    </a:cubicBezTo>
                    <a:cubicBezTo>
                      <a:pt x="0" y="5"/>
                      <a:pt x="1" y="3"/>
                      <a:pt x="1" y="3"/>
                    </a:cubicBezTo>
                    <a:cubicBezTo>
                      <a:pt x="1" y="2"/>
                      <a:pt x="2"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2" name="Freeform 1009">
                <a:extLst>
                  <a:ext uri="{FF2B5EF4-FFF2-40B4-BE49-F238E27FC236}">
                    <a16:creationId xmlns:a16="http://schemas.microsoft.com/office/drawing/2014/main" id="{0E1B2BF5-0A83-112C-6735-7A5951735A9E}"/>
                  </a:ext>
                </a:extLst>
              </p:cNvPr>
              <p:cNvSpPr/>
              <p:nvPr/>
            </p:nvSpPr>
            <p:spPr bwMode="auto">
              <a:xfrm>
                <a:off x="5303" y="1756"/>
                <a:ext cx="1" cy="2"/>
              </a:xfrm>
              <a:custGeom>
                <a:avLst/>
                <a:gdLst>
                  <a:gd name="T0" fmla="*/ 1 w 1"/>
                  <a:gd name="T1" fmla="*/ 0 h 1"/>
                  <a:gd name="T2" fmla="*/ 0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0" y="0"/>
                      <a:pt x="0" y="0"/>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3" name="Freeform 1010">
                <a:extLst>
                  <a:ext uri="{FF2B5EF4-FFF2-40B4-BE49-F238E27FC236}">
                    <a16:creationId xmlns:a16="http://schemas.microsoft.com/office/drawing/2014/main" id="{A4371C34-BB4E-6BD2-8E58-76FF75D16308}"/>
                  </a:ext>
                </a:extLst>
              </p:cNvPr>
              <p:cNvSpPr/>
              <p:nvPr/>
            </p:nvSpPr>
            <p:spPr bwMode="auto">
              <a:xfrm>
                <a:off x="5081" y="1599"/>
                <a:ext cx="50" cy="160"/>
              </a:xfrm>
              <a:custGeom>
                <a:avLst/>
                <a:gdLst>
                  <a:gd name="T0" fmla="*/ 8 w 44"/>
                  <a:gd name="T1" fmla="*/ 135 h 141"/>
                  <a:gd name="T2" fmla="*/ 1 w 44"/>
                  <a:gd name="T3" fmla="*/ 141 h 141"/>
                  <a:gd name="T4" fmla="*/ 15 w 44"/>
                  <a:gd name="T5" fmla="*/ 24 h 141"/>
                  <a:gd name="T6" fmla="*/ 8 w 44"/>
                  <a:gd name="T7" fmla="*/ 75 h 141"/>
                  <a:gd name="T8" fmla="*/ 25 w 44"/>
                  <a:gd name="T9" fmla="*/ 24 h 141"/>
                  <a:gd name="T10" fmla="*/ 32 w 44"/>
                  <a:gd name="T11" fmla="*/ 18 h 141"/>
                  <a:gd name="T12" fmla="*/ 35 w 44"/>
                  <a:gd name="T13" fmla="*/ 14 h 141"/>
                  <a:gd name="T14" fmla="*/ 44 w 44"/>
                  <a:gd name="T15" fmla="*/ 0 h 141"/>
                  <a:gd name="T16" fmla="*/ 44 w 44"/>
                  <a:gd name="T17" fmla="*/ 0 h 141"/>
                  <a:gd name="T18" fmla="*/ 33 w 44"/>
                  <a:gd name="T19" fmla="*/ 27 h 141"/>
                  <a:gd name="T20" fmla="*/ 20 w 44"/>
                  <a:gd name="T21" fmla="*/ 68 h 141"/>
                  <a:gd name="T22" fmla="*/ 18 w 44"/>
                  <a:gd name="T23" fmla="*/ 70 h 141"/>
                  <a:gd name="T24" fmla="*/ 19 w 44"/>
                  <a:gd name="T25" fmla="*/ 71 h 141"/>
                  <a:gd name="T26" fmla="*/ 20 w 44"/>
                  <a:gd name="T27" fmla="*/ 68 h 141"/>
                  <a:gd name="T28" fmla="*/ 27 w 44"/>
                  <a:gd name="T29" fmla="*/ 63 h 141"/>
                  <a:gd name="T30" fmla="*/ 27 w 44"/>
                  <a:gd name="T31" fmla="*/ 63 h 141"/>
                  <a:gd name="T32" fmla="*/ 7 w 44"/>
                  <a:gd name="T33" fmla="*/ 111 h 141"/>
                  <a:gd name="T34" fmla="*/ 8 w 44"/>
                  <a:gd name="T35" fmla="*/ 126 h 141"/>
                  <a:gd name="T36" fmla="*/ 8 w 44"/>
                  <a:gd name="T37" fmla="*/ 126 h 141"/>
                  <a:gd name="T38" fmla="*/ 8 w 44"/>
                  <a:gd name="T39" fmla="*/ 135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141">
                    <a:moveTo>
                      <a:pt x="8" y="135"/>
                    </a:moveTo>
                    <a:cubicBezTo>
                      <a:pt x="6" y="138"/>
                      <a:pt x="4" y="140"/>
                      <a:pt x="1" y="141"/>
                    </a:cubicBezTo>
                    <a:cubicBezTo>
                      <a:pt x="8" y="102"/>
                      <a:pt x="0" y="62"/>
                      <a:pt x="15" y="24"/>
                    </a:cubicBezTo>
                    <a:cubicBezTo>
                      <a:pt x="13" y="41"/>
                      <a:pt x="10" y="58"/>
                      <a:pt x="8" y="75"/>
                    </a:cubicBezTo>
                    <a:cubicBezTo>
                      <a:pt x="15" y="58"/>
                      <a:pt x="23" y="42"/>
                      <a:pt x="25" y="24"/>
                    </a:cubicBezTo>
                    <a:cubicBezTo>
                      <a:pt x="25" y="19"/>
                      <a:pt x="25" y="19"/>
                      <a:pt x="32" y="18"/>
                    </a:cubicBezTo>
                    <a:cubicBezTo>
                      <a:pt x="34" y="18"/>
                      <a:pt x="34" y="16"/>
                      <a:pt x="35" y="14"/>
                    </a:cubicBezTo>
                    <a:cubicBezTo>
                      <a:pt x="36" y="8"/>
                      <a:pt x="40" y="4"/>
                      <a:pt x="44" y="0"/>
                    </a:cubicBezTo>
                    <a:cubicBezTo>
                      <a:pt x="44" y="0"/>
                      <a:pt x="44" y="0"/>
                      <a:pt x="44" y="0"/>
                    </a:cubicBezTo>
                    <a:cubicBezTo>
                      <a:pt x="44" y="11"/>
                      <a:pt x="37" y="18"/>
                      <a:pt x="33" y="27"/>
                    </a:cubicBezTo>
                    <a:cubicBezTo>
                      <a:pt x="27" y="40"/>
                      <a:pt x="20" y="53"/>
                      <a:pt x="20" y="68"/>
                    </a:cubicBezTo>
                    <a:cubicBezTo>
                      <a:pt x="19" y="69"/>
                      <a:pt x="19" y="69"/>
                      <a:pt x="18" y="70"/>
                    </a:cubicBezTo>
                    <a:cubicBezTo>
                      <a:pt x="18" y="70"/>
                      <a:pt x="19" y="71"/>
                      <a:pt x="19" y="71"/>
                    </a:cubicBezTo>
                    <a:cubicBezTo>
                      <a:pt x="19" y="70"/>
                      <a:pt x="20" y="69"/>
                      <a:pt x="20" y="68"/>
                    </a:cubicBezTo>
                    <a:cubicBezTo>
                      <a:pt x="22" y="66"/>
                      <a:pt x="23" y="63"/>
                      <a:pt x="27" y="63"/>
                    </a:cubicBezTo>
                    <a:cubicBezTo>
                      <a:pt x="27" y="63"/>
                      <a:pt x="27" y="63"/>
                      <a:pt x="27" y="63"/>
                    </a:cubicBezTo>
                    <a:cubicBezTo>
                      <a:pt x="23" y="80"/>
                      <a:pt x="11" y="94"/>
                      <a:pt x="7" y="111"/>
                    </a:cubicBezTo>
                    <a:cubicBezTo>
                      <a:pt x="5" y="116"/>
                      <a:pt x="4" y="121"/>
                      <a:pt x="8" y="126"/>
                    </a:cubicBezTo>
                    <a:cubicBezTo>
                      <a:pt x="8" y="126"/>
                      <a:pt x="8" y="126"/>
                      <a:pt x="8" y="126"/>
                    </a:cubicBezTo>
                    <a:cubicBezTo>
                      <a:pt x="8" y="129"/>
                      <a:pt x="8" y="132"/>
                      <a:pt x="8" y="13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4" name="Freeform 1011">
                <a:extLst>
                  <a:ext uri="{FF2B5EF4-FFF2-40B4-BE49-F238E27FC236}">
                    <a16:creationId xmlns:a16="http://schemas.microsoft.com/office/drawing/2014/main" id="{C238771F-1918-5049-FBFD-48B5F625F395}"/>
                  </a:ext>
                </a:extLst>
              </p:cNvPr>
              <p:cNvSpPr/>
              <p:nvPr/>
            </p:nvSpPr>
            <p:spPr bwMode="auto">
              <a:xfrm>
                <a:off x="5102" y="1648"/>
                <a:ext cx="54" cy="77"/>
              </a:xfrm>
              <a:custGeom>
                <a:avLst/>
                <a:gdLst>
                  <a:gd name="T0" fmla="*/ 47 w 47"/>
                  <a:gd name="T1" fmla="*/ 1 h 68"/>
                  <a:gd name="T2" fmla="*/ 17 w 47"/>
                  <a:gd name="T3" fmla="*/ 49 h 68"/>
                  <a:gd name="T4" fmla="*/ 20 w 47"/>
                  <a:gd name="T5" fmla="*/ 51 h 68"/>
                  <a:gd name="T6" fmla="*/ 40 w 47"/>
                  <a:gd name="T7" fmla="*/ 42 h 68"/>
                  <a:gd name="T8" fmla="*/ 41 w 47"/>
                  <a:gd name="T9" fmla="*/ 45 h 68"/>
                  <a:gd name="T10" fmla="*/ 1 w 47"/>
                  <a:gd name="T11" fmla="*/ 68 h 68"/>
                  <a:gd name="T12" fmla="*/ 1 w 47"/>
                  <a:gd name="T13" fmla="*/ 68 h 68"/>
                  <a:gd name="T14" fmla="*/ 11 w 47"/>
                  <a:gd name="T15" fmla="*/ 49 h 68"/>
                  <a:gd name="T16" fmla="*/ 41 w 47"/>
                  <a:gd name="T17" fmla="*/ 4 h 68"/>
                  <a:gd name="T18" fmla="*/ 47 w 47"/>
                  <a:gd name="T19" fmla="*/ 0 h 68"/>
                  <a:gd name="T20" fmla="*/ 47 w 47"/>
                  <a:gd name="T21" fmla="*/ 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68">
                    <a:moveTo>
                      <a:pt x="47" y="1"/>
                    </a:moveTo>
                    <a:cubicBezTo>
                      <a:pt x="40" y="18"/>
                      <a:pt x="33" y="36"/>
                      <a:pt x="17" y="49"/>
                    </a:cubicBezTo>
                    <a:cubicBezTo>
                      <a:pt x="18" y="49"/>
                      <a:pt x="19" y="50"/>
                      <a:pt x="20" y="51"/>
                    </a:cubicBezTo>
                    <a:cubicBezTo>
                      <a:pt x="26" y="48"/>
                      <a:pt x="33" y="45"/>
                      <a:pt x="40" y="42"/>
                    </a:cubicBezTo>
                    <a:cubicBezTo>
                      <a:pt x="40" y="43"/>
                      <a:pt x="41" y="44"/>
                      <a:pt x="41" y="45"/>
                    </a:cubicBezTo>
                    <a:cubicBezTo>
                      <a:pt x="27" y="51"/>
                      <a:pt x="16" y="63"/>
                      <a:pt x="1" y="68"/>
                    </a:cubicBezTo>
                    <a:cubicBezTo>
                      <a:pt x="1" y="68"/>
                      <a:pt x="1" y="68"/>
                      <a:pt x="1" y="68"/>
                    </a:cubicBezTo>
                    <a:cubicBezTo>
                      <a:pt x="0" y="60"/>
                      <a:pt x="7" y="55"/>
                      <a:pt x="11" y="49"/>
                    </a:cubicBezTo>
                    <a:cubicBezTo>
                      <a:pt x="20" y="33"/>
                      <a:pt x="31" y="19"/>
                      <a:pt x="41" y="4"/>
                    </a:cubicBezTo>
                    <a:cubicBezTo>
                      <a:pt x="42" y="1"/>
                      <a:pt x="44" y="1"/>
                      <a:pt x="47" y="0"/>
                    </a:cubicBezTo>
                    <a:lnTo>
                      <a:pt x="47"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5" name="Freeform 1012">
                <a:extLst>
                  <a:ext uri="{FF2B5EF4-FFF2-40B4-BE49-F238E27FC236}">
                    <a16:creationId xmlns:a16="http://schemas.microsoft.com/office/drawing/2014/main" id="{2A32BDF6-0964-4D4F-2898-9FC3824D62E8}"/>
                  </a:ext>
                </a:extLst>
              </p:cNvPr>
              <p:cNvSpPr/>
              <p:nvPr/>
            </p:nvSpPr>
            <p:spPr bwMode="auto">
              <a:xfrm>
                <a:off x="5131" y="1553"/>
                <a:ext cx="38" cy="46"/>
              </a:xfrm>
              <a:custGeom>
                <a:avLst/>
                <a:gdLst>
                  <a:gd name="T0" fmla="*/ 34 w 34"/>
                  <a:gd name="T1" fmla="*/ 6 h 40"/>
                  <a:gd name="T2" fmla="*/ 16 w 34"/>
                  <a:gd name="T3" fmla="*/ 25 h 40"/>
                  <a:gd name="T4" fmla="*/ 0 w 34"/>
                  <a:gd name="T5" fmla="*/ 40 h 40"/>
                  <a:gd name="T6" fmla="*/ 0 w 34"/>
                  <a:gd name="T7" fmla="*/ 40 h 40"/>
                  <a:gd name="T8" fmla="*/ 25 w 34"/>
                  <a:gd name="T9" fmla="*/ 4 h 40"/>
                  <a:gd name="T10" fmla="*/ 34 w 34"/>
                  <a:gd name="T11" fmla="*/ 6 h 40"/>
                </a:gdLst>
                <a:ahLst/>
                <a:cxnLst>
                  <a:cxn ang="0">
                    <a:pos x="T0" y="T1"/>
                  </a:cxn>
                  <a:cxn ang="0">
                    <a:pos x="T2" y="T3"/>
                  </a:cxn>
                  <a:cxn ang="0">
                    <a:pos x="T4" y="T5"/>
                  </a:cxn>
                  <a:cxn ang="0">
                    <a:pos x="T6" y="T7"/>
                  </a:cxn>
                  <a:cxn ang="0">
                    <a:pos x="T8" y="T9"/>
                  </a:cxn>
                  <a:cxn ang="0">
                    <a:pos x="T10" y="T11"/>
                  </a:cxn>
                </a:cxnLst>
                <a:rect l="0" t="0" r="r" b="b"/>
                <a:pathLst>
                  <a:path w="34" h="40">
                    <a:moveTo>
                      <a:pt x="34" y="6"/>
                    </a:moveTo>
                    <a:cubicBezTo>
                      <a:pt x="31" y="16"/>
                      <a:pt x="22" y="18"/>
                      <a:pt x="16" y="25"/>
                    </a:cubicBezTo>
                    <a:cubicBezTo>
                      <a:pt x="11" y="30"/>
                      <a:pt x="9" y="38"/>
                      <a:pt x="0" y="40"/>
                    </a:cubicBezTo>
                    <a:cubicBezTo>
                      <a:pt x="0" y="40"/>
                      <a:pt x="0" y="40"/>
                      <a:pt x="0" y="40"/>
                    </a:cubicBezTo>
                    <a:cubicBezTo>
                      <a:pt x="4" y="25"/>
                      <a:pt x="14" y="14"/>
                      <a:pt x="25" y="4"/>
                    </a:cubicBezTo>
                    <a:cubicBezTo>
                      <a:pt x="28" y="0"/>
                      <a:pt x="30" y="7"/>
                      <a:pt x="34"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6" name="Freeform 1013">
                <a:extLst>
                  <a:ext uri="{FF2B5EF4-FFF2-40B4-BE49-F238E27FC236}">
                    <a16:creationId xmlns:a16="http://schemas.microsoft.com/office/drawing/2014/main" id="{B356D423-EAAD-1BC0-E776-E1B3FDD4F6F2}"/>
                  </a:ext>
                </a:extLst>
              </p:cNvPr>
              <p:cNvSpPr/>
              <p:nvPr/>
            </p:nvSpPr>
            <p:spPr bwMode="auto">
              <a:xfrm>
                <a:off x="5142" y="1589"/>
                <a:ext cx="31" cy="38"/>
              </a:xfrm>
              <a:custGeom>
                <a:avLst/>
                <a:gdLst>
                  <a:gd name="T0" fmla="*/ 14 w 27"/>
                  <a:gd name="T1" fmla="*/ 16 h 34"/>
                  <a:gd name="T2" fmla="*/ 27 w 27"/>
                  <a:gd name="T3" fmla="*/ 15 h 34"/>
                  <a:gd name="T4" fmla="*/ 0 w 27"/>
                  <a:gd name="T5" fmla="*/ 34 h 34"/>
                  <a:gd name="T6" fmla="*/ 16 w 27"/>
                  <a:gd name="T7" fmla="*/ 0 h 34"/>
                  <a:gd name="T8" fmla="*/ 14 w 27"/>
                  <a:gd name="T9" fmla="*/ 16 h 34"/>
                  <a:gd name="T10" fmla="*/ 12 w 27"/>
                  <a:gd name="T11" fmla="*/ 19 h 34"/>
                  <a:gd name="T12" fmla="*/ 13 w 27"/>
                  <a:gd name="T13" fmla="*/ 19 h 34"/>
                  <a:gd name="T14" fmla="*/ 14 w 27"/>
                  <a:gd name="T15" fmla="*/ 16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34">
                    <a:moveTo>
                      <a:pt x="14" y="16"/>
                    </a:moveTo>
                    <a:cubicBezTo>
                      <a:pt x="18" y="16"/>
                      <a:pt x="21" y="15"/>
                      <a:pt x="27" y="15"/>
                    </a:cubicBezTo>
                    <a:cubicBezTo>
                      <a:pt x="18" y="23"/>
                      <a:pt x="11" y="30"/>
                      <a:pt x="0" y="34"/>
                    </a:cubicBezTo>
                    <a:cubicBezTo>
                      <a:pt x="5" y="23"/>
                      <a:pt x="11" y="12"/>
                      <a:pt x="16" y="0"/>
                    </a:cubicBezTo>
                    <a:cubicBezTo>
                      <a:pt x="23" y="7"/>
                      <a:pt x="13" y="11"/>
                      <a:pt x="14" y="16"/>
                    </a:cubicBezTo>
                    <a:cubicBezTo>
                      <a:pt x="14" y="17"/>
                      <a:pt x="13" y="18"/>
                      <a:pt x="12" y="19"/>
                    </a:cubicBezTo>
                    <a:cubicBezTo>
                      <a:pt x="13" y="19"/>
                      <a:pt x="13" y="19"/>
                      <a:pt x="13" y="19"/>
                    </a:cubicBezTo>
                    <a:cubicBezTo>
                      <a:pt x="14" y="18"/>
                      <a:pt x="14" y="17"/>
                      <a:pt x="14"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7" name="Freeform 1014">
                <a:extLst>
                  <a:ext uri="{FF2B5EF4-FFF2-40B4-BE49-F238E27FC236}">
                    <a16:creationId xmlns:a16="http://schemas.microsoft.com/office/drawing/2014/main" id="{66D9ECFF-1CD5-7E6C-B45A-5A4D1CC0C923}"/>
                  </a:ext>
                </a:extLst>
              </p:cNvPr>
              <p:cNvSpPr/>
              <p:nvPr/>
            </p:nvSpPr>
            <p:spPr bwMode="auto">
              <a:xfrm>
                <a:off x="5165" y="1541"/>
                <a:ext cx="30" cy="19"/>
              </a:xfrm>
              <a:custGeom>
                <a:avLst/>
                <a:gdLst>
                  <a:gd name="T0" fmla="*/ 11 w 27"/>
                  <a:gd name="T1" fmla="*/ 5 h 17"/>
                  <a:gd name="T2" fmla="*/ 27 w 27"/>
                  <a:gd name="T3" fmla="*/ 2 h 17"/>
                  <a:gd name="T4" fmla="*/ 4 w 27"/>
                  <a:gd name="T5" fmla="*/ 17 h 17"/>
                  <a:gd name="T6" fmla="*/ 4 w 27"/>
                  <a:gd name="T7" fmla="*/ 17 h 17"/>
                  <a:gd name="T8" fmla="*/ 3 w 27"/>
                  <a:gd name="T9" fmla="*/ 9 h 17"/>
                  <a:gd name="T10" fmla="*/ 7 w 27"/>
                  <a:gd name="T11" fmla="*/ 2 h 17"/>
                  <a:gd name="T12" fmla="*/ 11 w 27"/>
                  <a:gd name="T13" fmla="*/ 5 h 17"/>
                  <a:gd name="T14" fmla="*/ 11 w 27"/>
                  <a:gd name="T15" fmla="*/ 6 h 17"/>
                  <a:gd name="T16" fmla="*/ 11 w 27"/>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7">
                    <a:moveTo>
                      <a:pt x="11" y="5"/>
                    </a:moveTo>
                    <a:cubicBezTo>
                      <a:pt x="17" y="7"/>
                      <a:pt x="21" y="3"/>
                      <a:pt x="27" y="2"/>
                    </a:cubicBezTo>
                    <a:cubicBezTo>
                      <a:pt x="22" y="11"/>
                      <a:pt x="13" y="14"/>
                      <a:pt x="4" y="17"/>
                    </a:cubicBezTo>
                    <a:cubicBezTo>
                      <a:pt x="4" y="17"/>
                      <a:pt x="4" y="17"/>
                      <a:pt x="4" y="17"/>
                    </a:cubicBezTo>
                    <a:cubicBezTo>
                      <a:pt x="5" y="14"/>
                      <a:pt x="6" y="12"/>
                      <a:pt x="3" y="9"/>
                    </a:cubicBezTo>
                    <a:cubicBezTo>
                      <a:pt x="0" y="5"/>
                      <a:pt x="4" y="3"/>
                      <a:pt x="7" y="2"/>
                    </a:cubicBezTo>
                    <a:cubicBezTo>
                      <a:pt x="10" y="0"/>
                      <a:pt x="11" y="3"/>
                      <a:pt x="11" y="5"/>
                    </a:cubicBezTo>
                    <a:cubicBezTo>
                      <a:pt x="11" y="5"/>
                      <a:pt x="11" y="6"/>
                      <a:pt x="11" y="6"/>
                    </a:cubicBezTo>
                    <a:cubicBezTo>
                      <a:pt x="11" y="6"/>
                      <a:pt x="11" y="5"/>
                      <a:pt x="11"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8" name="Freeform 1015">
                <a:extLst>
                  <a:ext uri="{FF2B5EF4-FFF2-40B4-BE49-F238E27FC236}">
                    <a16:creationId xmlns:a16="http://schemas.microsoft.com/office/drawing/2014/main" id="{49583CCF-CE4F-7770-EC83-E5417A75A881}"/>
                  </a:ext>
                </a:extLst>
              </p:cNvPr>
              <p:cNvSpPr/>
              <p:nvPr/>
            </p:nvSpPr>
            <p:spPr bwMode="auto">
              <a:xfrm>
                <a:off x="5115" y="1634"/>
                <a:ext cx="26" cy="31"/>
              </a:xfrm>
              <a:custGeom>
                <a:avLst/>
                <a:gdLst>
                  <a:gd name="T0" fmla="*/ 0 w 23"/>
                  <a:gd name="T1" fmla="*/ 25 h 27"/>
                  <a:gd name="T2" fmla="*/ 23 w 23"/>
                  <a:gd name="T3" fmla="*/ 0 h 27"/>
                  <a:gd name="T4" fmla="*/ 3 w 23"/>
                  <a:gd name="T5" fmla="*/ 27 h 27"/>
                  <a:gd name="T6" fmla="*/ 0 w 23"/>
                  <a:gd name="T7" fmla="*/ 25 h 27"/>
                </a:gdLst>
                <a:ahLst/>
                <a:cxnLst>
                  <a:cxn ang="0">
                    <a:pos x="T0" y="T1"/>
                  </a:cxn>
                  <a:cxn ang="0">
                    <a:pos x="T2" y="T3"/>
                  </a:cxn>
                  <a:cxn ang="0">
                    <a:pos x="T4" y="T5"/>
                  </a:cxn>
                  <a:cxn ang="0">
                    <a:pos x="T6" y="T7"/>
                  </a:cxn>
                </a:cxnLst>
                <a:rect l="0" t="0" r="r" b="b"/>
                <a:pathLst>
                  <a:path w="23" h="27">
                    <a:moveTo>
                      <a:pt x="0" y="25"/>
                    </a:moveTo>
                    <a:cubicBezTo>
                      <a:pt x="6" y="15"/>
                      <a:pt x="11" y="4"/>
                      <a:pt x="23" y="0"/>
                    </a:cubicBezTo>
                    <a:cubicBezTo>
                      <a:pt x="17" y="9"/>
                      <a:pt x="10" y="18"/>
                      <a:pt x="3" y="27"/>
                    </a:cubicBezTo>
                    <a:cubicBezTo>
                      <a:pt x="2" y="26"/>
                      <a:pt x="1" y="26"/>
                      <a:pt x="0"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9" name="Freeform 1016">
                <a:extLst>
                  <a:ext uri="{FF2B5EF4-FFF2-40B4-BE49-F238E27FC236}">
                    <a16:creationId xmlns:a16="http://schemas.microsoft.com/office/drawing/2014/main" id="{A75310C3-1757-B45F-6A6A-493ADF352804}"/>
                  </a:ext>
                </a:extLst>
              </p:cNvPr>
              <p:cNvSpPr/>
              <p:nvPr/>
            </p:nvSpPr>
            <p:spPr bwMode="auto">
              <a:xfrm>
                <a:off x="5090" y="1725"/>
                <a:ext cx="14" cy="17"/>
              </a:xfrm>
              <a:custGeom>
                <a:avLst/>
                <a:gdLst>
                  <a:gd name="T0" fmla="*/ 12 w 12"/>
                  <a:gd name="T1" fmla="*/ 0 h 15"/>
                  <a:gd name="T2" fmla="*/ 0 w 12"/>
                  <a:gd name="T3" fmla="*/ 15 h 15"/>
                  <a:gd name="T4" fmla="*/ 0 w 12"/>
                  <a:gd name="T5" fmla="*/ 15 h 15"/>
                  <a:gd name="T6" fmla="*/ 12 w 12"/>
                  <a:gd name="T7" fmla="*/ 0 h 15"/>
                  <a:gd name="T8" fmla="*/ 12 w 12"/>
                  <a:gd name="T9" fmla="*/ 0 h 15"/>
                </a:gdLst>
                <a:ahLst/>
                <a:cxnLst>
                  <a:cxn ang="0">
                    <a:pos x="T0" y="T1"/>
                  </a:cxn>
                  <a:cxn ang="0">
                    <a:pos x="T2" y="T3"/>
                  </a:cxn>
                  <a:cxn ang="0">
                    <a:pos x="T4" y="T5"/>
                  </a:cxn>
                  <a:cxn ang="0">
                    <a:pos x="T6" y="T7"/>
                  </a:cxn>
                  <a:cxn ang="0">
                    <a:pos x="T8" y="T9"/>
                  </a:cxn>
                </a:cxnLst>
                <a:rect l="0" t="0" r="r" b="b"/>
                <a:pathLst>
                  <a:path w="12" h="15">
                    <a:moveTo>
                      <a:pt x="12" y="0"/>
                    </a:moveTo>
                    <a:cubicBezTo>
                      <a:pt x="10" y="7"/>
                      <a:pt x="6" y="12"/>
                      <a:pt x="0" y="15"/>
                    </a:cubicBezTo>
                    <a:cubicBezTo>
                      <a:pt x="0" y="15"/>
                      <a:pt x="0" y="15"/>
                      <a:pt x="0" y="15"/>
                    </a:cubicBezTo>
                    <a:cubicBezTo>
                      <a:pt x="1" y="8"/>
                      <a:pt x="4" y="2"/>
                      <a:pt x="12" y="0"/>
                    </a:cubicBezTo>
                    <a:cubicBezTo>
                      <a:pt x="12" y="0"/>
                      <a:pt x="12" y="0"/>
                      <a:pt x="1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0" name="Freeform 1017">
                <a:extLst>
                  <a:ext uri="{FF2B5EF4-FFF2-40B4-BE49-F238E27FC236}">
                    <a16:creationId xmlns:a16="http://schemas.microsoft.com/office/drawing/2014/main" id="{28CB25F2-0CE6-A218-1303-261AB015D313}"/>
                  </a:ext>
                </a:extLst>
              </p:cNvPr>
              <p:cNvSpPr/>
              <p:nvPr/>
            </p:nvSpPr>
            <p:spPr bwMode="auto">
              <a:xfrm>
                <a:off x="5177" y="1592"/>
                <a:ext cx="12" cy="10"/>
              </a:xfrm>
              <a:custGeom>
                <a:avLst/>
                <a:gdLst>
                  <a:gd name="T0" fmla="*/ 0 w 10"/>
                  <a:gd name="T1" fmla="*/ 8 h 9"/>
                  <a:gd name="T2" fmla="*/ 2 w 10"/>
                  <a:gd name="T3" fmla="*/ 3 h 9"/>
                  <a:gd name="T4" fmla="*/ 8 w 10"/>
                  <a:gd name="T5" fmla="*/ 3 h 9"/>
                  <a:gd name="T6" fmla="*/ 5 w 10"/>
                  <a:gd name="T7" fmla="*/ 7 h 9"/>
                  <a:gd name="T8" fmla="*/ 0 w 10"/>
                  <a:gd name="T9" fmla="*/ 9 h 9"/>
                  <a:gd name="T10" fmla="*/ 0 w 10"/>
                  <a:gd name="T11" fmla="*/ 8 h 9"/>
                </a:gdLst>
                <a:ahLst/>
                <a:cxnLst>
                  <a:cxn ang="0">
                    <a:pos x="T0" y="T1"/>
                  </a:cxn>
                  <a:cxn ang="0">
                    <a:pos x="T2" y="T3"/>
                  </a:cxn>
                  <a:cxn ang="0">
                    <a:pos x="T4" y="T5"/>
                  </a:cxn>
                  <a:cxn ang="0">
                    <a:pos x="T6" y="T7"/>
                  </a:cxn>
                  <a:cxn ang="0">
                    <a:pos x="T8" y="T9"/>
                  </a:cxn>
                  <a:cxn ang="0">
                    <a:pos x="T10" y="T11"/>
                  </a:cxn>
                </a:cxnLst>
                <a:rect l="0" t="0" r="r" b="b"/>
                <a:pathLst>
                  <a:path w="10" h="9">
                    <a:moveTo>
                      <a:pt x="0" y="8"/>
                    </a:moveTo>
                    <a:cubicBezTo>
                      <a:pt x="1" y="7"/>
                      <a:pt x="1" y="5"/>
                      <a:pt x="2" y="3"/>
                    </a:cubicBezTo>
                    <a:cubicBezTo>
                      <a:pt x="4" y="1"/>
                      <a:pt x="7" y="0"/>
                      <a:pt x="8" y="3"/>
                    </a:cubicBezTo>
                    <a:cubicBezTo>
                      <a:pt x="10" y="6"/>
                      <a:pt x="6" y="6"/>
                      <a:pt x="5" y="7"/>
                    </a:cubicBezTo>
                    <a:cubicBezTo>
                      <a:pt x="3" y="8"/>
                      <a:pt x="2" y="8"/>
                      <a:pt x="0" y="9"/>
                    </a:cubicBezTo>
                    <a:lnTo>
                      <a:pt x="0" y="8"/>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1" name="Freeform 1018">
                <a:extLst>
                  <a:ext uri="{FF2B5EF4-FFF2-40B4-BE49-F238E27FC236}">
                    <a16:creationId xmlns:a16="http://schemas.microsoft.com/office/drawing/2014/main" id="{5AE706A3-C9AD-16D3-A44C-E4EC68386FC5}"/>
                  </a:ext>
                </a:extLst>
              </p:cNvPr>
              <p:cNvSpPr/>
              <p:nvPr/>
            </p:nvSpPr>
            <p:spPr bwMode="auto">
              <a:xfrm>
                <a:off x="5156" y="1636"/>
                <a:ext cx="7" cy="13"/>
              </a:xfrm>
              <a:custGeom>
                <a:avLst/>
                <a:gdLst>
                  <a:gd name="T0" fmla="*/ 0 w 6"/>
                  <a:gd name="T1" fmla="*/ 10 h 11"/>
                  <a:gd name="T2" fmla="*/ 5 w 6"/>
                  <a:gd name="T3" fmla="*/ 0 h 11"/>
                  <a:gd name="T4" fmla="*/ 0 w 6"/>
                  <a:gd name="T5" fmla="*/ 11 h 11"/>
                  <a:gd name="T6" fmla="*/ 0 w 6"/>
                  <a:gd name="T7" fmla="*/ 10 h 11"/>
                </a:gdLst>
                <a:ahLst/>
                <a:cxnLst>
                  <a:cxn ang="0">
                    <a:pos x="T0" y="T1"/>
                  </a:cxn>
                  <a:cxn ang="0">
                    <a:pos x="T2" y="T3"/>
                  </a:cxn>
                  <a:cxn ang="0">
                    <a:pos x="T4" y="T5"/>
                  </a:cxn>
                  <a:cxn ang="0">
                    <a:pos x="T6" y="T7"/>
                  </a:cxn>
                </a:cxnLst>
                <a:rect l="0" t="0" r="r" b="b"/>
                <a:pathLst>
                  <a:path w="6" h="11">
                    <a:moveTo>
                      <a:pt x="0" y="10"/>
                    </a:moveTo>
                    <a:cubicBezTo>
                      <a:pt x="0" y="7"/>
                      <a:pt x="2" y="4"/>
                      <a:pt x="5" y="0"/>
                    </a:cubicBezTo>
                    <a:cubicBezTo>
                      <a:pt x="6" y="7"/>
                      <a:pt x="5" y="10"/>
                      <a:pt x="0" y="11"/>
                    </a:cubicBezTo>
                    <a:cubicBezTo>
                      <a:pt x="0" y="11"/>
                      <a:pt x="0" y="10"/>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2" name="Freeform 1019">
                <a:extLst>
                  <a:ext uri="{FF2B5EF4-FFF2-40B4-BE49-F238E27FC236}">
                    <a16:creationId xmlns:a16="http://schemas.microsoft.com/office/drawing/2014/main" id="{A3AFBD7B-C72F-BF6E-0584-BC07AC0FDFC1}"/>
                  </a:ext>
                </a:extLst>
              </p:cNvPr>
              <p:cNvSpPr/>
              <p:nvPr/>
            </p:nvSpPr>
            <p:spPr bwMode="auto">
              <a:xfrm>
                <a:off x="5098" y="1615"/>
                <a:ext cx="6" cy="5"/>
              </a:xfrm>
              <a:custGeom>
                <a:avLst/>
                <a:gdLst>
                  <a:gd name="T0" fmla="*/ 5 w 5"/>
                  <a:gd name="T1" fmla="*/ 2 h 5"/>
                  <a:gd name="T2" fmla="*/ 3 w 5"/>
                  <a:gd name="T3" fmla="*/ 4 h 5"/>
                  <a:gd name="T4" fmla="*/ 1 w 5"/>
                  <a:gd name="T5" fmla="*/ 2 h 5"/>
                  <a:gd name="T6" fmla="*/ 3 w 5"/>
                  <a:gd name="T7" fmla="*/ 0 h 5"/>
                  <a:gd name="T8" fmla="*/ 5 w 5"/>
                  <a:gd name="T9" fmla="*/ 2 h 5"/>
                </a:gdLst>
                <a:ahLst/>
                <a:cxnLst>
                  <a:cxn ang="0">
                    <a:pos x="T0" y="T1"/>
                  </a:cxn>
                  <a:cxn ang="0">
                    <a:pos x="T2" y="T3"/>
                  </a:cxn>
                  <a:cxn ang="0">
                    <a:pos x="T4" y="T5"/>
                  </a:cxn>
                  <a:cxn ang="0">
                    <a:pos x="T6" y="T7"/>
                  </a:cxn>
                  <a:cxn ang="0">
                    <a:pos x="T8" y="T9"/>
                  </a:cxn>
                </a:cxnLst>
                <a:rect l="0" t="0" r="r" b="b"/>
                <a:pathLst>
                  <a:path w="5" h="5">
                    <a:moveTo>
                      <a:pt x="5" y="2"/>
                    </a:moveTo>
                    <a:cubicBezTo>
                      <a:pt x="4" y="3"/>
                      <a:pt x="4" y="4"/>
                      <a:pt x="3" y="4"/>
                    </a:cubicBezTo>
                    <a:cubicBezTo>
                      <a:pt x="1" y="5"/>
                      <a:pt x="0" y="3"/>
                      <a:pt x="1" y="2"/>
                    </a:cubicBezTo>
                    <a:cubicBezTo>
                      <a:pt x="1" y="1"/>
                      <a:pt x="2" y="1"/>
                      <a:pt x="3" y="0"/>
                    </a:cubicBezTo>
                    <a:cubicBezTo>
                      <a:pt x="4" y="0"/>
                      <a:pt x="4" y="1"/>
                      <a:pt x="5"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3" name="Freeform 1020">
                <a:extLst>
                  <a:ext uri="{FF2B5EF4-FFF2-40B4-BE49-F238E27FC236}">
                    <a16:creationId xmlns:a16="http://schemas.microsoft.com/office/drawing/2014/main" id="{99B6099F-B9D4-9D97-D597-CA01A059231C}"/>
                  </a:ext>
                </a:extLst>
              </p:cNvPr>
              <p:cNvSpPr/>
              <p:nvPr/>
            </p:nvSpPr>
            <p:spPr bwMode="auto">
              <a:xfrm>
                <a:off x="5192" y="1589"/>
                <a:ext cx="3"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1"/>
                      <a:pt x="2" y="1"/>
                      <a:pt x="3" y="1"/>
                    </a:cubicBezTo>
                    <a:cubicBezTo>
                      <a:pt x="3" y="2"/>
                      <a:pt x="3" y="3"/>
                      <a:pt x="2" y="3"/>
                    </a:cubicBezTo>
                    <a:cubicBezTo>
                      <a:pt x="2" y="3"/>
                      <a:pt x="1" y="3"/>
                      <a:pt x="0" y="2"/>
                    </a:cubicBezTo>
                    <a:cubicBezTo>
                      <a:pt x="0" y="2"/>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4" name="Freeform 1021">
                <a:extLst>
                  <a:ext uri="{FF2B5EF4-FFF2-40B4-BE49-F238E27FC236}">
                    <a16:creationId xmlns:a16="http://schemas.microsoft.com/office/drawing/2014/main" id="{F5548B2D-2720-22ED-F89B-C712542310AB}"/>
                  </a:ext>
                </a:extLst>
              </p:cNvPr>
              <p:cNvSpPr/>
              <p:nvPr/>
            </p:nvSpPr>
            <p:spPr bwMode="auto">
              <a:xfrm>
                <a:off x="5115" y="1603"/>
                <a:ext cx="2" cy="5"/>
              </a:xfrm>
              <a:custGeom>
                <a:avLst/>
                <a:gdLst>
                  <a:gd name="T0" fmla="*/ 2 w 2"/>
                  <a:gd name="T1" fmla="*/ 2 h 4"/>
                  <a:gd name="T2" fmla="*/ 1 w 2"/>
                  <a:gd name="T3" fmla="*/ 4 h 4"/>
                  <a:gd name="T4" fmla="*/ 0 w 2"/>
                  <a:gd name="T5" fmla="*/ 2 h 4"/>
                  <a:gd name="T6" fmla="*/ 1 w 2"/>
                  <a:gd name="T7" fmla="*/ 0 h 4"/>
                  <a:gd name="T8" fmla="*/ 2 w 2"/>
                  <a:gd name="T9" fmla="*/ 2 h 4"/>
                </a:gdLst>
                <a:ahLst/>
                <a:cxnLst>
                  <a:cxn ang="0">
                    <a:pos x="T0" y="T1"/>
                  </a:cxn>
                  <a:cxn ang="0">
                    <a:pos x="T2" y="T3"/>
                  </a:cxn>
                  <a:cxn ang="0">
                    <a:pos x="T4" y="T5"/>
                  </a:cxn>
                  <a:cxn ang="0">
                    <a:pos x="T6" y="T7"/>
                  </a:cxn>
                  <a:cxn ang="0">
                    <a:pos x="T8" y="T9"/>
                  </a:cxn>
                </a:cxnLst>
                <a:rect l="0" t="0" r="r" b="b"/>
                <a:pathLst>
                  <a:path w="2" h="4">
                    <a:moveTo>
                      <a:pt x="2" y="2"/>
                    </a:moveTo>
                    <a:cubicBezTo>
                      <a:pt x="1" y="3"/>
                      <a:pt x="1" y="3"/>
                      <a:pt x="1" y="4"/>
                    </a:cubicBezTo>
                    <a:cubicBezTo>
                      <a:pt x="0" y="3"/>
                      <a:pt x="0" y="3"/>
                      <a:pt x="0" y="2"/>
                    </a:cubicBezTo>
                    <a:cubicBezTo>
                      <a:pt x="0" y="2"/>
                      <a:pt x="0" y="1"/>
                      <a:pt x="1" y="0"/>
                    </a:cubicBezTo>
                    <a:cubicBezTo>
                      <a:pt x="1" y="1"/>
                      <a:pt x="1" y="1"/>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5" name="Freeform 1022">
                <a:extLst>
                  <a:ext uri="{FF2B5EF4-FFF2-40B4-BE49-F238E27FC236}">
                    <a16:creationId xmlns:a16="http://schemas.microsoft.com/office/drawing/2014/main" id="{A504CB04-9486-E20D-46C0-901732C7E382}"/>
                  </a:ext>
                </a:extLst>
              </p:cNvPr>
              <p:cNvSpPr/>
              <p:nvPr/>
            </p:nvSpPr>
            <p:spPr bwMode="auto">
              <a:xfrm>
                <a:off x="5117" y="1593"/>
                <a:ext cx="2" cy="4"/>
              </a:xfrm>
              <a:custGeom>
                <a:avLst/>
                <a:gdLst>
                  <a:gd name="T0" fmla="*/ 2 w 2"/>
                  <a:gd name="T1" fmla="*/ 1 h 3"/>
                  <a:gd name="T2" fmla="*/ 1 w 2"/>
                  <a:gd name="T3" fmla="*/ 3 h 3"/>
                  <a:gd name="T4" fmla="*/ 0 w 2"/>
                  <a:gd name="T5" fmla="*/ 1 h 3"/>
                  <a:gd name="T6" fmla="*/ 1 w 2"/>
                  <a:gd name="T7" fmla="*/ 0 h 3"/>
                  <a:gd name="T8" fmla="*/ 2 w 2"/>
                  <a:gd name="T9" fmla="*/ 1 h 3"/>
                </a:gdLst>
                <a:ahLst/>
                <a:cxnLst>
                  <a:cxn ang="0">
                    <a:pos x="T0" y="T1"/>
                  </a:cxn>
                  <a:cxn ang="0">
                    <a:pos x="T2" y="T3"/>
                  </a:cxn>
                  <a:cxn ang="0">
                    <a:pos x="T4" y="T5"/>
                  </a:cxn>
                  <a:cxn ang="0">
                    <a:pos x="T6" y="T7"/>
                  </a:cxn>
                  <a:cxn ang="0">
                    <a:pos x="T8" y="T9"/>
                  </a:cxn>
                </a:cxnLst>
                <a:rect l="0" t="0" r="r" b="b"/>
                <a:pathLst>
                  <a:path w="2" h="3">
                    <a:moveTo>
                      <a:pt x="2" y="1"/>
                    </a:moveTo>
                    <a:cubicBezTo>
                      <a:pt x="2" y="2"/>
                      <a:pt x="1" y="3"/>
                      <a:pt x="1" y="3"/>
                    </a:cubicBezTo>
                    <a:cubicBezTo>
                      <a:pt x="1" y="3"/>
                      <a:pt x="0" y="2"/>
                      <a:pt x="0" y="1"/>
                    </a:cubicBezTo>
                    <a:cubicBezTo>
                      <a:pt x="0" y="1"/>
                      <a:pt x="1" y="0"/>
                      <a:pt x="1" y="0"/>
                    </a:cubicBezTo>
                    <a:cubicBezTo>
                      <a:pt x="2" y="0"/>
                      <a:pt x="2" y="1"/>
                      <a:pt x="2"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6" name="Freeform 1023">
                <a:extLst>
                  <a:ext uri="{FF2B5EF4-FFF2-40B4-BE49-F238E27FC236}">
                    <a16:creationId xmlns:a16="http://schemas.microsoft.com/office/drawing/2014/main" id="{63D0CCE1-5457-C71F-C7DE-30284C22D92D}"/>
                  </a:ext>
                </a:extLst>
              </p:cNvPr>
              <p:cNvSpPr/>
              <p:nvPr/>
            </p:nvSpPr>
            <p:spPr bwMode="auto">
              <a:xfrm>
                <a:off x="5111" y="1669"/>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cubicBezTo>
                      <a:pt x="0" y="0"/>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7" name="Freeform 1024">
                <a:extLst>
                  <a:ext uri="{FF2B5EF4-FFF2-40B4-BE49-F238E27FC236}">
                    <a16:creationId xmlns:a16="http://schemas.microsoft.com/office/drawing/2014/main" id="{7DA573EF-C837-8D64-E46A-2FFDE6CB3512}"/>
                  </a:ext>
                </a:extLst>
              </p:cNvPr>
              <p:cNvSpPr/>
              <p:nvPr/>
            </p:nvSpPr>
            <p:spPr bwMode="auto">
              <a:xfrm>
                <a:off x="5176" y="1601"/>
                <a:ext cx="1" cy="1"/>
              </a:xfrm>
              <a:custGeom>
                <a:avLst/>
                <a:gdLst>
                  <a:gd name="T0" fmla="*/ 1 w 1"/>
                  <a:gd name="T1" fmla="*/ 1 h 1"/>
                  <a:gd name="T2" fmla="*/ 0 w 1"/>
                  <a:gd name="T3" fmla="*/ 1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1"/>
                      <a:pt x="0" y="1"/>
                    </a:cubicBezTo>
                    <a:cubicBezTo>
                      <a:pt x="0" y="1"/>
                      <a:pt x="1" y="1"/>
                      <a:pt x="1" y="0"/>
                    </a:cubicBezTo>
                    <a:cubicBezTo>
                      <a:pt x="1"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8" name="Freeform 1025">
                <a:extLst>
                  <a:ext uri="{FF2B5EF4-FFF2-40B4-BE49-F238E27FC236}">
                    <a16:creationId xmlns:a16="http://schemas.microsoft.com/office/drawing/2014/main" id="{A2FE5830-D0BB-700B-808E-53713DD3ACD1}"/>
                  </a:ext>
                </a:extLst>
              </p:cNvPr>
              <p:cNvSpPr/>
              <p:nvPr/>
            </p:nvSpPr>
            <p:spPr bwMode="auto">
              <a:xfrm>
                <a:off x="5311" y="2744"/>
                <a:ext cx="205" cy="215"/>
              </a:xfrm>
              <a:custGeom>
                <a:avLst/>
                <a:gdLst>
                  <a:gd name="T0" fmla="*/ 178 w 180"/>
                  <a:gd name="T1" fmla="*/ 110 h 190"/>
                  <a:gd name="T2" fmla="*/ 172 w 180"/>
                  <a:gd name="T3" fmla="*/ 125 h 190"/>
                  <a:gd name="T4" fmla="*/ 165 w 180"/>
                  <a:gd name="T5" fmla="*/ 143 h 190"/>
                  <a:gd name="T6" fmla="*/ 154 w 180"/>
                  <a:gd name="T7" fmla="*/ 157 h 190"/>
                  <a:gd name="T8" fmla="*/ 134 w 180"/>
                  <a:gd name="T9" fmla="*/ 165 h 190"/>
                  <a:gd name="T10" fmla="*/ 129 w 180"/>
                  <a:gd name="T11" fmla="*/ 168 h 190"/>
                  <a:gd name="T12" fmla="*/ 105 w 180"/>
                  <a:gd name="T13" fmla="*/ 176 h 190"/>
                  <a:gd name="T14" fmla="*/ 96 w 180"/>
                  <a:gd name="T15" fmla="*/ 176 h 190"/>
                  <a:gd name="T16" fmla="*/ 70 w 180"/>
                  <a:gd name="T17" fmla="*/ 172 h 190"/>
                  <a:gd name="T18" fmla="*/ 64 w 180"/>
                  <a:gd name="T19" fmla="*/ 169 h 190"/>
                  <a:gd name="T20" fmla="*/ 42 w 180"/>
                  <a:gd name="T21" fmla="*/ 166 h 190"/>
                  <a:gd name="T22" fmla="*/ 37 w 180"/>
                  <a:gd name="T23" fmla="*/ 163 h 190"/>
                  <a:gd name="T24" fmla="*/ 18 w 180"/>
                  <a:gd name="T25" fmla="*/ 139 h 190"/>
                  <a:gd name="T26" fmla="*/ 12 w 180"/>
                  <a:gd name="T27" fmla="*/ 96 h 190"/>
                  <a:gd name="T28" fmla="*/ 9 w 180"/>
                  <a:gd name="T29" fmla="*/ 81 h 190"/>
                  <a:gd name="T30" fmla="*/ 16 w 180"/>
                  <a:gd name="T31" fmla="*/ 60 h 190"/>
                  <a:gd name="T32" fmla="*/ 46 w 180"/>
                  <a:gd name="T33" fmla="*/ 20 h 190"/>
                  <a:gd name="T34" fmla="*/ 64 w 180"/>
                  <a:gd name="T35" fmla="*/ 14 h 190"/>
                  <a:gd name="T36" fmla="*/ 93 w 180"/>
                  <a:gd name="T37" fmla="*/ 13 h 190"/>
                  <a:gd name="T38" fmla="*/ 111 w 180"/>
                  <a:gd name="T39" fmla="*/ 11 h 190"/>
                  <a:gd name="T40" fmla="*/ 122 w 180"/>
                  <a:gd name="T41" fmla="*/ 16 h 190"/>
                  <a:gd name="T42" fmla="*/ 135 w 180"/>
                  <a:gd name="T43" fmla="*/ 21 h 190"/>
                  <a:gd name="T44" fmla="*/ 155 w 180"/>
                  <a:gd name="T45" fmla="*/ 37 h 190"/>
                  <a:gd name="T46" fmla="*/ 165 w 180"/>
                  <a:gd name="T47" fmla="*/ 53 h 190"/>
                  <a:gd name="T48" fmla="*/ 171 w 180"/>
                  <a:gd name="T49" fmla="*/ 62 h 190"/>
                  <a:gd name="T50" fmla="*/ 175 w 180"/>
                  <a:gd name="T51" fmla="*/ 71 h 190"/>
                  <a:gd name="T52" fmla="*/ 180 w 180"/>
                  <a:gd name="T53" fmla="*/ 95 h 190"/>
                  <a:gd name="T54" fmla="*/ 178 w 180"/>
                  <a:gd name="T55" fmla="*/ 11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0" h="190">
                    <a:moveTo>
                      <a:pt x="178" y="110"/>
                    </a:moveTo>
                    <a:cubicBezTo>
                      <a:pt x="172" y="113"/>
                      <a:pt x="172" y="119"/>
                      <a:pt x="172" y="125"/>
                    </a:cubicBezTo>
                    <a:cubicBezTo>
                      <a:pt x="173" y="132"/>
                      <a:pt x="173" y="139"/>
                      <a:pt x="165" y="143"/>
                    </a:cubicBezTo>
                    <a:cubicBezTo>
                      <a:pt x="160" y="146"/>
                      <a:pt x="156" y="150"/>
                      <a:pt x="154" y="157"/>
                    </a:cubicBezTo>
                    <a:cubicBezTo>
                      <a:pt x="152" y="164"/>
                      <a:pt x="141" y="164"/>
                      <a:pt x="134" y="165"/>
                    </a:cubicBezTo>
                    <a:cubicBezTo>
                      <a:pt x="132" y="166"/>
                      <a:pt x="130" y="165"/>
                      <a:pt x="129" y="168"/>
                    </a:cubicBezTo>
                    <a:cubicBezTo>
                      <a:pt x="125" y="183"/>
                      <a:pt x="114" y="178"/>
                      <a:pt x="105" y="176"/>
                    </a:cubicBezTo>
                    <a:cubicBezTo>
                      <a:pt x="101" y="175"/>
                      <a:pt x="98" y="173"/>
                      <a:pt x="96" y="176"/>
                    </a:cubicBezTo>
                    <a:cubicBezTo>
                      <a:pt x="85" y="190"/>
                      <a:pt x="78" y="179"/>
                      <a:pt x="70" y="172"/>
                    </a:cubicBezTo>
                    <a:cubicBezTo>
                      <a:pt x="68" y="171"/>
                      <a:pt x="67" y="166"/>
                      <a:pt x="64" y="169"/>
                    </a:cubicBezTo>
                    <a:cubicBezTo>
                      <a:pt x="55" y="176"/>
                      <a:pt x="49" y="167"/>
                      <a:pt x="42" y="166"/>
                    </a:cubicBezTo>
                    <a:cubicBezTo>
                      <a:pt x="40" y="166"/>
                      <a:pt x="37" y="164"/>
                      <a:pt x="37" y="163"/>
                    </a:cubicBezTo>
                    <a:cubicBezTo>
                      <a:pt x="40" y="147"/>
                      <a:pt x="21" y="149"/>
                      <a:pt x="18" y="139"/>
                    </a:cubicBezTo>
                    <a:cubicBezTo>
                      <a:pt x="13" y="125"/>
                      <a:pt x="0" y="112"/>
                      <a:pt x="12" y="96"/>
                    </a:cubicBezTo>
                    <a:cubicBezTo>
                      <a:pt x="16" y="90"/>
                      <a:pt x="8" y="87"/>
                      <a:pt x="9" y="81"/>
                    </a:cubicBezTo>
                    <a:cubicBezTo>
                      <a:pt x="10" y="72"/>
                      <a:pt x="15" y="67"/>
                      <a:pt x="16" y="60"/>
                    </a:cubicBezTo>
                    <a:cubicBezTo>
                      <a:pt x="21" y="42"/>
                      <a:pt x="34" y="32"/>
                      <a:pt x="46" y="20"/>
                    </a:cubicBezTo>
                    <a:cubicBezTo>
                      <a:pt x="51" y="16"/>
                      <a:pt x="62" y="13"/>
                      <a:pt x="64" y="14"/>
                    </a:cubicBezTo>
                    <a:cubicBezTo>
                      <a:pt x="75" y="18"/>
                      <a:pt x="83" y="0"/>
                      <a:pt x="93" y="13"/>
                    </a:cubicBezTo>
                    <a:cubicBezTo>
                      <a:pt x="99" y="7"/>
                      <a:pt x="105" y="12"/>
                      <a:pt x="111" y="11"/>
                    </a:cubicBezTo>
                    <a:cubicBezTo>
                      <a:pt x="116" y="10"/>
                      <a:pt x="121" y="9"/>
                      <a:pt x="122" y="16"/>
                    </a:cubicBezTo>
                    <a:cubicBezTo>
                      <a:pt x="123" y="23"/>
                      <a:pt x="130" y="17"/>
                      <a:pt x="135" y="21"/>
                    </a:cubicBezTo>
                    <a:cubicBezTo>
                      <a:pt x="141" y="26"/>
                      <a:pt x="146" y="34"/>
                      <a:pt x="155" y="37"/>
                    </a:cubicBezTo>
                    <a:cubicBezTo>
                      <a:pt x="162" y="38"/>
                      <a:pt x="159" y="48"/>
                      <a:pt x="165" y="53"/>
                    </a:cubicBezTo>
                    <a:cubicBezTo>
                      <a:pt x="167" y="55"/>
                      <a:pt x="167" y="60"/>
                      <a:pt x="171" y="62"/>
                    </a:cubicBezTo>
                    <a:cubicBezTo>
                      <a:pt x="175" y="64"/>
                      <a:pt x="176" y="67"/>
                      <a:pt x="175" y="71"/>
                    </a:cubicBezTo>
                    <a:cubicBezTo>
                      <a:pt x="173" y="80"/>
                      <a:pt x="178" y="87"/>
                      <a:pt x="180" y="95"/>
                    </a:cubicBezTo>
                    <a:cubicBezTo>
                      <a:pt x="179" y="100"/>
                      <a:pt x="179" y="105"/>
                      <a:pt x="178" y="110"/>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9" name="Freeform 1026">
                <a:extLst>
                  <a:ext uri="{FF2B5EF4-FFF2-40B4-BE49-F238E27FC236}">
                    <a16:creationId xmlns:a16="http://schemas.microsoft.com/office/drawing/2014/main" id="{39F034FC-9E19-75E6-ED86-6C3C5DB69B96}"/>
                  </a:ext>
                </a:extLst>
              </p:cNvPr>
              <p:cNvSpPr/>
              <p:nvPr/>
            </p:nvSpPr>
            <p:spPr bwMode="auto">
              <a:xfrm>
                <a:off x="5267" y="2730"/>
                <a:ext cx="44" cy="40"/>
              </a:xfrm>
              <a:custGeom>
                <a:avLst/>
                <a:gdLst>
                  <a:gd name="T0" fmla="*/ 11 w 39"/>
                  <a:gd name="T1" fmla="*/ 30 h 35"/>
                  <a:gd name="T2" fmla="*/ 2 w 39"/>
                  <a:gd name="T3" fmla="*/ 10 h 35"/>
                  <a:gd name="T4" fmla="*/ 8 w 39"/>
                  <a:gd name="T5" fmla="*/ 1 h 35"/>
                  <a:gd name="T6" fmla="*/ 25 w 39"/>
                  <a:gd name="T7" fmla="*/ 5 h 35"/>
                  <a:gd name="T8" fmla="*/ 31 w 39"/>
                  <a:gd name="T9" fmla="*/ 15 h 35"/>
                  <a:gd name="T10" fmla="*/ 36 w 39"/>
                  <a:gd name="T11" fmla="*/ 30 h 35"/>
                  <a:gd name="T12" fmla="*/ 18 w 39"/>
                  <a:gd name="T13" fmla="*/ 31 h 35"/>
                  <a:gd name="T14" fmla="*/ 11 w 39"/>
                  <a:gd name="T15" fmla="*/ 30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5">
                    <a:moveTo>
                      <a:pt x="11" y="30"/>
                    </a:moveTo>
                    <a:cubicBezTo>
                      <a:pt x="10" y="22"/>
                      <a:pt x="4" y="17"/>
                      <a:pt x="2" y="10"/>
                    </a:cubicBezTo>
                    <a:cubicBezTo>
                      <a:pt x="0" y="4"/>
                      <a:pt x="1" y="0"/>
                      <a:pt x="8" y="1"/>
                    </a:cubicBezTo>
                    <a:cubicBezTo>
                      <a:pt x="12" y="9"/>
                      <a:pt x="19" y="3"/>
                      <a:pt x="25" y="5"/>
                    </a:cubicBezTo>
                    <a:cubicBezTo>
                      <a:pt x="27" y="8"/>
                      <a:pt x="31" y="11"/>
                      <a:pt x="31" y="15"/>
                    </a:cubicBezTo>
                    <a:cubicBezTo>
                      <a:pt x="32" y="20"/>
                      <a:pt x="39" y="25"/>
                      <a:pt x="36" y="30"/>
                    </a:cubicBezTo>
                    <a:cubicBezTo>
                      <a:pt x="31" y="35"/>
                      <a:pt x="24" y="32"/>
                      <a:pt x="18" y="31"/>
                    </a:cubicBezTo>
                    <a:cubicBezTo>
                      <a:pt x="15" y="31"/>
                      <a:pt x="13" y="30"/>
                      <a:pt x="11" y="3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0" name="Freeform 1027">
                <a:extLst>
                  <a:ext uri="{FF2B5EF4-FFF2-40B4-BE49-F238E27FC236}">
                    <a16:creationId xmlns:a16="http://schemas.microsoft.com/office/drawing/2014/main" id="{A2BC56B0-53F2-FA54-F120-74C77F8860CF}"/>
                  </a:ext>
                </a:extLst>
              </p:cNvPr>
              <p:cNvSpPr/>
              <p:nvPr/>
            </p:nvSpPr>
            <p:spPr bwMode="auto">
              <a:xfrm>
                <a:off x="5522" y="2734"/>
                <a:ext cx="50" cy="38"/>
              </a:xfrm>
              <a:custGeom>
                <a:avLst/>
                <a:gdLst>
                  <a:gd name="T0" fmla="*/ 1 w 44"/>
                  <a:gd name="T1" fmla="*/ 0 h 34"/>
                  <a:gd name="T2" fmla="*/ 44 w 44"/>
                  <a:gd name="T3" fmla="*/ 15 h 34"/>
                  <a:gd name="T4" fmla="*/ 30 w 44"/>
                  <a:gd name="T5" fmla="*/ 33 h 34"/>
                  <a:gd name="T6" fmla="*/ 25 w 44"/>
                  <a:gd name="T7" fmla="*/ 29 h 34"/>
                  <a:gd name="T8" fmla="*/ 14 w 44"/>
                  <a:gd name="T9" fmla="*/ 19 h 34"/>
                  <a:gd name="T10" fmla="*/ 2 w 44"/>
                  <a:gd name="T11" fmla="*/ 22 h 34"/>
                  <a:gd name="T12" fmla="*/ 0 w 44"/>
                  <a:gd name="T13" fmla="*/ 6 h 34"/>
                  <a:gd name="T14" fmla="*/ 1 w 44"/>
                  <a:gd name="T15" fmla="*/ 0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34">
                    <a:moveTo>
                      <a:pt x="1" y="0"/>
                    </a:moveTo>
                    <a:cubicBezTo>
                      <a:pt x="12" y="12"/>
                      <a:pt x="29" y="10"/>
                      <a:pt x="44" y="15"/>
                    </a:cubicBezTo>
                    <a:cubicBezTo>
                      <a:pt x="42" y="24"/>
                      <a:pt x="29" y="23"/>
                      <a:pt x="30" y="33"/>
                    </a:cubicBezTo>
                    <a:cubicBezTo>
                      <a:pt x="27" y="34"/>
                      <a:pt x="24" y="32"/>
                      <a:pt x="25" y="29"/>
                    </a:cubicBezTo>
                    <a:cubicBezTo>
                      <a:pt x="29" y="16"/>
                      <a:pt x="20" y="19"/>
                      <a:pt x="14" y="19"/>
                    </a:cubicBezTo>
                    <a:cubicBezTo>
                      <a:pt x="10" y="19"/>
                      <a:pt x="5" y="26"/>
                      <a:pt x="2" y="22"/>
                    </a:cubicBezTo>
                    <a:cubicBezTo>
                      <a:pt x="0" y="18"/>
                      <a:pt x="1" y="11"/>
                      <a:pt x="0" y="6"/>
                    </a:cubicBezTo>
                    <a:cubicBezTo>
                      <a:pt x="0" y="4"/>
                      <a:pt x="1" y="2"/>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1" name="Freeform 1028">
                <a:extLst>
                  <a:ext uri="{FF2B5EF4-FFF2-40B4-BE49-F238E27FC236}">
                    <a16:creationId xmlns:a16="http://schemas.microsoft.com/office/drawing/2014/main" id="{CF0BF9E6-826C-F46C-6A70-F15EFAFC1E5D}"/>
                  </a:ext>
                </a:extLst>
              </p:cNvPr>
              <p:cNvSpPr/>
              <p:nvPr/>
            </p:nvSpPr>
            <p:spPr bwMode="auto">
              <a:xfrm>
                <a:off x="5502" y="2695"/>
                <a:ext cx="24" cy="44"/>
              </a:xfrm>
              <a:custGeom>
                <a:avLst/>
                <a:gdLst>
                  <a:gd name="T0" fmla="*/ 1 w 21"/>
                  <a:gd name="T1" fmla="*/ 9 h 39"/>
                  <a:gd name="T2" fmla="*/ 6 w 21"/>
                  <a:gd name="T3" fmla="*/ 5 h 39"/>
                  <a:gd name="T4" fmla="*/ 18 w 21"/>
                  <a:gd name="T5" fmla="*/ 3 h 39"/>
                  <a:gd name="T6" fmla="*/ 19 w 21"/>
                  <a:gd name="T7" fmla="*/ 14 h 39"/>
                  <a:gd name="T8" fmla="*/ 14 w 21"/>
                  <a:gd name="T9" fmla="*/ 34 h 39"/>
                  <a:gd name="T10" fmla="*/ 4 w 21"/>
                  <a:gd name="T11" fmla="*/ 37 h 39"/>
                  <a:gd name="T12" fmla="*/ 2 w 21"/>
                  <a:gd name="T13" fmla="*/ 28 h 39"/>
                  <a:gd name="T14" fmla="*/ 1 w 21"/>
                  <a:gd name="T15" fmla="*/ 9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39">
                    <a:moveTo>
                      <a:pt x="1" y="9"/>
                    </a:moveTo>
                    <a:cubicBezTo>
                      <a:pt x="3" y="7"/>
                      <a:pt x="4" y="6"/>
                      <a:pt x="6" y="5"/>
                    </a:cubicBezTo>
                    <a:cubicBezTo>
                      <a:pt x="10" y="3"/>
                      <a:pt x="14" y="0"/>
                      <a:pt x="18" y="3"/>
                    </a:cubicBezTo>
                    <a:cubicBezTo>
                      <a:pt x="21" y="6"/>
                      <a:pt x="20" y="10"/>
                      <a:pt x="19" y="14"/>
                    </a:cubicBezTo>
                    <a:cubicBezTo>
                      <a:pt x="18" y="21"/>
                      <a:pt x="16" y="27"/>
                      <a:pt x="14" y="34"/>
                    </a:cubicBezTo>
                    <a:cubicBezTo>
                      <a:pt x="11" y="37"/>
                      <a:pt x="8" y="39"/>
                      <a:pt x="4" y="37"/>
                    </a:cubicBezTo>
                    <a:cubicBezTo>
                      <a:pt x="0" y="36"/>
                      <a:pt x="2" y="31"/>
                      <a:pt x="2" y="28"/>
                    </a:cubicBezTo>
                    <a:cubicBezTo>
                      <a:pt x="2" y="21"/>
                      <a:pt x="2" y="15"/>
                      <a:pt x="1" y="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2" name="Freeform 1029">
                <a:extLst>
                  <a:ext uri="{FF2B5EF4-FFF2-40B4-BE49-F238E27FC236}">
                    <a16:creationId xmlns:a16="http://schemas.microsoft.com/office/drawing/2014/main" id="{ECC84620-6538-51A4-3DE2-CC7A90FA12E9}"/>
                  </a:ext>
                </a:extLst>
              </p:cNvPr>
              <p:cNvSpPr/>
              <p:nvPr/>
            </p:nvSpPr>
            <p:spPr bwMode="auto">
              <a:xfrm>
                <a:off x="5321" y="2685"/>
                <a:ext cx="32" cy="41"/>
              </a:xfrm>
              <a:custGeom>
                <a:avLst/>
                <a:gdLst>
                  <a:gd name="T0" fmla="*/ 6 w 28"/>
                  <a:gd name="T1" fmla="*/ 23 h 36"/>
                  <a:gd name="T2" fmla="*/ 5 w 28"/>
                  <a:gd name="T3" fmla="*/ 22 h 36"/>
                  <a:gd name="T4" fmla="*/ 5 w 28"/>
                  <a:gd name="T5" fmla="*/ 3 h 36"/>
                  <a:gd name="T6" fmla="*/ 18 w 28"/>
                  <a:gd name="T7" fmla="*/ 12 h 36"/>
                  <a:gd name="T8" fmla="*/ 22 w 28"/>
                  <a:gd name="T9" fmla="*/ 24 h 36"/>
                  <a:gd name="T10" fmla="*/ 23 w 28"/>
                  <a:gd name="T11" fmla="*/ 34 h 36"/>
                  <a:gd name="T12" fmla="*/ 13 w 28"/>
                  <a:gd name="T13" fmla="*/ 29 h 36"/>
                  <a:gd name="T14" fmla="*/ 6 w 28"/>
                  <a:gd name="T15" fmla="*/ 23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36">
                    <a:moveTo>
                      <a:pt x="6" y="23"/>
                    </a:moveTo>
                    <a:cubicBezTo>
                      <a:pt x="6" y="23"/>
                      <a:pt x="6" y="22"/>
                      <a:pt x="5" y="22"/>
                    </a:cubicBezTo>
                    <a:cubicBezTo>
                      <a:pt x="4" y="16"/>
                      <a:pt x="0" y="7"/>
                      <a:pt x="5" y="3"/>
                    </a:cubicBezTo>
                    <a:cubicBezTo>
                      <a:pt x="10" y="0"/>
                      <a:pt x="13" y="10"/>
                      <a:pt x="18" y="12"/>
                    </a:cubicBezTo>
                    <a:cubicBezTo>
                      <a:pt x="20" y="16"/>
                      <a:pt x="21" y="20"/>
                      <a:pt x="22" y="24"/>
                    </a:cubicBezTo>
                    <a:cubicBezTo>
                      <a:pt x="23" y="27"/>
                      <a:pt x="28" y="31"/>
                      <a:pt x="23" y="34"/>
                    </a:cubicBezTo>
                    <a:cubicBezTo>
                      <a:pt x="20" y="36"/>
                      <a:pt x="16" y="32"/>
                      <a:pt x="13" y="29"/>
                    </a:cubicBezTo>
                    <a:cubicBezTo>
                      <a:pt x="11" y="27"/>
                      <a:pt x="8" y="25"/>
                      <a:pt x="6"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1277" name="Freeform 1031">
              <a:extLst>
                <a:ext uri="{FF2B5EF4-FFF2-40B4-BE49-F238E27FC236}">
                  <a16:creationId xmlns:a16="http://schemas.microsoft.com/office/drawing/2014/main" id="{75178E95-0B5E-3D12-D23C-31293CDE80F9}"/>
                </a:ext>
              </a:extLst>
            </p:cNvPr>
            <p:cNvSpPr/>
            <p:nvPr/>
          </p:nvSpPr>
          <p:spPr bwMode="auto">
            <a:xfrm>
              <a:off x="8645526" y="4227513"/>
              <a:ext cx="33338" cy="61913"/>
            </a:xfrm>
            <a:custGeom>
              <a:avLst/>
              <a:gdLst>
                <a:gd name="T0" fmla="*/ 0 w 18"/>
                <a:gd name="T1" fmla="*/ 14 h 34"/>
                <a:gd name="T2" fmla="*/ 16 w 18"/>
                <a:gd name="T3" fmla="*/ 0 h 34"/>
                <a:gd name="T4" fmla="*/ 18 w 18"/>
                <a:gd name="T5" fmla="*/ 24 h 34"/>
                <a:gd name="T6" fmla="*/ 13 w 18"/>
                <a:gd name="T7" fmla="*/ 34 h 34"/>
                <a:gd name="T8" fmla="*/ 0 w 18"/>
                <a:gd name="T9" fmla="*/ 14 h 34"/>
              </a:gdLst>
              <a:ahLst/>
              <a:cxnLst>
                <a:cxn ang="0">
                  <a:pos x="T0" y="T1"/>
                </a:cxn>
                <a:cxn ang="0">
                  <a:pos x="T2" y="T3"/>
                </a:cxn>
                <a:cxn ang="0">
                  <a:pos x="T4" y="T5"/>
                </a:cxn>
                <a:cxn ang="0">
                  <a:pos x="T6" y="T7"/>
                </a:cxn>
                <a:cxn ang="0">
                  <a:pos x="T8" y="T9"/>
                </a:cxn>
              </a:cxnLst>
              <a:rect l="0" t="0" r="r" b="b"/>
              <a:pathLst>
                <a:path w="18" h="34">
                  <a:moveTo>
                    <a:pt x="0" y="14"/>
                  </a:moveTo>
                  <a:cubicBezTo>
                    <a:pt x="5" y="9"/>
                    <a:pt x="11" y="5"/>
                    <a:pt x="16" y="0"/>
                  </a:cubicBezTo>
                  <a:cubicBezTo>
                    <a:pt x="18" y="9"/>
                    <a:pt x="18" y="17"/>
                    <a:pt x="18" y="24"/>
                  </a:cubicBezTo>
                  <a:cubicBezTo>
                    <a:pt x="17" y="28"/>
                    <a:pt x="16" y="31"/>
                    <a:pt x="13" y="34"/>
                  </a:cubicBezTo>
                  <a:cubicBezTo>
                    <a:pt x="6" y="29"/>
                    <a:pt x="9" y="17"/>
                    <a:pt x="0"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8" name="Freeform 1032">
              <a:extLst>
                <a:ext uri="{FF2B5EF4-FFF2-40B4-BE49-F238E27FC236}">
                  <a16:creationId xmlns:a16="http://schemas.microsoft.com/office/drawing/2014/main" id="{538CF5A2-E162-DA8B-6DD2-59C87498477C}"/>
                </a:ext>
              </a:extLst>
            </p:cNvPr>
            <p:cNvSpPr/>
            <p:nvPr/>
          </p:nvSpPr>
          <p:spPr bwMode="auto">
            <a:xfrm>
              <a:off x="8751888" y="4518026"/>
              <a:ext cx="47625" cy="34925"/>
            </a:xfrm>
            <a:custGeom>
              <a:avLst/>
              <a:gdLst>
                <a:gd name="T0" fmla="*/ 0 w 26"/>
                <a:gd name="T1" fmla="*/ 20 h 20"/>
                <a:gd name="T2" fmla="*/ 2 w 26"/>
                <a:gd name="T3" fmla="*/ 5 h 20"/>
                <a:gd name="T4" fmla="*/ 26 w 26"/>
                <a:gd name="T5" fmla="*/ 10 h 20"/>
                <a:gd name="T6" fmla="*/ 0 w 26"/>
                <a:gd name="T7" fmla="*/ 20 h 20"/>
              </a:gdLst>
              <a:ahLst/>
              <a:cxnLst>
                <a:cxn ang="0">
                  <a:pos x="T0" y="T1"/>
                </a:cxn>
                <a:cxn ang="0">
                  <a:pos x="T2" y="T3"/>
                </a:cxn>
                <a:cxn ang="0">
                  <a:pos x="T4" y="T5"/>
                </a:cxn>
                <a:cxn ang="0">
                  <a:pos x="T6" y="T7"/>
                </a:cxn>
              </a:cxnLst>
              <a:rect l="0" t="0" r="r" b="b"/>
              <a:pathLst>
                <a:path w="26" h="20">
                  <a:moveTo>
                    <a:pt x="0" y="20"/>
                  </a:moveTo>
                  <a:cubicBezTo>
                    <a:pt x="1" y="15"/>
                    <a:pt x="1" y="10"/>
                    <a:pt x="2" y="5"/>
                  </a:cubicBezTo>
                  <a:cubicBezTo>
                    <a:pt x="11" y="0"/>
                    <a:pt x="16" y="10"/>
                    <a:pt x="26" y="10"/>
                  </a:cubicBezTo>
                  <a:cubicBezTo>
                    <a:pt x="18" y="20"/>
                    <a:pt x="8" y="16"/>
                    <a:pt x="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9" name="Freeform 1033">
              <a:extLst>
                <a:ext uri="{FF2B5EF4-FFF2-40B4-BE49-F238E27FC236}">
                  <a16:creationId xmlns:a16="http://schemas.microsoft.com/office/drawing/2014/main" id="{53FA2CBF-6112-B3E9-501A-AA37CA6DEECC}"/>
                </a:ext>
              </a:extLst>
            </p:cNvPr>
            <p:cNvSpPr/>
            <p:nvPr/>
          </p:nvSpPr>
          <p:spPr bwMode="auto">
            <a:xfrm>
              <a:off x="8470901" y="3868738"/>
              <a:ext cx="14288" cy="17463"/>
            </a:xfrm>
            <a:custGeom>
              <a:avLst/>
              <a:gdLst>
                <a:gd name="T0" fmla="*/ 0 w 8"/>
                <a:gd name="T1" fmla="*/ 10 h 10"/>
                <a:gd name="T2" fmla="*/ 8 w 8"/>
                <a:gd name="T3" fmla="*/ 7 h 10"/>
                <a:gd name="T4" fmla="*/ 0 w 8"/>
                <a:gd name="T5" fmla="*/ 10 h 10"/>
              </a:gdLst>
              <a:ahLst/>
              <a:cxnLst>
                <a:cxn ang="0">
                  <a:pos x="T0" y="T1"/>
                </a:cxn>
                <a:cxn ang="0">
                  <a:pos x="T2" y="T3"/>
                </a:cxn>
                <a:cxn ang="0">
                  <a:pos x="T4" y="T5"/>
                </a:cxn>
              </a:cxnLst>
              <a:rect l="0" t="0" r="r" b="b"/>
              <a:pathLst>
                <a:path w="8" h="10">
                  <a:moveTo>
                    <a:pt x="0" y="10"/>
                  </a:moveTo>
                  <a:cubicBezTo>
                    <a:pt x="2" y="7"/>
                    <a:pt x="3" y="0"/>
                    <a:pt x="8" y="7"/>
                  </a:cubicBezTo>
                  <a:cubicBezTo>
                    <a:pt x="5" y="8"/>
                    <a:pt x="3" y="9"/>
                    <a:pt x="0" y="1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0" name="Freeform 1034">
              <a:extLst>
                <a:ext uri="{FF2B5EF4-FFF2-40B4-BE49-F238E27FC236}">
                  <a16:creationId xmlns:a16="http://schemas.microsoft.com/office/drawing/2014/main" id="{39D61370-F639-8181-5AF3-5A61B0687DC3}"/>
                </a:ext>
              </a:extLst>
            </p:cNvPr>
            <p:cNvSpPr/>
            <p:nvPr/>
          </p:nvSpPr>
          <p:spPr bwMode="auto">
            <a:xfrm>
              <a:off x="8485188" y="3883026"/>
              <a:ext cx="4763" cy="6350"/>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1" y="1"/>
                    <a:pt x="2" y="3"/>
                    <a:pt x="2" y="4"/>
                  </a:cubicBezTo>
                  <a:cubicBezTo>
                    <a:pt x="0" y="3"/>
                    <a:pt x="0" y="2"/>
                    <a:pt x="0" y="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1" name="Freeform 1035">
              <a:extLst>
                <a:ext uri="{FF2B5EF4-FFF2-40B4-BE49-F238E27FC236}">
                  <a16:creationId xmlns:a16="http://schemas.microsoft.com/office/drawing/2014/main" id="{A7F0EEBE-43CF-61FA-04AE-D4897235E7C8}"/>
                </a:ext>
              </a:extLst>
            </p:cNvPr>
            <p:cNvSpPr/>
            <p:nvPr/>
          </p:nvSpPr>
          <p:spPr bwMode="auto">
            <a:xfrm>
              <a:off x="8615363" y="2559051"/>
              <a:ext cx="1588" cy="317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0"/>
                    <a:pt x="1" y="1"/>
                  </a:cubicBezTo>
                  <a:cubicBezTo>
                    <a:pt x="1" y="1"/>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2" name="Freeform 1036">
              <a:extLst>
                <a:ext uri="{FF2B5EF4-FFF2-40B4-BE49-F238E27FC236}">
                  <a16:creationId xmlns:a16="http://schemas.microsoft.com/office/drawing/2014/main" id="{C0158EF9-16C7-4F1C-D815-B664DA3E0398}"/>
                </a:ext>
              </a:extLst>
            </p:cNvPr>
            <p:cNvSpPr/>
            <p:nvPr/>
          </p:nvSpPr>
          <p:spPr bwMode="auto">
            <a:xfrm>
              <a:off x="8782051" y="3929063"/>
              <a:ext cx="11113" cy="4763"/>
            </a:xfrm>
            <a:custGeom>
              <a:avLst/>
              <a:gdLst>
                <a:gd name="T0" fmla="*/ 0 w 7"/>
                <a:gd name="T1" fmla="*/ 3 h 3"/>
                <a:gd name="T2" fmla="*/ 7 w 7"/>
                <a:gd name="T3" fmla="*/ 1 h 3"/>
                <a:gd name="T4" fmla="*/ 0 w 7"/>
                <a:gd name="T5" fmla="*/ 3 h 3"/>
              </a:gdLst>
              <a:ahLst/>
              <a:cxnLst>
                <a:cxn ang="0">
                  <a:pos x="T0" y="T1"/>
                </a:cxn>
                <a:cxn ang="0">
                  <a:pos x="T2" y="T3"/>
                </a:cxn>
                <a:cxn ang="0">
                  <a:pos x="T4" y="T5"/>
                </a:cxn>
              </a:cxnLst>
              <a:rect l="0" t="0" r="r" b="b"/>
              <a:pathLst>
                <a:path w="7" h="3">
                  <a:moveTo>
                    <a:pt x="0" y="3"/>
                  </a:moveTo>
                  <a:cubicBezTo>
                    <a:pt x="2" y="0"/>
                    <a:pt x="5" y="1"/>
                    <a:pt x="7" y="1"/>
                  </a:cubicBezTo>
                  <a:cubicBezTo>
                    <a:pt x="6" y="3"/>
                    <a:pt x="3" y="3"/>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3" name="Freeform 1037">
              <a:extLst>
                <a:ext uri="{FF2B5EF4-FFF2-40B4-BE49-F238E27FC236}">
                  <a16:creationId xmlns:a16="http://schemas.microsoft.com/office/drawing/2014/main" id="{20C6B6F4-E586-7C6C-B1B0-031EF55EE3C2}"/>
                </a:ext>
              </a:extLst>
            </p:cNvPr>
            <p:cNvSpPr/>
            <p:nvPr/>
          </p:nvSpPr>
          <p:spPr bwMode="auto">
            <a:xfrm>
              <a:off x="8777288" y="3933826"/>
              <a:ext cx="4763" cy="4763"/>
            </a:xfrm>
            <a:custGeom>
              <a:avLst/>
              <a:gdLst>
                <a:gd name="T0" fmla="*/ 0 w 2"/>
                <a:gd name="T1" fmla="*/ 0 h 2"/>
                <a:gd name="T2" fmla="*/ 2 w 2"/>
                <a:gd name="T3" fmla="*/ 0 h 2"/>
                <a:gd name="T4" fmla="*/ 0 w 2"/>
                <a:gd name="T5" fmla="*/ 0 h 2"/>
              </a:gdLst>
              <a:ahLst/>
              <a:cxnLst>
                <a:cxn ang="0">
                  <a:pos x="T0" y="T1"/>
                </a:cxn>
                <a:cxn ang="0">
                  <a:pos x="T2" y="T3"/>
                </a:cxn>
                <a:cxn ang="0">
                  <a:pos x="T4" y="T5"/>
                </a:cxn>
              </a:cxnLst>
              <a:rect l="0" t="0" r="r" b="b"/>
              <a:pathLst>
                <a:path w="2" h="2">
                  <a:moveTo>
                    <a:pt x="0" y="0"/>
                  </a:moveTo>
                  <a:cubicBezTo>
                    <a:pt x="0" y="0"/>
                    <a:pt x="1" y="0"/>
                    <a:pt x="2" y="0"/>
                  </a:cubicBezTo>
                  <a:cubicBezTo>
                    <a:pt x="1" y="2"/>
                    <a:pt x="0" y="2"/>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4" name="Freeform 1038">
              <a:extLst>
                <a:ext uri="{FF2B5EF4-FFF2-40B4-BE49-F238E27FC236}">
                  <a16:creationId xmlns:a16="http://schemas.microsoft.com/office/drawing/2014/main" id="{979BB5A2-4B6A-4FCD-4F12-3D59AD88B5A6}"/>
                </a:ext>
              </a:extLst>
            </p:cNvPr>
            <p:cNvSpPr/>
            <p:nvPr/>
          </p:nvSpPr>
          <p:spPr bwMode="auto">
            <a:xfrm>
              <a:off x="8912226" y="4194176"/>
              <a:ext cx="3175" cy="3175"/>
            </a:xfrm>
            <a:custGeom>
              <a:avLst/>
              <a:gdLst>
                <a:gd name="T0" fmla="*/ 1 w 1"/>
                <a:gd name="T1" fmla="*/ 1 h 2"/>
                <a:gd name="T2" fmla="*/ 1 w 1"/>
                <a:gd name="T3" fmla="*/ 2 h 2"/>
                <a:gd name="T4" fmla="*/ 0 w 1"/>
                <a:gd name="T5" fmla="*/ 1 h 2"/>
                <a:gd name="T6" fmla="*/ 1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2"/>
                    <a:pt x="1" y="2"/>
                  </a:cubicBezTo>
                  <a:cubicBezTo>
                    <a:pt x="0" y="2"/>
                    <a:pt x="0" y="1"/>
                    <a:pt x="0" y="1"/>
                  </a:cubicBezTo>
                  <a:cubicBezTo>
                    <a:pt x="0" y="1"/>
                    <a:pt x="1" y="0"/>
                    <a:pt x="1" y="0"/>
                  </a:cubicBezTo>
                  <a:cubicBezTo>
                    <a:pt x="1" y="1"/>
                    <a:pt x="1" y="1"/>
                    <a:pt x="1" y="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5" name="Freeform 1039">
              <a:extLst>
                <a:ext uri="{FF2B5EF4-FFF2-40B4-BE49-F238E27FC236}">
                  <a16:creationId xmlns:a16="http://schemas.microsoft.com/office/drawing/2014/main" id="{A12597BA-2C5E-896F-76DE-01A8D9A9EEF9}"/>
                </a:ext>
              </a:extLst>
            </p:cNvPr>
            <p:cNvSpPr/>
            <p:nvPr/>
          </p:nvSpPr>
          <p:spPr bwMode="auto">
            <a:xfrm>
              <a:off x="8677276" y="2528888"/>
              <a:ext cx="7938" cy="9525"/>
            </a:xfrm>
            <a:custGeom>
              <a:avLst/>
              <a:gdLst>
                <a:gd name="T0" fmla="*/ 0 w 5"/>
                <a:gd name="T1" fmla="*/ 0 h 5"/>
                <a:gd name="T2" fmla="*/ 5 w 5"/>
                <a:gd name="T3" fmla="*/ 5 h 5"/>
                <a:gd name="T4" fmla="*/ 0 w 5"/>
                <a:gd name="T5" fmla="*/ 0 h 5"/>
              </a:gdLst>
              <a:ahLst/>
              <a:cxnLst>
                <a:cxn ang="0">
                  <a:pos x="T0" y="T1"/>
                </a:cxn>
                <a:cxn ang="0">
                  <a:pos x="T2" y="T3"/>
                </a:cxn>
                <a:cxn ang="0">
                  <a:pos x="T4" y="T5"/>
                </a:cxn>
              </a:cxnLst>
              <a:rect l="0" t="0" r="r" b="b"/>
              <a:pathLst>
                <a:path w="5" h="5">
                  <a:moveTo>
                    <a:pt x="0" y="0"/>
                  </a:moveTo>
                  <a:cubicBezTo>
                    <a:pt x="3" y="0"/>
                    <a:pt x="5" y="2"/>
                    <a:pt x="5" y="5"/>
                  </a:cubicBezTo>
                  <a:cubicBezTo>
                    <a:pt x="2" y="5"/>
                    <a:pt x="0" y="3"/>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6" name="Freeform 1040">
              <a:extLst>
                <a:ext uri="{FF2B5EF4-FFF2-40B4-BE49-F238E27FC236}">
                  <a16:creationId xmlns:a16="http://schemas.microsoft.com/office/drawing/2014/main" id="{DE27A8BD-E134-A929-B5EF-23E77C386478}"/>
                </a:ext>
              </a:extLst>
            </p:cNvPr>
            <p:cNvSpPr/>
            <p:nvPr/>
          </p:nvSpPr>
          <p:spPr bwMode="auto">
            <a:xfrm>
              <a:off x="9017001" y="2038351"/>
              <a:ext cx="4763" cy="7938"/>
            </a:xfrm>
            <a:custGeom>
              <a:avLst/>
              <a:gdLst>
                <a:gd name="T0" fmla="*/ 0 w 2"/>
                <a:gd name="T1" fmla="*/ 5 h 5"/>
                <a:gd name="T2" fmla="*/ 1 w 2"/>
                <a:gd name="T3" fmla="*/ 0 h 5"/>
                <a:gd name="T4" fmla="*/ 1 w 2"/>
                <a:gd name="T5" fmla="*/ 0 h 5"/>
                <a:gd name="T6" fmla="*/ 0 w 2"/>
                <a:gd name="T7" fmla="*/ 5 h 5"/>
              </a:gdLst>
              <a:ahLst/>
              <a:cxnLst>
                <a:cxn ang="0">
                  <a:pos x="T0" y="T1"/>
                </a:cxn>
                <a:cxn ang="0">
                  <a:pos x="T2" y="T3"/>
                </a:cxn>
                <a:cxn ang="0">
                  <a:pos x="T4" y="T5"/>
                </a:cxn>
                <a:cxn ang="0">
                  <a:pos x="T6" y="T7"/>
                </a:cxn>
              </a:cxnLst>
              <a:rect l="0" t="0" r="r" b="b"/>
              <a:pathLst>
                <a:path w="2" h="5">
                  <a:moveTo>
                    <a:pt x="0" y="5"/>
                  </a:moveTo>
                  <a:cubicBezTo>
                    <a:pt x="0" y="3"/>
                    <a:pt x="0" y="1"/>
                    <a:pt x="1" y="0"/>
                  </a:cubicBezTo>
                  <a:cubicBezTo>
                    <a:pt x="1" y="0"/>
                    <a:pt x="1" y="0"/>
                    <a:pt x="1" y="0"/>
                  </a:cubicBezTo>
                  <a:cubicBezTo>
                    <a:pt x="2" y="2"/>
                    <a:pt x="1" y="4"/>
                    <a:pt x="0" y="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7" name="Freeform 1041">
              <a:extLst>
                <a:ext uri="{FF2B5EF4-FFF2-40B4-BE49-F238E27FC236}">
                  <a16:creationId xmlns:a16="http://schemas.microsoft.com/office/drawing/2014/main" id="{0949A532-5D73-4757-A6B0-3DDA2670A7D1}"/>
                </a:ext>
              </a:extLst>
            </p:cNvPr>
            <p:cNvSpPr/>
            <p:nvPr/>
          </p:nvSpPr>
          <p:spPr bwMode="auto">
            <a:xfrm>
              <a:off x="8851901" y="2328863"/>
              <a:ext cx="3175" cy="4763"/>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1" y="2"/>
                    <a:pt x="1" y="1"/>
                    <a:pt x="0" y="0"/>
                  </a:cubicBezTo>
                  <a:cubicBezTo>
                    <a:pt x="1" y="1"/>
                    <a:pt x="1" y="2"/>
                    <a:pt x="2" y="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8" name="Freeform 1042">
              <a:extLst>
                <a:ext uri="{FF2B5EF4-FFF2-40B4-BE49-F238E27FC236}">
                  <a16:creationId xmlns:a16="http://schemas.microsoft.com/office/drawing/2014/main" id="{11B980FA-29C2-DCBC-C4B3-ABC6B392129A}"/>
                </a:ext>
              </a:extLst>
            </p:cNvPr>
            <p:cNvSpPr/>
            <p:nvPr/>
          </p:nvSpPr>
          <p:spPr bwMode="auto">
            <a:xfrm>
              <a:off x="8912226" y="1795463"/>
              <a:ext cx="4763" cy="4763"/>
            </a:xfrm>
            <a:custGeom>
              <a:avLst/>
              <a:gdLst>
                <a:gd name="T0" fmla="*/ 0 w 2"/>
                <a:gd name="T1" fmla="*/ 0 h 3"/>
                <a:gd name="T2" fmla="*/ 2 w 2"/>
                <a:gd name="T3" fmla="*/ 0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0" y="0"/>
                    <a:pt x="1" y="0"/>
                    <a:pt x="2" y="0"/>
                  </a:cubicBezTo>
                  <a:cubicBezTo>
                    <a:pt x="2" y="1"/>
                    <a:pt x="1" y="2"/>
                    <a:pt x="1" y="3"/>
                  </a:cubicBezTo>
                  <a:cubicBezTo>
                    <a:pt x="0" y="2"/>
                    <a:pt x="0"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9" name="Freeform 1043">
              <a:extLst>
                <a:ext uri="{FF2B5EF4-FFF2-40B4-BE49-F238E27FC236}">
                  <a16:creationId xmlns:a16="http://schemas.microsoft.com/office/drawing/2014/main" id="{696C4DEA-CFF0-7734-D5B8-32A88F392180}"/>
                </a:ext>
              </a:extLst>
            </p:cNvPr>
            <p:cNvSpPr/>
            <p:nvPr/>
          </p:nvSpPr>
          <p:spPr bwMode="auto">
            <a:xfrm>
              <a:off x="8907463" y="1789113"/>
              <a:ext cx="4763" cy="6350"/>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1" y="1"/>
                    <a:pt x="2" y="2"/>
                    <a:pt x="3" y="3"/>
                  </a:cubicBezTo>
                  <a:cubicBezTo>
                    <a:pt x="2" y="2"/>
                    <a:pt x="1"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0" name="Freeform 1044">
              <a:extLst>
                <a:ext uri="{FF2B5EF4-FFF2-40B4-BE49-F238E27FC236}">
                  <a16:creationId xmlns:a16="http://schemas.microsoft.com/office/drawing/2014/main" id="{5C8EE4CD-63F9-7C00-5AEE-926F0E078661}"/>
                </a:ext>
              </a:extLst>
            </p:cNvPr>
            <p:cNvSpPr/>
            <p:nvPr/>
          </p:nvSpPr>
          <p:spPr bwMode="auto">
            <a:xfrm>
              <a:off x="8931276" y="2005013"/>
              <a:ext cx="1588" cy="4763"/>
            </a:xfrm>
            <a:custGeom>
              <a:avLst/>
              <a:gdLst>
                <a:gd name="T0" fmla="*/ 1 w 1"/>
                <a:gd name="T1" fmla="*/ 1 h 2"/>
                <a:gd name="T2" fmla="*/ 1 w 1"/>
                <a:gd name="T3" fmla="*/ 2 h 2"/>
                <a:gd name="T4" fmla="*/ 0 w 1"/>
                <a:gd name="T5" fmla="*/ 1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2"/>
                  </a:cubicBezTo>
                  <a:cubicBezTo>
                    <a:pt x="0" y="1"/>
                    <a:pt x="0" y="1"/>
                    <a:pt x="0" y="1"/>
                  </a:cubicBezTo>
                  <a:cubicBezTo>
                    <a:pt x="0" y="1"/>
                    <a:pt x="0" y="0"/>
                    <a:pt x="0" y="0"/>
                  </a:cubicBezTo>
                  <a:cubicBezTo>
                    <a:pt x="1" y="0"/>
                    <a:pt x="1" y="1"/>
                    <a:pt x="1" y="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1" name="Freeform 1045">
              <a:extLst>
                <a:ext uri="{FF2B5EF4-FFF2-40B4-BE49-F238E27FC236}">
                  <a16:creationId xmlns:a16="http://schemas.microsoft.com/office/drawing/2014/main" id="{1606DDF6-5F98-27D9-D5F3-6D986A002A06}"/>
                </a:ext>
              </a:extLst>
            </p:cNvPr>
            <p:cNvSpPr/>
            <p:nvPr/>
          </p:nvSpPr>
          <p:spPr bwMode="auto">
            <a:xfrm>
              <a:off x="8982076" y="2081213"/>
              <a:ext cx="1588" cy="1588"/>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1"/>
                    <a:pt x="1"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2" name="Freeform 1046">
              <a:extLst>
                <a:ext uri="{FF2B5EF4-FFF2-40B4-BE49-F238E27FC236}">
                  <a16:creationId xmlns:a16="http://schemas.microsoft.com/office/drawing/2014/main" id="{6FB2E65A-8666-C08C-FD72-AE89781DD418}"/>
                </a:ext>
              </a:extLst>
            </p:cNvPr>
            <p:cNvSpPr/>
            <p:nvPr/>
          </p:nvSpPr>
          <p:spPr bwMode="auto">
            <a:xfrm>
              <a:off x="9078913" y="4741863"/>
              <a:ext cx="3175" cy="6350"/>
            </a:xfrm>
            <a:custGeom>
              <a:avLst/>
              <a:gdLst>
                <a:gd name="T0" fmla="*/ 2 w 2"/>
                <a:gd name="T1" fmla="*/ 3 h 3"/>
                <a:gd name="T2" fmla="*/ 0 w 2"/>
                <a:gd name="T3" fmla="*/ 3 h 3"/>
                <a:gd name="T4" fmla="*/ 0 w 2"/>
                <a:gd name="T5" fmla="*/ 1 h 3"/>
                <a:gd name="T6" fmla="*/ 2 w 2"/>
                <a:gd name="T7" fmla="*/ 0 h 3"/>
                <a:gd name="T8" fmla="*/ 2 w 2"/>
                <a:gd name="T9" fmla="*/ 3 h 3"/>
              </a:gdLst>
              <a:ahLst/>
              <a:cxnLst>
                <a:cxn ang="0">
                  <a:pos x="T0" y="T1"/>
                </a:cxn>
                <a:cxn ang="0">
                  <a:pos x="T2" y="T3"/>
                </a:cxn>
                <a:cxn ang="0">
                  <a:pos x="T4" y="T5"/>
                </a:cxn>
                <a:cxn ang="0">
                  <a:pos x="T6" y="T7"/>
                </a:cxn>
                <a:cxn ang="0">
                  <a:pos x="T8" y="T9"/>
                </a:cxn>
              </a:cxnLst>
              <a:rect l="0" t="0" r="r" b="b"/>
              <a:pathLst>
                <a:path w="2" h="3">
                  <a:moveTo>
                    <a:pt x="2" y="3"/>
                  </a:moveTo>
                  <a:cubicBezTo>
                    <a:pt x="1" y="3"/>
                    <a:pt x="0" y="3"/>
                    <a:pt x="0" y="3"/>
                  </a:cubicBezTo>
                  <a:cubicBezTo>
                    <a:pt x="0" y="2"/>
                    <a:pt x="0" y="2"/>
                    <a:pt x="0" y="1"/>
                  </a:cubicBezTo>
                  <a:cubicBezTo>
                    <a:pt x="0" y="1"/>
                    <a:pt x="1" y="1"/>
                    <a:pt x="2" y="0"/>
                  </a:cubicBezTo>
                  <a:cubicBezTo>
                    <a:pt x="2" y="1"/>
                    <a:pt x="2" y="2"/>
                    <a:pt x="2" y="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3" name="Freeform 1047">
              <a:extLst>
                <a:ext uri="{FF2B5EF4-FFF2-40B4-BE49-F238E27FC236}">
                  <a16:creationId xmlns:a16="http://schemas.microsoft.com/office/drawing/2014/main" id="{190118B9-DBEE-7EC3-7E93-FD0A921BC0F9}"/>
                </a:ext>
              </a:extLst>
            </p:cNvPr>
            <p:cNvSpPr/>
            <p:nvPr/>
          </p:nvSpPr>
          <p:spPr bwMode="auto">
            <a:xfrm>
              <a:off x="9094788" y="3143251"/>
              <a:ext cx="1588" cy="1588"/>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0"/>
                    <a:pt x="1" y="1"/>
                  </a:cubicBezTo>
                  <a:cubicBezTo>
                    <a:pt x="1" y="0"/>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4" name="Freeform 1048">
              <a:extLst>
                <a:ext uri="{FF2B5EF4-FFF2-40B4-BE49-F238E27FC236}">
                  <a16:creationId xmlns:a16="http://schemas.microsoft.com/office/drawing/2014/main" id="{B6840017-D796-4008-E355-F556BF831A82}"/>
                </a:ext>
              </a:extLst>
            </p:cNvPr>
            <p:cNvSpPr/>
            <p:nvPr/>
          </p:nvSpPr>
          <p:spPr bwMode="auto">
            <a:xfrm>
              <a:off x="9002713" y="4760913"/>
              <a:ext cx="6350" cy="4763"/>
            </a:xfrm>
            <a:custGeom>
              <a:avLst/>
              <a:gdLst>
                <a:gd name="T0" fmla="*/ 0 w 3"/>
                <a:gd name="T1" fmla="*/ 3 h 3"/>
                <a:gd name="T2" fmla="*/ 3 w 3"/>
                <a:gd name="T3" fmla="*/ 0 h 3"/>
                <a:gd name="T4" fmla="*/ 3 w 3"/>
                <a:gd name="T5" fmla="*/ 1 h 3"/>
                <a:gd name="T6" fmla="*/ 0 w 3"/>
                <a:gd name="T7" fmla="*/ 3 h 3"/>
              </a:gdLst>
              <a:ahLst/>
              <a:cxnLst>
                <a:cxn ang="0">
                  <a:pos x="T0" y="T1"/>
                </a:cxn>
                <a:cxn ang="0">
                  <a:pos x="T2" y="T3"/>
                </a:cxn>
                <a:cxn ang="0">
                  <a:pos x="T4" y="T5"/>
                </a:cxn>
                <a:cxn ang="0">
                  <a:pos x="T6" y="T7"/>
                </a:cxn>
              </a:cxnLst>
              <a:rect l="0" t="0" r="r" b="b"/>
              <a:pathLst>
                <a:path w="3" h="3">
                  <a:moveTo>
                    <a:pt x="0" y="3"/>
                  </a:moveTo>
                  <a:cubicBezTo>
                    <a:pt x="1" y="2"/>
                    <a:pt x="2" y="1"/>
                    <a:pt x="3" y="0"/>
                  </a:cubicBezTo>
                  <a:cubicBezTo>
                    <a:pt x="3" y="0"/>
                    <a:pt x="3" y="1"/>
                    <a:pt x="3" y="1"/>
                  </a:cubicBezTo>
                  <a:cubicBezTo>
                    <a:pt x="2" y="1"/>
                    <a:pt x="1" y="2"/>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5" name="Freeform 1049">
              <a:extLst>
                <a:ext uri="{FF2B5EF4-FFF2-40B4-BE49-F238E27FC236}">
                  <a16:creationId xmlns:a16="http://schemas.microsoft.com/office/drawing/2014/main" id="{156077D4-E79B-E0F5-CB28-258EC5933DE2}"/>
                </a:ext>
              </a:extLst>
            </p:cNvPr>
            <p:cNvSpPr/>
            <p:nvPr/>
          </p:nvSpPr>
          <p:spPr bwMode="auto">
            <a:xfrm>
              <a:off x="9001126" y="4765676"/>
              <a:ext cx="1588" cy="1588"/>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0"/>
                    <a:pt x="1" y="0"/>
                    <a:pt x="1" y="0"/>
                  </a:cubicBezTo>
                  <a:cubicBezTo>
                    <a:pt x="1" y="0"/>
                    <a:pt x="1" y="0"/>
                    <a:pt x="1"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6" name="Freeform 1050">
              <a:extLst>
                <a:ext uri="{FF2B5EF4-FFF2-40B4-BE49-F238E27FC236}">
                  <a16:creationId xmlns:a16="http://schemas.microsoft.com/office/drawing/2014/main" id="{2573FB8E-465D-A20D-4D22-D33218DF14B6}"/>
                </a:ext>
              </a:extLst>
            </p:cNvPr>
            <p:cNvSpPr/>
            <p:nvPr/>
          </p:nvSpPr>
          <p:spPr bwMode="auto">
            <a:xfrm>
              <a:off x="8316913" y="3833813"/>
              <a:ext cx="3175" cy="7938"/>
            </a:xfrm>
            <a:custGeom>
              <a:avLst/>
              <a:gdLst>
                <a:gd name="T0" fmla="*/ 0 w 2"/>
                <a:gd name="T1" fmla="*/ 4 h 4"/>
                <a:gd name="T2" fmla="*/ 0 w 2"/>
                <a:gd name="T3" fmla="*/ 1 h 4"/>
                <a:gd name="T4" fmla="*/ 2 w 2"/>
                <a:gd name="T5" fmla="*/ 2 h 4"/>
                <a:gd name="T6" fmla="*/ 0 w 2"/>
                <a:gd name="T7" fmla="*/ 4 h 4"/>
              </a:gdLst>
              <a:ahLst/>
              <a:cxnLst>
                <a:cxn ang="0">
                  <a:pos x="T0" y="T1"/>
                </a:cxn>
                <a:cxn ang="0">
                  <a:pos x="T2" y="T3"/>
                </a:cxn>
                <a:cxn ang="0">
                  <a:pos x="T4" y="T5"/>
                </a:cxn>
                <a:cxn ang="0">
                  <a:pos x="T6" y="T7"/>
                </a:cxn>
              </a:cxnLst>
              <a:rect l="0" t="0" r="r" b="b"/>
              <a:pathLst>
                <a:path w="2" h="4">
                  <a:moveTo>
                    <a:pt x="0" y="4"/>
                  </a:moveTo>
                  <a:cubicBezTo>
                    <a:pt x="0" y="3"/>
                    <a:pt x="0" y="2"/>
                    <a:pt x="0" y="1"/>
                  </a:cubicBezTo>
                  <a:cubicBezTo>
                    <a:pt x="1" y="0"/>
                    <a:pt x="2" y="1"/>
                    <a:pt x="2" y="2"/>
                  </a:cubicBezTo>
                  <a:cubicBezTo>
                    <a:pt x="2" y="3"/>
                    <a:pt x="1" y="3"/>
                    <a:pt x="0" y="4"/>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7" name="Freeform 1051">
              <a:extLst>
                <a:ext uri="{FF2B5EF4-FFF2-40B4-BE49-F238E27FC236}">
                  <a16:creationId xmlns:a16="http://schemas.microsoft.com/office/drawing/2014/main" id="{5D749DD8-0BB4-F91B-AD73-6507869B972A}"/>
                </a:ext>
              </a:extLst>
            </p:cNvPr>
            <p:cNvSpPr/>
            <p:nvPr/>
          </p:nvSpPr>
          <p:spPr bwMode="auto">
            <a:xfrm>
              <a:off x="8655051" y="2160588"/>
              <a:ext cx="9525" cy="3175"/>
            </a:xfrm>
            <a:custGeom>
              <a:avLst/>
              <a:gdLst>
                <a:gd name="T0" fmla="*/ 0 w 5"/>
                <a:gd name="T1" fmla="*/ 0 h 2"/>
                <a:gd name="T2" fmla="*/ 5 w 5"/>
                <a:gd name="T3" fmla="*/ 0 h 2"/>
                <a:gd name="T4" fmla="*/ 0 w 5"/>
                <a:gd name="T5" fmla="*/ 0 h 2"/>
              </a:gdLst>
              <a:ahLst/>
              <a:cxnLst>
                <a:cxn ang="0">
                  <a:pos x="T0" y="T1"/>
                </a:cxn>
                <a:cxn ang="0">
                  <a:pos x="T2" y="T3"/>
                </a:cxn>
                <a:cxn ang="0">
                  <a:pos x="T4" y="T5"/>
                </a:cxn>
              </a:cxnLst>
              <a:rect l="0" t="0" r="r" b="b"/>
              <a:pathLst>
                <a:path w="5" h="2">
                  <a:moveTo>
                    <a:pt x="0" y="0"/>
                  </a:moveTo>
                  <a:cubicBezTo>
                    <a:pt x="1" y="0"/>
                    <a:pt x="3" y="0"/>
                    <a:pt x="5" y="0"/>
                  </a:cubicBezTo>
                  <a:cubicBezTo>
                    <a:pt x="3" y="2"/>
                    <a:pt x="1" y="2"/>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8" name="Freeform 1052">
              <a:extLst>
                <a:ext uri="{FF2B5EF4-FFF2-40B4-BE49-F238E27FC236}">
                  <a16:creationId xmlns:a16="http://schemas.microsoft.com/office/drawing/2014/main" id="{DF7802E6-69B1-74BC-C986-94177E3AC0B1}"/>
                </a:ext>
              </a:extLst>
            </p:cNvPr>
            <p:cNvSpPr/>
            <p:nvPr/>
          </p:nvSpPr>
          <p:spPr bwMode="auto">
            <a:xfrm>
              <a:off x="8342313" y="3333751"/>
              <a:ext cx="4763" cy="6350"/>
            </a:xfrm>
            <a:custGeom>
              <a:avLst/>
              <a:gdLst>
                <a:gd name="T0" fmla="*/ 0 w 3"/>
                <a:gd name="T1" fmla="*/ 0 h 4"/>
                <a:gd name="T2" fmla="*/ 3 w 3"/>
                <a:gd name="T3" fmla="*/ 1 h 4"/>
                <a:gd name="T4" fmla="*/ 0 w 3"/>
                <a:gd name="T5" fmla="*/ 0 h 4"/>
              </a:gdLst>
              <a:ahLst/>
              <a:cxnLst>
                <a:cxn ang="0">
                  <a:pos x="T0" y="T1"/>
                </a:cxn>
                <a:cxn ang="0">
                  <a:pos x="T2" y="T3"/>
                </a:cxn>
                <a:cxn ang="0">
                  <a:pos x="T4" y="T5"/>
                </a:cxn>
              </a:cxnLst>
              <a:rect l="0" t="0" r="r" b="b"/>
              <a:pathLst>
                <a:path w="3" h="4">
                  <a:moveTo>
                    <a:pt x="0" y="0"/>
                  </a:moveTo>
                  <a:cubicBezTo>
                    <a:pt x="1" y="1"/>
                    <a:pt x="2" y="1"/>
                    <a:pt x="3" y="1"/>
                  </a:cubicBezTo>
                  <a:cubicBezTo>
                    <a:pt x="1" y="4"/>
                    <a:pt x="1"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9" name="Freeform 1053">
              <a:extLst>
                <a:ext uri="{FF2B5EF4-FFF2-40B4-BE49-F238E27FC236}">
                  <a16:creationId xmlns:a16="http://schemas.microsoft.com/office/drawing/2014/main" id="{6EE109A7-4BB0-DD04-F4E7-325EFFF06407}"/>
                </a:ext>
              </a:extLst>
            </p:cNvPr>
            <p:cNvSpPr/>
            <p:nvPr/>
          </p:nvSpPr>
          <p:spPr bwMode="auto">
            <a:xfrm>
              <a:off x="8532813" y="3081338"/>
              <a:ext cx="1588" cy="6350"/>
            </a:xfrm>
            <a:custGeom>
              <a:avLst/>
              <a:gdLst>
                <a:gd name="T0" fmla="*/ 0 w 1"/>
                <a:gd name="T1" fmla="*/ 0 h 3"/>
                <a:gd name="T2" fmla="*/ 1 w 1"/>
                <a:gd name="T3" fmla="*/ 2 h 3"/>
                <a:gd name="T4" fmla="*/ 0 w 1"/>
                <a:gd name="T5" fmla="*/ 3 h 3"/>
                <a:gd name="T6" fmla="*/ 0 w 1"/>
                <a:gd name="T7" fmla="*/ 0 h 3"/>
              </a:gdLst>
              <a:ahLst/>
              <a:cxnLst>
                <a:cxn ang="0">
                  <a:pos x="T0" y="T1"/>
                </a:cxn>
                <a:cxn ang="0">
                  <a:pos x="T2" y="T3"/>
                </a:cxn>
                <a:cxn ang="0">
                  <a:pos x="T4" y="T5"/>
                </a:cxn>
                <a:cxn ang="0">
                  <a:pos x="T6" y="T7"/>
                </a:cxn>
              </a:cxnLst>
              <a:rect l="0" t="0" r="r" b="b"/>
              <a:pathLst>
                <a:path w="1" h="3">
                  <a:moveTo>
                    <a:pt x="0" y="0"/>
                  </a:moveTo>
                  <a:cubicBezTo>
                    <a:pt x="1" y="1"/>
                    <a:pt x="1" y="1"/>
                    <a:pt x="1" y="2"/>
                  </a:cubicBezTo>
                  <a:cubicBezTo>
                    <a:pt x="1" y="2"/>
                    <a:pt x="1" y="2"/>
                    <a:pt x="0" y="3"/>
                  </a:cubicBezTo>
                  <a:cubicBezTo>
                    <a:pt x="0" y="2"/>
                    <a:pt x="0"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0" name="Freeform 1054">
              <a:extLst>
                <a:ext uri="{FF2B5EF4-FFF2-40B4-BE49-F238E27FC236}">
                  <a16:creationId xmlns:a16="http://schemas.microsoft.com/office/drawing/2014/main" id="{3F8394D3-BB45-DA21-1AB1-58C77CB52BCA}"/>
                </a:ext>
              </a:extLst>
            </p:cNvPr>
            <p:cNvSpPr/>
            <p:nvPr/>
          </p:nvSpPr>
          <p:spPr bwMode="auto">
            <a:xfrm>
              <a:off x="8097838" y="2660651"/>
              <a:ext cx="4763" cy="4763"/>
            </a:xfrm>
            <a:custGeom>
              <a:avLst/>
              <a:gdLst>
                <a:gd name="T0" fmla="*/ 2 w 2"/>
                <a:gd name="T1" fmla="*/ 0 h 3"/>
                <a:gd name="T2" fmla="*/ 1 w 2"/>
                <a:gd name="T3" fmla="*/ 3 h 3"/>
                <a:gd name="T4" fmla="*/ 0 w 2"/>
                <a:gd name="T5" fmla="*/ 2 h 3"/>
                <a:gd name="T6" fmla="*/ 2 w 2"/>
                <a:gd name="T7" fmla="*/ 0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2" y="1"/>
                    <a:pt x="1" y="2"/>
                    <a:pt x="1" y="3"/>
                  </a:cubicBezTo>
                  <a:cubicBezTo>
                    <a:pt x="1" y="3"/>
                    <a:pt x="0" y="2"/>
                    <a:pt x="0" y="2"/>
                  </a:cubicBezTo>
                  <a:cubicBezTo>
                    <a:pt x="1" y="1"/>
                    <a:pt x="1" y="1"/>
                    <a:pt x="2" y="0"/>
                  </a:cubicBezTo>
                  <a:cubicBezTo>
                    <a:pt x="2" y="0"/>
                    <a:pt x="2" y="0"/>
                    <a:pt x="2"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1" name="Freeform 1055">
              <a:extLst>
                <a:ext uri="{FF2B5EF4-FFF2-40B4-BE49-F238E27FC236}">
                  <a16:creationId xmlns:a16="http://schemas.microsoft.com/office/drawing/2014/main" id="{1F55F0E6-92E2-E5E1-D0D0-9368565DDE02}"/>
                </a:ext>
              </a:extLst>
            </p:cNvPr>
            <p:cNvSpPr/>
            <p:nvPr/>
          </p:nvSpPr>
          <p:spPr bwMode="auto">
            <a:xfrm>
              <a:off x="8185151" y="2551113"/>
              <a:ext cx="3175" cy="4763"/>
            </a:xfrm>
            <a:custGeom>
              <a:avLst/>
              <a:gdLst>
                <a:gd name="T0" fmla="*/ 2 w 2"/>
                <a:gd name="T1" fmla="*/ 0 h 3"/>
                <a:gd name="T2" fmla="*/ 1 w 2"/>
                <a:gd name="T3" fmla="*/ 3 h 3"/>
                <a:gd name="T4" fmla="*/ 0 w 2"/>
                <a:gd name="T5" fmla="*/ 3 h 3"/>
                <a:gd name="T6" fmla="*/ 2 w 2"/>
                <a:gd name="T7" fmla="*/ 0 h 3"/>
              </a:gdLst>
              <a:ahLst/>
              <a:cxnLst>
                <a:cxn ang="0">
                  <a:pos x="T0" y="T1"/>
                </a:cxn>
                <a:cxn ang="0">
                  <a:pos x="T2" y="T3"/>
                </a:cxn>
                <a:cxn ang="0">
                  <a:pos x="T4" y="T5"/>
                </a:cxn>
                <a:cxn ang="0">
                  <a:pos x="T6" y="T7"/>
                </a:cxn>
              </a:cxnLst>
              <a:rect l="0" t="0" r="r" b="b"/>
              <a:pathLst>
                <a:path w="2" h="3">
                  <a:moveTo>
                    <a:pt x="2" y="0"/>
                  </a:moveTo>
                  <a:cubicBezTo>
                    <a:pt x="2" y="1"/>
                    <a:pt x="2" y="2"/>
                    <a:pt x="1" y="3"/>
                  </a:cubicBezTo>
                  <a:cubicBezTo>
                    <a:pt x="1" y="3"/>
                    <a:pt x="1" y="3"/>
                    <a:pt x="0" y="3"/>
                  </a:cubicBezTo>
                  <a:cubicBezTo>
                    <a:pt x="1" y="2"/>
                    <a:pt x="2" y="1"/>
                    <a:pt x="2"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2" name="Freeform 1056">
              <a:extLst>
                <a:ext uri="{FF2B5EF4-FFF2-40B4-BE49-F238E27FC236}">
                  <a16:creationId xmlns:a16="http://schemas.microsoft.com/office/drawing/2014/main" id="{CAB3530F-9A97-DE08-7F60-D47F4D64543A}"/>
                </a:ext>
              </a:extLst>
            </p:cNvPr>
            <p:cNvSpPr/>
            <p:nvPr/>
          </p:nvSpPr>
          <p:spPr bwMode="auto">
            <a:xfrm flipH="1">
              <a:off x="8218488" y="2455863"/>
              <a:ext cx="0" cy="1588"/>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Tree>
    <p:extLst>
      <p:ext uri="{BB962C8B-B14F-4D97-AF65-F5344CB8AC3E}">
        <p14:creationId xmlns:p14="http://schemas.microsoft.com/office/powerpoint/2010/main" val="2265334103"/>
      </p:ext>
    </p:extLst>
  </p:cSld>
  <p:clrMapOvr>
    <a:masterClrMapping/>
  </p:clrMapOvr>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17345"/>
        <p:cNvGrpSpPr/>
        <p:nvPr/>
      </p:nvGrpSpPr>
      <p:grpSpPr>
        <a:xfrm>
          <a:off x="0" y="0"/>
          <a:ext cx="0" cy="0"/>
          <a:chOff x="0" y="0"/>
          <a:chExt cx="0" cy="0"/>
        </a:xfrm>
      </p:grpSpPr>
      <p:pic>
        <p:nvPicPr>
          <p:cNvPr id="6146" name="Picture 2" descr="campo de girasol bajo el cielo azul durante el día">
            <a:extLst>
              <a:ext uri="{FF2B5EF4-FFF2-40B4-BE49-F238E27FC236}">
                <a16:creationId xmlns:a16="http://schemas.microsoft.com/office/drawing/2014/main" id="{5C788D46-2B6D-4D7F-AE7D-DE1EF90F2B7F}"/>
              </a:ext>
            </a:extLst>
          </p:cNvPr>
          <p:cNvPicPr>
            <a:picLocks noChangeAspect="1" noChangeArrowheads="1"/>
          </p:cNvPicPr>
          <p:nvPr/>
        </p:nvPicPr>
        <p:blipFill>
          <a:blip r:embed="rId3">
            <a:extLst>
              <a:ext uri="{28A0092B-C50C-407E-A947-70E740481C1C}">
                <a14:useLocalDpi xmlns:a14="http://schemas.microsoft.com/office/drawing/2010/main" val="0"/>
              </a:ext>
            </a:extLst>
          </a:blip>
          <a:stretch>
            <a:fillRect/>
          </a:stretch>
        </p:blipFill>
        <p:spPr bwMode="auto">
          <a:xfrm>
            <a:off x="4763" y="0"/>
            <a:ext cx="9136062" cy="5143500"/>
          </a:xfrm>
          <a:prstGeom prst="rect">
            <a:avLst/>
          </a:prstGeom>
          <a:noFill/>
          <a:extLst>
            <a:ext uri="{909E8E84-426E-40DD-AFC4-6F175D3DCCD1}">
              <a14:hiddenFill xmlns:a14="http://schemas.microsoft.com/office/drawing/2010/main">
                <a:solidFill>
                  <a:srgbClr val="FFFFFF"/>
                </a:solidFill>
              </a14:hiddenFill>
            </a:ext>
          </a:extLst>
        </p:spPr>
      </p:pic>
      <p:sp>
        <p:nvSpPr>
          <p:cNvPr id="17346" name="Google Shape;17346;p44"/>
          <p:cNvSpPr txBox="1">
            <a:spLocks noGrp="1"/>
          </p:cNvSpPr>
          <p:nvPr>
            <p:ph type="title"/>
          </p:nvPr>
        </p:nvSpPr>
        <p:spPr>
          <a:xfrm>
            <a:off x="1180901" y="1084217"/>
            <a:ext cx="7033623" cy="3324047"/>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sz="11500">
                <a:solidFill>
                  <a:srgbClr val="FFFFFF"/>
                </a:solidFill>
              </a:rPr>
              <a:t>Awesome Words</a:t>
            </a:r>
            <a:endParaRPr sz="11500">
              <a:solidFill>
                <a:srgbClr val="FFFFFF"/>
              </a:solidFill>
            </a:endParaRPr>
          </a:p>
        </p:txBody>
      </p:sp>
      <p:grpSp>
        <p:nvGrpSpPr>
          <p:cNvPr id="19" name="Grupo 18">
            <a:extLst>
              <a:ext uri="{FF2B5EF4-FFF2-40B4-BE49-F238E27FC236}">
                <a16:creationId xmlns:a16="http://schemas.microsoft.com/office/drawing/2014/main" id="{069F42C5-18E2-4343-9373-6210D4829104}"/>
              </a:ext>
            </a:extLst>
          </p:cNvPr>
          <p:cNvGrpSpPr/>
          <p:nvPr/>
        </p:nvGrpSpPr>
        <p:grpSpPr>
          <a:xfrm rot="5400000">
            <a:off x="-1260628" y="1938719"/>
            <a:ext cx="4059591" cy="1579432"/>
            <a:chOff x="-3175" y="3830036"/>
            <a:chExt cx="1508125" cy="586754"/>
          </a:xfrm>
        </p:grpSpPr>
        <p:sp>
          <p:nvSpPr>
            <p:cNvPr id="20" name="Freeform 6">
              <a:extLst>
                <a:ext uri="{FF2B5EF4-FFF2-40B4-BE49-F238E27FC236}">
                  <a16:creationId xmlns:a16="http://schemas.microsoft.com/office/drawing/2014/main" id="{6A8A6244-000E-4656-A3CD-5A67505ADCF1}"/>
                </a:ext>
              </a:extLst>
            </p:cNvPr>
            <p:cNvSpPr/>
            <p:nvPr/>
          </p:nvSpPr>
          <p:spPr bwMode="auto">
            <a:xfrm>
              <a:off x="-3175" y="3941441"/>
              <a:ext cx="1508125" cy="475349"/>
            </a:xfrm>
            <a:custGeom>
              <a:avLst/>
              <a:gdLst>
                <a:gd name="T0" fmla="*/ 378 w 611"/>
                <a:gd name="T1" fmla="*/ 170 h 226"/>
                <a:gd name="T2" fmla="*/ 353 w 611"/>
                <a:gd name="T3" fmla="*/ 172 h 226"/>
                <a:gd name="T4" fmla="*/ 359 w 611"/>
                <a:gd name="T5" fmla="*/ 142 h 226"/>
                <a:gd name="T6" fmla="*/ 364 w 611"/>
                <a:gd name="T7" fmla="*/ 120 h 226"/>
                <a:gd name="T8" fmla="*/ 343 w 611"/>
                <a:gd name="T9" fmla="*/ 162 h 226"/>
                <a:gd name="T10" fmla="*/ 342 w 611"/>
                <a:gd name="T11" fmla="*/ 126 h 226"/>
                <a:gd name="T12" fmla="*/ 342 w 611"/>
                <a:gd name="T13" fmla="*/ 126 h 226"/>
                <a:gd name="T14" fmla="*/ 493 w 611"/>
                <a:gd name="T15" fmla="*/ 16 h 226"/>
                <a:gd name="T16" fmla="*/ 516 w 611"/>
                <a:gd name="T17" fmla="*/ 18 h 226"/>
                <a:gd name="T18" fmla="*/ 514 w 611"/>
                <a:gd name="T19" fmla="*/ 42 h 226"/>
                <a:gd name="T20" fmla="*/ 450 w 611"/>
                <a:gd name="T21" fmla="*/ 135 h 226"/>
                <a:gd name="T22" fmla="*/ 465 w 611"/>
                <a:gd name="T23" fmla="*/ 133 h 226"/>
                <a:gd name="T24" fmla="*/ 561 w 611"/>
                <a:gd name="T25" fmla="*/ 124 h 226"/>
                <a:gd name="T26" fmla="*/ 573 w 611"/>
                <a:gd name="T27" fmla="*/ 158 h 226"/>
                <a:gd name="T28" fmla="*/ 530 w 611"/>
                <a:gd name="T29" fmla="*/ 202 h 226"/>
                <a:gd name="T30" fmla="*/ 506 w 611"/>
                <a:gd name="T31" fmla="*/ 218 h 226"/>
                <a:gd name="T32" fmla="*/ 545 w 611"/>
                <a:gd name="T33" fmla="*/ 215 h 226"/>
                <a:gd name="T34" fmla="*/ 530 w 611"/>
                <a:gd name="T35" fmla="*/ 202 h 226"/>
                <a:gd name="T36" fmla="*/ 592 w 611"/>
                <a:gd name="T37" fmla="*/ 186 h 226"/>
                <a:gd name="T38" fmla="*/ 609 w 611"/>
                <a:gd name="T39" fmla="*/ 191 h 226"/>
                <a:gd name="T40" fmla="*/ 599 w 611"/>
                <a:gd name="T41" fmla="*/ 207 h 226"/>
                <a:gd name="T42" fmla="*/ 585 w 611"/>
                <a:gd name="T43" fmla="*/ 218 h 226"/>
                <a:gd name="T44" fmla="*/ 610 w 611"/>
                <a:gd name="T45" fmla="*/ 220 h 226"/>
                <a:gd name="T46" fmla="*/ 610 w 611"/>
                <a:gd name="T47" fmla="*/ 221 h 226"/>
                <a:gd name="T48" fmla="*/ 609 w 611"/>
                <a:gd name="T49" fmla="*/ 220 h 226"/>
                <a:gd name="T50" fmla="*/ 26 w 611"/>
                <a:gd name="T51" fmla="*/ 222 h 226"/>
                <a:gd name="T52" fmla="*/ 1 w 611"/>
                <a:gd name="T53" fmla="*/ 207 h 226"/>
                <a:gd name="T54" fmla="*/ 22 w 611"/>
                <a:gd name="T55" fmla="*/ 190 h 226"/>
                <a:gd name="T56" fmla="*/ 61 w 611"/>
                <a:gd name="T57" fmla="*/ 196 h 226"/>
                <a:gd name="T58" fmla="*/ 21 w 611"/>
                <a:gd name="T59" fmla="*/ 138 h 226"/>
                <a:gd name="T60" fmla="*/ 34 w 611"/>
                <a:gd name="T61" fmla="*/ 114 h 226"/>
                <a:gd name="T62" fmla="*/ 131 w 611"/>
                <a:gd name="T63" fmla="*/ 138 h 226"/>
                <a:gd name="T64" fmla="*/ 153 w 611"/>
                <a:gd name="T65" fmla="*/ 149 h 226"/>
                <a:gd name="T66" fmla="*/ 114 w 611"/>
                <a:gd name="T67" fmla="*/ 86 h 226"/>
                <a:gd name="T68" fmla="*/ 114 w 611"/>
                <a:gd name="T69" fmla="*/ 86 h 226"/>
                <a:gd name="T70" fmla="*/ 95 w 611"/>
                <a:gd name="T71" fmla="*/ 26 h 226"/>
                <a:gd name="T72" fmla="*/ 115 w 611"/>
                <a:gd name="T73" fmla="*/ 7 h 226"/>
                <a:gd name="T74" fmla="*/ 252 w 611"/>
                <a:gd name="T75" fmla="*/ 138 h 226"/>
                <a:gd name="T76" fmla="*/ 255 w 611"/>
                <a:gd name="T77" fmla="*/ 158 h 226"/>
                <a:gd name="T78" fmla="*/ 250 w 611"/>
                <a:gd name="T79" fmla="*/ 165 h 226"/>
                <a:gd name="T80" fmla="*/ 243 w 611"/>
                <a:gd name="T81" fmla="*/ 158 h 226"/>
                <a:gd name="T82" fmla="*/ 241 w 611"/>
                <a:gd name="T83" fmla="*/ 183 h 226"/>
                <a:gd name="T84" fmla="*/ 241 w 611"/>
                <a:gd name="T85" fmla="*/ 182 h 226"/>
                <a:gd name="T86" fmla="*/ 221 w 611"/>
                <a:gd name="T87" fmla="*/ 179 h 226"/>
                <a:gd name="T88" fmla="*/ 202 w 611"/>
                <a:gd name="T89" fmla="*/ 184 h 226"/>
                <a:gd name="T90" fmla="*/ 173 w 611"/>
                <a:gd name="T91" fmla="*/ 170 h 226"/>
                <a:gd name="T92" fmla="*/ 185 w 611"/>
                <a:gd name="T93" fmla="*/ 199 h 226"/>
                <a:gd name="T94" fmla="*/ 178 w 611"/>
                <a:gd name="T95" fmla="*/ 210 h 226"/>
                <a:gd name="T96" fmla="*/ 175 w 611"/>
                <a:gd name="T97" fmla="*/ 209 h 226"/>
                <a:gd name="T98" fmla="*/ 178 w 611"/>
                <a:gd name="T99" fmla="*/ 210 h 226"/>
                <a:gd name="T100" fmla="*/ 201 w 611"/>
                <a:gd name="T101" fmla="*/ 216 h 226"/>
                <a:gd name="T102" fmla="*/ 397 w 611"/>
                <a:gd name="T103" fmla="*/ 216 h 226"/>
                <a:gd name="T104" fmla="*/ 410 w 611"/>
                <a:gd name="T105" fmla="*/ 212 h 226"/>
                <a:gd name="T106" fmla="*/ 423 w 611"/>
                <a:gd name="T107" fmla="*/ 186 h 226"/>
                <a:gd name="T108" fmla="*/ 407 w 611"/>
                <a:gd name="T109" fmla="*/ 196 h 226"/>
                <a:gd name="T110" fmla="*/ 414 w 611"/>
                <a:gd name="T111" fmla="*/ 167 h 226"/>
                <a:gd name="T112" fmla="*/ 389 w 611"/>
                <a:gd name="T113" fmla="*/ 177 h 226"/>
                <a:gd name="T114" fmla="*/ 378 w 611"/>
                <a:gd name="T115" fmla="*/ 170 h 226"/>
                <a:gd name="T116" fmla="*/ 382 w 611"/>
                <a:gd name="T117" fmla="*/ 166 h 226"/>
                <a:gd name="T118" fmla="*/ 383 w 611"/>
                <a:gd name="T119" fmla="*/ 165 h 226"/>
                <a:gd name="T120" fmla="*/ 382 w 611"/>
                <a:gd name="T121" fmla="*/ 166 h 226"/>
                <a:gd name="T122" fmla="*/ 378 w 611"/>
                <a:gd name="T123" fmla="*/ 170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11" h="226">
                  <a:moveTo>
                    <a:pt x="378" y="170"/>
                  </a:moveTo>
                  <a:cubicBezTo>
                    <a:pt x="369" y="167"/>
                    <a:pt x="359" y="181"/>
                    <a:pt x="353" y="172"/>
                  </a:cubicBezTo>
                  <a:cubicBezTo>
                    <a:pt x="346" y="162"/>
                    <a:pt x="356" y="152"/>
                    <a:pt x="359" y="142"/>
                  </a:cubicBezTo>
                  <a:cubicBezTo>
                    <a:pt x="361" y="136"/>
                    <a:pt x="366" y="131"/>
                    <a:pt x="364" y="120"/>
                  </a:cubicBezTo>
                  <a:cubicBezTo>
                    <a:pt x="356" y="136"/>
                    <a:pt x="350" y="148"/>
                    <a:pt x="343" y="162"/>
                  </a:cubicBezTo>
                  <a:cubicBezTo>
                    <a:pt x="331" y="149"/>
                    <a:pt x="344" y="137"/>
                    <a:pt x="342" y="126"/>
                  </a:cubicBezTo>
                  <a:cubicBezTo>
                    <a:pt x="342" y="126"/>
                    <a:pt x="342" y="126"/>
                    <a:pt x="342" y="126"/>
                  </a:cubicBezTo>
                  <a:cubicBezTo>
                    <a:pt x="376" y="67"/>
                    <a:pt x="427" y="31"/>
                    <a:pt x="493" y="16"/>
                  </a:cubicBezTo>
                  <a:cubicBezTo>
                    <a:pt x="501" y="14"/>
                    <a:pt x="510" y="11"/>
                    <a:pt x="516" y="18"/>
                  </a:cubicBezTo>
                  <a:cubicBezTo>
                    <a:pt x="522" y="25"/>
                    <a:pt x="517" y="34"/>
                    <a:pt x="514" y="42"/>
                  </a:cubicBezTo>
                  <a:cubicBezTo>
                    <a:pt x="498" y="77"/>
                    <a:pt x="477" y="107"/>
                    <a:pt x="450" y="135"/>
                  </a:cubicBezTo>
                  <a:cubicBezTo>
                    <a:pt x="457" y="141"/>
                    <a:pt x="461" y="135"/>
                    <a:pt x="465" y="133"/>
                  </a:cubicBezTo>
                  <a:cubicBezTo>
                    <a:pt x="496" y="121"/>
                    <a:pt x="528" y="118"/>
                    <a:pt x="561" y="124"/>
                  </a:cubicBezTo>
                  <a:cubicBezTo>
                    <a:pt x="584" y="129"/>
                    <a:pt x="586" y="138"/>
                    <a:pt x="573" y="158"/>
                  </a:cubicBezTo>
                  <a:cubicBezTo>
                    <a:pt x="561" y="175"/>
                    <a:pt x="542" y="185"/>
                    <a:pt x="530" y="202"/>
                  </a:cubicBezTo>
                  <a:cubicBezTo>
                    <a:pt x="520" y="202"/>
                    <a:pt x="515" y="210"/>
                    <a:pt x="506" y="218"/>
                  </a:cubicBezTo>
                  <a:cubicBezTo>
                    <a:pt x="521" y="218"/>
                    <a:pt x="533" y="222"/>
                    <a:pt x="545" y="215"/>
                  </a:cubicBezTo>
                  <a:cubicBezTo>
                    <a:pt x="542" y="207"/>
                    <a:pt x="528" y="214"/>
                    <a:pt x="530" y="202"/>
                  </a:cubicBezTo>
                  <a:cubicBezTo>
                    <a:pt x="550" y="193"/>
                    <a:pt x="569" y="181"/>
                    <a:pt x="592" y="186"/>
                  </a:cubicBezTo>
                  <a:cubicBezTo>
                    <a:pt x="598" y="187"/>
                    <a:pt x="607" y="182"/>
                    <a:pt x="609" y="191"/>
                  </a:cubicBezTo>
                  <a:cubicBezTo>
                    <a:pt x="611" y="199"/>
                    <a:pt x="604" y="203"/>
                    <a:pt x="599" y="207"/>
                  </a:cubicBezTo>
                  <a:cubicBezTo>
                    <a:pt x="596" y="211"/>
                    <a:pt x="591" y="213"/>
                    <a:pt x="585" y="218"/>
                  </a:cubicBezTo>
                  <a:cubicBezTo>
                    <a:pt x="595" y="219"/>
                    <a:pt x="602" y="219"/>
                    <a:pt x="610" y="220"/>
                  </a:cubicBezTo>
                  <a:cubicBezTo>
                    <a:pt x="610" y="220"/>
                    <a:pt x="610" y="221"/>
                    <a:pt x="610" y="221"/>
                  </a:cubicBezTo>
                  <a:cubicBezTo>
                    <a:pt x="609" y="221"/>
                    <a:pt x="609" y="220"/>
                    <a:pt x="609" y="220"/>
                  </a:cubicBezTo>
                  <a:cubicBezTo>
                    <a:pt x="415" y="224"/>
                    <a:pt x="220" y="220"/>
                    <a:pt x="26" y="222"/>
                  </a:cubicBezTo>
                  <a:cubicBezTo>
                    <a:pt x="13" y="222"/>
                    <a:pt x="3" y="217"/>
                    <a:pt x="1" y="207"/>
                  </a:cubicBezTo>
                  <a:cubicBezTo>
                    <a:pt x="0" y="196"/>
                    <a:pt x="12" y="192"/>
                    <a:pt x="22" y="190"/>
                  </a:cubicBezTo>
                  <a:cubicBezTo>
                    <a:pt x="34" y="187"/>
                    <a:pt x="46" y="189"/>
                    <a:pt x="61" y="196"/>
                  </a:cubicBezTo>
                  <a:cubicBezTo>
                    <a:pt x="46" y="174"/>
                    <a:pt x="33" y="156"/>
                    <a:pt x="21" y="138"/>
                  </a:cubicBezTo>
                  <a:cubicBezTo>
                    <a:pt x="10" y="123"/>
                    <a:pt x="14" y="115"/>
                    <a:pt x="34" y="114"/>
                  </a:cubicBezTo>
                  <a:cubicBezTo>
                    <a:pt x="68" y="112"/>
                    <a:pt x="101" y="121"/>
                    <a:pt x="131" y="138"/>
                  </a:cubicBezTo>
                  <a:cubicBezTo>
                    <a:pt x="137" y="142"/>
                    <a:pt x="143" y="148"/>
                    <a:pt x="153" y="149"/>
                  </a:cubicBezTo>
                  <a:cubicBezTo>
                    <a:pt x="140" y="128"/>
                    <a:pt x="127" y="107"/>
                    <a:pt x="114" y="86"/>
                  </a:cubicBezTo>
                  <a:cubicBezTo>
                    <a:pt x="114" y="86"/>
                    <a:pt x="114" y="86"/>
                    <a:pt x="114" y="86"/>
                  </a:cubicBezTo>
                  <a:cubicBezTo>
                    <a:pt x="108" y="66"/>
                    <a:pt x="98" y="47"/>
                    <a:pt x="95" y="26"/>
                  </a:cubicBezTo>
                  <a:cubicBezTo>
                    <a:pt x="92" y="7"/>
                    <a:pt x="98" y="0"/>
                    <a:pt x="115" y="7"/>
                  </a:cubicBezTo>
                  <a:cubicBezTo>
                    <a:pt x="178" y="33"/>
                    <a:pt x="226" y="75"/>
                    <a:pt x="252" y="138"/>
                  </a:cubicBezTo>
                  <a:cubicBezTo>
                    <a:pt x="255" y="144"/>
                    <a:pt x="255" y="151"/>
                    <a:pt x="255" y="158"/>
                  </a:cubicBezTo>
                  <a:cubicBezTo>
                    <a:pt x="256" y="161"/>
                    <a:pt x="255" y="166"/>
                    <a:pt x="250" y="165"/>
                  </a:cubicBezTo>
                  <a:cubicBezTo>
                    <a:pt x="248" y="164"/>
                    <a:pt x="246" y="161"/>
                    <a:pt x="243" y="158"/>
                  </a:cubicBezTo>
                  <a:cubicBezTo>
                    <a:pt x="243" y="167"/>
                    <a:pt x="245" y="175"/>
                    <a:pt x="241" y="183"/>
                  </a:cubicBezTo>
                  <a:cubicBezTo>
                    <a:pt x="241" y="183"/>
                    <a:pt x="241" y="182"/>
                    <a:pt x="241" y="182"/>
                  </a:cubicBezTo>
                  <a:cubicBezTo>
                    <a:pt x="234" y="183"/>
                    <a:pt x="222" y="176"/>
                    <a:pt x="221" y="179"/>
                  </a:cubicBezTo>
                  <a:cubicBezTo>
                    <a:pt x="219" y="201"/>
                    <a:pt x="206" y="185"/>
                    <a:pt x="202" y="184"/>
                  </a:cubicBezTo>
                  <a:cubicBezTo>
                    <a:pt x="191" y="182"/>
                    <a:pt x="182" y="175"/>
                    <a:pt x="173" y="170"/>
                  </a:cubicBezTo>
                  <a:cubicBezTo>
                    <a:pt x="177" y="180"/>
                    <a:pt x="182" y="189"/>
                    <a:pt x="185" y="199"/>
                  </a:cubicBezTo>
                  <a:cubicBezTo>
                    <a:pt x="187" y="206"/>
                    <a:pt x="185" y="209"/>
                    <a:pt x="178" y="210"/>
                  </a:cubicBezTo>
                  <a:cubicBezTo>
                    <a:pt x="178" y="208"/>
                    <a:pt x="178" y="206"/>
                    <a:pt x="175" y="209"/>
                  </a:cubicBezTo>
                  <a:cubicBezTo>
                    <a:pt x="176" y="209"/>
                    <a:pt x="177" y="210"/>
                    <a:pt x="178" y="210"/>
                  </a:cubicBezTo>
                  <a:cubicBezTo>
                    <a:pt x="182" y="226"/>
                    <a:pt x="194" y="215"/>
                    <a:pt x="201" y="216"/>
                  </a:cubicBezTo>
                  <a:cubicBezTo>
                    <a:pt x="267" y="218"/>
                    <a:pt x="332" y="218"/>
                    <a:pt x="397" y="216"/>
                  </a:cubicBezTo>
                  <a:cubicBezTo>
                    <a:pt x="402" y="217"/>
                    <a:pt x="410" y="219"/>
                    <a:pt x="410" y="212"/>
                  </a:cubicBezTo>
                  <a:cubicBezTo>
                    <a:pt x="410" y="202"/>
                    <a:pt x="419" y="197"/>
                    <a:pt x="423" y="186"/>
                  </a:cubicBezTo>
                  <a:cubicBezTo>
                    <a:pt x="416" y="190"/>
                    <a:pt x="412" y="193"/>
                    <a:pt x="407" y="196"/>
                  </a:cubicBezTo>
                  <a:cubicBezTo>
                    <a:pt x="403" y="185"/>
                    <a:pt x="415" y="178"/>
                    <a:pt x="414" y="167"/>
                  </a:cubicBezTo>
                  <a:cubicBezTo>
                    <a:pt x="405" y="170"/>
                    <a:pt x="397" y="174"/>
                    <a:pt x="389" y="177"/>
                  </a:cubicBezTo>
                  <a:cubicBezTo>
                    <a:pt x="382" y="180"/>
                    <a:pt x="377" y="179"/>
                    <a:pt x="378" y="170"/>
                  </a:cubicBezTo>
                  <a:cubicBezTo>
                    <a:pt x="379" y="168"/>
                    <a:pt x="381" y="167"/>
                    <a:pt x="382" y="166"/>
                  </a:cubicBezTo>
                  <a:cubicBezTo>
                    <a:pt x="383" y="165"/>
                    <a:pt x="383" y="165"/>
                    <a:pt x="383" y="165"/>
                  </a:cubicBezTo>
                  <a:cubicBezTo>
                    <a:pt x="383" y="165"/>
                    <a:pt x="382" y="166"/>
                    <a:pt x="382" y="166"/>
                  </a:cubicBezTo>
                  <a:cubicBezTo>
                    <a:pt x="380" y="166"/>
                    <a:pt x="378" y="167"/>
                    <a:pt x="378" y="17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s-ES"/>
            </a:p>
          </p:txBody>
        </p:sp>
        <p:sp>
          <p:nvSpPr>
            <p:cNvPr id="21" name="Freeform 7">
              <a:extLst>
                <a:ext uri="{FF2B5EF4-FFF2-40B4-BE49-F238E27FC236}">
                  <a16:creationId xmlns:a16="http://schemas.microsoft.com/office/drawing/2014/main" id="{94B128DC-6A50-4AD9-9D0E-93E42601954D}"/>
                </a:ext>
              </a:extLst>
            </p:cNvPr>
            <p:cNvSpPr/>
            <p:nvPr/>
          </p:nvSpPr>
          <p:spPr bwMode="auto">
            <a:xfrm>
              <a:off x="623888" y="3830036"/>
              <a:ext cx="257175" cy="458477"/>
            </a:xfrm>
            <a:custGeom>
              <a:avLst/>
              <a:gdLst>
                <a:gd name="T0" fmla="*/ 24 w 104"/>
                <a:gd name="T1" fmla="*/ 195 h 218"/>
                <a:gd name="T2" fmla="*/ 20 w 104"/>
                <a:gd name="T3" fmla="*/ 210 h 218"/>
                <a:gd name="T4" fmla="*/ 4 w 104"/>
                <a:gd name="T5" fmla="*/ 172 h 218"/>
                <a:gd name="T6" fmla="*/ 65 w 104"/>
                <a:gd name="T7" fmla="*/ 11 h 218"/>
                <a:gd name="T8" fmla="*/ 88 w 104"/>
                <a:gd name="T9" fmla="*/ 20 h 218"/>
                <a:gd name="T10" fmla="*/ 95 w 104"/>
                <a:gd name="T11" fmla="*/ 144 h 218"/>
                <a:gd name="T12" fmla="*/ 88 w 104"/>
                <a:gd name="T13" fmla="*/ 179 h 218"/>
                <a:gd name="T14" fmla="*/ 88 w 104"/>
                <a:gd name="T15" fmla="*/ 179 h 218"/>
                <a:gd name="T16" fmla="*/ 76 w 104"/>
                <a:gd name="T17" fmla="*/ 198 h 218"/>
                <a:gd name="T18" fmla="*/ 35 w 104"/>
                <a:gd name="T19" fmla="*/ 214 h 218"/>
                <a:gd name="T20" fmla="*/ 24 w 104"/>
                <a:gd name="T21" fmla="*/ 195 h 218"/>
                <a:gd name="T22" fmla="*/ 24 w 104"/>
                <a:gd name="T23" fmla="*/ 194 h 218"/>
                <a:gd name="T24" fmla="*/ 24 w 104"/>
                <a:gd name="T25" fmla="*/ 195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 h="218">
                  <a:moveTo>
                    <a:pt x="24" y="195"/>
                  </a:moveTo>
                  <a:cubicBezTo>
                    <a:pt x="22" y="200"/>
                    <a:pt x="26" y="205"/>
                    <a:pt x="20" y="210"/>
                  </a:cubicBezTo>
                  <a:cubicBezTo>
                    <a:pt x="6" y="201"/>
                    <a:pt x="5" y="185"/>
                    <a:pt x="4" y="172"/>
                  </a:cubicBezTo>
                  <a:cubicBezTo>
                    <a:pt x="0" y="109"/>
                    <a:pt x="23" y="56"/>
                    <a:pt x="65" y="11"/>
                  </a:cubicBezTo>
                  <a:cubicBezTo>
                    <a:pt x="75" y="0"/>
                    <a:pt x="82" y="3"/>
                    <a:pt x="88" y="20"/>
                  </a:cubicBezTo>
                  <a:cubicBezTo>
                    <a:pt x="100" y="61"/>
                    <a:pt x="104" y="102"/>
                    <a:pt x="95" y="144"/>
                  </a:cubicBezTo>
                  <a:cubicBezTo>
                    <a:pt x="93" y="156"/>
                    <a:pt x="90" y="167"/>
                    <a:pt x="88" y="179"/>
                  </a:cubicBezTo>
                  <a:cubicBezTo>
                    <a:pt x="88" y="179"/>
                    <a:pt x="88" y="179"/>
                    <a:pt x="88" y="179"/>
                  </a:cubicBezTo>
                  <a:cubicBezTo>
                    <a:pt x="80" y="182"/>
                    <a:pt x="78" y="191"/>
                    <a:pt x="76" y="198"/>
                  </a:cubicBezTo>
                  <a:cubicBezTo>
                    <a:pt x="68" y="218"/>
                    <a:pt x="49" y="211"/>
                    <a:pt x="35" y="214"/>
                  </a:cubicBezTo>
                  <a:cubicBezTo>
                    <a:pt x="28" y="215"/>
                    <a:pt x="31" y="200"/>
                    <a:pt x="24" y="195"/>
                  </a:cubicBezTo>
                  <a:cubicBezTo>
                    <a:pt x="24" y="195"/>
                    <a:pt x="24" y="194"/>
                    <a:pt x="24" y="194"/>
                  </a:cubicBezTo>
                  <a:lnTo>
                    <a:pt x="24" y="195"/>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s-ES"/>
            </a:p>
          </p:txBody>
        </p:sp>
        <p:sp>
          <p:nvSpPr>
            <p:cNvPr id="22" name="Freeform 8">
              <a:extLst>
                <a:ext uri="{FF2B5EF4-FFF2-40B4-BE49-F238E27FC236}">
                  <a16:creationId xmlns:a16="http://schemas.microsoft.com/office/drawing/2014/main" id="{C8BA84FD-7CB0-4AE1-B3B7-E6BE82E929B6}"/>
                </a:ext>
              </a:extLst>
            </p:cNvPr>
            <p:cNvSpPr/>
            <p:nvPr/>
          </p:nvSpPr>
          <p:spPr bwMode="auto">
            <a:xfrm>
              <a:off x="493713" y="4298957"/>
              <a:ext cx="482600" cy="100961"/>
            </a:xfrm>
            <a:custGeom>
              <a:avLst/>
              <a:gdLst>
                <a:gd name="T0" fmla="*/ 40 w 196"/>
                <a:gd name="T1" fmla="*/ 12 h 48"/>
                <a:gd name="T2" fmla="*/ 40 w 196"/>
                <a:gd name="T3" fmla="*/ 13 h 48"/>
                <a:gd name="T4" fmla="*/ 115 w 196"/>
                <a:gd name="T5" fmla="*/ 2 h 48"/>
                <a:gd name="T6" fmla="*/ 196 w 196"/>
                <a:gd name="T7" fmla="*/ 46 h 48"/>
                <a:gd name="T8" fmla="*/ 0 w 196"/>
                <a:gd name="T9" fmla="*/ 46 h 48"/>
                <a:gd name="T10" fmla="*/ 40 w 196"/>
                <a:gd name="T11" fmla="*/ 12 h 48"/>
              </a:gdLst>
              <a:ahLst/>
              <a:cxnLst>
                <a:cxn ang="0">
                  <a:pos x="T0" y="T1"/>
                </a:cxn>
                <a:cxn ang="0">
                  <a:pos x="T2" y="T3"/>
                </a:cxn>
                <a:cxn ang="0">
                  <a:pos x="T4" y="T5"/>
                </a:cxn>
                <a:cxn ang="0">
                  <a:pos x="T6" y="T7"/>
                </a:cxn>
                <a:cxn ang="0">
                  <a:pos x="T8" y="T9"/>
                </a:cxn>
                <a:cxn ang="0">
                  <a:pos x="T10" y="T11"/>
                </a:cxn>
              </a:cxnLst>
              <a:rect l="0" t="0" r="r" b="b"/>
              <a:pathLst>
                <a:path w="196" h="48">
                  <a:moveTo>
                    <a:pt x="40" y="12"/>
                  </a:moveTo>
                  <a:cubicBezTo>
                    <a:pt x="40" y="12"/>
                    <a:pt x="40" y="13"/>
                    <a:pt x="40" y="13"/>
                  </a:cubicBezTo>
                  <a:cubicBezTo>
                    <a:pt x="64" y="0"/>
                    <a:pt x="90" y="0"/>
                    <a:pt x="115" y="2"/>
                  </a:cubicBezTo>
                  <a:cubicBezTo>
                    <a:pt x="148" y="4"/>
                    <a:pt x="175" y="21"/>
                    <a:pt x="196" y="46"/>
                  </a:cubicBezTo>
                  <a:cubicBezTo>
                    <a:pt x="131" y="48"/>
                    <a:pt x="66" y="48"/>
                    <a:pt x="0" y="46"/>
                  </a:cubicBezTo>
                  <a:cubicBezTo>
                    <a:pt x="12" y="33"/>
                    <a:pt x="26" y="23"/>
                    <a:pt x="40" y="12"/>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s-ES"/>
            </a:p>
          </p:txBody>
        </p:sp>
        <p:sp>
          <p:nvSpPr>
            <p:cNvPr id="23" name="Freeform 9">
              <a:extLst>
                <a:ext uri="{FF2B5EF4-FFF2-40B4-BE49-F238E27FC236}">
                  <a16:creationId xmlns:a16="http://schemas.microsoft.com/office/drawing/2014/main" id="{ACCCE979-6024-4212-B163-65C3A8CF959E}"/>
                </a:ext>
              </a:extLst>
            </p:cNvPr>
            <p:cNvSpPr/>
            <p:nvPr/>
          </p:nvSpPr>
          <p:spPr bwMode="auto">
            <a:xfrm>
              <a:off x="488950" y="3891095"/>
              <a:ext cx="147638" cy="218794"/>
            </a:xfrm>
            <a:custGeom>
              <a:avLst/>
              <a:gdLst>
                <a:gd name="T0" fmla="*/ 59 w 60"/>
                <a:gd name="T1" fmla="*/ 57 h 104"/>
                <a:gd name="T2" fmla="*/ 46 w 60"/>
                <a:gd name="T3" fmla="*/ 99 h 104"/>
                <a:gd name="T4" fmla="*/ 36 w 60"/>
                <a:gd name="T5" fmla="*/ 100 h 104"/>
                <a:gd name="T6" fmla="*/ 4 w 60"/>
                <a:gd name="T7" fmla="*/ 41 h 104"/>
                <a:gd name="T8" fmla="*/ 14 w 60"/>
                <a:gd name="T9" fmla="*/ 4 h 104"/>
                <a:gd name="T10" fmla="*/ 49 w 60"/>
                <a:gd name="T11" fmla="*/ 31 h 104"/>
                <a:gd name="T12" fmla="*/ 59 w 60"/>
                <a:gd name="T13" fmla="*/ 57 h 104"/>
              </a:gdLst>
              <a:ahLst/>
              <a:cxnLst>
                <a:cxn ang="0">
                  <a:pos x="T0" y="T1"/>
                </a:cxn>
                <a:cxn ang="0">
                  <a:pos x="T2" y="T3"/>
                </a:cxn>
                <a:cxn ang="0">
                  <a:pos x="T4" y="T5"/>
                </a:cxn>
                <a:cxn ang="0">
                  <a:pos x="T6" y="T7"/>
                </a:cxn>
                <a:cxn ang="0">
                  <a:pos x="T8" y="T9"/>
                </a:cxn>
                <a:cxn ang="0">
                  <a:pos x="T10" y="T11"/>
                </a:cxn>
                <a:cxn ang="0">
                  <a:pos x="T12" y="T13"/>
                </a:cxn>
              </a:cxnLst>
              <a:rect l="0" t="0" r="r" b="b"/>
              <a:pathLst>
                <a:path w="60" h="104">
                  <a:moveTo>
                    <a:pt x="59" y="57"/>
                  </a:moveTo>
                  <a:cubicBezTo>
                    <a:pt x="60" y="73"/>
                    <a:pt x="50" y="85"/>
                    <a:pt x="46" y="99"/>
                  </a:cubicBezTo>
                  <a:cubicBezTo>
                    <a:pt x="44" y="104"/>
                    <a:pt x="40" y="102"/>
                    <a:pt x="36" y="100"/>
                  </a:cubicBezTo>
                  <a:cubicBezTo>
                    <a:pt x="10" y="87"/>
                    <a:pt x="0" y="70"/>
                    <a:pt x="4" y="41"/>
                  </a:cubicBezTo>
                  <a:cubicBezTo>
                    <a:pt x="5" y="28"/>
                    <a:pt x="1" y="7"/>
                    <a:pt x="14" y="4"/>
                  </a:cubicBezTo>
                  <a:cubicBezTo>
                    <a:pt x="30" y="0"/>
                    <a:pt x="39" y="20"/>
                    <a:pt x="49" y="31"/>
                  </a:cubicBezTo>
                  <a:cubicBezTo>
                    <a:pt x="56" y="38"/>
                    <a:pt x="58" y="48"/>
                    <a:pt x="59" y="5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s-ES"/>
            </a:p>
          </p:txBody>
        </p:sp>
        <p:sp>
          <p:nvSpPr>
            <p:cNvPr id="24" name="Freeform 10">
              <a:extLst>
                <a:ext uri="{FF2B5EF4-FFF2-40B4-BE49-F238E27FC236}">
                  <a16:creationId xmlns:a16="http://schemas.microsoft.com/office/drawing/2014/main" id="{9A8D512D-DB1C-46CF-ACEF-7B2229698303}"/>
                </a:ext>
              </a:extLst>
            </p:cNvPr>
            <p:cNvSpPr/>
            <p:nvPr/>
          </p:nvSpPr>
          <p:spPr bwMode="auto">
            <a:xfrm>
              <a:off x="865188" y="3905824"/>
              <a:ext cx="182563" cy="182909"/>
            </a:xfrm>
            <a:custGeom>
              <a:avLst/>
              <a:gdLst>
                <a:gd name="T0" fmla="*/ 66 w 74"/>
                <a:gd name="T1" fmla="*/ 25 h 87"/>
                <a:gd name="T2" fmla="*/ 21 w 74"/>
                <a:gd name="T3" fmla="*/ 87 h 87"/>
                <a:gd name="T4" fmla="*/ 11 w 74"/>
                <a:gd name="T5" fmla="*/ 79 h 87"/>
                <a:gd name="T6" fmla="*/ 52 w 74"/>
                <a:gd name="T7" fmla="*/ 4 h 87"/>
                <a:gd name="T8" fmla="*/ 66 w 74"/>
                <a:gd name="T9" fmla="*/ 25 h 87"/>
              </a:gdLst>
              <a:ahLst/>
              <a:cxnLst>
                <a:cxn ang="0">
                  <a:pos x="T0" y="T1"/>
                </a:cxn>
                <a:cxn ang="0">
                  <a:pos x="T2" y="T3"/>
                </a:cxn>
                <a:cxn ang="0">
                  <a:pos x="T4" y="T5"/>
                </a:cxn>
                <a:cxn ang="0">
                  <a:pos x="T6" y="T7"/>
                </a:cxn>
                <a:cxn ang="0">
                  <a:pos x="T8" y="T9"/>
                </a:cxn>
              </a:cxnLst>
              <a:rect l="0" t="0" r="r" b="b"/>
              <a:pathLst>
                <a:path w="74" h="87">
                  <a:moveTo>
                    <a:pt x="66" y="25"/>
                  </a:moveTo>
                  <a:cubicBezTo>
                    <a:pt x="66" y="46"/>
                    <a:pt x="38" y="84"/>
                    <a:pt x="21" y="87"/>
                  </a:cubicBezTo>
                  <a:cubicBezTo>
                    <a:pt x="18" y="87"/>
                    <a:pt x="12" y="82"/>
                    <a:pt x="11" y="79"/>
                  </a:cubicBezTo>
                  <a:cubicBezTo>
                    <a:pt x="0" y="49"/>
                    <a:pt x="21" y="10"/>
                    <a:pt x="52" y="4"/>
                  </a:cubicBezTo>
                  <a:cubicBezTo>
                    <a:pt x="74" y="0"/>
                    <a:pt x="62" y="18"/>
                    <a:pt x="66" y="2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s-ES"/>
            </a:p>
          </p:txBody>
        </p:sp>
        <p:sp>
          <p:nvSpPr>
            <p:cNvPr id="25" name="Freeform 11">
              <a:extLst>
                <a:ext uri="{FF2B5EF4-FFF2-40B4-BE49-F238E27FC236}">
                  <a16:creationId xmlns:a16="http://schemas.microsoft.com/office/drawing/2014/main" id="{FFE276B5-169E-4ECF-B1E6-B4AC491C8687}"/>
                </a:ext>
              </a:extLst>
            </p:cNvPr>
            <p:cNvSpPr/>
            <p:nvPr/>
          </p:nvSpPr>
          <p:spPr bwMode="auto">
            <a:xfrm>
              <a:off x="1185863" y="4071861"/>
              <a:ext cx="180975" cy="128277"/>
            </a:xfrm>
            <a:custGeom>
              <a:avLst/>
              <a:gdLst>
                <a:gd name="T0" fmla="*/ 0 w 73"/>
                <a:gd name="T1" fmla="*/ 53 h 61"/>
                <a:gd name="T2" fmla="*/ 54 w 73"/>
                <a:gd name="T3" fmla="*/ 5 h 61"/>
                <a:gd name="T4" fmla="*/ 71 w 73"/>
                <a:gd name="T5" fmla="*/ 19 h 61"/>
                <a:gd name="T6" fmla="*/ 21 w 73"/>
                <a:gd name="T7" fmla="*/ 54 h 61"/>
                <a:gd name="T8" fmla="*/ 0 w 73"/>
                <a:gd name="T9" fmla="*/ 53 h 61"/>
              </a:gdLst>
              <a:ahLst/>
              <a:cxnLst>
                <a:cxn ang="0">
                  <a:pos x="T0" y="T1"/>
                </a:cxn>
                <a:cxn ang="0">
                  <a:pos x="T2" y="T3"/>
                </a:cxn>
                <a:cxn ang="0">
                  <a:pos x="T4" y="T5"/>
                </a:cxn>
                <a:cxn ang="0">
                  <a:pos x="T6" y="T7"/>
                </a:cxn>
                <a:cxn ang="0">
                  <a:pos x="T8" y="T9"/>
                </a:cxn>
              </a:cxnLst>
              <a:rect l="0" t="0" r="r" b="b"/>
              <a:pathLst>
                <a:path w="73" h="61">
                  <a:moveTo>
                    <a:pt x="0" y="53"/>
                  </a:moveTo>
                  <a:cubicBezTo>
                    <a:pt x="11" y="28"/>
                    <a:pt x="31" y="14"/>
                    <a:pt x="54" y="5"/>
                  </a:cubicBezTo>
                  <a:cubicBezTo>
                    <a:pt x="67" y="0"/>
                    <a:pt x="73" y="5"/>
                    <a:pt x="71" y="19"/>
                  </a:cubicBezTo>
                  <a:cubicBezTo>
                    <a:pt x="67" y="45"/>
                    <a:pt x="46" y="61"/>
                    <a:pt x="21" y="54"/>
                  </a:cubicBezTo>
                  <a:cubicBezTo>
                    <a:pt x="14" y="51"/>
                    <a:pt x="8" y="56"/>
                    <a:pt x="0" y="53"/>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s-ES"/>
            </a:p>
          </p:txBody>
        </p:sp>
        <p:sp>
          <p:nvSpPr>
            <p:cNvPr id="26" name="Freeform 12">
              <a:extLst>
                <a:ext uri="{FF2B5EF4-FFF2-40B4-BE49-F238E27FC236}">
                  <a16:creationId xmlns:a16="http://schemas.microsoft.com/office/drawing/2014/main" id="{F8EBE4A2-8514-46CA-8899-092B895898E0}"/>
                </a:ext>
              </a:extLst>
            </p:cNvPr>
            <p:cNvSpPr/>
            <p:nvPr/>
          </p:nvSpPr>
          <p:spPr bwMode="auto">
            <a:xfrm>
              <a:off x="142875" y="4084448"/>
              <a:ext cx="150813" cy="111673"/>
            </a:xfrm>
            <a:custGeom>
              <a:avLst/>
              <a:gdLst>
                <a:gd name="T0" fmla="*/ 55 w 61"/>
                <a:gd name="T1" fmla="*/ 18 h 53"/>
                <a:gd name="T2" fmla="*/ 52 w 61"/>
                <a:gd name="T3" fmla="*/ 30 h 53"/>
                <a:gd name="T4" fmla="*/ 54 w 61"/>
                <a:gd name="T5" fmla="*/ 46 h 53"/>
                <a:gd name="T6" fmla="*/ 34 w 61"/>
                <a:gd name="T7" fmla="*/ 45 h 53"/>
                <a:gd name="T8" fmla="*/ 3 w 61"/>
                <a:gd name="T9" fmla="*/ 15 h 53"/>
                <a:gd name="T10" fmla="*/ 14 w 61"/>
                <a:gd name="T11" fmla="*/ 2 h 53"/>
                <a:gd name="T12" fmla="*/ 55 w 61"/>
                <a:gd name="T13" fmla="*/ 18 h 53"/>
                <a:gd name="T14" fmla="*/ 55 w 61"/>
                <a:gd name="T15" fmla="*/ 18 h 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52">
                  <a:moveTo>
                    <a:pt x="55" y="18"/>
                  </a:moveTo>
                  <a:cubicBezTo>
                    <a:pt x="54" y="22"/>
                    <a:pt x="52" y="26"/>
                    <a:pt x="52" y="30"/>
                  </a:cubicBezTo>
                  <a:cubicBezTo>
                    <a:pt x="53" y="36"/>
                    <a:pt x="61" y="39"/>
                    <a:pt x="54" y="46"/>
                  </a:cubicBezTo>
                  <a:cubicBezTo>
                    <a:pt x="47" y="53"/>
                    <a:pt x="40" y="47"/>
                    <a:pt x="34" y="45"/>
                  </a:cubicBezTo>
                  <a:cubicBezTo>
                    <a:pt x="18" y="41"/>
                    <a:pt x="7" y="32"/>
                    <a:pt x="3" y="15"/>
                  </a:cubicBezTo>
                  <a:cubicBezTo>
                    <a:pt x="0" y="5"/>
                    <a:pt x="3" y="0"/>
                    <a:pt x="14" y="2"/>
                  </a:cubicBezTo>
                  <a:cubicBezTo>
                    <a:pt x="29" y="4"/>
                    <a:pt x="43" y="9"/>
                    <a:pt x="55" y="18"/>
                  </a:cubicBezTo>
                  <a:cubicBezTo>
                    <a:pt x="55" y="18"/>
                    <a:pt x="55" y="18"/>
                    <a:pt x="55" y="18"/>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s-ES"/>
            </a:p>
          </p:txBody>
        </p:sp>
        <p:sp>
          <p:nvSpPr>
            <p:cNvPr id="27" name="Freeform 13">
              <a:extLst>
                <a:ext uri="{FF2B5EF4-FFF2-40B4-BE49-F238E27FC236}">
                  <a16:creationId xmlns:a16="http://schemas.microsoft.com/office/drawing/2014/main" id="{40A93F36-CEBC-4C38-AFBE-52C9C1AE15C6}"/>
                </a:ext>
              </a:extLst>
            </p:cNvPr>
            <p:cNvSpPr/>
            <p:nvPr/>
          </p:nvSpPr>
          <p:spPr bwMode="auto">
            <a:xfrm>
              <a:off x="428625" y="4374745"/>
              <a:ext cx="7938" cy="8570"/>
            </a:xfrm>
            <a:custGeom>
              <a:avLst/>
              <a:gdLst>
                <a:gd name="T0" fmla="*/ 3 w 3"/>
                <a:gd name="T1" fmla="*/ 4 h 4"/>
                <a:gd name="T2" fmla="*/ 0 w 3"/>
                <a:gd name="T3" fmla="*/ 3 h 4"/>
                <a:gd name="T4" fmla="*/ 3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2" y="4"/>
                    <a:pt x="1" y="3"/>
                    <a:pt x="0" y="3"/>
                  </a:cubicBezTo>
                  <a:cubicBezTo>
                    <a:pt x="3" y="0"/>
                    <a:pt x="3" y="2"/>
                    <a:pt x="3" y="4"/>
                  </a:cubicBezTo>
                  <a:cubicBezTo>
                    <a:pt x="3" y="4"/>
                    <a:pt x="3" y="4"/>
                    <a:pt x="3" y="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s-ES"/>
            </a:p>
          </p:txBody>
        </p:sp>
        <p:sp>
          <p:nvSpPr>
            <p:cNvPr id="28" name="Freeform 14">
              <a:extLst>
                <a:ext uri="{FF2B5EF4-FFF2-40B4-BE49-F238E27FC236}">
                  <a16:creationId xmlns:a16="http://schemas.microsoft.com/office/drawing/2014/main" id="{F57A4A79-5D74-47A3-BCA9-BA76886EE0B5}"/>
                </a:ext>
              </a:extLst>
            </p:cNvPr>
            <p:cNvSpPr/>
            <p:nvPr/>
          </p:nvSpPr>
          <p:spPr bwMode="auto">
            <a:xfrm>
              <a:off x="939800" y="4288513"/>
              <a:ext cx="1588" cy="2142"/>
            </a:xfrm>
            <a:custGeom>
              <a:avLst/>
              <a:gdLst>
                <a:gd name="T0" fmla="*/ 0 w 1"/>
                <a:gd name="T1" fmla="*/ 8 h 8"/>
                <a:gd name="T2" fmla="*/ 1 w 1"/>
                <a:gd name="T3" fmla="*/ 0 h 8"/>
                <a:gd name="T4" fmla="*/ 0 w 1"/>
                <a:gd name="T5" fmla="*/ 8 h 8"/>
                <a:gd name="T6" fmla="*/ 0 w 1"/>
                <a:gd name="T7" fmla="*/ 8 h 8"/>
              </a:gdLst>
              <a:ahLst/>
              <a:cxnLst>
                <a:cxn ang="0">
                  <a:pos x="T0" y="T1"/>
                </a:cxn>
                <a:cxn ang="0">
                  <a:pos x="T2" y="T3"/>
                </a:cxn>
                <a:cxn ang="0">
                  <a:pos x="T4" y="T5"/>
                </a:cxn>
                <a:cxn ang="0">
                  <a:pos x="T6" y="T7"/>
                </a:cxn>
              </a:cxnLst>
              <a:rect l="0" t="0" r="r" b="b"/>
              <a:pathLst>
                <a:path w="1" h="8">
                  <a:moveTo>
                    <a:pt x="0" y="8"/>
                  </a:moveTo>
                  <a:lnTo>
                    <a:pt x="1" y="0"/>
                  </a:lnTo>
                  <a:lnTo>
                    <a:pt x="0" y="8"/>
                  </a:lnTo>
                  <a:lnTo>
                    <a:pt x="0" y="8"/>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s-ES"/>
            </a:p>
          </p:txBody>
        </p:sp>
        <p:sp>
          <p:nvSpPr>
            <p:cNvPr id="29" name="Freeform 15">
              <a:extLst>
                <a:ext uri="{FF2B5EF4-FFF2-40B4-BE49-F238E27FC236}">
                  <a16:creationId xmlns:a16="http://schemas.microsoft.com/office/drawing/2014/main" id="{6ACB0B0E-39CC-496A-B9BA-D15D3353B6EB}"/>
                </a:ext>
              </a:extLst>
            </p:cNvPr>
            <p:cNvSpPr/>
            <p:nvPr/>
          </p:nvSpPr>
          <p:spPr bwMode="auto">
            <a:xfrm>
              <a:off x="930275" y="4290655"/>
              <a:ext cx="9525" cy="8302"/>
            </a:xfrm>
            <a:custGeom>
              <a:avLst/>
              <a:gdLst>
                <a:gd name="T0" fmla="*/ 4 w 4"/>
                <a:gd name="T1" fmla="*/ 0 h 4"/>
                <a:gd name="T2" fmla="*/ 0 w 4"/>
                <a:gd name="T3" fmla="*/ 4 h 4"/>
                <a:gd name="T4" fmla="*/ 0 w 4"/>
                <a:gd name="T5" fmla="*/ 4 h 4"/>
                <a:gd name="T6" fmla="*/ 4 w 4"/>
                <a:gd name="T7" fmla="*/ 0 h 4"/>
                <a:gd name="T8" fmla="*/ 4 w 4"/>
                <a:gd name="T9" fmla="*/ 0 h 4"/>
              </a:gdLst>
              <a:ahLst/>
              <a:cxnLst>
                <a:cxn ang="0">
                  <a:pos x="T0" y="T1"/>
                </a:cxn>
                <a:cxn ang="0">
                  <a:pos x="T2" y="T3"/>
                </a:cxn>
                <a:cxn ang="0">
                  <a:pos x="T4" y="T5"/>
                </a:cxn>
                <a:cxn ang="0">
                  <a:pos x="T6" y="T7"/>
                </a:cxn>
                <a:cxn ang="0">
                  <a:pos x="T8" y="T9"/>
                </a:cxn>
              </a:cxnLst>
              <a:rect l="0" t="0" r="r" b="b"/>
              <a:pathLst>
                <a:path w="4" h="4">
                  <a:moveTo>
                    <a:pt x="4" y="0"/>
                  </a:moveTo>
                  <a:cubicBezTo>
                    <a:pt x="3" y="1"/>
                    <a:pt x="1" y="2"/>
                    <a:pt x="0" y="4"/>
                  </a:cubicBezTo>
                  <a:cubicBezTo>
                    <a:pt x="0" y="4"/>
                    <a:pt x="0" y="4"/>
                    <a:pt x="0" y="4"/>
                  </a:cubicBezTo>
                  <a:cubicBezTo>
                    <a:pt x="0" y="1"/>
                    <a:pt x="2" y="0"/>
                    <a:pt x="4" y="0"/>
                  </a:cubicBezTo>
                  <a:cubicBezTo>
                    <a:pt x="4" y="0"/>
                    <a:pt x="4" y="0"/>
                    <a:pt x="4" y="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s-ES"/>
            </a:p>
          </p:txBody>
        </p:sp>
        <p:sp>
          <p:nvSpPr>
            <p:cNvPr id="30" name="Freeform 16">
              <a:extLst>
                <a:ext uri="{FF2B5EF4-FFF2-40B4-BE49-F238E27FC236}">
                  <a16:creationId xmlns:a16="http://schemas.microsoft.com/office/drawing/2014/main" id="{11EE9D68-0747-4E8D-855F-59A0231B0EFB}"/>
                </a:ext>
              </a:extLst>
            </p:cNvPr>
            <p:cNvSpPr/>
            <p:nvPr/>
          </p:nvSpPr>
          <p:spPr bwMode="auto">
            <a:xfrm flipH="1">
              <a:off x="682625" y="4238166"/>
              <a:ext cx="0" cy="187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1"/>
                    <a:pt x="0" y="1"/>
                  </a:cubicBezTo>
                  <a:cubicBezTo>
                    <a:pt x="0" y="1"/>
                    <a:pt x="0" y="1"/>
                    <a:pt x="0" y="1"/>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s-ES"/>
            </a:p>
          </p:txBody>
        </p:sp>
      </p:grpSp>
      <p:grpSp>
        <p:nvGrpSpPr>
          <p:cNvPr id="31" name="Grupo 30">
            <a:extLst>
              <a:ext uri="{FF2B5EF4-FFF2-40B4-BE49-F238E27FC236}">
                <a16:creationId xmlns:a16="http://schemas.microsoft.com/office/drawing/2014/main" id="{5DCDA3E1-FC2F-412F-855C-53DF2E4B289B}"/>
              </a:ext>
            </a:extLst>
          </p:cNvPr>
          <p:cNvGrpSpPr/>
          <p:nvPr/>
        </p:nvGrpSpPr>
        <p:grpSpPr>
          <a:xfrm rot="16200000">
            <a:off x="6350826" y="1937009"/>
            <a:ext cx="4059591" cy="1579432"/>
            <a:chOff x="-3175" y="3830036"/>
            <a:chExt cx="1508125" cy="586754"/>
          </a:xfrm>
        </p:grpSpPr>
        <p:sp>
          <p:nvSpPr>
            <p:cNvPr id="32" name="Freeform 6">
              <a:extLst>
                <a:ext uri="{FF2B5EF4-FFF2-40B4-BE49-F238E27FC236}">
                  <a16:creationId xmlns:a16="http://schemas.microsoft.com/office/drawing/2014/main" id="{F006EECA-4AAF-41C2-9161-4B6060241755}"/>
                </a:ext>
              </a:extLst>
            </p:cNvPr>
            <p:cNvSpPr/>
            <p:nvPr/>
          </p:nvSpPr>
          <p:spPr bwMode="auto">
            <a:xfrm>
              <a:off x="-3175" y="3941441"/>
              <a:ext cx="1508125" cy="475349"/>
            </a:xfrm>
            <a:custGeom>
              <a:avLst/>
              <a:gdLst>
                <a:gd name="T0" fmla="*/ 378 w 611"/>
                <a:gd name="T1" fmla="*/ 170 h 226"/>
                <a:gd name="T2" fmla="*/ 353 w 611"/>
                <a:gd name="T3" fmla="*/ 172 h 226"/>
                <a:gd name="T4" fmla="*/ 359 w 611"/>
                <a:gd name="T5" fmla="*/ 142 h 226"/>
                <a:gd name="T6" fmla="*/ 364 w 611"/>
                <a:gd name="T7" fmla="*/ 120 h 226"/>
                <a:gd name="T8" fmla="*/ 343 w 611"/>
                <a:gd name="T9" fmla="*/ 162 h 226"/>
                <a:gd name="T10" fmla="*/ 342 w 611"/>
                <a:gd name="T11" fmla="*/ 126 h 226"/>
                <a:gd name="T12" fmla="*/ 342 w 611"/>
                <a:gd name="T13" fmla="*/ 126 h 226"/>
                <a:gd name="T14" fmla="*/ 493 w 611"/>
                <a:gd name="T15" fmla="*/ 16 h 226"/>
                <a:gd name="T16" fmla="*/ 516 w 611"/>
                <a:gd name="T17" fmla="*/ 18 h 226"/>
                <a:gd name="T18" fmla="*/ 514 w 611"/>
                <a:gd name="T19" fmla="*/ 42 h 226"/>
                <a:gd name="T20" fmla="*/ 450 w 611"/>
                <a:gd name="T21" fmla="*/ 135 h 226"/>
                <a:gd name="T22" fmla="*/ 465 w 611"/>
                <a:gd name="T23" fmla="*/ 133 h 226"/>
                <a:gd name="T24" fmla="*/ 561 w 611"/>
                <a:gd name="T25" fmla="*/ 124 h 226"/>
                <a:gd name="T26" fmla="*/ 573 w 611"/>
                <a:gd name="T27" fmla="*/ 158 h 226"/>
                <a:gd name="T28" fmla="*/ 530 w 611"/>
                <a:gd name="T29" fmla="*/ 202 h 226"/>
                <a:gd name="T30" fmla="*/ 506 w 611"/>
                <a:gd name="T31" fmla="*/ 218 h 226"/>
                <a:gd name="T32" fmla="*/ 545 w 611"/>
                <a:gd name="T33" fmla="*/ 215 h 226"/>
                <a:gd name="T34" fmla="*/ 530 w 611"/>
                <a:gd name="T35" fmla="*/ 202 h 226"/>
                <a:gd name="T36" fmla="*/ 592 w 611"/>
                <a:gd name="T37" fmla="*/ 186 h 226"/>
                <a:gd name="T38" fmla="*/ 609 w 611"/>
                <a:gd name="T39" fmla="*/ 191 h 226"/>
                <a:gd name="T40" fmla="*/ 599 w 611"/>
                <a:gd name="T41" fmla="*/ 207 h 226"/>
                <a:gd name="T42" fmla="*/ 585 w 611"/>
                <a:gd name="T43" fmla="*/ 218 h 226"/>
                <a:gd name="T44" fmla="*/ 610 w 611"/>
                <a:gd name="T45" fmla="*/ 220 h 226"/>
                <a:gd name="T46" fmla="*/ 610 w 611"/>
                <a:gd name="T47" fmla="*/ 221 h 226"/>
                <a:gd name="T48" fmla="*/ 609 w 611"/>
                <a:gd name="T49" fmla="*/ 220 h 226"/>
                <a:gd name="T50" fmla="*/ 26 w 611"/>
                <a:gd name="T51" fmla="*/ 222 h 226"/>
                <a:gd name="T52" fmla="*/ 1 w 611"/>
                <a:gd name="T53" fmla="*/ 207 h 226"/>
                <a:gd name="T54" fmla="*/ 22 w 611"/>
                <a:gd name="T55" fmla="*/ 190 h 226"/>
                <a:gd name="T56" fmla="*/ 61 w 611"/>
                <a:gd name="T57" fmla="*/ 196 h 226"/>
                <a:gd name="T58" fmla="*/ 21 w 611"/>
                <a:gd name="T59" fmla="*/ 138 h 226"/>
                <a:gd name="T60" fmla="*/ 34 w 611"/>
                <a:gd name="T61" fmla="*/ 114 h 226"/>
                <a:gd name="T62" fmla="*/ 131 w 611"/>
                <a:gd name="T63" fmla="*/ 138 h 226"/>
                <a:gd name="T64" fmla="*/ 153 w 611"/>
                <a:gd name="T65" fmla="*/ 149 h 226"/>
                <a:gd name="T66" fmla="*/ 114 w 611"/>
                <a:gd name="T67" fmla="*/ 86 h 226"/>
                <a:gd name="T68" fmla="*/ 114 w 611"/>
                <a:gd name="T69" fmla="*/ 86 h 226"/>
                <a:gd name="T70" fmla="*/ 95 w 611"/>
                <a:gd name="T71" fmla="*/ 26 h 226"/>
                <a:gd name="T72" fmla="*/ 115 w 611"/>
                <a:gd name="T73" fmla="*/ 7 h 226"/>
                <a:gd name="T74" fmla="*/ 252 w 611"/>
                <a:gd name="T75" fmla="*/ 138 h 226"/>
                <a:gd name="T76" fmla="*/ 255 w 611"/>
                <a:gd name="T77" fmla="*/ 158 h 226"/>
                <a:gd name="T78" fmla="*/ 250 w 611"/>
                <a:gd name="T79" fmla="*/ 165 h 226"/>
                <a:gd name="T80" fmla="*/ 243 w 611"/>
                <a:gd name="T81" fmla="*/ 158 h 226"/>
                <a:gd name="T82" fmla="*/ 241 w 611"/>
                <a:gd name="T83" fmla="*/ 183 h 226"/>
                <a:gd name="T84" fmla="*/ 241 w 611"/>
                <a:gd name="T85" fmla="*/ 182 h 226"/>
                <a:gd name="T86" fmla="*/ 221 w 611"/>
                <a:gd name="T87" fmla="*/ 179 h 226"/>
                <a:gd name="T88" fmla="*/ 202 w 611"/>
                <a:gd name="T89" fmla="*/ 184 h 226"/>
                <a:gd name="T90" fmla="*/ 173 w 611"/>
                <a:gd name="T91" fmla="*/ 170 h 226"/>
                <a:gd name="T92" fmla="*/ 185 w 611"/>
                <a:gd name="T93" fmla="*/ 199 h 226"/>
                <a:gd name="T94" fmla="*/ 178 w 611"/>
                <a:gd name="T95" fmla="*/ 210 h 226"/>
                <a:gd name="T96" fmla="*/ 175 w 611"/>
                <a:gd name="T97" fmla="*/ 209 h 226"/>
                <a:gd name="T98" fmla="*/ 178 w 611"/>
                <a:gd name="T99" fmla="*/ 210 h 226"/>
                <a:gd name="T100" fmla="*/ 201 w 611"/>
                <a:gd name="T101" fmla="*/ 216 h 226"/>
                <a:gd name="T102" fmla="*/ 397 w 611"/>
                <a:gd name="T103" fmla="*/ 216 h 226"/>
                <a:gd name="T104" fmla="*/ 410 w 611"/>
                <a:gd name="T105" fmla="*/ 212 h 226"/>
                <a:gd name="T106" fmla="*/ 423 w 611"/>
                <a:gd name="T107" fmla="*/ 186 h 226"/>
                <a:gd name="T108" fmla="*/ 407 w 611"/>
                <a:gd name="T109" fmla="*/ 196 h 226"/>
                <a:gd name="T110" fmla="*/ 414 w 611"/>
                <a:gd name="T111" fmla="*/ 167 h 226"/>
                <a:gd name="T112" fmla="*/ 389 w 611"/>
                <a:gd name="T113" fmla="*/ 177 h 226"/>
                <a:gd name="T114" fmla="*/ 378 w 611"/>
                <a:gd name="T115" fmla="*/ 170 h 226"/>
                <a:gd name="T116" fmla="*/ 382 w 611"/>
                <a:gd name="T117" fmla="*/ 166 h 226"/>
                <a:gd name="T118" fmla="*/ 383 w 611"/>
                <a:gd name="T119" fmla="*/ 165 h 226"/>
                <a:gd name="T120" fmla="*/ 382 w 611"/>
                <a:gd name="T121" fmla="*/ 166 h 226"/>
                <a:gd name="T122" fmla="*/ 378 w 611"/>
                <a:gd name="T123" fmla="*/ 170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11" h="226">
                  <a:moveTo>
                    <a:pt x="378" y="170"/>
                  </a:moveTo>
                  <a:cubicBezTo>
                    <a:pt x="369" y="167"/>
                    <a:pt x="359" y="181"/>
                    <a:pt x="353" y="172"/>
                  </a:cubicBezTo>
                  <a:cubicBezTo>
                    <a:pt x="346" y="162"/>
                    <a:pt x="356" y="152"/>
                    <a:pt x="359" y="142"/>
                  </a:cubicBezTo>
                  <a:cubicBezTo>
                    <a:pt x="361" y="136"/>
                    <a:pt x="366" y="131"/>
                    <a:pt x="364" y="120"/>
                  </a:cubicBezTo>
                  <a:cubicBezTo>
                    <a:pt x="356" y="136"/>
                    <a:pt x="350" y="148"/>
                    <a:pt x="343" y="162"/>
                  </a:cubicBezTo>
                  <a:cubicBezTo>
                    <a:pt x="331" y="149"/>
                    <a:pt x="344" y="137"/>
                    <a:pt x="342" y="126"/>
                  </a:cubicBezTo>
                  <a:cubicBezTo>
                    <a:pt x="342" y="126"/>
                    <a:pt x="342" y="126"/>
                    <a:pt x="342" y="126"/>
                  </a:cubicBezTo>
                  <a:cubicBezTo>
                    <a:pt x="376" y="67"/>
                    <a:pt x="427" y="31"/>
                    <a:pt x="493" y="16"/>
                  </a:cubicBezTo>
                  <a:cubicBezTo>
                    <a:pt x="501" y="14"/>
                    <a:pt x="510" y="11"/>
                    <a:pt x="516" y="18"/>
                  </a:cubicBezTo>
                  <a:cubicBezTo>
                    <a:pt x="522" y="25"/>
                    <a:pt x="517" y="34"/>
                    <a:pt x="514" y="42"/>
                  </a:cubicBezTo>
                  <a:cubicBezTo>
                    <a:pt x="498" y="77"/>
                    <a:pt x="477" y="107"/>
                    <a:pt x="450" y="135"/>
                  </a:cubicBezTo>
                  <a:cubicBezTo>
                    <a:pt x="457" y="141"/>
                    <a:pt x="461" y="135"/>
                    <a:pt x="465" y="133"/>
                  </a:cubicBezTo>
                  <a:cubicBezTo>
                    <a:pt x="496" y="121"/>
                    <a:pt x="528" y="118"/>
                    <a:pt x="561" y="124"/>
                  </a:cubicBezTo>
                  <a:cubicBezTo>
                    <a:pt x="584" y="129"/>
                    <a:pt x="586" y="138"/>
                    <a:pt x="573" y="158"/>
                  </a:cubicBezTo>
                  <a:cubicBezTo>
                    <a:pt x="561" y="175"/>
                    <a:pt x="542" y="185"/>
                    <a:pt x="530" y="202"/>
                  </a:cubicBezTo>
                  <a:cubicBezTo>
                    <a:pt x="520" y="202"/>
                    <a:pt x="515" y="210"/>
                    <a:pt x="506" y="218"/>
                  </a:cubicBezTo>
                  <a:cubicBezTo>
                    <a:pt x="521" y="218"/>
                    <a:pt x="533" y="222"/>
                    <a:pt x="545" y="215"/>
                  </a:cubicBezTo>
                  <a:cubicBezTo>
                    <a:pt x="542" y="207"/>
                    <a:pt x="528" y="214"/>
                    <a:pt x="530" y="202"/>
                  </a:cubicBezTo>
                  <a:cubicBezTo>
                    <a:pt x="550" y="193"/>
                    <a:pt x="569" y="181"/>
                    <a:pt x="592" y="186"/>
                  </a:cubicBezTo>
                  <a:cubicBezTo>
                    <a:pt x="598" y="187"/>
                    <a:pt x="607" y="182"/>
                    <a:pt x="609" y="191"/>
                  </a:cubicBezTo>
                  <a:cubicBezTo>
                    <a:pt x="611" y="199"/>
                    <a:pt x="604" y="203"/>
                    <a:pt x="599" y="207"/>
                  </a:cubicBezTo>
                  <a:cubicBezTo>
                    <a:pt x="596" y="211"/>
                    <a:pt x="591" y="213"/>
                    <a:pt x="585" y="218"/>
                  </a:cubicBezTo>
                  <a:cubicBezTo>
                    <a:pt x="595" y="219"/>
                    <a:pt x="602" y="219"/>
                    <a:pt x="610" y="220"/>
                  </a:cubicBezTo>
                  <a:cubicBezTo>
                    <a:pt x="610" y="220"/>
                    <a:pt x="610" y="221"/>
                    <a:pt x="610" y="221"/>
                  </a:cubicBezTo>
                  <a:cubicBezTo>
                    <a:pt x="609" y="221"/>
                    <a:pt x="609" y="220"/>
                    <a:pt x="609" y="220"/>
                  </a:cubicBezTo>
                  <a:cubicBezTo>
                    <a:pt x="415" y="224"/>
                    <a:pt x="220" y="220"/>
                    <a:pt x="26" y="222"/>
                  </a:cubicBezTo>
                  <a:cubicBezTo>
                    <a:pt x="13" y="222"/>
                    <a:pt x="3" y="217"/>
                    <a:pt x="1" y="207"/>
                  </a:cubicBezTo>
                  <a:cubicBezTo>
                    <a:pt x="0" y="196"/>
                    <a:pt x="12" y="192"/>
                    <a:pt x="22" y="190"/>
                  </a:cubicBezTo>
                  <a:cubicBezTo>
                    <a:pt x="34" y="187"/>
                    <a:pt x="46" y="189"/>
                    <a:pt x="61" y="196"/>
                  </a:cubicBezTo>
                  <a:cubicBezTo>
                    <a:pt x="46" y="174"/>
                    <a:pt x="33" y="156"/>
                    <a:pt x="21" y="138"/>
                  </a:cubicBezTo>
                  <a:cubicBezTo>
                    <a:pt x="10" y="123"/>
                    <a:pt x="14" y="115"/>
                    <a:pt x="34" y="114"/>
                  </a:cubicBezTo>
                  <a:cubicBezTo>
                    <a:pt x="68" y="112"/>
                    <a:pt x="101" y="121"/>
                    <a:pt x="131" y="138"/>
                  </a:cubicBezTo>
                  <a:cubicBezTo>
                    <a:pt x="137" y="142"/>
                    <a:pt x="143" y="148"/>
                    <a:pt x="153" y="149"/>
                  </a:cubicBezTo>
                  <a:cubicBezTo>
                    <a:pt x="140" y="128"/>
                    <a:pt x="127" y="107"/>
                    <a:pt x="114" y="86"/>
                  </a:cubicBezTo>
                  <a:cubicBezTo>
                    <a:pt x="114" y="86"/>
                    <a:pt x="114" y="86"/>
                    <a:pt x="114" y="86"/>
                  </a:cubicBezTo>
                  <a:cubicBezTo>
                    <a:pt x="108" y="66"/>
                    <a:pt x="98" y="47"/>
                    <a:pt x="95" y="26"/>
                  </a:cubicBezTo>
                  <a:cubicBezTo>
                    <a:pt x="92" y="7"/>
                    <a:pt x="98" y="0"/>
                    <a:pt x="115" y="7"/>
                  </a:cubicBezTo>
                  <a:cubicBezTo>
                    <a:pt x="178" y="33"/>
                    <a:pt x="226" y="75"/>
                    <a:pt x="252" y="138"/>
                  </a:cubicBezTo>
                  <a:cubicBezTo>
                    <a:pt x="255" y="144"/>
                    <a:pt x="255" y="151"/>
                    <a:pt x="255" y="158"/>
                  </a:cubicBezTo>
                  <a:cubicBezTo>
                    <a:pt x="256" y="161"/>
                    <a:pt x="255" y="166"/>
                    <a:pt x="250" y="165"/>
                  </a:cubicBezTo>
                  <a:cubicBezTo>
                    <a:pt x="248" y="164"/>
                    <a:pt x="246" y="161"/>
                    <a:pt x="243" y="158"/>
                  </a:cubicBezTo>
                  <a:cubicBezTo>
                    <a:pt x="243" y="167"/>
                    <a:pt x="245" y="175"/>
                    <a:pt x="241" y="183"/>
                  </a:cubicBezTo>
                  <a:cubicBezTo>
                    <a:pt x="241" y="183"/>
                    <a:pt x="241" y="182"/>
                    <a:pt x="241" y="182"/>
                  </a:cubicBezTo>
                  <a:cubicBezTo>
                    <a:pt x="234" y="183"/>
                    <a:pt x="222" y="176"/>
                    <a:pt x="221" y="179"/>
                  </a:cubicBezTo>
                  <a:cubicBezTo>
                    <a:pt x="219" y="201"/>
                    <a:pt x="206" y="185"/>
                    <a:pt x="202" y="184"/>
                  </a:cubicBezTo>
                  <a:cubicBezTo>
                    <a:pt x="191" y="182"/>
                    <a:pt x="182" y="175"/>
                    <a:pt x="173" y="170"/>
                  </a:cubicBezTo>
                  <a:cubicBezTo>
                    <a:pt x="177" y="180"/>
                    <a:pt x="182" y="189"/>
                    <a:pt x="185" y="199"/>
                  </a:cubicBezTo>
                  <a:cubicBezTo>
                    <a:pt x="187" y="206"/>
                    <a:pt x="185" y="209"/>
                    <a:pt x="178" y="210"/>
                  </a:cubicBezTo>
                  <a:cubicBezTo>
                    <a:pt x="178" y="208"/>
                    <a:pt x="178" y="206"/>
                    <a:pt x="175" y="209"/>
                  </a:cubicBezTo>
                  <a:cubicBezTo>
                    <a:pt x="176" y="209"/>
                    <a:pt x="177" y="210"/>
                    <a:pt x="178" y="210"/>
                  </a:cubicBezTo>
                  <a:cubicBezTo>
                    <a:pt x="182" y="226"/>
                    <a:pt x="194" y="215"/>
                    <a:pt x="201" y="216"/>
                  </a:cubicBezTo>
                  <a:cubicBezTo>
                    <a:pt x="267" y="218"/>
                    <a:pt x="332" y="218"/>
                    <a:pt x="397" y="216"/>
                  </a:cubicBezTo>
                  <a:cubicBezTo>
                    <a:pt x="402" y="217"/>
                    <a:pt x="410" y="219"/>
                    <a:pt x="410" y="212"/>
                  </a:cubicBezTo>
                  <a:cubicBezTo>
                    <a:pt x="410" y="202"/>
                    <a:pt x="419" y="197"/>
                    <a:pt x="423" y="186"/>
                  </a:cubicBezTo>
                  <a:cubicBezTo>
                    <a:pt x="416" y="190"/>
                    <a:pt x="412" y="193"/>
                    <a:pt x="407" y="196"/>
                  </a:cubicBezTo>
                  <a:cubicBezTo>
                    <a:pt x="403" y="185"/>
                    <a:pt x="415" y="178"/>
                    <a:pt x="414" y="167"/>
                  </a:cubicBezTo>
                  <a:cubicBezTo>
                    <a:pt x="405" y="170"/>
                    <a:pt x="397" y="174"/>
                    <a:pt x="389" y="177"/>
                  </a:cubicBezTo>
                  <a:cubicBezTo>
                    <a:pt x="382" y="180"/>
                    <a:pt x="377" y="179"/>
                    <a:pt x="378" y="170"/>
                  </a:cubicBezTo>
                  <a:cubicBezTo>
                    <a:pt x="379" y="168"/>
                    <a:pt x="381" y="167"/>
                    <a:pt x="382" y="166"/>
                  </a:cubicBezTo>
                  <a:cubicBezTo>
                    <a:pt x="383" y="165"/>
                    <a:pt x="383" y="165"/>
                    <a:pt x="383" y="165"/>
                  </a:cubicBezTo>
                  <a:cubicBezTo>
                    <a:pt x="383" y="165"/>
                    <a:pt x="382" y="166"/>
                    <a:pt x="382" y="166"/>
                  </a:cubicBezTo>
                  <a:cubicBezTo>
                    <a:pt x="380" y="166"/>
                    <a:pt x="378" y="167"/>
                    <a:pt x="378" y="17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s-ES"/>
            </a:p>
          </p:txBody>
        </p:sp>
        <p:sp>
          <p:nvSpPr>
            <p:cNvPr id="33" name="Freeform 7">
              <a:extLst>
                <a:ext uri="{FF2B5EF4-FFF2-40B4-BE49-F238E27FC236}">
                  <a16:creationId xmlns:a16="http://schemas.microsoft.com/office/drawing/2014/main" id="{6A60B0F7-7802-4418-B281-6C5D7A8A0AEF}"/>
                </a:ext>
              </a:extLst>
            </p:cNvPr>
            <p:cNvSpPr/>
            <p:nvPr/>
          </p:nvSpPr>
          <p:spPr bwMode="auto">
            <a:xfrm>
              <a:off x="623888" y="3830036"/>
              <a:ext cx="257175" cy="458477"/>
            </a:xfrm>
            <a:custGeom>
              <a:avLst/>
              <a:gdLst>
                <a:gd name="T0" fmla="*/ 24 w 104"/>
                <a:gd name="T1" fmla="*/ 195 h 218"/>
                <a:gd name="T2" fmla="*/ 20 w 104"/>
                <a:gd name="T3" fmla="*/ 210 h 218"/>
                <a:gd name="T4" fmla="*/ 4 w 104"/>
                <a:gd name="T5" fmla="*/ 172 h 218"/>
                <a:gd name="T6" fmla="*/ 65 w 104"/>
                <a:gd name="T7" fmla="*/ 11 h 218"/>
                <a:gd name="T8" fmla="*/ 88 w 104"/>
                <a:gd name="T9" fmla="*/ 20 h 218"/>
                <a:gd name="T10" fmla="*/ 95 w 104"/>
                <a:gd name="T11" fmla="*/ 144 h 218"/>
                <a:gd name="T12" fmla="*/ 88 w 104"/>
                <a:gd name="T13" fmla="*/ 179 h 218"/>
                <a:gd name="T14" fmla="*/ 88 w 104"/>
                <a:gd name="T15" fmla="*/ 179 h 218"/>
                <a:gd name="T16" fmla="*/ 76 w 104"/>
                <a:gd name="T17" fmla="*/ 198 h 218"/>
                <a:gd name="T18" fmla="*/ 35 w 104"/>
                <a:gd name="T19" fmla="*/ 214 h 218"/>
                <a:gd name="T20" fmla="*/ 24 w 104"/>
                <a:gd name="T21" fmla="*/ 195 h 218"/>
                <a:gd name="T22" fmla="*/ 24 w 104"/>
                <a:gd name="T23" fmla="*/ 194 h 218"/>
                <a:gd name="T24" fmla="*/ 24 w 104"/>
                <a:gd name="T25" fmla="*/ 195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 h="218">
                  <a:moveTo>
                    <a:pt x="24" y="195"/>
                  </a:moveTo>
                  <a:cubicBezTo>
                    <a:pt x="22" y="200"/>
                    <a:pt x="26" y="205"/>
                    <a:pt x="20" y="210"/>
                  </a:cubicBezTo>
                  <a:cubicBezTo>
                    <a:pt x="6" y="201"/>
                    <a:pt x="5" y="185"/>
                    <a:pt x="4" y="172"/>
                  </a:cubicBezTo>
                  <a:cubicBezTo>
                    <a:pt x="0" y="109"/>
                    <a:pt x="23" y="56"/>
                    <a:pt x="65" y="11"/>
                  </a:cubicBezTo>
                  <a:cubicBezTo>
                    <a:pt x="75" y="0"/>
                    <a:pt x="82" y="3"/>
                    <a:pt x="88" y="20"/>
                  </a:cubicBezTo>
                  <a:cubicBezTo>
                    <a:pt x="100" y="61"/>
                    <a:pt x="104" y="102"/>
                    <a:pt x="95" y="144"/>
                  </a:cubicBezTo>
                  <a:cubicBezTo>
                    <a:pt x="93" y="156"/>
                    <a:pt x="90" y="167"/>
                    <a:pt x="88" y="179"/>
                  </a:cubicBezTo>
                  <a:cubicBezTo>
                    <a:pt x="88" y="179"/>
                    <a:pt x="88" y="179"/>
                    <a:pt x="88" y="179"/>
                  </a:cubicBezTo>
                  <a:cubicBezTo>
                    <a:pt x="80" y="182"/>
                    <a:pt x="78" y="191"/>
                    <a:pt x="76" y="198"/>
                  </a:cubicBezTo>
                  <a:cubicBezTo>
                    <a:pt x="68" y="218"/>
                    <a:pt x="49" y="211"/>
                    <a:pt x="35" y="214"/>
                  </a:cubicBezTo>
                  <a:cubicBezTo>
                    <a:pt x="28" y="215"/>
                    <a:pt x="31" y="200"/>
                    <a:pt x="24" y="195"/>
                  </a:cubicBezTo>
                  <a:cubicBezTo>
                    <a:pt x="24" y="195"/>
                    <a:pt x="24" y="194"/>
                    <a:pt x="24" y="194"/>
                  </a:cubicBezTo>
                  <a:lnTo>
                    <a:pt x="24" y="195"/>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s-ES"/>
            </a:p>
          </p:txBody>
        </p:sp>
        <p:sp>
          <p:nvSpPr>
            <p:cNvPr id="34" name="Freeform 8">
              <a:extLst>
                <a:ext uri="{FF2B5EF4-FFF2-40B4-BE49-F238E27FC236}">
                  <a16:creationId xmlns:a16="http://schemas.microsoft.com/office/drawing/2014/main" id="{6BCE0AA1-33BD-4400-B4CD-D724B2213DBD}"/>
                </a:ext>
              </a:extLst>
            </p:cNvPr>
            <p:cNvSpPr/>
            <p:nvPr/>
          </p:nvSpPr>
          <p:spPr bwMode="auto">
            <a:xfrm>
              <a:off x="493713" y="4298957"/>
              <a:ext cx="482600" cy="100961"/>
            </a:xfrm>
            <a:custGeom>
              <a:avLst/>
              <a:gdLst>
                <a:gd name="T0" fmla="*/ 40 w 196"/>
                <a:gd name="T1" fmla="*/ 12 h 48"/>
                <a:gd name="T2" fmla="*/ 40 w 196"/>
                <a:gd name="T3" fmla="*/ 13 h 48"/>
                <a:gd name="T4" fmla="*/ 115 w 196"/>
                <a:gd name="T5" fmla="*/ 2 h 48"/>
                <a:gd name="T6" fmla="*/ 196 w 196"/>
                <a:gd name="T7" fmla="*/ 46 h 48"/>
                <a:gd name="T8" fmla="*/ 0 w 196"/>
                <a:gd name="T9" fmla="*/ 46 h 48"/>
                <a:gd name="T10" fmla="*/ 40 w 196"/>
                <a:gd name="T11" fmla="*/ 12 h 48"/>
              </a:gdLst>
              <a:ahLst/>
              <a:cxnLst>
                <a:cxn ang="0">
                  <a:pos x="T0" y="T1"/>
                </a:cxn>
                <a:cxn ang="0">
                  <a:pos x="T2" y="T3"/>
                </a:cxn>
                <a:cxn ang="0">
                  <a:pos x="T4" y="T5"/>
                </a:cxn>
                <a:cxn ang="0">
                  <a:pos x="T6" y="T7"/>
                </a:cxn>
                <a:cxn ang="0">
                  <a:pos x="T8" y="T9"/>
                </a:cxn>
                <a:cxn ang="0">
                  <a:pos x="T10" y="T11"/>
                </a:cxn>
              </a:cxnLst>
              <a:rect l="0" t="0" r="r" b="b"/>
              <a:pathLst>
                <a:path w="196" h="48">
                  <a:moveTo>
                    <a:pt x="40" y="12"/>
                  </a:moveTo>
                  <a:cubicBezTo>
                    <a:pt x="40" y="12"/>
                    <a:pt x="40" y="13"/>
                    <a:pt x="40" y="13"/>
                  </a:cubicBezTo>
                  <a:cubicBezTo>
                    <a:pt x="64" y="0"/>
                    <a:pt x="90" y="0"/>
                    <a:pt x="115" y="2"/>
                  </a:cubicBezTo>
                  <a:cubicBezTo>
                    <a:pt x="148" y="4"/>
                    <a:pt x="175" y="21"/>
                    <a:pt x="196" y="46"/>
                  </a:cubicBezTo>
                  <a:cubicBezTo>
                    <a:pt x="131" y="48"/>
                    <a:pt x="66" y="48"/>
                    <a:pt x="0" y="46"/>
                  </a:cubicBezTo>
                  <a:cubicBezTo>
                    <a:pt x="12" y="33"/>
                    <a:pt x="26" y="23"/>
                    <a:pt x="40" y="12"/>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s-ES"/>
            </a:p>
          </p:txBody>
        </p:sp>
        <p:sp>
          <p:nvSpPr>
            <p:cNvPr id="35" name="Freeform 9">
              <a:extLst>
                <a:ext uri="{FF2B5EF4-FFF2-40B4-BE49-F238E27FC236}">
                  <a16:creationId xmlns:a16="http://schemas.microsoft.com/office/drawing/2014/main" id="{92BEA015-28FF-45B8-BD20-26C6578893CB}"/>
                </a:ext>
              </a:extLst>
            </p:cNvPr>
            <p:cNvSpPr/>
            <p:nvPr/>
          </p:nvSpPr>
          <p:spPr bwMode="auto">
            <a:xfrm>
              <a:off x="488950" y="3891095"/>
              <a:ext cx="147638" cy="218794"/>
            </a:xfrm>
            <a:custGeom>
              <a:avLst/>
              <a:gdLst>
                <a:gd name="T0" fmla="*/ 59 w 60"/>
                <a:gd name="T1" fmla="*/ 57 h 104"/>
                <a:gd name="T2" fmla="*/ 46 w 60"/>
                <a:gd name="T3" fmla="*/ 99 h 104"/>
                <a:gd name="T4" fmla="*/ 36 w 60"/>
                <a:gd name="T5" fmla="*/ 100 h 104"/>
                <a:gd name="T6" fmla="*/ 4 w 60"/>
                <a:gd name="T7" fmla="*/ 41 h 104"/>
                <a:gd name="T8" fmla="*/ 14 w 60"/>
                <a:gd name="T9" fmla="*/ 4 h 104"/>
                <a:gd name="T10" fmla="*/ 49 w 60"/>
                <a:gd name="T11" fmla="*/ 31 h 104"/>
                <a:gd name="T12" fmla="*/ 59 w 60"/>
                <a:gd name="T13" fmla="*/ 57 h 104"/>
              </a:gdLst>
              <a:ahLst/>
              <a:cxnLst>
                <a:cxn ang="0">
                  <a:pos x="T0" y="T1"/>
                </a:cxn>
                <a:cxn ang="0">
                  <a:pos x="T2" y="T3"/>
                </a:cxn>
                <a:cxn ang="0">
                  <a:pos x="T4" y="T5"/>
                </a:cxn>
                <a:cxn ang="0">
                  <a:pos x="T6" y="T7"/>
                </a:cxn>
                <a:cxn ang="0">
                  <a:pos x="T8" y="T9"/>
                </a:cxn>
                <a:cxn ang="0">
                  <a:pos x="T10" y="T11"/>
                </a:cxn>
                <a:cxn ang="0">
                  <a:pos x="T12" y="T13"/>
                </a:cxn>
              </a:cxnLst>
              <a:rect l="0" t="0" r="r" b="b"/>
              <a:pathLst>
                <a:path w="60" h="104">
                  <a:moveTo>
                    <a:pt x="59" y="57"/>
                  </a:moveTo>
                  <a:cubicBezTo>
                    <a:pt x="60" y="73"/>
                    <a:pt x="50" y="85"/>
                    <a:pt x="46" y="99"/>
                  </a:cubicBezTo>
                  <a:cubicBezTo>
                    <a:pt x="44" y="104"/>
                    <a:pt x="40" y="102"/>
                    <a:pt x="36" y="100"/>
                  </a:cubicBezTo>
                  <a:cubicBezTo>
                    <a:pt x="10" y="87"/>
                    <a:pt x="0" y="70"/>
                    <a:pt x="4" y="41"/>
                  </a:cubicBezTo>
                  <a:cubicBezTo>
                    <a:pt x="5" y="28"/>
                    <a:pt x="1" y="7"/>
                    <a:pt x="14" y="4"/>
                  </a:cubicBezTo>
                  <a:cubicBezTo>
                    <a:pt x="30" y="0"/>
                    <a:pt x="39" y="20"/>
                    <a:pt x="49" y="31"/>
                  </a:cubicBezTo>
                  <a:cubicBezTo>
                    <a:pt x="56" y="38"/>
                    <a:pt x="58" y="48"/>
                    <a:pt x="59" y="5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s-ES"/>
            </a:p>
          </p:txBody>
        </p:sp>
        <p:sp>
          <p:nvSpPr>
            <p:cNvPr id="36" name="Freeform 10">
              <a:extLst>
                <a:ext uri="{FF2B5EF4-FFF2-40B4-BE49-F238E27FC236}">
                  <a16:creationId xmlns:a16="http://schemas.microsoft.com/office/drawing/2014/main" id="{5032F027-6072-48A0-9C78-1EBDB06B022D}"/>
                </a:ext>
              </a:extLst>
            </p:cNvPr>
            <p:cNvSpPr/>
            <p:nvPr/>
          </p:nvSpPr>
          <p:spPr bwMode="auto">
            <a:xfrm>
              <a:off x="865188" y="3905824"/>
              <a:ext cx="182563" cy="182909"/>
            </a:xfrm>
            <a:custGeom>
              <a:avLst/>
              <a:gdLst>
                <a:gd name="T0" fmla="*/ 66 w 74"/>
                <a:gd name="T1" fmla="*/ 25 h 87"/>
                <a:gd name="T2" fmla="*/ 21 w 74"/>
                <a:gd name="T3" fmla="*/ 87 h 87"/>
                <a:gd name="T4" fmla="*/ 11 w 74"/>
                <a:gd name="T5" fmla="*/ 79 h 87"/>
                <a:gd name="T6" fmla="*/ 52 w 74"/>
                <a:gd name="T7" fmla="*/ 4 h 87"/>
                <a:gd name="T8" fmla="*/ 66 w 74"/>
                <a:gd name="T9" fmla="*/ 25 h 87"/>
              </a:gdLst>
              <a:ahLst/>
              <a:cxnLst>
                <a:cxn ang="0">
                  <a:pos x="T0" y="T1"/>
                </a:cxn>
                <a:cxn ang="0">
                  <a:pos x="T2" y="T3"/>
                </a:cxn>
                <a:cxn ang="0">
                  <a:pos x="T4" y="T5"/>
                </a:cxn>
                <a:cxn ang="0">
                  <a:pos x="T6" y="T7"/>
                </a:cxn>
                <a:cxn ang="0">
                  <a:pos x="T8" y="T9"/>
                </a:cxn>
              </a:cxnLst>
              <a:rect l="0" t="0" r="r" b="b"/>
              <a:pathLst>
                <a:path w="74" h="87">
                  <a:moveTo>
                    <a:pt x="66" y="25"/>
                  </a:moveTo>
                  <a:cubicBezTo>
                    <a:pt x="66" y="46"/>
                    <a:pt x="38" y="84"/>
                    <a:pt x="21" y="87"/>
                  </a:cubicBezTo>
                  <a:cubicBezTo>
                    <a:pt x="18" y="87"/>
                    <a:pt x="12" y="82"/>
                    <a:pt x="11" y="79"/>
                  </a:cubicBezTo>
                  <a:cubicBezTo>
                    <a:pt x="0" y="49"/>
                    <a:pt x="21" y="10"/>
                    <a:pt x="52" y="4"/>
                  </a:cubicBezTo>
                  <a:cubicBezTo>
                    <a:pt x="74" y="0"/>
                    <a:pt x="62" y="18"/>
                    <a:pt x="66" y="2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s-ES"/>
            </a:p>
          </p:txBody>
        </p:sp>
        <p:sp>
          <p:nvSpPr>
            <p:cNvPr id="37" name="Freeform 11">
              <a:extLst>
                <a:ext uri="{FF2B5EF4-FFF2-40B4-BE49-F238E27FC236}">
                  <a16:creationId xmlns:a16="http://schemas.microsoft.com/office/drawing/2014/main" id="{DFCB6BDA-3DDB-4F7E-A53D-6F9AD4986769}"/>
                </a:ext>
              </a:extLst>
            </p:cNvPr>
            <p:cNvSpPr/>
            <p:nvPr/>
          </p:nvSpPr>
          <p:spPr bwMode="auto">
            <a:xfrm>
              <a:off x="1185863" y="4071861"/>
              <a:ext cx="180975" cy="128277"/>
            </a:xfrm>
            <a:custGeom>
              <a:avLst/>
              <a:gdLst>
                <a:gd name="T0" fmla="*/ 0 w 73"/>
                <a:gd name="T1" fmla="*/ 53 h 61"/>
                <a:gd name="T2" fmla="*/ 54 w 73"/>
                <a:gd name="T3" fmla="*/ 5 h 61"/>
                <a:gd name="T4" fmla="*/ 71 w 73"/>
                <a:gd name="T5" fmla="*/ 19 h 61"/>
                <a:gd name="T6" fmla="*/ 21 w 73"/>
                <a:gd name="T7" fmla="*/ 54 h 61"/>
                <a:gd name="T8" fmla="*/ 0 w 73"/>
                <a:gd name="T9" fmla="*/ 53 h 61"/>
              </a:gdLst>
              <a:ahLst/>
              <a:cxnLst>
                <a:cxn ang="0">
                  <a:pos x="T0" y="T1"/>
                </a:cxn>
                <a:cxn ang="0">
                  <a:pos x="T2" y="T3"/>
                </a:cxn>
                <a:cxn ang="0">
                  <a:pos x="T4" y="T5"/>
                </a:cxn>
                <a:cxn ang="0">
                  <a:pos x="T6" y="T7"/>
                </a:cxn>
                <a:cxn ang="0">
                  <a:pos x="T8" y="T9"/>
                </a:cxn>
              </a:cxnLst>
              <a:rect l="0" t="0" r="r" b="b"/>
              <a:pathLst>
                <a:path w="73" h="61">
                  <a:moveTo>
                    <a:pt x="0" y="53"/>
                  </a:moveTo>
                  <a:cubicBezTo>
                    <a:pt x="11" y="28"/>
                    <a:pt x="31" y="14"/>
                    <a:pt x="54" y="5"/>
                  </a:cubicBezTo>
                  <a:cubicBezTo>
                    <a:pt x="67" y="0"/>
                    <a:pt x="73" y="5"/>
                    <a:pt x="71" y="19"/>
                  </a:cubicBezTo>
                  <a:cubicBezTo>
                    <a:pt x="67" y="45"/>
                    <a:pt x="46" y="61"/>
                    <a:pt x="21" y="54"/>
                  </a:cubicBezTo>
                  <a:cubicBezTo>
                    <a:pt x="14" y="51"/>
                    <a:pt x="8" y="56"/>
                    <a:pt x="0" y="53"/>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s-ES"/>
            </a:p>
          </p:txBody>
        </p:sp>
        <p:sp>
          <p:nvSpPr>
            <p:cNvPr id="38" name="Freeform 12">
              <a:extLst>
                <a:ext uri="{FF2B5EF4-FFF2-40B4-BE49-F238E27FC236}">
                  <a16:creationId xmlns:a16="http://schemas.microsoft.com/office/drawing/2014/main" id="{32804C42-0C35-4C5B-9931-43D7D463B82C}"/>
                </a:ext>
              </a:extLst>
            </p:cNvPr>
            <p:cNvSpPr/>
            <p:nvPr/>
          </p:nvSpPr>
          <p:spPr bwMode="auto">
            <a:xfrm>
              <a:off x="142875" y="4084448"/>
              <a:ext cx="150813" cy="111673"/>
            </a:xfrm>
            <a:custGeom>
              <a:avLst/>
              <a:gdLst>
                <a:gd name="T0" fmla="*/ 55 w 61"/>
                <a:gd name="T1" fmla="*/ 18 h 53"/>
                <a:gd name="T2" fmla="*/ 52 w 61"/>
                <a:gd name="T3" fmla="*/ 30 h 53"/>
                <a:gd name="T4" fmla="*/ 54 w 61"/>
                <a:gd name="T5" fmla="*/ 46 h 53"/>
                <a:gd name="T6" fmla="*/ 34 w 61"/>
                <a:gd name="T7" fmla="*/ 45 h 53"/>
                <a:gd name="T8" fmla="*/ 3 w 61"/>
                <a:gd name="T9" fmla="*/ 15 h 53"/>
                <a:gd name="T10" fmla="*/ 14 w 61"/>
                <a:gd name="T11" fmla="*/ 2 h 53"/>
                <a:gd name="T12" fmla="*/ 55 w 61"/>
                <a:gd name="T13" fmla="*/ 18 h 53"/>
                <a:gd name="T14" fmla="*/ 55 w 61"/>
                <a:gd name="T15" fmla="*/ 18 h 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52">
                  <a:moveTo>
                    <a:pt x="55" y="18"/>
                  </a:moveTo>
                  <a:cubicBezTo>
                    <a:pt x="54" y="22"/>
                    <a:pt x="52" y="26"/>
                    <a:pt x="52" y="30"/>
                  </a:cubicBezTo>
                  <a:cubicBezTo>
                    <a:pt x="53" y="36"/>
                    <a:pt x="61" y="39"/>
                    <a:pt x="54" y="46"/>
                  </a:cubicBezTo>
                  <a:cubicBezTo>
                    <a:pt x="47" y="53"/>
                    <a:pt x="40" y="47"/>
                    <a:pt x="34" y="45"/>
                  </a:cubicBezTo>
                  <a:cubicBezTo>
                    <a:pt x="18" y="41"/>
                    <a:pt x="7" y="32"/>
                    <a:pt x="3" y="15"/>
                  </a:cubicBezTo>
                  <a:cubicBezTo>
                    <a:pt x="0" y="5"/>
                    <a:pt x="3" y="0"/>
                    <a:pt x="14" y="2"/>
                  </a:cubicBezTo>
                  <a:cubicBezTo>
                    <a:pt x="29" y="4"/>
                    <a:pt x="43" y="9"/>
                    <a:pt x="55" y="18"/>
                  </a:cubicBezTo>
                  <a:cubicBezTo>
                    <a:pt x="55" y="18"/>
                    <a:pt x="55" y="18"/>
                    <a:pt x="55" y="18"/>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s-ES"/>
            </a:p>
          </p:txBody>
        </p:sp>
        <p:sp>
          <p:nvSpPr>
            <p:cNvPr id="39" name="Freeform 13">
              <a:extLst>
                <a:ext uri="{FF2B5EF4-FFF2-40B4-BE49-F238E27FC236}">
                  <a16:creationId xmlns:a16="http://schemas.microsoft.com/office/drawing/2014/main" id="{1EE28215-0F65-4676-BCDE-F5A7CEFFF375}"/>
                </a:ext>
              </a:extLst>
            </p:cNvPr>
            <p:cNvSpPr/>
            <p:nvPr/>
          </p:nvSpPr>
          <p:spPr bwMode="auto">
            <a:xfrm>
              <a:off x="428625" y="4374745"/>
              <a:ext cx="7938" cy="8570"/>
            </a:xfrm>
            <a:custGeom>
              <a:avLst/>
              <a:gdLst>
                <a:gd name="T0" fmla="*/ 3 w 3"/>
                <a:gd name="T1" fmla="*/ 4 h 4"/>
                <a:gd name="T2" fmla="*/ 0 w 3"/>
                <a:gd name="T3" fmla="*/ 3 h 4"/>
                <a:gd name="T4" fmla="*/ 3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2" y="4"/>
                    <a:pt x="1" y="3"/>
                    <a:pt x="0" y="3"/>
                  </a:cubicBezTo>
                  <a:cubicBezTo>
                    <a:pt x="3" y="0"/>
                    <a:pt x="3" y="2"/>
                    <a:pt x="3" y="4"/>
                  </a:cubicBezTo>
                  <a:cubicBezTo>
                    <a:pt x="3" y="4"/>
                    <a:pt x="3" y="4"/>
                    <a:pt x="3" y="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s-ES"/>
            </a:p>
          </p:txBody>
        </p:sp>
        <p:sp>
          <p:nvSpPr>
            <p:cNvPr id="40" name="Freeform 14">
              <a:extLst>
                <a:ext uri="{FF2B5EF4-FFF2-40B4-BE49-F238E27FC236}">
                  <a16:creationId xmlns:a16="http://schemas.microsoft.com/office/drawing/2014/main" id="{71138D34-4FE3-4B78-A8E2-D3DA61A68541}"/>
                </a:ext>
              </a:extLst>
            </p:cNvPr>
            <p:cNvSpPr/>
            <p:nvPr/>
          </p:nvSpPr>
          <p:spPr bwMode="auto">
            <a:xfrm>
              <a:off x="939800" y="4288513"/>
              <a:ext cx="1588" cy="2142"/>
            </a:xfrm>
            <a:custGeom>
              <a:avLst/>
              <a:gdLst>
                <a:gd name="T0" fmla="*/ 0 w 1"/>
                <a:gd name="T1" fmla="*/ 8 h 8"/>
                <a:gd name="T2" fmla="*/ 1 w 1"/>
                <a:gd name="T3" fmla="*/ 0 h 8"/>
                <a:gd name="T4" fmla="*/ 0 w 1"/>
                <a:gd name="T5" fmla="*/ 8 h 8"/>
                <a:gd name="T6" fmla="*/ 0 w 1"/>
                <a:gd name="T7" fmla="*/ 8 h 8"/>
              </a:gdLst>
              <a:ahLst/>
              <a:cxnLst>
                <a:cxn ang="0">
                  <a:pos x="T0" y="T1"/>
                </a:cxn>
                <a:cxn ang="0">
                  <a:pos x="T2" y="T3"/>
                </a:cxn>
                <a:cxn ang="0">
                  <a:pos x="T4" y="T5"/>
                </a:cxn>
                <a:cxn ang="0">
                  <a:pos x="T6" y="T7"/>
                </a:cxn>
              </a:cxnLst>
              <a:rect l="0" t="0" r="r" b="b"/>
              <a:pathLst>
                <a:path w="1" h="8">
                  <a:moveTo>
                    <a:pt x="0" y="8"/>
                  </a:moveTo>
                  <a:lnTo>
                    <a:pt x="1" y="0"/>
                  </a:lnTo>
                  <a:lnTo>
                    <a:pt x="0" y="8"/>
                  </a:lnTo>
                  <a:lnTo>
                    <a:pt x="0" y="8"/>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s-ES"/>
            </a:p>
          </p:txBody>
        </p:sp>
        <p:sp>
          <p:nvSpPr>
            <p:cNvPr id="41" name="Freeform 15">
              <a:extLst>
                <a:ext uri="{FF2B5EF4-FFF2-40B4-BE49-F238E27FC236}">
                  <a16:creationId xmlns:a16="http://schemas.microsoft.com/office/drawing/2014/main" id="{A23A6D9D-3034-40E7-AF3B-D2E994CD6DA0}"/>
                </a:ext>
              </a:extLst>
            </p:cNvPr>
            <p:cNvSpPr/>
            <p:nvPr/>
          </p:nvSpPr>
          <p:spPr bwMode="auto">
            <a:xfrm>
              <a:off x="930275" y="4290655"/>
              <a:ext cx="9525" cy="8302"/>
            </a:xfrm>
            <a:custGeom>
              <a:avLst/>
              <a:gdLst>
                <a:gd name="T0" fmla="*/ 4 w 4"/>
                <a:gd name="T1" fmla="*/ 0 h 4"/>
                <a:gd name="T2" fmla="*/ 0 w 4"/>
                <a:gd name="T3" fmla="*/ 4 h 4"/>
                <a:gd name="T4" fmla="*/ 0 w 4"/>
                <a:gd name="T5" fmla="*/ 4 h 4"/>
                <a:gd name="T6" fmla="*/ 4 w 4"/>
                <a:gd name="T7" fmla="*/ 0 h 4"/>
                <a:gd name="T8" fmla="*/ 4 w 4"/>
                <a:gd name="T9" fmla="*/ 0 h 4"/>
              </a:gdLst>
              <a:ahLst/>
              <a:cxnLst>
                <a:cxn ang="0">
                  <a:pos x="T0" y="T1"/>
                </a:cxn>
                <a:cxn ang="0">
                  <a:pos x="T2" y="T3"/>
                </a:cxn>
                <a:cxn ang="0">
                  <a:pos x="T4" y="T5"/>
                </a:cxn>
                <a:cxn ang="0">
                  <a:pos x="T6" y="T7"/>
                </a:cxn>
                <a:cxn ang="0">
                  <a:pos x="T8" y="T9"/>
                </a:cxn>
              </a:cxnLst>
              <a:rect l="0" t="0" r="r" b="b"/>
              <a:pathLst>
                <a:path w="4" h="4">
                  <a:moveTo>
                    <a:pt x="4" y="0"/>
                  </a:moveTo>
                  <a:cubicBezTo>
                    <a:pt x="3" y="1"/>
                    <a:pt x="1" y="2"/>
                    <a:pt x="0" y="4"/>
                  </a:cubicBezTo>
                  <a:cubicBezTo>
                    <a:pt x="0" y="4"/>
                    <a:pt x="0" y="4"/>
                    <a:pt x="0" y="4"/>
                  </a:cubicBezTo>
                  <a:cubicBezTo>
                    <a:pt x="0" y="1"/>
                    <a:pt x="2" y="0"/>
                    <a:pt x="4" y="0"/>
                  </a:cubicBezTo>
                  <a:cubicBezTo>
                    <a:pt x="4" y="0"/>
                    <a:pt x="4" y="0"/>
                    <a:pt x="4" y="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s-ES"/>
            </a:p>
          </p:txBody>
        </p:sp>
        <p:sp>
          <p:nvSpPr>
            <p:cNvPr id="42" name="Freeform 16">
              <a:extLst>
                <a:ext uri="{FF2B5EF4-FFF2-40B4-BE49-F238E27FC236}">
                  <a16:creationId xmlns:a16="http://schemas.microsoft.com/office/drawing/2014/main" id="{B9642FA3-6D59-424D-85AC-5BD7685D9496}"/>
                </a:ext>
              </a:extLst>
            </p:cNvPr>
            <p:cNvSpPr/>
            <p:nvPr/>
          </p:nvSpPr>
          <p:spPr bwMode="auto">
            <a:xfrm flipH="1">
              <a:off x="682625" y="4238166"/>
              <a:ext cx="0" cy="187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1"/>
                    <a:pt x="0" y="1"/>
                  </a:cubicBezTo>
                  <a:cubicBezTo>
                    <a:pt x="0" y="1"/>
                    <a:pt x="0" y="1"/>
                    <a:pt x="0" y="1"/>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s-ES"/>
            </a:p>
          </p:txBody>
        </p:sp>
      </p:grpSp>
    </p:spTree>
  </p:cSld>
  <p:clrMapOvr>
    <a:masterClrMapping/>
  </p:clrMapOvr>
  <p:transition/>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7350"/>
        <p:cNvGrpSpPr/>
        <p:nvPr/>
      </p:nvGrpSpPr>
      <p:grpSpPr>
        <a:xfrm>
          <a:off x="0" y="0"/>
          <a:ext cx="0" cy="0"/>
          <a:chOff x="0" y="0"/>
          <a:chExt cx="0" cy="0"/>
        </a:xfrm>
      </p:grpSpPr>
      <p:grpSp>
        <p:nvGrpSpPr>
          <p:cNvPr id="121" name="Grupo 120">
            <a:extLst>
              <a:ext uri="{FF2B5EF4-FFF2-40B4-BE49-F238E27FC236}">
                <a16:creationId xmlns:a16="http://schemas.microsoft.com/office/drawing/2014/main" id="{83147EFD-BC13-BA08-CA75-536453883F82}"/>
              </a:ext>
            </a:extLst>
          </p:cNvPr>
          <p:cNvGrpSpPr/>
          <p:nvPr/>
        </p:nvGrpSpPr>
        <p:grpSpPr>
          <a:xfrm>
            <a:off x="-10680" y="4749571"/>
            <a:ext cx="9165313" cy="483458"/>
            <a:chOff x="-21313" y="4728305"/>
            <a:chExt cx="9165313" cy="483458"/>
          </a:xfrm>
        </p:grpSpPr>
        <p:grpSp>
          <p:nvGrpSpPr>
            <p:cNvPr id="122" name="Grupo 121">
              <a:extLst>
                <a:ext uri="{FF2B5EF4-FFF2-40B4-BE49-F238E27FC236}">
                  <a16:creationId xmlns:a16="http://schemas.microsoft.com/office/drawing/2014/main" id="{181DFD52-5915-06B3-BB41-DB69C7F34820}"/>
                </a:ext>
              </a:extLst>
            </p:cNvPr>
            <p:cNvGrpSpPr/>
            <p:nvPr/>
          </p:nvGrpSpPr>
          <p:grpSpPr>
            <a:xfrm>
              <a:off x="4492593" y="4746384"/>
              <a:ext cx="4651407" cy="465379"/>
              <a:chOff x="4492593" y="4746384"/>
              <a:chExt cx="4651407" cy="465379"/>
            </a:xfrm>
          </p:grpSpPr>
          <p:grpSp>
            <p:nvGrpSpPr>
              <p:cNvPr id="308" name="Grupo 307">
                <a:extLst>
                  <a:ext uri="{FF2B5EF4-FFF2-40B4-BE49-F238E27FC236}">
                    <a16:creationId xmlns:a16="http://schemas.microsoft.com/office/drawing/2014/main" id="{42AB772C-5BC0-3FAC-41ED-CFA719C2CC64}"/>
                  </a:ext>
                </a:extLst>
              </p:cNvPr>
              <p:cNvGrpSpPr/>
              <p:nvPr/>
            </p:nvGrpSpPr>
            <p:grpSpPr>
              <a:xfrm>
                <a:off x="8699501" y="4772026"/>
                <a:ext cx="444499" cy="439737"/>
                <a:chOff x="8699501" y="4772026"/>
                <a:chExt cx="444499" cy="439737"/>
              </a:xfrm>
            </p:grpSpPr>
            <p:sp>
              <p:nvSpPr>
                <p:cNvPr id="481" name="Freeform 36">
                  <a:extLst>
                    <a:ext uri="{FF2B5EF4-FFF2-40B4-BE49-F238E27FC236}">
                      <a16:creationId xmlns:a16="http://schemas.microsoft.com/office/drawing/2014/main" id="{7427A964-D0E0-FEFB-75F1-9577DB70CD55}"/>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2" name="Freeform 37">
                  <a:extLst>
                    <a:ext uri="{FF2B5EF4-FFF2-40B4-BE49-F238E27FC236}">
                      <a16:creationId xmlns:a16="http://schemas.microsoft.com/office/drawing/2014/main" id="{8A8D2339-63DE-F141-9396-46D0E9AE9960}"/>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3" name="Freeform 38">
                  <a:extLst>
                    <a:ext uri="{FF2B5EF4-FFF2-40B4-BE49-F238E27FC236}">
                      <a16:creationId xmlns:a16="http://schemas.microsoft.com/office/drawing/2014/main" id="{908FD2B8-31DA-C187-10B8-792814FEEBDC}"/>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4" name="Freeform 39">
                  <a:extLst>
                    <a:ext uri="{FF2B5EF4-FFF2-40B4-BE49-F238E27FC236}">
                      <a16:creationId xmlns:a16="http://schemas.microsoft.com/office/drawing/2014/main" id="{65AF1432-2A55-AA3E-5757-79BA107062A6}"/>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5" name="Freeform 40">
                  <a:extLst>
                    <a:ext uri="{FF2B5EF4-FFF2-40B4-BE49-F238E27FC236}">
                      <a16:creationId xmlns:a16="http://schemas.microsoft.com/office/drawing/2014/main" id="{EA165FD5-7A91-9C53-BC7F-8C54E7666D79}"/>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6" name="Freeform 41">
                  <a:extLst>
                    <a:ext uri="{FF2B5EF4-FFF2-40B4-BE49-F238E27FC236}">
                      <a16:creationId xmlns:a16="http://schemas.microsoft.com/office/drawing/2014/main" id="{E3C78D4D-C3C5-9DF8-E58F-B6C3D7603B93}"/>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7" name="Freeform 42">
                  <a:extLst>
                    <a:ext uri="{FF2B5EF4-FFF2-40B4-BE49-F238E27FC236}">
                      <a16:creationId xmlns:a16="http://schemas.microsoft.com/office/drawing/2014/main" id="{63CB20D7-7E65-1106-7896-D97BABA234E7}"/>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8" name="Freeform 43">
                  <a:extLst>
                    <a:ext uri="{FF2B5EF4-FFF2-40B4-BE49-F238E27FC236}">
                      <a16:creationId xmlns:a16="http://schemas.microsoft.com/office/drawing/2014/main" id="{2B258515-A971-CE84-CCB2-EF6FC3EE6CF8}"/>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9" name="Freeform 44">
                  <a:extLst>
                    <a:ext uri="{FF2B5EF4-FFF2-40B4-BE49-F238E27FC236}">
                      <a16:creationId xmlns:a16="http://schemas.microsoft.com/office/drawing/2014/main" id="{61E500B1-E089-4335-D07F-0174840DAD45}"/>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0" name="Freeform 45">
                  <a:extLst>
                    <a:ext uri="{FF2B5EF4-FFF2-40B4-BE49-F238E27FC236}">
                      <a16:creationId xmlns:a16="http://schemas.microsoft.com/office/drawing/2014/main" id="{DE7AB204-396C-8689-5A08-66335B497328}"/>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1" name="Freeform 46">
                  <a:extLst>
                    <a:ext uri="{FF2B5EF4-FFF2-40B4-BE49-F238E27FC236}">
                      <a16:creationId xmlns:a16="http://schemas.microsoft.com/office/drawing/2014/main" id="{8F6DBA72-BB95-2A7E-092E-3342D094A857}"/>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09" name="Grupo 308">
                <a:extLst>
                  <a:ext uri="{FF2B5EF4-FFF2-40B4-BE49-F238E27FC236}">
                    <a16:creationId xmlns:a16="http://schemas.microsoft.com/office/drawing/2014/main" id="{DFFB9632-860E-5195-CC59-26A9E322279B}"/>
                  </a:ext>
                </a:extLst>
              </p:cNvPr>
              <p:cNvGrpSpPr/>
              <p:nvPr/>
            </p:nvGrpSpPr>
            <p:grpSpPr>
              <a:xfrm>
                <a:off x="8401051" y="4767262"/>
                <a:ext cx="444499" cy="441326"/>
                <a:chOff x="8401051" y="4767262"/>
                <a:chExt cx="444499" cy="441326"/>
              </a:xfrm>
            </p:grpSpPr>
            <p:sp>
              <p:nvSpPr>
                <p:cNvPr id="469" name="Freeform 51">
                  <a:extLst>
                    <a:ext uri="{FF2B5EF4-FFF2-40B4-BE49-F238E27FC236}">
                      <a16:creationId xmlns:a16="http://schemas.microsoft.com/office/drawing/2014/main" id="{34E5ABF1-73BF-ABC6-5AF5-8DF9E8723F8F}"/>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470" name="Grupo 469">
                  <a:extLst>
                    <a:ext uri="{FF2B5EF4-FFF2-40B4-BE49-F238E27FC236}">
                      <a16:creationId xmlns:a16="http://schemas.microsoft.com/office/drawing/2014/main" id="{30A8A717-EE81-2A60-C0AB-2A8FDBCFBD58}"/>
                    </a:ext>
                  </a:extLst>
                </p:cNvPr>
                <p:cNvGrpSpPr/>
                <p:nvPr/>
              </p:nvGrpSpPr>
              <p:grpSpPr>
                <a:xfrm>
                  <a:off x="8443913" y="4767262"/>
                  <a:ext cx="352424" cy="341313"/>
                  <a:chOff x="8443913" y="4767262"/>
                  <a:chExt cx="352424" cy="341313"/>
                </a:xfrm>
              </p:grpSpPr>
              <p:sp>
                <p:nvSpPr>
                  <p:cNvPr id="471" name="Freeform 50">
                    <a:extLst>
                      <a:ext uri="{FF2B5EF4-FFF2-40B4-BE49-F238E27FC236}">
                        <a16:creationId xmlns:a16="http://schemas.microsoft.com/office/drawing/2014/main" id="{439C1785-A4E4-B277-FA9D-83BC355CB4A3}"/>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2" name="Freeform 52">
                    <a:extLst>
                      <a:ext uri="{FF2B5EF4-FFF2-40B4-BE49-F238E27FC236}">
                        <a16:creationId xmlns:a16="http://schemas.microsoft.com/office/drawing/2014/main" id="{75920829-CC74-AA85-18C3-592BBA6608F1}"/>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3" name="Freeform 53">
                    <a:extLst>
                      <a:ext uri="{FF2B5EF4-FFF2-40B4-BE49-F238E27FC236}">
                        <a16:creationId xmlns:a16="http://schemas.microsoft.com/office/drawing/2014/main" id="{45D73653-98DF-1DA9-4EB4-6F544980DA34}"/>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4" name="Freeform 54">
                    <a:extLst>
                      <a:ext uri="{FF2B5EF4-FFF2-40B4-BE49-F238E27FC236}">
                        <a16:creationId xmlns:a16="http://schemas.microsoft.com/office/drawing/2014/main" id="{1C4A6C9D-858E-F1A7-409A-3F1814FB1F04}"/>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5" name="Freeform 55">
                    <a:extLst>
                      <a:ext uri="{FF2B5EF4-FFF2-40B4-BE49-F238E27FC236}">
                        <a16:creationId xmlns:a16="http://schemas.microsoft.com/office/drawing/2014/main" id="{93F0333B-5A5B-CEA1-42EA-1CC7A830AF4F}"/>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6" name="Freeform 56">
                    <a:extLst>
                      <a:ext uri="{FF2B5EF4-FFF2-40B4-BE49-F238E27FC236}">
                        <a16:creationId xmlns:a16="http://schemas.microsoft.com/office/drawing/2014/main" id="{B498A6BC-1B21-AE5C-BD7E-2EA78B5A96B9}"/>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7" name="Freeform 57">
                    <a:extLst>
                      <a:ext uri="{FF2B5EF4-FFF2-40B4-BE49-F238E27FC236}">
                        <a16:creationId xmlns:a16="http://schemas.microsoft.com/office/drawing/2014/main" id="{87EC0917-831E-8AD7-A5A9-26B3A7E49467}"/>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8" name="Freeform 58">
                    <a:extLst>
                      <a:ext uri="{FF2B5EF4-FFF2-40B4-BE49-F238E27FC236}">
                        <a16:creationId xmlns:a16="http://schemas.microsoft.com/office/drawing/2014/main" id="{28D8651F-269D-FDCB-9DF7-7D6EC26A2D7D}"/>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9" name="Freeform 59">
                    <a:extLst>
                      <a:ext uri="{FF2B5EF4-FFF2-40B4-BE49-F238E27FC236}">
                        <a16:creationId xmlns:a16="http://schemas.microsoft.com/office/drawing/2014/main" id="{BD5F37D2-EAF6-D8A8-37D7-1E2D88579686}"/>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0" name="Freeform 60">
                    <a:extLst>
                      <a:ext uri="{FF2B5EF4-FFF2-40B4-BE49-F238E27FC236}">
                        <a16:creationId xmlns:a16="http://schemas.microsoft.com/office/drawing/2014/main" id="{2F408FD2-D08F-4E19-E602-DCE0E21E37C1}"/>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310" name="Grupo 309">
                <a:extLst>
                  <a:ext uri="{FF2B5EF4-FFF2-40B4-BE49-F238E27FC236}">
                    <a16:creationId xmlns:a16="http://schemas.microsoft.com/office/drawing/2014/main" id="{63181EFC-26CC-C1E3-07ED-F8FAF0E48EE8}"/>
                  </a:ext>
                </a:extLst>
              </p:cNvPr>
              <p:cNvGrpSpPr/>
              <p:nvPr/>
            </p:nvGrpSpPr>
            <p:grpSpPr>
              <a:xfrm>
                <a:off x="8089901" y="4768851"/>
                <a:ext cx="444499" cy="441324"/>
                <a:chOff x="8089901" y="4768851"/>
                <a:chExt cx="444499" cy="441324"/>
              </a:xfrm>
            </p:grpSpPr>
            <p:sp>
              <p:nvSpPr>
                <p:cNvPr id="458" name="Freeform 64">
                  <a:extLst>
                    <a:ext uri="{FF2B5EF4-FFF2-40B4-BE49-F238E27FC236}">
                      <a16:creationId xmlns:a16="http://schemas.microsoft.com/office/drawing/2014/main" id="{BAEAAAF3-3C77-2329-28AF-6B449D955968}"/>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9" name="Freeform 65">
                  <a:extLst>
                    <a:ext uri="{FF2B5EF4-FFF2-40B4-BE49-F238E27FC236}">
                      <a16:creationId xmlns:a16="http://schemas.microsoft.com/office/drawing/2014/main" id="{C354B980-3526-CBFE-6A63-6E336F19BAE7}"/>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0" name="Freeform 66">
                  <a:extLst>
                    <a:ext uri="{FF2B5EF4-FFF2-40B4-BE49-F238E27FC236}">
                      <a16:creationId xmlns:a16="http://schemas.microsoft.com/office/drawing/2014/main" id="{EC170693-97BA-3C61-1BB7-F9694F9DC68A}"/>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1" name="Freeform 67">
                  <a:extLst>
                    <a:ext uri="{FF2B5EF4-FFF2-40B4-BE49-F238E27FC236}">
                      <a16:creationId xmlns:a16="http://schemas.microsoft.com/office/drawing/2014/main" id="{22695C3F-7F3C-B884-EC1E-9079185F12CD}"/>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2" name="Freeform 68">
                  <a:extLst>
                    <a:ext uri="{FF2B5EF4-FFF2-40B4-BE49-F238E27FC236}">
                      <a16:creationId xmlns:a16="http://schemas.microsoft.com/office/drawing/2014/main" id="{06A90260-CC6E-3BA2-0022-791D10DCD50E}"/>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3" name="Freeform 69">
                  <a:extLst>
                    <a:ext uri="{FF2B5EF4-FFF2-40B4-BE49-F238E27FC236}">
                      <a16:creationId xmlns:a16="http://schemas.microsoft.com/office/drawing/2014/main" id="{0FFE9A09-2161-83DC-46F0-1B36A8F9373C}"/>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4" name="Freeform 70">
                  <a:extLst>
                    <a:ext uri="{FF2B5EF4-FFF2-40B4-BE49-F238E27FC236}">
                      <a16:creationId xmlns:a16="http://schemas.microsoft.com/office/drawing/2014/main" id="{70914246-760F-A8F4-4E8E-AE133FFCF048}"/>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5" name="Freeform 71">
                  <a:extLst>
                    <a:ext uri="{FF2B5EF4-FFF2-40B4-BE49-F238E27FC236}">
                      <a16:creationId xmlns:a16="http://schemas.microsoft.com/office/drawing/2014/main" id="{D85DC0E4-868A-7BE5-A75B-5B700357FF42}"/>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6" name="Freeform 72">
                  <a:extLst>
                    <a:ext uri="{FF2B5EF4-FFF2-40B4-BE49-F238E27FC236}">
                      <a16:creationId xmlns:a16="http://schemas.microsoft.com/office/drawing/2014/main" id="{DCAFF922-5452-93D2-1AE4-08423B8D1EAC}"/>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7" name="Freeform 73">
                  <a:extLst>
                    <a:ext uri="{FF2B5EF4-FFF2-40B4-BE49-F238E27FC236}">
                      <a16:creationId xmlns:a16="http://schemas.microsoft.com/office/drawing/2014/main" id="{1C34429B-5DDF-8AB1-06B6-F35FBA6BD0C2}"/>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8" name="Freeform 74">
                  <a:extLst>
                    <a:ext uri="{FF2B5EF4-FFF2-40B4-BE49-F238E27FC236}">
                      <a16:creationId xmlns:a16="http://schemas.microsoft.com/office/drawing/2014/main" id="{5038698F-3C06-1C8E-C69F-56A7DB7D6600}"/>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11" name="Grupo 310">
                <a:extLst>
                  <a:ext uri="{FF2B5EF4-FFF2-40B4-BE49-F238E27FC236}">
                    <a16:creationId xmlns:a16="http://schemas.microsoft.com/office/drawing/2014/main" id="{7C7D6226-1E72-F1C5-E1F1-4DF666045AFB}"/>
                  </a:ext>
                </a:extLst>
              </p:cNvPr>
              <p:cNvGrpSpPr/>
              <p:nvPr/>
            </p:nvGrpSpPr>
            <p:grpSpPr>
              <a:xfrm>
                <a:off x="7821612" y="4762501"/>
                <a:ext cx="444501" cy="439737"/>
                <a:chOff x="7821612" y="4762501"/>
                <a:chExt cx="444501" cy="439737"/>
              </a:xfrm>
            </p:grpSpPr>
            <p:sp>
              <p:nvSpPr>
                <p:cNvPr id="447" name="Freeform 78">
                  <a:extLst>
                    <a:ext uri="{FF2B5EF4-FFF2-40B4-BE49-F238E27FC236}">
                      <a16:creationId xmlns:a16="http://schemas.microsoft.com/office/drawing/2014/main" id="{057B1F12-3BD0-0649-B597-87CD4B7CB89F}"/>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8" name="Freeform 79">
                  <a:extLst>
                    <a:ext uri="{FF2B5EF4-FFF2-40B4-BE49-F238E27FC236}">
                      <a16:creationId xmlns:a16="http://schemas.microsoft.com/office/drawing/2014/main" id="{FDA5CA06-83D7-E171-AA56-6C7A101065CD}"/>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9" name="Freeform 80">
                  <a:extLst>
                    <a:ext uri="{FF2B5EF4-FFF2-40B4-BE49-F238E27FC236}">
                      <a16:creationId xmlns:a16="http://schemas.microsoft.com/office/drawing/2014/main" id="{E6B5D746-A690-B141-1A0B-78A0DD82841A}"/>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0" name="Freeform 81">
                  <a:extLst>
                    <a:ext uri="{FF2B5EF4-FFF2-40B4-BE49-F238E27FC236}">
                      <a16:creationId xmlns:a16="http://schemas.microsoft.com/office/drawing/2014/main" id="{D53311C5-917C-6B98-ED23-636AD1312613}"/>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1" name="Freeform 82">
                  <a:extLst>
                    <a:ext uri="{FF2B5EF4-FFF2-40B4-BE49-F238E27FC236}">
                      <a16:creationId xmlns:a16="http://schemas.microsoft.com/office/drawing/2014/main" id="{FCD91034-B085-D8B4-143A-865ED2ADFF4A}"/>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2" name="Freeform 83">
                  <a:extLst>
                    <a:ext uri="{FF2B5EF4-FFF2-40B4-BE49-F238E27FC236}">
                      <a16:creationId xmlns:a16="http://schemas.microsoft.com/office/drawing/2014/main" id="{E7CFB8F1-F7E8-71B2-2E65-5AED5D764D07}"/>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3" name="Freeform 84">
                  <a:extLst>
                    <a:ext uri="{FF2B5EF4-FFF2-40B4-BE49-F238E27FC236}">
                      <a16:creationId xmlns:a16="http://schemas.microsoft.com/office/drawing/2014/main" id="{94CCC0AF-93C6-2A96-ABB2-16548D05EB39}"/>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4" name="Freeform 85">
                  <a:extLst>
                    <a:ext uri="{FF2B5EF4-FFF2-40B4-BE49-F238E27FC236}">
                      <a16:creationId xmlns:a16="http://schemas.microsoft.com/office/drawing/2014/main" id="{60ADF2CB-E571-B1CB-93DB-83FC96E9CEAE}"/>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5" name="Freeform 86">
                  <a:extLst>
                    <a:ext uri="{FF2B5EF4-FFF2-40B4-BE49-F238E27FC236}">
                      <a16:creationId xmlns:a16="http://schemas.microsoft.com/office/drawing/2014/main" id="{CCE146A2-10BD-0CA9-7E65-E07CCDB0A76C}"/>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6" name="Freeform 87">
                  <a:extLst>
                    <a:ext uri="{FF2B5EF4-FFF2-40B4-BE49-F238E27FC236}">
                      <a16:creationId xmlns:a16="http://schemas.microsoft.com/office/drawing/2014/main" id="{A11B8561-949B-3DA8-3744-593FB8850016}"/>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7" name="Freeform 88">
                  <a:extLst>
                    <a:ext uri="{FF2B5EF4-FFF2-40B4-BE49-F238E27FC236}">
                      <a16:creationId xmlns:a16="http://schemas.microsoft.com/office/drawing/2014/main" id="{7CA21623-3682-AA83-ACFB-3AD249F4675F}"/>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12" name="Grupo 311">
                <a:extLst>
                  <a:ext uri="{FF2B5EF4-FFF2-40B4-BE49-F238E27FC236}">
                    <a16:creationId xmlns:a16="http://schemas.microsoft.com/office/drawing/2014/main" id="{24997C91-73F2-E2BB-D5D5-5D98A13F6B96}"/>
                  </a:ext>
                </a:extLst>
              </p:cNvPr>
              <p:cNvGrpSpPr/>
              <p:nvPr/>
            </p:nvGrpSpPr>
            <p:grpSpPr>
              <a:xfrm>
                <a:off x="7491083" y="4764605"/>
                <a:ext cx="444499" cy="439737"/>
                <a:chOff x="8699501" y="4772026"/>
                <a:chExt cx="444499" cy="439737"/>
              </a:xfrm>
            </p:grpSpPr>
            <p:sp>
              <p:nvSpPr>
                <p:cNvPr id="436" name="Freeform 36">
                  <a:extLst>
                    <a:ext uri="{FF2B5EF4-FFF2-40B4-BE49-F238E27FC236}">
                      <a16:creationId xmlns:a16="http://schemas.microsoft.com/office/drawing/2014/main" id="{4F8E83D9-E3B7-8166-FF90-D6FB9B9A0957}"/>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7" name="Freeform 37">
                  <a:extLst>
                    <a:ext uri="{FF2B5EF4-FFF2-40B4-BE49-F238E27FC236}">
                      <a16:creationId xmlns:a16="http://schemas.microsoft.com/office/drawing/2014/main" id="{FEB1A779-73B7-B474-6AB3-BB7943A9763C}"/>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8" name="Freeform 38">
                  <a:extLst>
                    <a:ext uri="{FF2B5EF4-FFF2-40B4-BE49-F238E27FC236}">
                      <a16:creationId xmlns:a16="http://schemas.microsoft.com/office/drawing/2014/main" id="{F8ED9E8B-C0EA-B62A-0053-18362488CF60}"/>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9" name="Freeform 39">
                  <a:extLst>
                    <a:ext uri="{FF2B5EF4-FFF2-40B4-BE49-F238E27FC236}">
                      <a16:creationId xmlns:a16="http://schemas.microsoft.com/office/drawing/2014/main" id="{30313DD0-3EC2-80BD-1DA5-A469C72CD34D}"/>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0" name="Freeform 40">
                  <a:extLst>
                    <a:ext uri="{FF2B5EF4-FFF2-40B4-BE49-F238E27FC236}">
                      <a16:creationId xmlns:a16="http://schemas.microsoft.com/office/drawing/2014/main" id="{967FCC81-7BA9-9B3E-5AE4-9FFD61CAAF78}"/>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1" name="Freeform 41">
                  <a:extLst>
                    <a:ext uri="{FF2B5EF4-FFF2-40B4-BE49-F238E27FC236}">
                      <a16:creationId xmlns:a16="http://schemas.microsoft.com/office/drawing/2014/main" id="{CB3E5241-7D59-C5BB-3F09-3EE101279172}"/>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2" name="Freeform 42">
                  <a:extLst>
                    <a:ext uri="{FF2B5EF4-FFF2-40B4-BE49-F238E27FC236}">
                      <a16:creationId xmlns:a16="http://schemas.microsoft.com/office/drawing/2014/main" id="{F08E2354-920C-6304-C41F-50E3D15268A4}"/>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3" name="Freeform 43">
                  <a:extLst>
                    <a:ext uri="{FF2B5EF4-FFF2-40B4-BE49-F238E27FC236}">
                      <a16:creationId xmlns:a16="http://schemas.microsoft.com/office/drawing/2014/main" id="{8E412210-2164-EA9C-A9AD-6B3542EF383E}"/>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4" name="Freeform 44">
                  <a:extLst>
                    <a:ext uri="{FF2B5EF4-FFF2-40B4-BE49-F238E27FC236}">
                      <a16:creationId xmlns:a16="http://schemas.microsoft.com/office/drawing/2014/main" id="{1977B5B1-AC2D-A5D4-385E-D64C41EFB7A2}"/>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5" name="Freeform 45">
                  <a:extLst>
                    <a:ext uri="{FF2B5EF4-FFF2-40B4-BE49-F238E27FC236}">
                      <a16:creationId xmlns:a16="http://schemas.microsoft.com/office/drawing/2014/main" id="{1C2EA443-F502-7A59-9667-8175E7F115F5}"/>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6" name="Freeform 46">
                  <a:extLst>
                    <a:ext uri="{FF2B5EF4-FFF2-40B4-BE49-F238E27FC236}">
                      <a16:creationId xmlns:a16="http://schemas.microsoft.com/office/drawing/2014/main" id="{BF54B6ED-7C1A-1553-9957-62C8097F4C5E}"/>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13" name="Grupo 312">
                <a:extLst>
                  <a:ext uri="{FF2B5EF4-FFF2-40B4-BE49-F238E27FC236}">
                    <a16:creationId xmlns:a16="http://schemas.microsoft.com/office/drawing/2014/main" id="{7D50E238-6AE1-7072-9102-21769876E8E4}"/>
                  </a:ext>
                </a:extLst>
              </p:cNvPr>
              <p:cNvGrpSpPr/>
              <p:nvPr/>
            </p:nvGrpSpPr>
            <p:grpSpPr>
              <a:xfrm>
                <a:off x="7192633" y="4759841"/>
                <a:ext cx="444499" cy="441326"/>
                <a:chOff x="8401051" y="4767262"/>
                <a:chExt cx="444499" cy="441326"/>
              </a:xfrm>
            </p:grpSpPr>
            <p:sp>
              <p:nvSpPr>
                <p:cNvPr id="424" name="Freeform 51">
                  <a:extLst>
                    <a:ext uri="{FF2B5EF4-FFF2-40B4-BE49-F238E27FC236}">
                      <a16:creationId xmlns:a16="http://schemas.microsoft.com/office/drawing/2014/main" id="{46C082C3-FE71-9FE7-1AB4-176CC25C4F27}"/>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425" name="Grupo 424">
                  <a:extLst>
                    <a:ext uri="{FF2B5EF4-FFF2-40B4-BE49-F238E27FC236}">
                      <a16:creationId xmlns:a16="http://schemas.microsoft.com/office/drawing/2014/main" id="{96EEB633-29CC-9017-FE86-D2B08CF373A3}"/>
                    </a:ext>
                  </a:extLst>
                </p:cNvPr>
                <p:cNvGrpSpPr/>
                <p:nvPr/>
              </p:nvGrpSpPr>
              <p:grpSpPr>
                <a:xfrm>
                  <a:off x="8443913" y="4767262"/>
                  <a:ext cx="352424" cy="341313"/>
                  <a:chOff x="8443913" y="4767262"/>
                  <a:chExt cx="352424" cy="341313"/>
                </a:xfrm>
              </p:grpSpPr>
              <p:sp>
                <p:nvSpPr>
                  <p:cNvPr id="426" name="Freeform 50">
                    <a:extLst>
                      <a:ext uri="{FF2B5EF4-FFF2-40B4-BE49-F238E27FC236}">
                        <a16:creationId xmlns:a16="http://schemas.microsoft.com/office/drawing/2014/main" id="{15DBFC1A-C24C-51CC-65D2-5DB7CD73BCCF}"/>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7" name="Freeform 52">
                    <a:extLst>
                      <a:ext uri="{FF2B5EF4-FFF2-40B4-BE49-F238E27FC236}">
                        <a16:creationId xmlns:a16="http://schemas.microsoft.com/office/drawing/2014/main" id="{12E7AC66-441E-7F61-716C-EF83F9EDBC1B}"/>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8" name="Freeform 53">
                    <a:extLst>
                      <a:ext uri="{FF2B5EF4-FFF2-40B4-BE49-F238E27FC236}">
                        <a16:creationId xmlns:a16="http://schemas.microsoft.com/office/drawing/2014/main" id="{9928EBA9-66BA-146A-846F-C1A5D08EEB2F}"/>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9" name="Freeform 54">
                    <a:extLst>
                      <a:ext uri="{FF2B5EF4-FFF2-40B4-BE49-F238E27FC236}">
                        <a16:creationId xmlns:a16="http://schemas.microsoft.com/office/drawing/2014/main" id="{A85DEC7E-BBB0-D134-B82E-1A48B37030A6}"/>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0" name="Freeform 55">
                    <a:extLst>
                      <a:ext uri="{FF2B5EF4-FFF2-40B4-BE49-F238E27FC236}">
                        <a16:creationId xmlns:a16="http://schemas.microsoft.com/office/drawing/2014/main" id="{D06A1803-C3E2-5CFE-13AF-666A9ED4C79D}"/>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1" name="Freeform 56">
                    <a:extLst>
                      <a:ext uri="{FF2B5EF4-FFF2-40B4-BE49-F238E27FC236}">
                        <a16:creationId xmlns:a16="http://schemas.microsoft.com/office/drawing/2014/main" id="{4ECB1159-A77C-6738-A5FD-3A3803540121}"/>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2" name="Freeform 57">
                    <a:extLst>
                      <a:ext uri="{FF2B5EF4-FFF2-40B4-BE49-F238E27FC236}">
                        <a16:creationId xmlns:a16="http://schemas.microsoft.com/office/drawing/2014/main" id="{30F8ED5A-448D-84C5-2862-23E41371713B}"/>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3" name="Freeform 58">
                    <a:extLst>
                      <a:ext uri="{FF2B5EF4-FFF2-40B4-BE49-F238E27FC236}">
                        <a16:creationId xmlns:a16="http://schemas.microsoft.com/office/drawing/2014/main" id="{7DF2D19B-B579-E32D-32D5-E2CE9C8D7041}"/>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4" name="Freeform 59">
                    <a:extLst>
                      <a:ext uri="{FF2B5EF4-FFF2-40B4-BE49-F238E27FC236}">
                        <a16:creationId xmlns:a16="http://schemas.microsoft.com/office/drawing/2014/main" id="{2A9699F7-E611-F53D-AA3C-133EEE0AF3A9}"/>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5" name="Freeform 60">
                    <a:extLst>
                      <a:ext uri="{FF2B5EF4-FFF2-40B4-BE49-F238E27FC236}">
                        <a16:creationId xmlns:a16="http://schemas.microsoft.com/office/drawing/2014/main" id="{1E7B3CE0-E6F8-EC75-650B-088C667BB0F1}"/>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314" name="Grupo 313">
                <a:extLst>
                  <a:ext uri="{FF2B5EF4-FFF2-40B4-BE49-F238E27FC236}">
                    <a16:creationId xmlns:a16="http://schemas.microsoft.com/office/drawing/2014/main" id="{BCBCB839-013B-2919-E198-AC3D57BCF0F3}"/>
                  </a:ext>
                </a:extLst>
              </p:cNvPr>
              <p:cNvGrpSpPr/>
              <p:nvPr/>
            </p:nvGrpSpPr>
            <p:grpSpPr>
              <a:xfrm>
                <a:off x="6881483" y="4761430"/>
                <a:ext cx="444499" cy="441324"/>
                <a:chOff x="8089901" y="4768851"/>
                <a:chExt cx="444499" cy="441324"/>
              </a:xfrm>
            </p:grpSpPr>
            <p:sp>
              <p:nvSpPr>
                <p:cNvPr id="413" name="Freeform 64">
                  <a:extLst>
                    <a:ext uri="{FF2B5EF4-FFF2-40B4-BE49-F238E27FC236}">
                      <a16:creationId xmlns:a16="http://schemas.microsoft.com/office/drawing/2014/main" id="{7D8C07B1-F72F-DB07-F114-2E0858479969}"/>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4" name="Freeform 65">
                  <a:extLst>
                    <a:ext uri="{FF2B5EF4-FFF2-40B4-BE49-F238E27FC236}">
                      <a16:creationId xmlns:a16="http://schemas.microsoft.com/office/drawing/2014/main" id="{AC23EF5C-791F-8111-0E69-332A8413D72F}"/>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5" name="Freeform 66">
                  <a:extLst>
                    <a:ext uri="{FF2B5EF4-FFF2-40B4-BE49-F238E27FC236}">
                      <a16:creationId xmlns:a16="http://schemas.microsoft.com/office/drawing/2014/main" id="{B2C2A965-8CCC-6266-DAE1-001A316A474B}"/>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6" name="Freeform 67">
                  <a:extLst>
                    <a:ext uri="{FF2B5EF4-FFF2-40B4-BE49-F238E27FC236}">
                      <a16:creationId xmlns:a16="http://schemas.microsoft.com/office/drawing/2014/main" id="{6B48E56E-5466-5B3B-B64C-9093F557AE2E}"/>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7" name="Freeform 68">
                  <a:extLst>
                    <a:ext uri="{FF2B5EF4-FFF2-40B4-BE49-F238E27FC236}">
                      <a16:creationId xmlns:a16="http://schemas.microsoft.com/office/drawing/2014/main" id="{CA7B267D-FD16-6FE4-F2D8-058943E2E0CC}"/>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8" name="Freeform 69">
                  <a:extLst>
                    <a:ext uri="{FF2B5EF4-FFF2-40B4-BE49-F238E27FC236}">
                      <a16:creationId xmlns:a16="http://schemas.microsoft.com/office/drawing/2014/main" id="{81DC2809-371B-E9D1-07A9-6F1022165D9B}"/>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9" name="Freeform 70">
                  <a:extLst>
                    <a:ext uri="{FF2B5EF4-FFF2-40B4-BE49-F238E27FC236}">
                      <a16:creationId xmlns:a16="http://schemas.microsoft.com/office/drawing/2014/main" id="{CDCFF69F-495C-35DA-5668-57EE5105F748}"/>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0" name="Freeform 71">
                  <a:extLst>
                    <a:ext uri="{FF2B5EF4-FFF2-40B4-BE49-F238E27FC236}">
                      <a16:creationId xmlns:a16="http://schemas.microsoft.com/office/drawing/2014/main" id="{458653A6-4E6C-A175-D1FD-B4F1C53780FE}"/>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1" name="Freeform 72">
                  <a:extLst>
                    <a:ext uri="{FF2B5EF4-FFF2-40B4-BE49-F238E27FC236}">
                      <a16:creationId xmlns:a16="http://schemas.microsoft.com/office/drawing/2014/main" id="{F50043E4-B468-E571-97A2-7116F8AC4234}"/>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2" name="Freeform 73">
                  <a:extLst>
                    <a:ext uri="{FF2B5EF4-FFF2-40B4-BE49-F238E27FC236}">
                      <a16:creationId xmlns:a16="http://schemas.microsoft.com/office/drawing/2014/main" id="{52A1BC5E-036C-BD8F-5284-008B2B6D9627}"/>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3" name="Freeform 74">
                  <a:extLst>
                    <a:ext uri="{FF2B5EF4-FFF2-40B4-BE49-F238E27FC236}">
                      <a16:creationId xmlns:a16="http://schemas.microsoft.com/office/drawing/2014/main" id="{0AFC1D23-FB73-9404-8A92-EBA62906C566}"/>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15" name="Grupo 314">
                <a:extLst>
                  <a:ext uri="{FF2B5EF4-FFF2-40B4-BE49-F238E27FC236}">
                    <a16:creationId xmlns:a16="http://schemas.microsoft.com/office/drawing/2014/main" id="{47745CF3-23CC-BA06-441E-E770C396BCAB}"/>
                  </a:ext>
                </a:extLst>
              </p:cNvPr>
              <p:cNvGrpSpPr/>
              <p:nvPr/>
            </p:nvGrpSpPr>
            <p:grpSpPr>
              <a:xfrm>
                <a:off x="6613194" y="4755080"/>
                <a:ext cx="444501" cy="439737"/>
                <a:chOff x="7821612" y="4762501"/>
                <a:chExt cx="444501" cy="439737"/>
              </a:xfrm>
            </p:grpSpPr>
            <p:sp>
              <p:nvSpPr>
                <p:cNvPr id="402" name="Freeform 78">
                  <a:extLst>
                    <a:ext uri="{FF2B5EF4-FFF2-40B4-BE49-F238E27FC236}">
                      <a16:creationId xmlns:a16="http://schemas.microsoft.com/office/drawing/2014/main" id="{BA57D79C-62E3-2A67-D95F-E5E3AC00893B}"/>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3" name="Freeform 79">
                  <a:extLst>
                    <a:ext uri="{FF2B5EF4-FFF2-40B4-BE49-F238E27FC236}">
                      <a16:creationId xmlns:a16="http://schemas.microsoft.com/office/drawing/2014/main" id="{76882D5F-AAC0-58A9-0EBE-E390EB13D960}"/>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4" name="Freeform 80">
                  <a:extLst>
                    <a:ext uri="{FF2B5EF4-FFF2-40B4-BE49-F238E27FC236}">
                      <a16:creationId xmlns:a16="http://schemas.microsoft.com/office/drawing/2014/main" id="{AE21AC4E-522D-24CD-8A3A-E8E7B37925D5}"/>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5" name="Freeform 81">
                  <a:extLst>
                    <a:ext uri="{FF2B5EF4-FFF2-40B4-BE49-F238E27FC236}">
                      <a16:creationId xmlns:a16="http://schemas.microsoft.com/office/drawing/2014/main" id="{276CF039-766D-A7CA-B2A4-97CC4A0EC4DB}"/>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6" name="Freeform 82">
                  <a:extLst>
                    <a:ext uri="{FF2B5EF4-FFF2-40B4-BE49-F238E27FC236}">
                      <a16:creationId xmlns:a16="http://schemas.microsoft.com/office/drawing/2014/main" id="{60D19B41-63D3-A738-C50D-A945EB8AFC73}"/>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7" name="Freeform 83">
                  <a:extLst>
                    <a:ext uri="{FF2B5EF4-FFF2-40B4-BE49-F238E27FC236}">
                      <a16:creationId xmlns:a16="http://schemas.microsoft.com/office/drawing/2014/main" id="{C523543D-D639-D798-C813-E0A66ACE97B1}"/>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8" name="Freeform 84">
                  <a:extLst>
                    <a:ext uri="{FF2B5EF4-FFF2-40B4-BE49-F238E27FC236}">
                      <a16:creationId xmlns:a16="http://schemas.microsoft.com/office/drawing/2014/main" id="{9A79D6F2-95AE-7EC3-1DA7-AAA45642AF84}"/>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9" name="Freeform 85">
                  <a:extLst>
                    <a:ext uri="{FF2B5EF4-FFF2-40B4-BE49-F238E27FC236}">
                      <a16:creationId xmlns:a16="http://schemas.microsoft.com/office/drawing/2014/main" id="{A1F32DFE-2502-EDF2-A166-7280828393EF}"/>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0" name="Freeform 86">
                  <a:extLst>
                    <a:ext uri="{FF2B5EF4-FFF2-40B4-BE49-F238E27FC236}">
                      <a16:creationId xmlns:a16="http://schemas.microsoft.com/office/drawing/2014/main" id="{B14BB913-E35D-8ECA-EA40-8F00AAC80FD9}"/>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1" name="Freeform 87">
                  <a:extLst>
                    <a:ext uri="{FF2B5EF4-FFF2-40B4-BE49-F238E27FC236}">
                      <a16:creationId xmlns:a16="http://schemas.microsoft.com/office/drawing/2014/main" id="{092781B7-E101-2E6A-397C-A4063390D89E}"/>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2" name="Freeform 88">
                  <a:extLst>
                    <a:ext uri="{FF2B5EF4-FFF2-40B4-BE49-F238E27FC236}">
                      <a16:creationId xmlns:a16="http://schemas.microsoft.com/office/drawing/2014/main" id="{3D1F992C-E9CA-1E3C-EAD0-AAEDC0EAA93F}"/>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16" name="Grupo 315">
                <a:extLst>
                  <a:ext uri="{FF2B5EF4-FFF2-40B4-BE49-F238E27FC236}">
                    <a16:creationId xmlns:a16="http://schemas.microsoft.com/office/drawing/2014/main" id="{AC925263-031C-F0C5-10A6-2956386743E7}"/>
                  </a:ext>
                </a:extLst>
              </p:cNvPr>
              <p:cNvGrpSpPr/>
              <p:nvPr/>
            </p:nvGrpSpPr>
            <p:grpSpPr>
              <a:xfrm>
                <a:off x="6310611" y="4758569"/>
                <a:ext cx="444499" cy="439737"/>
                <a:chOff x="8699501" y="4772026"/>
                <a:chExt cx="444499" cy="439737"/>
              </a:xfrm>
            </p:grpSpPr>
            <p:sp>
              <p:nvSpPr>
                <p:cNvPr id="391" name="Freeform 36">
                  <a:extLst>
                    <a:ext uri="{FF2B5EF4-FFF2-40B4-BE49-F238E27FC236}">
                      <a16:creationId xmlns:a16="http://schemas.microsoft.com/office/drawing/2014/main" id="{6188965A-68BD-D841-45BF-19435D0B45CB}"/>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2" name="Freeform 37">
                  <a:extLst>
                    <a:ext uri="{FF2B5EF4-FFF2-40B4-BE49-F238E27FC236}">
                      <a16:creationId xmlns:a16="http://schemas.microsoft.com/office/drawing/2014/main" id="{EAAA4B1B-351B-C30C-7038-23F882BADAC9}"/>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3" name="Freeform 38">
                  <a:extLst>
                    <a:ext uri="{FF2B5EF4-FFF2-40B4-BE49-F238E27FC236}">
                      <a16:creationId xmlns:a16="http://schemas.microsoft.com/office/drawing/2014/main" id="{DAA56E37-6D49-8EDF-C76C-1653E52B993A}"/>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4" name="Freeform 39">
                  <a:extLst>
                    <a:ext uri="{FF2B5EF4-FFF2-40B4-BE49-F238E27FC236}">
                      <a16:creationId xmlns:a16="http://schemas.microsoft.com/office/drawing/2014/main" id="{E1B23DE8-9574-292E-C115-CB69C0352550}"/>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5" name="Freeform 40">
                  <a:extLst>
                    <a:ext uri="{FF2B5EF4-FFF2-40B4-BE49-F238E27FC236}">
                      <a16:creationId xmlns:a16="http://schemas.microsoft.com/office/drawing/2014/main" id="{3C10767F-0762-E19F-0F29-A6CDC013C635}"/>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6" name="Freeform 41">
                  <a:extLst>
                    <a:ext uri="{FF2B5EF4-FFF2-40B4-BE49-F238E27FC236}">
                      <a16:creationId xmlns:a16="http://schemas.microsoft.com/office/drawing/2014/main" id="{74BECDA2-FC0A-D1B4-A6E8-670726FED185}"/>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7" name="Freeform 42">
                  <a:extLst>
                    <a:ext uri="{FF2B5EF4-FFF2-40B4-BE49-F238E27FC236}">
                      <a16:creationId xmlns:a16="http://schemas.microsoft.com/office/drawing/2014/main" id="{5249BC13-C1C4-13F7-53F3-DFB2D3C0D58A}"/>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8" name="Freeform 43">
                  <a:extLst>
                    <a:ext uri="{FF2B5EF4-FFF2-40B4-BE49-F238E27FC236}">
                      <a16:creationId xmlns:a16="http://schemas.microsoft.com/office/drawing/2014/main" id="{58D6927F-EC6F-A725-B863-23682813882E}"/>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9" name="Freeform 44">
                  <a:extLst>
                    <a:ext uri="{FF2B5EF4-FFF2-40B4-BE49-F238E27FC236}">
                      <a16:creationId xmlns:a16="http://schemas.microsoft.com/office/drawing/2014/main" id="{464AC735-1A18-A591-BC7D-689119FA12B9}"/>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0" name="Freeform 45">
                  <a:extLst>
                    <a:ext uri="{FF2B5EF4-FFF2-40B4-BE49-F238E27FC236}">
                      <a16:creationId xmlns:a16="http://schemas.microsoft.com/office/drawing/2014/main" id="{25AD5525-5C3F-9083-C474-A1E670E5835A}"/>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1" name="Freeform 46">
                  <a:extLst>
                    <a:ext uri="{FF2B5EF4-FFF2-40B4-BE49-F238E27FC236}">
                      <a16:creationId xmlns:a16="http://schemas.microsoft.com/office/drawing/2014/main" id="{EA4D1027-A7E8-6CD1-4664-B092A2BE9705}"/>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17" name="Grupo 316">
                <a:extLst>
                  <a:ext uri="{FF2B5EF4-FFF2-40B4-BE49-F238E27FC236}">
                    <a16:creationId xmlns:a16="http://schemas.microsoft.com/office/drawing/2014/main" id="{ACBAE265-7EFC-3571-E478-78242EC5ABDA}"/>
                  </a:ext>
                </a:extLst>
              </p:cNvPr>
              <p:cNvGrpSpPr/>
              <p:nvPr/>
            </p:nvGrpSpPr>
            <p:grpSpPr>
              <a:xfrm>
                <a:off x="6012161" y="4753805"/>
                <a:ext cx="444499" cy="441326"/>
                <a:chOff x="8401051" y="4767262"/>
                <a:chExt cx="444499" cy="441326"/>
              </a:xfrm>
            </p:grpSpPr>
            <p:sp>
              <p:nvSpPr>
                <p:cNvPr id="379" name="Freeform 51">
                  <a:extLst>
                    <a:ext uri="{FF2B5EF4-FFF2-40B4-BE49-F238E27FC236}">
                      <a16:creationId xmlns:a16="http://schemas.microsoft.com/office/drawing/2014/main" id="{EA7F66C7-6819-AF66-B679-1D84E393F5E8}"/>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380" name="Grupo 379">
                  <a:extLst>
                    <a:ext uri="{FF2B5EF4-FFF2-40B4-BE49-F238E27FC236}">
                      <a16:creationId xmlns:a16="http://schemas.microsoft.com/office/drawing/2014/main" id="{15CB36FB-0D3F-3A17-9A3D-31B00979617D}"/>
                    </a:ext>
                  </a:extLst>
                </p:cNvPr>
                <p:cNvGrpSpPr/>
                <p:nvPr/>
              </p:nvGrpSpPr>
              <p:grpSpPr>
                <a:xfrm>
                  <a:off x="8443913" y="4767262"/>
                  <a:ext cx="352424" cy="341313"/>
                  <a:chOff x="8443913" y="4767262"/>
                  <a:chExt cx="352424" cy="341313"/>
                </a:xfrm>
              </p:grpSpPr>
              <p:sp>
                <p:nvSpPr>
                  <p:cNvPr id="381" name="Freeform 50">
                    <a:extLst>
                      <a:ext uri="{FF2B5EF4-FFF2-40B4-BE49-F238E27FC236}">
                        <a16:creationId xmlns:a16="http://schemas.microsoft.com/office/drawing/2014/main" id="{0414E403-6623-59FD-94E4-2E4DFDFF58A6}"/>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 name="Freeform 52">
                    <a:extLst>
                      <a:ext uri="{FF2B5EF4-FFF2-40B4-BE49-F238E27FC236}">
                        <a16:creationId xmlns:a16="http://schemas.microsoft.com/office/drawing/2014/main" id="{E6F7701C-DDB2-9E99-3295-4C182460BA95}"/>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 name="Freeform 53">
                    <a:extLst>
                      <a:ext uri="{FF2B5EF4-FFF2-40B4-BE49-F238E27FC236}">
                        <a16:creationId xmlns:a16="http://schemas.microsoft.com/office/drawing/2014/main" id="{442FC4DC-46AC-31A3-DDF5-7ADACDD89CE2}"/>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 name="Freeform 54">
                    <a:extLst>
                      <a:ext uri="{FF2B5EF4-FFF2-40B4-BE49-F238E27FC236}">
                        <a16:creationId xmlns:a16="http://schemas.microsoft.com/office/drawing/2014/main" id="{ABC3F1E0-2B1F-3178-4583-A3AF204AE3E7}"/>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 name="Freeform 55">
                    <a:extLst>
                      <a:ext uri="{FF2B5EF4-FFF2-40B4-BE49-F238E27FC236}">
                        <a16:creationId xmlns:a16="http://schemas.microsoft.com/office/drawing/2014/main" id="{90B1571F-9E95-0592-9977-24817342F6E0}"/>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 name="Freeform 56">
                    <a:extLst>
                      <a:ext uri="{FF2B5EF4-FFF2-40B4-BE49-F238E27FC236}">
                        <a16:creationId xmlns:a16="http://schemas.microsoft.com/office/drawing/2014/main" id="{17031F72-EF36-4E0F-0017-BADF2570DAAF}"/>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7" name="Freeform 57">
                    <a:extLst>
                      <a:ext uri="{FF2B5EF4-FFF2-40B4-BE49-F238E27FC236}">
                        <a16:creationId xmlns:a16="http://schemas.microsoft.com/office/drawing/2014/main" id="{7303010C-A27E-37FE-6338-49936D975DF2}"/>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8" name="Freeform 58">
                    <a:extLst>
                      <a:ext uri="{FF2B5EF4-FFF2-40B4-BE49-F238E27FC236}">
                        <a16:creationId xmlns:a16="http://schemas.microsoft.com/office/drawing/2014/main" id="{9D5B1D02-C506-D48E-7F2D-3957F5495E93}"/>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9" name="Freeform 59">
                    <a:extLst>
                      <a:ext uri="{FF2B5EF4-FFF2-40B4-BE49-F238E27FC236}">
                        <a16:creationId xmlns:a16="http://schemas.microsoft.com/office/drawing/2014/main" id="{CE60DA7F-551A-6DC6-511A-869C179E8947}"/>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0" name="Freeform 60">
                    <a:extLst>
                      <a:ext uri="{FF2B5EF4-FFF2-40B4-BE49-F238E27FC236}">
                        <a16:creationId xmlns:a16="http://schemas.microsoft.com/office/drawing/2014/main" id="{D24E5D7D-F107-62EE-6EA5-0D3C4FEEDEC5}"/>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318" name="Grupo 317">
                <a:extLst>
                  <a:ext uri="{FF2B5EF4-FFF2-40B4-BE49-F238E27FC236}">
                    <a16:creationId xmlns:a16="http://schemas.microsoft.com/office/drawing/2014/main" id="{F0A2E278-AA63-D3AB-2006-D678E3139E38}"/>
                  </a:ext>
                </a:extLst>
              </p:cNvPr>
              <p:cNvGrpSpPr/>
              <p:nvPr/>
            </p:nvGrpSpPr>
            <p:grpSpPr>
              <a:xfrm>
                <a:off x="5701011" y="4755394"/>
                <a:ext cx="444499" cy="441324"/>
                <a:chOff x="8089901" y="4768851"/>
                <a:chExt cx="444499" cy="441324"/>
              </a:xfrm>
            </p:grpSpPr>
            <p:sp>
              <p:nvSpPr>
                <p:cNvPr id="368" name="Freeform 64">
                  <a:extLst>
                    <a:ext uri="{FF2B5EF4-FFF2-40B4-BE49-F238E27FC236}">
                      <a16:creationId xmlns:a16="http://schemas.microsoft.com/office/drawing/2014/main" id="{D93C2EA4-FE26-E12F-AB1A-764F9F1A403B}"/>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 name="Freeform 65">
                  <a:extLst>
                    <a:ext uri="{FF2B5EF4-FFF2-40B4-BE49-F238E27FC236}">
                      <a16:creationId xmlns:a16="http://schemas.microsoft.com/office/drawing/2014/main" id="{EE75A7E5-F809-2E12-4B4D-28BD491B004A}"/>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 name="Freeform 66">
                  <a:extLst>
                    <a:ext uri="{FF2B5EF4-FFF2-40B4-BE49-F238E27FC236}">
                      <a16:creationId xmlns:a16="http://schemas.microsoft.com/office/drawing/2014/main" id="{A12DB1B6-F550-E5A2-805C-3E3A0BC43434}"/>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 name="Freeform 67">
                  <a:extLst>
                    <a:ext uri="{FF2B5EF4-FFF2-40B4-BE49-F238E27FC236}">
                      <a16:creationId xmlns:a16="http://schemas.microsoft.com/office/drawing/2014/main" id="{4FAD84E9-206A-78C3-97D3-EBABA43847DC}"/>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 name="Freeform 68">
                  <a:extLst>
                    <a:ext uri="{FF2B5EF4-FFF2-40B4-BE49-F238E27FC236}">
                      <a16:creationId xmlns:a16="http://schemas.microsoft.com/office/drawing/2014/main" id="{2B1F3B9A-E0F6-97D3-44E1-C17D25FD749E}"/>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 name="Freeform 69">
                  <a:extLst>
                    <a:ext uri="{FF2B5EF4-FFF2-40B4-BE49-F238E27FC236}">
                      <a16:creationId xmlns:a16="http://schemas.microsoft.com/office/drawing/2014/main" id="{D037CD2D-841A-E11E-CFA2-0FED49A4623D}"/>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 name="Freeform 70">
                  <a:extLst>
                    <a:ext uri="{FF2B5EF4-FFF2-40B4-BE49-F238E27FC236}">
                      <a16:creationId xmlns:a16="http://schemas.microsoft.com/office/drawing/2014/main" id="{4E30066F-F702-F32E-22D5-FA4196A76A5A}"/>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 name="Freeform 71">
                  <a:extLst>
                    <a:ext uri="{FF2B5EF4-FFF2-40B4-BE49-F238E27FC236}">
                      <a16:creationId xmlns:a16="http://schemas.microsoft.com/office/drawing/2014/main" id="{CDF7D41F-875E-D066-0D22-6CA7C99E956F}"/>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 name="Freeform 72">
                  <a:extLst>
                    <a:ext uri="{FF2B5EF4-FFF2-40B4-BE49-F238E27FC236}">
                      <a16:creationId xmlns:a16="http://schemas.microsoft.com/office/drawing/2014/main" id="{CEF9F76C-7932-D003-3A3E-CCAD18D9AD9D}"/>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 name="Freeform 73">
                  <a:extLst>
                    <a:ext uri="{FF2B5EF4-FFF2-40B4-BE49-F238E27FC236}">
                      <a16:creationId xmlns:a16="http://schemas.microsoft.com/office/drawing/2014/main" id="{00576C32-28AD-DBA3-E907-63B0C108637F}"/>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 name="Freeform 74">
                  <a:extLst>
                    <a:ext uri="{FF2B5EF4-FFF2-40B4-BE49-F238E27FC236}">
                      <a16:creationId xmlns:a16="http://schemas.microsoft.com/office/drawing/2014/main" id="{0E733CF1-E6EA-12D2-B31E-719436E9215D}"/>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19" name="Grupo 318">
                <a:extLst>
                  <a:ext uri="{FF2B5EF4-FFF2-40B4-BE49-F238E27FC236}">
                    <a16:creationId xmlns:a16="http://schemas.microsoft.com/office/drawing/2014/main" id="{10951665-749F-BB3B-D372-6E1B25102144}"/>
                  </a:ext>
                </a:extLst>
              </p:cNvPr>
              <p:cNvGrpSpPr/>
              <p:nvPr/>
            </p:nvGrpSpPr>
            <p:grpSpPr>
              <a:xfrm>
                <a:off x="5432722" y="4749044"/>
                <a:ext cx="444501" cy="439737"/>
                <a:chOff x="7821612" y="4762501"/>
                <a:chExt cx="444501" cy="439737"/>
              </a:xfrm>
            </p:grpSpPr>
            <p:sp>
              <p:nvSpPr>
                <p:cNvPr id="357" name="Freeform 78">
                  <a:extLst>
                    <a:ext uri="{FF2B5EF4-FFF2-40B4-BE49-F238E27FC236}">
                      <a16:creationId xmlns:a16="http://schemas.microsoft.com/office/drawing/2014/main" id="{76D4BA20-06DB-2CA3-3325-04D3BFDFEA3E}"/>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8" name="Freeform 79">
                  <a:extLst>
                    <a:ext uri="{FF2B5EF4-FFF2-40B4-BE49-F238E27FC236}">
                      <a16:creationId xmlns:a16="http://schemas.microsoft.com/office/drawing/2014/main" id="{E9E6AEF7-1AA1-0051-7BFA-DB86616F1088}"/>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9" name="Freeform 80">
                  <a:extLst>
                    <a:ext uri="{FF2B5EF4-FFF2-40B4-BE49-F238E27FC236}">
                      <a16:creationId xmlns:a16="http://schemas.microsoft.com/office/drawing/2014/main" id="{9763209B-D7DE-99A8-8BBF-3986A24EA2D3}"/>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0" name="Freeform 81">
                  <a:extLst>
                    <a:ext uri="{FF2B5EF4-FFF2-40B4-BE49-F238E27FC236}">
                      <a16:creationId xmlns:a16="http://schemas.microsoft.com/office/drawing/2014/main" id="{562905DE-BFF1-9EC9-7486-9FC4140F0104}"/>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1" name="Freeform 82">
                  <a:extLst>
                    <a:ext uri="{FF2B5EF4-FFF2-40B4-BE49-F238E27FC236}">
                      <a16:creationId xmlns:a16="http://schemas.microsoft.com/office/drawing/2014/main" id="{A6AEA228-CA5E-93A0-A03A-A6031137C92A}"/>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2" name="Freeform 83">
                  <a:extLst>
                    <a:ext uri="{FF2B5EF4-FFF2-40B4-BE49-F238E27FC236}">
                      <a16:creationId xmlns:a16="http://schemas.microsoft.com/office/drawing/2014/main" id="{CE4D163C-FD11-BC96-51D4-530C0F3AB1E6}"/>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3" name="Freeform 84">
                  <a:extLst>
                    <a:ext uri="{FF2B5EF4-FFF2-40B4-BE49-F238E27FC236}">
                      <a16:creationId xmlns:a16="http://schemas.microsoft.com/office/drawing/2014/main" id="{5ABBC19A-06E3-E6EF-40E0-9CA47513D91D}"/>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4" name="Freeform 85">
                  <a:extLst>
                    <a:ext uri="{FF2B5EF4-FFF2-40B4-BE49-F238E27FC236}">
                      <a16:creationId xmlns:a16="http://schemas.microsoft.com/office/drawing/2014/main" id="{40ABB817-5BDF-B8F0-5D91-5EB45A621799}"/>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5" name="Freeform 86">
                  <a:extLst>
                    <a:ext uri="{FF2B5EF4-FFF2-40B4-BE49-F238E27FC236}">
                      <a16:creationId xmlns:a16="http://schemas.microsoft.com/office/drawing/2014/main" id="{51FBFF29-E2ED-1F3D-5315-A96AA35E6847}"/>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6" name="Freeform 87">
                  <a:extLst>
                    <a:ext uri="{FF2B5EF4-FFF2-40B4-BE49-F238E27FC236}">
                      <a16:creationId xmlns:a16="http://schemas.microsoft.com/office/drawing/2014/main" id="{C296E7E3-2AF1-2EF4-B6A4-AC47FAB54C3E}"/>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7" name="Freeform 88">
                  <a:extLst>
                    <a:ext uri="{FF2B5EF4-FFF2-40B4-BE49-F238E27FC236}">
                      <a16:creationId xmlns:a16="http://schemas.microsoft.com/office/drawing/2014/main" id="{423D4CDD-700D-E857-DA94-29DFF0C3AF70}"/>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20" name="Grupo 319">
                <a:extLst>
                  <a:ext uri="{FF2B5EF4-FFF2-40B4-BE49-F238E27FC236}">
                    <a16:creationId xmlns:a16="http://schemas.microsoft.com/office/drawing/2014/main" id="{A30A1E6C-CA8F-C628-6B70-4E30ABBC8F2A}"/>
                  </a:ext>
                </a:extLst>
              </p:cNvPr>
              <p:cNvGrpSpPr/>
              <p:nvPr/>
            </p:nvGrpSpPr>
            <p:grpSpPr>
              <a:xfrm>
                <a:off x="5102193" y="4751148"/>
                <a:ext cx="444499" cy="439737"/>
                <a:chOff x="8699501" y="4772026"/>
                <a:chExt cx="444499" cy="439737"/>
              </a:xfrm>
            </p:grpSpPr>
            <p:sp>
              <p:nvSpPr>
                <p:cNvPr id="346" name="Freeform 36">
                  <a:extLst>
                    <a:ext uri="{FF2B5EF4-FFF2-40B4-BE49-F238E27FC236}">
                      <a16:creationId xmlns:a16="http://schemas.microsoft.com/office/drawing/2014/main" id="{E7D642DA-BEB3-F02A-31A6-746CFFA68224}"/>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7" name="Freeform 37">
                  <a:extLst>
                    <a:ext uri="{FF2B5EF4-FFF2-40B4-BE49-F238E27FC236}">
                      <a16:creationId xmlns:a16="http://schemas.microsoft.com/office/drawing/2014/main" id="{84D0CEF9-50BC-1A10-D0D7-75ECCF030305}"/>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8" name="Freeform 38">
                  <a:extLst>
                    <a:ext uri="{FF2B5EF4-FFF2-40B4-BE49-F238E27FC236}">
                      <a16:creationId xmlns:a16="http://schemas.microsoft.com/office/drawing/2014/main" id="{B2836949-096D-F472-3FB7-F97B23896C1E}"/>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9" name="Freeform 39">
                  <a:extLst>
                    <a:ext uri="{FF2B5EF4-FFF2-40B4-BE49-F238E27FC236}">
                      <a16:creationId xmlns:a16="http://schemas.microsoft.com/office/drawing/2014/main" id="{B8C3F0CC-48EE-BABF-A9AC-1BFE220D789C}"/>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0" name="Freeform 40">
                  <a:extLst>
                    <a:ext uri="{FF2B5EF4-FFF2-40B4-BE49-F238E27FC236}">
                      <a16:creationId xmlns:a16="http://schemas.microsoft.com/office/drawing/2014/main" id="{0030D1A9-F7D3-86D3-BBEC-2C57D02E7277}"/>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1" name="Freeform 41">
                  <a:extLst>
                    <a:ext uri="{FF2B5EF4-FFF2-40B4-BE49-F238E27FC236}">
                      <a16:creationId xmlns:a16="http://schemas.microsoft.com/office/drawing/2014/main" id="{5053199F-AFA0-4336-D9FB-64F1A2E99A10}"/>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2" name="Freeform 42">
                  <a:extLst>
                    <a:ext uri="{FF2B5EF4-FFF2-40B4-BE49-F238E27FC236}">
                      <a16:creationId xmlns:a16="http://schemas.microsoft.com/office/drawing/2014/main" id="{7418FA26-71BB-FC55-FC3B-FDEEC378A736}"/>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3" name="Freeform 43">
                  <a:extLst>
                    <a:ext uri="{FF2B5EF4-FFF2-40B4-BE49-F238E27FC236}">
                      <a16:creationId xmlns:a16="http://schemas.microsoft.com/office/drawing/2014/main" id="{41AF7490-5689-D21E-4C5E-423EE29A5036}"/>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4" name="Freeform 44">
                  <a:extLst>
                    <a:ext uri="{FF2B5EF4-FFF2-40B4-BE49-F238E27FC236}">
                      <a16:creationId xmlns:a16="http://schemas.microsoft.com/office/drawing/2014/main" id="{AC117193-3853-6CBA-6F0E-8CC01B5BD778}"/>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5" name="Freeform 45">
                  <a:extLst>
                    <a:ext uri="{FF2B5EF4-FFF2-40B4-BE49-F238E27FC236}">
                      <a16:creationId xmlns:a16="http://schemas.microsoft.com/office/drawing/2014/main" id="{3504954F-DD13-6893-9F8E-C01495FE4FD1}"/>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6" name="Freeform 46">
                  <a:extLst>
                    <a:ext uri="{FF2B5EF4-FFF2-40B4-BE49-F238E27FC236}">
                      <a16:creationId xmlns:a16="http://schemas.microsoft.com/office/drawing/2014/main" id="{24904A2C-0821-D338-8A1C-65B525F858C6}"/>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21" name="Grupo 320">
                <a:extLst>
                  <a:ext uri="{FF2B5EF4-FFF2-40B4-BE49-F238E27FC236}">
                    <a16:creationId xmlns:a16="http://schemas.microsoft.com/office/drawing/2014/main" id="{6D8AEE64-F183-C2C1-932B-6DB2D77943F9}"/>
                  </a:ext>
                </a:extLst>
              </p:cNvPr>
              <p:cNvGrpSpPr/>
              <p:nvPr/>
            </p:nvGrpSpPr>
            <p:grpSpPr>
              <a:xfrm>
                <a:off x="4803743" y="4746384"/>
                <a:ext cx="444499" cy="441326"/>
                <a:chOff x="8401051" y="4767262"/>
                <a:chExt cx="444499" cy="441326"/>
              </a:xfrm>
            </p:grpSpPr>
            <p:sp>
              <p:nvSpPr>
                <p:cNvPr id="334" name="Freeform 51">
                  <a:extLst>
                    <a:ext uri="{FF2B5EF4-FFF2-40B4-BE49-F238E27FC236}">
                      <a16:creationId xmlns:a16="http://schemas.microsoft.com/office/drawing/2014/main" id="{DD6377BE-3D03-48B9-476A-1D9222466207}"/>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335" name="Grupo 334">
                  <a:extLst>
                    <a:ext uri="{FF2B5EF4-FFF2-40B4-BE49-F238E27FC236}">
                      <a16:creationId xmlns:a16="http://schemas.microsoft.com/office/drawing/2014/main" id="{18D5FBCE-1D8D-7329-952E-414D6FFA3302}"/>
                    </a:ext>
                  </a:extLst>
                </p:cNvPr>
                <p:cNvGrpSpPr/>
                <p:nvPr/>
              </p:nvGrpSpPr>
              <p:grpSpPr>
                <a:xfrm>
                  <a:off x="8443913" y="4767262"/>
                  <a:ext cx="352424" cy="341313"/>
                  <a:chOff x="8443913" y="4767262"/>
                  <a:chExt cx="352424" cy="341313"/>
                </a:xfrm>
              </p:grpSpPr>
              <p:sp>
                <p:nvSpPr>
                  <p:cNvPr id="336" name="Freeform 50">
                    <a:extLst>
                      <a:ext uri="{FF2B5EF4-FFF2-40B4-BE49-F238E27FC236}">
                        <a16:creationId xmlns:a16="http://schemas.microsoft.com/office/drawing/2014/main" id="{4D2A95F5-ABF9-43E7-D1D8-6EC3A99593A4}"/>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7" name="Freeform 52">
                    <a:extLst>
                      <a:ext uri="{FF2B5EF4-FFF2-40B4-BE49-F238E27FC236}">
                        <a16:creationId xmlns:a16="http://schemas.microsoft.com/office/drawing/2014/main" id="{F212A208-6CD0-A871-5A62-B8E3E75311BA}"/>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8" name="Freeform 53">
                    <a:extLst>
                      <a:ext uri="{FF2B5EF4-FFF2-40B4-BE49-F238E27FC236}">
                        <a16:creationId xmlns:a16="http://schemas.microsoft.com/office/drawing/2014/main" id="{F87842BB-AC35-2504-44AE-1021DAC386CD}"/>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9" name="Freeform 54">
                    <a:extLst>
                      <a:ext uri="{FF2B5EF4-FFF2-40B4-BE49-F238E27FC236}">
                        <a16:creationId xmlns:a16="http://schemas.microsoft.com/office/drawing/2014/main" id="{62EE4830-E768-CFF8-7D02-4AAAE86C4C82}"/>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0" name="Freeform 55">
                    <a:extLst>
                      <a:ext uri="{FF2B5EF4-FFF2-40B4-BE49-F238E27FC236}">
                        <a16:creationId xmlns:a16="http://schemas.microsoft.com/office/drawing/2014/main" id="{3AFED64F-DCBA-449F-217C-89EE636C9459}"/>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1" name="Freeform 56">
                    <a:extLst>
                      <a:ext uri="{FF2B5EF4-FFF2-40B4-BE49-F238E27FC236}">
                        <a16:creationId xmlns:a16="http://schemas.microsoft.com/office/drawing/2014/main" id="{E81DDE65-2195-F7A2-E6E9-147BA8ED2E42}"/>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2" name="Freeform 57">
                    <a:extLst>
                      <a:ext uri="{FF2B5EF4-FFF2-40B4-BE49-F238E27FC236}">
                        <a16:creationId xmlns:a16="http://schemas.microsoft.com/office/drawing/2014/main" id="{E8B89B52-464F-BFFB-B3DE-7E4F03B998A9}"/>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3" name="Freeform 58">
                    <a:extLst>
                      <a:ext uri="{FF2B5EF4-FFF2-40B4-BE49-F238E27FC236}">
                        <a16:creationId xmlns:a16="http://schemas.microsoft.com/office/drawing/2014/main" id="{D9BCD762-8956-8C99-09A4-4BB4D0D35180}"/>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4" name="Freeform 59">
                    <a:extLst>
                      <a:ext uri="{FF2B5EF4-FFF2-40B4-BE49-F238E27FC236}">
                        <a16:creationId xmlns:a16="http://schemas.microsoft.com/office/drawing/2014/main" id="{8070811A-7AB1-AC56-53FC-FA7DDF988BE1}"/>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5" name="Freeform 60">
                    <a:extLst>
                      <a:ext uri="{FF2B5EF4-FFF2-40B4-BE49-F238E27FC236}">
                        <a16:creationId xmlns:a16="http://schemas.microsoft.com/office/drawing/2014/main" id="{4FE7E498-5BA4-EA8E-A86A-7AF66C0B70DB}"/>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322" name="Grupo 321">
                <a:extLst>
                  <a:ext uri="{FF2B5EF4-FFF2-40B4-BE49-F238E27FC236}">
                    <a16:creationId xmlns:a16="http://schemas.microsoft.com/office/drawing/2014/main" id="{79D82942-F9EE-6560-F11A-D26F5F310684}"/>
                  </a:ext>
                </a:extLst>
              </p:cNvPr>
              <p:cNvGrpSpPr/>
              <p:nvPr/>
            </p:nvGrpSpPr>
            <p:grpSpPr>
              <a:xfrm>
                <a:off x="4492593" y="4747973"/>
                <a:ext cx="444499" cy="441324"/>
                <a:chOff x="8089901" y="4768851"/>
                <a:chExt cx="444499" cy="441324"/>
              </a:xfrm>
            </p:grpSpPr>
            <p:sp>
              <p:nvSpPr>
                <p:cNvPr id="323" name="Freeform 64">
                  <a:extLst>
                    <a:ext uri="{FF2B5EF4-FFF2-40B4-BE49-F238E27FC236}">
                      <a16:creationId xmlns:a16="http://schemas.microsoft.com/office/drawing/2014/main" id="{39CA00DC-A4AE-FB43-337D-BD1C6D4F2EB8}"/>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4" name="Freeform 65">
                  <a:extLst>
                    <a:ext uri="{FF2B5EF4-FFF2-40B4-BE49-F238E27FC236}">
                      <a16:creationId xmlns:a16="http://schemas.microsoft.com/office/drawing/2014/main" id="{CC185A89-4D0A-9738-4AD4-0E9E2747E4B1}"/>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5" name="Freeform 66">
                  <a:extLst>
                    <a:ext uri="{FF2B5EF4-FFF2-40B4-BE49-F238E27FC236}">
                      <a16:creationId xmlns:a16="http://schemas.microsoft.com/office/drawing/2014/main" id="{30224DC6-ED7F-BDEF-5812-515577C2121E}"/>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6" name="Freeform 67">
                  <a:extLst>
                    <a:ext uri="{FF2B5EF4-FFF2-40B4-BE49-F238E27FC236}">
                      <a16:creationId xmlns:a16="http://schemas.microsoft.com/office/drawing/2014/main" id="{278C673B-41EE-A96F-FDDE-33321E722AA2}"/>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7" name="Freeform 68">
                  <a:extLst>
                    <a:ext uri="{FF2B5EF4-FFF2-40B4-BE49-F238E27FC236}">
                      <a16:creationId xmlns:a16="http://schemas.microsoft.com/office/drawing/2014/main" id="{DCF72F4F-3DD3-732E-7FA8-78F8DD525B41}"/>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8" name="Freeform 69">
                  <a:extLst>
                    <a:ext uri="{FF2B5EF4-FFF2-40B4-BE49-F238E27FC236}">
                      <a16:creationId xmlns:a16="http://schemas.microsoft.com/office/drawing/2014/main" id="{2A818D9D-4C60-A396-6888-CCF947B3F705}"/>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9" name="Freeform 70">
                  <a:extLst>
                    <a:ext uri="{FF2B5EF4-FFF2-40B4-BE49-F238E27FC236}">
                      <a16:creationId xmlns:a16="http://schemas.microsoft.com/office/drawing/2014/main" id="{3D771DB4-039C-57B3-332F-E2EFF76DBEB8}"/>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0" name="Freeform 71">
                  <a:extLst>
                    <a:ext uri="{FF2B5EF4-FFF2-40B4-BE49-F238E27FC236}">
                      <a16:creationId xmlns:a16="http://schemas.microsoft.com/office/drawing/2014/main" id="{942ABCCB-81DB-DED1-38AA-C9270F34EAFF}"/>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1" name="Freeform 72">
                  <a:extLst>
                    <a:ext uri="{FF2B5EF4-FFF2-40B4-BE49-F238E27FC236}">
                      <a16:creationId xmlns:a16="http://schemas.microsoft.com/office/drawing/2014/main" id="{BAD065A0-89F3-B591-2529-786150D34817}"/>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2" name="Freeform 73">
                  <a:extLst>
                    <a:ext uri="{FF2B5EF4-FFF2-40B4-BE49-F238E27FC236}">
                      <a16:creationId xmlns:a16="http://schemas.microsoft.com/office/drawing/2014/main" id="{03804679-A800-B007-70AA-218318246F99}"/>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3" name="Freeform 74">
                  <a:extLst>
                    <a:ext uri="{FF2B5EF4-FFF2-40B4-BE49-F238E27FC236}">
                      <a16:creationId xmlns:a16="http://schemas.microsoft.com/office/drawing/2014/main" id="{7A971260-FE16-C544-2242-859AA52E1C61}"/>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123" name="Grupo 122">
              <a:extLst>
                <a:ext uri="{FF2B5EF4-FFF2-40B4-BE49-F238E27FC236}">
                  <a16:creationId xmlns:a16="http://schemas.microsoft.com/office/drawing/2014/main" id="{50427EF7-BD35-45AE-44C3-7B9357AD90A1}"/>
                </a:ext>
              </a:extLst>
            </p:cNvPr>
            <p:cNvGrpSpPr/>
            <p:nvPr/>
          </p:nvGrpSpPr>
          <p:grpSpPr>
            <a:xfrm>
              <a:off x="-21313" y="4728305"/>
              <a:ext cx="4651407" cy="465379"/>
              <a:chOff x="4492593" y="4746384"/>
              <a:chExt cx="4651407" cy="465379"/>
            </a:xfrm>
          </p:grpSpPr>
          <p:grpSp>
            <p:nvGrpSpPr>
              <p:cNvPr id="124" name="Grupo 123">
                <a:extLst>
                  <a:ext uri="{FF2B5EF4-FFF2-40B4-BE49-F238E27FC236}">
                    <a16:creationId xmlns:a16="http://schemas.microsoft.com/office/drawing/2014/main" id="{5DA09431-D320-81A0-51E8-3C1909B14A30}"/>
                  </a:ext>
                </a:extLst>
              </p:cNvPr>
              <p:cNvGrpSpPr/>
              <p:nvPr/>
            </p:nvGrpSpPr>
            <p:grpSpPr>
              <a:xfrm>
                <a:off x="8699501" y="4772026"/>
                <a:ext cx="444499" cy="439737"/>
                <a:chOff x="8699501" y="4772026"/>
                <a:chExt cx="444499" cy="439737"/>
              </a:xfrm>
            </p:grpSpPr>
            <p:sp>
              <p:nvSpPr>
                <p:cNvPr id="297" name="Freeform 36">
                  <a:extLst>
                    <a:ext uri="{FF2B5EF4-FFF2-40B4-BE49-F238E27FC236}">
                      <a16:creationId xmlns:a16="http://schemas.microsoft.com/office/drawing/2014/main" id="{2DBDF6D1-CF9D-76DE-B61F-9E0F5379DF74}"/>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8" name="Freeform 37">
                  <a:extLst>
                    <a:ext uri="{FF2B5EF4-FFF2-40B4-BE49-F238E27FC236}">
                      <a16:creationId xmlns:a16="http://schemas.microsoft.com/office/drawing/2014/main" id="{36A83180-CEED-27D3-94F5-9EE3194A1247}"/>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9" name="Freeform 38">
                  <a:extLst>
                    <a:ext uri="{FF2B5EF4-FFF2-40B4-BE49-F238E27FC236}">
                      <a16:creationId xmlns:a16="http://schemas.microsoft.com/office/drawing/2014/main" id="{20B392E6-54B7-C425-9CF2-A070B091278D}"/>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0" name="Freeform 39">
                  <a:extLst>
                    <a:ext uri="{FF2B5EF4-FFF2-40B4-BE49-F238E27FC236}">
                      <a16:creationId xmlns:a16="http://schemas.microsoft.com/office/drawing/2014/main" id="{08871287-1456-BFC1-3F8E-B18464ACF440}"/>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1" name="Freeform 40">
                  <a:extLst>
                    <a:ext uri="{FF2B5EF4-FFF2-40B4-BE49-F238E27FC236}">
                      <a16:creationId xmlns:a16="http://schemas.microsoft.com/office/drawing/2014/main" id="{8783FF6F-09AE-EBEE-7C95-2C790550D622}"/>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2" name="Freeform 41">
                  <a:extLst>
                    <a:ext uri="{FF2B5EF4-FFF2-40B4-BE49-F238E27FC236}">
                      <a16:creationId xmlns:a16="http://schemas.microsoft.com/office/drawing/2014/main" id="{5CB22EF5-023C-FC7E-28AF-BFB9864598ED}"/>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3" name="Freeform 42">
                  <a:extLst>
                    <a:ext uri="{FF2B5EF4-FFF2-40B4-BE49-F238E27FC236}">
                      <a16:creationId xmlns:a16="http://schemas.microsoft.com/office/drawing/2014/main" id="{DFC6C0DA-6F0A-F2FB-0491-6037F0A3C245}"/>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4" name="Freeform 43">
                  <a:extLst>
                    <a:ext uri="{FF2B5EF4-FFF2-40B4-BE49-F238E27FC236}">
                      <a16:creationId xmlns:a16="http://schemas.microsoft.com/office/drawing/2014/main" id="{081255B1-56EB-687C-6734-92EF3EA36C31}"/>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5" name="Freeform 44">
                  <a:extLst>
                    <a:ext uri="{FF2B5EF4-FFF2-40B4-BE49-F238E27FC236}">
                      <a16:creationId xmlns:a16="http://schemas.microsoft.com/office/drawing/2014/main" id="{E70CABF9-CFD3-FCAC-6627-A250B80DB0E8}"/>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6" name="Freeform 45">
                  <a:extLst>
                    <a:ext uri="{FF2B5EF4-FFF2-40B4-BE49-F238E27FC236}">
                      <a16:creationId xmlns:a16="http://schemas.microsoft.com/office/drawing/2014/main" id="{D6F4AE56-9A19-32CB-C2EA-248C5EB7D126}"/>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7" name="Freeform 46">
                  <a:extLst>
                    <a:ext uri="{FF2B5EF4-FFF2-40B4-BE49-F238E27FC236}">
                      <a16:creationId xmlns:a16="http://schemas.microsoft.com/office/drawing/2014/main" id="{22CE19AF-3114-BDE5-5ECB-5627D19AD5C6}"/>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25" name="Grupo 124">
                <a:extLst>
                  <a:ext uri="{FF2B5EF4-FFF2-40B4-BE49-F238E27FC236}">
                    <a16:creationId xmlns:a16="http://schemas.microsoft.com/office/drawing/2014/main" id="{A4CAE523-BFB3-1419-B93A-9CD3305C9A3E}"/>
                  </a:ext>
                </a:extLst>
              </p:cNvPr>
              <p:cNvGrpSpPr/>
              <p:nvPr/>
            </p:nvGrpSpPr>
            <p:grpSpPr>
              <a:xfrm>
                <a:off x="8401051" y="4767262"/>
                <a:ext cx="444499" cy="441326"/>
                <a:chOff x="8401051" y="4767262"/>
                <a:chExt cx="444499" cy="441326"/>
              </a:xfrm>
            </p:grpSpPr>
            <p:sp>
              <p:nvSpPr>
                <p:cNvPr id="285" name="Freeform 51">
                  <a:extLst>
                    <a:ext uri="{FF2B5EF4-FFF2-40B4-BE49-F238E27FC236}">
                      <a16:creationId xmlns:a16="http://schemas.microsoft.com/office/drawing/2014/main" id="{94E12D44-40AE-DFFA-0B77-E2127EB601BE}"/>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286" name="Grupo 285">
                  <a:extLst>
                    <a:ext uri="{FF2B5EF4-FFF2-40B4-BE49-F238E27FC236}">
                      <a16:creationId xmlns:a16="http://schemas.microsoft.com/office/drawing/2014/main" id="{046A14FE-3154-EAD3-803B-5C8F5C336A18}"/>
                    </a:ext>
                  </a:extLst>
                </p:cNvPr>
                <p:cNvGrpSpPr/>
                <p:nvPr/>
              </p:nvGrpSpPr>
              <p:grpSpPr>
                <a:xfrm>
                  <a:off x="8443913" y="4767262"/>
                  <a:ext cx="352424" cy="341313"/>
                  <a:chOff x="8443913" y="4767262"/>
                  <a:chExt cx="352424" cy="341313"/>
                </a:xfrm>
              </p:grpSpPr>
              <p:sp>
                <p:nvSpPr>
                  <p:cNvPr id="287" name="Freeform 50">
                    <a:extLst>
                      <a:ext uri="{FF2B5EF4-FFF2-40B4-BE49-F238E27FC236}">
                        <a16:creationId xmlns:a16="http://schemas.microsoft.com/office/drawing/2014/main" id="{55C25013-1EE1-5F30-8277-7993181A7408}"/>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8" name="Freeform 52">
                    <a:extLst>
                      <a:ext uri="{FF2B5EF4-FFF2-40B4-BE49-F238E27FC236}">
                        <a16:creationId xmlns:a16="http://schemas.microsoft.com/office/drawing/2014/main" id="{47846950-0B81-E8E3-38DB-4FB1A0297411}"/>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9" name="Freeform 53">
                    <a:extLst>
                      <a:ext uri="{FF2B5EF4-FFF2-40B4-BE49-F238E27FC236}">
                        <a16:creationId xmlns:a16="http://schemas.microsoft.com/office/drawing/2014/main" id="{41650288-814C-FE89-97C7-EAE38A5F4D6B}"/>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0" name="Freeform 54">
                    <a:extLst>
                      <a:ext uri="{FF2B5EF4-FFF2-40B4-BE49-F238E27FC236}">
                        <a16:creationId xmlns:a16="http://schemas.microsoft.com/office/drawing/2014/main" id="{E6EE7519-0A35-F9F2-E2CD-9084FAE04F32}"/>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1" name="Freeform 55">
                    <a:extLst>
                      <a:ext uri="{FF2B5EF4-FFF2-40B4-BE49-F238E27FC236}">
                        <a16:creationId xmlns:a16="http://schemas.microsoft.com/office/drawing/2014/main" id="{A52E5CB6-6DBB-0496-0BD6-025ABECF0E08}"/>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2" name="Freeform 56">
                    <a:extLst>
                      <a:ext uri="{FF2B5EF4-FFF2-40B4-BE49-F238E27FC236}">
                        <a16:creationId xmlns:a16="http://schemas.microsoft.com/office/drawing/2014/main" id="{416F98FC-C820-5D07-0285-A0075CD06C67}"/>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3" name="Freeform 57">
                    <a:extLst>
                      <a:ext uri="{FF2B5EF4-FFF2-40B4-BE49-F238E27FC236}">
                        <a16:creationId xmlns:a16="http://schemas.microsoft.com/office/drawing/2014/main" id="{50FB9919-AFD1-5CAC-4227-D973E645448F}"/>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4" name="Freeform 58">
                    <a:extLst>
                      <a:ext uri="{FF2B5EF4-FFF2-40B4-BE49-F238E27FC236}">
                        <a16:creationId xmlns:a16="http://schemas.microsoft.com/office/drawing/2014/main" id="{C3F41855-DF8B-AD36-CD1C-E2E3F642EDE0}"/>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5" name="Freeform 59">
                    <a:extLst>
                      <a:ext uri="{FF2B5EF4-FFF2-40B4-BE49-F238E27FC236}">
                        <a16:creationId xmlns:a16="http://schemas.microsoft.com/office/drawing/2014/main" id="{3017CBA7-6C69-DF38-4911-A1E795971AA5}"/>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6" name="Freeform 60">
                    <a:extLst>
                      <a:ext uri="{FF2B5EF4-FFF2-40B4-BE49-F238E27FC236}">
                        <a16:creationId xmlns:a16="http://schemas.microsoft.com/office/drawing/2014/main" id="{8C120C67-E9C2-77AE-ED3E-AB05B1D7E4A6}"/>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126" name="Grupo 125">
                <a:extLst>
                  <a:ext uri="{FF2B5EF4-FFF2-40B4-BE49-F238E27FC236}">
                    <a16:creationId xmlns:a16="http://schemas.microsoft.com/office/drawing/2014/main" id="{D06D1389-3123-6BD6-2E27-8636289AE940}"/>
                  </a:ext>
                </a:extLst>
              </p:cNvPr>
              <p:cNvGrpSpPr/>
              <p:nvPr/>
            </p:nvGrpSpPr>
            <p:grpSpPr>
              <a:xfrm>
                <a:off x="8089901" y="4768851"/>
                <a:ext cx="444499" cy="441324"/>
                <a:chOff x="8089901" y="4768851"/>
                <a:chExt cx="444499" cy="441324"/>
              </a:xfrm>
            </p:grpSpPr>
            <p:sp>
              <p:nvSpPr>
                <p:cNvPr id="274" name="Freeform 64">
                  <a:extLst>
                    <a:ext uri="{FF2B5EF4-FFF2-40B4-BE49-F238E27FC236}">
                      <a16:creationId xmlns:a16="http://schemas.microsoft.com/office/drawing/2014/main" id="{231DD8DE-1CC0-5977-8E0F-DFB6293E01D0}"/>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5" name="Freeform 65">
                  <a:extLst>
                    <a:ext uri="{FF2B5EF4-FFF2-40B4-BE49-F238E27FC236}">
                      <a16:creationId xmlns:a16="http://schemas.microsoft.com/office/drawing/2014/main" id="{85B6F56B-E0E2-DE67-A347-47167B3B62FD}"/>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6" name="Freeform 66">
                  <a:extLst>
                    <a:ext uri="{FF2B5EF4-FFF2-40B4-BE49-F238E27FC236}">
                      <a16:creationId xmlns:a16="http://schemas.microsoft.com/office/drawing/2014/main" id="{10591C48-45C1-9B45-B637-F8D7D80BAF49}"/>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7" name="Freeform 67">
                  <a:extLst>
                    <a:ext uri="{FF2B5EF4-FFF2-40B4-BE49-F238E27FC236}">
                      <a16:creationId xmlns:a16="http://schemas.microsoft.com/office/drawing/2014/main" id="{8420E1DE-E5D4-B155-8075-0E6BE5FAB5E3}"/>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8" name="Freeform 68">
                  <a:extLst>
                    <a:ext uri="{FF2B5EF4-FFF2-40B4-BE49-F238E27FC236}">
                      <a16:creationId xmlns:a16="http://schemas.microsoft.com/office/drawing/2014/main" id="{5F5FFA74-D48B-5F9F-D536-606F82646D1B}"/>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9" name="Freeform 69">
                  <a:extLst>
                    <a:ext uri="{FF2B5EF4-FFF2-40B4-BE49-F238E27FC236}">
                      <a16:creationId xmlns:a16="http://schemas.microsoft.com/office/drawing/2014/main" id="{54543610-986B-D673-DCA0-88B27ED796DC}"/>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0" name="Freeform 70">
                  <a:extLst>
                    <a:ext uri="{FF2B5EF4-FFF2-40B4-BE49-F238E27FC236}">
                      <a16:creationId xmlns:a16="http://schemas.microsoft.com/office/drawing/2014/main" id="{AFCE8901-92DE-4EDA-C06A-E446E7591802}"/>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1" name="Freeform 71">
                  <a:extLst>
                    <a:ext uri="{FF2B5EF4-FFF2-40B4-BE49-F238E27FC236}">
                      <a16:creationId xmlns:a16="http://schemas.microsoft.com/office/drawing/2014/main" id="{F16A4593-BBAE-D994-8197-1D89BE738752}"/>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2" name="Freeform 72">
                  <a:extLst>
                    <a:ext uri="{FF2B5EF4-FFF2-40B4-BE49-F238E27FC236}">
                      <a16:creationId xmlns:a16="http://schemas.microsoft.com/office/drawing/2014/main" id="{6A1C65E9-BE99-47D3-0DAF-8E8AF2991359}"/>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3" name="Freeform 73">
                  <a:extLst>
                    <a:ext uri="{FF2B5EF4-FFF2-40B4-BE49-F238E27FC236}">
                      <a16:creationId xmlns:a16="http://schemas.microsoft.com/office/drawing/2014/main" id="{AD1B5C2A-E1E2-DCB5-AA08-E39D045BFE66}"/>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4" name="Freeform 74">
                  <a:extLst>
                    <a:ext uri="{FF2B5EF4-FFF2-40B4-BE49-F238E27FC236}">
                      <a16:creationId xmlns:a16="http://schemas.microsoft.com/office/drawing/2014/main" id="{A61B4E5D-2E0D-6891-AEF8-EFEFD0A11D39}"/>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27" name="Grupo 126">
                <a:extLst>
                  <a:ext uri="{FF2B5EF4-FFF2-40B4-BE49-F238E27FC236}">
                    <a16:creationId xmlns:a16="http://schemas.microsoft.com/office/drawing/2014/main" id="{2CCC26BE-3B81-5F77-817D-B701CD6FEB4E}"/>
                  </a:ext>
                </a:extLst>
              </p:cNvPr>
              <p:cNvGrpSpPr/>
              <p:nvPr/>
            </p:nvGrpSpPr>
            <p:grpSpPr>
              <a:xfrm>
                <a:off x="7821612" y="4762501"/>
                <a:ext cx="444501" cy="439737"/>
                <a:chOff x="7821612" y="4762501"/>
                <a:chExt cx="444501" cy="439737"/>
              </a:xfrm>
            </p:grpSpPr>
            <p:sp>
              <p:nvSpPr>
                <p:cNvPr id="263" name="Freeform 78">
                  <a:extLst>
                    <a:ext uri="{FF2B5EF4-FFF2-40B4-BE49-F238E27FC236}">
                      <a16:creationId xmlns:a16="http://schemas.microsoft.com/office/drawing/2014/main" id="{1BCA7B6C-A56F-24FA-81C5-2178F42B5DA2}"/>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4" name="Freeform 79">
                  <a:extLst>
                    <a:ext uri="{FF2B5EF4-FFF2-40B4-BE49-F238E27FC236}">
                      <a16:creationId xmlns:a16="http://schemas.microsoft.com/office/drawing/2014/main" id="{F000FC99-CF22-728E-90ED-E37710ABEE29}"/>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5" name="Freeform 80">
                  <a:extLst>
                    <a:ext uri="{FF2B5EF4-FFF2-40B4-BE49-F238E27FC236}">
                      <a16:creationId xmlns:a16="http://schemas.microsoft.com/office/drawing/2014/main" id="{180CE470-B3D6-7959-3988-1310C52A6490}"/>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6" name="Freeform 81">
                  <a:extLst>
                    <a:ext uri="{FF2B5EF4-FFF2-40B4-BE49-F238E27FC236}">
                      <a16:creationId xmlns:a16="http://schemas.microsoft.com/office/drawing/2014/main" id="{5D17021A-5791-7BDE-ACA9-4CB372BD56EE}"/>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7" name="Freeform 82">
                  <a:extLst>
                    <a:ext uri="{FF2B5EF4-FFF2-40B4-BE49-F238E27FC236}">
                      <a16:creationId xmlns:a16="http://schemas.microsoft.com/office/drawing/2014/main" id="{39EB4731-9C08-F5CA-E3F1-CE98C945C010}"/>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8" name="Freeform 83">
                  <a:extLst>
                    <a:ext uri="{FF2B5EF4-FFF2-40B4-BE49-F238E27FC236}">
                      <a16:creationId xmlns:a16="http://schemas.microsoft.com/office/drawing/2014/main" id="{4D3772EC-96C1-803E-0965-B90E64182D21}"/>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9" name="Freeform 84">
                  <a:extLst>
                    <a:ext uri="{FF2B5EF4-FFF2-40B4-BE49-F238E27FC236}">
                      <a16:creationId xmlns:a16="http://schemas.microsoft.com/office/drawing/2014/main" id="{9B082057-9732-4BD8-E12B-1CA9520B67A0}"/>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0" name="Freeform 85">
                  <a:extLst>
                    <a:ext uri="{FF2B5EF4-FFF2-40B4-BE49-F238E27FC236}">
                      <a16:creationId xmlns:a16="http://schemas.microsoft.com/office/drawing/2014/main" id="{84550DC0-0697-8D6D-A6C1-837557CA4FFD}"/>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1" name="Freeform 86">
                  <a:extLst>
                    <a:ext uri="{FF2B5EF4-FFF2-40B4-BE49-F238E27FC236}">
                      <a16:creationId xmlns:a16="http://schemas.microsoft.com/office/drawing/2014/main" id="{F9B5532B-FD92-1721-4088-BA204991A536}"/>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2" name="Freeform 87">
                  <a:extLst>
                    <a:ext uri="{FF2B5EF4-FFF2-40B4-BE49-F238E27FC236}">
                      <a16:creationId xmlns:a16="http://schemas.microsoft.com/office/drawing/2014/main" id="{F1717679-CBD4-5556-BBF8-9DF4FD045834}"/>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3" name="Freeform 88">
                  <a:extLst>
                    <a:ext uri="{FF2B5EF4-FFF2-40B4-BE49-F238E27FC236}">
                      <a16:creationId xmlns:a16="http://schemas.microsoft.com/office/drawing/2014/main" id="{587B666B-6FF4-3607-B836-0E853FFB4084}"/>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28" name="Grupo 127">
                <a:extLst>
                  <a:ext uri="{FF2B5EF4-FFF2-40B4-BE49-F238E27FC236}">
                    <a16:creationId xmlns:a16="http://schemas.microsoft.com/office/drawing/2014/main" id="{B5350656-2FE3-21E0-0F75-1E4028C08481}"/>
                  </a:ext>
                </a:extLst>
              </p:cNvPr>
              <p:cNvGrpSpPr/>
              <p:nvPr/>
            </p:nvGrpSpPr>
            <p:grpSpPr>
              <a:xfrm>
                <a:off x="7491083" y="4764605"/>
                <a:ext cx="444499" cy="439737"/>
                <a:chOff x="8699501" y="4772026"/>
                <a:chExt cx="444499" cy="439737"/>
              </a:xfrm>
            </p:grpSpPr>
            <p:sp>
              <p:nvSpPr>
                <p:cNvPr id="252" name="Freeform 36">
                  <a:extLst>
                    <a:ext uri="{FF2B5EF4-FFF2-40B4-BE49-F238E27FC236}">
                      <a16:creationId xmlns:a16="http://schemas.microsoft.com/office/drawing/2014/main" id="{569C8AEE-1133-BBF2-1EE9-BA7235BB6DA5}"/>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3" name="Freeform 37">
                  <a:extLst>
                    <a:ext uri="{FF2B5EF4-FFF2-40B4-BE49-F238E27FC236}">
                      <a16:creationId xmlns:a16="http://schemas.microsoft.com/office/drawing/2014/main" id="{562078F7-4752-64A9-F1A2-E02A3FE95584}"/>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4" name="Freeform 38">
                  <a:extLst>
                    <a:ext uri="{FF2B5EF4-FFF2-40B4-BE49-F238E27FC236}">
                      <a16:creationId xmlns:a16="http://schemas.microsoft.com/office/drawing/2014/main" id="{F15290D6-3327-4E14-9957-1BC2887AD87E}"/>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5" name="Freeform 39">
                  <a:extLst>
                    <a:ext uri="{FF2B5EF4-FFF2-40B4-BE49-F238E27FC236}">
                      <a16:creationId xmlns:a16="http://schemas.microsoft.com/office/drawing/2014/main" id="{20A2D606-5A04-CEBC-68D3-DA0D519E1B5E}"/>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6" name="Freeform 40">
                  <a:extLst>
                    <a:ext uri="{FF2B5EF4-FFF2-40B4-BE49-F238E27FC236}">
                      <a16:creationId xmlns:a16="http://schemas.microsoft.com/office/drawing/2014/main" id="{29CA253C-4299-E17F-C7D8-4ECCBB6B0A19}"/>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7" name="Freeform 41">
                  <a:extLst>
                    <a:ext uri="{FF2B5EF4-FFF2-40B4-BE49-F238E27FC236}">
                      <a16:creationId xmlns:a16="http://schemas.microsoft.com/office/drawing/2014/main" id="{27A12228-BD01-B89B-BF8B-E3AA9E28252A}"/>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8" name="Freeform 42">
                  <a:extLst>
                    <a:ext uri="{FF2B5EF4-FFF2-40B4-BE49-F238E27FC236}">
                      <a16:creationId xmlns:a16="http://schemas.microsoft.com/office/drawing/2014/main" id="{90F8E56D-96CD-EF46-3402-7274C945C038}"/>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9" name="Freeform 43">
                  <a:extLst>
                    <a:ext uri="{FF2B5EF4-FFF2-40B4-BE49-F238E27FC236}">
                      <a16:creationId xmlns:a16="http://schemas.microsoft.com/office/drawing/2014/main" id="{FEBC2D89-85A8-9E87-3EE0-49951E40C63E}"/>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0" name="Freeform 44">
                  <a:extLst>
                    <a:ext uri="{FF2B5EF4-FFF2-40B4-BE49-F238E27FC236}">
                      <a16:creationId xmlns:a16="http://schemas.microsoft.com/office/drawing/2014/main" id="{551DFF66-A4E6-C40A-8CEF-681B169497F3}"/>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1" name="Freeform 45">
                  <a:extLst>
                    <a:ext uri="{FF2B5EF4-FFF2-40B4-BE49-F238E27FC236}">
                      <a16:creationId xmlns:a16="http://schemas.microsoft.com/office/drawing/2014/main" id="{2E14BDE2-E6F8-9000-5111-4AC1721FE0C9}"/>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2" name="Freeform 46">
                  <a:extLst>
                    <a:ext uri="{FF2B5EF4-FFF2-40B4-BE49-F238E27FC236}">
                      <a16:creationId xmlns:a16="http://schemas.microsoft.com/office/drawing/2014/main" id="{DB862BBA-A1AD-EBF4-F5D3-579FC747BE27}"/>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29" name="Grupo 128">
                <a:extLst>
                  <a:ext uri="{FF2B5EF4-FFF2-40B4-BE49-F238E27FC236}">
                    <a16:creationId xmlns:a16="http://schemas.microsoft.com/office/drawing/2014/main" id="{09ECCDFD-69E1-326E-87CD-9BC17EE8FA08}"/>
                  </a:ext>
                </a:extLst>
              </p:cNvPr>
              <p:cNvGrpSpPr/>
              <p:nvPr/>
            </p:nvGrpSpPr>
            <p:grpSpPr>
              <a:xfrm>
                <a:off x="7192633" y="4759841"/>
                <a:ext cx="444499" cy="441326"/>
                <a:chOff x="8401051" y="4767262"/>
                <a:chExt cx="444499" cy="441326"/>
              </a:xfrm>
            </p:grpSpPr>
            <p:sp>
              <p:nvSpPr>
                <p:cNvPr id="240" name="Freeform 51">
                  <a:extLst>
                    <a:ext uri="{FF2B5EF4-FFF2-40B4-BE49-F238E27FC236}">
                      <a16:creationId xmlns:a16="http://schemas.microsoft.com/office/drawing/2014/main" id="{E02C1349-4C04-FDC0-0239-F2624675F81B}"/>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241" name="Grupo 240">
                  <a:extLst>
                    <a:ext uri="{FF2B5EF4-FFF2-40B4-BE49-F238E27FC236}">
                      <a16:creationId xmlns:a16="http://schemas.microsoft.com/office/drawing/2014/main" id="{937BD320-593A-C2A4-C7A6-E5E34938AD6D}"/>
                    </a:ext>
                  </a:extLst>
                </p:cNvPr>
                <p:cNvGrpSpPr/>
                <p:nvPr/>
              </p:nvGrpSpPr>
              <p:grpSpPr>
                <a:xfrm>
                  <a:off x="8443913" y="4767262"/>
                  <a:ext cx="352424" cy="341313"/>
                  <a:chOff x="8443913" y="4767262"/>
                  <a:chExt cx="352424" cy="341313"/>
                </a:xfrm>
              </p:grpSpPr>
              <p:sp>
                <p:nvSpPr>
                  <p:cNvPr id="242" name="Freeform 50">
                    <a:extLst>
                      <a:ext uri="{FF2B5EF4-FFF2-40B4-BE49-F238E27FC236}">
                        <a16:creationId xmlns:a16="http://schemas.microsoft.com/office/drawing/2014/main" id="{365EE7E9-5085-734E-4DDF-57C63544BC0D}"/>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3" name="Freeform 52">
                    <a:extLst>
                      <a:ext uri="{FF2B5EF4-FFF2-40B4-BE49-F238E27FC236}">
                        <a16:creationId xmlns:a16="http://schemas.microsoft.com/office/drawing/2014/main" id="{298E85F6-8809-DD75-6DD8-5FCB09359D51}"/>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4" name="Freeform 53">
                    <a:extLst>
                      <a:ext uri="{FF2B5EF4-FFF2-40B4-BE49-F238E27FC236}">
                        <a16:creationId xmlns:a16="http://schemas.microsoft.com/office/drawing/2014/main" id="{1060EA44-5E3C-501F-7989-7AEDB83C62FA}"/>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5" name="Freeform 54">
                    <a:extLst>
                      <a:ext uri="{FF2B5EF4-FFF2-40B4-BE49-F238E27FC236}">
                        <a16:creationId xmlns:a16="http://schemas.microsoft.com/office/drawing/2014/main" id="{D45D935E-1D84-DE71-920C-F36F56BEA6F1}"/>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6" name="Freeform 55">
                    <a:extLst>
                      <a:ext uri="{FF2B5EF4-FFF2-40B4-BE49-F238E27FC236}">
                        <a16:creationId xmlns:a16="http://schemas.microsoft.com/office/drawing/2014/main" id="{615EF94A-9C58-1F09-07CC-17C6508D275F}"/>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7" name="Freeform 56">
                    <a:extLst>
                      <a:ext uri="{FF2B5EF4-FFF2-40B4-BE49-F238E27FC236}">
                        <a16:creationId xmlns:a16="http://schemas.microsoft.com/office/drawing/2014/main" id="{96AF1E1D-973E-92AF-F1E7-45EB48AC2A96}"/>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8" name="Freeform 57">
                    <a:extLst>
                      <a:ext uri="{FF2B5EF4-FFF2-40B4-BE49-F238E27FC236}">
                        <a16:creationId xmlns:a16="http://schemas.microsoft.com/office/drawing/2014/main" id="{CECCC457-FD86-48CA-C36E-71FF02484893}"/>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9" name="Freeform 58">
                    <a:extLst>
                      <a:ext uri="{FF2B5EF4-FFF2-40B4-BE49-F238E27FC236}">
                        <a16:creationId xmlns:a16="http://schemas.microsoft.com/office/drawing/2014/main" id="{6E811DC5-81F3-D3AC-DC00-6E43A093163B}"/>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0" name="Freeform 59">
                    <a:extLst>
                      <a:ext uri="{FF2B5EF4-FFF2-40B4-BE49-F238E27FC236}">
                        <a16:creationId xmlns:a16="http://schemas.microsoft.com/office/drawing/2014/main" id="{E9D9F885-E87A-679A-BB63-44DABBCCB814}"/>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1" name="Freeform 60">
                    <a:extLst>
                      <a:ext uri="{FF2B5EF4-FFF2-40B4-BE49-F238E27FC236}">
                        <a16:creationId xmlns:a16="http://schemas.microsoft.com/office/drawing/2014/main" id="{3850BBBA-B07E-9BB0-EA45-757D3A54896A}"/>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130" name="Grupo 129">
                <a:extLst>
                  <a:ext uri="{FF2B5EF4-FFF2-40B4-BE49-F238E27FC236}">
                    <a16:creationId xmlns:a16="http://schemas.microsoft.com/office/drawing/2014/main" id="{D9C854E9-520E-D31B-A37F-02410AFCA6DE}"/>
                  </a:ext>
                </a:extLst>
              </p:cNvPr>
              <p:cNvGrpSpPr/>
              <p:nvPr/>
            </p:nvGrpSpPr>
            <p:grpSpPr>
              <a:xfrm>
                <a:off x="6881483" y="4761430"/>
                <a:ext cx="444499" cy="441324"/>
                <a:chOff x="8089901" y="4768851"/>
                <a:chExt cx="444499" cy="441324"/>
              </a:xfrm>
            </p:grpSpPr>
            <p:sp>
              <p:nvSpPr>
                <p:cNvPr id="229" name="Freeform 64">
                  <a:extLst>
                    <a:ext uri="{FF2B5EF4-FFF2-40B4-BE49-F238E27FC236}">
                      <a16:creationId xmlns:a16="http://schemas.microsoft.com/office/drawing/2014/main" id="{E17C72A7-9346-4A12-16B8-2720A236B463}"/>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0" name="Freeform 65">
                  <a:extLst>
                    <a:ext uri="{FF2B5EF4-FFF2-40B4-BE49-F238E27FC236}">
                      <a16:creationId xmlns:a16="http://schemas.microsoft.com/office/drawing/2014/main" id="{35CDDE56-E7AD-F6A1-FECD-4BDF422C6D95}"/>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1" name="Freeform 66">
                  <a:extLst>
                    <a:ext uri="{FF2B5EF4-FFF2-40B4-BE49-F238E27FC236}">
                      <a16:creationId xmlns:a16="http://schemas.microsoft.com/office/drawing/2014/main" id="{9BDDF83B-E1C0-469D-2B35-7CBC7965CB02}"/>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2" name="Freeform 67">
                  <a:extLst>
                    <a:ext uri="{FF2B5EF4-FFF2-40B4-BE49-F238E27FC236}">
                      <a16:creationId xmlns:a16="http://schemas.microsoft.com/office/drawing/2014/main" id="{241A2204-609D-F806-2040-9011ED8DF243}"/>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3" name="Freeform 68">
                  <a:extLst>
                    <a:ext uri="{FF2B5EF4-FFF2-40B4-BE49-F238E27FC236}">
                      <a16:creationId xmlns:a16="http://schemas.microsoft.com/office/drawing/2014/main" id="{64B53104-4BC4-D042-2782-4BD6F0540967}"/>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4" name="Freeform 69">
                  <a:extLst>
                    <a:ext uri="{FF2B5EF4-FFF2-40B4-BE49-F238E27FC236}">
                      <a16:creationId xmlns:a16="http://schemas.microsoft.com/office/drawing/2014/main" id="{1D5D2899-097F-69B1-F816-3AA785A545C0}"/>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5" name="Freeform 70">
                  <a:extLst>
                    <a:ext uri="{FF2B5EF4-FFF2-40B4-BE49-F238E27FC236}">
                      <a16:creationId xmlns:a16="http://schemas.microsoft.com/office/drawing/2014/main" id="{B357B2A9-CD6B-F04B-D24A-8095C40C6730}"/>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6" name="Freeform 71">
                  <a:extLst>
                    <a:ext uri="{FF2B5EF4-FFF2-40B4-BE49-F238E27FC236}">
                      <a16:creationId xmlns:a16="http://schemas.microsoft.com/office/drawing/2014/main" id="{7E20A13F-E538-055E-837F-E0D4B8556B04}"/>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7" name="Freeform 72">
                  <a:extLst>
                    <a:ext uri="{FF2B5EF4-FFF2-40B4-BE49-F238E27FC236}">
                      <a16:creationId xmlns:a16="http://schemas.microsoft.com/office/drawing/2014/main" id="{191775EE-F1D4-B594-95AD-6D6E51B66E50}"/>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8" name="Freeform 73">
                  <a:extLst>
                    <a:ext uri="{FF2B5EF4-FFF2-40B4-BE49-F238E27FC236}">
                      <a16:creationId xmlns:a16="http://schemas.microsoft.com/office/drawing/2014/main" id="{E024A765-CBD4-A287-72E7-D098EE0046FF}"/>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9" name="Freeform 74">
                  <a:extLst>
                    <a:ext uri="{FF2B5EF4-FFF2-40B4-BE49-F238E27FC236}">
                      <a16:creationId xmlns:a16="http://schemas.microsoft.com/office/drawing/2014/main" id="{A843BC96-C05C-469C-9E85-FDC90030FD6A}"/>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31" name="Grupo 130">
                <a:extLst>
                  <a:ext uri="{FF2B5EF4-FFF2-40B4-BE49-F238E27FC236}">
                    <a16:creationId xmlns:a16="http://schemas.microsoft.com/office/drawing/2014/main" id="{A67C7F22-C657-C29E-11D0-8A2528334839}"/>
                  </a:ext>
                </a:extLst>
              </p:cNvPr>
              <p:cNvGrpSpPr/>
              <p:nvPr/>
            </p:nvGrpSpPr>
            <p:grpSpPr>
              <a:xfrm>
                <a:off x="6613194" y="4755080"/>
                <a:ext cx="444501" cy="439737"/>
                <a:chOff x="7821612" y="4762501"/>
                <a:chExt cx="444501" cy="439737"/>
              </a:xfrm>
            </p:grpSpPr>
            <p:sp>
              <p:nvSpPr>
                <p:cNvPr id="218" name="Freeform 78">
                  <a:extLst>
                    <a:ext uri="{FF2B5EF4-FFF2-40B4-BE49-F238E27FC236}">
                      <a16:creationId xmlns:a16="http://schemas.microsoft.com/office/drawing/2014/main" id="{B55EB341-D752-46A4-1880-2AE3425A52AA}"/>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 name="Freeform 79">
                  <a:extLst>
                    <a:ext uri="{FF2B5EF4-FFF2-40B4-BE49-F238E27FC236}">
                      <a16:creationId xmlns:a16="http://schemas.microsoft.com/office/drawing/2014/main" id="{59A00C15-72DA-5601-2A10-83807AE7B265}"/>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0" name="Freeform 80">
                  <a:extLst>
                    <a:ext uri="{FF2B5EF4-FFF2-40B4-BE49-F238E27FC236}">
                      <a16:creationId xmlns:a16="http://schemas.microsoft.com/office/drawing/2014/main" id="{7D28CC09-1A14-7E57-1959-A74EC9C3BD3D}"/>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1" name="Freeform 81">
                  <a:extLst>
                    <a:ext uri="{FF2B5EF4-FFF2-40B4-BE49-F238E27FC236}">
                      <a16:creationId xmlns:a16="http://schemas.microsoft.com/office/drawing/2014/main" id="{EFBEE319-9BD6-F9A4-0F67-CC78D9A4B880}"/>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2" name="Freeform 82">
                  <a:extLst>
                    <a:ext uri="{FF2B5EF4-FFF2-40B4-BE49-F238E27FC236}">
                      <a16:creationId xmlns:a16="http://schemas.microsoft.com/office/drawing/2014/main" id="{D5BB0233-8253-4E9D-64D1-3AAFE91DA0AA}"/>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3" name="Freeform 83">
                  <a:extLst>
                    <a:ext uri="{FF2B5EF4-FFF2-40B4-BE49-F238E27FC236}">
                      <a16:creationId xmlns:a16="http://schemas.microsoft.com/office/drawing/2014/main" id="{B1113052-52DB-DCA7-D050-7E684651F08C}"/>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4" name="Freeform 84">
                  <a:extLst>
                    <a:ext uri="{FF2B5EF4-FFF2-40B4-BE49-F238E27FC236}">
                      <a16:creationId xmlns:a16="http://schemas.microsoft.com/office/drawing/2014/main" id="{496ECA1B-D300-03DF-C2C1-D7CC6E9AECDE}"/>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5" name="Freeform 85">
                  <a:extLst>
                    <a:ext uri="{FF2B5EF4-FFF2-40B4-BE49-F238E27FC236}">
                      <a16:creationId xmlns:a16="http://schemas.microsoft.com/office/drawing/2014/main" id="{F8CB9534-FE75-ED31-5D62-22DEA307AFAC}"/>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6" name="Freeform 86">
                  <a:extLst>
                    <a:ext uri="{FF2B5EF4-FFF2-40B4-BE49-F238E27FC236}">
                      <a16:creationId xmlns:a16="http://schemas.microsoft.com/office/drawing/2014/main" id="{7DFDC770-E787-7AB5-BBA4-ED27C6221BE9}"/>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7" name="Freeform 87">
                  <a:extLst>
                    <a:ext uri="{FF2B5EF4-FFF2-40B4-BE49-F238E27FC236}">
                      <a16:creationId xmlns:a16="http://schemas.microsoft.com/office/drawing/2014/main" id="{607DC70A-BC1C-7726-20E3-3110CB9A314D}"/>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8" name="Freeform 88">
                  <a:extLst>
                    <a:ext uri="{FF2B5EF4-FFF2-40B4-BE49-F238E27FC236}">
                      <a16:creationId xmlns:a16="http://schemas.microsoft.com/office/drawing/2014/main" id="{4AFE6A76-D04B-E2A9-D6C6-44D6031EBBA2}"/>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32" name="Grupo 131">
                <a:extLst>
                  <a:ext uri="{FF2B5EF4-FFF2-40B4-BE49-F238E27FC236}">
                    <a16:creationId xmlns:a16="http://schemas.microsoft.com/office/drawing/2014/main" id="{2AA7F9FD-40EF-546A-00D1-4F3FC3A813AD}"/>
                  </a:ext>
                </a:extLst>
              </p:cNvPr>
              <p:cNvGrpSpPr/>
              <p:nvPr/>
            </p:nvGrpSpPr>
            <p:grpSpPr>
              <a:xfrm>
                <a:off x="6310611" y="4758569"/>
                <a:ext cx="444499" cy="439737"/>
                <a:chOff x="8699501" y="4772026"/>
                <a:chExt cx="444499" cy="439737"/>
              </a:xfrm>
            </p:grpSpPr>
            <p:sp>
              <p:nvSpPr>
                <p:cNvPr id="207" name="Freeform 36">
                  <a:extLst>
                    <a:ext uri="{FF2B5EF4-FFF2-40B4-BE49-F238E27FC236}">
                      <a16:creationId xmlns:a16="http://schemas.microsoft.com/office/drawing/2014/main" id="{8DEBCD53-5BA3-CAB5-AA59-3C3AE76131B9}"/>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8" name="Freeform 37">
                  <a:extLst>
                    <a:ext uri="{FF2B5EF4-FFF2-40B4-BE49-F238E27FC236}">
                      <a16:creationId xmlns:a16="http://schemas.microsoft.com/office/drawing/2014/main" id="{E9BCD316-4753-329B-364D-8CCF1EA27544}"/>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 name="Freeform 38">
                  <a:extLst>
                    <a:ext uri="{FF2B5EF4-FFF2-40B4-BE49-F238E27FC236}">
                      <a16:creationId xmlns:a16="http://schemas.microsoft.com/office/drawing/2014/main" id="{40B357A4-15EC-9BB5-8173-6521464A71BA}"/>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 name="Freeform 39">
                  <a:extLst>
                    <a:ext uri="{FF2B5EF4-FFF2-40B4-BE49-F238E27FC236}">
                      <a16:creationId xmlns:a16="http://schemas.microsoft.com/office/drawing/2014/main" id="{A7B81DAA-3B96-1110-40A3-F03986221C95}"/>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 name="Freeform 40">
                  <a:extLst>
                    <a:ext uri="{FF2B5EF4-FFF2-40B4-BE49-F238E27FC236}">
                      <a16:creationId xmlns:a16="http://schemas.microsoft.com/office/drawing/2014/main" id="{51D00D6A-28C5-EBEC-143E-785BAB8B316A}"/>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 name="Freeform 41">
                  <a:extLst>
                    <a:ext uri="{FF2B5EF4-FFF2-40B4-BE49-F238E27FC236}">
                      <a16:creationId xmlns:a16="http://schemas.microsoft.com/office/drawing/2014/main" id="{82BA4F7D-8893-D956-2427-2A9FB9F81111}"/>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 name="Freeform 42">
                  <a:extLst>
                    <a:ext uri="{FF2B5EF4-FFF2-40B4-BE49-F238E27FC236}">
                      <a16:creationId xmlns:a16="http://schemas.microsoft.com/office/drawing/2014/main" id="{4A03F448-8E49-6D4C-1C58-04CAFF5CFCFC}"/>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 name="Freeform 43">
                  <a:extLst>
                    <a:ext uri="{FF2B5EF4-FFF2-40B4-BE49-F238E27FC236}">
                      <a16:creationId xmlns:a16="http://schemas.microsoft.com/office/drawing/2014/main" id="{393D7F80-6598-2E95-1725-B8E4F8673ADE}"/>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 name="Freeform 44">
                  <a:extLst>
                    <a:ext uri="{FF2B5EF4-FFF2-40B4-BE49-F238E27FC236}">
                      <a16:creationId xmlns:a16="http://schemas.microsoft.com/office/drawing/2014/main" id="{53E22438-1979-5CF5-9D63-BFB78AF93A41}"/>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 name="Freeform 45">
                  <a:extLst>
                    <a:ext uri="{FF2B5EF4-FFF2-40B4-BE49-F238E27FC236}">
                      <a16:creationId xmlns:a16="http://schemas.microsoft.com/office/drawing/2014/main" id="{DBB70395-DACB-7811-0A95-9BBD6803636E}"/>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 name="Freeform 46">
                  <a:extLst>
                    <a:ext uri="{FF2B5EF4-FFF2-40B4-BE49-F238E27FC236}">
                      <a16:creationId xmlns:a16="http://schemas.microsoft.com/office/drawing/2014/main" id="{2FBCB673-54CD-7207-9152-3149A44A1C27}"/>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33" name="Grupo 132">
                <a:extLst>
                  <a:ext uri="{FF2B5EF4-FFF2-40B4-BE49-F238E27FC236}">
                    <a16:creationId xmlns:a16="http://schemas.microsoft.com/office/drawing/2014/main" id="{78192070-40E6-8024-1F9F-3ECD6C743506}"/>
                  </a:ext>
                </a:extLst>
              </p:cNvPr>
              <p:cNvGrpSpPr/>
              <p:nvPr/>
            </p:nvGrpSpPr>
            <p:grpSpPr>
              <a:xfrm>
                <a:off x="6012161" y="4753805"/>
                <a:ext cx="444499" cy="441326"/>
                <a:chOff x="8401051" y="4767262"/>
                <a:chExt cx="444499" cy="441326"/>
              </a:xfrm>
            </p:grpSpPr>
            <p:sp>
              <p:nvSpPr>
                <p:cNvPr id="195" name="Freeform 51">
                  <a:extLst>
                    <a:ext uri="{FF2B5EF4-FFF2-40B4-BE49-F238E27FC236}">
                      <a16:creationId xmlns:a16="http://schemas.microsoft.com/office/drawing/2014/main" id="{956D3B35-52DD-F8C0-AF73-0B2824B6F508}"/>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196" name="Grupo 195">
                  <a:extLst>
                    <a:ext uri="{FF2B5EF4-FFF2-40B4-BE49-F238E27FC236}">
                      <a16:creationId xmlns:a16="http://schemas.microsoft.com/office/drawing/2014/main" id="{7D56FC67-77EF-152D-28C5-1B3E4816E617}"/>
                    </a:ext>
                  </a:extLst>
                </p:cNvPr>
                <p:cNvGrpSpPr/>
                <p:nvPr/>
              </p:nvGrpSpPr>
              <p:grpSpPr>
                <a:xfrm>
                  <a:off x="8443913" y="4767262"/>
                  <a:ext cx="352424" cy="341313"/>
                  <a:chOff x="8443913" y="4767262"/>
                  <a:chExt cx="352424" cy="341313"/>
                </a:xfrm>
              </p:grpSpPr>
              <p:sp>
                <p:nvSpPr>
                  <p:cNvPr id="197" name="Freeform 50">
                    <a:extLst>
                      <a:ext uri="{FF2B5EF4-FFF2-40B4-BE49-F238E27FC236}">
                        <a16:creationId xmlns:a16="http://schemas.microsoft.com/office/drawing/2014/main" id="{0EEF768D-87B5-0D2E-572A-C240CDF465F0}"/>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 name="Freeform 52">
                    <a:extLst>
                      <a:ext uri="{FF2B5EF4-FFF2-40B4-BE49-F238E27FC236}">
                        <a16:creationId xmlns:a16="http://schemas.microsoft.com/office/drawing/2014/main" id="{45A53DAC-1469-26E7-423D-410AC93ACD16}"/>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 name="Freeform 53">
                    <a:extLst>
                      <a:ext uri="{FF2B5EF4-FFF2-40B4-BE49-F238E27FC236}">
                        <a16:creationId xmlns:a16="http://schemas.microsoft.com/office/drawing/2014/main" id="{7860B2CC-B7B4-49D7-9F49-5039137334A8}"/>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 name="Freeform 54">
                    <a:extLst>
                      <a:ext uri="{FF2B5EF4-FFF2-40B4-BE49-F238E27FC236}">
                        <a16:creationId xmlns:a16="http://schemas.microsoft.com/office/drawing/2014/main" id="{89B76C8E-6035-78E0-38C1-6ECEE8C64347}"/>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 name="Freeform 55">
                    <a:extLst>
                      <a:ext uri="{FF2B5EF4-FFF2-40B4-BE49-F238E27FC236}">
                        <a16:creationId xmlns:a16="http://schemas.microsoft.com/office/drawing/2014/main" id="{05DFB0E7-5B3F-FB96-059A-15F3ECCAE47A}"/>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 name="Freeform 56">
                    <a:extLst>
                      <a:ext uri="{FF2B5EF4-FFF2-40B4-BE49-F238E27FC236}">
                        <a16:creationId xmlns:a16="http://schemas.microsoft.com/office/drawing/2014/main" id="{431D997A-DBE1-0412-703C-EF6DDF9C22AA}"/>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 name="Freeform 57">
                    <a:extLst>
                      <a:ext uri="{FF2B5EF4-FFF2-40B4-BE49-F238E27FC236}">
                        <a16:creationId xmlns:a16="http://schemas.microsoft.com/office/drawing/2014/main" id="{54BF0A16-1192-CD9D-36E2-217D4F317D70}"/>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 name="Freeform 58">
                    <a:extLst>
                      <a:ext uri="{FF2B5EF4-FFF2-40B4-BE49-F238E27FC236}">
                        <a16:creationId xmlns:a16="http://schemas.microsoft.com/office/drawing/2014/main" id="{4B1CA0ED-E9F2-4046-1B9F-AE493A41DB53}"/>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5" name="Freeform 59">
                    <a:extLst>
                      <a:ext uri="{FF2B5EF4-FFF2-40B4-BE49-F238E27FC236}">
                        <a16:creationId xmlns:a16="http://schemas.microsoft.com/office/drawing/2014/main" id="{280EAFFB-88DA-8624-84AB-CB853077C8E7}"/>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 name="Freeform 60">
                    <a:extLst>
                      <a:ext uri="{FF2B5EF4-FFF2-40B4-BE49-F238E27FC236}">
                        <a16:creationId xmlns:a16="http://schemas.microsoft.com/office/drawing/2014/main" id="{CBEAFC71-6FC1-11A4-11FD-F1B44529B2B1}"/>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134" name="Grupo 133">
                <a:extLst>
                  <a:ext uri="{FF2B5EF4-FFF2-40B4-BE49-F238E27FC236}">
                    <a16:creationId xmlns:a16="http://schemas.microsoft.com/office/drawing/2014/main" id="{32E6C01A-98FB-9E42-060A-BDFA4E43F2C6}"/>
                  </a:ext>
                </a:extLst>
              </p:cNvPr>
              <p:cNvGrpSpPr/>
              <p:nvPr/>
            </p:nvGrpSpPr>
            <p:grpSpPr>
              <a:xfrm>
                <a:off x="5701011" y="4755394"/>
                <a:ext cx="444499" cy="441324"/>
                <a:chOff x="8089901" y="4768851"/>
                <a:chExt cx="444499" cy="441324"/>
              </a:xfrm>
            </p:grpSpPr>
            <p:sp>
              <p:nvSpPr>
                <p:cNvPr id="184" name="Freeform 64">
                  <a:extLst>
                    <a:ext uri="{FF2B5EF4-FFF2-40B4-BE49-F238E27FC236}">
                      <a16:creationId xmlns:a16="http://schemas.microsoft.com/office/drawing/2014/main" id="{8E7483AC-681B-C593-1281-75B84D487765}"/>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 name="Freeform 65">
                  <a:extLst>
                    <a:ext uri="{FF2B5EF4-FFF2-40B4-BE49-F238E27FC236}">
                      <a16:creationId xmlns:a16="http://schemas.microsoft.com/office/drawing/2014/main" id="{82BA5983-AAF3-0AE2-EBEE-CC676411DA6F}"/>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 name="Freeform 66">
                  <a:extLst>
                    <a:ext uri="{FF2B5EF4-FFF2-40B4-BE49-F238E27FC236}">
                      <a16:creationId xmlns:a16="http://schemas.microsoft.com/office/drawing/2014/main" id="{4A13C7CF-9D2D-054F-BFA4-B1ACD43E24BD}"/>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 name="Freeform 67">
                  <a:extLst>
                    <a:ext uri="{FF2B5EF4-FFF2-40B4-BE49-F238E27FC236}">
                      <a16:creationId xmlns:a16="http://schemas.microsoft.com/office/drawing/2014/main" id="{91C3BBF8-3E81-FE7B-1DDD-611A9A786FDE}"/>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 name="Freeform 68">
                  <a:extLst>
                    <a:ext uri="{FF2B5EF4-FFF2-40B4-BE49-F238E27FC236}">
                      <a16:creationId xmlns:a16="http://schemas.microsoft.com/office/drawing/2014/main" id="{0DF808E6-A548-7ADD-41BE-7431E109AD83}"/>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 name="Freeform 69">
                  <a:extLst>
                    <a:ext uri="{FF2B5EF4-FFF2-40B4-BE49-F238E27FC236}">
                      <a16:creationId xmlns:a16="http://schemas.microsoft.com/office/drawing/2014/main" id="{2CCBF1ED-DE09-1D0D-A3BD-EA7BAEF8CA6E}"/>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 name="Freeform 70">
                  <a:extLst>
                    <a:ext uri="{FF2B5EF4-FFF2-40B4-BE49-F238E27FC236}">
                      <a16:creationId xmlns:a16="http://schemas.microsoft.com/office/drawing/2014/main" id="{C5329829-9945-0047-8D64-7B2C1928EC7E}"/>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 name="Freeform 71">
                  <a:extLst>
                    <a:ext uri="{FF2B5EF4-FFF2-40B4-BE49-F238E27FC236}">
                      <a16:creationId xmlns:a16="http://schemas.microsoft.com/office/drawing/2014/main" id="{EF96EC44-7FD1-A420-9617-D1A9ACF977C6}"/>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 name="Freeform 72">
                  <a:extLst>
                    <a:ext uri="{FF2B5EF4-FFF2-40B4-BE49-F238E27FC236}">
                      <a16:creationId xmlns:a16="http://schemas.microsoft.com/office/drawing/2014/main" id="{590E385F-6B03-0574-624F-AC50D9068086}"/>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 name="Freeform 73">
                  <a:extLst>
                    <a:ext uri="{FF2B5EF4-FFF2-40B4-BE49-F238E27FC236}">
                      <a16:creationId xmlns:a16="http://schemas.microsoft.com/office/drawing/2014/main" id="{69ECA6F2-33F9-9B62-A65D-0EAE6D8F0E8F}"/>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 name="Freeform 74">
                  <a:extLst>
                    <a:ext uri="{FF2B5EF4-FFF2-40B4-BE49-F238E27FC236}">
                      <a16:creationId xmlns:a16="http://schemas.microsoft.com/office/drawing/2014/main" id="{E577FE0C-2BA3-134A-9055-90760DB9FB85}"/>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35" name="Grupo 134">
                <a:extLst>
                  <a:ext uri="{FF2B5EF4-FFF2-40B4-BE49-F238E27FC236}">
                    <a16:creationId xmlns:a16="http://schemas.microsoft.com/office/drawing/2014/main" id="{C80997F4-55A6-89F6-6F31-96B763D2F0CE}"/>
                  </a:ext>
                </a:extLst>
              </p:cNvPr>
              <p:cNvGrpSpPr/>
              <p:nvPr/>
            </p:nvGrpSpPr>
            <p:grpSpPr>
              <a:xfrm>
                <a:off x="5432722" y="4749044"/>
                <a:ext cx="444501" cy="439737"/>
                <a:chOff x="7821612" y="4762501"/>
                <a:chExt cx="444501" cy="439737"/>
              </a:xfrm>
            </p:grpSpPr>
            <p:sp>
              <p:nvSpPr>
                <p:cNvPr id="173" name="Freeform 78">
                  <a:extLst>
                    <a:ext uri="{FF2B5EF4-FFF2-40B4-BE49-F238E27FC236}">
                      <a16:creationId xmlns:a16="http://schemas.microsoft.com/office/drawing/2014/main" id="{1959F059-24D1-0582-AB43-2A2F035E2F89}"/>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 name="Freeform 79">
                  <a:extLst>
                    <a:ext uri="{FF2B5EF4-FFF2-40B4-BE49-F238E27FC236}">
                      <a16:creationId xmlns:a16="http://schemas.microsoft.com/office/drawing/2014/main" id="{7A08A835-FA96-637E-4821-038256DAC782}"/>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 name="Freeform 80">
                  <a:extLst>
                    <a:ext uri="{FF2B5EF4-FFF2-40B4-BE49-F238E27FC236}">
                      <a16:creationId xmlns:a16="http://schemas.microsoft.com/office/drawing/2014/main" id="{44176CAF-C182-1235-9CCE-D448A4940BC1}"/>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 name="Freeform 81">
                  <a:extLst>
                    <a:ext uri="{FF2B5EF4-FFF2-40B4-BE49-F238E27FC236}">
                      <a16:creationId xmlns:a16="http://schemas.microsoft.com/office/drawing/2014/main" id="{84C9D757-18EB-EA0E-8A5A-53635E6289C8}"/>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 name="Freeform 82">
                  <a:extLst>
                    <a:ext uri="{FF2B5EF4-FFF2-40B4-BE49-F238E27FC236}">
                      <a16:creationId xmlns:a16="http://schemas.microsoft.com/office/drawing/2014/main" id="{37F211AA-88A0-EE8E-5EAB-C47347A03348}"/>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 name="Freeform 83">
                  <a:extLst>
                    <a:ext uri="{FF2B5EF4-FFF2-40B4-BE49-F238E27FC236}">
                      <a16:creationId xmlns:a16="http://schemas.microsoft.com/office/drawing/2014/main" id="{B7316EEB-5664-4B02-2D57-53DA89C011A0}"/>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 name="Freeform 84">
                  <a:extLst>
                    <a:ext uri="{FF2B5EF4-FFF2-40B4-BE49-F238E27FC236}">
                      <a16:creationId xmlns:a16="http://schemas.microsoft.com/office/drawing/2014/main" id="{0FB6E73A-5701-BC75-901C-43212D1A2E1A}"/>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 name="Freeform 85">
                  <a:extLst>
                    <a:ext uri="{FF2B5EF4-FFF2-40B4-BE49-F238E27FC236}">
                      <a16:creationId xmlns:a16="http://schemas.microsoft.com/office/drawing/2014/main" id="{EB432F0E-133D-800A-FA26-21E07F294343}"/>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 name="Freeform 86">
                  <a:extLst>
                    <a:ext uri="{FF2B5EF4-FFF2-40B4-BE49-F238E27FC236}">
                      <a16:creationId xmlns:a16="http://schemas.microsoft.com/office/drawing/2014/main" id="{248E66FE-BD8C-CF69-AE7F-3F21F5A29503}"/>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 name="Freeform 87">
                  <a:extLst>
                    <a:ext uri="{FF2B5EF4-FFF2-40B4-BE49-F238E27FC236}">
                      <a16:creationId xmlns:a16="http://schemas.microsoft.com/office/drawing/2014/main" id="{6C2BF138-87B8-BBD4-AFEE-08E1D7CDB261}"/>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 name="Freeform 88">
                  <a:extLst>
                    <a:ext uri="{FF2B5EF4-FFF2-40B4-BE49-F238E27FC236}">
                      <a16:creationId xmlns:a16="http://schemas.microsoft.com/office/drawing/2014/main" id="{24816940-5824-9739-AC48-34809C76A539}"/>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36" name="Grupo 135">
                <a:extLst>
                  <a:ext uri="{FF2B5EF4-FFF2-40B4-BE49-F238E27FC236}">
                    <a16:creationId xmlns:a16="http://schemas.microsoft.com/office/drawing/2014/main" id="{E1CCBE1A-49B9-26A1-54D8-FCC378D62EED}"/>
                  </a:ext>
                </a:extLst>
              </p:cNvPr>
              <p:cNvGrpSpPr/>
              <p:nvPr/>
            </p:nvGrpSpPr>
            <p:grpSpPr>
              <a:xfrm>
                <a:off x="5102193" y="4751148"/>
                <a:ext cx="444499" cy="439737"/>
                <a:chOff x="8699501" y="4772026"/>
                <a:chExt cx="444499" cy="439737"/>
              </a:xfrm>
            </p:grpSpPr>
            <p:sp>
              <p:nvSpPr>
                <p:cNvPr id="162" name="Freeform 36">
                  <a:extLst>
                    <a:ext uri="{FF2B5EF4-FFF2-40B4-BE49-F238E27FC236}">
                      <a16:creationId xmlns:a16="http://schemas.microsoft.com/office/drawing/2014/main" id="{6515EB87-C473-453D-7BA2-BB360BADA3DD}"/>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 name="Freeform 37">
                  <a:extLst>
                    <a:ext uri="{FF2B5EF4-FFF2-40B4-BE49-F238E27FC236}">
                      <a16:creationId xmlns:a16="http://schemas.microsoft.com/office/drawing/2014/main" id="{71B2E7C8-B5AA-C5A3-4515-2D6BEBF2E066}"/>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 name="Freeform 38">
                  <a:extLst>
                    <a:ext uri="{FF2B5EF4-FFF2-40B4-BE49-F238E27FC236}">
                      <a16:creationId xmlns:a16="http://schemas.microsoft.com/office/drawing/2014/main" id="{D42D22B5-8D07-2BD2-CF87-43BB44C2AD7E}"/>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 name="Freeform 39">
                  <a:extLst>
                    <a:ext uri="{FF2B5EF4-FFF2-40B4-BE49-F238E27FC236}">
                      <a16:creationId xmlns:a16="http://schemas.microsoft.com/office/drawing/2014/main" id="{DE11B0D5-1B93-05E3-148F-2AA047E3E563}"/>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 name="Freeform 40">
                  <a:extLst>
                    <a:ext uri="{FF2B5EF4-FFF2-40B4-BE49-F238E27FC236}">
                      <a16:creationId xmlns:a16="http://schemas.microsoft.com/office/drawing/2014/main" id="{37F93A45-8069-1AA8-6CEC-D5E8240D5C59}"/>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 name="Freeform 41">
                  <a:extLst>
                    <a:ext uri="{FF2B5EF4-FFF2-40B4-BE49-F238E27FC236}">
                      <a16:creationId xmlns:a16="http://schemas.microsoft.com/office/drawing/2014/main" id="{9E94F761-23D4-EAD6-EB8F-D4706509C2F5}"/>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 name="Freeform 42">
                  <a:extLst>
                    <a:ext uri="{FF2B5EF4-FFF2-40B4-BE49-F238E27FC236}">
                      <a16:creationId xmlns:a16="http://schemas.microsoft.com/office/drawing/2014/main" id="{31ACFDF7-A820-BC96-CDC0-D9EC5D22AA31}"/>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 name="Freeform 43">
                  <a:extLst>
                    <a:ext uri="{FF2B5EF4-FFF2-40B4-BE49-F238E27FC236}">
                      <a16:creationId xmlns:a16="http://schemas.microsoft.com/office/drawing/2014/main" id="{D728F3F2-04E8-833F-AFCB-4FA573348D7A}"/>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 name="Freeform 44">
                  <a:extLst>
                    <a:ext uri="{FF2B5EF4-FFF2-40B4-BE49-F238E27FC236}">
                      <a16:creationId xmlns:a16="http://schemas.microsoft.com/office/drawing/2014/main" id="{A70710AF-4F6F-DC80-24F1-980BF1B1EEC3}"/>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 name="Freeform 45">
                  <a:extLst>
                    <a:ext uri="{FF2B5EF4-FFF2-40B4-BE49-F238E27FC236}">
                      <a16:creationId xmlns:a16="http://schemas.microsoft.com/office/drawing/2014/main" id="{1B7A3B1C-DA58-0D9B-4F66-F1EED33EF16A}"/>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 name="Freeform 46">
                  <a:extLst>
                    <a:ext uri="{FF2B5EF4-FFF2-40B4-BE49-F238E27FC236}">
                      <a16:creationId xmlns:a16="http://schemas.microsoft.com/office/drawing/2014/main" id="{B812E9EE-4D50-0FEF-A846-4226CC474249}"/>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37" name="Grupo 136">
                <a:extLst>
                  <a:ext uri="{FF2B5EF4-FFF2-40B4-BE49-F238E27FC236}">
                    <a16:creationId xmlns:a16="http://schemas.microsoft.com/office/drawing/2014/main" id="{56B282B3-AF2C-EA29-4369-B97151B756F7}"/>
                  </a:ext>
                </a:extLst>
              </p:cNvPr>
              <p:cNvGrpSpPr/>
              <p:nvPr/>
            </p:nvGrpSpPr>
            <p:grpSpPr>
              <a:xfrm>
                <a:off x="4803743" y="4746384"/>
                <a:ext cx="444499" cy="441326"/>
                <a:chOff x="8401051" y="4767262"/>
                <a:chExt cx="444499" cy="441326"/>
              </a:xfrm>
            </p:grpSpPr>
            <p:sp>
              <p:nvSpPr>
                <p:cNvPr id="150" name="Freeform 51">
                  <a:extLst>
                    <a:ext uri="{FF2B5EF4-FFF2-40B4-BE49-F238E27FC236}">
                      <a16:creationId xmlns:a16="http://schemas.microsoft.com/office/drawing/2014/main" id="{7539F04C-145C-EBE2-4E43-40F0A45ADECC}"/>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151" name="Grupo 150">
                  <a:extLst>
                    <a:ext uri="{FF2B5EF4-FFF2-40B4-BE49-F238E27FC236}">
                      <a16:creationId xmlns:a16="http://schemas.microsoft.com/office/drawing/2014/main" id="{06DF893C-3B4B-5563-F7CD-32DDEB1DBCBC}"/>
                    </a:ext>
                  </a:extLst>
                </p:cNvPr>
                <p:cNvGrpSpPr/>
                <p:nvPr/>
              </p:nvGrpSpPr>
              <p:grpSpPr>
                <a:xfrm>
                  <a:off x="8443913" y="4767262"/>
                  <a:ext cx="352424" cy="341313"/>
                  <a:chOff x="8443913" y="4767262"/>
                  <a:chExt cx="352424" cy="341313"/>
                </a:xfrm>
              </p:grpSpPr>
              <p:sp>
                <p:nvSpPr>
                  <p:cNvPr id="152" name="Freeform 50">
                    <a:extLst>
                      <a:ext uri="{FF2B5EF4-FFF2-40B4-BE49-F238E27FC236}">
                        <a16:creationId xmlns:a16="http://schemas.microsoft.com/office/drawing/2014/main" id="{7D51793F-1A9E-4A48-A0CD-86086FCA97F5}"/>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 name="Freeform 52">
                    <a:extLst>
                      <a:ext uri="{FF2B5EF4-FFF2-40B4-BE49-F238E27FC236}">
                        <a16:creationId xmlns:a16="http://schemas.microsoft.com/office/drawing/2014/main" id="{75E9E34F-E722-94FF-22CD-37383BDF604D}"/>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 name="Freeform 53">
                    <a:extLst>
                      <a:ext uri="{FF2B5EF4-FFF2-40B4-BE49-F238E27FC236}">
                        <a16:creationId xmlns:a16="http://schemas.microsoft.com/office/drawing/2014/main" id="{BD6E47F3-132D-A47A-637F-2A5AF89C0A33}"/>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 name="Freeform 54">
                    <a:extLst>
                      <a:ext uri="{FF2B5EF4-FFF2-40B4-BE49-F238E27FC236}">
                        <a16:creationId xmlns:a16="http://schemas.microsoft.com/office/drawing/2014/main" id="{6E300394-BA35-0676-D5BE-8258A11DD25E}"/>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 name="Freeform 55">
                    <a:extLst>
                      <a:ext uri="{FF2B5EF4-FFF2-40B4-BE49-F238E27FC236}">
                        <a16:creationId xmlns:a16="http://schemas.microsoft.com/office/drawing/2014/main" id="{FEF6B472-FC4B-714F-4B8E-A37B26F5D314}"/>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 name="Freeform 56">
                    <a:extLst>
                      <a:ext uri="{FF2B5EF4-FFF2-40B4-BE49-F238E27FC236}">
                        <a16:creationId xmlns:a16="http://schemas.microsoft.com/office/drawing/2014/main" id="{F5B3E016-B07F-9E34-7095-385A9D20BC8D}"/>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 name="Freeform 57">
                    <a:extLst>
                      <a:ext uri="{FF2B5EF4-FFF2-40B4-BE49-F238E27FC236}">
                        <a16:creationId xmlns:a16="http://schemas.microsoft.com/office/drawing/2014/main" id="{CB551432-4992-DCF4-55EE-C634FFC4A5E8}"/>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 name="Freeform 58">
                    <a:extLst>
                      <a:ext uri="{FF2B5EF4-FFF2-40B4-BE49-F238E27FC236}">
                        <a16:creationId xmlns:a16="http://schemas.microsoft.com/office/drawing/2014/main" id="{6F469346-DAF7-4CCD-C690-F57167A71028}"/>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 name="Freeform 59">
                    <a:extLst>
                      <a:ext uri="{FF2B5EF4-FFF2-40B4-BE49-F238E27FC236}">
                        <a16:creationId xmlns:a16="http://schemas.microsoft.com/office/drawing/2014/main" id="{DC28FDBC-2B83-9B36-675E-6B3DBE4BDBBF}"/>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 name="Freeform 60">
                    <a:extLst>
                      <a:ext uri="{FF2B5EF4-FFF2-40B4-BE49-F238E27FC236}">
                        <a16:creationId xmlns:a16="http://schemas.microsoft.com/office/drawing/2014/main" id="{F9F75689-8340-E8B6-CEDC-FE94A8101C98}"/>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138" name="Grupo 137">
                <a:extLst>
                  <a:ext uri="{FF2B5EF4-FFF2-40B4-BE49-F238E27FC236}">
                    <a16:creationId xmlns:a16="http://schemas.microsoft.com/office/drawing/2014/main" id="{0880803F-88C1-D87C-9AF0-426E2B229825}"/>
                  </a:ext>
                </a:extLst>
              </p:cNvPr>
              <p:cNvGrpSpPr/>
              <p:nvPr/>
            </p:nvGrpSpPr>
            <p:grpSpPr>
              <a:xfrm>
                <a:off x="4492593" y="4747973"/>
                <a:ext cx="444499" cy="441324"/>
                <a:chOff x="8089901" y="4768851"/>
                <a:chExt cx="444499" cy="441324"/>
              </a:xfrm>
            </p:grpSpPr>
            <p:sp>
              <p:nvSpPr>
                <p:cNvPr id="139" name="Freeform 64">
                  <a:extLst>
                    <a:ext uri="{FF2B5EF4-FFF2-40B4-BE49-F238E27FC236}">
                      <a16:creationId xmlns:a16="http://schemas.microsoft.com/office/drawing/2014/main" id="{9076059F-4E8C-10AB-8BC3-1C059C0C4198}"/>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 name="Freeform 65">
                  <a:extLst>
                    <a:ext uri="{FF2B5EF4-FFF2-40B4-BE49-F238E27FC236}">
                      <a16:creationId xmlns:a16="http://schemas.microsoft.com/office/drawing/2014/main" id="{B9142236-023B-C589-EEB9-411693CD1743}"/>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 name="Freeform 66">
                  <a:extLst>
                    <a:ext uri="{FF2B5EF4-FFF2-40B4-BE49-F238E27FC236}">
                      <a16:creationId xmlns:a16="http://schemas.microsoft.com/office/drawing/2014/main" id="{83FE7C49-9CB7-3F2C-E4B5-56EEC20F62F0}"/>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 name="Freeform 67">
                  <a:extLst>
                    <a:ext uri="{FF2B5EF4-FFF2-40B4-BE49-F238E27FC236}">
                      <a16:creationId xmlns:a16="http://schemas.microsoft.com/office/drawing/2014/main" id="{14B4C6F2-6818-FD92-C095-6C1194321564}"/>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 name="Freeform 68">
                  <a:extLst>
                    <a:ext uri="{FF2B5EF4-FFF2-40B4-BE49-F238E27FC236}">
                      <a16:creationId xmlns:a16="http://schemas.microsoft.com/office/drawing/2014/main" id="{B287A53E-FB5F-73AA-B122-CE99BB0D85D2}"/>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 name="Freeform 69">
                  <a:extLst>
                    <a:ext uri="{FF2B5EF4-FFF2-40B4-BE49-F238E27FC236}">
                      <a16:creationId xmlns:a16="http://schemas.microsoft.com/office/drawing/2014/main" id="{A8A3DB4C-E747-7810-C31A-9FBC33EA1E07}"/>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 name="Freeform 70">
                  <a:extLst>
                    <a:ext uri="{FF2B5EF4-FFF2-40B4-BE49-F238E27FC236}">
                      <a16:creationId xmlns:a16="http://schemas.microsoft.com/office/drawing/2014/main" id="{CBDC95B0-CCFE-3F1F-3675-A9F92C1D551F}"/>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 name="Freeform 71">
                  <a:extLst>
                    <a:ext uri="{FF2B5EF4-FFF2-40B4-BE49-F238E27FC236}">
                      <a16:creationId xmlns:a16="http://schemas.microsoft.com/office/drawing/2014/main" id="{FEFE9AB2-3E3F-CFD2-0229-AFC1934F4F22}"/>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 name="Freeform 72">
                  <a:extLst>
                    <a:ext uri="{FF2B5EF4-FFF2-40B4-BE49-F238E27FC236}">
                      <a16:creationId xmlns:a16="http://schemas.microsoft.com/office/drawing/2014/main" id="{DEA2CFC4-38E6-07CA-22CB-B632794AB991}"/>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 name="Freeform 73">
                  <a:extLst>
                    <a:ext uri="{FF2B5EF4-FFF2-40B4-BE49-F238E27FC236}">
                      <a16:creationId xmlns:a16="http://schemas.microsoft.com/office/drawing/2014/main" id="{C218D063-085E-BA7F-1B8F-002F11553213}"/>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 name="Freeform 74">
                  <a:extLst>
                    <a:ext uri="{FF2B5EF4-FFF2-40B4-BE49-F238E27FC236}">
                      <a16:creationId xmlns:a16="http://schemas.microsoft.com/office/drawing/2014/main" id="{E7D17252-2B7F-57D9-C06F-1EAE2E380875}"/>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grpSp>
        <p:nvGrpSpPr>
          <p:cNvPr id="18185" name="Grupo 18184">
            <a:extLst>
              <a:ext uri="{FF2B5EF4-FFF2-40B4-BE49-F238E27FC236}">
                <a16:creationId xmlns:a16="http://schemas.microsoft.com/office/drawing/2014/main" id="{70888AFE-FB14-7241-AF77-3E2700862B95}"/>
              </a:ext>
            </a:extLst>
          </p:cNvPr>
          <p:cNvGrpSpPr/>
          <p:nvPr/>
        </p:nvGrpSpPr>
        <p:grpSpPr>
          <a:xfrm>
            <a:off x="7467601" y="1676401"/>
            <a:ext cx="1692275" cy="3479800"/>
            <a:chOff x="7467601" y="1676401"/>
            <a:chExt cx="1692275" cy="3479800"/>
          </a:xfrm>
        </p:grpSpPr>
        <p:grpSp>
          <p:nvGrpSpPr>
            <p:cNvPr id="17757" name="Group 636">
              <a:extLst>
                <a:ext uri="{FF2B5EF4-FFF2-40B4-BE49-F238E27FC236}">
                  <a16:creationId xmlns:a16="http://schemas.microsoft.com/office/drawing/2014/main" id="{09D8DE0A-8798-2A67-A4E1-7937A462F597}"/>
                </a:ext>
              </a:extLst>
            </p:cNvPr>
            <p:cNvGrpSpPr/>
            <p:nvPr/>
          </p:nvGrpSpPr>
          <p:grpSpPr>
            <a:xfrm>
              <a:off x="7467601" y="1676401"/>
              <a:ext cx="1692275" cy="3479800"/>
              <a:chOff x="4704" y="1056"/>
              <a:chExt cx="1066" cy="2192"/>
            </a:xfrm>
          </p:grpSpPr>
          <p:sp>
            <p:nvSpPr>
              <p:cNvPr id="17985" name="Freeform 436">
                <a:extLst>
                  <a:ext uri="{FF2B5EF4-FFF2-40B4-BE49-F238E27FC236}">
                    <a16:creationId xmlns:a16="http://schemas.microsoft.com/office/drawing/2014/main" id="{D71BB20D-5260-787A-58BE-E62EE781A9ED}"/>
                  </a:ext>
                </a:extLst>
              </p:cNvPr>
              <p:cNvSpPr>
                <a:spLocks noEditPoints="1"/>
              </p:cNvSpPr>
              <p:nvPr/>
            </p:nvSpPr>
            <p:spPr bwMode="auto">
              <a:xfrm>
                <a:off x="5279" y="1506"/>
                <a:ext cx="491" cy="1282"/>
              </a:xfrm>
              <a:custGeom>
                <a:avLst/>
                <a:gdLst>
                  <a:gd name="T0" fmla="*/ 211 w 432"/>
                  <a:gd name="T1" fmla="*/ 510 h 1131"/>
                  <a:gd name="T2" fmla="*/ 135 w 432"/>
                  <a:gd name="T3" fmla="*/ 168 h 1131"/>
                  <a:gd name="T4" fmla="*/ 64 w 432"/>
                  <a:gd name="T5" fmla="*/ 49 h 1131"/>
                  <a:gd name="T6" fmla="*/ 279 w 432"/>
                  <a:gd name="T7" fmla="*/ 346 h 1131"/>
                  <a:gd name="T8" fmla="*/ 399 w 432"/>
                  <a:gd name="T9" fmla="*/ 292 h 1131"/>
                  <a:gd name="T10" fmla="*/ 417 w 432"/>
                  <a:gd name="T11" fmla="*/ 303 h 1131"/>
                  <a:gd name="T12" fmla="*/ 262 w 432"/>
                  <a:gd name="T13" fmla="*/ 554 h 1131"/>
                  <a:gd name="T14" fmla="*/ 340 w 432"/>
                  <a:gd name="T15" fmla="*/ 703 h 1131"/>
                  <a:gd name="T16" fmla="*/ 333 w 432"/>
                  <a:gd name="T17" fmla="*/ 838 h 1131"/>
                  <a:gd name="T18" fmla="*/ 377 w 432"/>
                  <a:gd name="T19" fmla="*/ 835 h 1131"/>
                  <a:gd name="T20" fmla="*/ 424 w 432"/>
                  <a:gd name="T21" fmla="*/ 862 h 1131"/>
                  <a:gd name="T22" fmla="*/ 425 w 432"/>
                  <a:gd name="T23" fmla="*/ 965 h 1131"/>
                  <a:gd name="T24" fmla="*/ 370 w 432"/>
                  <a:gd name="T25" fmla="*/ 972 h 1131"/>
                  <a:gd name="T26" fmla="*/ 357 w 432"/>
                  <a:gd name="T27" fmla="*/ 916 h 1131"/>
                  <a:gd name="T28" fmla="*/ 336 w 432"/>
                  <a:gd name="T29" fmla="*/ 887 h 1131"/>
                  <a:gd name="T30" fmla="*/ 360 w 432"/>
                  <a:gd name="T31" fmla="*/ 991 h 1131"/>
                  <a:gd name="T32" fmla="*/ 338 w 432"/>
                  <a:gd name="T33" fmla="*/ 1020 h 1131"/>
                  <a:gd name="T34" fmla="*/ 296 w 432"/>
                  <a:gd name="T35" fmla="*/ 1038 h 1131"/>
                  <a:gd name="T36" fmla="*/ 272 w 432"/>
                  <a:gd name="T37" fmla="*/ 972 h 1131"/>
                  <a:gd name="T38" fmla="*/ 208 w 432"/>
                  <a:gd name="T39" fmla="*/ 926 h 1131"/>
                  <a:gd name="T40" fmla="*/ 176 w 432"/>
                  <a:gd name="T41" fmla="*/ 1055 h 1131"/>
                  <a:gd name="T42" fmla="*/ 99 w 432"/>
                  <a:gd name="T43" fmla="*/ 1020 h 1131"/>
                  <a:gd name="T44" fmla="*/ 0 w 432"/>
                  <a:gd name="T45" fmla="*/ 950 h 1131"/>
                  <a:gd name="T46" fmla="*/ 21 w 432"/>
                  <a:gd name="T47" fmla="*/ 848 h 1131"/>
                  <a:gd name="T48" fmla="*/ 87 w 432"/>
                  <a:gd name="T49" fmla="*/ 850 h 1131"/>
                  <a:gd name="T50" fmla="*/ 186 w 432"/>
                  <a:gd name="T51" fmla="*/ 860 h 1131"/>
                  <a:gd name="T52" fmla="*/ 213 w 432"/>
                  <a:gd name="T53" fmla="*/ 754 h 1131"/>
                  <a:gd name="T54" fmla="*/ 283 w 432"/>
                  <a:gd name="T55" fmla="*/ 828 h 1131"/>
                  <a:gd name="T56" fmla="*/ 245 w 432"/>
                  <a:gd name="T57" fmla="*/ 660 h 1131"/>
                  <a:gd name="T58" fmla="*/ 211 w 432"/>
                  <a:gd name="T59" fmla="*/ 619 h 1131"/>
                  <a:gd name="T60" fmla="*/ 206 w 432"/>
                  <a:gd name="T61" fmla="*/ 587 h 1131"/>
                  <a:gd name="T62" fmla="*/ 141 w 432"/>
                  <a:gd name="T63" fmla="*/ 548 h 1131"/>
                  <a:gd name="T64" fmla="*/ 314 w 432"/>
                  <a:gd name="T65" fmla="*/ 1037 h 1131"/>
                  <a:gd name="T66" fmla="*/ 168 w 432"/>
                  <a:gd name="T67" fmla="*/ 179 h 1131"/>
                  <a:gd name="T68" fmla="*/ 244 w 432"/>
                  <a:gd name="T69" fmla="*/ 193 h 1131"/>
                  <a:gd name="T70" fmla="*/ 210 w 432"/>
                  <a:gd name="T71" fmla="*/ 179 h 1131"/>
                  <a:gd name="T72" fmla="*/ 391 w 432"/>
                  <a:gd name="T73" fmla="*/ 938 h 1131"/>
                  <a:gd name="T74" fmla="*/ 163 w 432"/>
                  <a:gd name="T75" fmla="*/ 63 h 1131"/>
                  <a:gd name="T76" fmla="*/ 156 w 432"/>
                  <a:gd name="T77" fmla="*/ 512 h 1131"/>
                  <a:gd name="T78" fmla="*/ 154 w 432"/>
                  <a:gd name="T79" fmla="*/ 75 h 1131"/>
                  <a:gd name="T80" fmla="*/ 100 w 432"/>
                  <a:gd name="T81" fmla="*/ 41 h 1131"/>
                  <a:gd name="T82" fmla="*/ 174 w 432"/>
                  <a:gd name="T83" fmla="*/ 94 h 1131"/>
                  <a:gd name="T84" fmla="*/ 169 w 432"/>
                  <a:gd name="T85" fmla="*/ 82 h 1131"/>
                  <a:gd name="T86" fmla="*/ 190 w 432"/>
                  <a:gd name="T87" fmla="*/ 518 h 1131"/>
                  <a:gd name="T88" fmla="*/ 204 w 432"/>
                  <a:gd name="T89" fmla="*/ 525 h 1131"/>
                  <a:gd name="T90" fmla="*/ 245 w 432"/>
                  <a:gd name="T91" fmla="*/ 549 h 1131"/>
                  <a:gd name="T92" fmla="*/ 168 w 432"/>
                  <a:gd name="T93" fmla="*/ 149 h 1131"/>
                  <a:gd name="T94" fmla="*/ 169 w 432"/>
                  <a:gd name="T95" fmla="*/ 150 h 1131"/>
                  <a:gd name="T96" fmla="*/ 286 w 432"/>
                  <a:gd name="T97" fmla="*/ 852 h 1131"/>
                  <a:gd name="T98" fmla="*/ 208 w 432"/>
                  <a:gd name="T99" fmla="*/ 147 h 1131"/>
                  <a:gd name="T100" fmla="*/ 208 w 432"/>
                  <a:gd name="T101" fmla="*/ 147 h 1131"/>
                  <a:gd name="T102" fmla="*/ 315 w 432"/>
                  <a:gd name="T103" fmla="*/ 852 h 1131"/>
                  <a:gd name="T104" fmla="*/ 288 w 432"/>
                  <a:gd name="T105" fmla="*/ 1001 h 1131"/>
                  <a:gd name="T106" fmla="*/ 380 w 432"/>
                  <a:gd name="T107" fmla="*/ 902 h 1131"/>
                  <a:gd name="T108" fmla="*/ 350 w 432"/>
                  <a:gd name="T109" fmla="*/ 864 h 1131"/>
                  <a:gd name="T110" fmla="*/ 232 w 432"/>
                  <a:gd name="T111" fmla="*/ 547 h 1131"/>
                  <a:gd name="T112" fmla="*/ 87 w 432"/>
                  <a:gd name="T113" fmla="*/ 31 h 1131"/>
                  <a:gd name="T114" fmla="*/ 218 w 432"/>
                  <a:gd name="T115" fmla="*/ 534 h 1131"/>
                  <a:gd name="T116" fmla="*/ 187 w 432"/>
                  <a:gd name="T117" fmla="*/ 129 h 1131"/>
                  <a:gd name="T118" fmla="*/ 150 w 432"/>
                  <a:gd name="T119" fmla="*/ 506 h 1131"/>
                  <a:gd name="T120" fmla="*/ 126 w 432"/>
                  <a:gd name="T121" fmla="*/ 86 h 1131"/>
                  <a:gd name="T122" fmla="*/ 186 w 432"/>
                  <a:gd name="T123" fmla="*/ 514 h 1131"/>
                  <a:gd name="T124" fmla="*/ 329 w 432"/>
                  <a:gd name="T125" fmla="*/ 898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2" h="1131">
                    <a:moveTo>
                      <a:pt x="141" y="548"/>
                    </a:moveTo>
                    <a:cubicBezTo>
                      <a:pt x="134" y="531"/>
                      <a:pt x="130" y="513"/>
                      <a:pt x="130" y="494"/>
                    </a:cubicBezTo>
                    <a:cubicBezTo>
                      <a:pt x="130" y="491"/>
                      <a:pt x="125" y="483"/>
                      <a:pt x="136" y="484"/>
                    </a:cubicBezTo>
                    <a:cubicBezTo>
                      <a:pt x="138" y="484"/>
                      <a:pt x="137" y="479"/>
                      <a:pt x="137" y="476"/>
                    </a:cubicBezTo>
                    <a:cubicBezTo>
                      <a:pt x="137" y="472"/>
                      <a:pt x="136" y="467"/>
                      <a:pt x="135" y="461"/>
                    </a:cubicBezTo>
                    <a:cubicBezTo>
                      <a:pt x="163" y="473"/>
                      <a:pt x="188" y="488"/>
                      <a:pt x="211" y="510"/>
                    </a:cubicBezTo>
                    <a:cubicBezTo>
                      <a:pt x="212" y="505"/>
                      <a:pt x="212" y="502"/>
                      <a:pt x="214" y="497"/>
                    </a:cubicBezTo>
                    <a:cubicBezTo>
                      <a:pt x="219" y="503"/>
                      <a:pt x="224" y="508"/>
                      <a:pt x="230" y="515"/>
                    </a:cubicBezTo>
                    <a:cubicBezTo>
                      <a:pt x="236" y="488"/>
                      <a:pt x="241" y="463"/>
                      <a:pt x="250" y="438"/>
                    </a:cubicBezTo>
                    <a:cubicBezTo>
                      <a:pt x="273" y="375"/>
                      <a:pt x="269" y="311"/>
                      <a:pt x="257" y="246"/>
                    </a:cubicBezTo>
                    <a:cubicBezTo>
                      <a:pt x="254" y="230"/>
                      <a:pt x="245" y="224"/>
                      <a:pt x="231" y="222"/>
                    </a:cubicBezTo>
                    <a:cubicBezTo>
                      <a:pt x="192" y="217"/>
                      <a:pt x="160" y="199"/>
                      <a:pt x="135" y="168"/>
                    </a:cubicBezTo>
                    <a:cubicBezTo>
                      <a:pt x="133" y="166"/>
                      <a:pt x="132" y="164"/>
                      <a:pt x="130" y="162"/>
                    </a:cubicBezTo>
                    <a:cubicBezTo>
                      <a:pt x="129" y="161"/>
                      <a:pt x="129" y="160"/>
                      <a:pt x="128" y="158"/>
                    </a:cubicBezTo>
                    <a:cubicBezTo>
                      <a:pt x="131" y="155"/>
                      <a:pt x="135" y="159"/>
                      <a:pt x="140" y="156"/>
                    </a:cubicBezTo>
                    <a:cubicBezTo>
                      <a:pt x="98" y="137"/>
                      <a:pt x="72" y="104"/>
                      <a:pt x="60" y="62"/>
                    </a:cubicBezTo>
                    <a:cubicBezTo>
                      <a:pt x="64" y="58"/>
                      <a:pt x="71" y="66"/>
                      <a:pt x="72" y="60"/>
                    </a:cubicBezTo>
                    <a:cubicBezTo>
                      <a:pt x="73" y="56"/>
                      <a:pt x="67" y="53"/>
                      <a:pt x="64" y="49"/>
                    </a:cubicBezTo>
                    <a:cubicBezTo>
                      <a:pt x="51" y="36"/>
                      <a:pt x="38" y="23"/>
                      <a:pt x="24" y="9"/>
                    </a:cubicBezTo>
                    <a:cubicBezTo>
                      <a:pt x="138" y="0"/>
                      <a:pt x="252" y="95"/>
                      <a:pt x="263" y="225"/>
                    </a:cubicBezTo>
                    <a:cubicBezTo>
                      <a:pt x="260" y="224"/>
                      <a:pt x="261" y="218"/>
                      <a:pt x="256" y="220"/>
                    </a:cubicBezTo>
                    <a:cubicBezTo>
                      <a:pt x="257" y="230"/>
                      <a:pt x="257" y="230"/>
                      <a:pt x="264" y="229"/>
                    </a:cubicBezTo>
                    <a:cubicBezTo>
                      <a:pt x="273" y="253"/>
                      <a:pt x="276" y="279"/>
                      <a:pt x="278" y="305"/>
                    </a:cubicBezTo>
                    <a:cubicBezTo>
                      <a:pt x="279" y="319"/>
                      <a:pt x="278" y="332"/>
                      <a:pt x="279" y="346"/>
                    </a:cubicBezTo>
                    <a:cubicBezTo>
                      <a:pt x="298" y="297"/>
                      <a:pt x="314" y="248"/>
                      <a:pt x="335" y="200"/>
                    </a:cubicBezTo>
                    <a:cubicBezTo>
                      <a:pt x="341" y="194"/>
                      <a:pt x="347" y="188"/>
                      <a:pt x="353" y="182"/>
                    </a:cubicBezTo>
                    <a:cubicBezTo>
                      <a:pt x="357" y="186"/>
                      <a:pt x="355" y="191"/>
                      <a:pt x="355" y="196"/>
                    </a:cubicBezTo>
                    <a:cubicBezTo>
                      <a:pt x="325" y="263"/>
                      <a:pt x="303" y="333"/>
                      <a:pt x="281" y="403"/>
                    </a:cubicBezTo>
                    <a:cubicBezTo>
                      <a:pt x="292" y="387"/>
                      <a:pt x="305" y="373"/>
                      <a:pt x="318" y="359"/>
                    </a:cubicBezTo>
                    <a:cubicBezTo>
                      <a:pt x="342" y="333"/>
                      <a:pt x="369" y="311"/>
                      <a:pt x="399" y="292"/>
                    </a:cubicBezTo>
                    <a:cubicBezTo>
                      <a:pt x="402" y="290"/>
                      <a:pt x="407" y="288"/>
                      <a:pt x="404" y="282"/>
                    </a:cubicBezTo>
                    <a:cubicBezTo>
                      <a:pt x="395" y="257"/>
                      <a:pt x="402" y="235"/>
                      <a:pt x="413" y="213"/>
                    </a:cubicBezTo>
                    <a:cubicBezTo>
                      <a:pt x="417" y="213"/>
                      <a:pt x="421" y="215"/>
                      <a:pt x="422" y="210"/>
                    </a:cubicBezTo>
                    <a:cubicBezTo>
                      <a:pt x="424" y="200"/>
                      <a:pt x="428" y="204"/>
                      <a:pt x="432" y="208"/>
                    </a:cubicBezTo>
                    <a:cubicBezTo>
                      <a:pt x="432" y="244"/>
                      <a:pt x="432" y="280"/>
                      <a:pt x="432" y="317"/>
                    </a:cubicBezTo>
                    <a:cubicBezTo>
                      <a:pt x="426" y="314"/>
                      <a:pt x="421" y="308"/>
                      <a:pt x="417" y="303"/>
                    </a:cubicBezTo>
                    <a:cubicBezTo>
                      <a:pt x="412" y="296"/>
                      <a:pt x="407" y="297"/>
                      <a:pt x="401" y="301"/>
                    </a:cubicBezTo>
                    <a:cubicBezTo>
                      <a:pt x="393" y="307"/>
                      <a:pt x="385" y="313"/>
                      <a:pt x="377" y="319"/>
                    </a:cubicBezTo>
                    <a:cubicBezTo>
                      <a:pt x="315" y="365"/>
                      <a:pt x="265" y="420"/>
                      <a:pt x="250" y="500"/>
                    </a:cubicBezTo>
                    <a:cubicBezTo>
                      <a:pt x="246" y="517"/>
                      <a:pt x="240" y="534"/>
                      <a:pt x="253" y="550"/>
                    </a:cubicBezTo>
                    <a:cubicBezTo>
                      <a:pt x="255" y="552"/>
                      <a:pt x="256" y="556"/>
                      <a:pt x="257" y="559"/>
                    </a:cubicBezTo>
                    <a:cubicBezTo>
                      <a:pt x="260" y="558"/>
                      <a:pt x="257" y="554"/>
                      <a:pt x="262" y="554"/>
                    </a:cubicBezTo>
                    <a:cubicBezTo>
                      <a:pt x="270" y="584"/>
                      <a:pt x="274" y="613"/>
                      <a:pt x="250" y="639"/>
                    </a:cubicBezTo>
                    <a:cubicBezTo>
                      <a:pt x="246" y="643"/>
                      <a:pt x="248" y="646"/>
                      <a:pt x="250" y="650"/>
                    </a:cubicBezTo>
                    <a:cubicBezTo>
                      <a:pt x="263" y="675"/>
                      <a:pt x="273" y="701"/>
                      <a:pt x="280" y="729"/>
                    </a:cubicBezTo>
                    <a:cubicBezTo>
                      <a:pt x="283" y="743"/>
                      <a:pt x="287" y="758"/>
                      <a:pt x="290" y="772"/>
                    </a:cubicBezTo>
                    <a:cubicBezTo>
                      <a:pt x="297" y="744"/>
                      <a:pt x="311" y="719"/>
                      <a:pt x="330" y="698"/>
                    </a:cubicBezTo>
                    <a:cubicBezTo>
                      <a:pt x="334" y="699"/>
                      <a:pt x="336" y="703"/>
                      <a:pt x="340" y="703"/>
                    </a:cubicBezTo>
                    <a:cubicBezTo>
                      <a:pt x="341" y="704"/>
                      <a:pt x="341" y="706"/>
                      <a:pt x="342" y="707"/>
                    </a:cubicBezTo>
                    <a:cubicBezTo>
                      <a:pt x="340" y="709"/>
                      <a:pt x="338" y="711"/>
                      <a:pt x="336" y="713"/>
                    </a:cubicBezTo>
                    <a:cubicBezTo>
                      <a:pt x="307" y="745"/>
                      <a:pt x="301" y="785"/>
                      <a:pt x="297" y="826"/>
                    </a:cubicBezTo>
                    <a:cubicBezTo>
                      <a:pt x="297" y="830"/>
                      <a:pt x="294" y="837"/>
                      <a:pt x="301" y="838"/>
                    </a:cubicBezTo>
                    <a:cubicBezTo>
                      <a:pt x="308" y="839"/>
                      <a:pt x="316" y="848"/>
                      <a:pt x="323" y="837"/>
                    </a:cubicBezTo>
                    <a:cubicBezTo>
                      <a:pt x="328" y="828"/>
                      <a:pt x="329" y="840"/>
                      <a:pt x="333" y="838"/>
                    </a:cubicBezTo>
                    <a:cubicBezTo>
                      <a:pt x="336" y="830"/>
                      <a:pt x="340" y="822"/>
                      <a:pt x="343" y="813"/>
                    </a:cubicBezTo>
                    <a:cubicBezTo>
                      <a:pt x="350" y="819"/>
                      <a:pt x="354" y="833"/>
                      <a:pt x="366" y="819"/>
                    </a:cubicBezTo>
                    <a:cubicBezTo>
                      <a:pt x="369" y="819"/>
                      <a:pt x="372" y="818"/>
                      <a:pt x="374" y="817"/>
                    </a:cubicBezTo>
                    <a:cubicBezTo>
                      <a:pt x="378" y="819"/>
                      <a:pt x="382" y="823"/>
                      <a:pt x="375" y="824"/>
                    </a:cubicBezTo>
                    <a:cubicBezTo>
                      <a:pt x="367" y="826"/>
                      <a:pt x="365" y="831"/>
                      <a:pt x="360" y="837"/>
                    </a:cubicBezTo>
                    <a:cubicBezTo>
                      <a:pt x="367" y="838"/>
                      <a:pt x="372" y="835"/>
                      <a:pt x="377" y="835"/>
                    </a:cubicBezTo>
                    <a:cubicBezTo>
                      <a:pt x="385" y="834"/>
                      <a:pt x="395" y="829"/>
                      <a:pt x="401" y="841"/>
                    </a:cubicBezTo>
                    <a:cubicBezTo>
                      <a:pt x="409" y="834"/>
                      <a:pt x="409" y="822"/>
                      <a:pt x="415" y="814"/>
                    </a:cubicBezTo>
                    <a:cubicBezTo>
                      <a:pt x="416" y="819"/>
                      <a:pt x="415" y="824"/>
                      <a:pt x="417" y="828"/>
                    </a:cubicBezTo>
                    <a:cubicBezTo>
                      <a:pt x="424" y="825"/>
                      <a:pt x="426" y="817"/>
                      <a:pt x="432" y="815"/>
                    </a:cubicBezTo>
                    <a:cubicBezTo>
                      <a:pt x="432" y="831"/>
                      <a:pt x="432" y="847"/>
                      <a:pt x="432" y="863"/>
                    </a:cubicBezTo>
                    <a:cubicBezTo>
                      <a:pt x="429" y="862"/>
                      <a:pt x="423" y="861"/>
                      <a:pt x="424" y="862"/>
                    </a:cubicBezTo>
                    <a:cubicBezTo>
                      <a:pt x="430" y="871"/>
                      <a:pt x="420" y="868"/>
                      <a:pt x="419" y="868"/>
                    </a:cubicBezTo>
                    <a:cubicBezTo>
                      <a:pt x="408" y="872"/>
                      <a:pt x="396" y="871"/>
                      <a:pt x="384" y="873"/>
                    </a:cubicBezTo>
                    <a:cubicBezTo>
                      <a:pt x="389" y="884"/>
                      <a:pt x="393" y="895"/>
                      <a:pt x="398" y="907"/>
                    </a:cubicBezTo>
                    <a:cubicBezTo>
                      <a:pt x="402" y="902"/>
                      <a:pt x="404" y="898"/>
                      <a:pt x="407" y="893"/>
                    </a:cubicBezTo>
                    <a:cubicBezTo>
                      <a:pt x="413" y="915"/>
                      <a:pt x="421" y="935"/>
                      <a:pt x="420" y="956"/>
                    </a:cubicBezTo>
                    <a:cubicBezTo>
                      <a:pt x="420" y="960"/>
                      <a:pt x="421" y="963"/>
                      <a:pt x="425" y="965"/>
                    </a:cubicBezTo>
                    <a:cubicBezTo>
                      <a:pt x="422" y="972"/>
                      <a:pt x="419" y="978"/>
                      <a:pt x="416" y="985"/>
                    </a:cubicBezTo>
                    <a:cubicBezTo>
                      <a:pt x="410" y="979"/>
                      <a:pt x="411" y="971"/>
                      <a:pt x="410" y="962"/>
                    </a:cubicBezTo>
                    <a:cubicBezTo>
                      <a:pt x="406" y="969"/>
                      <a:pt x="402" y="973"/>
                      <a:pt x="397" y="965"/>
                    </a:cubicBezTo>
                    <a:cubicBezTo>
                      <a:pt x="395" y="972"/>
                      <a:pt x="395" y="978"/>
                      <a:pt x="394" y="984"/>
                    </a:cubicBezTo>
                    <a:cubicBezTo>
                      <a:pt x="390" y="991"/>
                      <a:pt x="386" y="999"/>
                      <a:pt x="386" y="1008"/>
                    </a:cubicBezTo>
                    <a:cubicBezTo>
                      <a:pt x="378" y="997"/>
                      <a:pt x="379" y="982"/>
                      <a:pt x="370" y="972"/>
                    </a:cubicBezTo>
                    <a:cubicBezTo>
                      <a:pt x="370" y="971"/>
                      <a:pt x="370" y="970"/>
                      <a:pt x="369" y="969"/>
                    </a:cubicBezTo>
                    <a:cubicBezTo>
                      <a:pt x="374" y="967"/>
                      <a:pt x="376" y="963"/>
                      <a:pt x="376" y="958"/>
                    </a:cubicBezTo>
                    <a:cubicBezTo>
                      <a:pt x="368" y="960"/>
                      <a:pt x="370" y="965"/>
                      <a:pt x="369" y="969"/>
                    </a:cubicBezTo>
                    <a:cubicBezTo>
                      <a:pt x="361" y="965"/>
                      <a:pt x="362" y="958"/>
                      <a:pt x="362" y="951"/>
                    </a:cubicBezTo>
                    <a:cubicBezTo>
                      <a:pt x="362" y="929"/>
                      <a:pt x="360" y="907"/>
                      <a:pt x="354" y="886"/>
                    </a:cubicBezTo>
                    <a:cubicBezTo>
                      <a:pt x="355" y="896"/>
                      <a:pt x="356" y="906"/>
                      <a:pt x="357" y="916"/>
                    </a:cubicBezTo>
                    <a:cubicBezTo>
                      <a:pt x="350" y="906"/>
                      <a:pt x="345" y="896"/>
                      <a:pt x="343" y="884"/>
                    </a:cubicBezTo>
                    <a:cubicBezTo>
                      <a:pt x="341" y="878"/>
                      <a:pt x="341" y="870"/>
                      <a:pt x="336" y="865"/>
                    </a:cubicBezTo>
                    <a:cubicBezTo>
                      <a:pt x="335" y="864"/>
                      <a:pt x="335" y="862"/>
                      <a:pt x="335" y="860"/>
                    </a:cubicBezTo>
                    <a:cubicBezTo>
                      <a:pt x="334" y="860"/>
                      <a:pt x="334" y="860"/>
                      <a:pt x="334" y="861"/>
                    </a:cubicBezTo>
                    <a:cubicBezTo>
                      <a:pt x="333" y="863"/>
                      <a:pt x="334" y="864"/>
                      <a:pt x="336" y="865"/>
                    </a:cubicBezTo>
                    <a:cubicBezTo>
                      <a:pt x="333" y="873"/>
                      <a:pt x="342" y="880"/>
                      <a:pt x="336" y="887"/>
                    </a:cubicBezTo>
                    <a:cubicBezTo>
                      <a:pt x="334" y="878"/>
                      <a:pt x="326" y="874"/>
                      <a:pt x="320" y="867"/>
                    </a:cubicBezTo>
                    <a:cubicBezTo>
                      <a:pt x="321" y="878"/>
                      <a:pt x="325" y="882"/>
                      <a:pt x="336" y="887"/>
                    </a:cubicBezTo>
                    <a:cubicBezTo>
                      <a:pt x="334" y="893"/>
                      <a:pt x="344" y="897"/>
                      <a:pt x="342" y="900"/>
                    </a:cubicBezTo>
                    <a:cubicBezTo>
                      <a:pt x="335" y="911"/>
                      <a:pt x="347" y="914"/>
                      <a:pt x="350" y="920"/>
                    </a:cubicBezTo>
                    <a:cubicBezTo>
                      <a:pt x="351" y="923"/>
                      <a:pt x="354" y="924"/>
                      <a:pt x="355" y="928"/>
                    </a:cubicBezTo>
                    <a:cubicBezTo>
                      <a:pt x="362" y="948"/>
                      <a:pt x="361" y="970"/>
                      <a:pt x="360" y="991"/>
                    </a:cubicBezTo>
                    <a:cubicBezTo>
                      <a:pt x="356" y="990"/>
                      <a:pt x="354" y="983"/>
                      <a:pt x="350" y="986"/>
                    </a:cubicBezTo>
                    <a:cubicBezTo>
                      <a:pt x="346" y="988"/>
                      <a:pt x="348" y="993"/>
                      <a:pt x="348" y="997"/>
                    </a:cubicBezTo>
                    <a:cubicBezTo>
                      <a:pt x="348" y="999"/>
                      <a:pt x="348" y="1001"/>
                      <a:pt x="348" y="1003"/>
                    </a:cubicBezTo>
                    <a:cubicBezTo>
                      <a:pt x="344" y="1002"/>
                      <a:pt x="341" y="997"/>
                      <a:pt x="337" y="1000"/>
                    </a:cubicBezTo>
                    <a:cubicBezTo>
                      <a:pt x="334" y="1003"/>
                      <a:pt x="336" y="1008"/>
                      <a:pt x="336" y="1012"/>
                    </a:cubicBezTo>
                    <a:cubicBezTo>
                      <a:pt x="337" y="1015"/>
                      <a:pt x="338" y="1017"/>
                      <a:pt x="338" y="1020"/>
                    </a:cubicBezTo>
                    <a:cubicBezTo>
                      <a:pt x="321" y="1020"/>
                      <a:pt x="321" y="1020"/>
                      <a:pt x="326" y="1032"/>
                    </a:cubicBezTo>
                    <a:cubicBezTo>
                      <a:pt x="324" y="1033"/>
                      <a:pt x="324" y="1034"/>
                      <a:pt x="326" y="1034"/>
                    </a:cubicBezTo>
                    <a:cubicBezTo>
                      <a:pt x="326" y="1034"/>
                      <a:pt x="326" y="1034"/>
                      <a:pt x="326" y="1034"/>
                    </a:cubicBezTo>
                    <a:cubicBezTo>
                      <a:pt x="327" y="1040"/>
                      <a:pt x="324" y="1044"/>
                      <a:pt x="321" y="1048"/>
                    </a:cubicBezTo>
                    <a:cubicBezTo>
                      <a:pt x="317" y="1051"/>
                      <a:pt x="312" y="1045"/>
                      <a:pt x="308" y="1048"/>
                    </a:cubicBezTo>
                    <a:cubicBezTo>
                      <a:pt x="304" y="1045"/>
                      <a:pt x="299" y="1042"/>
                      <a:pt x="296" y="1038"/>
                    </a:cubicBezTo>
                    <a:cubicBezTo>
                      <a:pt x="293" y="1036"/>
                      <a:pt x="293" y="1031"/>
                      <a:pt x="289" y="1033"/>
                    </a:cubicBezTo>
                    <a:cubicBezTo>
                      <a:pt x="285" y="1034"/>
                      <a:pt x="286" y="1038"/>
                      <a:pt x="286" y="1041"/>
                    </a:cubicBezTo>
                    <a:cubicBezTo>
                      <a:pt x="283" y="1072"/>
                      <a:pt x="276" y="1101"/>
                      <a:pt x="267" y="1131"/>
                    </a:cubicBezTo>
                    <a:cubicBezTo>
                      <a:pt x="259" y="1131"/>
                      <a:pt x="256" y="1125"/>
                      <a:pt x="253" y="1119"/>
                    </a:cubicBezTo>
                    <a:cubicBezTo>
                      <a:pt x="260" y="1113"/>
                      <a:pt x="259" y="1104"/>
                      <a:pt x="261" y="1097"/>
                    </a:cubicBezTo>
                    <a:cubicBezTo>
                      <a:pt x="270" y="1056"/>
                      <a:pt x="282" y="1015"/>
                      <a:pt x="272" y="972"/>
                    </a:cubicBezTo>
                    <a:cubicBezTo>
                      <a:pt x="271" y="969"/>
                      <a:pt x="263" y="958"/>
                      <a:pt x="277" y="960"/>
                    </a:cubicBezTo>
                    <a:cubicBezTo>
                      <a:pt x="277" y="960"/>
                      <a:pt x="278" y="958"/>
                      <a:pt x="278" y="956"/>
                    </a:cubicBezTo>
                    <a:cubicBezTo>
                      <a:pt x="278" y="933"/>
                      <a:pt x="278" y="910"/>
                      <a:pt x="278" y="887"/>
                    </a:cubicBezTo>
                    <a:cubicBezTo>
                      <a:pt x="270" y="891"/>
                      <a:pt x="264" y="898"/>
                      <a:pt x="255" y="902"/>
                    </a:cubicBezTo>
                    <a:cubicBezTo>
                      <a:pt x="245" y="907"/>
                      <a:pt x="231" y="905"/>
                      <a:pt x="224" y="918"/>
                    </a:cubicBezTo>
                    <a:cubicBezTo>
                      <a:pt x="221" y="922"/>
                      <a:pt x="214" y="924"/>
                      <a:pt x="208" y="926"/>
                    </a:cubicBezTo>
                    <a:cubicBezTo>
                      <a:pt x="200" y="928"/>
                      <a:pt x="198" y="932"/>
                      <a:pt x="197" y="940"/>
                    </a:cubicBezTo>
                    <a:cubicBezTo>
                      <a:pt x="195" y="972"/>
                      <a:pt x="192" y="1004"/>
                      <a:pt x="190" y="1035"/>
                    </a:cubicBezTo>
                    <a:cubicBezTo>
                      <a:pt x="187" y="1039"/>
                      <a:pt x="188" y="1043"/>
                      <a:pt x="189" y="1047"/>
                    </a:cubicBezTo>
                    <a:cubicBezTo>
                      <a:pt x="189" y="1047"/>
                      <a:pt x="189" y="1047"/>
                      <a:pt x="189" y="1047"/>
                    </a:cubicBezTo>
                    <a:cubicBezTo>
                      <a:pt x="183" y="1047"/>
                      <a:pt x="181" y="1050"/>
                      <a:pt x="178" y="1054"/>
                    </a:cubicBezTo>
                    <a:cubicBezTo>
                      <a:pt x="178" y="1054"/>
                      <a:pt x="177" y="1055"/>
                      <a:pt x="176" y="1055"/>
                    </a:cubicBezTo>
                    <a:cubicBezTo>
                      <a:pt x="175" y="1055"/>
                      <a:pt x="174" y="1054"/>
                      <a:pt x="174" y="1054"/>
                    </a:cubicBezTo>
                    <a:cubicBezTo>
                      <a:pt x="172" y="1051"/>
                      <a:pt x="177" y="1045"/>
                      <a:pt x="169" y="1046"/>
                    </a:cubicBezTo>
                    <a:cubicBezTo>
                      <a:pt x="171" y="1015"/>
                      <a:pt x="174" y="985"/>
                      <a:pt x="176" y="954"/>
                    </a:cubicBezTo>
                    <a:cubicBezTo>
                      <a:pt x="178" y="933"/>
                      <a:pt x="178" y="934"/>
                      <a:pt x="157" y="930"/>
                    </a:cubicBezTo>
                    <a:cubicBezTo>
                      <a:pt x="145" y="928"/>
                      <a:pt x="138" y="932"/>
                      <a:pt x="131" y="943"/>
                    </a:cubicBezTo>
                    <a:cubicBezTo>
                      <a:pt x="117" y="967"/>
                      <a:pt x="107" y="994"/>
                      <a:pt x="99" y="1020"/>
                    </a:cubicBezTo>
                    <a:cubicBezTo>
                      <a:pt x="96" y="1027"/>
                      <a:pt x="96" y="1035"/>
                      <a:pt x="89" y="1039"/>
                    </a:cubicBezTo>
                    <a:cubicBezTo>
                      <a:pt x="88" y="1040"/>
                      <a:pt x="87" y="1041"/>
                      <a:pt x="86" y="1041"/>
                    </a:cubicBezTo>
                    <a:cubicBezTo>
                      <a:pt x="85" y="1042"/>
                      <a:pt x="84" y="1042"/>
                      <a:pt x="83" y="1042"/>
                    </a:cubicBezTo>
                    <a:cubicBezTo>
                      <a:pt x="74" y="1007"/>
                      <a:pt x="56" y="976"/>
                      <a:pt x="35" y="946"/>
                    </a:cubicBezTo>
                    <a:cubicBezTo>
                      <a:pt x="31" y="940"/>
                      <a:pt x="28" y="940"/>
                      <a:pt x="22" y="944"/>
                    </a:cubicBezTo>
                    <a:cubicBezTo>
                      <a:pt x="15" y="948"/>
                      <a:pt x="8" y="951"/>
                      <a:pt x="0" y="950"/>
                    </a:cubicBezTo>
                    <a:cubicBezTo>
                      <a:pt x="14" y="942"/>
                      <a:pt x="30" y="935"/>
                      <a:pt x="33" y="917"/>
                    </a:cubicBezTo>
                    <a:cubicBezTo>
                      <a:pt x="36" y="902"/>
                      <a:pt x="41" y="888"/>
                      <a:pt x="35" y="873"/>
                    </a:cubicBezTo>
                    <a:cubicBezTo>
                      <a:pt x="35" y="884"/>
                      <a:pt x="28" y="893"/>
                      <a:pt x="32" y="904"/>
                    </a:cubicBezTo>
                    <a:cubicBezTo>
                      <a:pt x="34" y="909"/>
                      <a:pt x="30" y="918"/>
                      <a:pt x="24" y="919"/>
                    </a:cubicBezTo>
                    <a:cubicBezTo>
                      <a:pt x="20" y="919"/>
                      <a:pt x="17" y="913"/>
                      <a:pt x="16" y="907"/>
                    </a:cubicBezTo>
                    <a:cubicBezTo>
                      <a:pt x="13" y="887"/>
                      <a:pt x="20" y="868"/>
                      <a:pt x="21" y="848"/>
                    </a:cubicBezTo>
                    <a:cubicBezTo>
                      <a:pt x="25" y="848"/>
                      <a:pt x="23" y="844"/>
                      <a:pt x="25" y="843"/>
                    </a:cubicBezTo>
                    <a:cubicBezTo>
                      <a:pt x="48" y="868"/>
                      <a:pt x="53" y="902"/>
                      <a:pt x="37" y="931"/>
                    </a:cubicBezTo>
                    <a:cubicBezTo>
                      <a:pt x="35" y="936"/>
                      <a:pt x="37" y="938"/>
                      <a:pt x="39" y="942"/>
                    </a:cubicBezTo>
                    <a:cubicBezTo>
                      <a:pt x="51" y="958"/>
                      <a:pt x="63" y="975"/>
                      <a:pt x="71" y="994"/>
                    </a:cubicBezTo>
                    <a:cubicBezTo>
                      <a:pt x="75" y="1003"/>
                      <a:pt x="79" y="1013"/>
                      <a:pt x="83" y="1022"/>
                    </a:cubicBezTo>
                    <a:cubicBezTo>
                      <a:pt x="88" y="964"/>
                      <a:pt x="89" y="907"/>
                      <a:pt x="87" y="850"/>
                    </a:cubicBezTo>
                    <a:cubicBezTo>
                      <a:pt x="89" y="842"/>
                      <a:pt x="82" y="832"/>
                      <a:pt x="91" y="826"/>
                    </a:cubicBezTo>
                    <a:cubicBezTo>
                      <a:pt x="93" y="832"/>
                      <a:pt x="94" y="839"/>
                      <a:pt x="101" y="841"/>
                    </a:cubicBezTo>
                    <a:cubicBezTo>
                      <a:pt x="101" y="888"/>
                      <a:pt x="101" y="935"/>
                      <a:pt x="101" y="981"/>
                    </a:cubicBezTo>
                    <a:cubicBezTo>
                      <a:pt x="104" y="980"/>
                      <a:pt x="105" y="977"/>
                      <a:pt x="106" y="975"/>
                    </a:cubicBezTo>
                    <a:cubicBezTo>
                      <a:pt x="127" y="936"/>
                      <a:pt x="144" y="893"/>
                      <a:pt x="183" y="867"/>
                    </a:cubicBezTo>
                    <a:cubicBezTo>
                      <a:pt x="185" y="865"/>
                      <a:pt x="185" y="863"/>
                      <a:pt x="186" y="860"/>
                    </a:cubicBezTo>
                    <a:cubicBezTo>
                      <a:pt x="188" y="838"/>
                      <a:pt x="190" y="816"/>
                      <a:pt x="192" y="793"/>
                    </a:cubicBezTo>
                    <a:cubicBezTo>
                      <a:pt x="201" y="793"/>
                      <a:pt x="209" y="792"/>
                      <a:pt x="201" y="781"/>
                    </a:cubicBezTo>
                    <a:cubicBezTo>
                      <a:pt x="200" y="780"/>
                      <a:pt x="201" y="778"/>
                      <a:pt x="201" y="776"/>
                    </a:cubicBezTo>
                    <a:cubicBezTo>
                      <a:pt x="209" y="777"/>
                      <a:pt x="211" y="774"/>
                      <a:pt x="206" y="767"/>
                    </a:cubicBezTo>
                    <a:cubicBezTo>
                      <a:pt x="203" y="764"/>
                      <a:pt x="199" y="760"/>
                      <a:pt x="202" y="756"/>
                    </a:cubicBezTo>
                    <a:cubicBezTo>
                      <a:pt x="204" y="752"/>
                      <a:pt x="209" y="755"/>
                      <a:pt x="213" y="754"/>
                    </a:cubicBezTo>
                    <a:cubicBezTo>
                      <a:pt x="213" y="755"/>
                      <a:pt x="214" y="755"/>
                      <a:pt x="214" y="755"/>
                    </a:cubicBezTo>
                    <a:cubicBezTo>
                      <a:pt x="214" y="759"/>
                      <a:pt x="214" y="763"/>
                      <a:pt x="213" y="767"/>
                    </a:cubicBezTo>
                    <a:cubicBezTo>
                      <a:pt x="211" y="792"/>
                      <a:pt x="208" y="816"/>
                      <a:pt x="206" y="841"/>
                    </a:cubicBezTo>
                    <a:cubicBezTo>
                      <a:pt x="206" y="845"/>
                      <a:pt x="204" y="853"/>
                      <a:pt x="211" y="849"/>
                    </a:cubicBezTo>
                    <a:cubicBezTo>
                      <a:pt x="231" y="838"/>
                      <a:pt x="252" y="836"/>
                      <a:pt x="275" y="835"/>
                    </a:cubicBezTo>
                    <a:cubicBezTo>
                      <a:pt x="280" y="835"/>
                      <a:pt x="282" y="833"/>
                      <a:pt x="283" y="828"/>
                    </a:cubicBezTo>
                    <a:cubicBezTo>
                      <a:pt x="289" y="791"/>
                      <a:pt x="280" y="756"/>
                      <a:pt x="270" y="721"/>
                    </a:cubicBezTo>
                    <a:cubicBezTo>
                      <a:pt x="266" y="708"/>
                      <a:pt x="242" y="694"/>
                      <a:pt x="230" y="696"/>
                    </a:cubicBezTo>
                    <a:cubicBezTo>
                      <a:pt x="223" y="694"/>
                      <a:pt x="217" y="692"/>
                      <a:pt x="213" y="687"/>
                    </a:cubicBezTo>
                    <a:cubicBezTo>
                      <a:pt x="218" y="686"/>
                      <a:pt x="221" y="681"/>
                      <a:pt x="226" y="678"/>
                    </a:cubicBezTo>
                    <a:cubicBezTo>
                      <a:pt x="235" y="688"/>
                      <a:pt x="249" y="688"/>
                      <a:pt x="260" y="696"/>
                    </a:cubicBezTo>
                    <a:cubicBezTo>
                      <a:pt x="257" y="683"/>
                      <a:pt x="250" y="671"/>
                      <a:pt x="245" y="660"/>
                    </a:cubicBezTo>
                    <a:cubicBezTo>
                      <a:pt x="241" y="649"/>
                      <a:pt x="237" y="646"/>
                      <a:pt x="227" y="648"/>
                    </a:cubicBezTo>
                    <a:cubicBezTo>
                      <a:pt x="228" y="644"/>
                      <a:pt x="230" y="640"/>
                      <a:pt x="232" y="635"/>
                    </a:cubicBezTo>
                    <a:cubicBezTo>
                      <a:pt x="224" y="636"/>
                      <a:pt x="218" y="636"/>
                      <a:pt x="212" y="637"/>
                    </a:cubicBezTo>
                    <a:cubicBezTo>
                      <a:pt x="211" y="636"/>
                      <a:pt x="209" y="636"/>
                      <a:pt x="208" y="636"/>
                    </a:cubicBezTo>
                    <a:cubicBezTo>
                      <a:pt x="203" y="634"/>
                      <a:pt x="199" y="631"/>
                      <a:pt x="205" y="625"/>
                    </a:cubicBezTo>
                    <a:cubicBezTo>
                      <a:pt x="207" y="624"/>
                      <a:pt x="213" y="624"/>
                      <a:pt x="211" y="619"/>
                    </a:cubicBezTo>
                    <a:cubicBezTo>
                      <a:pt x="209" y="616"/>
                      <a:pt x="205" y="617"/>
                      <a:pt x="202" y="616"/>
                    </a:cubicBezTo>
                    <a:cubicBezTo>
                      <a:pt x="199" y="616"/>
                      <a:pt x="197" y="616"/>
                      <a:pt x="194" y="614"/>
                    </a:cubicBezTo>
                    <a:cubicBezTo>
                      <a:pt x="199" y="605"/>
                      <a:pt x="190" y="609"/>
                      <a:pt x="188" y="607"/>
                    </a:cubicBezTo>
                    <a:cubicBezTo>
                      <a:pt x="188" y="598"/>
                      <a:pt x="192" y="593"/>
                      <a:pt x="200" y="589"/>
                    </a:cubicBezTo>
                    <a:cubicBezTo>
                      <a:pt x="202" y="590"/>
                      <a:pt x="204" y="593"/>
                      <a:pt x="206" y="590"/>
                    </a:cubicBezTo>
                    <a:cubicBezTo>
                      <a:pt x="207" y="590"/>
                      <a:pt x="206" y="588"/>
                      <a:pt x="206" y="587"/>
                    </a:cubicBezTo>
                    <a:cubicBezTo>
                      <a:pt x="203" y="585"/>
                      <a:pt x="201" y="585"/>
                      <a:pt x="200" y="588"/>
                    </a:cubicBezTo>
                    <a:cubicBezTo>
                      <a:pt x="185" y="589"/>
                      <a:pt x="171" y="585"/>
                      <a:pt x="157" y="588"/>
                    </a:cubicBezTo>
                    <a:cubicBezTo>
                      <a:pt x="157" y="586"/>
                      <a:pt x="156" y="584"/>
                      <a:pt x="156" y="583"/>
                    </a:cubicBezTo>
                    <a:cubicBezTo>
                      <a:pt x="146" y="579"/>
                      <a:pt x="150" y="570"/>
                      <a:pt x="149" y="563"/>
                    </a:cubicBezTo>
                    <a:cubicBezTo>
                      <a:pt x="149" y="561"/>
                      <a:pt x="149" y="559"/>
                      <a:pt x="149" y="557"/>
                    </a:cubicBezTo>
                    <a:cubicBezTo>
                      <a:pt x="150" y="550"/>
                      <a:pt x="146" y="548"/>
                      <a:pt x="141" y="548"/>
                    </a:cubicBezTo>
                    <a:close/>
                    <a:moveTo>
                      <a:pt x="314" y="1037"/>
                    </a:moveTo>
                    <a:cubicBezTo>
                      <a:pt x="315" y="1038"/>
                      <a:pt x="315" y="1039"/>
                      <a:pt x="316" y="1039"/>
                    </a:cubicBezTo>
                    <a:cubicBezTo>
                      <a:pt x="317" y="1040"/>
                      <a:pt x="318" y="1041"/>
                      <a:pt x="319" y="1041"/>
                    </a:cubicBezTo>
                    <a:cubicBezTo>
                      <a:pt x="319" y="1041"/>
                      <a:pt x="319" y="1041"/>
                      <a:pt x="319" y="1040"/>
                    </a:cubicBezTo>
                    <a:cubicBezTo>
                      <a:pt x="318" y="1040"/>
                      <a:pt x="317" y="1040"/>
                      <a:pt x="316" y="1039"/>
                    </a:cubicBezTo>
                    <a:cubicBezTo>
                      <a:pt x="316" y="1039"/>
                      <a:pt x="315" y="1038"/>
                      <a:pt x="314" y="1037"/>
                    </a:cubicBezTo>
                    <a:cubicBezTo>
                      <a:pt x="314" y="1037"/>
                      <a:pt x="313" y="1037"/>
                      <a:pt x="313" y="1036"/>
                    </a:cubicBezTo>
                    <a:cubicBezTo>
                      <a:pt x="313" y="1037"/>
                      <a:pt x="314" y="1037"/>
                      <a:pt x="314" y="1037"/>
                    </a:cubicBezTo>
                    <a:close/>
                    <a:moveTo>
                      <a:pt x="210" y="181"/>
                    </a:moveTo>
                    <a:cubicBezTo>
                      <a:pt x="211" y="183"/>
                      <a:pt x="213" y="184"/>
                      <a:pt x="215" y="184"/>
                    </a:cubicBezTo>
                    <a:cubicBezTo>
                      <a:pt x="213" y="186"/>
                      <a:pt x="210" y="186"/>
                      <a:pt x="208" y="186"/>
                    </a:cubicBezTo>
                    <a:cubicBezTo>
                      <a:pt x="195" y="182"/>
                      <a:pt x="182" y="176"/>
                      <a:pt x="168" y="179"/>
                    </a:cubicBezTo>
                    <a:cubicBezTo>
                      <a:pt x="181" y="181"/>
                      <a:pt x="194" y="187"/>
                      <a:pt x="207" y="186"/>
                    </a:cubicBezTo>
                    <a:cubicBezTo>
                      <a:pt x="210" y="195"/>
                      <a:pt x="219" y="192"/>
                      <a:pt x="224" y="195"/>
                    </a:cubicBezTo>
                    <a:cubicBezTo>
                      <a:pt x="235" y="199"/>
                      <a:pt x="244" y="209"/>
                      <a:pt x="257" y="215"/>
                    </a:cubicBezTo>
                    <a:cubicBezTo>
                      <a:pt x="253" y="207"/>
                      <a:pt x="253" y="201"/>
                      <a:pt x="246" y="198"/>
                    </a:cubicBezTo>
                    <a:cubicBezTo>
                      <a:pt x="246" y="196"/>
                      <a:pt x="246" y="195"/>
                      <a:pt x="245" y="193"/>
                    </a:cubicBezTo>
                    <a:cubicBezTo>
                      <a:pt x="245" y="193"/>
                      <a:pt x="244" y="193"/>
                      <a:pt x="244" y="193"/>
                    </a:cubicBezTo>
                    <a:cubicBezTo>
                      <a:pt x="244" y="195"/>
                      <a:pt x="244" y="197"/>
                      <a:pt x="246" y="198"/>
                    </a:cubicBezTo>
                    <a:cubicBezTo>
                      <a:pt x="246" y="202"/>
                      <a:pt x="245" y="202"/>
                      <a:pt x="242" y="200"/>
                    </a:cubicBezTo>
                    <a:cubicBezTo>
                      <a:pt x="233" y="194"/>
                      <a:pt x="224" y="189"/>
                      <a:pt x="215" y="184"/>
                    </a:cubicBezTo>
                    <a:cubicBezTo>
                      <a:pt x="214" y="182"/>
                      <a:pt x="212" y="181"/>
                      <a:pt x="206" y="180"/>
                    </a:cubicBezTo>
                    <a:cubicBezTo>
                      <a:pt x="207" y="180"/>
                      <a:pt x="208" y="181"/>
                      <a:pt x="209" y="181"/>
                    </a:cubicBezTo>
                    <a:cubicBezTo>
                      <a:pt x="211" y="181"/>
                      <a:pt x="209" y="180"/>
                      <a:pt x="210" y="179"/>
                    </a:cubicBezTo>
                    <a:cubicBezTo>
                      <a:pt x="209" y="178"/>
                      <a:pt x="208" y="178"/>
                      <a:pt x="207" y="177"/>
                    </a:cubicBezTo>
                    <a:cubicBezTo>
                      <a:pt x="207" y="178"/>
                      <a:pt x="206" y="179"/>
                      <a:pt x="210" y="181"/>
                    </a:cubicBezTo>
                    <a:close/>
                    <a:moveTo>
                      <a:pt x="386" y="948"/>
                    </a:moveTo>
                    <a:cubicBezTo>
                      <a:pt x="393" y="947"/>
                      <a:pt x="391" y="942"/>
                      <a:pt x="391" y="938"/>
                    </a:cubicBezTo>
                    <a:cubicBezTo>
                      <a:pt x="405" y="936"/>
                      <a:pt x="396" y="927"/>
                      <a:pt x="398" y="922"/>
                    </a:cubicBezTo>
                    <a:cubicBezTo>
                      <a:pt x="395" y="927"/>
                      <a:pt x="391" y="931"/>
                      <a:pt x="391" y="938"/>
                    </a:cubicBezTo>
                    <a:cubicBezTo>
                      <a:pt x="388" y="940"/>
                      <a:pt x="387" y="944"/>
                      <a:pt x="386" y="948"/>
                    </a:cubicBezTo>
                    <a:cubicBezTo>
                      <a:pt x="385" y="948"/>
                      <a:pt x="383" y="948"/>
                      <a:pt x="383" y="950"/>
                    </a:cubicBezTo>
                    <a:cubicBezTo>
                      <a:pt x="383" y="951"/>
                      <a:pt x="383" y="951"/>
                      <a:pt x="384" y="951"/>
                    </a:cubicBezTo>
                    <a:cubicBezTo>
                      <a:pt x="386" y="951"/>
                      <a:pt x="386" y="949"/>
                      <a:pt x="386" y="948"/>
                    </a:cubicBezTo>
                    <a:close/>
                    <a:moveTo>
                      <a:pt x="162" y="63"/>
                    </a:moveTo>
                    <a:cubicBezTo>
                      <a:pt x="162" y="63"/>
                      <a:pt x="162" y="63"/>
                      <a:pt x="163" y="63"/>
                    </a:cubicBezTo>
                    <a:cubicBezTo>
                      <a:pt x="162" y="63"/>
                      <a:pt x="162" y="63"/>
                      <a:pt x="162" y="63"/>
                    </a:cubicBezTo>
                    <a:cubicBezTo>
                      <a:pt x="161" y="60"/>
                      <a:pt x="161" y="57"/>
                      <a:pt x="157" y="56"/>
                    </a:cubicBezTo>
                    <a:cubicBezTo>
                      <a:pt x="156" y="56"/>
                      <a:pt x="155" y="57"/>
                      <a:pt x="155" y="59"/>
                    </a:cubicBezTo>
                    <a:cubicBezTo>
                      <a:pt x="156" y="62"/>
                      <a:pt x="159" y="62"/>
                      <a:pt x="162" y="63"/>
                    </a:cubicBezTo>
                    <a:close/>
                    <a:moveTo>
                      <a:pt x="157" y="512"/>
                    </a:moveTo>
                    <a:cubicBezTo>
                      <a:pt x="156" y="512"/>
                      <a:pt x="156" y="512"/>
                      <a:pt x="156" y="512"/>
                    </a:cubicBezTo>
                    <a:cubicBezTo>
                      <a:pt x="156" y="512"/>
                      <a:pt x="156" y="512"/>
                      <a:pt x="157" y="512"/>
                    </a:cubicBezTo>
                    <a:cubicBezTo>
                      <a:pt x="153" y="519"/>
                      <a:pt x="147" y="509"/>
                      <a:pt x="143" y="515"/>
                    </a:cubicBezTo>
                    <a:cubicBezTo>
                      <a:pt x="145" y="519"/>
                      <a:pt x="150" y="519"/>
                      <a:pt x="153" y="520"/>
                    </a:cubicBezTo>
                    <a:cubicBezTo>
                      <a:pt x="157" y="522"/>
                      <a:pt x="161" y="524"/>
                      <a:pt x="163" y="520"/>
                    </a:cubicBezTo>
                    <a:cubicBezTo>
                      <a:pt x="164" y="516"/>
                      <a:pt x="161" y="513"/>
                      <a:pt x="157" y="512"/>
                    </a:cubicBezTo>
                    <a:close/>
                    <a:moveTo>
                      <a:pt x="154" y="75"/>
                    </a:moveTo>
                    <a:cubicBezTo>
                      <a:pt x="154" y="72"/>
                      <a:pt x="153" y="70"/>
                      <a:pt x="150" y="70"/>
                    </a:cubicBezTo>
                    <a:cubicBezTo>
                      <a:pt x="141" y="59"/>
                      <a:pt x="128" y="53"/>
                      <a:pt x="121" y="41"/>
                    </a:cubicBezTo>
                    <a:cubicBezTo>
                      <a:pt x="120" y="40"/>
                      <a:pt x="117" y="39"/>
                      <a:pt x="117" y="40"/>
                    </a:cubicBezTo>
                    <a:cubicBezTo>
                      <a:pt x="115" y="50"/>
                      <a:pt x="111" y="42"/>
                      <a:pt x="109" y="40"/>
                    </a:cubicBezTo>
                    <a:cubicBezTo>
                      <a:pt x="104" y="36"/>
                      <a:pt x="97" y="34"/>
                      <a:pt x="90" y="32"/>
                    </a:cubicBezTo>
                    <a:cubicBezTo>
                      <a:pt x="92" y="38"/>
                      <a:pt x="97" y="38"/>
                      <a:pt x="100" y="41"/>
                    </a:cubicBezTo>
                    <a:cubicBezTo>
                      <a:pt x="105" y="44"/>
                      <a:pt x="102" y="45"/>
                      <a:pt x="99" y="46"/>
                    </a:cubicBezTo>
                    <a:cubicBezTo>
                      <a:pt x="89" y="38"/>
                      <a:pt x="77" y="38"/>
                      <a:pt x="65" y="40"/>
                    </a:cubicBezTo>
                    <a:cubicBezTo>
                      <a:pt x="76" y="42"/>
                      <a:pt x="87" y="47"/>
                      <a:pt x="99" y="46"/>
                    </a:cubicBezTo>
                    <a:cubicBezTo>
                      <a:pt x="114" y="56"/>
                      <a:pt x="131" y="64"/>
                      <a:pt x="149" y="70"/>
                    </a:cubicBezTo>
                    <a:cubicBezTo>
                      <a:pt x="150" y="73"/>
                      <a:pt x="151" y="75"/>
                      <a:pt x="154" y="75"/>
                    </a:cubicBezTo>
                    <a:cubicBezTo>
                      <a:pt x="158" y="84"/>
                      <a:pt x="164" y="91"/>
                      <a:pt x="174" y="94"/>
                    </a:cubicBezTo>
                    <a:cubicBezTo>
                      <a:pt x="183" y="107"/>
                      <a:pt x="191" y="120"/>
                      <a:pt x="205" y="128"/>
                    </a:cubicBezTo>
                    <a:cubicBezTo>
                      <a:pt x="205" y="132"/>
                      <a:pt x="205" y="136"/>
                      <a:pt x="211" y="137"/>
                    </a:cubicBezTo>
                    <a:cubicBezTo>
                      <a:pt x="211" y="131"/>
                      <a:pt x="208" y="130"/>
                      <a:pt x="205" y="128"/>
                    </a:cubicBezTo>
                    <a:cubicBezTo>
                      <a:pt x="196" y="114"/>
                      <a:pt x="188" y="101"/>
                      <a:pt x="179" y="87"/>
                    </a:cubicBezTo>
                    <a:cubicBezTo>
                      <a:pt x="177" y="90"/>
                      <a:pt x="179" y="95"/>
                      <a:pt x="174" y="94"/>
                    </a:cubicBezTo>
                    <a:cubicBezTo>
                      <a:pt x="175" y="89"/>
                      <a:pt x="169" y="87"/>
                      <a:pt x="169" y="82"/>
                    </a:cubicBezTo>
                    <a:cubicBezTo>
                      <a:pt x="174" y="81"/>
                      <a:pt x="175" y="78"/>
                      <a:pt x="172" y="75"/>
                    </a:cubicBezTo>
                    <a:cubicBezTo>
                      <a:pt x="170" y="72"/>
                      <a:pt x="169" y="68"/>
                      <a:pt x="166" y="69"/>
                    </a:cubicBezTo>
                    <a:cubicBezTo>
                      <a:pt x="162" y="70"/>
                      <a:pt x="165" y="74"/>
                      <a:pt x="164" y="77"/>
                    </a:cubicBezTo>
                    <a:cubicBezTo>
                      <a:pt x="161" y="76"/>
                      <a:pt x="158" y="76"/>
                      <a:pt x="154" y="75"/>
                    </a:cubicBezTo>
                    <a:close/>
                    <a:moveTo>
                      <a:pt x="193" y="522"/>
                    </a:moveTo>
                    <a:cubicBezTo>
                      <a:pt x="193" y="520"/>
                      <a:pt x="193" y="518"/>
                      <a:pt x="190" y="518"/>
                    </a:cubicBezTo>
                    <a:cubicBezTo>
                      <a:pt x="190" y="518"/>
                      <a:pt x="189" y="519"/>
                      <a:pt x="189" y="519"/>
                    </a:cubicBezTo>
                    <a:cubicBezTo>
                      <a:pt x="189" y="522"/>
                      <a:pt x="191" y="522"/>
                      <a:pt x="193" y="522"/>
                    </a:cubicBezTo>
                    <a:cubicBezTo>
                      <a:pt x="204" y="539"/>
                      <a:pt x="216" y="555"/>
                      <a:pt x="210" y="577"/>
                    </a:cubicBezTo>
                    <a:cubicBezTo>
                      <a:pt x="210" y="579"/>
                      <a:pt x="212" y="582"/>
                      <a:pt x="215" y="581"/>
                    </a:cubicBezTo>
                    <a:cubicBezTo>
                      <a:pt x="218" y="581"/>
                      <a:pt x="217" y="578"/>
                      <a:pt x="217" y="575"/>
                    </a:cubicBezTo>
                    <a:cubicBezTo>
                      <a:pt x="218" y="557"/>
                      <a:pt x="210" y="541"/>
                      <a:pt x="204" y="525"/>
                    </a:cubicBezTo>
                    <a:cubicBezTo>
                      <a:pt x="201" y="519"/>
                      <a:pt x="197" y="520"/>
                      <a:pt x="193" y="522"/>
                    </a:cubicBezTo>
                    <a:close/>
                    <a:moveTo>
                      <a:pt x="224" y="604"/>
                    </a:moveTo>
                    <a:cubicBezTo>
                      <a:pt x="226" y="593"/>
                      <a:pt x="221" y="590"/>
                      <a:pt x="209" y="594"/>
                    </a:cubicBezTo>
                    <a:cubicBezTo>
                      <a:pt x="215" y="598"/>
                      <a:pt x="220" y="601"/>
                      <a:pt x="224" y="604"/>
                    </a:cubicBezTo>
                    <a:cubicBezTo>
                      <a:pt x="225" y="608"/>
                      <a:pt x="226" y="612"/>
                      <a:pt x="231" y="617"/>
                    </a:cubicBezTo>
                    <a:cubicBezTo>
                      <a:pt x="233" y="592"/>
                      <a:pt x="256" y="574"/>
                      <a:pt x="245" y="549"/>
                    </a:cubicBezTo>
                    <a:cubicBezTo>
                      <a:pt x="247" y="561"/>
                      <a:pt x="243" y="572"/>
                      <a:pt x="237" y="584"/>
                    </a:cubicBezTo>
                    <a:cubicBezTo>
                      <a:pt x="237" y="579"/>
                      <a:pt x="236" y="576"/>
                      <a:pt x="236" y="573"/>
                    </a:cubicBezTo>
                    <a:cubicBezTo>
                      <a:pt x="234" y="578"/>
                      <a:pt x="235" y="583"/>
                      <a:pt x="234" y="587"/>
                    </a:cubicBezTo>
                    <a:cubicBezTo>
                      <a:pt x="232" y="593"/>
                      <a:pt x="235" y="603"/>
                      <a:pt x="224" y="604"/>
                    </a:cubicBezTo>
                    <a:close/>
                    <a:moveTo>
                      <a:pt x="169" y="150"/>
                    </a:moveTo>
                    <a:cubicBezTo>
                      <a:pt x="168" y="150"/>
                      <a:pt x="168" y="149"/>
                      <a:pt x="168" y="149"/>
                    </a:cubicBezTo>
                    <a:cubicBezTo>
                      <a:pt x="168" y="149"/>
                      <a:pt x="168" y="150"/>
                      <a:pt x="169" y="150"/>
                    </a:cubicBezTo>
                    <a:cubicBezTo>
                      <a:pt x="171" y="154"/>
                      <a:pt x="170" y="154"/>
                      <a:pt x="165" y="153"/>
                    </a:cubicBezTo>
                    <a:cubicBezTo>
                      <a:pt x="158" y="151"/>
                      <a:pt x="152" y="145"/>
                      <a:pt x="140" y="147"/>
                    </a:cubicBezTo>
                    <a:cubicBezTo>
                      <a:pt x="162" y="157"/>
                      <a:pt x="182" y="166"/>
                      <a:pt x="201" y="175"/>
                    </a:cubicBezTo>
                    <a:cubicBezTo>
                      <a:pt x="202" y="174"/>
                      <a:pt x="202" y="173"/>
                      <a:pt x="203" y="172"/>
                    </a:cubicBezTo>
                    <a:cubicBezTo>
                      <a:pt x="190" y="167"/>
                      <a:pt x="184" y="152"/>
                      <a:pt x="169" y="150"/>
                    </a:cubicBezTo>
                    <a:close/>
                    <a:moveTo>
                      <a:pt x="229" y="856"/>
                    </a:moveTo>
                    <a:cubicBezTo>
                      <a:pt x="229" y="852"/>
                      <a:pt x="227" y="850"/>
                      <a:pt x="223" y="852"/>
                    </a:cubicBezTo>
                    <a:cubicBezTo>
                      <a:pt x="220" y="853"/>
                      <a:pt x="217" y="854"/>
                      <a:pt x="220" y="858"/>
                    </a:cubicBezTo>
                    <a:cubicBezTo>
                      <a:pt x="210" y="859"/>
                      <a:pt x="206" y="867"/>
                      <a:pt x="201" y="873"/>
                    </a:cubicBezTo>
                    <a:cubicBezTo>
                      <a:pt x="228" y="859"/>
                      <a:pt x="255" y="849"/>
                      <a:pt x="286" y="855"/>
                    </a:cubicBezTo>
                    <a:cubicBezTo>
                      <a:pt x="286" y="854"/>
                      <a:pt x="286" y="853"/>
                      <a:pt x="286" y="852"/>
                    </a:cubicBezTo>
                    <a:cubicBezTo>
                      <a:pt x="277" y="852"/>
                      <a:pt x="269" y="852"/>
                      <a:pt x="261" y="852"/>
                    </a:cubicBezTo>
                    <a:cubicBezTo>
                      <a:pt x="266" y="847"/>
                      <a:pt x="273" y="851"/>
                      <a:pt x="278" y="846"/>
                    </a:cubicBezTo>
                    <a:cubicBezTo>
                      <a:pt x="282" y="845"/>
                      <a:pt x="286" y="850"/>
                      <a:pt x="292" y="846"/>
                    </a:cubicBezTo>
                    <a:cubicBezTo>
                      <a:pt x="286" y="843"/>
                      <a:pt x="282" y="842"/>
                      <a:pt x="278" y="846"/>
                    </a:cubicBezTo>
                    <a:cubicBezTo>
                      <a:pt x="260" y="842"/>
                      <a:pt x="246" y="854"/>
                      <a:pt x="229" y="856"/>
                    </a:cubicBezTo>
                    <a:close/>
                    <a:moveTo>
                      <a:pt x="208" y="147"/>
                    </a:moveTo>
                    <a:cubicBezTo>
                      <a:pt x="207" y="147"/>
                      <a:pt x="206" y="146"/>
                      <a:pt x="205" y="145"/>
                    </a:cubicBezTo>
                    <a:cubicBezTo>
                      <a:pt x="205" y="146"/>
                      <a:pt x="205" y="146"/>
                      <a:pt x="204" y="146"/>
                    </a:cubicBezTo>
                    <a:cubicBezTo>
                      <a:pt x="205" y="147"/>
                      <a:pt x="206" y="147"/>
                      <a:pt x="207" y="147"/>
                    </a:cubicBezTo>
                    <a:cubicBezTo>
                      <a:pt x="216" y="163"/>
                      <a:pt x="231" y="173"/>
                      <a:pt x="242" y="187"/>
                    </a:cubicBezTo>
                    <a:cubicBezTo>
                      <a:pt x="238" y="175"/>
                      <a:pt x="233" y="164"/>
                      <a:pt x="228" y="152"/>
                    </a:cubicBezTo>
                    <a:cubicBezTo>
                      <a:pt x="224" y="141"/>
                      <a:pt x="217" y="140"/>
                      <a:pt x="208" y="147"/>
                    </a:cubicBezTo>
                    <a:close/>
                    <a:moveTo>
                      <a:pt x="130" y="94"/>
                    </a:moveTo>
                    <a:cubicBezTo>
                      <a:pt x="113" y="91"/>
                      <a:pt x="97" y="84"/>
                      <a:pt x="79" y="86"/>
                    </a:cubicBezTo>
                    <a:cubicBezTo>
                      <a:pt x="112" y="93"/>
                      <a:pt x="143" y="105"/>
                      <a:pt x="172" y="122"/>
                    </a:cubicBezTo>
                    <a:cubicBezTo>
                      <a:pt x="161" y="110"/>
                      <a:pt x="145" y="105"/>
                      <a:pt x="135" y="91"/>
                    </a:cubicBezTo>
                    <a:cubicBezTo>
                      <a:pt x="133" y="88"/>
                      <a:pt x="131" y="90"/>
                      <a:pt x="130" y="94"/>
                    </a:cubicBezTo>
                    <a:close/>
                    <a:moveTo>
                      <a:pt x="315" y="852"/>
                    </a:moveTo>
                    <a:cubicBezTo>
                      <a:pt x="292" y="860"/>
                      <a:pt x="292" y="860"/>
                      <a:pt x="295" y="897"/>
                    </a:cubicBezTo>
                    <a:cubicBezTo>
                      <a:pt x="303" y="882"/>
                      <a:pt x="312" y="869"/>
                      <a:pt x="315" y="852"/>
                    </a:cubicBezTo>
                    <a:close/>
                    <a:moveTo>
                      <a:pt x="306" y="1029"/>
                    </a:moveTo>
                    <a:cubicBezTo>
                      <a:pt x="307" y="1029"/>
                      <a:pt x="308" y="1028"/>
                      <a:pt x="309" y="1027"/>
                    </a:cubicBezTo>
                    <a:cubicBezTo>
                      <a:pt x="298" y="1009"/>
                      <a:pt x="299" y="987"/>
                      <a:pt x="294" y="967"/>
                    </a:cubicBezTo>
                    <a:cubicBezTo>
                      <a:pt x="287" y="977"/>
                      <a:pt x="301" y="991"/>
                      <a:pt x="288" y="1001"/>
                    </a:cubicBezTo>
                    <a:cubicBezTo>
                      <a:pt x="287" y="1001"/>
                      <a:pt x="288" y="1003"/>
                      <a:pt x="289" y="1004"/>
                    </a:cubicBezTo>
                    <a:cubicBezTo>
                      <a:pt x="294" y="1012"/>
                      <a:pt x="300" y="1021"/>
                      <a:pt x="306" y="1029"/>
                    </a:cubicBezTo>
                    <a:close/>
                    <a:moveTo>
                      <a:pt x="378" y="917"/>
                    </a:moveTo>
                    <a:cubicBezTo>
                      <a:pt x="372" y="908"/>
                      <a:pt x="374" y="896"/>
                      <a:pt x="363" y="889"/>
                    </a:cubicBezTo>
                    <a:cubicBezTo>
                      <a:pt x="372" y="909"/>
                      <a:pt x="376" y="930"/>
                      <a:pt x="375" y="952"/>
                    </a:cubicBezTo>
                    <a:cubicBezTo>
                      <a:pt x="380" y="936"/>
                      <a:pt x="383" y="919"/>
                      <a:pt x="380" y="902"/>
                    </a:cubicBezTo>
                    <a:cubicBezTo>
                      <a:pt x="379" y="907"/>
                      <a:pt x="379" y="912"/>
                      <a:pt x="378" y="917"/>
                    </a:cubicBezTo>
                    <a:close/>
                    <a:moveTo>
                      <a:pt x="194" y="545"/>
                    </a:moveTo>
                    <a:cubicBezTo>
                      <a:pt x="185" y="528"/>
                      <a:pt x="167" y="523"/>
                      <a:pt x="151" y="531"/>
                    </a:cubicBezTo>
                    <a:cubicBezTo>
                      <a:pt x="167" y="531"/>
                      <a:pt x="179" y="536"/>
                      <a:pt x="194" y="545"/>
                    </a:cubicBezTo>
                    <a:close/>
                    <a:moveTo>
                      <a:pt x="346" y="834"/>
                    </a:moveTo>
                    <a:cubicBezTo>
                      <a:pt x="349" y="843"/>
                      <a:pt x="346" y="854"/>
                      <a:pt x="350" y="864"/>
                    </a:cubicBezTo>
                    <a:cubicBezTo>
                      <a:pt x="353" y="853"/>
                      <a:pt x="355" y="843"/>
                      <a:pt x="346" y="834"/>
                    </a:cubicBezTo>
                    <a:close/>
                    <a:moveTo>
                      <a:pt x="215" y="110"/>
                    </a:moveTo>
                    <a:cubicBezTo>
                      <a:pt x="210" y="122"/>
                      <a:pt x="214" y="129"/>
                      <a:pt x="222" y="137"/>
                    </a:cubicBezTo>
                    <a:cubicBezTo>
                      <a:pt x="222" y="127"/>
                      <a:pt x="219" y="119"/>
                      <a:pt x="215" y="110"/>
                    </a:cubicBezTo>
                    <a:close/>
                    <a:moveTo>
                      <a:pt x="234" y="567"/>
                    </a:moveTo>
                    <a:cubicBezTo>
                      <a:pt x="237" y="559"/>
                      <a:pt x="237" y="553"/>
                      <a:pt x="232" y="547"/>
                    </a:cubicBezTo>
                    <a:cubicBezTo>
                      <a:pt x="231" y="554"/>
                      <a:pt x="231" y="559"/>
                      <a:pt x="234" y="567"/>
                    </a:cubicBezTo>
                    <a:close/>
                    <a:moveTo>
                      <a:pt x="186" y="574"/>
                    </a:moveTo>
                    <a:cubicBezTo>
                      <a:pt x="189" y="578"/>
                      <a:pt x="190" y="582"/>
                      <a:pt x="196" y="582"/>
                    </a:cubicBezTo>
                    <a:cubicBezTo>
                      <a:pt x="196" y="582"/>
                      <a:pt x="197" y="580"/>
                      <a:pt x="197" y="579"/>
                    </a:cubicBezTo>
                    <a:cubicBezTo>
                      <a:pt x="195" y="575"/>
                      <a:pt x="193" y="572"/>
                      <a:pt x="186" y="574"/>
                    </a:cubicBezTo>
                    <a:close/>
                    <a:moveTo>
                      <a:pt x="87" y="31"/>
                    </a:moveTo>
                    <a:cubicBezTo>
                      <a:pt x="81" y="26"/>
                      <a:pt x="77" y="23"/>
                      <a:pt x="71" y="25"/>
                    </a:cubicBezTo>
                    <a:cubicBezTo>
                      <a:pt x="75" y="28"/>
                      <a:pt x="79" y="31"/>
                      <a:pt x="87" y="31"/>
                    </a:cubicBezTo>
                    <a:close/>
                    <a:moveTo>
                      <a:pt x="191" y="133"/>
                    </a:moveTo>
                    <a:cubicBezTo>
                      <a:pt x="192" y="139"/>
                      <a:pt x="194" y="141"/>
                      <a:pt x="200" y="142"/>
                    </a:cubicBezTo>
                    <a:cubicBezTo>
                      <a:pt x="199" y="136"/>
                      <a:pt x="196" y="134"/>
                      <a:pt x="191" y="133"/>
                    </a:cubicBezTo>
                    <a:close/>
                    <a:moveTo>
                      <a:pt x="218" y="534"/>
                    </a:moveTo>
                    <a:cubicBezTo>
                      <a:pt x="218" y="538"/>
                      <a:pt x="213" y="540"/>
                      <a:pt x="217" y="546"/>
                    </a:cubicBezTo>
                    <a:cubicBezTo>
                      <a:pt x="220" y="542"/>
                      <a:pt x="220" y="538"/>
                      <a:pt x="218" y="534"/>
                    </a:cubicBezTo>
                    <a:close/>
                    <a:moveTo>
                      <a:pt x="186" y="126"/>
                    </a:moveTo>
                    <a:cubicBezTo>
                      <a:pt x="182" y="127"/>
                      <a:pt x="181" y="127"/>
                      <a:pt x="182" y="129"/>
                    </a:cubicBezTo>
                    <a:cubicBezTo>
                      <a:pt x="182" y="130"/>
                      <a:pt x="184" y="131"/>
                      <a:pt x="185" y="132"/>
                    </a:cubicBezTo>
                    <a:cubicBezTo>
                      <a:pt x="187" y="132"/>
                      <a:pt x="188" y="131"/>
                      <a:pt x="187" y="129"/>
                    </a:cubicBezTo>
                    <a:cubicBezTo>
                      <a:pt x="187" y="128"/>
                      <a:pt x="186" y="126"/>
                      <a:pt x="186" y="126"/>
                    </a:cubicBezTo>
                    <a:close/>
                    <a:moveTo>
                      <a:pt x="354" y="870"/>
                    </a:moveTo>
                    <a:cubicBezTo>
                      <a:pt x="352" y="873"/>
                      <a:pt x="352" y="875"/>
                      <a:pt x="354" y="878"/>
                    </a:cubicBezTo>
                    <a:cubicBezTo>
                      <a:pt x="355" y="875"/>
                      <a:pt x="356" y="872"/>
                      <a:pt x="354" y="870"/>
                    </a:cubicBezTo>
                    <a:close/>
                    <a:moveTo>
                      <a:pt x="151" y="504"/>
                    </a:moveTo>
                    <a:cubicBezTo>
                      <a:pt x="151" y="504"/>
                      <a:pt x="150" y="505"/>
                      <a:pt x="150" y="506"/>
                    </a:cubicBezTo>
                    <a:cubicBezTo>
                      <a:pt x="151" y="506"/>
                      <a:pt x="152" y="506"/>
                      <a:pt x="152" y="506"/>
                    </a:cubicBezTo>
                    <a:cubicBezTo>
                      <a:pt x="153" y="506"/>
                      <a:pt x="153" y="505"/>
                      <a:pt x="153" y="505"/>
                    </a:cubicBezTo>
                    <a:cubicBezTo>
                      <a:pt x="153" y="504"/>
                      <a:pt x="152" y="504"/>
                      <a:pt x="151" y="504"/>
                    </a:cubicBezTo>
                    <a:close/>
                    <a:moveTo>
                      <a:pt x="125" y="83"/>
                    </a:moveTo>
                    <a:cubicBezTo>
                      <a:pt x="124" y="84"/>
                      <a:pt x="124" y="84"/>
                      <a:pt x="124" y="85"/>
                    </a:cubicBezTo>
                    <a:cubicBezTo>
                      <a:pt x="124" y="85"/>
                      <a:pt x="125" y="86"/>
                      <a:pt x="126" y="86"/>
                    </a:cubicBezTo>
                    <a:cubicBezTo>
                      <a:pt x="126" y="86"/>
                      <a:pt x="127" y="84"/>
                      <a:pt x="127" y="84"/>
                    </a:cubicBezTo>
                    <a:cubicBezTo>
                      <a:pt x="126" y="83"/>
                      <a:pt x="125" y="83"/>
                      <a:pt x="125" y="83"/>
                    </a:cubicBezTo>
                    <a:close/>
                    <a:moveTo>
                      <a:pt x="186" y="513"/>
                    </a:moveTo>
                    <a:cubicBezTo>
                      <a:pt x="186" y="513"/>
                      <a:pt x="185" y="513"/>
                      <a:pt x="185" y="513"/>
                    </a:cubicBezTo>
                    <a:cubicBezTo>
                      <a:pt x="185" y="513"/>
                      <a:pt x="185" y="514"/>
                      <a:pt x="185" y="514"/>
                    </a:cubicBezTo>
                    <a:cubicBezTo>
                      <a:pt x="186" y="514"/>
                      <a:pt x="186" y="514"/>
                      <a:pt x="186" y="514"/>
                    </a:cubicBezTo>
                    <a:cubicBezTo>
                      <a:pt x="186" y="514"/>
                      <a:pt x="186" y="513"/>
                      <a:pt x="186" y="513"/>
                    </a:cubicBezTo>
                    <a:close/>
                    <a:moveTo>
                      <a:pt x="218" y="524"/>
                    </a:moveTo>
                    <a:cubicBezTo>
                      <a:pt x="218" y="524"/>
                      <a:pt x="218" y="525"/>
                      <a:pt x="218" y="525"/>
                    </a:cubicBezTo>
                    <a:cubicBezTo>
                      <a:pt x="219" y="525"/>
                      <a:pt x="219" y="525"/>
                      <a:pt x="219" y="524"/>
                    </a:cubicBezTo>
                    <a:cubicBezTo>
                      <a:pt x="219" y="524"/>
                      <a:pt x="219" y="524"/>
                      <a:pt x="218" y="524"/>
                    </a:cubicBezTo>
                    <a:close/>
                    <a:moveTo>
                      <a:pt x="329" y="898"/>
                    </a:moveTo>
                    <a:cubicBezTo>
                      <a:pt x="329" y="898"/>
                      <a:pt x="328" y="897"/>
                      <a:pt x="328" y="897"/>
                    </a:cubicBezTo>
                    <a:cubicBezTo>
                      <a:pt x="328" y="898"/>
                      <a:pt x="328" y="898"/>
                      <a:pt x="328" y="899"/>
                    </a:cubicBezTo>
                    <a:cubicBezTo>
                      <a:pt x="328" y="898"/>
                      <a:pt x="329" y="899"/>
                      <a:pt x="329" y="898"/>
                    </a:cubicBezTo>
                    <a:cubicBezTo>
                      <a:pt x="329" y="898"/>
                      <a:pt x="329" y="898"/>
                      <a:pt x="329" y="898"/>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6" name="Freeform 437">
                <a:extLst>
                  <a:ext uri="{FF2B5EF4-FFF2-40B4-BE49-F238E27FC236}">
                    <a16:creationId xmlns:a16="http://schemas.microsoft.com/office/drawing/2014/main" id="{AA54CC80-0D00-9920-F4CE-898D9A7DDEBF}"/>
                  </a:ext>
                </a:extLst>
              </p:cNvPr>
              <p:cNvSpPr>
                <a:spLocks noEditPoints="1"/>
              </p:cNvSpPr>
              <p:nvPr/>
            </p:nvSpPr>
            <p:spPr bwMode="auto">
              <a:xfrm>
                <a:off x="4788" y="2664"/>
                <a:ext cx="434" cy="584"/>
              </a:xfrm>
              <a:custGeom>
                <a:avLst/>
                <a:gdLst>
                  <a:gd name="T0" fmla="*/ 382 w 382"/>
                  <a:gd name="T1" fmla="*/ 515 h 515"/>
                  <a:gd name="T2" fmla="*/ 310 w 382"/>
                  <a:gd name="T3" fmla="*/ 219 h 515"/>
                  <a:gd name="T4" fmla="*/ 142 w 382"/>
                  <a:gd name="T5" fmla="*/ 176 h 515"/>
                  <a:gd name="T6" fmla="*/ 94 w 382"/>
                  <a:gd name="T7" fmla="*/ 143 h 515"/>
                  <a:gd name="T8" fmla="*/ 21 w 382"/>
                  <a:gd name="T9" fmla="*/ 56 h 515"/>
                  <a:gd name="T10" fmla="*/ 7 w 382"/>
                  <a:gd name="T11" fmla="*/ 18 h 515"/>
                  <a:gd name="T12" fmla="*/ 116 w 382"/>
                  <a:gd name="T13" fmla="*/ 13 h 515"/>
                  <a:gd name="T14" fmla="*/ 143 w 382"/>
                  <a:gd name="T15" fmla="*/ 34 h 515"/>
                  <a:gd name="T16" fmla="*/ 152 w 382"/>
                  <a:gd name="T17" fmla="*/ 49 h 515"/>
                  <a:gd name="T18" fmla="*/ 152 w 382"/>
                  <a:gd name="T19" fmla="*/ 51 h 515"/>
                  <a:gd name="T20" fmla="*/ 178 w 382"/>
                  <a:gd name="T21" fmla="*/ 58 h 515"/>
                  <a:gd name="T22" fmla="*/ 204 w 382"/>
                  <a:gd name="T23" fmla="*/ 119 h 515"/>
                  <a:gd name="T24" fmla="*/ 100 w 382"/>
                  <a:gd name="T25" fmla="*/ 113 h 515"/>
                  <a:gd name="T26" fmla="*/ 179 w 382"/>
                  <a:gd name="T27" fmla="*/ 129 h 515"/>
                  <a:gd name="T28" fmla="*/ 222 w 382"/>
                  <a:gd name="T29" fmla="*/ 127 h 515"/>
                  <a:gd name="T30" fmla="*/ 215 w 382"/>
                  <a:gd name="T31" fmla="*/ 78 h 515"/>
                  <a:gd name="T32" fmla="*/ 224 w 382"/>
                  <a:gd name="T33" fmla="*/ 75 h 515"/>
                  <a:gd name="T34" fmla="*/ 221 w 382"/>
                  <a:gd name="T35" fmla="*/ 87 h 515"/>
                  <a:gd name="T36" fmla="*/ 230 w 382"/>
                  <a:gd name="T37" fmla="*/ 83 h 515"/>
                  <a:gd name="T38" fmla="*/ 242 w 382"/>
                  <a:gd name="T39" fmla="*/ 77 h 515"/>
                  <a:gd name="T40" fmla="*/ 327 w 382"/>
                  <a:gd name="T41" fmla="*/ 231 h 515"/>
                  <a:gd name="T42" fmla="*/ 292 w 382"/>
                  <a:gd name="T43" fmla="*/ 65 h 515"/>
                  <a:gd name="T44" fmla="*/ 53 w 382"/>
                  <a:gd name="T45" fmla="*/ 49 h 515"/>
                  <a:gd name="T46" fmla="*/ 53 w 382"/>
                  <a:gd name="T47" fmla="*/ 49 h 515"/>
                  <a:gd name="T48" fmla="*/ 169 w 382"/>
                  <a:gd name="T49" fmla="*/ 90 h 515"/>
                  <a:gd name="T50" fmla="*/ 169 w 382"/>
                  <a:gd name="T51" fmla="*/ 85 h 515"/>
                  <a:gd name="T52" fmla="*/ 164 w 382"/>
                  <a:gd name="T53" fmla="*/ 88 h 515"/>
                  <a:gd name="T54" fmla="*/ 138 w 382"/>
                  <a:gd name="T55" fmla="*/ 166 h 515"/>
                  <a:gd name="T56" fmla="*/ 193 w 382"/>
                  <a:gd name="T57" fmla="*/ 161 h 515"/>
                  <a:gd name="T58" fmla="*/ 142 w 382"/>
                  <a:gd name="T59" fmla="*/ 57 h 515"/>
                  <a:gd name="T60" fmla="*/ 94 w 382"/>
                  <a:gd name="T61" fmla="*/ 36 h 515"/>
                  <a:gd name="T62" fmla="*/ 124 w 382"/>
                  <a:gd name="T63" fmla="*/ 64 h 515"/>
                  <a:gd name="T64" fmla="*/ 63 w 382"/>
                  <a:gd name="T65" fmla="*/ 52 h 515"/>
                  <a:gd name="T66" fmla="*/ 91 w 382"/>
                  <a:gd name="T67" fmla="*/ 59 h 515"/>
                  <a:gd name="T68" fmla="*/ 68 w 382"/>
                  <a:gd name="T69" fmla="*/ 72 h 515"/>
                  <a:gd name="T70" fmla="*/ 125 w 382"/>
                  <a:gd name="T71" fmla="*/ 88 h 515"/>
                  <a:gd name="T72" fmla="*/ 67 w 382"/>
                  <a:gd name="T73" fmla="*/ 90 h 515"/>
                  <a:gd name="T74" fmla="*/ 203 w 382"/>
                  <a:gd name="T75" fmla="*/ 155 h 515"/>
                  <a:gd name="T76" fmla="*/ 189 w 382"/>
                  <a:gd name="T77" fmla="*/ 151 h 515"/>
                  <a:gd name="T78" fmla="*/ 174 w 382"/>
                  <a:gd name="T79" fmla="*/ 93 h 515"/>
                  <a:gd name="T80" fmla="*/ 119 w 382"/>
                  <a:gd name="T81" fmla="*/ 86 h 515"/>
                  <a:gd name="T82" fmla="*/ 132 w 382"/>
                  <a:gd name="T83" fmla="*/ 132 h 515"/>
                  <a:gd name="T84" fmla="*/ 134 w 382"/>
                  <a:gd name="T85" fmla="*/ 133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82" h="515">
                    <a:moveTo>
                      <a:pt x="311" y="75"/>
                    </a:moveTo>
                    <a:cubicBezTo>
                      <a:pt x="334" y="157"/>
                      <a:pt x="357" y="240"/>
                      <a:pt x="370" y="324"/>
                    </a:cubicBezTo>
                    <a:cubicBezTo>
                      <a:pt x="379" y="387"/>
                      <a:pt x="381" y="452"/>
                      <a:pt x="382" y="515"/>
                    </a:cubicBezTo>
                    <a:cubicBezTo>
                      <a:pt x="377" y="515"/>
                      <a:pt x="372" y="515"/>
                      <a:pt x="367" y="515"/>
                    </a:cubicBezTo>
                    <a:cubicBezTo>
                      <a:pt x="366" y="438"/>
                      <a:pt x="368" y="361"/>
                      <a:pt x="348" y="285"/>
                    </a:cubicBezTo>
                    <a:cubicBezTo>
                      <a:pt x="341" y="260"/>
                      <a:pt x="326" y="239"/>
                      <a:pt x="310" y="219"/>
                    </a:cubicBezTo>
                    <a:cubicBezTo>
                      <a:pt x="291" y="195"/>
                      <a:pt x="269" y="174"/>
                      <a:pt x="246" y="155"/>
                    </a:cubicBezTo>
                    <a:cubicBezTo>
                      <a:pt x="241" y="151"/>
                      <a:pt x="237" y="149"/>
                      <a:pt x="231" y="154"/>
                    </a:cubicBezTo>
                    <a:cubicBezTo>
                      <a:pt x="206" y="178"/>
                      <a:pt x="176" y="185"/>
                      <a:pt x="142" y="176"/>
                    </a:cubicBezTo>
                    <a:cubicBezTo>
                      <a:pt x="125" y="172"/>
                      <a:pt x="109" y="168"/>
                      <a:pt x="93" y="159"/>
                    </a:cubicBezTo>
                    <a:cubicBezTo>
                      <a:pt x="95" y="154"/>
                      <a:pt x="102" y="157"/>
                      <a:pt x="102" y="153"/>
                    </a:cubicBezTo>
                    <a:cubicBezTo>
                      <a:pt x="102" y="148"/>
                      <a:pt x="97" y="146"/>
                      <a:pt x="94" y="143"/>
                    </a:cubicBezTo>
                    <a:cubicBezTo>
                      <a:pt x="80" y="133"/>
                      <a:pt x="66" y="123"/>
                      <a:pt x="53" y="110"/>
                    </a:cubicBezTo>
                    <a:cubicBezTo>
                      <a:pt x="60" y="109"/>
                      <a:pt x="66" y="111"/>
                      <a:pt x="73" y="108"/>
                    </a:cubicBezTo>
                    <a:cubicBezTo>
                      <a:pt x="52" y="93"/>
                      <a:pt x="35" y="76"/>
                      <a:pt x="21" y="56"/>
                    </a:cubicBezTo>
                    <a:cubicBezTo>
                      <a:pt x="18" y="52"/>
                      <a:pt x="15" y="47"/>
                      <a:pt x="12" y="42"/>
                    </a:cubicBezTo>
                    <a:cubicBezTo>
                      <a:pt x="11" y="41"/>
                      <a:pt x="9" y="38"/>
                      <a:pt x="10" y="37"/>
                    </a:cubicBezTo>
                    <a:cubicBezTo>
                      <a:pt x="25" y="28"/>
                      <a:pt x="9" y="24"/>
                      <a:pt x="7" y="18"/>
                    </a:cubicBezTo>
                    <a:cubicBezTo>
                      <a:pt x="6" y="15"/>
                      <a:pt x="3" y="13"/>
                      <a:pt x="0" y="9"/>
                    </a:cubicBezTo>
                    <a:cubicBezTo>
                      <a:pt x="38" y="5"/>
                      <a:pt x="74" y="3"/>
                      <a:pt x="110" y="12"/>
                    </a:cubicBezTo>
                    <a:cubicBezTo>
                      <a:pt x="112" y="12"/>
                      <a:pt x="116" y="13"/>
                      <a:pt x="116" y="13"/>
                    </a:cubicBezTo>
                    <a:cubicBezTo>
                      <a:pt x="121" y="0"/>
                      <a:pt x="132" y="7"/>
                      <a:pt x="140" y="5"/>
                    </a:cubicBezTo>
                    <a:cubicBezTo>
                      <a:pt x="146" y="15"/>
                      <a:pt x="133" y="18"/>
                      <a:pt x="133" y="27"/>
                    </a:cubicBezTo>
                    <a:cubicBezTo>
                      <a:pt x="137" y="27"/>
                      <a:pt x="144" y="25"/>
                      <a:pt x="143" y="34"/>
                    </a:cubicBezTo>
                    <a:cubicBezTo>
                      <a:pt x="143" y="35"/>
                      <a:pt x="142" y="38"/>
                      <a:pt x="145" y="38"/>
                    </a:cubicBezTo>
                    <a:cubicBezTo>
                      <a:pt x="146" y="38"/>
                      <a:pt x="146" y="36"/>
                      <a:pt x="147" y="35"/>
                    </a:cubicBezTo>
                    <a:cubicBezTo>
                      <a:pt x="163" y="34"/>
                      <a:pt x="149" y="45"/>
                      <a:pt x="152" y="49"/>
                    </a:cubicBezTo>
                    <a:cubicBezTo>
                      <a:pt x="150" y="48"/>
                      <a:pt x="150" y="44"/>
                      <a:pt x="146" y="46"/>
                    </a:cubicBezTo>
                    <a:cubicBezTo>
                      <a:pt x="152" y="55"/>
                      <a:pt x="143" y="70"/>
                      <a:pt x="162" y="74"/>
                    </a:cubicBezTo>
                    <a:cubicBezTo>
                      <a:pt x="158" y="66"/>
                      <a:pt x="155" y="58"/>
                      <a:pt x="152" y="51"/>
                    </a:cubicBezTo>
                    <a:cubicBezTo>
                      <a:pt x="158" y="52"/>
                      <a:pt x="162" y="50"/>
                      <a:pt x="166" y="48"/>
                    </a:cubicBezTo>
                    <a:cubicBezTo>
                      <a:pt x="170" y="47"/>
                      <a:pt x="173" y="40"/>
                      <a:pt x="177" y="44"/>
                    </a:cubicBezTo>
                    <a:cubicBezTo>
                      <a:pt x="181" y="47"/>
                      <a:pt x="179" y="53"/>
                      <a:pt x="178" y="58"/>
                    </a:cubicBezTo>
                    <a:cubicBezTo>
                      <a:pt x="177" y="59"/>
                      <a:pt x="177" y="60"/>
                      <a:pt x="177" y="63"/>
                    </a:cubicBezTo>
                    <a:cubicBezTo>
                      <a:pt x="185" y="60"/>
                      <a:pt x="190" y="61"/>
                      <a:pt x="188" y="70"/>
                    </a:cubicBezTo>
                    <a:cubicBezTo>
                      <a:pt x="195" y="86"/>
                      <a:pt x="201" y="102"/>
                      <a:pt x="204" y="119"/>
                    </a:cubicBezTo>
                    <a:cubicBezTo>
                      <a:pt x="193" y="120"/>
                      <a:pt x="181" y="119"/>
                      <a:pt x="169" y="122"/>
                    </a:cubicBezTo>
                    <a:cubicBezTo>
                      <a:pt x="157" y="125"/>
                      <a:pt x="145" y="123"/>
                      <a:pt x="134" y="121"/>
                    </a:cubicBezTo>
                    <a:cubicBezTo>
                      <a:pt x="123" y="119"/>
                      <a:pt x="112" y="113"/>
                      <a:pt x="100" y="113"/>
                    </a:cubicBezTo>
                    <a:cubicBezTo>
                      <a:pt x="106" y="119"/>
                      <a:pt x="114" y="119"/>
                      <a:pt x="121" y="122"/>
                    </a:cubicBezTo>
                    <a:cubicBezTo>
                      <a:pt x="137" y="128"/>
                      <a:pt x="153" y="132"/>
                      <a:pt x="170" y="125"/>
                    </a:cubicBezTo>
                    <a:cubicBezTo>
                      <a:pt x="173" y="123"/>
                      <a:pt x="178" y="122"/>
                      <a:pt x="179" y="129"/>
                    </a:cubicBezTo>
                    <a:cubicBezTo>
                      <a:pt x="169" y="132"/>
                      <a:pt x="161" y="137"/>
                      <a:pt x="156" y="146"/>
                    </a:cubicBezTo>
                    <a:cubicBezTo>
                      <a:pt x="164" y="141"/>
                      <a:pt x="174" y="138"/>
                      <a:pt x="179" y="129"/>
                    </a:cubicBezTo>
                    <a:cubicBezTo>
                      <a:pt x="193" y="122"/>
                      <a:pt x="207" y="123"/>
                      <a:pt x="222" y="127"/>
                    </a:cubicBezTo>
                    <a:cubicBezTo>
                      <a:pt x="205" y="111"/>
                      <a:pt x="199" y="93"/>
                      <a:pt x="204" y="71"/>
                    </a:cubicBezTo>
                    <a:cubicBezTo>
                      <a:pt x="206" y="70"/>
                      <a:pt x="208" y="69"/>
                      <a:pt x="210" y="67"/>
                    </a:cubicBezTo>
                    <a:cubicBezTo>
                      <a:pt x="216" y="69"/>
                      <a:pt x="215" y="74"/>
                      <a:pt x="215" y="78"/>
                    </a:cubicBezTo>
                    <a:cubicBezTo>
                      <a:pt x="215" y="78"/>
                      <a:pt x="214" y="78"/>
                      <a:pt x="214" y="79"/>
                    </a:cubicBezTo>
                    <a:cubicBezTo>
                      <a:pt x="214" y="78"/>
                      <a:pt x="215" y="78"/>
                      <a:pt x="215" y="78"/>
                    </a:cubicBezTo>
                    <a:cubicBezTo>
                      <a:pt x="218" y="77"/>
                      <a:pt x="221" y="76"/>
                      <a:pt x="224" y="75"/>
                    </a:cubicBezTo>
                    <a:cubicBezTo>
                      <a:pt x="226" y="77"/>
                      <a:pt x="228" y="80"/>
                      <a:pt x="229" y="83"/>
                    </a:cubicBezTo>
                    <a:cubicBezTo>
                      <a:pt x="231" y="90"/>
                      <a:pt x="226" y="88"/>
                      <a:pt x="222" y="87"/>
                    </a:cubicBezTo>
                    <a:cubicBezTo>
                      <a:pt x="222" y="87"/>
                      <a:pt x="222" y="87"/>
                      <a:pt x="221" y="87"/>
                    </a:cubicBezTo>
                    <a:cubicBezTo>
                      <a:pt x="222" y="87"/>
                      <a:pt x="222" y="87"/>
                      <a:pt x="222" y="88"/>
                    </a:cubicBezTo>
                    <a:cubicBezTo>
                      <a:pt x="229" y="99"/>
                      <a:pt x="233" y="112"/>
                      <a:pt x="231" y="126"/>
                    </a:cubicBezTo>
                    <a:cubicBezTo>
                      <a:pt x="234" y="111"/>
                      <a:pt x="238" y="97"/>
                      <a:pt x="230" y="83"/>
                    </a:cubicBezTo>
                    <a:cubicBezTo>
                      <a:pt x="230" y="79"/>
                      <a:pt x="229" y="75"/>
                      <a:pt x="229" y="71"/>
                    </a:cubicBezTo>
                    <a:cubicBezTo>
                      <a:pt x="230" y="68"/>
                      <a:pt x="232" y="68"/>
                      <a:pt x="234" y="69"/>
                    </a:cubicBezTo>
                    <a:cubicBezTo>
                      <a:pt x="235" y="73"/>
                      <a:pt x="235" y="78"/>
                      <a:pt x="242" y="77"/>
                    </a:cubicBezTo>
                    <a:cubicBezTo>
                      <a:pt x="250" y="95"/>
                      <a:pt x="253" y="114"/>
                      <a:pt x="246" y="132"/>
                    </a:cubicBezTo>
                    <a:cubicBezTo>
                      <a:pt x="243" y="140"/>
                      <a:pt x="244" y="143"/>
                      <a:pt x="251" y="148"/>
                    </a:cubicBezTo>
                    <a:cubicBezTo>
                      <a:pt x="281" y="172"/>
                      <a:pt x="307" y="199"/>
                      <a:pt x="327" y="231"/>
                    </a:cubicBezTo>
                    <a:cubicBezTo>
                      <a:pt x="330" y="236"/>
                      <a:pt x="334" y="241"/>
                      <a:pt x="337" y="246"/>
                    </a:cubicBezTo>
                    <a:cubicBezTo>
                      <a:pt x="335" y="230"/>
                      <a:pt x="332" y="214"/>
                      <a:pt x="329" y="199"/>
                    </a:cubicBezTo>
                    <a:cubicBezTo>
                      <a:pt x="318" y="154"/>
                      <a:pt x="308" y="109"/>
                      <a:pt x="292" y="65"/>
                    </a:cubicBezTo>
                    <a:cubicBezTo>
                      <a:pt x="292" y="61"/>
                      <a:pt x="293" y="58"/>
                      <a:pt x="297" y="55"/>
                    </a:cubicBezTo>
                    <a:cubicBezTo>
                      <a:pt x="298" y="64"/>
                      <a:pt x="308" y="67"/>
                      <a:pt x="311" y="75"/>
                    </a:cubicBezTo>
                    <a:close/>
                    <a:moveTo>
                      <a:pt x="53" y="49"/>
                    </a:moveTo>
                    <a:cubicBezTo>
                      <a:pt x="54" y="49"/>
                      <a:pt x="55" y="50"/>
                      <a:pt x="56" y="51"/>
                    </a:cubicBezTo>
                    <a:cubicBezTo>
                      <a:pt x="56" y="50"/>
                      <a:pt x="56" y="50"/>
                      <a:pt x="56" y="50"/>
                    </a:cubicBezTo>
                    <a:cubicBezTo>
                      <a:pt x="55" y="49"/>
                      <a:pt x="54" y="49"/>
                      <a:pt x="53" y="49"/>
                    </a:cubicBezTo>
                    <a:cubicBezTo>
                      <a:pt x="48" y="45"/>
                      <a:pt x="42" y="43"/>
                      <a:pt x="35" y="45"/>
                    </a:cubicBezTo>
                    <a:cubicBezTo>
                      <a:pt x="41" y="49"/>
                      <a:pt x="47" y="49"/>
                      <a:pt x="53" y="49"/>
                    </a:cubicBezTo>
                    <a:close/>
                    <a:moveTo>
                      <a:pt x="169" y="90"/>
                    </a:moveTo>
                    <a:cubicBezTo>
                      <a:pt x="169" y="90"/>
                      <a:pt x="170" y="90"/>
                      <a:pt x="170" y="90"/>
                    </a:cubicBezTo>
                    <a:cubicBezTo>
                      <a:pt x="170" y="90"/>
                      <a:pt x="169" y="90"/>
                      <a:pt x="169" y="90"/>
                    </a:cubicBezTo>
                    <a:cubicBezTo>
                      <a:pt x="169" y="88"/>
                      <a:pt x="169" y="87"/>
                      <a:pt x="169" y="85"/>
                    </a:cubicBezTo>
                    <a:cubicBezTo>
                      <a:pt x="169" y="83"/>
                      <a:pt x="168" y="80"/>
                      <a:pt x="166" y="79"/>
                    </a:cubicBezTo>
                    <a:cubicBezTo>
                      <a:pt x="165" y="79"/>
                      <a:pt x="163" y="79"/>
                      <a:pt x="163" y="80"/>
                    </a:cubicBezTo>
                    <a:cubicBezTo>
                      <a:pt x="161" y="83"/>
                      <a:pt x="162" y="86"/>
                      <a:pt x="164" y="88"/>
                    </a:cubicBezTo>
                    <a:cubicBezTo>
                      <a:pt x="165" y="89"/>
                      <a:pt x="167" y="89"/>
                      <a:pt x="169" y="90"/>
                    </a:cubicBezTo>
                    <a:close/>
                    <a:moveTo>
                      <a:pt x="188" y="162"/>
                    </a:moveTo>
                    <a:cubicBezTo>
                      <a:pt x="172" y="165"/>
                      <a:pt x="156" y="153"/>
                      <a:pt x="138" y="166"/>
                    </a:cubicBezTo>
                    <a:cubicBezTo>
                      <a:pt x="156" y="168"/>
                      <a:pt x="173" y="169"/>
                      <a:pt x="188" y="162"/>
                    </a:cubicBezTo>
                    <a:cubicBezTo>
                      <a:pt x="190" y="162"/>
                      <a:pt x="192" y="162"/>
                      <a:pt x="194" y="161"/>
                    </a:cubicBezTo>
                    <a:cubicBezTo>
                      <a:pt x="193" y="161"/>
                      <a:pt x="193" y="161"/>
                      <a:pt x="193" y="161"/>
                    </a:cubicBezTo>
                    <a:cubicBezTo>
                      <a:pt x="191" y="160"/>
                      <a:pt x="189" y="161"/>
                      <a:pt x="188" y="162"/>
                    </a:cubicBezTo>
                    <a:close/>
                    <a:moveTo>
                      <a:pt x="137" y="51"/>
                    </a:moveTo>
                    <a:cubicBezTo>
                      <a:pt x="138" y="54"/>
                      <a:pt x="139" y="57"/>
                      <a:pt x="142" y="57"/>
                    </a:cubicBezTo>
                    <a:cubicBezTo>
                      <a:pt x="143" y="58"/>
                      <a:pt x="144" y="57"/>
                      <a:pt x="144" y="55"/>
                    </a:cubicBezTo>
                    <a:cubicBezTo>
                      <a:pt x="143" y="52"/>
                      <a:pt x="141" y="51"/>
                      <a:pt x="138" y="51"/>
                    </a:cubicBezTo>
                    <a:cubicBezTo>
                      <a:pt x="128" y="33"/>
                      <a:pt x="111" y="34"/>
                      <a:pt x="94" y="36"/>
                    </a:cubicBezTo>
                    <a:cubicBezTo>
                      <a:pt x="109" y="39"/>
                      <a:pt x="122" y="49"/>
                      <a:pt x="137" y="51"/>
                    </a:cubicBezTo>
                    <a:close/>
                    <a:moveTo>
                      <a:pt x="72" y="71"/>
                    </a:moveTo>
                    <a:cubicBezTo>
                      <a:pt x="89" y="66"/>
                      <a:pt x="106" y="61"/>
                      <a:pt x="124" y="64"/>
                    </a:cubicBezTo>
                    <a:cubicBezTo>
                      <a:pt x="115" y="60"/>
                      <a:pt x="109" y="47"/>
                      <a:pt x="95" y="55"/>
                    </a:cubicBezTo>
                    <a:cubicBezTo>
                      <a:pt x="88" y="60"/>
                      <a:pt x="77" y="54"/>
                      <a:pt x="68" y="52"/>
                    </a:cubicBezTo>
                    <a:cubicBezTo>
                      <a:pt x="66" y="52"/>
                      <a:pt x="63" y="51"/>
                      <a:pt x="63" y="52"/>
                    </a:cubicBezTo>
                    <a:cubicBezTo>
                      <a:pt x="64" y="62"/>
                      <a:pt x="56" y="57"/>
                      <a:pt x="53" y="59"/>
                    </a:cubicBezTo>
                    <a:cubicBezTo>
                      <a:pt x="49" y="60"/>
                      <a:pt x="44" y="60"/>
                      <a:pt x="41" y="66"/>
                    </a:cubicBezTo>
                    <a:cubicBezTo>
                      <a:pt x="58" y="62"/>
                      <a:pt x="74" y="60"/>
                      <a:pt x="91" y="59"/>
                    </a:cubicBezTo>
                    <a:cubicBezTo>
                      <a:pt x="85" y="66"/>
                      <a:pt x="75" y="62"/>
                      <a:pt x="72" y="71"/>
                    </a:cubicBezTo>
                    <a:cubicBezTo>
                      <a:pt x="71" y="71"/>
                      <a:pt x="69" y="71"/>
                      <a:pt x="67" y="72"/>
                    </a:cubicBezTo>
                    <a:cubicBezTo>
                      <a:pt x="67" y="72"/>
                      <a:pt x="67" y="72"/>
                      <a:pt x="68" y="72"/>
                    </a:cubicBezTo>
                    <a:cubicBezTo>
                      <a:pt x="70" y="73"/>
                      <a:pt x="71" y="72"/>
                      <a:pt x="72" y="71"/>
                    </a:cubicBezTo>
                    <a:close/>
                    <a:moveTo>
                      <a:pt x="184" y="105"/>
                    </a:moveTo>
                    <a:cubicBezTo>
                      <a:pt x="162" y="105"/>
                      <a:pt x="143" y="98"/>
                      <a:pt x="125" y="88"/>
                    </a:cubicBezTo>
                    <a:cubicBezTo>
                      <a:pt x="126" y="94"/>
                      <a:pt x="134" y="93"/>
                      <a:pt x="136" y="99"/>
                    </a:cubicBezTo>
                    <a:cubicBezTo>
                      <a:pt x="113" y="95"/>
                      <a:pt x="90" y="91"/>
                      <a:pt x="68" y="87"/>
                    </a:cubicBezTo>
                    <a:cubicBezTo>
                      <a:pt x="68" y="88"/>
                      <a:pt x="68" y="89"/>
                      <a:pt x="67" y="90"/>
                    </a:cubicBezTo>
                    <a:cubicBezTo>
                      <a:pt x="106" y="97"/>
                      <a:pt x="143" y="110"/>
                      <a:pt x="184" y="105"/>
                    </a:cubicBezTo>
                    <a:close/>
                    <a:moveTo>
                      <a:pt x="189" y="151"/>
                    </a:moveTo>
                    <a:cubicBezTo>
                      <a:pt x="195" y="153"/>
                      <a:pt x="199" y="153"/>
                      <a:pt x="203" y="155"/>
                    </a:cubicBezTo>
                    <a:cubicBezTo>
                      <a:pt x="208" y="159"/>
                      <a:pt x="198" y="156"/>
                      <a:pt x="201" y="160"/>
                    </a:cubicBezTo>
                    <a:cubicBezTo>
                      <a:pt x="206" y="161"/>
                      <a:pt x="211" y="160"/>
                      <a:pt x="215" y="154"/>
                    </a:cubicBezTo>
                    <a:cubicBezTo>
                      <a:pt x="206" y="153"/>
                      <a:pt x="199" y="149"/>
                      <a:pt x="189" y="151"/>
                    </a:cubicBezTo>
                    <a:close/>
                    <a:moveTo>
                      <a:pt x="174" y="93"/>
                    </a:moveTo>
                    <a:cubicBezTo>
                      <a:pt x="178" y="97"/>
                      <a:pt x="179" y="101"/>
                      <a:pt x="185" y="98"/>
                    </a:cubicBezTo>
                    <a:cubicBezTo>
                      <a:pt x="183" y="95"/>
                      <a:pt x="181" y="92"/>
                      <a:pt x="174" y="93"/>
                    </a:cubicBezTo>
                    <a:close/>
                    <a:moveTo>
                      <a:pt x="118" y="84"/>
                    </a:moveTo>
                    <a:cubicBezTo>
                      <a:pt x="117" y="84"/>
                      <a:pt x="117" y="85"/>
                      <a:pt x="117" y="86"/>
                    </a:cubicBezTo>
                    <a:cubicBezTo>
                      <a:pt x="117" y="86"/>
                      <a:pt x="118" y="87"/>
                      <a:pt x="119" y="86"/>
                    </a:cubicBezTo>
                    <a:cubicBezTo>
                      <a:pt x="119" y="86"/>
                      <a:pt x="119" y="85"/>
                      <a:pt x="120" y="85"/>
                    </a:cubicBezTo>
                    <a:cubicBezTo>
                      <a:pt x="119" y="84"/>
                      <a:pt x="118" y="84"/>
                      <a:pt x="118" y="84"/>
                    </a:cubicBezTo>
                    <a:close/>
                    <a:moveTo>
                      <a:pt x="132" y="132"/>
                    </a:moveTo>
                    <a:cubicBezTo>
                      <a:pt x="132" y="133"/>
                      <a:pt x="132" y="133"/>
                      <a:pt x="131" y="134"/>
                    </a:cubicBezTo>
                    <a:cubicBezTo>
                      <a:pt x="132" y="134"/>
                      <a:pt x="133" y="135"/>
                      <a:pt x="133" y="135"/>
                    </a:cubicBezTo>
                    <a:cubicBezTo>
                      <a:pt x="134" y="135"/>
                      <a:pt x="134" y="134"/>
                      <a:pt x="134" y="133"/>
                    </a:cubicBezTo>
                    <a:cubicBezTo>
                      <a:pt x="133" y="133"/>
                      <a:pt x="133" y="132"/>
                      <a:pt x="132" y="13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7" name="Freeform 438">
                <a:extLst>
                  <a:ext uri="{FF2B5EF4-FFF2-40B4-BE49-F238E27FC236}">
                    <a16:creationId xmlns:a16="http://schemas.microsoft.com/office/drawing/2014/main" id="{C1F267E8-CBCC-583D-54E9-C425108F72D6}"/>
                  </a:ext>
                </a:extLst>
              </p:cNvPr>
              <p:cNvSpPr/>
              <p:nvPr/>
            </p:nvSpPr>
            <p:spPr bwMode="auto">
              <a:xfrm>
                <a:off x="5549" y="1353"/>
                <a:ext cx="221" cy="397"/>
              </a:xfrm>
              <a:custGeom>
                <a:avLst/>
                <a:gdLst>
                  <a:gd name="T0" fmla="*/ 185 w 195"/>
                  <a:gd name="T1" fmla="*/ 345 h 350"/>
                  <a:gd name="T2" fmla="*/ 176 w 195"/>
                  <a:gd name="T3" fmla="*/ 342 h 350"/>
                  <a:gd name="T4" fmla="*/ 174 w 195"/>
                  <a:gd name="T5" fmla="*/ 339 h 350"/>
                  <a:gd name="T6" fmla="*/ 140 w 195"/>
                  <a:gd name="T7" fmla="*/ 336 h 350"/>
                  <a:gd name="T8" fmla="*/ 116 w 195"/>
                  <a:gd name="T9" fmla="*/ 317 h 350"/>
                  <a:gd name="T10" fmla="*/ 85 w 195"/>
                  <a:gd name="T11" fmla="*/ 311 h 350"/>
                  <a:gd name="T12" fmla="*/ 77 w 195"/>
                  <a:gd name="T13" fmla="*/ 305 h 350"/>
                  <a:gd name="T14" fmla="*/ 59 w 195"/>
                  <a:gd name="T15" fmla="*/ 311 h 350"/>
                  <a:gd name="T16" fmla="*/ 58 w 195"/>
                  <a:gd name="T17" fmla="*/ 284 h 350"/>
                  <a:gd name="T18" fmla="*/ 65 w 195"/>
                  <a:gd name="T19" fmla="*/ 264 h 350"/>
                  <a:gd name="T20" fmla="*/ 29 w 195"/>
                  <a:gd name="T21" fmla="*/ 264 h 350"/>
                  <a:gd name="T22" fmla="*/ 32 w 195"/>
                  <a:gd name="T23" fmla="*/ 222 h 350"/>
                  <a:gd name="T24" fmla="*/ 8 w 195"/>
                  <a:gd name="T25" fmla="*/ 217 h 350"/>
                  <a:gd name="T26" fmla="*/ 7 w 195"/>
                  <a:gd name="T27" fmla="*/ 206 h 350"/>
                  <a:gd name="T28" fmla="*/ 9 w 195"/>
                  <a:gd name="T29" fmla="*/ 171 h 350"/>
                  <a:gd name="T30" fmla="*/ 14 w 195"/>
                  <a:gd name="T31" fmla="*/ 154 h 350"/>
                  <a:gd name="T32" fmla="*/ 5 w 195"/>
                  <a:gd name="T33" fmla="*/ 144 h 350"/>
                  <a:gd name="T34" fmla="*/ 25 w 195"/>
                  <a:gd name="T35" fmla="*/ 132 h 350"/>
                  <a:gd name="T36" fmla="*/ 12 w 195"/>
                  <a:gd name="T37" fmla="*/ 120 h 350"/>
                  <a:gd name="T38" fmla="*/ 11 w 195"/>
                  <a:gd name="T39" fmla="*/ 116 h 350"/>
                  <a:gd name="T40" fmla="*/ 45 w 195"/>
                  <a:gd name="T41" fmla="*/ 113 h 350"/>
                  <a:gd name="T42" fmla="*/ 48 w 195"/>
                  <a:gd name="T43" fmla="*/ 105 h 350"/>
                  <a:gd name="T44" fmla="*/ 39 w 195"/>
                  <a:gd name="T45" fmla="*/ 81 h 350"/>
                  <a:gd name="T46" fmla="*/ 45 w 195"/>
                  <a:gd name="T47" fmla="*/ 82 h 350"/>
                  <a:gd name="T48" fmla="*/ 57 w 195"/>
                  <a:gd name="T49" fmla="*/ 61 h 350"/>
                  <a:gd name="T50" fmla="*/ 87 w 195"/>
                  <a:gd name="T51" fmla="*/ 47 h 350"/>
                  <a:gd name="T52" fmla="*/ 94 w 195"/>
                  <a:gd name="T53" fmla="*/ 32 h 350"/>
                  <a:gd name="T54" fmla="*/ 120 w 195"/>
                  <a:gd name="T55" fmla="*/ 29 h 350"/>
                  <a:gd name="T56" fmla="*/ 137 w 195"/>
                  <a:gd name="T57" fmla="*/ 24 h 350"/>
                  <a:gd name="T58" fmla="*/ 137 w 195"/>
                  <a:gd name="T59" fmla="*/ 12 h 350"/>
                  <a:gd name="T60" fmla="*/ 147 w 195"/>
                  <a:gd name="T61" fmla="*/ 17 h 350"/>
                  <a:gd name="T62" fmla="*/ 169 w 195"/>
                  <a:gd name="T63" fmla="*/ 13 h 350"/>
                  <a:gd name="T64" fmla="*/ 195 w 195"/>
                  <a:gd name="T65" fmla="*/ 21 h 350"/>
                  <a:gd name="T66" fmla="*/ 176 w 195"/>
                  <a:gd name="T67" fmla="*/ 79 h 350"/>
                  <a:gd name="T68" fmla="*/ 162 w 195"/>
                  <a:gd name="T69" fmla="*/ 79 h 350"/>
                  <a:gd name="T70" fmla="*/ 145 w 195"/>
                  <a:gd name="T71" fmla="*/ 80 h 350"/>
                  <a:gd name="T72" fmla="*/ 111 w 195"/>
                  <a:gd name="T73" fmla="*/ 99 h 350"/>
                  <a:gd name="T74" fmla="*/ 94 w 195"/>
                  <a:gd name="T75" fmla="*/ 122 h 350"/>
                  <a:gd name="T76" fmla="*/ 84 w 195"/>
                  <a:gd name="T77" fmla="*/ 121 h 350"/>
                  <a:gd name="T78" fmla="*/ 82 w 195"/>
                  <a:gd name="T79" fmla="*/ 137 h 350"/>
                  <a:gd name="T80" fmla="*/ 80 w 195"/>
                  <a:gd name="T81" fmla="*/ 159 h 350"/>
                  <a:gd name="T82" fmla="*/ 80 w 195"/>
                  <a:gd name="T83" fmla="*/ 203 h 350"/>
                  <a:gd name="T84" fmla="*/ 98 w 195"/>
                  <a:gd name="T85" fmla="*/ 231 h 350"/>
                  <a:gd name="T86" fmla="*/ 129 w 195"/>
                  <a:gd name="T87" fmla="*/ 259 h 350"/>
                  <a:gd name="T88" fmla="*/ 172 w 195"/>
                  <a:gd name="T89" fmla="*/ 277 h 350"/>
                  <a:gd name="T90" fmla="*/ 195 w 195"/>
                  <a:gd name="T91" fmla="*/ 277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5" h="350">
                    <a:moveTo>
                      <a:pt x="195" y="343"/>
                    </a:moveTo>
                    <a:cubicBezTo>
                      <a:pt x="191" y="339"/>
                      <a:pt x="187" y="335"/>
                      <a:pt x="185" y="345"/>
                    </a:cubicBezTo>
                    <a:cubicBezTo>
                      <a:pt x="184" y="350"/>
                      <a:pt x="180" y="348"/>
                      <a:pt x="176" y="348"/>
                    </a:cubicBezTo>
                    <a:cubicBezTo>
                      <a:pt x="176" y="346"/>
                      <a:pt x="176" y="344"/>
                      <a:pt x="176" y="342"/>
                    </a:cubicBezTo>
                    <a:cubicBezTo>
                      <a:pt x="176" y="341"/>
                      <a:pt x="176" y="341"/>
                      <a:pt x="176" y="341"/>
                    </a:cubicBezTo>
                    <a:cubicBezTo>
                      <a:pt x="175" y="340"/>
                      <a:pt x="174" y="339"/>
                      <a:pt x="174" y="339"/>
                    </a:cubicBezTo>
                    <a:cubicBezTo>
                      <a:pt x="170" y="332"/>
                      <a:pt x="172" y="324"/>
                      <a:pt x="166" y="316"/>
                    </a:cubicBezTo>
                    <a:cubicBezTo>
                      <a:pt x="161" y="328"/>
                      <a:pt x="147" y="328"/>
                      <a:pt x="140" y="336"/>
                    </a:cubicBezTo>
                    <a:cubicBezTo>
                      <a:pt x="124" y="348"/>
                      <a:pt x="124" y="348"/>
                      <a:pt x="118" y="331"/>
                    </a:cubicBezTo>
                    <a:cubicBezTo>
                      <a:pt x="118" y="326"/>
                      <a:pt x="120" y="321"/>
                      <a:pt x="116" y="317"/>
                    </a:cubicBezTo>
                    <a:cubicBezTo>
                      <a:pt x="113" y="309"/>
                      <a:pt x="119" y="301"/>
                      <a:pt x="116" y="291"/>
                    </a:cubicBezTo>
                    <a:cubicBezTo>
                      <a:pt x="108" y="303"/>
                      <a:pt x="96" y="306"/>
                      <a:pt x="85" y="311"/>
                    </a:cubicBezTo>
                    <a:cubicBezTo>
                      <a:pt x="84" y="311"/>
                      <a:pt x="84" y="310"/>
                      <a:pt x="84" y="309"/>
                    </a:cubicBezTo>
                    <a:cubicBezTo>
                      <a:pt x="84" y="305"/>
                      <a:pt x="82" y="303"/>
                      <a:pt x="77" y="305"/>
                    </a:cubicBezTo>
                    <a:cubicBezTo>
                      <a:pt x="74" y="307"/>
                      <a:pt x="71" y="308"/>
                      <a:pt x="67" y="309"/>
                    </a:cubicBezTo>
                    <a:cubicBezTo>
                      <a:pt x="65" y="310"/>
                      <a:pt x="62" y="310"/>
                      <a:pt x="59" y="311"/>
                    </a:cubicBezTo>
                    <a:cubicBezTo>
                      <a:pt x="52" y="312"/>
                      <a:pt x="51" y="310"/>
                      <a:pt x="54" y="303"/>
                    </a:cubicBezTo>
                    <a:cubicBezTo>
                      <a:pt x="56" y="297"/>
                      <a:pt x="63" y="292"/>
                      <a:pt x="58" y="284"/>
                    </a:cubicBezTo>
                    <a:cubicBezTo>
                      <a:pt x="64" y="281"/>
                      <a:pt x="64" y="274"/>
                      <a:pt x="66" y="269"/>
                    </a:cubicBezTo>
                    <a:cubicBezTo>
                      <a:pt x="67" y="267"/>
                      <a:pt x="67" y="263"/>
                      <a:pt x="65" y="264"/>
                    </a:cubicBezTo>
                    <a:cubicBezTo>
                      <a:pt x="56" y="267"/>
                      <a:pt x="47" y="262"/>
                      <a:pt x="39" y="269"/>
                    </a:cubicBezTo>
                    <a:cubicBezTo>
                      <a:pt x="35" y="269"/>
                      <a:pt x="32" y="271"/>
                      <a:pt x="29" y="264"/>
                    </a:cubicBezTo>
                    <a:cubicBezTo>
                      <a:pt x="27" y="256"/>
                      <a:pt x="18" y="250"/>
                      <a:pt x="20" y="239"/>
                    </a:cubicBezTo>
                    <a:cubicBezTo>
                      <a:pt x="25" y="234"/>
                      <a:pt x="30" y="230"/>
                      <a:pt x="32" y="222"/>
                    </a:cubicBezTo>
                    <a:cubicBezTo>
                      <a:pt x="25" y="221"/>
                      <a:pt x="18" y="220"/>
                      <a:pt x="12" y="220"/>
                    </a:cubicBezTo>
                    <a:cubicBezTo>
                      <a:pt x="10" y="219"/>
                      <a:pt x="9" y="218"/>
                      <a:pt x="8" y="217"/>
                    </a:cubicBezTo>
                    <a:cubicBezTo>
                      <a:pt x="4" y="216"/>
                      <a:pt x="0" y="215"/>
                      <a:pt x="0" y="211"/>
                    </a:cubicBezTo>
                    <a:cubicBezTo>
                      <a:pt x="0" y="207"/>
                      <a:pt x="4" y="207"/>
                      <a:pt x="7" y="206"/>
                    </a:cubicBezTo>
                    <a:cubicBezTo>
                      <a:pt x="12" y="203"/>
                      <a:pt x="16" y="199"/>
                      <a:pt x="19" y="194"/>
                    </a:cubicBezTo>
                    <a:cubicBezTo>
                      <a:pt x="1" y="184"/>
                      <a:pt x="1" y="184"/>
                      <a:pt x="9" y="171"/>
                    </a:cubicBezTo>
                    <a:cubicBezTo>
                      <a:pt x="16" y="171"/>
                      <a:pt x="25" y="169"/>
                      <a:pt x="27" y="164"/>
                    </a:cubicBezTo>
                    <a:cubicBezTo>
                      <a:pt x="28" y="159"/>
                      <a:pt x="19" y="156"/>
                      <a:pt x="14" y="154"/>
                    </a:cubicBezTo>
                    <a:cubicBezTo>
                      <a:pt x="13" y="151"/>
                      <a:pt x="12" y="150"/>
                      <a:pt x="9" y="149"/>
                    </a:cubicBezTo>
                    <a:cubicBezTo>
                      <a:pt x="9" y="147"/>
                      <a:pt x="8" y="145"/>
                      <a:pt x="5" y="144"/>
                    </a:cubicBezTo>
                    <a:cubicBezTo>
                      <a:pt x="1" y="137"/>
                      <a:pt x="6" y="138"/>
                      <a:pt x="10" y="138"/>
                    </a:cubicBezTo>
                    <a:cubicBezTo>
                      <a:pt x="16" y="137"/>
                      <a:pt x="23" y="137"/>
                      <a:pt x="25" y="132"/>
                    </a:cubicBezTo>
                    <a:cubicBezTo>
                      <a:pt x="26" y="127"/>
                      <a:pt x="18" y="126"/>
                      <a:pt x="15" y="122"/>
                    </a:cubicBezTo>
                    <a:cubicBezTo>
                      <a:pt x="15" y="121"/>
                      <a:pt x="13" y="121"/>
                      <a:pt x="12" y="120"/>
                    </a:cubicBezTo>
                    <a:cubicBezTo>
                      <a:pt x="12" y="120"/>
                      <a:pt x="12" y="120"/>
                      <a:pt x="12" y="120"/>
                    </a:cubicBezTo>
                    <a:cubicBezTo>
                      <a:pt x="12" y="118"/>
                      <a:pt x="12" y="117"/>
                      <a:pt x="11" y="116"/>
                    </a:cubicBezTo>
                    <a:cubicBezTo>
                      <a:pt x="19" y="115"/>
                      <a:pt x="26" y="114"/>
                      <a:pt x="33" y="113"/>
                    </a:cubicBezTo>
                    <a:cubicBezTo>
                      <a:pt x="37" y="113"/>
                      <a:pt x="41" y="113"/>
                      <a:pt x="45" y="113"/>
                    </a:cubicBezTo>
                    <a:cubicBezTo>
                      <a:pt x="47" y="113"/>
                      <a:pt x="50" y="114"/>
                      <a:pt x="51" y="111"/>
                    </a:cubicBezTo>
                    <a:cubicBezTo>
                      <a:pt x="52" y="108"/>
                      <a:pt x="50" y="106"/>
                      <a:pt x="48" y="105"/>
                    </a:cubicBezTo>
                    <a:cubicBezTo>
                      <a:pt x="40" y="99"/>
                      <a:pt x="39" y="90"/>
                      <a:pt x="38" y="82"/>
                    </a:cubicBezTo>
                    <a:cubicBezTo>
                      <a:pt x="39" y="81"/>
                      <a:pt x="39" y="81"/>
                      <a:pt x="39" y="81"/>
                    </a:cubicBezTo>
                    <a:cubicBezTo>
                      <a:pt x="40" y="81"/>
                      <a:pt x="40" y="81"/>
                      <a:pt x="40" y="81"/>
                    </a:cubicBezTo>
                    <a:cubicBezTo>
                      <a:pt x="42" y="81"/>
                      <a:pt x="44" y="82"/>
                      <a:pt x="45" y="82"/>
                    </a:cubicBezTo>
                    <a:cubicBezTo>
                      <a:pt x="60" y="82"/>
                      <a:pt x="60" y="82"/>
                      <a:pt x="57" y="68"/>
                    </a:cubicBezTo>
                    <a:cubicBezTo>
                      <a:pt x="56" y="66"/>
                      <a:pt x="54" y="63"/>
                      <a:pt x="57" y="61"/>
                    </a:cubicBezTo>
                    <a:cubicBezTo>
                      <a:pt x="60" y="59"/>
                      <a:pt x="64" y="60"/>
                      <a:pt x="68" y="62"/>
                    </a:cubicBezTo>
                    <a:cubicBezTo>
                      <a:pt x="87" y="69"/>
                      <a:pt x="89" y="67"/>
                      <a:pt x="87" y="47"/>
                    </a:cubicBezTo>
                    <a:cubicBezTo>
                      <a:pt x="86" y="46"/>
                      <a:pt x="87" y="44"/>
                      <a:pt x="86" y="43"/>
                    </a:cubicBezTo>
                    <a:cubicBezTo>
                      <a:pt x="80" y="32"/>
                      <a:pt x="93" y="32"/>
                      <a:pt x="94" y="32"/>
                    </a:cubicBezTo>
                    <a:cubicBezTo>
                      <a:pt x="109" y="37"/>
                      <a:pt x="105" y="27"/>
                      <a:pt x="104" y="20"/>
                    </a:cubicBezTo>
                    <a:cubicBezTo>
                      <a:pt x="112" y="20"/>
                      <a:pt x="115" y="25"/>
                      <a:pt x="120" y="29"/>
                    </a:cubicBezTo>
                    <a:cubicBezTo>
                      <a:pt x="124" y="32"/>
                      <a:pt x="125" y="41"/>
                      <a:pt x="130" y="39"/>
                    </a:cubicBezTo>
                    <a:cubicBezTo>
                      <a:pt x="135" y="37"/>
                      <a:pt x="135" y="29"/>
                      <a:pt x="137" y="24"/>
                    </a:cubicBezTo>
                    <a:cubicBezTo>
                      <a:pt x="137" y="22"/>
                      <a:pt x="137" y="20"/>
                      <a:pt x="137" y="18"/>
                    </a:cubicBezTo>
                    <a:cubicBezTo>
                      <a:pt x="137" y="16"/>
                      <a:pt x="137" y="14"/>
                      <a:pt x="137" y="12"/>
                    </a:cubicBezTo>
                    <a:cubicBezTo>
                      <a:pt x="138" y="11"/>
                      <a:pt x="138" y="10"/>
                      <a:pt x="139" y="9"/>
                    </a:cubicBezTo>
                    <a:cubicBezTo>
                      <a:pt x="143" y="11"/>
                      <a:pt x="146" y="13"/>
                      <a:pt x="147" y="17"/>
                    </a:cubicBezTo>
                    <a:cubicBezTo>
                      <a:pt x="153" y="19"/>
                      <a:pt x="154" y="28"/>
                      <a:pt x="159" y="27"/>
                    </a:cubicBezTo>
                    <a:cubicBezTo>
                      <a:pt x="165" y="26"/>
                      <a:pt x="165" y="17"/>
                      <a:pt x="169" y="13"/>
                    </a:cubicBezTo>
                    <a:cubicBezTo>
                      <a:pt x="173" y="9"/>
                      <a:pt x="173" y="4"/>
                      <a:pt x="174" y="0"/>
                    </a:cubicBezTo>
                    <a:cubicBezTo>
                      <a:pt x="184" y="4"/>
                      <a:pt x="187" y="16"/>
                      <a:pt x="195" y="21"/>
                    </a:cubicBezTo>
                    <a:cubicBezTo>
                      <a:pt x="195" y="41"/>
                      <a:pt x="195" y="61"/>
                      <a:pt x="195" y="82"/>
                    </a:cubicBezTo>
                    <a:cubicBezTo>
                      <a:pt x="189" y="81"/>
                      <a:pt x="184" y="68"/>
                      <a:pt x="176" y="79"/>
                    </a:cubicBezTo>
                    <a:cubicBezTo>
                      <a:pt x="176" y="80"/>
                      <a:pt x="173" y="78"/>
                      <a:pt x="171" y="78"/>
                    </a:cubicBezTo>
                    <a:cubicBezTo>
                      <a:pt x="168" y="76"/>
                      <a:pt x="165" y="75"/>
                      <a:pt x="162" y="79"/>
                    </a:cubicBezTo>
                    <a:cubicBezTo>
                      <a:pt x="159" y="83"/>
                      <a:pt x="155" y="82"/>
                      <a:pt x="151" y="80"/>
                    </a:cubicBezTo>
                    <a:cubicBezTo>
                      <a:pt x="149" y="79"/>
                      <a:pt x="147" y="77"/>
                      <a:pt x="145" y="80"/>
                    </a:cubicBezTo>
                    <a:cubicBezTo>
                      <a:pt x="137" y="89"/>
                      <a:pt x="127" y="95"/>
                      <a:pt x="115" y="97"/>
                    </a:cubicBezTo>
                    <a:cubicBezTo>
                      <a:pt x="114" y="97"/>
                      <a:pt x="111" y="98"/>
                      <a:pt x="111" y="99"/>
                    </a:cubicBezTo>
                    <a:cubicBezTo>
                      <a:pt x="111" y="109"/>
                      <a:pt x="103" y="111"/>
                      <a:pt x="97" y="116"/>
                    </a:cubicBezTo>
                    <a:cubicBezTo>
                      <a:pt x="96" y="118"/>
                      <a:pt x="95" y="120"/>
                      <a:pt x="94" y="122"/>
                    </a:cubicBezTo>
                    <a:cubicBezTo>
                      <a:pt x="93" y="123"/>
                      <a:pt x="93" y="123"/>
                      <a:pt x="93" y="123"/>
                    </a:cubicBezTo>
                    <a:cubicBezTo>
                      <a:pt x="90" y="122"/>
                      <a:pt x="87" y="120"/>
                      <a:pt x="84" y="121"/>
                    </a:cubicBezTo>
                    <a:cubicBezTo>
                      <a:pt x="77" y="122"/>
                      <a:pt x="65" y="115"/>
                      <a:pt x="65" y="120"/>
                    </a:cubicBezTo>
                    <a:cubicBezTo>
                      <a:pt x="64" y="127"/>
                      <a:pt x="73" y="134"/>
                      <a:pt x="82" y="137"/>
                    </a:cubicBezTo>
                    <a:cubicBezTo>
                      <a:pt x="82" y="137"/>
                      <a:pt x="83" y="137"/>
                      <a:pt x="84" y="137"/>
                    </a:cubicBezTo>
                    <a:cubicBezTo>
                      <a:pt x="86" y="145"/>
                      <a:pt x="87" y="152"/>
                      <a:pt x="80" y="159"/>
                    </a:cubicBezTo>
                    <a:cubicBezTo>
                      <a:pt x="76" y="163"/>
                      <a:pt x="72" y="169"/>
                      <a:pt x="75" y="177"/>
                    </a:cubicBezTo>
                    <a:cubicBezTo>
                      <a:pt x="78" y="185"/>
                      <a:pt x="86" y="192"/>
                      <a:pt x="80" y="203"/>
                    </a:cubicBezTo>
                    <a:cubicBezTo>
                      <a:pt x="78" y="206"/>
                      <a:pt x="82" y="209"/>
                      <a:pt x="84" y="212"/>
                    </a:cubicBezTo>
                    <a:cubicBezTo>
                      <a:pt x="90" y="218"/>
                      <a:pt x="96" y="224"/>
                      <a:pt x="98" y="231"/>
                    </a:cubicBezTo>
                    <a:cubicBezTo>
                      <a:pt x="102" y="244"/>
                      <a:pt x="106" y="250"/>
                      <a:pt x="119" y="250"/>
                    </a:cubicBezTo>
                    <a:cubicBezTo>
                      <a:pt x="126" y="251"/>
                      <a:pt x="128" y="253"/>
                      <a:pt x="129" y="259"/>
                    </a:cubicBezTo>
                    <a:cubicBezTo>
                      <a:pt x="129" y="266"/>
                      <a:pt x="133" y="270"/>
                      <a:pt x="140" y="270"/>
                    </a:cubicBezTo>
                    <a:cubicBezTo>
                      <a:pt x="151" y="270"/>
                      <a:pt x="165" y="258"/>
                      <a:pt x="172" y="277"/>
                    </a:cubicBezTo>
                    <a:cubicBezTo>
                      <a:pt x="172" y="277"/>
                      <a:pt x="173" y="277"/>
                      <a:pt x="174" y="277"/>
                    </a:cubicBezTo>
                    <a:cubicBezTo>
                      <a:pt x="181" y="271"/>
                      <a:pt x="188" y="280"/>
                      <a:pt x="195" y="277"/>
                    </a:cubicBezTo>
                    <a:cubicBezTo>
                      <a:pt x="195" y="299"/>
                      <a:pt x="195" y="321"/>
                      <a:pt x="195" y="34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8" name="Freeform 439">
                <a:extLst>
                  <a:ext uri="{FF2B5EF4-FFF2-40B4-BE49-F238E27FC236}">
                    <a16:creationId xmlns:a16="http://schemas.microsoft.com/office/drawing/2014/main" id="{8D3EDEEA-3C45-D454-5A76-8A13CA5A8FAF}"/>
                  </a:ext>
                </a:extLst>
              </p:cNvPr>
              <p:cNvSpPr>
                <a:spLocks noEditPoints="1"/>
              </p:cNvSpPr>
              <p:nvPr/>
            </p:nvSpPr>
            <p:spPr bwMode="auto">
              <a:xfrm>
                <a:off x="5526" y="1056"/>
                <a:ext cx="187" cy="315"/>
              </a:xfrm>
              <a:custGeom>
                <a:avLst/>
                <a:gdLst>
                  <a:gd name="T0" fmla="*/ 16 w 165"/>
                  <a:gd name="T1" fmla="*/ 7 h 278"/>
                  <a:gd name="T2" fmla="*/ 159 w 165"/>
                  <a:gd name="T3" fmla="*/ 271 h 278"/>
                  <a:gd name="T4" fmla="*/ 152 w 165"/>
                  <a:gd name="T5" fmla="*/ 254 h 278"/>
                  <a:gd name="T6" fmla="*/ 140 w 165"/>
                  <a:gd name="T7" fmla="*/ 156 h 278"/>
                  <a:gd name="T8" fmla="*/ 129 w 165"/>
                  <a:gd name="T9" fmla="*/ 161 h 278"/>
                  <a:gd name="T10" fmla="*/ 109 w 165"/>
                  <a:gd name="T11" fmla="*/ 119 h 278"/>
                  <a:gd name="T12" fmla="*/ 134 w 165"/>
                  <a:gd name="T13" fmla="*/ 188 h 278"/>
                  <a:gd name="T14" fmla="*/ 118 w 165"/>
                  <a:gd name="T15" fmla="*/ 181 h 278"/>
                  <a:gd name="T16" fmla="*/ 136 w 165"/>
                  <a:gd name="T17" fmla="*/ 206 h 278"/>
                  <a:gd name="T18" fmla="*/ 138 w 165"/>
                  <a:gd name="T19" fmla="*/ 218 h 278"/>
                  <a:gd name="T20" fmla="*/ 140 w 165"/>
                  <a:gd name="T21" fmla="*/ 252 h 278"/>
                  <a:gd name="T22" fmla="*/ 89 w 165"/>
                  <a:gd name="T23" fmla="*/ 175 h 278"/>
                  <a:gd name="T24" fmla="*/ 83 w 165"/>
                  <a:gd name="T25" fmla="*/ 175 h 278"/>
                  <a:gd name="T26" fmla="*/ 77 w 165"/>
                  <a:gd name="T27" fmla="*/ 178 h 278"/>
                  <a:gd name="T28" fmla="*/ 80 w 165"/>
                  <a:gd name="T29" fmla="*/ 182 h 278"/>
                  <a:gd name="T30" fmla="*/ 116 w 165"/>
                  <a:gd name="T31" fmla="*/ 225 h 278"/>
                  <a:gd name="T32" fmla="*/ 83 w 165"/>
                  <a:gd name="T33" fmla="*/ 211 h 278"/>
                  <a:gd name="T34" fmla="*/ 140 w 165"/>
                  <a:gd name="T35" fmla="*/ 252 h 278"/>
                  <a:gd name="T36" fmla="*/ 132 w 165"/>
                  <a:gd name="T37" fmla="*/ 274 h 278"/>
                  <a:gd name="T38" fmla="*/ 111 w 165"/>
                  <a:gd name="T39" fmla="*/ 262 h 278"/>
                  <a:gd name="T40" fmla="*/ 48 w 165"/>
                  <a:gd name="T41" fmla="*/ 176 h 278"/>
                  <a:gd name="T42" fmla="*/ 61 w 165"/>
                  <a:gd name="T43" fmla="*/ 179 h 278"/>
                  <a:gd name="T44" fmla="*/ 16 w 165"/>
                  <a:gd name="T45" fmla="*/ 70 h 278"/>
                  <a:gd name="T46" fmla="*/ 25 w 165"/>
                  <a:gd name="T47" fmla="*/ 55 h 278"/>
                  <a:gd name="T48" fmla="*/ 5 w 165"/>
                  <a:gd name="T49" fmla="*/ 0 h 278"/>
                  <a:gd name="T50" fmla="*/ 102 w 165"/>
                  <a:gd name="T51" fmla="*/ 155 h 278"/>
                  <a:gd name="T52" fmla="*/ 102 w 165"/>
                  <a:gd name="T53" fmla="*/ 155 h 278"/>
                  <a:gd name="T54" fmla="*/ 97 w 165"/>
                  <a:gd name="T55" fmla="*/ 148 h 278"/>
                  <a:gd name="T56" fmla="*/ 93 w 165"/>
                  <a:gd name="T57" fmla="*/ 145 h 278"/>
                  <a:gd name="T58" fmla="*/ 99 w 165"/>
                  <a:gd name="T59" fmla="*/ 153 h 278"/>
                  <a:gd name="T60" fmla="*/ 117 w 165"/>
                  <a:gd name="T61" fmla="*/ 115 h 278"/>
                  <a:gd name="T62" fmla="*/ 116 w 165"/>
                  <a:gd name="T63" fmla="*/ 112 h 278"/>
                  <a:gd name="T64" fmla="*/ 114 w 165"/>
                  <a:gd name="T65" fmla="*/ 107 h 278"/>
                  <a:gd name="T66" fmla="*/ 58 w 165"/>
                  <a:gd name="T67" fmla="*/ 49 h 278"/>
                  <a:gd name="T68" fmla="*/ 58 w 165"/>
                  <a:gd name="T69" fmla="*/ 49 h 278"/>
                  <a:gd name="T70" fmla="*/ 54 w 165"/>
                  <a:gd name="T71" fmla="*/ 46 h 278"/>
                  <a:gd name="T72" fmla="*/ 68 w 165"/>
                  <a:gd name="T73" fmla="*/ 172 h 278"/>
                  <a:gd name="T74" fmla="*/ 64 w 165"/>
                  <a:gd name="T75" fmla="*/ 170 h 278"/>
                  <a:gd name="T76" fmla="*/ 71 w 165"/>
                  <a:gd name="T77" fmla="*/ 176 h 278"/>
                  <a:gd name="T78" fmla="*/ 68 w 165"/>
                  <a:gd name="T79" fmla="*/ 172 h 278"/>
                  <a:gd name="T80" fmla="*/ 73 w 165"/>
                  <a:gd name="T81" fmla="*/ 124 h 278"/>
                  <a:gd name="T82" fmla="*/ 67 w 165"/>
                  <a:gd name="T83" fmla="*/ 97 h 278"/>
                  <a:gd name="T84" fmla="*/ 73 w 165"/>
                  <a:gd name="T85" fmla="*/ 124 h 278"/>
                  <a:gd name="T86" fmla="*/ 38 w 165"/>
                  <a:gd name="T87" fmla="*/ 99 h 278"/>
                  <a:gd name="T88" fmla="*/ 63 w 165"/>
                  <a:gd name="T89" fmla="*/ 56 h 278"/>
                  <a:gd name="T90" fmla="*/ 63 w 165"/>
                  <a:gd name="T91" fmla="*/ 56 h 278"/>
                  <a:gd name="T92" fmla="*/ 97 w 165"/>
                  <a:gd name="T93" fmla="*/ 105 h 278"/>
                  <a:gd name="T94" fmla="*/ 103 w 165"/>
                  <a:gd name="T95" fmla="*/ 103 h 278"/>
                  <a:gd name="T96" fmla="*/ 79 w 165"/>
                  <a:gd name="T97" fmla="*/ 60 h 278"/>
                  <a:gd name="T98" fmla="*/ 63 w 165"/>
                  <a:gd name="T99" fmla="*/ 56 h 278"/>
                  <a:gd name="T100" fmla="*/ 60 w 165"/>
                  <a:gd name="T101" fmla="*/ 142 h 278"/>
                  <a:gd name="T102" fmla="*/ 138 w 165"/>
                  <a:gd name="T103" fmla="*/ 133 h 278"/>
                  <a:gd name="T104" fmla="*/ 138 w 165"/>
                  <a:gd name="T105" fmla="*/ 133 h 278"/>
                  <a:gd name="T106" fmla="*/ 117 w 165"/>
                  <a:gd name="T107" fmla="*/ 176 h 278"/>
                  <a:gd name="T108" fmla="*/ 30 w 165"/>
                  <a:gd name="T109" fmla="*/ 97 h 278"/>
                  <a:gd name="T110" fmla="*/ 30 w 165"/>
                  <a:gd name="T111" fmla="*/ 93 h 278"/>
                  <a:gd name="T112" fmla="*/ 30 w 165"/>
                  <a:gd name="T113" fmla="*/ 97 h 278"/>
                  <a:gd name="T114" fmla="*/ 105 w 165"/>
                  <a:gd name="T115" fmla="*/ 113 h 278"/>
                  <a:gd name="T116" fmla="*/ 106 w 165"/>
                  <a:gd name="T117" fmla="*/ 115 h 278"/>
                  <a:gd name="T118" fmla="*/ 112 w 165"/>
                  <a:gd name="T119" fmla="*/ 99 h 278"/>
                  <a:gd name="T120" fmla="*/ 113 w 165"/>
                  <a:gd name="T121" fmla="*/ 100 h 278"/>
                  <a:gd name="T122" fmla="*/ 112 w 165"/>
                  <a:gd name="T123" fmla="*/ 99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5" h="278">
                    <a:moveTo>
                      <a:pt x="5" y="0"/>
                    </a:moveTo>
                    <a:cubicBezTo>
                      <a:pt x="7" y="5"/>
                      <a:pt x="12" y="5"/>
                      <a:pt x="16" y="7"/>
                    </a:cubicBezTo>
                    <a:cubicBezTo>
                      <a:pt x="105" y="44"/>
                      <a:pt x="151" y="111"/>
                      <a:pt x="162" y="205"/>
                    </a:cubicBezTo>
                    <a:cubicBezTo>
                      <a:pt x="165" y="228"/>
                      <a:pt x="163" y="250"/>
                      <a:pt x="159" y="271"/>
                    </a:cubicBezTo>
                    <a:cubicBezTo>
                      <a:pt x="158" y="272"/>
                      <a:pt x="158" y="273"/>
                      <a:pt x="157" y="274"/>
                    </a:cubicBezTo>
                    <a:cubicBezTo>
                      <a:pt x="148" y="269"/>
                      <a:pt x="154" y="261"/>
                      <a:pt x="152" y="254"/>
                    </a:cubicBezTo>
                    <a:cubicBezTo>
                      <a:pt x="145" y="225"/>
                      <a:pt x="148" y="195"/>
                      <a:pt x="148" y="166"/>
                    </a:cubicBezTo>
                    <a:cubicBezTo>
                      <a:pt x="148" y="159"/>
                      <a:pt x="149" y="159"/>
                      <a:pt x="140" y="156"/>
                    </a:cubicBezTo>
                    <a:cubicBezTo>
                      <a:pt x="142" y="171"/>
                      <a:pt x="145" y="186"/>
                      <a:pt x="142" y="202"/>
                    </a:cubicBezTo>
                    <a:cubicBezTo>
                      <a:pt x="138" y="187"/>
                      <a:pt x="135" y="173"/>
                      <a:pt x="129" y="161"/>
                    </a:cubicBezTo>
                    <a:cubicBezTo>
                      <a:pt x="125" y="152"/>
                      <a:pt x="127" y="143"/>
                      <a:pt x="124" y="134"/>
                    </a:cubicBezTo>
                    <a:cubicBezTo>
                      <a:pt x="121" y="126"/>
                      <a:pt x="111" y="127"/>
                      <a:pt x="109" y="119"/>
                    </a:cubicBezTo>
                    <a:cubicBezTo>
                      <a:pt x="106" y="122"/>
                      <a:pt x="108" y="124"/>
                      <a:pt x="109" y="125"/>
                    </a:cubicBezTo>
                    <a:cubicBezTo>
                      <a:pt x="120" y="145"/>
                      <a:pt x="127" y="166"/>
                      <a:pt x="134" y="188"/>
                    </a:cubicBezTo>
                    <a:cubicBezTo>
                      <a:pt x="137" y="196"/>
                      <a:pt x="134" y="195"/>
                      <a:pt x="128" y="194"/>
                    </a:cubicBezTo>
                    <a:cubicBezTo>
                      <a:pt x="127" y="183"/>
                      <a:pt x="127" y="183"/>
                      <a:pt x="118" y="181"/>
                    </a:cubicBezTo>
                    <a:cubicBezTo>
                      <a:pt x="122" y="186"/>
                      <a:pt x="123" y="191"/>
                      <a:pt x="128" y="194"/>
                    </a:cubicBezTo>
                    <a:cubicBezTo>
                      <a:pt x="129" y="199"/>
                      <a:pt x="129" y="204"/>
                      <a:pt x="136" y="206"/>
                    </a:cubicBezTo>
                    <a:cubicBezTo>
                      <a:pt x="136" y="206"/>
                      <a:pt x="136" y="206"/>
                      <a:pt x="136" y="206"/>
                    </a:cubicBezTo>
                    <a:cubicBezTo>
                      <a:pt x="135" y="210"/>
                      <a:pt x="136" y="215"/>
                      <a:pt x="138" y="218"/>
                    </a:cubicBezTo>
                    <a:cubicBezTo>
                      <a:pt x="144" y="227"/>
                      <a:pt x="145" y="238"/>
                      <a:pt x="147" y="247"/>
                    </a:cubicBezTo>
                    <a:cubicBezTo>
                      <a:pt x="149" y="256"/>
                      <a:pt x="145" y="254"/>
                      <a:pt x="140" y="252"/>
                    </a:cubicBezTo>
                    <a:cubicBezTo>
                      <a:pt x="136" y="238"/>
                      <a:pt x="127" y="228"/>
                      <a:pt x="116" y="218"/>
                    </a:cubicBezTo>
                    <a:cubicBezTo>
                      <a:pt x="110" y="202"/>
                      <a:pt x="97" y="190"/>
                      <a:pt x="89" y="175"/>
                    </a:cubicBezTo>
                    <a:cubicBezTo>
                      <a:pt x="85" y="169"/>
                      <a:pt x="82" y="162"/>
                      <a:pt x="74" y="159"/>
                    </a:cubicBezTo>
                    <a:cubicBezTo>
                      <a:pt x="76" y="165"/>
                      <a:pt x="80" y="170"/>
                      <a:pt x="83" y="175"/>
                    </a:cubicBezTo>
                    <a:cubicBezTo>
                      <a:pt x="85" y="178"/>
                      <a:pt x="85" y="181"/>
                      <a:pt x="80" y="182"/>
                    </a:cubicBezTo>
                    <a:cubicBezTo>
                      <a:pt x="80" y="180"/>
                      <a:pt x="80" y="178"/>
                      <a:pt x="77" y="178"/>
                    </a:cubicBezTo>
                    <a:cubicBezTo>
                      <a:pt x="77" y="178"/>
                      <a:pt x="76" y="178"/>
                      <a:pt x="76" y="179"/>
                    </a:cubicBezTo>
                    <a:cubicBezTo>
                      <a:pt x="76" y="181"/>
                      <a:pt x="78" y="181"/>
                      <a:pt x="80" y="182"/>
                    </a:cubicBezTo>
                    <a:cubicBezTo>
                      <a:pt x="90" y="196"/>
                      <a:pt x="102" y="208"/>
                      <a:pt x="116" y="218"/>
                    </a:cubicBezTo>
                    <a:cubicBezTo>
                      <a:pt x="116" y="220"/>
                      <a:pt x="116" y="223"/>
                      <a:pt x="116" y="225"/>
                    </a:cubicBezTo>
                    <a:cubicBezTo>
                      <a:pt x="116" y="225"/>
                      <a:pt x="116" y="225"/>
                      <a:pt x="116" y="225"/>
                    </a:cubicBezTo>
                    <a:cubicBezTo>
                      <a:pt x="105" y="221"/>
                      <a:pt x="96" y="213"/>
                      <a:pt x="83" y="211"/>
                    </a:cubicBezTo>
                    <a:cubicBezTo>
                      <a:pt x="90" y="221"/>
                      <a:pt x="100" y="222"/>
                      <a:pt x="108" y="227"/>
                    </a:cubicBezTo>
                    <a:cubicBezTo>
                      <a:pt x="119" y="234"/>
                      <a:pt x="128" y="246"/>
                      <a:pt x="140" y="252"/>
                    </a:cubicBezTo>
                    <a:cubicBezTo>
                      <a:pt x="139" y="259"/>
                      <a:pt x="149" y="263"/>
                      <a:pt x="145" y="271"/>
                    </a:cubicBezTo>
                    <a:cubicBezTo>
                      <a:pt x="142" y="278"/>
                      <a:pt x="137" y="278"/>
                      <a:pt x="132" y="274"/>
                    </a:cubicBezTo>
                    <a:cubicBezTo>
                      <a:pt x="126" y="270"/>
                      <a:pt x="119" y="267"/>
                      <a:pt x="113" y="263"/>
                    </a:cubicBezTo>
                    <a:cubicBezTo>
                      <a:pt x="112" y="263"/>
                      <a:pt x="112" y="263"/>
                      <a:pt x="111" y="262"/>
                    </a:cubicBezTo>
                    <a:cubicBezTo>
                      <a:pt x="111" y="262"/>
                      <a:pt x="110" y="261"/>
                      <a:pt x="110" y="261"/>
                    </a:cubicBezTo>
                    <a:cubicBezTo>
                      <a:pt x="78" y="242"/>
                      <a:pt x="61" y="212"/>
                      <a:pt x="48" y="176"/>
                    </a:cubicBezTo>
                    <a:cubicBezTo>
                      <a:pt x="53" y="178"/>
                      <a:pt x="56" y="179"/>
                      <a:pt x="59" y="180"/>
                    </a:cubicBezTo>
                    <a:cubicBezTo>
                      <a:pt x="60" y="180"/>
                      <a:pt x="60" y="180"/>
                      <a:pt x="61" y="179"/>
                    </a:cubicBezTo>
                    <a:cubicBezTo>
                      <a:pt x="55" y="173"/>
                      <a:pt x="50" y="166"/>
                      <a:pt x="45" y="160"/>
                    </a:cubicBezTo>
                    <a:cubicBezTo>
                      <a:pt x="22" y="134"/>
                      <a:pt x="18" y="103"/>
                      <a:pt x="16" y="70"/>
                    </a:cubicBezTo>
                    <a:cubicBezTo>
                      <a:pt x="15" y="68"/>
                      <a:pt x="14" y="63"/>
                      <a:pt x="20" y="64"/>
                    </a:cubicBezTo>
                    <a:cubicBezTo>
                      <a:pt x="32" y="67"/>
                      <a:pt x="27" y="60"/>
                      <a:pt x="25" y="55"/>
                    </a:cubicBezTo>
                    <a:cubicBezTo>
                      <a:pt x="17" y="37"/>
                      <a:pt x="8" y="19"/>
                      <a:pt x="0" y="0"/>
                    </a:cubicBezTo>
                    <a:cubicBezTo>
                      <a:pt x="2" y="0"/>
                      <a:pt x="3" y="0"/>
                      <a:pt x="5" y="0"/>
                    </a:cubicBezTo>
                    <a:close/>
                    <a:moveTo>
                      <a:pt x="99" y="153"/>
                    </a:moveTo>
                    <a:cubicBezTo>
                      <a:pt x="100" y="153"/>
                      <a:pt x="101" y="154"/>
                      <a:pt x="102" y="155"/>
                    </a:cubicBezTo>
                    <a:cubicBezTo>
                      <a:pt x="102" y="160"/>
                      <a:pt x="105" y="163"/>
                      <a:pt x="112" y="164"/>
                    </a:cubicBezTo>
                    <a:cubicBezTo>
                      <a:pt x="109" y="158"/>
                      <a:pt x="107" y="155"/>
                      <a:pt x="102" y="155"/>
                    </a:cubicBezTo>
                    <a:cubicBezTo>
                      <a:pt x="101" y="154"/>
                      <a:pt x="100" y="153"/>
                      <a:pt x="99" y="153"/>
                    </a:cubicBezTo>
                    <a:cubicBezTo>
                      <a:pt x="99" y="151"/>
                      <a:pt x="99" y="149"/>
                      <a:pt x="97" y="148"/>
                    </a:cubicBezTo>
                    <a:cubicBezTo>
                      <a:pt x="97" y="146"/>
                      <a:pt x="97" y="144"/>
                      <a:pt x="94" y="144"/>
                    </a:cubicBezTo>
                    <a:cubicBezTo>
                      <a:pt x="94" y="144"/>
                      <a:pt x="93" y="145"/>
                      <a:pt x="93" y="145"/>
                    </a:cubicBezTo>
                    <a:cubicBezTo>
                      <a:pt x="93" y="148"/>
                      <a:pt x="95" y="148"/>
                      <a:pt x="97" y="148"/>
                    </a:cubicBezTo>
                    <a:cubicBezTo>
                      <a:pt x="97" y="150"/>
                      <a:pt x="97" y="152"/>
                      <a:pt x="99" y="153"/>
                    </a:cubicBezTo>
                    <a:close/>
                    <a:moveTo>
                      <a:pt x="116" y="112"/>
                    </a:moveTo>
                    <a:cubicBezTo>
                      <a:pt x="117" y="113"/>
                      <a:pt x="117" y="114"/>
                      <a:pt x="117" y="115"/>
                    </a:cubicBezTo>
                    <a:cubicBezTo>
                      <a:pt x="117" y="115"/>
                      <a:pt x="118" y="114"/>
                      <a:pt x="118" y="114"/>
                    </a:cubicBezTo>
                    <a:cubicBezTo>
                      <a:pt x="117" y="113"/>
                      <a:pt x="117" y="112"/>
                      <a:pt x="116" y="112"/>
                    </a:cubicBezTo>
                    <a:cubicBezTo>
                      <a:pt x="116" y="110"/>
                      <a:pt x="116" y="108"/>
                      <a:pt x="115" y="106"/>
                    </a:cubicBezTo>
                    <a:cubicBezTo>
                      <a:pt x="115" y="106"/>
                      <a:pt x="114" y="107"/>
                      <a:pt x="114" y="107"/>
                    </a:cubicBezTo>
                    <a:cubicBezTo>
                      <a:pt x="114" y="109"/>
                      <a:pt x="114" y="110"/>
                      <a:pt x="116" y="112"/>
                    </a:cubicBezTo>
                    <a:close/>
                    <a:moveTo>
                      <a:pt x="58" y="49"/>
                    </a:moveTo>
                    <a:cubicBezTo>
                      <a:pt x="59" y="49"/>
                      <a:pt x="59" y="49"/>
                      <a:pt x="59" y="49"/>
                    </a:cubicBezTo>
                    <a:cubicBezTo>
                      <a:pt x="59" y="49"/>
                      <a:pt x="59" y="49"/>
                      <a:pt x="58" y="49"/>
                    </a:cubicBezTo>
                    <a:cubicBezTo>
                      <a:pt x="58" y="47"/>
                      <a:pt x="58" y="45"/>
                      <a:pt x="55" y="45"/>
                    </a:cubicBezTo>
                    <a:cubicBezTo>
                      <a:pt x="55" y="45"/>
                      <a:pt x="54" y="46"/>
                      <a:pt x="54" y="46"/>
                    </a:cubicBezTo>
                    <a:cubicBezTo>
                      <a:pt x="54" y="48"/>
                      <a:pt x="56" y="48"/>
                      <a:pt x="58" y="49"/>
                    </a:cubicBezTo>
                    <a:close/>
                    <a:moveTo>
                      <a:pt x="68" y="172"/>
                    </a:moveTo>
                    <a:cubicBezTo>
                      <a:pt x="68" y="170"/>
                      <a:pt x="68" y="169"/>
                      <a:pt x="66" y="168"/>
                    </a:cubicBezTo>
                    <a:cubicBezTo>
                      <a:pt x="65" y="168"/>
                      <a:pt x="64" y="169"/>
                      <a:pt x="64" y="170"/>
                    </a:cubicBezTo>
                    <a:cubicBezTo>
                      <a:pt x="65" y="172"/>
                      <a:pt x="66" y="172"/>
                      <a:pt x="68" y="172"/>
                    </a:cubicBezTo>
                    <a:cubicBezTo>
                      <a:pt x="68" y="174"/>
                      <a:pt x="68" y="176"/>
                      <a:pt x="71" y="176"/>
                    </a:cubicBezTo>
                    <a:cubicBezTo>
                      <a:pt x="71" y="176"/>
                      <a:pt x="72" y="175"/>
                      <a:pt x="72" y="175"/>
                    </a:cubicBezTo>
                    <a:cubicBezTo>
                      <a:pt x="72" y="172"/>
                      <a:pt x="70" y="172"/>
                      <a:pt x="68" y="172"/>
                    </a:cubicBezTo>
                    <a:close/>
                    <a:moveTo>
                      <a:pt x="68" y="119"/>
                    </a:moveTo>
                    <a:cubicBezTo>
                      <a:pt x="68" y="122"/>
                      <a:pt x="70" y="124"/>
                      <a:pt x="73" y="124"/>
                    </a:cubicBezTo>
                    <a:cubicBezTo>
                      <a:pt x="74" y="131"/>
                      <a:pt x="79" y="134"/>
                      <a:pt x="88" y="136"/>
                    </a:cubicBezTo>
                    <a:cubicBezTo>
                      <a:pt x="80" y="122"/>
                      <a:pt x="77" y="109"/>
                      <a:pt x="67" y="97"/>
                    </a:cubicBezTo>
                    <a:cubicBezTo>
                      <a:pt x="66" y="106"/>
                      <a:pt x="71" y="111"/>
                      <a:pt x="74" y="116"/>
                    </a:cubicBezTo>
                    <a:cubicBezTo>
                      <a:pt x="76" y="119"/>
                      <a:pt x="80" y="122"/>
                      <a:pt x="73" y="124"/>
                    </a:cubicBezTo>
                    <a:cubicBezTo>
                      <a:pt x="73" y="120"/>
                      <a:pt x="71" y="119"/>
                      <a:pt x="68" y="119"/>
                    </a:cubicBezTo>
                    <a:cubicBezTo>
                      <a:pt x="61" y="107"/>
                      <a:pt x="50" y="102"/>
                      <a:pt x="38" y="99"/>
                    </a:cubicBezTo>
                    <a:cubicBezTo>
                      <a:pt x="46" y="108"/>
                      <a:pt x="57" y="114"/>
                      <a:pt x="68" y="119"/>
                    </a:cubicBezTo>
                    <a:close/>
                    <a:moveTo>
                      <a:pt x="63" y="56"/>
                    </a:moveTo>
                    <a:cubicBezTo>
                      <a:pt x="63" y="56"/>
                      <a:pt x="62" y="55"/>
                      <a:pt x="62" y="55"/>
                    </a:cubicBezTo>
                    <a:cubicBezTo>
                      <a:pt x="62" y="55"/>
                      <a:pt x="63" y="56"/>
                      <a:pt x="63" y="56"/>
                    </a:cubicBezTo>
                    <a:cubicBezTo>
                      <a:pt x="60" y="65"/>
                      <a:pt x="54" y="51"/>
                      <a:pt x="50" y="59"/>
                    </a:cubicBezTo>
                    <a:cubicBezTo>
                      <a:pt x="69" y="70"/>
                      <a:pt x="84" y="87"/>
                      <a:pt x="97" y="105"/>
                    </a:cubicBezTo>
                    <a:cubicBezTo>
                      <a:pt x="99" y="107"/>
                      <a:pt x="100" y="110"/>
                      <a:pt x="103" y="107"/>
                    </a:cubicBezTo>
                    <a:cubicBezTo>
                      <a:pt x="104" y="106"/>
                      <a:pt x="104" y="104"/>
                      <a:pt x="103" y="103"/>
                    </a:cubicBezTo>
                    <a:cubicBezTo>
                      <a:pt x="93" y="92"/>
                      <a:pt x="87" y="78"/>
                      <a:pt x="80" y="66"/>
                    </a:cubicBezTo>
                    <a:cubicBezTo>
                      <a:pt x="80" y="64"/>
                      <a:pt x="80" y="61"/>
                      <a:pt x="79" y="60"/>
                    </a:cubicBezTo>
                    <a:cubicBezTo>
                      <a:pt x="77" y="59"/>
                      <a:pt x="76" y="62"/>
                      <a:pt x="75" y="63"/>
                    </a:cubicBezTo>
                    <a:cubicBezTo>
                      <a:pt x="70" y="63"/>
                      <a:pt x="69" y="55"/>
                      <a:pt x="63" y="56"/>
                    </a:cubicBezTo>
                    <a:close/>
                    <a:moveTo>
                      <a:pt x="70" y="155"/>
                    </a:moveTo>
                    <a:cubicBezTo>
                      <a:pt x="69" y="144"/>
                      <a:pt x="69" y="144"/>
                      <a:pt x="60" y="142"/>
                    </a:cubicBezTo>
                    <a:cubicBezTo>
                      <a:pt x="64" y="147"/>
                      <a:pt x="67" y="151"/>
                      <a:pt x="70" y="155"/>
                    </a:cubicBezTo>
                    <a:close/>
                    <a:moveTo>
                      <a:pt x="138" y="133"/>
                    </a:moveTo>
                    <a:cubicBezTo>
                      <a:pt x="134" y="140"/>
                      <a:pt x="139" y="143"/>
                      <a:pt x="139" y="148"/>
                    </a:cubicBezTo>
                    <a:cubicBezTo>
                      <a:pt x="141" y="143"/>
                      <a:pt x="141" y="139"/>
                      <a:pt x="138" y="133"/>
                    </a:cubicBezTo>
                    <a:close/>
                    <a:moveTo>
                      <a:pt x="113" y="168"/>
                    </a:moveTo>
                    <a:cubicBezTo>
                      <a:pt x="112" y="172"/>
                      <a:pt x="113" y="175"/>
                      <a:pt x="117" y="176"/>
                    </a:cubicBezTo>
                    <a:cubicBezTo>
                      <a:pt x="118" y="172"/>
                      <a:pt x="117" y="169"/>
                      <a:pt x="113" y="168"/>
                    </a:cubicBezTo>
                    <a:close/>
                    <a:moveTo>
                      <a:pt x="30" y="97"/>
                    </a:moveTo>
                    <a:cubicBezTo>
                      <a:pt x="31" y="96"/>
                      <a:pt x="33" y="96"/>
                      <a:pt x="33" y="95"/>
                    </a:cubicBezTo>
                    <a:cubicBezTo>
                      <a:pt x="33" y="94"/>
                      <a:pt x="32" y="93"/>
                      <a:pt x="30" y="93"/>
                    </a:cubicBezTo>
                    <a:cubicBezTo>
                      <a:pt x="30" y="93"/>
                      <a:pt x="28" y="94"/>
                      <a:pt x="28" y="94"/>
                    </a:cubicBezTo>
                    <a:cubicBezTo>
                      <a:pt x="28" y="95"/>
                      <a:pt x="29" y="96"/>
                      <a:pt x="30" y="97"/>
                    </a:cubicBezTo>
                    <a:close/>
                    <a:moveTo>
                      <a:pt x="106" y="114"/>
                    </a:moveTo>
                    <a:cubicBezTo>
                      <a:pt x="106" y="114"/>
                      <a:pt x="106" y="113"/>
                      <a:pt x="105" y="113"/>
                    </a:cubicBezTo>
                    <a:cubicBezTo>
                      <a:pt x="105" y="114"/>
                      <a:pt x="105" y="114"/>
                      <a:pt x="105" y="115"/>
                    </a:cubicBezTo>
                    <a:cubicBezTo>
                      <a:pt x="105" y="115"/>
                      <a:pt x="105" y="115"/>
                      <a:pt x="106" y="115"/>
                    </a:cubicBezTo>
                    <a:cubicBezTo>
                      <a:pt x="106" y="115"/>
                      <a:pt x="106" y="114"/>
                      <a:pt x="106" y="114"/>
                    </a:cubicBezTo>
                    <a:close/>
                    <a:moveTo>
                      <a:pt x="112" y="99"/>
                    </a:moveTo>
                    <a:cubicBezTo>
                      <a:pt x="112" y="99"/>
                      <a:pt x="112" y="99"/>
                      <a:pt x="112" y="100"/>
                    </a:cubicBezTo>
                    <a:cubicBezTo>
                      <a:pt x="112" y="100"/>
                      <a:pt x="113" y="100"/>
                      <a:pt x="113" y="100"/>
                    </a:cubicBezTo>
                    <a:cubicBezTo>
                      <a:pt x="113" y="99"/>
                      <a:pt x="113" y="99"/>
                      <a:pt x="113" y="99"/>
                    </a:cubicBezTo>
                    <a:cubicBezTo>
                      <a:pt x="113" y="99"/>
                      <a:pt x="113" y="99"/>
                      <a:pt x="112" y="9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9" name="Freeform 440">
                <a:extLst>
                  <a:ext uri="{FF2B5EF4-FFF2-40B4-BE49-F238E27FC236}">
                    <a16:creationId xmlns:a16="http://schemas.microsoft.com/office/drawing/2014/main" id="{9A75A4F5-9952-F08A-124B-E6710161F4E7}"/>
                  </a:ext>
                </a:extLst>
              </p:cNvPr>
              <p:cNvSpPr/>
              <p:nvPr/>
            </p:nvSpPr>
            <p:spPr bwMode="auto">
              <a:xfrm>
                <a:off x="5618" y="2595"/>
                <a:ext cx="152" cy="391"/>
              </a:xfrm>
              <a:custGeom>
                <a:avLst/>
                <a:gdLst>
                  <a:gd name="T0" fmla="*/ 13 w 134"/>
                  <a:gd name="T1" fmla="*/ 156 h 345"/>
                  <a:gd name="T2" fmla="*/ 3 w 134"/>
                  <a:gd name="T3" fmla="*/ 135 h 345"/>
                  <a:gd name="T4" fmla="*/ 16 w 134"/>
                  <a:gd name="T5" fmla="*/ 127 h 345"/>
                  <a:gd name="T6" fmla="*/ 40 w 134"/>
                  <a:gd name="T7" fmla="*/ 101 h 345"/>
                  <a:gd name="T8" fmla="*/ 35 w 134"/>
                  <a:gd name="T9" fmla="*/ 86 h 345"/>
                  <a:gd name="T10" fmla="*/ 40 w 134"/>
                  <a:gd name="T11" fmla="*/ 59 h 345"/>
                  <a:gd name="T12" fmla="*/ 39 w 134"/>
                  <a:gd name="T13" fmla="*/ 39 h 345"/>
                  <a:gd name="T14" fmla="*/ 59 w 134"/>
                  <a:gd name="T15" fmla="*/ 49 h 345"/>
                  <a:gd name="T16" fmla="*/ 62 w 134"/>
                  <a:gd name="T17" fmla="*/ 32 h 345"/>
                  <a:gd name="T18" fmla="*/ 84 w 134"/>
                  <a:gd name="T19" fmla="*/ 51 h 345"/>
                  <a:gd name="T20" fmla="*/ 88 w 134"/>
                  <a:gd name="T21" fmla="*/ 47 h 345"/>
                  <a:gd name="T22" fmla="*/ 98 w 134"/>
                  <a:gd name="T23" fmla="*/ 25 h 345"/>
                  <a:gd name="T24" fmla="*/ 118 w 134"/>
                  <a:gd name="T25" fmla="*/ 24 h 345"/>
                  <a:gd name="T26" fmla="*/ 134 w 134"/>
                  <a:gd name="T27" fmla="*/ 1 h 345"/>
                  <a:gd name="T28" fmla="*/ 101 w 134"/>
                  <a:gd name="T29" fmla="*/ 92 h 345"/>
                  <a:gd name="T30" fmla="*/ 75 w 134"/>
                  <a:gd name="T31" fmla="*/ 127 h 345"/>
                  <a:gd name="T32" fmla="*/ 68 w 134"/>
                  <a:gd name="T33" fmla="*/ 181 h 345"/>
                  <a:gd name="T34" fmla="*/ 77 w 134"/>
                  <a:gd name="T35" fmla="*/ 224 h 345"/>
                  <a:gd name="T36" fmla="*/ 92 w 134"/>
                  <a:gd name="T37" fmla="*/ 240 h 345"/>
                  <a:gd name="T38" fmla="*/ 100 w 134"/>
                  <a:gd name="T39" fmla="*/ 260 h 345"/>
                  <a:gd name="T40" fmla="*/ 134 w 134"/>
                  <a:gd name="T41" fmla="*/ 330 h 345"/>
                  <a:gd name="T42" fmla="*/ 117 w 134"/>
                  <a:gd name="T43" fmla="*/ 315 h 345"/>
                  <a:gd name="T44" fmla="*/ 100 w 134"/>
                  <a:gd name="T45" fmla="*/ 339 h 345"/>
                  <a:gd name="T46" fmla="*/ 88 w 134"/>
                  <a:gd name="T47" fmla="*/ 344 h 345"/>
                  <a:gd name="T48" fmla="*/ 55 w 134"/>
                  <a:gd name="T49" fmla="*/ 345 h 345"/>
                  <a:gd name="T50" fmla="*/ 68 w 134"/>
                  <a:gd name="T51" fmla="*/ 280 h 345"/>
                  <a:gd name="T52" fmla="*/ 51 w 134"/>
                  <a:gd name="T53" fmla="*/ 279 h 345"/>
                  <a:gd name="T54" fmla="*/ 38 w 134"/>
                  <a:gd name="T55" fmla="*/ 265 h 345"/>
                  <a:gd name="T56" fmla="*/ 19 w 134"/>
                  <a:gd name="T57" fmla="*/ 236 h 345"/>
                  <a:gd name="T58" fmla="*/ 21 w 134"/>
                  <a:gd name="T59" fmla="*/ 226 h 345"/>
                  <a:gd name="T60" fmla="*/ 13 w 134"/>
                  <a:gd name="T61" fmla="*/ 196 h 345"/>
                  <a:gd name="T62" fmla="*/ 30 w 134"/>
                  <a:gd name="T63" fmla="*/ 177 h 345"/>
                  <a:gd name="T64" fmla="*/ 17 w 134"/>
                  <a:gd name="T65" fmla="*/ 163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4" h="345">
                    <a:moveTo>
                      <a:pt x="17" y="163"/>
                    </a:moveTo>
                    <a:cubicBezTo>
                      <a:pt x="17" y="159"/>
                      <a:pt x="16" y="157"/>
                      <a:pt x="13" y="156"/>
                    </a:cubicBezTo>
                    <a:cubicBezTo>
                      <a:pt x="7" y="155"/>
                      <a:pt x="3" y="152"/>
                      <a:pt x="7" y="145"/>
                    </a:cubicBezTo>
                    <a:cubicBezTo>
                      <a:pt x="9" y="141"/>
                      <a:pt x="5" y="138"/>
                      <a:pt x="3" y="135"/>
                    </a:cubicBezTo>
                    <a:cubicBezTo>
                      <a:pt x="0" y="128"/>
                      <a:pt x="1" y="125"/>
                      <a:pt x="8" y="124"/>
                    </a:cubicBezTo>
                    <a:cubicBezTo>
                      <a:pt x="11" y="125"/>
                      <a:pt x="13" y="126"/>
                      <a:pt x="16" y="127"/>
                    </a:cubicBezTo>
                    <a:cubicBezTo>
                      <a:pt x="25" y="130"/>
                      <a:pt x="34" y="127"/>
                      <a:pt x="40" y="121"/>
                    </a:cubicBezTo>
                    <a:cubicBezTo>
                      <a:pt x="46" y="116"/>
                      <a:pt x="42" y="108"/>
                      <a:pt x="40" y="101"/>
                    </a:cubicBezTo>
                    <a:cubicBezTo>
                      <a:pt x="39" y="97"/>
                      <a:pt x="34" y="93"/>
                      <a:pt x="35" y="88"/>
                    </a:cubicBezTo>
                    <a:cubicBezTo>
                      <a:pt x="35" y="87"/>
                      <a:pt x="35" y="86"/>
                      <a:pt x="35" y="86"/>
                    </a:cubicBezTo>
                    <a:cubicBezTo>
                      <a:pt x="46" y="87"/>
                      <a:pt x="48" y="83"/>
                      <a:pt x="44" y="73"/>
                    </a:cubicBezTo>
                    <a:cubicBezTo>
                      <a:pt x="42" y="69"/>
                      <a:pt x="41" y="64"/>
                      <a:pt x="40" y="59"/>
                    </a:cubicBezTo>
                    <a:cubicBezTo>
                      <a:pt x="40" y="56"/>
                      <a:pt x="39" y="54"/>
                      <a:pt x="38" y="51"/>
                    </a:cubicBezTo>
                    <a:cubicBezTo>
                      <a:pt x="38" y="47"/>
                      <a:pt x="36" y="42"/>
                      <a:pt x="39" y="39"/>
                    </a:cubicBezTo>
                    <a:cubicBezTo>
                      <a:pt x="43" y="36"/>
                      <a:pt x="46" y="41"/>
                      <a:pt x="50" y="42"/>
                    </a:cubicBezTo>
                    <a:cubicBezTo>
                      <a:pt x="50" y="48"/>
                      <a:pt x="54" y="50"/>
                      <a:pt x="59" y="49"/>
                    </a:cubicBezTo>
                    <a:cubicBezTo>
                      <a:pt x="63" y="47"/>
                      <a:pt x="62" y="43"/>
                      <a:pt x="61" y="40"/>
                    </a:cubicBezTo>
                    <a:cubicBezTo>
                      <a:pt x="61" y="37"/>
                      <a:pt x="59" y="34"/>
                      <a:pt x="62" y="32"/>
                    </a:cubicBezTo>
                    <a:cubicBezTo>
                      <a:pt x="64" y="33"/>
                      <a:pt x="65" y="34"/>
                      <a:pt x="67" y="35"/>
                    </a:cubicBezTo>
                    <a:cubicBezTo>
                      <a:pt x="73" y="40"/>
                      <a:pt x="81" y="43"/>
                      <a:pt x="84" y="51"/>
                    </a:cubicBezTo>
                    <a:cubicBezTo>
                      <a:pt x="84" y="52"/>
                      <a:pt x="86" y="54"/>
                      <a:pt x="87" y="53"/>
                    </a:cubicBezTo>
                    <a:cubicBezTo>
                      <a:pt x="88" y="51"/>
                      <a:pt x="88" y="49"/>
                      <a:pt x="88" y="47"/>
                    </a:cubicBezTo>
                    <a:cubicBezTo>
                      <a:pt x="88" y="38"/>
                      <a:pt x="92" y="30"/>
                      <a:pt x="96" y="23"/>
                    </a:cubicBezTo>
                    <a:cubicBezTo>
                      <a:pt x="96" y="24"/>
                      <a:pt x="97" y="25"/>
                      <a:pt x="98" y="25"/>
                    </a:cubicBezTo>
                    <a:cubicBezTo>
                      <a:pt x="102" y="30"/>
                      <a:pt x="103" y="39"/>
                      <a:pt x="110" y="39"/>
                    </a:cubicBezTo>
                    <a:cubicBezTo>
                      <a:pt x="116" y="38"/>
                      <a:pt x="115" y="29"/>
                      <a:pt x="118" y="24"/>
                    </a:cubicBezTo>
                    <a:cubicBezTo>
                      <a:pt x="121" y="17"/>
                      <a:pt x="124" y="11"/>
                      <a:pt x="127" y="4"/>
                    </a:cubicBezTo>
                    <a:cubicBezTo>
                      <a:pt x="129" y="2"/>
                      <a:pt x="131" y="0"/>
                      <a:pt x="134" y="1"/>
                    </a:cubicBezTo>
                    <a:cubicBezTo>
                      <a:pt x="134" y="28"/>
                      <a:pt x="134" y="56"/>
                      <a:pt x="134" y="83"/>
                    </a:cubicBezTo>
                    <a:cubicBezTo>
                      <a:pt x="121" y="76"/>
                      <a:pt x="110" y="86"/>
                      <a:pt x="101" y="92"/>
                    </a:cubicBezTo>
                    <a:cubicBezTo>
                      <a:pt x="95" y="96"/>
                      <a:pt x="87" y="103"/>
                      <a:pt x="82" y="111"/>
                    </a:cubicBezTo>
                    <a:cubicBezTo>
                      <a:pt x="78" y="115"/>
                      <a:pt x="74" y="122"/>
                      <a:pt x="75" y="127"/>
                    </a:cubicBezTo>
                    <a:cubicBezTo>
                      <a:pt x="76" y="137"/>
                      <a:pt x="70" y="145"/>
                      <a:pt x="71" y="153"/>
                    </a:cubicBezTo>
                    <a:cubicBezTo>
                      <a:pt x="72" y="163"/>
                      <a:pt x="64" y="172"/>
                      <a:pt x="68" y="181"/>
                    </a:cubicBezTo>
                    <a:cubicBezTo>
                      <a:pt x="71" y="188"/>
                      <a:pt x="72" y="194"/>
                      <a:pt x="71" y="202"/>
                    </a:cubicBezTo>
                    <a:cubicBezTo>
                      <a:pt x="70" y="208"/>
                      <a:pt x="83" y="214"/>
                      <a:pt x="77" y="224"/>
                    </a:cubicBezTo>
                    <a:cubicBezTo>
                      <a:pt x="90" y="225"/>
                      <a:pt x="82" y="232"/>
                      <a:pt x="80" y="237"/>
                    </a:cubicBezTo>
                    <a:cubicBezTo>
                      <a:pt x="84" y="239"/>
                      <a:pt x="89" y="237"/>
                      <a:pt x="92" y="240"/>
                    </a:cubicBezTo>
                    <a:cubicBezTo>
                      <a:pt x="91" y="245"/>
                      <a:pt x="87" y="249"/>
                      <a:pt x="88" y="254"/>
                    </a:cubicBezTo>
                    <a:cubicBezTo>
                      <a:pt x="92" y="256"/>
                      <a:pt x="98" y="252"/>
                      <a:pt x="100" y="260"/>
                    </a:cubicBezTo>
                    <a:cubicBezTo>
                      <a:pt x="105" y="276"/>
                      <a:pt x="116" y="287"/>
                      <a:pt x="134" y="289"/>
                    </a:cubicBezTo>
                    <a:cubicBezTo>
                      <a:pt x="134" y="302"/>
                      <a:pt x="134" y="316"/>
                      <a:pt x="134" y="330"/>
                    </a:cubicBezTo>
                    <a:cubicBezTo>
                      <a:pt x="128" y="329"/>
                      <a:pt x="128" y="323"/>
                      <a:pt x="125" y="319"/>
                    </a:cubicBezTo>
                    <a:cubicBezTo>
                      <a:pt x="123" y="316"/>
                      <a:pt x="120" y="311"/>
                      <a:pt x="117" y="315"/>
                    </a:cubicBezTo>
                    <a:cubicBezTo>
                      <a:pt x="112" y="323"/>
                      <a:pt x="103" y="327"/>
                      <a:pt x="101" y="337"/>
                    </a:cubicBezTo>
                    <a:cubicBezTo>
                      <a:pt x="101" y="338"/>
                      <a:pt x="100" y="339"/>
                      <a:pt x="100" y="339"/>
                    </a:cubicBezTo>
                    <a:cubicBezTo>
                      <a:pt x="95" y="339"/>
                      <a:pt x="93" y="342"/>
                      <a:pt x="90" y="345"/>
                    </a:cubicBezTo>
                    <a:cubicBezTo>
                      <a:pt x="90" y="345"/>
                      <a:pt x="89" y="344"/>
                      <a:pt x="88" y="344"/>
                    </a:cubicBezTo>
                    <a:cubicBezTo>
                      <a:pt x="87" y="336"/>
                      <a:pt x="84" y="330"/>
                      <a:pt x="75" y="337"/>
                    </a:cubicBezTo>
                    <a:cubicBezTo>
                      <a:pt x="69" y="340"/>
                      <a:pt x="62" y="342"/>
                      <a:pt x="55" y="345"/>
                    </a:cubicBezTo>
                    <a:cubicBezTo>
                      <a:pt x="53" y="340"/>
                      <a:pt x="54" y="335"/>
                      <a:pt x="57" y="330"/>
                    </a:cubicBezTo>
                    <a:cubicBezTo>
                      <a:pt x="61" y="313"/>
                      <a:pt x="61" y="296"/>
                      <a:pt x="68" y="280"/>
                    </a:cubicBezTo>
                    <a:cubicBezTo>
                      <a:pt x="70" y="276"/>
                      <a:pt x="67" y="275"/>
                      <a:pt x="63" y="276"/>
                    </a:cubicBezTo>
                    <a:cubicBezTo>
                      <a:pt x="59" y="277"/>
                      <a:pt x="55" y="279"/>
                      <a:pt x="51" y="279"/>
                    </a:cubicBezTo>
                    <a:cubicBezTo>
                      <a:pt x="48" y="279"/>
                      <a:pt x="41" y="278"/>
                      <a:pt x="44" y="272"/>
                    </a:cubicBezTo>
                    <a:cubicBezTo>
                      <a:pt x="49" y="262"/>
                      <a:pt x="42" y="265"/>
                      <a:pt x="38" y="265"/>
                    </a:cubicBezTo>
                    <a:cubicBezTo>
                      <a:pt x="31" y="265"/>
                      <a:pt x="24" y="265"/>
                      <a:pt x="25" y="255"/>
                    </a:cubicBezTo>
                    <a:cubicBezTo>
                      <a:pt x="27" y="247"/>
                      <a:pt x="37" y="237"/>
                      <a:pt x="19" y="236"/>
                    </a:cubicBezTo>
                    <a:cubicBezTo>
                      <a:pt x="19" y="233"/>
                      <a:pt x="16" y="231"/>
                      <a:pt x="15" y="229"/>
                    </a:cubicBezTo>
                    <a:cubicBezTo>
                      <a:pt x="17" y="228"/>
                      <a:pt x="19" y="227"/>
                      <a:pt x="21" y="226"/>
                    </a:cubicBezTo>
                    <a:cubicBezTo>
                      <a:pt x="32" y="219"/>
                      <a:pt x="32" y="216"/>
                      <a:pt x="21" y="209"/>
                    </a:cubicBezTo>
                    <a:cubicBezTo>
                      <a:pt x="16" y="206"/>
                      <a:pt x="13" y="202"/>
                      <a:pt x="13" y="196"/>
                    </a:cubicBezTo>
                    <a:cubicBezTo>
                      <a:pt x="13" y="194"/>
                      <a:pt x="13" y="192"/>
                      <a:pt x="12" y="190"/>
                    </a:cubicBezTo>
                    <a:cubicBezTo>
                      <a:pt x="20" y="188"/>
                      <a:pt x="23" y="180"/>
                      <a:pt x="30" y="177"/>
                    </a:cubicBezTo>
                    <a:cubicBezTo>
                      <a:pt x="34" y="174"/>
                      <a:pt x="32" y="171"/>
                      <a:pt x="29" y="168"/>
                    </a:cubicBezTo>
                    <a:cubicBezTo>
                      <a:pt x="26" y="165"/>
                      <a:pt x="22" y="163"/>
                      <a:pt x="17" y="16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0" name="Freeform 441">
                <a:extLst>
                  <a:ext uri="{FF2B5EF4-FFF2-40B4-BE49-F238E27FC236}">
                    <a16:creationId xmlns:a16="http://schemas.microsoft.com/office/drawing/2014/main" id="{00F5E44D-D7C0-E939-7487-BCC6B3D4A34F}"/>
                  </a:ext>
                </a:extLst>
              </p:cNvPr>
              <p:cNvSpPr/>
              <p:nvPr/>
            </p:nvSpPr>
            <p:spPr bwMode="auto">
              <a:xfrm>
                <a:off x="5630" y="1430"/>
                <a:ext cx="140" cy="240"/>
              </a:xfrm>
              <a:custGeom>
                <a:avLst/>
                <a:gdLst>
                  <a:gd name="T0" fmla="*/ 123 w 123"/>
                  <a:gd name="T1" fmla="*/ 209 h 212"/>
                  <a:gd name="T2" fmla="*/ 102 w 123"/>
                  <a:gd name="T3" fmla="*/ 209 h 212"/>
                  <a:gd name="T4" fmla="*/ 100 w 123"/>
                  <a:gd name="T5" fmla="*/ 209 h 212"/>
                  <a:gd name="T6" fmla="*/ 68 w 123"/>
                  <a:gd name="T7" fmla="*/ 202 h 212"/>
                  <a:gd name="T8" fmla="*/ 57 w 123"/>
                  <a:gd name="T9" fmla="*/ 191 h 212"/>
                  <a:gd name="T10" fmla="*/ 47 w 123"/>
                  <a:gd name="T11" fmla="*/ 182 h 212"/>
                  <a:gd name="T12" fmla="*/ 26 w 123"/>
                  <a:gd name="T13" fmla="*/ 163 h 212"/>
                  <a:gd name="T14" fmla="*/ 12 w 123"/>
                  <a:gd name="T15" fmla="*/ 144 h 212"/>
                  <a:gd name="T16" fmla="*/ 8 w 123"/>
                  <a:gd name="T17" fmla="*/ 135 h 212"/>
                  <a:gd name="T18" fmla="*/ 3 w 123"/>
                  <a:gd name="T19" fmla="*/ 109 h 212"/>
                  <a:gd name="T20" fmla="*/ 8 w 123"/>
                  <a:gd name="T21" fmla="*/ 91 h 212"/>
                  <a:gd name="T22" fmla="*/ 12 w 123"/>
                  <a:gd name="T23" fmla="*/ 69 h 212"/>
                  <a:gd name="T24" fmla="*/ 21 w 123"/>
                  <a:gd name="T25" fmla="*/ 55 h 212"/>
                  <a:gd name="T26" fmla="*/ 22 w 123"/>
                  <a:gd name="T27" fmla="*/ 54 h 212"/>
                  <a:gd name="T28" fmla="*/ 25 w 123"/>
                  <a:gd name="T29" fmla="*/ 48 h 212"/>
                  <a:gd name="T30" fmla="*/ 39 w 123"/>
                  <a:gd name="T31" fmla="*/ 31 h 212"/>
                  <a:gd name="T32" fmla="*/ 43 w 123"/>
                  <a:gd name="T33" fmla="*/ 29 h 212"/>
                  <a:gd name="T34" fmla="*/ 73 w 123"/>
                  <a:gd name="T35" fmla="*/ 12 h 212"/>
                  <a:gd name="T36" fmla="*/ 79 w 123"/>
                  <a:gd name="T37" fmla="*/ 12 h 212"/>
                  <a:gd name="T38" fmla="*/ 90 w 123"/>
                  <a:gd name="T39" fmla="*/ 11 h 212"/>
                  <a:gd name="T40" fmla="*/ 99 w 123"/>
                  <a:gd name="T41" fmla="*/ 10 h 212"/>
                  <a:gd name="T42" fmla="*/ 104 w 123"/>
                  <a:gd name="T43" fmla="*/ 11 h 212"/>
                  <a:gd name="T44" fmla="*/ 123 w 123"/>
                  <a:gd name="T45" fmla="*/ 14 h 212"/>
                  <a:gd name="T46" fmla="*/ 123 w 123"/>
                  <a:gd name="T47" fmla="*/ 209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3" h="211">
                    <a:moveTo>
                      <a:pt x="123" y="209"/>
                    </a:moveTo>
                    <a:cubicBezTo>
                      <a:pt x="116" y="212"/>
                      <a:pt x="109" y="203"/>
                      <a:pt x="102" y="209"/>
                    </a:cubicBezTo>
                    <a:cubicBezTo>
                      <a:pt x="101" y="209"/>
                      <a:pt x="100" y="209"/>
                      <a:pt x="100" y="209"/>
                    </a:cubicBezTo>
                    <a:cubicBezTo>
                      <a:pt x="93" y="190"/>
                      <a:pt x="79" y="202"/>
                      <a:pt x="68" y="202"/>
                    </a:cubicBezTo>
                    <a:cubicBezTo>
                      <a:pt x="61" y="202"/>
                      <a:pt x="57" y="198"/>
                      <a:pt x="57" y="191"/>
                    </a:cubicBezTo>
                    <a:cubicBezTo>
                      <a:pt x="56" y="185"/>
                      <a:pt x="54" y="183"/>
                      <a:pt x="47" y="182"/>
                    </a:cubicBezTo>
                    <a:cubicBezTo>
                      <a:pt x="34" y="182"/>
                      <a:pt x="30" y="176"/>
                      <a:pt x="26" y="163"/>
                    </a:cubicBezTo>
                    <a:cubicBezTo>
                      <a:pt x="24" y="156"/>
                      <a:pt x="18" y="150"/>
                      <a:pt x="12" y="144"/>
                    </a:cubicBezTo>
                    <a:cubicBezTo>
                      <a:pt x="10" y="141"/>
                      <a:pt x="6" y="138"/>
                      <a:pt x="8" y="135"/>
                    </a:cubicBezTo>
                    <a:cubicBezTo>
                      <a:pt x="14" y="124"/>
                      <a:pt x="6" y="117"/>
                      <a:pt x="3" y="109"/>
                    </a:cubicBezTo>
                    <a:cubicBezTo>
                      <a:pt x="0" y="101"/>
                      <a:pt x="4" y="95"/>
                      <a:pt x="8" y="91"/>
                    </a:cubicBezTo>
                    <a:cubicBezTo>
                      <a:pt x="15" y="84"/>
                      <a:pt x="14" y="77"/>
                      <a:pt x="12" y="69"/>
                    </a:cubicBezTo>
                    <a:cubicBezTo>
                      <a:pt x="15" y="64"/>
                      <a:pt x="18" y="59"/>
                      <a:pt x="21" y="55"/>
                    </a:cubicBezTo>
                    <a:cubicBezTo>
                      <a:pt x="22" y="54"/>
                      <a:pt x="22" y="54"/>
                      <a:pt x="22" y="54"/>
                    </a:cubicBezTo>
                    <a:cubicBezTo>
                      <a:pt x="29" y="55"/>
                      <a:pt x="26" y="51"/>
                      <a:pt x="25" y="48"/>
                    </a:cubicBezTo>
                    <a:cubicBezTo>
                      <a:pt x="31" y="43"/>
                      <a:pt x="39" y="41"/>
                      <a:pt x="39" y="31"/>
                    </a:cubicBezTo>
                    <a:cubicBezTo>
                      <a:pt x="39" y="30"/>
                      <a:pt x="42" y="29"/>
                      <a:pt x="43" y="29"/>
                    </a:cubicBezTo>
                    <a:cubicBezTo>
                      <a:pt x="55" y="27"/>
                      <a:pt x="65" y="21"/>
                      <a:pt x="73" y="12"/>
                    </a:cubicBezTo>
                    <a:cubicBezTo>
                      <a:pt x="75" y="9"/>
                      <a:pt x="77" y="11"/>
                      <a:pt x="79" y="12"/>
                    </a:cubicBezTo>
                    <a:cubicBezTo>
                      <a:pt x="83" y="14"/>
                      <a:pt x="87" y="15"/>
                      <a:pt x="90" y="11"/>
                    </a:cubicBezTo>
                    <a:cubicBezTo>
                      <a:pt x="93" y="7"/>
                      <a:pt x="96" y="8"/>
                      <a:pt x="99" y="10"/>
                    </a:cubicBezTo>
                    <a:cubicBezTo>
                      <a:pt x="101" y="10"/>
                      <a:pt x="104" y="12"/>
                      <a:pt x="104" y="11"/>
                    </a:cubicBezTo>
                    <a:cubicBezTo>
                      <a:pt x="112" y="0"/>
                      <a:pt x="117" y="13"/>
                      <a:pt x="123" y="14"/>
                    </a:cubicBezTo>
                    <a:cubicBezTo>
                      <a:pt x="123" y="79"/>
                      <a:pt x="123" y="144"/>
                      <a:pt x="123" y="209"/>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1" name="Freeform 442">
                <a:extLst>
                  <a:ext uri="{FF2B5EF4-FFF2-40B4-BE49-F238E27FC236}">
                    <a16:creationId xmlns:a16="http://schemas.microsoft.com/office/drawing/2014/main" id="{4420E238-715C-6312-A0C1-15E566CA01F7}"/>
                  </a:ext>
                </a:extLst>
              </p:cNvPr>
              <p:cNvSpPr/>
              <p:nvPr/>
            </p:nvSpPr>
            <p:spPr bwMode="auto">
              <a:xfrm>
                <a:off x="5658" y="2084"/>
                <a:ext cx="112" cy="375"/>
              </a:xfrm>
              <a:custGeom>
                <a:avLst/>
                <a:gdLst>
                  <a:gd name="T0" fmla="*/ 6 w 99"/>
                  <a:gd name="T1" fmla="*/ 115 h 331"/>
                  <a:gd name="T2" fmla="*/ 12 w 99"/>
                  <a:gd name="T3" fmla="*/ 100 h 331"/>
                  <a:gd name="T4" fmla="*/ 11 w 99"/>
                  <a:gd name="T5" fmla="*/ 85 h 331"/>
                  <a:gd name="T6" fmla="*/ 44 w 99"/>
                  <a:gd name="T7" fmla="*/ 79 h 331"/>
                  <a:gd name="T8" fmla="*/ 53 w 99"/>
                  <a:gd name="T9" fmla="*/ 55 h 331"/>
                  <a:gd name="T10" fmla="*/ 46 w 99"/>
                  <a:gd name="T11" fmla="*/ 5 h 331"/>
                  <a:gd name="T12" fmla="*/ 58 w 99"/>
                  <a:gd name="T13" fmla="*/ 8 h 331"/>
                  <a:gd name="T14" fmla="*/ 68 w 99"/>
                  <a:gd name="T15" fmla="*/ 18 h 331"/>
                  <a:gd name="T16" fmla="*/ 72 w 99"/>
                  <a:gd name="T17" fmla="*/ 0 h 331"/>
                  <a:gd name="T18" fmla="*/ 92 w 99"/>
                  <a:gd name="T19" fmla="*/ 17 h 331"/>
                  <a:gd name="T20" fmla="*/ 99 w 99"/>
                  <a:gd name="T21" fmla="*/ 22 h 331"/>
                  <a:gd name="T22" fmla="*/ 93 w 99"/>
                  <a:gd name="T23" fmla="*/ 68 h 331"/>
                  <a:gd name="T24" fmla="*/ 78 w 99"/>
                  <a:gd name="T25" fmla="*/ 66 h 331"/>
                  <a:gd name="T26" fmla="*/ 60 w 99"/>
                  <a:gd name="T27" fmla="*/ 72 h 331"/>
                  <a:gd name="T28" fmla="*/ 52 w 99"/>
                  <a:gd name="T29" fmla="*/ 78 h 331"/>
                  <a:gd name="T30" fmla="*/ 70 w 99"/>
                  <a:gd name="T31" fmla="*/ 111 h 331"/>
                  <a:gd name="T32" fmla="*/ 65 w 99"/>
                  <a:gd name="T33" fmla="*/ 163 h 331"/>
                  <a:gd name="T34" fmla="*/ 66 w 99"/>
                  <a:gd name="T35" fmla="*/ 188 h 331"/>
                  <a:gd name="T36" fmla="*/ 79 w 99"/>
                  <a:gd name="T37" fmla="*/ 208 h 331"/>
                  <a:gd name="T38" fmla="*/ 87 w 99"/>
                  <a:gd name="T39" fmla="*/ 233 h 331"/>
                  <a:gd name="T40" fmla="*/ 99 w 99"/>
                  <a:gd name="T41" fmla="*/ 290 h 331"/>
                  <a:gd name="T42" fmla="*/ 68 w 99"/>
                  <a:gd name="T43" fmla="*/ 331 h 331"/>
                  <a:gd name="T44" fmla="*/ 53 w 99"/>
                  <a:gd name="T45" fmla="*/ 304 h 331"/>
                  <a:gd name="T46" fmla="*/ 33 w 99"/>
                  <a:gd name="T47" fmla="*/ 309 h 331"/>
                  <a:gd name="T48" fmla="*/ 56 w 99"/>
                  <a:gd name="T49" fmla="*/ 240 h 331"/>
                  <a:gd name="T50" fmla="*/ 29 w 99"/>
                  <a:gd name="T51" fmla="*/ 244 h 331"/>
                  <a:gd name="T52" fmla="*/ 16 w 99"/>
                  <a:gd name="T53" fmla="*/ 227 h 331"/>
                  <a:gd name="T54" fmla="*/ 14 w 99"/>
                  <a:gd name="T55" fmla="*/ 213 h 331"/>
                  <a:gd name="T56" fmla="*/ 7 w 99"/>
                  <a:gd name="T57" fmla="*/ 193 h 331"/>
                  <a:gd name="T58" fmla="*/ 22 w 99"/>
                  <a:gd name="T59" fmla="*/ 187 h 331"/>
                  <a:gd name="T60" fmla="*/ 4 w 99"/>
                  <a:gd name="T61" fmla="*/ 164 h 331"/>
                  <a:gd name="T62" fmla="*/ 19 w 99"/>
                  <a:gd name="T63" fmla="*/ 144 h 331"/>
                  <a:gd name="T64" fmla="*/ 14 w 99"/>
                  <a:gd name="T65" fmla="*/ 123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9" h="331">
                    <a:moveTo>
                      <a:pt x="14" y="123"/>
                    </a:moveTo>
                    <a:cubicBezTo>
                      <a:pt x="12" y="121"/>
                      <a:pt x="9" y="117"/>
                      <a:pt x="6" y="115"/>
                    </a:cubicBezTo>
                    <a:cubicBezTo>
                      <a:pt x="0" y="111"/>
                      <a:pt x="3" y="109"/>
                      <a:pt x="7" y="106"/>
                    </a:cubicBezTo>
                    <a:cubicBezTo>
                      <a:pt x="11" y="106"/>
                      <a:pt x="17" y="107"/>
                      <a:pt x="12" y="100"/>
                    </a:cubicBezTo>
                    <a:cubicBezTo>
                      <a:pt x="9" y="96"/>
                      <a:pt x="7" y="91"/>
                      <a:pt x="7" y="86"/>
                    </a:cubicBezTo>
                    <a:cubicBezTo>
                      <a:pt x="9" y="85"/>
                      <a:pt x="10" y="85"/>
                      <a:pt x="11" y="85"/>
                    </a:cubicBezTo>
                    <a:cubicBezTo>
                      <a:pt x="18" y="96"/>
                      <a:pt x="29" y="88"/>
                      <a:pt x="37" y="89"/>
                    </a:cubicBezTo>
                    <a:cubicBezTo>
                      <a:pt x="44" y="90"/>
                      <a:pt x="49" y="86"/>
                      <a:pt x="44" y="79"/>
                    </a:cubicBezTo>
                    <a:cubicBezTo>
                      <a:pt x="41" y="74"/>
                      <a:pt x="43" y="72"/>
                      <a:pt x="45" y="68"/>
                    </a:cubicBezTo>
                    <a:cubicBezTo>
                      <a:pt x="46" y="63"/>
                      <a:pt x="55" y="61"/>
                      <a:pt x="53" y="55"/>
                    </a:cubicBezTo>
                    <a:cubicBezTo>
                      <a:pt x="50" y="45"/>
                      <a:pt x="53" y="34"/>
                      <a:pt x="47" y="24"/>
                    </a:cubicBezTo>
                    <a:cubicBezTo>
                      <a:pt x="47" y="18"/>
                      <a:pt x="46" y="11"/>
                      <a:pt x="46" y="5"/>
                    </a:cubicBezTo>
                    <a:cubicBezTo>
                      <a:pt x="47" y="4"/>
                      <a:pt x="47" y="4"/>
                      <a:pt x="47" y="3"/>
                    </a:cubicBezTo>
                    <a:cubicBezTo>
                      <a:pt x="52" y="0"/>
                      <a:pt x="54" y="7"/>
                      <a:pt x="58" y="8"/>
                    </a:cubicBezTo>
                    <a:cubicBezTo>
                      <a:pt x="59" y="9"/>
                      <a:pt x="59" y="10"/>
                      <a:pt x="59" y="11"/>
                    </a:cubicBezTo>
                    <a:cubicBezTo>
                      <a:pt x="61" y="15"/>
                      <a:pt x="64" y="19"/>
                      <a:pt x="68" y="18"/>
                    </a:cubicBezTo>
                    <a:cubicBezTo>
                      <a:pt x="72" y="17"/>
                      <a:pt x="69" y="12"/>
                      <a:pt x="70" y="9"/>
                    </a:cubicBezTo>
                    <a:cubicBezTo>
                      <a:pt x="71" y="6"/>
                      <a:pt x="66" y="1"/>
                      <a:pt x="72" y="0"/>
                    </a:cubicBezTo>
                    <a:cubicBezTo>
                      <a:pt x="74" y="1"/>
                      <a:pt x="76" y="2"/>
                      <a:pt x="78" y="3"/>
                    </a:cubicBezTo>
                    <a:cubicBezTo>
                      <a:pt x="83" y="7"/>
                      <a:pt x="84" y="16"/>
                      <a:pt x="92" y="17"/>
                    </a:cubicBezTo>
                    <a:cubicBezTo>
                      <a:pt x="92" y="17"/>
                      <a:pt x="92" y="17"/>
                      <a:pt x="92" y="17"/>
                    </a:cubicBezTo>
                    <a:cubicBezTo>
                      <a:pt x="92" y="22"/>
                      <a:pt x="96" y="22"/>
                      <a:pt x="99" y="22"/>
                    </a:cubicBezTo>
                    <a:cubicBezTo>
                      <a:pt x="99" y="37"/>
                      <a:pt x="99" y="52"/>
                      <a:pt x="99" y="68"/>
                    </a:cubicBezTo>
                    <a:cubicBezTo>
                      <a:pt x="97" y="70"/>
                      <a:pt x="95" y="68"/>
                      <a:pt x="93" y="68"/>
                    </a:cubicBezTo>
                    <a:cubicBezTo>
                      <a:pt x="90" y="64"/>
                      <a:pt x="86" y="61"/>
                      <a:pt x="80" y="61"/>
                    </a:cubicBezTo>
                    <a:cubicBezTo>
                      <a:pt x="78" y="62"/>
                      <a:pt x="78" y="64"/>
                      <a:pt x="78" y="66"/>
                    </a:cubicBezTo>
                    <a:cubicBezTo>
                      <a:pt x="77" y="72"/>
                      <a:pt x="81" y="81"/>
                      <a:pt x="74" y="83"/>
                    </a:cubicBezTo>
                    <a:cubicBezTo>
                      <a:pt x="68" y="86"/>
                      <a:pt x="64" y="77"/>
                      <a:pt x="60" y="72"/>
                    </a:cubicBezTo>
                    <a:cubicBezTo>
                      <a:pt x="58" y="70"/>
                      <a:pt x="56" y="70"/>
                      <a:pt x="54" y="71"/>
                    </a:cubicBezTo>
                    <a:cubicBezTo>
                      <a:pt x="52" y="73"/>
                      <a:pt x="50" y="76"/>
                      <a:pt x="52" y="78"/>
                    </a:cubicBezTo>
                    <a:cubicBezTo>
                      <a:pt x="60" y="85"/>
                      <a:pt x="61" y="99"/>
                      <a:pt x="75" y="102"/>
                    </a:cubicBezTo>
                    <a:cubicBezTo>
                      <a:pt x="77" y="107"/>
                      <a:pt x="70" y="107"/>
                      <a:pt x="70" y="111"/>
                    </a:cubicBezTo>
                    <a:cubicBezTo>
                      <a:pt x="70" y="127"/>
                      <a:pt x="56" y="142"/>
                      <a:pt x="67" y="158"/>
                    </a:cubicBezTo>
                    <a:cubicBezTo>
                      <a:pt x="67" y="159"/>
                      <a:pt x="66" y="161"/>
                      <a:pt x="65" y="163"/>
                    </a:cubicBezTo>
                    <a:cubicBezTo>
                      <a:pt x="62" y="168"/>
                      <a:pt x="60" y="173"/>
                      <a:pt x="68" y="177"/>
                    </a:cubicBezTo>
                    <a:cubicBezTo>
                      <a:pt x="76" y="181"/>
                      <a:pt x="67" y="185"/>
                      <a:pt x="66" y="188"/>
                    </a:cubicBezTo>
                    <a:cubicBezTo>
                      <a:pt x="64" y="196"/>
                      <a:pt x="79" y="191"/>
                      <a:pt x="73" y="198"/>
                    </a:cubicBezTo>
                    <a:cubicBezTo>
                      <a:pt x="64" y="209"/>
                      <a:pt x="77" y="206"/>
                      <a:pt x="79" y="208"/>
                    </a:cubicBezTo>
                    <a:cubicBezTo>
                      <a:pt x="80" y="214"/>
                      <a:pt x="70" y="221"/>
                      <a:pt x="77" y="223"/>
                    </a:cubicBezTo>
                    <a:cubicBezTo>
                      <a:pt x="85" y="225"/>
                      <a:pt x="84" y="229"/>
                      <a:pt x="87" y="233"/>
                    </a:cubicBezTo>
                    <a:cubicBezTo>
                      <a:pt x="92" y="240"/>
                      <a:pt x="92" y="249"/>
                      <a:pt x="99" y="254"/>
                    </a:cubicBezTo>
                    <a:cubicBezTo>
                      <a:pt x="99" y="266"/>
                      <a:pt x="99" y="278"/>
                      <a:pt x="99" y="290"/>
                    </a:cubicBezTo>
                    <a:cubicBezTo>
                      <a:pt x="91" y="292"/>
                      <a:pt x="85" y="296"/>
                      <a:pt x="82" y="304"/>
                    </a:cubicBezTo>
                    <a:cubicBezTo>
                      <a:pt x="76" y="312"/>
                      <a:pt x="76" y="324"/>
                      <a:pt x="68" y="331"/>
                    </a:cubicBezTo>
                    <a:cubicBezTo>
                      <a:pt x="69" y="324"/>
                      <a:pt x="66" y="318"/>
                      <a:pt x="65" y="311"/>
                    </a:cubicBezTo>
                    <a:cubicBezTo>
                      <a:pt x="65" y="302"/>
                      <a:pt x="62" y="298"/>
                      <a:pt x="53" y="304"/>
                    </a:cubicBezTo>
                    <a:cubicBezTo>
                      <a:pt x="50" y="306"/>
                      <a:pt x="45" y="306"/>
                      <a:pt x="41" y="307"/>
                    </a:cubicBezTo>
                    <a:cubicBezTo>
                      <a:pt x="39" y="308"/>
                      <a:pt x="36" y="309"/>
                      <a:pt x="33" y="309"/>
                    </a:cubicBezTo>
                    <a:cubicBezTo>
                      <a:pt x="32" y="304"/>
                      <a:pt x="35" y="298"/>
                      <a:pt x="36" y="293"/>
                    </a:cubicBezTo>
                    <a:cubicBezTo>
                      <a:pt x="44" y="276"/>
                      <a:pt x="45" y="257"/>
                      <a:pt x="56" y="240"/>
                    </a:cubicBezTo>
                    <a:cubicBezTo>
                      <a:pt x="47" y="241"/>
                      <a:pt x="40" y="243"/>
                      <a:pt x="33" y="247"/>
                    </a:cubicBezTo>
                    <a:cubicBezTo>
                      <a:pt x="32" y="246"/>
                      <a:pt x="30" y="245"/>
                      <a:pt x="29" y="244"/>
                    </a:cubicBezTo>
                    <a:cubicBezTo>
                      <a:pt x="29" y="243"/>
                      <a:pt x="29" y="242"/>
                      <a:pt x="29" y="241"/>
                    </a:cubicBezTo>
                    <a:cubicBezTo>
                      <a:pt x="32" y="227"/>
                      <a:pt x="32" y="227"/>
                      <a:pt x="16" y="227"/>
                    </a:cubicBezTo>
                    <a:cubicBezTo>
                      <a:pt x="13" y="227"/>
                      <a:pt x="10" y="227"/>
                      <a:pt x="7" y="227"/>
                    </a:cubicBezTo>
                    <a:cubicBezTo>
                      <a:pt x="7" y="221"/>
                      <a:pt x="11" y="217"/>
                      <a:pt x="14" y="213"/>
                    </a:cubicBezTo>
                    <a:cubicBezTo>
                      <a:pt x="21" y="204"/>
                      <a:pt x="19" y="199"/>
                      <a:pt x="9" y="197"/>
                    </a:cubicBezTo>
                    <a:cubicBezTo>
                      <a:pt x="8" y="196"/>
                      <a:pt x="8" y="194"/>
                      <a:pt x="7" y="193"/>
                    </a:cubicBezTo>
                    <a:cubicBezTo>
                      <a:pt x="8" y="191"/>
                      <a:pt x="9" y="189"/>
                      <a:pt x="12" y="188"/>
                    </a:cubicBezTo>
                    <a:cubicBezTo>
                      <a:pt x="15" y="188"/>
                      <a:pt x="20" y="194"/>
                      <a:pt x="22" y="187"/>
                    </a:cubicBezTo>
                    <a:cubicBezTo>
                      <a:pt x="23" y="181"/>
                      <a:pt x="21" y="176"/>
                      <a:pt x="16" y="172"/>
                    </a:cubicBezTo>
                    <a:cubicBezTo>
                      <a:pt x="12" y="169"/>
                      <a:pt x="8" y="167"/>
                      <a:pt x="4" y="164"/>
                    </a:cubicBezTo>
                    <a:cubicBezTo>
                      <a:pt x="0" y="159"/>
                      <a:pt x="4" y="157"/>
                      <a:pt x="7" y="154"/>
                    </a:cubicBezTo>
                    <a:cubicBezTo>
                      <a:pt x="11" y="151"/>
                      <a:pt x="16" y="148"/>
                      <a:pt x="19" y="144"/>
                    </a:cubicBezTo>
                    <a:cubicBezTo>
                      <a:pt x="21" y="140"/>
                      <a:pt x="31" y="141"/>
                      <a:pt x="26" y="134"/>
                    </a:cubicBezTo>
                    <a:cubicBezTo>
                      <a:pt x="23" y="130"/>
                      <a:pt x="22" y="123"/>
                      <a:pt x="14" y="12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2" name="Freeform 443">
                <a:extLst>
                  <a:ext uri="{FF2B5EF4-FFF2-40B4-BE49-F238E27FC236}">
                    <a16:creationId xmlns:a16="http://schemas.microsoft.com/office/drawing/2014/main" id="{0BAC2FEC-955D-98E5-9EC4-FC49A31D4BA5}"/>
                  </a:ext>
                </a:extLst>
              </p:cNvPr>
              <p:cNvSpPr>
                <a:spLocks noEditPoints="1"/>
              </p:cNvSpPr>
              <p:nvPr/>
            </p:nvSpPr>
            <p:spPr bwMode="auto">
              <a:xfrm>
                <a:off x="5639" y="1877"/>
                <a:ext cx="131" cy="272"/>
              </a:xfrm>
              <a:custGeom>
                <a:avLst/>
                <a:gdLst>
                  <a:gd name="T0" fmla="*/ 88 w 115"/>
                  <a:gd name="T1" fmla="*/ 183 h 240"/>
                  <a:gd name="T2" fmla="*/ 72 w 115"/>
                  <a:gd name="T3" fmla="*/ 135 h 240"/>
                  <a:gd name="T4" fmla="*/ 70 w 115"/>
                  <a:gd name="T5" fmla="*/ 154 h 240"/>
                  <a:gd name="T6" fmla="*/ 76 w 115"/>
                  <a:gd name="T7" fmla="*/ 178 h 240"/>
                  <a:gd name="T8" fmla="*/ 63 w 115"/>
                  <a:gd name="T9" fmla="*/ 186 h 240"/>
                  <a:gd name="T10" fmla="*/ 48 w 115"/>
                  <a:gd name="T11" fmla="*/ 156 h 240"/>
                  <a:gd name="T12" fmla="*/ 48 w 115"/>
                  <a:gd name="T13" fmla="*/ 156 h 240"/>
                  <a:gd name="T14" fmla="*/ 62 w 115"/>
                  <a:gd name="T15" fmla="*/ 188 h 240"/>
                  <a:gd name="T16" fmla="*/ 56 w 115"/>
                  <a:gd name="T17" fmla="*/ 206 h 240"/>
                  <a:gd name="T18" fmla="*/ 53 w 115"/>
                  <a:gd name="T19" fmla="*/ 233 h 240"/>
                  <a:gd name="T20" fmla="*/ 31 w 115"/>
                  <a:gd name="T21" fmla="*/ 231 h 240"/>
                  <a:gd name="T22" fmla="*/ 4 w 115"/>
                  <a:gd name="T23" fmla="*/ 138 h 240"/>
                  <a:gd name="T24" fmla="*/ 26 w 115"/>
                  <a:gd name="T25" fmla="*/ 86 h 240"/>
                  <a:gd name="T26" fmla="*/ 63 w 115"/>
                  <a:gd name="T27" fmla="*/ 30 h 240"/>
                  <a:gd name="T28" fmla="*/ 78 w 115"/>
                  <a:gd name="T29" fmla="*/ 21 h 240"/>
                  <a:gd name="T30" fmla="*/ 115 w 115"/>
                  <a:gd name="T31" fmla="*/ 43 h 240"/>
                  <a:gd name="T32" fmla="*/ 111 w 115"/>
                  <a:gd name="T33" fmla="*/ 104 h 240"/>
                  <a:gd name="T34" fmla="*/ 98 w 115"/>
                  <a:gd name="T35" fmla="*/ 159 h 240"/>
                  <a:gd name="T36" fmla="*/ 113 w 115"/>
                  <a:gd name="T37" fmla="*/ 147 h 240"/>
                  <a:gd name="T38" fmla="*/ 115 w 115"/>
                  <a:gd name="T39" fmla="*/ 190 h 240"/>
                  <a:gd name="T40" fmla="*/ 108 w 115"/>
                  <a:gd name="T41" fmla="*/ 200 h 240"/>
                  <a:gd name="T42" fmla="*/ 94 w 115"/>
                  <a:gd name="T43" fmla="*/ 186 h 240"/>
                  <a:gd name="T44" fmla="*/ 64 w 115"/>
                  <a:gd name="T45" fmla="*/ 138 h 240"/>
                  <a:gd name="T46" fmla="*/ 51 w 115"/>
                  <a:gd name="T47" fmla="*/ 91 h 240"/>
                  <a:gd name="T48" fmla="*/ 79 w 115"/>
                  <a:gd name="T49" fmla="*/ 91 h 240"/>
                  <a:gd name="T50" fmla="*/ 94 w 115"/>
                  <a:gd name="T51" fmla="*/ 126 h 240"/>
                  <a:gd name="T52" fmla="*/ 93 w 115"/>
                  <a:gd name="T53" fmla="*/ 106 h 240"/>
                  <a:gd name="T54" fmla="*/ 76 w 115"/>
                  <a:gd name="T55" fmla="*/ 70 h 240"/>
                  <a:gd name="T56" fmla="*/ 61 w 115"/>
                  <a:gd name="T57" fmla="*/ 59 h 240"/>
                  <a:gd name="T58" fmla="*/ 79 w 115"/>
                  <a:gd name="T59" fmla="*/ 91 h 240"/>
                  <a:gd name="T60" fmla="*/ 27 w 115"/>
                  <a:gd name="T61" fmla="*/ 190 h 240"/>
                  <a:gd name="T62" fmla="*/ 19 w 115"/>
                  <a:gd name="T63" fmla="*/ 192 h 240"/>
                  <a:gd name="T64" fmla="*/ 18 w 115"/>
                  <a:gd name="T65" fmla="*/ 182 h 240"/>
                  <a:gd name="T66" fmla="*/ 16 w 115"/>
                  <a:gd name="T67" fmla="*/ 182 h 240"/>
                  <a:gd name="T68" fmla="*/ 18 w 115"/>
                  <a:gd name="T69" fmla="*/ 182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5" h="240">
                    <a:moveTo>
                      <a:pt x="94" y="186"/>
                    </a:moveTo>
                    <a:cubicBezTo>
                      <a:pt x="92" y="185"/>
                      <a:pt x="90" y="184"/>
                      <a:pt x="88" y="183"/>
                    </a:cubicBezTo>
                    <a:cubicBezTo>
                      <a:pt x="86" y="178"/>
                      <a:pt x="82" y="174"/>
                      <a:pt x="77" y="171"/>
                    </a:cubicBezTo>
                    <a:cubicBezTo>
                      <a:pt x="71" y="160"/>
                      <a:pt x="77" y="147"/>
                      <a:pt x="72" y="135"/>
                    </a:cubicBezTo>
                    <a:cubicBezTo>
                      <a:pt x="72" y="141"/>
                      <a:pt x="72" y="147"/>
                      <a:pt x="72" y="154"/>
                    </a:cubicBezTo>
                    <a:cubicBezTo>
                      <a:pt x="71" y="154"/>
                      <a:pt x="71" y="154"/>
                      <a:pt x="70" y="154"/>
                    </a:cubicBezTo>
                    <a:cubicBezTo>
                      <a:pt x="69" y="151"/>
                      <a:pt x="67" y="147"/>
                      <a:pt x="66" y="144"/>
                    </a:cubicBezTo>
                    <a:cubicBezTo>
                      <a:pt x="67" y="156"/>
                      <a:pt x="68" y="168"/>
                      <a:pt x="76" y="178"/>
                    </a:cubicBezTo>
                    <a:cubicBezTo>
                      <a:pt x="76" y="182"/>
                      <a:pt x="75" y="187"/>
                      <a:pt x="74" y="191"/>
                    </a:cubicBezTo>
                    <a:cubicBezTo>
                      <a:pt x="70" y="190"/>
                      <a:pt x="68" y="183"/>
                      <a:pt x="63" y="186"/>
                    </a:cubicBezTo>
                    <a:cubicBezTo>
                      <a:pt x="62" y="183"/>
                      <a:pt x="61" y="181"/>
                      <a:pt x="57" y="181"/>
                    </a:cubicBezTo>
                    <a:cubicBezTo>
                      <a:pt x="54" y="172"/>
                      <a:pt x="51" y="164"/>
                      <a:pt x="48" y="156"/>
                    </a:cubicBezTo>
                    <a:cubicBezTo>
                      <a:pt x="48" y="144"/>
                      <a:pt x="48" y="133"/>
                      <a:pt x="42" y="122"/>
                    </a:cubicBezTo>
                    <a:cubicBezTo>
                      <a:pt x="44" y="133"/>
                      <a:pt x="41" y="146"/>
                      <a:pt x="48" y="156"/>
                    </a:cubicBezTo>
                    <a:cubicBezTo>
                      <a:pt x="46" y="166"/>
                      <a:pt x="45" y="176"/>
                      <a:pt x="57" y="181"/>
                    </a:cubicBezTo>
                    <a:cubicBezTo>
                      <a:pt x="57" y="184"/>
                      <a:pt x="59" y="186"/>
                      <a:pt x="62" y="188"/>
                    </a:cubicBezTo>
                    <a:cubicBezTo>
                      <a:pt x="62" y="194"/>
                      <a:pt x="63" y="201"/>
                      <a:pt x="63" y="207"/>
                    </a:cubicBezTo>
                    <a:cubicBezTo>
                      <a:pt x="61" y="207"/>
                      <a:pt x="58" y="207"/>
                      <a:pt x="56" y="206"/>
                    </a:cubicBezTo>
                    <a:cubicBezTo>
                      <a:pt x="47" y="203"/>
                      <a:pt x="47" y="207"/>
                      <a:pt x="49" y="214"/>
                    </a:cubicBezTo>
                    <a:cubicBezTo>
                      <a:pt x="51" y="220"/>
                      <a:pt x="59" y="227"/>
                      <a:pt x="53" y="233"/>
                    </a:cubicBezTo>
                    <a:cubicBezTo>
                      <a:pt x="47" y="240"/>
                      <a:pt x="39" y="232"/>
                      <a:pt x="32" y="231"/>
                    </a:cubicBezTo>
                    <a:cubicBezTo>
                      <a:pt x="31" y="231"/>
                      <a:pt x="31" y="231"/>
                      <a:pt x="31" y="231"/>
                    </a:cubicBezTo>
                    <a:cubicBezTo>
                      <a:pt x="21" y="224"/>
                      <a:pt x="15" y="215"/>
                      <a:pt x="12" y="204"/>
                    </a:cubicBezTo>
                    <a:cubicBezTo>
                      <a:pt x="6" y="183"/>
                      <a:pt x="0" y="161"/>
                      <a:pt x="4" y="138"/>
                    </a:cubicBezTo>
                    <a:cubicBezTo>
                      <a:pt x="5" y="141"/>
                      <a:pt x="7" y="144"/>
                      <a:pt x="10" y="149"/>
                    </a:cubicBezTo>
                    <a:cubicBezTo>
                      <a:pt x="18" y="127"/>
                      <a:pt x="18" y="106"/>
                      <a:pt x="26" y="86"/>
                    </a:cubicBezTo>
                    <a:cubicBezTo>
                      <a:pt x="30" y="91"/>
                      <a:pt x="32" y="96"/>
                      <a:pt x="36" y="102"/>
                    </a:cubicBezTo>
                    <a:cubicBezTo>
                      <a:pt x="40" y="75"/>
                      <a:pt x="49" y="51"/>
                      <a:pt x="63" y="30"/>
                    </a:cubicBezTo>
                    <a:cubicBezTo>
                      <a:pt x="65" y="26"/>
                      <a:pt x="65" y="14"/>
                      <a:pt x="75" y="24"/>
                    </a:cubicBezTo>
                    <a:cubicBezTo>
                      <a:pt x="76" y="26"/>
                      <a:pt x="78" y="23"/>
                      <a:pt x="78" y="21"/>
                    </a:cubicBezTo>
                    <a:cubicBezTo>
                      <a:pt x="82" y="15"/>
                      <a:pt x="86" y="8"/>
                      <a:pt x="90" y="0"/>
                    </a:cubicBezTo>
                    <a:cubicBezTo>
                      <a:pt x="98" y="15"/>
                      <a:pt x="107" y="29"/>
                      <a:pt x="115" y="43"/>
                    </a:cubicBezTo>
                    <a:cubicBezTo>
                      <a:pt x="115" y="63"/>
                      <a:pt x="115" y="83"/>
                      <a:pt x="115" y="103"/>
                    </a:cubicBezTo>
                    <a:cubicBezTo>
                      <a:pt x="114" y="103"/>
                      <a:pt x="112" y="109"/>
                      <a:pt x="111" y="104"/>
                    </a:cubicBezTo>
                    <a:cubicBezTo>
                      <a:pt x="110" y="99"/>
                      <a:pt x="110" y="95"/>
                      <a:pt x="105" y="89"/>
                    </a:cubicBezTo>
                    <a:cubicBezTo>
                      <a:pt x="109" y="114"/>
                      <a:pt x="109" y="136"/>
                      <a:pt x="98" y="159"/>
                    </a:cubicBezTo>
                    <a:cubicBezTo>
                      <a:pt x="107" y="156"/>
                      <a:pt x="111" y="153"/>
                      <a:pt x="113" y="147"/>
                    </a:cubicBezTo>
                    <a:cubicBezTo>
                      <a:pt x="113" y="147"/>
                      <a:pt x="113" y="147"/>
                      <a:pt x="113" y="147"/>
                    </a:cubicBezTo>
                    <a:cubicBezTo>
                      <a:pt x="114" y="147"/>
                      <a:pt x="115" y="147"/>
                      <a:pt x="115" y="147"/>
                    </a:cubicBezTo>
                    <a:cubicBezTo>
                      <a:pt x="115" y="161"/>
                      <a:pt x="115" y="176"/>
                      <a:pt x="115" y="190"/>
                    </a:cubicBezTo>
                    <a:cubicBezTo>
                      <a:pt x="112" y="192"/>
                      <a:pt x="115" y="200"/>
                      <a:pt x="108" y="200"/>
                    </a:cubicBezTo>
                    <a:cubicBezTo>
                      <a:pt x="108" y="200"/>
                      <a:pt x="108" y="200"/>
                      <a:pt x="108" y="200"/>
                    </a:cubicBezTo>
                    <a:cubicBezTo>
                      <a:pt x="108" y="187"/>
                      <a:pt x="106" y="176"/>
                      <a:pt x="101" y="163"/>
                    </a:cubicBezTo>
                    <a:cubicBezTo>
                      <a:pt x="95" y="171"/>
                      <a:pt x="96" y="179"/>
                      <a:pt x="94" y="186"/>
                    </a:cubicBezTo>
                    <a:close/>
                    <a:moveTo>
                      <a:pt x="60" y="127"/>
                    </a:moveTo>
                    <a:cubicBezTo>
                      <a:pt x="60" y="131"/>
                      <a:pt x="58" y="136"/>
                      <a:pt x="64" y="138"/>
                    </a:cubicBezTo>
                    <a:cubicBezTo>
                      <a:pt x="65" y="133"/>
                      <a:pt x="63" y="130"/>
                      <a:pt x="60" y="127"/>
                    </a:cubicBezTo>
                    <a:cubicBezTo>
                      <a:pt x="60" y="114"/>
                      <a:pt x="56" y="102"/>
                      <a:pt x="51" y="91"/>
                    </a:cubicBezTo>
                    <a:cubicBezTo>
                      <a:pt x="53" y="103"/>
                      <a:pt x="54" y="116"/>
                      <a:pt x="60" y="127"/>
                    </a:cubicBezTo>
                    <a:close/>
                    <a:moveTo>
                      <a:pt x="79" y="91"/>
                    </a:moveTo>
                    <a:cubicBezTo>
                      <a:pt x="73" y="89"/>
                      <a:pt x="71" y="81"/>
                      <a:pt x="63" y="81"/>
                    </a:cubicBezTo>
                    <a:cubicBezTo>
                      <a:pt x="76" y="94"/>
                      <a:pt x="88" y="108"/>
                      <a:pt x="94" y="126"/>
                    </a:cubicBezTo>
                    <a:cubicBezTo>
                      <a:pt x="97" y="94"/>
                      <a:pt x="96" y="62"/>
                      <a:pt x="92" y="31"/>
                    </a:cubicBezTo>
                    <a:cubicBezTo>
                      <a:pt x="90" y="56"/>
                      <a:pt x="90" y="81"/>
                      <a:pt x="93" y="106"/>
                    </a:cubicBezTo>
                    <a:cubicBezTo>
                      <a:pt x="81" y="86"/>
                      <a:pt x="81" y="63"/>
                      <a:pt x="74" y="42"/>
                    </a:cubicBezTo>
                    <a:cubicBezTo>
                      <a:pt x="71" y="52"/>
                      <a:pt x="77" y="61"/>
                      <a:pt x="76" y="70"/>
                    </a:cubicBezTo>
                    <a:cubicBezTo>
                      <a:pt x="71" y="69"/>
                      <a:pt x="71" y="64"/>
                      <a:pt x="68" y="62"/>
                    </a:cubicBezTo>
                    <a:cubicBezTo>
                      <a:pt x="66" y="61"/>
                      <a:pt x="64" y="56"/>
                      <a:pt x="61" y="59"/>
                    </a:cubicBezTo>
                    <a:cubicBezTo>
                      <a:pt x="58" y="62"/>
                      <a:pt x="62" y="64"/>
                      <a:pt x="64" y="66"/>
                    </a:cubicBezTo>
                    <a:cubicBezTo>
                      <a:pt x="71" y="73"/>
                      <a:pt x="78" y="80"/>
                      <a:pt x="79" y="91"/>
                    </a:cubicBezTo>
                    <a:close/>
                    <a:moveTo>
                      <a:pt x="36" y="218"/>
                    </a:moveTo>
                    <a:cubicBezTo>
                      <a:pt x="35" y="208"/>
                      <a:pt x="28" y="200"/>
                      <a:pt x="27" y="190"/>
                    </a:cubicBezTo>
                    <a:cubicBezTo>
                      <a:pt x="27" y="188"/>
                      <a:pt x="24" y="188"/>
                      <a:pt x="22" y="188"/>
                    </a:cubicBezTo>
                    <a:cubicBezTo>
                      <a:pt x="20" y="189"/>
                      <a:pt x="18" y="190"/>
                      <a:pt x="19" y="192"/>
                    </a:cubicBezTo>
                    <a:cubicBezTo>
                      <a:pt x="23" y="202"/>
                      <a:pt x="28" y="211"/>
                      <a:pt x="36" y="218"/>
                    </a:cubicBezTo>
                    <a:close/>
                    <a:moveTo>
                      <a:pt x="18" y="182"/>
                    </a:moveTo>
                    <a:cubicBezTo>
                      <a:pt x="18" y="181"/>
                      <a:pt x="18" y="181"/>
                      <a:pt x="17" y="180"/>
                    </a:cubicBezTo>
                    <a:cubicBezTo>
                      <a:pt x="17" y="181"/>
                      <a:pt x="16" y="181"/>
                      <a:pt x="16" y="182"/>
                    </a:cubicBezTo>
                    <a:cubicBezTo>
                      <a:pt x="16" y="182"/>
                      <a:pt x="17" y="183"/>
                      <a:pt x="17" y="184"/>
                    </a:cubicBezTo>
                    <a:cubicBezTo>
                      <a:pt x="18" y="183"/>
                      <a:pt x="18" y="182"/>
                      <a:pt x="18" y="18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3" name="Freeform 444">
                <a:extLst>
                  <a:ext uri="{FF2B5EF4-FFF2-40B4-BE49-F238E27FC236}">
                    <a16:creationId xmlns:a16="http://schemas.microsoft.com/office/drawing/2014/main" id="{36CE5CA4-EBFF-3F4B-131B-8E1ECC357E0F}"/>
                  </a:ext>
                </a:extLst>
              </p:cNvPr>
              <p:cNvSpPr/>
              <p:nvPr/>
            </p:nvSpPr>
            <p:spPr bwMode="auto">
              <a:xfrm>
                <a:off x="5690" y="2681"/>
                <a:ext cx="80" cy="242"/>
              </a:xfrm>
              <a:custGeom>
                <a:avLst/>
                <a:gdLst>
                  <a:gd name="T0" fmla="*/ 70 w 70"/>
                  <a:gd name="T1" fmla="*/ 213 h 213"/>
                  <a:gd name="T2" fmla="*/ 36 w 70"/>
                  <a:gd name="T3" fmla="*/ 184 h 213"/>
                  <a:gd name="T4" fmla="*/ 24 w 70"/>
                  <a:gd name="T5" fmla="*/ 178 h 213"/>
                  <a:gd name="T6" fmla="*/ 28 w 70"/>
                  <a:gd name="T7" fmla="*/ 164 h 213"/>
                  <a:gd name="T8" fmla="*/ 16 w 70"/>
                  <a:gd name="T9" fmla="*/ 161 h 213"/>
                  <a:gd name="T10" fmla="*/ 13 w 70"/>
                  <a:gd name="T11" fmla="*/ 148 h 213"/>
                  <a:gd name="T12" fmla="*/ 7 w 70"/>
                  <a:gd name="T13" fmla="*/ 126 h 213"/>
                  <a:gd name="T14" fmla="*/ 4 w 70"/>
                  <a:gd name="T15" fmla="*/ 105 h 213"/>
                  <a:gd name="T16" fmla="*/ 7 w 70"/>
                  <a:gd name="T17" fmla="*/ 77 h 213"/>
                  <a:gd name="T18" fmla="*/ 11 w 70"/>
                  <a:gd name="T19" fmla="*/ 51 h 213"/>
                  <a:gd name="T20" fmla="*/ 18 w 70"/>
                  <a:gd name="T21" fmla="*/ 35 h 213"/>
                  <a:gd name="T22" fmla="*/ 37 w 70"/>
                  <a:gd name="T23" fmla="*/ 16 h 213"/>
                  <a:gd name="T24" fmla="*/ 70 w 70"/>
                  <a:gd name="T25" fmla="*/ 7 h 213"/>
                  <a:gd name="T26" fmla="*/ 70 w 70"/>
                  <a:gd name="T27" fmla="*/ 21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213">
                    <a:moveTo>
                      <a:pt x="70" y="213"/>
                    </a:moveTo>
                    <a:cubicBezTo>
                      <a:pt x="52" y="211"/>
                      <a:pt x="41" y="200"/>
                      <a:pt x="36" y="184"/>
                    </a:cubicBezTo>
                    <a:cubicBezTo>
                      <a:pt x="34" y="176"/>
                      <a:pt x="28" y="180"/>
                      <a:pt x="24" y="178"/>
                    </a:cubicBezTo>
                    <a:cubicBezTo>
                      <a:pt x="23" y="173"/>
                      <a:pt x="27" y="169"/>
                      <a:pt x="28" y="164"/>
                    </a:cubicBezTo>
                    <a:cubicBezTo>
                      <a:pt x="25" y="161"/>
                      <a:pt x="20" y="163"/>
                      <a:pt x="16" y="161"/>
                    </a:cubicBezTo>
                    <a:cubicBezTo>
                      <a:pt x="18" y="156"/>
                      <a:pt x="26" y="149"/>
                      <a:pt x="13" y="148"/>
                    </a:cubicBezTo>
                    <a:cubicBezTo>
                      <a:pt x="19" y="138"/>
                      <a:pt x="6" y="132"/>
                      <a:pt x="7" y="126"/>
                    </a:cubicBezTo>
                    <a:cubicBezTo>
                      <a:pt x="8" y="118"/>
                      <a:pt x="7" y="112"/>
                      <a:pt x="4" y="105"/>
                    </a:cubicBezTo>
                    <a:cubicBezTo>
                      <a:pt x="0" y="96"/>
                      <a:pt x="8" y="87"/>
                      <a:pt x="7" y="77"/>
                    </a:cubicBezTo>
                    <a:cubicBezTo>
                      <a:pt x="6" y="69"/>
                      <a:pt x="12" y="61"/>
                      <a:pt x="11" y="51"/>
                    </a:cubicBezTo>
                    <a:cubicBezTo>
                      <a:pt x="10" y="46"/>
                      <a:pt x="14" y="39"/>
                      <a:pt x="18" y="35"/>
                    </a:cubicBezTo>
                    <a:cubicBezTo>
                      <a:pt x="23" y="27"/>
                      <a:pt x="31" y="20"/>
                      <a:pt x="37" y="16"/>
                    </a:cubicBezTo>
                    <a:cubicBezTo>
                      <a:pt x="46" y="10"/>
                      <a:pt x="57" y="0"/>
                      <a:pt x="70" y="7"/>
                    </a:cubicBezTo>
                    <a:cubicBezTo>
                      <a:pt x="70" y="76"/>
                      <a:pt x="70" y="144"/>
                      <a:pt x="70" y="213"/>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4" name="Freeform 445">
                <a:extLst>
                  <a:ext uri="{FF2B5EF4-FFF2-40B4-BE49-F238E27FC236}">
                    <a16:creationId xmlns:a16="http://schemas.microsoft.com/office/drawing/2014/main" id="{3D139B49-BCD5-7FC2-A85F-1D0FF0AA587D}"/>
                  </a:ext>
                </a:extLst>
              </p:cNvPr>
              <p:cNvSpPr>
                <a:spLocks noEditPoints="1"/>
              </p:cNvSpPr>
              <p:nvPr/>
            </p:nvSpPr>
            <p:spPr bwMode="auto">
              <a:xfrm>
                <a:off x="5586" y="2855"/>
                <a:ext cx="184" cy="393"/>
              </a:xfrm>
              <a:custGeom>
                <a:avLst/>
                <a:gdLst>
                  <a:gd name="T0" fmla="*/ 128 w 162"/>
                  <a:gd name="T1" fmla="*/ 110 h 347"/>
                  <a:gd name="T2" fmla="*/ 129 w 162"/>
                  <a:gd name="T3" fmla="*/ 108 h 347"/>
                  <a:gd name="T4" fmla="*/ 135 w 162"/>
                  <a:gd name="T5" fmla="*/ 119 h 347"/>
                  <a:gd name="T6" fmla="*/ 147 w 162"/>
                  <a:gd name="T7" fmla="*/ 104 h 347"/>
                  <a:gd name="T8" fmla="*/ 162 w 162"/>
                  <a:gd name="T9" fmla="*/ 130 h 347"/>
                  <a:gd name="T10" fmla="*/ 162 w 162"/>
                  <a:gd name="T11" fmla="*/ 152 h 347"/>
                  <a:gd name="T12" fmla="*/ 156 w 162"/>
                  <a:gd name="T13" fmla="*/ 152 h 347"/>
                  <a:gd name="T14" fmla="*/ 146 w 162"/>
                  <a:gd name="T15" fmla="*/ 157 h 347"/>
                  <a:gd name="T16" fmla="*/ 142 w 162"/>
                  <a:gd name="T17" fmla="*/ 159 h 347"/>
                  <a:gd name="T18" fmla="*/ 78 w 162"/>
                  <a:gd name="T19" fmla="*/ 160 h 347"/>
                  <a:gd name="T20" fmla="*/ 39 w 162"/>
                  <a:gd name="T21" fmla="*/ 175 h 347"/>
                  <a:gd name="T22" fmla="*/ 22 w 162"/>
                  <a:gd name="T23" fmla="*/ 238 h 347"/>
                  <a:gd name="T24" fmla="*/ 27 w 162"/>
                  <a:gd name="T25" fmla="*/ 347 h 347"/>
                  <a:gd name="T26" fmla="*/ 12 w 162"/>
                  <a:gd name="T27" fmla="*/ 347 h 347"/>
                  <a:gd name="T28" fmla="*/ 1 w 162"/>
                  <a:gd name="T29" fmla="*/ 136 h 347"/>
                  <a:gd name="T30" fmla="*/ 5 w 162"/>
                  <a:gd name="T31" fmla="*/ 67 h 347"/>
                  <a:gd name="T32" fmla="*/ 35 w 162"/>
                  <a:gd name="T33" fmla="*/ 0 h 347"/>
                  <a:gd name="T34" fmla="*/ 43 w 162"/>
                  <a:gd name="T35" fmla="*/ 0 h 347"/>
                  <a:gd name="T36" fmla="*/ 47 w 162"/>
                  <a:gd name="T37" fmla="*/ 7 h 347"/>
                  <a:gd name="T38" fmla="*/ 19 w 162"/>
                  <a:gd name="T39" fmla="*/ 69 h 347"/>
                  <a:gd name="T40" fmla="*/ 16 w 162"/>
                  <a:gd name="T41" fmla="*/ 159 h 347"/>
                  <a:gd name="T42" fmla="*/ 19 w 162"/>
                  <a:gd name="T43" fmla="*/ 197 h 347"/>
                  <a:gd name="T44" fmla="*/ 66 w 162"/>
                  <a:gd name="T45" fmla="*/ 133 h 347"/>
                  <a:gd name="T46" fmla="*/ 67 w 162"/>
                  <a:gd name="T47" fmla="*/ 138 h 347"/>
                  <a:gd name="T48" fmla="*/ 73 w 162"/>
                  <a:gd name="T49" fmla="*/ 146 h 347"/>
                  <a:gd name="T50" fmla="*/ 90 w 162"/>
                  <a:gd name="T51" fmla="*/ 147 h 347"/>
                  <a:gd name="T52" fmla="*/ 119 w 162"/>
                  <a:gd name="T53" fmla="*/ 155 h 347"/>
                  <a:gd name="T54" fmla="*/ 96 w 162"/>
                  <a:gd name="T55" fmla="*/ 142 h 347"/>
                  <a:gd name="T56" fmla="*/ 136 w 162"/>
                  <a:gd name="T57" fmla="*/ 144 h 347"/>
                  <a:gd name="T58" fmla="*/ 129 w 162"/>
                  <a:gd name="T59" fmla="*/ 140 h 347"/>
                  <a:gd name="T60" fmla="*/ 157 w 162"/>
                  <a:gd name="T61" fmla="*/ 136 h 347"/>
                  <a:gd name="T62" fmla="*/ 80 w 162"/>
                  <a:gd name="T63" fmla="*/ 138 h 347"/>
                  <a:gd name="T64" fmla="*/ 118 w 162"/>
                  <a:gd name="T65" fmla="*/ 125 h 347"/>
                  <a:gd name="T66" fmla="*/ 121 w 162"/>
                  <a:gd name="T67" fmla="*/ 131 h 347"/>
                  <a:gd name="T68" fmla="*/ 125 w 162"/>
                  <a:gd name="T69" fmla="*/ 126 h 347"/>
                  <a:gd name="T70" fmla="*/ 128 w 162"/>
                  <a:gd name="T71" fmla="*/ 110 h 347"/>
                  <a:gd name="T72" fmla="*/ 144 w 162"/>
                  <a:gd name="T73" fmla="*/ 147 h 347"/>
                  <a:gd name="T74" fmla="*/ 144 w 162"/>
                  <a:gd name="T75" fmla="*/ 145 h 347"/>
                  <a:gd name="T76" fmla="*/ 142 w 162"/>
                  <a:gd name="T77" fmla="*/ 146 h 347"/>
                  <a:gd name="T78" fmla="*/ 143 w 162"/>
                  <a:gd name="T79" fmla="*/ 148 h 347"/>
                  <a:gd name="T80" fmla="*/ 144 w 162"/>
                  <a:gd name="T81" fmla="*/ 147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2" h="347">
                    <a:moveTo>
                      <a:pt x="128" y="110"/>
                    </a:moveTo>
                    <a:cubicBezTo>
                      <a:pt x="128" y="110"/>
                      <a:pt x="129" y="109"/>
                      <a:pt x="129" y="108"/>
                    </a:cubicBezTo>
                    <a:cubicBezTo>
                      <a:pt x="136" y="108"/>
                      <a:pt x="131" y="117"/>
                      <a:pt x="135" y="119"/>
                    </a:cubicBezTo>
                    <a:cubicBezTo>
                      <a:pt x="141" y="116"/>
                      <a:pt x="143" y="109"/>
                      <a:pt x="147" y="104"/>
                    </a:cubicBezTo>
                    <a:cubicBezTo>
                      <a:pt x="151" y="114"/>
                      <a:pt x="156" y="122"/>
                      <a:pt x="162" y="130"/>
                    </a:cubicBezTo>
                    <a:cubicBezTo>
                      <a:pt x="162" y="137"/>
                      <a:pt x="162" y="144"/>
                      <a:pt x="162" y="152"/>
                    </a:cubicBezTo>
                    <a:cubicBezTo>
                      <a:pt x="160" y="152"/>
                      <a:pt x="158" y="151"/>
                      <a:pt x="156" y="152"/>
                    </a:cubicBezTo>
                    <a:cubicBezTo>
                      <a:pt x="153" y="153"/>
                      <a:pt x="145" y="148"/>
                      <a:pt x="146" y="157"/>
                    </a:cubicBezTo>
                    <a:cubicBezTo>
                      <a:pt x="146" y="158"/>
                      <a:pt x="143" y="159"/>
                      <a:pt x="142" y="159"/>
                    </a:cubicBezTo>
                    <a:cubicBezTo>
                      <a:pt x="120" y="166"/>
                      <a:pt x="99" y="168"/>
                      <a:pt x="78" y="160"/>
                    </a:cubicBezTo>
                    <a:cubicBezTo>
                      <a:pt x="54" y="152"/>
                      <a:pt x="52" y="153"/>
                      <a:pt x="39" y="175"/>
                    </a:cubicBezTo>
                    <a:cubicBezTo>
                      <a:pt x="28" y="195"/>
                      <a:pt x="22" y="216"/>
                      <a:pt x="22" y="238"/>
                    </a:cubicBezTo>
                    <a:cubicBezTo>
                      <a:pt x="23" y="274"/>
                      <a:pt x="25" y="311"/>
                      <a:pt x="27" y="347"/>
                    </a:cubicBezTo>
                    <a:cubicBezTo>
                      <a:pt x="22" y="347"/>
                      <a:pt x="17" y="347"/>
                      <a:pt x="12" y="347"/>
                    </a:cubicBezTo>
                    <a:cubicBezTo>
                      <a:pt x="14" y="277"/>
                      <a:pt x="3" y="206"/>
                      <a:pt x="1" y="136"/>
                    </a:cubicBezTo>
                    <a:cubicBezTo>
                      <a:pt x="0" y="113"/>
                      <a:pt x="2" y="90"/>
                      <a:pt x="5" y="67"/>
                    </a:cubicBezTo>
                    <a:cubicBezTo>
                      <a:pt x="9" y="42"/>
                      <a:pt x="19" y="20"/>
                      <a:pt x="35" y="0"/>
                    </a:cubicBezTo>
                    <a:cubicBezTo>
                      <a:pt x="38" y="0"/>
                      <a:pt x="40" y="0"/>
                      <a:pt x="43" y="0"/>
                    </a:cubicBezTo>
                    <a:cubicBezTo>
                      <a:pt x="44" y="2"/>
                      <a:pt x="47" y="4"/>
                      <a:pt x="47" y="7"/>
                    </a:cubicBezTo>
                    <a:cubicBezTo>
                      <a:pt x="32" y="25"/>
                      <a:pt x="23" y="46"/>
                      <a:pt x="19" y="69"/>
                    </a:cubicBezTo>
                    <a:cubicBezTo>
                      <a:pt x="14" y="99"/>
                      <a:pt x="14" y="129"/>
                      <a:pt x="16" y="159"/>
                    </a:cubicBezTo>
                    <a:cubicBezTo>
                      <a:pt x="17" y="172"/>
                      <a:pt x="18" y="184"/>
                      <a:pt x="19" y="197"/>
                    </a:cubicBezTo>
                    <a:cubicBezTo>
                      <a:pt x="29" y="171"/>
                      <a:pt x="47" y="152"/>
                      <a:pt x="66" y="133"/>
                    </a:cubicBezTo>
                    <a:cubicBezTo>
                      <a:pt x="66" y="135"/>
                      <a:pt x="68" y="137"/>
                      <a:pt x="67" y="138"/>
                    </a:cubicBezTo>
                    <a:cubicBezTo>
                      <a:pt x="60" y="149"/>
                      <a:pt x="68" y="148"/>
                      <a:pt x="73" y="146"/>
                    </a:cubicBezTo>
                    <a:cubicBezTo>
                      <a:pt x="79" y="144"/>
                      <a:pt x="84" y="145"/>
                      <a:pt x="90" y="147"/>
                    </a:cubicBezTo>
                    <a:cubicBezTo>
                      <a:pt x="99" y="149"/>
                      <a:pt x="108" y="152"/>
                      <a:pt x="119" y="155"/>
                    </a:cubicBezTo>
                    <a:cubicBezTo>
                      <a:pt x="113" y="146"/>
                      <a:pt x="103" y="149"/>
                      <a:pt x="96" y="142"/>
                    </a:cubicBezTo>
                    <a:cubicBezTo>
                      <a:pt x="111" y="145"/>
                      <a:pt x="123" y="144"/>
                      <a:pt x="136" y="144"/>
                    </a:cubicBezTo>
                    <a:cubicBezTo>
                      <a:pt x="135" y="140"/>
                      <a:pt x="130" y="144"/>
                      <a:pt x="129" y="140"/>
                    </a:cubicBezTo>
                    <a:cubicBezTo>
                      <a:pt x="139" y="139"/>
                      <a:pt x="148" y="138"/>
                      <a:pt x="157" y="136"/>
                    </a:cubicBezTo>
                    <a:cubicBezTo>
                      <a:pt x="131" y="134"/>
                      <a:pt x="106" y="142"/>
                      <a:pt x="80" y="138"/>
                    </a:cubicBezTo>
                    <a:cubicBezTo>
                      <a:pt x="92" y="131"/>
                      <a:pt x="105" y="128"/>
                      <a:pt x="118" y="125"/>
                    </a:cubicBezTo>
                    <a:cubicBezTo>
                      <a:pt x="119" y="127"/>
                      <a:pt x="118" y="130"/>
                      <a:pt x="121" y="131"/>
                    </a:cubicBezTo>
                    <a:cubicBezTo>
                      <a:pt x="124" y="132"/>
                      <a:pt x="124" y="128"/>
                      <a:pt x="125" y="126"/>
                    </a:cubicBezTo>
                    <a:cubicBezTo>
                      <a:pt x="127" y="121"/>
                      <a:pt x="130" y="116"/>
                      <a:pt x="128" y="110"/>
                    </a:cubicBezTo>
                    <a:close/>
                    <a:moveTo>
                      <a:pt x="144" y="147"/>
                    </a:moveTo>
                    <a:cubicBezTo>
                      <a:pt x="144" y="147"/>
                      <a:pt x="144" y="146"/>
                      <a:pt x="144" y="145"/>
                    </a:cubicBezTo>
                    <a:cubicBezTo>
                      <a:pt x="143" y="145"/>
                      <a:pt x="142" y="146"/>
                      <a:pt x="142" y="146"/>
                    </a:cubicBezTo>
                    <a:cubicBezTo>
                      <a:pt x="142" y="147"/>
                      <a:pt x="142" y="148"/>
                      <a:pt x="143" y="148"/>
                    </a:cubicBezTo>
                    <a:cubicBezTo>
                      <a:pt x="143" y="148"/>
                      <a:pt x="144" y="148"/>
                      <a:pt x="144" y="147"/>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5" name="Freeform 446">
                <a:extLst>
                  <a:ext uri="{FF2B5EF4-FFF2-40B4-BE49-F238E27FC236}">
                    <a16:creationId xmlns:a16="http://schemas.microsoft.com/office/drawing/2014/main" id="{6752B2A8-EF57-8CDC-C0AE-D845B5860FDE}"/>
                  </a:ext>
                </a:extLst>
              </p:cNvPr>
              <p:cNvSpPr/>
              <p:nvPr/>
            </p:nvSpPr>
            <p:spPr bwMode="auto">
              <a:xfrm>
                <a:off x="5388" y="2995"/>
                <a:ext cx="115" cy="253"/>
              </a:xfrm>
              <a:custGeom>
                <a:avLst/>
                <a:gdLst>
                  <a:gd name="T0" fmla="*/ 0 w 101"/>
                  <a:gd name="T1" fmla="*/ 223 h 223"/>
                  <a:gd name="T2" fmla="*/ 28 w 101"/>
                  <a:gd name="T3" fmla="*/ 147 h 223"/>
                  <a:gd name="T4" fmla="*/ 54 w 101"/>
                  <a:gd name="T5" fmla="*/ 25 h 223"/>
                  <a:gd name="T6" fmla="*/ 61 w 101"/>
                  <a:gd name="T7" fmla="*/ 19 h 223"/>
                  <a:gd name="T8" fmla="*/ 68 w 101"/>
                  <a:gd name="T9" fmla="*/ 4 h 223"/>
                  <a:gd name="T10" fmla="*/ 73 w 101"/>
                  <a:gd name="T11" fmla="*/ 13 h 223"/>
                  <a:gd name="T12" fmla="*/ 80 w 101"/>
                  <a:gd name="T13" fmla="*/ 18 h 223"/>
                  <a:gd name="T14" fmla="*/ 85 w 101"/>
                  <a:gd name="T15" fmla="*/ 13 h 223"/>
                  <a:gd name="T16" fmla="*/ 87 w 101"/>
                  <a:gd name="T17" fmla="*/ 1 h 223"/>
                  <a:gd name="T18" fmla="*/ 101 w 101"/>
                  <a:gd name="T19" fmla="*/ 2 h 223"/>
                  <a:gd name="T20" fmla="*/ 70 w 101"/>
                  <a:gd name="T21" fmla="*/ 98 h 223"/>
                  <a:gd name="T22" fmla="*/ 63 w 101"/>
                  <a:gd name="T23" fmla="*/ 223 h 223"/>
                  <a:gd name="T24" fmla="*/ 46 w 101"/>
                  <a:gd name="T25" fmla="*/ 223 h 223"/>
                  <a:gd name="T26" fmla="*/ 46 w 101"/>
                  <a:gd name="T27" fmla="*/ 141 h 223"/>
                  <a:gd name="T28" fmla="*/ 15 w 101"/>
                  <a:gd name="T29" fmla="*/ 223 h 223"/>
                  <a:gd name="T30" fmla="*/ 0 w 101"/>
                  <a:gd name="T3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0" h="223">
                    <a:moveTo>
                      <a:pt x="0" y="223"/>
                    </a:moveTo>
                    <a:cubicBezTo>
                      <a:pt x="9" y="198"/>
                      <a:pt x="18" y="172"/>
                      <a:pt x="28" y="147"/>
                    </a:cubicBezTo>
                    <a:cubicBezTo>
                      <a:pt x="45" y="108"/>
                      <a:pt x="56" y="68"/>
                      <a:pt x="54" y="25"/>
                    </a:cubicBezTo>
                    <a:cubicBezTo>
                      <a:pt x="59" y="26"/>
                      <a:pt x="60" y="24"/>
                      <a:pt x="61" y="19"/>
                    </a:cubicBezTo>
                    <a:cubicBezTo>
                      <a:pt x="62" y="14"/>
                      <a:pt x="60" y="6"/>
                      <a:pt x="68" y="4"/>
                    </a:cubicBezTo>
                    <a:cubicBezTo>
                      <a:pt x="69" y="7"/>
                      <a:pt x="73" y="9"/>
                      <a:pt x="73" y="13"/>
                    </a:cubicBezTo>
                    <a:cubicBezTo>
                      <a:pt x="72" y="18"/>
                      <a:pt x="77" y="17"/>
                      <a:pt x="80" y="18"/>
                    </a:cubicBezTo>
                    <a:cubicBezTo>
                      <a:pt x="84" y="20"/>
                      <a:pt x="84" y="15"/>
                      <a:pt x="85" y="13"/>
                    </a:cubicBezTo>
                    <a:cubicBezTo>
                      <a:pt x="87" y="10"/>
                      <a:pt x="88" y="5"/>
                      <a:pt x="87" y="1"/>
                    </a:cubicBezTo>
                    <a:cubicBezTo>
                      <a:pt x="92" y="7"/>
                      <a:pt x="97" y="0"/>
                      <a:pt x="101" y="2"/>
                    </a:cubicBezTo>
                    <a:cubicBezTo>
                      <a:pt x="88" y="33"/>
                      <a:pt x="71" y="63"/>
                      <a:pt x="70" y="98"/>
                    </a:cubicBezTo>
                    <a:cubicBezTo>
                      <a:pt x="68" y="140"/>
                      <a:pt x="65" y="182"/>
                      <a:pt x="63" y="223"/>
                    </a:cubicBezTo>
                    <a:cubicBezTo>
                      <a:pt x="58" y="223"/>
                      <a:pt x="52" y="223"/>
                      <a:pt x="46" y="223"/>
                    </a:cubicBezTo>
                    <a:cubicBezTo>
                      <a:pt x="46" y="196"/>
                      <a:pt x="46" y="169"/>
                      <a:pt x="46" y="141"/>
                    </a:cubicBezTo>
                    <a:cubicBezTo>
                      <a:pt x="36" y="169"/>
                      <a:pt x="25" y="196"/>
                      <a:pt x="15" y="223"/>
                    </a:cubicBezTo>
                    <a:cubicBezTo>
                      <a:pt x="10" y="223"/>
                      <a:pt x="5" y="223"/>
                      <a:pt x="0" y="22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6" name="Freeform 447">
                <a:extLst>
                  <a:ext uri="{FF2B5EF4-FFF2-40B4-BE49-F238E27FC236}">
                    <a16:creationId xmlns:a16="http://schemas.microsoft.com/office/drawing/2014/main" id="{B4B2E0C5-6F86-414A-1215-5F3CC9D67915}"/>
                  </a:ext>
                </a:extLst>
              </p:cNvPr>
              <p:cNvSpPr/>
              <p:nvPr/>
            </p:nvSpPr>
            <p:spPr bwMode="auto">
              <a:xfrm>
                <a:off x="5342" y="2993"/>
                <a:ext cx="64" cy="255"/>
              </a:xfrm>
              <a:custGeom>
                <a:avLst/>
                <a:gdLst>
                  <a:gd name="T0" fmla="*/ 56 w 56"/>
                  <a:gd name="T1" fmla="*/ 30 h 225"/>
                  <a:gd name="T2" fmla="*/ 20 w 56"/>
                  <a:gd name="T3" fmla="*/ 225 h 225"/>
                  <a:gd name="T4" fmla="*/ 0 w 56"/>
                  <a:gd name="T5" fmla="*/ 225 h 225"/>
                  <a:gd name="T6" fmla="*/ 10 w 56"/>
                  <a:gd name="T7" fmla="*/ 10 h 225"/>
                  <a:gd name="T8" fmla="*/ 17 w 56"/>
                  <a:gd name="T9" fmla="*/ 0 h 225"/>
                  <a:gd name="T10" fmla="*/ 18 w 56"/>
                  <a:gd name="T11" fmla="*/ 5 h 225"/>
                  <a:gd name="T12" fmla="*/ 21 w 56"/>
                  <a:gd name="T13" fmla="*/ 13 h 225"/>
                  <a:gd name="T14" fmla="*/ 15 w 56"/>
                  <a:gd name="T15" fmla="*/ 167 h 225"/>
                  <a:gd name="T16" fmla="*/ 28 w 56"/>
                  <a:gd name="T17" fmla="*/ 115 h 225"/>
                  <a:gd name="T18" fmla="*/ 43 w 56"/>
                  <a:gd name="T19" fmla="*/ 14 h 225"/>
                  <a:gd name="T20" fmla="*/ 49 w 56"/>
                  <a:gd name="T21" fmla="*/ 7 h 225"/>
                  <a:gd name="T22" fmla="*/ 56 w 56"/>
                  <a:gd name="T23" fmla="*/ 3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225">
                    <a:moveTo>
                      <a:pt x="56" y="30"/>
                    </a:moveTo>
                    <a:cubicBezTo>
                      <a:pt x="48" y="96"/>
                      <a:pt x="33" y="160"/>
                      <a:pt x="20" y="225"/>
                    </a:cubicBezTo>
                    <a:cubicBezTo>
                      <a:pt x="13" y="225"/>
                      <a:pt x="7" y="225"/>
                      <a:pt x="0" y="225"/>
                    </a:cubicBezTo>
                    <a:cubicBezTo>
                      <a:pt x="2" y="154"/>
                      <a:pt x="6" y="82"/>
                      <a:pt x="10" y="10"/>
                    </a:cubicBezTo>
                    <a:cubicBezTo>
                      <a:pt x="10" y="5"/>
                      <a:pt x="11" y="1"/>
                      <a:pt x="17" y="0"/>
                    </a:cubicBezTo>
                    <a:cubicBezTo>
                      <a:pt x="17" y="2"/>
                      <a:pt x="18" y="4"/>
                      <a:pt x="18" y="5"/>
                    </a:cubicBezTo>
                    <a:cubicBezTo>
                      <a:pt x="18" y="8"/>
                      <a:pt x="19" y="11"/>
                      <a:pt x="21" y="13"/>
                    </a:cubicBezTo>
                    <a:cubicBezTo>
                      <a:pt x="18" y="64"/>
                      <a:pt x="17" y="115"/>
                      <a:pt x="15" y="167"/>
                    </a:cubicBezTo>
                    <a:cubicBezTo>
                      <a:pt x="22" y="150"/>
                      <a:pt x="24" y="132"/>
                      <a:pt x="28" y="115"/>
                    </a:cubicBezTo>
                    <a:cubicBezTo>
                      <a:pt x="34" y="81"/>
                      <a:pt x="41" y="48"/>
                      <a:pt x="43" y="14"/>
                    </a:cubicBezTo>
                    <a:cubicBezTo>
                      <a:pt x="45" y="12"/>
                      <a:pt x="47" y="10"/>
                      <a:pt x="49" y="7"/>
                    </a:cubicBezTo>
                    <a:cubicBezTo>
                      <a:pt x="54" y="14"/>
                      <a:pt x="55" y="22"/>
                      <a:pt x="56" y="3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7" name="Freeform 448">
                <a:extLst>
                  <a:ext uri="{FF2B5EF4-FFF2-40B4-BE49-F238E27FC236}">
                    <a16:creationId xmlns:a16="http://schemas.microsoft.com/office/drawing/2014/main" id="{C5FEFCB3-5CBF-FF12-B897-3C9FB59E7EA2}"/>
                  </a:ext>
                </a:extLst>
              </p:cNvPr>
              <p:cNvSpPr/>
              <p:nvPr/>
            </p:nvSpPr>
            <p:spPr bwMode="auto">
              <a:xfrm>
                <a:off x="5276" y="2952"/>
                <a:ext cx="33" cy="296"/>
              </a:xfrm>
              <a:custGeom>
                <a:avLst/>
                <a:gdLst>
                  <a:gd name="T0" fmla="*/ 22 w 29"/>
                  <a:gd name="T1" fmla="*/ 29 h 261"/>
                  <a:gd name="T2" fmla="*/ 28 w 29"/>
                  <a:gd name="T3" fmla="*/ 235 h 261"/>
                  <a:gd name="T4" fmla="*/ 27 w 29"/>
                  <a:gd name="T5" fmla="*/ 261 h 261"/>
                  <a:gd name="T6" fmla="*/ 7 w 29"/>
                  <a:gd name="T7" fmla="*/ 261 h 261"/>
                  <a:gd name="T8" fmla="*/ 7 w 29"/>
                  <a:gd name="T9" fmla="*/ 165 h 261"/>
                  <a:gd name="T10" fmla="*/ 0 w 29"/>
                  <a:gd name="T11" fmla="*/ 3 h 261"/>
                  <a:gd name="T12" fmla="*/ 5 w 29"/>
                  <a:gd name="T13" fmla="*/ 0 h 261"/>
                  <a:gd name="T14" fmla="*/ 7 w 29"/>
                  <a:gd name="T15" fmla="*/ 0 h 261"/>
                  <a:gd name="T16" fmla="*/ 9 w 29"/>
                  <a:gd name="T17" fmla="*/ 10 h 261"/>
                  <a:gd name="T18" fmla="*/ 22 w 29"/>
                  <a:gd name="T19" fmla="*/ 29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61">
                    <a:moveTo>
                      <a:pt x="22" y="29"/>
                    </a:moveTo>
                    <a:cubicBezTo>
                      <a:pt x="26" y="97"/>
                      <a:pt x="29" y="166"/>
                      <a:pt x="28" y="235"/>
                    </a:cubicBezTo>
                    <a:cubicBezTo>
                      <a:pt x="28" y="244"/>
                      <a:pt x="27" y="253"/>
                      <a:pt x="27" y="261"/>
                    </a:cubicBezTo>
                    <a:cubicBezTo>
                      <a:pt x="20" y="261"/>
                      <a:pt x="14" y="261"/>
                      <a:pt x="7" y="261"/>
                    </a:cubicBezTo>
                    <a:cubicBezTo>
                      <a:pt x="10" y="229"/>
                      <a:pt x="8" y="197"/>
                      <a:pt x="7" y="165"/>
                    </a:cubicBezTo>
                    <a:cubicBezTo>
                      <a:pt x="5" y="111"/>
                      <a:pt x="2" y="57"/>
                      <a:pt x="0" y="3"/>
                    </a:cubicBezTo>
                    <a:cubicBezTo>
                      <a:pt x="2" y="2"/>
                      <a:pt x="3" y="1"/>
                      <a:pt x="5" y="0"/>
                    </a:cubicBezTo>
                    <a:cubicBezTo>
                      <a:pt x="6" y="0"/>
                      <a:pt x="7" y="0"/>
                      <a:pt x="7" y="0"/>
                    </a:cubicBezTo>
                    <a:cubicBezTo>
                      <a:pt x="10" y="3"/>
                      <a:pt x="2" y="9"/>
                      <a:pt x="9" y="10"/>
                    </a:cubicBezTo>
                    <a:cubicBezTo>
                      <a:pt x="24" y="10"/>
                      <a:pt x="23" y="19"/>
                      <a:pt x="22" y="2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8" name="Freeform 449">
                <a:extLst>
                  <a:ext uri="{FF2B5EF4-FFF2-40B4-BE49-F238E27FC236}">
                    <a16:creationId xmlns:a16="http://schemas.microsoft.com/office/drawing/2014/main" id="{FAF61607-B9F6-4966-923A-284843762446}"/>
                  </a:ext>
                </a:extLst>
              </p:cNvPr>
              <p:cNvSpPr/>
              <p:nvPr/>
            </p:nvSpPr>
            <p:spPr bwMode="auto">
              <a:xfrm>
                <a:off x="5721" y="2161"/>
                <a:ext cx="49" cy="211"/>
              </a:xfrm>
              <a:custGeom>
                <a:avLst/>
                <a:gdLst>
                  <a:gd name="T0" fmla="*/ 37 w 43"/>
                  <a:gd name="T1" fmla="*/ 0 h 186"/>
                  <a:gd name="T2" fmla="*/ 43 w 43"/>
                  <a:gd name="T3" fmla="*/ 0 h 186"/>
                  <a:gd name="T4" fmla="*/ 43 w 43"/>
                  <a:gd name="T5" fmla="*/ 186 h 186"/>
                  <a:gd name="T6" fmla="*/ 31 w 43"/>
                  <a:gd name="T7" fmla="*/ 165 h 186"/>
                  <a:gd name="T8" fmla="*/ 21 w 43"/>
                  <a:gd name="T9" fmla="*/ 155 h 186"/>
                  <a:gd name="T10" fmla="*/ 23 w 43"/>
                  <a:gd name="T11" fmla="*/ 140 h 186"/>
                  <a:gd name="T12" fmla="*/ 17 w 43"/>
                  <a:gd name="T13" fmla="*/ 130 h 186"/>
                  <a:gd name="T14" fmla="*/ 10 w 43"/>
                  <a:gd name="T15" fmla="*/ 120 h 186"/>
                  <a:gd name="T16" fmla="*/ 12 w 43"/>
                  <a:gd name="T17" fmla="*/ 109 h 186"/>
                  <a:gd name="T18" fmla="*/ 9 w 43"/>
                  <a:gd name="T19" fmla="*/ 95 h 186"/>
                  <a:gd name="T20" fmla="*/ 11 w 43"/>
                  <a:gd name="T21" fmla="*/ 90 h 186"/>
                  <a:gd name="T22" fmla="*/ 14 w 43"/>
                  <a:gd name="T23" fmla="*/ 43 h 186"/>
                  <a:gd name="T24" fmla="*/ 19 w 43"/>
                  <a:gd name="T25" fmla="*/ 34 h 186"/>
                  <a:gd name="T26" fmla="*/ 33 w 43"/>
                  <a:gd name="T27" fmla="*/ 9 h 186"/>
                  <a:gd name="T28" fmla="*/ 37 w 43"/>
                  <a:gd name="T29"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 h="186">
                    <a:moveTo>
                      <a:pt x="37" y="0"/>
                    </a:moveTo>
                    <a:cubicBezTo>
                      <a:pt x="39" y="0"/>
                      <a:pt x="41" y="2"/>
                      <a:pt x="43" y="0"/>
                    </a:cubicBezTo>
                    <a:cubicBezTo>
                      <a:pt x="43" y="62"/>
                      <a:pt x="43" y="124"/>
                      <a:pt x="43" y="186"/>
                    </a:cubicBezTo>
                    <a:cubicBezTo>
                      <a:pt x="36" y="181"/>
                      <a:pt x="36" y="172"/>
                      <a:pt x="31" y="165"/>
                    </a:cubicBezTo>
                    <a:cubicBezTo>
                      <a:pt x="28" y="161"/>
                      <a:pt x="29" y="157"/>
                      <a:pt x="21" y="155"/>
                    </a:cubicBezTo>
                    <a:cubicBezTo>
                      <a:pt x="14" y="153"/>
                      <a:pt x="24" y="146"/>
                      <a:pt x="23" y="140"/>
                    </a:cubicBezTo>
                    <a:cubicBezTo>
                      <a:pt x="21" y="138"/>
                      <a:pt x="8" y="141"/>
                      <a:pt x="17" y="130"/>
                    </a:cubicBezTo>
                    <a:cubicBezTo>
                      <a:pt x="23" y="123"/>
                      <a:pt x="8" y="128"/>
                      <a:pt x="10" y="120"/>
                    </a:cubicBezTo>
                    <a:cubicBezTo>
                      <a:pt x="11" y="117"/>
                      <a:pt x="20" y="113"/>
                      <a:pt x="12" y="109"/>
                    </a:cubicBezTo>
                    <a:cubicBezTo>
                      <a:pt x="4" y="105"/>
                      <a:pt x="6" y="100"/>
                      <a:pt x="9" y="95"/>
                    </a:cubicBezTo>
                    <a:cubicBezTo>
                      <a:pt x="10" y="93"/>
                      <a:pt x="11" y="91"/>
                      <a:pt x="11" y="90"/>
                    </a:cubicBezTo>
                    <a:cubicBezTo>
                      <a:pt x="0" y="74"/>
                      <a:pt x="14" y="59"/>
                      <a:pt x="14" y="43"/>
                    </a:cubicBezTo>
                    <a:cubicBezTo>
                      <a:pt x="14" y="39"/>
                      <a:pt x="21" y="39"/>
                      <a:pt x="19" y="34"/>
                    </a:cubicBezTo>
                    <a:cubicBezTo>
                      <a:pt x="19" y="23"/>
                      <a:pt x="22" y="14"/>
                      <a:pt x="33" y="9"/>
                    </a:cubicBezTo>
                    <a:cubicBezTo>
                      <a:pt x="37" y="7"/>
                      <a:pt x="35" y="3"/>
                      <a:pt x="37" y="0"/>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9" name="Freeform 450">
                <a:extLst>
                  <a:ext uri="{FF2B5EF4-FFF2-40B4-BE49-F238E27FC236}">
                    <a16:creationId xmlns:a16="http://schemas.microsoft.com/office/drawing/2014/main" id="{BBDDB45A-6966-9A55-0E43-A84EE78DED8A}"/>
                  </a:ext>
                </a:extLst>
              </p:cNvPr>
              <p:cNvSpPr/>
              <p:nvPr/>
            </p:nvSpPr>
            <p:spPr bwMode="auto">
              <a:xfrm>
                <a:off x="5715" y="1330"/>
                <a:ext cx="55" cy="55"/>
              </a:xfrm>
              <a:custGeom>
                <a:avLst/>
                <a:gdLst>
                  <a:gd name="T0" fmla="*/ 0 w 48"/>
                  <a:gd name="T1" fmla="*/ 37 h 48"/>
                  <a:gd name="T2" fmla="*/ 11 w 48"/>
                  <a:gd name="T3" fmla="*/ 10 h 48"/>
                  <a:gd name="T4" fmla="*/ 25 w 48"/>
                  <a:gd name="T5" fmla="*/ 9 h 48"/>
                  <a:gd name="T6" fmla="*/ 29 w 48"/>
                  <a:gd name="T7" fmla="*/ 15 h 48"/>
                  <a:gd name="T8" fmla="*/ 44 w 48"/>
                  <a:gd name="T9" fmla="*/ 14 h 48"/>
                  <a:gd name="T10" fmla="*/ 48 w 48"/>
                  <a:gd name="T11" fmla="*/ 12 h 48"/>
                  <a:gd name="T12" fmla="*/ 48 w 48"/>
                  <a:gd name="T13" fmla="*/ 41 h 48"/>
                  <a:gd name="T14" fmla="*/ 27 w 48"/>
                  <a:gd name="T15" fmla="*/ 20 h 48"/>
                  <a:gd name="T16" fmla="*/ 22 w 48"/>
                  <a:gd name="T17" fmla="*/ 33 h 48"/>
                  <a:gd name="T18" fmla="*/ 12 w 48"/>
                  <a:gd name="T19" fmla="*/ 47 h 48"/>
                  <a:gd name="T20" fmla="*/ 0 w 48"/>
                  <a:gd name="T21" fmla="*/ 3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48">
                    <a:moveTo>
                      <a:pt x="0" y="37"/>
                    </a:moveTo>
                    <a:cubicBezTo>
                      <a:pt x="8" y="30"/>
                      <a:pt x="6" y="18"/>
                      <a:pt x="11" y="10"/>
                    </a:cubicBezTo>
                    <a:cubicBezTo>
                      <a:pt x="16" y="1"/>
                      <a:pt x="18" y="0"/>
                      <a:pt x="25" y="9"/>
                    </a:cubicBezTo>
                    <a:cubicBezTo>
                      <a:pt x="26" y="11"/>
                      <a:pt x="28" y="13"/>
                      <a:pt x="29" y="15"/>
                    </a:cubicBezTo>
                    <a:cubicBezTo>
                      <a:pt x="35" y="24"/>
                      <a:pt x="40" y="26"/>
                      <a:pt x="44" y="14"/>
                    </a:cubicBezTo>
                    <a:cubicBezTo>
                      <a:pt x="45" y="13"/>
                      <a:pt x="47" y="13"/>
                      <a:pt x="48" y="12"/>
                    </a:cubicBezTo>
                    <a:cubicBezTo>
                      <a:pt x="48" y="22"/>
                      <a:pt x="48" y="32"/>
                      <a:pt x="48" y="41"/>
                    </a:cubicBezTo>
                    <a:cubicBezTo>
                      <a:pt x="40" y="36"/>
                      <a:pt x="37" y="24"/>
                      <a:pt x="27" y="20"/>
                    </a:cubicBezTo>
                    <a:cubicBezTo>
                      <a:pt x="26" y="24"/>
                      <a:pt x="26" y="29"/>
                      <a:pt x="22" y="33"/>
                    </a:cubicBezTo>
                    <a:cubicBezTo>
                      <a:pt x="18" y="37"/>
                      <a:pt x="18" y="46"/>
                      <a:pt x="12" y="47"/>
                    </a:cubicBezTo>
                    <a:cubicBezTo>
                      <a:pt x="7" y="48"/>
                      <a:pt x="6" y="39"/>
                      <a:pt x="0" y="3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0" name="Freeform 451">
                <a:extLst>
                  <a:ext uri="{FF2B5EF4-FFF2-40B4-BE49-F238E27FC236}">
                    <a16:creationId xmlns:a16="http://schemas.microsoft.com/office/drawing/2014/main" id="{CDE5216B-4933-A3EC-9576-D99CDFAF4EA1}"/>
                  </a:ext>
                </a:extLst>
              </p:cNvPr>
              <p:cNvSpPr/>
              <p:nvPr/>
            </p:nvSpPr>
            <p:spPr bwMode="auto">
              <a:xfrm>
                <a:off x="5732" y="2948"/>
                <a:ext cx="38" cy="54"/>
              </a:xfrm>
              <a:custGeom>
                <a:avLst/>
                <a:gdLst>
                  <a:gd name="T0" fmla="*/ 33 w 33"/>
                  <a:gd name="T1" fmla="*/ 48 h 48"/>
                  <a:gd name="T2" fmla="*/ 18 w 33"/>
                  <a:gd name="T3" fmla="*/ 22 h 48"/>
                  <a:gd name="T4" fmla="*/ 6 w 33"/>
                  <a:gd name="T5" fmla="*/ 37 h 48"/>
                  <a:gd name="T6" fmla="*/ 0 w 33"/>
                  <a:gd name="T7" fmla="*/ 26 h 48"/>
                  <a:gd name="T8" fmla="*/ 16 w 33"/>
                  <a:gd name="T9" fmla="*/ 4 h 48"/>
                  <a:gd name="T10" fmla="*/ 24 w 33"/>
                  <a:gd name="T11" fmla="*/ 8 h 48"/>
                  <a:gd name="T12" fmla="*/ 33 w 33"/>
                  <a:gd name="T13" fmla="*/ 19 h 48"/>
                  <a:gd name="T14" fmla="*/ 33 w 33"/>
                  <a:gd name="T15" fmla="*/ 48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48">
                    <a:moveTo>
                      <a:pt x="33" y="48"/>
                    </a:moveTo>
                    <a:cubicBezTo>
                      <a:pt x="27" y="40"/>
                      <a:pt x="22" y="32"/>
                      <a:pt x="18" y="22"/>
                    </a:cubicBezTo>
                    <a:cubicBezTo>
                      <a:pt x="14" y="27"/>
                      <a:pt x="12" y="34"/>
                      <a:pt x="6" y="37"/>
                    </a:cubicBezTo>
                    <a:cubicBezTo>
                      <a:pt x="2" y="35"/>
                      <a:pt x="7" y="26"/>
                      <a:pt x="0" y="26"/>
                    </a:cubicBezTo>
                    <a:cubicBezTo>
                      <a:pt x="2" y="16"/>
                      <a:pt x="11" y="12"/>
                      <a:pt x="16" y="4"/>
                    </a:cubicBezTo>
                    <a:cubicBezTo>
                      <a:pt x="19" y="0"/>
                      <a:pt x="22" y="5"/>
                      <a:pt x="24" y="8"/>
                    </a:cubicBezTo>
                    <a:cubicBezTo>
                      <a:pt x="27" y="12"/>
                      <a:pt x="27" y="18"/>
                      <a:pt x="33" y="19"/>
                    </a:cubicBezTo>
                    <a:cubicBezTo>
                      <a:pt x="33" y="28"/>
                      <a:pt x="33" y="38"/>
                      <a:pt x="33" y="4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1" name="Freeform 452">
                <a:extLst>
                  <a:ext uri="{FF2B5EF4-FFF2-40B4-BE49-F238E27FC236}">
                    <a16:creationId xmlns:a16="http://schemas.microsoft.com/office/drawing/2014/main" id="{1899F6BB-CB64-6065-3652-E74249594892}"/>
                  </a:ext>
                </a:extLst>
              </p:cNvPr>
              <p:cNvSpPr/>
              <p:nvPr/>
            </p:nvSpPr>
            <p:spPr bwMode="auto">
              <a:xfrm>
                <a:off x="5751" y="1977"/>
                <a:ext cx="19" cy="80"/>
              </a:xfrm>
              <a:custGeom>
                <a:avLst/>
                <a:gdLst>
                  <a:gd name="T0" fmla="*/ 15 w 17"/>
                  <a:gd name="T1" fmla="*/ 58 h 70"/>
                  <a:gd name="T2" fmla="*/ 0 w 17"/>
                  <a:gd name="T3" fmla="*/ 70 h 70"/>
                  <a:gd name="T4" fmla="*/ 7 w 17"/>
                  <a:gd name="T5" fmla="*/ 0 h 70"/>
                  <a:gd name="T6" fmla="*/ 13 w 17"/>
                  <a:gd name="T7" fmla="*/ 15 h 70"/>
                  <a:gd name="T8" fmla="*/ 17 w 17"/>
                  <a:gd name="T9" fmla="*/ 14 h 70"/>
                  <a:gd name="T10" fmla="*/ 17 w 17"/>
                  <a:gd name="T11" fmla="*/ 33 h 70"/>
                  <a:gd name="T12" fmla="*/ 15 w 17"/>
                  <a:gd name="T13" fmla="*/ 58 h 70"/>
                </a:gdLst>
                <a:ahLst/>
                <a:cxnLst>
                  <a:cxn ang="0">
                    <a:pos x="T0" y="T1"/>
                  </a:cxn>
                  <a:cxn ang="0">
                    <a:pos x="T2" y="T3"/>
                  </a:cxn>
                  <a:cxn ang="0">
                    <a:pos x="T4" y="T5"/>
                  </a:cxn>
                  <a:cxn ang="0">
                    <a:pos x="T6" y="T7"/>
                  </a:cxn>
                  <a:cxn ang="0">
                    <a:pos x="T8" y="T9"/>
                  </a:cxn>
                  <a:cxn ang="0">
                    <a:pos x="T10" y="T11"/>
                  </a:cxn>
                  <a:cxn ang="0">
                    <a:pos x="T12" y="T13"/>
                  </a:cxn>
                </a:cxnLst>
                <a:rect l="0" t="0" r="r" b="b"/>
                <a:pathLst>
                  <a:path w="17" h="70">
                    <a:moveTo>
                      <a:pt x="15" y="58"/>
                    </a:moveTo>
                    <a:cubicBezTo>
                      <a:pt x="13" y="64"/>
                      <a:pt x="9" y="67"/>
                      <a:pt x="0" y="70"/>
                    </a:cubicBezTo>
                    <a:cubicBezTo>
                      <a:pt x="11" y="47"/>
                      <a:pt x="11" y="25"/>
                      <a:pt x="7" y="0"/>
                    </a:cubicBezTo>
                    <a:cubicBezTo>
                      <a:pt x="12" y="6"/>
                      <a:pt x="12" y="10"/>
                      <a:pt x="13" y="15"/>
                    </a:cubicBezTo>
                    <a:cubicBezTo>
                      <a:pt x="14" y="20"/>
                      <a:pt x="16" y="14"/>
                      <a:pt x="17" y="14"/>
                    </a:cubicBezTo>
                    <a:cubicBezTo>
                      <a:pt x="17" y="21"/>
                      <a:pt x="17" y="27"/>
                      <a:pt x="17" y="33"/>
                    </a:cubicBezTo>
                    <a:cubicBezTo>
                      <a:pt x="13" y="41"/>
                      <a:pt x="6" y="49"/>
                      <a:pt x="15" y="5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2" name="Freeform 453">
                <a:extLst>
                  <a:ext uri="{FF2B5EF4-FFF2-40B4-BE49-F238E27FC236}">
                    <a16:creationId xmlns:a16="http://schemas.microsoft.com/office/drawing/2014/main" id="{FB6F8C54-28B5-B3B2-E8DE-2AB13E60E595}"/>
                  </a:ext>
                </a:extLst>
              </p:cNvPr>
              <p:cNvSpPr/>
              <p:nvPr/>
            </p:nvSpPr>
            <p:spPr bwMode="auto">
              <a:xfrm>
                <a:off x="5751" y="2413"/>
                <a:ext cx="19" cy="31"/>
              </a:xfrm>
              <a:custGeom>
                <a:avLst/>
                <a:gdLst>
                  <a:gd name="T0" fmla="*/ 0 w 17"/>
                  <a:gd name="T1" fmla="*/ 14 h 28"/>
                  <a:gd name="T2" fmla="*/ 17 w 17"/>
                  <a:gd name="T3" fmla="*/ 0 h 28"/>
                  <a:gd name="T4" fmla="*/ 17 w 17"/>
                  <a:gd name="T5" fmla="*/ 15 h 28"/>
                  <a:gd name="T6" fmla="*/ 2 w 17"/>
                  <a:gd name="T7" fmla="*/ 28 h 28"/>
                  <a:gd name="T8" fmla="*/ 0 w 17"/>
                  <a:gd name="T9" fmla="*/ 14 h 28"/>
                </a:gdLst>
                <a:ahLst/>
                <a:cxnLst>
                  <a:cxn ang="0">
                    <a:pos x="T0" y="T1"/>
                  </a:cxn>
                  <a:cxn ang="0">
                    <a:pos x="T2" y="T3"/>
                  </a:cxn>
                  <a:cxn ang="0">
                    <a:pos x="T4" y="T5"/>
                  </a:cxn>
                  <a:cxn ang="0">
                    <a:pos x="T6" y="T7"/>
                  </a:cxn>
                  <a:cxn ang="0">
                    <a:pos x="T8" y="T9"/>
                  </a:cxn>
                </a:cxnLst>
                <a:rect l="0" t="0" r="r" b="b"/>
                <a:pathLst>
                  <a:path w="17" h="28">
                    <a:moveTo>
                      <a:pt x="0" y="14"/>
                    </a:moveTo>
                    <a:cubicBezTo>
                      <a:pt x="3" y="6"/>
                      <a:pt x="9" y="2"/>
                      <a:pt x="17" y="0"/>
                    </a:cubicBezTo>
                    <a:cubicBezTo>
                      <a:pt x="17" y="5"/>
                      <a:pt x="17" y="10"/>
                      <a:pt x="17" y="15"/>
                    </a:cubicBezTo>
                    <a:cubicBezTo>
                      <a:pt x="11" y="17"/>
                      <a:pt x="9" y="25"/>
                      <a:pt x="2" y="28"/>
                    </a:cubicBezTo>
                    <a:cubicBezTo>
                      <a:pt x="0" y="24"/>
                      <a:pt x="1" y="19"/>
                      <a:pt x="0"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3" name="Freeform 454">
                <a:extLst>
                  <a:ext uri="{FF2B5EF4-FFF2-40B4-BE49-F238E27FC236}">
                    <a16:creationId xmlns:a16="http://schemas.microsoft.com/office/drawing/2014/main" id="{21B89C17-4AC1-3776-B9FC-319C1C36D5D1}"/>
                  </a:ext>
                </a:extLst>
              </p:cNvPr>
              <p:cNvSpPr/>
              <p:nvPr/>
            </p:nvSpPr>
            <p:spPr bwMode="auto">
              <a:xfrm>
                <a:off x="5757" y="2015"/>
                <a:ext cx="13" cy="28"/>
              </a:xfrm>
              <a:custGeom>
                <a:avLst/>
                <a:gdLst>
                  <a:gd name="T0" fmla="*/ 9 w 11"/>
                  <a:gd name="T1" fmla="*/ 25 h 25"/>
                  <a:gd name="T2" fmla="*/ 11 w 11"/>
                  <a:gd name="T3" fmla="*/ 0 h 25"/>
                  <a:gd name="T4" fmla="*/ 11 w 11"/>
                  <a:gd name="T5" fmla="*/ 22 h 25"/>
                  <a:gd name="T6" fmla="*/ 9 w 11"/>
                  <a:gd name="T7" fmla="*/ 25 h 25"/>
                </a:gdLst>
                <a:ahLst/>
                <a:cxnLst>
                  <a:cxn ang="0">
                    <a:pos x="T0" y="T1"/>
                  </a:cxn>
                  <a:cxn ang="0">
                    <a:pos x="T2" y="T3"/>
                  </a:cxn>
                  <a:cxn ang="0">
                    <a:pos x="T4" y="T5"/>
                  </a:cxn>
                  <a:cxn ang="0">
                    <a:pos x="T6" y="T7"/>
                  </a:cxn>
                </a:cxnLst>
                <a:rect l="0" t="0" r="r" b="b"/>
                <a:pathLst>
                  <a:path w="11" h="25">
                    <a:moveTo>
                      <a:pt x="9" y="25"/>
                    </a:moveTo>
                    <a:cubicBezTo>
                      <a:pt x="0" y="16"/>
                      <a:pt x="7" y="8"/>
                      <a:pt x="11" y="0"/>
                    </a:cubicBezTo>
                    <a:cubicBezTo>
                      <a:pt x="11" y="8"/>
                      <a:pt x="11" y="15"/>
                      <a:pt x="11" y="22"/>
                    </a:cubicBezTo>
                    <a:cubicBezTo>
                      <a:pt x="11" y="23"/>
                      <a:pt x="10" y="24"/>
                      <a:pt x="9" y="2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4" name="Freeform 455">
                <a:extLst>
                  <a:ext uri="{FF2B5EF4-FFF2-40B4-BE49-F238E27FC236}">
                    <a16:creationId xmlns:a16="http://schemas.microsoft.com/office/drawing/2014/main" id="{52AA0DD3-D0E9-F7D4-2F21-E368F48012F8}"/>
                  </a:ext>
                </a:extLst>
              </p:cNvPr>
              <p:cNvSpPr/>
              <p:nvPr/>
            </p:nvSpPr>
            <p:spPr bwMode="auto">
              <a:xfrm>
                <a:off x="5762" y="2092"/>
                <a:ext cx="8" cy="17"/>
              </a:xfrm>
              <a:custGeom>
                <a:avLst/>
                <a:gdLst>
                  <a:gd name="T0" fmla="*/ 0 w 7"/>
                  <a:gd name="T1" fmla="*/ 10 h 15"/>
                  <a:gd name="T2" fmla="*/ 7 w 7"/>
                  <a:gd name="T3" fmla="*/ 0 h 15"/>
                  <a:gd name="T4" fmla="*/ 7 w 7"/>
                  <a:gd name="T5" fmla="*/ 15 h 15"/>
                  <a:gd name="T6" fmla="*/ 0 w 7"/>
                  <a:gd name="T7" fmla="*/ 10 h 15"/>
                </a:gdLst>
                <a:ahLst/>
                <a:cxnLst>
                  <a:cxn ang="0">
                    <a:pos x="T0" y="T1"/>
                  </a:cxn>
                  <a:cxn ang="0">
                    <a:pos x="T2" y="T3"/>
                  </a:cxn>
                  <a:cxn ang="0">
                    <a:pos x="T4" y="T5"/>
                  </a:cxn>
                  <a:cxn ang="0">
                    <a:pos x="T6" y="T7"/>
                  </a:cxn>
                </a:cxnLst>
                <a:rect l="0" t="0" r="r" b="b"/>
                <a:pathLst>
                  <a:path w="7" h="15">
                    <a:moveTo>
                      <a:pt x="0" y="10"/>
                    </a:moveTo>
                    <a:cubicBezTo>
                      <a:pt x="7" y="10"/>
                      <a:pt x="4" y="2"/>
                      <a:pt x="7" y="0"/>
                    </a:cubicBezTo>
                    <a:cubicBezTo>
                      <a:pt x="7" y="5"/>
                      <a:pt x="7" y="10"/>
                      <a:pt x="7" y="15"/>
                    </a:cubicBezTo>
                    <a:cubicBezTo>
                      <a:pt x="4" y="15"/>
                      <a:pt x="0" y="15"/>
                      <a:pt x="0"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5" name="Freeform 456">
                <a:extLst>
                  <a:ext uri="{FF2B5EF4-FFF2-40B4-BE49-F238E27FC236}">
                    <a16:creationId xmlns:a16="http://schemas.microsoft.com/office/drawing/2014/main" id="{A665A691-8A6B-EA54-7E96-897A5E332227}"/>
                  </a:ext>
                </a:extLst>
              </p:cNvPr>
              <p:cNvSpPr/>
              <p:nvPr/>
            </p:nvSpPr>
            <p:spPr bwMode="auto">
              <a:xfrm>
                <a:off x="5768" y="2040"/>
                <a:ext cx="2" cy="3"/>
              </a:xfrm>
              <a:custGeom>
                <a:avLst/>
                <a:gdLst>
                  <a:gd name="T0" fmla="*/ 0 w 2"/>
                  <a:gd name="T1" fmla="*/ 3 h 3"/>
                  <a:gd name="T2" fmla="*/ 2 w 2"/>
                  <a:gd name="T3" fmla="*/ 0 h 3"/>
                  <a:gd name="T4" fmla="*/ 2 w 2"/>
                  <a:gd name="T5" fmla="*/ 3 h 3"/>
                  <a:gd name="T6" fmla="*/ 0 w 2"/>
                  <a:gd name="T7" fmla="*/ 3 h 3"/>
                </a:gdLst>
                <a:ahLst/>
                <a:cxnLst>
                  <a:cxn ang="0">
                    <a:pos x="T0" y="T1"/>
                  </a:cxn>
                  <a:cxn ang="0">
                    <a:pos x="T2" y="T3"/>
                  </a:cxn>
                  <a:cxn ang="0">
                    <a:pos x="T4" y="T5"/>
                  </a:cxn>
                  <a:cxn ang="0">
                    <a:pos x="T6" y="T7"/>
                  </a:cxn>
                </a:cxnLst>
                <a:rect l="0" t="0" r="r" b="b"/>
                <a:pathLst>
                  <a:path w="2" h="3">
                    <a:moveTo>
                      <a:pt x="0" y="3"/>
                    </a:moveTo>
                    <a:cubicBezTo>
                      <a:pt x="1" y="2"/>
                      <a:pt x="2" y="1"/>
                      <a:pt x="2" y="0"/>
                    </a:cubicBezTo>
                    <a:cubicBezTo>
                      <a:pt x="2" y="1"/>
                      <a:pt x="2" y="2"/>
                      <a:pt x="2" y="3"/>
                    </a:cubicBezTo>
                    <a:cubicBezTo>
                      <a:pt x="2" y="3"/>
                      <a:pt x="1" y="3"/>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6" name="Freeform 457">
                <a:extLst>
                  <a:ext uri="{FF2B5EF4-FFF2-40B4-BE49-F238E27FC236}">
                    <a16:creationId xmlns:a16="http://schemas.microsoft.com/office/drawing/2014/main" id="{CF8573C0-A741-A9F5-70B7-C3683D64F069}"/>
                  </a:ext>
                </a:extLst>
              </p:cNvPr>
              <p:cNvSpPr>
                <a:spLocks noEditPoints="1"/>
              </p:cNvSpPr>
              <p:nvPr/>
            </p:nvSpPr>
            <p:spPr bwMode="auto">
              <a:xfrm>
                <a:off x="4824" y="1734"/>
                <a:ext cx="409" cy="403"/>
              </a:xfrm>
              <a:custGeom>
                <a:avLst/>
                <a:gdLst>
                  <a:gd name="T0" fmla="*/ 65 w 360"/>
                  <a:gd name="T1" fmla="*/ 81 h 356"/>
                  <a:gd name="T2" fmla="*/ 63 w 360"/>
                  <a:gd name="T3" fmla="*/ 48 h 356"/>
                  <a:gd name="T4" fmla="*/ 98 w 360"/>
                  <a:gd name="T5" fmla="*/ 30 h 356"/>
                  <a:gd name="T6" fmla="*/ 118 w 360"/>
                  <a:gd name="T7" fmla="*/ 9 h 356"/>
                  <a:gd name="T8" fmla="*/ 158 w 360"/>
                  <a:gd name="T9" fmla="*/ 17 h 356"/>
                  <a:gd name="T10" fmla="*/ 179 w 360"/>
                  <a:gd name="T11" fmla="*/ 7 h 356"/>
                  <a:gd name="T12" fmla="*/ 200 w 360"/>
                  <a:gd name="T13" fmla="*/ 32 h 356"/>
                  <a:gd name="T14" fmla="*/ 221 w 360"/>
                  <a:gd name="T15" fmla="*/ 20 h 356"/>
                  <a:gd name="T16" fmla="*/ 245 w 360"/>
                  <a:gd name="T17" fmla="*/ 29 h 356"/>
                  <a:gd name="T18" fmla="*/ 273 w 360"/>
                  <a:gd name="T19" fmla="*/ 46 h 356"/>
                  <a:gd name="T20" fmla="*/ 298 w 360"/>
                  <a:gd name="T21" fmla="*/ 65 h 356"/>
                  <a:gd name="T22" fmla="*/ 321 w 360"/>
                  <a:gd name="T23" fmla="*/ 85 h 356"/>
                  <a:gd name="T24" fmla="*/ 307 w 360"/>
                  <a:gd name="T25" fmla="*/ 118 h 356"/>
                  <a:gd name="T26" fmla="*/ 349 w 360"/>
                  <a:gd name="T27" fmla="*/ 118 h 356"/>
                  <a:gd name="T28" fmla="*/ 357 w 360"/>
                  <a:gd name="T29" fmla="*/ 145 h 356"/>
                  <a:gd name="T30" fmla="*/ 345 w 360"/>
                  <a:gd name="T31" fmla="*/ 175 h 356"/>
                  <a:gd name="T32" fmla="*/ 348 w 360"/>
                  <a:gd name="T33" fmla="*/ 208 h 356"/>
                  <a:gd name="T34" fmla="*/ 329 w 360"/>
                  <a:gd name="T35" fmla="*/ 227 h 356"/>
                  <a:gd name="T36" fmla="*/ 330 w 360"/>
                  <a:gd name="T37" fmla="*/ 268 h 356"/>
                  <a:gd name="T38" fmla="*/ 308 w 360"/>
                  <a:gd name="T39" fmla="*/ 268 h 356"/>
                  <a:gd name="T40" fmla="*/ 304 w 360"/>
                  <a:gd name="T41" fmla="*/ 305 h 356"/>
                  <a:gd name="T42" fmla="*/ 242 w 360"/>
                  <a:gd name="T43" fmla="*/ 297 h 356"/>
                  <a:gd name="T44" fmla="*/ 239 w 360"/>
                  <a:gd name="T45" fmla="*/ 340 h 356"/>
                  <a:gd name="T46" fmla="*/ 221 w 360"/>
                  <a:gd name="T47" fmla="*/ 340 h 356"/>
                  <a:gd name="T48" fmla="*/ 188 w 360"/>
                  <a:gd name="T49" fmla="*/ 343 h 356"/>
                  <a:gd name="T50" fmla="*/ 162 w 360"/>
                  <a:gd name="T51" fmla="*/ 322 h 356"/>
                  <a:gd name="T52" fmla="*/ 139 w 360"/>
                  <a:gd name="T53" fmla="*/ 345 h 356"/>
                  <a:gd name="T54" fmla="*/ 118 w 360"/>
                  <a:gd name="T55" fmla="*/ 338 h 356"/>
                  <a:gd name="T56" fmla="*/ 104 w 360"/>
                  <a:gd name="T57" fmla="*/ 320 h 356"/>
                  <a:gd name="T58" fmla="*/ 77 w 360"/>
                  <a:gd name="T59" fmla="*/ 321 h 356"/>
                  <a:gd name="T60" fmla="*/ 60 w 360"/>
                  <a:gd name="T61" fmla="*/ 280 h 356"/>
                  <a:gd name="T62" fmla="*/ 39 w 360"/>
                  <a:gd name="T63" fmla="*/ 256 h 356"/>
                  <a:gd name="T64" fmla="*/ 29 w 360"/>
                  <a:gd name="T65" fmla="*/ 245 h 356"/>
                  <a:gd name="T66" fmla="*/ 34 w 360"/>
                  <a:gd name="T67" fmla="*/ 217 h 356"/>
                  <a:gd name="T68" fmla="*/ 6 w 360"/>
                  <a:gd name="T69" fmla="*/ 181 h 356"/>
                  <a:gd name="T70" fmla="*/ 29 w 360"/>
                  <a:gd name="T71" fmla="*/ 167 h 356"/>
                  <a:gd name="T72" fmla="*/ 11 w 360"/>
                  <a:gd name="T73" fmla="*/ 133 h 356"/>
                  <a:gd name="T74" fmla="*/ 18 w 360"/>
                  <a:gd name="T75" fmla="*/ 107 h 356"/>
                  <a:gd name="T76" fmla="*/ 53 w 360"/>
                  <a:gd name="T77" fmla="*/ 102 h 356"/>
                  <a:gd name="T78" fmla="*/ 281 w 360"/>
                  <a:gd name="T79" fmla="*/ 164 h 356"/>
                  <a:gd name="T80" fmla="*/ 278 w 360"/>
                  <a:gd name="T81" fmla="*/ 125 h 356"/>
                  <a:gd name="T82" fmla="*/ 255 w 360"/>
                  <a:gd name="T83" fmla="*/ 116 h 356"/>
                  <a:gd name="T84" fmla="*/ 230 w 360"/>
                  <a:gd name="T85" fmla="*/ 96 h 356"/>
                  <a:gd name="T86" fmla="*/ 167 w 360"/>
                  <a:gd name="T87" fmla="*/ 85 h 356"/>
                  <a:gd name="T88" fmla="*/ 144 w 360"/>
                  <a:gd name="T89" fmla="*/ 88 h 356"/>
                  <a:gd name="T90" fmla="*/ 115 w 360"/>
                  <a:gd name="T91" fmla="*/ 107 h 356"/>
                  <a:gd name="T92" fmla="*/ 85 w 360"/>
                  <a:gd name="T93" fmla="*/ 154 h 356"/>
                  <a:gd name="T94" fmla="*/ 85 w 360"/>
                  <a:gd name="T95" fmla="*/ 212 h 356"/>
                  <a:gd name="T96" fmla="*/ 120 w 360"/>
                  <a:gd name="T97" fmla="*/ 259 h 356"/>
                  <a:gd name="T98" fmla="*/ 173 w 360"/>
                  <a:gd name="T99" fmla="*/ 281 h 356"/>
                  <a:gd name="T100" fmla="*/ 231 w 360"/>
                  <a:gd name="T101" fmla="*/ 259 h 356"/>
                  <a:gd name="T102" fmla="*/ 276 w 360"/>
                  <a:gd name="T103" fmla="*/ 215 h 356"/>
                  <a:gd name="T104" fmla="*/ 303 w 360"/>
                  <a:gd name="T105" fmla="*/ 170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60" h="356">
                    <a:moveTo>
                      <a:pt x="40" y="81"/>
                    </a:moveTo>
                    <a:cubicBezTo>
                      <a:pt x="44" y="73"/>
                      <a:pt x="49" y="81"/>
                      <a:pt x="54" y="79"/>
                    </a:cubicBezTo>
                    <a:cubicBezTo>
                      <a:pt x="58" y="80"/>
                      <a:pt x="61" y="83"/>
                      <a:pt x="65" y="81"/>
                    </a:cubicBezTo>
                    <a:cubicBezTo>
                      <a:pt x="68" y="78"/>
                      <a:pt x="68" y="73"/>
                      <a:pt x="66" y="70"/>
                    </a:cubicBezTo>
                    <a:cubicBezTo>
                      <a:pt x="64" y="65"/>
                      <a:pt x="66" y="59"/>
                      <a:pt x="62" y="55"/>
                    </a:cubicBezTo>
                    <a:cubicBezTo>
                      <a:pt x="59" y="52"/>
                      <a:pt x="58" y="50"/>
                      <a:pt x="63" y="48"/>
                    </a:cubicBezTo>
                    <a:cubicBezTo>
                      <a:pt x="66" y="48"/>
                      <a:pt x="68" y="49"/>
                      <a:pt x="71" y="50"/>
                    </a:cubicBezTo>
                    <a:cubicBezTo>
                      <a:pt x="90" y="56"/>
                      <a:pt x="90" y="56"/>
                      <a:pt x="86" y="36"/>
                    </a:cubicBezTo>
                    <a:cubicBezTo>
                      <a:pt x="88" y="30"/>
                      <a:pt x="92" y="28"/>
                      <a:pt x="98" y="30"/>
                    </a:cubicBezTo>
                    <a:cubicBezTo>
                      <a:pt x="99" y="38"/>
                      <a:pt x="105" y="40"/>
                      <a:pt x="111" y="39"/>
                    </a:cubicBezTo>
                    <a:cubicBezTo>
                      <a:pt x="117" y="38"/>
                      <a:pt x="118" y="31"/>
                      <a:pt x="117" y="25"/>
                    </a:cubicBezTo>
                    <a:cubicBezTo>
                      <a:pt x="117" y="20"/>
                      <a:pt x="117" y="15"/>
                      <a:pt x="118" y="9"/>
                    </a:cubicBezTo>
                    <a:cubicBezTo>
                      <a:pt x="123" y="6"/>
                      <a:pt x="126" y="10"/>
                      <a:pt x="130" y="13"/>
                    </a:cubicBezTo>
                    <a:cubicBezTo>
                      <a:pt x="136" y="17"/>
                      <a:pt x="141" y="28"/>
                      <a:pt x="149" y="16"/>
                    </a:cubicBezTo>
                    <a:cubicBezTo>
                      <a:pt x="152" y="13"/>
                      <a:pt x="155" y="16"/>
                      <a:pt x="158" y="17"/>
                    </a:cubicBezTo>
                    <a:cubicBezTo>
                      <a:pt x="162" y="19"/>
                      <a:pt x="162" y="24"/>
                      <a:pt x="168" y="25"/>
                    </a:cubicBezTo>
                    <a:cubicBezTo>
                      <a:pt x="165" y="17"/>
                      <a:pt x="175" y="17"/>
                      <a:pt x="176" y="10"/>
                    </a:cubicBezTo>
                    <a:cubicBezTo>
                      <a:pt x="176" y="9"/>
                      <a:pt x="177" y="7"/>
                      <a:pt x="179" y="7"/>
                    </a:cubicBezTo>
                    <a:cubicBezTo>
                      <a:pt x="183" y="4"/>
                      <a:pt x="189" y="0"/>
                      <a:pt x="188" y="10"/>
                    </a:cubicBezTo>
                    <a:cubicBezTo>
                      <a:pt x="187" y="15"/>
                      <a:pt x="191" y="19"/>
                      <a:pt x="194" y="23"/>
                    </a:cubicBezTo>
                    <a:cubicBezTo>
                      <a:pt x="195" y="26"/>
                      <a:pt x="196" y="32"/>
                      <a:pt x="200" y="32"/>
                    </a:cubicBezTo>
                    <a:cubicBezTo>
                      <a:pt x="206" y="31"/>
                      <a:pt x="207" y="25"/>
                      <a:pt x="208" y="20"/>
                    </a:cubicBezTo>
                    <a:cubicBezTo>
                      <a:pt x="210" y="21"/>
                      <a:pt x="213" y="21"/>
                      <a:pt x="215" y="19"/>
                    </a:cubicBezTo>
                    <a:cubicBezTo>
                      <a:pt x="218" y="14"/>
                      <a:pt x="220" y="17"/>
                      <a:pt x="221" y="20"/>
                    </a:cubicBezTo>
                    <a:cubicBezTo>
                      <a:pt x="222" y="21"/>
                      <a:pt x="223" y="23"/>
                      <a:pt x="224" y="24"/>
                    </a:cubicBezTo>
                    <a:cubicBezTo>
                      <a:pt x="225" y="31"/>
                      <a:pt x="226" y="39"/>
                      <a:pt x="227" y="46"/>
                    </a:cubicBezTo>
                    <a:cubicBezTo>
                      <a:pt x="236" y="43"/>
                      <a:pt x="237" y="33"/>
                      <a:pt x="245" y="29"/>
                    </a:cubicBezTo>
                    <a:cubicBezTo>
                      <a:pt x="249" y="27"/>
                      <a:pt x="253" y="24"/>
                      <a:pt x="253" y="33"/>
                    </a:cubicBezTo>
                    <a:cubicBezTo>
                      <a:pt x="253" y="40"/>
                      <a:pt x="255" y="40"/>
                      <a:pt x="262" y="38"/>
                    </a:cubicBezTo>
                    <a:cubicBezTo>
                      <a:pt x="269" y="35"/>
                      <a:pt x="274" y="37"/>
                      <a:pt x="273" y="46"/>
                    </a:cubicBezTo>
                    <a:cubicBezTo>
                      <a:pt x="272" y="49"/>
                      <a:pt x="272" y="52"/>
                      <a:pt x="272" y="55"/>
                    </a:cubicBezTo>
                    <a:cubicBezTo>
                      <a:pt x="272" y="72"/>
                      <a:pt x="272" y="72"/>
                      <a:pt x="288" y="67"/>
                    </a:cubicBezTo>
                    <a:cubicBezTo>
                      <a:pt x="291" y="66"/>
                      <a:pt x="295" y="65"/>
                      <a:pt x="298" y="65"/>
                    </a:cubicBezTo>
                    <a:cubicBezTo>
                      <a:pt x="301" y="65"/>
                      <a:pt x="305" y="66"/>
                      <a:pt x="303" y="70"/>
                    </a:cubicBezTo>
                    <a:cubicBezTo>
                      <a:pt x="298" y="85"/>
                      <a:pt x="306" y="85"/>
                      <a:pt x="316" y="84"/>
                    </a:cubicBezTo>
                    <a:cubicBezTo>
                      <a:pt x="318" y="84"/>
                      <a:pt x="319" y="84"/>
                      <a:pt x="321" y="85"/>
                    </a:cubicBezTo>
                    <a:cubicBezTo>
                      <a:pt x="321" y="86"/>
                      <a:pt x="322" y="87"/>
                      <a:pt x="323" y="89"/>
                    </a:cubicBezTo>
                    <a:cubicBezTo>
                      <a:pt x="323" y="91"/>
                      <a:pt x="323" y="92"/>
                      <a:pt x="323" y="94"/>
                    </a:cubicBezTo>
                    <a:cubicBezTo>
                      <a:pt x="315" y="99"/>
                      <a:pt x="311" y="108"/>
                      <a:pt x="307" y="118"/>
                    </a:cubicBezTo>
                    <a:cubicBezTo>
                      <a:pt x="315" y="118"/>
                      <a:pt x="323" y="118"/>
                      <a:pt x="331" y="118"/>
                    </a:cubicBezTo>
                    <a:cubicBezTo>
                      <a:pt x="335" y="118"/>
                      <a:pt x="339" y="118"/>
                      <a:pt x="343" y="118"/>
                    </a:cubicBezTo>
                    <a:cubicBezTo>
                      <a:pt x="345" y="118"/>
                      <a:pt x="347" y="118"/>
                      <a:pt x="349" y="118"/>
                    </a:cubicBezTo>
                    <a:cubicBezTo>
                      <a:pt x="352" y="120"/>
                      <a:pt x="344" y="126"/>
                      <a:pt x="351" y="126"/>
                    </a:cubicBezTo>
                    <a:cubicBezTo>
                      <a:pt x="360" y="126"/>
                      <a:pt x="357" y="130"/>
                      <a:pt x="354" y="133"/>
                    </a:cubicBezTo>
                    <a:cubicBezTo>
                      <a:pt x="347" y="140"/>
                      <a:pt x="353" y="142"/>
                      <a:pt x="357" y="145"/>
                    </a:cubicBezTo>
                    <a:cubicBezTo>
                      <a:pt x="353" y="148"/>
                      <a:pt x="348" y="151"/>
                      <a:pt x="345" y="157"/>
                    </a:cubicBezTo>
                    <a:cubicBezTo>
                      <a:pt x="341" y="161"/>
                      <a:pt x="331" y="159"/>
                      <a:pt x="331" y="167"/>
                    </a:cubicBezTo>
                    <a:cubicBezTo>
                      <a:pt x="332" y="174"/>
                      <a:pt x="341" y="171"/>
                      <a:pt x="345" y="175"/>
                    </a:cubicBezTo>
                    <a:cubicBezTo>
                      <a:pt x="346" y="176"/>
                      <a:pt x="348" y="176"/>
                      <a:pt x="350" y="176"/>
                    </a:cubicBezTo>
                    <a:cubicBezTo>
                      <a:pt x="359" y="187"/>
                      <a:pt x="359" y="190"/>
                      <a:pt x="345" y="196"/>
                    </a:cubicBezTo>
                    <a:cubicBezTo>
                      <a:pt x="339" y="198"/>
                      <a:pt x="339" y="203"/>
                      <a:pt x="348" y="208"/>
                    </a:cubicBezTo>
                    <a:cubicBezTo>
                      <a:pt x="360" y="214"/>
                      <a:pt x="356" y="217"/>
                      <a:pt x="348" y="222"/>
                    </a:cubicBezTo>
                    <a:cubicBezTo>
                      <a:pt x="346" y="222"/>
                      <a:pt x="344" y="222"/>
                      <a:pt x="341" y="222"/>
                    </a:cubicBezTo>
                    <a:cubicBezTo>
                      <a:pt x="337" y="222"/>
                      <a:pt x="330" y="222"/>
                      <a:pt x="329" y="227"/>
                    </a:cubicBezTo>
                    <a:cubicBezTo>
                      <a:pt x="329" y="232"/>
                      <a:pt x="330" y="238"/>
                      <a:pt x="336" y="241"/>
                    </a:cubicBezTo>
                    <a:cubicBezTo>
                      <a:pt x="337" y="242"/>
                      <a:pt x="339" y="242"/>
                      <a:pt x="340" y="243"/>
                    </a:cubicBezTo>
                    <a:cubicBezTo>
                      <a:pt x="341" y="253"/>
                      <a:pt x="337" y="262"/>
                      <a:pt x="330" y="268"/>
                    </a:cubicBezTo>
                    <a:cubicBezTo>
                      <a:pt x="329" y="269"/>
                      <a:pt x="329" y="270"/>
                      <a:pt x="328" y="270"/>
                    </a:cubicBezTo>
                    <a:cubicBezTo>
                      <a:pt x="328" y="270"/>
                      <a:pt x="328" y="271"/>
                      <a:pt x="328" y="271"/>
                    </a:cubicBezTo>
                    <a:cubicBezTo>
                      <a:pt x="322" y="264"/>
                      <a:pt x="315" y="268"/>
                      <a:pt x="308" y="268"/>
                    </a:cubicBezTo>
                    <a:cubicBezTo>
                      <a:pt x="290" y="270"/>
                      <a:pt x="290" y="271"/>
                      <a:pt x="299" y="286"/>
                    </a:cubicBezTo>
                    <a:cubicBezTo>
                      <a:pt x="299" y="286"/>
                      <a:pt x="299" y="287"/>
                      <a:pt x="299" y="288"/>
                    </a:cubicBezTo>
                    <a:cubicBezTo>
                      <a:pt x="299" y="294"/>
                      <a:pt x="301" y="300"/>
                      <a:pt x="304" y="305"/>
                    </a:cubicBezTo>
                    <a:cubicBezTo>
                      <a:pt x="308" y="311"/>
                      <a:pt x="309" y="315"/>
                      <a:pt x="299" y="314"/>
                    </a:cubicBezTo>
                    <a:cubicBezTo>
                      <a:pt x="291" y="314"/>
                      <a:pt x="283" y="316"/>
                      <a:pt x="274" y="314"/>
                    </a:cubicBezTo>
                    <a:cubicBezTo>
                      <a:pt x="261" y="314"/>
                      <a:pt x="254" y="302"/>
                      <a:pt x="242" y="297"/>
                    </a:cubicBezTo>
                    <a:cubicBezTo>
                      <a:pt x="243" y="307"/>
                      <a:pt x="245" y="315"/>
                      <a:pt x="241" y="324"/>
                    </a:cubicBezTo>
                    <a:cubicBezTo>
                      <a:pt x="241" y="327"/>
                      <a:pt x="241" y="330"/>
                      <a:pt x="241" y="334"/>
                    </a:cubicBezTo>
                    <a:cubicBezTo>
                      <a:pt x="239" y="335"/>
                      <a:pt x="239" y="338"/>
                      <a:pt x="239" y="340"/>
                    </a:cubicBezTo>
                    <a:cubicBezTo>
                      <a:pt x="239" y="343"/>
                      <a:pt x="241" y="348"/>
                      <a:pt x="237" y="350"/>
                    </a:cubicBezTo>
                    <a:cubicBezTo>
                      <a:pt x="233" y="351"/>
                      <a:pt x="230" y="347"/>
                      <a:pt x="227" y="345"/>
                    </a:cubicBezTo>
                    <a:cubicBezTo>
                      <a:pt x="225" y="344"/>
                      <a:pt x="223" y="342"/>
                      <a:pt x="221" y="340"/>
                    </a:cubicBezTo>
                    <a:cubicBezTo>
                      <a:pt x="212" y="351"/>
                      <a:pt x="210" y="337"/>
                      <a:pt x="205" y="335"/>
                    </a:cubicBezTo>
                    <a:cubicBezTo>
                      <a:pt x="202" y="329"/>
                      <a:pt x="197" y="324"/>
                      <a:pt x="191" y="318"/>
                    </a:cubicBezTo>
                    <a:cubicBezTo>
                      <a:pt x="190" y="328"/>
                      <a:pt x="189" y="336"/>
                      <a:pt x="188" y="343"/>
                    </a:cubicBezTo>
                    <a:cubicBezTo>
                      <a:pt x="184" y="344"/>
                      <a:pt x="183" y="347"/>
                      <a:pt x="182" y="350"/>
                    </a:cubicBezTo>
                    <a:cubicBezTo>
                      <a:pt x="170" y="356"/>
                      <a:pt x="176" y="344"/>
                      <a:pt x="173" y="341"/>
                    </a:cubicBezTo>
                    <a:cubicBezTo>
                      <a:pt x="168" y="335"/>
                      <a:pt x="169" y="323"/>
                      <a:pt x="162" y="322"/>
                    </a:cubicBezTo>
                    <a:cubicBezTo>
                      <a:pt x="155" y="322"/>
                      <a:pt x="153" y="333"/>
                      <a:pt x="149" y="340"/>
                    </a:cubicBezTo>
                    <a:cubicBezTo>
                      <a:pt x="146" y="340"/>
                      <a:pt x="143" y="342"/>
                      <a:pt x="142" y="345"/>
                    </a:cubicBezTo>
                    <a:cubicBezTo>
                      <a:pt x="141" y="345"/>
                      <a:pt x="140" y="345"/>
                      <a:pt x="139" y="345"/>
                    </a:cubicBezTo>
                    <a:cubicBezTo>
                      <a:pt x="139" y="342"/>
                      <a:pt x="138" y="339"/>
                      <a:pt x="137" y="335"/>
                    </a:cubicBezTo>
                    <a:cubicBezTo>
                      <a:pt x="141" y="331"/>
                      <a:pt x="136" y="327"/>
                      <a:pt x="137" y="321"/>
                    </a:cubicBezTo>
                    <a:cubicBezTo>
                      <a:pt x="129" y="328"/>
                      <a:pt x="124" y="333"/>
                      <a:pt x="118" y="338"/>
                    </a:cubicBezTo>
                    <a:cubicBezTo>
                      <a:pt x="113" y="339"/>
                      <a:pt x="110" y="344"/>
                      <a:pt x="104" y="342"/>
                    </a:cubicBezTo>
                    <a:cubicBezTo>
                      <a:pt x="105" y="338"/>
                      <a:pt x="106" y="335"/>
                      <a:pt x="106" y="331"/>
                    </a:cubicBezTo>
                    <a:cubicBezTo>
                      <a:pt x="106" y="327"/>
                      <a:pt x="107" y="322"/>
                      <a:pt x="104" y="320"/>
                    </a:cubicBezTo>
                    <a:cubicBezTo>
                      <a:pt x="100" y="317"/>
                      <a:pt x="97" y="322"/>
                      <a:pt x="93" y="324"/>
                    </a:cubicBezTo>
                    <a:cubicBezTo>
                      <a:pt x="90" y="326"/>
                      <a:pt x="86" y="329"/>
                      <a:pt x="81" y="329"/>
                    </a:cubicBezTo>
                    <a:cubicBezTo>
                      <a:pt x="82" y="325"/>
                      <a:pt x="82" y="321"/>
                      <a:pt x="77" y="321"/>
                    </a:cubicBezTo>
                    <a:cubicBezTo>
                      <a:pt x="77" y="318"/>
                      <a:pt x="77" y="314"/>
                      <a:pt x="77" y="311"/>
                    </a:cubicBezTo>
                    <a:cubicBezTo>
                      <a:pt x="68" y="305"/>
                      <a:pt x="64" y="296"/>
                      <a:pt x="59" y="287"/>
                    </a:cubicBezTo>
                    <a:cubicBezTo>
                      <a:pt x="60" y="285"/>
                      <a:pt x="63" y="283"/>
                      <a:pt x="60" y="280"/>
                    </a:cubicBezTo>
                    <a:cubicBezTo>
                      <a:pt x="64" y="273"/>
                      <a:pt x="64" y="269"/>
                      <a:pt x="54" y="270"/>
                    </a:cubicBezTo>
                    <a:cubicBezTo>
                      <a:pt x="47" y="271"/>
                      <a:pt x="39" y="271"/>
                      <a:pt x="32" y="266"/>
                    </a:cubicBezTo>
                    <a:cubicBezTo>
                      <a:pt x="35" y="263"/>
                      <a:pt x="37" y="259"/>
                      <a:pt x="39" y="256"/>
                    </a:cubicBezTo>
                    <a:cubicBezTo>
                      <a:pt x="42" y="253"/>
                      <a:pt x="49" y="250"/>
                      <a:pt x="43" y="245"/>
                    </a:cubicBezTo>
                    <a:cubicBezTo>
                      <a:pt x="39" y="241"/>
                      <a:pt x="34" y="240"/>
                      <a:pt x="29" y="246"/>
                    </a:cubicBezTo>
                    <a:cubicBezTo>
                      <a:pt x="29" y="245"/>
                      <a:pt x="29" y="245"/>
                      <a:pt x="29" y="245"/>
                    </a:cubicBezTo>
                    <a:cubicBezTo>
                      <a:pt x="22" y="240"/>
                      <a:pt x="20" y="233"/>
                      <a:pt x="21" y="225"/>
                    </a:cubicBezTo>
                    <a:cubicBezTo>
                      <a:pt x="22" y="225"/>
                      <a:pt x="24" y="224"/>
                      <a:pt x="25" y="224"/>
                    </a:cubicBezTo>
                    <a:cubicBezTo>
                      <a:pt x="30" y="224"/>
                      <a:pt x="33" y="222"/>
                      <a:pt x="34" y="217"/>
                    </a:cubicBezTo>
                    <a:cubicBezTo>
                      <a:pt x="34" y="213"/>
                      <a:pt x="29" y="214"/>
                      <a:pt x="26" y="213"/>
                    </a:cubicBezTo>
                    <a:cubicBezTo>
                      <a:pt x="18" y="210"/>
                      <a:pt x="10" y="208"/>
                      <a:pt x="0" y="206"/>
                    </a:cubicBezTo>
                    <a:cubicBezTo>
                      <a:pt x="10" y="199"/>
                      <a:pt x="15" y="191"/>
                      <a:pt x="6" y="181"/>
                    </a:cubicBezTo>
                    <a:cubicBezTo>
                      <a:pt x="5" y="180"/>
                      <a:pt x="6" y="178"/>
                      <a:pt x="6" y="176"/>
                    </a:cubicBezTo>
                    <a:cubicBezTo>
                      <a:pt x="8" y="176"/>
                      <a:pt x="9" y="176"/>
                      <a:pt x="10" y="175"/>
                    </a:cubicBezTo>
                    <a:cubicBezTo>
                      <a:pt x="18" y="176"/>
                      <a:pt x="23" y="170"/>
                      <a:pt x="29" y="167"/>
                    </a:cubicBezTo>
                    <a:cubicBezTo>
                      <a:pt x="37" y="162"/>
                      <a:pt x="43" y="158"/>
                      <a:pt x="31" y="151"/>
                    </a:cubicBezTo>
                    <a:cubicBezTo>
                      <a:pt x="27" y="148"/>
                      <a:pt x="23" y="143"/>
                      <a:pt x="22" y="139"/>
                    </a:cubicBezTo>
                    <a:cubicBezTo>
                      <a:pt x="20" y="132"/>
                      <a:pt x="16" y="132"/>
                      <a:pt x="11" y="133"/>
                    </a:cubicBezTo>
                    <a:cubicBezTo>
                      <a:pt x="9" y="129"/>
                      <a:pt x="8" y="129"/>
                      <a:pt x="15" y="125"/>
                    </a:cubicBezTo>
                    <a:cubicBezTo>
                      <a:pt x="20" y="123"/>
                      <a:pt x="24" y="121"/>
                      <a:pt x="17" y="118"/>
                    </a:cubicBezTo>
                    <a:cubicBezTo>
                      <a:pt x="7" y="113"/>
                      <a:pt x="11" y="110"/>
                      <a:pt x="18" y="107"/>
                    </a:cubicBezTo>
                    <a:cubicBezTo>
                      <a:pt x="22" y="105"/>
                      <a:pt x="25" y="102"/>
                      <a:pt x="30" y="103"/>
                    </a:cubicBezTo>
                    <a:cubicBezTo>
                      <a:pt x="35" y="101"/>
                      <a:pt x="39" y="102"/>
                      <a:pt x="44" y="103"/>
                    </a:cubicBezTo>
                    <a:cubicBezTo>
                      <a:pt x="47" y="104"/>
                      <a:pt x="51" y="105"/>
                      <a:pt x="53" y="102"/>
                    </a:cubicBezTo>
                    <a:cubicBezTo>
                      <a:pt x="56" y="99"/>
                      <a:pt x="51" y="97"/>
                      <a:pt x="49" y="94"/>
                    </a:cubicBezTo>
                    <a:cubicBezTo>
                      <a:pt x="46" y="90"/>
                      <a:pt x="43" y="85"/>
                      <a:pt x="40" y="81"/>
                    </a:cubicBezTo>
                    <a:close/>
                    <a:moveTo>
                      <a:pt x="281" y="164"/>
                    </a:moveTo>
                    <a:cubicBezTo>
                      <a:pt x="273" y="158"/>
                      <a:pt x="272" y="151"/>
                      <a:pt x="276" y="142"/>
                    </a:cubicBezTo>
                    <a:cubicBezTo>
                      <a:pt x="285" y="138"/>
                      <a:pt x="290" y="130"/>
                      <a:pt x="298" y="120"/>
                    </a:cubicBezTo>
                    <a:cubicBezTo>
                      <a:pt x="289" y="122"/>
                      <a:pt x="284" y="123"/>
                      <a:pt x="278" y="125"/>
                    </a:cubicBezTo>
                    <a:cubicBezTo>
                      <a:pt x="275" y="125"/>
                      <a:pt x="269" y="122"/>
                      <a:pt x="269" y="129"/>
                    </a:cubicBezTo>
                    <a:cubicBezTo>
                      <a:pt x="268" y="126"/>
                      <a:pt x="260" y="128"/>
                      <a:pt x="261" y="123"/>
                    </a:cubicBezTo>
                    <a:cubicBezTo>
                      <a:pt x="262" y="118"/>
                      <a:pt x="260" y="116"/>
                      <a:pt x="255" y="116"/>
                    </a:cubicBezTo>
                    <a:cubicBezTo>
                      <a:pt x="251" y="115"/>
                      <a:pt x="251" y="112"/>
                      <a:pt x="250" y="109"/>
                    </a:cubicBezTo>
                    <a:cubicBezTo>
                      <a:pt x="249" y="103"/>
                      <a:pt x="246" y="99"/>
                      <a:pt x="239" y="100"/>
                    </a:cubicBezTo>
                    <a:cubicBezTo>
                      <a:pt x="235" y="100"/>
                      <a:pt x="233" y="98"/>
                      <a:pt x="230" y="96"/>
                    </a:cubicBezTo>
                    <a:cubicBezTo>
                      <a:pt x="224" y="91"/>
                      <a:pt x="214" y="82"/>
                      <a:pt x="212" y="83"/>
                    </a:cubicBezTo>
                    <a:cubicBezTo>
                      <a:pt x="201" y="90"/>
                      <a:pt x="192" y="74"/>
                      <a:pt x="183" y="84"/>
                    </a:cubicBezTo>
                    <a:cubicBezTo>
                      <a:pt x="177" y="78"/>
                      <a:pt x="172" y="77"/>
                      <a:pt x="167" y="85"/>
                    </a:cubicBezTo>
                    <a:cubicBezTo>
                      <a:pt x="166" y="86"/>
                      <a:pt x="164" y="85"/>
                      <a:pt x="163" y="83"/>
                    </a:cubicBezTo>
                    <a:cubicBezTo>
                      <a:pt x="158" y="74"/>
                      <a:pt x="154" y="79"/>
                      <a:pt x="151" y="85"/>
                    </a:cubicBezTo>
                    <a:cubicBezTo>
                      <a:pt x="149" y="88"/>
                      <a:pt x="147" y="90"/>
                      <a:pt x="144" y="88"/>
                    </a:cubicBezTo>
                    <a:cubicBezTo>
                      <a:pt x="139" y="86"/>
                      <a:pt x="137" y="88"/>
                      <a:pt x="136" y="93"/>
                    </a:cubicBezTo>
                    <a:cubicBezTo>
                      <a:pt x="135" y="95"/>
                      <a:pt x="133" y="96"/>
                      <a:pt x="130" y="96"/>
                    </a:cubicBezTo>
                    <a:cubicBezTo>
                      <a:pt x="121" y="95"/>
                      <a:pt x="116" y="98"/>
                      <a:pt x="115" y="107"/>
                    </a:cubicBezTo>
                    <a:cubicBezTo>
                      <a:pt x="115" y="111"/>
                      <a:pt x="110" y="110"/>
                      <a:pt x="109" y="111"/>
                    </a:cubicBezTo>
                    <a:cubicBezTo>
                      <a:pt x="102" y="119"/>
                      <a:pt x="92" y="124"/>
                      <a:pt x="89" y="135"/>
                    </a:cubicBezTo>
                    <a:cubicBezTo>
                      <a:pt x="87" y="142"/>
                      <a:pt x="89" y="149"/>
                      <a:pt x="85" y="154"/>
                    </a:cubicBezTo>
                    <a:cubicBezTo>
                      <a:pt x="78" y="161"/>
                      <a:pt x="81" y="168"/>
                      <a:pt x="82" y="175"/>
                    </a:cubicBezTo>
                    <a:cubicBezTo>
                      <a:pt x="83" y="182"/>
                      <a:pt x="84" y="190"/>
                      <a:pt x="82" y="196"/>
                    </a:cubicBezTo>
                    <a:cubicBezTo>
                      <a:pt x="81" y="203"/>
                      <a:pt x="82" y="206"/>
                      <a:pt x="85" y="212"/>
                    </a:cubicBezTo>
                    <a:cubicBezTo>
                      <a:pt x="88" y="219"/>
                      <a:pt x="98" y="220"/>
                      <a:pt x="99" y="227"/>
                    </a:cubicBezTo>
                    <a:cubicBezTo>
                      <a:pt x="99" y="236"/>
                      <a:pt x="101" y="242"/>
                      <a:pt x="108" y="248"/>
                    </a:cubicBezTo>
                    <a:cubicBezTo>
                      <a:pt x="112" y="252"/>
                      <a:pt x="116" y="256"/>
                      <a:pt x="120" y="259"/>
                    </a:cubicBezTo>
                    <a:cubicBezTo>
                      <a:pt x="131" y="268"/>
                      <a:pt x="140" y="275"/>
                      <a:pt x="155" y="268"/>
                    </a:cubicBezTo>
                    <a:cubicBezTo>
                      <a:pt x="159" y="266"/>
                      <a:pt x="159" y="271"/>
                      <a:pt x="159" y="273"/>
                    </a:cubicBezTo>
                    <a:cubicBezTo>
                      <a:pt x="160" y="282"/>
                      <a:pt x="167" y="282"/>
                      <a:pt x="173" y="281"/>
                    </a:cubicBezTo>
                    <a:cubicBezTo>
                      <a:pt x="181" y="279"/>
                      <a:pt x="192" y="283"/>
                      <a:pt x="196" y="270"/>
                    </a:cubicBezTo>
                    <a:cubicBezTo>
                      <a:pt x="197" y="267"/>
                      <a:pt x="202" y="270"/>
                      <a:pt x="205" y="271"/>
                    </a:cubicBezTo>
                    <a:cubicBezTo>
                      <a:pt x="220" y="277"/>
                      <a:pt x="226" y="275"/>
                      <a:pt x="231" y="259"/>
                    </a:cubicBezTo>
                    <a:cubicBezTo>
                      <a:pt x="233" y="254"/>
                      <a:pt x="236" y="255"/>
                      <a:pt x="240" y="254"/>
                    </a:cubicBezTo>
                    <a:cubicBezTo>
                      <a:pt x="248" y="252"/>
                      <a:pt x="260" y="252"/>
                      <a:pt x="260" y="242"/>
                    </a:cubicBezTo>
                    <a:cubicBezTo>
                      <a:pt x="259" y="228"/>
                      <a:pt x="269" y="223"/>
                      <a:pt x="276" y="215"/>
                    </a:cubicBezTo>
                    <a:cubicBezTo>
                      <a:pt x="279" y="211"/>
                      <a:pt x="282" y="208"/>
                      <a:pt x="279" y="204"/>
                    </a:cubicBezTo>
                    <a:cubicBezTo>
                      <a:pt x="273" y="193"/>
                      <a:pt x="282" y="188"/>
                      <a:pt x="287" y="181"/>
                    </a:cubicBezTo>
                    <a:cubicBezTo>
                      <a:pt x="292" y="178"/>
                      <a:pt x="299" y="177"/>
                      <a:pt x="303" y="170"/>
                    </a:cubicBezTo>
                    <a:cubicBezTo>
                      <a:pt x="295" y="167"/>
                      <a:pt x="289" y="164"/>
                      <a:pt x="281" y="164"/>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7" name="Freeform 458">
                <a:extLst>
                  <a:ext uri="{FF2B5EF4-FFF2-40B4-BE49-F238E27FC236}">
                    <a16:creationId xmlns:a16="http://schemas.microsoft.com/office/drawing/2014/main" id="{EDCE2665-DB8E-454C-2DA5-62E01D67C294}"/>
                  </a:ext>
                </a:extLst>
              </p:cNvPr>
              <p:cNvSpPr>
                <a:spLocks noEditPoints="1"/>
              </p:cNvSpPr>
              <p:nvPr/>
            </p:nvSpPr>
            <p:spPr bwMode="auto">
              <a:xfrm>
                <a:off x="4704" y="2051"/>
                <a:ext cx="594" cy="488"/>
              </a:xfrm>
              <a:custGeom>
                <a:avLst/>
                <a:gdLst>
                  <a:gd name="T0" fmla="*/ 297 w 523"/>
                  <a:gd name="T1" fmla="*/ 141 h 430"/>
                  <a:gd name="T2" fmla="*/ 422 w 523"/>
                  <a:gd name="T3" fmla="*/ 264 h 430"/>
                  <a:gd name="T4" fmla="*/ 368 w 523"/>
                  <a:gd name="T5" fmla="*/ 58 h 430"/>
                  <a:gd name="T6" fmla="*/ 424 w 523"/>
                  <a:gd name="T7" fmla="*/ 201 h 430"/>
                  <a:gd name="T8" fmla="*/ 436 w 523"/>
                  <a:gd name="T9" fmla="*/ 201 h 430"/>
                  <a:gd name="T10" fmla="*/ 447 w 523"/>
                  <a:gd name="T11" fmla="*/ 276 h 430"/>
                  <a:gd name="T12" fmla="*/ 471 w 523"/>
                  <a:gd name="T13" fmla="*/ 332 h 430"/>
                  <a:gd name="T14" fmla="*/ 492 w 523"/>
                  <a:gd name="T15" fmla="*/ 333 h 430"/>
                  <a:gd name="T16" fmla="*/ 517 w 523"/>
                  <a:gd name="T17" fmla="*/ 365 h 430"/>
                  <a:gd name="T18" fmla="*/ 512 w 523"/>
                  <a:gd name="T19" fmla="*/ 429 h 430"/>
                  <a:gd name="T20" fmla="*/ 451 w 523"/>
                  <a:gd name="T21" fmla="*/ 404 h 430"/>
                  <a:gd name="T22" fmla="*/ 433 w 523"/>
                  <a:gd name="T23" fmla="*/ 376 h 430"/>
                  <a:gd name="T24" fmla="*/ 419 w 523"/>
                  <a:gd name="T25" fmla="*/ 360 h 430"/>
                  <a:gd name="T26" fmla="*/ 395 w 523"/>
                  <a:gd name="T27" fmla="*/ 339 h 430"/>
                  <a:gd name="T28" fmla="*/ 440 w 523"/>
                  <a:gd name="T29" fmla="*/ 320 h 430"/>
                  <a:gd name="T30" fmla="*/ 288 w 523"/>
                  <a:gd name="T31" fmla="*/ 159 h 430"/>
                  <a:gd name="T32" fmla="*/ 139 w 523"/>
                  <a:gd name="T33" fmla="*/ 175 h 430"/>
                  <a:gd name="T34" fmla="*/ 14 w 523"/>
                  <a:gd name="T35" fmla="*/ 51 h 430"/>
                  <a:gd name="T36" fmla="*/ 0 w 523"/>
                  <a:gd name="T37" fmla="*/ 18 h 430"/>
                  <a:gd name="T38" fmla="*/ 147 w 523"/>
                  <a:gd name="T39" fmla="*/ 0 h 430"/>
                  <a:gd name="T40" fmla="*/ 175 w 523"/>
                  <a:gd name="T41" fmla="*/ 33 h 430"/>
                  <a:gd name="T42" fmla="*/ 188 w 523"/>
                  <a:gd name="T43" fmla="*/ 75 h 430"/>
                  <a:gd name="T44" fmla="*/ 187 w 523"/>
                  <a:gd name="T45" fmla="*/ 49 h 430"/>
                  <a:gd name="T46" fmla="*/ 212 w 523"/>
                  <a:gd name="T47" fmla="*/ 51 h 430"/>
                  <a:gd name="T48" fmla="*/ 225 w 523"/>
                  <a:gd name="T49" fmla="*/ 70 h 430"/>
                  <a:gd name="T50" fmla="*/ 245 w 523"/>
                  <a:gd name="T51" fmla="*/ 69 h 430"/>
                  <a:gd name="T52" fmla="*/ 256 w 523"/>
                  <a:gd name="T53" fmla="*/ 77 h 430"/>
                  <a:gd name="T54" fmla="*/ 281 w 523"/>
                  <a:gd name="T55" fmla="*/ 137 h 430"/>
                  <a:gd name="T56" fmla="*/ 284 w 523"/>
                  <a:gd name="T57" fmla="*/ 140 h 430"/>
                  <a:gd name="T58" fmla="*/ 203 w 523"/>
                  <a:gd name="T59" fmla="*/ 136 h 430"/>
                  <a:gd name="T60" fmla="*/ 183 w 523"/>
                  <a:gd name="T61" fmla="*/ 143 h 430"/>
                  <a:gd name="T62" fmla="*/ 143 w 523"/>
                  <a:gd name="T63" fmla="*/ 65 h 430"/>
                  <a:gd name="T64" fmla="*/ 87 w 523"/>
                  <a:gd name="T65" fmla="*/ 70 h 430"/>
                  <a:gd name="T66" fmla="*/ 102 w 523"/>
                  <a:gd name="T67" fmla="*/ 73 h 430"/>
                  <a:gd name="T68" fmla="*/ 194 w 523"/>
                  <a:gd name="T69" fmla="*/ 178 h 430"/>
                  <a:gd name="T70" fmla="*/ 173 w 523"/>
                  <a:gd name="T71" fmla="*/ 170 h 430"/>
                  <a:gd name="T72" fmla="*/ 241 w 523"/>
                  <a:gd name="T73" fmla="*/ 103 h 430"/>
                  <a:gd name="T74" fmla="*/ 249 w 523"/>
                  <a:gd name="T75" fmla="*/ 100 h 430"/>
                  <a:gd name="T76" fmla="*/ 257 w 523"/>
                  <a:gd name="T77" fmla="*/ 162 h 430"/>
                  <a:gd name="T78" fmla="*/ 254 w 523"/>
                  <a:gd name="T79" fmla="*/ 173 h 430"/>
                  <a:gd name="T80" fmla="*/ 280 w 523"/>
                  <a:gd name="T81" fmla="*/ 91 h 430"/>
                  <a:gd name="T82" fmla="*/ 256 w 523"/>
                  <a:gd name="T83" fmla="*/ 118 h 430"/>
                  <a:gd name="T84" fmla="*/ 236 w 523"/>
                  <a:gd name="T85" fmla="*/ 129 h 430"/>
                  <a:gd name="T86" fmla="*/ 148 w 523"/>
                  <a:gd name="T87" fmla="*/ 160 h 430"/>
                  <a:gd name="T88" fmla="*/ 207 w 523"/>
                  <a:gd name="T89" fmla="*/ 149 h 430"/>
                  <a:gd name="T90" fmla="*/ 210 w 523"/>
                  <a:gd name="T91" fmla="*/ 137 h 430"/>
                  <a:gd name="T92" fmla="*/ 207 w 523"/>
                  <a:gd name="T93" fmla="*/ 134 h 430"/>
                  <a:gd name="T94" fmla="*/ 193 w 523"/>
                  <a:gd name="T95" fmla="*/ 165 h 430"/>
                  <a:gd name="T96" fmla="*/ 194 w 523"/>
                  <a:gd name="T97" fmla="*/ 163 h 430"/>
                  <a:gd name="T98" fmla="*/ 155 w 523"/>
                  <a:gd name="T99" fmla="*/ 71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23" h="430">
                    <a:moveTo>
                      <a:pt x="279" y="61"/>
                    </a:moveTo>
                    <a:cubicBezTo>
                      <a:pt x="282" y="64"/>
                      <a:pt x="276" y="76"/>
                      <a:pt x="288" y="70"/>
                    </a:cubicBezTo>
                    <a:cubicBezTo>
                      <a:pt x="300" y="93"/>
                      <a:pt x="308" y="116"/>
                      <a:pt x="297" y="141"/>
                    </a:cubicBezTo>
                    <a:cubicBezTo>
                      <a:pt x="295" y="147"/>
                      <a:pt x="300" y="148"/>
                      <a:pt x="303" y="150"/>
                    </a:cubicBezTo>
                    <a:cubicBezTo>
                      <a:pt x="316" y="160"/>
                      <a:pt x="330" y="169"/>
                      <a:pt x="342" y="179"/>
                    </a:cubicBezTo>
                    <a:cubicBezTo>
                      <a:pt x="372" y="202"/>
                      <a:pt x="398" y="230"/>
                      <a:pt x="422" y="264"/>
                    </a:cubicBezTo>
                    <a:cubicBezTo>
                      <a:pt x="399" y="191"/>
                      <a:pt x="377" y="121"/>
                      <a:pt x="347" y="54"/>
                    </a:cubicBezTo>
                    <a:cubicBezTo>
                      <a:pt x="347" y="50"/>
                      <a:pt x="347" y="47"/>
                      <a:pt x="347" y="44"/>
                    </a:cubicBezTo>
                    <a:cubicBezTo>
                      <a:pt x="358" y="43"/>
                      <a:pt x="361" y="54"/>
                      <a:pt x="368" y="58"/>
                    </a:cubicBezTo>
                    <a:cubicBezTo>
                      <a:pt x="387" y="105"/>
                      <a:pt x="404" y="153"/>
                      <a:pt x="420" y="201"/>
                    </a:cubicBezTo>
                    <a:cubicBezTo>
                      <a:pt x="420" y="202"/>
                      <a:pt x="420" y="206"/>
                      <a:pt x="424" y="204"/>
                    </a:cubicBezTo>
                    <a:cubicBezTo>
                      <a:pt x="424" y="204"/>
                      <a:pt x="424" y="202"/>
                      <a:pt x="424" y="201"/>
                    </a:cubicBezTo>
                    <a:cubicBezTo>
                      <a:pt x="424" y="199"/>
                      <a:pt x="424" y="198"/>
                      <a:pt x="424" y="197"/>
                    </a:cubicBezTo>
                    <a:cubicBezTo>
                      <a:pt x="423" y="197"/>
                      <a:pt x="423" y="196"/>
                      <a:pt x="423" y="196"/>
                    </a:cubicBezTo>
                    <a:cubicBezTo>
                      <a:pt x="429" y="195"/>
                      <a:pt x="433" y="198"/>
                      <a:pt x="436" y="201"/>
                    </a:cubicBezTo>
                    <a:cubicBezTo>
                      <a:pt x="437" y="215"/>
                      <a:pt x="438" y="229"/>
                      <a:pt x="438" y="242"/>
                    </a:cubicBezTo>
                    <a:cubicBezTo>
                      <a:pt x="437" y="248"/>
                      <a:pt x="432" y="254"/>
                      <a:pt x="439" y="259"/>
                    </a:cubicBezTo>
                    <a:cubicBezTo>
                      <a:pt x="441" y="265"/>
                      <a:pt x="443" y="271"/>
                      <a:pt x="447" y="276"/>
                    </a:cubicBezTo>
                    <a:cubicBezTo>
                      <a:pt x="447" y="277"/>
                      <a:pt x="448" y="277"/>
                      <a:pt x="449" y="278"/>
                    </a:cubicBezTo>
                    <a:cubicBezTo>
                      <a:pt x="448" y="295"/>
                      <a:pt x="457" y="310"/>
                      <a:pt x="461" y="327"/>
                    </a:cubicBezTo>
                    <a:cubicBezTo>
                      <a:pt x="462" y="331"/>
                      <a:pt x="467" y="333"/>
                      <a:pt x="471" y="332"/>
                    </a:cubicBezTo>
                    <a:cubicBezTo>
                      <a:pt x="474" y="332"/>
                      <a:pt x="471" y="328"/>
                      <a:pt x="471" y="325"/>
                    </a:cubicBezTo>
                    <a:cubicBezTo>
                      <a:pt x="472" y="324"/>
                      <a:pt x="473" y="324"/>
                      <a:pt x="473" y="323"/>
                    </a:cubicBezTo>
                    <a:cubicBezTo>
                      <a:pt x="480" y="327"/>
                      <a:pt x="486" y="330"/>
                      <a:pt x="492" y="333"/>
                    </a:cubicBezTo>
                    <a:cubicBezTo>
                      <a:pt x="493" y="334"/>
                      <a:pt x="494" y="335"/>
                      <a:pt x="494" y="335"/>
                    </a:cubicBezTo>
                    <a:cubicBezTo>
                      <a:pt x="504" y="341"/>
                      <a:pt x="513" y="346"/>
                      <a:pt x="519" y="355"/>
                    </a:cubicBezTo>
                    <a:cubicBezTo>
                      <a:pt x="514" y="357"/>
                      <a:pt x="515" y="361"/>
                      <a:pt x="517" y="365"/>
                    </a:cubicBezTo>
                    <a:cubicBezTo>
                      <a:pt x="522" y="374"/>
                      <a:pt x="523" y="383"/>
                      <a:pt x="521" y="393"/>
                    </a:cubicBezTo>
                    <a:cubicBezTo>
                      <a:pt x="519" y="401"/>
                      <a:pt x="515" y="408"/>
                      <a:pt x="517" y="417"/>
                    </a:cubicBezTo>
                    <a:cubicBezTo>
                      <a:pt x="517" y="418"/>
                      <a:pt x="519" y="430"/>
                      <a:pt x="512" y="429"/>
                    </a:cubicBezTo>
                    <a:cubicBezTo>
                      <a:pt x="497" y="426"/>
                      <a:pt x="480" y="428"/>
                      <a:pt x="467" y="418"/>
                    </a:cubicBezTo>
                    <a:cubicBezTo>
                      <a:pt x="467" y="410"/>
                      <a:pt x="460" y="410"/>
                      <a:pt x="456" y="408"/>
                    </a:cubicBezTo>
                    <a:cubicBezTo>
                      <a:pt x="456" y="405"/>
                      <a:pt x="455" y="403"/>
                      <a:pt x="451" y="404"/>
                    </a:cubicBezTo>
                    <a:cubicBezTo>
                      <a:pt x="451" y="392"/>
                      <a:pt x="464" y="385"/>
                      <a:pt x="461" y="373"/>
                    </a:cubicBezTo>
                    <a:cubicBezTo>
                      <a:pt x="456" y="374"/>
                      <a:pt x="452" y="376"/>
                      <a:pt x="447" y="377"/>
                    </a:cubicBezTo>
                    <a:cubicBezTo>
                      <a:pt x="442" y="377"/>
                      <a:pt x="436" y="379"/>
                      <a:pt x="433" y="376"/>
                    </a:cubicBezTo>
                    <a:cubicBezTo>
                      <a:pt x="430" y="371"/>
                      <a:pt x="436" y="367"/>
                      <a:pt x="438" y="363"/>
                    </a:cubicBezTo>
                    <a:cubicBezTo>
                      <a:pt x="438" y="363"/>
                      <a:pt x="437" y="362"/>
                      <a:pt x="437" y="360"/>
                    </a:cubicBezTo>
                    <a:cubicBezTo>
                      <a:pt x="431" y="360"/>
                      <a:pt x="425" y="360"/>
                      <a:pt x="419" y="360"/>
                    </a:cubicBezTo>
                    <a:cubicBezTo>
                      <a:pt x="420" y="353"/>
                      <a:pt x="414" y="356"/>
                      <a:pt x="410" y="355"/>
                    </a:cubicBezTo>
                    <a:cubicBezTo>
                      <a:pt x="408" y="347"/>
                      <a:pt x="412" y="341"/>
                      <a:pt x="417" y="332"/>
                    </a:cubicBezTo>
                    <a:cubicBezTo>
                      <a:pt x="408" y="335"/>
                      <a:pt x="401" y="336"/>
                      <a:pt x="395" y="339"/>
                    </a:cubicBezTo>
                    <a:cubicBezTo>
                      <a:pt x="391" y="341"/>
                      <a:pt x="389" y="340"/>
                      <a:pt x="387" y="335"/>
                    </a:cubicBezTo>
                    <a:cubicBezTo>
                      <a:pt x="399" y="327"/>
                      <a:pt x="386" y="319"/>
                      <a:pt x="387" y="310"/>
                    </a:cubicBezTo>
                    <a:cubicBezTo>
                      <a:pt x="404" y="311"/>
                      <a:pt x="421" y="315"/>
                      <a:pt x="440" y="320"/>
                    </a:cubicBezTo>
                    <a:cubicBezTo>
                      <a:pt x="437" y="298"/>
                      <a:pt x="426" y="282"/>
                      <a:pt x="415" y="266"/>
                    </a:cubicBezTo>
                    <a:cubicBezTo>
                      <a:pt x="383" y="222"/>
                      <a:pt x="342" y="188"/>
                      <a:pt x="298" y="158"/>
                    </a:cubicBezTo>
                    <a:cubicBezTo>
                      <a:pt x="294" y="155"/>
                      <a:pt x="291" y="155"/>
                      <a:pt x="288" y="159"/>
                    </a:cubicBezTo>
                    <a:cubicBezTo>
                      <a:pt x="255" y="199"/>
                      <a:pt x="213" y="205"/>
                      <a:pt x="165" y="195"/>
                    </a:cubicBezTo>
                    <a:cubicBezTo>
                      <a:pt x="151" y="192"/>
                      <a:pt x="137" y="190"/>
                      <a:pt x="124" y="182"/>
                    </a:cubicBezTo>
                    <a:cubicBezTo>
                      <a:pt x="128" y="177"/>
                      <a:pt x="133" y="179"/>
                      <a:pt x="139" y="175"/>
                    </a:cubicBezTo>
                    <a:cubicBezTo>
                      <a:pt x="116" y="160"/>
                      <a:pt x="95" y="146"/>
                      <a:pt x="70" y="130"/>
                    </a:cubicBezTo>
                    <a:cubicBezTo>
                      <a:pt x="81" y="129"/>
                      <a:pt x="88" y="128"/>
                      <a:pt x="98" y="127"/>
                    </a:cubicBezTo>
                    <a:cubicBezTo>
                      <a:pt x="63" y="107"/>
                      <a:pt x="35" y="82"/>
                      <a:pt x="14" y="51"/>
                    </a:cubicBezTo>
                    <a:cubicBezTo>
                      <a:pt x="16" y="48"/>
                      <a:pt x="18" y="48"/>
                      <a:pt x="20" y="48"/>
                    </a:cubicBezTo>
                    <a:cubicBezTo>
                      <a:pt x="21" y="47"/>
                      <a:pt x="23" y="47"/>
                      <a:pt x="26" y="47"/>
                    </a:cubicBezTo>
                    <a:cubicBezTo>
                      <a:pt x="19" y="36"/>
                      <a:pt x="9" y="29"/>
                      <a:pt x="0" y="18"/>
                    </a:cubicBezTo>
                    <a:cubicBezTo>
                      <a:pt x="40" y="10"/>
                      <a:pt x="77" y="4"/>
                      <a:pt x="116" y="8"/>
                    </a:cubicBezTo>
                    <a:cubicBezTo>
                      <a:pt x="131" y="11"/>
                      <a:pt x="130" y="11"/>
                      <a:pt x="139" y="3"/>
                    </a:cubicBezTo>
                    <a:cubicBezTo>
                      <a:pt x="141" y="1"/>
                      <a:pt x="144" y="0"/>
                      <a:pt x="147" y="0"/>
                    </a:cubicBezTo>
                    <a:cubicBezTo>
                      <a:pt x="153" y="0"/>
                      <a:pt x="159" y="0"/>
                      <a:pt x="166" y="0"/>
                    </a:cubicBezTo>
                    <a:cubicBezTo>
                      <a:pt x="169" y="3"/>
                      <a:pt x="166" y="5"/>
                      <a:pt x="165" y="7"/>
                    </a:cubicBezTo>
                    <a:cubicBezTo>
                      <a:pt x="155" y="21"/>
                      <a:pt x="157" y="28"/>
                      <a:pt x="175" y="33"/>
                    </a:cubicBezTo>
                    <a:cubicBezTo>
                      <a:pt x="177" y="46"/>
                      <a:pt x="163" y="61"/>
                      <a:pt x="182" y="71"/>
                    </a:cubicBezTo>
                    <a:cubicBezTo>
                      <a:pt x="182" y="71"/>
                      <a:pt x="182" y="71"/>
                      <a:pt x="182" y="72"/>
                    </a:cubicBezTo>
                    <a:cubicBezTo>
                      <a:pt x="182" y="77"/>
                      <a:pt x="186" y="75"/>
                      <a:pt x="188" y="75"/>
                    </a:cubicBezTo>
                    <a:cubicBezTo>
                      <a:pt x="193" y="74"/>
                      <a:pt x="191" y="71"/>
                      <a:pt x="190" y="68"/>
                    </a:cubicBezTo>
                    <a:cubicBezTo>
                      <a:pt x="189" y="62"/>
                      <a:pt x="183" y="58"/>
                      <a:pt x="183" y="51"/>
                    </a:cubicBezTo>
                    <a:cubicBezTo>
                      <a:pt x="184" y="51"/>
                      <a:pt x="186" y="50"/>
                      <a:pt x="187" y="49"/>
                    </a:cubicBezTo>
                    <a:cubicBezTo>
                      <a:pt x="192" y="49"/>
                      <a:pt x="196" y="46"/>
                      <a:pt x="199" y="44"/>
                    </a:cubicBezTo>
                    <a:cubicBezTo>
                      <a:pt x="203" y="42"/>
                      <a:pt x="206" y="37"/>
                      <a:pt x="210" y="40"/>
                    </a:cubicBezTo>
                    <a:cubicBezTo>
                      <a:pt x="213" y="42"/>
                      <a:pt x="212" y="47"/>
                      <a:pt x="212" y="51"/>
                    </a:cubicBezTo>
                    <a:cubicBezTo>
                      <a:pt x="212" y="55"/>
                      <a:pt x="211" y="58"/>
                      <a:pt x="210" y="62"/>
                    </a:cubicBezTo>
                    <a:cubicBezTo>
                      <a:pt x="216" y="64"/>
                      <a:pt x="219" y="59"/>
                      <a:pt x="224" y="58"/>
                    </a:cubicBezTo>
                    <a:cubicBezTo>
                      <a:pt x="224" y="61"/>
                      <a:pt x="224" y="65"/>
                      <a:pt x="225" y="70"/>
                    </a:cubicBezTo>
                    <a:cubicBezTo>
                      <a:pt x="232" y="65"/>
                      <a:pt x="238" y="60"/>
                      <a:pt x="243" y="55"/>
                    </a:cubicBezTo>
                    <a:cubicBezTo>
                      <a:pt x="244" y="59"/>
                      <a:pt x="245" y="62"/>
                      <a:pt x="245" y="65"/>
                    </a:cubicBezTo>
                    <a:cubicBezTo>
                      <a:pt x="244" y="66"/>
                      <a:pt x="243" y="68"/>
                      <a:pt x="245" y="69"/>
                    </a:cubicBezTo>
                    <a:cubicBezTo>
                      <a:pt x="247" y="69"/>
                      <a:pt x="248" y="67"/>
                      <a:pt x="248" y="65"/>
                    </a:cubicBezTo>
                    <a:cubicBezTo>
                      <a:pt x="249" y="62"/>
                      <a:pt x="252" y="60"/>
                      <a:pt x="255" y="60"/>
                    </a:cubicBezTo>
                    <a:cubicBezTo>
                      <a:pt x="255" y="65"/>
                      <a:pt x="256" y="71"/>
                      <a:pt x="256" y="77"/>
                    </a:cubicBezTo>
                    <a:cubicBezTo>
                      <a:pt x="267" y="74"/>
                      <a:pt x="269" y="62"/>
                      <a:pt x="279" y="61"/>
                    </a:cubicBezTo>
                    <a:close/>
                    <a:moveTo>
                      <a:pt x="282" y="138"/>
                    </a:moveTo>
                    <a:cubicBezTo>
                      <a:pt x="281" y="138"/>
                      <a:pt x="281" y="137"/>
                      <a:pt x="281" y="137"/>
                    </a:cubicBezTo>
                    <a:cubicBezTo>
                      <a:pt x="281" y="137"/>
                      <a:pt x="281" y="138"/>
                      <a:pt x="282" y="138"/>
                    </a:cubicBezTo>
                    <a:cubicBezTo>
                      <a:pt x="282" y="139"/>
                      <a:pt x="282" y="140"/>
                      <a:pt x="283" y="141"/>
                    </a:cubicBezTo>
                    <a:cubicBezTo>
                      <a:pt x="283" y="141"/>
                      <a:pt x="283" y="140"/>
                      <a:pt x="284" y="140"/>
                    </a:cubicBezTo>
                    <a:cubicBezTo>
                      <a:pt x="283" y="139"/>
                      <a:pt x="282" y="139"/>
                      <a:pt x="282" y="138"/>
                    </a:cubicBezTo>
                    <a:close/>
                    <a:moveTo>
                      <a:pt x="183" y="143"/>
                    </a:moveTo>
                    <a:cubicBezTo>
                      <a:pt x="190" y="143"/>
                      <a:pt x="195" y="138"/>
                      <a:pt x="203" y="136"/>
                    </a:cubicBezTo>
                    <a:cubicBezTo>
                      <a:pt x="188" y="133"/>
                      <a:pt x="188" y="133"/>
                      <a:pt x="183" y="142"/>
                    </a:cubicBezTo>
                    <a:cubicBezTo>
                      <a:pt x="178" y="143"/>
                      <a:pt x="172" y="141"/>
                      <a:pt x="166" y="147"/>
                    </a:cubicBezTo>
                    <a:cubicBezTo>
                      <a:pt x="173" y="147"/>
                      <a:pt x="178" y="146"/>
                      <a:pt x="183" y="143"/>
                    </a:cubicBezTo>
                    <a:close/>
                    <a:moveTo>
                      <a:pt x="108" y="73"/>
                    </a:moveTo>
                    <a:cubicBezTo>
                      <a:pt x="122" y="72"/>
                      <a:pt x="135" y="65"/>
                      <a:pt x="150" y="70"/>
                    </a:cubicBezTo>
                    <a:cubicBezTo>
                      <a:pt x="148" y="65"/>
                      <a:pt x="146" y="65"/>
                      <a:pt x="143" y="65"/>
                    </a:cubicBezTo>
                    <a:cubicBezTo>
                      <a:pt x="125" y="64"/>
                      <a:pt x="106" y="63"/>
                      <a:pt x="87" y="61"/>
                    </a:cubicBezTo>
                    <a:cubicBezTo>
                      <a:pt x="82" y="61"/>
                      <a:pt x="81" y="63"/>
                      <a:pt x="81" y="66"/>
                    </a:cubicBezTo>
                    <a:cubicBezTo>
                      <a:pt x="81" y="72"/>
                      <a:pt x="84" y="70"/>
                      <a:pt x="87" y="70"/>
                    </a:cubicBezTo>
                    <a:cubicBezTo>
                      <a:pt x="96" y="70"/>
                      <a:pt x="104" y="65"/>
                      <a:pt x="113" y="69"/>
                    </a:cubicBezTo>
                    <a:cubicBezTo>
                      <a:pt x="111" y="70"/>
                      <a:pt x="109" y="71"/>
                      <a:pt x="108" y="72"/>
                    </a:cubicBezTo>
                    <a:cubicBezTo>
                      <a:pt x="106" y="73"/>
                      <a:pt x="104" y="73"/>
                      <a:pt x="102" y="73"/>
                    </a:cubicBezTo>
                    <a:cubicBezTo>
                      <a:pt x="103" y="74"/>
                      <a:pt x="103" y="74"/>
                      <a:pt x="103" y="74"/>
                    </a:cubicBezTo>
                    <a:cubicBezTo>
                      <a:pt x="105" y="75"/>
                      <a:pt x="107" y="74"/>
                      <a:pt x="108" y="73"/>
                    </a:cubicBezTo>
                    <a:close/>
                    <a:moveTo>
                      <a:pt x="194" y="178"/>
                    </a:moveTo>
                    <a:cubicBezTo>
                      <a:pt x="190" y="183"/>
                      <a:pt x="184" y="179"/>
                      <a:pt x="180" y="186"/>
                    </a:cubicBezTo>
                    <a:cubicBezTo>
                      <a:pt x="204" y="187"/>
                      <a:pt x="226" y="181"/>
                      <a:pt x="247" y="173"/>
                    </a:cubicBezTo>
                    <a:cubicBezTo>
                      <a:pt x="222" y="182"/>
                      <a:pt x="197" y="174"/>
                      <a:pt x="173" y="170"/>
                    </a:cubicBezTo>
                    <a:cubicBezTo>
                      <a:pt x="178" y="177"/>
                      <a:pt x="187" y="175"/>
                      <a:pt x="194" y="178"/>
                    </a:cubicBezTo>
                    <a:close/>
                    <a:moveTo>
                      <a:pt x="227" y="80"/>
                    </a:moveTo>
                    <a:cubicBezTo>
                      <a:pt x="237" y="86"/>
                      <a:pt x="240" y="94"/>
                      <a:pt x="241" y="103"/>
                    </a:cubicBezTo>
                    <a:cubicBezTo>
                      <a:pt x="241" y="105"/>
                      <a:pt x="240" y="108"/>
                      <a:pt x="241" y="110"/>
                    </a:cubicBezTo>
                    <a:cubicBezTo>
                      <a:pt x="242" y="114"/>
                      <a:pt x="239" y="125"/>
                      <a:pt x="248" y="119"/>
                    </a:cubicBezTo>
                    <a:cubicBezTo>
                      <a:pt x="253" y="116"/>
                      <a:pt x="250" y="107"/>
                      <a:pt x="249" y="100"/>
                    </a:cubicBezTo>
                    <a:cubicBezTo>
                      <a:pt x="247" y="89"/>
                      <a:pt x="243" y="79"/>
                      <a:pt x="227" y="80"/>
                    </a:cubicBezTo>
                    <a:close/>
                    <a:moveTo>
                      <a:pt x="280" y="150"/>
                    </a:moveTo>
                    <a:cubicBezTo>
                      <a:pt x="270" y="152"/>
                      <a:pt x="267" y="164"/>
                      <a:pt x="257" y="162"/>
                    </a:cubicBezTo>
                    <a:cubicBezTo>
                      <a:pt x="249" y="161"/>
                      <a:pt x="241" y="161"/>
                      <a:pt x="232" y="161"/>
                    </a:cubicBezTo>
                    <a:cubicBezTo>
                      <a:pt x="233" y="164"/>
                      <a:pt x="235" y="164"/>
                      <a:pt x="237" y="164"/>
                    </a:cubicBezTo>
                    <a:cubicBezTo>
                      <a:pt x="244" y="164"/>
                      <a:pt x="252" y="163"/>
                      <a:pt x="254" y="173"/>
                    </a:cubicBezTo>
                    <a:cubicBezTo>
                      <a:pt x="255" y="175"/>
                      <a:pt x="258" y="177"/>
                      <a:pt x="260" y="174"/>
                    </a:cubicBezTo>
                    <a:cubicBezTo>
                      <a:pt x="265" y="166"/>
                      <a:pt x="275" y="161"/>
                      <a:pt x="280" y="150"/>
                    </a:cubicBezTo>
                    <a:close/>
                    <a:moveTo>
                      <a:pt x="280" y="91"/>
                    </a:moveTo>
                    <a:cubicBezTo>
                      <a:pt x="272" y="110"/>
                      <a:pt x="273" y="116"/>
                      <a:pt x="283" y="128"/>
                    </a:cubicBezTo>
                    <a:cubicBezTo>
                      <a:pt x="284" y="115"/>
                      <a:pt x="286" y="104"/>
                      <a:pt x="280" y="91"/>
                    </a:cubicBezTo>
                    <a:close/>
                    <a:moveTo>
                      <a:pt x="256" y="118"/>
                    </a:moveTo>
                    <a:cubicBezTo>
                      <a:pt x="252" y="137"/>
                      <a:pt x="267" y="131"/>
                      <a:pt x="276" y="134"/>
                    </a:cubicBezTo>
                    <a:cubicBezTo>
                      <a:pt x="270" y="127"/>
                      <a:pt x="260" y="126"/>
                      <a:pt x="256" y="118"/>
                    </a:cubicBezTo>
                    <a:close/>
                    <a:moveTo>
                      <a:pt x="236" y="129"/>
                    </a:moveTo>
                    <a:cubicBezTo>
                      <a:pt x="222" y="127"/>
                      <a:pt x="219" y="130"/>
                      <a:pt x="219" y="146"/>
                    </a:cubicBezTo>
                    <a:cubicBezTo>
                      <a:pt x="223" y="138"/>
                      <a:pt x="230" y="136"/>
                      <a:pt x="236" y="129"/>
                    </a:cubicBezTo>
                    <a:close/>
                    <a:moveTo>
                      <a:pt x="148" y="160"/>
                    </a:moveTo>
                    <a:cubicBezTo>
                      <a:pt x="153" y="167"/>
                      <a:pt x="159" y="169"/>
                      <a:pt x="167" y="166"/>
                    </a:cubicBezTo>
                    <a:cubicBezTo>
                      <a:pt x="160" y="164"/>
                      <a:pt x="154" y="162"/>
                      <a:pt x="148" y="160"/>
                    </a:cubicBezTo>
                    <a:close/>
                    <a:moveTo>
                      <a:pt x="207" y="149"/>
                    </a:moveTo>
                    <a:cubicBezTo>
                      <a:pt x="203" y="150"/>
                      <a:pt x="199" y="152"/>
                      <a:pt x="198" y="159"/>
                    </a:cubicBezTo>
                    <a:cubicBezTo>
                      <a:pt x="204" y="158"/>
                      <a:pt x="207" y="154"/>
                      <a:pt x="207" y="149"/>
                    </a:cubicBezTo>
                    <a:close/>
                    <a:moveTo>
                      <a:pt x="210" y="137"/>
                    </a:moveTo>
                    <a:cubicBezTo>
                      <a:pt x="213" y="137"/>
                      <a:pt x="215" y="136"/>
                      <a:pt x="215" y="134"/>
                    </a:cubicBezTo>
                    <a:cubicBezTo>
                      <a:pt x="215" y="131"/>
                      <a:pt x="213" y="131"/>
                      <a:pt x="211" y="131"/>
                    </a:cubicBezTo>
                    <a:cubicBezTo>
                      <a:pt x="209" y="131"/>
                      <a:pt x="207" y="132"/>
                      <a:pt x="207" y="134"/>
                    </a:cubicBezTo>
                    <a:cubicBezTo>
                      <a:pt x="207" y="136"/>
                      <a:pt x="209" y="137"/>
                      <a:pt x="210" y="137"/>
                    </a:cubicBezTo>
                    <a:close/>
                    <a:moveTo>
                      <a:pt x="194" y="163"/>
                    </a:moveTo>
                    <a:cubicBezTo>
                      <a:pt x="194" y="164"/>
                      <a:pt x="193" y="164"/>
                      <a:pt x="193" y="165"/>
                    </a:cubicBezTo>
                    <a:cubicBezTo>
                      <a:pt x="194" y="165"/>
                      <a:pt x="195" y="166"/>
                      <a:pt x="195" y="166"/>
                    </a:cubicBezTo>
                    <a:cubicBezTo>
                      <a:pt x="196" y="165"/>
                      <a:pt x="196" y="164"/>
                      <a:pt x="196" y="164"/>
                    </a:cubicBezTo>
                    <a:cubicBezTo>
                      <a:pt x="195" y="163"/>
                      <a:pt x="195" y="163"/>
                      <a:pt x="194" y="163"/>
                    </a:cubicBezTo>
                    <a:close/>
                    <a:moveTo>
                      <a:pt x="159" y="71"/>
                    </a:moveTo>
                    <a:cubicBezTo>
                      <a:pt x="158" y="71"/>
                      <a:pt x="158" y="70"/>
                      <a:pt x="157" y="70"/>
                    </a:cubicBezTo>
                    <a:cubicBezTo>
                      <a:pt x="157" y="70"/>
                      <a:pt x="156" y="71"/>
                      <a:pt x="155" y="71"/>
                    </a:cubicBezTo>
                    <a:cubicBezTo>
                      <a:pt x="156" y="72"/>
                      <a:pt x="157" y="72"/>
                      <a:pt x="157" y="72"/>
                    </a:cubicBezTo>
                    <a:cubicBezTo>
                      <a:pt x="158" y="72"/>
                      <a:pt x="158" y="72"/>
                      <a:pt x="159" y="7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8" name="Freeform 459">
                <a:extLst>
                  <a:ext uri="{FF2B5EF4-FFF2-40B4-BE49-F238E27FC236}">
                    <a16:creationId xmlns:a16="http://schemas.microsoft.com/office/drawing/2014/main" id="{3FF7A018-0713-8E7B-14B8-6AB784EDFED0}"/>
                  </a:ext>
                </a:extLst>
              </p:cNvPr>
              <p:cNvSpPr>
                <a:spLocks noEditPoints="1"/>
              </p:cNvSpPr>
              <p:nvPr/>
            </p:nvSpPr>
            <p:spPr bwMode="auto">
              <a:xfrm>
                <a:off x="4896" y="2413"/>
                <a:ext cx="351" cy="342"/>
              </a:xfrm>
              <a:custGeom>
                <a:avLst/>
                <a:gdLst>
                  <a:gd name="T0" fmla="*/ 266 w 309"/>
                  <a:gd name="T1" fmla="*/ 107 h 302"/>
                  <a:gd name="T2" fmla="*/ 304 w 309"/>
                  <a:gd name="T3" fmla="*/ 119 h 302"/>
                  <a:gd name="T4" fmla="*/ 309 w 309"/>
                  <a:gd name="T5" fmla="*/ 136 h 302"/>
                  <a:gd name="T6" fmla="*/ 301 w 309"/>
                  <a:gd name="T7" fmla="*/ 147 h 302"/>
                  <a:gd name="T8" fmla="*/ 304 w 309"/>
                  <a:gd name="T9" fmla="*/ 162 h 302"/>
                  <a:gd name="T10" fmla="*/ 307 w 309"/>
                  <a:gd name="T11" fmla="*/ 193 h 302"/>
                  <a:gd name="T12" fmla="*/ 282 w 309"/>
                  <a:gd name="T13" fmla="*/ 204 h 302"/>
                  <a:gd name="T14" fmla="*/ 280 w 309"/>
                  <a:gd name="T15" fmla="*/ 241 h 302"/>
                  <a:gd name="T16" fmla="*/ 247 w 309"/>
                  <a:gd name="T17" fmla="*/ 236 h 302"/>
                  <a:gd name="T18" fmla="*/ 252 w 309"/>
                  <a:gd name="T19" fmla="*/ 265 h 302"/>
                  <a:gd name="T20" fmla="*/ 217 w 309"/>
                  <a:gd name="T21" fmla="*/ 285 h 302"/>
                  <a:gd name="T22" fmla="*/ 202 w 309"/>
                  <a:gd name="T23" fmla="*/ 277 h 302"/>
                  <a:gd name="T24" fmla="*/ 178 w 309"/>
                  <a:gd name="T25" fmla="*/ 293 h 302"/>
                  <a:gd name="T26" fmla="*/ 158 w 309"/>
                  <a:gd name="T27" fmla="*/ 275 h 302"/>
                  <a:gd name="T28" fmla="*/ 147 w 309"/>
                  <a:gd name="T29" fmla="*/ 299 h 302"/>
                  <a:gd name="T30" fmla="*/ 129 w 309"/>
                  <a:gd name="T31" fmla="*/ 275 h 302"/>
                  <a:gd name="T32" fmla="*/ 109 w 309"/>
                  <a:gd name="T33" fmla="*/ 288 h 302"/>
                  <a:gd name="T34" fmla="*/ 93 w 309"/>
                  <a:gd name="T35" fmla="*/ 292 h 302"/>
                  <a:gd name="T36" fmla="*/ 82 w 309"/>
                  <a:gd name="T37" fmla="*/ 266 h 302"/>
                  <a:gd name="T38" fmla="*/ 57 w 309"/>
                  <a:gd name="T39" fmla="*/ 271 h 302"/>
                  <a:gd name="T40" fmla="*/ 38 w 309"/>
                  <a:gd name="T41" fmla="*/ 249 h 302"/>
                  <a:gd name="T42" fmla="*/ 36 w 309"/>
                  <a:gd name="T43" fmla="*/ 219 h 302"/>
                  <a:gd name="T44" fmla="*/ 26 w 309"/>
                  <a:gd name="T45" fmla="*/ 181 h 302"/>
                  <a:gd name="T46" fmla="*/ 14 w 309"/>
                  <a:gd name="T47" fmla="*/ 148 h 302"/>
                  <a:gd name="T48" fmla="*/ 28 w 309"/>
                  <a:gd name="T49" fmla="*/ 92 h 302"/>
                  <a:gd name="T50" fmla="*/ 51 w 309"/>
                  <a:gd name="T51" fmla="*/ 65 h 302"/>
                  <a:gd name="T52" fmla="*/ 69 w 309"/>
                  <a:gd name="T53" fmla="*/ 30 h 302"/>
                  <a:gd name="T54" fmla="*/ 102 w 309"/>
                  <a:gd name="T55" fmla="*/ 25 h 302"/>
                  <a:gd name="T56" fmla="*/ 120 w 309"/>
                  <a:gd name="T57" fmla="*/ 1 h 302"/>
                  <a:gd name="T58" fmla="*/ 132 w 309"/>
                  <a:gd name="T59" fmla="*/ 11 h 302"/>
                  <a:gd name="T60" fmla="*/ 171 w 309"/>
                  <a:gd name="T61" fmla="*/ 4 h 302"/>
                  <a:gd name="T62" fmla="*/ 196 w 309"/>
                  <a:gd name="T63" fmla="*/ 22 h 302"/>
                  <a:gd name="T64" fmla="*/ 217 w 309"/>
                  <a:gd name="T65" fmla="*/ 36 h 302"/>
                  <a:gd name="T66" fmla="*/ 234 w 309"/>
                  <a:gd name="T67" fmla="*/ 36 h 302"/>
                  <a:gd name="T68" fmla="*/ 234 w 309"/>
                  <a:gd name="T69" fmla="*/ 36 h 302"/>
                  <a:gd name="T70" fmla="*/ 248 w 309"/>
                  <a:gd name="T71" fmla="*/ 46 h 302"/>
                  <a:gd name="T72" fmla="*/ 275 w 309"/>
                  <a:gd name="T73" fmla="*/ 82 h 302"/>
                  <a:gd name="T74" fmla="*/ 232 w 309"/>
                  <a:gd name="T75" fmla="*/ 106 h 302"/>
                  <a:gd name="T76" fmla="*/ 168 w 309"/>
                  <a:gd name="T77" fmla="*/ 70 h 302"/>
                  <a:gd name="T78" fmla="*/ 105 w 309"/>
                  <a:gd name="T79" fmla="*/ 89 h 302"/>
                  <a:gd name="T80" fmla="*/ 86 w 309"/>
                  <a:gd name="T81" fmla="*/ 187 h 302"/>
                  <a:gd name="T82" fmla="*/ 133 w 309"/>
                  <a:gd name="T83" fmla="*/ 230 h 302"/>
                  <a:gd name="T84" fmla="*/ 195 w 309"/>
                  <a:gd name="T85" fmla="*/ 225 h 302"/>
                  <a:gd name="T86" fmla="*/ 227 w 309"/>
                  <a:gd name="T87" fmla="*/ 199 h 302"/>
                  <a:gd name="T88" fmla="*/ 243 w 309"/>
                  <a:gd name="T89" fmla="*/ 145 h 302"/>
                  <a:gd name="T90" fmla="*/ 259 w 309"/>
                  <a:gd name="T91" fmla="*/ 114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9" h="302">
                    <a:moveTo>
                      <a:pt x="282" y="85"/>
                    </a:moveTo>
                    <a:cubicBezTo>
                      <a:pt x="286" y="84"/>
                      <a:pt x="287" y="86"/>
                      <a:pt x="287" y="89"/>
                    </a:cubicBezTo>
                    <a:cubicBezTo>
                      <a:pt x="280" y="95"/>
                      <a:pt x="273" y="101"/>
                      <a:pt x="266" y="107"/>
                    </a:cubicBezTo>
                    <a:cubicBezTo>
                      <a:pt x="275" y="112"/>
                      <a:pt x="281" y="111"/>
                      <a:pt x="287" y="111"/>
                    </a:cubicBezTo>
                    <a:cubicBezTo>
                      <a:pt x="293" y="112"/>
                      <a:pt x="298" y="113"/>
                      <a:pt x="303" y="114"/>
                    </a:cubicBezTo>
                    <a:cubicBezTo>
                      <a:pt x="306" y="114"/>
                      <a:pt x="307" y="116"/>
                      <a:pt x="304" y="119"/>
                    </a:cubicBezTo>
                    <a:cubicBezTo>
                      <a:pt x="300" y="121"/>
                      <a:pt x="293" y="121"/>
                      <a:pt x="295" y="127"/>
                    </a:cubicBezTo>
                    <a:cubicBezTo>
                      <a:pt x="296" y="132"/>
                      <a:pt x="301" y="135"/>
                      <a:pt x="307" y="135"/>
                    </a:cubicBezTo>
                    <a:cubicBezTo>
                      <a:pt x="307" y="135"/>
                      <a:pt x="308" y="135"/>
                      <a:pt x="309" y="136"/>
                    </a:cubicBezTo>
                    <a:cubicBezTo>
                      <a:pt x="309" y="136"/>
                      <a:pt x="309" y="137"/>
                      <a:pt x="309" y="138"/>
                    </a:cubicBezTo>
                    <a:cubicBezTo>
                      <a:pt x="308" y="138"/>
                      <a:pt x="308" y="139"/>
                      <a:pt x="308" y="140"/>
                    </a:cubicBezTo>
                    <a:cubicBezTo>
                      <a:pt x="306" y="142"/>
                      <a:pt x="302" y="143"/>
                      <a:pt x="301" y="147"/>
                    </a:cubicBezTo>
                    <a:cubicBezTo>
                      <a:pt x="298" y="148"/>
                      <a:pt x="295" y="148"/>
                      <a:pt x="292" y="149"/>
                    </a:cubicBezTo>
                    <a:cubicBezTo>
                      <a:pt x="286" y="151"/>
                      <a:pt x="285" y="154"/>
                      <a:pt x="291" y="158"/>
                    </a:cubicBezTo>
                    <a:cubicBezTo>
                      <a:pt x="295" y="160"/>
                      <a:pt x="299" y="164"/>
                      <a:pt x="304" y="162"/>
                    </a:cubicBezTo>
                    <a:cubicBezTo>
                      <a:pt x="307" y="168"/>
                      <a:pt x="308" y="173"/>
                      <a:pt x="306" y="179"/>
                    </a:cubicBezTo>
                    <a:cubicBezTo>
                      <a:pt x="302" y="180"/>
                      <a:pt x="297" y="178"/>
                      <a:pt x="294" y="182"/>
                    </a:cubicBezTo>
                    <a:cubicBezTo>
                      <a:pt x="296" y="189"/>
                      <a:pt x="301" y="191"/>
                      <a:pt x="307" y="193"/>
                    </a:cubicBezTo>
                    <a:cubicBezTo>
                      <a:pt x="309" y="195"/>
                      <a:pt x="309" y="197"/>
                      <a:pt x="308" y="199"/>
                    </a:cubicBezTo>
                    <a:cubicBezTo>
                      <a:pt x="305" y="200"/>
                      <a:pt x="301" y="201"/>
                      <a:pt x="298" y="201"/>
                    </a:cubicBezTo>
                    <a:cubicBezTo>
                      <a:pt x="291" y="196"/>
                      <a:pt x="287" y="203"/>
                      <a:pt x="282" y="204"/>
                    </a:cubicBezTo>
                    <a:cubicBezTo>
                      <a:pt x="280" y="204"/>
                      <a:pt x="280" y="207"/>
                      <a:pt x="281" y="208"/>
                    </a:cubicBezTo>
                    <a:cubicBezTo>
                      <a:pt x="285" y="211"/>
                      <a:pt x="284" y="218"/>
                      <a:pt x="289" y="220"/>
                    </a:cubicBezTo>
                    <a:cubicBezTo>
                      <a:pt x="291" y="229"/>
                      <a:pt x="285" y="235"/>
                      <a:pt x="280" y="241"/>
                    </a:cubicBezTo>
                    <a:cubicBezTo>
                      <a:pt x="277" y="244"/>
                      <a:pt x="272" y="244"/>
                      <a:pt x="272" y="249"/>
                    </a:cubicBezTo>
                    <a:cubicBezTo>
                      <a:pt x="268" y="237"/>
                      <a:pt x="258" y="237"/>
                      <a:pt x="248" y="237"/>
                    </a:cubicBezTo>
                    <a:cubicBezTo>
                      <a:pt x="248" y="237"/>
                      <a:pt x="247" y="237"/>
                      <a:pt x="247" y="236"/>
                    </a:cubicBezTo>
                    <a:cubicBezTo>
                      <a:pt x="247" y="237"/>
                      <a:pt x="248" y="237"/>
                      <a:pt x="248" y="237"/>
                    </a:cubicBezTo>
                    <a:cubicBezTo>
                      <a:pt x="248" y="244"/>
                      <a:pt x="247" y="251"/>
                      <a:pt x="255" y="255"/>
                    </a:cubicBezTo>
                    <a:cubicBezTo>
                      <a:pt x="253" y="258"/>
                      <a:pt x="253" y="262"/>
                      <a:pt x="252" y="265"/>
                    </a:cubicBezTo>
                    <a:cubicBezTo>
                      <a:pt x="251" y="269"/>
                      <a:pt x="262" y="278"/>
                      <a:pt x="249" y="278"/>
                    </a:cubicBezTo>
                    <a:cubicBezTo>
                      <a:pt x="244" y="278"/>
                      <a:pt x="240" y="281"/>
                      <a:pt x="234" y="278"/>
                    </a:cubicBezTo>
                    <a:cubicBezTo>
                      <a:pt x="228" y="274"/>
                      <a:pt x="219" y="276"/>
                      <a:pt x="217" y="285"/>
                    </a:cubicBezTo>
                    <a:cubicBezTo>
                      <a:pt x="217" y="282"/>
                      <a:pt x="217" y="280"/>
                      <a:pt x="216" y="277"/>
                    </a:cubicBezTo>
                    <a:cubicBezTo>
                      <a:pt x="215" y="271"/>
                      <a:pt x="214" y="263"/>
                      <a:pt x="206" y="264"/>
                    </a:cubicBezTo>
                    <a:cubicBezTo>
                      <a:pt x="199" y="265"/>
                      <a:pt x="203" y="273"/>
                      <a:pt x="202" y="277"/>
                    </a:cubicBezTo>
                    <a:cubicBezTo>
                      <a:pt x="198" y="280"/>
                      <a:pt x="197" y="283"/>
                      <a:pt x="197" y="287"/>
                    </a:cubicBezTo>
                    <a:cubicBezTo>
                      <a:pt x="193" y="302"/>
                      <a:pt x="193" y="302"/>
                      <a:pt x="181" y="294"/>
                    </a:cubicBezTo>
                    <a:cubicBezTo>
                      <a:pt x="180" y="293"/>
                      <a:pt x="179" y="293"/>
                      <a:pt x="178" y="293"/>
                    </a:cubicBezTo>
                    <a:cubicBezTo>
                      <a:pt x="177" y="286"/>
                      <a:pt x="172" y="288"/>
                      <a:pt x="168" y="288"/>
                    </a:cubicBezTo>
                    <a:cubicBezTo>
                      <a:pt x="168" y="288"/>
                      <a:pt x="168" y="288"/>
                      <a:pt x="168" y="288"/>
                    </a:cubicBezTo>
                    <a:cubicBezTo>
                      <a:pt x="167" y="282"/>
                      <a:pt x="163" y="275"/>
                      <a:pt x="158" y="275"/>
                    </a:cubicBezTo>
                    <a:cubicBezTo>
                      <a:pt x="152" y="275"/>
                      <a:pt x="154" y="283"/>
                      <a:pt x="151" y="287"/>
                    </a:cubicBezTo>
                    <a:cubicBezTo>
                      <a:pt x="150" y="289"/>
                      <a:pt x="150" y="291"/>
                      <a:pt x="149" y="293"/>
                    </a:cubicBezTo>
                    <a:cubicBezTo>
                      <a:pt x="148" y="295"/>
                      <a:pt x="147" y="297"/>
                      <a:pt x="147" y="299"/>
                    </a:cubicBezTo>
                    <a:cubicBezTo>
                      <a:pt x="140" y="300"/>
                      <a:pt x="140" y="295"/>
                      <a:pt x="139" y="291"/>
                    </a:cubicBezTo>
                    <a:cubicBezTo>
                      <a:pt x="138" y="286"/>
                      <a:pt x="137" y="281"/>
                      <a:pt x="135" y="277"/>
                    </a:cubicBezTo>
                    <a:cubicBezTo>
                      <a:pt x="134" y="274"/>
                      <a:pt x="130" y="272"/>
                      <a:pt x="129" y="275"/>
                    </a:cubicBezTo>
                    <a:cubicBezTo>
                      <a:pt x="126" y="282"/>
                      <a:pt x="117" y="283"/>
                      <a:pt x="115" y="289"/>
                    </a:cubicBezTo>
                    <a:cubicBezTo>
                      <a:pt x="113" y="291"/>
                      <a:pt x="111" y="292"/>
                      <a:pt x="109" y="293"/>
                    </a:cubicBezTo>
                    <a:cubicBezTo>
                      <a:pt x="109" y="291"/>
                      <a:pt x="109" y="289"/>
                      <a:pt x="109" y="288"/>
                    </a:cubicBezTo>
                    <a:cubicBezTo>
                      <a:pt x="109" y="286"/>
                      <a:pt x="109" y="284"/>
                      <a:pt x="109" y="284"/>
                    </a:cubicBezTo>
                    <a:cubicBezTo>
                      <a:pt x="108" y="283"/>
                      <a:pt x="106" y="284"/>
                      <a:pt x="105" y="285"/>
                    </a:cubicBezTo>
                    <a:cubicBezTo>
                      <a:pt x="100" y="285"/>
                      <a:pt x="98" y="291"/>
                      <a:pt x="93" y="292"/>
                    </a:cubicBezTo>
                    <a:cubicBezTo>
                      <a:pt x="95" y="283"/>
                      <a:pt x="90" y="282"/>
                      <a:pt x="82" y="285"/>
                    </a:cubicBezTo>
                    <a:cubicBezTo>
                      <a:pt x="82" y="282"/>
                      <a:pt x="82" y="281"/>
                      <a:pt x="83" y="280"/>
                    </a:cubicBezTo>
                    <a:cubicBezTo>
                      <a:pt x="84" y="275"/>
                      <a:pt x="86" y="269"/>
                      <a:pt x="82" y="266"/>
                    </a:cubicBezTo>
                    <a:cubicBezTo>
                      <a:pt x="78" y="262"/>
                      <a:pt x="75" y="269"/>
                      <a:pt x="71" y="270"/>
                    </a:cubicBezTo>
                    <a:cubicBezTo>
                      <a:pt x="67" y="272"/>
                      <a:pt x="63" y="274"/>
                      <a:pt x="57" y="273"/>
                    </a:cubicBezTo>
                    <a:cubicBezTo>
                      <a:pt x="58" y="272"/>
                      <a:pt x="57" y="271"/>
                      <a:pt x="57" y="271"/>
                    </a:cubicBezTo>
                    <a:cubicBezTo>
                      <a:pt x="54" y="267"/>
                      <a:pt x="68" y="256"/>
                      <a:pt x="52" y="257"/>
                    </a:cubicBezTo>
                    <a:cubicBezTo>
                      <a:pt x="51" y="256"/>
                      <a:pt x="49" y="256"/>
                      <a:pt x="48" y="256"/>
                    </a:cubicBezTo>
                    <a:cubicBezTo>
                      <a:pt x="49" y="247"/>
                      <a:pt x="42" y="249"/>
                      <a:pt x="38" y="249"/>
                    </a:cubicBezTo>
                    <a:cubicBezTo>
                      <a:pt x="38" y="240"/>
                      <a:pt x="51" y="237"/>
                      <a:pt x="45" y="227"/>
                    </a:cubicBezTo>
                    <a:cubicBezTo>
                      <a:pt x="47" y="224"/>
                      <a:pt x="54" y="221"/>
                      <a:pt x="44" y="220"/>
                    </a:cubicBezTo>
                    <a:cubicBezTo>
                      <a:pt x="41" y="220"/>
                      <a:pt x="38" y="219"/>
                      <a:pt x="36" y="219"/>
                    </a:cubicBezTo>
                    <a:cubicBezTo>
                      <a:pt x="28" y="217"/>
                      <a:pt x="22" y="216"/>
                      <a:pt x="32" y="208"/>
                    </a:cubicBezTo>
                    <a:cubicBezTo>
                      <a:pt x="38" y="204"/>
                      <a:pt x="40" y="198"/>
                      <a:pt x="31" y="194"/>
                    </a:cubicBezTo>
                    <a:cubicBezTo>
                      <a:pt x="27" y="191"/>
                      <a:pt x="24" y="186"/>
                      <a:pt x="26" y="181"/>
                    </a:cubicBezTo>
                    <a:cubicBezTo>
                      <a:pt x="31" y="171"/>
                      <a:pt x="24" y="168"/>
                      <a:pt x="17" y="167"/>
                    </a:cubicBezTo>
                    <a:cubicBezTo>
                      <a:pt x="7" y="164"/>
                      <a:pt x="0" y="162"/>
                      <a:pt x="13" y="152"/>
                    </a:cubicBezTo>
                    <a:cubicBezTo>
                      <a:pt x="14" y="151"/>
                      <a:pt x="15" y="149"/>
                      <a:pt x="14" y="148"/>
                    </a:cubicBezTo>
                    <a:cubicBezTo>
                      <a:pt x="6" y="135"/>
                      <a:pt x="17" y="135"/>
                      <a:pt x="25" y="133"/>
                    </a:cubicBezTo>
                    <a:cubicBezTo>
                      <a:pt x="38" y="129"/>
                      <a:pt x="41" y="123"/>
                      <a:pt x="32" y="115"/>
                    </a:cubicBezTo>
                    <a:cubicBezTo>
                      <a:pt x="25" y="108"/>
                      <a:pt x="16" y="102"/>
                      <a:pt x="28" y="92"/>
                    </a:cubicBezTo>
                    <a:cubicBezTo>
                      <a:pt x="29" y="92"/>
                      <a:pt x="29" y="91"/>
                      <a:pt x="29" y="90"/>
                    </a:cubicBezTo>
                    <a:cubicBezTo>
                      <a:pt x="28" y="77"/>
                      <a:pt x="37" y="75"/>
                      <a:pt x="46" y="75"/>
                    </a:cubicBezTo>
                    <a:cubicBezTo>
                      <a:pt x="55" y="75"/>
                      <a:pt x="57" y="72"/>
                      <a:pt x="51" y="65"/>
                    </a:cubicBezTo>
                    <a:cubicBezTo>
                      <a:pt x="45" y="59"/>
                      <a:pt x="50" y="57"/>
                      <a:pt x="55" y="58"/>
                    </a:cubicBezTo>
                    <a:cubicBezTo>
                      <a:pt x="71" y="61"/>
                      <a:pt x="70" y="52"/>
                      <a:pt x="69" y="41"/>
                    </a:cubicBezTo>
                    <a:cubicBezTo>
                      <a:pt x="69" y="38"/>
                      <a:pt x="69" y="34"/>
                      <a:pt x="69" y="30"/>
                    </a:cubicBezTo>
                    <a:cubicBezTo>
                      <a:pt x="75" y="33"/>
                      <a:pt x="80" y="34"/>
                      <a:pt x="84" y="38"/>
                    </a:cubicBezTo>
                    <a:cubicBezTo>
                      <a:pt x="90" y="43"/>
                      <a:pt x="91" y="39"/>
                      <a:pt x="91" y="34"/>
                    </a:cubicBezTo>
                    <a:cubicBezTo>
                      <a:pt x="90" y="25"/>
                      <a:pt x="96" y="21"/>
                      <a:pt x="102" y="25"/>
                    </a:cubicBezTo>
                    <a:cubicBezTo>
                      <a:pt x="116" y="33"/>
                      <a:pt x="116" y="22"/>
                      <a:pt x="118" y="14"/>
                    </a:cubicBezTo>
                    <a:cubicBezTo>
                      <a:pt x="118" y="10"/>
                      <a:pt x="118" y="6"/>
                      <a:pt x="119" y="2"/>
                    </a:cubicBezTo>
                    <a:cubicBezTo>
                      <a:pt x="119" y="2"/>
                      <a:pt x="120" y="1"/>
                      <a:pt x="120" y="1"/>
                    </a:cubicBezTo>
                    <a:cubicBezTo>
                      <a:pt x="120" y="0"/>
                      <a:pt x="120" y="0"/>
                      <a:pt x="120" y="0"/>
                    </a:cubicBezTo>
                    <a:cubicBezTo>
                      <a:pt x="120" y="0"/>
                      <a:pt x="121" y="0"/>
                      <a:pt x="121" y="0"/>
                    </a:cubicBezTo>
                    <a:cubicBezTo>
                      <a:pt x="125" y="4"/>
                      <a:pt x="128" y="7"/>
                      <a:pt x="132" y="11"/>
                    </a:cubicBezTo>
                    <a:cubicBezTo>
                      <a:pt x="134" y="13"/>
                      <a:pt x="137" y="16"/>
                      <a:pt x="139" y="14"/>
                    </a:cubicBezTo>
                    <a:cubicBezTo>
                      <a:pt x="151" y="0"/>
                      <a:pt x="152" y="15"/>
                      <a:pt x="158" y="20"/>
                    </a:cubicBezTo>
                    <a:cubicBezTo>
                      <a:pt x="162" y="15"/>
                      <a:pt x="166" y="10"/>
                      <a:pt x="171" y="4"/>
                    </a:cubicBezTo>
                    <a:cubicBezTo>
                      <a:pt x="171" y="4"/>
                      <a:pt x="172" y="3"/>
                      <a:pt x="173" y="2"/>
                    </a:cubicBezTo>
                    <a:cubicBezTo>
                      <a:pt x="181" y="4"/>
                      <a:pt x="177" y="11"/>
                      <a:pt x="179" y="15"/>
                    </a:cubicBezTo>
                    <a:cubicBezTo>
                      <a:pt x="183" y="24"/>
                      <a:pt x="186" y="31"/>
                      <a:pt x="196" y="22"/>
                    </a:cubicBezTo>
                    <a:cubicBezTo>
                      <a:pt x="201" y="19"/>
                      <a:pt x="204" y="19"/>
                      <a:pt x="206" y="26"/>
                    </a:cubicBezTo>
                    <a:cubicBezTo>
                      <a:pt x="206" y="29"/>
                      <a:pt x="209" y="32"/>
                      <a:pt x="209" y="35"/>
                    </a:cubicBezTo>
                    <a:cubicBezTo>
                      <a:pt x="211" y="43"/>
                      <a:pt x="213" y="41"/>
                      <a:pt x="217" y="36"/>
                    </a:cubicBezTo>
                    <a:cubicBezTo>
                      <a:pt x="219" y="34"/>
                      <a:pt x="221" y="33"/>
                      <a:pt x="222" y="31"/>
                    </a:cubicBezTo>
                    <a:cubicBezTo>
                      <a:pt x="224" y="29"/>
                      <a:pt x="226" y="26"/>
                      <a:pt x="230" y="27"/>
                    </a:cubicBezTo>
                    <a:cubicBezTo>
                      <a:pt x="235" y="29"/>
                      <a:pt x="233" y="33"/>
                      <a:pt x="234" y="36"/>
                    </a:cubicBezTo>
                    <a:cubicBezTo>
                      <a:pt x="233" y="37"/>
                      <a:pt x="232" y="38"/>
                      <a:pt x="232" y="39"/>
                    </a:cubicBezTo>
                    <a:cubicBezTo>
                      <a:pt x="232" y="39"/>
                      <a:pt x="232" y="39"/>
                      <a:pt x="233" y="39"/>
                    </a:cubicBezTo>
                    <a:cubicBezTo>
                      <a:pt x="233" y="38"/>
                      <a:pt x="233" y="37"/>
                      <a:pt x="234" y="36"/>
                    </a:cubicBezTo>
                    <a:cubicBezTo>
                      <a:pt x="236" y="36"/>
                      <a:pt x="239" y="36"/>
                      <a:pt x="241" y="36"/>
                    </a:cubicBezTo>
                    <a:cubicBezTo>
                      <a:pt x="245" y="37"/>
                      <a:pt x="251" y="34"/>
                      <a:pt x="250" y="41"/>
                    </a:cubicBezTo>
                    <a:cubicBezTo>
                      <a:pt x="249" y="43"/>
                      <a:pt x="248" y="44"/>
                      <a:pt x="248" y="46"/>
                    </a:cubicBezTo>
                    <a:cubicBezTo>
                      <a:pt x="242" y="64"/>
                      <a:pt x="245" y="68"/>
                      <a:pt x="263" y="65"/>
                    </a:cubicBezTo>
                    <a:cubicBezTo>
                      <a:pt x="273" y="63"/>
                      <a:pt x="274" y="66"/>
                      <a:pt x="270" y="74"/>
                    </a:cubicBezTo>
                    <a:cubicBezTo>
                      <a:pt x="267" y="80"/>
                      <a:pt x="268" y="83"/>
                      <a:pt x="275" y="82"/>
                    </a:cubicBezTo>
                    <a:cubicBezTo>
                      <a:pt x="278" y="82"/>
                      <a:pt x="280" y="84"/>
                      <a:pt x="282" y="85"/>
                    </a:cubicBezTo>
                    <a:close/>
                    <a:moveTo>
                      <a:pt x="236" y="114"/>
                    </a:moveTo>
                    <a:cubicBezTo>
                      <a:pt x="228" y="115"/>
                      <a:pt x="234" y="108"/>
                      <a:pt x="232" y="106"/>
                    </a:cubicBezTo>
                    <a:cubicBezTo>
                      <a:pt x="222" y="98"/>
                      <a:pt x="216" y="86"/>
                      <a:pt x="203" y="82"/>
                    </a:cubicBezTo>
                    <a:cubicBezTo>
                      <a:pt x="197" y="80"/>
                      <a:pt x="197" y="71"/>
                      <a:pt x="192" y="73"/>
                    </a:cubicBezTo>
                    <a:cubicBezTo>
                      <a:pt x="183" y="78"/>
                      <a:pt x="177" y="65"/>
                      <a:pt x="168" y="70"/>
                    </a:cubicBezTo>
                    <a:cubicBezTo>
                      <a:pt x="167" y="70"/>
                      <a:pt x="154" y="70"/>
                      <a:pt x="154" y="70"/>
                    </a:cubicBezTo>
                    <a:cubicBezTo>
                      <a:pt x="144" y="57"/>
                      <a:pt x="138" y="74"/>
                      <a:pt x="129" y="74"/>
                    </a:cubicBezTo>
                    <a:cubicBezTo>
                      <a:pt x="122" y="74"/>
                      <a:pt x="108" y="76"/>
                      <a:pt x="105" y="89"/>
                    </a:cubicBezTo>
                    <a:cubicBezTo>
                      <a:pt x="85" y="96"/>
                      <a:pt x="77" y="115"/>
                      <a:pt x="76" y="131"/>
                    </a:cubicBezTo>
                    <a:cubicBezTo>
                      <a:pt x="75" y="148"/>
                      <a:pt x="63" y="170"/>
                      <a:pt x="85" y="185"/>
                    </a:cubicBezTo>
                    <a:cubicBezTo>
                      <a:pt x="86" y="185"/>
                      <a:pt x="86" y="186"/>
                      <a:pt x="86" y="187"/>
                    </a:cubicBezTo>
                    <a:cubicBezTo>
                      <a:pt x="82" y="195"/>
                      <a:pt x="86" y="201"/>
                      <a:pt x="92" y="207"/>
                    </a:cubicBezTo>
                    <a:cubicBezTo>
                      <a:pt x="101" y="218"/>
                      <a:pt x="110" y="231"/>
                      <a:pt x="128" y="226"/>
                    </a:cubicBezTo>
                    <a:cubicBezTo>
                      <a:pt x="132" y="226"/>
                      <a:pt x="132" y="227"/>
                      <a:pt x="133" y="230"/>
                    </a:cubicBezTo>
                    <a:cubicBezTo>
                      <a:pt x="136" y="239"/>
                      <a:pt x="154" y="243"/>
                      <a:pt x="160" y="235"/>
                    </a:cubicBezTo>
                    <a:cubicBezTo>
                      <a:pt x="164" y="231"/>
                      <a:pt x="167" y="230"/>
                      <a:pt x="173" y="233"/>
                    </a:cubicBezTo>
                    <a:cubicBezTo>
                      <a:pt x="185" y="239"/>
                      <a:pt x="189" y="237"/>
                      <a:pt x="195" y="225"/>
                    </a:cubicBezTo>
                    <a:cubicBezTo>
                      <a:pt x="197" y="221"/>
                      <a:pt x="199" y="221"/>
                      <a:pt x="203" y="221"/>
                    </a:cubicBezTo>
                    <a:cubicBezTo>
                      <a:pt x="212" y="220"/>
                      <a:pt x="224" y="220"/>
                      <a:pt x="222" y="205"/>
                    </a:cubicBezTo>
                    <a:cubicBezTo>
                      <a:pt x="222" y="202"/>
                      <a:pt x="225" y="201"/>
                      <a:pt x="227" y="199"/>
                    </a:cubicBezTo>
                    <a:cubicBezTo>
                      <a:pt x="231" y="193"/>
                      <a:pt x="241" y="191"/>
                      <a:pt x="240" y="183"/>
                    </a:cubicBezTo>
                    <a:cubicBezTo>
                      <a:pt x="240" y="177"/>
                      <a:pt x="240" y="173"/>
                      <a:pt x="244" y="167"/>
                    </a:cubicBezTo>
                    <a:cubicBezTo>
                      <a:pt x="249" y="160"/>
                      <a:pt x="249" y="152"/>
                      <a:pt x="243" y="145"/>
                    </a:cubicBezTo>
                    <a:cubicBezTo>
                      <a:pt x="239" y="140"/>
                      <a:pt x="239" y="136"/>
                      <a:pt x="242" y="131"/>
                    </a:cubicBezTo>
                    <a:cubicBezTo>
                      <a:pt x="247" y="127"/>
                      <a:pt x="252" y="123"/>
                      <a:pt x="257" y="119"/>
                    </a:cubicBezTo>
                    <a:cubicBezTo>
                      <a:pt x="259" y="118"/>
                      <a:pt x="260" y="116"/>
                      <a:pt x="259" y="114"/>
                    </a:cubicBezTo>
                    <a:cubicBezTo>
                      <a:pt x="259" y="112"/>
                      <a:pt x="257" y="111"/>
                      <a:pt x="255" y="111"/>
                    </a:cubicBezTo>
                    <a:cubicBezTo>
                      <a:pt x="248" y="112"/>
                      <a:pt x="242" y="113"/>
                      <a:pt x="236" y="114"/>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9" name="Freeform 460">
                <a:extLst>
                  <a:ext uri="{FF2B5EF4-FFF2-40B4-BE49-F238E27FC236}">
                    <a16:creationId xmlns:a16="http://schemas.microsoft.com/office/drawing/2014/main" id="{3F74DA6C-0DBB-518D-3F0A-CE42332B34E4}"/>
                  </a:ext>
                </a:extLst>
              </p:cNvPr>
              <p:cNvSpPr>
                <a:spLocks noEditPoints="1"/>
              </p:cNvSpPr>
              <p:nvPr/>
            </p:nvSpPr>
            <p:spPr bwMode="auto">
              <a:xfrm>
                <a:off x="5199" y="2127"/>
                <a:ext cx="343" cy="342"/>
              </a:xfrm>
              <a:custGeom>
                <a:avLst/>
                <a:gdLst>
                  <a:gd name="T0" fmla="*/ 256 w 302"/>
                  <a:gd name="T1" fmla="*/ 87 h 302"/>
                  <a:gd name="T2" fmla="*/ 281 w 302"/>
                  <a:gd name="T3" fmla="*/ 96 h 302"/>
                  <a:gd name="T4" fmla="*/ 267 w 302"/>
                  <a:gd name="T5" fmla="*/ 133 h 302"/>
                  <a:gd name="T6" fmla="*/ 301 w 302"/>
                  <a:gd name="T7" fmla="*/ 155 h 302"/>
                  <a:gd name="T8" fmla="*/ 282 w 302"/>
                  <a:gd name="T9" fmla="*/ 161 h 302"/>
                  <a:gd name="T10" fmla="*/ 281 w 302"/>
                  <a:gd name="T11" fmla="*/ 192 h 302"/>
                  <a:gd name="T12" fmla="*/ 277 w 302"/>
                  <a:gd name="T13" fmla="*/ 219 h 302"/>
                  <a:gd name="T14" fmla="*/ 261 w 302"/>
                  <a:gd name="T15" fmla="*/ 244 h 302"/>
                  <a:gd name="T16" fmla="*/ 227 w 302"/>
                  <a:gd name="T17" fmla="*/ 251 h 302"/>
                  <a:gd name="T18" fmla="*/ 214 w 302"/>
                  <a:gd name="T19" fmla="*/ 269 h 302"/>
                  <a:gd name="T20" fmla="*/ 178 w 302"/>
                  <a:gd name="T21" fmla="*/ 280 h 302"/>
                  <a:gd name="T22" fmla="*/ 164 w 302"/>
                  <a:gd name="T23" fmla="*/ 274 h 302"/>
                  <a:gd name="T24" fmla="*/ 131 w 302"/>
                  <a:gd name="T25" fmla="*/ 286 h 302"/>
                  <a:gd name="T26" fmla="*/ 120 w 302"/>
                  <a:gd name="T27" fmla="*/ 283 h 302"/>
                  <a:gd name="T28" fmla="*/ 99 w 302"/>
                  <a:gd name="T29" fmla="*/ 267 h 302"/>
                  <a:gd name="T30" fmla="*/ 80 w 302"/>
                  <a:gd name="T31" fmla="*/ 264 h 302"/>
                  <a:gd name="T32" fmla="*/ 53 w 302"/>
                  <a:gd name="T33" fmla="*/ 238 h 302"/>
                  <a:gd name="T34" fmla="*/ 31 w 302"/>
                  <a:gd name="T35" fmla="*/ 213 h 302"/>
                  <a:gd name="T36" fmla="*/ 35 w 302"/>
                  <a:gd name="T37" fmla="*/ 189 h 302"/>
                  <a:gd name="T38" fmla="*/ 17 w 302"/>
                  <a:gd name="T39" fmla="*/ 172 h 302"/>
                  <a:gd name="T40" fmla="*/ 17 w 302"/>
                  <a:gd name="T41" fmla="*/ 144 h 302"/>
                  <a:gd name="T42" fmla="*/ 5 w 302"/>
                  <a:gd name="T43" fmla="*/ 116 h 302"/>
                  <a:gd name="T44" fmla="*/ 7 w 302"/>
                  <a:gd name="T45" fmla="*/ 103 h 302"/>
                  <a:gd name="T46" fmla="*/ 39 w 302"/>
                  <a:gd name="T47" fmla="*/ 76 h 302"/>
                  <a:gd name="T48" fmla="*/ 37 w 302"/>
                  <a:gd name="T49" fmla="*/ 60 h 302"/>
                  <a:gd name="T50" fmla="*/ 68 w 302"/>
                  <a:gd name="T51" fmla="*/ 52 h 302"/>
                  <a:gd name="T52" fmla="*/ 78 w 302"/>
                  <a:gd name="T53" fmla="*/ 34 h 302"/>
                  <a:gd name="T54" fmla="*/ 91 w 302"/>
                  <a:gd name="T55" fmla="*/ 27 h 302"/>
                  <a:gd name="T56" fmla="*/ 109 w 302"/>
                  <a:gd name="T57" fmla="*/ 21 h 302"/>
                  <a:gd name="T58" fmla="*/ 127 w 302"/>
                  <a:gd name="T59" fmla="*/ 9 h 302"/>
                  <a:gd name="T60" fmla="*/ 148 w 302"/>
                  <a:gd name="T61" fmla="*/ 3 h 302"/>
                  <a:gd name="T62" fmla="*/ 156 w 302"/>
                  <a:gd name="T63" fmla="*/ 2 h 302"/>
                  <a:gd name="T64" fmla="*/ 181 w 302"/>
                  <a:gd name="T65" fmla="*/ 25 h 302"/>
                  <a:gd name="T66" fmla="*/ 200 w 302"/>
                  <a:gd name="T67" fmla="*/ 12 h 302"/>
                  <a:gd name="T68" fmla="*/ 223 w 302"/>
                  <a:gd name="T69" fmla="*/ 34 h 302"/>
                  <a:gd name="T70" fmla="*/ 226 w 302"/>
                  <a:gd name="T71" fmla="*/ 47 h 302"/>
                  <a:gd name="T72" fmla="*/ 241 w 302"/>
                  <a:gd name="T73" fmla="*/ 50 h 302"/>
                  <a:gd name="T74" fmla="*/ 235 w 302"/>
                  <a:gd name="T75" fmla="*/ 149 h 302"/>
                  <a:gd name="T76" fmla="*/ 234 w 302"/>
                  <a:gd name="T77" fmla="*/ 132 h 302"/>
                  <a:gd name="T78" fmla="*/ 194 w 302"/>
                  <a:gd name="T79" fmla="*/ 79 h 302"/>
                  <a:gd name="T80" fmla="*/ 148 w 302"/>
                  <a:gd name="T81" fmla="*/ 67 h 302"/>
                  <a:gd name="T82" fmla="*/ 69 w 302"/>
                  <a:gd name="T83" fmla="*/ 142 h 302"/>
                  <a:gd name="T84" fmla="*/ 109 w 302"/>
                  <a:gd name="T85" fmla="*/ 215 h 302"/>
                  <a:gd name="T86" fmla="*/ 169 w 302"/>
                  <a:gd name="T87" fmla="*/ 227 h 302"/>
                  <a:gd name="T88" fmla="*/ 205 w 302"/>
                  <a:gd name="T89" fmla="*/ 209 h 302"/>
                  <a:gd name="T90" fmla="*/ 246 w 302"/>
                  <a:gd name="T91" fmla="*/ 175 h 302"/>
                  <a:gd name="T92" fmla="*/ 234 w 302"/>
                  <a:gd name="T93" fmla="*/ 151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02" h="302">
                    <a:moveTo>
                      <a:pt x="259" y="59"/>
                    </a:moveTo>
                    <a:cubicBezTo>
                      <a:pt x="261" y="61"/>
                      <a:pt x="270" y="57"/>
                      <a:pt x="265" y="66"/>
                    </a:cubicBezTo>
                    <a:cubicBezTo>
                      <a:pt x="259" y="72"/>
                      <a:pt x="250" y="79"/>
                      <a:pt x="256" y="87"/>
                    </a:cubicBezTo>
                    <a:cubicBezTo>
                      <a:pt x="260" y="92"/>
                      <a:pt x="271" y="93"/>
                      <a:pt x="279" y="88"/>
                    </a:cubicBezTo>
                    <a:cubicBezTo>
                      <a:pt x="280" y="88"/>
                      <a:pt x="282" y="88"/>
                      <a:pt x="283" y="89"/>
                    </a:cubicBezTo>
                    <a:cubicBezTo>
                      <a:pt x="283" y="91"/>
                      <a:pt x="283" y="94"/>
                      <a:pt x="281" y="96"/>
                    </a:cubicBezTo>
                    <a:cubicBezTo>
                      <a:pt x="271" y="107"/>
                      <a:pt x="271" y="107"/>
                      <a:pt x="285" y="112"/>
                    </a:cubicBezTo>
                    <a:cubicBezTo>
                      <a:pt x="288" y="114"/>
                      <a:pt x="288" y="118"/>
                      <a:pt x="288" y="121"/>
                    </a:cubicBezTo>
                    <a:cubicBezTo>
                      <a:pt x="278" y="121"/>
                      <a:pt x="275" y="131"/>
                      <a:pt x="267" y="133"/>
                    </a:cubicBezTo>
                    <a:cubicBezTo>
                      <a:pt x="272" y="140"/>
                      <a:pt x="278" y="138"/>
                      <a:pt x="284" y="139"/>
                    </a:cubicBezTo>
                    <a:cubicBezTo>
                      <a:pt x="288" y="144"/>
                      <a:pt x="294" y="146"/>
                      <a:pt x="301" y="148"/>
                    </a:cubicBezTo>
                    <a:cubicBezTo>
                      <a:pt x="301" y="150"/>
                      <a:pt x="301" y="153"/>
                      <a:pt x="301" y="155"/>
                    </a:cubicBezTo>
                    <a:cubicBezTo>
                      <a:pt x="300" y="155"/>
                      <a:pt x="299" y="155"/>
                      <a:pt x="299" y="155"/>
                    </a:cubicBezTo>
                    <a:cubicBezTo>
                      <a:pt x="293" y="152"/>
                      <a:pt x="288" y="153"/>
                      <a:pt x="283" y="157"/>
                    </a:cubicBezTo>
                    <a:cubicBezTo>
                      <a:pt x="282" y="158"/>
                      <a:pt x="282" y="160"/>
                      <a:pt x="282" y="161"/>
                    </a:cubicBezTo>
                    <a:cubicBezTo>
                      <a:pt x="285" y="167"/>
                      <a:pt x="291" y="164"/>
                      <a:pt x="296" y="165"/>
                    </a:cubicBezTo>
                    <a:cubicBezTo>
                      <a:pt x="302" y="173"/>
                      <a:pt x="293" y="174"/>
                      <a:pt x="290" y="177"/>
                    </a:cubicBezTo>
                    <a:cubicBezTo>
                      <a:pt x="276" y="179"/>
                      <a:pt x="276" y="179"/>
                      <a:pt x="281" y="192"/>
                    </a:cubicBezTo>
                    <a:cubicBezTo>
                      <a:pt x="283" y="197"/>
                      <a:pt x="286" y="201"/>
                      <a:pt x="284" y="206"/>
                    </a:cubicBezTo>
                    <a:cubicBezTo>
                      <a:pt x="280" y="207"/>
                      <a:pt x="275" y="204"/>
                      <a:pt x="273" y="208"/>
                    </a:cubicBezTo>
                    <a:cubicBezTo>
                      <a:pt x="270" y="212"/>
                      <a:pt x="274" y="216"/>
                      <a:pt x="277" y="219"/>
                    </a:cubicBezTo>
                    <a:cubicBezTo>
                      <a:pt x="282" y="226"/>
                      <a:pt x="280" y="229"/>
                      <a:pt x="272" y="228"/>
                    </a:cubicBezTo>
                    <a:cubicBezTo>
                      <a:pt x="266" y="228"/>
                      <a:pt x="260" y="227"/>
                      <a:pt x="252" y="226"/>
                    </a:cubicBezTo>
                    <a:cubicBezTo>
                      <a:pt x="257" y="232"/>
                      <a:pt x="256" y="239"/>
                      <a:pt x="261" y="244"/>
                    </a:cubicBezTo>
                    <a:cubicBezTo>
                      <a:pt x="260" y="245"/>
                      <a:pt x="258" y="246"/>
                      <a:pt x="257" y="247"/>
                    </a:cubicBezTo>
                    <a:cubicBezTo>
                      <a:pt x="249" y="253"/>
                      <a:pt x="238" y="246"/>
                      <a:pt x="230" y="253"/>
                    </a:cubicBezTo>
                    <a:cubicBezTo>
                      <a:pt x="230" y="253"/>
                      <a:pt x="228" y="251"/>
                      <a:pt x="227" y="251"/>
                    </a:cubicBezTo>
                    <a:cubicBezTo>
                      <a:pt x="224" y="246"/>
                      <a:pt x="220" y="248"/>
                      <a:pt x="217" y="250"/>
                    </a:cubicBezTo>
                    <a:cubicBezTo>
                      <a:pt x="212" y="252"/>
                      <a:pt x="213" y="256"/>
                      <a:pt x="214" y="259"/>
                    </a:cubicBezTo>
                    <a:cubicBezTo>
                      <a:pt x="215" y="263"/>
                      <a:pt x="215" y="266"/>
                      <a:pt x="214" y="269"/>
                    </a:cubicBezTo>
                    <a:cubicBezTo>
                      <a:pt x="214" y="274"/>
                      <a:pt x="214" y="278"/>
                      <a:pt x="214" y="282"/>
                    </a:cubicBezTo>
                    <a:cubicBezTo>
                      <a:pt x="214" y="289"/>
                      <a:pt x="213" y="292"/>
                      <a:pt x="205" y="288"/>
                    </a:cubicBezTo>
                    <a:cubicBezTo>
                      <a:pt x="197" y="283"/>
                      <a:pt x="187" y="281"/>
                      <a:pt x="178" y="280"/>
                    </a:cubicBezTo>
                    <a:cubicBezTo>
                      <a:pt x="178" y="279"/>
                      <a:pt x="177" y="278"/>
                      <a:pt x="177" y="278"/>
                    </a:cubicBezTo>
                    <a:cubicBezTo>
                      <a:pt x="181" y="269"/>
                      <a:pt x="174" y="265"/>
                      <a:pt x="169" y="264"/>
                    </a:cubicBezTo>
                    <a:cubicBezTo>
                      <a:pt x="163" y="263"/>
                      <a:pt x="166" y="271"/>
                      <a:pt x="164" y="274"/>
                    </a:cubicBezTo>
                    <a:cubicBezTo>
                      <a:pt x="163" y="275"/>
                      <a:pt x="163" y="277"/>
                      <a:pt x="162" y="278"/>
                    </a:cubicBezTo>
                    <a:cubicBezTo>
                      <a:pt x="153" y="284"/>
                      <a:pt x="160" y="294"/>
                      <a:pt x="158" y="302"/>
                    </a:cubicBezTo>
                    <a:cubicBezTo>
                      <a:pt x="146" y="300"/>
                      <a:pt x="140" y="292"/>
                      <a:pt x="131" y="286"/>
                    </a:cubicBezTo>
                    <a:cubicBezTo>
                      <a:pt x="139" y="283"/>
                      <a:pt x="135" y="278"/>
                      <a:pt x="133" y="276"/>
                    </a:cubicBezTo>
                    <a:cubicBezTo>
                      <a:pt x="127" y="273"/>
                      <a:pt x="124" y="268"/>
                      <a:pt x="122" y="262"/>
                    </a:cubicBezTo>
                    <a:cubicBezTo>
                      <a:pt x="110" y="277"/>
                      <a:pt x="109" y="279"/>
                      <a:pt x="120" y="283"/>
                    </a:cubicBezTo>
                    <a:cubicBezTo>
                      <a:pt x="120" y="286"/>
                      <a:pt x="117" y="288"/>
                      <a:pt x="115" y="289"/>
                    </a:cubicBezTo>
                    <a:cubicBezTo>
                      <a:pt x="112" y="280"/>
                      <a:pt x="97" y="286"/>
                      <a:pt x="97" y="274"/>
                    </a:cubicBezTo>
                    <a:cubicBezTo>
                      <a:pt x="98" y="272"/>
                      <a:pt x="98" y="270"/>
                      <a:pt x="99" y="267"/>
                    </a:cubicBezTo>
                    <a:cubicBezTo>
                      <a:pt x="100" y="264"/>
                      <a:pt x="101" y="259"/>
                      <a:pt x="99" y="257"/>
                    </a:cubicBezTo>
                    <a:cubicBezTo>
                      <a:pt x="95" y="254"/>
                      <a:pt x="92" y="258"/>
                      <a:pt x="90" y="261"/>
                    </a:cubicBezTo>
                    <a:cubicBezTo>
                      <a:pt x="87" y="263"/>
                      <a:pt x="82" y="266"/>
                      <a:pt x="80" y="264"/>
                    </a:cubicBezTo>
                    <a:cubicBezTo>
                      <a:pt x="74" y="255"/>
                      <a:pt x="65" y="261"/>
                      <a:pt x="58" y="257"/>
                    </a:cubicBezTo>
                    <a:cubicBezTo>
                      <a:pt x="52" y="257"/>
                      <a:pt x="48" y="255"/>
                      <a:pt x="51" y="247"/>
                    </a:cubicBezTo>
                    <a:cubicBezTo>
                      <a:pt x="52" y="245"/>
                      <a:pt x="53" y="241"/>
                      <a:pt x="53" y="238"/>
                    </a:cubicBezTo>
                    <a:cubicBezTo>
                      <a:pt x="54" y="231"/>
                      <a:pt x="51" y="229"/>
                      <a:pt x="45" y="231"/>
                    </a:cubicBezTo>
                    <a:cubicBezTo>
                      <a:pt x="34" y="235"/>
                      <a:pt x="34" y="230"/>
                      <a:pt x="37" y="222"/>
                    </a:cubicBezTo>
                    <a:cubicBezTo>
                      <a:pt x="41" y="215"/>
                      <a:pt x="37" y="213"/>
                      <a:pt x="31" y="213"/>
                    </a:cubicBezTo>
                    <a:cubicBezTo>
                      <a:pt x="26" y="213"/>
                      <a:pt x="21" y="212"/>
                      <a:pt x="20" y="206"/>
                    </a:cubicBezTo>
                    <a:cubicBezTo>
                      <a:pt x="23" y="202"/>
                      <a:pt x="26" y="198"/>
                      <a:pt x="29" y="194"/>
                    </a:cubicBezTo>
                    <a:cubicBezTo>
                      <a:pt x="30" y="191"/>
                      <a:pt x="36" y="193"/>
                      <a:pt x="35" y="189"/>
                    </a:cubicBezTo>
                    <a:cubicBezTo>
                      <a:pt x="27" y="182"/>
                      <a:pt x="15" y="183"/>
                      <a:pt x="9" y="174"/>
                    </a:cubicBezTo>
                    <a:cubicBezTo>
                      <a:pt x="9" y="174"/>
                      <a:pt x="9" y="174"/>
                      <a:pt x="9" y="174"/>
                    </a:cubicBezTo>
                    <a:cubicBezTo>
                      <a:pt x="12" y="173"/>
                      <a:pt x="15" y="173"/>
                      <a:pt x="17" y="172"/>
                    </a:cubicBezTo>
                    <a:cubicBezTo>
                      <a:pt x="21" y="170"/>
                      <a:pt x="27" y="169"/>
                      <a:pt x="26" y="163"/>
                    </a:cubicBezTo>
                    <a:cubicBezTo>
                      <a:pt x="26" y="157"/>
                      <a:pt x="20" y="158"/>
                      <a:pt x="16" y="157"/>
                    </a:cubicBezTo>
                    <a:cubicBezTo>
                      <a:pt x="13" y="153"/>
                      <a:pt x="9" y="148"/>
                      <a:pt x="17" y="144"/>
                    </a:cubicBezTo>
                    <a:cubicBezTo>
                      <a:pt x="25" y="140"/>
                      <a:pt x="26" y="136"/>
                      <a:pt x="18" y="130"/>
                    </a:cubicBezTo>
                    <a:cubicBezTo>
                      <a:pt x="15" y="127"/>
                      <a:pt x="12" y="124"/>
                      <a:pt x="7" y="124"/>
                    </a:cubicBezTo>
                    <a:cubicBezTo>
                      <a:pt x="0" y="123"/>
                      <a:pt x="3" y="119"/>
                      <a:pt x="5" y="116"/>
                    </a:cubicBezTo>
                    <a:cubicBezTo>
                      <a:pt x="5" y="116"/>
                      <a:pt x="5" y="116"/>
                      <a:pt x="5" y="116"/>
                    </a:cubicBezTo>
                    <a:cubicBezTo>
                      <a:pt x="8" y="117"/>
                      <a:pt x="11" y="117"/>
                      <a:pt x="12" y="113"/>
                    </a:cubicBezTo>
                    <a:cubicBezTo>
                      <a:pt x="12" y="109"/>
                      <a:pt x="4" y="108"/>
                      <a:pt x="7" y="103"/>
                    </a:cubicBezTo>
                    <a:cubicBezTo>
                      <a:pt x="10" y="99"/>
                      <a:pt x="14" y="97"/>
                      <a:pt x="18" y="99"/>
                    </a:cubicBezTo>
                    <a:cubicBezTo>
                      <a:pt x="28" y="100"/>
                      <a:pt x="38" y="99"/>
                      <a:pt x="44" y="93"/>
                    </a:cubicBezTo>
                    <a:cubicBezTo>
                      <a:pt x="49" y="89"/>
                      <a:pt x="40" y="82"/>
                      <a:pt x="39" y="76"/>
                    </a:cubicBezTo>
                    <a:cubicBezTo>
                      <a:pt x="39" y="74"/>
                      <a:pt x="38" y="72"/>
                      <a:pt x="38" y="70"/>
                    </a:cubicBezTo>
                    <a:cubicBezTo>
                      <a:pt x="39" y="65"/>
                      <a:pt x="35" y="66"/>
                      <a:pt x="32" y="66"/>
                    </a:cubicBezTo>
                    <a:cubicBezTo>
                      <a:pt x="30" y="61"/>
                      <a:pt x="34" y="61"/>
                      <a:pt x="37" y="60"/>
                    </a:cubicBezTo>
                    <a:cubicBezTo>
                      <a:pt x="39" y="60"/>
                      <a:pt x="42" y="60"/>
                      <a:pt x="41" y="57"/>
                    </a:cubicBezTo>
                    <a:cubicBezTo>
                      <a:pt x="34" y="39"/>
                      <a:pt x="50" y="49"/>
                      <a:pt x="55" y="46"/>
                    </a:cubicBezTo>
                    <a:cubicBezTo>
                      <a:pt x="59" y="48"/>
                      <a:pt x="64" y="50"/>
                      <a:pt x="68" y="52"/>
                    </a:cubicBezTo>
                    <a:cubicBezTo>
                      <a:pt x="70" y="53"/>
                      <a:pt x="72" y="54"/>
                      <a:pt x="73" y="53"/>
                    </a:cubicBezTo>
                    <a:cubicBezTo>
                      <a:pt x="76" y="51"/>
                      <a:pt x="74" y="49"/>
                      <a:pt x="72" y="47"/>
                    </a:cubicBezTo>
                    <a:cubicBezTo>
                      <a:pt x="68" y="40"/>
                      <a:pt x="71" y="36"/>
                      <a:pt x="78" y="34"/>
                    </a:cubicBezTo>
                    <a:cubicBezTo>
                      <a:pt x="79" y="33"/>
                      <a:pt x="79" y="32"/>
                      <a:pt x="80" y="32"/>
                    </a:cubicBezTo>
                    <a:cubicBezTo>
                      <a:pt x="83" y="33"/>
                      <a:pt x="84" y="41"/>
                      <a:pt x="88" y="38"/>
                    </a:cubicBezTo>
                    <a:cubicBezTo>
                      <a:pt x="91" y="36"/>
                      <a:pt x="93" y="31"/>
                      <a:pt x="91" y="27"/>
                    </a:cubicBezTo>
                    <a:cubicBezTo>
                      <a:pt x="91" y="26"/>
                      <a:pt x="90" y="25"/>
                      <a:pt x="90" y="24"/>
                    </a:cubicBezTo>
                    <a:cubicBezTo>
                      <a:pt x="94" y="20"/>
                      <a:pt x="90" y="11"/>
                      <a:pt x="99" y="11"/>
                    </a:cubicBezTo>
                    <a:cubicBezTo>
                      <a:pt x="102" y="14"/>
                      <a:pt x="106" y="18"/>
                      <a:pt x="109" y="21"/>
                    </a:cubicBezTo>
                    <a:cubicBezTo>
                      <a:pt x="114" y="26"/>
                      <a:pt x="116" y="24"/>
                      <a:pt x="117" y="18"/>
                    </a:cubicBezTo>
                    <a:cubicBezTo>
                      <a:pt x="117" y="15"/>
                      <a:pt x="118" y="12"/>
                      <a:pt x="119" y="10"/>
                    </a:cubicBezTo>
                    <a:cubicBezTo>
                      <a:pt x="121" y="5"/>
                      <a:pt x="124" y="3"/>
                      <a:pt x="127" y="9"/>
                    </a:cubicBezTo>
                    <a:cubicBezTo>
                      <a:pt x="127" y="16"/>
                      <a:pt x="131" y="20"/>
                      <a:pt x="137" y="21"/>
                    </a:cubicBezTo>
                    <a:cubicBezTo>
                      <a:pt x="142" y="21"/>
                      <a:pt x="143" y="16"/>
                      <a:pt x="143" y="11"/>
                    </a:cubicBezTo>
                    <a:cubicBezTo>
                      <a:pt x="145" y="8"/>
                      <a:pt x="147" y="5"/>
                      <a:pt x="148" y="3"/>
                    </a:cubicBezTo>
                    <a:cubicBezTo>
                      <a:pt x="149" y="2"/>
                      <a:pt x="150" y="1"/>
                      <a:pt x="150" y="0"/>
                    </a:cubicBezTo>
                    <a:cubicBezTo>
                      <a:pt x="150" y="0"/>
                      <a:pt x="150" y="0"/>
                      <a:pt x="150" y="0"/>
                    </a:cubicBezTo>
                    <a:cubicBezTo>
                      <a:pt x="152" y="1"/>
                      <a:pt x="155" y="0"/>
                      <a:pt x="156" y="2"/>
                    </a:cubicBezTo>
                    <a:cubicBezTo>
                      <a:pt x="160" y="12"/>
                      <a:pt x="169" y="15"/>
                      <a:pt x="179" y="12"/>
                    </a:cubicBezTo>
                    <a:cubicBezTo>
                      <a:pt x="180" y="12"/>
                      <a:pt x="181" y="13"/>
                      <a:pt x="182" y="13"/>
                    </a:cubicBezTo>
                    <a:cubicBezTo>
                      <a:pt x="180" y="17"/>
                      <a:pt x="177" y="24"/>
                      <a:pt x="181" y="25"/>
                    </a:cubicBezTo>
                    <a:cubicBezTo>
                      <a:pt x="187" y="27"/>
                      <a:pt x="190" y="21"/>
                      <a:pt x="191" y="15"/>
                    </a:cubicBezTo>
                    <a:cubicBezTo>
                      <a:pt x="192" y="13"/>
                      <a:pt x="191" y="11"/>
                      <a:pt x="191" y="10"/>
                    </a:cubicBezTo>
                    <a:cubicBezTo>
                      <a:pt x="194" y="12"/>
                      <a:pt x="197" y="14"/>
                      <a:pt x="200" y="12"/>
                    </a:cubicBezTo>
                    <a:cubicBezTo>
                      <a:pt x="203" y="13"/>
                      <a:pt x="203" y="16"/>
                      <a:pt x="204" y="18"/>
                    </a:cubicBezTo>
                    <a:cubicBezTo>
                      <a:pt x="204" y="24"/>
                      <a:pt x="204" y="31"/>
                      <a:pt x="207" y="35"/>
                    </a:cubicBezTo>
                    <a:cubicBezTo>
                      <a:pt x="212" y="44"/>
                      <a:pt x="217" y="32"/>
                      <a:pt x="223" y="34"/>
                    </a:cubicBezTo>
                    <a:cubicBezTo>
                      <a:pt x="224" y="35"/>
                      <a:pt x="226" y="35"/>
                      <a:pt x="227" y="35"/>
                    </a:cubicBezTo>
                    <a:cubicBezTo>
                      <a:pt x="227" y="36"/>
                      <a:pt x="228" y="38"/>
                      <a:pt x="228" y="40"/>
                    </a:cubicBezTo>
                    <a:cubicBezTo>
                      <a:pt x="227" y="42"/>
                      <a:pt x="227" y="44"/>
                      <a:pt x="226" y="47"/>
                    </a:cubicBezTo>
                    <a:cubicBezTo>
                      <a:pt x="226" y="50"/>
                      <a:pt x="224" y="53"/>
                      <a:pt x="227" y="55"/>
                    </a:cubicBezTo>
                    <a:cubicBezTo>
                      <a:pt x="230" y="57"/>
                      <a:pt x="232" y="54"/>
                      <a:pt x="235" y="53"/>
                    </a:cubicBezTo>
                    <a:cubicBezTo>
                      <a:pt x="237" y="52"/>
                      <a:pt x="239" y="51"/>
                      <a:pt x="241" y="50"/>
                    </a:cubicBezTo>
                    <a:cubicBezTo>
                      <a:pt x="247" y="47"/>
                      <a:pt x="253" y="42"/>
                      <a:pt x="251" y="55"/>
                    </a:cubicBezTo>
                    <a:cubicBezTo>
                      <a:pt x="250" y="60"/>
                      <a:pt x="256" y="58"/>
                      <a:pt x="259" y="59"/>
                    </a:cubicBezTo>
                    <a:close/>
                    <a:moveTo>
                      <a:pt x="235" y="149"/>
                    </a:moveTo>
                    <a:cubicBezTo>
                      <a:pt x="235" y="149"/>
                      <a:pt x="235" y="148"/>
                      <a:pt x="236" y="148"/>
                    </a:cubicBezTo>
                    <a:cubicBezTo>
                      <a:pt x="243" y="146"/>
                      <a:pt x="250" y="143"/>
                      <a:pt x="257" y="134"/>
                    </a:cubicBezTo>
                    <a:cubicBezTo>
                      <a:pt x="247" y="140"/>
                      <a:pt x="243" y="127"/>
                      <a:pt x="234" y="132"/>
                    </a:cubicBezTo>
                    <a:cubicBezTo>
                      <a:pt x="234" y="123"/>
                      <a:pt x="224" y="118"/>
                      <a:pt x="226" y="109"/>
                    </a:cubicBezTo>
                    <a:cubicBezTo>
                      <a:pt x="226" y="108"/>
                      <a:pt x="224" y="105"/>
                      <a:pt x="223" y="104"/>
                    </a:cubicBezTo>
                    <a:cubicBezTo>
                      <a:pt x="209" y="101"/>
                      <a:pt x="208" y="84"/>
                      <a:pt x="194" y="79"/>
                    </a:cubicBezTo>
                    <a:cubicBezTo>
                      <a:pt x="184" y="75"/>
                      <a:pt x="169" y="74"/>
                      <a:pt x="161" y="64"/>
                    </a:cubicBezTo>
                    <a:cubicBezTo>
                      <a:pt x="161" y="63"/>
                      <a:pt x="158" y="65"/>
                      <a:pt x="156" y="66"/>
                    </a:cubicBezTo>
                    <a:cubicBezTo>
                      <a:pt x="153" y="68"/>
                      <a:pt x="150" y="66"/>
                      <a:pt x="148" y="67"/>
                    </a:cubicBezTo>
                    <a:cubicBezTo>
                      <a:pt x="140" y="70"/>
                      <a:pt x="130" y="65"/>
                      <a:pt x="125" y="69"/>
                    </a:cubicBezTo>
                    <a:cubicBezTo>
                      <a:pt x="112" y="80"/>
                      <a:pt x="89" y="80"/>
                      <a:pt x="86" y="101"/>
                    </a:cubicBezTo>
                    <a:cubicBezTo>
                      <a:pt x="70" y="110"/>
                      <a:pt x="75" y="128"/>
                      <a:pt x="69" y="142"/>
                    </a:cubicBezTo>
                    <a:cubicBezTo>
                      <a:pt x="64" y="152"/>
                      <a:pt x="71" y="164"/>
                      <a:pt x="73" y="175"/>
                    </a:cubicBezTo>
                    <a:cubicBezTo>
                      <a:pt x="75" y="191"/>
                      <a:pt x="82" y="211"/>
                      <a:pt x="106" y="211"/>
                    </a:cubicBezTo>
                    <a:cubicBezTo>
                      <a:pt x="108" y="212"/>
                      <a:pt x="109" y="213"/>
                      <a:pt x="109" y="215"/>
                    </a:cubicBezTo>
                    <a:cubicBezTo>
                      <a:pt x="111" y="226"/>
                      <a:pt x="125" y="233"/>
                      <a:pt x="134" y="227"/>
                    </a:cubicBezTo>
                    <a:cubicBezTo>
                      <a:pt x="139" y="224"/>
                      <a:pt x="141" y="224"/>
                      <a:pt x="145" y="228"/>
                    </a:cubicBezTo>
                    <a:cubicBezTo>
                      <a:pt x="156" y="237"/>
                      <a:pt x="161" y="237"/>
                      <a:pt x="169" y="227"/>
                    </a:cubicBezTo>
                    <a:cubicBezTo>
                      <a:pt x="172" y="223"/>
                      <a:pt x="175" y="225"/>
                      <a:pt x="178" y="225"/>
                    </a:cubicBezTo>
                    <a:cubicBezTo>
                      <a:pt x="187" y="225"/>
                      <a:pt x="198" y="228"/>
                      <a:pt x="199" y="214"/>
                    </a:cubicBezTo>
                    <a:cubicBezTo>
                      <a:pt x="200" y="211"/>
                      <a:pt x="203" y="211"/>
                      <a:pt x="205" y="209"/>
                    </a:cubicBezTo>
                    <a:cubicBezTo>
                      <a:pt x="211" y="205"/>
                      <a:pt x="222" y="205"/>
                      <a:pt x="222" y="196"/>
                    </a:cubicBezTo>
                    <a:cubicBezTo>
                      <a:pt x="223" y="187"/>
                      <a:pt x="229" y="184"/>
                      <a:pt x="235" y="179"/>
                    </a:cubicBezTo>
                    <a:cubicBezTo>
                      <a:pt x="239" y="179"/>
                      <a:pt x="245" y="181"/>
                      <a:pt x="246" y="175"/>
                    </a:cubicBezTo>
                    <a:cubicBezTo>
                      <a:pt x="247" y="171"/>
                      <a:pt x="240" y="171"/>
                      <a:pt x="237" y="169"/>
                    </a:cubicBezTo>
                    <a:cubicBezTo>
                      <a:pt x="237" y="168"/>
                      <a:pt x="236" y="168"/>
                      <a:pt x="235" y="167"/>
                    </a:cubicBezTo>
                    <a:cubicBezTo>
                      <a:pt x="234" y="162"/>
                      <a:pt x="230" y="157"/>
                      <a:pt x="234" y="151"/>
                    </a:cubicBezTo>
                    <a:cubicBezTo>
                      <a:pt x="234" y="150"/>
                      <a:pt x="235" y="150"/>
                      <a:pt x="235" y="149"/>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0" name="Freeform 461">
                <a:extLst>
                  <a:ext uri="{FF2B5EF4-FFF2-40B4-BE49-F238E27FC236}">
                    <a16:creationId xmlns:a16="http://schemas.microsoft.com/office/drawing/2014/main" id="{7D6630EB-0ACF-2935-7757-91AD9AF1AF82}"/>
                  </a:ext>
                </a:extLst>
              </p:cNvPr>
              <p:cNvSpPr>
                <a:spLocks noEditPoints="1"/>
              </p:cNvSpPr>
              <p:nvPr/>
            </p:nvSpPr>
            <p:spPr bwMode="auto">
              <a:xfrm>
                <a:off x="5329" y="1276"/>
                <a:ext cx="298" cy="268"/>
              </a:xfrm>
              <a:custGeom>
                <a:avLst/>
                <a:gdLst>
                  <a:gd name="T0" fmla="*/ 202 w 262"/>
                  <a:gd name="T1" fmla="*/ 184 h 237"/>
                  <a:gd name="T2" fmla="*/ 201 w 262"/>
                  <a:gd name="T3" fmla="*/ 203 h 237"/>
                  <a:gd name="T4" fmla="*/ 153 w 262"/>
                  <a:gd name="T5" fmla="*/ 205 h 237"/>
                  <a:gd name="T6" fmla="*/ 130 w 262"/>
                  <a:gd name="T7" fmla="*/ 208 h 237"/>
                  <a:gd name="T8" fmla="*/ 193 w 262"/>
                  <a:gd name="T9" fmla="*/ 225 h 237"/>
                  <a:gd name="T10" fmla="*/ 77 w 262"/>
                  <a:gd name="T11" fmla="*/ 191 h 237"/>
                  <a:gd name="T12" fmla="*/ 64 w 262"/>
                  <a:gd name="T13" fmla="*/ 131 h 237"/>
                  <a:gd name="T14" fmla="*/ 17 w 262"/>
                  <a:gd name="T15" fmla="*/ 34 h 237"/>
                  <a:gd name="T16" fmla="*/ 136 w 262"/>
                  <a:gd name="T17" fmla="*/ 30 h 237"/>
                  <a:gd name="T18" fmla="*/ 226 w 262"/>
                  <a:gd name="T19" fmla="*/ 61 h 237"/>
                  <a:gd name="T20" fmla="*/ 259 w 262"/>
                  <a:gd name="T21" fmla="*/ 121 h 237"/>
                  <a:gd name="T22" fmla="*/ 230 w 262"/>
                  <a:gd name="T23" fmla="*/ 133 h 237"/>
                  <a:gd name="T24" fmla="*/ 231 w 262"/>
                  <a:gd name="T25" fmla="*/ 150 h 237"/>
                  <a:gd name="T26" fmla="*/ 217 w 262"/>
                  <a:gd name="T27" fmla="*/ 96 h 237"/>
                  <a:gd name="T28" fmla="*/ 204 w 262"/>
                  <a:gd name="T29" fmla="*/ 62 h 237"/>
                  <a:gd name="T30" fmla="*/ 212 w 262"/>
                  <a:gd name="T31" fmla="*/ 77 h 237"/>
                  <a:gd name="T32" fmla="*/ 202 w 262"/>
                  <a:gd name="T33" fmla="*/ 92 h 237"/>
                  <a:gd name="T34" fmla="*/ 175 w 262"/>
                  <a:gd name="T35" fmla="*/ 58 h 237"/>
                  <a:gd name="T36" fmla="*/ 195 w 262"/>
                  <a:gd name="T37" fmla="*/ 142 h 237"/>
                  <a:gd name="T38" fmla="*/ 185 w 262"/>
                  <a:gd name="T39" fmla="*/ 135 h 237"/>
                  <a:gd name="T40" fmla="*/ 149 w 262"/>
                  <a:gd name="T41" fmla="*/ 131 h 237"/>
                  <a:gd name="T42" fmla="*/ 133 w 262"/>
                  <a:gd name="T43" fmla="*/ 124 h 237"/>
                  <a:gd name="T44" fmla="*/ 68 w 262"/>
                  <a:gd name="T45" fmla="*/ 108 h 237"/>
                  <a:gd name="T46" fmla="*/ 214 w 262"/>
                  <a:gd name="T47" fmla="*/ 159 h 237"/>
                  <a:gd name="T48" fmla="*/ 122 w 262"/>
                  <a:gd name="T49" fmla="*/ 154 h 237"/>
                  <a:gd name="T50" fmla="*/ 122 w 262"/>
                  <a:gd name="T51" fmla="*/ 155 h 237"/>
                  <a:gd name="T52" fmla="*/ 184 w 262"/>
                  <a:gd name="T53" fmla="*/ 171 h 237"/>
                  <a:gd name="T54" fmla="*/ 224 w 262"/>
                  <a:gd name="T55" fmla="*/ 177 h 237"/>
                  <a:gd name="T56" fmla="*/ 132 w 262"/>
                  <a:gd name="T57" fmla="*/ 58 h 237"/>
                  <a:gd name="T58" fmla="*/ 124 w 262"/>
                  <a:gd name="T59" fmla="*/ 59 h 237"/>
                  <a:gd name="T60" fmla="*/ 168 w 262"/>
                  <a:gd name="T61" fmla="*/ 107 h 237"/>
                  <a:gd name="T62" fmla="*/ 140 w 262"/>
                  <a:gd name="T63" fmla="*/ 96 h 237"/>
                  <a:gd name="T64" fmla="*/ 182 w 262"/>
                  <a:gd name="T65" fmla="*/ 129 h 237"/>
                  <a:gd name="T66" fmla="*/ 152 w 262"/>
                  <a:gd name="T67" fmla="*/ 76 h 237"/>
                  <a:gd name="T68" fmla="*/ 127 w 262"/>
                  <a:gd name="T69" fmla="*/ 52 h 237"/>
                  <a:gd name="T70" fmla="*/ 105 w 262"/>
                  <a:gd name="T71" fmla="*/ 70 h 237"/>
                  <a:gd name="T72" fmla="*/ 105 w 262"/>
                  <a:gd name="T73" fmla="*/ 70 h 237"/>
                  <a:gd name="T74" fmla="*/ 66 w 262"/>
                  <a:gd name="T75" fmla="*/ 70 h 237"/>
                  <a:gd name="T76" fmla="*/ 95 w 262"/>
                  <a:gd name="T77" fmla="*/ 79 h 237"/>
                  <a:gd name="T78" fmla="*/ 113 w 262"/>
                  <a:gd name="T79" fmla="*/ 75 h 237"/>
                  <a:gd name="T80" fmla="*/ 78 w 262"/>
                  <a:gd name="T81" fmla="*/ 50 h 237"/>
                  <a:gd name="T82" fmla="*/ 79 w 262"/>
                  <a:gd name="T83" fmla="*/ 50 h 237"/>
                  <a:gd name="T84" fmla="*/ 96 w 262"/>
                  <a:gd name="T85" fmla="*/ 138 h 237"/>
                  <a:gd name="T86" fmla="*/ 113 w 262"/>
                  <a:gd name="T87" fmla="*/ 151 h 237"/>
                  <a:gd name="T88" fmla="*/ 155 w 262"/>
                  <a:gd name="T89" fmla="*/ 52 h 237"/>
                  <a:gd name="T90" fmla="*/ 147 w 262"/>
                  <a:gd name="T91" fmla="*/ 193 h 237"/>
                  <a:gd name="T92" fmla="*/ 141 w 262"/>
                  <a:gd name="T93" fmla="*/ 200 h 237"/>
                  <a:gd name="T94" fmla="*/ 164 w 262"/>
                  <a:gd name="T95" fmla="*/ 44 h 237"/>
                  <a:gd name="T96" fmla="*/ 70 w 262"/>
                  <a:gd name="T97" fmla="*/ 46 h 237"/>
                  <a:gd name="T98" fmla="*/ 95 w 262"/>
                  <a:gd name="T99" fmla="*/ 62 h 237"/>
                  <a:gd name="T100" fmla="*/ 95 w 262"/>
                  <a:gd name="T101" fmla="*/ 61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2" h="236">
                    <a:moveTo>
                      <a:pt x="226" y="181"/>
                    </a:moveTo>
                    <a:cubicBezTo>
                      <a:pt x="219" y="182"/>
                      <a:pt x="212" y="183"/>
                      <a:pt x="204" y="184"/>
                    </a:cubicBezTo>
                    <a:cubicBezTo>
                      <a:pt x="203" y="184"/>
                      <a:pt x="202" y="184"/>
                      <a:pt x="202" y="184"/>
                    </a:cubicBezTo>
                    <a:cubicBezTo>
                      <a:pt x="201" y="187"/>
                      <a:pt x="203" y="187"/>
                      <a:pt x="205" y="188"/>
                    </a:cubicBezTo>
                    <a:cubicBezTo>
                      <a:pt x="205" y="188"/>
                      <a:pt x="205" y="188"/>
                      <a:pt x="205" y="188"/>
                    </a:cubicBezTo>
                    <a:cubicBezTo>
                      <a:pt x="193" y="191"/>
                      <a:pt x="193" y="192"/>
                      <a:pt x="201" y="203"/>
                    </a:cubicBezTo>
                    <a:cubicBezTo>
                      <a:pt x="202" y="204"/>
                      <a:pt x="203" y="205"/>
                      <a:pt x="203" y="206"/>
                    </a:cubicBezTo>
                    <a:cubicBezTo>
                      <a:pt x="199" y="206"/>
                      <a:pt x="194" y="205"/>
                      <a:pt x="198" y="212"/>
                    </a:cubicBezTo>
                    <a:cubicBezTo>
                      <a:pt x="182" y="218"/>
                      <a:pt x="167" y="212"/>
                      <a:pt x="153" y="205"/>
                    </a:cubicBezTo>
                    <a:cubicBezTo>
                      <a:pt x="151" y="204"/>
                      <a:pt x="146" y="201"/>
                      <a:pt x="146" y="204"/>
                    </a:cubicBezTo>
                    <a:cubicBezTo>
                      <a:pt x="148" y="217"/>
                      <a:pt x="141" y="207"/>
                      <a:pt x="138" y="207"/>
                    </a:cubicBezTo>
                    <a:cubicBezTo>
                      <a:pt x="136" y="207"/>
                      <a:pt x="134" y="204"/>
                      <a:pt x="130" y="208"/>
                    </a:cubicBezTo>
                    <a:cubicBezTo>
                      <a:pt x="153" y="219"/>
                      <a:pt x="178" y="217"/>
                      <a:pt x="202" y="217"/>
                    </a:cubicBezTo>
                    <a:cubicBezTo>
                      <a:pt x="205" y="218"/>
                      <a:pt x="206" y="219"/>
                      <a:pt x="207" y="222"/>
                    </a:cubicBezTo>
                    <a:cubicBezTo>
                      <a:pt x="202" y="223"/>
                      <a:pt x="198" y="225"/>
                      <a:pt x="193" y="225"/>
                    </a:cubicBezTo>
                    <a:cubicBezTo>
                      <a:pt x="187" y="225"/>
                      <a:pt x="189" y="228"/>
                      <a:pt x="190" y="232"/>
                    </a:cubicBezTo>
                    <a:cubicBezTo>
                      <a:pt x="154" y="237"/>
                      <a:pt x="125" y="220"/>
                      <a:pt x="95" y="204"/>
                    </a:cubicBezTo>
                    <a:cubicBezTo>
                      <a:pt x="89" y="201"/>
                      <a:pt x="82" y="198"/>
                      <a:pt x="77" y="191"/>
                    </a:cubicBezTo>
                    <a:cubicBezTo>
                      <a:pt x="82" y="190"/>
                      <a:pt x="86" y="190"/>
                      <a:pt x="92" y="189"/>
                    </a:cubicBezTo>
                    <a:cubicBezTo>
                      <a:pt x="78" y="167"/>
                      <a:pt x="56" y="151"/>
                      <a:pt x="41" y="128"/>
                    </a:cubicBezTo>
                    <a:cubicBezTo>
                      <a:pt x="49" y="129"/>
                      <a:pt x="56" y="130"/>
                      <a:pt x="64" y="131"/>
                    </a:cubicBezTo>
                    <a:cubicBezTo>
                      <a:pt x="62" y="124"/>
                      <a:pt x="58" y="122"/>
                      <a:pt x="54" y="118"/>
                    </a:cubicBezTo>
                    <a:cubicBezTo>
                      <a:pt x="34" y="97"/>
                      <a:pt x="20" y="72"/>
                      <a:pt x="9" y="46"/>
                    </a:cubicBezTo>
                    <a:cubicBezTo>
                      <a:pt x="4" y="34"/>
                      <a:pt x="4" y="34"/>
                      <a:pt x="17" y="34"/>
                    </a:cubicBezTo>
                    <a:cubicBezTo>
                      <a:pt x="12" y="23"/>
                      <a:pt x="8" y="12"/>
                      <a:pt x="0" y="0"/>
                    </a:cubicBezTo>
                    <a:cubicBezTo>
                      <a:pt x="25" y="3"/>
                      <a:pt x="48" y="4"/>
                      <a:pt x="70" y="9"/>
                    </a:cubicBezTo>
                    <a:cubicBezTo>
                      <a:pt x="92" y="13"/>
                      <a:pt x="113" y="21"/>
                      <a:pt x="136" y="30"/>
                    </a:cubicBezTo>
                    <a:cubicBezTo>
                      <a:pt x="134" y="22"/>
                      <a:pt x="132" y="16"/>
                      <a:pt x="129" y="7"/>
                    </a:cubicBezTo>
                    <a:cubicBezTo>
                      <a:pt x="166" y="28"/>
                      <a:pt x="204" y="41"/>
                      <a:pt x="229" y="77"/>
                    </a:cubicBezTo>
                    <a:cubicBezTo>
                      <a:pt x="228" y="71"/>
                      <a:pt x="227" y="67"/>
                      <a:pt x="226" y="61"/>
                    </a:cubicBezTo>
                    <a:cubicBezTo>
                      <a:pt x="239" y="73"/>
                      <a:pt x="248" y="86"/>
                      <a:pt x="254" y="100"/>
                    </a:cubicBezTo>
                    <a:cubicBezTo>
                      <a:pt x="252" y="104"/>
                      <a:pt x="255" y="106"/>
                      <a:pt x="257" y="109"/>
                    </a:cubicBezTo>
                    <a:cubicBezTo>
                      <a:pt x="260" y="113"/>
                      <a:pt x="262" y="117"/>
                      <a:pt x="259" y="121"/>
                    </a:cubicBezTo>
                    <a:cubicBezTo>
                      <a:pt x="257" y="125"/>
                      <a:pt x="252" y="122"/>
                      <a:pt x="248" y="122"/>
                    </a:cubicBezTo>
                    <a:cubicBezTo>
                      <a:pt x="240" y="121"/>
                      <a:pt x="234" y="114"/>
                      <a:pt x="224" y="115"/>
                    </a:cubicBezTo>
                    <a:cubicBezTo>
                      <a:pt x="225" y="122"/>
                      <a:pt x="228" y="127"/>
                      <a:pt x="230" y="133"/>
                    </a:cubicBezTo>
                    <a:cubicBezTo>
                      <a:pt x="232" y="138"/>
                      <a:pt x="237" y="143"/>
                      <a:pt x="233" y="149"/>
                    </a:cubicBezTo>
                    <a:cubicBezTo>
                      <a:pt x="232" y="149"/>
                      <a:pt x="232" y="149"/>
                      <a:pt x="232" y="149"/>
                    </a:cubicBezTo>
                    <a:cubicBezTo>
                      <a:pt x="232" y="149"/>
                      <a:pt x="231" y="150"/>
                      <a:pt x="231" y="150"/>
                    </a:cubicBezTo>
                    <a:cubicBezTo>
                      <a:pt x="228" y="152"/>
                      <a:pt x="228" y="159"/>
                      <a:pt x="221" y="157"/>
                    </a:cubicBezTo>
                    <a:cubicBezTo>
                      <a:pt x="217" y="147"/>
                      <a:pt x="216" y="138"/>
                      <a:pt x="218" y="128"/>
                    </a:cubicBezTo>
                    <a:cubicBezTo>
                      <a:pt x="220" y="118"/>
                      <a:pt x="222" y="107"/>
                      <a:pt x="217" y="96"/>
                    </a:cubicBezTo>
                    <a:cubicBezTo>
                      <a:pt x="216" y="90"/>
                      <a:pt x="218" y="82"/>
                      <a:pt x="212" y="77"/>
                    </a:cubicBezTo>
                    <a:cubicBezTo>
                      <a:pt x="212" y="72"/>
                      <a:pt x="213" y="66"/>
                      <a:pt x="205" y="65"/>
                    </a:cubicBezTo>
                    <a:cubicBezTo>
                      <a:pt x="204" y="64"/>
                      <a:pt x="204" y="63"/>
                      <a:pt x="204" y="62"/>
                    </a:cubicBezTo>
                    <a:cubicBezTo>
                      <a:pt x="203" y="62"/>
                      <a:pt x="203" y="62"/>
                      <a:pt x="203" y="62"/>
                    </a:cubicBezTo>
                    <a:cubicBezTo>
                      <a:pt x="203" y="63"/>
                      <a:pt x="204" y="64"/>
                      <a:pt x="205" y="65"/>
                    </a:cubicBezTo>
                    <a:cubicBezTo>
                      <a:pt x="205" y="70"/>
                      <a:pt x="207" y="75"/>
                      <a:pt x="212" y="77"/>
                    </a:cubicBezTo>
                    <a:cubicBezTo>
                      <a:pt x="212" y="84"/>
                      <a:pt x="213" y="90"/>
                      <a:pt x="217" y="96"/>
                    </a:cubicBezTo>
                    <a:cubicBezTo>
                      <a:pt x="217" y="105"/>
                      <a:pt x="217" y="115"/>
                      <a:pt x="213" y="124"/>
                    </a:cubicBezTo>
                    <a:cubicBezTo>
                      <a:pt x="210" y="112"/>
                      <a:pt x="207" y="101"/>
                      <a:pt x="202" y="92"/>
                    </a:cubicBezTo>
                    <a:cubicBezTo>
                      <a:pt x="195" y="79"/>
                      <a:pt x="191" y="64"/>
                      <a:pt x="176" y="58"/>
                    </a:cubicBezTo>
                    <a:cubicBezTo>
                      <a:pt x="175" y="57"/>
                      <a:pt x="175" y="57"/>
                      <a:pt x="175" y="57"/>
                    </a:cubicBezTo>
                    <a:cubicBezTo>
                      <a:pt x="175" y="57"/>
                      <a:pt x="175" y="57"/>
                      <a:pt x="175" y="58"/>
                    </a:cubicBezTo>
                    <a:cubicBezTo>
                      <a:pt x="176" y="61"/>
                      <a:pt x="178" y="64"/>
                      <a:pt x="180" y="66"/>
                    </a:cubicBezTo>
                    <a:cubicBezTo>
                      <a:pt x="201" y="92"/>
                      <a:pt x="209" y="122"/>
                      <a:pt x="214" y="155"/>
                    </a:cubicBezTo>
                    <a:cubicBezTo>
                      <a:pt x="205" y="154"/>
                      <a:pt x="202" y="145"/>
                      <a:pt x="195" y="142"/>
                    </a:cubicBezTo>
                    <a:cubicBezTo>
                      <a:pt x="194" y="137"/>
                      <a:pt x="190" y="136"/>
                      <a:pt x="185" y="135"/>
                    </a:cubicBezTo>
                    <a:cubicBezTo>
                      <a:pt x="185" y="135"/>
                      <a:pt x="185" y="135"/>
                      <a:pt x="184" y="135"/>
                    </a:cubicBezTo>
                    <a:cubicBezTo>
                      <a:pt x="185" y="135"/>
                      <a:pt x="185" y="135"/>
                      <a:pt x="185" y="135"/>
                    </a:cubicBezTo>
                    <a:cubicBezTo>
                      <a:pt x="186" y="141"/>
                      <a:pt x="191" y="142"/>
                      <a:pt x="195" y="142"/>
                    </a:cubicBezTo>
                    <a:cubicBezTo>
                      <a:pt x="195" y="145"/>
                      <a:pt x="193" y="148"/>
                      <a:pt x="191" y="147"/>
                    </a:cubicBezTo>
                    <a:cubicBezTo>
                      <a:pt x="176" y="143"/>
                      <a:pt x="160" y="144"/>
                      <a:pt x="149" y="131"/>
                    </a:cubicBezTo>
                    <a:cubicBezTo>
                      <a:pt x="146" y="129"/>
                      <a:pt x="143" y="128"/>
                      <a:pt x="139" y="128"/>
                    </a:cubicBezTo>
                    <a:cubicBezTo>
                      <a:pt x="139" y="125"/>
                      <a:pt x="138" y="122"/>
                      <a:pt x="135" y="122"/>
                    </a:cubicBezTo>
                    <a:cubicBezTo>
                      <a:pt x="134" y="121"/>
                      <a:pt x="133" y="122"/>
                      <a:pt x="133" y="124"/>
                    </a:cubicBezTo>
                    <a:cubicBezTo>
                      <a:pt x="134" y="127"/>
                      <a:pt x="136" y="128"/>
                      <a:pt x="139" y="128"/>
                    </a:cubicBezTo>
                    <a:cubicBezTo>
                      <a:pt x="139" y="130"/>
                      <a:pt x="147" y="133"/>
                      <a:pt x="139" y="135"/>
                    </a:cubicBezTo>
                    <a:cubicBezTo>
                      <a:pt x="117" y="122"/>
                      <a:pt x="92" y="116"/>
                      <a:pt x="68" y="108"/>
                    </a:cubicBezTo>
                    <a:cubicBezTo>
                      <a:pt x="91" y="119"/>
                      <a:pt x="114" y="131"/>
                      <a:pt x="139" y="135"/>
                    </a:cubicBezTo>
                    <a:cubicBezTo>
                      <a:pt x="148" y="141"/>
                      <a:pt x="157" y="144"/>
                      <a:pt x="167" y="146"/>
                    </a:cubicBezTo>
                    <a:cubicBezTo>
                      <a:pt x="183" y="148"/>
                      <a:pt x="198" y="155"/>
                      <a:pt x="214" y="159"/>
                    </a:cubicBezTo>
                    <a:cubicBezTo>
                      <a:pt x="215" y="163"/>
                      <a:pt x="216" y="166"/>
                      <a:pt x="217" y="169"/>
                    </a:cubicBezTo>
                    <a:cubicBezTo>
                      <a:pt x="212" y="169"/>
                      <a:pt x="207" y="169"/>
                      <a:pt x="202" y="168"/>
                    </a:cubicBezTo>
                    <a:cubicBezTo>
                      <a:pt x="176" y="164"/>
                      <a:pt x="148" y="164"/>
                      <a:pt x="122" y="154"/>
                    </a:cubicBezTo>
                    <a:cubicBezTo>
                      <a:pt x="122" y="154"/>
                      <a:pt x="121" y="153"/>
                      <a:pt x="120" y="153"/>
                    </a:cubicBezTo>
                    <a:cubicBezTo>
                      <a:pt x="120" y="153"/>
                      <a:pt x="119" y="153"/>
                      <a:pt x="119" y="154"/>
                    </a:cubicBezTo>
                    <a:cubicBezTo>
                      <a:pt x="120" y="154"/>
                      <a:pt x="121" y="154"/>
                      <a:pt x="122" y="155"/>
                    </a:cubicBezTo>
                    <a:cubicBezTo>
                      <a:pt x="123" y="163"/>
                      <a:pt x="132" y="160"/>
                      <a:pt x="136" y="164"/>
                    </a:cubicBezTo>
                    <a:cubicBezTo>
                      <a:pt x="134" y="169"/>
                      <a:pt x="127" y="164"/>
                      <a:pt x="126" y="171"/>
                    </a:cubicBezTo>
                    <a:cubicBezTo>
                      <a:pt x="145" y="171"/>
                      <a:pt x="163" y="166"/>
                      <a:pt x="184" y="171"/>
                    </a:cubicBezTo>
                    <a:cubicBezTo>
                      <a:pt x="176" y="175"/>
                      <a:pt x="170" y="178"/>
                      <a:pt x="164" y="181"/>
                    </a:cubicBezTo>
                    <a:cubicBezTo>
                      <a:pt x="166" y="183"/>
                      <a:pt x="167" y="184"/>
                      <a:pt x="169" y="183"/>
                    </a:cubicBezTo>
                    <a:cubicBezTo>
                      <a:pt x="186" y="173"/>
                      <a:pt x="204" y="168"/>
                      <a:pt x="224" y="177"/>
                    </a:cubicBezTo>
                    <a:cubicBezTo>
                      <a:pt x="226" y="177"/>
                      <a:pt x="226" y="179"/>
                      <a:pt x="226" y="181"/>
                    </a:cubicBezTo>
                    <a:close/>
                    <a:moveTo>
                      <a:pt x="130" y="55"/>
                    </a:moveTo>
                    <a:cubicBezTo>
                      <a:pt x="130" y="56"/>
                      <a:pt x="131" y="57"/>
                      <a:pt x="132" y="58"/>
                    </a:cubicBezTo>
                    <a:cubicBezTo>
                      <a:pt x="131" y="60"/>
                      <a:pt x="129" y="60"/>
                      <a:pt x="127" y="60"/>
                    </a:cubicBezTo>
                    <a:cubicBezTo>
                      <a:pt x="126" y="60"/>
                      <a:pt x="126" y="59"/>
                      <a:pt x="125" y="58"/>
                    </a:cubicBezTo>
                    <a:cubicBezTo>
                      <a:pt x="124" y="59"/>
                      <a:pt x="124" y="59"/>
                      <a:pt x="124" y="59"/>
                    </a:cubicBezTo>
                    <a:cubicBezTo>
                      <a:pt x="125" y="60"/>
                      <a:pt x="126" y="60"/>
                      <a:pt x="127" y="60"/>
                    </a:cubicBezTo>
                    <a:cubicBezTo>
                      <a:pt x="127" y="64"/>
                      <a:pt x="130" y="66"/>
                      <a:pt x="133" y="67"/>
                    </a:cubicBezTo>
                    <a:cubicBezTo>
                      <a:pt x="148" y="77"/>
                      <a:pt x="159" y="92"/>
                      <a:pt x="168" y="107"/>
                    </a:cubicBezTo>
                    <a:cubicBezTo>
                      <a:pt x="171" y="111"/>
                      <a:pt x="173" y="115"/>
                      <a:pt x="166" y="116"/>
                    </a:cubicBezTo>
                    <a:cubicBezTo>
                      <a:pt x="166" y="110"/>
                      <a:pt x="161" y="108"/>
                      <a:pt x="156" y="109"/>
                    </a:cubicBezTo>
                    <a:cubicBezTo>
                      <a:pt x="155" y="100"/>
                      <a:pt x="147" y="98"/>
                      <a:pt x="140" y="96"/>
                    </a:cubicBezTo>
                    <a:cubicBezTo>
                      <a:pt x="145" y="101"/>
                      <a:pt x="149" y="107"/>
                      <a:pt x="156" y="109"/>
                    </a:cubicBezTo>
                    <a:cubicBezTo>
                      <a:pt x="157" y="114"/>
                      <a:pt x="161" y="115"/>
                      <a:pt x="166" y="116"/>
                    </a:cubicBezTo>
                    <a:cubicBezTo>
                      <a:pt x="168" y="125"/>
                      <a:pt x="175" y="126"/>
                      <a:pt x="182" y="129"/>
                    </a:cubicBezTo>
                    <a:cubicBezTo>
                      <a:pt x="167" y="107"/>
                      <a:pt x="170" y="79"/>
                      <a:pt x="158" y="57"/>
                    </a:cubicBezTo>
                    <a:cubicBezTo>
                      <a:pt x="157" y="67"/>
                      <a:pt x="164" y="75"/>
                      <a:pt x="162" y="88"/>
                    </a:cubicBezTo>
                    <a:cubicBezTo>
                      <a:pt x="158" y="83"/>
                      <a:pt x="155" y="79"/>
                      <a:pt x="152" y="76"/>
                    </a:cubicBezTo>
                    <a:cubicBezTo>
                      <a:pt x="146" y="69"/>
                      <a:pt x="142" y="61"/>
                      <a:pt x="132" y="58"/>
                    </a:cubicBezTo>
                    <a:cubicBezTo>
                      <a:pt x="131" y="57"/>
                      <a:pt x="130" y="56"/>
                      <a:pt x="130" y="55"/>
                    </a:cubicBezTo>
                    <a:cubicBezTo>
                      <a:pt x="129" y="54"/>
                      <a:pt x="129" y="52"/>
                      <a:pt x="127" y="52"/>
                    </a:cubicBezTo>
                    <a:cubicBezTo>
                      <a:pt x="126" y="52"/>
                      <a:pt x="126" y="52"/>
                      <a:pt x="126" y="52"/>
                    </a:cubicBezTo>
                    <a:cubicBezTo>
                      <a:pt x="126" y="55"/>
                      <a:pt x="128" y="55"/>
                      <a:pt x="130" y="55"/>
                    </a:cubicBezTo>
                    <a:close/>
                    <a:moveTo>
                      <a:pt x="105" y="70"/>
                    </a:moveTo>
                    <a:cubicBezTo>
                      <a:pt x="105" y="68"/>
                      <a:pt x="105" y="67"/>
                      <a:pt x="103" y="66"/>
                    </a:cubicBezTo>
                    <a:cubicBezTo>
                      <a:pt x="103" y="66"/>
                      <a:pt x="102" y="67"/>
                      <a:pt x="102" y="68"/>
                    </a:cubicBezTo>
                    <a:cubicBezTo>
                      <a:pt x="102" y="70"/>
                      <a:pt x="104" y="70"/>
                      <a:pt x="105" y="70"/>
                    </a:cubicBezTo>
                    <a:cubicBezTo>
                      <a:pt x="106" y="71"/>
                      <a:pt x="107" y="73"/>
                      <a:pt x="108" y="75"/>
                    </a:cubicBezTo>
                    <a:cubicBezTo>
                      <a:pt x="91" y="75"/>
                      <a:pt x="77" y="66"/>
                      <a:pt x="61" y="60"/>
                    </a:cubicBezTo>
                    <a:cubicBezTo>
                      <a:pt x="60" y="66"/>
                      <a:pt x="68" y="64"/>
                      <a:pt x="66" y="70"/>
                    </a:cubicBezTo>
                    <a:cubicBezTo>
                      <a:pt x="57" y="70"/>
                      <a:pt x="47" y="70"/>
                      <a:pt x="38" y="70"/>
                    </a:cubicBezTo>
                    <a:cubicBezTo>
                      <a:pt x="37" y="71"/>
                      <a:pt x="37" y="72"/>
                      <a:pt x="37" y="73"/>
                    </a:cubicBezTo>
                    <a:cubicBezTo>
                      <a:pt x="57" y="74"/>
                      <a:pt x="77" y="71"/>
                      <a:pt x="95" y="79"/>
                    </a:cubicBezTo>
                    <a:cubicBezTo>
                      <a:pt x="84" y="79"/>
                      <a:pt x="74" y="80"/>
                      <a:pt x="66" y="88"/>
                    </a:cubicBezTo>
                    <a:cubicBezTo>
                      <a:pt x="89" y="85"/>
                      <a:pt x="113" y="78"/>
                      <a:pt x="136" y="93"/>
                    </a:cubicBezTo>
                    <a:cubicBezTo>
                      <a:pt x="130" y="84"/>
                      <a:pt x="122" y="79"/>
                      <a:pt x="113" y="75"/>
                    </a:cubicBezTo>
                    <a:cubicBezTo>
                      <a:pt x="112" y="70"/>
                      <a:pt x="109" y="70"/>
                      <a:pt x="105" y="70"/>
                    </a:cubicBezTo>
                    <a:close/>
                    <a:moveTo>
                      <a:pt x="79" y="50"/>
                    </a:moveTo>
                    <a:cubicBezTo>
                      <a:pt x="79" y="50"/>
                      <a:pt x="78" y="50"/>
                      <a:pt x="78" y="50"/>
                    </a:cubicBezTo>
                    <a:cubicBezTo>
                      <a:pt x="78" y="50"/>
                      <a:pt x="79" y="50"/>
                      <a:pt x="79" y="51"/>
                    </a:cubicBezTo>
                    <a:cubicBezTo>
                      <a:pt x="80" y="56"/>
                      <a:pt x="83" y="57"/>
                      <a:pt x="88" y="56"/>
                    </a:cubicBezTo>
                    <a:cubicBezTo>
                      <a:pt x="86" y="52"/>
                      <a:pt x="82" y="51"/>
                      <a:pt x="79" y="50"/>
                    </a:cubicBezTo>
                    <a:close/>
                    <a:moveTo>
                      <a:pt x="113" y="151"/>
                    </a:moveTo>
                    <a:cubicBezTo>
                      <a:pt x="114" y="151"/>
                      <a:pt x="114" y="150"/>
                      <a:pt x="115" y="149"/>
                    </a:cubicBezTo>
                    <a:cubicBezTo>
                      <a:pt x="108" y="145"/>
                      <a:pt x="102" y="142"/>
                      <a:pt x="96" y="138"/>
                    </a:cubicBezTo>
                    <a:cubicBezTo>
                      <a:pt x="95" y="137"/>
                      <a:pt x="92" y="138"/>
                      <a:pt x="92" y="140"/>
                    </a:cubicBezTo>
                    <a:cubicBezTo>
                      <a:pt x="92" y="141"/>
                      <a:pt x="93" y="143"/>
                      <a:pt x="94" y="143"/>
                    </a:cubicBezTo>
                    <a:cubicBezTo>
                      <a:pt x="100" y="146"/>
                      <a:pt x="107" y="149"/>
                      <a:pt x="113" y="151"/>
                    </a:cubicBezTo>
                    <a:close/>
                    <a:moveTo>
                      <a:pt x="155" y="52"/>
                    </a:moveTo>
                    <a:cubicBezTo>
                      <a:pt x="154" y="40"/>
                      <a:pt x="154" y="40"/>
                      <a:pt x="142" y="37"/>
                    </a:cubicBezTo>
                    <a:cubicBezTo>
                      <a:pt x="148" y="42"/>
                      <a:pt x="149" y="49"/>
                      <a:pt x="155" y="52"/>
                    </a:cubicBezTo>
                    <a:close/>
                    <a:moveTo>
                      <a:pt x="147" y="193"/>
                    </a:moveTo>
                    <a:cubicBezTo>
                      <a:pt x="154" y="192"/>
                      <a:pt x="158" y="190"/>
                      <a:pt x="161" y="183"/>
                    </a:cubicBezTo>
                    <a:cubicBezTo>
                      <a:pt x="155" y="185"/>
                      <a:pt x="150" y="187"/>
                      <a:pt x="147" y="193"/>
                    </a:cubicBezTo>
                    <a:close/>
                    <a:moveTo>
                      <a:pt x="141" y="200"/>
                    </a:moveTo>
                    <a:cubicBezTo>
                      <a:pt x="137" y="199"/>
                      <a:pt x="135" y="192"/>
                      <a:pt x="128" y="194"/>
                    </a:cubicBezTo>
                    <a:cubicBezTo>
                      <a:pt x="131" y="199"/>
                      <a:pt x="135" y="202"/>
                      <a:pt x="141" y="200"/>
                    </a:cubicBezTo>
                    <a:close/>
                    <a:moveTo>
                      <a:pt x="164" y="44"/>
                    </a:moveTo>
                    <a:cubicBezTo>
                      <a:pt x="166" y="49"/>
                      <a:pt x="167" y="52"/>
                      <a:pt x="172" y="52"/>
                    </a:cubicBezTo>
                    <a:cubicBezTo>
                      <a:pt x="172" y="47"/>
                      <a:pt x="169" y="45"/>
                      <a:pt x="164" y="44"/>
                    </a:cubicBezTo>
                    <a:close/>
                    <a:moveTo>
                      <a:pt x="73" y="45"/>
                    </a:moveTo>
                    <a:cubicBezTo>
                      <a:pt x="72" y="45"/>
                      <a:pt x="72" y="44"/>
                      <a:pt x="71" y="44"/>
                    </a:cubicBezTo>
                    <a:cubicBezTo>
                      <a:pt x="71" y="45"/>
                      <a:pt x="71" y="46"/>
                      <a:pt x="70" y="46"/>
                    </a:cubicBezTo>
                    <a:cubicBezTo>
                      <a:pt x="71" y="46"/>
                      <a:pt x="72" y="47"/>
                      <a:pt x="72" y="47"/>
                    </a:cubicBezTo>
                    <a:cubicBezTo>
                      <a:pt x="73" y="47"/>
                      <a:pt x="73" y="46"/>
                      <a:pt x="73" y="45"/>
                    </a:cubicBezTo>
                    <a:close/>
                    <a:moveTo>
                      <a:pt x="95" y="62"/>
                    </a:moveTo>
                    <a:cubicBezTo>
                      <a:pt x="95" y="62"/>
                      <a:pt x="96" y="62"/>
                      <a:pt x="96" y="62"/>
                    </a:cubicBezTo>
                    <a:cubicBezTo>
                      <a:pt x="96" y="62"/>
                      <a:pt x="96" y="61"/>
                      <a:pt x="96" y="61"/>
                    </a:cubicBezTo>
                    <a:cubicBezTo>
                      <a:pt x="96" y="61"/>
                      <a:pt x="96" y="61"/>
                      <a:pt x="95" y="61"/>
                    </a:cubicBezTo>
                    <a:cubicBezTo>
                      <a:pt x="95" y="61"/>
                      <a:pt x="95" y="61"/>
                      <a:pt x="95" y="6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1" name="Freeform 462">
                <a:extLst>
                  <a:ext uri="{FF2B5EF4-FFF2-40B4-BE49-F238E27FC236}">
                    <a16:creationId xmlns:a16="http://schemas.microsoft.com/office/drawing/2014/main" id="{D9BD6C43-8309-D34E-98BA-AD9C28EB267D}"/>
                  </a:ext>
                </a:extLst>
              </p:cNvPr>
              <p:cNvSpPr>
                <a:spLocks noEditPoints="1"/>
              </p:cNvSpPr>
              <p:nvPr/>
            </p:nvSpPr>
            <p:spPr bwMode="auto">
              <a:xfrm>
                <a:off x="5185" y="1899"/>
                <a:ext cx="289" cy="366"/>
              </a:xfrm>
              <a:custGeom>
                <a:avLst/>
                <a:gdLst>
                  <a:gd name="T0" fmla="*/ 13 w 254"/>
                  <a:gd name="T1" fmla="*/ 226 h 323"/>
                  <a:gd name="T2" fmla="*/ 77 w 254"/>
                  <a:gd name="T3" fmla="*/ 76 h 323"/>
                  <a:gd name="T4" fmla="*/ 200 w 254"/>
                  <a:gd name="T5" fmla="*/ 55 h 323"/>
                  <a:gd name="T6" fmla="*/ 138 w 254"/>
                  <a:gd name="T7" fmla="*/ 149 h 323"/>
                  <a:gd name="T8" fmla="*/ 139 w 254"/>
                  <a:gd name="T9" fmla="*/ 152 h 323"/>
                  <a:gd name="T10" fmla="*/ 145 w 254"/>
                  <a:gd name="T11" fmla="*/ 159 h 323"/>
                  <a:gd name="T12" fmla="*/ 20 w 254"/>
                  <a:gd name="T13" fmla="*/ 247 h 323"/>
                  <a:gd name="T14" fmla="*/ 0 w 254"/>
                  <a:gd name="T15" fmla="*/ 320 h 323"/>
                  <a:gd name="T16" fmla="*/ 112 w 254"/>
                  <a:gd name="T17" fmla="*/ 148 h 323"/>
                  <a:gd name="T18" fmla="*/ 109 w 254"/>
                  <a:gd name="T19" fmla="*/ 144 h 323"/>
                  <a:gd name="T20" fmla="*/ 134 w 254"/>
                  <a:gd name="T21" fmla="*/ 126 h 323"/>
                  <a:gd name="T22" fmla="*/ 128 w 254"/>
                  <a:gd name="T23" fmla="*/ 129 h 323"/>
                  <a:gd name="T24" fmla="*/ 107 w 254"/>
                  <a:gd name="T25" fmla="*/ 146 h 323"/>
                  <a:gd name="T26" fmla="*/ 61 w 254"/>
                  <a:gd name="T27" fmla="*/ 177 h 323"/>
                  <a:gd name="T28" fmla="*/ 30 w 254"/>
                  <a:gd name="T29" fmla="*/ 191 h 323"/>
                  <a:gd name="T30" fmla="*/ 20 w 254"/>
                  <a:gd name="T31" fmla="*/ 212 h 323"/>
                  <a:gd name="T32" fmla="*/ 112 w 254"/>
                  <a:gd name="T33" fmla="*/ 148 h 323"/>
                  <a:gd name="T34" fmla="*/ 122 w 254"/>
                  <a:gd name="T35" fmla="*/ 145 h 323"/>
                  <a:gd name="T36" fmla="*/ 119 w 254"/>
                  <a:gd name="T37" fmla="*/ 146 h 323"/>
                  <a:gd name="T38" fmla="*/ 154 w 254"/>
                  <a:gd name="T39" fmla="*/ 78 h 323"/>
                  <a:gd name="T40" fmla="*/ 150 w 254"/>
                  <a:gd name="T41" fmla="*/ 81 h 323"/>
                  <a:gd name="T42" fmla="*/ 124 w 254"/>
                  <a:gd name="T43" fmla="*/ 105 h 323"/>
                  <a:gd name="T44" fmla="*/ 99 w 254"/>
                  <a:gd name="T45" fmla="*/ 121 h 323"/>
                  <a:gd name="T46" fmla="*/ 124 w 254"/>
                  <a:gd name="T47" fmla="*/ 105 h 323"/>
                  <a:gd name="T48" fmla="*/ 194 w 254"/>
                  <a:gd name="T49" fmla="*/ 77 h 323"/>
                  <a:gd name="T50" fmla="*/ 148 w 254"/>
                  <a:gd name="T51" fmla="*/ 83 h 323"/>
                  <a:gd name="T52" fmla="*/ 116 w 254"/>
                  <a:gd name="T53" fmla="*/ 57 h 323"/>
                  <a:gd name="T54" fmla="*/ 109 w 254"/>
                  <a:gd name="T55" fmla="*/ 69 h 323"/>
                  <a:gd name="T56" fmla="*/ 114 w 254"/>
                  <a:gd name="T57" fmla="*/ 80 h 323"/>
                  <a:gd name="T58" fmla="*/ 167 w 254"/>
                  <a:gd name="T59" fmla="*/ 40 h 323"/>
                  <a:gd name="T60" fmla="*/ 191 w 254"/>
                  <a:gd name="T61" fmla="*/ 38 h 323"/>
                  <a:gd name="T62" fmla="*/ 174 w 254"/>
                  <a:gd name="T63" fmla="*/ 37 h 323"/>
                  <a:gd name="T64" fmla="*/ 198 w 254"/>
                  <a:gd name="T65" fmla="*/ 23 h 323"/>
                  <a:gd name="T66" fmla="*/ 167 w 254"/>
                  <a:gd name="T67" fmla="*/ 37 h 323"/>
                  <a:gd name="T68" fmla="*/ 126 w 254"/>
                  <a:gd name="T69" fmla="*/ 66 h 323"/>
                  <a:gd name="T70" fmla="*/ 109 w 254"/>
                  <a:gd name="T71" fmla="*/ 69 h 323"/>
                  <a:gd name="T72" fmla="*/ 116 w 254"/>
                  <a:gd name="T73" fmla="*/ 57 h 323"/>
                  <a:gd name="T74" fmla="*/ 116 w 254"/>
                  <a:gd name="T75" fmla="*/ 57 h 323"/>
                  <a:gd name="T76" fmla="*/ 60 w 254"/>
                  <a:gd name="T77" fmla="*/ 142 h 323"/>
                  <a:gd name="T78" fmla="*/ 66 w 254"/>
                  <a:gd name="T79" fmla="*/ 113 h 323"/>
                  <a:gd name="T80" fmla="*/ 42 w 254"/>
                  <a:gd name="T81" fmla="*/ 168 h 323"/>
                  <a:gd name="T82" fmla="*/ 73 w 254"/>
                  <a:gd name="T83" fmla="*/ 139 h 323"/>
                  <a:gd name="T84" fmla="*/ 76 w 254"/>
                  <a:gd name="T85" fmla="*/ 135 h 323"/>
                  <a:gd name="T86" fmla="*/ 97 w 254"/>
                  <a:gd name="T87" fmla="*/ 82 h 323"/>
                  <a:gd name="T88" fmla="*/ 97 w 254"/>
                  <a:gd name="T89" fmla="*/ 82 h 323"/>
                  <a:gd name="T90" fmla="*/ 108 w 254"/>
                  <a:gd name="T91" fmla="*/ 172 h 323"/>
                  <a:gd name="T92" fmla="*/ 39 w 254"/>
                  <a:gd name="T93" fmla="*/ 174 h 323"/>
                  <a:gd name="T94" fmla="*/ 39 w 254"/>
                  <a:gd name="T95" fmla="*/ 174 h 323"/>
                  <a:gd name="T96" fmla="*/ 128 w 254"/>
                  <a:gd name="T97" fmla="*/ 143 h 323"/>
                  <a:gd name="T98" fmla="*/ 127 w 254"/>
                  <a:gd name="T99" fmla="*/ 140 h 323"/>
                  <a:gd name="T100" fmla="*/ 206 w 254"/>
                  <a:gd name="T101" fmla="*/ 16 h 323"/>
                  <a:gd name="T102" fmla="*/ 206 w 254"/>
                  <a:gd name="T103" fmla="*/ 20 h 323"/>
                  <a:gd name="T104" fmla="*/ 70 w 254"/>
                  <a:gd name="T105" fmla="*/ 130 h 323"/>
                  <a:gd name="T106" fmla="*/ 65 w 254"/>
                  <a:gd name="T107" fmla="*/ 130 h 323"/>
                  <a:gd name="T108" fmla="*/ 70 w 254"/>
                  <a:gd name="T109" fmla="*/ 130 h 323"/>
                  <a:gd name="T110" fmla="*/ 95 w 254"/>
                  <a:gd name="T111" fmla="*/ 121 h 323"/>
                  <a:gd name="T112" fmla="*/ 94 w 254"/>
                  <a:gd name="T113" fmla="*/ 123 h 323"/>
                  <a:gd name="T114" fmla="*/ 142 w 254"/>
                  <a:gd name="T115" fmla="*/ 119 h 323"/>
                  <a:gd name="T116" fmla="*/ 139 w 254"/>
                  <a:gd name="T117" fmla="*/ 120 h 323"/>
                  <a:gd name="T118" fmla="*/ 142 w 254"/>
                  <a:gd name="T119" fmla="*/ 119 h 323"/>
                  <a:gd name="T120" fmla="*/ 121 w 254"/>
                  <a:gd name="T121" fmla="*/ 50 h 323"/>
                  <a:gd name="T122" fmla="*/ 122 w 254"/>
                  <a:gd name="T123" fmla="*/ 51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4" h="323">
                    <a:moveTo>
                      <a:pt x="0" y="320"/>
                    </a:moveTo>
                    <a:cubicBezTo>
                      <a:pt x="0" y="288"/>
                      <a:pt x="4" y="257"/>
                      <a:pt x="13" y="226"/>
                    </a:cubicBezTo>
                    <a:cubicBezTo>
                      <a:pt x="17" y="225"/>
                      <a:pt x="18" y="224"/>
                      <a:pt x="14" y="221"/>
                    </a:cubicBezTo>
                    <a:cubicBezTo>
                      <a:pt x="19" y="165"/>
                      <a:pt x="40" y="117"/>
                      <a:pt x="77" y="76"/>
                    </a:cubicBezTo>
                    <a:cubicBezTo>
                      <a:pt x="123" y="25"/>
                      <a:pt x="182" y="0"/>
                      <a:pt x="254" y="0"/>
                    </a:cubicBezTo>
                    <a:cubicBezTo>
                      <a:pt x="236" y="21"/>
                      <a:pt x="220" y="39"/>
                      <a:pt x="200" y="55"/>
                    </a:cubicBezTo>
                    <a:cubicBezTo>
                      <a:pt x="207" y="55"/>
                      <a:pt x="213" y="54"/>
                      <a:pt x="219" y="53"/>
                    </a:cubicBezTo>
                    <a:cubicBezTo>
                      <a:pt x="206" y="98"/>
                      <a:pt x="180" y="130"/>
                      <a:pt x="138" y="149"/>
                    </a:cubicBezTo>
                    <a:cubicBezTo>
                      <a:pt x="136" y="150"/>
                      <a:pt x="134" y="150"/>
                      <a:pt x="133" y="153"/>
                    </a:cubicBezTo>
                    <a:cubicBezTo>
                      <a:pt x="135" y="153"/>
                      <a:pt x="137" y="152"/>
                      <a:pt x="139" y="152"/>
                    </a:cubicBezTo>
                    <a:cubicBezTo>
                      <a:pt x="141" y="152"/>
                      <a:pt x="142" y="151"/>
                      <a:pt x="144" y="151"/>
                    </a:cubicBezTo>
                    <a:cubicBezTo>
                      <a:pt x="144" y="154"/>
                      <a:pt x="145" y="156"/>
                      <a:pt x="145" y="159"/>
                    </a:cubicBezTo>
                    <a:cubicBezTo>
                      <a:pt x="122" y="188"/>
                      <a:pt x="92" y="207"/>
                      <a:pt x="55" y="214"/>
                    </a:cubicBezTo>
                    <a:cubicBezTo>
                      <a:pt x="26" y="219"/>
                      <a:pt x="26" y="219"/>
                      <a:pt x="20" y="247"/>
                    </a:cubicBezTo>
                    <a:cubicBezTo>
                      <a:pt x="15" y="270"/>
                      <a:pt x="12" y="293"/>
                      <a:pt x="13" y="317"/>
                    </a:cubicBezTo>
                    <a:cubicBezTo>
                      <a:pt x="8" y="317"/>
                      <a:pt x="5" y="323"/>
                      <a:pt x="0" y="320"/>
                    </a:cubicBezTo>
                    <a:close/>
                    <a:moveTo>
                      <a:pt x="119" y="146"/>
                    </a:moveTo>
                    <a:cubicBezTo>
                      <a:pt x="116" y="146"/>
                      <a:pt x="113" y="146"/>
                      <a:pt x="112" y="148"/>
                    </a:cubicBezTo>
                    <a:cubicBezTo>
                      <a:pt x="110" y="148"/>
                      <a:pt x="108" y="148"/>
                      <a:pt x="107" y="146"/>
                    </a:cubicBezTo>
                    <a:cubicBezTo>
                      <a:pt x="108" y="145"/>
                      <a:pt x="108" y="144"/>
                      <a:pt x="109" y="144"/>
                    </a:cubicBezTo>
                    <a:cubicBezTo>
                      <a:pt x="117" y="141"/>
                      <a:pt x="125" y="137"/>
                      <a:pt x="129" y="129"/>
                    </a:cubicBezTo>
                    <a:cubicBezTo>
                      <a:pt x="131" y="129"/>
                      <a:pt x="133" y="129"/>
                      <a:pt x="134" y="126"/>
                    </a:cubicBezTo>
                    <a:cubicBezTo>
                      <a:pt x="134" y="126"/>
                      <a:pt x="133" y="125"/>
                      <a:pt x="133" y="125"/>
                    </a:cubicBezTo>
                    <a:cubicBezTo>
                      <a:pt x="129" y="124"/>
                      <a:pt x="129" y="127"/>
                      <a:pt x="128" y="129"/>
                    </a:cubicBezTo>
                    <a:cubicBezTo>
                      <a:pt x="120" y="132"/>
                      <a:pt x="112" y="134"/>
                      <a:pt x="109" y="144"/>
                    </a:cubicBezTo>
                    <a:cubicBezTo>
                      <a:pt x="108" y="144"/>
                      <a:pt x="108" y="145"/>
                      <a:pt x="107" y="146"/>
                    </a:cubicBezTo>
                    <a:cubicBezTo>
                      <a:pt x="88" y="151"/>
                      <a:pt x="75" y="165"/>
                      <a:pt x="61" y="177"/>
                    </a:cubicBezTo>
                    <a:cubicBezTo>
                      <a:pt x="61" y="177"/>
                      <a:pt x="61" y="177"/>
                      <a:pt x="61" y="177"/>
                    </a:cubicBezTo>
                    <a:cubicBezTo>
                      <a:pt x="56" y="178"/>
                      <a:pt x="53" y="181"/>
                      <a:pt x="49" y="183"/>
                    </a:cubicBezTo>
                    <a:cubicBezTo>
                      <a:pt x="43" y="186"/>
                      <a:pt x="40" y="197"/>
                      <a:pt x="30" y="191"/>
                    </a:cubicBezTo>
                    <a:cubicBezTo>
                      <a:pt x="29" y="191"/>
                      <a:pt x="28" y="192"/>
                      <a:pt x="27" y="193"/>
                    </a:cubicBezTo>
                    <a:cubicBezTo>
                      <a:pt x="25" y="199"/>
                      <a:pt x="23" y="206"/>
                      <a:pt x="20" y="212"/>
                    </a:cubicBezTo>
                    <a:cubicBezTo>
                      <a:pt x="34" y="191"/>
                      <a:pt x="62" y="189"/>
                      <a:pt x="78" y="171"/>
                    </a:cubicBezTo>
                    <a:cubicBezTo>
                      <a:pt x="86" y="161"/>
                      <a:pt x="102" y="158"/>
                      <a:pt x="112" y="148"/>
                    </a:cubicBezTo>
                    <a:cubicBezTo>
                      <a:pt x="114" y="148"/>
                      <a:pt x="117" y="149"/>
                      <a:pt x="119" y="146"/>
                    </a:cubicBezTo>
                    <a:cubicBezTo>
                      <a:pt x="120" y="146"/>
                      <a:pt x="121" y="145"/>
                      <a:pt x="122" y="145"/>
                    </a:cubicBezTo>
                    <a:cubicBezTo>
                      <a:pt x="122" y="145"/>
                      <a:pt x="122" y="144"/>
                      <a:pt x="121" y="144"/>
                    </a:cubicBezTo>
                    <a:cubicBezTo>
                      <a:pt x="121" y="145"/>
                      <a:pt x="120" y="145"/>
                      <a:pt x="119" y="146"/>
                    </a:cubicBezTo>
                    <a:close/>
                    <a:moveTo>
                      <a:pt x="150" y="81"/>
                    </a:moveTo>
                    <a:cubicBezTo>
                      <a:pt x="152" y="80"/>
                      <a:pt x="154" y="80"/>
                      <a:pt x="154" y="78"/>
                    </a:cubicBezTo>
                    <a:cubicBezTo>
                      <a:pt x="154" y="78"/>
                      <a:pt x="153" y="77"/>
                      <a:pt x="153" y="77"/>
                    </a:cubicBezTo>
                    <a:cubicBezTo>
                      <a:pt x="151" y="77"/>
                      <a:pt x="151" y="79"/>
                      <a:pt x="150" y="81"/>
                    </a:cubicBezTo>
                    <a:cubicBezTo>
                      <a:pt x="149" y="82"/>
                      <a:pt x="149" y="82"/>
                      <a:pt x="148" y="83"/>
                    </a:cubicBezTo>
                    <a:cubicBezTo>
                      <a:pt x="139" y="89"/>
                      <a:pt x="128" y="93"/>
                      <a:pt x="124" y="105"/>
                    </a:cubicBezTo>
                    <a:cubicBezTo>
                      <a:pt x="121" y="105"/>
                      <a:pt x="118" y="105"/>
                      <a:pt x="116" y="107"/>
                    </a:cubicBezTo>
                    <a:cubicBezTo>
                      <a:pt x="110" y="109"/>
                      <a:pt x="102" y="109"/>
                      <a:pt x="99" y="121"/>
                    </a:cubicBezTo>
                    <a:cubicBezTo>
                      <a:pt x="107" y="115"/>
                      <a:pt x="114" y="115"/>
                      <a:pt x="116" y="107"/>
                    </a:cubicBezTo>
                    <a:cubicBezTo>
                      <a:pt x="119" y="107"/>
                      <a:pt x="122" y="108"/>
                      <a:pt x="124" y="105"/>
                    </a:cubicBezTo>
                    <a:cubicBezTo>
                      <a:pt x="149" y="94"/>
                      <a:pt x="175" y="83"/>
                      <a:pt x="204" y="79"/>
                    </a:cubicBezTo>
                    <a:cubicBezTo>
                      <a:pt x="199" y="75"/>
                      <a:pt x="197" y="77"/>
                      <a:pt x="194" y="77"/>
                    </a:cubicBezTo>
                    <a:cubicBezTo>
                      <a:pt x="180" y="77"/>
                      <a:pt x="167" y="85"/>
                      <a:pt x="154" y="87"/>
                    </a:cubicBezTo>
                    <a:cubicBezTo>
                      <a:pt x="150" y="87"/>
                      <a:pt x="148" y="87"/>
                      <a:pt x="148" y="83"/>
                    </a:cubicBezTo>
                    <a:cubicBezTo>
                      <a:pt x="149" y="82"/>
                      <a:pt x="149" y="82"/>
                      <a:pt x="150" y="81"/>
                    </a:cubicBezTo>
                    <a:close/>
                    <a:moveTo>
                      <a:pt x="116" y="57"/>
                    </a:moveTo>
                    <a:cubicBezTo>
                      <a:pt x="113" y="58"/>
                      <a:pt x="112" y="60"/>
                      <a:pt x="112" y="64"/>
                    </a:cubicBezTo>
                    <a:cubicBezTo>
                      <a:pt x="110" y="65"/>
                      <a:pt x="109" y="67"/>
                      <a:pt x="109" y="69"/>
                    </a:cubicBezTo>
                    <a:cubicBezTo>
                      <a:pt x="104" y="69"/>
                      <a:pt x="99" y="72"/>
                      <a:pt x="101" y="77"/>
                    </a:cubicBezTo>
                    <a:cubicBezTo>
                      <a:pt x="102" y="79"/>
                      <a:pt x="107" y="86"/>
                      <a:pt x="114" y="80"/>
                    </a:cubicBezTo>
                    <a:cubicBezTo>
                      <a:pt x="119" y="76"/>
                      <a:pt x="125" y="74"/>
                      <a:pt x="126" y="66"/>
                    </a:cubicBezTo>
                    <a:cubicBezTo>
                      <a:pt x="142" y="60"/>
                      <a:pt x="156" y="53"/>
                      <a:pt x="167" y="40"/>
                    </a:cubicBezTo>
                    <a:cubicBezTo>
                      <a:pt x="168" y="45"/>
                      <a:pt x="171" y="45"/>
                      <a:pt x="175" y="43"/>
                    </a:cubicBezTo>
                    <a:cubicBezTo>
                      <a:pt x="180" y="41"/>
                      <a:pt x="186" y="39"/>
                      <a:pt x="191" y="38"/>
                    </a:cubicBezTo>
                    <a:cubicBezTo>
                      <a:pt x="198" y="36"/>
                      <a:pt x="205" y="36"/>
                      <a:pt x="211" y="30"/>
                    </a:cubicBezTo>
                    <a:cubicBezTo>
                      <a:pt x="199" y="32"/>
                      <a:pt x="187" y="35"/>
                      <a:pt x="174" y="37"/>
                    </a:cubicBezTo>
                    <a:cubicBezTo>
                      <a:pt x="174" y="37"/>
                      <a:pt x="174" y="36"/>
                      <a:pt x="174" y="36"/>
                    </a:cubicBezTo>
                    <a:cubicBezTo>
                      <a:pt x="182" y="31"/>
                      <a:pt x="190" y="27"/>
                      <a:pt x="198" y="23"/>
                    </a:cubicBezTo>
                    <a:cubicBezTo>
                      <a:pt x="197" y="22"/>
                      <a:pt x="197" y="21"/>
                      <a:pt x="196" y="20"/>
                    </a:cubicBezTo>
                    <a:cubicBezTo>
                      <a:pt x="186" y="25"/>
                      <a:pt x="174" y="26"/>
                      <a:pt x="167" y="37"/>
                    </a:cubicBezTo>
                    <a:cubicBezTo>
                      <a:pt x="160" y="34"/>
                      <a:pt x="155" y="36"/>
                      <a:pt x="150" y="43"/>
                    </a:cubicBezTo>
                    <a:cubicBezTo>
                      <a:pt x="144" y="52"/>
                      <a:pt x="131" y="55"/>
                      <a:pt x="126" y="66"/>
                    </a:cubicBezTo>
                    <a:cubicBezTo>
                      <a:pt x="121" y="66"/>
                      <a:pt x="119" y="70"/>
                      <a:pt x="115" y="72"/>
                    </a:cubicBezTo>
                    <a:cubicBezTo>
                      <a:pt x="111" y="74"/>
                      <a:pt x="110" y="72"/>
                      <a:pt x="109" y="69"/>
                    </a:cubicBezTo>
                    <a:cubicBezTo>
                      <a:pt x="111" y="68"/>
                      <a:pt x="112" y="66"/>
                      <a:pt x="112" y="64"/>
                    </a:cubicBezTo>
                    <a:cubicBezTo>
                      <a:pt x="115" y="62"/>
                      <a:pt x="116" y="60"/>
                      <a:pt x="116" y="57"/>
                    </a:cubicBezTo>
                    <a:cubicBezTo>
                      <a:pt x="117" y="56"/>
                      <a:pt x="117" y="56"/>
                      <a:pt x="117" y="55"/>
                    </a:cubicBezTo>
                    <a:cubicBezTo>
                      <a:pt x="117" y="56"/>
                      <a:pt x="117" y="56"/>
                      <a:pt x="116" y="57"/>
                    </a:cubicBezTo>
                    <a:close/>
                    <a:moveTo>
                      <a:pt x="73" y="139"/>
                    </a:moveTo>
                    <a:cubicBezTo>
                      <a:pt x="68" y="137"/>
                      <a:pt x="65" y="146"/>
                      <a:pt x="60" y="142"/>
                    </a:cubicBezTo>
                    <a:cubicBezTo>
                      <a:pt x="53" y="136"/>
                      <a:pt x="59" y="131"/>
                      <a:pt x="61" y="126"/>
                    </a:cubicBezTo>
                    <a:cubicBezTo>
                      <a:pt x="62" y="121"/>
                      <a:pt x="64" y="117"/>
                      <a:pt x="66" y="113"/>
                    </a:cubicBezTo>
                    <a:cubicBezTo>
                      <a:pt x="68" y="109"/>
                      <a:pt x="68" y="105"/>
                      <a:pt x="64" y="102"/>
                    </a:cubicBezTo>
                    <a:cubicBezTo>
                      <a:pt x="56" y="124"/>
                      <a:pt x="49" y="146"/>
                      <a:pt x="42" y="168"/>
                    </a:cubicBezTo>
                    <a:cubicBezTo>
                      <a:pt x="43" y="169"/>
                      <a:pt x="44" y="170"/>
                      <a:pt x="45" y="170"/>
                    </a:cubicBezTo>
                    <a:cubicBezTo>
                      <a:pt x="53" y="158"/>
                      <a:pt x="67" y="153"/>
                      <a:pt x="73" y="139"/>
                    </a:cubicBezTo>
                    <a:cubicBezTo>
                      <a:pt x="75" y="138"/>
                      <a:pt x="77" y="138"/>
                      <a:pt x="77" y="136"/>
                    </a:cubicBezTo>
                    <a:cubicBezTo>
                      <a:pt x="77" y="136"/>
                      <a:pt x="76" y="135"/>
                      <a:pt x="76" y="135"/>
                    </a:cubicBezTo>
                    <a:cubicBezTo>
                      <a:pt x="73" y="135"/>
                      <a:pt x="73" y="137"/>
                      <a:pt x="73" y="139"/>
                    </a:cubicBezTo>
                    <a:close/>
                    <a:moveTo>
                      <a:pt x="97" y="82"/>
                    </a:moveTo>
                    <a:cubicBezTo>
                      <a:pt x="91" y="99"/>
                      <a:pt x="78" y="109"/>
                      <a:pt x="72" y="123"/>
                    </a:cubicBezTo>
                    <a:cubicBezTo>
                      <a:pt x="87" y="113"/>
                      <a:pt x="101" y="91"/>
                      <a:pt x="97" y="82"/>
                    </a:cubicBezTo>
                    <a:close/>
                    <a:moveTo>
                      <a:pt x="77" y="178"/>
                    </a:moveTo>
                    <a:cubicBezTo>
                      <a:pt x="87" y="177"/>
                      <a:pt x="98" y="178"/>
                      <a:pt x="108" y="172"/>
                    </a:cubicBezTo>
                    <a:cubicBezTo>
                      <a:pt x="97" y="171"/>
                      <a:pt x="86" y="172"/>
                      <a:pt x="77" y="178"/>
                    </a:cubicBezTo>
                    <a:close/>
                    <a:moveTo>
                      <a:pt x="39" y="174"/>
                    </a:moveTo>
                    <a:cubicBezTo>
                      <a:pt x="37" y="177"/>
                      <a:pt x="32" y="180"/>
                      <a:pt x="34" y="187"/>
                    </a:cubicBezTo>
                    <a:cubicBezTo>
                      <a:pt x="38" y="183"/>
                      <a:pt x="40" y="179"/>
                      <a:pt x="39" y="174"/>
                    </a:cubicBezTo>
                    <a:close/>
                    <a:moveTo>
                      <a:pt x="127" y="140"/>
                    </a:moveTo>
                    <a:cubicBezTo>
                      <a:pt x="127" y="141"/>
                      <a:pt x="128" y="142"/>
                      <a:pt x="128" y="143"/>
                    </a:cubicBezTo>
                    <a:cubicBezTo>
                      <a:pt x="132" y="141"/>
                      <a:pt x="136" y="142"/>
                      <a:pt x="140" y="137"/>
                    </a:cubicBezTo>
                    <a:cubicBezTo>
                      <a:pt x="135" y="138"/>
                      <a:pt x="131" y="139"/>
                      <a:pt x="127" y="140"/>
                    </a:cubicBezTo>
                    <a:close/>
                    <a:moveTo>
                      <a:pt x="209" y="18"/>
                    </a:moveTo>
                    <a:cubicBezTo>
                      <a:pt x="210" y="16"/>
                      <a:pt x="208" y="16"/>
                      <a:pt x="206" y="16"/>
                    </a:cubicBezTo>
                    <a:cubicBezTo>
                      <a:pt x="205" y="16"/>
                      <a:pt x="203" y="17"/>
                      <a:pt x="203" y="18"/>
                    </a:cubicBezTo>
                    <a:cubicBezTo>
                      <a:pt x="202" y="20"/>
                      <a:pt x="204" y="20"/>
                      <a:pt x="206" y="20"/>
                    </a:cubicBezTo>
                    <a:cubicBezTo>
                      <a:pt x="207" y="20"/>
                      <a:pt x="209" y="20"/>
                      <a:pt x="209" y="18"/>
                    </a:cubicBezTo>
                    <a:close/>
                    <a:moveTo>
                      <a:pt x="70" y="130"/>
                    </a:moveTo>
                    <a:cubicBezTo>
                      <a:pt x="69" y="129"/>
                      <a:pt x="68" y="128"/>
                      <a:pt x="68" y="128"/>
                    </a:cubicBezTo>
                    <a:cubicBezTo>
                      <a:pt x="67" y="128"/>
                      <a:pt x="65" y="129"/>
                      <a:pt x="65" y="130"/>
                    </a:cubicBezTo>
                    <a:cubicBezTo>
                      <a:pt x="64" y="131"/>
                      <a:pt x="64" y="133"/>
                      <a:pt x="66" y="133"/>
                    </a:cubicBezTo>
                    <a:cubicBezTo>
                      <a:pt x="68" y="133"/>
                      <a:pt x="69" y="131"/>
                      <a:pt x="70" y="130"/>
                    </a:cubicBezTo>
                    <a:close/>
                    <a:moveTo>
                      <a:pt x="96" y="122"/>
                    </a:moveTo>
                    <a:cubicBezTo>
                      <a:pt x="96" y="122"/>
                      <a:pt x="96" y="121"/>
                      <a:pt x="95" y="121"/>
                    </a:cubicBezTo>
                    <a:cubicBezTo>
                      <a:pt x="95" y="120"/>
                      <a:pt x="94" y="121"/>
                      <a:pt x="93" y="121"/>
                    </a:cubicBezTo>
                    <a:cubicBezTo>
                      <a:pt x="94" y="122"/>
                      <a:pt x="94" y="123"/>
                      <a:pt x="94" y="123"/>
                    </a:cubicBezTo>
                    <a:cubicBezTo>
                      <a:pt x="95" y="123"/>
                      <a:pt x="95" y="123"/>
                      <a:pt x="96" y="122"/>
                    </a:cubicBezTo>
                    <a:close/>
                    <a:moveTo>
                      <a:pt x="142" y="119"/>
                    </a:moveTo>
                    <a:cubicBezTo>
                      <a:pt x="141" y="118"/>
                      <a:pt x="141" y="118"/>
                      <a:pt x="140" y="118"/>
                    </a:cubicBezTo>
                    <a:cubicBezTo>
                      <a:pt x="140" y="118"/>
                      <a:pt x="139" y="119"/>
                      <a:pt x="139" y="120"/>
                    </a:cubicBezTo>
                    <a:cubicBezTo>
                      <a:pt x="140" y="120"/>
                      <a:pt x="141" y="121"/>
                      <a:pt x="141" y="121"/>
                    </a:cubicBezTo>
                    <a:cubicBezTo>
                      <a:pt x="142" y="120"/>
                      <a:pt x="142" y="119"/>
                      <a:pt x="142" y="119"/>
                    </a:cubicBezTo>
                    <a:close/>
                    <a:moveTo>
                      <a:pt x="122" y="50"/>
                    </a:moveTo>
                    <a:cubicBezTo>
                      <a:pt x="121" y="50"/>
                      <a:pt x="121" y="50"/>
                      <a:pt x="121" y="50"/>
                    </a:cubicBezTo>
                    <a:cubicBezTo>
                      <a:pt x="121" y="50"/>
                      <a:pt x="121" y="51"/>
                      <a:pt x="121" y="51"/>
                    </a:cubicBezTo>
                    <a:cubicBezTo>
                      <a:pt x="121" y="51"/>
                      <a:pt x="122" y="51"/>
                      <a:pt x="122" y="51"/>
                    </a:cubicBezTo>
                    <a:cubicBezTo>
                      <a:pt x="122" y="51"/>
                      <a:pt x="122" y="50"/>
                      <a:pt x="122" y="5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2" name="Freeform 463">
                <a:extLst>
                  <a:ext uri="{FF2B5EF4-FFF2-40B4-BE49-F238E27FC236}">
                    <a16:creationId xmlns:a16="http://schemas.microsoft.com/office/drawing/2014/main" id="{0CE4FB3D-08C0-7A45-CC90-9AC76A4B1207}"/>
                  </a:ext>
                </a:extLst>
              </p:cNvPr>
              <p:cNvSpPr>
                <a:spLocks noEditPoints="1"/>
              </p:cNvSpPr>
              <p:nvPr/>
            </p:nvSpPr>
            <p:spPr bwMode="auto">
              <a:xfrm>
                <a:off x="5164" y="1713"/>
                <a:ext cx="227" cy="212"/>
              </a:xfrm>
              <a:custGeom>
                <a:avLst/>
                <a:gdLst>
                  <a:gd name="T0" fmla="*/ 55 w 200"/>
                  <a:gd name="T1" fmla="*/ 151 h 187"/>
                  <a:gd name="T2" fmla="*/ 50 w 200"/>
                  <a:gd name="T3" fmla="*/ 136 h 187"/>
                  <a:gd name="T4" fmla="*/ 44 w 200"/>
                  <a:gd name="T5" fmla="*/ 136 h 187"/>
                  <a:gd name="T6" fmla="*/ 32 w 200"/>
                  <a:gd name="T7" fmla="*/ 134 h 187"/>
                  <a:gd name="T8" fmla="*/ 139 w 200"/>
                  <a:gd name="T9" fmla="*/ 92 h 187"/>
                  <a:gd name="T10" fmla="*/ 115 w 200"/>
                  <a:gd name="T11" fmla="*/ 96 h 187"/>
                  <a:gd name="T12" fmla="*/ 49 w 200"/>
                  <a:gd name="T13" fmla="*/ 109 h 187"/>
                  <a:gd name="T14" fmla="*/ 32 w 200"/>
                  <a:gd name="T15" fmla="*/ 104 h 187"/>
                  <a:gd name="T16" fmla="*/ 29 w 200"/>
                  <a:gd name="T17" fmla="*/ 68 h 187"/>
                  <a:gd name="T18" fmla="*/ 0 w 200"/>
                  <a:gd name="T19" fmla="*/ 73 h 187"/>
                  <a:gd name="T20" fmla="*/ 93 w 200"/>
                  <a:gd name="T21" fmla="*/ 9 h 187"/>
                  <a:gd name="T22" fmla="*/ 92 w 200"/>
                  <a:gd name="T23" fmla="*/ 23 h 187"/>
                  <a:gd name="T24" fmla="*/ 191 w 200"/>
                  <a:gd name="T25" fmla="*/ 18 h 187"/>
                  <a:gd name="T26" fmla="*/ 193 w 200"/>
                  <a:gd name="T27" fmla="*/ 37 h 187"/>
                  <a:gd name="T28" fmla="*/ 148 w 200"/>
                  <a:gd name="T29" fmla="*/ 105 h 187"/>
                  <a:gd name="T30" fmla="*/ 127 w 200"/>
                  <a:gd name="T31" fmla="*/ 150 h 187"/>
                  <a:gd name="T32" fmla="*/ 63 w 200"/>
                  <a:gd name="T33" fmla="*/ 187 h 187"/>
                  <a:gd name="T34" fmla="*/ 97 w 200"/>
                  <a:gd name="T35" fmla="*/ 167 h 187"/>
                  <a:gd name="T36" fmla="*/ 96 w 200"/>
                  <a:gd name="T37" fmla="*/ 158 h 187"/>
                  <a:gd name="T38" fmla="*/ 89 w 200"/>
                  <a:gd name="T39" fmla="*/ 160 h 187"/>
                  <a:gd name="T40" fmla="*/ 58 w 200"/>
                  <a:gd name="T41" fmla="*/ 163 h 187"/>
                  <a:gd name="T42" fmla="*/ 99 w 200"/>
                  <a:gd name="T43" fmla="*/ 155 h 187"/>
                  <a:gd name="T44" fmla="*/ 120 w 200"/>
                  <a:gd name="T45" fmla="*/ 139 h 187"/>
                  <a:gd name="T46" fmla="*/ 89 w 200"/>
                  <a:gd name="T47" fmla="*/ 75 h 187"/>
                  <a:gd name="T48" fmla="*/ 124 w 200"/>
                  <a:gd name="T49" fmla="*/ 63 h 187"/>
                  <a:gd name="T50" fmla="*/ 137 w 200"/>
                  <a:gd name="T51" fmla="*/ 56 h 187"/>
                  <a:gd name="T52" fmla="*/ 90 w 200"/>
                  <a:gd name="T53" fmla="*/ 76 h 187"/>
                  <a:gd name="T54" fmla="*/ 76 w 200"/>
                  <a:gd name="T55" fmla="*/ 71 h 187"/>
                  <a:gd name="T56" fmla="*/ 108 w 200"/>
                  <a:gd name="T57" fmla="*/ 35 h 187"/>
                  <a:gd name="T58" fmla="*/ 80 w 200"/>
                  <a:gd name="T59" fmla="*/ 59 h 187"/>
                  <a:gd name="T60" fmla="*/ 71 w 200"/>
                  <a:gd name="T61" fmla="*/ 51 h 187"/>
                  <a:gd name="T62" fmla="*/ 71 w 200"/>
                  <a:gd name="T63" fmla="*/ 55 h 187"/>
                  <a:gd name="T64" fmla="*/ 70 w 200"/>
                  <a:gd name="T65" fmla="*/ 56 h 187"/>
                  <a:gd name="T66" fmla="*/ 64 w 200"/>
                  <a:gd name="T67" fmla="*/ 94 h 187"/>
                  <a:gd name="T68" fmla="*/ 76 w 200"/>
                  <a:gd name="T69" fmla="*/ 90 h 187"/>
                  <a:gd name="T70" fmla="*/ 35 w 200"/>
                  <a:gd name="T71" fmla="*/ 88 h 187"/>
                  <a:gd name="T72" fmla="*/ 68 w 200"/>
                  <a:gd name="T73" fmla="*/ 36 h 187"/>
                  <a:gd name="T74" fmla="*/ 35 w 200"/>
                  <a:gd name="T75" fmla="*/ 88 h 187"/>
                  <a:gd name="T76" fmla="*/ 83 w 200"/>
                  <a:gd name="T77" fmla="*/ 29 h 187"/>
                  <a:gd name="T78" fmla="*/ 101 w 200"/>
                  <a:gd name="T79" fmla="*/ 91 h 187"/>
                  <a:gd name="T80" fmla="*/ 101 w 200"/>
                  <a:gd name="T81" fmla="*/ 91 h 187"/>
                  <a:gd name="T82" fmla="*/ 149 w 200"/>
                  <a:gd name="T83" fmla="*/ 49 h 187"/>
                  <a:gd name="T84" fmla="*/ 149 w 200"/>
                  <a:gd name="T85" fmla="*/ 51 h 187"/>
                  <a:gd name="T86" fmla="*/ 124 w 200"/>
                  <a:gd name="T87" fmla="*/ 38 h 187"/>
                  <a:gd name="T88" fmla="*/ 123 w 200"/>
                  <a:gd name="T89" fmla="*/ 39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0" h="187">
                    <a:moveTo>
                      <a:pt x="58" y="163"/>
                    </a:moveTo>
                    <a:cubicBezTo>
                      <a:pt x="54" y="160"/>
                      <a:pt x="48" y="158"/>
                      <a:pt x="55" y="151"/>
                    </a:cubicBezTo>
                    <a:cubicBezTo>
                      <a:pt x="58" y="148"/>
                      <a:pt x="61" y="144"/>
                      <a:pt x="52" y="144"/>
                    </a:cubicBezTo>
                    <a:cubicBezTo>
                      <a:pt x="45" y="144"/>
                      <a:pt x="53" y="138"/>
                      <a:pt x="50" y="136"/>
                    </a:cubicBezTo>
                    <a:cubicBezTo>
                      <a:pt x="66" y="136"/>
                      <a:pt x="82" y="136"/>
                      <a:pt x="100" y="136"/>
                    </a:cubicBezTo>
                    <a:cubicBezTo>
                      <a:pt x="79" y="125"/>
                      <a:pt x="62" y="131"/>
                      <a:pt x="44" y="136"/>
                    </a:cubicBezTo>
                    <a:cubicBezTo>
                      <a:pt x="40" y="136"/>
                      <a:pt x="36" y="136"/>
                      <a:pt x="32" y="136"/>
                    </a:cubicBezTo>
                    <a:cubicBezTo>
                      <a:pt x="32" y="135"/>
                      <a:pt x="32" y="134"/>
                      <a:pt x="32" y="134"/>
                    </a:cubicBezTo>
                    <a:cubicBezTo>
                      <a:pt x="37" y="126"/>
                      <a:pt x="44" y="121"/>
                      <a:pt x="53" y="119"/>
                    </a:cubicBezTo>
                    <a:cubicBezTo>
                      <a:pt x="83" y="114"/>
                      <a:pt x="111" y="102"/>
                      <a:pt x="139" y="92"/>
                    </a:cubicBezTo>
                    <a:cubicBezTo>
                      <a:pt x="143" y="91"/>
                      <a:pt x="147" y="89"/>
                      <a:pt x="149" y="84"/>
                    </a:cubicBezTo>
                    <a:cubicBezTo>
                      <a:pt x="137" y="88"/>
                      <a:pt x="126" y="90"/>
                      <a:pt x="115" y="96"/>
                    </a:cubicBezTo>
                    <a:cubicBezTo>
                      <a:pt x="101" y="105"/>
                      <a:pt x="83" y="102"/>
                      <a:pt x="68" y="111"/>
                    </a:cubicBezTo>
                    <a:cubicBezTo>
                      <a:pt x="64" y="114"/>
                      <a:pt x="53" y="125"/>
                      <a:pt x="49" y="109"/>
                    </a:cubicBezTo>
                    <a:cubicBezTo>
                      <a:pt x="49" y="109"/>
                      <a:pt x="41" y="108"/>
                      <a:pt x="38" y="107"/>
                    </a:cubicBezTo>
                    <a:cubicBezTo>
                      <a:pt x="36" y="106"/>
                      <a:pt x="32" y="107"/>
                      <a:pt x="32" y="104"/>
                    </a:cubicBezTo>
                    <a:cubicBezTo>
                      <a:pt x="32" y="94"/>
                      <a:pt x="25" y="85"/>
                      <a:pt x="31" y="75"/>
                    </a:cubicBezTo>
                    <a:cubicBezTo>
                      <a:pt x="32" y="73"/>
                      <a:pt x="31" y="70"/>
                      <a:pt x="29" y="68"/>
                    </a:cubicBezTo>
                    <a:cubicBezTo>
                      <a:pt x="25" y="69"/>
                      <a:pt x="21" y="71"/>
                      <a:pt x="17" y="72"/>
                    </a:cubicBezTo>
                    <a:cubicBezTo>
                      <a:pt x="11" y="73"/>
                      <a:pt x="6" y="79"/>
                      <a:pt x="0" y="73"/>
                    </a:cubicBezTo>
                    <a:cubicBezTo>
                      <a:pt x="3" y="66"/>
                      <a:pt x="6" y="58"/>
                      <a:pt x="13" y="55"/>
                    </a:cubicBezTo>
                    <a:cubicBezTo>
                      <a:pt x="40" y="40"/>
                      <a:pt x="63" y="18"/>
                      <a:pt x="93" y="9"/>
                    </a:cubicBezTo>
                    <a:cubicBezTo>
                      <a:pt x="93" y="10"/>
                      <a:pt x="94" y="10"/>
                      <a:pt x="95" y="10"/>
                    </a:cubicBezTo>
                    <a:cubicBezTo>
                      <a:pt x="94" y="14"/>
                      <a:pt x="93" y="17"/>
                      <a:pt x="92" y="23"/>
                    </a:cubicBezTo>
                    <a:cubicBezTo>
                      <a:pt x="127" y="8"/>
                      <a:pt x="162" y="2"/>
                      <a:pt x="200" y="0"/>
                    </a:cubicBezTo>
                    <a:cubicBezTo>
                      <a:pt x="196" y="7"/>
                      <a:pt x="193" y="12"/>
                      <a:pt x="191" y="18"/>
                    </a:cubicBezTo>
                    <a:cubicBezTo>
                      <a:pt x="190" y="21"/>
                      <a:pt x="182" y="26"/>
                      <a:pt x="194" y="28"/>
                    </a:cubicBezTo>
                    <a:cubicBezTo>
                      <a:pt x="198" y="28"/>
                      <a:pt x="194" y="34"/>
                      <a:pt x="193" y="37"/>
                    </a:cubicBezTo>
                    <a:cubicBezTo>
                      <a:pt x="184" y="58"/>
                      <a:pt x="173" y="78"/>
                      <a:pt x="157" y="95"/>
                    </a:cubicBezTo>
                    <a:cubicBezTo>
                      <a:pt x="154" y="97"/>
                      <a:pt x="152" y="100"/>
                      <a:pt x="148" y="105"/>
                    </a:cubicBezTo>
                    <a:cubicBezTo>
                      <a:pt x="155" y="104"/>
                      <a:pt x="161" y="103"/>
                      <a:pt x="167" y="102"/>
                    </a:cubicBezTo>
                    <a:cubicBezTo>
                      <a:pt x="155" y="120"/>
                      <a:pt x="139" y="134"/>
                      <a:pt x="127" y="150"/>
                    </a:cubicBezTo>
                    <a:cubicBezTo>
                      <a:pt x="130" y="154"/>
                      <a:pt x="135" y="151"/>
                      <a:pt x="138" y="155"/>
                    </a:cubicBezTo>
                    <a:cubicBezTo>
                      <a:pt x="115" y="171"/>
                      <a:pt x="91" y="184"/>
                      <a:pt x="63" y="187"/>
                    </a:cubicBezTo>
                    <a:cubicBezTo>
                      <a:pt x="63" y="183"/>
                      <a:pt x="65" y="179"/>
                      <a:pt x="60" y="177"/>
                    </a:cubicBezTo>
                    <a:cubicBezTo>
                      <a:pt x="71" y="169"/>
                      <a:pt x="86" y="175"/>
                      <a:pt x="97" y="167"/>
                    </a:cubicBezTo>
                    <a:cubicBezTo>
                      <a:pt x="96" y="164"/>
                      <a:pt x="89" y="166"/>
                      <a:pt x="90" y="160"/>
                    </a:cubicBezTo>
                    <a:cubicBezTo>
                      <a:pt x="92" y="160"/>
                      <a:pt x="94" y="161"/>
                      <a:pt x="96" y="158"/>
                    </a:cubicBezTo>
                    <a:cubicBezTo>
                      <a:pt x="96" y="158"/>
                      <a:pt x="95" y="156"/>
                      <a:pt x="95" y="156"/>
                    </a:cubicBezTo>
                    <a:cubicBezTo>
                      <a:pt x="92" y="156"/>
                      <a:pt x="91" y="158"/>
                      <a:pt x="89" y="160"/>
                    </a:cubicBezTo>
                    <a:cubicBezTo>
                      <a:pt x="84" y="161"/>
                      <a:pt x="79" y="164"/>
                      <a:pt x="74" y="166"/>
                    </a:cubicBezTo>
                    <a:cubicBezTo>
                      <a:pt x="69" y="167"/>
                      <a:pt x="61" y="174"/>
                      <a:pt x="58" y="163"/>
                    </a:cubicBezTo>
                    <a:close/>
                    <a:moveTo>
                      <a:pt x="111" y="146"/>
                    </a:moveTo>
                    <a:cubicBezTo>
                      <a:pt x="106" y="146"/>
                      <a:pt x="103" y="149"/>
                      <a:pt x="99" y="155"/>
                    </a:cubicBezTo>
                    <a:cubicBezTo>
                      <a:pt x="106" y="153"/>
                      <a:pt x="111" y="152"/>
                      <a:pt x="111" y="146"/>
                    </a:cubicBezTo>
                    <a:cubicBezTo>
                      <a:pt x="115" y="145"/>
                      <a:pt x="118" y="144"/>
                      <a:pt x="120" y="139"/>
                    </a:cubicBezTo>
                    <a:cubicBezTo>
                      <a:pt x="115" y="140"/>
                      <a:pt x="112" y="141"/>
                      <a:pt x="111" y="146"/>
                    </a:cubicBezTo>
                    <a:close/>
                    <a:moveTo>
                      <a:pt x="89" y="75"/>
                    </a:moveTo>
                    <a:cubicBezTo>
                      <a:pt x="107" y="65"/>
                      <a:pt x="127" y="66"/>
                      <a:pt x="146" y="69"/>
                    </a:cubicBezTo>
                    <a:cubicBezTo>
                      <a:pt x="140" y="64"/>
                      <a:pt x="133" y="63"/>
                      <a:pt x="124" y="63"/>
                    </a:cubicBezTo>
                    <a:cubicBezTo>
                      <a:pt x="139" y="57"/>
                      <a:pt x="153" y="59"/>
                      <a:pt x="167" y="58"/>
                    </a:cubicBezTo>
                    <a:cubicBezTo>
                      <a:pt x="157" y="53"/>
                      <a:pt x="147" y="55"/>
                      <a:pt x="137" y="56"/>
                    </a:cubicBezTo>
                    <a:cubicBezTo>
                      <a:pt x="130" y="56"/>
                      <a:pt x="124" y="61"/>
                      <a:pt x="118" y="60"/>
                    </a:cubicBezTo>
                    <a:cubicBezTo>
                      <a:pt x="103" y="57"/>
                      <a:pt x="96" y="66"/>
                      <a:pt x="90" y="76"/>
                    </a:cubicBezTo>
                    <a:cubicBezTo>
                      <a:pt x="79" y="74"/>
                      <a:pt x="77" y="87"/>
                      <a:pt x="68" y="88"/>
                    </a:cubicBezTo>
                    <a:cubicBezTo>
                      <a:pt x="67" y="81"/>
                      <a:pt x="72" y="76"/>
                      <a:pt x="76" y="71"/>
                    </a:cubicBezTo>
                    <a:cubicBezTo>
                      <a:pt x="87" y="58"/>
                      <a:pt x="101" y="48"/>
                      <a:pt x="117" y="41"/>
                    </a:cubicBezTo>
                    <a:cubicBezTo>
                      <a:pt x="114" y="37"/>
                      <a:pt x="108" y="42"/>
                      <a:pt x="108" y="35"/>
                    </a:cubicBezTo>
                    <a:cubicBezTo>
                      <a:pt x="108" y="32"/>
                      <a:pt x="104" y="34"/>
                      <a:pt x="103" y="35"/>
                    </a:cubicBezTo>
                    <a:cubicBezTo>
                      <a:pt x="98" y="46"/>
                      <a:pt x="85" y="48"/>
                      <a:pt x="80" y="59"/>
                    </a:cubicBezTo>
                    <a:cubicBezTo>
                      <a:pt x="79" y="62"/>
                      <a:pt x="76" y="65"/>
                      <a:pt x="71" y="67"/>
                    </a:cubicBezTo>
                    <a:cubicBezTo>
                      <a:pt x="69" y="63"/>
                      <a:pt x="71" y="60"/>
                      <a:pt x="71" y="51"/>
                    </a:cubicBezTo>
                    <a:cubicBezTo>
                      <a:pt x="71" y="52"/>
                      <a:pt x="70" y="53"/>
                      <a:pt x="70" y="54"/>
                    </a:cubicBezTo>
                    <a:cubicBezTo>
                      <a:pt x="70" y="54"/>
                      <a:pt x="69" y="56"/>
                      <a:pt x="71" y="55"/>
                    </a:cubicBezTo>
                    <a:cubicBezTo>
                      <a:pt x="72" y="55"/>
                      <a:pt x="72" y="54"/>
                      <a:pt x="72" y="53"/>
                    </a:cubicBezTo>
                    <a:cubicBezTo>
                      <a:pt x="72" y="52"/>
                      <a:pt x="72" y="51"/>
                      <a:pt x="70" y="56"/>
                    </a:cubicBezTo>
                    <a:cubicBezTo>
                      <a:pt x="61" y="70"/>
                      <a:pt x="63" y="87"/>
                      <a:pt x="55" y="102"/>
                    </a:cubicBezTo>
                    <a:cubicBezTo>
                      <a:pt x="64" y="98"/>
                      <a:pt x="65" y="98"/>
                      <a:pt x="64" y="94"/>
                    </a:cubicBezTo>
                    <a:cubicBezTo>
                      <a:pt x="63" y="90"/>
                      <a:pt x="65" y="89"/>
                      <a:pt x="68" y="88"/>
                    </a:cubicBezTo>
                    <a:cubicBezTo>
                      <a:pt x="69" y="94"/>
                      <a:pt x="73" y="93"/>
                      <a:pt x="76" y="90"/>
                    </a:cubicBezTo>
                    <a:cubicBezTo>
                      <a:pt x="81" y="85"/>
                      <a:pt x="85" y="80"/>
                      <a:pt x="89" y="75"/>
                    </a:cubicBezTo>
                    <a:close/>
                    <a:moveTo>
                      <a:pt x="35" y="88"/>
                    </a:moveTo>
                    <a:cubicBezTo>
                      <a:pt x="43" y="74"/>
                      <a:pt x="50" y="61"/>
                      <a:pt x="60" y="48"/>
                    </a:cubicBezTo>
                    <a:cubicBezTo>
                      <a:pt x="63" y="44"/>
                      <a:pt x="72" y="40"/>
                      <a:pt x="68" y="36"/>
                    </a:cubicBezTo>
                    <a:cubicBezTo>
                      <a:pt x="61" y="31"/>
                      <a:pt x="59" y="42"/>
                      <a:pt x="56" y="46"/>
                    </a:cubicBezTo>
                    <a:cubicBezTo>
                      <a:pt x="47" y="59"/>
                      <a:pt x="36" y="71"/>
                      <a:pt x="35" y="88"/>
                    </a:cubicBezTo>
                    <a:close/>
                    <a:moveTo>
                      <a:pt x="74" y="45"/>
                    </a:moveTo>
                    <a:cubicBezTo>
                      <a:pt x="79" y="41"/>
                      <a:pt x="84" y="38"/>
                      <a:pt x="83" y="29"/>
                    </a:cubicBezTo>
                    <a:cubicBezTo>
                      <a:pt x="76" y="33"/>
                      <a:pt x="73" y="38"/>
                      <a:pt x="74" y="45"/>
                    </a:cubicBezTo>
                    <a:close/>
                    <a:moveTo>
                      <a:pt x="101" y="91"/>
                    </a:moveTo>
                    <a:cubicBezTo>
                      <a:pt x="96" y="91"/>
                      <a:pt x="93" y="94"/>
                      <a:pt x="93" y="99"/>
                    </a:cubicBezTo>
                    <a:cubicBezTo>
                      <a:pt x="98" y="98"/>
                      <a:pt x="100" y="96"/>
                      <a:pt x="101" y="91"/>
                    </a:cubicBezTo>
                    <a:close/>
                    <a:moveTo>
                      <a:pt x="151" y="50"/>
                    </a:moveTo>
                    <a:cubicBezTo>
                      <a:pt x="150" y="50"/>
                      <a:pt x="149" y="49"/>
                      <a:pt x="149" y="49"/>
                    </a:cubicBezTo>
                    <a:cubicBezTo>
                      <a:pt x="148" y="49"/>
                      <a:pt x="148" y="50"/>
                      <a:pt x="147" y="50"/>
                    </a:cubicBezTo>
                    <a:cubicBezTo>
                      <a:pt x="148" y="50"/>
                      <a:pt x="148" y="51"/>
                      <a:pt x="149" y="51"/>
                    </a:cubicBezTo>
                    <a:cubicBezTo>
                      <a:pt x="149" y="51"/>
                      <a:pt x="150" y="50"/>
                      <a:pt x="151" y="50"/>
                    </a:cubicBezTo>
                    <a:close/>
                    <a:moveTo>
                      <a:pt x="124" y="38"/>
                    </a:moveTo>
                    <a:cubicBezTo>
                      <a:pt x="124" y="38"/>
                      <a:pt x="123" y="38"/>
                      <a:pt x="123" y="38"/>
                    </a:cubicBezTo>
                    <a:cubicBezTo>
                      <a:pt x="123" y="38"/>
                      <a:pt x="123" y="38"/>
                      <a:pt x="123" y="39"/>
                    </a:cubicBezTo>
                    <a:cubicBezTo>
                      <a:pt x="123" y="38"/>
                      <a:pt x="124" y="38"/>
                      <a:pt x="124" y="38"/>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3" name="Freeform 464">
                <a:extLst>
                  <a:ext uri="{FF2B5EF4-FFF2-40B4-BE49-F238E27FC236}">
                    <a16:creationId xmlns:a16="http://schemas.microsoft.com/office/drawing/2014/main" id="{4D7D9869-8215-BD9B-7149-D30A74BEEA5B}"/>
                  </a:ext>
                </a:extLst>
              </p:cNvPr>
              <p:cNvSpPr>
                <a:spLocks noEditPoints="1"/>
              </p:cNvSpPr>
              <p:nvPr/>
            </p:nvSpPr>
            <p:spPr bwMode="auto">
              <a:xfrm>
                <a:off x="5065" y="1505"/>
                <a:ext cx="157" cy="256"/>
              </a:xfrm>
              <a:custGeom>
                <a:avLst/>
                <a:gdLst>
                  <a:gd name="T0" fmla="*/ 9 w 138"/>
                  <a:gd name="T1" fmla="*/ 222 h 226"/>
                  <a:gd name="T2" fmla="*/ 132 w 138"/>
                  <a:gd name="T3" fmla="*/ 2 h 226"/>
                  <a:gd name="T4" fmla="*/ 113 w 138"/>
                  <a:gd name="T5" fmla="*/ 56 h 226"/>
                  <a:gd name="T6" fmla="*/ 99 w 138"/>
                  <a:gd name="T7" fmla="*/ 135 h 226"/>
                  <a:gd name="T8" fmla="*/ 97 w 138"/>
                  <a:gd name="T9" fmla="*/ 151 h 226"/>
                  <a:gd name="T10" fmla="*/ 32 w 138"/>
                  <a:gd name="T11" fmla="*/ 221 h 226"/>
                  <a:gd name="T12" fmla="*/ 22 w 138"/>
                  <a:gd name="T13" fmla="*/ 209 h 226"/>
                  <a:gd name="T14" fmla="*/ 74 w 138"/>
                  <a:gd name="T15" fmla="*/ 171 h 226"/>
                  <a:gd name="T16" fmla="*/ 53 w 138"/>
                  <a:gd name="T17" fmla="*/ 177 h 226"/>
                  <a:gd name="T18" fmla="*/ 80 w 138"/>
                  <a:gd name="T19" fmla="*/ 127 h 226"/>
                  <a:gd name="T20" fmla="*/ 80 w 138"/>
                  <a:gd name="T21" fmla="*/ 126 h 226"/>
                  <a:gd name="T22" fmla="*/ 44 w 138"/>
                  <a:gd name="T23" fmla="*/ 175 h 226"/>
                  <a:gd name="T24" fmla="*/ 22 w 138"/>
                  <a:gd name="T25" fmla="*/ 209 h 226"/>
                  <a:gd name="T26" fmla="*/ 41 w 138"/>
                  <a:gd name="T27" fmla="*/ 146 h 226"/>
                  <a:gd name="T28" fmla="*/ 41 w 138"/>
                  <a:gd name="T29" fmla="*/ 146 h 226"/>
                  <a:gd name="T30" fmla="*/ 34 w 138"/>
                  <a:gd name="T31" fmla="*/ 151 h 226"/>
                  <a:gd name="T32" fmla="*/ 58 w 138"/>
                  <a:gd name="T33" fmla="*/ 83 h 226"/>
                  <a:gd name="T34" fmla="*/ 92 w 138"/>
                  <a:gd name="T35" fmla="*/ 49 h 226"/>
                  <a:gd name="T36" fmla="*/ 99 w 138"/>
                  <a:gd name="T37" fmla="*/ 37 h 226"/>
                  <a:gd name="T38" fmla="*/ 95 w 138"/>
                  <a:gd name="T39" fmla="*/ 34 h 226"/>
                  <a:gd name="T40" fmla="*/ 92 w 138"/>
                  <a:gd name="T41" fmla="*/ 49 h 226"/>
                  <a:gd name="T42" fmla="*/ 58 w 138"/>
                  <a:gd name="T43" fmla="*/ 83 h 226"/>
                  <a:gd name="T44" fmla="*/ 46 w 138"/>
                  <a:gd name="T45" fmla="*/ 101 h 226"/>
                  <a:gd name="T46" fmla="*/ 22 w 138"/>
                  <a:gd name="T47" fmla="*/ 158 h 226"/>
                  <a:gd name="T48" fmla="*/ 15 w 138"/>
                  <a:gd name="T49" fmla="*/ 224 h 226"/>
                  <a:gd name="T50" fmla="*/ 99 w 138"/>
                  <a:gd name="T51" fmla="*/ 86 h 226"/>
                  <a:gd name="T52" fmla="*/ 107 w 138"/>
                  <a:gd name="T53" fmla="*/ 80 h 226"/>
                  <a:gd name="T54" fmla="*/ 99 w 138"/>
                  <a:gd name="T55" fmla="*/ 85 h 226"/>
                  <a:gd name="T56" fmla="*/ 99 w 138"/>
                  <a:gd name="T57" fmla="*/ 86 h 226"/>
                  <a:gd name="T58" fmla="*/ 82 w 138"/>
                  <a:gd name="T59" fmla="*/ 90 h 226"/>
                  <a:gd name="T60" fmla="*/ 68 w 138"/>
                  <a:gd name="T61" fmla="*/ 108 h 226"/>
                  <a:gd name="T62" fmla="*/ 82 w 138"/>
                  <a:gd name="T63" fmla="*/ 90 h 226"/>
                  <a:gd name="T64" fmla="*/ 47 w 138"/>
                  <a:gd name="T65" fmla="*/ 141 h 226"/>
                  <a:gd name="T66" fmla="*/ 44 w 138"/>
                  <a:gd name="T67" fmla="*/ 139 h 226"/>
                  <a:gd name="T68" fmla="*/ 32 w 138"/>
                  <a:gd name="T69" fmla="*/ 97 h 226"/>
                  <a:gd name="T70" fmla="*/ 32 w 138"/>
                  <a:gd name="T71" fmla="*/ 101 h 226"/>
                  <a:gd name="T72" fmla="*/ 113 w 138"/>
                  <a:gd name="T73" fmla="*/ 74 h 226"/>
                  <a:gd name="T74" fmla="*/ 114 w 138"/>
                  <a:gd name="T75" fmla="*/ 77 h 226"/>
                  <a:gd name="T76" fmla="*/ 113 w 138"/>
                  <a:gd name="T77" fmla="*/ 74 h 226"/>
                  <a:gd name="T78" fmla="*/ 45 w 138"/>
                  <a:gd name="T79" fmla="*/ 87 h 226"/>
                  <a:gd name="T80" fmla="*/ 45 w 138"/>
                  <a:gd name="T81" fmla="*/ 91 h 226"/>
                  <a:gd name="T82" fmla="*/ 48 w 138"/>
                  <a:gd name="T83" fmla="*/ 79 h 226"/>
                  <a:gd name="T84" fmla="*/ 46 w 138"/>
                  <a:gd name="T85" fmla="*/ 79 h 226"/>
                  <a:gd name="T86" fmla="*/ 48 w 138"/>
                  <a:gd name="T87" fmla="*/ 79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8" h="226">
                    <a:moveTo>
                      <a:pt x="12" y="226"/>
                    </a:moveTo>
                    <a:cubicBezTo>
                      <a:pt x="11" y="225"/>
                      <a:pt x="10" y="223"/>
                      <a:pt x="9" y="222"/>
                    </a:cubicBezTo>
                    <a:cubicBezTo>
                      <a:pt x="0" y="169"/>
                      <a:pt x="10" y="119"/>
                      <a:pt x="39" y="74"/>
                    </a:cubicBezTo>
                    <a:cubicBezTo>
                      <a:pt x="61" y="39"/>
                      <a:pt x="93" y="16"/>
                      <a:pt x="132" y="2"/>
                    </a:cubicBezTo>
                    <a:cubicBezTo>
                      <a:pt x="133" y="1"/>
                      <a:pt x="135" y="0"/>
                      <a:pt x="138" y="2"/>
                    </a:cubicBezTo>
                    <a:cubicBezTo>
                      <a:pt x="131" y="20"/>
                      <a:pt x="123" y="37"/>
                      <a:pt x="113" y="56"/>
                    </a:cubicBezTo>
                    <a:cubicBezTo>
                      <a:pt x="118" y="53"/>
                      <a:pt x="122" y="52"/>
                      <a:pt x="127" y="49"/>
                    </a:cubicBezTo>
                    <a:cubicBezTo>
                      <a:pt x="126" y="82"/>
                      <a:pt x="121" y="111"/>
                      <a:pt x="99" y="135"/>
                    </a:cubicBezTo>
                    <a:cubicBezTo>
                      <a:pt x="97" y="137"/>
                      <a:pt x="87" y="141"/>
                      <a:pt x="98" y="144"/>
                    </a:cubicBezTo>
                    <a:cubicBezTo>
                      <a:pt x="100" y="145"/>
                      <a:pt x="98" y="149"/>
                      <a:pt x="97" y="151"/>
                    </a:cubicBezTo>
                    <a:cubicBezTo>
                      <a:pt x="88" y="174"/>
                      <a:pt x="76" y="194"/>
                      <a:pt x="55" y="209"/>
                    </a:cubicBezTo>
                    <a:cubicBezTo>
                      <a:pt x="47" y="213"/>
                      <a:pt x="39" y="216"/>
                      <a:pt x="32" y="221"/>
                    </a:cubicBezTo>
                    <a:cubicBezTo>
                      <a:pt x="27" y="224"/>
                      <a:pt x="25" y="219"/>
                      <a:pt x="22" y="218"/>
                    </a:cubicBezTo>
                    <a:cubicBezTo>
                      <a:pt x="22" y="215"/>
                      <a:pt x="22" y="212"/>
                      <a:pt x="22" y="209"/>
                    </a:cubicBezTo>
                    <a:cubicBezTo>
                      <a:pt x="28" y="206"/>
                      <a:pt x="32" y="201"/>
                      <a:pt x="34" y="194"/>
                    </a:cubicBezTo>
                    <a:cubicBezTo>
                      <a:pt x="49" y="189"/>
                      <a:pt x="60" y="177"/>
                      <a:pt x="74" y="171"/>
                    </a:cubicBezTo>
                    <a:cubicBezTo>
                      <a:pt x="74" y="170"/>
                      <a:pt x="73" y="169"/>
                      <a:pt x="73" y="168"/>
                    </a:cubicBezTo>
                    <a:cubicBezTo>
                      <a:pt x="66" y="171"/>
                      <a:pt x="59" y="174"/>
                      <a:pt x="53" y="177"/>
                    </a:cubicBezTo>
                    <a:cubicBezTo>
                      <a:pt x="52" y="176"/>
                      <a:pt x="51" y="175"/>
                      <a:pt x="50" y="175"/>
                    </a:cubicBezTo>
                    <a:cubicBezTo>
                      <a:pt x="66" y="162"/>
                      <a:pt x="73" y="144"/>
                      <a:pt x="80" y="127"/>
                    </a:cubicBezTo>
                    <a:cubicBezTo>
                      <a:pt x="85" y="126"/>
                      <a:pt x="86" y="123"/>
                      <a:pt x="85" y="116"/>
                    </a:cubicBezTo>
                    <a:cubicBezTo>
                      <a:pt x="82" y="120"/>
                      <a:pt x="80" y="123"/>
                      <a:pt x="80" y="126"/>
                    </a:cubicBezTo>
                    <a:cubicBezTo>
                      <a:pt x="77" y="127"/>
                      <a:pt x="75" y="127"/>
                      <a:pt x="74" y="130"/>
                    </a:cubicBezTo>
                    <a:cubicBezTo>
                      <a:pt x="64" y="145"/>
                      <a:pt x="53" y="159"/>
                      <a:pt x="44" y="175"/>
                    </a:cubicBezTo>
                    <a:cubicBezTo>
                      <a:pt x="40" y="181"/>
                      <a:pt x="33" y="186"/>
                      <a:pt x="34" y="194"/>
                    </a:cubicBezTo>
                    <a:cubicBezTo>
                      <a:pt x="26" y="196"/>
                      <a:pt x="23" y="202"/>
                      <a:pt x="22" y="209"/>
                    </a:cubicBezTo>
                    <a:cubicBezTo>
                      <a:pt x="18" y="204"/>
                      <a:pt x="19" y="199"/>
                      <a:pt x="21" y="194"/>
                    </a:cubicBezTo>
                    <a:cubicBezTo>
                      <a:pt x="25" y="177"/>
                      <a:pt x="37" y="163"/>
                      <a:pt x="41" y="146"/>
                    </a:cubicBezTo>
                    <a:cubicBezTo>
                      <a:pt x="41" y="146"/>
                      <a:pt x="41" y="145"/>
                      <a:pt x="42" y="145"/>
                    </a:cubicBezTo>
                    <a:cubicBezTo>
                      <a:pt x="41" y="145"/>
                      <a:pt x="41" y="146"/>
                      <a:pt x="41" y="146"/>
                    </a:cubicBezTo>
                    <a:cubicBezTo>
                      <a:pt x="37" y="146"/>
                      <a:pt x="36" y="149"/>
                      <a:pt x="34" y="151"/>
                    </a:cubicBezTo>
                    <a:cubicBezTo>
                      <a:pt x="34" y="151"/>
                      <a:pt x="34" y="151"/>
                      <a:pt x="34" y="151"/>
                    </a:cubicBezTo>
                    <a:cubicBezTo>
                      <a:pt x="34" y="136"/>
                      <a:pt x="41" y="123"/>
                      <a:pt x="47" y="110"/>
                    </a:cubicBezTo>
                    <a:cubicBezTo>
                      <a:pt x="51" y="101"/>
                      <a:pt x="58" y="94"/>
                      <a:pt x="58" y="83"/>
                    </a:cubicBezTo>
                    <a:cubicBezTo>
                      <a:pt x="67" y="81"/>
                      <a:pt x="69" y="73"/>
                      <a:pt x="74" y="68"/>
                    </a:cubicBezTo>
                    <a:cubicBezTo>
                      <a:pt x="80" y="61"/>
                      <a:pt x="89" y="59"/>
                      <a:pt x="92" y="49"/>
                    </a:cubicBezTo>
                    <a:cubicBezTo>
                      <a:pt x="101" y="46"/>
                      <a:pt x="110" y="43"/>
                      <a:pt x="115" y="34"/>
                    </a:cubicBezTo>
                    <a:cubicBezTo>
                      <a:pt x="109" y="35"/>
                      <a:pt x="105" y="39"/>
                      <a:pt x="99" y="37"/>
                    </a:cubicBezTo>
                    <a:cubicBezTo>
                      <a:pt x="99" y="37"/>
                      <a:pt x="99" y="37"/>
                      <a:pt x="99" y="37"/>
                    </a:cubicBezTo>
                    <a:cubicBezTo>
                      <a:pt x="99" y="35"/>
                      <a:pt x="98" y="32"/>
                      <a:pt x="95" y="34"/>
                    </a:cubicBezTo>
                    <a:cubicBezTo>
                      <a:pt x="92" y="35"/>
                      <a:pt x="88" y="37"/>
                      <a:pt x="91" y="41"/>
                    </a:cubicBezTo>
                    <a:cubicBezTo>
                      <a:pt x="94" y="44"/>
                      <a:pt x="93" y="46"/>
                      <a:pt x="92" y="49"/>
                    </a:cubicBezTo>
                    <a:cubicBezTo>
                      <a:pt x="88" y="50"/>
                      <a:pt x="86" y="43"/>
                      <a:pt x="83" y="47"/>
                    </a:cubicBezTo>
                    <a:cubicBezTo>
                      <a:pt x="72" y="57"/>
                      <a:pt x="62" y="68"/>
                      <a:pt x="58" y="83"/>
                    </a:cubicBezTo>
                    <a:cubicBezTo>
                      <a:pt x="54" y="87"/>
                      <a:pt x="50" y="91"/>
                      <a:pt x="49" y="97"/>
                    </a:cubicBezTo>
                    <a:cubicBezTo>
                      <a:pt x="48" y="99"/>
                      <a:pt x="48" y="101"/>
                      <a:pt x="46" y="101"/>
                    </a:cubicBezTo>
                    <a:cubicBezTo>
                      <a:pt x="39" y="102"/>
                      <a:pt x="39" y="102"/>
                      <a:pt x="39" y="107"/>
                    </a:cubicBezTo>
                    <a:cubicBezTo>
                      <a:pt x="37" y="125"/>
                      <a:pt x="29" y="141"/>
                      <a:pt x="22" y="158"/>
                    </a:cubicBezTo>
                    <a:cubicBezTo>
                      <a:pt x="24" y="141"/>
                      <a:pt x="27" y="124"/>
                      <a:pt x="29" y="107"/>
                    </a:cubicBezTo>
                    <a:cubicBezTo>
                      <a:pt x="14" y="145"/>
                      <a:pt x="22" y="185"/>
                      <a:pt x="15" y="224"/>
                    </a:cubicBezTo>
                    <a:cubicBezTo>
                      <a:pt x="14" y="224"/>
                      <a:pt x="13" y="225"/>
                      <a:pt x="12" y="226"/>
                    </a:cubicBezTo>
                    <a:close/>
                    <a:moveTo>
                      <a:pt x="99" y="86"/>
                    </a:moveTo>
                    <a:cubicBezTo>
                      <a:pt x="101" y="85"/>
                      <a:pt x="102" y="85"/>
                      <a:pt x="104" y="84"/>
                    </a:cubicBezTo>
                    <a:cubicBezTo>
                      <a:pt x="105" y="83"/>
                      <a:pt x="109" y="83"/>
                      <a:pt x="107" y="80"/>
                    </a:cubicBezTo>
                    <a:cubicBezTo>
                      <a:pt x="106" y="77"/>
                      <a:pt x="103" y="78"/>
                      <a:pt x="101" y="80"/>
                    </a:cubicBezTo>
                    <a:cubicBezTo>
                      <a:pt x="100" y="82"/>
                      <a:pt x="100" y="84"/>
                      <a:pt x="99" y="85"/>
                    </a:cubicBezTo>
                    <a:cubicBezTo>
                      <a:pt x="99" y="86"/>
                      <a:pt x="98" y="86"/>
                      <a:pt x="98" y="86"/>
                    </a:cubicBezTo>
                    <a:cubicBezTo>
                      <a:pt x="98" y="86"/>
                      <a:pt x="99" y="86"/>
                      <a:pt x="99" y="86"/>
                    </a:cubicBezTo>
                    <a:close/>
                    <a:moveTo>
                      <a:pt x="82" y="90"/>
                    </a:moveTo>
                    <a:cubicBezTo>
                      <a:pt x="82" y="90"/>
                      <a:pt x="82" y="90"/>
                      <a:pt x="82" y="90"/>
                    </a:cubicBezTo>
                    <a:cubicBezTo>
                      <a:pt x="81" y="85"/>
                      <a:pt x="91" y="81"/>
                      <a:pt x="84" y="74"/>
                    </a:cubicBezTo>
                    <a:cubicBezTo>
                      <a:pt x="79" y="86"/>
                      <a:pt x="73" y="97"/>
                      <a:pt x="68" y="108"/>
                    </a:cubicBezTo>
                    <a:cubicBezTo>
                      <a:pt x="79" y="104"/>
                      <a:pt x="86" y="97"/>
                      <a:pt x="95" y="89"/>
                    </a:cubicBezTo>
                    <a:cubicBezTo>
                      <a:pt x="89" y="89"/>
                      <a:pt x="86" y="90"/>
                      <a:pt x="82" y="90"/>
                    </a:cubicBezTo>
                    <a:close/>
                    <a:moveTo>
                      <a:pt x="44" y="139"/>
                    </a:moveTo>
                    <a:cubicBezTo>
                      <a:pt x="45" y="140"/>
                      <a:pt x="46" y="140"/>
                      <a:pt x="47" y="141"/>
                    </a:cubicBezTo>
                    <a:cubicBezTo>
                      <a:pt x="54" y="132"/>
                      <a:pt x="61" y="123"/>
                      <a:pt x="67" y="114"/>
                    </a:cubicBezTo>
                    <a:cubicBezTo>
                      <a:pt x="55" y="118"/>
                      <a:pt x="50" y="129"/>
                      <a:pt x="44" y="139"/>
                    </a:cubicBezTo>
                    <a:close/>
                    <a:moveTo>
                      <a:pt x="34" y="99"/>
                    </a:moveTo>
                    <a:cubicBezTo>
                      <a:pt x="33" y="98"/>
                      <a:pt x="33" y="97"/>
                      <a:pt x="32" y="97"/>
                    </a:cubicBezTo>
                    <a:cubicBezTo>
                      <a:pt x="31" y="98"/>
                      <a:pt x="30" y="98"/>
                      <a:pt x="30" y="99"/>
                    </a:cubicBezTo>
                    <a:cubicBezTo>
                      <a:pt x="29" y="100"/>
                      <a:pt x="30" y="102"/>
                      <a:pt x="32" y="101"/>
                    </a:cubicBezTo>
                    <a:cubicBezTo>
                      <a:pt x="33" y="101"/>
                      <a:pt x="33" y="100"/>
                      <a:pt x="34" y="99"/>
                    </a:cubicBezTo>
                    <a:close/>
                    <a:moveTo>
                      <a:pt x="113" y="74"/>
                    </a:moveTo>
                    <a:cubicBezTo>
                      <a:pt x="113" y="75"/>
                      <a:pt x="112" y="76"/>
                      <a:pt x="112" y="76"/>
                    </a:cubicBezTo>
                    <a:cubicBezTo>
                      <a:pt x="113" y="77"/>
                      <a:pt x="114" y="77"/>
                      <a:pt x="114" y="77"/>
                    </a:cubicBezTo>
                    <a:cubicBezTo>
                      <a:pt x="115" y="77"/>
                      <a:pt x="115" y="76"/>
                      <a:pt x="115" y="75"/>
                    </a:cubicBezTo>
                    <a:cubicBezTo>
                      <a:pt x="114" y="75"/>
                      <a:pt x="114" y="75"/>
                      <a:pt x="113" y="74"/>
                    </a:cubicBezTo>
                    <a:close/>
                    <a:moveTo>
                      <a:pt x="46" y="89"/>
                    </a:moveTo>
                    <a:cubicBezTo>
                      <a:pt x="45" y="88"/>
                      <a:pt x="45" y="88"/>
                      <a:pt x="45" y="87"/>
                    </a:cubicBezTo>
                    <a:cubicBezTo>
                      <a:pt x="44" y="88"/>
                      <a:pt x="44" y="89"/>
                      <a:pt x="44" y="89"/>
                    </a:cubicBezTo>
                    <a:cubicBezTo>
                      <a:pt x="44" y="90"/>
                      <a:pt x="44" y="90"/>
                      <a:pt x="45" y="91"/>
                    </a:cubicBezTo>
                    <a:cubicBezTo>
                      <a:pt x="45" y="90"/>
                      <a:pt x="45" y="90"/>
                      <a:pt x="46" y="89"/>
                    </a:cubicBezTo>
                    <a:close/>
                    <a:moveTo>
                      <a:pt x="48" y="79"/>
                    </a:moveTo>
                    <a:cubicBezTo>
                      <a:pt x="48" y="79"/>
                      <a:pt x="48" y="78"/>
                      <a:pt x="47" y="78"/>
                    </a:cubicBezTo>
                    <a:cubicBezTo>
                      <a:pt x="47" y="78"/>
                      <a:pt x="46" y="79"/>
                      <a:pt x="46" y="79"/>
                    </a:cubicBezTo>
                    <a:cubicBezTo>
                      <a:pt x="46" y="80"/>
                      <a:pt x="47" y="81"/>
                      <a:pt x="47" y="81"/>
                    </a:cubicBezTo>
                    <a:cubicBezTo>
                      <a:pt x="47" y="81"/>
                      <a:pt x="48" y="80"/>
                      <a:pt x="48" y="7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4" name="Freeform 465">
                <a:extLst>
                  <a:ext uri="{FF2B5EF4-FFF2-40B4-BE49-F238E27FC236}">
                    <a16:creationId xmlns:a16="http://schemas.microsoft.com/office/drawing/2014/main" id="{ACF71E5E-54E3-F455-F541-2582A179D1E6}"/>
                  </a:ext>
                </a:extLst>
              </p:cNvPr>
              <p:cNvSpPr/>
              <p:nvPr/>
            </p:nvSpPr>
            <p:spPr bwMode="auto">
              <a:xfrm>
                <a:off x="4880" y="2420"/>
                <a:ext cx="150" cy="259"/>
              </a:xfrm>
              <a:custGeom>
                <a:avLst/>
                <a:gdLst>
                  <a:gd name="T0" fmla="*/ 132 w 132"/>
                  <a:gd name="T1" fmla="*/ 8 h 229"/>
                  <a:gd name="T2" fmla="*/ 116 w 132"/>
                  <a:gd name="T3" fmla="*/ 19 h 229"/>
                  <a:gd name="T4" fmla="*/ 105 w 132"/>
                  <a:gd name="T5" fmla="*/ 28 h 229"/>
                  <a:gd name="T6" fmla="*/ 98 w 132"/>
                  <a:gd name="T7" fmla="*/ 32 h 229"/>
                  <a:gd name="T8" fmla="*/ 83 w 132"/>
                  <a:gd name="T9" fmla="*/ 24 h 229"/>
                  <a:gd name="T10" fmla="*/ 83 w 132"/>
                  <a:gd name="T11" fmla="*/ 35 h 229"/>
                  <a:gd name="T12" fmla="*/ 69 w 132"/>
                  <a:gd name="T13" fmla="*/ 52 h 229"/>
                  <a:gd name="T14" fmla="*/ 65 w 132"/>
                  <a:gd name="T15" fmla="*/ 59 h 229"/>
                  <a:gd name="T16" fmla="*/ 60 w 132"/>
                  <a:gd name="T17" fmla="*/ 69 h 229"/>
                  <a:gd name="T18" fmla="*/ 43 w 132"/>
                  <a:gd name="T19" fmla="*/ 84 h 229"/>
                  <a:gd name="T20" fmla="*/ 42 w 132"/>
                  <a:gd name="T21" fmla="*/ 86 h 229"/>
                  <a:gd name="T22" fmla="*/ 46 w 132"/>
                  <a:gd name="T23" fmla="*/ 109 h 229"/>
                  <a:gd name="T24" fmla="*/ 39 w 132"/>
                  <a:gd name="T25" fmla="*/ 127 h 229"/>
                  <a:gd name="T26" fmla="*/ 28 w 132"/>
                  <a:gd name="T27" fmla="*/ 142 h 229"/>
                  <a:gd name="T28" fmla="*/ 27 w 132"/>
                  <a:gd name="T29" fmla="*/ 146 h 229"/>
                  <a:gd name="T30" fmla="*/ 31 w 132"/>
                  <a:gd name="T31" fmla="*/ 161 h 229"/>
                  <a:gd name="T32" fmla="*/ 40 w 132"/>
                  <a:gd name="T33" fmla="*/ 175 h 229"/>
                  <a:gd name="T34" fmla="*/ 45 w 132"/>
                  <a:gd name="T35" fmla="*/ 188 h 229"/>
                  <a:gd name="T36" fmla="*/ 46 w 132"/>
                  <a:gd name="T37" fmla="*/ 202 h 229"/>
                  <a:gd name="T38" fmla="*/ 50 w 132"/>
                  <a:gd name="T39" fmla="*/ 213 h 229"/>
                  <a:gd name="T40" fmla="*/ 58 w 132"/>
                  <a:gd name="T41" fmla="*/ 214 h 229"/>
                  <a:gd name="T42" fmla="*/ 59 w 132"/>
                  <a:gd name="T43" fmla="*/ 221 h 229"/>
                  <a:gd name="T44" fmla="*/ 35 w 132"/>
                  <a:gd name="T45" fmla="*/ 229 h 229"/>
                  <a:gd name="T46" fmla="*/ 29 w 132"/>
                  <a:gd name="T47" fmla="*/ 228 h 229"/>
                  <a:gd name="T48" fmla="*/ 32 w 132"/>
                  <a:gd name="T49" fmla="*/ 209 h 229"/>
                  <a:gd name="T50" fmla="*/ 27 w 132"/>
                  <a:gd name="T51" fmla="*/ 198 h 229"/>
                  <a:gd name="T52" fmla="*/ 15 w 132"/>
                  <a:gd name="T53" fmla="*/ 168 h 229"/>
                  <a:gd name="T54" fmla="*/ 1 w 132"/>
                  <a:gd name="T55" fmla="*/ 164 h 229"/>
                  <a:gd name="T56" fmla="*/ 12 w 132"/>
                  <a:gd name="T57" fmla="*/ 152 h 229"/>
                  <a:gd name="T58" fmla="*/ 13 w 132"/>
                  <a:gd name="T59" fmla="*/ 140 h 229"/>
                  <a:gd name="T60" fmla="*/ 21 w 132"/>
                  <a:gd name="T61" fmla="*/ 129 h 229"/>
                  <a:gd name="T62" fmla="*/ 21 w 132"/>
                  <a:gd name="T63" fmla="*/ 120 h 229"/>
                  <a:gd name="T64" fmla="*/ 15 w 132"/>
                  <a:gd name="T65" fmla="*/ 115 h 229"/>
                  <a:gd name="T66" fmla="*/ 10 w 132"/>
                  <a:gd name="T67" fmla="*/ 106 h 229"/>
                  <a:gd name="T68" fmla="*/ 18 w 132"/>
                  <a:gd name="T69" fmla="*/ 103 h 229"/>
                  <a:gd name="T70" fmla="*/ 27 w 132"/>
                  <a:gd name="T71" fmla="*/ 92 h 229"/>
                  <a:gd name="T72" fmla="*/ 30 w 132"/>
                  <a:gd name="T73" fmla="*/ 89 h 229"/>
                  <a:gd name="T74" fmla="*/ 31 w 132"/>
                  <a:gd name="T75" fmla="*/ 76 h 229"/>
                  <a:gd name="T76" fmla="*/ 40 w 132"/>
                  <a:gd name="T77" fmla="*/ 71 h 229"/>
                  <a:gd name="T78" fmla="*/ 42 w 132"/>
                  <a:gd name="T79" fmla="*/ 59 h 229"/>
                  <a:gd name="T80" fmla="*/ 40 w 132"/>
                  <a:gd name="T81" fmla="*/ 49 h 229"/>
                  <a:gd name="T82" fmla="*/ 50 w 132"/>
                  <a:gd name="T83" fmla="*/ 49 h 229"/>
                  <a:gd name="T84" fmla="*/ 69 w 132"/>
                  <a:gd name="T85" fmla="*/ 38 h 229"/>
                  <a:gd name="T86" fmla="*/ 70 w 132"/>
                  <a:gd name="T87" fmla="*/ 35 h 229"/>
                  <a:gd name="T88" fmla="*/ 83 w 132"/>
                  <a:gd name="T89" fmla="*/ 15 h 229"/>
                  <a:gd name="T90" fmla="*/ 90 w 132"/>
                  <a:gd name="T91" fmla="*/ 11 h 229"/>
                  <a:gd name="T92" fmla="*/ 119 w 132"/>
                  <a:gd name="T93" fmla="*/ 0 h 229"/>
                  <a:gd name="T94" fmla="*/ 132 w 132"/>
                  <a:gd name="T95" fmla="*/ 8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2" h="229">
                    <a:moveTo>
                      <a:pt x="132" y="8"/>
                    </a:moveTo>
                    <a:cubicBezTo>
                      <a:pt x="130" y="16"/>
                      <a:pt x="130" y="27"/>
                      <a:pt x="116" y="19"/>
                    </a:cubicBezTo>
                    <a:cubicBezTo>
                      <a:pt x="110" y="15"/>
                      <a:pt x="104" y="19"/>
                      <a:pt x="105" y="28"/>
                    </a:cubicBezTo>
                    <a:cubicBezTo>
                      <a:pt x="105" y="33"/>
                      <a:pt x="104" y="37"/>
                      <a:pt x="98" y="32"/>
                    </a:cubicBezTo>
                    <a:cubicBezTo>
                      <a:pt x="94" y="28"/>
                      <a:pt x="89" y="27"/>
                      <a:pt x="83" y="24"/>
                    </a:cubicBezTo>
                    <a:cubicBezTo>
                      <a:pt x="83" y="28"/>
                      <a:pt x="83" y="32"/>
                      <a:pt x="83" y="35"/>
                    </a:cubicBezTo>
                    <a:cubicBezTo>
                      <a:pt x="84" y="46"/>
                      <a:pt x="85" y="55"/>
                      <a:pt x="69" y="52"/>
                    </a:cubicBezTo>
                    <a:cubicBezTo>
                      <a:pt x="64" y="51"/>
                      <a:pt x="59" y="53"/>
                      <a:pt x="65" y="59"/>
                    </a:cubicBezTo>
                    <a:cubicBezTo>
                      <a:pt x="71" y="66"/>
                      <a:pt x="69" y="69"/>
                      <a:pt x="60" y="69"/>
                    </a:cubicBezTo>
                    <a:cubicBezTo>
                      <a:pt x="51" y="69"/>
                      <a:pt x="42" y="71"/>
                      <a:pt x="43" y="84"/>
                    </a:cubicBezTo>
                    <a:cubicBezTo>
                      <a:pt x="43" y="85"/>
                      <a:pt x="43" y="86"/>
                      <a:pt x="42" y="86"/>
                    </a:cubicBezTo>
                    <a:cubicBezTo>
                      <a:pt x="30" y="96"/>
                      <a:pt x="39" y="102"/>
                      <a:pt x="46" y="109"/>
                    </a:cubicBezTo>
                    <a:cubicBezTo>
                      <a:pt x="55" y="117"/>
                      <a:pt x="52" y="123"/>
                      <a:pt x="39" y="127"/>
                    </a:cubicBezTo>
                    <a:cubicBezTo>
                      <a:pt x="31" y="129"/>
                      <a:pt x="20" y="129"/>
                      <a:pt x="28" y="142"/>
                    </a:cubicBezTo>
                    <a:cubicBezTo>
                      <a:pt x="29" y="143"/>
                      <a:pt x="28" y="145"/>
                      <a:pt x="27" y="146"/>
                    </a:cubicBezTo>
                    <a:cubicBezTo>
                      <a:pt x="14" y="156"/>
                      <a:pt x="21" y="158"/>
                      <a:pt x="31" y="161"/>
                    </a:cubicBezTo>
                    <a:cubicBezTo>
                      <a:pt x="38" y="162"/>
                      <a:pt x="45" y="165"/>
                      <a:pt x="40" y="175"/>
                    </a:cubicBezTo>
                    <a:cubicBezTo>
                      <a:pt x="38" y="180"/>
                      <a:pt x="41" y="185"/>
                      <a:pt x="45" y="188"/>
                    </a:cubicBezTo>
                    <a:cubicBezTo>
                      <a:pt x="54" y="192"/>
                      <a:pt x="52" y="198"/>
                      <a:pt x="46" y="202"/>
                    </a:cubicBezTo>
                    <a:cubicBezTo>
                      <a:pt x="36" y="210"/>
                      <a:pt x="42" y="211"/>
                      <a:pt x="50" y="213"/>
                    </a:cubicBezTo>
                    <a:cubicBezTo>
                      <a:pt x="52" y="213"/>
                      <a:pt x="55" y="214"/>
                      <a:pt x="58" y="214"/>
                    </a:cubicBezTo>
                    <a:cubicBezTo>
                      <a:pt x="68" y="215"/>
                      <a:pt x="61" y="218"/>
                      <a:pt x="59" y="221"/>
                    </a:cubicBezTo>
                    <a:cubicBezTo>
                      <a:pt x="51" y="223"/>
                      <a:pt x="40" y="216"/>
                      <a:pt x="35" y="229"/>
                    </a:cubicBezTo>
                    <a:cubicBezTo>
                      <a:pt x="35" y="229"/>
                      <a:pt x="31" y="228"/>
                      <a:pt x="29" y="228"/>
                    </a:cubicBezTo>
                    <a:cubicBezTo>
                      <a:pt x="25" y="221"/>
                      <a:pt x="28" y="214"/>
                      <a:pt x="32" y="209"/>
                    </a:cubicBezTo>
                    <a:cubicBezTo>
                      <a:pt x="38" y="202"/>
                      <a:pt x="35" y="199"/>
                      <a:pt x="27" y="198"/>
                    </a:cubicBezTo>
                    <a:cubicBezTo>
                      <a:pt x="39" y="184"/>
                      <a:pt x="34" y="173"/>
                      <a:pt x="15" y="168"/>
                    </a:cubicBezTo>
                    <a:cubicBezTo>
                      <a:pt x="10" y="166"/>
                      <a:pt x="3" y="169"/>
                      <a:pt x="1" y="164"/>
                    </a:cubicBezTo>
                    <a:cubicBezTo>
                      <a:pt x="0" y="158"/>
                      <a:pt x="9" y="156"/>
                      <a:pt x="12" y="152"/>
                    </a:cubicBezTo>
                    <a:cubicBezTo>
                      <a:pt x="17" y="148"/>
                      <a:pt x="25" y="146"/>
                      <a:pt x="13" y="140"/>
                    </a:cubicBezTo>
                    <a:cubicBezTo>
                      <a:pt x="10" y="139"/>
                      <a:pt x="18" y="131"/>
                      <a:pt x="21" y="129"/>
                    </a:cubicBezTo>
                    <a:cubicBezTo>
                      <a:pt x="28" y="125"/>
                      <a:pt x="26" y="123"/>
                      <a:pt x="21" y="120"/>
                    </a:cubicBezTo>
                    <a:cubicBezTo>
                      <a:pt x="19" y="118"/>
                      <a:pt x="17" y="116"/>
                      <a:pt x="15" y="115"/>
                    </a:cubicBezTo>
                    <a:cubicBezTo>
                      <a:pt x="12" y="113"/>
                      <a:pt x="9" y="110"/>
                      <a:pt x="10" y="106"/>
                    </a:cubicBezTo>
                    <a:cubicBezTo>
                      <a:pt x="11" y="102"/>
                      <a:pt x="15" y="104"/>
                      <a:pt x="18" y="103"/>
                    </a:cubicBezTo>
                    <a:cubicBezTo>
                      <a:pt x="24" y="102"/>
                      <a:pt x="33" y="103"/>
                      <a:pt x="27" y="92"/>
                    </a:cubicBezTo>
                    <a:cubicBezTo>
                      <a:pt x="27" y="90"/>
                      <a:pt x="28" y="89"/>
                      <a:pt x="30" y="89"/>
                    </a:cubicBezTo>
                    <a:cubicBezTo>
                      <a:pt x="42" y="86"/>
                      <a:pt x="38" y="81"/>
                      <a:pt x="31" y="76"/>
                    </a:cubicBezTo>
                    <a:cubicBezTo>
                      <a:pt x="35" y="74"/>
                      <a:pt x="37" y="73"/>
                      <a:pt x="40" y="71"/>
                    </a:cubicBezTo>
                    <a:cubicBezTo>
                      <a:pt x="45" y="68"/>
                      <a:pt x="48" y="64"/>
                      <a:pt x="42" y="59"/>
                    </a:cubicBezTo>
                    <a:cubicBezTo>
                      <a:pt x="40" y="56"/>
                      <a:pt x="37" y="53"/>
                      <a:pt x="40" y="49"/>
                    </a:cubicBezTo>
                    <a:cubicBezTo>
                      <a:pt x="43" y="46"/>
                      <a:pt x="47" y="48"/>
                      <a:pt x="50" y="49"/>
                    </a:cubicBezTo>
                    <a:cubicBezTo>
                      <a:pt x="59" y="52"/>
                      <a:pt x="67" y="48"/>
                      <a:pt x="69" y="38"/>
                    </a:cubicBezTo>
                    <a:cubicBezTo>
                      <a:pt x="69" y="37"/>
                      <a:pt x="70" y="35"/>
                      <a:pt x="70" y="35"/>
                    </a:cubicBezTo>
                    <a:cubicBezTo>
                      <a:pt x="85" y="36"/>
                      <a:pt x="78" y="21"/>
                      <a:pt x="83" y="15"/>
                    </a:cubicBezTo>
                    <a:cubicBezTo>
                      <a:pt x="85" y="12"/>
                      <a:pt x="85" y="8"/>
                      <a:pt x="90" y="11"/>
                    </a:cubicBezTo>
                    <a:cubicBezTo>
                      <a:pt x="103" y="17"/>
                      <a:pt x="112" y="10"/>
                      <a:pt x="119" y="0"/>
                    </a:cubicBezTo>
                    <a:cubicBezTo>
                      <a:pt x="123" y="3"/>
                      <a:pt x="125" y="9"/>
                      <a:pt x="132"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5" name="Freeform 466">
                <a:extLst>
                  <a:ext uri="{FF2B5EF4-FFF2-40B4-BE49-F238E27FC236}">
                    <a16:creationId xmlns:a16="http://schemas.microsoft.com/office/drawing/2014/main" id="{21C7F668-93BF-0ACE-DABD-2BB1A27FC7CC}"/>
                  </a:ext>
                </a:extLst>
              </p:cNvPr>
              <p:cNvSpPr/>
              <p:nvPr/>
            </p:nvSpPr>
            <p:spPr bwMode="auto">
              <a:xfrm>
                <a:off x="5584" y="1354"/>
                <a:ext cx="120" cy="92"/>
              </a:xfrm>
              <a:custGeom>
                <a:avLst/>
                <a:gdLst>
                  <a:gd name="T0" fmla="*/ 9 w 106"/>
                  <a:gd name="T1" fmla="*/ 80 h 81"/>
                  <a:gd name="T2" fmla="*/ 6 w 106"/>
                  <a:gd name="T3" fmla="*/ 64 h 81"/>
                  <a:gd name="T4" fmla="*/ 0 w 106"/>
                  <a:gd name="T5" fmla="*/ 46 h 81"/>
                  <a:gd name="T6" fmla="*/ 24 w 106"/>
                  <a:gd name="T7" fmla="*/ 53 h 81"/>
                  <a:gd name="T8" fmla="*/ 35 w 106"/>
                  <a:gd name="T9" fmla="*/ 52 h 81"/>
                  <a:gd name="T10" fmla="*/ 33 w 106"/>
                  <a:gd name="T11" fmla="*/ 40 h 81"/>
                  <a:gd name="T12" fmla="*/ 30 w 106"/>
                  <a:gd name="T13" fmla="*/ 31 h 81"/>
                  <a:gd name="T14" fmla="*/ 62 w 106"/>
                  <a:gd name="T15" fmla="*/ 26 h 81"/>
                  <a:gd name="T16" fmla="*/ 61 w 106"/>
                  <a:gd name="T17" fmla="*/ 11 h 81"/>
                  <a:gd name="T18" fmla="*/ 62 w 106"/>
                  <a:gd name="T19" fmla="*/ 0 h 81"/>
                  <a:gd name="T20" fmla="*/ 81 w 106"/>
                  <a:gd name="T21" fmla="*/ 11 h 81"/>
                  <a:gd name="T22" fmla="*/ 94 w 106"/>
                  <a:gd name="T23" fmla="*/ 8 h 81"/>
                  <a:gd name="T24" fmla="*/ 106 w 106"/>
                  <a:gd name="T25" fmla="*/ 17 h 81"/>
                  <a:gd name="T26" fmla="*/ 106 w 106"/>
                  <a:gd name="T27" fmla="*/ 23 h 81"/>
                  <a:gd name="T28" fmla="*/ 99 w 106"/>
                  <a:gd name="T29" fmla="*/ 38 h 81"/>
                  <a:gd name="T30" fmla="*/ 89 w 106"/>
                  <a:gd name="T31" fmla="*/ 28 h 81"/>
                  <a:gd name="T32" fmla="*/ 73 w 106"/>
                  <a:gd name="T33" fmla="*/ 19 h 81"/>
                  <a:gd name="T34" fmla="*/ 63 w 106"/>
                  <a:gd name="T35" fmla="*/ 31 h 81"/>
                  <a:gd name="T36" fmla="*/ 55 w 106"/>
                  <a:gd name="T37" fmla="*/ 42 h 81"/>
                  <a:gd name="T38" fmla="*/ 56 w 106"/>
                  <a:gd name="T39" fmla="*/ 46 h 81"/>
                  <a:gd name="T40" fmla="*/ 37 w 106"/>
                  <a:gd name="T41" fmla="*/ 61 h 81"/>
                  <a:gd name="T42" fmla="*/ 26 w 106"/>
                  <a:gd name="T43" fmla="*/ 60 h 81"/>
                  <a:gd name="T44" fmla="*/ 26 w 106"/>
                  <a:gd name="T45" fmla="*/ 67 h 81"/>
                  <a:gd name="T46" fmla="*/ 14 w 106"/>
                  <a:gd name="T47" fmla="*/ 81 h 81"/>
                  <a:gd name="T48" fmla="*/ 9 w 106"/>
                  <a:gd name="T49"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5" h="81">
                    <a:moveTo>
                      <a:pt x="9" y="80"/>
                    </a:moveTo>
                    <a:cubicBezTo>
                      <a:pt x="13" y="74"/>
                      <a:pt x="8" y="69"/>
                      <a:pt x="6" y="64"/>
                    </a:cubicBezTo>
                    <a:cubicBezTo>
                      <a:pt x="4" y="58"/>
                      <a:pt x="1" y="53"/>
                      <a:pt x="0" y="46"/>
                    </a:cubicBezTo>
                    <a:cubicBezTo>
                      <a:pt x="10" y="45"/>
                      <a:pt x="16" y="52"/>
                      <a:pt x="24" y="53"/>
                    </a:cubicBezTo>
                    <a:cubicBezTo>
                      <a:pt x="28" y="53"/>
                      <a:pt x="33" y="56"/>
                      <a:pt x="35" y="52"/>
                    </a:cubicBezTo>
                    <a:cubicBezTo>
                      <a:pt x="38" y="48"/>
                      <a:pt x="36" y="44"/>
                      <a:pt x="33" y="40"/>
                    </a:cubicBezTo>
                    <a:cubicBezTo>
                      <a:pt x="31" y="37"/>
                      <a:pt x="28" y="35"/>
                      <a:pt x="30" y="31"/>
                    </a:cubicBezTo>
                    <a:cubicBezTo>
                      <a:pt x="42" y="38"/>
                      <a:pt x="52" y="28"/>
                      <a:pt x="62" y="26"/>
                    </a:cubicBezTo>
                    <a:cubicBezTo>
                      <a:pt x="68" y="25"/>
                      <a:pt x="64" y="16"/>
                      <a:pt x="61" y="11"/>
                    </a:cubicBezTo>
                    <a:cubicBezTo>
                      <a:pt x="59" y="7"/>
                      <a:pt x="57" y="4"/>
                      <a:pt x="62" y="0"/>
                    </a:cubicBezTo>
                    <a:cubicBezTo>
                      <a:pt x="68" y="4"/>
                      <a:pt x="75" y="7"/>
                      <a:pt x="81" y="11"/>
                    </a:cubicBezTo>
                    <a:cubicBezTo>
                      <a:pt x="86" y="15"/>
                      <a:pt x="91" y="15"/>
                      <a:pt x="94" y="8"/>
                    </a:cubicBezTo>
                    <a:cubicBezTo>
                      <a:pt x="95" y="15"/>
                      <a:pt x="98" y="19"/>
                      <a:pt x="106" y="17"/>
                    </a:cubicBezTo>
                    <a:cubicBezTo>
                      <a:pt x="106" y="19"/>
                      <a:pt x="106" y="21"/>
                      <a:pt x="106" y="23"/>
                    </a:cubicBezTo>
                    <a:cubicBezTo>
                      <a:pt x="104" y="28"/>
                      <a:pt x="104" y="36"/>
                      <a:pt x="99" y="38"/>
                    </a:cubicBezTo>
                    <a:cubicBezTo>
                      <a:pt x="94" y="40"/>
                      <a:pt x="93" y="31"/>
                      <a:pt x="89" y="28"/>
                    </a:cubicBezTo>
                    <a:cubicBezTo>
                      <a:pt x="84" y="24"/>
                      <a:pt x="81" y="19"/>
                      <a:pt x="73" y="19"/>
                    </a:cubicBezTo>
                    <a:cubicBezTo>
                      <a:pt x="74" y="26"/>
                      <a:pt x="78" y="36"/>
                      <a:pt x="63" y="31"/>
                    </a:cubicBezTo>
                    <a:cubicBezTo>
                      <a:pt x="62" y="31"/>
                      <a:pt x="49" y="31"/>
                      <a:pt x="55" y="42"/>
                    </a:cubicBezTo>
                    <a:cubicBezTo>
                      <a:pt x="56" y="43"/>
                      <a:pt x="55" y="45"/>
                      <a:pt x="56" y="46"/>
                    </a:cubicBezTo>
                    <a:cubicBezTo>
                      <a:pt x="58" y="66"/>
                      <a:pt x="56" y="68"/>
                      <a:pt x="37" y="61"/>
                    </a:cubicBezTo>
                    <a:cubicBezTo>
                      <a:pt x="33" y="59"/>
                      <a:pt x="29" y="58"/>
                      <a:pt x="26" y="60"/>
                    </a:cubicBezTo>
                    <a:cubicBezTo>
                      <a:pt x="23" y="62"/>
                      <a:pt x="25" y="65"/>
                      <a:pt x="26" y="67"/>
                    </a:cubicBezTo>
                    <a:cubicBezTo>
                      <a:pt x="29" y="81"/>
                      <a:pt x="29" y="81"/>
                      <a:pt x="14" y="81"/>
                    </a:cubicBezTo>
                    <a:cubicBezTo>
                      <a:pt x="13" y="81"/>
                      <a:pt x="11" y="80"/>
                      <a:pt x="9" y="8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6" name="Freeform 467">
                <a:extLst>
                  <a:ext uri="{FF2B5EF4-FFF2-40B4-BE49-F238E27FC236}">
                    <a16:creationId xmlns:a16="http://schemas.microsoft.com/office/drawing/2014/main" id="{91DA4587-D3AD-87CE-77FA-5F2082519E5A}"/>
                  </a:ext>
                </a:extLst>
              </p:cNvPr>
              <p:cNvSpPr/>
              <p:nvPr/>
            </p:nvSpPr>
            <p:spPr bwMode="auto">
              <a:xfrm>
                <a:off x="5079" y="1742"/>
                <a:ext cx="118" cy="88"/>
              </a:xfrm>
              <a:custGeom>
                <a:avLst/>
                <a:gdLst>
                  <a:gd name="T0" fmla="*/ 0 w 104"/>
                  <a:gd name="T1" fmla="*/ 17 h 78"/>
                  <a:gd name="T2" fmla="*/ 3 w 104"/>
                  <a:gd name="T3" fmla="*/ 15 h 78"/>
                  <a:gd name="T4" fmla="*/ 10 w 104"/>
                  <a:gd name="T5" fmla="*/ 9 h 78"/>
                  <a:gd name="T6" fmla="*/ 20 w 104"/>
                  <a:gd name="T7" fmla="*/ 12 h 78"/>
                  <a:gd name="T8" fmla="*/ 43 w 104"/>
                  <a:gd name="T9" fmla="*/ 0 h 78"/>
                  <a:gd name="T10" fmla="*/ 41 w 104"/>
                  <a:gd name="T11" fmla="*/ 14 h 78"/>
                  <a:gd name="T12" fmla="*/ 47 w 104"/>
                  <a:gd name="T13" fmla="*/ 27 h 78"/>
                  <a:gd name="T14" fmla="*/ 75 w 104"/>
                  <a:gd name="T15" fmla="*/ 31 h 78"/>
                  <a:gd name="T16" fmla="*/ 68 w 104"/>
                  <a:gd name="T17" fmla="*/ 42 h 78"/>
                  <a:gd name="T18" fmla="*/ 67 w 104"/>
                  <a:gd name="T19" fmla="*/ 51 h 78"/>
                  <a:gd name="T20" fmla="*/ 75 w 104"/>
                  <a:gd name="T21" fmla="*/ 48 h 78"/>
                  <a:gd name="T22" fmla="*/ 92 w 104"/>
                  <a:gd name="T23" fmla="*/ 47 h 78"/>
                  <a:gd name="T24" fmla="*/ 104 w 104"/>
                  <a:gd name="T25" fmla="*/ 43 h 78"/>
                  <a:gd name="T26" fmla="*/ 92 w 104"/>
                  <a:gd name="T27" fmla="*/ 77 h 78"/>
                  <a:gd name="T28" fmla="*/ 79 w 104"/>
                  <a:gd name="T29" fmla="*/ 63 h 78"/>
                  <a:gd name="T30" fmla="*/ 74 w 104"/>
                  <a:gd name="T31" fmla="*/ 58 h 78"/>
                  <a:gd name="T32" fmla="*/ 64 w 104"/>
                  <a:gd name="T33" fmla="*/ 60 h 78"/>
                  <a:gd name="T34" fmla="*/ 48 w 104"/>
                  <a:gd name="T35" fmla="*/ 48 h 78"/>
                  <a:gd name="T36" fmla="*/ 49 w 104"/>
                  <a:gd name="T37" fmla="*/ 39 h 78"/>
                  <a:gd name="T38" fmla="*/ 38 w 104"/>
                  <a:gd name="T39" fmla="*/ 31 h 78"/>
                  <a:gd name="T40" fmla="*/ 29 w 104"/>
                  <a:gd name="T41" fmla="*/ 26 h 78"/>
                  <a:gd name="T42" fmla="*/ 21 w 104"/>
                  <a:gd name="T43" fmla="*/ 22 h 78"/>
                  <a:gd name="T44" fmla="*/ 3 w 104"/>
                  <a:gd name="T45" fmla="*/ 39 h 78"/>
                  <a:gd name="T46" fmla="*/ 0 w 104"/>
                  <a:gd name="T47" fmla="*/ 1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4" h="78">
                    <a:moveTo>
                      <a:pt x="0" y="17"/>
                    </a:moveTo>
                    <a:cubicBezTo>
                      <a:pt x="1" y="16"/>
                      <a:pt x="2" y="15"/>
                      <a:pt x="3" y="15"/>
                    </a:cubicBezTo>
                    <a:cubicBezTo>
                      <a:pt x="6" y="14"/>
                      <a:pt x="8" y="12"/>
                      <a:pt x="10" y="9"/>
                    </a:cubicBezTo>
                    <a:cubicBezTo>
                      <a:pt x="13" y="10"/>
                      <a:pt x="15" y="15"/>
                      <a:pt x="20" y="12"/>
                    </a:cubicBezTo>
                    <a:cubicBezTo>
                      <a:pt x="27" y="7"/>
                      <a:pt x="35" y="4"/>
                      <a:pt x="43" y="0"/>
                    </a:cubicBezTo>
                    <a:cubicBezTo>
                      <a:pt x="48" y="5"/>
                      <a:pt x="43" y="9"/>
                      <a:pt x="41" y="14"/>
                    </a:cubicBezTo>
                    <a:cubicBezTo>
                      <a:pt x="39" y="20"/>
                      <a:pt x="38" y="23"/>
                      <a:pt x="47" y="27"/>
                    </a:cubicBezTo>
                    <a:cubicBezTo>
                      <a:pt x="57" y="32"/>
                      <a:pt x="66" y="29"/>
                      <a:pt x="75" y="31"/>
                    </a:cubicBezTo>
                    <a:cubicBezTo>
                      <a:pt x="75" y="36"/>
                      <a:pt x="70" y="38"/>
                      <a:pt x="68" y="42"/>
                    </a:cubicBezTo>
                    <a:cubicBezTo>
                      <a:pt x="67" y="45"/>
                      <a:pt x="64" y="48"/>
                      <a:pt x="67" y="51"/>
                    </a:cubicBezTo>
                    <a:cubicBezTo>
                      <a:pt x="70" y="53"/>
                      <a:pt x="72" y="49"/>
                      <a:pt x="75" y="48"/>
                    </a:cubicBezTo>
                    <a:cubicBezTo>
                      <a:pt x="81" y="54"/>
                      <a:pt x="86" y="48"/>
                      <a:pt x="92" y="47"/>
                    </a:cubicBezTo>
                    <a:cubicBezTo>
                      <a:pt x="96" y="46"/>
                      <a:pt x="100" y="44"/>
                      <a:pt x="104" y="43"/>
                    </a:cubicBezTo>
                    <a:cubicBezTo>
                      <a:pt x="100" y="55"/>
                      <a:pt x="96" y="66"/>
                      <a:pt x="92" y="77"/>
                    </a:cubicBezTo>
                    <a:cubicBezTo>
                      <a:pt x="82" y="78"/>
                      <a:pt x="74" y="78"/>
                      <a:pt x="79" y="63"/>
                    </a:cubicBezTo>
                    <a:cubicBezTo>
                      <a:pt x="81" y="59"/>
                      <a:pt x="77" y="58"/>
                      <a:pt x="74" y="58"/>
                    </a:cubicBezTo>
                    <a:cubicBezTo>
                      <a:pt x="71" y="58"/>
                      <a:pt x="67" y="59"/>
                      <a:pt x="64" y="60"/>
                    </a:cubicBezTo>
                    <a:cubicBezTo>
                      <a:pt x="48" y="65"/>
                      <a:pt x="48" y="65"/>
                      <a:pt x="48" y="48"/>
                    </a:cubicBezTo>
                    <a:cubicBezTo>
                      <a:pt x="48" y="45"/>
                      <a:pt x="48" y="42"/>
                      <a:pt x="49" y="39"/>
                    </a:cubicBezTo>
                    <a:cubicBezTo>
                      <a:pt x="50" y="30"/>
                      <a:pt x="45" y="28"/>
                      <a:pt x="38" y="31"/>
                    </a:cubicBezTo>
                    <a:cubicBezTo>
                      <a:pt x="31" y="33"/>
                      <a:pt x="29" y="33"/>
                      <a:pt x="29" y="26"/>
                    </a:cubicBezTo>
                    <a:cubicBezTo>
                      <a:pt x="29" y="17"/>
                      <a:pt x="25" y="20"/>
                      <a:pt x="21" y="22"/>
                    </a:cubicBezTo>
                    <a:cubicBezTo>
                      <a:pt x="13" y="26"/>
                      <a:pt x="12" y="36"/>
                      <a:pt x="3" y="39"/>
                    </a:cubicBezTo>
                    <a:cubicBezTo>
                      <a:pt x="2" y="32"/>
                      <a:pt x="1" y="24"/>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7" name="Freeform 468">
                <a:extLst>
                  <a:ext uri="{FF2B5EF4-FFF2-40B4-BE49-F238E27FC236}">
                    <a16:creationId xmlns:a16="http://schemas.microsoft.com/office/drawing/2014/main" id="{D667E6E5-C24C-249E-F12D-0B2F3B8D6314}"/>
                  </a:ext>
                </a:extLst>
              </p:cNvPr>
              <p:cNvSpPr/>
              <p:nvPr/>
            </p:nvSpPr>
            <p:spPr bwMode="auto">
              <a:xfrm>
                <a:off x="5092" y="2400"/>
                <a:ext cx="85" cy="61"/>
              </a:xfrm>
              <a:custGeom>
                <a:avLst/>
                <a:gdLst>
                  <a:gd name="T0" fmla="*/ 68 w 75"/>
                  <a:gd name="T1" fmla="*/ 47 h 54"/>
                  <a:gd name="T2" fmla="*/ 61 w 75"/>
                  <a:gd name="T3" fmla="*/ 47 h 54"/>
                  <a:gd name="T4" fmla="*/ 61 w 75"/>
                  <a:gd name="T5" fmla="*/ 47 h 54"/>
                  <a:gd name="T6" fmla="*/ 57 w 75"/>
                  <a:gd name="T7" fmla="*/ 38 h 54"/>
                  <a:gd name="T8" fmla="*/ 49 w 75"/>
                  <a:gd name="T9" fmla="*/ 42 h 54"/>
                  <a:gd name="T10" fmla="*/ 44 w 75"/>
                  <a:gd name="T11" fmla="*/ 47 h 54"/>
                  <a:gd name="T12" fmla="*/ 36 w 75"/>
                  <a:gd name="T13" fmla="*/ 46 h 54"/>
                  <a:gd name="T14" fmla="*/ 33 w 75"/>
                  <a:gd name="T15" fmla="*/ 37 h 54"/>
                  <a:gd name="T16" fmla="*/ 23 w 75"/>
                  <a:gd name="T17" fmla="*/ 33 h 54"/>
                  <a:gd name="T18" fmla="*/ 6 w 75"/>
                  <a:gd name="T19" fmla="*/ 26 h 54"/>
                  <a:gd name="T20" fmla="*/ 0 w 75"/>
                  <a:gd name="T21" fmla="*/ 13 h 54"/>
                  <a:gd name="T22" fmla="*/ 1 w 75"/>
                  <a:gd name="T23" fmla="*/ 11 h 54"/>
                  <a:gd name="T24" fmla="*/ 14 w 75"/>
                  <a:gd name="T25" fmla="*/ 1 h 54"/>
                  <a:gd name="T26" fmla="*/ 20 w 75"/>
                  <a:gd name="T27" fmla="*/ 13 h 54"/>
                  <a:gd name="T28" fmla="*/ 22 w 75"/>
                  <a:gd name="T29" fmla="*/ 22 h 54"/>
                  <a:gd name="T30" fmla="*/ 28 w 75"/>
                  <a:gd name="T31" fmla="*/ 27 h 54"/>
                  <a:gd name="T32" fmla="*/ 32 w 75"/>
                  <a:gd name="T33" fmla="*/ 27 h 54"/>
                  <a:gd name="T34" fmla="*/ 45 w 75"/>
                  <a:gd name="T35" fmla="*/ 27 h 54"/>
                  <a:gd name="T36" fmla="*/ 53 w 75"/>
                  <a:gd name="T37" fmla="*/ 31 h 54"/>
                  <a:gd name="T38" fmla="*/ 75 w 75"/>
                  <a:gd name="T39" fmla="*/ 24 h 54"/>
                  <a:gd name="T40" fmla="*/ 68 w 75"/>
                  <a:gd name="T41"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54">
                    <a:moveTo>
                      <a:pt x="68" y="47"/>
                    </a:moveTo>
                    <a:cubicBezTo>
                      <a:pt x="66" y="47"/>
                      <a:pt x="63" y="47"/>
                      <a:pt x="61" y="47"/>
                    </a:cubicBezTo>
                    <a:cubicBezTo>
                      <a:pt x="61" y="47"/>
                      <a:pt x="61" y="47"/>
                      <a:pt x="61" y="47"/>
                    </a:cubicBezTo>
                    <a:cubicBezTo>
                      <a:pt x="60" y="44"/>
                      <a:pt x="62" y="40"/>
                      <a:pt x="57" y="38"/>
                    </a:cubicBezTo>
                    <a:cubicBezTo>
                      <a:pt x="53" y="37"/>
                      <a:pt x="51" y="40"/>
                      <a:pt x="49" y="42"/>
                    </a:cubicBezTo>
                    <a:cubicBezTo>
                      <a:pt x="48" y="44"/>
                      <a:pt x="46" y="45"/>
                      <a:pt x="44" y="47"/>
                    </a:cubicBezTo>
                    <a:cubicBezTo>
                      <a:pt x="40" y="52"/>
                      <a:pt x="38" y="54"/>
                      <a:pt x="36" y="46"/>
                    </a:cubicBezTo>
                    <a:cubicBezTo>
                      <a:pt x="36" y="43"/>
                      <a:pt x="33" y="40"/>
                      <a:pt x="33" y="37"/>
                    </a:cubicBezTo>
                    <a:cubicBezTo>
                      <a:pt x="31" y="30"/>
                      <a:pt x="28" y="30"/>
                      <a:pt x="23" y="33"/>
                    </a:cubicBezTo>
                    <a:cubicBezTo>
                      <a:pt x="13" y="42"/>
                      <a:pt x="10" y="35"/>
                      <a:pt x="6" y="26"/>
                    </a:cubicBezTo>
                    <a:cubicBezTo>
                      <a:pt x="4" y="22"/>
                      <a:pt x="8" y="15"/>
                      <a:pt x="0" y="13"/>
                    </a:cubicBezTo>
                    <a:cubicBezTo>
                      <a:pt x="1" y="13"/>
                      <a:pt x="1" y="12"/>
                      <a:pt x="1" y="11"/>
                    </a:cubicBezTo>
                    <a:cubicBezTo>
                      <a:pt x="4" y="6"/>
                      <a:pt x="8" y="0"/>
                      <a:pt x="14" y="1"/>
                    </a:cubicBezTo>
                    <a:cubicBezTo>
                      <a:pt x="19" y="1"/>
                      <a:pt x="18" y="8"/>
                      <a:pt x="20" y="13"/>
                    </a:cubicBezTo>
                    <a:cubicBezTo>
                      <a:pt x="21" y="16"/>
                      <a:pt x="21" y="19"/>
                      <a:pt x="22" y="22"/>
                    </a:cubicBezTo>
                    <a:cubicBezTo>
                      <a:pt x="22" y="26"/>
                      <a:pt x="22" y="30"/>
                      <a:pt x="28" y="27"/>
                    </a:cubicBezTo>
                    <a:cubicBezTo>
                      <a:pt x="29" y="26"/>
                      <a:pt x="31" y="25"/>
                      <a:pt x="32" y="27"/>
                    </a:cubicBezTo>
                    <a:cubicBezTo>
                      <a:pt x="37" y="41"/>
                      <a:pt x="41" y="29"/>
                      <a:pt x="45" y="27"/>
                    </a:cubicBezTo>
                    <a:cubicBezTo>
                      <a:pt x="47" y="32"/>
                      <a:pt x="49" y="33"/>
                      <a:pt x="53" y="31"/>
                    </a:cubicBezTo>
                    <a:cubicBezTo>
                      <a:pt x="59" y="28"/>
                      <a:pt x="66" y="27"/>
                      <a:pt x="75" y="24"/>
                    </a:cubicBezTo>
                    <a:cubicBezTo>
                      <a:pt x="70" y="33"/>
                      <a:pt x="66" y="39"/>
                      <a:pt x="68" y="4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8" name="Freeform 469">
                <a:extLst>
                  <a:ext uri="{FF2B5EF4-FFF2-40B4-BE49-F238E27FC236}">
                    <a16:creationId xmlns:a16="http://schemas.microsoft.com/office/drawing/2014/main" id="{99037792-BE1B-AC84-EF2B-3D6781EF1FD3}"/>
                  </a:ext>
                </a:extLst>
              </p:cNvPr>
              <p:cNvSpPr/>
              <p:nvPr/>
            </p:nvSpPr>
            <p:spPr bwMode="auto">
              <a:xfrm>
                <a:off x="4807" y="1883"/>
                <a:ext cx="66" cy="50"/>
              </a:xfrm>
              <a:custGeom>
                <a:avLst/>
                <a:gdLst>
                  <a:gd name="T0" fmla="*/ 26 w 58"/>
                  <a:gd name="T1" fmla="*/ 1 h 44"/>
                  <a:gd name="T2" fmla="*/ 37 w 58"/>
                  <a:gd name="T3" fmla="*/ 7 h 44"/>
                  <a:gd name="T4" fmla="*/ 46 w 58"/>
                  <a:gd name="T5" fmla="*/ 19 h 44"/>
                  <a:gd name="T6" fmla="*/ 44 w 58"/>
                  <a:gd name="T7" fmla="*/ 35 h 44"/>
                  <a:gd name="T8" fmla="*/ 25 w 58"/>
                  <a:gd name="T9" fmla="*/ 43 h 44"/>
                  <a:gd name="T10" fmla="*/ 23 w 58"/>
                  <a:gd name="T11" fmla="*/ 35 h 44"/>
                  <a:gd name="T12" fmla="*/ 0 w 58"/>
                  <a:gd name="T13" fmla="*/ 17 h 44"/>
                  <a:gd name="T14" fmla="*/ 23 w 58"/>
                  <a:gd name="T15" fmla="*/ 10 h 44"/>
                  <a:gd name="T16" fmla="*/ 26 w 58"/>
                  <a:gd name="T17" fmla="*/ 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44">
                    <a:moveTo>
                      <a:pt x="26" y="1"/>
                    </a:moveTo>
                    <a:cubicBezTo>
                      <a:pt x="31" y="0"/>
                      <a:pt x="35" y="0"/>
                      <a:pt x="37" y="7"/>
                    </a:cubicBezTo>
                    <a:cubicBezTo>
                      <a:pt x="38" y="11"/>
                      <a:pt x="42" y="16"/>
                      <a:pt x="46" y="19"/>
                    </a:cubicBezTo>
                    <a:cubicBezTo>
                      <a:pt x="58" y="26"/>
                      <a:pt x="52" y="30"/>
                      <a:pt x="44" y="35"/>
                    </a:cubicBezTo>
                    <a:cubicBezTo>
                      <a:pt x="38" y="38"/>
                      <a:pt x="33" y="44"/>
                      <a:pt x="25" y="43"/>
                    </a:cubicBezTo>
                    <a:cubicBezTo>
                      <a:pt x="29" y="39"/>
                      <a:pt x="27" y="37"/>
                      <a:pt x="23" y="35"/>
                    </a:cubicBezTo>
                    <a:cubicBezTo>
                      <a:pt x="14" y="31"/>
                      <a:pt x="6" y="26"/>
                      <a:pt x="0" y="17"/>
                    </a:cubicBezTo>
                    <a:cubicBezTo>
                      <a:pt x="8" y="15"/>
                      <a:pt x="16" y="14"/>
                      <a:pt x="23" y="10"/>
                    </a:cubicBezTo>
                    <a:cubicBezTo>
                      <a:pt x="28" y="7"/>
                      <a:pt x="29" y="5"/>
                      <a:pt x="26"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9" name="Freeform 470">
                <a:extLst>
                  <a:ext uri="{FF2B5EF4-FFF2-40B4-BE49-F238E27FC236}">
                    <a16:creationId xmlns:a16="http://schemas.microsoft.com/office/drawing/2014/main" id="{68750440-7488-BA59-E5BB-615FA213FD6C}"/>
                  </a:ext>
                </a:extLst>
              </p:cNvPr>
              <p:cNvSpPr/>
              <p:nvPr/>
            </p:nvSpPr>
            <p:spPr bwMode="auto">
              <a:xfrm>
                <a:off x="4836" y="2006"/>
                <a:ext cx="61" cy="58"/>
              </a:xfrm>
              <a:custGeom>
                <a:avLst/>
                <a:gdLst>
                  <a:gd name="T0" fmla="*/ 50 w 54"/>
                  <a:gd name="T1" fmla="*/ 40 h 51"/>
                  <a:gd name="T2" fmla="*/ 31 w 54"/>
                  <a:gd name="T3" fmla="*/ 40 h 51"/>
                  <a:gd name="T4" fmla="*/ 23 w 54"/>
                  <a:gd name="T5" fmla="*/ 43 h 51"/>
                  <a:gd name="T6" fmla="*/ 0 w 54"/>
                  <a:gd name="T7" fmla="*/ 48 h 51"/>
                  <a:gd name="T8" fmla="*/ 12 w 54"/>
                  <a:gd name="T9" fmla="*/ 37 h 51"/>
                  <a:gd name="T10" fmla="*/ 12 w 54"/>
                  <a:gd name="T11" fmla="*/ 31 h 51"/>
                  <a:gd name="T12" fmla="*/ 7 w 54"/>
                  <a:gd name="T13" fmla="*/ 12 h 51"/>
                  <a:gd name="T14" fmla="*/ 19 w 54"/>
                  <a:gd name="T15" fmla="*/ 6 h 51"/>
                  <a:gd name="T16" fmla="*/ 33 w 54"/>
                  <a:gd name="T17" fmla="*/ 5 h 51"/>
                  <a:gd name="T18" fmla="*/ 29 w 54"/>
                  <a:gd name="T19" fmla="*/ 16 h 51"/>
                  <a:gd name="T20" fmla="*/ 22 w 54"/>
                  <a:gd name="T21" fmla="*/ 26 h 51"/>
                  <a:gd name="T22" fmla="*/ 44 w 54"/>
                  <a:gd name="T23" fmla="*/ 30 h 51"/>
                  <a:gd name="T24" fmla="*/ 50 w 54"/>
                  <a:gd name="T25" fmla="*/ 4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1">
                    <a:moveTo>
                      <a:pt x="50" y="40"/>
                    </a:moveTo>
                    <a:cubicBezTo>
                      <a:pt x="43" y="40"/>
                      <a:pt x="37" y="40"/>
                      <a:pt x="31" y="40"/>
                    </a:cubicBezTo>
                    <a:cubicBezTo>
                      <a:pt x="28" y="40"/>
                      <a:pt x="25" y="41"/>
                      <a:pt x="23" y="43"/>
                    </a:cubicBezTo>
                    <a:cubicBezTo>
                      <a:pt x="14" y="51"/>
                      <a:pt x="15" y="51"/>
                      <a:pt x="0" y="48"/>
                    </a:cubicBezTo>
                    <a:cubicBezTo>
                      <a:pt x="8" y="49"/>
                      <a:pt x="13" y="46"/>
                      <a:pt x="12" y="37"/>
                    </a:cubicBezTo>
                    <a:cubicBezTo>
                      <a:pt x="11" y="35"/>
                      <a:pt x="11" y="32"/>
                      <a:pt x="12" y="31"/>
                    </a:cubicBezTo>
                    <a:cubicBezTo>
                      <a:pt x="22" y="22"/>
                      <a:pt x="18" y="17"/>
                      <a:pt x="7" y="12"/>
                    </a:cubicBezTo>
                    <a:cubicBezTo>
                      <a:pt x="12" y="10"/>
                      <a:pt x="16" y="8"/>
                      <a:pt x="19" y="6"/>
                    </a:cubicBezTo>
                    <a:cubicBezTo>
                      <a:pt x="24" y="0"/>
                      <a:pt x="29" y="1"/>
                      <a:pt x="33" y="5"/>
                    </a:cubicBezTo>
                    <a:cubicBezTo>
                      <a:pt x="39" y="10"/>
                      <a:pt x="32" y="13"/>
                      <a:pt x="29" y="16"/>
                    </a:cubicBezTo>
                    <a:cubicBezTo>
                      <a:pt x="27" y="19"/>
                      <a:pt x="25" y="23"/>
                      <a:pt x="22" y="26"/>
                    </a:cubicBezTo>
                    <a:cubicBezTo>
                      <a:pt x="29" y="31"/>
                      <a:pt x="37" y="31"/>
                      <a:pt x="44" y="30"/>
                    </a:cubicBezTo>
                    <a:cubicBezTo>
                      <a:pt x="54" y="29"/>
                      <a:pt x="54" y="33"/>
                      <a:pt x="50" y="4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0" name="Freeform 471">
                <a:extLst>
                  <a:ext uri="{FF2B5EF4-FFF2-40B4-BE49-F238E27FC236}">
                    <a16:creationId xmlns:a16="http://schemas.microsoft.com/office/drawing/2014/main" id="{561E56EE-A556-88E7-8ECC-435CCBCDEE16}"/>
                  </a:ext>
                </a:extLst>
              </p:cNvPr>
              <p:cNvSpPr/>
              <p:nvPr/>
            </p:nvSpPr>
            <p:spPr bwMode="auto">
              <a:xfrm>
                <a:off x="4958" y="1719"/>
                <a:ext cx="66" cy="46"/>
              </a:xfrm>
              <a:custGeom>
                <a:avLst/>
                <a:gdLst>
                  <a:gd name="T0" fmla="*/ 58 w 58"/>
                  <a:gd name="T1" fmla="*/ 23 h 41"/>
                  <a:gd name="T2" fmla="*/ 50 w 58"/>
                  <a:gd name="T3" fmla="*/ 38 h 41"/>
                  <a:gd name="T4" fmla="*/ 40 w 58"/>
                  <a:gd name="T5" fmla="*/ 30 h 41"/>
                  <a:gd name="T6" fmla="*/ 31 w 58"/>
                  <a:gd name="T7" fmla="*/ 29 h 41"/>
                  <a:gd name="T8" fmla="*/ 12 w 58"/>
                  <a:gd name="T9" fmla="*/ 26 h 41"/>
                  <a:gd name="T10" fmla="*/ 0 w 58"/>
                  <a:gd name="T11" fmla="*/ 22 h 41"/>
                  <a:gd name="T12" fmla="*/ 8 w 58"/>
                  <a:gd name="T13" fmla="*/ 0 h 41"/>
                  <a:gd name="T14" fmla="*/ 22 w 58"/>
                  <a:gd name="T15" fmla="*/ 20 h 41"/>
                  <a:gd name="T16" fmla="*/ 30 w 58"/>
                  <a:gd name="T17" fmla="*/ 20 h 41"/>
                  <a:gd name="T18" fmla="*/ 33 w 58"/>
                  <a:gd name="T19" fmla="*/ 18 h 41"/>
                  <a:gd name="T20" fmla="*/ 52 w 58"/>
                  <a:gd name="T21" fmla="*/ 12 h 41"/>
                  <a:gd name="T22" fmla="*/ 58 w 58"/>
                  <a:gd name="T23" fmla="*/ 2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 h="41">
                    <a:moveTo>
                      <a:pt x="58" y="23"/>
                    </a:moveTo>
                    <a:cubicBezTo>
                      <a:pt x="57" y="30"/>
                      <a:pt x="47" y="30"/>
                      <a:pt x="50" y="38"/>
                    </a:cubicBezTo>
                    <a:cubicBezTo>
                      <a:pt x="44" y="37"/>
                      <a:pt x="44" y="32"/>
                      <a:pt x="40" y="30"/>
                    </a:cubicBezTo>
                    <a:cubicBezTo>
                      <a:pt x="37" y="29"/>
                      <a:pt x="34" y="26"/>
                      <a:pt x="31" y="29"/>
                    </a:cubicBezTo>
                    <a:cubicBezTo>
                      <a:pt x="23" y="41"/>
                      <a:pt x="18" y="30"/>
                      <a:pt x="12" y="26"/>
                    </a:cubicBezTo>
                    <a:cubicBezTo>
                      <a:pt x="8" y="23"/>
                      <a:pt x="5" y="19"/>
                      <a:pt x="0" y="22"/>
                    </a:cubicBezTo>
                    <a:cubicBezTo>
                      <a:pt x="4" y="16"/>
                      <a:pt x="5" y="8"/>
                      <a:pt x="8" y="0"/>
                    </a:cubicBezTo>
                    <a:cubicBezTo>
                      <a:pt x="16" y="5"/>
                      <a:pt x="17" y="14"/>
                      <a:pt x="22" y="20"/>
                    </a:cubicBezTo>
                    <a:cubicBezTo>
                      <a:pt x="24" y="22"/>
                      <a:pt x="27" y="27"/>
                      <a:pt x="30" y="20"/>
                    </a:cubicBezTo>
                    <a:cubicBezTo>
                      <a:pt x="30" y="19"/>
                      <a:pt x="32" y="16"/>
                      <a:pt x="33" y="18"/>
                    </a:cubicBezTo>
                    <a:cubicBezTo>
                      <a:pt x="46" y="34"/>
                      <a:pt x="42" y="10"/>
                      <a:pt x="52" y="12"/>
                    </a:cubicBezTo>
                    <a:cubicBezTo>
                      <a:pt x="54" y="13"/>
                      <a:pt x="52" y="21"/>
                      <a:pt x="58"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1" name="Freeform 472">
                <a:extLst>
                  <a:ext uri="{FF2B5EF4-FFF2-40B4-BE49-F238E27FC236}">
                    <a16:creationId xmlns:a16="http://schemas.microsoft.com/office/drawing/2014/main" id="{DA05106A-58B6-3E34-DF77-4C8715D98C1B}"/>
                  </a:ext>
                </a:extLst>
              </p:cNvPr>
              <p:cNvSpPr/>
              <p:nvPr/>
            </p:nvSpPr>
            <p:spPr bwMode="auto">
              <a:xfrm>
                <a:off x="4805" y="1933"/>
                <a:ext cx="58" cy="56"/>
              </a:xfrm>
              <a:custGeom>
                <a:avLst/>
                <a:gdLst>
                  <a:gd name="T0" fmla="*/ 23 w 51"/>
                  <a:gd name="T1" fmla="*/ 0 h 49"/>
                  <a:gd name="T2" fmla="*/ 23 w 51"/>
                  <a:gd name="T3" fmla="*/ 5 h 49"/>
                  <a:gd name="T4" fmla="*/ 17 w 51"/>
                  <a:gd name="T5" fmla="*/ 30 h 49"/>
                  <a:gd name="T6" fmla="*/ 43 w 51"/>
                  <a:gd name="T7" fmla="*/ 37 h 49"/>
                  <a:gd name="T8" fmla="*/ 51 w 51"/>
                  <a:gd name="T9" fmla="*/ 41 h 49"/>
                  <a:gd name="T10" fmla="*/ 42 w 51"/>
                  <a:gd name="T11" fmla="*/ 48 h 49"/>
                  <a:gd name="T12" fmla="*/ 38 w 51"/>
                  <a:gd name="T13" fmla="*/ 49 h 49"/>
                  <a:gd name="T14" fmla="*/ 0 w 51"/>
                  <a:gd name="T15" fmla="*/ 44 h 49"/>
                  <a:gd name="T16" fmla="*/ 14 w 51"/>
                  <a:gd name="T17" fmla="*/ 26 h 49"/>
                  <a:gd name="T18" fmla="*/ 22 w 51"/>
                  <a:gd name="T19" fmla="*/ 17 h 49"/>
                  <a:gd name="T20" fmla="*/ 12 w 51"/>
                  <a:gd name="T21" fmla="*/ 12 h 49"/>
                  <a:gd name="T22" fmla="*/ 23 w 51"/>
                  <a:gd name="T23"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 h="49">
                    <a:moveTo>
                      <a:pt x="23" y="0"/>
                    </a:moveTo>
                    <a:cubicBezTo>
                      <a:pt x="23" y="2"/>
                      <a:pt x="22" y="4"/>
                      <a:pt x="23" y="5"/>
                    </a:cubicBezTo>
                    <a:cubicBezTo>
                      <a:pt x="32" y="15"/>
                      <a:pt x="27" y="23"/>
                      <a:pt x="17" y="30"/>
                    </a:cubicBezTo>
                    <a:cubicBezTo>
                      <a:pt x="27" y="32"/>
                      <a:pt x="35" y="34"/>
                      <a:pt x="43" y="37"/>
                    </a:cubicBezTo>
                    <a:cubicBezTo>
                      <a:pt x="46" y="38"/>
                      <a:pt x="51" y="37"/>
                      <a:pt x="51" y="41"/>
                    </a:cubicBezTo>
                    <a:cubicBezTo>
                      <a:pt x="50" y="46"/>
                      <a:pt x="47" y="48"/>
                      <a:pt x="42" y="48"/>
                    </a:cubicBezTo>
                    <a:cubicBezTo>
                      <a:pt x="41" y="48"/>
                      <a:pt x="39" y="49"/>
                      <a:pt x="38" y="49"/>
                    </a:cubicBezTo>
                    <a:cubicBezTo>
                      <a:pt x="25" y="47"/>
                      <a:pt x="14" y="42"/>
                      <a:pt x="0" y="44"/>
                    </a:cubicBezTo>
                    <a:cubicBezTo>
                      <a:pt x="3" y="36"/>
                      <a:pt x="9" y="31"/>
                      <a:pt x="14" y="26"/>
                    </a:cubicBezTo>
                    <a:cubicBezTo>
                      <a:pt x="17" y="23"/>
                      <a:pt x="23" y="22"/>
                      <a:pt x="22" y="17"/>
                    </a:cubicBezTo>
                    <a:cubicBezTo>
                      <a:pt x="21" y="12"/>
                      <a:pt x="15" y="16"/>
                      <a:pt x="12" y="12"/>
                    </a:cubicBezTo>
                    <a:cubicBezTo>
                      <a:pt x="15" y="7"/>
                      <a:pt x="17" y="2"/>
                      <a:pt x="2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2" name="Freeform 473">
                <a:extLst>
                  <a:ext uri="{FF2B5EF4-FFF2-40B4-BE49-F238E27FC236}">
                    <a16:creationId xmlns:a16="http://schemas.microsoft.com/office/drawing/2014/main" id="{568A735F-2894-5917-D64E-CA704BBDDD65}"/>
                  </a:ext>
                </a:extLst>
              </p:cNvPr>
              <p:cNvSpPr/>
              <p:nvPr/>
            </p:nvSpPr>
            <p:spPr bwMode="auto">
              <a:xfrm>
                <a:off x="5205" y="2201"/>
                <a:ext cx="50" cy="39"/>
              </a:xfrm>
              <a:custGeom>
                <a:avLst/>
                <a:gdLst>
                  <a:gd name="T0" fmla="*/ 27 w 44"/>
                  <a:gd name="T1" fmla="*/ 1 h 35"/>
                  <a:gd name="T2" fmla="*/ 33 w 44"/>
                  <a:gd name="T3" fmla="*/ 5 h 35"/>
                  <a:gd name="T4" fmla="*/ 34 w 44"/>
                  <a:gd name="T5" fmla="*/ 11 h 35"/>
                  <a:gd name="T6" fmla="*/ 39 w 44"/>
                  <a:gd name="T7" fmla="*/ 28 h 35"/>
                  <a:gd name="T8" fmla="*/ 13 w 44"/>
                  <a:gd name="T9" fmla="*/ 34 h 35"/>
                  <a:gd name="T10" fmla="*/ 15 w 44"/>
                  <a:gd name="T11" fmla="*/ 27 h 35"/>
                  <a:gd name="T12" fmla="*/ 8 w 44"/>
                  <a:gd name="T13" fmla="*/ 19 h 35"/>
                  <a:gd name="T14" fmla="*/ 3 w 44"/>
                  <a:gd name="T15" fmla="*/ 7 h 35"/>
                  <a:gd name="T16" fmla="*/ 14 w 44"/>
                  <a:gd name="T17" fmla="*/ 7 h 35"/>
                  <a:gd name="T18" fmla="*/ 27 w 44"/>
                  <a:gd name="T1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35">
                    <a:moveTo>
                      <a:pt x="27" y="1"/>
                    </a:moveTo>
                    <a:cubicBezTo>
                      <a:pt x="30" y="1"/>
                      <a:pt x="34" y="0"/>
                      <a:pt x="33" y="5"/>
                    </a:cubicBezTo>
                    <a:cubicBezTo>
                      <a:pt x="33" y="7"/>
                      <a:pt x="34" y="9"/>
                      <a:pt x="34" y="11"/>
                    </a:cubicBezTo>
                    <a:cubicBezTo>
                      <a:pt x="35" y="17"/>
                      <a:pt x="44" y="24"/>
                      <a:pt x="39" y="28"/>
                    </a:cubicBezTo>
                    <a:cubicBezTo>
                      <a:pt x="33" y="34"/>
                      <a:pt x="23" y="35"/>
                      <a:pt x="13" y="34"/>
                    </a:cubicBezTo>
                    <a:cubicBezTo>
                      <a:pt x="15" y="32"/>
                      <a:pt x="18" y="31"/>
                      <a:pt x="15" y="27"/>
                    </a:cubicBezTo>
                    <a:cubicBezTo>
                      <a:pt x="13" y="25"/>
                      <a:pt x="10" y="22"/>
                      <a:pt x="8" y="19"/>
                    </a:cubicBezTo>
                    <a:cubicBezTo>
                      <a:pt x="6" y="15"/>
                      <a:pt x="0" y="11"/>
                      <a:pt x="3" y="7"/>
                    </a:cubicBezTo>
                    <a:cubicBezTo>
                      <a:pt x="5" y="3"/>
                      <a:pt x="11" y="8"/>
                      <a:pt x="14" y="7"/>
                    </a:cubicBezTo>
                    <a:cubicBezTo>
                      <a:pt x="19" y="6"/>
                      <a:pt x="25" y="9"/>
                      <a:pt x="27"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3" name="Freeform 474">
                <a:extLst>
                  <a:ext uri="{FF2B5EF4-FFF2-40B4-BE49-F238E27FC236}">
                    <a16:creationId xmlns:a16="http://schemas.microsoft.com/office/drawing/2014/main" id="{9AAE954C-9541-2902-6BD1-402A73E26256}"/>
                  </a:ext>
                </a:extLst>
              </p:cNvPr>
              <p:cNvSpPr/>
              <p:nvPr/>
            </p:nvSpPr>
            <p:spPr bwMode="auto">
              <a:xfrm>
                <a:off x="5033" y="2395"/>
                <a:ext cx="57" cy="40"/>
              </a:xfrm>
              <a:custGeom>
                <a:avLst/>
                <a:gdLst>
                  <a:gd name="T0" fmla="*/ 50 w 50"/>
                  <a:gd name="T1" fmla="*/ 20 h 36"/>
                  <a:gd name="T2" fmla="*/ 37 w 50"/>
                  <a:gd name="T3" fmla="*/ 36 h 36"/>
                  <a:gd name="T4" fmla="*/ 18 w 50"/>
                  <a:gd name="T5" fmla="*/ 30 h 36"/>
                  <a:gd name="T6" fmla="*/ 11 w 50"/>
                  <a:gd name="T7" fmla="*/ 27 h 36"/>
                  <a:gd name="T8" fmla="*/ 0 w 50"/>
                  <a:gd name="T9" fmla="*/ 16 h 36"/>
                  <a:gd name="T10" fmla="*/ 7 w 50"/>
                  <a:gd name="T11" fmla="*/ 0 h 36"/>
                  <a:gd name="T12" fmla="*/ 40 w 50"/>
                  <a:gd name="T13" fmla="*/ 13 h 36"/>
                  <a:gd name="T14" fmla="*/ 50 w 50"/>
                  <a:gd name="T15" fmla="*/ 2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6">
                    <a:moveTo>
                      <a:pt x="50" y="20"/>
                    </a:moveTo>
                    <a:cubicBezTo>
                      <a:pt x="45" y="26"/>
                      <a:pt x="41" y="31"/>
                      <a:pt x="37" y="36"/>
                    </a:cubicBezTo>
                    <a:cubicBezTo>
                      <a:pt x="31" y="31"/>
                      <a:pt x="30" y="16"/>
                      <a:pt x="18" y="30"/>
                    </a:cubicBezTo>
                    <a:cubicBezTo>
                      <a:pt x="16" y="32"/>
                      <a:pt x="13" y="29"/>
                      <a:pt x="11" y="27"/>
                    </a:cubicBezTo>
                    <a:cubicBezTo>
                      <a:pt x="7" y="23"/>
                      <a:pt x="4" y="20"/>
                      <a:pt x="0" y="16"/>
                    </a:cubicBezTo>
                    <a:cubicBezTo>
                      <a:pt x="1" y="10"/>
                      <a:pt x="3" y="5"/>
                      <a:pt x="7" y="0"/>
                    </a:cubicBezTo>
                    <a:cubicBezTo>
                      <a:pt x="22" y="24"/>
                      <a:pt x="28" y="26"/>
                      <a:pt x="40" y="13"/>
                    </a:cubicBezTo>
                    <a:cubicBezTo>
                      <a:pt x="43" y="15"/>
                      <a:pt x="44" y="20"/>
                      <a:pt x="5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4" name="Freeform 475">
                <a:extLst>
                  <a:ext uri="{FF2B5EF4-FFF2-40B4-BE49-F238E27FC236}">
                    <a16:creationId xmlns:a16="http://schemas.microsoft.com/office/drawing/2014/main" id="{9729452C-791D-988A-2BE2-B9DAC490C759}"/>
                  </a:ext>
                </a:extLst>
              </p:cNvPr>
              <p:cNvSpPr/>
              <p:nvPr/>
            </p:nvSpPr>
            <p:spPr bwMode="auto">
              <a:xfrm>
                <a:off x="5027" y="1716"/>
                <a:ext cx="33" cy="54"/>
              </a:xfrm>
              <a:custGeom>
                <a:avLst/>
                <a:gdLst>
                  <a:gd name="T0" fmla="*/ 29 w 29"/>
                  <a:gd name="T1" fmla="*/ 36 h 48"/>
                  <a:gd name="T2" fmla="*/ 21 w 29"/>
                  <a:gd name="T3" fmla="*/ 48 h 48"/>
                  <a:gd name="T4" fmla="*/ 15 w 29"/>
                  <a:gd name="T5" fmla="*/ 39 h 48"/>
                  <a:gd name="T6" fmla="*/ 9 w 29"/>
                  <a:gd name="T7" fmla="*/ 26 h 48"/>
                  <a:gd name="T8" fmla="*/ 0 w 29"/>
                  <a:gd name="T9" fmla="*/ 23 h 48"/>
                  <a:gd name="T10" fmla="*/ 13 w 29"/>
                  <a:gd name="T11" fmla="*/ 5 h 48"/>
                  <a:gd name="T12" fmla="*/ 22 w 29"/>
                  <a:gd name="T13" fmla="*/ 8 h 48"/>
                  <a:gd name="T14" fmla="*/ 29 w 29"/>
                  <a:gd name="T15" fmla="*/ 36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48">
                    <a:moveTo>
                      <a:pt x="29" y="36"/>
                    </a:moveTo>
                    <a:cubicBezTo>
                      <a:pt x="28" y="41"/>
                      <a:pt x="27" y="47"/>
                      <a:pt x="21" y="48"/>
                    </a:cubicBezTo>
                    <a:cubicBezTo>
                      <a:pt x="17" y="48"/>
                      <a:pt x="16" y="42"/>
                      <a:pt x="15" y="39"/>
                    </a:cubicBezTo>
                    <a:cubicBezTo>
                      <a:pt x="12" y="35"/>
                      <a:pt x="8" y="31"/>
                      <a:pt x="9" y="26"/>
                    </a:cubicBezTo>
                    <a:cubicBezTo>
                      <a:pt x="10" y="16"/>
                      <a:pt x="4" y="20"/>
                      <a:pt x="0" y="23"/>
                    </a:cubicBezTo>
                    <a:cubicBezTo>
                      <a:pt x="1" y="14"/>
                      <a:pt x="8" y="10"/>
                      <a:pt x="13" y="5"/>
                    </a:cubicBezTo>
                    <a:cubicBezTo>
                      <a:pt x="17" y="0"/>
                      <a:pt x="20" y="4"/>
                      <a:pt x="22" y="8"/>
                    </a:cubicBezTo>
                    <a:cubicBezTo>
                      <a:pt x="25" y="17"/>
                      <a:pt x="28" y="26"/>
                      <a:pt x="29" y="3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5" name="Freeform 476">
                <a:extLst>
                  <a:ext uri="{FF2B5EF4-FFF2-40B4-BE49-F238E27FC236}">
                    <a16:creationId xmlns:a16="http://schemas.microsoft.com/office/drawing/2014/main" id="{260BB262-3DB9-B8E5-6EB4-5457E3B7E9FF}"/>
                  </a:ext>
                </a:extLst>
              </p:cNvPr>
              <p:cNvSpPr/>
              <p:nvPr/>
            </p:nvSpPr>
            <p:spPr bwMode="auto">
              <a:xfrm>
                <a:off x="5153" y="2033"/>
                <a:ext cx="44" cy="35"/>
              </a:xfrm>
              <a:custGeom>
                <a:avLst/>
                <a:gdLst>
                  <a:gd name="T0" fmla="*/ 9 w 38"/>
                  <a:gd name="T1" fmla="*/ 24 h 31"/>
                  <a:gd name="T2" fmla="*/ 9 w 38"/>
                  <a:gd name="T3" fmla="*/ 22 h 31"/>
                  <a:gd name="T4" fmla="*/ 18 w 38"/>
                  <a:gd name="T5" fmla="*/ 4 h 31"/>
                  <a:gd name="T6" fmla="*/ 38 w 38"/>
                  <a:gd name="T7" fmla="*/ 7 h 31"/>
                  <a:gd name="T8" fmla="*/ 34 w 38"/>
                  <a:gd name="T9" fmla="*/ 18 h 31"/>
                  <a:gd name="T10" fmla="*/ 35 w 38"/>
                  <a:gd name="T11" fmla="*/ 31 h 31"/>
                  <a:gd name="T12" fmla="*/ 9 w 38"/>
                  <a:gd name="T13" fmla="*/ 24 h 31"/>
                </a:gdLst>
                <a:ahLst/>
                <a:cxnLst>
                  <a:cxn ang="0">
                    <a:pos x="T0" y="T1"/>
                  </a:cxn>
                  <a:cxn ang="0">
                    <a:pos x="T2" y="T3"/>
                  </a:cxn>
                  <a:cxn ang="0">
                    <a:pos x="T4" y="T5"/>
                  </a:cxn>
                  <a:cxn ang="0">
                    <a:pos x="T6" y="T7"/>
                  </a:cxn>
                  <a:cxn ang="0">
                    <a:pos x="T8" y="T9"/>
                  </a:cxn>
                  <a:cxn ang="0">
                    <a:pos x="T10" y="T11"/>
                  </a:cxn>
                  <a:cxn ang="0">
                    <a:pos x="T12" y="T13"/>
                  </a:cxn>
                </a:cxnLst>
                <a:rect l="0" t="0" r="r" b="b"/>
                <a:pathLst>
                  <a:path w="38" h="31">
                    <a:moveTo>
                      <a:pt x="9" y="24"/>
                    </a:moveTo>
                    <a:cubicBezTo>
                      <a:pt x="9" y="23"/>
                      <a:pt x="9" y="22"/>
                      <a:pt x="9" y="22"/>
                    </a:cubicBezTo>
                    <a:cubicBezTo>
                      <a:pt x="0" y="7"/>
                      <a:pt x="0" y="6"/>
                      <a:pt x="18" y="4"/>
                    </a:cubicBezTo>
                    <a:cubicBezTo>
                      <a:pt x="25" y="4"/>
                      <a:pt x="32" y="0"/>
                      <a:pt x="38" y="7"/>
                    </a:cubicBezTo>
                    <a:cubicBezTo>
                      <a:pt x="33" y="9"/>
                      <a:pt x="30" y="11"/>
                      <a:pt x="34" y="18"/>
                    </a:cubicBezTo>
                    <a:cubicBezTo>
                      <a:pt x="36" y="21"/>
                      <a:pt x="36" y="26"/>
                      <a:pt x="35" y="31"/>
                    </a:cubicBezTo>
                    <a:cubicBezTo>
                      <a:pt x="27" y="28"/>
                      <a:pt x="19" y="23"/>
                      <a:pt x="9"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6" name="Freeform 477">
                <a:extLst>
                  <a:ext uri="{FF2B5EF4-FFF2-40B4-BE49-F238E27FC236}">
                    <a16:creationId xmlns:a16="http://schemas.microsoft.com/office/drawing/2014/main" id="{4BA2467C-6F3F-A6A1-62E9-C161C8BBF4DA}"/>
                  </a:ext>
                </a:extLst>
              </p:cNvPr>
              <p:cNvSpPr/>
              <p:nvPr/>
            </p:nvSpPr>
            <p:spPr bwMode="auto">
              <a:xfrm>
                <a:off x="5645" y="1683"/>
                <a:ext cx="39" cy="50"/>
              </a:xfrm>
              <a:custGeom>
                <a:avLst/>
                <a:gdLst>
                  <a:gd name="T0" fmla="*/ 0 w 34"/>
                  <a:gd name="T1" fmla="*/ 20 h 44"/>
                  <a:gd name="T2" fmla="*/ 31 w 34"/>
                  <a:gd name="T3" fmla="*/ 0 h 44"/>
                  <a:gd name="T4" fmla="*/ 31 w 34"/>
                  <a:gd name="T5" fmla="*/ 26 h 44"/>
                  <a:gd name="T6" fmla="*/ 13 w 34"/>
                  <a:gd name="T7" fmla="*/ 44 h 44"/>
                  <a:gd name="T8" fmla="*/ 12 w 34"/>
                  <a:gd name="T9" fmla="*/ 41 h 44"/>
                  <a:gd name="T10" fmla="*/ 0 w 34"/>
                  <a:gd name="T11" fmla="*/ 20 h 44"/>
                </a:gdLst>
                <a:ahLst/>
                <a:cxnLst>
                  <a:cxn ang="0">
                    <a:pos x="T0" y="T1"/>
                  </a:cxn>
                  <a:cxn ang="0">
                    <a:pos x="T2" y="T3"/>
                  </a:cxn>
                  <a:cxn ang="0">
                    <a:pos x="T4" y="T5"/>
                  </a:cxn>
                  <a:cxn ang="0">
                    <a:pos x="T6" y="T7"/>
                  </a:cxn>
                  <a:cxn ang="0">
                    <a:pos x="T8" y="T9"/>
                  </a:cxn>
                  <a:cxn ang="0">
                    <a:pos x="T10" y="T11"/>
                  </a:cxn>
                </a:cxnLst>
                <a:rect l="0" t="0" r="r" b="b"/>
                <a:pathLst>
                  <a:path w="34" h="44">
                    <a:moveTo>
                      <a:pt x="0" y="20"/>
                    </a:moveTo>
                    <a:cubicBezTo>
                      <a:pt x="11" y="15"/>
                      <a:pt x="23" y="12"/>
                      <a:pt x="31" y="0"/>
                    </a:cubicBezTo>
                    <a:cubicBezTo>
                      <a:pt x="34" y="10"/>
                      <a:pt x="28" y="18"/>
                      <a:pt x="31" y="26"/>
                    </a:cubicBezTo>
                    <a:cubicBezTo>
                      <a:pt x="25" y="32"/>
                      <a:pt x="19" y="38"/>
                      <a:pt x="13" y="44"/>
                    </a:cubicBezTo>
                    <a:cubicBezTo>
                      <a:pt x="12" y="43"/>
                      <a:pt x="12" y="42"/>
                      <a:pt x="12" y="41"/>
                    </a:cubicBezTo>
                    <a:cubicBezTo>
                      <a:pt x="12" y="32"/>
                      <a:pt x="12" y="23"/>
                      <a:pt x="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7" name="Freeform 478">
                <a:extLst>
                  <a:ext uri="{FF2B5EF4-FFF2-40B4-BE49-F238E27FC236}">
                    <a16:creationId xmlns:a16="http://schemas.microsoft.com/office/drawing/2014/main" id="{D5C2852A-5FFB-2B0D-F44D-184B3FE7F031}"/>
                  </a:ext>
                </a:extLst>
              </p:cNvPr>
              <p:cNvSpPr/>
              <p:nvPr/>
            </p:nvSpPr>
            <p:spPr bwMode="auto">
              <a:xfrm>
                <a:off x="5426" y="2127"/>
                <a:ext cx="31" cy="50"/>
              </a:xfrm>
              <a:custGeom>
                <a:avLst/>
                <a:gdLst>
                  <a:gd name="T0" fmla="*/ 27 w 27"/>
                  <a:gd name="T1" fmla="*/ 35 h 44"/>
                  <a:gd name="T2" fmla="*/ 23 w 27"/>
                  <a:gd name="T3" fmla="*/ 34 h 44"/>
                  <a:gd name="T4" fmla="*/ 7 w 27"/>
                  <a:gd name="T5" fmla="*/ 35 h 44"/>
                  <a:gd name="T6" fmla="*/ 4 w 27"/>
                  <a:gd name="T7" fmla="*/ 18 h 44"/>
                  <a:gd name="T8" fmla="*/ 0 w 27"/>
                  <a:gd name="T9" fmla="*/ 12 h 44"/>
                  <a:gd name="T10" fmla="*/ 12 w 27"/>
                  <a:gd name="T11" fmla="*/ 0 h 44"/>
                  <a:gd name="T12" fmla="*/ 20 w 27"/>
                  <a:gd name="T13" fmla="*/ 9 h 44"/>
                  <a:gd name="T14" fmla="*/ 20 w 27"/>
                  <a:gd name="T15" fmla="*/ 15 h 44"/>
                  <a:gd name="T16" fmla="*/ 27 w 27"/>
                  <a:gd name="T17" fmla="*/ 3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44">
                    <a:moveTo>
                      <a:pt x="27" y="35"/>
                    </a:moveTo>
                    <a:cubicBezTo>
                      <a:pt x="26" y="35"/>
                      <a:pt x="24" y="35"/>
                      <a:pt x="23" y="34"/>
                    </a:cubicBezTo>
                    <a:cubicBezTo>
                      <a:pt x="17" y="32"/>
                      <a:pt x="12" y="44"/>
                      <a:pt x="7" y="35"/>
                    </a:cubicBezTo>
                    <a:cubicBezTo>
                      <a:pt x="4" y="31"/>
                      <a:pt x="4" y="24"/>
                      <a:pt x="4" y="18"/>
                    </a:cubicBezTo>
                    <a:cubicBezTo>
                      <a:pt x="3" y="16"/>
                      <a:pt x="3" y="13"/>
                      <a:pt x="0" y="12"/>
                    </a:cubicBezTo>
                    <a:cubicBezTo>
                      <a:pt x="0" y="4"/>
                      <a:pt x="8" y="4"/>
                      <a:pt x="12" y="0"/>
                    </a:cubicBezTo>
                    <a:cubicBezTo>
                      <a:pt x="17" y="0"/>
                      <a:pt x="21" y="2"/>
                      <a:pt x="20" y="9"/>
                    </a:cubicBezTo>
                    <a:cubicBezTo>
                      <a:pt x="20" y="11"/>
                      <a:pt x="20" y="13"/>
                      <a:pt x="20" y="15"/>
                    </a:cubicBezTo>
                    <a:cubicBezTo>
                      <a:pt x="21" y="22"/>
                      <a:pt x="17" y="31"/>
                      <a:pt x="27" y="3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8" name="Freeform 479">
                <a:extLst>
                  <a:ext uri="{FF2B5EF4-FFF2-40B4-BE49-F238E27FC236}">
                    <a16:creationId xmlns:a16="http://schemas.microsoft.com/office/drawing/2014/main" id="{0CF0DC9E-E6F3-4076-A0AA-EE706A237116}"/>
                  </a:ext>
                </a:extLst>
              </p:cNvPr>
              <p:cNvSpPr/>
              <p:nvPr/>
            </p:nvSpPr>
            <p:spPr bwMode="auto">
              <a:xfrm>
                <a:off x="5098" y="2070"/>
                <a:ext cx="37" cy="47"/>
              </a:xfrm>
              <a:custGeom>
                <a:avLst/>
                <a:gdLst>
                  <a:gd name="T0" fmla="*/ 21 w 33"/>
                  <a:gd name="T1" fmla="*/ 41 h 41"/>
                  <a:gd name="T2" fmla="*/ 0 w 33"/>
                  <a:gd name="T3" fmla="*/ 27 h 41"/>
                  <a:gd name="T4" fmla="*/ 1 w 33"/>
                  <a:gd name="T5" fmla="*/ 0 h 41"/>
                  <a:gd name="T6" fmla="*/ 33 w 33"/>
                  <a:gd name="T7" fmla="*/ 17 h 41"/>
                  <a:gd name="T8" fmla="*/ 33 w 33"/>
                  <a:gd name="T9" fmla="*/ 18 h 41"/>
                  <a:gd name="T10" fmla="*/ 21 w 33"/>
                  <a:gd name="T11" fmla="*/ 41 h 41"/>
                </a:gdLst>
                <a:ahLst/>
                <a:cxnLst>
                  <a:cxn ang="0">
                    <a:pos x="T0" y="T1"/>
                  </a:cxn>
                  <a:cxn ang="0">
                    <a:pos x="T2" y="T3"/>
                  </a:cxn>
                  <a:cxn ang="0">
                    <a:pos x="T4" y="T5"/>
                  </a:cxn>
                  <a:cxn ang="0">
                    <a:pos x="T6" y="T7"/>
                  </a:cxn>
                  <a:cxn ang="0">
                    <a:pos x="T8" y="T9"/>
                  </a:cxn>
                  <a:cxn ang="0">
                    <a:pos x="T10" y="T11"/>
                  </a:cxn>
                </a:cxnLst>
                <a:rect l="0" t="0" r="r" b="b"/>
                <a:pathLst>
                  <a:path w="33" h="41">
                    <a:moveTo>
                      <a:pt x="21" y="41"/>
                    </a:moveTo>
                    <a:cubicBezTo>
                      <a:pt x="14" y="37"/>
                      <a:pt x="11" y="26"/>
                      <a:pt x="0" y="27"/>
                    </a:cubicBezTo>
                    <a:cubicBezTo>
                      <a:pt x="4" y="18"/>
                      <a:pt x="2" y="10"/>
                      <a:pt x="1" y="0"/>
                    </a:cubicBezTo>
                    <a:cubicBezTo>
                      <a:pt x="13" y="5"/>
                      <a:pt x="20" y="17"/>
                      <a:pt x="33" y="17"/>
                    </a:cubicBezTo>
                    <a:cubicBezTo>
                      <a:pt x="33" y="17"/>
                      <a:pt x="33" y="18"/>
                      <a:pt x="33" y="18"/>
                    </a:cubicBezTo>
                    <a:cubicBezTo>
                      <a:pt x="18" y="20"/>
                      <a:pt x="24" y="33"/>
                      <a:pt x="21" y="4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9" name="Freeform 480">
                <a:extLst>
                  <a:ext uri="{FF2B5EF4-FFF2-40B4-BE49-F238E27FC236}">
                    <a16:creationId xmlns:a16="http://schemas.microsoft.com/office/drawing/2014/main" id="{92307951-C6F6-663E-27BA-D99DA4E985DB}"/>
                  </a:ext>
                </a:extLst>
              </p:cNvPr>
              <p:cNvSpPr/>
              <p:nvPr/>
            </p:nvSpPr>
            <p:spPr bwMode="auto">
              <a:xfrm>
                <a:off x="5586" y="1650"/>
                <a:ext cx="39" cy="35"/>
              </a:xfrm>
              <a:custGeom>
                <a:avLst/>
                <a:gdLst>
                  <a:gd name="T0" fmla="*/ 6 w 34"/>
                  <a:gd name="T1" fmla="*/ 7 h 31"/>
                  <a:gd name="T2" fmla="*/ 32 w 34"/>
                  <a:gd name="T3" fmla="*/ 2 h 31"/>
                  <a:gd name="T4" fmla="*/ 33 w 34"/>
                  <a:gd name="T5" fmla="*/ 7 h 31"/>
                  <a:gd name="T6" fmla="*/ 25 w 34"/>
                  <a:gd name="T7" fmla="*/ 22 h 31"/>
                  <a:gd name="T8" fmla="*/ 17 w 34"/>
                  <a:gd name="T9" fmla="*/ 23 h 31"/>
                  <a:gd name="T10" fmla="*/ 3 w 34"/>
                  <a:gd name="T11" fmla="*/ 26 h 31"/>
                  <a:gd name="T12" fmla="*/ 6 w 34"/>
                  <a:gd name="T13" fmla="*/ 7 h 31"/>
                </a:gdLst>
                <a:ahLst/>
                <a:cxnLst>
                  <a:cxn ang="0">
                    <a:pos x="T0" y="T1"/>
                  </a:cxn>
                  <a:cxn ang="0">
                    <a:pos x="T2" y="T3"/>
                  </a:cxn>
                  <a:cxn ang="0">
                    <a:pos x="T4" y="T5"/>
                  </a:cxn>
                  <a:cxn ang="0">
                    <a:pos x="T6" y="T7"/>
                  </a:cxn>
                  <a:cxn ang="0">
                    <a:pos x="T8" y="T9"/>
                  </a:cxn>
                  <a:cxn ang="0">
                    <a:pos x="T10" y="T11"/>
                  </a:cxn>
                  <a:cxn ang="0">
                    <a:pos x="T12" y="T13"/>
                  </a:cxn>
                </a:cxnLst>
                <a:rect l="0" t="0" r="r" b="b"/>
                <a:pathLst>
                  <a:path w="34" h="31">
                    <a:moveTo>
                      <a:pt x="6" y="7"/>
                    </a:moveTo>
                    <a:cubicBezTo>
                      <a:pt x="14" y="0"/>
                      <a:pt x="23" y="5"/>
                      <a:pt x="32" y="2"/>
                    </a:cubicBezTo>
                    <a:cubicBezTo>
                      <a:pt x="34" y="1"/>
                      <a:pt x="34" y="5"/>
                      <a:pt x="33" y="7"/>
                    </a:cubicBezTo>
                    <a:cubicBezTo>
                      <a:pt x="31" y="12"/>
                      <a:pt x="31" y="19"/>
                      <a:pt x="25" y="22"/>
                    </a:cubicBezTo>
                    <a:cubicBezTo>
                      <a:pt x="22" y="22"/>
                      <a:pt x="19" y="23"/>
                      <a:pt x="17" y="23"/>
                    </a:cubicBezTo>
                    <a:cubicBezTo>
                      <a:pt x="12" y="23"/>
                      <a:pt x="6" y="31"/>
                      <a:pt x="3" y="26"/>
                    </a:cubicBezTo>
                    <a:cubicBezTo>
                      <a:pt x="0" y="20"/>
                      <a:pt x="1" y="12"/>
                      <a:pt x="6"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0" name="Freeform 481">
                <a:extLst>
                  <a:ext uri="{FF2B5EF4-FFF2-40B4-BE49-F238E27FC236}">
                    <a16:creationId xmlns:a16="http://schemas.microsoft.com/office/drawing/2014/main" id="{ED717AB1-7CE4-BC4A-E3A2-C65E2C85DFE3}"/>
                  </a:ext>
                </a:extLst>
              </p:cNvPr>
              <p:cNvSpPr/>
              <p:nvPr/>
            </p:nvSpPr>
            <p:spPr bwMode="auto">
              <a:xfrm>
                <a:off x="4841" y="1823"/>
                <a:ext cx="47" cy="30"/>
              </a:xfrm>
              <a:custGeom>
                <a:avLst/>
                <a:gdLst>
                  <a:gd name="T0" fmla="*/ 25 w 41"/>
                  <a:gd name="T1" fmla="*/ 2 h 26"/>
                  <a:gd name="T2" fmla="*/ 34 w 41"/>
                  <a:gd name="T3" fmla="*/ 15 h 26"/>
                  <a:gd name="T4" fmla="*/ 38 w 41"/>
                  <a:gd name="T5" fmla="*/ 23 h 26"/>
                  <a:gd name="T6" fmla="*/ 29 w 41"/>
                  <a:gd name="T7" fmla="*/ 24 h 26"/>
                  <a:gd name="T8" fmla="*/ 15 w 41"/>
                  <a:gd name="T9" fmla="*/ 24 h 26"/>
                  <a:gd name="T10" fmla="*/ 4 w 41"/>
                  <a:gd name="T11" fmla="*/ 9 h 26"/>
                  <a:gd name="T12" fmla="*/ 2 w 41"/>
                  <a:gd name="T13" fmla="*/ 1 h 26"/>
                  <a:gd name="T14" fmla="*/ 9 w 41"/>
                  <a:gd name="T15" fmla="*/ 0 h 26"/>
                  <a:gd name="T16" fmla="*/ 25 w 41"/>
                  <a:gd name="T17"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6">
                    <a:moveTo>
                      <a:pt x="25" y="2"/>
                    </a:moveTo>
                    <a:cubicBezTo>
                      <a:pt x="28" y="6"/>
                      <a:pt x="31" y="11"/>
                      <a:pt x="34" y="15"/>
                    </a:cubicBezTo>
                    <a:cubicBezTo>
                      <a:pt x="36" y="18"/>
                      <a:pt x="41" y="20"/>
                      <a:pt x="38" y="23"/>
                    </a:cubicBezTo>
                    <a:cubicBezTo>
                      <a:pt x="36" y="26"/>
                      <a:pt x="32" y="25"/>
                      <a:pt x="29" y="24"/>
                    </a:cubicBezTo>
                    <a:cubicBezTo>
                      <a:pt x="24" y="23"/>
                      <a:pt x="20" y="22"/>
                      <a:pt x="15" y="24"/>
                    </a:cubicBezTo>
                    <a:cubicBezTo>
                      <a:pt x="14" y="17"/>
                      <a:pt x="7" y="15"/>
                      <a:pt x="4" y="9"/>
                    </a:cubicBezTo>
                    <a:cubicBezTo>
                      <a:pt x="3" y="6"/>
                      <a:pt x="0" y="4"/>
                      <a:pt x="2" y="1"/>
                    </a:cubicBezTo>
                    <a:cubicBezTo>
                      <a:pt x="4" y="0"/>
                      <a:pt x="7" y="0"/>
                      <a:pt x="9" y="0"/>
                    </a:cubicBezTo>
                    <a:cubicBezTo>
                      <a:pt x="14" y="0"/>
                      <a:pt x="20" y="1"/>
                      <a:pt x="25"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1" name="Freeform 482">
                <a:extLst>
                  <a:ext uri="{FF2B5EF4-FFF2-40B4-BE49-F238E27FC236}">
                    <a16:creationId xmlns:a16="http://schemas.microsoft.com/office/drawing/2014/main" id="{B92BA3D9-C3A5-3B26-D897-453F802DE93E}"/>
                  </a:ext>
                </a:extLst>
              </p:cNvPr>
              <p:cNvSpPr/>
              <p:nvPr/>
            </p:nvSpPr>
            <p:spPr bwMode="auto">
              <a:xfrm>
                <a:off x="5198" y="1985"/>
                <a:ext cx="39" cy="24"/>
              </a:xfrm>
              <a:custGeom>
                <a:avLst/>
                <a:gdLst>
                  <a:gd name="T0" fmla="*/ 11 w 35"/>
                  <a:gd name="T1" fmla="*/ 21 h 21"/>
                  <a:gd name="T2" fmla="*/ 7 w 35"/>
                  <a:gd name="T3" fmla="*/ 19 h 21"/>
                  <a:gd name="T4" fmla="*/ 0 w 35"/>
                  <a:gd name="T5" fmla="*/ 5 h 21"/>
                  <a:gd name="T6" fmla="*/ 12 w 35"/>
                  <a:gd name="T7" fmla="*/ 0 h 21"/>
                  <a:gd name="T8" fmla="*/ 19 w 35"/>
                  <a:gd name="T9" fmla="*/ 0 h 21"/>
                  <a:gd name="T10" fmla="*/ 35 w 35"/>
                  <a:gd name="T11" fmla="*/ 14 h 21"/>
                  <a:gd name="T12" fmla="*/ 11 w 35"/>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35" h="21">
                    <a:moveTo>
                      <a:pt x="11" y="21"/>
                    </a:moveTo>
                    <a:cubicBezTo>
                      <a:pt x="10" y="20"/>
                      <a:pt x="8" y="20"/>
                      <a:pt x="7" y="19"/>
                    </a:cubicBezTo>
                    <a:cubicBezTo>
                      <a:pt x="1" y="16"/>
                      <a:pt x="0" y="10"/>
                      <a:pt x="0" y="5"/>
                    </a:cubicBezTo>
                    <a:cubicBezTo>
                      <a:pt x="1" y="0"/>
                      <a:pt x="8" y="0"/>
                      <a:pt x="12" y="0"/>
                    </a:cubicBezTo>
                    <a:cubicBezTo>
                      <a:pt x="15" y="0"/>
                      <a:pt x="17" y="0"/>
                      <a:pt x="19" y="0"/>
                    </a:cubicBezTo>
                    <a:cubicBezTo>
                      <a:pt x="21" y="7"/>
                      <a:pt x="30" y="8"/>
                      <a:pt x="35" y="14"/>
                    </a:cubicBezTo>
                    <a:cubicBezTo>
                      <a:pt x="28" y="20"/>
                      <a:pt x="19" y="19"/>
                      <a:pt x="11"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2" name="Freeform 483">
                <a:extLst>
                  <a:ext uri="{FF2B5EF4-FFF2-40B4-BE49-F238E27FC236}">
                    <a16:creationId xmlns:a16="http://schemas.microsoft.com/office/drawing/2014/main" id="{AA68E4A9-92C9-8CDE-0B5E-FDAEBCAE1757}"/>
                  </a:ext>
                </a:extLst>
              </p:cNvPr>
              <p:cNvSpPr/>
              <p:nvPr/>
            </p:nvSpPr>
            <p:spPr bwMode="auto">
              <a:xfrm>
                <a:off x="4896" y="1767"/>
                <a:ext cx="30" cy="30"/>
              </a:xfrm>
              <a:custGeom>
                <a:avLst/>
                <a:gdLst>
                  <a:gd name="T0" fmla="*/ 23 w 27"/>
                  <a:gd name="T1" fmla="*/ 7 h 27"/>
                  <a:gd name="T2" fmla="*/ 8 w 27"/>
                  <a:gd name="T3" fmla="*/ 21 h 27"/>
                  <a:gd name="T4" fmla="*/ 0 w 27"/>
                  <a:gd name="T5" fmla="*/ 19 h 27"/>
                  <a:gd name="T6" fmla="*/ 0 w 27"/>
                  <a:gd name="T7" fmla="*/ 1 h 27"/>
                  <a:gd name="T8" fmla="*/ 23 w 27"/>
                  <a:gd name="T9" fmla="*/ 7 h 27"/>
                </a:gdLst>
                <a:ahLst/>
                <a:cxnLst>
                  <a:cxn ang="0">
                    <a:pos x="T0" y="T1"/>
                  </a:cxn>
                  <a:cxn ang="0">
                    <a:pos x="T2" y="T3"/>
                  </a:cxn>
                  <a:cxn ang="0">
                    <a:pos x="T4" y="T5"/>
                  </a:cxn>
                  <a:cxn ang="0">
                    <a:pos x="T6" y="T7"/>
                  </a:cxn>
                  <a:cxn ang="0">
                    <a:pos x="T8" y="T9"/>
                  </a:cxn>
                </a:cxnLst>
                <a:rect l="0" t="0" r="r" b="b"/>
                <a:pathLst>
                  <a:path w="27" h="27">
                    <a:moveTo>
                      <a:pt x="23" y="7"/>
                    </a:moveTo>
                    <a:cubicBezTo>
                      <a:pt x="27" y="27"/>
                      <a:pt x="27" y="27"/>
                      <a:pt x="8" y="21"/>
                    </a:cubicBezTo>
                    <a:cubicBezTo>
                      <a:pt x="5" y="20"/>
                      <a:pt x="3" y="19"/>
                      <a:pt x="0" y="19"/>
                    </a:cubicBezTo>
                    <a:cubicBezTo>
                      <a:pt x="3" y="13"/>
                      <a:pt x="0" y="7"/>
                      <a:pt x="0" y="1"/>
                    </a:cubicBezTo>
                    <a:cubicBezTo>
                      <a:pt x="9" y="0"/>
                      <a:pt x="15" y="6"/>
                      <a:pt x="23"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3" name="Freeform 484">
                <a:extLst>
                  <a:ext uri="{FF2B5EF4-FFF2-40B4-BE49-F238E27FC236}">
                    <a16:creationId xmlns:a16="http://schemas.microsoft.com/office/drawing/2014/main" id="{19EA2B54-346E-A05C-73E5-6AE4880B8EFE}"/>
                  </a:ext>
                </a:extLst>
              </p:cNvPr>
              <p:cNvSpPr/>
              <p:nvPr/>
            </p:nvSpPr>
            <p:spPr bwMode="auto">
              <a:xfrm>
                <a:off x="5182" y="2259"/>
                <a:ext cx="46" cy="31"/>
              </a:xfrm>
              <a:custGeom>
                <a:avLst/>
                <a:gdLst>
                  <a:gd name="T0" fmla="*/ 3 w 41"/>
                  <a:gd name="T1" fmla="*/ 3 h 28"/>
                  <a:gd name="T2" fmla="*/ 16 w 41"/>
                  <a:gd name="T3" fmla="*/ 0 h 28"/>
                  <a:gd name="T4" fmla="*/ 20 w 41"/>
                  <a:gd name="T5" fmla="*/ 0 h 28"/>
                  <a:gd name="T6" fmla="*/ 22 w 41"/>
                  <a:gd name="T7" fmla="*/ 8 h 28"/>
                  <a:gd name="T8" fmla="*/ 33 w 41"/>
                  <a:gd name="T9" fmla="*/ 14 h 28"/>
                  <a:gd name="T10" fmla="*/ 32 w 41"/>
                  <a:gd name="T11" fmla="*/ 28 h 28"/>
                  <a:gd name="T12" fmla="*/ 15 w 41"/>
                  <a:gd name="T13" fmla="*/ 18 h 28"/>
                  <a:gd name="T14" fmla="*/ 2 w 41"/>
                  <a:gd name="T15" fmla="*/ 13 h 28"/>
                  <a:gd name="T16" fmla="*/ 3 w 41"/>
                  <a:gd name="T17"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8">
                    <a:moveTo>
                      <a:pt x="3" y="3"/>
                    </a:moveTo>
                    <a:cubicBezTo>
                      <a:pt x="8" y="6"/>
                      <a:pt x="11" y="0"/>
                      <a:pt x="16" y="0"/>
                    </a:cubicBezTo>
                    <a:cubicBezTo>
                      <a:pt x="17" y="0"/>
                      <a:pt x="19" y="0"/>
                      <a:pt x="20" y="0"/>
                    </a:cubicBezTo>
                    <a:cubicBezTo>
                      <a:pt x="18" y="3"/>
                      <a:pt x="15" y="7"/>
                      <a:pt x="22" y="8"/>
                    </a:cubicBezTo>
                    <a:cubicBezTo>
                      <a:pt x="27" y="8"/>
                      <a:pt x="30" y="11"/>
                      <a:pt x="33" y="14"/>
                    </a:cubicBezTo>
                    <a:cubicBezTo>
                      <a:pt x="41" y="20"/>
                      <a:pt x="40" y="24"/>
                      <a:pt x="32" y="28"/>
                    </a:cubicBezTo>
                    <a:cubicBezTo>
                      <a:pt x="27" y="24"/>
                      <a:pt x="22" y="18"/>
                      <a:pt x="15" y="18"/>
                    </a:cubicBezTo>
                    <a:cubicBezTo>
                      <a:pt x="12" y="15"/>
                      <a:pt x="8" y="12"/>
                      <a:pt x="2" y="13"/>
                    </a:cubicBezTo>
                    <a:cubicBezTo>
                      <a:pt x="0" y="9"/>
                      <a:pt x="1" y="6"/>
                      <a:pt x="3"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4" name="Freeform 485">
                <a:extLst>
                  <a:ext uri="{FF2B5EF4-FFF2-40B4-BE49-F238E27FC236}">
                    <a16:creationId xmlns:a16="http://schemas.microsoft.com/office/drawing/2014/main" id="{229F74E7-A639-8BFD-2CEA-526DFF0B1C7D}"/>
                  </a:ext>
                </a:extLst>
              </p:cNvPr>
              <p:cNvSpPr/>
              <p:nvPr/>
            </p:nvSpPr>
            <p:spPr bwMode="auto">
              <a:xfrm>
                <a:off x="5251" y="2152"/>
                <a:ext cx="36" cy="36"/>
              </a:xfrm>
              <a:custGeom>
                <a:avLst/>
                <a:gdLst>
                  <a:gd name="T0" fmla="*/ 32 w 32"/>
                  <a:gd name="T1" fmla="*/ 12 h 32"/>
                  <a:gd name="T2" fmla="*/ 26 w 32"/>
                  <a:gd name="T3" fmla="*/ 25 h 32"/>
                  <a:gd name="T4" fmla="*/ 27 w 32"/>
                  <a:gd name="T5" fmla="*/ 31 h 32"/>
                  <a:gd name="T6" fmla="*/ 22 w 32"/>
                  <a:gd name="T7" fmla="*/ 30 h 32"/>
                  <a:gd name="T8" fmla="*/ 9 w 32"/>
                  <a:gd name="T9" fmla="*/ 24 h 32"/>
                  <a:gd name="T10" fmla="*/ 8 w 32"/>
                  <a:gd name="T11" fmla="*/ 19 h 32"/>
                  <a:gd name="T12" fmla="*/ 4 w 32"/>
                  <a:gd name="T13" fmla="*/ 4 h 32"/>
                  <a:gd name="T14" fmla="*/ 18 w 32"/>
                  <a:gd name="T15" fmla="*/ 8 h 32"/>
                  <a:gd name="T16" fmla="*/ 32 w 32"/>
                  <a:gd name="T17" fmla="*/ 1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32">
                    <a:moveTo>
                      <a:pt x="32" y="12"/>
                    </a:moveTo>
                    <a:cubicBezTo>
                      <a:pt x="25" y="14"/>
                      <a:pt x="22" y="18"/>
                      <a:pt x="26" y="25"/>
                    </a:cubicBezTo>
                    <a:cubicBezTo>
                      <a:pt x="28" y="27"/>
                      <a:pt x="30" y="29"/>
                      <a:pt x="27" y="31"/>
                    </a:cubicBezTo>
                    <a:cubicBezTo>
                      <a:pt x="26" y="32"/>
                      <a:pt x="24" y="31"/>
                      <a:pt x="22" y="30"/>
                    </a:cubicBezTo>
                    <a:cubicBezTo>
                      <a:pt x="18" y="28"/>
                      <a:pt x="13" y="26"/>
                      <a:pt x="9" y="24"/>
                    </a:cubicBezTo>
                    <a:cubicBezTo>
                      <a:pt x="9" y="22"/>
                      <a:pt x="8" y="21"/>
                      <a:pt x="8" y="19"/>
                    </a:cubicBezTo>
                    <a:cubicBezTo>
                      <a:pt x="7" y="14"/>
                      <a:pt x="0" y="8"/>
                      <a:pt x="4" y="4"/>
                    </a:cubicBezTo>
                    <a:cubicBezTo>
                      <a:pt x="9" y="0"/>
                      <a:pt x="13" y="7"/>
                      <a:pt x="18" y="8"/>
                    </a:cubicBezTo>
                    <a:cubicBezTo>
                      <a:pt x="22" y="10"/>
                      <a:pt x="28" y="7"/>
                      <a:pt x="32"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5" name="Freeform 486">
                <a:extLst>
                  <a:ext uri="{FF2B5EF4-FFF2-40B4-BE49-F238E27FC236}">
                    <a16:creationId xmlns:a16="http://schemas.microsoft.com/office/drawing/2014/main" id="{5E56BCC4-2568-5ED5-A1B2-E8BF6CCF600B}"/>
                  </a:ext>
                </a:extLst>
              </p:cNvPr>
              <p:cNvSpPr/>
              <p:nvPr/>
            </p:nvSpPr>
            <p:spPr bwMode="auto">
              <a:xfrm>
                <a:off x="5545" y="1602"/>
                <a:ext cx="40" cy="22"/>
              </a:xfrm>
              <a:custGeom>
                <a:avLst/>
                <a:gdLst>
                  <a:gd name="T0" fmla="*/ 15 w 35"/>
                  <a:gd name="T1" fmla="*/ 0 h 19"/>
                  <a:gd name="T2" fmla="*/ 35 w 35"/>
                  <a:gd name="T3" fmla="*/ 2 h 19"/>
                  <a:gd name="T4" fmla="*/ 23 w 35"/>
                  <a:gd name="T5" fmla="*/ 19 h 19"/>
                  <a:gd name="T6" fmla="*/ 21 w 35"/>
                  <a:gd name="T7" fmla="*/ 19 h 19"/>
                  <a:gd name="T8" fmla="*/ 1 w 35"/>
                  <a:gd name="T9" fmla="*/ 12 h 19"/>
                  <a:gd name="T10" fmla="*/ 15 w 35"/>
                  <a:gd name="T11" fmla="*/ 0 h 19"/>
                </a:gdLst>
                <a:ahLst/>
                <a:cxnLst>
                  <a:cxn ang="0">
                    <a:pos x="T0" y="T1"/>
                  </a:cxn>
                  <a:cxn ang="0">
                    <a:pos x="T2" y="T3"/>
                  </a:cxn>
                  <a:cxn ang="0">
                    <a:pos x="T4" y="T5"/>
                  </a:cxn>
                  <a:cxn ang="0">
                    <a:pos x="T6" y="T7"/>
                  </a:cxn>
                  <a:cxn ang="0">
                    <a:pos x="T8" y="T9"/>
                  </a:cxn>
                  <a:cxn ang="0">
                    <a:pos x="T10" y="T11"/>
                  </a:cxn>
                </a:cxnLst>
                <a:rect l="0" t="0" r="r" b="b"/>
                <a:pathLst>
                  <a:path w="35" h="19">
                    <a:moveTo>
                      <a:pt x="15" y="0"/>
                    </a:moveTo>
                    <a:cubicBezTo>
                      <a:pt x="21" y="0"/>
                      <a:pt x="28" y="1"/>
                      <a:pt x="35" y="2"/>
                    </a:cubicBezTo>
                    <a:cubicBezTo>
                      <a:pt x="33" y="10"/>
                      <a:pt x="28" y="14"/>
                      <a:pt x="23" y="19"/>
                    </a:cubicBezTo>
                    <a:cubicBezTo>
                      <a:pt x="23" y="19"/>
                      <a:pt x="22" y="19"/>
                      <a:pt x="21" y="19"/>
                    </a:cubicBezTo>
                    <a:cubicBezTo>
                      <a:pt x="14" y="16"/>
                      <a:pt x="3" y="19"/>
                      <a:pt x="1" y="12"/>
                    </a:cubicBezTo>
                    <a:cubicBezTo>
                      <a:pt x="0" y="7"/>
                      <a:pt x="12" y="6"/>
                      <a:pt x="1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6" name="Freeform 487">
                <a:extLst>
                  <a:ext uri="{FF2B5EF4-FFF2-40B4-BE49-F238E27FC236}">
                    <a16:creationId xmlns:a16="http://schemas.microsoft.com/office/drawing/2014/main" id="{78E59D60-2327-75D4-357B-67D04C150D27}"/>
                  </a:ext>
                </a:extLst>
              </p:cNvPr>
              <p:cNvSpPr/>
              <p:nvPr/>
            </p:nvSpPr>
            <p:spPr bwMode="auto">
              <a:xfrm>
                <a:off x="5200" y="1912"/>
                <a:ext cx="37" cy="21"/>
              </a:xfrm>
              <a:custGeom>
                <a:avLst/>
                <a:gdLst>
                  <a:gd name="T0" fmla="*/ 28 w 33"/>
                  <a:gd name="T1" fmla="*/ 2 h 19"/>
                  <a:gd name="T2" fmla="*/ 31 w 33"/>
                  <a:gd name="T3" fmla="*/ 12 h 19"/>
                  <a:gd name="T4" fmla="*/ 19 w 33"/>
                  <a:gd name="T5" fmla="*/ 19 h 19"/>
                  <a:gd name="T6" fmla="*/ 14 w 33"/>
                  <a:gd name="T7" fmla="*/ 18 h 19"/>
                  <a:gd name="T8" fmla="*/ 0 w 33"/>
                  <a:gd name="T9" fmla="*/ 10 h 19"/>
                  <a:gd name="T10" fmla="*/ 14 w 33"/>
                  <a:gd name="T11" fmla="*/ 0 h 19"/>
                  <a:gd name="T12" fmla="*/ 28 w 33"/>
                  <a:gd name="T13" fmla="*/ 2 h 19"/>
                </a:gdLst>
                <a:ahLst/>
                <a:cxnLst>
                  <a:cxn ang="0">
                    <a:pos x="T0" y="T1"/>
                  </a:cxn>
                  <a:cxn ang="0">
                    <a:pos x="T2" y="T3"/>
                  </a:cxn>
                  <a:cxn ang="0">
                    <a:pos x="T4" y="T5"/>
                  </a:cxn>
                  <a:cxn ang="0">
                    <a:pos x="T6" y="T7"/>
                  </a:cxn>
                  <a:cxn ang="0">
                    <a:pos x="T8" y="T9"/>
                  </a:cxn>
                  <a:cxn ang="0">
                    <a:pos x="T10" y="T11"/>
                  </a:cxn>
                  <a:cxn ang="0">
                    <a:pos x="T12" y="T13"/>
                  </a:cxn>
                </a:cxnLst>
                <a:rect l="0" t="0" r="r" b="b"/>
                <a:pathLst>
                  <a:path w="33" h="19">
                    <a:moveTo>
                      <a:pt x="28" y="2"/>
                    </a:moveTo>
                    <a:cubicBezTo>
                      <a:pt x="33" y="4"/>
                      <a:pt x="31" y="8"/>
                      <a:pt x="31" y="12"/>
                    </a:cubicBezTo>
                    <a:cubicBezTo>
                      <a:pt x="26" y="13"/>
                      <a:pt x="23" y="17"/>
                      <a:pt x="19" y="19"/>
                    </a:cubicBezTo>
                    <a:cubicBezTo>
                      <a:pt x="17" y="19"/>
                      <a:pt x="15" y="19"/>
                      <a:pt x="14" y="18"/>
                    </a:cubicBezTo>
                    <a:cubicBezTo>
                      <a:pt x="10" y="14"/>
                      <a:pt x="1" y="17"/>
                      <a:pt x="0" y="10"/>
                    </a:cubicBezTo>
                    <a:cubicBezTo>
                      <a:pt x="0" y="2"/>
                      <a:pt x="10" y="4"/>
                      <a:pt x="14" y="0"/>
                    </a:cubicBezTo>
                    <a:cubicBezTo>
                      <a:pt x="19" y="2"/>
                      <a:pt x="23" y="2"/>
                      <a:pt x="28"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7" name="Freeform 488">
                <a:extLst>
                  <a:ext uri="{FF2B5EF4-FFF2-40B4-BE49-F238E27FC236}">
                    <a16:creationId xmlns:a16="http://schemas.microsoft.com/office/drawing/2014/main" id="{D01E34C8-B1F4-141B-740A-7DCEB4220513}"/>
                  </a:ext>
                </a:extLst>
              </p:cNvPr>
              <p:cNvSpPr/>
              <p:nvPr/>
            </p:nvSpPr>
            <p:spPr bwMode="auto">
              <a:xfrm>
                <a:off x="5542" y="1527"/>
                <a:ext cx="38" cy="20"/>
              </a:xfrm>
              <a:custGeom>
                <a:avLst/>
                <a:gdLst>
                  <a:gd name="T0" fmla="*/ 3 w 34"/>
                  <a:gd name="T1" fmla="*/ 10 h 17"/>
                  <a:gd name="T2" fmla="*/ 6 w 34"/>
                  <a:gd name="T3" fmla="*/ 3 h 17"/>
                  <a:gd name="T4" fmla="*/ 20 w 34"/>
                  <a:gd name="T5" fmla="*/ 0 h 17"/>
                  <a:gd name="T6" fmla="*/ 33 w 34"/>
                  <a:gd name="T7" fmla="*/ 10 h 17"/>
                  <a:gd name="T8" fmla="*/ 15 w 34"/>
                  <a:gd name="T9" fmla="*/ 17 h 17"/>
                  <a:gd name="T10" fmla="*/ 3 w 34"/>
                  <a:gd name="T11" fmla="*/ 10 h 17"/>
                </a:gdLst>
                <a:ahLst/>
                <a:cxnLst>
                  <a:cxn ang="0">
                    <a:pos x="T0" y="T1"/>
                  </a:cxn>
                  <a:cxn ang="0">
                    <a:pos x="T2" y="T3"/>
                  </a:cxn>
                  <a:cxn ang="0">
                    <a:pos x="T4" y="T5"/>
                  </a:cxn>
                  <a:cxn ang="0">
                    <a:pos x="T6" y="T7"/>
                  </a:cxn>
                  <a:cxn ang="0">
                    <a:pos x="T8" y="T9"/>
                  </a:cxn>
                  <a:cxn ang="0">
                    <a:pos x="T10" y="T11"/>
                  </a:cxn>
                </a:cxnLst>
                <a:rect l="0" t="0" r="r" b="b"/>
                <a:pathLst>
                  <a:path w="34" h="17">
                    <a:moveTo>
                      <a:pt x="3" y="10"/>
                    </a:moveTo>
                    <a:cubicBezTo>
                      <a:pt x="2" y="6"/>
                      <a:pt x="0" y="3"/>
                      <a:pt x="6" y="3"/>
                    </a:cubicBezTo>
                    <a:cubicBezTo>
                      <a:pt x="11" y="3"/>
                      <a:pt x="15" y="1"/>
                      <a:pt x="20" y="0"/>
                    </a:cubicBezTo>
                    <a:cubicBezTo>
                      <a:pt x="25" y="2"/>
                      <a:pt x="34" y="5"/>
                      <a:pt x="33" y="10"/>
                    </a:cubicBezTo>
                    <a:cubicBezTo>
                      <a:pt x="31" y="15"/>
                      <a:pt x="22" y="17"/>
                      <a:pt x="15" y="17"/>
                    </a:cubicBezTo>
                    <a:cubicBezTo>
                      <a:pt x="11" y="15"/>
                      <a:pt x="8" y="10"/>
                      <a:pt x="3"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8" name="Freeform 489">
                <a:extLst>
                  <a:ext uri="{FF2B5EF4-FFF2-40B4-BE49-F238E27FC236}">
                    <a16:creationId xmlns:a16="http://schemas.microsoft.com/office/drawing/2014/main" id="{E0E1868A-6B24-9288-DEA0-52361FBC0CCB}"/>
                  </a:ext>
                </a:extLst>
              </p:cNvPr>
              <p:cNvSpPr/>
              <p:nvPr/>
            </p:nvSpPr>
            <p:spPr bwMode="auto">
              <a:xfrm>
                <a:off x="5369" y="2108"/>
                <a:ext cx="33" cy="36"/>
              </a:xfrm>
              <a:custGeom>
                <a:avLst/>
                <a:gdLst>
                  <a:gd name="T0" fmla="*/ 29 w 29"/>
                  <a:gd name="T1" fmla="*/ 29 h 32"/>
                  <a:gd name="T2" fmla="*/ 6 w 29"/>
                  <a:gd name="T3" fmla="*/ 19 h 32"/>
                  <a:gd name="T4" fmla="*/ 0 w 29"/>
                  <a:gd name="T5" fmla="*/ 17 h 32"/>
                  <a:gd name="T6" fmla="*/ 1 w 29"/>
                  <a:gd name="T7" fmla="*/ 14 h 32"/>
                  <a:gd name="T8" fmla="*/ 13 w 29"/>
                  <a:gd name="T9" fmla="*/ 0 h 32"/>
                  <a:gd name="T10" fmla="*/ 17 w 29"/>
                  <a:gd name="T11" fmla="*/ 13 h 32"/>
                  <a:gd name="T12" fmla="*/ 27 w 29"/>
                  <a:gd name="T13" fmla="*/ 23 h 32"/>
                  <a:gd name="T14" fmla="*/ 29 w 29"/>
                  <a:gd name="T15" fmla="*/ 29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32">
                    <a:moveTo>
                      <a:pt x="29" y="29"/>
                    </a:moveTo>
                    <a:cubicBezTo>
                      <a:pt x="19" y="32"/>
                      <a:pt x="10" y="29"/>
                      <a:pt x="6" y="19"/>
                    </a:cubicBezTo>
                    <a:cubicBezTo>
                      <a:pt x="5" y="17"/>
                      <a:pt x="2" y="18"/>
                      <a:pt x="0" y="17"/>
                    </a:cubicBezTo>
                    <a:cubicBezTo>
                      <a:pt x="0" y="16"/>
                      <a:pt x="0" y="15"/>
                      <a:pt x="1" y="14"/>
                    </a:cubicBezTo>
                    <a:cubicBezTo>
                      <a:pt x="4" y="9"/>
                      <a:pt x="8" y="5"/>
                      <a:pt x="13" y="0"/>
                    </a:cubicBezTo>
                    <a:cubicBezTo>
                      <a:pt x="15" y="5"/>
                      <a:pt x="16" y="9"/>
                      <a:pt x="17" y="13"/>
                    </a:cubicBezTo>
                    <a:cubicBezTo>
                      <a:pt x="19" y="18"/>
                      <a:pt x="17" y="26"/>
                      <a:pt x="27" y="23"/>
                    </a:cubicBezTo>
                    <a:cubicBezTo>
                      <a:pt x="29" y="23"/>
                      <a:pt x="29" y="27"/>
                      <a:pt x="29" y="2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9" name="Freeform 490">
                <a:extLst>
                  <a:ext uri="{FF2B5EF4-FFF2-40B4-BE49-F238E27FC236}">
                    <a16:creationId xmlns:a16="http://schemas.microsoft.com/office/drawing/2014/main" id="{07E219D8-1DBD-2F32-65D7-D4E5CEEADAF1}"/>
                  </a:ext>
                </a:extLst>
              </p:cNvPr>
              <p:cNvSpPr/>
              <p:nvPr/>
            </p:nvSpPr>
            <p:spPr bwMode="auto">
              <a:xfrm>
                <a:off x="4936" y="1748"/>
                <a:ext cx="22" cy="31"/>
              </a:xfrm>
              <a:custGeom>
                <a:avLst/>
                <a:gdLst>
                  <a:gd name="T0" fmla="*/ 19 w 20"/>
                  <a:gd name="T1" fmla="*/ 12 h 27"/>
                  <a:gd name="T2" fmla="*/ 13 w 20"/>
                  <a:gd name="T3" fmla="*/ 26 h 27"/>
                  <a:gd name="T4" fmla="*/ 0 w 20"/>
                  <a:gd name="T5" fmla="*/ 17 h 27"/>
                  <a:gd name="T6" fmla="*/ 0 w 20"/>
                  <a:gd name="T7" fmla="*/ 11 h 27"/>
                  <a:gd name="T8" fmla="*/ 3 w 20"/>
                  <a:gd name="T9" fmla="*/ 2 h 27"/>
                  <a:gd name="T10" fmla="*/ 10 w 20"/>
                  <a:gd name="T11" fmla="*/ 7 h 27"/>
                  <a:gd name="T12" fmla="*/ 19 w 20"/>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20" h="27">
                    <a:moveTo>
                      <a:pt x="19" y="12"/>
                    </a:moveTo>
                    <a:cubicBezTo>
                      <a:pt x="20" y="18"/>
                      <a:pt x="19" y="25"/>
                      <a:pt x="13" y="26"/>
                    </a:cubicBezTo>
                    <a:cubicBezTo>
                      <a:pt x="7" y="27"/>
                      <a:pt x="1" y="25"/>
                      <a:pt x="0" y="17"/>
                    </a:cubicBezTo>
                    <a:cubicBezTo>
                      <a:pt x="0" y="15"/>
                      <a:pt x="0" y="13"/>
                      <a:pt x="0" y="11"/>
                    </a:cubicBezTo>
                    <a:cubicBezTo>
                      <a:pt x="0" y="8"/>
                      <a:pt x="0" y="4"/>
                      <a:pt x="3" y="2"/>
                    </a:cubicBezTo>
                    <a:cubicBezTo>
                      <a:pt x="7" y="0"/>
                      <a:pt x="8" y="5"/>
                      <a:pt x="10" y="7"/>
                    </a:cubicBezTo>
                    <a:cubicBezTo>
                      <a:pt x="13" y="10"/>
                      <a:pt x="16" y="11"/>
                      <a:pt x="19"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0" name="Freeform 491">
                <a:extLst>
                  <a:ext uri="{FF2B5EF4-FFF2-40B4-BE49-F238E27FC236}">
                    <a16:creationId xmlns:a16="http://schemas.microsoft.com/office/drawing/2014/main" id="{7B5F5D56-A292-221F-4EBF-834B5360623F}"/>
                  </a:ext>
                </a:extLst>
              </p:cNvPr>
              <p:cNvSpPr/>
              <p:nvPr/>
            </p:nvSpPr>
            <p:spPr bwMode="auto">
              <a:xfrm>
                <a:off x="4873" y="1796"/>
                <a:ext cx="28" cy="32"/>
              </a:xfrm>
              <a:custGeom>
                <a:avLst/>
                <a:gdLst>
                  <a:gd name="T0" fmla="*/ 19 w 25"/>
                  <a:gd name="T1" fmla="*/ 0 h 28"/>
                  <a:gd name="T2" fmla="*/ 23 w 25"/>
                  <a:gd name="T3" fmla="*/ 15 h 28"/>
                  <a:gd name="T4" fmla="*/ 22 w 25"/>
                  <a:gd name="T5" fmla="*/ 26 h 28"/>
                  <a:gd name="T6" fmla="*/ 11 w 25"/>
                  <a:gd name="T7" fmla="*/ 24 h 28"/>
                  <a:gd name="T8" fmla="*/ 7 w 25"/>
                  <a:gd name="T9" fmla="*/ 15 h 28"/>
                  <a:gd name="T10" fmla="*/ 13 w 25"/>
                  <a:gd name="T11" fmla="*/ 7 h 28"/>
                  <a:gd name="T12" fmla="*/ 19 w 25"/>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25" h="28">
                    <a:moveTo>
                      <a:pt x="19" y="0"/>
                    </a:moveTo>
                    <a:cubicBezTo>
                      <a:pt x="23" y="4"/>
                      <a:pt x="21" y="10"/>
                      <a:pt x="23" y="15"/>
                    </a:cubicBezTo>
                    <a:cubicBezTo>
                      <a:pt x="25" y="18"/>
                      <a:pt x="25" y="23"/>
                      <a:pt x="22" y="26"/>
                    </a:cubicBezTo>
                    <a:cubicBezTo>
                      <a:pt x="18" y="28"/>
                      <a:pt x="15" y="25"/>
                      <a:pt x="11" y="24"/>
                    </a:cubicBezTo>
                    <a:cubicBezTo>
                      <a:pt x="10" y="21"/>
                      <a:pt x="8" y="18"/>
                      <a:pt x="7" y="15"/>
                    </a:cubicBezTo>
                    <a:cubicBezTo>
                      <a:pt x="5" y="9"/>
                      <a:pt x="0" y="2"/>
                      <a:pt x="13" y="7"/>
                    </a:cubicBezTo>
                    <a:cubicBezTo>
                      <a:pt x="18" y="9"/>
                      <a:pt x="19" y="5"/>
                      <a:pt x="19"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1" name="Freeform 492">
                <a:extLst>
                  <a:ext uri="{FF2B5EF4-FFF2-40B4-BE49-F238E27FC236}">
                    <a16:creationId xmlns:a16="http://schemas.microsoft.com/office/drawing/2014/main" id="{9F948E03-EAFD-3B3F-AF41-5D58FB7E665B}"/>
                  </a:ext>
                </a:extLst>
              </p:cNvPr>
              <p:cNvSpPr/>
              <p:nvPr/>
            </p:nvSpPr>
            <p:spPr bwMode="auto">
              <a:xfrm>
                <a:off x="5310" y="2125"/>
                <a:ext cx="24" cy="32"/>
              </a:xfrm>
              <a:custGeom>
                <a:avLst/>
                <a:gdLst>
                  <a:gd name="T0" fmla="*/ 21 w 21"/>
                  <a:gd name="T1" fmla="*/ 12 h 28"/>
                  <a:gd name="T2" fmla="*/ 19 w 21"/>
                  <a:gd name="T3" fmla="*/ 20 h 28"/>
                  <a:gd name="T4" fmla="*/ 11 w 21"/>
                  <a:gd name="T5" fmla="*/ 23 h 28"/>
                  <a:gd name="T6" fmla="*/ 1 w 21"/>
                  <a:gd name="T7" fmla="*/ 13 h 28"/>
                  <a:gd name="T8" fmla="*/ 4 w 21"/>
                  <a:gd name="T9" fmla="*/ 2 h 28"/>
                  <a:gd name="T10" fmla="*/ 13 w 21"/>
                  <a:gd name="T11" fmla="*/ 8 h 28"/>
                  <a:gd name="T12" fmla="*/ 21 w 21"/>
                  <a:gd name="T13" fmla="*/ 12 h 28"/>
                </a:gdLst>
                <a:ahLst/>
                <a:cxnLst>
                  <a:cxn ang="0">
                    <a:pos x="T0" y="T1"/>
                  </a:cxn>
                  <a:cxn ang="0">
                    <a:pos x="T2" y="T3"/>
                  </a:cxn>
                  <a:cxn ang="0">
                    <a:pos x="T4" y="T5"/>
                  </a:cxn>
                  <a:cxn ang="0">
                    <a:pos x="T6" y="T7"/>
                  </a:cxn>
                  <a:cxn ang="0">
                    <a:pos x="T8" y="T9"/>
                  </a:cxn>
                  <a:cxn ang="0">
                    <a:pos x="T10" y="T11"/>
                  </a:cxn>
                  <a:cxn ang="0">
                    <a:pos x="T12" y="T13"/>
                  </a:cxn>
                </a:cxnLst>
                <a:rect l="0" t="0" r="r" b="b"/>
                <a:pathLst>
                  <a:path w="21" h="28">
                    <a:moveTo>
                      <a:pt x="21" y="12"/>
                    </a:moveTo>
                    <a:cubicBezTo>
                      <a:pt x="20" y="14"/>
                      <a:pt x="19" y="17"/>
                      <a:pt x="19" y="20"/>
                    </a:cubicBezTo>
                    <a:cubicBezTo>
                      <a:pt x="18" y="26"/>
                      <a:pt x="16" y="28"/>
                      <a:pt x="11" y="23"/>
                    </a:cubicBezTo>
                    <a:cubicBezTo>
                      <a:pt x="8" y="20"/>
                      <a:pt x="4" y="16"/>
                      <a:pt x="1" y="13"/>
                    </a:cubicBezTo>
                    <a:cubicBezTo>
                      <a:pt x="1" y="9"/>
                      <a:pt x="0" y="4"/>
                      <a:pt x="4" y="2"/>
                    </a:cubicBezTo>
                    <a:cubicBezTo>
                      <a:pt x="8" y="0"/>
                      <a:pt x="10" y="6"/>
                      <a:pt x="13" y="8"/>
                    </a:cubicBezTo>
                    <a:cubicBezTo>
                      <a:pt x="15" y="10"/>
                      <a:pt x="18" y="11"/>
                      <a:pt x="21"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2" name="Freeform 493">
                <a:extLst>
                  <a:ext uri="{FF2B5EF4-FFF2-40B4-BE49-F238E27FC236}">
                    <a16:creationId xmlns:a16="http://schemas.microsoft.com/office/drawing/2014/main" id="{7223D0CF-F4CB-A875-C44D-05CD01FB8780}"/>
                  </a:ext>
                </a:extLst>
              </p:cNvPr>
              <p:cNvSpPr/>
              <p:nvPr/>
            </p:nvSpPr>
            <p:spPr bwMode="auto">
              <a:xfrm>
                <a:off x="5343" y="2126"/>
                <a:ext cx="18" cy="25"/>
              </a:xfrm>
              <a:custGeom>
                <a:avLst/>
                <a:gdLst>
                  <a:gd name="T0" fmla="*/ 16 w 16"/>
                  <a:gd name="T1" fmla="*/ 12 h 22"/>
                  <a:gd name="T2" fmla="*/ 10 w 16"/>
                  <a:gd name="T3" fmla="*/ 22 h 22"/>
                  <a:gd name="T4" fmla="*/ 0 w 16"/>
                  <a:gd name="T5" fmla="*/ 10 h 22"/>
                  <a:gd name="T6" fmla="*/ 8 w 16"/>
                  <a:gd name="T7" fmla="*/ 0 h 22"/>
                  <a:gd name="T8" fmla="*/ 16 w 16"/>
                  <a:gd name="T9" fmla="*/ 12 h 22"/>
                </a:gdLst>
                <a:ahLst/>
                <a:cxnLst>
                  <a:cxn ang="0">
                    <a:pos x="T0" y="T1"/>
                  </a:cxn>
                  <a:cxn ang="0">
                    <a:pos x="T2" y="T3"/>
                  </a:cxn>
                  <a:cxn ang="0">
                    <a:pos x="T4" y="T5"/>
                  </a:cxn>
                  <a:cxn ang="0">
                    <a:pos x="T6" y="T7"/>
                  </a:cxn>
                  <a:cxn ang="0">
                    <a:pos x="T8" y="T9"/>
                  </a:cxn>
                </a:cxnLst>
                <a:rect l="0" t="0" r="r" b="b"/>
                <a:pathLst>
                  <a:path w="16" h="22">
                    <a:moveTo>
                      <a:pt x="16" y="12"/>
                    </a:moveTo>
                    <a:cubicBezTo>
                      <a:pt x="16" y="17"/>
                      <a:pt x="15" y="22"/>
                      <a:pt x="10" y="22"/>
                    </a:cubicBezTo>
                    <a:cubicBezTo>
                      <a:pt x="4" y="21"/>
                      <a:pt x="0" y="17"/>
                      <a:pt x="0" y="10"/>
                    </a:cubicBezTo>
                    <a:cubicBezTo>
                      <a:pt x="3" y="7"/>
                      <a:pt x="3" y="0"/>
                      <a:pt x="8" y="0"/>
                    </a:cubicBezTo>
                    <a:cubicBezTo>
                      <a:pt x="14" y="0"/>
                      <a:pt x="13" y="8"/>
                      <a:pt x="16"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3" name="Freeform 494">
                <a:extLst>
                  <a:ext uri="{FF2B5EF4-FFF2-40B4-BE49-F238E27FC236}">
                    <a16:creationId xmlns:a16="http://schemas.microsoft.com/office/drawing/2014/main" id="{61C7EDE9-09EC-1988-7758-E53E5007B5A3}"/>
                  </a:ext>
                </a:extLst>
              </p:cNvPr>
              <p:cNvSpPr/>
              <p:nvPr/>
            </p:nvSpPr>
            <p:spPr bwMode="auto">
              <a:xfrm>
                <a:off x="5287" y="2147"/>
                <a:ext cx="17" cy="27"/>
              </a:xfrm>
              <a:custGeom>
                <a:avLst/>
                <a:gdLst>
                  <a:gd name="T0" fmla="*/ 12 w 15"/>
                  <a:gd name="T1" fmla="*/ 6 h 23"/>
                  <a:gd name="T2" fmla="*/ 13 w 15"/>
                  <a:gd name="T3" fmla="*/ 9 h 23"/>
                  <a:gd name="T4" fmla="*/ 10 w 15"/>
                  <a:gd name="T5" fmla="*/ 20 h 23"/>
                  <a:gd name="T6" fmla="*/ 2 w 15"/>
                  <a:gd name="T7" fmla="*/ 14 h 23"/>
                  <a:gd name="T8" fmla="*/ 3 w 15"/>
                  <a:gd name="T9" fmla="*/ 2 h 23"/>
                  <a:gd name="T10" fmla="*/ 12 w 15"/>
                  <a:gd name="T11" fmla="*/ 6 h 23"/>
                </a:gdLst>
                <a:ahLst/>
                <a:cxnLst>
                  <a:cxn ang="0">
                    <a:pos x="T0" y="T1"/>
                  </a:cxn>
                  <a:cxn ang="0">
                    <a:pos x="T2" y="T3"/>
                  </a:cxn>
                  <a:cxn ang="0">
                    <a:pos x="T4" y="T5"/>
                  </a:cxn>
                  <a:cxn ang="0">
                    <a:pos x="T6" y="T7"/>
                  </a:cxn>
                  <a:cxn ang="0">
                    <a:pos x="T8" y="T9"/>
                  </a:cxn>
                  <a:cxn ang="0">
                    <a:pos x="T10" y="T11"/>
                  </a:cxn>
                </a:cxnLst>
                <a:rect l="0" t="0" r="r" b="b"/>
                <a:pathLst>
                  <a:path w="15" h="23">
                    <a:moveTo>
                      <a:pt x="12" y="6"/>
                    </a:moveTo>
                    <a:cubicBezTo>
                      <a:pt x="12" y="7"/>
                      <a:pt x="13" y="8"/>
                      <a:pt x="13" y="9"/>
                    </a:cubicBezTo>
                    <a:cubicBezTo>
                      <a:pt x="15" y="13"/>
                      <a:pt x="13" y="18"/>
                      <a:pt x="10" y="20"/>
                    </a:cubicBezTo>
                    <a:cubicBezTo>
                      <a:pt x="6" y="23"/>
                      <a:pt x="5" y="15"/>
                      <a:pt x="2" y="14"/>
                    </a:cubicBezTo>
                    <a:cubicBezTo>
                      <a:pt x="2" y="10"/>
                      <a:pt x="0" y="5"/>
                      <a:pt x="3" y="2"/>
                    </a:cubicBezTo>
                    <a:cubicBezTo>
                      <a:pt x="6" y="0"/>
                      <a:pt x="10" y="3"/>
                      <a:pt x="12" y="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4" name="Freeform 495">
                <a:extLst>
                  <a:ext uri="{FF2B5EF4-FFF2-40B4-BE49-F238E27FC236}">
                    <a16:creationId xmlns:a16="http://schemas.microsoft.com/office/drawing/2014/main" id="{44E05D8C-7CCB-DB12-4877-07F483EAEC6A}"/>
                  </a:ext>
                </a:extLst>
              </p:cNvPr>
              <p:cNvSpPr/>
              <p:nvPr/>
            </p:nvSpPr>
            <p:spPr bwMode="auto">
              <a:xfrm>
                <a:off x="5400" y="2137"/>
                <a:ext cx="17" cy="21"/>
              </a:xfrm>
              <a:custGeom>
                <a:avLst/>
                <a:gdLst>
                  <a:gd name="T0" fmla="*/ 14 w 15"/>
                  <a:gd name="T1" fmla="*/ 1 h 18"/>
                  <a:gd name="T2" fmla="*/ 14 w 15"/>
                  <a:gd name="T3" fmla="*/ 6 h 18"/>
                  <a:gd name="T4" fmla="*/ 4 w 15"/>
                  <a:gd name="T5" fmla="*/ 16 h 18"/>
                  <a:gd name="T6" fmla="*/ 5 w 15"/>
                  <a:gd name="T7" fmla="*/ 4 h 18"/>
                  <a:gd name="T8" fmla="*/ 14 w 15"/>
                  <a:gd name="T9" fmla="*/ 1 h 18"/>
                </a:gdLst>
                <a:ahLst/>
                <a:cxnLst>
                  <a:cxn ang="0">
                    <a:pos x="T0" y="T1"/>
                  </a:cxn>
                  <a:cxn ang="0">
                    <a:pos x="T2" y="T3"/>
                  </a:cxn>
                  <a:cxn ang="0">
                    <a:pos x="T4" y="T5"/>
                  </a:cxn>
                  <a:cxn ang="0">
                    <a:pos x="T6" y="T7"/>
                  </a:cxn>
                  <a:cxn ang="0">
                    <a:pos x="T8" y="T9"/>
                  </a:cxn>
                </a:cxnLst>
                <a:rect l="0" t="0" r="r" b="b"/>
                <a:pathLst>
                  <a:path w="15" h="18">
                    <a:moveTo>
                      <a:pt x="14" y="1"/>
                    </a:moveTo>
                    <a:cubicBezTo>
                      <a:pt x="14" y="2"/>
                      <a:pt x="15" y="4"/>
                      <a:pt x="14" y="6"/>
                    </a:cubicBezTo>
                    <a:cubicBezTo>
                      <a:pt x="13" y="12"/>
                      <a:pt x="10" y="18"/>
                      <a:pt x="4" y="16"/>
                    </a:cubicBezTo>
                    <a:cubicBezTo>
                      <a:pt x="0" y="15"/>
                      <a:pt x="3" y="8"/>
                      <a:pt x="5" y="4"/>
                    </a:cubicBezTo>
                    <a:cubicBezTo>
                      <a:pt x="7" y="1"/>
                      <a:pt x="11" y="0"/>
                      <a:pt x="14"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5" name="Freeform 496">
                <a:extLst>
                  <a:ext uri="{FF2B5EF4-FFF2-40B4-BE49-F238E27FC236}">
                    <a16:creationId xmlns:a16="http://schemas.microsoft.com/office/drawing/2014/main" id="{F70BF584-3C03-B351-A485-AA59195A6981}"/>
                  </a:ext>
                </a:extLst>
              </p:cNvPr>
              <p:cNvSpPr/>
              <p:nvPr/>
            </p:nvSpPr>
            <p:spPr bwMode="auto">
              <a:xfrm>
                <a:off x="5625" y="1696"/>
                <a:ext cx="19" cy="16"/>
              </a:xfrm>
              <a:custGeom>
                <a:avLst/>
                <a:gdLst>
                  <a:gd name="T0" fmla="*/ 0 w 17"/>
                  <a:gd name="T1" fmla="*/ 6 h 14"/>
                  <a:gd name="T2" fmla="*/ 10 w 17"/>
                  <a:gd name="T3" fmla="*/ 2 h 14"/>
                  <a:gd name="T4" fmla="*/ 17 w 17"/>
                  <a:gd name="T5" fmla="*/ 6 h 14"/>
                  <a:gd name="T6" fmla="*/ 7 w 17"/>
                  <a:gd name="T7" fmla="*/ 11 h 14"/>
                  <a:gd name="T8" fmla="*/ 0 w 17"/>
                  <a:gd name="T9" fmla="*/ 6 h 14"/>
                </a:gdLst>
                <a:ahLst/>
                <a:cxnLst>
                  <a:cxn ang="0">
                    <a:pos x="T0" y="T1"/>
                  </a:cxn>
                  <a:cxn ang="0">
                    <a:pos x="T2" y="T3"/>
                  </a:cxn>
                  <a:cxn ang="0">
                    <a:pos x="T4" y="T5"/>
                  </a:cxn>
                  <a:cxn ang="0">
                    <a:pos x="T6" y="T7"/>
                  </a:cxn>
                  <a:cxn ang="0">
                    <a:pos x="T8" y="T9"/>
                  </a:cxn>
                </a:cxnLst>
                <a:rect l="0" t="0" r="r" b="b"/>
                <a:pathLst>
                  <a:path w="17" h="14">
                    <a:moveTo>
                      <a:pt x="0" y="6"/>
                    </a:moveTo>
                    <a:cubicBezTo>
                      <a:pt x="4" y="5"/>
                      <a:pt x="7" y="4"/>
                      <a:pt x="10" y="2"/>
                    </a:cubicBezTo>
                    <a:cubicBezTo>
                      <a:pt x="15" y="0"/>
                      <a:pt x="17" y="2"/>
                      <a:pt x="17" y="6"/>
                    </a:cubicBezTo>
                    <a:cubicBezTo>
                      <a:pt x="14" y="8"/>
                      <a:pt x="10" y="9"/>
                      <a:pt x="7" y="11"/>
                    </a:cubicBezTo>
                    <a:cubicBezTo>
                      <a:pt x="1" y="14"/>
                      <a:pt x="1" y="10"/>
                      <a:pt x="0" y="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6" name="Freeform 497">
                <a:extLst>
                  <a:ext uri="{FF2B5EF4-FFF2-40B4-BE49-F238E27FC236}">
                    <a16:creationId xmlns:a16="http://schemas.microsoft.com/office/drawing/2014/main" id="{931782D4-EAF0-F83B-14D9-AA7111D0C0FE}"/>
                  </a:ext>
                </a:extLst>
              </p:cNvPr>
              <p:cNvSpPr/>
              <p:nvPr/>
            </p:nvSpPr>
            <p:spPr bwMode="auto">
              <a:xfrm>
                <a:off x="5570" y="1753"/>
                <a:ext cx="9" cy="14"/>
              </a:xfrm>
              <a:custGeom>
                <a:avLst/>
                <a:gdLst>
                  <a:gd name="T0" fmla="*/ 8 w 8"/>
                  <a:gd name="T1" fmla="*/ 11 h 12"/>
                  <a:gd name="T2" fmla="*/ 0 w 8"/>
                  <a:gd name="T3" fmla="*/ 2 h 12"/>
                  <a:gd name="T4" fmla="*/ 7 w 8"/>
                  <a:gd name="T5" fmla="*/ 7 h 12"/>
                  <a:gd name="T6" fmla="*/ 8 w 8"/>
                  <a:gd name="T7" fmla="*/ 11 h 12"/>
                </a:gdLst>
                <a:ahLst/>
                <a:cxnLst>
                  <a:cxn ang="0">
                    <a:pos x="T0" y="T1"/>
                  </a:cxn>
                  <a:cxn ang="0">
                    <a:pos x="T2" y="T3"/>
                  </a:cxn>
                  <a:cxn ang="0">
                    <a:pos x="T4" y="T5"/>
                  </a:cxn>
                  <a:cxn ang="0">
                    <a:pos x="T6" y="T7"/>
                  </a:cxn>
                </a:cxnLst>
                <a:rect l="0" t="0" r="r" b="b"/>
                <a:pathLst>
                  <a:path w="8" h="12">
                    <a:moveTo>
                      <a:pt x="8" y="11"/>
                    </a:moveTo>
                    <a:cubicBezTo>
                      <a:pt x="1" y="12"/>
                      <a:pt x="1" y="12"/>
                      <a:pt x="0" y="2"/>
                    </a:cubicBezTo>
                    <a:cubicBezTo>
                      <a:pt x="5" y="0"/>
                      <a:pt x="4" y="6"/>
                      <a:pt x="7" y="7"/>
                    </a:cubicBezTo>
                    <a:cubicBezTo>
                      <a:pt x="7" y="8"/>
                      <a:pt x="8" y="9"/>
                      <a:pt x="8"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7" name="Freeform 498">
                <a:extLst>
                  <a:ext uri="{FF2B5EF4-FFF2-40B4-BE49-F238E27FC236}">
                    <a16:creationId xmlns:a16="http://schemas.microsoft.com/office/drawing/2014/main" id="{FDF703AE-0BA1-8F81-0C0D-96BB64718778}"/>
                  </a:ext>
                </a:extLst>
              </p:cNvPr>
              <p:cNvSpPr/>
              <p:nvPr/>
            </p:nvSpPr>
            <p:spPr bwMode="auto">
              <a:xfrm>
                <a:off x="5349" y="2066"/>
                <a:ext cx="9" cy="13"/>
              </a:xfrm>
              <a:custGeom>
                <a:avLst/>
                <a:gdLst>
                  <a:gd name="T0" fmla="*/ 1 w 8"/>
                  <a:gd name="T1" fmla="*/ 12 h 12"/>
                  <a:gd name="T2" fmla="*/ 0 w 8"/>
                  <a:gd name="T3" fmla="*/ 4 h 12"/>
                  <a:gd name="T4" fmla="*/ 7 w 8"/>
                  <a:gd name="T5" fmla="*/ 3 h 12"/>
                  <a:gd name="T6" fmla="*/ 1 w 8"/>
                  <a:gd name="T7" fmla="*/ 12 h 12"/>
                </a:gdLst>
                <a:ahLst/>
                <a:cxnLst>
                  <a:cxn ang="0">
                    <a:pos x="T0" y="T1"/>
                  </a:cxn>
                  <a:cxn ang="0">
                    <a:pos x="T2" y="T3"/>
                  </a:cxn>
                  <a:cxn ang="0">
                    <a:pos x="T4" y="T5"/>
                  </a:cxn>
                  <a:cxn ang="0">
                    <a:pos x="T6" y="T7"/>
                  </a:cxn>
                </a:cxnLst>
                <a:rect l="0" t="0" r="r" b="b"/>
                <a:pathLst>
                  <a:path w="8" h="12">
                    <a:moveTo>
                      <a:pt x="1" y="12"/>
                    </a:moveTo>
                    <a:cubicBezTo>
                      <a:pt x="1" y="9"/>
                      <a:pt x="0" y="7"/>
                      <a:pt x="0" y="4"/>
                    </a:cubicBezTo>
                    <a:cubicBezTo>
                      <a:pt x="2" y="3"/>
                      <a:pt x="5" y="0"/>
                      <a:pt x="7" y="3"/>
                    </a:cubicBezTo>
                    <a:cubicBezTo>
                      <a:pt x="8" y="7"/>
                      <a:pt x="4" y="9"/>
                      <a:pt x="1"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8" name="Freeform 499">
                <a:extLst>
                  <a:ext uri="{FF2B5EF4-FFF2-40B4-BE49-F238E27FC236}">
                    <a16:creationId xmlns:a16="http://schemas.microsoft.com/office/drawing/2014/main" id="{40E562A8-6D3B-A814-4EBE-062CD68685C4}"/>
                  </a:ext>
                </a:extLst>
              </p:cNvPr>
              <p:cNvSpPr/>
              <p:nvPr/>
            </p:nvSpPr>
            <p:spPr bwMode="auto">
              <a:xfrm>
                <a:off x="5336" y="2068"/>
                <a:ext cx="7" cy="5"/>
              </a:xfrm>
              <a:custGeom>
                <a:avLst/>
                <a:gdLst>
                  <a:gd name="T0" fmla="*/ 6 w 6"/>
                  <a:gd name="T1" fmla="*/ 3 h 4"/>
                  <a:gd name="T2" fmla="*/ 0 w 6"/>
                  <a:gd name="T3" fmla="*/ 4 h 4"/>
                  <a:gd name="T4" fmla="*/ 5 w 6"/>
                  <a:gd name="T5" fmla="*/ 0 h 4"/>
                  <a:gd name="T6" fmla="*/ 6 w 6"/>
                  <a:gd name="T7" fmla="*/ 3 h 4"/>
                </a:gdLst>
                <a:ahLst/>
                <a:cxnLst>
                  <a:cxn ang="0">
                    <a:pos x="T0" y="T1"/>
                  </a:cxn>
                  <a:cxn ang="0">
                    <a:pos x="T2" y="T3"/>
                  </a:cxn>
                  <a:cxn ang="0">
                    <a:pos x="T4" y="T5"/>
                  </a:cxn>
                  <a:cxn ang="0">
                    <a:pos x="T6" y="T7"/>
                  </a:cxn>
                </a:cxnLst>
                <a:rect l="0" t="0" r="r" b="b"/>
                <a:pathLst>
                  <a:path w="6" h="4">
                    <a:moveTo>
                      <a:pt x="6" y="3"/>
                    </a:moveTo>
                    <a:cubicBezTo>
                      <a:pt x="4" y="3"/>
                      <a:pt x="2" y="4"/>
                      <a:pt x="0" y="4"/>
                    </a:cubicBezTo>
                    <a:cubicBezTo>
                      <a:pt x="1" y="1"/>
                      <a:pt x="3" y="1"/>
                      <a:pt x="5" y="0"/>
                    </a:cubicBezTo>
                    <a:cubicBezTo>
                      <a:pt x="5" y="1"/>
                      <a:pt x="6" y="2"/>
                      <a:pt x="6"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9" name="Freeform 500">
                <a:extLst>
                  <a:ext uri="{FF2B5EF4-FFF2-40B4-BE49-F238E27FC236}">
                    <a16:creationId xmlns:a16="http://schemas.microsoft.com/office/drawing/2014/main" id="{40095CEA-6F4A-AA05-A995-9A9BB7CDA618}"/>
                  </a:ext>
                </a:extLst>
              </p:cNvPr>
              <p:cNvSpPr/>
              <p:nvPr/>
            </p:nvSpPr>
            <p:spPr bwMode="auto">
              <a:xfrm>
                <a:off x="5199" y="2150"/>
                <a:ext cx="7" cy="5"/>
              </a:xfrm>
              <a:custGeom>
                <a:avLst/>
                <a:gdLst>
                  <a:gd name="T0" fmla="*/ 2 w 6"/>
                  <a:gd name="T1" fmla="*/ 0 h 5"/>
                  <a:gd name="T2" fmla="*/ 1 w 6"/>
                  <a:gd name="T3" fmla="*/ 5 h 5"/>
                  <a:gd name="T4" fmla="*/ 2 w 6"/>
                  <a:gd name="T5" fmla="*/ 0 h 5"/>
                </a:gdLst>
                <a:ahLst/>
                <a:cxnLst>
                  <a:cxn ang="0">
                    <a:pos x="T0" y="T1"/>
                  </a:cxn>
                  <a:cxn ang="0">
                    <a:pos x="T2" y="T3"/>
                  </a:cxn>
                  <a:cxn ang="0">
                    <a:pos x="T4" y="T5"/>
                  </a:cxn>
                </a:cxnLst>
                <a:rect l="0" t="0" r="r" b="b"/>
                <a:pathLst>
                  <a:path w="6" h="5">
                    <a:moveTo>
                      <a:pt x="2" y="0"/>
                    </a:moveTo>
                    <a:cubicBezTo>
                      <a:pt x="6" y="3"/>
                      <a:pt x="5" y="4"/>
                      <a:pt x="1" y="5"/>
                    </a:cubicBezTo>
                    <a:cubicBezTo>
                      <a:pt x="0" y="3"/>
                      <a:pt x="0"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0" name="Freeform 501">
                <a:extLst>
                  <a:ext uri="{FF2B5EF4-FFF2-40B4-BE49-F238E27FC236}">
                    <a16:creationId xmlns:a16="http://schemas.microsoft.com/office/drawing/2014/main" id="{6247BFC7-9670-22DB-5036-616DFEC2C1F4}"/>
                  </a:ext>
                </a:extLst>
              </p:cNvPr>
              <p:cNvSpPr/>
              <p:nvPr/>
            </p:nvSpPr>
            <p:spPr bwMode="auto">
              <a:xfrm>
                <a:off x="5205" y="2255"/>
                <a:ext cx="8" cy="5"/>
              </a:xfrm>
              <a:custGeom>
                <a:avLst/>
                <a:gdLst>
                  <a:gd name="T0" fmla="*/ 7 w 7"/>
                  <a:gd name="T1" fmla="*/ 0 h 4"/>
                  <a:gd name="T2" fmla="*/ 0 w 7"/>
                  <a:gd name="T3" fmla="*/ 3 h 4"/>
                  <a:gd name="T4" fmla="*/ 7 w 7"/>
                  <a:gd name="T5" fmla="*/ 0 h 4"/>
                </a:gdLst>
                <a:ahLst/>
                <a:cxnLst>
                  <a:cxn ang="0">
                    <a:pos x="T0" y="T1"/>
                  </a:cxn>
                  <a:cxn ang="0">
                    <a:pos x="T2" y="T3"/>
                  </a:cxn>
                  <a:cxn ang="0">
                    <a:pos x="T4" y="T5"/>
                  </a:cxn>
                </a:cxnLst>
                <a:rect l="0" t="0" r="r" b="b"/>
                <a:pathLst>
                  <a:path w="7" h="4">
                    <a:moveTo>
                      <a:pt x="7" y="0"/>
                    </a:moveTo>
                    <a:cubicBezTo>
                      <a:pt x="6" y="4"/>
                      <a:pt x="3" y="4"/>
                      <a:pt x="0" y="3"/>
                    </a:cubicBezTo>
                    <a:cubicBezTo>
                      <a:pt x="1" y="0"/>
                      <a:pt x="5" y="1"/>
                      <a:pt x="7"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1" name="Freeform 502">
                <a:extLst>
                  <a:ext uri="{FF2B5EF4-FFF2-40B4-BE49-F238E27FC236}">
                    <a16:creationId xmlns:a16="http://schemas.microsoft.com/office/drawing/2014/main" id="{4290C9CE-FE10-555F-BB6D-B84072FFC270}"/>
                  </a:ext>
                </a:extLst>
              </p:cNvPr>
              <p:cNvSpPr/>
              <p:nvPr/>
            </p:nvSpPr>
            <p:spPr bwMode="auto">
              <a:xfrm>
                <a:off x="5269" y="1720"/>
                <a:ext cx="4" cy="5"/>
              </a:xfrm>
              <a:custGeom>
                <a:avLst/>
                <a:gdLst>
                  <a:gd name="T0" fmla="*/ 0 w 3"/>
                  <a:gd name="T1" fmla="*/ 3 h 4"/>
                  <a:gd name="T2" fmla="*/ 3 w 3"/>
                  <a:gd name="T3" fmla="*/ 2 h 4"/>
                  <a:gd name="T4" fmla="*/ 2 w 3"/>
                  <a:gd name="T5" fmla="*/ 4 h 4"/>
                  <a:gd name="T6" fmla="*/ 0 w 3"/>
                  <a:gd name="T7" fmla="*/ 3 h 4"/>
                </a:gdLst>
                <a:ahLst/>
                <a:cxnLst>
                  <a:cxn ang="0">
                    <a:pos x="T0" y="T1"/>
                  </a:cxn>
                  <a:cxn ang="0">
                    <a:pos x="T2" y="T3"/>
                  </a:cxn>
                  <a:cxn ang="0">
                    <a:pos x="T4" y="T5"/>
                  </a:cxn>
                  <a:cxn ang="0">
                    <a:pos x="T6" y="T7"/>
                  </a:cxn>
                </a:cxnLst>
                <a:rect l="0" t="0" r="r" b="b"/>
                <a:pathLst>
                  <a:path w="3" h="4">
                    <a:moveTo>
                      <a:pt x="0" y="3"/>
                    </a:moveTo>
                    <a:cubicBezTo>
                      <a:pt x="1" y="2"/>
                      <a:pt x="1" y="0"/>
                      <a:pt x="3" y="2"/>
                    </a:cubicBezTo>
                    <a:cubicBezTo>
                      <a:pt x="3" y="2"/>
                      <a:pt x="2" y="4"/>
                      <a:pt x="2" y="4"/>
                    </a:cubicBezTo>
                    <a:cubicBezTo>
                      <a:pt x="1" y="4"/>
                      <a:pt x="0" y="4"/>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2" name="Freeform 503">
                <a:extLst>
                  <a:ext uri="{FF2B5EF4-FFF2-40B4-BE49-F238E27FC236}">
                    <a16:creationId xmlns:a16="http://schemas.microsoft.com/office/drawing/2014/main" id="{36651039-1C83-E0D7-A8DE-045B367C18EF}"/>
                  </a:ext>
                </a:extLst>
              </p:cNvPr>
              <p:cNvSpPr/>
              <p:nvPr/>
            </p:nvSpPr>
            <p:spPr bwMode="auto">
              <a:xfrm>
                <a:off x="5183" y="2274"/>
                <a:ext cx="2" cy="5"/>
              </a:xfrm>
              <a:custGeom>
                <a:avLst/>
                <a:gdLst>
                  <a:gd name="T0" fmla="*/ 2 w 2"/>
                  <a:gd name="T1" fmla="*/ 0 h 4"/>
                  <a:gd name="T2" fmla="*/ 2 w 2"/>
                  <a:gd name="T3" fmla="*/ 4 h 4"/>
                  <a:gd name="T4" fmla="*/ 2 w 2"/>
                  <a:gd name="T5" fmla="*/ 0 h 4"/>
                </a:gdLst>
                <a:ahLst/>
                <a:cxnLst>
                  <a:cxn ang="0">
                    <a:pos x="T0" y="T1"/>
                  </a:cxn>
                  <a:cxn ang="0">
                    <a:pos x="T2" y="T3"/>
                  </a:cxn>
                  <a:cxn ang="0">
                    <a:pos x="T4" y="T5"/>
                  </a:cxn>
                </a:cxnLst>
                <a:rect l="0" t="0" r="r" b="b"/>
                <a:pathLst>
                  <a:path w="2" h="4">
                    <a:moveTo>
                      <a:pt x="2" y="0"/>
                    </a:moveTo>
                    <a:cubicBezTo>
                      <a:pt x="2" y="1"/>
                      <a:pt x="2" y="2"/>
                      <a:pt x="2" y="4"/>
                    </a:cubicBezTo>
                    <a:cubicBezTo>
                      <a:pt x="0" y="3"/>
                      <a:pt x="0" y="2"/>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3" name="Freeform 504">
                <a:extLst>
                  <a:ext uri="{FF2B5EF4-FFF2-40B4-BE49-F238E27FC236}">
                    <a16:creationId xmlns:a16="http://schemas.microsoft.com/office/drawing/2014/main" id="{BC94108B-B8C6-C39A-893F-865B11B3FE81}"/>
                  </a:ext>
                </a:extLst>
              </p:cNvPr>
              <p:cNvSpPr/>
              <p:nvPr/>
            </p:nvSpPr>
            <p:spPr bwMode="auto">
              <a:xfrm>
                <a:off x="5031" y="2414"/>
                <a:ext cx="1" cy="1"/>
              </a:xfrm>
              <a:custGeom>
                <a:avLst/>
                <a:gdLst>
                  <a:gd name="T0" fmla="*/ 1 w 1"/>
                  <a:gd name="T1" fmla="*/ 0 h 1"/>
                  <a:gd name="T2" fmla="*/ 0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0"/>
                      <a:pt x="0" y="0"/>
                    </a:cubicBezTo>
                    <a:lnTo>
                      <a:pt x="1" y="0"/>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4" name="Freeform 505">
                <a:extLst>
                  <a:ext uri="{FF2B5EF4-FFF2-40B4-BE49-F238E27FC236}">
                    <a16:creationId xmlns:a16="http://schemas.microsoft.com/office/drawing/2014/main" id="{D2DED3C0-0159-9638-D910-B3C58E6A02AF}"/>
                  </a:ext>
                </a:extLst>
              </p:cNvPr>
              <p:cNvSpPr/>
              <p:nvPr/>
            </p:nvSpPr>
            <p:spPr bwMode="auto">
              <a:xfrm>
                <a:off x="5197" y="2038"/>
                <a:ext cx="2" cy="2"/>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1" y="1"/>
                      <a:pt x="2" y="0"/>
                    </a:cubicBezTo>
                    <a:cubicBezTo>
                      <a:pt x="2" y="2"/>
                      <a:pt x="2" y="2"/>
                      <a:pt x="0"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5" name="Freeform 506">
                <a:extLst>
                  <a:ext uri="{FF2B5EF4-FFF2-40B4-BE49-F238E27FC236}">
                    <a16:creationId xmlns:a16="http://schemas.microsoft.com/office/drawing/2014/main" id="{C5A23D69-57A2-961B-0BA8-C6461271BC19}"/>
                  </a:ext>
                </a:extLst>
              </p:cNvPr>
              <p:cNvSpPr/>
              <p:nvPr/>
            </p:nvSpPr>
            <p:spPr bwMode="auto">
              <a:xfrm>
                <a:off x="5367" y="2127"/>
                <a:ext cx="2" cy="3"/>
              </a:xfrm>
              <a:custGeom>
                <a:avLst/>
                <a:gdLst>
                  <a:gd name="T0" fmla="*/ 2 w 2"/>
                  <a:gd name="T1" fmla="*/ 0 h 3"/>
                  <a:gd name="T2" fmla="*/ 0 w 2"/>
                  <a:gd name="T3" fmla="*/ 3 h 3"/>
                  <a:gd name="T4" fmla="*/ 2 w 2"/>
                  <a:gd name="T5" fmla="*/ 0 h 3"/>
                </a:gdLst>
                <a:ahLst/>
                <a:cxnLst>
                  <a:cxn ang="0">
                    <a:pos x="T0" y="T1"/>
                  </a:cxn>
                  <a:cxn ang="0">
                    <a:pos x="T2" y="T3"/>
                  </a:cxn>
                  <a:cxn ang="0">
                    <a:pos x="T4" y="T5"/>
                  </a:cxn>
                </a:cxnLst>
                <a:rect l="0" t="0" r="r" b="b"/>
                <a:pathLst>
                  <a:path w="2" h="3">
                    <a:moveTo>
                      <a:pt x="2" y="0"/>
                    </a:moveTo>
                    <a:cubicBezTo>
                      <a:pt x="2" y="1"/>
                      <a:pt x="1" y="2"/>
                      <a:pt x="0" y="3"/>
                    </a:cubicBezTo>
                    <a:cubicBezTo>
                      <a:pt x="0" y="1"/>
                      <a:pt x="1" y="0"/>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6" name="Freeform 507">
                <a:extLst>
                  <a:ext uri="{FF2B5EF4-FFF2-40B4-BE49-F238E27FC236}">
                    <a16:creationId xmlns:a16="http://schemas.microsoft.com/office/drawing/2014/main" id="{33BEAC65-FE11-93F0-4D0B-7460080BAC1E}"/>
                  </a:ext>
                </a:extLst>
              </p:cNvPr>
              <p:cNvSpPr/>
              <p:nvPr/>
            </p:nvSpPr>
            <p:spPr bwMode="auto">
              <a:xfrm>
                <a:off x="5651" y="1352"/>
                <a:ext cx="1" cy="1"/>
              </a:xfrm>
              <a:custGeom>
                <a:avLst/>
                <a:gdLst>
                  <a:gd name="T0" fmla="*/ 0 w 1"/>
                  <a:gd name="T1" fmla="*/ 0 h 1"/>
                  <a:gd name="T2" fmla="*/ 1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1"/>
                      <a:pt x="0" y="1"/>
                      <a:pt x="0" y="1"/>
                    </a:cubicBezTo>
                    <a:lnTo>
                      <a:pt x="0" y="0"/>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7" name="Freeform 508">
                <a:extLst>
                  <a:ext uri="{FF2B5EF4-FFF2-40B4-BE49-F238E27FC236}">
                    <a16:creationId xmlns:a16="http://schemas.microsoft.com/office/drawing/2014/main" id="{C876DCCF-2C3F-0D79-9857-726323937893}"/>
                  </a:ext>
                </a:extLst>
              </p:cNvPr>
              <p:cNvSpPr>
                <a:spLocks noEditPoints="1"/>
              </p:cNvSpPr>
              <p:nvPr/>
            </p:nvSpPr>
            <p:spPr bwMode="auto">
              <a:xfrm>
                <a:off x="5244" y="2679"/>
                <a:ext cx="342" cy="346"/>
              </a:xfrm>
              <a:custGeom>
                <a:avLst/>
                <a:gdLst>
                  <a:gd name="T0" fmla="*/ 35 w 301"/>
                  <a:gd name="T1" fmla="*/ 227 h 305"/>
                  <a:gd name="T2" fmla="*/ 26 w 301"/>
                  <a:gd name="T3" fmla="*/ 193 h 305"/>
                  <a:gd name="T4" fmla="*/ 16 w 301"/>
                  <a:gd name="T5" fmla="*/ 179 h 305"/>
                  <a:gd name="T6" fmla="*/ 6 w 301"/>
                  <a:gd name="T7" fmla="*/ 153 h 305"/>
                  <a:gd name="T8" fmla="*/ 25 w 301"/>
                  <a:gd name="T9" fmla="*/ 116 h 305"/>
                  <a:gd name="T10" fmla="*/ 6 w 301"/>
                  <a:gd name="T11" fmla="*/ 91 h 305"/>
                  <a:gd name="T12" fmla="*/ 11 w 301"/>
                  <a:gd name="T13" fmla="*/ 81 h 305"/>
                  <a:gd name="T14" fmla="*/ 38 w 301"/>
                  <a:gd name="T15" fmla="*/ 76 h 305"/>
                  <a:gd name="T16" fmla="*/ 45 w 301"/>
                  <a:gd name="T17" fmla="*/ 50 h 305"/>
                  <a:gd name="T18" fmla="*/ 74 w 301"/>
                  <a:gd name="T19" fmla="*/ 28 h 305"/>
                  <a:gd name="T20" fmla="*/ 90 w 301"/>
                  <a:gd name="T21" fmla="*/ 29 h 305"/>
                  <a:gd name="T22" fmla="*/ 108 w 301"/>
                  <a:gd name="T23" fmla="*/ 29 h 305"/>
                  <a:gd name="T24" fmla="*/ 120 w 301"/>
                  <a:gd name="T25" fmla="*/ 4 h 305"/>
                  <a:gd name="T26" fmla="*/ 160 w 301"/>
                  <a:gd name="T27" fmla="*/ 12 h 305"/>
                  <a:gd name="T28" fmla="*/ 191 w 301"/>
                  <a:gd name="T29" fmla="*/ 20 h 305"/>
                  <a:gd name="T30" fmla="*/ 205 w 301"/>
                  <a:gd name="T31" fmla="*/ 19 h 305"/>
                  <a:gd name="T32" fmla="*/ 212 w 301"/>
                  <a:gd name="T33" fmla="*/ 27 h 305"/>
                  <a:gd name="T34" fmla="*/ 229 w 301"/>
                  <a:gd name="T35" fmla="*/ 42 h 305"/>
                  <a:gd name="T36" fmla="*/ 246 w 301"/>
                  <a:gd name="T37" fmla="*/ 48 h 305"/>
                  <a:gd name="T38" fmla="*/ 259 w 301"/>
                  <a:gd name="T39" fmla="*/ 67 h 305"/>
                  <a:gd name="T40" fmla="*/ 277 w 301"/>
                  <a:gd name="T41" fmla="*/ 83 h 305"/>
                  <a:gd name="T42" fmla="*/ 292 w 301"/>
                  <a:gd name="T43" fmla="*/ 120 h 305"/>
                  <a:gd name="T44" fmla="*/ 295 w 301"/>
                  <a:gd name="T45" fmla="*/ 149 h 305"/>
                  <a:gd name="T46" fmla="*/ 284 w 301"/>
                  <a:gd name="T47" fmla="*/ 166 h 305"/>
                  <a:gd name="T48" fmla="*/ 284 w 301"/>
                  <a:gd name="T49" fmla="*/ 186 h 305"/>
                  <a:gd name="T50" fmla="*/ 285 w 301"/>
                  <a:gd name="T51" fmla="*/ 206 h 305"/>
                  <a:gd name="T52" fmla="*/ 266 w 301"/>
                  <a:gd name="T53" fmla="*/ 235 h 305"/>
                  <a:gd name="T54" fmla="*/ 241 w 301"/>
                  <a:gd name="T55" fmla="*/ 253 h 305"/>
                  <a:gd name="T56" fmla="*/ 214 w 301"/>
                  <a:gd name="T57" fmla="*/ 280 h 305"/>
                  <a:gd name="T58" fmla="*/ 188 w 301"/>
                  <a:gd name="T59" fmla="*/ 298 h 305"/>
                  <a:gd name="T60" fmla="*/ 167 w 301"/>
                  <a:gd name="T61" fmla="*/ 286 h 305"/>
                  <a:gd name="T62" fmla="*/ 141 w 301"/>
                  <a:gd name="T63" fmla="*/ 274 h 305"/>
                  <a:gd name="T64" fmla="*/ 120 w 301"/>
                  <a:gd name="T65" fmla="*/ 301 h 305"/>
                  <a:gd name="T66" fmla="*/ 104 w 301"/>
                  <a:gd name="T67" fmla="*/ 282 h 305"/>
                  <a:gd name="T68" fmla="*/ 75 w 301"/>
                  <a:gd name="T69" fmla="*/ 275 h 305"/>
                  <a:gd name="T70" fmla="*/ 54 w 301"/>
                  <a:gd name="T71" fmla="*/ 254 h 305"/>
                  <a:gd name="T72" fmla="*/ 239 w 301"/>
                  <a:gd name="T73" fmla="*/ 152 h 305"/>
                  <a:gd name="T74" fmla="*/ 224 w 301"/>
                  <a:gd name="T75" fmla="*/ 110 h 305"/>
                  <a:gd name="T76" fmla="*/ 181 w 301"/>
                  <a:gd name="T77" fmla="*/ 73 h 305"/>
                  <a:gd name="T78" fmla="*/ 123 w 301"/>
                  <a:gd name="T79" fmla="*/ 71 h 305"/>
                  <a:gd name="T80" fmla="*/ 68 w 301"/>
                  <a:gd name="T81" fmla="*/ 138 h 305"/>
                  <a:gd name="T82" fmla="*/ 96 w 301"/>
                  <a:gd name="T83" fmla="*/ 220 h 305"/>
                  <a:gd name="T84" fmla="*/ 129 w 301"/>
                  <a:gd name="T85" fmla="*/ 229 h 305"/>
                  <a:gd name="T86" fmla="*/ 188 w 301"/>
                  <a:gd name="T87" fmla="*/ 225 h 305"/>
                  <a:gd name="T88" fmla="*/ 224 w 301"/>
                  <a:gd name="T89" fmla="*/ 200 h 305"/>
                  <a:gd name="T90" fmla="*/ 263 w 301"/>
                  <a:gd name="T91" fmla="*/ 157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1" h="305">
                    <a:moveTo>
                      <a:pt x="35" y="241"/>
                    </a:moveTo>
                    <a:cubicBezTo>
                      <a:pt x="35" y="241"/>
                      <a:pt x="34" y="241"/>
                      <a:pt x="33" y="241"/>
                    </a:cubicBezTo>
                    <a:cubicBezTo>
                      <a:pt x="29" y="236"/>
                      <a:pt x="33" y="231"/>
                      <a:pt x="35" y="227"/>
                    </a:cubicBezTo>
                    <a:cubicBezTo>
                      <a:pt x="39" y="220"/>
                      <a:pt x="40" y="214"/>
                      <a:pt x="29" y="215"/>
                    </a:cubicBezTo>
                    <a:cubicBezTo>
                      <a:pt x="18" y="215"/>
                      <a:pt x="20" y="209"/>
                      <a:pt x="21" y="202"/>
                    </a:cubicBezTo>
                    <a:cubicBezTo>
                      <a:pt x="22" y="198"/>
                      <a:pt x="28" y="199"/>
                      <a:pt x="26" y="193"/>
                    </a:cubicBezTo>
                    <a:cubicBezTo>
                      <a:pt x="19" y="193"/>
                      <a:pt x="9" y="195"/>
                      <a:pt x="11" y="182"/>
                    </a:cubicBezTo>
                    <a:cubicBezTo>
                      <a:pt x="12" y="181"/>
                      <a:pt x="13" y="181"/>
                      <a:pt x="13" y="180"/>
                    </a:cubicBezTo>
                    <a:cubicBezTo>
                      <a:pt x="14" y="180"/>
                      <a:pt x="15" y="179"/>
                      <a:pt x="16" y="179"/>
                    </a:cubicBezTo>
                    <a:cubicBezTo>
                      <a:pt x="16" y="179"/>
                      <a:pt x="17" y="178"/>
                      <a:pt x="18" y="178"/>
                    </a:cubicBezTo>
                    <a:cubicBezTo>
                      <a:pt x="25" y="172"/>
                      <a:pt x="27" y="167"/>
                      <a:pt x="16" y="164"/>
                    </a:cubicBezTo>
                    <a:cubicBezTo>
                      <a:pt x="11" y="162"/>
                      <a:pt x="7" y="158"/>
                      <a:pt x="6" y="153"/>
                    </a:cubicBezTo>
                    <a:cubicBezTo>
                      <a:pt x="24" y="145"/>
                      <a:pt x="25" y="143"/>
                      <a:pt x="14" y="130"/>
                    </a:cubicBezTo>
                    <a:cubicBezTo>
                      <a:pt x="1" y="125"/>
                      <a:pt x="17" y="122"/>
                      <a:pt x="15" y="118"/>
                    </a:cubicBezTo>
                    <a:cubicBezTo>
                      <a:pt x="18" y="118"/>
                      <a:pt x="23" y="120"/>
                      <a:pt x="25" y="116"/>
                    </a:cubicBezTo>
                    <a:cubicBezTo>
                      <a:pt x="27" y="111"/>
                      <a:pt x="22" y="109"/>
                      <a:pt x="20" y="106"/>
                    </a:cubicBezTo>
                    <a:cubicBezTo>
                      <a:pt x="16" y="102"/>
                      <a:pt x="12" y="98"/>
                      <a:pt x="6" y="97"/>
                    </a:cubicBezTo>
                    <a:cubicBezTo>
                      <a:pt x="0" y="95"/>
                      <a:pt x="7" y="93"/>
                      <a:pt x="6" y="91"/>
                    </a:cubicBezTo>
                    <a:cubicBezTo>
                      <a:pt x="6" y="91"/>
                      <a:pt x="6" y="91"/>
                      <a:pt x="6" y="91"/>
                    </a:cubicBezTo>
                    <a:cubicBezTo>
                      <a:pt x="8" y="91"/>
                      <a:pt x="10" y="91"/>
                      <a:pt x="11" y="89"/>
                    </a:cubicBezTo>
                    <a:cubicBezTo>
                      <a:pt x="14" y="87"/>
                      <a:pt x="14" y="84"/>
                      <a:pt x="11" y="81"/>
                    </a:cubicBezTo>
                    <a:cubicBezTo>
                      <a:pt x="9" y="79"/>
                      <a:pt x="10" y="77"/>
                      <a:pt x="13" y="77"/>
                    </a:cubicBezTo>
                    <a:cubicBezTo>
                      <a:pt x="19" y="77"/>
                      <a:pt x="24" y="72"/>
                      <a:pt x="31" y="75"/>
                    </a:cubicBezTo>
                    <a:cubicBezTo>
                      <a:pt x="33" y="75"/>
                      <a:pt x="35" y="76"/>
                      <a:pt x="38" y="76"/>
                    </a:cubicBezTo>
                    <a:cubicBezTo>
                      <a:pt x="44" y="77"/>
                      <a:pt x="51" y="80"/>
                      <a:pt x="56" y="75"/>
                    </a:cubicBezTo>
                    <a:cubicBezTo>
                      <a:pt x="59" y="70"/>
                      <a:pt x="52" y="65"/>
                      <a:pt x="51" y="60"/>
                    </a:cubicBezTo>
                    <a:cubicBezTo>
                      <a:pt x="51" y="56"/>
                      <a:pt x="47" y="53"/>
                      <a:pt x="45" y="50"/>
                    </a:cubicBezTo>
                    <a:cubicBezTo>
                      <a:pt x="42" y="39"/>
                      <a:pt x="61" y="41"/>
                      <a:pt x="57" y="29"/>
                    </a:cubicBezTo>
                    <a:cubicBezTo>
                      <a:pt x="59" y="29"/>
                      <a:pt x="60" y="28"/>
                      <a:pt x="62" y="28"/>
                    </a:cubicBezTo>
                    <a:cubicBezTo>
                      <a:pt x="66" y="28"/>
                      <a:pt x="70" y="28"/>
                      <a:pt x="74" y="28"/>
                    </a:cubicBezTo>
                    <a:cubicBezTo>
                      <a:pt x="76" y="30"/>
                      <a:pt x="79" y="32"/>
                      <a:pt x="81" y="34"/>
                    </a:cubicBezTo>
                    <a:cubicBezTo>
                      <a:pt x="84" y="37"/>
                      <a:pt x="88" y="41"/>
                      <a:pt x="91" y="39"/>
                    </a:cubicBezTo>
                    <a:cubicBezTo>
                      <a:pt x="96" y="36"/>
                      <a:pt x="91" y="32"/>
                      <a:pt x="90" y="29"/>
                    </a:cubicBezTo>
                    <a:cubicBezTo>
                      <a:pt x="89" y="25"/>
                      <a:pt x="88" y="21"/>
                      <a:pt x="86" y="17"/>
                    </a:cubicBezTo>
                    <a:cubicBezTo>
                      <a:pt x="93" y="12"/>
                      <a:pt x="96" y="19"/>
                      <a:pt x="101" y="21"/>
                    </a:cubicBezTo>
                    <a:cubicBezTo>
                      <a:pt x="104" y="23"/>
                      <a:pt x="104" y="30"/>
                      <a:pt x="108" y="29"/>
                    </a:cubicBezTo>
                    <a:cubicBezTo>
                      <a:pt x="113" y="29"/>
                      <a:pt x="112" y="23"/>
                      <a:pt x="114" y="20"/>
                    </a:cubicBezTo>
                    <a:cubicBezTo>
                      <a:pt x="116" y="15"/>
                      <a:pt x="119" y="11"/>
                      <a:pt x="117" y="6"/>
                    </a:cubicBezTo>
                    <a:cubicBezTo>
                      <a:pt x="118" y="6"/>
                      <a:pt x="119" y="5"/>
                      <a:pt x="120" y="4"/>
                    </a:cubicBezTo>
                    <a:cubicBezTo>
                      <a:pt x="125" y="5"/>
                      <a:pt x="128" y="8"/>
                      <a:pt x="130" y="13"/>
                    </a:cubicBezTo>
                    <a:cubicBezTo>
                      <a:pt x="132" y="16"/>
                      <a:pt x="136" y="19"/>
                      <a:pt x="139" y="14"/>
                    </a:cubicBezTo>
                    <a:cubicBezTo>
                      <a:pt x="145" y="3"/>
                      <a:pt x="153" y="9"/>
                      <a:pt x="160" y="12"/>
                    </a:cubicBezTo>
                    <a:cubicBezTo>
                      <a:pt x="170" y="16"/>
                      <a:pt x="172" y="15"/>
                      <a:pt x="175" y="5"/>
                    </a:cubicBezTo>
                    <a:cubicBezTo>
                      <a:pt x="175" y="2"/>
                      <a:pt x="176" y="0"/>
                      <a:pt x="178" y="0"/>
                    </a:cubicBezTo>
                    <a:cubicBezTo>
                      <a:pt x="187" y="3"/>
                      <a:pt x="184" y="15"/>
                      <a:pt x="191" y="20"/>
                    </a:cubicBezTo>
                    <a:cubicBezTo>
                      <a:pt x="194" y="17"/>
                      <a:pt x="195" y="14"/>
                      <a:pt x="196" y="10"/>
                    </a:cubicBezTo>
                    <a:cubicBezTo>
                      <a:pt x="197" y="11"/>
                      <a:pt x="198" y="11"/>
                      <a:pt x="200" y="11"/>
                    </a:cubicBezTo>
                    <a:cubicBezTo>
                      <a:pt x="208" y="10"/>
                      <a:pt x="203" y="16"/>
                      <a:pt x="205" y="19"/>
                    </a:cubicBezTo>
                    <a:cubicBezTo>
                      <a:pt x="205" y="20"/>
                      <a:pt x="206" y="21"/>
                      <a:pt x="207" y="20"/>
                    </a:cubicBezTo>
                    <a:cubicBezTo>
                      <a:pt x="208" y="20"/>
                      <a:pt x="209" y="19"/>
                      <a:pt x="209" y="19"/>
                    </a:cubicBezTo>
                    <a:cubicBezTo>
                      <a:pt x="210" y="22"/>
                      <a:pt x="208" y="26"/>
                      <a:pt x="212" y="27"/>
                    </a:cubicBezTo>
                    <a:cubicBezTo>
                      <a:pt x="215" y="28"/>
                      <a:pt x="218" y="25"/>
                      <a:pt x="220" y="22"/>
                    </a:cubicBezTo>
                    <a:cubicBezTo>
                      <a:pt x="223" y="22"/>
                      <a:pt x="226" y="22"/>
                      <a:pt x="228" y="23"/>
                    </a:cubicBezTo>
                    <a:cubicBezTo>
                      <a:pt x="229" y="29"/>
                      <a:pt x="229" y="35"/>
                      <a:pt x="229" y="42"/>
                    </a:cubicBezTo>
                    <a:cubicBezTo>
                      <a:pt x="229" y="45"/>
                      <a:pt x="227" y="50"/>
                      <a:pt x="231" y="51"/>
                    </a:cubicBezTo>
                    <a:cubicBezTo>
                      <a:pt x="235" y="53"/>
                      <a:pt x="238" y="51"/>
                      <a:pt x="241" y="48"/>
                    </a:cubicBezTo>
                    <a:cubicBezTo>
                      <a:pt x="243" y="48"/>
                      <a:pt x="244" y="48"/>
                      <a:pt x="246" y="48"/>
                    </a:cubicBezTo>
                    <a:cubicBezTo>
                      <a:pt x="246" y="50"/>
                      <a:pt x="245" y="52"/>
                      <a:pt x="245" y="54"/>
                    </a:cubicBezTo>
                    <a:cubicBezTo>
                      <a:pt x="246" y="59"/>
                      <a:pt x="245" y="66"/>
                      <a:pt x="247" y="70"/>
                    </a:cubicBezTo>
                    <a:cubicBezTo>
                      <a:pt x="250" y="74"/>
                      <a:pt x="255" y="67"/>
                      <a:pt x="259" y="67"/>
                    </a:cubicBezTo>
                    <a:cubicBezTo>
                      <a:pt x="265" y="67"/>
                      <a:pt x="274" y="64"/>
                      <a:pt x="270" y="77"/>
                    </a:cubicBezTo>
                    <a:cubicBezTo>
                      <a:pt x="269" y="80"/>
                      <a:pt x="272" y="82"/>
                      <a:pt x="275" y="81"/>
                    </a:cubicBezTo>
                    <a:cubicBezTo>
                      <a:pt x="276" y="82"/>
                      <a:pt x="277" y="83"/>
                      <a:pt x="277" y="83"/>
                    </a:cubicBezTo>
                    <a:cubicBezTo>
                      <a:pt x="278" y="86"/>
                      <a:pt x="281" y="87"/>
                      <a:pt x="279" y="91"/>
                    </a:cubicBezTo>
                    <a:cubicBezTo>
                      <a:pt x="266" y="112"/>
                      <a:pt x="266" y="112"/>
                      <a:pt x="291" y="118"/>
                    </a:cubicBezTo>
                    <a:cubicBezTo>
                      <a:pt x="291" y="118"/>
                      <a:pt x="292" y="119"/>
                      <a:pt x="292" y="120"/>
                    </a:cubicBezTo>
                    <a:cubicBezTo>
                      <a:pt x="291" y="126"/>
                      <a:pt x="281" y="127"/>
                      <a:pt x="283" y="134"/>
                    </a:cubicBezTo>
                    <a:cubicBezTo>
                      <a:pt x="285" y="139"/>
                      <a:pt x="290" y="137"/>
                      <a:pt x="294" y="137"/>
                    </a:cubicBezTo>
                    <a:cubicBezTo>
                      <a:pt x="295" y="141"/>
                      <a:pt x="299" y="145"/>
                      <a:pt x="295" y="149"/>
                    </a:cubicBezTo>
                    <a:cubicBezTo>
                      <a:pt x="291" y="151"/>
                      <a:pt x="287" y="153"/>
                      <a:pt x="283" y="154"/>
                    </a:cubicBezTo>
                    <a:cubicBezTo>
                      <a:pt x="279" y="155"/>
                      <a:pt x="274" y="156"/>
                      <a:pt x="274" y="160"/>
                    </a:cubicBezTo>
                    <a:cubicBezTo>
                      <a:pt x="275" y="165"/>
                      <a:pt x="280" y="166"/>
                      <a:pt x="284" y="166"/>
                    </a:cubicBezTo>
                    <a:cubicBezTo>
                      <a:pt x="286" y="166"/>
                      <a:pt x="288" y="166"/>
                      <a:pt x="289" y="166"/>
                    </a:cubicBezTo>
                    <a:cubicBezTo>
                      <a:pt x="289" y="174"/>
                      <a:pt x="301" y="174"/>
                      <a:pt x="299" y="184"/>
                    </a:cubicBezTo>
                    <a:cubicBezTo>
                      <a:pt x="294" y="184"/>
                      <a:pt x="286" y="180"/>
                      <a:pt x="284" y="186"/>
                    </a:cubicBezTo>
                    <a:cubicBezTo>
                      <a:pt x="281" y="191"/>
                      <a:pt x="287" y="195"/>
                      <a:pt x="291" y="198"/>
                    </a:cubicBezTo>
                    <a:cubicBezTo>
                      <a:pt x="292" y="198"/>
                      <a:pt x="291" y="201"/>
                      <a:pt x="292" y="202"/>
                    </a:cubicBezTo>
                    <a:cubicBezTo>
                      <a:pt x="290" y="203"/>
                      <a:pt x="287" y="204"/>
                      <a:pt x="285" y="206"/>
                    </a:cubicBezTo>
                    <a:cubicBezTo>
                      <a:pt x="280" y="206"/>
                      <a:pt x="272" y="201"/>
                      <a:pt x="269" y="207"/>
                    </a:cubicBezTo>
                    <a:cubicBezTo>
                      <a:pt x="267" y="212"/>
                      <a:pt x="272" y="219"/>
                      <a:pt x="278" y="222"/>
                    </a:cubicBezTo>
                    <a:cubicBezTo>
                      <a:pt x="279" y="231"/>
                      <a:pt x="278" y="238"/>
                      <a:pt x="266" y="235"/>
                    </a:cubicBezTo>
                    <a:cubicBezTo>
                      <a:pt x="259" y="233"/>
                      <a:pt x="261" y="239"/>
                      <a:pt x="263" y="241"/>
                    </a:cubicBezTo>
                    <a:cubicBezTo>
                      <a:pt x="270" y="251"/>
                      <a:pt x="269" y="257"/>
                      <a:pt x="256" y="258"/>
                    </a:cubicBezTo>
                    <a:cubicBezTo>
                      <a:pt x="251" y="255"/>
                      <a:pt x="247" y="248"/>
                      <a:pt x="241" y="253"/>
                    </a:cubicBezTo>
                    <a:cubicBezTo>
                      <a:pt x="235" y="258"/>
                      <a:pt x="239" y="264"/>
                      <a:pt x="244" y="268"/>
                    </a:cubicBezTo>
                    <a:cubicBezTo>
                      <a:pt x="238" y="272"/>
                      <a:pt x="234" y="278"/>
                      <a:pt x="228" y="281"/>
                    </a:cubicBezTo>
                    <a:cubicBezTo>
                      <a:pt x="224" y="279"/>
                      <a:pt x="219" y="286"/>
                      <a:pt x="214" y="280"/>
                    </a:cubicBezTo>
                    <a:cubicBezTo>
                      <a:pt x="211" y="272"/>
                      <a:pt x="203" y="268"/>
                      <a:pt x="196" y="269"/>
                    </a:cubicBezTo>
                    <a:cubicBezTo>
                      <a:pt x="189" y="271"/>
                      <a:pt x="195" y="278"/>
                      <a:pt x="195" y="283"/>
                    </a:cubicBezTo>
                    <a:cubicBezTo>
                      <a:pt x="187" y="285"/>
                      <a:pt x="189" y="293"/>
                      <a:pt x="188" y="298"/>
                    </a:cubicBezTo>
                    <a:cubicBezTo>
                      <a:pt x="187" y="303"/>
                      <a:pt x="186" y="305"/>
                      <a:pt x="181" y="304"/>
                    </a:cubicBezTo>
                    <a:cubicBezTo>
                      <a:pt x="181" y="304"/>
                      <a:pt x="180" y="303"/>
                      <a:pt x="180" y="302"/>
                    </a:cubicBezTo>
                    <a:cubicBezTo>
                      <a:pt x="178" y="295"/>
                      <a:pt x="169" y="293"/>
                      <a:pt x="167" y="286"/>
                    </a:cubicBezTo>
                    <a:cubicBezTo>
                      <a:pt x="153" y="293"/>
                      <a:pt x="155" y="280"/>
                      <a:pt x="152" y="273"/>
                    </a:cubicBezTo>
                    <a:cubicBezTo>
                      <a:pt x="151" y="271"/>
                      <a:pt x="150" y="267"/>
                      <a:pt x="147" y="267"/>
                    </a:cubicBezTo>
                    <a:cubicBezTo>
                      <a:pt x="143" y="267"/>
                      <a:pt x="143" y="271"/>
                      <a:pt x="141" y="274"/>
                    </a:cubicBezTo>
                    <a:cubicBezTo>
                      <a:pt x="140" y="278"/>
                      <a:pt x="138" y="282"/>
                      <a:pt x="135" y="284"/>
                    </a:cubicBezTo>
                    <a:cubicBezTo>
                      <a:pt x="133" y="287"/>
                      <a:pt x="131" y="289"/>
                      <a:pt x="129" y="291"/>
                    </a:cubicBezTo>
                    <a:cubicBezTo>
                      <a:pt x="126" y="294"/>
                      <a:pt x="126" y="301"/>
                      <a:pt x="120" y="301"/>
                    </a:cubicBezTo>
                    <a:cubicBezTo>
                      <a:pt x="114" y="301"/>
                      <a:pt x="116" y="293"/>
                      <a:pt x="113" y="289"/>
                    </a:cubicBezTo>
                    <a:cubicBezTo>
                      <a:pt x="113" y="289"/>
                      <a:pt x="112" y="288"/>
                      <a:pt x="112" y="288"/>
                    </a:cubicBezTo>
                    <a:cubicBezTo>
                      <a:pt x="114" y="279"/>
                      <a:pt x="109" y="281"/>
                      <a:pt x="104" y="282"/>
                    </a:cubicBezTo>
                    <a:cubicBezTo>
                      <a:pt x="104" y="281"/>
                      <a:pt x="103" y="279"/>
                      <a:pt x="103" y="277"/>
                    </a:cubicBezTo>
                    <a:cubicBezTo>
                      <a:pt x="101" y="263"/>
                      <a:pt x="101" y="263"/>
                      <a:pt x="89" y="270"/>
                    </a:cubicBezTo>
                    <a:cubicBezTo>
                      <a:pt x="85" y="272"/>
                      <a:pt x="81" y="276"/>
                      <a:pt x="75" y="275"/>
                    </a:cubicBezTo>
                    <a:cubicBezTo>
                      <a:pt x="74" y="273"/>
                      <a:pt x="75" y="271"/>
                      <a:pt x="76" y="269"/>
                    </a:cubicBezTo>
                    <a:cubicBezTo>
                      <a:pt x="76" y="262"/>
                      <a:pt x="80" y="256"/>
                      <a:pt x="78" y="248"/>
                    </a:cubicBezTo>
                    <a:cubicBezTo>
                      <a:pt x="59" y="256"/>
                      <a:pt x="57" y="256"/>
                      <a:pt x="54" y="254"/>
                    </a:cubicBezTo>
                    <a:cubicBezTo>
                      <a:pt x="49" y="249"/>
                      <a:pt x="56" y="244"/>
                      <a:pt x="55" y="239"/>
                    </a:cubicBezTo>
                    <a:cubicBezTo>
                      <a:pt x="48" y="242"/>
                      <a:pt x="42" y="241"/>
                      <a:pt x="35" y="241"/>
                    </a:cubicBezTo>
                    <a:close/>
                    <a:moveTo>
                      <a:pt x="239" y="152"/>
                    </a:moveTo>
                    <a:cubicBezTo>
                      <a:pt x="237" y="144"/>
                      <a:pt x="232" y="137"/>
                      <a:pt x="234" y="128"/>
                    </a:cubicBezTo>
                    <a:cubicBezTo>
                      <a:pt x="235" y="124"/>
                      <a:pt x="234" y="121"/>
                      <a:pt x="230" y="119"/>
                    </a:cubicBezTo>
                    <a:cubicBezTo>
                      <a:pt x="226" y="117"/>
                      <a:pt x="226" y="112"/>
                      <a:pt x="224" y="110"/>
                    </a:cubicBezTo>
                    <a:cubicBezTo>
                      <a:pt x="218" y="105"/>
                      <a:pt x="221" y="95"/>
                      <a:pt x="214" y="94"/>
                    </a:cubicBezTo>
                    <a:cubicBezTo>
                      <a:pt x="205" y="91"/>
                      <a:pt x="200" y="83"/>
                      <a:pt x="194" y="78"/>
                    </a:cubicBezTo>
                    <a:cubicBezTo>
                      <a:pt x="189" y="74"/>
                      <a:pt x="182" y="80"/>
                      <a:pt x="181" y="73"/>
                    </a:cubicBezTo>
                    <a:cubicBezTo>
                      <a:pt x="180" y="66"/>
                      <a:pt x="175" y="67"/>
                      <a:pt x="170" y="68"/>
                    </a:cubicBezTo>
                    <a:cubicBezTo>
                      <a:pt x="164" y="69"/>
                      <a:pt x="158" y="64"/>
                      <a:pt x="152" y="70"/>
                    </a:cubicBezTo>
                    <a:cubicBezTo>
                      <a:pt x="142" y="57"/>
                      <a:pt x="134" y="75"/>
                      <a:pt x="123" y="71"/>
                    </a:cubicBezTo>
                    <a:cubicBezTo>
                      <a:pt x="121" y="70"/>
                      <a:pt x="110" y="73"/>
                      <a:pt x="105" y="77"/>
                    </a:cubicBezTo>
                    <a:cubicBezTo>
                      <a:pt x="93" y="89"/>
                      <a:pt x="80" y="99"/>
                      <a:pt x="75" y="117"/>
                    </a:cubicBezTo>
                    <a:cubicBezTo>
                      <a:pt x="74" y="124"/>
                      <a:pt x="69" y="129"/>
                      <a:pt x="68" y="138"/>
                    </a:cubicBezTo>
                    <a:cubicBezTo>
                      <a:pt x="67" y="144"/>
                      <a:pt x="75" y="147"/>
                      <a:pt x="71" y="153"/>
                    </a:cubicBezTo>
                    <a:cubicBezTo>
                      <a:pt x="59" y="169"/>
                      <a:pt x="72" y="182"/>
                      <a:pt x="77" y="196"/>
                    </a:cubicBezTo>
                    <a:cubicBezTo>
                      <a:pt x="80" y="206"/>
                      <a:pt x="99" y="204"/>
                      <a:pt x="96" y="220"/>
                    </a:cubicBezTo>
                    <a:cubicBezTo>
                      <a:pt x="96" y="221"/>
                      <a:pt x="99" y="223"/>
                      <a:pt x="101" y="223"/>
                    </a:cubicBezTo>
                    <a:cubicBezTo>
                      <a:pt x="108" y="224"/>
                      <a:pt x="114" y="233"/>
                      <a:pt x="123" y="226"/>
                    </a:cubicBezTo>
                    <a:cubicBezTo>
                      <a:pt x="126" y="223"/>
                      <a:pt x="127" y="228"/>
                      <a:pt x="129" y="229"/>
                    </a:cubicBezTo>
                    <a:cubicBezTo>
                      <a:pt x="137" y="236"/>
                      <a:pt x="144" y="247"/>
                      <a:pt x="155" y="233"/>
                    </a:cubicBezTo>
                    <a:cubicBezTo>
                      <a:pt x="157" y="230"/>
                      <a:pt x="160" y="232"/>
                      <a:pt x="164" y="233"/>
                    </a:cubicBezTo>
                    <a:cubicBezTo>
                      <a:pt x="173" y="235"/>
                      <a:pt x="184" y="240"/>
                      <a:pt x="188" y="225"/>
                    </a:cubicBezTo>
                    <a:cubicBezTo>
                      <a:pt x="189" y="222"/>
                      <a:pt x="191" y="223"/>
                      <a:pt x="193" y="222"/>
                    </a:cubicBezTo>
                    <a:cubicBezTo>
                      <a:pt x="200" y="221"/>
                      <a:pt x="211" y="221"/>
                      <a:pt x="213" y="214"/>
                    </a:cubicBezTo>
                    <a:cubicBezTo>
                      <a:pt x="215" y="207"/>
                      <a:pt x="219" y="203"/>
                      <a:pt x="224" y="200"/>
                    </a:cubicBezTo>
                    <a:cubicBezTo>
                      <a:pt x="232" y="196"/>
                      <a:pt x="232" y="189"/>
                      <a:pt x="231" y="182"/>
                    </a:cubicBezTo>
                    <a:cubicBezTo>
                      <a:pt x="231" y="176"/>
                      <a:pt x="231" y="170"/>
                      <a:pt x="237" y="167"/>
                    </a:cubicBezTo>
                    <a:cubicBezTo>
                      <a:pt x="245" y="163"/>
                      <a:pt x="255" y="167"/>
                      <a:pt x="263" y="157"/>
                    </a:cubicBezTo>
                    <a:cubicBezTo>
                      <a:pt x="253" y="157"/>
                      <a:pt x="248" y="147"/>
                      <a:pt x="239" y="152"/>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8" name="Freeform 509">
                <a:extLst>
                  <a:ext uri="{FF2B5EF4-FFF2-40B4-BE49-F238E27FC236}">
                    <a16:creationId xmlns:a16="http://schemas.microsoft.com/office/drawing/2014/main" id="{93A8D77D-4EE1-71C2-F2ED-7F5526BF2E90}"/>
                  </a:ext>
                </a:extLst>
              </p:cNvPr>
              <p:cNvSpPr/>
              <p:nvPr/>
            </p:nvSpPr>
            <p:spPr bwMode="auto">
              <a:xfrm>
                <a:off x="5230" y="2454"/>
                <a:ext cx="96" cy="130"/>
              </a:xfrm>
              <a:custGeom>
                <a:avLst/>
                <a:gdLst>
                  <a:gd name="T0" fmla="*/ 56 w 85"/>
                  <a:gd name="T1" fmla="*/ 0 h 115"/>
                  <a:gd name="T2" fmla="*/ 65 w 85"/>
                  <a:gd name="T3" fmla="*/ 12 h 115"/>
                  <a:gd name="T4" fmla="*/ 60 w 85"/>
                  <a:gd name="T5" fmla="*/ 71 h 115"/>
                  <a:gd name="T6" fmla="*/ 68 w 85"/>
                  <a:gd name="T7" fmla="*/ 83 h 115"/>
                  <a:gd name="T8" fmla="*/ 76 w 85"/>
                  <a:gd name="T9" fmla="*/ 68 h 115"/>
                  <a:gd name="T10" fmla="*/ 79 w 85"/>
                  <a:gd name="T11" fmla="*/ 37 h 115"/>
                  <a:gd name="T12" fmla="*/ 77 w 85"/>
                  <a:gd name="T13" fmla="*/ 81 h 115"/>
                  <a:gd name="T14" fmla="*/ 44 w 85"/>
                  <a:gd name="T15" fmla="*/ 114 h 115"/>
                  <a:gd name="T16" fmla="*/ 39 w 85"/>
                  <a:gd name="T17" fmla="*/ 115 h 115"/>
                  <a:gd name="T18" fmla="*/ 34 w 85"/>
                  <a:gd name="T19" fmla="*/ 106 h 115"/>
                  <a:gd name="T20" fmla="*/ 14 w 85"/>
                  <a:gd name="T21" fmla="*/ 104 h 115"/>
                  <a:gd name="T22" fmla="*/ 15 w 85"/>
                  <a:gd name="T23" fmla="*/ 102 h 115"/>
                  <a:gd name="T24" fmla="*/ 17 w 85"/>
                  <a:gd name="T25" fmla="*/ 99 h 115"/>
                  <a:gd name="T26" fmla="*/ 34 w 85"/>
                  <a:gd name="T27" fmla="*/ 103 h 115"/>
                  <a:gd name="T28" fmla="*/ 52 w 85"/>
                  <a:gd name="T29" fmla="*/ 101 h 115"/>
                  <a:gd name="T30" fmla="*/ 66 w 85"/>
                  <a:gd name="T31" fmla="*/ 94 h 115"/>
                  <a:gd name="T32" fmla="*/ 61 w 85"/>
                  <a:gd name="T33" fmla="*/ 84 h 115"/>
                  <a:gd name="T34" fmla="*/ 33 w 85"/>
                  <a:gd name="T35" fmla="*/ 80 h 115"/>
                  <a:gd name="T36" fmla="*/ 20 w 85"/>
                  <a:gd name="T37" fmla="*/ 81 h 115"/>
                  <a:gd name="T38" fmla="*/ 32 w 85"/>
                  <a:gd name="T39" fmla="*/ 73 h 115"/>
                  <a:gd name="T40" fmla="*/ 10 w 85"/>
                  <a:gd name="T41" fmla="*/ 73 h 115"/>
                  <a:gd name="T42" fmla="*/ 0 w 85"/>
                  <a:gd name="T43" fmla="*/ 68 h 115"/>
                  <a:gd name="T44" fmla="*/ 4 w 85"/>
                  <a:gd name="T45" fmla="*/ 63 h 115"/>
                  <a:gd name="T46" fmla="*/ 49 w 85"/>
                  <a:gd name="T47" fmla="*/ 74 h 115"/>
                  <a:gd name="T48" fmla="*/ 54 w 85"/>
                  <a:gd name="T49" fmla="*/ 62 h 115"/>
                  <a:gd name="T50" fmla="*/ 58 w 85"/>
                  <a:gd name="T51" fmla="*/ 38 h 115"/>
                  <a:gd name="T52" fmla="*/ 54 w 85"/>
                  <a:gd name="T53" fmla="*/ 10 h 115"/>
                  <a:gd name="T54" fmla="*/ 56 w 85"/>
                  <a:gd name="T5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5" h="115">
                    <a:moveTo>
                      <a:pt x="56" y="0"/>
                    </a:moveTo>
                    <a:cubicBezTo>
                      <a:pt x="60" y="3"/>
                      <a:pt x="64" y="7"/>
                      <a:pt x="65" y="12"/>
                    </a:cubicBezTo>
                    <a:cubicBezTo>
                      <a:pt x="64" y="32"/>
                      <a:pt x="57" y="51"/>
                      <a:pt x="60" y="71"/>
                    </a:cubicBezTo>
                    <a:cubicBezTo>
                      <a:pt x="61" y="77"/>
                      <a:pt x="64" y="83"/>
                      <a:pt x="68" y="83"/>
                    </a:cubicBezTo>
                    <a:cubicBezTo>
                      <a:pt x="74" y="82"/>
                      <a:pt x="78" y="73"/>
                      <a:pt x="76" y="68"/>
                    </a:cubicBezTo>
                    <a:cubicBezTo>
                      <a:pt x="72" y="57"/>
                      <a:pt x="79" y="48"/>
                      <a:pt x="79" y="37"/>
                    </a:cubicBezTo>
                    <a:cubicBezTo>
                      <a:pt x="85" y="52"/>
                      <a:pt x="80" y="66"/>
                      <a:pt x="77" y="81"/>
                    </a:cubicBezTo>
                    <a:cubicBezTo>
                      <a:pt x="74" y="99"/>
                      <a:pt x="58" y="106"/>
                      <a:pt x="44" y="114"/>
                    </a:cubicBezTo>
                    <a:cubicBezTo>
                      <a:pt x="42" y="114"/>
                      <a:pt x="41" y="115"/>
                      <a:pt x="39" y="115"/>
                    </a:cubicBezTo>
                    <a:cubicBezTo>
                      <a:pt x="40" y="111"/>
                      <a:pt x="42" y="107"/>
                      <a:pt x="34" y="106"/>
                    </a:cubicBezTo>
                    <a:cubicBezTo>
                      <a:pt x="28" y="106"/>
                      <a:pt x="21" y="107"/>
                      <a:pt x="14" y="104"/>
                    </a:cubicBezTo>
                    <a:cubicBezTo>
                      <a:pt x="14" y="103"/>
                      <a:pt x="14" y="102"/>
                      <a:pt x="15" y="102"/>
                    </a:cubicBezTo>
                    <a:cubicBezTo>
                      <a:pt x="15" y="101"/>
                      <a:pt x="16" y="100"/>
                      <a:pt x="17" y="99"/>
                    </a:cubicBezTo>
                    <a:cubicBezTo>
                      <a:pt x="23" y="100"/>
                      <a:pt x="32" y="106"/>
                      <a:pt x="34" y="103"/>
                    </a:cubicBezTo>
                    <a:cubicBezTo>
                      <a:pt x="39" y="90"/>
                      <a:pt x="45" y="98"/>
                      <a:pt x="52" y="101"/>
                    </a:cubicBezTo>
                    <a:cubicBezTo>
                      <a:pt x="58" y="103"/>
                      <a:pt x="63" y="98"/>
                      <a:pt x="66" y="94"/>
                    </a:cubicBezTo>
                    <a:cubicBezTo>
                      <a:pt x="70" y="90"/>
                      <a:pt x="64" y="86"/>
                      <a:pt x="61" y="84"/>
                    </a:cubicBezTo>
                    <a:cubicBezTo>
                      <a:pt x="52" y="79"/>
                      <a:pt x="43" y="76"/>
                      <a:pt x="33" y="80"/>
                    </a:cubicBezTo>
                    <a:cubicBezTo>
                      <a:pt x="29" y="81"/>
                      <a:pt x="25" y="85"/>
                      <a:pt x="20" y="81"/>
                    </a:cubicBezTo>
                    <a:cubicBezTo>
                      <a:pt x="23" y="78"/>
                      <a:pt x="28" y="79"/>
                      <a:pt x="32" y="73"/>
                    </a:cubicBezTo>
                    <a:cubicBezTo>
                      <a:pt x="23" y="73"/>
                      <a:pt x="17" y="73"/>
                      <a:pt x="10" y="73"/>
                    </a:cubicBezTo>
                    <a:cubicBezTo>
                      <a:pt x="6" y="73"/>
                      <a:pt x="1" y="74"/>
                      <a:pt x="0" y="68"/>
                    </a:cubicBezTo>
                    <a:cubicBezTo>
                      <a:pt x="0" y="65"/>
                      <a:pt x="1" y="63"/>
                      <a:pt x="4" y="63"/>
                    </a:cubicBezTo>
                    <a:cubicBezTo>
                      <a:pt x="17" y="73"/>
                      <a:pt x="34" y="71"/>
                      <a:pt x="49" y="74"/>
                    </a:cubicBezTo>
                    <a:cubicBezTo>
                      <a:pt x="56" y="75"/>
                      <a:pt x="54" y="63"/>
                      <a:pt x="54" y="62"/>
                    </a:cubicBezTo>
                    <a:cubicBezTo>
                      <a:pt x="52" y="53"/>
                      <a:pt x="56" y="46"/>
                      <a:pt x="58" y="38"/>
                    </a:cubicBezTo>
                    <a:cubicBezTo>
                      <a:pt x="60" y="28"/>
                      <a:pt x="59" y="19"/>
                      <a:pt x="54" y="10"/>
                    </a:cubicBezTo>
                    <a:cubicBezTo>
                      <a:pt x="52" y="6"/>
                      <a:pt x="51" y="2"/>
                      <a:pt x="56"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9" name="Freeform 510">
                <a:extLst>
                  <a:ext uri="{FF2B5EF4-FFF2-40B4-BE49-F238E27FC236}">
                    <a16:creationId xmlns:a16="http://schemas.microsoft.com/office/drawing/2014/main" id="{8AB9ABB8-BD5D-9492-287F-4BCB1E1DD56F}"/>
                  </a:ext>
                </a:extLst>
              </p:cNvPr>
              <p:cNvSpPr/>
              <p:nvPr/>
            </p:nvSpPr>
            <p:spPr bwMode="auto">
              <a:xfrm>
                <a:off x="5546" y="2773"/>
                <a:ext cx="56" cy="64"/>
              </a:xfrm>
              <a:custGeom>
                <a:avLst/>
                <a:gdLst>
                  <a:gd name="T0" fmla="*/ 11 w 49"/>
                  <a:gd name="T1" fmla="*/ 0 h 56"/>
                  <a:gd name="T2" fmla="*/ 18 w 49"/>
                  <a:gd name="T3" fmla="*/ 1 h 56"/>
                  <a:gd name="T4" fmla="*/ 32 w 49"/>
                  <a:gd name="T5" fmla="*/ 13 h 56"/>
                  <a:gd name="T6" fmla="*/ 32 w 49"/>
                  <a:gd name="T7" fmla="*/ 17 h 56"/>
                  <a:gd name="T8" fmla="*/ 25 w 49"/>
                  <a:gd name="T9" fmla="*/ 27 h 56"/>
                  <a:gd name="T10" fmla="*/ 40 w 49"/>
                  <a:gd name="T11" fmla="*/ 34 h 56"/>
                  <a:gd name="T12" fmla="*/ 49 w 49"/>
                  <a:gd name="T13" fmla="*/ 35 h 56"/>
                  <a:gd name="T14" fmla="*/ 28 w 49"/>
                  <a:gd name="T15" fmla="*/ 54 h 56"/>
                  <a:gd name="T16" fmla="*/ 17 w 49"/>
                  <a:gd name="T17" fmla="*/ 51 h 56"/>
                  <a:gd name="T18" fmla="*/ 26 w 49"/>
                  <a:gd name="T19" fmla="*/ 37 h 56"/>
                  <a:gd name="T20" fmla="*/ 25 w 49"/>
                  <a:gd name="T21" fmla="*/ 35 h 56"/>
                  <a:gd name="T22" fmla="*/ 13 w 49"/>
                  <a:gd name="T23" fmla="*/ 8 h 56"/>
                  <a:gd name="T24" fmla="*/ 11 w 49"/>
                  <a:gd name="T25"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56">
                    <a:moveTo>
                      <a:pt x="11" y="0"/>
                    </a:moveTo>
                    <a:cubicBezTo>
                      <a:pt x="14" y="1"/>
                      <a:pt x="16" y="1"/>
                      <a:pt x="18" y="1"/>
                    </a:cubicBezTo>
                    <a:cubicBezTo>
                      <a:pt x="21" y="7"/>
                      <a:pt x="24" y="13"/>
                      <a:pt x="32" y="13"/>
                    </a:cubicBezTo>
                    <a:cubicBezTo>
                      <a:pt x="33" y="14"/>
                      <a:pt x="33" y="15"/>
                      <a:pt x="32" y="17"/>
                    </a:cubicBezTo>
                    <a:cubicBezTo>
                      <a:pt x="30" y="21"/>
                      <a:pt x="22" y="22"/>
                      <a:pt x="25" y="27"/>
                    </a:cubicBezTo>
                    <a:cubicBezTo>
                      <a:pt x="27" y="32"/>
                      <a:pt x="34" y="33"/>
                      <a:pt x="40" y="34"/>
                    </a:cubicBezTo>
                    <a:cubicBezTo>
                      <a:pt x="43" y="35"/>
                      <a:pt x="46" y="35"/>
                      <a:pt x="49" y="35"/>
                    </a:cubicBezTo>
                    <a:cubicBezTo>
                      <a:pt x="45" y="45"/>
                      <a:pt x="36" y="49"/>
                      <a:pt x="28" y="54"/>
                    </a:cubicBezTo>
                    <a:cubicBezTo>
                      <a:pt x="24" y="54"/>
                      <a:pt x="19" y="56"/>
                      <a:pt x="17" y="51"/>
                    </a:cubicBezTo>
                    <a:cubicBezTo>
                      <a:pt x="15" y="44"/>
                      <a:pt x="25" y="43"/>
                      <a:pt x="26" y="37"/>
                    </a:cubicBezTo>
                    <a:cubicBezTo>
                      <a:pt x="26" y="36"/>
                      <a:pt x="25" y="35"/>
                      <a:pt x="25" y="35"/>
                    </a:cubicBezTo>
                    <a:cubicBezTo>
                      <a:pt x="0" y="29"/>
                      <a:pt x="0" y="29"/>
                      <a:pt x="13" y="8"/>
                    </a:cubicBezTo>
                    <a:cubicBezTo>
                      <a:pt x="15" y="4"/>
                      <a:pt x="12" y="3"/>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0" name="Freeform 511">
                <a:extLst>
                  <a:ext uri="{FF2B5EF4-FFF2-40B4-BE49-F238E27FC236}">
                    <a16:creationId xmlns:a16="http://schemas.microsoft.com/office/drawing/2014/main" id="{0328E27A-DACB-ED62-C352-E2E13F538C18}"/>
                  </a:ext>
                </a:extLst>
              </p:cNvPr>
              <p:cNvSpPr/>
              <p:nvPr/>
            </p:nvSpPr>
            <p:spPr bwMode="auto">
              <a:xfrm>
                <a:off x="5627" y="2690"/>
                <a:ext cx="43" cy="53"/>
              </a:xfrm>
              <a:custGeom>
                <a:avLst/>
                <a:gdLst>
                  <a:gd name="T0" fmla="*/ 27 w 38"/>
                  <a:gd name="T1" fmla="*/ 4 h 46"/>
                  <a:gd name="T2" fmla="*/ 32 w 38"/>
                  <a:gd name="T3" fmla="*/ 17 h 46"/>
                  <a:gd name="T4" fmla="*/ 32 w 38"/>
                  <a:gd name="T5" fmla="*/ 37 h 46"/>
                  <a:gd name="T6" fmla="*/ 8 w 38"/>
                  <a:gd name="T7" fmla="*/ 43 h 46"/>
                  <a:gd name="T8" fmla="*/ 0 w 38"/>
                  <a:gd name="T9" fmla="*/ 40 h 46"/>
                  <a:gd name="T10" fmla="*/ 6 w 38"/>
                  <a:gd name="T11" fmla="*/ 10 h 46"/>
                  <a:gd name="T12" fmla="*/ 2 w 38"/>
                  <a:gd name="T13" fmla="*/ 3 h 46"/>
                  <a:gd name="T14" fmla="*/ 15 w 38"/>
                  <a:gd name="T15" fmla="*/ 3 h 46"/>
                  <a:gd name="T16" fmla="*/ 27 w 38"/>
                  <a:gd name="T17" fmla="*/ 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46">
                    <a:moveTo>
                      <a:pt x="27" y="4"/>
                    </a:moveTo>
                    <a:cubicBezTo>
                      <a:pt x="26" y="9"/>
                      <a:pt x="31" y="13"/>
                      <a:pt x="32" y="17"/>
                    </a:cubicBezTo>
                    <a:cubicBezTo>
                      <a:pt x="34" y="24"/>
                      <a:pt x="38" y="32"/>
                      <a:pt x="32" y="37"/>
                    </a:cubicBezTo>
                    <a:cubicBezTo>
                      <a:pt x="26" y="43"/>
                      <a:pt x="17" y="46"/>
                      <a:pt x="8" y="43"/>
                    </a:cubicBezTo>
                    <a:cubicBezTo>
                      <a:pt x="5" y="42"/>
                      <a:pt x="3" y="41"/>
                      <a:pt x="0" y="40"/>
                    </a:cubicBezTo>
                    <a:cubicBezTo>
                      <a:pt x="17" y="29"/>
                      <a:pt x="17" y="29"/>
                      <a:pt x="6" y="10"/>
                    </a:cubicBezTo>
                    <a:cubicBezTo>
                      <a:pt x="4" y="8"/>
                      <a:pt x="3" y="5"/>
                      <a:pt x="2" y="3"/>
                    </a:cubicBezTo>
                    <a:cubicBezTo>
                      <a:pt x="6" y="0"/>
                      <a:pt x="11" y="6"/>
                      <a:pt x="15" y="3"/>
                    </a:cubicBezTo>
                    <a:cubicBezTo>
                      <a:pt x="19" y="3"/>
                      <a:pt x="23" y="4"/>
                      <a:pt x="27" y="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1" name="Freeform 512">
                <a:extLst>
                  <a:ext uri="{FF2B5EF4-FFF2-40B4-BE49-F238E27FC236}">
                    <a16:creationId xmlns:a16="http://schemas.microsoft.com/office/drawing/2014/main" id="{A0CE7AE5-C442-C86D-3282-A45006738A10}"/>
                  </a:ext>
                </a:extLst>
              </p:cNvPr>
              <p:cNvSpPr/>
              <p:nvPr/>
            </p:nvSpPr>
            <p:spPr bwMode="auto">
              <a:xfrm>
                <a:off x="5658" y="2486"/>
                <a:ext cx="42" cy="149"/>
              </a:xfrm>
              <a:custGeom>
                <a:avLst/>
                <a:gdLst>
                  <a:gd name="T0" fmla="*/ 32 w 37"/>
                  <a:gd name="T1" fmla="*/ 131 h 131"/>
                  <a:gd name="T2" fmla="*/ 27 w 37"/>
                  <a:gd name="T3" fmla="*/ 128 h 131"/>
                  <a:gd name="T4" fmla="*/ 27 w 37"/>
                  <a:gd name="T5" fmla="*/ 126 h 131"/>
                  <a:gd name="T6" fmla="*/ 22 w 37"/>
                  <a:gd name="T7" fmla="*/ 63 h 131"/>
                  <a:gd name="T8" fmla="*/ 17 w 37"/>
                  <a:gd name="T9" fmla="*/ 55 h 131"/>
                  <a:gd name="T10" fmla="*/ 9 w 37"/>
                  <a:gd name="T11" fmla="*/ 35 h 131"/>
                  <a:gd name="T12" fmla="*/ 3 w 37"/>
                  <a:gd name="T13" fmla="*/ 22 h 131"/>
                  <a:gd name="T14" fmla="*/ 3 w 37"/>
                  <a:gd name="T15" fmla="*/ 22 h 131"/>
                  <a:gd name="T16" fmla="*/ 3 w 37"/>
                  <a:gd name="T17" fmla="*/ 0 h 131"/>
                  <a:gd name="T18" fmla="*/ 3 w 37"/>
                  <a:gd name="T19" fmla="*/ 0 h 131"/>
                  <a:gd name="T20" fmla="*/ 10 w 37"/>
                  <a:gd name="T21" fmla="*/ 19 h 131"/>
                  <a:gd name="T22" fmla="*/ 24 w 37"/>
                  <a:gd name="T23" fmla="*/ 51 h 131"/>
                  <a:gd name="T24" fmla="*/ 21 w 37"/>
                  <a:gd name="T25" fmla="*/ 21 h 131"/>
                  <a:gd name="T26" fmla="*/ 29 w 37"/>
                  <a:gd name="T27" fmla="*/ 86 h 131"/>
                  <a:gd name="T28" fmla="*/ 36 w 37"/>
                  <a:gd name="T29" fmla="*/ 104 h 131"/>
                  <a:gd name="T30" fmla="*/ 36 w 37"/>
                  <a:gd name="T31" fmla="*/ 104 h 131"/>
                  <a:gd name="T32" fmla="*/ 37 w 37"/>
                  <a:gd name="T33" fmla="*/ 107 h 131"/>
                  <a:gd name="T34" fmla="*/ 32 w 37"/>
                  <a:gd name="T3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131">
                    <a:moveTo>
                      <a:pt x="32" y="131"/>
                    </a:moveTo>
                    <a:cubicBezTo>
                      <a:pt x="30" y="130"/>
                      <a:pt x="29" y="129"/>
                      <a:pt x="27" y="128"/>
                    </a:cubicBezTo>
                    <a:cubicBezTo>
                      <a:pt x="27" y="127"/>
                      <a:pt x="27" y="127"/>
                      <a:pt x="27" y="126"/>
                    </a:cubicBezTo>
                    <a:cubicBezTo>
                      <a:pt x="28" y="105"/>
                      <a:pt x="29" y="83"/>
                      <a:pt x="22" y="63"/>
                    </a:cubicBezTo>
                    <a:cubicBezTo>
                      <a:pt x="21" y="59"/>
                      <a:pt x="18" y="58"/>
                      <a:pt x="17" y="55"/>
                    </a:cubicBezTo>
                    <a:cubicBezTo>
                      <a:pt x="14" y="49"/>
                      <a:pt x="2" y="46"/>
                      <a:pt x="9" y="35"/>
                    </a:cubicBezTo>
                    <a:cubicBezTo>
                      <a:pt x="11" y="32"/>
                      <a:pt x="1" y="28"/>
                      <a:pt x="3" y="22"/>
                    </a:cubicBezTo>
                    <a:cubicBezTo>
                      <a:pt x="3" y="22"/>
                      <a:pt x="3" y="22"/>
                      <a:pt x="3" y="22"/>
                    </a:cubicBezTo>
                    <a:cubicBezTo>
                      <a:pt x="9" y="15"/>
                      <a:pt x="0" y="8"/>
                      <a:pt x="3" y="0"/>
                    </a:cubicBezTo>
                    <a:cubicBezTo>
                      <a:pt x="3" y="0"/>
                      <a:pt x="3" y="0"/>
                      <a:pt x="3" y="0"/>
                    </a:cubicBezTo>
                    <a:cubicBezTo>
                      <a:pt x="8" y="5"/>
                      <a:pt x="8" y="13"/>
                      <a:pt x="10" y="19"/>
                    </a:cubicBezTo>
                    <a:cubicBezTo>
                      <a:pt x="12" y="31"/>
                      <a:pt x="17" y="41"/>
                      <a:pt x="24" y="51"/>
                    </a:cubicBezTo>
                    <a:cubicBezTo>
                      <a:pt x="23" y="41"/>
                      <a:pt x="22" y="31"/>
                      <a:pt x="21" y="21"/>
                    </a:cubicBezTo>
                    <a:cubicBezTo>
                      <a:pt x="27" y="42"/>
                      <a:pt x="29" y="64"/>
                      <a:pt x="29" y="86"/>
                    </a:cubicBezTo>
                    <a:cubicBezTo>
                      <a:pt x="29" y="93"/>
                      <a:pt x="28" y="100"/>
                      <a:pt x="36" y="104"/>
                    </a:cubicBezTo>
                    <a:cubicBezTo>
                      <a:pt x="36" y="104"/>
                      <a:pt x="36" y="104"/>
                      <a:pt x="36" y="104"/>
                    </a:cubicBezTo>
                    <a:cubicBezTo>
                      <a:pt x="37" y="105"/>
                      <a:pt x="37" y="106"/>
                      <a:pt x="37" y="107"/>
                    </a:cubicBezTo>
                    <a:cubicBezTo>
                      <a:pt x="33" y="115"/>
                      <a:pt x="36" y="124"/>
                      <a:pt x="32" y="13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2" name="Freeform 513">
                <a:extLst>
                  <a:ext uri="{FF2B5EF4-FFF2-40B4-BE49-F238E27FC236}">
                    <a16:creationId xmlns:a16="http://schemas.microsoft.com/office/drawing/2014/main" id="{7812B018-DF08-B61F-1A56-2A429172A13D}"/>
                  </a:ext>
                </a:extLst>
              </p:cNvPr>
              <p:cNvSpPr/>
              <p:nvPr/>
            </p:nvSpPr>
            <p:spPr bwMode="auto">
              <a:xfrm>
                <a:off x="5638" y="2270"/>
                <a:ext cx="46" cy="34"/>
              </a:xfrm>
              <a:custGeom>
                <a:avLst/>
                <a:gdLst>
                  <a:gd name="T0" fmla="*/ 21 w 40"/>
                  <a:gd name="T1" fmla="*/ 0 h 30"/>
                  <a:gd name="T2" fmla="*/ 33 w 40"/>
                  <a:gd name="T3" fmla="*/ 8 h 30"/>
                  <a:gd name="T4" fmla="*/ 39 w 40"/>
                  <a:gd name="T5" fmla="*/ 23 h 30"/>
                  <a:gd name="T6" fmla="*/ 29 w 40"/>
                  <a:gd name="T7" fmla="*/ 24 h 30"/>
                  <a:gd name="T8" fmla="*/ 24 w 40"/>
                  <a:gd name="T9" fmla="*/ 29 h 30"/>
                  <a:gd name="T10" fmla="*/ 14 w 40"/>
                  <a:gd name="T11" fmla="*/ 24 h 30"/>
                  <a:gd name="T12" fmla="*/ 1 w 40"/>
                  <a:gd name="T13" fmla="*/ 11 h 30"/>
                  <a:gd name="T14" fmla="*/ 16 w 40"/>
                  <a:gd name="T15" fmla="*/ 3 h 30"/>
                  <a:gd name="T16" fmla="*/ 21 w 4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0">
                    <a:moveTo>
                      <a:pt x="21" y="0"/>
                    </a:moveTo>
                    <a:cubicBezTo>
                      <a:pt x="25" y="3"/>
                      <a:pt x="29" y="5"/>
                      <a:pt x="33" y="8"/>
                    </a:cubicBezTo>
                    <a:cubicBezTo>
                      <a:pt x="38" y="12"/>
                      <a:pt x="40" y="17"/>
                      <a:pt x="39" y="23"/>
                    </a:cubicBezTo>
                    <a:cubicBezTo>
                      <a:pt x="37" y="30"/>
                      <a:pt x="32" y="24"/>
                      <a:pt x="29" y="24"/>
                    </a:cubicBezTo>
                    <a:cubicBezTo>
                      <a:pt x="26" y="25"/>
                      <a:pt x="25" y="27"/>
                      <a:pt x="24" y="29"/>
                    </a:cubicBezTo>
                    <a:cubicBezTo>
                      <a:pt x="20" y="29"/>
                      <a:pt x="18" y="25"/>
                      <a:pt x="14" y="24"/>
                    </a:cubicBezTo>
                    <a:cubicBezTo>
                      <a:pt x="11" y="18"/>
                      <a:pt x="0" y="18"/>
                      <a:pt x="1" y="11"/>
                    </a:cubicBezTo>
                    <a:cubicBezTo>
                      <a:pt x="2" y="5"/>
                      <a:pt x="12" y="8"/>
                      <a:pt x="16" y="3"/>
                    </a:cubicBezTo>
                    <a:cubicBezTo>
                      <a:pt x="18" y="2"/>
                      <a:pt x="20" y="1"/>
                      <a:pt x="2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3" name="Freeform 514">
                <a:extLst>
                  <a:ext uri="{FF2B5EF4-FFF2-40B4-BE49-F238E27FC236}">
                    <a16:creationId xmlns:a16="http://schemas.microsoft.com/office/drawing/2014/main" id="{0A91BFD9-5A75-2444-B3AF-8E1750DED8C7}"/>
                  </a:ext>
                </a:extLst>
              </p:cNvPr>
              <p:cNvSpPr/>
              <p:nvPr/>
            </p:nvSpPr>
            <p:spPr bwMode="auto">
              <a:xfrm>
                <a:off x="5381" y="2662"/>
                <a:ext cx="62" cy="39"/>
              </a:xfrm>
              <a:custGeom>
                <a:avLst/>
                <a:gdLst>
                  <a:gd name="T0" fmla="*/ 10 w 55"/>
                  <a:gd name="T1" fmla="*/ 0 h 34"/>
                  <a:gd name="T2" fmla="*/ 40 w 55"/>
                  <a:gd name="T3" fmla="*/ 14 h 34"/>
                  <a:gd name="T4" fmla="*/ 47 w 55"/>
                  <a:gd name="T5" fmla="*/ 19 h 34"/>
                  <a:gd name="T6" fmla="*/ 55 w 55"/>
                  <a:gd name="T7" fmla="*/ 20 h 34"/>
                  <a:gd name="T8" fmla="*/ 40 w 55"/>
                  <a:gd name="T9" fmla="*/ 27 h 34"/>
                  <a:gd name="T10" fmla="*/ 19 w 55"/>
                  <a:gd name="T11" fmla="*/ 29 h 34"/>
                  <a:gd name="T12" fmla="*/ 10 w 55"/>
                  <a:gd name="T13" fmla="*/ 28 h 34"/>
                  <a:gd name="T14" fmla="*/ 0 w 55"/>
                  <a:gd name="T15" fmla="*/ 19 h 34"/>
                  <a:gd name="T16" fmla="*/ 10 w 55"/>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34">
                    <a:moveTo>
                      <a:pt x="10" y="0"/>
                    </a:moveTo>
                    <a:cubicBezTo>
                      <a:pt x="17" y="19"/>
                      <a:pt x="22" y="21"/>
                      <a:pt x="40" y="14"/>
                    </a:cubicBezTo>
                    <a:cubicBezTo>
                      <a:pt x="47" y="11"/>
                      <a:pt x="46" y="16"/>
                      <a:pt x="47" y="19"/>
                    </a:cubicBezTo>
                    <a:cubicBezTo>
                      <a:pt x="49" y="26"/>
                      <a:pt x="52" y="24"/>
                      <a:pt x="55" y="20"/>
                    </a:cubicBezTo>
                    <a:cubicBezTo>
                      <a:pt x="52" y="30"/>
                      <a:pt x="50" y="31"/>
                      <a:pt x="40" y="27"/>
                    </a:cubicBezTo>
                    <a:cubicBezTo>
                      <a:pt x="33" y="24"/>
                      <a:pt x="25" y="18"/>
                      <a:pt x="19" y="29"/>
                    </a:cubicBezTo>
                    <a:cubicBezTo>
                      <a:pt x="16" y="34"/>
                      <a:pt x="12" y="31"/>
                      <a:pt x="10" y="28"/>
                    </a:cubicBezTo>
                    <a:cubicBezTo>
                      <a:pt x="8" y="23"/>
                      <a:pt x="5" y="20"/>
                      <a:pt x="0" y="19"/>
                    </a:cubicBezTo>
                    <a:cubicBezTo>
                      <a:pt x="7" y="15"/>
                      <a:pt x="7" y="7"/>
                      <a:pt x="1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4" name="Freeform 515">
                <a:extLst>
                  <a:ext uri="{FF2B5EF4-FFF2-40B4-BE49-F238E27FC236}">
                    <a16:creationId xmlns:a16="http://schemas.microsoft.com/office/drawing/2014/main" id="{AB3EB7CB-02A7-137C-F86C-004CF28346F5}"/>
                  </a:ext>
                </a:extLst>
              </p:cNvPr>
              <p:cNvSpPr/>
              <p:nvPr/>
            </p:nvSpPr>
            <p:spPr bwMode="auto">
              <a:xfrm>
                <a:off x="5688" y="2422"/>
                <a:ext cx="48" cy="37"/>
              </a:xfrm>
              <a:custGeom>
                <a:avLst/>
                <a:gdLst>
                  <a:gd name="T0" fmla="*/ 14 w 42"/>
                  <a:gd name="T1" fmla="*/ 9 h 33"/>
                  <a:gd name="T2" fmla="*/ 26 w 42"/>
                  <a:gd name="T3" fmla="*/ 6 h 33"/>
                  <a:gd name="T4" fmla="*/ 38 w 42"/>
                  <a:gd name="T5" fmla="*/ 13 h 33"/>
                  <a:gd name="T6" fmla="*/ 41 w 42"/>
                  <a:gd name="T7" fmla="*/ 33 h 33"/>
                  <a:gd name="T8" fmla="*/ 17 w 42"/>
                  <a:gd name="T9" fmla="*/ 27 h 33"/>
                  <a:gd name="T10" fmla="*/ 0 w 42"/>
                  <a:gd name="T11" fmla="*/ 29 h 33"/>
                  <a:gd name="T12" fmla="*/ 15 w 42"/>
                  <a:gd name="T13" fmla="*/ 16 h 33"/>
                  <a:gd name="T14" fmla="*/ 14 w 42"/>
                  <a:gd name="T15" fmla="*/ 9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33">
                    <a:moveTo>
                      <a:pt x="14" y="9"/>
                    </a:moveTo>
                    <a:cubicBezTo>
                      <a:pt x="18" y="8"/>
                      <a:pt x="23" y="8"/>
                      <a:pt x="26" y="6"/>
                    </a:cubicBezTo>
                    <a:cubicBezTo>
                      <a:pt x="35" y="0"/>
                      <a:pt x="38" y="4"/>
                      <a:pt x="38" y="13"/>
                    </a:cubicBezTo>
                    <a:cubicBezTo>
                      <a:pt x="39" y="20"/>
                      <a:pt x="42" y="26"/>
                      <a:pt x="41" y="33"/>
                    </a:cubicBezTo>
                    <a:cubicBezTo>
                      <a:pt x="35" y="21"/>
                      <a:pt x="25" y="26"/>
                      <a:pt x="17" y="27"/>
                    </a:cubicBezTo>
                    <a:cubicBezTo>
                      <a:pt x="12" y="27"/>
                      <a:pt x="7" y="30"/>
                      <a:pt x="0" y="29"/>
                    </a:cubicBezTo>
                    <a:cubicBezTo>
                      <a:pt x="5" y="23"/>
                      <a:pt x="7" y="18"/>
                      <a:pt x="15" y="16"/>
                    </a:cubicBezTo>
                    <a:cubicBezTo>
                      <a:pt x="22" y="15"/>
                      <a:pt x="18" y="11"/>
                      <a:pt x="14"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5" name="Freeform 516">
                <a:extLst>
                  <a:ext uri="{FF2B5EF4-FFF2-40B4-BE49-F238E27FC236}">
                    <a16:creationId xmlns:a16="http://schemas.microsoft.com/office/drawing/2014/main" id="{37E29FB7-AC09-AF98-EFE1-49363E79D24F}"/>
                  </a:ext>
                </a:extLst>
              </p:cNvPr>
              <p:cNvSpPr/>
              <p:nvPr/>
            </p:nvSpPr>
            <p:spPr bwMode="auto">
              <a:xfrm>
                <a:off x="5369" y="1601"/>
                <a:ext cx="106" cy="43"/>
              </a:xfrm>
              <a:custGeom>
                <a:avLst/>
                <a:gdLst>
                  <a:gd name="T0" fmla="*/ 51 w 93"/>
                  <a:gd name="T1" fmla="*/ 10 h 38"/>
                  <a:gd name="T2" fmla="*/ 56 w 93"/>
                  <a:gd name="T3" fmla="*/ 7 h 38"/>
                  <a:gd name="T4" fmla="*/ 93 w 93"/>
                  <a:gd name="T5" fmla="*/ 38 h 38"/>
                  <a:gd name="T6" fmla="*/ 0 w 93"/>
                  <a:gd name="T7" fmla="*/ 2 h 38"/>
                  <a:gd name="T8" fmla="*/ 51 w 93"/>
                  <a:gd name="T9" fmla="*/ 10 h 38"/>
                  <a:gd name="T10" fmla="*/ 52 w 93"/>
                  <a:gd name="T11" fmla="*/ 11 h 38"/>
                  <a:gd name="T12" fmla="*/ 51 w 93"/>
                  <a:gd name="T13" fmla="*/ 10 h 38"/>
                </a:gdLst>
                <a:ahLst/>
                <a:cxnLst>
                  <a:cxn ang="0">
                    <a:pos x="T0" y="T1"/>
                  </a:cxn>
                  <a:cxn ang="0">
                    <a:pos x="T2" y="T3"/>
                  </a:cxn>
                  <a:cxn ang="0">
                    <a:pos x="T4" y="T5"/>
                  </a:cxn>
                  <a:cxn ang="0">
                    <a:pos x="T6" y="T7"/>
                  </a:cxn>
                  <a:cxn ang="0">
                    <a:pos x="T8" y="T9"/>
                  </a:cxn>
                  <a:cxn ang="0">
                    <a:pos x="T10" y="T11"/>
                  </a:cxn>
                  <a:cxn ang="0">
                    <a:pos x="T12" y="T13"/>
                  </a:cxn>
                </a:cxnLst>
                <a:rect l="0" t="0" r="r" b="b"/>
                <a:pathLst>
                  <a:path w="93" h="38">
                    <a:moveTo>
                      <a:pt x="51" y="10"/>
                    </a:moveTo>
                    <a:cubicBezTo>
                      <a:pt x="52" y="6"/>
                      <a:pt x="54" y="4"/>
                      <a:pt x="56" y="7"/>
                    </a:cubicBezTo>
                    <a:cubicBezTo>
                      <a:pt x="66" y="21"/>
                      <a:pt x="82" y="26"/>
                      <a:pt x="93" y="38"/>
                    </a:cubicBezTo>
                    <a:cubicBezTo>
                      <a:pt x="64" y="21"/>
                      <a:pt x="33" y="9"/>
                      <a:pt x="0" y="2"/>
                    </a:cubicBezTo>
                    <a:cubicBezTo>
                      <a:pt x="18" y="0"/>
                      <a:pt x="34" y="7"/>
                      <a:pt x="51" y="10"/>
                    </a:cubicBezTo>
                    <a:cubicBezTo>
                      <a:pt x="51" y="10"/>
                      <a:pt x="52" y="11"/>
                      <a:pt x="52" y="11"/>
                    </a:cubicBezTo>
                    <a:cubicBezTo>
                      <a:pt x="52" y="10"/>
                      <a:pt x="52" y="10"/>
                      <a:pt x="51"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6" name="Freeform 517">
                <a:extLst>
                  <a:ext uri="{FF2B5EF4-FFF2-40B4-BE49-F238E27FC236}">
                    <a16:creationId xmlns:a16="http://schemas.microsoft.com/office/drawing/2014/main" id="{07336817-0E4A-86CB-A102-A9DBDEF779F9}"/>
                  </a:ext>
                </a:extLst>
              </p:cNvPr>
              <p:cNvSpPr/>
              <p:nvPr/>
            </p:nvSpPr>
            <p:spPr bwMode="auto">
              <a:xfrm>
                <a:off x="5382" y="1542"/>
                <a:ext cx="68" cy="43"/>
              </a:xfrm>
              <a:custGeom>
                <a:avLst/>
                <a:gdLst>
                  <a:gd name="T0" fmla="*/ 59 w 60"/>
                  <a:gd name="T1" fmla="*/ 38 h 38"/>
                  <a:gd name="T2" fmla="*/ 9 w 60"/>
                  <a:gd name="T3" fmla="*/ 14 h 38"/>
                  <a:gd name="T4" fmla="*/ 9 w 60"/>
                  <a:gd name="T5" fmla="*/ 14 h 38"/>
                  <a:gd name="T6" fmla="*/ 10 w 60"/>
                  <a:gd name="T7" fmla="*/ 9 h 38"/>
                  <a:gd name="T8" fmla="*/ 0 w 60"/>
                  <a:gd name="T9" fmla="*/ 0 h 38"/>
                  <a:gd name="T10" fmla="*/ 19 w 60"/>
                  <a:gd name="T11" fmla="*/ 8 h 38"/>
                  <a:gd name="T12" fmla="*/ 27 w 60"/>
                  <a:gd name="T13" fmla="*/ 8 h 38"/>
                  <a:gd name="T14" fmla="*/ 31 w 60"/>
                  <a:gd name="T15" fmla="*/ 9 h 38"/>
                  <a:gd name="T16" fmla="*/ 60 w 60"/>
                  <a:gd name="T17" fmla="*/ 38 h 38"/>
                  <a:gd name="T18" fmla="*/ 59 w 60"/>
                  <a:gd name="T19"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38">
                    <a:moveTo>
                      <a:pt x="59" y="38"/>
                    </a:moveTo>
                    <a:cubicBezTo>
                      <a:pt x="41" y="32"/>
                      <a:pt x="24" y="24"/>
                      <a:pt x="9" y="14"/>
                    </a:cubicBezTo>
                    <a:cubicBezTo>
                      <a:pt x="9" y="14"/>
                      <a:pt x="9" y="14"/>
                      <a:pt x="9" y="14"/>
                    </a:cubicBezTo>
                    <a:cubicBezTo>
                      <a:pt x="12" y="13"/>
                      <a:pt x="15" y="12"/>
                      <a:pt x="10" y="9"/>
                    </a:cubicBezTo>
                    <a:cubicBezTo>
                      <a:pt x="7" y="6"/>
                      <a:pt x="2" y="6"/>
                      <a:pt x="0" y="0"/>
                    </a:cubicBezTo>
                    <a:cubicBezTo>
                      <a:pt x="7" y="2"/>
                      <a:pt x="14" y="4"/>
                      <a:pt x="19" y="8"/>
                    </a:cubicBezTo>
                    <a:cubicBezTo>
                      <a:pt x="21" y="10"/>
                      <a:pt x="25" y="18"/>
                      <a:pt x="27" y="8"/>
                    </a:cubicBezTo>
                    <a:cubicBezTo>
                      <a:pt x="27" y="7"/>
                      <a:pt x="30" y="8"/>
                      <a:pt x="31" y="9"/>
                    </a:cubicBezTo>
                    <a:cubicBezTo>
                      <a:pt x="38" y="21"/>
                      <a:pt x="51" y="27"/>
                      <a:pt x="60" y="38"/>
                    </a:cubicBezTo>
                    <a:cubicBezTo>
                      <a:pt x="60" y="38"/>
                      <a:pt x="59" y="38"/>
                      <a:pt x="59" y="3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7" name="Freeform 518">
                <a:extLst>
                  <a:ext uri="{FF2B5EF4-FFF2-40B4-BE49-F238E27FC236}">
                    <a16:creationId xmlns:a16="http://schemas.microsoft.com/office/drawing/2014/main" id="{4D9A979B-D5A3-70D4-D851-5F20A8BBF700}"/>
                  </a:ext>
                </a:extLst>
              </p:cNvPr>
              <p:cNvSpPr/>
              <p:nvPr/>
            </p:nvSpPr>
            <p:spPr bwMode="auto">
              <a:xfrm>
                <a:off x="5453" y="2169"/>
                <a:ext cx="54" cy="26"/>
              </a:xfrm>
              <a:custGeom>
                <a:avLst/>
                <a:gdLst>
                  <a:gd name="T0" fmla="*/ 35 w 47"/>
                  <a:gd name="T1" fmla="*/ 22 h 23"/>
                  <a:gd name="T2" fmla="*/ 27 w 47"/>
                  <a:gd name="T3" fmla="*/ 18 h 23"/>
                  <a:gd name="T4" fmla="*/ 17 w 47"/>
                  <a:gd name="T5" fmla="*/ 13 h 23"/>
                  <a:gd name="T6" fmla="*/ 11 w 47"/>
                  <a:gd name="T7" fmla="*/ 16 h 23"/>
                  <a:gd name="T8" fmla="*/ 3 w 47"/>
                  <a:gd name="T9" fmla="*/ 18 h 23"/>
                  <a:gd name="T10" fmla="*/ 2 w 47"/>
                  <a:gd name="T11" fmla="*/ 10 h 23"/>
                  <a:gd name="T12" fmla="*/ 4 w 47"/>
                  <a:gd name="T13" fmla="*/ 3 h 23"/>
                  <a:gd name="T14" fmla="*/ 47 w 47"/>
                  <a:gd name="T15" fmla="*/ 3 h 23"/>
                  <a:gd name="T16" fmla="*/ 47 w 47"/>
                  <a:gd name="T17" fmla="*/ 4 h 23"/>
                  <a:gd name="T18" fmla="*/ 35 w 47"/>
                  <a:gd name="T19"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23">
                    <a:moveTo>
                      <a:pt x="35" y="22"/>
                    </a:moveTo>
                    <a:cubicBezTo>
                      <a:pt x="32" y="21"/>
                      <a:pt x="26" y="23"/>
                      <a:pt x="27" y="18"/>
                    </a:cubicBezTo>
                    <a:cubicBezTo>
                      <a:pt x="29" y="5"/>
                      <a:pt x="23" y="10"/>
                      <a:pt x="17" y="13"/>
                    </a:cubicBezTo>
                    <a:cubicBezTo>
                      <a:pt x="15" y="14"/>
                      <a:pt x="13" y="15"/>
                      <a:pt x="11" y="16"/>
                    </a:cubicBezTo>
                    <a:cubicBezTo>
                      <a:pt x="8" y="17"/>
                      <a:pt x="6" y="20"/>
                      <a:pt x="3" y="18"/>
                    </a:cubicBezTo>
                    <a:cubicBezTo>
                      <a:pt x="0" y="16"/>
                      <a:pt x="2" y="13"/>
                      <a:pt x="2" y="10"/>
                    </a:cubicBezTo>
                    <a:cubicBezTo>
                      <a:pt x="3" y="7"/>
                      <a:pt x="3" y="5"/>
                      <a:pt x="4" y="3"/>
                    </a:cubicBezTo>
                    <a:cubicBezTo>
                      <a:pt x="18" y="0"/>
                      <a:pt x="32" y="4"/>
                      <a:pt x="47" y="3"/>
                    </a:cubicBezTo>
                    <a:cubicBezTo>
                      <a:pt x="47" y="3"/>
                      <a:pt x="47" y="4"/>
                      <a:pt x="47" y="4"/>
                    </a:cubicBezTo>
                    <a:cubicBezTo>
                      <a:pt x="39" y="8"/>
                      <a:pt x="35" y="13"/>
                      <a:pt x="35"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8" name="Freeform 519">
                <a:extLst>
                  <a:ext uri="{FF2B5EF4-FFF2-40B4-BE49-F238E27FC236}">
                    <a16:creationId xmlns:a16="http://schemas.microsoft.com/office/drawing/2014/main" id="{D45F695A-9DCC-7E93-3C62-1BEC59FE0F4B}"/>
                  </a:ext>
                </a:extLst>
              </p:cNvPr>
              <p:cNvSpPr/>
              <p:nvPr/>
            </p:nvSpPr>
            <p:spPr bwMode="auto">
              <a:xfrm>
                <a:off x="5514" y="1665"/>
                <a:ext cx="40" cy="53"/>
              </a:xfrm>
              <a:custGeom>
                <a:avLst/>
                <a:gdLst>
                  <a:gd name="T0" fmla="*/ 1 w 35"/>
                  <a:gd name="T1" fmla="*/ 7 h 47"/>
                  <a:gd name="T2" fmla="*/ 21 w 35"/>
                  <a:gd name="T3" fmla="*/ 12 h 47"/>
                  <a:gd name="T4" fmla="*/ 35 w 35"/>
                  <a:gd name="T5" fmla="*/ 47 h 47"/>
                  <a:gd name="T6" fmla="*/ 0 w 35"/>
                  <a:gd name="T7" fmla="*/ 7 h 47"/>
                  <a:gd name="T8" fmla="*/ 1 w 35"/>
                  <a:gd name="T9" fmla="*/ 7 h 47"/>
                </a:gdLst>
                <a:ahLst/>
                <a:cxnLst>
                  <a:cxn ang="0">
                    <a:pos x="T0" y="T1"/>
                  </a:cxn>
                  <a:cxn ang="0">
                    <a:pos x="T2" y="T3"/>
                  </a:cxn>
                  <a:cxn ang="0">
                    <a:pos x="T4" y="T5"/>
                  </a:cxn>
                  <a:cxn ang="0">
                    <a:pos x="T6" y="T7"/>
                  </a:cxn>
                  <a:cxn ang="0">
                    <a:pos x="T8" y="T9"/>
                  </a:cxn>
                </a:cxnLst>
                <a:rect l="0" t="0" r="r" b="b"/>
                <a:pathLst>
                  <a:path w="35" h="47">
                    <a:moveTo>
                      <a:pt x="1" y="7"/>
                    </a:moveTo>
                    <a:cubicBezTo>
                      <a:pt x="10" y="0"/>
                      <a:pt x="17" y="1"/>
                      <a:pt x="21" y="12"/>
                    </a:cubicBezTo>
                    <a:cubicBezTo>
                      <a:pt x="26" y="24"/>
                      <a:pt x="31" y="35"/>
                      <a:pt x="35" y="47"/>
                    </a:cubicBezTo>
                    <a:cubicBezTo>
                      <a:pt x="24" y="33"/>
                      <a:pt x="9" y="23"/>
                      <a:pt x="0" y="7"/>
                    </a:cubicBezTo>
                    <a:lnTo>
                      <a:pt x="1" y="7"/>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9" name="Freeform 520">
                <a:extLst>
                  <a:ext uri="{FF2B5EF4-FFF2-40B4-BE49-F238E27FC236}">
                    <a16:creationId xmlns:a16="http://schemas.microsoft.com/office/drawing/2014/main" id="{A2D49CA7-8C5E-3171-3600-D74E9C6D57DA}"/>
                  </a:ext>
                </a:extLst>
              </p:cNvPr>
              <p:cNvSpPr/>
              <p:nvPr/>
            </p:nvSpPr>
            <p:spPr bwMode="auto">
              <a:xfrm>
                <a:off x="5727" y="2596"/>
                <a:ext cx="25" cy="43"/>
              </a:xfrm>
              <a:custGeom>
                <a:avLst/>
                <a:gdLst>
                  <a:gd name="T0" fmla="*/ 22 w 22"/>
                  <a:gd name="T1" fmla="*/ 23 h 38"/>
                  <a:gd name="T2" fmla="*/ 14 w 22"/>
                  <a:gd name="T3" fmla="*/ 38 h 38"/>
                  <a:gd name="T4" fmla="*/ 2 w 22"/>
                  <a:gd name="T5" fmla="*/ 24 h 38"/>
                  <a:gd name="T6" fmla="*/ 0 w 22"/>
                  <a:gd name="T7" fmla="*/ 22 h 38"/>
                  <a:gd name="T8" fmla="*/ 3 w 22"/>
                  <a:gd name="T9" fmla="*/ 3 h 38"/>
                  <a:gd name="T10" fmla="*/ 16 w 22"/>
                  <a:gd name="T11" fmla="*/ 0 h 38"/>
                  <a:gd name="T12" fmla="*/ 22 w 22"/>
                  <a:gd name="T13" fmla="*/ 23 h 38"/>
                </a:gdLst>
                <a:ahLst/>
                <a:cxnLst>
                  <a:cxn ang="0">
                    <a:pos x="T0" y="T1"/>
                  </a:cxn>
                  <a:cxn ang="0">
                    <a:pos x="T2" y="T3"/>
                  </a:cxn>
                  <a:cxn ang="0">
                    <a:pos x="T4" y="T5"/>
                  </a:cxn>
                  <a:cxn ang="0">
                    <a:pos x="T6" y="T7"/>
                  </a:cxn>
                  <a:cxn ang="0">
                    <a:pos x="T8" y="T9"/>
                  </a:cxn>
                  <a:cxn ang="0">
                    <a:pos x="T10" y="T11"/>
                  </a:cxn>
                  <a:cxn ang="0">
                    <a:pos x="T12" y="T13"/>
                  </a:cxn>
                </a:cxnLst>
                <a:rect l="0" t="0" r="r" b="b"/>
                <a:pathLst>
                  <a:path w="22" h="38">
                    <a:moveTo>
                      <a:pt x="22" y="23"/>
                    </a:moveTo>
                    <a:cubicBezTo>
                      <a:pt x="19" y="28"/>
                      <a:pt x="20" y="37"/>
                      <a:pt x="14" y="38"/>
                    </a:cubicBezTo>
                    <a:cubicBezTo>
                      <a:pt x="7" y="38"/>
                      <a:pt x="6" y="29"/>
                      <a:pt x="2" y="24"/>
                    </a:cubicBezTo>
                    <a:cubicBezTo>
                      <a:pt x="1" y="24"/>
                      <a:pt x="0" y="23"/>
                      <a:pt x="0" y="22"/>
                    </a:cubicBezTo>
                    <a:cubicBezTo>
                      <a:pt x="1" y="16"/>
                      <a:pt x="1" y="10"/>
                      <a:pt x="3" y="3"/>
                    </a:cubicBezTo>
                    <a:cubicBezTo>
                      <a:pt x="8" y="11"/>
                      <a:pt x="12" y="7"/>
                      <a:pt x="16" y="0"/>
                    </a:cubicBezTo>
                    <a:cubicBezTo>
                      <a:pt x="17" y="9"/>
                      <a:pt x="16" y="17"/>
                      <a:pt x="22"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0" name="Freeform 521">
                <a:extLst>
                  <a:ext uri="{FF2B5EF4-FFF2-40B4-BE49-F238E27FC236}">
                    <a16:creationId xmlns:a16="http://schemas.microsoft.com/office/drawing/2014/main" id="{3E606C0C-FB93-958E-E800-E2077D1B2480}"/>
                  </a:ext>
                </a:extLst>
              </p:cNvPr>
              <p:cNvSpPr/>
              <p:nvPr/>
            </p:nvSpPr>
            <p:spPr bwMode="auto">
              <a:xfrm>
                <a:off x="5508" y="2460"/>
                <a:ext cx="96" cy="35"/>
              </a:xfrm>
              <a:custGeom>
                <a:avLst/>
                <a:gdLst>
                  <a:gd name="T0" fmla="*/ 77 w 85"/>
                  <a:gd name="T1" fmla="*/ 4 h 31"/>
                  <a:gd name="T2" fmla="*/ 60 w 85"/>
                  <a:gd name="T3" fmla="*/ 10 h 31"/>
                  <a:gd name="T4" fmla="*/ 85 w 85"/>
                  <a:gd name="T5" fmla="*/ 10 h 31"/>
                  <a:gd name="T6" fmla="*/ 85 w 85"/>
                  <a:gd name="T7" fmla="*/ 13 h 31"/>
                  <a:gd name="T8" fmla="*/ 0 w 85"/>
                  <a:gd name="T9" fmla="*/ 31 h 31"/>
                  <a:gd name="T10" fmla="*/ 19 w 85"/>
                  <a:gd name="T11" fmla="*/ 16 h 31"/>
                  <a:gd name="T12" fmla="*/ 19 w 85"/>
                  <a:gd name="T13" fmla="*/ 16 h 31"/>
                  <a:gd name="T14" fmla="*/ 21 w 85"/>
                  <a:gd name="T15" fmla="*/ 16 h 31"/>
                  <a:gd name="T16" fmla="*/ 21 w 85"/>
                  <a:gd name="T17" fmla="*/ 16 h 31"/>
                  <a:gd name="T18" fmla="*/ 28 w 85"/>
                  <a:gd name="T19" fmla="*/ 14 h 31"/>
                  <a:gd name="T20" fmla="*/ 28 w 85"/>
                  <a:gd name="T21" fmla="*/ 14 h 31"/>
                  <a:gd name="T22" fmla="*/ 77 w 85"/>
                  <a:gd name="T23"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31">
                    <a:moveTo>
                      <a:pt x="77" y="4"/>
                    </a:moveTo>
                    <a:cubicBezTo>
                      <a:pt x="72" y="9"/>
                      <a:pt x="65" y="5"/>
                      <a:pt x="60" y="10"/>
                    </a:cubicBezTo>
                    <a:cubicBezTo>
                      <a:pt x="68" y="10"/>
                      <a:pt x="76" y="10"/>
                      <a:pt x="85" y="10"/>
                    </a:cubicBezTo>
                    <a:cubicBezTo>
                      <a:pt x="85" y="11"/>
                      <a:pt x="85" y="12"/>
                      <a:pt x="85" y="13"/>
                    </a:cubicBezTo>
                    <a:cubicBezTo>
                      <a:pt x="54" y="7"/>
                      <a:pt x="27" y="17"/>
                      <a:pt x="0" y="31"/>
                    </a:cubicBezTo>
                    <a:cubicBezTo>
                      <a:pt x="5" y="25"/>
                      <a:pt x="9" y="17"/>
                      <a:pt x="19" y="16"/>
                    </a:cubicBezTo>
                    <a:cubicBezTo>
                      <a:pt x="19" y="16"/>
                      <a:pt x="19" y="16"/>
                      <a:pt x="19" y="16"/>
                    </a:cubicBezTo>
                    <a:cubicBezTo>
                      <a:pt x="19" y="18"/>
                      <a:pt x="20" y="18"/>
                      <a:pt x="21" y="16"/>
                    </a:cubicBezTo>
                    <a:cubicBezTo>
                      <a:pt x="21" y="16"/>
                      <a:pt x="21" y="16"/>
                      <a:pt x="21" y="16"/>
                    </a:cubicBezTo>
                    <a:cubicBezTo>
                      <a:pt x="24" y="16"/>
                      <a:pt x="27" y="16"/>
                      <a:pt x="28" y="14"/>
                    </a:cubicBezTo>
                    <a:cubicBezTo>
                      <a:pt x="28" y="14"/>
                      <a:pt x="28" y="14"/>
                      <a:pt x="28" y="14"/>
                    </a:cubicBezTo>
                    <a:cubicBezTo>
                      <a:pt x="45" y="12"/>
                      <a:pt x="59" y="0"/>
                      <a:pt x="77"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1" name="Freeform 522">
                <a:extLst>
                  <a:ext uri="{FF2B5EF4-FFF2-40B4-BE49-F238E27FC236}">
                    <a16:creationId xmlns:a16="http://schemas.microsoft.com/office/drawing/2014/main" id="{F9C017E7-4793-E41D-BB57-F5E3A6FEBCC5}"/>
                  </a:ext>
                </a:extLst>
              </p:cNvPr>
              <p:cNvSpPr/>
              <p:nvPr/>
            </p:nvSpPr>
            <p:spPr bwMode="auto">
              <a:xfrm>
                <a:off x="5483" y="2202"/>
                <a:ext cx="38" cy="30"/>
              </a:xfrm>
              <a:custGeom>
                <a:avLst/>
                <a:gdLst>
                  <a:gd name="T0" fmla="*/ 29 w 34"/>
                  <a:gd name="T1" fmla="*/ 22 h 27"/>
                  <a:gd name="T2" fmla="*/ 6 w 34"/>
                  <a:gd name="T3" fmla="*/ 21 h 27"/>
                  <a:gd name="T4" fmla="*/ 15 w 34"/>
                  <a:gd name="T5" fmla="*/ 0 h 27"/>
                  <a:gd name="T6" fmla="*/ 23 w 34"/>
                  <a:gd name="T7" fmla="*/ 2 h 27"/>
                  <a:gd name="T8" fmla="*/ 32 w 34"/>
                  <a:gd name="T9" fmla="*/ 5 h 27"/>
                  <a:gd name="T10" fmla="*/ 26 w 34"/>
                  <a:gd name="T11" fmla="*/ 11 h 27"/>
                  <a:gd name="T12" fmla="*/ 29 w 34"/>
                  <a:gd name="T13" fmla="*/ 22 h 27"/>
                </a:gdLst>
                <a:ahLst/>
                <a:cxnLst>
                  <a:cxn ang="0">
                    <a:pos x="T0" y="T1"/>
                  </a:cxn>
                  <a:cxn ang="0">
                    <a:pos x="T2" y="T3"/>
                  </a:cxn>
                  <a:cxn ang="0">
                    <a:pos x="T4" y="T5"/>
                  </a:cxn>
                  <a:cxn ang="0">
                    <a:pos x="T6" y="T7"/>
                  </a:cxn>
                  <a:cxn ang="0">
                    <a:pos x="T8" y="T9"/>
                  </a:cxn>
                  <a:cxn ang="0">
                    <a:pos x="T10" y="T11"/>
                  </a:cxn>
                  <a:cxn ang="0">
                    <a:pos x="T12" y="T13"/>
                  </a:cxn>
                </a:cxnLst>
                <a:rect l="0" t="0" r="r" b="b"/>
                <a:pathLst>
                  <a:path w="34" h="27">
                    <a:moveTo>
                      <a:pt x="29" y="22"/>
                    </a:moveTo>
                    <a:cubicBezTo>
                      <a:pt x="21" y="27"/>
                      <a:pt x="10" y="26"/>
                      <a:pt x="6" y="21"/>
                    </a:cubicBezTo>
                    <a:cubicBezTo>
                      <a:pt x="0" y="13"/>
                      <a:pt x="9" y="6"/>
                      <a:pt x="15" y="0"/>
                    </a:cubicBezTo>
                    <a:cubicBezTo>
                      <a:pt x="18" y="2"/>
                      <a:pt x="20" y="2"/>
                      <a:pt x="23" y="2"/>
                    </a:cubicBezTo>
                    <a:cubicBezTo>
                      <a:pt x="26" y="3"/>
                      <a:pt x="30" y="2"/>
                      <a:pt x="32" y="5"/>
                    </a:cubicBezTo>
                    <a:cubicBezTo>
                      <a:pt x="34" y="10"/>
                      <a:pt x="28" y="10"/>
                      <a:pt x="26" y="11"/>
                    </a:cubicBezTo>
                    <a:cubicBezTo>
                      <a:pt x="20" y="17"/>
                      <a:pt x="24" y="20"/>
                      <a:pt x="29"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2" name="Freeform 523">
                <a:extLst>
                  <a:ext uri="{FF2B5EF4-FFF2-40B4-BE49-F238E27FC236}">
                    <a16:creationId xmlns:a16="http://schemas.microsoft.com/office/drawing/2014/main" id="{18C50A75-E6DA-E657-4778-52D6A20900D5}"/>
                  </a:ext>
                </a:extLst>
              </p:cNvPr>
              <p:cNvSpPr/>
              <p:nvPr/>
            </p:nvSpPr>
            <p:spPr bwMode="auto">
              <a:xfrm>
                <a:off x="5644" y="2662"/>
                <a:ext cx="28" cy="32"/>
              </a:xfrm>
              <a:custGeom>
                <a:avLst/>
                <a:gdLst>
                  <a:gd name="T0" fmla="*/ 17 w 25"/>
                  <a:gd name="T1" fmla="*/ 0 h 28"/>
                  <a:gd name="T2" fmla="*/ 21 w 25"/>
                  <a:gd name="T3" fmla="*/ 14 h 28"/>
                  <a:gd name="T4" fmla="*/ 12 w 25"/>
                  <a:gd name="T5" fmla="*/ 27 h 28"/>
                  <a:gd name="T6" fmla="*/ 5 w 25"/>
                  <a:gd name="T7" fmla="*/ 14 h 28"/>
                  <a:gd name="T8" fmla="*/ 5 w 25"/>
                  <a:gd name="T9" fmla="*/ 14 h 28"/>
                  <a:gd name="T10" fmla="*/ 5 w 25"/>
                  <a:gd name="T11" fmla="*/ 12 h 28"/>
                  <a:gd name="T12" fmla="*/ 17 w 25"/>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25" h="28">
                    <a:moveTo>
                      <a:pt x="17" y="0"/>
                    </a:moveTo>
                    <a:cubicBezTo>
                      <a:pt x="18" y="5"/>
                      <a:pt x="19" y="10"/>
                      <a:pt x="21" y="14"/>
                    </a:cubicBezTo>
                    <a:cubicBezTo>
                      <a:pt x="25" y="24"/>
                      <a:pt x="23" y="28"/>
                      <a:pt x="12" y="27"/>
                    </a:cubicBezTo>
                    <a:cubicBezTo>
                      <a:pt x="10" y="23"/>
                      <a:pt x="7" y="18"/>
                      <a:pt x="5" y="14"/>
                    </a:cubicBezTo>
                    <a:cubicBezTo>
                      <a:pt x="5" y="14"/>
                      <a:pt x="5" y="14"/>
                      <a:pt x="5" y="14"/>
                    </a:cubicBezTo>
                    <a:cubicBezTo>
                      <a:pt x="5" y="14"/>
                      <a:pt x="5" y="13"/>
                      <a:pt x="5" y="12"/>
                    </a:cubicBezTo>
                    <a:cubicBezTo>
                      <a:pt x="0" y="0"/>
                      <a:pt x="0" y="0"/>
                      <a:pt x="17"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3" name="Freeform 524">
                <a:extLst>
                  <a:ext uri="{FF2B5EF4-FFF2-40B4-BE49-F238E27FC236}">
                    <a16:creationId xmlns:a16="http://schemas.microsoft.com/office/drawing/2014/main" id="{BBA85453-0E76-C2F9-41F5-EBB03629773B}"/>
                  </a:ext>
                </a:extLst>
              </p:cNvPr>
              <p:cNvSpPr/>
              <p:nvPr/>
            </p:nvSpPr>
            <p:spPr bwMode="auto">
              <a:xfrm>
                <a:off x="5507" y="2226"/>
                <a:ext cx="36" cy="28"/>
              </a:xfrm>
              <a:custGeom>
                <a:avLst/>
                <a:gdLst>
                  <a:gd name="T0" fmla="*/ 14 w 32"/>
                  <a:gd name="T1" fmla="*/ 25 h 25"/>
                  <a:gd name="T2" fmla="*/ 10 w 32"/>
                  <a:gd name="T3" fmla="*/ 9 h 25"/>
                  <a:gd name="T4" fmla="*/ 12 w 32"/>
                  <a:gd name="T5" fmla="*/ 2 h 25"/>
                  <a:gd name="T6" fmla="*/ 32 w 32"/>
                  <a:gd name="T7" fmla="*/ 0 h 25"/>
                  <a:gd name="T8" fmla="*/ 27 w 32"/>
                  <a:gd name="T9" fmla="*/ 13 h 25"/>
                  <a:gd name="T10" fmla="*/ 27 w 32"/>
                  <a:gd name="T11" fmla="*/ 13 h 25"/>
                  <a:gd name="T12" fmla="*/ 14 w 32"/>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32" h="25">
                    <a:moveTo>
                      <a:pt x="14" y="25"/>
                    </a:moveTo>
                    <a:cubicBezTo>
                      <a:pt x="0" y="20"/>
                      <a:pt x="0" y="20"/>
                      <a:pt x="10" y="9"/>
                    </a:cubicBezTo>
                    <a:cubicBezTo>
                      <a:pt x="12" y="7"/>
                      <a:pt x="12" y="4"/>
                      <a:pt x="12" y="2"/>
                    </a:cubicBezTo>
                    <a:cubicBezTo>
                      <a:pt x="18" y="1"/>
                      <a:pt x="24" y="1"/>
                      <a:pt x="32" y="0"/>
                    </a:cubicBezTo>
                    <a:cubicBezTo>
                      <a:pt x="30" y="5"/>
                      <a:pt x="28" y="9"/>
                      <a:pt x="27" y="13"/>
                    </a:cubicBezTo>
                    <a:cubicBezTo>
                      <a:pt x="27" y="13"/>
                      <a:pt x="27" y="13"/>
                      <a:pt x="27" y="13"/>
                    </a:cubicBezTo>
                    <a:cubicBezTo>
                      <a:pt x="19" y="13"/>
                      <a:pt x="19" y="21"/>
                      <a:pt x="14" y="2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4" name="Freeform 525">
                <a:extLst>
                  <a:ext uri="{FF2B5EF4-FFF2-40B4-BE49-F238E27FC236}">
                    <a16:creationId xmlns:a16="http://schemas.microsoft.com/office/drawing/2014/main" id="{0022A5B2-0FDE-7B87-2660-2908F8F67B34}"/>
                  </a:ext>
                </a:extLst>
              </p:cNvPr>
              <p:cNvSpPr/>
              <p:nvPr/>
            </p:nvSpPr>
            <p:spPr bwMode="auto">
              <a:xfrm>
                <a:off x="5438" y="1670"/>
                <a:ext cx="72" cy="34"/>
              </a:xfrm>
              <a:custGeom>
                <a:avLst/>
                <a:gdLst>
                  <a:gd name="T0" fmla="*/ 29 w 63"/>
                  <a:gd name="T1" fmla="*/ 5 h 30"/>
                  <a:gd name="T2" fmla="*/ 63 w 63"/>
                  <a:gd name="T3" fmla="*/ 27 h 30"/>
                  <a:gd name="T4" fmla="*/ 61 w 63"/>
                  <a:gd name="T5" fmla="*/ 30 h 30"/>
                  <a:gd name="T6" fmla="*/ 0 w 63"/>
                  <a:gd name="T7" fmla="*/ 2 h 30"/>
                  <a:gd name="T8" fmla="*/ 25 w 63"/>
                  <a:gd name="T9" fmla="*/ 8 h 30"/>
                  <a:gd name="T10" fmla="*/ 29 w 63"/>
                  <a:gd name="T11" fmla="*/ 5 h 30"/>
                </a:gdLst>
                <a:ahLst/>
                <a:cxnLst>
                  <a:cxn ang="0">
                    <a:pos x="T0" y="T1"/>
                  </a:cxn>
                  <a:cxn ang="0">
                    <a:pos x="T2" y="T3"/>
                  </a:cxn>
                  <a:cxn ang="0">
                    <a:pos x="T4" y="T5"/>
                  </a:cxn>
                  <a:cxn ang="0">
                    <a:pos x="T6" y="T7"/>
                  </a:cxn>
                  <a:cxn ang="0">
                    <a:pos x="T8" y="T9"/>
                  </a:cxn>
                  <a:cxn ang="0">
                    <a:pos x="T10" y="T11"/>
                  </a:cxn>
                </a:cxnLst>
                <a:rect l="0" t="0" r="r" b="b"/>
                <a:pathLst>
                  <a:path w="62" h="30">
                    <a:moveTo>
                      <a:pt x="29" y="5"/>
                    </a:moveTo>
                    <a:cubicBezTo>
                      <a:pt x="44" y="7"/>
                      <a:pt x="50" y="22"/>
                      <a:pt x="63" y="27"/>
                    </a:cubicBezTo>
                    <a:cubicBezTo>
                      <a:pt x="62" y="28"/>
                      <a:pt x="62" y="29"/>
                      <a:pt x="61" y="30"/>
                    </a:cubicBezTo>
                    <a:cubicBezTo>
                      <a:pt x="42" y="21"/>
                      <a:pt x="22" y="12"/>
                      <a:pt x="0" y="2"/>
                    </a:cubicBezTo>
                    <a:cubicBezTo>
                      <a:pt x="12" y="0"/>
                      <a:pt x="18" y="6"/>
                      <a:pt x="25" y="8"/>
                    </a:cubicBezTo>
                    <a:cubicBezTo>
                      <a:pt x="30" y="9"/>
                      <a:pt x="31" y="9"/>
                      <a:pt x="29"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5" name="Freeform 526">
                <a:extLst>
                  <a:ext uri="{FF2B5EF4-FFF2-40B4-BE49-F238E27FC236}">
                    <a16:creationId xmlns:a16="http://schemas.microsoft.com/office/drawing/2014/main" id="{AF09EF92-6C24-9873-4A6C-200969AF9878}"/>
                  </a:ext>
                </a:extLst>
              </p:cNvPr>
              <p:cNvSpPr/>
              <p:nvPr/>
            </p:nvSpPr>
            <p:spPr bwMode="auto">
              <a:xfrm>
                <a:off x="5534" y="2128"/>
                <a:ext cx="36" cy="77"/>
              </a:xfrm>
              <a:custGeom>
                <a:avLst/>
                <a:gdLst>
                  <a:gd name="T0" fmla="*/ 0 w 32"/>
                  <a:gd name="T1" fmla="*/ 55 h 68"/>
                  <a:gd name="T2" fmla="*/ 10 w 32"/>
                  <a:gd name="T3" fmla="*/ 38 h 68"/>
                  <a:gd name="T4" fmla="*/ 12 w 32"/>
                  <a:gd name="T5" fmla="*/ 24 h 68"/>
                  <a:gd name="T6" fmla="*/ 13 w 32"/>
                  <a:gd name="T7" fmla="*/ 35 h 68"/>
                  <a:gd name="T8" fmla="*/ 21 w 32"/>
                  <a:gd name="T9" fmla="*/ 0 h 68"/>
                  <a:gd name="T10" fmla="*/ 7 w 32"/>
                  <a:gd name="T11" fmla="*/ 68 h 68"/>
                  <a:gd name="T12" fmla="*/ 0 w 32"/>
                  <a:gd name="T13" fmla="*/ 55 h 68"/>
                </a:gdLst>
                <a:ahLst/>
                <a:cxnLst>
                  <a:cxn ang="0">
                    <a:pos x="T0" y="T1"/>
                  </a:cxn>
                  <a:cxn ang="0">
                    <a:pos x="T2" y="T3"/>
                  </a:cxn>
                  <a:cxn ang="0">
                    <a:pos x="T4" y="T5"/>
                  </a:cxn>
                  <a:cxn ang="0">
                    <a:pos x="T6" y="T7"/>
                  </a:cxn>
                  <a:cxn ang="0">
                    <a:pos x="T8" y="T9"/>
                  </a:cxn>
                  <a:cxn ang="0">
                    <a:pos x="T10" y="T11"/>
                  </a:cxn>
                  <a:cxn ang="0">
                    <a:pos x="T12" y="T13"/>
                  </a:cxn>
                </a:cxnLst>
                <a:rect l="0" t="0" r="r" b="b"/>
                <a:pathLst>
                  <a:path w="32" h="68">
                    <a:moveTo>
                      <a:pt x="0" y="55"/>
                    </a:moveTo>
                    <a:cubicBezTo>
                      <a:pt x="11" y="54"/>
                      <a:pt x="8" y="44"/>
                      <a:pt x="10" y="38"/>
                    </a:cubicBezTo>
                    <a:cubicBezTo>
                      <a:pt x="11" y="34"/>
                      <a:pt x="10" y="29"/>
                      <a:pt x="12" y="24"/>
                    </a:cubicBezTo>
                    <a:cubicBezTo>
                      <a:pt x="12" y="27"/>
                      <a:pt x="13" y="30"/>
                      <a:pt x="13" y="35"/>
                    </a:cubicBezTo>
                    <a:cubicBezTo>
                      <a:pt x="19" y="23"/>
                      <a:pt x="23" y="12"/>
                      <a:pt x="21" y="0"/>
                    </a:cubicBezTo>
                    <a:cubicBezTo>
                      <a:pt x="32" y="25"/>
                      <a:pt x="9" y="43"/>
                      <a:pt x="7" y="68"/>
                    </a:cubicBezTo>
                    <a:cubicBezTo>
                      <a:pt x="2" y="63"/>
                      <a:pt x="1" y="59"/>
                      <a:pt x="0" y="5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6" name="Freeform 527">
                <a:extLst>
                  <a:ext uri="{FF2B5EF4-FFF2-40B4-BE49-F238E27FC236}">
                    <a16:creationId xmlns:a16="http://schemas.microsoft.com/office/drawing/2014/main" id="{0F249F86-C9EC-B2F7-6074-36F42267DC7E}"/>
                  </a:ext>
                </a:extLst>
              </p:cNvPr>
              <p:cNvSpPr/>
              <p:nvPr/>
            </p:nvSpPr>
            <p:spPr bwMode="auto">
              <a:xfrm>
                <a:off x="5499" y="2094"/>
                <a:ext cx="28" cy="72"/>
              </a:xfrm>
              <a:custGeom>
                <a:avLst/>
                <a:gdLst>
                  <a:gd name="T0" fmla="*/ 0 w 25"/>
                  <a:gd name="T1" fmla="*/ 3 h 63"/>
                  <a:gd name="T2" fmla="*/ 11 w 25"/>
                  <a:gd name="T3" fmla="*/ 6 h 63"/>
                  <a:gd name="T4" fmla="*/ 24 w 25"/>
                  <a:gd name="T5" fmla="*/ 56 h 63"/>
                  <a:gd name="T6" fmla="*/ 22 w 25"/>
                  <a:gd name="T7" fmla="*/ 62 h 63"/>
                  <a:gd name="T8" fmla="*/ 17 w 25"/>
                  <a:gd name="T9" fmla="*/ 58 h 63"/>
                  <a:gd name="T10" fmla="*/ 0 w 25"/>
                  <a:gd name="T11" fmla="*/ 3 h 63"/>
                </a:gdLst>
                <a:ahLst/>
                <a:cxnLst>
                  <a:cxn ang="0">
                    <a:pos x="T0" y="T1"/>
                  </a:cxn>
                  <a:cxn ang="0">
                    <a:pos x="T2" y="T3"/>
                  </a:cxn>
                  <a:cxn ang="0">
                    <a:pos x="T4" y="T5"/>
                  </a:cxn>
                  <a:cxn ang="0">
                    <a:pos x="T6" y="T7"/>
                  </a:cxn>
                  <a:cxn ang="0">
                    <a:pos x="T8" y="T9"/>
                  </a:cxn>
                  <a:cxn ang="0">
                    <a:pos x="T10" y="T11"/>
                  </a:cxn>
                </a:cxnLst>
                <a:rect l="0" t="0" r="r" b="b"/>
                <a:pathLst>
                  <a:path w="25" h="62">
                    <a:moveTo>
                      <a:pt x="0" y="3"/>
                    </a:moveTo>
                    <a:cubicBezTo>
                      <a:pt x="4" y="1"/>
                      <a:pt x="8" y="0"/>
                      <a:pt x="11" y="6"/>
                    </a:cubicBezTo>
                    <a:cubicBezTo>
                      <a:pt x="17" y="22"/>
                      <a:pt x="25" y="38"/>
                      <a:pt x="24" y="56"/>
                    </a:cubicBezTo>
                    <a:cubicBezTo>
                      <a:pt x="24" y="59"/>
                      <a:pt x="25" y="62"/>
                      <a:pt x="22" y="62"/>
                    </a:cubicBezTo>
                    <a:cubicBezTo>
                      <a:pt x="19" y="63"/>
                      <a:pt x="17" y="60"/>
                      <a:pt x="17" y="58"/>
                    </a:cubicBezTo>
                    <a:cubicBezTo>
                      <a:pt x="23" y="36"/>
                      <a:pt x="11" y="20"/>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7" name="Freeform 528">
                <a:extLst>
                  <a:ext uri="{FF2B5EF4-FFF2-40B4-BE49-F238E27FC236}">
                    <a16:creationId xmlns:a16="http://schemas.microsoft.com/office/drawing/2014/main" id="{A519A2FD-5C98-2138-B1F1-6289E95E99D9}"/>
                  </a:ext>
                </a:extLst>
              </p:cNvPr>
              <p:cNvSpPr>
                <a:spLocks noEditPoints="1"/>
              </p:cNvSpPr>
              <p:nvPr/>
            </p:nvSpPr>
            <p:spPr bwMode="auto">
              <a:xfrm>
                <a:off x="5605" y="2602"/>
                <a:ext cx="25" cy="70"/>
              </a:xfrm>
              <a:custGeom>
                <a:avLst/>
                <a:gdLst>
                  <a:gd name="T0" fmla="*/ 19 w 22"/>
                  <a:gd name="T1" fmla="*/ 62 h 62"/>
                  <a:gd name="T2" fmla="*/ 2 w 22"/>
                  <a:gd name="T3" fmla="*/ 37 h 62"/>
                  <a:gd name="T4" fmla="*/ 1 w 22"/>
                  <a:gd name="T5" fmla="*/ 34 h 62"/>
                  <a:gd name="T6" fmla="*/ 7 w 22"/>
                  <a:gd name="T7" fmla="*/ 0 h 62"/>
                  <a:gd name="T8" fmla="*/ 22 w 22"/>
                  <a:gd name="T9" fmla="*/ 60 h 62"/>
                  <a:gd name="T10" fmla="*/ 19 w 22"/>
                  <a:gd name="T11" fmla="*/ 62 h 62"/>
                  <a:gd name="T12" fmla="*/ 9 w 22"/>
                  <a:gd name="T13" fmla="*/ 36 h 62"/>
                  <a:gd name="T14" fmla="*/ 9 w 22"/>
                  <a:gd name="T15" fmla="*/ 35 h 62"/>
                  <a:gd name="T16" fmla="*/ 8 w 22"/>
                  <a:gd name="T17" fmla="*/ 36 h 62"/>
                  <a:gd name="T18" fmla="*/ 9 w 22"/>
                  <a:gd name="T19" fmla="*/ 37 h 62"/>
                  <a:gd name="T20" fmla="*/ 9 w 22"/>
                  <a:gd name="T21" fmla="*/ 3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62">
                    <a:moveTo>
                      <a:pt x="19" y="62"/>
                    </a:moveTo>
                    <a:cubicBezTo>
                      <a:pt x="13" y="54"/>
                      <a:pt x="7" y="45"/>
                      <a:pt x="2" y="37"/>
                    </a:cubicBezTo>
                    <a:cubicBezTo>
                      <a:pt x="1" y="36"/>
                      <a:pt x="0" y="34"/>
                      <a:pt x="1" y="34"/>
                    </a:cubicBezTo>
                    <a:cubicBezTo>
                      <a:pt x="14" y="24"/>
                      <a:pt x="0" y="10"/>
                      <a:pt x="7" y="0"/>
                    </a:cubicBezTo>
                    <a:cubicBezTo>
                      <a:pt x="12" y="20"/>
                      <a:pt x="11" y="42"/>
                      <a:pt x="22" y="60"/>
                    </a:cubicBezTo>
                    <a:cubicBezTo>
                      <a:pt x="21" y="61"/>
                      <a:pt x="20" y="62"/>
                      <a:pt x="19" y="62"/>
                    </a:cubicBezTo>
                    <a:close/>
                    <a:moveTo>
                      <a:pt x="9" y="36"/>
                    </a:moveTo>
                    <a:cubicBezTo>
                      <a:pt x="9" y="36"/>
                      <a:pt x="9" y="36"/>
                      <a:pt x="9" y="35"/>
                    </a:cubicBezTo>
                    <a:cubicBezTo>
                      <a:pt x="9" y="35"/>
                      <a:pt x="8" y="36"/>
                      <a:pt x="8" y="36"/>
                    </a:cubicBezTo>
                    <a:cubicBezTo>
                      <a:pt x="8" y="36"/>
                      <a:pt x="8" y="37"/>
                      <a:pt x="9" y="37"/>
                    </a:cubicBezTo>
                    <a:cubicBezTo>
                      <a:pt x="9" y="37"/>
                      <a:pt x="9" y="36"/>
                      <a:pt x="9"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8" name="Freeform 529">
                <a:extLst>
                  <a:ext uri="{FF2B5EF4-FFF2-40B4-BE49-F238E27FC236}">
                    <a16:creationId xmlns:a16="http://schemas.microsoft.com/office/drawing/2014/main" id="{1BBD3CB7-5E8C-765D-C916-6655B0A79F60}"/>
                  </a:ext>
                </a:extLst>
              </p:cNvPr>
              <p:cNvSpPr/>
              <p:nvPr/>
            </p:nvSpPr>
            <p:spPr bwMode="auto">
              <a:xfrm>
                <a:off x="5692" y="2514"/>
                <a:ext cx="22" cy="71"/>
              </a:xfrm>
              <a:custGeom>
                <a:avLst/>
                <a:gdLst>
                  <a:gd name="T0" fmla="*/ 15 w 20"/>
                  <a:gd name="T1" fmla="*/ 28 h 63"/>
                  <a:gd name="T2" fmla="*/ 17 w 20"/>
                  <a:gd name="T3" fmla="*/ 13 h 63"/>
                  <a:gd name="T4" fmla="*/ 12 w 20"/>
                  <a:gd name="T5" fmla="*/ 63 h 63"/>
                  <a:gd name="T6" fmla="*/ 0 w 20"/>
                  <a:gd name="T7" fmla="*/ 0 h 63"/>
                  <a:gd name="T8" fmla="*/ 15 w 20"/>
                  <a:gd name="T9" fmla="*/ 28 h 63"/>
                </a:gdLst>
                <a:ahLst/>
                <a:cxnLst>
                  <a:cxn ang="0">
                    <a:pos x="T0" y="T1"/>
                  </a:cxn>
                  <a:cxn ang="0">
                    <a:pos x="T2" y="T3"/>
                  </a:cxn>
                  <a:cxn ang="0">
                    <a:pos x="T4" y="T5"/>
                  </a:cxn>
                  <a:cxn ang="0">
                    <a:pos x="T6" y="T7"/>
                  </a:cxn>
                  <a:cxn ang="0">
                    <a:pos x="T8" y="T9"/>
                  </a:cxn>
                </a:cxnLst>
                <a:rect l="0" t="0" r="r" b="b"/>
                <a:pathLst>
                  <a:path w="20" h="62">
                    <a:moveTo>
                      <a:pt x="15" y="28"/>
                    </a:moveTo>
                    <a:cubicBezTo>
                      <a:pt x="16" y="23"/>
                      <a:pt x="16" y="18"/>
                      <a:pt x="17" y="13"/>
                    </a:cubicBezTo>
                    <a:cubicBezTo>
                      <a:pt x="20" y="30"/>
                      <a:pt x="17" y="47"/>
                      <a:pt x="12" y="63"/>
                    </a:cubicBezTo>
                    <a:cubicBezTo>
                      <a:pt x="13" y="41"/>
                      <a:pt x="9" y="20"/>
                      <a:pt x="0" y="0"/>
                    </a:cubicBezTo>
                    <a:cubicBezTo>
                      <a:pt x="11" y="7"/>
                      <a:pt x="9" y="19"/>
                      <a:pt x="15" y="2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9" name="Freeform 530">
                <a:extLst>
                  <a:ext uri="{FF2B5EF4-FFF2-40B4-BE49-F238E27FC236}">
                    <a16:creationId xmlns:a16="http://schemas.microsoft.com/office/drawing/2014/main" id="{DC379329-540F-A4A8-22BA-4C62DB09F547}"/>
                  </a:ext>
                </a:extLst>
              </p:cNvPr>
              <p:cNvSpPr/>
              <p:nvPr/>
            </p:nvSpPr>
            <p:spPr bwMode="auto">
              <a:xfrm>
                <a:off x="5694" y="2608"/>
                <a:ext cx="24" cy="48"/>
              </a:xfrm>
              <a:custGeom>
                <a:avLst/>
                <a:gdLst>
                  <a:gd name="T0" fmla="*/ 0 w 21"/>
                  <a:gd name="T1" fmla="*/ 24 h 43"/>
                  <a:gd name="T2" fmla="*/ 5 w 21"/>
                  <a:gd name="T3" fmla="*/ 0 h 43"/>
                  <a:gd name="T4" fmla="*/ 21 w 21"/>
                  <a:gd name="T5" fmla="*/ 36 h 43"/>
                  <a:gd name="T6" fmla="*/ 20 w 21"/>
                  <a:gd name="T7" fmla="*/ 42 h 43"/>
                  <a:gd name="T8" fmla="*/ 17 w 21"/>
                  <a:gd name="T9" fmla="*/ 40 h 43"/>
                  <a:gd name="T10" fmla="*/ 0 w 21"/>
                  <a:gd name="T11" fmla="*/ 24 h 43"/>
                </a:gdLst>
                <a:ahLst/>
                <a:cxnLst>
                  <a:cxn ang="0">
                    <a:pos x="T0" y="T1"/>
                  </a:cxn>
                  <a:cxn ang="0">
                    <a:pos x="T2" y="T3"/>
                  </a:cxn>
                  <a:cxn ang="0">
                    <a:pos x="T4" y="T5"/>
                  </a:cxn>
                  <a:cxn ang="0">
                    <a:pos x="T6" y="T7"/>
                  </a:cxn>
                  <a:cxn ang="0">
                    <a:pos x="T8" y="T9"/>
                  </a:cxn>
                  <a:cxn ang="0">
                    <a:pos x="T10" y="T11"/>
                  </a:cxn>
                </a:cxnLst>
                <a:rect l="0" t="0" r="r" b="b"/>
                <a:pathLst>
                  <a:path w="21" h="43">
                    <a:moveTo>
                      <a:pt x="0" y="24"/>
                    </a:moveTo>
                    <a:cubicBezTo>
                      <a:pt x="4" y="17"/>
                      <a:pt x="1" y="8"/>
                      <a:pt x="5" y="0"/>
                    </a:cubicBezTo>
                    <a:cubicBezTo>
                      <a:pt x="14" y="10"/>
                      <a:pt x="13" y="25"/>
                      <a:pt x="21" y="36"/>
                    </a:cubicBezTo>
                    <a:cubicBezTo>
                      <a:pt x="21" y="38"/>
                      <a:pt x="21" y="40"/>
                      <a:pt x="20" y="42"/>
                    </a:cubicBezTo>
                    <a:cubicBezTo>
                      <a:pt x="19" y="43"/>
                      <a:pt x="17" y="41"/>
                      <a:pt x="17" y="40"/>
                    </a:cubicBezTo>
                    <a:cubicBezTo>
                      <a:pt x="14" y="32"/>
                      <a:pt x="6" y="29"/>
                      <a:pt x="0"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0" name="Freeform 531">
                <a:extLst>
                  <a:ext uri="{FF2B5EF4-FFF2-40B4-BE49-F238E27FC236}">
                    <a16:creationId xmlns:a16="http://schemas.microsoft.com/office/drawing/2014/main" id="{52C8E447-CE93-E0FF-4E46-1EDC8D71826B}"/>
                  </a:ext>
                </a:extLst>
              </p:cNvPr>
              <p:cNvSpPr/>
              <p:nvPr/>
            </p:nvSpPr>
            <p:spPr bwMode="auto">
              <a:xfrm>
                <a:off x="5383" y="2425"/>
                <a:ext cx="21" cy="34"/>
              </a:xfrm>
              <a:custGeom>
                <a:avLst/>
                <a:gdLst>
                  <a:gd name="T0" fmla="*/ 16 w 19"/>
                  <a:gd name="T1" fmla="*/ 17 h 30"/>
                  <a:gd name="T2" fmla="*/ 10 w 19"/>
                  <a:gd name="T3" fmla="*/ 30 h 30"/>
                  <a:gd name="T4" fmla="*/ 0 w 19"/>
                  <a:gd name="T5" fmla="*/ 15 h 30"/>
                  <a:gd name="T6" fmla="*/ 2 w 19"/>
                  <a:gd name="T7" fmla="*/ 11 h 30"/>
                  <a:gd name="T8" fmla="*/ 7 w 19"/>
                  <a:gd name="T9" fmla="*/ 1 h 30"/>
                  <a:gd name="T10" fmla="*/ 15 w 19"/>
                  <a:gd name="T11" fmla="*/ 15 h 30"/>
                  <a:gd name="T12" fmla="*/ 16 w 19"/>
                  <a:gd name="T13" fmla="*/ 17 h 30"/>
                </a:gdLst>
                <a:ahLst/>
                <a:cxnLst>
                  <a:cxn ang="0">
                    <a:pos x="T0" y="T1"/>
                  </a:cxn>
                  <a:cxn ang="0">
                    <a:pos x="T2" y="T3"/>
                  </a:cxn>
                  <a:cxn ang="0">
                    <a:pos x="T4" y="T5"/>
                  </a:cxn>
                  <a:cxn ang="0">
                    <a:pos x="T6" y="T7"/>
                  </a:cxn>
                  <a:cxn ang="0">
                    <a:pos x="T8" y="T9"/>
                  </a:cxn>
                  <a:cxn ang="0">
                    <a:pos x="T10" y="T11"/>
                  </a:cxn>
                  <a:cxn ang="0">
                    <a:pos x="T12" y="T13"/>
                  </a:cxn>
                </a:cxnLst>
                <a:rect l="0" t="0" r="r" b="b"/>
                <a:pathLst>
                  <a:path w="19" h="30">
                    <a:moveTo>
                      <a:pt x="16" y="17"/>
                    </a:moveTo>
                    <a:cubicBezTo>
                      <a:pt x="15" y="22"/>
                      <a:pt x="15" y="27"/>
                      <a:pt x="10" y="30"/>
                    </a:cubicBezTo>
                    <a:cubicBezTo>
                      <a:pt x="3" y="28"/>
                      <a:pt x="2" y="21"/>
                      <a:pt x="0" y="15"/>
                    </a:cubicBezTo>
                    <a:cubicBezTo>
                      <a:pt x="1" y="14"/>
                      <a:pt x="1" y="12"/>
                      <a:pt x="2" y="11"/>
                    </a:cubicBezTo>
                    <a:cubicBezTo>
                      <a:pt x="4" y="8"/>
                      <a:pt x="1" y="0"/>
                      <a:pt x="7" y="1"/>
                    </a:cubicBezTo>
                    <a:cubicBezTo>
                      <a:pt x="12" y="2"/>
                      <a:pt x="19" y="6"/>
                      <a:pt x="15" y="15"/>
                    </a:cubicBezTo>
                    <a:cubicBezTo>
                      <a:pt x="15" y="15"/>
                      <a:pt x="16" y="16"/>
                      <a:pt x="16"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1" name="Freeform 532">
                <a:extLst>
                  <a:ext uri="{FF2B5EF4-FFF2-40B4-BE49-F238E27FC236}">
                    <a16:creationId xmlns:a16="http://schemas.microsoft.com/office/drawing/2014/main" id="{C4BED0DD-DB83-976C-A311-E1A838E022AD}"/>
                  </a:ext>
                </a:extLst>
              </p:cNvPr>
              <p:cNvSpPr/>
              <p:nvPr/>
            </p:nvSpPr>
            <p:spPr bwMode="auto">
              <a:xfrm>
                <a:off x="5512" y="2328"/>
                <a:ext cx="29" cy="34"/>
              </a:xfrm>
              <a:custGeom>
                <a:avLst/>
                <a:gdLst>
                  <a:gd name="T0" fmla="*/ 14 w 25"/>
                  <a:gd name="T1" fmla="*/ 0 h 30"/>
                  <a:gd name="T2" fmla="*/ 20 w 25"/>
                  <a:gd name="T3" fmla="*/ 6 h 30"/>
                  <a:gd name="T4" fmla="*/ 19 w 25"/>
                  <a:gd name="T5" fmla="*/ 13 h 30"/>
                  <a:gd name="T6" fmla="*/ 9 w 25"/>
                  <a:gd name="T7" fmla="*/ 30 h 30"/>
                  <a:gd name="T8" fmla="*/ 8 w 25"/>
                  <a:gd name="T9" fmla="*/ 29 h 30"/>
                  <a:gd name="T10" fmla="*/ 5 w 25"/>
                  <a:gd name="T11" fmla="*/ 15 h 30"/>
                  <a:gd name="T12" fmla="*/ 14 w 25"/>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5" h="30">
                    <a:moveTo>
                      <a:pt x="14" y="0"/>
                    </a:moveTo>
                    <a:cubicBezTo>
                      <a:pt x="16" y="2"/>
                      <a:pt x="17" y="4"/>
                      <a:pt x="20" y="6"/>
                    </a:cubicBezTo>
                    <a:cubicBezTo>
                      <a:pt x="25" y="9"/>
                      <a:pt x="25" y="12"/>
                      <a:pt x="19" y="13"/>
                    </a:cubicBezTo>
                    <a:cubicBezTo>
                      <a:pt x="9" y="15"/>
                      <a:pt x="16" y="26"/>
                      <a:pt x="9" y="30"/>
                    </a:cubicBezTo>
                    <a:cubicBezTo>
                      <a:pt x="9" y="30"/>
                      <a:pt x="8" y="30"/>
                      <a:pt x="8" y="29"/>
                    </a:cubicBezTo>
                    <a:cubicBezTo>
                      <a:pt x="10" y="24"/>
                      <a:pt x="7" y="20"/>
                      <a:pt x="5" y="15"/>
                    </a:cubicBezTo>
                    <a:cubicBezTo>
                      <a:pt x="0" y="2"/>
                      <a:pt x="0" y="2"/>
                      <a:pt x="14"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2" name="Freeform 533">
                <a:extLst>
                  <a:ext uri="{FF2B5EF4-FFF2-40B4-BE49-F238E27FC236}">
                    <a16:creationId xmlns:a16="http://schemas.microsoft.com/office/drawing/2014/main" id="{E273C0EA-ED4B-6182-F7AF-5A56793FDF44}"/>
                  </a:ext>
                </a:extLst>
              </p:cNvPr>
              <p:cNvSpPr/>
              <p:nvPr/>
            </p:nvSpPr>
            <p:spPr bwMode="auto">
              <a:xfrm>
                <a:off x="5514" y="1714"/>
                <a:ext cx="57" cy="36"/>
              </a:xfrm>
              <a:custGeom>
                <a:avLst/>
                <a:gdLst>
                  <a:gd name="T0" fmla="*/ 1 w 50"/>
                  <a:gd name="T1" fmla="*/ 2 h 31"/>
                  <a:gd name="T2" fmla="*/ 8 w 50"/>
                  <a:gd name="T3" fmla="*/ 0 h 31"/>
                  <a:gd name="T4" fmla="*/ 8 w 50"/>
                  <a:gd name="T5" fmla="*/ 0 h 31"/>
                  <a:gd name="T6" fmla="*/ 35 w 50"/>
                  <a:gd name="T7" fmla="*/ 16 h 31"/>
                  <a:gd name="T8" fmla="*/ 39 w 50"/>
                  <a:gd name="T9" fmla="*/ 14 h 31"/>
                  <a:gd name="T10" fmla="*/ 39 w 50"/>
                  <a:gd name="T11" fmla="*/ 14 h 31"/>
                  <a:gd name="T12" fmla="*/ 50 w 50"/>
                  <a:gd name="T13" fmla="*/ 31 h 31"/>
                  <a:gd name="T14" fmla="*/ 17 w 50"/>
                  <a:gd name="T15" fmla="*/ 11 h 31"/>
                  <a:gd name="T16" fmla="*/ 0 w 50"/>
                  <a:gd name="T17" fmla="*/ 2 h 31"/>
                  <a:gd name="T18" fmla="*/ 1 w 50"/>
                  <a:gd name="T19"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31">
                    <a:moveTo>
                      <a:pt x="1" y="2"/>
                    </a:moveTo>
                    <a:cubicBezTo>
                      <a:pt x="3" y="2"/>
                      <a:pt x="6" y="2"/>
                      <a:pt x="8" y="0"/>
                    </a:cubicBezTo>
                    <a:cubicBezTo>
                      <a:pt x="8" y="0"/>
                      <a:pt x="8" y="0"/>
                      <a:pt x="8" y="0"/>
                    </a:cubicBezTo>
                    <a:cubicBezTo>
                      <a:pt x="17" y="5"/>
                      <a:pt x="26" y="10"/>
                      <a:pt x="35" y="16"/>
                    </a:cubicBezTo>
                    <a:cubicBezTo>
                      <a:pt x="38" y="18"/>
                      <a:pt x="39" y="18"/>
                      <a:pt x="39" y="14"/>
                    </a:cubicBezTo>
                    <a:cubicBezTo>
                      <a:pt x="39" y="14"/>
                      <a:pt x="39" y="14"/>
                      <a:pt x="39" y="14"/>
                    </a:cubicBezTo>
                    <a:cubicBezTo>
                      <a:pt x="46" y="17"/>
                      <a:pt x="46" y="23"/>
                      <a:pt x="50" y="31"/>
                    </a:cubicBezTo>
                    <a:cubicBezTo>
                      <a:pt x="37" y="25"/>
                      <a:pt x="28" y="15"/>
                      <a:pt x="17" y="11"/>
                    </a:cubicBezTo>
                    <a:cubicBezTo>
                      <a:pt x="12" y="8"/>
                      <a:pt x="3" y="11"/>
                      <a:pt x="0" y="2"/>
                    </a:cubicBezTo>
                    <a:lnTo>
                      <a:pt x="1" y="2"/>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3" name="Freeform 534">
                <a:extLst>
                  <a:ext uri="{FF2B5EF4-FFF2-40B4-BE49-F238E27FC236}">
                    <a16:creationId xmlns:a16="http://schemas.microsoft.com/office/drawing/2014/main" id="{E315836E-9BBA-B87E-B0A6-16B14EF29817}"/>
                  </a:ext>
                </a:extLst>
              </p:cNvPr>
              <p:cNvSpPr/>
              <p:nvPr/>
            </p:nvSpPr>
            <p:spPr bwMode="auto">
              <a:xfrm>
                <a:off x="5502" y="2264"/>
                <a:ext cx="35" cy="22"/>
              </a:xfrm>
              <a:custGeom>
                <a:avLst/>
                <a:gdLst>
                  <a:gd name="T0" fmla="*/ 28 w 31"/>
                  <a:gd name="T1" fmla="*/ 3 h 19"/>
                  <a:gd name="T2" fmla="*/ 30 w 31"/>
                  <a:gd name="T3" fmla="*/ 9 h 19"/>
                  <a:gd name="T4" fmla="*/ 17 w 31"/>
                  <a:gd name="T5" fmla="*/ 18 h 19"/>
                  <a:gd name="T6" fmla="*/ 0 w 31"/>
                  <a:gd name="T7" fmla="*/ 12 h 19"/>
                  <a:gd name="T8" fmla="*/ 21 w 31"/>
                  <a:gd name="T9" fmla="*/ 0 h 19"/>
                  <a:gd name="T10" fmla="*/ 28 w 31"/>
                  <a:gd name="T11" fmla="*/ 3 h 19"/>
                </a:gdLst>
                <a:ahLst/>
                <a:cxnLst>
                  <a:cxn ang="0">
                    <a:pos x="T0" y="T1"/>
                  </a:cxn>
                  <a:cxn ang="0">
                    <a:pos x="T2" y="T3"/>
                  </a:cxn>
                  <a:cxn ang="0">
                    <a:pos x="T4" y="T5"/>
                  </a:cxn>
                  <a:cxn ang="0">
                    <a:pos x="T6" y="T7"/>
                  </a:cxn>
                  <a:cxn ang="0">
                    <a:pos x="T8" y="T9"/>
                  </a:cxn>
                  <a:cxn ang="0">
                    <a:pos x="T10" y="T11"/>
                  </a:cxn>
                </a:cxnLst>
                <a:rect l="0" t="0" r="r" b="b"/>
                <a:pathLst>
                  <a:path w="31" h="19">
                    <a:moveTo>
                      <a:pt x="28" y="3"/>
                    </a:moveTo>
                    <a:cubicBezTo>
                      <a:pt x="29" y="5"/>
                      <a:pt x="31" y="7"/>
                      <a:pt x="30" y="9"/>
                    </a:cubicBezTo>
                    <a:cubicBezTo>
                      <a:pt x="25" y="12"/>
                      <a:pt x="22" y="17"/>
                      <a:pt x="17" y="18"/>
                    </a:cubicBezTo>
                    <a:cubicBezTo>
                      <a:pt x="11" y="17"/>
                      <a:pt x="5" y="19"/>
                      <a:pt x="0" y="12"/>
                    </a:cubicBezTo>
                    <a:cubicBezTo>
                      <a:pt x="8" y="10"/>
                      <a:pt x="11" y="0"/>
                      <a:pt x="21" y="0"/>
                    </a:cubicBezTo>
                    <a:cubicBezTo>
                      <a:pt x="23" y="1"/>
                      <a:pt x="26" y="2"/>
                      <a:pt x="28"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4" name="Freeform 535">
                <a:extLst>
                  <a:ext uri="{FF2B5EF4-FFF2-40B4-BE49-F238E27FC236}">
                    <a16:creationId xmlns:a16="http://schemas.microsoft.com/office/drawing/2014/main" id="{FE9545F8-7AC8-5843-7E2A-F8DBAA781565}"/>
                  </a:ext>
                </a:extLst>
              </p:cNvPr>
              <p:cNvSpPr/>
              <p:nvPr/>
            </p:nvSpPr>
            <p:spPr bwMode="auto">
              <a:xfrm>
                <a:off x="5477" y="1605"/>
                <a:ext cx="35" cy="46"/>
              </a:xfrm>
              <a:custGeom>
                <a:avLst/>
                <a:gdLst>
                  <a:gd name="T0" fmla="*/ 0 w 31"/>
                  <a:gd name="T1" fmla="*/ 7 h 41"/>
                  <a:gd name="T2" fmla="*/ 5 w 31"/>
                  <a:gd name="T3" fmla="*/ 0 h 41"/>
                  <a:gd name="T4" fmla="*/ 31 w 31"/>
                  <a:gd name="T5" fmla="*/ 41 h 41"/>
                  <a:gd name="T6" fmla="*/ 31 w 31"/>
                  <a:gd name="T7" fmla="*/ 41 h 41"/>
                  <a:gd name="T8" fmla="*/ 0 w 31"/>
                  <a:gd name="T9" fmla="*/ 7 h 41"/>
                </a:gdLst>
                <a:ahLst/>
                <a:cxnLst>
                  <a:cxn ang="0">
                    <a:pos x="T0" y="T1"/>
                  </a:cxn>
                  <a:cxn ang="0">
                    <a:pos x="T2" y="T3"/>
                  </a:cxn>
                  <a:cxn ang="0">
                    <a:pos x="T4" y="T5"/>
                  </a:cxn>
                  <a:cxn ang="0">
                    <a:pos x="T6" y="T7"/>
                  </a:cxn>
                  <a:cxn ang="0">
                    <a:pos x="T8" y="T9"/>
                  </a:cxn>
                </a:cxnLst>
                <a:rect l="0" t="0" r="r" b="b"/>
                <a:pathLst>
                  <a:path w="31" h="41">
                    <a:moveTo>
                      <a:pt x="0" y="7"/>
                    </a:moveTo>
                    <a:cubicBezTo>
                      <a:pt x="5" y="8"/>
                      <a:pt x="3" y="3"/>
                      <a:pt x="5" y="0"/>
                    </a:cubicBezTo>
                    <a:cubicBezTo>
                      <a:pt x="14" y="14"/>
                      <a:pt x="22" y="27"/>
                      <a:pt x="31" y="41"/>
                    </a:cubicBezTo>
                    <a:cubicBezTo>
                      <a:pt x="31" y="41"/>
                      <a:pt x="31" y="41"/>
                      <a:pt x="31" y="41"/>
                    </a:cubicBezTo>
                    <a:cubicBezTo>
                      <a:pt x="17" y="33"/>
                      <a:pt x="9" y="20"/>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5" name="Freeform 536">
                <a:extLst>
                  <a:ext uri="{FF2B5EF4-FFF2-40B4-BE49-F238E27FC236}">
                    <a16:creationId xmlns:a16="http://schemas.microsoft.com/office/drawing/2014/main" id="{57A7A35A-D3C9-1CE8-DC82-A46FEE480948}"/>
                  </a:ext>
                </a:extLst>
              </p:cNvPr>
              <p:cNvSpPr/>
              <p:nvPr/>
            </p:nvSpPr>
            <p:spPr bwMode="auto">
              <a:xfrm>
                <a:off x="5485" y="2383"/>
                <a:ext cx="32" cy="22"/>
              </a:xfrm>
              <a:custGeom>
                <a:avLst/>
                <a:gdLst>
                  <a:gd name="T0" fmla="*/ 11 w 28"/>
                  <a:gd name="T1" fmla="*/ 19 h 19"/>
                  <a:gd name="T2" fmla="*/ 9 w 28"/>
                  <a:gd name="T3" fmla="*/ 18 h 19"/>
                  <a:gd name="T4" fmla="*/ 0 w 28"/>
                  <a:gd name="T5" fmla="*/ 0 h 19"/>
                  <a:gd name="T6" fmla="*/ 20 w 28"/>
                  <a:gd name="T7" fmla="*/ 2 h 19"/>
                  <a:gd name="T8" fmla="*/ 20 w 28"/>
                  <a:gd name="T9" fmla="*/ 7 h 19"/>
                  <a:gd name="T10" fmla="*/ 11 w 28"/>
                  <a:gd name="T11" fmla="*/ 19 h 19"/>
                </a:gdLst>
                <a:ahLst/>
                <a:cxnLst>
                  <a:cxn ang="0">
                    <a:pos x="T0" y="T1"/>
                  </a:cxn>
                  <a:cxn ang="0">
                    <a:pos x="T2" y="T3"/>
                  </a:cxn>
                  <a:cxn ang="0">
                    <a:pos x="T4" y="T5"/>
                  </a:cxn>
                  <a:cxn ang="0">
                    <a:pos x="T6" y="T7"/>
                  </a:cxn>
                  <a:cxn ang="0">
                    <a:pos x="T8" y="T9"/>
                  </a:cxn>
                  <a:cxn ang="0">
                    <a:pos x="T10" y="T11"/>
                  </a:cxn>
                </a:cxnLst>
                <a:rect l="0" t="0" r="r" b="b"/>
                <a:pathLst>
                  <a:path w="28" h="19">
                    <a:moveTo>
                      <a:pt x="11" y="19"/>
                    </a:moveTo>
                    <a:cubicBezTo>
                      <a:pt x="11" y="19"/>
                      <a:pt x="10" y="19"/>
                      <a:pt x="9" y="18"/>
                    </a:cubicBezTo>
                    <a:cubicBezTo>
                      <a:pt x="4" y="13"/>
                      <a:pt x="5" y="6"/>
                      <a:pt x="0" y="0"/>
                    </a:cubicBezTo>
                    <a:cubicBezTo>
                      <a:pt x="8" y="1"/>
                      <a:pt x="14" y="2"/>
                      <a:pt x="20" y="2"/>
                    </a:cubicBezTo>
                    <a:cubicBezTo>
                      <a:pt x="20" y="4"/>
                      <a:pt x="19" y="6"/>
                      <a:pt x="20" y="7"/>
                    </a:cubicBezTo>
                    <a:cubicBezTo>
                      <a:pt x="28" y="18"/>
                      <a:pt x="20" y="19"/>
                      <a:pt x="11" y="1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6" name="Freeform 537">
                <a:extLst>
                  <a:ext uri="{FF2B5EF4-FFF2-40B4-BE49-F238E27FC236}">
                    <a16:creationId xmlns:a16="http://schemas.microsoft.com/office/drawing/2014/main" id="{08770BB1-79DB-A3C0-5556-6B2807A9CE78}"/>
                  </a:ext>
                </a:extLst>
              </p:cNvPr>
              <p:cNvSpPr/>
              <p:nvPr/>
            </p:nvSpPr>
            <p:spPr bwMode="auto">
              <a:xfrm>
                <a:off x="5672" y="2620"/>
                <a:ext cx="17" cy="32"/>
              </a:xfrm>
              <a:custGeom>
                <a:avLst/>
                <a:gdLst>
                  <a:gd name="T0" fmla="*/ 14 w 15"/>
                  <a:gd name="T1" fmla="*/ 8 h 28"/>
                  <a:gd name="T2" fmla="*/ 14 w 15"/>
                  <a:gd name="T3" fmla="*/ 10 h 28"/>
                  <a:gd name="T4" fmla="*/ 13 w 15"/>
                  <a:gd name="T5" fmla="*/ 18 h 28"/>
                  <a:gd name="T6" fmla="*/ 11 w 15"/>
                  <a:gd name="T7" fmla="*/ 27 h 28"/>
                  <a:gd name="T8" fmla="*/ 2 w 15"/>
                  <a:gd name="T9" fmla="*/ 20 h 28"/>
                  <a:gd name="T10" fmla="*/ 2 w 15"/>
                  <a:gd name="T11" fmla="*/ 14 h 28"/>
                  <a:gd name="T12" fmla="*/ 4 w 15"/>
                  <a:gd name="T13" fmla="*/ 3 h 28"/>
                  <a:gd name="T14" fmla="*/ 14 w 15"/>
                  <a:gd name="T15" fmla="*/ 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28">
                    <a:moveTo>
                      <a:pt x="14" y="8"/>
                    </a:moveTo>
                    <a:cubicBezTo>
                      <a:pt x="14" y="9"/>
                      <a:pt x="14" y="9"/>
                      <a:pt x="14" y="10"/>
                    </a:cubicBezTo>
                    <a:cubicBezTo>
                      <a:pt x="11" y="12"/>
                      <a:pt x="13" y="15"/>
                      <a:pt x="13" y="18"/>
                    </a:cubicBezTo>
                    <a:cubicBezTo>
                      <a:pt x="14" y="21"/>
                      <a:pt x="15" y="25"/>
                      <a:pt x="11" y="27"/>
                    </a:cubicBezTo>
                    <a:cubicBezTo>
                      <a:pt x="6" y="28"/>
                      <a:pt x="2" y="26"/>
                      <a:pt x="2" y="20"/>
                    </a:cubicBezTo>
                    <a:cubicBezTo>
                      <a:pt x="2" y="18"/>
                      <a:pt x="2" y="16"/>
                      <a:pt x="2" y="14"/>
                    </a:cubicBezTo>
                    <a:cubicBezTo>
                      <a:pt x="2" y="10"/>
                      <a:pt x="0" y="5"/>
                      <a:pt x="4" y="3"/>
                    </a:cubicBezTo>
                    <a:cubicBezTo>
                      <a:pt x="8" y="0"/>
                      <a:pt x="10" y="7"/>
                      <a:pt x="14"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7" name="Freeform 538">
                <a:extLst>
                  <a:ext uri="{FF2B5EF4-FFF2-40B4-BE49-F238E27FC236}">
                    <a16:creationId xmlns:a16="http://schemas.microsoft.com/office/drawing/2014/main" id="{EB37622A-AB26-6CA0-EEED-15E34624D78A}"/>
                  </a:ext>
                </a:extLst>
              </p:cNvPr>
              <p:cNvSpPr/>
              <p:nvPr/>
            </p:nvSpPr>
            <p:spPr bwMode="auto">
              <a:xfrm>
                <a:off x="5359" y="2686"/>
                <a:ext cx="20" cy="27"/>
              </a:xfrm>
              <a:custGeom>
                <a:avLst/>
                <a:gdLst>
                  <a:gd name="T0" fmla="*/ 0 w 18"/>
                  <a:gd name="T1" fmla="*/ 15 h 24"/>
                  <a:gd name="T2" fmla="*/ 13 w 18"/>
                  <a:gd name="T3" fmla="*/ 1 h 24"/>
                  <a:gd name="T4" fmla="*/ 16 w 18"/>
                  <a:gd name="T5" fmla="*/ 0 h 24"/>
                  <a:gd name="T6" fmla="*/ 13 w 18"/>
                  <a:gd name="T7" fmla="*/ 14 h 24"/>
                  <a:gd name="T8" fmla="*/ 7 w 18"/>
                  <a:gd name="T9" fmla="*/ 23 h 24"/>
                  <a:gd name="T10" fmla="*/ 0 w 18"/>
                  <a:gd name="T11" fmla="*/ 15 h 24"/>
                </a:gdLst>
                <a:ahLst/>
                <a:cxnLst>
                  <a:cxn ang="0">
                    <a:pos x="T0" y="T1"/>
                  </a:cxn>
                  <a:cxn ang="0">
                    <a:pos x="T2" y="T3"/>
                  </a:cxn>
                  <a:cxn ang="0">
                    <a:pos x="T4" y="T5"/>
                  </a:cxn>
                  <a:cxn ang="0">
                    <a:pos x="T6" y="T7"/>
                  </a:cxn>
                  <a:cxn ang="0">
                    <a:pos x="T8" y="T9"/>
                  </a:cxn>
                  <a:cxn ang="0">
                    <a:pos x="T10" y="T11"/>
                  </a:cxn>
                </a:cxnLst>
                <a:rect l="0" t="0" r="r" b="b"/>
                <a:pathLst>
                  <a:path w="18" h="24">
                    <a:moveTo>
                      <a:pt x="0" y="15"/>
                    </a:moveTo>
                    <a:cubicBezTo>
                      <a:pt x="0" y="6"/>
                      <a:pt x="4" y="2"/>
                      <a:pt x="13" y="1"/>
                    </a:cubicBezTo>
                    <a:cubicBezTo>
                      <a:pt x="14" y="1"/>
                      <a:pt x="15" y="1"/>
                      <a:pt x="16" y="0"/>
                    </a:cubicBezTo>
                    <a:cubicBezTo>
                      <a:pt x="18" y="5"/>
                      <a:pt x="15" y="9"/>
                      <a:pt x="13" y="14"/>
                    </a:cubicBezTo>
                    <a:cubicBezTo>
                      <a:pt x="11" y="17"/>
                      <a:pt x="12" y="23"/>
                      <a:pt x="7" y="23"/>
                    </a:cubicBezTo>
                    <a:cubicBezTo>
                      <a:pt x="3" y="24"/>
                      <a:pt x="3" y="17"/>
                      <a:pt x="0" y="1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8" name="Freeform 539">
                <a:extLst>
                  <a:ext uri="{FF2B5EF4-FFF2-40B4-BE49-F238E27FC236}">
                    <a16:creationId xmlns:a16="http://schemas.microsoft.com/office/drawing/2014/main" id="{421E1571-DC95-A3C9-7F61-49183438B4C5}"/>
                  </a:ext>
                </a:extLst>
              </p:cNvPr>
              <p:cNvSpPr/>
              <p:nvPr/>
            </p:nvSpPr>
            <p:spPr bwMode="auto">
              <a:xfrm>
                <a:off x="5451" y="2099"/>
                <a:ext cx="49" cy="25"/>
              </a:xfrm>
              <a:custGeom>
                <a:avLst/>
                <a:gdLst>
                  <a:gd name="T0" fmla="*/ 43 w 43"/>
                  <a:gd name="T1" fmla="*/ 22 h 22"/>
                  <a:gd name="T2" fmla="*/ 0 w 43"/>
                  <a:gd name="T3" fmla="*/ 8 h 22"/>
                  <a:gd name="T4" fmla="*/ 43 w 43"/>
                  <a:gd name="T5" fmla="*/ 22 h 22"/>
                </a:gdLst>
                <a:ahLst/>
                <a:cxnLst>
                  <a:cxn ang="0">
                    <a:pos x="T0" y="T1"/>
                  </a:cxn>
                  <a:cxn ang="0">
                    <a:pos x="T2" y="T3"/>
                  </a:cxn>
                  <a:cxn ang="0">
                    <a:pos x="T4" y="T5"/>
                  </a:cxn>
                </a:cxnLst>
                <a:rect l="0" t="0" r="r" b="b"/>
                <a:pathLst>
                  <a:path w="43" h="22">
                    <a:moveTo>
                      <a:pt x="43" y="22"/>
                    </a:moveTo>
                    <a:cubicBezTo>
                      <a:pt x="28" y="13"/>
                      <a:pt x="16" y="8"/>
                      <a:pt x="0" y="8"/>
                    </a:cubicBezTo>
                    <a:cubicBezTo>
                      <a:pt x="16" y="0"/>
                      <a:pt x="34" y="5"/>
                      <a:pt x="43" y="2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9" name="Freeform 540">
                <a:extLst>
                  <a:ext uri="{FF2B5EF4-FFF2-40B4-BE49-F238E27FC236}">
                    <a16:creationId xmlns:a16="http://schemas.microsoft.com/office/drawing/2014/main" id="{82BD1102-DCD5-12F0-2D37-F016DD2B2D62}"/>
                  </a:ext>
                </a:extLst>
              </p:cNvPr>
              <p:cNvSpPr/>
              <p:nvPr/>
            </p:nvSpPr>
            <p:spPr bwMode="auto">
              <a:xfrm>
                <a:off x="5470" y="1705"/>
                <a:ext cx="46" cy="13"/>
              </a:xfrm>
              <a:custGeom>
                <a:avLst/>
                <a:gdLst>
                  <a:gd name="T0" fmla="*/ 39 w 40"/>
                  <a:gd name="T1" fmla="*/ 10 h 11"/>
                  <a:gd name="T2" fmla="*/ 0 w 40"/>
                  <a:gd name="T3" fmla="*/ 3 h 11"/>
                  <a:gd name="T4" fmla="*/ 40 w 40"/>
                  <a:gd name="T5" fmla="*/ 10 h 11"/>
                  <a:gd name="T6" fmla="*/ 39 w 40"/>
                  <a:gd name="T7" fmla="*/ 10 h 11"/>
                </a:gdLst>
                <a:ahLst/>
                <a:cxnLst>
                  <a:cxn ang="0">
                    <a:pos x="T0" y="T1"/>
                  </a:cxn>
                  <a:cxn ang="0">
                    <a:pos x="T2" y="T3"/>
                  </a:cxn>
                  <a:cxn ang="0">
                    <a:pos x="T4" y="T5"/>
                  </a:cxn>
                  <a:cxn ang="0">
                    <a:pos x="T6" y="T7"/>
                  </a:cxn>
                </a:cxnLst>
                <a:rect l="0" t="0" r="r" b="b"/>
                <a:pathLst>
                  <a:path w="40" h="11">
                    <a:moveTo>
                      <a:pt x="39" y="10"/>
                    </a:moveTo>
                    <a:cubicBezTo>
                      <a:pt x="26" y="11"/>
                      <a:pt x="13" y="5"/>
                      <a:pt x="0" y="3"/>
                    </a:cubicBezTo>
                    <a:cubicBezTo>
                      <a:pt x="14" y="0"/>
                      <a:pt x="27" y="6"/>
                      <a:pt x="40" y="10"/>
                    </a:cubicBezTo>
                    <a:lnTo>
                      <a:pt x="39" y="1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0" name="Freeform 541">
                <a:extLst>
                  <a:ext uri="{FF2B5EF4-FFF2-40B4-BE49-F238E27FC236}">
                    <a16:creationId xmlns:a16="http://schemas.microsoft.com/office/drawing/2014/main" id="{4DA2FC29-AEEF-CDE9-4FB7-1DCFE53333C4}"/>
                  </a:ext>
                </a:extLst>
              </p:cNvPr>
              <p:cNvSpPr/>
              <p:nvPr/>
            </p:nvSpPr>
            <p:spPr bwMode="auto">
              <a:xfrm>
                <a:off x="5672" y="2451"/>
                <a:ext cx="11" cy="34"/>
              </a:xfrm>
              <a:custGeom>
                <a:avLst/>
                <a:gdLst>
                  <a:gd name="T0" fmla="*/ 0 w 9"/>
                  <a:gd name="T1" fmla="*/ 0 h 30"/>
                  <a:gd name="T2" fmla="*/ 4 w 9"/>
                  <a:gd name="T3" fmla="*/ 30 h 30"/>
                  <a:gd name="T4" fmla="*/ 0 w 9"/>
                  <a:gd name="T5" fmla="*/ 0 h 30"/>
                </a:gdLst>
                <a:ahLst/>
                <a:cxnLst>
                  <a:cxn ang="0">
                    <a:pos x="T0" y="T1"/>
                  </a:cxn>
                  <a:cxn ang="0">
                    <a:pos x="T2" y="T3"/>
                  </a:cxn>
                  <a:cxn ang="0">
                    <a:pos x="T4" y="T5"/>
                  </a:cxn>
                </a:cxnLst>
                <a:rect l="0" t="0" r="r" b="b"/>
                <a:pathLst>
                  <a:path w="9" h="30">
                    <a:moveTo>
                      <a:pt x="0" y="0"/>
                    </a:moveTo>
                    <a:cubicBezTo>
                      <a:pt x="9" y="9"/>
                      <a:pt x="7" y="19"/>
                      <a:pt x="4" y="30"/>
                    </a:cubicBezTo>
                    <a:cubicBezTo>
                      <a:pt x="0" y="20"/>
                      <a:pt x="3" y="9"/>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1" name="Freeform 542">
                <a:extLst>
                  <a:ext uri="{FF2B5EF4-FFF2-40B4-BE49-F238E27FC236}">
                    <a16:creationId xmlns:a16="http://schemas.microsoft.com/office/drawing/2014/main" id="{0CD7ABC2-77B9-1481-8EC2-B933448D77AE}"/>
                  </a:ext>
                </a:extLst>
              </p:cNvPr>
              <p:cNvSpPr/>
              <p:nvPr/>
            </p:nvSpPr>
            <p:spPr bwMode="auto">
              <a:xfrm>
                <a:off x="5454" y="1591"/>
                <a:ext cx="24" cy="21"/>
              </a:xfrm>
              <a:custGeom>
                <a:avLst/>
                <a:gdLst>
                  <a:gd name="T0" fmla="*/ 15 w 21"/>
                  <a:gd name="T1" fmla="*/ 7 h 19"/>
                  <a:gd name="T2" fmla="*/ 20 w 21"/>
                  <a:gd name="T3" fmla="*/ 19 h 19"/>
                  <a:gd name="T4" fmla="*/ 20 w 21"/>
                  <a:gd name="T5" fmla="*/ 19 h 19"/>
                  <a:gd name="T6" fmla="*/ 0 w 21"/>
                  <a:gd name="T7" fmla="*/ 0 h 19"/>
                  <a:gd name="T8" fmla="*/ 0 w 21"/>
                  <a:gd name="T9" fmla="*/ 0 h 19"/>
                  <a:gd name="T10" fmla="*/ 10 w 21"/>
                  <a:gd name="T11" fmla="*/ 2 h 19"/>
                  <a:gd name="T12" fmla="*/ 10 w 21"/>
                  <a:gd name="T13" fmla="*/ 2 h 19"/>
                  <a:gd name="T14" fmla="*/ 15 w 21"/>
                  <a:gd name="T15" fmla="*/ 7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9">
                    <a:moveTo>
                      <a:pt x="15" y="7"/>
                    </a:moveTo>
                    <a:cubicBezTo>
                      <a:pt x="15" y="12"/>
                      <a:pt x="21" y="14"/>
                      <a:pt x="20" y="19"/>
                    </a:cubicBezTo>
                    <a:cubicBezTo>
                      <a:pt x="20" y="19"/>
                      <a:pt x="20" y="19"/>
                      <a:pt x="20" y="19"/>
                    </a:cubicBezTo>
                    <a:cubicBezTo>
                      <a:pt x="10" y="16"/>
                      <a:pt x="4" y="9"/>
                      <a:pt x="0" y="0"/>
                    </a:cubicBezTo>
                    <a:cubicBezTo>
                      <a:pt x="0" y="0"/>
                      <a:pt x="0" y="0"/>
                      <a:pt x="0" y="0"/>
                    </a:cubicBezTo>
                    <a:cubicBezTo>
                      <a:pt x="4" y="1"/>
                      <a:pt x="7" y="1"/>
                      <a:pt x="10" y="2"/>
                    </a:cubicBezTo>
                    <a:cubicBezTo>
                      <a:pt x="10" y="2"/>
                      <a:pt x="10" y="2"/>
                      <a:pt x="10" y="2"/>
                    </a:cubicBezTo>
                    <a:cubicBezTo>
                      <a:pt x="10" y="5"/>
                      <a:pt x="12" y="7"/>
                      <a:pt x="15"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2" name="Freeform 543">
                <a:extLst>
                  <a:ext uri="{FF2B5EF4-FFF2-40B4-BE49-F238E27FC236}">
                    <a16:creationId xmlns:a16="http://schemas.microsoft.com/office/drawing/2014/main" id="{AE3FDB90-92B1-A3D6-FC3C-D117B41DE1E5}"/>
                  </a:ext>
                </a:extLst>
              </p:cNvPr>
              <p:cNvSpPr/>
              <p:nvPr/>
            </p:nvSpPr>
            <p:spPr bwMode="auto">
              <a:xfrm>
                <a:off x="5518" y="1631"/>
                <a:ext cx="14" cy="30"/>
              </a:xfrm>
              <a:custGeom>
                <a:avLst/>
                <a:gdLst>
                  <a:gd name="T0" fmla="*/ 5 w 12"/>
                  <a:gd name="T1" fmla="*/ 0 h 27"/>
                  <a:gd name="T2" fmla="*/ 12 w 12"/>
                  <a:gd name="T3" fmla="*/ 27 h 27"/>
                  <a:gd name="T4" fmla="*/ 5 w 12"/>
                  <a:gd name="T5" fmla="*/ 0 h 27"/>
                </a:gdLst>
                <a:ahLst/>
                <a:cxnLst>
                  <a:cxn ang="0">
                    <a:pos x="T0" y="T1"/>
                  </a:cxn>
                  <a:cxn ang="0">
                    <a:pos x="T2" y="T3"/>
                  </a:cxn>
                  <a:cxn ang="0">
                    <a:pos x="T4" y="T5"/>
                  </a:cxn>
                </a:cxnLst>
                <a:rect l="0" t="0" r="r" b="b"/>
                <a:pathLst>
                  <a:path w="12" h="27">
                    <a:moveTo>
                      <a:pt x="5" y="0"/>
                    </a:moveTo>
                    <a:cubicBezTo>
                      <a:pt x="9" y="9"/>
                      <a:pt x="12" y="17"/>
                      <a:pt x="12" y="27"/>
                    </a:cubicBezTo>
                    <a:cubicBezTo>
                      <a:pt x="4" y="19"/>
                      <a:pt x="0" y="12"/>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3" name="Freeform 544">
                <a:extLst>
                  <a:ext uri="{FF2B5EF4-FFF2-40B4-BE49-F238E27FC236}">
                    <a16:creationId xmlns:a16="http://schemas.microsoft.com/office/drawing/2014/main" id="{FA374E9D-D3A3-2770-B1FF-8F041F7A3BF0}"/>
                  </a:ext>
                </a:extLst>
              </p:cNvPr>
              <p:cNvSpPr/>
              <p:nvPr/>
            </p:nvSpPr>
            <p:spPr bwMode="auto">
              <a:xfrm>
                <a:off x="5442" y="2083"/>
                <a:ext cx="24" cy="17"/>
              </a:xfrm>
              <a:custGeom>
                <a:avLst/>
                <a:gdLst>
                  <a:gd name="T0" fmla="*/ 14 w 21"/>
                  <a:gd name="T1" fmla="*/ 3 h 15"/>
                  <a:gd name="T2" fmla="*/ 20 w 21"/>
                  <a:gd name="T3" fmla="*/ 11 h 15"/>
                  <a:gd name="T4" fmla="*/ 10 w 21"/>
                  <a:gd name="T5" fmla="*/ 11 h 15"/>
                  <a:gd name="T6" fmla="*/ 0 w 21"/>
                  <a:gd name="T7" fmla="*/ 6 h 15"/>
                  <a:gd name="T8" fmla="*/ 14 w 21"/>
                  <a:gd name="T9" fmla="*/ 3 h 15"/>
                </a:gdLst>
                <a:ahLst/>
                <a:cxnLst>
                  <a:cxn ang="0">
                    <a:pos x="T0" y="T1"/>
                  </a:cxn>
                  <a:cxn ang="0">
                    <a:pos x="T2" y="T3"/>
                  </a:cxn>
                  <a:cxn ang="0">
                    <a:pos x="T4" y="T5"/>
                  </a:cxn>
                  <a:cxn ang="0">
                    <a:pos x="T6" y="T7"/>
                  </a:cxn>
                  <a:cxn ang="0">
                    <a:pos x="T8" y="T9"/>
                  </a:cxn>
                </a:cxnLst>
                <a:rect l="0" t="0" r="r" b="b"/>
                <a:pathLst>
                  <a:path w="21" h="15">
                    <a:moveTo>
                      <a:pt x="14" y="3"/>
                    </a:moveTo>
                    <a:cubicBezTo>
                      <a:pt x="18" y="4"/>
                      <a:pt x="21" y="7"/>
                      <a:pt x="20" y="11"/>
                    </a:cubicBezTo>
                    <a:cubicBezTo>
                      <a:pt x="18" y="15"/>
                      <a:pt x="14" y="13"/>
                      <a:pt x="10" y="11"/>
                    </a:cubicBezTo>
                    <a:cubicBezTo>
                      <a:pt x="7" y="10"/>
                      <a:pt x="2" y="10"/>
                      <a:pt x="0" y="6"/>
                    </a:cubicBezTo>
                    <a:cubicBezTo>
                      <a:pt x="4" y="0"/>
                      <a:pt x="10" y="10"/>
                      <a:pt x="1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4" name="Freeform 545">
                <a:extLst>
                  <a:ext uri="{FF2B5EF4-FFF2-40B4-BE49-F238E27FC236}">
                    <a16:creationId xmlns:a16="http://schemas.microsoft.com/office/drawing/2014/main" id="{A3A759DF-7DD7-BC1A-BEFA-E77E33B2C7C5}"/>
                  </a:ext>
                </a:extLst>
              </p:cNvPr>
              <p:cNvSpPr/>
              <p:nvPr/>
            </p:nvSpPr>
            <p:spPr bwMode="auto">
              <a:xfrm>
                <a:off x="5353" y="1549"/>
                <a:ext cx="39" cy="10"/>
              </a:xfrm>
              <a:custGeom>
                <a:avLst/>
                <a:gdLst>
                  <a:gd name="T0" fmla="*/ 34 w 34"/>
                  <a:gd name="T1" fmla="*/ 8 h 9"/>
                  <a:gd name="T2" fmla="*/ 0 w 34"/>
                  <a:gd name="T3" fmla="*/ 2 h 9"/>
                  <a:gd name="T4" fmla="*/ 34 w 34"/>
                  <a:gd name="T5" fmla="*/ 8 h 9"/>
                  <a:gd name="T6" fmla="*/ 34 w 34"/>
                  <a:gd name="T7" fmla="*/ 8 h 9"/>
                </a:gdLst>
                <a:ahLst/>
                <a:cxnLst>
                  <a:cxn ang="0">
                    <a:pos x="T0" y="T1"/>
                  </a:cxn>
                  <a:cxn ang="0">
                    <a:pos x="T2" y="T3"/>
                  </a:cxn>
                  <a:cxn ang="0">
                    <a:pos x="T4" y="T5"/>
                  </a:cxn>
                  <a:cxn ang="0">
                    <a:pos x="T6" y="T7"/>
                  </a:cxn>
                </a:cxnLst>
                <a:rect l="0" t="0" r="r" b="b"/>
                <a:pathLst>
                  <a:path w="34" h="9">
                    <a:moveTo>
                      <a:pt x="34" y="8"/>
                    </a:moveTo>
                    <a:cubicBezTo>
                      <a:pt x="22" y="9"/>
                      <a:pt x="11" y="4"/>
                      <a:pt x="0" y="2"/>
                    </a:cubicBezTo>
                    <a:cubicBezTo>
                      <a:pt x="12" y="0"/>
                      <a:pt x="24" y="0"/>
                      <a:pt x="34" y="8"/>
                    </a:cubicBezTo>
                    <a:cubicBezTo>
                      <a:pt x="34" y="8"/>
                      <a:pt x="34" y="8"/>
                      <a:pt x="34"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5" name="Freeform 546">
                <a:extLst>
                  <a:ext uri="{FF2B5EF4-FFF2-40B4-BE49-F238E27FC236}">
                    <a16:creationId xmlns:a16="http://schemas.microsoft.com/office/drawing/2014/main" id="{F2EFCF3B-A4B3-70D4-154F-250F3E2E3AEB}"/>
                  </a:ext>
                </a:extLst>
              </p:cNvPr>
              <p:cNvSpPr/>
              <p:nvPr/>
            </p:nvSpPr>
            <p:spPr bwMode="auto">
              <a:xfrm>
                <a:off x="5480" y="2693"/>
                <a:ext cx="14" cy="18"/>
              </a:xfrm>
              <a:custGeom>
                <a:avLst/>
                <a:gdLst>
                  <a:gd name="T0" fmla="*/ 12 w 12"/>
                  <a:gd name="T1" fmla="*/ 0 h 16"/>
                  <a:gd name="T2" fmla="*/ 12 w 12"/>
                  <a:gd name="T3" fmla="*/ 10 h 16"/>
                  <a:gd name="T4" fmla="*/ 4 w 12"/>
                  <a:gd name="T5" fmla="*/ 15 h 16"/>
                  <a:gd name="T6" fmla="*/ 1 w 12"/>
                  <a:gd name="T7" fmla="*/ 7 h 16"/>
                  <a:gd name="T8" fmla="*/ 12 w 12"/>
                  <a:gd name="T9" fmla="*/ 0 h 16"/>
                </a:gdLst>
                <a:ahLst/>
                <a:cxnLst>
                  <a:cxn ang="0">
                    <a:pos x="T0" y="T1"/>
                  </a:cxn>
                  <a:cxn ang="0">
                    <a:pos x="T2" y="T3"/>
                  </a:cxn>
                  <a:cxn ang="0">
                    <a:pos x="T4" y="T5"/>
                  </a:cxn>
                  <a:cxn ang="0">
                    <a:pos x="T6" y="T7"/>
                  </a:cxn>
                  <a:cxn ang="0">
                    <a:pos x="T8" y="T9"/>
                  </a:cxn>
                </a:cxnLst>
                <a:rect l="0" t="0" r="r" b="b"/>
                <a:pathLst>
                  <a:path w="12" h="16">
                    <a:moveTo>
                      <a:pt x="12" y="0"/>
                    </a:moveTo>
                    <a:cubicBezTo>
                      <a:pt x="12" y="4"/>
                      <a:pt x="12" y="7"/>
                      <a:pt x="12" y="10"/>
                    </a:cubicBezTo>
                    <a:cubicBezTo>
                      <a:pt x="10" y="13"/>
                      <a:pt x="7" y="16"/>
                      <a:pt x="4" y="15"/>
                    </a:cubicBezTo>
                    <a:cubicBezTo>
                      <a:pt x="0" y="14"/>
                      <a:pt x="2" y="10"/>
                      <a:pt x="1" y="7"/>
                    </a:cubicBezTo>
                    <a:cubicBezTo>
                      <a:pt x="4" y="3"/>
                      <a:pt x="6" y="0"/>
                      <a:pt x="1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6" name="Freeform 547">
                <a:extLst>
                  <a:ext uri="{FF2B5EF4-FFF2-40B4-BE49-F238E27FC236}">
                    <a16:creationId xmlns:a16="http://schemas.microsoft.com/office/drawing/2014/main" id="{31E2F569-3E7E-1DC9-FCE6-D3CD86A220A1}"/>
                  </a:ext>
                </a:extLst>
              </p:cNvPr>
              <p:cNvSpPr/>
              <p:nvPr/>
            </p:nvSpPr>
            <p:spPr bwMode="auto">
              <a:xfrm>
                <a:off x="5643" y="2489"/>
                <a:ext cx="18" cy="22"/>
              </a:xfrm>
              <a:custGeom>
                <a:avLst/>
                <a:gdLst>
                  <a:gd name="T0" fmla="*/ 16 w 16"/>
                  <a:gd name="T1" fmla="*/ 20 h 20"/>
                  <a:gd name="T2" fmla="*/ 0 w 16"/>
                  <a:gd name="T3" fmla="*/ 0 h 20"/>
                  <a:gd name="T4" fmla="*/ 16 w 16"/>
                  <a:gd name="T5" fmla="*/ 20 h 20"/>
                  <a:gd name="T6" fmla="*/ 16 w 16"/>
                  <a:gd name="T7" fmla="*/ 20 h 20"/>
                </a:gdLst>
                <a:ahLst/>
                <a:cxnLst>
                  <a:cxn ang="0">
                    <a:pos x="T0" y="T1"/>
                  </a:cxn>
                  <a:cxn ang="0">
                    <a:pos x="T2" y="T3"/>
                  </a:cxn>
                  <a:cxn ang="0">
                    <a:pos x="T4" y="T5"/>
                  </a:cxn>
                  <a:cxn ang="0">
                    <a:pos x="T6" y="T7"/>
                  </a:cxn>
                </a:cxnLst>
                <a:rect l="0" t="0" r="r" b="b"/>
                <a:pathLst>
                  <a:path w="16" h="20">
                    <a:moveTo>
                      <a:pt x="16" y="20"/>
                    </a:moveTo>
                    <a:cubicBezTo>
                      <a:pt x="5" y="15"/>
                      <a:pt x="1" y="11"/>
                      <a:pt x="0" y="0"/>
                    </a:cubicBezTo>
                    <a:cubicBezTo>
                      <a:pt x="6" y="7"/>
                      <a:pt x="14" y="11"/>
                      <a:pt x="16" y="20"/>
                    </a:cubicBezTo>
                    <a:cubicBezTo>
                      <a:pt x="16" y="20"/>
                      <a:pt x="16" y="20"/>
                      <a:pt x="16"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7" name="Freeform 548">
                <a:extLst>
                  <a:ext uri="{FF2B5EF4-FFF2-40B4-BE49-F238E27FC236}">
                    <a16:creationId xmlns:a16="http://schemas.microsoft.com/office/drawing/2014/main" id="{1B8880DD-20D8-FC51-E4A1-763DB2655EA5}"/>
                  </a:ext>
                </a:extLst>
              </p:cNvPr>
              <p:cNvSpPr/>
              <p:nvPr/>
            </p:nvSpPr>
            <p:spPr bwMode="auto">
              <a:xfrm>
                <a:off x="5517" y="2175"/>
                <a:ext cx="19" cy="16"/>
              </a:xfrm>
              <a:custGeom>
                <a:avLst/>
                <a:gdLst>
                  <a:gd name="T0" fmla="*/ 15 w 17"/>
                  <a:gd name="T1" fmla="*/ 14 h 14"/>
                  <a:gd name="T2" fmla="*/ 0 w 17"/>
                  <a:gd name="T3" fmla="*/ 4 h 14"/>
                  <a:gd name="T4" fmla="*/ 15 w 17"/>
                  <a:gd name="T5" fmla="*/ 14 h 14"/>
                </a:gdLst>
                <a:ahLst/>
                <a:cxnLst>
                  <a:cxn ang="0">
                    <a:pos x="T0" y="T1"/>
                  </a:cxn>
                  <a:cxn ang="0">
                    <a:pos x="T2" y="T3"/>
                  </a:cxn>
                  <a:cxn ang="0">
                    <a:pos x="T4" y="T5"/>
                  </a:cxn>
                </a:cxnLst>
                <a:rect l="0" t="0" r="r" b="b"/>
                <a:pathLst>
                  <a:path w="17" h="14">
                    <a:moveTo>
                      <a:pt x="15" y="14"/>
                    </a:moveTo>
                    <a:cubicBezTo>
                      <a:pt x="11" y="11"/>
                      <a:pt x="6" y="8"/>
                      <a:pt x="0" y="4"/>
                    </a:cubicBezTo>
                    <a:cubicBezTo>
                      <a:pt x="12" y="0"/>
                      <a:pt x="17" y="3"/>
                      <a:pt x="15"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8" name="Freeform 549">
                <a:extLst>
                  <a:ext uri="{FF2B5EF4-FFF2-40B4-BE49-F238E27FC236}">
                    <a16:creationId xmlns:a16="http://schemas.microsoft.com/office/drawing/2014/main" id="{4F94A4E2-9063-563A-4D63-1B9DE993A75A}"/>
                  </a:ext>
                </a:extLst>
              </p:cNvPr>
              <p:cNvSpPr/>
              <p:nvPr/>
            </p:nvSpPr>
            <p:spPr bwMode="auto">
              <a:xfrm>
                <a:off x="5723" y="2551"/>
                <a:ext cx="16" cy="18"/>
              </a:xfrm>
              <a:custGeom>
                <a:avLst/>
                <a:gdLst>
                  <a:gd name="T0" fmla="*/ 0 w 14"/>
                  <a:gd name="T1" fmla="*/ 16 h 16"/>
                  <a:gd name="T2" fmla="*/ 7 w 14"/>
                  <a:gd name="T3" fmla="*/ 0 h 16"/>
                  <a:gd name="T4" fmla="*/ 0 w 14"/>
                  <a:gd name="T5" fmla="*/ 16 h 16"/>
                </a:gdLst>
                <a:ahLst/>
                <a:cxnLst>
                  <a:cxn ang="0">
                    <a:pos x="T0" y="T1"/>
                  </a:cxn>
                  <a:cxn ang="0">
                    <a:pos x="T2" y="T3"/>
                  </a:cxn>
                  <a:cxn ang="0">
                    <a:pos x="T4" y="T5"/>
                  </a:cxn>
                </a:cxnLst>
                <a:rect l="0" t="0" r="r" b="b"/>
                <a:pathLst>
                  <a:path w="14" h="16">
                    <a:moveTo>
                      <a:pt x="0" y="16"/>
                    </a:moveTo>
                    <a:cubicBezTo>
                      <a:pt x="0" y="9"/>
                      <a:pt x="4" y="5"/>
                      <a:pt x="7" y="0"/>
                    </a:cubicBezTo>
                    <a:cubicBezTo>
                      <a:pt x="5" y="5"/>
                      <a:pt x="14" y="14"/>
                      <a:pt x="0"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9" name="Freeform 550">
                <a:extLst>
                  <a:ext uri="{FF2B5EF4-FFF2-40B4-BE49-F238E27FC236}">
                    <a16:creationId xmlns:a16="http://schemas.microsoft.com/office/drawing/2014/main" id="{E7C8BD1C-ADC1-3C5E-CA1A-9F9187AA16E3}"/>
                  </a:ext>
                </a:extLst>
              </p:cNvPr>
              <p:cNvSpPr/>
              <p:nvPr/>
            </p:nvSpPr>
            <p:spPr bwMode="auto">
              <a:xfrm>
                <a:off x="5463" y="1583"/>
                <a:ext cx="15" cy="16"/>
              </a:xfrm>
              <a:custGeom>
                <a:avLst/>
                <a:gdLst>
                  <a:gd name="T0" fmla="*/ 2 w 13"/>
                  <a:gd name="T1" fmla="*/ 9 h 14"/>
                  <a:gd name="T2" fmla="*/ 4 w 13"/>
                  <a:gd name="T3" fmla="*/ 1 h 14"/>
                  <a:gd name="T4" fmla="*/ 10 w 13"/>
                  <a:gd name="T5" fmla="*/ 7 h 14"/>
                  <a:gd name="T6" fmla="*/ 7 w 13"/>
                  <a:gd name="T7" fmla="*/ 14 h 14"/>
                  <a:gd name="T8" fmla="*/ 7 w 13"/>
                  <a:gd name="T9" fmla="*/ 14 h 14"/>
                  <a:gd name="T10" fmla="*/ 2 w 13"/>
                  <a:gd name="T11" fmla="*/ 9 h 14"/>
                </a:gdLst>
                <a:ahLst/>
                <a:cxnLst>
                  <a:cxn ang="0">
                    <a:pos x="T0" y="T1"/>
                  </a:cxn>
                  <a:cxn ang="0">
                    <a:pos x="T2" y="T3"/>
                  </a:cxn>
                  <a:cxn ang="0">
                    <a:pos x="T4" y="T5"/>
                  </a:cxn>
                  <a:cxn ang="0">
                    <a:pos x="T6" y="T7"/>
                  </a:cxn>
                  <a:cxn ang="0">
                    <a:pos x="T8" y="T9"/>
                  </a:cxn>
                  <a:cxn ang="0">
                    <a:pos x="T10" y="T11"/>
                  </a:cxn>
                </a:cxnLst>
                <a:rect l="0" t="0" r="r" b="b"/>
                <a:pathLst>
                  <a:path w="13" h="14">
                    <a:moveTo>
                      <a:pt x="2" y="9"/>
                    </a:moveTo>
                    <a:cubicBezTo>
                      <a:pt x="3" y="6"/>
                      <a:pt x="0" y="2"/>
                      <a:pt x="4" y="1"/>
                    </a:cubicBezTo>
                    <a:cubicBezTo>
                      <a:pt x="7" y="0"/>
                      <a:pt x="8" y="4"/>
                      <a:pt x="10" y="7"/>
                    </a:cubicBezTo>
                    <a:cubicBezTo>
                      <a:pt x="13" y="10"/>
                      <a:pt x="12" y="13"/>
                      <a:pt x="7" y="14"/>
                    </a:cubicBezTo>
                    <a:cubicBezTo>
                      <a:pt x="7" y="14"/>
                      <a:pt x="7" y="14"/>
                      <a:pt x="7" y="14"/>
                    </a:cubicBezTo>
                    <a:cubicBezTo>
                      <a:pt x="7" y="11"/>
                      <a:pt x="5" y="9"/>
                      <a:pt x="2"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0" name="Freeform 551">
                <a:extLst>
                  <a:ext uri="{FF2B5EF4-FFF2-40B4-BE49-F238E27FC236}">
                    <a16:creationId xmlns:a16="http://schemas.microsoft.com/office/drawing/2014/main" id="{36FA3E50-7BAE-8870-BFA0-C0660694AF8A}"/>
                  </a:ext>
                </a:extLst>
              </p:cNvPr>
              <p:cNvSpPr/>
              <p:nvPr/>
            </p:nvSpPr>
            <p:spPr bwMode="auto">
              <a:xfrm>
                <a:off x="5542" y="2126"/>
                <a:ext cx="7" cy="23"/>
              </a:xfrm>
              <a:custGeom>
                <a:avLst/>
                <a:gdLst>
                  <a:gd name="T0" fmla="*/ 3 w 6"/>
                  <a:gd name="T1" fmla="*/ 20 h 20"/>
                  <a:gd name="T2" fmla="*/ 1 w 6"/>
                  <a:gd name="T3" fmla="*/ 0 h 20"/>
                  <a:gd name="T4" fmla="*/ 3 w 6"/>
                  <a:gd name="T5" fmla="*/ 20 h 20"/>
                </a:gdLst>
                <a:ahLst/>
                <a:cxnLst>
                  <a:cxn ang="0">
                    <a:pos x="T0" y="T1"/>
                  </a:cxn>
                  <a:cxn ang="0">
                    <a:pos x="T2" y="T3"/>
                  </a:cxn>
                  <a:cxn ang="0">
                    <a:pos x="T4" y="T5"/>
                  </a:cxn>
                </a:cxnLst>
                <a:rect l="0" t="0" r="r" b="b"/>
                <a:pathLst>
                  <a:path w="6" h="20">
                    <a:moveTo>
                      <a:pt x="3" y="20"/>
                    </a:moveTo>
                    <a:cubicBezTo>
                      <a:pt x="0" y="12"/>
                      <a:pt x="0" y="7"/>
                      <a:pt x="1" y="0"/>
                    </a:cubicBezTo>
                    <a:cubicBezTo>
                      <a:pt x="6" y="6"/>
                      <a:pt x="6" y="12"/>
                      <a:pt x="3"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1" name="Freeform 552">
                <a:extLst>
                  <a:ext uri="{FF2B5EF4-FFF2-40B4-BE49-F238E27FC236}">
                    <a16:creationId xmlns:a16="http://schemas.microsoft.com/office/drawing/2014/main" id="{A3EFCFAC-3578-1443-952B-7D7D9C797AD5}"/>
                  </a:ext>
                </a:extLst>
              </p:cNvPr>
              <p:cNvSpPr/>
              <p:nvPr/>
            </p:nvSpPr>
            <p:spPr bwMode="auto">
              <a:xfrm>
                <a:off x="5491" y="2154"/>
                <a:ext cx="12" cy="12"/>
              </a:xfrm>
              <a:custGeom>
                <a:avLst/>
                <a:gdLst>
                  <a:gd name="T0" fmla="*/ 0 w 11"/>
                  <a:gd name="T1" fmla="*/ 2 h 10"/>
                  <a:gd name="T2" fmla="*/ 11 w 11"/>
                  <a:gd name="T3" fmla="*/ 7 h 10"/>
                  <a:gd name="T4" fmla="*/ 10 w 11"/>
                  <a:gd name="T5" fmla="*/ 10 h 10"/>
                  <a:gd name="T6" fmla="*/ 0 w 11"/>
                  <a:gd name="T7" fmla="*/ 2 h 10"/>
                </a:gdLst>
                <a:ahLst/>
                <a:cxnLst>
                  <a:cxn ang="0">
                    <a:pos x="T0" y="T1"/>
                  </a:cxn>
                  <a:cxn ang="0">
                    <a:pos x="T2" y="T3"/>
                  </a:cxn>
                  <a:cxn ang="0">
                    <a:pos x="T4" y="T5"/>
                  </a:cxn>
                  <a:cxn ang="0">
                    <a:pos x="T6" y="T7"/>
                  </a:cxn>
                </a:cxnLst>
                <a:rect l="0" t="0" r="r" b="b"/>
                <a:pathLst>
                  <a:path w="11" h="10">
                    <a:moveTo>
                      <a:pt x="0" y="2"/>
                    </a:moveTo>
                    <a:cubicBezTo>
                      <a:pt x="7" y="0"/>
                      <a:pt x="9" y="3"/>
                      <a:pt x="11" y="7"/>
                    </a:cubicBezTo>
                    <a:cubicBezTo>
                      <a:pt x="11" y="8"/>
                      <a:pt x="10" y="10"/>
                      <a:pt x="10" y="10"/>
                    </a:cubicBezTo>
                    <a:cubicBezTo>
                      <a:pt x="4" y="10"/>
                      <a:pt x="3" y="6"/>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2" name="Freeform 553">
                <a:extLst>
                  <a:ext uri="{FF2B5EF4-FFF2-40B4-BE49-F238E27FC236}">
                    <a16:creationId xmlns:a16="http://schemas.microsoft.com/office/drawing/2014/main" id="{370AD4EC-FFAF-7D9D-7D4A-D283C34B4207}"/>
                  </a:ext>
                </a:extLst>
              </p:cNvPr>
              <p:cNvSpPr/>
              <p:nvPr/>
            </p:nvSpPr>
            <p:spPr bwMode="auto">
              <a:xfrm>
                <a:off x="5644" y="2678"/>
                <a:ext cx="14" cy="17"/>
              </a:xfrm>
              <a:custGeom>
                <a:avLst/>
                <a:gdLst>
                  <a:gd name="T0" fmla="*/ 5 w 12"/>
                  <a:gd name="T1" fmla="*/ 0 h 15"/>
                  <a:gd name="T2" fmla="*/ 12 w 12"/>
                  <a:gd name="T3" fmla="*/ 13 h 15"/>
                  <a:gd name="T4" fmla="*/ 12 w 12"/>
                  <a:gd name="T5" fmla="*/ 15 h 15"/>
                  <a:gd name="T6" fmla="*/ 0 w 12"/>
                  <a:gd name="T7" fmla="*/ 14 h 15"/>
                  <a:gd name="T8" fmla="*/ 5 w 12"/>
                  <a:gd name="T9" fmla="*/ 0 h 15"/>
                </a:gdLst>
                <a:ahLst/>
                <a:cxnLst>
                  <a:cxn ang="0">
                    <a:pos x="T0" y="T1"/>
                  </a:cxn>
                  <a:cxn ang="0">
                    <a:pos x="T2" y="T3"/>
                  </a:cxn>
                  <a:cxn ang="0">
                    <a:pos x="T4" y="T5"/>
                  </a:cxn>
                  <a:cxn ang="0">
                    <a:pos x="T6" y="T7"/>
                  </a:cxn>
                  <a:cxn ang="0">
                    <a:pos x="T8" y="T9"/>
                  </a:cxn>
                </a:cxnLst>
                <a:rect l="0" t="0" r="r" b="b"/>
                <a:pathLst>
                  <a:path w="12" h="15">
                    <a:moveTo>
                      <a:pt x="5" y="0"/>
                    </a:moveTo>
                    <a:cubicBezTo>
                      <a:pt x="7" y="4"/>
                      <a:pt x="10" y="9"/>
                      <a:pt x="12" y="13"/>
                    </a:cubicBezTo>
                    <a:cubicBezTo>
                      <a:pt x="12" y="13"/>
                      <a:pt x="12" y="14"/>
                      <a:pt x="12" y="15"/>
                    </a:cubicBezTo>
                    <a:cubicBezTo>
                      <a:pt x="8" y="15"/>
                      <a:pt x="4" y="14"/>
                      <a:pt x="0" y="14"/>
                    </a:cubicBezTo>
                    <a:cubicBezTo>
                      <a:pt x="3" y="10"/>
                      <a:pt x="6" y="6"/>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3" name="Freeform 554">
                <a:extLst>
                  <a:ext uri="{FF2B5EF4-FFF2-40B4-BE49-F238E27FC236}">
                    <a16:creationId xmlns:a16="http://schemas.microsoft.com/office/drawing/2014/main" id="{EF49D0A5-84D4-993A-3C53-DA9D4DCB07DE}"/>
                  </a:ext>
                </a:extLst>
              </p:cNvPr>
              <p:cNvSpPr/>
              <p:nvPr/>
            </p:nvSpPr>
            <p:spPr bwMode="auto">
              <a:xfrm>
                <a:off x="5360" y="1532"/>
                <a:ext cx="18" cy="9"/>
              </a:xfrm>
              <a:custGeom>
                <a:avLst/>
                <a:gdLst>
                  <a:gd name="T0" fmla="*/ 16 w 16"/>
                  <a:gd name="T1" fmla="*/ 8 h 8"/>
                  <a:gd name="T2" fmla="*/ 0 w 16"/>
                  <a:gd name="T3" fmla="*/ 2 h 8"/>
                  <a:gd name="T4" fmla="*/ 16 w 16"/>
                  <a:gd name="T5" fmla="*/ 8 h 8"/>
                </a:gdLst>
                <a:ahLst/>
                <a:cxnLst>
                  <a:cxn ang="0">
                    <a:pos x="T0" y="T1"/>
                  </a:cxn>
                  <a:cxn ang="0">
                    <a:pos x="T2" y="T3"/>
                  </a:cxn>
                  <a:cxn ang="0">
                    <a:pos x="T4" y="T5"/>
                  </a:cxn>
                </a:cxnLst>
                <a:rect l="0" t="0" r="r" b="b"/>
                <a:pathLst>
                  <a:path w="16" h="8">
                    <a:moveTo>
                      <a:pt x="16" y="8"/>
                    </a:moveTo>
                    <a:cubicBezTo>
                      <a:pt x="8" y="8"/>
                      <a:pt x="4" y="5"/>
                      <a:pt x="0" y="2"/>
                    </a:cubicBezTo>
                    <a:cubicBezTo>
                      <a:pt x="6" y="0"/>
                      <a:pt x="10" y="3"/>
                      <a:pt x="16"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4" name="Freeform 555">
                <a:extLst>
                  <a:ext uri="{FF2B5EF4-FFF2-40B4-BE49-F238E27FC236}">
                    <a16:creationId xmlns:a16="http://schemas.microsoft.com/office/drawing/2014/main" id="{00991C52-E08E-E3B3-44E3-5290A08B38E4}"/>
                  </a:ext>
                </a:extLst>
              </p:cNvPr>
              <p:cNvSpPr/>
              <p:nvPr/>
            </p:nvSpPr>
            <p:spPr bwMode="auto">
              <a:xfrm>
                <a:off x="5496" y="1657"/>
                <a:ext cx="11" cy="10"/>
              </a:xfrm>
              <a:custGeom>
                <a:avLst/>
                <a:gdLst>
                  <a:gd name="T0" fmla="*/ 0 w 9"/>
                  <a:gd name="T1" fmla="*/ 0 h 9"/>
                  <a:gd name="T2" fmla="*/ 9 w 9"/>
                  <a:gd name="T3" fmla="*/ 9 h 9"/>
                  <a:gd name="T4" fmla="*/ 0 w 9"/>
                  <a:gd name="T5" fmla="*/ 0 h 9"/>
                </a:gdLst>
                <a:ahLst/>
                <a:cxnLst>
                  <a:cxn ang="0">
                    <a:pos x="T0" y="T1"/>
                  </a:cxn>
                  <a:cxn ang="0">
                    <a:pos x="T2" y="T3"/>
                  </a:cxn>
                  <a:cxn ang="0">
                    <a:pos x="T4" y="T5"/>
                  </a:cxn>
                </a:cxnLst>
                <a:rect l="0" t="0" r="r" b="b"/>
                <a:pathLst>
                  <a:path w="9" h="9">
                    <a:moveTo>
                      <a:pt x="0" y="0"/>
                    </a:moveTo>
                    <a:cubicBezTo>
                      <a:pt x="5" y="1"/>
                      <a:pt x="8" y="3"/>
                      <a:pt x="9" y="9"/>
                    </a:cubicBezTo>
                    <a:cubicBezTo>
                      <a:pt x="3" y="8"/>
                      <a:pt x="1" y="6"/>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5" name="Freeform 556">
                <a:extLst>
                  <a:ext uri="{FF2B5EF4-FFF2-40B4-BE49-F238E27FC236}">
                    <a16:creationId xmlns:a16="http://schemas.microsoft.com/office/drawing/2014/main" id="{5E022846-0155-0C34-724C-BCA539700043}"/>
                  </a:ext>
                </a:extLst>
              </p:cNvPr>
              <p:cNvSpPr/>
              <p:nvPr/>
            </p:nvSpPr>
            <p:spPr bwMode="auto">
              <a:xfrm>
                <a:off x="5697" y="2592"/>
                <a:ext cx="9" cy="12"/>
              </a:xfrm>
              <a:custGeom>
                <a:avLst/>
                <a:gdLst>
                  <a:gd name="T0" fmla="*/ 1 w 8"/>
                  <a:gd name="T1" fmla="*/ 11 h 11"/>
                  <a:gd name="T2" fmla="*/ 8 w 8"/>
                  <a:gd name="T3" fmla="*/ 0 h 11"/>
                  <a:gd name="T4" fmla="*/ 1 w 8"/>
                  <a:gd name="T5" fmla="*/ 11 h 11"/>
                </a:gdLst>
                <a:ahLst/>
                <a:cxnLst>
                  <a:cxn ang="0">
                    <a:pos x="T0" y="T1"/>
                  </a:cxn>
                  <a:cxn ang="0">
                    <a:pos x="T2" y="T3"/>
                  </a:cxn>
                  <a:cxn ang="0">
                    <a:pos x="T4" y="T5"/>
                  </a:cxn>
                </a:cxnLst>
                <a:rect l="0" t="0" r="r" b="b"/>
                <a:pathLst>
                  <a:path w="8" h="11">
                    <a:moveTo>
                      <a:pt x="1" y="11"/>
                    </a:moveTo>
                    <a:cubicBezTo>
                      <a:pt x="2" y="7"/>
                      <a:pt x="0" y="2"/>
                      <a:pt x="8" y="0"/>
                    </a:cubicBezTo>
                    <a:cubicBezTo>
                      <a:pt x="8" y="5"/>
                      <a:pt x="6" y="9"/>
                      <a:pt x="1"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6" name="Freeform 557">
                <a:extLst>
                  <a:ext uri="{FF2B5EF4-FFF2-40B4-BE49-F238E27FC236}">
                    <a16:creationId xmlns:a16="http://schemas.microsoft.com/office/drawing/2014/main" id="{16C51696-9669-13CE-B32E-26B1BAA0A426}"/>
                  </a:ext>
                </a:extLst>
              </p:cNvPr>
              <p:cNvSpPr/>
              <p:nvPr/>
            </p:nvSpPr>
            <p:spPr bwMode="auto">
              <a:xfrm>
                <a:off x="5595" y="2460"/>
                <a:ext cx="16" cy="9"/>
              </a:xfrm>
              <a:custGeom>
                <a:avLst/>
                <a:gdLst>
                  <a:gd name="T0" fmla="*/ 0 w 14"/>
                  <a:gd name="T1" fmla="*/ 4 h 8"/>
                  <a:gd name="T2" fmla="*/ 14 w 14"/>
                  <a:gd name="T3" fmla="*/ 4 h 8"/>
                  <a:gd name="T4" fmla="*/ 0 w 14"/>
                  <a:gd name="T5" fmla="*/ 4 h 8"/>
                </a:gdLst>
                <a:ahLst/>
                <a:cxnLst>
                  <a:cxn ang="0">
                    <a:pos x="T0" y="T1"/>
                  </a:cxn>
                  <a:cxn ang="0">
                    <a:pos x="T2" y="T3"/>
                  </a:cxn>
                  <a:cxn ang="0">
                    <a:pos x="T4" y="T5"/>
                  </a:cxn>
                </a:cxnLst>
                <a:rect l="0" t="0" r="r" b="b"/>
                <a:pathLst>
                  <a:path w="14" h="8">
                    <a:moveTo>
                      <a:pt x="0" y="4"/>
                    </a:moveTo>
                    <a:cubicBezTo>
                      <a:pt x="4" y="0"/>
                      <a:pt x="8" y="1"/>
                      <a:pt x="14" y="4"/>
                    </a:cubicBezTo>
                    <a:cubicBezTo>
                      <a:pt x="8" y="8"/>
                      <a:pt x="4" y="3"/>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7" name="Freeform 558">
                <a:extLst>
                  <a:ext uri="{FF2B5EF4-FFF2-40B4-BE49-F238E27FC236}">
                    <a16:creationId xmlns:a16="http://schemas.microsoft.com/office/drawing/2014/main" id="{8FD27F25-8B01-5619-556C-C2790FD89547}"/>
                  </a:ext>
                </a:extLst>
              </p:cNvPr>
              <p:cNvSpPr/>
              <p:nvPr/>
            </p:nvSpPr>
            <p:spPr bwMode="auto">
              <a:xfrm>
                <a:off x="5526" y="2469"/>
                <a:ext cx="13" cy="9"/>
              </a:xfrm>
              <a:custGeom>
                <a:avLst/>
                <a:gdLst>
                  <a:gd name="T0" fmla="*/ 3 w 12"/>
                  <a:gd name="T1" fmla="*/ 8 h 8"/>
                  <a:gd name="T2" fmla="*/ 6 w 12"/>
                  <a:gd name="T3" fmla="*/ 2 h 8"/>
                  <a:gd name="T4" fmla="*/ 12 w 12"/>
                  <a:gd name="T5" fmla="*/ 6 h 8"/>
                  <a:gd name="T6" fmla="*/ 12 w 12"/>
                  <a:gd name="T7" fmla="*/ 6 h 8"/>
                  <a:gd name="T8" fmla="*/ 5 w 12"/>
                  <a:gd name="T9" fmla="*/ 8 h 8"/>
                  <a:gd name="T10" fmla="*/ 5 w 12"/>
                  <a:gd name="T11" fmla="*/ 8 h 8"/>
                  <a:gd name="T12" fmla="*/ 3 w 12"/>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2" h="8">
                    <a:moveTo>
                      <a:pt x="3" y="8"/>
                    </a:moveTo>
                    <a:cubicBezTo>
                      <a:pt x="0" y="4"/>
                      <a:pt x="3" y="3"/>
                      <a:pt x="6" y="2"/>
                    </a:cubicBezTo>
                    <a:cubicBezTo>
                      <a:pt x="10" y="0"/>
                      <a:pt x="12" y="2"/>
                      <a:pt x="12" y="6"/>
                    </a:cubicBezTo>
                    <a:cubicBezTo>
                      <a:pt x="12" y="6"/>
                      <a:pt x="12" y="6"/>
                      <a:pt x="12" y="6"/>
                    </a:cubicBezTo>
                    <a:cubicBezTo>
                      <a:pt x="10" y="6"/>
                      <a:pt x="7" y="5"/>
                      <a:pt x="5" y="8"/>
                    </a:cubicBezTo>
                    <a:cubicBezTo>
                      <a:pt x="5" y="8"/>
                      <a:pt x="5" y="8"/>
                      <a:pt x="5" y="8"/>
                    </a:cubicBezTo>
                    <a:cubicBezTo>
                      <a:pt x="4" y="8"/>
                      <a:pt x="3" y="8"/>
                      <a:pt x="3"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8" name="Freeform 559">
                <a:extLst>
                  <a:ext uri="{FF2B5EF4-FFF2-40B4-BE49-F238E27FC236}">
                    <a16:creationId xmlns:a16="http://schemas.microsoft.com/office/drawing/2014/main" id="{1C4AB58B-F8EC-B342-B3AB-53D060500979}"/>
                  </a:ext>
                </a:extLst>
              </p:cNvPr>
              <p:cNvSpPr/>
              <p:nvPr/>
            </p:nvSpPr>
            <p:spPr bwMode="auto">
              <a:xfrm>
                <a:off x="5521" y="2111"/>
                <a:ext cx="8" cy="14"/>
              </a:xfrm>
              <a:custGeom>
                <a:avLst/>
                <a:gdLst>
                  <a:gd name="T0" fmla="*/ 5 w 7"/>
                  <a:gd name="T1" fmla="*/ 0 h 12"/>
                  <a:gd name="T2" fmla="*/ 4 w 7"/>
                  <a:gd name="T3" fmla="*/ 12 h 12"/>
                  <a:gd name="T4" fmla="*/ 5 w 7"/>
                  <a:gd name="T5" fmla="*/ 0 h 12"/>
                </a:gdLst>
                <a:ahLst/>
                <a:cxnLst>
                  <a:cxn ang="0">
                    <a:pos x="T0" y="T1"/>
                  </a:cxn>
                  <a:cxn ang="0">
                    <a:pos x="T2" y="T3"/>
                  </a:cxn>
                  <a:cxn ang="0">
                    <a:pos x="T4" y="T5"/>
                  </a:cxn>
                </a:cxnLst>
                <a:rect l="0" t="0" r="r" b="b"/>
                <a:pathLst>
                  <a:path w="7" h="12">
                    <a:moveTo>
                      <a:pt x="5" y="0"/>
                    </a:moveTo>
                    <a:cubicBezTo>
                      <a:pt x="7" y="4"/>
                      <a:pt x="7" y="8"/>
                      <a:pt x="4" y="12"/>
                    </a:cubicBezTo>
                    <a:cubicBezTo>
                      <a:pt x="0" y="6"/>
                      <a:pt x="5" y="4"/>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9" name="Freeform 560">
                <a:extLst>
                  <a:ext uri="{FF2B5EF4-FFF2-40B4-BE49-F238E27FC236}">
                    <a16:creationId xmlns:a16="http://schemas.microsoft.com/office/drawing/2014/main" id="{2D321A85-69AA-9BBE-92D2-90C5FB5CF0AF}"/>
                  </a:ext>
                </a:extLst>
              </p:cNvPr>
              <p:cNvSpPr/>
              <p:nvPr/>
            </p:nvSpPr>
            <p:spPr bwMode="auto">
              <a:xfrm>
                <a:off x="5512" y="1651"/>
                <a:ext cx="7" cy="10"/>
              </a:xfrm>
              <a:custGeom>
                <a:avLst/>
                <a:gdLst>
                  <a:gd name="T0" fmla="*/ 0 w 6"/>
                  <a:gd name="T1" fmla="*/ 0 h 9"/>
                  <a:gd name="T2" fmla="*/ 6 w 6"/>
                  <a:gd name="T3" fmla="*/ 9 h 9"/>
                  <a:gd name="T4" fmla="*/ 0 w 6"/>
                  <a:gd name="T5" fmla="*/ 0 h 9"/>
                </a:gdLst>
                <a:ahLst/>
                <a:cxnLst>
                  <a:cxn ang="0">
                    <a:pos x="T0" y="T1"/>
                  </a:cxn>
                  <a:cxn ang="0">
                    <a:pos x="T2" y="T3"/>
                  </a:cxn>
                  <a:cxn ang="0">
                    <a:pos x="T4" y="T5"/>
                  </a:cxn>
                </a:cxnLst>
                <a:rect l="0" t="0" r="r" b="b"/>
                <a:pathLst>
                  <a:path w="6" h="9">
                    <a:moveTo>
                      <a:pt x="0" y="0"/>
                    </a:moveTo>
                    <a:cubicBezTo>
                      <a:pt x="3" y="2"/>
                      <a:pt x="6" y="3"/>
                      <a:pt x="6" y="9"/>
                    </a:cubicBezTo>
                    <a:cubicBezTo>
                      <a:pt x="0" y="8"/>
                      <a:pt x="0" y="4"/>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0" name="Freeform 561">
                <a:extLst>
                  <a:ext uri="{FF2B5EF4-FFF2-40B4-BE49-F238E27FC236}">
                    <a16:creationId xmlns:a16="http://schemas.microsoft.com/office/drawing/2014/main" id="{51EDDBB1-859E-C0E7-D94C-1BA34FB70D1D}"/>
                  </a:ext>
                </a:extLst>
              </p:cNvPr>
              <p:cNvSpPr/>
              <p:nvPr/>
            </p:nvSpPr>
            <p:spPr bwMode="auto">
              <a:xfrm>
                <a:off x="5455" y="1569"/>
                <a:ext cx="8" cy="8"/>
              </a:xfrm>
              <a:custGeom>
                <a:avLst/>
                <a:gdLst>
                  <a:gd name="T0" fmla="*/ 7 w 7"/>
                  <a:gd name="T1" fmla="*/ 7 h 7"/>
                  <a:gd name="T2" fmla="*/ 0 w 7"/>
                  <a:gd name="T3" fmla="*/ 3 h 7"/>
                  <a:gd name="T4" fmla="*/ 2 w 7"/>
                  <a:gd name="T5" fmla="*/ 0 h 7"/>
                  <a:gd name="T6" fmla="*/ 7 w 7"/>
                  <a:gd name="T7" fmla="*/ 7 h 7"/>
                </a:gdLst>
                <a:ahLst/>
                <a:cxnLst>
                  <a:cxn ang="0">
                    <a:pos x="T0" y="T1"/>
                  </a:cxn>
                  <a:cxn ang="0">
                    <a:pos x="T2" y="T3"/>
                  </a:cxn>
                  <a:cxn ang="0">
                    <a:pos x="T4" y="T5"/>
                  </a:cxn>
                  <a:cxn ang="0">
                    <a:pos x="T6" y="T7"/>
                  </a:cxn>
                </a:cxnLst>
                <a:rect l="0" t="0" r="r" b="b"/>
                <a:pathLst>
                  <a:path w="7" h="7">
                    <a:moveTo>
                      <a:pt x="7" y="7"/>
                    </a:moveTo>
                    <a:cubicBezTo>
                      <a:pt x="4" y="6"/>
                      <a:pt x="1" y="6"/>
                      <a:pt x="0" y="3"/>
                    </a:cubicBezTo>
                    <a:cubicBezTo>
                      <a:pt x="0" y="1"/>
                      <a:pt x="1" y="0"/>
                      <a:pt x="2" y="0"/>
                    </a:cubicBezTo>
                    <a:cubicBezTo>
                      <a:pt x="6" y="1"/>
                      <a:pt x="6" y="4"/>
                      <a:pt x="7"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1" name="Freeform 562">
                <a:extLst>
                  <a:ext uri="{FF2B5EF4-FFF2-40B4-BE49-F238E27FC236}">
                    <a16:creationId xmlns:a16="http://schemas.microsoft.com/office/drawing/2014/main" id="{08F2E606-7002-7605-8704-5F28A6DB2989}"/>
                  </a:ext>
                </a:extLst>
              </p:cNvPr>
              <p:cNvSpPr/>
              <p:nvPr/>
            </p:nvSpPr>
            <p:spPr bwMode="auto">
              <a:xfrm>
                <a:off x="5507" y="2169"/>
                <a:ext cx="7" cy="9"/>
              </a:xfrm>
              <a:custGeom>
                <a:avLst/>
                <a:gdLst>
                  <a:gd name="T0" fmla="*/ 0 w 7"/>
                  <a:gd name="T1" fmla="*/ 4 h 8"/>
                  <a:gd name="T2" fmla="*/ 0 w 7"/>
                  <a:gd name="T3" fmla="*/ 3 h 8"/>
                  <a:gd name="T4" fmla="*/ 6 w 7"/>
                  <a:gd name="T5" fmla="*/ 2 h 8"/>
                  <a:gd name="T6" fmla="*/ 6 w 7"/>
                  <a:gd name="T7" fmla="*/ 5 h 8"/>
                  <a:gd name="T8" fmla="*/ 0 w 7"/>
                  <a:gd name="T9" fmla="*/ 4 h 8"/>
                </a:gdLst>
                <a:ahLst/>
                <a:cxnLst>
                  <a:cxn ang="0">
                    <a:pos x="T0" y="T1"/>
                  </a:cxn>
                  <a:cxn ang="0">
                    <a:pos x="T2" y="T3"/>
                  </a:cxn>
                  <a:cxn ang="0">
                    <a:pos x="T4" y="T5"/>
                  </a:cxn>
                  <a:cxn ang="0">
                    <a:pos x="T6" y="T7"/>
                  </a:cxn>
                  <a:cxn ang="0">
                    <a:pos x="T8" y="T9"/>
                  </a:cxn>
                </a:cxnLst>
                <a:rect l="0" t="0" r="r" b="b"/>
                <a:pathLst>
                  <a:path w="7" h="8">
                    <a:moveTo>
                      <a:pt x="0" y="4"/>
                    </a:moveTo>
                    <a:cubicBezTo>
                      <a:pt x="0" y="4"/>
                      <a:pt x="0" y="3"/>
                      <a:pt x="0" y="3"/>
                    </a:cubicBezTo>
                    <a:cubicBezTo>
                      <a:pt x="1" y="0"/>
                      <a:pt x="3" y="0"/>
                      <a:pt x="6" y="2"/>
                    </a:cubicBezTo>
                    <a:cubicBezTo>
                      <a:pt x="6" y="3"/>
                      <a:pt x="7" y="5"/>
                      <a:pt x="6" y="5"/>
                    </a:cubicBezTo>
                    <a:cubicBezTo>
                      <a:pt x="4" y="8"/>
                      <a:pt x="2" y="5"/>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2" name="Freeform 563">
                <a:extLst>
                  <a:ext uri="{FF2B5EF4-FFF2-40B4-BE49-F238E27FC236}">
                    <a16:creationId xmlns:a16="http://schemas.microsoft.com/office/drawing/2014/main" id="{D92F506B-89EE-2DA9-E887-2A761BE4DF3C}"/>
                  </a:ext>
                </a:extLst>
              </p:cNvPr>
              <p:cNvSpPr/>
              <p:nvPr/>
            </p:nvSpPr>
            <p:spPr bwMode="auto">
              <a:xfrm>
                <a:off x="5485" y="1649"/>
                <a:ext cx="8" cy="7"/>
              </a:xfrm>
              <a:custGeom>
                <a:avLst/>
                <a:gdLst>
                  <a:gd name="T0" fmla="*/ 5 w 7"/>
                  <a:gd name="T1" fmla="*/ 0 h 6"/>
                  <a:gd name="T2" fmla="*/ 6 w 7"/>
                  <a:gd name="T3" fmla="*/ 3 h 6"/>
                  <a:gd name="T4" fmla="*/ 4 w 7"/>
                  <a:gd name="T5" fmla="*/ 6 h 6"/>
                  <a:gd name="T6" fmla="*/ 1 w 7"/>
                  <a:gd name="T7" fmla="*/ 3 h 6"/>
                  <a:gd name="T8" fmla="*/ 5 w 7"/>
                  <a:gd name="T9" fmla="*/ 0 h 6"/>
                </a:gdLst>
                <a:ahLst/>
                <a:cxnLst>
                  <a:cxn ang="0">
                    <a:pos x="T0" y="T1"/>
                  </a:cxn>
                  <a:cxn ang="0">
                    <a:pos x="T2" y="T3"/>
                  </a:cxn>
                  <a:cxn ang="0">
                    <a:pos x="T4" y="T5"/>
                  </a:cxn>
                  <a:cxn ang="0">
                    <a:pos x="T6" y="T7"/>
                  </a:cxn>
                  <a:cxn ang="0">
                    <a:pos x="T8" y="T9"/>
                  </a:cxn>
                </a:cxnLst>
                <a:rect l="0" t="0" r="r" b="b"/>
                <a:pathLst>
                  <a:path w="7" h="6">
                    <a:moveTo>
                      <a:pt x="5" y="0"/>
                    </a:moveTo>
                    <a:cubicBezTo>
                      <a:pt x="5" y="0"/>
                      <a:pt x="6" y="2"/>
                      <a:pt x="6" y="3"/>
                    </a:cubicBezTo>
                    <a:cubicBezTo>
                      <a:pt x="7" y="5"/>
                      <a:pt x="6" y="6"/>
                      <a:pt x="4" y="6"/>
                    </a:cubicBezTo>
                    <a:cubicBezTo>
                      <a:pt x="3" y="5"/>
                      <a:pt x="1" y="4"/>
                      <a:pt x="1" y="3"/>
                    </a:cubicBezTo>
                    <a:cubicBezTo>
                      <a:pt x="0" y="1"/>
                      <a:pt x="1" y="1"/>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3" name="Freeform 564">
                <a:extLst>
                  <a:ext uri="{FF2B5EF4-FFF2-40B4-BE49-F238E27FC236}">
                    <a16:creationId xmlns:a16="http://schemas.microsoft.com/office/drawing/2014/main" id="{D6F5419D-0AC6-5845-149E-70417E17038A}"/>
                  </a:ext>
                </a:extLst>
              </p:cNvPr>
              <p:cNvSpPr/>
              <p:nvPr/>
            </p:nvSpPr>
            <p:spPr bwMode="auto">
              <a:xfrm>
                <a:off x="5718" y="2569"/>
                <a:ext cx="8" cy="11"/>
              </a:xfrm>
              <a:custGeom>
                <a:avLst/>
                <a:gdLst>
                  <a:gd name="T0" fmla="*/ 0 w 7"/>
                  <a:gd name="T1" fmla="*/ 10 h 10"/>
                  <a:gd name="T2" fmla="*/ 5 w 7"/>
                  <a:gd name="T3" fmla="*/ 0 h 10"/>
                  <a:gd name="T4" fmla="*/ 5 w 7"/>
                  <a:gd name="T5" fmla="*/ 0 h 10"/>
                  <a:gd name="T6" fmla="*/ 0 w 7"/>
                  <a:gd name="T7" fmla="*/ 10 h 10"/>
                </a:gdLst>
                <a:ahLst/>
                <a:cxnLst>
                  <a:cxn ang="0">
                    <a:pos x="T0" y="T1"/>
                  </a:cxn>
                  <a:cxn ang="0">
                    <a:pos x="T2" y="T3"/>
                  </a:cxn>
                  <a:cxn ang="0">
                    <a:pos x="T4" y="T5"/>
                  </a:cxn>
                  <a:cxn ang="0">
                    <a:pos x="T6" y="T7"/>
                  </a:cxn>
                </a:cxnLst>
                <a:rect l="0" t="0" r="r" b="b"/>
                <a:pathLst>
                  <a:path w="7" h="10">
                    <a:moveTo>
                      <a:pt x="0" y="10"/>
                    </a:moveTo>
                    <a:cubicBezTo>
                      <a:pt x="1" y="6"/>
                      <a:pt x="2" y="2"/>
                      <a:pt x="5" y="0"/>
                    </a:cubicBezTo>
                    <a:cubicBezTo>
                      <a:pt x="5" y="0"/>
                      <a:pt x="5" y="0"/>
                      <a:pt x="5" y="0"/>
                    </a:cubicBezTo>
                    <a:cubicBezTo>
                      <a:pt x="5" y="4"/>
                      <a:pt x="7" y="9"/>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4" name="Freeform 565">
                <a:extLst>
                  <a:ext uri="{FF2B5EF4-FFF2-40B4-BE49-F238E27FC236}">
                    <a16:creationId xmlns:a16="http://schemas.microsoft.com/office/drawing/2014/main" id="{629A823C-09B7-7554-F985-2CB542C90AD7}"/>
                  </a:ext>
                </a:extLst>
              </p:cNvPr>
              <p:cNvSpPr/>
              <p:nvPr/>
            </p:nvSpPr>
            <p:spPr bwMode="auto">
              <a:xfrm>
                <a:off x="5492" y="2679"/>
                <a:ext cx="4" cy="14"/>
              </a:xfrm>
              <a:custGeom>
                <a:avLst/>
                <a:gdLst>
                  <a:gd name="T0" fmla="*/ 3 w 4"/>
                  <a:gd name="T1" fmla="*/ 0 h 12"/>
                  <a:gd name="T2" fmla="*/ 2 w 4"/>
                  <a:gd name="T3" fmla="*/ 12 h 12"/>
                  <a:gd name="T4" fmla="*/ 3 w 4"/>
                  <a:gd name="T5" fmla="*/ 0 h 12"/>
                </a:gdLst>
                <a:ahLst/>
                <a:cxnLst>
                  <a:cxn ang="0">
                    <a:pos x="T0" y="T1"/>
                  </a:cxn>
                  <a:cxn ang="0">
                    <a:pos x="T2" y="T3"/>
                  </a:cxn>
                  <a:cxn ang="0">
                    <a:pos x="T4" y="T5"/>
                  </a:cxn>
                </a:cxnLst>
                <a:rect l="0" t="0" r="r" b="b"/>
                <a:pathLst>
                  <a:path w="4" h="12">
                    <a:moveTo>
                      <a:pt x="3" y="0"/>
                    </a:moveTo>
                    <a:cubicBezTo>
                      <a:pt x="3" y="4"/>
                      <a:pt x="4" y="8"/>
                      <a:pt x="2" y="12"/>
                    </a:cubicBezTo>
                    <a:cubicBezTo>
                      <a:pt x="1" y="8"/>
                      <a:pt x="0" y="4"/>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5" name="Freeform 566">
                <a:extLst>
                  <a:ext uri="{FF2B5EF4-FFF2-40B4-BE49-F238E27FC236}">
                    <a16:creationId xmlns:a16="http://schemas.microsoft.com/office/drawing/2014/main" id="{5A3BBB00-9879-2D17-5F36-57207FF77569}"/>
                  </a:ext>
                </a:extLst>
              </p:cNvPr>
              <p:cNvSpPr/>
              <p:nvPr/>
            </p:nvSpPr>
            <p:spPr bwMode="auto">
              <a:xfrm>
                <a:off x="5679" y="2492"/>
                <a:ext cx="5" cy="9"/>
              </a:xfrm>
              <a:custGeom>
                <a:avLst/>
                <a:gdLst>
                  <a:gd name="T0" fmla="*/ 2 w 4"/>
                  <a:gd name="T1" fmla="*/ 0 h 8"/>
                  <a:gd name="T2" fmla="*/ 2 w 4"/>
                  <a:gd name="T3" fmla="*/ 8 h 8"/>
                  <a:gd name="T4" fmla="*/ 2 w 4"/>
                  <a:gd name="T5" fmla="*/ 0 h 8"/>
                </a:gdLst>
                <a:ahLst/>
                <a:cxnLst>
                  <a:cxn ang="0">
                    <a:pos x="T0" y="T1"/>
                  </a:cxn>
                  <a:cxn ang="0">
                    <a:pos x="T2" y="T3"/>
                  </a:cxn>
                  <a:cxn ang="0">
                    <a:pos x="T4" y="T5"/>
                  </a:cxn>
                </a:cxnLst>
                <a:rect l="0" t="0" r="r" b="b"/>
                <a:pathLst>
                  <a:path w="4" h="8">
                    <a:moveTo>
                      <a:pt x="2" y="0"/>
                    </a:moveTo>
                    <a:cubicBezTo>
                      <a:pt x="4" y="2"/>
                      <a:pt x="3" y="5"/>
                      <a:pt x="2" y="8"/>
                    </a:cubicBezTo>
                    <a:cubicBezTo>
                      <a:pt x="0" y="5"/>
                      <a:pt x="0" y="3"/>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6" name="Freeform 567">
                <a:extLst>
                  <a:ext uri="{FF2B5EF4-FFF2-40B4-BE49-F238E27FC236}">
                    <a16:creationId xmlns:a16="http://schemas.microsoft.com/office/drawing/2014/main" id="{F1FE4A65-4FD3-3445-CEBC-2740015EB4E1}"/>
                  </a:ext>
                </a:extLst>
              </p:cNvPr>
              <p:cNvSpPr/>
              <p:nvPr/>
            </p:nvSpPr>
            <p:spPr bwMode="auto">
              <a:xfrm>
                <a:off x="5494" y="2093"/>
                <a:ext cx="5" cy="5"/>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0" y="4"/>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7" name="Freeform 568">
                <a:extLst>
                  <a:ext uri="{FF2B5EF4-FFF2-40B4-BE49-F238E27FC236}">
                    <a16:creationId xmlns:a16="http://schemas.microsoft.com/office/drawing/2014/main" id="{9A4FD016-1D3F-1CBE-AF30-B6F237C345BD}"/>
                  </a:ext>
                </a:extLst>
              </p:cNvPr>
              <p:cNvSpPr/>
              <p:nvPr/>
            </p:nvSpPr>
            <p:spPr bwMode="auto">
              <a:xfrm>
                <a:off x="5450" y="2077"/>
                <a:ext cx="3" cy="2"/>
              </a:xfrm>
              <a:custGeom>
                <a:avLst/>
                <a:gdLst>
                  <a:gd name="T0" fmla="*/ 1 w 3"/>
                  <a:gd name="T1" fmla="*/ 0 h 2"/>
                  <a:gd name="T2" fmla="*/ 3 w 3"/>
                  <a:gd name="T3" fmla="*/ 1 h 2"/>
                  <a:gd name="T4" fmla="*/ 2 w 3"/>
                  <a:gd name="T5" fmla="*/ 2 h 2"/>
                  <a:gd name="T6" fmla="*/ 0 w 3"/>
                  <a:gd name="T7" fmla="*/ 2 h 2"/>
                  <a:gd name="T8" fmla="*/ 1 w 3"/>
                  <a:gd name="T9" fmla="*/ 0 h 2"/>
                </a:gdLst>
                <a:ahLst/>
                <a:cxnLst>
                  <a:cxn ang="0">
                    <a:pos x="T0" y="T1"/>
                  </a:cxn>
                  <a:cxn ang="0">
                    <a:pos x="T2" y="T3"/>
                  </a:cxn>
                  <a:cxn ang="0">
                    <a:pos x="T4" y="T5"/>
                  </a:cxn>
                  <a:cxn ang="0">
                    <a:pos x="T6" y="T7"/>
                  </a:cxn>
                  <a:cxn ang="0">
                    <a:pos x="T8" y="T9"/>
                  </a:cxn>
                </a:cxnLst>
                <a:rect l="0" t="0" r="r" b="b"/>
                <a:pathLst>
                  <a:path w="3" h="2">
                    <a:moveTo>
                      <a:pt x="1" y="0"/>
                    </a:moveTo>
                    <a:cubicBezTo>
                      <a:pt x="2" y="0"/>
                      <a:pt x="3" y="0"/>
                      <a:pt x="3" y="1"/>
                    </a:cubicBezTo>
                    <a:cubicBezTo>
                      <a:pt x="3" y="1"/>
                      <a:pt x="3" y="2"/>
                      <a:pt x="2" y="2"/>
                    </a:cubicBezTo>
                    <a:cubicBezTo>
                      <a:pt x="2" y="2"/>
                      <a:pt x="1" y="2"/>
                      <a:pt x="0" y="2"/>
                    </a:cubicBezTo>
                    <a:cubicBezTo>
                      <a:pt x="0" y="1"/>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8" name="Freeform 569">
                <a:extLst>
                  <a:ext uri="{FF2B5EF4-FFF2-40B4-BE49-F238E27FC236}">
                    <a16:creationId xmlns:a16="http://schemas.microsoft.com/office/drawing/2014/main" id="{F446CFF9-15DC-B7AC-6C48-D863761CCF59}"/>
                  </a:ext>
                </a:extLst>
              </p:cNvPr>
              <p:cNvSpPr/>
              <p:nvPr/>
            </p:nvSpPr>
            <p:spPr bwMode="auto">
              <a:xfrm>
                <a:off x="5513" y="1707"/>
                <a:ext cx="6" cy="4"/>
              </a:xfrm>
              <a:custGeom>
                <a:avLst/>
                <a:gdLst>
                  <a:gd name="T0" fmla="*/ 0 w 5"/>
                  <a:gd name="T1" fmla="*/ 3 h 4"/>
                  <a:gd name="T2" fmla="*/ 1 w 5"/>
                  <a:gd name="T3" fmla="*/ 0 h 4"/>
                  <a:gd name="T4" fmla="*/ 4 w 5"/>
                  <a:gd name="T5" fmla="*/ 2 h 4"/>
                  <a:gd name="T6" fmla="*/ 3 w 5"/>
                  <a:gd name="T7" fmla="*/ 4 h 4"/>
                  <a:gd name="T8" fmla="*/ 0 w 5"/>
                  <a:gd name="T9" fmla="*/ 3 h 4"/>
                </a:gdLst>
                <a:ahLst/>
                <a:cxnLst>
                  <a:cxn ang="0">
                    <a:pos x="T0" y="T1"/>
                  </a:cxn>
                  <a:cxn ang="0">
                    <a:pos x="T2" y="T3"/>
                  </a:cxn>
                  <a:cxn ang="0">
                    <a:pos x="T4" y="T5"/>
                  </a:cxn>
                  <a:cxn ang="0">
                    <a:pos x="T6" y="T7"/>
                  </a:cxn>
                  <a:cxn ang="0">
                    <a:pos x="T8" y="T9"/>
                  </a:cxn>
                </a:cxnLst>
                <a:rect l="0" t="0" r="r" b="b"/>
                <a:pathLst>
                  <a:path w="5" h="4">
                    <a:moveTo>
                      <a:pt x="0" y="3"/>
                    </a:moveTo>
                    <a:cubicBezTo>
                      <a:pt x="0" y="2"/>
                      <a:pt x="1" y="1"/>
                      <a:pt x="1" y="0"/>
                    </a:cubicBezTo>
                    <a:cubicBezTo>
                      <a:pt x="2" y="1"/>
                      <a:pt x="3" y="1"/>
                      <a:pt x="4" y="2"/>
                    </a:cubicBezTo>
                    <a:cubicBezTo>
                      <a:pt x="3" y="3"/>
                      <a:pt x="5" y="4"/>
                      <a:pt x="3" y="4"/>
                    </a:cubicBezTo>
                    <a:cubicBezTo>
                      <a:pt x="2" y="4"/>
                      <a:pt x="1" y="3"/>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9" name="Freeform 570">
                <a:extLst>
                  <a:ext uri="{FF2B5EF4-FFF2-40B4-BE49-F238E27FC236}">
                    <a16:creationId xmlns:a16="http://schemas.microsoft.com/office/drawing/2014/main" id="{6843094A-3249-E316-EC4A-8CA22F80F945}"/>
                  </a:ext>
                </a:extLst>
              </p:cNvPr>
              <p:cNvSpPr/>
              <p:nvPr/>
            </p:nvSpPr>
            <p:spPr bwMode="auto">
              <a:xfrm>
                <a:off x="5420" y="1600"/>
                <a:ext cx="4"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1" y="0"/>
                      <a:pt x="2" y="0"/>
                      <a:pt x="3" y="1"/>
                    </a:cubicBezTo>
                    <a:cubicBezTo>
                      <a:pt x="3" y="1"/>
                      <a:pt x="2" y="3"/>
                      <a:pt x="2" y="3"/>
                    </a:cubicBezTo>
                    <a:cubicBezTo>
                      <a:pt x="1" y="3"/>
                      <a:pt x="0" y="2"/>
                      <a:pt x="0" y="2"/>
                    </a:cubicBezTo>
                    <a:cubicBezTo>
                      <a:pt x="0" y="1"/>
                      <a:pt x="0"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0" name="Freeform 571">
                <a:extLst>
                  <a:ext uri="{FF2B5EF4-FFF2-40B4-BE49-F238E27FC236}">
                    <a16:creationId xmlns:a16="http://schemas.microsoft.com/office/drawing/2014/main" id="{D83FB495-E67D-B3D0-0252-4D188E25C72D}"/>
                  </a:ext>
                </a:extLst>
              </p:cNvPr>
              <p:cNvSpPr/>
              <p:nvPr/>
            </p:nvSpPr>
            <p:spPr bwMode="auto">
              <a:xfrm>
                <a:off x="5449" y="1585"/>
                <a:ext cx="5" cy="6"/>
              </a:xfrm>
              <a:custGeom>
                <a:avLst/>
                <a:gdLst>
                  <a:gd name="T0" fmla="*/ 5 w 5"/>
                  <a:gd name="T1" fmla="*/ 5 h 5"/>
                  <a:gd name="T2" fmla="*/ 0 w 5"/>
                  <a:gd name="T3" fmla="*/ 0 h 5"/>
                  <a:gd name="T4" fmla="*/ 1 w 5"/>
                  <a:gd name="T5" fmla="*/ 0 h 5"/>
                  <a:gd name="T6" fmla="*/ 5 w 5"/>
                  <a:gd name="T7" fmla="*/ 5 h 5"/>
                  <a:gd name="T8" fmla="*/ 5 w 5"/>
                  <a:gd name="T9" fmla="*/ 5 h 5"/>
                </a:gdLst>
                <a:ahLst/>
                <a:cxnLst>
                  <a:cxn ang="0">
                    <a:pos x="T0" y="T1"/>
                  </a:cxn>
                  <a:cxn ang="0">
                    <a:pos x="T2" y="T3"/>
                  </a:cxn>
                  <a:cxn ang="0">
                    <a:pos x="T4" y="T5"/>
                  </a:cxn>
                  <a:cxn ang="0">
                    <a:pos x="T6" y="T7"/>
                  </a:cxn>
                  <a:cxn ang="0">
                    <a:pos x="T8" y="T9"/>
                  </a:cxn>
                </a:cxnLst>
                <a:rect l="0" t="0" r="r" b="b"/>
                <a:pathLst>
                  <a:path w="5" h="5">
                    <a:moveTo>
                      <a:pt x="5" y="5"/>
                    </a:moveTo>
                    <a:cubicBezTo>
                      <a:pt x="2" y="5"/>
                      <a:pt x="1" y="3"/>
                      <a:pt x="0" y="0"/>
                    </a:cubicBezTo>
                    <a:cubicBezTo>
                      <a:pt x="0" y="0"/>
                      <a:pt x="1" y="0"/>
                      <a:pt x="1" y="0"/>
                    </a:cubicBezTo>
                    <a:cubicBezTo>
                      <a:pt x="4" y="0"/>
                      <a:pt x="5" y="2"/>
                      <a:pt x="5" y="5"/>
                    </a:cubicBezTo>
                    <a:cubicBezTo>
                      <a:pt x="5" y="5"/>
                      <a:pt x="5" y="5"/>
                      <a:pt x="5"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1" name="Freeform 572">
                <a:extLst>
                  <a:ext uri="{FF2B5EF4-FFF2-40B4-BE49-F238E27FC236}">
                    <a16:creationId xmlns:a16="http://schemas.microsoft.com/office/drawing/2014/main" id="{8E482863-CDD0-BCE7-E2BF-2B697FBDD535}"/>
                  </a:ext>
                </a:extLst>
              </p:cNvPr>
              <p:cNvSpPr/>
              <p:nvPr/>
            </p:nvSpPr>
            <p:spPr bwMode="auto">
              <a:xfrm>
                <a:off x="5714" y="2580"/>
                <a:ext cx="4" cy="4"/>
              </a:xfrm>
              <a:custGeom>
                <a:avLst/>
                <a:gdLst>
                  <a:gd name="T0" fmla="*/ 3 w 3"/>
                  <a:gd name="T1" fmla="*/ 0 h 3"/>
                  <a:gd name="T2" fmla="*/ 1 w 3"/>
                  <a:gd name="T3" fmla="*/ 3 h 3"/>
                  <a:gd name="T4" fmla="*/ 0 w 3"/>
                  <a:gd name="T5" fmla="*/ 2 h 3"/>
                  <a:gd name="T6" fmla="*/ 3 w 3"/>
                  <a:gd name="T7" fmla="*/ 0 h 3"/>
                </a:gdLst>
                <a:ahLst/>
                <a:cxnLst>
                  <a:cxn ang="0">
                    <a:pos x="T0" y="T1"/>
                  </a:cxn>
                  <a:cxn ang="0">
                    <a:pos x="T2" y="T3"/>
                  </a:cxn>
                  <a:cxn ang="0">
                    <a:pos x="T4" y="T5"/>
                  </a:cxn>
                  <a:cxn ang="0">
                    <a:pos x="T6" y="T7"/>
                  </a:cxn>
                </a:cxnLst>
                <a:rect l="0" t="0" r="r" b="b"/>
                <a:pathLst>
                  <a:path w="3" h="3">
                    <a:moveTo>
                      <a:pt x="3" y="0"/>
                    </a:moveTo>
                    <a:cubicBezTo>
                      <a:pt x="3" y="1"/>
                      <a:pt x="3" y="3"/>
                      <a:pt x="1" y="3"/>
                    </a:cubicBezTo>
                    <a:cubicBezTo>
                      <a:pt x="0" y="3"/>
                      <a:pt x="0" y="3"/>
                      <a:pt x="0" y="2"/>
                    </a:cubicBezTo>
                    <a:cubicBezTo>
                      <a:pt x="0" y="0"/>
                      <a:pt x="2" y="0"/>
                      <a:pt x="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2" name="Freeform 573">
                <a:extLst>
                  <a:ext uri="{FF2B5EF4-FFF2-40B4-BE49-F238E27FC236}">
                    <a16:creationId xmlns:a16="http://schemas.microsoft.com/office/drawing/2014/main" id="{08D52430-D437-674B-9D62-18858D934E2E}"/>
                  </a:ext>
                </a:extLst>
              </p:cNvPr>
              <p:cNvSpPr/>
              <p:nvPr/>
            </p:nvSpPr>
            <p:spPr bwMode="auto">
              <a:xfrm>
                <a:off x="5557" y="1725"/>
                <a:ext cx="2" cy="5"/>
              </a:xfrm>
              <a:custGeom>
                <a:avLst/>
                <a:gdLst>
                  <a:gd name="T0" fmla="*/ 2 w 2"/>
                  <a:gd name="T1" fmla="*/ 5 h 5"/>
                  <a:gd name="T2" fmla="*/ 0 w 2"/>
                  <a:gd name="T3" fmla="*/ 0 h 5"/>
                  <a:gd name="T4" fmla="*/ 1 w 2"/>
                  <a:gd name="T5" fmla="*/ 0 h 5"/>
                  <a:gd name="T6" fmla="*/ 2 w 2"/>
                  <a:gd name="T7" fmla="*/ 5 h 5"/>
                </a:gdLst>
                <a:ahLst/>
                <a:cxnLst>
                  <a:cxn ang="0">
                    <a:pos x="T0" y="T1"/>
                  </a:cxn>
                  <a:cxn ang="0">
                    <a:pos x="T2" y="T3"/>
                  </a:cxn>
                  <a:cxn ang="0">
                    <a:pos x="T4" y="T5"/>
                  </a:cxn>
                  <a:cxn ang="0">
                    <a:pos x="T6" y="T7"/>
                  </a:cxn>
                </a:cxnLst>
                <a:rect l="0" t="0" r="r" b="b"/>
                <a:pathLst>
                  <a:path w="2" h="5">
                    <a:moveTo>
                      <a:pt x="2" y="5"/>
                    </a:moveTo>
                    <a:cubicBezTo>
                      <a:pt x="0" y="4"/>
                      <a:pt x="0" y="2"/>
                      <a:pt x="0" y="0"/>
                    </a:cubicBezTo>
                    <a:cubicBezTo>
                      <a:pt x="0" y="0"/>
                      <a:pt x="1" y="0"/>
                      <a:pt x="1" y="0"/>
                    </a:cubicBezTo>
                    <a:cubicBezTo>
                      <a:pt x="2" y="2"/>
                      <a:pt x="2" y="3"/>
                      <a:pt x="2"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3" name="Freeform 574">
                <a:extLst>
                  <a:ext uri="{FF2B5EF4-FFF2-40B4-BE49-F238E27FC236}">
                    <a16:creationId xmlns:a16="http://schemas.microsoft.com/office/drawing/2014/main" id="{C1B5C196-37DD-6DC0-4D60-E18DDB96337D}"/>
                  </a:ext>
                </a:extLst>
              </p:cNvPr>
              <p:cNvSpPr/>
              <p:nvPr/>
            </p:nvSpPr>
            <p:spPr bwMode="auto">
              <a:xfrm>
                <a:off x="5658" y="2481"/>
                <a:ext cx="3" cy="5"/>
              </a:xfrm>
              <a:custGeom>
                <a:avLst/>
                <a:gdLst>
                  <a:gd name="T0" fmla="*/ 3 w 3"/>
                  <a:gd name="T1" fmla="*/ 5 h 5"/>
                  <a:gd name="T2" fmla="*/ 1 w 3"/>
                  <a:gd name="T3" fmla="*/ 1 h 5"/>
                  <a:gd name="T4" fmla="*/ 2 w 3"/>
                  <a:gd name="T5" fmla="*/ 0 h 5"/>
                  <a:gd name="T6" fmla="*/ 3 w 3"/>
                  <a:gd name="T7" fmla="*/ 5 h 5"/>
                </a:gdLst>
                <a:ahLst/>
                <a:cxnLst>
                  <a:cxn ang="0">
                    <a:pos x="T0" y="T1"/>
                  </a:cxn>
                  <a:cxn ang="0">
                    <a:pos x="T2" y="T3"/>
                  </a:cxn>
                  <a:cxn ang="0">
                    <a:pos x="T4" y="T5"/>
                  </a:cxn>
                  <a:cxn ang="0">
                    <a:pos x="T6" y="T7"/>
                  </a:cxn>
                </a:cxnLst>
                <a:rect l="0" t="0" r="r" b="b"/>
                <a:pathLst>
                  <a:path w="3" h="5">
                    <a:moveTo>
                      <a:pt x="3" y="5"/>
                    </a:moveTo>
                    <a:cubicBezTo>
                      <a:pt x="1" y="4"/>
                      <a:pt x="0" y="3"/>
                      <a:pt x="1" y="1"/>
                    </a:cubicBezTo>
                    <a:cubicBezTo>
                      <a:pt x="1" y="0"/>
                      <a:pt x="1" y="0"/>
                      <a:pt x="2" y="0"/>
                    </a:cubicBezTo>
                    <a:cubicBezTo>
                      <a:pt x="2" y="2"/>
                      <a:pt x="2" y="4"/>
                      <a:pt x="3"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4" name="Freeform 575">
                <a:extLst>
                  <a:ext uri="{FF2B5EF4-FFF2-40B4-BE49-F238E27FC236}">
                    <a16:creationId xmlns:a16="http://schemas.microsoft.com/office/drawing/2014/main" id="{613C93D7-37E5-E8C7-F7D4-024A1CB5871C}"/>
                  </a:ext>
                </a:extLst>
              </p:cNvPr>
              <p:cNvSpPr/>
              <p:nvPr/>
            </p:nvSpPr>
            <p:spPr bwMode="auto">
              <a:xfrm>
                <a:off x="5490" y="2087"/>
                <a:ext cx="1" cy="2"/>
              </a:xfrm>
              <a:custGeom>
                <a:avLst/>
                <a:gdLst>
                  <a:gd name="T0" fmla="*/ 1 w 1"/>
                  <a:gd name="T1" fmla="*/ 0 h 1"/>
                  <a:gd name="T2" fmla="*/ 1 w 1"/>
                  <a:gd name="T3" fmla="*/ 1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1"/>
                      <a:pt x="1" y="1"/>
                    </a:cubicBezTo>
                    <a:cubicBezTo>
                      <a:pt x="1" y="1"/>
                      <a:pt x="1" y="1"/>
                      <a:pt x="0" y="1"/>
                    </a:cubicBezTo>
                    <a:cubicBezTo>
                      <a:pt x="0" y="1"/>
                      <a:pt x="0" y="0"/>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5" name="Freeform 576">
                <a:extLst>
                  <a:ext uri="{FF2B5EF4-FFF2-40B4-BE49-F238E27FC236}">
                    <a16:creationId xmlns:a16="http://schemas.microsoft.com/office/drawing/2014/main" id="{5DC1BB79-6969-B4D5-CC94-B1850787F538}"/>
                  </a:ext>
                </a:extLst>
              </p:cNvPr>
              <p:cNvSpPr/>
              <p:nvPr/>
            </p:nvSpPr>
            <p:spPr bwMode="auto">
              <a:xfrm>
                <a:off x="5638" y="2684"/>
                <a:ext cx="4" cy="2"/>
              </a:xfrm>
              <a:custGeom>
                <a:avLst/>
                <a:gdLst>
                  <a:gd name="T0" fmla="*/ 0 w 3"/>
                  <a:gd name="T1" fmla="*/ 0 h 2"/>
                  <a:gd name="T2" fmla="*/ 3 w 3"/>
                  <a:gd name="T3" fmla="*/ 1 h 2"/>
                  <a:gd name="T4" fmla="*/ 3 w 3"/>
                  <a:gd name="T5" fmla="*/ 2 h 2"/>
                  <a:gd name="T6" fmla="*/ 0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cubicBezTo>
                      <a:pt x="1" y="1"/>
                      <a:pt x="2" y="1"/>
                      <a:pt x="3" y="1"/>
                    </a:cubicBezTo>
                    <a:cubicBezTo>
                      <a:pt x="3" y="2"/>
                      <a:pt x="3" y="2"/>
                      <a:pt x="3" y="2"/>
                    </a:cubicBezTo>
                    <a:cubicBezTo>
                      <a:pt x="2" y="2"/>
                      <a:pt x="1" y="1"/>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6" name="Freeform 577">
                <a:extLst>
                  <a:ext uri="{FF2B5EF4-FFF2-40B4-BE49-F238E27FC236}">
                    <a16:creationId xmlns:a16="http://schemas.microsoft.com/office/drawing/2014/main" id="{E05EB004-082D-0D44-9AB8-9BA15F3CBD04}"/>
                  </a:ext>
                </a:extLst>
              </p:cNvPr>
              <p:cNvSpPr/>
              <p:nvPr/>
            </p:nvSpPr>
            <p:spPr bwMode="auto">
              <a:xfrm>
                <a:off x="5518" y="1711"/>
                <a:ext cx="6" cy="3"/>
              </a:xfrm>
              <a:custGeom>
                <a:avLst/>
                <a:gdLst>
                  <a:gd name="T0" fmla="*/ 5 w 5"/>
                  <a:gd name="T1" fmla="*/ 3 h 3"/>
                  <a:gd name="T2" fmla="*/ 0 w 5"/>
                  <a:gd name="T3" fmla="*/ 0 h 3"/>
                  <a:gd name="T4" fmla="*/ 5 w 5"/>
                  <a:gd name="T5" fmla="*/ 3 h 3"/>
                </a:gdLst>
                <a:ahLst/>
                <a:cxnLst>
                  <a:cxn ang="0">
                    <a:pos x="T0" y="T1"/>
                  </a:cxn>
                  <a:cxn ang="0">
                    <a:pos x="T2" y="T3"/>
                  </a:cxn>
                  <a:cxn ang="0">
                    <a:pos x="T4" y="T5"/>
                  </a:cxn>
                </a:cxnLst>
                <a:rect l="0" t="0" r="r" b="b"/>
                <a:pathLst>
                  <a:path w="5" h="3">
                    <a:moveTo>
                      <a:pt x="5" y="3"/>
                    </a:moveTo>
                    <a:cubicBezTo>
                      <a:pt x="3" y="3"/>
                      <a:pt x="1" y="2"/>
                      <a:pt x="0" y="0"/>
                    </a:cubicBezTo>
                    <a:cubicBezTo>
                      <a:pt x="2" y="0"/>
                      <a:pt x="4" y="1"/>
                      <a:pt x="5"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7" name="Freeform 578">
                <a:extLst>
                  <a:ext uri="{FF2B5EF4-FFF2-40B4-BE49-F238E27FC236}">
                    <a16:creationId xmlns:a16="http://schemas.microsoft.com/office/drawing/2014/main" id="{9588202E-2922-BA26-91AB-4A6970D8359F}"/>
                  </a:ext>
                </a:extLst>
              </p:cNvPr>
              <p:cNvSpPr/>
              <p:nvPr/>
            </p:nvSpPr>
            <p:spPr bwMode="auto">
              <a:xfrm>
                <a:off x="5511" y="1670"/>
                <a:ext cx="5" cy="3"/>
              </a:xfrm>
              <a:custGeom>
                <a:avLst/>
                <a:gdLst>
                  <a:gd name="T0" fmla="*/ 3 w 4"/>
                  <a:gd name="T1" fmla="*/ 2 h 2"/>
                  <a:gd name="T2" fmla="*/ 0 w 4"/>
                  <a:gd name="T3" fmla="*/ 1 h 2"/>
                  <a:gd name="T4" fmla="*/ 1 w 4"/>
                  <a:gd name="T5" fmla="*/ 0 h 2"/>
                  <a:gd name="T6" fmla="*/ 4 w 4"/>
                  <a:gd name="T7" fmla="*/ 2 h 2"/>
                  <a:gd name="T8" fmla="*/ 3 w 4"/>
                  <a:gd name="T9" fmla="*/ 2 h 2"/>
                </a:gdLst>
                <a:ahLst/>
                <a:cxnLst>
                  <a:cxn ang="0">
                    <a:pos x="T0" y="T1"/>
                  </a:cxn>
                  <a:cxn ang="0">
                    <a:pos x="T2" y="T3"/>
                  </a:cxn>
                  <a:cxn ang="0">
                    <a:pos x="T4" y="T5"/>
                  </a:cxn>
                  <a:cxn ang="0">
                    <a:pos x="T6" y="T7"/>
                  </a:cxn>
                  <a:cxn ang="0">
                    <a:pos x="T8" y="T9"/>
                  </a:cxn>
                </a:cxnLst>
                <a:rect l="0" t="0" r="r" b="b"/>
                <a:pathLst>
                  <a:path w="4" h="2">
                    <a:moveTo>
                      <a:pt x="3" y="2"/>
                    </a:moveTo>
                    <a:cubicBezTo>
                      <a:pt x="2" y="2"/>
                      <a:pt x="1" y="2"/>
                      <a:pt x="0" y="1"/>
                    </a:cubicBezTo>
                    <a:cubicBezTo>
                      <a:pt x="1" y="1"/>
                      <a:pt x="1" y="1"/>
                      <a:pt x="1" y="0"/>
                    </a:cubicBezTo>
                    <a:cubicBezTo>
                      <a:pt x="2" y="1"/>
                      <a:pt x="3" y="2"/>
                      <a:pt x="4" y="2"/>
                    </a:cubicBezTo>
                    <a:cubicBezTo>
                      <a:pt x="4" y="2"/>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8" name="Freeform 579">
                <a:extLst>
                  <a:ext uri="{FF2B5EF4-FFF2-40B4-BE49-F238E27FC236}">
                    <a16:creationId xmlns:a16="http://schemas.microsoft.com/office/drawing/2014/main" id="{672AC064-854B-4FDD-F910-A401FDEA1492}"/>
                  </a:ext>
                </a:extLst>
              </p:cNvPr>
              <p:cNvSpPr/>
              <p:nvPr/>
            </p:nvSpPr>
            <p:spPr bwMode="auto">
              <a:xfrm>
                <a:off x="5527" y="2100"/>
                <a:ext cx="1" cy="1"/>
              </a:xfrm>
              <a:custGeom>
                <a:avLst/>
                <a:gdLst>
                  <a:gd name="T0" fmla="*/ 0 w 1"/>
                  <a:gd name="T1" fmla="*/ 0 h 1"/>
                  <a:gd name="T2" fmla="*/ 1 w 1"/>
                  <a:gd name="T3" fmla="*/ 0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0"/>
                      <a:pt x="1" y="0"/>
                    </a:cubicBezTo>
                    <a:cubicBezTo>
                      <a:pt x="1" y="1"/>
                      <a:pt x="1" y="1"/>
                      <a:pt x="0" y="1"/>
                    </a:cubicBezTo>
                    <a:cubicBezTo>
                      <a:pt x="0" y="1"/>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9" name="Freeform 580">
                <a:extLst>
                  <a:ext uri="{FF2B5EF4-FFF2-40B4-BE49-F238E27FC236}">
                    <a16:creationId xmlns:a16="http://schemas.microsoft.com/office/drawing/2014/main" id="{B41AFE21-0208-32D6-5ADA-93D5DE923C46}"/>
                  </a:ext>
                </a:extLst>
              </p:cNvPr>
              <p:cNvSpPr/>
              <p:nvPr/>
            </p:nvSpPr>
            <p:spPr bwMode="auto">
              <a:xfrm>
                <a:off x="5652" y="2523"/>
                <a:ext cx="1" cy="2"/>
              </a:xfrm>
              <a:custGeom>
                <a:avLst/>
                <a:gdLst>
                  <a:gd name="T0" fmla="*/ 1 w 1"/>
                  <a:gd name="T1" fmla="*/ 1 h 2"/>
                  <a:gd name="T2" fmla="*/ 1 w 1"/>
                  <a:gd name="T3" fmla="*/ 1 h 2"/>
                  <a:gd name="T4" fmla="*/ 0 w 1"/>
                  <a:gd name="T5" fmla="*/ 2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1"/>
                    </a:cubicBezTo>
                    <a:cubicBezTo>
                      <a:pt x="1" y="2"/>
                      <a:pt x="0" y="1"/>
                      <a:pt x="0" y="2"/>
                    </a:cubicBezTo>
                    <a:cubicBezTo>
                      <a:pt x="0" y="1"/>
                      <a:pt x="0" y="1"/>
                      <a:pt x="0" y="0"/>
                    </a:cubicBezTo>
                    <a:cubicBezTo>
                      <a:pt x="0"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0" name="Freeform 581">
                <a:extLst>
                  <a:ext uri="{FF2B5EF4-FFF2-40B4-BE49-F238E27FC236}">
                    <a16:creationId xmlns:a16="http://schemas.microsoft.com/office/drawing/2014/main" id="{20D79DF9-AC3B-0258-9107-E07884D77AA1}"/>
                  </a:ext>
                </a:extLst>
              </p:cNvPr>
              <p:cNvSpPr/>
              <p:nvPr/>
            </p:nvSpPr>
            <p:spPr bwMode="auto">
              <a:xfrm>
                <a:off x="5457" y="2086"/>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1" name="Freeform 582">
                <a:extLst>
                  <a:ext uri="{FF2B5EF4-FFF2-40B4-BE49-F238E27FC236}">
                    <a16:creationId xmlns:a16="http://schemas.microsoft.com/office/drawing/2014/main" id="{EDDDBCD4-333A-7A0B-9DB9-12A05A5BD71A}"/>
                  </a:ext>
                </a:extLst>
              </p:cNvPr>
              <p:cNvSpPr/>
              <p:nvPr/>
            </p:nvSpPr>
            <p:spPr bwMode="auto">
              <a:xfrm>
                <a:off x="5470" y="1675"/>
                <a:ext cx="1" cy="1"/>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1" y="1"/>
                    </a:cubicBezTo>
                    <a:cubicBezTo>
                      <a:pt x="1"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2" name="Freeform 583">
                <a:extLst>
                  <a:ext uri="{FF2B5EF4-FFF2-40B4-BE49-F238E27FC236}">
                    <a16:creationId xmlns:a16="http://schemas.microsoft.com/office/drawing/2014/main" id="{F2E09519-4BF3-AFAB-5203-BA953EA77868}"/>
                  </a:ext>
                </a:extLst>
              </p:cNvPr>
              <p:cNvSpPr/>
              <p:nvPr/>
            </p:nvSpPr>
            <p:spPr bwMode="auto">
              <a:xfrm>
                <a:off x="5635" y="268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3" name="Freeform 584">
                <a:extLst>
                  <a:ext uri="{FF2B5EF4-FFF2-40B4-BE49-F238E27FC236}">
                    <a16:creationId xmlns:a16="http://schemas.microsoft.com/office/drawing/2014/main" id="{1621D0A8-0C31-BA7C-2D9E-8F299E5B9FAA}"/>
                  </a:ext>
                </a:extLst>
              </p:cNvPr>
              <p:cNvSpPr/>
              <p:nvPr/>
            </p:nvSpPr>
            <p:spPr bwMode="auto">
              <a:xfrm>
                <a:off x="5647" y="2676"/>
                <a:ext cx="3" cy="2"/>
              </a:xfrm>
              <a:custGeom>
                <a:avLst/>
                <a:gdLst>
                  <a:gd name="T0" fmla="*/ 2 w 2"/>
                  <a:gd name="T1" fmla="*/ 0 h 2"/>
                  <a:gd name="T2" fmla="*/ 2 w 2"/>
                  <a:gd name="T3" fmla="*/ 2 h 2"/>
                  <a:gd name="T4" fmla="*/ 2 w 2"/>
                  <a:gd name="T5" fmla="*/ 0 h 2"/>
                </a:gdLst>
                <a:ahLst/>
                <a:cxnLst>
                  <a:cxn ang="0">
                    <a:pos x="T0" y="T1"/>
                  </a:cxn>
                  <a:cxn ang="0">
                    <a:pos x="T2" y="T3"/>
                  </a:cxn>
                  <a:cxn ang="0">
                    <a:pos x="T4" y="T5"/>
                  </a:cxn>
                </a:cxnLst>
                <a:rect l="0" t="0" r="r" b="b"/>
                <a:pathLst>
                  <a:path w="2" h="2">
                    <a:moveTo>
                      <a:pt x="2" y="0"/>
                    </a:moveTo>
                    <a:cubicBezTo>
                      <a:pt x="2" y="1"/>
                      <a:pt x="2" y="2"/>
                      <a:pt x="2" y="2"/>
                    </a:cubicBezTo>
                    <a:cubicBezTo>
                      <a:pt x="0" y="2"/>
                      <a:pt x="0"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4" name="Freeform 585">
                <a:extLst>
                  <a:ext uri="{FF2B5EF4-FFF2-40B4-BE49-F238E27FC236}">
                    <a16:creationId xmlns:a16="http://schemas.microsoft.com/office/drawing/2014/main" id="{3458AC60-F8C6-2D27-7D85-AC71966E7475}"/>
                  </a:ext>
                </a:extLst>
              </p:cNvPr>
              <p:cNvSpPr/>
              <p:nvPr/>
            </p:nvSpPr>
            <p:spPr bwMode="auto">
              <a:xfrm>
                <a:off x="5463" y="1577"/>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5" name="Freeform 586">
                <a:extLst>
                  <a:ext uri="{FF2B5EF4-FFF2-40B4-BE49-F238E27FC236}">
                    <a16:creationId xmlns:a16="http://schemas.microsoft.com/office/drawing/2014/main" id="{AF727A8A-99E7-3704-6838-DC7A4C7BAC70}"/>
                  </a:ext>
                </a:extLst>
              </p:cNvPr>
              <p:cNvSpPr/>
              <p:nvPr/>
            </p:nvSpPr>
            <p:spPr bwMode="auto">
              <a:xfrm>
                <a:off x="5477" y="2701"/>
                <a:ext cx="2" cy="2"/>
              </a:xfrm>
              <a:custGeom>
                <a:avLst/>
                <a:gdLst>
                  <a:gd name="T0" fmla="*/ 2 w 2"/>
                  <a:gd name="T1" fmla="*/ 1 h 2"/>
                  <a:gd name="T2" fmla="*/ 0 w 2"/>
                  <a:gd name="T3" fmla="*/ 0 h 2"/>
                  <a:gd name="T4" fmla="*/ 2 w 2"/>
                  <a:gd name="T5" fmla="*/ 1 h 2"/>
                </a:gdLst>
                <a:ahLst/>
                <a:cxnLst>
                  <a:cxn ang="0">
                    <a:pos x="T0" y="T1"/>
                  </a:cxn>
                  <a:cxn ang="0">
                    <a:pos x="T2" y="T3"/>
                  </a:cxn>
                  <a:cxn ang="0">
                    <a:pos x="T4" y="T5"/>
                  </a:cxn>
                </a:cxnLst>
                <a:rect l="0" t="0" r="r" b="b"/>
                <a:pathLst>
                  <a:path w="2" h="2">
                    <a:moveTo>
                      <a:pt x="2" y="1"/>
                    </a:moveTo>
                    <a:cubicBezTo>
                      <a:pt x="1" y="2"/>
                      <a:pt x="0" y="1"/>
                      <a:pt x="0" y="0"/>
                    </a:cubicBezTo>
                    <a:cubicBezTo>
                      <a:pt x="0" y="0"/>
                      <a:pt x="1" y="1"/>
                      <a:pt x="2"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6" name="Freeform 587">
                <a:extLst>
                  <a:ext uri="{FF2B5EF4-FFF2-40B4-BE49-F238E27FC236}">
                    <a16:creationId xmlns:a16="http://schemas.microsoft.com/office/drawing/2014/main" id="{3E765D06-D8CE-4C03-07F1-432DA571ECCE}"/>
                  </a:ext>
                </a:extLst>
              </p:cNvPr>
              <p:cNvSpPr/>
              <p:nvPr/>
            </p:nvSpPr>
            <p:spPr bwMode="auto">
              <a:xfrm>
                <a:off x="5636" y="2681"/>
                <a:ext cx="2" cy="3"/>
              </a:xfrm>
              <a:custGeom>
                <a:avLst/>
                <a:gdLst>
                  <a:gd name="T0" fmla="*/ 0 w 2"/>
                  <a:gd name="T1" fmla="*/ 0 h 2"/>
                  <a:gd name="T2" fmla="*/ 2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1" y="1"/>
                      <a:pt x="2" y="2"/>
                      <a:pt x="2" y="2"/>
                    </a:cubicBezTo>
                    <a:cubicBezTo>
                      <a:pt x="2" y="2"/>
                      <a:pt x="2" y="2"/>
                      <a:pt x="2" y="2"/>
                    </a:cubicBezTo>
                    <a:cubicBezTo>
                      <a:pt x="1" y="2"/>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7" name="Freeform 588">
                <a:extLst>
                  <a:ext uri="{FF2B5EF4-FFF2-40B4-BE49-F238E27FC236}">
                    <a16:creationId xmlns:a16="http://schemas.microsoft.com/office/drawing/2014/main" id="{2DE56D8E-FC47-8942-F012-8D289F1245DD}"/>
                  </a:ext>
                </a:extLst>
              </p:cNvPr>
              <p:cNvSpPr/>
              <p:nvPr/>
            </p:nvSpPr>
            <p:spPr bwMode="auto">
              <a:xfrm>
                <a:off x="5237" y="2571"/>
                <a:ext cx="42" cy="195"/>
              </a:xfrm>
              <a:custGeom>
                <a:avLst/>
                <a:gdLst>
                  <a:gd name="T0" fmla="*/ 7 w 37"/>
                  <a:gd name="T1" fmla="*/ 0 h 172"/>
                  <a:gd name="T2" fmla="*/ 27 w 37"/>
                  <a:gd name="T3" fmla="*/ 2 h 172"/>
                  <a:gd name="T4" fmla="*/ 32 w 37"/>
                  <a:gd name="T5" fmla="*/ 11 h 172"/>
                  <a:gd name="T6" fmla="*/ 19 w 37"/>
                  <a:gd name="T7" fmla="*/ 29 h 172"/>
                  <a:gd name="T8" fmla="*/ 34 w 37"/>
                  <a:gd name="T9" fmla="*/ 141 h 172"/>
                  <a:gd name="T10" fmla="*/ 28 w 37"/>
                  <a:gd name="T11" fmla="*/ 150 h 172"/>
                  <a:gd name="T12" fmla="*/ 37 w 37"/>
                  <a:gd name="T13" fmla="*/ 170 h 172"/>
                  <a:gd name="T14" fmla="*/ 19 w 37"/>
                  <a:gd name="T15" fmla="*/ 172 h 172"/>
                  <a:gd name="T16" fmla="*/ 8 w 37"/>
                  <a:gd name="T17" fmla="*/ 74 h 172"/>
                  <a:gd name="T18" fmla="*/ 8 w 37"/>
                  <a:gd name="T19" fmla="*/ 74 h 172"/>
                  <a:gd name="T20" fmla="*/ 7 w 37"/>
                  <a:gd name="T21" fmla="*/ 59 h 172"/>
                  <a:gd name="T22" fmla="*/ 6 w 37"/>
                  <a:gd name="T23" fmla="*/ 53 h 172"/>
                  <a:gd name="T24" fmla="*/ 5 w 37"/>
                  <a:gd name="T25" fmla="*/ 39 h 172"/>
                  <a:gd name="T26" fmla="*/ 3 w 37"/>
                  <a:gd name="T27" fmla="*/ 22 h 172"/>
                  <a:gd name="T28" fmla="*/ 12 w 37"/>
                  <a:gd name="T29" fmla="*/ 14 h 172"/>
                  <a:gd name="T30" fmla="*/ 0 w 37"/>
                  <a:gd name="T31" fmla="*/ 7 h 172"/>
                  <a:gd name="T32" fmla="*/ 7 w 37"/>
                  <a:gd name="T33"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172">
                    <a:moveTo>
                      <a:pt x="7" y="0"/>
                    </a:moveTo>
                    <a:cubicBezTo>
                      <a:pt x="14" y="3"/>
                      <a:pt x="21" y="2"/>
                      <a:pt x="27" y="2"/>
                    </a:cubicBezTo>
                    <a:cubicBezTo>
                      <a:pt x="35" y="3"/>
                      <a:pt x="33" y="7"/>
                      <a:pt x="32" y="11"/>
                    </a:cubicBezTo>
                    <a:cubicBezTo>
                      <a:pt x="18" y="10"/>
                      <a:pt x="17" y="17"/>
                      <a:pt x="19" y="29"/>
                    </a:cubicBezTo>
                    <a:cubicBezTo>
                      <a:pt x="25" y="66"/>
                      <a:pt x="29" y="103"/>
                      <a:pt x="34" y="141"/>
                    </a:cubicBezTo>
                    <a:cubicBezTo>
                      <a:pt x="27" y="140"/>
                      <a:pt x="26" y="144"/>
                      <a:pt x="28" y="150"/>
                    </a:cubicBezTo>
                    <a:cubicBezTo>
                      <a:pt x="30" y="157"/>
                      <a:pt x="36" y="162"/>
                      <a:pt x="37" y="170"/>
                    </a:cubicBezTo>
                    <a:cubicBezTo>
                      <a:pt x="30" y="167"/>
                      <a:pt x="25" y="172"/>
                      <a:pt x="19" y="172"/>
                    </a:cubicBezTo>
                    <a:cubicBezTo>
                      <a:pt x="16" y="139"/>
                      <a:pt x="14" y="106"/>
                      <a:pt x="8" y="74"/>
                    </a:cubicBezTo>
                    <a:cubicBezTo>
                      <a:pt x="8" y="74"/>
                      <a:pt x="8" y="74"/>
                      <a:pt x="8" y="74"/>
                    </a:cubicBezTo>
                    <a:cubicBezTo>
                      <a:pt x="7" y="69"/>
                      <a:pt x="7" y="64"/>
                      <a:pt x="7" y="59"/>
                    </a:cubicBezTo>
                    <a:cubicBezTo>
                      <a:pt x="8" y="57"/>
                      <a:pt x="8" y="55"/>
                      <a:pt x="6" y="53"/>
                    </a:cubicBezTo>
                    <a:cubicBezTo>
                      <a:pt x="5" y="48"/>
                      <a:pt x="5" y="44"/>
                      <a:pt x="5" y="39"/>
                    </a:cubicBezTo>
                    <a:cubicBezTo>
                      <a:pt x="7" y="33"/>
                      <a:pt x="6" y="28"/>
                      <a:pt x="3" y="22"/>
                    </a:cubicBezTo>
                    <a:cubicBezTo>
                      <a:pt x="6" y="19"/>
                      <a:pt x="12" y="18"/>
                      <a:pt x="12" y="14"/>
                    </a:cubicBezTo>
                    <a:cubicBezTo>
                      <a:pt x="11" y="8"/>
                      <a:pt x="4" y="9"/>
                      <a:pt x="0" y="7"/>
                    </a:cubicBezTo>
                    <a:cubicBezTo>
                      <a:pt x="1" y="3"/>
                      <a:pt x="5" y="2"/>
                      <a:pt x="7"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8" name="Freeform 589">
                <a:extLst>
                  <a:ext uri="{FF2B5EF4-FFF2-40B4-BE49-F238E27FC236}">
                    <a16:creationId xmlns:a16="http://schemas.microsoft.com/office/drawing/2014/main" id="{13E375A6-F550-9677-3FB2-12FE293BEA2F}"/>
                  </a:ext>
                </a:extLst>
              </p:cNvPr>
              <p:cNvSpPr/>
              <p:nvPr/>
            </p:nvSpPr>
            <p:spPr bwMode="auto">
              <a:xfrm>
                <a:off x="5244" y="2885"/>
                <a:ext cx="46" cy="71"/>
              </a:xfrm>
              <a:custGeom>
                <a:avLst/>
                <a:gdLst>
                  <a:gd name="T0" fmla="*/ 11 w 40"/>
                  <a:gd name="T1" fmla="*/ 0 h 62"/>
                  <a:gd name="T2" fmla="*/ 26 w 40"/>
                  <a:gd name="T3" fmla="*/ 11 h 62"/>
                  <a:gd name="T4" fmla="*/ 21 w 40"/>
                  <a:gd name="T5" fmla="*/ 20 h 62"/>
                  <a:gd name="T6" fmla="*/ 29 w 40"/>
                  <a:gd name="T7" fmla="*/ 33 h 62"/>
                  <a:gd name="T8" fmla="*/ 35 w 40"/>
                  <a:gd name="T9" fmla="*/ 45 h 62"/>
                  <a:gd name="T10" fmla="*/ 33 w 40"/>
                  <a:gd name="T11" fmla="*/ 59 h 62"/>
                  <a:gd name="T12" fmla="*/ 28 w 40"/>
                  <a:gd name="T13" fmla="*/ 62 h 62"/>
                  <a:gd name="T14" fmla="*/ 26 w 40"/>
                  <a:gd name="T15" fmla="*/ 51 h 62"/>
                  <a:gd name="T16" fmla="*/ 16 w 40"/>
                  <a:gd name="T17" fmla="*/ 40 h 62"/>
                  <a:gd name="T18" fmla="*/ 10 w 40"/>
                  <a:gd name="T19" fmla="*/ 35 h 62"/>
                  <a:gd name="T20" fmla="*/ 6 w 40"/>
                  <a:gd name="T21" fmla="*/ 11 h 62"/>
                  <a:gd name="T22" fmla="*/ 11 w 40"/>
                  <a:gd name="T2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62">
                    <a:moveTo>
                      <a:pt x="11" y="0"/>
                    </a:moveTo>
                    <a:cubicBezTo>
                      <a:pt x="9" y="13"/>
                      <a:pt x="19" y="11"/>
                      <a:pt x="26" y="11"/>
                    </a:cubicBezTo>
                    <a:cubicBezTo>
                      <a:pt x="28" y="17"/>
                      <a:pt x="22" y="16"/>
                      <a:pt x="21" y="20"/>
                    </a:cubicBezTo>
                    <a:cubicBezTo>
                      <a:pt x="20" y="27"/>
                      <a:pt x="18" y="33"/>
                      <a:pt x="29" y="33"/>
                    </a:cubicBezTo>
                    <a:cubicBezTo>
                      <a:pt x="40" y="32"/>
                      <a:pt x="39" y="38"/>
                      <a:pt x="35" y="45"/>
                    </a:cubicBezTo>
                    <a:cubicBezTo>
                      <a:pt x="33" y="49"/>
                      <a:pt x="29" y="54"/>
                      <a:pt x="33" y="59"/>
                    </a:cubicBezTo>
                    <a:cubicBezTo>
                      <a:pt x="31" y="60"/>
                      <a:pt x="30" y="61"/>
                      <a:pt x="28" y="62"/>
                    </a:cubicBezTo>
                    <a:cubicBezTo>
                      <a:pt x="26" y="58"/>
                      <a:pt x="26" y="55"/>
                      <a:pt x="26" y="51"/>
                    </a:cubicBezTo>
                    <a:cubicBezTo>
                      <a:pt x="27" y="43"/>
                      <a:pt x="25" y="39"/>
                      <a:pt x="16" y="40"/>
                    </a:cubicBezTo>
                    <a:cubicBezTo>
                      <a:pt x="13" y="40"/>
                      <a:pt x="7" y="38"/>
                      <a:pt x="10" y="35"/>
                    </a:cubicBezTo>
                    <a:cubicBezTo>
                      <a:pt x="21" y="25"/>
                      <a:pt x="10" y="17"/>
                      <a:pt x="6" y="11"/>
                    </a:cubicBezTo>
                    <a:cubicBezTo>
                      <a:pt x="0" y="2"/>
                      <a:pt x="6" y="2"/>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9" name="Freeform 590">
                <a:extLst>
                  <a:ext uri="{FF2B5EF4-FFF2-40B4-BE49-F238E27FC236}">
                    <a16:creationId xmlns:a16="http://schemas.microsoft.com/office/drawing/2014/main" id="{BFFC4C87-742C-C6A0-48C4-25E408C6D173}"/>
                  </a:ext>
                </a:extLst>
              </p:cNvPr>
              <p:cNvSpPr/>
              <p:nvPr/>
            </p:nvSpPr>
            <p:spPr bwMode="auto">
              <a:xfrm>
                <a:off x="5232" y="2826"/>
                <a:ext cx="43" cy="55"/>
              </a:xfrm>
              <a:custGeom>
                <a:avLst/>
                <a:gdLst>
                  <a:gd name="T0" fmla="*/ 25 w 38"/>
                  <a:gd name="T1" fmla="*/ 0 h 48"/>
                  <a:gd name="T2" fmla="*/ 17 w 38"/>
                  <a:gd name="T3" fmla="*/ 23 h 48"/>
                  <a:gd name="T4" fmla="*/ 27 w 38"/>
                  <a:gd name="T5" fmla="*/ 34 h 48"/>
                  <a:gd name="T6" fmla="*/ 29 w 38"/>
                  <a:gd name="T7" fmla="*/ 48 h 48"/>
                  <a:gd name="T8" fmla="*/ 25 w 38"/>
                  <a:gd name="T9" fmla="*/ 40 h 48"/>
                  <a:gd name="T10" fmla="*/ 15 w 38"/>
                  <a:gd name="T11" fmla="*/ 36 h 48"/>
                  <a:gd name="T12" fmla="*/ 1 w 38"/>
                  <a:gd name="T13" fmla="*/ 30 h 48"/>
                  <a:gd name="T14" fmla="*/ 11 w 38"/>
                  <a:gd name="T15" fmla="*/ 20 h 48"/>
                  <a:gd name="T16" fmla="*/ 10 w 38"/>
                  <a:gd name="T17" fmla="*/ 7 h 48"/>
                  <a:gd name="T18" fmla="*/ 25 w 3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48">
                    <a:moveTo>
                      <a:pt x="25" y="0"/>
                    </a:moveTo>
                    <a:cubicBezTo>
                      <a:pt x="36" y="13"/>
                      <a:pt x="35" y="15"/>
                      <a:pt x="17" y="23"/>
                    </a:cubicBezTo>
                    <a:cubicBezTo>
                      <a:pt x="18" y="28"/>
                      <a:pt x="22" y="32"/>
                      <a:pt x="27" y="34"/>
                    </a:cubicBezTo>
                    <a:cubicBezTo>
                      <a:pt x="38" y="37"/>
                      <a:pt x="36" y="42"/>
                      <a:pt x="29" y="48"/>
                    </a:cubicBezTo>
                    <a:cubicBezTo>
                      <a:pt x="31" y="44"/>
                      <a:pt x="28" y="41"/>
                      <a:pt x="25" y="40"/>
                    </a:cubicBezTo>
                    <a:cubicBezTo>
                      <a:pt x="21" y="38"/>
                      <a:pt x="18" y="38"/>
                      <a:pt x="15" y="36"/>
                    </a:cubicBezTo>
                    <a:cubicBezTo>
                      <a:pt x="10" y="33"/>
                      <a:pt x="2" y="37"/>
                      <a:pt x="1" y="30"/>
                    </a:cubicBezTo>
                    <a:cubicBezTo>
                      <a:pt x="0" y="25"/>
                      <a:pt x="7" y="23"/>
                      <a:pt x="11" y="20"/>
                    </a:cubicBezTo>
                    <a:cubicBezTo>
                      <a:pt x="19" y="15"/>
                      <a:pt x="13" y="11"/>
                      <a:pt x="10" y="7"/>
                    </a:cubicBezTo>
                    <a:cubicBezTo>
                      <a:pt x="14" y="2"/>
                      <a:pt x="24" y="10"/>
                      <a:pt x="2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0" name="Freeform 591">
                <a:extLst>
                  <a:ext uri="{FF2B5EF4-FFF2-40B4-BE49-F238E27FC236}">
                    <a16:creationId xmlns:a16="http://schemas.microsoft.com/office/drawing/2014/main" id="{75AD8361-A7A0-04BC-C9BB-E52042CF05AB}"/>
                  </a:ext>
                </a:extLst>
              </p:cNvPr>
              <p:cNvSpPr/>
              <p:nvPr/>
            </p:nvSpPr>
            <p:spPr bwMode="auto">
              <a:xfrm>
                <a:off x="5231" y="2781"/>
                <a:ext cx="44" cy="34"/>
              </a:xfrm>
              <a:custGeom>
                <a:avLst/>
                <a:gdLst>
                  <a:gd name="T0" fmla="*/ 18 w 39"/>
                  <a:gd name="T1" fmla="*/ 1 h 30"/>
                  <a:gd name="T2" fmla="*/ 18 w 39"/>
                  <a:gd name="T3" fmla="*/ 7 h 30"/>
                  <a:gd name="T4" fmla="*/ 32 w 39"/>
                  <a:gd name="T5" fmla="*/ 16 h 30"/>
                  <a:gd name="T6" fmla="*/ 37 w 39"/>
                  <a:gd name="T7" fmla="*/ 26 h 30"/>
                  <a:gd name="T8" fmla="*/ 27 w 39"/>
                  <a:gd name="T9" fmla="*/ 28 h 30"/>
                  <a:gd name="T10" fmla="*/ 5 w 39"/>
                  <a:gd name="T11" fmla="*/ 10 h 30"/>
                  <a:gd name="T12" fmla="*/ 6 w 39"/>
                  <a:gd name="T13" fmla="*/ 3 h 30"/>
                  <a:gd name="T14" fmla="*/ 18 w 39"/>
                  <a:gd name="T15" fmla="*/ 1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0">
                    <a:moveTo>
                      <a:pt x="18" y="1"/>
                    </a:moveTo>
                    <a:cubicBezTo>
                      <a:pt x="19" y="3"/>
                      <a:pt x="12" y="5"/>
                      <a:pt x="18" y="7"/>
                    </a:cubicBezTo>
                    <a:cubicBezTo>
                      <a:pt x="24" y="8"/>
                      <a:pt x="28" y="12"/>
                      <a:pt x="32" y="16"/>
                    </a:cubicBezTo>
                    <a:cubicBezTo>
                      <a:pt x="34" y="19"/>
                      <a:pt x="39" y="21"/>
                      <a:pt x="37" y="26"/>
                    </a:cubicBezTo>
                    <a:cubicBezTo>
                      <a:pt x="35" y="30"/>
                      <a:pt x="30" y="28"/>
                      <a:pt x="27" y="28"/>
                    </a:cubicBezTo>
                    <a:cubicBezTo>
                      <a:pt x="19" y="23"/>
                      <a:pt x="14" y="14"/>
                      <a:pt x="5" y="10"/>
                    </a:cubicBezTo>
                    <a:cubicBezTo>
                      <a:pt x="0" y="9"/>
                      <a:pt x="1" y="5"/>
                      <a:pt x="6" y="3"/>
                    </a:cubicBezTo>
                    <a:cubicBezTo>
                      <a:pt x="10" y="0"/>
                      <a:pt x="14" y="1"/>
                      <a:pt x="18"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1" name="Freeform 592">
                <a:extLst>
                  <a:ext uri="{FF2B5EF4-FFF2-40B4-BE49-F238E27FC236}">
                    <a16:creationId xmlns:a16="http://schemas.microsoft.com/office/drawing/2014/main" id="{F49EEA53-253B-5F07-6C3A-2C0982AF1CD2}"/>
                  </a:ext>
                </a:extLst>
              </p:cNvPr>
              <p:cNvSpPr/>
              <p:nvPr/>
            </p:nvSpPr>
            <p:spPr bwMode="auto">
              <a:xfrm>
                <a:off x="5176" y="2681"/>
                <a:ext cx="31" cy="31"/>
              </a:xfrm>
              <a:custGeom>
                <a:avLst/>
                <a:gdLst>
                  <a:gd name="T0" fmla="*/ 1 w 27"/>
                  <a:gd name="T1" fmla="*/ 0 h 27"/>
                  <a:gd name="T2" fmla="*/ 25 w 27"/>
                  <a:gd name="T3" fmla="*/ 12 h 27"/>
                  <a:gd name="T4" fmla="*/ 25 w 27"/>
                  <a:gd name="T5" fmla="*/ 23 h 27"/>
                  <a:gd name="T6" fmla="*/ 15 w 27"/>
                  <a:gd name="T7" fmla="*/ 20 h 27"/>
                  <a:gd name="T8" fmla="*/ 8 w 27"/>
                  <a:gd name="T9" fmla="*/ 18 h 27"/>
                  <a:gd name="T10" fmla="*/ 1 w 27"/>
                  <a:gd name="T11" fmla="*/ 0 h 27"/>
                </a:gdLst>
                <a:ahLst/>
                <a:cxnLst>
                  <a:cxn ang="0">
                    <a:pos x="T0" y="T1"/>
                  </a:cxn>
                  <a:cxn ang="0">
                    <a:pos x="T2" y="T3"/>
                  </a:cxn>
                  <a:cxn ang="0">
                    <a:pos x="T4" y="T5"/>
                  </a:cxn>
                  <a:cxn ang="0">
                    <a:pos x="T6" y="T7"/>
                  </a:cxn>
                  <a:cxn ang="0">
                    <a:pos x="T8" y="T9"/>
                  </a:cxn>
                  <a:cxn ang="0">
                    <a:pos x="T10" y="T11"/>
                  </a:cxn>
                </a:cxnLst>
                <a:rect l="0" t="0" r="r" b="b"/>
                <a:pathLst>
                  <a:path w="27" h="27">
                    <a:moveTo>
                      <a:pt x="1" y="0"/>
                    </a:moveTo>
                    <a:cubicBezTo>
                      <a:pt x="11" y="0"/>
                      <a:pt x="21" y="0"/>
                      <a:pt x="25" y="12"/>
                    </a:cubicBezTo>
                    <a:cubicBezTo>
                      <a:pt x="25" y="16"/>
                      <a:pt x="27" y="20"/>
                      <a:pt x="25" y="23"/>
                    </a:cubicBezTo>
                    <a:cubicBezTo>
                      <a:pt x="21" y="27"/>
                      <a:pt x="18" y="21"/>
                      <a:pt x="15" y="20"/>
                    </a:cubicBezTo>
                    <a:cubicBezTo>
                      <a:pt x="12" y="20"/>
                      <a:pt x="10" y="19"/>
                      <a:pt x="8" y="18"/>
                    </a:cubicBezTo>
                    <a:cubicBezTo>
                      <a:pt x="0" y="14"/>
                      <a:pt x="1" y="7"/>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2" name="Freeform 593">
                <a:extLst>
                  <a:ext uri="{FF2B5EF4-FFF2-40B4-BE49-F238E27FC236}">
                    <a16:creationId xmlns:a16="http://schemas.microsoft.com/office/drawing/2014/main" id="{BC9B1EE4-FB32-CB74-2AD9-52F276B34107}"/>
                  </a:ext>
                </a:extLst>
              </p:cNvPr>
              <p:cNvSpPr/>
              <p:nvPr/>
            </p:nvSpPr>
            <p:spPr bwMode="auto">
              <a:xfrm>
                <a:off x="5214" y="2635"/>
                <a:ext cx="33" cy="28"/>
              </a:xfrm>
              <a:custGeom>
                <a:avLst/>
                <a:gdLst>
                  <a:gd name="T0" fmla="*/ 29 w 29"/>
                  <a:gd name="T1" fmla="*/ 18 h 25"/>
                  <a:gd name="T2" fmla="*/ 29 w 29"/>
                  <a:gd name="T3" fmla="*/ 18 h 25"/>
                  <a:gd name="T4" fmla="*/ 9 w 29"/>
                  <a:gd name="T5" fmla="*/ 24 h 25"/>
                  <a:gd name="T6" fmla="*/ 1 w 29"/>
                  <a:gd name="T7" fmla="*/ 12 h 25"/>
                  <a:gd name="T8" fmla="*/ 2 w 29"/>
                  <a:gd name="T9" fmla="*/ 8 h 25"/>
                  <a:gd name="T10" fmla="*/ 18 w 29"/>
                  <a:gd name="T11" fmla="*/ 5 h 25"/>
                  <a:gd name="T12" fmla="*/ 29 w 29"/>
                  <a:gd name="T13" fmla="*/ 18 h 25"/>
                </a:gdLst>
                <a:ahLst/>
                <a:cxnLst>
                  <a:cxn ang="0">
                    <a:pos x="T0" y="T1"/>
                  </a:cxn>
                  <a:cxn ang="0">
                    <a:pos x="T2" y="T3"/>
                  </a:cxn>
                  <a:cxn ang="0">
                    <a:pos x="T4" y="T5"/>
                  </a:cxn>
                  <a:cxn ang="0">
                    <a:pos x="T6" y="T7"/>
                  </a:cxn>
                  <a:cxn ang="0">
                    <a:pos x="T8" y="T9"/>
                  </a:cxn>
                  <a:cxn ang="0">
                    <a:pos x="T10" y="T11"/>
                  </a:cxn>
                  <a:cxn ang="0">
                    <a:pos x="T12" y="T13"/>
                  </a:cxn>
                </a:cxnLst>
                <a:rect l="0" t="0" r="r" b="b"/>
                <a:pathLst>
                  <a:path w="28" h="25">
                    <a:moveTo>
                      <a:pt x="29" y="18"/>
                    </a:moveTo>
                    <a:cubicBezTo>
                      <a:pt x="29" y="18"/>
                      <a:pt x="29" y="18"/>
                      <a:pt x="29" y="18"/>
                    </a:cubicBezTo>
                    <a:cubicBezTo>
                      <a:pt x="23" y="25"/>
                      <a:pt x="15" y="22"/>
                      <a:pt x="9" y="24"/>
                    </a:cubicBezTo>
                    <a:cubicBezTo>
                      <a:pt x="4" y="22"/>
                      <a:pt x="5" y="15"/>
                      <a:pt x="1" y="12"/>
                    </a:cubicBezTo>
                    <a:cubicBezTo>
                      <a:pt x="0" y="11"/>
                      <a:pt x="0" y="8"/>
                      <a:pt x="2" y="8"/>
                    </a:cubicBezTo>
                    <a:cubicBezTo>
                      <a:pt x="7" y="7"/>
                      <a:pt x="11" y="0"/>
                      <a:pt x="18" y="5"/>
                    </a:cubicBezTo>
                    <a:cubicBezTo>
                      <a:pt x="18" y="12"/>
                      <a:pt x="25" y="13"/>
                      <a:pt x="29"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3" name="Freeform 594">
                <a:extLst>
                  <a:ext uri="{FF2B5EF4-FFF2-40B4-BE49-F238E27FC236}">
                    <a16:creationId xmlns:a16="http://schemas.microsoft.com/office/drawing/2014/main" id="{1EA954BE-29AB-3B66-3520-6383D02DA746}"/>
                  </a:ext>
                </a:extLst>
              </p:cNvPr>
              <p:cNvSpPr/>
              <p:nvPr/>
            </p:nvSpPr>
            <p:spPr bwMode="auto">
              <a:xfrm>
                <a:off x="5122" y="2711"/>
                <a:ext cx="20" cy="38"/>
              </a:xfrm>
              <a:custGeom>
                <a:avLst/>
                <a:gdLst>
                  <a:gd name="T0" fmla="*/ 3 w 18"/>
                  <a:gd name="T1" fmla="*/ 14 h 34"/>
                  <a:gd name="T2" fmla="*/ 7 w 18"/>
                  <a:gd name="T3" fmla="*/ 1 h 34"/>
                  <a:gd name="T4" fmla="*/ 17 w 18"/>
                  <a:gd name="T5" fmla="*/ 14 h 34"/>
                  <a:gd name="T6" fmla="*/ 18 w 18"/>
                  <a:gd name="T7" fmla="*/ 22 h 34"/>
                  <a:gd name="T8" fmla="*/ 17 w 18"/>
                  <a:gd name="T9" fmla="*/ 34 h 34"/>
                  <a:gd name="T10" fmla="*/ 3 w 18"/>
                  <a:gd name="T11" fmla="*/ 14 h 34"/>
                </a:gdLst>
                <a:ahLst/>
                <a:cxnLst>
                  <a:cxn ang="0">
                    <a:pos x="T0" y="T1"/>
                  </a:cxn>
                  <a:cxn ang="0">
                    <a:pos x="T2" y="T3"/>
                  </a:cxn>
                  <a:cxn ang="0">
                    <a:pos x="T4" y="T5"/>
                  </a:cxn>
                  <a:cxn ang="0">
                    <a:pos x="T6" y="T7"/>
                  </a:cxn>
                  <a:cxn ang="0">
                    <a:pos x="T8" y="T9"/>
                  </a:cxn>
                  <a:cxn ang="0">
                    <a:pos x="T10" y="T11"/>
                  </a:cxn>
                </a:cxnLst>
                <a:rect l="0" t="0" r="r" b="b"/>
                <a:pathLst>
                  <a:path w="18" h="34">
                    <a:moveTo>
                      <a:pt x="3" y="14"/>
                    </a:moveTo>
                    <a:cubicBezTo>
                      <a:pt x="4" y="10"/>
                      <a:pt x="0" y="2"/>
                      <a:pt x="7" y="1"/>
                    </a:cubicBezTo>
                    <a:cubicBezTo>
                      <a:pt x="15" y="0"/>
                      <a:pt x="16" y="8"/>
                      <a:pt x="17" y="14"/>
                    </a:cubicBezTo>
                    <a:cubicBezTo>
                      <a:pt x="18" y="17"/>
                      <a:pt x="18" y="19"/>
                      <a:pt x="18" y="22"/>
                    </a:cubicBezTo>
                    <a:cubicBezTo>
                      <a:pt x="17" y="26"/>
                      <a:pt x="17" y="30"/>
                      <a:pt x="17" y="34"/>
                    </a:cubicBezTo>
                    <a:cubicBezTo>
                      <a:pt x="14" y="26"/>
                      <a:pt x="4" y="23"/>
                      <a:pt x="3"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4" name="Freeform 595">
                <a:extLst>
                  <a:ext uri="{FF2B5EF4-FFF2-40B4-BE49-F238E27FC236}">
                    <a16:creationId xmlns:a16="http://schemas.microsoft.com/office/drawing/2014/main" id="{5ED9D07B-ECA5-5F3C-699C-7DBA06C8FF24}"/>
                  </a:ext>
                </a:extLst>
              </p:cNvPr>
              <p:cNvSpPr/>
              <p:nvPr/>
            </p:nvSpPr>
            <p:spPr bwMode="auto">
              <a:xfrm>
                <a:off x="5251" y="2780"/>
                <a:ext cx="6" cy="2"/>
              </a:xfrm>
              <a:custGeom>
                <a:avLst/>
                <a:gdLst>
                  <a:gd name="T0" fmla="*/ 5 w 5"/>
                  <a:gd name="T1" fmla="*/ 0 h 2"/>
                  <a:gd name="T2" fmla="*/ 0 w 5"/>
                  <a:gd name="T3" fmla="*/ 2 h 2"/>
                  <a:gd name="T4" fmla="*/ 5 w 5"/>
                  <a:gd name="T5" fmla="*/ 0 h 2"/>
                </a:gdLst>
                <a:ahLst/>
                <a:cxnLst>
                  <a:cxn ang="0">
                    <a:pos x="T0" y="T1"/>
                  </a:cxn>
                  <a:cxn ang="0">
                    <a:pos x="T2" y="T3"/>
                  </a:cxn>
                  <a:cxn ang="0">
                    <a:pos x="T4" y="T5"/>
                  </a:cxn>
                </a:cxnLst>
                <a:rect l="0" t="0" r="r" b="b"/>
                <a:pathLst>
                  <a:path w="5" h="2">
                    <a:moveTo>
                      <a:pt x="5" y="0"/>
                    </a:moveTo>
                    <a:cubicBezTo>
                      <a:pt x="4" y="2"/>
                      <a:pt x="2" y="2"/>
                      <a:pt x="0" y="2"/>
                    </a:cubicBezTo>
                    <a:cubicBezTo>
                      <a:pt x="1" y="0"/>
                      <a:pt x="3" y="0"/>
                      <a:pt x="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5" name="Freeform 596">
                <a:extLst>
                  <a:ext uri="{FF2B5EF4-FFF2-40B4-BE49-F238E27FC236}">
                    <a16:creationId xmlns:a16="http://schemas.microsoft.com/office/drawing/2014/main" id="{757D1ED5-48CC-3E82-AD7F-A419556F98DD}"/>
                  </a:ext>
                </a:extLst>
              </p:cNvPr>
              <p:cNvSpPr/>
              <p:nvPr/>
            </p:nvSpPr>
            <p:spPr bwMode="auto">
              <a:xfrm>
                <a:off x="5259" y="2882"/>
                <a:ext cx="3" cy="1"/>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2" y="0"/>
                      <a:pt x="1" y="1"/>
                      <a:pt x="0" y="1"/>
                    </a:cubicBezTo>
                    <a:cubicBezTo>
                      <a:pt x="1" y="1"/>
                      <a:pt x="2" y="0"/>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6" name="Freeform 597">
                <a:extLst>
                  <a:ext uri="{FF2B5EF4-FFF2-40B4-BE49-F238E27FC236}">
                    <a16:creationId xmlns:a16="http://schemas.microsoft.com/office/drawing/2014/main" id="{FDA5FFE0-23D0-CCE0-8E6A-67BE796ED274}"/>
                  </a:ext>
                </a:extLst>
              </p:cNvPr>
              <p:cNvSpPr/>
              <p:nvPr/>
            </p:nvSpPr>
            <p:spPr bwMode="auto">
              <a:xfrm>
                <a:off x="5606" y="2817"/>
                <a:ext cx="48" cy="38"/>
              </a:xfrm>
              <a:custGeom>
                <a:avLst/>
                <a:gdLst>
                  <a:gd name="T0" fmla="*/ 25 w 42"/>
                  <a:gd name="T1" fmla="*/ 33 h 33"/>
                  <a:gd name="T2" fmla="*/ 17 w 42"/>
                  <a:gd name="T3" fmla="*/ 33 h 33"/>
                  <a:gd name="T4" fmla="*/ 0 w 42"/>
                  <a:gd name="T5" fmla="*/ 19 h 33"/>
                  <a:gd name="T6" fmla="*/ 23 w 42"/>
                  <a:gd name="T7" fmla="*/ 0 h 33"/>
                  <a:gd name="T8" fmla="*/ 31 w 42"/>
                  <a:gd name="T9" fmla="*/ 13 h 33"/>
                  <a:gd name="T10" fmla="*/ 31 w 42"/>
                  <a:gd name="T11" fmla="*/ 30 h 33"/>
                  <a:gd name="T12" fmla="*/ 25 w 42"/>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42" h="33">
                    <a:moveTo>
                      <a:pt x="25" y="33"/>
                    </a:moveTo>
                    <a:cubicBezTo>
                      <a:pt x="22" y="33"/>
                      <a:pt x="20" y="33"/>
                      <a:pt x="17" y="33"/>
                    </a:cubicBezTo>
                    <a:cubicBezTo>
                      <a:pt x="13" y="27"/>
                      <a:pt x="4" y="26"/>
                      <a:pt x="0" y="19"/>
                    </a:cubicBezTo>
                    <a:cubicBezTo>
                      <a:pt x="10" y="15"/>
                      <a:pt x="20" y="11"/>
                      <a:pt x="23" y="0"/>
                    </a:cubicBezTo>
                    <a:cubicBezTo>
                      <a:pt x="23" y="6"/>
                      <a:pt x="26" y="10"/>
                      <a:pt x="31" y="13"/>
                    </a:cubicBezTo>
                    <a:cubicBezTo>
                      <a:pt x="42" y="20"/>
                      <a:pt x="42" y="23"/>
                      <a:pt x="31" y="30"/>
                    </a:cubicBezTo>
                    <a:cubicBezTo>
                      <a:pt x="29" y="31"/>
                      <a:pt x="27" y="32"/>
                      <a:pt x="25" y="3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7" name="Freeform 598">
                <a:extLst>
                  <a:ext uri="{FF2B5EF4-FFF2-40B4-BE49-F238E27FC236}">
                    <a16:creationId xmlns:a16="http://schemas.microsoft.com/office/drawing/2014/main" id="{093C7FE7-2AC0-2D00-1424-8124C1161A7E}"/>
                  </a:ext>
                </a:extLst>
              </p:cNvPr>
              <p:cNvSpPr/>
              <p:nvPr/>
            </p:nvSpPr>
            <p:spPr bwMode="auto">
              <a:xfrm>
                <a:off x="5614" y="2780"/>
                <a:ext cx="42" cy="31"/>
              </a:xfrm>
              <a:custGeom>
                <a:avLst/>
                <a:gdLst>
                  <a:gd name="T0" fmla="*/ 20 w 37"/>
                  <a:gd name="T1" fmla="*/ 0 h 27"/>
                  <a:gd name="T2" fmla="*/ 32 w 37"/>
                  <a:gd name="T3" fmla="*/ 5 h 27"/>
                  <a:gd name="T4" fmla="*/ 33 w 37"/>
                  <a:gd name="T5" fmla="*/ 14 h 27"/>
                  <a:gd name="T6" fmla="*/ 15 w 37"/>
                  <a:gd name="T7" fmla="*/ 27 h 27"/>
                  <a:gd name="T8" fmla="*/ 7 w 37"/>
                  <a:gd name="T9" fmla="*/ 23 h 27"/>
                  <a:gd name="T10" fmla="*/ 5 w 37"/>
                  <a:gd name="T11" fmla="*/ 13 h 27"/>
                  <a:gd name="T12" fmla="*/ 20 w 37"/>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37" h="27">
                    <a:moveTo>
                      <a:pt x="20" y="0"/>
                    </a:moveTo>
                    <a:cubicBezTo>
                      <a:pt x="25" y="0"/>
                      <a:pt x="29" y="2"/>
                      <a:pt x="32" y="5"/>
                    </a:cubicBezTo>
                    <a:cubicBezTo>
                      <a:pt x="35" y="8"/>
                      <a:pt x="37" y="11"/>
                      <a:pt x="33" y="14"/>
                    </a:cubicBezTo>
                    <a:cubicBezTo>
                      <a:pt x="26" y="17"/>
                      <a:pt x="23" y="25"/>
                      <a:pt x="15" y="27"/>
                    </a:cubicBezTo>
                    <a:cubicBezTo>
                      <a:pt x="13" y="26"/>
                      <a:pt x="10" y="24"/>
                      <a:pt x="7" y="23"/>
                    </a:cubicBezTo>
                    <a:cubicBezTo>
                      <a:pt x="0" y="21"/>
                      <a:pt x="1" y="17"/>
                      <a:pt x="5" y="13"/>
                    </a:cubicBezTo>
                    <a:cubicBezTo>
                      <a:pt x="10" y="8"/>
                      <a:pt x="14" y="3"/>
                      <a:pt x="2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8" name="Freeform 599">
                <a:extLst>
                  <a:ext uri="{FF2B5EF4-FFF2-40B4-BE49-F238E27FC236}">
                    <a16:creationId xmlns:a16="http://schemas.microsoft.com/office/drawing/2014/main" id="{74AC472F-183D-6B59-ACB1-44A605817A35}"/>
                  </a:ext>
                </a:extLst>
              </p:cNvPr>
              <p:cNvSpPr/>
              <p:nvPr/>
            </p:nvSpPr>
            <p:spPr bwMode="auto">
              <a:xfrm>
                <a:off x="5555" y="2848"/>
                <a:ext cx="36" cy="19"/>
              </a:xfrm>
              <a:custGeom>
                <a:avLst/>
                <a:gdLst>
                  <a:gd name="T0" fmla="*/ 15 w 31"/>
                  <a:gd name="T1" fmla="*/ 17 h 17"/>
                  <a:gd name="T2" fmla="*/ 10 w 31"/>
                  <a:gd name="T3" fmla="*/ 17 h 17"/>
                  <a:gd name="T4" fmla="*/ 0 w 31"/>
                  <a:gd name="T5" fmla="*/ 11 h 17"/>
                  <a:gd name="T6" fmla="*/ 9 w 31"/>
                  <a:gd name="T7" fmla="*/ 5 h 17"/>
                  <a:gd name="T8" fmla="*/ 21 w 31"/>
                  <a:gd name="T9" fmla="*/ 0 h 17"/>
                  <a:gd name="T10" fmla="*/ 15 w 31"/>
                  <a:gd name="T11" fmla="*/ 17 h 17"/>
                </a:gdLst>
                <a:ahLst/>
                <a:cxnLst>
                  <a:cxn ang="0">
                    <a:pos x="T0" y="T1"/>
                  </a:cxn>
                  <a:cxn ang="0">
                    <a:pos x="T2" y="T3"/>
                  </a:cxn>
                  <a:cxn ang="0">
                    <a:pos x="T4" y="T5"/>
                  </a:cxn>
                  <a:cxn ang="0">
                    <a:pos x="T6" y="T7"/>
                  </a:cxn>
                  <a:cxn ang="0">
                    <a:pos x="T8" y="T9"/>
                  </a:cxn>
                  <a:cxn ang="0">
                    <a:pos x="T10" y="T11"/>
                  </a:cxn>
                </a:cxnLst>
                <a:rect l="0" t="0" r="r" b="b"/>
                <a:pathLst>
                  <a:path w="31" h="17">
                    <a:moveTo>
                      <a:pt x="15" y="17"/>
                    </a:moveTo>
                    <a:cubicBezTo>
                      <a:pt x="14" y="17"/>
                      <a:pt x="12" y="17"/>
                      <a:pt x="10" y="17"/>
                    </a:cubicBezTo>
                    <a:cubicBezTo>
                      <a:pt x="6" y="17"/>
                      <a:pt x="1" y="16"/>
                      <a:pt x="0" y="11"/>
                    </a:cubicBezTo>
                    <a:cubicBezTo>
                      <a:pt x="0" y="7"/>
                      <a:pt x="5" y="6"/>
                      <a:pt x="9" y="5"/>
                    </a:cubicBezTo>
                    <a:cubicBezTo>
                      <a:pt x="13" y="4"/>
                      <a:pt x="17" y="2"/>
                      <a:pt x="21" y="0"/>
                    </a:cubicBezTo>
                    <a:cubicBezTo>
                      <a:pt x="31" y="10"/>
                      <a:pt x="31" y="10"/>
                      <a:pt x="15"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9" name="Freeform 600">
                <a:extLst>
                  <a:ext uri="{FF2B5EF4-FFF2-40B4-BE49-F238E27FC236}">
                    <a16:creationId xmlns:a16="http://schemas.microsoft.com/office/drawing/2014/main" id="{696C6668-DB44-1B68-3FA7-8BBB7DB9B287}"/>
                  </a:ext>
                </a:extLst>
              </p:cNvPr>
              <p:cNvSpPr/>
              <p:nvPr/>
            </p:nvSpPr>
            <p:spPr bwMode="auto">
              <a:xfrm>
                <a:off x="5547" y="2907"/>
                <a:ext cx="32" cy="24"/>
              </a:xfrm>
              <a:custGeom>
                <a:avLst/>
                <a:gdLst>
                  <a:gd name="T0" fmla="*/ 11 w 28"/>
                  <a:gd name="T1" fmla="*/ 21 h 21"/>
                  <a:gd name="T2" fmla="*/ 2 w 28"/>
                  <a:gd name="T3" fmla="*/ 6 h 21"/>
                  <a:gd name="T4" fmla="*/ 18 w 28"/>
                  <a:gd name="T5" fmla="*/ 5 h 21"/>
                  <a:gd name="T6" fmla="*/ 19 w 28"/>
                  <a:gd name="T7" fmla="*/ 7 h 21"/>
                  <a:gd name="T8" fmla="*/ 11 w 28"/>
                  <a:gd name="T9" fmla="*/ 21 h 21"/>
                </a:gdLst>
                <a:ahLst/>
                <a:cxnLst>
                  <a:cxn ang="0">
                    <a:pos x="T0" y="T1"/>
                  </a:cxn>
                  <a:cxn ang="0">
                    <a:pos x="T2" y="T3"/>
                  </a:cxn>
                  <a:cxn ang="0">
                    <a:pos x="T4" y="T5"/>
                  </a:cxn>
                  <a:cxn ang="0">
                    <a:pos x="T6" y="T7"/>
                  </a:cxn>
                  <a:cxn ang="0">
                    <a:pos x="T8" y="T9"/>
                  </a:cxn>
                </a:cxnLst>
                <a:rect l="0" t="0" r="r" b="b"/>
                <a:pathLst>
                  <a:path w="28" h="21">
                    <a:moveTo>
                      <a:pt x="11" y="21"/>
                    </a:moveTo>
                    <a:cubicBezTo>
                      <a:pt x="5" y="18"/>
                      <a:pt x="0" y="11"/>
                      <a:pt x="2" y="6"/>
                    </a:cubicBezTo>
                    <a:cubicBezTo>
                      <a:pt x="5" y="0"/>
                      <a:pt x="13" y="5"/>
                      <a:pt x="18" y="5"/>
                    </a:cubicBezTo>
                    <a:cubicBezTo>
                      <a:pt x="19" y="5"/>
                      <a:pt x="19" y="6"/>
                      <a:pt x="19" y="7"/>
                    </a:cubicBezTo>
                    <a:cubicBezTo>
                      <a:pt x="28" y="20"/>
                      <a:pt x="28" y="20"/>
                      <a:pt x="11"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0" name="Freeform 601">
                <a:extLst>
                  <a:ext uri="{FF2B5EF4-FFF2-40B4-BE49-F238E27FC236}">
                    <a16:creationId xmlns:a16="http://schemas.microsoft.com/office/drawing/2014/main" id="{A5AEEA5A-D6A1-F316-DAD9-078A6058BF2D}"/>
                  </a:ext>
                </a:extLst>
              </p:cNvPr>
              <p:cNvSpPr/>
              <p:nvPr/>
            </p:nvSpPr>
            <p:spPr bwMode="auto">
              <a:xfrm>
                <a:off x="5511" y="2960"/>
                <a:ext cx="31" cy="27"/>
              </a:xfrm>
              <a:custGeom>
                <a:avLst/>
                <a:gdLst>
                  <a:gd name="T0" fmla="*/ 9 w 27"/>
                  <a:gd name="T1" fmla="*/ 20 h 24"/>
                  <a:gd name="T2" fmla="*/ 6 w 27"/>
                  <a:gd name="T3" fmla="*/ 5 h 24"/>
                  <a:gd name="T4" fmla="*/ 21 w 27"/>
                  <a:gd name="T5" fmla="*/ 10 h 24"/>
                  <a:gd name="T6" fmla="*/ 27 w 27"/>
                  <a:gd name="T7" fmla="*/ 23 h 24"/>
                  <a:gd name="T8" fmla="*/ 9 w 27"/>
                  <a:gd name="T9" fmla="*/ 20 h 24"/>
                </a:gdLst>
                <a:ahLst/>
                <a:cxnLst>
                  <a:cxn ang="0">
                    <a:pos x="T0" y="T1"/>
                  </a:cxn>
                  <a:cxn ang="0">
                    <a:pos x="T2" y="T3"/>
                  </a:cxn>
                  <a:cxn ang="0">
                    <a:pos x="T4" y="T5"/>
                  </a:cxn>
                  <a:cxn ang="0">
                    <a:pos x="T6" y="T7"/>
                  </a:cxn>
                  <a:cxn ang="0">
                    <a:pos x="T8" y="T9"/>
                  </a:cxn>
                </a:cxnLst>
                <a:rect l="0" t="0" r="r" b="b"/>
                <a:pathLst>
                  <a:path w="27" h="24">
                    <a:moveTo>
                      <a:pt x="9" y="20"/>
                    </a:moveTo>
                    <a:cubicBezTo>
                      <a:pt x="4" y="16"/>
                      <a:pt x="0" y="10"/>
                      <a:pt x="6" y="5"/>
                    </a:cubicBezTo>
                    <a:cubicBezTo>
                      <a:pt x="12" y="0"/>
                      <a:pt x="16" y="7"/>
                      <a:pt x="21" y="10"/>
                    </a:cubicBezTo>
                    <a:cubicBezTo>
                      <a:pt x="24" y="14"/>
                      <a:pt x="22" y="19"/>
                      <a:pt x="27" y="23"/>
                    </a:cubicBezTo>
                    <a:cubicBezTo>
                      <a:pt x="19" y="24"/>
                      <a:pt x="14" y="23"/>
                      <a:pt x="9"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1" name="Freeform 602">
                <a:extLst>
                  <a:ext uri="{FF2B5EF4-FFF2-40B4-BE49-F238E27FC236}">
                    <a16:creationId xmlns:a16="http://schemas.microsoft.com/office/drawing/2014/main" id="{4BB05872-DFC2-24B2-9EF1-1057F24CAC66}"/>
                  </a:ext>
                </a:extLst>
              </p:cNvPr>
              <p:cNvSpPr/>
              <p:nvPr/>
            </p:nvSpPr>
            <p:spPr bwMode="auto">
              <a:xfrm>
                <a:off x="5563" y="2883"/>
                <a:ext cx="33" cy="26"/>
              </a:xfrm>
              <a:custGeom>
                <a:avLst/>
                <a:gdLst>
                  <a:gd name="T0" fmla="*/ 11 w 29"/>
                  <a:gd name="T1" fmla="*/ 22 h 23"/>
                  <a:gd name="T2" fmla="*/ 10 w 29"/>
                  <a:gd name="T3" fmla="*/ 18 h 23"/>
                  <a:gd name="T4" fmla="*/ 3 w 29"/>
                  <a:gd name="T5" fmla="*/ 6 h 23"/>
                  <a:gd name="T6" fmla="*/ 18 w 29"/>
                  <a:gd name="T7" fmla="*/ 4 h 23"/>
                  <a:gd name="T8" fmla="*/ 18 w 29"/>
                  <a:gd name="T9" fmla="*/ 13 h 23"/>
                  <a:gd name="T10" fmla="*/ 11 w 29"/>
                  <a:gd name="T11" fmla="*/ 22 h 23"/>
                </a:gdLst>
                <a:ahLst/>
                <a:cxnLst>
                  <a:cxn ang="0">
                    <a:pos x="T0" y="T1"/>
                  </a:cxn>
                  <a:cxn ang="0">
                    <a:pos x="T2" y="T3"/>
                  </a:cxn>
                  <a:cxn ang="0">
                    <a:pos x="T4" y="T5"/>
                  </a:cxn>
                  <a:cxn ang="0">
                    <a:pos x="T6" y="T7"/>
                  </a:cxn>
                  <a:cxn ang="0">
                    <a:pos x="T8" y="T9"/>
                  </a:cxn>
                  <a:cxn ang="0">
                    <a:pos x="T10" y="T11"/>
                  </a:cxn>
                </a:cxnLst>
                <a:rect l="0" t="0" r="r" b="b"/>
                <a:pathLst>
                  <a:path w="28" h="23">
                    <a:moveTo>
                      <a:pt x="11" y="22"/>
                    </a:moveTo>
                    <a:cubicBezTo>
                      <a:pt x="10" y="21"/>
                      <a:pt x="11" y="18"/>
                      <a:pt x="10" y="18"/>
                    </a:cubicBezTo>
                    <a:cubicBezTo>
                      <a:pt x="6" y="15"/>
                      <a:pt x="0" y="11"/>
                      <a:pt x="3" y="6"/>
                    </a:cubicBezTo>
                    <a:cubicBezTo>
                      <a:pt x="5" y="0"/>
                      <a:pt x="13" y="4"/>
                      <a:pt x="18" y="4"/>
                    </a:cubicBezTo>
                    <a:cubicBezTo>
                      <a:pt x="22" y="6"/>
                      <a:pt x="29" y="10"/>
                      <a:pt x="18" y="13"/>
                    </a:cubicBezTo>
                    <a:cubicBezTo>
                      <a:pt x="12" y="14"/>
                      <a:pt x="18" y="23"/>
                      <a:pt x="11"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2" name="Freeform 603">
                <a:extLst>
                  <a:ext uri="{FF2B5EF4-FFF2-40B4-BE49-F238E27FC236}">
                    <a16:creationId xmlns:a16="http://schemas.microsoft.com/office/drawing/2014/main" id="{720CA567-95DB-5609-59E7-A41DA88D8A81}"/>
                  </a:ext>
                </a:extLst>
              </p:cNvPr>
              <p:cNvSpPr/>
              <p:nvPr/>
            </p:nvSpPr>
            <p:spPr bwMode="auto">
              <a:xfrm>
                <a:off x="4901" y="2736"/>
                <a:ext cx="139" cy="78"/>
              </a:xfrm>
              <a:custGeom>
                <a:avLst/>
                <a:gdLst>
                  <a:gd name="T0" fmla="*/ 104 w 122"/>
                  <a:gd name="T1" fmla="*/ 3 h 69"/>
                  <a:gd name="T2" fmla="*/ 104 w 122"/>
                  <a:gd name="T3" fmla="*/ 8 h 69"/>
                  <a:gd name="T4" fmla="*/ 122 w 122"/>
                  <a:gd name="T5" fmla="*/ 64 h 69"/>
                  <a:gd name="T6" fmla="*/ 79 w 122"/>
                  <a:gd name="T7" fmla="*/ 66 h 69"/>
                  <a:gd name="T8" fmla="*/ 79 w 122"/>
                  <a:gd name="T9" fmla="*/ 66 h 69"/>
                  <a:gd name="T10" fmla="*/ 70 w 122"/>
                  <a:gd name="T11" fmla="*/ 62 h 69"/>
                  <a:gd name="T12" fmla="*/ 21 w 122"/>
                  <a:gd name="T13" fmla="*/ 59 h 69"/>
                  <a:gd name="T14" fmla="*/ 0 w 122"/>
                  <a:gd name="T15" fmla="*/ 50 h 69"/>
                  <a:gd name="T16" fmla="*/ 34 w 122"/>
                  <a:gd name="T17" fmla="*/ 58 h 69"/>
                  <a:gd name="T18" fmla="*/ 69 w 122"/>
                  <a:gd name="T19" fmla="*/ 59 h 69"/>
                  <a:gd name="T20" fmla="*/ 104 w 122"/>
                  <a:gd name="T21" fmla="*/ 56 h 69"/>
                  <a:gd name="T22" fmla="*/ 88 w 122"/>
                  <a:gd name="T23" fmla="*/ 7 h 69"/>
                  <a:gd name="T24" fmla="*/ 100 w 122"/>
                  <a:gd name="T25" fmla="*/ 0 h 69"/>
                  <a:gd name="T26" fmla="*/ 104 w 122"/>
                  <a:gd name="T27" fmla="*/ 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69">
                    <a:moveTo>
                      <a:pt x="104" y="3"/>
                    </a:moveTo>
                    <a:cubicBezTo>
                      <a:pt x="104" y="4"/>
                      <a:pt x="104" y="6"/>
                      <a:pt x="104" y="8"/>
                    </a:cubicBezTo>
                    <a:cubicBezTo>
                      <a:pt x="99" y="30"/>
                      <a:pt x="105" y="48"/>
                      <a:pt x="122" y="64"/>
                    </a:cubicBezTo>
                    <a:cubicBezTo>
                      <a:pt x="107" y="60"/>
                      <a:pt x="93" y="59"/>
                      <a:pt x="79" y="66"/>
                    </a:cubicBezTo>
                    <a:cubicBezTo>
                      <a:pt x="79" y="66"/>
                      <a:pt x="79" y="66"/>
                      <a:pt x="79" y="66"/>
                    </a:cubicBezTo>
                    <a:cubicBezTo>
                      <a:pt x="78" y="59"/>
                      <a:pt x="73" y="60"/>
                      <a:pt x="70" y="62"/>
                    </a:cubicBezTo>
                    <a:cubicBezTo>
                      <a:pt x="53" y="69"/>
                      <a:pt x="37" y="65"/>
                      <a:pt x="21" y="59"/>
                    </a:cubicBezTo>
                    <a:cubicBezTo>
                      <a:pt x="14" y="56"/>
                      <a:pt x="6" y="56"/>
                      <a:pt x="0" y="50"/>
                    </a:cubicBezTo>
                    <a:cubicBezTo>
                      <a:pt x="12" y="50"/>
                      <a:pt x="23" y="56"/>
                      <a:pt x="34" y="58"/>
                    </a:cubicBezTo>
                    <a:cubicBezTo>
                      <a:pt x="45" y="60"/>
                      <a:pt x="57" y="62"/>
                      <a:pt x="69" y="59"/>
                    </a:cubicBezTo>
                    <a:cubicBezTo>
                      <a:pt x="81" y="56"/>
                      <a:pt x="93" y="57"/>
                      <a:pt x="104" y="56"/>
                    </a:cubicBezTo>
                    <a:cubicBezTo>
                      <a:pt x="101" y="39"/>
                      <a:pt x="95" y="23"/>
                      <a:pt x="88" y="7"/>
                    </a:cubicBezTo>
                    <a:cubicBezTo>
                      <a:pt x="93" y="6"/>
                      <a:pt x="95" y="0"/>
                      <a:pt x="100" y="0"/>
                    </a:cubicBezTo>
                    <a:cubicBezTo>
                      <a:pt x="102" y="1"/>
                      <a:pt x="103" y="2"/>
                      <a:pt x="10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3" name="Freeform 604">
                <a:extLst>
                  <a:ext uri="{FF2B5EF4-FFF2-40B4-BE49-F238E27FC236}">
                    <a16:creationId xmlns:a16="http://schemas.microsoft.com/office/drawing/2014/main" id="{76B682C3-B000-6605-60DB-3770C91C3E89}"/>
                  </a:ext>
                </a:extLst>
              </p:cNvPr>
              <p:cNvSpPr/>
              <p:nvPr/>
            </p:nvSpPr>
            <p:spPr bwMode="auto">
              <a:xfrm>
                <a:off x="4834" y="2718"/>
                <a:ext cx="95" cy="27"/>
              </a:xfrm>
              <a:custGeom>
                <a:avLst/>
                <a:gdLst>
                  <a:gd name="T0" fmla="*/ 31 w 83"/>
                  <a:gd name="T1" fmla="*/ 24 h 24"/>
                  <a:gd name="T2" fmla="*/ 50 w 83"/>
                  <a:gd name="T3" fmla="*/ 12 h 24"/>
                  <a:gd name="T4" fmla="*/ 0 w 83"/>
                  <a:gd name="T5" fmla="*/ 19 h 24"/>
                  <a:gd name="T6" fmla="*/ 12 w 83"/>
                  <a:gd name="T7" fmla="*/ 12 h 24"/>
                  <a:gd name="T8" fmla="*/ 22 w 83"/>
                  <a:gd name="T9" fmla="*/ 5 h 24"/>
                  <a:gd name="T10" fmla="*/ 27 w 83"/>
                  <a:gd name="T11" fmla="*/ 5 h 24"/>
                  <a:gd name="T12" fmla="*/ 54 w 83"/>
                  <a:gd name="T13" fmla="*/ 8 h 24"/>
                  <a:gd name="T14" fmla="*/ 83 w 83"/>
                  <a:gd name="T15" fmla="*/ 17 h 24"/>
                  <a:gd name="T16" fmla="*/ 31 w 83"/>
                  <a:gd name="T17"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24">
                    <a:moveTo>
                      <a:pt x="31" y="24"/>
                    </a:moveTo>
                    <a:cubicBezTo>
                      <a:pt x="34" y="15"/>
                      <a:pt x="44" y="19"/>
                      <a:pt x="50" y="12"/>
                    </a:cubicBezTo>
                    <a:cubicBezTo>
                      <a:pt x="33" y="13"/>
                      <a:pt x="17" y="15"/>
                      <a:pt x="0" y="19"/>
                    </a:cubicBezTo>
                    <a:cubicBezTo>
                      <a:pt x="3" y="13"/>
                      <a:pt x="8" y="13"/>
                      <a:pt x="12" y="12"/>
                    </a:cubicBezTo>
                    <a:cubicBezTo>
                      <a:pt x="15" y="10"/>
                      <a:pt x="23" y="15"/>
                      <a:pt x="22" y="5"/>
                    </a:cubicBezTo>
                    <a:cubicBezTo>
                      <a:pt x="22" y="4"/>
                      <a:pt x="25" y="5"/>
                      <a:pt x="27" y="5"/>
                    </a:cubicBezTo>
                    <a:cubicBezTo>
                      <a:pt x="36" y="7"/>
                      <a:pt x="47" y="13"/>
                      <a:pt x="54" y="8"/>
                    </a:cubicBezTo>
                    <a:cubicBezTo>
                      <a:pt x="68" y="0"/>
                      <a:pt x="74" y="13"/>
                      <a:pt x="83" y="17"/>
                    </a:cubicBezTo>
                    <a:cubicBezTo>
                      <a:pt x="65" y="14"/>
                      <a:pt x="48" y="19"/>
                      <a:pt x="31" y="2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4" name="Freeform 605">
                <a:extLst>
                  <a:ext uri="{FF2B5EF4-FFF2-40B4-BE49-F238E27FC236}">
                    <a16:creationId xmlns:a16="http://schemas.microsoft.com/office/drawing/2014/main" id="{19ADE6E7-AED0-3CBE-B09E-B69C8365821B}"/>
                  </a:ext>
                </a:extLst>
              </p:cNvPr>
              <p:cNvSpPr/>
              <p:nvPr/>
            </p:nvSpPr>
            <p:spPr bwMode="auto">
              <a:xfrm>
                <a:off x="4864" y="2763"/>
                <a:ext cx="133" cy="26"/>
              </a:xfrm>
              <a:custGeom>
                <a:avLst/>
                <a:gdLst>
                  <a:gd name="T0" fmla="*/ 117 w 117"/>
                  <a:gd name="T1" fmla="*/ 18 h 23"/>
                  <a:gd name="T2" fmla="*/ 0 w 117"/>
                  <a:gd name="T3" fmla="*/ 3 h 23"/>
                  <a:gd name="T4" fmla="*/ 1 w 117"/>
                  <a:gd name="T5" fmla="*/ 0 h 23"/>
                  <a:gd name="T6" fmla="*/ 69 w 117"/>
                  <a:gd name="T7" fmla="*/ 12 h 23"/>
                  <a:gd name="T8" fmla="*/ 58 w 117"/>
                  <a:gd name="T9" fmla="*/ 1 h 23"/>
                  <a:gd name="T10" fmla="*/ 117 w 117"/>
                  <a:gd name="T11" fmla="*/ 18 h 23"/>
                </a:gdLst>
                <a:ahLst/>
                <a:cxnLst>
                  <a:cxn ang="0">
                    <a:pos x="T0" y="T1"/>
                  </a:cxn>
                  <a:cxn ang="0">
                    <a:pos x="T2" y="T3"/>
                  </a:cxn>
                  <a:cxn ang="0">
                    <a:pos x="T4" y="T5"/>
                  </a:cxn>
                  <a:cxn ang="0">
                    <a:pos x="T6" y="T7"/>
                  </a:cxn>
                  <a:cxn ang="0">
                    <a:pos x="T8" y="T9"/>
                  </a:cxn>
                  <a:cxn ang="0">
                    <a:pos x="T10" y="T11"/>
                  </a:cxn>
                </a:cxnLst>
                <a:rect l="0" t="0" r="r" b="b"/>
                <a:pathLst>
                  <a:path w="117" h="23">
                    <a:moveTo>
                      <a:pt x="117" y="18"/>
                    </a:moveTo>
                    <a:cubicBezTo>
                      <a:pt x="76" y="23"/>
                      <a:pt x="39" y="10"/>
                      <a:pt x="0" y="3"/>
                    </a:cubicBezTo>
                    <a:cubicBezTo>
                      <a:pt x="1" y="2"/>
                      <a:pt x="1" y="1"/>
                      <a:pt x="1" y="0"/>
                    </a:cubicBezTo>
                    <a:cubicBezTo>
                      <a:pt x="23" y="4"/>
                      <a:pt x="46" y="8"/>
                      <a:pt x="69" y="12"/>
                    </a:cubicBezTo>
                    <a:cubicBezTo>
                      <a:pt x="67" y="6"/>
                      <a:pt x="59" y="7"/>
                      <a:pt x="58" y="1"/>
                    </a:cubicBezTo>
                    <a:cubicBezTo>
                      <a:pt x="76" y="11"/>
                      <a:pt x="95" y="18"/>
                      <a:pt x="117" y="1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5" name="Freeform 606">
                <a:extLst>
                  <a:ext uri="{FF2B5EF4-FFF2-40B4-BE49-F238E27FC236}">
                    <a16:creationId xmlns:a16="http://schemas.microsoft.com/office/drawing/2014/main" id="{0F9387F8-B5F4-E5D9-5741-169267A2D28D}"/>
                  </a:ext>
                </a:extLst>
              </p:cNvPr>
              <p:cNvSpPr/>
              <p:nvPr/>
            </p:nvSpPr>
            <p:spPr bwMode="auto">
              <a:xfrm>
                <a:off x="5026" y="2721"/>
                <a:ext cx="28" cy="32"/>
              </a:xfrm>
              <a:custGeom>
                <a:avLst/>
                <a:gdLst>
                  <a:gd name="T0" fmla="*/ 0 w 24"/>
                  <a:gd name="T1" fmla="*/ 17 h 28"/>
                  <a:gd name="T2" fmla="*/ 14 w 24"/>
                  <a:gd name="T3" fmla="*/ 3 h 28"/>
                  <a:gd name="T4" fmla="*/ 20 w 24"/>
                  <a:gd name="T5" fmla="*/ 5 h 28"/>
                  <a:gd name="T6" fmla="*/ 24 w 24"/>
                  <a:gd name="T7" fmla="*/ 19 h 28"/>
                  <a:gd name="T8" fmla="*/ 19 w 24"/>
                  <a:gd name="T9" fmla="*/ 21 h 28"/>
                  <a:gd name="T10" fmla="*/ 14 w 24"/>
                  <a:gd name="T11" fmla="*/ 25 h 28"/>
                  <a:gd name="T12" fmla="*/ 5 w 24"/>
                  <a:gd name="T13" fmla="*/ 28 h 28"/>
                  <a:gd name="T14" fmla="*/ 5 w 24"/>
                  <a:gd name="T15" fmla="*/ 28 h 28"/>
                  <a:gd name="T16" fmla="*/ 0 w 24"/>
                  <a:gd name="T17"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8">
                    <a:moveTo>
                      <a:pt x="0" y="17"/>
                    </a:moveTo>
                    <a:cubicBezTo>
                      <a:pt x="2" y="11"/>
                      <a:pt x="11" y="10"/>
                      <a:pt x="14" y="3"/>
                    </a:cubicBezTo>
                    <a:cubicBezTo>
                      <a:pt x="15" y="0"/>
                      <a:pt x="19" y="2"/>
                      <a:pt x="20" y="5"/>
                    </a:cubicBezTo>
                    <a:cubicBezTo>
                      <a:pt x="22" y="9"/>
                      <a:pt x="23" y="14"/>
                      <a:pt x="24" y="19"/>
                    </a:cubicBezTo>
                    <a:cubicBezTo>
                      <a:pt x="22" y="18"/>
                      <a:pt x="20" y="18"/>
                      <a:pt x="19" y="21"/>
                    </a:cubicBezTo>
                    <a:cubicBezTo>
                      <a:pt x="17" y="21"/>
                      <a:pt x="15" y="22"/>
                      <a:pt x="14" y="25"/>
                    </a:cubicBezTo>
                    <a:cubicBezTo>
                      <a:pt x="11" y="26"/>
                      <a:pt x="8" y="27"/>
                      <a:pt x="5" y="28"/>
                    </a:cubicBezTo>
                    <a:cubicBezTo>
                      <a:pt x="5" y="28"/>
                      <a:pt x="5" y="28"/>
                      <a:pt x="5" y="28"/>
                    </a:cubicBezTo>
                    <a:cubicBezTo>
                      <a:pt x="5" y="24"/>
                      <a:pt x="6" y="19"/>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6" name="Freeform 607">
                <a:extLst>
                  <a:ext uri="{FF2B5EF4-FFF2-40B4-BE49-F238E27FC236}">
                    <a16:creationId xmlns:a16="http://schemas.microsoft.com/office/drawing/2014/main" id="{23036A69-796E-1F26-FD16-C428AAE54610}"/>
                  </a:ext>
                </a:extLst>
              </p:cNvPr>
              <p:cNvSpPr/>
              <p:nvPr/>
            </p:nvSpPr>
            <p:spPr bwMode="auto">
              <a:xfrm>
                <a:off x="4895" y="2702"/>
                <a:ext cx="50" cy="20"/>
              </a:xfrm>
              <a:custGeom>
                <a:avLst/>
                <a:gdLst>
                  <a:gd name="T0" fmla="*/ 43 w 44"/>
                  <a:gd name="T1" fmla="*/ 18 h 18"/>
                  <a:gd name="T2" fmla="*/ 0 w 44"/>
                  <a:gd name="T3" fmla="*/ 3 h 18"/>
                  <a:gd name="T4" fmla="*/ 44 w 44"/>
                  <a:gd name="T5" fmla="*/ 18 h 18"/>
                  <a:gd name="T6" fmla="*/ 43 w 44"/>
                  <a:gd name="T7" fmla="*/ 18 h 18"/>
                </a:gdLst>
                <a:ahLst/>
                <a:cxnLst>
                  <a:cxn ang="0">
                    <a:pos x="T0" y="T1"/>
                  </a:cxn>
                  <a:cxn ang="0">
                    <a:pos x="T2" y="T3"/>
                  </a:cxn>
                  <a:cxn ang="0">
                    <a:pos x="T4" y="T5"/>
                  </a:cxn>
                  <a:cxn ang="0">
                    <a:pos x="T6" y="T7"/>
                  </a:cxn>
                </a:cxnLst>
                <a:rect l="0" t="0" r="r" b="b"/>
                <a:pathLst>
                  <a:path w="44" h="18">
                    <a:moveTo>
                      <a:pt x="43" y="18"/>
                    </a:moveTo>
                    <a:cubicBezTo>
                      <a:pt x="28" y="16"/>
                      <a:pt x="15" y="6"/>
                      <a:pt x="0" y="3"/>
                    </a:cubicBezTo>
                    <a:cubicBezTo>
                      <a:pt x="17" y="1"/>
                      <a:pt x="34" y="0"/>
                      <a:pt x="44" y="18"/>
                    </a:cubicBezTo>
                    <a:lnTo>
                      <a:pt x="43" y="18"/>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7" name="Freeform 608">
                <a:extLst>
                  <a:ext uri="{FF2B5EF4-FFF2-40B4-BE49-F238E27FC236}">
                    <a16:creationId xmlns:a16="http://schemas.microsoft.com/office/drawing/2014/main" id="{A70D4642-9903-52ED-FF61-3CD48A1A7514}"/>
                  </a:ext>
                </a:extLst>
              </p:cNvPr>
              <p:cNvSpPr/>
              <p:nvPr/>
            </p:nvSpPr>
            <p:spPr bwMode="auto">
              <a:xfrm>
                <a:off x="4945" y="2838"/>
                <a:ext cx="56" cy="18"/>
              </a:xfrm>
              <a:custGeom>
                <a:avLst/>
                <a:gdLst>
                  <a:gd name="T0" fmla="*/ 50 w 50"/>
                  <a:gd name="T1" fmla="*/ 9 h 16"/>
                  <a:gd name="T2" fmla="*/ 0 w 50"/>
                  <a:gd name="T3" fmla="*/ 13 h 16"/>
                  <a:gd name="T4" fmla="*/ 50 w 50"/>
                  <a:gd name="T5" fmla="*/ 9 h 16"/>
                </a:gdLst>
                <a:ahLst/>
                <a:cxnLst>
                  <a:cxn ang="0">
                    <a:pos x="T0" y="T1"/>
                  </a:cxn>
                  <a:cxn ang="0">
                    <a:pos x="T2" y="T3"/>
                  </a:cxn>
                  <a:cxn ang="0">
                    <a:pos x="T4" y="T5"/>
                  </a:cxn>
                </a:cxnLst>
                <a:rect l="0" t="0" r="r" b="b"/>
                <a:pathLst>
                  <a:path w="50" h="16">
                    <a:moveTo>
                      <a:pt x="50" y="9"/>
                    </a:moveTo>
                    <a:cubicBezTo>
                      <a:pt x="35" y="16"/>
                      <a:pt x="18" y="15"/>
                      <a:pt x="0" y="13"/>
                    </a:cubicBezTo>
                    <a:cubicBezTo>
                      <a:pt x="18" y="0"/>
                      <a:pt x="34" y="12"/>
                      <a:pt x="50"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8" name="Freeform 609">
                <a:extLst>
                  <a:ext uri="{FF2B5EF4-FFF2-40B4-BE49-F238E27FC236}">
                    <a16:creationId xmlns:a16="http://schemas.microsoft.com/office/drawing/2014/main" id="{603E48B7-D452-96C3-4B07-22D8A476B6D0}"/>
                  </a:ext>
                </a:extLst>
              </p:cNvPr>
              <p:cNvSpPr/>
              <p:nvPr/>
            </p:nvSpPr>
            <p:spPr bwMode="auto">
              <a:xfrm>
                <a:off x="5040" y="2758"/>
                <a:ext cx="18" cy="49"/>
              </a:xfrm>
              <a:custGeom>
                <a:avLst/>
                <a:gdLst>
                  <a:gd name="T0" fmla="*/ 0 w 16"/>
                  <a:gd name="T1" fmla="*/ 4 h 43"/>
                  <a:gd name="T2" fmla="*/ 7 w 16"/>
                  <a:gd name="T3" fmla="*/ 0 h 43"/>
                  <a:gd name="T4" fmla="*/ 8 w 16"/>
                  <a:gd name="T5" fmla="*/ 0 h 43"/>
                  <a:gd name="T6" fmla="*/ 9 w 16"/>
                  <a:gd name="T7" fmla="*/ 43 h 43"/>
                  <a:gd name="T8" fmla="*/ 0 w 16"/>
                  <a:gd name="T9" fmla="*/ 5 h 43"/>
                  <a:gd name="T10" fmla="*/ 0 w 16"/>
                  <a:gd name="T11" fmla="*/ 4 h 43"/>
                </a:gdLst>
                <a:ahLst/>
                <a:cxnLst>
                  <a:cxn ang="0">
                    <a:pos x="T0" y="T1"/>
                  </a:cxn>
                  <a:cxn ang="0">
                    <a:pos x="T2" y="T3"/>
                  </a:cxn>
                  <a:cxn ang="0">
                    <a:pos x="T4" y="T5"/>
                  </a:cxn>
                  <a:cxn ang="0">
                    <a:pos x="T6" y="T7"/>
                  </a:cxn>
                  <a:cxn ang="0">
                    <a:pos x="T8" y="T9"/>
                  </a:cxn>
                  <a:cxn ang="0">
                    <a:pos x="T10" y="T11"/>
                  </a:cxn>
                </a:cxnLst>
                <a:rect l="0" t="0" r="r" b="b"/>
                <a:pathLst>
                  <a:path w="16" h="43">
                    <a:moveTo>
                      <a:pt x="0" y="4"/>
                    </a:moveTo>
                    <a:cubicBezTo>
                      <a:pt x="4" y="5"/>
                      <a:pt x="9" y="7"/>
                      <a:pt x="7" y="0"/>
                    </a:cubicBezTo>
                    <a:cubicBezTo>
                      <a:pt x="7" y="0"/>
                      <a:pt x="8" y="0"/>
                      <a:pt x="8" y="0"/>
                    </a:cubicBezTo>
                    <a:cubicBezTo>
                      <a:pt x="16" y="14"/>
                      <a:pt x="12" y="28"/>
                      <a:pt x="9" y="43"/>
                    </a:cubicBezTo>
                    <a:cubicBezTo>
                      <a:pt x="11" y="29"/>
                      <a:pt x="7" y="16"/>
                      <a:pt x="0" y="5"/>
                    </a:cubicBezTo>
                    <a:lnTo>
                      <a:pt x="0" y="4"/>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9" name="Freeform 610">
                <a:extLst>
                  <a:ext uri="{FF2B5EF4-FFF2-40B4-BE49-F238E27FC236}">
                    <a16:creationId xmlns:a16="http://schemas.microsoft.com/office/drawing/2014/main" id="{921939CF-8E34-3F29-12F0-7B3E65D99E09}"/>
                  </a:ext>
                </a:extLst>
              </p:cNvPr>
              <p:cNvSpPr/>
              <p:nvPr/>
            </p:nvSpPr>
            <p:spPr bwMode="auto">
              <a:xfrm>
                <a:off x="4950" y="2714"/>
                <a:ext cx="22" cy="34"/>
              </a:xfrm>
              <a:custGeom>
                <a:avLst/>
                <a:gdLst>
                  <a:gd name="T0" fmla="*/ 9 w 19"/>
                  <a:gd name="T1" fmla="*/ 5 h 30"/>
                  <a:gd name="T2" fmla="*/ 9 w 19"/>
                  <a:gd name="T3" fmla="*/ 7 h 30"/>
                  <a:gd name="T4" fmla="*/ 19 w 19"/>
                  <a:gd name="T5" fmla="*/ 30 h 30"/>
                  <a:gd name="T6" fmla="*/ 3 w 19"/>
                  <a:gd name="T7" fmla="*/ 2 h 30"/>
                  <a:gd name="T8" fmla="*/ 9 w 19"/>
                  <a:gd name="T9" fmla="*/ 5 h 30"/>
                </a:gdLst>
                <a:ahLst/>
                <a:cxnLst>
                  <a:cxn ang="0">
                    <a:pos x="T0" y="T1"/>
                  </a:cxn>
                  <a:cxn ang="0">
                    <a:pos x="T2" y="T3"/>
                  </a:cxn>
                  <a:cxn ang="0">
                    <a:pos x="T4" y="T5"/>
                  </a:cxn>
                  <a:cxn ang="0">
                    <a:pos x="T6" y="T7"/>
                  </a:cxn>
                  <a:cxn ang="0">
                    <a:pos x="T8" y="T9"/>
                  </a:cxn>
                </a:cxnLst>
                <a:rect l="0" t="0" r="r" b="b"/>
                <a:pathLst>
                  <a:path w="19" h="30">
                    <a:moveTo>
                      <a:pt x="9" y="5"/>
                    </a:moveTo>
                    <a:cubicBezTo>
                      <a:pt x="9" y="5"/>
                      <a:pt x="10" y="6"/>
                      <a:pt x="9" y="7"/>
                    </a:cubicBezTo>
                    <a:cubicBezTo>
                      <a:pt x="12" y="14"/>
                      <a:pt x="15" y="22"/>
                      <a:pt x="19" y="30"/>
                    </a:cubicBezTo>
                    <a:cubicBezTo>
                      <a:pt x="0" y="26"/>
                      <a:pt x="9" y="11"/>
                      <a:pt x="3" y="2"/>
                    </a:cubicBezTo>
                    <a:cubicBezTo>
                      <a:pt x="7" y="0"/>
                      <a:pt x="7" y="4"/>
                      <a:pt x="9"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0" name="Freeform 611">
                <a:extLst>
                  <a:ext uri="{FF2B5EF4-FFF2-40B4-BE49-F238E27FC236}">
                    <a16:creationId xmlns:a16="http://schemas.microsoft.com/office/drawing/2014/main" id="{C4D79759-6B0E-4A27-CC2A-6B19ED8ED617}"/>
                  </a:ext>
                </a:extLst>
              </p:cNvPr>
              <p:cNvSpPr/>
              <p:nvPr/>
            </p:nvSpPr>
            <p:spPr bwMode="auto">
              <a:xfrm>
                <a:off x="4965" y="2811"/>
                <a:ext cx="26" cy="19"/>
              </a:xfrm>
              <a:custGeom>
                <a:avLst/>
                <a:gdLst>
                  <a:gd name="T0" fmla="*/ 23 w 23"/>
                  <a:gd name="T1" fmla="*/ 0 h 17"/>
                  <a:gd name="T2" fmla="*/ 0 w 23"/>
                  <a:gd name="T3" fmla="*/ 17 h 17"/>
                  <a:gd name="T4" fmla="*/ 23 w 23"/>
                  <a:gd name="T5" fmla="*/ 0 h 17"/>
                </a:gdLst>
                <a:ahLst/>
                <a:cxnLst>
                  <a:cxn ang="0">
                    <a:pos x="T0" y="T1"/>
                  </a:cxn>
                  <a:cxn ang="0">
                    <a:pos x="T2" y="T3"/>
                  </a:cxn>
                  <a:cxn ang="0">
                    <a:pos x="T4" y="T5"/>
                  </a:cxn>
                </a:cxnLst>
                <a:rect l="0" t="0" r="r" b="b"/>
                <a:pathLst>
                  <a:path w="23" h="17">
                    <a:moveTo>
                      <a:pt x="23" y="0"/>
                    </a:moveTo>
                    <a:cubicBezTo>
                      <a:pt x="18" y="9"/>
                      <a:pt x="8" y="12"/>
                      <a:pt x="0" y="17"/>
                    </a:cubicBezTo>
                    <a:cubicBezTo>
                      <a:pt x="5" y="8"/>
                      <a:pt x="13" y="3"/>
                      <a:pt x="2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1" name="Freeform 612">
                <a:extLst>
                  <a:ext uri="{FF2B5EF4-FFF2-40B4-BE49-F238E27FC236}">
                    <a16:creationId xmlns:a16="http://schemas.microsoft.com/office/drawing/2014/main" id="{F1A7AD05-BA10-489F-BAAB-C4EA3041DC7C}"/>
                  </a:ext>
                </a:extLst>
              </p:cNvPr>
              <p:cNvSpPr/>
              <p:nvPr/>
            </p:nvSpPr>
            <p:spPr bwMode="auto">
              <a:xfrm>
                <a:off x="5002" y="2833"/>
                <a:ext cx="30" cy="14"/>
              </a:xfrm>
              <a:custGeom>
                <a:avLst/>
                <a:gdLst>
                  <a:gd name="T0" fmla="*/ 0 w 26"/>
                  <a:gd name="T1" fmla="*/ 2 h 12"/>
                  <a:gd name="T2" fmla="*/ 26 w 26"/>
                  <a:gd name="T3" fmla="*/ 5 h 12"/>
                  <a:gd name="T4" fmla="*/ 12 w 26"/>
                  <a:gd name="T5" fmla="*/ 11 h 12"/>
                  <a:gd name="T6" fmla="*/ 14 w 26"/>
                  <a:gd name="T7" fmla="*/ 6 h 12"/>
                  <a:gd name="T8" fmla="*/ 0 w 26"/>
                  <a:gd name="T9" fmla="*/ 2 h 12"/>
                </a:gdLst>
                <a:ahLst/>
                <a:cxnLst>
                  <a:cxn ang="0">
                    <a:pos x="T0" y="T1"/>
                  </a:cxn>
                  <a:cxn ang="0">
                    <a:pos x="T2" y="T3"/>
                  </a:cxn>
                  <a:cxn ang="0">
                    <a:pos x="T4" y="T5"/>
                  </a:cxn>
                  <a:cxn ang="0">
                    <a:pos x="T6" y="T7"/>
                  </a:cxn>
                  <a:cxn ang="0">
                    <a:pos x="T8" y="T9"/>
                  </a:cxn>
                </a:cxnLst>
                <a:rect l="0" t="0" r="r" b="b"/>
                <a:pathLst>
                  <a:path w="26" h="12">
                    <a:moveTo>
                      <a:pt x="0" y="2"/>
                    </a:moveTo>
                    <a:cubicBezTo>
                      <a:pt x="10" y="0"/>
                      <a:pt x="17" y="4"/>
                      <a:pt x="26" y="5"/>
                    </a:cubicBezTo>
                    <a:cubicBezTo>
                      <a:pt x="22" y="11"/>
                      <a:pt x="17" y="12"/>
                      <a:pt x="12" y="11"/>
                    </a:cubicBezTo>
                    <a:cubicBezTo>
                      <a:pt x="9" y="7"/>
                      <a:pt x="19" y="10"/>
                      <a:pt x="14" y="6"/>
                    </a:cubicBezTo>
                    <a:cubicBezTo>
                      <a:pt x="10" y="4"/>
                      <a:pt x="6" y="4"/>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2" name="Freeform 613">
                <a:extLst>
                  <a:ext uri="{FF2B5EF4-FFF2-40B4-BE49-F238E27FC236}">
                    <a16:creationId xmlns:a16="http://schemas.microsoft.com/office/drawing/2014/main" id="{01C1AACF-BC0E-4E9B-926D-4E657641B21C}"/>
                  </a:ext>
                </a:extLst>
              </p:cNvPr>
              <p:cNvSpPr/>
              <p:nvPr/>
            </p:nvSpPr>
            <p:spPr bwMode="auto">
              <a:xfrm>
                <a:off x="4971" y="2754"/>
                <a:ext cx="9" cy="12"/>
              </a:xfrm>
              <a:custGeom>
                <a:avLst/>
                <a:gdLst>
                  <a:gd name="T0" fmla="*/ 8 w 8"/>
                  <a:gd name="T1" fmla="*/ 11 h 11"/>
                  <a:gd name="T2" fmla="*/ 3 w 8"/>
                  <a:gd name="T3" fmla="*/ 9 h 11"/>
                  <a:gd name="T4" fmla="*/ 2 w 8"/>
                  <a:gd name="T5" fmla="*/ 1 h 11"/>
                  <a:gd name="T6" fmla="*/ 5 w 8"/>
                  <a:gd name="T7" fmla="*/ 0 h 11"/>
                  <a:gd name="T8" fmla="*/ 8 w 8"/>
                  <a:gd name="T9" fmla="*/ 6 h 11"/>
                  <a:gd name="T10" fmla="*/ 8 w 8"/>
                  <a:gd name="T11" fmla="*/ 11 h 11"/>
                </a:gdLst>
                <a:ahLst/>
                <a:cxnLst>
                  <a:cxn ang="0">
                    <a:pos x="T0" y="T1"/>
                  </a:cxn>
                  <a:cxn ang="0">
                    <a:pos x="T2" y="T3"/>
                  </a:cxn>
                  <a:cxn ang="0">
                    <a:pos x="T4" y="T5"/>
                  </a:cxn>
                  <a:cxn ang="0">
                    <a:pos x="T6" y="T7"/>
                  </a:cxn>
                  <a:cxn ang="0">
                    <a:pos x="T8" y="T9"/>
                  </a:cxn>
                  <a:cxn ang="0">
                    <a:pos x="T10" y="T11"/>
                  </a:cxn>
                </a:cxnLst>
                <a:rect l="0" t="0" r="r" b="b"/>
                <a:pathLst>
                  <a:path w="8" h="11">
                    <a:moveTo>
                      <a:pt x="8" y="11"/>
                    </a:moveTo>
                    <a:cubicBezTo>
                      <a:pt x="6" y="10"/>
                      <a:pt x="4" y="10"/>
                      <a:pt x="3" y="9"/>
                    </a:cubicBezTo>
                    <a:cubicBezTo>
                      <a:pt x="1" y="7"/>
                      <a:pt x="0" y="4"/>
                      <a:pt x="2" y="1"/>
                    </a:cubicBezTo>
                    <a:cubicBezTo>
                      <a:pt x="2" y="0"/>
                      <a:pt x="4" y="0"/>
                      <a:pt x="5" y="0"/>
                    </a:cubicBezTo>
                    <a:cubicBezTo>
                      <a:pt x="7" y="1"/>
                      <a:pt x="8" y="4"/>
                      <a:pt x="8" y="6"/>
                    </a:cubicBezTo>
                    <a:cubicBezTo>
                      <a:pt x="8" y="8"/>
                      <a:pt x="8" y="9"/>
                      <a:pt x="8"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3" name="Freeform 614">
                <a:extLst>
                  <a:ext uri="{FF2B5EF4-FFF2-40B4-BE49-F238E27FC236}">
                    <a16:creationId xmlns:a16="http://schemas.microsoft.com/office/drawing/2014/main" id="{02702944-3C55-AE76-D5D4-8CCA2D59F7AA}"/>
                  </a:ext>
                </a:extLst>
              </p:cNvPr>
              <p:cNvSpPr/>
              <p:nvPr/>
            </p:nvSpPr>
            <p:spPr bwMode="auto">
              <a:xfrm>
                <a:off x="4828" y="2713"/>
                <a:ext cx="20" cy="7"/>
              </a:xfrm>
              <a:custGeom>
                <a:avLst/>
                <a:gdLst>
                  <a:gd name="T0" fmla="*/ 18 w 18"/>
                  <a:gd name="T1" fmla="*/ 6 h 6"/>
                  <a:gd name="T2" fmla="*/ 0 w 18"/>
                  <a:gd name="T3" fmla="*/ 2 h 6"/>
                  <a:gd name="T4" fmla="*/ 18 w 18"/>
                  <a:gd name="T5" fmla="*/ 6 h 6"/>
                </a:gdLst>
                <a:ahLst/>
                <a:cxnLst>
                  <a:cxn ang="0">
                    <a:pos x="T0" y="T1"/>
                  </a:cxn>
                  <a:cxn ang="0">
                    <a:pos x="T2" y="T3"/>
                  </a:cxn>
                  <a:cxn ang="0">
                    <a:pos x="T4" y="T5"/>
                  </a:cxn>
                </a:cxnLst>
                <a:rect l="0" t="0" r="r" b="b"/>
                <a:pathLst>
                  <a:path w="18" h="6">
                    <a:moveTo>
                      <a:pt x="18" y="6"/>
                    </a:moveTo>
                    <a:cubicBezTo>
                      <a:pt x="12" y="6"/>
                      <a:pt x="6" y="6"/>
                      <a:pt x="0" y="2"/>
                    </a:cubicBezTo>
                    <a:cubicBezTo>
                      <a:pt x="7" y="0"/>
                      <a:pt x="13" y="2"/>
                      <a:pt x="18"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4" name="Freeform 615">
                <a:extLst>
                  <a:ext uri="{FF2B5EF4-FFF2-40B4-BE49-F238E27FC236}">
                    <a16:creationId xmlns:a16="http://schemas.microsoft.com/office/drawing/2014/main" id="{87882B97-8050-CEE4-9BEA-6236A85B900A}"/>
                  </a:ext>
                </a:extLst>
              </p:cNvPr>
              <p:cNvSpPr/>
              <p:nvPr/>
            </p:nvSpPr>
            <p:spPr bwMode="auto">
              <a:xfrm>
                <a:off x="4985" y="2769"/>
                <a:ext cx="13" cy="10"/>
              </a:xfrm>
              <a:custGeom>
                <a:avLst/>
                <a:gdLst>
                  <a:gd name="T0" fmla="*/ 0 w 11"/>
                  <a:gd name="T1" fmla="*/ 1 h 9"/>
                  <a:gd name="T2" fmla="*/ 11 w 11"/>
                  <a:gd name="T3" fmla="*/ 6 h 9"/>
                  <a:gd name="T4" fmla="*/ 0 w 11"/>
                  <a:gd name="T5" fmla="*/ 1 h 9"/>
                </a:gdLst>
                <a:ahLst/>
                <a:cxnLst>
                  <a:cxn ang="0">
                    <a:pos x="T0" y="T1"/>
                  </a:cxn>
                  <a:cxn ang="0">
                    <a:pos x="T2" y="T3"/>
                  </a:cxn>
                  <a:cxn ang="0">
                    <a:pos x="T4" y="T5"/>
                  </a:cxn>
                </a:cxnLst>
                <a:rect l="0" t="0" r="r" b="b"/>
                <a:pathLst>
                  <a:path w="11" h="9">
                    <a:moveTo>
                      <a:pt x="0" y="1"/>
                    </a:moveTo>
                    <a:cubicBezTo>
                      <a:pt x="7" y="0"/>
                      <a:pt x="9" y="3"/>
                      <a:pt x="11" y="6"/>
                    </a:cubicBezTo>
                    <a:cubicBezTo>
                      <a:pt x="5" y="9"/>
                      <a:pt x="4" y="5"/>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5" name="Freeform 616">
                <a:extLst>
                  <a:ext uri="{FF2B5EF4-FFF2-40B4-BE49-F238E27FC236}">
                    <a16:creationId xmlns:a16="http://schemas.microsoft.com/office/drawing/2014/main" id="{9154BB70-43B3-7749-E9D4-7708F29FFD81}"/>
                  </a:ext>
                </a:extLst>
              </p:cNvPr>
              <p:cNvSpPr/>
              <p:nvPr/>
            </p:nvSpPr>
            <p:spPr bwMode="auto">
              <a:xfrm>
                <a:off x="5042" y="2745"/>
                <a:ext cx="7" cy="13"/>
              </a:xfrm>
              <a:custGeom>
                <a:avLst/>
                <a:gdLst>
                  <a:gd name="T0" fmla="*/ 0 w 6"/>
                  <a:gd name="T1" fmla="*/ 4 h 12"/>
                  <a:gd name="T2" fmla="*/ 5 w 6"/>
                  <a:gd name="T3" fmla="*/ 0 h 12"/>
                  <a:gd name="T4" fmla="*/ 6 w 6"/>
                  <a:gd name="T5" fmla="*/ 12 h 12"/>
                  <a:gd name="T6" fmla="*/ 5 w 6"/>
                  <a:gd name="T7" fmla="*/ 12 h 12"/>
                  <a:gd name="T8" fmla="*/ 0 w 6"/>
                  <a:gd name="T9" fmla="*/ 4 h 12"/>
                </a:gdLst>
                <a:ahLst/>
                <a:cxnLst>
                  <a:cxn ang="0">
                    <a:pos x="T0" y="T1"/>
                  </a:cxn>
                  <a:cxn ang="0">
                    <a:pos x="T2" y="T3"/>
                  </a:cxn>
                  <a:cxn ang="0">
                    <a:pos x="T4" y="T5"/>
                  </a:cxn>
                  <a:cxn ang="0">
                    <a:pos x="T6" y="T7"/>
                  </a:cxn>
                  <a:cxn ang="0">
                    <a:pos x="T8" y="T9"/>
                  </a:cxn>
                </a:cxnLst>
                <a:rect l="0" t="0" r="r" b="b"/>
                <a:pathLst>
                  <a:path w="6" h="12">
                    <a:moveTo>
                      <a:pt x="0" y="4"/>
                    </a:moveTo>
                    <a:cubicBezTo>
                      <a:pt x="1" y="1"/>
                      <a:pt x="3" y="0"/>
                      <a:pt x="5" y="0"/>
                    </a:cubicBezTo>
                    <a:cubicBezTo>
                      <a:pt x="5" y="4"/>
                      <a:pt x="6" y="8"/>
                      <a:pt x="6" y="12"/>
                    </a:cubicBezTo>
                    <a:cubicBezTo>
                      <a:pt x="6" y="12"/>
                      <a:pt x="5" y="12"/>
                      <a:pt x="5" y="12"/>
                    </a:cubicBezTo>
                    <a:cubicBezTo>
                      <a:pt x="4" y="9"/>
                      <a:pt x="2" y="6"/>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6" name="Freeform 617">
                <a:extLst>
                  <a:ext uri="{FF2B5EF4-FFF2-40B4-BE49-F238E27FC236}">
                    <a16:creationId xmlns:a16="http://schemas.microsoft.com/office/drawing/2014/main" id="{F75CC9B4-5686-8935-DE84-84C715F3C424}"/>
                  </a:ext>
                </a:extLst>
              </p:cNvPr>
              <p:cNvSpPr/>
              <p:nvPr/>
            </p:nvSpPr>
            <p:spPr bwMode="auto">
              <a:xfrm>
                <a:off x="4943" y="2722"/>
                <a:ext cx="8" cy="8"/>
              </a:xfrm>
              <a:custGeom>
                <a:avLst/>
                <a:gdLst>
                  <a:gd name="T0" fmla="*/ 1 w 7"/>
                  <a:gd name="T1" fmla="*/ 0 h 7"/>
                  <a:gd name="T2" fmla="*/ 7 w 7"/>
                  <a:gd name="T3" fmla="*/ 4 h 7"/>
                  <a:gd name="T4" fmla="*/ 5 w 7"/>
                  <a:gd name="T5" fmla="*/ 6 h 7"/>
                  <a:gd name="T6" fmla="*/ 0 w 7"/>
                  <a:gd name="T7" fmla="*/ 0 h 7"/>
                  <a:gd name="T8" fmla="*/ 1 w 7"/>
                  <a:gd name="T9" fmla="*/ 0 h 7"/>
                </a:gdLst>
                <a:ahLst/>
                <a:cxnLst>
                  <a:cxn ang="0">
                    <a:pos x="T0" y="T1"/>
                  </a:cxn>
                  <a:cxn ang="0">
                    <a:pos x="T2" y="T3"/>
                  </a:cxn>
                  <a:cxn ang="0">
                    <a:pos x="T4" y="T5"/>
                  </a:cxn>
                  <a:cxn ang="0">
                    <a:pos x="T6" y="T7"/>
                  </a:cxn>
                  <a:cxn ang="0">
                    <a:pos x="T8" y="T9"/>
                  </a:cxn>
                </a:cxnLst>
                <a:rect l="0" t="0" r="r" b="b"/>
                <a:pathLst>
                  <a:path w="7" h="7">
                    <a:moveTo>
                      <a:pt x="1" y="0"/>
                    </a:moveTo>
                    <a:cubicBezTo>
                      <a:pt x="4" y="0"/>
                      <a:pt x="6" y="1"/>
                      <a:pt x="7" y="4"/>
                    </a:cubicBezTo>
                    <a:cubicBezTo>
                      <a:pt x="7" y="6"/>
                      <a:pt x="6" y="7"/>
                      <a:pt x="5" y="6"/>
                    </a:cubicBezTo>
                    <a:cubicBezTo>
                      <a:pt x="2" y="6"/>
                      <a:pt x="1" y="3"/>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7" name="Freeform 618">
                <a:extLst>
                  <a:ext uri="{FF2B5EF4-FFF2-40B4-BE49-F238E27FC236}">
                    <a16:creationId xmlns:a16="http://schemas.microsoft.com/office/drawing/2014/main" id="{E6841E34-1A42-B154-3A52-535284CED4B1}"/>
                  </a:ext>
                </a:extLst>
              </p:cNvPr>
              <p:cNvSpPr/>
              <p:nvPr/>
            </p:nvSpPr>
            <p:spPr bwMode="auto">
              <a:xfrm>
                <a:off x="4949" y="2703"/>
                <a:ext cx="6" cy="4"/>
              </a:xfrm>
              <a:custGeom>
                <a:avLst/>
                <a:gdLst>
                  <a:gd name="T0" fmla="*/ 1 w 5"/>
                  <a:gd name="T1" fmla="*/ 0 h 4"/>
                  <a:gd name="T2" fmla="*/ 5 w 5"/>
                  <a:gd name="T3" fmla="*/ 1 h 4"/>
                  <a:gd name="T4" fmla="*/ 3 w 5"/>
                  <a:gd name="T5" fmla="*/ 4 h 4"/>
                  <a:gd name="T6" fmla="*/ 1 w 5"/>
                  <a:gd name="T7" fmla="*/ 0 h 4"/>
                </a:gdLst>
                <a:ahLst/>
                <a:cxnLst>
                  <a:cxn ang="0">
                    <a:pos x="T0" y="T1"/>
                  </a:cxn>
                  <a:cxn ang="0">
                    <a:pos x="T2" y="T3"/>
                  </a:cxn>
                  <a:cxn ang="0">
                    <a:pos x="T4" y="T5"/>
                  </a:cxn>
                  <a:cxn ang="0">
                    <a:pos x="T6" y="T7"/>
                  </a:cxn>
                </a:cxnLst>
                <a:rect l="0" t="0" r="r" b="b"/>
                <a:pathLst>
                  <a:path w="5" h="4">
                    <a:moveTo>
                      <a:pt x="1" y="0"/>
                    </a:moveTo>
                    <a:cubicBezTo>
                      <a:pt x="2" y="0"/>
                      <a:pt x="4" y="0"/>
                      <a:pt x="5" y="1"/>
                    </a:cubicBezTo>
                    <a:cubicBezTo>
                      <a:pt x="4" y="2"/>
                      <a:pt x="4" y="4"/>
                      <a:pt x="3" y="4"/>
                    </a:cubicBezTo>
                    <a:cubicBezTo>
                      <a:pt x="0" y="4"/>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8" name="Freeform 619">
                <a:extLst>
                  <a:ext uri="{FF2B5EF4-FFF2-40B4-BE49-F238E27FC236}">
                    <a16:creationId xmlns:a16="http://schemas.microsoft.com/office/drawing/2014/main" id="{E03F7F9B-FF4A-B9C7-1337-864FE7F21FAF}"/>
                  </a:ext>
                </a:extLst>
              </p:cNvPr>
              <p:cNvSpPr/>
              <p:nvPr/>
            </p:nvSpPr>
            <p:spPr bwMode="auto">
              <a:xfrm>
                <a:off x="4921" y="2760"/>
                <a:ext cx="3" cy="3"/>
              </a:xfrm>
              <a:custGeom>
                <a:avLst/>
                <a:gdLst>
                  <a:gd name="T0" fmla="*/ 1 w 3"/>
                  <a:gd name="T1" fmla="*/ 0 h 3"/>
                  <a:gd name="T2" fmla="*/ 3 w 3"/>
                  <a:gd name="T3" fmla="*/ 1 h 3"/>
                  <a:gd name="T4" fmla="*/ 2 w 3"/>
                  <a:gd name="T5" fmla="*/ 2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1" y="0"/>
                      <a:pt x="2" y="0"/>
                      <a:pt x="3" y="1"/>
                    </a:cubicBezTo>
                    <a:cubicBezTo>
                      <a:pt x="2" y="1"/>
                      <a:pt x="2" y="2"/>
                      <a:pt x="2" y="2"/>
                    </a:cubicBezTo>
                    <a:cubicBezTo>
                      <a:pt x="1" y="3"/>
                      <a:pt x="0" y="2"/>
                      <a:pt x="0" y="2"/>
                    </a:cubicBezTo>
                    <a:cubicBezTo>
                      <a:pt x="0" y="1"/>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9" name="Freeform 620">
                <a:extLst>
                  <a:ext uri="{FF2B5EF4-FFF2-40B4-BE49-F238E27FC236}">
                    <a16:creationId xmlns:a16="http://schemas.microsoft.com/office/drawing/2014/main" id="{2012ED02-2C14-9869-480A-DE45DB5806DC}"/>
                  </a:ext>
                </a:extLst>
              </p:cNvPr>
              <p:cNvSpPr/>
              <p:nvPr/>
            </p:nvSpPr>
            <p:spPr bwMode="auto">
              <a:xfrm>
                <a:off x="4937" y="2814"/>
                <a:ext cx="3"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0"/>
                      <a:pt x="2" y="1"/>
                      <a:pt x="3" y="1"/>
                    </a:cubicBezTo>
                    <a:cubicBezTo>
                      <a:pt x="3" y="2"/>
                      <a:pt x="3" y="3"/>
                      <a:pt x="2" y="3"/>
                    </a:cubicBezTo>
                    <a:cubicBezTo>
                      <a:pt x="2" y="3"/>
                      <a:pt x="1" y="2"/>
                      <a:pt x="0" y="2"/>
                    </a:cubicBezTo>
                    <a:cubicBezTo>
                      <a:pt x="1" y="1"/>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0" name="Freeform 621">
                <a:extLst>
                  <a:ext uri="{FF2B5EF4-FFF2-40B4-BE49-F238E27FC236}">
                    <a16:creationId xmlns:a16="http://schemas.microsoft.com/office/drawing/2014/main" id="{D6BA4733-F9B1-1335-9735-C443AB18D8FE}"/>
                  </a:ext>
                </a:extLst>
              </p:cNvPr>
              <p:cNvSpPr/>
              <p:nvPr/>
            </p:nvSpPr>
            <p:spPr bwMode="auto">
              <a:xfrm>
                <a:off x="5001" y="2846"/>
                <a:ext cx="7" cy="2"/>
              </a:xfrm>
              <a:custGeom>
                <a:avLst/>
                <a:gdLst>
                  <a:gd name="T0" fmla="*/ 0 w 6"/>
                  <a:gd name="T1" fmla="*/ 2 h 2"/>
                  <a:gd name="T2" fmla="*/ 5 w 6"/>
                  <a:gd name="T3" fmla="*/ 1 h 2"/>
                  <a:gd name="T4" fmla="*/ 6 w 6"/>
                  <a:gd name="T5" fmla="*/ 1 h 2"/>
                  <a:gd name="T6" fmla="*/ 0 w 6"/>
                  <a:gd name="T7" fmla="*/ 2 h 2"/>
                  <a:gd name="T8" fmla="*/ 0 w 6"/>
                  <a:gd name="T9" fmla="*/ 2 h 2"/>
                </a:gdLst>
                <a:ahLst/>
                <a:cxnLst>
                  <a:cxn ang="0">
                    <a:pos x="T0" y="T1"/>
                  </a:cxn>
                  <a:cxn ang="0">
                    <a:pos x="T2" y="T3"/>
                  </a:cxn>
                  <a:cxn ang="0">
                    <a:pos x="T4" y="T5"/>
                  </a:cxn>
                  <a:cxn ang="0">
                    <a:pos x="T6" y="T7"/>
                  </a:cxn>
                  <a:cxn ang="0">
                    <a:pos x="T8" y="T9"/>
                  </a:cxn>
                </a:cxnLst>
                <a:rect l="0" t="0" r="r" b="b"/>
                <a:pathLst>
                  <a:path w="6" h="2">
                    <a:moveTo>
                      <a:pt x="0" y="2"/>
                    </a:moveTo>
                    <a:cubicBezTo>
                      <a:pt x="1" y="1"/>
                      <a:pt x="3" y="0"/>
                      <a:pt x="5" y="1"/>
                    </a:cubicBezTo>
                    <a:cubicBezTo>
                      <a:pt x="5" y="1"/>
                      <a:pt x="5" y="1"/>
                      <a:pt x="6" y="1"/>
                    </a:cubicBezTo>
                    <a:cubicBezTo>
                      <a:pt x="4" y="2"/>
                      <a:pt x="2"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1" name="Freeform 622">
                <a:extLst>
                  <a:ext uri="{FF2B5EF4-FFF2-40B4-BE49-F238E27FC236}">
                    <a16:creationId xmlns:a16="http://schemas.microsoft.com/office/drawing/2014/main" id="{EA940539-D24C-9E48-40AC-8B31CF2D1701}"/>
                  </a:ext>
                </a:extLst>
              </p:cNvPr>
              <p:cNvSpPr/>
              <p:nvPr/>
            </p:nvSpPr>
            <p:spPr bwMode="auto">
              <a:xfrm>
                <a:off x="4864" y="2745"/>
                <a:ext cx="6" cy="2"/>
              </a:xfrm>
              <a:custGeom>
                <a:avLst/>
                <a:gdLst>
                  <a:gd name="T0" fmla="*/ 5 w 5"/>
                  <a:gd name="T1" fmla="*/ 0 h 2"/>
                  <a:gd name="T2" fmla="*/ 1 w 5"/>
                  <a:gd name="T3" fmla="*/ 1 h 2"/>
                  <a:gd name="T4" fmla="*/ 0 w 5"/>
                  <a:gd name="T5" fmla="*/ 1 h 2"/>
                  <a:gd name="T6" fmla="*/ 5 w 5"/>
                  <a:gd name="T7" fmla="*/ 0 h 2"/>
                </a:gdLst>
                <a:ahLst/>
                <a:cxnLst>
                  <a:cxn ang="0">
                    <a:pos x="T0" y="T1"/>
                  </a:cxn>
                  <a:cxn ang="0">
                    <a:pos x="T2" y="T3"/>
                  </a:cxn>
                  <a:cxn ang="0">
                    <a:pos x="T4" y="T5"/>
                  </a:cxn>
                  <a:cxn ang="0">
                    <a:pos x="T6" y="T7"/>
                  </a:cxn>
                </a:cxnLst>
                <a:rect l="0" t="0" r="r" b="b"/>
                <a:pathLst>
                  <a:path w="5" h="2">
                    <a:moveTo>
                      <a:pt x="5" y="0"/>
                    </a:moveTo>
                    <a:cubicBezTo>
                      <a:pt x="4" y="1"/>
                      <a:pt x="3" y="2"/>
                      <a:pt x="1" y="1"/>
                    </a:cubicBezTo>
                    <a:cubicBezTo>
                      <a:pt x="0" y="1"/>
                      <a:pt x="0" y="1"/>
                      <a:pt x="0" y="1"/>
                    </a:cubicBezTo>
                    <a:cubicBezTo>
                      <a:pt x="2" y="0"/>
                      <a:pt x="4" y="0"/>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2" name="Freeform 623">
                <a:extLst>
                  <a:ext uri="{FF2B5EF4-FFF2-40B4-BE49-F238E27FC236}">
                    <a16:creationId xmlns:a16="http://schemas.microsoft.com/office/drawing/2014/main" id="{E74E0542-62D8-644E-10D7-F3DD65E83A1B}"/>
                  </a:ext>
                </a:extLst>
              </p:cNvPr>
              <p:cNvSpPr/>
              <p:nvPr/>
            </p:nvSpPr>
            <p:spPr bwMode="auto">
              <a:xfrm>
                <a:off x="4848" y="2720"/>
                <a:ext cx="3" cy="2"/>
              </a:xfrm>
              <a:custGeom>
                <a:avLst/>
                <a:gdLst>
                  <a:gd name="T0" fmla="*/ 0 w 3"/>
                  <a:gd name="T1" fmla="*/ 0 h 2"/>
                  <a:gd name="T2" fmla="*/ 3 w 3"/>
                  <a:gd name="T3" fmla="*/ 1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1" y="0"/>
                      <a:pt x="2" y="0"/>
                      <a:pt x="3" y="1"/>
                    </a:cubicBezTo>
                    <a:cubicBezTo>
                      <a:pt x="3" y="1"/>
                      <a:pt x="3" y="1"/>
                      <a:pt x="3" y="2"/>
                    </a:cubicBezTo>
                    <a:cubicBezTo>
                      <a:pt x="2" y="1"/>
                      <a:pt x="1"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3" name="Freeform 624">
                <a:extLst>
                  <a:ext uri="{FF2B5EF4-FFF2-40B4-BE49-F238E27FC236}">
                    <a16:creationId xmlns:a16="http://schemas.microsoft.com/office/drawing/2014/main" id="{43F65B82-4FD0-DF27-8FA2-1C0BC344DFA2}"/>
                  </a:ext>
                </a:extLst>
              </p:cNvPr>
              <p:cNvSpPr/>
              <p:nvPr/>
            </p:nvSpPr>
            <p:spPr bwMode="auto">
              <a:xfrm>
                <a:off x="5031" y="2753"/>
                <a:ext cx="1" cy="1"/>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0" y="0"/>
                      <a:pt x="1" y="0"/>
                      <a:pt x="1" y="0"/>
                    </a:cubicBezTo>
                    <a:cubicBezTo>
                      <a:pt x="1" y="0"/>
                      <a:pt x="1" y="0"/>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4" name="Freeform 625">
                <a:extLst>
                  <a:ext uri="{FF2B5EF4-FFF2-40B4-BE49-F238E27FC236}">
                    <a16:creationId xmlns:a16="http://schemas.microsoft.com/office/drawing/2014/main" id="{E0449124-4AB2-1DD4-C23F-56E1FFAD3D00}"/>
                  </a:ext>
                </a:extLst>
              </p:cNvPr>
              <p:cNvSpPr/>
              <p:nvPr/>
            </p:nvSpPr>
            <p:spPr bwMode="auto">
              <a:xfrm>
                <a:off x="5039" y="2763"/>
                <a:ext cx="1" cy="1"/>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0" y="0"/>
                    </a:cubicBezTo>
                    <a:cubicBezTo>
                      <a:pt x="1" y="0"/>
                      <a:pt x="1" y="0"/>
                      <a:pt x="1" y="0"/>
                    </a:cubicBezTo>
                    <a:lnTo>
                      <a:pt x="1"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5" name="Freeform 626">
                <a:extLst>
                  <a:ext uri="{FF2B5EF4-FFF2-40B4-BE49-F238E27FC236}">
                    <a16:creationId xmlns:a16="http://schemas.microsoft.com/office/drawing/2014/main" id="{DBF2712B-FA38-D8AC-97C6-ADD20027E48B}"/>
                  </a:ext>
                </a:extLst>
              </p:cNvPr>
              <p:cNvSpPr/>
              <p:nvPr/>
            </p:nvSpPr>
            <p:spPr bwMode="auto">
              <a:xfrm>
                <a:off x="4980" y="2766"/>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0"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6" name="Freeform 627">
                <a:extLst>
                  <a:ext uri="{FF2B5EF4-FFF2-40B4-BE49-F238E27FC236}">
                    <a16:creationId xmlns:a16="http://schemas.microsoft.com/office/drawing/2014/main" id="{EB34420F-4A25-DEFD-6F60-1631CF04C3DC}"/>
                  </a:ext>
                </a:extLst>
              </p:cNvPr>
              <p:cNvSpPr/>
              <p:nvPr/>
            </p:nvSpPr>
            <p:spPr bwMode="auto">
              <a:xfrm>
                <a:off x="5670" y="2107"/>
                <a:ext cx="50" cy="86"/>
              </a:xfrm>
              <a:custGeom>
                <a:avLst/>
                <a:gdLst>
                  <a:gd name="T0" fmla="*/ 4 w 44"/>
                  <a:gd name="T1" fmla="*/ 28 h 76"/>
                  <a:gd name="T2" fmla="*/ 5 w 44"/>
                  <a:gd name="T3" fmla="*/ 28 h 76"/>
                  <a:gd name="T4" fmla="*/ 26 w 44"/>
                  <a:gd name="T5" fmla="*/ 30 h 76"/>
                  <a:gd name="T6" fmla="*/ 22 w 44"/>
                  <a:gd name="T7" fmla="*/ 11 h 76"/>
                  <a:gd name="T8" fmla="*/ 29 w 44"/>
                  <a:gd name="T9" fmla="*/ 3 h 76"/>
                  <a:gd name="T10" fmla="*/ 36 w 44"/>
                  <a:gd name="T11" fmla="*/ 4 h 76"/>
                  <a:gd name="T12" fmla="*/ 42 w 44"/>
                  <a:gd name="T13" fmla="*/ 35 h 76"/>
                  <a:gd name="T14" fmla="*/ 34 w 44"/>
                  <a:gd name="T15" fmla="*/ 48 h 76"/>
                  <a:gd name="T16" fmla="*/ 33 w 44"/>
                  <a:gd name="T17" fmla="*/ 59 h 76"/>
                  <a:gd name="T18" fmla="*/ 26 w 44"/>
                  <a:gd name="T19" fmla="*/ 69 h 76"/>
                  <a:gd name="T20" fmla="*/ 0 w 44"/>
                  <a:gd name="T21" fmla="*/ 65 h 76"/>
                  <a:gd name="T22" fmla="*/ 15 w 44"/>
                  <a:gd name="T23" fmla="*/ 54 h 76"/>
                  <a:gd name="T24" fmla="*/ 7 w 44"/>
                  <a:gd name="T25" fmla="*/ 37 h 76"/>
                  <a:gd name="T26" fmla="*/ 4 w 44"/>
                  <a:gd name="T27" fmla="*/ 2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76">
                    <a:moveTo>
                      <a:pt x="4" y="28"/>
                    </a:moveTo>
                    <a:cubicBezTo>
                      <a:pt x="4" y="28"/>
                      <a:pt x="4" y="28"/>
                      <a:pt x="5" y="28"/>
                    </a:cubicBezTo>
                    <a:cubicBezTo>
                      <a:pt x="12" y="29"/>
                      <a:pt x="20" y="37"/>
                      <a:pt x="26" y="30"/>
                    </a:cubicBezTo>
                    <a:cubicBezTo>
                      <a:pt x="32" y="24"/>
                      <a:pt x="24" y="17"/>
                      <a:pt x="22" y="11"/>
                    </a:cubicBezTo>
                    <a:cubicBezTo>
                      <a:pt x="20" y="4"/>
                      <a:pt x="20" y="0"/>
                      <a:pt x="29" y="3"/>
                    </a:cubicBezTo>
                    <a:cubicBezTo>
                      <a:pt x="31" y="4"/>
                      <a:pt x="34" y="4"/>
                      <a:pt x="36" y="4"/>
                    </a:cubicBezTo>
                    <a:cubicBezTo>
                      <a:pt x="42" y="14"/>
                      <a:pt x="39" y="25"/>
                      <a:pt x="42" y="35"/>
                    </a:cubicBezTo>
                    <a:cubicBezTo>
                      <a:pt x="44" y="41"/>
                      <a:pt x="35" y="43"/>
                      <a:pt x="34" y="48"/>
                    </a:cubicBezTo>
                    <a:cubicBezTo>
                      <a:pt x="32" y="52"/>
                      <a:pt x="30" y="54"/>
                      <a:pt x="33" y="59"/>
                    </a:cubicBezTo>
                    <a:cubicBezTo>
                      <a:pt x="38" y="66"/>
                      <a:pt x="33" y="70"/>
                      <a:pt x="26" y="69"/>
                    </a:cubicBezTo>
                    <a:cubicBezTo>
                      <a:pt x="18" y="68"/>
                      <a:pt x="7" y="76"/>
                      <a:pt x="0" y="65"/>
                    </a:cubicBezTo>
                    <a:cubicBezTo>
                      <a:pt x="3" y="58"/>
                      <a:pt x="15" y="63"/>
                      <a:pt x="15" y="54"/>
                    </a:cubicBezTo>
                    <a:cubicBezTo>
                      <a:pt x="15" y="48"/>
                      <a:pt x="9" y="43"/>
                      <a:pt x="7" y="37"/>
                    </a:cubicBezTo>
                    <a:cubicBezTo>
                      <a:pt x="5" y="34"/>
                      <a:pt x="5" y="31"/>
                      <a:pt x="4" y="2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7" name="Freeform 628">
                <a:extLst>
                  <a:ext uri="{FF2B5EF4-FFF2-40B4-BE49-F238E27FC236}">
                    <a16:creationId xmlns:a16="http://schemas.microsoft.com/office/drawing/2014/main" id="{BB72A71F-1885-5425-7EA2-AE868EB960FF}"/>
                  </a:ext>
                </a:extLst>
              </p:cNvPr>
              <p:cNvSpPr/>
              <p:nvPr/>
            </p:nvSpPr>
            <p:spPr bwMode="auto">
              <a:xfrm>
                <a:off x="5648" y="2223"/>
                <a:ext cx="45" cy="36"/>
              </a:xfrm>
              <a:custGeom>
                <a:avLst/>
                <a:gdLst>
                  <a:gd name="T0" fmla="*/ 22 w 39"/>
                  <a:gd name="T1" fmla="*/ 0 h 31"/>
                  <a:gd name="T2" fmla="*/ 34 w 39"/>
                  <a:gd name="T3" fmla="*/ 11 h 31"/>
                  <a:gd name="T4" fmla="*/ 27 w 39"/>
                  <a:gd name="T5" fmla="*/ 21 h 31"/>
                  <a:gd name="T6" fmla="*/ 15 w 39"/>
                  <a:gd name="T7" fmla="*/ 31 h 31"/>
                  <a:gd name="T8" fmla="*/ 11 w 39"/>
                  <a:gd name="T9" fmla="*/ 27 h 31"/>
                  <a:gd name="T10" fmla="*/ 12 w 39"/>
                  <a:gd name="T11" fmla="*/ 8 h 31"/>
                  <a:gd name="T12" fmla="*/ 22 w 39"/>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39" h="31">
                    <a:moveTo>
                      <a:pt x="22" y="0"/>
                    </a:moveTo>
                    <a:cubicBezTo>
                      <a:pt x="30" y="0"/>
                      <a:pt x="31" y="7"/>
                      <a:pt x="34" y="11"/>
                    </a:cubicBezTo>
                    <a:cubicBezTo>
                      <a:pt x="39" y="18"/>
                      <a:pt x="29" y="17"/>
                      <a:pt x="27" y="21"/>
                    </a:cubicBezTo>
                    <a:cubicBezTo>
                      <a:pt x="24" y="25"/>
                      <a:pt x="19" y="28"/>
                      <a:pt x="15" y="31"/>
                    </a:cubicBezTo>
                    <a:cubicBezTo>
                      <a:pt x="14" y="30"/>
                      <a:pt x="13" y="28"/>
                      <a:pt x="11" y="27"/>
                    </a:cubicBezTo>
                    <a:cubicBezTo>
                      <a:pt x="0" y="17"/>
                      <a:pt x="0" y="17"/>
                      <a:pt x="12" y="8"/>
                    </a:cubicBezTo>
                    <a:cubicBezTo>
                      <a:pt x="15" y="5"/>
                      <a:pt x="19" y="3"/>
                      <a:pt x="2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8" name="Freeform 629">
                <a:extLst>
                  <a:ext uri="{FF2B5EF4-FFF2-40B4-BE49-F238E27FC236}">
                    <a16:creationId xmlns:a16="http://schemas.microsoft.com/office/drawing/2014/main" id="{8232EEC1-EFEA-839F-4CDD-EB771157DE52}"/>
                  </a:ext>
                </a:extLst>
              </p:cNvPr>
              <p:cNvSpPr/>
              <p:nvPr/>
            </p:nvSpPr>
            <p:spPr bwMode="auto">
              <a:xfrm>
                <a:off x="5656" y="2181"/>
                <a:ext cx="21" cy="24"/>
              </a:xfrm>
              <a:custGeom>
                <a:avLst/>
                <a:gdLst>
                  <a:gd name="T0" fmla="*/ 8 w 18"/>
                  <a:gd name="T1" fmla="*/ 0 h 21"/>
                  <a:gd name="T2" fmla="*/ 13 w 18"/>
                  <a:gd name="T3" fmla="*/ 14 h 21"/>
                  <a:gd name="T4" fmla="*/ 8 w 18"/>
                  <a:gd name="T5" fmla="*/ 20 h 21"/>
                  <a:gd name="T6" fmla="*/ 3 w 18"/>
                  <a:gd name="T7" fmla="*/ 7 h 21"/>
                  <a:gd name="T8" fmla="*/ 8 w 18"/>
                  <a:gd name="T9" fmla="*/ 0 h 21"/>
                </a:gdLst>
                <a:ahLst/>
                <a:cxnLst>
                  <a:cxn ang="0">
                    <a:pos x="T0" y="T1"/>
                  </a:cxn>
                  <a:cxn ang="0">
                    <a:pos x="T2" y="T3"/>
                  </a:cxn>
                  <a:cxn ang="0">
                    <a:pos x="T4" y="T5"/>
                  </a:cxn>
                  <a:cxn ang="0">
                    <a:pos x="T6" y="T7"/>
                  </a:cxn>
                  <a:cxn ang="0">
                    <a:pos x="T8" y="T9"/>
                  </a:cxn>
                </a:cxnLst>
                <a:rect l="0" t="0" r="r" b="b"/>
                <a:pathLst>
                  <a:path w="18" h="21">
                    <a:moveTo>
                      <a:pt x="8" y="0"/>
                    </a:moveTo>
                    <a:cubicBezTo>
                      <a:pt x="8" y="5"/>
                      <a:pt x="10" y="10"/>
                      <a:pt x="13" y="14"/>
                    </a:cubicBezTo>
                    <a:cubicBezTo>
                      <a:pt x="18" y="21"/>
                      <a:pt x="12" y="20"/>
                      <a:pt x="8" y="20"/>
                    </a:cubicBezTo>
                    <a:cubicBezTo>
                      <a:pt x="6" y="16"/>
                      <a:pt x="5" y="11"/>
                      <a:pt x="3" y="7"/>
                    </a:cubicBezTo>
                    <a:cubicBezTo>
                      <a:pt x="0" y="1"/>
                      <a:pt x="3" y="0"/>
                      <a:pt x="8"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9" name="Freeform 630">
                <a:extLst>
                  <a:ext uri="{FF2B5EF4-FFF2-40B4-BE49-F238E27FC236}">
                    <a16:creationId xmlns:a16="http://schemas.microsoft.com/office/drawing/2014/main" id="{2F235BA1-D53E-8631-00AA-7DFF03EB3A4E}"/>
                  </a:ext>
                </a:extLst>
              </p:cNvPr>
              <p:cNvSpPr/>
              <p:nvPr/>
            </p:nvSpPr>
            <p:spPr bwMode="auto">
              <a:xfrm>
                <a:off x="5646" y="1191"/>
                <a:ext cx="58" cy="185"/>
              </a:xfrm>
              <a:custGeom>
                <a:avLst/>
                <a:gdLst>
                  <a:gd name="T0" fmla="*/ 51 w 51"/>
                  <a:gd name="T1" fmla="*/ 161 h 163"/>
                  <a:gd name="T2" fmla="*/ 39 w 51"/>
                  <a:gd name="T3" fmla="*/ 152 h 163"/>
                  <a:gd name="T4" fmla="*/ 34 w 51"/>
                  <a:gd name="T5" fmla="*/ 133 h 163"/>
                  <a:gd name="T6" fmla="*/ 34 w 51"/>
                  <a:gd name="T7" fmla="*/ 133 h 163"/>
                  <a:gd name="T8" fmla="*/ 41 w 51"/>
                  <a:gd name="T9" fmla="*/ 128 h 163"/>
                  <a:gd name="T10" fmla="*/ 32 w 51"/>
                  <a:gd name="T11" fmla="*/ 99 h 163"/>
                  <a:gd name="T12" fmla="*/ 30 w 51"/>
                  <a:gd name="T13" fmla="*/ 87 h 163"/>
                  <a:gd name="T14" fmla="*/ 31 w 51"/>
                  <a:gd name="T15" fmla="*/ 82 h 163"/>
                  <a:gd name="T16" fmla="*/ 31 w 51"/>
                  <a:gd name="T17" fmla="*/ 82 h 163"/>
                  <a:gd name="T18" fmla="*/ 30 w 51"/>
                  <a:gd name="T19" fmla="*/ 87 h 163"/>
                  <a:gd name="T20" fmla="*/ 22 w 51"/>
                  <a:gd name="T21" fmla="*/ 75 h 163"/>
                  <a:gd name="T22" fmla="*/ 22 w 51"/>
                  <a:gd name="T23" fmla="*/ 75 h 163"/>
                  <a:gd name="T24" fmla="*/ 28 w 51"/>
                  <a:gd name="T25" fmla="*/ 69 h 163"/>
                  <a:gd name="T26" fmla="*/ 3 w 51"/>
                  <a:gd name="T27" fmla="*/ 6 h 163"/>
                  <a:gd name="T28" fmla="*/ 3 w 51"/>
                  <a:gd name="T29" fmla="*/ 0 h 163"/>
                  <a:gd name="T30" fmla="*/ 18 w 51"/>
                  <a:gd name="T31" fmla="*/ 15 h 163"/>
                  <a:gd name="T32" fmla="*/ 23 w 51"/>
                  <a:gd name="T33" fmla="*/ 42 h 163"/>
                  <a:gd name="T34" fmla="*/ 36 w 51"/>
                  <a:gd name="T35" fmla="*/ 83 h 163"/>
                  <a:gd name="T36" fmla="*/ 34 w 51"/>
                  <a:gd name="T37" fmla="*/ 37 h 163"/>
                  <a:gd name="T38" fmla="*/ 42 w 51"/>
                  <a:gd name="T39" fmla="*/ 47 h 163"/>
                  <a:gd name="T40" fmla="*/ 46 w 51"/>
                  <a:gd name="T41" fmla="*/ 135 h 163"/>
                  <a:gd name="T42" fmla="*/ 51 w 51"/>
                  <a:gd name="T43" fmla="*/ 155 h 163"/>
                  <a:gd name="T44" fmla="*/ 51 w 51"/>
                  <a:gd name="T45" fmla="*/ 161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1" h="163">
                    <a:moveTo>
                      <a:pt x="51" y="161"/>
                    </a:moveTo>
                    <a:cubicBezTo>
                      <a:pt x="43" y="163"/>
                      <a:pt x="40" y="159"/>
                      <a:pt x="39" y="152"/>
                    </a:cubicBezTo>
                    <a:cubicBezTo>
                      <a:pt x="43" y="144"/>
                      <a:pt x="33" y="140"/>
                      <a:pt x="34" y="133"/>
                    </a:cubicBezTo>
                    <a:cubicBezTo>
                      <a:pt x="34" y="133"/>
                      <a:pt x="34" y="133"/>
                      <a:pt x="34" y="133"/>
                    </a:cubicBezTo>
                    <a:cubicBezTo>
                      <a:pt x="39" y="135"/>
                      <a:pt x="43" y="137"/>
                      <a:pt x="41" y="128"/>
                    </a:cubicBezTo>
                    <a:cubicBezTo>
                      <a:pt x="39" y="119"/>
                      <a:pt x="38" y="108"/>
                      <a:pt x="32" y="99"/>
                    </a:cubicBezTo>
                    <a:cubicBezTo>
                      <a:pt x="30" y="96"/>
                      <a:pt x="29" y="91"/>
                      <a:pt x="30" y="87"/>
                    </a:cubicBezTo>
                    <a:cubicBezTo>
                      <a:pt x="31" y="86"/>
                      <a:pt x="32" y="84"/>
                      <a:pt x="31" y="82"/>
                    </a:cubicBezTo>
                    <a:cubicBezTo>
                      <a:pt x="31" y="82"/>
                      <a:pt x="31" y="82"/>
                      <a:pt x="31" y="82"/>
                    </a:cubicBezTo>
                    <a:cubicBezTo>
                      <a:pt x="30" y="83"/>
                      <a:pt x="30" y="85"/>
                      <a:pt x="30" y="87"/>
                    </a:cubicBezTo>
                    <a:cubicBezTo>
                      <a:pt x="23" y="85"/>
                      <a:pt x="23" y="80"/>
                      <a:pt x="22" y="75"/>
                    </a:cubicBezTo>
                    <a:cubicBezTo>
                      <a:pt x="22" y="75"/>
                      <a:pt x="22" y="75"/>
                      <a:pt x="22" y="75"/>
                    </a:cubicBezTo>
                    <a:cubicBezTo>
                      <a:pt x="28" y="76"/>
                      <a:pt x="31" y="77"/>
                      <a:pt x="28" y="69"/>
                    </a:cubicBezTo>
                    <a:cubicBezTo>
                      <a:pt x="21" y="47"/>
                      <a:pt x="14" y="26"/>
                      <a:pt x="3" y="6"/>
                    </a:cubicBezTo>
                    <a:cubicBezTo>
                      <a:pt x="2" y="5"/>
                      <a:pt x="0" y="3"/>
                      <a:pt x="3" y="0"/>
                    </a:cubicBezTo>
                    <a:cubicBezTo>
                      <a:pt x="5" y="8"/>
                      <a:pt x="15" y="7"/>
                      <a:pt x="18" y="15"/>
                    </a:cubicBezTo>
                    <a:cubicBezTo>
                      <a:pt x="21" y="24"/>
                      <a:pt x="19" y="33"/>
                      <a:pt x="23" y="42"/>
                    </a:cubicBezTo>
                    <a:cubicBezTo>
                      <a:pt x="29" y="54"/>
                      <a:pt x="32" y="68"/>
                      <a:pt x="36" y="83"/>
                    </a:cubicBezTo>
                    <a:cubicBezTo>
                      <a:pt x="39" y="67"/>
                      <a:pt x="36" y="52"/>
                      <a:pt x="34" y="37"/>
                    </a:cubicBezTo>
                    <a:cubicBezTo>
                      <a:pt x="43" y="40"/>
                      <a:pt x="42" y="40"/>
                      <a:pt x="42" y="47"/>
                    </a:cubicBezTo>
                    <a:cubicBezTo>
                      <a:pt x="42" y="76"/>
                      <a:pt x="39" y="106"/>
                      <a:pt x="46" y="135"/>
                    </a:cubicBezTo>
                    <a:cubicBezTo>
                      <a:pt x="48" y="142"/>
                      <a:pt x="42" y="150"/>
                      <a:pt x="51" y="155"/>
                    </a:cubicBezTo>
                    <a:cubicBezTo>
                      <a:pt x="51" y="157"/>
                      <a:pt x="51" y="159"/>
                      <a:pt x="51" y="16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0" name="Freeform 631">
                <a:extLst>
                  <a:ext uri="{FF2B5EF4-FFF2-40B4-BE49-F238E27FC236}">
                    <a16:creationId xmlns:a16="http://schemas.microsoft.com/office/drawing/2014/main" id="{3956F8E0-9D30-71CA-3C91-8B0CBEDAF4DB}"/>
                  </a:ext>
                </a:extLst>
              </p:cNvPr>
              <p:cNvSpPr/>
              <p:nvPr/>
            </p:nvSpPr>
            <p:spPr bwMode="auto">
              <a:xfrm>
                <a:off x="5572" y="1446"/>
                <a:ext cx="36" cy="36"/>
              </a:xfrm>
              <a:custGeom>
                <a:avLst/>
                <a:gdLst>
                  <a:gd name="T0" fmla="*/ 7 w 31"/>
                  <a:gd name="T1" fmla="*/ 7 h 32"/>
                  <a:gd name="T2" fmla="*/ 17 w 31"/>
                  <a:gd name="T3" fmla="*/ 0 h 32"/>
                  <a:gd name="T4" fmla="*/ 27 w 31"/>
                  <a:gd name="T5" fmla="*/ 23 h 32"/>
                  <a:gd name="T6" fmla="*/ 30 w 31"/>
                  <a:gd name="T7" fmla="*/ 29 h 32"/>
                  <a:gd name="T8" fmla="*/ 24 w 31"/>
                  <a:gd name="T9" fmla="*/ 31 h 32"/>
                  <a:gd name="T10" fmla="*/ 12 w 31"/>
                  <a:gd name="T11" fmla="*/ 31 h 32"/>
                  <a:gd name="T12" fmla="*/ 10 w 31"/>
                  <a:gd name="T13" fmla="*/ 27 h 32"/>
                  <a:gd name="T14" fmla="*/ 5 w 31"/>
                  <a:gd name="T15" fmla="*/ 21 h 32"/>
                  <a:gd name="T16" fmla="*/ 3 w 31"/>
                  <a:gd name="T17" fmla="*/ 19 h 32"/>
                  <a:gd name="T18" fmla="*/ 3 w 31"/>
                  <a:gd name="T19" fmla="*/ 19 h 32"/>
                  <a:gd name="T20" fmla="*/ 0 w 31"/>
                  <a:gd name="T21" fmla="*/ 9 h 32"/>
                  <a:gd name="T22" fmla="*/ 7 w 31"/>
                  <a:gd name="T23" fmla="*/ 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32">
                    <a:moveTo>
                      <a:pt x="7" y="7"/>
                    </a:moveTo>
                    <a:cubicBezTo>
                      <a:pt x="14" y="9"/>
                      <a:pt x="14" y="2"/>
                      <a:pt x="17" y="0"/>
                    </a:cubicBezTo>
                    <a:cubicBezTo>
                      <a:pt x="18" y="8"/>
                      <a:pt x="19" y="17"/>
                      <a:pt x="27" y="23"/>
                    </a:cubicBezTo>
                    <a:cubicBezTo>
                      <a:pt x="29" y="24"/>
                      <a:pt x="31" y="26"/>
                      <a:pt x="30" y="29"/>
                    </a:cubicBezTo>
                    <a:cubicBezTo>
                      <a:pt x="29" y="32"/>
                      <a:pt x="26" y="31"/>
                      <a:pt x="24" y="31"/>
                    </a:cubicBezTo>
                    <a:cubicBezTo>
                      <a:pt x="20" y="31"/>
                      <a:pt x="16" y="31"/>
                      <a:pt x="12" y="31"/>
                    </a:cubicBezTo>
                    <a:cubicBezTo>
                      <a:pt x="12" y="29"/>
                      <a:pt x="12" y="27"/>
                      <a:pt x="10" y="27"/>
                    </a:cubicBezTo>
                    <a:cubicBezTo>
                      <a:pt x="8" y="25"/>
                      <a:pt x="7" y="23"/>
                      <a:pt x="5" y="21"/>
                    </a:cubicBezTo>
                    <a:cubicBezTo>
                      <a:pt x="4" y="21"/>
                      <a:pt x="4" y="20"/>
                      <a:pt x="3" y="19"/>
                    </a:cubicBezTo>
                    <a:cubicBezTo>
                      <a:pt x="3" y="19"/>
                      <a:pt x="3" y="19"/>
                      <a:pt x="3" y="19"/>
                    </a:cubicBezTo>
                    <a:cubicBezTo>
                      <a:pt x="2" y="16"/>
                      <a:pt x="1" y="13"/>
                      <a:pt x="0" y="9"/>
                    </a:cubicBezTo>
                    <a:cubicBezTo>
                      <a:pt x="3" y="9"/>
                      <a:pt x="5" y="8"/>
                      <a:pt x="7"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1" name="Freeform 632">
                <a:extLst>
                  <a:ext uri="{FF2B5EF4-FFF2-40B4-BE49-F238E27FC236}">
                    <a16:creationId xmlns:a16="http://schemas.microsoft.com/office/drawing/2014/main" id="{23561D3C-38F4-D8F5-A410-C2869517DE4B}"/>
                  </a:ext>
                </a:extLst>
              </p:cNvPr>
              <p:cNvSpPr/>
              <p:nvPr/>
            </p:nvSpPr>
            <p:spPr bwMode="auto">
              <a:xfrm>
                <a:off x="5707" y="1711"/>
                <a:ext cx="39" cy="37"/>
              </a:xfrm>
              <a:custGeom>
                <a:avLst/>
                <a:gdLst>
                  <a:gd name="T0" fmla="*/ 34 w 34"/>
                  <a:gd name="T1" fmla="*/ 23 h 33"/>
                  <a:gd name="T2" fmla="*/ 25 w 34"/>
                  <a:gd name="T3" fmla="*/ 33 h 33"/>
                  <a:gd name="T4" fmla="*/ 20 w 34"/>
                  <a:gd name="T5" fmla="*/ 24 h 33"/>
                  <a:gd name="T6" fmla="*/ 9 w 34"/>
                  <a:gd name="T7" fmla="*/ 22 h 33"/>
                  <a:gd name="T8" fmla="*/ 0 w 34"/>
                  <a:gd name="T9" fmla="*/ 20 h 33"/>
                  <a:gd name="T10" fmla="*/ 26 w 34"/>
                  <a:gd name="T11" fmla="*/ 0 h 33"/>
                  <a:gd name="T12" fmla="*/ 34 w 34"/>
                  <a:gd name="T13" fmla="*/ 23 h 33"/>
                </a:gdLst>
                <a:ahLst/>
                <a:cxnLst>
                  <a:cxn ang="0">
                    <a:pos x="T0" y="T1"/>
                  </a:cxn>
                  <a:cxn ang="0">
                    <a:pos x="T2" y="T3"/>
                  </a:cxn>
                  <a:cxn ang="0">
                    <a:pos x="T4" y="T5"/>
                  </a:cxn>
                  <a:cxn ang="0">
                    <a:pos x="T6" y="T7"/>
                  </a:cxn>
                  <a:cxn ang="0">
                    <a:pos x="T8" y="T9"/>
                  </a:cxn>
                  <a:cxn ang="0">
                    <a:pos x="T10" y="T11"/>
                  </a:cxn>
                  <a:cxn ang="0">
                    <a:pos x="T12" y="T13"/>
                  </a:cxn>
                </a:cxnLst>
                <a:rect l="0" t="0" r="r" b="b"/>
                <a:pathLst>
                  <a:path w="34" h="33">
                    <a:moveTo>
                      <a:pt x="34" y="23"/>
                    </a:moveTo>
                    <a:cubicBezTo>
                      <a:pt x="31" y="26"/>
                      <a:pt x="28" y="29"/>
                      <a:pt x="25" y="33"/>
                    </a:cubicBezTo>
                    <a:cubicBezTo>
                      <a:pt x="21" y="31"/>
                      <a:pt x="22" y="27"/>
                      <a:pt x="20" y="24"/>
                    </a:cubicBezTo>
                    <a:cubicBezTo>
                      <a:pt x="17" y="18"/>
                      <a:pt x="14" y="14"/>
                      <a:pt x="9" y="22"/>
                    </a:cubicBezTo>
                    <a:cubicBezTo>
                      <a:pt x="5" y="27"/>
                      <a:pt x="1" y="26"/>
                      <a:pt x="0" y="20"/>
                    </a:cubicBezTo>
                    <a:cubicBezTo>
                      <a:pt x="7" y="12"/>
                      <a:pt x="21" y="12"/>
                      <a:pt x="26" y="0"/>
                    </a:cubicBezTo>
                    <a:cubicBezTo>
                      <a:pt x="32" y="8"/>
                      <a:pt x="30" y="16"/>
                      <a:pt x="34"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2" name="Freeform 633">
                <a:extLst>
                  <a:ext uri="{FF2B5EF4-FFF2-40B4-BE49-F238E27FC236}">
                    <a16:creationId xmlns:a16="http://schemas.microsoft.com/office/drawing/2014/main" id="{AEA62082-84E6-193B-085F-3EE741F1A088}"/>
                  </a:ext>
                </a:extLst>
              </p:cNvPr>
              <p:cNvSpPr/>
              <p:nvPr/>
            </p:nvSpPr>
            <p:spPr bwMode="auto">
              <a:xfrm>
                <a:off x="5477" y="1504"/>
                <a:ext cx="82" cy="20"/>
              </a:xfrm>
              <a:custGeom>
                <a:avLst/>
                <a:gdLst>
                  <a:gd name="T0" fmla="*/ 72 w 72"/>
                  <a:gd name="T1" fmla="*/ 16 h 18"/>
                  <a:gd name="T2" fmla="*/ 0 w 72"/>
                  <a:gd name="T3" fmla="*/ 7 h 18"/>
                  <a:gd name="T4" fmla="*/ 8 w 72"/>
                  <a:gd name="T5" fmla="*/ 6 h 18"/>
                  <a:gd name="T6" fmla="*/ 16 w 72"/>
                  <a:gd name="T7" fmla="*/ 3 h 18"/>
                  <a:gd name="T8" fmla="*/ 23 w 72"/>
                  <a:gd name="T9" fmla="*/ 4 h 18"/>
                  <a:gd name="T10" fmla="*/ 68 w 72"/>
                  <a:gd name="T11" fmla="*/ 11 h 18"/>
                  <a:gd name="T12" fmla="*/ 72 w 72"/>
                  <a:gd name="T13" fmla="*/ 16 h 18"/>
                </a:gdLst>
                <a:ahLst/>
                <a:cxnLst>
                  <a:cxn ang="0">
                    <a:pos x="T0" y="T1"/>
                  </a:cxn>
                  <a:cxn ang="0">
                    <a:pos x="T2" y="T3"/>
                  </a:cxn>
                  <a:cxn ang="0">
                    <a:pos x="T4" y="T5"/>
                  </a:cxn>
                  <a:cxn ang="0">
                    <a:pos x="T6" y="T7"/>
                  </a:cxn>
                  <a:cxn ang="0">
                    <a:pos x="T8" y="T9"/>
                  </a:cxn>
                  <a:cxn ang="0">
                    <a:pos x="T10" y="T11"/>
                  </a:cxn>
                  <a:cxn ang="0">
                    <a:pos x="T12" y="T13"/>
                  </a:cxn>
                </a:cxnLst>
                <a:rect l="0" t="0" r="r" b="b"/>
                <a:pathLst>
                  <a:path w="72" h="18">
                    <a:moveTo>
                      <a:pt x="72" y="16"/>
                    </a:moveTo>
                    <a:cubicBezTo>
                      <a:pt x="48" y="16"/>
                      <a:pt x="23" y="18"/>
                      <a:pt x="0" y="7"/>
                    </a:cubicBezTo>
                    <a:cubicBezTo>
                      <a:pt x="4" y="3"/>
                      <a:pt x="6" y="6"/>
                      <a:pt x="8" y="6"/>
                    </a:cubicBezTo>
                    <a:cubicBezTo>
                      <a:pt x="11" y="6"/>
                      <a:pt x="18" y="16"/>
                      <a:pt x="16" y="3"/>
                    </a:cubicBezTo>
                    <a:cubicBezTo>
                      <a:pt x="16" y="0"/>
                      <a:pt x="21" y="3"/>
                      <a:pt x="23" y="4"/>
                    </a:cubicBezTo>
                    <a:cubicBezTo>
                      <a:pt x="37" y="11"/>
                      <a:pt x="52" y="17"/>
                      <a:pt x="68" y="11"/>
                    </a:cubicBezTo>
                    <a:cubicBezTo>
                      <a:pt x="71" y="12"/>
                      <a:pt x="72" y="14"/>
                      <a:pt x="72"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3" name="Freeform 634">
                <a:extLst>
                  <a:ext uri="{FF2B5EF4-FFF2-40B4-BE49-F238E27FC236}">
                    <a16:creationId xmlns:a16="http://schemas.microsoft.com/office/drawing/2014/main" id="{950BF946-8676-25DA-9B96-14393B6AFBA1}"/>
                  </a:ext>
                </a:extLst>
              </p:cNvPr>
              <p:cNvSpPr/>
              <p:nvPr/>
            </p:nvSpPr>
            <p:spPr bwMode="auto">
              <a:xfrm>
                <a:off x="5621" y="1483"/>
                <a:ext cx="33" cy="25"/>
              </a:xfrm>
              <a:custGeom>
                <a:avLst/>
                <a:gdLst>
                  <a:gd name="T0" fmla="*/ 29 w 29"/>
                  <a:gd name="T1" fmla="*/ 8 h 22"/>
                  <a:gd name="T2" fmla="*/ 20 w 29"/>
                  <a:gd name="T3" fmla="*/ 22 h 22"/>
                  <a:gd name="T4" fmla="*/ 18 w 29"/>
                  <a:gd name="T5" fmla="*/ 22 h 22"/>
                  <a:gd name="T6" fmla="*/ 1 w 29"/>
                  <a:gd name="T7" fmla="*/ 5 h 22"/>
                  <a:gd name="T8" fmla="*/ 20 w 29"/>
                  <a:gd name="T9" fmla="*/ 6 h 22"/>
                  <a:gd name="T10" fmla="*/ 29 w 29"/>
                  <a:gd name="T11" fmla="*/ 8 h 22"/>
                </a:gdLst>
                <a:ahLst/>
                <a:cxnLst>
                  <a:cxn ang="0">
                    <a:pos x="T0" y="T1"/>
                  </a:cxn>
                  <a:cxn ang="0">
                    <a:pos x="T2" y="T3"/>
                  </a:cxn>
                  <a:cxn ang="0">
                    <a:pos x="T4" y="T5"/>
                  </a:cxn>
                  <a:cxn ang="0">
                    <a:pos x="T6" y="T7"/>
                  </a:cxn>
                  <a:cxn ang="0">
                    <a:pos x="T8" y="T9"/>
                  </a:cxn>
                  <a:cxn ang="0">
                    <a:pos x="T10" y="T11"/>
                  </a:cxn>
                </a:cxnLst>
                <a:rect l="0" t="0" r="r" b="b"/>
                <a:pathLst>
                  <a:path w="28" h="22">
                    <a:moveTo>
                      <a:pt x="29" y="8"/>
                    </a:moveTo>
                    <a:cubicBezTo>
                      <a:pt x="26" y="12"/>
                      <a:pt x="23" y="17"/>
                      <a:pt x="20" y="22"/>
                    </a:cubicBezTo>
                    <a:cubicBezTo>
                      <a:pt x="19" y="22"/>
                      <a:pt x="18" y="22"/>
                      <a:pt x="18" y="22"/>
                    </a:cubicBezTo>
                    <a:cubicBezTo>
                      <a:pt x="9" y="19"/>
                      <a:pt x="0" y="12"/>
                      <a:pt x="1" y="5"/>
                    </a:cubicBezTo>
                    <a:cubicBezTo>
                      <a:pt x="1" y="0"/>
                      <a:pt x="13" y="7"/>
                      <a:pt x="20" y="6"/>
                    </a:cubicBezTo>
                    <a:cubicBezTo>
                      <a:pt x="23" y="5"/>
                      <a:pt x="26" y="7"/>
                      <a:pt x="29"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4" name="Freeform 635">
                <a:extLst>
                  <a:ext uri="{FF2B5EF4-FFF2-40B4-BE49-F238E27FC236}">
                    <a16:creationId xmlns:a16="http://schemas.microsoft.com/office/drawing/2014/main" id="{551B1177-1A29-0138-6954-3A2E75FA4644}"/>
                  </a:ext>
                </a:extLst>
              </p:cNvPr>
              <p:cNvSpPr/>
              <p:nvPr/>
            </p:nvSpPr>
            <p:spPr bwMode="auto">
              <a:xfrm>
                <a:off x="5549" y="1489"/>
                <a:ext cx="29" cy="20"/>
              </a:xfrm>
              <a:custGeom>
                <a:avLst/>
                <a:gdLst>
                  <a:gd name="T0" fmla="*/ 10 w 26"/>
                  <a:gd name="T1" fmla="*/ 18 h 18"/>
                  <a:gd name="T2" fmla="*/ 8 w 26"/>
                  <a:gd name="T3" fmla="*/ 15 h 18"/>
                  <a:gd name="T4" fmla="*/ 12 w 26"/>
                  <a:gd name="T5" fmla="*/ 0 h 18"/>
                  <a:gd name="T6" fmla="*/ 15 w 26"/>
                  <a:gd name="T7" fmla="*/ 2 h 18"/>
                  <a:gd name="T8" fmla="*/ 25 w 26"/>
                  <a:gd name="T9" fmla="*/ 12 h 18"/>
                  <a:gd name="T10" fmla="*/ 10 w 26"/>
                  <a:gd name="T11" fmla="*/ 18 h 18"/>
                </a:gdLst>
                <a:ahLst/>
                <a:cxnLst>
                  <a:cxn ang="0">
                    <a:pos x="T0" y="T1"/>
                  </a:cxn>
                  <a:cxn ang="0">
                    <a:pos x="T2" y="T3"/>
                  </a:cxn>
                  <a:cxn ang="0">
                    <a:pos x="T4" y="T5"/>
                  </a:cxn>
                  <a:cxn ang="0">
                    <a:pos x="T6" y="T7"/>
                  </a:cxn>
                  <a:cxn ang="0">
                    <a:pos x="T8" y="T9"/>
                  </a:cxn>
                  <a:cxn ang="0">
                    <a:pos x="T10" y="T11"/>
                  </a:cxn>
                </a:cxnLst>
                <a:rect l="0" t="0" r="r" b="b"/>
                <a:pathLst>
                  <a:path w="26" h="18">
                    <a:moveTo>
                      <a:pt x="10" y="18"/>
                    </a:moveTo>
                    <a:cubicBezTo>
                      <a:pt x="10" y="17"/>
                      <a:pt x="9" y="16"/>
                      <a:pt x="8" y="15"/>
                    </a:cubicBezTo>
                    <a:cubicBezTo>
                      <a:pt x="0" y="4"/>
                      <a:pt x="0" y="3"/>
                      <a:pt x="12" y="0"/>
                    </a:cubicBezTo>
                    <a:cubicBezTo>
                      <a:pt x="13" y="1"/>
                      <a:pt x="15" y="1"/>
                      <a:pt x="15" y="2"/>
                    </a:cubicBezTo>
                    <a:cubicBezTo>
                      <a:pt x="18" y="6"/>
                      <a:pt x="26" y="7"/>
                      <a:pt x="25" y="12"/>
                    </a:cubicBezTo>
                    <a:cubicBezTo>
                      <a:pt x="23" y="17"/>
                      <a:pt x="16" y="17"/>
                      <a:pt x="10"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7758" name="Group 837">
              <a:extLst>
                <a:ext uri="{FF2B5EF4-FFF2-40B4-BE49-F238E27FC236}">
                  <a16:creationId xmlns:a16="http://schemas.microsoft.com/office/drawing/2014/main" id="{EDD8CB4D-BC99-C083-B58D-BABC11DF25B9}"/>
                </a:ext>
              </a:extLst>
            </p:cNvPr>
            <p:cNvGrpSpPr/>
            <p:nvPr/>
          </p:nvGrpSpPr>
          <p:grpSpPr>
            <a:xfrm>
              <a:off x="7613651" y="1757363"/>
              <a:ext cx="1536700" cy="3052763"/>
              <a:chOff x="4796" y="1107"/>
              <a:chExt cx="968" cy="1923"/>
            </a:xfrm>
          </p:grpSpPr>
          <p:sp>
            <p:nvSpPr>
              <p:cNvPr id="17785" name="Freeform 637">
                <a:extLst>
                  <a:ext uri="{FF2B5EF4-FFF2-40B4-BE49-F238E27FC236}">
                    <a16:creationId xmlns:a16="http://schemas.microsoft.com/office/drawing/2014/main" id="{EFF98469-07C0-69CB-3B5F-1ADA28C90C5E}"/>
                  </a:ext>
                </a:extLst>
              </p:cNvPr>
              <p:cNvSpPr/>
              <p:nvPr/>
            </p:nvSpPr>
            <p:spPr bwMode="auto">
              <a:xfrm>
                <a:off x="5655" y="1484"/>
                <a:ext cx="8" cy="8"/>
              </a:xfrm>
              <a:custGeom>
                <a:avLst/>
                <a:gdLst>
                  <a:gd name="T0" fmla="*/ 3 w 7"/>
                  <a:gd name="T1" fmla="*/ 0 h 7"/>
                  <a:gd name="T2" fmla="*/ 0 w 7"/>
                  <a:gd name="T3" fmla="*/ 6 h 7"/>
                  <a:gd name="T4" fmla="*/ 3 w 7"/>
                  <a:gd name="T5" fmla="*/ 0 h 7"/>
                </a:gdLst>
                <a:ahLst/>
                <a:cxnLst>
                  <a:cxn ang="0">
                    <a:pos x="T0" y="T1"/>
                  </a:cxn>
                  <a:cxn ang="0">
                    <a:pos x="T2" y="T3"/>
                  </a:cxn>
                  <a:cxn ang="0">
                    <a:pos x="T4" y="T5"/>
                  </a:cxn>
                </a:cxnLst>
                <a:rect l="0" t="0" r="r" b="b"/>
                <a:pathLst>
                  <a:path w="7" h="7">
                    <a:moveTo>
                      <a:pt x="3" y="0"/>
                    </a:moveTo>
                    <a:cubicBezTo>
                      <a:pt x="4" y="3"/>
                      <a:pt x="7" y="7"/>
                      <a:pt x="0" y="6"/>
                    </a:cubicBezTo>
                    <a:cubicBezTo>
                      <a:pt x="1" y="4"/>
                      <a:pt x="2" y="2"/>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6" name="Freeform 638">
                <a:extLst>
                  <a:ext uri="{FF2B5EF4-FFF2-40B4-BE49-F238E27FC236}">
                    <a16:creationId xmlns:a16="http://schemas.microsoft.com/office/drawing/2014/main" id="{B7794759-AEF2-67D0-0D0B-910689653734}"/>
                  </a:ext>
                </a:extLst>
              </p:cNvPr>
              <p:cNvSpPr/>
              <p:nvPr/>
            </p:nvSpPr>
            <p:spPr bwMode="auto">
              <a:xfrm>
                <a:off x="5558" y="1484"/>
                <a:ext cx="4" cy="5"/>
              </a:xfrm>
              <a:custGeom>
                <a:avLst/>
                <a:gdLst>
                  <a:gd name="T0" fmla="*/ 4 w 4"/>
                  <a:gd name="T1" fmla="*/ 4 h 4"/>
                  <a:gd name="T2" fmla="*/ 1 w 4"/>
                  <a:gd name="T3" fmla="*/ 0 h 4"/>
                  <a:gd name="T4" fmla="*/ 3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1" y="0"/>
                    </a:cubicBezTo>
                    <a:cubicBezTo>
                      <a:pt x="1" y="0"/>
                      <a:pt x="2" y="0"/>
                      <a:pt x="3" y="0"/>
                    </a:cubicBezTo>
                    <a:cubicBezTo>
                      <a:pt x="4" y="1"/>
                      <a:pt x="4" y="2"/>
                      <a:pt x="4" y="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7" name="Freeform 639">
                <a:extLst>
                  <a:ext uri="{FF2B5EF4-FFF2-40B4-BE49-F238E27FC236}">
                    <a16:creationId xmlns:a16="http://schemas.microsoft.com/office/drawing/2014/main" id="{F619168C-00B5-5050-42E9-121269A9EC06}"/>
                  </a:ext>
                </a:extLst>
              </p:cNvPr>
              <p:cNvSpPr/>
              <p:nvPr/>
            </p:nvSpPr>
            <p:spPr bwMode="auto">
              <a:xfrm>
                <a:off x="5747" y="1739"/>
                <a:ext cx="1" cy="2"/>
              </a:xfrm>
              <a:custGeom>
                <a:avLst/>
                <a:gdLst>
                  <a:gd name="T0" fmla="*/ 1 w 1"/>
                  <a:gd name="T1" fmla="*/ 1 h 1"/>
                  <a:gd name="T2" fmla="*/ 0 w 1"/>
                  <a:gd name="T3" fmla="*/ 1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1"/>
                      <a:pt x="0" y="1"/>
                    </a:cubicBezTo>
                    <a:cubicBezTo>
                      <a:pt x="0" y="1"/>
                      <a:pt x="0" y="0"/>
                      <a:pt x="1" y="0"/>
                    </a:cubicBezTo>
                    <a:cubicBezTo>
                      <a:pt x="1" y="0"/>
                      <a:pt x="1" y="1"/>
                      <a:pt x="1"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8" name="Freeform 640">
                <a:extLst>
                  <a:ext uri="{FF2B5EF4-FFF2-40B4-BE49-F238E27FC236}">
                    <a16:creationId xmlns:a16="http://schemas.microsoft.com/office/drawing/2014/main" id="{5DC8F90B-634F-29C4-8871-CD9DD9850162}"/>
                  </a:ext>
                </a:extLst>
              </p:cNvPr>
              <p:cNvSpPr/>
              <p:nvPr/>
            </p:nvSpPr>
            <p:spPr bwMode="auto">
              <a:xfrm>
                <a:off x="5583" y="1114"/>
                <a:ext cx="61" cy="67"/>
              </a:xfrm>
              <a:custGeom>
                <a:avLst/>
                <a:gdLst>
                  <a:gd name="T0" fmla="*/ 30 w 54"/>
                  <a:gd name="T1" fmla="*/ 15 h 59"/>
                  <a:gd name="T2" fmla="*/ 53 w 54"/>
                  <a:gd name="T3" fmla="*/ 52 h 59"/>
                  <a:gd name="T4" fmla="*/ 53 w 54"/>
                  <a:gd name="T5" fmla="*/ 56 h 59"/>
                  <a:gd name="T6" fmla="*/ 47 w 54"/>
                  <a:gd name="T7" fmla="*/ 54 h 59"/>
                  <a:gd name="T8" fmla="*/ 0 w 54"/>
                  <a:gd name="T9" fmla="*/ 8 h 59"/>
                  <a:gd name="T10" fmla="*/ 13 w 54"/>
                  <a:gd name="T11" fmla="*/ 5 h 59"/>
                  <a:gd name="T12" fmla="*/ 13 w 54"/>
                  <a:gd name="T13" fmla="*/ 5 h 59"/>
                  <a:gd name="T14" fmla="*/ 25 w 54"/>
                  <a:gd name="T15" fmla="*/ 12 h 59"/>
                  <a:gd name="T16" fmla="*/ 25 w 54"/>
                  <a:gd name="T17" fmla="*/ 12 h 59"/>
                  <a:gd name="T18" fmla="*/ 28 w 54"/>
                  <a:gd name="T19" fmla="*/ 15 h 59"/>
                  <a:gd name="T20" fmla="*/ 28 w 54"/>
                  <a:gd name="T21" fmla="*/ 15 h 59"/>
                  <a:gd name="T22" fmla="*/ 29 w 54"/>
                  <a:gd name="T23" fmla="*/ 18 h 59"/>
                  <a:gd name="T24" fmla="*/ 30 w 54"/>
                  <a:gd name="T25" fmla="*/ 1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9">
                    <a:moveTo>
                      <a:pt x="30" y="15"/>
                    </a:moveTo>
                    <a:cubicBezTo>
                      <a:pt x="37" y="27"/>
                      <a:pt x="43" y="41"/>
                      <a:pt x="53" y="52"/>
                    </a:cubicBezTo>
                    <a:cubicBezTo>
                      <a:pt x="54" y="53"/>
                      <a:pt x="54" y="55"/>
                      <a:pt x="53" y="56"/>
                    </a:cubicBezTo>
                    <a:cubicBezTo>
                      <a:pt x="50" y="59"/>
                      <a:pt x="49" y="56"/>
                      <a:pt x="47" y="54"/>
                    </a:cubicBezTo>
                    <a:cubicBezTo>
                      <a:pt x="34" y="36"/>
                      <a:pt x="19" y="19"/>
                      <a:pt x="0" y="8"/>
                    </a:cubicBezTo>
                    <a:cubicBezTo>
                      <a:pt x="4" y="0"/>
                      <a:pt x="10" y="14"/>
                      <a:pt x="13" y="5"/>
                    </a:cubicBezTo>
                    <a:cubicBezTo>
                      <a:pt x="13" y="5"/>
                      <a:pt x="13" y="5"/>
                      <a:pt x="13" y="5"/>
                    </a:cubicBezTo>
                    <a:cubicBezTo>
                      <a:pt x="19" y="4"/>
                      <a:pt x="20" y="12"/>
                      <a:pt x="25" y="12"/>
                    </a:cubicBezTo>
                    <a:cubicBezTo>
                      <a:pt x="25" y="12"/>
                      <a:pt x="25" y="12"/>
                      <a:pt x="25" y="12"/>
                    </a:cubicBezTo>
                    <a:cubicBezTo>
                      <a:pt x="26" y="13"/>
                      <a:pt x="27" y="14"/>
                      <a:pt x="28" y="15"/>
                    </a:cubicBezTo>
                    <a:cubicBezTo>
                      <a:pt x="28" y="15"/>
                      <a:pt x="28" y="15"/>
                      <a:pt x="28" y="15"/>
                    </a:cubicBezTo>
                    <a:cubicBezTo>
                      <a:pt x="28" y="16"/>
                      <a:pt x="28" y="17"/>
                      <a:pt x="29" y="18"/>
                    </a:cubicBezTo>
                    <a:cubicBezTo>
                      <a:pt x="29" y="17"/>
                      <a:pt x="30" y="16"/>
                      <a:pt x="30"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9" name="Freeform 641">
                <a:extLst>
                  <a:ext uri="{FF2B5EF4-FFF2-40B4-BE49-F238E27FC236}">
                    <a16:creationId xmlns:a16="http://schemas.microsoft.com/office/drawing/2014/main" id="{125F5F73-A49B-D9BD-C7F8-E728D7BE94A8}"/>
                  </a:ext>
                </a:extLst>
              </p:cNvPr>
              <p:cNvSpPr>
                <a:spLocks noEditPoints="1"/>
              </p:cNvSpPr>
              <p:nvPr/>
            </p:nvSpPr>
            <p:spPr bwMode="auto">
              <a:xfrm>
                <a:off x="5610" y="1236"/>
                <a:ext cx="48" cy="67"/>
              </a:xfrm>
              <a:custGeom>
                <a:avLst/>
                <a:gdLst>
                  <a:gd name="T0" fmla="*/ 6 w 42"/>
                  <a:gd name="T1" fmla="*/ 23 h 59"/>
                  <a:gd name="T2" fmla="*/ 9 w 42"/>
                  <a:gd name="T3" fmla="*/ 16 h 59"/>
                  <a:gd name="T4" fmla="*/ 0 w 42"/>
                  <a:gd name="T5" fmla="*/ 0 h 59"/>
                  <a:gd name="T6" fmla="*/ 15 w 42"/>
                  <a:gd name="T7" fmla="*/ 16 h 59"/>
                  <a:gd name="T8" fmla="*/ 42 w 42"/>
                  <a:gd name="T9" fmla="*/ 59 h 59"/>
                  <a:gd name="T10" fmla="*/ 42 w 42"/>
                  <a:gd name="T11" fmla="*/ 59 h 59"/>
                  <a:gd name="T12" fmla="*/ 6 w 42"/>
                  <a:gd name="T13" fmla="*/ 23 h 59"/>
                  <a:gd name="T14" fmla="*/ 15 w 42"/>
                  <a:gd name="T15" fmla="*/ 25 h 59"/>
                  <a:gd name="T16" fmla="*/ 14 w 42"/>
                  <a:gd name="T17" fmla="*/ 24 h 59"/>
                  <a:gd name="T18" fmla="*/ 14 w 42"/>
                  <a:gd name="T19" fmla="*/ 25 h 59"/>
                  <a:gd name="T20" fmla="*/ 15 w 42"/>
                  <a:gd name="T21" fmla="*/ 26 h 59"/>
                  <a:gd name="T22" fmla="*/ 15 w 42"/>
                  <a:gd name="T23" fmla="*/ 2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59">
                    <a:moveTo>
                      <a:pt x="6" y="23"/>
                    </a:moveTo>
                    <a:cubicBezTo>
                      <a:pt x="11" y="22"/>
                      <a:pt x="11" y="19"/>
                      <a:pt x="9" y="16"/>
                    </a:cubicBezTo>
                    <a:cubicBezTo>
                      <a:pt x="6" y="11"/>
                      <a:pt x="2" y="6"/>
                      <a:pt x="0" y="0"/>
                    </a:cubicBezTo>
                    <a:cubicBezTo>
                      <a:pt x="8" y="3"/>
                      <a:pt x="11" y="10"/>
                      <a:pt x="15" y="16"/>
                    </a:cubicBezTo>
                    <a:cubicBezTo>
                      <a:pt x="23" y="31"/>
                      <a:pt x="36" y="43"/>
                      <a:pt x="42" y="59"/>
                    </a:cubicBezTo>
                    <a:cubicBezTo>
                      <a:pt x="42" y="59"/>
                      <a:pt x="42" y="59"/>
                      <a:pt x="42" y="59"/>
                    </a:cubicBezTo>
                    <a:cubicBezTo>
                      <a:pt x="28" y="49"/>
                      <a:pt x="16" y="37"/>
                      <a:pt x="6" y="23"/>
                    </a:cubicBezTo>
                    <a:close/>
                    <a:moveTo>
                      <a:pt x="15" y="25"/>
                    </a:moveTo>
                    <a:cubicBezTo>
                      <a:pt x="15" y="25"/>
                      <a:pt x="15" y="24"/>
                      <a:pt x="14" y="24"/>
                    </a:cubicBezTo>
                    <a:cubicBezTo>
                      <a:pt x="14" y="24"/>
                      <a:pt x="14" y="25"/>
                      <a:pt x="14" y="25"/>
                    </a:cubicBezTo>
                    <a:cubicBezTo>
                      <a:pt x="14" y="25"/>
                      <a:pt x="14" y="25"/>
                      <a:pt x="15" y="26"/>
                    </a:cubicBezTo>
                    <a:cubicBezTo>
                      <a:pt x="15" y="25"/>
                      <a:pt x="15" y="25"/>
                      <a:pt x="15"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0" name="Freeform 642">
                <a:extLst>
                  <a:ext uri="{FF2B5EF4-FFF2-40B4-BE49-F238E27FC236}">
                    <a16:creationId xmlns:a16="http://schemas.microsoft.com/office/drawing/2014/main" id="{0920D402-6E05-F886-9AC1-A7D6C19CE2AA}"/>
                  </a:ext>
                </a:extLst>
              </p:cNvPr>
              <p:cNvSpPr/>
              <p:nvPr/>
            </p:nvSpPr>
            <p:spPr bwMode="auto">
              <a:xfrm>
                <a:off x="5620" y="1295"/>
                <a:ext cx="65" cy="47"/>
              </a:xfrm>
              <a:custGeom>
                <a:avLst/>
                <a:gdLst>
                  <a:gd name="T0" fmla="*/ 33 w 57"/>
                  <a:gd name="T1" fmla="*/ 7 h 41"/>
                  <a:gd name="T2" fmla="*/ 57 w 57"/>
                  <a:gd name="T3" fmla="*/ 41 h 41"/>
                  <a:gd name="T4" fmla="*/ 57 w 57"/>
                  <a:gd name="T5" fmla="*/ 41 h 41"/>
                  <a:gd name="T6" fmla="*/ 25 w 57"/>
                  <a:gd name="T7" fmla="*/ 16 h 41"/>
                  <a:gd name="T8" fmla="*/ 0 w 57"/>
                  <a:gd name="T9" fmla="*/ 0 h 41"/>
                  <a:gd name="T10" fmla="*/ 33 w 57"/>
                  <a:gd name="T11" fmla="*/ 14 h 41"/>
                  <a:gd name="T12" fmla="*/ 34 w 57"/>
                  <a:gd name="T13" fmla="*/ 15 h 41"/>
                  <a:gd name="T14" fmla="*/ 33 w 57"/>
                  <a:gd name="T15" fmla="*/ 14 h 41"/>
                  <a:gd name="T16" fmla="*/ 33 w 57"/>
                  <a:gd name="T17" fmla="*/ 7 h 41"/>
                  <a:gd name="T18" fmla="*/ 33 w 57"/>
                  <a:gd name="T19"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41">
                    <a:moveTo>
                      <a:pt x="33" y="7"/>
                    </a:moveTo>
                    <a:cubicBezTo>
                      <a:pt x="44" y="17"/>
                      <a:pt x="53" y="27"/>
                      <a:pt x="57" y="41"/>
                    </a:cubicBezTo>
                    <a:cubicBezTo>
                      <a:pt x="57" y="41"/>
                      <a:pt x="57" y="41"/>
                      <a:pt x="57" y="41"/>
                    </a:cubicBezTo>
                    <a:cubicBezTo>
                      <a:pt x="45" y="35"/>
                      <a:pt x="36" y="23"/>
                      <a:pt x="25" y="16"/>
                    </a:cubicBezTo>
                    <a:cubicBezTo>
                      <a:pt x="17" y="11"/>
                      <a:pt x="7" y="10"/>
                      <a:pt x="0" y="0"/>
                    </a:cubicBezTo>
                    <a:cubicBezTo>
                      <a:pt x="13" y="2"/>
                      <a:pt x="22" y="10"/>
                      <a:pt x="33" y="14"/>
                    </a:cubicBezTo>
                    <a:cubicBezTo>
                      <a:pt x="34" y="14"/>
                      <a:pt x="34" y="15"/>
                      <a:pt x="34" y="15"/>
                    </a:cubicBezTo>
                    <a:cubicBezTo>
                      <a:pt x="34" y="15"/>
                      <a:pt x="34" y="14"/>
                      <a:pt x="33" y="14"/>
                    </a:cubicBezTo>
                    <a:cubicBezTo>
                      <a:pt x="33" y="12"/>
                      <a:pt x="33" y="9"/>
                      <a:pt x="33" y="7"/>
                    </a:cubicBezTo>
                    <a:cubicBezTo>
                      <a:pt x="33" y="7"/>
                      <a:pt x="33" y="7"/>
                      <a:pt x="33"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1" name="Freeform 643">
                <a:extLst>
                  <a:ext uri="{FF2B5EF4-FFF2-40B4-BE49-F238E27FC236}">
                    <a16:creationId xmlns:a16="http://schemas.microsoft.com/office/drawing/2014/main" id="{E6D45582-C78A-F832-E02B-9BCB902847DF}"/>
                  </a:ext>
                </a:extLst>
              </p:cNvPr>
              <p:cNvSpPr/>
              <p:nvPr/>
            </p:nvSpPr>
            <p:spPr bwMode="auto">
              <a:xfrm>
                <a:off x="5601" y="1166"/>
                <a:ext cx="25" cy="44"/>
              </a:xfrm>
              <a:custGeom>
                <a:avLst/>
                <a:gdLst>
                  <a:gd name="T0" fmla="*/ 7 w 22"/>
                  <a:gd name="T1" fmla="*/ 27 h 39"/>
                  <a:gd name="T2" fmla="*/ 8 w 22"/>
                  <a:gd name="T3" fmla="*/ 19 h 39"/>
                  <a:gd name="T4" fmla="*/ 1 w 22"/>
                  <a:gd name="T5" fmla="*/ 0 h 39"/>
                  <a:gd name="T6" fmla="*/ 22 w 22"/>
                  <a:gd name="T7" fmla="*/ 39 h 39"/>
                  <a:gd name="T8" fmla="*/ 7 w 22"/>
                  <a:gd name="T9" fmla="*/ 27 h 39"/>
                </a:gdLst>
                <a:ahLst/>
                <a:cxnLst>
                  <a:cxn ang="0">
                    <a:pos x="T0" y="T1"/>
                  </a:cxn>
                  <a:cxn ang="0">
                    <a:pos x="T2" y="T3"/>
                  </a:cxn>
                  <a:cxn ang="0">
                    <a:pos x="T4" y="T5"/>
                  </a:cxn>
                  <a:cxn ang="0">
                    <a:pos x="T6" y="T7"/>
                  </a:cxn>
                  <a:cxn ang="0">
                    <a:pos x="T8" y="T9"/>
                  </a:cxn>
                </a:cxnLst>
                <a:rect l="0" t="0" r="r" b="b"/>
                <a:pathLst>
                  <a:path w="22" h="39">
                    <a:moveTo>
                      <a:pt x="7" y="27"/>
                    </a:moveTo>
                    <a:cubicBezTo>
                      <a:pt x="14" y="25"/>
                      <a:pt x="10" y="22"/>
                      <a:pt x="8" y="19"/>
                    </a:cubicBezTo>
                    <a:cubicBezTo>
                      <a:pt x="5" y="14"/>
                      <a:pt x="0" y="9"/>
                      <a:pt x="1" y="0"/>
                    </a:cubicBezTo>
                    <a:cubicBezTo>
                      <a:pt x="11" y="12"/>
                      <a:pt x="14" y="25"/>
                      <a:pt x="22" y="39"/>
                    </a:cubicBezTo>
                    <a:cubicBezTo>
                      <a:pt x="13" y="37"/>
                      <a:pt x="8" y="34"/>
                      <a:pt x="7" y="2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2" name="Freeform 644">
                <a:extLst>
                  <a:ext uri="{FF2B5EF4-FFF2-40B4-BE49-F238E27FC236}">
                    <a16:creationId xmlns:a16="http://schemas.microsoft.com/office/drawing/2014/main" id="{8C1BA5D1-9015-1422-9DBE-DE58A6EE0AD7}"/>
                  </a:ext>
                </a:extLst>
              </p:cNvPr>
              <p:cNvSpPr/>
              <p:nvPr/>
            </p:nvSpPr>
            <p:spPr bwMode="auto">
              <a:xfrm>
                <a:off x="5569" y="1168"/>
                <a:ext cx="34" cy="23"/>
              </a:xfrm>
              <a:custGeom>
                <a:avLst/>
                <a:gdLst>
                  <a:gd name="T0" fmla="*/ 30 w 30"/>
                  <a:gd name="T1" fmla="*/ 20 h 20"/>
                  <a:gd name="T2" fmla="*/ 0 w 30"/>
                  <a:gd name="T3" fmla="*/ 0 h 20"/>
                  <a:gd name="T4" fmla="*/ 30 w 30"/>
                  <a:gd name="T5" fmla="*/ 20 h 20"/>
                </a:gdLst>
                <a:ahLst/>
                <a:cxnLst>
                  <a:cxn ang="0">
                    <a:pos x="T0" y="T1"/>
                  </a:cxn>
                  <a:cxn ang="0">
                    <a:pos x="T2" y="T3"/>
                  </a:cxn>
                  <a:cxn ang="0">
                    <a:pos x="T4" y="T5"/>
                  </a:cxn>
                </a:cxnLst>
                <a:rect l="0" t="0" r="r" b="b"/>
                <a:pathLst>
                  <a:path w="30" h="20">
                    <a:moveTo>
                      <a:pt x="30" y="20"/>
                    </a:moveTo>
                    <a:cubicBezTo>
                      <a:pt x="19" y="15"/>
                      <a:pt x="8" y="9"/>
                      <a:pt x="0" y="0"/>
                    </a:cubicBezTo>
                    <a:cubicBezTo>
                      <a:pt x="12" y="3"/>
                      <a:pt x="23" y="8"/>
                      <a:pt x="30"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3" name="Freeform 645">
                <a:extLst>
                  <a:ext uri="{FF2B5EF4-FFF2-40B4-BE49-F238E27FC236}">
                    <a16:creationId xmlns:a16="http://schemas.microsoft.com/office/drawing/2014/main" id="{2F5323C7-AFC5-CA79-92D9-9527BA3AB836}"/>
                  </a:ext>
                </a:extLst>
              </p:cNvPr>
              <p:cNvSpPr/>
              <p:nvPr/>
            </p:nvSpPr>
            <p:spPr bwMode="auto">
              <a:xfrm>
                <a:off x="5594" y="1217"/>
                <a:ext cx="11" cy="15"/>
              </a:xfrm>
              <a:custGeom>
                <a:avLst/>
                <a:gdLst>
                  <a:gd name="T0" fmla="*/ 10 w 10"/>
                  <a:gd name="T1" fmla="*/ 13 h 13"/>
                  <a:gd name="T2" fmla="*/ 0 w 10"/>
                  <a:gd name="T3" fmla="*/ 0 h 13"/>
                  <a:gd name="T4" fmla="*/ 10 w 10"/>
                  <a:gd name="T5" fmla="*/ 13 h 13"/>
                </a:gdLst>
                <a:ahLst/>
                <a:cxnLst>
                  <a:cxn ang="0">
                    <a:pos x="T0" y="T1"/>
                  </a:cxn>
                  <a:cxn ang="0">
                    <a:pos x="T2" y="T3"/>
                  </a:cxn>
                  <a:cxn ang="0">
                    <a:pos x="T4" y="T5"/>
                  </a:cxn>
                </a:cxnLst>
                <a:rect l="0" t="0" r="r" b="b"/>
                <a:pathLst>
                  <a:path w="10" h="13">
                    <a:moveTo>
                      <a:pt x="10" y="13"/>
                    </a:moveTo>
                    <a:cubicBezTo>
                      <a:pt x="7" y="9"/>
                      <a:pt x="4" y="5"/>
                      <a:pt x="0" y="0"/>
                    </a:cubicBezTo>
                    <a:cubicBezTo>
                      <a:pt x="9" y="2"/>
                      <a:pt x="9" y="2"/>
                      <a:pt x="10"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4" name="Freeform 646">
                <a:extLst>
                  <a:ext uri="{FF2B5EF4-FFF2-40B4-BE49-F238E27FC236}">
                    <a16:creationId xmlns:a16="http://schemas.microsoft.com/office/drawing/2014/main" id="{403D31D5-9E66-DA0F-02DB-DA60E5E722DE}"/>
                  </a:ext>
                </a:extLst>
              </p:cNvPr>
              <p:cNvSpPr/>
              <p:nvPr/>
            </p:nvSpPr>
            <p:spPr bwMode="auto">
              <a:xfrm>
                <a:off x="5660" y="1261"/>
                <a:ext cx="11" cy="15"/>
              </a:xfrm>
              <a:custGeom>
                <a:avLst/>
                <a:gdLst>
                  <a:gd name="T0" fmla="*/ 10 w 10"/>
                  <a:gd name="T1" fmla="*/ 13 h 13"/>
                  <a:gd name="T2" fmla="*/ 0 w 10"/>
                  <a:gd name="T3" fmla="*/ 0 h 13"/>
                  <a:gd name="T4" fmla="*/ 10 w 10"/>
                  <a:gd name="T5" fmla="*/ 13 h 13"/>
                  <a:gd name="T6" fmla="*/ 10 w 10"/>
                  <a:gd name="T7" fmla="*/ 13 h 13"/>
                </a:gdLst>
                <a:ahLst/>
                <a:cxnLst>
                  <a:cxn ang="0">
                    <a:pos x="T0" y="T1"/>
                  </a:cxn>
                  <a:cxn ang="0">
                    <a:pos x="T2" y="T3"/>
                  </a:cxn>
                  <a:cxn ang="0">
                    <a:pos x="T4" y="T5"/>
                  </a:cxn>
                  <a:cxn ang="0">
                    <a:pos x="T6" y="T7"/>
                  </a:cxn>
                </a:cxnLst>
                <a:rect l="0" t="0" r="r" b="b"/>
                <a:pathLst>
                  <a:path w="10" h="13">
                    <a:moveTo>
                      <a:pt x="10" y="13"/>
                    </a:moveTo>
                    <a:cubicBezTo>
                      <a:pt x="5" y="10"/>
                      <a:pt x="4" y="5"/>
                      <a:pt x="0" y="0"/>
                    </a:cubicBezTo>
                    <a:cubicBezTo>
                      <a:pt x="9" y="2"/>
                      <a:pt x="9" y="2"/>
                      <a:pt x="10" y="13"/>
                    </a:cubicBezTo>
                    <a:cubicBezTo>
                      <a:pt x="10" y="13"/>
                      <a:pt x="10" y="13"/>
                      <a:pt x="10"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5" name="Freeform 647">
                <a:extLst>
                  <a:ext uri="{FF2B5EF4-FFF2-40B4-BE49-F238E27FC236}">
                    <a16:creationId xmlns:a16="http://schemas.microsoft.com/office/drawing/2014/main" id="{50594872-A273-1057-F75D-6A29D771636E}"/>
                  </a:ext>
                </a:extLst>
              </p:cNvPr>
              <p:cNvSpPr/>
              <p:nvPr/>
            </p:nvSpPr>
            <p:spPr bwMode="auto">
              <a:xfrm>
                <a:off x="5642" y="1232"/>
                <a:ext cx="11" cy="10"/>
              </a:xfrm>
              <a:custGeom>
                <a:avLst/>
                <a:gdLst>
                  <a:gd name="T0" fmla="*/ 0 w 10"/>
                  <a:gd name="T1" fmla="*/ 0 h 9"/>
                  <a:gd name="T2" fmla="*/ 10 w 10"/>
                  <a:gd name="T3" fmla="*/ 9 h 9"/>
                  <a:gd name="T4" fmla="*/ 0 w 10"/>
                  <a:gd name="T5" fmla="*/ 0 h 9"/>
                  <a:gd name="T6" fmla="*/ 0 w 10"/>
                  <a:gd name="T7" fmla="*/ 0 h 9"/>
                </a:gdLst>
                <a:ahLst/>
                <a:cxnLst>
                  <a:cxn ang="0">
                    <a:pos x="T0" y="T1"/>
                  </a:cxn>
                  <a:cxn ang="0">
                    <a:pos x="T2" y="T3"/>
                  </a:cxn>
                  <a:cxn ang="0">
                    <a:pos x="T4" y="T5"/>
                  </a:cxn>
                  <a:cxn ang="0">
                    <a:pos x="T6" y="T7"/>
                  </a:cxn>
                </a:cxnLst>
                <a:rect l="0" t="0" r="r" b="b"/>
                <a:pathLst>
                  <a:path w="10" h="9">
                    <a:moveTo>
                      <a:pt x="0" y="0"/>
                    </a:moveTo>
                    <a:cubicBezTo>
                      <a:pt x="5" y="0"/>
                      <a:pt x="7" y="3"/>
                      <a:pt x="10" y="9"/>
                    </a:cubicBezTo>
                    <a:cubicBezTo>
                      <a:pt x="3" y="8"/>
                      <a:pt x="0" y="5"/>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6" name="Freeform 648">
                <a:extLst>
                  <a:ext uri="{FF2B5EF4-FFF2-40B4-BE49-F238E27FC236}">
                    <a16:creationId xmlns:a16="http://schemas.microsoft.com/office/drawing/2014/main" id="{A463A1CB-A0D1-25C8-89C0-5B2C99BE9BE0}"/>
                  </a:ext>
                </a:extLst>
              </p:cNvPr>
              <p:cNvSpPr/>
              <p:nvPr/>
            </p:nvSpPr>
            <p:spPr bwMode="auto">
              <a:xfrm>
                <a:off x="5678" y="1207"/>
                <a:ext cx="8" cy="17"/>
              </a:xfrm>
              <a:custGeom>
                <a:avLst/>
                <a:gdLst>
                  <a:gd name="T0" fmla="*/ 4 w 7"/>
                  <a:gd name="T1" fmla="*/ 0 h 15"/>
                  <a:gd name="T2" fmla="*/ 5 w 7"/>
                  <a:gd name="T3" fmla="*/ 15 h 15"/>
                  <a:gd name="T4" fmla="*/ 4 w 7"/>
                  <a:gd name="T5" fmla="*/ 0 h 15"/>
                </a:gdLst>
                <a:ahLst/>
                <a:cxnLst>
                  <a:cxn ang="0">
                    <a:pos x="T0" y="T1"/>
                  </a:cxn>
                  <a:cxn ang="0">
                    <a:pos x="T2" y="T3"/>
                  </a:cxn>
                  <a:cxn ang="0">
                    <a:pos x="T4" y="T5"/>
                  </a:cxn>
                </a:cxnLst>
                <a:rect l="0" t="0" r="r" b="b"/>
                <a:pathLst>
                  <a:path w="7" h="15">
                    <a:moveTo>
                      <a:pt x="4" y="0"/>
                    </a:moveTo>
                    <a:cubicBezTo>
                      <a:pt x="7" y="6"/>
                      <a:pt x="7" y="10"/>
                      <a:pt x="5" y="15"/>
                    </a:cubicBezTo>
                    <a:cubicBezTo>
                      <a:pt x="5" y="10"/>
                      <a:pt x="0" y="7"/>
                      <a:pt x="4"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7" name="Freeform 649">
                <a:extLst>
                  <a:ext uri="{FF2B5EF4-FFF2-40B4-BE49-F238E27FC236}">
                    <a16:creationId xmlns:a16="http://schemas.microsoft.com/office/drawing/2014/main" id="{AD2DAC80-1D66-6F78-39B7-E3DF4A507D4B}"/>
                  </a:ext>
                </a:extLst>
              </p:cNvPr>
              <p:cNvSpPr/>
              <p:nvPr/>
            </p:nvSpPr>
            <p:spPr bwMode="auto">
              <a:xfrm>
                <a:off x="5653" y="1246"/>
                <a:ext cx="7" cy="9"/>
              </a:xfrm>
              <a:custGeom>
                <a:avLst/>
                <a:gdLst>
                  <a:gd name="T0" fmla="*/ 1 w 6"/>
                  <a:gd name="T1" fmla="*/ 0 h 8"/>
                  <a:gd name="T2" fmla="*/ 5 w 6"/>
                  <a:gd name="T3" fmla="*/ 8 h 8"/>
                  <a:gd name="T4" fmla="*/ 1 w 6"/>
                  <a:gd name="T5" fmla="*/ 0 h 8"/>
                </a:gdLst>
                <a:ahLst/>
                <a:cxnLst>
                  <a:cxn ang="0">
                    <a:pos x="T0" y="T1"/>
                  </a:cxn>
                  <a:cxn ang="0">
                    <a:pos x="T2" y="T3"/>
                  </a:cxn>
                  <a:cxn ang="0">
                    <a:pos x="T4" y="T5"/>
                  </a:cxn>
                </a:cxnLst>
                <a:rect l="0" t="0" r="r" b="b"/>
                <a:pathLst>
                  <a:path w="6" h="8">
                    <a:moveTo>
                      <a:pt x="1" y="0"/>
                    </a:moveTo>
                    <a:cubicBezTo>
                      <a:pt x="5" y="1"/>
                      <a:pt x="6" y="4"/>
                      <a:pt x="5" y="8"/>
                    </a:cubicBezTo>
                    <a:cubicBezTo>
                      <a:pt x="1" y="7"/>
                      <a:pt x="0" y="4"/>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8" name="Freeform 650">
                <a:extLst>
                  <a:ext uri="{FF2B5EF4-FFF2-40B4-BE49-F238E27FC236}">
                    <a16:creationId xmlns:a16="http://schemas.microsoft.com/office/drawing/2014/main" id="{1DE02BA9-840E-0E11-D172-D5C06497A8B0}"/>
                  </a:ext>
                </a:extLst>
              </p:cNvPr>
              <p:cNvSpPr/>
              <p:nvPr/>
            </p:nvSpPr>
            <p:spPr bwMode="auto">
              <a:xfrm>
                <a:off x="5558" y="1161"/>
                <a:ext cx="5" cy="5"/>
              </a:xfrm>
              <a:custGeom>
                <a:avLst/>
                <a:gdLst>
                  <a:gd name="T0" fmla="*/ 2 w 5"/>
                  <a:gd name="T1" fmla="*/ 4 h 4"/>
                  <a:gd name="T2" fmla="*/ 0 w 5"/>
                  <a:gd name="T3" fmla="*/ 1 h 4"/>
                  <a:gd name="T4" fmla="*/ 2 w 5"/>
                  <a:gd name="T5" fmla="*/ 0 h 4"/>
                  <a:gd name="T6" fmla="*/ 5 w 5"/>
                  <a:gd name="T7" fmla="*/ 2 h 4"/>
                  <a:gd name="T8" fmla="*/ 2 w 5"/>
                  <a:gd name="T9" fmla="*/ 4 h 4"/>
                </a:gdLst>
                <a:ahLst/>
                <a:cxnLst>
                  <a:cxn ang="0">
                    <a:pos x="T0" y="T1"/>
                  </a:cxn>
                  <a:cxn ang="0">
                    <a:pos x="T2" y="T3"/>
                  </a:cxn>
                  <a:cxn ang="0">
                    <a:pos x="T4" y="T5"/>
                  </a:cxn>
                  <a:cxn ang="0">
                    <a:pos x="T6" y="T7"/>
                  </a:cxn>
                  <a:cxn ang="0">
                    <a:pos x="T8" y="T9"/>
                  </a:cxn>
                </a:cxnLst>
                <a:rect l="0" t="0" r="r" b="b"/>
                <a:pathLst>
                  <a:path w="5" h="4">
                    <a:moveTo>
                      <a:pt x="2" y="4"/>
                    </a:moveTo>
                    <a:cubicBezTo>
                      <a:pt x="1" y="3"/>
                      <a:pt x="0" y="2"/>
                      <a:pt x="0" y="1"/>
                    </a:cubicBezTo>
                    <a:cubicBezTo>
                      <a:pt x="0" y="1"/>
                      <a:pt x="2" y="0"/>
                      <a:pt x="2" y="0"/>
                    </a:cubicBezTo>
                    <a:cubicBezTo>
                      <a:pt x="4" y="0"/>
                      <a:pt x="5" y="1"/>
                      <a:pt x="5" y="2"/>
                    </a:cubicBezTo>
                    <a:cubicBezTo>
                      <a:pt x="5" y="3"/>
                      <a:pt x="3" y="3"/>
                      <a:pt x="2"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9" name="Freeform 651">
                <a:extLst>
                  <a:ext uri="{FF2B5EF4-FFF2-40B4-BE49-F238E27FC236}">
                    <a16:creationId xmlns:a16="http://schemas.microsoft.com/office/drawing/2014/main" id="{E669BE82-2438-826B-B63B-3DBC1291124F}"/>
                  </a:ext>
                </a:extLst>
              </p:cNvPr>
              <p:cNvSpPr/>
              <p:nvPr/>
            </p:nvSpPr>
            <p:spPr bwMode="auto">
              <a:xfrm>
                <a:off x="5612" y="1258"/>
                <a:ext cx="5" cy="4"/>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0" y="1"/>
                    </a:cubicBezTo>
                    <a:cubicBezTo>
                      <a:pt x="0" y="0"/>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0" name="Freeform 652">
                <a:extLst>
                  <a:ext uri="{FF2B5EF4-FFF2-40B4-BE49-F238E27FC236}">
                    <a16:creationId xmlns:a16="http://schemas.microsoft.com/office/drawing/2014/main" id="{C589811E-FB54-4FD8-A82C-336F9BFAD03A}"/>
                  </a:ext>
                </a:extLst>
              </p:cNvPr>
              <p:cNvSpPr/>
              <p:nvPr/>
            </p:nvSpPr>
            <p:spPr bwMode="auto">
              <a:xfrm>
                <a:off x="5603" y="1251"/>
                <a:ext cx="5" cy="4"/>
              </a:xfrm>
              <a:custGeom>
                <a:avLst/>
                <a:gdLst>
                  <a:gd name="T0" fmla="*/ 0 w 4"/>
                  <a:gd name="T1" fmla="*/ 0 h 4"/>
                  <a:gd name="T2" fmla="*/ 4 w 4"/>
                  <a:gd name="T3" fmla="*/ 3 h 4"/>
                  <a:gd name="T4" fmla="*/ 3 w 4"/>
                  <a:gd name="T5" fmla="*/ 4 h 4"/>
                  <a:gd name="T6" fmla="*/ 0 w 4"/>
                  <a:gd name="T7" fmla="*/ 0 h 4"/>
                </a:gdLst>
                <a:ahLst/>
                <a:cxnLst>
                  <a:cxn ang="0">
                    <a:pos x="T0" y="T1"/>
                  </a:cxn>
                  <a:cxn ang="0">
                    <a:pos x="T2" y="T3"/>
                  </a:cxn>
                  <a:cxn ang="0">
                    <a:pos x="T4" y="T5"/>
                  </a:cxn>
                  <a:cxn ang="0">
                    <a:pos x="T6" y="T7"/>
                  </a:cxn>
                </a:cxnLst>
                <a:rect l="0" t="0" r="r" b="b"/>
                <a:pathLst>
                  <a:path w="4" h="4">
                    <a:moveTo>
                      <a:pt x="0" y="0"/>
                    </a:moveTo>
                    <a:cubicBezTo>
                      <a:pt x="2" y="0"/>
                      <a:pt x="4" y="0"/>
                      <a:pt x="4" y="3"/>
                    </a:cubicBezTo>
                    <a:cubicBezTo>
                      <a:pt x="4" y="3"/>
                      <a:pt x="3" y="4"/>
                      <a:pt x="3" y="4"/>
                    </a:cubicBezTo>
                    <a:cubicBezTo>
                      <a:pt x="0" y="4"/>
                      <a:pt x="0" y="2"/>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1" name="Freeform 653">
                <a:extLst>
                  <a:ext uri="{FF2B5EF4-FFF2-40B4-BE49-F238E27FC236}">
                    <a16:creationId xmlns:a16="http://schemas.microsoft.com/office/drawing/2014/main" id="{6591BA47-D3E6-A9AC-E98C-427CB24C2ABC}"/>
                  </a:ext>
                </a:extLst>
              </p:cNvPr>
              <p:cNvSpPr/>
              <p:nvPr/>
            </p:nvSpPr>
            <p:spPr bwMode="auto">
              <a:xfrm>
                <a:off x="5599" y="1246"/>
                <a:ext cx="4" cy="5"/>
              </a:xfrm>
              <a:custGeom>
                <a:avLst/>
                <a:gdLst>
                  <a:gd name="T0" fmla="*/ 4 w 4"/>
                  <a:gd name="T1" fmla="*/ 4 h 4"/>
                  <a:gd name="T2" fmla="*/ 0 w 4"/>
                  <a:gd name="T3" fmla="*/ 2 h 4"/>
                  <a:gd name="T4" fmla="*/ 2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1" y="4"/>
                      <a:pt x="0" y="2"/>
                    </a:cubicBezTo>
                    <a:cubicBezTo>
                      <a:pt x="0" y="1"/>
                      <a:pt x="1" y="0"/>
                      <a:pt x="2" y="0"/>
                    </a:cubicBezTo>
                    <a:cubicBezTo>
                      <a:pt x="4" y="1"/>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2" name="Freeform 654">
                <a:extLst>
                  <a:ext uri="{FF2B5EF4-FFF2-40B4-BE49-F238E27FC236}">
                    <a16:creationId xmlns:a16="http://schemas.microsoft.com/office/drawing/2014/main" id="{41914F71-DAE4-7F4C-BE66-8570D2EAC9E6}"/>
                  </a:ext>
                </a:extLst>
              </p:cNvPr>
              <p:cNvSpPr/>
              <p:nvPr/>
            </p:nvSpPr>
            <p:spPr bwMode="auto">
              <a:xfrm>
                <a:off x="5631" y="1219"/>
                <a:ext cx="5" cy="5"/>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0" y="4"/>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3" name="Freeform 655">
                <a:extLst>
                  <a:ext uri="{FF2B5EF4-FFF2-40B4-BE49-F238E27FC236}">
                    <a16:creationId xmlns:a16="http://schemas.microsoft.com/office/drawing/2014/main" id="{2ABA3BF3-BC5F-C9BA-DBAB-6D9E37FA753D}"/>
                  </a:ext>
                </a:extLst>
              </p:cNvPr>
              <p:cNvSpPr/>
              <p:nvPr/>
            </p:nvSpPr>
            <p:spPr bwMode="auto">
              <a:xfrm>
                <a:off x="5603" y="1191"/>
                <a:ext cx="6" cy="5"/>
              </a:xfrm>
              <a:custGeom>
                <a:avLst/>
                <a:gdLst>
                  <a:gd name="T0" fmla="*/ 0 w 5"/>
                  <a:gd name="T1" fmla="*/ 0 h 5"/>
                  <a:gd name="T2" fmla="*/ 5 w 5"/>
                  <a:gd name="T3" fmla="*/ 5 h 5"/>
                  <a:gd name="T4" fmla="*/ 5 w 5"/>
                  <a:gd name="T5" fmla="*/ 5 h 5"/>
                  <a:gd name="T6" fmla="*/ 0 w 5"/>
                  <a:gd name="T7" fmla="*/ 0 h 5"/>
                  <a:gd name="T8" fmla="*/ 0 w 5"/>
                  <a:gd name="T9" fmla="*/ 0 h 5"/>
                </a:gdLst>
                <a:ahLst/>
                <a:cxnLst>
                  <a:cxn ang="0">
                    <a:pos x="T0" y="T1"/>
                  </a:cxn>
                  <a:cxn ang="0">
                    <a:pos x="T2" y="T3"/>
                  </a:cxn>
                  <a:cxn ang="0">
                    <a:pos x="T4" y="T5"/>
                  </a:cxn>
                  <a:cxn ang="0">
                    <a:pos x="T6" y="T7"/>
                  </a:cxn>
                  <a:cxn ang="0">
                    <a:pos x="T8" y="T9"/>
                  </a:cxn>
                </a:cxnLst>
                <a:rect l="0" t="0" r="r" b="b"/>
                <a:pathLst>
                  <a:path w="5" h="5">
                    <a:moveTo>
                      <a:pt x="0" y="0"/>
                    </a:moveTo>
                    <a:cubicBezTo>
                      <a:pt x="3" y="0"/>
                      <a:pt x="5" y="1"/>
                      <a:pt x="5" y="5"/>
                    </a:cubicBezTo>
                    <a:cubicBezTo>
                      <a:pt x="5" y="5"/>
                      <a:pt x="5" y="5"/>
                      <a:pt x="5" y="5"/>
                    </a:cubicBezTo>
                    <a:cubicBezTo>
                      <a:pt x="2" y="5"/>
                      <a:pt x="0" y="3"/>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4" name="Freeform 656">
                <a:extLst>
                  <a:ext uri="{FF2B5EF4-FFF2-40B4-BE49-F238E27FC236}">
                    <a16:creationId xmlns:a16="http://schemas.microsoft.com/office/drawing/2014/main" id="{5CBD8105-A701-37F6-8413-183B1CA69FE5}"/>
                  </a:ext>
                </a:extLst>
              </p:cNvPr>
              <p:cNvSpPr/>
              <p:nvPr/>
            </p:nvSpPr>
            <p:spPr bwMode="auto">
              <a:xfrm>
                <a:off x="5611" y="1123"/>
                <a:ext cx="6" cy="8"/>
              </a:xfrm>
              <a:custGeom>
                <a:avLst/>
                <a:gdLst>
                  <a:gd name="T0" fmla="*/ 0 w 5"/>
                  <a:gd name="T1" fmla="*/ 4 h 7"/>
                  <a:gd name="T2" fmla="*/ 4 w 5"/>
                  <a:gd name="T3" fmla="*/ 1 h 7"/>
                  <a:gd name="T4" fmla="*/ 5 w 5"/>
                  <a:gd name="T5" fmla="*/ 7 h 7"/>
                  <a:gd name="T6" fmla="*/ 5 w 5"/>
                  <a:gd name="T7" fmla="*/ 7 h 7"/>
                  <a:gd name="T8" fmla="*/ 3 w 5"/>
                  <a:gd name="T9" fmla="*/ 7 h 7"/>
                  <a:gd name="T10" fmla="*/ 3 w 5"/>
                  <a:gd name="T11" fmla="*/ 7 h 7"/>
                  <a:gd name="T12" fmla="*/ 0 w 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0" y="4"/>
                    </a:moveTo>
                    <a:cubicBezTo>
                      <a:pt x="1" y="3"/>
                      <a:pt x="2" y="0"/>
                      <a:pt x="4" y="1"/>
                    </a:cubicBezTo>
                    <a:cubicBezTo>
                      <a:pt x="5" y="2"/>
                      <a:pt x="5" y="5"/>
                      <a:pt x="5" y="7"/>
                    </a:cubicBezTo>
                    <a:cubicBezTo>
                      <a:pt x="5" y="7"/>
                      <a:pt x="5" y="7"/>
                      <a:pt x="5" y="7"/>
                    </a:cubicBezTo>
                    <a:cubicBezTo>
                      <a:pt x="4" y="7"/>
                      <a:pt x="3" y="7"/>
                      <a:pt x="3" y="7"/>
                    </a:cubicBezTo>
                    <a:cubicBezTo>
                      <a:pt x="3" y="7"/>
                      <a:pt x="3" y="7"/>
                      <a:pt x="3" y="7"/>
                    </a:cubicBezTo>
                    <a:cubicBezTo>
                      <a:pt x="2" y="6"/>
                      <a:pt x="1" y="5"/>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5" name="Freeform 657">
                <a:extLst>
                  <a:ext uri="{FF2B5EF4-FFF2-40B4-BE49-F238E27FC236}">
                    <a16:creationId xmlns:a16="http://schemas.microsoft.com/office/drawing/2014/main" id="{B9B464E4-1CA3-ADF7-356A-04BBAD4F8589}"/>
                  </a:ext>
                </a:extLst>
              </p:cNvPr>
              <p:cNvSpPr/>
              <p:nvPr/>
            </p:nvSpPr>
            <p:spPr bwMode="auto">
              <a:xfrm>
                <a:off x="5587" y="1107"/>
                <a:ext cx="5" cy="4"/>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6" name="Freeform 658">
                <a:extLst>
                  <a:ext uri="{FF2B5EF4-FFF2-40B4-BE49-F238E27FC236}">
                    <a16:creationId xmlns:a16="http://schemas.microsoft.com/office/drawing/2014/main" id="{3832CB53-3B77-9500-BE6C-C07A5A6032E7}"/>
                  </a:ext>
                </a:extLst>
              </p:cNvPr>
              <p:cNvSpPr/>
              <p:nvPr/>
            </p:nvSpPr>
            <p:spPr bwMode="auto">
              <a:xfrm>
                <a:off x="5655" y="1176"/>
                <a:ext cx="3" cy="7"/>
              </a:xfrm>
              <a:custGeom>
                <a:avLst/>
                <a:gdLst>
                  <a:gd name="T0" fmla="*/ 2 w 2"/>
                  <a:gd name="T1" fmla="*/ 6 h 6"/>
                  <a:gd name="T2" fmla="*/ 0 w 2"/>
                  <a:gd name="T3" fmla="*/ 1 h 6"/>
                  <a:gd name="T4" fmla="*/ 1 w 2"/>
                  <a:gd name="T5" fmla="*/ 0 h 6"/>
                  <a:gd name="T6" fmla="*/ 2 w 2"/>
                  <a:gd name="T7" fmla="*/ 6 h 6"/>
                </a:gdLst>
                <a:ahLst/>
                <a:cxnLst>
                  <a:cxn ang="0">
                    <a:pos x="T0" y="T1"/>
                  </a:cxn>
                  <a:cxn ang="0">
                    <a:pos x="T2" y="T3"/>
                  </a:cxn>
                  <a:cxn ang="0">
                    <a:pos x="T4" y="T5"/>
                  </a:cxn>
                  <a:cxn ang="0">
                    <a:pos x="T6" y="T7"/>
                  </a:cxn>
                </a:cxnLst>
                <a:rect l="0" t="0" r="r" b="b"/>
                <a:pathLst>
                  <a:path w="2" h="6">
                    <a:moveTo>
                      <a:pt x="2" y="6"/>
                    </a:moveTo>
                    <a:cubicBezTo>
                      <a:pt x="0" y="4"/>
                      <a:pt x="0" y="3"/>
                      <a:pt x="0" y="1"/>
                    </a:cubicBezTo>
                    <a:cubicBezTo>
                      <a:pt x="0" y="1"/>
                      <a:pt x="1" y="0"/>
                      <a:pt x="1" y="0"/>
                    </a:cubicBezTo>
                    <a:cubicBezTo>
                      <a:pt x="2" y="2"/>
                      <a:pt x="2" y="4"/>
                      <a:pt x="2"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7" name="Freeform 659">
                <a:extLst>
                  <a:ext uri="{FF2B5EF4-FFF2-40B4-BE49-F238E27FC236}">
                    <a16:creationId xmlns:a16="http://schemas.microsoft.com/office/drawing/2014/main" id="{8CAE2DB1-9DF4-43E2-B87E-AA99FADB59BA}"/>
                  </a:ext>
                </a:extLst>
              </p:cNvPr>
              <p:cNvSpPr/>
              <p:nvPr/>
            </p:nvSpPr>
            <p:spPr bwMode="auto">
              <a:xfrm>
                <a:off x="5636" y="1224"/>
                <a:ext cx="2" cy="5"/>
              </a:xfrm>
              <a:custGeom>
                <a:avLst/>
                <a:gdLst>
                  <a:gd name="T0" fmla="*/ 0 w 2"/>
                  <a:gd name="T1" fmla="*/ 0 h 5"/>
                  <a:gd name="T2" fmla="*/ 2 w 2"/>
                  <a:gd name="T3" fmla="*/ 5 h 5"/>
                  <a:gd name="T4" fmla="*/ 2 w 2"/>
                  <a:gd name="T5" fmla="*/ 5 h 5"/>
                  <a:gd name="T6" fmla="*/ 0 w 2"/>
                  <a:gd name="T7" fmla="*/ 0 h 5"/>
                  <a:gd name="T8" fmla="*/ 0 w 2"/>
                  <a:gd name="T9" fmla="*/ 0 h 5"/>
                </a:gdLst>
                <a:ahLst/>
                <a:cxnLst>
                  <a:cxn ang="0">
                    <a:pos x="T0" y="T1"/>
                  </a:cxn>
                  <a:cxn ang="0">
                    <a:pos x="T2" y="T3"/>
                  </a:cxn>
                  <a:cxn ang="0">
                    <a:pos x="T4" y="T5"/>
                  </a:cxn>
                  <a:cxn ang="0">
                    <a:pos x="T6" y="T7"/>
                  </a:cxn>
                  <a:cxn ang="0">
                    <a:pos x="T8" y="T9"/>
                  </a:cxn>
                </a:cxnLst>
                <a:rect l="0" t="0" r="r" b="b"/>
                <a:pathLst>
                  <a:path w="2" h="5">
                    <a:moveTo>
                      <a:pt x="0" y="0"/>
                    </a:moveTo>
                    <a:cubicBezTo>
                      <a:pt x="2" y="1"/>
                      <a:pt x="2" y="3"/>
                      <a:pt x="2" y="5"/>
                    </a:cubicBezTo>
                    <a:cubicBezTo>
                      <a:pt x="2" y="5"/>
                      <a:pt x="2" y="5"/>
                      <a:pt x="2" y="5"/>
                    </a:cubicBezTo>
                    <a:cubicBezTo>
                      <a:pt x="0" y="4"/>
                      <a:pt x="0" y="2"/>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8" name="Freeform 660">
                <a:extLst>
                  <a:ext uri="{FF2B5EF4-FFF2-40B4-BE49-F238E27FC236}">
                    <a16:creationId xmlns:a16="http://schemas.microsoft.com/office/drawing/2014/main" id="{82AFAD5F-8A28-5939-6A2D-60E3224D5156}"/>
                  </a:ext>
                </a:extLst>
              </p:cNvPr>
              <p:cNvSpPr/>
              <p:nvPr/>
            </p:nvSpPr>
            <p:spPr bwMode="auto">
              <a:xfrm>
                <a:off x="5658" y="1183"/>
                <a:ext cx="2" cy="3"/>
              </a:xfrm>
              <a:custGeom>
                <a:avLst/>
                <a:gdLst>
                  <a:gd name="T0" fmla="*/ 0 w 2"/>
                  <a:gd name="T1" fmla="*/ 0 h 3"/>
                  <a:gd name="T2" fmla="*/ 2 w 2"/>
                  <a:gd name="T3" fmla="*/ 2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1" y="0"/>
                      <a:pt x="1" y="1"/>
                      <a:pt x="2" y="2"/>
                    </a:cubicBezTo>
                    <a:cubicBezTo>
                      <a:pt x="2" y="2"/>
                      <a:pt x="1" y="3"/>
                      <a:pt x="1" y="3"/>
                    </a:cubicBezTo>
                    <a:cubicBezTo>
                      <a:pt x="1" y="2"/>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9" name="Freeform 661">
                <a:extLst>
                  <a:ext uri="{FF2B5EF4-FFF2-40B4-BE49-F238E27FC236}">
                    <a16:creationId xmlns:a16="http://schemas.microsoft.com/office/drawing/2014/main" id="{6816B629-1679-3E59-A6E7-E242C1781F7A}"/>
                  </a:ext>
                </a:extLst>
              </p:cNvPr>
              <p:cNvSpPr/>
              <p:nvPr/>
            </p:nvSpPr>
            <p:spPr bwMode="auto">
              <a:xfrm>
                <a:off x="5645" y="1184"/>
                <a:ext cx="1" cy="2"/>
              </a:xfrm>
              <a:custGeom>
                <a:avLst/>
                <a:gdLst>
                  <a:gd name="T0" fmla="*/ 1 w 1"/>
                  <a:gd name="T1" fmla="*/ 1 h 2"/>
                  <a:gd name="T2" fmla="*/ 1 w 1"/>
                  <a:gd name="T3" fmla="*/ 2 h 2"/>
                  <a:gd name="T4" fmla="*/ 0 w 1"/>
                  <a:gd name="T5" fmla="*/ 2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2"/>
                      <a:pt x="1" y="2"/>
                    </a:cubicBezTo>
                    <a:cubicBezTo>
                      <a:pt x="0" y="2"/>
                      <a:pt x="0" y="2"/>
                      <a:pt x="0" y="2"/>
                    </a:cubicBezTo>
                    <a:cubicBezTo>
                      <a:pt x="0" y="1"/>
                      <a:pt x="0" y="1"/>
                      <a:pt x="0" y="0"/>
                    </a:cubicBezTo>
                    <a:cubicBezTo>
                      <a:pt x="1"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0" name="Freeform 662">
                <a:extLst>
                  <a:ext uri="{FF2B5EF4-FFF2-40B4-BE49-F238E27FC236}">
                    <a16:creationId xmlns:a16="http://schemas.microsoft.com/office/drawing/2014/main" id="{0BAE0D5C-31DA-6A27-69C1-C3E6EE2C9CBB}"/>
                  </a:ext>
                </a:extLst>
              </p:cNvPr>
              <p:cNvSpPr/>
              <p:nvPr/>
            </p:nvSpPr>
            <p:spPr bwMode="auto">
              <a:xfrm>
                <a:off x="5653" y="1168"/>
                <a:ext cx="1" cy="1"/>
              </a:xfrm>
              <a:custGeom>
                <a:avLst/>
                <a:gdLst>
                  <a:gd name="T0" fmla="*/ 0 w 1"/>
                  <a:gd name="T1" fmla="*/ 0 h 1"/>
                  <a:gd name="T2" fmla="*/ 1 w 1"/>
                  <a:gd name="T3" fmla="*/ 0 h 1"/>
                  <a:gd name="T4" fmla="*/ 1 w 1"/>
                  <a:gd name="T5" fmla="*/ 1 h 1"/>
                  <a:gd name="T6" fmla="*/ 0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1" y="0"/>
                      <a:pt x="1" y="0"/>
                      <a:pt x="1" y="0"/>
                    </a:cubicBezTo>
                    <a:cubicBezTo>
                      <a:pt x="1" y="0"/>
                      <a:pt x="1" y="0"/>
                      <a:pt x="1" y="1"/>
                    </a:cubicBezTo>
                    <a:cubicBezTo>
                      <a:pt x="1" y="1"/>
                      <a:pt x="0" y="1"/>
                      <a:pt x="0" y="1"/>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1" name="Freeform 663">
                <a:extLst>
                  <a:ext uri="{FF2B5EF4-FFF2-40B4-BE49-F238E27FC236}">
                    <a16:creationId xmlns:a16="http://schemas.microsoft.com/office/drawing/2014/main" id="{272E3A04-577C-AA6E-0179-195E1C6465F5}"/>
                  </a:ext>
                </a:extLst>
              </p:cNvPr>
              <p:cNvSpPr/>
              <p:nvPr/>
            </p:nvSpPr>
            <p:spPr bwMode="auto">
              <a:xfrm>
                <a:off x="5638" y="1229"/>
                <a:ext cx="4" cy="3"/>
              </a:xfrm>
              <a:custGeom>
                <a:avLst/>
                <a:gdLst>
                  <a:gd name="T0" fmla="*/ 0 w 3"/>
                  <a:gd name="T1" fmla="*/ 0 h 2"/>
                  <a:gd name="T2" fmla="*/ 3 w 3"/>
                  <a:gd name="T3" fmla="*/ 2 h 2"/>
                  <a:gd name="T4" fmla="*/ 3 w 3"/>
                  <a:gd name="T5" fmla="*/ 2 h 2"/>
                  <a:gd name="T6" fmla="*/ 0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cubicBezTo>
                      <a:pt x="1" y="0"/>
                      <a:pt x="2" y="1"/>
                      <a:pt x="3" y="2"/>
                    </a:cubicBezTo>
                    <a:cubicBezTo>
                      <a:pt x="3" y="2"/>
                      <a:pt x="3" y="2"/>
                      <a:pt x="3" y="2"/>
                    </a:cubicBezTo>
                    <a:cubicBezTo>
                      <a:pt x="2" y="1"/>
                      <a:pt x="1"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2" name="Freeform 664">
                <a:extLst>
                  <a:ext uri="{FF2B5EF4-FFF2-40B4-BE49-F238E27FC236}">
                    <a16:creationId xmlns:a16="http://schemas.microsoft.com/office/drawing/2014/main" id="{7CEBAF32-BA67-111E-77C5-A2D9E494AB36}"/>
                  </a:ext>
                </a:extLst>
              </p:cNvPr>
              <p:cNvSpPr/>
              <p:nvPr/>
            </p:nvSpPr>
            <p:spPr bwMode="auto">
              <a:xfrm>
                <a:off x="5596" y="1118"/>
                <a:ext cx="1" cy="1"/>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1" y="1"/>
                      <a:pt x="1" y="1"/>
                    </a:cubicBezTo>
                    <a:cubicBezTo>
                      <a:pt x="1"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3" name="Freeform 665">
                <a:extLst>
                  <a:ext uri="{FF2B5EF4-FFF2-40B4-BE49-F238E27FC236}">
                    <a16:creationId xmlns:a16="http://schemas.microsoft.com/office/drawing/2014/main" id="{2B5535D4-C326-0DA0-96FF-8380C962A55B}"/>
                  </a:ext>
                </a:extLst>
              </p:cNvPr>
              <p:cNvSpPr/>
              <p:nvPr/>
            </p:nvSpPr>
            <p:spPr bwMode="auto">
              <a:xfrm>
                <a:off x="5592" y="1111"/>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4" name="Freeform 666">
                <a:extLst>
                  <a:ext uri="{FF2B5EF4-FFF2-40B4-BE49-F238E27FC236}">
                    <a16:creationId xmlns:a16="http://schemas.microsoft.com/office/drawing/2014/main" id="{A8A799E3-0970-C2C1-DA9F-D50C89D2946B}"/>
                  </a:ext>
                </a:extLst>
              </p:cNvPr>
              <p:cNvSpPr/>
              <p:nvPr/>
            </p:nvSpPr>
            <p:spPr bwMode="auto">
              <a:xfrm>
                <a:off x="5637" y="2884"/>
                <a:ext cx="60" cy="85"/>
              </a:xfrm>
              <a:custGeom>
                <a:avLst/>
                <a:gdLst>
                  <a:gd name="T0" fmla="*/ 40 w 53"/>
                  <a:gd name="T1" fmla="*/ 75 h 75"/>
                  <a:gd name="T2" fmla="*/ 29 w 53"/>
                  <a:gd name="T3" fmla="*/ 61 h 75"/>
                  <a:gd name="T4" fmla="*/ 32 w 53"/>
                  <a:gd name="T5" fmla="*/ 39 h 75"/>
                  <a:gd name="T6" fmla="*/ 13 w 53"/>
                  <a:gd name="T7" fmla="*/ 26 h 75"/>
                  <a:gd name="T8" fmla="*/ 1 w 53"/>
                  <a:gd name="T9" fmla="*/ 30 h 75"/>
                  <a:gd name="T10" fmla="*/ 8 w 53"/>
                  <a:gd name="T11" fmla="*/ 0 h 75"/>
                  <a:gd name="T12" fmla="*/ 21 w 53"/>
                  <a:gd name="T13" fmla="*/ 10 h 75"/>
                  <a:gd name="T14" fmla="*/ 27 w 53"/>
                  <a:gd name="T15" fmla="*/ 17 h 75"/>
                  <a:gd name="T16" fmla="*/ 34 w 53"/>
                  <a:gd name="T17" fmla="*/ 24 h 75"/>
                  <a:gd name="T18" fmla="*/ 46 w 53"/>
                  <a:gd name="T19" fmla="*/ 21 h 75"/>
                  <a:gd name="T20" fmla="*/ 51 w 53"/>
                  <a:gd name="T21" fmla="*/ 25 h 75"/>
                  <a:gd name="T22" fmla="*/ 40 w 53"/>
                  <a:gd name="T2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75">
                    <a:moveTo>
                      <a:pt x="40" y="75"/>
                    </a:moveTo>
                    <a:cubicBezTo>
                      <a:pt x="26" y="75"/>
                      <a:pt x="25" y="73"/>
                      <a:pt x="29" y="61"/>
                    </a:cubicBezTo>
                    <a:cubicBezTo>
                      <a:pt x="31" y="54"/>
                      <a:pt x="32" y="47"/>
                      <a:pt x="32" y="39"/>
                    </a:cubicBezTo>
                    <a:cubicBezTo>
                      <a:pt x="32" y="26"/>
                      <a:pt x="27" y="22"/>
                      <a:pt x="13" y="26"/>
                    </a:cubicBezTo>
                    <a:cubicBezTo>
                      <a:pt x="10" y="27"/>
                      <a:pt x="6" y="29"/>
                      <a:pt x="1" y="30"/>
                    </a:cubicBezTo>
                    <a:cubicBezTo>
                      <a:pt x="3" y="19"/>
                      <a:pt x="0" y="9"/>
                      <a:pt x="8" y="0"/>
                    </a:cubicBezTo>
                    <a:cubicBezTo>
                      <a:pt x="7" y="10"/>
                      <a:pt x="14" y="10"/>
                      <a:pt x="21" y="10"/>
                    </a:cubicBezTo>
                    <a:cubicBezTo>
                      <a:pt x="25" y="10"/>
                      <a:pt x="32" y="7"/>
                      <a:pt x="27" y="17"/>
                    </a:cubicBezTo>
                    <a:cubicBezTo>
                      <a:pt x="24" y="23"/>
                      <a:pt x="31" y="24"/>
                      <a:pt x="34" y="24"/>
                    </a:cubicBezTo>
                    <a:cubicBezTo>
                      <a:pt x="38" y="24"/>
                      <a:pt x="42" y="22"/>
                      <a:pt x="46" y="21"/>
                    </a:cubicBezTo>
                    <a:cubicBezTo>
                      <a:pt x="50" y="20"/>
                      <a:pt x="53" y="21"/>
                      <a:pt x="51" y="25"/>
                    </a:cubicBezTo>
                    <a:cubicBezTo>
                      <a:pt x="44" y="41"/>
                      <a:pt x="44" y="58"/>
                      <a:pt x="40" y="7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5" name="Freeform 667">
                <a:extLst>
                  <a:ext uri="{FF2B5EF4-FFF2-40B4-BE49-F238E27FC236}">
                    <a16:creationId xmlns:a16="http://schemas.microsoft.com/office/drawing/2014/main" id="{071CEB18-5BA7-29B5-4758-42BD7FCA8AAE}"/>
                  </a:ext>
                </a:extLst>
              </p:cNvPr>
              <p:cNvSpPr/>
              <p:nvPr/>
            </p:nvSpPr>
            <p:spPr bwMode="auto">
              <a:xfrm>
                <a:off x="5675" y="2969"/>
                <a:ext cx="44" cy="31"/>
              </a:xfrm>
              <a:custGeom>
                <a:avLst/>
                <a:gdLst>
                  <a:gd name="T0" fmla="*/ 0 w 39"/>
                  <a:gd name="T1" fmla="*/ 21 h 27"/>
                  <a:gd name="T2" fmla="*/ 5 w 39"/>
                  <a:gd name="T3" fmla="*/ 15 h 27"/>
                  <a:gd name="T4" fmla="*/ 25 w 39"/>
                  <a:gd name="T5" fmla="*/ 7 h 27"/>
                  <a:gd name="T6" fmla="*/ 38 w 39"/>
                  <a:gd name="T7" fmla="*/ 14 h 27"/>
                  <a:gd name="T8" fmla="*/ 39 w 39"/>
                  <a:gd name="T9" fmla="*/ 17 h 27"/>
                  <a:gd name="T10" fmla="*/ 39 w 39"/>
                  <a:gd name="T11" fmla="*/ 19 h 27"/>
                  <a:gd name="T12" fmla="*/ 12 w 39"/>
                  <a:gd name="T13" fmla="*/ 20 h 27"/>
                  <a:gd name="T14" fmla="*/ 0 w 39"/>
                  <a:gd name="T15" fmla="*/ 27 h 27"/>
                  <a:gd name="T16" fmla="*/ 0 w 39"/>
                  <a:gd name="T17" fmla="*/ 26 h 27"/>
                  <a:gd name="T18" fmla="*/ 0 w 39"/>
                  <a:gd name="T19" fmla="*/ 2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27">
                    <a:moveTo>
                      <a:pt x="0" y="21"/>
                    </a:moveTo>
                    <a:cubicBezTo>
                      <a:pt x="2" y="19"/>
                      <a:pt x="3" y="17"/>
                      <a:pt x="5" y="15"/>
                    </a:cubicBezTo>
                    <a:cubicBezTo>
                      <a:pt x="12" y="12"/>
                      <a:pt x="19" y="10"/>
                      <a:pt x="25" y="7"/>
                    </a:cubicBezTo>
                    <a:cubicBezTo>
                      <a:pt x="34" y="0"/>
                      <a:pt x="37" y="6"/>
                      <a:pt x="38" y="14"/>
                    </a:cubicBezTo>
                    <a:cubicBezTo>
                      <a:pt x="39" y="15"/>
                      <a:pt x="39" y="16"/>
                      <a:pt x="39" y="17"/>
                    </a:cubicBezTo>
                    <a:cubicBezTo>
                      <a:pt x="39" y="18"/>
                      <a:pt x="39" y="18"/>
                      <a:pt x="39" y="19"/>
                    </a:cubicBezTo>
                    <a:cubicBezTo>
                      <a:pt x="29" y="8"/>
                      <a:pt x="21" y="12"/>
                      <a:pt x="12" y="20"/>
                    </a:cubicBezTo>
                    <a:cubicBezTo>
                      <a:pt x="9" y="24"/>
                      <a:pt x="5" y="27"/>
                      <a:pt x="0" y="27"/>
                    </a:cubicBezTo>
                    <a:cubicBezTo>
                      <a:pt x="0" y="27"/>
                      <a:pt x="0" y="26"/>
                      <a:pt x="0" y="26"/>
                    </a:cubicBezTo>
                    <a:cubicBezTo>
                      <a:pt x="0" y="24"/>
                      <a:pt x="0" y="23"/>
                      <a:pt x="0" y="2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6" name="Freeform 668">
                <a:extLst>
                  <a:ext uri="{FF2B5EF4-FFF2-40B4-BE49-F238E27FC236}">
                    <a16:creationId xmlns:a16="http://schemas.microsoft.com/office/drawing/2014/main" id="{B19A218D-5769-EC6D-82BE-247E9091E8AD}"/>
                  </a:ext>
                </a:extLst>
              </p:cNvPr>
              <p:cNvSpPr/>
              <p:nvPr/>
            </p:nvSpPr>
            <p:spPr bwMode="auto">
              <a:xfrm>
                <a:off x="5720" y="2979"/>
                <a:ext cx="14" cy="25"/>
              </a:xfrm>
              <a:custGeom>
                <a:avLst/>
                <a:gdLst>
                  <a:gd name="T0" fmla="*/ 10 w 12"/>
                  <a:gd name="T1" fmla="*/ 0 h 22"/>
                  <a:gd name="T2" fmla="*/ 7 w 12"/>
                  <a:gd name="T3" fmla="*/ 16 h 22"/>
                  <a:gd name="T4" fmla="*/ 3 w 12"/>
                  <a:gd name="T5" fmla="*/ 21 h 22"/>
                  <a:gd name="T6" fmla="*/ 0 w 12"/>
                  <a:gd name="T7" fmla="*/ 15 h 22"/>
                  <a:gd name="T8" fmla="*/ 1 w 12"/>
                  <a:gd name="T9" fmla="*/ 10 h 22"/>
                  <a:gd name="T10" fmla="*/ 1 w 12"/>
                  <a:gd name="T11" fmla="*/ 7 h 22"/>
                  <a:gd name="T12" fmla="*/ 0 w 12"/>
                  <a:gd name="T13" fmla="*/ 6 h 22"/>
                  <a:gd name="T14" fmla="*/ 10 w 12"/>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22">
                    <a:moveTo>
                      <a:pt x="10" y="0"/>
                    </a:moveTo>
                    <a:cubicBezTo>
                      <a:pt x="12" y="6"/>
                      <a:pt x="9" y="11"/>
                      <a:pt x="7" y="16"/>
                    </a:cubicBezTo>
                    <a:cubicBezTo>
                      <a:pt x="6" y="18"/>
                      <a:pt x="6" y="22"/>
                      <a:pt x="3" y="21"/>
                    </a:cubicBezTo>
                    <a:cubicBezTo>
                      <a:pt x="0" y="20"/>
                      <a:pt x="1" y="17"/>
                      <a:pt x="0" y="15"/>
                    </a:cubicBezTo>
                    <a:cubicBezTo>
                      <a:pt x="1" y="13"/>
                      <a:pt x="1" y="12"/>
                      <a:pt x="1" y="10"/>
                    </a:cubicBezTo>
                    <a:cubicBezTo>
                      <a:pt x="1" y="9"/>
                      <a:pt x="1" y="8"/>
                      <a:pt x="1" y="7"/>
                    </a:cubicBezTo>
                    <a:cubicBezTo>
                      <a:pt x="0" y="7"/>
                      <a:pt x="0" y="6"/>
                      <a:pt x="0" y="6"/>
                    </a:cubicBezTo>
                    <a:cubicBezTo>
                      <a:pt x="3" y="3"/>
                      <a:pt x="5" y="0"/>
                      <a:pt x="1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7" name="Freeform 669">
                <a:extLst>
                  <a:ext uri="{FF2B5EF4-FFF2-40B4-BE49-F238E27FC236}">
                    <a16:creationId xmlns:a16="http://schemas.microsoft.com/office/drawing/2014/main" id="{F45457AC-A5EF-30D5-FAEE-74C48D0414BA}"/>
                  </a:ext>
                </a:extLst>
              </p:cNvPr>
              <p:cNvSpPr/>
              <p:nvPr/>
            </p:nvSpPr>
            <p:spPr bwMode="auto">
              <a:xfrm>
                <a:off x="5718" y="2985"/>
                <a:ext cx="3" cy="4"/>
              </a:xfrm>
              <a:custGeom>
                <a:avLst/>
                <a:gdLst>
                  <a:gd name="T0" fmla="*/ 2 w 3"/>
                  <a:gd name="T1" fmla="*/ 1 h 3"/>
                  <a:gd name="T2" fmla="*/ 3 w 3"/>
                  <a:gd name="T3" fmla="*/ 2 h 3"/>
                  <a:gd name="T4" fmla="*/ 1 w 3"/>
                  <a:gd name="T5" fmla="*/ 3 h 3"/>
                  <a:gd name="T6" fmla="*/ 0 w 3"/>
                  <a:gd name="T7" fmla="*/ 0 h 3"/>
                  <a:gd name="T8" fmla="*/ 2 w 3"/>
                  <a:gd name="T9" fmla="*/ 1 h 3"/>
                </a:gdLst>
                <a:ahLst/>
                <a:cxnLst>
                  <a:cxn ang="0">
                    <a:pos x="T0" y="T1"/>
                  </a:cxn>
                  <a:cxn ang="0">
                    <a:pos x="T2" y="T3"/>
                  </a:cxn>
                  <a:cxn ang="0">
                    <a:pos x="T4" y="T5"/>
                  </a:cxn>
                  <a:cxn ang="0">
                    <a:pos x="T6" y="T7"/>
                  </a:cxn>
                  <a:cxn ang="0">
                    <a:pos x="T8" y="T9"/>
                  </a:cxn>
                </a:cxnLst>
                <a:rect l="0" t="0" r="r" b="b"/>
                <a:pathLst>
                  <a:path w="3" h="3">
                    <a:moveTo>
                      <a:pt x="2" y="1"/>
                    </a:moveTo>
                    <a:cubicBezTo>
                      <a:pt x="2" y="1"/>
                      <a:pt x="2" y="2"/>
                      <a:pt x="3" y="2"/>
                    </a:cubicBezTo>
                    <a:cubicBezTo>
                      <a:pt x="2" y="3"/>
                      <a:pt x="1" y="3"/>
                      <a:pt x="1" y="3"/>
                    </a:cubicBezTo>
                    <a:cubicBezTo>
                      <a:pt x="1" y="2"/>
                      <a:pt x="1" y="1"/>
                      <a:pt x="0" y="0"/>
                    </a:cubicBezTo>
                    <a:cubicBezTo>
                      <a:pt x="1" y="0"/>
                      <a:pt x="2" y="1"/>
                      <a:pt x="2"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8" name="Freeform 670">
                <a:extLst>
                  <a:ext uri="{FF2B5EF4-FFF2-40B4-BE49-F238E27FC236}">
                    <a16:creationId xmlns:a16="http://schemas.microsoft.com/office/drawing/2014/main" id="{761F42FD-26B6-7E51-6073-2423E2DEEDB7}"/>
                  </a:ext>
                </a:extLst>
              </p:cNvPr>
              <p:cNvSpPr/>
              <p:nvPr/>
            </p:nvSpPr>
            <p:spPr bwMode="auto">
              <a:xfrm>
                <a:off x="5683" y="2356"/>
                <a:ext cx="38" cy="64"/>
              </a:xfrm>
              <a:custGeom>
                <a:avLst/>
                <a:gdLst>
                  <a:gd name="T0" fmla="*/ 14 w 34"/>
                  <a:gd name="T1" fmla="*/ 53 h 56"/>
                  <a:gd name="T2" fmla="*/ 4 w 34"/>
                  <a:gd name="T3" fmla="*/ 42 h 56"/>
                  <a:gd name="T4" fmla="*/ 11 w 34"/>
                  <a:gd name="T5" fmla="*/ 7 h 56"/>
                  <a:gd name="T6" fmla="*/ 34 w 34"/>
                  <a:gd name="T7" fmla="*/ 0 h 56"/>
                  <a:gd name="T8" fmla="*/ 14 w 34"/>
                  <a:gd name="T9" fmla="*/ 53 h 56"/>
                </a:gdLst>
                <a:ahLst/>
                <a:cxnLst>
                  <a:cxn ang="0">
                    <a:pos x="T0" y="T1"/>
                  </a:cxn>
                  <a:cxn ang="0">
                    <a:pos x="T2" y="T3"/>
                  </a:cxn>
                  <a:cxn ang="0">
                    <a:pos x="T4" y="T5"/>
                  </a:cxn>
                  <a:cxn ang="0">
                    <a:pos x="T6" y="T7"/>
                  </a:cxn>
                  <a:cxn ang="0">
                    <a:pos x="T8" y="T9"/>
                  </a:cxn>
                </a:cxnLst>
                <a:rect l="0" t="0" r="r" b="b"/>
                <a:pathLst>
                  <a:path w="34" h="56">
                    <a:moveTo>
                      <a:pt x="14" y="53"/>
                    </a:moveTo>
                    <a:cubicBezTo>
                      <a:pt x="3" y="56"/>
                      <a:pt x="0" y="52"/>
                      <a:pt x="4" y="42"/>
                    </a:cubicBezTo>
                    <a:cubicBezTo>
                      <a:pt x="9" y="31"/>
                      <a:pt x="9" y="19"/>
                      <a:pt x="11" y="7"/>
                    </a:cubicBezTo>
                    <a:cubicBezTo>
                      <a:pt x="18" y="3"/>
                      <a:pt x="25" y="1"/>
                      <a:pt x="34" y="0"/>
                    </a:cubicBezTo>
                    <a:cubicBezTo>
                      <a:pt x="23" y="17"/>
                      <a:pt x="22" y="36"/>
                      <a:pt x="14" y="5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9" name="Freeform 671">
                <a:extLst>
                  <a:ext uri="{FF2B5EF4-FFF2-40B4-BE49-F238E27FC236}">
                    <a16:creationId xmlns:a16="http://schemas.microsoft.com/office/drawing/2014/main" id="{7D1459D5-4B68-6BF1-3A99-087208A80588}"/>
                  </a:ext>
                </a:extLst>
              </p:cNvPr>
              <p:cNvSpPr/>
              <p:nvPr/>
            </p:nvSpPr>
            <p:spPr bwMode="auto">
              <a:xfrm>
                <a:off x="5714" y="2153"/>
                <a:ext cx="49" cy="47"/>
              </a:xfrm>
              <a:custGeom>
                <a:avLst/>
                <a:gdLst>
                  <a:gd name="T0" fmla="*/ 43 w 43"/>
                  <a:gd name="T1" fmla="*/ 7 h 41"/>
                  <a:gd name="T2" fmla="*/ 39 w 43"/>
                  <a:gd name="T3" fmla="*/ 16 h 41"/>
                  <a:gd name="T4" fmla="*/ 25 w 43"/>
                  <a:gd name="T5" fmla="*/ 41 h 41"/>
                  <a:gd name="T6" fmla="*/ 2 w 43"/>
                  <a:gd name="T7" fmla="*/ 17 h 41"/>
                  <a:gd name="T8" fmla="*/ 4 w 43"/>
                  <a:gd name="T9" fmla="*/ 10 h 41"/>
                  <a:gd name="T10" fmla="*/ 10 w 43"/>
                  <a:gd name="T11" fmla="*/ 11 h 41"/>
                  <a:gd name="T12" fmla="*/ 24 w 43"/>
                  <a:gd name="T13" fmla="*/ 22 h 41"/>
                  <a:gd name="T14" fmla="*/ 28 w 43"/>
                  <a:gd name="T15" fmla="*/ 5 h 41"/>
                  <a:gd name="T16" fmla="*/ 30 w 43"/>
                  <a:gd name="T17" fmla="*/ 0 h 41"/>
                  <a:gd name="T18" fmla="*/ 43 w 43"/>
                  <a:gd name="T19"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1">
                    <a:moveTo>
                      <a:pt x="43" y="7"/>
                    </a:moveTo>
                    <a:cubicBezTo>
                      <a:pt x="41" y="10"/>
                      <a:pt x="43" y="14"/>
                      <a:pt x="39" y="16"/>
                    </a:cubicBezTo>
                    <a:cubicBezTo>
                      <a:pt x="28" y="21"/>
                      <a:pt x="25" y="30"/>
                      <a:pt x="25" y="41"/>
                    </a:cubicBezTo>
                    <a:cubicBezTo>
                      <a:pt x="11" y="38"/>
                      <a:pt x="10" y="24"/>
                      <a:pt x="2" y="17"/>
                    </a:cubicBezTo>
                    <a:cubicBezTo>
                      <a:pt x="0" y="15"/>
                      <a:pt x="2" y="12"/>
                      <a:pt x="4" y="10"/>
                    </a:cubicBezTo>
                    <a:cubicBezTo>
                      <a:pt x="6" y="9"/>
                      <a:pt x="8" y="9"/>
                      <a:pt x="10" y="11"/>
                    </a:cubicBezTo>
                    <a:cubicBezTo>
                      <a:pt x="14" y="16"/>
                      <a:pt x="18" y="25"/>
                      <a:pt x="24" y="22"/>
                    </a:cubicBezTo>
                    <a:cubicBezTo>
                      <a:pt x="31" y="20"/>
                      <a:pt x="27" y="11"/>
                      <a:pt x="28" y="5"/>
                    </a:cubicBezTo>
                    <a:cubicBezTo>
                      <a:pt x="28" y="3"/>
                      <a:pt x="28" y="1"/>
                      <a:pt x="30" y="0"/>
                    </a:cubicBezTo>
                    <a:cubicBezTo>
                      <a:pt x="36" y="0"/>
                      <a:pt x="40" y="3"/>
                      <a:pt x="43"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0" name="Freeform 672">
                <a:extLst>
                  <a:ext uri="{FF2B5EF4-FFF2-40B4-BE49-F238E27FC236}">
                    <a16:creationId xmlns:a16="http://schemas.microsoft.com/office/drawing/2014/main" id="{5B451B90-B456-DF08-DF95-B7651C8AB6F4}"/>
                  </a:ext>
                </a:extLst>
              </p:cNvPr>
              <p:cNvSpPr/>
              <p:nvPr/>
            </p:nvSpPr>
            <p:spPr bwMode="auto">
              <a:xfrm>
                <a:off x="5659" y="2341"/>
                <a:ext cx="35" cy="24"/>
              </a:xfrm>
              <a:custGeom>
                <a:avLst/>
                <a:gdLst>
                  <a:gd name="T0" fmla="*/ 28 w 31"/>
                  <a:gd name="T1" fmla="*/ 17 h 21"/>
                  <a:gd name="T2" fmla="*/ 12 w 31"/>
                  <a:gd name="T3" fmla="*/ 17 h 21"/>
                  <a:gd name="T4" fmla="*/ 3 w 31"/>
                  <a:gd name="T5" fmla="*/ 18 h 21"/>
                  <a:gd name="T6" fmla="*/ 3 w 31"/>
                  <a:gd name="T7" fmla="*/ 8 h 21"/>
                  <a:gd name="T8" fmla="*/ 6 w 31"/>
                  <a:gd name="T9" fmla="*/ 0 h 21"/>
                  <a:gd name="T10" fmla="*/ 15 w 31"/>
                  <a:gd name="T11" fmla="*/ 0 h 21"/>
                  <a:gd name="T12" fmla="*/ 28 w 31"/>
                  <a:gd name="T13" fmla="*/ 14 h 21"/>
                  <a:gd name="T14" fmla="*/ 28 w 31"/>
                  <a:gd name="T15" fmla="*/ 17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1">
                    <a:moveTo>
                      <a:pt x="28" y="17"/>
                    </a:moveTo>
                    <a:cubicBezTo>
                      <a:pt x="23" y="17"/>
                      <a:pt x="18" y="14"/>
                      <a:pt x="12" y="17"/>
                    </a:cubicBezTo>
                    <a:cubicBezTo>
                      <a:pt x="9" y="18"/>
                      <a:pt x="6" y="21"/>
                      <a:pt x="3" y="18"/>
                    </a:cubicBezTo>
                    <a:cubicBezTo>
                      <a:pt x="0" y="15"/>
                      <a:pt x="2" y="11"/>
                      <a:pt x="3" y="8"/>
                    </a:cubicBezTo>
                    <a:cubicBezTo>
                      <a:pt x="4" y="5"/>
                      <a:pt x="5" y="3"/>
                      <a:pt x="6" y="0"/>
                    </a:cubicBezTo>
                    <a:cubicBezTo>
                      <a:pt x="9" y="0"/>
                      <a:pt x="12" y="0"/>
                      <a:pt x="15" y="0"/>
                    </a:cubicBezTo>
                    <a:cubicBezTo>
                      <a:pt x="31" y="0"/>
                      <a:pt x="31" y="0"/>
                      <a:pt x="28" y="14"/>
                    </a:cubicBezTo>
                    <a:cubicBezTo>
                      <a:pt x="28" y="15"/>
                      <a:pt x="28" y="16"/>
                      <a:pt x="28"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1" name="Freeform 673">
                <a:extLst>
                  <a:ext uri="{FF2B5EF4-FFF2-40B4-BE49-F238E27FC236}">
                    <a16:creationId xmlns:a16="http://schemas.microsoft.com/office/drawing/2014/main" id="{C5DE2D6D-6DEB-D402-1665-EE64E88D4794}"/>
                  </a:ext>
                </a:extLst>
              </p:cNvPr>
              <p:cNvSpPr/>
              <p:nvPr/>
            </p:nvSpPr>
            <p:spPr bwMode="auto">
              <a:xfrm>
                <a:off x="5746" y="2061"/>
                <a:ext cx="16" cy="42"/>
              </a:xfrm>
              <a:custGeom>
                <a:avLst/>
                <a:gdLst>
                  <a:gd name="T0" fmla="*/ 0 w 14"/>
                  <a:gd name="T1" fmla="*/ 23 h 37"/>
                  <a:gd name="T2" fmla="*/ 7 w 14"/>
                  <a:gd name="T3" fmla="*/ 0 h 37"/>
                  <a:gd name="T4" fmla="*/ 14 w 14"/>
                  <a:gd name="T5" fmla="*/ 37 h 37"/>
                  <a:gd name="T6" fmla="*/ 0 w 14"/>
                  <a:gd name="T7" fmla="*/ 23 h 37"/>
                </a:gdLst>
                <a:ahLst/>
                <a:cxnLst>
                  <a:cxn ang="0">
                    <a:pos x="T0" y="T1"/>
                  </a:cxn>
                  <a:cxn ang="0">
                    <a:pos x="T2" y="T3"/>
                  </a:cxn>
                  <a:cxn ang="0">
                    <a:pos x="T4" y="T5"/>
                  </a:cxn>
                  <a:cxn ang="0">
                    <a:pos x="T6" y="T7"/>
                  </a:cxn>
                </a:cxnLst>
                <a:rect l="0" t="0" r="r" b="b"/>
                <a:pathLst>
                  <a:path w="14" h="37">
                    <a:moveTo>
                      <a:pt x="0" y="23"/>
                    </a:moveTo>
                    <a:cubicBezTo>
                      <a:pt x="2" y="16"/>
                      <a:pt x="1" y="8"/>
                      <a:pt x="7" y="0"/>
                    </a:cubicBezTo>
                    <a:cubicBezTo>
                      <a:pt x="12" y="13"/>
                      <a:pt x="14" y="24"/>
                      <a:pt x="14" y="37"/>
                    </a:cubicBezTo>
                    <a:cubicBezTo>
                      <a:pt x="6" y="36"/>
                      <a:pt x="5" y="27"/>
                      <a:pt x="0"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2" name="Freeform 674">
                <a:extLst>
                  <a:ext uri="{FF2B5EF4-FFF2-40B4-BE49-F238E27FC236}">
                    <a16:creationId xmlns:a16="http://schemas.microsoft.com/office/drawing/2014/main" id="{307F99D1-C626-9F66-B348-1632E5C1534B}"/>
                  </a:ext>
                </a:extLst>
              </p:cNvPr>
              <p:cNvSpPr/>
              <p:nvPr/>
            </p:nvSpPr>
            <p:spPr bwMode="auto">
              <a:xfrm>
                <a:off x="5723" y="2070"/>
                <a:ext cx="16" cy="36"/>
              </a:xfrm>
              <a:custGeom>
                <a:avLst/>
                <a:gdLst>
                  <a:gd name="T0" fmla="*/ 3 w 14"/>
                  <a:gd name="T1" fmla="*/ 0 h 31"/>
                  <a:gd name="T2" fmla="*/ 14 w 14"/>
                  <a:gd name="T3" fmla="*/ 12 h 31"/>
                  <a:gd name="T4" fmla="*/ 12 w 14"/>
                  <a:gd name="T5" fmla="*/ 21 h 31"/>
                  <a:gd name="T6" fmla="*/ 10 w 14"/>
                  <a:gd name="T7" fmla="*/ 30 h 31"/>
                  <a:gd name="T8" fmla="*/ 1 w 14"/>
                  <a:gd name="T9" fmla="*/ 23 h 31"/>
                  <a:gd name="T10" fmla="*/ 0 w 14"/>
                  <a:gd name="T11" fmla="*/ 20 h 31"/>
                  <a:gd name="T12" fmla="*/ 2 w 14"/>
                  <a:gd name="T13" fmla="*/ 7 h 31"/>
                  <a:gd name="T14" fmla="*/ 3 w 14"/>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31">
                    <a:moveTo>
                      <a:pt x="3" y="0"/>
                    </a:moveTo>
                    <a:cubicBezTo>
                      <a:pt x="8" y="3"/>
                      <a:pt x="12" y="7"/>
                      <a:pt x="14" y="12"/>
                    </a:cubicBezTo>
                    <a:cubicBezTo>
                      <a:pt x="8" y="13"/>
                      <a:pt x="13" y="18"/>
                      <a:pt x="12" y="21"/>
                    </a:cubicBezTo>
                    <a:cubicBezTo>
                      <a:pt x="11" y="24"/>
                      <a:pt x="14" y="29"/>
                      <a:pt x="10" y="30"/>
                    </a:cubicBezTo>
                    <a:cubicBezTo>
                      <a:pt x="6" y="31"/>
                      <a:pt x="3" y="27"/>
                      <a:pt x="1" y="23"/>
                    </a:cubicBezTo>
                    <a:cubicBezTo>
                      <a:pt x="1" y="22"/>
                      <a:pt x="1" y="21"/>
                      <a:pt x="0" y="20"/>
                    </a:cubicBezTo>
                    <a:cubicBezTo>
                      <a:pt x="1" y="16"/>
                      <a:pt x="2" y="11"/>
                      <a:pt x="2" y="7"/>
                    </a:cubicBezTo>
                    <a:cubicBezTo>
                      <a:pt x="3" y="5"/>
                      <a:pt x="3" y="2"/>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3" name="Freeform 675">
                <a:extLst>
                  <a:ext uri="{FF2B5EF4-FFF2-40B4-BE49-F238E27FC236}">
                    <a16:creationId xmlns:a16="http://schemas.microsoft.com/office/drawing/2014/main" id="{91AB0E38-2AAE-CFCF-37AA-E81F81B01F4C}"/>
                  </a:ext>
                </a:extLst>
              </p:cNvPr>
              <p:cNvSpPr/>
              <p:nvPr/>
            </p:nvSpPr>
            <p:spPr bwMode="auto">
              <a:xfrm>
                <a:off x="5704" y="2082"/>
                <a:ext cx="7" cy="8"/>
              </a:xfrm>
              <a:custGeom>
                <a:avLst/>
                <a:gdLst>
                  <a:gd name="T0" fmla="*/ 5 w 6"/>
                  <a:gd name="T1" fmla="*/ 7 h 7"/>
                  <a:gd name="T2" fmla="*/ 0 w 6"/>
                  <a:gd name="T3" fmla="*/ 0 h 7"/>
                  <a:gd name="T4" fmla="*/ 0 w 6"/>
                  <a:gd name="T5" fmla="*/ 0 h 7"/>
                  <a:gd name="T6" fmla="*/ 6 w 6"/>
                  <a:gd name="T7" fmla="*/ 5 h 7"/>
                  <a:gd name="T8" fmla="*/ 5 w 6"/>
                  <a:gd name="T9" fmla="*/ 7 h 7"/>
                </a:gdLst>
                <a:ahLst/>
                <a:cxnLst>
                  <a:cxn ang="0">
                    <a:pos x="T0" y="T1"/>
                  </a:cxn>
                  <a:cxn ang="0">
                    <a:pos x="T2" y="T3"/>
                  </a:cxn>
                  <a:cxn ang="0">
                    <a:pos x="T4" y="T5"/>
                  </a:cxn>
                  <a:cxn ang="0">
                    <a:pos x="T6" y="T7"/>
                  </a:cxn>
                  <a:cxn ang="0">
                    <a:pos x="T8" y="T9"/>
                  </a:cxn>
                </a:cxnLst>
                <a:rect l="0" t="0" r="r" b="b"/>
                <a:pathLst>
                  <a:path w="6" h="7">
                    <a:moveTo>
                      <a:pt x="5" y="7"/>
                    </a:moveTo>
                    <a:cubicBezTo>
                      <a:pt x="2" y="5"/>
                      <a:pt x="0" y="3"/>
                      <a:pt x="0" y="0"/>
                    </a:cubicBezTo>
                    <a:cubicBezTo>
                      <a:pt x="0" y="0"/>
                      <a:pt x="0" y="0"/>
                      <a:pt x="0" y="0"/>
                    </a:cubicBezTo>
                    <a:cubicBezTo>
                      <a:pt x="4" y="0"/>
                      <a:pt x="5" y="2"/>
                      <a:pt x="6" y="5"/>
                    </a:cubicBezTo>
                    <a:cubicBezTo>
                      <a:pt x="6" y="6"/>
                      <a:pt x="6" y="6"/>
                      <a:pt x="5"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4" name="Freeform 676">
                <a:extLst>
                  <a:ext uri="{FF2B5EF4-FFF2-40B4-BE49-F238E27FC236}">
                    <a16:creationId xmlns:a16="http://schemas.microsoft.com/office/drawing/2014/main" id="{0AEE06CF-218B-4E75-4140-0DDD14CC5C6A}"/>
                  </a:ext>
                </a:extLst>
              </p:cNvPr>
              <p:cNvSpPr/>
              <p:nvPr/>
            </p:nvSpPr>
            <p:spPr bwMode="auto">
              <a:xfrm>
                <a:off x="5705" y="1912"/>
                <a:ext cx="44" cy="107"/>
              </a:xfrm>
              <a:custGeom>
                <a:avLst/>
                <a:gdLst>
                  <a:gd name="T0" fmla="*/ 21 w 39"/>
                  <a:gd name="T1" fmla="*/ 60 h 95"/>
                  <a:gd name="T2" fmla="*/ 6 w 39"/>
                  <a:gd name="T3" fmla="*/ 35 h 95"/>
                  <a:gd name="T4" fmla="*/ 3 w 39"/>
                  <a:gd name="T5" fmla="*/ 28 h 95"/>
                  <a:gd name="T6" fmla="*/ 10 w 39"/>
                  <a:gd name="T7" fmla="*/ 31 h 95"/>
                  <a:gd name="T8" fmla="*/ 18 w 39"/>
                  <a:gd name="T9" fmla="*/ 39 h 95"/>
                  <a:gd name="T10" fmla="*/ 16 w 39"/>
                  <a:gd name="T11" fmla="*/ 11 h 95"/>
                  <a:gd name="T12" fmla="*/ 35 w 39"/>
                  <a:gd name="T13" fmla="*/ 75 h 95"/>
                  <a:gd name="T14" fmla="*/ 34 w 39"/>
                  <a:gd name="T15" fmla="*/ 0 h 95"/>
                  <a:gd name="T16" fmla="*/ 36 w 39"/>
                  <a:gd name="T17" fmla="*/ 95 h 95"/>
                  <a:gd name="T18" fmla="*/ 5 w 39"/>
                  <a:gd name="T19" fmla="*/ 50 h 95"/>
                  <a:gd name="T20" fmla="*/ 21 w 39"/>
                  <a:gd name="T21" fmla="*/ 60 h 95"/>
                  <a:gd name="T22" fmla="*/ 22 w 39"/>
                  <a:gd name="T23" fmla="*/ 61 h 95"/>
                  <a:gd name="T24" fmla="*/ 21 w 39"/>
                  <a:gd name="T25" fmla="*/ 6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95">
                    <a:moveTo>
                      <a:pt x="21" y="60"/>
                    </a:moveTo>
                    <a:cubicBezTo>
                      <a:pt x="20" y="49"/>
                      <a:pt x="13" y="42"/>
                      <a:pt x="6" y="35"/>
                    </a:cubicBezTo>
                    <a:cubicBezTo>
                      <a:pt x="4" y="33"/>
                      <a:pt x="0" y="31"/>
                      <a:pt x="3" y="28"/>
                    </a:cubicBezTo>
                    <a:cubicBezTo>
                      <a:pt x="6" y="25"/>
                      <a:pt x="8" y="30"/>
                      <a:pt x="10" y="31"/>
                    </a:cubicBezTo>
                    <a:cubicBezTo>
                      <a:pt x="13" y="33"/>
                      <a:pt x="13" y="38"/>
                      <a:pt x="18" y="39"/>
                    </a:cubicBezTo>
                    <a:cubicBezTo>
                      <a:pt x="19" y="30"/>
                      <a:pt x="13" y="21"/>
                      <a:pt x="16" y="11"/>
                    </a:cubicBezTo>
                    <a:cubicBezTo>
                      <a:pt x="23" y="32"/>
                      <a:pt x="23" y="55"/>
                      <a:pt x="35" y="75"/>
                    </a:cubicBezTo>
                    <a:cubicBezTo>
                      <a:pt x="32" y="50"/>
                      <a:pt x="32" y="25"/>
                      <a:pt x="34" y="0"/>
                    </a:cubicBezTo>
                    <a:cubicBezTo>
                      <a:pt x="38" y="31"/>
                      <a:pt x="39" y="63"/>
                      <a:pt x="36" y="95"/>
                    </a:cubicBezTo>
                    <a:cubicBezTo>
                      <a:pt x="30" y="77"/>
                      <a:pt x="18" y="63"/>
                      <a:pt x="5" y="50"/>
                    </a:cubicBezTo>
                    <a:cubicBezTo>
                      <a:pt x="13" y="50"/>
                      <a:pt x="15" y="58"/>
                      <a:pt x="21" y="60"/>
                    </a:cubicBezTo>
                    <a:cubicBezTo>
                      <a:pt x="21" y="60"/>
                      <a:pt x="22" y="60"/>
                      <a:pt x="22" y="61"/>
                    </a:cubicBezTo>
                    <a:cubicBezTo>
                      <a:pt x="22" y="60"/>
                      <a:pt x="21" y="60"/>
                      <a:pt x="21" y="6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5" name="Freeform 677">
                <a:extLst>
                  <a:ext uri="{FF2B5EF4-FFF2-40B4-BE49-F238E27FC236}">
                    <a16:creationId xmlns:a16="http://schemas.microsoft.com/office/drawing/2014/main" id="{2471A821-3446-4043-672A-FA9522663C0C}"/>
                  </a:ext>
                </a:extLst>
              </p:cNvPr>
              <p:cNvSpPr/>
              <p:nvPr/>
            </p:nvSpPr>
            <p:spPr bwMode="auto">
              <a:xfrm>
                <a:off x="5660" y="2090"/>
                <a:ext cx="20" cy="34"/>
              </a:xfrm>
              <a:custGeom>
                <a:avLst/>
                <a:gdLst>
                  <a:gd name="T0" fmla="*/ 18 w 18"/>
                  <a:gd name="T1" fmla="*/ 30 h 30"/>
                  <a:gd name="T2" fmla="*/ 1 w 18"/>
                  <a:gd name="T3" fmla="*/ 4 h 30"/>
                  <a:gd name="T4" fmla="*/ 4 w 18"/>
                  <a:gd name="T5" fmla="*/ 0 h 30"/>
                  <a:gd name="T6" fmla="*/ 9 w 18"/>
                  <a:gd name="T7" fmla="*/ 2 h 30"/>
                  <a:gd name="T8" fmla="*/ 18 w 18"/>
                  <a:gd name="T9" fmla="*/ 30 h 30"/>
                </a:gdLst>
                <a:ahLst/>
                <a:cxnLst>
                  <a:cxn ang="0">
                    <a:pos x="T0" y="T1"/>
                  </a:cxn>
                  <a:cxn ang="0">
                    <a:pos x="T2" y="T3"/>
                  </a:cxn>
                  <a:cxn ang="0">
                    <a:pos x="T4" y="T5"/>
                  </a:cxn>
                  <a:cxn ang="0">
                    <a:pos x="T6" y="T7"/>
                  </a:cxn>
                  <a:cxn ang="0">
                    <a:pos x="T8" y="T9"/>
                  </a:cxn>
                </a:cxnLst>
                <a:rect l="0" t="0" r="r" b="b"/>
                <a:pathLst>
                  <a:path w="18" h="30">
                    <a:moveTo>
                      <a:pt x="18" y="30"/>
                    </a:moveTo>
                    <a:cubicBezTo>
                      <a:pt x="10" y="23"/>
                      <a:pt x="5" y="14"/>
                      <a:pt x="1" y="4"/>
                    </a:cubicBezTo>
                    <a:cubicBezTo>
                      <a:pt x="0" y="2"/>
                      <a:pt x="2" y="1"/>
                      <a:pt x="4" y="0"/>
                    </a:cubicBezTo>
                    <a:cubicBezTo>
                      <a:pt x="6" y="0"/>
                      <a:pt x="9" y="0"/>
                      <a:pt x="9" y="2"/>
                    </a:cubicBezTo>
                    <a:cubicBezTo>
                      <a:pt x="10" y="12"/>
                      <a:pt x="17" y="20"/>
                      <a:pt x="18" y="3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6" name="Freeform 678">
                <a:extLst>
                  <a:ext uri="{FF2B5EF4-FFF2-40B4-BE49-F238E27FC236}">
                    <a16:creationId xmlns:a16="http://schemas.microsoft.com/office/drawing/2014/main" id="{35BC23EB-09B3-A40C-B143-5A9741A2C00E}"/>
                  </a:ext>
                </a:extLst>
              </p:cNvPr>
              <p:cNvSpPr/>
              <p:nvPr/>
            </p:nvSpPr>
            <p:spPr bwMode="auto">
              <a:xfrm>
                <a:off x="5714" y="2030"/>
                <a:ext cx="13" cy="48"/>
              </a:xfrm>
              <a:custGeom>
                <a:avLst/>
                <a:gdLst>
                  <a:gd name="T0" fmla="*/ 11 w 11"/>
                  <a:gd name="T1" fmla="*/ 36 h 43"/>
                  <a:gd name="T2" fmla="*/ 10 w 11"/>
                  <a:gd name="T3" fmla="*/ 43 h 43"/>
                  <a:gd name="T4" fmla="*/ 0 w 11"/>
                  <a:gd name="T5" fmla="*/ 9 h 43"/>
                  <a:gd name="T6" fmla="*/ 4 w 11"/>
                  <a:gd name="T7" fmla="*/ 19 h 43"/>
                  <a:gd name="T8" fmla="*/ 6 w 11"/>
                  <a:gd name="T9" fmla="*/ 19 h 43"/>
                  <a:gd name="T10" fmla="*/ 6 w 11"/>
                  <a:gd name="T11" fmla="*/ 0 h 43"/>
                  <a:gd name="T12" fmla="*/ 11 w 11"/>
                  <a:gd name="T13" fmla="*/ 36 h 43"/>
                </a:gdLst>
                <a:ahLst/>
                <a:cxnLst>
                  <a:cxn ang="0">
                    <a:pos x="T0" y="T1"/>
                  </a:cxn>
                  <a:cxn ang="0">
                    <a:pos x="T2" y="T3"/>
                  </a:cxn>
                  <a:cxn ang="0">
                    <a:pos x="T4" y="T5"/>
                  </a:cxn>
                  <a:cxn ang="0">
                    <a:pos x="T6" y="T7"/>
                  </a:cxn>
                  <a:cxn ang="0">
                    <a:pos x="T8" y="T9"/>
                  </a:cxn>
                  <a:cxn ang="0">
                    <a:pos x="T10" y="T11"/>
                  </a:cxn>
                  <a:cxn ang="0">
                    <a:pos x="T12" y="T13"/>
                  </a:cxn>
                </a:cxnLst>
                <a:rect l="0" t="0" r="r" b="b"/>
                <a:pathLst>
                  <a:path w="11" h="43">
                    <a:moveTo>
                      <a:pt x="11" y="36"/>
                    </a:moveTo>
                    <a:cubicBezTo>
                      <a:pt x="11" y="38"/>
                      <a:pt x="11" y="41"/>
                      <a:pt x="10" y="43"/>
                    </a:cubicBezTo>
                    <a:cubicBezTo>
                      <a:pt x="2" y="33"/>
                      <a:pt x="1" y="21"/>
                      <a:pt x="0" y="9"/>
                    </a:cubicBezTo>
                    <a:cubicBezTo>
                      <a:pt x="1" y="12"/>
                      <a:pt x="3" y="16"/>
                      <a:pt x="4" y="19"/>
                    </a:cubicBezTo>
                    <a:cubicBezTo>
                      <a:pt x="5" y="19"/>
                      <a:pt x="5" y="19"/>
                      <a:pt x="6" y="19"/>
                    </a:cubicBezTo>
                    <a:cubicBezTo>
                      <a:pt x="6" y="12"/>
                      <a:pt x="6" y="6"/>
                      <a:pt x="6" y="0"/>
                    </a:cubicBezTo>
                    <a:cubicBezTo>
                      <a:pt x="11" y="12"/>
                      <a:pt x="5" y="25"/>
                      <a:pt x="11"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7" name="Freeform 679">
                <a:extLst>
                  <a:ext uri="{FF2B5EF4-FFF2-40B4-BE49-F238E27FC236}">
                    <a16:creationId xmlns:a16="http://schemas.microsoft.com/office/drawing/2014/main" id="{22019037-0A34-256E-6D97-96ABDA2727EA}"/>
                  </a:ext>
                </a:extLst>
              </p:cNvPr>
              <p:cNvSpPr/>
              <p:nvPr/>
            </p:nvSpPr>
            <p:spPr bwMode="auto">
              <a:xfrm>
                <a:off x="5686" y="2015"/>
                <a:ext cx="8" cy="38"/>
              </a:xfrm>
              <a:custGeom>
                <a:avLst/>
                <a:gdLst>
                  <a:gd name="T0" fmla="*/ 7 w 7"/>
                  <a:gd name="T1" fmla="*/ 34 h 34"/>
                  <a:gd name="T2" fmla="*/ 1 w 7"/>
                  <a:gd name="T3" fmla="*/ 0 h 34"/>
                  <a:gd name="T4" fmla="*/ 7 w 7"/>
                  <a:gd name="T5" fmla="*/ 34 h 34"/>
                </a:gdLst>
                <a:ahLst/>
                <a:cxnLst>
                  <a:cxn ang="0">
                    <a:pos x="T0" y="T1"/>
                  </a:cxn>
                  <a:cxn ang="0">
                    <a:pos x="T2" y="T3"/>
                  </a:cxn>
                  <a:cxn ang="0">
                    <a:pos x="T4" y="T5"/>
                  </a:cxn>
                </a:cxnLst>
                <a:rect l="0" t="0" r="r" b="b"/>
                <a:pathLst>
                  <a:path w="7" h="34">
                    <a:moveTo>
                      <a:pt x="7" y="34"/>
                    </a:moveTo>
                    <a:cubicBezTo>
                      <a:pt x="0" y="24"/>
                      <a:pt x="3" y="11"/>
                      <a:pt x="1" y="0"/>
                    </a:cubicBezTo>
                    <a:cubicBezTo>
                      <a:pt x="7" y="11"/>
                      <a:pt x="7" y="22"/>
                      <a:pt x="7" y="3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8" name="Freeform 680">
                <a:extLst>
                  <a:ext uri="{FF2B5EF4-FFF2-40B4-BE49-F238E27FC236}">
                    <a16:creationId xmlns:a16="http://schemas.microsoft.com/office/drawing/2014/main" id="{14C65B38-7E5D-3815-2164-BFD06D4D9C57}"/>
                  </a:ext>
                </a:extLst>
              </p:cNvPr>
              <p:cNvSpPr/>
              <p:nvPr/>
            </p:nvSpPr>
            <p:spPr bwMode="auto">
              <a:xfrm>
                <a:off x="5697" y="1980"/>
                <a:ext cx="10" cy="41"/>
              </a:xfrm>
              <a:custGeom>
                <a:avLst/>
                <a:gdLst>
                  <a:gd name="T0" fmla="*/ 9 w 9"/>
                  <a:gd name="T1" fmla="*/ 36 h 36"/>
                  <a:gd name="T2" fmla="*/ 0 w 9"/>
                  <a:gd name="T3" fmla="*/ 0 h 36"/>
                  <a:gd name="T4" fmla="*/ 9 w 9"/>
                  <a:gd name="T5" fmla="*/ 36 h 36"/>
                </a:gdLst>
                <a:ahLst/>
                <a:cxnLst>
                  <a:cxn ang="0">
                    <a:pos x="T0" y="T1"/>
                  </a:cxn>
                  <a:cxn ang="0">
                    <a:pos x="T2" y="T3"/>
                  </a:cxn>
                  <a:cxn ang="0">
                    <a:pos x="T4" y="T5"/>
                  </a:cxn>
                </a:cxnLst>
                <a:rect l="0" t="0" r="r" b="b"/>
                <a:pathLst>
                  <a:path w="9" h="36">
                    <a:moveTo>
                      <a:pt x="9" y="36"/>
                    </a:moveTo>
                    <a:cubicBezTo>
                      <a:pt x="3" y="25"/>
                      <a:pt x="2" y="12"/>
                      <a:pt x="0" y="0"/>
                    </a:cubicBezTo>
                    <a:cubicBezTo>
                      <a:pt x="5" y="11"/>
                      <a:pt x="9" y="23"/>
                      <a:pt x="9"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9" name="Freeform 681">
                <a:extLst>
                  <a:ext uri="{FF2B5EF4-FFF2-40B4-BE49-F238E27FC236}">
                    <a16:creationId xmlns:a16="http://schemas.microsoft.com/office/drawing/2014/main" id="{EC1602DB-BE10-EAFC-9F8B-71E9F2C0AA68}"/>
                  </a:ext>
                </a:extLst>
              </p:cNvPr>
              <p:cNvSpPr/>
              <p:nvPr/>
            </p:nvSpPr>
            <p:spPr bwMode="auto">
              <a:xfrm>
                <a:off x="5690" y="2053"/>
                <a:ext cx="14" cy="29"/>
              </a:xfrm>
              <a:custGeom>
                <a:avLst/>
                <a:gdLst>
                  <a:gd name="T0" fmla="*/ 12 w 12"/>
                  <a:gd name="T1" fmla="*/ 25 h 25"/>
                  <a:gd name="T2" fmla="*/ 3 w 12"/>
                  <a:gd name="T3" fmla="*/ 0 h 25"/>
                  <a:gd name="T4" fmla="*/ 3 w 12"/>
                  <a:gd name="T5" fmla="*/ 0 h 25"/>
                  <a:gd name="T6" fmla="*/ 12 w 12"/>
                  <a:gd name="T7" fmla="*/ 25 h 25"/>
                </a:gdLst>
                <a:ahLst/>
                <a:cxnLst>
                  <a:cxn ang="0">
                    <a:pos x="T0" y="T1"/>
                  </a:cxn>
                  <a:cxn ang="0">
                    <a:pos x="T2" y="T3"/>
                  </a:cxn>
                  <a:cxn ang="0">
                    <a:pos x="T4" y="T5"/>
                  </a:cxn>
                  <a:cxn ang="0">
                    <a:pos x="T6" y="T7"/>
                  </a:cxn>
                </a:cxnLst>
                <a:rect l="0" t="0" r="r" b="b"/>
                <a:pathLst>
                  <a:path w="12" h="25">
                    <a:moveTo>
                      <a:pt x="12" y="25"/>
                    </a:moveTo>
                    <a:cubicBezTo>
                      <a:pt x="0" y="20"/>
                      <a:pt x="1" y="10"/>
                      <a:pt x="3" y="0"/>
                    </a:cubicBezTo>
                    <a:cubicBezTo>
                      <a:pt x="3" y="0"/>
                      <a:pt x="3" y="0"/>
                      <a:pt x="3" y="0"/>
                    </a:cubicBezTo>
                    <a:cubicBezTo>
                      <a:pt x="6" y="8"/>
                      <a:pt x="9" y="16"/>
                      <a:pt x="12"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0" name="Freeform 682">
                <a:extLst>
                  <a:ext uri="{FF2B5EF4-FFF2-40B4-BE49-F238E27FC236}">
                    <a16:creationId xmlns:a16="http://schemas.microsoft.com/office/drawing/2014/main" id="{8A23E632-80DD-B68A-D1E8-A488A9E42249}"/>
                  </a:ext>
                </a:extLst>
              </p:cNvPr>
              <p:cNvSpPr/>
              <p:nvPr/>
            </p:nvSpPr>
            <p:spPr bwMode="auto">
              <a:xfrm>
                <a:off x="5705" y="2021"/>
                <a:ext cx="8" cy="12"/>
              </a:xfrm>
              <a:custGeom>
                <a:avLst/>
                <a:gdLst>
                  <a:gd name="T0" fmla="*/ 2 w 7"/>
                  <a:gd name="T1" fmla="*/ 0 h 11"/>
                  <a:gd name="T2" fmla="*/ 6 w 7"/>
                  <a:gd name="T3" fmla="*/ 11 h 11"/>
                  <a:gd name="T4" fmla="*/ 2 w 7"/>
                  <a:gd name="T5" fmla="*/ 0 h 11"/>
                </a:gdLst>
                <a:ahLst/>
                <a:cxnLst>
                  <a:cxn ang="0">
                    <a:pos x="T0" y="T1"/>
                  </a:cxn>
                  <a:cxn ang="0">
                    <a:pos x="T2" y="T3"/>
                  </a:cxn>
                  <a:cxn ang="0">
                    <a:pos x="T4" y="T5"/>
                  </a:cxn>
                </a:cxnLst>
                <a:rect l="0" t="0" r="r" b="b"/>
                <a:pathLst>
                  <a:path w="7" h="11">
                    <a:moveTo>
                      <a:pt x="2" y="0"/>
                    </a:moveTo>
                    <a:cubicBezTo>
                      <a:pt x="5" y="3"/>
                      <a:pt x="7" y="6"/>
                      <a:pt x="6" y="11"/>
                    </a:cubicBezTo>
                    <a:cubicBezTo>
                      <a:pt x="0" y="9"/>
                      <a:pt x="2" y="4"/>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1" name="Freeform 683">
                <a:extLst>
                  <a:ext uri="{FF2B5EF4-FFF2-40B4-BE49-F238E27FC236}">
                    <a16:creationId xmlns:a16="http://schemas.microsoft.com/office/drawing/2014/main" id="{1D80EA39-99BE-E5A8-588A-89B5EA199794}"/>
                  </a:ext>
                </a:extLst>
              </p:cNvPr>
              <p:cNvSpPr/>
              <p:nvPr/>
            </p:nvSpPr>
            <p:spPr bwMode="auto">
              <a:xfrm>
                <a:off x="5658" y="2081"/>
                <a:ext cx="2" cy="4"/>
              </a:xfrm>
              <a:custGeom>
                <a:avLst/>
                <a:gdLst>
                  <a:gd name="T0" fmla="*/ 2 w 2"/>
                  <a:gd name="T1" fmla="*/ 2 h 4"/>
                  <a:gd name="T2" fmla="*/ 1 w 2"/>
                  <a:gd name="T3" fmla="*/ 4 h 4"/>
                  <a:gd name="T4" fmla="*/ 0 w 2"/>
                  <a:gd name="T5" fmla="*/ 2 h 4"/>
                  <a:gd name="T6" fmla="*/ 1 w 2"/>
                  <a:gd name="T7" fmla="*/ 0 h 4"/>
                  <a:gd name="T8" fmla="*/ 2 w 2"/>
                  <a:gd name="T9" fmla="*/ 2 h 4"/>
                </a:gdLst>
                <a:ahLst/>
                <a:cxnLst>
                  <a:cxn ang="0">
                    <a:pos x="T0" y="T1"/>
                  </a:cxn>
                  <a:cxn ang="0">
                    <a:pos x="T2" y="T3"/>
                  </a:cxn>
                  <a:cxn ang="0">
                    <a:pos x="T4" y="T5"/>
                  </a:cxn>
                  <a:cxn ang="0">
                    <a:pos x="T6" y="T7"/>
                  </a:cxn>
                  <a:cxn ang="0">
                    <a:pos x="T8" y="T9"/>
                  </a:cxn>
                </a:cxnLst>
                <a:rect l="0" t="0" r="r" b="b"/>
                <a:pathLst>
                  <a:path w="2" h="4">
                    <a:moveTo>
                      <a:pt x="2" y="2"/>
                    </a:moveTo>
                    <a:cubicBezTo>
                      <a:pt x="2" y="2"/>
                      <a:pt x="2" y="3"/>
                      <a:pt x="1" y="4"/>
                    </a:cubicBezTo>
                    <a:cubicBezTo>
                      <a:pt x="1" y="3"/>
                      <a:pt x="0" y="2"/>
                      <a:pt x="0" y="2"/>
                    </a:cubicBezTo>
                    <a:cubicBezTo>
                      <a:pt x="0" y="1"/>
                      <a:pt x="1" y="1"/>
                      <a:pt x="1" y="0"/>
                    </a:cubicBezTo>
                    <a:cubicBezTo>
                      <a:pt x="2" y="1"/>
                      <a:pt x="2" y="1"/>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2" name="Freeform 684">
                <a:extLst>
                  <a:ext uri="{FF2B5EF4-FFF2-40B4-BE49-F238E27FC236}">
                    <a16:creationId xmlns:a16="http://schemas.microsoft.com/office/drawing/2014/main" id="{D5B2E126-1C27-4AE0-E253-205C15F0145F}"/>
                  </a:ext>
                </a:extLst>
              </p:cNvPr>
              <p:cNvSpPr/>
              <p:nvPr/>
            </p:nvSpPr>
            <p:spPr bwMode="auto">
              <a:xfrm>
                <a:off x="5654" y="2978"/>
                <a:ext cx="110" cy="52"/>
              </a:xfrm>
              <a:custGeom>
                <a:avLst/>
                <a:gdLst>
                  <a:gd name="T0" fmla="*/ 59 w 97"/>
                  <a:gd name="T1" fmla="*/ 11 h 46"/>
                  <a:gd name="T2" fmla="*/ 58 w 97"/>
                  <a:gd name="T3" fmla="*/ 16 h 46"/>
                  <a:gd name="T4" fmla="*/ 20 w 97"/>
                  <a:gd name="T5" fmla="*/ 29 h 46"/>
                  <a:gd name="T6" fmla="*/ 97 w 97"/>
                  <a:gd name="T7" fmla="*/ 27 h 46"/>
                  <a:gd name="T8" fmla="*/ 69 w 97"/>
                  <a:gd name="T9" fmla="*/ 31 h 46"/>
                  <a:gd name="T10" fmla="*/ 76 w 97"/>
                  <a:gd name="T11" fmla="*/ 35 h 46"/>
                  <a:gd name="T12" fmla="*/ 36 w 97"/>
                  <a:gd name="T13" fmla="*/ 33 h 46"/>
                  <a:gd name="T14" fmla="*/ 59 w 97"/>
                  <a:gd name="T15" fmla="*/ 46 h 46"/>
                  <a:gd name="T16" fmla="*/ 30 w 97"/>
                  <a:gd name="T17" fmla="*/ 38 h 46"/>
                  <a:gd name="T18" fmla="*/ 13 w 97"/>
                  <a:gd name="T19" fmla="*/ 37 h 46"/>
                  <a:gd name="T20" fmla="*/ 7 w 97"/>
                  <a:gd name="T21" fmla="*/ 29 h 46"/>
                  <a:gd name="T22" fmla="*/ 6 w 97"/>
                  <a:gd name="T23" fmla="*/ 24 h 46"/>
                  <a:gd name="T24" fmla="*/ 18 w 97"/>
                  <a:gd name="T25" fmla="*/ 13 h 46"/>
                  <a:gd name="T26" fmla="*/ 18 w 97"/>
                  <a:gd name="T27" fmla="*/ 18 h 46"/>
                  <a:gd name="T28" fmla="*/ 15 w 97"/>
                  <a:gd name="T29" fmla="*/ 21 h 46"/>
                  <a:gd name="T30" fmla="*/ 14 w 97"/>
                  <a:gd name="T31" fmla="*/ 22 h 46"/>
                  <a:gd name="T32" fmla="*/ 15 w 97"/>
                  <a:gd name="T33" fmla="*/ 21 h 46"/>
                  <a:gd name="T34" fmla="*/ 18 w 97"/>
                  <a:gd name="T35" fmla="*/ 19 h 46"/>
                  <a:gd name="T36" fmla="*/ 30 w 97"/>
                  <a:gd name="T37" fmla="*/ 12 h 46"/>
                  <a:gd name="T38" fmla="*/ 57 w 97"/>
                  <a:gd name="T39" fmla="*/ 11 h 46"/>
                  <a:gd name="T40" fmla="*/ 59 w 97"/>
                  <a:gd name="T41"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 h="46">
                    <a:moveTo>
                      <a:pt x="59" y="11"/>
                    </a:moveTo>
                    <a:cubicBezTo>
                      <a:pt x="59" y="13"/>
                      <a:pt x="59" y="14"/>
                      <a:pt x="58" y="16"/>
                    </a:cubicBezTo>
                    <a:cubicBezTo>
                      <a:pt x="45" y="19"/>
                      <a:pt x="32" y="22"/>
                      <a:pt x="20" y="29"/>
                    </a:cubicBezTo>
                    <a:cubicBezTo>
                      <a:pt x="46" y="33"/>
                      <a:pt x="71" y="25"/>
                      <a:pt x="97" y="27"/>
                    </a:cubicBezTo>
                    <a:cubicBezTo>
                      <a:pt x="88" y="29"/>
                      <a:pt x="79" y="30"/>
                      <a:pt x="69" y="31"/>
                    </a:cubicBezTo>
                    <a:cubicBezTo>
                      <a:pt x="70" y="35"/>
                      <a:pt x="75" y="31"/>
                      <a:pt x="76" y="35"/>
                    </a:cubicBezTo>
                    <a:cubicBezTo>
                      <a:pt x="63" y="35"/>
                      <a:pt x="51" y="36"/>
                      <a:pt x="36" y="33"/>
                    </a:cubicBezTo>
                    <a:cubicBezTo>
                      <a:pt x="43" y="40"/>
                      <a:pt x="53" y="37"/>
                      <a:pt x="59" y="46"/>
                    </a:cubicBezTo>
                    <a:cubicBezTo>
                      <a:pt x="48" y="43"/>
                      <a:pt x="39" y="40"/>
                      <a:pt x="30" y="38"/>
                    </a:cubicBezTo>
                    <a:cubicBezTo>
                      <a:pt x="24" y="36"/>
                      <a:pt x="19" y="35"/>
                      <a:pt x="13" y="37"/>
                    </a:cubicBezTo>
                    <a:cubicBezTo>
                      <a:pt x="8" y="39"/>
                      <a:pt x="0" y="40"/>
                      <a:pt x="7" y="29"/>
                    </a:cubicBezTo>
                    <a:cubicBezTo>
                      <a:pt x="8" y="28"/>
                      <a:pt x="6" y="26"/>
                      <a:pt x="6" y="24"/>
                    </a:cubicBezTo>
                    <a:cubicBezTo>
                      <a:pt x="9" y="19"/>
                      <a:pt x="12" y="15"/>
                      <a:pt x="18" y="13"/>
                    </a:cubicBezTo>
                    <a:cubicBezTo>
                      <a:pt x="18" y="15"/>
                      <a:pt x="18" y="16"/>
                      <a:pt x="18" y="18"/>
                    </a:cubicBezTo>
                    <a:cubicBezTo>
                      <a:pt x="17" y="19"/>
                      <a:pt x="16" y="20"/>
                      <a:pt x="15" y="21"/>
                    </a:cubicBezTo>
                    <a:cubicBezTo>
                      <a:pt x="15" y="21"/>
                      <a:pt x="15" y="21"/>
                      <a:pt x="14" y="22"/>
                    </a:cubicBezTo>
                    <a:cubicBezTo>
                      <a:pt x="15" y="22"/>
                      <a:pt x="15" y="21"/>
                      <a:pt x="15" y="21"/>
                    </a:cubicBezTo>
                    <a:cubicBezTo>
                      <a:pt x="16" y="20"/>
                      <a:pt x="17" y="19"/>
                      <a:pt x="18" y="19"/>
                    </a:cubicBezTo>
                    <a:cubicBezTo>
                      <a:pt x="23" y="19"/>
                      <a:pt x="27" y="16"/>
                      <a:pt x="30" y="12"/>
                    </a:cubicBezTo>
                    <a:cubicBezTo>
                      <a:pt x="39" y="4"/>
                      <a:pt x="47" y="0"/>
                      <a:pt x="57" y="11"/>
                    </a:cubicBezTo>
                    <a:cubicBezTo>
                      <a:pt x="57" y="11"/>
                      <a:pt x="58" y="11"/>
                      <a:pt x="59"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3" name="Freeform 685">
                <a:extLst>
                  <a:ext uri="{FF2B5EF4-FFF2-40B4-BE49-F238E27FC236}">
                    <a16:creationId xmlns:a16="http://schemas.microsoft.com/office/drawing/2014/main" id="{EDE64FF3-4040-F690-0B61-66CE51B48443}"/>
                  </a:ext>
                </a:extLst>
              </p:cNvPr>
              <p:cNvSpPr/>
              <p:nvPr/>
            </p:nvSpPr>
            <p:spPr bwMode="auto">
              <a:xfrm>
                <a:off x="5747" y="3019"/>
                <a:ext cx="2" cy="4"/>
              </a:xfrm>
              <a:custGeom>
                <a:avLst/>
                <a:gdLst>
                  <a:gd name="T0" fmla="*/ 2 w 2"/>
                  <a:gd name="T1" fmla="*/ 2 h 3"/>
                  <a:gd name="T2" fmla="*/ 1 w 2"/>
                  <a:gd name="T3" fmla="*/ 3 h 3"/>
                  <a:gd name="T4" fmla="*/ 0 w 2"/>
                  <a:gd name="T5" fmla="*/ 1 h 3"/>
                  <a:gd name="T6" fmla="*/ 2 w 2"/>
                  <a:gd name="T7" fmla="*/ 0 h 3"/>
                  <a:gd name="T8" fmla="*/ 2 w 2"/>
                  <a:gd name="T9" fmla="*/ 2 h 3"/>
                </a:gdLst>
                <a:ahLst/>
                <a:cxnLst>
                  <a:cxn ang="0">
                    <a:pos x="T0" y="T1"/>
                  </a:cxn>
                  <a:cxn ang="0">
                    <a:pos x="T2" y="T3"/>
                  </a:cxn>
                  <a:cxn ang="0">
                    <a:pos x="T4" y="T5"/>
                  </a:cxn>
                  <a:cxn ang="0">
                    <a:pos x="T6" y="T7"/>
                  </a:cxn>
                  <a:cxn ang="0">
                    <a:pos x="T8" y="T9"/>
                  </a:cxn>
                </a:cxnLst>
                <a:rect l="0" t="0" r="r" b="b"/>
                <a:pathLst>
                  <a:path w="2" h="3">
                    <a:moveTo>
                      <a:pt x="2" y="2"/>
                    </a:moveTo>
                    <a:cubicBezTo>
                      <a:pt x="2" y="3"/>
                      <a:pt x="1" y="3"/>
                      <a:pt x="1" y="3"/>
                    </a:cubicBezTo>
                    <a:cubicBezTo>
                      <a:pt x="0" y="3"/>
                      <a:pt x="0" y="2"/>
                      <a:pt x="0" y="1"/>
                    </a:cubicBezTo>
                    <a:cubicBezTo>
                      <a:pt x="0" y="1"/>
                      <a:pt x="1" y="0"/>
                      <a:pt x="2" y="0"/>
                    </a:cubicBezTo>
                    <a:cubicBezTo>
                      <a:pt x="2" y="1"/>
                      <a:pt x="2" y="2"/>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4" name="Freeform 686">
                <a:extLst>
                  <a:ext uri="{FF2B5EF4-FFF2-40B4-BE49-F238E27FC236}">
                    <a16:creationId xmlns:a16="http://schemas.microsoft.com/office/drawing/2014/main" id="{344B46E8-BE84-BE74-3E47-52F68AD501C9}"/>
                  </a:ext>
                </a:extLst>
              </p:cNvPr>
              <p:cNvSpPr/>
              <p:nvPr/>
            </p:nvSpPr>
            <p:spPr bwMode="auto">
              <a:xfrm>
                <a:off x="5278" y="2950"/>
                <a:ext cx="57" cy="39"/>
              </a:xfrm>
              <a:custGeom>
                <a:avLst/>
                <a:gdLst>
                  <a:gd name="T0" fmla="*/ 5 w 50"/>
                  <a:gd name="T1" fmla="*/ 2 h 34"/>
                  <a:gd name="T2" fmla="*/ 25 w 50"/>
                  <a:gd name="T3" fmla="*/ 0 h 34"/>
                  <a:gd name="T4" fmla="*/ 24 w 50"/>
                  <a:gd name="T5" fmla="*/ 15 h 34"/>
                  <a:gd name="T6" fmla="*/ 48 w 50"/>
                  <a:gd name="T7" fmla="*/ 9 h 34"/>
                  <a:gd name="T8" fmla="*/ 46 w 50"/>
                  <a:gd name="T9" fmla="*/ 30 h 34"/>
                  <a:gd name="T10" fmla="*/ 20 w 50"/>
                  <a:gd name="T11" fmla="*/ 31 h 34"/>
                  <a:gd name="T12" fmla="*/ 7 w 50"/>
                  <a:gd name="T13" fmla="*/ 12 h 34"/>
                  <a:gd name="T14" fmla="*/ 5 w 50"/>
                  <a:gd name="T15" fmla="*/ 2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4">
                    <a:moveTo>
                      <a:pt x="5" y="2"/>
                    </a:moveTo>
                    <a:cubicBezTo>
                      <a:pt x="12" y="2"/>
                      <a:pt x="18" y="3"/>
                      <a:pt x="25" y="0"/>
                    </a:cubicBezTo>
                    <a:cubicBezTo>
                      <a:pt x="26" y="5"/>
                      <a:pt x="19" y="10"/>
                      <a:pt x="24" y="15"/>
                    </a:cubicBezTo>
                    <a:cubicBezTo>
                      <a:pt x="27" y="17"/>
                      <a:pt x="29" y="17"/>
                      <a:pt x="48" y="9"/>
                    </a:cubicBezTo>
                    <a:cubicBezTo>
                      <a:pt x="50" y="17"/>
                      <a:pt x="46" y="23"/>
                      <a:pt x="46" y="30"/>
                    </a:cubicBezTo>
                    <a:cubicBezTo>
                      <a:pt x="37" y="28"/>
                      <a:pt x="29" y="34"/>
                      <a:pt x="20" y="31"/>
                    </a:cubicBezTo>
                    <a:cubicBezTo>
                      <a:pt x="21" y="21"/>
                      <a:pt x="22" y="12"/>
                      <a:pt x="7" y="12"/>
                    </a:cubicBezTo>
                    <a:cubicBezTo>
                      <a:pt x="0" y="11"/>
                      <a:pt x="8" y="5"/>
                      <a:pt x="5"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5" name="Freeform 687">
                <a:extLst>
                  <a:ext uri="{FF2B5EF4-FFF2-40B4-BE49-F238E27FC236}">
                    <a16:creationId xmlns:a16="http://schemas.microsoft.com/office/drawing/2014/main" id="{2FF785CC-6F17-5D01-E0C4-6608035307C7}"/>
                  </a:ext>
                </a:extLst>
              </p:cNvPr>
              <p:cNvSpPr/>
              <p:nvPr/>
            </p:nvSpPr>
            <p:spPr bwMode="auto">
              <a:xfrm>
                <a:off x="5329" y="2977"/>
                <a:ext cx="32" cy="27"/>
              </a:xfrm>
              <a:custGeom>
                <a:avLst/>
                <a:gdLst>
                  <a:gd name="T0" fmla="*/ 0 w 28"/>
                  <a:gd name="T1" fmla="*/ 12 h 24"/>
                  <a:gd name="T2" fmla="*/ 14 w 28"/>
                  <a:gd name="T3" fmla="*/ 7 h 24"/>
                  <a:gd name="T4" fmla="*/ 28 w 28"/>
                  <a:gd name="T5" fmla="*/ 14 h 24"/>
                  <a:gd name="T6" fmla="*/ 21 w 28"/>
                  <a:gd name="T7" fmla="*/ 24 h 24"/>
                  <a:gd name="T8" fmla="*/ 0 w 28"/>
                  <a:gd name="T9" fmla="*/ 12 h 24"/>
                </a:gdLst>
                <a:ahLst/>
                <a:cxnLst>
                  <a:cxn ang="0">
                    <a:pos x="T0" y="T1"/>
                  </a:cxn>
                  <a:cxn ang="0">
                    <a:pos x="T2" y="T3"/>
                  </a:cxn>
                  <a:cxn ang="0">
                    <a:pos x="T4" y="T5"/>
                  </a:cxn>
                  <a:cxn ang="0">
                    <a:pos x="T6" y="T7"/>
                  </a:cxn>
                  <a:cxn ang="0">
                    <a:pos x="T8" y="T9"/>
                  </a:cxn>
                </a:cxnLst>
                <a:rect l="0" t="0" r="r" b="b"/>
                <a:pathLst>
                  <a:path w="28" h="24">
                    <a:moveTo>
                      <a:pt x="0" y="12"/>
                    </a:moveTo>
                    <a:cubicBezTo>
                      <a:pt x="6" y="13"/>
                      <a:pt x="10" y="9"/>
                      <a:pt x="14" y="7"/>
                    </a:cubicBezTo>
                    <a:cubicBezTo>
                      <a:pt x="26" y="0"/>
                      <a:pt x="26" y="0"/>
                      <a:pt x="28" y="14"/>
                    </a:cubicBezTo>
                    <a:cubicBezTo>
                      <a:pt x="22" y="15"/>
                      <a:pt x="21" y="19"/>
                      <a:pt x="21" y="24"/>
                    </a:cubicBezTo>
                    <a:cubicBezTo>
                      <a:pt x="14" y="20"/>
                      <a:pt x="7" y="16"/>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6" name="Freeform 688">
                <a:extLst>
                  <a:ext uri="{FF2B5EF4-FFF2-40B4-BE49-F238E27FC236}">
                    <a16:creationId xmlns:a16="http://schemas.microsoft.com/office/drawing/2014/main" id="{D73444B8-4399-47AB-FA5D-176BBCCDABB3}"/>
                  </a:ext>
                </a:extLst>
              </p:cNvPr>
              <p:cNvSpPr/>
              <p:nvPr/>
            </p:nvSpPr>
            <p:spPr bwMode="auto">
              <a:xfrm>
                <a:off x="5398" y="2982"/>
                <a:ext cx="51" cy="45"/>
              </a:xfrm>
              <a:custGeom>
                <a:avLst/>
                <a:gdLst>
                  <a:gd name="T0" fmla="*/ 0 w 45"/>
                  <a:gd name="T1" fmla="*/ 17 h 40"/>
                  <a:gd name="T2" fmla="*/ 6 w 45"/>
                  <a:gd name="T3" fmla="*/ 7 h 40"/>
                  <a:gd name="T4" fmla="*/ 12 w 45"/>
                  <a:gd name="T5" fmla="*/ 0 h 40"/>
                  <a:gd name="T6" fmla="*/ 17 w 45"/>
                  <a:gd name="T7" fmla="*/ 6 h 40"/>
                  <a:gd name="T8" fmla="*/ 32 w 45"/>
                  <a:gd name="T9" fmla="*/ 19 h 40"/>
                  <a:gd name="T10" fmla="*/ 45 w 45"/>
                  <a:gd name="T11" fmla="*/ 35 h 40"/>
                  <a:gd name="T12" fmla="*/ 30 w 45"/>
                  <a:gd name="T13" fmla="*/ 27 h 40"/>
                  <a:gd name="T14" fmla="*/ 15 w 45"/>
                  <a:gd name="T15" fmla="*/ 29 h 40"/>
                  <a:gd name="T16" fmla="*/ 7 w 45"/>
                  <a:gd name="T17" fmla="*/ 40 h 40"/>
                  <a:gd name="T18" fmla="*/ 0 w 45"/>
                  <a:gd name="T19"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40">
                    <a:moveTo>
                      <a:pt x="0" y="17"/>
                    </a:moveTo>
                    <a:cubicBezTo>
                      <a:pt x="3" y="15"/>
                      <a:pt x="5" y="11"/>
                      <a:pt x="6" y="7"/>
                    </a:cubicBezTo>
                    <a:cubicBezTo>
                      <a:pt x="8" y="4"/>
                      <a:pt x="8" y="0"/>
                      <a:pt x="12" y="0"/>
                    </a:cubicBezTo>
                    <a:cubicBezTo>
                      <a:pt x="15" y="0"/>
                      <a:pt x="16" y="4"/>
                      <a:pt x="17" y="6"/>
                    </a:cubicBezTo>
                    <a:cubicBezTo>
                      <a:pt x="20" y="13"/>
                      <a:pt x="18" y="26"/>
                      <a:pt x="32" y="19"/>
                    </a:cubicBezTo>
                    <a:cubicBezTo>
                      <a:pt x="34" y="26"/>
                      <a:pt x="43" y="28"/>
                      <a:pt x="45" y="35"/>
                    </a:cubicBezTo>
                    <a:cubicBezTo>
                      <a:pt x="41" y="32"/>
                      <a:pt x="31" y="38"/>
                      <a:pt x="30" y="27"/>
                    </a:cubicBezTo>
                    <a:cubicBezTo>
                      <a:pt x="30" y="27"/>
                      <a:pt x="19" y="21"/>
                      <a:pt x="15" y="29"/>
                    </a:cubicBezTo>
                    <a:cubicBezTo>
                      <a:pt x="13" y="33"/>
                      <a:pt x="10" y="36"/>
                      <a:pt x="7" y="40"/>
                    </a:cubicBezTo>
                    <a:cubicBezTo>
                      <a:pt x="6" y="32"/>
                      <a:pt x="5" y="24"/>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7" name="Freeform 689">
                <a:extLst>
                  <a:ext uri="{FF2B5EF4-FFF2-40B4-BE49-F238E27FC236}">
                    <a16:creationId xmlns:a16="http://schemas.microsoft.com/office/drawing/2014/main" id="{D30E7ACE-C669-C22C-5394-C7BBF1D5FCF2}"/>
                  </a:ext>
                </a:extLst>
              </p:cNvPr>
              <p:cNvSpPr/>
              <p:nvPr/>
            </p:nvSpPr>
            <p:spPr bwMode="auto">
              <a:xfrm>
                <a:off x="5459" y="2983"/>
                <a:ext cx="29" cy="35"/>
              </a:xfrm>
              <a:custGeom>
                <a:avLst/>
                <a:gdLst>
                  <a:gd name="T0" fmla="*/ 6 w 26"/>
                  <a:gd name="T1" fmla="*/ 15 h 31"/>
                  <a:gd name="T2" fmla="*/ 7 w 26"/>
                  <a:gd name="T3" fmla="*/ 1 h 31"/>
                  <a:gd name="T4" fmla="*/ 25 w 26"/>
                  <a:gd name="T5" fmla="*/ 12 h 31"/>
                  <a:gd name="T6" fmla="*/ 23 w 26"/>
                  <a:gd name="T7" fmla="*/ 24 h 31"/>
                  <a:gd name="T8" fmla="*/ 18 w 26"/>
                  <a:gd name="T9" fmla="*/ 29 h 31"/>
                  <a:gd name="T10" fmla="*/ 11 w 26"/>
                  <a:gd name="T11" fmla="*/ 24 h 31"/>
                  <a:gd name="T12" fmla="*/ 6 w 26"/>
                  <a:gd name="T13" fmla="*/ 15 h 31"/>
                </a:gdLst>
                <a:ahLst/>
                <a:cxnLst>
                  <a:cxn ang="0">
                    <a:pos x="T0" y="T1"/>
                  </a:cxn>
                  <a:cxn ang="0">
                    <a:pos x="T2" y="T3"/>
                  </a:cxn>
                  <a:cxn ang="0">
                    <a:pos x="T4" y="T5"/>
                  </a:cxn>
                  <a:cxn ang="0">
                    <a:pos x="T6" y="T7"/>
                  </a:cxn>
                  <a:cxn ang="0">
                    <a:pos x="T8" y="T9"/>
                  </a:cxn>
                  <a:cxn ang="0">
                    <a:pos x="T10" y="T11"/>
                  </a:cxn>
                  <a:cxn ang="0">
                    <a:pos x="T12" y="T13"/>
                  </a:cxn>
                </a:cxnLst>
                <a:rect l="0" t="0" r="r" b="b"/>
                <a:pathLst>
                  <a:path w="26" h="31">
                    <a:moveTo>
                      <a:pt x="6" y="15"/>
                    </a:moveTo>
                    <a:cubicBezTo>
                      <a:pt x="6" y="10"/>
                      <a:pt x="0" y="3"/>
                      <a:pt x="7" y="1"/>
                    </a:cubicBezTo>
                    <a:cubicBezTo>
                      <a:pt x="14" y="0"/>
                      <a:pt x="22" y="4"/>
                      <a:pt x="25" y="12"/>
                    </a:cubicBezTo>
                    <a:cubicBezTo>
                      <a:pt x="26" y="16"/>
                      <a:pt x="25" y="21"/>
                      <a:pt x="23" y="24"/>
                    </a:cubicBezTo>
                    <a:cubicBezTo>
                      <a:pt x="22" y="26"/>
                      <a:pt x="22" y="31"/>
                      <a:pt x="18" y="29"/>
                    </a:cubicBezTo>
                    <a:cubicBezTo>
                      <a:pt x="15" y="28"/>
                      <a:pt x="10" y="29"/>
                      <a:pt x="11" y="24"/>
                    </a:cubicBezTo>
                    <a:cubicBezTo>
                      <a:pt x="11" y="20"/>
                      <a:pt x="7" y="18"/>
                      <a:pt x="6" y="1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8" name="Freeform 690">
                <a:extLst>
                  <a:ext uri="{FF2B5EF4-FFF2-40B4-BE49-F238E27FC236}">
                    <a16:creationId xmlns:a16="http://schemas.microsoft.com/office/drawing/2014/main" id="{CCD33E48-7156-46D8-9D03-AAAB4D67D026}"/>
                  </a:ext>
                </a:extLst>
              </p:cNvPr>
              <p:cNvSpPr/>
              <p:nvPr/>
            </p:nvSpPr>
            <p:spPr bwMode="auto">
              <a:xfrm>
                <a:off x="5362" y="2995"/>
                <a:ext cx="12" cy="13"/>
              </a:xfrm>
              <a:custGeom>
                <a:avLst/>
                <a:gdLst>
                  <a:gd name="T0" fmla="*/ 8 w 10"/>
                  <a:gd name="T1" fmla="*/ 9 h 11"/>
                  <a:gd name="T2" fmla="*/ 3 w 10"/>
                  <a:gd name="T3" fmla="*/ 11 h 11"/>
                  <a:gd name="T4" fmla="*/ 0 w 10"/>
                  <a:gd name="T5" fmla="*/ 3 h 11"/>
                  <a:gd name="T6" fmla="*/ 8 w 10"/>
                  <a:gd name="T7" fmla="*/ 9 h 11"/>
                </a:gdLst>
                <a:ahLst/>
                <a:cxnLst>
                  <a:cxn ang="0">
                    <a:pos x="T0" y="T1"/>
                  </a:cxn>
                  <a:cxn ang="0">
                    <a:pos x="T2" y="T3"/>
                  </a:cxn>
                  <a:cxn ang="0">
                    <a:pos x="T4" y="T5"/>
                  </a:cxn>
                  <a:cxn ang="0">
                    <a:pos x="T6" y="T7"/>
                  </a:cxn>
                </a:cxnLst>
                <a:rect l="0" t="0" r="r" b="b"/>
                <a:pathLst>
                  <a:path w="10" h="11">
                    <a:moveTo>
                      <a:pt x="8" y="9"/>
                    </a:moveTo>
                    <a:cubicBezTo>
                      <a:pt x="7" y="9"/>
                      <a:pt x="5" y="10"/>
                      <a:pt x="3" y="11"/>
                    </a:cubicBezTo>
                    <a:cubicBezTo>
                      <a:pt x="1" y="9"/>
                      <a:pt x="0" y="6"/>
                      <a:pt x="0" y="3"/>
                    </a:cubicBezTo>
                    <a:cubicBezTo>
                      <a:pt x="5" y="2"/>
                      <a:pt x="10" y="0"/>
                      <a:pt x="8" y="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9" name="Freeform 691">
                <a:extLst>
                  <a:ext uri="{FF2B5EF4-FFF2-40B4-BE49-F238E27FC236}">
                    <a16:creationId xmlns:a16="http://schemas.microsoft.com/office/drawing/2014/main" id="{B3CF4558-6435-E4F9-E4A2-D8DE4E5BB4D2}"/>
                  </a:ext>
                </a:extLst>
              </p:cNvPr>
              <p:cNvSpPr/>
              <p:nvPr/>
            </p:nvSpPr>
            <p:spPr bwMode="auto">
              <a:xfrm>
                <a:off x="4913" y="1818"/>
                <a:ext cx="237" cy="237"/>
              </a:xfrm>
              <a:custGeom>
                <a:avLst/>
                <a:gdLst>
                  <a:gd name="T0" fmla="*/ 198 w 209"/>
                  <a:gd name="T1" fmla="*/ 68 h 209"/>
                  <a:gd name="T2" fmla="*/ 203 w 209"/>
                  <a:gd name="T3" fmla="*/ 90 h 209"/>
                  <a:gd name="T4" fmla="*/ 209 w 209"/>
                  <a:gd name="T5" fmla="*/ 107 h 209"/>
                  <a:gd name="T6" fmla="*/ 201 w 209"/>
                  <a:gd name="T7" fmla="*/ 130 h 209"/>
                  <a:gd name="T8" fmla="*/ 198 w 209"/>
                  <a:gd name="T9" fmla="*/ 141 h 209"/>
                  <a:gd name="T10" fmla="*/ 182 w 209"/>
                  <a:gd name="T11" fmla="*/ 168 h 209"/>
                  <a:gd name="T12" fmla="*/ 162 w 209"/>
                  <a:gd name="T13" fmla="*/ 180 h 209"/>
                  <a:gd name="T14" fmla="*/ 153 w 209"/>
                  <a:gd name="T15" fmla="*/ 185 h 209"/>
                  <a:gd name="T16" fmla="*/ 127 w 209"/>
                  <a:gd name="T17" fmla="*/ 197 h 209"/>
                  <a:gd name="T18" fmla="*/ 118 w 209"/>
                  <a:gd name="T19" fmla="*/ 196 h 209"/>
                  <a:gd name="T20" fmla="*/ 95 w 209"/>
                  <a:gd name="T21" fmla="*/ 207 h 209"/>
                  <a:gd name="T22" fmla="*/ 81 w 209"/>
                  <a:gd name="T23" fmla="*/ 199 h 209"/>
                  <a:gd name="T24" fmla="*/ 77 w 209"/>
                  <a:gd name="T25" fmla="*/ 194 h 209"/>
                  <a:gd name="T26" fmla="*/ 42 w 209"/>
                  <a:gd name="T27" fmla="*/ 185 h 209"/>
                  <a:gd name="T28" fmla="*/ 30 w 209"/>
                  <a:gd name="T29" fmla="*/ 174 h 209"/>
                  <a:gd name="T30" fmla="*/ 21 w 209"/>
                  <a:gd name="T31" fmla="*/ 153 h 209"/>
                  <a:gd name="T32" fmla="*/ 7 w 209"/>
                  <a:gd name="T33" fmla="*/ 138 h 209"/>
                  <a:gd name="T34" fmla="*/ 4 w 209"/>
                  <a:gd name="T35" fmla="*/ 122 h 209"/>
                  <a:gd name="T36" fmla="*/ 4 w 209"/>
                  <a:gd name="T37" fmla="*/ 101 h 209"/>
                  <a:gd name="T38" fmla="*/ 7 w 209"/>
                  <a:gd name="T39" fmla="*/ 80 h 209"/>
                  <a:gd name="T40" fmla="*/ 11 w 209"/>
                  <a:gd name="T41" fmla="*/ 61 h 209"/>
                  <a:gd name="T42" fmla="*/ 31 w 209"/>
                  <a:gd name="T43" fmla="*/ 37 h 209"/>
                  <a:gd name="T44" fmla="*/ 37 w 209"/>
                  <a:gd name="T45" fmla="*/ 33 h 209"/>
                  <a:gd name="T46" fmla="*/ 52 w 209"/>
                  <a:gd name="T47" fmla="*/ 22 h 209"/>
                  <a:gd name="T48" fmla="*/ 58 w 209"/>
                  <a:gd name="T49" fmla="*/ 19 h 209"/>
                  <a:gd name="T50" fmla="*/ 66 w 209"/>
                  <a:gd name="T51" fmla="*/ 14 h 209"/>
                  <a:gd name="T52" fmla="*/ 73 w 209"/>
                  <a:gd name="T53" fmla="*/ 11 h 209"/>
                  <a:gd name="T54" fmla="*/ 85 w 209"/>
                  <a:gd name="T55" fmla="*/ 9 h 209"/>
                  <a:gd name="T56" fmla="*/ 89 w 209"/>
                  <a:gd name="T57" fmla="*/ 11 h 209"/>
                  <a:gd name="T58" fmla="*/ 105 w 209"/>
                  <a:gd name="T59" fmla="*/ 10 h 209"/>
                  <a:gd name="T60" fmla="*/ 134 w 209"/>
                  <a:gd name="T61" fmla="*/ 9 h 209"/>
                  <a:gd name="T62" fmla="*/ 152 w 209"/>
                  <a:gd name="T63" fmla="*/ 22 h 209"/>
                  <a:gd name="T64" fmla="*/ 161 w 209"/>
                  <a:gd name="T65" fmla="*/ 26 h 209"/>
                  <a:gd name="T66" fmla="*/ 172 w 209"/>
                  <a:gd name="T67" fmla="*/ 35 h 209"/>
                  <a:gd name="T68" fmla="*/ 177 w 209"/>
                  <a:gd name="T69" fmla="*/ 42 h 209"/>
                  <a:gd name="T70" fmla="*/ 183 w 209"/>
                  <a:gd name="T71" fmla="*/ 49 h 209"/>
                  <a:gd name="T72" fmla="*/ 191 w 209"/>
                  <a:gd name="T73" fmla="*/ 55 h 209"/>
                  <a:gd name="T74" fmla="*/ 198 w 209"/>
                  <a:gd name="T75" fmla="*/ 68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9" h="209">
                    <a:moveTo>
                      <a:pt x="198" y="68"/>
                    </a:moveTo>
                    <a:cubicBezTo>
                      <a:pt x="194" y="77"/>
                      <a:pt x="195" y="84"/>
                      <a:pt x="203" y="90"/>
                    </a:cubicBezTo>
                    <a:cubicBezTo>
                      <a:pt x="205" y="95"/>
                      <a:pt x="207" y="101"/>
                      <a:pt x="209" y="107"/>
                    </a:cubicBezTo>
                    <a:cubicBezTo>
                      <a:pt x="204" y="114"/>
                      <a:pt x="195" y="119"/>
                      <a:pt x="201" y="130"/>
                    </a:cubicBezTo>
                    <a:cubicBezTo>
                      <a:pt x="204" y="134"/>
                      <a:pt x="201" y="137"/>
                      <a:pt x="198" y="141"/>
                    </a:cubicBezTo>
                    <a:cubicBezTo>
                      <a:pt x="191" y="149"/>
                      <a:pt x="181" y="154"/>
                      <a:pt x="182" y="168"/>
                    </a:cubicBezTo>
                    <a:cubicBezTo>
                      <a:pt x="182" y="178"/>
                      <a:pt x="170" y="178"/>
                      <a:pt x="162" y="180"/>
                    </a:cubicBezTo>
                    <a:cubicBezTo>
                      <a:pt x="158" y="181"/>
                      <a:pt x="155" y="180"/>
                      <a:pt x="153" y="185"/>
                    </a:cubicBezTo>
                    <a:cubicBezTo>
                      <a:pt x="148" y="201"/>
                      <a:pt x="142" y="203"/>
                      <a:pt x="127" y="197"/>
                    </a:cubicBezTo>
                    <a:cubicBezTo>
                      <a:pt x="124" y="196"/>
                      <a:pt x="119" y="193"/>
                      <a:pt x="118" y="196"/>
                    </a:cubicBezTo>
                    <a:cubicBezTo>
                      <a:pt x="114" y="209"/>
                      <a:pt x="103" y="205"/>
                      <a:pt x="95" y="207"/>
                    </a:cubicBezTo>
                    <a:cubicBezTo>
                      <a:pt x="89" y="208"/>
                      <a:pt x="82" y="208"/>
                      <a:pt x="81" y="199"/>
                    </a:cubicBezTo>
                    <a:cubicBezTo>
                      <a:pt x="81" y="197"/>
                      <a:pt x="81" y="192"/>
                      <a:pt x="77" y="194"/>
                    </a:cubicBezTo>
                    <a:cubicBezTo>
                      <a:pt x="62" y="201"/>
                      <a:pt x="53" y="194"/>
                      <a:pt x="42" y="185"/>
                    </a:cubicBezTo>
                    <a:cubicBezTo>
                      <a:pt x="38" y="182"/>
                      <a:pt x="34" y="178"/>
                      <a:pt x="30" y="174"/>
                    </a:cubicBezTo>
                    <a:cubicBezTo>
                      <a:pt x="23" y="168"/>
                      <a:pt x="21" y="162"/>
                      <a:pt x="21" y="153"/>
                    </a:cubicBezTo>
                    <a:cubicBezTo>
                      <a:pt x="20" y="146"/>
                      <a:pt x="10" y="145"/>
                      <a:pt x="7" y="138"/>
                    </a:cubicBezTo>
                    <a:cubicBezTo>
                      <a:pt x="4" y="132"/>
                      <a:pt x="3" y="129"/>
                      <a:pt x="4" y="122"/>
                    </a:cubicBezTo>
                    <a:cubicBezTo>
                      <a:pt x="6" y="116"/>
                      <a:pt x="5" y="108"/>
                      <a:pt x="4" y="101"/>
                    </a:cubicBezTo>
                    <a:cubicBezTo>
                      <a:pt x="3" y="94"/>
                      <a:pt x="0" y="87"/>
                      <a:pt x="7" y="80"/>
                    </a:cubicBezTo>
                    <a:cubicBezTo>
                      <a:pt x="11" y="75"/>
                      <a:pt x="9" y="68"/>
                      <a:pt x="11" y="61"/>
                    </a:cubicBezTo>
                    <a:cubicBezTo>
                      <a:pt x="14" y="50"/>
                      <a:pt x="24" y="45"/>
                      <a:pt x="31" y="37"/>
                    </a:cubicBezTo>
                    <a:cubicBezTo>
                      <a:pt x="32" y="36"/>
                      <a:pt x="37" y="37"/>
                      <a:pt x="37" y="33"/>
                    </a:cubicBezTo>
                    <a:cubicBezTo>
                      <a:pt x="38" y="24"/>
                      <a:pt x="43" y="21"/>
                      <a:pt x="52" y="22"/>
                    </a:cubicBezTo>
                    <a:cubicBezTo>
                      <a:pt x="55" y="22"/>
                      <a:pt x="57" y="21"/>
                      <a:pt x="58" y="19"/>
                    </a:cubicBezTo>
                    <a:cubicBezTo>
                      <a:pt x="59" y="14"/>
                      <a:pt x="61" y="12"/>
                      <a:pt x="66" y="14"/>
                    </a:cubicBezTo>
                    <a:cubicBezTo>
                      <a:pt x="69" y="16"/>
                      <a:pt x="71" y="14"/>
                      <a:pt x="73" y="11"/>
                    </a:cubicBezTo>
                    <a:cubicBezTo>
                      <a:pt x="76" y="5"/>
                      <a:pt x="80" y="0"/>
                      <a:pt x="85" y="9"/>
                    </a:cubicBezTo>
                    <a:cubicBezTo>
                      <a:pt x="86" y="11"/>
                      <a:pt x="88" y="12"/>
                      <a:pt x="89" y="11"/>
                    </a:cubicBezTo>
                    <a:cubicBezTo>
                      <a:pt x="94" y="3"/>
                      <a:pt x="99" y="4"/>
                      <a:pt x="105" y="10"/>
                    </a:cubicBezTo>
                    <a:cubicBezTo>
                      <a:pt x="114" y="0"/>
                      <a:pt x="123" y="16"/>
                      <a:pt x="134" y="9"/>
                    </a:cubicBezTo>
                    <a:cubicBezTo>
                      <a:pt x="136" y="8"/>
                      <a:pt x="146" y="17"/>
                      <a:pt x="152" y="22"/>
                    </a:cubicBezTo>
                    <a:cubicBezTo>
                      <a:pt x="155" y="24"/>
                      <a:pt x="157" y="26"/>
                      <a:pt x="161" y="26"/>
                    </a:cubicBezTo>
                    <a:cubicBezTo>
                      <a:pt x="168" y="25"/>
                      <a:pt x="171" y="29"/>
                      <a:pt x="172" y="35"/>
                    </a:cubicBezTo>
                    <a:cubicBezTo>
                      <a:pt x="173" y="38"/>
                      <a:pt x="173" y="41"/>
                      <a:pt x="177" y="42"/>
                    </a:cubicBezTo>
                    <a:cubicBezTo>
                      <a:pt x="182" y="42"/>
                      <a:pt x="184" y="44"/>
                      <a:pt x="183" y="49"/>
                    </a:cubicBezTo>
                    <a:cubicBezTo>
                      <a:pt x="182" y="54"/>
                      <a:pt x="190" y="52"/>
                      <a:pt x="191" y="55"/>
                    </a:cubicBezTo>
                    <a:cubicBezTo>
                      <a:pt x="191" y="61"/>
                      <a:pt x="196" y="64"/>
                      <a:pt x="198" y="68"/>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0" name="Freeform 692">
                <a:extLst>
                  <a:ext uri="{FF2B5EF4-FFF2-40B4-BE49-F238E27FC236}">
                    <a16:creationId xmlns:a16="http://schemas.microsoft.com/office/drawing/2014/main" id="{E56E3EFC-2F9E-8ED2-32A6-825C9978713E}"/>
                  </a:ext>
                </a:extLst>
              </p:cNvPr>
              <p:cNvSpPr/>
              <p:nvPr/>
            </p:nvSpPr>
            <p:spPr bwMode="auto">
              <a:xfrm>
                <a:off x="5183" y="1790"/>
                <a:ext cx="150" cy="75"/>
              </a:xfrm>
              <a:custGeom>
                <a:avLst/>
                <a:gdLst>
                  <a:gd name="T0" fmla="*/ 0 w 132"/>
                  <a:gd name="T1" fmla="*/ 34 h 66"/>
                  <a:gd name="T2" fmla="*/ 12 w 132"/>
                  <a:gd name="T3" fmla="*/ 0 h 66"/>
                  <a:gd name="T4" fmla="*/ 14 w 132"/>
                  <a:gd name="T5" fmla="*/ 7 h 66"/>
                  <a:gd name="T6" fmla="*/ 15 w 132"/>
                  <a:gd name="T7" fmla="*/ 36 h 66"/>
                  <a:gd name="T8" fmla="*/ 21 w 132"/>
                  <a:gd name="T9" fmla="*/ 39 h 66"/>
                  <a:gd name="T10" fmla="*/ 32 w 132"/>
                  <a:gd name="T11" fmla="*/ 41 h 66"/>
                  <a:gd name="T12" fmla="*/ 51 w 132"/>
                  <a:gd name="T13" fmla="*/ 43 h 66"/>
                  <a:gd name="T14" fmla="*/ 98 w 132"/>
                  <a:gd name="T15" fmla="*/ 28 h 66"/>
                  <a:gd name="T16" fmla="*/ 132 w 132"/>
                  <a:gd name="T17" fmla="*/ 16 h 66"/>
                  <a:gd name="T18" fmla="*/ 122 w 132"/>
                  <a:gd name="T19" fmla="*/ 24 h 66"/>
                  <a:gd name="T20" fmla="*/ 36 w 132"/>
                  <a:gd name="T21" fmla="*/ 51 h 66"/>
                  <a:gd name="T22" fmla="*/ 15 w 132"/>
                  <a:gd name="T23" fmla="*/ 66 h 66"/>
                  <a:gd name="T24" fmla="*/ 19 w 132"/>
                  <a:gd name="T25" fmla="*/ 52 h 66"/>
                  <a:gd name="T26" fmla="*/ 16 w 132"/>
                  <a:gd name="T27" fmla="*/ 44 h 66"/>
                  <a:gd name="T28" fmla="*/ 7 w 132"/>
                  <a:gd name="T29" fmla="*/ 44 h 66"/>
                  <a:gd name="T30" fmla="*/ 7 w 132"/>
                  <a:gd name="T31" fmla="*/ 39 h 66"/>
                  <a:gd name="T32" fmla="*/ 5 w 132"/>
                  <a:gd name="T33" fmla="*/ 35 h 66"/>
                  <a:gd name="T34" fmla="*/ 0 w 132"/>
                  <a:gd name="T35" fmla="*/ 3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2" h="66">
                    <a:moveTo>
                      <a:pt x="0" y="34"/>
                    </a:moveTo>
                    <a:cubicBezTo>
                      <a:pt x="4" y="23"/>
                      <a:pt x="8" y="12"/>
                      <a:pt x="12" y="0"/>
                    </a:cubicBezTo>
                    <a:cubicBezTo>
                      <a:pt x="14" y="2"/>
                      <a:pt x="15" y="5"/>
                      <a:pt x="14" y="7"/>
                    </a:cubicBezTo>
                    <a:cubicBezTo>
                      <a:pt x="8" y="17"/>
                      <a:pt x="15" y="26"/>
                      <a:pt x="15" y="36"/>
                    </a:cubicBezTo>
                    <a:cubicBezTo>
                      <a:pt x="15" y="39"/>
                      <a:pt x="19" y="38"/>
                      <a:pt x="21" y="39"/>
                    </a:cubicBezTo>
                    <a:cubicBezTo>
                      <a:pt x="24" y="40"/>
                      <a:pt x="32" y="41"/>
                      <a:pt x="32" y="41"/>
                    </a:cubicBezTo>
                    <a:cubicBezTo>
                      <a:pt x="36" y="57"/>
                      <a:pt x="47" y="46"/>
                      <a:pt x="51" y="43"/>
                    </a:cubicBezTo>
                    <a:cubicBezTo>
                      <a:pt x="66" y="34"/>
                      <a:pt x="84" y="37"/>
                      <a:pt x="98" y="28"/>
                    </a:cubicBezTo>
                    <a:cubicBezTo>
                      <a:pt x="109" y="22"/>
                      <a:pt x="120" y="20"/>
                      <a:pt x="132" y="16"/>
                    </a:cubicBezTo>
                    <a:cubicBezTo>
                      <a:pt x="130" y="21"/>
                      <a:pt x="126" y="23"/>
                      <a:pt x="122" y="24"/>
                    </a:cubicBezTo>
                    <a:cubicBezTo>
                      <a:pt x="94" y="34"/>
                      <a:pt x="66" y="46"/>
                      <a:pt x="36" y="51"/>
                    </a:cubicBezTo>
                    <a:cubicBezTo>
                      <a:pt x="27" y="53"/>
                      <a:pt x="20" y="58"/>
                      <a:pt x="15" y="66"/>
                    </a:cubicBezTo>
                    <a:cubicBezTo>
                      <a:pt x="11" y="59"/>
                      <a:pt x="17" y="56"/>
                      <a:pt x="19" y="52"/>
                    </a:cubicBezTo>
                    <a:cubicBezTo>
                      <a:pt x="23" y="47"/>
                      <a:pt x="22" y="44"/>
                      <a:pt x="16" y="44"/>
                    </a:cubicBezTo>
                    <a:cubicBezTo>
                      <a:pt x="13" y="44"/>
                      <a:pt x="10" y="44"/>
                      <a:pt x="7" y="44"/>
                    </a:cubicBezTo>
                    <a:cubicBezTo>
                      <a:pt x="7" y="42"/>
                      <a:pt x="7" y="41"/>
                      <a:pt x="7" y="39"/>
                    </a:cubicBezTo>
                    <a:cubicBezTo>
                      <a:pt x="7" y="37"/>
                      <a:pt x="7" y="35"/>
                      <a:pt x="5" y="35"/>
                    </a:cubicBezTo>
                    <a:cubicBezTo>
                      <a:pt x="3" y="34"/>
                      <a:pt x="2" y="34"/>
                      <a:pt x="0" y="3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1" name="Freeform 693">
                <a:extLst>
                  <a:ext uri="{FF2B5EF4-FFF2-40B4-BE49-F238E27FC236}">
                    <a16:creationId xmlns:a16="http://schemas.microsoft.com/office/drawing/2014/main" id="{D1F8B7EE-AC42-CB6D-EB84-F8A65B70E53F}"/>
                  </a:ext>
                </a:extLst>
              </p:cNvPr>
              <p:cNvSpPr/>
              <p:nvPr/>
            </p:nvSpPr>
            <p:spPr bwMode="auto">
              <a:xfrm>
                <a:off x="4993" y="2099"/>
                <a:ext cx="28" cy="39"/>
              </a:xfrm>
              <a:custGeom>
                <a:avLst/>
                <a:gdLst>
                  <a:gd name="T0" fmla="*/ 24 w 24"/>
                  <a:gd name="T1" fmla="*/ 19 h 35"/>
                  <a:gd name="T2" fmla="*/ 1 w 24"/>
                  <a:gd name="T3" fmla="*/ 35 h 35"/>
                  <a:gd name="T4" fmla="*/ 0 w 24"/>
                  <a:gd name="T5" fmla="*/ 18 h 35"/>
                  <a:gd name="T6" fmla="*/ 13 w 24"/>
                  <a:gd name="T7" fmla="*/ 0 h 35"/>
                  <a:gd name="T8" fmla="*/ 24 w 24"/>
                  <a:gd name="T9" fmla="*/ 19 h 35"/>
                </a:gdLst>
                <a:ahLst/>
                <a:cxnLst>
                  <a:cxn ang="0">
                    <a:pos x="T0" y="T1"/>
                  </a:cxn>
                  <a:cxn ang="0">
                    <a:pos x="T2" y="T3"/>
                  </a:cxn>
                  <a:cxn ang="0">
                    <a:pos x="T4" y="T5"/>
                  </a:cxn>
                  <a:cxn ang="0">
                    <a:pos x="T6" y="T7"/>
                  </a:cxn>
                  <a:cxn ang="0">
                    <a:pos x="T8" y="T9"/>
                  </a:cxn>
                </a:cxnLst>
                <a:rect l="0" t="0" r="r" b="b"/>
                <a:pathLst>
                  <a:path w="24" h="35">
                    <a:moveTo>
                      <a:pt x="24" y="19"/>
                    </a:moveTo>
                    <a:cubicBezTo>
                      <a:pt x="14" y="20"/>
                      <a:pt x="12" y="32"/>
                      <a:pt x="1" y="35"/>
                    </a:cubicBezTo>
                    <a:cubicBezTo>
                      <a:pt x="1" y="29"/>
                      <a:pt x="0" y="23"/>
                      <a:pt x="0" y="18"/>
                    </a:cubicBezTo>
                    <a:cubicBezTo>
                      <a:pt x="4" y="11"/>
                      <a:pt x="6" y="0"/>
                      <a:pt x="13" y="0"/>
                    </a:cubicBezTo>
                    <a:cubicBezTo>
                      <a:pt x="20" y="1"/>
                      <a:pt x="19" y="13"/>
                      <a:pt x="24" y="1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2" name="Freeform 694">
                <a:extLst>
                  <a:ext uri="{FF2B5EF4-FFF2-40B4-BE49-F238E27FC236}">
                    <a16:creationId xmlns:a16="http://schemas.microsoft.com/office/drawing/2014/main" id="{4041BDE2-A3B6-42E4-A961-4839EF2F6216}"/>
                  </a:ext>
                </a:extLst>
              </p:cNvPr>
              <p:cNvSpPr/>
              <p:nvPr/>
            </p:nvSpPr>
            <p:spPr bwMode="auto">
              <a:xfrm>
                <a:off x="5173" y="1840"/>
                <a:ext cx="36" cy="27"/>
              </a:xfrm>
              <a:custGeom>
                <a:avLst/>
                <a:gdLst>
                  <a:gd name="T0" fmla="*/ 16 w 32"/>
                  <a:gd name="T1" fmla="*/ 0 h 24"/>
                  <a:gd name="T2" fmla="*/ 25 w 32"/>
                  <a:gd name="T3" fmla="*/ 0 h 24"/>
                  <a:gd name="T4" fmla="*/ 28 w 32"/>
                  <a:gd name="T5" fmla="*/ 8 h 24"/>
                  <a:gd name="T6" fmla="*/ 24 w 32"/>
                  <a:gd name="T7" fmla="*/ 22 h 24"/>
                  <a:gd name="T8" fmla="*/ 24 w 32"/>
                  <a:gd name="T9" fmla="*/ 24 h 24"/>
                  <a:gd name="T10" fmla="*/ 0 w 32"/>
                  <a:gd name="T11" fmla="*/ 24 h 24"/>
                  <a:gd name="T12" fmla="*/ 16 w 32"/>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32" h="24">
                    <a:moveTo>
                      <a:pt x="16" y="0"/>
                    </a:moveTo>
                    <a:cubicBezTo>
                      <a:pt x="19" y="0"/>
                      <a:pt x="22" y="0"/>
                      <a:pt x="25" y="0"/>
                    </a:cubicBezTo>
                    <a:cubicBezTo>
                      <a:pt x="31" y="0"/>
                      <a:pt x="32" y="3"/>
                      <a:pt x="28" y="8"/>
                    </a:cubicBezTo>
                    <a:cubicBezTo>
                      <a:pt x="26" y="12"/>
                      <a:pt x="20" y="15"/>
                      <a:pt x="24" y="22"/>
                    </a:cubicBezTo>
                    <a:cubicBezTo>
                      <a:pt x="24" y="22"/>
                      <a:pt x="24" y="23"/>
                      <a:pt x="24" y="24"/>
                    </a:cubicBezTo>
                    <a:cubicBezTo>
                      <a:pt x="16" y="24"/>
                      <a:pt x="8" y="24"/>
                      <a:pt x="0" y="24"/>
                    </a:cubicBezTo>
                    <a:cubicBezTo>
                      <a:pt x="4" y="14"/>
                      <a:pt x="8" y="5"/>
                      <a:pt x="16"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3" name="Freeform 695">
                <a:extLst>
                  <a:ext uri="{FF2B5EF4-FFF2-40B4-BE49-F238E27FC236}">
                    <a16:creationId xmlns:a16="http://schemas.microsoft.com/office/drawing/2014/main" id="{D9E1434E-C7B3-657B-CC0B-475BD0BA16FD}"/>
                  </a:ext>
                </a:extLst>
              </p:cNvPr>
              <p:cNvSpPr/>
              <p:nvPr/>
            </p:nvSpPr>
            <p:spPr bwMode="auto">
              <a:xfrm>
                <a:off x="4889" y="2086"/>
                <a:ext cx="34" cy="52"/>
              </a:xfrm>
              <a:custGeom>
                <a:avLst/>
                <a:gdLst>
                  <a:gd name="T0" fmla="*/ 20 w 30"/>
                  <a:gd name="T1" fmla="*/ 20 h 46"/>
                  <a:gd name="T2" fmla="*/ 27 w 30"/>
                  <a:gd name="T3" fmla="*/ 37 h 46"/>
                  <a:gd name="T4" fmla="*/ 25 w 30"/>
                  <a:gd name="T5" fmla="*/ 44 h 46"/>
                  <a:gd name="T6" fmla="*/ 19 w 30"/>
                  <a:gd name="T7" fmla="*/ 41 h 46"/>
                  <a:gd name="T8" fmla="*/ 19 w 30"/>
                  <a:gd name="T9" fmla="*/ 40 h 46"/>
                  <a:gd name="T10" fmla="*/ 12 w 30"/>
                  <a:gd name="T11" fmla="*/ 2 h 46"/>
                  <a:gd name="T12" fmla="*/ 20 w 30"/>
                  <a:gd name="T13" fmla="*/ 0 h 46"/>
                  <a:gd name="T14" fmla="*/ 20 w 30"/>
                  <a:gd name="T15" fmla="*/ 10 h 46"/>
                  <a:gd name="T16" fmla="*/ 20 w 30"/>
                  <a:gd name="T17" fmla="*/ 2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46">
                    <a:moveTo>
                      <a:pt x="20" y="20"/>
                    </a:moveTo>
                    <a:cubicBezTo>
                      <a:pt x="20" y="27"/>
                      <a:pt x="26" y="31"/>
                      <a:pt x="27" y="37"/>
                    </a:cubicBezTo>
                    <a:cubicBezTo>
                      <a:pt x="28" y="40"/>
                      <a:pt x="30" y="43"/>
                      <a:pt x="25" y="44"/>
                    </a:cubicBezTo>
                    <a:cubicBezTo>
                      <a:pt x="23" y="44"/>
                      <a:pt x="19" y="46"/>
                      <a:pt x="19" y="41"/>
                    </a:cubicBezTo>
                    <a:cubicBezTo>
                      <a:pt x="19" y="40"/>
                      <a:pt x="19" y="40"/>
                      <a:pt x="19" y="40"/>
                    </a:cubicBezTo>
                    <a:cubicBezTo>
                      <a:pt x="0" y="30"/>
                      <a:pt x="14" y="15"/>
                      <a:pt x="12" y="2"/>
                    </a:cubicBezTo>
                    <a:cubicBezTo>
                      <a:pt x="14" y="0"/>
                      <a:pt x="17" y="1"/>
                      <a:pt x="20" y="0"/>
                    </a:cubicBezTo>
                    <a:cubicBezTo>
                      <a:pt x="20" y="3"/>
                      <a:pt x="20" y="7"/>
                      <a:pt x="20" y="10"/>
                    </a:cubicBezTo>
                    <a:cubicBezTo>
                      <a:pt x="20" y="13"/>
                      <a:pt x="20" y="17"/>
                      <a:pt x="20"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4" name="Freeform 696">
                <a:extLst>
                  <a:ext uri="{FF2B5EF4-FFF2-40B4-BE49-F238E27FC236}">
                    <a16:creationId xmlns:a16="http://schemas.microsoft.com/office/drawing/2014/main" id="{1BE82E07-5734-9C17-9566-0EF50FDD9D1B}"/>
                  </a:ext>
                </a:extLst>
              </p:cNvPr>
              <p:cNvSpPr/>
              <p:nvPr/>
            </p:nvSpPr>
            <p:spPr bwMode="auto">
              <a:xfrm>
                <a:off x="5216" y="1895"/>
                <a:ext cx="58" cy="19"/>
              </a:xfrm>
              <a:custGeom>
                <a:avLst/>
                <a:gdLst>
                  <a:gd name="T0" fmla="*/ 14 w 51"/>
                  <a:gd name="T1" fmla="*/ 17 h 17"/>
                  <a:gd name="T2" fmla="*/ 0 w 51"/>
                  <a:gd name="T3" fmla="*/ 15 h 17"/>
                  <a:gd name="T4" fmla="*/ 12 w 51"/>
                  <a:gd name="T5" fmla="*/ 3 h 17"/>
                  <a:gd name="T6" fmla="*/ 28 w 51"/>
                  <a:gd name="T7" fmla="*/ 6 h 17"/>
                  <a:gd name="T8" fmla="*/ 43 w 51"/>
                  <a:gd name="T9" fmla="*/ 0 h 17"/>
                  <a:gd name="T10" fmla="*/ 44 w 51"/>
                  <a:gd name="T11" fmla="*/ 0 h 17"/>
                  <a:gd name="T12" fmla="*/ 51 w 51"/>
                  <a:gd name="T13" fmla="*/ 7 h 17"/>
                  <a:gd name="T14" fmla="*/ 14 w 51"/>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7">
                    <a:moveTo>
                      <a:pt x="14" y="17"/>
                    </a:moveTo>
                    <a:cubicBezTo>
                      <a:pt x="9" y="17"/>
                      <a:pt x="5" y="17"/>
                      <a:pt x="0" y="15"/>
                    </a:cubicBezTo>
                    <a:cubicBezTo>
                      <a:pt x="3" y="9"/>
                      <a:pt x="8" y="6"/>
                      <a:pt x="12" y="3"/>
                    </a:cubicBezTo>
                    <a:cubicBezTo>
                      <a:pt x="15" y="14"/>
                      <a:pt x="23" y="7"/>
                      <a:pt x="28" y="6"/>
                    </a:cubicBezTo>
                    <a:cubicBezTo>
                      <a:pt x="33" y="4"/>
                      <a:pt x="38" y="1"/>
                      <a:pt x="43" y="0"/>
                    </a:cubicBezTo>
                    <a:cubicBezTo>
                      <a:pt x="44" y="0"/>
                      <a:pt x="44" y="0"/>
                      <a:pt x="44" y="0"/>
                    </a:cubicBezTo>
                    <a:cubicBezTo>
                      <a:pt x="43" y="6"/>
                      <a:pt x="50" y="4"/>
                      <a:pt x="51" y="7"/>
                    </a:cubicBezTo>
                    <a:cubicBezTo>
                      <a:pt x="40" y="15"/>
                      <a:pt x="25" y="9"/>
                      <a:pt x="14"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5" name="Freeform 697">
                <a:extLst>
                  <a:ext uri="{FF2B5EF4-FFF2-40B4-BE49-F238E27FC236}">
                    <a16:creationId xmlns:a16="http://schemas.microsoft.com/office/drawing/2014/main" id="{F4B6439D-5886-3847-722A-34F57CAA3436}"/>
                  </a:ext>
                </a:extLst>
              </p:cNvPr>
              <p:cNvSpPr/>
              <p:nvPr/>
            </p:nvSpPr>
            <p:spPr bwMode="auto">
              <a:xfrm>
                <a:off x="5038" y="2094"/>
                <a:ext cx="19" cy="39"/>
              </a:xfrm>
              <a:custGeom>
                <a:avLst/>
                <a:gdLst>
                  <a:gd name="T0" fmla="*/ 17 w 17"/>
                  <a:gd name="T1" fmla="*/ 17 h 34"/>
                  <a:gd name="T2" fmla="*/ 6 w 17"/>
                  <a:gd name="T3" fmla="*/ 34 h 34"/>
                  <a:gd name="T4" fmla="*/ 0 w 17"/>
                  <a:gd name="T5" fmla="*/ 25 h 34"/>
                  <a:gd name="T6" fmla="*/ 3 w 17"/>
                  <a:gd name="T7" fmla="*/ 0 h 34"/>
                  <a:gd name="T8" fmla="*/ 17 w 17"/>
                  <a:gd name="T9" fmla="*/ 17 h 34"/>
                </a:gdLst>
                <a:ahLst/>
                <a:cxnLst>
                  <a:cxn ang="0">
                    <a:pos x="T0" y="T1"/>
                  </a:cxn>
                  <a:cxn ang="0">
                    <a:pos x="T2" y="T3"/>
                  </a:cxn>
                  <a:cxn ang="0">
                    <a:pos x="T4" y="T5"/>
                  </a:cxn>
                  <a:cxn ang="0">
                    <a:pos x="T6" y="T7"/>
                  </a:cxn>
                  <a:cxn ang="0">
                    <a:pos x="T8" y="T9"/>
                  </a:cxn>
                </a:cxnLst>
                <a:rect l="0" t="0" r="r" b="b"/>
                <a:pathLst>
                  <a:path w="17" h="34">
                    <a:moveTo>
                      <a:pt x="17" y="17"/>
                    </a:moveTo>
                    <a:cubicBezTo>
                      <a:pt x="12" y="22"/>
                      <a:pt x="11" y="29"/>
                      <a:pt x="6" y="34"/>
                    </a:cubicBezTo>
                    <a:cubicBezTo>
                      <a:pt x="2" y="32"/>
                      <a:pt x="1" y="28"/>
                      <a:pt x="0" y="25"/>
                    </a:cubicBezTo>
                    <a:cubicBezTo>
                      <a:pt x="1" y="18"/>
                      <a:pt x="2" y="10"/>
                      <a:pt x="3" y="0"/>
                    </a:cubicBezTo>
                    <a:cubicBezTo>
                      <a:pt x="9" y="6"/>
                      <a:pt x="14" y="11"/>
                      <a:pt x="17"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6" name="Freeform 698">
                <a:extLst>
                  <a:ext uri="{FF2B5EF4-FFF2-40B4-BE49-F238E27FC236}">
                    <a16:creationId xmlns:a16="http://schemas.microsoft.com/office/drawing/2014/main" id="{1619D5D7-A553-D2D8-AF86-8A18CDEE5604}"/>
                  </a:ext>
                </a:extLst>
              </p:cNvPr>
              <p:cNvSpPr/>
              <p:nvPr/>
            </p:nvSpPr>
            <p:spPr bwMode="auto">
              <a:xfrm>
                <a:off x="5130" y="1870"/>
                <a:ext cx="33" cy="25"/>
              </a:xfrm>
              <a:custGeom>
                <a:avLst/>
                <a:gdLst>
                  <a:gd name="T0" fmla="*/ 7 w 29"/>
                  <a:gd name="T1" fmla="*/ 22 h 22"/>
                  <a:gd name="T2" fmla="*/ 0 w 29"/>
                  <a:gd name="T3" fmla="*/ 9 h 22"/>
                  <a:gd name="T4" fmla="*/ 9 w 29"/>
                  <a:gd name="T5" fmla="*/ 5 h 22"/>
                  <a:gd name="T6" fmla="*/ 29 w 29"/>
                  <a:gd name="T7" fmla="*/ 0 h 22"/>
                  <a:gd name="T8" fmla="*/ 7 w 29"/>
                  <a:gd name="T9" fmla="*/ 22 h 22"/>
                </a:gdLst>
                <a:ahLst/>
                <a:cxnLst>
                  <a:cxn ang="0">
                    <a:pos x="T0" y="T1"/>
                  </a:cxn>
                  <a:cxn ang="0">
                    <a:pos x="T2" y="T3"/>
                  </a:cxn>
                  <a:cxn ang="0">
                    <a:pos x="T4" y="T5"/>
                  </a:cxn>
                  <a:cxn ang="0">
                    <a:pos x="T6" y="T7"/>
                  </a:cxn>
                  <a:cxn ang="0">
                    <a:pos x="T8" y="T9"/>
                  </a:cxn>
                </a:cxnLst>
                <a:rect l="0" t="0" r="r" b="b"/>
                <a:pathLst>
                  <a:path w="28" h="22">
                    <a:moveTo>
                      <a:pt x="7" y="22"/>
                    </a:moveTo>
                    <a:cubicBezTo>
                      <a:pt x="5" y="18"/>
                      <a:pt x="0" y="15"/>
                      <a:pt x="0" y="9"/>
                    </a:cubicBezTo>
                    <a:cubicBezTo>
                      <a:pt x="0" y="2"/>
                      <a:pt x="6" y="5"/>
                      <a:pt x="9" y="5"/>
                    </a:cubicBezTo>
                    <a:cubicBezTo>
                      <a:pt x="15" y="3"/>
                      <a:pt x="20" y="2"/>
                      <a:pt x="29" y="0"/>
                    </a:cubicBezTo>
                    <a:cubicBezTo>
                      <a:pt x="21" y="10"/>
                      <a:pt x="16" y="18"/>
                      <a:pt x="7"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7" name="Freeform 699">
                <a:extLst>
                  <a:ext uri="{FF2B5EF4-FFF2-40B4-BE49-F238E27FC236}">
                    <a16:creationId xmlns:a16="http://schemas.microsoft.com/office/drawing/2014/main" id="{B1752FDE-8AC6-8185-2D05-A8093775BDA6}"/>
                  </a:ext>
                </a:extLst>
              </p:cNvPr>
              <p:cNvSpPr/>
              <p:nvPr/>
            </p:nvSpPr>
            <p:spPr bwMode="auto">
              <a:xfrm>
                <a:off x="4880" y="2059"/>
                <a:ext cx="32" cy="30"/>
              </a:xfrm>
              <a:custGeom>
                <a:avLst/>
                <a:gdLst>
                  <a:gd name="T0" fmla="*/ 28 w 28"/>
                  <a:gd name="T1" fmla="*/ 24 h 26"/>
                  <a:gd name="T2" fmla="*/ 20 w 28"/>
                  <a:gd name="T3" fmla="*/ 26 h 26"/>
                  <a:gd name="T4" fmla="*/ 10 w 28"/>
                  <a:gd name="T5" fmla="*/ 0 h 26"/>
                  <a:gd name="T6" fmla="*/ 28 w 28"/>
                  <a:gd name="T7" fmla="*/ 24 h 26"/>
                </a:gdLst>
                <a:ahLst/>
                <a:cxnLst>
                  <a:cxn ang="0">
                    <a:pos x="T0" y="T1"/>
                  </a:cxn>
                  <a:cxn ang="0">
                    <a:pos x="T2" y="T3"/>
                  </a:cxn>
                  <a:cxn ang="0">
                    <a:pos x="T4" y="T5"/>
                  </a:cxn>
                  <a:cxn ang="0">
                    <a:pos x="T6" y="T7"/>
                  </a:cxn>
                </a:cxnLst>
                <a:rect l="0" t="0" r="r" b="b"/>
                <a:pathLst>
                  <a:path w="28" h="26">
                    <a:moveTo>
                      <a:pt x="28" y="24"/>
                    </a:moveTo>
                    <a:cubicBezTo>
                      <a:pt x="25" y="25"/>
                      <a:pt x="22" y="24"/>
                      <a:pt x="20" y="26"/>
                    </a:cubicBezTo>
                    <a:cubicBezTo>
                      <a:pt x="2" y="21"/>
                      <a:pt x="0" y="14"/>
                      <a:pt x="10" y="0"/>
                    </a:cubicBezTo>
                    <a:cubicBezTo>
                      <a:pt x="15" y="9"/>
                      <a:pt x="19" y="18"/>
                      <a:pt x="28"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8" name="Freeform 700">
                <a:extLst>
                  <a:ext uri="{FF2B5EF4-FFF2-40B4-BE49-F238E27FC236}">
                    <a16:creationId xmlns:a16="http://schemas.microsoft.com/office/drawing/2014/main" id="{AD589400-BFA0-F997-917E-954FBFC3073E}"/>
                  </a:ext>
                </a:extLst>
              </p:cNvPr>
              <p:cNvSpPr/>
              <p:nvPr/>
            </p:nvSpPr>
            <p:spPr bwMode="auto">
              <a:xfrm>
                <a:off x="4958" y="2098"/>
                <a:ext cx="26" cy="32"/>
              </a:xfrm>
              <a:custGeom>
                <a:avLst/>
                <a:gdLst>
                  <a:gd name="T0" fmla="*/ 19 w 23"/>
                  <a:gd name="T1" fmla="*/ 14 h 29"/>
                  <a:gd name="T2" fmla="*/ 1 w 23"/>
                  <a:gd name="T3" fmla="*/ 29 h 29"/>
                  <a:gd name="T4" fmla="*/ 0 w 23"/>
                  <a:gd name="T5" fmla="*/ 17 h 29"/>
                  <a:gd name="T6" fmla="*/ 19 w 23"/>
                  <a:gd name="T7" fmla="*/ 0 h 29"/>
                  <a:gd name="T8" fmla="*/ 19 w 23"/>
                  <a:gd name="T9" fmla="*/ 14 h 29"/>
                </a:gdLst>
                <a:ahLst/>
                <a:cxnLst>
                  <a:cxn ang="0">
                    <a:pos x="T0" y="T1"/>
                  </a:cxn>
                  <a:cxn ang="0">
                    <a:pos x="T2" y="T3"/>
                  </a:cxn>
                  <a:cxn ang="0">
                    <a:pos x="T4" y="T5"/>
                  </a:cxn>
                  <a:cxn ang="0">
                    <a:pos x="T6" y="T7"/>
                  </a:cxn>
                  <a:cxn ang="0">
                    <a:pos x="T8" y="T9"/>
                  </a:cxn>
                </a:cxnLst>
                <a:rect l="0" t="0" r="r" b="b"/>
                <a:pathLst>
                  <a:path w="23" h="28">
                    <a:moveTo>
                      <a:pt x="19" y="14"/>
                    </a:moveTo>
                    <a:cubicBezTo>
                      <a:pt x="14" y="19"/>
                      <a:pt x="8" y="24"/>
                      <a:pt x="1" y="29"/>
                    </a:cubicBezTo>
                    <a:cubicBezTo>
                      <a:pt x="0" y="24"/>
                      <a:pt x="0" y="20"/>
                      <a:pt x="0" y="17"/>
                    </a:cubicBezTo>
                    <a:cubicBezTo>
                      <a:pt x="6" y="12"/>
                      <a:pt x="11" y="7"/>
                      <a:pt x="19" y="0"/>
                    </a:cubicBezTo>
                    <a:cubicBezTo>
                      <a:pt x="18" y="6"/>
                      <a:pt x="23" y="10"/>
                      <a:pt x="19"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9" name="Freeform 701">
                <a:extLst>
                  <a:ext uri="{FF2B5EF4-FFF2-40B4-BE49-F238E27FC236}">
                    <a16:creationId xmlns:a16="http://schemas.microsoft.com/office/drawing/2014/main" id="{170D77A1-172B-685F-1524-235034E3BCD9}"/>
                  </a:ext>
                </a:extLst>
              </p:cNvPr>
              <p:cNvSpPr/>
              <p:nvPr/>
            </p:nvSpPr>
            <p:spPr bwMode="auto">
              <a:xfrm>
                <a:off x="5214" y="1855"/>
                <a:ext cx="63" cy="12"/>
              </a:xfrm>
              <a:custGeom>
                <a:avLst/>
                <a:gdLst>
                  <a:gd name="T0" fmla="*/ 0 w 56"/>
                  <a:gd name="T1" fmla="*/ 11 h 11"/>
                  <a:gd name="T2" fmla="*/ 56 w 56"/>
                  <a:gd name="T3" fmla="*/ 11 h 11"/>
                  <a:gd name="T4" fmla="*/ 6 w 56"/>
                  <a:gd name="T5" fmla="*/ 11 h 11"/>
                  <a:gd name="T6" fmla="*/ 0 w 56"/>
                  <a:gd name="T7" fmla="*/ 11 h 11"/>
                </a:gdLst>
                <a:ahLst/>
                <a:cxnLst>
                  <a:cxn ang="0">
                    <a:pos x="T0" y="T1"/>
                  </a:cxn>
                  <a:cxn ang="0">
                    <a:pos x="T2" y="T3"/>
                  </a:cxn>
                  <a:cxn ang="0">
                    <a:pos x="T4" y="T5"/>
                  </a:cxn>
                  <a:cxn ang="0">
                    <a:pos x="T6" y="T7"/>
                  </a:cxn>
                </a:cxnLst>
                <a:rect l="0" t="0" r="r" b="b"/>
                <a:pathLst>
                  <a:path w="56" h="11">
                    <a:moveTo>
                      <a:pt x="0" y="11"/>
                    </a:moveTo>
                    <a:cubicBezTo>
                      <a:pt x="18" y="6"/>
                      <a:pt x="35" y="0"/>
                      <a:pt x="56" y="11"/>
                    </a:cubicBezTo>
                    <a:cubicBezTo>
                      <a:pt x="38" y="11"/>
                      <a:pt x="22" y="11"/>
                      <a:pt x="6" y="11"/>
                    </a:cubicBezTo>
                    <a:cubicBezTo>
                      <a:pt x="4" y="11"/>
                      <a:pt x="2" y="11"/>
                      <a:pt x="0"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0" name="Freeform 702">
                <a:extLst>
                  <a:ext uri="{FF2B5EF4-FFF2-40B4-BE49-F238E27FC236}">
                    <a16:creationId xmlns:a16="http://schemas.microsoft.com/office/drawing/2014/main" id="{73FB661F-27DF-7CFE-CD2D-7D195F9526ED}"/>
                  </a:ext>
                </a:extLst>
              </p:cNvPr>
              <p:cNvSpPr/>
              <p:nvPr/>
            </p:nvSpPr>
            <p:spPr bwMode="auto">
              <a:xfrm>
                <a:off x="5143" y="1920"/>
                <a:ext cx="25" cy="19"/>
              </a:xfrm>
              <a:custGeom>
                <a:avLst/>
                <a:gdLst>
                  <a:gd name="T0" fmla="*/ 6 w 22"/>
                  <a:gd name="T1" fmla="*/ 17 h 17"/>
                  <a:gd name="T2" fmla="*/ 0 w 22"/>
                  <a:gd name="T3" fmla="*/ 0 h 17"/>
                  <a:gd name="T4" fmla="*/ 22 w 22"/>
                  <a:gd name="T5" fmla="*/ 6 h 17"/>
                  <a:gd name="T6" fmla="*/ 6 w 22"/>
                  <a:gd name="T7" fmla="*/ 17 h 17"/>
                </a:gdLst>
                <a:ahLst/>
                <a:cxnLst>
                  <a:cxn ang="0">
                    <a:pos x="T0" y="T1"/>
                  </a:cxn>
                  <a:cxn ang="0">
                    <a:pos x="T2" y="T3"/>
                  </a:cxn>
                  <a:cxn ang="0">
                    <a:pos x="T4" y="T5"/>
                  </a:cxn>
                  <a:cxn ang="0">
                    <a:pos x="T6" y="T7"/>
                  </a:cxn>
                </a:cxnLst>
                <a:rect l="0" t="0" r="r" b="b"/>
                <a:pathLst>
                  <a:path w="22" h="17">
                    <a:moveTo>
                      <a:pt x="6" y="17"/>
                    </a:moveTo>
                    <a:cubicBezTo>
                      <a:pt x="4" y="11"/>
                      <a:pt x="2" y="5"/>
                      <a:pt x="0" y="0"/>
                    </a:cubicBezTo>
                    <a:cubicBezTo>
                      <a:pt x="8" y="0"/>
                      <a:pt x="14" y="3"/>
                      <a:pt x="22" y="6"/>
                    </a:cubicBezTo>
                    <a:cubicBezTo>
                      <a:pt x="18" y="13"/>
                      <a:pt x="11" y="14"/>
                      <a:pt x="6"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1" name="Freeform 703">
                <a:extLst>
                  <a:ext uri="{FF2B5EF4-FFF2-40B4-BE49-F238E27FC236}">
                    <a16:creationId xmlns:a16="http://schemas.microsoft.com/office/drawing/2014/main" id="{E2D5B24B-AAE5-4231-E250-4F4FB66F23E7}"/>
                  </a:ext>
                </a:extLst>
              </p:cNvPr>
              <p:cNvSpPr/>
              <p:nvPr/>
            </p:nvSpPr>
            <p:spPr bwMode="auto">
              <a:xfrm>
                <a:off x="4912" y="2098"/>
                <a:ext cx="5" cy="11"/>
              </a:xfrm>
              <a:custGeom>
                <a:avLst/>
                <a:gdLst>
                  <a:gd name="T0" fmla="*/ 0 w 5"/>
                  <a:gd name="T1" fmla="*/ 10 h 10"/>
                  <a:gd name="T2" fmla="*/ 0 w 5"/>
                  <a:gd name="T3" fmla="*/ 0 h 10"/>
                  <a:gd name="T4" fmla="*/ 4 w 5"/>
                  <a:gd name="T5" fmla="*/ 8 h 10"/>
                  <a:gd name="T6" fmla="*/ 0 w 5"/>
                  <a:gd name="T7" fmla="*/ 10 h 10"/>
                </a:gdLst>
                <a:ahLst/>
                <a:cxnLst>
                  <a:cxn ang="0">
                    <a:pos x="T0" y="T1"/>
                  </a:cxn>
                  <a:cxn ang="0">
                    <a:pos x="T2" y="T3"/>
                  </a:cxn>
                  <a:cxn ang="0">
                    <a:pos x="T4" y="T5"/>
                  </a:cxn>
                  <a:cxn ang="0">
                    <a:pos x="T6" y="T7"/>
                  </a:cxn>
                </a:cxnLst>
                <a:rect l="0" t="0" r="r" b="b"/>
                <a:pathLst>
                  <a:path w="5" h="10">
                    <a:moveTo>
                      <a:pt x="0" y="10"/>
                    </a:moveTo>
                    <a:cubicBezTo>
                      <a:pt x="0" y="7"/>
                      <a:pt x="0" y="3"/>
                      <a:pt x="0" y="0"/>
                    </a:cubicBezTo>
                    <a:cubicBezTo>
                      <a:pt x="5" y="0"/>
                      <a:pt x="5" y="4"/>
                      <a:pt x="4" y="8"/>
                    </a:cubicBezTo>
                    <a:cubicBezTo>
                      <a:pt x="3" y="9"/>
                      <a:pt x="1" y="10"/>
                      <a:pt x="0"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2" name="Freeform 704">
                <a:extLst>
                  <a:ext uri="{FF2B5EF4-FFF2-40B4-BE49-F238E27FC236}">
                    <a16:creationId xmlns:a16="http://schemas.microsoft.com/office/drawing/2014/main" id="{CF655D2F-11D5-ADA7-1B5F-7E401B86DEEF}"/>
                  </a:ext>
                </a:extLst>
              </p:cNvPr>
              <p:cNvSpPr/>
              <p:nvPr/>
            </p:nvSpPr>
            <p:spPr bwMode="auto">
              <a:xfrm>
                <a:off x="4980" y="2125"/>
                <a:ext cx="5" cy="4"/>
              </a:xfrm>
              <a:custGeom>
                <a:avLst/>
                <a:gdLst>
                  <a:gd name="T0" fmla="*/ 5 w 5"/>
                  <a:gd name="T1" fmla="*/ 0 h 4"/>
                  <a:gd name="T2" fmla="*/ 2 w 5"/>
                  <a:gd name="T3" fmla="*/ 4 h 4"/>
                  <a:gd name="T4" fmla="*/ 2 w 5"/>
                  <a:gd name="T5" fmla="*/ 0 h 4"/>
                  <a:gd name="T6" fmla="*/ 5 w 5"/>
                  <a:gd name="T7" fmla="*/ 0 h 4"/>
                </a:gdLst>
                <a:ahLst/>
                <a:cxnLst>
                  <a:cxn ang="0">
                    <a:pos x="T0" y="T1"/>
                  </a:cxn>
                  <a:cxn ang="0">
                    <a:pos x="T2" y="T3"/>
                  </a:cxn>
                  <a:cxn ang="0">
                    <a:pos x="T4" y="T5"/>
                  </a:cxn>
                  <a:cxn ang="0">
                    <a:pos x="T6" y="T7"/>
                  </a:cxn>
                </a:cxnLst>
                <a:rect l="0" t="0" r="r" b="b"/>
                <a:pathLst>
                  <a:path w="5" h="4">
                    <a:moveTo>
                      <a:pt x="5" y="0"/>
                    </a:moveTo>
                    <a:cubicBezTo>
                      <a:pt x="5" y="2"/>
                      <a:pt x="4" y="4"/>
                      <a:pt x="2" y="4"/>
                    </a:cubicBezTo>
                    <a:cubicBezTo>
                      <a:pt x="0" y="3"/>
                      <a:pt x="1" y="1"/>
                      <a:pt x="2" y="0"/>
                    </a:cubicBezTo>
                    <a:cubicBezTo>
                      <a:pt x="3" y="0"/>
                      <a:pt x="4" y="0"/>
                      <a:pt x="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3" name="Freeform 705">
                <a:extLst>
                  <a:ext uri="{FF2B5EF4-FFF2-40B4-BE49-F238E27FC236}">
                    <a16:creationId xmlns:a16="http://schemas.microsoft.com/office/drawing/2014/main" id="{1C600D7B-5979-362F-12B7-AE6EE38C49C9}"/>
                  </a:ext>
                </a:extLst>
              </p:cNvPr>
              <p:cNvSpPr/>
              <p:nvPr/>
            </p:nvSpPr>
            <p:spPr bwMode="auto">
              <a:xfrm>
                <a:off x="5189" y="1830"/>
                <a:ext cx="2" cy="5"/>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2" y="0"/>
                      <a:pt x="2" y="2"/>
                      <a:pt x="2" y="4"/>
                    </a:cubicBezTo>
                    <a:cubicBezTo>
                      <a:pt x="1" y="2"/>
                      <a:pt x="0" y="1"/>
                      <a:pt x="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4" name="Freeform 706">
                <a:extLst>
                  <a:ext uri="{FF2B5EF4-FFF2-40B4-BE49-F238E27FC236}">
                    <a16:creationId xmlns:a16="http://schemas.microsoft.com/office/drawing/2014/main" id="{DE1B0E07-4276-7194-8069-D1A2DD02C5EF}"/>
                  </a:ext>
                </a:extLst>
              </p:cNvPr>
              <p:cNvSpPr/>
              <p:nvPr/>
            </p:nvSpPr>
            <p:spPr bwMode="auto">
              <a:xfrm>
                <a:off x="5171" y="2459"/>
                <a:ext cx="60" cy="50"/>
              </a:xfrm>
              <a:custGeom>
                <a:avLst/>
                <a:gdLst>
                  <a:gd name="T0" fmla="*/ 40 w 53"/>
                  <a:gd name="T1" fmla="*/ 44 h 44"/>
                  <a:gd name="T2" fmla="*/ 33 w 53"/>
                  <a:gd name="T3" fmla="*/ 41 h 44"/>
                  <a:gd name="T4" fmla="*/ 28 w 53"/>
                  <a:gd name="T5" fmla="*/ 33 h 44"/>
                  <a:gd name="T6" fmla="*/ 21 w 53"/>
                  <a:gd name="T7" fmla="*/ 24 h 44"/>
                  <a:gd name="T8" fmla="*/ 6 w 53"/>
                  <a:gd name="T9" fmla="*/ 5 h 44"/>
                  <a:gd name="T10" fmla="*/ 8 w 53"/>
                  <a:gd name="T11" fmla="*/ 0 h 44"/>
                  <a:gd name="T12" fmla="*/ 26 w 53"/>
                  <a:gd name="T13" fmla="*/ 0 h 44"/>
                  <a:gd name="T14" fmla="*/ 27 w 53"/>
                  <a:gd name="T15" fmla="*/ 3 h 44"/>
                  <a:gd name="T16" fmla="*/ 22 w 53"/>
                  <a:gd name="T17" fmla="*/ 16 h 44"/>
                  <a:gd name="T18" fmla="*/ 36 w 53"/>
                  <a:gd name="T19" fmla="*/ 17 h 44"/>
                  <a:gd name="T20" fmla="*/ 50 w 53"/>
                  <a:gd name="T21" fmla="*/ 13 h 44"/>
                  <a:gd name="T22" fmla="*/ 40 w 53"/>
                  <a:gd name="T23"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44">
                    <a:moveTo>
                      <a:pt x="40" y="44"/>
                    </a:moveTo>
                    <a:cubicBezTo>
                      <a:pt x="38" y="43"/>
                      <a:pt x="36" y="41"/>
                      <a:pt x="33" y="41"/>
                    </a:cubicBezTo>
                    <a:cubicBezTo>
                      <a:pt x="26" y="42"/>
                      <a:pt x="25" y="39"/>
                      <a:pt x="28" y="33"/>
                    </a:cubicBezTo>
                    <a:cubicBezTo>
                      <a:pt x="32" y="25"/>
                      <a:pt x="31" y="22"/>
                      <a:pt x="21" y="24"/>
                    </a:cubicBezTo>
                    <a:cubicBezTo>
                      <a:pt x="3" y="27"/>
                      <a:pt x="0" y="23"/>
                      <a:pt x="6" y="5"/>
                    </a:cubicBezTo>
                    <a:cubicBezTo>
                      <a:pt x="6" y="3"/>
                      <a:pt x="7" y="2"/>
                      <a:pt x="8" y="0"/>
                    </a:cubicBezTo>
                    <a:cubicBezTo>
                      <a:pt x="14" y="0"/>
                      <a:pt x="20" y="0"/>
                      <a:pt x="26" y="0"/>
                    </a:cubicBezTo>
                    <a:cubicBezTo>
                      <a:pt x="26" y="2"/>
                      <a:pt x="27" y="3"/>
                      <a:pt x="27" y="3"/>
                    </a:cubicBezTo>
                    <a:cubicBezTo>
                      <a:pt x="25" y="7"/>
                      <a:pt x="19" y="11"/>
                      <a:pt x="22" y="16"/>
                    </a:cubicBezTo>
                    <a:cubicBezTo>
                      <a:pt x="25" y="19"/>
                      <a:pt x="31" y="17"/>
                      <a:pt x="36" y="17"/>
                    </a:cubicBezTo>
                    <a:cubicBezTo>
                      <a:pt x="41" y="16"/>
                      <a:pt x="45" y="14"/>
                      <a:pt x="50" y="13"/>
                    </a:cubicBezTo>
                    <a:cubicBezTo>
                      <a:pt x="53" y="25"/>
                      <a:pt x="40" y="32"/>
                      <a:pt x="40" y="4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5" name="Freeform 707">
                <a:extLst>
                  <a:ext uri="{FF2B5EF4-FFF2-40B4-BE49-F238E27FC236}">
                    <a16:creationId xmlns:a16="http://schemas.microsoft.com/office/drawing/2014/main" id="{2747557A-2DED-DC2C-F7DD-4B1FA9454822}"/>
                  </a:ext>
                </a:extLst>
              </p:cNvPr>
              <p:cNvSpPr/>
              <p:nvPr/>
            </p:nvSpPr>
            <p:spPr bwMode="auto">
              <a:xfrm>
                <a:off x="4900" y="2244"/>
                <a:ext cx="84" cy="19"/>
              </a:xfrm>
              <a:custGeom>
                <a:avLst/>
                <a:gdLst>
                  <a:gd name="T0" fmla="*/ 21 w 74"/>
                  <a:gd name="T1" fmla="*/ 8 h 17"/>
                  <a:gd name="T2" fmla="*/ 0 w 74"/>
                  <a:gd name="T3" fmla="*/ 0 h 17"/>
                  <a:gd name="T4" fmla="*/ 74 w 74"/>
                  <a:gd name="T5" fmla="*/ 3 h 17"/>
                  <a:gd name="T6" fmla="*/ 7 w 74"/>
                  <a:gd name="T7" fmla="*/ 16 h 17"/>
                  <a:gd name="T8" fmla="*/ 21 w 74"/>
                  <a:gd name="T9" fmla="*/ 8 h 17"/>
                </a:gdLst>
                <a:ahLst/>
                <a:cxnLst>
                  <a:cxn ang="0">
                    <a:pos x="T0" y="T1"/>
                  </a:cxn>
                  <a:cxn ang="0">
                    <a:pos x="T2" y="T3"/>
                  </a:cxn>
                  <a:cxn ang="0">
                    <a:pos x="T4" y="T5"/>
                  </a:cxn>
                  <a:cxn ang="0">
                    <a:pos x="T6" y="T7"/>
                  </a:cxn>
                  <a:cxn ang="0">
                    <a:pos x="T8" y="T9"/>
                  </a:cxn>
                </a:cxnLst>
                <a:rect l="0" t="0" r="r" b="b"/>
                <a:pathLst>
                  <a:path w="74" h="17">
                    <a:moveTo>
                      <a:pt x="21" y="8"/>
                    </a:moveTo>
                    <a:cubicBezTo>
                      <a:pt x="14" y="5"/>
                      <a:pt x="5" y="7"/>
                      <a:pt x="0" y="0"/>
                    </a:cubicBezTo>
                    <a:cubicBezTo>
                      <a:pt x="24" y="4"/>
                      <a:pt x="49" y="12"/>
                      <a:pt x="74" y="3"/>
                    </a:cubicBezTo>
                    <a:cubicBezTo>
                      <a:pt x="53" y="11"/>
                      <a:pt x="31" y="17"/>
                      <a:pt x="7" y="16"/>
                    </a:cubicBezTo>
                    <a:cubicBezTo>
                      <a:pt x="11" y="9"/>
                      <a:pt x="17" y="13"/>
                      <a:pt x="21"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6" name="Freeform 708">
                <a:extLst>
                  <a:ext uri="{FF2B5EF4-FFF2-40B4-BE49-F238E27FC236}">
                    <a16:creationId xmlns:a16="http://schemas.microsoft.com/office/drawing/2014/main" id="{35566A90-5B57-3241-D5BD-F6429EF5E89D}"/>
                  </a:ext>
                </a:extLst>
              </p:cNvPr>
              <p:cNvSpPr/>
              <p:nvPr/>
            </p:nvSpPr>
            <p:spPr bwMode="auto">
              <a:xfrm>
                <a:off x="5211" y="2361"/>
                <a:ext cx="49" cy="39"/>
              </a:xfrm>
              <a:custGeom>
                <a:avLst/>
                <a:gdLst>
                  <a:gd name="T0" fmla="*/ 42 w 43"/>
                  <a:gd name="T1" fmla="*/ 32 h 35"/>
                  <a:gd name="T2" fmla="*/ 28 w 43"/>
                  <a:gd name="T3" fmla="*/ 34 h 35"/>
                  <a:gd name="T4" fmla="*/ 18 w 43"/>
                  <a:gd name="T5" fmla="*/ 23 h 35"/>
                  <a:gd name="T6" fmla="*/ 18 w 43"/>
                  <a:gd name="T7" fmla="*/ 19 h 35"/>
                  <a:gd name="T8" fmla="*/ 2 w 43"/>
                  <a:gd name="T9" fmla="*/ 5 h 35"/>
                  <a:gd name="T10" fmla="*/ 0 w 43"/>
                  <a:gd name="T11" fmla="*/ 3 h 35"/>
                  <a:gd name="T12" fmla="*/ 9 w 43"/>
                  <a:gd name="T13" fmla="*/ 0 h 35"/>
                  <a:gd name="T14" fmla="*/ 20 w 43"/>
                  <a:gd name="T15" fmla="*/ 7 h 35"/>
                  <a:gd name="T16" fmla="*/ 26 w 43"/>
                  <a:gd name="T17" fmla="*/ 16 h 35"/>
                  <a:gd name="T18" fmla="*/ 34 w 43"/>
                  <a:gd name="T19" fmla="*/ 25 h 35"/>
                  <a:gd name="T20" fmla="*/ 42 w 43"/>
                  <a:gd name="T21" fmla="*/ 3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35">
                    <a:moveTo>
                      <a:pt x="42" y="32"/>
                    </a:moveTo>
                    <a:cubicBezTo>
                      <a:pt x="37" y="33"/>
                      <a:pt x="33" y="33"/>
                      <a:pt x="28" y="34"/>
                    </a:cubicBezTo>
                    <a:cubicBezTo>
                      <a:pt x="20" y="35"/>
                      <a:pt x="13" y="35"/>
                      <a:pt x="18" y="23"/>
                    </a:cubicBezTo>
                    <a:cubicBezTo>
                      <a:pt x="18" y="22"/>
                      <a:pt x="18" y="20"/>
                      <a:pt x="18" y="19"/>
                    </a:cubicBezTo>
                    <a:cubicBezTo>
                      <a:pt x="9" y="19"/>
                      <a:pt x="11" y="5"/>
                      <a:pt x="2" y="5"/>
                    </a:cubicBezTo>
                    <a:cubicBezTo>
                      <a:pt x="1" y="4"/>
                      <a:pt x="0" y="4"/>
                      <a:pt x="0" y="3"/>
                    </a:cubicBezTo>
                    <a:cubicBezTo>
                      <a:pt x="3" y="2"/>
                      <a:pt x="6" y="1"/>
                      <a:pt x="9" y="0"/>
                    </a:cubicBezTo>
                    <a:cubicBezTo>
                      <a:pt x="10" y="6"/>
                      <a:pt x="15" y="7"/>
                      <a:pt x="20" y="7"/>
                    </a:cubicBezTo>
                    <a:cubicBezTo>
                      <a:pt x="26" y="7"/>
                      <a:pt x="30" y="9"/>
                      <a:pt x="26" y="16"/>
                    </a:cubicBezTo>
                    <a:cubicBezTo>
                      <a:pt x="23" y="24"/>
                      <a:pt x="23" y="29"/>
                      <a:pt x="34" y="25"/>
                    </a:cubicBezTo>
                    <a:cubicBezTo>
                      <a:pt x="40" y="23"/>
                      <a:pt x="43" y="25"/>
                      <a:pt x="42" y="3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7" name="Freeform 709">
                <a:extLst>
                  <a:ext uri="{FF2B5EF4-FFF2-40B4-BE49-F238E27FC236}">
                    <a16:creationId xmlns:a16="http://schemas.microsoft.com/office/drawing/2014/main" id="{503E53B3-EC81-B502-22F4-9771F43C512D}"/>
                  </a:ext>
                </a:extLst>
              </p:cNvPr>
              <p:cNvSpPr/>
              <p:nvPr/>
            </p:nvSpPr>
            <p:spPr bwMode="auto">
              <a:xfrm>
                <a:off x="4796" y="2120"/>
                <a:ext cx="78" cy="14"/>
              </a:xfrm>
              <a:custGeom>
                <a:avLst/>
                <a:gdLst>
                  <a:gd name="T0" fmla="*/ 27 w 69"/>
                  <a:gd name="T1" fmla="*/ 11 h 12"/>
                  <a:gd name="T2" fmla="*/ 32 w 69"/>
                  <a:gd name="T3" fmla="*/ 8 h 12"/>
                  <a:gd name="T4" fmla="*/ 6 w 69"/>
                  <a:gd name="T5" fmla="*/ 9 h 12"/>
                  <a:gd name="T6" fmla="*/ 0 w 69"/>
                  <a:gd name="T7" fmla="*/ 5 h 12"/>
                  <a:gd name="T8" fmla="*/ 6 w 69"/>
                  <a:gd name="T9" fmla="*/ 0 h 12"/>
                  <a:gd name="T10" fmla="*/ 62 w 69"/>
                  <a:gd name="T11" fmla="*/ 4 h 12"/>
                  <a:gd name="T12" fmla="*/ 69 w 69"/>
                  <a:gd name="T13" fmla="*/ 9 h 12"/>
                  <a:gd name="T14" fmla="*/ 27 w 69"/>
                  <a:gd name="T15" fmla="*/ 12 h 12"/>
                  <a:gd name="T16" fmla="*/ 27 w 69"/>
                  <a:gd name="T1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12">
                    <a:moveTo>
                      <a:pt x="27" y="11"/>
                    </a:moveTo>
                    <a:cubicBezTo>
                      <a:pt x="28" y="10"/>
                      <a:pt x="30" y="9"/>
                      <a:pt x="32" y="8"/>
                    </a:cubicBezTo>
                    <a:cubicBezTo>
                      <a:pt x="23" y="4"/>
                      <a:pt x="15" y="9"/>
                      <a:pt x="6" y="9"/>
                    </a:cubicBezTo>
                    <a:cubicBezTo>
                      <a:pt x="3" y="9"/>
                      <a:pt x="0" y="11"/>
                      <a:pt x="0" y="5"/>
                    </a:cubicBezTo>
                    <a:cubicBezTo>
                      <a:pt x="0" y="2"/>
                      <a:pt x="1" y="0"/>
                      <a:pt x="6" y="0"/>
                    </a:cubicBezTo>
                    <a:cubicBezTo>
                      <a:pt x="25" y="2"/>
                      <a:pt x="44" y="3"/>
                      <a:pt x="62" y="4"/>
                    </a:cubicBezTo>
                    <a:cubicBezTo>
                      <a:pt x="65" y="4"/>
                      <a:pt x="67" y="4"/>
                      <a:pt x="69" y="9"/>
                    </a:cubicBezTo>
                    <a:cubicBezTo>
                      <a:pt x="54" y="4"/>
                      <a:pt x="41" y="11"/>
                      <a:pt x="27" y="12"/>
                    </a:cubicBezTo>
                    <a:lnTo>
                      <a:pt x="27" y="1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8" name="Freeform 710">
                <a:extLst>
                  <a:ext uri="{FF2B5EF4-FFF2-40B4-BE49-F238E27FC236}">
                    <a16:creationId xmlns:a16="http://schemas.microsoft.com/office/drawing/2014/main" id="{DA0932A8-7A4D-6554-1ED5-EBCCFF6CB312}"/>
                  </a:ext>
                </a:extLst>
              </p:cNvPr>
              <p:cNvSpPr/>
              <p:nvPr/>
            </p:nvSpPr>
            <p:spPr bwMode="auto">
              <a:xfrm>
                <a:off x="5262" y="2415"/>
                <a:ext cx="52" cy="29"/>
              </a:xfrm>
              <a:custGeom>
                <a:avLst/>
                <a:gdLst>
                  <a:gd name="T0" fmla="*/ 0 w 45"/>
                  <a:gd name="T1" fmla="*/ 12 h 26"/>
                  <a:gd name="T2" fmla="*/ 2 w 45"/>
                  <a:gd name="T3" fmla="*/ 3 h 26"/>
                  <a:gd name="T4" fmla="*/ 24 w 45"/>
                  <a:gd name="T5" fmla="*/ 10 h 26"/>
                  <a:gd name="T6" fmla="*/ 34 w 45"/>
                  <a:gd name="T7" fmla="*/ 7 h 26"/>
                  <a:gd name="T8" fmla="*/ 43 w 45"/>
                  <a:gd name="T9" fmla="*/ 3 h 26"/>
                  <a:gd name="T10" fmla="*/ 43 w 45"/>
                  <a:gd name="T11" fmla="*/ 13 h 26"/>
                  <a:gd name="T12" fmla="*/ 41 w 45"/>
                  <a:gd name="T13" fmla="*/ 20 h 26"/>
                  <a:gd name="T14" fmla="*/ 30 w 45"/>
                  <a:gd name="T15" fmla="*/ 23 h 26"/>
                  <a:gd name="T16" fmla="*/ 24 w 45"/>
                  <a:gd name="T17" fmla="*/ 20 h 26"/>
                  <a:gd name="T18" fmla="*/ 14 w 45"/>
                  <a:gd name="T19" fmla="*/ 8 h 26"/>
                  <a:gd name="T20" fmla="*/ 2 w 45"/>
                  <a:gd name="T21" fmla="*/ 14 h 26"/>
                  <a:gd name="T22" fmla="*/ 0 w 45"/>
                  <a:gd name="T23"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5" h="26">
                    <a:moveTo>
                      <a:pt x="0" y="12"/>
                    </a:moveTo>
                    <a:cubicBezTo>
                      <a:pt x="1" y="9"/>
                      <a:pt x="1" y="6"/>
                      <a:pt x="2" y="3"/>
                    </a:cubicBezTo>
                    <a:cubicBezTo>
                      <a:pt x="9" y="7"/>
                      <a:pt x="18" y="1"/>
                      <a:pt x="24" y="10"/>
                    </a:cubicBezTo>
                    <a:cubicBezTo>
                      <a:pt x="26" y="12"/>
                      <a:pt x="31" y="9"/>
                      <a:pt x="34" y="7"/>
                    </a:cubicBezTo>
                    <a:cubicBezTo>
                      <a:pt x="36" y="4"/>
                      <a:pt x="39" y="0"/>
                      <a:pt x="43" y="3"/>
                    </a:cubicBezTo>
                    <a:cubicBezTo>
                      <a:pt x="45" y="5"/>
                      <a:pt x="44" y="10"/>
                      <a:pt x="43" y="13"/>
                    </a:cubicBezTo>
                    <a:cubicBezTo>
                      <a:pt x="42" y="16"/>
                      <a:pt x="42" y="18"/>
                      <a:pt x="41" y="20"/>
                    </a:cubicBezTo>
                    <a:cubicBezTo>
                      <a:pt x="37" y="20"/>
                      <a:pt x="33" y="21"/>
                      <a:pt x="30" y="23"/>
                    </a:cubicBezTo>
                    <a:cubicBezTo>
                      <a:pt x="25" y="26"/>
                      <a:pt x="23" y="24"/>
                      <a:pt x="24" y="20"/>
                    </a:cubicBezTo>
                    <a:cubicBezTo>
                      <a:pt x="25" y="12"/>
                      <a:pt x="14" y="15"/>
                      <a:pt x="14" y="8"/>
                    </a:cubicBezTo>
                    <a:cubicBezTo>
                      <a:pt x="10" y="9"/>
                      <a:pt x="4" y="9"/>
                      <a:pt x="2" y="14"/>
                    </a:cubicBezTo>
                    <a:cubicBezTo>
                      <a:pt x="2" y="14"/>
                      <a:pt x="1" y="13"/>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9" name="Freeform 711">
                <a:extLst>
                  <a:ext uri="{FF2B5EF4-FFF2-40B4-BE49-F238E27FC236}">
                    <a16:creationId xmlns:a16="http://schemas.microsoft.com/office/drawing/2014/main" id="{72E5A402-E984-B734-5761-4F50ECB55CCE}"/>
                  </a:ext>
                </a:extLst>
              </p:cNvPr>
              <p:cNvSpPr/>
              <p:nvPr/>
            </p:nvSpPr>
            <p:spPr bwMode="auto">
              <a:xfrm>
                <a:off x="5194" y="2324"/>
                <a:ext cx="46" cy="23"/>
              </a:xfrm>
              <a:custGeom>
                <a:avLst/>
                <a:gdLst>
                  <a:gd name="T0" fmla="*/ 6 w 40"/>
                  <a:gd name="T1" fmla="*/ 1 h 20"/>
                  <a:gd name="T2" fmla="*/ 13 w 40"/>
                  <a:gd name="T3" fmla="*/ 0 h 20"/>
                  <a:gd name="T4" fmla="*/ 39 w 40"/>
                  <a:gd name="T5" fmla="*/ 15 h 20"/>
                  <a:gd name="T6" fmla="*/ 33 w 40"/>
                  <a:gd name="T7" fmla="*/ 20 h 20"/>
                  <a:gd name="T8" fmla="*/ 7 w 40"/>
                  <a:gd name="T9" fmla="*/ 18 h 20"/>
                  <a:gd name="T10" fmla="*/ 6 w 40"/>
                  <a:gd name="T11" fmla="*/ 1 h 20"/>
                </a:gdLst>
                <a:ahLst/>
                <a:cxnLst>
                  <a:cxn ang="0">
                    <a:pos x="T0" y="T1"/>
                  </a:cxn>
                  <a:cxn ang="0">
                    <a:pos x="T2" y="T3"/>
                  </a:cxn>
                  <a:cxn ang="0">
                    <a:pos x="T4" y="T5"/>
                  </a:cxn>
                  <a:cxn ang="0">
                    <a:pos x="T6" y="T7"/>
                  </a:cxn>
                  <a:cxn ang="0">
                    <a:pos x="T8" y="T9"/>
                  </a:cxn>
                  <a:cxn ang="0">
                    <a:pos x="T10" y="T11"/>
                  </a:cxn>
                </a:cxnLst>
                <a:rect l="0" t="0" r="r" b="b"/>
                <a:pathLst>
                  <a:path w="40" h="20">
                    <a:moveTo>
                      <a:pt x="6" y="1"/>
                    </a:moveTo>
                    <a:cubicBezTo>
                      <a:pt x="8" y="1"/>
                      <a:pt x="11" y="0"/>
                      <a:pt x="13" y="0"/>
                    </a:cubicBezTo>
                    <a:cubicBezTo>
                      <a:pt x="19" y="9"/>
                      <a:pt x="31" y="8"/>
                      <a:pt x="39" y="15"/>
                    </a:cubicBezTo>
                    <a:cubicBezTo>
                      <a:pt x="40" y="19"/>
                      <a:pt x="34" y="17"/>
                      <a:pt x="33" y="20"/>
                    </a:cubicBezTo>
                    <a:cubicBezTo>
                      <a:pt x="25" y="20"/>
                      <a:pt x="16" y="14"/>
                      <a:pt x="7" y="18"/>
                    </a:cubicBezTo>
                    <a:cubicBezTo>
                      <a:pt x="0" y="13"/>
                      <a:pt x="5" y="7"/>
                      <a:pt x="6"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0" name="Freeform 712">
                <a:extLst>
                  <a:ext uri="{FF2B5EF4-FFF2-40B4-BE49-F238E27FC236}">
                    <a16:creationId xmlns:a16="http://schemas.microsoft.com/office/drawing/2014/main" id="{8D6FDE20-F945-A2A3-3015-BBA24EDBF080}"/>
                  </a:ext>
                </a:extLst>
              </p:cNvPr>
              <p:cNvSpPr/>
              <p:nvPr/>
            </p:nvSpPr>
            <p:spPr bwMode="auto">
              <a:xfrm>
                <a:off x="5198" y="2514"/>
                <a:ext cx="36" cy="26"/>
              </a:xfrm>
              <a:custGeom>
                <a:avLst/>
                <a:gdLst>
                  <a:gd name="T0" fmla="*/ 32 w 32"/>
                  <a:gd name="T1" fmla="*/ 10 h 23"/>
                  <a:gd name="T2" fmla="*/ 28 w 32"/>
                  <a:gd name="T3" fmla="*/ 15 h 23"/>
                  <a:gd name="T4" fmla="*/ 21 w 32"/>
                  <a:gd name="T5" fmla="*/ 22 h 23"/>
                  <a:gd name="T6" fmla="*/ 0 w 32"/>
                  <a:gd name="T7" fmla="*/ 18 h 23"/>
                  <a:gd name="T8" fmla="*/ 21 w 32"/>
                  <a:gd name="T9" fmla="*/ 0 h 23"/>
                  <a:gd name="T10" fmla="*/ 32 w 32"/>
                  <a:gd name="T11" fmla="*/ 10 h 23"/>
                </a:gdLst>
                <a:ahLst/>
                <a:cxnLst>
                  <a:cxn ang="0">
                    <a:pos x="T0" y="T1"/>
                  </a:cxn>
                  <a:cxn ang="0">
                    <a:pos x="T2" y="T3"/>
                  </a:cxn>
                  <a:cxn ang="0">
                    <a:pos x="T4" y="T5"/>
                  </a:cxn>
                  <a:cxn ang="0">
                    <a:pos x="T6" y="T7"/>
                  </a:cxn>
                  <a:cxn ang="0">
                    <a:pos x="T8" y="T9"/>
                  </a:cxn>
                  <a:cxn ang="0">
                    <a:pos x="T10" y="T11"/>
                  </a:cxn>
                </a:cxnLst>
                <a:rect l="0" t="0" r="r" b="b"/>
                <a:pathLst>
                  <a:path w="32" h="23">
                    <a:moveTo>
                      <a:pt x="32" y="10"/>
                    </a:moveTo>
                    <a:cubicBezTo>
                      <a:pt x="29" y="10"/>
                      <a:pt x="28" y="12"/>
                      <a:pt x="28" y="15"/>
                    </a:cubicBezTo>
                    <a:cubicBezTo>
                      <a:pt x="25" y="16"/>
                      <a:pt x="23" y="19"/>
                      <a:pt x="21" y="22"/>
                    </a:cubicBezTo>
                    <a:cubicBezTo>
                      <a:pt x="15" y="22"/>
                      <a:pt x="9" y="23"/>
                      <a:pt x="0" y="18"/>
                    </a:cubicBezTo>
                    <a:cubicBezTo>
                      <a:pt x="7" y="12"/>
                      <a:pt x="14" y="6"/>
                      <a:pt x="21" y="0"/>
                    </a:cubicBezTo>
                    <a:cubicBezTo>
                      <a:pt x="25" y="2"/>
                      <a:pt x="32" y="2"/>
                      <a:pt x="32"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1" name="Freeform 713">
                <a:extLst>
                  <a:ext uri="{FF2B5EF4-FFF2-40B4-BE49-F238E27FC236}">
                    <a16:creationId xmlns:a16="http://schemas.microsoft.com/office/drawing/2014/main" id="{DABD1BE6-1D2F-A82D-E76F-6241C85A9039}"/>
                  </a:ext>
                </a:extLst>
              </p:cNvPr>
              <p:cNvSpPr/>
              <p:nvPr/>
            </p:nvSpPr>
            <p:spPr bwMode="auto">
              <a:xfrm>
                <a:off x="4962" y="2141"/>
                <a:ext cx="29" cy="52"/>
              </a:xfrm>
              <a:custGeom>
                <a:avLst/>
                <a:gdLst>
                  <a:gd name="T0" fmla="*/ 0 w 26"/>
                  <a:gd name="T1" fmla="*/ 1 h 46"/>
                  <a:gd name="T2" fmla="*/ 22 w 26"/>
                  <a:gd name="T3" fmla="*/ 21 h 46"/>
                  <a:gd name="T4" fmla="*/ 21 w 26"/>
                  <a:gd name="T5" fmla="*/ 40 h 46"/>
                  <a:gd name="T6" fmla="*/ 14 w 26"/>
                  <a:gd name="T7" fmla="*/ 31 h 46"/>
                  <a:gd name="T8" fmla="*/ 14 w 26"/>
                  <a:gd name="T9" fmla="*/ 24 h 46"/>
                  <a:gd name="T10" fmla="*/ 0 w 26"/>
                  <a:gd name="T11" fmla="*/ 1 h 46"/>
                </a:gdLst>
                <a:ahLst/>
                <a:cxnLst>
                  <a:cxn ang="0">
                    <a:pos x="T0" y="T1"/>
                  </a:cxn>
                  <a:cxn ang="0">
                    <a:pos x="T2" y="T3"/>
                  </a:cxn>
                  <a:cxn ang="0">
                    <a:pos x="T4" y="T5"/>
                  </a:cxn>
                  <a:cxn ang="0">
                    <a:pos x="T6" y="T7"/>
                  </a:cxn>
                  <a:cxn ang="0">
                    <a:pos x="T8" y="T9"/>
                  </a:cxn>
                  <a:cxn ang="0">
                    <a:pos x="T10" y="T11"/>
                  </a:cxn>
                </a:cxnLst>
                <a:rect l="0" t="0" r="r" b="b"/>
                <a:pathLst>
                  <a:path w="26" h="46">
                    <a:moveTo>
                      <a:pt x="0" y="1"/>
                    </a:moveTo>
                    <a:cubicBezTo>
                      <a:pt x="16" y="0"/>
                      <a:pt x="20" y="10"/>
                      <a:pt x="22" y="21"/>
                    </a:cubicBezTo>
                    <a:cubicBezTo>
                      <a:pt x="23" y="28"/>
                      <a:pt x="26" y="37"/>
                      <a:pt x="21" y="40"/>
                    </a:cubicBezTo>
                    <a:cubicBezTo>
                      <a:pt x="12" y="46"/>
                      <a:pt x="15" y="35"/>
                      <a:pt x="14" y="31"/>
                    </a:cubicBezTo>
                    <a:cubicBezTo>
                      <a:pt x="13" y="29"/>
                      <a:pt x="14" y="26"/>
                      <a:pt x="14" y="24"/>
                    </a:cubicBezTo>
                    <a:cubicBezTo>
                      <a:pt x="13" y="15"/>
                      <a:pt x="10" y="7"/>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2" name="Freeform 714">
                <a:extLst>
                  <a:ext uri="{FF2B5EF4-FFF2-40B4-BE49-F238E27FC236}">
                    <a16:creationId xmlns:a16="http://schemas.microsoft.com/office/drawing/2014/main" id="{E604E579-744B-7DF2-5953-4C184B2ED63D}"/>
                  </a:ext>
                </a:extLst>
              </p:cNvPr>
              <p:cNvSpPr/>
              <p:nvPr/>
            </p:nvSpPr>
            <p:spPr bwMode="auto">
              <a:xfrm>
                <a:off x="4967" y="2221"/>
                <a:ext cx="55" cy="31"/>
              </a:xfrm>
              <a:custGeom>
                <a:avLst/>
                <a:gdLst>
                  <a:gd name="T0" fmla="*/ 48 w 48"/>
                  <a:gd name="T1" fmla="*/ 0 h 27"/>
                  <a:gd name="T2" fmla="*/ 28 w 48"/>
                  <a:gd name="T3" fmla="*/ 24 h 27"/>
                  <a:gd name="T4" fmla="*/ 22 w 48"/>
                  <a:gd name="T5" fmla="*/ 23 h 27"/>
                  <a:gd name="T6" fmla="*/ 5 w 48"/>
                  <a:gd name="T7" fmla="*/ 14 h 27"/>
                  <a:gd name="T8" fmla="*/ 0 w 48"/>
                  <a:gd name="T9" fmla="*/ 11 h 27"/>
                  <a:gd name="T10" fmla="*/ 25 w 48"/>
                  <a:gd name="T11" fmla="*/ 12 h 27"/>
                  <a:gd name="T12" fmla="*/ 48 w 48"/>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48" h="27">
                    <a:moveTo>
                      <a:pt x="48" y="0"/>
                    </a:moveTo>
                    <a:cubicBezTo>
                      <a:pt x="43" y="11"/>
                      <a:pt x="33" y="16"/>
                      <a:pt x="28" y="24"/>
                    </a:cubicBezTo>
                    <a:cubicBezTo>
                      <a:pt x="26" y="27"/>
                      <a:pt x="23" y="25"/>
                      <a:pt x="22" y="23"/>
                    </a:cubicBezTo>
                    <a:cubicBezTo>
                      <a:pt x="20" y="13"/>
                      <a:pt x="12" y="14"/>
                      <a:pt x="5" y="14"/>
                    </a:cubicBezTo>
                    <a:cubicBezTo>
                      <a:pt x="3" y="14"/>
                      <a:pt x="1" y="14"/>
                      <a:pt x="0" y="11"/>
                    </a:cubicBezTo>
                    <a:cubicBezTo>
                      <a:pt x="9" y="11"/>
                      <a:pt x="17" y="11"/>
                      <a:pt x="25" y="12"/>
                    </a:cubicBezTo>
                    <a:cubicBezTo>
                      <a:pt x="35" y="14"/>
                      <a:pt x="38" y="2"/>
                      <a:pt x="4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3" name="Freeform 715">
                <a:extLst>
                  <a:ext uri="{FF2B5EF4-FFF2-40B4-BE49-F238E27FC236}">
                    <a16:creationId xmlns:a16="http://schemas.microsoft.com/office/drawing/2014/main" id="{67AEFD72-BDEE-D230-F881-08A86EF0C368}"/>
                  </a:ext>
                </a:extLst>
              </p:cNvPr>
              <p:cNvSpPr/>
              <p:nvPr/>
            </p:nvSpPr>
            <p:spPr bwMode="auto">
              <a:xfrm>
                <a:off x="5013" y="2154"/>
                <a:ext cx="16" cy="42"/>
              </a:xfrm>
              <a:custGeom>
                <a:avLst/>
                <a:gdLst>
                  <a:gd name="T0" fmla="*/ 8 w 14"/>
                  <a:gd name="T1" fmla="*/ 0 h 37"/>
                  <a:gd name="T2" fmla="*/ 11 w 14"/>
                  <a:gd name="T3" fmla="*/ 37 h 37"/>
                  <a:gd name="T4" fmla="*/ 8 w 14"/>
                  <a:gd name="T5" fmla="*/ 0 h 37"/>
                </a:gdLst>
                <a:ahLst/>
                <a:cxnLst>
                  <a:cxn ang="0">
                    <a:pos x="T0" y="T1"/>
                  </a:cxn>
                  <a:cxn ang="0">
                    <a:pos x="T2" y="T3"/>
                  </a:cxn>
                  <a:cxn ang="0">
                    <a:pos x="T4" y="T5"/>
                  </a:cxn>
                </a:cxnLst>
                <a:rect l="0" t="0" r="r" b="b"/>
                <a:pathLst>
                  <a:path w="14" h="37">
                    <a:moveTo>
                      <a:pt x="8" y="0"/>
                    </a:moveTo>
                    <a:cubicBezTo>
                      <a:pt x="14" y="13"/>
                      <a:pt x="12" y="24"/>
                      <a:pt x="11" y="37"/>
                    </a:cubicBezTo>
                    <a:cubicBezTo>
                      <a:pt x="1" y="25"/>
                      <a:pt x="0" y="19"/>
                      <a:pt x="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4" name="Freeform 716">
                <a:extLst>
                  <a:ext uri="{FF2B5EF4-FFF2-40B4-BE49-F238E27FC236}">
                    <a16:creationId xmlns:a16="http://schemas.microsoft.com/office/drawing/2014/main" id="{0DB541EE-BEAE-5F23-1900-C8A771BE7957}"/>
                  </a:ext>
                </a:extLst>
              </p:cNvPr>
              <p:cNvSpPr/>
              <p:nvPr/>
            </p:nvSpPr>
            <p:spPr bwMode="auto">
              <a:xfrm>
                <a:off x="4990" y="2185"/>
                <a:ext cx="27" cy="21"/>
              </a:xfrm>
              <a:custGeom>
                <a:avLst/>
                <a:gdLst>
                  <a:gd name="T0" fmla="*/ 4 w 24"/>
                  <a:gd name="T1" fmla="*/ 0 h 19"/>
                  <a:gd name="T2" fmla="*/ 24 w 24"/>
                  <a:gd name="T3" fmla="*/ 16 h 19"/>
                  <a:gd name="T4" fmla="*/ 4 w 24"/>
                  <a:gd name="T5" fmla="*/ 0 h 19"/>
                </a:gdLst>
                <a:ahLst/>
                <a:cxnLst>
                  <a:cxn ang="0">
                    <a:pos x="T0" y="T1"/>
                  </a:cxn>
                  <a:cxn ang="0">
                    <a:pos x="T2" y="T3"/>
                  </a:cxn>
                  <a:cxn ang="0">
                    <a:pos x="T4" y="T5"/>
                  </a:cxn>
                </a:cxnLst>
                <a:rect l="0" t="0" r="r" b="b"/>
                <a:pathLst>
                  <a:path w="24" h="19">
                    <a:moveTo>
                      <a:pt x="4" y="0"/>
                    </a:moveTo>
                    <a:cubicBezTo>
                      <a:pt x="8" y="8"/>
                      <a:pt x="18" y="9"/>
                      <a:pt x="24" y="16"/>
                    </a:cubicBezTo>
                    <a:cubicBezTo>
                      <a:pt x="15" y="13"/>
                      <a:pt x="0" y="19"/>
                      <a:pt x="4"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5" name="Freeform 717">
                <a:extLst>
                  <a:ext uri="{FF2B5EF4-FFF2-40B4-BE49-F238E27FC236}">
                    <a16:creationId xmlns:a16="http://schemas.microsoft.com/office/drawing/2014/main" id="{8CBDF2F7-64F9-BC4F-063B-426889006AEA}"/>
                  </a:ext>
                </a:extLst>
              </p:cNvPr>
              <p:cNvSpPr/>
              <p:nvPr/>
            </p:nvSpPr>
            <p:spPr bwMode="auto">
              <a:xfrm>
                <a:off x="4953" y="2195"/>
                <a:ext cx="19" cy="22"/>
              </a:xfrm>
              <a:custGeom>
                <a:avLst/>
                <a:gdLst>
                  <a:gd name="T0" fmla="*/ 17 w 17"/>
                  <a:gd name="T1" fmla="*/ 2 h 19"/>
                  <a:gd name="T2" fmla="*/ 0 w 17"/>
                  <a:gd name="T3" fmla="*/ 19 h 19"/>
                  <a:gd name="T4" fmla="*/ 17 w 17"/>
                  <a:gd name="T5" fmla="*/ 2 h 19"/>
                </a:gdLst>
                <a:ahLst/>
                <a:cxnLst>
                  <a:cxn ang="0">
                    <a:pos x="T0" y="T1"/>
                  </a:cxn>
                  <a:cxn ang="0">
                    <a:pos x="T2" y="T3"/>
                  </a:cxn>
                  <a:cxn ang="0">
                    <a:pos x="T4" y="T5"/>
                  </a:cxn>
                </a:cxnLst>
                <a:rect l="0" t="0" r="r" b="b"/>
                <a:pathLst>
                  <a:path w="17" h="19">
                    <a:moveTo>
                      <a:pt x="17" y="2"/>
                    </a:moveTo>
                    <a:cubicBezTo>
                      <a:pt x="11" y="9"/>
                      <a:pt x="4" y="11"/>
                      <a:pt x="0" y="19"/>
                    </a:cubicBezTo>
                    <a:cubicBezTo>
                      <a:pt x="0" y="3"/>
                      <a:pt x="3" y="0"/>
                      <a:pt x="1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6" name="Freeform 718">
                <a:extLst>
                  <a:ext uri="{FF2B5EF4-FFF2-40B4-BE49-F238E27FC236}">
                    <a16:creationId xmlns:a16="http://schemas.microsoft.com/office/drawing/2014/main" id="{9071ED43-246B-1BD0-A142-E7E3E0729110}"/>
                  </a:ext>
                </a:extLst>
              </p:cNvPr>
              <p:cNvSpPr/>
              <p:nvPr/>
            </p:nvSpPr>
            <p:spPr bwMode="auto">
              <a:xfrm>
                <a:off x="4912" y="2202"/>
                <a:ext cx="22" cy="11"/>
              </a:xfrm>
              <a:custGeom>
                <a:avLst/>
                <a:gdLst>
                  <a:gd name="T0" fmla="*/ 0 w 20"/>
                  <a:gd name="T1" fmla="*/ 9 h 10"/>
                  <a:gd name="T2" fmla="*/ 20 w 20"/>
                  <a:gd name="T3" fmla="*/ 3 h 10"/>
                  <a:gd name="T4" fmla="*/ 0 w 20"/>
                  <a:gd name="T5" fmla="*/ 10 h 10"/>
                  <a:gd name="T6" fmla="*/ 0 w 20"/>
                  <a:gd name="T7" fmla="*/ 9 h 10"/>
                </a:gdLst>
                <a:ahLst/>
                <a:cxnLst>
                  <a:cxn ang="0">
                    <a:pos x="T0" y="T1"/>
                  </a:cxn>
                  <a:cxn ang="0">
                    <a:pos x="T2" y="T3"/>
                  </a:cxn>
                  <a:cxn ang="0">
                    <a:pos x="T4" y="T5"/>
                  </a:cxn>
                  <a:cxn ang="0">
                    <a:pos x="T6" y="T7"/>
                  </a:cxn>
                </a:cxnLst>
                <a:rect l="0" t="0" r="r" b="b"/>
                <a:pathLst>
                  <a:path w="20" h="10">
                    <a:moveTo>
                      <a:pt x="0" y="9"/>
                    </a:moveTo>
                    <a:cubicBezTo>
                      <a:pt x="5" y="0"/>
                      <a:pt x="5" y="0"/>
                      <a:pt x="20" y="3"/>
                    </a:cubicBezTo>
                    <a:cubicBezTo>
                      <a:pt x="12" y="5"/>
                      <a:pt x="7" y="10"/>
                      <a:pt x="0" y="10"/>
                    </a:cubicBezTo>
                    <a:lnTo>
                      <a:pt x="0" y="9"/>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7" name="Freeform 719">
                <a:extLst>
                  <a:ext uri="{FF2B5EF4-FFF2-40B4-BE49-F238E27FC236}">
                    <a16:creationId xmlns:a16="http://schemas.microsoft.com/office/drawing/2014/main" id="{05C1B524-0AAD-E0AE-E2DF-2DD5A2A1AAA8}"/>
                  </a:ext>
                </a:extLst>
              </p:cNvPr>
              <p:cNvSpPr/>
              <p:nvPr/>
            </p:nvSpPr>
            <p:spPr bwMode="auto">
              <a:xfrm>
                <a:off x="4872" y="2232"/>
                <a:ext cx="21" cy="11"/>
              </a:xfrm>
              <a:custGeom>
                <a:avLst/>
                <a:gdLst>
                  <a:gd name="T0" fmla="*/ 0 w 19"/>
                  <a:gd name="T1" fmla="*/ 0 h 9"/>
                  <a:gd name="T2" fmla="*/ 19 w 19"/>
                  <a:gd name="T3" fmla="*/ 6 h 9"/>
                  <a:gd name="T4" fmla="*/ 0 w 19"/>
                  <a:gd name="T5" fmla="*/ 0 h 9"/>
                </a:gdLst>
                <a:ahLst/>
                <a:cxnLst>
                  <a:cxn ang="0">
                    <a:pos x="T0" y="T1"/>
                  </a:cxn>
                  <a:cxn ang="0">
                    <a:pos x="T2" y="T3"/>
                  </a:cxn>
                  <a:cxn ang="0">
                    <a:pos x="T4" y="T5"/>
                  </a:cxn>
                </a:cxnLst>
                <a:rect l="0" t="0" r="r" b="b"/>
                <a:pathLst>
                  <a:path w="19" h="9">
                    <a:moveTo>
                      <a:pt x="0" y="0"/>
                    </a:moveTo>
                    <a:cubicBezTo>
                      <a:pt x="6" y="2"/>
                      <a:pt x="12" y="4"/>
                      <a:pt x="19" y="6"/>
                    </a:cubicBezTo>
                    <a:cubicBezTo>
                      <a:pt x="11" y="9"/>
                      <a:pt x="5" y="7"/>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8" name="Freeform 720">
                <a:extLst>
                  <a:ext uri="{FF2B5EF4-FFF2-40B4-BE49-F238E27FC236}">
                    <a16:creationId xmlns:a16="http://schemas.microsoft.com/office/drawing/2014/main" id="{C48B5132-F709-E7FF-0E7F-42F2A49D1A93}"/>
                  </a:ext>
                </a:extLst>
              </p:cNvPr>
              <p:cNvSpPr/>
              <p:nvPr/>
            </p:nvSpPr>
            <p:spPr bwMode="auto">
              <a:xfrm>
                <a:off x="4929" y="2220"/>
                <a:ext cx="10" cy="11"/>
              </a:xfrm>
              <a:custGeom>
                <a:avLst/>
                <a:gdLst>
                  <a:gd name="T0" fmla="*/ 9 w 9"/>
                  <a:gd name="T1" fmla="*/ 0 h 10"/>
                  <a:gd name="T2" fmla="*/ 0 w 9"/>
                  <a:gd name="T3" fmla="*/ 10 h 10"/>
                  <a:gd name="T4" fmla="*/ 9 w 9"/>
                  <a:gd name="T5" fmla="*/ 0 h 10"/>
                </a:gdLst>
                <a:ahLst/>
                <a:cxnLst>
                  <a:cxn ang="0">
                    <a:pos x="T0" y="T1"/>
                  </a:cxn>
                  <a:cxn ang="0">
                    <a:pos x="T2" y="T3"/>
                  </a:cxn>
                  <a:cxn ang="0">
                    <a:pos x="T4" y="T5"/>
                  </a:cxn>
                </a:cxnLst>
                <a:rect l="0" t="0" r="r" b="b"/>
                <a:pathLst>
                  <a:path w="9" h="10">
                    <a:moveTo>
                      <a:pt x="9" y="0"/>
                    </a:moveTo>
                    <a:cubicBezTo>
                      <a:pt x="9" y="5"/>
                      <a:pt x="6" y="9"/>
                      <a:pt x="0" y="10"/>
                    </a:cubicBezTo>
                    <a:cubicBezTo>
                      <a:pt x="1" y="3"/>
                      <a:pt x="5" y="1"/>
                      <a:pt x="9"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9" name="Freeform 721">
                <a:extLst>
                  <a:ext uri="{FF2B5EF4-FFF2-40B4-BE49-F238E27FC236}">
                    <a16:creationId xmlns:a16="http://schemas.microsoft.com/office/drawing/2014/main" id="{9AD411A7-3656-920A-83B3-284AE79A800C}"/>
                  </a:ext>
                </a:extLst>
              </p:cNvPr>
              <p:cNvSpPr/>
              <p:nvPr/>
            </p:nvSpPr>
            <p:spPr bwMode="auto">
              <a:xfrm>
                <a:off x="4939" y="2200"/>
                <a:ext cx="9" cy="6"/>
              </a:xfrm>
              <a:custGeom>
                <a:avLst/>
                <a:gdLst>
                  <a:gd name="T0" fmla="*/ 3 w 8"/>
                  <a:gd name="T1" fmla="*/ 6 h 6"/>
                  <a:gd name="T2" fmla="*/ 0 w 8"/>
                  <a:gd name="T3" fmla="*/ 3 h 6"/>
                  <a:gd name="T4" fmla="*/ 4 w 8"/>
                  <a:gd name="T5" fmla="*/ 0 h 6"/>
                  <a:gd name="T6" fmla="*/ 8 w 8"/>
                  <a:gd name="T7" fmla="*/ 3 h 6"/>
                  <a:gd name="T8" fmla="*/ 3 w 8"/>
                  <a:gd name="T9" fmla="*/ 6 h 6"/>
                </a:gdLst>
                <a:ahLst/>
                <a:cxnLst>
                  <a:cxn ang="0">
                    <a:pos x="T0" y="T1"/>
                  </a:cxn>
                  <a:cxn ang="0">
                    <a:pos x="T2" y="T3"/>
                  </a:cxn>
                  <a:cxn ang="0">
                    <a:pos x="T4" y="T5"/>
                  </a:cxn>
                  <a:cxn ang="0">
                    <a:pos x="T6" y="T7"/>
                  </a:cxn>
                  <a:cxn ang="0">
                    <a:pos x="T8" y="T9"/>
                  </a:cxn>
                </a:cxnLst>
                <a:rect l="0" t="0" r="r" b="b"/>
                <a:pathLst>
                  <a:path w="8" h="6">
                    <a:moveTo>
                      <a:pt x="3" y="6"/>
                    </a:moveTo>
                    <a:cubicBezTo>
                      <a:pt x="2" y="6"/>
                      <a:pt x="0" y="5"/>
                      <a:pt x="0" y="3"/>
                    </a:cubicBezTo>
                    <a:cubicBezTo>
                      <a:pt x="0" y="1"/>
                      <a:pt x="2" y="0"/>
                      <a:pt x="4" y="0"/>
                    </a:cubicBezTo>
                    <a:cubicBezTo>
                      <a:pt x="6" y="0"/>
                      <a:pt x="8" y="0"/>
                      <a:pt x="8" y="3"/>
                    </a:cubicBezTo>
                    <a:cubicBezTo>
                      <a:pt x="8" y="5"/>
                      <a:pt x="6" y="6"/>
                      <a:pt x="3"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0" name="Freeform 722">
                <a:extLst>
                  <a:ext uri="{FF2B5EF4-FFF2-40B4-BE49-F238E27FC236}">
                    <a16:creationId xmlns:a16="http://schemas.microsoft.com/office/drawing/2014/main" id="{1932DBD0-1578-871B-9915-FFBE256B2563}"/>
                  </a:ext>
                </a:extLst>
              </p:cNvPr>
              <p:cNvSpPr/>
              <p:nvPr/>
            </p:nvSpPr>
            <p:spPr bwMode="auto">
              <a:xfrm>
                <a:off x="4892" y="2211"/>
                <a:ext cx="20" cy="7"/>
              </a:xfrm>
              <a:custGeom>
                <a:avLst/>
                <a:gdLst>
                  <a:gd name="T0" fmla="*/ 17 w 17"/>
                  <a:gd name="T1" fmla="*/ 2 h 6"/>
                  <a:gd name="T2" fmla="*/ 0 w 17"/>
                  <a:gd name="T3" fmla="*/ 6 h 6"/>
                  <a:gd name="T4" fmla="*/ 17 w 17"/>
                  <a:gd name="T5" fmla="*/ 1 h 6"/>
                  <a:gd name="T6" fmla="*/ 17 w 17"/>
                  <a:gd name="T7" fmla="*/ 2 h 6"/>
                </a:gdLst>
                <a:ahLst/>
                <a:cxnLst>
                  <a:cxn ang="0">
                    <a:pos x="T0" y="T1"/>
                  </a:cxn>
                  <a:cxn ang="0">
                    <a:pos x="T2" y="T3"/>
                  </a:cxn>
                  <a:cxn ang="0">
                    <a:pos x="T4" y="T5"/>
                  </a:cxn>
                  <a:cxn ang="0">
                    <a:pos x="T6" y="T7"/>
                  </a:cxn>
                </a:cxnLst>
                <a:rect l="0" t="0" r="r" b="b"/>
                <a:pathLst>
                  <a:path w="17" h="6">
                    <a:moveTo>
                      <a:pt x="17" y="2"/>
                    </a:moveTo>
                    <a:cubicBezTo>
                      <a:pt x="12" y="5"/>
                      <a:pt x="7" y="6"/>
                      <a:pt x="0" y="6"/>
                    </a:cubicBezTo>
                    <a:cubicBezTo>
                      <a:pt x="6" y="0"/>
                      <a:pt x="12" y="2"/>
                      <a:pt x="17" y="1"/>
                    </a:cubicBezTo>
                    <a:cubicBezTo>
                      <a:pt x="17" y="1"/>
                      <a:pt x="17" y="2"/>
                      <a:pt x="1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1" name="Freeform 723">
                <a:extLst>
                  <a:ext uri="{FF2B5EF4-FFF2-40B4-BE49-F238E27FC236}">
                    <a16:creationId xmlns:a16="http://schemas.microsoft.com/office/drawing/2014/main" id="{658CBD5B-0400-A020-9191-70ADC08AA111}"/>
                  </a:ext>
                </a:extLst>
              </p:cNvPr>
              <p:cNvSpPr/>
              <p:nvPr/>
            </p:nvSpPr>
            <p:spPr bwMode="auto">
              <a:xfrm>
                <a:off x="4923" y="2236"/>
                <a:ext cx="3"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0"/>
                      <a:pt x="2" y="0"/>
                      <a:pt x="3" y="1"/>
                    </a:cubicBezTo>
                    <a:cubicBezTo>
                      <a:pt x="3" y="1"/>
                      <a:pt x="3" y="2"/>
                      <a:pt x="2" y="3"/>
                    </a:cubicBezTo>
                    <a:cubicBezTo>
                      <a:pt x="2" y="3"/>
                      <a:pt x="1" y="2"/>
                      <a:pt x="0" y="2"/>
                    </a:cubicBezTo>
                    <a:cubicBezTo>
                      <a:pt x="0" y="1"/>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2" name="Freeform 724">
                <a:extLst>
                  <a:ext uri="{FF2B5EF4-FFF2-40B4-BE49-F238E27FC236}">
                    <a16:creationId xmlns:a16="http://schemas.microsoft.com/office/drawing/2014/main" id="{4C24BA37-23D5-5344-2467-4A0867A62BFB}"/>
                  </a:ext>
                </a:extLst>
              </p:cNvPr>
              <p:cNvSpPr/>
              <p:nvPr/>
            </p:nvSpPr>
            <p:spPr bwMode="auto">
              <a:xfrm>
                <a:off x="4880" y="2130"/>
                <a:ext cx="4" cy="3"/>
              </a:xfrm>
              <a:custGeom>
                <a:avLst/>
                <a:gdLst>
                  <a:gd name="T0" fmla="*/ 4 w 4"/>
                  <a:gd name="T1" fmla="*/ 1 h 2"/>
                  <a:gd name="T2" fmla="*/ 2 w 4"/>
                  <a:gd name="T3" fmla="*/ 2 h 2"/>
                  <a:gd name="T4" fmla="*/ 0 w 4"/>
                  <a:gd name="T5" fmla="*/ 1 h 2"/>
                  <a:gd name="T6" fmla="*/ 2 w 4"/>
                  <a:gd name="T7" fmla="*/ 0 h 2"/>
                  <a:gd name="T8" fmla="*/ 4 w 4"/>
                  <a:gd name="T9" fmla="*/ 1 h 2"/>
                </a:gdLst>
                <a:ahLst/>
                <a:cxnLst>
                  <a:cxn ang="0">
                    <a:pos x="T0" y="T1"/>
                  </a:cxn>
                  <a:cxn ang="0">
                    <a:pos x="T2" y="T3"/>
                  </a:cxn>
                  <a:cxn ang="0">
                    <a:pos x="T4" y="T5"/>
                  </a:cxn>
                  <a:cxn ang="0">
                    <a:pos x="T6" y="T7"/>
                  </a:cxn>
                  <a:cxn ang="0">
                    <a:pos x="T8" y="T9"/>
                  </a:cxn>
                </a:cxnLst>
                <a:rect l="0" t="0" r="r" b="b"/>
                <a:pathLst>
                  <a:path w="4" h="2">
                    <a:moveTo>
                      <a:pt x="4" y="1"/>
                    </a:moveTo>
                    <a:cubicBezTo>
                      <a:pt x="3" y="2"/>
                      <a:pt x="3" y="2"/>
                      <a:pt x="2" y="2"/>
                    </a:cubicBezTo>
                    <a:cubicBezTo>
                      <a:pt x="2" y="2"/>
                      <a:pt x="1" y="2"/>
                      <a:pt x="0" y="1"/>
                    </a:cubicBezTo>
                    <a:cubicBezTo>
                      <a:pt x="1" y="1"/>
                      <a:pt x="2" y="0"/>
                      <a:pt x="2" y="0"/>
                    </a:cubicBezTo>
                    <a:cubicBezTo>
                      <a:pt x="3" y="0"/>
                      <a:pt x="3" y="1"/>
                      <a:pt x="4"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3" name="Freeform 725">
                <a:extLst>
                  <a:ext uri="{FF2B5EF4-FFF2-40B4-BE49-F238E27FC236}">
                    <a16:creationId xmlns:a16="http://schemas.microsoft.com/office/drawing/2014/main" id="{24C79331-3474-7018-79B0-5DAFE7A1C263}"/>
                  </a:ext>
                </a:extLst>
              </p:cNvPr>
              <p:cNvSpPr/>
              <p:nvPr/>
            </p:nvSpPr>
            <p:spPr bwMode="auto">
              <a:xfrm>
                <a:off x="4820" y="2133"/>
                <a:ext cx="7" cy="3"/>
              </a:xfrm>
              <a:custGeom>
                <a:avLst/>
                <a:gdLst>
                  <a:gd name="T0" fmla="*/ 6 w 6"/>
                  <a:gd name="T1" fmla="*/ 1 h 3"/>
                  <a:gd name="T2" fmla="*/ 1 w 6"/>
                  <a:gd name="T3" fmla="*/ 2 h 3"/>
                  <a:gd name="T4" fmla="*/ 0 w 6"/>
                  <a:gd name="T5" fmla="*/ 1 h 3"/>
                  <a:gd name="T6" fmla="*/ 6 w 6"/>
                  <a:gd name="T7" fmla="*/ 0 h 3"/>
                  <a:gd name="T8" fmla="*/ 6 w 6"/>
                  <a:gd name="T9" fmla="*/ 1 h 3"/>
                </a:gdLst>
                <a:ahLst/>
                <a:cxnLst>
                  <a:cxn ang="0">
                    <a:pos x="T0" y="T1"/>
                  </a:cxn>
                  <a:cxn ang="0">
                    <a:pos x="T2" y="T3"/>
                  </a:cxn>
                  <a:cxn ang="0">
                    <a:pos x="T4" y="T5"/>
                  </a:cxn>
                  <a:cxn ang="0">
                    <a:pos x="T6" y="T7"/>
                  </a:cxn>
                  <a:cxn ang="0">
                    <a:pos x="T8" y="T9"/>
                  </a:cxn>
                </a:cxnLst>
                <a:rect l="0" t="0" r="r" b="b"/>
                <a:pathLst>
                  <a:path w="6" h="3">
                    <a:moveTo>
                      <a:pt x="6" y="1"/>
                    </a:moveTo>
                    <a:cubicBezTo>
                      <a:pt x="5" y="2"/>
                      <a:pt x="3" y="3"/>
                      <a:pt x="1" y="2"/>
                    </a:cubicBezTo>
                    <a:cubicBezTo>
                      <a:pt x="1" y="2"/>
                      <a:pt x="1" y="2"/>
                      <a:pt x="0" y="1"/>
                    </a:cubicBezTo>
                    <a:cubicBezTo>
                      <a:pt x="2" y="1"/>
                      <a:pt x="4" y="1"/>
                      <a:pt x="6" y="0"/>
                    </a:cubicBezTo>
                    <a:cubicBezTo>
                      <a:pt x="6" y="0"/>
                      <a:pt x="6" y="1"/>
                      <a:pt x="6"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4" name="Freeform 726">
                <a:extLst>
                  <a:ext uri="{FF2B5EF4-FFF2-40B4-BE49-F238E27FC236}">
                    <a16:creationId xmlns:a16="http://schemas.microsoft.com/office/drawing/2014/main" id="{1D56E2EA-8A4E-06D5-90F5-B977DE508137}"/>
                  </a:ext>
                </a:extLst>
              </p:cNvPr>
              <p:cNvSpPr/>
              <p:nvPr/>
            </p:nvSpPr>
            <p:spPr bwMode="auto">
              <a:xfrm>
                <a:off x="5024" y="2208"/>
                <a:ext cx="2" cy="3"/>
              </a:xfrm>
              <a:custGeom>
                <a:avLst/>
                <a:gdLst>
                  <a:gd name="T0" fmla="*/ 0 w 2"/>
                  <a:gd name="T1" fmla="*/ 0 h 3"/>
                  <a:gd name="T2" fmla="*/ 2 w 2"/>
                  <a:gd name="T3" fmla="*/ 2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0" y="1"/>
                      <a:pt x="1" y="1"/>
                      <a:pt x="2" y="2"/>
                    </a:cubicBezTo>
                    <a:cubicBezTo>
                      <a:pt x="1" y="2"/>
                      <a:pt x="1" y="3"/>
                      <a:pt x="1" y="3"/>
                    </a:cubicBezTo>
                    <a:cubicBezTo>
                      <a:pt x="0" y="2"/>
                      <a:pt x="0"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5" name="Freeform 727">
                <a:extLst>
                  <a:ext uri="{FF2B5EF4-FFF2-40B4-BE49-F238E27FC236}">
                    <a16:creationId xmlns:a16="http://schemas.microsoft.com/office/drawing/2014/main" id="{EFC5D6DF-CE2C-5E8A-BAF3-FE5BE1EC1E1A}"/>
                  </a:ext>
                </a:extLst>
              </p:cNvPr>
              <p:cNvSpPr/>
              <p:nvPr/>
            </p:nvSpPr>
            <p:spPr bwMode="auto">
              <a:xfrm>
                <a:off x="5023" y="2206"/>
                <a:ext cx="1"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6" name="Freeform 728">
                <a:extLst>
                  <a:ext uri="{FF2B5EF4-FFF2-40B4-BE49-F238E27FC236}">
                    <a16:creationId xmlns:a16="http://schemas.microsoft.com/office/drawing/2014/main" id="{FD4498A6-CC70-802D-9FA2-0875F1B150A3}"/>
                  </a:ext>
                </a:extLst>
              </p:cNvPr>
              <p:cNvSpPr/>
              <p:nvPr/>
            </p:nvSpPr>
            <p:spPr bwMode="auto">
              <a:xfrm>
                <a:off x="4967" y="2477"/>
                <a:ext cx="211" cy="211"/>
              </a:xfrm>
              <a:custGeom>
                <a:avLst/>
                <a:gdLst>
                  <a:gd name="T0" fmla="*/ 179 w 186"/>
                  <a:gd name="T1" fmla="*/ 74 h 186"/>
                  <a:gd name="T2" fmla="*/ 180 w 186"/>
                  <a:gd name="T3" fmla="*/ 88 h 186"/>
                  <a:gd name="T4" fmla="*/ 181 w 186"/>
                  <a:gd name="T5" fmla="*/ 110 h 186"/>
                  <a:gd name="T6" fmla="*/ 177 w 186"/>
                  <a:gd name="T7" fmla="*/ 126 h 186"/>
                  <a:gd name="T8" fmla="*/ 164 w 186"/>
                  <a:gd name="T9" fmla="*/ 142 h 186"/>
                  <a:gd name="T10" fmla="*/ 159 w 186"/>
                  <a:gd name="T11" fmla="*/ 148 h 186"/>
                  <a:gd name="T12" fmla="*/ 140 w 186"/>
                  <a:gd name="T13" fmla="*/ 164 h 186"/>
                  <a:gd name="T14" fmla="*/ 132 w 186"/>
                  <a:gd name="T15" fmla="*/ 168 h 186"/>
                  <a:gd name="T16" fmla="*/ 110 w 186"/>
                  <a:gd name="T17" fmla="*/ 176 h 186"/>
                  <a:gd name="T18" fmla="*/ 97 w 186"/>
                  <a:gd name="T19" fmla="*/ 178 h 186"/>
                  <a:gd name="T20" fmla="*/ 70 w 186"/>
                  <a:gd name="T21" fmla="*/ 173 h 186"/>
                  <a:gd name="T22" fmla="*/ 65 w 186"/>
                  <a:gd name="T23" fmla="*/ 169 h 186"/>
                  <a:gd name="T24" fmla="*/ 29 w 186"/>
                  <a:gd name="T25" fmla="*/ 150 h 186"/>
                  <a:gd name="T26" fmla="*/ 23 w 186"/>
                  <a:gd name="T27" fmla="*/ 130 h 186"/>
                  <a:gd name="T28" fmla="*/ 22 w 186"/>
                  <a:gd name="T29" fmla="*/ 128 h 186"/>
                  <a:gd name="T30" fmla="*/ 13 w 186"/>
                  <a:gd name="T31" fmla="*/ 74 h 186"/>
                  <a:gd name="T32" fmla="*/ 42 w 186"/>
                  <a:gd name="T33" fmla="*/ 32 h 186"/>
                  <a:gd name="T34" fmla="*/ 66 w 186"/>
                  <a:gd name="T35" fmla="*/ 17 h 186"/>
                  <a:gd name="T36" fmla="*/ 91 w 186"/>
                  <a:gd name="T37" fmla="*/ 13 h 186"/>
                  <a:gd name="T38" fmla="*/ 105 w 186"/>
                  <a:gd name="T39" fmla="*/ 13 h 186"/>
                  <a:gd name="T40" fmla="*/ 129 w 186"/>
                  <a:gd name="T41" fmla="*/ 16 h 186"/>
                  <a:gd name="T42" fmla="*/ 140 w 186"/>
                  <a:gd name="T43" fmla="*/ 25 h 186"/>
                  <a:gd name="T44" fmla="*/ 169 w 186"/>
                  <a:gd name="T45" fmla="*/ 49 h 186"/>
                  <a:gd name="T46" fmla="*/ 173 w 186"/>
                  <a:gd name="T47" fmla="*/ 57 h 186"/>
                  <a:gd name="T48" fmla="*/ 179 w 186"/>
                  <a:gd name="T49" fmla="*/ 74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6" h="186">
                    <a:moveTo>
                      <a:pt x="179" y="74"/>
                    </a:moveTo>
                    <a:cubicBezTo>
                      <a:pt x="176" y="79"/>
                      <a:pt x="176" y="83"/>
                      <a:pt x="180" y="88"/>
                    </a:cubicBezTo>
                    <a:cubicBezTo>
                      <a:pt x="186" y="95"/>
                      <a:pt x="186" y="103"/>
                      <a:pt x="181" y="110"/>
                    </a:cubicBezTo>
                    <a:cubicBezTo>
                      <a:pt x="177" y="116"/>
                      <a:pt x="177" y="120"/>
                      <a:pt x="177" y="126"/>
                    </a:cubicBezTo>
                    <a:cubicBezTo>
                      <a:pt x="178" y="134"/>
                      <a:pt x="168" y="136"/>
                      <a:pt x="164" y="142"/>
                    </a:cubicBezTo>
                    <a:cubicBezTo>
                      <a:pt x="162" y="144"/>
                      <a:pt x="159" y="145"/>
                      <a:pt x="159" y="148"/>
                    </a:cubicBezTo>
                    <a:cubicBezTo>
                      <a:pt x="161" y="163"/>
                      <a:pt x="149" y="163"/>
                      <a:pt x="140" y="164"/>
                    </a:cubicBezTo>
                    <a:cubicBezTo>
                      <a:pt x="136" y="164"/>
                      <a:pt x="134" y="164"/>
                      <a:pt x="132" y="168"/>
                    </a:cubicBezTo>
                    <a:cubicBezTo>
                      <a:pt x="126" y="180"/>
                      <a:pt x="122" y="182"/>
                      <a:pt x="110" y="176"/>
                    </a:cubicBezTo>
                    <a:cubicBezTo>
                      <a:pt x="104" y="173"/>
                      <a:pt x="101" y="174"/>
                      <a:pt x="97" y="178"/>
                    </a:cubicBezTo>
                    <a:cubicBezTo>
                      <a:pt x="91" y="186"/>
                      <a:pt x="73" y="182"/>
                      <a:pt x="70" y="173"/>
                    </a:cubicBezTo>
                    <a:cubicBezTo>
                      <a:pt x="69" y="170"/>
                      <a:pt x="69" y="169"/>
                      <a:pt x="65" y="169"/>
                    </a:cubicBezTo>
                    <a:cubicBezTo>
                      <a:pt x="47" y="174"/>
                      <a:pt x="38" y="161"/>
                      <a:pt x="29" y="150"/>
                    </a:cubicBezTo>
                    <a:cubicBezTo>
                      <a:pt x="23" y="144"/>
                      <a:pt x="19" y="138"/>
                      <a:pt x="23" y="130"/>
                    </a:cubicBezTo>
                    <a:cubicBezTo>
                      <a:pt x="23" y="129"/>
                      <a:pt x="23" y="128"/>
                      <a:pt x="22" y="128"/>
                    </a:cubicBezTo>
                    <a:cubicBezTo>
                      <a:pt x="0" y="113"/>
                      <a:pt x="12" y="91"/>
                      <a:pt x="13" y="74"/>
                    </a:cubicBezTo>
                    <a:cubicBezTo>
                      <a:pt x="14" y="58"/>
                      <a:pt x="22" y="39"/>
                      <a:pt x="42" y="32"/>
                    </a:cubicBezTo>
                    <a:cubicBezTo>
                      <a:pt x="45" y="19"/>
                      <a:pt x="59" y="17"/>
                      <a:pt x="66" y="17"/>
                    </a:cubicBezTo>
                    <a:cubicBezTo>
                      <a:pt x="75" y="17"/>
                      <a:pt x="81" y="0"/>
                      <a:pt x="91" y="13"/>
                    </a:cubicBezTo>
                    <a:cubicBezTo>
                      <a:pt x="91" y="13"/>
                      <a:pt x="104" y="13"/>
                      <a:pt x="105" y="13"/>
                    </a:cubicBezTo>
                    <a:cubicBezTo>
                      <a:pt x="114" y="8"/>
                      <a:pt x="120" y="21"/>
                      <a:pt x="129" y="16"/>
                    </a:cubicBezTo>
                    <a:cubicBezTo>
                      <a:pt x="134" y="14"/>
                      <a:pt x="134" y="23"/>
                      <a:pt x="140" y="25"/>
                    </a:cubicBezTo>
                    <a:cubicBezTo>
                      <a:pt x="153" y="29"/>
                      <a:pt x="159" y="41"/>
                      <a:pt x="169" y="49"/>
                    </a:cubicBezTo>
                    <a:cubicBezTo>
                      <a:pt x="171" y="51"/>
                      <a:pt x="165" y="58"/>
                      <a:pt x="173" y="57"/>
                    </a:cubicBezTo>
                    <a:cubicBezTo>
                      <a:pt x="175" y="62"/>
                      <a:pt x="177" y="68"/>
                      <a:pt x="179" y="74"/>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7" name="Freeform 729">
                <a:extLst>
                  <a:ext uri="{FF2B5EF4-FFF2-40B4-BE49-F238E27FC236}">
                    <a16:creationId xmlns:a16="http://schemas.microsoft.com/office/drawing/2014/main" id="{6E93F02F-D57E-EFC5-AADC-9DD44836AA5A}"/>
                  </a:ext>
                </a:extLst>
              </p:cNvPr>
              <p:cNvSpPr/>
              <p:nvPr/>
            </p:nvSpPr>
            <p:spPr bwMode="auto">
              <a:xfrm>
                <a:off x="5222" y="2531"/>
                <a:ext cx="87" cy="43"/>
              </a:xfrm>
              <a:custGeom>
                <a:avLst/>
                <a:gdLst>
                  <a:gd name="T0" fmla="*/ 0 w 77"/>
                  <a:gd name="T1" fmla="*/ 7 h 38"/>
                  <a:gd name="T2" fmla="*/ 7 w 77"/>
                  <a:gd name="T3" fmla="*/ 0 h 38"/>
                  <a:gd name="T4" fmla="*/ 17 w 77"/>
                  <a:gd name="T5" fmla="*/ 5 h 38"/>
                  <a:gd name="T6" fmla="*/ 39 w 77"/>
                  <a:gd name="T7" fmla="*/ 5 h 38"/>
                  <a:gd name="T8" fmla="*/ 27 w 77"/>
                  <a:gd name="T9" fmla="*/ 13 h 38"/>
                  <a:gd name="T10" fmla="*/ 40 w 77"/>
                  <a:gd name="T11" fmla="*/ 12 h 38"/>
                  <a:gd name="T12" fmla="*/ 68 w 77"/>
                  <a:gd name="T13" fmla="*/ 16 h 38"/>
                  <a:gd name="T14" fmla="*/ 73 w 77"/>
                  <a:gd name="T15" fmla="*/ 26 h 38"/>
                  <a:gd name="T16" fmla="*/ 59 w 77"/>
                  <a:gd name="T17" fmla="*/ 33 h 38"/>
                  <a:gd name="T18" fmla="*/ 41 w 77"/>
                  <a:gd name="T19" fmla="*/ 35 h 38"/>
                  <a:gd name="T20" fmla="*/ 24 w 77"/>
                  <a:gd name="T21" fmla="*/ 31 h 38"/>
                  <a:gd name="T22" fmla="*/ 22 w 77"/>
                  <a:gd name="T23" fmla="*/ 32 h 38"/>
                  <a:gd name="T24" fmla="*/ 20 w 77"/>
                  <a:gd name="T25" fmla="*/ 31 h 38"/>
                  <a:gd name="T26" fmla="*/ 17 w 77"/>
                  <a:gd name="T27" fmla="*/ 15 h 38"/>
                  <a:gd name="T28" fmla="*/ 16 w 77"/>
                  <a:gd name="T29" fmla="*/ 10 h 38"/>
                  <a:gd name="T30" fmla="*/ 0 w 77"/>
                  <a:gd name="T31" fmla="*/ 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7" h="38">
                    <a:moveTo>
                      <a:pt x="0" y="7"/>
                    </a:moveTo>
                    <a:cubicBezTo>
                      <a:pt x="2" y="4"/>
                      <a:pt x="4" y="1"/>
                      <a:pt x="7" y="0"/>
                    </a:cubicBezTo>
                    <a:cubicBezTo>
                      <a:pt x="8" y="6"/>
                      <a:pt x="13" y="5"/>
                      <a:pt x="17" y="5"/>
                    </a:cubicBezTo>
                    <a:cubicBezTo>
                      <a:pt x="24" y="5"/>
                      <a:pt x="30" y="5"/>
                      <a:pt x="39" y="5"/>
                    </a:cubicBezTo>
                    <a:cubicBezTo>
                      <a:pt x="35" y="11"/>
                      <a:pt x="30" y="10"/>
                      <a:pt x="27" y="13"/>
                    </a:cubicBezTo>
                    <a:cubicBezTo>
                      <a:pt x="32" y="17"/>
                      <a:pt x="36" y="13"/>
                      <a:pt x="40" y="12"/>
                    </a:cubicBezTo>
                    <a:cubicBezTo>
                      <a:pt x="50" y="8"/>
                      <a:pt x="59" y="11"/>
                      <a:pt x="68" y="16"/>
                    </a:cubicBezTo>
                    <a:cubicBezTo>
                      <a:pt x="71" y="18"/>
                      <a:pt x="77" y="22"/>
                      <a:pt x="73" y="26"/>
                    </a:cubicBezTo>
                    <a:cubicBezTo>
                      <a:pt x="70" y="30"/>
                      <a:pt x="65" y="35"/>
                      <a:pt x="59" y="33"/>
                    </a:cubicBezTo>
                    <a:cubicBezTo>
                      <a:pt x="52" y="30"/>
                      <a:pt x="46" y="22"/>
                      <a:pt x="41" y="35"/>
                    </a:cubicBezTo>
                    <a:cubicBezTo>
                      <a:pt x="39" y="38"/>
                      <a:pt x="30" y="32"/>
                      <a:pt x="24" y="31"/>
                    </a:cubicBezTo>
                    <a:cubicBezTo>
                      <a:pt x="23" y="32"/>
                      <a:pt x="22" y="32"/>
                      <a:pt x="22" y="32"/>
                    </a:cubicBezTo>
                    <a:cubicBezTo>
                      <a:pt x="21" y="31"/>
                      <a:pt x="20" y="31"/>
                      <a:pt x="20" y="31"/>
                    </a:cubicBezTo>
                    <a:cubicBezTo>
                      <a:pt x="19" y="26"/>
                      <a:pt x="33" y="18"/>
                      <a:pt x="17" y="15"/>
                    </a:cubicBezTo>
                    <a:cubicBezTo>
                      <a:pt x="20" y="12"/>
                      <a:pt x="19" y="10"/>
                      <a:pt x="16" y="10"/>
                    </a:cubicBezTo>
                    <a:cubicBezTo>
                      <a:pt x="11" y="9"/>
                      <a:pt x="6" y="8"/>
                      <a:pt x="0" y="7"/>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8" name="Freeform 730">
                <a:extLst>
                  <a:ext uri="{FF2B5EF4-FFF2-40B4-BE49-F238E27FC236}">
                    <a16:creationId xmlns:a16="http://schemas.microsoft.com/office/drawing/2014/main" id="{2E3E7E51-9A66-9639-48B0-E6458E04B71F}"/>
                  </a:ext>
                </a:extLst>
              </p:cNvPr>
              <p:cNvSpPr/>
              <p:nvPr/>
            </p:nvSpPr>
            <p:spPr bwMode="auto">
              <a:xfrm>
                <a:off x="5219" y="2579"/>
                <a:ext cx="32" cy="20"/>
              </a:xfrm>
              <a:custGeom>
                <a:avLst/>
                <a:gdLst>
                  <a:gd name="T0" fmla="*/ 16 w 28"/>
                  <a:gd name="T1" fmla="*/ 0 h 17"/>
                  <a:gd name="T2" fmla="*/ 28 w 28"/>
                  <a:gd name="T3" fmla="*/ 7 h 17"/>
                  <a:gd name="T4" fmla="*/ 19 w 28"/>
                  <a:gd name="T5" fmla="*/ 15 h 17"/>
                  <a:gd name="T6" fmla="*/ 6 w 28"/>
                  <a:gd name="T7" fmla="*/ 11 h 17"/>
                  <a:gd name="T8" fmla="*/ 7 w 28"/>
                  <a:gd name="T9" fmla="*/ 2 h 17"/>
                  <a:gd name="T10" fmla="*/ 16 w 28"/>
                  <a:gd name="T11" fmla="*/ 0 h 17"/>
                </a:gdLst>
                <a:ahLst/>
                <a:cxnLst>
                  <a:cxn ang="0">
                    <a:pos x="T0" y="T1"/>
                  </a:cxn>
                  <a:cxn ang="0">
                    <a:pos x="T2" y="T3"/>
                  </a:cxn>
                  <a:cxn ang="0">
                    <a:pos x="T4" y="T5"/>
                  </a:cxn>
                  <a:cxn ang="0">
                    <a:pos x="T6" y="T7"/>
                  </a:cxn>
                  <a:cxn ang="0">
                    <a:pos x="T8" y="T9"/>
                  </a:cxn>
                  <a:cxn ang="0">
                    <a:pos x="T10" y="T11"/>
                  </a:cxn>
                </a:cxnLst>
                <a:rect l="0" t="0" r="r" b="b"/>
                <a:pathLst>
                  <a:path w="28" h="17">
                    <a:moveTo>
                      <a:pt x="16" y="0"/>
                    </a:moveTo>
                    <a:cubicBezTo>
                      <a:pt x="20" y="2"/>
                      <a:pt x="27" y="1"/>
                      <a:pt x="28" y="7"/>
                    </a:cubicBezTo>
                    <a:cubicBezTo>
                      <a:pt x="28" y="11"/>
                      <a:pt x="22" y="12"/>
                      <a:pt x="19" y="15"/>
                    </a:cubicBezTo>
                    <a:cubicBezTo>
                      <a:pt x="14" y="17"/>
                      <a:pt x="10" y="13"/>
                      <a:pt x="6" y="11"/>
                    </a:cubicBezTo>
                    <a:cubicBezTo>
                      <a:pt x="0" y="7"/>
                      <a:pt x="1" y="4"/>
                      <a:pt x="7" y="2"/>
                    </a:cubicBezTo>
                    <a:cubicBezTo>
                      <a:pt x="10" y="1"/>
                      <a:pt x="13" y="1"/>
                      <a:pt x="16"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9" name="Freeform 731">
                <a:extLst>
                  <a:ext uri="{FF2B5EF4-FFF2-40B4-BE49-F238E27FC236}">
                    <a16:creationId xmlns:a16="http://schemas.microsoft.com/office/drawing/2014/main" id="{8EF50630-E35F-1F83-AA90-0D589FDC2461}"/>
                  </a:ext>
                </a:extLst>
              </p:cNvPr>
              <p:cNvSpPr/>
              <p:nvPr/>
            </p:nvSpPr>
            <p:spPr bwMode="auto">
              <a:xfrm>
                <a:off x="5065" y="2724"/>
                <a:ext cx="21" cy="30"/>
              </a:xfrm>
              <a:custGeom>
                <a:avLst/>
                <a:gdLst>
                  <a:gd name="T0" fmla="*/ 19 w 19"/>
                  <a:gd name="T1" fmla="*/ 13 h 26"/>
                  <a:gd name="T2" fmla="*/ 15 w 19"/>
                  <a:gd name="T3" fmla="*/ 16 h 26"/>
                  <a:gd name="T4" fmla="*/ 0 w 19"/>
                  <a:gd name="T5" fmla="*/ 18 h 26"/>
                  <a:gd name="T6" fmla="*/ 2 w 19"/>
                  <a:gd name="T7" fmla="*/ 12 h 26"/>
                  <a:gd name="T8" fmla="*/ 9 w 19"/>
                  <a:gd name="T9" fmla="*/ 0 h 26"/>
                  <a:gd name="T10" fmla="*/ 19 w 19"/>
                  <a:gd name="T11" fmla="*/ 13 h 26"/>
                </a:gdLst>
                <a:ahLst/>
                <a:cxnLst>
                  <a:cxn ang="0">
                    <a:pos x="T0" y="T1"/>
                  </a:cxn>
                  <a:cxn ang="0">
                    <a:pos x="T2" y="T3"/>
                  </a:cxn>
                  <a:cxn ang="0">
                    <a:pos x="T4" y="T5"/>
                  </a:cxn>
                  <a:cxn ang="0">
                    <a:pos x="T6" y="T7"/>
                  </a:cxn>
                  <a:cxn ang="0">
                    <a:pos x="T8" y="T9"/>
                  </a:cxn>
                  <a:cxn ang="0">
                    <a:pos x="T10" y="T11"/>
                  </a:cxn>
                </a:cxnLst>
                <a:rect l="0" t="0" r="r" b="b"/>
                <a:pathLst>
                  <a:path w="19" h="26">
                    <a:moveTo>
                      <a:pt x="19" y="13"/>
                    </a:moveTo>
                    <a:cubicBezTo>
                      <a:pt x="18" y="14"/>
                      <a:pt x="16" y="15"/>
                      <a:pt x="15" y="16"/>
                    </a:cubicBezTo>
                    <a:cubicBezTo>
                      <a:pt x="10" y="26"/>
                      <a:pt x="6" y="25"/>
                      <a:pt x="0" y="18"/>
                    </a:cubicBezTo>
                    <a:cubicBezTo>
                      <a:pt x="1" y="16"/>
                      <a:pt x="1" y="14"/>
                      <a:pt x="2" y="12"/>
                    </a:cubicBezTo>
                    <a:cubicBezTo>
                      <a:pt x="5" y="8"/>
                      <a:pt x="3" y="0"/>
                      <a:pt x="9" y="0"/>
                    </a:cubicBezTo>
                    <a:cubicBezTo>
                      <a:pt x="14" y="0"/>
                      <a:pt x="18" y="7"/>
                      <a:pt x="19" y="1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0" name="Freeform 732">
                <a:extLst>
                  <a:ext uri="{FF2B5EF4-FFF2-40B4-BE49-F238E27FC236}">
                    <a16:creationId xmlns:a16="http://schemas.microsoft.com/office/drawing/2014/main" id="{43F20B48-5D0D-A70F-DBFE-CF8942E634FA}"/>
                  </a:ext>
                </a:extLst>
              </p:cNvPr>
              <p:cNvSpPr/>
              <p:nvPr/>
            </p:nvSpPr>
            <p:spPr bwMode="auto">
              <a:xfrm>
                <a:off x="5164" y="2539"/>
                <a:ext cx="27" cy="22"/>
              </a:xfrm>
              <a:custGeom>
                <a:avLst/>
                <a:gdLst>
                  <a:gd name="T0" fmla="*/ 6 w 24"/>
                  <a:gd name="T1" fmla="*/ 20 h 20"/>
                  <a:gd name="T2" fmla="*/ 0 w 24"/>
                  <a:gd name="T3" fmla="*/ 3 h 20"/>
                  <a:gd name="T4" fmla="*/ 19 w 24"/>
                  <a:gd name="T5" fmla="*/ 0 h 20"/>
                  <a:gd name="T6" fmla="*/ 23 w 24"/>
                  <a:gd name="T7" fmla="*/ 3 h 20"/>
                  <a:gd name="T8" fmla="*/ 21 w 24"/>
                  <a:gd name="T9" fmla="*/ 8 h 20"/>
                  <a:gd name="T10" fmla="*/ 6 w 24"/>
                  <a:gd name="T11" fmla="*/ 20 h 20"/>
                </a:gdLst>
                <a:ahLst/>
                <a:cxnLst>
                  <a:cxn ang="0">
                    <a:pos x="T0" y="T1"/>
                  </a:cxn>
                  <a:cxn ang="0">
                    <a:pos x="T2" y="T3"/>
                  </a:cxn>
                  <a:cxn ang="0">
                    <a:pos x="T4" y="T5"/>
                  </a:cxn>
                  <a:cxn ang="0">
                    <a:pos x="T6" y="T7"/>
                  </a:cxn>
                  <a:cxn ang="0">
                    <a:pos x="T8" y="T9"/>
                  </a:cxn>
                  <a:cxn ang="0">
                    <a:pos x="T10" y="T11"/>
                  </a:cxn>
                </a:cxnLst>
                <a:rect l="0" t="0" r="r" b="b"/>
                <a:pathLst>
                  <a:path w="24" h="20">
                    <a:moveTo>
                      <a:pt x="6" y="20"/>
                    </a:moveTo>
                    <a:cubicBezTo>
                      <a:pt x="4" y="14"/>
                      <a:pt x="2" y="8"/>
                      <a:pt x="0" y="3"/>
                    </a:cubicBezTo>
                    <a:cubicBezTo>
                      <a:pt x="6" y="2"/>
                      <a:pt x="12" y="1"/>
                      <a:pt x="19" y="0"/>
                    </a:cubicBezTo>
                    <a:cubicBezTo>
                      <a:pt x="21" y="0"/>
                      <a:pt x="23" y="1"/>
                      <a:pt x="23" y="3"/>
                    </a:cubicBezTo>
                    <a:cubicBezTo>
                      <a:pt x="24" y="5"/>
                      <a:pt x="23" y="7"/>
                      <a:pt x="21" y="8"/>
                    </a:cubicBezTo>
                    <a:cubicBezTo>
                      <a:pt x="16" y="12"/>
                      <a:pt x="11" y="16"/>
                      <a:pt x="6"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1" name="Freeform 733">
                <a:extLst>
                  <a:ext uri="{FF2B5EF4-FFF2-40B4-BE49-F238E27FC236}">
                    <a16:creationId xmlns:a16="http://schemas.microsoft.com/office/drawing/2014/main" id="{C15B87F5-53E2-B2C5-B3A6-5FF5AE05364F}"/>
                  </a:ext>
                </a:extLst>
              </p:cNvPr>
              <p:cNvSpPr/>
              <p:nvPr/>
            </p:nvSpPr>
            <p:spPr bwMode="auto">
              <a:xfrm>
                <a:off x="5228" y="2548"/>
                <a:ext cx="31" cy="18"/>
              </a:xfrm>
              <a:custGeom>
                <a:avLst/>
                <a:gdLst>
                  <a:gd name="T0" fmla="*/ 11 w 27"/>
                  <a:gd name="T1" fmla="*/ 0 h 16"/>
                  <a:gd name="T2" fmla="*/ 14 w 27"/>
                  <a:gd name="T3" fmla="*/ 16 h 16"/>
                  <a:gd name="T4" fmla="*/ 2 w 27"/>
                  <a:gd name="T5" fmla="*/ 8 h 16"/>
                  <a:gd name="T6" fmla="*/ 11 w 27"/>
                  <a:gd name="T7" fmla="*/ 0 h 16"/>
                </a:gdLst>
                <a:ahLst/>
                <a:cxnLst>
                  <a:cxn ang="0">
                    <a:pos x="T0" y="T1"/>
                  </a:cxn>
                  <a:cxn ang="0">
                    <a:pos x="T2" y="T3"/>
                  </a:cxn>
                  <a:cxn ang="0">
                    <a:pos x="T4" y="T5"/>
                  </a:cxn>
                  <a:cxn ang="0">
                    <a:pos x="T6" y="T7"/>
                  </a:cxn>
                </a:cxnLst>
                <a:rect l="0" t="0" r="r" b="b"/>
                <a:pathLst>
                  <a:path w="27" h="16">
                    <a:moveTo>
                      <a:pt x="11" y="0"/>
                    </a:moveTo>
                    <a:cubicBezTo>
                      <a:pt x="27" y="3"/>
                      <a:pt x="13" y="11"/>
                      <a:pt x="14" y="16"/>
                    </a:cubicBezTo>
                    <a:cubicBezTo>
                      <a:pt x="8" y="16"/>
                      <a:pt x="3" y="13"/>
                      <a:pt x="2" y="8"/>
                    </a:cubicBezTo>
                    <a:cubicBezTo>
                      <a:pt x="0" y="2"/>
                      <a:pt x="7" y="2"/>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2" name="Freeform 734">
                <a:extLst>
                  <a:ext uri="{FF2B5EF4-FFF2-40B4-BE49-F238E27FC236}">
                    <a16:creationId xmlns:a16="http://schemas.microsoft.com/office/drawing/2014/main" id="{BCAE6090-9C1C-E317-65E3-519C5BCFD179}"/>
                  </a:ext>
                </a:extLst>
              </p:cNvPr>
              <p:cNvSpPr/>
              <p:nvPr/>
            </p:nvSpPr>
            <p:spPr bwMode="auto">
              <a:xfrm>
                <a:off x="5086" y="2737"/>
                <a:ext cx="12" cy="17"/>
              </a:xfrm>
              <a:custGeom>
                <a:avLst/>
                <a:gdLst>
                  <a:gd name="T0" fmla="*/ 10 w 10"/>
                  <a:gd name="T1" fmla="*/ 7 h 15"/>
                  <a:gd name="T2" fmla="*/ 0 w 10"/>
                  <a:gd name="T3" fmla="*/ 2 h 15"/>
                  <a:gd name="T4" fmla="*/ 10 w 10"/>
                  <a:gd name="T5" fmla="*/ 7 h 15"/>
                </a:gdLst>
                <a:ahLst/>
                <a:cxnLst>
                  <a:cxn ang="0">
                    <a:pos x="T0" y="T1"/>
                  </a:cxn>
                  <a:cxn ang="0">
                    <a:pos x="T2" y="T3"/>
                  </a:cxn>
                  <a:cxn ang="0">
                    <a:pos x="T4" y="T5"/>
                  </a:cxn>
                </a:cxnLst>
                <a:rect l="0" t="0" r="r" b="b"/>
                <a:pathLst>
                  <a:path w="10" h="15">
                    <a:moveTo>
                      <a:pt x="10" y="7"/>
                    </a:moveTo>
                    <a:cubicBezTo>
                      <a:pt x="2" y="15"/>
                      <a:pt x="4" y="3"/>
                      <a:pt x="0" y="2"/>
                    </a:cubicBezTo>
                    <a:cubicBezTo>
                      <a:pt x="4" y="2"/>
                      <a:pt x="9" y="0"/>
                      <a:pt x="10"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3" name="Freeform 735">
                <a:extLst>
                  <a:ext uri="{FF2B5EF4-FFF2-40B4-BE49-F238E27FC236}">
                    <a16:creationId xmlns:a16="http://schemas.microsoft.com/office/drawing/2014/main" id="{B92A966E-8512-A16B-9C40-EF0C17DDFE6D}"/>
                  </a:ext>
                </a:extLst>
              </p:cNvPr>
              <p:cNvSpPr/>
              <p:nvPr/>
            </p:nvSpPr>
            <p:spPr bwMode="auto">
              <a:xfrm>
                <a:off x="5015" y="2734"/>
                <a:ext cx="5" cy="5"/>
              </a:xfrm>
              <a:custGeom>
                <a:avLst/>
                <a:gdLst>
                  <a:gd name="T0" fmla="*/ 4 w 4"/>
                  <a:gd name="T1" fmla="*/ 5 h 5"/>
                  <a:gd name="T2" fmla="*/ 0 w 4"/>
                  <a:gd name="T3" fmla="*/ 2 h 5"/>
                  <a:gd name="T4" fmla="*/ 4 w 4"/>
                  <a:gd name="T5" fmla="*/ 1 h 5"/>
                  <a:gd name="T6" fmla="*/ 4 w 4"/>
                  <a:gd name="T7" fmla="*/ 5 h 5"/>
                </a:gdLst>
                <a:ahLst/>
                <a:cxnLst>
                  <a:cxn ang="0">
                    <a:pos x="T0" y="T1"/>
                  </a:cxn>
                  <a:cxn ang="0">
                    <a:pos x="T2" y="T3"/>
                  </a:cxn>
                  <a:cxn ang="0">
                    <a:pos x="T4" y="T5"/>
                  </a:cxn>
                  <a:cxn ang="0">
                    <a:pos x="T6" y="T7"/>
                  </a:cxn>
                </a:cxnLst>
                <a:rect l="0" t="0" r="r" b="b"/>
                <a:pathLst>
                  <a:path w="4" h="5">
                    <a:moveTo>
                      <a:pt x="4" y="5"/>
                    </a:moveTo>
                    <a:cubicBezTo>
                      <a:pt x="3" y="4"/>
                      <a:pt x="2" y="3"/>
                      <a:pt x="0" y="2"/>
                    </a:cubicBezTo>
                    <a:cubicBezTo>
                      <a:pt x="1" y="1"/>
                      <a:pt x="3" y="0"/>
                      <a:pt x="4" y="1"/>
                    </a:cubicBezTo>
                    <a:cubicBezTo>
                      <a:pt x="4" y="1"/>
                      <a:pt x="4" y="3"/>
                      <a:pt x="4" y="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4" name="Freeform 736">
                <a:extLst>
                  <a:ext uri="{FF2B5EF4-FFF2-40B4-BE49-F238E27FC236}">
                    <a16:creationId xmlns:a16="http://schemas.microsoft.com/office/drawing/2014/main" id="{DC87B0A1-6714-A4FA-099A-54D311F2A26E}"/>
                  </a:ext>
                </a:extLst>
              </p:cNvPr>
              <p:cNvSpPr/>
              <p:nvPr/>
            </p:nvSpPr>
            <p:spPr bwMode="auto">
              <a:xfrm>
                <a:off x="5159" y="2454"/>
                <a:ext cx="2" cy="3"/>
              </a:xfrm>
              <a:custGeom>
                <a:avLst/>
                <a:gdLst>
                  <a:gd name="T0" fmla="*/ 2 w 2"/>
                  <a:gd name="T1" fmla="*/ 0 h 3"/>
                  <a:gd name="T2" fmla="*/ 1 w 2"/>
                  <a:gd name="T3" fmla="*/ 3 h 3"/>
                  <a:gd name="T4" fmla="*/ 0 w 2"/>
                  <a:gd name="T5" fmla="*/ 3 h 3"/>
                  <a:gd name="T6" fmla="*/ 2 w 2"/>
                  <a:gd name="T7" fmla="*/ 0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1" y="1"/>
                      <a:pt x="1" y="2"/>
                      <a:pt x="1" y="3"/>
                    </a:cubicBezTo>
                    <a:cubicBezTo>
                      <a:pt x="0" y="3"/>
                      <a:pt x="0" y="3"/>
                      <a:pt x="0" y="3"/>
                    </a:cubicBezTo>
                    <a:cubicBezTo>
                      <a:pt x="0" y="2"/>
                      <a:pt x="1" y="1"/>
                      <a:pt x="2" y="0"/>
                    </a:cubicBezTo>
                    <a:cubicBezTo>
                      <a:pt x="2" y="0"/>
                      <a:pt x="2" y="0"/>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5" name="Freeform 737">
                <a:extLst>
                  <a:ext uri="{FF2B5EF4-FFF2-40B4-BE49-F238E27FC236}">
                    <a16:creationId xmlns:a16="http://schemas.microsoft.com/office/drawing/2014/main" id="{C029839D-C8B0-7D3C-0325-9E6F17AB4A0C}"/>
                  </a:ext>
                </a:extLst>
              </p:cNvPr>
              <p:cNvSpPr/>
              <p:nvPr/>
            </p:nvSpPr>
            <p:spPr bwMode="auto">
              <a:xfrm>
                <a:off x="5176" y="268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1" y="1"/>
                      <a:pt x="1"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6" name="Freeform 738">
                <a:extLst>
                  <a:ext uri="{FF2B5EF4-FFF2-40B4-BE49-F238E27FC236}">
                    <a16:creationId xmlns:a16="http://schemas.microsoft.com/office/drawing/2014/main" id="{141708EF-F21A-31D4-A6BE-769747614125}"/>
                  </a:ext>
                </a:extLst>
              </p:cNvPr>
              <p:cNvSpPr/>
              <p:nvPr/>
            </p:nvSpPr>
            <p:spPr bwMode="auto">
              <a:xfrm>
                <a:off x="5247" y="2566"/>
                <a:ext cx="2" cy="3"/>
              </a:xfrm>
              <a:custGeom>
                <a:avLst/>
                <a:gdLst>
                  <a:gd name="T0" fmla="*/ 0 w 2"/>
                  <a:gd name="T1" fmla="*/ 1 h 3"/>
                  <a:gd name="T2" fmla="*/ 2 w 2"/>
                  <a:gd name="T3" fmla="*/ 0 h 3"/>
                  <a:gd name="T4" fmla="*/ 0 w 2"/>
                  <a:gd name="T5" fmla="*/ 3 h 3"/>
                  <a:gd name="T6" fmla="*/ 0 w 2"/>
                  <a:gd name="T7" fmla="*/ 1 h 3"/>
                </a:gdLst>
                <a:ahLst/>
                <a:cxnLst>
                  <a:cxn ang="0">
                    <a:pos x="T0" y="T1"/>
                  </a:cxn>
                  <a:cxn ang="0">
                    <a:pos x="T2" y="T3"/>
                  </a:cxn>
                  <a:cxn ang="0">
                    <a:pos x="T4" y="T5"/>
                  </a:cxn>
                  <a:cxn ang="0">
                    <a:pos x="T6" y="T7"/>
                  </a:cxn>
                </a:cxnLst>
                <a:rect l="0" t="0" r="r" b="b"/>
                <a:pathLst>
                  <a:path w="2" h="3">
                    <a:moveTo>
                      <a:pt x="0" y="1"/>
                    </a:moveTo>
                    <a:cubicBezTo>
                      <a:pt x="0" y="1"/>
                      <a:pt x="1" y="1"/>
                      <a:pt x="2" y="0"/>
                    </a:cubicBezTo>
                    <a:cubicBezTo>
                      <a:pt x="1" y="1"/>
                      <a:pt x="0" y="2"/>
                      <a:pt x="0" y="3"/>
                    </a:cubicBezTo>
                    <a:cubicBezTo>
                      <a:pt x="0" y="2"/>
                      <a:pt x="0" y="1"/>
                      <a:pt x="0"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7" name="Freeform 739">
                <a:extLst>
                  <a:ext uri="{FF2B5EF4-FFF2-40B4-BE49-F238E27FC236}">
                    <a16:creationId xmlns:a16="http://schemas.microsoft.com/office/drawing/2014/main" id="{8B42F414-AC01-547A-660A-272748617014}"/>
                  </a:ext>
                </a:extLst>
              </p:cNvPr>
              <p:cNvSpPr/>
              <p:nvPr/>
            </p:nvSpPr>
            <p:spPr bwMode="auto">
              <a:xfrm>
                <a:off x="5272" y="2198"/>
                <a:ext cx="195" cy="198"/>
              </a:xfrm>
              <a:custGeom>
                <a:avLst/>
                <a:gdLst>
                  <a:gd name="T0" fmla="*/ 171 w 172"/>
                  <a:gd name="T1" fmla="*/ 116 h 174"/>
                  <a:gd name="T2" fmla="*/ 158 w 172"/>
                  <a:gd name="T3" fmla="*/ 133 h 174"/>
                  <a:gd name="T4" fmla="*/ 141 w 172"/>
                  <a:gd name="T5" fmla="*/ 146 h 174"/>
                  <a:gd name="T6" fmla="*/ 135 w 172"/>
                  <a:gd name="T7" fmla="*/ 151 h 174"/>
                  <a:gd name="T8" fmla="*/ 114 w 172"/>
                  <a:gd name="T9" fmla="*/ 162 h 174"/>
                  <a:gd name="T10" fmla="*/ 105 w 172"/>
                  <a:gd name="T11" fmla="*/ 164 h 174"/>
                  <a:gd name="T12" fmla="*/ 81 w 172"/>
                  <a:gd name="T13" fmla="*/ 165 h 174"/>
                  <a:gd name="T14" fmla="*/ 70 w 172"/>
                  <a:gd name="T15" fmla="*/ 164 h 174"/>
                  <a:gd name="T16" fmla="*/ 45 w 172"/>
                  <a:gd name="T17" fmla="*/ 152 h 174"/>
                  <a:gd name="T18" fmla="*/ 42 w 172"/>
                  <a:gd name="T19" fmla="*/ 148 h 174"/>
                  <a:gd name="T20" fmla="*/ 9 w 172"/>
                  <a:gd name="T21" fmla="*/ 112 h 174"/>
                  <a:gd name="T22" fmla="*/ 5 w 172"/>
                  <a:gd name="T23" fmla="*/ 79 h 174"/>
                  <a:gd name="T24" fmla="*/ 22 w 172"/>
                  <a:gd name="T25" fmla="*/ 38 h 174"/>
                  <a:gd name="T26" fmla="*/ 61 w 172"/>
                  <a:gd name="T27" fmla="*/ 6 h 174"/>
                  <a:gd name="T28" fmla="*/ 84 w 172"/>
                  <a:gd name="T29" fmla="*/ 4 h 174"/>
                  <a:gd name="T30" fmla="*/ 92 w 172"/>
                  <a:gd name="T31" fmla="*/ 3 h 174"/>
                  <a:gd name="T32" fmla="*/ 97 w 172"/>
                  <a:gd name="T33" fmla="*/ 1 h 174"/>
                  <a:gd name="T34" fmla="*/ 130 w 172"/>
                  <a:gd name="T35" fmla="*/ 16 h 174"/>
                  <a:gd name="T36" fmla="*/ 159 w 172"/>
                  <a:gd name="T37" fmla="*/ 41 h 174"/>
                  <a:gd name="T38" fmla="*/ 162 w 172"/>
                  <a:gd name="T39" fmla="*/ 46 h 174"/>
                  <a:gd name="T40" fmla="*/ 170 w 172"/>
                  <a:gd name="T41" fmla="*/ 69 h 174"/>
                  <a:gd name="T42" fmla="*/ 172 w 172"/>
                  <a:gd name="T43" fmla="*/ 85 h 174"/>
                  <a:gd name="T44" fmla="*/ 171 w 172"/>
                  <a:gd name="T45" fmla="*/ 86 h 174"/>
                  <a:gd name="T46" fmla="*/ 170 w 172"/>
                  <a:gd name="T47" fmla="*/ 88 h 174"/>
                  <a:gd name="T48" fmla="*/ 171 w 172"/>
                  <a:gd name="T49" fmla="*/ 104 h 174"/>
                  <a:gd name="T50" fmla="*/ 171 w 172"/>
                  <a:gd name="T51"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2" h="174">
                    <a:moveTo>
                      <a:pt x="171" y="116"/>
                    </a:moveTo>
                    <a:cubicBezTo>
                      <a:pt x="165" y="121"/>
                      <a:pt x="159" y="124"/>
                      <a:pt x="158" y="133"/>
                    </a:cubicBezTo>
                    <a:cubicBezTo>
                      <a:pt x="158" y="142"/>
                      <a:pt x="147" y="142"/>
                      <a:pt x="141" y="146"/>
                    </a:cubicBezTo>
                    <a:cubicBezTo>
                      <a:pt x="139" y="148"/>
                      <a:pt x="136" y="148"/>
                      <a:pt x="135" y="151"/>
                    </a:cubicBezTo>
                    <a:cubicBezTo>
                      <a:pt x="134" y="165"/>
                      <a:pt x="123" y="162"/>
                      <a:pt x="114" y="162"/>
                    </a:cubicBezTo>
                    <a:cubicBezTo>
                      <a:pt x="111" y="162"/>
                      <a:pt x="108" y="160"/>
                      <a:pt x="105" y="164"/>
                    </a:cubicBezTo>
                    <a:cubicBezTo>
                      <a:pt x="97" y="174"/>
                      <a:pt x="92" y="174"/>
                      <a:pt x="81" y="165"/>
                    </a:cubicBezTo>
                    <a:cubicBezTo>
                      <a:pt x="77" y="161"/>
                      <a:pt x="75" y="161"/>
                      <a:pt x="70" y="164"/>
                    </a:cubicBezTo>
                    <a:cubicBezTo>
                      <a:pt x="61" y="170"/>
                      <a:pt x="47" y="163"/>
                      <a:pt x="45" y="152"/>
                    </a:cubicBezTo>
                    <a:cubicBezTo>
                      <a:pt x="45" y="150"/>
                      <a:pt x="44" y="149"/>
                      <a:pt x="42" y="148"/>
                    </a:cubicBezTo>
                    <a:cubicBezTo>
                      <a:pt x="18" y="148"/>
                      <a:pt x="11" y="128"/>
                      <a:pt x="9" y="112"/>
                    </a:cubicBezTo>
                    <a:cubicBezTo>
                      <a:pt x="7" y="101"/>
                      <a:pt x="0" y="89"/>
                      <a:pt x="5" y="79"/>
                    </a:cubicBezTo>
                    <a:cubicBezTo>
                      <a:pt x="11" y="65"/>
                      <a:pt x="6" y="47"/>
                      <a:pt x="22" y="38"/>
                    </a:cubicBezTo>
                    <a:cubicBezTo>
                      <a:pt x="25" y="17"/>
                      <a:pt x="48" y="17"/>
                      <a:pt x="61" y="6"/>
                    </a:cubicBezTo>
                    <a:cubicBezTo>
                      <a:pt x="66" y="2"/>
                      <a:pt x="76" y="7"/>
                      <a:pt x="84" y="4"/>
                    </a:cubicBezTo>
                    <a:cubicBezTo>
                      <a:pt x="86" y="3"/>
                      <a:pt x="89" y="5"/>
                      <a:pt x="92" y="3"/>
                    </a:cubicBezTo>
                    <a:cubicBezTo>
                      <a:pt x="94" y="2"/>
                      <a:pt x="97" y="0"/>
                      <a:pt x="97" y="1"/>
                    </a:cubicBezTo>
                    <a:cubicBezTo>
                      <a:pt x="105" y="11"/>
                      <a:pt x="120" y="12"/>
                      <a:pt x="130" y="16"/>
                    </a:cubicBezTo>
                    <a:cubicBezTo>
                      <a:pt x="144" y="21"/>
                      <a:pt x="145" y="38"/>
                      <a:pt x="159" y="41"/>
                    </a:cubicBezTo>
                    <a:cubicBezTo>
                      <a:pt x="160" y="42"/>
                      <a:pt x="162" y="45"/>
                      <a:pt x="162" y="46"/>
                    </a:cubicBezTo>
                    <a:cubicBezTo>
                      <a:pt x="160" y="55"/>
                      <a:pt x="170" y="60"/>
                      <a:pt x="170" y="69"/>
                    </a:cubicBezTo>
                    <a:cubicBezTo>
                      <a:pt x="171" y="74"/>
                      <a:pt x="171" y="80"/>
                      <a:pt x="172" y="85"/>
                    </a:cubicBezTo>
                    <a:cubicBezTo>
                      <a:pt x="171" y="85"/>
                      <a:pt x="171" y="86"/>
                      <a:pt x="171" y="86"/>
                    </a:cubicBezTo>
                    <a:cubicBezTo>
                      <a:pt x="171" y="87"/>
                      <a:pt x="170" y="87"/>
                      <a:pt x="170" y="88"/>
                    </a:cubicBezTo>
                    <a:cubicBezTo>
                      <a:pt x="166" y="94"/>
                      <a:pt x="170" y="99"/>
                      <a:pt x="171" y="104"/>
                    </a:cubicBezTo>
                    <a:cubicBezTo>
                      <a:pt x="171" y="108"/>
                      <a:pt x="171" y="112"/>
                      <a:pt x="171" y="116"/>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8" name="Freeform 740">
                <a:extLst>
                  <a:ext uri="{FF2B5EF4-FFF2-40B4-BE49-F238E27FC236}">
                    <a16:creationId xmlns:a16="http://schemas.microsoft.com/office/drawing/2014/main" id="{653921B6-67BC-697F-81E3-CD06C65D97F2}"/>
                  </a:ext>
                </a:extLst>
              </p:cNvPr>
              <p:cNvSpPr/>
              <p:nvPr/>
            </p:nvSpPr>
            <p:spPr bwMode="auto">
              <a:xfrm>
                <a:off x="5440" y="2406"/>
                <a:ext cx="51" cy="40"/>
              </a:xfrm>
              <a:custGeom>
                <a:avLst/>
                <a:gdLst>
                  <a:gd name="T0" fmla="*/ 45 w 45"/>
                  <a:gd name="T1" fmla="*/ 1 h 35"/>
                  <a:gd name="T2" fmla="*/ 32 w 45"/>
                  <a:gd name="T3" fmla="*/ 16 h 35"/>
                  <a:gd name="T4" fmla="*/ 23 w 45"/>
                  <a:gd name="T5" fmla="*/ 27 h 35"/>
                  <a:gd name="T6" fmla="*/ 15 w 45"/>
                  <a:gd name="T7" fmla="*/ 30 h 35"/>
                  <a:gd name="T8" fmla="*/ 2 w 45"/>
                  <a:gd name="T9" fmla="*/ 23 h 35"/>
                  <a:gd name="T10" fmla="*/ 2 w 45"/>
                  <a:gd name="T11" fmla="*/ 13 h 35"/>
                  <a:gd name="T12" fmla="*/ 5 w 45"/>
                  <a:gd name="T13" fmla="*/ 4 h 35"/>
                  <a:gd name="T14" fmla="*/ 15 w 45"/>
                  <a:gd name="T15" fmla="*/ 5 h 35"/>
                  <a:gd name="T16" fmla="*/ 18 w 45"/>
                  <a:gd name="T17" fmla="*/ 7 h 35"/>
                  <a:gd name="T18" fmla="*/ 45 w 45"/>
                  <a:gd name="T1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35">
                    <a:moveTo>
                      <a:pt x="45" y="1"/>
                    </a:moveTo>
                    <a:cubicBezTo>
                      <a:pt x="45" y="10"/>
                      <a:pt x="39" y="13"/>
                      <a:pt x="32" y="16"/>
                    </a:cubicBezTo>
                    <a:cubicBezTo>
                      <a:pt x="27" y="18"/>
                      <a:pt x="23" y="20"/>
                      <a:pt x="23" y="27"/>
                    </a:cubicBezTo>
                    <a:cubicBezTo>
                      <a:pt x="23" y="33"/>
                      <a:pt x="20" y="35"/>
                      <a:pt x="15" y="30"/>
                    </a:cubicBezTo>
                    <a:cubicBezTo>
                      <a:pt x="12" y="26"/>
                      <a:pt x="7" y="23"/>
                      <a:pt x="2" y="23"/>
                    </a:cubicBezTo>
                    <a:cubicBezTo>
                      <a:pt x="3" y="20"/>
                      <a:pt x="3" y="17"/>
                      <a:pt x="2" y="13"/>
                    </a:cubicBezTo>
                    <a:cubicBezTo>
                      <a:pt x="1" y="10"/>
                      <a:pt x="0" y="6"/>
                      <a:pt x="5" y="4"/>
                    </a:cubicBezTo>
                    <a:cubicBezTo>
                      <a:pt x="8" y="2"/>
                      <a:pt x="12" y="0"/>
                      <a:pt x="15" y="5"/>
                    </a:cubicBezTo>
                    <a:cubicBezTo>
                      <a:pt x="16" y="5"/>
                      <a:pt x="18" y="7"/>
                      <a:pt x="18" y="7"/>
                    </a:cubicBezTo>
                    <a:cubicBezTo>
                      <a:pt x="26" y="0"/>
                      <a:pt x="37" y="7"/>
                      <a:pt x="45"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9" name="Freeform 741">
                <a:extLst>
                  <a:ext uri="{FF2B5EF4-FFF2-40B4-BE49-F238E27FC236}">
                    <a16:creationId xmlns:a16="http://schemas.microsoft.com/office/drawing/2014/main" id="{BC30B14D-F822-22DC-426F-E4ACB8B33149}"/>
                  </a:ext>
                </a:extLst>
              </p:cNvPr>
              <p:cNvSpPr/>
              <p:nvPr/>
            </p:nvSpPr>
            <p:spPr bwMode="auto">
              <a:xfrm>
                <a:off x="5323" y="2424"/>
                <a:ext cx="34" cy="27"/>
              </a:xfrm>
              <a:custGeom>
                <a:avLst/>
                <a:gdLst>
                  <a:gd name="T0" fmla="*/ 11 w 30"/>
                  <a:gd name="T1" fmla="*/ 21 h 24"/>
                  <a:gd name="T2" fmla="*/ 13 w 30"/>
                  <a:gd name="T3" fmla="*/ 0 h 24"/>
                  <a:gd name="T4" fmla="*/ 24 w 30"/>
                  <a:gd name="T5" fmla="*/ 14 h 24"/>
                  <a:gd name="T6" fmla="*/ 22 w 30"/>
                  <a:gd name="T7" fmla="*/ 24 h 24"/>
                  <a:gd name="T8" fmla="*/ 22 w 30"/>
                  <a:gd name="T9" fmla="*/ 23 h 24"/>
                  <a:gd name="T10" fmla="*/ 20 w 30"/>
                  <a:gd name="T11" fmla="*/ 19 h 24"/>
                  <a:gd name="T12" fmla="*/ 20 w 30"/>
                  <a:gd name="T13" fmla="*/ 19 h 24"/>
                  <a:gd name="T14" fmla="*/ 20 w 30"/>
                  <a:gd name="T15" fmla="*/ 18 h 24"/>
                  <a:gd name="T16" fmla="*/ 12 w 30"/>
                  <a:gd name="T17" fmla="*/ 21 h 24"/>
                  <a:gd name="T18" fmla="*/ 12 w 30"/>
                  <a:gd name="T19" fmla="*/ 21 h 24"/>
                  <a:gd name="T20" fmla="*/ 11 w 30"/>
                  <a:gd name="T21"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24">
                    <a:moveTo>
                      <a:pt x="11" y="21"/>
                    </a:moveTo>
                    <a:cubicBezTo>
                      <a:pt x="0" y="17"/>
                      <a:pt x="1" y="15"/>
                      <a:pt x="13" y="0"/>
                    </a:cubicBezTo>
                    <a:cubicBezTo>
                      <a:pt x="15" y="6"/>
                      <a:pt x="18" y="11"/>
                      <a:pt x="24" y="14"/>
                    </a:cubicBezTo>
                    <a:cubicBezTo>
                      <a:pt x="26" y="16"/>
                      <a:pt x="30" y="21"/>
                      <a:pt x="22" y="24"/>
                    </a:cubicBezTo>
                    <a:cubicBezTo>
                      <a:pt x="22" y="24"/>
                      <a:pt x="22" y="23"/>
                      <a:pt x="22" y="23"/>
                    </a:cubicBezTo>
                    <a:cubicBezTo>
                      <a:pt x="22" y="22"/>
                      <a:pt x="21" y="20"/>
                      <a:pt x="20" y="19"/>
                    </a:cubicBezTo>
                    <a:cubicBezTo>
                      <a:pt x="20" y="19"/>
                      <a:pt x="20" y="19"/>
                      <a:pt x="20" y="19"/>
                    </a:cubicBezTo>
                    <a:cubicBezTo>
                      <a:pt x="20" y="19"/>
                      <a:pt x="20" y="18"/>
                      <a:pt x="20" y="18"/>
                    </a:cubicBezTo>
                    <a:cubicBezTo>
                      <a:pt x="15" y="11"/>
                      <a:pt x="14" y="18"/>
                      <a:pt x="12" y="21"/>
                    </a:cubicBezTo>
                    <a:cubicBezTo>
                      <a:pt x="12" y="21"/>
                      <a:pt x="12" y="21"/>
                      <a:pt x="12" y="21"/>
                    </a:cubicBezTo>
                    <a:lnTo>
                      <a:pt x="11" y="21"/>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0" name="Freeform 742">
                <a:extLst>
                  <a:ext uri="{FF2B5EF4-FFF2-40B4-BE49-F238E27FC236}">
                    <a16:creationId xmlns:a16="http://schemas.microsoft.com/office/drawing/2014/main" id="{682DBE97-9885-5E23-4C4E-8AC8D694062D}"/>
                  </a:ext>
                </a:extLst>
              </p:cNvPr>
              <p:cNvSpPr/>
              <p:nvPr/>
            </p:nvSpPr>
            <p:spPr bwMode="auto">
              <a:xfrm>
                <a:off x="5197" y="2305"/>
                <a:ext cx="33" cy="19"/>
              </a:xfrm>
              <a:custGeom>
                <a:avLst/>
                <a:gdLst>
                  <a:gd name="T0" fmla="*/ 11 w 29"/>
                  <a:gd name="T1" fmla="*/ 17 h 17"/>
                  <a:gd name="T2" fmla="*/ 12 w 29"/>
                  <a:gd name="T3" fmla="*/ 12 h 17"/>
                  <a:gd name="T4" fmla="*/ 18 w 29"/>
                  <a:gd name="T5" fmla="*/ 0 h 17"/>
                  <a:gd name="T6" fmla="*/ 28 w 29"/>
                  <a:gd name="T7" fmla="*/ 6 h 17"/>
                  <a:gd name="T8" fmla="*/ 19 w 29"/>
                  <a:gd name="T9" fmla="*/ 15 h 17"/>
                  <a:gd name="T10" fmla="*/ 11 w 29"/>
                  <a:gd name="T11" fmla="*/ 17 h 17"/>
                </a:gdLst>
                <a:ahLst/>
                <a:cxnLst>
                  <a:cxn ang="0">
                    <a:pos x="T0" y="T1"/>
                  </a:cxn>
                  <a:cxn ang="0">
                    <a:pos x="T2" y="T3"/>
                  </a:cxn>
                  <a:cxn ang="0">
                    <a:pos x="T4" y="T5"/>
                  </a:cxn>
                  <a:cxn ang="0">
                    <a:pos x="T6" y="T7"/>
                  </a:cxn>
                  <a:cxn ang="0">
                    <a:pos x="T8" y="T9"/>
                  </a:cxn>
                  <a:cxn ang="0">
                    <a:pos x="T10" y="T11"/>
                  </a:cxn>
                </a:cxnLst>
                <a:rect l="0" t="0" r="r" b="b"/>
                <a:pathLst>
                  <a:path w="28" h="17">
                    <a:moveTo>
                      <a:pt x="11" y="17"/>
                    </a:moveTo>
                    <a:cubicBezTo>
                      <a:pt x="11" y="15"/>
                      <a:pt x="13" y="13"/>
                      <a:pt x="12" y="12"/>
                    </a:cubicBezTo>
                    <a:cubicBezTo>
                      <a:pt x="0" y="2"/>
                      <a:pt x="14" y="3"/>
                      <a:pt x="18" y="0"/>
                    </a:cubicBezTo>
                    <a:cubicBezTo>
                      <a:pt x="22" y="1"/>
                      <a:pt x="28" y="0"/>
                      <a:pt x="28" y="6"/>
                    </a:cubicBezTo>
                    <a:cubicBezTo>
                      <a:pt x="29" y="12"/>
                      <a:pt x="23" y="13"/>
                      <a:pt x="19" y="15"/>
                    </a:cubicBezTo>
                    <a:cubicBezTo>
                      <a:pt x="17" y="16"/>
                      <a:pt x="14" y="16"/>
                      <a:pt x="11"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1" name="Freeform 743">
                <a:extLst>
                  <a:ext uri="{FF2B5EF4-FFF2-40B4-BE49-F238E27FC236}">
                    <a16:creationId xmlns:a16="http://schemas.microsoft.com/office/drawing/2014/main" id="{E02E3964-F7E4-29BB-1736-B2CC97625100}"/>
                  </a:ext>
                </a:extLst>
              </p:cNvPr>
              <p:cNvSpPr/>
              <p:nvPr/>
            </p:nvSpPr>
            <p:spPr bwMode="auto">
              <a:xfrm>
                <a:off x="5465" y="2271"/>
                <a:ext cx="26" cy="24"/>
              </a:xfrm>
              <a:custGeom>
                <a:avLst/>
                <a:gdLst>
                  <a:gd name="T0" fmla="*/ 2 w 23"/>
                  <a:gd name="T1" fmla="*/ 21 h 21"/>
                  <a:gd name="T2" fmla="*/ 0 w 23"/>
                  <a:gd name="T3" fmla="*/ 5 h 21"/>
                  <a:gd name="T4" fmla="*/ 23 w 23"/>
                  <a:gd name="T5" fmla="*/ 7 h 21"/>
                  <a:gd name="T6" fmla="*/ 2 w 23"/>
                  <a:gd name="T7" fmla="*/ 21 h 21"/>
                </a:gdLst>
                <a:ahLst/>
                <a:cxnLst>
                  <a:cxn ang="0">
                    <a:pos x="T0" y="T1"/>
                  </a:cxn>
                  <a:cxn ang="0">
                    <a:pos x="T2" y="T3"/>
                  </a:cxn>
                  <a:cxn ang="0">
                    <a:pos x="T4" y="T5"/>
                  </a:cxn>
                  <a:cxn ang="0">
                    <a:pos x="T6" y="T7"/>
                  </a:cxn>
                </a:cxnLst>
                <a:rect l="0" t="0" r="r" b="b"/>
                <a:pathLst>
                  <a:path w="23" h="21">
                    <a:moveTo>
                      <a:pt x="2" y="21"/>
                    </a:moveTo>
                    <a:cubicBezTo>
                      <a:pt x="1" y="16"/>
                      <a:pt x="1" y="10"/>
                      <a:pt x="0" y="5"/>
                    </a:cubicBezTo>
                    <a:cubicBezTo>
                      <a:pt x="9" y="0"/>
                      <a:pt x="13" y="13"/>
                      <a:pt x="23" y="7"/>
                    </a:cubicBezTo>
                    <a:cubicBezTo>
                      <a:pt x="16" y="16"/>
                      <a:pt x="9" y="19"/>
                      <a:pt x="2"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2" name="Freeform 744">
                <a:extLst>
                  <a:ext uri="{FF2B5EF4-FFF2-40B4-BE49-F238E27FC236}">
                    <a16:creationId xmlns:a16="http://schemas.microsoft.com/office/drawing/2014/main" id="{B52F1AF4-22F2-BF85-507F-06A0B54C157F}"/>
                  </a:ext>
                </a:extLst>
              </p:cNvPr>
              <p:cNvSpPr/>
              <p:nvPr/>
            </p:nvSpPr>
            <p:spPr bwMode="auto">
              <a:xfrm>
                <a:off x="5519" y="2299"/>
                <a:ext cx="30" cy="17"/>
              </a:xfrm>
              <a:custGeom>
                <a:avLst/>
                <a:gdLst>
                  <a:gd name="T0" fmla="*/ 19 w 26"/>
                  <a:gd name="T1" fmla="*/ 3 h 15"/>
                  <a:gd name="T2" fmla="*/ 14 w 26"/>
                  <a:gd name="T3" fmla="*/ 13 h 15"/>
                  <a:gd name="T4" fmla="*/ 0 w 26"/>
                  <a:gd name="T5" fmla="*/ 9 h 15"/>
                  <a:gd name="T6" fmla="*/ 1 w 26"/>
                  <a:gd name="T7" fmla="*/ 5 h 15"/>
                  <a:gd name="T8" fmla="*/ 17 w 26"/>
                  <a:gd name="T9" fmla="*/ 3 h 15"/>
                  <a:gd name="T10" fmla="*/ 19 w 26"/>
                  <a:gd name="T11" fmla="*/ 3 h 15"/>
                </a:gdLst>
                <a:ahLst/>
                <a:cxnLst>
                  <a:cxn ang="0">
                    <a:pos x="T0" y="T1"/>
                  </a:cxn>
                  <a:cxn ang="0">
                    <a:pos x="T2" y="T3"/>
                  </a:cxn>
                  <a:cxn ang="0">
                    <a:pos x="T4" y="T5"/>
                  </a:cxn>
                  <a:cxn ang="0">
                    <a:pos x="T6" y="T7"/>
                  </a:cxn>
                  <a:cxn ang="0">
                    <a:pos x="T8" y="T9"/>
                  </a:cxn>
                  <a:cxn ang="0">
                    <a:pos x="T10" y="T11"/>
                  </a:cxn>
                </a:cxnLst>
                <a:rect l="0" t="0" r="r" b="b"/>
                <a:pathLst>
                  <a:path w="26" h="15">
                    <a:moveTo>
                      <a:pt x="19" y="3"/>
                    </a:moveTo>
                    <a:cubicBezTo>
                      <a:pt x="26" y="11"/>
                      <a:pt x="17" y="10"/>
                      <a:pt x="14" y="13"/>
                    </a:cubicBezTo>
                    <a:cubicBezTo>
                      <a:pt x="9" y="12"/>
                      <a:pt x="3" y="15"/>
                      <a:pt x="0" y="9"/>
                    </a:cubicBezTo>
                    <a:cubicBezTo>
                      <a:pt x="0" y="8"/>
                      <a:pt x="0" y="6"/>
                      <a:pt x="1" y="5"/>
                    </a:cubicBezTo>
                    <a:cubicBezTo>
                      <a:pt x="6" y="1"/>
                      <a:pt x="11" y="0"/>
                      <a:pt x="17" y="3"/>
                    </a:cubicBezTo>
                    <a:cubicBezTo>
                      <a:pt x="17" y="3"/>
                      <a:pt x="18" y="3"/>
                      <a:pt x="19"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3" name="Freeform 745">
                <a:extLst>
                  <a:ext uri="{FF2B5EF4-FFF2-40B4-BE49-F238E27FC236}">
                    <a16:creationId xmlns:a16="http://schemas.microsoft.com/office/drawing/2014/main" id="{2E267A77-E862-DDB6-FADE-2541A05537F8}"/>
                  </a:ext>
                </a:extLst>
              </p:cNvPr>
              <p:cNvSpPr/>
              <p:nvPr/>
            </p:nvSpPr>
            <p:spPr bwMode="auto">
              <a:xfrm>
                <a:off x="5522" y="2240"/>
                <a:ext cx="15" cy="28"/>
              </a:xfrm>
              <a:custGeom>
                <a:avLst/>
                <a:gdLst>
                  <a:gd name="T0" fmla="*/ 10 w 13"/>
                  <a:gd name="T1" fmla="*/ 24 h 24"/>
                  <a:gd name="T2" fmla="*/ 3 w 13"/>
                  <a:gd name="T3" fmla="*/ 21 h 24"/>
                  <a:gd name="T4" fmla="*/ 0 w 13"/>
                  <a:gd name="T5" fmla="*/ 12 h 24"/>
                  <a:gd name="T6" fmla="*/ 13 w 13"/>
                  <a:gd name="T7" fmla="*/ 0 h 24"/>
                  <a:gd name="T8" fmla="*/ 10 w 13"/>
                  <a:gd name="T9" fmla="*/ 24 h 24"/>
                </a:gdLst>
                <a:ahLst/>
                <a:cxnLst>
                  <a:cxn ang="0">
                    <a:pos x="T0" y="T1"/>
                  </a:cxn>
                  <a:cxn ang="0">
                    <a:pos x="T2" y="T3"/>
                  </a:cxn>
                  <a:cxn ang="0">
                    <a:pos x="T4" y="T5"/>
                  </a:cxn>
                  <a:cxn ang="0">
                    <a:pos x="T6" y="T7"/>
                  </a:cxn>
                  <a:cxn ang="0">
                    <a:pos x="T8" y="T9"/>
                  </a:cxn>
                </a:cxnLst>
                <a:rect l="0" t="0" r="r" b="b"/>
                <a:pathLst>
                  <a:path w="13" h="24">
                    <a:moveTo>
                      <a:pt x="10" y="24"/>
                    </a:moveTo>
                    <a:cubicBezTo>
                      <a:pt x="8" y="23"/>
                      <a:pt x="5" y="22"/>
                      <a:pt x="3" y="21"/>
                    </a:cubicBezTo>
                    <a:cubicBezTo>
                      <a:pt x="3" y="18"/>
                      <a:pt x="3" y="14"/>
                      <a:pt x="0" y="12"/>
                    </a:cubicBezTo>
                    <a:cubicBezTo>
                      <a:pt x="5" y="8"/>
                      <a:pt x="5" y="0"/>
                      <a:pt x="13" y="0"/>
                    </a:cubicBezTo>
                    <a:cubicBezTo>
                      <a:pt x="12" y="8"/>
                      <a:pt x="11" y="16"/>
                      <a:pt x="10" y="24"/>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4" name="Freeform 746">
                <a:extLst>
                  <a:ext uri="{FF2B5EF4-FFF2-40B4-BE49-F238E27FC236}">
                    <a16:creationId xmlns:a16="http://schemas.microsoft.com/office/drawing/2014/main" id="{901877B2-1CDF-09B4-6C74-3557599A9A35}"/>
                  </a:ext>
                </a:extLst>
              </p:cNvPr>
              <p:cNvSpPr/>
              <p:nvPr/>
            </p:nvSpPr>
            <p:spPr bwMode="auto">
              <a:xfrm>
                <a:off x="5466" y="2316"/>
                <a:ext cx="13" cy="16"/>
              </a:xfrm>
              <a:custGeom>
                <a:avLst/>
                <a:gdLst>
                  <a:gd name="T0" fmla="*/ 0 w 12"/>
                  <a:gd name="T1" fmla="*/ 12 h 14"/>
                  <a:gd name="T2" fmla="*/ 0 w 12"/>
                  <a:gd name="T3" fmla="*/ 0 h 14"/>
                  <a:gd name="T4" fmla="*/ 2 w 12"/>
                  <a:gd name="T5" fmla="*/ 2 h 14"/>
                  <a:gd name="T6" fmla="*/ 11 w 12"/>
                  <a:gd name="T7" fmla="*/ 8 h 14"/>
                  <a:gd name="T8" fmla="*/ 0 w 12"/>
                  <a:gd name="T9" fmla="*/ 12 h 14"/>
                </a:gdLst>
                <a:ahLst/>
                <a:cxnLst>
                  <a:cxn ang="0">
                    <a:pos x="T0" y="T1"/>
                  </a:cxn>
                  <a:cxn ang="0">
                    <a:pos x="T2" y="T3"/>
                  </a:cxn>
                  <a:cxn ang="0">
                    <a:pos x="T4" y="T5"/>
                  </a:cxn>
                  <a:cxn ang="0">
                    <a:pos x="T6" y="T7"/>
                  </a:cxn>
                  <a:cxn ang="0">
                    <a:pos x="T8" y="T9"/>
                  </a:cxn>
                </a:cxnLst>
                <a:rect l="0" t="0" r="r" b="b"/>
                <a:pathLst>
                  <a:path w="12" h="14">
                    <a:moveTo>
                      <a:pt x="0" y="12"/>
                    </a:moveTo>
                    <a:cubicBezTo>
                      <a:pt x="0" y="8"/>
                      <a:pt x="0" y="4"/>
                      <a:pt x="0" y="0"/>
                    </a:cubicBezTo>
                    <a:cubicBezTo>
                      <a:pt x="1" y="1"/>
                      <a:pt x="2" y="1"/>
                      <a:pt x="2" y="2"/>
                    </a:cubicBezTo>
                    <a:cubicBezTo>
                      <a:pt x="5" y="4"/>
                      <a:pt x="12" y="4"/>
                      <a:pt x="11" y="8"/>
                    </a:cubicBezTo>
                    <a:cubicBezTo>
                      <a:pt x="10" y="14"/>
                      <a:pt x="4" y="12"/>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5" name="Freeform 747">
                <a:extLst>
                  <a:ext uri="{FF2B5EF4-FFF2-40B4-BE49-F238E27FC236}">
                    <a16:creationId xmlns:a16="http://schemas.microsoft.com/office/drawing/2014/main" id="{321447CB-A2F9-8ECA-EB12-C452945F417A}"/>
                  </a:ext>
                </a:extLst>
              </p:cNvPr>
              <p:cNvSpPr/>
              <p:nvPr/>
            </p:nvSpPr>
            <p:spPr bwMode="auto">
              <a:xfrm>
                <a:off x="5465" y="2296"/>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0" y="1"/>
                      <a:pt x="1" y="1"/>
                      <a:pt x="1" y="0"/>
                    </a:cubicBezTo>
                    <a:cubicBezTo>
                      <a:pt x="1" y="1"/>
                      <a:pt x="0" y="1"/>
                      <a:pt x="0"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6" name="Freeform 748">
                <a:extLst>
                  <a:ext uri="{FF2B5EF4-FFF2-40B4-BE49-F238E27FC236}">
                    <a16:creationId xmlns:a16="http://schemas.microsoft.com/office/drawing/2014/main" id="{277DEFB7-4944-98EE-B710-9E1633CB8A9D}"/>
                  </a:ext>
                </a:extLst>
              </p:cNvPr>
              <p:cNvSpPr/>
              <p:nvPr/>
            </p:nvSpPr>
            <p:spPr bwMode="auto">
              <a:xfrm>
                <a:off x="5487" y="1342"/>
                <a:ext cx="94" cy="114"/>
              </a:xfrm>
              <a:custGeom>
                <a:avLst/>
                <a:gdLst>
                  <a:gd name="T0" fmla="*/ 82 w 83"/>
                  <a:gd name="T1" fmla="*/ 99 h 101"/>
                  <a:gd name="T2" fmla="*/ 75 w 83"/>
                  <a:gd name="T3" fmla="*/ 101 h 101"/>
                  <a:gd name="T4" fmla="*/ 28 w 83"/>
                  <a:gd name="T5" fmla="*/ 88 h 101"/>
                  <a:gd name="T6" fmla="*/ 0 w 83"/>
                  <a:gd name="T7" fmla="*/ 77 h 101"/>
                  <a:gd name="T8" fmla="*/ 0 w 83"/>
                  <a:gd name="T9" fmla="*/ 77 h 101"/>
                  <a:gd name="T10" fmla="*/ 0 w 83"/>
                  <a:gd name="T11" fmla="*/ 70 h 101"/>
                  <a:gd name="T12" fmla="*/ 0 w 83"/>
                  <a:gd name="T13" fmla="*/ 70 h 101"/>
                  <a:gd name="T14" fmla="*/ 10 w 83"/>
                  <a:gd name="T15" fmla="*/ 73 h 101"/>
                  <a:gd name="T16" fmla="*/ 52 w 83"/>
                  <a:gd name="T17" fmla="*/ 89 h 101"/>
                  <a:gd name="T18" fmla="*/ 56 w 83"/>
                  <a:gd name="T19" fmla="*/ 84 h 101"/>
                  <a:gd name="T20" fmla="*/ 56 w 83"/>
                  <a:gd name="T21" fmla="*/ 84 h 101"/>
                  <a:gd name="T22" fmla="*/ 75 w 83"/>
                  <a:gd name="T23" fmla="*/ 97 h 101"/>
                  <a:gd name="T24" fmla="*/ 41 w 83"/>
                  <a:gd name="T25" fmla="*/ 8 h 101"/>
                  <a:gd name="T26" fmla="*/ 36 w 83"/>
                  <a:gd name="T27" fmla="*/ 0 h 101"/>
                  <a:gd name="T28" fmla="*/ 37 w 83"/>
                  <a:gd name="T29" fmla="*/ 0 h 101"/>
                  <a:gd name="T30" fmla="*/ 63 w 83"/>
                  <a:gd name="T31" fmla="*/ 34 h 101"/>
                  <a:gd name="T32" fmla="*/ 74 w 83"/>
                  <a:gd name="T33" fmla="*/ 66 h 101"/>
                  <a:gd name="T34" fmla="*/ 78 w 83"/>
                  <a:gd name="T35" fmla="*/ 38 h 101"/>
                  <a:gd name="T36" fmla="*/ 78 w 83"/>
                  <a:gd name="T37" fmla="*/ 38 h 101"/>
                  <a:gd name="T38" fmla="*/ 79 w 83"/>
                  <a:gd name="T39" fmla="*/ 70 h 101"/>
                  <a:gd name="T40" fmla="*/ 82 w 83"/>
                  <a:gd name="T41" fmla="*/ 9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3" h="100">
                    <a:moveTo>
                      <a:pt x="82" y="99"/>
                    </a:moveTo>
                    <a:cubicBezTo>
                      <a:pt x="80" y="100"/>
                      <a:pt x="78" y="101"/>
                      <a:pt x="75" y="101"/>
                    </a:cubicBezTo>
                    <a:cubicBezTo>
                      <a:pt x="59" y="97"/>
                      <a:pt x="44" y="90"/>
                      <a:pt x="28" y="88"/>
                    </a:cubicBezTo>
                    <a:cubicBezTo>
                      <a:pt x="18" y="86"/>
                      <a:pt x="9" y="83"/>
                      <a:pt x="0" y="77"/>
                    </a:cubicBezTo>
                    <a:cubicBezTo>
                      <a:pt x="0" y="77"/>
                      <a:pt x="0" y="77"/>
                      <a:pt x="0" y="77"/>
                    </a:cubicBezTo>
                    <a:cubicBezTo>
                      <a:pt x="8" y="75"/>
                      <a:pt x="0" y="72"/>
                      <a:pt x="0" y="70"/>
                    </a:cubicBezTo>
                    <a:cubicBezTo>
                      <a:pt x="0" y="70"/>
                      <a:pt x="0" y="70"/>
                      <a:pt x="0" y="70"/>
                    </a:cubicBezTo>
                    <a:cubicBezTo>
                      <a:pt x="4" y="70"/>
                      <a:pt x="7" y="71"/>
                      <a:pt x="10" y="73"/>
                    </a:cubicBezTo>
                    <a:cubicBezTo>
                      <a:pt x="21" y="86"/>
                      <a:pt x="37" y="85"/>
                      <a:pt x="52" y="89"/>
                    </a:cubicBezTo>
                    <a:cubicBezTo>
                      <a:pt x="54" y="90"/>
                      <a:pt x="56" y="87"/>
                      <a:pt x="56" y="84"/>
                    </a:cubicBezTo>
                    <a:cubicBezTo>
                      <a:pt x="56" y="84"/>
                      <a:pt x="56" y="84"/>
                      <a:pt x="56" y="84"/>
                    </a:cubicBezTo>
                    <a:cubicBezTo>
                      <a:pt x="63" y="87"/>
                      <a:pt x="66" y="96"/>
                      <a:pt x="75" y="97"/>
                    </a:cubicBezTo>
                    <a:cubicBezTo>
                      <a:pt x="70" y="64"/>
                      <a:pt x="62" y="34"/>
                      <a:pt x="41" y="8"/>
                    </a:cubicBezTo>
                    <a:cubicBezTo>
                      <a:pt x="39" y="6"/>
                      <a:pt x="37" y="3"/>
                      <a:pt x="36" y="0"/>
                    </a:cubicBezTo>
                    <a:cubicBezTo>
                      <a:pt x="37" y="0"/>
                      <a:pt x="37" y="0"/>
                      <a:pt x="37" y="0"/>
                    </a:cubicBezTo>
                    <a:cubicBezTo>
                      <a:pt x="52" y="6"/>
                      <a:pt x="56" y="21"/>
                      <a:pt x="63" y="34"/>
                    </a:cubicBezTo>
                    <a:cubicBezTo>
                      <a:pt x="68" y="43"/>
                      <a:pt x="71" y="54"/>
                      <a:pt x="74" y="66"/>
                    </a:cubicBezTo>
                    <a:cubicBezTo>
                      <a:pt x="78" y="57"/>
                      <a:pt x="78" y="47"/>
                      <a:pt x="78" y="38"/>
                    </a:cubicBezTo>
                    <a:cubicBezTo>
                      <a:pt x="78" y="38"/>
                      <a:pt x="78" y="38"/>
                      <a:pt x="78" y="38"/>
                    </a:cubicBezTo>
                    <a:cubicBezTo>
                      <a:pt x="83" y="49"/>
                      <a:pt x="81" y="60"/>
                      <a:pt x="79" y="70"/>
                    </a:cubicBezTo>
                    <a:cubicBezTo>
                      <a:pt x="77" y="80"/>
                      <a:pt x="78" y="89"/>
                      <a:pt x="82" y="9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7" name="Freeform 749">
                <a:extLst>
                  <a:ext uri="{FF2B5EF4-FFF2-40B4-BE49-F238E27FC236}">
                    <a16:creationId xmlns:a16="http://schemas.microsoft.com/office/drawing/2014/main" id="{54D11B00-08F8-3967-3BB0-C9230557F33F}"/>
                  </a:ext>
                </a:extLst>
              </p:cNvPr>
              <p:cNvSpPr/>
              <p:nvPr/>
            </p:nvSpPr>
            <p:spPr bwMode="auto">
              <a:xfrm>
                <a:off x="5371" y="1344"/>
                <a:ext cx="113" cy="37"/>
              </a:xfrm>
              <a:custGeom>
                <a:avLst/>
                <a:gdLst>
                  <a:gd name="T0" fmla="*/ 76 w 99"/>
                  <a:gd name="T1" fmla="*/ 15 h 33"/>
                  <a:gd name="T2" fmla="*/ 99 w 99"/>
                  <a:gd name="T3" fmla="*/ 33 h 33"/>
                  <a:gd name="T4" fmla="*/ 29 w 99"/>
                  <a:gd name="T5" fmla="*/ 28 h 33"/>
                  <a:gd name="T6" fmla="*/ 58 w 99"/>
                  <a:gd name="T7" fmla="*/ 19 h 33"/>
                  <a:gd name="T8" fmla="*/ 0 w 99"/>
                  <a:gd name="T9" fmla="*/ 13 h 33"/>
                  <a:gd name="T10" fmla="*/ 1 w 99"/>
                  <a:gd name="T11" fmla="*/ 10 h 33"/>
                  <a:gd name="T12" fmla="*/ 29 w 99"/>
                  <a:gd name="T13" fmla="*/ 10 h 33"/>
                  <a:gd name="T14" fmla="*/ 24 w 99"/>
                  <a:gd name="T15" fmla="*/ 0 h 33"/>
                  <a:gd name="T16" fmla="*/ 71 w 99"/>
                  <a:gd name="T17" fmla="*/ 15 h 33"/>
                  <a:gd name="T18" fmla="*/ 71 w 99"/>
                  <a:gd name="T19" fmla="*/ 15 h 33"/>
                  <a:gd name="T20" fmla="*/ 76 w 99"/>
                  <a:gd name="T21" fmla="*/ 1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 h="33">
                    <a:moveTo>
                      <a:pt x="76" y="15"/>
                    </a:moveTo>
                    <a:cubicBezTo>
                      <a:pt x="85" y="19"/>
                      <a:pt x="93" y="24"/>
                      <a:pt x="99" y="33"/>
                    </a:cubicBezTo>
                    <a:cubicBezTo>
                      <a:pt x="76" y="18"/>
                      <a:pt x="52" y="25"/>
                      <a:pt x="29" y="28"/>
                    </a:cubicBezTo>
                    <a:cubicBezTo>
                      <a:pt x="37" y="20"/>
                      <a:pt x="47" y="19"/>
                      <a:pt x="58" y="19"/>
                    </a:cubicBezTo>
                    <a:cubicBezTo>
                      <a:pt x="40" y="11"/>
                      <a:pt x="20" y="14"/>
                      <a:pt x="0" y="13"/>
                    </a:cubicBezTo>
                    <a:cubicBezTo>
                      <a:pt x="0" y="12"/>
                      <a:pt x="0" y="11"/>
                      <a:pt x="1" y="10"/>
                    </a:cubicBezTo>
                    <a:cubicBezTo>
                      <a:pt x="10" y="10"/>
                      <a:pt x="20" y="10"/>
                      <a:pt x="29" y="10"/>
                    </a:cubicBezTo>
                    <a:cubicBezTo>
                      <a:pt x="31" y="4"/>
                      <a:pt x="23" y="6"/>
                      <a:pt x="24" y="0"/>
                    </a:cubicBezTo>
                    <a:cubicBezTo>
                      <a:pt x="40" y="6"/>
                      <a:pt x="54" y="15"/>
                      <a:pt x="71" y="15"/>
                    </a:cubicBezTo>
                    <a:cubicBezTo>
                      <a:pt x="71" y="15"/>
                      <a:pt x="71" y="15"/>
                      <a:pt x="71" y="15"/>
                    </a:cubicBezTo>
                    <a:cubicBezTo>
                      <a:pt x="72" y="17"/>
                      <a:pt x="74" y="17"/>
                      <a:pt x="76"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8" name="Freeform 750">
                <a:extLst>
                  <a:ext uri="{FF2B5EF4-FFF2-40B4-BE49-F238E27FC236}">
                    <a16:creationId xmlns:a16="http://schemas.microsoft.com/office/drawing/2014/main" id="{3FE75686-EEC4-A80C-4463-4BB28F342B12}"/>
                  </a:ext>
                </a:extLst>
              </p:cNvPr>
              <p:cNvSpPr/>
              <p:nvPr/>
            </p:nvSpPr>
            <p:spPr bwMode="auto">
              <a:xfrm>
                <a:off x="5474" y="1340"/>
                <a:ext cx="62" cy="82"/>
              </a:xfrm>
              <a:custGeom>
                <a:avLst/>
                <a:gdLst>
                  <a:gd name="T0" fmla="*/ 39 w 55"/>
                  <a:gd name="T1" fmla="*/ 59 h 72"/>
                  <a:gd name="T2" fmla="*/ 41 w 55"/>
                  <a:gd name="T3" fmla="*/ 50 h 72"/>
                  <a:gd name="T4" fmla="*/ 6 w 55"/>
                  <a:gd name="T5" fmla="*/ 10 h 72"/>
                  <a:gd name="T6" fmla="*/ 0 w 55"/>
                  <a:gd name="T7" fmla="*/ 3 h 72"/>
                  <a:gd name="T8" fmla="*/ 0 w 55"/>
                  <a:gd name="T9" fmla="*/ 3 h 72"/>
                  <a:gd name="T10" fmla="*/ 5 w 55"/>
                  <a:gd name="T11" fmla="*/ 1 h 72"/>
                  <a:gd name="T12" fmla="*/ 5 w 55"/>
                  <a:gd name="T13" fmla="*/ 1 h 72"/>
                  <a:gd name="T14" fmla="*/ 25 w 55"/>
                  <a:gd name="T15" fmla="*/ 19 h 72"/>
                  <a:gd name="T16" fmla="*/ 35 w 55"/>
                  <a:gd name="T17" fmla="*/ 31 h 72"/>
                  <a:gd name="T18" fmla="*/ 31 w 55"/>
                  <a:gd name="T19" fmla="*/ 0 h 72"/>
                  <a:gd name="T20" fmla="*/ 55 w 55"/>
                  <a:gd name="T21" fmla="*/ 72 h 72"/>
                  <a:gd name="T22" fmla="*/ 39 w 55"/>
                  <a:gd name="T23" fmla="*/ 5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72">
                    <a:moveTo>
                      <a:pt x="39" y="59"/>
                    </a:moveTo>
                    <a:cubicBezTo>
                      <a:pt x="46" y="58"/>
                      <a:pt x="44" y="54"/>
                      <a:pt x="41" y="50"/>
                    </a:cubicBezTo>
                    <a:cubicBezTo>
                      <a:pt x="32" y="35"/>
                      <a:pt x="21" y="20"/>
                      <a:pt x="6" y="10"/>
                    </a:cubicBezTo>
                    <a:cubicBezTo>
                      <a:pt x="3" y="9"/>
                      <a:pt x="0" y="7"/>
                      <a:pt x="0" y="3"/>
                    </a:cubicBezTo>
                    <a:cubicBezTo>
                      <a:pt x="0" y="3"/>
                      <a:pt x="0" y="3"/>
                      <a:pt x="0" y="3"/>
                    </a:cubicBezTo>
                    <a:cubicBezTo>
                      <a:pt x="2" y="3"/>
                      <a:pt x="4" y="3"/>
                      <a:pt x="5" y="1"/>
                    </a:cubicBezTo>
                    <a:cubicBezTo>
                      <a:pt x="5" y="1"/>
                      <a:pt x="5" y="1"/>
                      <a:pt x="5" y="1"/>
                    </a:cubicBezTo>
                    <a:cubicBezTo>
                      <a:pt x="15" y="4"/>
                      <a:pt x="19" y="12"/>
                      <a:pt x="25" y="19"/>
                    </a:cubicBezTo>
                    <a:cubicBezTo>
                      <a:pt x="28" y="22"/>
                      <a:pt x="31" y="26"/>
                      <a:pt x="35" y="31"/>
                    </a:cubicBezTo>
                    <a:cubicBezTo>
                      <a:pt x="37" y="18"/>
                      <a:pt x="30" y="10"/>
                      <a:pt x="31" y="0"/>
                    </a:cubicBezTo>
                    <a:cubicBezTo>
                      <a:pt x="43" y="22"/>
                      <a:pt x="40" y="50"/>
                      <a:pt x="55" y="72"/>
                    </a:cubicBezTo>
                    <a:cubicBezTo>
                      <a:pt x="48" y="69"/>
                      <a:pt x="41" y="68"/>
                      <a:pt x="39" y="5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9" name="Freeform 751">
                <a:extLst>
                  <a:ext uri="{FF2B5EF4-FFF2-40B4-BE49-F238E27FC236}">
                    <a16:creationId xmlns:a16="http://schemas.microsoft.com/office/drawing/2014/main" id="{234062C0-6D88-94C8-5708-90E45B30DD53}"/>
                  </a:ext>
                </a:extLst>
              </p:cNvPr>
              <p:cNvSpPr/>
              <p:nvPr/>
            </p:nvSpPr>
            <p:spPr bwMode="auto">
              <a:xfrm>
                <a:off x="5468" y="1450"/>
                <a:ext cx="116" cy="34"/>
              </a:xfrm>
              <a:custGeom>
                <a:avLst/>
                <a:gdLst>
                  <a:gd name="T0" fmla="*/ 97 w 102"/>
                  <a:gd name="T1" fmla="*/ 17 h 30"/>
                  <a:gd name="T2" fmla="*/ 102 w 102"/>
                  <a:gd name="T3" fmla="*/ 23 h 30"/>
                  <a:gd name="T4" fmla="*/ 47 w 102"/>
                  <a:gd name="T5" fmla="*/ 29 h 30"/>
                  <a:gd name="T6" fmla="*/ 42 w 102"/>
                  <a:gd name="T7" fmla="*/ 27 h 30"/>
                  <a:gd name="T8" fmla="*/ 62 w 102"/>
                  <a:gd name="T9" fmla="*/ 17 h 30"/>
                  <a:gd name="T10" fmla="*/ 4 w 102"/>
                  <a:gd name="T11" fmla="*/ 17 h 30"/>
                  <a:gd name="T12" fmla="*/ 14 w 102"/>
                  <a:gd name="T13" fmla="*/ 10 h 30"/>
                  <a:gd name="T14" fmla="*/ 0 w 102"/>
                  <a:gd name="T15" fmla="*/ 1 h 30"/>
                  <a:gd name="T16" fmla="*/ 0 w 102"/>
                  <a:gd name="T17" fmla="*/ 0 h 30"/>
                  <a:gd name="T18" fmla="*/ 80 w 102"/>
                  <a:gd name="T19" fmla="*/ 14 h 30"/>
                  <a:gd name="T20" fmla="*/ 95 w 102"/>
                  <a:gd name="T21" fmla="*/ 15 h 30"/>
                  <a:gd name="T22" fmla="*/ 95 w 102"/>
                  <a:gd name="T23" fmla="*/ 15 h 30"/>
                  <a:gd name="T24" fmla="*/ 97 w 102"/>
                  <a:gd name="T25" fmla="*/ 1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2" h="30">
                    <a:moveTo>
                      <a:pt x="97" y="17"/>
                    </a:moveTo>
                    <a:cubicBezTo>
                      <a:pt x="99" y="19"/>
                      <a:pt x="100" y="21"/>
                      <a:pt x="102" y="23"/>
                    </a:cubicBezTo>
                    <a:cubicBezTo>
                      <a:pt x="82" y="14"/>
                      <a:pt x="64" y="19"/>
                      <a:pt x="47" y="29"/>
                    </a:cubicBezTo>
                    <a:cubicBezTo>
                      <a:pt x="45" y="30"/>
                      <a:pt x="44" y="29"/>
                      <a:pt x="42" y="27"/>
                    </a:cubicBezTo>
                    <a:cubicBezTo>
                      <a:pt x="48" y="24"/>
                      <a:pt x="54" y="21"/>
                      <a:pt x="62" y="17"/>
                    </a:cubicBezTo>
                    <a:cubicBezTo>
                      <a:pt x="41" y="12"/>
                      <a:pt x="23" y="17"/>
                      <a:pt x="4" y="17"/>
                    </a:cubicBezTo>
                    <a:cubicBezTo>
                      <a:pt x="5" y="10"/>
                      <a:pt x="12" y="15"/>
                      <a:pt x="14" y="10"/>
                    </a:cubicBezTo>
                    <a:cubicBezTo>
                      <a:pt x="10" y="6"/>
                      <a:pt x="1" y="9"/>
                      <a:pt x="0" y="1"/>
                    </a:cubicBezTo>
                    <a:cubicBezTo>
                      <a:pt x="0" y="0"/>
                      <a:pt x="0" y="0"/>
                      <a:pt x="0" y="0"/>
                    </a:cubicBezTo>
                    <a:cubicBezTo>
                      <a:pt x="26" y="10"/>
                      <a:pt x="54" y="10"/>
                      <a:pt x="80" y="14"/>
                    </a:cubicBezTo>
                    <a:cubicBezTo>
                      <a:pt x="85" y="15"/>
                      <a:pt x="90" y="15"/>
                      <a:pt x="95" y="15"/>
                    </a:cubicBezTo>
                    <a:cubicBezTo>
                      <a:pt x="95" y="15"/>
                      <a:pt x="95" y="15"/>
                      <a:pt x="95" y="15"/>
                    </a:cubicBezTo>
                    <a:cubicBezTo>
                      <a:pt x="96" y="16"/>
                      <a:pt x="96" y="17"/>
                      <a:pt x="97"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0" name="Freeform 752">
                <a:extLst>
                  <a:ext uri="{FF2B5EF4-FFF2-40B4-BE49-F238E27FC236}">
                    <a16:creationId xmlns:a16="http://schemas.microsoft.com/office/drawing/2014/main" id="{9BC1E4D6-AE23-8109-3268-24E44E3D2A5B}"/>
                  </a:ext>
                </a:extLst>
              </p:cNvPr>
              <p:cNvSpPr/>
              <p:nvPr/>
            </p:nvSpPr>
            <p:spPr bwMode="auto">
              <a:xfrm>
                <a:off x="5407" y="1398"/>
                <a:ext cx="80" cy="31"/>
              </a:xfrm>
              <a:custGeom>
                <a:avLst/>
                <a:gdLst>
                  <a:gd name="T0" fmla="*/ 71 w 71"/>
                  <a:gd name="T1" fmla="*/ 27 h 27"/>
                  <a:gd name="T2" fmla="*/ 0 w 71"/>
                  <a:gd name="T3" fmla="*/ 0 h 27"/>
                  <a:gd name="T4" fmla="*/ 71 w 71"/>
                  <a:gd name="T5" fmla="*/ 27 h 27"/>
                  <a:gd name="T6" fmla="*/ 71 w 71"/>
                  <a:gd name="T7" fmla="*/ 27 h 27"/>
                </a:gdLst>
                <a:ahLst/>
                <a:cxnLst>
                  <a:cxn ang="0">
                    <a:pos x="T0" y="T1"/>
                  </a:cxn>
                  <a:cxn ang="0">
                    <a:pos x="T2" y="T3"/>
                  </a:cxn>
                  <a:cxn ang="0">
                    <a:pos x="T4" y="T5"/>
                  </a:cxn>
                  <a:cxn ang="0">
                    <a:pos x="T6" y="T7"/>
                  </a:cxn>
                </a:cxnLst>
                <a:rect l="0" t="0" r="r" b="b"/>
                <a:pathLst>
                  <a:path w="71" h="27">
                    <a:moveTo>
                      <a:pt x="71" y="27"/>
                    </a:moveTo>
                    <a:cubicBezTo>
                      <a:pt x="46" y="23"/>
                      <a:pt x="23" y="11"/>
                      <a:pt x="0" y="0"/>
                    </a:cubicBezTo>
                    <a:cubicBezTo>
                      <a:pt x="24" y="8"/>
                      <a:pt x="49" y="14"/>
                      <a:pt x="71" y="27"/>
                    </a:cubicBezTo>
                    <a:cubicBezTo>
                      <a:pt x="71" y="27"/>
                      <a:pt x="71" y="27"/>
                      <a:pt x="71" y="2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1" name="Freeform 753">
                <a:extLst>
                  <a:ext uri="{FF2B5EF4-FFF2-40B4-BE49-F238E27FC236}">
                    <a16:creationId xmlns:a16="http://schemas.microsoft.com/office/drawing/2014/main" id="{A3244293-61A3-5404-1AB2-F89FA5667A28}"/>
                  </a:ext>
                </a:extLst>
              </p:cNvPr>
              <p:cNvSpPr/>
              <p:nvPr/>
            </p:nvSpPr>
            <p:spPr bwMode="auto">
              <a:xfrm>
                <a:off x="5434" y="1431"/>
                <a:ext cx="26" cy="16"/>
              </a:xfrm>
              <a:custGeom>
                <a:avLst/>
                <a:gdLst>
                  <a:gd name="T0" fmla="*/ 21 w 23"/>
                  <a:gd name="T1" fmla="*/ 14 h 14"/>
                  <a:gd name="T2" fmla="*/ 2 w 23"/>
                  <a:gd name="T3" fmla="*/ 6 h 14"/>
                  <a:gd name="T4" fmla="*/ 0 w 23"/>
                  <a:gd name="T5" fmla="*/ 3 h 14"/>
                  <a:gd name="T6" fmla="*/ 4 w 23"/>
                  <a:gd name="T7" fmla="*/ 1 h 14"/>
                  <a:gd name="T8" fmla="*/ 23 w 23"/>
                  <a:gd name="T9" fmla="*/ 12 h 14"/>
                  <a:gd name="T10" fmla="*/ 21 w 23"/>
                  <a:gd name="T11" fmla="*/ 14 h 14"/>
                </a:gdLst>
                <a:ahLst/>
                <a:cxnLst>
                  <a:cxn ang="0">
                    <a:pos x="T0" y="T1"/>
                  </a:cxn>
                  <a:cxn ang="0">
                    <a:pos x="T2" y="T3"/>
                  </a:cxn>
                  <a:cxn ang="0">
                    <a:pos x="T4" y="T5"/>
                  </a:cxn>
                  <a:cxn ang="0">
                    <a:pos x="T6" y="T7"/>
                  </a:cxn>
                  <a:cxn ang="0">
                    <a:pos x="T8" y="T9"/>
                  </a:cxn>
                  <a:cxn ang="0">
                    <a:pos x="T10" y="T11"/>
                  </a:cxn>
                </a:cxnLst>
                <a:rect l="0" t="0" r="r" b="b"/>
                <a:pathLst>
                  <a:path w="23" h="14">
                    <a:moveTo>
                      <a:pt x="21" y="14"/>
                    </a:moveTo>
                    <a:cubicBezTo>
                      <a:pt x="15" y="12"/>
                      <a:pt x="8" y="9"/>
                      <a:pt x="2" y="6"/>
                    </a:cubicBezTo>
                    <a:cubicBezTo>
                      <a:pt x="1" y="6"/>
                      <a:pt x="0" y="4"/>
                      <a:pt x="0" y="3"/>
                    </a:cubicBezTo>
                    <a:cubicBezTo>
                      <a:pt x="0" y="1"/>
                      <a:pt x="3" y="0"/>
                      <a:pt x="4" y="1"/>
                    </a:cubicBezTo>
                    <a:cubicBezTo>
                      <a:pt x="10" y="5"/>
                      <a:pt x="16" y="8"/>
                      <a:pt x="23" y="12"/>
                    </a:cubicBezTo>
                    <a:cubicBezTo>
                      <a:pt x="22" y="13"/>
                      <a:pt x="22" y="14"/>
                      <a:pt x="21"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2" name="Freeform 754">
                <a:extLst>
                  <a:ext uri="{FF2B5EF4-FFF2-40B4-BE49-F238E27FC236}">
                    <a16:creationId xmlns:a16="http://schemas.microsoft.com/office/drawing/2014/main" id="{24A8D391-BDB7-7C40-7B6B-C6E171FC1FE4}"/>
                  </a:ext>
                </a:extLst>
              </p:cNvPr>
              <p:cNvSpPr/>
              <p:nvPr/>
            </p:nvSpPr>
            <p:spPr bwMode="auto">
              <a:xfrm>
                <a:off x="5488" y="1385"/>
                <a:ext cx="19" cy="14"/>
              </a:xfrm>
              <a:custGeom>
                <a:avLst/>
                <a:gdLst>
                  <a:gd name="T0" fmla="*/ 16 w 16"/>
                  <a:gd name="T1" fmla="*/ 13 h 13"/>
                  <a:gd name="T2" fmla="*/ 0 w 16"/>
                  <a:gd name="T3" fmla="*/ 0 h 13"/>
                  <a:gd name="T4" fmla="*/ 16 w 16"/>
                  <a:gd name="T5" fmla="*/ 13 h 13"/>
                </a:gdLst>
                <a:ahLst/>
                <a:cxnLst>
                  <a:cxn ang="0">
                    <a:pos x="T0" y="T1"/>
                  </a:cxn>
                  <a:cxn ang="0">
                    <a:pos x="T2" y="T3"/>
                  </a:cxn>
                  <a:cxn ang="0">
                    <a:pos x="T4" y="T5"/>
                  </a:cxn>
                </a:cxnLst>
                <a:rect l="0" t="0" r="r" b="b"/>
                <a:pathLst>
                  <a:path w="16" h="13">
                    <a:moveTo>
                      <a:pt x="16" y="13"/>
                    </a:moveTo>
                    <a:cubicBezTo>
                      <a:pt x="9" y="11"/>
                      <a:pt x="5" y="5"/>
                      <a:pt x="0" y="0"/>
                    </a:cubicBezTo>
                    <a:cubicBezTo>
                      <a:pt x="7" y="2"/>
                      <a:pt x="15" y="4"/>
                      <a:pt x="16"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3" name="Freeform 755">
                <a:extLst>
                  <a:ext uri="{FF2B5EF4-FFF2-40B4-BE49-F238E27FC236}">
                    <a16:creationId xmlns:a16="http://schemas.microsoft.com/office/drawing/2014/main" id="{D3D66E73-9A12-8122-60E2-94FC0AA4A465}"/>
                  </a:ext>
                </a:extLst>
              </p:cNvPr>
              <p:cNvSpPr/>
              <p:nvPr/>
            </p:nvSpPr>
            <p:spPr bwMode="auto">
              <a:xfrm>
                <a:off x="5491" y="1318"/>
                <a:ext cx="14" cy="17"/>
              </a:xfrm>
              <a:custGeom>
                <a:avLst/>
                <a:gdLst>
                  <a:gd name="T0" fmla="*/ 13 w 13"/>
                  <a:gd name="T1" fmla="*/ 15 h 15"/>
                  <a:gd name="T2" fmla="*/ 0 w 13"/>
                  <a:gd name="T3" fmla="*/ 0 h 15"/>
                  <a:gd name="T4" fmla="*/ 13 w 13"/>
                  <a:gd name="T5" fmla="*/ 15 h 15"/>
                </a:gdLst>
                <a:ahLst/>
                <a:cxnLst>
                  <a:cxn ang="0">
                    <a:pos x="T0" y="T1"/>
                  </a:cxn>
                  <a:cxn ang="0">
                    <a:pos x="T2" y="T3"/>
                  </a:cxn>
                  <a:cxn ang="0">
                    <a:pos x="T4" y="T5"/>
                  </a:cxn>
                </a:cxnLst>
                <a:rect l="0" t="0" r="r" b="b"/>
                <a:pathLst>
                  <a:path w="13" h="15">
                    <a:moveTo>
                      <a:pt x="13" y="15"/>
                    </a:moveTo>
                    <a:cubicBezTo>
                      <a:pt x="7" y="12"/>
                      <a:pt x="6" y="5"/>
                      <a:pt x="0" y="0"/>
                    </a:cubicBezTo>
                    <a:cubicBezTo>
                      <a:pt x="12" y="3"/>
                      <a:pt x="12" y="3"/>
                      <a:pt x="13"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4" name="Freeform 756">
                <a:extLst>
                  <a:ext uri="{FF2B5EF4-FFF2-40B4-BE49-F238E27FC236}">
                    <a16:creationId xmlns:a16="http://schemas.microsoft.com/office/drawing/2014/main" id="{DB593DFE-1DD8-2F76-3241-0D56DB1B22CC}"/>
                  </a:ext>
                </a:extLst>
              </p:cNvPr>
              <p:cNvSpPr/>
              <p:nvPr/>
            </p:nvSpPr>
            <p:spPr bwMode="auto">
              <a:xfrm>
                <a:off x="5496" y="1483"/>
                <a:ext cx="16" cy="12"/>
              </a:xfrm>
              <a:custGeom>
                <a:avLst/>
                <a:gdLst>
                  <a:gd name="T0" fmla="*/ 0 w 14"/>
                  <a:gd name="T1" fmla="*/ 10 h 10"/>
                  <a:gd name="T2" fmla="*/ 14 w 14"/>
                  <a:gd name="T3" fmla="*/ 0 h 10"/>
                  <a:gd name="T4" fmla="*/ 0 w 14"/>
                  <a:gd name="T5" fmla="*/ 10 h 10"/>
                </a:gdLst>
                <a:ahLst/>
                <a:cxnLst>
                  <a:cxn ang="0">
                    <a:pos x="T0" y="T1"/>
                  </a:cxn>
                  <a:cxn ang="0">
                    <a:pos x="T2" y="T3"/>
                  </a:cxn>
                  <a:cxn ang="0">
                    <a:pos x="T4" y="T5"/>
                  </a:cxn>
                </a:cxnLst>
                <a:rect l="0" t="0" r="r" b="b"/>
                <a:pathLst>
                  <a:path w="14" h="10">
                    <a:moveTo>
                      <a:pt x="0" y="10"/>
                    </a:moveTo>
                    <a:cubicBezTo>
                      <a:pt x="3" y="4"/>
                      <a:pt x="8" y="2"/>
                      <a:pt x="14" y="0"/>
                    </a:cubicBezTo>
                    <a:cubicBezTo>
                      <a:pt x="11" y="7"/>
                      <a:pt x="7" y="9"/>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5" name="Freeform 757">
                <a:extLst>
                  <a:ext uri="{FF2B5EF4-FFF2-40B4-BE49-F238E27FC236}">
                    <a16:creationId xmlns:a16="http://schemas.microsoft.com/office/drawing/2014/main" id="{D84CA793-A245-42FD-D6FB-ADF1D07790A1}"/>
                  </a:ext>
                </a:extLst>
              </p:cNvPr>
              <p:cNvSpPr/>
              <p:nvPr/>
            </p:nvSpPr>
            <p:spPr bwMode="auto">
              <a:xfrm>
                <a:off x="5475" y="1493"/>
                <a:ext cx="15" cy="12"/>
              </a:xfrm>
              <a:custGeom>
                <a:avLst/>
                <a:gdLst>
                  <a:gd name="T0" fmla="*/ 13 w 13"/>
                  <a:gd name="T1" fmla="*/ 8 h 10"/>
                  <a:gd name="T2" fmla="*/ 0 w 13"/>
                  <a:gd name="T3" fmla="*/ 2 h 10"/>
                  <a:gd name="T4" fmla="*/ 13 w 13"/>
                  <a:gd name="T5" fmla="*/ 8 h 10"/>
                </a:gdLst>
                <a:ahLst/>
                <a:cxnLst>
                  <a:cxn ang="0">
                    <a:pos x="T0" y="T1"/>
                  </a:cxn>
                  <a:cxn ang="0">
                    <a:pos x="T2" y="T3"/>
                  </a:cxn>
                  <a:cxn ang="0">
                    <a:pos x="T4" y="T5"/>
                  </a:cxn>
                </a:cxnLst>
                <a:rect l="0" t="0" r="r" b="b"/>
                <a:pathLst>
                  <a:path w="13" h="10">
                    <a:moveTo>
                      <a:pt x="13" y="8"/>
                    </a:moveTo>
                    <a:cubicBezTo>
                      <a:pt x="7" y="10"/>
                      <a:pt x="3" y="7"/>
                      <a:pt x="0" y="2"/>
                    </a:cubicBezTo>
                    <a:cubicBezTo>
                      <a:pt x="7" y="0"/>
                      <a:pt x="9" y="7"/>
                      <a:pt x="13"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6" name="Freeform 758">
                <a:extLst>
                  <a:ext uri="{FF2B5EF4-FFF2-40B4-BE49-F238E27FC236}">
                    <a16:creationId xmlns:a16="http://schemas.microsoft.com/office/drawing/2014/main" id="{681C223C-B5EC-6266-18B1-4B65C2609878}"/>
                  </a:ext>
                </a:extLst>
              </p:cNvPr>
              <p:cNvSpPr/>
              <p:nvPr/>
            </p:nvSpPr>
            <p:spPr bwMode="auto">
              <a:xfrm>
                <a:off x="5516" y="1326"/>
                <a:ext cx="9" cy="9"/>
              </a:xfrm>
              <a:custGeom>
                <a:avLst/>
                <a:gdLst>
                  <a:gd name="T0" fmla="*/ 0 w 8"/>
                  <a:gd name="T1" fmla="*/ 0 h 8"/>
                  <a:gd name="T2" fmla="*/ 8 w 8"/>
                  <a:gd name="T3" fmla="*/ 8 h 8"/>
                  <a:gd name="T4" fmla="*/ 0 w 8"/>
                  <a:gd name="T5" fmla="*/ 0 h 8"/>
                </a:gdLst>
                <a:ahLst/>
                <a:cxnLst>
                  <a:cxn ang="0">
                    <a:pos x="T0" y="T1"/>
                  </a:cxn>
                  <a:cxn ang="0">
                    <a:pos x="T2" y="T3"/>
                  </a:cxn>
                  <a:cxn ang="0">
                    <a:pos x="T4" y="T5"/>
                  </a:cxn>
                </a:cxnLst>
                <a:rect l="0" t="0" r="r" b="b"/>
                <a:pathLst>
                  <a:path w="8" h="8">
                    <a:moveTo>
                      <a:pt x="0" y="0"/>
                    </a:moveTo>
                    <a:cubicBezTo>
                      <a:pt x="5" y="1"/>
                      <a:pt x="8" y="3"/>
                      <a:pt x="8" y="8"/>
                    </a:cubicBezTo>
                    <a:cubicBezTo>
                      <a:pt x="3" y="8"/>
                      <a:pt x="2" y="5"/>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7" name="Freeform 759">
                <a:extLst>
                  <a:ext uri="{FF2B5EF4-FFF2-40B4-BE49-F238E27FC236}">
                    <a16:creationId xmlns:a16="http://schemas.microsoft.com/office/drawing/2014/main" id="{D9E28BB6-A594-9F1C-A4E9-777A6C3BB837}"/>
                  </a:ext>
                </a:extLst>
              </p:cNvPr>
              <p:cNvSpPr/>
              <p:nvPr/>
            </p:nvSpPr>
            <p:spPr bwMode="auto">
              <a:xfrm>
                <a:off x="5562" y="1349"/>
                <a:ext cx="9" cy="14"/>
              </a:xfrm>
              <a:custGeom>
                <a:avLst/>
                <a:gdLst>
                  <a:gd name="T0" fmla="*/ 0 w 8"/>
                  <a:gd name="T1" fmla="*/ 0 h 12"/>
                  <a:gd name="T2" fmla="*/ 7 w 8"/>
                  <a:gd name="T3" fmla="*/ 12 h 12"/>
                  <a:gd name="T4" fmla="*/ 7 w 8"/>
                  <a:gd name="T5" fmla="*/ 12 h 12"/>
                  <a:gd name="T6" fmla="*/ 0 w 8"/>
                  <a:gd name="T7" fmla="*/ 0 h 12"/>
                </a:gdLst>
                <a:ahLst/>
                <a:cxnLst>
                  <a:cxn ang="0">
                    <a:pos x="T0" y="T1"/>
                  </a:cxn>
                  <a:cxn ang="0">
                    <a:pos x="T2" y="T3"/>
                  </a:cxn>
                  <a:cxn ang="0">
                    <a:pos x="T4" y="T5"/>
                  </a:cxn>
                  <a:cxn ang="0">
                    <a:pos x="T6" y="T7"/>
                  </a:cxn>
                </a:cxnLst>
                <a:rect l="0" t="0" r="r" b="b"/>
                <a:pathLst>
                  <a:path w="8" h="12">
                    <a:moveTo>
                      <a:pt x="0" y="0"/>
                    </a:moveTo>
                    <a:cubicBezTo>
                      <a:pt x="8" y="1"/>
                      <a:pt x="7" y="7"/>
                      <a:pt x="7" y="12"/>
                    </a:cubicBezTo>
                    <a:cubicBezTo>
                      <a:pt x="7" y="12"/>
                      <a:pt x="7" y="12"/>
                      <a:pt x="7" y="12"/>
                    </a:cubicBezTo>
                    <a:cubicBezTo>
                      <a:pt x="2" y="10"/>
                      <a:pt x="0" y="5"/>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8" name="Freeform 760">
                <a:extLst>
                  <a:ext uri="{FF2B5EF4-FFF2-40B4-BE49-F238E27FC236}">
                    <a16:creationId xmlns:a16="http://schemas.microsoft.com/office/drawing/2014/main" id="{8A69C5C9-16DA-316B-E0C5-E07E90E2D750}"/>
                  </a:ext>
                </a:extLst>
              </p:cNvPr>
              <p:cNvSpPr/>
              <p:nvPr/>
            </p:nvSpPr>
            <p:spPr bwMode="auto">
              <a:xfrm>
                <a:off x="5570" y="1363"/>
                <a:ext cx="7" cy="22"/>
              </a:xfrm>
              <a:custGeom>
                <a:avLst/>
                <a:gdLst>
                  <a:gd name="T0" fmla="*/ 0 w 6"/>
                  <a:gd name="T1" fmla="*/ 0 h 19"/>
                  <a:gd name="T2" fmla="*/ 5 w 6"/>
                  <a:gd name="T3" fmla="*/ 19 h 19"/>
                  <a:gd name="T4" fmla="*/ 5 w 6"/>
                  <a:gd name="T5" fmla="*/ 19 h 19"/>
                  <a:gd name="T6" fmla="*/ 0 w 6"/>
                  <a:gd name="T7" fmla="*/ 0 h 19"/>
                  <a:gd name="T8" fmla="*/ 0 w 6"/>
                  <a:gd name="T9" fmla="*/ 0 h 19"/>
                </a:gdLst>
                <a:ahLst/>
                <a:cxnLst>
                  <a:cxn ang="0">
                    <a:pos x="T0" y="T1"/>
                  </a:cxn>
                  <a:cxn ang="0">
                    <a:pos x="T2" y="T3"/>
                  </a:cxn>
                  <a:cxn ang="0">
                    <a:pos x="T4" y="T5"/>
                  </a:cxn>
                  <a:cxn ang="0">
                    <a:pos x="T6" y="T7"/>
                  </a:cxn>
                  <a:cxn ang="0">
                    <a:pos x="T8" y="T9"/>
                  </a:cxn>
                </a:cxnLst>
                <a:rect l="0" t="0" r="r" b="b"/>
                <a:pathLst>
                  <a:path w="6" h="19">
                    <a:moveTo>
                      <a:pt x="0" y="0"/>
                    </a:moveTo>
                    <a:cubicBezTo>
                      <a:pt x="6" y="5"/>
                      <a:pt x="4" y="13"/>
                      <a:pt x="5" y="19"/>
                    </a:cubicBezTo>
                    <a:cubicBezTo>
                      <a:pt x="5" y="19"/>
                      <a:pt x="5" y="19"/>
                      <a:pt x="5" y="19"/>
                    </a:cubicBezTo>
                    <a:cubicBezTo>
                      <a:pt x="1" y="13"/>
                      <a:pt x="0" y="7"/>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9" name="Freeform 761">
                <a:extLst>
                  <a:ext uri="{FF2B5EF4-FFF2-40B4-BE49-F238E27FC236}">
                    <a16:creationId xmlns:a16="http://schemas.microsoft.com/office/drawing/2014/main" id="{CF926821-F957-477D-C437-0599BFA8F77D}"/>
                  </a:ext>
                </a:extLst>
              </p:cNvPr>
              <p:cNvSpPr/>
              <p:nvPr/>
            </p:nvSpPr>
            <p:spPr bwMode="auto">
              <a:xfrm>
                <a:off x="5507" y="1398"/>
                <a:ext cx="11" cy="9"/>
              </a:xfrm>
              <a:custGeom>
                <a:avLst/>
                <a:gdLst>
                  <a:gd name="T0" fmla="*/ 0 w 10"/>
                  <a:gd name="T1" fmla="*/ 1 h 8"/>
                  <a:gd name="T2" fmla="*/ 10 w 10"/>
                  <a:gd name="T3" fmla="*/ 8 h 8"/>
                  <a:gd name="T4" fmla="*/ 10 w 10"/>
                  <a:gd name="T5" fmla="*/ 8 h 8"/>
                  <a:gd name="T6" fmla="*/ 0 w 10"/>
                  <a:gd name="T7" fmla="*/ 1 h 8"/>
                </a:gdLst>
                <a:ahLst/>
                <a:cxnLst>
                  <a:cxn ang="0">
                    <a:pos x="T0" y="T1"/>
                  </a:cxn>
                  <a:cxn ang="0">
                    <a:pos x="T2" y="T3"/>
                  </a:cxn>
                  <a:cxn ang="0">
                    <a:pos x="T4" y="T5"/>
                  </a:cxn>
                  <a:cxn ang="0">
                    <a:pos x="T6" y="T7"/>
                  </a:cxn>
                </a:cxnLst>
                <a:rect l="0" t="0" r="r" b="b"/>
                <a:pathLst>
                  <a:path w="10" h="8">
                    <a:moveTo>
                      <a:pt x="0" y="1"/>
                    </a:moveTo>
                    <a:cubicBezTo>
                      <a:pt x="5" y="0"/>
                      <a:pt x="10" y="2"/>
                      <a:pt x="10" y="8"/>
                    </a:cubicBezTo>
                    <a:cubicBezTo>
                      <a:pt x="10" y="8"/>
                      <a:pt x="10" y="8"/>
                      <a:pt x="10" y="8"/>
                    </a:cubicBezTo>
                    <a:cubicBezTo>
                      <a:pt x="5" y="7"/>
                      <a:pt x="1" y="6"/>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0" name="Freeform 762">
                <a:extLst>
                  <a:ext uri="{FF2B5EF4-FFF2-40B4-BE49-F238E27FC236}">
                    <a16:creationId xmlns:a16="http://schemas.microsoft.com/office/drawing/2014/main" id="{393A1F6A-FF20-1000-CC8A-64F23D07AA26}"/>
                  </a:ext>
                </a:extLst>
              </p:cNvPr>
              <p:cNvSpPr/>
              <p:nvPr/>
            </p:nvSpPr>
            <p:spPr bwMode="auto">
              <a:xfrm>
                <a:off x="5539" y="1429"/>
                <a:ext cx="12" cy="8"/>
              </a:xfrm>
              <a:custGeom>
                <a:avLst/>
                <a:gdLst>
                  <a:gd name="T0" fmla="*/ 0 w 10"/>
                  <a:gd name="T1" fmla="*/ 0 h 7"/>
                  <a:gd name="T2" fmla="*/ 10 w 10"/>
                  <a:gd name="T3" fmla="*/ 7 h 7"/>
                  <a:gd name="T4" fmla="*/ 10 w 10"/>
                  <a:gd name="T5" fmla="*/ 7 h 7"/>
                  <a:gd name="T6" fmla="*/ 0 w 10"/>
                  <a:gd name="T7" fmla="*/ 0 h 7"/>
                </a:gdLst>
                <a:ahLst/>
                <a:cxnLst>
                  <a:cxn ang="0">
                    <a:pos x="T0" y="T1"/>
                  </a:cxn>
                  <a:cxn ang="0">
                    <a:pos x="T2" y="T3"/>
                  </a:cxn>
                  <a:cxn ang="0">
                    <a:pos x="T4" y="T5"/>
                  </a:cxn>
                  <a:cxn ang="0">
                    <a:pos x="T6" y="T7"/>
                  </a:cxn>
                </a:cxnLst>
                <a:rect l="0" t="0" r="r" b="b"/>
                <a:pathLst>
                  <a:path w="10" h="7">
                    <a:moveTo>
                      <a:pt x="0" y="0"/>
                    </a:moveTo>
                    <a:cubicBezTo>
                      <a:pt x="5" y="1"/>
                      <a:pt x="9" y="2"/>
                      <a:pt x="10" y="7"/>
                    </a:cubicBezTo>
                    <a:cubicBezTo>
                      <a:pt x="10" y="7"/>
                      <a:pt x="10" y="7"/>
                      <a:pt x="10" y="7"/>
                    </a:cubicBezTo>
                    <a:cubicBezTo>
                      <a:pt x="6" y="7"/>
                      <a:pt x="1" y="6"/>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1" name="Freeform 763">
                <a:extLst>
                  <a:ext uri="{FF2B5EF4-FFF2-40B4-BE49-F238E27FC236}">
                    <a16:creationId xmlns:a16="http://schemas.microsoft.com/office/drawing/2014/main" id="{86531FDC-1548-51C5-6C05-2CA521F62035}"/>
                  </a:ext>
                </a:extLst>
              </p:cNvPr>
              <p:cNvSpPr/>
              <p:nvPr/>
            </p:nvSpPr>
            <p:spPr bwMode="auto">
              <a:xfrm>
                <a:off x="5419" y="1332"/>
                <a:ext cx="10" cy="8"/>
              </a:xfrm>
              <a:custGeom>
                <a:avLst/>
                <a:gdLst>
                  <a:gd name="T0" fmla="*/ 0 w 9"/>
                  <a:gd name="T1" fmla="*/ 0 h 7"/>
                  <a:gd name="T2" fmla="*/ 9 w 9"/>
                  <a:gd name="T3" fmla="*/ 6 h 7"/>
                  <a:gd name="T4" fmla="*/ 0 w 9"/>
                  <a:gd name="T5" fmla="*/ 1 h 7"/>
                  <a:gd name="T6" fmla="*/ 0 w 9"/>
                  <a:gd name="T7" fmla="*/ 0 h 7"/>
                </a:gdLst>
                <a:ahLst/>
                <a:cxnLst>
                  <a:cxn ang="0">
                    <a:pos x="T0" y="T1"/>
                  </a:cxn>
                  <a:cxn ang="0">
                    <a:pos x="T2" y="T3"/>
                  </a:cxn>
                  <a:cxn ang="0">
                    <a:pos x="T4" y="T5"/>
                  </a:cxn>
                  <a:cxn ang="0">
                    <a:pos x="T6" y="T7"/>
                  </a:cxn>
                </a:cxnLst>
                <a:rect l="0" t="0" r="r" b="b"/>
                <a:pathLst>
                  <a:path w="9" h="7">
                    <a:moveTo>
                      <a:pt x="0" y="0"/>
                    </a:moveTo>
                    <a:cubicBezTo>
                      <a:pt x="3" y="1"/>
                      <a:pt x="7" y="2"/>
                      <a:pt x="9" y="6"/>
                    </a:cubicBezTo>
                    <a:cubicBezTo>
                      <a:pt x="4" y="7"/>
                      <a:pt x="1" y="6"/>
                      <a:pt x="0" y="1"/>
                    </a:cubicBezTo>
                    <a:lnTo>
                      <a:pt x="0" y="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2" name="Freeform 764">
                <a:extLst>
                  <a:ext uri="{FF2B5EF4-FFF2-40B4-BE49-F238E27FC236}">
                    <a16:creationId xmlns:a16="http://schemas.microsoft.com/office/drawing/2014/main" id="{F286EDFC-F488-E883-4AD8-4F27862A2383}"/>
                  </a:ext>
                </a:extLst>
              </p:cNvPr>
              <p:cNvSpPr/>
              <p:nvPr/>
            </p:nvSpPr>
            <p:spPr bwMode="auto">
              <a:xfrm>
                <a:off x="5480" y="1413"/>
                <a:ext cx="7" cy="8"/>
              </a:xfrm>
              <a:custGeom>
                <a:avLst/>
                <a:gdLst>
                  <a:gd name="T0" fmla="*/ 6 w 6"/>
                  <a:gd name="T1" fmla="*/ 7 h 7"/>
                  <a:gd name="T2" fmla="*/ 0 w 6"/>
                  <a:gd name="T3" fmla="*/ 3 h 7"/>
                  <a:gd name="T4" fmla="*/ 2 w 6"/>
                  <a:gd name="T5" fmla="*/ 1 h 7"/>
                  <a:gd name="T6" fmla="*/ 6 w 6"/>
                  <a:gd name="T7" fmla="*/ 7 h 7"/>
                </a:gdLst>
                <a:ahLst/>
                <a:cxnLst>
                  <a:cxn ang="0">
                    <a:pos x="T0" y="T1"/>
                  </a:cxn>
                  <a:cxn ang="0">
                    <a:pos x="T2" y="T3"/>
                  </a:cxn>
                  <a:cxn ang="0">
                    <a:pos x="T4" y="T5"/>
                  </a:cxn>
                  <a:cxn ang="0">
                    <a:pos x="T6" y="T7"/>
                  </a:cxn>
                </a:cxnLst>
                <a:rect l="0" t="0" r="r" b="b"/>
                <a:pathLst>
                  <a:path w="6" h="7">
                    <a:moveTo>
                      <a:pt x="6" y="7"/>
                    </a:moveTo>
                    <a:cubicBezTo>
                      <a:pt x="3" y="7"/>
                      <a:pt x="1" y="6"/>
                      <a:pt x="0" y="3"/>
                    </a:cubicBezTo>
                    <a:cubicBezTo>
                      <a:pt x="0" y="1"/>
                      <a:pt x="1" y="0"/>
                      <a:pt x="2" y="1"/>
                    </a:cubicBezTo>
                    <a:cubicBezTo>
                      <a:pt x="5" y="1"/>
                      <a:pt x="6" y="4"/>
                      <a:pt x="6"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3" name="Freeform 765">
                <a:extLst>
                  <a:ext uri="{FF2B5EF4-FFF2-40B4-BE49-F238E27FC236}">
                    <a16:creationId xmlns:a16="http://schemas.microsoft.com/office/drawing/2014/main" id="{D405AA4C-1AC3-C483-71FA-9F6C4AF23157}"/>
                  </a:ext>
                </a:extLst>
              </p:cNvPr>
              <p:cNvSpPr/>
              <p:nvPr/>
            </p:nvSpPr>
            <p:spPr bwMode="auto">
              <a:xfrm>
                <a:off x="5449" y="1355"/>
                <a:ext cx="9" cy="6"/>
              </a:xfrm>
              <a:custGeom>
                <a:avLst/>
                <a:gdLst>
                  <a:gd name="T0" fmla="*/ 0 w 8"/>
                  <a:gd name="T1" fmla="*/ 0 h 5"/>
                  <a:gd name="T2" fmla="*/ 8 w 8"/>
                  <a:gd name="T3" fmla="*/ 5 h 5"/>
                  <a:gd name="T4" fmla="*/ 8 w 8"/>
                  <a:gd name="T5" fmla="*/ 5 h 5"/>
                  <a:gd name="T6" fmla="*/ 3 w 8"/>
                  <a:gd name="T7" fmla="*/ 5 h 5"/>
                  <a:gd name="T8" fmla="*/ 3 w 8"/>
                  <a:gd name="T9" fmla="*/ 5 h 5"/>
                  <a:gd name="T10" fmla="*/ 0 w 8"/>
                  <a:gd name="T11" fmla="*/ 0 h 5"/>
                </a:gdLst>
                <a:ahLst/>
                <a:cxnLst>
                  <a:cxn ang="0">
                    <a:pos x="T0" y="T1"/>
                  </a:cxn>
                  <a:cxn ang="0">
                    <a:pos x="T2" y="T3"/>
                  </a:cxn>
                  <a:cxn ang="0">
                    <a:pos x="T4" y="T5"/>
                  </a:cxn>
                  <a:cxn ang="0">
                    <a:pos x="T6" y="T7"/>
                  </a:cxn>
                  <a:cxn ang="0">
                    <a:pos x="T8" y="T9"/>
                  </a:cxn>
                  <a:cxn ang="0">
                    <a:pos x="T10" y="T11"/>
                  </a:cxn>
                </a:cxnLst>
                <a:rect l="0" t="0" r="r" b="b"/>
                <a:pathLst>
                  <a:path w="8" h="5">
                    <a:moveTo>
                      <a:pt x="0" y="0"/>
                    </a:moveTo>
                    <a:cubicBezTo>
                      <a:pt x="4" y="0"/>
                      <a:pt x="7" y="0"/>
                      <a:pt x="8" y="5"/>
                    </a:cubicBezTo>
                    <a:cubicBezTo>
                      <a:pt x="8" y="5"/>
                      <a:pt x="8" y="5"/>
                      <a:pt x="8" y="5"/>
                    </a:cubicBezTo>
                    <a:cubicBezTo>
                      <a:pt x="6" y="5"/>
                      <a:pt x="4" y="5"/>
                      <a:pt x="3" y="5"/>
                    </a:cubicBezTo>
                    <a:cubicBezTo>
                      <a:pt x="3" y="5"/>
                      <a:pt x="3" y="5"/>
                      <a:pt x="3" y="5"/>
                    </a:cubicBezTo>
                    <a:cubicBezTo>
                      <a:pt x="2" y="3"/>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4" name="Freeform 766">
                <a:extLst>
                  <a:ext uri="{FF2B5EF4-FFF2-40B4-BE49-F238E27FC236}">
                    <a16:creationId xmlns:a16="http://schemas.microsoft.com/office/drawing/2014/main" id="{D8B5B189-5723-FB88-3CF4-29777140C157}"/>
                  </a:ext>
                </a:extLst>
              </p:cNvPr>
              <p:cNvSpPr/>
              <p:nvPr/>
            </p:nvSpPr>
            <p:spPr bwMode="auto">
              <a:xfrm>
                <a:off x="5445" y="1351"/>
                <a:ext cx="4" cy="4"/>
              </a:xfrm>
              <a:custGeom>
                <a:avLst/>
                <a:gdLst>
                  <a:gd name="T0" fmla="*/ 3 w 3"/>
                  <a:gd name="T1" fmla="*/ 4 h 4"/>
                  <a:gd name="T2" fmla="*/ 0 w 3"/>
                  <a:gd name="T3" fmla="*/ 2 h 4"/>
                  <a:gd name="T4" fmla="*/ 1 w 3"/>
                  <a:gd name="T5" fmla="*/ 0 h 4"/>
                  <a:gd name="T6" fmla="*/ 3 w 3"/>
                  <a:gd name="T7" fmla="*/ 4 h 4"/>
                </a:gdLst>
                <a:ahLst/>
                <a:cxnLst>
                  <a:cxn ang="0">
                    <a:pos x="T0" y="T1"/>
                  </a:cxn>
                  <a:cxn ang="0">
                    <a:pos x="T2" y="T3"/>
                  </a:cxn>
                  <a:cxn ang="0">
                    <a:pos x="T4" y="T5"/>
                  </a:cxn>
                  <a:cxn ang="0">
                    <a:pos x="T6" y="T7"/>
                  </a:cxn>
                </a:cxnLst>
                <a:rect l="0" t="0" r="r" b="b"/>
                <a:pathLst>
                  <a:path w="3" h="4">
                    <a:moveTo>
                      <a:pt x="3" y="4"/>
                    </a:moveTo>
                    <a:cubicBezTo>
                      <a:pt x="2" y="4"/>
                      <a:pt x="0" y="4"/>
                      <a:pt x="0" y="2"/>
                    </a:cubicBezTo>
                    <a:cubicBezTo>
                      <a:pt x="0" y="1"/>
                      <a:pt x="1" y="0"/>
                      <a:pt x="1" y="0"/>
                    </a:cubicBezTo>
                    <a:cubicBezTo>
                      <a:pt x="3" y="1"/>
                      <a:pt x="3" y="2"/>
                      <a:pt x="3"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5" name="Freeform 767">
                <a:extLst>
                  <a:ext uri="{FF2B5EF4-FFF2-40B4-BE49-F238E27FC236}">
                    <a16:creationId xmlns:a16="http://schemas.microsoft.com/office/drawing/2014/main" id="{29252E04-3A36-9EEC-5270-DAAD2B7A73B4}"/>
                  </a:ext>
                </a:extLst>
              </p:cNvPr>
              <p:cNvSpPr/>
              <p:nvPr/>
            </p:nvSpPr>
            <p:spPr bwMode="auto">
              <a:xfrm>
                <a:off x="5472" y="1335"/>
                <a:ext cx="5" cy="3"/>
              </a:xfrm>
              <a:custGeom>
                <a:avLst/>
                <a:gdLst>
                  <a:gd name="T0" fmla="*/ 4 w 4"/>
                  <a:gd name="T1" fmla="*/ 3 h 3"/>
                  <a:gd name="T2" fmla="*/ 0 w 4"/>
                  <a:gd name="T3" fmla="*/ 0 h 3"/>
                  <a:gd name="T4" fmla="*/ 1 w 4"/>
                  <a:gd name="T5" fmla="*/ 0 h 3"/>
                  <a:gd name="T6" fmla="*/ 4 w 4"/>
                  <a:gd name="T7" fmla="*/ 3 h 3"/>
                </a:gdLst>
                <a:ahLst/>
                <a:cxnLst>
                  <a:cxn ang="0">
                    <a:pos x="T0" y="T1"/>
                  </a:cxn>
                  <a:cxn ang="0">
                    <a:pos x="T2" y="T3"/>
                  </a:cxn>
                  <a:cxn ang="0">
                    <a:pos x="T4" y="T5"/>
                  </a:cxn>
                  <a:cxn ang="0">
                    <a:pos x="T6" y="T7"/>
                  </a:cxn>
                </a:cxnLst>
                <a:rect l="0" t="0" r="r" b="b"/>
                <a:pathLst>
                  <a:path w="4" h="3">
                    <a:moveTo>
                      <a:pt x="4" y="3"/>
                    </a:moveTo>
                    <a:cubicBezTo>
                      <a:pt x="2" y="3"/>
                      <a:pt x="0" y="3"/>
                      <a:pt x="0" y="0"/>
                    </a:cubicBezTo>
                    <a:cubicBezTo>
                      <a:pt x="0" y="0"/>
                      <a:pt x="0" y="0"/>
                      <a:pt x="1" y="0"/>
                    </a:cubicBezTo>
                    <a:cubicBezTo>
                      <a:pt x="3" y="0"/>
                      <a:pt x="3" y="2"/>
                      <a:pt x="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6" name="Freeform 768">
                <a:extLst>
                  <a:ext uri="{FF2B5EF4-FFF2-40B4-BE49-F238E27FC236}">
                    <a16:creationId xmlns:a16="http://schemas.microsoft.com/office/drawing/2014/main" id="{6015160B-DD24-C054-356C-5916545E6767}"/>
                  </a:ext>
                </a:extLst>
              </p:cNvPr>
              <p:cNvSpPr/>
              <p:nvPr/>
            </p:nvSpPr>
            <p:spPr bwMode="auto">
              <a:xfrm>
                <a:off x="5409" y="1326"/>
                <a:ext cx="3" cy="3"/>
              </a:xfrm>
              <a:custGeom>
                <a:avLst/>
                <a:gdLst>
                  <a:gd name="T0" fmla="*/ 3 w 3"/>
                  <a:gd name="T1" fmla="*/ 1 h 3"/>
                  <a:gd name="T2" fmla="*/ 2 w 3"/>
                  <a:gd name="T3" fmla="*/ 3 h 3"/>
                  <a:gd name="T4" fmla="*/ 0 w 3"/>
                  <a:gd name="T5" fmla="*/ 2 h 3"/>
                  <a:gd name="T6" fmla="*/ 1 w 3"/>
                  <a:gd name="T7" fmla="*/ 0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3" y="2"/>
                      <a:pt x="3" y="3"/>
                      <a:pt x="2" y="3"/>
                    </a:cubicBezTo>
                    <a:cubicBezTo>
                      <a:pt x="2" y="3"/>
                      <a:pt x="1" y="2"/>
                      <a:pt x="0" y="2"/>
                    </a:cubicBezTo>
                    <a:cubicBezTo>
                      <a:pt x="1" y="2"/>
                      <a:pt x="1" y="1"/>
                      <a:pt x="1" y="0"/>
                    </a:cubicBezTo>
                    <a:cubicBezTo>
                      <a:pt x="2" y="0"/>
                      <a:pt x="2" y="1"/>
                      <a:pt x="3"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7" name="Freeform 769">
                <a:extLst>
                  <a:ext uri="{FF2B5EF4-FFF2-40B4-BE49-F238E27FC236}">
                    <a16:creationId xmlns:a16="http://schemas.microsoft.com/office/drawing/2014/main" id="{B8EBDC80-1F74-85A8-764C-507264279019}"/>
                  </a:ext>
                </a:extLst>
              </p:cNvPr>
              <p:cNvSpPr/>
              <p:nvPr/>
            </p:nvSpPr>
            <p:spPr bwMode="auto">
              <a:xfrm>
                <a:off x="5465" y="1449"/>
                <a:ext cx="3" cy="2"/>
              </a:xfrm>
              <a:custGeom>
                <a:avLst/>
                <a:gdLst>
                  <a:gd name="T0" fmla="*/ 3 w 3"/>
                  <a:gd name="T1" fmla="*/ 2 h 2"/>
                  <a:gd name="T2" fmla="*/ 0 w 3"/>
                  <a:gd name="T3" fmla="*/ 1 h 2"/>
                  <a:gd name="T4" fmla="*/ 1 w 3"/>
                  <a:gd name="T5" fmla="*/ 0 h 2"/>
                  <a:gd name="T6" fmla="*/ 3 w 3"/>
                  <a:gd name="T7" fmla="*/ 1 h 2"/>
                  <a:gd name="T8" fmla="*/ 3 w 3"/>
                  <a:gd name="T9" fmla="*/ 2 h 2"/>
                </a:gdLst>
                <a:ahLst/>
                <a:cxnLst>
                  <a:cxn ang="0">
                    <a:pos x="T0" y="T1"/>
                  </a:cxn>
                  <a:cxn ang="0">
                    <a:pos x="T2" y="T3"/>
                  </a:cxn>
                  <a:cxn ang="0">
                    <a:pos x="T4" y="T5"/>
                  </a:cxn>
                  <a:cxn ang="0">
                    <a:pos x="T6" y="T7"/>
                  </a:cxn>
                  <a:cxn ang="0">
                    <a:pos x="T8" y="T9"/>
                  </a:cxn>
                </a:cxnLst>
                <a:rect l="0" t="0" r="r" b="b"/>
                <a:pathLst>
                  <a:path w="3" h="2">
                    <a:moveTo>
                      <a:pt x="3" y="2"/>
                    </a:moveTo>
                    <a:cubicBezTo>
                      <a:pt x="2" y="1"/>
                      <a:pt x="1" y="1"/>
                      <a:pt x="0" y="1"/>
                    </a:cubicBezTo>
                    <a:cubicBezTo>
                      <a:pt x="0" y="0"/>
                      <a:pt x="1" y="0"/>
                      <a:pt x="1" y="0"/>
                    </a:cubicBezTo>
                    <a:cubicBezTo>
                      <a:pt x="2" y="0"/>
                      <a:pt x="3" y="1"/>
                      <a:pt x="3" y="1"/>
                    </a:cubicBezTo>
                    <a:cubicBezTo>
                      <a:pt x="3" y="1"/>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8" name="Freeform 770">
                <a:extLst>
                  <a:ext uri="{FF2B5EF4-FFF2-40B4-BE49-F238E27FC236}">
                    <a16:creationId xmlns:a16="http://schemas.microsoft.com/office/drawing/2014/main" id="{28948818-BA8B-2314-FB7D-97080E533B03}"/>
                  </a:ext>
                </a:extLst>
              </p:cNvPr>
              <p:cNvSpPr/>
              <p:nvPr/>
            </p:nvSpPr>
            <p:spPr bwMode="auto">
              <a:xfrm>
                <a:off x="5560" y="1346"/>
                <a:ext cx="2" cy="3"/>
              </a:xfrm>
              <a:custGeom>
                <a:avLst/>
                <a:gdLst>
                  <a:gd name="T0" fmla="*/ 2 w 2"/>
                  <a:gd name="T1" fmla="*/ 3 h 3"/>
                  <a:gd name="T2" fmla="*/ 0 w 2"/>
                  <a:gd name="T3" fmla="*/ 0 h 3"/>
                  <a:gd name="T4" fmla="*/ 1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0" y="1"/>
                      <a:pt x="0" y="0"/>
                    </a:cubicBezTo>
                    <a:cubicBezTo>
                      <a:pt x="0" y="0"/>
                      <a:pt x="0" y="0"/>
                      <a:pt x="1" y="0"/>
                    </a:cubicBezTo>
                    <a:cubicBezTo>
                      <a:pt x="1" y="1"/>
                      <a:pt x="1" y="2"/>
                      <a:pt x="2"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9" name="Freeform 771">
                <a:extLst>
                  <a:ext uri="{FF2B5EF4-FFF2-40B4-BE49-F238E27FC236}">
                    <a16:creationId xmlns:a16="http://schemas.microsoft.com/office/drawing/2014/main" id="{0CF80265-6027-D217-998F-97D584668621}"/>
                  </a:ext>
                </a:extLst>
              </p:cNvPr>
              <p:cNvSpPr/>
              <p:nvPr/>
            </p:nvSpPr>
            <p:spPr bwMode="auto">
              <a:xfrm>
                <a:off x="5437" y="1345"/>
                <a:ext cx="1" cy="1"/>
              </a:xfrm>
              <a:custGeom>
                <a:avLst/>
                <a:gdLst>
                  <a:gd name="T0" fmla="*/ 0 w 1"/>
                  <a:gd name="T1" fmla="*/ 1 h 1"/>
                  <a:gd name="T2" fmla="*/ 0 w 1"/>
                  <a:gd name="T3" fmla="*/ 0 h 1"/>
                  <a:gd name="T4" fmla="*/ 1 w 1"/>
                  <a:gd name="T5" fmla="*/ 0 h 1"/>
                  <a:gd name="T6" fmla="*/ 1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0"/>
                      <a:pt x="0" y="0"/>
                      <a:pt x="0" y="0"/>
                    </a:cubicBezTo>
                    <a:cubicBezTo>
                      <a:pt x="1" y="0"/>
                      <a:pt x="1" y="0"/>
                      <a:pt x="1" y="0"/>
                    </a:cubicBezTo>
                    <a:cubicBezTo>
                      <a:pt x="1" y="0"/>
                      <a:pt x="1" y="1"/>
                      <a:pt x="1" y="1"/>
                    </a:cubicBezTo>
                    <a:cubicBezTo>
                      <a:pt x="1" y="1"/>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0" name="Freeform 772">
                <a:extLst>
                  <a:ext uri="{FF2B5EF4-FFF2-40B4-BE49-F238E27FC236}">
                    <a16:creationId xmlns:a16="http://schemas.microsoft.com/office/drawing/2014/main" id="{7F771A41-7B7E-4325-2B4A-746A2CD13672}"/>
                  </a:ext>
                </a:extLst>
              </p:cNvPr>
              <p:cNvSpPr/>
              <p:nvPr/>
            </p:nvSpPr>
            <p:spPr bwMode="auto">
              <a:xfrm>
                <a:off x="5470" y="1342"/>
                <a:ext cx="4" cy="2"/>
              </a:xfrm>
              <a:custGeom>
                <a:avLst/>
                <a:gdLst>
                  <a:gd name="T0" fmla="*/ 3 w 3"/>
                  <a:gd name="T1" fmla="*/ 2 h 2"/>
                  <a:gd name="T2" fmla="*/ 0 w 3"/>
                  <a:gd name="T3" fmla="*/ 1 h 2"/>
                  <a:gd name="T4" fmla="*/ 1 w 3"/>
                  <a:gd name="T5" fmla="*/ 0 h 2"/>
                  <a:gd name="T6" fmla="*/ 3 w 3"/>
                  <a:gd name="T7" fmla="*/ 2 h 2"/>
                  <a:gd name="T8" fmla="*/ 3 w 3"/>
                  <a:gd name="T9" fmla="*/ 2 h 2"/>
                </a:gdLst>
                <a:ahLst/>
                <a:cxnLst>
                  <a:cxn ang="0">
                    <a:pos x="T0" y="T1"/>
                  </a:cxn>
                  <a:cxn ang="0">
                    <a:pos x="T2" y="T3"/>
                  </a:cxn>
                  <a:cxn ang="0">
                    <a:pos x="T4" y="T5"/>
                  </a:cxn>
                  <a:cxn ang="0">
                    <a:pos x="T6" y="T7"/>
                  </a:cxn>
                  <a:cxn ang="0">
                    <a:pos x="T8" y="T9"/>
                  </a:cxn>
                </a:cxnLst>
                <a:rect l="0" t="0" r="r" b="b"/>
                <a:pathLst>
                  <a:path w="3" h="2">
                    <a:moveTo>
                      <a:pt x="3" y="2"/>
                    </a:moveTo>
                    <a:cubicBezTo>
                      <a:pt x="2" y="2"/>
                      <a:pt x="1" y="2"/>
                      <a:pt x="0" y="1"/>
                    </a:cubicBezTo>
                    <a:cubicBezTo>
                      <a:pt x="0" y="1"/>
                      <a:pt x="0" y="1"/>
                      <a:pt x="1" y="0"/>
                    </a:cubicBezTo>
                    <a:cubicBezTo>
                      <a:pt x="2" y="1"/>
                      <a:pt x="2" y="2"/>
                      <a:pt x="3" y="2"/>
                    </a:cubicBezTo>
                    <a:cubicBezTo>
                      <a:pt x="3" y="2"/>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1" name="Freeform 773">
                <a:extLst>
                  <a:ext uri="{FF2B5EF4-FFF2-40B4-BE49-F238E27FC236}">
                    <a16:creationId xmlns:a16="http://schemas.microsoft.com/office/drawing/2014/main" id="{BAE99440-21E9-F1B6-332B-E8940A4DE0A5}"/>
                  </a:ext>
                </a:extLst>
              </p:cNvPr>
              <p:cNvSpPr/>
              <p:nvPr/>
            </p:nvSpPr>
            <p:spPr bwMode="auto">
              <a:xfrm>
                <a:off x="5418" y="1332"/>
                <a:ext cx="1" cy="2"/>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0"/>
                      <a:pt x="1" y="0"/>
                      <a:pt x="1" y="0"/>
                    </a:cubicBezTo>
                    <a:lnTo>
                      <a:pt x="1"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2" name="Freeform 774">
                <a:extLst>
                  <a:ext uri="{FF2B5EF4-FFF2-40B4-BE49-F238E27FC236}">
                    <a16:creationId xmlns:a16="http://schemas.microsoft.com/office/drawing/2014/main" id="{5255FA4F-6C0F-703B-C332-067BF426D03A}"/>
                  </a:ext>
                </a:extLst>
              </p:cNvPr>
              <p:cNvSpPr/>
              <p:nvPr/>
            </p:nvSpPr>
            <p:spPr bwMode="auto">
              <a:xfrm>
                <a:off x="5538" y="142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3" name="Freeform 775">
                <a:extLst>
                  <a:ext uri="{FF2B5EF4-FFF2-40B4-BE49-F238E27FC236}">
                    <a16:creationId xmlns:a16="http://schemas.microsoft.com/office/drawing/2014/main" id="{A0033478-FCF2-EE4F-0A40-2DF205C89FE0}"/>
                  </a:ext>
                </a:extLst>
              </p:cNvPr>
              <p:cNvSpPr/>
              <p:nvPr/>
            </p:nvSpPr>
            <p:spPr bwMode="auto">
              <a:xfrm>
                <a:off x="5477" y="1338"/>
                <a:ext cx="2" cy="4"/>
              </a:xfrm>
              <a:custGeom>
                <a:avLst/>
                <a:gdLst>
                  <a:gd name="T0" fmla="*/ 0 w 2"/>
                  <a:gd name="T1" fmla="*/ 0 h 3"/>
                  <a:gd name="T2" fmla="*/ 2 w 2"/>
                  <a:gd name="T3" fmla="*/ 3 h 3"/>
                  <a:gd name="T4" fmla="*/ 2 w 2"/>
                  <a:gd name="T5" fmla="*/ 3 h 3"/>
                  <a:gd name="T6" fmla="*/ 0 w 2"/>
                  <a:gd name="T7" fmla="*/ 0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1" y="2"/>
                      <a:pt x="2" y="3"/>
                    </a:cubicBezTo>
                    <a:cubicBezTo>
                      <a:pt x="2" y="3"/>
                      <a:pt x="2" y="3"/>
                      <a:pt x="2" y="3"/>
                    </a:cubicBezTo>
                    <a:cubicBezTo>
                      <a:pt x="1" y="2"/>
                      <a:pt x="0" y="1"/>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4" name="Freeform 776">
                <a:extLst>
                  <a:ext uri="{FF2B5EF4-FFF2-40B4-BE49-F238E27FC236}">
                    <a16:creationId xmlns:a16="http://schemas.microsoft.com/office/drawing/2014/main" id="{D486DFA6-83E0-7167-E4A7-3BC0FB9C2EEC}"/>
                  </a:ext>
                </a:extLst>
              </p:cNvPr>
              <p:cNvSpPr/>
              <p:nvPr/>
            </p:nvSpPr>
            <p:spPr bwMode="auto">
              <a:xfrm>
                <a:off x="5528" y="1340"/>
                <a:ext cx="1" cy="2"/>
              </a:xfrm>
              <a:custGeom>
                <a:avLst/>
                <a:gdLst>
                  <a:gd name="T0" fmla="*/ 0 w 1"/>
                  <a:gd name="T1" fmla="*/ 1 h 1"/>
                  <a:gd name="T2" fmla="*/ 0 w 1"/>
                  <a:gd name="T3" fmla="*/ 0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0" y="0"/>
                      <a:pt x="0" y="0"/>
                      <a:pt x="1" y="1"/>
                    </a:cubicBezTo>
                    <a:cubicBezTo>
                      <a:pt x="1" y="1"/>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5" name="Freeform 777">
                <a:extLst>
                  <a:ext uri="{FF2B5EF4-FFF2-40B4-BE49-F238E27FC236}">
                    <a16:creationId xmlns:a16="http://schemas.microsoft.com/office/drawing/2014/main" id="{1240349B-AA43-04E8-AD22-B80D3395DD65}"/>
                  </a:ext>
                </a:extLst>
              </p:cNvPr>
              <p:cNvSpPr/>
              <p:nvPr/>
            </p:nvSpPr>
            <p:spPr bwMode="auto">
              <a:xfrm>
                <a:off x="5208" y="2065"/>
                <a:ext cx="104" cy="75"/>
              </a:xfrm>
              <a:custGeom>
                <a:avLst/>
                <a:gdLst>
                  <a:gd name="T0" fmla="*/ 92 w 92"/>
                  <a:gd name="T1" fmla="*/ 2 h 66"/>
                  <a:gd name="T2" fmla="*/ 58 w 92"/>
                  <a:gd name="T3" fmla="*/ 25 h 66"/>
                  <a:gd name="T4" fmla="*/ 0 w 92"/>
                  <a:gd name="T5" fmla="*/ 66 h 66"/>
                  <a:gd name="T6" fmla="*/ 7 w 92"/>
                  <a:gd name="T7" fmla="*/ 47 h 66"/>
                  <a:gd name="T8" fmla="*/ 10 w 92"/>
                  <a:gd name="T9" fmla="*/ 45 h 66"/>
                  <a:gd name="T10" fmla="*/ 29 w 92"/>
                  <a:gd name="T11" fmla="*/ 37 h 66"/>
                  <a:gd name="T12" fmla="*/ 41 w 92"/>
                  <a:gd name="T13" fmla="*/ 31 h 66"/>
                  <a:gd name="T14" fmla="*/ 44 w 92"/>
                  <a:gd name="T15" fmla="*/ 32 h 66"/>
                  <a:gd name="T16" fmla="*/ 41 w 92"/>
                  <a:gd name="T17" fmla="*/ 31 h 66"/>
                  <a:gd name="T18" fmla="*/ 87 w 92"/>
                  <a:gd name="T19" fmla="*/ 0 h 66"/>
                  <a:gd name="T20" fmla="*/ 87 w 92"/>
                  <a:gd name="T21" fmla="*/ 0 h 66"/>
                  <a:gd name="T22" fmla="*/ 92 w 92"/>
                  <a:gd name="T23" fmla="*/ 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2" h="66">
                    <a:moveTo>
                      <a:pt x="92" y="2"/>
                    </a:moveTo>
                    <a:cubicBezTo>
                      <a:pt x="82" y="12"/>
                      <a:pt x="66" y="15"/>
                      <a:pt x="58" y="25"/>
                    </a:cubicBezTo>
                    <a:cubicBezTo>
                      <a:pt x="42" y="43"/>
                      <a:pt x="14" y="45"/>
                      <a:pt x="0" y="66"/>
                    </a:cubicBezTo>
                    <a:cubicBezTo>
                      <a:pt x="3" y="60"/>
                      <a:pt x="5" y="53"/>
                      <a:pt x="7" y="47"/>
                    </a:cubicBezTo>
                    <a:cubicBezTo>
                      <a:pt x="8" y="46"/>
                      <a:pt x="9" y="45"/>
                      <a:pt x="10" y="45"/>
                    </a:cubicBezTo>
                    <a:cubicBezTo>
                      <a:pt x="20" y="51"/>
                      <a:pt x="23" y="40"/>
                      <a:pt x="29" y="37"/>
                    </a:cubicBezTo>
                    <a:cubicBezTo>
                      <a:pt x="33" y="35"/>
                      <a:pt x="36" y="32"/>
                      <a:pt x="41" y="31"/>
                    </a:cubicBezTo>
                    <a:cubicBezTo>
                      <a:pt x="42" y="32"/>
                      <a:pt x="42" y="35"/>
                      <a:pt x="44" y="32"/>
                    </a:cubicBezTo>
                    <a:cubicBezTo>
                      <a:pt x="43" y="32"/>
                      <a:pt x="42" y="32"/>
                      <a:pt x="41" y="31"/>
                    </a:cubicBezTo>
                    <a:cubicBezTo>
                      <a:pt x="55" y="19"/>
                      <a:pt x="68" y="5"/>
                      <a:pt x="87" y="0"/>
                    </a:cubicBezTo>
                    <a:cubicBezTo>
                      <a:pt x="87" y="0"/>
                      <a:pt x="87" y="0"/>
                      <a:pt x="87" y="0"/>
                    </a:cubicBezTo>
                    <a:cubicBezTo>
                      <a:pt x="88" y="2"/>
                      <a:pt x="90" y="2"/>
                      <a:pt x="9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6" name="Freeform 778">
                <a:extLst>
                  <a:ext uri="{FF2B5EF4-FFF2-40B4-BE49-F238E27FC236}">
                    <a16:creationId xmlns:a16="http://schemas.microsoft.com/office/drawing/2014/main" id="{EC4B9773-1708-E2D9-6402-9FCB5A02FEE3}"/>
                  </a:ext>
                </a:extLst>
              </p:cNvPr>
              <p:cNvSpPr/>
              <p:nvPr/>
            </p:nvSpPr>
            <p:spPr bwMode="auto">
              <a:xfrm>
                <a:off x="5233" y="2015"/>
                <a:ext cx="35" cy="77"/>
              </a:xfrm>
              <a:custGeom>
                <a:avLst/>
                <a:gdLst>
                  <a:gd name="T0" fmla="*/ 31 w 31"/>
                  <a:gd name="T1" fmla="*/ 37 h 68"/>
                  <a:gd name="T2" fmla="*/ 3 w 31"/>
                  <a:gd name="T3" fmla="*/ 68 h 68"/>
                  <a:gd name="T4" fmla="*/ 0 w 31"/>
                  <a:gd name="T5" fmla="*/ 66 h 68"/>
                  <a:gd name="T6" fmla="*/ 22 w 31"/>
                  <a:gd name="T7" fmla="*/ 0 h 68"/>
                  <a:gd name="T8" fmla="*/ 24 w 31"/>
                  <a:gd name="T9" fmla="*/ 11 h 68"/>
                  <a:gd name="T10" fmla="*/ 19 w 31"/>
                  <a:gd name="T11" fmla="*/ 24 h 68"/>
                  <a:gd name="T12" fmla="*/ 18 w 31"/>
                  <a:gd name="T13" fmla="*/ 40 h 68"/>
                  <a:gd name="T14" fmla="*/ 31 w 31"/>
                  <a:gd name="T15" fmla="*/ 37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68">
                    <a:moveTo>
                      <a:pt x="31" y="37"/>
                    </a:moveTo>
                    <a:cubicBezTo>
                      <a:pt x="25" y="51"/>
                      <a:pt x="11" y="56"/>
                      <a:pt x="3" y="68"/>
                    </a:cubicBezTo>
                    <a:cubicBezTo>
                      <a:pt x="2" y="68"/>
                      <a:pt x="1" y="67"/>
                      <a:pt x="0" y="66"/>
                    </a:cubicBezTo>
                    <a:cubicBezTo>
                      <a:pt x="7" y="44"/>
                      <a:pt x="14" y="22"/>
                      <a:pt x="22" y="0"/>
                    </a:cubicBezTo>
                    <a:cubicBezTo>
                      <a:pt x="26" y="3"/>
                      <a:pt x="26" y="7"/>
                      <a:pt x="24" y="11"/>
                    </a:cubicBezTo>
                    <a:cubicBezTo>
                      <a:pt x="22" y="15"/>
                      <a:pt x="20" y="19"/>
                      <a:pt x="19" y="24"/>
                    </a:cubicBezTo>
                    <a:cubicBezTo>
                      <a:pt x="17" y="29"/>
                      <a:pt x="11" y="34"/>
                      <a:pt x="18" y="40"/>
                    </a:cubicBezTo>
                    <a:cubicBezTo>
                      <a:pt x="23" y="44"/>
                      <a:pt x="26" y="35"/>
                      <a:pt x="31" y="3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7" name="Freeform 779">
                <a:extLst>
                  <a:ext uri="{FF2B5EF4-FFF2-40B4-BE49-F238E27FC236}">
                    <a16:creationId xmlns:a16="http://schemas.microsoft.com/office/drawing/2014/main" id="{8A8BD26B-61D7-C6CB-BBE5-3928F37869D8}"/>
                  </a:ext>
                </a:extLst>
              </p:cNvPr>
              <p:cNvSpPr/>
              <p:nvPr/>
            </p:nvSpPr>
            <p:spPr bwMode="auto">
              <a:xfrm>
                <a:off x="5326" y="1984"/>
                <a:ext cx="91" cy="34"/>
              </a:xfrm>
              <a:custGeom>
                <a:avLst/>
                <a:gdLst>
                  <a:gd name="T0" fmla="*/ 0 w 80"/>
                  <a:gd name="T1" fmla="*/ 30 h 30"/>
                  <a:gd name="T2" fmla="*/ 24 w 80"/>
                  <a:gd name="T3" fmla="*/ 8 h 30"/>
                  <a:gd name="T4" fmla="*/ 24 w 80"/>
                  <a:gd name="T5" fmla="*/ 8 h 30"/>
                  <a:gd name="T6" fmla="*/ 30 w 80"/>
                  <a:gd name="T7" fmla="*/ 12 h 30"/>
                  <a:gd name="T8" fmla="*/ 70 w 80"/>
                  <a:gd name="T9" fmla="*/ 2 h 30"/>
                  <a:gd name="T10" fmla="*/ 80 w 80"/>
                  <a:gd name="T11" fmla="*/ 4 h 30"/>
                  <a:gd name="T12" fmla="*/ 0 w 80"/>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80" h="30">
                    <a:moveTo>
                      <a:pt x="0" y="30"/>
                    </a:moveTo>
                    <a:cubicBezTo>
                      <a:pt x="4" y="18"/>
                      <a:pt x="15" y="14"/>
                      <a:pt x="24" y="8"/>
                    </a:cubicBezTo>
                    <a:cubicBezTo>
                      <a:pt x="24" y="8"/>
                      <a:pt x="24" y="8"/>
                      <a:pt x="24" y="8"/>
                    </a:cubicBezTo>
                    <a:cubicBezTo>
                      <a:pt x="24" y="12"/>
                      <a:pt x="26" y="12"/>
                      <a:pt x="30" y="12"/>
                    </a:cubicBezTo>
                    <a:cubicBezTo>
                      <a:pt x="43" y="10"/>
                      <a:pt x="56" y="2"/>
                      <a:pt x="70" y="2"/>
                    </a:cubicBezTo>
                    <a:cubicBezTo>
                      <a:pt x="73" y="2"/>
                      <a:pt x="75" y="0"/>
                      <a:pt x="80" y="4"/>
                    </a:cubicBezTo>
                    <a:cubicBezTo>
                      <a:pt x="51" y="8"/>
                      <a:pt x="25" y="19"/>
                      <a:pt x="0" y="3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8" name="Freeform 780">
                <a:extLst>
                  <a:ext uri="{FF2B5EF4-FFF2-40B4-BE49-F238E27FC236}">
                    <a16:creationId xmlns:a16="http://schemas.microsoft.com/office/drawing/2014/main" id="{16D71D3B-3E17-6F9F-160F-CC87F3CE8EF4}"/>
                  </a:ext>
                </a:extLst>
              </p:cNvPr>
              <p:cNvSpPr/>
              <p:nvPr/>
            </p:nvSpPr>
            <p:spPr bwMode="auto">
              <a:xfrm>
                <a:off x="5328" y="1938"/>
                <a:ext cx="47" cy="36"/>
              </a:xfrm>
              <a:custGeom>
                <a:avLst/>
                <a:gdLst>
                  <a:gd name="T0" fmla="*/ 41 w 41"/>
                  <a:gd name="T1" fmla="*/ 6 h 32"/>
                  <a:gd name="T2" fmla="*/ 0 w 41"/>
                  <a:gd name="T3" fmla="*/ 32 h 32"/>
                  <a:gd name="T4" fmla="*/ 0 w 41"/>
                  <a:gd name="T5" fmla="*/ 32 h 32"/>
                  <a:gd name="T6" fmla="*/ 24 w 41"/>
                  <a:gd name="T7" fmla="*/ 9 h 32"/>
                  <a:gd name="T8" fmla="*/ 41 w 41"/>
                  <a:gd name="T9" fmla="*/ 3 h 32"/>
                  <a:gd name="T10" fmla="*/ 41 w 41"/>
                  <a:gd name="T11" fmla="*/ 3 h 32"/>
                  <a:gd name="T12" fmla="*/ 41 w 41"/>
                  <a:gd name="T13" fmla="*/ 6 h 32"/>
                </a:gdLst>
                <a:ahLst/>
                <a:cxnLst>
                  <a:cxn ang="0">
                    <a:pos x="T0" y="T1"/>
                  </a:cxn>
                  <a:cxn ang="0">
                    <a:pos x="T2" y="T3"/>
                  </a:cxn>
                  <a:cxn ang="0">
                    <a:pos x="T4" y="T5"/>
                  </a:cxn>
                  <a:cxn ang="0">
                    <a:pos x="T6" y="T7"/>
                  </a:cxn>
                  <a:cxn ang="0">
                    <a:pos x="T8" y="T9"/>
                  </a:cxn>
                  <a:cxn ang="0">
                    <a:pos x="T10" y="T11"/>
                  </a:cxn>
                  <a:cxn ang="0">
                    <a:pos x="T12" y="T13"/>
                  </a:cxn>
                </a:cxnLst>
                <a:rect l="0" t="0" r="r" b="b"/>
                <a:pathLst>
                  <a:path w="41" h="32">
                    <a:moveTo>
                      <a:pt x="41" y="6"/>
                    </a:moveTo>
                    <a:cubicBezTo>
                      <a:pt x="30" y="19"/>
                      <a:pt x="16" y="26"/>
                      <a:pt x="0" y="32"/>
                    </a:cubicBezTo>
                    <a:cubicBezTo>
                      <a:pt x="0" y="32"/>
                      <a:pt x="0" y="32"/>
                      <a:pt x="0" y="32"/>
                    </a:cubicBezTo>
                    <a:cubicBezTo>
                      <a:pt x="5" y="21"/>
                      <a:pt x="18" y="18"/>
                      <a:pt x="24" y="9"/>
                    </a:cubicBezTo>
                    <a:cubicBezTo>
                      <a:pt x="29" y="2"/>
                      <a:pt x="34" y="0"/>
                      <a:pt x="41" y="3"/>
                    </a:cubicBezTo>
                    <a:cubicBezTo>
                      <a:pt x="41" y="3"/>
                      <a:pt x="41" y="3"/>
                      <a:pt x="41" y="3"/>
                    </a:cubicBezTo>
                    <a:cubicBezTo>
                      <a:pt x="41" y="4"/>
                      <a:pt x="41" y="5"/>
                      <a:pt x="41"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9" name="Freeform 781">
                <a:extLst>
                  <a:ext uri="{FF2B5EF4-FFF2-40B4-BE49-F238E27FC236}">
                    <a16:creationId xmlns:a16="http://schemas.microsoft.com/office/drawing/2014/main" id="{72FD1970-8CEF-9F34-44A3-DE2EF6AD9045}"/>
                  </a:ext>
                </a:extLst>
              </p:cNvPr>
              <p:cNvSpPr/>
              <p:nvPr/>
            </p:nvSpPr>
            <p:spPr bwMode="auto">
              <a:xfrm>
                <a:off x="5375" y="1922"/>
                <a:ext cx="50" cy="28"/>
              </a:xfrm>
              <a:custGeom>
                <a:avLst/>
                <a:gdLst>
                  <a:gd name="T0" fmla="*/ 0 w 44"/>
                  <a:gd name="T1" fmla="*/ 17 h 25"/>
                  <a:gd name="T2" fmla="*/ 29 w 44"/>
                  <a:gd name="T3" fmla="*/ 0 h 25"/>
                  <a:gd name="T4" fmla="*/ 31 w 44"/>
                  <a:gd name="T5" fmla="*/ 3 h 25"/>
                  <a:gd name="T6" fmla="*/ 7 w 44"/>
                  <a:gd name="T7" fmla="*/ 16 h 25"/>
                  <a:gd name="T8" fmla="*/ 7 w 44"/>
                  <a:gd name="T9" fmla="*/ 17 h 25"/>
                  <a:gd name="T10" fmla="*/ 44 w 44"/>
                  <a:gd name="T11" fmla="*/ 10 h 25"/>
                  <a:gd name="T12" fmla="*/ 24 w 44"/>
                  <a:gd name="T13" fmla="*/ 18 h 25"/>
                  <a:gd name="T14" fmla="*/ 8 w 44"/>
                  <a:gd name="T15" fmla="*/ 23 h 25"/>
                  <a:gd name="T16" fmla="*/ 0 w 44"/>
                  <a:gd name="T17" fmla="*/ 20 h 25"/>
                  <a:gd name="T18" fmla="*/ 0 w 44"/>
                  <a:gd name="T19" fmla="*/ 20 h 25"/>
                  <a:gd name="T20" fmla="*/ 1 w 44"/>
                  <a:gd name="T21" fmla="*/ 19 h 25"/>
                  <a:gd name="T22" fmla="*/ 0 w 44"/>
                  <a:gd name="T23"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 h="25">
                    <a:moveTo>
                      <a:pt x="0" y="17"/>
                    </a:moveTo>
                    <a:cubicBezTo>
                      <a:pt x="7" y="6"/>
                      <a:pt x="19" y="5"/>
                      <a:pt x="29" y="0"/>
                    </a:cubicBezTo>
                    <a:cubicBezTo>
                      <a:pt x="30" y="1"/>
                      <a:pt x="30" y="2"/>
                      <a:pt x="31" y="3"/>
                    </a:cubicBezTo>
                    <a:cubicBezTo>
                      <a:pt x="23" y="7"/>
                      <a:pt x="15" y="11"/>
                      <a:pt x="7" y="16"/>
                    </a:cubicBezTo>
                    <a:cubicBezTo>
                      <a:pt x="7" y="16"/>
                      <a:pt x="7" y="17"/>
                      <a:pt x="7" y="17"/>
                    </a:cubicBezTo>
                    <a:cubicBezTo>
                      <a:pt x="20" y="15"/>
                      <a:pt x="32" y="12"/>
                      <a:pt x="44" y="10"/>
                    </a:cubicBezTo>
                    <a:cubicBezTo>
                      <a:pt x="38" y="16"/>
                      <a:pt x="31" y="16"/>
                      <a:pt x="24" y="18"/>
                    </a:cubicBezTo>
                    <a:cubicBezTo>
                      <a:pt x="19" y="19"/>
                      <a:pt x="13" y="21"/>
                      <a:pt x="8" y="23"/>
                    </a:cubicBezTo>
                    <a:cubicBezTo>
                      <a:pt x="4" y="25"/>
                      <a:pt x="1" y="25"/>
                      <a:pt x="0" y="20"/>
                    </a:cubicBezTo>
                    <a:cubicBezTo>
                      <a:pt x="0" y="20"/>
                      <a:pt x="0" y="20"/>
                      <a:pt x="0" y="20"/>
                    </a:cubicBezTo>
                    <a:cubicBezTo>
                      <a:pt x="1" y="19"/>
                      <a:pt x="1" y="19"/>
                      <a:pt x="1" y="19"/>
                    </a:cubicBezTo>
                    <a:cubicBezTo>
                      <a:pt x="1" y="18"/>
                      <a:pt x="1" y="18"/>
                      <a:pt x="0"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0" name="Freeform 782">
                <a:extLst>
                  <a:ext uri="{FF2B5EF4-FFF2-40B4-BE49-F238E27FC236}">
                    <a16:creationId xmlns:a16="http://schemas.microsoft.com/office/drawing/2014/main" id="{9BC5808B-1140-1E80-AC0C-E77E03048246}"/>
                  </a:ext>
                </a:extLst>
              </p:cNvPr>
              <p:cNvSpPr/>
              <p:nvPr/>
            </p:nvSpPr>
            <p:spPr bwMode="auto">
              <a:xfrm>
                <a:off x="5267" y="1992"/>
                <a:ext cx="33" cy="47"/>
              </a:xfrm>
              <a:custGeom>
                <a:avLst/>
                <a:gdLst>
                  <a:gd name="T0" fmla="*/ 25 w 29"/>
                  <a:gd name="T1" fmla="*/ 0 h 41"/>
                  <a:gd name="T2" fmla="*/ 0 w 29"/>
                  <a:gd name="T3" fmla="*/ 41 h 41"/>
                  <a:gd name="T4" fmla="*/ 25 w 29"/>
                  <a:gd name="T5" fmla="*/ 0 h 41"/>
                </a:gdLst>
                <a:ahLst/>
                <a:cxnLst>
                  <a:cxn ang="0">
                    <a:pos x="T0" y="T1"/>
                  </a:cxn>
                  <a:cxn ang="0">
                    <a:pos x="T2" y="T3"/>
                  </a:cxn>
                  <a:cxn ang="0">
                    <a:pos x="T4" y="T5"/>
                  </a:cxn>
                </a:cxnLst>
                <a:rect l="0" t="0" r="r" b="b"/>
                <a:pathLst>
                  <a:path w="28" h="41">
                    <a:moveTo>
                      <a:pt x="25" y="0"/>
                    </a:moveTo>
                    <a:cubicBezTo>
                      <a:pt x="29" y="9"/>
                      <a:pt x="15" y="31"/>
                      <a:pt x="0" y="41"/>
                    </a:cubicBezTo>
                    <a:cubicBezTo>
                      <a:pt x="6" y="27"/>
                      <a:pt x="19" y="17"/>
                      <a:pt x="2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1" name="Freeform 783">
                <a:extLst>
                  <a:ext uri="{FF2B5EF4-FFF2-40B4-BE49-F238E27FC236}">
                    <a16:creationId xmlns:a16="http://schemas.microsoft.com/office/drawing/2014/main" id="{7878CA97-8155-2F24-DD91-52A1557C550D}"/>
                  </a:ext>
                </a:extLst>
              </p:cNvPr>
              <p:cNvSpPr/>
              <p:nvPr/>
            </p:nvSpPr>
            <p:spPr bwMode="auto">
              <a:xfrm>
                <a:off x="5298" y="1974"/>
                <a:ext cx="30" cy="23"/>
              </a:xfrm>
              <a:custGeom>
                <a:avLst/>
                <a:gdLst>
                  <a:gd name="T0" fmla="*/ 10 w 27"/>
                  <a:gd name="T1" fmla="*/ 3 h 20"/>
                  <a:gd name="T2" fmla="*/ 16 w 27"/>
                  <a:gd name="T3" fmla="*/ 6 h 20"/>
                  <a:gd name="T4" fmla="*/ 27 w 27"/>
                  <a:gd name="T5" fmla="*/ 0 h 20"/>
                  <a:gd name="T6" fmla="*/ 27 w 27"/>
                  <a:gd name="T7" fmla="*/ 0 h 20"/>
                  <a:gd name="T8" fmla="*/ 15 w 27"/>
                  <a:gd name="T9" fmla="*/ 14 h 20"/>
                  <a:gd name="T10" fmla="*/ 2 w 27"/>
                  <a:gd name="T11" fmla="*/ 11 h 20"/>
                  <a:gd name="T12" fmla="*/ 10 w 27"/>
                  <a:gd name="T13" fmla="*/ 3 h 20"/>
                  <a:gd name="T14" fmla="*/ 10 w 27"/>
                  <a:gd name="T15" fmla="*/ 3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20">
                    <a:moveTo>
                      <a:pt x="10" y="3"/>
                    </a:moveTo>
                    <a:cubicBezTo>
                      <a:pt x="11" y="6"/>
                      <a:pt x="12" y="8"/>
                      <a:pt x="16" y="6"/>
                    </a:cubicBezTo>
                    <a:cubicBezTo>
                      <a:pt x="20" y="4"/>
                      <a:pt x="22" y="0"/>
                      <a:pt x="27" y="0"/>
                    </a:cubicBezTo>
                    <a:cubicBezTo>
                      <a:pt x="27" y="0"/>
                      <a:pt x="27" y="0"/>
                      <a:pt x="27" y="0"/>
                    </a:cubicBezTo>
                    <a:cubicBezTo>
                      <a:pt x="26" y="8"/>
                      <a:pt x="20" y="10"/>
                      <a:pt x="15" y="14"/>
                    </a:cubicBezTo>
                    <a:cubicBezTo>
                      <a:pt x="8" y="20"/>
                      <a:pt x="3" y="13"/>
                      <a:pt x="2" y="11"/>
                    </a:cubicBezTo>
                    <a:cubicBezTo>
                      <a:pt x="0" y="6"/>
                      <a:pt x="5" y="3"/>
                      <a:pt x="10" y="3"/>
                    </a:cubicBezTo>
                    <a:cubicBezTo>
                      <a:pt x="10" y="3"/>
                      <a:pt x="10" y="3"/>
                      <a:pt x="1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2" name="Freeform 784">
                <a:extLst>
                  <a:ext uri="{FF2B5EF4-FFF2-40B4-BE49-F238E27FC236}">
                    <a16:creationId xmlns:a16="http://schemas.microsoft.com/office/drawing/2014/main" id="{97AE356E-F797-5490-FCD2-F63AF93BDC34}"/>
                  </a:ext>
                </a:extLst>
              </p:cNvPr>
              <p:cNvSpPr/>
              <p:nvPr/>
            </p:nvSpPr>
            <p:spPr bwMode="auto">
              <a:xfrm>
                <a:off x="5273" y="2093"/>
                <a:ext cx="35" cy="8"/>
              </a:xfrm>
              <a:custGeom>
                <a:avLst/>
                <a:gdLst>
                  <a:gd name="T0" fmla="*/ 0 w 31"/>
                  <a:gd name="T1" fmla="*/ 7 h 7"/>
                  <a:gd name="T2" fmla="*/ 31 w 31"/>
                  <a:gd name="T3" fmla="*/ 1 h 7"/>
                  <a:gd name="T4" fmla="*/ 0 w 31"/>
                  <a:gd name="T5" fmla="*/ 7 h 7"/>
                </a:gdLst>
                <a:ahLst/>
                <a:cxnLst>
                  <a:cxn ang="0">
                    <a:pos x="T0" y="T1"/>
                  </a:cxn>
                  <a:cxn ang="0">
                    <a:pos x="T2" y="T3"/>
                  </a:cxn>
                  <a:cxn ang="0">
                    <a:pos x="T4" y="T5"/>
                  </a:cxn>
                </a:cxnLst>
                <a:rect l="0" t="0" r="r" b="b"/>
                <a:pathLst>
                  <a:path w="31" h="7">
                    <a:moveTo>
                      <a:pt x="0" y="7"/>
                    </a:moveTo>
                    <a:cubicBezTo>
                      <a:pt x="9" y="1"/>
                      <a:pt x="20" y="0"/>
                      <a:pt x="31" y="1"/>
                    </a:cubicBezTo>
                    <a:cubicBezTo>
                      <a:pt x="21" y="7"/>
                      <a:pt x="10" y="6"/>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3" name="Freeform 785">
                <a:extLst>
                  <a:ext uri="{FF2B5EF4-FFF2-40B4-BE49-F238E27FC236}">
                    <a16:creationId xmlns:a16="http://schemas.microsoft.com/office/drawing/2014/main" id="{FB4A1D86-82C1-4062-FB38-239AAD0C0031}"/>
                  </a:ext>
                </a:extLst>
              </p:cNvPr>
              <p:cNvSpPr/>
              <p:nvPr/>
            </p:nvSpPr>
            <p:spPr bwMode="auto">
              <a:xfrm>
                <a:off x="5309" y="2045"/>
                <a:ext cx="23" cy="17"/>
              </a:xfrm>
              <a:custGeom>
                <a:avLst/>
                <a:gdLst>
                  <a:gd name="T0" fmla="*/ 20 w 20"/>
                  <a:gd name="T1" fmla="*/ 0 h 15"/>
                  <a:gd name="T2" fmla="*/ 0 w 20"/>
                  <a:gd name="T3" fmla="*/ 15 h 15"/>
                  <a:gd name="T4" fmla="*/ 0 w 20"/>
                  <a:gd name="T5" fmla="*/ 15 h 15"/>
                  <a:gd name="T6" fmla="*/ 19 w 20"/>
                  <a:gd name="T7" fmla="*/ 0 h 15"/>
                  <a:gd name="T8" fmla="*/ 20 w 20"/>
                  <a:gd name="T9" fmla="*/ 0 h 15"/>
                </a:gdLst>
                <a:ahLst/>
                <a:cxnLst>
                  <a:cxn ang="0">
                    <a:pos x="T0" y="T1"/>
                  </a:cxn>
                  <a:cxn ang="0">
                    <a:pos x="T2" y="T3"/>
                  </a:cxn>
                  <a:cxn ang="0">
                    <a:pos x="T4" y="T5"/>
                  </a:cxn>
                  <a:cxn ang="0">
                    <a:pos x="T6" y="T7"/>
                  </a:cxn>
                  <a:cxn ang="0">
                    <a:pos x="T8" y="T9"/>
                  </a:cxn>
                </a:cxnLst>
                <a:rect l="0" t="0" r="r" b="b"/>
                <a:pathLst>
                  <a:path w="20" h="15">
                    <a:moveTo>
                      <a:pt x="20" y="0"/>
                    </a:moveTo>
                    <a:cubicBezTo>
                      <a:pt x="16" y="8"/>
                      <a:pt x="8" y="12"/>
                      <a:pt x="0" y="15"/>
                    </a:cubicBezTo>
                    <a:cubicBezTo>
                      <a:pt x="0" y="15"/>
                      <a:pt x="0" y="15"/>
                      <a:pt x="0" y="15"/>
                    </a:cubicBezTo>
                    <a:cubicBezTo>
                      <a:pt x="3" y="5"/>
                      <a:pt x="11" y="3"/>
                      <a:pt x="19" y="0"/>
                    </a:cubicBezTo>
                    <a:lnTo>
                      <a:pt x="20" y="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4" name="Freeform 786">
                <a:extLst>
                  <a:ext uri="{FF2B5EF4-FFF2-40B4-BE49-F238E27FC236}">
                    <a16:creationId xmlns:a16="http://schemas.microsoft.com/office/drawing/2014/main" id="{CCA8B528-9933-61B7-F969-054268913A0C}"/>
                  </a:ext>
                </a:extLst>
              </p:cNvPr>
              <p:cNvSpPr/>
              <p:nvPr/>
            </p:nvSpPr>
            <p:spPr bwMode="auto">
              <a:xfrm>
                <a:off x="5298" y="2021"/>
                <a:ext cx="19" cy="15"/>
              </a:xfrm>
              <a:custGeom>
                <a:avLst/>
                <a:gdLst>
                  <a:gd name="T0" fmla="*/ 17 w 17"/>
                  <a:gd name="T1" fmla="*/ 0 h 14"/>
                  <a:gd name="T2" fmla="*/ 0 w 17"/>
                  <a:gd name="T3" fmla="*/ 14 h 14"/>
                  <a:gd name="T4" fmla="*/ 17 w 17"/>
                  <a:gd name="T5" fmla="*/ 0 h 14"/>
                </a:gdLst>
                <a:ahLst/>
                <a:cxnLst>
                  <a:cxn ang="0">
                    <a:pos x="T0" y="T1"/>
                  </a:cxn>
                  <a:cxn ang="0">
                    <a:pos x="T2" y="T3"/>
                  </a:cxn>
                  <a:cxn ang="0">
                    <a:pos x="T4" y="T5"/>
                  </a:cxn>
                </a:cxnLst>
                <a:rect l="0" t="0" r="r" b="b"/>
                <a:pathLst>
                  <a:path w="17" h="14">
                    <a:moveTo>
                      <a:pt x="17" y="0"/>
                    </a:moveTo>
                    <a:cubicBezTo>
                      <a:pt x="15" y="8"/>
                      <a:pt x="8" y="8"/>
                      <a:pt x="0" y="14"/>
                    </a:cubicBezTo>
                    <a:cubicBezTo>
                      <a:pt x="3" y="2"/>
                      <a:pt x="11" y="2"/>
                      <a:pt x="1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5" name="Freeform 787">
                <a:extLst>
                  <a:ext uri="{FF2B5EF4-FFF2-40B4-BE49-F238E27FC236}">
                    <a16:creationId xmlns:a16="http://schemas.microsoft.com/office/drawing/2014/main" id="{839ECF39-4984-2AB9-0534-72A295086A10}"/>
                  </a:ext>
                </a:extLst>
              </p:cNvPr>
              <p:cNvSpPr/>
              <p:nvPr/>
            </p:nvSpPr>
            <p:spPr bwMode="auto">
              <a:xfrm>
                <a:off x="5222" y="2096"/>
                <a:ext cx="9" cy="15"/>
              </a:xfrm>
              <a:custGeom>
                <a:avLst/>
                <a:gdLst>
                  <a:gd name="T0" fmla="*/ 7 w 8"/>
                  <a:gd name="T1" fmla="*/ 0 h 13"/>
                  <a:gd name="T2" fmla="*/ 2 w 8"/>
                  <a:gd name="T3" fmla="*/ 13 h 13"/>
                  <a:gd name="T4" fmla="*/ 7 w 8"/>
                  <a:gd name="T5" fmla="*/ 0 h 13"/>
                </a:gdLst>
                <a:ahLst/>
                <a:cxnLst>
                  <a:cxn ang="0">
                    <a:pos x="T0" y="T1"/>
                  </a:cxn>
                  <a:cxn ang="0">
                    <a:pos x="T2" y="T3"/>
                  </a:cxn>
                  <a:cxn ang="0">
                    <a:pos x="T4" y="T5"/>
                  </a:cxn>
                </a:cxnLst>
                <a:rect l="0" t="0" r="r" b="b"/>
                <a:pathLst>
                  <a:path w="8" h="13">
                    <a:moveTo>
                      <a:pt x="7" y="0"/>
                    </a:moveTo>
                    <a:cubicBezTo>
                      <a:pt x="8" y="5"/>
                      <a:pt x="6" y="9"/>
                      <a:pt x="2" y="13"/>
                    </a:cubicBezTo>
                    <a:cubicBezTo>
                      <a:pt x="0" y="6"/>
                      <a:pt x="5" y="3"/>
                      <a:pt x="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6" name="Freeform 788">
                <a:extLst>
                  <a:ext uri="{FF2B5EF4-FFF2-40B4-BE49-F238E27FC236}">
                    <a16:creationId xmlns:a16="http://schemas.microsoft.com/office/drawing/2014/main" id="{282387DE-80E5-14AA-4201-44F548C255AA}"/>
                  </a:ext>
                </a:extLst>
              </p:cNvPr>
              <p:cNvSpPr/>
              <p:nvPr/>
            </p:nvSpPr>
            <p:spPr bwMode="auto">
              <a:xfrm>
                <a:off x="5329" y="2055"/>
                <a:ext cx="15" cy="6"/>
              </a:xfrm>
              <a:custGeom>
                <a:avLst/>
                <a:gdLst>
                  <a:gd name="T0" fmla="*/ 0 w 13"/>
                  <a:gd name="T1" fmla="*/ 3 h 6"/>
                  <a:gd name="T2" fmla="*/ 13 w 13"/>
                  <a:gd name="T3" fmla="*/ 0 h 6"/>
                  <a:gd name="T4" fmla="*/ 1 w 13"/>
                  <a:gd name="T5" fmla="*/ 6 h 6"/>
                  <a:gd name="T6" fmla="*/ 0 w 13"/>
                  <a:gd name="T7" fmla="*/ 3 h 6"/>
                </a:gdLst>
                <a:ahLst/>
                <a:cxnLst>
                  <a:cxn ang="0">
                    <a:pos x="T0" y="T1"/>
                  </a:cxn>
                  <a:cxn ang="0">
                    <a:pos x="T2" y="T3"/>
                  </a:cxn>
                  <a:cxn ang="0">
                    <a:pos x="T4" y="T5"/>
                  </a:cxn>
                  <a:cxn ang="0">
                    <a:pos x="T6" y="T7"/>
                  </a:cxn>
                </a:cxnLst>
                <a:rect l="0" t="0" r="r" b="b"/>
                <a:pathLst>
                  <a:path w="13" h="6">
                    <a:moveTo>
                      <a:pt x="0" y="3"/>
                    </a:moveTo>
                    <a:cubicBezTo>
                      <a:pt x="4" y="2"/>
                      <a:pt x="8" y="1"/>
                      <a:pt x="13" y="0"/>
                    </a:cubicBezTo>
                    <a:cubicBezTo>
                      <a:pt x="9" y="5"/>
                      <a:pt x="5" y="4"/>
                      <a:pt x="1" y="6"/>
                    </a:cubicBezTo>
                    <a:cubicBezTo>
                      <a:pt x="1" y="5"/>
                      <a:pt x="0" y="4"/>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7" name="Freeform 789">
                <a:extLst>
                  <a:ext uri="{FF2B5EF4-FFF2-40B4-BE49-F238E27FC236}">
                    <a16:creationId xmlns:a16="http://schemas.microsoft.com/office/drawing/2014/main" id="{630DC0AA-1DFB-AE92-88F7-D5B6AFC43862}"/>
                  </a:ext>
                </a:extLst>
              </p:cNvPr>
              <p:cNvSpPr/>
              <p:nvPr/>
            </p:nvSpPr>
            <p:spPr bwMode="auto">
              <a:xfrm>
                <a:off x="5415" y="1917"/>
                <a:ext cx="9" cy="5"/>
              </a:xfrm>
              <a:custGeom>
                <a:avLst/>
                <a:gdLst>
                  <a:gd name="T0" fmla="*/ 7 w 8"/>
                  <a:gd name="T1" fmla="*/ 2 h 4"/>
                  <a:gd name="T2" fmla="*/ 4 w 8"/>
                  <a:gd name="T3" fmla="*/ 4 h 4"/>
                  <a:gd name="T4" fmla="*/ 1 w 8"/>
                  <a:gd name="T5" fmla="*/ 2 h 4"/>
                  <a:gd name="T6" fmla="*/ 4 w 8"/>
                  <a:gd name="T7" fmla="*/ 0 h 4"/>
                  <a:gd name="T8" fmla="*/ 7 w 8"/>
                  <a:gd name="T9" fmla="*/ 2 h 4"/>
                </a:gdLst>
                <a:ahLst/>
                <a:cxnLst>
                  <a:cxn ang="0">
                    <a:pos x="T0" y="T1"/>
                  </a:cxn>
                  <a:cxn ang="0">
                    <a:pos x="T2" y="T3"/>
                  </a:cxn>
                  <a:cxn ang="0">
                    <a:pos x="T4" y="T5"/>
                  </a:cxn>
                  <a:cxn ang="0">
                    <a:pos x="T6" y="T7"/>
                  </a:cxn>
                  <a:cxn ang="0">
                    <a:pos x="T8" y="T9"/>
                  </a:cxn>
                </a:cxnLst>
                <a:rect l="0" t="0" r="r" b="b"/>
                <a:pathLst>
                  <a:path w="8" h="4">
                    <a:moveTo>
                      <a:pt x="7" y="2"/>
                    </a:moveTo>
                    <a:cubicBezTo>
                      <a:pt x="7" y="4"/>
                      <a:pt x="5" y="4"/>
                      <a:pt x="4" y="4"/>
                    </a:cubicBezTo>
                    <a:cubicBezTo>
                      <a:pt x="2" y="4"/>
                      <a:pt x="0" y="4"/>
                      <a:pt x="1" y="2"/>
                    </a:cubicBezTo>
                    <a:cubicBezTo>
                      <a:pt x="1" y="1"/>
                      <a:pt x="3" y="0"/>
                      <a:pt x="4" y="0"/>
                    </a:cubicBezTo>
                    <a:cubicBezTo>
                      <a:pt x="6" y="0"/>
                      <a:pt x="8" y="0"/>
                      <a:pt x="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8" name="Freeform 790">
                <a:extLst>
                  <a:ext uri="{FF2B5EF4-FFF2-40B4-BE49-F238E27FC236}">
                    <a16:creationId xmlns:a16="http://schemas.microsoft.com/office/drawing/2014/main" id="{8FE83E49-A32A-2BE2-4ECA-0F6F2FED7E06}"/>
                  </a:ext>
                </a:extLst>
              </p:cNvPr>
              <p:cNvSpPr/>
              <p:nvPr/>
            </p:nvSpPr>
            <p:spPr bwMode="auto">
              <a:xfrm>
                <a:off x="5258" y="2044"/>
                <a:ext cx="7" cy="6"/>
              </a:xfrm>
              <a:custGeom>
                <a:avLst/>
                <a:gdLst>
                  <a:gd name="T0" fmla="*/ 6 w 6"/>
                  <a:gd name="T1" fmla="*/ 2 h 5"/>
                  <a:gd name="T2" fmla="*/ 2 w 6"/>
                  <a:gd name="T3" fmla="*/ 5 h 5"/>
                  <a:gd name="T4" fmla="*/ 1 w 6"/>
                  <a:gd name="T5" fmla="*/ 2 h 5"/>
                  <a:gd name="T6" fmla="*/ 4 w 6"/>
                  <a:gd name="T7" fmla="*/ 0 h 5"/>
                  <a:gd name="T8" fmla="*/ 6 w 6"/>
                  <a:gd name="T9" fmla="*/ 2 h 5"/>
                </a:gdLst>
                <a:ahLst/>
                <a:cxnLst>
                  <a:cxn ang="0">
                    <a:pos x="T0" y="T1"/>
                  </a:cxn>
                  <a:cxn ang="0">
                    <a:pos x="T2" y="T3"/>
                  </a:cxn>
                  <a:cxn ang="0">
                    <a:pos x="T4" y="T5"/>
                  </a:cxn>
                  <a:cxn ang="0">
                    <a:pos x="T6" y="T7"/>
                  </a:cxn>
                  <a:cxn ang="0">
                    <a:pos x="T8" y="T9"/>
                  </a:cxn>
                </a:cxnLst>
                <a:rect l="0" t="0" r="r" b="b"/>
                <a:pathLst>
                  <a:path w="6" h="5">
                    <a:moveTo>
                      <a:pt x="6" y="2"/>
                    </a:moveTo>
                    <a:cubicBezTo>
                      <a:pt x="5" y="3"/>
                      <a:pt x="4" y="5"/>
                      <a:pt x="2" y="5"/>
                    </a:cubicBezTo>
                    <a:cubicBezTo>
                      <a:pt x="0" y="5"/>
                      <a:pt x="0" y="3"/>
                      <a:pt x="1" y="2"/>
                    </a:cubicBezTo>
                    <a:cubicBezTo>
                      <a:pt x="1" y="1"/>
                      <a:pt x="3" y="0"/>
                      <a:pt x="4" y="0"/>
                    </a:cubicBezTo>
                    <a:cubicBezTo>
                      <a:pt x="4" y="0"/>
                      <a:pt x="5" y="1"/>
                      <a:pt x="6"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9" name="Freeform 791">
                <a:extLst>
                  <a:ext uri="{FF2B5EF4-FFF2-40B4-BE49-F238E27FC236}">
                    <a16:creationId xmlns:a16="http://schemas.microsoft.com/office/drawing/2014/main" id="{223648AD-6EAF-E849-2710-A0F3975E5150}"/>
                  </a:ext>
                </a:extLst>
              </p:cNvPr>
              <p:cNvSpPr/>
              <p:nvPr/>
            </p:nvSpPr>
            <p:spPr bwMode="auto">
              <a:xfrm>
                <a:off x="5331" y="2040"/>
                <a:ext cx="6" cy="5"/>
              </a:xfrm>
              <a:custGeom>
                <a:avLst/>
                <a:gdLst>
                  <a:gd name="T0" fmla="*/ 0 w 6"/>
                  <a:gd name="T1" fmla="*/ 5 h 5"/>
                  <a:gd name="T2" fmla="*/ 5 w 6"/>
                  <a:gd name="T3" fmla="*/ 1 h 5"/>
                  <a:gd name="T4" fmla="*/ 6 w 6"/>
                  <a:gd name="T5" fmla="*/ 2 h 5"/>
                  <a:gd name="T6" fmla="*/ 1 w 6"/>
                  <a:gd name="T7" fmla="*/ 5 h 5"/>
                  <a:gd name="T8" fmla="*/ 0 w 6"/>
                  <a:gd name="T9" fmla="*/ 5 h 5"/>
                </a:gdLst>
                <a:ahLst/>
                <a:cxnLst>
                  <a:cxn ang="0">
                    <a:pos x="T0" y="T1"/>
                  </a:cxn>
                  <a:cxn ang="0">
                    <a:pos x="T2" y="T3"/>
                  </a:cxn>
                  <a:cxn ang="0">
                    <a:pos x="T4" y="T5"/>
                  </a:cxn>
                  <a:cxn ang="0">
                    <a:pos x="T6" y="T7"/>
                  </a:cxn>
                  <a:cxn ang="0">
                    <a:pos x="T8" y="T9"/>
                  </a:cxn>
                </a:cxnLst>
                <a:rect l="0" t="0" r="r" b="b"/>
                <a:pathLst>
                  <a:path w="6" h="5">
                    <a:moveTo>
                      <a:pt x="0" y="5"/>
                    </a:moveTo>
                    <a:cubicBezTo>
                      <a:pt x="1" y="3"/>
                      <a:pt x="1" y="0"/>
                      <a:pt x="5" y="1"/>
                    </a:cubicBezTo>
                    <a:cubicBezTo>
                      <a:pt x="5" y="1"/>
                      <a:pt x="6" y="2"/>
                      <a:pt x="6" y="2"/>
                    </a:cubicBezTo>
                    <a:cubicBezTo>
                      <a:pt x="5" y="5"/>
                      <a:pt x="3" y="5"/>
                      <a:pt x="1" y="5"/>
                    </a:cubicBezTo>
                    <a:cubicBezTo>
                      <a:pt x="1" y="5"/>
                      <a:pt x="0" y="5"/>
                      <a:pt x="0"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0" name="Freeform 792">
                <a:extLst>
                  <a:ext uri="{FF2B5EF4-FFF2-40B4-BE49-F238E27FC236}">
                    <a16:creationId xmlns:a16="http://schemas.microsoft.com/office/drawing/2014/main" id="{F7846714-189E-7153-A170-68939F17DABB}"/>
                  </a:ext>
                </a:extLst>
              </p:cNvPr>
              <p:cNvSpPr/>
              <p:nvPr/>
            </p:nvSpPr>
            <p:spPr bwMode="auto">
              <a:xfrm>
                <a:off x="5291" y="2035"/>
                <a:ext cx="3" cy="4"/>
              </a:xfrm>
              <a:custGeom>
                <a:avLst/>
                <a:gdLst>
                  <a:gd name="T0" fmla="*/ 3 w 3"/>
                  <a:gd name="T1" fmla="*/ 2 h 3"/>
                  <a:gd name="T2" fmla="*/ 1 w 3"/>
                  <a:gd name="T3" fmla="*/ 3 h 3"/>
                  <a:gd name="T4" fmla="*/ 0 w 3"/>
                  <a:gd name="T5" fmla="*/ 1 h 3"/>
                  <a:gd name="T6" fmla="*/ 2 w 3"/>
                  <a:gd name="T7" fmla="*/ 1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cubicBezTo>
                      <a:pt x="2" y="3"/>
                      <a:pt x="2" y="3"/>
                      <a:pt x="1" y="3"/>
                    </a:cubicBezTo>
                    <a:cubicBezTo>
                      <a:pt x="1" y="3"/>
                      <a:pt x="1" y="2"/>
                      <a:pt x="0" y="1"/>
                    </a:cubicBezTo>
                    <a:cubicBezTo>
                      <a:pt x="1" y="1"/>
                      <a:pt x="2" y="0"/>
                      <a:pt x="2" y="1"/>
                    </a:cubicBezTo>
                    <a:cubicBezTo>
                      <a:pt x="3" y="1"/>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1" name="Freeform 793">
                <a:extLst>
                  <a:ext uri="{FF2B5EF4-FFF2-40B4-BE49-F238E27FC236}">
                    <a16:creationId xmlns:a16="http://schemas.microsoft.com/office/drawing/2014/main" id="{5ECD53F9-C6B7-2D43-A23E-E650A5B5F9E1}"/>
                  </a:ext>
                </a:extLst>
              </p:cNvPr>
              <p:cNvSpPr/>
              <p:nvPr/>
            </p:nvSpPr>
            <p:spPr bwMode="auto">
              <a:xfrm>
                <a:off x="5312" y="1964"/>
                <a:ext cx="5" cy="8"/>
              </a:xfrm>
              <a:custGeom>
                <a:avLst/>
                <a:gdLst>
                  <a:gd name="T0" fmla="*/ 0 w 4"/>
                  <a:gd name="T1" fmla="*/ 7 h 7"/>
                  <a:gd name="T2" fmla="*/ 4 w 4"/>
                  <a:gd name="T3" fmla="*/ 0 h 7"/>
                  <a:gd name="T4" fmla="*/ 4 w 4"/>
                  <a:gd name="T5" fmla="*/ 0 h 7"/>
                  <a:gd name="T6" fmla="*/ 0 w 4"/>
                  <a:gd name="T7" fmla="*/ 7 h 7"/>
                </a:gdLst>
                <a:ahLst/>
                <a:cxnLst>
                  <a:cxn ang="0">
                    <a:pos x="T0" y="T1"/>
                  </a:cxn>
                  <a:cxn ang="0">
                    <a:pos x="T2" y="T3"/>
                  </a:cxn>
                  <a:cxn ang="0">
                    <a:pos x="T4" y="T5"/>
                  </a:cxn>
                  <a:cxn ang="0">
                    <a:pos x="T6" y="T7"/>
                  </a:cxn>
                </a:cxnLst>
                <a:rect l="0" t="0" r="r" b="b"/>
                <a:pathLst>
                  <a:path w="4" h="7">
                    <a:moveTo>
                      <a:pt x="0" y="7"/>
                    </a:moveTo>
                    <a:cubicBezTo>
                      <a:pt x="0" y="3"/>
                      <a:pt x="1" y="1"/>
                      <a:pt x="4" y="0"/>
                    </a:cubicBezTo>
                    <a:cubicBezTo>
                      <a:pt x="4" y="0"/>
                      <a:pt x="4" y="0"/>
                      <a:pt x="4" y="0"/>
                    </a:cubicBezTo>
                    <a:cubicBezTo>
                      <a:pt x="4" y="3"/>
                      <a:pt x="3" y="5"/>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2" name="Freeform 794">
                <a:extLst>
                  <a:ext uri="{FF2B5EF4-FFF2-40B4-BE49-F238E27FC236}">
                    <a16:creationId xmlns:a16="http://schemas.microsoft.com/office/drawing/2014/main" id="{7D5F1E11-1D56-2766-52E4-C48C1F0D2701}"/>
                  </a:ext>
                </a:extLst>
              </p:cNvPr>
              <p:cNvSpPr/>
              <p:nvPr/>
            </p:nvSpPr>
            <p:spPr bwMode="auto">
              <a:xfrm>
                <a:off x="5343" y="2033"/>
                <a:ext cx="3" cy="3"/>
              </a:xfrm>
              <a:custGeom>
                <a:avLst/>
                <a:gdLst>
                  <a:gd name="T0" fmla="*/ 3 w 3"/>
                  <a:gd name="T1" fmla="*/ 1 h 3"/>
                  <a:gd name="T2" fmla="*/ 2 w 3"/>
                  <a:gd name="T3" fmla="*/ 3 h 3"/>
                  <a:gd name="T4" fmla="*/ 0 w 3"/>
                  <a:gd name="T5" fmla="*/ 2 h 3"/>
                  <a:gd name="T6" fmla="*/ 1 w 3"/>
                  <a:gd name="T7" fmla="*/ 0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3" y="1"/>
                      <a:pt x="3" y="2"/>
                      <a:pt x="2" y="3"/>
                    </a:cubicBezTo>
                    <a:cubicBezTo>
                      <a:pt x="2" y="3"/>
                      <a:pt x="1" y="2"/>
                      <a:pt x="0" y="2"/>
                    </a:cubicBezTo>
                    <a:cubicBezTo>
                      <a:pt x="0" y="1"/>
                      <a:pt x="1" y="0"/>
                      <a:pt x="1" y="0"/>
                    </a:cubicBezTo>
                    <a:cubicBezTo>
                      <a:pt x="2" y="0"/>
                      <a:pt x="2" y="0"/>
                      <a:pt x="3"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3" name="Freeform 795">
                <a:extLst>
                  <a:ext uri="{FF2B5EF4-FFF2-40B4-BE49-F238E27FC236}">
                    <a16:creationId xmlns:a16="http://schemas.microsoft.com/office/drawing/2014/main" id="{77FD429D-A25B-A6BD-3524-85D02B4FB2DE}"/>
                  </a:ext>
                </a:extLst>
              </p:cNvPr>
              <p:cNvSpPr/>
              <p:nvPr/>
            </p:nvSpPr>
            <p:spPr bwMode="auto">
              <a:xfrm>
                <a:off x="5268" y="2052"/>
                <a:ext cx="5" cy="5"/>
              </a:xfrm>
              <a:custGeom>
                <a:avLst/>
                <a:gdLst>
                  <a:gd name="T0" fmla="*/ 0 w 4"/>
                  <a:gd name="T1" fmla="*/ 4 h 4"/>
                  <a:gd name="T2" fmla="*/ 3 w 4"/>
                  <a:gd name="T3" fmla="*/ 0 h 4"/>
                  <a:gd name="T4" fmla="*/ 4 w 4"/>
                  <a:gd name="T5" fmla="*/ 1 h 4"/>
                  <a:gd name="T6" fmla="*/ 0 w 4"/>
                  <a:gd name="T7" fmla="*/ 4 h 4"/>
                  <a:gd name="T8" fmla="*/ 0 w 4"/>
                  <a:gd name="T9" fmla="*/ 4 h 4"/>
                </a:gdLst>
                <a:ahLst/>
                <a:cxnLst>
                  <a:cxn ang="0">
                    <a:pos x="T0" y="T1"/>
                  </a:cxn>
                  <a:cxn ang="0">
                    <a:pos x="T2" y="T3"/>
                  </a:cxn>
                  <a:cxn ang="0">
                    <a:pos x="T4" y="T5"/>
                  </a:cxn>
                  <a:cxn ang="0">
                    <a:pos x="T6" y="T7"/>
                  </a:cxn>
                  <a:cxn ang="0">
                    <a:pos x="T8" y="T9"/>
                  </a:cxn>
                </a:cxnLst>
                <a:rect l="0" t="0" r="r" b="b"/>
                <a:pathLst>
                  <a:path w="4" h="4">
                    <a:moveTo>
                      <a:pt x="0" y="4"/>
                    </a:moveTo>
                    <a:cubicBezTo>
                      <a:pt x="0" y="2"/>
                      <a:pt x="0" y="0"/>
                      <a:pt x="3" y="0"/>
                    </a:cubicBezTo>
                    <a:cubicBezTo>
                      <a:pt x="3" y="0"/>
                      <a:pt x="4" y="1"/>
                      <a:pt x="4" y="1"/>
                    </a:cubicBezTo>
                    <a:cubicBezTo>
                      <a:pt x="4" y="3"/>
                      <a:pt x="2" y="3"/>
                      <a:pt x="0" y="4"/>
                    </a:cubicBezTo>
                    <a:cubicBezTo>
                      <a:pt x="0" y="4"/>
                      <a:pt x="0" y="4"/>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4" name="Freeform 796">
                <a:extLst>
                  <a:ext uri="{FF2B5EF4-FFF2-40B4-BE49-F238E27FC236}">
                    <a16:creationId xmlns:a16="http://schemas.microsoft.com/office/drawing/2014/main" id="{5EE1E532-D5DA-DE90-69AC-64F9D406C318}"/>
                  </a:ext>
                </a:extLst>
              </p:cNvPr>
              <p:cNvSpPr/>
              <p:nvPr/>
            </p:nvSpPr>
            <p:spPr bwMode="auto">
              <a:xfrm>
                <a:off x="5356" y="1987"/>
                <a:ext cx="4" cy="4"/>
              </a:xfrm>
              <a:custGeom>
                <a:avLst/>
                <a:gdLst>
                  <a:gd name="T0" fmla="*/ 0 w 4"/>
                  <a:gd name="T1" fmla="*/ 4 h 4"/>
                  <a:gd name="T2" fmla="*/ 3 w 4"/>
                  <a:gd name="T3" fmla="*/ 0 h 4"/>
                  <a:gd name="T4" fmla="*/ 4 w 4"/>
                  <a:gd name="T5" fmla="*/ 1 h 4"/>
                  <a:gd name="T6" fmla="*/ 0 w 4"/>
                  <a:gd name="T7" fmla="*/ 4 h 4"/>
                </a:gdLst>
                <a:ahLst/>
                <a:cxnLst>
                  <a:cxn ang="0">
                    <a:pos x="T0" y="T1"/>
                  </a:cxn>
                  <a:cxn ang="0">
                    <a:pos x="T2" y="T3"/>
                  </a:cxn>
                  <a:cxn ang="0">
                    <a:pos x="T4" y="T5"/>
                  </a:cxn>
                  <a:cxn ang="0">
                    <a:pos x="T6" y="T7"/>
                  </a:cxn>
                </a:cxnLst>
                <a:rect l="0" t="0" r="r" b="b"/>
                <a:pathLst>
                  <a:path w="4" h="4">
                    <a:moveTo>
                      <a:pt x="0" y="4"/>
                    </a:moveTo>
                    <a:cubicBezTo>
                      <a:pt x="1" y="2"/>
                      <a:pt x="1" y="0"/>
                      <a:pt x="3" y="0"/>
                    </a:cubicBezTo>
                    <a:cubicBezTo>
                      <a:pt x="3" y="0"/>
                      <a:pt x="4" y="1"/>
                      <a:pt x="4" y="1"/>
                    </a:cubicBezTo>
                    <a:cubicBezTo>
                      <a:pt x="4" y="3"/>
                      <a:pt x="2" y="3"/>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5" name="Freeform 797">
                <a:extLst>
                  <a:ext uri="{FF2B5EF4-FFF2-40B4-BE49-F238E27FC236}">
                    <a16:creationId xmlns:a16="http://schemas.microsoft.com/office/drawing/2014/main" id="{8E414C73-5BBF-9443-5E5E-39461EE953AD}"/>
                  </a:ext>
                </a:extLst>
              </p:cNvPr>
              <p:cNvSpPr/>
              <p:nvPr/>
            </p:nvSpPr>
            <p:spPr bwMode="auto">
              <a:xfrm>
                <a:off x="5317" y="2018"/>
                <a:ext cx="9" cy="4"/>
              </a:xfrm>
              <a:custGeom>
                <a:avLst/>
                <a:gdLst>
                  <a:gd name="T0" fmla="*/ 0 w 8"/>
                  <a:gd name="T1" fmla="*/ 2 h 3"/>
                  <a:gd name="T2" fmla="*/ 8 w 8"/>
                  <a:gd name="T3" fmla="*/ 0 h 3"/>
                  <a:gd name="T4" fmla="*/ 8 w 8"/>
                  <a:gd name="T5" fmla="*/ 0 h 3"/>
                  <a:gd name="T6" fmla="*/ 0 w 8"/>
                  <a:gd name="T7" fmla="*/ 2 h 3"/>
                  <a:gd name="T8" fmla="*/ 0 w 8"/>
                  <a:gd name="T9" fmla="*/ 2 h 3"/>
                </a:gdLst>
                <a:ahLst/>
                <a:cxnLst>
                  <a:cxn ang="0">
                    <a:pos x="T0" y="T1"/>
                  </a:cxn>
                  <a:cxn ang="0">
                    <a:pos x="T2" y="T3"/>
                  </a:cxn>
                  <a:cxn ang="0">
                    <a:pos x="T4" y="T5"/>
                  </a:cxn>
                  <a:cxn ang="0">
                    <a:pos x="T6" y="T7"/>
                  </a:cxn>
                  <a:cxn ang="0">
                    <a:pos x="T8" y="T9"/>
                  </a:cxn>
                </a:cxnLst>
                <a:rect l="0" t="0" r="r" b="b"/>
                <a:pathLst>
                  <a:path w="8" h="3">
                    <a:moveTo>
                      <a:pt x="0" y="2"/>
                    </a:moveTo>
                    <a:cubicBezTo>
                      <a:pt x="2" y="0"/>
                      <a:pt x="5" y="0"/>
                      <a:pt x="8" y="0"/>
                    </a:cubicBezTo>
                    <a:cubicBezTo>
                      <a:pt x="8" y="0"/>
                      <a:pt x="8" y="0"/>
                      <a:pt x="8" y="0"/>
                    </a:cubicBezTo>
                    <a:cubicBezTo>
                      <a:pt x="6" y="3"/>
                      <a:pt x="3"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6" name="Freeform 798">
                <a:extLst>
                  <a:ext uri="{FF2B5EF4-FFF2-40B4-BE49-F238E27FC236}">
                    <a16:creationId xmlns:a16="http://schemas.microsoft.com/office/drawing/2014/main" id="{41C4E7ED-ADA3-2FB7-787F-17B7D25F86A5}"/>
                  </a:ext>
                </a:extLst>
              </p:cNvPr>
              <p:cNvSpPr/>
              <p:nvPr/>
            </p:nvSpPr>
            <p:spPr bwMode="auto">
              <a:xfrm>
                <a:off x="5312" y="2065"/>
                <a:ext cx="8" cy="3"/>
              </a:xfrm>
              <a:custGeom>
                <a:avLst/>
                <a:gdLst>
                  <a:gd name="T0" fmla="*/ 7 w 7"/>
                  <a:gd name="T1" fmla="*/ 0 h 3"/>
                  <a:gd name="T2" fmla="*/ 0 w 7"/>
                  <a:gd name="T3" fmla="*/ 2 h 3"/>
                  <a:gd name="T4" fmla="*/ 0 w 7"/>
                  <a:gd name="T5" fmla="*/ 2 h 3"/>
                  <a:gd name="T6" fmla="*/ 7 w 7"/>
                  <a:gd name="T7" fmla="*/ 0 h 3"/>
                </a:gdLst>
                <a:ahLst/>
                <a:cxnLst>
                  <a:cxn ang="0">
                    <a:pos x="T0" y="T1"/>
                  </a:cxn>
                  <a:cxn ang="0">
                    <a:pos x="T2" y="T3"/>
                  </a:cxn>
                  <a:cxn ang="0">
                    <a:pos x="T4" y="T5"/>
                  </a:cxn>
                  <a:cxn ang="0">
                    <a:pos x="T6" y="T7"/>
                  </a:cxn>
                </a:cxnLst>
                <a:rect l="0" t="0" r="r" b="b"/>
                <a:pathLst>
                  <a:path w="7" h="3">
                    <a:moveTo>
                      <a:pt x="7" y="0"/>
                    </a:moveTo>
                    <a:cubicBezTo>
                      <a:pt x="5" y="3"/>
                      <a:pt x="2" y="2"/>
                      <a:pt x="0" y="2"/>
                    </a:cubicBezTo>
                    <a:cubicBezTo>
                      <a:pt x="0" y="2"/>
                      <a:pt x="0" y="2"/>
                      <a:pt x="0" y="2"/>
                    </a:cubicBezTo>
                    <a:cubicBezTo>
                      <a:pt x="1" y="0"/>
                      <a:pt x="4" y="0"/>
                      <a:pt x="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7" name="Freeform 799">
                <a:extLst>
                  <a:ext uri="{FF2B5EF4-FFF2-40B4-BE49-F238E27FC236}">
                    <a16:creationId xmlns:a16="http://schemas.microsoft.com/office/drawing/2014/main" id="{528DDA31-21B3-9247-1A8F-EF3C8094489D}"/>
                  </a:ext>
                </a:extLst>
              </p:cNvPr>
              <p:cNvSpPr/>
              <p:nvPr/>
            </p:nvSpPr>
            <p:spPr bwMode="auto">
              <a:xfrm>
                <a:off x="5323" y="1956"/>
                <a:ext cx="1" cy="1"/>
              </a:xfrm>
              <a:custGeom>
                <a:avLst/>
                <a:gdLst>
                  <a:gd name="T0" fmla="*/ 1 w 1"/>
                  <a:gd name="T1" fmla="*/ 0 h 1"/>
                  <a:gd name="T2" fmla="*/ 1 w 1"/>
                  <a:gd name="T3" fmla="*/ 1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1"/>
                      <a:pt x="1" y="1"/>
                    </a:cubicBezTo>
                    <a:cubicBezTo>
                      <a:pt x="1" y="1"/>
                      <a:pt x="0" y="1"/>
                      <a:pt x="0" y="1"/>
                    </a:cubicBezTo>
                    <a:cubicBezTo>
                      <a:pt x="0" y="1"/>
                      <a:pt x="0" y="0"/>
                      <a:pt x="0" y="0"/>
                    </a:cubicBezTo>
                    <a:cubicBezTo>
                      <a:pt x="0" y="0"/>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8" name="Freeform 800">
                <a:extLst>
                  <a:ext uri="{FF2B5EF4-FFF2-40B4-BE49-F238E27FC236}">
                    <a16:creationId xmlns:a16="http://schemas.microsoft.com/office/drawing/2014/main" id="{9AF64020-E3B9-93AC-8724-D3E23A07D68E}"/>
                  </a:ext>
                </a:extLst>
              </p:cNvPr>
              <p:cNvSpPr/>
              <p:nvPr/>
            </p:nvSpPr>
            <p:spPr bwMode="auto">
              <a:xfrm>
                <a:off x="5320" y="2062"/>
                <a:ext cx="4" cy="3"/>
              </a:xfrm>
              <a:custGeom>
                <a:avLst/>
                <a:gdLst>
                  <a:gd name="T0" fmla="*/ 0 w 3"/>
                  <a:gd name="T1" fmla="*/ 2 h 2"/>
                  <a:gd name="T2" fmla="*/ 2 w 3"/>
                  <a:gd name="T3" fmla="*/ 0 h 2"/>
                  <a:gd name="T4" fmla="*/ 3 w 3"/>
                  <a:gd name="T5" fmla="*/ 1 h 2"/>
                  <a:gd name="T6" fmla="*/ 0 w 3"/>
                  <a:gd name="T7" fmla="*/ 2 h 2"/>
                  <a:gd name="T8" fmla="*/ 0 w 3"/>
                  <a:gd name="T9" fmla="*/ 2 h 2"/>
                </a:gdLst>
                <a:ahLst/>
                <a:cxnLst>
                  <a:cxn ang="0">
                    <a:pos x="T0" y="T1"/>
                  </a:cxn>
                  <a:cxn ang="0">
                    <a:pos x="T2" y="T3"/>
                  </a:cxn>
                  <a:cxn ang="0">
                    <a:pos x="T4" y="T5"/>
                  </a:cxn>
                  <a:cxn ang="0">
                    <a:pos x="T6" y="T7"/>
                  </a:cxn>
                  <a:cxn ang="0">
                    <a:pos x="T8" y="T9"/>
                  </a:cxn>
                </a:cxnLst>
                <a:rect l="0" t="0" r="r" b="b"/>
                <a:pathLst>
                  <a:path w="3" h="2">
                    <a:moveTo>
                      <a:pt x="0" y="2"/>
                    </a:moveTo>
                    <a:cubicBezTo>
                      <a:pt x="1" y="1"/>
                      <a:pt x="2" y="1"/>
                      <a:pt x="2" y="0"/>
                    </a:cubicBezTo>
                    <a:cubicBezTo>
                      <a:pt x="3" y="0"/>
                      <a:pt x="3" y="1"/>
                      <a:pt x="3" y="1"/>
                    </a:cubicBezTo>
                    <a:cubicBezTo>
                      <a:pt x="2" y="1"/>
                      <a:pt x="1"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9" name="Freeform 801">
                <a:extLst>
                  <a:ext uri="{FF2B5EF4-FFF2-40B4-BE49-F238E27FC236}">
                    <a16:creationId xmlns:a16="http://schemas.microsoft.com/office/drawing/2014/main" id="{CB18D143-FE22-6FDF-98B7-F31187FFAFC5}"/>
                  </a:ext>
                </a:extLst>
              </p:cNvPr>
              <p:cNvSpPr/>
              <p:nvPr/>
            </p:nvSpPr>
            <p:spPr bwMode="auto">
              <a:xfrm>
                <a:off x="5309" y="1972"/>
                <a:ext cx="3" cy="5"/>
              </a:xfrm>
              <a:custGeom>
                <a:avLst/>
                <a:gdLst>
                  <a:gd name="T0" fmla="*/ 3 w 3"/>
                  <a:gd name="T1" fmla="*/ 0 h 5"/>
                  <a:gd name="T2" fmla="*/ 0 w 3"/>
                  <a:gd name="T3" fmla="*/ 5 h 5"/>
                  <a:gd name="T4" fmla="*/ 0 w 3"/>
                  <a:gd name="T5" fmla="*/ 5 h 5"/>
                  <a:gd name="T6" fmla="*/ 3 w 3"/>
                  <a:gd name="T7" fmla="*/ 0 h 5"/>
                  <a:gd name="T8" fmla="*/ 3 w 3"/>
                  <a:gd name="T9" fmla="*/ 0 h 5"/>
                </a:gdLst>
                <a:ahLst/>
                <a:cxnLst>
                  <a:cxn ang="0">
                    <a:pos x="T0" y="T1"/>
                  </a:cxn>
                  <a:cxn ang="0">
                    <a:pos x="T2" y="T3"/>
                  </a:cxn>
                  <a:cxn ang="0">
                    <a:pos x="T4" y="T5"/>
                  </a:cxn>
                  <a:cxn ang="0">
                    <a:pos x="T6" y="T7"/>
                  </a:cxn>
                  <a:cxn ang="0">
                    <a:pos x="T8" y="T9"/>
                  </a:cxn>
                </a:cxnLst>
                <a:rect l="0" t="0" r="r" b="b"/>
                <a:pathLst>
                  <a:path w="3" h="5">
                    <a:moveTo>
                      <a:pt x="3" y="0"/>
                    </a:moveTo>
                    <a:cubicBezTo>
                      <a:pt x="3" y="2"/>
                      <a:pt x="2" y="4"/>
                      <a:pt x="0" y="5"/>
                    </a:cubicBezTo>
                    <a:cubicBezTo>
                      <a:pt x="0" y="5"/>
                      <a:pt x="0" y="5"/>
                      <a:pt x="0" y="5"/>
                    </a:cubicBezTo>
                    <a:cubicBezTo>
                      <a:pt x="0" y="3"/>
                      <a:pt x="1" y="1"/>
                      <a:pt x="3" y="0"/>
                    </a:cubicBezTo>
                    <a:cubicBezTo>
                      <a:pt x="3" y="0"/>
                      <a:pt x="3" y="0"/>
                      <a:pt x="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0" name="Freeform 802">
                <a:extLst>
                  <a:ext uri="{FF2B5EF4-FFF2-40B4-BE49-F238E27FC236}">
                    <a16:creationId xmlns:a16="http://schemas.microsoft.com/office/drawing/2014/main" id="{AF73C2D6-FA25-BDCD-8A9F-47DB83AD3513}"/>
                  </a:ext>
                </a:extLst>
              </p:cNvPr>
              <p:cNvSpPr/>
              <p:nvPr/>
            </p:nvSpPr>
            <p:spPr bwMode="auto">
              <a:xfrm>
                <a:off x="5307" y="2062"/>
                <a:ext cx="2" cy="3"/>
              </a:xfrm>
              <a:custGeom>
                <a:avLst/>
                <a:gdLst>
                  <a:gd name="T0" fmla="*/ 2 w 2"/>
                  <a:gd name="T1" fmla="*/ 0 h 2"/>
                  <a:gd name="T2" fmla="*/ 0 w 2"/>
                  <a:gd name="T3" fmla="*/ 2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1"/>
                      <a:pt x="0" y="2"/>
                    </a:cubicBezTo>
                    <a:cubicBezTo>
                      <a:pt x="0" y="2"/>
                      <a:pt x="0" y="2"/>
                      <a:pt x="0" y="2"/>
                    </a:cubicBezTo>
                    <a:cubicBezTo>
                      <a:pt x="1" y="1"/>
                      <a:pt x="1" y="0"/>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1" name="Freeform 803">
                <a:extLst>
                  <a:ext uri="{FF2B5EF4-FFF2-40B4-BE49-F238E27FC236}">
                    <a16:creationId xmlns:a16="http://schemas.microsoft.com/office/drawing/2014/main" id="{D150FAF7-35AD-B2F0-0D96-367DFCFAD08C}"/>
                  </a:ext>
                </a:extLst>
              </p:cNvPr>
              <p:cNvSpPr/>
              <p:nvPr/>
            </p:nvSpPr>
            <p:spPr bwMode="auto">
              <a:xfrm>
                <a:off x="5353" y="1991"/>
                <a:ext cx="3" cy="2"/>
              </a:xfrm>
              <a:custGeom>
                <a:avLst/>
                <a:gdLst>
                  <a:gd name="T0" fmla="*/ 2 w 2"/>
                  <a:gd name="T1" fmla="*/ 0 h 2"/>
                  <a:gd name="T2" fmla="*/ 0 w 2"/>
                  <a:gd name="T3" fmla="*/ 2 h 2"/>
                  <a:gd name="T4" fmla="*/ 0 w 2"/>
                  <a:gd name="T5" fmla="*/ 2 h 2"/>
                  <a:gd name="T6" fmla="*/ 2 w 2"/>
                  <a:gd name="T7" fmla="*/ 0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1"/>
                      <a:pt x="1" y="1"/>
                      <a:pt x="0" y="2"/>
                    </a:cubicBezTo>
                    <a:cubicBezTo>
                      <a:pt x="0" y="2"/>
                      <a:pt x="0" y="2"/>
                      <a:pt x="0" y="2"/>
                    </a:cubicBezTo>
                    <a:cubicBezTo>
                      <a:pt x="1" y="1"/>
                      <a:pt x="1" y="1"/>
                      <a:pt x="2" y="0"/>
                    </a:cubicBezTo>
                    <a:cubicBezTo>
                      <a:pt x="2" y="0"/>
                      <a:pt x="2" y="0"/>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2" name="Freeform 804">
                <a:extLst>
                  <a:ext uri="{FF2B5EF4-FFF2-40B4-BE49-F238E27FC236}">
                    <a16:creationId xmlns:a16="http://schemas.microsoft.com/office/drawing/2014/main" id="{39DA7B64-CD35-AFD5-D76F-848762E9C96F}"/>
                  </a:ext>
                </a:extLst>
              </p:cNvPr>
              <p:cNvSpPr/>
              <p:nvPr/>
            </p:nvSpPr>
            <p:spPr bwMode="auto">
              <a:xfrm>
                <a:off x="5317" y="1962"/>
                <a:ext cx="1" cy="2"/>
              </a:xfrm>
              <a:custGeom>
                <a:avLst/>
                <a:gdLst>
                  <a:gd name="T0" fmla="*/ 0 w 1"/>
                  <a:gd name="T1" fmla="*/ 2 h 2"/>
                  <a:gd name="T2" fmla="*/ 1 w 1"/>
                  <a:gd name="T3" fmla="*/ 0 h 2"/>
                  <a:gd name="T4" fmla="*/ 0 w 1"/>
                  <a:gd name="T5" fmla="*/ 2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0"/>
                    </a:cubicBezTo>
                    <a:cubicBezTo>
                      <a:pt x="1" y="1"/>
                      <a:pt x="1" y="1"/>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3" name="Freeform 805">
                <a:extLst>
                  <a:ext uri="{FF2B5EF4-FFF2-40B4-BE49-F238E27FC236}">
                    <a16:creationId xmlns:a16="http://schemas.microsoft.com/office/drawing/2014/main" id="{07C610F9-35A5-FD8F-F3E7-68EEE3B98A7C}"/>
                  </a:ext>
                </a:extLst>
              </p:cNvPr>
              <p:cNvSpPr/>
              <p:nvPr/>
            </p:nvSpPr>
            <p:spPr bwMode="auto">
              <a:xfrm>
                <a:off x="5226" y="1750"/>
                <a:ext cx="71" cy="79"/>
              </a:xfrm>
              <a:custGeom>
                <a:avLst/>
                <a:gdLst>
                  <a:gd name="T0" fmla="*/ 13 w 62"/>
                  <a:gd name="T1" fmla="*/ 56 h 70"/>
                  <a:gd name="T2" fmla="*/ 9 w 62"/>
                  <a:gd name="T3" fmla="*/ 62 h 70"/>
                  <a:gd name="T4" fmla="*/ 0 w 62"/>
                  <a:gd name="T5" fmla="*/ 70 h 70"/>
                  <a:gd name="T6" fmla="*/ 15 w 62"/>
                  <a:gd name="T7" fmla="*/ 24 h 70"/>
                  <a:gd name="T8" fmla="*/ 16 w 62"/>
                  <a:gd name="T9" fmla="*/ 35 h 70"/>
                  <a:gd name="T10" fmla="*/ 25 w 62"/>
                  <a:gd name="T11" fmla="*/ 27 h 70"/>
                  <a:gd name="T12" fmla="*/ 48 w 62"/>
                  <a:gd name="T13" fmla="*/ 3 h 70"/>
                  <a:gd name="T14" fmla="*/ 53 w 62"/>
                  <a:gd name="T15" fmla="*/ 3 h 70"/>
                  <a:gd name="T16" fmla="*/ 62 w 62"/>
                  <a:gd name="T17" fmla="*/ 9 h 70"/>
                  <a:gd name="T18" fmla="*/ 21 w 62"/>
                  <a:gd name="T19" fmla="*/ 39 h 70"/>
                  <a:gd name="T20" fmla="*/ 13 w 62"/>
                  <a:gd name="T21" fmla="*/ 5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70">
                    <a:moveTo>
                      <a:pt x="13" y="56"/>
                    </a:moveTo>
                    <a:cubicBezTo>
                      <a:pt x="10" y="57"/>
                      <a:pt x="8" y="58"/>
                      <a:pt x="9" y="62"/>
                    </a:cubicBezTo>
                    <a:cubicBezTo>
                      <a:pt x="10" y="66"/>
                      <a:pt x="9" y="66"/>
                      <a:pt x="0" y="70"/>
                    </a:cubicBezTo>
                    <a:cubicBezTo>
                      <a:pt x="8" y="55"/>
                      <a:pt x="6" y="38"/>
                      <a:pt x="15" y="24"/>
                    </a:cubicBezTo>
                    <a:cubicBezTo>
                      <a:pt x="16" y="28"/>
                      <a:pt x="14" y="31"/>
                      <a:pt x="16" y="35"/>
                    </a:cubicBezTo>
                    <a:cubicBezTo>
                      <a:pt x="21" y="33"/>
                      <a:pt x="24" y="30"/>
                      <a:pt x="25" y="27"/>
                    </a:cubicBezTo>
                    <a:cubicBezTo>
                      <a:pt x="30" y="16"/>
                      <a:pt x="43" y="14"/>
                      <a:pt x="48" y="3"/>
                    </a:cubicBezTo>
                    <a:cubicBezTo>
                      <a:pt x="49" y="2"/>
                      <a:pt x="53" y="0"/>
                      <a:pt x="53" y="3"/>
                    </a:cubicBezTo>
                    <a:cubicBezTo>
                      <a:pt x="53" y="10"/>
                      <a:pt x="59" y="5"/>
                      <a:pt x="62" y="9"/>
                    </a:cubicBezTo>
                    <a:cubicBezTo>
                      <a:pt x="46" y="16"/>
                      <a:pt x="32" y="26"/>
                      <a:pt x="21" y="39"/>
                    </a:cubicBezTo>
                    <a:cubicBezTo>
                      <a:pt x="17" y="44"/>
                      <a:pt x="12" y="49"/>
                      <a:pt x="13" y="5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4" name="Freeform 806">
                <a:extLst>
                  <a:ext uri="{FF2B5EF4-FFF2-40B4-BE49-F238E27FC236}">
                    <a16:creationId xmlns:a16="http://schemas.microsoft.com/office/drawing/2014/main" id="{DAE47BF2-177B-4FBF-32DB-ECD778531474}"/>
                  </a:ext>
                </a:extLst>
              </p:cNvPr>
              <p:cNvSpPr/>
              <p:nvPr/>
            </p:nvSpPr>
            <p:spPr bwMode="auto">
              <a:xfrm>
                <a:off x="5265" y="1773"/>
                <a:ext cx="88" cy="26"/>
              </a:xfrm>
              <a:custGeom>
                <a:avLst/>
                <a:gdLst>
                  <a:gd name="T0" fmla="*/ 1 w 78"/>
                  <a:gd name="T1" fmla="*/ 23 h 23"/>
                  <a:gd name="T2" fmla="*/ 29 w 78"/>
                  <a:gd name="T3" fmla="*/ 7 h 23"/>
                  <a:gd name="T4" fmla="*/ 48 w 78"/>
                  <a:gd name="T5" fmla="*/ 3 h 23"/>
                  <a:gd name="T6" fmla="*/ 78 w 78"/>
                  <a:gd name="T7" fmla="*/ 5 h 23"/>
                  <a:gd name="T8" fmla="*/ 35 w 78"/>
                  <a:gd name="T9" fmla="*/ 10 h 23"/>
                  <a:gd name="T10" fmla="*/ 57 w 78"/>
                  <a:gd name="T11" fmla="*/ 16 h 23"/>
                  <a:gd name="T12" fmla="*/ 0 w 78"/>
                  <a:gd name="T13" fmla="*/ 22 h 23"/>
                  <a:gd name="T14" fmla="*/ 1 w 78"/>
                  <a:gd name="T15" fmla="*/ 23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23">
                    <a:moveTo>
                      <a:pt x="1" y="23"/>
                    </a:moveTo>
                    <a:cubicBezTo>
                      <a:pt x="7" y="13"/>
                      <a:pt x="14" y="4"/>
                      <a:pt x="29" y="7"/>
                    </a:cubicBezTo>
                    <a:cubicBezTo>
                      <a:pt x="35" y="8"/>
                      <a:pt x="41" y="3"/>
                      <a:pt x="48" y="3"/>
                    </a:cubicBezTo>
                    <a:cubicBezTo>
                      <a:pt x="58" y="2"/>
                      <a:pt x="68" y="0"/>
                      <a:pt x="78" y="5"/>
                    </a:cubicBezTo>
                    <a:cubicBezTo>
                      <a:pt x="64" y="6"/>
                      <a:pt x="50" y="4"/>
                      <a:pt x="35" y="10"/>
                    </a:cubicBezTo>
                    <a:cubicBezTo>
                      <a:pt x="44" y="10"/>
                      <a:pt x="51" y="11"/>
                      <a:pt x="57" y="16"/>
                    </a:cubicBezTo>
                    <a:cubicBezTo>
                      <a:pt x="38" y="13"/>
                      <a:pt x="18" y="12"/>
                      <a:pt x="0" y="22"/>
                    </a:cubicBezTo>
                    <a:lnTo>
                      <a:pt x="1" y="23"/>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5" name="Freeform 807">
                <a:extLst>
                  <a:ext uri="{FF2B5EF4-FFF2-40B4-BE49-F238E27FC236}">
                    <a16:creationId xmlns:a16="http://schemas.microsoft.com/office/drawing/2014/main" id="{871A5152-A78D-E4F1-8B14-46E3B772A108}"/>
                  </a:ext>
                </a:extLst>
              </p:cNvPr>
              <p:cNvSpPr/>
              <p:nvPr/>
            </p:nvSpPr>
            <p:spPr bwMode="auto">
              <a:xfrm>
                <a:off x="5203" y="1748"/>
                <a:ext cx="42" cy="65"/>
              </a:xfrm>
              <a:custGeom>
                <a:avLst/>
                <a:gdLst>
                  <a:gd name="T0" fmla="*/ 0 w 37"/>
                  <a:gd name="T1" fmla="*/ 57 h 57"/>
                  <a:gd name="T2" fmla="*/ 21 w 37"/>
                  <a:gd name="T3" fmla="*/ 15 h 57"/>
                  <a:gd name="T4" fmla="*/ 33 w 37"/>
                  <a:gd name="T5" fmla="*/ 5 h 57"/>
                  <a:gd name="T6" fmla="*/ 25 w 37"/>
                  <a:gd name="T7" fmla="*/ 17 h 57"/>
                  <a:gd name="T8" fmla="*/ 0 w 37"/>
                  <a:gd name="T9" fmla="*/ 57 h 57"/>
                </a:gdLst>
                <a:ahLst/>
                <a:cxnLst>
                  <a:cxn ang="0">
                    <a:pos x="T0" y="T1"/>
                  </a:cxn>
                  <a:cxn ang="0">
                    <a:pos x="T2" y="T3"/>
                  </a:cxn>
                  <a:cxn ang="0">
                    <a:pos x="T4" y="T5"/>
                  </a:cxn>
                  <a:cxn ang="0">
                    <a:pos x="T6" y="T7"/>
                  </a:cxn>
                  <a:cxn ang="0">
                    <a:pos x="T8" y="T9"/>
                  </a:cxn>
                </a:cxnLst>
                <a:rect l="0" t="0" r="r" b="b"/>
                <a:pathLst>
                  <a:path w="37" h="57">
                    <a:moveTo>
                      <a:pt x="0" y="57"/>
                    </a:moveTo>
                    <a:cubicBezTo>
                      <a:pt x="1" y="40"/>
                      <a:pt x="12" y="28"/>
                      <a:pt x="21" y="15"/>
                    </a:cubicBezTo>
                    <a:cubicBezTo>
                      <a:pt x="24" y="11"/>
                      <a:pt x="26" y="0"/>
                      <a:pt x="33" y="5"/>
                    </a:cubicBezTo>
                    <a:cubicBezTo>
                      <a:pt x="37" y="9"/>
                      <a:pt x="28" y="13"/>
                      <a:pt x="25" y="17"/>
                    </a:cubicBezTo>
                    <a:cubicBezTo>
                      <a:pt x="15" y="30"/>
                      <a:pt x="8" y="43"/>
                      <a:pt x="0" y="5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6" name="Freeform 808">
                <a:extLst>
                  <a:ext uri="{FF2B5EF4-FFF2-40B4-BE49-F238E27FC236}">
                    <a16:creationId xmlns:a16="http://schemas.microsoft.com/office/drawing/2014/main" id="{A8BB3D39-1FC0-8D73-F9CA-BC2F507DD478}"/>
                  </a:ext>
                </a:extLst>
              </p:cNvPr>
              <p:cNvSpPr/>
              <p:nvPr/>
            </p:nvSpPr>
            <p:spPr bwMode="auto">
              <a:xfrm>
                <a:off x="5241" y="1797"/>
                <a:ext cx="25" cy="23"/>
              </a:xfrm>
              <a:custGeom>
                <a:avLst/>
                <a:gdLst>
                  <a:gd name="T0" fmla="*/ 0 w 22"/>
                  <a:gd name="T1" fmla="*/ 14 h 20"/>
                  <a:gd name="T2" fmla="*/ 22 w 22"/>
                  <a:gd name="T3" fmla="*/ 2 h 20"/>
                  <a:gd name="T4" fmla="*/ 21 w 22"/>
                  <a:gd name="T5" fmla="*/ 1 h 20"/>
                  <a:gd name="T6" fmla="*/ 8 w 22"/>
                  <a:gd name="T7" fmla="*/ 16 h 20"/>
                  <a:gd name="T8" fmla="*/ 0 w 22"/>
                  <a:gd name="T9" fmla="*/ 14 h 20"/>
                </a:gdLst>
                <a:ahLst/>
                <a:cxnLst>
                  <a:cxn ang="0">
                    <a:pos x="T0" y="T1"/>
                  </a:cxn>
                  <a:cxn ang="0">
                    <a:pos x="T2" y="T3"/>
                  </a:cxn>
                  <a:cxn ang="0">
                    <a:pos x="T4" y="T5"/>
                  </a:cxn>
                  <a:cxn ang="0">
                    <a:pos x="T6" y="T7"/>
                  </a:cxn>
                  <a:cxn ang="0">
                    <a:pos x="T8" y="T9"/>
                  </a:cxn>
                </a:cxnLst>
                <a:rect l="0" t="0" r="r" b="b"/>
                <a:pathLst>
                  <a:path w="22" h="20">
                    <a:moveTo>
                      <a:pt x="0" y="14"/>
                    </a:moveTo>
                    <a:cubicBezTo>
                      <a:pt x="9" y="13"/>
                      <a:pt x="11" y="0"/>
                      <a:pt x="22" y="2"/>
                    </a:cubicBezTo>
                    <a:cubicBezTo>
                      <a:pt x="21" y="1"/>
                      <a:pt x="21" y="1"/>
                      <a:pt x="21" y="1"/>
                    </a:cubicBezTo>
                    <a:cubicBezTo>
                      <a:pt x="17" y="6"/>
                      <a:pt x="13" y="11"/>
                      <a:pt x="8" y="16"/>
                    </a:cubicBezTo>
                    <a:cubicBezTo>
                      <a:pt x="5" y="19"/>
                      <a:pt x="1" y="20"/>
                      <a:pt x="0"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7" name="Freeform 809">
                <a:extLst>
                  <a:ext uri="{FF2B5EF4-FFF2-40B4-BE49-F238E27FC236}">
                    <a16:creationId xmlns:a16="http://schemas.microsoft.com/office/drawing/2014/main" id="{3D2505EB-3EF5-1B99-7B9D-8D183ACB01EA}"/>
                  </a:ext>
                </a:extLst>
              </p:cNvPr>
              <p:cNvSpPr/>
              <p:nvPr/>
            </p:nvSpPr>
            <p:spPr bwMode="auto">
              <a:xfrm>
                <a:off x="5247" y="1746"/>
                <a:ext cx="12" cy="18"/>
              </a:xfrm>
              <a:custGeom>
                <a:avLst/>
                <a:gdLst>
                  <a:gd name="T0" fmla="*/ 1 w 11"/>
                  <a:gd name="T1" fmla="*/ 16 h 16"/>
                  <a:gd name="T2" fmla="*/ 10 w 11"/>
                  <a:gd name="T3" fmla="*/ 0 h 16"/>
                  <a:gd name="T4" fmla="*/ 1 w 11"/>
                  <a:gd name="T5" fmla="*/ 16 h 16"/>
                </a:gdLst>
                <a:ahLst/>
                <a:cxnLst>
                  <a:cxn ang="0">
                    <a:pos x="T0" y="T1"/>
                  </a:cxn>
                  <a:cxn ang="0">
                    <a:pos x="T2" y="T3"/>
                  </a:cxn>
                  <a:cxn ang="0">
                    <a:pos x="T4" y="T5"/>
                  </a:cxn>
                </a:cxnLst>
                <a:rect l="0" t="0" r="r" b="b"/>
                <a:pathLst>
                  <a:path w="11" h="16">
                    <a:moveTo>
                      <a:pt x="1" y="16"/>
                    </a:moveTo>
                    <a:cubicBezTo>
                      <a:pt x="0" y="9"/>
                      <a:pt x="3" y="4"/>
                      <a:pt x="10" y="0"/>
                    </a:cubicBezTo>
                    <a:cubicBezTo>
                      <a:pt x="11" y="9"/>
                      <a:pt x="6" y="12"/>
                      <a:pt x="1"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8" name="Freeform 810">
                <a:extLst>
                  <a:ext uri="{FF2B5EF4-FFF2-40B4-BE49-F238E27FC236}">
                    <a16:creationId xmlns:a16="http://schemas.microsoft.com/office/drawing/2014/main" id="{07A354D5-26D2-99AA-C4C8-8630475434FD}"/>
                  </a:ext>
                </a:extLst>
              </p:cNvPr>
              <p:cNvSpPr/>
              <p:nvPr/>
            </p:nvSpPr>
            <p:spPr bwMode="auto">
              <a:xfrm>
                <a:off x="5276" y="1879"/>
                <a:ext cx="14" cy="10"/>
              </a:xfrm>
              <a:custGeom>
                <a:avLst/>
                <a:gdLst>
                  <a:gd name="T0" fmla="*/ 12 w 12"/>
                  <a:gd name="T1" fmla="*/ 0 h 9"/>
                  <a:gd name="T2" fmla="*/ 0 w 12"/>
                  <a:gd name="T3" fmla="*/ 9 h 9"/>
                  <a:gd name="T4" fmla="*/ 12 w 12"/>
                  <a:gd name="T5" fmla="*/ 0 h 9"/>
                </a:gdLst>
                <a:ahLst/>
                <a:cxnLst>
                  <a:cxn ang="0">
                    <a:pos x="T0" y="T1"/>
                  </a:cxn>
                  <a:cxn ang="0">
                    <a:pos x="T2" y="T3"/>
                  </a:cxn>
                  <a:cxn ang="0">
                    <a:pos x="T4" y="T5"/>
                  </a:cxn>
                </a:cxnLst>
                <a:rect l="0" t="0" r="r" b="b"/>
                <a:pathLst>
                  <a:path w="12" h="9">
                    <a:moveTo>
                      <a:pt x="12" y="0"/>
                    </a:moveTo>
                    <a:cubicBezTo>
                      <a:pt x="12" y="6"/>
                      <a:pt x="7" y="7"/>
                      <a:pt x="0" y="9"/>
                    </a:cubicBezTo>
                    <a:cubicBezTo>
                      <a:pt x="4" y="3"/>
                      <a:pt x="7" y="0"/>
                      <a:pt x="1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9" name="Freeform 811">
                <a:extLst>
                  <a:ext uri="{FF2B5EF4-FFF2-40B4-BE49-F238E27FC236}">
                    <a16:creationId xmlns:a16="http://schemas.microsoft.com/office/drawing/2014/main" id="{1F976961-645F-A2E5-AD16-C33E94E7B5C8}"/>
                  </a:ext>
                </a:extLst>
              </p:cNvPr>
              <p:cNvSpPr/>
              <p:nvPr/>
            </p:nvSpPr>
            <p:spPr bwMode="auto">
              <a:xfrm>
                <a:off x="5269" y="1816"/>
                <a:ext cx="9" cy="10"/>
              </a:xfrm>
              <a:custGeom>
                <a:avLst/>
                <a:gdLst>
                  <a:gd name="T0" fmla="*/ 8 w 8"/>
                  <a:gd name="T1" fmla="*/ 0 h 8"/>
                  <a:gd name="T2" fmla="*/ 0 w 8"/>
                  <a:gd name="T3" fmla="*/ 8 h 8"/>
                  <a:gd name="T4" fmla="*/ 8 w 8"/>
                  <a:gd name="T5" fmla="*/ 0 h 8"/>
                </a:gdLst>
                <a:ahLst/>
                <a:cxnLst>
                  <a:cxn ang="0">
                    <a:pos x="T0" y="T1"/>
                  </a:cxn>
                  <a:cxn ang="0">
                    <a:pos x="T2" y="T3"/>
                  </a:cxn>
                  <a:cxn ang="0">
                    <a:pos x="T4" y="T5"/>
                  </a:cxn>
                </a:cxnLst>
                <a:rect l="0" t="0" r="r" b="b"/>
                <a:pathLst>
                  <a:path w="8" h="8">
                    <a:moveTo>
                      <a:pt x="8" y="0"/>
                    </a:moveTo>
                    <a:cubicBezTo>
                      <a:pt x="7" y="5"/>
                      <a:pt x="5" y="7"/>
                      <a:pt x="0" y="8"/>
                    </a:cubicBezTo>
                    <a:cubicBezTo>
                      <a:pt x="0" y="3"/>
                      <a:pt x="3" y="0"/>
                      <a:pt x="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0" name="Freeform 812">
                <a:extLst>
                  <a:ext uri="{FF2B5EF4-FFF2-40B4-BE49-F238E27FC236}">
                    <a16:creationId xmlns:a16="http://schemas.microsoft.com/office/drawing/2014/main" id="{97E8700B-E3E6-F528-CD0B-C47720F58DE8}"/>
                  </a:ext>
                </a:extLst>
              </p:cNvPr>
              <p:cNvSpPr/>
              <p:nvPr/>
            </p:nvSpPr>
            <p:spPr bwMode="auto">
              <a:xfrm>
                <a:off x="5290" y="1871"/>
                <a:ext cx="10" cy="8"/>
              </a:xfrm>
              <a:custGeom>
                <a:avLst/>
                <a:gdLst>
                  <a:gd name="T0" fmla="*/ 0 w 9"/>
                  <a:gd name="T1" fmla="*/ 7 h 7"/>
                  <a:gd name="T2" fmla="*/ 9 w 9"/>
                  <a:gd name="T3" fmla="*/ 0 h 7"/>
                  <a:gd name="T4" fmla="*/ 0 w 9"/>
                  <a:gd name="T5" fmla="*/ 7 h 7"/>
                </a:gdLst>
                <a:ahLst/>
                <a:cxnLst>
                  <a:cxn ang="0">
                    <a:pos x="T0" y="T1"/>
                  </a:cxn>
                  <a:cxn ang="0">
                    <a:pos x="T2" y="T3"/>
                  </a:cxn>
                  <a:cxn ang="0">
                    <a:pos x="T4" y="T5"/>
                  </a:cxn>
                </a:cxnLst>
                <a:rect l="0" t="0" r="r" b="b"/>
                <a:pathLst>
                  <a:path w="9" h="7">
                    <a:moveTo>
                      <a:pt x="0" y="7"/>
                    </a:moveTo>
                    <a:cubicBezTo>
                      <a:pt x="1" y="2"/>
                      <a:pt x="4" y="1"/>
                      <a:pt x="9" y="0"/>
                    </a:cubicBezTo>
                    <a:cubicBezTo>
                      <a:pt x="7" y="5"/>
                      <a:pt x="4" y="6"/>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1" name="Freeform 813">
                <a:extLst>
                  <a:ext uri="{FF2B5EF4-FFF2-40B4-BE49-F238E27FC236}">
                    <a16:creationId xmlns:a16="http://schemas.microsoft.com/office/drawing/2014/main" id="{6403FF5D-F8D1-7739-5731-F678A15BFA2F}"/>
                  </a:ext>
                </a:extLst>
              </p:cNvPr>
              <p:cNvSpPr/>
              <p:nvPr/>
            </p:nvSpPr>
            <p:spPr bwMode="auto">
              <a:xfrm>
                <a:off x="5265" y="1890"/>
                <a:ext cx="8" cy="6"/>
              </a:xfrm>
              <a:custGeom>
                <a:avLst/>
                <a:gdLst>
                  <a:gd name="T0" fmla="*/ 0 w 7"/>
                  <a:gd name="T1" fmla="*/ 4 h 5"/>
                  <a:gd name="T2" fmla="*/ 6 w 7"/>
                  <a:gd name="T3" fmla="*/ 0 h 5"/>
                  <a:gd name="T4" fmla="*/ 7 w 7"/>
                  <a:gd name="T5" fmla="*/ 2 h 5"/>
                  <a:gd name="T6" fmla="*/ 1 w 7"/>
                  <a:gd name="T7" fmla="*/ 4 h 5"/>
                  <a:gd name="T8" fmla="*/ 0 w 7"/>
                  <a:gd name="T9" fmla="*/ 4 h 5"/>
                </a:gdLst>
                <a:ahLst/>
                <a:cxnLst>
                  <a:cxn ang="0">
                    <a:pos x="T0" y="T1"/>
                  </a:cxn>
                  <a:cxn ang="0">
                    <a:pos x="T2" y="T3"/>
                  </a:cxn>
                  <a:cxn ang="0">
                    <a:pos x="T4" y="T5"/>
                  </a:cxn>
                  <a:cxn ang="0">
                    <a:pos x="T6" y="T7"/>
                  </a:cxn>
                  <a:cxn ang="0">
                    <a:pos x="T8" y="T9"/>
                  </a:cxn>
                </a:cxnLst>
                <a:rect l="0" t="0" r="r" b="b"/>
                <a:pathLst>
                  <a:path w="7" h="5">
                    <a:moveTo>
                      <a:pt x="0" y="4"/>
                    </a:moveTo>
                    <a:cubicBezTo>
                      <a:pt x="2" y="2"/>
                      <a:pt x="3" y="0"/>
                      <a:pt x="6" y="0"/>
                    </a:cubicBezTo>
                    <a:cubicBezTo>
                      <a:pt x="6" y="0"/>
                      <a:pt x="7" y="2"/>
                      <a:pt x="7" y="2"/>
                    </a:cubicBezTo>
                    <a:cubicBezTo>
                      <a:pt x="5" y="5"/>
                      <a:pt x="3" y="4"/>
                      <a:pt x="1" y="4"/>
                    </a:cubicBezTo>
                    <a:cubicBezTo>
                      <a:pt x="1" y="4"/>
                      <a:pt x="0" y="4"/>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2" name="Freeform 814">
                <a:extLst>
                  <a:ext uri="{FF2B5EF4-FFF2-40B4-BE49-F238E27FC236}">
                    <a16:creationId xmlns:a16="http://schemas.microsoft.com/office/drawing/2014/main" id="{36B63D38-DA47-0DF6-DF37-A7A75FAE6AF7}"/>
                  </a:ext>
                </a:extLst>
              </p:cNvPr>
              <p:cNvSpPr/>
              <p:nvPr/>
            </p:nvSpPr>
            <p:spPr bwMode="auto">
              <a:xfrm>
                <a:off x="5331" y="1769"/>
                <a:ext cx="4" cy="2"/>
              </a:xfrm>
              <a:custGeom>
                <a:avLst/>
                <a:gdLst>
                  <a:gd name="T0" fmla="*/ 4 w 4"/>
                  <a:gd name="T1" fmla="*/ 1 h 2"/>
                  <a:gd name="T2" fmla="*/ 2 w 4"/>
                  <a:gd name="T3" fmla="*/ 2 h 2"/>
                  <a:gd name="T4" fmla="*/ 0 w 4"/>
                  <a:gd name="T5" fmla="*/ 1 h 2"/>
                  <a:gd name="T6" fmla="*/ 2 w 4"/>
                  <a:gd name="T7" fmla="*/ 0 h 2"/>
                  <a:gd name="T8" fmla="*/ 4 w 4"/>
                  <a:gd name="T9" fmla="*/ 1 h 2"/>
                </a:gdLst>
                <a:ahLst/>
                <a:cxnLst>
                  <a:cxn ang="0">
                    <a:pos x="T0" y="T1"/>
                  </a:cxn>
                  <a:cxn ang="0">
                    <a:pos x="T2" y="T3"/>
                  </a:cxn>
                  <a:cxn ang="0">
                    <a:pos x="T4" y="T5"/>
                  </a:cxn>
                  <a:cxn ang="0">
                    <a:pos x="T6" y="T7"/>
                  </a:cxn>
                  <a:cxn ang="0">
                    <a:pos x="T8" y="T9"/>
                  </a:cxn>
                </a:cxnLst>
                <a:rect l="0" t="0" r="r" b="b"/>
                <a:pathLst>
                  <a:path w="4" h="2">
                    <a:moveTo>
                      <a:pt x="4" y="1"/>
                    </a:moveTo>
                    <a:cubicBezTo>
                      <a:pt x="3" y="1"/>
                      <a:pt x="2" y="2"/>
                      <a:pt x="2" y="2"/>
                    </a:cubicBezTo>
                    <a:cubicBezTo>
                      <a:pt x="1" y="2"/>
                      <a:pt x="1" y="1"/>
                      <a:pt x="0" y="1"/>
                    </a:cubicBezTo>
                    <a:cubicBezTo>
                      <a:pt x="1" y="1"/>
                      <a:pt x="1" y="0"/>
                      <a:pt x="2" y="0"/>
                    </a:cubicBezTo>
                    <a:cubicBezTo>
                      <a:pt x="2" y="0"/>
                      <a:pt x="3" y="1"/>
                      <a:pt x="4"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3" name="Freeform 815">
                <a:extLst>
                  <a:ext uri="{FF2B5EF4-FFF2-40B4-BE49-F238E27FC236}">
                    <a16:creationId xmlns:a16="http://schemas.microsoft.com/office/drawing/2014/main" id="{80E7D8A1-331B-0244-9784-293BA9FC7425}"/>
                  </a:ext>
                </a:extLst>
              </p:cNvPr>
              <p:cNvSpPr/>
              <p:nvPr/>
            </p:nvSpPr>
            <p:spPr bwMode="auto">
              <a:xfrm>
                <a:off x="5242" y="1771"/>
                <a:ext cx="3" cy="6"/>
              </a:xfrm>
              <a:custGeom>
                <a:avLst/>
                <a:gdLst>
                  <a:gd name="T0" fmla="*/ 2 w 3"/>
                  <a:gd name="T1" fmla="*/ 0 h 5"/>
                  <a:gd name="T2" fmla="*/ 3 w 3"/>
                  <a:gd name="T3" fmla="*/ 2 h 5"/>
                  <a:gd name="T4" fmla="*/ 2 w 3"/>
                  <a:gd name="T5" fmla="*/ 4 h 5"/>
                  <a:gd name="T6" fmla="*/ 1 w 3"/>
                  <a:gd name="T7" fmla="*/ 3 h 5"/>
                  <a:gd name="T8" fmla="*/ 2 w 3"/>
                  <a:gd name="T9" fmla="*/ 0 h 5"/>
                </a:gdLst>
                <a:ahLst/>
                <a:cxnLst>
                  <a:cxn ang="0">
                    <a:pos x="T0" y="T1"/>
                  </a:cxn>
                  <a:cxn ang="0">
                    <a:pos x="T2" y="T3"/>
                  </a:cxn>
                  <a:cxn ang="0">
                    <a:pos x="T4" y="T5"/>
                  </a:cxn>
                  <a:cxn ang="0">
                    <a:pos x="T6" y="T7"/>
                  </a:cxn>
                  <a:cxn ang="0">
                    <a:pos x="T8" y="T9"/>
                  </a:cxn>
                </a:cxnLst>
                <a:rect l="0" t="0" r="r" b="b"/>
                <a:pathLst>
                  <a:path w="3" h="5">
                    <a:moveTo>
                      <a:pt x="2" y="0"/>
                    </a:moveTo>
                    <a:cubicBezTo>
                      <a:pt x="3" y="0"/>
                      <a:pt x="3" y="1"/>
                      <a:pt x="3" y="2"/>
                    </a:cubicBezTo>
                    <a:cubicBezTo>
                      <a:pt x="3" y="3"/>
                      <a:pt x="3" y="4"/>
                      <a:pt x="2" y="4"/>
                    </a:cubicBezTo>
                    <a:cubicBezTo>
                      <a:pt x="0" y="5"/>
                      <a:pt x="1" y="3"/>
                      <a:pt x="1" y="3"/>
                    </a:cubicBezTo>
                    <a:cubicBezTo>
                      <a:pt x="1" y="2"/>
                      <a:pt x="2"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4" name="Freeform 816">
                <a:extLst>
                  <a:ext uri="{FF2B5EF4-FFF2-40B4-BE49-F238E27FC236}">
                    <a16:creationId xmlns:a16="http://schemas.microsoft.com/office/drawing/2014/main" id="{BB9A318C-71E5-01EE-5E5B-23A48D1EA615}"/>
                  </a:ext>
                </a:extLst>
              </p:cNvPr>
              <p:cNvSpPr/>
              <p:nvPr/>
            </p:nvSpPr>
            <p:spPr bwMode="auto">
              <a:xfrm>
                <a:off x="5303" y="1756"/>
                <a:ext cx="1" cy="2"/>
              </a:xfrm>
              <a:custGeom>
                <a:avLst/>
                <a:gdLst>
                  <a:gd name="T0" fmla="*/ 1 w 1"/>
                  <a:gd name="T1" fmla="*/ 0 h 1"/>
                  <a:gd name="T2" fmla="*/ 0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0" y="0"/>
                      <a:pt x="0" y="0"/>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5" name="Freeform 817">
                <a:extLst>
                  <a:ext uri="{FF2B5EF4-FFF2-40B4-BE49-F238E27FC236}">
                    <a16:creationId xmlns:a16="http://schemas.microsoft.com/office/drawing/2014/main" id="{FF33DBAD-879C-C773-1840-86C525EDA8CB}"/>
                  </a:ext>
                </a:extLst>
              </p:cNvPr>
              <p:cNvSpPr/>
              <p:nvPr/>
            </p:nvSpPr>
            <p:spPr bwMode="auto">
              <a:xfrm>
                <a:off x="5081" y="1599"/>
                <a:ext cx="50" cy="160"/>
              </a:xfrm>
              <a:custGeom>
                <a:avLst/>
                <a:gdLst>
                  <a:gd name="T0" fmla="*/ 8 w 44"/>
                  <a:gd name="T1" fmla="*/ 135 h 141"/>
                  <a:gd name="T2" fmla="*/ 1 w 44"/>
                  <a:gd name="T3" fmla="*/ 141 h 141"/>
                  <a:gd name="T4" fmla="*/ 15 w 44"/>
                  <a:gd name="T5" fmla="*/ 24 h 141"/>
                  <a:gd name="T6" fmla="*/ 8 w 44"/>
                  <a:gd name="T7" fmla="*/ 75 h 141"/>
                  <a:gd name="T8" fmla="*/ 25 w 44"/>
                  <a:gd name="T9" fmla="*/ 24 h 141"/>
                  <a:gd name="T10" fmla="*/ 32 w 44"/>
                  <a:gd name="T11" fmla="*/ 18 h 141"/>
                  <a:gd name="T12" fmla="*/ 35 w 44"/>
                  <a:gd name="T13" fmla="*/ 14 h 141"/>
                  <a:gd name="T14" fmla="*/ 44 w 44"/>
                  <a:gd name="T15" fmla="*/ 0 h 141"/>
                  <a:gd name="T16" fmla="*/ 44 w 44"/>
                  <a:gd name="T17" fmla="*/ 0 h 141"/>
                  <a:gd name="T18" fmla="*/ 33 w 44"/>
                  <a:gd name="T19" fmla="*/ 27 h 141"/>
                  <a:gd name="T20" fmla="*/ 20 w 44"/>
                  <a:gd name="T21" fmla="*/ 68 h 141"/>
                  <a:gd name="T22" fmla="*/ 18 w 44"/>
                  <a:gd name="T23" fmla="*/ 70 h 141"/>
                  <a:gd name="T24" fmla="*/ 19 w 44"/>
                  <a:gd name="T25" fmla="*/ 71 h 141"/>
                  <a:gd name="T26" fmla="*/ 20 w 44"/>
                  <a:gd name="T27" fmla="*/ 68 h 141"/>
                  <a:gd name="T28" fmla="*/ 27 w 44"/>
                  <a:gd name="T29" fmla="*/ 63 h 141"/>
                  <a:gd name="T30" fmla="*/ 27 w 44"/>
                  <a:gd name="T31" fmla="*/ 63 h 141"/>
                  <a:gd name="T32" fmla="*/ 7 w 44"/>
                  <a:gd name="T33" fmla="*/ 111 h 141"/>
                  <a:gd name="T34" fmla="*/ 8 w 44"/>
                  <a:gd name="T35" fmla="*/ 126 h 141"/>
                  <a:gd name="T36" fmla="*/ 8 w 44"/>
                  <a:gd name="T37" fmla="*/ 126 h 141"/>
                  <a:gd name="T38" fmla="*/ 8 w 44"/>
                  <a:gd name="T39" fmla="*/ 135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141">
                    <a:moveTo>
                      <a:pt x="8" y="135"/>
                    </a:moveTo>
                    <a:cubicBezTo>
                      <a:pt x="6" y="138"/>
                      <a:pt x="4" y="140"/>
                      <a:pt x="1" y="141"/>
                    </a:cubicBezTo>
                    <a:cubicBezTo>
                      <a:pt x="8" y="102"/>
                      <a:pt x="0" y="62"/>
                      <a:pt x="15" y="24"/>
                    </a:cubicBezTo>
                    <a:cubicBezTo>
                      <a:pt x="13" y="41"/>
                      <a:pt x="10" y="58"/>
                      <a:pt x="8" y="75"/>
                    </a:cubicBezTo>
                    <a:cubicBezTo>
                      <a:pt x="15" y="58"/>
                      <a:pt x="23" y="42"/>
                      <a:pt x="25" y="24"/>
                    </a:cubicBezTo>
                    <a:cubicBezTo>
                      <a:pt x="25" y="19"/>
                      <a:pt x="25" y="19"/>
                      <a:pt x="32" y="18"/>
                    </a:cubicBezTo>
                    <a:cubicBezTo>
                      <a:pt x="34" y="18"/>
                      <a:pt x="34" y="16"/>
                      <a:pt x="35" y="14"/>
                    </a:cubicBezTo>
                    <a:cubicBezTo>
                      <a:pt x="36" y="8"/>
                      <a:pt x="40" y="4"/>
                      <a:pt x="44" y="0"/>
                    </a:cubicBezTo>
                    <a:cubicBezTo>
                      <a:pt x="44" y="0"/>
                      <a:pt x="44" y="0"/>
                      <a:pt x="44" y="0"/>
                    </a:cubicBezTo>
                    <a:cubicBezTo>
                      <a:pt x="44" y="11"/>
                      <a:pt x="37" y="18"/>
                      <a:pt x="33" y="27"/>
                    </a:cubicBezTo>
                    <a:cubicBezTo>
                      <a:pt x="27" y="40"/>
                      <a:pt x="20" y="53"/>
                      <a:pt x="20" y="68"/>
                    </a:cubicBezTo>
                    <a:cubicBezTo>
                      <a:pt x="19" y="69"/>
                      <a:pt x="19" y="69"/>
                      <a:pt x="18" y="70"/>
                    </a:cubicBezTo>
                    <a:cubicBezTo>
                      <a:pt x="18" y="70"/>
                      <a:pt x="19" y="71"/>
                      <a:pt x="19" y="71"/>
                    </a:cubicBezTo>
                    <a:cubicBezTo>
                      <a:pt x="19" y="70"/>
                      <a:pt x="20" y="69"/>
                      <a:pt x="20" y="68"/>
                    </a:cubicBezTo>
                    <a:cubicBezTo>
                      <a:pt x="22" y="66"/>
                      <a:pt x="23" y="63"/>
                      <a:pt x="27" y="63"/>
                    </a:cubicBezTo>
                    <a:cubicBezTo>
                      <a:pt x="27" y="63"/>
                      <a:pt x="27" y="63"/>
                      <a:pt x="27" y="63"/>
                    </a:cubicBezTo>
                    <a:cubicBezTo>
                      <a:pt x="23" y="80"/>
                      <a:pt x="11" y="94"/>
                      <a:pt x="7" y="111"/>
                    </a:cubicBezTo>
                    <a:cubicBezTo>
                      <a:pt x="5" y="116"/>
                      <a:pt x="4" y="121"/>
                      <a:pt x="8" y="126"/>
                    </a:cubicBezTo>
                    <a:cubicBezTo>
                      <a:pt x="8" y="126"/>
                      <a:pt x="8" y="126"/>
                      <a:pt x="8" y="126"/>
                    </a:cubicBezTo>
                    <a:cubicBezTo>
                      <a:pt x="8" y="129"/>
                      <a:pt x="8" y="132"/>
                      <a:pt x="8" y="13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6" name="Freeform 818">
                <a:extLst>
                  <a:ext uri="{FF2B5EF4-FFF2-40B4-BE49-F238E27FC236}">
                    <a16:creationId xmlns:a16="http://schemas.microsoft.com/office/drawing/2014/main" id="{23532908-6E28-69DE-7463-6B0422E94A51}"/>
                  </a:ext>
                </a:extLst>
              </p:cNvPr>
              <p:cNvSpPr/>
              <p:nvPr/>
            </p:nvSpPr>
            <p:spPr bwMode="auto">
              <a:xfrm>
                <a:off x="5102" y="1648"/>
                <a:ext cx="54" cy="77"/>
              </a:xfrm>
              <a:custGeom>
                <a:avLst/>
                <a:gdLst>
                  <a:gd name="T0" fmla="*/ 47 w 47"/>
                  <a:gd name="T1" fmla="*/ 1 h 68"/>
                  <a:gd name="T2" fmla="*/ 17 w 47"/>
                  <a:gd name="T3" fmla="*/ 49 h 68"/>
                  <a:gd name="T4" fmla="*/ 20 w 47"/>
                  <a:gd name="T5" fmla="*/ 51 h 68"/>
                  <a:gd name="T6" fmla="*/ 40 w 47"/>
                  <a:gd name="T7" fmla="*/ 42 h 68"/>
                  <a:gd name="T8" fmla="*/ 41 w 47"/>
                  <a:gd name="T9" fmla="*/ 45 h 68"/>
                  <a:gd name="T10" fmla="*/ 1 w 47"/>
                  <a:gd name="T11" fmla="*/ 68 h 68"/>
                  <a:gd name="T12" fmla="*/ 1 w 47"/>
                  <a:gd name="T13" fmla="*/ 68 h 68"/>
                  <a:gd name="T14" fmla="*/ 11 w 47"/>
                  <a:gd name="T15" fmla="*/ 49 h 68"/>
                  <a:gd name="T16" fmla="*/ 41 w 47"/>
                  <a:gd name="T17" fmla="*/ 4 h 68"/>
                  <a:gd name="T18" fmla="*/ 47 w 47"/>
                  <a:gd name="T19" fmla="*/ 0 h 68"/>
                  <a:gd name="T20" fmla="*/ 47 w 47"/>
                  <a:gd name="T21" fmla="*/ 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68">
                    <a:moveTo>
                      <a:pt x="47" y="1"/>
                    </a:moveTo>
                    <a:cubicBezTo>
                      <a:pt x="40" y="18"/>
                      <a:pt x="33" y="36"/>
                      <a:pt x="17" y="49"/>
                    </a:cubicBezTo>
                    <a:cubicBezTo>
                      <a:pt x="18" y="49"/>
                      <a:pt x="19" y="50"/>
                      <a:pt x="20" y="51"/>
                    </a:cubicBezTo>
                    <a:cubicBezTo>
                      <a:pt x="26" y="48"/>
                      <a:pt x="33" y="45"/>
                      <a:pt x="40" y="42"/>
                    </a:cubicBezTo>
                    <a:cubicBezTo>
                      <a:pt x="40" y="43"/>
                      <a:pt x="41" y="44"/>
                      <a:pt x="41" y="45"/>
                    </a:cubicBezTo>
                    <a:cubicBezTo>
                      <a:pt x="27" y="51"/>
                      <a:pt x="16" y="63"/>
                      <a:pt x="1" y="68"/>
                    </a:cubicBezTo>
                    <a:cubicBezTo>
                      <a:pt x="1" y="68"/>
                      <a:pt x="1" y="68"/>
                      <a:pt x="1" y="68"/>
                    </a:cubicBezTo>
                    <a:cubicBezTo>
                      <a:pt x="0" y="60"/>
                      <a:pt x="7" y="55"/>
                      <a:pt x="11" y="49"/>
                    </a:cubicBezTo>
                    <a:cubicBezTo>
                      <a:pt x="20" y="33"/>
                      <a:pt x="31" y="19"/>
                      <a:pt x="41" y="4"/>
                    </a:cubicBezTo>
                    <a:cubicBezTo>
                      <a:pt x="42" y="1"/>
                      <a:pt x="44" y="1"/>
                      <a:pt x="47" y="0"/>
                    </a:cubicBezTo>
                    <a:lnTo>
                      <a:pt x="47"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7" name="Freeform 819">
                <a:extLst>
                  <a:ext uri="{FF2B5EF4-FFF2-40B4-BE49-F238E27FC236}">
                    <a16:creationId xmlns:a16="http://schemas.microsoft.com/office/drawing/2014/main" id="{847B836F-1EED-A59C-53F5-F2437DA90FC6}"/>
                  </a:ext>
                </a:extLst>
              </p:cNvPr>
              <p:cNvSpPr/>
              <p:nvPr/>
            </p:nvSpPr>
            <p:spPr bwMode="auto">
              <a:xfrm>
                <a:off x="5131" y="1553"/>
                <a:ext cx="38" cy="46"/>
              </a:xfrm>
              <a:custGeom>
                <a:avLst/>
                <a:gdLst>
                  <a:gd name="T0" fmla="*/ 34 w 34"/>
                  <a:gd name="T1" fmla="*/ 6 h 40"/>
                  <a:gd name="T2" fmla="*/ 16 w 34"/>
                  <a:gd name="T3" fmla="*/ 25 h 40"/>
                  <a:gd name="T4" fmla="*/ 0 w 34"/>
                  <a:gd name="T5" fmla="*/ 40 h 40"/>
                  <a:gd name="T6" fmla="*/ 0 w 34"/>
                  <a:gd name="T7" fmla="*/ 40 h 40"/>
                  <a:gd name="T8" fmla="*/ 25 w 34"/>
                  <a:gd name="T9" fmla="*/ 4 h 40"/>
                  <a:gd name="T10" fmla="*/ 34 w 34"/>
                  <a:gd name="T11" fmla="*/ 6 h 40"/>
                </a:gdLst>
                <a:ahLst/>
                <a:cxnLst>
                  <a:cxn ang="0">
                    <a:pos x="T0" y="T1"/>
                  </a:cxn>
                  <a:cxn ang="0">
                    <a:pos x="T2" y="T3"/>
                  </a:cxn>
                  <a:cxn ang="0">
                    <a:pos x="T4" y="T5"/>
                  </a:cxn>
                  <a:cxn ang="0">
                    <a:pos x="T6" y="T7"/>
                  </a:cxn>
                  <a:cxn ang="0">
                    <a:pos x="T8" y="T9"/>
                  </a:cxn>
                  <a:cxn ang="0">
                    <a:pos x="T10" y="T11"/>
                  </a:cxn>
                </a:cxnLst>
                <a:rect l="0" t="0" r="r" b="b"/>
                <a:pathLst>
                  <a:path w="34" h="40">
                    <a:moveTo>
                      <a:pt x="34" y="6"/>
                    </a:moveTo>
                    <a:cubicBezTo>
                      <a:pt x="31" y="16"/>
                      <a:pt x="22" y="18"/>
                      <a:pt x="16" y="25"/>
                    </a:cubicBezTo>
                    <a:cubicBezTo>
                      <a:pt x="11" y="30"/>
                      <a:pt x="9" y="38"/>
                      <a:pt x="0" y="40"/>
                    </a:cubicBezTo>
                    <a:cubicBezTo>
                      <a:pt x="0" y="40"/>
                      <a:pt x="0" y="40"/>
                      <a:pt x="0" y="40"/>
                    </a:cubicBezTo>
                    <a:cubicBezTo>
                      <a:pt x="4" y="25"/>
                      <a:pt x="14" y="14"/>
                      <a:pt x="25" y="4"/>
                    </a:cubicBezTo>
                    <a:cubicBezTo>
                      <a:pt x="28" y="0"/>
                      <a:pt x="30" y="7"/>
                      <a:pt x="34"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8" name="Freeform 820">
                <a:extLst>
                  <a:ext uri="{FF2B5EF4-FFF2-40B4-BE49-F238E27FC236}">
                    <a16:creationId xmlns:a16="http://schemas.microsoft.com/office/drawing/2014/main" id="{16D980F5-C35A-71AA-BE78-273748A252D8}"/>
                  </a:ext>
                </a:extLst>
              </p:cNvPr>
              <p:cNvSpPr/>
              <p:nvPr/>
            </p:nvSpPr>
            <p:spPr bwMode="auto">
              <a:xfrm>
                <a:off x="5142" y="1589"/>
                <a:ext cx="31" cy="38"/>
              </a:xfrm>
              <a:custGeom>
                <a:avLst/>
                <a:gdLst>
                  <a:gd name="T0" fmla="*/ 14 w 27"/>
                  <a:gd name="T1" fmla="*/ 16 h 34"/>
                  <a:gd name="T2" fmla="*/ 27 w 27"/>
                  <a:gd name="T3" fmla="*/ 15 h 34"/>
                  <a:gd name="T4" fmla="*/ 0 w 27"/>
                  <a:gd name="T5" fmla="*/ 34 h 34"/>
                  <a:gd name="T6" fmla="*/ 16 w 27"/>
                  <a:gd name="T7" fmla="*/ 0 h 34"/>
                  <a:gd name="T8" fmla="*/ 14 w 27"/>
                  <a:gd name="T9" fmla="*/ 16 h 34"/>
                  <a:gd name="T10" fmla="*/ 12 w 27"/>
                  <a:gd name="T11" fmla="*/ 19 h 34"/>
                  <a:gd name="T12" fmla="*/ 13 w 27"/>
                  <a:gd name="T13" fmla="*/ 19 h 34"/>
                  <a:gd name="T14" fmla="*/ 14 w 27"/>
                  <a:gd name="T15" fmla="*/ 16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34">
                    <a:moveTo>
                      <a:pt x="14" y="16"/>
                    </a:moveTo>
                    <a:cubicBezTo>
                      <a:pt x="18" y="16"/>
                      <a:pt x="21" y="15"/>
                      <a:pt x="27" y="15"/>
                    </a:cubicBezTo>
                    <a:cubicBezTo>
                      <a:pt x="18" y="23"/>
                      <a:pt x="11" y="30"/>
                      <a:pt x="0" y="34"/>
                    </a:cubicBezTo>
                    <a:cubicBezTo>
                      <a:pt x="5" y="23"/>
                      <a:pt x="11" y="12"/>
                      <a:pt x="16" y="0"/>
                    </a:cubicBezTo>
                    <a:cubicBezTo>
                      <a:pt x="23" y="7"/>
                      <a:pt x="13" y="11"/>
                      <a:pt x="14" y="16"/>
                    </a:cubicBezTo>
                    <a:cubicBezTo>
                      <a:pt x="14" y="17"/>
                      <a:pt x="13" y="18"/>
                      <a:pt x="12" y="19"/>
                    </a:cubicBezTo>
                    <a:cubicBezTo>
                      <a:pt x="13" y="19"/>
                      <a:pt x="13" y="19"/>
                      <a:pt x="13" y="19"/>
                    </a:cubicBezTo>
                    <a:cubicBezTo>
                      <a:pt x="14" y="18"/>
                      <a:pt x="14" y="17"/>
                      <a:pt x="14"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9" name="Freeform 821">
                <a:extLst>
                  <a:ext uri="{FF2B5EF4-FFF2-40B4-BE49-F238E27FC236}">
                    <a16:creationId xmlns:a16="http://schemas.microsoft.com/office/drawing/2014/main" id="{A7AB0818-8F77-3BA9-20D0-59A0F627D521}"/>
                  </a:ext>
                </a:extLst>
              </p:cNvPr>
              <p:cNvSpPr/>
              <p:nvPr/>
            </p:nvSpPr>
            <p:spPr bwMode="auto">
              <a:xfrm>
                <a:off x="5165" y="1541"/>
                <a:ext cx="30" cy="19"/>
              </a:xfrm>
              <a:custGeom>
                <a:avLst/>
                <a:gdLst>
                  <a:gd name="T0" fmla="*/ 11 w 27"/>
                  <a:gd name="T1" fmla="*/ 5 h 17"/>
                  <a:gd name="T2" fmla="*/ 27 w 27"/>
                  <a:gd name="T3" fmla="*/ 2 h 17"/>
                  <a:gd name="T4" fmla="*/ 4 w 27"/>
                  <a:gd name="T5" fmla="*/ 17 h 17"/>
                  <a:gd name="T6" fmla="*/ 4 w 27"/>
                  <a:gd name="T7" fmla="*/ 17 h 17"/>
                  <a:gd name="T8" fmla="*/ 3 w 27"/>
                  <a:gd name="T9" fmla="*/ 9 h 17"/>
                  <a:gd name="T10" fmla="*/ 7 w 27"/>
                  <a:gd name="T11" fmla="*/ 2 h 17"/>
                  <a:gd name="T12" fmla="*/ 11 w 27"/>
                  <a:gd name="T13" fmla="*/ 5 h 17"/>
                  <a:gd name="T14" fmla="*/ 11 w 27"/>
                  <a:gd name="T15" fmla="*/ 6 h 17"/>
                  <a:gd name="T16" fmla="*/ 11 w 27"/>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7">
                    <a:moveTo>
                      <a:pt x="11" y="5"/>
                    </a:moveTo>
                    <a:cubicBezTo>
                      <a:pt x="17" y="7"/>
                      <a:pt x="21" y="3"/>
                      <a:pt x="27" y="2"/>
                    </a:cubicBezTo>
                    <a:cubicBezTo>
                      <a:pt x="22" y="11"/>
                      <a:pt x="13" y="14"/>
                      <a:pt x="4" y="17"/>
                    </a:cubicBezTo>
                    <a:cubicBezTo>
                      <a:pt x="4" y="17"/>
                      <a:pt x="4" y="17"/>
                      <a:pt x="4" y="17"/>
                    </a:cubicBezTo>
                    <a:cubicBezTo>
                      <a:pt x="5" y="14"/>
                      <a:pt x="6" y="12"/>
                      <a:pt x="3" y="9"/>
                    </a:cubicBezTo>
                    <a:cubicBezTo>
                      <a:pt x="0" y="5"/>
                      <a:pt x="4" y="3"/>
                      <a:pt x="7" y="2"/>
                    </a:cubicBezTo>
                    <a:cubicBezTo>
                      <a:pt x="10" y="0"/>
                      <a:pt x="11" y="3"/>
                      <a:pt x="11" y="5"/>
                    </a:cubicBezTo>
                    <a:cubicBezTo>
                      <a:pt x="11" y="5"/>
                      <a:pt x="11" y="6"/>
                      <a:pt x="11" y="6"/>
                    </a:cubicBezTo>
                    <a:cubicBezTo>
                      <a:pt x="11" y="6"/>
                      <a:pt x="11" y="5"/>
                      <a:pt x="11"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0" name="Freeform 822">
                <a:extLst>
                  <a:ext uri="{FF2B5EF4-FFF2-40B4-BE49-F238E27FC236}">
                    <a16:creationId xmlns:a16="http://schemas.microsoft.com/office/drawing/2014/main" id="{0CF8405E-3F7B-B200-CBA2-6F2F2B6A2316}"/>
                  </a:ext>
                </a:extLst>
              </p:cNvPr>
              <p:cNvSpPr/>
              <p:nvPr/>
            </p:nvSpPr>
            <p:spPr bwMode="auto">
              <a:xfrm>
                <a:off x="5115" y="1634"/>
                <a:ext cx="26" cy="31"/>
              </a:xfrm>
              <a:custGeom>
                <a:avLst/>
                <a:gdLst>
                  <a:gd name="T0" fmla="*/ 0 w 23"/>
                  <a:gd name="T1" fmla="*/ 25 h 27"/>
                  <a:gd name="T2" fmla="*/ 23 w 23"/>
                  <a:gd name="T3" fmla="*/ 0 h 27"/>
                  <a:gd name="T4" fmla="*/ 3 w 23"/>
                  <a:gd name="T5" fmla="*/ 27 h 27"/>
                  <a:gd name="T6" fmla="*/ 0 w 23"/>
                  <a:gd name="T7" fmla="*/ 25 h 27"/>
                </a:gdLst>
                <a:ahLst/>
                <a:cxnLst>
                  <a:cxn ang="0">
                    <a:pos x="T0" y="T1"/>
                  </a:cxn>
                  <a:cxn ang="0">
                    <a:pos x="T2" y="T3"/>
                  </a:cxn>
                  <a:cxn ang="0">
                    <a:pos x="T4" y="T5"/>
                  </a:cxn>
                  <a:cxn ang="0">
                    <a:pos x="T6" y="T7"/>
                  </a:cxn>
                </a:cxnLst>
                <a:rect l="0" t="0" r="r" b="b"/>
                <a:pathLst>
                  <a:path w="23" h="27">
                    <a:moveTo>
                      <a:pt x="0" y="25"/>
                    </a:moveTo>
                    <a:cubicBezTo>
                      <a:pt x="6" y="15"/>
                      <a:pt x="11" y="4"/>
                      <a:pt x="23" y="0"/>
                    </a:cubicBezTo>
                    <a:cubicBezTo>
                      <a:pt x="17" y="9"/>
                      <a:pt x="10" y="18"/>
                      <a:pt x="3" y="27"/>
                    </a:cubicBezTo>
                    <a:cubicBezTo>
                      <a:pt x="2" y="26"/>
                      <a:pt x="1" y="26"/>
                      <a:pt x="0"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1" name="Freeform 823">
                <a:extLst>
                  <a:ext uri="{FF2B5EF4-FFF2-40B4-BE49-F238E27FC236}">
                    <a16:creationId xmlns:a16="http://schemas.microsoft.com/office/drawing/2014/main" id="{2996C05E-D024-2E82-A32A-E8532D021C1D}"/>
                  </a:ext>
                </a:extLst>
              </p:cNvPr>
              <p:cNvSpPr/>
              <p:nvPr/>
            </p:nvSpPr>
            <p:spPr bwMode="auto">
              <a:xfrm>
                <a:off x="5090" y="1725"/>
                <a:ext cx="14" cy="17"/>
              </a:xfrm>
              <a:custGeom>
                <a:avLst/>
                <a:gdLst>
                  <a:gd name="T0" fmla="*/ 12 w 12"/>
                  <a:gd name="T1" fmla="*/ 0 h 15"/>
                  <a:gd name="T2" fmla="*/ 0 w 12"/>
                  <a:gd name="T3" fmla="*/ 15 h 15"/>
                  <a:gd name="T4" fmla="*/ 0 w 12"/>
                  <a:gd name="T5" fmla="*/ 15 h 15"/>
                  <a:gd name="T6" fmla="*/ 12 w 12"/>
                  <a:gd name="T7" fmla="*/ 0 h 15"/>
                  <a:gd name="T8" fmla="*/ 12 w 12"/>
                  <a:gd name="T9" fmla="*/ 0 h 15"/>
                </a:gdLst>
                <a:ahLst/>
                <a:cxnLst>
                  <a:cxn ang="0">
                    <a:pos x="T0" y="T1"/>
                  </a:cxn>
                  <a:cxn ang="0">
                    <a:pos x="T2" y="T3"/>
                  </a:cxn>
                  <a:cxn ang="0">
                    <a:pos x="T4" y="T5"/>
                  </a:cxn>
                  <a:cxn ang="0">
                    <a:pos x="T6" y="T7"/>
                  </a:cxn>
                  <a:cxn ang="0">
                    <a:pos x="T8" y="T9"/>
                  </a:cxn>
                </a:cxnLst>
                <a:rect l="0" t="0" r="r" b="b"/>
                <a:pathLst>
                  <a:path w="12" h="15">
                    <a:moveTo>
                      <a:pt x="12" y="0"/>
                    </a:moveTo>
                    <a:cubicBezTo>
                      <a:pt x="10" y="7"/>
                      <a:pt x="6" y="12"/>
                      <a:pt x="0" y="15"/>
                    </a:cubicBezTo>
                    <a:cubicBezTo>
                      <a:pt x="0" y="15"/>
                      <a:pt x="0" y="15"/>
                      <a:pt x="0" y="15"/>
                    </a:cubicBezTo>
                    <a:cubicBezTo>
                      <a:pt x="1" y="8"/>
                      <a:pt x="4" y="2"/>
                      <a:pt x="12" y="0"/>
                    </a:cubicBezTo>
                    <a:cubicBezTo>
                      <a:pt x="12" y="0"/>
                      <a:pt x="12" y="0"/>
                      <a:pt x="1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2" name="Freeform 824">
                <a:extLst>
                  <a:ext uri="{FF2B5EF4-FFF2-40B4-BE49-F238E27FC236}">
                    <a16:creationId xmlns:a16="http://schemas.microsoft.com/office/drawing/2014/main" id="{662E8BCA-2946-4F26-1808-B7378795E1BE}"/>
                  </a:ext>
                </a:extLst>
              </p:cNvPr>
              <p:cNvSpPr/>
              <p:nvPr/>
            </p:nvSpPr>
            <p:spPr bwMode="auto">
              <a:xfrm>
                <a:off x="5177" y="1592"/>
                <a:ext cx="12" cy="10"/>
              </a:xfrm>
              <a:custGeom>
                <a:avLst/>
                <a:gdLst>
                  <a:gd name="T0" fmla="*/ 0 w 10"/>
                  <a:gd name="T1" fmla="*/ 8 h 9"/>
                  <a:gd name="T2" fmla="*/ 2 w 10"/>
                  <a:gd name="T3" fmla="*/ 3 h 9"/>
                  <a:gd name="T4" fmla="*/ 8 w 10"/>
                  <a:gd name="T5" fmla="*/ 3 h 9"/>
                  <a:gd name="T6" fmla="*/ 5 w 10"/>
                  <a:gd name="T7" fmla="*/ 7 h 9"/>
                  <a:gd name="T8" fmla="*/ 0 w 10"/>
                  <a:gd name="T9" fmla="*/ 9 h 9"/>
                  <a:gd name="T10" fmla="*/ 0 w 10"/>
                  <a:gd name="T11" fmla="*/ 8 h 9"/>
                </a:gdLst>
                <a:ahLst/>
                <a:cxnLst>
                  <a:cxn ang="0">
                    <a:pos x="T0" y="T1"/>
                  </a:cxn>
                  <a:cxn ang="0">
                    <a:pos x="T2" y="T3"/>
                  </a:cxn>
                  <a:cxn ang="0">
                    <a:pos x="T4" y="T5"/>
                  </a:cxn>
                  <a:cxn ang="0">
                    <a:pos x="T6" y="T7"/>
                  </a:cxn>
                  <a:cxn ang="0">
                    <a:pos x="T8" y="T9"/>
                  </a:cxn>
                  <a:cxn ang="0">
                    <a:pos x="T10" y="T11"/>
                  </a:cxn>
                </a:cxnLst>
                <a:rect l="0" t="0" r="r" b="b"/>
                <a:pathLst>
                  <a:path w="10" h="9">
                    <a:moveTo>
                      <a:pt x="0" y="8"/>
                    </a:moveTo>
                    <a:cubicBezTo>
                      <a:pt x="1" y="7"/>
                      <a:pt x="1" y="5"/>
                      <a:pt x="2" y="3"/>
                    </a:cubicBezTo>
                    <a:cubicBezTo>
                      <a:pt x="4" y="1"/>
                      <a:pt x="7" y="0"/>
                      <a:pt x="8" y="3"/>
                    </a:cubicBezTo>
                    <a:cubicBezTo>
                      <a:pt x="10" y="6"/>
                      <a:pt x="6" y="6"/>
                      <a:pt x="5" y="7"/>
                    </a:cubicBezTo>
                    <a:cubicBezTo>
                      <a:pt x="3" y="8"/>
                      <a:pt x="2" y="8"/>
                      <a:pt x="0" y="9"/>
                    </a:cubicBezTo>
                    <a:lnTo>
                      <a:pt x="0" y="8"/>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3" name="Freeform 825">
                <a:extLst>
                  <a:ext uri="{FF2B5EF4-FFF2-40B4-BE49-F238E27FC236}">
                    <a16:creationId xmlns:a16="http://schemas.microsoft.com/office/drawing/2014/main" id="{7D9D28F6-D67F-305D-EF22-292A40FCC27C}"/>
                  </a:ext>
                </a:extLst>
              </p:cNvPr>
              <p:cNvSpPr/>
              <p:nvPr/>
            </p:nvSpPr>
            <p:spPr bwMode="auto">
              <a:xfrm>
                <a:off x="5156" y="1636"/>
                <a:ext cx="7" cy="13"/>
              </a:xfrm>
              <a:custGeom>
                <a:avLst/>
                <a:gdLst>
                  <a:gd name="T0" fmla="*/ 0 w 6"/>
                  <a:gd name="T1" fmla="*/ 10 h 11"/>
                  <a:gd name="T2" fmla="*/ 5 w 6"/>
                  <a:gd name="T3" fmla="*/ 0 h 11"/>
                  <a:gd name="T4" fmla="*/ 0 w 6"/>
                  <a:gd name="T5" fmla="*/ 11 h 11"/>
                  <a:gd name="T6" fmla="*/ 0 w 6"/>
                  <a:gd name="T7" fmla="*/ 10 h 11"/>
                </a:gdLst>
                <a:ahLst/>
                <a:cxnLst>
                  <a:cxn ang="0">
                    <a:pos x="T0" y="T1"/>
                  </a:cxn>
                  <a:cxn ang="0">
                    <a:pos x="T2" y="T3"/>
                  </a:cxn>
                  <a:cxn ang="0">
                    <a:pos x="T4" y="T5"/>
                  </a:cxn>
                  <a:cxn ang="0">
                    <a:pos x="T6" y="T7"/>
                  </a:cxn>
                </a:cxnLst>
                <a:rect l="0" t="0" r="r" b="b"/>
                <a:pathLst>
                  <a:path w="6" h="11">
                    <a:moveTo>
                      <a:pt x="0" y="10"/>
                    </a:moveTo>
                    <a:cubicBezTo>
                      <a:pt x="0" y="7"/>
                      <a:pt x="2" y="4"/>
                      <a:pt x="5" y="0"/>
                    </a:cubicBezTo>
                    <a:cubicBezTo>
                      <a:pt x="6" y="7"/>
                      <a:pt x="5" y="10"/>
                      <a:pt x="0" y="11"/>
                    </a:cubicBezTo>
                    <a:cubicBezTo>
                      <a:pt x="0" y="11"/>
                      <a:pt x="0" y="10"/>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4" name="Freeform 826">
                <a:extLst>
                  <a:ext uri="{FF2B5EF4-FFF2-40B4-BE49-F238E27FC236}">
                    <a16:creationId xmlns:a16="http://schemas.microsoft.com/office/drawing/2014/main" id="{CB5AA8DC-E7C6-4CA9-6397-B684EB047204}"/>
                  </a:ext>
                </a:extLst>
              </p:cNvPr>
              <p:cNvSpPr/>
              <p:nvPr/>
            </p:nvSpPr>
            <p:spPr bwMode="auto">
              <a:xfrm>
                <a:off x="5098" y="1615"/>
                <a:ext cx="6" cy="5"/>
              </a:xfrm>
              <a:custGeom>
                <a:avLst/>
                <a:gdLst>
                  <a:gd name="T0" fmla="*/ 5 w 5"/>
                  <a:gd name="T1" fmla="*/ 2 h 5"/>
                  <a:gd name="T2" fmla="*/ 3 w 5"/>
                  <a:gd name="T3" fmla="*/ 4 h 5"/>
                  <a:gd name="T4" fmla="*/ 1 w 5"/>
                  <a:gd name="T5" fmla="*/ 2 h 5"/>
                  <a:gd name="T6" fmla="*/ 3 w 5"/>
                  <a:gd name="T7" fmla="*/ 0 h 5"/>
                  <a:gd name="T8" fmla="*/ 5 w 5"/>
                  <a:gd name="T9" fmla="*/ 2 h 5"/>
                </a:gdLst>
                <a:ahLst/>
                <a:cxnLst>
                  <a:cxn ang="0">
                    <a:pos x="T0" y="T1"/>
                  </a:cxn>
                  <a:cxn ang="0">
                    <a:pos x="T2" y="T3"/>
                  </a:cxn>
                  <a:cxn ang="0">
                    <a:pos x="T4" y="T5"/>
                  </a:cxn>
                  <a:cxn ang="0">
                    <a:pos x="T6" y="T7"/>
                  </a:cxn>
                  <a:cxn ang="0">
                    <a:pos x="T8" y="T9"/>
                  </a:cxn>
                </a:cxnLst>
                <a:rect l="0" t="0" r="r" b="b"/>
                <a:pathLst>
                  <a:path w="5" h="5">
                    <a:moveTo>
                      <a:pt x="5" y="2"/>
                    </a:moveTo>
                    <a:cubicBezTo>
                      <a:pt x="4" y="3"/>
                      <a:pt x="4" y="4"/>
                      <a:pt x="3" y="4"/>
                    </a:cubicBezTo>
                    <a:cubicBezTo>
                      <a:pt x="1" y="5"/>
                      <a:pt x="0" y="3"/>
                      <a:pt x="1" y="2"/>
                    </a:cubicBezTo>
                    <a:cubicBezTo>
                      <a:pt x="1" y="1"/>
                      <a:pt x="2" y="1"/>
                      <a:pt x="3" y="0"/>
                    </a:cubicBezTo>
                    <a:cubicBezTo>
                      <a:pt x="4" y="0"/>
                      <a:pt x="4" y="1"/>
                      <a:pt x="5"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5" name="Freeform 827">
                <a:extLst>
                  <a:ext uri="{FF2B5EF4-FFF2-40B4-BE49-F238E27FC236}">
                    <a16:creationId xmlns:a16="http://schemas.microsoft.com/office/drawing/2014/main" id="{A5E74D1D-C57D-7015-DF00-9B77FBB66F55}"/>
                  </a:ext>
                </a:extLst>
              </p:cNvPr>
              <p:cNvSpPr/>
              <p:nvPr/>
            </p:nvSpPr>
            <p:spPr bwMode="auto">
              <a:xfrm>
                <a:off x="5192" y="1589"/>
                <a:ext cx="3"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1"/>
                      <a:pt x="2" y="1"/>
                      <a:pt x="3" y="1"/>
                    </a:cubicBezTo>
                    <a:cubicBezTo>
                      <a:pt x="3" y="2"/>
                      <a:pt x="3" y="3"/>
                      <a:pt x="2" y="3"/>
                    </a:cubicBezTo>
                    <a:cubicBezTo>
                      <a:pt x="2" y="3"/>
                      <a:pt x="1" y="3"/>
                      <a:pt x="0" y="2"/>
                    </a:cubicBezTo>
                    <a:cubicBezTo>
                      <a:pt x="0" y="2"/>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6" name="Freeform 828">
                <a:extLst>
                  <a:ext uri="{FF2B5EF4-FFF2-40B4-BE49-F238E27FC236}">
                    <a16:creationId xmlns:a16="http://schemas.microsoft.com/office/drawing/2014/main" id="{0B1ED170-56D8-70C7-1488-CAF20EFE983C}"/>
                  </a:ext>
                </a:extLst>
              </p:cNvPr>
              <p:cNvSpPr/>
              <p:nvPr/>
            </p:nvSpPr>
            <p:spPr bwMode="auto">
              <a:xfrm>
                <a:off x="5115" y="1603"/>
                <a:ext cx="2" cy="5"/>
              </a:xfrm>
              <a:custGeom>
                <a:avLst/>
                <a:gdLst>
                  <a:gd name="T0" fmla="*/ 2 w 2"/>
                  <a:gd name="T1" fmla="*/ 2 h 4"/>
                  <a:gd name="T2" fmla="*/ 1 w 2"/>
                  <a:gd name="T3" fmla="*/ 4 h 4"/>
                  <a:gd name="T4" fmla="*/ 0 w 2"/>
                  <a:gd name="T5" fmla="*/ 2 h 4"/>
                  <a:gd name="T6" fmla="*/ 1 w 2"/>
                  <a:gd name="T7" fmla="*/ 0 h 4"/>
                  <a:gd name="T8" fmla="*/ 2 w 2"/>
                  <a:gd name="T9" fmla="*/ 2 h 4"/>
                </a:gdLst>
                <a:ahLst/>
                <a:cxnLst>
                  <a:cxn ang="0">
                    <a:pos x="T0" y="T1"/>
                  </a:cxn>
                  <a:cxn ang="0">
                    <a:pos x="T2" y="T3"/>
                  </a:cxn>
                  <a:cxn ang="0">
                    <a:pos x="T4" y="T5"/>
                  </a:cxn>
                  <a:cxn ang="0">
                    <a:pos x="T6" y="T7"/>
                  </a:cxn>
                  <a:cxn ang="0">
                    <a:pos x="T8" y="T9"/>
                  </a:cxn>
                </a:cxnLst>
                <a:rect l="0" t="0" r="r" b="b"/>
                <a:pathLst>
                  <a:path w="2" h="4">
                    <a:moveTo>
                      <a:pt x="2" y="2"/>
                    </a:moveTo>
                    <a:cubicBezTo>
                      <a:pt x="1" y="3"/>
                      <a:pt x="1" y="3"/>
                      <a:pt x="1" y="4"/>
                    </a:cubicBezTo>
                    <a:cubicBezTo>
                      <a:pt x="0" y="3"/>
                      <a:pt x="0" y="3"/>
                      <a:pt x="0" y="2"/>
                    </a:cubicBezTo>
                    <a:cubicBezTo>
                      <a:pt x="0" y="2"/>
                      <a:pt x="0" y="1"/>
                      <a:pt x="1" y="0"/>
                    </a:cubicBezTo>
                    <a:cubicBezTo>
                      <a:pt x="1" y="1"/>
                      <a:pt x="1" y="1"/>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7" name="Freeform 829">
                <a:extLst>
                  <a:ext uri="{FF2B5EF4-FFF2-40B4-BE49-F238E27FC236}">
                    <a16:creationId xmlns:a16="http://schemas.microsoft.com/office/drawing/2014/main" id="{7D3B243A-A80D-7CDD-90CC-41B3E8256DC5}"/>
                  </a:ext>
                </a:extLst>
              </p:cNvPr>
              <p:cNvSpPr/>
              <p:nvPr/>
            </p:nvSpPr>
            <p:spPr bwMode="auto">
              <a:xfrm>
                <a:off x="5117" y="1593"/>
                <a:ext cx="2" cy="4"/>
              </a:xfrm>
              <a:custGeom>
                <a:avLst/>
                <a:gdLst>
                  <a:gd name="T0" fmla="*/ 2 w 2"/>
                  <a:gd name="T1" fmla="*/ 1 h 3"/>
                  <a:gd name="T2" fmla="*/ 1 w 2"/>
                  <a:gd name="T3" fmla="*/ 3 h 3"/>
                  <a:gd name="T4" fmla="*/ 0 w 2"/>
                  <a:gd name="T5" fmla="*/ 1 h 3"/>
                  <a:gd name="T6" fmla="*/ 1 w 2"/>
                  <a:gd name="T7" fmla="*/ 0 h 3"/>
                  <a:gd name="T8" fmla="*/ 2 w 2"/>
                  <a:gd name="T9" fmla="*/ 1 h 3"/>
                </a:gdLst>
                <a:ahLst/>
                <a:cxnLst>
                  <a:cxn ang="0">
                    <a:pos x="T0" y="T1"/>
                  </a:cxn>
                  <a:cxn ang="0">
                    <a:pos x="T2" y="T3"/>
                  </a:cxn>
                  <a:cxn ang="0">
                    <a:pos x="T4" y="T5"/>
                  </a:cxn>
                  <a:cxn ang="0">
                    <a:pos x="T6" y="T7"/>
                  </a:cxn>
                  <a:cxn ang="0">
                    <a:pos x="T8" y="T9"/>
                  </a:cxn>
                </a:cxnLst>
                <a:rect l="0" t="0" r="r" b="b"/>
                <a:pathLst>
                  <a:path w="2" h="3">
                    <a:moveTo>
                      <a:pt x="2" y="1"/>
                    </a:moveTo>
                    <a:cubicBezTo>
                      <a:pt x="2" y="2"/>
                      <a:pt x="1" y="3"/>
                      <a:pt x="1" y="3"/>
                    </a:cubicBezTo>
                    <a:cubicBezTo>
                      <a:pt x="1" y="3"/>
                      <a:pt x="0" y="2"/>
                      <a:pt x="0" y="1"/>
                    </a:cubicBezTo>
                    <a:cubicBezTo>
                      <a:pt x="0" y="1"/>
                      <a:pt x="1" y="0"/>
                      <a:pt x="1" y="0"/>
                    </a:cubicBezTo>
                    <a:cubicBezTo>
                      <a:pt x="2" y="0"/>
                      <a:pt x="2" y="1"/>
                      <a:pt x="2"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8" name="Freeform 830">
                <a:extLst>
                  <a:ext uri="{FF2B5EF4-FFF2-40B4-BE49-F238E27FC236}">
                    <a16:creationId xmlns:a16="http://schemas.microsoft.com/office/drawing/2014/main" id="{01D6B7EF-54B1-2535-2697-EE71DCC3040F}"/>
                  </a:ext>
                </a:extLst>
              </p:cNvPr>
              <p:cNvSpPr/>
              <p:nvPr/>
            </p:nvSpPr>
            <p:spPr bwMode="auto">
              <a:xfrm>
                <a:off x="5111" y="1669"/>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cubicBezTo>
                      <a:pt x="0" y="0"/>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9" name="Freeform 831">
                <a:extLst>
                  <a:ext uri="{FF2B5EF4-FFF2-40B4-BE49-F238E27FC236}">
                    <a16:creationId xmlns:a16="http://schemas.microsoft.com/office/drawing/2014/main" id="{639A83FA-3D5B-69F6-124B-F6F0AA26A3AB}"/>
                  </a:ext>
                </a:extLst>
              </p:cNvPr>
              <p:cNvSpPr/>
              <p:nvPr/>
            </p:nvSpPr>
            <p:spPr bwMode="auto">
              <a:xfrm>
                <a:off x="5176" y="1601"/>
                <a:ext cx="1" cy="1"/>
              </a:xfrm>
              <a:custGeom>
                <a:avLst/>
                <a:gdLst>
                  <a:gd name="T0" fmla="*/ 1 w 1"/>
                  <a:gd name="T1" fmla="*/ 1 h 1"/>
                  <a:gd name="T2" fmla="*/ 0 w 1"/>
                  <a:gd name="T3" fmla="*/ 1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1"/>
                      <a:pt x="0" y="1"/>
                    </a:cubicBezTo>
                    <a:cubicBezTo>
                      <a:pt x="0" y="1"/>
                      <a:pt x="1" y="1"/>
                      <a:pt x="1" y="0"/>
                    </a:cubicBezTo>
                    <a:cubicBezTo>
                      <a:pt x="1"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0" name="Freeform 832">
                <a:extLst>
                  <a:ext uri="{FF2B5EF4-FFF2-40B4-BE49-F238E27FC236}">
                    <a16:creationId xmlns:a16="http://schemas.microsoft.com/office/drawing/2014/main" id="{25272279-58DA-2CF7-EF59-A17D5C8921A1}"/>
                  </a:ext>
                </a:extLst>
              </p:cNvPr>
              <p:cNvSpPr/>
              <p:nvPr/>
            </p:nvSpPr>
            <p:spPr bwMode="auto">
              <a:xfrm>
                <a:off x="5311" y="2744"/>
                <a:ext cx="205" cy="215"/>
              </a:xfrm>
              <a:custGeom>
                <a:avLst/>
                <a:gdLst>
                  <a:gd name="T0" fmla="*/ 178 w 180"/>
                  <a:gd name="T1" fmla="*/ 110 h 190"/>
                  <a:gd name="T2" fmla="*/ 172 w 180"/>
                  <a:gd name="T3" fmla="*/ 125 h 190"/>
                  <a:gd name="T4" fmla="*/ 165 w 180"/>
                  <a:gd name="T5" fmla="*/ 143 h 190"/>
                  <a:gd name="T6" fmla="*/ 154 w 180"/>
                  <a:gd name="T7" fmla="*/ 157 h 190"/>
                  <a:gd name="T8" fmla="*/ 134 w 180"/>
                  <a:gd name="T9" fmla="*/ 165 h 190"/>
                  <a:gd name="T10" fmla="*/ 129 w 180"/>
                  <a:gd name="T11" fmla="*/ 168 h 190"/>
                  <a:gd name="T12" fmla="*/ 105 w 180"/>
                  <a:gd name="T13" fmla="*/ 176 h 190"/>
                  <a:gd name="T14" fmla="*/ 96 w 180"/>
                  <a:gd name="T15" fmla="*/ 176 h 190"/>
                  <a:gd name="T16" fmla="*/ 70 w 180"/>
                  <a:gd name="T17" fmla="*/ 172 h 190"/>
                  <a:gd name="T18" fmla="*/ 64 w 180"/>
                  <a:gd name="T19" fmla="*/ 169 h 190"/>
                  <a:gd name="T20" fmla="*/ 42 w 180"/>
                  <a:gd name="T21" fmla="*/ 166 h 190"/>
                  <a:gd name="T22" fmla="*/ 37 w 180"/>
                  <a:gd name="T23" fmla="*/ 163 h 190"/>
                  <a:gd name="T24" fmla="*/ 18 w 180"/>
                  <a:gd name="T25" fmla="*/ 139 h 190"/>
                  <a:gd name="T26" fmla="*/ 12 w 180"/>
                  <a:gd name="T27" fmla="*/ 96 h 190"/>
                  <a:gd name="T28" fmla="*/ 9 w 180"/>
                  <a:gd name="T29" fmla="*/ 81 h 190"/>
                  <a:gd name="T30" fmla="*/ 16 w 180"/>
                  <a:gd name="T31" fmla="*/ 60 h 190"/>
                  <a:gd name="T32" fmla="*/ 46 w 180"/>
                  <a:gd name="T33" fmla="*/ 20 h 190"/>
                  <a:gd name="T34" fmla="*/ 64 w 180"/>
                  <a:gd name="T35" fmla="*/ 14 h 190"/>
                  <a:gd name="T36" fmla="*/ 93 w 180"/>
                  <a:gd name="T37" fmla="*/ 13 h 190"/>
                  <a:gd name="T38" fmla="*/ 111 w 180"/>
                  <a:gd name="T39" fmla="*/ 11 h 190"/>
                  <a:gd name="T40" fmla="*/ 122 w 180"/>
                  <a:gd name="T41" fmla="*/ 16 h 190"/>
                  <a:gd name="T42" fmla="*/ 135 w 180"/>
                  <a:gd name="T43" fmla="*/ 21 h 190"/>
                  <a:gd name="T44" fmla="*/ 155 w 180"/>
                  <a:gd name="T45" fmla="*/ 37 h 190"/>
                  <a:gd name="T46" fmla="*/ 165 w 180"/>
                  <a:gd name="T47" fmla="*/ 53 h 190"/>
                  <a:gd name="T48" fmla="*/ 171 w 180"/>
                  <a:gd name="T49" fmla="*/ 62 h 190"/>
                  <a:gd name="T50" fmla="*/ 175 w 180"/>
                  <a:gd name="T51" fmla="*/ 71 h 190"/>
                  <a:gd name="T52" fmla="*/ 180 w 180"/>
                  <a:gd name="T53" fmla="*/ 95 h 190"/>
                  <a:gd name="T54" fmla="*/ 178 w 180"/>
                  <a:gd name="T55" fmla="*/ 11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0" h="190">
                    <a:moveTo>
                      <a:pt x="178" y="110"/>
                    </a:moveTo>
                    <a:cubicBezTo>
                      <a:pt x="172" y="113"/>
                      <a:pt x="172" y="119"/>
                      <a:pt x="172" y="125"/>
                    </a:cubicBezTo>
                    <a:cubicBezTo>
                      <a:pt x="173" y="132"/>
                      <a:pt x="173" y="139"/>
                      <a:pt x="165" y="143"/>
                    </a:cubicBezTo>
                    <a:cubicBezTo>
                      <a:pt x="160" y="146"/>
                      <a:pt x="156" y="150"/>
                      <a:pt x="154" y="157"/>
                    </a:cubicBezTo>
                    <a:cubicBezTo>
                      <a:pt x="152" y="164"/>
                      <a:pt x="141" y="164"/>
                      <a:pt x="134" y="165"/>
                    </a:cubicBezTo>
                    <a:cubicBezTo>
                      <a:pt x="132" y="166"/>
                      <a:pt x="130" y="165"/>
                      <a:pt x="129" y="168"/>
                    </a:cubicBezTo>
                    <a:cubicBezTo>
                      <a:pt x="125" y="183"/>
                      <a:pt x="114" y="178"/>
                      <a:pt x="105" y="176"/>
                    </a:cubicBezTo>
                    <a:cubicBezTo>
                      <a:pt x="101" y="175"/>
                      <a:pt x="98" y="173"/>
                      <a:pt x="96" y="176"/>
                    </a:cubicBezTo>
                    <a:cubicBezTo>
                      <a:pt x="85" y="190"/>
                      <a:pt x="78" y="179"/>
                      <a:pt x="70" y="172"/>
                    </a:cubicBezTo>
                    <a:cubicBezTo>
                      <a:pt x="68" y="171"/>
                      <a:pt x="67" y="166"/>
                      <a:pt x="64" y="169"/>
                    </a:cubicBezTo>
                    <a:cubicBezTo>
                      <a:pt x="55" y="176"/>
                      <a:pt x="49" y="167"/>
                      <a:pt x="42" y="166"/>
                    </a:cubicBezTo>
                    <a:cubicBezTo>
                      <a:pt x="40" y="166"/>
                      <a:pt x="37" y="164"/>
                      <a:pt x="37" y="163"/>
                    </a:cubicBezTo>
                    <a:cubicBezTo>
                      <a:pt x="40" y="147"/>
                      <a:pt x="21" y="149"/>
                      <a:pt x="18" y="139"/>
                    </a:cubicBezTo>
                    <a:cubicBezTo>
                      <a:pt x="13" y="125"/>
                      <a:pt x="0" y="112"/>
                      <a:pt x="12" y="96"/>
                    </a:cubicBezTo>
                    <a:cubicBezTo>
                      <a:pt x="16" y="90"/>
                      <a:pt x="8" y="87"/>
                      <a:pt x="9" y="81"/>
                    </a:cubicBezTo>
                    <a:cubicBezTo>
                      <a:pt x="10" y="72"/>
                      <a:pt x="15" y="67"/>
                      <a:pt x="16" y="60"/>
                    </a:cubicBezTo>
                    <a:cubicBezTo>
                      <a:pt x="21" y="42"/>
                      <a:pt x="34" y="32"/>
                      <a:pt x="46" y="20"/>
                    </a:cubicBezTo>
                    <a:cubicBezTo>
                      <a:pt x="51" y="16"/>
                      <a:pt x="62" y="13"/>
                      <a:pt x="64" y="14"/>
                    </a:cubicBezTo>
                    <a:cubicBezTo>
                      <a:pt x="75" y="18"/>
                      <a:pt x="83" y="0"/>
                      <a:pt x="93" y="13"/>
                    </a:cubicBezTo>
                    <a:cubicBezTo>
                      <a:pt x="99" y="7"/>
                      <a:pt x="105" y="12"/>
                      <a:pt x="111" y="11"/>
                    </a:cubicBezTo>
                    <a:cubicBezTo>
                      <a:pt x="116" y="10"/>
                      <a:pt x="121" y="9"/>
                      <a:pt x="122" y="16"/>
                    </a:cubicBezTo>
                    <a:cubicBezTo>
                      <a:pt x="123" y="23"/>
                      <a:pt x="130" y="17"/>
                      <a:pt x="135" y="21"/>
                    </a:cubicBezTo>
                    <a:cubicBezTo>
                      <a:pt x="141" y="26"/>
                      <a:pt x="146" y="34"/>
                      <a:pt x="155" y="37"/>
                    </a:cubicBezTo>
                    <a:cubicBezTo>
                      <a:pt x="162" y="38"/>
                      <a:pt x="159" y="48"/>
                      <a:pt x="165" y="53"/>
                    </a:cubicBezTo>
                    <a:cubicBezTo>
                      <a:pt x="167" y="55"/>
                      <a:pt x="167" y="60"/>
                      <a:pt x="171" y="62"/>
                    </a:cubicBezTo>
                    <a:cubicBezTo>
                      <a:pt x="175" y="64"/>
                      <a:pt x="176" y="67"/>
                      <a:pt x="175" y="71"/>
                    </a:cubicBezTo>
                    <a:cubicBezTo>
                      <a:pt x="173" y="80"/>
                      <a:pt x="178" y="87"/>
                      <a:pt x="180" y="95"/>
                    </a:cubicBezTo>
                    <a:cubicBezTo>
                      <a:pt x="179" y="100"/>
                      <a:pt x="179" y="105"/>
                      <a:pt x="178" y="110"/>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1" name="Freeform 833">
                <a:extLst>
                  <a:ext uri="{FF2B5EF4-FFF2-40B4-BE49-F238E27FC236}">
                    <a16:creationId xmlns:a16="http://schemas.microsoft.com/office/drawing/2014/main" id="{55018600-7168-6B2C-BEF6-1F1CFE4FB57F}"/>
                  </a:ext>
                </a:extLst>
              </p:cNvPr>
              <p:cNvSpPr/>
              <p:nvPr/>
            </p:nvSpPr>
            <p:spPr bwMode="auto">
              <a:xfrm>
                <a:off x="5267" y="2730"/>
                <a:ext cx="44" cy="40"/>
              </a:xfrm>
              <a:custGeom>
                <a:avLst/>
                <a:gdLst>
                  <a:gd name="T0" fmla="*/ 11 w 39"/>
                  <a:gd name="T1" fmla="*/ 30 h 35"/>
                  <a:gd name="T2" fmla="*/ 2 w 39"/>
                  <a:gd name="T3" fmla="*/ 10 h 35"/>
                  <a:gd name="T4" fmla="*/ 8 w 39"/>
                  <a:gd name="T5" fmla="*/ 1 h 35"/>
                  <a:gd name="T6" fmla="*/ 25 w 39"/>
                  <a:gd name="T7" fmla="*/ 5 h 35"/>
                  <a:gd name="T8" fmla="*/ 31 w 39"/>
                  <a:gd name="T9" fmla="*/ 15 h 35"/>
                  <a:gd name="T10" fmla="*/ 36 w 39"/>
                  <a:gd name="T11" fmla="*/ 30 h 35"/>
                  <a:gd name="T12" fmla="*/ 18 w 39"/>
                  <a:gd name="T13" fmla="*/ 31 h 35"/>
                  <a:gd name="T14" fmla="*/ 11 w 39"/>
                  <a:gd name="T15" fmla="*/ 30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5">
                    <a:moveTo>
                      <a:pt x="11" y="30"/>
                    </a:moveTo>
                    <a:cubicBezTo>
                      <a:pt x="10" y="22"/>
                      <a:pt x="4" y="17"/>
                      <a:pt x="2" y="10"/>
                    </a:cubicBezTo>
                    <a:cubicBezTo>
                      <a:pt x="0" y="4"/>
                      <a:pt x="1" y="0"/>
                      <a:pt x="8" y="1"/>
                    </a:cubicBezTo>
                    <a:cubicBezTo>
                      <a:pt x="12" y="9"/>
                      <a:pt x="19" y="3"/>
                      <a:pt x="25" y="5"/>
                    </a:cubicBezTo>
                    <a:cubicBezTo>
                      <a:pt x="27" y="8"/>
                      <a:pt x="31" y="11"/>
                      <a:pt x="31" y="15"/>
                    </a:cubicBezTo>
                    <a:cubicBezTo>
                      <a:pt x="32" y="20"/>
                      <a:pt x="39" y="25"/>
                      <a:pt x="36" y="30"/>
                    </a:cubicBezTo>
                    <a:cubicBezTo>
                      <a:pt x="31" y="35"/>
                      <a:pt x="24" y="32"/>
                      <a:pt x="18" y="31"/>
                    </a:cubicBezTo>
                    <a:cubicBezTo>
                      <a:pt x="15" y="31"/>
                      <a:pt x="13" y="30"/>
                      <a:pt x="11" y="3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2" name="Freeform 834">
                <a:extLst>
                  <a:ext uri="{FF2B5EF4-FFF2-40B4-BE49-F238E27FC236}">
                    <a16:creationId xmlns:a16="http://schemas.microsoft.com/office/drawing/2014/main" id="{ABD3DC7D-70E5-8953-2C1C-87A3422A2420}"/>
                  </a:ext>
                </a:extLst>
              </p:cNvPr>
              <p:cNvSpPr/>
              <p:nvPr/>
            </p:nvSpPr>
            <p:spPr bwMode="auto">
              <a:xfrm>
                <a:off x="5522" y="2734"/>
                <a:ext cx="50" cy="38"/>
              </a:xfrm>
              <a:custGeom>
                <a:avLst/>
                <a:gdLst>
                  <a:gd name="T0" fmla="*/ 1 w 44"/>
                  <a:gd name="T1" fmla="*/ 0 h 34"/>
                  <a:gd name="T2" fmla="*/ 44 w 44"/>
                  <a:gd name="T3" fmla="*/ 15 h 34"/>
                  <a:gd name="T4" fmla="*/ 30 w 44"/>
                  <a:gd name="T5" fmla="*/ 33 h 34"/>
                  <a:gd name="T6" fmla="*/ 25 w 44"/>
                  <a:gd name="T7" fmla="*/ 29 h 34"/>
                  <a:gd name="T8" fmla="*/ 14 w 44"/>
                  <a:gd name="T9" fmla="*/ 19 h 34"/>
                  <a:gd name="T10" fmla="*/ 2 w 44"/>
                  <a:gd name="T11" fmla="*/ 22 h 34"/>
                  <a:gd name="T12" fmla="*/ 0 w 44"/>
                  <a:gd name="T13" fmla="*/ 6 h 34"/>
                  <a:gd name="T14" fmla="*/ 1 w 44"/>
                  <a:gd name="T15" fmla="*/ 0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34">
                    <a:moveTo>
                      <a:pt x="1" y="0"/>
                    </a:moveTo>
                    <a:cubicBezTo>
                      <a:pt x="12" y="12"/>
                      <a:pt x="29" y="10"/>
                      <a:pt x="44" y="15"/>
                    </a:cubicBezTo>
                    <a:cubicBezTo>
                      <a:pt x="42" y="24"/>
                      <a:pt x="29" y="23"/>
                      <a:pt x="30" y="33"/>
                    </a:cubicBezTo>
                    <a:cubicBezTo>
                      <a:pt x="27" y="34"/>
                      <a:pt x="24" y="32"/>
                      <a:pt x="25" y="29"/>
                    </a:cubicBezTo>
                    <a:cubicBezTo>
                      <a:pt x="29" y="16"/>
                      <a:pt x="20" y="19"/>
                      <a:pt x="14" y="19"/>
                    </a:cubicBezTo>
                    <a:cubicBezTo>
                      <a:pt x="10" y="19"/>
                      <a:pt x="5" y="26"/>
                      <a:pt x="2" y="22"/>
                    </a:cubicBezTo>
                    <a:cubicBezTo>
                      <a:pt x="0" y="18"/>
                      <a:pt x="1" y="11"/>
                      <a:pt x="0" y="6"/>
                    </a:cubicBezTo>
                    <a:cubicBezTo>
                      <a:pt x="0" y="4"/>
                      <a:pt x="1" y="2"/>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3" name="Freeform 835">
                <a:extLst>
                  <a:ext uri="{FF2B5EF4-FFF2-40B4-BE49-F238E27FC236}">
                    <a16:creationId xmlns:a16="http://schemas.microsoft.com/office/drawing/2014/main" id="{418B702A-D949-BC33-AB9F-838308714E43}"/>
                  </a:ext>
                </a:extLst>
              </p:cNvPr>
              <p:cNvSpPr/>
              <p:nvPr/>
            </p:nvSpPr>
            <p:spPr bwMode="auto">
              <a:xfrm>
                <a:off x="5502" y="2695"/>
                <a:ext cx="24" cy="44"/>
              </a:xfrm>
              <a:custGeom>
                <a:avLst/>
                <a:gdLst>
                  <a:gd name="T0" fmla="*/ 1 w 21"/>
                  <a:gd name="T1" fmla="*/ 9 h 39"/>
                  <a:gd name="T2" fmla="*/ 6 w 21"/>
                  <a:gd name="T3" fmla="*/ 5 h 39"/>
                  <a:gd name="T4" fmla="*/ 18 w 21"/>
                  <a:gd name="T5" fmla="*/ 3 h 39"/>
                  <a:gd name="T6" fmla="*/ 19 w 21"/>
                  <a:gd name="T7" fmla="*/ 14 h 39"/>
                  <a:gd name="T8" fmla="*/ 14 w 21"/>
                  <a:gd name="T9" fmla="*/ 34 h 39"/>
                  <a:gd name="T10" fmla="*/ 4 w 21"/>
                  <a:gd name="T11" fmla="*/ 37 h 39"/>
                  <a:gd name="T12" fmla="*/ 2 w 21"/>
                  <a:gd name="T13" fmla="*/ 28 h 39"/>
                  <a:gd name="T14" fmla="*/ 1 w 21"/>
                  <a:gd name="T15" fmla="*/ 9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39">
                    <a:moveTo>
                      <a:pt x="1" y="9"/>
                    </a:moveTo>
                    <a:cubicBezTo>
                      <a:pt x="3" y="7"/>
                      <a:pt x="4" y="6"/>
                      <a:pt x="6" y="5"/>
                    </a:cubicBezTo>
                    <a:cubicBezTo>
                      <a:pt x="10" y="3"/>
                      <a:pt x="14" y="0"/>
                      <a:pt x="18" y="3"/>
                    </a:cubicBezTo>
                    <a:cubicBezTo>
                      <a:pt x="21" y="6"/>
                      <a:pt x="20" y="10"/>
                      <a:pt x="19" y="14"/>
                    </a:cubicBezTo>
                    <a:cubicBezTo>
                      <a:pt x="18" y="21"/>
                      <a:pt x="16" y="27"/>
                      <a:pt x="14" y="34"/>
                    </a:cubicBezTo>
                    <a:cubicBezTo>
                      <a:pt x="11" y="37"/>
                      <a:pt x="8" y="39"/>
                      <a:pt x="4" y="37"/>
                    </a:cubicBezTo>
                    <a:cubicBezTo>
                      <a:pt x="0" y="36"/>
                      <a:pt x="2" y="31"/>
                      <a:pt x="2" y="28"/>
                    </a:cubicBezTo>
                    <a:cubicBezTo>
                      <a:pt x="2" y="21"/>
                      <a:pt x="2" y="15"/>
                      <a:pt x="1" y="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4" name="Freeform 836">
                <a:extLst>
                  <a:ext uri="{FF2B5EF4-FFF2-40B4-BE49-F238E27FC236}">
                    <a16:creationId xmlns:a16="http://schemas.microsoft.com/office/drawing/2014/main" id="{AD2CA54B-C42E-53B2-E60F-7C4DA6893046}"/>
                  </a:ext>
                </a:extLst>
              </p:cNvPr>
              <p:cNvSpPr/>
              <p:nvPr/>
            </p:nvSpPr>
            <p:spPr bwMode="auto">
              <a:xfrm>
                <a:off x="5321" y="2685"/>
                <a:ext cx="32" cy="41"/>
              </a:xfrm>
              <a:custGeom>
                <a:avLst/>
                <a:gdLst>
                  <a:gd name="T0" fmla="*/ 6 w 28"/>
                  <a:gd name="T1" fmla="*/ 23 h 36"/>
                  <a:gd name="T2" fmla="*/ 5 w 28"/>
                  <a:gd name="T3" fmla="*/ 22 h 36"/>
                  <a:gd name="T4" fmla="*/ 5 w 28"/>
                  <a:gd name="T5" fmla="*/ 3 h 36"/>
                  <a:gd name="T6" fmla="*/ 18 w 28"/>
                  <a:gd name="T7" fmla="*/ 12 h 36"/>
                  <a:gd name="T8" fmla="*/ 22 w 28"/>
                  <a:gd name="T9" fmla="*/ 24 h 36"/>
                  <a:gd name="T10" fmla="*/ 23 w 28"/>
                  <a:gd name="T11" fmla="*/ 34 h 36"/>
                  <a:gd name="T12" fmla="*/ 13 w 28"/>
                  <a:gd name="T13" fmla="*/ 29 h 36"/>
                  <a:gd name="T14" fmla="*/ 6 w 28"/>
                  <a:gd name="T15" fmla="*/ 23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36">
                    <a:moveTo>
                      <a:pt x="6" y="23"/>
                    </a:moveTo>
                    <a:cubicBezTo>
                      <a:pt x="6" y="23"/>
                      <a:pt x="6" y="22"/>
                      <a:pt x="5" y="22"/>
                    </a:cubicBezTo>
                    <a:cubicBezTo>
                      <a:pt x="4" y="16"/>
                      <a:pt x="0" y="7"/>
                      <a:pt x="5" y="3"/>
                    </a:cubicBezTo>
                    <a:cubicBezTo>
                      <a:pt x="10" y="0"/>
                      <a:pt x="13" y="10"/>
                      <a:pt x="18" y="12"/>
                    </a:cubicBezTo>
                    <a:cubicBezTo>
                      <a:pt x="20" y="16"/>
                      <a:pt x="21" y="20"/>
                      <a:pt x="22" y="24"/>
                    </a:cubicBezTo>
                    <a:cubicBezTo>
                      <a:pt x="23" y="27"/>
                      <a:pt x="28" y="31"/>
                      <a:pt x="23" y="34"/>
                    </a:cubicBezTo>
                    <a:cubicBezTo>
                      <a:pt x="20" y="36"/>
                      <a:pt x="16" y="32"/>
                      <a:pt x="13" y="29"/>
                    </a:cubicBezTo>
                    <a:cubicBezTo>
                      <a:pt x="11" y="27"/>
                      <a:pt x="8" y="25"/>
                      <a:pt x="6"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17759" name="Freeform 838">
              <a:extLst>
                <a:ext uri="{FF2B5EF4-FFF2-40B4-BE49-F238E27FC236}">
                  <a16:creationId xmlns:a16="http://schemas.microsoft.com/office/drawing/2014/main" id="{6D59FBF1-BEBE-5110-5CBE-070D45A158E2}"/>
                </a:ext>
              </a:extLst>
            </p:cNvPr>
            <p:cNvSpPr/>
            <p:nvPr/>
          </p:nvSpPr>
          <p:spPr bwMode="auto">
            <a:xfrm>
              <a:off x="8645526" y="4227513"/>
              <a:ext cx="33338" cy="61913"/>
            </a:xfrm>
            <a:custGeom>
              <a:avLst/>
              <a:gdLst>
                <a:gd name="T0" fmla="*/ 0 w 18"/>
                <a:gd name="T1" fmla="*/ 14 h 34"/>
                <a:gd name="T2" fmla="*/ 16 w 18"/>
                <a:gd name="T3" fmla="*/ 0 h 34"/>
                <a:gd name="T4" fmla="*/ 18 w 18"/>
                <a:gd name="T5" fmla="*/ 24 h 34"/>
                <a:gd name="T6" fmla="*/ 13 w 18"/>
                <a:gd name="T7" fmla="*/ 34 h 34"/>
                <a:gd name="T8" fmla="*/ 0 w 18"/>
                <a:gd name="T9" fmla="*/ 14 h 34"/>
              </a:gdLst>
              <a:ahLst/>
              <a:cxnLst>
                <a:cxn ang="0">
                  <a:pos x="T0" y="T1"/>
                </a:cxn>
                <a:cxn ang="0">
                  <a:pos x="T2" y="T3"/>
                </a:cxn>
                <a:cxn ang="0">
                  <a:pos x="T4" y="T5"/>
                </a:cxn>
                <a:cxn ang="0">
                  <a:pos x="T6" y="T7"/>
                </a:cxn>
                <a:cxn ang="0">
                  <a:pos x="T8" y="T9"/>
                </a:cxn>
              </a:cxnLst>
              <a:rect l="0" t="0" r="r" b="b"/>
              <a:pathLst>
                <a:path w="18" h="34">
                  <a:moveTo>
                    <a:pt x="0" y="14"/>
                  </a:moveTo>
                  <a:cubicBezTo>
                    <a:pt x="5" y="9"/>
                    <a:pt x="11" y="5"/>
                    <a:pt x="16" y="0"/>
                  </a:cubicBezTo>
                  <a:cubicBezTo>
                    <a:pt x="18" y="9"/>
                    <a:pt x="18" y="17"/>
                    <a:pt x="18" y="24"/>
                  </a:cubicBezTo>
                  <a:cubicBezTo>
                    <a:pt x="17" y="28"/>
                    <a:pt x="16" y="31"/>
                    <a:pt x="13" y="34"/>
                  </a:cubicBezTo>
                  <a:cubicBezTo>
                    <a:pt x="6" y="29"/>
                    <a:pt x="9" y="17"/>
                    <a:pt x="0"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0" name="Freeform 839">
              <a:extLst>
                <a:ext uri="{FF2B5EF4-FFF2-40B4-BE49-F238E27FC236}">
                  <a16:creationId xmlns:a16="http://schemas.microsoft.com/office/drawing/2014/main" id="{437F7EB9-24B1-A5F6-9B60-F78B74A67E88}"/>
                </a:ext>
              </a:extLst>
            </p:cNvPr>
            <p:cNvSpPr/>
            <p:nvPr/>
          </p:nvSpPr>
          <p:spPr bwMode="auto">
            <a:xfrm>
              <a:off x="8751888" y="4518026"/>
              <a:ext cx="47625" cy="34925"/>
            </a:xfrm>
            <a:custGeom>
              <a:avLst/>
              <a:gdLst>
                <a:gd name="T0" fmla="*/ 0 w 26"/>
                <a:gd name="T1" fmla="*/ 20 h 20"/>
                <a:gd name="T2" fmla="*/ 2 w 26"/>
                <a:gd name="T3" fmla="*/ 5 h 20"/>
                <a:gd name="T4" fmla="*/ 26 w 26"/>
                <a:gd name="T5" fmla="*/ 10 h 20"/>
                <a:gd name="T6" fmla="*/ 0 w 26"/>
                <a:gd name="T7" fmla="*/ 20 h 20"/>
              </a:gdLst>
              <a:ahLst/>
              <a:cxnLst>
                <a:cxn ang="0">
                  <a:pos x="T0" y="T1"/>
                </a:cxn>
                <a:cxn ang="0">
                  <a:pos x="T2" y="T3"/>
                </a:cxn>
                <a:cxn ang="0">
                  <a:pos x="T4" y="T5"/>
                </a:cxn>
                <a:cxn ang="0">
                  <a:pos x="T6" y="T7"/>
                </a:cxn>
              </a:cxnLst>
              <a:rect l="0" t="0" r="r" b="b"/>
              <a:pathLst>
                <a:path w="26" h="20">
                  <a:moveTo>
                    <a:pt x="0" y="20"/>
                  </a:moveTo>
                  <a:cubicBezTo>
                    <a:pt x="1" y="15"/>
                    <a:pt x="1" y="10"/>
                    <a:pt x="2" y="5"/>
                  </a:cubicBezTo>
                  <a:cubicBezTo>
                    <a:pt x="11" y="0"/>
                    <a:pt x="16" y="10"/>
                    <a:pt x="26" y="10"/>
                  </a:cubicBezTo>
                  <a:cubicBezTo>
                    <a:pt x="18" y="20"/>
                    <a:pt x="8" y="16"/>
                    <a:pt x="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1" name="Freeform 840">
              <a:extLst>
                <a:ext uri="{FF2B5EF4-FFF2-40B4-BE49-F238E27FC236}">
                  <a16:creationId xmlns:a16="http://schemas.microsoft.com/office/drawing/2014/main" id="{2460E02A-FF6D-ED95-804F-5CE53C6A4BC7}"/>
                </a:ext>
              </a:extLst>
            </p:cNvPr>
            <p:cNvSpPr/>
            <p:nvPr/>
          </p:nvSpPr>
          <p:spPr bwMode="auto">
            <a:xfrm>
              <a:off x="8470901" y="3868738"/>
              <a:ext cx="14288" cy="17463"/>
            </a:xfrm>
            <a:custGeom>
              <a:avLst/>
              <a:gdLst>
                <a:gd name="T0" fmla="*/ 0 w 8"/>
                <a:gd name="T1" fmla="*/ 10 h 10"/>
                <a:gd name="T2" fmla="*/ 8 w 8"/>
                <a:gd name="T3" fmla="*/ 7 h 10"/>
                <a:gd name="T4" fmla="*/ 0 w 8"/>
                <a:gd name="T5" fmla="*/ 10 h 10"/>
              </a:gdLst>
              <a:ahLst/>
              <a:cxnLst>
                <a:cxn ang="0">
                  <a:pos x="T0" y="T1"/>
                </a:cxn>
                <a:cxn ang="0">
                  <a:pos x="T2" y="T3"/>
                </a:cxn>
                <a:cxn ang="0">
                  <a:pos x="T4" y="T5"/>
                </a:cxn>
              </a:cxnLst>
              <a:rect l="0" t="0" r="r" b="b"/>
              <a:pathLst>
                <a:path w="8" h="10">
                  <a:moveTo>
                    <a:pt x="0" y="10"/>
                  </a:moveTo>
                  <a:cubicBezTo>
                    <a:pt x="2" y="7"/>
                    <a:pt x="3" y="0"/>
                    <a:pt x="8" y="7"/>
                  </a:cubicBezTo>
                  <a:cubicBezTo>
                    <a:pt x="5" y="8"/>
                    <a:pt x="3" y="9"/>
                    <a:pt x="0" y="1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2" name="Freeform 841">
              <a:extLst>
                <a:ext uri="{FF2B5EF4-FFF2-40B4-BE49-F238E27FC236}">
                  <a16:creationId xmlns:a16="http://schemas.microsoft.com/office/drawing/2014/main" id="{F3F7C86D-F689-ECDA-14D2-4BE94BE266D7}"/>
                </a:ext>
              </a:extLst>
            </p:cNvPr>
            <p:cNvSpPr/>
            <p:nvPr/>
          </p:nvSpPr>
          <p:spPr bwMode="auto">
            <a:xfrm>
              <a:off x="8485188" y="3883026"/>
              <a:ext cx="4763" cy="6350"/>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1" y="1"/>
                    <a:pt x="2" y="3"/>
                    <a:pt x="2" y="4"/>
                  </a:cubicBezTo>
                  <a:cubicBezTo>
                    <a:pt x="0" y="3"/>
                    <a:pt x="0" y="2"/>
                    <a:pt x="0" y="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3" name="Freeform 842">
              <a:extLst>
                <a:ext uri="{FF2B5EF4-FFF2-40B4-BE49-F238E27FC236}">
                  <a16:creationId xmlns:a16="http://schemas.microsoft.com/office/drawing/2014/main" id="{8C67BE8E-3860-449D-A42B-DB33449C4967}"/>
                </a:ext>
              </a:extLst>
            </p:cNvPr>
            <p:cNvSpPr/>
            <p:nvPr/>
          </p:nvSpPr>
          <p:spPr bwMode="auto">
            <a:xfrm>
              <a:off x="8615363" y="2559051"/>
              <a:ext cx="1588" cy="317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0"/>
                    <a:pt x="1" y="1"/>
                  </a:cubicBezTo>
                  <a:cubicBezTo>
                    <a:pt x="1" y="1"/>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4" name="Freeform 843">
              <a:extLst>
                <a:ext uri="{FF2B5EF4-FFF2-40B4-BE49-F238E27FC236}">
                  <a16:creationId xmlns:a16="http://schemas.microsoft.com/office/drawing/2014/main" id="{18ABACE9-6DA2-4389-7345-D8E756E5E009}"/>
                </a:ext>
              </a:extLst>
            </p:cNvPr>
            <p:cNvSpPr/>
            <p:nvPr/>
          </p:nvSpPr>
          <p:spPr bwMode="auto">
            <a:xfrm>
              <a:off x="8782051" y="3929063"/>
              <a:ext cx="11113" cy="4763"/>
            </a:xfrm>
            <a:custGeom>
              <a:avLst/>
              <a:gdLst>
                <a:gd name="T0" fmla="*/ 0 w 7"/>
                <a:gd name="T1" fmla="*/ 3 h 3"/>
                <a:gd name="T2" fmla="*/ 7 w 7"/>
                <a:gd name="T3" fmla="*/ 1 h 3"/>
                <a:gd name="T4" fmla="*/ 0 w 7"/>
                <a:gd name="T5" fmla="*/ 3 h 3"/>
              </a:gdLst>
              <a:ahLst/>
              <a:cxnLst>
                <a:cxn ang="0">
                  <a:pos x="T0" y="T1"/>
                </a:cxn>
                <a:cxn ang="0">
                  <a:pos x="T2" y="T3"/>
                </a:cxn>
                <a:cxn ang="0">
                  <a:pos x="T4" y="T5"/>
                </a:cxn>
              </a:cxnLst>
              <a:rect l="0" t="0" r="r" b="b"/>
              <a:pathLst>
                <a:path w="7" h="3">
                  <a:moveTo>
                    <a:pt x="0" y="3"/>
                  </a:moveTo>
                  <a:cubicBezTo>
                    <a:pt x="2" y="0"/>
                    <a:pt x="5" y="1"/>
                    <a:pt x="7" y="1"/>
                  </a:cubicBezTo>
                  <a:cubicBezTo>
                    <a:pt x="6" y="3"/>
                    <a:pt x="3" y="3"/>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5" name="Freeform 844">
              <a:extLst>
                <a:ext uri="{FF2B5EF4-FFF2-40B4-BE49-F238E27FC236}">
                  <a16:creationId xmlns:a16="http://schemas.microsoft.com/office/drawing/2014/main" id="{BD1CDCAA-F894-4475-692B-230838912891}"/>
                </a:ext>
              </a:extLst>
            </p:cNvPr>
            <p:cNvSpPr/>
            <p:nvPr/>
          </p:nvSpPr>
          <p:spPr bwMode="auto">
            <a:xfrm>
              <a:off x="8777288" y="3933826"/>
              <a:ext cx="4763" cy="4763"/>
            </a:xfrm>
            <a:custGeom>
              <a:avLst/>
              <a:gdLst>
                <a:gd name="T0" fmla="*/ 0 w 2"/>
                <a:gd name="T1" fmla="*/ 0 h 2"/>
                <a:gd name="T2" fmla="*/ 2 w 2"/>
                <a:gd name="T3" fmla="*/ 0 h 2"/>
                <a:gd name="T4" fmla="*/ 0 w 2"/>
                <a:gd name="T5" fmla="*/ 0 h 2"/>
              </a:gdLst>
              <a:ahLst/>
              <a:cxnLst>
                <a:cxn ang="0">
                  <a:pos x="T0" y="T1"/>
                </a:cxn>
                <a:cxn ang="0">
                  <a:pos x="T2" y="T3"/>
                </a:cxn>
                <a:cxn ang="0">
                  <a:pos x="T4" y="T5"/>
                </a:cxn>
              </a:cxnLst>
              <a:rect l="0" t="0" r="r" b="b"/>
              <a:pathLst>
                <a:path w="2" h="2">
                  <a:moveTo>
                    <a:pt x="0" y="0"/>
                  </a:moveTo>
                  <a:cubicBezTo>
                    <a:pt x="0" y="0"/>
                    <a:pt x="1" y="0"/>
                    <a:pt x="2" y="0"/>
                  </a:cubicBezTo>
                  <a:cubicBezTo>
                    <a:pt x="1" y="2"/>
                    <a:pt x="0" y="2"/>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6" name="Freeform 845">
              <a:extLst>
                <a:ext uri="{FF2B5EF4-FFF2-40B4-BE49-F238E27FC236}">
                  <a16:creationId xmlns:a16="http://schemas.microsoft.com/office/drawing/2014/main" id="{C64A6C59-FCED-6B3A-C948-FE52985C33E1}"/>
                </a:ext>
              </a:extLst>
            </p:cNvPr>
            <p:cNvSpPr/>
            <p:nvPr/>
          </p:nvSpPr>
          <p:spPr bwMode="auto">
            <a:xfrm>
              <a:off x="8912226" y="4194176"/>
              <a:ext cx="3175" cy="3175"/>
            </a:xfrm>
            <a:custGeom>
              <a:avLst/>
              <a:gdLst>
                <a:gd name="T0" fmla="*/ 1 w 1"/>
                <a:gd name="T1" fmla="*/ 1 h 2"/>
                <a:gd name="T2" fmla="*/ 1 w 1"/>
                <a:gd name="T3" fmla="*/ 2 h 2"/>
                <a:gd name="T4" fmla="*/ 0 w 1"/>
                <a:gd name="T5" fmla="*/ 1 h 2"/>
                <a:gd name="T6" fmla="*/ 1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2"/>
                    <a:pt x="1" y="2"/>
                  </a:cubicBezTo>
                  <a:cubicBezTo>
                    <a:pt x="0" y="2"/>
                    <a:pt x="0" y="1"/>
                    <a:pt x="0" y="1"/>
                  </a:cubicBezTo>
                  <a:cubicBezTo>
                    <a:pt x="0" y="1"/>
                    <a:pt x="1" y="0"/>
                    <a:pt x="1" y="0"/>
                  </a:cubicBezTo>
                  <a:cubicBezTo>
                    <a:pt x="1" y="1"/>
                    <a:pt x="1" y="1"/>
                    <a:pt x="1" y="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7" name="Freeform 846">
              <a:extLst>
                <a:ext uri="{FF2B5EF4-FFF2-40B4-BE49-F238E27FC236}">
                  <a16:creationId xmlns:a16="http://schemas.microsoft.com/office/drawing/2014/main" id="{19AE65B7-946B-CB7D-2958-61C8FB2BF328}"/>
                </a:ext>
              </a:extLst>
            </p:cNvPr>
            <p:cNvSpPr/>
            <p:nvPr/>
          </p:nvSpPr>
          <p:spPr bwMode="auto">
            <a:xfrm>
              <a:off x="8677276" y="2528888"/>
              <a:ext cx="7938" cy="9525"/>
            </a:xfrm>
            <a:custGeom>
              <a:avLst/>
              <a:gdLst>
                <a:gd name="T0" fmla="*/ 0 w 5"/>
                <a:gd name="T1" fmla="*/ 0 h 5"/>
                <a:gd name="T2" fmla="*/ 5 w 5"/>
                <a:gd name="T3" fmla="*/ 5 h 5"/>
                <a:gd name="T4" fmla="*/ 0 w 5"/>
                <a:gd name="T5" fmla="*/ 0 h 5"/>
              </a:gdLst>
              <a:ahLst/>
              <a:cxnLst>
                <a:cxn ang="0">
                  <a:pos x="T0" y="T1"/>
                </a:cxn>
                <a:cxn ang="0">
                  <a:pos x="T2" y="T3"/>
                </a:cxn>
                <a:cxn ang="0">
                  <a:pos x="T4" y="T5"/>
                </a:cxn>
              </a:cxnLst>
              <a:rect l="0" t="0" r="r" b="b"/>
              <a:pathLst>
                <a:path w="5" h="5">
                  <a:moveTo>
                    <a:pt x="0" y="0"/>
                  </a:moveTo>
                  <a:cubicBezTo>
                    <a:pt x="3" y="0"/>
                    <a:pt x="5" y="2"/>
                    <a:pt x="5" y="5"/>
                  </a:cubicBezTo>
                  <a:cubicBezTo>
                    <a:pt x="2" y="5"/>
                    <a:pt x="0" y="3"/>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8" name="Freeform 847">
              <a:extLst>
                <a:ext uri="{FF2B5EF4-FFF2-40B4-BE49-F238E27FC236}">
                  <a16:creationId xmlns:a16="http://schemas.microsoft.com/office/drawing/2014/main" id="{7BDFAA07-3D09-4F42-B220-1845561CBBCD}"/>
                </a:ext>
              </a:extLst>
            </p:cNvPr>
            <p:cNvSpPr/>
            <p:nvPr/>
          </p:nvSpPr>
          <p:spPr bwMode="auto">
            <a:xfrm>
              <a:off x="9017001" y="2038351"/>
              <a:ext cx="4763" cy="7938"/>
            </a:xfrm>
            <a:custGeom>
              <a:avLst/>
              <a:gdLst>
                <a:gd name="T0" fmla="*/ 0 w 2"/>
                <a:gd name="T1" fmla="*/ 5 h 5"/>
                <a:gd name="T2" fmla="*/ 1 w 2"/>
                <a:gd name="T3" fmla="*/ 0 h 5"/>
                <a:gd name="T4" fmla="*/ 1 w 2"/>
                <a:gd name="T5" fmla="*/ 0 h 5"/>
                <a:gd name="T6" fmla="*/ 0 w 2"/>
                <a:gd name="T7" fmla="*/ 5 h 5"/>
              </a:gdLst>
              <a:ahLst/>
              <a:cxnLst>
                <a:cxn ang="0">
                  <a:pos x="T0" y="T1"/>
                </a:cxn>
                <a:cxn ang="0">
                  <a:pos x="T2" y="T3"/>
                </a:cxn>
                <a:cxn ang="0">
                  <a:pos x="T4" y="T5"/>
                </a:cxn>
                <a:cxn ang="0">
                  <a:pos x="T6" y="T7"/>
                </a:cxn>
              </a:cxnLst>
              <a:rect l="0" t="0" r="r" b="b"/>
              <a:pathLst>
                <a:path w="2" h="5">
                  <a:moveTo>
                    <a:pt x="0" y="5"/>
                  </a:moveTo>
                  <a:cubicBezTo>
                    <a:pt x="0" y="3"/>
                    <a:pt x="0" y="1"/>
                    <a:pt x="1" y="0"/>
                  </a:cubicBezTo>
                  <a:cubicBezTo>
                    <a:pt x="1" y="0"/>
                    <a:pt x="1" y="0"/>
                    <a:pt x="1" y="0"/>
                  </a:cubicBezTo>
                  <a:cubicBezTo>
                    <a:pt x="2" y="2"/>
                    <a:pt x="1" y="4"/>
                    <a:pt x="0" y="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9" name="Freeform 848">
              <a:extLst>
                <a:ext uri="{FF2B5EF4-FFF2-40B4-BE49-F238E27FC236}">
                  <a16:creationId xmlns:a16="http://schemas.microsoft.com/office/drawing/2014/main" id="{6AC0F93A-C38E-6907-16F7-607D5DA798E9}"/>
                </a:ext>
              </a:extLst>
            </p:cNvPr>
            <p:cNvSpPr/>
            <p:nvPr/>
          </p:nvSpPr>
          <p:spPr bwMode="auto">
            <a:xfrm>
              <a:off x="8851901" y="2328863"/>
              <a:ext cx="3175" cy="4763"/>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1" y="2"/>
                    <a:pt x="1" y="1"/>
                    <a:pt x="0" y="0"/>
                  </a:cubicBezTo>
                  <a:cubicBezTo>
                    <a:pt x="1" y="1"/>
                    <a:pt x="1" y="2"/>
                    <a:pt x="2" y="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0" name="Freeform 849">
              <a:extLst>
                <a:ext uri="{FF2B5EF4-FFF2-40B4-BE49-F238E27FC236}">
                  <a16:creationId xmlns:a16="http://schemas.microsoft.com/office/drawing/2014/main" id="{1518B559-8830-C156-4443-221AB3F063B8}"/>
                </a:ext>
              </a:extLst>
            </p:cNvPr>
            <p:cNvSpPr/>
            <p:nvPr/>
          </p:nvSpPr>
          <p:spPr bwMode="auto">
            <a:xfrm>
              <a:off x="8912226" y="1795463"/>
              <a:ext cx="4763" cy="4763"/>
            </a:xfrm>
            <a:custGeom>
              <a:avLst/>
              <a:gdLst>
                <a:gd name="T0" fmla="*/ 0 w 2"/>
                <a:gd name="T1" fmla="*/ 0 h 3"/>
                <a:gd name="T2" fmla="*/ 2 w 2"/>
                <a:gd name="T3" fmla="*/ 0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0" y="0"/>
                    <a:pt x="1" y="0"/>
                    <a:pt x="2" y="0"/>
                  </a:cubicBezTo>
                  <a:cubicBezTo>
                    <a:pt x="2" y="1"/>
                    <a:pt x="1" y="2"/>
                    <a:pt x="1" y="3"/>
                  </a:cubicBezTo>
                  <a:cubicBezTo>
                    <a:pt x="0" y="2"/>
                    <a:pt x="0"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1" name="Freeform 850">
              <a:extLst>
                <a:ext uri="{FF2B5EF4-FFF2-40B4-BE49-F238E27FC236}">
                  <a16:creationId xmlns:a16="http://schemas.microsoft.com/office/drawing/2014/main" id="{57AA43D7-DA22-A0E8-B0F7-8DF4D5F87B7D}"/>
                </a:ext>
              </a:extLst>
            </p:cNvPr>
            <p:cNvSpPr/>
            <p:nvPr/>
          </p:nvSpPr>
          <p:spPr bwMode="auto">
            <a:xfrm>
              <a:off x="8907463" y="1789113"/>
              <a:ext cx="4763" cy="6350"/>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1" y="1"/>
                    <a:pt x="2" y="2"/>
                    <a:pt x="3" y="3"/>
                  </a:cubicBezTo>
                  <a:cubicBezTo>
                    <a:pt x="2" y="2"/>
                    <a:pt x="1"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2" name="Freeform 851">
              <a:extLst>
                <a:ext uri="{FF2B5EF4-FFF2-40B4-BE49-F238E27FC236}">
                  <a16:creationId xmlns:a16="http://schemas.microsoft.com/office/drawing/2014/main" id="{A4FE3FD1-BB11-60C1-D01E-8CDBC776296D}"/>
                </a:ext>
              </a:extLst>
            </p:cNvPr>
            <p:cNvSpPr/>
            <p:nvPr/>
          </p:nvSpPr>
          <p:spPr bwMode="auto">
            <a:xfrm>
              <a:off x="8931276" y="2005013"/>
              <a:ext cx="1588" cy="4763"/>
            </a:xfrm>
            <a:custGeom>
              <a:avLst/>
              <a:gdLst>
                <a:gd name="T0" fmla="*/ 1 w 1"/>
                <a:gd name="T1" fmla="*/ 1 h 2"/>
                <a:gd name="T2" fmla="*/ 1 w 1"/>
                <a:gd name="T3" fmla="*/ 2 h 2"/>
                <a:gd name="T4" fmla="*/ 0 w 1"/>
                <a:gd name="T5" fmla="*/ 1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2"/>
                  </a:cubicBezTo>
                  <a:cubicBezTo>
                    <a:pt x="0" y="1"/>
                    <a:pt x="0" y="1"/>
                    <a:pt x="0" y="1"/>
                  </a:cubicBezTo>
                  <a:cubicBezTo>
                    <a:pt x="0" y="1"/>
                    <a:pt x="0" y="0"/>
                    <a:pt x="0" y="0"/>
                  </a:cubicBezTo>
                  <a:cubicBezTo>
                    <a:pt x="1" y="0"/>
                    <a:pt x="1" y="1"/>
                    <a:pt x="1" y="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3" name="Freeform 852">
              <a:extLst>
                <a:ext uri="{FF2B5EF4-FFF2-40B4-BE49-F238E27FC236}">
                  <a16:creationId xmlns:a16="http://schemas.microsoft.com/office/drawing/2014/main" id="{6424FC2C-9C5F-8D1C-6E71-5E4945C4C12A}"/>
                </a:ext>
              </a:extLst>
            </p:cNvPr>
            <p:cNvSpPr/>
            <p:nvPr/>
          </p:nvSpPr>
          <p:spPr bwMode="auto">
            <a:xfrm>
              <a:off x="8982076" y="2081213"/>
              <a:ext cx="1588" cy="1588"/>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1"/>
                    <a:pt x="1"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4" name="Freeform 853">
              <a:extLst>
                <a:ext uri="{FF2B5EF4-FFF2-40B4-BE49-F238E27FC236}">
                  <a16:creationId xmlns:a16="http://schemas.microsoft.com/office/drawing/2014/main" id="{37D25975-99EF-6E48-CF06-FA2D12D54451}"/>
                </a:ext>
              </a:extLst>
            </p:cNvPr>
            <p:cNvSpPr/>
            <p:nvPr/>
          </p:nvSpPr>
          <p:spPr bwMode="auto">
            <a:xfrm>
              <a:off x="9078913" y="4741863"/>
              <a:ext cx="3175" cy="6350"/>
            </a:xfrm>
            <a:custGeom>
              <a:avLst/>
              <a:gdLst>
                <a:gd name="T0" fmla="*/ 2 w 2"/>
                <a:gd name="T1" fmla="*/ 3 h 3"/>
                <a:gd name="T2" fmla="*/ 0 w 2"/>
                <a:gd name="T3" fmla="*/ 3 h 3"/>
                <a:gd name="T4" fmla="*/ 0 w 2"/>
                <a:gd name="T5" fmla="*/ 1 h 3"/>
                <a:gd name="T6" fmla="*/ 2 w 2"/>
                <a:gd name="T7" fmla="*/ 0 h 3"/>
                <a:gd name="T8" fmla="*/ 2 w 2"/>
                <a:gd name="T9" fmla="*/ 3 h 3"/>
              </a:gdLst>
              <a:ahLst/>
              <a:cxnLst>
                <a:cxn ang="0">
                  <a:pos x="T0" y="T1"/>
                </a:cxn>
                <a:cxn ang="0">
                  <a:pos x="T2" y="T3"/>
                </a:cxn>
                <a:cxn ang="0">
                  <a:pos x="T4" y="T5"/>
                </a:cxn>
                <a:cxn ang="0">
                  <a:pos x="T6" y="T7"/>
                </a:cxn>
                <a:cxn ang="0">
                  <a:pos x="T8" y="T9"/>
                </a:cxn>
              </a:cxnLst>
              <a:rect l="0" t="0" r="r" b="b"/>
              <a:pathLst>
                <a:path w="2" h="3">
                  <a:moveTo>
                    <a:pt x="2" y="3"/>
                  </a:moveTo>
                  <a:cubicBezTo>
                    <a:pt x="1" y="3"/>
                    <a:pt x="0" y="3"/>
                    <a:pt x="0" y="3"/>
                  </a:cubicBezTo>
                  <a:cubicBezTo>
                    <a:pt x="0" y="2"/>
                    <a:pt x="0" y="2"/>
                    <a:pt x="0" y="1"/>
                  </a:cubicBezTo>
                  <a:cubicBezTo>
                    <a:pt x="0" y="1"/>
                    <a:pt x="1" y="1"/>
                    <a:pt x="2" y="0"/>
                  </a:cubicBezTo>
                  <a:cubicBezTo>
                    <a:pt x="2" y="1"/>
                    <a:pt x="2" y="2"/>
                    <a:pt x="2" y="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5" name="Freeform 854">
              <a:extLst>
                <a:ext uri="{FF2B5EF4-FFF2-40B4-BE49-F238E27FC236}">
                  <a16:creationId xmlns:a16="http://schemas.microsoft.com/office/drawing/2014/main" id="{5E97F312-E59A-CA71-49EB-CFAE8957F6C8}"/>
                </a:ext>
              </a:extLst>
            </p:cNvPr>
            <p:cNvSpPr/>
            <p:nvPr/>
          </p:nvSpPr>
          <p:spPr bwMode="auto">
            <a:xfrm>
              <a:off x="9094788" y="3143251"/>
              <a:ext cx="1588" cy="1588"/>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0"/>
                    <a:pt x="1" y="1"/>
                  </a:cubicBezTo>
                  <a:cubicBezTo>
                    <a:pt x="1" y="0"/>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6" name="Freeform 855">
              <a:extLst>
                <a:ext uri="{FF2B5EF4-FFF2-40B4-BE49-F238E27FC236}">
                  <a16:creationId xmlns:a16="http://schemas.microsoft.com/office/drawing/2014/main" id="{513B9F40-F508-6735-B306-B9886CE8C0BF}"/>
                </a:ext>
              </a:extLst>
            </p:cNvPr>
            <p:cNvSpPr/>
            <p:nvPr/>
          </p:nvSpPr>
          <p:spPr bwMode="auto">
            <a:xfrm>
              <a:off x="9002713" y="4760913"/>
              <a:ext cx="6350" cy="4763"/>
            </a:xfrm>
            <a:custGeom>
              <a:avLst/>
              <a:gdLst>
                <a:gd name="T0" fmla="*/ 0 w 3"/>
                <a:gd name="T1" fmla="*/ 3 h 3"/>
                <a:gd name="T2" fmla="*/ 3 w 3"/>
                <a:gd name="T3" fmla="*/ 0 h 3"/>
                <a:gd name="T4" fmla="*/ 3 w 3"/>
                <a:gd name="T5" fmla="*/ 1 h 3"/>
                <a:gd name="T6" fmla="*/ 0 w 3"/>
                <a:gd name="T7" fmla="*/ 3 h 3"/>
              </a:gdLst>
              <a:ahLst/>
              <a:cxnLst>
                <a:cxn ang="0">
                  <a:pos x="T0" y="T1"/>
                </a:cxn>
                <a:cxn ang="0">
                  <a:pos x="T2" y="T3"/>
                </a:cxn>
                <a:cxn ang="0">
                  <a:pos x="T4" y="T5"/>
                </a:cxn>
                <a:cxn ang="0">
                  <a:pos x="T6" y="T7"/>
                </a:cxn>
              </a:cxnLst>
              <a:rect l="0" t="0" r="r" b="b"/>
              <a:pathLst>
                <a:path w="3" h="3">
                  <a:moveTo>
                    <a:pt x="0" y="3"/>
                  </a:moveTo>
                  <a:cubicBezTo>
                    <a:pt x="1" y="2"/>
                    <a:pt x="2" y="1"/>
                    <a:pt x="3" y="0"/>
                  </a:cubicBezTo>
                  <a:cubicBezTo>
                    <a:pt x="3" y="0"/>
                    <a:pt x="3" y="1"/>
                    <a:pt x="3" y="1"/>
                  </a:cubicBezTo>
                  <a:cubicBezTo>
                    <a:pt x="2" y="1"/>
                    <a:pt x="1" y="2"/>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7" name="Freeform 856">
              <a:extLst>
                <a:ext uri="{FF2B5EF4-FFF2-40B4-BE49-F238E27FC236}">
                  <a16:creationId xmlns:a16="http://schemas.microsoft.com/office/drawing/2014/main" id="{5CF2C30B-37EE-A61A-F4CD-3029C837A642}"/>
                </a:ext>
              </a:extLst>
            </p:cNvPr>
            <p:cNvSpPr/>
            <p:nvPr/>
          </p:nvSpPr>
          <p:spPr bwMode="auto">
            <a:xfrm>
              <a:off x="9001126" y="4765676"/>
              <a:ext cx="1588" cy="1588"/>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0"/>
                    <a:pt x="1" y="0"/>
                    <a:pt x="1" y="0"/>
                  </a:cubicBezTo>
                  <a:cubicBezTo>
                    <a:pt x="1" y="0"/>
                    <a:pt x="1" y="0"/>
                    <a:pt x="1"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8" name="Freeform 857">
              <a:extLst>
                <a:ext uri="{FF2B5EF4-FFF2-40B4-BE49-F238E27FC236}">
                  <a16:creationId xmlns:a16="http://schemas.microsoft.com/office/drawing/2014/main" id="{CB84006B-C201-C246-7FA0-A60AAC1E4DE2}"/>
                </a:ext>
              </a:extLst>
            </p:cNvPr>
            <p:cNvSpPr/>
            <p:nvPr/>
          </p:nvSpPr>
          <p:spPr bwMode="auto">
            <a:xfrm>
              <a:off x="8316913" y="3833813"/>
              <a:ext cx="3175" cy="7938"/>
            </a:xfrm>
            <a:custGeom>
              <a:avLst/>
              <a:gdLst>
                <a:gd name="T0" fmla="*/ 0 w 2"/>
                <a:gd name="T1" fmla="*/ 4 h 4"/>
                <a:gd name="T2" fmla="*/ 0 w 2"/>
                <a:gd name="T3" fmla="*/ 1 h 4"/>
                <a:gd name="T4" fmla="*/ 2 w 2"/>
                <a:gd name="T5" fmla="*/ 2 h 4"/>
                <a:gd name="T6" fmla="*/ 0 w 2"/>
                <a:gd name="T7" fmla="*/ 4 h 4"/>
              </a:gdLst>
              <a:ahLst/>
              <a:cxnLst>
                <a:cxn ang="0">
                  <a:pos x="T0" y="T1"/>
                </a:cxn>
                <a:cxn ang="0">
                  <a:pos x="T2" y="T3"/>
                </a:cxn>
                <a:cxn ang="0">
                  <a:pos x="T4" y="T5"/>
                </a:cxn>
                <a:cxn ang="0">
                  <a:pos x="T6" y="T7"/>
                </a:cxn>
              </a:cxnLst>
              <a:rect l="0" t="0" r="r" b="b"/>
              <a:pathLst>
                <a:path w="2" h="4">
                  <a:moveTo>
                    <a:pt x="0" y="4"/>
                  </a:moveTo>
                  <a:cubicBezTo>
                    <a:pt x="0" y="3"/>
                    <a:pt x="0" y="2"/>
                    <a:pt x="0" y="1"/>
                  </a:cubicBezTo>
                  <a:cubicBezTo>
                    <a:pt x="1" y="0"/>
                    <a:pt x="2" y="1"/>
                    <a:pt x="2" y="2"/>
                  </a:cubicBezTo>
                  <a:cubicBezTo>
                    <a:pt x="2" y="3"/>
                    <a:pt x="1" y="3"/>
                    <a:pt x="0" y="4"/>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9" name="Freeform 858">
              <a:extLst>
                <a:ext uri="{FF2B5EF4-FFF2-40B4-BE49-F238E27FC236}">
                  <a16:creationId xmlns:a16="http://schemas.microsoft.com/office/drawing/2014/main" id="{1B9C219C-CD17-7151-824C-81E45A776D6C}"/>
                </a:ext>
              </a:extLst>
            </p:cNvPr>
            <p:cNvSpPr/>
            <p:nvPr/>
          </p:nvSpPr>
          <p:spPr bwMode="auto">
            <a:xfrm>
              <a:off x="8655051" y="2160588"/>
              <a:ext cx="9525" cy="3175"/>
            </a:xfrm>
            <a:custGeom>
              <a:avLst/>
              <a:gdLst>
                <a:gd name="T0" fmla="*/ 0 w 5"/>
                <a:gd name="T1" fmla="*/ 0 h 2"/>
                <a:gd name="T2" fmla="*/ 5 w 5"/>
                <a:gd name="T3" fmla="*/ 0 h 2"/>
                <a:gd name="T4" fmla="*/ 0 w 5"/>
                <a:gd name="T5" fmla="*/ 0 h 2"/>
              </a:gdLst>
              <a:ahLst/>
              <a:cxnLst>
                <a:cxn ang="0">
                  <a:pos x="T0" y="T1"/>
                </a:cxn>
                <a:cxn ang="0">
                  <a:pos x="T2" y="T3"/>
                </a:cxn>
                <a:cxn ang="0">
                  <a:pos x="T4" y="T5"/>
                </a:cxn>
              </a:cxnLst>
              <a:rect l="0" t="0" r="r" b="b"/>
              <a:pathLst>
                <a:path w="5" h="2">
                  <a:moveTo>
                    <a:pt x="0" y="0"/>
                  </a:moveTo>
                  <a:cubicBezTo>
                    <a:pt x="1" y="0"/>
                    <a:pt x="3" y="0"/>
                    <a:pt x="5" y="0"/>
                  </a:cubicBezTo>
                  <a:cubicBezTo>
                    <a:pt x="3" y="2"/>
                    <a:pt x="1" y="2"/>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0" name="Freeform 859">
              <a:extLst>
                <a:ext uri="{FF2B5EF4-FFF2-40B4-BE49-F238E27FC236}">
                  <a16:creationId xmlns:a16="http://schemas.microsoft.com/office/drawing/2014/main" id="{A21E58B2-CD54-1A68-EE4D-BA56409B6ABB}"/>
                </a:ext>
              </a:extLst>
            </p:cNvPr>
            <p:cNvSpPr/>
            <p:nvPr/>
          </p:nvSpPr>
          <p:spPr bwMode="auto">
            <a:xfrm>
              <a:off x="8342313" y="3333751"/>
              <a:ext cx="4763" cy="6350"/>
            </a:xfrm>
            <a:custGeom>
              <a:avLst/>
              <a:gdLst>
                <a:gd name="T0" fmla="*/ 0 w 3"/>
                <a:gd name="T1" fmla="*/ 0 h 4"/>
                <a:gd name="T2" fmla="*/ 3 w 3"/>
                <a:gd name="T3" fmla="*/ 1 h 4"/>
                <a:gd name="T4" fmla="*/ 0 w 3"/>
                <a:gd name="T5" fmla="*/ 0 h 4"/>
              </a:gdLst>
              <a:ahLst/>
              <a:cxnLst>
                <a:cxn ang="0">
                  <a:pos x="T0" y="T1"/>
                </a:cxn>
                <a:cxn ang="0">
                  <a:pos x="T2" y="T3"/>
                </a:cxn>
                <a:cxn ang="0">
                  <a:pos x="T4" y="T5"/>
                </a:cxn>
              </a:cxnLst>
              <a:rect l="0" t="0" r="r" b="b"/>
              <a:pathLst>
                <a:path w="3" h="4">
                  <a:moveTo>
                    <a:pt x="0" y="0"/>
                  </a:moveTo>
                  <a:cubicBezTo>
                    <a:pt x="1" y="1"/>
                    <a:pt x="2" y="1"/>
                    <a:pt x="3" y="1"/>
                  </a:cubicBezTo>
                  <a:cubicBezTo>
                    <a:pt x="1" y="4"/>
                    <a:pt x="1"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1" name="Freeform 860">
              <a:extLst>
                <a:ext uri="{FF2B5EF4-FFF2-40B4-BE49-F238E27FC236}">
                  <a16:creationId xmlns:a16="http://schemas.microsoft.com/office/drawing/2014/main" id="{1D6F609C-7121-70AF-08B4-FC48A1C78F47}"/>
                </a:ext>
              </a:extLst>
            </p:cNvPr>
            <p:cNvSpPr/>
            <p:nvPr/>
          </p:nvSpPr>
          <p:spPr bwMode="auto">
            <a:xfrm>
              <a:off x="8532813" y="3081338"/>
              <a:ext cx="1588" cy="6350"/>
            </a:xfrm>
            <a:custGeom>
              <a:avLst/>
              <a:gdLst>
                <a:gd name="T0" fmla="*/ 0 w 1"/>
                <a:gd name="T1" fmla="*/ 0 h 3"/>
                <a:gd name="T2" fmla="*/ 1 w 1"/>
                <a:gd name="T3" fmla="*/ 2 h 3"/>
                <a:gd name="T4" fmla="*/ 0 w 1"/>
                <a:gd name="T5" fmla="*/ 3 h 3"/>
                <a:gd name="T6" fmla="*/ 0 w 1"/>
                <a:gd name="T7" fmla="*/ 0 h 3"/>
              </a:gdLst>
              <a:ahLst/>
              <a:cxnLst>
                <a:cxn ang="0">
                  <a:pos x="T0" y="T1"/>
                </a:cxn>
                <a:cxn ang="0">
                  <a:pos x="T2" y="T3"/>
                </a:cxn>
                <a:cxn ang="0">
                  <a:pos x="T4" y="T5"/>
                </a:cxn>
                <a:cxn ang="0">
                  <a:pos x="T6" y="T7"/>
                </a:cxn>
              </a:cxnLst>
              <a:rect l="0" t="0" r="r" b="b"/>
              <a:pathLst>
                <a:path w="1" h="3">
                  <a:moveTo>
                    <a:pt x="0" y="0"/>
                  </a:moveTo>
                  <a:cubicBezTo>
                    <a:pt x="1" y="1"/>
                    <a:pt x="1" y="1"/>
                    <a:pt x="1" y="2"/>
                  </a:cubicBezTo>
                  <a:cubicBezTo>
                    <a:pt x="1" y="2"/>
                    <a:pt x="1" y="2"/>
                    <a:pt x="0" y="3"/>
                  </a:cubicBezTo>
                  <a:cubicBezTo>
                    <a:pt x="0" y="2"/>
                    <a:pt x="0"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2" name="Freeform 861">
              <a:extLst>
                <a:ext uri="{FF2B5EF4-FFF2-40B4-BE49-F238E27FC236}">
                  <a16:creationId xmlns:a16="http://schemas.microsoft.com/office/drawing/2014/main" id="{B0FED969-23F7-131B-7057-13D3E42B3023}"/>
                </a:ext>
              </a:extLst>
            </p:cNvPr>
            <p:cNvSpPr/>
            <p:nvPr/>
          </p:nvSpPr>
          <p:spPr bwMode="auto">
            <a:xfrm>
              <a:off x="8097838" y="2660651"/>
              <a:ext cx="4763" cy="4763"/>
            </a:xfrm>
            <a:custGeom>
              <a:avLst/>
              <a:gdLst>
                <a:gd name="T0" fmla="*/ 2 w 2"/>
                <a:gd name="T1" fmla="*/ 0 h 3"/>
                <a:gd name="T2" fmla="*/ 1 w 2"/>
                <a:gd name="T3" fmla="*/ 3 h 3"/>
                <a:gd name="T4" fmla="*/ 0 w 2"/>
                <a:gd name="T5" fmla="*/ 2 h 3"/>
                <a:gd name="T6" fmla="*/ 2 w 2"/>
                <a:gd name="T7" fmla="*/ 0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2" y="1"/>
                    <a:pt x="1" y="2"/>
                    <a:pt x="1" y="3"/>
                  </a:cubicBezTo>
                  <a:cubicBezTo>
                    <a:pt x="1" y="3"/>
                    <a:pt x="0" y="2"/>
                    <a:pt x="0" y="2"/>
                  </a:cubicBezTo>
                  <a:cubicBezTo>
                    <a:pt x="1" y="1"/>
                    <a:pt x="1" y="1"/>
                    <a:pt x="2" y="0"/>
                  </a:cubicBezTo>
                  <a:cubicBezTo>
                    <a:pt x="2" y="0"/>
                    <a:pt x="2" y="0"/>
                    <a:pt x="2"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3" name="Freeform 862">
              <a:extLst>
                <a:ext uri="{FF2B5EF4-FFF2-40B4-BE49-F238E27FC236}">
                  <a16:creationId xmlns:a16="http://schemas.microsoft.com/office/drawing/2014/main" id="{FBF245A8-0C45-56E4-0447-E20AB492B771}"/>
                </a:ext>
              </a:extLst>
            </p:cNvPr>
            <p:cNvSpPr/>
            <p:nvPr/>
          </p:nvSpPr>
          <p:spPr bwMode="auto">
            <a:xfrm>
              <a:off x="8185151" y="2551113"/>
              <a:ext cx="3175" cy="4763"/>
            </a:xfrm>
            <a:custGeom>
              <a:avLst/>
              <a:gdLst>
                <a:gd name="T0" fmla="*/ 2 w 2"/>
                <a:gd name="T1" fmla="*/ 0 h 3"/>
                <a:gd name="T2" fmla="*/ 1 w 2"/>
                <a:gd name="T3" fmla="*/ 3 h 3"/>
                <a:gd name="T4" fmla="*/ 0 w 2"/>
                <a:gd name="T5" fmla="*/ 3 h 3"/>
                <a:gd name="T6" fmla="*/ 2 w 2"/>
                <a:gd name="T7" fmla="*/ 0 h 3"/>
              </a:gdLst>
              <a:ahLst/>
              <a:cxnLst>
                <a:cxn ang="0">
                  <a:pos x="T0" y="T1"/>
                </a:cxn>
                <a:cxn ang="0">
                  <a:pos x="T2" y="T3"/>
                </a:cxn>
                <a:cxn ang="0">
                  <a:pos x="T4" y="T5"/>
                </a:cxn>
                <a:cxn ang="0">
                  <a:pos x="T6" y="T7"/>
                </a:cxn>
              </a:cxnLst>
              <a:rect l="0" t="0" r="r" b="b"/>
              <a:pathLst>
                <a:path w="2" h="3">
                  <a:moveTo>
                    <a:pt x="2" y="0"/>
                  </a:moveTo>
                  <a:cubicBezTo>
                    <a:pt x="2" y="1"/>
                    <a:pt x="2" y="2"/>
                    <a:pt x="1" y="3"/>
                  </a:cubicBezTo>
                  <a:cubicBezTo>
                    <a:pt x="1" y="3"/>
                    <a:pt x="1" y="3"/>
                    <a:pt x="0" y="3"/>
                  </a:cubicBezTo>
                  <a:cubicBezTo>
                    <a:pt x="1" y="2"/>
                    <a:pt x="2" y="1"/>
                    <a:pt x="2"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4" name="Freeform 863">
              <a:extLst>
                <a:ext uri="{FF2B5EF4-FFF2-40B4-BE49-F238E27FC236}">
                  <a16:creationId xmlns:a16="http://schemas.microsoft.com/office/drawing/2014/main" id="{B17E72E4-82E2-BD34-88B0-7C3AB0F8A7C2}"/>
                </a:ext>
              </a:extLst>
            </p:cNvPr>
            <p:cNvSpPr/>
            <p:nvPr/>
          </p:nvSpPr>
          <p:spPr bwMode="auto">
            <a:xfrm flipH="1">
              <a:off x="8218488" y="2455863"/>
              <a:ext cx="0" cy="1588"/>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7754" name="Grupo 17753">
            <a:extLst>
              <a:ext uri="{FF2B5EF4-FFF2-40B4-BE49-F238E27FC236}">
                <a16:creationId xmlns:a16="http://schemas.microsoft.com/office/drawing/2014/main" id="{71699D60-FF44-92BA-E0B7-9F2C16CEE845}"/>
              </a:ext>
            </a:extLst>
          </p:cNvPr>
          <p:cNvGrpSpPr/>
          <p:nvPr/>
        </p:nvGrpSpPr>
        <p:grpSpPr>
          <a:xfrm flipH="1">
            <a:off x="-23859" y="1644651"/>
            <a:ext cx="1690780" cy="3517900"/>
            <a:chOff x="-33338" y="1644651"/>
            <a:chExt cx="1709738" cy="3517900"/>
          </a:xfrm>
        </p:grpSpPr>
        <p:grpSp>
          <p:nvGrpSpPr>
            <p:cNvPr id="4" name="Group 205">
              <a:extLst>
                <a:ext uri="{FF2B5EF4-FFF2-40B4-BE49-F238E27FC236}">
                  <a16:creationId xmlns:a16="http://schemas.microsoft.com/office/drawing/2014/main" id="{ED06D008-8DCB-F9FA-6BBC-1E1B9E49FAA3}"/>
                </a:ext>
              </a:extLst>
            </p:cNvPr>
            <p:cNvGrpSpPr/>
            <p:nvPr/>
          </p:nvGrpSpPr>
          <p:grpSpPr>
            <a:xfrm>
              <a:off x="-33338" y="1644651"/>
              <a:ext cx="1709738" cy="3517900"/>
              <a:chOff x="-21" y="1036"/>
              <a:chExt cx="1077" cy="2216"/>
            </a:xfrm>
          </p:grpSpPr>
          <p:sp>
            <p:nvSpPr>
              <p:cNvPr id="17554" name="Freeform 5">
                <a:extLst>
                  <a:ext uri="{FF2B5EF4-FFF2-40B4-BE49-F238E27FC236}">
                    <a16:creationId xmlns:a16="http://schemas.microsoft.com/office/drawing/2014/main" id="{295DE4A9-D51D-D8FD-1622-40179C230573}"/>
                  </a:ext>
                </a:extLst>
              </p:cNvPr>
              <p:cNvSpPr>
                <a:spLocks noEditPoints="1"/>
              </p:cNvSpPr>
              <p:nvPr/>
            </p:nvSpPr>
            <p:spPr bwMode="auto">
              <a:xfrm>
                <a:off x="560" y="1491"/>
                <a:ext cx="496" cy="1296"/>
              </a:xfrm>
              <a:custGeom>
                <a:avLst/>
                <a:gdLst>
                  <a:gd name="T0" fmla="*/ 211 w 432"/>
                  <a:gd name="T1" fmla="*/ 510 h 1131"/>
                  <a:gd name="T2" fmla="*/ 135 w 432"/>
                  <a:gd name="T3" fmla="*/ 168 h 1131"/>
                  <a:gd name="T4" fmla="*/ 64 w 432"/>
                  <a:gd name="T5" fmla="*/ 49 h 1131"/>
                  <a:gd name="T6" fmla="*/ 279 w 432"/>
                  <a:gd name="T7" fmla="*/ 346 h 1131"/>
                  <a:gd name="T8" fmla="*/ 399 w 432"/>
                  <a:gd name="T9" fmla="*/ 292 h 1131"/>
                  <a:gd name="T10" fmla="*/ 417 w 432"/>
                  <a:gd name="T11" fmla="*/ 303 h 1131"/>
                  <a:gd name="T12" fmla="*/ 262 w 432"/>
                  <a:gd name="T13" fmla="*/ 554 h 1131"/>
                  <a:gd name="T14" fmla="*/ 340 w 432"/>
                  <a:gd name="T15" fmla="*/ 703 h 1131"/>
                  <a:gd name="T16" fmla="*/ 333 w 432"/>
                  <a:gd name="T17" fmla="*/ 838 h 1131"/>
                  <a:gd name="T18" fmla="*/ 377 w 432"/>
                  <a:gd name="T19" fmla="*/ 835 h 1131"/>
                  <a:gd name="T20" fmla="*/ 424 w 432"/>
                  <a:gd name="T21" fmla="*/ 862 h 1131"/>
                  <a:gd name="T22" fmla="*/ 425 w 432"/>
                  <a:gd name="T23" fmla="*/ 965 h 1131"/>
                  <a:gd name="T24" fmla="*/ 370 w 432"/>
                  <a:gd name="T25" fmla="*/ 972 h 1131"/>
                  <a:gd name="T26" fmla="*/ 357 w 432"/>
                  <a:gd name="T27" fmla="*/ 916 h 1131"/>
                  <a:gd name="T28" fmla="*/ 336 w 432"/>
                  <a:gd name="T29" fmla="*/ 887 h 1131"/>
                  <a:gd name="T30" fmla="*/ 360 w 432"/>
                  <a:gd name="T31" fmla="*/ 991 h 1131"/>
                  <a:gd name="T32" fmla="*/ 338 w 432"/>
                  <a:gd name="T33" fmla="*/ 1020 h 1131"/>
                  <a:gd name="T34" fmla="*/ 296 w 432"/>
                  <a:gd name="T35" fmla="*/ 1038 h 1131"/>
                  <a:gd name="T36" fmla="*/ 272 w 432"/>
                  <a:gd name="T37" fmla="*/ 972 h 1131"/>
                  <a:gd name="T38" fmla="*/ 208 w 432"/>
                  <a:gd name="T39" fmla="*/ 926 h 1131"/>
                  <a:gd name="T40" fmla="*/ 176 w 432"/>
                  <a:gd name="T41" fmla="*/ 1055 h 1131"/>
                  <a:gd name="T42" fmla="*/ 99 w 432"/>
                  <a:gd name="T43" fmla="*/ 1020 h 1131"/>
                  <a:gd name="T44" fmla="*/ 0 w 432"/>
                  <a:gd name="T45" fmla="*/ 950 h 1131"/>
                  <a:gd name="T46" fmla="*/ 21 w 432"/>
                  <a:gd name="T47" fmla="*/ 848 h 1131"/>
                  <a:gd name="T48" fmla="*/ 87 w 432"/>
                  <a:gd name="T49" fmla="*/ 850 h 1131"/>
                  <a:gd name="T50" fmla="*/ 186 w 432"/>
                  <a:gd name="T51" fmla="*/ 860 h 1131"/>
                  <a:gd name="T52" fmla="*/ 213 w 432"/>
                  <a:gd name="T53" fmla="*/ 754 h 1131"/>
                  <a:gd name="T54" fmla="*/ 283 w 432"/>
                  <a:gd name="T55" fmla="*/ 828 h 1131"/>
                  <a:gd name="T56" fmla="*/ 245 w 432"/>
                  <a:gd name="T57" fmla="*/ 660 h 1131"/>
                  <a:gd name="T58" fmla="*/ 211 w 432"/>
                  <a:gd name="T59" fmla="*/ 619 h 1131"/>
                  <a:gd name="T60" fmla="*/ 206 w 432"/>
                  <a:gd name="T61" fmla="*/ 587 h 1131"/>
                  <a:gd name="T62" fmla="*/ 141 w 432"/>
                  <a:gd name="T63" fmla="*/ 548 h 1131"/>
                  <a:gd name="T64" fmla="*/ 314 w 432"/>
                  <a:gd name="T65" fmla="*/ 1037 h 1131"/>
                  <a:gd name="T66" fmla="*/ 168 w 432"/>
                  <a:gd name="T67" fmla="*/ 179 h 1131"/>
                  <a:gd name="T68" fmla="*/ 244 w 432"/>
                  <a:gd name="T69" fmla="*/ 193 h 1131"/>
                  <a:gd name="T70" fmla="*/ 210 w 432"/>
                  <a:gd name="T71" fmla="*/ 179 h 1131"/>
                  <a:gd name="T72" fmla="*/ 391 w 432"/>
                  <a:gd name="T73" fmla="*/ 938 h 1131"/>
                  <a:gd name="T74" fmla="*/ 163 w 432"/>
                  <a:gd name="T75" fmla="*/ 63 h 1131"/>
                  <a:gd name="T76" fmla="*/ 156 w 432"/>
                  <a:gd name="T77" fmla="*/ 512 h 1131"/>
                  <a:gd name="T78" fmla="*/ 154 w 432"/>
                  <a:gd name="T79" fmla="*/ 75 h 1131"/>
                  <a:gd name="T80" fmla="*/ 100 w 432"/>
                  <a:gd name="T81" fmla="*/ 41 h 1131"/>
                  <a:gd name="T82" fmla="*/ 174 w 432"/>
                  <a:gd name="T83" fmla="*/ 94 h 1131"/>
                  <a:gd name="T84" fmla="*/ 169 w 432"/>
                  <a:gd name="T85" fmla="*/ 82 h 1131"/>
                  <a:gd name="T86" fmla="*/ 190 w 432"/>
                  <a:gd name="T87" fmla="*/ 518 h 1131"/>
                  <a:gd name="T88" fmla="*/ 204 w 432"/>
                  <a:gd name="T89" fmla="*/ 525 h 1131"/>
                  <a:gd name="T90" fmla="*/ 245 w 432"/>
                  <a:gd name="T91" fmla="*/ 549 h 1131"/>
                  <a:gd name="T92" fmla="*/ 168 w 432"/>
                  <a:gd name="T93" fmla="*/ 149 h 1131"/>
                  <a:gd name="T94" fmla="*/ 169 w 432"/>
                  <a:gd name="T95" fmla="*/ 150 h 1131"/>
                  <a:gd name="T96" fmla="*/ 286 w 432"/>
                  <a:gd name="T97" fmla="*/ 852 h 1131"/>
                  <a:gd name="T98" fmla="*/ 208 w 432"/>
                  <a:gd name="T99" fmla="*/ 147 h 1131"/>
                  <a:gd name="T100" fmla="*/ 208 w 432"/>
                  <a:gd name="T101" fmla="*/ 147 h 1131"/>
                  <a:gd name="T102" fmla="*/ 315 w 432"/>
                  <a:gd name="T103" fmla="*/ 852 h 1131"/>
                  <a:gd name="T104" fmla="*/ 288 w 432"/>
                  <a:gd name="T105" fmla="*/ 1001 h 1131"/>
                  <a:gd name="T106" fmla="*/ 380 w 432"/>
                  <a:gd name="T107" fmla="*/ 902 h 1131"/>
                  <a:gd name="T108" fmla="*/ 350 w 432"/>
                  <a:gd name="T109" fmla="*/ 864 h 1131"/>
                  <a:gd name="T110" fmla="*/ 232 w 432"/>
                  <a:gd name="T111" fmla="*/ 547 h 1131"/>
                  <a:gd name="T112" fmla="*/ 87 w 432"/>
                  <a:gd name="T113" fmla="*/ 31 h 1131"/>
                  <a:gd name="T114" fmla="*/ 218 w 432"/>
                  <a:gd name="T115" fmla="*/ 534 h 1131"/>
                  <a:gd name="T116" fmla="*/ 187 w 432"/>
                  <a:gd name="T117" fmla="*/ 129 h 1131"/>
                  <a:gd name="T118" fmla="*/ 150 w 432"/>
                  <a:gd name="T119" fmla="*/ 506 h 1131"/>
                  <a:gd name="T120" fmla="*/ 126 w 432"/>
                  <a:gd name="T121" fmla="*/ 86 h 1131"/>
                  <a:gd name="T122" fmla="*/ 186 w 432"/>
                  <a:gd name="T123" fmla="*/ 514 h 1131"/>
                  <a:gd name="T124" fmla="*/ 329 w 432"/>
                  <a:gd name="T125" fmla="*/ 898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2" h="1131">
                    <a:moveTo>
                      <a:pt x="141" y="548"/>
                    </a:moveTo>
                    <a:cubicBezTo>
                      <a:pt x="134" y="531"/>
                      <a:pt x="130" y="513"/>
                      <a:pt x="130" y="494"/>
                    </a:cubicBezTo>
                    <a:cubicBezTo>
                      <a:pt x="130" y="491"/>
                      <a:pt x="125" y="483"/>
                      <a:pt x="136" y="484"/>
                    </a:cubicBezTo>
                    <a:cubicBezTo>
                      <a:pt x="138" y="484"/>
                      <a:pt x="137" y="479"/>
                      <a:pt x="137" y="476"/>
                    </a:cubicBezTo>
                    <a:cubicBezTo>
                      <a:pt x="137" y="472"/>
                      <a:pt x="136" y="467"/>
                      <a:pt x="135" y="461"/>
                    </a:cubicBezTo>
                    <a:cubicBezTo>
                      <a:pt x="163" y="473"/>
                      <a:pt x="188" y="488"/>
                      <a:pt x="211" y="510"/>
                    </a:cubicBezTo>
                    <a:cubicBezTo>
                      <a:pt x="212" y="505"/>
                      <a:pt x="212" y="502"/>
                      <a:pt x="214" y="497"/>
                    </a:cubicBezTo>
                    <a:cubicBezTo>
                      <a:pt x="219" y="503"/>
                      <a:pt x="224" y="508"/>
                      <a:pt x="230" y="515"/>
                    </a:cubicBezTo>
                    <a:cubicBezTo>
                      <a:pt x="236" y="488"/>
                      <a:pt x="241" y="463"/>
                      <a:pt x="250" y="438"/>
                    </a:cubicBezTo>
                    <a:cubicBezTo>
                      <a:pt x="273" y="375"/>
                      <a:pt x="269" y="311"/>
                      <a:pt x="257" y="246"/>
                    </a:cubicBezTo>
                    <a:cubicBezTo>
                      <a:pt x="254" y="230"/>
                      <a:pt x="245" y="224"/>
                      <a:pt x="231" y="222"/>
                    </a:cubicBezTo>
                    <a:cubicBezTo>
                      <a:pt x="192" y="217"/>
                      <a:pt x="160" y="199"/>
                      <a:pt x="135" y="168"/>
                    </a:cubicBezTo>
                    <a:cubicBezTo>
                      <a:pt x="133" y="166"/>
                      <a:pt x="132" y="164"/>
                      <a:pt x="130" y="162"/>
                    </a:cubicBezTo>
                    <a:cubicBezTo>
                      <a:pt x="129" y="161"/>
                      <a:pt x="129" y="160"/>
                      <a:pt x="128" y="158"/>
                    </a:cubicBezTo>
                    <a:cubicBezTo>
                      <a:pt x="131" y="155"/>
                      <a:pt x="135" y="159"/>
                      <a:pt x="140" y="156"/>
                    </a:cubicBezTo>
                    <a:cubicBezTo>
                      <a:pt x="98" y="137"/>
                      <a:pt x="72" y="104"/>
                      <a:pt x="60" y="62"/>
                    </a:cubicBezTo>
                    <a:cubicBezTo>
                      <a:pt x="64" y="58"/>
                      <a:pt x="71" y="66"/>
                      <a:pt x="72" y="60"/>
                    </a:cubicBezTo>
                    <a:cubicBezTo>
                      <a:pt x="73" y="56"/>
                      <a:pt x="67" y="53"/>
                      <a:pt x="64" y="49"/>
                    </a:cubicBezTo>
                    <a:cubicBezTo>
                      <a:pt x="51" y="36"/>
                      <a:pt x="38" y="23"/>
                      <a:pt x="24" y="9"/>
                    </a:cubicBezTo>
                    <a:cubicBezTo>
                      <a:pt x="138" y="0"/>
                      <a:pt x="252" y="95"/>
                      <a:pt x="263" y="225"/>
                    </a:cubicBezTo>
                    <a:cubicBezTo>
                      <a:pt x="260" y="224"/>
                      <a:pt x="261" y="218"/>
                      <a:pt x="256" y="220"/>
                    </a:cubicBezTo>
                    <a:cubicBezTo>
                      <a:pt x="257" y="230"/>
                      <a:pt x="257" y="230"/>
                      <a:pt x="264" y="229"/>
                    </a:cubicBezTo>
                    <a:cubicBezTo>
                      <a:pt x="273" y="253"/>
                      <a:pt x="276" y="279"/>
                      <a:pt x="278" y="305"/>
                    </a:cubicBezTo>
                    <a:cubicBezTo>
                      <a:pt x="279" y="319"/>
                      <a:pt x="278" y="332"/>
                      <a:pt x="279" y="346"/>
                    </a:cubicBezTo>
                    <a:cubicBezTo>
                      <a:pt x="298" y="297"/>
                      <a:pt x="314" y="248"/>
                      <a:pt x="335" y="200"/>
                    </a:cubicBezTo>
                    <a:cubicBezTo>
                      <a:pt x="341" y="194"/>
                      <a:pt x="347" y="188"/>
                      <a:pt x="353" y="182"/>
                    </a:cubicBezTo>
                    <a:cubicBezTo>
                      <a:pt x="357" y="186"/>
                      <a:pt x="355" y="191"/>
                      <a:pt x="355" y="196"/>
                    </a:cubicBezTo>
                    <a:cubicBezTo>
                      <a:pt x="325" y="263"/>
                      <a:pt x="303" y="333"/>
                      <a:pt x="281" y="403"/>
                    </a:cubicBezTo>
                    <a:cubicBezTo>
                      <a:pt x="292" y="387"/>
                      <a:pt x="305" y="373"/>
                      <a:pt x="318" y="359"/>
                    </a:cubicBezTo>
                    <a:cubicBezTo>
                      <a:pt x="342" y="333"/>
                      <a:pt x="369" y="311"/>
                      <a:pt x="399" y="292"/>
                    </a:cubicBezTo>
                    <a:cubicBezTo>
                      <a:pt x="402" y="290"/>
                      <a:pt x="407" y="288"/>
                      <a:pt x="404" y="282"/>
                    </a:cubicBezTo>
                    <a:cubicBezTo>
                      <a:pt x="395" y="257"/>
                      <a:pt x="402" y="235"/>
                      <a:pt x="413" y="213"/>
                    </a:cubicBezTo>
                    <a:cubicBezTo>
                      <a:pt x="417" y="213"/>
                      <a:pt x="421" y="215"/>
                      <a:pt x="422" y="210"/>
                    </a:cubicBezTo>
                    <a:cubicBezTo>
                      <a:pt x="424" y="200"/>
                      <a:pt x="428" y="204"/>
                      <a:pt x="432" y="208"/>
                    </a:cubicBezTo>
                    <a:cubicBezTo>
                      <a:pt x="432" y="244"/>
                      <a:pt x="432" y="280"/>
                      <a:pt x="432" y="317"/>
                    </a:cubicBezTo>
                    <a:cubicBezTo>
                      <a:pt x="426" y="314"/>
                      <a:pt x="421" y="308"/>
                      <a:pt x="417" y="303"/>
                    </a:cubicBezTo>
                    <a:cubicBezTo>
                      <a:pt x="412" y="296"/>
                      <a:pt x="407" y="297"/>
                      <a:pt x="401" y="301"/>
                    </a:cubicBezTo>
                    <a:cubicBezTo>
                      <a:pt x="393" y="307"/>
                      <a:pt x="385" y="313"/>
                      <a:pt x="377" y="319"/>
                    </a:cubicBezTo>
                    <a:cubicBezTo>
                      <a:pt x="315" y="365"/>
                      <a:pt x="265" y="420"/>
                      <a:pt x="250" y="500"/>
                    </a:cubicBezTo>
                    <a:cubicBezTo>
                      <a:pt x="246" y="517"/>
                      <a:pt x="240" y="534"/>
                      <a:pt x="253" y="550"/>
                    </a:cubicBezTo>
                    <a:cubicBezTo>
                      <a:pt x="255" y="552"/>
                      <a:pt x="256" y="556"/>
                      <a:pt x="257" y="559"/>
                    </a:cubicBezTo>
                    <a:cubicBezTo>
                      <a:pt x="260" y="558"/>
                      <a:pt x="257" y="554"/>
                      <a:pt x="262" y="554"/>
                    </a:cubicBezTo>
                    <a:cubicBezTo>
                      <a:pt x="270" y="584"/>
                      <a:pt x="274" y="613"/>
                      <a:pt x="250" y="639"/>
                    </a:cubicBezTo>
                    <a:cubicBezTo>
                      <a:pt x="246" y="643"/>
                      <a:pt x="248" y="646"/>
                      <a:pt x="250" y="650"/>
                    </a:cubicBezTo>
                    <a:cubicBezTo>
                      <a:pt x="263" y="675"/>
                      <a:pt x="273" y="701"/>
                      <a:pt x="280" y="729"/>
                    </a:cubicBezTo>
                    <a:cubicBezTo>
                      <a:pt x="283" y="743"/>
                      <a:pt x="287" y="758"/>
                      <a:pt x="290" y="772"/>
                    </a:cubicBezTo>
                    <a:cubicBezTo>
                      <a:pt x="297" y="744"/>
                      <a:pt x="311" y="719"/>
                      <a:pt x="330" y="698"/>
                    </a:cubicBezTo>
                    <a:cubicBezTo>
                      <a:pt x="334" y="699"/>
                      <a:pt x="336" y="703"/>
                      <a:pt x="340" y="703"/>
                    </a:cubicBezTo>
                    <a:cubicBezTo>
                      <a:pt x="341" y="704"/>
                      <a:pt x="341" y="706"/>
                      <a:pt x="342" y="707"/>
                    </a:cubicBezTo>
                    <a:cubicBezTo>
                      <a:pt x="340" y="709"/>
                      <a:pt x="338" y="711"/>
                      <a:pt x="336" y="713"/>
                    </a:cubicBezTo>
                    <a:cubicBezTo>
                      <a:pt x="307" y="745"/>
                      <a:pt x="301" y="785"/>
                      <a:pt x="297" y="826"/>
                    </a:cubicBezTo>
                    <a:cubicBezTo>
                      <a:pt x="297" y="830"/>
                      <a:pt x="294" y="837"/>
                      <a:pt x="301" y="838"/>
                    </a:cubicBezTo>
                    <a:cubicBezTo>
                      <a:pt x="308" y="839"/>
                      <a:pt x="316" y="848"/>
                      <a:pt x="323" y="837"/>
                    </a:cubicBezTo>
                    <a:cubicBezTo>
                      <a:pt x="328" y="828"/>
                      <a:pt x="329" y="840"/>
                      <a:pt x="333" y="838"/>
                    </a:cubicBezTo>
                    <a:cubicBezTo>
                      <a:pt x="336" y="830"/>
                      <a:pt x="340" y="822"/>
                      <a:pt x="343" y="813"/>
                    </a:cubicBezTo>
                    <a:cubicBezTo>
                      <a:pt x="350" y="819"/>
                      <a:pt x="354" y="833"/>
                      <a:pt x="366" y="819"/>
                    </a:cubicBezTo>
                    <a:cubicBezTo>
                      <a:pt x="369" y="819"/>
                      <a:pt x="372" y="818"/>
                      <a:pt x="374" y="817"/>
                    </a:cubicBezTo>
                    <a:cubicBezTo>
                      <a:pt x="378" y="819"/>
                      <a:pt x="382" y="823"/>
                      <a:pt x="375" y="824"/>
                    </a:cubicBezTo>
                    <a:cubicBezTo>
                      <a:pt x="367" y="826"/>
                      <a:pt x="365" y="831"/>
                      <a:pt x="360" y="837"/>
                    </a:cubicBezTo>
                    <a:cubicBezTo>
                      <a:pt x="367" y="838"/>
                      <a:pt x="372" y="835"/>
                      <a:pt x="377" y="835"/>
                    </a:cubicBezTo>
                    <a:cubicBezTo>
                      <a:pt x="385" y="834"/>
                      <a:pt x="395" y="829"/>
                      <a:pt x="401" y="841"/>
                    </a:cubicBezTo>
                    <a:cubicBezTo>
                      <a:pt x="409" y="834"/>
                      <a:pt x="409" y="822"/>
                      <a:pt x="415" y="814"/>
                    </a:cubicBezTo>
                    <a:cubicBezTo>
                      <a:pt x="416" y="819"/>
                      <a:pt x="415" y="824"/>
                      <a:pt x="417" y="828"/>
                    </a:cubicBezTo>
                    <a:cubicBezTo>
                      <a:pt x="424" y="825"/>
                      <a:pt x="426" y="817"/>
                      <a:pt x="432" y="815"/>
                    </a:cubicBezTo>
                    <a:cubicBezTo>
                      <a:pt x="432" y="831"/>
                      <a:pt x="432" y="847"/>
                      <a:pt x="432" y="863"/>
                    </a:cubicBezTo>
                    <a:cubicBezTo>
                      <a:pt x="429" y="862"/>
                      <a:pt x="423" y="861"/>
                      <a:pt x="424" y="862"/>
                    </a:cubicBezTo>
                    <a:cubicBezTo>
                      <a:pt x="430" y="871"/>
                      <a:pt x="420" y="868"/>
                      <a:pt x="419" y="868"/>
                    </a:cubicBezTo>
                    <a:cubicBezTo>
                      <a:pt x="408" y="872"/>
                      <a:pt x="396" y="871"/>
                      <a:pt x="384" y="873"/>
                    </a:cubicBezTo>
                    <a:cubicBezTo>
                      <a:pt x="389" y="884"/>
                      <a:pt x="393" y="895"/>
                      <a:pt x="398" y="907"/>
                    </a:cubicBezTo>
                    <a:cubicBezTo>
                      <a:pt x="402" y="902"/>
                      <a:pt x="404" y="898"/>
                      <a:pt x="407" y="893"/>
                    </a:cubicBezTo>
                    <a:cubicBezTo>
                      <a:pt x="413" y="915"/>
                      <a:pt x="421" y="935"/>
                      <a:pt x="420" y="956"/>
                    </a:cubicBezTo>
                    <a:cubicBezTo>
                      <a:pt x="420" y="960"/>
                      <a:pt x="421" y="963"/>
                      <a:pt x="425" y="965"/>
                    </a:cubicBezTo>
                    <a:cubicBezTo>
                      <a:pt x="422" y="972"/>
                      <a:pt x="419" y="978"/>
                      <a:pt x="416" y="985"/>
                    </a:cubicBezTo>
                    <a:cubicBezTo>
                      <a:pt x="410" y="979"/>
                      <a:pt x="411" y="971"/>
                      <a:pt x="410" y="962"/>
                    </a:cubicBezTo>
                    <a:cubicBezTo>
                      <a:pt x="406" y="969"/>
                      <a:pt x="402" y="973"/>
                      <a:pt x="397" y="965"/>
                    </a:cubicBezTo>
                    <a:cubicBezTo>
                      <a:pt x="395" y="972"/>
                      <a:pt x="395" y="978"/>
                      <a:pt x="394" y="984"/>
                    </a:cubicBezTo>
                    <a:cubicBezTo>
                      <a:pt x="390" y="991"/>
                      <a:pt x="386" y="999"/>
                      <a:pt x="386" y="1008"/>
                    </a:cubicBezTo>
                    <a:cubicBezTo>
                      <a:pt x="378" y="997"/>
                      <a:pt x="379" y="982"/>
                      <a:pt x="370" y="972"/>
                    </a:cubicBezTo>
                    <a:cubicBezTo>
                      <a:pt x="370" y="971"/>
                      <a:pt x="370" y="970"/>
                      <a:pt x="369" y="969"/>
                    </a:cubicBezTo>
                    <a:cubicBezTo>
                      <a:pt x="374" y="967"/>
                      <a:pt x="376" y="963"/>
                      <a:pt x="376" y="958"/>
                    </a:cubicBezTo>
                    <a:cubicBezTo>
                      <a:pt x="368" y="960"/>
                      <a:pt x="370" y="965"/>
                      <a:pt x="369" y="969"/>
                    </a:cubicBezTo>
                    <a:cubicBezTo>
                      <a:pt x="361" y="965"/>
                      <a:pt x="362" y="958"/>
                      <a:pt x="362" y="951"/>
                    </a:cubicBezTo>
                    <a:cubicBezTo>
                      <a:pt x="362" y="929"/>
                      <a:pt x="360" y="907"/>
                      <a:pt x="354" y="886"/>
                    </a:cubicBezTo>
                    <a:cubicBezTo>
                      <a:pt x="355" y="896"/>
                      <a:pt x="356" y="906"/>
                      <a:pt x="357" y="916"/>
                    </a:cubicBezTo>
                    <a:cubicBezTo>
                      <a:pt x="350" y="906"/>
                      <a:pt x="345" y="896"/>
                      <a:pt x="343" y="884"/>
                    </a:cubicBezTo>
                    <a:cubicBezTo>
                      <a:pt x="341" y="878"/>
                      <a:pt x="341" y="870"/>
                      <a:pt x="336" y="865"/>
                    </a:cubicBezTo>
                    <a:cubicBezTo>
                      <a:pt x="335" y="864"/>
                      <a:pt x="335" y="862"/>
                      <a:pt x="335" y="860"/>
                    </a:cubicBezTo>
                    <a:cubicBezTo>
                      <a:pt x="334" y="860"/>
                      <a:pt x="334" y="860"/>
                      <a:pt x="334" y="861"/>
                    </a:cubicBezTo>
                    <a:cubicBezTo>
                      <a:pt x="333" y="863"/>
                      <a:pt x="334" y="864"/>
                      <a:pt x="336" y="865"/>
                    </a:cubicBezTo>
                    <a:cubicBezTo>
                      <a:pt x="333" y="873"/>
                      <a:pt x="342" y="880"/>
                      <a:pt x="336" y="887"/>
                    </a:cubicBezTo>
                    <a:cubicBezTo>
                      <a:pt x="334" y="878"/>
                      <a:pt x="326" y="874"/>
                      <a:pt x="320" y="867"/>
                    </a:cubicBezTo>
                    <a:cubicBezTo>
                      <a:pt x="321" y="878"/>
                      <a:pt x="325" y="882"/>
                      <a:pt x="336" y="887"/>
                    </a:cubicBezTo>
                    <a:cubicBezTo>
                      <a:pt x="334" y="893"/>
                      <a:pt x="344" y="897"/>
                      <a:pt x="342" y="900"/>
                    </a:cubicBezTo>
                    <a:cubicBezTo>
                      <a:pt x="335" y="911"/>
                      <a:pt x="347" y="914"/>
                      <a:pt x="350" y="920"/>
                    </a:cubicBezTo>
                    <a:cubicBezTo>
                      <a:pt x="351" y="923"/>
                      <a:pt x="354" y="924"/>
                      <a:pt x="355" y="928"/>
                    </a:cubicBezTo>
                    <a:cubicBezTo>
                      <a:pt x="362" y="948"/>
                      <a:pt x="361" y="970"/>
                      <a:pt x="360" y="991"/>
                    </a:cubicBezTo>
                    <a:cubicBezTo>
                      <a:pt x="356" y="990"/>
                      <a:pt x="354" y="983"/>
                      <a:pt x="350" y="986"/>
                    </a:cubicBezTo>
                    <a:cubicBezTo>
                      <a:pt x="346" y="988"/>
                      <a:pt x="348" y="993"/>
                      <a:pt x="348" y="997"/>
                    </a:cubicBezTo>
                    <a:cubicBezTo>
                      <a:pt x="348" y="999"/>
                      <a:pt x="348" y="1001"/>
                      <a:pt x="348" y="1003"/>
                    </a:cubicBezTo>
                    <a:cubicBezTo>
                      <a:pt x="344" y="1002"/>
                      <a:pt x="341" y="997"/>
                      <a:pt x="337" y="1000"/>
                    </a:cubicBezTo>
                    <a:cubicBezTo>
                      <a:pt x="334" y="1003"/>
                      <a:pt x="336" y="1008"/>
                      <a:pt x="336" y="1012"/>
                    </a:cubicBezTo>
                    <a:cubicBezTo>
                      <a:pt x="337" y="1015"/>
                      <a:pt x="338" y="1017"/>
                      <a:pt x="338" y="1020"/>
                    </a:cubicBezTo>
                    <a:cubicBezTo>
                      <a:pt x="321" y="1020"/>
                      <a:pt x="321" y="1020"/>
                      <a:pt x="326" y="1032"/>
                    </a:cubicBezTo>
                    <a:cubicBezTo>
                      <a:pt x="324" y="1033"/>
                      <a:pt x="324" y="1034"/>
                      <a:pt x="326" y="1034"/>
                    </a:cubicBezTo>
                    <a:cubicBezTo>
                      <a:pt x="326" y="1034"/>
                      <a:pt x="326" y="1034"/>
                      <a:pt x="326" y="1034"/>
                    </a:cubicBezTo>
                    <a:cubicBezTo>
                      <a:pt x="327" y="1040"/>
                      <a:pt x="324" y="1044"/>
                      <a:pt x="321" y="1048"/>
                    </a:cubicBezTo>
                    <a:cubicBezTo>
                      <a:pt x="317" y="1051"/>
                      <a:pt x="312" y="1045"/>
                      <a:pt x="308" y="1048"/>
                    </a:cubicBezTo>
                    <a:cubicBezTo>
                      <a:pt x="304" y="1045"/>
                      <a:pt x="299" y="1042"/>
                      <a:pt x="296" y="1038"/>
                    </a:cubicBezTo>
                    <a:cubicBezTo>
                      <a:pt x="293" y="1036"/>
                      <a:pt x="293" y="1031"/>
                      <a:pt x="289" y="1033"/>
                    </a:cubicBezTo>
                    <a:cubicBezTo>
                      <a:pt x="285" y="1034"/>
                      <a:pt x="286" y="1038"/>
                      <a:pt x="286" y="1041"/>
                    </a:cubicBezTo>
                    <a:cubicBezTo>
                      <a:pt x="283" y="1072"/>
                      <a:pt x="276" y="1101"/>
                      <a:pt x="267" y="1131"/>
                    </a:cubicBezTo>
                    <a:cubicBezTo>
                      <a:pt x="259" y="1131"/>
                      <a:pt x="256" y="1125"/>
                      <a:pt x="253" y="1119"/>
                    </a:cubicBezTo>
                    <a:cubicBezTo>
                      <a:pt x="260" y="1113"/>
                      <a:pt x="259" y="1104"/>
                      <a:pt x="261" y="1097"/>
                    </a:cubicBezTo>
                    <a:cubicBezTo>
                      <a:pt x="270" y="1056"/>
                      <a:pt x="282" y="1015"/>
                      <a:pt x="272" y="972"/>
                    </a:cubicBezTo>
                    <a:cubicBezTo>
                      <a:pt x="271" y="969"/>
                      <a:pt x="263" y="958"/>
                      <a:pt x="277" y="960"/>
                    </a:cubicBezTo>
                    <a:cubicBezTo>
                      <a:pt x="277" y="960"/>
                      <a:pt x="278" y="958"/>
                      <a:pt x="278" y="956"/>
                    </a:cubicBezTo>
                    <a:cubicBezTo>
                      <a:pt x="278" y="933"/>
                      <a:pt x="278" y="910"/>
                      <a:pt x="278" y="887"/>
                    </a:cubicBezTo>
                    <a:cubicBezTo>
                      <a:pt x="270" y="891"/>
                      <a:pt x="264" y="898"/>
                      <a:pt x="255" y="902"/>
                    </a:cubicBezTo>
                    <a:cubicBezTo>
                      <a:pt x="245" y="907"/>
                      <a:pt x="231" y="905"/>
                      <a:pt x="224" y="918"/>
                    </a:cubicBezTo>
                    <a:cubicBezTo>
                      <a:pt x="221" y="922"/>
                      <a:pt x="214" y="924"/>
                      <a:pt x="208" y="926"/>
                    </a:cubicBezTo>
                    <a:cubicBezTo>
                      <a:pt x="200" y="928"/>
                      <a:pt x="198" y="932"/>
                      <a:pt x="197" y="940"/>
                    </a:cubicBezTo>
                    <a:cubicBezTo>
                      <a:pt x="195" y="972"/>
                      <a:pt x="192" y="1004"/>
                      <a:pt x="190" y="1035"/>
                    </a:cubicBezTo>
                    <a:cubicBezTo>
                      <a:pt x="187" y="1039"/>
                      <a:pt x="188" y="1043"/>
                      <a:pt x="189" y="1047"/>
                    </a:cubicBezTo>
                    <a:cubicBezTo>
                      <a:pt x="189" y="1047"/>
                      <a:pt x="189" y="1047"/>
                      <a:pt x="189" y="1047"/>
                    </a:cubicBezTo>
                    <a:cubicBezTo>
                      <a:pt x="183" y="1047"/>
                      <a:pt x="181" y="1050"/>
                      <a:pt x="178" y="1054"/>
                    </a:cubicBezTo>
                    <a:cubicBezTo>
                      <a:pt x="178" y="1054"/>
                      <a:pt x="177" y="1055"/>
                      <a:pt x="176" y="1055"/>
                    </a:cubicBezTo>
                    <a:cubicBezTo>
                      <a:pt x="175" y="1055"/>
                      <a:pt x="174" y="1054"/>
                      <a:pt x="174" y="1054"/>
                    </a:cubicBezTo>
                    <a:cubicBezTo>
                      <a:pt x="172" y="1051"/>
                      <a:pt x="177" y="1045"/>
                      <a:pt x="169" y="1046"/>
                    </a:cubicBezTo>
                    <a:cubicBezTo>
                      <a:pt x="171" y="1015"/>
                      <a:pt x="174" y="985"/>
                      <a:pt x="176" y="954"/>
                    </a:cubicBezTo>
                    <a:cubicBezTo>
                      <a:pt x="178" y="933"/>
                      <a:pt x="178" y="934"/>
                      <a:pt x="157" y="930"/>
                    </a:cubicBezTo>
                    <a:cubicBezTo>
                      <a:pt x="145" y="928"/>
                      <a:pt x="138" y="932"/>
                      <a:pt x="131" y="943"/>
                    </a:cubicBezTo>
                    <a:cubicBezTo>
                      <a:pt x="117" y="967"/>
                      <a:pt x="107" y="994"/>
                      <a:pt x="99" y="1020"/>
                    </a:cubicBezTo>
                    <a:cubicBezTo>
                      <a:pt x="96" y="1027"/>
                      <a:pt x="96" y="1035"/>
                      <a:pt x="89" y="1039"/>
                    </a:cubicBezTo>
                    <a:cubicBezTo>
                      <a:pt x="88" y="1040"/>
                      <a:pt x="87" y="1041"/>
                      <a:pt x="86" y="1041"/>
                    </a:cubicBezTo>
                    <a:cubicBezTo>
                      <a:pt x="85" y="1042"/>
                      <a:pt x="84" y="1042"/>
                      <a:pt x="83" y="1042"/>
                    </a:cubicBezTo>
                    <a:cubicBezTo>
                      <a:pt x="74" y="1007"/>
                      <a:pt x="56" y="976"/>
                      <a:pt x="35" y="946"/>
                    </a:cubicBezTo>
                    <a:cubicBezTo>
                      <a:pt x="31" y="940"/>
                      <a:pt x="28" y="940"/>
                      <a:pt x="22" y="944"/>
                    </a:cubicBezTo>
                    <a:cubicBezTo>
                      <a:pt x="15" y="948"/>
                      <a:pt x="8" y="951"/>
                      <a:pt x="0" y="950"/>
                    </a:cubicBezTo>
                    <a:cubicBezTo>
                      <a:pt x="14" y="942"/>
                      <a:pt x="30" y="935"/>
                      <a:pt x="33" y="917"/>
                    </a:cubicBezTo>
                    <a:cubicBezTo>
                      <a:pt x="36" y="902"/>
                      <a:pt x="41" y="888"/>
                      <a:pt x="35" y="873"/>
                    </a:cubicBezTo>
                    <a:cubicBezTo>
                      <a:pt x="35" y="884"/>
                      <a:pt x="28" y="893"/>
                      <a:pt x="32" y="904"/>
                    </a:cubicBezTo>
                    <a:cubicBezTo>
                      <a:pt x="34" y="909"/>
                      <a:pt x="30" y="918"/>
                      <a:pt x="24" y="919"/>
                    </a:cubicBezTo>
                    <a:cubicBezTo>
                      <a:pt x="20" y="919"/>
                      <a:pt x="17" y="913"/>
                      <a:pt x="16" y="907"/>
                    </a:cubicBezTo>
                    <a:cubicBezTo>
                      <a:pt x="13" y="887"/>
                      <a:pt x="20" y="868"/>
                      <a:pt x="21" y="848"/>
                    </a:cubicBezTo>
                    <a:cubicBezTo>
                      <a:pt x="25" y="848"/>
                      <a:pt x="23" y="844"/>
                      <a:pt x="25" y="843"/>
                    </a:cubicBezTo>
                    <a:cubicBezTo>
                      <a:pt x="48" y="868"/>
                      <a:pt x="53" y="902"/>
                      <a:pt x="37" y="931"/>
                    </a:cubicBezTo>
                    <a:cubicBezTo>
                      <a:pt x="35" y="936"/>
                      <a:pt x="37" y="938"/>
                      <a:pt x="39" y="942"/>
                    </a:cubicBezTo>
                    <a:cubicBezTo>
                      <a:pt x="51" y="958"/>
                      <a:pt x="63" y="975"/>
                      <a:pt x="71" y="994"/>
                    </a:cubicBezTo>
                    <a:cubicBezTo>
                      <a:pt x="75" y="1003"/>
                      <a:pt x="79" y="1013"/>
                      <a:pt x="83" y="1022"/>
                    </a:cubicBezTo>
                    <a:cubicBezTo>
                      <a:pt x="88" y="964"/>
                      <a:pt x="89" y="907"/>
                      <a:pt x="87" y="850"/>
                    </a:cubicBezTo>
                    <a:cubicBezTo>
                      <a:pt x="89" y="842"/>
                      <a:pt x="82" y="832"/>
                      <a:pt x="91" y="826"/>
                    </a:cubicBezTo>
                    <a:cubicBezTo>
                      <a:pt x="93" y="832"/>
                      <a:pt x="94" y="839"/>
                      <a:pt x="101" y="841"/>
                    </a:cubicBezTo>
                    <a:cubicBezTo>
                      <a:pt x="101" y="888"/>
                      <a:pt x="101" y="935"/>
                      <a:pt x="101" y="981"/>
                    </a:cubicBezTo>
                    <a:cubicBezTo>
                      <a:pt x="104" y="980"/>
                      <a:pt x="105" y="977"/>
                      <a:pt x="106" y="975"/>
                    </a:cubicBezTo>
                    <a:cubicBezTo>
                      <a:pt x="127" y="936"/>
                      <a:pt x="144" y="893"/>
                      <a:pt x="183" y="867"/>
                    </a:cubicBezTo>
                    <a:cubicBezTo>
                      <a:pt x="185" y="865"/>
                      <a:pt x="185" y="863"/>
                      <a:pt x="186" y="860"/>
                    </a:cubicBezTo>
                    <a:cubicBezTo>
                      <a:pt x="188" y="838"/>
                      <a:pt x="190" y="816"/>
                      <a:pt x="192" y="793"/>
                    </a:cubicBezTo>
                    <a:cubicBezTo>
                      <a:pt x="201" y="793"/>
                      <a:pt x="209" y="792"/>
                      <a:pt x="201" y="781"/>
                    </a:cubicBezTo>
                    <a:cubicBezTo>
                      <a:pt x="200" y="780"/>
                      <a:pt x="201" y="778"/>
                      <a:pt x="201" y="776"/>
                    </a:cubicBezTo>
                    <a:cubicBezTo>
                      <a:pt x="209" y="777"/>
                      <a:pt x="211" y="774"/>
                      <a:pt x="206" y="767"/>
                    </a:cubicBezTo>
                    <a:cubicBezTo>
                      <a:pt x="203" y="764"/>
                      <a:pt x="199" y="760"/>
                      <a:pt x="202" y="756"/>
                    </a:cubicBezTo>
                    <a:cubicBezTo>
                      <a:pt x="204" y="752"/>
                      <a:pt x="209" y="755"/>
                      <a:pt x="213" y="754"/>
                    </a:cubicBezTo>
                    <a:cubicBezTo>
                      <a:pt x="213" y="755"/>
                      <a:pt x="214" y="755"/>
                      <a:pt x="214" y="755"/>
                    </a:cubicBezTo>
                    <a:cubicBezTo>
                      <a:pt x="214" y="759"/>
                      <a:pt x="214" y="763"/>
                      <a:pt x="213" y="767"/>
                    </a:cubicBezTo>
                    <a:cubicBezTo>
                      <a:pt x="211" y="792"/>
                      <a:pt x="208" y="816"/>
                      <a:pt x="206" y="841"/>
                    </a:cubicBezTo>
                    <a:cubicBezTo>
                      <a:pt x="206" y="845"/>
                      <a:pt x="204" y="853"/>
                      <a:pt x="211" y="849"/>
                    </a:cubicBezTo>
                    <a:cubicBezTo>
                      <a:pt x="231" y="838"/>
                      <a:pt x="252" y="836"/>
                      <a:pt x="275" y="835"/>
                    </a:cubicBezTo>
                    <a:cubicBezTo>
                      <a:pt x="280" y="835"/>
                      <a:pt x="282" y="833"/>
                      <a:pt x="283" y="828"/>
                    </a:cubicBezTo>
                    <a:cubicBezTo>
                      <a:pt x="289" y="791"/>
                      <a:pt x="280" y="756"/>
                      <a:pt x="270" y="721"/>
                    </a:cubicBezTo>
                    <a:cubicBezTo>
                      <a:pt x="266" y="708"/>
                      <a:pt x="242" y="694"/>
                      <a:pt x="230" y="696"/>
                    </a:cubicBezTo>
                    <a:cubicBezTo>
                      <a:pt x="223" y="694"/>
                      <a:pt x="217" y="692"/>
                      <a:pt x="213" y="687"/>
                    </a:cubicBezTo>
                    <a:cubicBezTo>
                      <a:pt x="218" y="686"/>
                      <a:pt x="221" y="681"/>
                      <a:pt x="226" y="678"/>
                    </a:cubicBezTo>
                    <a:cubicBezTo>
                      <a:pt x="235" y="688"/>
                      <a:pt x="249" y="688"/>
                      <a:pt x="260" y="696"/>
                    </a:cubicBezTo>
                    <a:cubicBezTo>
                      <a:pt x="257" y="683"/>
                      <a:pt x="250" y="671"/>
                      <a:pt x="245" y="660"/>
                    </a:cubicBezTo>
                    <a:cubicBezTo>
                      <a:pt x="241" y="649"/>
                      <a:pt x="237" y="646"/>
                      <a:pt x="227" y="648"/>
                    </a:cubicBezTo>
                    <a:cubicBezTo>
                      <a:pt x="228" y="644"/>
                      <a:pt x="230" y="640"/>
                      <a:pt x="232" y="635"/>
                    </a:cubicBezTo>
                    <a:cubicBezTo>
                      <a:pt x="224" y="636"/>
                      <a:pt x="218" y="636"/>
                      <a:pt x="212" y="637"/>
                    </a:cubicBezTo>
                    <a:cubicBezTo>
                      <a:pt x="211" y="636"/>
                      <a:pt x="209" y="636"/>
                      <a:pt x="208" y="636"/>
                    </a:cubicBezTo>
                    <a:cubicBezTo>
                      <a:pt x="203" y="634"/>
                      <a:pt x="199" y="631"/>
                      <a:pt x="205" y="625"/>
                    </a:cubicBezTo>
                    <a:cubicBezTo>
                      <a:pt x="207" y="624"/>
                      <a:pt x="213" y="624"/>
                      <a:pt x="211" y="619"/>
                    </a:cubicBezTo>
                    <a:cubicBezTo>
                      <a:pt x="209" y="616"/>
                      <a:pt x="205" y="617"/>
                      <a:pt x="202" y="616"/>
                    </a:cubicBezTo>
                    <a:cubicBezTo>
                      <a:pt x="199" y="616"/>
                      <a:pt x="197" y="616"/>
                      <a:pt x="194" y="614"/>
                    </a:cubicBezTo>
                    <a:cubicBezTo>
                      <a:pt x="199" y="605"/>
                      <a:pt x="190" y="609"/>
                      <a:pt x="188" y="607"/>
                    </a:cubicBezTo>
                    <a:cubicBezTo>
                      <a:pt x="188" y="598"/>
                      <a:pt x="192" y="593"/>
                      <a:pt x="200" y="589"/>
                    </a:cubicBezTo>
                    <a:cubicBezTo>
                      <a:pt x="202" y="590"/>
                      <a:pt x="204" y="593"/>
                      <a:pt x="206" y="590"/>
                    </a:cubicBezTo>
                    <a:cubicBezTo>
                      <a:pt x="207" y="590"/>
                      <a:pt x="206" y="588"/>
                      <a:pt x="206" y="587"/>
                    </a:cubicBezTo>
                    <a:cubicBezTo>
                      <a:pt x="203" y="585"/>
                      <a:pt x="201" y="585"/>
                      <a:pt x="200" y="588"/>
                    </a:cubicBezTo>
                    <a:cubicBezTo>
                      <a:pt x="185" y="589"/>
                      <a:pt x="171" y="585"/>
                      <a:pt x="157" y="588"/>
                    </a:cubicBezTo>
                    <a:cubicBezTo>
                      <a:pt x="157" y="586"/>
                      <a:pt x="156" y="584"/>
                      <a:pt x="156" y="583"/>
                    </a:cubicBezTo>
                    <a:cubicBezTo>
                      <a:pt x="146" y="579"/>
                      <a:pt x="150" y="570"/>
                      <a:pt x="149" y="563"/>
                    </a:cubicBezTo>
                    <a:cubicBezTo>
                      <a:pt x="149" y="561"/>
                      <a:pt x="149" y="559"/>
                      <a:pt x="149" y="557"/>
                    </a:cubicBezTo>
                    <a:cubicBezTo>
                      <a:pt x="150" y="550"/>
                      <a:pt x="146" y="548"/>
                      <a:pt x="141" y="548"/>
                    </a:cubicBezTo>
                    <a:close/>
                    <a:moveTo>
                      <a:pt x="314" y="1037"/>
                    </a:moveTo>
                    <a:cubicBezTo>
                      <a:pt x="315" y="1038"/>
                      <a:pt x="315" y="1039"/>
                      <a:pt x="316" y="1039"/>
                    </a:cubicBezTo>
                    <a:cubicBezTo>
                      <a:pt x="317" y="1040"/>
                      <a:pt x="318" y="1041"/>
                      <a:pt x="319" y="1041"/>
                    </a:cubicBezTo>
                    <a:cubicBezTo>
                      <a:pt x="319" y="1041"/>
                      <a:pt x="319" y="1041"/>
                      <a:pt x="319" y="1040"/>
                    </a:cubicBezTo>
                    <a:cubicBezTo>
                      <a:pt x="318" y="1040"/>
                      <a:pt x="317" y="1040"/>
                      <a:pt x="316" y="1039"/>
                    </a:cubicBezTo>
                    <a:cubicBezTo>
                      <a:pt x="316" y="1039"/>
                      <a:pt x="315" y="1038"/>
                      <a:pt x="314" y="1037"/>
                    </a:cubicBezTo>
                    <a:cubicBezTo>
                      <a:pt x="314" y="1037"/>
                      <a:pt x="313" y="1037"/>
                      <a:pt x="313" y="1036"/>
                    </a:cubicBezTo>
                    <a:cubicBezTo>
                      <a:pt x="313" y="1037"/>
                      <a:pt x="314" y="1037"/>
                      <a:pt x="314" y="1037"/>
                    </a:cubicBezTo>
                    <a:close/>
                    <a:moveTo>
                      <a:pt x="210" y="181"/>
                    </a:moveTo>
                    <a:cubicBezTo>
                      <a:pt x="211" y="183"/>
                      <a:pt x="213" y="184"/>
                      <a:pt x="215" y="184"/>
                    </a:cubicBezTo>
                    <a:cubicBezTo>
                      <a:pt x="213" y="186"/>
                      <a:pt x="210" y="186"/>
                      <a:pt x="208" y="186"/>
                    </a:cubicBezTo>
                    <a:cubicBezTo>
                      <a:pt x="195" y="182"/>
                      <a:pt x="182" y="176"/>
                      <a:pt x="168" y="179"/>
                    </a:cubicBezTo>
                    <a:cubicBezTo>
                      <a:pt x="181" y="181"/>
                      <a:pt x="194" y="187"/>
                      <a:pt x="207" y="186"/>
                    </a:cubicBezTo>
                    <a:cubicBezTo>
                      <a:pt x="210" y="195"/>
                      <a:pt x="219" y="192"/>
                      <a:pt x="224" y="195"/>
                    </a:cubicBezTo>
                    <a:cubicBezTo>
                      <a:pt x="235" y="199"/>
                      <a:pt x="244" y="209"/>
                      <a:pt x="257" y="215"/>
                    </a:cubicBezTo>
                    <a:cubicBezTo>
                      <a:pt x="253" y="207"/>
                      <a:pt x="253" y="201"/>
                      <a:pt x="246" y="198"/>
                    </a:cubicBezTo>
                    <a:cubicBezTo>
                      <a:pt x="246" y="196"/>
                      <a:pt x="246" y="195"/>
                      <a:pt x="245" y="193"/>
                    </a:cubicBezTo>
                    <a:cubicBezTo>
                      <a:pt x="245" y="193"/>
                      <a:pt x="244" y="193"/>
                      <a:pt x="244" y="193"/>
                    </a:cubicBezTo>
                    <a:cubicBezTo>
                      <a:pt x="244" y="195"/>
                      <a:pt x="244" y="197"/>
                      <a:pt x="246" y="198"/>
                    </a:cubicBezTo>
                    <a:cubicBezTo>
                      <a:pt x="246" y="202"/>
                      <a:pt x="245" y="202"/>
                      <a:pt x="242" y="200"/>
                    </a:cubicBezTo>
                    <a:cubicBezTo>
                      <a:pt x="233" y="194"/>
                      <a:pt x="224" y="189"/>
                      <a:pt x="215" y="184"/>
                    </a:cubicBezTo>
                    <a:cubicBezTo>
                      <a:pt x="214" y="182"/>
                      <a:pt x="212" y="181"/>
                      <a:pt x="206" y="180"/>
                    </a:cubicBezTo>
                    <a:cubicBezTo>
                      <a:pt x="207" y="180"/>
                      <a:pt x="208" y="181"/>
                      <a:pt x="209" y="181"/>
                    </a:cubicBezTo>
                    <a:cubicBezTo>
                      <a:pt x="211" y="181"/>
                      <a:pt x="209" y="180"/>
                      <a:pt x="210" y="179"/>
                    </a:cubicBezTo>
                    <a:cubicBezTo>
                      <a:pt x="209" y="178"/>
                      <a:pt x="208" y="178"/>
                      <a:pt x="207" y="177"/>
                    </a:cubicBezTo>
                    <a:cubicBezTo>
                      <a:pt x="207" y="178"/>
                      <a:pt x="206" y="179"/>
                      <a:pt x="210" y="181"/>
                    </a:cubicBezTo>
                    <a:close/>
                    <a:moveTo>
                      <a:pt x="386" y="948"/>
                    </a:moveTo>
                    <a:cubicBezTo>
                      <a:pt x="393" y="947"/>
                      <a:pt x="391" y="942"/>
                      <a:pt x="391" y="938"/>
                    </a:cubicBezTo>
                    <a:cubicBezTo>
                      <a:pt x="405" y="936"/>
                      <a:pt x="396" y="927"/>
                      <a:pt x="398" y="922"/>
                    </a:cubicBezTo>
                    <a:cubicBezTo>
                      <a:pt x="395" y="927"/>
                      <a:pt x="391" y="931"/>
                      <a:pt x="391" y="938"/>
                    </a:cubicBezTo>
                    <a:cubicBezTo>
                      <a:pt x="388" y="940"/>
                      <a:pt x="387" y="944"/>
                      <a:pt x="386" y="948"/>
                    </a:cubicBezTo>
                    <a:cubicBezTo>
                      <a:pt x="385" y="948"/>
                      <a:pt x="383" y="948"/>
                      <a:pt x="383" y="950"/>
                    </a:cubicBezTo>
                    <a:cubicBezTo>
                      <a:pt x="383" y="951"/>
                      <a:pt x="383" y="951"/>
                      <a:pt x="384" y="951"/>
                    </a:cubicBezTo>
                    <a:cubicBezTo>
                      <a:pt x="386" y="951"/>
                      <a:pt x="386" y="949"/>
                      <a:pt x="386" y="948"/>
                    </a:cubicBezTo>
                    <a:close/>
                    <a:moveTo>
                      <a:pt x="162" y="63"/>
                    </a:moveTo>
                    <a:cubicBezTo>
                      <a:pt x="162" y="63"/>
                      <a:pt x="162" y="63"/>
                      <a:pt x="163" y="63"/>
                    </a:cubicBezTo>
                    <a:cubicBezTo>
                      <a:pt x="162" y="63"/>
                      <a:pt x="162" y="63"/>
                      <a:pt x="162" y="63"/>
                    </a:cubicBezTo>
                    <a:cubicBezTo>
                      <a:pt x="161" y="60"/>
                      <a:pt x="161" y="57"/>
                      <a:pt x="157" y="56"/>
                    </a:cubicBezTo>
                    <a:cubicBezTo>
                      <a:pt x="156" y="56"/>
                      <a:pt x="155" y="57"/>
                      <a:pt x="155" y="59"/>
                    </a:cubicBezTo>
                    <a:cubicBezTo>
                      <a:pt x="156" y="62"/>
                      <a:pt x="159" y="62"/>
                      <a:pt x="162" y="63"/>
                    </a:cubicBezTo>
                    <a:close/>
                    <a:moveTo>
                      <a:pt x="157" y="512"/>
                    </a:moveTo>
                    <a:cubicBezTo>
                      <a:pt x="156" y="512"/>
                      <a:pt x="156" y="512"/>
                      <a:pt x="156" y="512"/>
                    </a:cubicBezTo>
                    <a:cubicBezTo>
                      <a:pt x="156" y="512"/>
                      <a:pt x="156" y="512"/>
                      <a:pt x="157" y="512"/>
                    </a:cubicBezTo>
                    <a:cubicBezTo>
                      <a:pt x="153" y="519"/>
                      <a:pt x="147" y="509"/>
                      <a:pt x="143" y="515"/>
                    </a:cubicBezTo>
                    <a:cubicBezTo>
                      <a:pt x="145" y="519"/>
                      <a:pt x="150" y="519"/>
                      <a:pt x="153" y="520"/>
                    </a:cubicBezTo>
                    <a:cubicBezTo>
                      <a:pt x="157" y="522"/>
                      <a:pt x="161" y="524"/>
                      <a:pt x="163" y="520"/>
                    </a:cubicBezTo>
                    <a:cubicBezTo>
                      <a:pt x="164" y="516"/>
                      <a:pt x="161" y="513"/>
                      <a:pt x="157" y="512"/>
                    </a:cubicBezTo>
                    <a:close/>
                    <a:moveTo>
                      <a:pt x="154" y="75"/>
                    </a:moveTo>
                    <a:cubicBezTo>
                      <a:pt x="154" y="72"/>
                      <a:pt x="153" y="70"/>
                      <a:pt x="150" y="70"/>
                    </a:cubicBezTo>
                    <a:cubicBezTo>
                      <a:pt x="141" y="59"/>
                      <a:pt x="128" y="53"/>
                      <a:pt x="121" y="41"/>
                    </a:cubicBezTo>
                    <a:cubicBezTo>
                      <a:pt x="120" y="40"/>
                      <a:pt x="117" y="39"/>
                      <a:pt x="117" y="40"/>
                    </a:cubicBezTo>
                    <a:cubicBezTo>
                      <a:pt x="115" y="50"/>
                      <a:pt x="111" y="42"/>
                      <a:pt x="109" y="40"/>
                    </a:cubicBezTo>
                    <a:cubicBezTo>
                      <a:pt x="104" y="36"/>
                      <a:pt x="97" y="34"/>
                      <a:pt x="90" y="32"/>
                    </a:cubicBezTo>
                    <a:cubicBezTo>
                      <a:pt x="92" y="38"/>
                      <a:pt x="97" y="38"/>
                      <a:pt x="100" y="41"/>
                    </a:cubicBezTo>
                    <a:cubicBezTo>
                      <a:pt x="105" y="44"/>
                      <a:pt x="102" y="45"/>
                      <a:pt x="99" y="46"/>
                    </a:cubicBezTo>
                    <a:cubicBezTo>
                      <a:pt x="89" y="38"/>
                      <a:pt x="77" y="38"/>
                      <a:pt x="65" y="40"/>
                    </a:cubicBezTo>
                    <a:cubicBezTo>
                      <a:pt x="76" y="42"/>
                      <a:pt x="87" y="47"/>
                      <a:pt x="99" y="46"/>
                    </a:cubicBezTo>
                    <a:cubicBezTo>
                      <a:pt x="114" y="56"/>
                      <a:pt x="131" y="64"/>
                      <a:pt x="149" y="70"/>
                    </a:cubicBezTo>
                    <a:cubicBezTo>
                      <a:pt x="150" y="73"/>
                      <a:pt x="151" y="75"/>
                      <a:pt x="154" y="75"/>
                    </a:cubicBezTo>
                    <a:cubicBezTo>
                      <a:pt x="158" y="84"/>
                      <a:pt x="164" y="91"/>
                      <a:pt x="174" y="94"/>
                    </a:cubicBezTo>
                    <a:cubicBezTo>
                      <a:pt x="183" y="107"/>
                      <a:pt x="191" y="120"/>
                      <a:pt x="205" y="128"/>
                    </a:cubicBezTo>
                    <a:cubicBezTo>
                      <a:pt x="205" y="132"/>
                      <a:pt x="205" y="136"/>
                      <a:pt x="211" y="137"/>
                    </a:cubicBezTo>
                    <a:cubicBezTo>
                      <a:pt x="211" y="131"/>
                      <a:pt x="208" y="130"/>
                      <a:pt x="205" y="128"/>
                    </a:cubicBezTo>
                    <a:cubicBezTo>
                      <a:pt x="196" y="114"/>
                      <a:pt x="188" y="101"/>
                      <a:pt x="179" y="87"/>
                    </a:cubicBezTo>
                    <a:cubicBezTo>
                      <a:pt x="177" y="90"/>
                      <a:pt x="179" y="95"/>
                      <a:pt x="174" y="94"/>
                    </a:cubicBezTo>
                    <a:cubicBezTo>
                      <a:pt x="175" y="89"/>
                      <a:pt x="169" y="87"/>
                      <a:pt x="169" y="82"/>
                    </a:cubicBezTo>
                    <a:cubicBezTo>
                      <a:pt x="174" y="81"/>
                      <a:pt x="175" y="78"/>
                      <a:pt x="172" y="75"/>
                    </a:cubicBezTo>
                    <a:cubicBezTo>
                      <a:pt x="170" y="72"/>
                      <a:pt x="169" y="68"/>
                      <a:pt x="166" y="69"/>
                    </a:cubicBezTo>
                    <a:cubicBezTo>
                      <a:pt x="162" y="70"/>
                      <a:pt x="165" y="74"/>
                      <a:pt x="164" y="77"/>
                    </a:cubicBezTo>
                    <a:cubicBezTo>
                      <a:pt x="161" y="76"/>
                      <a:pt x="158" y="76"/>
                      <a:pt x="154" y="75"/>
                    </a:cubicBezTo>
                    <a:close/>
                    <a:moveTo>
                      <a:pt x="193" y="522"/>
                    </a:moveTo>
                    <a:cubicBezTo>
                      <a:pt x="193" y="520"/>
                      <a:pt x="193" y="518"/>
                      <a:pt x="190" y="518"/>
                    </a:cubicBezTo>
                    <a:cubicBezTo>
                      <a:pt x="190" y="518"/>
                      <a:pt x="189" y="519"/>
                      <a:pt x="189" y="519"/>
                    </a:cubicBezTo>
                    <a:cubicBezTo>
                      <a:pt x="189" y="522"/>
                      <a:pt x="191" y="522"/>
                      <a:pt x="193" y="522"/>
                    </a:cubicBezTo>
                    <a:cubicBezTo>
                      <a:pt x="204" y="539"/>
                      <a:pt x="216" y="555"/>
                      <a:pt x="210" y="577"/>
                    </a:cubicBezTo>
                    <a:cubicBezTo>
                      <a:pt x="210" y="579"/>
                      <a:pt x="212" y="582"/>
                      <a:pt x="215" y="581"/>
                    </a:cubicBezTo>
                    <a:cubicBezTo>
                      <a:pt x="218" y="581"/>
                      <a:pt x="217" y="578"/>
                      <a:pt x="217" y="575"/>
                    </a:cubicBezTo>
                    <a:cubicBezTo>
                      <a:pt x="218" y="557"/>
                      <a:pt x="210" y="541"/>
                      <a:pt x="204" y="525"/>
                    </a:cubicBezTo>
                    <a:cubicBezTo>
                      <a:pt x="201" y="519"/>
                      <a:pt x="197" y="520"/>
                      <a:pt x="193" y="522"/>
                    </a:cubicBezTo>
                    <a:close/>
                    <a:moveTo>
                      <a:pt x="224" y="604"/>
                    </a:moveTo>
                    <a:cubicBezTo>
                      <a:pt x="226" y="593"/>
                      <a:pt x="221" y="590"/>
                      <a:pt x="209" y="594"/>
                    </a:cubicBezTo>
                    <a:cubicBezTo>
                      <a:pt x="215" y="598"/>
                      <a:pt x="220" y="601"/>
                      <a:pt x="224" y="604"/>
                    </a:cubicBezTo>
                    <a:cubicBezTo>
                      <a:pt x="225" y="608"/>
                      <a:pt x="226" y="612"/>
                      <a:pt x="231" y="617"/>
                    </a:cubicBezTo>
                    <a:cubicBezTo>
                      <a:pt x="233" y="592"/>
                      <a:pt x="256" y="574"/>
                      <a:pt x="245" y="549"/>
                    </a:cubicBezTo>
                    <a:cubicBezTo>
                      <a:pt x="247" y="561"/>
                      <a:pt x="243" y="572"/>
                      <a:pt x="237" y="584"/>
                    </a:cubicBezTo>
                    <a:cubicBezTo>
                      <a:pt x="237" y="579"/>
                      <a:pt x="236" y="576"/>
                      <a:pt x="236" y="573"/>
                    </a:cubicBezTo>
                    <a:cubicBezTo>
                      <a:pt x="234" y="578"/>
                      <a:pt x="235" y="583"/>
                      <a:pt x="234" y="587"/>
                    </a:cubicBezTo>
                    <a:cubicBezTo>
                      <a:pt x="232" y="593"/>
                      <a:pt x="235" y="603"/>
                      <a:pt x="224" y="604"/>
                    </a:cubicBezTo>
                    <a:close/>
                    <a:moveTo>
                      <a:pt x="169" y="150"/>
                    </a:moveTo>
                    <a:cubicBezTo>
                      <a:pt x="168" y="150"/>
                      <a:pt x="168" y="149"/>
                      <a:pt x="168" y="149"/>
                    </a:cubicBezTo>
                    <a:cubicBezTo>
                      <a:pt x="168" y="149"/>
                      <a:pt x="168" y="150"/>
                      <a:pt x="169" y="150"/>
                    </a:cubicBezTo>
                    <a:cubicBezTo>
                      <a:pt x="171" y="154"/>
                      <a:pt x="170" y="154"/>
                      <a:pt x="165" y="153"/>
                    </a:cubicBezTo>
                    <a:cubicBezTo>
                      <a:pt x="158" y="151"/>
                      <a:pt x="152" y="145"/>
                      <a:pt x="140" y="147"/>
                    </a:cubicBezTo>
                    <a:cubicBezTo>
                      <a:pt x="162" y="157"/>
                      <a:pt x="182" y="166"/>
                      <a:pt x="201" y="175"/>
                    </a:cubicBezTo>
                    <a:cubicBezTo>
                      <a:pt x="202" y="174"/>
                      <a:pt x="202" y="173"/>
                      <a:pt x="203" y="172"/>
                    </a:cubicBezTo>
                    <a:cubicBezTo>
                      <a:pt x="190" y="167"/>
                      <a:pt x="184" y="152"/>
                      <a:pt x="169" y="150"/>
                    </a:cubicBezTo>
                    <a:close/>
                    <a:moveTo>
                      <a:pt x="229" y="856"/>
                    </a:moveTo>
                    <a:cubicBezTo>
                      <a:pt x="229" y="852"/>
                      <a:pt x="227" y="850"/>
                      <a:pt x="223" y="852"/>
                    </a:cubicBezTo>
                    <a:cubicBezTo>
                      <a:pt x="220" y="853"/>
                      <a:pt x="217" y="854"/>
                      <a:pt x="220" y="858"/>
                    </a:cubicBezTo>
                    <a:cubicBezTo>
                      <a:pt x="210" y="859"/>
                      <a:pt x="206" y="867"/>
                      <a:pt x="201" y="873"/>
                    </a:cubicBezTo>
                    <a:cubicBezTo>
                      <a:pt x="228" y="859"/>
                      <a:pt x="255" y="849"/>
                      <a:pt x="286" y="855"/>
                    </a:cubicBezTo>
                    <a:cubicBezTo>
                      <a:pt x="286" y="854"/>
                      <a:pt x="286" y="853"/>
                      <a:pt x="286" y="852"/>
                    </a:cubicBezTo>
                    <a:cubicBezTo>
                      <a:pt x="277" y="852"/>
                      <a:pt x="269" y="852"/>
                      <a:pt x="261" y="852"/>
                    </a:cubicBezTo>
                    <a:cubicBezTo>
                      <a:pt x="266" y="847"/>
                      <a:pt x="273" y="851"/>
                      <a:pt x="278" y="846"/>
                    </a:cubicBezTo>
                    <a:cubicBezTo>
                      <a:pt x="282" y="845"/>
                      <a:pt x="286" y="850"/>
                      <a:pt x="292" y="846"/>
                    </a:cubicBezTo>
                    <a:cubicBezTo>
                      <a:pt x="286" y="843"/>
                      <a:pt x="282" y="842"/>
                      <a:pt x="278" y="846"/>
                    </a:cubicBezTo>
                    <a:cubicBezTo>
                      <a:pt x="260" y="842"/>
                      <a:pt x="246" y="854"/>
                      <a:pt x="229" y="856"/>
                    </a:cubicBezTo>
                    <a:close/>
                    <a:moveTo>
                      <a:pt x="208" y="147"/>
                    </a:moveTo>
                    <a:cubicBezTo>
                      <a:pt x="207" y="147"/>
                      <a:pt x="206" y="146"/>
                      <a:pt x="205" y="145"/>
                    </a:cubicBezTo>
                    <a:cubicBezTo>
                      <a:pt x="205" y="146"/>
                      <a:pt x="205" y="146"/>
                      <a:pt x="204" y="146"/>
                    </a:cubicBezTo>
                    <a:cubicBezTo>
                      <a:pt x="205" y="147"/>
                      <a:pt x="206" y="147"/>
                      <a:pt x="207" y="147"/>
                    </a:cubicBezTo>
                    <a:cubicBezTo>
                      <a:pt x="216" y="163"/>
                      <a:pt x="231" y="173"/>
                      <a:pt x="242" y="187"/>
                    </a:cubicBezTo>
                    <a:cubicBezTo>
                      <a:pt x="238" y="175"/>
                      <a:pt x="233" y="164"/>
                      <a:pt x="228" y="152"/>
                    </a:cubicBezTo>
                    <a:cubicBezTo>
                      <a:pt x="224" y="141"/>
                      <a:pt x="217" y="140"/>
                      <a:pt x="208" y="147"/>
                    </a:cubicBezTo>
                    <a:close/>
                    <a:moveTo>
                      <a:pt x="130" y="94"/>
                    </a:moveTo>
                    <a:cubicBezTo>
                      <a:pt x="113" y="91"/>
                      <a:pt x="97" y="84"/>
                      <a:pt x="79" y="86"/>
                    </a:cubicBezTo>
                    <a:cubicBezTo>
                      <a:pt x="112" y="93"/>
                      <a:pt x="143" y="105"/>
                      <a:pt x="172" y="122"/>
                    </a:cubicBezTo>
                    <a:cubicBezTo>
                      <a:pt x="161" y="110"/>
                      <a:pt x="145" y="105"/>
                      <a:pt x="135" y="91"/>
                    </a:cubicBezTo>
                    <a:cubicBezTo>
                      <a:pt x="133" y="88"/>
                      <a:pt x="131" y="90"/>
                      <a:pt x="130" y="94"/>
                    </a:cubicBezTo>
                    <a:close/>
                    <a:moveTo>
                      <a:pt x="315" y="852"/>
                    </a:moveTo>
                    <a:cubicBezTo>
                      <a:pt x="292" y="860"/>
                      <a:pt x="292" y="860"/>
                      <a:pt x="295" y="897"/>
                    </a:cubicBezTo>
                    <a:cubicBezTo>
                      <a:pt x="303" y="882"/>
                      <a:pt x="312" y="869"/>
                      <a:pt x="315" y="852"/>
                    </a:cubicBezTo>
                    <a:close/>
                    <a:moveTo>
                      <a:pt x="306" y="1029"/>
                    </a:moveTo>
                    <a:cubicBezTo>
                      <a:pt x="307" y="1029"/>
                      <a:pt x="308" y="1028"/>
                      <a:pt x="309" y="1027"/>
                    </a:cubicBezTo>
                    <a:cubicBezTo>
                      <a:pt x="298" y="1009"/>
                      <a:pt x="299" y="987"/>
                      <a:pt x="294" y="967"/>
                    </a:cubicBezTo>
                    <a:cubicBezTo>
                      <a:pt x="287" y="977"/>
                      <a:pt x="301" y="991"/>
                      <a:pt x="288" y="1001"/>
                    </a:cubicBezTo>
                    <a:cubicBezTo>
                      <a:pt x="287" y="1001"/>
                      <a:pt x="288" y="1003"/>
                      <a:pt x="289" y="1004"/>
                    </a:cubicBezTo>
                    <a:cubicBezTo>
                      <a:pt x="294" y="1012"/>
                      <a:pt x="300" y="1021"/>
                      <a:pt x="306" y="1029"/>
                    </a:cubicBezTo>
                    <a:close/>
                    <a:moveTo>
                      <a:pt x="378" y="917"/>
                    </a:moveTo>
                    <a:cubicBezTo>
                      <a:pt x="372" y="908"/>
                      <a:pt x="374" y="896"/>
                      <a:pt x="363" y="889"/>
                    </a:cubicBezTo>
                    <a:cubicBezTo>
                      <a:pt x="372" y="909"/>
                      <a:pt x="376" y="930"/>
                      <a:pt x="375" y="952"/>
                    </a:cubicBezTo>
                    <a:cubicBezTo>
                      <a:pt x="380" y="936"/>
                      <a:pt x="383" y="919"/>
                      <a:pt x="380" y="902"/>
                    </a:cubicBezTo>
                    <a:cubicBezTo>
                      <a:pt x="379" y="907"/>
                      <a:pt x="379" y="912"/>
                      <a:pt x="378" y="917"/>
                    </a:cubicBezTo>
                    <a:close/>
                    <a:moveTo>
                      <a:pt x="194" y="545"/>
                    </a:moveTo>
                    <a:cubicBezTo>
                      <a:pt x="185" y="528"/>
                      <a:pt x="167" y="523"/>
                      <a:pt x="151" y="531"/>
                    </a:cubicBezTo>
                    <a:cubicBezTo>
                      <a:pt x="167" y="531"/>
                      <a:pt x="179" y="536"/>
                      <a:pt x="194" y="545"/>
                    </a:cubicBezTo>
                    <a:close/>
                    <a:moveTo>
                      <a:pt x="346" y="834"/>
                    </a:moveTo>
                    <a:cubicBezTo>
                      <a:pt x="349" y="843"/>
                      <a:pt x="346" y="854"/>
                      <a:pt x="350" y="864"/>
                    </a:cubicBezTo>
                    <a:cubicBezTo>
                      <a:pt x="353" y="853"/>
                      <a:pt x="355" y="843"/>
                      <a:pt x="346" y="834"/>
                    </a:cubicBezTo>
                    <a:close/>
                    <a:moveTo>
                      <a:pt x="215" y="110"/>
                    </a:moveTo>
                    <a:cubicBezTo>
                      <a:pt x="210" y="122"/>
                      <a:pt x="214" y="129"/>
                      <a:pt x="222" y="137"/>
                    </a:cubicBezTo>
                    <a:cubicBezTo>
                      <a:pt x="222" y="127"/>
                      <a:pt x="219" y="119"/>
                      <a:pt x="215" y="110"/>
                    </a:cubicBezTo>
                    <a:close/>
                    <a:moveTo>
                      <a:pt x="234" y="567"/>
                    </a:moveTo>
                    <a:cubicBezTo>
                      <a:pt x="237" y="559"/>
                      <a:pt x="237" y="553"/>
                      <a:pt x="232" y="547"/>
                    </a:cubicBezTo>
                    <a:cubicBezTo>
                      <a:pt x="231" y="554"/>
                      <a:pt x="231" y="559"/>
                      <a:pt x="234" y="567"/>
                    </a:cubicBezTo>
                    <a:close/>
                    <a:moveTo>
                      <a:pt x="186" y="574"/>
                    </a:moveTo>
                    <a:cubicBezTo>
                      <a:pt x="189" y="578"/>
                      <a:pt x="190" y="582"/>
                      <a:pt x="196" y="582"/>
                    </a:cubicBezTo>
                    <a:cubicBezTo>
                      <a:pt x="196" y="582"/>
                      <a:pt x="197" y="580"/>
                      <a:pt x="197" y="579"/>
                    </a:cubicBezTo>
                    <a:cubicBezTo>
                      <a:pt x="195" y="575"/>
                      <a:pt x="193" y="572"/>
                      <a:pt x="186" y="574"/>
                    </a:cubicBezTo>
                    <a:close/>
                    <a:moveTo>
                      <a:pt x="87" y="31"/>
                    </a:moveTo>
                    <a:cubicBezTo>
                      <a:pt x="81" y="26"/>
                      <a:pt x="77" y="23"/>
                      <a:pt x="71" y="25"/>
                    </a:cubicBezTo>
                    <a:cubicBezTo>
                      <a:pt x="75" y="28"/>
                      <a:pt x="79" y="31"/>
                      <a:pt x="87" y="31"/>
                    </a:cubicBezTo>
                    <a:close/>
                    <a:moveTo>
                      <a:pt x="191" y="133"/>
                    </a:moveTo>
                    <a:cubicBezTo>
                      <a:pt x="192" y="139"/>
                      <a:pt x="194" y="141"/>
                      <a:pt x="200" y="142"/>
                    </a:cubicBezTo>
                    <a:cubicBezTo>
                      <a:pt x="199" y="136"/>
                      <a:pt x="196" y="134"/>
                      <a:pt x="191" y="133"/>
                    </a:cubicBezTo>
                    <a:close/>
                    <a:moveTo>
                      <a:pt x="218" y="534"/>
                    </a:moveTo>
                    <a:cubicBezTo>
                      <a:pt x="218" y="538"/>
                      <a:pt x="213" y="540"/>
                      <a:pt x="217" y="546"/>
                    </a:cubicBezTo>
                    <a:cubicBezTo>
                      <a:pt x="220" y="542"/>
                      <a:pt x="220" y="538"/>
                      <a:pt x="218" y="534"/>
                    </a:cubicBezTo>
                    <a:close/>
                    <a:moveTo>
                      <a:pt x="186" y="126"/>
                    </a:moveTo>
                    <a:cubicBezTo>
                      <a:pt x="182" y="127"/>
                      <a:pt x="181" y="127"/>
                      <a:pt x="182" y="129"/>
                    </a:cubicBezTo>
                    <a:cubicBezTo>
                      <a:pt x="182" y="130"/>
                      <a:pt x="184" y="131"/>
                      <a:pt x="185" y="132"/>
                    </a:cubicBezTo>
                    <a:cubicBezTo>
                      <a:pt x="187" y="132"/>
                      <a:pt x="188" y="131"/>
                      <a:pt x="187" y="129"/>
                    </a:cubicBezTo>
                    <a:cubicBezTo>
                      <a:pt x="187" y="128"/>
                      <a:pt x="186" y="126"/>
                      <a:pt x="186" y="126"/>
                    </a:cubicBezTo>
                    <a:close/>
                    <a:moveTo>
                      <a:pt x="354" y="870"/>
                    </a:moveTo>
                    <a:cubicBezTo>
                      <a:pt x="352" y="873"/>
                      <a:pt x="352" y="875"/>
                      <a:pt x="354" y="878"/>
                    </a:cubicBezTo>
                    <a:cubicBezTo>
                      <a:pt x="355" y="875"/>
                      <a:pt x="356" y="872"/>
                      <a:pt x="354" y="870"/>
                    </a:cubicBezTo>
                    <a:close/>
                    <a:moveTo>
                      <a:pt x="151" y="504"/>
                    </a:moveTo>
                    <a:cubicBezTo>
                      <a:pt x="151" y="504"/>
                      <a:pt x="150" y="505"/>
                      <a:pt x="150" y="506"/>
                    </a:cubicBezTo>
                    <a:cubicBezTo>
                      <a:pt x="151" y="506"/>
                      <a:pt x="152" y="506"/>
                      <a:pt x="152" y="506"/>
                    </a:cubicBezTo>
                    <a:cubicBezTo>
                      <a:pt x="153" y="506"/>
                      <a:pt x="153" y="505"/>
                      <a:pt x="153" y="505"/>
                    </a:cubicBezTo>
                    <a:cubicBezTo>
                      <a:pt x="153" y="504"/>
                      <a:pt x="152" y="504"/>
                      <a:pt x="151" y="504"/>
                    </a:cubicBezTo>
                    <a:close/>
                    <a:moveTo>
                      <a:pt x="125" y="83"/>
                    </a:moveTo>
                    <a:cubicBezTo>
                      <a:pt x="124" y="84"/>
                      <a:pt x="124" y="84"/>
                      <a:pt x="124" y="85"/>
                    </a:cubicBezTo>
                    <a:cubicBezTo>
                      <a:pt x="124" y="85"/>
                      <a:pt x="125" y="86"/>
                      <a:pt x="126" y="86"/>
                    </a:cubicBezTo>
                    <a:cubicBezTo>
                      <a:pt x="126" y="86"/>
                      <a:pt x="127" y="84"/>
                      <a:pt x="127" y="84"/>
                    </a:cubicBezTo>
                    <a:cubicBezTo>
                      <a:pt x="126" y="83"/>
                      <a:pt x="125" y="83"/>
                      <a:pt x="125" y="83"/>
                    </a:cubicBezTo>
                    <a:close/>
                    <a:moveTo>
                      <a:pt x="186" y="513"/>
                    </a:moveTo>
                    <a:cubicBezTo>
                      <a:pt x="186" y="513"/>
                      <a:pt x="185" y="513"/>
                      <a:pt x="185" y="513"/>
                    </a:cubicBezTo>
                    <a:cubicBezTo>
                      <a:pt x="185" y="513"/>
                      <a:pt x="185" y="514"/>
                      <a:pt x="185" y="514"/>
                    </a:cubicBezTo>
                    <a:cubicBezTo>
                      <a:pt x="186" y="514"/>
                      <a:pt x="186" y="514"/>
                      <a:pt x="186" y="514"/>
                    </a:cubicBezTo>
                    <a:cubicBezTo>
                      <a:pt x="186" y="514"/>
                      <a:pt x="186" y="513"/>
                      <a:pt x="186" y="513"/>
                    </a:cubicBezTo>
                    <a:close/>
                    <a:moveTo>
                      <a:pt x="218" y="524"/>
                    </a:moveTo>
                    <a:cubicBezTo>
                      <a:pt x="218" y="524"/>
                      <a:pt x="218" y="525"/>
                      <a:pt x="218" y="525"/>
                    </a:cubicBezTo>
                    <a:cubicBezTo>
                      <a:pt x="219" y="525"/>
                      <a:pt x="219" y="525"/>
                      <a:pt x="219" y="524"/>
                    </a:cubicBezTo>
                    <a:cubicBezTo>
                      <a:pt x="219" y="524"/>
                      <a:pt x="219" y="524"/>
                      <a:pt x="218" y="524"/>
                    </a:cubicBezTo>
                    <a:close/>
                    <a:moveTo>
                      <a:pt x="329" y="898"/>
                    </a:moveTo>
                    <a:cubicBezTo>
                      <a:pt x="329" y="898"/>
                      <a:pt x="328" y="897"/>
                      <a:pt x="328" y="897"/>
                    </a:cubicBezTo>
                    <a:cubicBezTo>
                      <a:pt x="328" y="898"/>
                      <a:pt x="328" y="898"/>
                      <a:pt x="328" y="899"/>
                    </a:cubicBezTo>
                    <a:cubicBezTo>
                      <a:pt x="328" y="898"/>
                      <a:pt x="329" y="899"/>
                      <a:pt x="329" y="898"/>
                    </a:cubicBezTo>
                    <a:cubicBezTo>
                      <a:pt x="329" y="898"/>
                      <a:pt x="329" y="898"/>
                      <a:pt x="329" y="898"/>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55" name="Freeform 6">
                <a:extLst>
                  <a:ext uri="{FF2B5EF4-FFF2-40B4-BE49-F238E27FC236}">
                    <a16:creationId xmlns:a16="http://schemas.microsoft.com/office/drawing/2014/main" id="{41B411F7-A923-1703-F1B2-3639EF49F3CB}"/>
                  </a:ext>
                </a:extLst>
              </p:cNvPr>
              <p:cNvSpPr>
                <a:spLocks noEditPoints="1"/>
              </p:cNvSpPr>
              <p:nvPr/>
            </p:nvSpPr>
            <p:spPr bwMode="auto">
              <a:xfrm>
                <a:off x="64" y="2662"/>
                <a:ext cx="438" cy="590"/>
              </a:xfrm>
              <a:custGeom>
                <a:avLst/>
                <a:gdLst>
                  <a:gd name="T0" fmla="*/ 382 w 382"/>
                  <a:gd name="T1" fmla="*/ 515 h 515"/>
                  <a:gd name="T2" fmla="*/ 310 w 382"/>
                  <a:gd name="T3" fmla="*/ 219 h 515"/>
                  <a:gd name="T4" fmla="*/ 142 w 382"/>
                  <a:gd name="T5" fmla="*/ 176 h 515"/>
                  <a:gd name="T6" fmla="*/ 94 w 382"/>
                  <a:gd name="T7" fmla="*/ 143 h 515"/>
                  <a:gd name="T8" fmla="*/ 21 w 382"/>
                  <a:gd name="T9" fmla="*/ 56 h 515"/>
                  <a:gd name="T10" fmla="*/ 7 w 382"/>
                  <a:gd name="T11" fmla="*/ 18 h 515"/>
                  <a:gd name="T12" fmla="*/ 116 w 382"/>
                  <a:gd name="T13" fmla="*/ 13 h 515"/>
                  <a:gd name="T14" fmla="*/ 143 w 382"/>
                  <a:gd name="T15" fmla="*/ 34 h 515"/>
                  <a:gd name="T16" fmla="*/ 152 w 382"/>
                  <a:gd name="T17" fmla="*/ 49 h 515"/>
                  <a:gd name="T18" fmla="*/ 152 w 382"/>
                  <a:gd name="T19" fmla="*/ 51 h 515"/>
                  <a:gd name="T20" fmla="*/ 178 w 382"/>
                  <a:gd name="T21" fmla="*/ 58 h 515"/>
                  <a:gd name="T22" fmla="*/ 204 w 382"/>
                  <a:gd name="T23" fmla="*/ 119 h 515"/>
                  <a:gd name="T24" fmla="*/ 100 w 382"/>
                  <a:gd name="T25" fmla="*/ 113 h 515"/>
                  <a:gd name="T26" fmla="*/ 179 w 382"/>
                  <a:gd name="T27" fmla="*/ 129 h 515"/>
                  <a:gd name="T28" fmla="*/ 222 w 382"/>
                  <a:gd name="T29" fmla="*/ 127 h 515"/>
                  <a:gd name="T30" fmla="*/ 215 w 382"/>
                  <a:gd name="T31" fmla="*/ 78 h 515"/>
                  <a:gd name="T32" fmla="*/ 224 w 382"/>
                  <a:gd name="T33" fmla="*/ 75 h 515"/>
                  <a:gd name="T34" fmla="*/ 221 w 382"/>
                  <a:gd name="T35" fmla="*/ 87 h 515"/>
                  <a:gd name="T36" fmla="*/ 230 w 382"/>
                  <a:gd name="T37" fmla="*/ 83 h 515"/>
                  <a:gd name="T38" fmla="*/ 242 w 382"/>
                  <a:gd name="T39" fmla="*/ 77 h 515"/>
                  <a:gd name="T40" fmla="*/ 327 w 382"/>
                  <a:gd name="T41" fmla="*/ 231 h 515"/>
                  <a:gd name="T42" fmla="*/ 292 w 382"/>
                  <a:gd name="T43" fmla="*/ 65 h 515"/>
                  <a:gd name="T44" fmla="*/ 53 w 382"/>
                  <a:gd name="T45" fmla="*/ 49 h 515"/>
                  <a:gd name="T46" fmla="*/ 53 w 382"/>
                  <a:gd name="T47" fmla="*/ 49 h 515"/>
                  <a:gd name="T48" fmla="*/ 169 w 382"/>
                  <a:gd name="T49" fmla="*/ 90 h 515"/>
                  <a:gd name="T50" fmla="*/ 169 w 382"/>
                  <a:gd name="T51" fmla="*/ 85 h 515"/>
                  <a:gd name="T52" fmla="*/ 164 w 382"/>
                  <a:gd name="T53" fmla="*/ 88 h 515"/>
                  <a:gd name="T54" fmla="*/ 138 w 382"/>
                  <a:gd name="T55" fmla="*/ 166 h 515"/>
                  <a:gd name="T56" fmla="*/ 193 w 382"/>
                  <a:gd name="T57" fmla="*/ 161 h 515"/>
                  <a:gd name="T58" fmla="*/ 142 w 382"/>
                  <a:gd name="T59" fmla="*/ 57 h 515"/>
                  <a:gd name="T60" fmla="*/ 94 w 382"/>
                  <a:gd name="T61" fmla="*/ 36 h 515"/>
                  <a:gd name="T62" fmla="*/ 124 w 382"/>
                  <a:gd name="T63" fmla="*/ 64 h 515"/>
                  <a:gd name="T64" fmla="*/ 63 w 382"/>
                  <a:gd name="T65" fmla="*/ 52 h 515"/>
                  <a:gd name="T66" fmla="*/ 91 w 382"/>
                  <a:gd name="T67" fmla="*/ 59 h 515"/>
                  <a:gd name="T68" fmla="*/ 68 w 382"/>
                  <a:gd name="T69" fmla="*/ 72 h 515"/>
                  <a:gd name="T70" fmla="*/ 125 w 382"/>
                  <a:gd name="T71" fmla="*/ 88 h 515"/>
                  <a:gd name="T72" fmla="*/ 67 w 382"/>
                  <a:gd name="T73" fmla="*/ 90 h 515"/>
                  <a:gd name="T74" fmla="*/ 203 w 382"/>
                  <a:gd name="T75" fmla="*/ 155 h 515"/>
                  <a:gd name="T76" fmla="*/ 189 w 382"/>
                  <a:gd name="T77" fmla="*/ 151 h 515"/>
                  <a:gd name="T78" fmla="*/ 174 w 382"/>
                  <a:gd name="T79" fmla="*/ 93 h 515"/>
                  <a:gd name="T80" fmla="*/ 119 w 382"/>
                  <a:gd name="T81" fmla="*/ 86 h 515"/>
                  <a:gd name="T82" fmla="*/ 132 w 382"/>
                  <a:gd name="T83" fmla="*/ 132 h 515"/>
                  <a:gd name="T84" fmla="*/ 134 w 382"/>
                  <a:gd name="T85" fmla="*/ 133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82" h="515">
                    <a:moveTo>
                      <a:pt x="311" y="75"/>
                    </a:moveTo>
                    <a:cubicBezTo>
                      <a:pt x="334" y="157"/>
                      <a:pt x="357" y="240"/>
                      <a:pt x="370" y="324"/>
                    </a:cubicBezTo>
                    <a:cubicBezTo>
                      <a:pt x="379" y="387"/>
                      <a:pt x="381" y="452"/>
                      <a:pt x="382" y="515"/>
                    </a:cubicBezTo>
                    <a:cubicBezTo>
                      <a:pt x="377" y="515"/>
                      <a:pt x="372" y="515"/>
                      <a:pt x="367" y="515"/>
                    </a:cubicBezTo>
                    <a:cubicBezTo>
                      <a:pt x="366" y="438"/>
                      <a:pt x="368" y="361"/>
                      <a:pt x="348" y="285"/>
                    </a:cubicBezTo>
                    <a:cubicBezTo>
                      <a:pt x="341" y="260"/>
                      <a:pt x="326" y="239"/>
                      <a:pt x="310" y="219"/>
                    </a:cubicBezTo>
                    <a:cubicBezTo>
                      <a:pt x="291" y="195"/>
                      <a:pt x="269" y="174"/>
                      <a:pt x="246" y="155"/>
                    </a:cubicBezTo>
                    <a:cubicBezTo>
                      <a:pt x="241" y="151"/>
                      <a:pt x="237" y="149"/>
                      <a:pt x="231" y="154"/>
                    </a:cubicBezTo>
                    <a:cubicBezTo>
                      <a:pt x="206" y="178"/>
                      <a:pt x="176" y="185"/>
                      <a:pt x="142" y="176"/>
                    </a:cubicBezTo>
                    <a:cubicBezTo>
                      <a:pt x="125" y="172"/>
                      <a:pt x="109" y="168"/>
                      <a:pt x="93" y="159"/>
                    </a:cubicBezTo>
                    <a:cubicBezTo>
                      <a:pt x="95" y="154"/>
                      <a:pt x="102" y="157"/>
                      <a:pt x="102" y="153"/>
                    </a:cubicBezTo>
                    <a:cubicBezTo>
                      <a:pt x="102" y="148"/>
                      <a:pt x="97" y="146"/>
                      <a:pt x="94" y="143"/>
                    </a:cubicBezTo>
                    <a:cubicBezTo>
                      <a:pt x="80" y="133"/>
                      <a:pt x="66" y="123"/>
                      <a:pt x="53" y="110"/>
                    </a:cubicBezTo>
                    <a:cubicBezTo>
                      <a:pt x="60" y="109"/>
                      <a:pt x="66" y="111"/>
                      <a:pt x="73" y="108"/>
                    </a:cubicBezTo>
                    <a:cubicBezTo>
                      <a:pt x="52" y="93"/>
                      <a:pt x="35" y="76"/>
                      <a:pt x="21" y="56"/>
                    </a:cubicBezTo>
                    <a:cubicBezTo>
                      <a:pt x="18" y="52"/>
                      <a:pt x="15" y="47"/>
                      <a:pt x="12" y="42"/>
                    </a:cubicBezTo>
                    <a:cubicBezTo>
                      <a:pt x="11" y="41"/>
                      <a:pt x="9" y="38"/>
                      <a:pt x="10" y="37"/>
                    </a:cubicBezTo>
                    <a:cubicBezTo>
                      <a:pt x="25" y="28"/>
                      <a:pt x="9" y="24"/>
                      <a:pt x="7" y="18"/>
                    </a:cubicBezTo>
                    <a:cubicBezTo>
                      <a:pt x="6" y="15"/>
                      <a:pt x="3" y="13"/>
                      <a:pt x="0" y="9"/>
                    </a:cubicBezTo>
                    <a:cubicBezTo>
                      <a:pt x="38" y="5"/>
                      <a:pt x="74" y="3"/>
                      <a:pt x="110" y="12"/>
                    </a:cubicBezTo>
                    <a:cubicBezTo>
                      <a:pt x="112" y="12"/>
                      <a:pt x="116" y="13"/>
                      <a:pt x="116" y="13"/>
                    </a:cubicBezTo>
                    <a:cubicBezTo>
                      <a:pt x="121" y="0"/>
                      <a:pt x="132" y="7"/>
                      <a:pt x="140" y="5"/>
                    </a:cubicBezTo>
                    <a:cubicBezTo>
                      <a:pt x="146" y="15"/>
                      <a:pt x="133" y="18"/>
                      <a:pt x="133" y="27"/>
                    </a:cubicBezTo>
                    <a:cubicBezTo>
                      <a:pt x="137" y="27"/>
                      <a:pt x="144" y="25"/>
                      <a:pt x="143" y="34"/>
                    </a:cubicBezTo>
                    <a:cubicBezTo>
                      <a:pt x="143" y="35"/>
                      <a:pt x="142" y="38"/>
                      <a:pt x="145" y="38"/>
                    </a:cubicBezTo>
                    <a:cubicBezTo>
                      <a:pt x="146" y="38"/>
                      <a:pt x="146" y="36"/>
                      <a:pt x="147" y="35"/>
                    </a:cubicBezTo>
                    <a:cubicBezTo>
                      <a:pt x="163" y="34"/>
                      <a:pt x="149" y="45"/>
                      <a:pt x="152" y="49"/>
                    </a:cubicBezTo>
                    <a:cubicBezTo>
                      <a:pt x="150" y="48"/>
                      <a:pt x="150" y="44"/>
                      <a:pt x="146" y="46"/>
                    </a:cubicBezTo>
                    <a:cubicBezTo>
                      <a:pt x="152" y="55"/>
                      <a:pt x="143" y="70"/>
                      <a:pt x="162" y="74"/>
                    </a:cubicBezTo>
                    <a:cubicBezTo>
                      <a:pt x="158" y="66"/>
                      <a:pt x="155" y="58"/>
                      <a:pt x="152" y="51"/>
                    </a:cubicBezTo>
                    <a:cubicBezTo>
                      <a:pt x="158" y="52"/>
                      <a:pt x="162" y="50"/>
                      <a:pt x="166" y="48"/>
                    </a:cubicBezTo>
                    <a:cubicBezTo>
                      <a:pt x="170" y="47"/>
                      <a:pt x="173" y="40"/>
                      <a:pt x="177" y="44"/>
                    </a:cubicBezTo>
                    <a:cubicBezTo>
                      <a:pt x="181" y="47"/>
                      <a:pt x="179" y="53"/>
                      <a:pt x="178" y="58"/>
                    </a:cubicBezTo>
                    <a:cubicBezTo>
                      <a:pt x="177" y="59"/>
                      <a:pt x="177" y="60"/>
                      <a:pt x="177" y="63"/>
                    </a:cubicBezTo>
                    <a:cubicBezTo>
                      <a:pt x="185" y="60"/>
                      <a:pt x="190" y="61"/>
                      <a:pt x="188" y="70"/>
                    </a:cubicBezTo>
                    <a:cubicBezTo>
                      <a:pt x="195" y="86"/>
                      <a:pt x="201" y="102"/>
                      <a:pt x="204" y="119"/>
                    </a:cubicBezTo>
                    <a:cubicBezTo>
                      <a:pt x="193" y="120"/>
                      <a:pt x="181" y="119"/>
                      <a:pt x="169" y="122"/>
                    </a:cubicBezTo>
                    <a:cubicBezTo>
                      <a:pt x="157" y="125"/>
                      <a:pt x="145" y="123"/>
                      <a:pt x="134" y="121"/>
                    </a:cubicBezTo>
                    <a:cubicBezTo>
                      <a:pt x="123" y="119"/>
                      <a:pt x="112" y="113"/>
                      <a:pt x="100" y="113"/>
                    </a:cubicBezTo>
                    <a:cubicBezTo>
                      <a:pt x="106" y="119"/>
                      <a:pt x="114" y="119"/>
                      <a:pt x="121" y="122"/>
                    </a:cubicBezTo>
                    <a:cubicBezTo>
                      <a:pt x="137" y="128"/>
                      <a:pt x="153" y="132"/>
                      <a:pt x="170" y="125"/>
                    </a:cubicBezTo>
                    <a:cubicBezTo>
                      <a:pt x="173" y="123"/>
                      <a:pt x="178" y="122"/>
                      <a:pt x="179" y="129"/>
                    </a:cubicBezTo>
                    <a:cubicBezTo>
                      <a:pt x="169" y="132"/>
                      <a:pt x="161" y="137"/>
                      <a:pt x="156" y="146"/>
                    </a:cubicBezTo>
                    <a:cubicBezTo>
                      <a:pt x="164" y="141"/>
                      <a:pt x="174" y="138"/>
                      <a:pt x="179" y="129"/>
                    </a:cubicBezTo>
                    <a:cubicBezTo>
                      <a:pt x="193" y="122"/>
                      <a:pt x="207" y="123"/>
                      <a:pt x="222" y="127"/>
                    </a:cubicBezTo>
                    <a:cubicBezTo>
                      <a:pt x="205" y="111"/>
                      <a:pt x="199" y="93"/>
                      <a:pt x="204" y="71"/>
                    </a:cubicBezTo>
                    <a:cubicBezTo>
                      <a:pt x="206" y="70"/>
                      <a:pt x="208" y="69"/>
                      <a:pt x="210" y="67"/>
                    </a:cubicBezTo>
                    <a:cubicBezTo>
                      <a:pt x="216" y="69"/>
                      <a:pt x="215" y="74"/>
                      <a:pt x="215" y="78"/>
                    </a:cubicBezTo>
                    <a:cubicBezTo>
                      <a:pt x="215" y="78"/>
                      <a:pt x="214" y="78"/>
                      <a:pt x="214" y="79"/>
                    </a:cubicBezTo>
                    <a:cubicBezTo>
                      <a:pt x="214" y="78"/>
                      <a:pt x="215" y="78"/>
                      <a:pt x="215" y="78"/>
                    </a:cubicBezTo>
                    <a:cubicBezTo>
                      <a:pt x="218" y="77"/>
                      <a:pt x="221" y="76"/>
                      <a:pt x="224" y="75"/>
                    </a:cubicBezTo>
                    <a:cubicBezTo>
                      <a:pt x="226" y="77"/>
                      <a:pt x="228" y="80"/>
                      <a:pt x="229" y="83"/>
                    </a:cubicBezTo>
                    <a:cubicBezTo>
                      <a:pt x="231" y="90"/>
                      <a:pt x="226" y="88"/>
                      <a:pt x="222" y="87"/>
                    </a:cubicBezTo>
                    <a:cubicBezTo>
                      <a:pt x="222" y="87"/>
                      <a:pt x="222" y="87"/>
                      <a:pt x="221" y="87"/>
                    </a:cubicBezTo>
                    <a:cubicBezTo>
                      <a:pt x="222" y="87"/>
                      <a:pt x="222" y="87"/>
                      <a:pt x="222" y="88"/>
                    </a:cubicBezTo>
                    <a:cubicBezTo>
                      <a:pt x="229" y="99"/>
                      <a:pt x="233" y="112"/>
                      <a:pt x="231" y="126"/>
                    </a:cubicBezTo>
                    <a:cubicBezTo>
                      <a:pt x="234" y="111"/>
                      <a:pt x="238" y="97"/>
                      <a:pt x="230" y="83"/>
                    </a:cubicBezTo>
                    <a:cubicBezTo>
                      <a:pt x="230" y="79"/>
                      <a:pt x="229" y="75"/>
                      <a:pt x="229" y="71"/>
                    </a:cubicBezTo>
                    <a:cubicBezTo>
                      <a:pt x="230" y="68"/>
                      <a:pt x="232" y="68"/>
                      <a:pt x="234" y="69"/>
                    </a:cubicBezTo>
                    <a:cubicBezTo>
                      <a:pt x="235" y="73"/>
                      <a:pt x="235" y="78"/>
                      <a:pt x="242" y="77"/>
                    </a:cubicBezTo>
                    <a:cubicBezTo>
                      <a:pt x="250" y="95"/>
                      <a:pt x="253" y="114"/>
                      <a:pt x="246" y="132"/>
                    </a:cubicBezTo>
                    <a:cubicBezTo>
                      <a:pt x="243" y="140"/>
                      <a:pt x="244" y="143"/>
                      <a:pt x="251" y="148"/>
                    </a:cubicBezTo>
                    <a:cubicBezTo>
                      <a:pt x="281" y="172"/>
                      <a:pt x="307" y="199"/>
                      <a:pt x="327" y="231"/>
                    </a:cubicBezTo>
                    <a:cubicBezTo>
                      <a:pt x="330" y="236"/>
                      <a:pt x="334" y="241"/>
                      <a:pt x="337" y="246"/>
                    </a:cubicBezTo>
                    <a:cubicBezTo>
                      <a:pt x="335" y="230"/>
                      <a:pt x="332" y="214"/>
                      <a:pt x="329" y="199"/>
                    </a:cubicBezTo>
                    <a:cubicBezTo>
                      <a:pt x="318" y="154"/>
                      <a:pt x="308" y="109"/>
                      <a:pt x="292" y="65"/>
                    </a:cubicBezTo>
                    <a:cubicBezTo>
                      <a:pt x="292" y="61"/>
                      <a:pt x="293" y="58"/>
                      <a:pt x="297" y="55"/>
                    </a:cubicBezTo>
                    <a:cubicBezTo>
                      <a:pt x="298" y="64"/>
                      <a:pt x="308" y="67"/>
                      <a:pt x="311" y="75"/>
                    </a:cubicBezTo>
                    <a:close/>
                    <a:moveTo>
                      <a:pt x="53" y="49"/>
                    </a:moveTo>
                    <a:cubicBezTo>
                      <a:pt x="54" y="49"/>
                      <a:pt x="55" y="50"/>
                      <a:pt x="56" y="51"/>
                    </a:cubicBezTo>
                    <a:cubicBezTo>
                      <a:pt x="56" y="50"/>
                      <a:pt x="56" y="50"/>
                      <a:pt x="56" y="50"/>
                    </a:cubicBezTo>
                    <a:cubicBezTo>
                      <a:pt x="55" y="49"/>
                      <a:pt x="54" y="49"/>
                      <a:pt x="53" y="49"/>
                    </a:cubicBezTo>
                    <a:cubicBezTo>
                      <a:pt x="48" y="45"/>
                      <a:pt x="42" y="43"/>
                      <a:pt x="35" y="45"/>
                    </a:cubicBezTo>
                    <a:cubicBezTo>
                      <a:pt x="41" y="49"/>
                      <a:pt x="47" y="49"/>
                      <a:pt x="53" y="49"/>
                    </a:cubicBezTo>
                    <a:close/>
                    <a:moveTo>
                      <a:pt x="169" y="90"/>
                    </a:moveTo>
                    <a:cubicBezTo>
                      <a:pt x="169" y="90"/>
                      <a:pt x="170" y="90"/>
                      <a:pt x="170" y="90"/>
                    </a:cubicBezTo>
                    <a:cubicBezTo>
                      <a:pt x="170" y="90"/>
                      <a:pt x="169" y="90"/>
                      <a:pt x="169" y="90"/>
                    </a:cubicBezTo>
                    <a:cubicBezTo>
                      <a:pt x="169" y="88"/>
                      <a:pt x="169" y="87"/>
                      <a:pt x="169" y="85"/>
                    </a:cubicBezTo>
                    <a:cubicBezTo>
                      <a:pt x="169" y="83"/>
                      <a:pt x="168" y="80"/>
                      <a:pt x="166" y="79"/>
                    </a:cubicBezTo>
                    <a:cubicBezTo>
                      <a:pt x="165" y="79"/>
                      <a:pt x="163" y="79"/>
                      <a:pt x="163" y="80"/>
                    </a:cubicBezTo>
                    <a:cubicBezTo>
                      <a:pt x="161" y="83"/>
                      <a:pt x="162" y="86"/>
                      <a:pt x="164" y="88"/>
                    </a:cubicBezTo>
                    <a:cubicBezTo>
                      <a:pt x="165" y="89"/>
                      <a:pt x="167" y="89"/>
                      <a:pt x="169" y="90"/>
                    </a:cubicBezTo>
                    <a:close/>
                    <a:moveTo>
                      <a:pt x="188" y="162"/>
                    </a:moveTo>
                    <a:cubicBezTo>
                      <a:pt x="172" y="165"/>
                      <a:pt x="156" y="153"/>
                      <a:pt x="138" y="166"/>
                    </a:cubicBezTo>
                    <a:cubicBezTo>
                      <a:pt x="156" y="168"/>
                      <a:pt x="173" y="169"/>
                      <a:pt x="188" y="162"/>
                    </a:cubicBezTo>
                    <a:cubicBezTo>
                      <a:pt x="190" y="162"/>
                      <a:pt x="192" y="162"/>
                      <a:pt x="194" y="161"/>
                    </a:cubicBezTo>
                    <a:cubicBezTo>
                      <a:pt x="193" y="161"/>
                      <a:pt x="193" y="161"/>
                      <a:pt x="193" y="161"/>
                    </a:cubicBezTo>
                    <a:cubicBezTo>
                      <a:pt x="191" y="160"/>
                      <a:pt x="189" y="161"/>
                      <a:pt x="188" y="162"/>
                    </a:cubicBezTo>
                    <a:close/>
                    <a:moveTo>
                      <a:pt x="137" y="51"/>
                    </a:moveTo>
                    <a:cubicBezTo>
                      <a:pt x="138" y="54"/>
                      <a:pt x="139" y="57"/>
                      <a:pt x="142" y="57"/>
                    </a:cubicBezTo>
                    <a:cubicBezTo>
                      <a:pt x="143" y="58"/>
                      <a:pt x="144" y="57"/>
                      <a:pt x="144" y="55"/>
                    </a:cubicBezTo>
                    <a:cubicBezTo>
                      <a:pt x="143" y="52"/>
                      <a:pt x="141" y="51"/>
                      <a:pt x="138" y="51"/>
                    </a:cubicBezTo>
                    <a:cubicBezTo>
                      <a:pt x="128" y="33"/>
                      <a:pt x="111" y="34"/>
                      <a:pt x="94" y="36"/>
                    </a:cubicBezTo>
                    <a:cubicBezTo>
                      <a:pt x="109" y="39"/>
                      <a:pt x="122" y="49"/>
                      <a:pt x="137" y="51"/>
                    </a:cubicBezTo>
                    <a:close/>
                    <a:moveTo>
                      <a:pt x="72" y="71"/>
                    </a:moveTo>
                    <a:cubicBezTo>
                      <a:pt x="89" y="66"/>
                      <a:pt x="106" y="61"/>
                      <a:pt x="124" y="64"/>
                    </a:cubicBezTo>
                    <a:cubicBezTo>
                      <a:pt x="115" y="60"/>
                      <a:pt x="109" y="47"/>
                      <a:pt x="95" y="55"/>
                    </a:cubicBezTo>
                    <a:cubicBezTo>
                      <a:pt x="88" y="60"/>
                      <a:pt x="77" y="54"/>
                      <a:pt x="68" y="52"/>
                    </a:cubicBezTo>
                    <a:cubicBezTo>
                      <a:pt x="66" y="52"/>
                      <a:pt x="63" y="51"/>
                      <a:pt x="63" y="52"/>
                    </a:cubicBezTo>
                    <a:cubicBezTo>
                      <a:pt x="64" y="62"/>
                      <a:pt x="56" y="57"/>
                      <a:pt x="53" y="59"/>
                    </a:cubicBezTo>
                    <a:cubicBezTo>
                      <a:pt x="49" y="60"/>
                      <a:pt x="44" y="60"/>
                      <a:pt x="41" y="66"/>
                    </a:cubicBezTo>
                    <a:cubicBezTo>
                      <a:pt x="58" y="62"/>
                      <a:pt x="74" y="60"/>
                      <a:pt x="91" y="59"/>
                    </a:cubicBezTo>
                    <a:cubicBezTo>
                      <a:pt x="85" y="66"/>
                      <a:pt x="75" y="62"/>
                      <a:pt x="72" y="71"/>
                    </a:cubicBezTo>
                    <a:cubicBezTo>
                      <a:pt x="71" y="71"/>
                      <a:pt x="69" y="71"/>
                      <a:pt x="67" y="72"/>
                    </a:cubicBezTo>
                    <a:cubicBezTo>
                      <a:pt x="67" y="72"/>
                      <a:pt x="67" y="72"/>
                      <a:pt x="68" y="72"/>
                    </a:cubicBezTo>
                    <a:cubicBezTo>
                      <a:pt x="70" y="73"/>
                      <a:pt x="71" y="72"/>
                      <a:pt x="72" y="71"/>
                    </a:cubicBezTo>
                    <a:close/>
                    <a:moveTo>
                      <a:pt x="184" y="105"/>
                    </a:moveTo>
                    <a:cubicBezTo>
                      <a:pt x="162" y="105"/>
                      <a:pt x="143" y="98"/>
                      <a:pt x="125" y="88"/>
                    </a:cubicBezTo>
                    <a:cubicBezTo>
                      <a:pt x="126" y="94"/>
                      <a:pt x="134" y="93"/>
                      <a:pt x="136" y="99"/>
                    </a:cubicBezTo>
                    <a:cubicBezTo>
                      <a:pt x="113" y="95"/>
                      <a:pt x="90" y="91"/>
                      <a:pt x="68" y="87"/>
                    </a:cubicBezTo>
                    <a:cubicBezTo>
                      <a:pt x="68" y="88"/>
                      <a:pt x="68" y="89"/>
                      <a:pt x="67" y="90"/>
                    </a:cubicBezTo>
                    <a:cubicBezTo>
                      <a:pt x="106" y="97"/>
                      <a:pt x="143" y="110"/>
                      <a:pt x="184" y="105"/>
                    </a:cubicBezTo>
                    <a:close/>
                    <a:moveTo>
                      <a:pt x="189" y="151"/>
                    </a:moveTo>
                    <a:cubicBezTo>
                      <a:pt x="195" y="153"/>
                      <a:pt x="199" y="153"/>
                      <a:pt x="203" y="155"/>
                    </a:cubicBezTo>
                    <a:cubicBezTo>
                      <a:pt x="208" y="159"/>
                      <a:pt x="198" y="156"/>
                      <a:pt x="201" y="160"/>
                    </a:cubicBezTo>
                    <a:cubicBezTo>
                      <a:pt x="206" y="161"/>
                      <a:pt x="211" y="160"/>
                      <a:pt x="215" y="154"/>
                    </a:cubicBezTo>
                    <a:cubicBezTo>
                      <a:pt x="206" y="153"/>
                      <a:pt x="199" y="149"/>
                      <a:pt x="189" y="151"/>
                    </a:cubicBezTo>
                    <a:close/>
                    <a:moveTo>
                      <a:pt x="174" y="93"/>
                    </a:moveTo>
                    <a:cubicBezTo>
                      <a:pt x="178" y="97"/>
                      <a:pt x="179" y="101"/>
                      <a:pt x="185" y="98"/>
                    </a:cubicBezTo>
                    <a:cubicBezTo>
                      <a:pt x="183" y="95"/>
                      <a:pt x="181" y="92"/>
                      <a:pt x="174" y="93"/>
                    </a:cubicBezTo>
                    <a:close/>
                    <a:moveTo>
                      <a:pt x="118" y="84"/>
                    </a:moveTo>
                    <a:cubicBezTo>
                      <a:pt x="117" y="84"/>
                      <a:pt x="117" y="85"/>
                      <a:pt x="117" y="86"/>
                    </a:cubicBezTo>
                    <a:cubicBezTo>
                      <a:pt x="117" y="86"/>
                      <a:pt x="118" y="87"/>
                      <a:pt x="119" y="86"/>
                    </a:cubicBezTo>
                    <a:cubicBezTo>
                      <a:pt x="119" y="86"/>
                      <a:pt x="119" y="85"/>
                      <a:pt x="120" y="85"/>
                    </a:cubicBezTo>
                    <a:cubicBezTo>
                      <a:pt x="119" y="84"/>
                      <a:pt x="118" y="84"/>
                      <a:pt x="118" y="84"/>
                    </a:cubicBezTo>
                    <a:close/>
                    <a:moveTo>
                      <a:pt x="132" y="132"/>
                    </a:moveTo>
                    <a:cubicBezTo>
                      <a:pt x="132" y="133"/>
                      <a:pt x="132" y="133"/>
                      <a:pt x="131" y="134"/>
                    </a:cubicBezTo>
                    <a:cubicBezTo>
                      <a:pt x="132" y="134"/>
                      <a:pt x="133" y="135"/>
                      <a:pt x="133" y="135"/>
                    </a:cubicBezTo>
                    <a:cubicBezTo>
                      <a:pt x="134" y="135"/>
                      <a:pt x="134" y="134"/>
                      <a:pt x="134" y="133"/>
                    </a:cubicBezTo>
                    <a:cubicBezTo>
                      <a:pt x="133" y="133"/>
                      <a:pt x="133" y="132"/>
                      <a:pt x="132" y="13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56" name="Freeform 7">
                <a:extLst>
                  <a:ext uri="{FF2B5EF4-FFF2-40B4-BE49-F238E27FC236}">
                    <a16:creationId xmlns:a16="http://schemas.microsoft.com/office/drawing/2014/main" id="{7E447628-4C37-4349-BF8D-798153EFC5AE}"/>
                  </a:ext>
                </a:extLst>
              </p:cNvPr>
              <p:cNvSpPr/>
              <p:nvPr/>
            </p:nvSpPr>
            <p:spPr bwMode="auto">
              <a:xfrm>
                <a:off x="832" y="1336"/>
                <a:ext cx="224" cy="401"/>
              </a:xfrm>
              <a:custGeom>
                <a:avLst/>
                <a:gdLst>
                  <a:gd name="T0" fmla="*/ 185 w 195"/>
                  <a:gd name="T1" fmla="*/ 345 h 350"/>
                  <a:gd name="T2" fmla="*/ 176 w 195"/>
                  <a:gd name="T3" fmla="*/ 342 h 350"/>
                  <a:gd name="T4" fmla="*/ 174 w 195"/>
                  <a:gd name="T5" fmla="*/ 339 h 350"/>
                  <a:gd name="T6" fmla="*/ 140 w 195"/>
                  <a:gd name="T7" fmla="*/ 336 h 350"/>
                  <a:gd name="T8" fmla="*/ 116 w 195"/>
                  <a:gd name="T9" fmla="*/ 317 h 350"/>
                  <a:gd name="T10" fmla="*/ 85 w 195"/>
                  <a:gd name="T11" fmla="*/ 311 h 350"/>
                  <a:gd name="T12" fmla="*/ 77 w 195"/>
                  <a:gd name="T13" fmla="*/ 305 h 350"/>
                  <a:gd name="T14" fmla="*/ 59 w 195"/>
                  <a:gd name="T15" fmla="*/ 311 h 350"/>
                  <a:gd name="T16" fmla="*/ 58 w 195"/>
                  <a:gd name="T17" fmla="*/ 284 h 350"/>
                  <a:gd name="T18" fmla="*/ 65 w 195"/>
                  <a:gd name="T19" fmla="*/ 264 h 350"/>
                  <a:gd name="T20" fmla="*/ 29 w 195"/>
                  <a:gd name="T21" fmla="*/ 264 h 350"/>
                  <a:gd name="T22" fmla="*/ 32 w 195"/>
                  <a:gd name="T23" fmla="*/ 222 h 350"/>
                  <a:gd name="T24" fmla="*/ 8 w 195"/>
                  <a:gd name="T25" fmla="*/ 217 h 350"/>
                  <a:gd name="T26" fmla="*/ 7 w 195"/>
                  <a:gd name="T27" fmla="*/ 206 h 350"/>
                  <a:gd name="T28" fmla="*/ 9 w 195"/>
                  <a:gd name="T29" fmla="*/ 171 h 350"/>
                  <a:gd name="T30" fmla="*/ 14 w 195"/>
                  <a:gd name="T31" fmla="*/ 154 h 350"/>
                  <a:gd name="T32" fmla="*/ 5 w 195"/>
                  <a:gd name="T33" fmla="*/ 144 h 350"/>
                  <a:gd name="T34" fmla="*/ 25 w 195"/>
                  <a:gd name="T35" fmla="*/ 132 h 350"/>
                  <a:gd name="T36" fmla="*/ 12 w 195"/>
                  <a:gd name="T37" fmla="*/ 120 h 350"/>
                  <a:gd name="T38" fmla="*/ 11 w 195"/>
                  <a:gd name="T39" fmla="*/ 116 h 350"/>
                  <a:gd name="T40" fmla="*/ 45 w 195"/>
                  <a:gd name="T41" fmla="*/ 113 h 350"/>
                  <a:gd name="T42" fmla="*/ 48 w 195"/>
                  <a:gd name="T43" fmla="*/ 105 h 350"/>
                  <a:gd name="T44" fmla="*/ 39 w 195"/>
                  <a:gd name="T45" fmla="*/ 81 h 350"/>
                  <a:gd name="T46" fmla="*/ 45 w 195"/>
                  <a:gd name="T47" fmla="*/ 82 h 350"/>
                  <a:gd name="T48" fmla="*/ 57 w 195"/>
                  <a:gd name="T49" fmla="*/ 61 h 350"/>
                  <a:gd name="T50" fmla="*/ 87 w 195"/>
                  <a:gd name="T51" fmla="*/ 47 h 350"/>
                  <a:gd name="T52" fmla="*/ 94 w 195"/>
                  <a:gd name="T53" fmla="*/ 32 h 350"/>
                  <a:gd name="T54" fmla="*/ 120 w 195"/>
                  <a:gd name="T55" fmla="*/ 29 h 350"/>
                  <a:gd name="T56" fmla="*/ 137 w 195"/>
                  <a:gd name="T57" fmla="*/ 24 h 350"/>
                  <a:gd name="T58" fmla="*/ 137 w 195"/>
                  <a:gd name="T59" fmla="*/ 12 h 350"/>
                  <a:gd name="T60" fmla="*/ 147 w 195"/>
                  <a:gd name="T61" fmla="*/ 17 h 350"/>
                  <a:gd name="T62" fmla="*/ 169 w 195"/>
                  <a:gd name="T63" fmla="*/ 13 h 350"/>
                  <a:gd name="T64" fmla="*/ 195 w 195"/>
                  <a:gd name="T65" fmla="*/ 21 h 350"/>
                  <a:gd name="T66" fmla="*/ 176 w 195"/>
                  <a:gd name="T67" fmla="*/ 79 h 350"/>
                  <a:gd name="T68" fmla="*/ 162 w 195"/>
                  <a:gd name="T69" fmla="*/ 79 h 350"/>
                  <a:gd name="T70" fmla="*/ 145 w 195"/>
                  <a:gd name="T71" fmla="*/ 80 h 350"/>
                  <a:gd name="T72" fmla="*/ 111 w 195"/>
                  <a:gd name="T73" fmla="*/ 99 h 350"/>
                  <a:gd name="T74" fmla="*/ 94 w 195"/>
                  <a:gd name="T75" fmla="*/ 122 h 350"/>
                  <a:gd name="T76" fmla="*/ 84 w 195"/>
                  <a:gd name="T77" fmla="*/ 121 h 350"/>
                  <a:gd name="T78" fmla="*/ 82 w 195"/>
                  <a:gd name="T79" fmla="*/ 137 h 350"/>
                  <a:gd name="T80" fmla="*/ 80 w 195"/>
                  <a:gd name="T81" fmla="*/ 159 h 350"/>
                  <a:gd name="T82" fmla="*/ 80 w 195"/>
                  <a:gd name="T83" fmla="*/ 203 h 350"/>
                  <a:gd name="T84" fmla="*/ 98 w 195"/>
                  <a:gd name="T85" fmla="*/ 231 h 350"/>
                  <a:gd name="T86" fmla="*/ 129 w 195"/>
                  <a:gd name="T87" fmla="*/ 259 h 350"/>
                  <a:gd name="T88" fmla="*/ 172 w 195"/>
                  <a:gd name="T89" fmla="*/ 277 h 350"/>
                  <a:gd name="T90" fmla="*/ 195 w 195"/>
                  <a:gd name="T91" fmla="*/ 277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5" h="350">
                    <a:moveTo>
                      <a:pt x="195" y="343"/>
                    </a:moveTo>
                    <a:cubicBezTo>
                      <a:pt x="191" y="339"/>
                      <a:pt x="187" y="335"/>
                      <a:pt x="185" y="345"/>
                    </a:cubicBezTo>
                    <a:cubicBezTo>
                      <a:pt x="184" y="350"/>
                      <a:pt x="180" y="348"/>
                      <a:pt x="176" y="348"/>
                    </a:cubicBezTo>
                    <a:cubicBezTo>
                      <a:pt x="176" y="346"/>
                      <a:pt x="176" y="344"/>
                      <a:pt x="176" y="342"/>
                    </a:cubicBezTo>
                    <a:cubicBezTo>
                      <a:pt x="176" y="341"/>
                      <a:pt x="176" y="341"/>
                      <a:pt x="176" y="341"/>
                    </a:cubicBezTo>
                    <a:cubicBezTo>
                      <a:pt x="175" y="340"/>
                      <a:pt x="174" y="339"/>
                      <a:pt x="174" y="339"/>
                    </a:cubicBezTo>
                    <a:cubicBezTo>
                      <a:pt x="170" y="332"/>
                      <a:pt x="172" y="324"/>
                      <a:pt x="166" y="316"/>
                    </a:cubicBezTo>
                    <a:cubicBezTo>
                      <a:pt x="161" y="328"/>
                      <a:pt x="147" y="328"/>
                      <a:pt x="140" y="336"/>
                    </a:cubicBezTo>
                    <a:cubicBezTo>
                      <a:pt x="124" y="348"/>
                      <a:pt x="124" y="348"/>
                      <a:pt x="118" y="331"/>
                    </a:cubicBezTo>
                    <a:cubicBezTo>
                      <a:pt x="118" y="326"/>
                      <a:pt x="120" y="321"/>
                      <a:pt x="116" y="317"/>
                    </a:cubicBezTo>
                    <a:cubicBezTo>
                      <a:pt x="113" y="309"/>
                      <a:pt x="119" y="301"/>
                      <a:pt x="116" y="291"/>
                    </a:cubicBezTo>
                    <a:cubicBezTo>
                      <a:pt x="108" y="303"/>
                      <a:pt x="96" y="306"/>
                      <a:pt x="85" y="311"/>
                    </a:cubicBezTo>
                    <a:cubicBezTo>
                      <a:pt x="84" y="311"/>
                      <a:pt x="84" y="310"/>
                      <a:pt x="84" y="309"/>
                    </a:cubicBezTo>
                    <a:cubicBezTo>
                      <a:pt x="84" y="305"/>
                      <a:pt x="82" y="303"/>
                      <a:pt x="77" y="305"/>
                    </a:cubicBezTo>
                    <a:cubicBezTo>
                      <a:pt x="74" y="307"/>
                      <a:pt x="71" y="308"/>
                      <a:pt x="67" y="309"/>
                    </a:cubicBezTo>
                    <a:cubicBezTo>
                      <a:pt x="65" y="310"/>
                      <a:pt x="62" y="310"/>
                      <a:pt x="59" y="311"/>
                    </a:cubicBezTo>
                    <a:cubicBezTo>
                      <a:pt x="52" y="312"/>
                      <a:pt x="51" y="310"/>
                      <a:pt x="54" y="303"/>
                    </a:cubicBezTo>
                    <a:cubicBezTo>
                      <a:pt x="56" y="297"/>
                      <a:pt x="63" y="292"/>
                      <a:pt x="58" y="284"/>
                    </a:cubicBezTo>
                    <a:cubicBezTo>
                      <a:pt x="64" y="281"/>
                      <a:pt x="64" y="274"/>
                      <a:pt x="66" y="269"/>
                    </a:cubicBezTo>
                    <a:cubicBezTo>
                      <a:pt x="67" y="267"/>
                      <a:pt x="67" y="263"/>
                      <a:pt x="65" y="264"/>
                    </a:cubicBezTo>
                    <a:cubicBezTo>
                      <a:pt x="56" y="267"/>
                      <a:pt x="47" y="262"/>
                      <a:pt x="39" y="269"/>
                    </a:cubicBezTo>
                    <a:cubicBezTo>
                      <a:pt x="35" y="269"/>
                      <a:pt x="32" y="271"/>
                      <a:pt x="29" y="264"/>
                    </a:cubicBezTo>
                    <a:cubicBezTo>
                      <a:pt x="27" y="256"/>
                      <a:pt x="18" y="250"/>
                      <a:pt x="20" y="239"/>
                    </a:cubicBezTo>
                    <a:cubicBezTo>
                      <a:pt x="25" y="234"/>
                      <a:pt x="30" y="230"/>
                      <a:pt x="32" y="222"/>
                    </a:cubicBezTo>
                    <a:cubicBezTo>
                      <a:pt x="25" y="221"/>
                      <a:pt x="18" y="220"/>
                      <a:pt x="12" y="220"/>
                    </a:cubicBezTo>
                    <a:cubicBezTo>
                      <a:pt x="10" y="219"/>
                      <a:pt x="9" y="218"/>
                      <a:pt x="8" y="217"/>
                    </a:cubicBezTo>
                    <a:cubicBezTo>
                      <a:pt x="4" y="216"/>
                      <a:pt x="0" y="215"/>
                      <a:pt x="0" y="211"/>
                    </a:cubicBezTo>
                    <a:cubicBezTo>
                      <a:pt x="0" y="207"/>
                      <a:pt x="4" y="207"/>
                      <a:pt x="7" y="206"/>
                    </a:cubicBezTo>
                    <a:cubicBezTo>
                      <a:pt x="12" y="203"/>
                      <a:pt x="16" y="199"/>
                      <a:pt x="19" y="194"/>
                    </a:cubicBezTo>
                    <a:cubicBezTo>
                      <a:pt x="1" y="184"/>
                      <a:pt x="1" y="184"/>
                      <a:pt x="9" y="171"/>
                    </a:cubicBezTo>
                    <a:cubicBezTo>
                      <a:pt x="16" y="171"/>
                      <a:pt x="25" y="169"/>
                      <a:pt x="27" y="164"/>
                    </a:cubicBezTo>
                    <a:cubicBezTo>
                      <a:pt x="28" y="159"/>
                      <a:pt x="19" y="156"/>
                      <a:pt x="14" y="154"/>
                    </a:cubicBezTo>
                    <a:cubicBezTo>
                      <a:pt x="13" y="151"/>
                      <a:pt x="12" y="150"/>
                      <a:pt x="9" y="149"/>
                    </a:cubicBezTo>
                    <a:cubicBezTo>
                      <a:pt x="9" y="147"/>
                      <a:pt x="8" y="145"/>
                      <a:pt x="5" y="144"/>
                    </a:cubicBezTo>
                    <a:cubicBezTo>
                      <a:pt x="1" y="137"/>
                      <a:pt x="6" y="138"/>
                      <a:pt x="10" y="138"/>
                    </a:cubicBezTo>
                    <a:cubicBezTo>
                      <a:pt x="16" y="137"/>
                      <a:pt x="23" y="137"/>
                      <a:pt x="25" y="132"/>
                    </a:cubicBezTo>
                    <a:cubicBezTo>
                      <a:pt x="26" y="127"/>
                      <a:pt x="18" y="126"/>
                      <a:pt x="15" y="122"/>
                    </a:cubicBezTo>
                    <a:cubicBezTo>
                      <a:pt x="15" y="121"/>
                      <a:pt x="13" y="121"/>
                      <a:pt x="12" y="120"/>
                    </a:cubicBezTo>
                    <a:cubicBezTo>
                      <a:pt x="12" y="120"/>
                      <a:pt x="12" y="120"/>
                      <a:pt x="12" y="120"/>
                    </a:cubicBezTo>
                    <a:cubicBezTo>
                      <a:pt x="12" y="118"/>
                      <a:pt x="12" y="117"/>
                      <a:pt x="11" y="116"/>
                    </a:cubicBezTo>
                    <a:cubicBezTo>
                      <a:pt x="19" y="115"/>
                      <a:pt x="26" y="114"/>
                      <a:pt x="33" y="113"/>
                    </a:cubicBezTo>
                    <a:cubicBezTo>
                      <a:pt x="37" y="113"/>
                      <a:pt x="41" y="113"/>
                      <a:pt x="45" y="113"/>
                    </a:cubicBezTo>
                    <a:cubicBezTo>
                      <a:pt x="47" y="113"/>
                      <a:pt x="50" y="114"/>
                      <a:pt x="51" y="111"/>
                    </a:cubicBezTo>
                    <a:cubicBezTo>
                      <a:pt x="52" y="108"/>
                      <a:pt x="50" y="106"/>
                      <a:pt x="48" y="105"/>
                    </a:cubicBezTo>
                    <a:cubicBezTo>
                      <a:pt x="40" y="99"/>
                      <a:pt x="39" y="90"/>
                      <a:pt x="38" y="82"/>
                    </a:cubicBezTo>
                    <a:cubicBezTo>
                      <a:pt x="39" y="81"/>
                      <a:pt x="39" y="81"/>
                      <a:pt x="39" y="81"/>
                    </a:cubicBezTo>
                    <a:cubicBezTo>
                      <a:pt x="40" y="81"/>
                      <a:pt x="40" y="81"/>
                      <a:pt x="40" y="81"/>
                    </a:cubicBezTo>
                    <a:cubicBezTo>
                      <a:pt x="42" y="81"/>
                      <a:pt x="44" y="82"/>
                      <a:pt x="45" y="82"/>
                    </a:cubicBezTo>
                    <a:cubicBezTo>
                      <a:pt x="60" y="82"/>
                      <a:pt x="60" y="82"/>
                      <a:pt x="57" y="68"/>
                    </a:cubicBezTo>
                    <a:cubicBezTo>
                      <a:pt x="56" y="66"/>
                      <a:pt x="54" y="63"/>
                      <a:pt x="57" y="61"/>
                    </a:cubicBezTo>
                    <a:cubicBezTo>
                      <a:pt x="60" y="59"/>
                      <a:pt x="64" y="60"/>
                      <a:pt x="68" y="62"/>
                    </a:cubicBezTo>
                    <a:cubicBezTo>
                      <a:pt x="87" y="69"/>
                      <a:pt x="89" y="67"/>
                      <a:pt x="87" y="47"/>
                    </a:cubicBezTo>
                    <a:cubicBezTo>
                      <a:pt x="86" y="46"/>
                      <a:pt x="87" y="44"/>
                      <a:pt x="86" y="43"/>
                    </a:cubicBezTo>
                    <a:cubicBezTo>
                      <a:pt x="80" y="32"/>
                      <a:pt x="93" y="32"/>
                      <a:pt x="94" y="32"/>
                    </a:cubicBezTo>
                    <a:cubicBezTo>
                      <a:pt x="109" y="37"/>
                      <a:pt x="105" y="27"/>
                      <a:pt x="104" y="20"/>
                    </a:cubicBezTo>
                    <a:cubicBezTo>
                      <a:pt x="112" y="20"/>
                      <a:pt x="115" y="25"/>
                      <a:pt x="120" y="29"/>
                    </a:cubicBezTo>
                    <a:cubicBezTo>
                      <a:pt x="124" y="32"/>
                      <a:pt x="125" y="41"/>
                      <a:pt x="130" y="39"/>
                    </a:cubicBezTo>
                    <a:cubicBezTo>
                      <a:pt x="135" y="37"/>
                      <a:pt x="135" y="29"/>
                      <a:pt x="137" y="24"/>
                    </a:cubicBezTo>
                    <a:cubicBezTo>
                      <a:pt x="137" y="22"/>
                      <a:pt x="137" y="20"/>
                      <a:pt x="137" y="18"/>
                    </a:cubicBezTo>
                    <a:cubicBezTo>
                      <a:pt x="137" y="16"/>
                      <a:pt x="137" y="14"/>
                      <a:pt x="137" y="12"/>
                    </a:cubicBezTo>
                    <a:cubicBezTo>
                      <a:pt x="138" y="11"/>
                      <a:pt x="138" y="10"/>
                      <a:pt x="139" y="9"/>
                    </a:cubicBezTo>
                    <a:cubicBezTo>
                      <a:pt x="143" y="11"/>
                      <a:pt x="146" y="13"/>
                      <a:pt x="147" y="17"/>
                    </a:cubicBezTo>
                    <a:cubicBezTo>
                      <a:pt x="153" y="19"/>
                      <a:pt x="154" y="28"/>
                      <a:pt x="159" y="27"/>
                    </a:cubicBezTo>
                    <a:cubicBezTo>
                      <a:pt x="165" y="26"/>
                      <a:pt x="165" y="17"/>
                      <a:pt x="169" y="13"/>
                    </a:cubicBezTo>
                    <a:cubicBezTo>
                      <a:pt x="173" y="9"/>
                      <a:pt x="173" y="4"/>
                      <a:pt x="174" y="0"/>
                    </a:cubicBezTo>
                    <a:cubicBezTo>
                      <a:pt x="184" y="4"/>
                      <a:pt x="187" y="16"/>
                      <a:pt x="195" y="21"/>
                    </a:cubicBezTo>
                    <a:cubicBezTo>
                      <a:pt x="195" y="41"/>
                      <a:pt x="195" y="61"/>
                      <a:pt x="195" y="82"/>
                    </a:cubicBezTo>
                    <a:cubicBezTo>
                      <a:pt x="189" y="81"/>
                      <a:pt x="184" y="68"/>
                      <a:pt x="176" y="79"/>
                    </a:cubicBezTo>
                    <a:cubicBezTo>
                      <a:pt x="176" y="80"/>
                      <a:pt x="173" y="78"/>
                      <a:pt x="171" y="78"/>
                    </a:cubicBezTo>
                    <a:cubicBezTo>
                      <a:pt x="168" y="76"/>
                      <a:pt x="165" y="75"/>
                      <a:pt x="162" y="79"/>
                    </a:cubicBezTo>
                    <a:cubicBezTo>
                      <a:pt x="159" y="83"/>
                      <a:pt x="155" y="82"/>
                      <a:pt x="151" y="80"/>
                    </a:cubicBezTo>
                    <a:cubicBezTo>
                      <a:pt x="149" y="79"/>
                      <a:pt x="147" y="77"/>
                      <a:pt x="145" y="80"/>
                    </a:cubicBezTo>
                    <a:cubicBezTo>
                      <a:pt x="137" y="89"/>
                      <a:pt x="127" y="95"/>
                      <a:pt x="115" y="97"/>
                    </a:cubicBezTo>
                    <a:cubicBezTo>
                      <a:pt x="114" y="97"/>
                      <a:pt x="111" y="98"/>
                      <a:pt x="111" y="99"/>
                    </a:cubicBezTo>
                    <a:cubicBezTo>
                      <a:pt x="111" y="109"/>
                      <a:pt x="103" y="111"/>
                      <a:pt x="97" y="116"/>
                    </a:cubicBezTo>
                    <a:cubicBezTo>
                      <a:pt x="96" y="118"/>
                      <a:pt x="95" y="120"/>
                      <a:pt x="94" y="122"/>
                    </a:cubicBezTo>
                    <a:cubicBezTo>
                      <a:pt x="93" y="123"/>
                      <a:pt x="93" y="123"/>
                      <a:pt x="93" y="123"/>
                    </a:cubicBezTo>
                    <a:cubicBezTo>
                      <a:pt x="90" y="122"/>
                      <a:pt x="87" y="120"/>
                      <a:pt x="84" y="121"/>
                    </a:cubicBezTo>
                    <a:cubicBezTo>
                      <a:pt x="77" y="122"/>
                      <a:pt x="65" y="115"/>
                      <a:pt x="65" y="120"/>
                    </a:cubicBezTo>
                    <a:cubicBezTo>
                      <a:pt x="64" y="127"/>
                      <a:pt x="73" y="134"/>
                      <a:pt x="82" y="137"/>
                    </a:cubicBezTo>
                    <a:cubicBezTo>
                      <a:pt x="82" y="137"/>
                      <a:pt x="83" y="137"/>
                      <a:pt x="84" y="137"/>
                    </a:cubicBezTo>
                    <a:cubicBezTo>
                      <a:pt x="86" y="145"/>
                      <a:pt x="87" y="152"/>
                      <a:pt x="80" y="159"/>
                    </a:cubicBezTo>
                    <a:cubicBezTo>
                      <a:pt x="76" y="163"/>
                      <a:pt x="72" y="169"/>
                      <a:pt x="75" y="177"/>
                    </a:cubicBezTo>
                    <a:cubicBezTo>
                      <a:pt x="78" y="185"/>
                      <a:pt x="86" y="192"/>
                      <a:pt x="80" y="203"/>
                    </a:cubicBezTo>
                    <a:cubicBezTo>
                      <a:pt x="78" y="206"/>
                      <a:pt x="82" y="209"/>
                      <a:pt x="84" y="212"/>
                    </a:cubicBezTo>
                    <a:cubicBezTo>
                      <a:pt x="90" y="218"/>
                      <a:pt x="96" y="224"/>
                      <a:pt x="98" y="231"/>
                    </a:cubicBezTo>
                    <a:cubicBezTo>
                      <a:pt x="102" y="244"/>
                      <a:pt x="106" y="250"/>
                      <a:pt x="119" y="250"/>
                    </a:cubicBezTo>
                    <a:cubicBezTo>
                      <a:pt x="126" y="251"/>
                      <a:pt x="128" y="253"/>
                      <a:pt x="129" y="259"/>
                    </a:cubicBezTo>
                    <a:cubicBezTo>
                      <a:pt x="129" y="266"/>
                      <a:pt x="133" y="270"/>
                      <a:pt x="140" y="270"/>
                    </a:cubicBezTo>
                    <a:cubicBezTo>
                      <a:pt x="151" y="270"/>
                      <a:pt x="165" y="258"/>
                      <a:pt x="172" y="277"/>
                    </a:cubicBezTo>
                    <a:cubicBezTo>
                      <a:pt x="172" y="277"/>
                      <a:pt x="173" y="277"/>
                      <a:pt x="174" y="277"/>
                    </a:cubicBezTo>
                    <a:cubicBezTo>
                      <a:pt x="181" y="271"/>
                      <a:pt x="188" y="280"/>
                      <a:pt x="195" y="277"/>
                    </a:cubicBezTo>
                    <a:cubicBezTo>
                      <a:pt x="195" y="299"/>
                      <a:pt x="195" y="321"/>
                      <a:pt x="195" y="34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57" name="Freeform 8">
                <a:extLst>
                  <a:ext uri="{FF2B5EF4-FFF2-40B4-BE49-F238E27FC236}">
                    <a16:creationId xmlns:a16="http://schemas.microsoft.com/office/drawing/2014/main" id="{6A1EA48E-0F40-AFC3-065E-CD73C6D878D0}"/>
                  </a:ext>
                </a:extLst>
              </p:cNvPr>
              <p:cNvSpPr>
                <a:spLocks noEditPoints="1"/>
              </p:cNvSpPr>
              <p:nvPr/>
            </p:nvSpPr>
            <p:spPr bwMode="auto">
              <a:xfrm>
                <a:off x="809" y="1036"/>
                <a:ext cx="190" cy="318"/>
              </a:xfrm>
              <a:custGeom>
                <a:avLst/>
                <a:gdLst>
                  <a:gd name="T0" fmla="*/ 16 w 165"/>
                  <a:gd name="T1" fmla="*/ 7 h 278"/>
                  <a:gd name="T2" fmla="*/ 159 w 165"/>
                  <a:gd name="T3" fmla="*/ 271 h 278"/>
                  <a:gd name="T4" fmla="*/ 152 w 165"/>
                  <a:gd name="T5" fmla="*/ 254 h 278"/>
                  <a:gd name="T6" fmla="*/ 140 w 165"/>
                  <a:gd name="T7" fmla="*/ 156 h 278"/>
                  <a:gd name="T8" fmla="*/ 129 w 165"/>
                  <a:gd name="T9" fmla="*/ 161 h 278"/>
                  <a:gd name="T10" fmla="*/ 109 w 165"/>
                  <a:gd name="T11" fmla="*/ 119 h 278"/>
                  <a:gd name="T12" fmla="*/ 134 w 165"/>
                  <a:gd name="T13" fmla="*/ 188 h 278"/>
                  <a:gd name="T14" fmla="*/ 118 w 165"/>
                  <a:gd name="T15" fmla="*/ 181 h 278"/>
                  <a:gd name="T16" fmla="*/ 136 w 165"/>
                  <a:gd name="T17" fmla="*/ 206 h 278"/>
                  <a:gd name="T18" fmla="*/ 138 w 165"/>
                  <a:gd name="T19" fmla="*/ 218 h 278"/>
                  <a:gd name="T20" fmla="*/ 140 w 165"/>
                  <a:gd name="T21" fmla="*/ 252 h 278"/>
                  <a:gd name="T22" fmla="*/ 89 w 165"/>
                  <a:gd name="T23" fmla="*/ 175 h 278"/>
                  <a:gd name="T24" fmla="*/ 83 w 165"/>
                  <a:gd name="T25" fmla="*/ 175 h 278"/>
                  <a:gd name="T26" fmla="*/ 77 w 165"/>
                  <a:gd name="T27" fmla="*/ 178 h 278"/>
                  <a:gd name="T28" fmla="*/ 80 w 165"/>
                  <a:gd name="T29" fmla="*/ 182 h 278"/>
                  <a:gd name="T30" fmla="*/ 116 w 165"/>
                  <a:gd name="T31" fmla="*/ 225 h 278"/>
                  <a:gd name="T32" fmla="*/ 83 w 165"/>
                  <a:gd name="T33" fmla="*/ 211 h 278"/>
                  <a:gd name="T34" fmla="*/ 140 w 165"/>
                  <a:gd name="T35" fmla="*/ 252 h 278"/>
                  <a:gd name="T36" fmla="*/ 132 w 165"/>
                  <a:gd name="T37" fmla="*/ 274 h 278"/>
                  <a:gd name="T38" fmla="*/ 111 w 165"/>
                  <a:gd name="T39" fmla="*/ 262 h 278"/>
                  <a:gd name="T40" fmla="*/ 48 w 165"/>
                  <a:gd name="T41" fmla="*/ 176 h 278"/>
                  <a:gd name="T42" fmla="*/ 61 w 165"/>
                  <a:gd name="T43" fmla="*/ 179 h 278"/>
                  <a:gd name="T44" fmla="*/ 16 w 165"/>
                  <a:gd name="T45" fmla="*/ 70 h 278"/>
                  <a:gd name="T46" fmla="*/ 25 w 165"/>
                  <a:gd name="T47" fmla="*/ 55 h 278"/>
                  <a:gd name="T48" fmla="*/ 5 w 165"/>
                  <a:gd name="T49" fmla="*/ 0 h 278"/>
                  <a:gd name="T50" fmla="*/ 102 w 165"/>
                  <a:gd name="T51" fmla="*/ 155 h 278"/>
                  <a:gd name="T52" fmla="*/ 102 w 165"/>
                  <a:gd name="T53" fmla="*/ 155 h 278"/>
                  <a:gd name="T54" fmla="*/ 97 w 165"/>
                  <a:gd name="T55" fmla="*/ 148 h 278"/>
                  <a:gd name="T56" fmla="*/ 93 w 165"/>
                  <a:gd name="T57" fmla="*/ 145 h 278"/>
                  <a:gd name="T58" fmla="*/ 99 w 165"/>
                  <a:gd name="T59" fmla="*/ 153 h 278"/>
                  <a:gd name="T60" fmla="*/ 117 w 165"/>
                  <a:gd name="T61" fmla="*/ 115 h 278"/>
                  <a:gd name="T62" fmla="*/ 116 w 165"/>
                  <a:gd name="T63" fmla="*/ 112 h 278"/>
                  <a:gd name="T64" fmla="*/ 114 w 165"/>
                  <a:gd name="T65" fmla="*/ 107 h 278"/>
                  <a:gd name="T66" fmla="*/ 58 w 165"/>
                  <a:gd name="T67" fmla="*/ 49 h 278"/>
                  <a:gd name="T68" fmla="*/ 58 w 165"/>
                  <a:gd name="T69" fmla="*/ 49 h 278"/>
                  <a:gd name="T70" fmla="*/ 54 w 165"/>
                  <a:gd name="T71" fmla="*/ 46 h 278"/>
                  <a:gd name="T72" fmla="*/ 68 w 165"/>
                  <a:gd name="T73" fmla="*/ 172 h 278"/>
                  <a:gd name="T74" fmla="*/ 64 w 165"/>
                  <a:gd name="T75" fmla="*/ 170 h 278"/>
                  <a:gd name="T76" fmla="*/ 71 w 165"/>
                  <a:gd name="T77" fmla="*/ 176 h 278"/>
                  <a:gd name="T78" fmla="*/ 68 w 165"/>
                  <a:gd name="T79" fmla="*/ 172 h 278"/>
                  <a:gd name="T80" fmla="*/ 73 w 165"/>
                  <a:gd name="T81" fmla="*/ 124 h 278"/>
                  <a:gd name="T82" fmla="*/ 67 w 165"/>
                  <a:gd name="T83" fmla="*/ 97 h 278"/>
                  <a:gd name="T84" fmla="*/ 73 w 165"/>
                  <a:gd name="T85" fmla="*/ 124 h 278"/>
                  <a:gd name="T86" fmla="*/ 38 w 165"/>
                  <a:gd name="T87" fmla="*/ 99 h 278"/>
                  <a:gd name="T88" fmla="*/ 63 w 165"/>
                  <a:gd name="T89" fmla="*/ 56 h 278"/>
                  <a:gd name="T90" fmla="*/ 63 w 165"/>
                  <a:gd name="T91" fmla="*/ 56 h 278"/>
                  <a:gd name="T92" fmla="*/ 97 w 165"/>
                  <a:gd name="T93" fmla="*/ 105 h 278"/>
                  <a:gd name="T94" fmla="*/ 103 w 165"/>
                  <a:gd name="T95" fmla="*/ 103 h 278"/>
                  <a:gd name="T96" fmla="*/ 79 w 165"/>
                  <a:gd name="T97" fmla="*/ 60 h 278"/>
                  <a:gd name="T98" fmla="*/ 63 w 165"/>
                  <a:gd name="T99" fmla="*/ 56 h 278"/>
                  <a:gd name="T100" fmla="*/ 60 w 165"/>
                  <a:gd name="T101" fmla="*/ 142 h 278"/>
                  <a:gd name="T102" fmla="*/ 138 w 165"/>
                  <a:gd name="T103" fmla="*/ 133 h 278"/>
                  <a:gd name="T104" fmla="*/ 138 w 165"/>
                  <a:gd name="T105" fmla="*/ 133 h 278"/>
                  <a:gd name="T106" fmla="*/ 117 w 165"/>
                  <a:gd name="T107" fmla="*/ 176 h 278"/>
                  <a:gd name="T108" fmla="*/ 30 w 165"/>
                  <a:gd name="T109" fmla="*/ 97 h 278"/>
                  <a:gd name="T110" fmla="*/ 30 w 165"/>
                  <a:gd name="T111" fmla="*/ 93 h 278"/>
                  <a:gd name="T112" fmla="*/ 30 w 165"/>
                  <a:gd name="T113" fmla="*/ 97 h 278"/>
                  <a:gd name="T114" fmla="*/ 105 w 165"/>
                  <a:gd name="T115" fmla="*/ 113 h 278"/>
                  <a:gd name="T116" fmla="*/ 106 w 165"/>
                  <a:gd name="T117" fmla="*/ 115 h 278"/>
                  <a:gd name="T118" fmla="*/ 112 w 165"/>
                  <a:gd name="T119" fmla="*/ 99 h 278"/>
                  <a:gd name="T120" fmla="*/ 113 w 165"/>
                  <a:gd name="T121" fmla="*/ 100 h 278"/>
                  <a:gd name="T122" fmla="*/ 112 w 165"/>
                  <a:gd name="T123" fmla="*/ 99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5" h="278">
                    <a:moveTo>
                      <a:pt x="5" y="0"/>
                    </a:moveTo>
                    <a:cubicBezTo>
                      <a:pt x="7" y="5"/>
                      <a:pt x="12" y="5"/>
                      <a:pt x="16" y="7"/>
                    </a:cubicBezTo>
                    <a:cubicBezTo>
                      <a:pt x="105" y="44"/>
                      <a:pt x="151" y="111"/>
                      <a:pt x="162" y="205"/>
                    </a:cubicBezTo>
                    <a:cubicBezTo>
                      <a:pt x="165" y="228"/>
                      <a:pt x="163" y="250"/>
                      <a:pt x="159" y="271"/>
                    </a:cubicBezTo>
                    <a:cubicBezTo>
                      <a:pt x="158" y="272"/>
                      <a:pt x="158" y="273"/>
                      <a:pt x="157" y="274"/>
                    </a:cubicBezTo>
                    <a:cubicBezTo>
                      <a:pt x="148" y="269"/>
                      <a:pt x="154" y="261"/>
                      <a:pt x="152" y="254"/>
                    </a:cubicBezTo>
                    <a:cubicBezTo>
                      <a:pt x="145" y="225"/>
                      <a:pt x="148" y="195"/>
                      <a:pt x="148" y="166"/>
                    </a:cubicBezTo>
                    <a:cubicBezTo>
                      <a:pt x="148" y="159"/>
                      <a:pt x="149" y="159"/>
                      <a:pt x="140" y="156"/>
                    </a:cubicBezTo>
                    <a:cubicBezTo>
                      <a:pt x="142" y="171"/>
                      <a:pt x="145" y="186"/>
                      <a:pt x="142" y="202"/>
                    </a:cubicBezTo>
                    <a:cubicBezTo>
                      <a:pt x="138" y="187"/>
                      <a:pt x="135" y="173"/>
                      <a:pt x="129" y="161"/>
                    </a:cubicBezTo>
                    <a:cubicBezTo>
                      <a:pt x="125" y="152"/>
                      <a:pt x="127" y="143"/>
                      <a:pt x="124" y="134"/>
                    </a:cubicBezTo>
                    <a:cubicBezTo>
                      <a:pt x="121" y="126"/>
                      <a:pt x="111" y="127"/>
                      <a:pt x="109" y="119"/>
                    </a:cubicBezTo>
                    <a:cubicBezTo>
                      <a:pt x="106" y="122"/>
                      <a:pt x="108" y="124"/>
                      <a:pt x="109" y="125"/>
                    </a:cubicBezTo>
                    <a:cubicBezTo>
                      <a:pt x="120" y="145"/>
                      <a:pt x="127" y="166"/>
                      <a:pt x="134" y="188"/>
                    </a:cubicBezTo>
                    <a:cubicBezTo>
                      <a:pt x="137" y="196"/>
                      <a:pt x="134" y="195"/>
                      <a:pt x="128" y="194"/>
                    </a:cubicBezTo>
                    <a:cubicBezTo>
                      <a:pt x="127" y="183"/>
                      <a:pt x="127" y="183"/>
                      <a:pt x="118" y="181"/>
                    </a:cubicBezTo>
                    <a:cubicBezTo>
                      <a:pt x="122" y="186"/>
                      <a:pt x="123" y="191"/>
                      <a:pt x="128" y="194"/>
                    </a:cubicBezTo>
                    <a:cubicBezTo>
                      <a:pt x="129" y="199"/>
                      <a:pt x="129" y="204"/>
                      <a:pt x="136" y="206"/>
                    </a:cubicBezTo>
                    <a:cubicBezTo>
                      <a:pt x="136" y="206"/>
                      <a:pt x="136" y="206"/>
                      <a:pt x="136" y="206"/>
                    </a:cubicBezTo>
                    <a:cubicBezTo>
                      <a:pt x="135" y="210"/>
                      <a:pt x="136" y="215"/>
                      <a:pt x="138" y="218"/>
                    </a:cubicBezTo>
                    <a:cubicBezTo>
                      <a:pt x="144" y="227"/>
                      <a:pt x="145" y="238"/>
                      <a:pt x="147" y="247"/>
                    </a:cubicBezTo>
                    <a:cubicBezTo>
                      <a:pt x="149" y="256"/>
                      <a:pt x="145" y="254"/>
                      <a:pt x="140" y="252"/>
                    </a:cubicBezTo>
                    <a:cubicBezTo>
                      <a:pt x="136" y="238"/>
                      <a:pt x="127" y="228"/>
                      <a:pt x="116" y="218"/>
                    </a:cubicBezTo>
                    <a:cubicBezTo>
                      <a:pt x="110" y="202"/>
                      <a:pt x="97" y="190"/>
                      <a:pt x="89" y="175"/>
                    </a:cubicBezTo>
                    <a:cubicBezTo>
                      <a:pt x="85" y="169"/>
                      <a:pt x="82" y="162"/>
                      <a:pt x="74" y="159"/>
                    </a:cubicBezTo>
                    <a:cubicBezTo>
                      <a:pt x="76" y="165"/>
                      <a:pt x="80" y="170"/>
                      <a:pt x="83" y="175"/>
                    </a:cubicBezTo>
                    <a:cubicBezTo>
                      <a:pt x="85" y="178"/>
                      <a:pt x="85" y="181"/>
                      <a:pt x="80" y="182"/>
                    </a:cubicBezTo>
                    <a:cubicBezTo>
                      <a:pt x="80" y="180"/>
                      <a:pt x="80" y="178"/>
                      <a:pt x="77" y="178"/>
                    </a:cubicBezTo>
                    <a:cubicBezTo>
                      <a:pt x="77" y="178"/>
                      <a:pt x="76" y="178"/>
                      <a:pt x="76" y="179"/>
                    </a:cubicBezTo>
                    <a:cubicBezTo>
                      <a:pt x="76" y="181"/>
                      <a:pt x="78" y="181"/>
                      <a:pt x="80" y="182"/>
                    </a:cubicBezTo>
                    <a:cubicBezTo>
                      <a:pt x="90" y="196"/>
                      <a:pt x="102" y="208"/>
                      <a:pt x="116" y="218"/>
                    </a:cubicBezTo>
                    <a:cubicBezTo>
                      <a:pt x="116" y="220"/>
                      <a:pt x="116" y="223"/>
                      <a:pt x="116" y="225"/>
                    </a:cubicBezTo>
                    <a:cubicBezTo>
                      <a:pt x="116" y="225"/>
                      <a:pt x="116" y="225"/>
                      <a:pt x="116" y="225"/>
                    </a:cubicBezTo>
                    <a:cubicBezTo>
                      <a:pt x="105" y="221"/>
                      <a:pt x="96" y="213"/>
                      <a:pt x="83" y="211"/>
                    </a:cubicBezTo>
                    <a:cubicBezTo>
                      <a:pt x="90" y="221"/>
                      <a:pt x="100" y="222"/>
                      <a:pt x="108" y="227"/>
                    </a:cubicBezTo>
                    <a:cubicBezTo>
                      <a:pt x="119" y="234"/>
                      <a:pt x="128" y="246"/>
                      <a:pt x="140" y="252"/>
                    </a:cubicBezTo>
                    <a:cubicBezTo>
                      <a:pt x="139" y="259"/>
                      <a:pt x="149" y="263"/>
                      <a:pt x="145" y="271"/>
                    </a:cubicBezTo>
                    <a:cubicBezTo>
                      <a:pt x="142" y="278"/>
                      <a:pt x="137" y="278"/>
                      <a:pt x="132" y="274"/>
                    </a:cubicBezTo>
                    <a:cubicBezTo>
                      <a:pt x="126" y="270"/>
                      <a:pt x="119" y="267"/>
                      <a:pt x="113" y="263"/>
                    </a:cubicBezTo>
                    <a:cubicBezTo>
                      <a:pt x="112" y="263"/>
                      <a:pt x="112" y="263"/>
                      <a:pt x="111" y="262"/>
                    </a:cubicBezTo>
                    <a:cubicBezTo>
                      <a:pt x="111" y="262"/>
                      <a:pt x="110" y="261"/>
                      <a:pt x="110" y="261"/>
                    </a:cubicBezTo>
                    <a:cubicBezTo>
                      <a:pt x="78" y="242"/>
                      <a:pt x="61" y="212"/>
                      <a:pt x="48" y="176"/>
                    </a:cubicBezTo>
                    <a:cubicBezTo>
                      <a:pt x="53" y="178"/>
                      <a:pt x="56" y="179"/>
                      <a:pt x="59" y="180"/>
                    </a:cubicBezTo>
                    <a:cubicBezTo>
                      <a:pt x="60" y="180"/>
                      <a:pt x="60" y="180"/>
                      <a:pt x="61" y="179"/>
                    </a:cubicBezTo>
                    <a:cubicBezTo>
                      <a:pt x="55" y="173"/>
                      <a:pt x="50" y="166"/>
                      <a:pt x="45" y="160"/>
                    </a:cubicBezTo>
                    <a:cubicBezTo>
                      <a:pt x="22" y="134"/>
                      <a:pt x="18" y="103"/>
                      <a:pt x="16" y="70"/>
                    </a:cubicBezTo>
                    <a:cubicBezTo>
                      <a:pt x="15" y="68"/>
                      <a:pt x="14" y="63"/>
                      <a:pt x="20" y="64"/>
                    </a:cubicBezTo>
                    <a:cubicBezTo>
                      <a:pt x="32" y="67"/>
                      <a:pt x="27" y="60"/>
                      <a:pt x="25" y="55"/>
                    </a:cubicBezTo>
                    <a:cubicBezTo>
                      <a:pt x="17" y="37"/>
                      <a:pt x="8" y="19"/>
                      <a:pt x="0" y="0"/>
                    </a:cubicBezTo>
                    <a:cubicBezTo>
                      <a:pt x="2" y="0"/>
                      <a:pt x="3" y="0"/>
                      <a:pt x="5" y="0"/>
                    </a:cubicBezTo>
                    <a:close/>
                    <a:moveTo>
                      <a:pt x="99" y="153"/>
                    </a:moveTo>
                    <a:cubicBezTo>
                      <a:pt x="100" y="153"/>
                      <a:pt x="101" y="154"/>
                      <a:pt x="102" y="155"/>
                    </a:cubicBezTo>
                    <a:cubicBezTo>
                      <a:pt x="102" y="160"/>
                      <a:pt x="105" y="163"/>
                      <a:pt x="112" y="164"/>
                    </a:cubicBezTo>
                    <a:cubicBezTo>
                      <a:pt x="109" y="158"/>
                      <a:pt x="107" y="155"/>
                      <a:pt x="102" y="155"/>
                    </a:cubicBezTo>
                    <a:cubicBezTo>
                      <a:pt x="101" y="154"/>
                      <a:pt x="100" y="153"/>
                      <a:pt x="99" y="153"/>
                    </a:cubicBezTo>
                    <a:cubicBezTo>
                      <a:pt x="99" y="151"/>
                      <a:pt x="99" y="149"/>
                      <a:pt x="97" y="148"/>
                    </a:cubicBezTo>
                    <a:cubicBezTo>
                      <a:pt x="97" y="146"/>
                      <a:pt x="97" y="144"/>
                      <a:pt x="94" y="144"/>
                    </a:cubicBezTo>
                    <a:cubicBezTo>
                      <a:pt x="94" y="144"/>
                      <a:pt x="93" y="145"/>
                      <a:pt x="93" y="145"/>
                    </a:cubicBezTo>
                    <a:cubicBezTo>
                      <a:pt x="93" y="148"/>
                      <a:pt x="95" y="148"/>
                      <a:pt x="97" y="148"/>
                    </a:cubicBezTo>
                    <a:cubicBezTo>
                      <a:pt x="97" y="150"/>
                      <a:pt x="97" y="152"/>
                      <a:pt x="99" y="153"/>
                    </a:cubicBezTo>
                    <a:close/>
                    <a:moveTo>
                      <a:pt x="116" y="112"/>
                    </a:moveTo>
                    <a:cubicBezTo>
                      <a:pt x="117" y="113"/>
                      <a:pt x="117" y="114"/>
                      <a:pt x="117" y="115"/>
                    </a:cubicBezTo>
                    <a:cubicBezTo>
                      <a:pt x="117" y="115"/>
                      <a:pt x="118" y="114"/>
                      <a:pt x="118" y="114"/>
                    </a:cubicBezTo>
                    <a:cubicBezTo>
                      <a:pt x="117" y="113"/>
                      <a:pt x="117" y="112"/>
                      <a:pt x="116" y="112"/>
                    </a:cubicBezTo>
                    <a:cubicBezTo>
                      <a:pt x="116" y="110"/>
                      <a:pt x="116" y="108"/>
                      <a:pt x="115" y="106"/>
                    </a:cubicBezTo>
                    <a:cubicBezTo>
                      <a:pt x="115" y="106"/>
                      <a:pt x="114" y="107"/>
                      <a:pt x="114" y="107"/>
                    </a:cubicBezTo>
                    <a:cubicBezTo>
                      <a:pt x="114" y="109"/>
                      <a:pt x="114" y="110"/>
                      <a:pt x="116" y="112"/>
                    </a:cubicBezTo>
                    <a:close/>
                    <a:moveTo>
                      <a:pt x="58" y="49"/>
                    </a:moveTo>
                    <a:cubicBezTo>
                      <a:pt x="59" y="49"/>
                      <a:pt x="59" y="49"/>
                      <a:pt x="59" y="49"/>
                    </a:cubicBezTo>
                    <a:cubicBezTo>
                      <a:pt x="59" y="49"/>
                      <a:pt x="59" y="49"/>
                      <a:pt x="58" y="49"/>
                    </a:cubicBezTo>
                    <a:cubicBezTo>
                      <a:pt x="58" y="47"/>
                      <a:pt x="58" y="45"/>
                      <a:pt x="55" y="45"/>
                    </a:cubicBezTo>
                    <a:cubicBezTo>
                      <a:pt x="55" y="45"/>
                      <a:pt x="54" y="46"/>
                      <a:pt x="54" y="46"/>
                    </a:cubicBezTo>
                    <a:cubicBezTo>
                      <a:pt x="54" y="48"/>
                      <a:pt x="56" y="48"/>
                      <a:pt x="58" y="49"/>
                    </a:cubicBezTo>
                    <a:close/>
                    <a:moveTo>
                      <a:pt x="68" y="172"/>
                    </a:moveTo>
                    <a:cubicBezTo>
                      <a:pt x="68" y="170"/>
                      <a:pt x="68" y="169"/>
                      <a:pt x="66" y="168"/>
                    </a:cubicBezTo>
                    <a:cubicBezTo>
                      <a:pt x="65" y="168"/>
                      <a:pt x="64" y="169"/>
                      <a:pt x="64" y="170"/>
                    </a:cubicBezTo>
                    <a:cubicBezTo>
                      <a:pt x="65" y="172"/>
                      <a:pt x="66" y="172"/>
                      <a:pt x="68" y="172"/>
                    </a:cubicBezTo>
                    <a:cubicBezTo>
                      <a:pt x="68" y="174"/>
                      <a:pt x="68" y="176"/>
                      <a:pt x="71" y="176"/>
                    </a:cubicBezTo>
                    <a:cubicBezTo>
                      <a:pt x="71" y="176"/>
                      <a:pt x="72" y="175"/>
                      <a:pt x="72" y="175"/>
                    </a:cubicBezTo>
                    <a:cubicBezTo>
                      <a:pt x="72" y="172"/>
                      <a:pt x="70" y="172"/>
                      <a:pt x="68" y="172"/>
                    </a:cubicBezTo>
                    <a:close/>
                    <a:moveTo>
                      <a:pt x="68" y="119"/>
                    </a:moveTo>
                    <a:cubicBezTo>
                      <a:pt x="68" y="122"/>
                      <a:pt x="70" y="124"/>
                      <a:pt x="73" y="124"/>
                    </a:cubicBezTo>
                    <a:cubicBezTo>
                      <a:pt x="74" y="131"/>
                      <a:pt x="79" y="134"/>
                      <a:pt x="88" y="136"/>
                    </a:cubicBezTo>
                    <a:cubicBezTo>
                      <a:pt x="80" y="122"/>
                      <a:pt x="77" y="109"/>
                      <a:pt x="67" y="97"/>
                    </a:cubicBezTo>
                    <a:cubicBezTo>
                      <a:pt x="66" y="106"/>
                      <a:pt x="71" y="111"/>
                      <a:pt x="74" y="116"/>
                    </a:cubicBezTo>
                    <a:cubicBezTo>
                      <a:pt x="76" y="119"/>
                      <a:pt x="80" y="122"/>
                      <a:pt x="73" y="124"/>
                    </a:cubicBezTo>
                    <a:cubicBezTo>
                      <a:pt x="73" y="120"/>
                      <a:pt x="71" y="119"/>
                      <a:pt x="68" y="119"/>
                    </a:cubicBezTo>
                    <a:cubicBezTo>
                      <a:pt x="61" y="107"/>
                      <a:pt x="50" y="102"/>
                      <a:pt x="38" y="99"/>
                    </a:cubicBezTo>
                    <a:cubicBezTo>
                      <a:pt x="46" y="108"/>
                      <a:pt x="57" y="114"/>
                      <a:pt x="68" y="119"/>
                    </a:cubicBezTo>
                    <a:close/>
                    <a:moveTo>
                      <a:pt x="63" y="56"/>
                    </a:moveTo>
                    <a:cubicBezTo>
                      <a:pt x="63" y="56"/>
                      <a:pt x="62" y="55"/>
                      <a:pt x="62" y="55"/>
                    </a:cubicBezTo>
                    <a:cubicBezTo>
                      <a:pt x="62" y="55"/>
                      <a:pt x="63" y="56"/>
                      <a:pt x="63" y="56"/>
                    </a:cubicBezTo>
                    <a:cubicBezTo>
                      <a:pt x="60" y="65"/>
                      <a:pt x="54" y="51"/>
                      <a:pt x="50" y="59"/>
                    </a:cubicBezTo>
                    <a:cubicBezTo>
                      <a:pt x="69" y="70"/>
                      <a:pt x="84" y="87"/>
                      <a:pt x="97" y="105"/>
                    </a:cubicBezTo>
                    <a:cubicBezTo>
                      <a:pt x="99" y="107"/>
                      <a:pt x="100" y="110"/>
                      <a:pt x="103" y="107"/>
                    </a:cubicBezTo>
                    <a:cubicBezTo>
                      <a:pt x="104" y="106"/>
                      <a:pt x="104" y="104"/>
                      <a:pt x="103" y="103"/>
                    </a:cubicBezTo>
                    <a:cubicBezTo>
                      <a:pt x="93" y="92"/>
                      <a:pt x="87" y="78"/>
                      <a:pt x="80" y="66"/>
                    </a:cubicBezTo>
                    <a:cubicBezTo>
                      <a:pt x="80" y="64"/>
                      <a:pt x="80" y="61"/>
                      <a:pt x="79" y="60"/>
                    </a:cubicBezTo>
                    <a:cubicBezTo>
                      <a:pt x="77" y="59"/>
                      <a:pt x="76" y="62"/>
                      <a:pt x="75" y="63"/>
                    </a:cubicBezTo>
                    <a:cubicBezTo>
                      <a:pt x="70" y="63"/>
                      <a:pt x="69" y="55"/>
                      <a:pt x="63" y="56"/>
                    </a:cubicBezTo>
                    <a:close/>
                    <a:moveTo>
                      <a:pt x="70" y="155"/>
                    </a:moveTo>
                    <a:cubicBezTo>
                      <a:pt x="69" y="144"/>
                      <a:pt x="69" y="144"/>
                      <a:pt x="60" y="142"/>
                    </a:cubicBezTo>
                    <a:cubicBezTo>
                      <a:pt x="64" y="147"/>
                      <a:pt x="67" y="151"/>
                      <a:pt x="70" y="155"/>
                    </a:cubicBezTo>
                    <a:close/>
                    <a:moveTo>
                      <a:pt x="138" y="133"/>
                    </a:moveTo>
                    <a:cubicBezTo>
                      <a:pt x="134" y="140"/>
                      <a:pt x="139" y="143"/>
                      <a:pt x="139" y="148"/>
                    </a:cubicBezTo>
                    <a:cubicBezTo>
                      <a:pt x="141" y="143"/>
                      <a:pt x="141" y="139"/>
                      <a:pt x="138" y="133"/>
                    </a:cubicBezTo>
                    <a:close/>
                    <a:moveTo>
                      <a:pt x="113" y="168"/>
                    </a:moveTo>
                    <a:cubicBezTo>
                      <a:pt x="112" y="172"/>
                      <a:pt x="113" y="175"/>
                      <a:pt x="117" y="176"/>
                    </a:cubicBezTo>
                    <a:cubicBezTo>
                      <a:pt x="118" y="172"/>
                      <a:pt x="117" y="169"/>
                      <a:pt x="113" y="168"/>
                    </a:cubicBezTo>
                    <a:close/>
                    <a:moveTo>
                      <a:pt x="30" y="97"/>
                    </a:moveTo>
                    <a:cubicBezTo>
                      <a:pt x="31" y="96"/>
                      <a:pt x="33" y="96"/>
                      <a:pt x="33" y="95"/>
                    </a:cubicBezTo>
                    <a:cubicBezTo>
                      <a:pt x="33" y="94"/>
                      <a:pt x="32" y="93"/>
                      <a:pt x="30" y="93"/>
                    </a:cubicBezTo>
                    <a:cubicBezTo>
                      <a:pt x="30" y="93"/>
                      <a:pt x="28" y="94"/>
                      <a:pt x="28" y="94"/>
                    </a:cubicBezTo>
                    <a:cubicBezTo>
                      <a:pt x="28" y="95"/>
                      <a:pt x="29" y="96"/>
                      <a:pt x="30" y="97"/>
                    </a:cubicBezTo>
                    <a:close/>
                    <a:moveTo>
                      <a:pt x="106" y="114"/>
                    </a:moveTo>
                    <a:cubicBezTo>
                      <a:pt x="106" y="114"/>
                      <a:pt x="106" y="113"/>
                      <a:pt x="105" y="113"/>
                    </a:cubicBezTo>
                    <a:cubicBezTo>
                      <a:pt x="105" y="114"/>
                      <a:pt x="105" y="114"/>
                      <a:pt x="105" y="115"/>
                    </a:cubicBezTo>
                    <a:cubicBezTo>
                      <a:pt x="105" y="115"/>
                      <a:pt x="105" y="115"/>
                      <a:pt x="106" y="115"/>
                    </a:cubicBezTo>
                    <a:cubicBezTo>
                      <a:pt x="106" y="115"/>
                      <a:pt x="106" y="114"/>
                      <a:pt x="106" y="114"/>
                    </a:cubicBezTo>
                    <a:close/>
                    <a:moveTo>
                      <a:pt x="112" y="99"/>
                    </a:moveTo>
                    <a:cubicBezTo>
                      <a:pt x="112" y="99"/>
                      <a:pt x="112" y="99"/>
                      <a:pt x="112" y="100"/>
                    </a:cubicBezTo>
                    <a:cubicBezTo>
                      <a:pt x="112" y="100"/>
                      <a:pt x="113" y="100"/>
                      <a:pt x="113" y="100"/>
                    </a:cubicBezTo>
                    <a:cubicBezTo>
                      <a:pt x="113" y="99"/>
                      <a:pt x="113" y="99"/>
                      <a:pt x="113" y="99"/>
                    </a:cubicBezTo>
                    <a:cubicBezTo>
                      <a:pt x="113" y="99"/>
                      <a:pt x="113" y="99"/>
                      <a:pt x="112" y="9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58" name="Freeform 9">
                <a:extLst>
                  <a:ext uri="{FF2B5EF4-FFF2-40B4-BE49-F238E27FC236}">
                    <a16:creationId xmlns:a16="http://schemas.microsoft.com/office/drawing/2014/main" id="{35A2C223-E3B2-A8D5-8DA7-AB9C19B67D14}"/>
                  </a:ext>
                </a:extLst>
              </p:cNvPr>
              <p:cNvSpPr/>
              <p:nvPr/>
            </p:nvSpPr>
            <p:spPr bwMode="auto">
              <a:xfrm>
                <a:off x="902" y="2592"/>
                <a:ext cx="154" cy="395"/>
              </a:xfrm>
              <a:custGeom>
                <a:avLst/>
                <a:gdLst>
                  <a:gd name="T0" fmla="*/ 13 w 134"/>
                  <a:gd name="T1" fmla="*/ 156 h 345"/>
                  <a:gd name="T2" fmla="*/ 3 w 134"/>
                  <a:gd name="T3" fmla="*/ 135 h 345"/>
                  <a:gd name="T4" fmla="*/ 16 w 134"/>
                  <a:gd name="T5" fmla="*/ 127 h 345"/>
                  <a:gd name="T6" fmla="*/ 40 w 134"/>
                  <a:gd name="T7" fmla="*/ 101 h 345"/>
                  <a:gd name="T8" fmla="*/ 35 w 134"/>
                  <a:gd name="T9" fmla="*/ 86 h 345"/>
                  <a:gd name="T10" fmla="*/ 40 w 134"/>
                  <a:gd name="T11" fmla="*/ 59 h 345"/>
                  <a:gd name="T12" fmla="*/ 39 w 134"/>
                  <a:gd name="T13" fmla="*/ 39 h 345"/>
                  <a:gd name="T14" fmla="*/ 59 w 134"/>
                  <a:gd name="T15" fmla="*/ 49 h 345"/>
                  <a:gd name="T16" fmla="*/ 62 w 134"/>
                  <a:gd name="T17" fmla="*/ 32 h 345"/>
                  <a:gd name="T18" fmla="*/ 84 w 134"/>
                  <a:gd name="T19" fmla="*/ 51 h 345"/>
                  <a:gd name="T20" fmla="*/ 88 w 134"/>
                  <a:gd name="T21" fmla="*/ 47 h 345"/>
                  <a:gd name="T22" fmla="*/ 98 w 134"/>
                  <a:gd name="T23" fmla="*/ 25 h 345"/>
                  <a:gd name="T24" fmla="*/ 118 w 134"/>
                  <a:gd name="T25" fmla="*/ 24 h 345"/>
                  <a:gd name="T26" fmla="*/ 134 w 134"/>
                  <a:gd name="T27" fmla="*/ 1 h 345"/>
                  <a:gd name="T28" fmla="*/ 101 w 134"/>
                  <a:gd name="T29" fmla="*/ 92 h 345"/>
                  <a:gd name="T30" fmla="*/ 75 w 134"/>
                  <a:gd name="T31" fmla="*/ 127 h 345"/>
                  <a:gd name="T32" fmla="*/ 68 w 134"/>
                  <a:gd name="T33" fmla="*/ 181 h 345"/>
                  <a:gd name="T34" fmla="*/ 77 w 134"/>
                  <a:gd name="T35" fmla="*/ 224 h 345"/>
                  <a:gd name="T36" fmla="*/ 92 w 134"/>
                  <a:gd name="T37" fmla="*/ 240 h 345"/>
                  <a:gd name="T38" fmla="*/ 100 w 134"/>
                  <a:gd name="T39" fmla="*/ 260 h 345"/>
                  <a:gd name="T40" fmla="*/ 134 w 134"/>
                  <a:gd name="T41" fmla="*/ 330 h 345"/>
                  <a:gd name="T42" fmla="*/ 117 w 134"/>
                  <a:gd name="T43" fmla="*/ 315 h 345"/>
                  <a:gd name="T44" fmla="*/ 100 w 134"/>
                  <a:gd name="T45" fmla="*/ 339 h 345"/>
                  <a:gd name="T46" fmla="*/ 88 w 134"/>
                  <a:gd name="T47" fmla="*/ 344 h 345"/>
                  <a:gd name="T48" fmla="*/ 55 w 134"/>
                  <a:gd name="T49" fmla="*/ 345 h 345"/>
                  <a:gd name="T50" fmla="*/ 68 w 134"/>
                  <a:gd name="T51" fmla="*/ 280 h 345"/>
                  <a:gd name="T52" fmla="*/ 51 w 134"/>
                  <a:gd name="T53" fmla="*/ 279 h 345"/>
                  <a:gd name="T54" fmla="*/ 38 w 134"/>
                  <a:gd name="T55" fmla="*/ 265 h 345"/>
                  <a:gd name="T56" fmla="*/ 19 w 134"/>
                  <a:gd name="T57" fmla="*/ 236 h 345"/>
                  <a:gd name="T58" fmla="*/ 21 w 134"/>
                  <a:gd name="T59" fmla="*/ 226 h 345"/>
                  <a:gd name="T60" fmla="*/ 13 w 134"/>
                  <a:gd name="T61" fmla="*/ 196 h 345"/>
                  <a:gd name="T62" fmla="*/ 30 w 134"/>
                  <a:gd name="T63" fmla="*/ 177 h 345"/>
                  <a:gd name="T64" fmla="*/ 17 w 134"/>
                  <a:gd name="T65" fmla="*/ 163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4" h="345">
                    <a:moveTo>
                      <a:pt x="17" y="163"/>
                    </a:moveTo>
                    <a:cubicBezTo>
                      <a:pt x="17" y="159"/>
                      <a:pt x="16" y="157"/>
                      <a:pt x="13" y="156"/>
                    </a:cubicBezTo>
                    <a:cubicBezTo>
                      <a:pt x="7" y="155"/>
                      <a:pt x="3" y="152"/>
                      <a:pt x="7" y="145"/>
                    </a:cubicBezTo>
                    <a:cubicBezTo>
                      <a:pt x="9" y="141"/>
                      <a:pt x="5" y="138"/>
                      <a:pt x="3" y="135"/>
                    </a:cubicBezTo>
                    <a:cubicBezTo>
                      <a:pt x="0" y="128"/>
                      <a:pt x="1" y="125"/>
                      <a:pt x="8" y="124"/>
                    </a:cubicBezTo>
                    <a:cubicBezTo>
                      <a:pt x="11" y="125"/>
                      <a:pt x="13" y="126"/>
                      <a:pt x="16" y="127"/>
                    </a:cubicBezTo>
                    <a:cubicBezTo>
                      <a:pt x="25" y="130"/>
                      <a:pt x="34" y="127"/>
                      <a:pt x="40" y="121"/>
                    </a:cubicBezTo>
                    <a:cubicBezTo>
                      <a:pt x="46" y="116"/>
                      <a:pt x="42" y="108"/>
                      <a:pt x="40" y="101"/>
                    </a:cubicBezTo>
                    <a:cubicBezTo>
                      <a:pt x="39" y="97"/>
                      <a:pt x="34" y="93"/>
                      <a:pt x="35" y="88"/>
                    </a:cubicBezTo>
                    <a:cubicBezTo>
                      <a:pt x="35" y="87"/>
                      <a:pt x="35" y="86"/>
                      <a:pt x="35" y="86"/>
                    </a:cubicBezTo>
                    <a:cubicBezTo>
                      <a:pt x="46" y="87"/>
                      <a:pt x="48" y="83"/>
                      <a:pt x="44" y="73"/>
                    </a:cubicBezTo>
                    <a:cubicBezTo>
                      <a:pt x="42" y="69"/>
                      <a:pt x="41" y="64"/>
                      <a:pt x="40" y="59"/>
                    </a:cubicBezTo>
                    <a:cubicBezTo>
                      <a:pt x="40" y="56"/>
                      <a:pt x="39" y="54"/>
                      <a:pt x="38" y="51"/>
                    </a:cubicBezTo>
                    <a:cubicBezTo>
                      <a:pt x="38" y="47"/>
                      <a:pt x="36" y="42"/>
                      <a:pt x="39" y="39"/>
                    </a:cubicBezTo>
                    <a:cubicBezTo>
                      <a:pt x="43" y="36"/>
                      <a:pt x="46" y="41"/>
                      <a:pt x="50" y="42"/>
                    </a:cubicBezTo>
                    <a:cubicBezTo>
                      <a:pt x="50" y="48"/>
                      <a:pt x="54" y="50"/>
                      <a:pt x="59" y="49"/>
                    </a:cubicBezTo>
                    <a:cubicBezTo>
                      <a:pt x="63" y="47"/>
                      <a:pt x="62" y="43"/>
                      <a:pt x="61" y="40"/>
                    </a:cubicBezTo>
                    <a:cubicBezTo>
                      <a:pt x="61" y="37"/>
                      <a:pt x="59" y="34"/>
                      <a:pt x="62" y="32"/>
                    </a:cubicBezTo>
                    <a:cubicBezTo>
                      <a:pt x="64" y="33"/>
                      <a:pt x="65" y="34"/>
                      <a:pt x="67" y="35"/>
                    </a:cubicBezTo>
                    <a:cubicBezTo>
                      <a:pt x="73" y="40"/>
                      <a:pt x="81" y="43"/>
                      <a:pt x="84" y="51"/>
                    </a:cubicBezTo>
                    <a:cubicBezTo>
                      <a:pt x="84" y="52"/>
                      <a:pt x="86" y="54"/>
                      <a:pt x="87" y="53"/>
                    </a:cubicBezTo>
                    <a:cubicBezTo>
                      <a:pt x="88" y="51"/>
                      <a:pt x="88" y="49"/>
                      <a:pt x="88" y="47"/>
                    </a:cubicBezTo>
                    <a:cubicBezTo>
                      <a:pt x="88" y="38"/>
                      <a:pt x="92" y="30"/>
                      <a:pt x="96" y="23"/>
                    </a:cubicBezTo>
                    <a:cubicBezTo>
                      <a:pt x="96" y="24"/>
                      <a:pt x="97" y="25"/>
                      <a:pt x="98" y="25"/>
                    </a:cubicBezTo>
                    <a:cubicBezTo>
                      <a:pt x="102" y="30"/>
                      <a:pt x="103" y="39"/>
                      <a:pt x="110" y="39"/>
                    </a:cubicBezTo>
                    <a:cubicBezTo>
                      <a:pt x="116" y="38"/>
                      <a:pt x="115" y="29"/>
                      <a:pt x="118" y="24"/>
                    </a:cubicBezTo>
                    <a:cubicBezTo>
                      <a:pt x="121" y="17"/>
                      <a:pt x="124" y="11"/>
                      <a:pt x="127" y="4"/>
                    </a:cubicBezTo>
                    <a:cubicBezTo>
                      <a:pt x="129" y="2"/>
                      <a:pt x="131" y="0"/>
                      <a:pt x="134" y="1"/>
                    </a:cubicBezTo>
                    <a:cubicBezTo>
                      <a:pt x="134" y="28"/>
                      <a:pt x="134" y="56"/>
                      <a:pt x="134" y="83"/>
                    </a:cubicBezTo>
                    <a:cubicBezTo>
                      <a:pt x="121" y="76"/>
                      <a:pt x="110" y="86"/>
                      <a:pt x="101" y="92"/>
                    </a:cubicBezTo>
                    <a:cubicBezTo>
                      <a:pt x="95" y="96"/>
                      <a:pt x="87" y="103"/>
                      <a:pt x="82" y="111"/>
                    </a:cubicBezTo>
                    <a:cubicBezTo>
                      <a:pt x="78" y="115"/>
                      <a:pt x="74" y="122"/>
                      <a:pt x="75" y="127"/>
                    </a:cubicBezTo>
                    <a:cubicBezTo>
                      <a:pt x="76" y="137"/>
                      <a:pt x="70" y="145"/>
                      <a:pt x="71" y="153"/>
                    </a:cubicBezTo>
                    <a:cubicBezTo>
                      <a:pt x="72" y="163"/>
                      <a:pt x="64" y="172"/>
                      <a:pt x="68" y="181"/>
                    </a:cubicBezTo>
                    <a:cubicBezTo>
                      <a:pt x="71" y="188"/>
                      <a:pt x="72" y="194"/>
                      <a:pt x="71" y="202"/>
                    </a:cubicBezTo>
                    <a:cubicBezTo>
                      <a:pt x="70" y="208"/>
                      <a:pt x="83" y="214"/>
                      <a:pt x="77" y="224"/>
                    </a:cubicBezTo>
                    <a:cubicBezTo>
                      <a:pt x="90" y="225"/>
                      <a:pt x="82" y="232"/>
                      <a:pt x="80" y="237"/>
                    </a:cubicBezTo>
                    <a:cubicBezTo>
                      <a:pt x="84" y="239"/>
                      <a:pt x="89" y="237"/>
                      <a:pt x="92" y="240"/>
                    </a:cubicBezTo>
                    <a:cubicBezTo>
                      <a:pt x="91" y="245"/>
                      <a:pt x="87" y="249"/>
                      <a:pt x="88" y="254"/>
                    </a:cubicBezTo>
                    <a:cubicBezTo>
                      <a:pt x="92" y="256"/>
                      <a:pt x="98" y="252"/>
                      <a:pt x="100" y="260"/>
                    </a:cubicBezTo>
                    <a:cubicBezTo>
                      <a:pt x="105" y="276"/>
                      <a:pt x="116" y="287"/>
                      <a:pt x="134" y="289"/>
                    </a:cubicBezTo>
                    <a:cubicBezTo>
                      <a:pt x="134" y="302"/>
                      <a:pt x="134" y="316"/>
                      <a:pt x="134" y="330"/>
                    </a:cubicBezTo>
                    <a:cubicBezTo>
                      <a:pt x="128" y="329"/>
                      <a:pt x="128" y="323"/>
                      <a:pt x="125" y="319"/>
                    </a:cubicBezTo>
                    <a:cubicBezTo>
                      <a:pt x="123" y="316"/>
                      <a:pt x="120" y="311"/>
                      <a:pt x="117" y="315"/>
                    </a:cubicBezTo>
                    <a:cubicBezTo>
                      <a:pt x="112" y="323"/>
                      <a:pt x="103" y="327"/>
                      <a:pt x="101" y="337"/>
                    </a:cubicBezTo>
                    <a:cubicBezTo>
                      <a:pt x="101" y="338"/>
                      <a:pt x="100" y="339"/>
                      <a:pt x="100" y="339"/>
                    </a:cubicBezTo>
                    <a:cubicBezTo>
                      <a:pt x="95" y="339"/>
                      <a:pt x="93" y="342"/>
                      <a:pt x="90" y="345"/>
                    </a:cubicBezTo>
                    <a:cubicBezTo>
                      <a:pt x="90" y="345"/>
                      <a:pt x="89" y="344"/>
                      <a:pt x="88" y="344"/>
                    </a:cubicBezTo>
                    <a:cubicBezTo>
                      <a:pt x="87" y="336"/>
                      <a:pt x="84" y="330"/>
                      <a:pt x="75" y="337"/>
                    </a:cubicBezTo>
                    <a:cubicBezTo>
                      <a:pt x="69" y="340"/>
                      <a:pt x="62" y="342"/>
                      <a:pt x="55" y="345"/>
                    </a:cubicBezTo>
                    <a:cubicBezTo>
                      <a:pt x="53" y="340"/>
                      <a:pt x="54" y="335"/>
                      <a:pt x="57" y="330"/>
                    </a:cubicBezTo>
                    <a:cubicBezTo>
                      <a:pt x="61" y="313"/>
                      <a:pt x="61" y="296"/>
                      <a:pt x="68" y="280"/>
                    </a:cubicBezTo>
                    <a:cubicBezTo>
                      <a:pt x="70" y="276"/>
                      <a:pt x="67" y="275"/>
                      <a:pt x="63" y="276"/>
                    </a:cubicBezTo>
                    <a:cubicBezTo>
                      <a:pt x="59" y="277"/>
                      <a:pt x="55" y="279"/>
                      <a:pt x="51" y="279"/>
                    </a:cubicBezTo>
                    <a:cubicBezTo>
                      <a:pt x="48" y="279"/>
                      <a:pt x="41" y="278"/>
                      <a:pt x="44" y="272"/>
                    </a:cubicBezTo>
                    <a:cubicBezTo>
                      <a:pt x="49" y="262"/>
                      <a:pt x="42" y="265"/>
                      <a:pt x="38" y="265"/>
                    </a:cubicBezTo>
                    <a:cubicBezTo>
                      <a:pt x="31" y="265"/>
                      <a:pt x="24" y="265"/>
                      <a:pt x="25" y="255"/>
                    </a:cubicBezTo>
                    <a:cubicBezTo>
                      <a:pt x="27" y="247"/>
                      <a:pt x="37" y="237"/>
                      <a:pt x="19" y="236"/>
                    </a:cubicBezTo>
                    <a:cubicBezTo>
                      <a:pt x="19" y="233"/>
                      <a:pt x="16" y="231"/>
                      <a:pt x="15" y="229"/>
                    </a:cubicBezTo>
                    <a:cubicBezTo>
                      <a:pt x="17" y="228"/>
                      <a:pt x="19" y="227"/>
                      <a:pt x="21" y="226"/>
                    </a:cubicBezTo>
                    <a:cubicBezTo>
                      <a:pt x="32" y="219"/>
                      <a:pt x="32" y="216"/>
                      <a:pt x="21" y="209"/>
                    </a:cubicBezTo>
                    <a:cubicBezTo>
                      <a:pt x="16" y="206"/>
                      <a:pt x="13" y="202"/>
                      <a:pt x="13" y="196"/>
                    </a:cubicBezTo>
                    <a:cubicBezTo>
                      <a:pt x="13" y="194"/>
                      <a:pt x="13" y="192"/>
                      <a:pt x="12" y="190"/>
                    </a:cubicBezTo>
                    <a:cubicBezTo>
                      <a:pt x="20" y="188"/>
                      <a:pt x="23" y="180"/>
                      <a:pt x="30" y="177"/>
                    </a:cubicBezTo>
                    <a:cubicBezTo>
                      <a:pt x="34" y="174"/>
                      <a:pt x="32" y="171"/>
                      <a:pt x="29" y="168"/>
                    </a:cubicBezTo>
                    <a:cubicBezTo>
                      <a:pt x="26" y="165"/>
                      <a:pt x="22" y="163"/>
                      <a:pt x="17" y="16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59" name="Freeform 10">
                <a:extLst>
                  <a:ext uri="{FF2B5EF4-FFF2-40B4-BE49-F238E27FC236}">
                    <a16:creationId xmlns:a16="http://schemas.microsoft.com/office/drawing/2014/main" id="{D7FB54DE-0280-E255-C765-D22BA0AE2DAA}"/>
                  </a:ext>
                </a:extLst>
              </p:cNvPr>
              <p:cNvSpPr/>
              <p:nvPr/>
            </p:nvSpPr>
            <p:spPr bwMode="auto">
              <a:xfrm>
                <a:off x="915" y="1414"/>
                <a:ext cx="141" cy="243"/>
              </a:xfrm>
              <a:custGeom>
                <a:avLst/>
                <a:gdLst>
                  <a:gd name="T0" fmla="*/ 123 w 123"/>
                  <a:gd name="T1" fmla="*/ 209 h 212"/>
                  <a:gd name="T2" fmla="*/ 102 w 123"/>
                  <a:gd name="T3" fmla="*/ 209 h 212"/>
                  <a:gd name="T4" fmla="*/ 100 w 123"/>
                  <a:gd name="T5" fmla="*/ 209 h 212"/>
                  <a:gd name="T6" fmla="*/ 68 w 123"/>
                  <a:gd name="T7" fmla="*/ 202 h 212"/>
                  <a:gd name="T8" fmla="*/ 57 w 123"/>
                  <a:gd name="T9" fmla="*/ 191 h 212"/>
                  <a:gd name="T10" fmla="*/ 47 w 123"/>
                  <a:gd name="T11" fmla="*/ 182 h 212"/>
                  <a:gd name="T12" fmla="*/ 26 w 123"/>
                  <a:gd name="T13" fmla="*/ 163 h 212"/>
                  <a:gd name="T14" fmla="*/ 12 w 123"/>
                  <a:gd name="T15" fmla="*/ 144 h 212"/>
                  <a:gd name="T16" fmla="*/ 8 w 123"/>
                  <a:gd name="T17" fmla="*/ 135 h 212"/>
                  <a:gd name="T18" fmla="*/ 3 w 123"/>
                  <a:gd name="T19" fmla="*/ 109 h 212"/>
                  <a:gd name="T20" fmla="*/ 8 w 123"/>
                  <a:gd name="T21" fmla="*/ 91 h 212"/>
                  <a:gd name="T22" fmla="*/ 12 w 123"/>
                  <a:gd name="T23" fmla="*/ 69 h 212"/>
                  <a:gd name="T24" fmla="*/ 21 w 123"/>
                  <a:gd name="T25" fmla="*/ 55 h 212"/>
                  <a:gd name="T26" fmla="*/ 22 w 123"/>
                  <a:gd name="T27" fmla="*/ 54 h 212"/>
                  <a:gd name="T28" fmla="*/ 25 w 123"/>
                  <a:gd name="T29" fmla="*/ 48 h 212"/>
                  <a:gd name="T30" fmla="*/ 39 w 123"/>
                  <a:gd name="T31" fmla="*/ 31 h 212"/>
                  <a:gd name="T32" fmla="*/ 43 w 123"/>
                  <a:gd name="T33" fmla="*/ 29 h 212"/>
                  <a:gd name="T34" fmla="*/ 73 w 123"/>
                  <a:gd name="T35" fmla="*/ 12 h 212"/>
                  <a:gd name="T36" fmla="*/ 79 w 123"/>
                  <a:gd name="T37" fmla="*/ 12 h 212"/>
                  <a:gd name="T38" fmla="*/ 90 w 123"/>
                  <a:gd name="T39" fmla="*/ 11 h 212"/>
                  <a:gd name="T40" fmla="*/ 99 w 123"/>
                  <a:gd name="T41" fmla="*/ 10 h 212"/>
                  <a:gd name="T42" fmla="*/ 104 w 123"/>
                  <a:gd name="T43" fmla="*/ 11 h 212"/>
                  <a:gd name="T44" fmla="*/ 123 w 123"/>
                  <a:gd name="T45" fmla="*/ 14 h 212"/>
                  <a:gd name="T46" fmla="*/ 123 w 123"/>
                  <a:gd name="T47" fmla="*/ 209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3" h="211">
                    <a:moveTo>
                      <a:pt x="123" y="209"/>
                    </a:moveTo>
                    <a:cubicBezTo>
                      <a:pt x="116" y="212"/>
                      <a:pt x="109" y="203"/>
                      <a:pt x="102" y="209"/>
                    </a:cubicBezTo>
                    <a:cubicBezTo>
                      <a:pt x="101" y="209"/>
                      <a:pt x="100" y="209"/>
                      <a:pt x="100" y="209"/>
                    </a:cubicBezTo>
                    <a:cubicBezTo>
                      <a:pt x="93" y="190"/>
                      <a:pt x="79" y="202"/>
                      <a:pt x="68" y="202"/>
                    </a:cubicBezTo>
                    <a:cubicBezTo>
                      <a:pt x="61" y="202"/>
                      <a:pt x="57" y="198"/>
                      <a:pt x="57" y="191"/>
                    </a:cubicBezTo>
                    <a:cubicBezTo>
                      <a:pt x="56" y="185"/>
                      <a:pt x="54" y="183"/>
                      <a:pt x="47" y="182"/>
                    </a:cubicBezTo>
                    <a:cubicBezTo>
                      <a:pt x="34" y="182"/>
                      <a:pt x="30" y="176"/>
                      <a:pt x="26" y="163"/>
                    </a:cubicBezTo>
                    <a:cubicBezTo>
                      <a:pt x="24" y="156"/>
                      <a:pt x="18" y="150"/>
                      <a:pt x="12" y="144"/>
                    </a:cubicBezTo>
                    <a:cubicBezTo>
                      <a:pt x="10" y="141"/>
                      <a:pt x="6" y="138"/>
                      <a:pt x="8" y="135"/>
                    </a:cubicBezTo>
                    <a:cubicBezTo>
                      <a:pt x="14" y="124"/>
                      <a:pt x="6" y="117"/>
                      <a:pt x="3" y="109"/>
                    </a:cubicBezTo>
                    <a:cubicBezTo>
                      <a:pt x="0" y="101"/>
                      <a:pt x="4" y="95"/>
                      <a:pt x="8" y="91"/>
                    </a:cubicBezTo>
                    <a:cubicBezTo>
                      <a:pt x="15" y="84"/>
                      <a:pt x="14" y="77"/>
                      <a:pt x="12" y="69"/>
                    </a:cubicBezTo>
                    <a:cubicBezTo>
                      <a:pt x="15" y="64"/>
                      <a:pt x="18" y="59"/>
                      <a:pt x="21" y="55"/>
                    </a:cubicBezTo>
                    <a:cubicBezTo>
                      <a:pt x="22" y="54"/>
                      <a:pt x="22" y="54"/>
                      <a:pt x="22" y="54"/>
                    </a:cubicBezTo>
                    <a:cubicBezTo>
                      <a:pt x="29" y="55"/>
                      <a:pt x="26" y="51"/>
                      <a:pt x="25" y="48"/>
                    </a:cubicBezTo>
                    <a:cubicBezTo>
                      <a:pt x="31" y="43"/>
                      <a:pt x="39" y="41"/>
                      <a:pt x="39" y="31"/>
                    </a:cubicBezTo>
                    <a:cubicBezTo>
                      <a:pt x="39" y="30"/>
                      <a:pt x="42" y="29"/>
                      <a:pt x="43" y="29"/>
                    </a:cubicBezTo>
                    <a:cubicBezTo>
                      <a:pt x="55" y="27"/>
                      <a:pt x="65" y="21"/>
                      <a:pt x="73" y="12"/>
                    </a:cubicBezTo>
                    <a:cubicBezTo>
                      <a:pt x="75" y="9"/>
                      <a:pt x="77" y="11"/>
                      <a:pt x="79" y="12"/>
                    </a:cubicBezTo>
                    <a:cubicBezTo>
                      <a:pt x="83" y="14"/>
                      <a:pt x="87" y="15"/>
                      <a:pt x="90" y="11"/>
                    </a:cubicBezTo>
                    <a:cubicBezTo>
                      <a:pt x="93" y="7"/>
                      <a:pt x="96" y="8"/>
                      <a:pt x="99" y="10"/>
                    </a:cubicBezTo>
                    <a:cubicBezTo>
                      <a:pt x="101" y="10"/>
                      <a:pt x="104" y="12"/>
                      <a:pt x="104" y="11"/>
                    </a:cubicBezTo>
                    <a:cubicBezTo>
                      <a:pt x="112" y="0"/>
                      <a:pt x="117" y="13"/>
                      <a:pt x="123" y="14"/>
                    </a:cubicBezTo>
                    <a:cubicBezTo>
                      <a:pt x="123" y="79"/>
                      <a:pt x="123" y="144"/>
                      <a:pt x="123" y="209"/>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60" name="Freeform 11">
                <a:extLst>
                  <a:ext uri="{FF2B5EF4-FFF2-40B4-BE49-F238E27FC236}">
                    <a16:creationId xmlns:a16="http://schemas.microsoft.com/office/drawing/2014/main" id="{F5F76540-B5E0-5B23-82D4-548B8F0B5C7B}"/>
                  </a:ext>
                </a:extLst>
              </p:cNvPr>
              <p:cNvSpPr/>
              <p:nvPr/>
            </p:nvSpPr>
            <p:spPr bwMode="auto">
              <a:xfrm>
                <a:off x="942" y="2075"/>
                <a:ext cx="114" cy="380"/>
              </a:xfrm>
              <a:custGeom>
                <a:avLst/>
                <a:gdLst>
                  <a:gd name="T0" fmla="*/ 6 w 99"/>
                  <a:gd name="T1" fmla="*/ 115 h 331"/>
                  <a:gd name="T2" fmla="*/ 12 w 99"/>
                  <a:gd name="T3" fmla="*/ 100 h 331"/>
                  <a:gd name="T4" fmla="*/ 11 w 99"/>
                  <a:gd name="T5" fmla="*/ 85 h 331"/>
                  <a:gd name="T6" fmla="*/ 44 w 99"/>
                  <a:gd name="T7" fmla="*/ 79 h 331"/>
                  <a:gd name="T8" fmla="*/ 53 w 99"/>
                  <a:gd name="T9" fmla="*/ 55 h 331"/>
                  <a:gd name="T10" fmla="*/ 46 w 99"/>
                  <a:gd name="T11" fmla="*/ 5 h 331"/>
                  <a:gd name="T12" fmla="*/ 58 w 99"/>
                  <a:gd name="T13" fmla="*/ 8 h 331"/>
                  <a:gd name="T14" fmla="*/ 68 w 99"/>
                  <a:gd name="T15" fmla="*/ 18 h 331"/>
                  <a:gd name="T16" fmla="*/ 72 w 99"/>
                  <a:gd name="T17" fmla="*/ 0 h 331"/>
                  <a:gd name="T18" fmla="*/ 92 w 99"/>
                  <a:gd name="T19" fmla="*/ 17 h 331"/>
                  <a:gd name="T20" fmla="*/ 99 w 99"/>
                  <a:gd name="T21" fmla="*/ 22 h 331"/>
                  <a:gd name="T22" fmla="*/ 93 w 99"/>
                  <a:gd name="T23" fmla="*/ 68 h 331"/>
                  <a:gd name="T24" fmla="*/ 78 w 99"/>
                  <a:gd name="T25" fmla="*/ 66 h 331"/>
                  <a:gd name="T26" fmla="*/ 60 w 99"/>
                  <a:gd name="T27" fmla="*/ 72 h 331"/>
                  <a:gd name="T28" fmla="*/ 52 w 99"/>
                  <a:gd name="T29" fmla="*/ 78 h 331"/>
                  <a:gd name="T30" fmla="*/ 70 w 99"/>
                  <a:gd name="T31" fmla="*/ 111 h 331"/>
                  <a:gd name="T32" fmla="*/ 65 w 99"/>
                  <a:gd name="T33" fmla="*/ 163 h 331"/>
                  <a:gd name="T34" fmla="*/ 66 w 99"/>
                  <a:gd name="T35" fmla="*/ 188 h 331"/>
                  <a:gd name="T36" fmla="*/ 79 w 99"/>
                  <a:gd name="T37" fmla="*/ 208 h 331"/>
                  <a:gd name="T38" fmla="*/ 87 w 99"/>
                  <a:gd name="T39" fmla="*/ 233 h 331"/>
                  <a:gd name="T40" fmla="*/ 99 w 99"/>
                  <a:gd name="T41" fmla="*/ 290 h 331"/>
                  <a:gd name="T42" fmla="*/ 68 w 99"/>
                  <a:gd name="T43" fmla="*/ 331 h 331"/>
                  <a:gd name="T44" fmla="*/ 53 w 99"/>
                  <a:gd name="T45" fmla="*/ 304 h 331"/>
                  <a:gd name="T46" fmla="*/ 33 w 99"/>
                  <a:gd name="T47" fmla="*/ 309 h 331"/>
                  <a:gd name="T48" fmla="*/ 56 w 99"/>
                  <a:gd name="T49" fmla="*/ 240 h 331"/>
                  <a:gd name="T50" fmla="*/ 29 w 99"/>
                  <a:gd name="T51" fmla="*/ 244 h 331"/>
                  <a:gd name="T52" fmla="*/ 16 w 99"/>
                  <a:gd name="T53" fmla="*/ 227 h 331"/>
                  <a:gd name="T54" fmla="*/ 14 w 99"/>
                  <a:gd name="T55" fmla="*/ 213 h 331"/>
                  <a:gd name="T56" fmla="*/ 7 w 99"/>
                  <a:gd name="T57" fmla="*/ 193 h 331"/>
                  <a:gd name="T58" fmla="*/ 22 w 99"/>
                  <a:gd name="T59" fmla="*/ 187 h 331"/>
                  <a:gd name="T60" fmla="*/ 4 w 99"/>
                  <a:gd name="T61" fmla="*/ 164 h 331"/>
                  <a:gd name="T62" fmla="*/ 19 w 99"/>
                  <a:gd name="T63" fmla="*/ 144 h 331"/>
                  <a:gd name="T64" fmla="*/ 14 w 99"/>
                  <a:gd name="T65" fmla="*/ 123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9" h="331">
                    <a:moveTo>
                      <a:pt x="14" y="123"/>
                    </a:moveTo>
                    <a:cubicBezTo>
                      <a:pt x="12" y="121"/>
                      <a:pt x="9" y="117"/>
                      <a:pt x="6" y="115"/>
                    </a:cubicBezTo>
                    <a:cubicBezTo>
                      <a:pt x="0" y="111"/>
                      <a:pt x="3" y="109"/>
                      <a:pt x="7" y="106"/>
                    </a:cubicBezTo>
                    <a:cubicBezTo>
                      <a:pt x="11" y="106"/>
                      <a:pt x="17" y="107"/>
                      <a:pt x="12" y="100"/>
                    </a:cubicBezTo>
                    <a:cubicBezTo>
                      <a:pt x="9" y="96"/>
                      <a:pt x="7" y="91"/>
                      <a:pt x="7" y="86"/>
                    </a:cubicBezTo>
                    <a:cubicBezTo>
                      <a:pt x="9" y="85"/>
                      <a:pt x="10" y="85"/>
                      <a:pt x="11" y="85"/>
                    </a:cubicBezTo>
                    <a:cubicBezTo>
                      <a:pt x="18" y="96"/>
                      <a:pt x="29" y="88"/>
                      <a:pt x="37" y="89"/>
                    </a:cubicBezTo>
                    <a:cubicBezTo>
                      <a:pt x="44" y="90"/>
                      <a:pt x="49" y="86"/>
                      <a:pt x="44" y="79"/>
                    </a:cubicBezTo>
                    <a:cubicBezTo>
                      <a:pt x="41" y="74"/>
                      <a:pt x="43" y="72"/>
                      <a:pt x="45" y="68"/>
                    </a:cubicBezTo>
                    <a:cubicBezTo>
                      <a:pt x="46" y="63"/>
                      <a:pt x="55" y="61"/>
                      <a:pt x="53" y="55"/>
                    </a:cubicBezTo>
                    <a:cubicBezTo>
                      <a:pt x="50" y="45"/>
                      <a:pt x="53" y="34"/>
                      <a:pt x="47" y="24"/>
                    </a:cubicBezTo>
                    <a:cubicBezTo>
                      <a:pt x="47" y="18"/>
                      <a:pt x="46" y="11"/>
                      <a:pt x="46" y="5"/>
                    </a:cubicBezTo>
                    <a:cubicBezTo>
                      <a:pt x="47" y="4"/>
                      <a:pt x="47" y="4"/>
                      <a:pt x="47" y="3"/>
                    </a:cubicBezTo>
                    <a:cubicBezTo>
                      <a:pt x="52" y="0"/>
                      <a:pt x="54" y="7"/>
                      <a:pt x="58" y="8"/>
                    </a:cubicBezTo>
                    <a:cubicBezTo>
                      <a:pt x="59" y="9"/>
                      <a:pt x="59" y="10"/>
                      <a:pt x="59" y="11"/>
                    </a:cubicBezTo>
                    <a:cubicBezTo>
                      <a:pt x="61" y="15"/>
                      <a:pt x="64" y="19"/>
                      <a:pt x="68" y="18"/>
                    </a:cubicBezTo>
                    <a:cubicBezTo>
                      <a:pt x="72" y="17"/>
                      <a:pt x="69" y="12"/>
                      <a:pt x="70" y="9"/>
                    </a:cubicBezTo>
                    <a:cubicBezTo>
                      <a:pt x="71" y="6"/>
                      <a:pt x="66" y="1"/>
                      <a:pt x="72" y="0"/>
                    </a:cubicBezTo>
                    <a:cubicBezTo>
                      <a:pt x="74" y="1"/>
                      <a:pt x="76" y="2"/>
                      <a:pt x="78" y="3"/>
                    </a:cubicBezTo>
                    <a:cubicBezTo>
                      <a:pt x="83" y="7"/>
                      <a:pt x="84" y="16"/>
                      <a:pt x="92" y="17"/>
                    </a:cubicBezTo>
                    <a:cubicBezTo>
                      <a:pt x="92" y="17"/>
                      <a:pt x="92" y="17"/>
                      <a:pt x="92" y="17"/>
                    </a:cubicBezTo>
                    <a:cubicBezTo>
                      <a:pt x="92" y="22"/>
                      <a:pt x="96" y="22"/>
                      <a:pt x="99" y="22"/>
                    </a:cubicBezTo>
                    <a:cubicBezTo>
                      <a:pt x="99" y="37"/>
                      <a:pt x="99" y="52"/>
                      <a:pt x="99" y="68"/>
                    </a:cubicBezTo>
                    <a:cubicBezTo>
                      <a:pt x="97" y="70"/>
                      <a:pt x="95" y="68"/>
                      <a:pt x="93" y="68"/>
                    </a:cubicBezTo>
                    <a:cubicBezTo>
                      <a:pt x="90" y="64"/>
                      <a:pt x="86" y="61"/>
                      <a:pt x="80" y="61"/>
                    </a:cubicBezTo>
                    <a:cubicBezTo>
                      <a:pt x="78" y="62"/>
                      <a:pt x="78" y="64"/>
                      <a:pt x="78" y="66"/>
                    </a:cubicBezTo>
                    <a:cubicBezTo>
                      <a:pt x="77" y="72"/>
                      <a:pt x="81" y="81"/>
                      <a:pt x="74" y="83"/>
                    </a:cubicBezTo>
                    <a:cubicBezTo>
                      <a:pt x="68" y="86"/>
                      <a:pt x="64" y="77"/>
                      <a:pt x="60" y="72"/>
                    </a:cubicBezTo>
                    <a:cubicBezTo>
                      <a:pt x="58" y="70"/>
                      <a:pt x="56" y="70"/>
                      <a:pt x="54" y="71"/>
                    </a:cubicBezTo>
                    <a:cubicBezTo>
                      <a:pt x="52" y="73"/>
                      <a:pt x="50" y="76"/>
                      <a:pt x="52" y="78"/>
                    </a:cubicBezTo>
                    <a:cubicBezTo>
                      <a:pt x="60" y="85"/>
                      <a:pt x="61" y="99"/>
                      <a:pt x="75" y="102"/>
                    </a:cubicBezTo>
                    <a:cubicBezTo>
                      <a:pt x="77" y="107"/>
                      <a:pt x="70" y="107"/>
                      <a:pt x="70" y="111"/>
                    </a:cubicBezTo>
                    <a:cubicBezTo>
                      <a:pt x="70" y="127"/>
                      <a:pt x="56" y="142"/>
                      <a:pt x="67" y="158"/>
                    </a:cubicBezTo>
                    <a:cubicBezTo>
                      <a:pt x="67" y="159"/>
                      <a:pt x="66" y="161"/>
                      <a:pt x="65" y="163"/>
                    </a:cubicBezTo>
                    <a:cubicBezTo>
                      <a:pt x="62" y="168"/>
                      <a:pt x="60" y="173"/>
                      <a:pt x="68" y="177"/>
                    </a:cubicBezTo>
                    <a:cubicBezTo>
                      <a:pt x="76" y="181"/>
                      <a:pt x="67" y="185"/>
                      <a:pt x="66" y="188"/>
                    </a:cubicBezTo>
                    <a:cubicBezTo>
                      <a:pt x="64" y="196"/>
                      <a:pt x="79" y="191"/>
                      <a:pt x="73" y="198"/>
                    </a:cubicBezTo>
                    <a:cubicBezTo>
                      <a:pt x="64" y="209"/>
                      <a:pt x="77" y="206"/>
                      <a:pt x="79" y="208"/>
                    </a:cubicBezTo>
                    <a:cubicBezTo>
                      <a:pt x="80" y="214"/>
                      <a:pt x="70" y="221"/>
                      <a:pt x="77" y="223"/>
                    </a:cubicBezTo>
                    <a:cubicBezTo>
                      <a:pt x="85" y="225"/>
                      <a:pt x="84" y="229"/>
                      <a:pt x="87" y="233"/>
                    </a:cubicBezTo>
                    <a:cubicBezTo>
                      <a:pt x="92" y="240"/>
                      <a:pt x="92" y="249"/>
                      <a:pt x="99" y="254"/>
                    </a:cubicBezTo>
                    <a:cubicBezTo>
                      <a:pt x="99" y="266"/>
                      <a:pt x="99" y="278"/>
                      <a:pt x="99" y="290"/>
                    </a:cubicBezTo>
                    <a:cubicBezTo>
                      <a:pt x="91" y="292"/>
                      <a:pt x="85" y="296"/>
                      <a:pt x="82" y="304"/>
                    </a:cubicBezTo>
                    <a:cubicBezTo>
                      <a:pt x="76" y="312"/>
                      <a:pt x="76" y="324"/>
                      <a:pt x="68" y="331"/>
                    </a:cubicBezTo>
                    <a:cubicBezTo>
                      <a:pt x="69" y="324"/>
                      <a:pt x="66" y="318"/>
                      <a:pt x="65" y="311"/>
                    </a:cubicBezTo>
                    <a:cubicBezTo>
                      <a:pt x="65" y="302"/>
                      <a:pt x="62" y="298"/>
                      <a:pt x="53" y="304"/>
                    </a:cubicBezTo>
                    <a:cubicBezTo>
                      <a:pt x="50" y="306"/>
                      <a:pt x="45" y="306"/>
                      <a:pt x="41" y="307"/>
                    </a:cubicBezTo>
                    <a:cubicBezTo>
                      <a:pt x="39" y="308"/>
                      <a:pt x="36" y="309"/>
                      <a:pt x="33" y="309"/>
                    </a:cubicBezTo>
                    <a:cubicBezTo>
                      <a:pt x="32" y="304"/>
                      <a:pt x="35" y="298"/>
                      <a:pt x="36" y="293"/>
                    </a:cubicBezTo>
                    <a:cubicBezTo>
                      <a:pt x="44" y="276"/>
                      <a:pt x="45" y="257"/>
                      <a:pt x="56" y="240"/>
                    </a:cubicBezTo>
                    <a:cubicBezTo>
                      <a:pt x="47" y="241"/>
                      <a:pt x="40" y="243"/>
                      <a:pt x="33" y="247"/>
                    </a:cubicBezTo>
                    <a:cubicBezTo>
                      <a:pt x="32" y="246"/>
                      <a:pt x="30" y="245"/>
                      <a:pt x="29" y="244"/>
                    </a:cubicBezTo>
                    <a:cubicBezTo>
                      <a:pt x="29" y="243"/>
                      <a:pt x="29" y="242"/>
                      <a:pt x="29" y="241"/>
                    </a:cubicBezTo>
                    <a:cubicBezTo>
                      <a:pt x="32" y="227"/>
                      <a:pt x="32" y="227"/>
                      <a:pt x="16" y="227"/>
                    </a:cubicBezTo>
                    <a:cubicBezTo>
                      <a:pt x="13" y="227"/>
                      <a:pt x="10" y="227"/>
                      <a:pt x="7" y="227"/>
                    </a:cubicBezTo>
                    <a:cubicBezTo>
                      <a:pt x="7" y="221"/>
                      <a:pt x="11" y="217"/>
                      <a:pt x="14" y="213"/>
                    </a:cubicBezTo>
                    <a:cubicBezTo>
                      <a:pt x="21" y="204"/>
                      <a:pt x="19" y="199"/>
                      <a:pt x="9" y="197"/>
                    </a:cubicBezTo>
                    <a:cubicBezTo>
                      <a:pt x="8" y="196"/>
                      <a:pt x="8" y="194"/>
                      <a:pt x="7" y="193"/>
                    </a:cubicBezTo>
                    <a:cubicBezTo>
                      <a:pt x="8" y="191"/>
                      <a:pt x="9" y="189"/>
                      <a:pt x="12" y="188"/>
                    </a:cubicBezTo>
                    <a:cubicBezTo>
                      <a:pt x="15" y="188"/>
                      <a:pt x="20" y="194"/>
                      <a:pt x="22" y="187"/>
                    </a:cubicBezTo>
                    <a:cubicBezTo>
                      <a:pt x="23" y="181"/>
                      <a:pt x="21" y="176"/>
                      <a:pt x="16" y="172"/>
                    </a:cubicBezTo>
                    <a:cubicBezTo>
                      <a:pt x="12" y="169"/>
                      <a:pt x="8" y="167"/>
                      <a:pt x="4" y="164"/>
                    </a:cubicBezTo>
                    <a:cubicBezTo>
                      <a:pt x="0" y="159"/>
                      <a:pt x="4" y="157"/>
                      <a:pt x="7" y="154"/>
                    </a:cubicBezTo>
                    <a:cubicBezTo>
                      <a:pt x="11" y="151"/>
                      <a:pt x="16" y="148"/>
                      <a:pt x="19" y="144"/>
                    </a:cubicBezTo>
                    <a:cubicBezTo>
                      <a:pt x="21" y="140"/>
                      <a:pt x="31" y="141"/>
                      <a:pt x="26" y="134"/>
                    </a:cubicBezTo>
                    <a:cubicBezTo>
                      <a:pt x="23" y="130"/>
                      <a:pt x="22" y="123"/>
                      <a:pt x="14" y="12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61" name="Freeform 12">
                <a:extLst>
                  <a:ext uri="{FF2B5EF4-FFF2-40B4-BE49-F238E27FC236}">
                    <a16:creationId xmlns:a16="http://schemas.microsoft.com/office/drawing/2014/main" id="{732EE884-0D9D-1944-8C48-A4D1363F44B6}"/>
                  </a:ext>
                </a:extLst>
              </p:cNvPr>
              <p:cNvSpPr>
                <a:spLocks noEditPoints="1"/>
              </p:cNvSpPr>
              <p:nvPr/>
            </p:nvSpPr>
            <p:spPr bwMode="auto">
              <a:xfrm>
                <a:off x="924" y="1866"/>
                <a:ext cx="132" cy="275"/>
              </a:xfrm>
              <a:custGeom>
                <a:avLst/>
                <a:gdLst>
                  <a:gd name="T0" fmla="*/ 88 w 115"/>
                  <a:gd name="T1" fmla="*/ 183 h 240"/>
                  <a:gd name="T2" fmla="*/ 72 w 115"/>
                  <a:gd name="T3" fmla="*/ 135 h 240"/>
                  <a:gd name="T4" fmla="*/ 70 w 115"/>
                  <a:gd name="T5" fmla="*/ 154 h 240"/>
                  <a:gd name="T6" fmla="*/ 76 w 115"/>
                  <a:gd name="T7" fmla="*/ 178 h 240"/>
                  <a:gd name="T8" fmla="*/ 63 w 115"/>
                  <a:gd name="T9" fmla="*/ 186 h 240"/>
                  <a:gd name="T10" fmla="*/ 48 w 115"/>
                  <a:gd name="T11" fmla="*/ 156 h 240"/>
                  <a:gd name="T12" fmla="*/ 48 w 115"/>
                  <a:gd name="T13" fmla="*/ 156 h 240"/>
                  <a:gd name="T14" fmla="*/ 62 w 115"/>
                  <a:gd name="T15" fmla="*/ 188 h 240"/>
                  <a:gd name="T16" fmla="*/ 56 w 115"/>
                  <a:gd name="T17" fmla="*/ 206 h 240"/>
                  <a:gd name="T18" fmla="*/ 53 w 115"/>
                  <a:gd name="T19" fmla="*/ 233 h 240"/>
                  <a:gd name="T20" fmla="*/ 31 w 115"/>
                  <a:gd name="T21" fmla="*/ 231 h 240"/>
                  <a:gd name="T22" fmla="*/ 4 w 115"/>
                  <a:gd name="T23" fmla="*/ 138 h 240"/>
                  <a:gd name="T24" fmla="*/ 26 w 115"/>
                  <a:gd name="T25" fmla="*/ 86 h 240"/>
                  <a:gd name="T26" fmla="*/ 63 w 115"/>
                  <a:gd name="T27" fmla="*/ 30 h 240"/>
                  <a:gd name="T28" fmla="*/ 78 w 115"/>
                  <a:gd name="T29" fmla="*/ 21 h 240"/>
                  <a:gd name="T30" fmla="*/ 115 w 115"/>
                  <a:gd name="T31" fmla="*/ 43 h 240"/>
                  <a:gd name="T32" fmla="*/ 111 w 115"/>
                  <a:gd name="T33" fmla="*/ 104 h 240"/>
                  <a:gd name="T34" fmla="*/ 98 w 115"/>
                  <a:gd name="T35" fmla="*/ 159 h 240"/>
                  <a:gd name="T36" fmla="*/ 113 w 115"/>
                  <a:gd name="T37" fmla="*/ 147 h 240"/>
                  <a:gd name="T38" fmla="*/ 115 w 115"/>
                  <a:gd name="T39" fmla="*/ 190 h 240"/>
                  <a:gd name="T40" fmla="*/ 108 w 115"/>
                  <a:gd name="T41" fmla="*/ 200 h 240"/>
                  <a:gd name="T42" fmla="*/ 94 w 115"/>
                  <a:gd name="T43" fmla="*/ 186 h 240"/>
                  <a:gd name="T44" fmla="*/ 64 w 115"/>
                  <a:gd name="T45" fmla="*/ 138 h 240"/>
                  <a:gd name="T46" fmla="*/ 51 w 115"/>
                  <a:gd name="T47" fmla="*/ 91 h 240"/>
                  <a:gd name="T48" fmla="*/ 79 w 115"/>
                  <a:gd name="T49" fmla="*/ 91 h 240"/>
                  <a:gd name="T50" fmla="*/ 94 w 115"/>
                  <a:gd name="T51" fmla="*/ 126 h 240"/>
                  <a:gd name="T52" fmla="*/ 93 w 115"/>
                  <a:gd name="T53" fmla="*/ 106 h 240"/>
                  <a:gd name="T54" fmla="*/ 76 w 115"/>
                  <a:gd name="T55" fmla="*/ 70 h 240"/>
                  <a:gd name="T56" fmla="*/ 61 w 115"/>
                  <a:gd name="T57" fmla="*/ 59 h 240"/>
                  <a:gd name="T58" fmla="*/ 79 w 115"/>
                  <a:gd name="T59" fmla="*/ 91 h 240"/>
                  <a:gd name="T60" fmla="*/ 27 w 115"/>
                  <a:gd name="T61" fmla="*/ 190 h 240"/>
                  <a:gd name="T62" fmla="*/ 19 w 115"/>
                  <a:gd name="T63" fmla="*/ 192 h 240"/>
                  <a:gd name="T64" fmla="*/ 18 w 115"/>
                  <a:gd name="T65" fmla="*/ 182 h 240"/>
                  <a:gd name="T66" fmla="*/ 16 w 115"/>
                  <a:gd name="T67" fmla="*/ 182 h 240"/>
                  <a:gd name="T68" fmla="*/ 18 w 115"/>
                  <a:gd name="T69" fmla="*/ 182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5" h="240">
                    <a:moveTo>
                      <a:pt x="94" y="186"/>
                    </a:moveTo>
                    <a:cubicBezTo>
                      <a:pt x="92" y="185"/>
                      <a:pt x="90" y="184"/>
                      <a:pt x="88" y="183"/>
                    </a:cubicBezTo>
                    <a:cubicBezTo>
                      <a:pt x="86" y="178"/>
                      <a:pt x="82" y="174"/>
                      <a:pt x="77" y="171"/>
                    </a:cubicBezTo>
                    <a:cubicBezTo>
                      <a:pt x="71" y="160"/>
                      <a:pt x="77" y="147"/>
                      <a:pt x="72" y="135"/>
                    </a:cubicBezTo>
                    <a:cubicBezTo>
                      <a:pt x="72" y="141"/>
                      <a:pt x="72" y="147"/>
                      <a:pt x="72" y="154"/>
                    </a:cubicBezTo>
                    <a:cubicBezTo>
                      <a:pt x="71" y="154"/>
                      <a:pt x="71" y="154"/>
                      <a:pt x="70" y="154"/>
                    </a:cubicBezTo>
                    <a:cubicBezTo>
                      <a:pt x="69" y="151"/>
                      <a:pt x="67" y="147"/>
                      <a:pt x="66" y="144"/>
                    </a:cubicBezTo>
                    <a:cubicBezTo>
                      <a:pt x="67" y="156"/>
                      <a:pt x="68" y="168"/>
                      <a:pt x="76" y="178"/>
                    </a:cubicBezTo>
                    <a:cubicBezTo>
                      <a:pt x="76" y="182"/>
                      <a:pt x="75" y="187"/>
                      <a:pt x="74" y="191"/>
                    </a:cubicBezTo>
                    <a:cubicBezTo>
                      <a:pt x="70" y="190"/>
                      <a:pt x="68" y="183"/>
                      <a:pt x="63" y="186"/>
                    </a:cubicBezTo>
                    <a:cubicBezTo>
                      <a:pt x="62" y="183"/>
                      <a:pt x="61" y="181"/>
                      <a:pt x="57" y="181"/>
                    </a:cubicBezTo>
                    <a:cubicBezTo>
                      <a:pt x="54" y="172"/>
                      <a:pt x="51" y="164"/>
                      <a:pt x="48" y="156"/>
                    </a:cubicBezTo>
                    <a:cubicBezTo>
                      <a:pt x="48" y="144"/>
                      <a:pt x="48" y="133"/>
                      <a:pt x="42" y="122"/>
                    </a:cubicBezTo>
                    <a:cubicBezTo>
                      <a:pt x="44" y="133"/>
                      <a:pt x="41" y="146"/>
                      <a:pt x="48" y="156"/>
                    </a:cubicBezTo>
                    <a:cubicBezTo>
                      <a:pt x="46" y="166"/>
                      <a:pt x="45" y="176"/>
                      <a:pt x="57" y="181"/>
                    </a:cubicBezTo>
                    <a:cubicBezTo>
                      <a:pt x="57" y="184"/>
                      <a:pt x="59" y="186"/>
                      <a:pt x="62" y="188"/>
                    </a:cubicBezTo>
                    <a:cubicBezTo>
                      <a:pt x="62" y="194"/>
                      <a:pt x="63" y="201"/>
                      <a:pt x="63" y="207"/>
                    </a:cubicBezTo>
                    <a:cubicBezTo>
                      <a:pt x="61" y="207"/>
                      <a:pt x="58" y="207"/>
                      <a:pt x="56" y="206"/>
                    </a:cubicBezTo>
                    <a:cubicBezTo>
                      <a:pt x="47" y="203"/>
                      <a:pt x="47" y="207"/>
                      <a:pt x="49" y="214"/>
                    </a:cubicBezTo>
                    <a:cubicBezTo>
                      <a:pt x="51" y="220"/>
                      <a:pt x="59" y="227"/>
                      <a:pt x="53" y="233"/>
                    </a:cubicBezTo>
                    <a:cubicBezTo>
                      <a:pt x="47" y="240"/>
                      <a:pt x="39" y="232"/>
                      <a:pt x="32" y="231"/>
                    </a:cubicBezTo>
                    <a:cubicBezTo>
                      <a:pt x="31" y="231"/>
                      <a:pt x="31" y="231"/>
                      <a:pt x="31" y="231"/>
                    </a:cubicBezTo>
                    <a:cubicBezTo>
                      <a:pt x="21" y="224"/>
                      <a:pt x="15" y="215"/>
                      <a:pt x="12" y="204"/>
                    </a:cubicBezTo>
                    <a:cubicBezTo>
                      <a:pt x="6" y="183"/>
                      <a:pt x="0" y="161"/>
                      <a:pt x="4" y="138"/>
                    </a:cubicBezTo>
                    <a:cubicBezTo>
                      <a:pt x="5" y="141"/>
                      <a:pt x="7" y="144"/>
                      <a:pt x="10" y="149"/>
                    </a:cubicBezTo>
                    <a:cubicBezTo>
                      <a:pt x="18" y="127"/>
                      <a:pt x="18" y="106"/>
                      <a:pt x="26" y="86"/>
                    </a:cubicBezTo>
                    <a:cubicBezTo>
                      <a:pt x="30" y="91"/>
                      <a:pt x="32" y="96"/>
                      <a:pt x="36" y="102"/>
                    </a:cubicBezTo>
                    <a:cubicBezTo>
                      <a:pt x="40" y="75"/>
                      <a:pt x="49" y="51"/>
                      <a:pt x="63" y="30"/>
                    </a:cubicBezTo>
                    <a:cubicBezTo>
                      <a:pt x="65" y="26"/>
                      <a:pt x="65" y="14"/>
                      <a:pt x="75" y="24"/>
                    </a:cubicBezTo>
                    <a:cubicBezTo>
                      <a:pt x="76" y="26"/>
                      <a:pt x="78" y="23"/>
                      <a:pt x="78" y="21"/>
                    </a:cubicBezTo>
                    <a:cubicBezTo>
                      <a:pt x="82" y="15"/>
                      <a:pt x="86" y="8"/>
                      <a:pt x="90" y="0"/>
                    </a:cubicBezTo>
                    <a:cubicBezTo>
                      <a:pt x="98" y="15"/>
                      <a:pt x="107" y="29"/>
                      <a:pt x="115" y="43"/>
                    </a:cubicBezTo>
                    <a:cubicBezTo>
                      <a:pt x="115" y="63"/>
                      <a:pt x="115" y="83"/>
                      <a:pt x="115" y="103"/>
                    </a:cubicBezTo>
                    <a:cubicBezTo>
                      <a:pt x="114" y="103"/>
                      <a:pt x="112" y="109"/>
                      <a:pt x="111" y="104"/>
                    </a:cubicBezTo>
                    <a:cubicBezTo>
                      <a:pt x="110" y="99"/>
                      <a:pt x="110" y="95"/>
                      <a:pt x="105" y="89"/>
                    </a:cubicBezTo>
                    <a:cubicBezTo>
                      <a:pt x="109" y="114"/>
                      <a:pt x="109" y="136"/>
                      <a:pt x="98" y="159"/>
                    </a:cubicBezTo>
                    <a:cubicBezTo>
                      <a:pt x="107" y="156"/>
                      <a:pt x="111" y="153"/>
                      <a:pt x="113" y="147"/>
                    </a:cubicBezTo>
                    <a:cubicBezTo>
                      <a:pt x="113" y="147"/>
                      <a:pt x="113" y="147"/>
                      <a:pt x="113" y="147"/>
                    </a:cubicBezTo>
                    <a:cubicBezTo>
                      <a:pt x="114" y="147"/>
                      <a:pt x="115" y="147"/>
                      <a:pt x="115" y="147"/>
                    </a:cubicBezTo>
                    <a:cubicBezTo>
                      <a:pt x="115" y="161"/>
                      <a:pt x="115" y="176"/>
                      <a:pt x="115" y="190"/>
                    </a:cubicBezTo>
                    <a:cubicBezTo>
                      <a:pt x="112" y="192"/>
                      <a:pt x="115" y="200"/>
                      <a:pt x="108" y="200"/>
                    </a:cubicBezTo>
                    <a:cubicBezTo>
                      <a:pt x="108" y="200"/>
                      <a:pt x="108" y="200"/>
                      <a:pt x="108" y="200"/>
                    </a:cubicBezTo>
                    <a:cubicBezTo>
                      <a:pt x="108" y="187"/>
                      <a:pt x="106" y="176"/>
                      <a:pt x="101" y="163"/>
                    </a:cubicBezTo>
                    <a:cubicBezTo>
                      <a:pt x="95" y="171"/>
                      <a:pt x="96" y="179"/>
                      <a:pt x="94" y="186"/>
                    </a:cubicBezTo>
                    <a:close/>
                    <a:moveTo>
                      <a:pt x="60" y="127"/>
                    </a:moveTo>
                    <a:cubicBezTo>
                      <a:pt x="60" y="131"/>
                      <a:pt x="58" y="136"/>
                      <a:pt x="64" y="138"/>
                    </a:cubicBezTo>
                    <a:cubicBezTo>
                      <a:pt x="65" y="133"/>
                      <a:pt x="63" y="130"/>
                      <a:pt x="60" y="127"/>
                    </a:cubicBezTo>
                    <a:cubicBezTo>
                      <a:pt x="60" y="114"/>
                      <a:pt x="56" y="102"/>
                      <a:pt x="51" y="91"/>
                    </a:cubicBezTo>
                    <a:cubicBezTo>
                      <a:pt x="53" y="103"/>
                      <a:pt x="54" y="116"/>
                      <a:pt x="60" y="127"/>
                    </a:cubicBezTo>
                    <a:close/>
                    <a:moveTo>
                      <a:pt x="79" y="91"/>
                    </a:moveTo>
                    <a:cubicBezTo>
                      <a:pt x="73" y="89"/>
                      <a:pt x="71" y="81"/>
                      <a:pt x="63" y="81"/>
                    </a:cubicBezTo>
                    <a:cubicBezTo>
                      <a:pt x="76" y="94"/>
                      <a:pt x="88" y="108"/>
                      <a:pt x="94" y="126"/>
                    </a:cubicBezTo>
                    <a:cubicBezTo>
                      <a:pt x="97" y="94"/>
                      <a:pt x="96" y="62"/>
                      <a:pt x="92" y="31"/>
                    </a:cubicBezTo>
                    <a:cubicBezTo>
                      <a:pt x="90" y="56"/>
                      <a:pt x="90" y="81"/>
                      <a:pt x="93" y="106"/>
                    </a:cubicBezTo>
                    <a:cubicBezTo>
                      <a:pt x="81" y="86"/>
                      <a:pt x="81" y="63"/>
                      <a:pt x="74" y="42"/>
                    </a:cubicBezTo>
                    <a:cubicBezTo>
                      <a:pt x="71" y="52"/>
                      <a:pt x="77" y="61"/>
                      <a:pt x="76" y="70"/>
                    </a:cubicBezTo>
                    <a:cubicBezTo>
                      <a:pt x="71" y="69"/>
                      <a:pt x="71" y="64"/>
                      <a:pt x="68" y="62"/>
                    </a:cubicBezTo>
                    <a:cubicBezTo>
                      <a:pt x="66" y="61"/>
                      <a:pt x="64" y="56"/>
                      <a:pt x="61" y="59"/>
                    </a:cubicBezTo>
                    <a:cubicBezTo>
                      <a:pt x="58" y="62"/>
                      <a:pt x="62" y="64"/>
                      <a:pt x="64" y="66"/>
                    </a:cubicBezTo>
                    <a:cubicBezTo>
                      <a:pt x="71" y="73"/>
                      <a:pt x="78" y="80"/>
                      <a:pt x="79" y="91"/>
                    </a:cubicBezTo>
                    <a:close/>
                    <a:moveTo>
                      <a:pt x="36" y="218"/>
                    </a:moveTo>
                    <a:cubicBezTo>
                      <a:pt x="35" y="208"/>
                      <a:pt x="28" y="200"/>
                      <a:pt x="27" y="190"/>
                    </a:cubicBezTo>
                    <a:cubicBezTo>
                      <a:pt x="27" y="188"/>
                      <a:pt x="24" y="188"/>
                      <a:pt x="22" y="188"/>
                    </a:cubicBezTo>
                    <a:cubicBezTo>
                      <a:pt x="20" y="189"/>
                      <a:pt x="18" y="190"/>
                      <a:pt x="19" y="192"/>
                    </a:cubicBezTo>
                    <a:cubicBezTo>
                      <a:pt x="23" y="202"/>
                      <a:pt x="28" y="211"/>
                      <a:pt x="36" y="218"/>
                    </a:cubicBezTo>
                    <a:close/>
                    <a:moveTo>
                      <a:pt x="18" y="182"/>
                    </a:moveTo>
                    <a:cubicBezTo>
                      <a:pt x="18" y="181"/>
                      <a:pt x="18" y="181"/>
                      <a:pt x="17" y="180"/>
                    </a:cubicBezTo>
                    <a:cubicBezTo>
                      <a:pt x="17" y="181"/>
                      <a:pt x="16" y="181"/>
                      <a:pt x="16" y="182"/>
                    </a:cubicBezTo>
                    <a:cubicBezTo>
                      <a:pt x="16" y="182"/>
                      <a:pt x="17" y="183"/>
                      <a:pt x="17" y="184"/>
                    </a:cubicBezTo>
                    <a:cubicBezTo>
                      <a:pt x="18" y="183"/>
                      <a:pt x="18" y="182"/>
                      <a:pt x="18" y="18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62" name="Freeform 13">
                <a:extLst>
                  <a:ext uri="{FF2B5EF4-FFF2-40B4-BE49-F238E27FC236}">
                    <a16:creationId xmlns:a16="http://schemas.microsoft.com/office/drawing/2014/main" id="{A402C132-57FF-2955-26AB-33A40D96889A}"/>
                  </a:ext>
                </a:extLst>
              </p:cNvPr>
              <p:cNvSpPr/>
              <p:nvPr/>
            </p:nvSpPr>
            <p:spPr bwMode="auto">
              <a:xfrm>
                <a:off x="976" y="2679"/>
                <a:ext cx="80" cy="244"/>
              </a:xfrm>
              <a:custGeom>
                <a:avLst/>
                <a:gdLst>
                  <a:gd name="T0" fmla="*/ 70 w 70"/>
                  <a:gd name="T1" fmla="*/ 213 h 213"/>
                  <a:gd name="T2" fmla="*/ 36 w 70"/>
                  <a:gd name="T3" fmla="*/ 184 h 213"/>
                  <a:gd name="T4" fmla="*/ 24 w 70"/>
                  <a:gd name="T5" fmla="*/ 178 h 213"/>
                  <a:gd name="T6" fmla="*/ 28 w 70"/>
                  <a:gd name="T7" fmla="*/ 164 h 213"/>
                  <a:gd name="T8" fmla="*/ 16 w 70"/>
                  <a:gd name="T9" fmla="*/ 161 h 213"/>
                  <a:gd name="T10" fmla="*/ 13 w 70"/>
                  <a:gd name="T11" fmla="*/ 148 h 213"/>
                  <a:gd name="T12" fmla="*/ 7 w 70"/>
                  <a:gd name="T13" fmla="*/ 126 h 213"/>
                  <a:gd name="T14" fmla="*/ 4 w 70"/>
                  <a:gd name="T15" fmla="*/ 105 h 213"/>
                  <a:gd name="T16" fmla="*/ 7 w 70"/>
                  <a:gd name="T17" fmla="*/ 77 h 213"/>
                  <a:gd name="T18" fmla="*/ 11 w 70"/>
                  <a:gd name="T19" fmla="*/ 51 h 213"/>
                  <a:gd name="T20" fmla="*/ 18 w 70"/>
                  <a:gd name="T21" fmla="*/ 35 h 213"/>
                  <a:gd name="T22" fmla="*/ 37 w 70"/>
                  <a:gd name="T23" fmla="*/ 16 h 213"/>
                  <a:gd name="T24" fmla="*/ 70 w 70"/>
                  <a:gd name="T25" fmla="*/ 7 h 213"/>
                  <a:gd name="T26" fmla="*/ 70 w 70"/>
                  <a:gd name="T27" fmla="*/ 21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213">
                    <a:moveTo>
                      <a:pt x="70" y="213"/>
                    </a:moveTo>
                    <a:cubicBezTo>
                      <a:pt x="52" y="211"/>
                      <a:pt x="41" y="200"/>
                      <a:pt x="36" y="184"/>
                    </a:cubicBezTo>
                    <a:cubicBezTo>
                      <a:pt x="34" y="176"/>
                      <a:pt x="28" y="180"/>
                      <a:pt x="24" y="178"/>
                    </a:cubicBezTo>
                    <a:cubicBezTo>
                      <a:pt x="23" y="173"/>
                      <a:pt x="27" y="169"/>
                      <a:pt x="28" y="164"/>
                    </a:cubicBezTo>
                    <a:cubicBezTo>
                      <a:pt x="25" y="161"/>
                      <a:pt x="20" y="163"/>
                      <a:pt x="16" y="161"/>
                    </a:cubicBezTo>
                    <a:cubicBezTo>
                      <a:pt x="18" y="156"/>
                      <a:pt x="26" y="149"/>
                      <a:pt x="13" y="148"/>
                    </a:cubicBezTo>
                    <a:cubicBezTo>
                      <a:pt x="19" y="138"/>
                      <a:pt x="6" y="132"/>
                      <a:pt x="7" y="126"/>
                    </a:cubicBezTo>
                    <a:cubicBezTo>
                      <a:pt x="8" y="118"/>
                      <a:pt x="7" y="112"/>
                      <a:pt x="4" y="105"/>
                    </a:cubicBezTo>
                    <a:cubicBezTo>
                      <a:pt x="0" y="96"/>
                      <a:pt x="8" y="87"/>
                      <a:pt x="7" y="77"/>
                    </a:cubicBezTo>
                    <a:cubicBezTo>
                      <a:pt x="6" y="69"/>
                      <a:pt x="12" y="61"/>
                      <a:pt x="11" y="51"/>
                    </a:cubicBezTo>
                    <a:cubicBezTo>
                      <a:pt x="10" y="46"/>
                      <a:pt x="14" y="39"/>
                      <a:pt x="18" y="35"/>
                    </a:cubicBezTo>
                    <a:cubicBezTo>
                      <a:pt x="23" y="27"/>
                      <a:pt x="31" y="20"/>
                      <a:pt x="37" y="16"/>
                    </a:cubicBezTo>
                    <a:cubicBezTo>
                      <a:pt x="46" y="10"/>
                      <a:pt x="57" y="0"/>
                      <a:pt x="70" y="7"/>
                    </a:cubicBezTo>
                    <a:cubicBezTo>
                      <a:pt x="70" y="76"/>
                      <a:pt x="70" y="144"/>
                      <a:pt x="70" y="213"/>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63" name="Freeform 14">
                <a:extLst>
                  <a:ext uri="{FF2B5EF4-FFF2-40B4-BE49-F238E27FC236}">
                    <a16:creationId xmlns:a16="http://schemas.microsoft.com/office/drawing/2014/main" id="{24EE724A-B6F6-9226-A6C8-B753EEF9457C}"/>
                  </a:ext>
                </a:extLst>
              </p:cNvPr>
              <p:cNvSpPr>
                <a:spLocks noEditPoints="1"/>
              </p:cNvSpPr>
              <p:nvPr/>
            </p:nvSpPr>
            <p:spPr bwMode="auto">
              <a:xfrm>
                <a:off x="870" y="2854"/>
                <a:ext cx="186" cy="398"/>
              </a:xfrm>
              <a:custGeom>
                <a:avLst/>
                <a:gdLst>
                  <a:gd name="T0" fmla="*/ 128 w 162"/>
                  <a:gd name="T1" fmla="*/ 110 h 347"/>
                  <a:gd name="T2" fmla="*/ 129 w 162"/>
                  <a:gd name="T3" fmla="*/ 108 h 347"/>
                  <a:gd name="T4" fmla="*/ 135 w 162"/>
                  <a:gd name="T5" fmla="*/ 119 h 347"/>
                  <a:gd name="T6" fmla="*/ 147 w 162"/>
                  <a:gd name="T7" fmla="*/ 104 h 347"/>
                  <a:gd name="T8" fmla="*/ 162 w 162"/>
                  <a:gd name="T9" fmla="*/ 130 h 347"/>
                  <a:gd name="T10" fmla="*/ 162 w 162"/>
                  <a:gd name="T11" fmla="*/ 152 h 347"/>
                  <a:gd name="T12" fmla="*/ 156 w 162"/>
                  <a:gd name="T13" fmla="*/ 152 h 347"/>
                  <a:gd name="T14" fmla="*/ 146 w 162"/>
                  <a:gd name="T15" fmla="*/ 157 h 347"/>
                  <a:gd name="T16" fmla="*/ 142 w 162"/>
                  <a:gd name="T17" fmla="*/ 159 h 347"/>
                  <a:gd name="T18" fmla="*/ 78 w 162"/>
                  <a:gd name="T19" fmla="*/ 160 h 347"/>
                  <a:gd name="T20" fmla="*/ 39 w 162"/>
                  <a:gd name="T21" fmla="*/ 175 h 347"/>
                  <a:gd name="T22" fmla="*/ 22 w 162"/>
                  <a:gd name="T23" fmla="*/ 238 h 347"/>
                  <a:gd name="T24" fmla="*/ 27 w 162"/>
                  <a:gd name="T25" fmla="*/ 347 h 347"/>
                  <a:gd name="T26" fmla="*/ 12 w 162"/>
                  <a:gd name="T27" fmla="*/ 347 h 347"/>
                  <a:gd name="T28" fmla="*/ 1 w 162"/>
                  <a:gd name="T29" fmla="*/ 136 h 347"/>
                  <a:gd name="T30" fmla="*/ 5 w 162"/>
                  <a:gd name="T31" fmla="*/ 67 h 347"/>
                  <a:gd name="T32" fmla="*/ 35 w 162"/>
                  <a:gd name="T33" fmla="*/ 0 h 347"/>
                  <a:gd name="T34" fmla="*/ 43 w 162"/>
                  <a:gd name="T35" fmla="*/ 0 h 347"/>
                  <a:gd name="T36" fmla="*/ 47 w 162"/>
                  <a:gd name="T37" fmla="*/ 7 h 347"/>
                  <a:gd name="T38" fmla="*/ 19 w 162"/>
                  <a:gd name="T39" fmla="*/ 69 h 347"/>
                  <a:gd name="T40" fmla="*/ 16 w 162"/>
                  <a:gd name="T41" fmla="*/ 159 h 347"/>
                  <a:gd name="T42" fmla="*/ 19 w 162"/>
                  <a:gd name="T43" fmla="*/ 197 h 347"/>
                  <a:gd name="T44" fmla="*/ 66 w 162"/>
                  <a:gd name="T45" fmla="*/ 133 h 347"/>
                  <a:gd name="T46" fmla="*/ 67 w 162"/>
                  <a:gd name="T47" fmla="*/ 138 h 347"/>
                  <a:gd name="T48" fmla="*/ 73 w 162"/>
                  <a:gd name="T49" fmla="*/ 146 h 347"/>
                  <a:gd name="T50" fmla="*/ 90 w 162"/>
                  <a:gd name="T51" fmla="*/ 147 h 347"/>
                  <a:gd name="T52" fmla="*/ 119 w 162"/>
                  <a:gd name="T53" fmla="*/ 155 h 347"/>
                  <a:gd name="T54" fmla="*/ 96 w 162"/>
                  <a:gd name="T55" fmla="*/ 142 h 347"/>
                  <a:gd name="T56" fmla="*/ 136 w 162"/>
                  <a:gd name="T57" fmla="*/ 144 h 347"/>
                  <a:gd name="T58" fmla="*/ 129 w 162"/>
                  <a:gd name="T59" fmla="*/ 140 h 347"/>
                  <a:gd name="T60" fmla="*/ 157 w 162"/>
                  <a:gd name="T61" fmla="*/ 136 h 347"/>
                  <a:gd name="T62" fmla="*/ 80 w 162"/>
                  <a:gd name="T63" fmla="*/ 138 h 347"/>
                  <a:gd name="T64" fmla="*/ 118 w 162"/>
                  <a:gd name="T65" fmla="*/ 125 h 347"/>
                  <a:gd name="T66" fmla="*/ 121 w 162"/>
                  <a:gd name="T67" fmla="*/ 131 h 347"/>
                  <a:gd name="T68" fmla="*/ 125 w 162"/>
                  <a:gd name="T69" fmla="*/ 126 h 347"/>
                  <a:gd name="T70" fmla="*/ 128 w 162"/>
                  <a:gd name="T71" fmla="*/ 110 h 347"/>
                  <a:gd name="T72" fmla="*/ 144 w 162"/>
                  <a:gd name="T73" fmla="*/ 147 h 347"/>
                  <a:gd name="T74" fmla="*/ 144 w 162"/>
                  <a:gd name="T75" fmla="*/ 145 h 347"/>
                  <a:gd name="T76" fmla="*/ 142 w 162"/>
                  <a:gd name="T77" fmla="*/ 146 h 347"/>
                  <a:gd name="T78" fmla="*/ 143 w 162"/>
                  <a:gd name="T79" fmla="*/ 148 h 347"/>
                  <a:gd name="T80" fmla="*/ 144 w 162"/>
                  <a:gd name="T81" fmla="*/ 147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2" h="347">
                    <a:moveTo>
                      <a:pt x="128" y="110"/>
                    </a:moveTo>
                    <a:cubicBezTo>
                      <a:pt x="128" y="110"/>
                      <a:pt x="129" y="109"/>
                      <a:pt x="129" y="108"/>
                    </a:cubicBezTo>
                    <a:cubicBezTo>
                      <a:pt x="136" y="108"/>
                      <a:pt x="131" y="117"/>
                      <a:pt x="135" y="119"/>
                    </a:cubicBezTo>
                    <a:cubicBezTo>
                      <a:pt x="141" y="116"/>
                      <a:pt x="143" y="109"/>
                      <a:pt x="147" y="104"/>
                    </a:cubicBezTo>
                    <a:cubicBezTo>
                      <a:pt x="151" y="114"/>
                      <a:pt x="156" y="122"/>
                      <a:pt x="162" y="130"/>
                    </a:cubicBezTo>
                    <a:cubicBezTo>
                      <a:pt x="162" y="137"/>
                      <a:pt x="162" y="144"/>
                      <a:pt x="162" y="152"/>
                    </a:cubicBezTo>
                    <a:cubicBezTo>
                      <a:pt x="160" y="152"/>
                      <a:pt x="158" y="151"/>
                      <a:pt x="156" y="152"/>
                    </a:cubicBezTo>
                    <a:cubicBezTo>
                      <a:pt x="153" y="153"/>
                      <a:pt x="145" y="148"/>
                      <a:pt x="146" y="157"/>
                    </a:cubicBezTo>
                    <a:cubicBezTo>
                      <a:pt x="146" y="158"/>
                      <a:pt x="143" y="159"/>
                      <a:pt x="142" y="159"/>
                    </a:cubicBezTo>
                    <a:cubicBezTo>
                      <a:pt x="120" y="166"/>
                      <a:pt x="99" y="168"/>
                      <a:pt x="78" y="160"/>
                    </a:cubicBezTo>
                    <a:cubicBezTo>
                      <a:pt x="54" y="152"/>
                      <a:pt x="52" y="153"/>
                      <a:pt x="39" y="175"/>
                    </a:cubicBezTo>
                    <a:cubicBezTo>
                      <a:pt x="28" y="195"/>
                      <a:pt x="22" y="216"/>
                      <a:pt x="22" y="238"/>
                    </a:cubicBezTo>
                    <a:cubicBezTo>
                      <a:pt x="23" y="274"/>
                      <a:pt x="25" y="311"/>
                      <a:pt x="27" y="347"/>
                    </a:cubicBezTo>
                    <a:cubicBezTo>
                      <a:pt x="22" y="347"/>
                      <a:pt x="17" y="347"/>
                      <a:pt x="12" y="347"/>
                    </a:cubicBezTo>
                    <a:cubicBezTo>
                      <a:pt x="14" y="277"/>
                      <a:pt x="3" y="206"/>
                      <a:pt x="1" y="136"/>
                    </a:cubicBezTo>
                    <a:cubicBezTo>
                      <a:pt x="0" y="113"/>
                      <a:pt x="2" y="90"/>
                      <a:pt x="5" y="67"/>
                    </a:cubicBezTo>
                    <a:cubicBezTo>
                      <a:pt x="9" y="42"/>
                      <a:pt x="19" y="20"/>
                      <a:pt x="35" y="0"/>
                    </a:cubicBezTo>
                    <a:cubicBezTo>
                      <a:pt x="38" y="0"/>
                      <a:pt x="40" y="0"/>
                      <a:pt x="43" y="0"/>
                    </a:cubicBezTo>
                    <a:cubicBezTo>
                      <a:pt x="44" y="2"/>
                      <a:pt x="47" y="4"/>
                      <a:pt x="47" y="7"/>
                    </a:cubicBezTo>
                    <a:cubicBezTo>
                      <a:pt x="32" y="25"/>
                      <a:pt x="23" y="46"/>
                      <a:pt x="19" y="69"/>
                    </a:cubicBezTo>
                    <a:cubicBezTo>
                      <a:pt x="14" y="99"/>
                      <a:pt x="14" y="129"/>
                      <a:pt x="16" y="159"/>
                    </a:cubicBezTo>
                    <a:cubicBezTo>
                      <a:pt x="17" y="172"/>
                      <a:pt x="18" y="184"/>
                      <a:pt x="19" y="197"/>
                    </a:cubicBezTo>
                    <a:cubicBezTo>
                      <a:pt x="29" y="171"/>
                      <a:pt x="47" y="152"/>
                      <a:pt x="66" y="133"/>
                    </a:cubicBezTo>
                    <a:cubicBezTo>
                      <a:pt x="66" y="135"/>
                      <a:pt x="68" y="137"/>
                      <a:pt x="67" y="138"/>
                    </a:cubicBezTo>
                    <a:cubicBezTo>
                      <a:pt x="60" y="149"/>
                      <a:pt x="68" y="148"/>
                      <a:pt x="73" y="146"/>
                    </a:cubicBezTo>
                    <a:cubicBezTo>
                      <a:pt x="79" y="144"/>
                      <a:pt x="84" y="145"/>
                      <a:pt x="90" y="147"/>
                    </a:cubicBezTo>
                    <a:cubicBezTo>
                      <a:pt x="99" y="149"/>
                      <a:pt x="108" y="152"/>
                      <a:pt x="119" y="155"/>
                    </a:cubicBezTo>
                    <a:cubicBezTo>
                      <a:pt x="113" y="146"/>
                      <a:pt x="103" y="149"/>
                      <a:pt x="96" y="142"/>
                    </a:cubicBezTo>
                    <a:cubicBezTo>
                      <a:pt x="111" y="145"/>
                      <a:pt x="123" y="144"/>
                      <a:pt x="136" y="144"/>
                    </a:cubicBezTo>
                    <a:cubicBezTo>
                      <a:pt x="135" y="140"/>
                      <a:pt x="130" y="144"/>
                      <a:pt x="129" y="140"/>
                    </a:cubicBezTo>
                    <a:cubicBezTo>
                      <a:pt x="139" y="139"/>
                      <a:pt x="148" y="138"/>
                      <a:pt x="157" y="136"/>
                    </a:cubicBezTo>
                    <a:cubicBezTo>
                      <a:pt x="131" y="134"/>
                      <a:pt x="106" y="142"/>
                      <a:pt x="80" y="138"/>
                    </a:cubicBezTo>
                    <a:cubicBezTo>
                      <a:pt x="92" y="131"/>
                      <a:pt x="105" y="128"/>
                      <a:pt x="118" y="125"/>
                    </a:cubicBezTo>
                    <a:cubicBezTo>
                      <a:pt x="119" y="127"/>
                      <a:pt x="118" y="130"/>
                      <a:pt x="121" y="131"/>
                    </a:cubicBezTo>
                    <a:cubicBezTo>
                      <a:pt x="124" y="132"/>
                      <a:pt x="124" y="128"/>
                      <a:pt x="125" y="126"/>
                    </a:cubicBezTo>
                    <a:cubicBezTo>
                      <a:pt x="127" y="121"/>
                      <a:pt x="130" y="116"/>
                      <a:pt x="128" y="110"/>
                    </a:cubicBezTo>
                    <a:close/>
                    <a:moveTo>
                      <a:pt x="144" y="147"/>
                    </a:moveTo>
                    <a:cubicBezTo>
                      <a:pt x="144" y="147"/>
                      <a:pt x="144" y="146"/>
                      <a:pt x="144" y="145"/>
                    </a:cubicBezTo>
                    <a:cubicBezTo>
                      <a:pt x="143" y="145"/>
                      <a:pt x="142" y="146"/>
                      <a:pt x="142" y="146"/>
                    </a:cubicBezTo>
                    <a:cubicBezTo>
                      <a:pt x="142" y="147"/>
                      <a:pt x="142" y="148"/>
                      <a:pt x="143" y="148"/>
                    </a:cubicBezTo>
                    <a:cubicBezTo>
                      <a:pt x="143" y="148"/>
                      <a:pt x="144" y="148"/>
                      <a:pt x="144" y="147"/>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64" name="Freeform 15">
                <a:extLst>
                  <a:ext uri="{FF2B5EF4-FFF2-40B4-BE49-F238E27FC236}">
                    <a16:creationId xmlns:a16="http://schemas.microsoft.com/office/drawing/2014/main" id="{4E620C47-961F-9EBC-0C29-15D8701A85D0}"/>
                  </a:ext>
                </a:extLst>
              </p:cNvPr>
              <p:cNvSpPr/>
              <p:nvPr/>
            </p:nvSpPr>
            <p:spPr bwMode="auto">
              <a:xfrm>
                <a:off x="671" y="2997"/>
                <a:ext cx="115" cy="255"/>
              </a:xfrm>
              <a:custGeom>
                <a:avLst/>
                <a:gdLst>
                  <a:gd name="T0" fmla="*/ 0 w 101"/>
                  <a:gd name="T1" fmla="*/ 223 h 223"/>
                  <a:gd name="T2" fmla="*/ 28 w 101"/>
                  <a:gd name="T3" fmla="*/ 147 h 223"/>
                  <a:gd name="T4" fmla="*/ 54 w 101"/>
                  <a:gd name="T5" fmla="*/ 25 h 223"/>
                  <a:gd name="T6" fmla="*/ 61 w 101"/>
                  <a:gd name="T7" fmla="*/ 19 h 223"/>
                  <a:gd name="T8" fmla="*/ 68 w 101"/>
                  <a:gd name="T9" fmla="*/ 4 h 223"/>
                  <a:gd name="T10" fmla="*/ 73 w 101"/>
                  <a:gd name="T11" fmla="*/ 13 h 223"/>
                  <a:gd name="T12" fmla="*/ 80 w 101"/>
                  <a:gd name="T13" fmla="*/ 18 h 223"/>
                  <a:gd name="T14" fmla="*/ 85 w 101"/>
                  <a:gd name="T15" fmla="*/ 13 h 223"/>
                  <a:gd name="T16" fmla="*/ 87 w 101"/>
                  <a:gd name="T17" fmla="*/ 1 h 223"/>
                  <a:gd name="T18" fmla="*/ 101 w 101"/>
                  <a:gd name="T19" fmla="*/ 2 h 223"/>
                  <a:gd name="T20" fmla="*/ 70 w 101"/>
                  <a:gd name="T21" fmla="*/ 98 h 223"/>
                  <a:gd name="T22" fmla="*/ 63 w 101"/>
                  <a:gd name="T23" fmla="*/ 223 h 223"/>
                  <a:gd name="T24" fmla="*/ 46 w 101"/>
                  <a:gd name="T25" fmla="*/ 223 h 223"/>
                  <a:gd name="T26" fmla="*/ 46 w 101"/>
                  <a:gd name="T27" fmla="*/ 141 h 223"/>
                  <a:gd name="T28" fmla="*/ 15 w 101"/>
                  <a:gd name="T29" fmla="*/ 223 h 223"/>
                  <a:gd name="T30" fmla="*/ 0 w 101"/>
                  <a:gd name="T3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0" h="223">
                    <a:moveTo>
                      <a:pt x="0" y="223"/>
                    </a:moveTo>
                    <a:cubicBezTo>
                      <a:pt x="9" y="198"/>
                      <a:pt x="18" y="172"/>
                      <a:pt x="28" y="147"/>
                    </a:cubicBezTo>
                    <a:cubicBezTo>
                      <a:pt x="45" y="108"/>
                      <a:pt x="56" y="68"/>
                      <a:pt x="54" y="25"/>
                    </a:cubicBezTo>
                    <a:cubicBezTo>
                      <a:pt x="59" y="26"/>
                      <a:pt x="60" y="24"/>
                      <a:pt x="61" y="19"/>
                    </a:cubicBezTo>
                    <a:cubicBezTo>
                      <a:pt x="62" y="14"/>
                      <a:pt x="60" y="6"/>
                      <a:pt x="68" y="4"/>
                    </a:cubicBezTo>
                    <a:cubicBezTo>
                      <a:pt x="69" y="7"/>
                      <a:pt x="73" y="9"/>
                      <a:pt x="73" y="13"/>
                    </a:cubicBezTo>
                    <a:cubicBezTo>
                      <a:pt x="72" y="18"/>
                      <a:pt x="77" y="17"/>
                      <a:pt x="80" y="18"/>
                    </a:cubicBezTo>
                    <a:cubicBezTo>
                      <a:pt x="84" y="20"/>
                      <a:pt x="84" y="15"/>
                      <a:pt x="85" y="13"/>
                    </a:cubicBezTo>
                    <a:cubicBezTo>
                      <a:pt x="87" y="10"/>
                      <a:pt x="88" y="5"/>
                      <a:pt x="87" y="1"/>
                    </a:cubicBezTo>
                    <a:cubicBezTo>
                      <a:pt x="92" y="7"/>
                      <a:pt x="97" y="0"/>
                      <a:pt x="101" y="2"/>
                    </a:cubicBezTo>
                    <a:cubicBezTo>
                      <a:pt x="88" y="33"/>
                      <a:pt x="71" y="63"/>
                      <a:pt x="70" y="98"/>
                    </a:cubicBezTo>
                    <a:cubicBezTo>
                      <a:pt x="68" y="140"/>
                      <a:pt x="65" y="182"/>
                      <a:pt x="63" y="223"/>
                    </a:cubicBezTo>
                    <a:cubicBezTo>
                      <a:pt x="58" y="223"/>
                      <a:pt x="52" y="223"/>
                      <a:pt x="46" y="223"/>
                    </a:cubicBezTo>
                    <a:cubicBezTo>
                      <a:pt x="46" y="196"/>
                      <a:pt x="46" y="169"/>
                      <a:pt x="46" y="141"/>
                    </a:cubicBezTo>
                    <a:cubicBezTo>
                      <a:pt x="36" y="169"/>
                      <a:pt x="25" y="196"/>
                      <a:pt x="15" y="223"/>
                    </a:cubicBezTo>
                    <a:cubicBezTo>
                      <a:pt x="10" y="223"/>
                      <a:pt x="5" y="223"/>
                      <a:pt x="0" y="22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65" name="Freeform 16">
                <a:extLst>
                  <a:ext uri="{FF2B5EF4-FFF2-40B4-BE49-F238E27FC236}">
                    <a16:creationId xmlns:a16="http://schemas.microsoft.com/office/drawing/2014/main" id="{04C9BE97-2724-FC26-61AE-1EF386E2D131}"/>
                  </a:ext>
                </a:extLst>
              </p:cNvPr>
              <p:cNvSpPr/>
              <p:nvPr/>
            </p:nvSpPr>
            <p:spPr bwMode="auto">
              <a:xfrm>
                <a:off x="624" y="2994"/>
                <a:ext cx="64" cy="258"/>
              </a:xfrm>
              <a:custGeom>
                <a:avLst/>
                <a:gdLst>
                  <a:gd name="T0" fmla="*/ 56 w 56"/>
                  <a:gd name="T1" fmla="*/ 30 h 225"/>
                  <a:gd name="T2" fmla="*/ 20 w 56"/>
                  <a:gd name="T3" fmla="*/ 225 h 225"/>
                  <a:gd name="T4" fmla="*/ 0 w 56"/>
                  <a:gd name="T5" fmla="*/ 225 h 225"/>
                  <a:gd name="T6" fmla="*/ 10 w 56"/>
                  <a:gd name="T7" fmla="*/ 10 h 225"/>
                  <a:gd name="T8" fmla="*/ 17 w 56"/>
                  <a:gd name="T9" fmla="*/ 0 h 225"/>
                  <a:gd name="T10" fmla="*/ 18 w 56"/>
                  <a:gd name="T11" fmla="*/ 5 h 225"/>
                  <a:gd name="T12" fmla="*/ 21 w 56"/>
                  <a:gd name="T13" fmla="*/ 13 h 225"/>
                  <a:gd name="T14" fmla="*/ 15 w 56"/>
                  <a:gd name="T15" fmla="*/ 167 h 225"/>
                  <a:gd name="T16" fmla="*/ 28 w 56"/>
                  <a:gd name="T17" fmla="*/ 115 h 225"/>
                  <a:gd name="T18" fmla="*/ 43 w 56"/>
                  <a:gd name="T19" fmla="*/ 14 h 225"/>
                  <a:gd name="T20" fmla="*/ 49 w 56"/>
                  <a:gd name="T21" fmla="*/ 7 h 225"/>
                  <a:gd name="T22" fmla="*/ 56 w 56"/>
                  <a:gd name="T23" fmla="*/ 3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225">
                    <a:moveTo>
                      <a:pt x="56" y="30"/>
                    </a:moveTo>
                    <a:cubicBezTo>
                      <a:pt x="48" y="96"/>
                      <a:pt x="33" y="160"/>
                      <a:pt x="20" y="225"/>
                    </a:cubicBezTo>
                    <a:cubicBezTo>
                      <a:pt x="13" y="225"/>
                      <a:pt x="7" y="225"/>
                      <a:pt x="0" y="225"/>
                    </a:cubicBezTo>
                    <a:cubicBezTo>
                      <a:pt x="2" y="154"/>
                      <a:pt x="6" y="82"/>
                      <a:pt x="10" y="10"/>
                    </a:cubicBezTo>
                    <a:cubicBezTo>
                      <a:pt x="10" y="5"/>
                      <a:pt x="11" y="1"/>
                      <a:pt x="17" y="0"/>
                    </a:cubicBezTo>
                    <a:cubicBezTo>
                      <a:pt x="17" y="2"/>
                      <a:pt x="18" y="4"/>
                      <a:pt x="18" y="5"/>
                    </a:cubicBezTo>
                    <a:cubicBezTo>
                      <a:pt x="18" y="8"/>
                      <a:pt x="19" y="11"/>
                      <a:pt x="21" y="13"/>
                    </a:cubicBezTo>
                    <a:cubicBezTo>
                      <a:pt x="18" y="64"/>
                      <a:pt x="17" y="115"/>
                      <a:pt x="15" y="167"/>
                    </a:cubicBezTo>
                    <a:cubicBezTo>
                      <a:pt x="22" y="150"/>
                      <a:pt x="24" y="132"/>
                      <a:pt x="28" y="115"/>
                    </a:cubicBezTo>
                    <a:cubicBezTo>
                      <a:pt x="34" y="81"/>
                      <a:pt x="41" y="48"/>
                      <a:pt x="43" y="14"/>
                    </a:cubicBezTo>
                    <a:cubicBezTo>
                      <a:pt x="45" y="12"/>
                      <a:pt x="47" y="10"/>
                      <a:pt x="49" y="7"/>
                    </a:cubicBezTo>
                    <a:cubicBezTo>
                      <a:pt x="54" y="14"/>
                      <a:pt x="55" y="22"/>
                      <a:pt x="56" y="3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66" name="Freeform 17">
                <a:extLst>
                  <a:ext uri="{FF2B5EF4-FFF2-40B4-BE49-F238E27FC236}">
                    <a16:creationId xmlns:a16="http://schemas.microsoft.com/office/drawing/2014/main" id="{DD83C79B-3CE8-60B3-33B9-A73855E5E973}"/>
                  </a:ext>
                </a:extLst>
              </p:cNvPr>
              <p:cNvSpPr/>
              <p:nvPr/>
            </p:nvSpPr>
            <p:spPr bwMode="auto">
              <a:xfrm>
                <a:off x="557" y="2953"/>
                <a:ext cx="33" cy="299"/>
              </a:xfrm>
              <a:custGeom>
                <a:avLst/>
                <a:gdLst>
                  <a:gd name="T0" fmla="*/ 22 w 29"/>
                  <a:gd name="T1" fmla="*/ 29 h 261"/>
                  <a:gd name="T2" fmla="*/ 28 w 29"/>
                  <a:gd name="T3" fmla="*/ 235 h 261"/>
                  <a:gd name="T4" fmla="*/ 27 w 29"/>
                  <a:gd name="T5" fmla="*/ 261 h 261"/>
                  <a:gd name="T6" fmla="*/ 7 w 29"/>
                  <a:gd name="T7" fmla="*/ 261 h 261"/>
                  <a:gd name="T8" fmla="*/ 7 w 29"/>
                  <a:gd name="T9" fmla="*/ 165 h 261"/>
                  <a:gd name="T10" fmla="*/ 0 w 29"/>
                  <a:gd name="T11" fmla="*/ 3 h 261"/>
                  <a:gd name="T12" fmla="*/ 5 w 29"/>
                  <a:gd name="T13" fmla="*/ 0 h 261"/>
                  <a:gd name="T14" fmla="*/ 7 w 29"/>
                  <a:gd name="T15" fmla="*/ 0 h 261"/>
                  <a:gd name="T16" fmla="*/ 9 w 29"/>
                  <a:gd name="T17" fmla="*/ 10 h 261"/>
                  <a:gd name="T18" fmla="*/ 22 w 29"/>
                  <a:gd name="T19" fmla="*/ 29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61">
                    <a:moveTo>
                      <a:pt x="22" y="29"/>
                    </a:moveTo>
                    <a:cubicBezTo>
                      <a:pt x="26" y="97"/>
                      <a:pt x="29" y="166"/>
                      <a:pt x="28" y="235"/>
                    </a:cubicBezTo>
                    <a:cubicBezTo>
                      <a:pt x="28" y="244"/>
                      <a:pt x="27" y="253"/>
                      <a:pt x="27" y="261"/>
                    </a:cubicBezTo>
                    <a:cubicBezTo>
                      <a:pt x="20" y="261"/>
                      <a:pt x="14" y="261"/>
                      <a:pt x="7" y="261"/>
                    </a:cubicBezTo>
                    <a:cubicBezTo>
                      <a:pt x="10" y="229"/>
                      <a:pt x="8" y="197"/>
                      <a:pt x="7" y="165"/>
                    </a:cubicBezTo>
                    <a:cubicBezTo>
                      <a:pt x="5" y="111"/>
                      <a:pt x="2" y="57"/>
                      <a:pt x="0" y="3"/>
                    </a:cubicBezTo>
                    <a:cubicBezTo>
                      <a:pt x="2" y="2"/>
                      <a:pt x="3" y="1"/>
                      <a:pt x="5" y="0"/>
                    </a:cubicBezTo>
                    <a:cubicBezTo>
                      <a:pt x="6" y="0"/>
                      <a:pt x="7" y="0"/>
                      <a:pt x="7" y="0"/>
                    </a:cubicBezTo>
                    <a:cubicBezTo>
                      <a:pt x="10" y="3"/>
                      <a:pt x="2" y="9"/>
                      <a:pt x="9" y="10"/>
                    </a:cubicBezTo>
                    <a:cubicBezTo>
                      <a:pt x="24" y="10"/>
                      <a:pt x="23" y="19"/>
                      <a:pt x="22" y="2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67" name="Freeform 18">
                <a:extLst>
                  <a:ext uri="{FF2B5EF4-FFF2-40B4-BE49-F238E27FC236}">
                    <a16:creationId xmlns:a16="http://schemas.microsoft.com/office/drawing/2014/main" id="{71FA5497-8AEA-B775-5E3F-A0E5379FCEAE}"/>
                  </a:ext>
                </a:extLst>
              </p:cNvPr>
              <p:cNvSpPr/>
              <p:nvPr/>
            </p:nvSpPr>
            <p:spPr bwMode="auto">
              <a:xfrm>
                <a:off x="1007" y="2153"/>
                <a:ext cx="49" cy="213"/>
              </a:xfrm>
              <a:custGeom>
                <a:avLst/>
                <a:gdLst>
                  <a:gd name="T0" fmla="*/ 37 w 43"/>
                  <a:gd name="T1" fmla="*/ 0 h 186"/>
                  <a:gd name="T2" fmla="*/ 43 w 43"/>
                  <a:gd name="T3" fmla="*/ 0 h 186"/>
                  <a:gd name="T4" fmla="*/ 43 w 43"/>
                  <a:gd name="T5" fmla="*/ 186 h 186"/>
                  <a:gd name="T6" fmla="*/ 31 w 43"/>
                  <a:gd name="T7" fmla="*/ 165 h 186"/>
                  <a:gd name="T8" fmla="*/ 21 w 43"/>
                  <a:gd name="T9" fmla="*/ 155 h 186"/>
                  <a:gd name="T10" fmla="*/ 23 w 43"/>
                  <a:gd name="T11" fmla="*/ 140 h 186"/>
                  <a:gd name="T12" fmla="*/ 17 w 43"/>
                  <a:gd name="T13" fmla="*/ 130 h 186"/>
                  <a:gd name="T14" fmla="*/ 10 w 43"/>
                  <a:gd name="T15" fmla="*/ 120 h 186"/>
                  <a:gd name="T16" fmla="*/ 12 w 43"/>
                  <a:gd name="T17" fmla="*/ 109 h 186"/>
                  <a:gd name="T18" fmla="*/ 9 w 43"/>
                  <a:gd name="T19" fmla="*/ 95 h 186"/>
                  <a:gd name="T20" fmla="*/ 11 w 43"/>
                  <a:gd name="T21" fmla="*/ 90 h 186"/>
                  <a:gd name="T22" fmla="*/ 14 w 43"/>
                  <a:gd name="T23" fmla="*/ 43 h 186"/>
                  <a:gd name="T24" fmla="*/ 19 w 43"/>
                  <a:gd name="T25" fmla="*/ 34 h 186"/>
                  <a:gd name="T26" fmla="*/ 33 w 43"/>
                  <a:gd name="T27" fmla="*/ 9 h 186"/>
                  <a:gd name="T28" fmla="*/ 37 w 43"/>
                  <a:gd name="T29"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 h="186">
                    <a:moveTo>
                      <a:pt x="37" y="0"/>
                    </a:moveTo>
                    <a:cubicBezTo>
                      <a:pt x="39" y="0"/>
                      <a:pt x="41" y="2"/>
                      <a:pt x="43" y="0"/>
                    </a:cubicBezTo>
                    <a:cubicBezTo>
                      <a:pt x="43" y="62"/>
                      <a:pt x="43" y="124"/>
                      <a:pt x="43" y="186"/>
                    </a:cubicBezTo>
                    <a:cubicBezTo>
                      <a:pt x="36" y="181"/>
                      <a:pt x="36" y="172"/>
                      <a:pt x="31" y="165"/>
                    </a:cubicBezTo>
                    <a:cubicBezTo>
                      <a:pt x="28" y="161"/>
                      <a:pt x="29" y="157"/>
                      <a:pt x="21" y="155"/>
                    </a:cubicBezTo>
                    <a:cubicBezTo>
                      <a:pt x="14" y="153"/>
                      <a:pt x="24" y="146"/>
                      <a:pt x="23" y="140"/>
                    </a:cubicBezTo>
                    <a:cubicBezTo>
                      <a:pt x="21" y="138"/>
                      <a:pt x="8" y="141"/>
                      <a:pt x="17" y="130"/>
                    </a:cubicBezTo>
                    <a:cubicBezTo>
                      <a:pt x="23" y="123"/>
                      <a:pt x="8" y="128"/>
                      <a:pt x="10" y="120"/>
                    </a:cubicBezTo>
                    <a:cubicBezTo>
                      <a:pt x="11" y="117"/>
                      <a:pt x="20" y="113"/>
                      <a:pt x="12" y="109"/>
                    </a:cubicBezTo>
                    <a:cubicBezTo>
                      <a:pt x="4" y="105"/>
                      <a:pt x="6" y="100"/>
                      <a:pt x="9" y="95"/>
                    </a:cubicBezTo>
                    <a:cubicBezTo>
                      <a:pt x="10" y="93"/>
                      <a:pt x="11" y="91"/>
                      <a:pt x="11" y="90"/>
                    </a:cubicBezTo>
                    <a:cubicBezTo>
                      <a:pt x="0" y="74"/>
                      <a:pt x="14" y="59"/>
                      <a:pt x="14" y="43"/>
                    </a:cubicBezTo>
                    <a:cubicBezTo>
                      <a:pt x="14" y="39"/>
                      <a:pt x="21" y="39"/>
                      <a:pt x="19" y="34"/>
                    </a:cubicBezTo>
                    <a:cubicBezTo>
                      <a:pt x="19" y="23"/>
                      <a:pt x="22" y="14"/>
                      <a:pt x="33" y="9"/>
                    </a:cubicBezTo>
                    <a:cubicBezTo>
                      <a:pt x="37" y="7"/>
                      <a:pt x="35" y="3"/>
                      <a:pt x="37" y="0"/>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68" name="Freeform 19">
                <a:extLst>
                  <a:ext uri="{FF2B5EF4-FFF2-40B4-BE49-F238E27FC236}">
                    <a16:creationId xmlns:a16="http://schemas.microsoft.com/office/drawing/2014/main" id="{69BF324C-A920-3830-C3AB-D1343A02ACB3}"/>
                  </a:ext>
                </a:extLst>
              </p:cNvPr>
              <p:cNvSpPr/>
              <p:nvPr/>
            </p:nvSpPr>
            <p:spPr bwMode="auto">
              <a:xfrm>
                <a:off x="1001" y="1313"/>
                <a:ext cx="55" cy="55"/>
              </a:xfrm>
              <a:custGeom>
                <a:avLst/>
                <a:gdLst>
                  <a:gd name="T0" fmla="*/ 0 w 48"/>
                  <a:gd name="T1" fmla="*/ 37 h 48"/>
                  <a:gd name="T2" fmla="*/ 11 w 48"/>
                  <a:gd name="T3" fmla="*/ 10 h 48"/>
                  <a:gd name="T4" fmla="*/ 25 w 48"/>
                  <a:gd name="T5" fmla="*/ 9 h 48"/>
                  <a:gd name="T6" fmla="*/ 29 w 48"/>
                  <a:gd name="T7" fmla="*/ 15 h 48"/>
                  <a:gd name="T8" fmla="*/ 44 w 48"/>
                  <a:gd name="T9" fmla="*/ 14 h 48"/>
                  <a:gd name="T10" fmla="*/ 48 w 48"/>
                  <a:gd name="T11" fmla="*/ 12 h 48"/>
                  <a:gd name="T12" fmla="*/ 48 w 48"/>
                  <a:gd name="T13" fmla="*/ 41 h 48"/>
                  <a:gd name="T14" fmla="*/ 27 w 48"/>
                  <a:gd name="T15" fmla="*/ 20 h 48"/>
                  <a:gd name="T16" fmla="*/ 22 w 48"/>
                  <a:gd name="T17" fmla="*/ 33 h 48"/>
                  <a:gd name="T18" fmla="*/ 12 w 48"/>
                  <a:gd name="T19" fmla="*/ 47 h 48"/>
                  <a:gd name="T20" fmla="*/ 0 w 48"/>
                  <a:gd name="T21" fmla="*/ 3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48">
                    <a:moveTo>
                      <a:pt x="0" y="37"/>
                    </a:moveTo>
                    <a:cubicBezTo>
                      <a:pt x="8" y="30"/>
                      <a:pt x="6" y="18"/>
                      <a:pt x="11" y="10"/>
                    </a:cubicBezTo>
                    <a:cubicBezTo>
                      <a:pt x="16" y="1"/>
                      <a:pt x="18" y="0"/>
                      <a:pt x="25" y="9"/>
                    </a:cubicBezTo>
                    <a:cubicBezTo>
                      <a:pt x="26" y="11"/>
                      <a:pt x="28" y="13"/>
                      <a:pt x="29" y="15"/>
                    </a:cubicBezTo>
                    <a:cubicBezTo>
                      <a:pt x="35" y="24"/>
                      <a:pt x="40" y="26"/>
                      <a:pt x="44" y="14"/>
                    </a:cubicBezTo>
                    <a:cubicBezTo>
                      <a:pt x="45" y="13"/>
                      <a:pt x="47" y="13"/>
                      <a:pt x="48" y="12"/>
                    </a:cubicBezTo>
                    <a:cubicBezTo>
                      <a:pt x="48" y="22"/>
                      <a:pt x="48" y="32"/>
                      <a:pt x="48" y="41"/>
                    </a:cubicBezTo>
                    <a:cubicBezTo>
                      <a:pt x="40" y="36"/>
                      <a:pt x="37" y="24"/>
                      <a:pt x="27" y="20"/>
                    </a:cubicBezTo>
                    <a:cubicBezTo>
                      <a:pt x="26" y="24"/>
                      <a:pt x="26" y="29"/>
                      <a:pt x="22" y="33"/>
                    </a:cubicBezTo>
                    <a:cubicBezTo>
                      <a:pt x="18" y="37"/>
                      <a:pt x="18" y="46"/>
                      <a:pt x="12" y="47"/>
                    </a:cubicBezTo>
                    <a:cubicBezTo>
                      <a:pt x="7" y="48"/>
                      <a:pt x="6" y="39"/>
                      <a:pt x="0" y="3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69" name="Freeform 20">
                <a:extLst>
                  <a:ext uri="{FF2B5EF4-FFF2-40B4-BE49-F238E27FC236}">
                    <a16:creationId xmlns:a16="http://schemas.microsoft.com/office/drawing/2014/main" id="{0BEF92CC-58A1-9A8D-FA5D-81420BF1E049}"/>
                  </a:ext>
                </a:extLst>
              </p:cNvPr>
              <p:cNvSpPr/>
              <p:nvPr/>
            </p:nvSpPr>
            <p:spPr bwMode="auto">
              <a:xfrm>
                <a:off x="1018" y="2948"/>
                <a:ext cx="38" cy="55"/>
              </a:xfrm>
              <a:custGeom>
                <a:avLst/>
                <a:gdLst>
                  <a:gd name="T0" fmla="*/ 33 w 33"/>
                  <a:gd name="T1" fmla="*/ 48 h 48"/>
                  <a:gd name="T2" fmla="*/ 18 w 33"/>
                  <a:gd name="T3" fmla="*/ 22 h 48"/>
                  <a:gd name="T4" fmla="*/ 6 w 33"/>
                  <a:gd name="T5" fmla="*/ 37 h 48"/>
                  <a:gd name="T6" fmla="*/ 0 w 33"/>
                  <a:gd name="T7" fmla="*/ 26 h 48"/>
                  <a:gd name="T8" fmla="*/ 16 w 33"/>
                  <a:gd name="T9" fmla="*/ 4 h 48"/>
                  <a:gd name="T10" fmla="*/ 24 w 33"/>
                  <a:gd name="T11" fmla="*/ 8 h 48"/>
                  <a:gd name="T12" fmla="*/ 33 w 33"/>
                  <a:gd name="T13" fmla="*/ 19 h 48"/>
                  <a:gd name="T14" fmla="*/ 33 w 33"/>
                  <a:gd name="T15" fmla="*/ 48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48">
                    <a:moveTo>
                      <a:pt x="33" y="48"/>
                    </a:moveTo>
                    <a:cubicBezTo>
                      <a:pt x="27" y="40"/>
                      <a:pt x="22" y="32"/>
                      <a:pt x="18" y="22"/>
                    </a:cubicBezTo>
                    <a:cubicBezTo>
                      <a:pt x="14" y="27"/>
                      <a:pt x="12" y="34"/>
                      <a:pt x="6" y="37"/>
                    </a:cubicBezTo>
                    <a:cubicBezTo>
                      <a:pt x="2" y="35"/>
                      <a:pt x="7" y="26"/>
                      <a:pt x="0" y="26"/>
                    </a:cubicBezTo>
                    <a:cubicBezTo>
                      <a:pt x="2" y="16"/>
                      <a:pt x="11" y="12"/>
                      <a:pt x="16" y="4"/>
                    </a:cubicBezTo>
                    <a:cubicBezTo>
                      <a:pt x="19" y="0"/>
                      <a:pt x="22" y="5"/>
                      <a:pt x="24" y="8"/>
                    </a:cubicBezTo>
                    <a:cubicBezTo>
                      <a:pt x="27" y="12"/>
                      <a:pt x="27" y="18"/>
                      <a:pt x="33" y="19"/>
                    </a:cubicBezTo>
                    <a:cubicBezTo>
                      <a:pt x="33" y="28"/>
                      <a:pt x="33" y="38"/>
                      <a:pt x="33" y="4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70" name="Freeform 21">
                <a:extLst>
                  <a:ext uri="{FF2B5EF4-FFF2-40B4-BE49-F238E27FC236}">
                    <a16:creationId xmlns:a16="http://schemas.microsoft.com/office/drawing/2014/main" id="{B6BB604D-6597-3497-53CC-8D69D2F609C1}"/>
                  </a:ext>
                </a:extLst>
              </p:cNvPr>
              <p:cNvSpPr/>
              <p:nvPr/>
            </p:nvSpPr>
            <p:spPr bwMode="auto">
              <a:xfrm>
                <a:off x="1036" y="1967"/>
                <a:ext cx="20" cy="81"/>
              </a:xfrm>
              <a:custGeom>
                <a:avLst/>
                <a:gdLst>
                  <a:gd name="T0" fmla="*/ 15 w 17"/>
                  <a:gd name="T1" fmla="*/ 58 h 70"/>
                  <a:gd name="T2" fmla="*/ 0 w 17"/>
                  <a:gd name="T3" fmla="*/ 70 h 70"/>
                  <a:gd name="T4" fmla="*/ 7 w 17"/>
                  <a:gd name="T5" fmla="*/ 0 h 70"/>
                  <a:gd name="T6" fmla="*/ 13 w 17"/>
                  <a:gd name="T7" fmla="*/ 15 h 70"/>
                  <a:gd name="T8" fmla="*/ 17 w 17"/>
                  <a:gd name="T9" fmla="*/ 14 h 70"/>
                  <a:gd name="T10" fmla="*/ 17 w 17"/>
                  <a:gd name="T11" fmla="*/ 33 h 70"/>
                  <a:gd name="T12" fmla="*/ 15 w 17"/>
                  <a:gd name="T13" fmla="*/ 58 h 70"/>
                </a:gdLst>
                <a:ahLst/>
                <a:cxnLst>
                  <a:cxn ang="0">
                    <a:pos x="T0" y="T1"/>
                  </a:cxn>
                  <a:cxn ang="0">
                    <a:pos x="T2" y="T3"/>
                  </a:cxn>
                  <a:cxn ang="0">
                    <a:pos x="T4" y="T5"/>
                  </a:cxn>
                  <a:cxn ang="0">
                    <a:pos x="T6" y="T7"/>
                  </a:cxn>
                  <a:cxn ang="0">
                    <a:pos x="T8" y="T9"/>
                  </a:cxn>
                  <a:cxn ang="0">
                    <a:pos x="T10" y="T11"/>
                  </a:cxn>
                  <a:cxn ang="0">
                    <a:pos x="T12" y="T13"/>
                  </a:cxn>
                </a:cxnLst>
                <a:rect l="0" t="0" r="r" b="b"/>
                <a:pathLst>
                  <a:path w="17" h="70">
                    <a:moveTo>
                      <a:pt x="15" y="58"/>
                    </a:moveTo>
                    <a:cubicBezTo>
                      <a:pt x="13" y="64"/>
                      <a:pt x="9" y="67"/>
                      <a:pt x="0" y="70"/>
                    </a:cubicBezTo>
                    <a:cubicBezTo>
                      <a:pt x="11" y="47"/>
                      <a:pt x="11" y="25"/>
                      <a:pt x="7" y="0"/>
                    </a:cubicBezTo>
                    <a:cubicBezTo>
                      <a:pt x="12" y="6"/>
                      <a:pt x="12" y="10"/>
                      <a:pt x="13" y="15"/>
                    </a:cubicBezTo>
                    <a:cubicBezTo>
                      <a:pt x="14" y="20"/>
                      <a:pt x="16" y="14"/>
                      <a:pt x="17" y="14"/>
                    </a:cubicBezTo>
                    <a:cubicBezTo>
                      <a:pt x="17" y="21"/>
                      <a:pt x="17" y="27"/>
                      <a:pt x="17" y="33"/>
                    </a:cubicBezTo>
                    <a:cubicBezTo>
                      <a:pt x="13" y="41"/>
                      <a:pt x="6" y="49"/>
                      <a:pt x="15" y="5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71" name="Freeform 22">
                <a:extLst>
                  <a:ext uri="{FF2B5EF4-FFF2-40B4-BE49-F238E27FC236}">
                    <a16:creationId xmlns:a16="http://schemas.microsoft.com/office/drawing/2014/main" id="{D580AB8B-21B7-643A-8FF4-8B3988C01D04}"/>
                  </a:ext>
                </a:extLst>
              </p:cNvPr>
              <p:cNvSpPr/>
              <p:nvPr/>
            </p:nvSpPr>
            <p:spPr bwMode="auto">
              <a:xfrm>
                <a:off x="1036" y="2408"/>
                <a:ext cx="20" cy="32"/>
              </a:xfrm>
              <a:custGeom>
                <a:avLst/>
                <a:gdLst>
                  <a:gd name="T0" fmla="*/ 0 w 17"/>
                  <a:gd name="T1" fmla="*/ 14 h 28"/>
                  <a:gd name="T2" fmla="*/ 17 w 17"/>
                  <a:gd name="T3" fmla="*/ 0 h 28"/>
                  <a:gd name="T4" fmla="*/ 17 w 17"/>
                  <a:gd name="T5" fmla="*/ 15 h 28"/>
                  <a:gd name="T6" fmla="*/ 2 w 17"/>
                  <a:gd name="T7" fmla="*/ 28 h 28"/>
                  <a:gd name="T8" fmla="*/ 0 w 17"/>
                  <a:gd name="T9" fmla="*/ 14 h 28"/>
                </a:gdLst>
                <a:ahLst/>
                <a:cxnLst>
                  <a:cxn ang="0">
                    <a:pos x="T0" y="T1"/>
                  </a:cxn>
                  <a:cxn ang="0">
                    <a:pos x="T2" y="T3"/>
                  </a:cxn>
                  <a:cxn ang="0">
                    <a:pos x="T4" y="T5"/>
                  </a:cxn>
                  <a:cxn ang="0">
                    <a:pos x="T6" y="T7"/>
                  </a:cxn>
                  <a:cxn ang="0">
                    <a:pos x="T8" y="T9"/>
                  </a:cxn>
                </a:cxnLst>
                <a:rect l="0" t="0" r="r" b="b"/>
                <a:pathLst>
                  <a:path w="17" h="28">
                    <a:moveTo>
                      <a:pt x="0" y="14"/>
                    </a:moveTo>
                    <a:cubicBezTo>
                      <a:pt x="3" y="6"/>
                      <a:pt x="9" y="2"/>
                      <a:pt x="17" y="0"/>
                    </a:cubicBezTo>
                    <a:cubicBezTo>
                      <a:pt x="17" y="5"/>
                      <a:pt x="17" y="10"/>
                      <a:pt x="17" y="15"/>
                    </a:cubicBezTo>
                    <a:cubicBezTo>
                      <a:pt x="11" y="17"/>
                      <a:pt x="9" y="25"/>
                      <a:pt x="2" y="28"/>
                    </a:cubicBezTo>
                    <a:cubicBezTo>
                      <a:pt x="0" y="24"/>
                      <a:pt x="1" y="19"/>
                      <a:pt x="0"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72" name="Freeform 23">
                <a:extLst>
                  <a:ext uri="{FF2B5EF4-FFF2-40B4-BE49-F238E27FC236}">
                    <a16:creationId xmlns:a16="http://schemas.microsoft.com/office/drawing/2014/main" id="{708CD771-CB44-2BCB-AED9-13BC48E76197}"/>
                  </a:ext>
                </a:extLst>
              </p:cNvPr>
              <p:cNvSpPr/>
              <p:nvPr/>
            </p:nvSpPr>
            <p:spPr bwMode="auto">
              <a:xfrm>
                <a:off x="1043" y="2005"/>
                <a:ext cx="13" cy="29"/>
              </a:xfrm>
              <a:custGeom>
                <a:avLst/>
                <a:gdLst>
                  <a:gd name="T0" fmla="*/ 9 w 11"/>
                  <a:gd name="T1" fmla="*/ 25 h 25"/>
                  <a:gd name="T2" fmla="*/ 11 w 11"/>
                  <a:gd name="T3" fmla="*/ 0 h 25"/>
                  <a:gd name="T4" fmla="*/ 11 w 11"/>
                  <a:gd name="T5" fmla="*/ 22 h 25"/>
                  <a:gd name="T6" fmla="*/ 9 w 11"/>
                  <a:gd name="T7" fmla="*/ 25 h 25"/>
                </a:gdLst>
                <a:ahLst/>
                <a:cxnLst>
                  <a:cxn ang="0">
                    <a:pos x="T0" y="T1"/>
                  </a:cxn>
                  <a:cxn ang="0">
                    <a:pos x="T2" y="T3"/>
                  </a:cxn>
                  <a:cxn ang="0">
                    <a:pos x="T4" y="T5"/>
                  </a:cxn>
                  <a:cxn ang="0">
                    <a:pos x="T6" y="T7"/>
                  </a:cxn>
                </a:cxnLst>
                <a:rect l="0" t="0" r="r" b="b"/>
                <a:pathLst>
                  <a:path w="11" h="25">
                    <a:moveTo>
                      <a:pt x="9" y="25"/>
                    </a:moveTo>
                    <a:cubicBezTo>
                      <a:pt x="0" y="16"/>
                      <a:pt x="7" y="8"/>
                      <a:pt x="11" y="0"/>
                    </a:cubicBezTo>
                    <a:cubicBezTo>
                      <a:pt x="11" y="8"/>
                      <a:pt x="11" y="15"/>
                      <a:pt x="11" y="22"/>
                    </a:cubicBezTo>
                    <a:cubicBezTo>
                      <a:pt x="11" y="23"/>
                      <a:pt x="10" y="24"/>
                      <a:pt x="9" y="2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73" name="Freeform 24">
                <a:extLst>
                  <a:ext uri="{FF2B5EF4-FFF2-40B4-BE49-F238E27FC236}">
                    <a16:creationId xmlns:a16="http://schemas.microsoft.com/office/drawing/2014/main" id="{31421282-87CC-5017-43B0-7304C7264398}"/>
                  </a:ext>
                </a:extLst>
              </p:cNvPr>
              <p:cNvSpPr/>
              <p:nvPr/>
            </p:nvSpPr>
            <p:spPr bwMode="auto">
              <a:xfrm>
                <a:off x="1048" y="2083"/>
                <a:ext cx="8" cy="17"/>
              </a:xfrm>
              <a:custGeom>
                <a:avLst/>
                <a:gdLst>
                  <a:gd name="T0" fmla="*/ 0 w 7"/>
                  <a:gd name="T1" fmla="*/ 10 h 15"/>
                  <a:gd name="T2" fmla="*/ 7 w 7"/>
                  <a:gd name="T3" fmla="*/ 0 h 15"/>
                  <a:gd name="T4" fmla="*/ 7 w 7"/>
                  <a:gd name="T5" fmla="*/ 15 h 15"/>
                  <a:gd name="T6" fmla="*/ 0 w 7"/>
                  <a:gd name="T7" fmla="*/ 10 h 15"/>
                </a:gdLst>
                <a:ahLst/>
                <a:cxnLst>
                  <a:cxn ang="0">
                    <a:pos x="T0" y="T1"/>
                  </a:cxn>
                  <a:cxn ang="0">
                    <a:pos x="T2" y="T3"/>
                  </a:cxn>
                  <a:cxn ang="0">
                    <a:pos x="T4" y="T5"/>
                  </a:cxn>
                  <a:cxn ang="0">
                    <a:pos x="T6" y="T7"/>
                  </a:cxn>
                </a:cxnLst>
                <a:rect l="0" t="0" r="r" b="b"/>
                <a:pathLst>
                  <a:path w="7" h="15">
                    <a:moveTo>
                      <a:pt x="0" y="10"/>
                    </a:moveTo>
                    <a:cubicBezTo>
                      <a:pt x="7" y="10"/>
                      <a:pt x="4" y="2"/>
                      <a:pt x="7" y="0"/>
                    </a:cubicBezTo>
                    <a:cubicBezTo>
                      <a:pt x="7" y="5"/>
                      <a:pt x="7" y="10"/>
                      <a:pt x="7" y="15"/>
                    </a:cubicBezTo>
                    <a:cubicBezTo>
                      <a:pt x="4" y="15"/>
                      <a:pt x="0" y="15"/>
                      <a:pt x="0"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74" name="Freeform 25">
                <a:extLst>
                  <a:ext uri="{FF2B5EF4-FFF2-40B4-BE49-F238E27FC236}">
                    <a16:creationId xmlns:a16="http://schemas.microsoft.com/office/drawing/2014/main" id="{901902A4-892B-B1AF-ED59-54A2B8319788}"/>
                  </a:ext>
                </a:extLst>
              </p:cNvPr>
              <p:cNvSpPr/>
              <p:nvPr/>
            </p:nvSpPr>
            <p:spPr bwMode="auto">
              <a:xfrm>
                <a:off x="1054" y="2031"/>
                <a:ext cx="2" cy="3"/>
              </a:xfrm>
              <a:custGeom>
                <a:avLst/>
                <a:gdLst>
                  <a:gd name="T0" fmla="*/ 0 w 2"/>
                  <a:gd name="T1" fmla="*/ 3 h 3"/>
                  <a:gd name="T2" fmla="*/ 2 w 2"/>
                  <a:gd name="T3" fmla="*/ 0 h 3"/>
                  <a:gd name="T4" fmla="*/ 2 w 2"/>
                  <a:gd name="T5" fmla="*/ 3 h 3"/>
                  <a:gd name="T6" fmla="*/ 0 w 2"/>
                  <a:gd name="T7" fmla="*/ 3 h 3"/>
                </a:gdLst>
                <a:ahLst/>
                <a:cxnLst>
                  <a:cxn ang="0">
                    <a:pos x="T0" y="T1"/>
                  </a:cxn>
                  <a:cxn ang="0">
                    <a:pos x="T2" y="T3"/>
                  </a:cxn>
                  <a:cxn ang="0">
                    <a:pos x="T4" y="T5"/>
                  </a:cxn>
                  <a:cxn ang="0">
                    <a:pos x="T6" y="T7"/>
                  </a:cxn>
                </a:cxnLst>
                <a:rect l="0" t="0" r="r" b="b"/>
                <a:pathLst>
                  <a:path w="2" h="3">
                    <a:moveTo>
                      <a:pt x="0" y="3"/>
                    </a:moveTo>
                    <a:cubicBezTo>
                      <a:pt x="1" y="2"/>
                      <a:pt x="2" y="1"/>
                      <a:pt x="2" y="0"/>
                    </a:cubicBezTo>
                    <a:cubicBezTo>
                      <a:pt x="2" y="1"/>
                      <a:pt x="2" y="2"/>
                      <a:pt x="2" y="3"/>
                    </a:cubicBezTo>
                    <a:cubicBezTo>
                      <a:pt x="2" y="3"/>
                      <a:pt x="1" y="3"/>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75" name="Freeform 26">
                <a:extLst>
                  <a:ext uri="{FF2B5EF4-FFF2-40B4-BE49-F238E27FC236}">
                    <a16:creationId xmlns:a16="http://schemas.microsoft.com/office/drawing/2014/main" id="{E736F591-3EB2-E300-4E5B-E254314CBDAF}"/>
                  </a:ext>
                </a:extLst>
              </p:cNvPr>
              <p:cNvSpPr>
                <a:spLocks noEditPoints="1"/>
              </p:cNvSpPr>
              <p:nvPr/>
            </p:nvSpPr>
            <p:spPr bwMode="auto">
              <a:xfrm>
                <a:off x="100" y="1721"/>
                <a:ext cx="413" cy="408"/>
              </a:xfrm>
              <a:custGeom>
                <a:avLst/>
                <a:gdLst>
                  <a:gd name="T0" fmla="*/ 65 w 360"/>
                  <a:gd name="T1" fmla="*/ 81 h 356"/>
                  <a:gd name="T2" fmla="*/ 63 w 360"/>
                  <a:gd name="T3" fmla="*/ 48 h 356"/>
                  <a:gd name="T4" fmla="*/ 98 w 360"/>
                  <a:gd name="T5" fmla="*/ 30 h 356"/>
                  <a:gd name="T6" fmla="*/ 118 w 360"/>
                  <a:gd name="T7" fmla="*/ 9 h 356"/>
                  <a:gd name="T8" fmla="*/ 158 w 360"/>
                  <a:gd name="T9" fmla="*/ 17 h 356"/>
                  <a:gd name="T10" fmla="*/ 179 w 360"/>
                  <a:gd name="T11" fmla="*/ 7 h 356"/>
                  <a:gd name="T12" fmla="*/ 200 w 360"/>
                  <a:gd name="T13" fmla="*/ 32 h 356"/>
                  <a:gd name="T14" fmla="*/ 221 w 360"/>
                  <a:gd name="T15" fmla="*/ 20 h 356"/>
                  <a:gd name="T16" fmla="*/ 245 w 360"/>
                  <a:gd name="T17" fmla="*/ 29 h 356"/>
                  <a:gd name="T18" fmla="*/ 273 w 360"/>
                  <a:gd name="T19" fmla="*/ 46 h 356"/>
                  <a:gd name="T20" fmla="*/ 298 w 360"/>
                  <a:gd name="T21" fmla="*/ 65 h 356"/>
                  <a:gd name="T22" fmla="*/ 321 w 360"/>
                  <a:gd name="T23" fmla="*/ 85 h 356"/>
                  <a:gd name="T24" fmla="*/ 307 w 360"/>
                  <a:gd name="T25" fmla="*/ 118 h 356"/>
                  <a:gd name="T26" fmla="*/ 349 w 360"/>
                  <a:gd name="T27" fmla="*/ 118 h 356"/>
                  <a:gd name="T28" fmla="*/ 357 w 360"/>
                  <a:gd name="T29" fmla="*/ 145 h 356"/>
                  <a:gd name="T30" fmla="*/ 345 w 360"/>
                  <a:gd name="T31" fmla="*/ 175 h 356"/>
                  <a:gd name="T32" fmla="*/ 348 w 360"/>
                  <a:gd name="T33" fmla="*/ 208 h 356"/>
                  <a:gd name="T34" fmla="*/ 329 w 360"/>
                  <a:gd name="T35" fmla="*/ 227 h 356"/>
                  <a:gd name="T36" fmla="*/ 330 w 360"/>
                  <a:gd name="T37" fmla="*/ 268 h 356"/>
                  <a:gd name="T38" fmla="*/ 308 w 360"/>
                  <a:gd name="T39" fmla="*/ 268 h 356"/>
                  <a:gd name="T40" fmla="*/ 304 w 360"/>
                  <a:gd name="T41" fmla="*/ 305 h 356"/>
                  <a:gd name="T42" fmla="*/ 242 w 360"/>
                  <a:gd name="T43" fmla="*/ 297 h 356"/>
                  <a:gd name="T44" fmla="*/ 239 w 360"/>
                  <a:gd name="T45" fmla="*/ 340 h 356"/>
                  <a:gd name="T46" fmla="*/ 221 w 360"/>
                  <a:gd name="T47" fmla="*/ 340 h 356"/>
                  <a:gd name="T48" fmla="*/ 188 w 360"/>
                  <a:gd name="T49" fmla="*/ 343 h 356"/>
                  <a:gd name="T50" fmla="*/ 162 w 360"/>
                  <a:gd name="T51" fmla="*/ 322 h 356"/>
                  <a:gd name="T52" fmla="*/ 139 w 360"/>
                  <a:gd name="T53" fmla="*/ 345 h 356"/>
                  <a:gd name="T54" fmla="*/ 118 w 360"/>
                  <a:gd name="T55" fmla="*/ 338 h 356"/>
                  <a:gd name="T56" fmla="*/ 104 w 360"/>
                  <a:gd name="T57" fmla="*/ 320 h 356"/>
                  <a:gd name="T58" fmla="*/ 77 w 360"/>
                  <a:gd name="T59" fmla="*/ 321 h 356"/>
                  <a:gd name="T60" fmla="*/ 60 w 360"/>
                  <a:gd name="T61" fmla="*/ 280 h 356"/>
                  <a:gd name="T62" fmla="*/ 39 w 360"/>
                  <a:gd name="T63" fmla="*/ 256 h 356"/>
                  <a:gd name="T64" fmla="*/ 29 w 360"/>
                  <a:gd name="T65" fmla="*/ 245 h 356"/>
                  <a:gd name="T66" fmla="*/ 34 w 360"/>
                  <a:gd name="T67" fmla="*/ 217 h 356"/>
                  <a:gd name="T68" fmla="*/ 6 w 360"/>
                  <a:gd name="T69" fmla="*/ 181 h 356"/>
                  <a:gd name="T70" fmla="*/ 29 w 360"/>
                  <a:gd name="T71" fmla="*/ 167 h 356"/>
                  <a:gd name="T72" fmla="*/ 11 w 360"/>
                  <a:gd name="T73" fmla="*/ 133 h 356"/>
                  <a:gd name="T74" fmla="*/ 18 w 360"/>
                  <a:gd name="T75" fmla="*/ 107 h 356"/>
                  <a:gd name="T76" fmla="*/ 53 w 360"/>
                  <a:gd name="T77" fmla="*/ 102 h 356"/>
                  <a:gd name="T78" fmla="*/ 281 w 360"/>
                  <a:gd name="T79" fmla="*/ 164 h 356"/>
                  <a:gd name="T80" fmla="*/ 278 w 360"/>
                  <a:gd name="T81" fmla="*/ 125 h 356"/>
                  <a:gd name="T82" fmla="*/ 255 w 360"/>
                  <a:gd name="T83" fmla="*/ 116 h 356"/>
                  <a:gd name="T84" fmla="*/ 230 w 360"/>
                  <a:gd name="T85" fmla="*/ 96 h 356"/>
                  <a:gd name="T86" fmla="*/ 167 w 360"/>
                  <a:gd name="T87" fmla="*/ 85 h 356"/>
                  <a:gd name="T88" fmla="*/ 144 w 360"/>
                  <a:gd name="T89" fmla="*/ 88 h 356"/>
                  <a:gd name="T90" fmla="*/ 115 w 360"/>
                  <a:gd name="T91" fmla="*/ 107 h 356"/>
                  <a:gd name="T92" fmla="*/ 85 w 360"/>
                  <a:gd name="T93" fmla="*/ 154 h 356"/>
                  <a:gd name="T94" fmla="*/ 85 w 360"/>
                  <a:gd name="T95" fmla="*/ 212 h 356"/>
                  <a:gd name="T96" fmla="*/ 120 w 360"/>
                  <a:gd name="T97" fmla="*/ 259 h 356"/>
                  <a:gd name="T98" fmla="*/ 173 w 360"/>
                  <a:gd name="T99" fmla="*/ 281 h 356"/>
                  <a:gd name="T100" fmla="*/ 231 w 360"/>
                  <a:gd name="T101" fmla="*/ 259 h 356"/>
                  <a:gd name="T102" fmla="*/ 276 w 360"/>
                  <a:gd name="T103" fmla="*/ 215 h 356"/>
                  <a:gd name="T104" fmla="*/ 303 w 360"/>
                  <a:gd name="T105" fmla="*/ 170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60" h="356">
                    <a:moveTo>
                      <a:pt x="40" y="81"/>
                    </a:moveTo>
                    <a:cubicBezTo>
                      <a:pt x="44" y="73"/>
                      <a:pt x="49" y="81"/>
                      <a:pt x="54" y="79"/>
                    </a:cubicBezTo>
                    <a:cubicBezTo>
                      <a:pt x="58" y="80"/>
                      <a:pt x="61" y="83"/>
                      <a:pt x="65" y="81"/>
                    </a:cubicBezTo>
                    <a:cubicBezTo>
                      <a:pt x="68" y="78"/>
                      <a:pt x="68" y="73"/>
                      <a:pt x="66" y="70"/>
                    </a:cubicBezTo>
                    <a:cubicBezTo>
                      <a:pt x="64" y="65"/>
                      <a:pt x="66" y="59"/>
                      <a:pt x="62" y="55"/>
                    </a:cubicBezTo>
                    <a:cubicBezTo>
                      <a:pt x="59" y="52"/>
                      <a:pt x="58" y="50"/>
                      <a:pt x="63" y="48"/>
                    </a:cubicBezTo>
                    <a:cubicBezTo>
                      <a:pt x="66" y="48"/>
                      <a:pt x="68" y="49"/>
                      <a:pt x="71" y="50"/>
                    </a:cubicBezTo>
                    <a:cubicBezTo>
                      <a:pt x="90" y="56"/>
                      <a:pt x="90" y="56"/>
                      <a:pt x="86" y="36"/>
                    </a:cubicBezTo>
                    <a:cubicBezTo>
                      <a:pt x="88" y="30"/>
                      <a:pt x="92" y="28"/>
                      <a:pt x="98" y="30"/>
                    </a:cubicBezTo>
                    <a:cubicBezTo>
                      <a:pt x="99" y="38"/>
                      <a:pt x="105" y="40"/>
                      <a:pt x="111" y="39"/>
                    </a:cubicBezTo>
                    <a:cubicBezTo>
                      <a:pt x="117" y="38"/>
                      <a:pt x="118" y="31"/>
                      <a:pt x="117" y="25"/>
                    </a:cubicBezTo>
                    <a:cubicBezTo>
                      <a:pt x="117" y="20"/>
                      <a:pt x="117" y="15"/>
                      <a:pt x="118" y="9"/>
                    </a:cubicBezTo>
                    <a:cubicBezTo>
                      <a:pt x="123" y="6"/>
                      <a:pt x="126" y="10"/>
                      <a:pt x="130" y="13"/>
                    </a:cubicBezTo>
                    <a:cubicBezTo>
                      <a:pt x="136" y="17"/>
                      <a:pt x="141" y="28"/>
                      <a:pt x="149" y="16"/>
                    </a:cubicBezTo>
                    <a:cubicBezTo>
                      <a:pt x="152" y="13"/>
                      <a:pt x="155" y="16"/>
                      <a:pt x="158" y="17"/>
                    </a:cubicBezTo>
                    <a:cubicBezTo>
                      <a:pt x="162" y="19"/>
                      <a:pt x="162" y="24"/>
                      <a:pt x="168" y="25"/>
                    </a:cubicBezTo>
                    <a:cubicBezTo>
                      <a:pt x="165" y="17"/>
                      <a:pt x="175" y="17"/>
                      <a:pt x="176" y="10"/>
                    </a:cubicBezTo>
                    <a:cubicBezTo>
                      <a:pt x="176" y="9"/>
                      <a:pt x="177" y="7"/>
                      <a:pt x="179" y="7"/>
                    </a:cubicBezTo>
                    <a:cubicBezTo>
                      <a:pt x="183" y="4"/>
                      <a:pt x="189" y="0"/>
                      <a:pt x="188" y="10"/>
                    </a:cubicBezTo>
                    <a:cubicBezTo>
                      <a:pt x="187" y="15"/>
                      <a:pt x="191" y="19"/>
                      <a:pt x="194" y="23"/>
                    </a:cubicBezTo>
                    <a:cubicBezTo>
                      <a:pt x="195" y="26"/>
                      <a:pt x="196" y="32"/>
                      <a:pt x="200" y="32"/>
                    </a:cubicBezTo>
                    <a:cubicBezTo>
                      <a:pt x="206" y="31"/>
                      <a:pt x="207" y="25"/>
                      <a:pt x="208" y="20"/>
                    </a:cubicBezTo>
                    <a:cubicBezTo>
                      <a:pt x="210" y="21"/>
                      <a:pt x="213" y="21"/>
                      <a:pt x="215" y="19"/>
                    </a:cubicBezTo>
                    <a:cubicBezTo>
                      <a:pt x="218" y="14"/>
                      <a:pt x="220" y="17"/>
                      <a:pt x="221" y="20"/>
                    </a:cubicBezTo>
                    <a:cubicBezTo>
                      <a:pt x="222" y="21"/>
                      <a:pt x="223" y="23"/>
                      <a:pt x="224" y="24"/>
                    </a:cubicBezTo>
                    <a:cubicBezTo>
                      <a:pt x="225" y="31"/>
                      <a:pt x="226" y="39"/>
                      <a:pt x="227" y="46"/>
                    </a:cubicBezTo>
                    <a:cubicBezTo>
                      <a:pt x="236" y="43"/>
                      <a:pt x="237" y="33"/>
                      <a:pt x="245" y="29"/>
                    </a:cubicBezTo>
                    <a:cubicBezTo>
                      <a:pt x="249" y="27"/>
                      <a:pt x="253" y="24"/>
                      <a:pt x="253" y="33"/>
                    </a:cubicBezTo>
                    <a:cubicBezTo>
                      <a:pt x="253" y="40"/>
                      <a:pt x="255" y="40"/>
                      <a:pt x="262" y="38"/>
                    </a:cubicBezTo>
                    <a:cubicBezTo>
                      <a:pt x="269" y="35"/>
                      <a:pt x="274" y="37"/>
                      <a:pt x="273" y="46"/>
                    </a:cubicBezTo>
                    <a:cubicBezTo>
                      <a:pt x="272" y="49"/>
                      <a:pt x="272" y="52"/>
                      <a:pt x="272" y="55"/>
                    </a:cubicBezTo>
                    <a:cubicBezTo>
                      <a:pt x="272" y="72"/>
                      <a:pt x="272" y="72"/>
                      <a:pt x="288" y="67"/>
                    </a:cubicBezTo>
                    <a:cubicBezTo>
                      <a:pt x="291" y="66"/>
                      <a:pt x="295" y="65"/>
                      <a:pt x="298" y="65"/>
                    </a:cubicBezTo>
                    <a:cubicBezTo>
                      <a:pt x="301" y="65"/>
                      <a:pt x="305" y="66"/>
                      <a:pt x="303" y="70"/>
                    </a:cubicBezTo>
                    <a:cubicBezTo>
                      <a:pt x="298" y="85"/>
                      <a:pt x="306" y="85"/>
                      <a:pt x="316" y="84"/>
                    </a:cubicBezTo>
                    <a:cubicBezTo>
                      <a:pt x="318" y="84"/>
                      <a:pt x="319" y="84"/>
                      <a:pt x="321" y="85"/>
                    </a:cubicBezTo>
                    <a:cubicBezTo>
                      <a:pt x="321" y="86"/>
                      <a:pt x="322" y="87"/>
                      <a:pt x="323" y="89"/>
                    </a:cubicBezTo>
                    <a:cubicBezTo>
                      <a:pt x="323" y="91"/>
                      <a:pt x="323" y="92"/>
                      <a:pt x="323" y="94"/>
                    </a:cubicBezTo>
                    <a:cubicBezTo>
                      <a:pt x="315" y="99"/>
                      <a:pt x="311" y="108"/>
                      <a:pt x="307" y="118"/>
                    </a:cubicBezTo>
                    <a:cubicBezTo>
                      <a:pt x="315" y="118"/>
                      <a:pt x="323" y="118"/>
                      <a:pt x="331" y="118"/>
                    </a:cubicBezTo>
                    <a:cubicBezTo>
                      <a:pt x="335" y="118"/>
                      <a:pt x="339" y="118"/>
                      <a:pt x="343" y="118"/>
                    </a:cubicBezTo>
                    <a:cubicBezTo>
                      <a:pt x="345" y="118"/>
                      <a:pt x="347" y="118"/>
                      <a:pt x="349" y="118"/>
                    </a:cubicBezTo>
                    <a:cubicBezTo>
                      <a:pt x="352" y="120"/>
                      <a:pt x="344" y="126"/>
                      <a:pt x="351" y="126"/>
                    </a:cubicBezTo>
                    <a:cubicBezTo>
                      <a:pt x="360" y="126"/>
                      <a:pt x="357" y="130"/>
                      <a:pt x="354" y="133"/>
                    </a:cubicBezTo>
                    <a:cubicBezTo>
                      <a:pt x="347" y="140"/>
                      <a:pt x="353" y="142"/>
                      <a:pt x="357" y="145"/>
                    </a:cubicBezTo>
                    <a:cubicBezTo>
                      <a:pt x="353" y="148"/>
                      <a:pt x="348" y="151"/>
                      <a:pt x="345" y="157"/>
                    </a:cubicBezTo>
                    <a:cubicBezTo>
                      <a:pt x="341" y="161"/>
                      <a:pt x="331" y="159"/>
                      <a:pt x="331" y="167"/>
                    </a:cubicBezTo>
                    <a:cubicBezTo>
                      <a:pt x="332" y="174"/>
                      <a:pt x="341" y="171"/>
                      <a:pt x="345" y="175"/>
                    </a:cubicBezTo>
                    <a:cubicBezTo>
                      <a:pt x="346" y="176"/>
                      <a:pt x="348" y="176"/>
                      <a:pt x="350" y="176"/>
                    </a:cubicBezTo>
                    <a:cubicBezTo>
                      <a:pt x="359" y="187"/>
                      <a:pt x="359" y="190"/>
                      <a:pt x="345" y="196"/>
                    </a:cubicBezTo>
                    <a:cubicBezTo>
                      <a:pt x="339" y="198"/>
                      <a:pt x="339" y="203"/>
                      <a:pt x="348" y="208"/>
                    </a:cubicBezTo>
                    <a:cubicBezTo>
                      <a:pt x="360" y="214"/>
                      <a:pt x="356" y="217"/>
                      <a:pt x="348" y="222"/>
                    </a:cubicBezTo>
                    <a:cubicBezTo>
                      <a:pt x="346" y="222"/>
                      <a:pt x="344" y="222"/>
                      <a:pt x="341" y="222"/>
                    </a:cubicBezTo>
                    <a:cubicBezTo>
                      <a:pt x="337" y="222"/>
                      <a:pt x="330" y="222"/>
                      <a:pt x="329" y="227"/>
                    </a:cubicBezTo>
                    <a:cubicBezTo>
                      <a:pt x="329" y="232"/>
                      <a:pt x="330" y="238"/>
                      <a:pt x="336" y="241"/>
                    </a:cubicBezTo>
                    <a:cubicBezTo>
                      <a:pt x="337" y="242"/>
                      <a:pt x="339" y="242"/>
                      <a:pt x="340" y="243"/>
                    </a:cubicBezTo>
                    <a:cubicBezTo>
                      <a:pt x="341" y="253"/>
                      <a:pt x="337" y="262"/>
                      <a:pt x="330" y="268"/>
                    </a:cubicBezTo>
                    <a:cubicBezTo>
                      <a:pt x="329" y="269"/>
                      <a:pt x="329" y="270"/>
                      <a:pt x="328" y="270"/>
                    </a:cubicBezTo>
                    <a:cubicBezTo>
                      <a:pt x="328" y="270"/>
                      <a:pt x="328" y="271"/>
                      <a:pt x="328" y="271"/>
                    </a:cubicBezTo>
                    <a:cubicBezTo>
                      <a:pt x="322" y="264"/>
                      <a:pt x="315" y="268"/>
                      <a:pt x="308" y="268"/>
                    </a:cubicBezTo>
                    <a:cubicBezTo>
                      <a:pt x="290" y="270"/>
                      <a:pt x="290" y="271"/>
                      <a:pt x="299" y="286"/>
                    </a:cubicBezTo>
                    <a:cubicBezTo>
                      <a:pt x="299" y="286"/>
                      <a:pt x="299" y="287"/>
                      <a:pt x="299" y="288"/>
                    </a:cubicBezTo>
                    <a:cubicBezTo>
                      <a:pt x="299" y="294"/>
                      <a:pt x="301" y="300"/>
                      <a:pt x="304" y="305"/>
                    </a:cubicBezTo>
                    <a:cubicBezTo>
                      <a:pt x="308" y="311"/>
                      <a:pt x="309" y="315"/>
                      <a:pt x="299" y="314"/>
                    </a:cubicBezTo>
                    <a:cubicBezTo>
                      <a:pt x="291" y="314"/>
                      <a:pt x="283" y="316"/>
                      <a:pt x="274" y="314"/>
                    </a:cubicBezTo>
                    <a:cubicBezTo>
                      <a:pt x="261" y="314"/>
                      <a:pt x="254" y="302"/>
                      <a:pt x="242" y="297"/>
                    </a:cubicBezTo>
                    <a:cubicBezTo>
                      <a:pt x="243" y="307"/>
                      <a:pt x="245" y="315"/>
                      <a:pt x="241" y="324"/>
                    </a:cubicBezTo>
                    <a:cubicBezTo>
                      <a:pt x="241" y="327"/>
                      <a:pt x="241" y="330"/>
                      <a:pt x="241" y="334"/>
                    </a:cubicBezTo>
                    <a:cubicBezTo>
                      <a:pt x="239" y="335"/>
                      <a:pt x="239" y="338"/>
                      <a:pt x="239" y="340"/>
                    </a:cubicBezTo>
                    <a:cubicBezTo>
                      <a:pt x="239" y="343"/>
                      <a:pt x="241" y="348"/>
                      <a:pt x="237" y="350"/>
                    </a:cubicBezTo>
                    <a:cubicBezTo>
                      <a:pt x="233" y="351"/>
                      <a:pt x="230" y="347"/>
                      <a:pt x="227" y="345"/>
                    </a:cubicBezTo>
                    <a:cubicBezTo>
                      <a:pt x="225" y="344"/>
                      <a:pt x="223" y="342"/>
                      <a:pt x="221" y="340"/>
                    </a:cubicBezTo>
                    <a:cubicBezTo>
                      <a:pt x="212" y="351"/>
                      <a:pt x="210" y="337"/>
                      <a:pt x="205" y="335"/>
                    </a:cubicBezTo>
                    <a:cubicBezTo>
                      <a:pt x="202" y="329"/>
                      <a:pt x="197" y="324"/>
                      <a:pt x="191" y="318"/>
                    </a:cubicBezTo>
                    <a:cubicBezTo>
                      <a:pt x="190" y="328"/>
                      <a:pt x="189" y="336"/>
                      <a:pt x="188" y="343"/>
                    </a:cubicBezTo>
                    <a:cubicBezTo>
                      <a:pt x="184" y="344"/>
                      <a:pt x="183" y="347"/>
                      <a:pt x="182" y="350"/>
                    </a:cubicBezTo>
                    <a:cubicBezTo>
                      <a:pt x="170" y="356"/>
                      <a:pt x="176" y="344"/>
                      <a:pt x="173" y="341"/>
                    </a:cubicBezTo>
                    <a:cubicBezTo>
                      <a:pt x="168" y="335"/>
                      <a:pt x="169" y="323"/>
                      <a:pt x="162" y="322"/>
                    </a:cubicBezTo>
                    <a:cubicBezTo>
                      <a:pt x="155" y="322"/>
                      <a:pt x="153" y="333"/>
                      <a:pt x="149" y="340"/>
                    </a:cubicBezTo>
                    <a:cubicBezTo>
                      <a:pt x="146" y="340"/>
                      <a:pt x="143" y="342"/>
                      <a:pt x="142" y="345"/>
                    </a:cubicBezTo>
                    <a:cubicBezTo>
                      <a:pt x="141" y="345"/>
                      <a:pt x="140" y="345"/>
                      <a:pt x="139" y="345"/>
                    </a:cubicBezTo>
                    <a:cubicBezTo>
                      <a:pt x="139" y="342"/>
                      <a:pt x="138" y="339"/>
                      <a:pt x="137" y="335"/>
                    </a:cubicBezTo>
                    <a:cubicBezTo>
                      <a:pt x="141" y="331"/>
                      <a:pt x="136" y="327"/>
                      <a:pt x="137" y="321"/>
                    </a:cubicBezTo>
                    <a:cubicBezTo>
                      <a:pt x="129" y="328"/>
                      <a:pt x="124" y="333"/>
                      <a:pt x="118" y="338"/>
                    </a:cubicBezTo>
                    <a:cubicBezTo>
                      <a:pt x="113" y="339"/>
                      <a:pt x="110" y="344"/>
                      <a:pt x="104" y="342"/>
                    </a:cubicBezTo>
                    <a:cubicBezTo>
                      <a:pt x="105" y="338"/>
                      <a:pt x="106" y="335"/>
                      <a:pt x="106" y="331"/>
                    </a:cubicBezTo>
                    <a:cubicBezTo>
                      <a:pt x="106" y="327"/>
                      <a:pt x="107" y="322"/>
                      <a:pt x="104" y="320"/>
                    </a:cubicBezTo>
                    <a:cubicBezTo>
                      <a:pt x="100" y="317"/>
                      <a:pt x="97" y="322"/>
                      <a:pt x="93" y="324"/>
                    </a:cubicBezTo>
                    <a:cubicBezTo>
                      <a:pt x="90" y="326"/>
                      <a:pt x="86" y="329"/>
                      <a:pt x="81" y="329"/>
                    </a:cubicBezTo>
                    <a:cubicBezTo>
                      <a:pt x="82" y="325"/>
                      <a:pt x="82" y="321"/>
                      <a:pt x="77" y="321"/>
                    </a:cubicBezTo>
                    <a:cubicBezTo>
                      <a:pt x="77" y="318"/>
                      <a:pt x="77" y="314"/>
                      <a:pt x="77" y="311"/>
                    </a:cubicBezTo>
                    <a:cubicBezTo>
                      <a:pt x="68" y="305"/>
                      <a:pt x="64" y="296"/>
                      <a:pt x="59" y="287"/>
                    </a:cubicBezTo>
                    <a:cubicBezTo>
                      <a:pt x="60" y="285"/>
                      <a:pt x="63" y="283"/>
                      <a:pt x="60" y="280"/>
                    </a:cubicBezTo>
                    <a:cubicBezTo>
                      <a:pt x="64" y="273"/>
                      <a:pt x="64" y="269"/>
                      <a:pt x="54" y="270"/>
                    </a:cubicBezTo>
                    <a:cubicBezTo>
                      <a:pt x="47" y="271"/>
                      <a:pt x="39" y="271"/>
                      <a:pt x="32" y="266"/>
                    </a:cubicBezTo>
                    <a:cubicBezTo>
                      <a:pt x="35" y="263"/>
                      <a:pt x="37" y="259"/>
                      <a:pt x="39" y="256"/>
                    </a:cubicBezTo>
                    <a:cubicBezTo>
                      <a:pt x="42" y="253"/>
                      <a:pt x="49" y="250"/>
                      <a:pt x="43" y="245"/>
                    </a:cubicBezTo>
                    <a:cubicBezTo>
                      <a:pt x="39" y="241"/>
                      <a:pt x="34" y="240"/>
                      <a:pt x="29" y="246"/>
                    </a:cubicBezTo>
                    <a:cubicBezTo>
                      <a:pt x="29" y="245"/>
                      <a:pt x="29" y="245"/>
                      <a:pt x="29" y="245"/>
                    </a:cubicBezTo>
                    <a:cubicBezTo>
                      <a:pt x="22" y="240"/>
                      <a:pt x="20" y="233"/>
                      <a:pt x="21" y="225"/>
                    </a:cubicBezTo>
                    <a:cubicBezTo>
                      <a:pt x="22" y="225"/>
                      <a:pt x="24" y="224"/>
                      <a:pt x="25" y="224"/>
                    </a:cubicBezTo>
                    <a:cubicBezTo>
                      <a:pt x="30" y="224"/>
                      <a:pt x="33" y="222"/>
                      <a:pt x="34" y="217"/>
                    </a:cubicBezTo>
                    <a:cubicBezTo>
                      <a:pt x="34" y="213"/>
                      <a:pt x="29" y="214"/>
                      <a:pt x="26" y="213"/>
                    </a:cubicBezTo>
                    <a:cubicBezTo>
                      <a:pt x="18" y="210"/>
                      <a:pt x="10" y="208"/>
                      <a:pt x="0" y="206"/>
                    </a:cubicBezTo>
                    <a:cubicBezTo>
                      <a:pt x="10" y="199"/>
                      <a:pt x="15" y="191"/>
                      <a:pt x="6" y="181"/>
                    </a:cubicBezTo>
                    <a:cubicBezTo>
                      <a:pt x="5" y="180"/>
                      <a:pt x="6" y="178"/>
                      <a:pt x="6" y="176"/>
                    </a:cubicBezTo>
                    <a:cubicBezTo>
                      <a:pt x="8" y="176"/>
                      <a:pt x="9" y="176"/>
                      <a:pt x="10" y="175"/>
                    </a:cubicBezTo>
                    <a:cubicBezTo>
                      <a:pt x="18" y="176"/>
                      <a:pt x="23" y="170"/>
                      <a:pt x="29" y="167"/>
                    </a:cubicBezTo>
                    <a:cubicBezTo>
                      <a:pt x="37" y="162"/>
                      <a:pt x="43" y="158"/>
                      <a:pt x="31" y="151"/>
                    </a:cubicBezTo>
                    <a:cubicBezTo>
                      <a:pt x="27" y="148"/>
                      <a:pt x="23" y="143"/>
                      <a:pt x="22" y="139"/>
                    </a:cubicBezTo>
                    <a:cubicBezTo>
                      <a:pt x="20" y="132"/>
                      <a:pt x="16" y="132"/>
                      <a:pt x="11" y="133"/>
                    </a:cubicBezTo>
                    <a:cubicBezTo>
                      <a:pt x="9" y="129"/>
                      <a:pt x="8" y="129"/>
                      <a:pt x="15" y="125"/>
                    </a:cubicBezTo>
                    <a:cubicBezTo>
                      <a:pt x="20" y="123"/>
                      <a:pt x="24" y="121"/>
                      <a:pt x="17" y="118"/>
                    </a:cubicBezTo>
                    <a:cubicBezTo>
                      <a:pt x="7" y="113"/>
                      <a:pt x="11" y="110"/>
                      <a:pt x="18" y="107"/>
                    </a:cubicBezTo>
                    <a:cubicBezTo>
                      <a:pt x="22" y="105"/>
                      <a:pt x="25" y="102"/>
                      <a:pt x="30" y="103"/>
                    </a:cubicBezTo>
                    <a:cubicBezTo>
                      <a:pt x="35" y="101"/>
                      <a:pt x="39" y="102"/>
                      <a:pt x="44" y="103"/>
                    </a:cubicBezTo>
                    <a:cubicBezTo>
                      <a:pt x="47" y="104"/>
                      <a:pt x="51" y="105"/>
                      <a:pt x="53" y="102"/>
                    </a:cubicBezTo>
                    <a:cubicBezTo>
                      <a:pt x="56" y="99"/>
                      <a:pt x="51" y="97"/>
                      <a:pt x="49" y="94"/>
                    </a:cubicBezTo>
                    <a:cubicBezTo>
                      <a:pt x="46" y="90"/>
                      <a:pt x="43" y="85"/>
                      <a:pt x="40" y="81"/>
                    </a:cubicBezTo>
                    <a:close/>
                    <a:moveTo>
                      <a:pt x="281" y="164"/>
                    </a:moveTo>
                    <a:cubicBezTo>
                      <a:pt x="273" y="158"/>
                      <a:pt x="272" y="151"/>
                      <a:pt x="276" y="142"/>
                    </a:cubicBezTo>
                    <a:cubicBezTo>
                      <a:pt x="285" y="138"/>
                      <a:pt x="290" y="130"/>
                      <a:pt x="298" y="120"/>
                    </a:cubicBezTo>
                    <a:cubicBezTo>
                      <a:pt x="289" y="122"/>
                      <a:pt x="284" y="123"/>
                      <a:pt x="278" y="125"/>
                    </a:cubicBezTo>
                    <a:cubicBezTo>
                      <a:pt x="275" y="125"/>
                      <a:pt x="269" y="122"/>
                      <a:pt x="269" y="129"/>
                    </a:cubicBezTo>
                    <a:cubicBezTo>
                      <a:pt x="268" y="126"/>
                      <a:pt x="260" y="128"/>
                      <a:pt x="261" y="123"/>
                    </a:cubicBezTo>
                    <a:cubicBezTo>
                      <a:pt x="262" y="118"/>
                      <a:pt x="260" y="116"/>
                      <a:pt x="255" y="116"/>
                    </a:cubicBezTo>
                    <a:cubicBezTo>
                      <a:pt x="251" y="115"/>
                      <a:pt x="251" y="112"/>
                      <a:pt x="250" y="109"/>
                    </a:cubicBezTo>
                    <a:cubicBezTo>
                      <a:pt x="249" y="103"/>
                      <a:pt x="246" y="99"/>
                      <a:pt x="239" y="100"/>
                    </a:cubicBezTo>
                    <a:cubicBezTo>
                      <a:pt x="235" y="100"/>
                      <a:pt x="233" y="98"/>
                      <a:pt x="230" y="96"/>
                    </a:cubicBezTo>
                    <a:cubicBezTo>
                      <a:pt x="224" y="91"/>
                      <a:pt x="214" y="82"/>
                      <a:pt x="212" y="83"/>
                    </a:cubicBezTo>
                    <a:cubicBezTo>
                      <a:pt x="201" y="90"/>
                      <a:pt x="192" y="74"/>
                      <a:pt x="183" y="84"/>
                    </a:cubicBezTo>
                    <a:cubicBezTo>
                      <a:pt x="177" y="78"/>
                      <a:pt x="172" y="77"/>
                      <a:pt x="167" y="85"/>
                    </a:cubicBezTo>
                    <a:cubicBezTo>
                      <a:pt x="166" y="86"/>
                      <a:pt x="164" y="85"/>
                      <a:pt x="163" y="83"/>
                    </a:cubicBezTo>
                    <a:cubicBezTo>
                      <a:pt x="158" y="74"/>
                      <a:pt x="154" y="79"/>
                      <a:pt x="151" y="85"/>
                    </a:cubicBezTo>
                    <a:cubicBezTo>
                      <a:pt x="149" y="88"/>
                      <a:pt x="147" y="90"/>
                      <a:pt x="144" y="88"/>
                    </a:cubicBezTo>
                    <a:cubicBezTo>
                      <a:pt x="139" y="86"/>
                      <a:pt x="137" y="88"/>
                      <a:pt x="136" y="93"/>
                    </a:cubicBezTo>
                    <a:cubicBezTo>
                      <a:pt x="135" y="95"/>
                      <a:pt x="133" y="96"/>
                      <a:pt x="130" y="96"/>
                    </a:cubicBezTo>
                    <a:cubicBezTo>
                      <a:pt x="121" y="95"/>
                      <a:pt x="116" y="98"/>
                      <a:pt x="115" y="107"/>
                    </a:cubicBezTo>
                    <a:cubicBezTo>
                      <a:pt x="115" y="111"/>
                      <a:pt x="110" y="110"/>
                      <a:pt x="109" y="111"/>
                    </a:cubicBezTo>
                    <a:cubicBezTo>
                      <a:pt x="102" y="119"/>
                      <a:pt x="92" y="124"/>
                      <a:pt x="89" y="135"/>
                    </a:cubicBezTo>
                    <a:cubicBezTo>
                      <a:pt x="87" y="142"/>
                      <a:pt x="89" y="149"/>
                      <a:pt x="85" y="154"/>
                    </a:cubicBezTo>
                    <a:cubicBezTo>
                      <a:pt x="78" y="161"/>
                      <a:pt x="81" y="168"/>
                      <a:pt x="82" y="175"/>
                    </a:cubicBezTo>
                    <a:cubicBezTo>
                      <a:pt x="83" y="182"/>
                      <a:pt x="84" y="190"/>
                      <a:pt x="82" y="196"/>
                    </a:cubicBezTo>
                    <a:cubicBezTo>
                      <a:pt x="81" y="203"/>
                      <a:pt x="82" y="206"/>
                      <a:pt x="85" y="212"/>
                    </a:cubicBezTo>
                    <a:cubicBezTo>
                      <a:pt x="88" y="219"/>
                      <a:pt x="98" y="220"/>
                      <a:pt x="99" y="227"/>
                    </a:cubicBezTo>
                    <a:cubicBezTo>
                      <a:pt x="99" y="236"/>
                      <a:pt x="101" y="242"/>
                      <a:pt x="108" y="248"/>
                    </a:cubicBezTo>
                    <a:cubicBezTo>
                      <a:pt x="112" y="252"/>
                      <a:pt x="116" y="256"/>
                      <a:pt x="120" y="259"/>
                    </a:cubicBezTo>
                    <a:cubicBezTo>
                      <a:pt x="131" y="268"/>
                      <a:pt x="140" y="275"/>
                      <a:pt x="155" y="268"/>
                    </a:cubicBezTo>
                    <a:cubicBezTo>
                      <a:pt x="159" y="266"/>
                      <a:pt x="159" y="271"/>
                      <a:pt x="159" y="273"/>
                    </a:cubicBezTo>
                    <a:cubicBezTo>
                      <a:pt x="160" y="282"/>
                      <a:pt x="167" y="282"/>
                      <a:pt x="173" y="281"/>
                    </a:cubicBezTo>
                    <a:cubicBezTo>
                      <a:pt x="181" y="279"/>
                      <a:pt x="192" y="283"/>
                      <a:pt x="196" y="270"/>
                    </a:cubicBezTo>
                    <a:cubicBezTo>
                      <a:pt x="197" y="267"/>
                      <a:pt x="202" y="270"/>
                      <a:pt x="205" y="271"/>
                    </a:cubicBezTo>
                    <a:cubicBezTo>
                      <a:pt x="220" y="277"/>
                      <a:pt x="226" y="275"/>
                      <a:pt x="231" y="259"/>
                    </a:cubicBezTo>
                    <a:cubicBezTo>
                      <a:pt x="233" y="254"/>
                      <a:pt x="236" y="255"/>
                      <a:pt x="240" y="254"/>
                    </a:cubicBezTo>
                    <a:cubicBezTo>
                      <a:pt x="248" y="252"/>
                      <a:pt x="260" y="252"/>
                      <a:pt x="260" y="242"/>
                    </a:cubicBezTo>
                    <a:cubicBezTo>
                      <a:pt x="259" y="228"/>
                      <a:pt x="269" y="223"/>
                      <a:pt x="276" y="215"/>
                    </a:cubicBezTo>
                    <a:cubicBezTo>
                      <a:pt x="279" y="211"/>
                      <a:pt x="282" y="208"/>
                      <a:pt x="279" y="204"/>
                    </a:cubicBezTo>
                    <a:cubicBezTo>
                      <a:pt x="273" y="193"/>
                      <a:pt x="282" y="188"/>
                      <a:pt x="287" y="181"/>
                    </a:cubicBezTo>
                    <a:cubicBezTo>
                      <a:pt x="292" y="178"/>
                      <a:pt x="299" y="177"/>
                      <a:pt x="303" y="170"/>
                    </a:cubicBezTo>
                    <a:cubicBezTo>
                      <a:pt x="295" y="167"/>
                      <a:pt x="289" y="164"/>
                      <a:pt x="281" y="164"/>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76" name="Freeform 27">
                <a:extLst>
                  <a:ext uri="{FF2B5EF4-FFF2-40B4-BE49-F238E27FC236}">
                    <a16:creationId xmlns:a16="http://schemas.microsoft.com/office/drawing/2014/main" id="{789D0031-FC55-4353-C86A-E1642B296FF0}"/>
                  </a:ext>
                </a:extLst>
              </p:cNvPr>
              <p:cNvSpPr>
                <a:spLocks noEditPoints="1"/>
              </p:cNvSpPr>
              <p:nvPr/>
            </p:nvSpPr>
            <p:spPr bwMode="auto">
              <a:xfrm>
                <a:off x="-21" y="2042"/>
                <a:ext cx="600" cy="493"/>
              </a:xfrm>
              <a:custGeom>
                <a:avLst/>
                <a:gdLst>
                  <a:gd name="T0" fmla="*/ 297 w 523"/>
                  <a:gd name="T1" fmla="*/ 141 h 430"/>
                  <a:gd name="T2" fmla="*/ 422 w 523"/>
                  <a:gd name="T3" fmla="*/ 264 h 430"/>
                  <a:gd name="T4" fmla="*/ 368 w 523"/>
                  <a:gd name="T5" fmla="*/ 58 h 430"/>
                  <a:gd name="T6" fmla="*/ 424 w 523"/>
                  <a:gd name="T7" fmla="*/ 201 h 430"/>
                  <a:gd name="T8" fmla="*/ 436 w 523"/>
                  <a:gd name="T9" fmla="*/ 201 h 430"/>
                  <a:gd name="T10" fmla="*/ 447 w 523"/>
                  <a:gd name="T11" fmla="*/ 276 h 430"/>
                  <a:gd name="T12" fmla="*/ 471 w 523"/>
                  <a:gd name="T13" fmla="*/ 332 h 430"/>
                  <a:gd name="T14" fmla="*/ 492 w 523"/>
                  <a:gd name="T15" fmla="*/ 333 h 430"/>
                  <a:gd name="T16" fmla="*/ 517 w 523"/>
                  <a:gd name="T17" fmla="*/ 365 h 430"/>
                  <a:gd name="T18" fmla="*/ 512 w 523"/>
                  <a:gd name="T19" fmla="*/ 429 h 430"/>
                  <a:gd name="T20" fmla="*/ 451 w 523"/>
                  <a:gd name="T21" fmla="*/ 404 h 430"/>
                  <a:gd name="T22" fmla="*/ 433 w 523"/>
                  <a:gd name="T23" fmla="*/ 376 h 430"/>
                  <a:gd name="T24" fmla="*/ 419 w 523"/>
                  <a:gd name="T25" fmla="*/ 360 h 430"/>
                  <a:gd name="T26" fmla="*/ 395 w 523"/>
                  <a:gd name="T27" fmla="*/ 339 h 430"/>
                  <a:gd name="T28" fmla="*/ 440 w 523"/>
                  <a:gd name="T29" fmla="*/ 320 h 430"/>
                  <a:gd name="T30" fmla="*/ 288 w 523"/>
                  <a:gd name="T31" fmla="*/ 159 h 430"/>
                  <a:gd name="T32" fmla="*/ 139 w 523"/>
                  <a:gd name="T33" fmla="*/ 175 h 430"/>
                  <a:gd name="T34" fmla="*/ 14 w 523"/>
                  <a:gd name="T35" fmla="*/ 51 h 430"/>
                  <a:gd name="T36" fmla="*/ 0 w 523"/>
                  <a:gd name="T37" fmla="*/ 18 h 430"/>
                  <a:gd name="T38" fmla="*/ 147 w 523"/>
                  <a:gd name="T39" fmla="*/ 0 h 430"/>
                  <a:gd name="T40" fmla="*/ 175 w 523"/>
                  <a:gd name="T41" fmla="*/ 33 h 430"/>
                  <a:gd name="T42" fmla="*/ 188 w 523"/>
                  <a:gd name="T43" fmla="*/ 75 h 430"/>
                  <a:gd name="T44" fmla="*/ 187 w 523"/>
                  <a:gd name="T45" fmla="*/ 49 h 430"/>
                  <a:gd name="T46" fmla="*/ 212 w 523"/>
                  <a:gd name="T47" fmla="*/ 51 h 430"/>
                  <a:gd name="T48" fmla="*/ 225 w 523"/>
                  <a:gd name="T49" fmla="*/ 70 h 430"/>
                  <a:gd name="T50" fmla="*/ 245 w 523"/>
                  <a:gd name="T51" fmla="*/ 69 h 430"/>
                  <a:gd name="T52" fmla="*/ 256 w 523"/>
                  <a:gd name="T53" fmla="*/ 77 h 430"/>
                  <a:gd name="T54" fmla="*/ 281 w 523"/>
                  <a:gd name="T55" fmla="*/ 137 h 430"/>
                  <a:gd name="T56" fmla="*/ 284 w 523"/>
                  <a:gd name="T57" fmla="*/ 140 h 430"/>
                  <a:gd name="T58" fmla="*/ 203 w 523"/>
                  <a:gd name="T59" fmla="*/ 136 h 430"/>
                  <a:gd name="T60" fmla="*/ 183 w 523"/>
                  <a:gd name="T61" fmla="*/ 143 h 430"/>
                  <a:gd name="T62" fmla="*/ 143 w 523"/>
                  <a:gd name="T63" fmla="*/ 65 h 430"/>
                  <a:gd name="T64" fmla="*/ 87 w 523"/>
                  <a:gd name="T65" fmla="*/ 70 h 430"/>
                  <a:gd name="T66" fmla="*/ 102 w 523"/>
                  <a:gd name="T67" fmla="*/ 73 h 430"/>
                  <a:gd name="T68" fmla="*/ 194 w 523"/>
                  <a:gd name="T69" fmla="*/ 178 h 430"/>
                  <a:gd name="T70" fmla="*/ 173 w 523"/>
                  <a:gd name="T71" fmla="*/ 170 h 430"/>
                  <a:gd name="T72" fmla="*/ 241 w 523"/>
                  <a:gd name="T73" fmla="*/ 103 h 430"/>
                  <a:gd name="T74" fmla="*/ 249 w 523"/>
                  <a:gd name="T75" fmla="*/ 100 h 430"/>
                  <a:gd name="T76" fmla="*/ 257 w 523"/>
                  <a:gd name="T77" fmla="*/ 162 h 430"/>
                  <a:gd name="T78" fmla="*/ 254 w 523"/>
                  <a:gd name="T79" fmla="*/ 173 h 430"/>
                  <a:gd name="T80" fmla="*/ 280 w 523"/>
                  <a:gd name="T81" fmla="*/ 91 h 430"/>
                  <a:gd name="T82" fmla="*/ 256 w 523"/>
                  <a:gd name="T83" fmla="*/ 118 h 430"/>
                  <a:gd name="T84" fmla="*/ 236 w 523"/>
                  <a:gd name="T85" fmla="*/ 129 h 430"/>
                  <a:gd name="T86" fmla="*/ 148 w 523"/>
                  <a:gd name="T87" fmla="*/ 160 h 430"/>
                  <a:gd name="T88" fmla="*/ 207 w 523"/>
                  <a:gd name="T89" fmla="*/ 149 h 430"/>
                  <a:gd name="T90" fmla="*/ 210 w 523"/>
                  <a:gd name="T91" fmla="*/ 137 h 430"/>
                  <a:gd name="T92" fmla="*/ 207 w 523"/>
                  <a:gd name="T93" fmla="*/ 134 h 430"/>
                  <a:gd name="T94" fmla="*/ 193 w 523"/>
                  <a:gd name="T95" fmla="*/ 165 h 430"/>
                  <a:gd name="T96" fmla="*/ 194 w 523"/>
                  <a:gd name="T97" fmla="*/ 163 h 430"/>
                  <a:gd name="T98" fmla="*/ 155 w 523"/>
                  <a:gd name="T99" fmla="*/ 71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23" h="430">
                    <a:moveTo>
                      <a:pt x="279" y="61"/>
                    </a:moveTo>
                    <a:cubicBezTo>
                      <a:pt x="282" y="64"/>
                      <a:pt x="276" y="76"/>
                      <a:pt x="288" y="70"/>
                    </a:cubicBezTo>
                    <a:cubicBezTo>
                      <a:pt x="300" y="93"/>
                      <a:pt x="308" y="116"/>
                      <a:pt x="297" y="141"/>
                    </a:cubicBezTo>
                    <a:cubicBezTo>
                      <a:pt x="295" y="147"/>
                      <a:pt x="300" y="148"/>
                      <a:pt x="303" y="150"/>
                    </a:cubicBezTo>
                    <a:cubicBezTo>
                      <a:pt x="316" y="160"/>
                      <a:pt x="330" y="169"/>
                      <a:pt x="342" y="179"/>
                    </a:cubicBezTo>
                    <a:cubicBezTo>
                      <a:pt x="372" y="202"/>
                      <a:pt x="398" y="230"/>
                      <a:pt x="422" y="264"/>
                    </a:cubicBezTo>
                    <a:cubicBezTo>
                      <a:pt x="399" y="191"/>
                      <a:pt x="377" y="121"/>
                      <a:pt x="347" y="54"/>
                    </a:cubicBezTo>
                    <a:cubicBezTo>
                      <a:pt x="347" y="50"/>
                      <a:pt x="347" y="47"/>
                      <a:pt x="347" y="44"/>
                    </a:cubicBezTo>
                    <a:cubicBezTo>
                      <a:pt x="358" y="43"/>
                      <a:pt x="361" y="54"/>
                      <a:pt x="368" y="58"/>
                    </a:cubicBezTo>
                    <a:cubicBezTo>
                      <a:pt x="387" y="105"/>
                      <a:pt x="404" y="153"/>
                      <a:pt x="420" y="201"/>
                    </a:cubicBezTo>
                    <a:cubicBezTo>
                      <a:pt x="420" y="202"/>
                      <a:pt x="420" y="206"/>
                      <a:pt x="424" y="204"/>
                    </a:cubicBezTo>
                    <a:cubicBezTo>
                      <a:pt x="424" y="204"/>
                      <a:pt x="424" y="202"/>
                      <a:pt x="424" y="201"/>
                    </a:cubicBezTo>
                    <a:cubicBezTo>
                      <a:pt x="424" y="199"/>
                      <a:pt x="424" y="198"/>
                      <a:pt x="424" y="197"/>
                    </a:cubicBezTo>
                    <a:cubicBezTo>
                      <a:pt x="423" y="197"/>
                      <a:pt x="423" y="196"/>
                      <a:pt x="423" y="196"/>
                    </a:cubicBezTo>
                    <a:cubicBezTo>
                      <a:pt x="429" y="195"/>
                      <a:pt x="433" y="198"/>
                      <a:pt x="436" y="201"/>
                    </a:cubicBezTo>
                    <a:cubicBezTo>
                      <a:pt x="437" y="215"/>
                      <a:pt x="438" y="229"/>
                      <a:pt x="438" y="242"/>
                    </a:cubicBezTo>
                    <a:cubicBezTo>
                      <a:pt x="437" y="248"/>
                      <a:pt x="432" y="254"/>
                      <a:pt x="439" y="259"/>
                    </a:cubicBezTo>
                    <a:cubicBezTo>
                      <a:pt x="441" y="265"/>
                      <a:pt x="443" y="271"/>
                      <a:pt x="447" y="276"/>
                    </a:cubicBezTo>
                    <a:cubicBezTo>
                      <a:pt x="447" y="277"/>
                      <a:pt x="448" y="277"/>
                      <a:pt x="449" y="278"/>
                    </a:cubicBezTo>
                    <a:cubicBezTo>
                      <a:pt x="448" y="295"/>
                      <a:pt x="457" y="310"/>
                      <a:pt x="461" y="327"/>
                    </a:cubicBezTo>
                    <a:cubicBezTo>
                      <a:pt x="462" y="331"/>
                      <a:pt x="467" y="333"/>
                      <a:pt x="471" y="332"/>
                    </a:cubicBezTo>
                    <a:cubicBezTo>
                      <a:pt x="474" y="332"/>
                      <a:pt x="471" y="328"/>
                      <a:pt x="471" y="325"/>
                    </a:cubicBezTo>
                    <a:cubicBezTo>
                      <a:pt x="472" y="324"/>
                      <a:pt x="473" y="324"/>
                      <a:pt x="473" y="323"/>
                    </a:cubicBezTo>
                    <a:cubicBezTo>
                      <a:pt x="480" y="327"/>
                      <a:pt x="486" y="330"/>
                      <a:pt x="492" y="333"/>
                    </a:cubicBezTo>
                    <a:cubicBezTo>
                      <a:pt x="493" y="334"/>
                      <a:pt x="494" y="335"/>
                      <a:pt x="494" y="335"/>
                    </a:cubicBezTo>
                    <a:cubicBezTo>
                      <a:pt x="504" y="341"/>
                      <a:pt x="513" y="346"/>
                      <a:pt x="519" y="355"/>
                    </a:cubicBezTo>
                    <a:cubicBezTo>
                      <a:pt x="514" y="357"/>
                      <a:pt x="515" y="361"/>
                      <a:pt x="517" y="365"/>
                    </a:cubicBezTo>
                    <a:cubicBezTo>
                      <a:pt x="522" y="374"/>
                      <a:pt x="523" y="383"/>
                      <a:pt x="521" y="393"/>
                    </a:cubicBezTo>
                    <a:cubicBezTo>
                      <a:pt x="519" y="401"/>
                      <a:pt x="515" y="408"/>
                      <a:pt x="517" y="417"/>
                    </a:cubicBezTo>
                    <a:cubicBezTo>
                      <a:pt x="517" y="418"/>
                      <a:pt x="519" y="430"/>
                      <a:pt x="512" y="429"/>
                    </a:cubicBezTo>
                    <a:cubicBezTo>
                      <a:pt x="497" y="426"/>
                      <a:pt x="480" y="428"/>
                      <a:pt x="467" y="418"/>
                    </a:cubicBezTo>
                    <a:cubicBezTo>
                      <a:pt x="467" y="410"/>
                      <a:pt x="460" y="410"/>
                      <a:pt x="456" y="408"/>
                    </a:cubicBezTo>
                    <a:cubicBezTo>
                      <a:pt x="456" y="405"/>
                      <a:pt x="455" y="403"/>
                      <a:pt x="451" y="404"/>
                    </a:cubicBezTo>
                    <a:cubicBezTo>
                      <a:pt x="451" y="392"/>
                      <a:pt x="464" y="385"/>
                      <a:pt x="461" y="373"/>
                    </a:cubicBezTo>
                    <a:cubicBezTo>
                      <a:pt x="456" y="374"/>
                      <a:pt x="452" y="376"/>
                      <a:pt x="447" y="377"/>
                    </a:cubicBezTo>
                    <a:cubicBezTo>
                      <a:pt x="442" y="377"/>
                      <a:pt x="436" y="379"/>
                      <a:pt x="433" y="376"/>
                    </a:cubicBezTo>
                    <a:cubicBezTo>
                      <a:pt x="430" y="371"/>
                      <a:pt x="436" y="367"/>
                      <a:pt x="438" y="363"/>
                    </a:cubicBezTo>
                    <a:cubicBezTo>
                      <a:pt x="438" y="363"/>
                      <a:pt x="437" y="362"/>
                      <a:pt x="437" y="360"/>
                    </a:cubicBezTo>
                    <a:cubicBezTo>
                      <a:pt x="431" y="360"/>
                      <a:pt x="425" y="360"/>
                      <a:pt x="419" y="360"/>
                    </a:cubicBezTo>
                    <a:cubicBezTo>
                      <a:pt x="420" y="353"/>
                      <a:pt x="414" y="356"/>
                      <a:pt x="410" y="355"/>
                    </a:cubicBezTo>
                    <a:cubicBezTo>
                      <a:pt x="408" y="347"/>
                      <a:pt x="412" y="341"/>
                      <a:pt x="417" y="332"/>
                    </a:cubicBezTo>
                    <a:cubicBezTo>
                      <a:pt x="408" y="335"/>
                      <a:pt x="401" y="336"/>
                      <a:pt x="395" y="339"/>
                    </a:cubicBezTo>
                    <a:cubicBezTo>
                      <a:pt x="391" y="341"/>
                      <a:pt x="389" y="340"/>
                      <a:pt x="387" y="335"/>
                    </a:cubicBezTo>
                    <a:cubicBezTo>
                      <a:pt x="399" y="327"/>
                      <a:pt x="386" y="319"/>
                      <a:pt x="387" y="310"/>
                    </a:cubicBezTo>
                    <a:cubicBezTo>
                      <a:pt x="404" y="311"/>
                      <a:pt x="421" y="315"/>
                      <a:pt x="440" y="320"/>
                    </a:cubicBezTo>
                    <a:cubicBezTo>
                      <a:pt x="437" y="298"/>
                      <a:pt x="426" y="282"/>
                      <a:pt x="415" y="266"/>
                    </a:cubicBezTo>
                    <a:cubicBezTo>
                      <a:pt x="383" y="222"/>
                      <a:pt x="342" y="188"/>
                      <a:pt x="298" y="158"/>
                    </a:cubicBezTo>
                    <a:cubicBezTo>
                      <a:pt x="294" y="155"/>
                      <a:pt x="291" y="155"/>
                      <a:pt x="288" y="159"/>
                    </a:cubicBezTo>
                    <a:cubicBezTo>
                      <a:pt x="255" y="199"/>
                      <a:pt x="213" y="205"/>
                      <a:pt x="165" y="195"/>
                    </a:cubicBezTo>
                    <a:cubicBezTo>
                      <a:pt x="151" y="192"/>
                      <a:pt x="137" y="190"/>
                      <a:pt x="124" y="182"/>
                    </a:cubicBezTo>
                    <a:cubicBezTo>
                      <a:pt x="128" y="177"/>
                      <a:pt x="133" y="179"/>
                      <a:pt x="139" y="175"/>
                    </a:cubicBezTo>
                    <a:cubicBezTo>
                      <a:pt x="116" y="160"/>
                      <a:pt x="95" y="146"/>
                      <a:pt x="70" y="130"/>
                    </a:cubicBezTo>
                    <a:cubicBezTo>
                      <a:pt x="81" y="129"/>
                      <a:pt x="88" y="128"/>
                      <a:pt x="98" y="127"/>
                    </a:cubicBezTo>
                    <a:cubicBezTo>
                      <a:pt x="63" y="107"/>
                      <a:pt x="35" y="82"/>
                      <a:pt x="14" y="51"/>
                    </a:cubicBezTo>
                    <a:cubicBezTo>
                      <a:pt x="16" y="48"/>
                      <a:pt x="18" y="48"/>
                      <a:pt x="20" y="48"/>
                    </a:cubicBezTo>
                    <a:cubicBezTo>
                      <a:pt x="21" y="47"/>
                      <a:pt x="23" y="47"/>
                      <a:pt x="26" y="47"/>
                    </a:cubicBezTo>
                    <a:cubicBezTo>
                      <a:pt x="19" y="36"/>
                      <a:pt x="9" y="29"/>
                      <a:pt x="0" y="18"/>
                    </a:cubicBezTo>
                    <a:cubicBezTo>
                      <a:pt x="40" y="10"/>
                      <a:pt x="77" y="4"/>
                      <a:pt x="116" y="8"/>
                    </a:cubicBezTo>
                    <a:cubicBezTo>
                      <a:pt x="131" y="11"/>
                      <a:pt x="130" y="11"/>
                      <a:pt x="139" y="3"/>
                    </a:cubicBezTo>
                    <a:cubicBezTo>
                      <a:pt x="141" y="1"/>
                      <a:pt x="144" y="0"/>
                      <a:pt x="147" y="0"/>
                    </a:cubicBezTo>
                    <a:cubicBezTo>
                      <a:pt x="153" y="0"/>
                      <a:pt x="159" y="0"/>
                      <a:pt x="166" y="0"/>
                    </a:cubicBezTo>
                    <a:cubicBezTo>
                      <a:pt x="169" y="3"/>
                      <a:pt x="166" y="5"/>
                      <a:pt x="165" y="7"/>
                    </a:cubicBezTo>
                    <a:cubicBezTo>
                      <a:pt x="155" y="21"/>
                      <a:pt x="157" y="28"/>
                      <a:pt x="175" y="33"/>
                    </a:cubicBezTo>
                    <a:cubicBezTo>
                      <a:pt x="177" y="46"/>
                      <a:pt x="163" y="61"/>
                      <a:pt x="182" y="71"/>
                    </a:cubicBezTo>
                    <a:cubicBezTo>
                      <a:pt x="182" y="71"/>
                      <a:pt x="182" y="71"/>
                      <a:pt x="182" y="72"/>
                    </a:cubicBezTo>
                    <a:cubicBezTo>
                      <a:pt x="182" y="77"/>
                      <a:pt x="186" y="75"/>
                      <a:pt x="188" y="75"/>
                    </a:cubicBezTo>
                    <a:cubicBezTo>
                      <a:pt x="193" y="74"/>
                      <a:pt x="191" y="71"/>
                      <a:pt x="190" y="68"/>
                    </a:cubicBezTo>
                    <a:cubicBezTo>
                      <a:pt x="189" y="62"/>
                      <a:pt x="183" y="58"/>
                      <a:pt x="183" y="51"/>
                    </a:cubicBezTo>
                    <a:cubicBezTo>
                      <a:pt x="184" y="51"/>
                      <a:pt x="186" y="50"/>
                      <a:pt x="187" y="49"/>
                    </a:cubicBezTo>
                    <a:cubicBezTo>
                      <a:pt x="192" y="49"/>
                      <a:pt x="196" y="46"/>
                      <a:pt x="199" y="44"/>
                    </a:cubicBezTo>
                    <a:cubicBezTo>
                      <a:pt x="203" y="42"/>
                      <a:pt x="206" y="37"/>
                      <a:pt x="210" y="40"/>
                    </a:cubicBezTo>
                    <a:cubicBezTo>
                      <a:pt x="213" y="42"/>
                      <a:pt x="212" y="47"/>
                      <a:pt x="212" y="51"/>
                    </a:cubicBezTo>
                    <a:cubicBezTo>
                      <a:pt x="212" y="55"/>
                      <a:pt x="211" y="58"/>
                      <a:pt x="210" y="62"/>
                    </a:cubicBezTo>
                    <a:cubicBezTo>
                      <a:pt x="216" y="64"/>
                      <a:pt x="219" y="59"/>
                      <a:pt x="224" y="58"/>
                    </a:cubicBezTo>
                    <a:cubicBezTo>
                      <a:pt x="224" y="61"/>
                      <a:pt x="224" y="65"/>
                      <a:pt x="225" y="70"/>
                    </a:cubicBezTo>
                    <a:cubicBezTo>
                      <a:pt x="232" y="65"/>
                      <a:pt x="238" y="60"/>
                      <a:pt x="243" y="55"/>
                    </a:cubicBezTo>
                    <a:cubicBezTo>
                      <a:pt x="244" y="59"/>
                      <a:pt x="245" y="62"/>
                      <a:pt x="245" y="65"/>
                    </a:cubicBezTo>
                    <a:cubicBezTo>
                      <a:pt x="244" y="66"/>
                      <a:pt x="243" y="68"/>
                      <a:pt x="245" y="69"/>
                    </a:cubicBezTo>
                    <a:cubicBezTo>
                      <a:pt x="247" y="69"/>
                      <a:pt x="248" y="67"/>
                      <a:pt x="248" y="65"/>
                    </a:cubicBezTo>
                    <a:cubicBezTo>
                      <a:pt x="249" y="62"/>
                      <a:pt x="252" y="60"/>
                      <a:pt x="255" y="60"/>
                    </a:cubicBezTo>
                    <a:cubicBezTo>
                      <a:pt x="255" y="65"/>
                      <a:pt x="256" y="71"/>
                      <a:pt x="256" y="77"/>
                    </a:cubicBezTo>
                    <a:cubicBezTo>
                      <a:pt x="267" y="74"/>
                      <a:pt x="269" y="62"/>
                      <a:pt x="279" y="61"/>
                    </a:cubicBezTo>
                    <a:close/>
                    <a:moveTo>
                      <a:pt x="282" y="138"/>
                    </a:moveTo>
                    <a:cubicBezTo>
                      <a:pt x="281" y="138"/>
                      <a:pt x="281" y="137"/>
                      <a:pt x="281" y="137"/>
                    </a:cubicBezTo>
                    <a:cubicBezTo>
                      <a:pt x="281" y="137"/>
                      <a:pt x="281" y="138"/>
                      <a:pt x="282" y="138"/>
                    </a:cubicBezTo>
                    <a:cubicBezTo>
                      <a:pt x="282" y="139"/>
                      <a:pt x="282" y="140"/>
                      <a:pt x="283" y="141"/>
                    </a:cubicBezTo>
                    <a:cubicBezTo>
                      <a:pt x="283" y="141"/>
                      <a:pt x="283" y="140"/>
                      <a:pt x="284" y="140"/>
                    </a:cubicBezTo>
                    <a:cubicBezTo>
                      <a:pt x="283" y="139"/>
                      <a:pt x="282" y="139"/>
                      <a:pt x="282" y="138"/>
                    </a:cubicBezTo>
                    <a:close/>
                    <a:moveTo>
                      <a:pt x="183" y="143"/>
                    </a:moveTo>
                    <a:cubicBezTo>
                      <a:pt x="190" y="143"/>
                      <a:pt x="195" y="138"/>
                      <a:pt x="203" y="136"/>
                    </a:cubicBezTo>
                    <a:cubicBezTo>
                      <a:pt x="188" y="133"/>
                      <a:pt x="188" y="133"/>
                      <a:pt x="183" y="142"/>
                    </a:cubicBezTo>
                    <a:cubicBezTo>
                      <a:pt x="178" y="143"/>
                      <a:pt x="172" y="141"/>
                      <a:pt x="166" y="147"/>
                    </a:cubicBezTo>
                    <a:cubicBezTo>
                      <a:pt x="173" y="147"/>
                      <a:pt x="178" y="146"/>
                      <a:pt x="183" y="143"/>
                    </a:cubicBezTo>
                    <a:close/>
                    <a:moveTo>
                      <a:pt x="108" y="73"/>
                    </a:moveTo>
                    <a:cubicBezTo>
                      <a:pt x="122" y="72"/>
                      <a:pt x="135" y="65"/>
                      <a:pt x="150" y="70"/>
                    </a:cubicBezTo>
                    <a:cubicBezTo>
                      <a:pt x="148" y="65"/>
                      <a:pt x="146" y="65"/>
                      <a:pt x="143" y="65"/>
                    </a:cubicBezTo>
                    <a:cubicBezTo>
                      <a:pt x="125" y="64"/>
                      <a:pt x="106" y="63"/>
                      <a:pt x="87" y="61"/>
                    </a:cubicBezTo>
                    <a:cubicBezTo>
                      <a:pt x="82" y="61"/>
                      <a:pt x="81" y="63"/>
                      <a:pt x="81" y="66"/>
                    </a:cubicBezTo>
                    <a:cubicBezTo>
                      <a:pt x="81" y="72"/>
                      <a:pt x="84" y="70"/>
                      <a:pt x="87" y="70"/>
                    </a:cubicBezTo>
                    <a:cubicBezTo>
                      <a:pt x="96" y="70"/>
                      <a:pt x="104" y="65"/>
                      <a:pt x="113" y="69"/>
                    </a:cubicBezTo>
                    <a:cubicBezTo>
                      <a:pt x="111" y="70"/>
                      <a:pt x="109" y="71"/>
                      <a:pt x="108" y="72"/>
                    </a:cubicBezTo>
                    <a:cubicBezTo>
                      <a:pt x="106" y="73"/>
                      <a:pt x="104" y="73"/>
                      <a:pt x="102" y="73"/>
                    </a:cubicBezTo>
                    <a:cubicBezTo>
                      <a:pt x="103" y="74"/>
                      <a:pt x="103" y="74"/>
                      <a:pt x="103" y="74"/>
                    </a:cubicBezTo>
                    <a:cubicBezTo>
                      <a:pt x="105" y="75"/>
                      <a:pt x="107" y="74"/>
                      <a:pt x="108" y="73"/>
                    </a:cubicBezTo>
                    <a:close/>
                    <a:moveTo>
                      <a:pt x="194" y="178"/>
                    </a:moveTo>
                    <a:cubicBezTo>
                      <a:pt x="190" y="183"/>
                      <a:pt x="184" y="179"/>
                      <a:pt x="180" y="186"/>
                    </a:cubicBezTo>
                    <a:cubicBezTo>
                      <a:pt x="204" y="187"/>
                      <a:pt x="226" y="181"/>
                      <a:pt x="247" y="173"/>
                    </a:cubicBezTo>
                    <a:cubicBezTo>
                      <a:pt x="222" y="182"/>
                      <a:pt x="197" y="174"/>
                      <a:pt x="173" y="170"/>
                    </a:cubicBezTo>
                    <a:cubicBezTo>
                      <a:pt x="178" y="177"/>
                      <a:pt x="187" y="175"/>
                      <a:pt x="194" y="178"/>
                    </a:cubicBezTo>
                    <a:close/>
                    <a:moveTo>
                      <a:pt x="227" y="80"/>
                    </a:moveTo>
                    <a:cubicBezTo>
                      <a:pt x="237" y="86"/>
                      <a:pt x="240" y="94"/>
                      <a:pt x="241" y="103"/>
                    </a:cubicBezTo>
                    <a:cubicBezTo>
                      <a:pt x="241" y="105"/>
                      <a:pt x="240" y="108"/>
                      <a:pt x="241" y="110"/>
                    </a:cubicBezTo>
                    <a:cubicBezTo>
                      <a:pt x="242" y="114"/>
                      <a:pt x="239" y="125"/>
                      <a:pt x="248" y="119"/>
                    </a:cubicBezTo>
                    <a:cubicBezTo>
                      <a:pt x="253" y="116"/>
                      <a:pt x="250" y="107"/>
                      <a:pt x="249" y="100"/>
                    </a:cubicBezTo>
                    <a:cubicBezTo>
                      <a:pt x="247" y="89"/>
                      <a:pt x="243" y="79"/>
                      <a:pt x="227" y="80"/>
                    </a:cubicBezTo>
                    <a:close/>
                    <a:moveTo>
                      <a:pt x="280" y="150"/>
                    </a:moveTo>
                    <a:cubicBezTo>
                      <a:pt x="270" y="152"/>
                      <a:pt x="267" y="164"/>
                      <a:pt x="257" y="162"/>
                    </a:cubicBezTo>
                    <a:cubicBezTo>
                      <a:pt x="249" y="161"/>
                      <a:pt x="241" y="161"/>
                      <a:pt x="232" y="161"/>
                    </a:cubicBezTo>
                    <a:cubicBezTo>
                      <a:pt x="233" y="164"/>
                      <a:pt x="235" y="164"/>
                      <a:pt x="237" y="164"/>
                    </a:cubicBezTo>
                    <a:cubicBezTo>
                      <a:pt x="244" y="164"/>
                      <a:pt x="252" y="163"/>
                      <a:pt x="254" y="173"/>
                    </a:cubicBezTo>
                    <a:cubicBezTo>
                      <a:pt x="255" y="175"/>
                      <a:pt x="258" y="177"/>
                      <a:pt x="260" y="174"/>
                    </a:cubicBezTo>
                    <a:cubicBezTo>
                      <a:pt x="265" y="166"/>
                      <a:pt x="275" y="161"/>
                      <a:pt x="280" y="150"/>
                    </a:cubicBezTo>
                    <a:close/>
                    <a:moveTo>
                      <a:pt x="280" y="91"/>
                    </a:moveTo>
                    <a:cubicBezTo>
                      <a:pt x="272" y="110"/>
                      <a:pt x="273" y="116"/>
                      <a:pt x="283" y="128"/>
                    </a:cubicBezTo>
                    <a:cubicBezTo>
                      <a:pt x="284" y="115"/>
                      <a:pt x="286" y="104"/>
                      <a:pt x="280" y="91"/>
                    </a:cubicBezTo>
                    <a:close/>
                    <a:moveTo>
                      <a:pt x="256" y="118"/>
                    </a:moveTo>
                    <a:cubicBezTo>
                      <a:pt x="252" y="137"/>
                      <a:pt x="267" y="131"/>
                      <a:pt x="276" y="134"/>
                    </a:cubicBezTo>
                    <a:cubicBezTo>
                      <a:pt x="270" y="127"/>
                      <a:pt x="260" y="126"/>
                      <a:pt x="256" y="118"/>
                    </a:cubicBezTo>
                    <a:close/>
                    <a:moveTo>
                      <a:pt x="236" y="129"/>
                    </a:moveTo>
                    <a:cubicBezTo>
                      <a:pt x="222" y="127"/>
                      <a:pt x="219" y="130"/>
                      <a:pt x="219" y="146"/>
                    </a:cubicBezTo>
                    <a:cubicBezTo>
                      <a:pt x="223" y="138"/>
                      <a:pt x="230" y="136"/>
                      <a:pt x="236" y="129"/>
                    </a:cubicBezTo>
                    <a:close/>
                    <a:moveTo>
                      <a:pt x="148" y="160"/>
                    </a:moveTo>
                    <a:cubicBezTo>
                      <a:pt x="153" y="167"/>
                      <a:pt x="159" y="169"/>
                      <a:pt x="167" y="166"/>
                    </a:cubicBezTo>
                    <a:cubicBezTo>
                      <a:pt x="160" y="164"/>
                      <a:pt x="154" y="162"/>
                      <a:pt x="148" y="160"/>
                    </a:cubicBezTo>
                    <a:close/>
                    <a:moveTo>
                      <a:pt x="207" y="149"/>
                    </a:moveTo>
                    <a:cubicBezTo>
                      <a:pt x="203" y="150"/>
                      <a:pt x="199" y="152"/>
                      <a:pt x="198" y="159"/>
                    </a:cubicBezTo>
                    <a:cubicBezTo>
                      <a:pt x="204" y="158"/>
                      <a:pt x="207" y="154"/>
                      <a:pt x="207" y="149"/>
                    </a:cubicBezTo>
                    <a:close/>
                    <a:moveTo>
                      <a:pt x="210" y="137"/>
                    </a:moveTo>
                    <a:cubicBezTo>
                      <a:pt x="213" y="137"/>
                      <a:pt x="215" y="136"/>
                      <a:pt x="215" y="134"/>
                    </a:cubicBezTo>
                    <a:cubicBezTo>
                      <a:pt x="215" y="131"/>
                      <a:pt x="213" y="131"/>
                      <a:pt x="211" y="131"/>
                    </a:cubicBezTo>
                    <a:cubicBezTo>
                      <a:pt x="209" y="131"/>
                      <a:pt x="207" y="132"/>
                      <a:pt x="207" y="134"/>
                    </a:cubicBezTo>
                    <a:cubicBezTo>
                      <a:pt x="207" y="136"/>
                      <a:pt x="209" y="137"/>
                      <a:pt x="210" y="137"/>
                    </a:cubicBezTo>
                    <a:close/>
                    <a:moveTo>
                      <a:pt x="194" y="163"/>
                    </a:moveTo>
                    <a:cubicBezTo>
                      <a:pt x="194" y="164"/>
                      <a:pt x="193" y="164"/>
                      <a:pt x="193" y="165"/>
                    </a:cubicBezTo>
                    <a:cubicBezTo>
                      <a:pt x="194" y="165"/>
                      <a:pt x="195" y="166"/>
                      <a:pt x="195" y="166"/>
                    </a:cubicBezTo>
                    <a:cubicBezTo>
                      <a:pt x="196" y="165"/>
                      <a:pt x="196" y="164"/>
                      <a:pt x="196" y="164"/>
                    </a:cubicBezTo>
                    <a:cubicBezTo>
                      <a:pt x="195" y="163"/>
                      <a:pt x="195" y="163"/>
                      <a:pt x="194" y="163"/>
                    </a:cubicBezTo>
                    <a:close/>
                    <a:moveTo>
                      <a:pt x="159" y="71"/>
                    </a:moveTo>
                    <a:cubicBezTo>
                      <a:pt x="158" y="71"/>
                      <a:pt x="158" y="70"/>
                      <a:pt x="157" y="70"/>
                    </a:cubicBezTo>
                    <a:cubicBezTo>
                      <a:pt x="157" y="70"/>
                      <a:pt x="156" y="71"/>
                      <a:pt x="155" y="71"/>
                    </a:cubicBezTo>
                    <a:cubicBezTo>
                      <a:pt x="156" y="72"/>
                      <a:pt x="157" y="72"/>
                      <a:pt x="157" y="72"/>
                    </a:cubicBezTo>
                    <a:cubicBezTo>
                      <a:pt x="158" y="72"/>
                      <a:pt x="158" y="72"/>
                      <a:pt x="159" y="7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77" name="Freeform 28">
                <a:extLst>
                  <a:ext uri="{FF2B5EF4-FFF2-40B4-BE49-F238E27FC236}">
                    <a16:creationId xmlns:a16="http://schemas.microsoft.com/office/drawing/2014/main" id="{4BD51E78-7505-A177-0C4E-7ACA505CAEEA}"/>
                  </a:ext>
                </a:extLst>
              </p:cNvPr>
              <p:cNvSpPr>
                <a:spLocks noEditPoints="1"/>
              </p:cNvSpPr>
              <p:nvPr/>
            </p:nvSpPr>
            <p:spPr bwMode="auto">
              <a:xfrm>
                <a:off x="173" y="2408"/>
                <a:ext cx="354" cy="346"/>
              </a:xfrm>
              <a:custGeom>
                <a:avLst/>
                <a:gdLst>
                  <a:gd name="T0" fmla="*/ 266 w 309"/>
                  <a:gd name="T1" fmla="*/ 107 h 302"/>
                  <a:gd name="T2" fmla="*/ 304 w 309"/>
                  <a:gd name="T3" fmla="*/ 119 h 302"/>
                  <a:gd name="T4" fmla="*/ 309 w 309"/>
                  <a:gd name="T5" fmla="*/ 136 h 302"/>
                  <a:gd name="T6" fmla="*/ 301 w 309"/>
                  <a:gd name="T7" fmla="*/ 147 h 302"/>
                  <a:gd name="T8" fmla="*/ 304 w 309"/>
                  <a:gd name="T9" fmla="*/ 162 h 302"/>
                  <a:gd name="T10" fmla="*/ 307 w 309"/>
                  <a:gd name="T11" fmla="*/ 193 h 302"/>
                  <a:gd name="T12" fmla="*/ 282 w 309"/>
                  <a:gd name="T13" fmla="*/ 204 h 302"/>
                  <a:gd name="T14" fmla="*/ 280 w 309"/>
                  <a:gd name="T15" fmla="*/ 241 h 302"/>
                  <a:gd name="T16" fmla="*/ 247 w 309"/>
                  <a:gd name="T17" fmla="*/ 236 h 302"/>
                  <a:gd name="T18" fmla="*/ 252 w 309"/>
                  <a:gd name="T19" fmla="*/ 265 h 302"/>
                  <a:gd name="T20" fmla="*/ 217 w 309"/>
                  <a:gd name="T21" fmla="*/ 285 h 302"/>
                  <a:gd name="T22" fmla="*/ 202 w 309"/>
                  <a:gd name="T23" fmla="*/ 277 h 302"/>
                  <a:gd name="T24" fmla="*/ 178 w 309"/>
                  <a:gd name="T25" fmla="*/ 293 h 302"/>
                  <a:gd name="T26" fmla="*/ 158 w 309"/>
                  <a:gd name="T27" fmla="*/ 275 h 302"/>
                  <a:gd name="T28" fmla="*/ 147 w 309"/>
                  <a:gd name="T29" fmla="*/ 299 h 302"/>
                  <a:gd name="T30" fmla="*/ 129 w 309"/>
                  <a:gd name="T31" fmla="*/ 275 h 302"/>
                  <a:gd name="T32" fmla="*/ 109 w 309"/>
                  <a:gd name="T33" fmla="*/ 288 h 302"/>
                  <a:gd name="T34" fmla="*/ 93 w 309"/>
                  <a:gd name="T35" fmla="*/ 292 h 302"/>
                  <a:gd name="T36" fmla="*/ 82 w 309"/>
                  <a:gd name="T37" fmla="*/ 266 h 302"/>
                  <a:gd name="T38" fmla="*/ 57 w 309"/>
                  <a:gd name="T39" fmla="*/ 271 h 302"/>
                  <a:gd name="T40" fmla="*/ 38 w 309"/>
                  <a:gd name="T41" fmla="*/ 249 h 302"/>
                  <a:gd name="T42" fmla="*/ 36 w 309"/>
                  <a:gd name="T43" fmla="*/ 219 h 302"/>
                  <a:gd name="T44" fmla="*/ 26 w 309"/>
                  <a:gd name="T45" fmla="*/ 181 h 302"/>
                  <a:gd name="T46" fmla="*/ 14 w 309"/>
                  <a:gd name="T47" fmla="*/ 148 h 302"/>
                  <a:gd name="T48" fmla="*/ 28 w 309"/>
                  <a:gd name="T49" fmla="*/ 92 h 302"/>
                  <a:gd name="T50" fmla="*/ 51 w 309"/>
                  <a:gd name="T51" fmla="*/ 65 h 302"/>
                  <a:gd name="T52" fmla="*/ 69 w 309"/>
                  <a:gd name="T53" fmla="*/ 30 h 302"/>
                  <a:gd name="T54" fmla="*/ 102 w 309"/>
                  <a:gd name="T55" fmla="*/ 25 h 302"/>
                  <a:gd name="T56" fmla="*/ 120 w 309"/>
                  <a:gd name="T57" fmla="*/ 1 h 302"/>
                  <a:gd name="T58" fmla="*/ 132 w 309"/>
                  <a:gd name="T59" fmla="*/ 11 h 302"/>
                  <a:gd name="T60" fmla="*/ 171 w 309"/>
                  <a:gd name="T61" fmla="*/ 4 h 302"/>
                  <a:gd name="T62" fmla="*/ 196 w 309"/>
                  <a:gd name="T63" fmla="*/ 22 h 302"/>
                  <a:gd name="T64" fmla="*/ 217 w 309"/>
                  <a:gd name="T65" fmla="*/ 36 h 302"/>
                  <a:gd name="T66" fmla="*/ 234 w 309"/>
                  <a:gd name="T67" fmla="*/ 36 h 302"/>
                  <a:gd name="T68" fmla="*/ 234 w 309"/>
                  <a:gd name="T69" fmla="*/ 36 h 302"/>
                  <a:gd name="T70" fmla="*/ 248 w 309"/>
                  <a:gd name="T71" fmla="*/ 46 h 302"/>
                  <a:gd name="T72" fmla="*/ 275 w 309"/>
                  <a:gd name="T73" fmla="*/ 82 h 302"/>
                  <a:gd name="T74" fmla="*/ 232 w 309"/>
                  <a:gd name="T75" fmla="*/ 106 h 302"/>
                  <a:gd name="T76" fmla="*/ 168 w 309"/>
                  <a:gd name="T77" fmla="*/ 70 h 302"/>
                  <a:gd name="T78" fmla="*/ 105 w 309"/>
                  <a:gd name="T79" fmla="*/ 89 h 302"/>
                  <a:gd name="T80" fmla="*/ 86 w 309"/>
                  <a:gd name="T81" fmla="*/ 187 h 302"/>
                  <a:gd name="T82" fmla="*/ 133 w 309"/>
                  <a:gd name="T83" fmla="*/ 230 h 302"/>
                  <a:gd name="T84" fmla="*/ 195 w 309"/>
                  <a:gd name="T85" fmla="*/ 225 h 302"/>
                  <a:gd name="T86" fmla="*/ 227 w 309"/>
                  <a:gd name="T87" fmla="*/ 199 h 302"/>
                  <a:gd name="T88" fmla="*/ 243 w 309"/>
                  <a:gd name="T89" fmla="*/ 145 h 302"/>
                  <a:gd name="T90" fmla="*/ 259 w 309"/>
                  <a:gd name="T91" fmla="*/ 114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9" h="302">
                    <a:moveTo>
                      <a:pt x="282" y="85"/>
                    </a:moveTo>
                    <a:cubicBezTo>
                      <a:pt x="286" y="84"/>
                      <a:pt x="287" y="86"/>
                      <a:pt x="287" y="89"/>
                    </a:cubicBezTo>
                    <a:cubicBezTo>
                      <a:pt x="280" y="95"/>
                      <a:pt x="273" y="101"/>
                      <a:pt x="266" y="107"/>
                    </a:cubicBezTo>
                    <a:cubicBezTo>
                      <a:pt x="275" y="112"/>
                      <a:pt x="281" y="111"/>
                      <a:pt x="287" y="111"/>
                    </a:cubicBezTo>
                    <a:cubicBezTo>
                      <a:pt x="293" y="112"/>
                      <a:pt x="298" y="113"/>
                      <a:pt x="303" y="114"/>
                    </a:cubicBezTo>
                    <a:cubicBezTo>
                      <a:pt x="306" y="114"/>
                      <a:pt x="307" y="116"/>
                      <a:pt x="304" y="119"/>
                    </a:cubicBezTo>
                    <a:cubicBezTo>
                      <a:pt x="300" y="121"/>
                      <a:pt x="293" y="121"/>
                      <a:pt x="295" y="127"/>
                    </a:cubicBezTo>
                    <a:cubicBezTo>
                      <a:pt x="296" y="132"/>
                      <a:pt x="301" y="135"/>
                      <a:pt x="307" y="135"/>
                    </a:cubicBezTo>
                    <a:cubicBezTo>
                      <a:pt x="307" y="135"/>
                      <a:pt x="308" y="135"/>
                      <a:pt x="309" y="136"/>
                    </a:cubicBezTo>
                    <a:cubicBezTo>
                      <a:pt x="309" y="136"/>
                      <a:pt x="309" y="137"/>
                      <a:pt x="309" y="138"/>
                    </a:cubicBezTo>
                    <a:cubicBezTo>
                      <a:pt x="308" y="138"/>
                      <a:pt x="308" y="139"/>
                      <a:pt x="308" y="140"/>
                    </a:cubicBezTo>
                    <a:cubicBezTo>
                      <a:pt x="306" y="142"/>
                      <a:pt x="302" y="143"/>
                      <a:pt x="301" y="147"/>
                    </a:cubicBezTo>
                    <a:cubicBezTo>
                      <a:pt x="298" y="148"/>
                      <a:pt x="295" y="148"/>
                      <a:pt x="292" y="149"/>
                    </a:cubicBezTo>
                    <a:cubicBezTo>
                      <a:pt x="286" y="151"/>
                      <a:pt x="285" y="154"/>
                      <a:pt x="291" y="158"/>
                    </a:cubicBezTo>
                    <a:cubicBezTo>
                      <a:pt x="295" y="160"/>
                      <a:pt x="299" y="164"/>
                      <a:pt x="304" y="162"/>
                    </a:cubicBezTo>
                    <a:cubicBezTo>
                      <a:pt x="307" y="168"/>
                      <a:pt x="308" y="173"/>
                      <a:pt x="306" y="179"/>
                    </a:cubicBezTo>
                    <a:cubicBezTo>
                      <a:pt x="302" y="180"/>
                      <a:pt x="297" y="178"/>
                      <a:pt x="294" y="182"/>
                    </a:cubicBezTo>
                    <a:cubicBezTo>
                      <a:pt x="296" y="189"/>
                      <a:pt x="301" y="191"/>
                      <a:pt x="307" y="193"/>
                    </a:cubicBezTo>
                    <a:cubicBezTo>
                      <a:pt x="309" y="195"/>
                      <a:pt x="309" y="197"/>
                      <a:pt x="308" y="199"/>
                    </a:cubicBezTo>
                    <a:cubicBezTo>
                      <a:pt x="305" y="200"/>
                      <a:pt x="301" y="201"/>
                      <a:pt x="298" y="201"/>
                    </a:cubicBezTo>
                    <a:cubicBezTo>
                      <a:pt x="291" y="196"/>
                      <a:pt x="287" y="203"/>
                      <a:pt x="282" y="204"/>
                    </a:cubicBezTo>
                    <a:cubicBezTo>
                      <a:pt x="280" y="204"/>
                      <a:pt x="280" y="207"/>
                      <a:pt x="281" y="208"/>
                    </a:cubicBezTo>
                    <a:cubicBezTo>
                      <a:pt x="285" y="211"/>
                      <a:pt x="284" y="218"/>
                      <a:pt x="289" y="220"/>
                    </a:cubicBezTo>
                    <a:cubicBezTo>
                      <a:pt x="291" y="229"/>
                      <a:pt x="285" y="235"/>
                      <a:pt x="280" y="241"/>
                    </a:cubicBezTo>
                    <a:cubicBezTo>
                      <a:pt x="277" y="244"/>
                      <a:pt x="272" y="244"/>
                      <a:pt x="272" y="249"/>
                    </a:cubicBezTo>
                    <a:cubicBezTo>
                      <a:pt x="268" y="237"/>
                      <a:pt x="258" y="237"/>
                      <a:pt x="248" y="237"/>
                    </a:cubicBezTo>
                    <a:cubicBezTo>
                      <a:pt x="248" y="237"/>
                      <a:pt x="247" y="237"/>
                      <a:pt x="247" y="236"/>
                    </a:cubicBezTo>
                    <a:cubicBezTo>
                      <a:pt x="247" y="237"/>
                      <a:pt x="248" y="237"/>
                      <a:pt x="248" y="237"/>
                    </a:cubicBezTo>
                    <a:cubicBezTo>
                      <a:pt x="248" y="244"/>
                      <a:pt x="247" y="251"/>
                      <a:pt x="255" y="255"/>
                    </a:cubicBezTo>
                    <a:cubicBezTo>
                      <a:pt x="253" y="258"/>
                      <a:pt x="253" y="262"/>
                      <a:pt x="252" y="265"/>
                    </a:cubicBezTo>
                    <a:cubicBezTo>
                      <a:pt x="251" y="269"/>
                      <a:pt x="262" y="278"/>
                      <a:pt x="249" y="278"/>
                    </a:cubicBezTo>
                    <a:cubicBezTo>
                      <a:pt x="244" y="278"/>
                      <a:pt x="240" y="281"/>
                      <a:pt x="234" y="278"/>
                    </a:cubicBezTo>
                    <a:cubicBezTo>
                      <a:pt x="228" y="274"/>
                      <a:pt x="219" y="276"/>
                      <a:pt x="217" y="285"/>
                    </a:cubicBezTo>
                    <a:cubicBezTo>
                      <a:pt x="217" y="282"/>
                      <a:pt x="217" y="280"/>
                      <a:pt x="216" y="277"/>
                    </a:cubicBezTo>
                    <a:cubicBezTo>
                      <a:pt x="215" y="271"/>
                      <a:pt x="214" y="263"/>
                      <a:pt x="206" y="264"/>
                    </a:cubicBezTo>
                    <a:cubicBezTo>
                      <a:pt x="199" y="265"/>
                      <a:pt x="203" y="273"/>
                      <a:pt x="202" y="277"/>
                    </a:cubicBezTo>
                    <a:cubicBezTo>
                      <a:pt x="198" y="280"/>
                      <a:pt x="197" y="283"/>
                      <a:pt x="197" y="287"/>
                    </a:cubicBezTo>
                    <a:cubicBezTo>
                      <a:pt x="193" y="302"/>
                      <a:pt x="193" y="302"/>
                      <a:pt x="181" y="294"/>
                    </a:cubicBezTo>
                    <a:cubicBezTo>
                      <a:pt x="180" y="293"/>
                      <a:pt x="179" y="293"/>
                      <a:pt x="178" y="293"/>
                    </a:cubicBezTo>
                    <a:cubicBezTo>
                      <a:pt x="177" y="286"/>
                      <a:pt x="172" y="288"/>
                      <a:pt x="168" y="288"/>
                    </a:cubicBezTo>
                    <a:cubicBezTo>
                      <a:pt x="168" y="288"/>
                      <a:pt x="168" y="288"/>
                      <a:pt x="168" y="288"/>
                    </a:cubicBezTo>
                    <a:cubicBezTo>
                      <a:pt x="167" y="282"/>
                      <a:pt x="163" y="275"/>
                      <a:pt x="158" y="275"/>
                    </a:cubicBezTo>
                    <a:cubicBezTo>
                      <a:pt x="152" y="275"/>
                      <a:pt x="154" y="283"/>
                      <a:pt x="151" y="287"/>
                    </a:cubicBezTo>
                    <a:cubicBezTo>
                      <a:pt x="150" y="289"/>
                      <a:pt x="150" y="291"/>
                      <a:pt x="149" y="293"/>
                    </a:cubicBezTo>
                    <a:cubicBezTo>
                      <a:pt x="148" y="295"/>
                      <a:pt x="147" y="297"/>
                      <a:pt x="147" y="299"/>
                    </a:cubicBezTo>
                    <a:cubicBezTo>
                      <a:pt x="140" y="300"/>
                      <a:pt x="140" y="295"/>
                      <a:pt x="139" y="291"/>
                    </a:cubicBezTo>
                    <a:cubicBezTo>
                      <a:pt x="138" y="286"/>
                      <a:pt x="137" y="281"/>
                      <a:pt x="135" y="277"/>
                    </a:cubicBezTo>
                    <a:cubicBezTo>
                      <a:pt x="134" y="274"/>
                      <a:pt x="130" y="272"/>
                      <a:pt x="129" y="275"/>
                    </a:cubicBezTo>
                    <a:cubicBezTo>
                      <a:pt x="126" y="282"/>
                      <a:pt x="117" y="283"/>
                      <a:pt x="115" y="289"/>
                    </a:cubicBezTo>
                    <a:cubicBezTo>
                      <a:pt x="113" y="291"/>
                      <a:pt x="111" y="292"/>
                      <a:pt x="109" y="293"/>
                    </a:cubicBezTo>
                    <a:cubicBezTo>
                      <a:pt x="109" y="291"/>
                      <a:pt x="109" y="289"/>
                      <a:pt x="109" y="288"/>
                    </a:cubicBezTo>
                    <a:cubicBezTo>
                      <a:pt x="109" y="286"/>
                      <a:pt x="109" y="284"/>
                      <a:pt x="109" y="284"/>
                    </a:cubicBezTo>
                    <a:cubicBezTo>
                      <a:pt x="108" y="283"/>
                      <a:pt x="106" y="284"/>
                      <a:pt x="105" y="285"/>
                    </a:cubicBezTo>
                    <a:cubicBezTo>
                      <a:pt x="100" y="285"/>
                      <a:pt x="98" y="291"/>
                      <a:pt x="93" y="292"/>
                    </a:cubicBezTo>
                    <a:cubicBezTo>
                      <a:pt x="95" y="283"/>
                      <a:pt x="90" y="282"/>
                      <a:pt x="82" y="285"/>
                    </a:cubicBezTo>
                    <a:cubicBezTo>
                      <a:pt x="82" y="282"/>
                      <a:pt x="82" y="281"/>
                      <a:pt x="83" y="280"/>
                    </a:cubicBezTo>
                    <a:cubicBezTo>
                      <a:pt x="84" y="275"/>
                      <a:pt x="86" y="269"/>
                      <a:pt x="82" y="266"/>
                    </a:cubicBezTo>
                    <a:cubicBezTo>
                      <a:pt x="78" y="262"/>
                      <a:pt x="75" y="269"/>
                      <a:pt x="71" y="270"/>
                    </a:cubicBezTo>
                    <a:cubicBezTo>
                      <a:pt x="67" y="272"/>
                      <a:pt x="63" y="274"/>
                      <a:pt x="57" y="273"/>
                    </a:cubicBezTo>
                    <a:cubicBezTo>
                      <a:pt x="58" y="272"/>
                      <a:pt x="57" y="271"/>
                      <a:pt x="57" y="271"/>
                    </a:cubicBezTo>
                    <a:cubicBezTo>
                      <a:pt x="54" y="267"/>
                      <a:pt x="68" y="256"/>
                      <a:pt x="52" y="257"/>
                    </a:cubicBezTo>
                    <a:cubicBezTo>
                      <a:pt x="51" y="256"/>
                      <a:pt x="49" y="256"/>
                      <a:pt x="48" y="256"/>
                    </a:cubicBezTo>
                    <a:cubicBezTo>
                      <a:pt x="49" y="247"/>
                      <a:pt x="42" y="249"/>
                      <a:pt x="38" y="249"/>
                    </a:cubicBezTo>
                    <a:cubicBezTo>
                      <a:pt x="38" y="240"/>
                      <a:pt x="51" y="237"/>
                      <a:pt x="45" y="227"/>
                    </a:cubicBezTo>
                    <a:cubicBezTo>
                      <a:pt x="47" y="224"/>
                      <a:pt x="54" y="221"/>
                      <a:pt x="44" y="220"/>
                    </a:cubicBezTo>
                    <a:cubicBezTo>
                      <a:pt x="41" y="220"/>
                      <a:pt x="38" y="219"/>
                      <a:pt x="36" y="219"/>
                    </a:cubicBezTo>
                    <a:cubicBezTo>
                      <a:pt x="28" y="217"/>
                      <a:pt x="22" y="216"/>
                      <a:pt x="32" y="208"/>
                    </a:cubicBezTo>
                    <a:cubicBezTo>
                      <a:pt x="38" y="204"/>
                      <a:pt x="40" y="198"/>
                      <a:pt x="31" y="194"/>
                    </a:cubicBezTo>
                    <a:cubicBezTo>
                      <a:pt x="27" y="191"/>
                      <a:pt x="24" y="186"/>
                      <a:pt x="26" y="181"/>
                    </a:cubicBezTo>
                    <a:cubicBezTo>
                      <a:pt x="31" y="171"/>
                      <a:pt x="24" y="168"/>
                      <a:pt x="17" y="167"/>
                    </a:cubicBezTo>
                    <a:cubicBezTo>
                      <a:pt x="7" y="164"/>
                      <a:pt x="0" y="162"/>
                      <a:pt x="13" y="152"/>
                    </a:cubicBezTo>
                    <a:cubicBezTo>
                      <a:pt x="14" y="151"/>
                      <a:pt x="15" y="149"/>
                      <a:pt x="14" y="148"/>
                    </a:cubicBezTo>
                    <a:cubicBezTo>
                      <a:pt x="6" y="135"/>
                      <a:pt x="17" y="135"/>
                      <a:pt x="25" y="133"/>
                    </a:cubicBezTo>
                    <a:cubicBezTo>
                      <a:pt x="38" y="129"/>
                      <a:pt x="41" y="123"/>
                      <a:pt x="32" y="115"/>
                    </a:cubicBezTo>
                    <a:cubicBezTo>
                      <a:pt x="25" y="108"/>
                      <a:pt x="16" y="102"/>
                      <a:pt x="28" y="92"/>
                    </a:cubicBezTo>
                    <a:cubicBezTo>
                      <a:pt x="29" y="92"/>
                      <a:pt x="29" y="91"/>
                      <a:pt x="29" y="90"/>
                    </a:cubicBezTo>
                    <a:cubicBezTo>
                      <a:pt x="28" y="77"/>
                      <a:pt x="37" y="75"/>
                      <a:pt x="46" y="75"/>
                    </a:cubicBezTo>
                    <a:cubicBezTo>
                      <a:pt x="55" y="75"/>
                      <a:pt x="57" y="72"/>
                      <a:pt x="51" y="65"/>
                    </a:cubicBezTo>
                    <a:cubicBezTo>
                      <a:pt x="45" y="59"/>
                      <a:pt x="50" y="57"/>
                      <a:pt x="55" y="58"/>
                    </a:cubicBezTo>
                    <a:cubicBezTo>
                      <a:pt x="71" y="61"/>
                      <a:pt x="70" y="52"/>
                      <a:pt x="69" y="41"/>
                    </a:cubicBezTo>
                    <a:cubicBezTo>
                      <a:pt x="69" y="38"/>
                      <a:pt x="69" y="34"/>
                      <a:pt x="69" y="30"/>
                    </a:cubicBezTo>
                    <a:cubicBezTo>
                      <a:pt x="75" y="33"/>
                      <a:pt x="80" y="34"/>
                      <a:pt x="84" y="38"/>
                    </a:cubicBezTo>
                    <a:cubicBezTo>
                      <a:pt x="90" y="43"/>
                      <a:pt x="91" y="39"/>
                      <a:pt x="91" y="34"/>
                    </a:cubicBezTo>
                    <a:cubicBezTo>
                      <a:pt x="90" y="25"/>
                      <a:pt x="96" y="21"/>
                      <a:pt x="102" y="25"/>
                    </a:cubicBezTo>
                    <a:cubicBezTo>
                      <a:pt x="116" y="33"/>
                      <a:pt x="116" y="22"/>
                      <a:pt x="118" y="14"/>
                    </a:cubicBezTo>
                    <a:cubicBezTo>
                      <a:pt x="118" y="10"/>
                      <a:pt x="118" y="6"/>
                      <a:pt x="119" y="2"/>
                    </a:cubicBezTo>
                    <a:cubicBezTo>
                      <a:pt x="119" y="2"/>
                      <a:pt x="120" y="1"/>
                      <a:pt x="120" y="1"/>
                    </a:cubicBezTo>
                    <a:cubicBezTo>
                      <a:pt x="120" y="0"/>
                      <a:pt x="120" y="0"/>
                      <a:pt x="120" y="0"/>
                    </a:cubicBezTo>
                    <a:cubicBezTo>
                      <a:pt x="120" y="0"/>
                      <a:pt x="121" y="0"/>
                      <a:pt x="121" y="0"/>
                    </a:cubicBezTo>
                    <a:cubicBezTo>
                      <a:pt x="125" y="4"/>
                      <a:pt x="128" y="7"/>
                      <a:pt x="132" y="11"/>
                    </a:cubicBezTo>
                    <a:cubicBezTo>
                      <a:pt x="134" y="13"/>
                      <a:pt x="137" y="16"/>
                      <a:pt x="139" y="14"/>
                    </a:cubicBezTo>
                    <a:cubicBezTo>
                      <a:pt x="151" y="0"/>
                      <a:pt x="152" y="15"/>
                      <a:pt x="158" y="20"/>
                    </a:cubicBezTo>
                    <a:cubicBezTo>
                      <a:pt x="162" y="15"/>
                      <a:pt x="166" y="10"/>
                      <a:pt x="171" y="4"/>
                    </a:cubicBezTo>
                    <a:cubicBezTo>
                      <a:pt x="171" y="4"/>
                      <a:pt x="172" y="3"/>
                      <a:pt x="173" y="2"/>
                    </a:cubicBezTo>
                    <a:cubicBezTo>
                      <a:pt x="181" y="4"/>
                      <a:pt x="177" y="11"/>
                      <a:pt x="179" y="15"/>
                    </a:cubicBezTo>
                    <a:cubicBezTo>
                      <a:pt x="183" y="24"/>
                      <a:pt x="186" y="31"/>
                      <a:pt x="196" y="22"/>
                    </a:cubicBezTo>
                    <a:cubicBezTo>
                      <a:pt x="201" y="19"/>
                      <a:pt x="204" y="19"/>
                      <a:pt x="206" y="26"/>
                    </a:cubicBezTo>
                    <a:cubicBezTo>
                      <a:pt x="206" y="29"/>
                      <a:pt x="209" y="32"/>
                      <a:pt x="209" y="35"/>
                    </a:cubicBezTo>
                    <a:cubicBezTo>
                      <a:pt x="211" y="43"/>
                      <a:pt x="213" y="41"/>
                      <a:pt x="217" y="36"/>
                    </a:cubicBezTo>
                    <a:cubicBezTo>
                      <a:pt x="219" y="34"/>
                      <a:pt x="221" y="33"/>
                      <a:pt x="222" y="31"/>
                    </a:cubicBezTo>
                    <a:cubicBezTo>
                      <a:pt x="224" y="29"/>
                      <a:pt x="226" y="26"/>
                      <a:pt x="230" y="27"/>
                    </a:cubicBezTo>
                    <a:cubicBezTo>
                      <a:pt x="235" y="29"/>
                      <a:pt x="233" y="33"/>
                      <a:pt x="234" y="36"/>
                    </a:cubicBezTo>
                    <a:cubicBezTo>
                      <a:pt x="233" y="37"/>
                      <a:pt x="232" y="38"/>
                      <a:pt x="232" y="39"/>
                    </a:cubicBezTo>
                    <a:cubicBezTo>
                      <a:pt x="232" y="39"/>
                      <a:pt x="232" y="39"/>
                      <a:pt x="233" y="39"/>
                    </a:cubicBezTo>
                    <a:cubicBezTo>
                      <a:pt x="233" y="38"/>
                      <a:pt x="233" y="37"/>
                      <a:pt x="234" y="36"/>
                    </a:cubicBezTo>
                    <a:cubicBezTo>
                      <a:pt x="236" y="36"/>
                      <a:pt x="239" y="36"/>
                      <a:pt x="241" y="36"/>
                    </a:cubicBezTo>
                    <a:cubicBezTo>
                      <a:pt x="245" y="37"/>
                      <a:pt x="251" y="34"/>
                      <a:pt x="250" y="41"/>
                    </a:cubicBezTo>
                    <a:cubicBezTo>
                      <a:pt x="249" y="43"/>
                      <a:pt x="248" y="44"/>
                      <a:pt x="248" y="46"/>
                    </a:cubicBezTo>
                    <a:cubicBezTo>
                      <a:pt x="242" y="64"/>
                      <a:pt x="245" y="68"/>
                      <a:pt x="263" y="65"/>
                    </a:cubicBezTo>
                    <a:cubicBezTo>
                      <a:pt x="273" y="63"/>
                      <a:pt x="274" y="66"/>
                      <a:pt x="270" y="74"/>
                    </a:cubicBezTo>
                    <a:cubicBezTo>
                      <a:pt x="267" y="80"/>
                      <a:pt x="268" y="83"/>
                      <a:pt x="275" y="82"/>
                    </a:cubicBezTo>
                    <a:cubicBezTo>
                      <a:pt x="278" y="82"/>
                      <a:pt x="280" y="84"/>
                      <a:pt x="282" y="85"/>
                    </a:cubicBezTo>
                    <a:close/>
                    <a:moveTo>
                      <a:pt x="236" y="114"/>
                    </a:moveTo>
                    <a:cubicBezTo>
                      <a:pt x="228" y="115"/>
                      <a:pt x="234" y="108"/>
                      <a:pt x="232" y="106"/>
                    </a:cubicBezTo>
                    <a:cubicBezTo>
                      <a:pt x="222" y="98"/>
                      <a:pt x="216" y="86"/>
                      <a:pt x="203" y="82"/>
                    </a:cubicBezTo>
                    <a:cubicBezTo>
                      <a:pt x="197" y="80"/>
                      <a:pt x="197" y="71"/>
                      <a:pt x="192" y="73"/>
                    </a:cubicBezTo>
                    <a:cubicBezTo>
                      <a:pt x="183" y="78"/>
                      <a:pt x="177" y="65"/>
                      <a:pt x="168" y="70"/>
                    </a:cubicBezTo>
                    <a:cubicBezTo>
                      <a:pt x="167" y="70"/>
                      <a:pt x="154" y="70"/>
                      <a:pt x="154" y="70"/>
                    </a:cubicBezTo>
                    <a:cubicBezTo>
                      <a:pt x="144" y="57"/>
                      <a:pt x="138" y="74"/>
                      <a:pt x="129" y="74"/>
                    </a:cubicBezTo>
                    <a:cubicBezTo>
                      <a:pt x="122" y="74"/>
                      <a:pt x="108" y="76"/>
                      <a:pt x="105" y="89"/>
                    </a:cubicBezTo>
                    <a:cubicBezTo>
                      <a:pt x="85" y="96"/>
                      <a:pt x="77" y="115"/>
                      <a:pt x="76" y="131"/>
                    </a:cubicBezTo>
                    <a:cubicBezTo>
                      <a:pt x="75" y="148"/>
                      <a:pt x="63" y="170"/>
                      <a:pt x="85" y="185"/>
                    </a:cubicBezTo>
                    <a:cubicBezTo>
                      <a:pt x="86" y="185"/>
                      <a:pt x="86" y="186"/>
                      <a:pt x="86" y="187"/>
                    </a:cubicBezTo>
                    <a:cubicBezTo>
                      <a:pt x="82" y="195"/>
                      <a:pt x="86" y="201"/>
                      <a:pt x="92" y="207"/>
                    </a:cubicBezTo>
                    <a:cubicBezTo>
                      <a:pt x="101" y="218"/>
                      <a:pt x="110" y="231"/>
                      <a:pt x="128" y="226"/>
                    </a:cubicBezTo>
                    <a:cubicBezTo>
                      <a:pt x="132" y="226"/>
                      <a:pt x="132" y="227"/>
                      <a:pt x="133" y="230"/>
                    </a:cubicBezTo>
                    <a:cubicBezTo>
                      <a:pt x="136" y="239"/>
                      <a:pt x="154" y="243"/>
                      <a:pt x="160" y="235"/>
                    </a:cubicBezTo>
                    <a:cubicBezTo>
                      <a:pt x="164" y="231"/>
                      <a:pt x="167" y="230"/>
                      <a:pt x="173" y="233"/>
                    </a:cubicBezTo>
                    <a:cubicBezTo>
                      <a:pt x="185" y="239"/>
                      <a:pt x="189" y="237"/>
                      <a:pt x="195" y="225"/>
                    </a:cubicBezTo>
                    <a:cubicBezTo>
                      <a:pt x="197" y="221"/>
                      <a:pt x="199" y="221"/>
                      <a:pt x="203" y="221"/>
                    </a:cubicBezTo>
                    <a:cubicBezTo>
                      <a:pt x="212" y="220"/>
                      <a:pt x="224" y="220"/>
                      <a:pt x="222" y="205"/>
                    </a:cubicBezTo>
                    <a:cubicBezTo>
                      <a:pt x="222" y="202"/>
                      <a:pt x="225" y="201"/>
                      <a:pt x="227" y="199"/>
                    </a:cubicBezTo>
                    <a:cubicBezTo>
                      <a:pt x="231" y="193"/>
                      <a:pt x="241" y="191"/>
                      <a:pt x="240" y="183"/>
                    </a:cubicBezTo>
                    <a:cubicBezTo>
                      <a:pt x="240" y="177"/>
                      <a:pt x="240" y="173"/>
                      <a:pt x="244" y="167"/>
                    </a:cubicBezTo>
                    <a:cubicBezTo>
                      <a:pt x="249" y="160"/>
                      <a:pt x="249" y="152"/>
                      <a:pt x="243" y="145"/>
                    </a:cubicBezTo>
                    <a:cubicBezTo>
                      <a:pt x="239" y="140"/>
                      <a:pt x="239" y="136"/>
                      <a:pt x="242" y="131"/>
                    </a:cubicBezTo>
                    <a:cubicBezTo>
                      <a:pt x="247" y="127"/>
                      <a:pt x="252" y="123"/>
                      <a:pt x="257" y="119"/>
                    </a:cubicBezTo>
                    <a:cubicBezTo>
                      <a:pt x="259" y="118"/>
                      <a:pt x="260" y="116"/>
                      <a:pt x="259" y="114"/>
                    </a:cubicBezTo>
                    <a:cubicBezTo>
                      <a:pt x="259" y="112"/>
                      <a:pt x="257" y="111"/>
                      <a:pt x="255" y="111"/>
                    </a:cubicBezTo>
                    <a:cubicBezTo>
                      <a:pt x="248" y="112"/>
                      <a:pt x="242" y="113"/>
                      <a:pt x="236" y="114"/>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78" name="Freeform 29">
                <a:extLst>
                  <a:ext uri="{FF2B5EF4-FFF2-40B4-BE49-F238E27FC236}">
                    <a16:creationId xmlns:a16="http://schemas.microsoft.com/office/drawing/2014/main" id="{87F4F69D-ABED-83FD-3CC1-244457E17EBA}"/>
                  </a:ext>
                </a:extLst>
              </p:cNvPr>
              <p:cNvSpPr>
                <a:spLocks noEditPoints="1"/>
              </p:cNvSpPr>
              <p:nvPr/>
            </p:nvSpPr>
            <p:spPr bwMode="auto">
              <a:xfrm>
                <a:off x="479" y="2119"/>
                <a:ext cx="346" cy="346"/>
              </a:xfrm>
              <a:custGeom>
                <a:avLst/>
                <a:gdLst>
                  <a:gd name="T0" fmla="*/ 256 w 302"/>
                  <a:gd name="T1" fmla="*/ 87 h 302"/>
                  <a:gd name="T2" fmla="*/ 281 w 302"/>
                  <a:gd name="T3" fmla="*/ 96 h 302"/>
                  <a:gd name="T4" fmla="*/ 267 w 302"/>
                  <a:gd name="T5" fmla="*/ 133 h 302"/>
                  <a:gd name="T6" fmla="*/ 301 w 302"/>
                  <a:gd name="T7" fmla="*/ 155 h 302"/>
                  <a:gd name="T8" fmla="*/ 282 w 302"/>
                  <a:gd name="T9" fmla="*/ 161 h 302"/>
                  <a:gd name="T10" fmla="*/ 281 w 302"/>
                  <a:gd name="T11" fmla="*/ 192 h 302"/>
                  <a:gd name="T12" fmla="*/ 277 w 302"/>
                  <a:gd name="T13" fmla="*/ 219 h 302"/>
                  <a:gd name="T14" fmla="*/ 261 w 302"/>
                  <a:gd name="T15" fmla="*/ 244 h 302"/>
                  <a:gd name="T16" fmla="*/ 227 w 302"/>
                  <a:gd name="T17" fmla="*/ 251 h 302"/>
                  <a:gd name="T18" fmla="*/ 214 w 302"/>
                  <a:gd name="T19" fmla="*/ 269 h 302"/>
                  <a:gd name="T20" fmla="*/ 178 w 302"/>
                  <a:gd name="T21" fmla="*/ 280 h 302"/>
                  <a:gd name="T22" fmla="*/ 164 w 302"/>
                  <a:gd name="T23" fmla="*/ 274 h 302"/>
                  <a:gd name="T24" fmla="*/ 131 w 302"/>
                  <a:gd name="T25" fmla="*/ 286 h 302"/>
                  <a:gd name="T26" fmla="*/ 120 w 302"/>
                  <a:gd name="T27" fmla="*/ 283 h 302"/>
                  <a:gd name="T28" fmla="*/ 99 w 302"/>
                  <a:gd name="T29" fmla="*/ 267 h 302"/>
                  <a:gd name="T30" fmla="*/ 80 w 302"/>
                  <a:gd name="T31" fmla="*/ 264 h 302"/>
                  <a:gd name="T32" fmla="*/ 53 w 302"/>
                  <a:gd name="T33" fmla="*/ 238 h 302"/>
                  <a:gd name="T34" fmla="*/ 31 w 302"/>
                  <a:gd name="T35" fmla="*/ 213 h 302"/>
                  <a:gd name="T36" fmla="*/ 35 w 302"/>
                  <a:gd name="T37" fmla="*/ 189 h 302"/>
                  <a:gd name="T38" fmla="*/ 17 w 302"/>
                  <a:gd name="T39" fmla="*/ 172 h 302"/>
                  <a:gd name="T40" fmla="*/ 17 w 302"/>
                  <a:gd name="T41" fmla="*/ 144 h 302"/>
                  <a:gd name="T42" fmla="*/ 5 w 302"/>
                  <a:gd name="T43" fmla="*/ 116 h 302"/>
                  <a:gd name="T44" fmla="*/ 7 w 302"/>
                  <a:gd name="T45" fmla="*/ 103 h 302"/>
                  <a:gd name="T46" fmla="*/ 39 w 302"/>
                  <a:gd name="T47" fmla="*/ 76 h 302"/>
                  <a:gd name="T48" fmla="*/ 37 w 302"/>
                  <a:gd name="T49" fmla="*/ 60 h 302"/>
                  <a:gd name="T50" fmla="*/ 68 w 302"/>
                  <a:gd name="T51" fmla="*/ 52 h 302"/>
                  <a:gd name="T52" fmla="*/ 78 w 302"/>
                  <a:gd name="T53" fmla="*/ 34 h 302"/>
                  <a:gd name="T54" fmla="*/ 91 w 302"/>
                  <a:gd name="T55" fmla="*/ 27 h 302"/>
                  <a:gd name="T56" fmla="*/ 109 w 302"/>
                  <a:gd name="T57" fmla="*/ 21 h 302"/>
                  <a:gd name="T58" fmla="*/ 127 w 302"/>
                  <a:gd name="T59" fmla="*/ 9 h 302"/>
                  <a:gd name="T60" fmla="*/ 148 w 302"/>
                  <a:gd name="T61" fmla="*/ 3 h 302"/>
                  <a:gd name="T62" fmla="*/ 156 w 302"/>
                  <a:gd name="T63" fmla="*/ 2 h 302"/>
                  <a:gd name="T64" fmla="*/ 181 w 302"/>
                  <a:gd name="T65" fmla="*/ 25 h 302"/>
                  <a:gd name="T66" fmla="*/ 200 w 302"/>
                  <a:gd name="T67" fmla="*/ 12 h 302"/>
                  <a:gd name="T68" fmla="*/ 223 w 302"/>
                  <a:gd name="T69" fmla="*/ 34 h 302"/>
                  <a:gd name="T70" fmla="*/ 226 w 302"/>
                  <a:gd name="T71" fmla="*/ 47 h 302"/>
                  <a:gd name="T72" fmla="*/ 241 w 302"/>
                  <a:gd name="T73" fmla="*/ 50 h 302"/>
                  <a:gd name="T74" fmla="*/ 235 w 302"/>
                  <a:gd name="T75" fmla="*/ 149 h 302"/>
                  <a:gd name="T76" fmla="*/ 234 w 302"/>
                  <a:gd name="T77" fmla="*/ 132 h 302"/>
                  <a:gd name="T78" fmla="*/ 194 w 302"/>
                  <a:gd name="T79" fmla="*/ 79 h 302"/>
                  <a:gd name="T80" fmla="*/ 148 w 302"/>
                  <a:gd name="T81" fmla="*/ 67 h 302"/>
                  <a:gd name="T82" fmla="*/ 69 w 302"/>
                  <a:gd name="T83" fmla="*/ 142 h 302"/>
                  <a:gd name="T84" fmla="*/ 109 w 302"/>
                  <a:gd name="T85" fmla="*/ 215 h 302"/>
                  <a:gd name="T86" fmla="*/ 169 w 302"/>
                  <a:gd name="T87" fmla="*/ 227 h 302"/>
                  <a:gd name="T88" fmla="*/ 205 w 302"/>
                  <a:gd name="T89" fmla="*/ 209 h 302"/>
                  <a:gd name="T90" fmla="*/ 246 w 302"/>
                  <a:gd name="T91" fmla="*/ 175 h 302"/>
                  <a:gd name="T92" fmla="*/ 234 w 302"/>
                  <a:gd name="T93" fmla="*/ 151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02" h="302">
                    <a:moveTo>
                      <a:pt x="259" y="59"/>
                    </a:moveTo>
                    <a:cubicBezTo>
                      <a:pt x="261" y="61"/>
                      <a:pt x="270" y="57"/>
                      <a:pt x="265" y="66"/>
                    </a:cubicBezTo>
                    <a:cubicBezTo>
                      <a:pt x="259" y="72"/>
                      <a:pt x="250" y="79"/>
                      <a:pt x="256" y="87"/>
                    </a:cubicBezTo>
                    <a:cubicBezTo>
                      <a:pt x="260" y="92"/>
                      <a:pt x="271" y="93"/>
                      <a:pt x="279" y="88"/>
                    </a:cubicBezTo>
                    <a:cubicBezTo>
                      <a:pt x="280" y="88"/>
                      <a:pt x="282" y="88"/>
                      <a:pt x="283" y="89"/>
                    </a:cubicBezTo>
                    <a:cubicBezTo>
                      <a:pt x="283" y="91"/>
                      <a:pt x="283" y="94"/>
                      <a:pt x="281" y="96"/>
                    </a:cubicBezTo>
                    <a:cubicBezTo>
                      <a:pt x="271" y="107"/>
                      <a:pt x="271" y="107"/>
                      <a:pt x="285" y="112"/>
                    </a:cubicBezTo>
                    <a:cubicBezTo>
                      <a:pt x="288" y="114"/>
                      <a:pt x="288" y="118"/>
                      <a:pt x="288" y="121"/>
                    </a:cubicBezTo>
                    <a:cubicBezTo>
                      <a:pt x="278" y="121"/>
                      <a:pt x="275" y="131"/>
                      <a:pt x="267" y="133"/>
                    </a:cubicBezTo>
                    <a:cubicBezTo>
                      <a:pt x="272" y="140"/>
                      <a:pt x="278" y="138"/>
                      <a:pt x="284" y="139"/>
                    </a:cubicBezTo>
                    <a:cubicBezTo>
                      <a:pt x="288" y="144"/>
                      <a:pt x="294" y="146"/>
                      <a:pt x="301" y="148"/>
                    </a:cubicBezTo>
                    <a:cubicBezTo>
                      <a:pt x="301" y="150"/>
                      <a:pt x="301" y="153"/>
                      <a:pt x="301" y="155"/>
                    </a:cubicBezTo>
                    <a:cubicBezTo>
                      <a:pt x="300" y="155"/>
                      <a:pt x="299" y="155"/>
                      <a:pt x="299" y="155"/>
                    </a:cubicBezTo>
                    <a:cubicBezTo>
                      <a:pt x="293" y="152"/>
                      <a:pt x="288" y="153"/>
                      <a:pt x="283" y="157"/>
                    </a:cubicBezTo>
                    <a:cubicBezTo>
                      <a:pt x="282" y="158"/>
                      <a:pt x="282" y="160"/>
                      <a:pt x="282" y="161"/>
                    </a:cubicBezTo>
                    <a:cubicBezTo>
                      <a:pt x="285" y="167"/>
                      <a:pt x="291" y="164"/>
                      <a:pt x="296" y="165"/>
                    </a:cubicBezTo>
                    <a:cubicBezTo>
                      <a:pt x="302" y="173"/>
                      <a:pt x="293" y="174"/>
                      <a:pt x="290" y="177"/>
                    </a:cubicBezTo>
                    <a:cubicBezTo>
                      <a:pt x="276" y="179"/>
                      <a:pt x="276" y="179"/>
                      <a:pt x="281" y="192"/>
                    </a:cubicBezTo>
                    <a:cubicBezTo>
                      <a:pt x="283" y="197"/>
                      <a:pt x="286" y="201"/>
                      <a:pt x="284" y="206"/>
                    </a:cubicBezTo>
                    <a:cubicBezTo>
                      <a:pt x="280" y="207"/>
                      <a:pt x="275" y="204"/>
                      <a:pt x="273" y="208"/>
                    </a:cubicBezTo>
                    <a:cubicBezTo>
                      <a:pt x="270" y="212"/>
                      <a:pt x="274" y="216"/>
                      <a:pt x="277" y="219"/>
                    </a:cubicBezTo>
                    <a:cubicBezTo>
                      <a:pt x="282" y="226"/>
                      <a:pt x="280" y="229"/>
                      <a:pt x="272" y="228"/>
                    </a:cubicBezTo>
                    <a:cubicBezTo>
                      <a:pt x="266" y="228"/>
                      <a:pt x="260" y="227"/>
                      <a:pt x="252" y="226"/>
                    </a:cubicBezTo>
                    <a:cubicBezTo>
                      <a:pt x="257" y="232"/>
                      <a:pt x="256" y="239"/>
                      <a:pt x="261" y="244"/>
                    </a:cubicBezTo>
                    <a:cubicBezTo>
                      <a:pt x="260" y="245"/>
                      <a:pt x="258" y="246"/>
                      <a:pt x="257" y="247"/>
                    </a:cubicBezTo>
                    <a:cubicBezTo>
                      <a:pt x="249" y="253"/>
                      <a:pt x="238" y="246"/>
                      <a:pt x="230" y="253"/>
                    </a:cubicBezTo>
                    <a:cubicBezTo>
                      <a:pt x="230" y="253"/>
                      <a:pt x="228" y="251"/>
                      <a:pt x="227" y="251"/>
                    </a:cubicBezTo>
                    <a:cubicBezTo>
                      <a:pt x="224" y="246"/>
                      <a:pt x="220" y="248"/>
                      <a:pt x="217" y="250"/>
                    </a:cubicBezTo>
                    <a:cubicBezTo>
                      <a:pt x="212" y="252"/>
                      <a:pt x="213" y="256"/>
                      <a:pt x="214" y="259"/>
                    </a:cubicBezTo>
                    <a:cubicBezTo>
                      <a:pt x="215" y="263"/>
                      <a:pt x="215" y="266"/>
                      <a:pt x="214" y="269"/>
                    </a:cubicBezTo>
                    <a:cubicBezTo>
                      <a:pt x="214" y="274"/>
                      <a:pt x="214" y="278"/>
                      <a:pt x="214" y="282"/>
                    </a:cubicBezTo>
                    <a:cubicBezTo>
                      <a:pt x="214" y="289"/>
                      <a:pt x="213" y="292"/>
                      <a:pt x="205" y="288"/>
                    </a:cubicBezTo>
                    <a:cubicBezTo>
                      <a:pt x="197" y="283"/>
                      <a:pt x="187" y="281"/>
                      <a:pt x="178" y="280"/>
                    </a:cubicBezTo>
                    <a:cubicBezTo>
                      <a:pt x="178" y="279"/>
                      <a:pt x="177" y="278"/>
                      <a:pt x="177" y="278"/>
                    </a:cubicBezTo>
                    <a:cubicBezTo>
                      <a:pt x="181" y="269"/>
                      <a:pt x="174" y="265"/>
                      <a:pt x="169" y="264"/>
                    </a:cubicBezTo>
                    <a:cubicBezTo>
                      <a:pt x="163" y="263"/>
                      <a:pt x="166" y="271"/>
                      <a:pt x="164" y="274"/>
                    </a:cubicBezTo>
                    <a:cubicBezTo>
                      <a:pt x="163" y="275"/>
                      <a:pt x="163" y="277"/>
                      <a:pt x="162" y="278"/>
                    </a:cubicBezTo>
                    <a:cubicBezTo>
                      <a:pt x="153" y="284"/>
                      <a:pt x="160" y="294"/>
                      <a:pt x="158" y="302"/>
                    </a:cubicBezTo>
                    <a:cubicBezTo>
                      <a:pt x="146" y="300"/>
                      <a:pt x="140" y="292"/>
                      <a:pt x="131" y="286"/>
                    </a:cubicBezTo>
                    <a:cubicBezTo>
                      <a:pt x="139" y="283"/>
                      <a:pt x="135" y="278"/>
                      <a:pt x="133" y="276"/>
                    </a:cubicBezTo>
                    <a:cubicBezTo>
                      <a:pt x="127" y="273"/>
                      <a:pt x="124" y="268"/>
                      <a:pt x="122" y="262"/>
                    </a:cubicBezTo>
                    <a:cubicBezTo>
                      <a:pt x="110" y="277"/>
                      <a:pt x="109" y="279"/>
                      <a:pt x="120" y="283"/>
                    </a:cubicBezTo>
                    <a:cubicBezTo>
                      <a:pt x="120" y="286"/>
                      <a:pt x="117" y="288"/>
                      <a:pt x="115" y="289"/>
                    </a:cubicBezTo>
                    <a:cubicBezTo>
                      <a:pt x="112" y="280"/>
                      <a:pt x="97" y="286"/>
                      <a:pt x="97" y="274"/>
                    </a:cubicBezTo>
                    <a:cubicBezTo>
                      <a:pt x="98" y="272"/>
                      <a:pt x="98" y="270"/>
                      <a:pt x="99" y="267"/>
                    </a:cubicBezTo>
                    <a:cubicBezTo>
                      <a:pt x="100" y="264"/>
                      <a:pt x="101" y="259"/>
                      <a:pt x="99" y="257"/>
                    </a:cubicBezTo>
                    <a:cubicBezTo>
                      <a:pt x="95" y="254"/>
                      <a:pt x="92" y="258"/>
                      <a:pt x="90" y="261"/>
                    </a:cubicBezTo>
                    <a:cubicBezTo>
                      <a:pt x="87" y="263"/>
                      <a:pt x="82" y="266"/>
                      <a:pt x="80" y="264"/>
                    </a:cubicBezTo>
                    <a:cubicBezTo>
                      <a:pt x="74" y="255"/>
                      <a:pt x="65" y="261"/>
                      <a:pt x="58" y="257"/>
                    </a:cubicBezTo>
                    <a:cubicBezTo>
                      <a:pt x="52" y="257"/>
                      <a:pt x="48" y="255"/>
                      <a:pt x="51" y="247"/>
                    </a:cubicBezTo>
                    <a:cubicBezTo>
                      <a:pt x="52" y="245"/>
                      <a:pt x="53" y="241"/>
                      <a:pt x="53" y="238"/>
                    </a:cubicBezTo>
                    <a:cubicBezTo>
                      <a:pt x="54" y="231"/>
                      <a:pt x="51" y="229"/>
                      <a:pt x="45" y="231"/>
                    </a:cubicBezTo>
                    <a:cubicBezTo>
                      <a:pt x="34" y="235"/>
                      <a:pt x="34" y="230"/>
                      <a:pt x="37" y="222"/>
                    </a:cubicBezTo>
                    <a:cubicBezTo>
                      <a:pt x="41" y="215"/>
                      <a:pt x="37" y="213"/>
                      <a:pt x="31" y="213"/>
                    </a:cubicBezTo>
                    <a:cubicBezTo>
                      <a:pt x="26" y="213"/>
                      <a:pt x="21" y="212"/>
                      <a:pt x="20" y="206"/>
                    </a:cubicBezTo>
                    <a:cubicBezTo>
                      <a:pt x="23" y="202"/>
                      <a:pt x="26" y="198"/>
                      <a:pt x="29" y="194"/>
                    </a:cubicBezTo>
                    <a:cubicBezTo>
                      <a:pt x="30" y="191"/>
                      <a:pt x="36" y="193"/>
                      <a:pt x="35" y="189"/>
                    </a:cubicBezTo>
                    <a:cubicBezTo>
                      <a:pt x="27" y="182"/>
                      <a:pt x="15" y="183"/>
                      <a:pt x="9" y="174"/>
                    </a:cubicBezTo>
                    <a:cubicBezTo>
                      <a:pt x="9" y="174"/>
                      <a:pt x="9" y="174"/>
                      <a:pt x="9" y="174"/>
                    </a:cubicBezTo>
                    <a:cubicBezTo>
                      <a:pt x="12" y="173"/>
                      <a:pt x="15" y="173"/>
                      <a:pt x="17" y="172"/>
                    </a:cubicBezTo>
                    <a:cubicBezTo>
                      <a:pt x="21" y="170"/>
                      <a:pt x="27" y="169"/>
                      <a:pt x="26" y="163"/>
                    </a:cubicBezTo>
                    <a:cubicBezTo>
                      <a:pt x="26" y="157"/>
                      <a:pt x="20" y="158"/>
                      <a:pt x="16" y="157"/>
                    </a:cubicBezTo>
                    <a:cubicBezTo>
                      <a:pt x="13" y="153"/>
                      <a:pt x="9" y="148"/>
                      <a:pt x="17" y="144"/>
                    </a:cubicBezTo>
                    <a:cubicBezTo>
                      <a:pt x="25" y="140"/>
                      <a:pt x="26" y="136"/>
                      <a:pt x="18" y="130"/>
                    </a:cubicBezTo>
                    <a:cubicBezTo>
                      <a:pt x="15" y="127"/>
                      <a:pt x="12" y="124"/>
                      <a:pt x="7" y="124"/>
                    </a:cubicBezTo>
                    <a:cubicBezTo>
                      <a:pt x="0" y="123"/>
                      <a:pt x="3" y="119"/>
                      <a:pt x="5" y="116"/>
                    </a:cubicBezTo>
                    <a:cubicBezTo>
                      <a:pt x="5" y="116"/>
                      <a:pt x="5" y="116"/>
                      <a:pt x="5" y="116"/>
                    </a:cubicBezTo>
                    <a:cubicBezTo>
                      <a:pt x="8" y="117"/>
                      <a:pt x="11" y="117"/>
                      <a:pt x="12" y="113"/>
                    </a:cubicBezTo>
                    <a:cubicBezTo>
                      <a:pt x="12" y="109"/>
                      <a:pt x="4" y="108"/>
                      <a:pt x="7" y="103"/>
                    </a:cubicBezTo>
                    <a:cubicBezTo>
                      <a:pt x="10" y="99"/>
                      <a:pt x="14" y="97"/>
                      <a:pt x="18" y="99"/>
                    </a:cubicBezTo>
                    <a:cubicBezTo>
                      <a:pt x="28" y="100"/>
                      <a:pt x="38" y="99"/>
                      <a:pt x="44" y="93"/>
                    </a:cubicBezTo>
                    <a:cubicBezTo>
                      <a:pt x="49" y="89"/>
                      <a:pt x="40" y="82"/>
                      <a:pt x="39" y="76"/>
                    </a:cubicBezTo>
                    <a:cubicBezTo>
                      <a:pt x="39" y="74"/>
                      <a:pt x="38" y="72"/>
                      <a:pt x="38" y="70"/>
                    </a:cubicBezTo>
                    <a:cubicBezTo>
                      <a:pt x="39" y="65"/>
                      <a:pt x="35" y="66"/>
                      <a:pt x="32" y="66"/>
                    </a:cubicBezTo>
                    <a:cubicBezTo>
                      <a:pt x="30" y="61"/>
                      <a:pt x="34" y="61"/>
                      <a:pt x="37" y="60"/>
                    </a:cubicBezTo>
                    <a:cubicBezTo>
                      <a:pt x="39" y="60"/>
                      <a:pt x="42" y="60"/>
                      <a:pt x="41" y="57"/>
                    </a:cubicBezTo>
                    <a:cubicBezTo>
                      <a:pt x="34" y="39"/>
                      <a:pt x="50" y="49"/>
                      <a:pt x="55" y="46"/>
                    </a:cubicBezTo>
                    <a:cubicBezTo>
                      <a:pt x="59" y="48"/>
                      <a:pt x="64" y="50"/>
                      <a:pt x="68" y="52"/>
                    </a:cubicBezTo>
                    <a:cubicBezTo>
                      <a:pt x="70" y="53"/>
                      <a:pt x="72" y="54"/>
                      <a:pt x="73" y="53"/>
                    </a:cubicBezTo>
                    <a:cubicBezTo>
                      <a:pt x="76" y="51"/>
                      <a:pt x="74" y="49"/>
                      <a:pt x="72" y="47"/>
                    </a:cubicBezTo>
                    <a:cubicBezTo>
                      <a:pt x="68" y="40"/>
                      <a:pt x="71" y="36"/>
                      <a:pt x="78" y="34"/>
                    </a:cubicBezTo>
                    <a:cubicBezTo>
                      <a:pt x="79" y="33"/>
                      <a:pt x="79" y="32"/>
                      <a:pt x="80" y="32"/>
                    </a:cubicBezTo>
                    <a:cubicBezTo>
                      <a:pt x="83" y="33"/>
                      <a:pt x="84" y="41"/>
                      <a:pt x="88" y="38"/>
                    </a:cubicBezTo>
                    <a:cubicBezTo>
                      <a:pt x="91" y="36"/>
                      <a:pt x="93" y="31"/>
                      <a:pt x="91" y="27"/>
                    </a:cubicBezTo>
                    <a:cubicBezTo>
                      <a:pt x="91" y="26"/>
                      <a:pt x="90" y="25"/>
                      <a:pt x="90" y="24"/>
                    </a:cubicBezTo>
                    <a:cubicBezTo>
                      <a:pt x="94" y="20"/>
                      <a:pt x="90" y="11"/>
                      <a:pt x="99" y="11"/>
                    </a:cubicBezTo>
                    <a:cubicBezTo>
                      <a:pt x="102" y="14"/>
                      <a:pt x="106" y="18"/>
                      <a:pt x="109" y="21"/>
                    </a:cubicBezTo>
                    <a:cubicBezTo>
                      <a:pt x="114" y="26"/>
                      <a:pt x="116" y="24"/>
                      <a:pt x="117" y="18"/>
                    </a:cubicBezTo>
                    <a:cubicBezTo>
                      <a:pt x="117" y="15"/>
                      <a:pt x="118" y="12"/>
                      <a:pt x="119" y="10"/>
                    </a:cubicBezTo>
                    <a:cubicBezTo>
                      <a:pt x="121" y="5"/>
                      <a:pt x="124" y="3"/>
                      <a:pt x="127" y="9"/>
                    </a:cubicBezTo>
                    <a:cubicBezTo>
                      <a:pt x="127" y="16"/>
                      <a:pt x="131" y="20"/>
                      <a:pt x="137" y="21"/>
                    </a:cubicBezTo>
                    <a:cubicBezTo>
                      <a:pt x="142" y="21"/>
                      <a:pt x="143" y="16"/>
                      <a:pt x="143" y="11"/>
                    </a:cubicBezTo>
                    <a:cubicBezTo>
                      <a:pt x="145" y="8"/>
                      <a:pt x="147" y="5"/>
                      <a:pt x="148" y="3"/>
                    </a:cubicBezTo>
                    <a:cubicBezTo>
                      <a:pt x="149" y="2"/>
                      <a:pt x="150" y="1"/>
                      <a:pt x="150" y="0"/>
                    </a:cubicBezTo>
                    <a:cubicBezTo>
                      <a:pt x="150" y="0"/>
                      <a:pt x="150" y="0"/>
                      <a:pt x="150" y="0"/>
                    </a:cubicBezTo>
                    <a:cubicBezTo>
                      <a:pt x="152" y="1"/>
                      <a:pt x="155" y="0"/>
                      <a:pt x="156" y="2"/>
                    </a:cubicBezTo>
                    <a:cubicBezTo>
                      <a:pt x="160" y="12"/>
                      <a:pt x="169" y="15"/>
                      <a:pt x="179" y="12"/>
                    </a:cubicBezTo>
                    <a:cubicBezTo>
                      <a:pt x="180" y="12"/>
                      <a:pt x="181" y="13"/>
                      <a:pt x="182" y="13"/>
                    </a:cubicBezTo>
                    <a:cubicBezTo>
                      <a:pt x="180" y="17"/>
                      <a:pt x="177" y="24"/>
                      <a:pt x="181" y="25"/>
                    </a:cubicBezTo>
                    <a:cubicBezTo>
                      <a:pt x="187" y="27"/>
                      <a:pt x="190" y="21"/>
                      <a:pt x="191" y="15"/>
                    </a:cubicBezTo>
                    <a:cubicBezTo>
                      <a:pt x="192" y="13"/>
                      <a:pt x="191" y="11"/>
                      <a:pt x="191" y="10"/>
                    </a:cubicBezTo>
                    <a:cubicBezTo>
                      <a:pt x="194" y="12"/>
                      <a:pt x="197" y="14"/>
                      <a:pt x="200" y="12"/>
                    </a:cubicBezTo>
                    <a:cubicBezTo>
                      <a:pt x="203" y="13"/>
                      <a:pt x="203" y="16"/>
                      <a:pt x="204" y="18"/>
                    </a:cubicBezTo>
                    <a:cubicBezTo>
                      <a:pt x="204" y="24"/>
                      <a:pt x="204" y="31"/>
                      <a:pt x="207" y="35"/>
                    </a:cubicBezTo>
                    <a:cubicBezTo>
                      <a:pt x="212" y="44"/>
                      <a:pt x="217" y="32"/>
                      <a:pt x="223" y="34"/>
                    </a:cubicBezTo>
                    <a:cubicBezTo>
                      <a:pt x="224" y="35"/>
                      <a:pt x="226" y="35"/>
                      <a:pt x="227" y="35"/>
                    </a:cubicBezTo>
                    <a:cubicBezTo>
                      <a:pt x="227" y="36"/>
                      <a:pt x="228" y="38"/>
                      <a:pt x="228" y="40"/>
                    </a:cubicBezTo>
                    <a:cubicBezTo>
                      <a:pt x="227" y="42"/>
                      <a:pt x="227" y="44"/>
                      <a:pt x="226" y="47"/>
                    </a:cubicBezTo>
                    <a:cubicBezTo>
                      <a:pt x="226" y="50"/>
                      <a:pt x="224" y="53"/>
                      <a:pt x="227" y="55"/>
                    </a:cubicBezTo>
                    <a:cubicBezTo>
                      <a:pt x="230" y="57"/>
                      <a:pt x="232" y="54"/>
                      <a:pt x="235" y="53"/>
                    </a:cubicBezTo>
                    <a:cubicBezTo>
                      <a:pt x="237" y="52"/>
                      <a:pt x="239" y="51"/>
                      <a:pt x="241" y="50"/>
                    </a:cubicBezTo>
                    <a:cubicBezTo>
                      <a:pt x="247" y="47"/>
                      <a:pt x="253" y="42"/>
                      <a:pt x="251" y="55"/>
                    </a:cubicBezTo>
                    <a:cubicBezTo>
                      <a:pt x="250" y="60"/>
                      <a:pt x="256" y="58"/>
                      <a:pt x="259" y="59"/>
                    </a:cubicBezTo>
                    <a:close/>
                    <a:moveTo>
                      <a:pt x="235" y="149"/>
                    </a:moveTo>
                    <a:cubicBezTo>
                      <a:pt x="235" y="149"/>
                      <a:pt x="235" y="148"/>
                      <a:pt x="236" y="148"/>
                    </a:cubicBezTo>
                    <a:cubicBezTo>
                      <a:pt x="243" y="146"/>
                      <a:pt x="250" y="143"/>
                      <a:pt x="257" y="134"/>
                    </a:cubicBezTo>
                    <a:cubicBezTo>
                      <a:pt x="247" y="140"/>
                      <a:pt x="243" y="127"/>
                      <a:pt x="234" y="132"/>
                    </a:cubicBezTo>
                    <a:cubicBezTo>
                      <a:pt x="234" y="123"/>
                      <a:pt x="224" y="118"/>
                      <a:pt x="226" y="109"/>
                    </a:cubicBezTo>
                    <a:cubicBezTo>
                      <a:pt x="226" y="108"/>
                      <a:pt x="224" y="105"/>
                      <a:pt x="223" y="104"/>
                    </a:cubicBezTo>
                    <a:cubicBezTo>
                      <a:pt x="209" y="101"/>
                      <a:pt x="208" y="84"/>
                      <a:pt x="194" y="79"/>
                    </a:cubicBezTo>
                    <a:cubicBezTo>
                      <a:pt x="184" y="75"/>
                      <a:pt x="169" y="74"/>
                      <a:pt x="161" y="64"/>
                    </a:cubicBezTo>
                    <a:cubicBezTo>
                      <a:pt x="161" y="63"/>
                      <a:pt x="158" y="65"/>
                      <a:pt x="156" y="66"/>
                    </a:cubicBezTo>
                    <a:cubicBezTo>
                      <a:pt x="153" y="68"/>
                      <a:pt x="150" y="66"/>
                      <a:pt x="148" y="67"/>
                    </a:cubicBezTo>
                    <a:cubicBezTo>
                      <a:pt x="140" y="70"/>
                      <a:pt x="130" y="65"/>
                      <a:pt x="125" y="69"/>
                    </a:cubicBezTo>
                    <a:cubicBezTo>
                      <a:pt x="112" y="80"/>
                      <a:pt x="89" y="80"/>
                      <a:pt x="86" y="101"/>
                    </a:cubicBezTo>
                    <a:cubicBezTo>
                      <a:pt x="70" y="110"/>
                      <a:pt x="75" y="128"/>
                      <a:pt x="69" y="142"/>
                    </a:cubicBezTo>
                    <a:cubicBezTo>
                      <a:pt x="64" y="152"/>
                      <a:pt x="71" y="164"/>
                      <a:pt x="73" y="175"/>
                    </a:cubicBezTo>
                    <a:cubicBezTo>
                      <a:pt x="75" y="191"/>
                      <a:pt x="82" y="211"/>
                      <a:pt x="106" y="211"/>
                    </a:cubicBezTo>
                    <a:cubicBezTo>
                      <a:pt x="108" y="212"/>
                      <a:pt x="109" y="213"/>
                      <a:pt x="109" y="215"/>
                    </a:cubicBezTo>
                    <a:cubicBezTo>
                      <a:pt x="111" y="226"/>
                      <a:pt x="125" y="233"/>
                      <a:pt x="134" y="227"/>
                    </a:cubicBezTo>
                    <a:cubicBezTo>
                      <a:pt x="139" y="224"/>
                      <a:pt x="141" y="224"/>
                      <a:pt x="145" y="228"/>
                    </a:cubicBezTo>
                    <a:cubicBezTo>
                      <a:pt x="156" y="237"/>
                      <a:pt x="161" y="237"/>
                      <a:pt x="169" y="227"/>
                    </a:cubicBezTo>
                    <a:cubicBezTo>
                      <a:pt x="172" y="223"/>
                      <a:pt x="175" y="225"/>
                      <a:pt x="178" y="225"/>
                    </a:cubicBezTo>
                    <a:cubicBezTo>
                      <a:pt x="187" y="225"/>
                      <a:pt x="198" y="228"/>
                      <a:pt x="199" y="214"/>
                    </a:cubicBezTo>
                    <a:cubicBezTo>
                      <a:pt x="200" y="211"/>
                      <a:pt x="203" y="211"/>
                      <a:pt x="205" y="209"/>
                    </a:cubicBezTo>
                    <a:cubicBezTo>
                      <a:pt x="211" y="205"/>
                      <a:pt x="222" y="205"/>
                      <a:pt x="222" y="196"/>
                    </a:cubicBezTo>
                    <a:cubicBezTo>
                      <a:pt x="223" y="187"/>
                      <a:pt x="229" y="184"/>
                      <a:pt x="235" y="179"/>
                    </a:cubicBezTo>
                    <a:cubicBezTo>
                      <a:pt x="239" y="179"/>
                      <a:pt x="245" y="181"/>
                      <a:pt x="246" y="175"/>
                    </a:cubicBezTo>
                    <a:cubicBezTo>
                      <a:pt x="247" y="171"/>
                      <a:pt x="240" y="171"/>
                      <a:pt x="237" y="169"/>
                    </a:cubicBezTo>
                    <a:cubicBezTo>
                      <a:pt x="237" y="168"/>
                      <a:pt x="236" y="168"/>
                      <a:pt x="235" y="167"/>
                    </a:cubicBezTo>
                    <a:cubicBezTo>
                      <a:pt x="234" y="162"/>
                      <a:pt x="230" y="157"/>
                      <a:pt x="234" y="151"/>
                    </a:cubicBezTo>
                    <a:cubicBezTo>
                      <a:pt x="234" y="150"/>
                      <a:pt x="235" y="150"/>
                      <a:pt x="235" y="149"/>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79" name="Freeform 30">
                <a:extLst>
                  <a:ext uri="{FF2B5EF4-FFF2-40B4-BE49-F238E27FC236}">
                    <a16:creationId xmlns:a16="http://schemas.microsoft.com/office/drawing/2014/main" id="{74F6AE22-7966-5C40-E31E-2269033265B7}"/>
                  </a:ext>
                </a:extLst>
              </p:cNvPr>
              <p:cNvSpPr>
                <a:spLocks noEditPoints="1"/>
              </p:cNvSpPr>
              <p:nvPr/>
            </p:nvSpPr>
            <p:spPr bwMode="auto">
              <a:xfrm>
                <a:off x="611" y="1258"/>
                <a:ext cx="300" cy="272"/>
              </a:xfrm>
              <a:custGeom>
                <a:avLst/>
                <a:gdLst>
                  <a:gd name="T0" fmla="*/ 202 w 262"/>
                  <a:gd name="T1" fmla="*/ 184 h 237"/>
                  <a:gd name="T2" fmla="*/ 201 w 262"/>
                  <a:gd name="T3" fmla="*/ 203 h 237"/>
                  <a:gd name="T4" fmla="*/ 153 w 262"/>
                  <a:gd name="T5" fmla="*/ 205 h 237"/>
                  <a:gd name="T6" fmla="*/ 130 w 262"/>
                  <a:gd name="T7" fmla="*/ 208 h 237"/>
                  <a:gd name="T8" fmla="*/ 193 w 262"/>
                  <a:gd name="T9" fmla="*/ 225 h 237"/>
                  <a:gd name="T10" fmla="*/ 77 w 262"/>
                  <a:gd name="T11" fmla="*/ 191 h 237"/>
                  <a:gd name="T12" fmla="*/ 64 w 262"/>
                  <a:gd name="T13" fmla="*/ 131 h 237"/>
                  <a:gd name="T14" fmla="*/ 17 w 262"/>
                  <a:gd name="T15" fmla="*/ 34 h 237"/>
                  <a:gd name="T16" fmla="*/ 136 w 262"/>
                  <a:gd name="T17" fmla="*/ 30 h 237"/>
                  <a:gd name="T18" fmla="*/ 226 w 262"/>
                  <a:gd name="T19" fmla="*/ 61 h 237"/>
                  <a:gd name="T20" fmla="*/ 259 w 262"/>
                  <a:gd name="T21" fmla="*/ 121 h 237"/>
                  <a:gd name="T22" fmla="*/ 230 w 262"/>
                  <a:gd name="T23" fmla="*/ 133 h 237"/>
                  <a:gd name="T24" fmla="*/ 231 w 262"/>
                  <a:gd name="T25" fmla="*/ 150 h 237"/>
                  <a:gd name="T26" fmla="*/ 217 w 262"/>
                  <a:gd name="T27" fmla="*/ 96 h 237"/>
                  <a:gd name="T28" fmla="*/ 204 w 262"/>
                  <a:gd name="T29" fmla="*/ 62 h 237"/>
                  <a:gd name="T30" fmla="*/ 212 w 262"/>
                  <a:gd name="T31" fmla="*/ 77 h 237"/>
                  <a:gd name="T32" fmla="*/ 202 w 262"/>
                  <a:gd name="T33" fmla="*/ 92 h 237"/>
                  <a:gd name="T34" fmla="*/ 175 w 262"/>
                  <a:gd name="T35" fmla="*/ 58 h 237"/>
                  <a:gd name="T36" fmla="*/ 195 w 262"/>
                  <a:gd name="T37" fmla="*/ 142 h 237"/>
                  <a:gd name="T38" fmla="*/ 185 w 262"/>
                  <a:gd name="T39" fmla="*/ 135 h 237"/>
                  <a:gd name="T40" fmla="*/ 149 w 262"/>
                  <a:gd name="T41" fmla="*/ 131 h 237"/>
                  <a:gd name="T42" fmla="*/ 133 w 262"/>
                  <a:gd name="T43" fmla="*/ 124 h 237"/>
                  <a:gd name="T44" fmla="*/ 68 w 262"/>
                  <a:gd name="T45" fmla="*/ 108 h 237"/>
                  <a:gd name="T46" fmla="*/ 214 w 262"/>
                  <a:gd name="T47" fmla="*/ 159 h 237"/>
                  <a:gd name="T48" fmla="*/ 122 w 262"/>
                  <a:gd name="T49" fmla="*/ 154 h 237"/>
                  <a:gd name="T50" fmla="*/ 122 w 262"/>
                  <a:gd name="T51" fmla="*/ 155 h 237"/>
                  <a:gd name="T52" fmla="*/ 184 w 262"/>
                  <a:gd name="T53" fmla="*/ 171 h 237"/>
                  <a:gd name="T54" fmla="*/ 224 w 262"/>
                  <a:gd name="T55" fmla="*/ 177 h 237"/>
                  <a:gd name="T56" fmla="*/ 132 w 262"/>
                  <a:gd name="T57" fmla="*/ 58 h 237"/>
                  <a:gd name="T58" fmla="*/ 124 w 262"/>
                  <a:gd name="T59" fmla="*/ 59 h 237"/>
                  <a:gd name="T60" fmla="*/ 168 w 262"/>
                  <a:gd name="T61" fmla="*/ 107 h 237"/>
                  <a:gd name="T62" fmla="*/ 140 w 262"/>
                  <a:gd name="T63" fmla="*/ 96 h 237"/>
                  <a:gd name="T64" fmla="*/ 182 w 262"/>
                  <a:gd name="T65" fmla="*/ 129 h 237"/>
                  <a:gd name="T66" fmla="*/ 152 w 262"/>
                  <a:gd name="T67" fmla="*/ 76 h 237"/>
                  <a:gd name="T68" fmla="*/ 127 w 262"/>
                  <a:gd name="T69" fmla="*/ 52 h 237"/>
                  <a:gd name="T70" fmla="*/ 105 w 262"/>
                  <a:gd name="T71" fmla="*/ 70 h 237"/>
                  <a:gd name="T72" fmla="*/ 105 w 262"/>
                  <a:gd name="T73" fmla="*/ 70 h 237"/>
                  <a:gd name="T74" fmla="*/ 66 w 262"/>
                  <a:gd name="T75" fmla="*/ 70 h 237"/>
                  <a:gd name="T76" fmla="*/ 95 w 262"/>
                  <a:gd name="T77" fmla="*/ 79 h 237"/>
                  <a:gd name="T78" fmla="*/ 113 w 262"/>
                  <a:gd name="T79" fmla="*/ 75 h 237"/>
                  <a:gd name="T80" fmla="*/ 78 w 262"/>
                  <a:gd name="T81" fmla="*/ 50 h 237"/>
                  <a:gd name="T82" fmla="*/ 79 w 262"/>
                  <a:gd name="T83" fmla="*/ 50 h 237"/>
                  <a:gd name="T84" fmla="*/ 96 w 262"/>
                  <a:gd name="T85" fmla="*/ 138 h 237"/>
                  <a:gd name="T86" fmla="*/ 113 w 262"/>
                  <a:gd name="T87" fmla="*/ 151 h 237"/>
                  <a:gd name="T88" fmla="*/ 155 w 262"/>
                  <a:gd name="T89" fmla="*/ 52 h 237"/>
                  <a:gd name="T90" fmla="*/ 147 w 262"/>
                  <a:gd name="T91" fmla="*/ 193 h 237"/>
                  <a:gd name="T92" fmla="*/ 141 w 262"/>
                  <a:gd name="T93" fmla="*/ 200 h 237"/>
                  <a:gd name="T94" fmla="*/ 164 w 262"/>
                  <a:gd name="T95" fmla="*/ 44 h 237"/>
                  <a:gd name="T96" fmla="*/ 70 w 262"/>
                  <a:gd name="T97" fmla="*/ 46 h 237"/>
                  <a:gd name="T98" fmla="*/ 95 w 262"/>
                  <a:gd name="T99" fmla="*/ 62 h 237"/>
                  <a:gd name="T100" fmla="*/ 95 w 262"/>
                  <a:gd name="T101" fmla="*/ 61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2" h="236">
                    <a:moveTo>
                      <a:pt x="226" y="181"/>
                    </a:moveTo>
                    <a:cubicBezTo>
                      <a:pt x="219" y="182"/>
                      <a:pt x="212" y="183"/>
                      <a:pt x="204" y="184"/>
                    </a:cubicBezTo>
                    <a:cubicBezTo>
                      <a:pt x="203" y="184"/>
                      <a:pt x="202" y="184"/>
                      <a:pt x="202" y="184"/>
                    </a:cubicBezTo>
                    <a:cubicBezTo>
                      <a:pt x="201" y="187"/>
                      <a:pt x="203" y="187"/>
                      <a:pt x="205" y="188"/>
                    </a:cubicBezTo>
                    <a:cubicBezTo>
                      <a:pt x="205" y="188"/>
                      <a:pt x="205" y="188"/>
                      <a:pt x="205" y="188"/>
                    </a:cubicBezTo>
                    <a:cubicBezTo>
                      <a:pt x="193" y="191"/>
                      <a:pt x="193" y="192"/>
                      <a:pt x="201" y="203"/>
                    </a:cubicBezTo>
                    <a:cubicBezTo>
                      <a:pt x="202" y="204"/>
                      <a:pt x="203" y="205"/>
                      <a:pt x="203" y="206"/>
                    </a:cubicBezTo>
                    <a:cubicBezTo>
                      <a:pt x="199" y="206"/>
                      <a:pt x="194" y="205"/>
                      <a:pt x="198" y="212"/>
                    </a:cubicBezTo>
                    <a:cubicBezTo>
                      <a:pt x="182" y="218"/>
                      <a:pt x="167" y="212"/>
                      <a:pt x="153" y="205"/>
                    </a:cubicBezTo>
                    <a:cubicBezTo>
                      <a:pt x="151" y="204"/>
                      <a:pt x="146" y="201"/>
                      <a:pt x="146" y="204"/>
                    </a:cubicBezTo>
                    <a:cubicBezTo>
                      <a:pt x="148" y="217"/>
                      <a:pt x="141" y="207"/>
                      <a:pt x="138" y="207"/>
                    </a:cubicBezTo>
                    <a:cubicBezTo>
                      <a:pt x="136" y="207"/>
                      <a:pt x="134" y="204"/>
                      <a:pt x="130" y="208"/>
                    </a:cubicBezTo>
                    <a:cubicBezTo>
                      <a:pt x="153" y="219"/>
                      <a:pt x="178" y="217"/>
                      <a:pt x="202" y="217"/>
                    </a:cubicBezTo>
                    <a:cubicBezTo>
                      <a:pt x="205" y="218"/>
                      <a:pt x="206" y="219"/>
                      <a:pt x="207" y="222"/>
                    </a:cubicBezTo>
                    <a:cubicBezTo>
                      <a:pt x="202" y="223"/>
                      <a:pt x="198" y="225"/>
                      <a:pt x="193" y="225"/>
                    </a:cubicBezTo>
                    <a:cubicBezTo>
                      <a:pt x="187" y="225"/>
                      <a:pt x="189" y="228"/>
                      <a:pt x="190" y="232"/>
                    </a:cubicBezTo>
                    <a:cubicBezTo>
                      <a:pt x="154" y="237"/>
                      <a:pt x="125" y="220"/>
                      <a:pt x="95" y="204"/>
                    </a:cubicBezTo>
                    <a:cubicBezTo>
                      <a:pt x="89" y="201"/>
                      <a:pt x="82" y="198"/>
                      <a:pt x="77" y="191"/>
                    </a:cubicBezTo>
                    <a:cubicBezTo>
                      <a:pt x="82" y="190"/>
                      <a:pt x="86" y="190"/>
                      <a:pt x="92" y="189"/>
                    </a:cubicBezTo>
                    <a:cubicBezTo>
                      <a:pt x="78" y="167"/>
                      <a:pt x="56" y="151"/>
                      <a:pt x="41" y="128"/>
                    </a:cubicBezTo>
                    <a:cubicBezTo>
                      <a:pt x="49" y="129"/>
                      <a:pt x="56" y="130"/>
                      <a:pt x="64" y="131"/>
                    </a:cubicBezTo>
                    <a:cubicBezTo>
                      <a:pt x="62" y="124"/>
                      <a:pt x="58" y="122"/>
                      <a:pt x="54" y="118"/>
                    </a:cubicBezTo>
                    <a:cubicBezTo>
                      <a:pt x="34" y="97"/>
                      <a:pt x="20" y="72"/>
                      <a:pt x="9" y="46"/>
                    </a:cubicBezTo>
                    <a:cubicBezTo>
                      <a:pt x="4" y="34"/>
                      <a:pt x="4" y="34"/>
                      <a:pt x="17" y="34"/>
                    </a:cubicBezTo>
                    <a:cubicBezTo>
                      <a:pt x="12" y="23"/>
                      <a:pt x="8" y="12"/>
                      <a:pt x="0" y="0"/>
                    </a:cubicBezTo>
                    <a:cubicBezTo>
                      <a:pt x="25" y="3"/>
                      <a:pt x="48" y="4"/>
                      <a:pt x="70" y="9"/>
                    </a:cubicBezTo>
                    <a:cubicBezTo>
                      <a:pt x="92" y="13"/>
                      <a:pt x="113" y="21"/>
                      <a:pt x="136" y="30"/>
                    </a:cubicBezTo>
                    <a:cubicBezTo>
                      <a:pt x="134" y="22"/>
                      <a:pt x="132" y="16"/>
                      <a:pt x="129" y="7"/>
                    </a:cubicBezTo>
                    <a:cubicBezTo>
                      <a:pt x="166" y="28"/>
                      <a:pt x="204" y="41"/>
                      <a:pt x="229" y="77"/>
                    </a:cubicBezTo>
                    <a:cubicBezTo>
                      <a:pt x="228" y="71"/>
                      <a:pt x="227" y="67"/>
                      <a:pt x="226" y="61"/>
                    </a:cubicBezTo>
                    <a:cubicBezTo>
                      <a:pt x="239" y="73"/>
                      <a:pt x="248" y="86"/>
                      <a:pt x="254" y="100"/>
                    </a:cubicBezTo>
                    <a:cubicBezTo>
                      <a:pt x="252" y="104"/>
                      <a:pt x="255" y="106"/>
                      <a:pt x="257" y="109"/>
                    </a:cubicBezTo>
                    <a:cubicBezTo>
                      <a:pt x="260" y="113"/>
                      <a:pt x="262" y="117"/>
                      <a:pt x="259" y="121"/>
                    </a:cubicBezTo>
                    <a:cubicBezTo>
                      <a:pt x="257" y="125"/>
                      <a:pt x="252" y="122"/>
                      <a:pt x="248" y="122"/>
                    </a:cubicBezTo>
                    <a:cubicBezTo>
                      <a:pt x="240" y="121"/>
                      <a:pt x="234" y="114"/>
                      <a:pt x="224" y="115"/>
                    </a:cubicBezTo>
                    <a:cubicBezTo>
                      <a:pt x="225" y="122"/>
                      <a:pt x="228" y="127"/>
                      <a:pt x="230" y="133"/>
                    </a:cubicBezTo>
                    <a:cubicBezTo>
                      <a:pt x="232" y="138"/>
                      <a:pt x="237" y="143"/>
                      <a:pt x="233" y="149"/>
                    </a:cubicBezTo>
                    <a:cubicBezTo>
                      <a:pt x="232" y="149"/>
                      <a:pt x="232" y="149"/>
                      <a:pt x="232" y="149"/>
                    </a:cubicBezTo>
                    <a:cubicBezTo>
                      <a:pt x="232" y="149"/>
                      <a:pt x="231" y="150"/>
                      <a:pt x="231" y="150"/>
                    </a:cubicBezTo>
                    <a:cubicBezTo>
                      <a:pt x="228" y="152"/>
                      <a:pt x="228" y="159"/>
                      <a:pt x="221" y="157"/>
                    </a:cubicBezTo>
                    <a:cubicBezTo>
                      <a:pt x="217" y="147"/>
                      <a:pt x="216" y="138"/>
                      <a:pt x="218" y="128"/>
                    </a:cubicBezTo>
                    <a:cubicBezTo>
                      <a:pt x="220" y="118"/>
                      <a:pt x="222" y="107"/>
                      <a:pt x="217" y="96"/>
                    </a:cubicBezTo>
                    <a:cubicBezTo>
                      <a:pt x="216" y="90"/>
                      <a:pt x="218" y="82"/>
                      <a:pt x="212" y="77"/>
                    </a:cubicBezTo>
                    <a:cubicBezTo>
                      <a:pt x="212" y="72"/>
                      <a:pt x="213" y="66"/>
                      <a:pt x="205" y="65"/>
                    </a:cubicBezTo>
                    <a:cubicBezTo>
                      <a:pt x="204" y="64"/>
                      <a:pt x="204" y="63"/>
                      <a:pt x="204" y="62"/>
                    </a:cubicBezTo>
                    <a:cubicBezTo>
                      <a:pt x="203" y="62"/>
                      <a:pt x="203" y="62"/>
                      <a:pt x="203" y="62"/>
                    </a:cubicBezTo>
                    <a:cubicBezTo>
                      <a:pt x="203" y="63"/>
                      <a:pt x="204" y="64"/>
                      <a:pt x="205" y="65"/>
                    </a:cubicBezTo>
                    <a:cubicBezTo>
                      <a:pt x="205" y="70"/>
                      <a:pt x="207" y="75"/>
                      <a:pt x="212" y="77"/>
                    </a:cubicBezTo>
                    <a:cubicBezTo>
                      <a:pt x="212" y="84"/>
                      <a:pt x="213" y="90"/>
                      <a:pt x="217" y="96"/>
                    </a:cubicBezTo>
                    <a:cubicBezTo>
                      <a:pt x="217" y="105"/>
                      <a:pt x="217" y="115"/>
                      <a:pt x="213" y="124"/>
                    </a:cubicBezTo>
                    <a:cubicBezTo>
                      <a:pt x="210" y="112"/>
                      <a:pt x="207" y="101"/>
                      <a:pt x="202" y="92"/>
                    </a:cubicBezTo>
                    <a:cubicBezTo>
                      <a:pt x="195" y="79"/>
                      <a:pt x="191" y="64"/>
                      <a:pt x="176" y="58"/>
                    </a:cubicBezTo>
                    <a:cubicBezTo>
                      <a:pt x="175" y="57"/>
                      <a:pt x="175" y="57"/>
                      <a:pt x="175" y="57"/>
                    </a:cubicBezTo>
                    <a:cubicBezTo>
                      <a:pt x="175" y="57"/>
                      <a:pt x="175" y="57"/>
                      <a:pt x="175" y="58"/>
                    </a:cubicBezTo>
                    <a:cubicBezTo>
                      <a:pt x="176" y="61"/>
                      <a:pt x="178" y="64"/>
                      <a:pt x="180" y="66"/>
                    </a:cubicBezTo>
                    <a:cubicBezTo>
                      <a:pt x="201" y="92"/>
                      <a:pt x="209" y="122"/>
                      <a:pt x="214" y="155"/>
                    </a:cubicBezTo>
                    <a:cubicBezTo>
                      <a:pt x="205" y="154"/>
                      <a:pt x="202" y="145"/>
                      <a:pt x="195" y="142"/>
                    </a:cubicBezTo>
                    <a:cubicBezTo>
                      <a:pt x="194" y="137"/>
                      <a:pt x="190" y="136"/>
                      <a:pt x="185" y="135"/>
                    </a:cubicBezTo>
                    <a:cubicBezTo>
                      <a:pt x="185" y="135"/>
                      <a:pt x="185" y="135"/>
                      <a:pt x="184" y="135"/>
                    </a:cubicBezTo>
                    <a:cubicBezTo>
                      <a:pt x="185" y="135"/>
                      <a:pt x="185" y="135"/>
                      <a:pt x="185" y="135"/>
                    </a:cubicBezTo>
                    <a:cubicBezTo>
                      <a:pt x="186" y="141"/>
                      <a:pt x="191" y="142"/>
                      <a:pt x="195" y="142"/>
                    </a:cubicBezTo>
                    <a:cubicBezTo>
                      <a:pt x="195" y="145"/>
                      <a:pt x="193" y="148"/>
                      <a:pt x="191" y="147"/>
                    </a:cubicBezTo>
                    <a:cubicBezTo>
                      <a:pt x="176" y="143"/>
                      <a:pt x="160" y="144"/>
                      <a:pt x="149" y="131"/>
                    </a:cubicBezTo>
                    <a:cubicBezTo>
                      <a:pt x="146" y="129"/>
                      <a:pt x="143" y="128"/>
                      <a:pt x="139" y="128"/>
                    </a:cubicBezTo>
                    <a:cubicBezTo>
                      <a:pt x="139" y="125"/>
                      <a:pt x="138" y="122"/>
                      <a:pt x="135" y="122"/>
                    </a:cubicBezTo>
                    <a:cubicBezTo>
                      <a:pt x="134" y="121"/>
                      <a:pt x="133" y="122"/>
                      <a:pt x="133" y="124"/>
                    </a:cubicBezTo>
                    <a:cubicBezTo>
                      <a:pt x="134" y="127"/>
                      <a:pt x="136" y="128"/>
                      <a:pt x="139" y="128"/>
                    </a:cubicBezTo>
                    <a:cubicBezTo>
                      <a:pt x="139" y="130"/>
                      <a:pt x="147" y="133"/>
                      <a:pt x="139" y="135"/>
                    </a:cubicBezTo>
                    <a:cubicBezTo>
                      <a:pt x="117" y="122"/>
                      <a:pt x="92" y="116"/>
                      <a:pt x="68" y="108"/>
                    </a:cubicBezTo>
                    <a:cubicBezTo>
                      <a:pt x="91" y="119"/>
                      <a:pt x="114" y="131"/>
                      <a:pt x="139" y="135"/>
                    </a:cubicBezTo>
                    <a:cubicBezTo>
                      <a:pt x="148" y="141"/>
                      <a:pt x="157" y="144"/>
                      <a:pt x="167" y="146"/>
                    </a:cubicBezTo>
                    <a:cubicBezTo>
                      <a:pt x="183" y="148"/>
                      <a:pt x="198" y="155"/>
                      <a:pt x="214" y="159"/>
                    </a:cubicBezTo>
                    <a:cubicBezTo>
                      <a:pt x="215" y="163"/>
                      <a:pt x="216" y="166"/>
                      <a:pt x="217" y="169"/>
                    </a:cubicBezTo>
                    <a:cubicBezTo>
                      <a:pt x="212" y="169"/>
                      <a:pt x="207" y="169"/>
                      <a:pt x="202" y="168"/>
                    </a:cubicBezTo>
                    <a:cubicBezTo>
                      <a:pt x="176" y="164"/>
                      <a:pt x="148" y="164"/>
                      <a:pt x="122" y="154"/>
                    </a:cubicBezTo>
                    <a:cubicBezTo>
                      <a:pt x="122" y="154"/>
                      <a:pt x="121" y="153"/>
                      <a:pt x="120" y="153"/>
                    </a:cubicBezTo>
                    <a:cubicBezTo>
                      <a:pt x="120" y="153"/>
                      <a:pt x="119" y="153"/>
                      <a:pt x="119" y="154"/>
                    </a:cubicBezTo>
                    <a:cubicBezTo>
                      <a:pt x="120" y="154"/>
                      <a:pt x="121" y="154"/>
                      <a:pt x="122" y="155"/>
                    </a:cubicBezTo>
                    <a:cubicBezTo>
                      <a:pt x="123" y="163"/>
                      <a:pt x="132" y="160"/>
                      <a:pt x="136" y="164"/>
                    </a:cubicBezTo>
                    <a:cubicBezTo>
                      <a:pt x="134" y="169"/>
                      <a:pt x="127" y="164"/>
                      <a:pt x="126" y="171"/>
                    </a:cubicBezTo>
                    <a:cubicBezTo>
                      <a:pt x="145" y="171"/>
                      <a:pt x="163" y="166"/>
                      <a:pt x="184" y="171"/>
                    </a:cubicBezTo>
                    <a:cubicBezTo>
                      <a:pt x="176" y="175"/>
                      <a:pt x="170" y="178"/>
                      <a:pt x="164" y="181"/>
                    </a:cubicBezTo>
                    <a:cubicBezTo>
                      <a:pt x="166" y="183"/>
                      <a:pt x="167" y="184"/>
                      <a:pt x="169" y="183"/>
                    </a:cubicBezTo>
                    <a:cubicBezTo>
                      <a:pt x="186" y="173"/>
                      <a:pt x="204" y="168"/>
                      <a:pt x="224" y="177"/>
                    </a:cubicBezTo>
                    <a:cubicBezTo>
                      <a:pt x="226" y="177"/>
                      <a:pt x="226" y="179"/>
                      <a:pt x="226" y="181"/>
                    </a:cubicBezTo>
                    <a:close/>
                    <a:moveTo>
                      <a:pt x="130" y="55"/>
                    </a:moveTo>
                    <a:cubicBezTo>
                      <a:pt x="130" y="56"/>
                      <a:pt x="131" y="57"/>
                      <a:pt x="132" y="58"/>
                    </a:cubicBezTo>
                    <a:cubicBezTo>
                      <a:pt x="131" y="60"/>
                      <a:pt x="129" y="60"/>
                      <a:pt x="127" y="60"/>
                    </a:cubicBezTo>
                    <a:cubicBezTo>
                      <a:pt x="126" y="60"/>
                      <a:pt x="126" y="59"/>
                      <a:pt x="125" y="58"/>
                    </a:cubicBezTo>
                    <a:cubicBezTo>
                      <a:pt x="124" y="59"/>
                      <a:pt x="124" y="59"/>
                      <a:pt x="124" y="59"/>
                    </a:cubicBezTo>
                    <a:cubicBezTo>
                      <a:pt x="125" y="60"/>
                      <a:pt x="126" y="60"/>
                      <a:pt x="127" y="60"/>
                    </a:cubicBezTo>
                    <a:cubicBezTo>
                      <a:pt x="127" y="64"/>
                      <a:pt x="130" y="66"/>
                      <a:pt x="133" y="67"/>
                    </a:cubicBezTo>
                    <a:cubicBezTo>
                      <a:pt x="148" y="77"/>
                      <a:pt x="159" y="92"/>
                      <a:pt x="168" y="107"/>
                    </a:cubicBezTo>
                    <a:cubicBezTo>
                      <a:pt x="171" y="111"/>
                      <a:pt x="173" y="115"/>
                      <a:pt x="166" y="116"/>
                    </a:cubicBezTo>
                    <a:cubicBezTo>
                      <a:pt x="166" y="110"/>
                      <a:pt x="161" y="108"/>
                      <a:pt x="156" y="109"/>
                    </a:cubicBezTo>
                    <a:cubicBezTo>
                      <a:pt x="155" y="100"/>
                      <a:pt x="147" y="98"/>
                      <a:pt x="140" y="96"/>
                    </a:cubicBezTo>
                    <a:cubicBezTo>
                      <a:pt x="145" y="101"/>
                      <a:pt x="149" y="107"/>
                      <a:pt x="156" y="109"/>
                    </a:cubicBezTo>
                    <a:cubicBezTo>
                      <a:pt x="157" y="114"/>
                      <a:pt x="161" y="115"/>
                      <a:pt x="166" y="116"/>
                    </a:cubicBezTo>
                    <a:cubicBezTo>
                      <a:pt x="168" y="125"/>
                      <a:pt x="175" y="126"/>
                      <a:pt x="182" y="129"/>
                    </a:cubicBezTo>
                    <a:cubicBezTo>
                      <a:pt x="167" y="107"/>
                      <a:pt x="170" y="79"/>
                      <a:pt x="158" y="57"/>
                    </a:cubicBezTo>
                    <a:cubicBezTo>
                      <a:pt x="157" y="67"/>
                      <a:pt x="164" y="75"/>
                      <a:pt x="162" y="88"/>
                    </a:cubicBezTo>
                    <a:cubicBezTo>
                      <a:pt x="158" y="83"/>
                      <a:pt x="155" y="79"/>
                      <a:pt x="152" y="76"/>
                    </a:cubicBezTo>
                    <a:cubicBezTo>
                      <a:pt x="146" y="69"/>
                      <a:pt x="142" y="61"/>
                      <a:pt x="132" y="58"/>
                    </a:cubicBezTo>
                    <a:cubicBezTo>
                      <a:pt x="131" y="57"/>
                      <a:pt x="130" y="56"/>
                      <a:pt x="130" y="55"/>
                    </a:cubicBezTo>
                    <a:cubicBezTo>
                      <a:pt x="129" y="54"/>
                      <a:pt x="129" y="52"/>
                      <a:pt x="127" y="52"/>
                    </a:cubicBezTo>
                    <a:cubicBezTo>
                      <a:pt x="126" y="52"/>
                      <a:pt x="126" y="52"/>
                      <a:pt x="126" y="52"/>
                    </a:cubicBezTo>
                    <a:cubicBezTo>
                      <a:pt x="126" y="55"/>
                      <a:pt x="128" y="55"/>
                      <a:pt x="130" y="55"/>
                    </a:cubicBezTo>
                    <a:close/>
                    <a:moveTo>
                      <a:pt x="105" y="70"/>
                    </a:moveTo>
                    <a:cubicBezTo>
                      <a:pt x="105" y="68"/>
                      <a:pt x="105" y="67"/>
                      <a:pt x="103" y="66"/>
                    </a:cubicBezTo>
                    <a:cubicBezTo>
                      <a:pt x="103" y="66"/>
                      <a:pt x="102" y="67"/>
                      <a:pt x="102" y="68"/>
                    </a:cubicBezTo>
                    <a:cubicBezTo>
                      <a:pt x="102" y="70"/>
                      <a:pt x="104" y="70"/>
                      <a:pt x="105" y="70"/>
                    </a:cubicBezTo>
                    <a:cubicBezTo>
                      <a:pt x="106" y="71"/>
                      <a:pt x="107" y="73"/>
                      <a:pt x="108" y="75"/>
                    </a:cubicBezTo>
                    <a:cubicBezTo>
                      <a:pt x="91" y="75"/>
                      <a:pt x="77" y="66"/>
                      <a:pt x="61" y="60"/>
                    </a:cubicBezTo>
                    <a:cubicBezTo>
                      <a:pt x="60" y="66"/>
                      <a:pt x="68" y="64"/>
                      <a:pt x="66" y="70"/>
                    </a:cubicBezTo>
                    <a:cubicBezTo>
                      <a:pt x="57" y="70"/>
                      <a:pt x="47" y="70"/>
                      <a:pt x="38" y="70"/>
                    </a:cubicBezTo>
                    <a:cubicBezTo>
                      <a:pt x="37" y="71"/>
                      <a:pt x="37" y="72"/>
                      <a:pt x="37" y="73"/>
                    </a:cubicBezTo>
                    <a:cubicBezTo>
                      <a:pt x="57" y="74"/>
                      <a:pt x="77" y="71"/>
                      <a:pt x="95" y="79"/>
                    </a:cubicBezTo>
                    <a:cubicBezTo>
                      <a:pt x="84" y="79"/>
                      <a:pt x="74" y="80"/>
                      <a:pt x="66" y="88"/>
                    </a:cubicBezTo>
                    <a:cubicBezTo>
                      <a:pt x="89" y="85"/>
                      <a:pt x="113" y="78"/>
                      <a:pt x="136" y="93"/>
                    </a:cubicBezTo>
                    <a:cubicBezTo>
                      <a:pt x="130" y="84"/>
                      <a:pt x="122" y="79"/>
                      <a:pt x="113" y="75"/>
                    </a:cubicBezTo>
                    <a:cubicBezTo>
                      <a:pt x="112" y="70"/>
                      <a:pt x="109" y="70"/>
                      <a:pt x="105" y="70"/>
                    </a:cubicBezTo>
                    <a:close/>
                    <a:moveTo>
                      <a:pt x="79" y="50"/>
                    </a:moveTo>
                    <a:cubicBezTo>
                      <a:pt x="79" y="50"/>
                      <a:pt x="78" y="50"/>
                      <a:pt x="78" y="50"/>
                    </a:cubicBezTo>
                    <a:cubicBezTo>
                      <a:pt x="78" y="50"/>
                      <a:pt x="79" y="50"/>
                      <a:pt x="79" y="51"/>
                    </a:cubicBezTo>
                    <a:cubicBezTo>
                      <a:pt x="80" y="56"/>
                      <a:pt x="83" y="57"/>
                      <a:pt x="88" y="56"/>
                    </a:cubicBezTo>
                    <a:cubicBezTo>
                      <a:pt x="86" y="52"/>
                      <a:pt x="82" y="51"/>
                      <a:pt x="79" y="50"/>
                    </a:cubicBezTo>
                    <a:close/>
                    <a:moveTo>
                      <a:pt x="113" y="151"/>
                    </a:moveTo>
                    <a:cubicBezTo>
                      <a:pt x="114" y="151"/>
                      <a:pt x="114" y="150"/>
                      <a:pt x="115" y="149"/>
                    </a:cubicBezTo>
                    <a:cubicBezTo>
                      <a:pt x="108" y="145"/>
                      <a:pt x="102" y="142"/>
                      <a:pt x="96" y="138"/>
                    </a:cubicBezTo>
                    <a:cubicBezTo>
                      <a:pt x="95" y="137"/>
                      <a:pt x="92" y="138"/>
                      <a:pt x="92" y="140"/>
                    </a:cubicBezTo>
                    <a:cubicBezTo>
                      <a:pt x="92" y="141"/>
                      <a:pt x="93" y="143"/>
                      <a:pt x="94" y="143"/>
                    </a:cubicBezTo>
                    <a:cubicBezTo>
                      <a:pt x="100" y="146"/>
                      <a:pt x="107" y="149"/>
                      <a:pt x="113" y="151"/>
                    </a:cubicBezTo>
                    <a:close/>
                    <a:moveTo>
                      <a:pt x="155" y="52"/>
                    </a:moveTo>
                    <a:cubicBezTo>
                      <a:pt x="154" y="40"/>
                      <a:pt x="154" y="40"/>
                      <a:pt x="142" y="37"/>
                    </a:cubicBezTo>
                    <a:cubicBezTo>
                      <a:pt x="148" y="42"/>
                      <a:pt x="149" y="49"/>
                      <a:pt x="155" y="52"/>
                    </a:cubicBezTo>
                    <a:close/>
                    <a:moveTo>
                      <a:pt x="147" y="193"/>
                    </a:moveTo>
                    <a:cubicBezTo>
                      <a:pt x="154" y="192"/>
                      <a:pt x="158" y="190"/>
                      <a:pt x="161" y="183"/>
                    </a:cubicBezTo>
                    <a:cubicBezTo>
                      <a:pt x="155" y="185"/>
                      <a:pt x="150" y="187"/>
                      <a:pt x="147" y="193"/>
                    </a:cubicBezTo>
                    <a:close/>
                    <a:moveTo>
                      <a:pt x="141" y="200"/>
                    </a:moveTo>
                    <a:cubicBezTo>
                      <a:pt x="137" y="199"/>
                      <a:pt x="135" y="192"/>
                      <a:pt x="128" y="194"/>
                    </a:cubicBezTo>
                    <a:cubicBezTo>
                      <a:pt x="131" y="199"/>
                      <a:pt x="135" y="202"/>
                      <a:pt x="141" y="200"/>
                    </a:cubicBezTo>
                    <a:close/>
                    <a:moveTo>
                      <a:pt x="164" y="44"/>
                    </a:moveTo>
                    <a:cubicBezTo>
                      <a:pt x="166" y="49"/>
                      <a:pt x="167" y="52"/>
                      <a:pt x="172" y="52"/>
                    </a:cubicBezTo>
                    <a:cubicBezTo>
                      <a:pt x="172" y="47"/>
                      <a:pt x="169" y="45"/>
                      <a:pt x="164" y="44"/>
                    </a:cubicBezTo>
                    <a:close/>
                    <a:moveTo>
                      <a:pt x="73" y="45"/>
                    </a:moveTo>
                    <a:cubicBezTo>
                      <a:pt x="72" y="45"/>
                      <a:pt x="72" y="44"/>
                      <a:pt x="71" y="44"/>
                    </a:cubicBezTo>
                    <a:cubicBezTo>
                      <a:pt x="71" y="45"/>
                      <a:pt x="71" y="46"/>
                      <a:pt x="70" y="46"/>
                    </a:cubicBezTo>
                    <a:cubicBezTo>
                      <a:pt x="71" y="46"/>
                      <a:pt x="72" y="47"/>
                      <a:pt x="72" y="47"/>
                    </a:cubicBezTo>
                    <a:cubicBezTo>
                      <a:pt x="73" y="47"/>
                      <a:pt x="73" y="46"/>
                      <a:pt x="73" y="45"/>
                    </a:cubicBezTo>
                    <a:close/>
                    <a:moveTo>
                      <a:pt x="95" y="62"/>
                    </a:moveTo>
                    <a:cubicBezTo>
                      <a:pt x="95" y="62"/>
                      <a:pt x="96" y="62"/>
                      <a:pt x="96" y="62"/>
                    </a:cubicBezTo>
                    <a:cubicBezTo>
                      <a:pt x="96" y="62"/>
                      <a:pt x="96" y="61"/>
                      <a:pt x="96" y="61"/>
                    </a:cubicBezTo>
                    <a:cubicBezTo>
                      <a:pt x="96" y="61"/>
                      <a:pt x="96" y="61"/>
                      <a:pt x="95" y="61"/>
                    </a:cubicBezTo>
                    <a:cubicBezTo>
                      <a:pt x="95" y="61"/>
                      <a:pt x="95" y="61"/>
                      <a:pt x="95" y="6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80" name="Freeform 31">
                <a:extLst>
                  <a:ext uri="{FF2B5EF4-FFF2-40B4-BE49-F238E27FC236}">
                    <a16:creationId xmlns:a16="http://schemas.microsoft.com/office/drawing/2014/main" id="{73BD27A2-6C09-FC21-935D-6398F3F15473}"/>
                  </a:ext>
                </a:extLst>
              </p:cNvPr>
              <p:cNvSpPr>
                <a:spLocks noEditPoints="1"/>
              </p:cNvSpPr>
              <p:nvPr/>
            </p:nvSpPr>
            <p:spPr bwMode="auto">
              <a:xfrm>
                <a:off x="465" y="1888"/>
                <a:ext cx="292" cy="371"/>
              </a:xfrm>
              <a:custGeom>
                <a:avLst/>
                <a:gdLst>
                  <a:gd name="T0" fmla="*/ 13 w 254"/>
                  <a:gd name="T1" fmla="*/ 226 h 323"/>
                  <a:gd name="T2" fmla="*/ 77 w 254"/>
                  <a:gd name="T3" fmla="*/ 76 h 323"/>
                  <a:gd name="T4" fmla="*/ 200 w 254"/>
                  <a:gd name="T5" fmla="*/ 55 h 323"/>
                  <a:gd name="T6" fmla="*/ 138 w 254"/>
                  <a:gd name="T7" fmla="*/ 149 h 323"/>
                  <a:gd name="T8" fmla="*/ 139 w 254"/>
                  <a:gd name="T9" fmla="*/ 152 h 323"/>
                  <a:gd name="T10" fmla="*/ 145 w 254"/>
                  <a:gd name="T11" fmla="*/ 159 h 323"/>
                  <a:gd name="T12" fmla="*/ 20 w 254"/>
                  <a:gd name="T13" fmla="*/ 247 h 323"/>
                  <a:gd name="T14" fmla="*/ 0 w 254"/>
                  <a:gd name="T15" fmla="*/ 320 h 323"/>
                  <a:gd name="T16" fmla="*/ 112 w 254"/>
                  <a:gd name="T17" fmla="*/ 148 h 323"/>
                  <a:gd name="T18" fmla="*/ 109 w 254"/>
                  <a:gd name="T19" fmla="*/ 144 h 323"/>
                  <a:gd name="T20" fmla="*/ 134 w 254"/>
                  <a:gd name="T21" fmla="*/ 126 h 323"/>
                  <a:gd name="T22" fmla="*/ 128 w 254"/>
                  <a:gd name="T23" fmla="*/ 129 h 323"/>
                  <a:gd name="T24" fmla="*/ 107 w 254"/>
                  <a:gd name="T25" fmla="*/ 146 h 323"/>
                  <a:gd name="T26" fmla="*/ 61 w 254"/>
                  <a:gd name="T27" fmla="*/ 177 h 323"/>
                  <a:gd name="T28" fmla="*/ 30 w 254"/>
                  <a:gd name="T29" fmla="*/ 191 h 323"/>
                  <a:gd name="T30" fmla="*/ 20 w 254"/>
                  <a:gd name="T31" fmla="*/ 212 h 323"/>
                  <a:gd name="T32" fmla="*/ 112 w 254"/>
                  <a:gd name="T33" fmla="*/ 148 h 323"/>
                  <a:gd name="T34" fmla="*/ 122 w 254"/>
                  <a:gd name="T35" fmla="*/ 145 h 323"/>
                  <a:gd name="T36" fmla="*/ 119 w 254"/>
                  <a:gd name="T37" fmla="*/ 146 h 323"/>
                  <a:gd name="T38" fmla="*/ 154 w 254"/>
                  <a:gd name="T39" fmla="*/ 78 h 323"/>
                  <a:gd name="T40" fmla="*/ 150 w 254"/>
                  <a:gd name="T41" fmla="*/ 81 h 323"/>
                  <a:gd name="T42" fmla="*/ 124 w 254"/>
                  <a:gd name="T43" fmla="*/ 105 h 323"/>
                  <a:gd name="T44" fmla="*/ 99 w 254"/>
                  <a:gd name="T45" fmla="*/ 121 h 323"/>
                  <a:gd name="T46" fmla="*/ 124 w 254"/>
                  <a:gd name="T47" fmla="*/ 105 h 323"/>
                  <a:gd name="T48" fmla="*/ 194 w 254"/>
                  <a:gd name="T49" fmla="*/ 77 h 323"/>
                  <a:gd name="T50" fmla="*/ 148 w 254"/>
                  <a:gd name="T51" fmla="*/ 83 h 323"/>
                  <a:gd name="T52" fmla="*/ 116 w 254"/>
                  <a:gd name="T53" fmla="*/ 57 h 323"/>
                  <a:gd name="T54" fmla="*/ 109 w 254"/>
                  <a:gd name="T55" fmla="*/ 69 h 323"/>
                  <a:gd name="T56" fmla="*/ 114 w 254"/>
                  <a:gd name="T57" fmla="*/ 80 h 323"/>
                  <a:gd name="T58" fmla="*/ 167 w 254"/>
                  <a:gd name="T59" fmla="*/ 40 h 323"/>
                  <a:gd name="T60" fmla="*/ 191 w 254"/>
                  <a:gd name="T61" fmla="*/ 38 h 323"/>
                  <a:gd name="T62" fmla="*/ 174 w 254"/>
                  <a:gd name="T63" fmla="*/ 37 h 323"/>
                  <a:gd name="T64" fmla="*/ 198 w 254"/>
                  <a:gd name="T65" fmla="*/ 23 h 323"/>
                  <a:gd name="T66" fmla="*/ 167 w 254"/>
                  <a:gd name="T67" fmla="*/ 37 h 323"/>
                  <a:gd name="T68" fmla="*/ 126 w 254"/>
                  <a:gd name="T69" fmla="*/ 66 h 323"/>
                  <a:gd name="T70" fmla="*/ 109 w 254"/>
                  <a:gd name="T71" fmla="*/ 69 h 323"/>
                  <a:gd name="T72" fmla="*/ 116 w 254"/>
                  <a:gd name="T73" fmla="*/ 57 h 323"/>
                  <a:gd name="T74" fmla="*/ 116 w 254"/>
                  <a:gd name="T75" fmla="*/ 57 h 323"/>
                  <a:gd name="T76" fmla="*/ 60 w 254"/>
                  <a:gd name="T77" fmla="*/ 142 h 323"/>
                  <a:gd name="T78" fmla="*/ 66 w 254"/>
                  <a:gd name="T79" fmla="*/ 113 h 323"/>
                  <a:gd name="T80" fmla="*/ 42 w 254"/>
                  <a:gd name="T81" fmla="*/ 168 h 323"/>
                  <a:gd name="T82" fmla="*/ 73 w 254"/>
                  <a:gd name="T83" fmla="*/ 139 h 323"/>
                  <a:gd name="T84" fmla="*/ 76 w 254"/>
                  <a:gd name="T85" fmla="*/ 135 h 323"/>
                  <a:gd name="T86" fmla="*/ 97 w 254"/>
                  <a:gd name="T87" fmla="*/ 82 h 323"/>
                  <a:gd name="T88" fmla="*/ 97 w 254"/>
                  <a:gd name="T89" fmla="*/ 82 h 323"/>
                  <a:gd name="T90" fmla="*/ 108 w 254"/>
                  <a:gd name="T91" fmla="*/ 172 h 323"/>
                  <a:gd name="T92" fmla="*/ 39 w 254"/>
                  <a:gd name="T93" fmla="*/ 174 h 323"/>
                  <a:gd name="T94" fmla="*/ 39 w 254"/>
                  <a:gd name="T95" fmla="*/ 174 h 323"/>
                  <a:gd name="T96" fmla="*/ 128 w 254"/>
                  <a:gd name="T97" fmla="*/ 143 h 323"/>
                  <a:gd name="T98" fmla="*/ 127 w 254"/>
                  <a:gd name="T99" fmla="*/ 140 h 323"/>
                  <a:gd name="T100" fmla="*/ 206 w 254"/>
                  <a:gd name="T101" fmla="*/ 16 h 323"/>
                  <a:gd name="T102" fmla="*/ 206 w 254"/>
                  <a:gd name="T103" fmla="*/ 20 h 323"/>
                  <a:gd name="T104" fmla="*/ 70 w 254"/>
                  <a:gd name="T105" fmla="*/ 130 h 323"/>
                  <a:gd name="T106" fmla="*/ 65 w 254"/>
                  <a:gd name="T107" fmla="*/ 130 h 323"/>
                  <a:gd name="T108" fmla="*/ 70 w 254"/>
                  <a:gd name="T109" fmla="*/ 130 h 323"/>
                  <a:gd name="T110" fmla="*/ 95 w 254"/>
                  <a:gd name="T111" fmla="*/ 121 h 323"/>
                  <a:gd name="T112" fmla="*/ 94 w 254"/>
                  <a:gd name="T113" fmla="*/ 123 h 323"/>
                  <a:gd name="T114" fmla="*/ 142 w 254"/>
                  <a:gd name="T115" fmla="*/ 119 h 323"/>
                  <a:gd name="T116" fmla="*/ 139 w 254"/>
                  <a:gd name="T117" fmla="*/ 120 h 323"/>
                  <a:gd name="T118" fmla="*/ 142 w 254"/>
                  <a:gd name="T119" fmla="*/ 119 h 323"/>
                  <a:gd name="T120" fmla="*/ 121 w 254"/>
                  <a:gd name="T121" fmla="*/ 50 h 323"/>
                  <a:gd name="T122" fmla="*/ 122 w 254"/>
                  <a:gd name="T123" fmla="*/ 51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4" h="323">
                    <a:moveTo>
                      <a:pt x="0" y="320"/>
                    </a:moveTo>
                    <a:cubicBezTo>
                      <a:pt x="0" y="288"/>
                      <a:pt x="4" y="257"/>
                      <a:pt x="13" y="226"/>
                    </a:cubicBezTo>
                    <a:cubicBezTo>
                      <a:pt x="17" y="225"/>
                      <a:pt x="18" y="224"/>
                      <a:pt x="14" y="221"/>
                    </a:cubicBezTo>
                    <a:cubicBezTo>
                      <a:pt x="19" y="165"/>
                      <a:pt x="40" y="117"/>
                      <a:pt x="77" y="76"/>
                    </a:cubicBezTo>
                    <a:cubicBezTo>
                      <a:pt x="123" y="25"/>
                      <a:pt x="182" y="0"/>
                      <a:pt x="254" y="0"/>
                    </a:cubicBezTo>
                    <a:cubicBezTo>
                      <a:pt x="236" y="21"/>
                      <a:pt x="220" y="39"/>
                      <a:pt x="200" y="55"/>
                    </a:cubicBezTo>
                    <a:cubicBezTo>
                      <a:pt x="207" y="55"/>
                      <a:pt x="213" y="54"/>
                      <a:pt x="219" y="53"/>
                    </a:cubicBezTo>
                    <a:cubicBezTo>
                      <a:pt x="206" y="98"/>
                      <a:pt x="180" y="130"/>
                      <a:pt x="138" y="149"/>
                    </a:cubicBezTo>
                    <a:cubicBezTo>
                      <a:pt x="136" y="150"/>
                      <a:pt x="134" y="150"/>
                      <a:pt x="133" y="153"/>
                    </a:cubicBezTo>
                    <a:cubicBezTo>
                      <a:pt x="135" y="153"/>
                      <a:pt x="137" y="152"/>
                      <a:pt x="139" y="152"/>
                    </a:cubicBezTo>
                    <a:cubicBezTo>
                      <a:pt x="141" y="152"/>
                      <a:pt x="142" y="151"/>
                      <a:pt x="144" y="151"/>
                    </a:cubicBezTo>
                    <a:cubicBezTo>
                      <a:pt x="144" y="154"/>
                      <a:pt x="145" y="156"/>
                      <a:pt x="145" y="159"/>
                    </a:cubicBezTo>
                    <a:cubicBezTo>
                      <a:pt x="122" y="188"/>
                      <a:pt x="92" y="207"/>
                      <a:pt x="55" y="214"/>
                    </a:cubicBezTo>
                    <a:cubicBezTo>
                      <a:pt x="26" y="219"/>
                      <a:pt x="26" y="219"/>
                      <a:pt x="20" y="247"/>
                    </a:cubicBezTo>
                    <a:cubicBezTo>
                      <a:pt x="15" y="270"/>
                      <a:pt x="12" y="293"/>
                      <a:pt x="13" y="317"/>
                    </a:cubicBezTo>
                    <a:cubicBezTo>
                      <a:pt x="8" y="317"/>
                      <a:pt x="5" y="323"/>
                      <a:pt x="0" y="320"/>
                    </a:cubicBezTo>
                    <a:close/>
                    <a:moveTo>
                      <a:pt x="119" y="146"/>
                    </a:moveTo>
                    <a:cubicBezTo>
                      <a:pt x="116" y="146"/>
                      <a:pt x="113" y="146"/>
                      <a:pt x="112" y="148"/>
                    </a:cubicBezTo>
                    <a:cubicBezTo>
                      <a:pt x="110" y="148"/>
                      <a:pt x="108" y="148"/>
                      <a:pt x="107" y="146"/>
                    </a:cubicBezTo>
                    <a:cubicBezTo>
                      <a:pt x="108" y="145"/>
                      <a:pt x="108" y="144"/>
                      <a:pt x="109" y="144"/>
                    </a:cubicBezTo>
                    <a:cubicBezTo>
                      <a:pt x="117" y="141"/>
                      <a:pt x="125" y="137"/>
                      <a:pt x="129" y="129"/>
                    </a:cubicBezTo>
                    <a:cubicBezTo>
                      <a:pt x="131" y="129"/>
                      <a:pt x="133" y="129"/>
                      <a:pt x="134" y="126"/>
                    </a:cubicBezTo>
                    <a:cubicBezTo>
                      <a:pt x="134" y="126"/>
                      <a:pt x="133" y="125"/>
                      <a:pt x="133" y="125"/>
                    </a:cubicBezTo>
                    <a:cubicBezTo>
                      <a:pt x="129" y="124"/>
                      <a:pt x="129" y="127"/>
                      <a:pt x="128" y="129"/>
                    </a:cubicBezTo>
                    <a:cubicBezTo>
                      <a:pt x="120" y="132"/>
                      <a:pt x="112" y="134"/>
                      <a:pt x="109" y="144"/>
                    </a:cubicBezTo>
                    <a:cubicBezTo>
                      <a:pt x="108" y="144"/>
                      <a:pt x="108" y="145"/>
                      <a:pt x="107" y="146"/>
                    </a:cubicBezTo>
                    <a:cubicBezTo>
                      <a:pt x="88" y="151"/>
                      <a:pt x="75" y="165"/>
                      <a:pt x="61" y="177"/>
                    </a:cubicBezTo>
                    <a:cubicBezTo>
                      <a:pt x="61" y="177"/>
                      <a:pt x="61" y="177"/>
                      <a:pt x="61" y="177"/>
                    </a:cubicBezTo>
                    <a:cubicBezTo>
                      <a:pt x="56" y="178"/>
                      <a:pt x="53" y="181"/>
                      <a:pt x="49" y="183"/>
                    </a:cubicBezTo>
                    <a:cubicBezTo>
                      <a:pt x="43" y="186"/>
                      <a:pt x="40" y="197"/>
                      <a:pt x="30" y="191"/>
                    </a:cubicBezTo>
                    <a:cubicBezTo>
                      <a:pt x="29" y="191"/>
                      <a:pt x="28" y="192"/>
                      <a:pt x="27" y="193"/>
                    </a:cubicBezTo>
                    <a:cubicBezTo>
                      <a:pt x="25" y="199"/>
                      <a:pt x="23" y="206"/>
                      <a:pt x="20" y="212"/>
                    </a:cubicBezTo>
                    <a:cubicBezTo>
                      <a:pt x="34" y="191"/>
                      <a:pt x="62" y="189"/>
                      <a:pt x="78" y="171"/>
                    </a:cubicBezTo>
                    <a:cubicBezTo>
                      <a:pt x="86" y="161"/>
                      <a:pt x="102" y="158"/>
                      <a:pt x="112" y="148"/>
                    </a:cubicBezTo>
                    <a:cubicBezTo>
                      <a:pt x="114" y="148"/>
                      <a:pt x="117" y="149"/>
                      <a:pt x="119" y="146"/>
                    </a:cubicBezTo>
                    <a:cubicBezTo>
                      <a:pt x="120" y="146"/>
                      <a:pt x="121" y="145"/>
                      <a:pt x="122" y="145"/>
                    </a:cubicBezTo>
                    <a:cubicBezTo>
                      <a:pt x="122" y="145"/>
                      <a:pt x="122" y="144"/>
                      <a:pt x="121" y="144"/>
                    </a:cubicBezTo>
                    <a:cubicBezTo>
                      <a:pt x="121" y="145"/>
                      <a:pt x="120" y="145"/>
                      <a:pt x="119" y="146"/>
                    </a:cubicBezTo>
                    <a:close/>
                    <a:moveTo>
                      <a:pt x="150" y="81"/>
                    </a:moveTo>
                    <a:cubicBezTo>
                      <a:pt x="152" y="80"/>
                      <a:pt x="154" y="80"/>
                      <a:pt x="154" y="78"/>
                    </a:cubicBezTo>
                    <a:cubicBezTo>
                      <a:pt x="154" y="78"/>
                      <a:pt x="153" y="77"/>
                      <a:pt x="153" y="77"/>
                    </a:cubicBezTo>
                    <a:cubicBezTo>
                      <a:pt x="151" y="77"/>
                      <a:pt x="151" y="79"/>
                      <a:pt x="150" y="81"/>
                    </a:cubicBezTo>
                    <a:cubicBezTo>
                      <a:pt x="149" y="82"/>
                      <a:pt x="149" y="82"/>
                      <a:pt x="148" y="83"/>
                    </a:cubicBezTo>
                    <a:cubicBezTo>
                      <a:pt x="139" y="89"/>
                      <a:pt x="128" y="93"/>
                      <a:pt x="124" y="105"/>
                    </a:cubicBezTo>
                    <a:cubicBezTo>
                      <a:pt x="121" y="105"/>
                      <a:pt x="118" y="105"/>
                      <a:pt x="116" y="107"/>
                    </a:cubicBezTo>
                    <a:cubicBezTo>
                      <a:pt x="110" y="109"/>
                      <a:pt x="102" y="109"/>
                      <a:pt x="99" y="121"/>
                    </a:cubicBezTo>
                    <a:cubicBezTo>
                      <a:pt x="107" y="115"/>
                      <a:pt x="114" y="115"/>
                      <a:pt x="116" y="107"/>
                    </a:cubicBezTo>
                    <a:cubicBezTo>
                      <a:pt x="119" y="107"/>
                      <a:pt x="122" y="108"/>
                      <a:pt x="124" y="105"/>
                    </a:cubicBezTo>
                    <a:cubicBezTo>
                      <a:pt x="149" y="94"/>
                      <a:pt x="175" y="83"/>
                      <a:pt x="204" y="79"/>
                    </a:cubicBezTo>
                    <a:cubicBezTo>
                      <a:pt x="199" y="75"/>
                      <a:pt x="197" y="77"/>
                      <a:pt x="194" y="77"/>
                    </a:cubicBezTo>
                    <a:cubicBezTo>
                      <a:pt x="180" y="77"/>
                      <a:pt x="167" y="85"/>
                      <a:pt x="154" y="87"/>
                    </a:cubicBezTo>
                    <a:cubicBezTo>
                      <a:pt x="150" y="87"/>
                      <a:pt x="148" y="87"/>
                      <a:pt x="148" y="83"/>
                    </a:cubicBezTo>
                    <a:cubicBezTo>
                      <a:pt x="149" y="82"/>
                      <a:pt x="149" y="82"/>
                      <a:pt x="150" y="81"/>
                    </a:cubicBezTo>
                    <a:close/>
                    <a:moveTo>
                      <a:pt x="116" y="57"/>
                    </a:moveTo>
                    <a:cubicBezTo>
                      <a:pt x="113" y="58"/>
                      <a:pt x="112" y="60"/>
                      <a:pt x="112" y="64"/>
                    </a:cubicBezTo>
                    <a:cubicBezTo>
                      <a:pt x="110" y="65"/>
                      <a:pt x="109" y="67"/>
                      <a:pt x="109" y="69"/>
                    </a:cubicBezTo>
                    <a:cubicBezTo>
                      <a:pt x="104" y="69"/>
                      <a:pt x="99" y="72"/>
                      <a:pt x="101" y="77"/>
                    </a:cubicBezTo>
                    <a:cubicBezTo>
                      <a:pt x="102" y="79"/>
                      <a:pt x="107" y="86"/>
                      <a:pt x="114" y="80"/>
                    </a:cubicBezTo>
                    <a:cubicBezTo>
                      <a:pt x="119" y="76"/>
                      <a:pt x="125" y="74"/>
                      <a:pt x="126" y="66"/>
                    </a:cubicBezTo>
                    <a:cubicBezTo>
                      <a:pt x="142" y="60"/>
                      <a:pt x="156" y="53"/>
                      <a:pt x="167" y="40"/>
                    </a:cubicBezTo>
                    <a:cubicBezTo>
                      <a:pt x="168" y="45"/>
                      <a:pt x="171" y="45"/>
                      <a:pt x="175" y="43"/>
                    </a:cubicBezTo>
                    <a:cubicBezTo>
                      <a:pt x="180" y="41"/>
                      <a:pt x="186" y="39"/>
                      <a:pt x="191" y="38"/>
                    </a:cubicBezTo>
                    <a:cubicBezTo>
                      <a:pt x="198" y="36"/>
                      <a:pt x="205" y="36"/>
                      <a:pt x="211" y="30"/>
                    </a:cubicBezTo>
                    <a:cubicBezTo>
                      <a:pt x="199" y="32"/>
                      <a:pt x="187" y="35"/>
                      <a:pt x="174" y="37"/>
                    </a:cubicBezTo>
                    <a:cubicBezTo>
                      <a:pt x="174" y="37"/>
                      <a:pt x="174" y="36"/>
                      <a:pt x="174" y="36"/>
                    </a:cubicBezTo>
                    <a:cubicBezTo>
                      <a:pt x="182" y="31"/>
                      <a:pt x="190" y="27"/>
                      <a:pt x="198" y="23"/>
                    </a:cubicBezTo>
                    <a:cubicBezTo>
                      <a:pt x="197" y="22"/>
                      <a:pt x="197" y="21"/>
                      <a:pt x="196" y="20"/>
                    </a:cubicBezTo>
                    <a:cubicBezTo>
                      <a:pt x="186" y="25"/>
                      <a:pt x="174" y="26"/>
                      <a:pt x="167" y="37"/>
                    </a:cubicBezTo>
                    <a:cubicBezTo>
                      <a:pt x="160" y="34"/>
                      <a:pt x="155" y="36"/>
                      <a:pt x="150" y="43"/>
                    </a:cubicBezTo>
                    <a:cubicBezTo>
                      <a:pt x="144" y="52"/>
                      <a:pt x="131" y="55"/>
                      <a:pt x="126" y="66"/>
                    </a:cubicBezTo>
                    <a:cubicBezTo>
                      <a:pt x="121" y="66"/>
                      <a:pt x="119" y="70"/>
                      <a:pt x="115" y="72"/>
                    </a:cubicBezTo>
                    <a:cubicBezTo>
                      <a:pt x="111" y="74"/>
                      <a:pt x="110" y="72"/>
                      <a:pt x="109" y="69"/>
                    </a:cubicBezTo>
                    <a:cubicBezTo>
                      <a:pt x="111" y="68"/>
                      <a:pt x="112" y="66"/>
                      <a:pt x="112" y="64"/>
                    </a:cubicBezTo>
                    <a:cubicBezTo>
                      <a:pt x="115" y="62"/>
                      <a:pt x="116" y="60"/>
                      <a:pt x="116" y="57"/>
                    </a:cubicBezTo>
                    <a:cubicBezTo>
                      <a:pt x="117" y="56"/>
                      <a:pt x="117" y="56"/>
                      <a:pt x="117" y="55"/>
                    </a:cubicBezTo>
                    <a:cubicBezTo>
                      <a:pt x="117" y="56"/>
                      <a:pt x="117" y="56"/>
                      <a:pt x="116" y="57"/>
                    </a:cubicBezTo>
                    <a:close/>
                    <a:moveTo>
                      <a:pt x="73" y="139"/>
                    </a:moveTo>
                    <a:cubicBezTo>
                      <a:pt x="68" y="137"/>
                      <a:pt x="65" y="146"/>
                      <a:pt x="60" y="142"/>
                    </a:cubicBezTo>
                    <a:cubicBezTo>
                      <a:pt x="53" y="136"/>
                      <a:pt x="59" y="131"/>
                      <a:pt x="61" y="126"/>
                    </a:cubicBezTo>
                    <a:cubicBezTo>
                      <a:pt x="62" y="121"/>
                      <a:pt x="64" y="117"/>
                      <a:pt x="66" y="113"/>
                    </a:cubicBezTo>
                    <a:cubicBezTo>
                      <a:pt x="68" y="109"/>
                      <a:pt x="68" y="105"/>
                      <a:pt x="64" y="102"/>
                    </a:cubicBezTo>
                    <a:cubicBezTo>
                      <a:pt x="56" y="124"/>
                      <a:pt x="49" y="146"/>
                      <a:pt x="42" y="168"/>
                    </a:cubicBezTo>
                    <a:cubicBezTo>
                      <a:pt x="43" y="169"/>
                      <a:pt x="44" y="170"/>
                      <a:pt x="45" y="170"/>
                    </a:cubicBezTo>
                    <a:cubicBezTo>
                      <a:pt x="53" y="158"/>
                      <a:pt x="67" y="153"/>
                      <a:pt x="73" y="139"/>
                    </a:cubicBezTo>
                    <a:cubicBezTo>
                      <a:pt x="75" y="138"/>
                      <a:pt x="77" y="138"/>
                      <a:pt x="77" y="136"/>
                    </a:cubicBezTo>
                    <a:cubicBezTo>
                      <a:pt x="77" y="136"/>
                      <a:pt x="76" y="135"/>
                      <a:pt x="76" y="135"/>
                    </a:cubicBezTo>
                    <a:cubicBezTo>
                      <a:pt x="73" y="135"/>
                      <a:pt x="73" y="137"/>
                      <a:pt x="73" y="139"/>
                    </a:cubicBezTo>
                    <a:close/>
                    <a:moveTo>
                      <a:pt x="97" y="82"/>
                    </a:moveTo>
                    <a:cubicBezTo>
                      <a:pt x="91" y="99"/>
                      <a:pt x="78" y="109"/>
                      <a:pt x="72" y="123"/>
                    </a:cubicBezTo>
                    <a:cubicBezTo>
                      <a:pt x="87" y="113"/>
                      <a:pt x="101" y="91"/>
                      <a:pt x="97" y="82"/>
                    </a:cubicBezTo>
                    <a:close/>
                    <a:moveTo>
                      <a:pt x="77" y="178"/>
                    </a:moveTo>
                    <a:cubicBezTo>
                      <a:pt x="87" y="177"/>
                      <a:pt x="98" y="178"/>
                      <a:pt x="108" y="172"/>
                    </a:cubicBezTo>
                    <a:cubicBezTo>
                      <a:pt x="97" y="171"/>
                      <a:pt x="86" y="172"/>
                      <a:pt x="77" y="178"/>
                    </a:cubicBezTo>
                    <a:close/>
                    <a:moveTo>
                      <a:pt x="39" y="174"/>
                    </a:moveTo>
                    <a:cubicBezTo>
                      <a:pt x="37" y="177"/>
                      <a:pt x="32" y="180"/>
                      <a:pt x="34" y="187"/>
                    </a:cubicBezTo>
                    <a:cubicBezTo>
                      <a:pt x="38" y="183"/>
                      <a:pt x="40" y="179"/>
                      <a:pt x="39" y="174"/>
                    </a:cubicBezTo>
                    <a:close/>
                    <a:moveTo>
                      <a:pt x="127" y="140"/>
                    </a:moveTo>
                    <a:cubicBezTo>
                      <a:pt x="127" y="141"/>
                      <a:pt x="128" y="142"/>
                      <a:pt x="128" y="143"/>
                    </a:cubicBezTo>
                    <a:cubicBezTo>
                      <a:pt x="132" y="141"/>
                      <a:pt x="136" y="142"/>
                      <a:pt x="140" y="137"/>
                    </a:cubicBezTo>
                    <a:cubicBezTo>
                      <a:pt x="135" y="138"/>
                      <a:pt x="131" y="139"/>
                      <a:pt x="127" y="140"/>
                    </a:cubicBezTo>
                    <a:close/>
                    <a:moveTo>
                      <a:pt x="209" y="18"/>
                    </a:moveTo>
                    <a:cubicBezTo>
                      <a:pt x="210" y="16"/>
                      <a:pt x="208" y="16"/>
                      <a:pt x="206" y="16"/>
                    </a:cubicBezTo>
                    <a:cubicBezTo>
                      <a:pt x="205" y="16"/>
                      <a:pt x="203" y="17"/>
                      <a:pt x="203" y="18"/>
                    </a:cubicBezTo>
                    <a:cubicBezTo>
                      <a:pt x="202" y="20"/>
                      <a:pt x="204" y="20"/>
                      <a:pt x="206" y="20"/>
                    </a:cubicBezTo>
                    <a:cubicBezTo>
                      <a:pt x="207" y="20"/>
                      <a:pt x="209" y="20"/>
                      <a:pt x="209" y="18"/>
                    </a:cubicBezTo>
                    <a:close/>
                    <a:moveTo>
                      <a:pt x="70" y="130"/>
                    </a:moveTo>
                    <a:cubicBezTo>
                      <a:pt x="69" y="129"/>
                      <a:pt x="68" y="128"/>
                      <a:pt x="68" y="128"/>
                    </a:cubicBezTo>
                    <a:cubicBezTo>
                      <a:pt x="67" y="128"/>
                      <a:pt x="65" y="129"/>
                      <a:pt x="65" y="130"/>
                    </a:cubicBezTo>
                    <a:cubicBezTo>
                      <a:pt x="64" y="131"/>
                      <a:pt x="64" y="133"/>
                      <a:pt x="66" y="133"/>
                    </a:cubicBezTo>
                    <a:cubicBezTo>
                      <a:pt x="68" y="133"/>
                      <a:pt x="69" y="131"/>
                      <a:pt x="70" y="130"/>
                    </a:cubicBezTo>
                    <a:close/>
                    <a:moveTo>
                      <a:pt x="96" y="122"/>
                    </a:moveTo>
                    <a:cubicBezTo>
                      <a:pt x="96" y="122"/>
                      <a:pt x="96" y="121"/>
                      <a:pt x="95" y="121"/>
                    </a:cubicBezTo>
                    <a:cubicBezTo>
                      <a:pt x="95" y="120"/>
                      <a:pt x="94" y="121"/>
                      <a:pt x="93" y="121"/>
                    </a:cubicBezTo>
                    <a:cubicBezTo>
                      <a:pt x="94" y="122"/>
                      <a:pt x="94" y="123"/>
                      <a:pt x="94" y="123"/>
                    </a:cubicBezTo>
                    <a:cubicBezTo>
                      <a:pt x="95" y="123"/>
                      <a:pt x="95" y="123"/>
                      <a:pt x="96" y="122"/>
                    </a:cubicBezTo>
                    <a:close/>
                    <a:moveTo>
                      <a:pt x="142" y="119"/>
                    </a:moveTo>
                    <a:cubicBezTo>
                      <a:pt x="141" y="118"/>
                      <a:pt x="141" y="118"/>
                      <a:pt x="140" y="118"/>
                    </a:cubicBezTo>
                    <a:cubicBezTo>
                      <a:pt x="140" y="118"/>
                      <a:pt x="139" y="119"/>
                      <a:pt x="139" y="120"/>
                    </a:cubicBezTo>
                    <a:cubicBezTo>
                      <a:pt x="140" y="120"/>
                      <a:pt x="141" y="121"/>
                      <a:pt x="141" y="121"/>
                    </a:cubicBezTo>
                    <a:cubicBezTo>
                      <a:pt x="142" y="120"/>
                      <a:pt x="142" y="119"/>
                      <a:pt x="142" y="119"/>
                    </a:cubicBezTo>
                    <a:close/>
                    <a:moveTo>
                      <a:pt x="122" y="50"/>
                    </a:moveTo>
                    <a:cubicBezTo>
                      <a:pt x="121" y="50"/>
                      <a:pt x="121" y="50"/>
                      <a:pt x="121" y="50"/>
                    </a:cubicBezTo>
                    <a:cubicBezTo>
                      <a:pt x="121" y="50"/>
                      <a:pt x="121" y="51"/>
                      <a:pt x="121" y="51"/>
                    </a:cubicBezTo>
                    <a:cubicBezTo>
                      <a:pt x="121" y="51"/>
                      <a:pt x="122" y="51"/>
                      <a:pt x="122" y="51"/>
                    </a:cubicBezTo>
                    <a:cubicBezTo>
                      <a:pt x="122" y="51"/>
                      <a:pt x="122" y="50"/>
                      <a:pt x="122" y="5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81" name="Freeform 32">
                <a:extLst>
                  <a:ext uri="{FF2B5EF4-FFF2-40B4-BE49-F238E27FC236}">
                    <a16:creationId xmlns:a16="http://schemas.microsoft.com/office/drawing/2014/main" id="{4635B3FF-9A08-FB92-C4EC-8CB6C0C57BA2}"/>
                  </a:ext>
                </a:extLst>
              </p:cNvPr>
              <p:cNvSpPr>
                <a:spLocks noEditPoints="1"/>
              </p:cNvSpPr>
              <p:nvPr/>
            </p:nvSpPr>
            <p:spPr bwMode="auto">
              <a:xfrm>
                <a:off x="443" y="1700"/>
                <a:ext cx="230" cy="215"/>
              </a:xfrm>
              <a:custGeom>
                <a:avLst/>
                <a:gdLst>
                  <a:gd name="T0" fmla="*/ 55 w 200"/>
                  <a:gd name="T1" fmla="*/ 151 h 187"/>
                  <a:gd name="T2" fmla="*/ 50 w 200"/>
                  <a:gd name="T3" fmla="*/ 136 h 187"/>
                  <a:gd name="T4" fmla="*/ 44 w 200"/>
                  <a:gd name="T5" fmla="*/ 136 h 187"/>
                  <a:gd name="T6" fmla="*/ 32 w 200"/>
                  <a:gd name="T7" fmla="*/ 134 h 187"/>
                  <a:gd name="T8" fmla="*/ 139 w 200"/>
                  <a:gd name="T9" fmla="*/ 92 h 187"/>
                  <a:gd name="T10" fmla="*/ 115 w 200"/>
                  <a:gd name="T11" fmla="*/ 96 h 187"/>
                  <a:gd name="T12" fmla="*/ 49 w 200"/>
                  <a:gd name="T13" fmla="*/ 109 h 187"/>
                  <a:gd name="T14" fmla="*/ 32 w 200"/>
                  <a:gd name="T15" fmla="*/ 104 h 187"/>
                  <a:gd name="T16" fmla="*/ 29 w 200"/>
                  <a:gd name="T17" fmla="*/ 68 h 187"/>
                  <a:gd name="T18" fmla="*/ 0 w 200"/>
                  <a:gd name="T19" fmla="*/ 73 h 187"/>
                  <a:gd name="T20" fmla="*/ 93 w 200"/>
                  <a:gd name="T21" fmla="*/ 9 h 187"/>
                  <a:gd name="T22" fmla="*/ 92 w 200"/>
                  <a:gd name="T23" fmla="*/ 23 h 187"/>
                  <a:gd name="T24" fmla="*/ 191 w 200"/>
                  <a:gd name="T25" fmla="*/ 18 h 187"/>
                  <a:gd name="T26" fmla="*/ 193 w 200"/>
                  <a:gd name="T27" fmla="*/ 37 h 187"/>
                  <a:gd name="T28" fmla="*/ 148 w 200"/>
                  <a:gd name="T29" fmla="*/ 105 h 187"/>
                  <a:gd name="T30" fmla="*/ 127 w 200"/>
                  <a:gd name="T31" fmla="*/ 150 h 187"/>
                  <a:gd name="T32" fmla="*/ 63 w 200"/>
                  <a:gd name="T33" fmla="*/ 187 h 187"/>
                  <a:gd name="T34" fmla="*/ 97 w 200"/>
                  <a:gd name="T35" fmla="*/ 167 h 187"/>
                  <a:gd name="T36" fmla="*/ 96 w 200"/>
                  <a:gd name="T37" fmla="*/ 158 h 187"/>
                  <a:gd name="T38" fmla="*/ 89 w 200"/>
                  <a:gd name="T39" fmla="*/ 160 h 187"/>
                  <a:gd name="T40" fmla="*/ 58 w 200"/>
                  <a:gd name="T41" fmla="*/ 163 h 187"/>
                  <a:gd name="T42" fmla="*/ 99 w 200"/>
                  <a:gd name="T43" fmla="*/ 155 h 187"/>
                  <a:gd name="T44" fmla="*/ 120 w 200"/>
                  <a:gd name="T45" fmla="*/ 139 h 187"/>
                  <a:gd name="T46" fmla="*/ 89 w 200"/>
                  <a:gd name="T47" fmla="*/ 75 h 187"/>
                  <a:gd name="T48" fmla="*/ 124 w 200"/>
                  <a:gd name="T49" fmla="*/ 63 h 187"/>
                  <a:gd name="T50" fmla="*/ 137 w 200"/>
                  <a:gd name="T51" fmla="*/ 56 h 187"/>
                  <a:gd name="T52" fmla="*/ 90 w 200"/>
                  <a:gd name="T53" fmla="*/ 76 h 187"/>
                  <a:gd name="T54" fmla="*/ 76 w 200"/>
                  <a:gd name="T55" fmla="*/ 71 h 187"/>
                  <a:gd name="T56" fmla="*/ 108 w 200"/>
                  <a:gd name="T57" fmla="*/ 35 h 187"/>
                  <a:gd name="T58" fmla="*/ 80 w 200"/>
                  <a:gd name="T59" fmla="*/ 59 h 187"/>
                  <a:gd name="T60" fmla="*/ 71 w 200"/>
                  <a:gd name="T61" fmla="*/ 51 h 187"/>
                  <a:gd name="T62" fmla="*/ 71 w 200"/>
                  <a:gd name="T63" fmla="*/ 55 h 187"/>
                  <a:gd name="T64" fmla="*/ 70 w 200"/>
                  <a:gd name="T65" fmla="*/ 56 h 187"/>
                  <a:gd name="T66" fmla="*/ 64 w 200"/>
                  <a:gd name="T67" fmla="*/ 94 h 187"/>
                  <a:gd name="T68" fmla="*/ 76 w 200"/>
                  <a:gd name="T69" fmla="*/ 90 h 187"/>
                  <a:gd name="T70" fmla="*/ 35 w 200"/>
                  <a:gd name="T71" fmla="*/ 88 h 187"/>
                  <a:gd name="T72" fmla="*/ 68 w 200"/>
                  <a:gd name="T73" fmla="*/ 36 h 187"/>
                  <a:gd name="T74" fmla="*/ 35 w 200"/>
                  <a:gd name="T75" fmla="*/ 88 h 187"/>
                  <a:gd name="T76" fmla="*/ 83 w 200"/>
                  <a:gd name="T77" fmla="*/ 29 h 187"/>
                  <a:gd name="T78" fmla="*/ 101 w 200"/>
                  <a:gd name="T79" fmla="*/ 91 h 187"/>
                  <a:gd name="T80" fmla="*/ 101 w 200"/>
                  <a:gd name="T81" fmla="*/ 91 h 187"/>
                  <a:gd name="T82" fmla="*/ 149 w 200"/>
                  <a:gd name="T83" fmla="*/ 49 h 187"/>
                  <a:gd name="T84" fmla="*/ 149 w 200"/>
                  <a:gd name="T85" fmla="*/ 51 h 187"/>
                  <a:gd name="T86" fmla="*/ 124 w 200"/>
                  <a:gd name="T87" fmla="*/ 38 h 187"/>
                  <a:gd name="T88" fmla="*/ 123 w 200"/>
                  <a:gd name="T89" fmla="*/ 39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0" h="187">
                    <a:moveTo>
                      <a:pt x="58" y="163"/>
                    </a:moveTo>
                    <a:cubicBezTo>
                      <a:pt x="54" y="160"/>
                      <a:pt x="48" y="158"/>
                      <a:pt x="55" y="151"/>
                    </a:cubicBezTo>
                    <a:cubicBezTo>
                      <a:pt x="58" y="148"/>
                      <a:pt x="61" y="144"/>
                      <a:pt x="52" y="144"/>
                    </a:cubicBezTo>
                    <a:cubicBezTo>
                      <a:pt x="45" y="144"/>
                      <a:pt x="53" y="138"/>
                      <a:pt x="50" y="136"/>
                    </a:cubicBezTo>
                    <a:cubicBezTo>
                      <a:pt x="66" y="136"/>
                      <a:pt x="82" y="136"/>
                      <a:pt x="100" y="136"/>
                    </a:cubicBezTo>
                    <a:cubicBezTo>
                      <a:pt x="79" y="125"/>
                      <a:pt x="62" y="131"/>
                      <a:pt x="44" y="136"/>
                    </a:cubicBezTo>
                    <a:cubicBezTo>
                      <a:pt x="40" y="136"/>
                      <a:pt x="36" y="136"/>
                      <a:pt x="32" y="136"/>
                    </a:cubicBezTo>
                    <a:cubicBezTo>
                      <a:pt x="32" y="135"/>
                      <a:pt x="32" y="134"/>
                      <a:pt x="32" y="134"/>
                    </a:cubicBezTo>
                    <a:cubicBezTo>
                      <a:pt x="37" y="126"/>
                      <a:pt x="44" y="121"/>
                      <a:pt x="53" y="119"/>
                    </a:cubicBezTo>
                    <a:cubicBezTo>
                      <a:pt x="83" y="114"/>
                      <a:pt x="111" y="102"/>
                      <a:pt x="139" y="92"/>
                    </a:cubicBezTo>
                    <a:cubicBezTo>
                      <a:pt x="143" y="91"/>
                      <a:pt x="147" y="89"/>
                      <a:pt x="149" y="84"/>
                    </a:cubicBezTo>
                    <a:cubicBezTo>
                      <a:pt x="137" y="88"/>
                      <a:pt x="126" y="90"/>
                      <a:pt x="115" y="96"/>
                    </a:cubicBezTo>
                    <a:cubicBezTo>
                      <a:pt x="101" y="105"/>
                      <a:pt x="83" y="102"/>
                      <a:pt x="68" y="111"/>
                    </a:cubicBezTo>
                    <a:cubicBezTo>
                      <a:pt x="64" y="114"/>
                      <a:pt x="53" y="125"/>
                      <a:pt x="49" y="109"/>
                    </a:cubicBezTo>
                    <a:cubicBezTo>
                      <a:pt x="49" y="109"/>
                      <a:pt x="41" y="108"/>
                      <a:pt x="38" y="107"/>
                    </a:cubicBezTo>
                    <a:cubicBezTo>
                      <a:pt x="36" y="106"/>
                      <a:pt x="32" y="107"/>
                      <a:pt x="32" y="104"/>
                    </a:cubicBezTo>
                    <a:cubicBezTo>
                      <a:pt x="32" y="94"/>
                      <a:pt x="25" y="85"/>
                      <a:pt x="31" y="75"/>
                    </a:cubicBezTo>
                    <a:cubicBezTo>
                      <a:pt x="32" y="73"/>
                      <a:pt x="31" y="70"/>
                      <a:pt x="29" y="68"/>
                    </a:cubicBezTo>
                    <a:cubicBezTo>
                      <a:pt x="25" y="69"/>
                      <a:pt x="21" y="71"/>
                      <a:pt x="17" y="72"/>
                    </a:cubicBezTo>
                    <a:cubicBezTo>
                      <a:pt x="11" y="73"/>
                      <a:pt x="6" y="79"/>
                      <a:pt x="0" y="73"/>
                    </a:cubicBezTo>
                    <a:cubicBezTo>
                      <a:pt x="3" y="66"/>
                      <a:pt x="6" y="58"/>
                      <a:pt x="13" y="55"/>
                    </a:cubicBezTo>
                    <a:cubicBezTo>
                      <a:pt x="40" y="40"/>
                      <a:pt x="63" y="18"/>
                      <a:pt x="93" y="9"/>
                    </a:cubicBezTo>
                    <a:cubicBezTo>
                      <a:pt x="93" y="10"/>
                      <a:pt x="94" y="10"/>
                      <a:pt x="95" y="10"/>
                    </a:cubicBezTo>
                    <a:cubicBezTo>
                      <a:pt x="94" y="14"/>
                      <a:pt x="93" y="17"/>
                      <a:pt x="92" y="23"/>
                    </a:cubicBezTo>
                    <a:cubicBezTo>
                      <a:pt x="127" y="8"/>
                      <a:pt x="162" y="2"/>
                      <a:pt x="200" y="0"/>
                    </a:cubicBezTo>
                    <a:cubicBezTo>
                      <a:pt x="196" y="7"/>
                      <a:pt x="193" y="12"/>
                      <a:pt x="191" y="18"/>
                    </a:cubicBezTo>
                    <a:cubicBezTo>
                      <a:pt x="190" y="21"/>
                      <a:pt x="182" y="26"/>
                      <a:pt x="194" y="28"/>
                    </a:cubicBezTo>
                    <a:cubicBezTo>
                      <a:pt x="198" y="28"/>
                      <a:pt x="194" y="34"/>
                      <a:pt x="193" y="37"/>
                    </a:cubicBezTo>
                    <a:cubicBezTo>
                      <a:pt x="184" y="58"/>
                      <a:pt x="173" y="78"/>
                      <a:pt x="157" y="95"/>
                    </a:cubicBezTo>
                    <a:cubicBezTo>
                      <a:pt x="154" y="97"/>
                      <a:pt x="152" y="100"/>
                      <a:pt x="148" y="105"/>
                    </a:cubicBezTo>
                    <a:cubicBezTo>
                      <a:pt x="155" y="104"/>
                      <a:pt x="161" y="103"/>
                      <a:pt x="167" y="102"/>
                    </a:cubicBezTo>
                    <a:cubicBezTo>
                      <a:pt x="155" y="120"/>
                      <a:pt x="139" y="134"/>
                      <a:pt x="127" y="150"/>
                    </a:cubicBezTo>
                    <a:cubicBezTo>
                      <a:pt x="130" y="154"/>
                      <a:pt x="135" y="151"/>
                      <a:pt x="138" y="155"/>
                    </a:cubicBezTo>
                    <a:cubicBezTo>
                      <a:pt x="115" y="171"/>
                      <a:pt x="91" y="184"/>
                      <a:pt x="63" y="187"/>
                    </a:cubicBezTo>
                    <a:cubicBezTo>
                      <a:pt x="63" y="183"/>
                      <a:pt x="65" y="179"/>
                      <a:pt x="60" y="177"/>
                    </a:cubicBezTo>
                    <a:cubicBezTo>
                      <a:pt x="71" y="169"/>
                      <a:pt x="86" y="175"/>
                      <a:pt x="97" y="167"/>
                    </a:cubicBezTo>
                    <a:cubicBezTo>
                      <a:pt x="96" y="164"/>
                      <a:pt x="89" y="166"/>
                      <a:pt x="90" y="160"/>
                    </a:cubicBezTo>
                    <a:cubicBezTo>
                      <a:pt x="92" y="160"/>
                      <a:pt x="94" y="161"/>
                      <a:pt x="96" y="158"/>
                    </a:cubicBezTo>
                    <a:cubicBezTo>
                      <a:pt x="96" y="158"/>
                      <a:pt x="95" y="156"/>
                      <a:pt x="95" y="156"/>
                    </a:cubicBezTo>
                    <a:cubicBezTo>
                      <a:pt x="92" y="156"/>
                      <a:pt x="91" y="158"/>
                      <a:pt x="89" y="160"/>
                    </a:cubicBezTo>
                    <a:cubicBezTo>
                      <a:pt x="84" y="161"/>
                      <a:pt x="79" y="164"/>
                      <a:pt x="74" y="166"/>
                    </a:cubicBezTo>
                    <a:cubicBezTo>
                      <a:pt x="69" y="167"/>
                      <a:pt x="61" y="174"/>
                      <a:pt x="58" y="163"/>
                    </a:cubicBezTo>
                    <a:close/>
                    <a:moveTo>
                      <a:pt x="111" y="146"/>
                    </a:moveTo>
                    <a:cubicBezTo>
                      <a:pt x="106" y="146"/>
                      <a:pt x="103" y="149"/>
                      <a:pt x="99" y="155"/>
                    </a:cubicBezTo>
                    <a:cubicBezTo>
                      <a:pt x="106" y="153"/>
                      <a:pt x="111" y="152"/>
                      <a:pt x="111" y="146"/>
                    </a:cubicBezTo>
                    <a:cubicBezTo>
                      <a:pt x="115" y="145"/>
                      <a:pt x="118" y="144"/>
                      <a:pt x="120" y="139"/>
                    </a:cubicBezTo>
                    <a:cubicBezTo>
                      <a:pt x="115" y="140"/>
                      <a:pt x="112" y="141"/>
                      <a:pt x="111" y="146"/>
                    </a:cubicBezTo>
                    <a:close/>
                    <a:moveTo>
                      <a:pt x="89" y="75"/>
                    </a:moveTo>
                    <a:cubicBezTo>
                      <a:pt x="107" y="65"/>
                      <a:pt x="127" y="66"/>
                      <a:pt x="146" y="69"/>
                    </a:cubicBezTo>
                    <a:cubicBezTo>
                      <a:pt x="140" y="64"/>
                      <a:pt x="133" y="63"/>
                      <a:pt x="124" y="63"/>
                    </a:cubicBezTo>
                    <a:cubicBezTo>
                      <a:pt x="139" y="57"/>
                      <a:pt x="153" y="59"/>
                      <a:pt x="167" y="58"/>
                    </a:cubicBezTo>
                    <a:cubicBezTo>
                      <a:pt x="157" y="53"/>
                      <a:pt x="147" y="55"/>
                      <a:pt x="137" y="56"/>
                    </a:cubicBezTo>
                    <a:cubicBezTo>
                      <a:pt x="130" y="56"/>
                      <a:pt x="124" y="61"/>
                      <a:pt x="118" y="60"/>
                    </a:cubicBezTo>
                    <a:cubicBezTo>
                      <a:pt x="103" y="57"/>
                      <a:pt x="96" y="66"/>
                      <a:pt x="90" y="76"/>
                    </a:cubicBezTo>
                    <a:cubicBezTo>
                      <a:pt x="79" y="74"/>
                      <a:pt x="77" y="87"/>
                      <a:pt x="68" y="88"/>
                    </a:cubicBezTo>
                    <a:cubicBezTo>
                      <a:pt x="67" y="81"/>
                      <a:pt x="72" y="76"/>
                      <a:pt x="76" y="71"/>
                    </a:cubicBezTo>
                    <a:cubicBezTo>
                      <a:pt x="87" y="58"/>
                      <a:pt x="101" y="48"/>
                      <a:pt x="117" y="41"/>
                    </a:cubicBezTo>
                    <a:cubicBezTo>
                      <a:pt x="114" y="37"/>
                      <a:pt x="108" y="42"/>
                      <a:pt x="108" y="35"/>
                    </a:cubicBezTo>
                    <a:cubicBezTo>
                      <a:pt x="108" y="32"/>
                      <a:pt x="104" y="34"/>
                      <a:pt x="103" y="35"/>
                    </a:cubicBezTo>
                    <a:cubicBezTo>
                      <a:pt x="98" y="46"/>
                      <a:pt x="85" y="48"/>
                      <a:pt x="80" y="59"/>
                    </a:cubicBezTo>
                    <a:cubicBezTo>
                      <a:pt x="79" y="62"/>
                      <a:pt x="76" y="65"/>
                      <a:pt x="71" y="67"/>
                    </a:cubicBezTo>
                    <a:cubicBezTo>
                      <a:pt x="69" y="63"/>
                      <a:pt x="71" y="60"/>
                      <a:pt x="71" y="51"/>
                    </a:cubicBezTo>
                    <a:cubicBezTo>
                      <a:pt x="71" y="52"/>
                      <a:pt x="70" y="53"/>
                      <a:pt x="70" y="54"/>
                    </a:cubicBezTo>
                    <a:cubicBezTo>
                      <a:pt x="70" y="54"/>
                      <a:pt x="69" y="56"/>
                      <a:pt x="71" y="55"/>
                    </a:cubicBezTo>
                    <a:cubicBezTo>
                      <a:pt x="72" y="55"/>
                      <a:pt x="72" y="54"/>
                      <a:pt x="72" y="53"/>
                    </a:cubicBezTo>
                    <a:cubicBezTo>
                      <a:pt x="72" y="52"/>
                      <a:pt x="72" y="51"/>
                      <a:pt x="70" y="56"/>
                    </a:cubicBezTo>
                    <a:cubicBezTo>
                      <a:pt x="61" y="70"/>
                      <a:pt x="63" y="87"/>
                      <a:pt x="55" y="102"/>
                    </a:cubicBezTo>
                    <a:cubicBezTo>
                      <a:pt x="64" y="98"/>
                      <a:pt x="65" y="98"/>
                      <a:pt x="64" y="94"/>
                    </a:cubicBezTo>
                    <a:cubicBezTo>
                      <a:pt x="63" y="90"/>
                      <a:pt x="65" y="89"/>
                      <a:pt x="68" y="88"/>
                    </a:cubicBezTo>
                    <a:cubicBezTo>
                      <a:pt x="69" y="94"/>
                      <a:pt x="73" y="93"/>
                      <a:pt x="76" y="90"/>
                    </a:cubicBezTo>
                    <a:cubicBezTo>
                      <a:pt x="81" y="85"/>
                      <a:pt x="85" y="80"/>
                      <a:pt x="89" y="75"/>
                    </a:cubicBezTo>
                    <a:close/>
                    <a:moveTo>
                      <a:pt x="35" y="88"/>
                    </a:moveTo>
                    <a:cubicBezTo>
                      <a:pt x="43" y="74"/>
                      <a:pt x="50" y="61"/>
                      <a:pt x="60" y="48"/>
                    </a:cubicBezTo>
                    <a:cubicBezTo>
                      <a:pt x="63" y="44"/>
                      <a:pt x="72" y="40"/>
                      <a:pt x="68" y="36"/>
                    </a:cubicBezTo>
                    <a:cubicBezTo>
                      <a:pt x="61" y="31"/>
                      <a:pt x="59" y="42"/>
                      <a:pt x="56" y="46"/>
                    </a:cubicBezTo>
                    <a:cubicBezTo>
                      <a:pt x="47" y="59"/>
                      <a:pt x="36" y="71"/>
                      <a:pt x="35" y="88"/>
                    </a:cubicBezTo>
                    <a:close/>
                    <a:moveTo>
                      <a:pt x="74" y="45"/>
                    </a:moveTo>
                    <a:cubicBezTo>
                      <a:pt x="79" y="41"/>
                      <a:pt x="84" y="38"/>
                      <a:pt x="83" y="29"/>
                    </a:cubicBezTo>
                    <a:cubicBezTo>
                      <a:pt x="76" y="33"/>
                      <a:pt x="73" y="38"/>
                      <a:pt x="74" y="45"/>
                    </a:cubicBezTo>
                    <a:close/>
                    <a:moveTo>
                      <a:pt x="101" y="91"/>
                    </a:moveTo>
                    <a:cubicBezTo>
                      <a:pt x="96" y="91"/>
                      <a:pt x="93" y="94"/>
                      <a:pt x="93" y="99"/>
                    </a:cubicBezTo>
                    <a:cubicBezTo>
                      <a:pt x="98" y="98"/>
                      <a:pt x="100" y="96"/>
                      <a:pt x="101" y="91"/>
                    </a:cubicBezTo>
                    <a:close/>
                    <a:moveTo>
                      <a:pt x="151" y="50"/>
                    </a:moveTo>
                    <a:cubicBezTo>
                      <a:pt x="150" y="50"/>
                      <a:pt x="149" y="49"/>
                      <a:pt x="149" y="49"/>
                    </a:cubicBezTo>
                    <a:cubicBezTo>
                      <a:pt x="148" y="49"/>
                      <a:pt x="148" y="50"/>
                      <a:pt x="147" y="50"/>
                    </a:cubicBezTo>
                    <a:cubicBezTo>
                      <a:pt x="148" y="50"/>
                      <a:pt x="148" y="51"/>
                      <a:pt x="149" y="51"/>
                    </a:cubicBezTo>
                    <a:cubicBezTo>
                      <a:pt x="149" y="51"/>
                      <a:pt x="150" y="50"/>
                      <a:pt x="151" y="50"/>
                    </a:cubicBezTo>
                    <a:close/>
                    <a:moveTo>
                      <a:pt x="124" y="38"/>
                    </a:moveTo>
                    <a:cubicBezTo>
                      <a:pt x="124" y="38"/>
                      <a:pt x="123" y="38"/>
                      <a:pt x="123" y="38"/>
                    </a:cubicBezTo>
                    <a:cubicBezTo>
                      <a:pt x="123" y="38"/>
                      <a:pt x="123" y="38"/>
                      <a:pt x="123" y="39"/>
                    </a:cubicBezTo>
                    <a:cubicBezTo>
                      <a:pt x="123" y="38"/>
                      <a:pt x="124" y="38"/>
                      <a:pt x="124" y="38"/>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82" name="Freeform 33">
                <a:extLst>
                  <a:ext uri="{FF2B5EF4-FFF2-40B4-BE49-F238E27FC236}">
                    <a16:creationId xmlns:a16="http://schemas.microsoft.com/office/drawing/2014/main" id="{003C4F19-E641-8B98-6A1A-3E0D5717DD7D}"/>
                  </a:ext>
                </a:extLst>
              </p:cNvPr>
              <p:cNvSpPr>
                <a:spLocks noEditPoints="1"/>
              </p:cNvSpPr>
              <p:nvPr/>
            </p:nvSpPr>
            <p:spPr bwMode="auto">
              <a:xfrm>
                <a:off x="344" y="1490"/>
                <a:ext cx="158" cy="259"/>
              </a:xfrm>
              <a:custGeom>
                <a:avLst/>
                <a:gdLst>
                  <a:gd name="T0" fmla="*/ 9 w 138"/>
                  <a:gd name="T1" fmla="*/ 222 h 226"/>
                  <a:gd name="T2" fmla="*/ 132 w 138"/>
                  <a:gd name="T3" fmla="*/ 2 h 226"/>
                  <a:gd name="T4" fmla="*/ 113 w 138"/>
                  <a:gd name="T5" fmla="*/ 56 h 226"/>
                  <a:gd name="T6" fmla="*/ 99 w 138"/>
                  <a:gd name="T7" fmla="*/ 135 h 226"/>
                  <a:gd name="T8" fmla="*/ 97 w 138"/>
                  <a:gd name="T9" fmla="*/ 151 h 226"/>
                  <a:gd name="T10" fmla="*/ 32 w 138"/>
                  <a:gd name="T11" fmla="*/ 221 h 226"/>
                  <a:gd name="T12" fmla="*/ 22 w 138"/>
                  <a:gd name="T13" fmla="*/ 209 h 226"/>
                  <a:gd name="T14" fmla="*/ 74 w 138"/>
                  <a:gd name="T15" fmla="*/ 171 h 226"/>
                  <a:gd name="T16" fmla="*/ 53 w 138"/>
                  <a:gd name="T17" fmla="*/ 177 h 226"/>
                  <a:gd name="T18" fmla="*/ 80 w 138"/>
                  <a:gd name="T19" fmla="*/ 127 h 226"/>
                  <a:gd name="T20" fmla="*/ 80 w 138"/>
                  <a:gd name="T21" fmla="*/ 126 h 226"/>
                  <a:gd name="T22" fmla="*/ 44 w 138"/>
                  <a:gd name="T23" fmla="*/ 175 h 226"/>
                  <a:gd name="T24" fmla="*/ 22 w 138"/>
                  <a:gd name="T25" fmla="*/ 209 h 226"/>
                  <a:gd name="T26" fmla="*/ 41 w 138"/>
                  <a:gd name="T27" fmla="*/ 146 h 226"/>
                  <a:gd name="T28" fmla="*/ 41 w 138"/>
                  <a:gd name="T29" fmla="*/ 146 h 226"/>
                  <a:gd name="T30" fmla="*/ 34 w 138"/>
                  <a:gd name="T31" fmla="*/ 151 h 226"/>
                  <a:gd name="T32" fmla="*/ 58 w 138"/>
                  <a:gd name="T33" fmla="*/ 83 h 226"/>
                  <a:gd name="T34" fmla="*/ 92 w 138"/>
                  <a:gd name="T35" fmla="*/ 49 h 226"/>
                  <a:gd name="T36" fmla="*/ 99 w 138"/>
                  <a:gd name="T37" fmla="*/ 37 h 226"/>
                  <a:gd name="T38" fmla="*/ 95 w 138"/>
                  <a:gd name="T39" fmla="*/ 34 h 226"/>
                  <a:gd name="T40" fmla="*/ 92 w 138"/>
                  <a:gd name="T41" fmla="*/ 49 h 226"/>
                  <a:gd name="T42" fmla="*/ 58 w 138"/>
                  <a:gd name="T43" fmla="*/ 83 h 226"/>
                  <a:gd name="T44" fmla="*/ 46 w 138"/>
                  <a:gd name="T45" fmla="*/ 101 h 226"/>
                  <a:gd name="T46" fmla="*/ 22 w 138"/>
                  <a:gd name="T47" fmla="*/ 158 h 226"/>
                  <a:gd name="T48" fmla="*/ 15 w 138"/>
                  <a:gd name="T49" fmla="*/ 224 h 226"/>
                  <a:gd name="T50" fmla="*/ 99 w 138"/>
                  <a:gd name="T51" fmla="*/ 86 h 226"/>
                  <a:gd name="T52" fmla="*/ 107 w 138"/>
                  <a:gd name="T53" fmla="*/ 80 h 226"/>
                  <a:gd name="T54" fmla="*/ 99 w 138"/>
                  <a:gd name="T55" fmla="*/ 85 h 226"/>
                  <a:gd name="T56" fmla="*/ 99 w 138"/>
                  <a:gd name="T57" fmla="*/ 86 h 226"/>
                  <a:gd name="T58" fmla="*/ 82 w 138"/>
                  <a:gd name="T59" fmla="*/ 90 h 226"/>
                  <a:gd name="T60" fmla="*/ 68 w 138"/>
                  <a:gd name="T61" fmla="*/ 108 h 226"/>
                  <a:gd name="T62" fmla="*/ 82 w 138"/>
                  <a:gd name="T63" fmla="*/ 90 h 226"/>
                  <a:gd name="T64" fmla="*/ 47 w 138"/>
                  <a:gd name="T65" fmla="*/ 141 h 226"/>
                  <a:gd name="T66" fmla="*/ 44 w 138"/>
                  <a:gd name="T67" fmla="*/ 139 h 226"/>
                  <a:gd name="T68" fmla="*/ 32 w 138"/>
                  <a:gd name="T69" fmla="*/ 97 h 226"/>
                  <a:gd name="T70" fmla="*/ 32 w 138"/>
                  <a:gd name="T71" fmla="*/ 101 h 226"/>
                  <a:gd name="T72" fmla="*/ 113 w 138"/>
                  <a:gd name="T73" fmla="*/ 74 h 226"/>
                  <a:gd name="T74" fmla="*/ 114 w 138"/>
                  <a:gd name="T75" fmla="*/ 77 h 226"/>
                  <a:gd name="T76" fmla="*/ 113 w 138"/>
                  <a:gd name="T77" fmla="*/ 74 h 226"/>
                  <a:gd name="T78" fmla="*/ 45 w 138"/>
                  <a:gd name="T79" fmla="*/ 87 h 226"/>
                  <a:gd name="T80" fmla="*/ 45 w 138"/>
                  <a:gd name="T81" fmla="*/ 91 h 226"/>
                  <a:gd name="T82" fmla="*/ 48 w 138"/>
                  <a:gd name="T83" fmla="*/ 79 h 226"/>
                  <a:gd name="T84" fmla="*/ 46 w 138"/>
                  <a:gd name="T85" fmla="*/ 79 h 226"/>
                  <a:gd name="T86" fmla="*/ 48 w 138"/>
                  <a:gd name="T87" fmla="*/ 79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8" h="226">
                    <a:moveTo>
                      <a:pt x="12" y="226"/>
                    </a:moveTo>
                    <a:cubicBezTo>
                      <a:pt x="11" y="225"/>
                      <a:pt x="10" y="223"/>
                      <a:pt x="9" y="222"/>
                    </a:cubicBezTo>
                    <a:cubicBezTo>
                      <a:pt x="0" y="169"/>
                      <a:pt x="10" y="119"/>
                      <a:pt x="39" y="74"/>
                    </a:cubicBezTo>
                    <a:cubicBezTo>
                      <a:pt x="61" y="39"/>
                      <a:pt x="93" y="16"/>
                      <a:pt x="132" y="2"/>
                    </a:cubicBezTo>
                    <a:cubicBezTo>
                      <a:pt x="133" y="1"/>
                      <a:pt x="135" y="0"/>
                      <a:pt x="138" y="2"/>
                    </a:cubicBezTo>
                    <a:cubicBezTo>
                      <a:pt x="131" y="20"/>
                      <a:pt x="123" y="37"/>
                      <a:pt x="113" y="56"/>
                    </a:cubicBezTo>
                    <a:cubicBezTo>
                      <a:pt x="118" y="53"/>
                      <a:pt x="122" y="52"/>
                      <a:pt x="127" y="49"/>
                    </a:cubicBezTo>
                    <a:cubicBezTo>
                      <a:pt x="126" y="82"/>
                      <a:pt x="121" y="111"/>
                      <a:pt x="99" y="135"/>
                    </a:cubicBezTo>
                    <a:cubicBezTo>
                      <a:pt x="97" y="137"/>
                      <a:pt x="87" y="141"/>
                      <a:pt x="98" y="144"/>
                    </a:cubicBezTo>
                    <a:cubicBezTo>
                      <a:pt x="100" y="145"/>
                      <a:pt x="98" y="149"/>
                      <a:pt x="97" y="151"/>
                    </a:cubicBezTo>
                    <a:cubicBezTo>
                      <a:pt x="88" y="174"/>
                      <a:pt x="76" y="194"/>
                      <a:pt x="55" y="209"/>
                    </a:cubicBezTo>
                    <a:cubicBezTo>
                      <a:pt x="47" y="213"/>
                      <a:pt x="39" y="216"/>
                      <a:pt x="32" y="221"/>
                    </a:cubicBezTo>
                    <a:cubicBezTo>
                      <a:pt x="27" y="224"/>
                      <a:pt x="25" y="219"/>
                      <a:pt x="22" y="218"/>
                    </a:cubicBezTo>
                    <a:cubicBezTo>
                      <a:pt x="22" y="215"/>
                      <a:pt x="22" y="212"/>
                      <a:pt x="22" y="209"/>
                    </a:cubicBezTo>
                    <a:cubicBezTo>
                      <a:pt x="28" y="206"/>
                      <a:pt x="32" y="201"/>
                      <a:pt x="34" y="194"/>
                    </a:cubicBezTo>
                    <a:cubicBezTo>
                      <a:pt x="49" y="189"/>
                      <a:pt x="60" y="177"/>
                      <a:pt x="74" y="171"/>
                    </a:cubicBezTo>
                    <a:cubicBezTo>
                      <a:pt x="74" y="170"/>
                      <a:pt x="73" y="169"/>
                      <a:pt x="73" y="168"/>
                    </a:cubicBezTo>
                    <a:cubicBezTo>
                      <a:pt x="66" y="171"/>
                      <a:pt x="59" y="174"/>
                      <a:pt x="53" y="177"/>
                    </a:cubicBezTo>
                    <a:cubicBezTo>
                      <a:pt x="52" y="176"/>
                      <a:pt x="51" y="175"/>
                      <a:pt x="50" y="175"/>
                    </a:cubicBezTo>
                    <a:cubicBezTo>
                      <a:pt x="66" y="162"/>
                      <a:pt x="73" y="144"/>
                      <a:pt x="80" y="127"/>
                    </a:cubicBezTo>
                    <a:cubicBezTo>
                      <a:pt x="85" y="126"/>
                      <a:pt x="86" y="123"/>
                      <a:pt x="85" y="116"/>
                    </a:cubicBezTo>
                    <a:cubicBezTo>
                      <a:pt x="82" y="120"/>
                      <a:pt x="80" y="123"/>
                      <a:pt x="80" y="126"/>
                    </a:cubicBezTo>
                    <a:cubicBezTo>
                      <a:pt x="77" y="127"/>
                      <a:pt x="75" y="127"/>
                      <a:pt x="74" y="130"/>
                    </a:cubicBezTo>
                    <a:cubicBezTo>
                      <a:pt x="64" y="145"/>
                      <a:pt x="53" y="159"/>
                      <a:pt x="44" y="175"/>
                    </a:cubicBezTo>
                    <a:cubicBezTo>
                      <a:pt x="40" y="181"/>
                      <a:pt x="33" y="186"/>
                      <a:pt x="34" y="194"/>
                    </a:cubicBezTo>
                    <a:cubicBezTo>
                      <a:pt x="26" y="196"/>
                      <a:pt x="23" y="202"/>
                      <a:pt x="22" y="209"/>
                    </a:cubicBezTo>
                    <a:cubicBezTo>
                      <a:pt x="18" y="204"/>
                      <a:pt x="19" y="199"/>
                      <a:pt x="21" y="194"/>
                    </a:cubicBezTo>
                    <a:cubicBezTo>
                      <a:pt x="25" y="177"/>
                      <a:pt x="37" y="163"/>
                      <a:pt x="41" y="146"/>
                    </a:cubicBezTo>
                    <a:cubicBezTo>
                      <a:pt x="41" y="146"/>
                      <a:pt x="41" y="145"/>
                      <a:pt x="42" y="145"/>
                    </a:cubicBezTo>
                    <a:cubicBezTo>
                      <a:pt x="41" y="145"/>
                      <a:pt x="41" y="146"/>
                      <a:pt x="41" y="146"/>
                    </a:cubicBezTo>
                    <a:cubicBezTo>
                      <a:pt x="37" y="146"/>
                      <a:pt x="36" y="149"/>
                      <a:pt x="34" y="151"/>
                    </a:cubicBezTo>
                    <a:cubicBezTo>
                      <a:pt x="34" y="151"/>
                      <a:pt x="34" y="151"/>
                      <a:pt x="34" y="151"/>
                    </a:cubicBezTo>
                    <a:cubicBezTo>
                      <a:pt x="34" y="136"/>
                      <a:pt x="41" y="123"/>
                      <a:pt x="47" y="110"/>
                    </a:cubicBezTo>
                    <a:cubicBezTo>
                      <a:pt x="51" y="101"/>
                      <a:pt x="58" y="94"/>
                      <a:pt x="58" y="83"/>
                    </a:cubicBezTo>
                    <a:cubicBezTo>
                      <a:pt x="67" y="81"/>
                      <a:pt x="69" y="73"/>
                      <a:pt x="74" y="68"/>
                    </a:cubicBezTo>
                    <a:cubicBezTo>
                      <a:pt x="80" y="61"/>
                      <a:pt x="89" y="59"/>
                      <a:pt x="92" y="49"/>
                    </a:cubicBezTo>
                    <a:cubicBezTo>
                      <a:pt x="101" y="46"/>
                      <a:pt x="110" y="43"/>
                      <a:pt x="115" y="34"/>
                    </a:cubicBezTo>
                    <a:cubicBezTo>
                      <a:pt x="109" y="35"/>
                      <a:pt x="105" y="39"/>
                      <a:pt x="99" y="37"/>
                    </a:cubicBezTo>
                    <a:cubicBezTo>
                      <a:pt x="99" y="37"/>
                      <a:pt x="99" y="37"/>
                      <a:pt x="99" y="37"/>
                    </a:cubicBezTo>
                    <a:cubicBezTo>
                      <a:pt x="99" y="35"/>
                      <a:pt x="98" y="32"/>
                      <a:pt x="95" y="34"/>
                    </a:cubicBezTo>
                    <a:cubicBezTo>
                      <a:pt x="92" y="35"/>
                      <a:pt x="88" y="37"/>
                      <a:pt x="91" y="41"/>
                    </a:cubicBezTo>
                    <a:cubicBezTo>
                      <a:pt x="94" y="44"/>
                      <a:pt x="93" y="46"/>
                      <a:pt x="92" y="49"/>
                    </a:cubicBezTo>
                    <a:cubicBezTo>
                      <a:pt x="88" y="50"/>
                      <a:pt x="86" y="43"/>
                      <a:pt x="83" y="47"/>
                    </a:cubicBezTo>
                    <a:cubicBezTo>
                      <a:pt x="72" y="57"/>
                      <a:pt x="62" y="68"/>
                      <a:pt x="58" y="83"/>
                    </a:cubicBezTo>
                    <a:cubicBezTo>
                      <a:pt x="54" y="87"/>
                      <a:pt x="50" y="91"/>
                      <a:pt x="49" y="97"/>
                    </a:cubicBezTo>
                    <a:cubicBezTo>
                      <a:pt x="48" y="99"/>
                      <a:pt x="48" y="101"/>
                      <a:pt x="46" y="101"/>
                    </a:cubicBezTo>
                    <a:cubicBezTo>
                      <a:pt x="39" y="102"/>
                      <a:pt x="39" y="102"/>
                      <a:pt x="39" y="107"/>
                    </a:cubicBezTo>
                    <a:cubicBezTo>
                      <a:pt x="37" y="125"/>
                      <a:pt x="29" y="141"/>
                      <a:pt x="22" y="158"/>
                    </a:cubicBezTo>
                    <a:cubicBezTo>
                      <a:pt x="24" y="141"/>
                      <a:pt x="27" y="124"/>
                      <a:pt x="29" y="107"/>
                    </a:cubicBezTo>
                    <a:cubicBezTo>
                      <a:pt x="14" y="145"/>
                      <a:pt x="22" y="185"/>
                      <a:pt x="15" y="224"/>
                    </a:cubicBezTo>
                    <a:cubicBezTo>
                      <a:pt x="14" y="224"/>
                      <a:pt x="13" y="225"/>
                      <a:pt x="12" y="226"/>
                    </a:cubicBezTo>
                    <a:close/>
                    <a:moveTo>
                      <a:pt x="99" y="86"/>
                    </a:moveTo>
                    <a:cubicBezTo>
                      <a:pt x="101" y="85"/>
                      <a:pt x="102" y="85"/>
                      <a:pt x="104" y="84"/>
                    </a:cubicBezTo>
                    <a:cubicBezTo>
                      <a:pt x="105" y="83"/>
                      <a:pt x="109" y="83"/>
                      <a:pt x="107" y="80"/>
                    </a:cubicBezTo>
                    <a:cubicBezTo>
                      <a:pt x="106" y="77"/>
                      <a:pt x="103" y="78"/>
                      <a:pt x="101" y="80"/>
                    </a:cubicBezTo>
                    <a:cubicBezTo>
                      <a:pt x="100" y="82"/>
                      <a:pt x="100" y="84"/>
                      <a:pt x="99" y="85"/>
                    </a:cubicBezTo>
                    <a:cubicBezTo>
                      <a:pt x="99" y="86"/>
                      <a:pt x="98" y="86"/>
                      <a:pt x="98" y="86"/>
                    </a:cubicBezTo>
                    <a:cubicBezTo>
                      <a:pt x="98" y="86"/>
                      <a:pt x="99" y="86"/>
                      <a:pt x="99" y="86"/>
                    </a:cubicBezTo>
                    <a:close/>
                    <a:moveTo>
                      <a:pt x="82" y="90"/>
                    </a:moveTo>
                    <a:cubicBezTo>
                      <a:pt x="82" y="90"/>
                      <a:pt x="82" y="90"/>
                      <a:pt x="82" y="90"/>
                    </a:cubicBezTo>
                    <a:cubicBezTo>
                      <a:pt x="81" y="85"/>
                      <a:pt x="91" y="81"/>
                      <a:pt x="84" y="74"/>
                    </a:cubicBezTo>
                    <a:cubicBezTo>
                      <a:pt x="79" y="86"/>
                      <a:pt x="73" y="97"/>
                      <a:pt x="68" y="108"/>
                    </a:cubicBezTo>
                    <a:cubicBezTo>
                      <a:pt x="79" y="104"/>
                      <a:pt x="86" y="97"/>
                      <a:pt x="95" y="89"/>
                    </a:cubicBezTo>
                    <a:cubicBezTo>
                      <a:pt x="89" y="89"/>
                      <a:pt x="86" y="90"/>
                      <a:pt x="82" y="90"/>
                    </a:cubicBezTo>
                    <a:close/>
                    <a:moveTo>
                      <a:pt x="44" y="139"/>
                    </a:moveTo>
                    <a:cubicBezTo>
                      <a:pt x="45" y="140"/>
                      <a:pt x="46" y="140"/>
                      <a:pt x="47" y="141"/>
                    </a:cubicBezTo>
                    <a:cubicBezTo>
                      <a:pt x="54" y="132"/>
                      <a:pt x="61" y="123"/>
                      <a:pt x="67" y="114"/>
                    </a:cubicBezTo>
                    <a:cubicBezTo>
                      <a:pt x="55" y="118"/>
                      <a:pt x="50" y="129"/>
                      <a:pt x="44" y="139"/>
                    </a:cubicBezTo>
                    <a:close/>
                    <a:moveTo>
                      <a:pt x="34" y="99"/>
                    </a:moveTo>
                    <a:cubicBezTo>
                      <a:pt x="33" y="98"/>
                      <a:pt x="33" y="97"/>
                      <a:pt x="32" y="97"/>
                    </a:cubicBezTo>
                    <a:cubicBezTo>
                      <a:pt x="31" y="98"/>
                      <a:pt x="30" y="98"/>
                      <a:pt x="30" y="99"/>
                    </a:cubicBezTo>
                    <a:cubicBezTo>
                      <a:pt x="29" y="100"/>
                      <a:pt x="30" y="102"/>
                      <a:pt x="32" y="101"/>
                    </a:cubicBezTo>
                    <a:cubicBezTo>
                      <a:pt x="33" y="101"/>
                      <a:pt x="33" y="100"/>
                      <a:pt x="34" y="99"/>
                    </a:cubicBezTo>
                    <a:close/>
                    <a:moveTo>
                      <a:pt x="113" y="74"/>
                    </a:moveTo>
                    <a:cubicBezTo>
                      <a:pt x="113" y="75"/>
                      <a:pt x="112" y="76"/>
                      <a:pt x="112" y="76"/>
                    </a:cubicBezTo>
                    <a:cubicBezTo>
                      <a:pt x="113" y="77"/>
                      <a:pt x="114" y="77"/>
                      <a:pt x="114" y="77"/>
                    </a:cubicBezTo>
                    <a:cubicBezTo>
                      <a:pt x="115" y="77"/>
                      <a:pt x="115" y="76"/>
                      <a:pt x="115" y="75"/>
                    </a:cubicBezTo>
                    <a:cubicBezTo>
                      <a:pt x="114" y="75"/>
                      <a:pt x="114" y="75"/>
                      <a:pt x="113" y="74"/>
                    </a:cubicBezTo>
                    <a:close/>
                    <a:moveTo>
                      <a:pt x="46" y="89"/>
                    </a:moveTo>
                    <a:cubicBezTo>
                      <a:pt x="45" y="88"/>
                      <a:pt x="45" y="88"/>
                      <a:pt x="45" y="87"/>
                    </a:cubicBezTo>
                    <a:cubicBezTo>
                      <a:pt x="44" y="88"/>
                      <a:pt x="44" y="89"/>
                      <a:pt x="44" y="89"/>
                    </a:cubicBezTo>
                    <a:cubicBezTo>
                      <a:pt x="44" y="90"/>
                      <a:pt x="44" y="90"/>
                      <a:pt x="45" y="91"/>
                    </a:cubicBezTo>
                    <a:cubicBezTo>
                      <a:pt x="45" y="90"/>
                      <a:pt x="45" y="90"/>
                      <a:pt x="46" y="89"/>
                    </a:cubicBezTo>
                    <a:close/>
                    <a:moveTo>
                      <a:pt x="48" y="79"/>
                    </a:moveTo>
                    <a:cubicBezTo>
                      <a:pt x="48" y="79"/>
                      <a:pt x="48" y="78"/>
                      <a:pt x="47" y="78"/>
                    </a:cubicBezTo>
                    <a:cubicBezTo>
                      <a:pt x="47" y="78"/>
                      <a:pt x="46" y="79"/>
                      <a:pt x="46" y="79"/>
                    </a:cubicBezTo>
                    <a:cubicBezTo>
                      <a:pt x="46" y="80"/>
                      <a:pt x="47" y="81"/>
                      <a:pt x="47" y="81"/>
                    </a:cubicBezTo>
                    <a:cubicBezTo>
                      <a:pt x="47" y="81"/>
                      <a:pt x="48" y="80"/>
                      <a:pt x="48" y="7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83" name="Freeform 34">
                <a:extLst>
                  <a:ext uri="{FF2B5EF4-FFF2-40B4-BE49-F238E27FC236}">
                    <a16:creationId xmlns:a16="http://schemas.microsoft.com/office/drawing/2014/main" id="{D13CC71A-BD17-54A1-6C85-DBF29E75FF30}"/>
                  </a:ext>
                </a:extLst>
              </p:cNvPr>
              <p:cNvSpPr/>
              <p:nvPr/>
            </p:nvSpPr>
            <p:spPr bwMode="auto">
              <a:xfrm>
                <a:off x="157" y="2414"/>
                <a:ext cx="151" cy="263"/>
              </a:xfrm>
              <a:custGeom>
                <a:avLst/>
                <a:gdLst>
                  <a:gd name="T0" fmla="*/ 132 w 132"/>
                  <a:gd name="T1" fmla="*/ 8 h 229"/>
                  <a:gd name="T2" fmla="*/ 116 w 132"/>
                  <a:gd name="T3" fmla="*/ 19 h 229"/>
                  <a:gd name="T4" fmla="*/ 105 w 132"/>
                  <a:gd name="T5" fmla="*/ 28 h 229"/>
                  <a:gd name="T6" fmla="*/ 98 w 132"/>
                  <a:gd name="T7" fmla="*/ 32 h 229"/>
                  <a:gd name="T8" fmla="*/ 83 w 132"/>
                  <a:gd name="T9" fmla="*/ 24 h 229"/>
                  <a:gd name="T10" fmla="*/ 83 w 132"/>
                  <a:gd name="T11" fmla="*/ 35 h 229"/>
                  <a:gd name="T12" fmla="*/ 69 w 132"/>
                  <a:gd name="T13" fmla="*/ 52 h 229"/>
                  <a:gd name="T14" fmla="*/ 65 w 132"/>
                  <a:gd name="T15" fmla="*/ 59 h 229"/>
                  <a:gd name="T16" fmla="*/ 60 w 132"/>
                  <a:gd name="T17" fmla="*/ 69 h 229"/>
                  <a:gd name="T18" fmla="*/ 43 w 132"/>
                  <a:gd name="T19" fmla="*/ 84 h 229"/>
                  <a:gd name="T20" fmla="*/ 42 w 132"/>
                  <a:gd name="T21" fmla="*/ 86 h 229"/>
                  <a:gd name="T22" fmla="*/ 46 w 132"/>
                  <a:gd name="T23" fmla="*/ 109 h 229"/>
                  <a:gd name="T24" fmla="*/ 39 w 132"/>
                  <a:gd name="T25" fmla="*/ 127 h 229"/>
                  <a:gd name="T26" fmla="*/ 28 w 132"/>
                  <a:gd name="T27" fmla="*/ 142 h 229"/>
                  <a:gd name="T28" fmla="*/ 27 w 132"/>
                  <a:gd name="T29" fmla="*/ 146 h 229"/>
                  <a:gd name="T30" fmla="*/ 31 w 132"/>
                  <a:gd name="T31" fmla="*/ 161 h 229"/>
                  <a:gd name="T32" fmla="*/ 40 w 132"/>
                  <a:gd name="T33" fmla="*/ 175 h 229"/>
                  <a:gd name="T34" fmla="*/ 45 w 132"/>
                  <a:gd name="T35" fmla="*/ 188 h 229"/>
                  <a:gd name="T36" fmla="*/ 46 w 132"/>
                  <a:gd name="T37" fmla="*/ 202 h 229"/>
                  <a:gd name="T38" fmla="*/ 50 w 132"/>
                  <a:gd name="T39" fmla="*/ 213 h 229"/>
                  <a:gd name="T40" fmla="*/ 58 w 132"/>
                  <a:gd name="T41" fmla="*/ 214 h 229"/>
                  <a:gd name="T42" fmla="*/ 59 w 132"/>
                  <a:gd name="T43" fmla="*/ 221 h 229"/>
                  <a:gd name="T44" fmla="*/ 35 w 132"/>
                  <a:gd name="T45" fmla="*/ 229 h 229"/>
                  <a:gd name="T46" fmla="*/ 29 w 132"/>
                  <a:gd name="T47" fmla="*/ 228 h 229"/>
                  <a:gd name="T48" fmla="*/ 32 w 132"/>
                  <a:gd name="T49" fmla="*/ 209 h 229"/>
                  <a:gd name="T50" fmla="*/ 27 w 132"/>
                  <a:gd name="T51" fmla="*/ 198 h 229"/>
                  <a:gd name="T52" fmla="*/ 15 w 132"/>
                  <a:gd name="T53" fmla="*/ 168 h 229"/>
                  <a:gd name="T54" fmla="*/ 1 w 132"/>
                  <a:gd name="T55" fmla="*/ 164 h 229"/>
                  <a:gd name="T56" fmla="*/ 12 w 132"/>
                  <a:gd name="T57" fmla="*/ 152 h 229"/>
                  <a:gd name="T58" fmla="*/ 13 w 132"/>
                  <a:gd name="T59" fmla="*/ 140 h 229"/>
                  <a:gd name="T60" fmla="*/ 21 w 132"/>
                  <a:gd name="T61" fmla="*/ 129 h 229"/>
                  <a:gd name="T62" fmla="*/ 21 w 132"/>
                  <a:gd name="T63" fmla="*/ 120 h 229"/>
                  <a:gd name="T64" fmla="*/ 15 w 132"/>
                  <a:gd name="T65" fmla="*/ 115 h 229"/>
                  <a:gd name="T66" fmla="*/ 10 w 132"/>
                  <a:gd name="T67" fmla="*/ 106 h 229"/>
                  <a:gd name="T68" fmla="*/ 18 w 132"/>
                  <a:gd name="T69" fmla="*/ 103 h 229"/>
                  <a:gd name="T70" fmla="*/ 27 w 132"/>
                  <a:gd name="T71" fmla="*/ 92 h 229"/>
                  <a:gd name="T72" fmla="*/ 30 w 132"/>
                  <a:gd name="T73" fmla="*/ 89 h 229"/>
                  <a:gd name="T74" fmla="*/ 31 w 132"/>
                  <a:gd name="T75" fmla="*/ 76 h 229"/>
                  <a:gd name="T76" fmla="*/ 40 w 132"/>
                  <a:gd name="T77" fmla="*/ 71 h 229"/>
                  <a:gd name="T78" fmla="*/ 42 w 132"/>
                  <a:gd name="T79" fmla="*/ 59 h 229"/>
                  <a:gd name="T80" fmla="*/ 40 w 132"/>
                  <a:gd name="T81" fmla="*/ 49 h 229"/>
                  <a:gd name="T82" fmla="*/ 50 w 132"/>
                  <a:gd name="T83" fmla="*/ 49 h 229"/>
                  <a:gd name="T84" fmla="*/ 69 w 132"/>
                  <a:gd name="T85" fmla="*/ 38 h 229"/>
                  <a:gd name="T86" fmla="*/ 70 w 132"/>
                  <a:gd name="T87" fmla="*/ 35 h 229"/>
                  <a:gd name="T88" fmla="*/ 83 w 132"/>
                  <a:gd name="T89" fmla="*/ 15 h 229"/>
                  <a:gd name="T90" fmla="*/ 90 w 132"/>
                  <a:gd name="T91" fmla="*/ 11 h 229"/>
                  <a:gd name="T92" fmla="*/ 119 w 132"/>
                  <a:gd name="T93" fmla="*/ 0 h 229"/>
                  <a:gd name="T94" fmla="*/ 132 w 132"/>
                  <a:gd name="T95" fmla="*/ 8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2" h="229">
                    <a:moveTo>
                      <a:pt x="132" y="8"/>
                    </a:moveTo>
                    <a:cubicBezTo>
                      <a:pt x="130" y="16"/>
                      <a:pt x="130" y="27"/>
                      <a:pt x="116" y="19"/>
                    </a:cubicBezTo>
                    <a:cubicBezTo>
                      <a:pt x="110" y="15"/>
                      <a:pt x="104" y="19"/>
                      <a:pt x="105" y="28"/>
                    </a:cubicBezTo>
                    <a:cubicBezTo>
                      <a:pt x="105" y="33"/>
                      <a:pt x="104" y="37"/>
                      <a:pt x="98" y="32"/>
                    </a:cubicBezTo>
                    <a:cubicBezTo>
                      <a:pt x="94" y="28"/>
                      <a:pt x="89" y="27"/>
                      <a:pt x="83" y="24"/>
                    </a:cubicBezTo>
                    <a:cubicBezTo>
                      <a:pt x="83" y="28"/>
                      <a:pt x="83" y="32"/>
                      <a:pt x="83" y="35"/>
                    </a:cubicBezTo>
                    <a:cubicBezTo>
                      <a:pt x="84" y="46"/>
                      <a:pt x="85" y="55"/>
                      <a:pt x="69" y="52"/>
                    </a:cubicBezTo>
                    <a:cubicBezTo>
                      <a:pt x="64" y="51"/>
                      <a:pt x="59" y="53"/>
                      <a:pt x="65" y="59"/>
                    </a:cubicBezTo>
                    <a:cubicBezTo>
                      <a:pt x="71" y="66"/>
                      <a:pt x="69" y="69"/>
                      <a:pt x="60" y="69"/>
                    </a:cubicBezTo>
                    <a:cubicBezTo>
                      <a:pt x="51" y="69"/>
                      <a:pt x="42" y="71"/>
                      <a:pt x="43" y="84"/>
                    </a:cubicBezTo>
                    <a:cubicBezTo>
                      <a:pt x="43" y="85"/>
                      <a:pt x="43" y="86"/>
                      <a:pt x="42" y="86"/>
                    </a:cubicBezTo>
                    <a:cubicBezTo>
                      <a:pt x="30" y="96"/>
                      <a:pt x="39" y="102"/>
                      <a:pt x="46" y="109"/>
                    </a:cubicBezTo>
                    <a:cubicBezTo>
                      <a:pt x="55" y="117"/>
                      <a:pt x="52" y="123"/>
                      <a:pt x="39" y="127"/>
                    </a:cubicBezTo>
                    <a:cubicBezTo>
                      <a:pt x="31" y="129"/>
                      <a:pt x="20" y="129"/>
                      <a:pt x="28" y="142"/>
                    </a:cubicBezTo>
                    <a:cubicBezTo>
                      <a:pt x="29" y="143"/>
                      <a:pt x="28" y="145"/>
                      <a:pt x="27" y="146"/>
                    </a:cubicBezTo>
                    <a:cubicBezTo>
                      <a:pt x="14" y="156"/>
                      <a:pt x="21" y="158"/>
                      <a:pt x="31" y="161"/>
                    </a:cubicBezTo>
                    <a:cubicBezTo>
                      <a:pt x="38" y="162"/>
                      <a:pt x="45" y="165"/>
                      <a:pt x="40" y="175"/>
                    </a:cubicBezTo>
                    <a:cubicBezTo>
                      <a:pt x="38" y="180"/>
                      <a:pt x="41" y="185"/>
                      <a:pt x="45" y="188"/>
                    </a:cubicBezTo>
                    <a:cubicBezTo>
                      <a:pt x="54" y="192"/>
                      <a:pt x="52" y="198"/>
                      <a:pt x="46" y="202"/>
                    </a:cubicBezTo>
                    <a:cubicBezTo>
                      <a:pt x="36" y="210"/>
                      <a:pt x="42" y="211"/>
                      <a:pt x="50" y="213"/>
                    </a:cubicBezTo>
                    <a:cubicBezTo>
                      <a:pt x="52" y="213"/>
                      <a:pt x="55" y="214"/>
                      <a:pt x="58" y="214"/>
                    </a:cubicBezTo>
                    <a:cubicBezTo>
                      <a:pt x="68" y="215"/>
                      <a:pt x="61" y="218"/>
                      <a:pt x="59" y="221"/>
                    </a:cubicBezTo>
                    <a:cubicBezTo>
                      <a:pt x="51" y="223"/>
                      <a:pt x="40" y="216"/>
                      <a:pt x="35" y="229"/>
                    </a:cubicBezTo>
                    <a:cubicBezTo>
                      <a:pt x="35" y="229"/>
                      <a:pt x="31" y="228"/>
                      <a:pt x="29" y="228"/>
                    </a:cubicBezTo>
                    <a:cubicBezTo>
                      <a:pt x="25" y="221"/>
                      <a:pt x="28" y="214"/>
                      <a:pt x="32" y="209"/>
                    </a:cubicBezTo>
                    <a:cubicBezTo>
                      <a:pt x="38" y="202"/>
                      <a:pt x="35" y="199"/>
                      <a:pt x="27" y="198"/>
                    </a:cubicBezTo>
                    <a:cubicBezTo>
                      <a:pt x="39" y="184"/>
                      <a:pt x="34" y="173"/>
                      <a:pt x="15" y="168"/>
                    </a:cubicBezTo>
                    <a:cubicBezTo>
                      <a:pt x="10" y="166"/>
                      <a:pt x="3" y="169"/>
                      <a:pt x="1" y="164"/>
                    </a:cubicBezTo>
                    <a:cubicBezTo>
                      <a:pt x="0" y="158"/>
                      <a:pt x="9" y="156"/>
                      <a:pt x="12" y="152"/>
                    </a:cubicBezTo>
                    <a:cubicBezTo>
                      <a:pt x="17" y="148"/>
                      <a:pt x="25" y="146"/>
                      <a:pt x="13" y="140"/>
                    </a:cubicBezTo>
                    <a:cubicBezTo>
                      <a:pt x="10" y="139"/>
                      <a:pt x="18" y="131"/>
                      <a:pt x="21" y="129"/>
                    </a:cubicBezTo>
                    <a:cubicBezTo>
                      <a:pt x="28" y="125"/>
                      <a:pt x="26" y="123"/>
                      <a:pt x="21" y="120"/>
                    </a:cubicBezTo>
                    <a:cubicBezTo>
                      <a:pt x="19" y="118"/>
                      <a:pt x="17" y="116"/>
                      <a:pt x="15" y="115"/>
                    </a:cubicBezTo>
                    <a:cubicBezTo>
                      <a:pt x="12" y="113"/>
                      <a:pt x="9" y="110"/>
                      <a:pt x="10" y="106"/>
                    </a:cubicBezTo>
                    <a:cubicBezTo>
                      <a:pt x="11" y="102"/>
                      <a:pt x="15" y="104"/>
                      <a:pt x="18" y="103"/>
                    </a:cubicBezTo>
                    <a:cubicBezTo>
                      <a:pt x="24" y="102"/>
                      <a:pt x="33" y="103"/>
                      <a:pt x="27" y="92"/>
                    </a:cubicBezTo>
                    <a:cubicBezTo>
                      <a:pt x="27" y="90"/>
                      <a:pt x="28" y="89"/>
                      <a:pt x="30" y="89"/>
                    </a:cubicBezTo>
                    <a:cubicBezTo>
                      <a:pt x="42" y="86"/>
                      <a:pt x="38" y="81"/>
                      <a:pt x="31" y="76"/>
                    </a:cubicBezTo>
                    <a:cubicBezTo>
                      <a:pt x="35" y="74"/>
                      <a:pt x="37" y="73"/>
                      <a:pt x="40" y="71"/>
                    </a:cubicBezTo>
                    <a:cubicBezTo>
                      <a:pt x="45" y="68"/>
                      <a:pt x="48" y="64"/>
                      <a:pt x="42" y="59"/>
                    </a:cubicBezTo>
                    <a:cubicBezTo>
                      <a:pt x="40" y="56"/>
                      <a:pt x="37" y="53"/>
                      <a:pt x="40" y="49"/>
                    </a:cubicBezTo>
                    <a:cubicBezTo>
                      <a:pt x="43" y="46"/>
                      <a:pt x="47" y="48"/>
                      <a:pt x="50" y="49"/>
                    </a:cubicBezTo>
                    <a:cubicBezTo>
                      <a:pt x="59" y="52"/>
                      <a:pt x="67" y="48"/>
                      <a:pt x="69" y="38"/>
                    </a:cubicBezTo>
                    <a:cubicBezTo>
                      <a:pt x="69" y="37"/>
                      <a:pt x="70" y="35"/>
                      <a:pt x="70" y="35"/>
                    </a:cubicBezTo>
                    <a:cubicBezTo>
                      <a:pt x="85" y="36"/>
                      <a:pt x="78" y="21"/>
                      <a:pt x="83" y="15"/>
                    </a:cubicBezTo>
                    <a:cubicBezTo>
                      <a:pt x="85" y="12"/>
                      <a:pt x="85" y="8"/>
                      <a:pt x="90" y="11"/>
                    </a:cubicBezTo>
                    <a:cubicBezTo>
                      <a:pt x="103" y="17"/>
                      <a:pt x="112" y="10"/>
                      <a:pt x="119" y="0"/>
                    </a:cubicBezTo>
                    <a:cubicBezTo>
                      <a:pt x="123" y="3"/>
                      <a:pt x="125" y="9"/>
                      <a:pt x="132"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84" name="Freeform 35">
                <a:extLst>
                  <a:ext uri="{FF2B5EF4-FFF2-40B4-BE49-F238E27FC236}">
                    <a16:creationId xmlns:a16="http://schemas.microsoft.com/office/drawing/2014/main" id="{3234883F-2530-4276-EFAB-5976792789CA}"/>
                  </a:ext>
                </a:extLst>
              </p:cNvPr>
              <p:cNvSpPr/>
              <p:nvPr/>
            </p:nvSpPr>
            <p:spPr bwMode="auto">
              <a:xfrm>
                <a:off x="868" y="1337"/>
                <a:ext cx="121" cy="93"/>
              </a:xfrm>
              <a:custGeom>
                <a:avLst/>
                <a:gdLst>
                  <a:gd name="T0" fmla="*/ 9 w 106"/>
                  <a:gd name="T1" fmla="*/ 80 h 81"/>
                  <a:gd name="T2" fmla="*/ 6 w 106"/>
                  <a:gd name="T3" fmla="*/ 64 h 81"/>
                  <a:gd name="T4" fmla="*/ 0 w 106"/>
                  <a:gd name="T5" fmla="*/ 46 h 81"/>
                  <a:gd name="T6" fmla="*/ 24 w 106"/>
                  <a:gd name="T7" fmla="*/ 53 h 81"/>
                  <a:gd name="T8" fmla="*/ 35 w 106"/>
                  <a:gd name="T9" fmla="*/ 52 h 81"/>
                  <a:gd name="T10" fmla="*/ 33 w 106"/>
                  <a:gd name="T11" fmla="*/ 40 h 81"/>
                  <a:gd name="T12" fmla="*/ 30 w 106"/>
                  <a:gd name="T13" fmla="*/ 31 h 81"/>
                  <a:gd name="T14" fmla="*/ 62 w 106"/>
                  <a:gd name="T15" fmla="*/ 26 h 81"/>
                  <a:gd name="T16" fmla="*/ 61 w 106"/>
                  <a:gd name="T17" fmla="*/ 11 h 81"/>
                  <a:gd name="T18" fmla="*/ 62 w 106"/>
                  <a:gd name="T19" fmla="*/ 0 h 81"/>
                  <a:gd name="T20" fmla="*/ 81 w 106"/>
                  <a:gd name="T21" fmla="*/ 11 h 81"/>
                  <a:gd name="T22" fmla="*/ 94 w 106"/>
                  <a:gd name="T23" fmla="*/ 8 h 81"/>
                  <a:gd name="T24" fmla="*/ 106 w 106"/>
                  <a:gd name="T25" fmla="*/ 17 h 81"/>
                  <a:gd name="T26" fmla="*/ 106 w 106"/>
                  <a:gd name="T27" fmla="*/ 23 h 81"/>
                  <a:gd name="T28" fmla="*/ 99 w 106"/>
                  <a:gd name="T29" fmla="*/ 38 h 81"/>
                  <a:gd name="T30" fmla="*/ 89 w 106"/>
                  <a:gd name="T31" fmla="*/ 28 h 81"/>
                  <a:gd name="T32" fmla="*/ 73 w 106"/>
                  <a:gd name="T33" fmla="*/ 19 h 81"/>
                  <a:gd name="T34" fmla="*/ 63 w 106"/>
                  <a:gd name="T35" fmla="*/ 31 h 81"/>
                  <a:gd name="T36" fmla="*/ 55 w 106"/>
                  <a:gd name="T37" fmla="*/ 42 h 81"/>
                  <a:gd name="T38" fmla="*/ 56 w 106"/>
                  <a:gd name="T39" fmla="*/ 46 h 81"/>
                  <a:gd name="T40" fmla="*/ 37 w 106"/>
                  <a:gd name="T41" fmla="*/ 61 h 81"/>
                  <a:gd name="T42" fmla="*/ 26 w 106"/>
                  <a:gd name="T43" fmla="*/ 60 h 81"/>
                  <a:gd name="T44" fmla="*/ 26 w 106"/>
                  <a:gd name="T45" fmla="*/ 67 h 81"/>
                  <a:gd name="T46" fmla="*/ 14 w 106"/>
                  <a:gd name="T47" fmla="*/ 81 h 81"/>
                  <a:gd name="T48" fmla="*/ 9 w 106"/>
                  <a:gd name="T49"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5" h="81">
                    <a:moveTo>
                      <a:pt x="9" y="80"/>
                    </a:moveTo>
                    <a:cubicBezTo>
                      <a:pt x="13" y="74"/>
                      <a:pt x="8" y="69"/>
                      <a:pt x="6" y="64"/>
                    </a:cubicBezTo>
                    <a:cubicBezTo>
                      <a:pt x="4" y="58"/>
                      <a:pt x="1" y="53"/>
                      <a:pt x="0" y="46"/>
                    </a:cubicBezTo>
                    <a:cubicBezTo>
                      <a:pt x="10" y="45"/>
                      <a:pt x="16" y="52"/>
                      <a:pt x="24" y="53"/>
                    </a:cubicBezTo>
                    <a:cubicBezTo>
                      <a:pt x="28" y="53"/>
                      <a:pt x="33" y="56"/>
                      <a:pt x="35" y="52"/>
                    </a:cubicBezTo>
                    <a:cubicBezTo>
                      <a:pt x="38" y="48"/>
                      <a:pt x="36" y="44"/>
                      <a:pt x="33" y="40"/>
                    </a:cubicBezTo>
                    <a:cubicBezTo>
                      <a:pt x="31" y="37"/>
                      <a:pt x="28" y="35"/>
                      <a:pt x="30" y="31"/>
                    </a:cubicBezTo>
                    <a:cubicBezTo>
                      <a:pt x="42" y="38"/>
                      <a:pt x="52" y="28"/>
                      <a:pt x="62" y="26"/>
                    </a:cubicBezTo>
                    <a:cubicBezTo>
                      <a:pt x="68" y="25"/>
                      <a:pt x="64" y="16"/>
                      <a:pt x="61" y="11"/>
                    </a:cubicBezTo>
                    <a:cubicBezTo>
                      <a:pt x="59" y="7"/>
                      <a:pt x="57" y="4"/>
                      <a:pt x="62" y="0"/>
                    </a:cubicBezTo>
                    <a:cubicBezTo>
                      <a:pt x="68" y="4"/>
                      <a:pt x="75" y="7"/>
                      <a:pt x="81" y="11"/>
                    </a:cubicBezTo>
                    <a:cubicBezTo>
                      <a:pt x="86" y="15"/>
                      <a:pt x="91" y="15"/>
                      <a:pt x="94" y="8"/>
                    </a:cubicBezTo>
                    <a:cubicBezTo>
                      <a:pt x="95" y="15"/>
                      <a:pt x="98" y="19"/>
                      <a:pt x="106" y="17"/>
                    </a:cubicBezTo>
                    <a:cubicBezTo>
                      <a:pt x="106" y="19"/>
                      <a:pt x="106" y="21"/>
                      <a:pt x="106" y="23"/>
                    </a:cubicBezTo>
                    <a:cubicBezTo>
                      <a:pt x="104" y="28"/>
                      <a:pt x="104" y="36"/>
                      <a:pt x="99" y="38"/>
                    </a:cubicBezTo>
                    <a:cubicBezTo>
                      <a:pt x="94" y="40"/>
                      <a:pt x="93" y="31"/>
                      <a:pt x="89" y="28"/>
                    </a:cubicBezTo>
                    <a:cubicBezTo>
                      <a:pt x="84" y="24"/>
                      <a:pt x="81" y="19"/>
                      <a:pt x="73" y="19"/>
                    </a:cubicBezTo>
                    <a:cubicBezTo>
                      <a:pt x="74" y="26"/>
                      <a:pt x="78" y="36"/>
                      <a:pt x="63" y="31"/>
                    </a:cubicBezTo>
                    <a:cubicBezTo>
                      <a:pt x="62" y="31"/>
                      <a:pt x="49" y="31"/>
                      <a:pt x="55" y="42"/>
                    </a:cubicBezTo>
                    <a:cubicBezTo>
                      <a:pt x="56" y="43"/>
                      <a:pt x="55" y="45"/>
                      <a:pt x="56" y="46"/>
                    </a:cubicBezTo>
                    <a:cubicBezTo>
                      <a:pt x="58" y="66"/>
                      <a:pt x="56" y="68"/>
                      <a:pt x="37" y="61"/>
                    </a:cubicBezTo>
                    <a:cubicBezTo>
                      <a:pt x="33" y="59"/>
                      <a:pt x="29" y="58"/>
                      <a:pt x="26" y="60"/>
                    </a:cubicBezTo>
                    <a:cubicBezTo>
                      <a:pt x="23" y="62"/>
                      <a:pt x="25" y="65"/>
                      <a:pt x="26" y="67"/>
                    </a:cubicBezTo>
                    <a:cubicBezTo>
                      <a:pt x="29" y="81"/>
                      <a:pt x="29" y="81"/>
                      <a:pt x="14" y="81"/>
                    </a:cubicBezTo>
                    <a:cubicBezTo>
                      <a:pt x="13" y="81"/>
                      <a:pt x="11" y="80"/>
                      <a:pt x="9" y="8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85" name="Freeform 36">
                <a:extLst>
                  <a:ext uri="{FF2B5EF4-FFF2-40B4-BE49-F238E27FC236}">
                    <a16:creationId xmlns:a16="http://schemas.microsoft.com/office/drawing/2014/main" id="{7868E803-6D8C-9DFC-1A2E-6A0E151BC968}"/>
                  </a:ext>
                </a:extLst>
              </p:cNvPr>
              <p:cNvSpPr/>
              <p:nvPr/>
            </p:nvSpPr>
            <p:spPr bwMode="auto">
              <a:xfrm>
                <a:off x="357" y="1729"/>
                <a:ext cx="120" cy="90"/>
              </a:xfrm>
              <a:custGeom>
                <a:avLst/>
                <a:gdLst>
                  <a:gd name="T0" fmla="*/ 0 w 104"/>
                  <a:gd name="T1" fmla="*/ 17 h 78"/>
                  <a:gd name="T2" fmla="*/ 3 w 104"/>
                  <a:gd name="T3" fmla="*/ 15 h 78"/>
                  <a:gd name="T4" fmla="*/ 10 w 104"/>
                  <a:gd name="T5" fmla="*/ 9 h 78"/>
                  <a:gd name="T6" fmla="*/ 20 w 104"/>
                  <a:gd name="T7" fmla="*/ 12 h 78"/>
                  <a:gd name="T8" fmla="*/ 43 w 104"/>
                  <a:gd name="T9" fmla="*/ 0 h 78"/>
                  <a:gd name="T10" fmla="*/ 41 w 104"/>
                  <a:gd name="T11" fmla="*/ 14 h 78"/>
                  <a:gd name="T12" fmla="*/ 47 w 104"/>
                  <a:gd name="T13" fmla="*/ 27 h 78"/>
                  <a:gd name="T14" fmla="*/ 75 w 104"/>
                  <a:gd name="T15" fmla="*/ 31 h 78"/>
                  <a:gd name="T16" fmla="*/ 68 w 104"/>
                  <a:gd name="T17" fmla="*/ 42 h 78"/>
                  <a:gd name="T18" fmla="*/ 67 w 104"/>
                  <a:gd name="T19" fmla="*/ 51 h 78"/>
                  <a:gd name="T20" fmla="*/ 75 w 104"/>
                  <a:gd name="T21" fmla="*/ 48 h 78"/>
                  <a:gd name="T22" fmla="*/ 92 w 104"/>
                  <a:gd name="T23" fmla="*/ 47 h 78"/>
                  <a:gd name="T24" fmla="*/ 104 w 104"/>
                  <a:gd name="T25" fmla="*/ 43 h 78"/>
                  <a:gd name="T26" fmla="*/ 92 w 104"/>
                  <a:gd name="T27" fmla="*/ 77 h 78"/>
                  <a:gd name="T28" fmla="*/ 79 w 104"/>
                  <a:gd name="T29" fmla="*/ 63 h 78"/>
                  <a:gd name="T30" fmla="*/ 74 w 104"/>
                  <a:gd name="T31" fmla="*/ 58 h 78"/>
                  <a:gd name="T32" fmla="*/ 64 w 104"/>
                  <a:gd name="T33" fmla="*/ 60 h 78"/>
                  <a:gd name="T34" fmla="*/ 48 w 104"/>
                  <a:gd name="T35" fmla="*/ 48 h 78"/>
                  <a:gd name="T36" fmla="*/ 49 w 104"/>
                  <a:gd name="T37" fmla="*/ 39 h 78"/>
                  <a:gd name="T38" fmla="*/ 38 w 104"/>
                  <a:gd name="T39" fmla="*/ 31 h 78"/>
                  <a:gd name="T40" fmla="*/ 29 w 104"/>
                  <a:gd name="T41" fmla="*/ 26 h 78"/>
                  <a:gd name="T42" fmla="*/ 21 w 104"/>
                  <a:gd name="T43" fmla="*/ 22 h 78"/>
                  <a:gd name="T44" fmla="*/ 3 w 104"/>
                  <a:gd name="T45" fmla="*/ 39 h 78"/>
                  <a:gd name="T46" fmla="*/ 0 w 104"/>
                  <a:gd name="T47" fmla="*/ 1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4" h="78">
                    <a:moveTo>
                      <a:pt x="0" y="17"/>
                    </a:moveTo>
                    <a:cubicBezTo>
                      <a:pt x="1" y="16"/>
                      <a:pt x="2" y="15"/>
                      <a:pt x="3" y="15"/>
                    </a:cubicBezTo>
                    <a:cubicBezTo>
                      <a:pt x="6" y="14"/>
                      <a:pt x="8" y="12"/>
                      <a:pt x="10" y="9"/>
                    </a:cubicBezTo>
                    <a:cubicBezTo>
                      <a:pt x="13" y="10"/>
                      <a:pt x="15" y="15"/>
                      <a:pt x="20" y="12"/>
                    </a:cubicBezTo>
                    <a:cubicBezTo>
                      <a:pt x="27" y="7"/>
                      <a:pt x="35" y="4"/>
                      <a:pt x="43" y="0"/>
                    </a:cubicBezTo>
                    <a:cubicBezTo>
                      <a:pt x="48" y="5"/>
                      <a:pt x="43" y="9"/>
                      <a:pt x="41" y="14"/>
                    </a:cubicBezTo>
                    <a:cubicBezTo>
                      <a:pt x="39" y="20"/>
                      <a:pt x="38" y="23"/>
                      <a:pt x="47" y="27"/>
                    </a:cubicBezTo>
                    <a:cubicBezTo>
                      <a:pt x="57" y="32"/>
                      <a:pt x="66" y="29"/>
                      <a:pt x="75" y="31"/>
                    </a:cubicBezTo>
                    <a:cubicBezTo>
                      <a:pt x="75" y="36"/>
                      <a:pt x="70" y="38"/>
                      <a:pt x="68" y="42"/>
                    </a:cubicBezTo>
                    <a:cubicBezTo>
                      <a:pt x="67" y="45"/>
                      <a:pt x="64" y="48"/>
                      <a:pt x="67" y="51"/>
                    </a:cubicBezTo>
                    <a:cubicBezTo>
                      <a:pt x="70" y="53"/>
                      <a:pt x="72" y="49"/>
                      <a:pt x="75" y="48"/>
                    </a:cubicBezTo>
                    <a:cubicBezTo>
                      <a:pt x="81" y="54"/>
                      <a:pt x="86" y="48"/>
                      <a:pt x="92" y="47"/>
                    </a:cubicBezTo>
                    <a:cubicBezTo>
                      <a:pt x="96" y="46"/>
                      <a:pt x="100" y="44"/>
                      <a:pt x="104" y="43"/>
                    </a:cubicBezTo>
                    <a:cubicBezTo>
                      <a:pt x="100" y="55"/>
                      <a:pt x="96" y="66"/>
                      <a:pt x="92" y="77"/>
                    </a:cubicBezTo>
                    <a:cubicBezTo>
                      <a:pt x="82" y="78"/>
                      <a:pt x="74" y="78"/>
                      <a:pt x="79" y="63"/>
                    </a:cubicBezTo>
                    <a:cubicBezTo>
                      <a:pt x="81" y="59"/>
                      <a:pt x="77" y="58"/>
                      <a:pt x="74" y="58"/>
                    </a:cubicBezTo>
                    <a:cubicBezTo>
                      <a:pt x="71" y="58"/>
                      <a:pt x="67" y="59"/>
                      <a:pt x="64" y="60"/>
                    </a:cubicBezTo>
                    <a:cubicBezTo>
                      <a:pt x="48" y="65"/>
                      <a:pt x="48" y="65"/>
                      <a:pt x="48" y="48"/>
                    </a:cubicBezTo>
                    <a:cubicBezTo>
                      <a:pt x="48" y="45"/>
                      <a:pt x="48" y="42"/>
                      <a:pt x="49" y="39"/>
                    </a:cubicBezTo>
                    <a:cubicBezTo>
                      <a:pt x="50" y="30"/>
                      <a:pt x="45" y="28"/>
                      <a:pt x="38" y="31"/>
                    </a:cubicBezTo>
                    <a:cubicBezTo>
                      <a:pt x="31" y="33"/>
                      <a:pt x="29" y="33"/>
                      <a:pt x="29" y="26"/>
                    </a:cubicBezTo>
                    <a:cubicBezTo>
                      <a:pt x="29" y="17"/>
                      <a:pt x="25" y="20"/>
                      <a:pt x="21" y="22"/>
                    </a:cubicBezTo>
                    <a:cubicBezTo>
                      <a:pt x="13" y="26"/>
                      <a:pt x="12" y="36"/>
                      <a:pt x="3" y="39"/>
                    </a:cubicBezTo>
                    <a:cubicBezTo>
                      <a:pt x="2" y="32"/>
                      <a:pt x="1" y="24"/>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86" name="Freeform 37">
                <a:extLst>
                  <a:ext uri="{FF2B5EF4-FFF2-40B4-BE49-F238E27FC236}">
                    <a16:creationId xmlns:a16="http://schemas.microsoft.com/office/drawing/2014/main" id="{242B67D8-D653-02EE-FA2D-E4A42BFE7FD1}"/>
                  </a:ext>
                </a:extLst>
              </p:cNvPr>
              <p:cNvSpPr/>
              <p:nvPr/>
            </p:nvSpPr>
            <p:spPr bwMode="auto">
              <a:xfrm>
                <a:off x="371" y="2395"/>
                <a:ext cx="86" cy="62"/>
              </a:xfrm>
              <a:custGeom>
                <a:avLst/>
                <a:gdLst>
                  <a:gd name="T0" fmla="*/ 68 w 75"/>
                  <a:gd name="T1" fmla="*/ 47 h 54"/>
                  <a:gd name="T2" fmla="*/ 61 w 75"/>
                  <a:gd name="T3" fmla="*/ 47 h 54"/>
                  <a:gd name="T4" fmla="*/ 61 w 75"/>
                  <a:gd name="T5" fmla="*/ 47 h 54"/>
                  <a:gd name="T6" fmla="*/ 57 w 75"/>
                  <a:gd name="T7" fmla="*/ 38 h 54"/>
                  <a:gd name="T8" fmla="*/ 49 w 75"/>
                  <a:gd name="T9" fmla="*/ 42 h 54"/>
                  <a:gd name="T10" fmla="*/ 44 w 75"/>
                  <a:gd name="T11" fmla="*/ 47 h 54"/>
                  <a:gd name="T12" fmla="*/ 36 w 75"/>
                  <a:gd name="T13" fmla="*/ 46 h 54"/>
                  <a:gd name="T14" fmla="*/ 33 w 75"/>
                  <a:gd name="T15" fmla="*/ 37 h 54"/>
                  <a:gd name="T16" fmla="*/ 23 w 75"/>
                  <a:gd name="T17" fmla="*/ 33 h 54"/>
                  <a:gd name="T18" fmla="*/ 6 w 75"/>
                  <a:gd name="T19" fmla="*/ 26 h 54"/>
                  <a:gd name="T20" fmla="*/ 0 w 75"/>
                  <a:gd name="T21" fmla="*/ 13 h 54"/>
                  <a:gd name="T22" fmla="*/ 1 w 75"/>
                  <a:gd name="T23" fmla="*/ 11 h 54"/>
                  <a:gd name="T24" fmla="*/ 14 w 75"/>
                  <a:gd name="T25" fmla="*/ 1 h 54"/>
                  <a:gd name="T26" fmla="*/ 20 w 75"/>
                  <a:gd name="T27" fmla="*/ 13 h 54"/>
                  <a:gd name="T28" fmla="*/ 22 w 75"/>
                  <a:gd name="T29" fmla="*/ 22 h 54"/>
                  <a:gd name="T30" fmla="*/ 28 w 75"/>
                  <a:gd name="T31" fmla="*/ 27 h 54"/>
                  <a:gd name="T32" fmla="*/ 32 w 75"/>
                  <a:gd name="T33" fmla="*/ 27 h 54"/>
                  <a:gd name="T34" fmla="*/ 45 w 75"/>
                  <a:gd name="T35" fmla="*/ 27 h 54"/>
                  <a:gd name="T36" fmla="*/ 53 w 75"/>
                  <a:gd name="T37" fmla="*/ 31 h 54"/>
                  <a:gd name="T38" fmla="*/ 75 w 75"/>
                  <a:gd name="T39" fmla="*/ 24 h 54"/>
                  <a:gd name="T40" fmla="*/ 68 w 75"/>
                  <a:gd name="T41"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54">
                    <a:moveTo>
                      <a:pt x="68" y="47"/>
                    </a:moveTo>
                    <a:cubicBezTo>
                      <a:pt x="66" y="47"/>
                      <a:pt x="63" y="47"/>
                      <a:pt x="61" y="47"/>
                    </a:cubicBezTo>
                    <a:cubicBezTo>
                      <a:pt x="61" y="47"/>
                      <a:pt x="61" y="47"/>
                      <a:pt x="61" y="47"/>
                    </a:cubicBezTo>
                    <a:cubicBezTo>
                      <a:pt x="60" y="44"/>
                      <a:pt x="62" y="40"/>
                      <a:pt x="57" y="38"/>
                    </a:cubicBezTo>
                    <a:cubicBezTo>
                      <a:pt x="53" y="37"/>
                      <a:pt x="51" y="40"/>
                      <a:pt x="49" y="42"/>
                    </a:cubicBezTo>
                    <a:cubicBezTo>
                      <a:pt x="48" y="44"/>
                      <a:pt x="46" y="45"/>
                      <a:pt x="44" y="47"/>
                    </a:cubicBezTo>
                    <a:cubicBezTo>
                      <a:pt x="40" y="52"/>
                      <a:pt x="38" y="54"/>
                      <a:pt x="36" y="46"/>
                    </a:cubicBezTo>
                    <a:cubicBezTo>
                      <a:pt x="36" y="43"/>
                      <a:pt x="33" y="40"/>
                      <a:pt x="33" y="37"/>
                    </a:cubicBezTo>
                    <a:cubicBezTo>
                      <a:pt x="31" y="30"/>
                      <a:pt x="28" y="30"/>
                      <a:pt x="23" y="33"/>
                    </a:cubicBezTo>
                    <a:cubicBezTo>
                      <a:pt x="13" y="42"/>
                      <a:pt x="10" y="35"/>
                      <a:pt x="6" y="26"/>
                    </a:cubicBezTo>
                    <a:cubicBezTo>
                      <a:pt x="4" y="22"/>
                      <a:pt x="8" y="15"/>
                      <a:pt x="0" y="13"/>
                    </a:cubicBezTo>
                    <a:cubicBezTo>
                      <a:pt x="1" y="13"/>
                      <a:pt x="1" y="12"/>
                      <a:pt x="1" y="11"/>
                    </a:cubicBezTo>
                    <a:cubicBezTo>
                      <a:pt x="4" y="6"/>
                      <a:pt x="8" y="0"/>
                      <a:pt x="14" y="1"/>
                    </a:cubicBezTo>
                    <a:cubicBezTo>
                      <a:pt x="19" y="1"/>
                      <a:pt x="18" y="8"/>
                      <a:pt x="20" y="13"/>
                    </a:cubicBezTo>
                    <a:cubicBezTo>
                      <a:pt x="21" y="16"/>
                      <a:pt x="21" y="19"/>
                      <a:pt x="22" y="22"/>
                    </a:cubicBezTo>
                    <a:cubicBezTo>
                      <a:pt x="22" y="26"/>
                      <a:pt x="22" y="30"/>
                      <a:pt x="28" y="27"/>
                    </a:cubicBezTo>
                    <a:cubicBezTo>
                      <a:pt x="29" y="26"/>
                      <a:pt x="31" y="25"/>
                      <a:pt x="32" y="27"/>
                    </a:cubicBezTo>
                    <a:cubicBezTo>
                      <a:pt x="37" y="41"/>
                      <a:pt x="41" y="29"/>
                      <a:pt x="45" y="27"/>
                    </a:cubicBezTo>
                    <a:cubicBezTo>
                      <a:pt x="47" y="32"/>
                      <a:pt x="49" y="33"/>
                      <a:pt x="53" y="31"/>
                    </a:cubicBezTo>
                    <a:cubicBezTo>
                      <a:pt x="59" y="28"/>
                      <a:pt x="66" y="27"/>
                      <a:pt x="75" y="24"/>
                    </a:cubicBezTo>
                    <a:cubicBezTo>
                      <a:pt x="70" y="33"/>
                      <a:pt x="66" y="39"/>
                      <a:pt x="68" y="4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87" name="Freeform 38">
                <a:extLst>
                  <a:ext uri="{FF2B5EF4-FFF2-40B4-BE49-F238E27FC236}">
                    <a16:creationId xmlns:a16="http://schemas.microsoft.com/office/drawing/2014/main" id="{A9EB27FC-003E-C3FE-39FA-29E2AAC6E019}"/>
                  </a:ext>
                </a:extLst>
              </p:cNvPr>
              <p:cNvSpPr/>
              <p:nvPr/>
            </p:nvSpPr>
            <p:spPr bwMode="auto">
              <a:xfrm>
                <a:off x="83" y="1872"/>
                <a:ext cx="67" cy="51"/>
              </a:xfrm>
              <a:custGeom>
                <a:avLst/>
                <a:gdLst>
                  <a:gd name="T0" fmla="*/ 26 w 58"/>
                  <a:gd name="T1" fmla="*/ 1 h 44"/>
                  <a:gd name="T2" fmla="*/ 37 w 58"/>
                  <a:gd name="T3" fmla="*/ 7 h 44"/>
                  <a:gd name="T4" fmla="*/ 46 w 58"/>
                  <a:gd name="T5" fmla="*/ 19 h 44"/>
                  <a:gd name="T6" fmla="*/ 44 w 58"/>
                  <a:gd name="T7" fmla="*/ 35 h 44"/>
                  <a:gd name="T8" fmla="*/ 25 w 58"/>
                  <a:gd name="T9" fmla="*/ 43 h 44"/>
                  <a:gd name="T10" fmla="*/ 23 w 58"/>
                  <a:gd name="T11" fmla="*/ 35 h 44"/>
                  <a:gd name="T12" fmla="*/ 0 w 58"/>
                  <a:gd name="T13" fmla="*/ 17 h 44"/>
                  <a:gd name="T14" fmla="*/ 23 w 58"/>
                  <a:gd name="T15" fmla="*/ 10 h 44"/>
                  <a:gd name="T16" fmla="*/ 26 w 58"/>
                  <a:gd name="T17" fmla="*/ 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44">
                    <a:moveTo>
                      <a:pt x="26" y="1"/>
                    </a:moveTo>
                    <a:cubicBezTo>
                      <a:pt x="31" y="0"/>
                      <a:pt x="35" y="0"/>
                      <a:pt x="37" y="7"/>
                    </a:cubicBezTo>
                    <a:cubicBezTo>
                      <a:pt x="38" y="11"/>
                      <a:pt x="42" y="16"/>
                      <a:pt x="46" y="19"/>
                    </a:cubicBezTo>
                    <a:cubicBezTo>
                      <a:pt x="58" y="26"/>
                      <a:pt x="52" y="30"/>
                      <a:pt x="44" y="35"/>
                    </a:cubicBezTo>
                    <a:cubicBezTo>
                      <a:pt x="38" y="38"/>
                      <a:pt x="33" y="44"/>
                      <a:pt x="25" y="43"/>
                    </a:cubicBezTo>
                    <a:cubicBezTo>
                      <a:pt x="29" y="39"/>
                      <a:pt x="27" y="37"/>
                      <a:pt x="23" y="35"/>
                    </a:cubicBezTo>
                    <a:cubicBezTo>
                      <a:pt x="14" y="31"/>
                      <a:pt x="6" y="26"/>
                      <a:pt x="0" y="17"/>
                    </a:cubicBezTo>
                    <a:cubicBezTo>
                      <a:pt x="8" y="15"/>
                      <a:pt x="16" y="14"/>
                      <a:pt x="23" y="10"/>
                    </a:cubicBezTo>
                    <a:cubicBezTo>
                      <a:pt x="28" y="7"/>
                      <a:pt x="29" y="5"/>
                      <a:pt x="26"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88" name="Freeform 39">
                <a:extLst>
                  <a:ext uri="{FF2B5EF4-FFF2-40B4-BE49-F238E27FC236}">
                    <a16:creationId xmlns:a16="http://schemas.microsoft.com/office/drawing/2014/main" id="{4694F81D-3187-D2A8-49EF-4234BEFC121E}"/>
                  </a:ext>
                </a:extLst>
              </p:cNvPr>
              <p:cNvSpPr/>
              <p:nvPr/>
            </p:nvSpPr>
            <p:spPr bwMode="auto">
              <a:xfrm>
                <a:off x="112" y="1996"/>
                <a:ext cx="62" cy="59"/>
              </a:xfrm>
              <a:custGeom>
                <a:avLst/>
                <a:gdLst>
                  <a:gd name="T0" fmla="*/ 50 w 54"/>
                  <a:gd name="T1" fmla="*/ 40 h 51"/>
                  <a:gd name="T2" fmla="*/ 31 w 54"/>
                  <a:gd name="T3" fmla="*/ 40 h 51"/>
                  <a:gd name="T4" fmla="*/ 23 w 54"/>
                  <a:gd name="T5" fmla="*/ 43 h 51"/>
                  <a:gd name="T6" fmla="*/ 0 w 54"/>
                  <a:gd name="T7" fmla="*/ 48 h 51"/>
                  <a:gd name="T8" fmla="*/ 12 w 54"/>
                  <a:gd name="T9" fmla="*/ 37 h 51"/>
                  <a:gd name="T10" fmla="*/ 12 w 54"/>
                  <a:gd name="T11" fmla="*/ 31 h 51"/>
                  <a:gd name="T12" fmla="*/ 7 w 54"/>
                  <a:gd name="T13" fmla="*/ 12 h 51"/>
                  <a:gd name="T14" fmla="*/ 19 w 54"/>
                  <a:gd name="T15" fmla="*/ 6 h 51"/>
                  <a:gd name="T16" fmla="*/ 33 w 54"/>
                  <a:gd name="T17" fmla="*/ 5 h 51"/>
                  <a:gd name="T18" fmla="*/ 29 w 54"/>
                  <a:gd name="T19" fmla="*/ 16 h 51"/>
                  <a:gd name="T20" fmla="*/ 22 w 54"/>
                  <a:gd name="T21" fmla="*/ 26 h 51"/>
                  <a:gd name="T22" fmla="*/ 44 w 54"/>
                  <a:gd name="T23" fmla="*/ 30 h 51"/>
                  <a:gd name="T24" fmla="*/ 50 w 54"/>
                  <a:gd name="T25" fmla="*/ 4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1">
                    <a:moveTo>
                      <a:pt x="50" y="40"/>
                    </a:moveTo>
                    <a:cubicBezTo>
                      <a:pt x="43" y="40"/>
                      <a:pt x="37" y="40"/>
                      <a:pt x="31" y="40"/>
                    </a:cubicBezTo>
                    <a:cubicBezTo>
                      <a:pt x="28" y="40"/>
                      <a:pt x="25" y="41"/>
                      <a:pt x="23" y="43"/>
                    </a:cubicBezTo>
                    <a:cubicBezTo>
                      <a:pt x="14" y="51"/>
                      <a:pt x="15" y="51"/>
                      <a:pt x="0" y="48"/>
                    </a:cubicBezTo>
                    <a:cubicBezTo>
                      <a:pt x="8" y="49"/>
                      <a:pt x="13" y="46"/>
                      <a:pt x="12" y="37"/>
                    </a:cubicBezTo>
                    <a:cubicBezTo>
                      <a:pt x="11" y="35"/>
                      <a:pt x="11" y="32"/>
                      <a:pt x="12" y="31"/>
                    </a:cubicBezTo>
                    <a:cubicBezTo>
                      <a:pt x="22" y="22"/>
                      <a:pt x="18" y="17"/>
                      <a:pt x="7" y="12"/>
                    </a:cubicBezTo>
                    <a:cubicBezTo>
                      <a:pt x="12" y="10"/>
                      <a:pt x="16" y="8"/>
                      <a:pt x="19" y="6"/>
                    </a:cubicBezTo>
                    <a:cubicBezTo>
                      <a:pt x="24" y="0"/>
                      <a:pt x="29" y="1"/>
                      <a:pt x="33" y="5"/>
                    </a:cubicBezTo>
                    <a:cubicBezTo>
                      <a:pt x="39" y="10"/>
                      <a:pt x="32" y="13"/>
                      <a:pt x="29" y="16"/>
                    </a:cubicBezTo>
                    <a:cubicBezTo>
                      <a:pt x="27" y="19"/>
                      <a:pt x="25" y="23"/>
                      <a:pt x="22" y="26"/>
                    </a:cubicBezTo>
                    <a:cubicBezTo>
                      <a:pt x="29" y="31"/>
                      <a:pt x="37" y="31"/>
                      <a:pt x="44" y="30"/>
                    </a:cubicBezTo>
                    <a:cubicBezTo>
                      <a:pt x="54" y="29"/>
                      <a:pt x="54" y="33"/>
                      <a:pt x="50" y="4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89" name="Freeform 40">
                <a:extLst>
                  <a:ext uri="{FF2B5EF4-FFF2-40B4-BE49-F238E27FC236}">
                    <a16:creationId xmlns:a16="http://schemas.microsoft.com/office/drawing/2014/main" id="{ECBA5990-BD7E-8740-831E-9AE679DBBF84}"/>
                  </a:ext>
                </a:extLst>
              </p:cNvPr>
              <p:cNvSpPr/>
              <p:nvPr/>
            </p:nvSpPr>
            <p:spPr bwMode="auto">
              <a:xfrm>
                <a:off x="236" y="1706"/>
                <a:ext cx="66" cy="47"/>
              </a:xfrm>
              <a:custGeom>
                <a:avLst/>
                <a:gdLst>
                  <a:gd name="T0" fmla="*/ 58 w 58"/>
                  <a:gd name="T1" fmla="*/ 23 h 41"/>
                  <a:gd name="T2" fmla="*/ 50 w 58"/>
                  <a:gd name="T3" fmla="*/ 38 h 41"/>
                  <a:gd name="T4" fmla="*/ 40 w 58"/>
                  <a:gd name="T5" fmla="*/ 30 h 41"/>
                  <a:gd name="T6" fmla="*/ 31 w 58"/>
                  <a:gd name="T7" fmla="*/ 29 h 41"/>
                  <a:gd name="T8" fmla="*/ 12 w 58"/>
                  <a:gd name="T9" fmla="*/ 26 h 41"/>
                  <a:gd name="T10" fmla="*/ 0 w 58"/>
                  <a:gd name="T11" fmla="*/ 22 h 41"/>
                  <a:gd name="T12" fmla="*/ 8 w 58"/>
                  <a:gd name="T13" fmla="*/ 0 h 41"/>
                  <a:gd name="T14" fmla="*/ 22 w 58"/>
                  <a:gd name="T15" fmla="*/ 20 h 41"/>
                  <a:gd name="T16" fmla="*/ 30 w 58"/>
                  <a:gd name="T17" fmla="*/ 20 h 41"/>
                  <a:gd name="T18" fmla="*/ 33 w 58"/>
                  <a:gd name="T19" fmla="*/ 18 h 41"/>
                  <a:gd name="T20" fmla="*/ 52 w 58"/>
                  <a:gd name="T21" fmla="*/ 12 h 41"/>
                  <a:gd name="T22" fmla="*/ 58 w 58"/>
                  <a:gd name="T23" fmla="*/ 2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 h="41">
                    <a:moveTo>
                      <a:pt x="58" y="23"/>
                    </a:moveTo>
                    <a:cubicBezTo>
                      <a:pt x="57" y="30"/>
                      <a:pt x="47" y="30"/>
                      <a:pt x="50" y="38"/>
                    </a:cubicBezTo>
                    <a:cubicBezTo>
                      <a:pt x="44" y="37"/>
                      <a:pt x="44" y="32"/>
                      <a:pt x="40" y="30"/>
                    </a:cubicBezTo>
                    <a:cubicBezTo>
                      <a:pt x="37" y="29"/>
                      <a:pt x="34" y="26"/>
                      <a:pt x="31" y="29"/>
                    </a:cubicBezTo>
                    <a:cubicBezTo>
                      <a:pt x="23" y="41"/>
                      <a:pt x="18" y="30"/>
                      <a:pt x="12" y="26"/>
                    </a:cubicBezTo>
                    <a:cubicBezTo>
                      <a:pt x="8" y="23"/>
                      <a:pt x="5" y="19"/>
                      <a:pt x="0" y="22"/>
                    </a:cubicBezTo>
                    <a:cubicBezTo>
                      <a:pt x="4" y="16"/>
                      <a:pt x="5" y="8"/>
                      <a:pt x="8" y="0"/>
                    </a:cubicBezTo>
                    <a:cubicBezTo>
                      <a:pt x="16" y="5"/>
                      <a:pt x="17" y="14"/>
                      <a:pt x="22" y="20"/>
                    </a:cubicBezTo>
                    <a:cubicBezTo>
                      <a:pt x="24" y="22"/>
                      <a:pt x="27" y="27"/>
                      <a:pt x="30" y="20"/>
                    </a:cubicBezTo>
                    <a:cubicBezTo>
                      <a:pt x="30" y="19"/>
                      <a:pt x="32" y="16"/>
                      <a:pt x="33" y="18"/>
                    </a:cubicBezTo>
                    <a:cubicBezTo>
                      <a:pt x="46" y="34"/>
                      <a:pt x="42" y="10"/>
                      <a:pt x="52" y="12"/>
                    </a:cubicBezTo>
                    <a:cubicBezTo>
                      <a:pt x="54" y="13"/>
                      <a:pt x="52" y="21"/>
                      <a:pt x="58"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90" name="Freeform 41">
                <a:extLst>
                  <a:ext uri="{FF2B5EF4-FFF2-40B4-BE49-F238E27FC236}">
                    <a16:creationId xmlns:a16="http://schemas.microsoft.com/office/drawing/2014/main" id="{E7E4A869-4252-DD52-B9C0-A1C1EBB63789}"/>
                  </a:ext>
                </a:extLst>
              </p:cNvPr>
              <p:cNvSpPr/>
              <p:nvPr/>
            </p:nvSpPr>
            <p:spPr bwMode="auto">
              <a:xfrm>
                <a:off x="81" y="1923"/>
                <a:ext cx="58" cy="56"/>
              </a:xfrm>
              <a:custGeom>
                <a:avLst/>
                <a:gdLst>
                  <a:gd name="T0" fmla="*/ 23 w 51"/>
                  <a:gd name="T1" fmla="*/ 0 h 49"/>
                  <a:gd name="T2" fmla="*/ 23 w 51"/>
                  <a:gd name="T3" fmla="*/ 5 h 49"/>
                  <a:gd name="T4" fmla="*/ 17 w 51"/>
                  <a:gd name="T5" fmla="*/ 30 h 49"/>
                  <a:gd name="T6" fmla="*/ 43 w 51"/>
                  <a:gd name="T7" fmla="*/ 37 h 49"/>
                  <a:gd name="T8" fmla="*/ 51 w 51"/>
                  <a:gd name="T9" fmla="*/ 41 h 49"/>
                  <a:gd name="T10" fmla="*/ 42 w 51"/>
                  <a:gd name="T11" fmla="*/ 48 h 49"/>
                  <a:gd name="T12" fmla="*/ 38 w 51"/>
                  <a:gd name="T13" fmla="*/ 49 h 49"/>
                  <a:gd name="T14" fmla="*/ 0 w 51"/>
                  <a:gd name="T15" fmla="*/ 44 h 49"/>
                  <a:gd name="T16" fmla="*/ 14 w 51"/>
                  <a:gd name="T17" fmla="*/ 26 h 49"/>
                  <a:gd name="T18" fmla="*/ 22 w 51"/>
                  <a:gd name="T19" fmla="*/ 17 h 49"/>
                  <a:gd name="T20" fmla="*/ 12 w 51"/>
                  <a:gd name="T21" fmla="*/ 12 h 49"/>
                  <a:gd name="T22" fmla="*/ 23 w 51"/>
                  <a:gd name="T23"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 h="49">
                    <a:moveTo>
                      <a:pt x="23" y="0"/>
                    </a:moveTo>
                    <a:cubicBezTo>
                      <a:pt x="23" y="2"/>
                      <a:pt x="22" y="4"/>
                      <a:pt x="23" y="5"/>
                    </a:cubicBezTo>
                    <a:cubicBezTo>
                      <a:pt x="32" y="15"/>
                      <a:pt x="27" y="23"/>
                      <a:pt x="17" y="30"/>
                    </a:cubicBezTo>
                    <a:cubicBezTo>
                      <a:pt x="27" y="32"/>
                      <a:pt x="35" y="34"/>
                      <a:pt x="43" y="37"/>
                    </a:cubicBezTo>
                    <a:cubicBezTo>
                      <a:pt x="46" y="38"/>
                      <a:pt x="51" y="37"/>
                      <a:pt x="51" y="41"/>
                    </a:cubicBezTo>
                    <a:cubicBezTo>
                      <a:pt x="50" y="46"/>
                      <a:pt x="47" y="48"/>
                      <a:pt x="42" y="48"/>
                    </a:cubicBezTo>
                    <a:cubicBezTo>
                      <a:pt x="41" y="48"/>
                      <a:pt x="39" y="49"/>
                      <a:pt x="38" y="49"/>
                    </a:cubicBezTo>
                    <a:cubicBezTo>
                      <a:pt x="25" y="47"/>
                      <a:pt x="14" y="42"/>
                      <a:pt x="0" y="44"/>
                    </a:cubicBezTo>
                    <a:cubicBezTo>
                      <a:pt x="3" y="36"/>
                      <a:pt x="9" y="31"/>
                      <a:pt x="14" y="26"/>
                    </a:cubicBezTo>
                    <a:cubicBezTo>
                      <a:pt x="17" y="23"/>
                      <a:pt x="23" y="22"/>
                      <a:pt x="22" y="17"/>
                    </a:cubicBezTo>
                    <a:cubicBezTo>
                      <a:pt x="21" y="12"/>
                      <a:pt x="15" y="16"/>
                      <a:pt x="12" y="12"/>
                    </a:cubicBezTo>
                    <a:cubicBezTo>
                      <a:pt x="15" y="7"/>
                      <a:pt x="17" y="2"/>
                      <a:pt x="2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91" name="Freeform 42">
                <a:extLst>
                  <a:ext uri="{FF2B5EF4-FFF2-40B4-BE49-F238E27FC236}">
                    <a16:creationId xmlns:a16="http://schemas.microsoft.com/office/drawing/2014/main" id="{F9DF7200-AB25-F989-0399-8D00528BB981}"/>
                  </a:ext>
                </a:extLst>
              </p:cNvPr>
              <p:cNvSpPr/>
              <p:nvPr/>
            </p:nvSpPr>
            <p:spPr bwMode="auto">
              <a:xfrm>
                <a:off x="485" y="2193"/>
                <a:ext cx="50" cy="40"/>
              </a:xfrm>
              <a:custGeom>
                <a:avLst/>
                <a:gdLst>
                  <a:gd name="T0" fmla="*/ 27 w 44"/>
                  <a:gd name="T1" fmla="*/ 1 h 35"/>
                  <a:gd name="T2" fmla="*/ 33 w 44"/>
                  <a:gd name="T3" fmla="*/ 5 h 35"/>
                  <a:gd name="T4" fmla="*/ 34 w 44"/>
                  <a:gd name="T5" fmla="*/ 11 h 35"/>
                  <a:gd name="T6" fmla="*/ 39 w 44"/>
                  <a:gd name="T7" fmla="*/ 28 h 35"/>
                  <a:gd name="T8" fmla="*/ 13 w 44"/>
                  <a:gd name="T9" fmla="*/ 34 h 35"/>
                  <a:gd name="T10" fmla="*/ 15 w 44"/>
                  <a:gd name="T11" fmla="*/ 27 h 35"/>
                  <a:gd name="T12" fmla="*/ 8 w 44"/>
                  <a:gd name="T13" fmla="*/ 19 h 35"/>
                  <a:gd name="T14" fmla="*/ 3 w 44"/>
                  <a:gd name="T15" fmla="*/ 7 h 35"/>
                  <a:gd name="T16" fmla="*/ 14 w 44"/>
                  <a:gd name="T17" fmla="*/ 7 h 35"/>
                  <a:gd name="T18" fmla="*/ 27 w 44"/>
                  <a:gd name="T1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35">
                    <a:moveTo>
                      <a:pt x="27" y="1"/>
                    </a:moveTo>
                    <a:cubicBezTo>
                      <a:pt x="30" y="1"/>
                      <a:pt x="34" y="0"/>
                      <a:pt x="33" y="5"/>
                    </a:cubicBezTo>
                    <a:cubicBezTo>
                      <a:pt x="33" y="7"/>
                      <a:pt x="34" y="9"/>
                      <a:pt x="34" y="11"/>
                    </a:cubicBezTo>
                    <a:cubicBezTo>
                      <a:pt x="35" y="17"/>
                      <a:pt x="44" y="24"/>
                      <a:pt x="39" y="28"/>
                    </a:cubicBezTo>
                    <a:cubicBezTo>
                      <a:pt x="33" y="34"/>
                      <a:pt x="23" y="35"/>
                      <a:pt x="13" y="34"/>
                    </a:cubicBezTo>
                    <a:cubicBezTo>
                      <a:pt x="15" y="32"/>
                      <a:pt x="18" y="31"/>
                      <a:pt x="15" y="27"/>
                    </a:cubicBezTo>
                    <a:cubicBezTo>
                      <a:pt x="13" y="25"/>
                      <a:pt x="10" y="22"/>
                      <a:pt x="8" y="19"/>
                    </a:cubicBezTo>
                    <a:cubicBezTo>
                      <a:pt x="6" y="15"/>
                      <a:pt x="0" y="11"/>
                      <a:pt x="3" y="7"/>
                    </a:cubicBezTo>
                    <a:cubicBezTo>
                      <a:pt x="5" y="3"/>
                      <a:pt x="11" y="8"/>
                      <a:pt x="14" y="7"/>
                    </a:cubicBezTo>
                    <a:cubicBezTo>
                      <a:pt x="19" y="6"/>
                      <a:pt x="25" y="9"/>
                      <a:pt x="27"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92" name="Freeform 43">
                <a:extLst>
                  <a:ext uri="{FF2B5EF4-FFF2-40B4-BE49-F238E27FC236}">
                    <a16:creationId xmlns:a16="http://schemas.microsoft.com/office/drawing/2014/main" id="{2C71049F-A034-08A9-457E-A21470D61F44}"/>
                  </a:ext>
                </a:extLst>
              </p:cNvPr>
              <p:cNvSpPr/>
              <p:nvPr/>
            </p:nvSpPr>
            <p:spPr bwMode="auto">
              <a:xfrm>
                <a:off x="312" y="2389"/>
                <a:ext cx="57" cy="41"/>
              </a:xfrm>
              <a:custGeom>
                <a:avLst/>
                <a:gdLst>
                  <a:gd name="T0" fmla="*/ 50 w 50"/>
                  <a:gd name="T1" fmla="*/ 20 h 36"/>
                  <a:gd name="T2" fmla="*/ 37 w 50"/>
                  <a:gd name="T3" fmla="*/ 36 h 36"/>
                  <a:gd name="T4" fmla="*/ 18 w 50"/>
                  <a:gd name="T5" fmla="*/ 30 h 36"/>
                  <a:gd name="T6" fmla="*/ 11 w 50"/>
                  <a:gd name="T7" fmla="*/ 27 h 36"/>
                  <a:gd name="T8" fmla="*/ 0 w 50"/>
                  <a:gd name="T9" fmla="*/ 16 h 36"/>
                  <a:gd name="T10" fmla="*/ 7 w 50"/>
                  <a:gd name="T11" fmla="*/ 0 h 36"/>
                  <a:gd name="T12" fmla="*/ 40 w 50"/>
                  <a:gd name="T13" fmla="*/ 13 h 36"/>
                  <a:gd name="T14" fmla="*/ 50 w 50"/>
                  <a:gd name="T15" fmla="*/ 2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6">
                    <a:moveTo>
                      <a:pt x="50" y="20"/>
                    </a:moveTo>
                    <a:cubicBezTo>
                      <a:pt x="45" y="26"/>
                      <a:pt x="41" y="31"/>
                      <a:pt x="37" y="36"/>
                    </a:cubicBezTo>
                    <a:cubicBezTo>
                      <a:pt x="31" y="31"/>
                      <a:pt x="30" y="16"/>
                      <a:pt x="18" y="30"/>
                    </a:cubicBezTo>
                    <a:cubicBezTo>
                      <a:pt x="16" y="32"/>
                      <a:pt x="13" y="29"/>
                      <a:pt x="11" y="27"/>
                    </a:cubicBezTo>
                    <a:cubicBezTo>
                      <a:pt x="7" y="23"/>
                      <a:pt x="4" y="20"/>
                      <a:pt x="0" y="16"/>
                    </a:cubicBezTo>
                    <a:cubicBezTo>
                      <a:pt x="1" y="10"/>
                      <a:pt x="3" y="5"/>
                      <a:pt x="7" y="0"/>
                    </a:cubicBezTo>
                    <a:cubicBezTo>
                      <a:pt x="22" y="24"/>
                      <a:pt x="28" y="26"/>
                      <a:pt x="40" y="13"/>
                    </a:cubicBezTo>
                    <a:cubicBezTo>
                      <a:pt x="43" y="15"/>
                      <a:pt x="44" y="20"/>
                      <a:pt x="5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93" name="Freeform 44">
                <a:extLst>
                  <a:ext uri="{FF2B5EF4-FFF2-40B4-BE49-F238E27FC236}">
                    <a16:creationId xmlns:a16="http://schemas.microsoft.com/office/drawing/2014/main" id="{0EC2E823-AFEB-ACF5-54D8-FC93F8A206F2}"/>
                  </a:ext>
                </a:extLst>
              </p:cNvPr>
              <p:cNvSpPr/>
              <p:nvPr/>
            </p:nvSpPr>
            <p:spPr bwMode="auto">
              <a:xfrm>
                <a:off x="306" y="1703"/>
                <a:ext cx="33" cy="55"/>
              </a:xfrm>
              <a:custGeom>
                <a:avLst/>
                <a:gdLst>
                  <a:gd name="T0" fmla="*/ 29 w 29"/>
                  <a:gd name="T1" fmla="*/ 36 h 48"/>
                  <a:gd name="T2" fmla="*/ 21 w 29"/>
                  <a:gd name="T3" fmla="*/ 48 h 48"/>
                  <a:gd name="T4" fmla="*/ 15 w 29"/>
                  <a:gd name="T5" fmla="*/ 39 h 48"/>
                  <a:gd name="T6" fmla="*/ 9 w 29"/>
                  <a:gd name="T7" fmla="*/ 26 h 48"/>
                  <a:gd name="T8" fmla="*/ 0 w 29"/>
                  <a:gd name="T9" fmla="*/ 23 h 48"/>
                  <a:gd name="T10" fmla="*/ 13 w 29"/>
                  <a:gd name="T11" fmla="*/ 5 h 48"/>
                  <a:gd name="T12" fmla="*/ 22 w 29"/>
                  <a:gd name="T13" fmla="*/ 8 h 48"/>
                  <a:gd name="T14" fmla="*/ 29 w 29"/>
                  <a:gd name="T15" fmla="*/ 36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48">
                    <a:moveTo>
                      <a:pt x="29" y="36"/>
                    </a:moveTo>
                    <a:cubicBezTo>
                      <a:pt x="28" y="41"/>
                      <a:pt x="27" y="47"/>
                      <a:pt x="21" y="48"/>
                    </a:cubicBezTo>
                    <a:cubicBezTo>
                      <a:pt x="17" y="48"/>
                      <a:pt x="16" y="42"/>
                      <a:pt x="15" y="39"/>
                    </a:cubicBezTo>
                    <a:cubicBezTo>
                      <a:pt x="12" y="35"/>
                      <a:pt x="8" y="31"/>
                      <a:pt x="9" y="26"/>
                    </a:cubicBezTo>
                    <a:cubicBezTo>
                      <a:pt x="10" y="16"/>
                      <a:pt x="4" y="20"/>
                      <a:pt x="0" y="23"/>
                    </a:cubicBezTo>
                    <a:cubicBezTo>
                      <a:pt x="1" y="14"/>
                      <a:pt x="8" y="10"/>
                      <a:pt x="13" y="5"/>
                    </a:cubicBezTo>
                    <a:cubicBezTo>
                      <a:pt x="17" y="0"/>
                      <a:pt x="20" y="4"/>
                      <a:pt x="22" y="8"/>
                    </a:cubicBezTo>
                    <a:cubicBezTo>
                      <a:pt x="25" y="17"/>
                      <a:pt x="28" y="26"/>
                      <a:pt x="29" y="3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94" name="Freeform 45">
                <a:extLst>
                  <a:ext uri="{FF2B5EF4-FFF2-40B4-BE49-F238E27FC236}">
                    <a16:creationId xmlns:a16="http://schemas.microsoft.com/office/drawing/2014/main" id="{D0EBD6CE-D982-A77C-D4AC-4AD889A60CDF}"/>
                  </a:ext>
                </a:extLst>
              </p:cNvPr>
              <p:cNvSpPr/>
              <p:nvPr/>
            </p:nvSpPr>
            <p:spPr bwMode="auto">
              <a:xfrm>
                <a:off x="433" y="2024"/>
                <a:ext cx="44" cy="35"/>
              </a:xfrm>
              <a:custGeom>
                <a:avLst/>
                <a:gdLst>
                  <a:gd name="T0" fmla="*/ 9 w 38"/>
                  <a:gd name="T1" fmla="*/ 24 h 31"/>
                  <a:gd name="T2" fmla="*/ 9 w 38"/>
                  <a:gd name="T3" fmla="*/ 22 h 31"/>
                  <a:gd name="T4" fmla="*/ 18 w 38"/>
                  <a:gd name="T5" fmla="*/ 4 h 31"/>
                  <a:gd name="T6" fmla="*/ 38 w 38"/>
                  <a:gd name="T7" fmla="*/ 7 h 31"/>
                  <a:gd name="T8" fmla="*/ 34 w 38"/>
                  <a:gd name="T9" fmla="*/ 18 h 31"/>
                  <a:gd name="T10" fmla="*/ 35 w 38"/>
                  <a:gd name="T11" fmla="*/ 31 h 31"/>
                  <a:gd name="T12" fmla="*/ 9 w 38"/>
                  <a:gd name="T13" fmla="*/ 24 h 31"/>
                </a:gdLst>
                <a:ahLst/>
                <a:cxnLst>
                  <a:cxn ang="0">
                    <a:pos x="T0" y="T1"/>
                  </a:cxn>
                  <a:cxn ang="0">
                    <a:pos x="T2" y="T3"/>
                  </a:cxn>
                  <a:cxn ang="0">
                    <a:pos x="T4" y="T5"/>
                  </a:cxn>
                  <a:cxn ang="0">
                    <a:pos x="T6" y="T7"/>
                  </a:cxn>
                  <a:cxn ang="0">
                    <a:pos x="T8" y="T9"/>
                  </a:cxn>
                  <a:cxn ang="0">
                    <a:pos x="T10" y="T11"/>
                  </a:cxn>
                  <a:cxn ang="0">
                    <a:pos x="T12" y="T13"/>
                  </a:cxn>
                </a:cxnLst>
                <a:rect l="0" t="0" r="r" b="b"/>
                <a:pathLst>
                  <a:path w="38" h="31">
                    <a:moveTo>
                      <a:pt x="9" y="24"/>
                    </a:moveTo>
                    <a:cubicBezTo>
                      <a:pt x="9" y="23"/>
                      <a:pt x="9" y="22"/>
                      <a:pt x="9" y="22"/>
                    </a:cubicBezTo>
                    <a:cubicBezTo>
                      <a:pt x="0" y="7"/>
                      <a:pt x="0" y="6"/>
                      <a:pt x="18" y="4"/>
                    </a:cubicBezTo>
                    <a:cubicBezTo>
                      <a:pt x="25" y="4"/>
                      <a:pt x="32" y="0"/>
                      <a:pt x="38" y="7"/>
                    </a:cubicBezTo>
                    <a:cubicBezTo>
                      <a:pt x="33" y="9"/>
                      <a:pt x="30" y="11"/>
                      <a:pt x="34" y="18"/>
                    </a:cubicBezTo>
                    <a:cubicBezTo>
                      <a:pt x="36" y="21"/>
                      <a:pt x="36" y="26"/>
                      <a:pt x="35" y="31"/>
                    </a:cubicBezTo>
                    <a:cubicBezTo>
                      <a:pt x="27" y="28"/>
                      <a:pt x="19" y="23"/>
                      <a:pt x="9"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95" name="Freeform 46">
                <a:extLst>
                  <a:ext uri="{FF2B5EF4-FFF2-40B4-BE49-F238E27FC236}">
                    <a16:creationId xmlns:a16="http://schemas.microsoft.com/office/drawing/2014/main" id="{05243B3F-6C6E-9ED2-8B4B-0268B4879759}"/>
                  </a:ext>
                </a:extLst>
              </p:cNvPr>
              <p:cNvSpPr/>
              <p:nvPr/>
            </p:nvSpPr>
            <p:spPr bwMode="auto">
              <a:xfrm>
                <a:off x="930" y="1670"/>
                <a:ext cx="39" cy="50"/>
              </a:xfrm>
              <a:custGeom>
                <a:avLst/>
                <a:gdLst>
                  <a:gd name="T0" fmla="*/ 0 w 34"/>
                  <a:gd name="T1" fmla="*/ 20 h 44"/>
                  <a:gd name="T2" fmla="*/ 31 w 34"/>
                  <a:gd name="T3" fmla="*/ 0 h 44"/>
                  <a:gd name="T4" fmla="*/ 31 w 34"/>
                  <a:gd name="T5" fmla="*/ 26 h 44"/>
                  <a:gd name="T6" fmla="*/ 13 w 34"/>
                  <a:gd name="T7" fmla="*/ 44 h 44"/>
                  <a:gd name="T8" fmla="*/ 12 w 34"/>
                  <a:gd name="T9" fmla="*/ 41 h 44"/>
                  <a:gd name="T10" fmla="*/ 0 w 34"/>
                  <a:gd name="T11" fmla="*/ 20 h 44"/>
                </a:gdLst>
                <a:ahLst/>
                <a:cxnLst>
                  <a:cxn ang="0">
                    <a:pos x="T0" y="T1"/>
                  </a:cxn>
                  <a:cxn ang="0">
                    <a:pos x="T2" y="T3"/>
                  </a:cxn>
                  <a:cxn ang="0">
                    <a:pos x="T4" y="T5"/>
                  </a:cxn>
                  <a:cxn ang="0">
                    <a:pos x="T6" y="T7"/>
                  </a:cxn>
                  <a:cxn ang="0">
                    <a:pos x="T8" y="T9"/>
                  </a:cxn>
                  <a:cxn ang="0">
                    <a:pos x="T10" y="T11"/>
                  </a:cxn>
                </a:cxnLst>
                <a:rect l="0" t="0" r="r" b="b"/>
                <a:pathLst>
                  <a:path w="34" h="44">
                    <a:moveTo>
                      <a:pt x="0" y="20"/>
                    </a:moveTo>
                    <a:cubicBezTo>
                      <a:pt x="11" y="15"/>
                      <a:pt x="23" y="12"/>
                      <a:pt x="31" y="0"/>
                    </a:cubicBezTo>
                    <a:cubicBezTo>
                      <a:pt x="34" y="10"/>
                      <a:pt x="28" y="18"/>
                      <a:pt x="31" y="26"/>
                    </a:cubicBezTo>
                    <a:cubicBezTo>
                      <a:pt x="25" y="32"/>
                      <a:pt x="19" y="38"/>
                      <a:pt x="13" y="44"/>
                    </a:cubicBezTo>
                    <a:cubicBezTo>
                      <a:pt x="12" y="43"/>
                      <a:pt x="12" y="42"/>
                      <a:pt x="12" y="41"/>
                    </a:cubicBezTo>
                    <a:cubicBezTo>
                      <a:pt x="12" y="32"/>
                      <a:pt x="12" y="23"/>
                      <a:pt x="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96" name="Freeform 47">
                <a:extLst>
                  <a:ext uri="{FF2B5EF4-FFF2-40B4-BE49-F238E27FC236}">
                    <a16:creationId xmlns:a16="http://schemas.microsoft.com/office/drawing/2014/main" id="{7E19C457-EFB6-885F-7182-C89023444F9F}"/>
                  </a:ext>
                </a:extLst>
              </p:cNvPr>
              <p:cNvSpPr/>
              <p:nvPr/>
            </p:nvSpPr>
            <p:spPr bwMode="auto">
              <a:xfrm>
                <a:off x="708" y="2119"/>
                <a:ext cx="31" cy="50"/>
              </a:xfrm>
              <a:custGeom>
                <a:avLst/>
                <a:gdLst>
                  <a:gd name="T0" fmla="*/ 27 w 27"/>
                  <a:gd name="T1" fmla="*/ 35 h 44"/>
                  <a:gd name="T2" fmla="*/ 23 w 27"/>
                  <a:gd name="T3" fmla="*/ 34 h 44"/>
                  <a:gd name="T4" fmla="*/ 7 w 27"/>
                  <a:gd name="T5" fmla="*/ 35 h 44"/>
                  <a:gd name="T6" fmla="*/ 4 w 27"/>
                  <a:gd name="T7" fmla="*/ 18 h 44"/>
                  <a:gd name="T8" fmla="*/ 0 w 27"/>
                  <a:gd name="T9" fmla="*/ 12 h 44"/>
                  <a:gd name="T10" fmla="*/ 12 w 27"/>
                  <a:gd name="T11" fmla="*/ 0 h 44"/>
                  <a:gd name="T12" fmla="*/ 20 w 27"/>
                  <a:gd name="T13" fmla="*/ 9 h 44"/>
                  <a:gd name="T14" fmla="*/ 20 w 27"/>
                  <a:gd name="T15" fmla="*/ 15 h 44"/>
                  <a:gd name="T16" fmla="*/ 27 w 27"/>
                  <a:gd name="T17" fmla="*/ 3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44">
                    <a:moveTo>
                      <a:pt x="27" y="35"/>
                    </a:moveTo>
                    <a:cubicBezTo>
                      <a:pt x="26" y="35"/>
                      <a:pt x="24" y="35"/>
                      <a:pt x="23" y="34"/>
                    </a:cubicBezTo>
                    <a:cubicBezTo>
                      <a:pt x="17" y="32"/>
                      <a:pt x="12" y="44"/>
                      <a:pt x="7" y="35"/>
                    </a:cubicBezTo>
                    <a:cubicBezTo>
                      <a:pt x="4" y="31"/>
                      <a:pt x="4" y="24"/>
                      <a:pt x="4" y="18"/>
                    </a:cubicBezTo>
                    <a:cubicBezTo>
                      <a:pt x="3" y="16"/>
                      <a:pt x="3" y="13"/>
                      <a:pt x="0" y="12"/>
                    </a:cubicBezTo>
                    <a:cubicBezTo>
                      <a:pt x="0" y="4"/>
                      <a:pt x="8" y="4"/>
                      <a:pt x="12" y="0"/>
                    </a:cubicBezTo>
                    <a:cubicBezTo>
                      <a:pt x="17" y="0"/>
                      <a:pt x="21" y="2"/>
                      <a:pt x="20" y="9"/>
                    </a:cubicBezTo>
                    <a:cubicBezTo>
                      <a:pt x="20" y="11"/>
                      <a:pt x="20" y="13"/>
                      <a:pt x="20" y="15"/>
                    </a:cubicBezTo>
                    <a:cubicBezTo>
                      <a:pt x="21" y="22"/>
                      <a:pt x="17" y="31"/>
                      <a:pt x="27" y="3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97" name="Freeform 48">
                <a:extLst>
                  <a:ext uri="{FF2B5EF4-FFF2-40B4-BE49-F238E27FC236}">
                    <a16:creationId xmlns:a16="http://schemas.microsoft.com/office/drawing/2014/main" id="{D47793FD-CCAC-2E4A-E280-CBCF8B401D12}"/>
                  </a:ext>
                </a:extLst>
              </p:cNvPr>
              <p:cNvSpPr/>
              <p:nvPr/>
            </p:nvSpPr>
            <p:spPr bwMode="auto">
              <a:xfrm>
                <a:off x="377" y="2061"/>
                <a:ext cx="38" cy="47"/>
              </a:xfrm>
              <a:custGeom>
                <a:avLst/>
                <a:gdLst>
                  <a:gd name="T0" fmla="*/ 21 w 33"/>
                  <a:gd name="T1" fmla="*/ 41 h 41"/>
                  <a:gd name="T2" fmla="*/ 0 w 33"/>
                  <a:gd name="T3" fmla="*/ 27 h 41"/>
                  <a:gd name="T4" fmla="*/ 1 w 33"/>
                  <a:gd name="T5" fmla="*/ 0 h 41"/>
                  <a:gd name="T6" fmla="*/ 33 w 33"/>
                  <a:gd name="T7" fmla="*/ 17 h 41"/>
                  <a:gd name="T8" fmla="*/ 33 w 33"/>
                  <a:gd name="T9" fmla="*/ 18 h 41"/>
                  <a:gd name="T10" fmla="*/ 21 w 33"/>
                  <a:gd name="T11" fmla="*/ 41 h 41"/>
                </a:gdLst>
                <a:ahLst/>
                <a:cxnLst>
                  <a:cxn ang="0">
                    <a:pos x="T0" y="T1"/>
                  </a:cxn>
                  <a:cxn ang="0">
                    <a:pos x="T2" y="T3"/>
                  </a:cxn>
                  <a:cxn ang="0">
                    <a:pos x="T4" y="T5"/>
                  </a:cxn>
                  <a:cxn ang="0">
                    <a:pos x="T6" y="T7"/>
                  </a:cxn>
                  <a:cxn ang="0">
                    <a:pos x="T8" y="T9"/>
                  </a:cxn>
                  <a:cxn ang="0">
                    <a:pos x="T10" y="T11"/>
                  </a:cxn>
                </a:cxnLst>
                <a:rect l="0" t="0" r="r" b="b"/>
                <a:pathLst>
                  <a:path w="33" h="41">
                    <a:moveTo>
                      <a:pt x="21" y="41"/>
                    </a:moveTo>
                    <a:cubicBezTo>
                      <a:pt x="14" y="37"/>
                      <a:pt x="11" y="26"/>
                      <a:pt x="0" y="27"/>
                    </a:cubicBezTo>
                    <a:cubicBezTo>
                      <a:pt x="4" y="18"/>
                      <a:pt x="2" y="10"/>
                      <a:pt x="1" y="0"/>
                    </a:cubicBezTo>
                    <a:cubicBezTo>
                      <a:pt x="13" y="5"/>
                      <a:pt x="20" y="17"/>
                      <a:pt x="33" y="17"/>
                    </a:cubicBezTo>
                    <a:cubicBezTo>
                      <a:pt x="33" y="17"/>
                      <a:pt x="33" y="18"/>
                      <a:pt x="33" y="18"/>
                    </a:cubicBezTo>
                    <a:cubicBezTo>
                      <a:pt x="18" y="20"/>
                      <a:pt x="24" y="33"/>
                      <a:pt x="21" y="4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98" name="Freeform 49">
                <a:extLst>
                  <a:ext uri="{FF2B5EF4-FFF2-40B4-BE49-F238E27FC236}">
                    <a16:creationId xmlns:a16="http://schemas.microsoft.com/office/drawing/2014/main" id="{93382A7A-A416-72FE-8AD9-00514FF1187B}"/>
                  </a:ext>
                </a:extLst>
              </p:cNvPr>
              <p:cNvSpPr/>
              <p:nvPr/>
            </p:nvSpPr>
            <p:spPr bwMode="auto">
              <a:xfrm>
                <a:off x="870" y="1636"/>
                <a:ext cx="39" cy="36"/>
              </a:xfrm>
              <a:custGeom>
                <a:avLst/>
                <a:gdLst>
                  <a:gd name="T0" fmla="*/ 6 w 34"/>
                  <a:gd name="T1" fmla="*/ 7 h 31"/>
                  <a:gd name="T2" fmla="*/ 32 w 34"/>
                  <a:gd name="T3" fmla="*/ 2 h 31"/>
                  <a:gd name="T4" fmla="*/ 33 w 34"/>
                  <a:gd name="T5" fmla="*/ 7 h 31"/>
                  <a:gd name="T6" fmla="*/ 25 w 34"/>
                  <a:gd name="T7" fmla="*/ 22 h 31"/>
                  <a:gd name="T8" fmla="*/ 17 w 34"/>
                  <a:gd name="T9" fmla="*/ 23 h 31"/>
                  <a:gd name="T10" fmla="*/ 3 w 34"/>
                  <a:gd name="T11" fmla="*/ 26 h 31"/>
                  <a:gd name="T12" fmla="*/ 6 w 34"/>
                  <a:gd name="T13" fmla="*/ 7 h 31"/>
                </a:gdLst>
                <a:ahLst/>
                <a:cxnLst>
                  <a:cxn ang="0">
                    <a:pos x="T0" y="T1"/>
                  </a:cxn>
                  <a:cxn ang="0">
                    <a:pos x="T2" y="T3"/>
                  </a:cxn>
                  <a:cxn ang="0">
                    <a:pos x="T4" y="T5"/>
                  </a:cxn>
                  <a:cxn ang="0">
                    <a:pos x="T6" y="T7"/>
                  </a:cxn>
                  <a:cxn ang="0">
                    <a:pos x="T8" y="T9"/>
                  </a:cxn>
                  <a:cxn ang="0">
                    <a:pos x="T10" y="T11"/>
                  </a:cxn>
                  <a:cxn ang="0">
                    <a:pos x="T12" y="T13"/>
                  </a:cxn>
                </a:cxnLst>
                <a:rect l="0" t="0" r="r" b="b"/>
                <a:pathLst>
                  <a:path w="34" h="31">
                    <a:moveTo>
                      <a:pt x="6" y="7"/>
                    </a:moveTo>
                    <a:cubicBezTo>
                      <a:pt x="14" y="0"/>
                      <a:pt x="23" y="5"/>
                      <a:pt x="32" y="2"/>
                    </a:cubicBezTo>
                    <a:cubicBezTo>
                      <a:pt x="34" y="1"/>
                      <a:pt x="34" y="5"/>
                      <a:pt x="33" y="7"/>
                    </a:cubicBezTo>
                    <a:cubicBezTo>
                      <a:pt x="31" y="12"/>
                      <a:pt x="31" y="19"/>
                      <a:pt x="25" y="22"/>
                    </a:cubicBezTo>
                    <a:cubicBezTo>
                      <a:pt x="22" y="22"/>
                      <a:pt x="19" y="23"/>
                      <a:pt x="17" y="23"/>
                    </a:cubicBezTo>
                    <a:cubicBezTo>
                      <a:pt x="12" y="23"/>
                      <a:pt x="6" y="31"/>
                      <a:pt x="3" y="26"/>
                    </a:cubicBezTo>
                    <a:cubicBezTo>
                      <a:pt x="0" y="20"/>
                      <a:pt x="1" y="12"/>
                      <a:pt x="6"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99" name="Freeform 50">
                <a:extLst>
                  <a:ext uri="{FF2B5EF4-FFF2-40B4-BE49-F238E27FC236}">
                    <a16:creationId xmlns:a16="http://schemas.microsoft.com/office/drawing/2014/main" id="{14CF850D-2D4F-A4C3-9C25-FEC233577B10}"/>
                  </a:ext>
                </a:extLst>
              </p:cNvPr>
              <p:cNvSpPr/>
              <p:nvPr/>
            </p:nvSpPr>
            <p:spPr bwMode="auto">
              <a:xfrm>
                <a:off x="118" y="1812"/>
                <a:ext cx="47" cy="29"/>
              </a:xfrm>
              <a:custGeom>
                <a:avLst/>
                <a:gdLst>
                  <a:gd name="T0" fmla="*/ 25 w 41"/>
                  <a:gd name="T1" fmla="*/ 2 h 26"/>
                  <a:gd name="T2" fmla="*/ 34 w 41"/>
                  <a:gd name="T3" fmla="*/ 15 h 26"/>
                  <a:gd name="T4" fmla="*/ 38 w 41"/>
                  <a:gd name="T5" fmla="*/ 23 h 26"/>
                  <a:gd name="T6" fmla="*/ 29 w 41"/>
                  <a:gd name="T7" fmla="*/ 24 h 26"/>
                  <a:gd name="T8" fmla="*/ 15 w 41"/>
                  <a:gd name="T9" fmla="*/ 24 h 26"/>
                  <a:gd name="T10" fmla="*/ 4 w 41"/>
                  <a:gd name="T11" fmla="*/ 9 h 26"/>
                  <a:gd name="T12" fmla="*/ 2 w 41"/>
                  <a:gd name="T13" fmla="*/ 1 h 26"/>
                  <a:gd name="T14" fmla="*/ 9 w 41"/>
                  <a:gd name="T15" fmla="*/ 0 h 26"/>
                  <a:gd name="T16" fmla="*/ 25 w 41"/>
                  <a:gd name="T17"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6">
                    <a:moveTo>
                      <a:pt x="25" y="2"/>
                    </a:moveTo>
                    <a:cubicBezTo>
                      <a:pt x="28" y="6"/>
                      <a:pt x="31" y="11"/>
                      <a:pt x="34" y="15"/>
                    </a:cubicBezTo>
                    <a:cubicBezTo>
                      <a:pt x="36" y="18"/>
                      <a:pt x="41" y="20"/>
                      <a:pt x="38" y="23"/>
                    </a:cubicBezTo>
                    <a:cubicBezTo>
                      <a:pt x="36" y="26"/>
                      <a:pt x="32" y="25"/>
                      <a:pt x="29" y="24"/>
                    </a:cubicBezTo>
                    <a:cubicBezTo>
                      <a:pt x="24" y="23"/>
                      <a:pt x="20" y="22"/>
                      <a:pt x="15" y="24"/>
                    </a:cubicBezTo>
                    <a:cubicBezTo>
                      <a:pt x="14" y="17"/>
                      <a:pt x="7" y="15"/>
                      <a:pt x="4" y="9"/>
                    </a:cubicBezTo>
                    <a:cubicBezTo>
                      <a:pt x="3" y="6"/>
                      <a:pt x="0" y="4"/>
                      <a:pt x="2" y="1"/>
                    </a:cubicBezTo>
                    <a:cubicBezTo>
                      <a:pt x="4" y="0"/>
                      <a:pt x="7" y="0"/>
                      <a:pt x="9" y="0"/>
                    </a:cubicBezTo>
                    <a:cubicBezTo>
                      <a:pt x="14" y="0"/>
                      <a:pt x="20" y="1"/>
                      <a:pt x="25"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00" name="Freeform 51">
                <a:extLst>
                  <a:ext uri="{FF2B5EF4-FFF2-40B4-BE49-F238E27FC236}">
                    <a16:creationId xmlns:a16="http://schemas.microsoft.com/office/drawing/2014/main" id="{54AA06C3-3F3E-7EFB-CD6D-1B3619A1D8C6}"/>
                  </a:ext>
                </a:extLst>
              </p:cNvPr>
              <p:cNvSpPr/>
              <p:nvPr/>
            </p:nvSpPr>
            <p:spPr bwMode="auto">
              <a:xfrm>
                <a:off x="478" y="1976"/>
                <a:ext cx="40" cy="24"/>
              </a:xfrm>
              <a:custGeom>
                <a:avLst/>
                <a:gdLst>
                  <a:gd name="T0" fmla="*/ 11 w 35"/>
                  <a:gd name="T1" fmla="*/ 21 h 21"/>
                  <a:gd name="T2" fmla="*/ 7 w 35"/>
                  <a:gd name="T3" fmla="*/ 19 h 21"/>
                  <a:gd name="T4" fmla="*/ 0 w 35"/>
                  <a:gd name="T5" fmla="*/ 5 h 21"/>
                  <a:gd name="T6" fmla="*/ 12 w 35"/>
                  <a:gd name="T7" fmla="*/ 0 h 21"/>
                  <a:gd name="T8" fmla="*/ 19 w 35"/>
                  <a:gd name="T9" fmla="*/ 0 h 21"/>
                  <a:gd name="T10" fmla="*/ 35 w 35"/>
                  <a:gd name="T11" fmla="*/ 14 h 21"/>
                  <a:gd name="T12" fmla="*/ 11 w 35"/>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35" h="21">
                    <a:moveTo>
                      <a:pt x="11" y="21"/>
                    </a:moveTo>
                    <a:cubicBezTo>
                      <a:pt x="10" y="20"/>
                      <a:pt x="8" y="20"/>
                      <a:pt x="7" y="19"/>
                    </a:cubicBezTo>
                    <a:cubicBezTo>
                      <a:pt x="1" y="16"/>
                      <a:pt x="0" y="10"/>
                      <a:pt x="0" y="5"/>
                    </a:cubicBezTo>
                    <a:cubicBezTo>
                      <a:pt x="1" y="0"/>
                      <a:pt x="8" y="0"/>
                      <a:pt x="12" y="0"/>
                    </a:cubicBezTo>
                    <a:cubicBezTo>
                      <a:pt x="15" y="0"/>
                      <a:pt x="17" y="0"/>
                      <a:pt x="19" y="0"/>
                    </a:cubicBezTo>
                    <a:cubicBezTo>
                      <a:pt x="21" y="7"/>
                      <a:pt x="30" y="8"/>
                      <a:pt x="35" y="14"/>
                    </a:cubicBezTo>
                    <a:cubicBezTo>
                      <a:pt x="28" y="20"/>
                      <a:pt x="19" y="19"/>
                      <a:pt x="11"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01" name="Freeform 52">
                <a:extLst>
                  <a:ext uri="{FF2B5EF4-FFF2-40B4-BE49-F238E27FC236}">
                    <a16:creationId xmlns:a16="http://schemas.microsoft.com/office/drawing/2014/main" id="{A5E9A627-D183-1206-F4C5-9A108BEEAAEA}"/>
                  </a:ext>
                </a:extLst>
              </p:cNvPr>
              <p:cNvSpPr/>
              <p:nvPr/>
            </p:nvSpPr>
            <p:spPr bwMode="auto">
              <a:xfrm>
                <a:off x="173" y="1754"/>
                <a:ext cx="31" cy="31"/>
              </a:xfrm>
              <a:custGeom>
                <a:avLst/>
                <a:gdLst>
                  <a:gd name="T0" fmla="*/ 23 w 27"/>
                  <a:gd name="T1" fmla="*/ 7 h 27"/>
                  <a:gd name="T2" fmla="*/ 8 w 27"/>
                  <a:gd name="T3" fmla="*/ 21 h 27"/>
                  <a:gd name="T4" fmla="*/ 0 w 27"/>
                  <a:gd name="T5" fmla="*/ 19 h 27"/>
                  <a:gd name="T6" fmla="*/ 0 w 27"/>
                  <a:gd name="T7" fmla="*/ 1 h 27"/>
                  <a:gd name="T8" fmla="*/ 23 w 27"/>
                  <a:gd name="T9" fmla="*/ 7 h 27"/>
                </a:gdLst>
                <a:ahLst/>
                <a:cxnLst>
                  <a:cxn ang="0">
                    <a:pos x="T0" y="T1"/>
                  </a:cxn>
                  <a:cxn ang="0">
                    <a:pos x="T2" y="T3"/>
                  </a:cxn>
                  <a:cxn ang="0">
                    <a:pos x="T4" y="T5"/>
                  </a:cxn>
                  <a:cxn ang="0">
                    <a:pos x="T6" y="T7"/>
                  </a:cxn>
                  <a:cxn ang="0">
                    <a:pos x="T8" y="T9"/>
                  </a:cxn>
                </a:cxnLst>
                <a:rect l="0" t="0" r="r" b="b"/>
                <a:pathLst>
                  <a:path w="27" h="27">
                    <a:moveTo>
                      <a:pt x="23" y="7"/>
                    </a:moveTo>
                    <a:cubicBezTo>
                      <a:pt x="27" y="27"/>
                      <a:pt x="27" y="27"/>
                      <a:pt x="8" y="21"/>
                    </a:cubicBezTo>
                    <a:cubicBezTo>
                      <a:pt x="5" y="20"/>
                      <a:pt x="3" y="19"/>
                      <a:pt x="0" y="19"/>
                    </a:cubicBezTo>
                    <a:cubicBezTo>
                      <a:pt x="3" y="13"/>
                      <a:pt x="0" y="7"/>
                      <a:pt x="0" y="1"/>
                    </a:cubicBezTo>
                    <a:cubicBezTo>
                      <a:pt x="9" y="0"/>
                      <a:pt x="15" y="6"/>
                      <a:pt x="23"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02" name="Freeform 53">
                <a:extLst>
                  <a:ext uri="{FF2B5EF4-FFF2-40B4-BE49-F238E27FC236}">
                    <a16:creationId xmlns:a16="http://schemas.microsoft.com/office/drawing/2014/main" id="{D135314F-BF47-2822-7B78-3DD489A9F3DB}"/>
                  </a:ext>
                </a:extLst>
              </p:cNvPr>
              <p:cNvSpPr/>
              <p:nvPr/>
            </p:nvSpPr>
            <p:spPr bwMode="auto">
              <a:xfrm>
                <a:off x="462" y="2252"/>
                <a:ext cx="47" cy="32"/>
              </a:xfrm>
              <a:custGeom>
                <a:avLst/>
                <a:gdLst>
                  <a:gd name="T0" fmla="*/ 3 w 41"/>
                  <a:gd name="T1" fmla="*/ 3 h 28"/>
                  <a:gd name="T2" fmla="*/ 16 w 41"/>
                  <a:gd name="T3" fmla="*/ 0 h 28"/>
                  <a:gd name="T4" fmla="*/ 20 w 41"/>
                  <a:gd name="T5" fmla="*/ 0 h 28"/>
                  <a:gd name="T6" fmla="*/ 22 w 41"/>
                  <a:gd name="T7" fmla="*/ 8 h 28"/>
                  <a:gd name="T8" fmla="*/ 33 w 41"/>
                  <a:gd name="T9" fmla="*/ 14 h 28"/>
                  <a:gd name="T10" fmla="*/ 32 w 41"/>
                  <a:gd name="T11" fmla="*/ 28 h 28"/>
                  <a:gd name="T12" fmla="*/ 15 w 41"/>
                  <a:gd name="T13" fmla="*/ 18 h 28"/>
                  <a:gd name="T14" fmla="*/ 2 w 41"/>
                  <a:gd name="T15" fmla="*/ 13 h 28"/>
                  <a:gd name="T16" fmla="*/ 3 w 41"/>
                  <a:gd name="T17"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8">
                    <a:moveTo>
                      <a:pt x="3" y="3"/>
                    </a:moveTo>
                    <a:cubicBezTo>
                      <a:pt x="8" y="6"/>
                      <a:pt x="11" y="0"/>
                      <a:pt x="16" y="0"/>
                    </a:cubicBezTo>
                    <a:cubicBezTo>
                      <a:pt x="17" y="0"/>
                      <a:pt x="19" y="0"/>
                      <a:pt x="20" y="0"/>
                    </a:cubicBezTo>
                    <a:cubicBezTo>
                      <a:pt x="18" y="3"/>
                      <a:pt x="15" y="7"/>
                      <a:pt x="22" y="8"/>
                    </a:cubicBezTo>
                    <a:cubicBezTo>
                      <a:pt x="27" y="8"/>
                      <a:pt x="30" y="11"/>
                      <a:pt x="33" y="14"/>
                    </a:cubicBezTo>
                    <a:cubicBezTo>
                      <a:pt x="41" y="20"/>
                      <a:pt x="40" y="24"/>
                      <a:pt x="32" y="28"/>
                    </a:cubicBezTo>
                    <a:cubicBezTo>
                      <a:pt x="27" y="24"/>
                      <a:pt x="22" y="18"/>
                      <a:pt x="15" y="18"/>
                    </a:cubicBezTo>
                    <a:cubicBezTo>
                      <a:pt x="12" y="15"/>
                      <a:pt x="8" y="12"/>
                      <a:pt x="2" y="13"/>
                    </a:cubicBezTo>
                    <a:cubicBezTo>
                      <a:pt x="0" y="9"/>
                      <a:pt x="1" y="6"/>
                      <a:pt x="3"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03" name="Freeform 54">
                <a:extLst>
                  <a:ext uri="{FF2B5EF4-FFF2-40B4-BE49-F238E27FC236}">
                    <a16:creationId xmlns:a16="http://schemas.microsoft.com/office/drawing/2014/main" id="{CD439843-9448-A94D-1393-DF87DFB3E02D}"/>
                  </a:ext>
                </a:extLst>
              </p:cNvPr>
              <p:cNvSpPr/>
              <p:nvPr/>
            </p:nvSpPr>
            <p:spPr bwMode="auto">
              <a:xfrm>
                <a:off x="532" y="2144"/>
                <a:ext cx="36" cy="37"/>
              </a:xfrm>
              <a:custGeom>
                <a:avLst/>
                <a:gdLst>
                  <a:gd name="T0" fmla="*/ 32 w 32"/>
                  <a:gd name="T1" fmla="*/ 12 h 32"/>
                  <a:gd name="T2" fmla="*/ 26 w 32"/>
                  <a:gd name="T3" fmla="*/ 25 h 32"/>
                  <a:gd name="T4" fmla="*/ 27 w 32"/>
                  <a:gd name="T5" fmla="*/ 31 h 32"/>
                  <a:gd name="T6" fmla="*/ 22 w 32"/>
                  <a:gd name="T7" fmla="*/ 30 h 32"/>
                  <a:gd name="T8" fmla="*/ 9 w 32"/>
                  <a:gd name="T9" fmla="*/ 24 h 32"/>
                  <a:gd name="T10" fmla="*/ 8 w 32"/>
                  <a:gd name="T11" fmla="*/ 19 h 32"/>
                  <a:gd name="T12" fmla="*/ 4 w 32"/>
                  <a:gd name="T13" fmla="*/ 4 h 32"/>
                  <a:gd name="T14" fmla="*/ 18 w 32"/>
                  <a:gd name="T15" fmla="*/ 8 h 32"/>
                  <a:gd name="T16" fmla="*/ 32 w 32"/>
                  <a:gd name="T17" fmla="*/ 1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32">
                    <a:moveTo>
                      <a:pt x="32" y="12"/>
                    </a:moveTo>
                    <a:cubicBezTo>
                      <a:pt x="25" y="14"/>
                      <a:pt x="22" y="18"/>
                      <a:pt x="26" y="25"/>
                    </a:cubicBezTo>
                    <a:cubicBezTo>
                      <a:pt x="28" y="27"/>
                      <a:pt x="30" y="29"/>
                      <a:pt x="27" y="31"/>
                    </a:cubicBezTo>
                    <a:cubicBezTo>
                      <a:pt x="26" y="32"/>
                      <a:pt x="24" y="31"/>
                      <a:pt x="22" y="30"/>
                    </a:cubicBezTo>
                    <a:cubicBezTo>
                      <a:pt x="18" y="28"/>
                      <a:pt x="13" y="26"/>
                      <a:pt x="9" y="24"/>
                    </a:cubicBezTo>
                    <a:cubicBezTo>
                      <a:pt x="9" y="22"/>
                      <a:pt x="8" y="21"/>
                      <a:pt x="8" y="19"/>
                    </a:cubicBezTo>
                    <a:cubicBezTo>
                      <a:pt x="7" y="14"/>
                      <a:pt x="0" y="8"/>
                      <a:pt x="4" y="4"/>
                    </a:cubicBezTo>
                    <a:cubicBezTo>
                      <a:pt x="9" y="0"/>
                      <a:pt x="13" y="7"/>
                      <a:pt x="18" y="8"/>
                    </a:cubicBezTo>
                    <a:cubicBezTo>
                      <a:pt x="22" y="10"/>
                      <a:pt x="28" y="7"/>
                      <a:pt x="32"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04" name="Freeform 55">
                <a:extLst>
                  <a:ext uri="{FF2B5EF4-FFF2-40B4-BE49-F238E27FC236}">
                    <a16:creationId xmlns:a16="http://schemas.microsoft.com/office/drawing/2014/main" id="{E7C93634-EA74-6E12-8D2E-E98FEB53B287}"/>
                  </a:ext>
                </a:extLst>
              </p:cNvPr>
              <p:cNvSpPr/>
              <p:nvPr/>
            </p:nvSpPr>
            <p:spPr bwMode="auto">
              <a:xfrm>
                <a:off x="829" y="1588"/>
                <a:ext cx="40" cy="22"/>
              </a:xfrm>
              <a:custGeom>
                <a:avLst/>
                <a:gdLst>
                  <a:gd name="T0" fmla="*/ 15 w 35"/>
                  <a:gd name="T1" fmla="*/ 0 h 19"/>
                  <a:gd name="T2" fmla="*/ 35 w 35"/>
                  <a:gd name="T3" fmla="*/ 2 h 19"/>
                  <a:gd name="T4" fmla="*/ 23 w 35"/>
                  <a:gd name="T5" fmla="*/ 19 h 19"/>
                  <a:gd name="T6" fmla="*/ 21 w 35"/>
                  <a:gd name="T7" fmla="*/ 19 h 19"/>
                  <a:gd name="T8" fmla="*/ 1 w 35"/>
                  <a:gd name="T9" fmla="*/ 12 h 19"/>
                  <a:gd name="T10" fmla="*/ 15 w 35"/>
                  <a:gd name="T11" fmla="*/ 0 h 19"/>
                </a:gdLst>
                <a:ahLst/>
                <a:cxnLst>
                  <a:cxn ang="0">
                    <a:pos x="T0" y="T1"/>
                  </a:cxn>
                  <a:cxn ang="0">
                    <a:pos x="T2" y="T3"/>
                  </a:cxn>
                  <a:cxn ang="0">
                    <a:pos x="T4" y="T5"/>
                  </a:cxn>
                  <a:cxn ang="0">
                    <a:pos x="T6" y="T7"/>
                  </a:cxn>
                  <a:cxn ang="0">
                    <a:pos x="T8" y="T9"/>
                  </a:cxn>
                  <a:cxn ang="0">
                    <a:pos x="T10" y="T11"/>
                  </a:cxn>
                </a:cxnLst>
                <a:rect l="0" t="0" r="r" b="b"/>
                <a:pathLst>
                  <a:path w="35" h="19">
                    <a:moveTo>
                      <a:pt x="15" y="0"/>
                    </a:moveTo>
                    <a:cubicBezTo>
                      <a:pt x="21" y="0"/>
                      <a:pt x="28" y="1"/>
                      <a:pt x="35" y="2"/>
                    </a:cubicBezTo>
                    <a:cubicBezTo>
                      <a:pt x="33" y="10"/>
                      <a:pt x="28" y="14"/>
                      <a:pt x="23" y="19"/>
                    </a:cubicBezTo>
                    <a:cubicBezTo>
                      <a:pt x="23" y="19"/>
                      <a:pt x="22" y="19"/>
                      <a:pt x="21" y="19"/>
                    </a:cubicBezTo>
                    <a:cubicBezTo>
                      <a:pt x="14" y="16"/>
                      <a:pt x="3" y="19"/>
                      <a:pt x="1" y="12"/>
                    </a:cubicBezTo>
                    <a:cubicBezTo>
                      <a:pt x="0" y="7"/>
                      <a:pt x="12" y="6"/>
                      <a:pt x="1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05" name="Freeform 56">
                <a:extLst>
                  <a:ext uri="{FF2B5EF4-FFF2-40B4-BE49-F238E27FC236}">
                    <a16:creationId xmlns:a16="http://schemas.microsoft.com/office/drawing/2014/main" id="{FB0B0270-4F37-2E0E-DB92-AF666E68B335}"/>
                  </a:ext>
                </a:extLst>
              </p:cNvPr>
              <p:cNvSpPr/>
              <p:nvPr/>
            </p:nvSpPr>
            <p:spPr bwMode="auto">
              <a:xfrm>
                <a:off x="480" y="1901"/>
                <a:ext cx="38" cy="22"/>
              </a:xfrm>
              <a:custGeom>
                <a:avLst/>
                <a:gdLst>
                  <a:gd name="T0" fmla="*/ 28 w 33"/>
                  <a:gd name="T1" fmla="*/ 2 h 19"/>
                  <a:gd name="T2" fmla="*/ 31 w 33"/>
                  <a:gd name="T3" fmla="*/ 12 h 19"/>
                  <a:gd name="T4" fmla="*/ 19 w 33"/>
                  <a:gd name="T5" fmla="*/ 19 h 19"/>
                  <a:gd name="T6" fmla="*/ 14 w 33"/>
                  <a:gd name="T7" fmla="*/ 18 h 19"/>
                  <a:gd name="T8" fmla="*/ 0 w 33"/>
                  <a:gd name="T9" fmla="*/ 10 h 19"/>
                  <a:gd name="T10" fmla="*/ 14 w 33"/>
                  <a:gd name="T11" fmla="*/ 0 h 19"/>
                  <a:gd name="T12" fmla="*/ 28 w 33"/>
                  <a:gd name="T13" fmla="*/ 2 h 19"/>
                </a:gdLst>
                <a:ahLst/>
                <a:cxnLst>
                  <a:cxn ang="0">
                    <a:pos x="T0" y="T1"/>
                  </a:cxn>
                  <a:cxn ang="0">
                    <a:pos x="T2" y="T3"/>
                  </a:cxn>
                  <a:cxn ang="0">
                    <a:pos x="T4" y="T5"/>
                  </a:cxn>
                  <a:cxn ang="0">
                    <a:pos x="T6" y="T7"/>
                  </a:cxn>
                  <a:cxn ang="0">
                    <a:pos x="T8" y="T9"/>
                  </a:cxn>
                  <a:cxn ang="0">
                    <a:pos x="T10" y="T11"/>
                  </a:cxn>
                  <a:cxn ang="0">
                    <a:pos x="T12" y="T13"/>
                  </a:cxn>
                </a:cxnLst>
                <a:rect l="0" t="0" r="r" b="b"/>
                <a:pathLst>
                  <a:path w="33" h="19">
                    <a:moveTo>
                      <a:pt x="28" y="2"/>
                    </a:moveTo>
                    <a:cubicBezTo>
                      <a:pt x="33" y="4"/>
                      <a:pt x="31" y="8"/>
                      <a:pt x="31" y="12"/>
                    </a:cubicBezTo>
                    <a:cubicBezTo>
                      <a:pt x="26" y="13"/>
                      <a:pt x="23" y="17"/>
                      <a:pt x="19" y="19"/>
                    </a:cubicBezTo>
                    <a:cubicBezTo>
                      <a:pt x="17" y="19"/>
                      <a:pt x="15" y="19"/>
                      <a:pt x="14" y="18"/>
                    </a:cubicBezTo>
                    <a:cubicBezTo>
                      <a:pt x="10" y="14"/>
                      <a:pt x="1" y="17"/>
                      <a:pt x="0" y="10"/>
                    </a:cubicBezTo>
                    <a:cubicBezTo>
                      <a:pt x="0" y="2"/>
                      <a:pt x="10" y="4"/>
                      <a:pt x="14" y="0"/>
                    </a:cubicBezTo>
                    <a:cubicBezTo>
                      <a:pt x="19" y="2"/>
                      <a:pt x="23" y="2"/>
                      <a:pt x="28"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06" name="Freeform 57">
                <a:extLst>
                  <a:ext uri="{FF2B5EF4-FFF2-40B4-BE49-F238E27FC236}">
                    <a16:creationId xmlns:a16="http://schemas.microsoft.com/office/drawing/2014/main" id="{0714C1E3-54D9-D4F0-0B50-4B7D5464CAA5}"/>
                  </a:ext>
                </a:extLst>
              </p:cNvPr>
              <p:cNvSpPr/>
              <p:nvPr/>
            </p:nvSpPr>
            <p:spPr bwMode="auto">
              <a:xfrm>
                <a:off x="825" y="1513"/>
                <a:ext cx="39" cy="19"/>
              </a:xfrm>
              <a:custGeom>
                <a:avLst/>
                <a:gdLst>
                  <a:gd name="T0" fmla="*/ 3 w 34"/>
                  <a:gd name="T1" fmla="*/ 10 h 17"/>
                  <a:gd name="T2" fmla="*/ 6 w 34"/>
                  <a:gd name="T3" fmla="*/ 3 h 17"/>
                  <a:gd name="T4" fmla="*/ 20 w 34"/>
                  <a:gd name="T5" fmla="*/ 0 h 17"/>
                  <a:gd name="T6" fmla="*/ 33 w 34"/>
                  <a:gd name="T7" fmla="*/ 10 h 17"/>
                  <a:gd name="T8" fmla="*/ 15 w 34"/>
                  <a:gd name="T9" fmla="*/ 17 h 17"/>
                  <a:gd name="T10" fmla="*/ 3 w 34"/>
                  <a:gd name="T11" fmla="*/ 10 h 17"/>
                </a:gdLst>
                <a:ahLst/>
                <a:cxnLst>
                  <a:cxn ang="0">
                    <a:pos x="T0" y="T1"/>
                  </a:cxn>
                  <a:cxn ang="0">
                    <a:pos x="T2" y="T3"/>
                  </a:cxn>
                  <a:cxn ang="0">
                    <a:pos x="T4" y="T5"/>
                  </a:cxn>
                  <a:cxn ang="0">
                    <a:pos x="T6" y="T7"/>
                  </a:cxn>
                  <a:cxn ang="0">
                    <a:pos x="T8" y="T9"/>
                  </a:cxn>
                  <a:cxn ang="0">
                    <a:pos x="T10" y="T11"/>
                  </a:cxn>
                </a:cxnLst>
                <a:rect l="0" t="0" r="r" b="b"/>
                <a:pathLst>
                  <a:path w="34" h="17">
                    <a:moveTo>
                      <a:pt x="3" y="10"/>
                    </a:moveTo>
                    <a:cubicBezTo>
                      <a:pt x="2" y="6"/>
                      <a:pt x="0" y="3"/>
                      <a:pt x="6" y="3"/>
                    </a:cubicBezTo>
                    <a:cubicBezTo>
                      <a:pt x="11" y="3"/>
                      <a:pt x="15" y="1"/>
                      <a:pt x="20" y="0"/>
                    </a:cubicBezTo>
                    <a:cubicBezTo>
                      <a:pt x="25" y="2"/>
                      <a:pt x="34" y="5"/>
                      <a:pt x="33" y="10"/>
                    </a:cubicBezTo>
                    <a:cubicBezTo>
                      <a:pt x="31" y="15"/>
                      <a:pt x="22" y="17"/>
                      <a:pt x="15" y="17"/>
                    </a:cubicBezTo>
                    <a:cubicBezTo>
                      <a:pt x="11" y="15"/>
                      <a:pt x="8" y="10"/>
                      <a:pt x="3"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07" name="Freeform 58">
                <a:extLst>
                  <a:ext uri="{FF2B5EF4-FFF2-40B4-BE49-F238E27FC236}">
                    <a16:creationId xmlns:a16="http://schemas.microsoft.com/office/drawing/2014/main" id="{639D806E-A617-1B87-FBBF-7ED2D490BFBA}"/>
                  </a:ext>
                </a:extLst>
              </p:cNvPr>
              <p:cNvSpPr/>
              <p:nvPr/>
            </p:nvSpPr>
            <p:spPr bwMode="auto">
              <a:xfrm>
                <a:off x="651" y="2099"/>
                <a:ext cx="33" cy="37"/>
              </a:xfrm>
              <a:custGeom>
                <a:avLst/>
                <a:gdLst>
                  <a:gd name="T0" fmla="*/ 29 w 29"/>
                  <a:gd name="T1" fmla="*/ 29 h 32"/>
                  <a:gd name="T2" fmla="*/ 6 w 29"/>
                  <a:gd name="T3" fmla="*/ 19 h 32"/>
                  <a:gd name="T4" fmla="*/ 0 w 29"/>
                  <a:gd name="T5" fmla="*/ 17 h 32"/>
                  <a:gd name="T6" fmla="*/ 1 w 29"/>
                  <a:gd name="T7" fmla="*/ 14 h 32"/>
                  <a:gd name="T8" fmla="*/ 13 w 29"/>
                  <a:gd name="T9" fmla="*/ 0 h 32"/>
                  <a:gd name="T10" fmla="*/ 17 w 29"/>
                  <a:gd name="T11" fmla="*/ 13 h 32"/>
                  <a:gd name="T12" fmla="*/ 27 w 29"/>
                  <a:gd name="T13" fmla="*/ 23 h 32"/>
                  <a:gd name="T14" fmla="*/ 29 w 29"/>
                  <a:gd name="T15" fmla="*/ 29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32">
                    <a:moveTo>
                      <a:pt x="29" y="29"/>
                    </a:moveTo>
                    <a:cubicBezTo>
                      <a:pt x="19" y="32"/>
                      <a:pt x="10" y="29"/>
                      <a:pt x="6" y="19"/>
                    </a:cubicBezTo>
                    <a:cubicBezTo>
                      <a:pt x="5" y="17"/>
                      <a:pt x="2" y="18"/>
                      <a:pt x="0" y="17"/>
                    </a:cubicBezTo>
                    <a:cubicBezTo>
                      <a:pt x="0" y="16"/>
                      <a:pt x="0" y="15"/>
                      <a:pt x="1" y="14"/>
                    </a:cubicBezTo>
                    <a:cubicBezTo>
                      <a:pt x="4" y="9"/>
                      <a:pt x="8" y="5"/>
                      <a:pt x="13" y="0"/>
                    </a:cubicBezTo>
                    <a:cubicBezTo>
                      <a:pt x="15" y="5"/>
                      <a:pt x="16" y="9"/>
                      <a:pt x="17" y="13"/>
                    </a:cubicBezTo>
                    <a:cubicBezTo>
                      <a:pt x="19" y="18"/>
                      <a:pt x="17" y="26"/>
                      <a:pt x="27" y="23"/>
                    </a:cubicBezTo>
                    <a:cubicBezTo>
                      <a:pt x="29" y="23"/>
                      <a:pt x="29" y="27"/>
                      <a:pt x="29" y="2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08" name="Freeform 59">
                <a:extLst>
                  <a:ext uri="{FF2B5EF4-FFF2-40B4-BE49-F238E27FC236}">
                    <a16:creationId xmlns:a16="http://schemas.microsoft.com/office/drawing/2014/main" id="{57C973D2-4BB8-EB6D-BE1F-D1CE980ABD5F}"/>
                  </a:ext>
                </a:extLst>
              </p:cNvPr>
              <p:cNvSpPr/>
              <p:nvPr/>
            </p:nvSpPr>
            <p:spPr bwMode="auto">
              <a:xfrm>
                <a:off x="213" y="1736"/>
                <a:ext cx="23" cy="31"/>
              </a:xfrm>
              <a:custGeom>
                <a:avLst/>
                <a:gdLst>
                  <a:gd name="T0" fmla="*/ 19 w 20"/>
                  <a:gd name="T1" fmla="*/ 12 h 27"/>
                  <a:gd name="T2" fmla="*/ 13 w 20"/>
                  <a:gd name="T3" fmla="*/ 26 h 27"/>
                  <a:gd name="T4" fmla="*/ 0 w 20"/>
                  <a:gd name="T5" fmla="*/ 17 h 27"/>
                  <a:gd name="T6" fmla="*/ 0 w 20"/>
                  <a:gd name="T7" fmla="*/ 11 h 27"/>
                  <a:gd name="T8" fmla="*/ 3 w 20"/>
                  <a:gd name="T9" fmla="*/ 2 h 27"/>
                  <a:gd name="T10" fmla="*/ 10 w 20"/>
                  <a:gd name="T11" fmla="*/ 7 h 27"/>
                  <a:gd name="T12" fmla="*/ 19 w 20"/>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20" h="27">
                    <a:moveTo>
                      <a:pt x="19" y="12"/>
                    </a:moveTo>
                    <a:cubicBezTo>
                      <a:pt x="20" y="18"/>
                      <a:pt x="19" y="25"/>
                      <a:pt x="13" y="26"/>
                    </a:cubicBezTo>
                    <a:cubicBezTo>
                      <a:pt x="7" y="27"/>
                      <a:pt x="1" y="25"/>
                      <a:pt x="0" y="17"/>
                    </a:cubicBezTo>
                    <a:cubicBezTo>
                      <a:pt x="0" y="15"/>
                      <a:pt x="0" y="13"/>
                      <a:pt x="0" y="11"/>
                    </a:cubicBezTo>
                    <a:cubicBezTo>
                      <a:pt x="0" y="8"/>
                      <a:pt x="0" y="4"/>
                      <a:pt x="3" y="2"/>
                    </a:cubicBezTo>
                    <a:cubicBezTo>
                      <a:pt x="7" y="0"/>
                      <a:pt x="8" y="5"/>
                      <a:pt x="10" y="7"/>
                    </a:cubicBezTo>
                    <a:cubicBezTo>
                      <a:pt x="13" y="10"/>
                      <a:pt x="16" y="11"/>
                      <a:pt x="19"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09" name="Freeform 60">
                <a:extLst>
                  <a:ext uri="{FF2B5EF4-FFF2-40B4-BE49-F238E27FC236}">
                    <a16:creationId xmlns:a16="http://schemas.microsoft.com/office/drawing/2014/main" id="{12D74157-6504-01FE-71C0-55FE7EFD7779}"/>
                  </a:ext>
                </a:extLst>
              </p:cNvPr>
              <p:cNvSpPr/>
              <p:nvPr/>
            </p:nvSpPr>
            <p:spPr bwMode="auto">
              <a:xfrm>
                <a:off x="150" y="1784"/>
                <a:ext cx="28" cy="32"/>
              </a:xfrm>
              <a:custGeom>
                <a:avLst/>
                <a:gdLst>
                  <a:gd name="T0" fmla="*/ 19 w 25"/>
                  <a:gd name="T1" fmla="*/ 0 h 28"/>
                  <a:gd name="T2" fmla="*/ 23 w 25"/>
                  <a:gd name="T3" fmla="*/ 15 h 28"/>
                  <a:gd name="T4" fmla="*/ 22 w 25"/>
                  <a:gd name="T5" fmla="*/ 26 h 28"/>
                  <a:gd name="T6" fmla="*/ 11 w 25"/>
                  <a:gd name="T7" fmla="*/ 24 h 28"/>
                  <a:gd name="T8" fmla="*/ 7 w 25"/>
                  <a:gd name="T9" fmla="*/ 15 h 28"/>
                  <a:gd name="T10" fmla="*/ 13 w 25"/>
                  <a:gd name="T11" fmla="*/ 7 h 28"/>
                  <a:gd name="T12" fmla="*/ 19 w 25"/>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25" h="28">
                    <a:moveTo>
                      <a:pt x="19" y="0"/>
                    </a:moveTo>
                    <a:cubicBezTo>
                      <a:pt x="23" y="4"/>
                      <a:pt x="21" y="10"/>
                      <a:pt x="23" y="15"/>
                    </a:cubicBezTo>
                    <a:cubicBezTo>
                      <a:pt x="25" y="18"/>
                      <a:pt x="25" y="23"/>
                      <a:pt x="22" y="26"/>
                    </a:cubicBezTo>
                    <a:cubicBezTo>
                      <a:pt x="18" y="28"/>
                      <a:pt x="15" y="25"/>
                      <a:pt x="11" y="24"/>
                    </a:cubicBezTo>
                    <a:cubicBezTo>
                      <a:pt x="10" y="21"/>
                      <a:pt x="8" y="18"/>
                      <a:pt x="7" y="15"/>
                    </a:cubicBezTo>
                    <a:cubicBezTo>
                      <a:pt x="5" y="9"/>
                      <a:pt x="0" y="2"/>
                      <a:pt x="13" y="7"/>
                    </a:cubicBezTo>
                    <a:cubicBezTo>
                      <a:pt x="18" y="9"/>
                      <a:pt x="19" y="5"/>
                      <a:pt x="19"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10" name="Freeform 61">
                <a:extLst>
                  <a:ext uri="{FF2B5EF4-FFF2-40B4-BE49-F238E27FC236}">
                    <a16:creationId xmlns:a16="http://schemas.microsoft.com/office/drawing/2014/main" id="{DCC95CA9-7D82-6EF7-3DB1-FE89D8693105}"/>
                  </a:ext>
                </a:extLst>
              </p:cNvPr>
              <p:cNvSpPr/>
              <p:nvPr/>
            </p:nvSpPr>
            <p:spPr bwMode="auto">
              <a:xfrm>
                <a:off x="591" y="2116"/>
                <a:ext cx="24" cy="33"/>
              </a:xfrm>
              <a:custGeom>
                <a:avLst/>
                <a:gdLst>
                  <a:gd name="T0" fmla="*/ 21 w 21"/>
                  <a:gd name="T1" fmla="*/ 12 h 28"/>
                  <a:gd name="T2" fmla="*/ 19 w 21"/>
                  <a:gd name="T3" fmla="*/ 20 h 28"/>
                  <a:gd name="T4" fmla="*/ 11 w 21"/>
                  <a:gd name="T5" fmla="*/ 23 h 28"/>
                  <a:gd name="T6" fmla="*/ 1 w 21"/>
                  <a:gd name="T7" fmla="*/ 13 h 28"/>
                  <a:gd name="T8" fmla="*/ 4 w 21"/>
                  <a:gd name="T9" fmla="*/ 2 h 28"/>
                  <a:gd name="T10" fmla="*/ 13 w 21"/>
                  <a:gd name="T11" fmla="*/ 8 h 28"/>
                  <a:gd name="T12" fmla="*/ 21 w 21"/>
                  <a:gd name="T13" fmla="*/ 12 h 28"/>
                </a:gdLst>
                <a:ahLst/>
                <a:cxnLst>
                  <a:cxn ang="0">
                    <a:pos x="T0" y="T1"/>
                  </a:cxn>
                  <a:cxn ang="0">
                    <a:pos x="T2" y="T3"/>
                  </a:cxn>
                  <a:cxn ang="0">
                    <a:pos x="T4" y="T5"/>
                  </a:cxn>
                  <a:cxn ang="0">
                    <a:pos x="T6" y="T7"/>
                  </a:cxn>
                  <a:cxn ang="0">
                    <a:pos x="T8" y="T9"/>
                  </a:cxn>
                  <a:cxn ang="0">
                    <a:pos x="T10" y="T11"/>
                  </a:cxn>
                  <a:cxn ang="0">
                    <a:pos x="T12" y="T13"/>
                  </a:cxn>
                </a:cxnLst>
                <a:rect l="0" t="0" r="r" b="b"/>
                <a:pathLst>
                  <a:path w="21" h="28">
                    <a:moveTo>
                      <a:pt x="21" y="12"/>
                    </a:moveTo>
                    <a:cubicBezTo>
                      <a:pt x="20" y="14"/>
                      <a:pt x="19" y="17"/>
                      <a:pt x="19" y="20"/>
                    </a:cubicBezTo>
                    <a:cubicBezTo>
                      <a:pt x="18" y="26"/>
                      <a:pt x="16" y="28"/>
                      <a:pt x="11" y="23"/>
                    </a:cubicBezTo>
                    <a:cubicBezTo>
                      <a:pt x="8" y="20"/>
                      <a:pt x="4" y="16"/>
                      <a:pt x="1" y="13"/>
                    </a:cubicBezTo>
                    <a:cubicBezTo>
                      <a:pt x="1" y="9"/>
                      <a:pt x="0" y="4"/>
                      <a:pt x="4" y="2"/>
                    </a:cubicBezTo>
                    <a:cubicBezTo>
                      <a:pt x="8" y="0"/>
                      <a:pt x="10" y="6"/>
                      <a:pt x="13" y="8"/>
                    </a:cubicBezTo>
                    <a:cubicBezTo>
                      <a:pt x="15" y="10"/>
                      <a:pt x="18" y="11"/>
                      <a:pt x="21"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11" name="Freeform 62">
                <a:extLst>
                  <a:ext uri="{FF2B5EF4-FFF2-40B4-BE49-F238E27FC236}">
                    <a16:creationId xmlns:a16="http://schemas.microsoft.com/office/drawing/2014/main" id="{AF1095A7-0EEA-7CCF-4343-218832C2714E}"/>
                  </a:ext>
                </a:extLst>
              </p:cNvPr>
              <p:cNvSpPr/>
              <p:nvPr/>
            </p:nvSpPr>
            <p:spPr bwMode="auto">
              <a:xfrm>
                <a:off x="625" y="2118"/>
                <a:ext cx="18" cy="25"/>
              </a:xfrm>
              <a:custGeom>
                <a:avLst/>
                <a:gdLst>
                  <a:gd name="T0" fmla="*/ 16 w 16"/>
                  <a:gd name="T1" fmla="*/ 12 h 22"/>
                  <a:gd name="T2" fmla="*/ 10 w 16"/>
                  <a:gd name="T3" fmla="*/ 22 h 22"/>
                  <a:gd name="T4" fmla="*/ 0 w 16"/>
                  <a:gd name="T5" fmla="*/ 10 h 22"/>
                  <a:gd name="T6" fmla="*/ 8 w 16"/>
                  <a:gd name="T7" fmla="*/ 0 h 22"/>
                  <a:gd name="T8" fmla="*/ 16 w 16"/>
                  <a:gd name="T9" fmla="*/ 12 h 22"/>
                </a:gdLst>
                <a:ahLst/>
                <a:cxnLst>
                  <a:cxn ang="0">
                    <a:pos x="T0" y="T1"/>
                  </a:cxn>
                  <a:cxn ang="0">
                    <a:pos x="T2" y="T3"/>
                  </a:cxn>
                  <a:cxn ang="0">
                    <a:pos x="T4" y="T5"/>
                  </a:cxn>
                  <a:cxn ang="0">
                    <a:pos x="T6" y="T7"/>
                  </a:cxn>
                  <a:cxn ang="0">
                    <a:pos x="T8" y="T9"/>
                  </a:cxn>
                </a:cxnLst>
                <a:rect l="0" t="0" r="r" b="b"/>
                <a:pathLst>
                  <a:path w="16" h="22">
                    <a:moveTo>
                      <a:pt x="16" y="12"/>
                    </a:moveTo>
                    <a:cubicBezTo>
                      <a:pt x="16" y="17"/>
                      <a:pt x="15" y="22"/>
                      <a:pt x="10" y="22"/>
                    </a:cubicBezTo>
                    <a:cubicBezTo>
                      <a:pt x="4" y="21"/>
                      <a:pt x="0" y="17"/>
                      <a:pt x="0" y="10"/>
                    </a:cubicBezTo>
                    <a:cubicBezTo>
                      <a:pt x="3" y="7"/>
                      <a:pt x="3" y="0"/>
                      <a:pt x="8" y="0"/>
                    </a:cubicBezTo>
                    <a:cubicBezTo>
                      <a:pt x="14" y="0"/>
                      <a:pt x="13" y="8"/>
                      <a:pt x="16"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12" name="Freeform 63">
                <a:extLst>
                  <a:ext uri="{FF2B5EF4-FFF2-40B4-BE49-F238E27FC236}">
                    <a16:creationId xmlns:a16="http://schemas.microsoft.com/office/drawing/2014/main" id="{3F709B06-3E32-0409-B94F-3A2BA636E10A}"/>
                  </a:ext>
                </a:extLst>
              </p:cNvPr>
              <p:cNvSpPr/>
              <p:nvPr/>
            </p:nvSpPr>
            <p:spPr bwMode="auto">
              <a:xfrm>
                <a:off x="568" y="2139"/>
                <a:ext cx="18" cy="27"/>
              </a:xfrm>
              <a:custGeom>
                <a:avLst/>
                <a:gdLst>
                  <a:gd name="T0" fmla="*/ 12 w 15"/>
                  <a:gd name="T1" fmla="*/ 6 h 23"/>
                  <a:gd name="T2" fmla="*/ 13 w 15"/>
                  <a:gd name="T3" fmla="*/ 9 h 23"/>
                  <a:gd name="T4" fmla="*/ 10 w 15"/>
                  <a:gd name="T5" fmla="*/ 20 h 23"/>
                  <a:gd name="T6" fmla="*/ 2 w 15"/>
                  <a:gd name="T7" fmla="*/ 14 h 23"/>
                  <a:gd name="T8" fmla="*/ 3 w 15"/>
                  <a:gd name="T9" fmla="*/ 2 h 23"/>
                  <a:gd name="T10" fmla="*/ 12 w 15"/>
                  <a:gd name="T11" fmla="*/ 6 h 23"/>
                </a:gdLst>
                <a:ahLst/>
                <a:cxnLst>
                  <a:cxn ang="0">
                    <a:pos x="T0" y="T1"/>
                  </a:cxn>
                  <a:cxn ang="0">
                    <a:pos x="T2" y="T3"/>
                  </a:cxn>
                  <a:cxn ang="0">
                    <a:pos x="T4" y="T5"/>
                  </a:cxn>
                  <a:cxn ang="0">
                    <a:pos x="T6" y="T7"/>
                  </a:cxn>
                  <a:cxn ang="0">
                    <a:pos x="T8" y="T9"/>
                  </a:cxn>
                  <a:cxn ang="0">
                    <a:pos x="T10" y="T11"/>
                  </a:cxn>
                </a:cxnLst>
                <a:rect l="0" t="0" r="r" b="b"/>
                <a:pathLst>
                  <a:path w="15" h="23">
                    <a:moveTo>
                      <a:pt x="12" y="6"/>
                    </a:moveTo>
                    <a:cubicBezTo>
                      <a:pt x="12" y="7"/>
                      <a:pt x="13" y="8"/>
                      <a:pt x="13" y="9"/>
                    </a:cubicBezTo>
                    <a:cubicBezTo>
                      <a:pt x="15" y="13"/>
                      <a:pt x="13" y="18"/>
                      <a:pt x="10" y="20"/>
                    </a:cubicBezTo>
                    <a:cubicBezTo>
                      <a:pt x="6" y="23"/>
                      <a:pt x="5" y="15"/>
                      <a:pt x="2" y="14"/>
                    </a:cubicBezTo>
                    <a:cubicBezTo>
                      <a:pt x="2" y="10"/>
                      <a:pt x="0" y="5"/>
                      <a:pt x="3" y="2"/>
                    </a:cubicBezTo>
                    <a:cubicBezTo>
                      <a:pt x="6" y="0"/>
                      <a:pt x="10" y="3"/>
                      <a:pt x="12" y="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13" name="Freeform 64">
                <a:extLst>
                  <a:ext uri="{FF2B5EF4-FFF2-40B4-BE49-F238E27FC236}">
                    <a16:creationId xmlns:a16="http://schemas.microsoft.com/office/drawing/2014/main" id="{C4F19560-738A-CA6D-22B0-D9E3D83FB719}"/>
                  </a:ext>
                </a:extLst>
              </p:cNvPr>
              <p:cNvSpPr/>
              <p:nvPr/>
            </p:nvSpPr>
            <p:spPr bwMode="auto">
              <a:xfrm>
                <a:off x="682" y="2129"/>
                <a:ext cx="17" cy="21"/>
              </a:xfrm>
              <a:custGeom>
                <a:avLst/>
                <a:gdLst>
                  <a:gd name="T0" fmla="*/ 14 w 15"/>
                  <a:gd name="T1" fmla="*/ 1 h 18"/>
                  <a:gd name="T2" fmla="*/ 14 w 15"/>
                  <a:gd name="T3" fmla="*/ 6 h 18"/>
                  <a:gd name="T4" fmla="*/ 4 w 15"/>
                  <a:gd name="T5" fmla="*/ 16 h 18"/>
                  <a:gd name="T6" fmla="*/ 5 w 15"/>
                  <a:gd name="T7" fmla="*/ 4 h 18"/>
                  <a:gd name="T8" fmla="*/ 14 w 15"/>
                  <a:gd name="T9" fmla="*/ 1 h 18"/>
                </a:gdLst>
                <a:ahLst/>
                <a:cxnLst>
                  <a:cxn ang="0">
                    <a:pos x="T0" y="T1"/>
                  </a:cxn>
                  <a:cxn ang="0">
                    <a:pos x="T2" y="T3"/>
                  </a:cxn>
                  <a:cxn ang="0">
                    <a:pos x="T4" y="T5"/>
                  </a:cxn>
                  <a:cxn ang="0">
                    <a:pos x="T6" y="T7"/>
                  </a:cxn>
                  <a:cxn ang="0">
                    <a:pos x="T8" y="T9"/>
                  </a:cxn>
                </a:cxnLst>
                <a:rect l="0" t="0" r="r" b="b"/>
                <a:pathLst>
                  <a:path w="15" h="18">
                    <a:moveTo>
                      <a:pt x="14" y="1"/>
                    </a:moveTo>
                    <a:cubicBezTo>
                      <a:pt x="14" y="2"/>
                      <a:pt x="15" y="4"/>
                      <a:pt x="14" y="6"/>
                    </a:cubicBezTo>
                    <a:cubicBezTo>
                      <a:pt x="13" y="12"/>
                      <a:pt x="10" y="18"/>
                      <a:pt x="4" y="16"/>
                    </a:cubicBezTo>
                    <a:cubicBezTo>
                      <a:pt x="0" y="15"/>
                      <a:pt x="3" y="8"/>
                      <a:pt x="5" y="4"/>
                    </a:cubicBezTo>
                    <a:cubicBezTo>
                      <a:pt x="7" y="1"/>
                      <a:pt x="11" y="0"/>
                      <a:pt x="14"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14" name="Freeform 65">
                <a:extLst>
                  <a:ext uri="{FF2B5EF4-FFF2-40B4-BE49-F238E27FC236}">
                    <a16:creationId xmlns:a16="http://schemas.microsoft.com/office/drawing/2014/main" id="{E66F2CB4-8F7B-27DA-6535-EDE569329C5C}"/>
                  </a:ext>
                </a:extLst>
              </p:cNvPr>
              <p:cNvSpPr/>
              <p:nvPr/>
            </p:nvSpPr>
            <p:spPr bwMode="auto">
              <a:xfrm>
                <a:off x="909" y="1683"/>
                <a:ext cx="20" cy="16"/>
              </a:xfrm>
              <a:custGeom>
                <a:avLst/>
                <a:gdLst>
                  <a:gd name="T0" fmla="*/ 0 w 17"/>
                  <a:gd name="T1" fmla="*/ 6 h 14"/>
                  <a:gd name="T2" fmla="*/ 10 w 17"/>
                  <a:gd name="T3" fmla="*/ 2 h 14"/>
                  <a:gd name="T4" fmla="*/ 17 w 17"/>
                  <a:gd name="T5" fmla="*/ 6 h 14"/>
                  <a:gd name="T6" fmla="*/ 7 w 17"/>
                  <a:gd name="T7" fmla="*/ 11 h 14"/>
                  <a:gd name="T8" fmla="*/ 0 w 17"/>
                  <a:gd name="T9" fmla="*/ 6 h 14"/>
                </a:gdLst>
                <a:ahLst/>
                <a:cxnLst>
                  <a:cxn ang="0">
                    <a:pos x="T0" y="T1"/>
                  </a:cxn>
                  <a:cxn ang="0">
                    <a:pos x="T2" y="T3"/>
                  </a:cxn>
                  <a:cxn ang="0">
                    <a:pos x="T4" y="T5"/>
                  </a:cxn>
                  <a:cxn ang="0">
                    <a:pos x="T6" y="T7"/>
                  </a:cxn>
                  <a:cxn ang="0">
                    <a:pos x="T8" y="T9"/>
                  </a:cxn>
                </a:cxnLst>
                <a:rect l="0" t="0" r="r" b="b"/>
                <a:pathLst>
                  <a:path w="17" h="14">
                    <a:moveTo>
                      <a:pt x="0" y="6"/>
                    </a:moveTo>
                    <a:cubicBezTo>
                      <a:pt x="4" y="5"/>
                      <a:pt x="7" y="4"/>
                      <a:pt x="10" y="2"/>
                    </a:cubicBezTo>
                    <a:cubicBezTo>
                      <a:pt x="15" y="0"/>
                      <a:pt x="17" y="2"/>
                      <a:pt x="17" y="6"/>
                    </a:cubicBezTo>
                    <a:cubicBezTo>
                      <a:pt x="14" y="8"/>
                      <a:pt x="10" y="9"/>
                      <a:pt x="7" y="11"/>
                    </a:cubicBezTo>
                    <a:cubicBezTo>
                      <a:pt x="1" y="14"/>
                      <a:pt x="1" y="10"/>
                      <a:pt x="0" y="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15" name="Freeform 66">
                <a:extLst>
                  <a:ext uri="{FF2B5EF4-FFF2-40B4-BE49-F238E27FC236}">
                    <a16:creationId xmlns:a16="http://schemas.microsoft.com/office/drawing/2014/main" id="{0EA44994-CF18-C6B6-F892-1FF5A9A81895}"/>
                  </a:ext>
                </a:extLst>
              </p:cNvPr>
              <p:cNvSpPr/>
              <p:nvPr/>
            </p:nvSpPr>
            <p:spPr bwMode="auto">
              <a:xfrm>
                <a:off x="854" y="1741"/>
                <a:ext cx="9" cy="13"/>
              </a:xfrm>
              <a:custGeom>
                <a:avLst/>
                <a:gdLst>
                  <a:gd name="T0" fmla="*/ 8 w 8"/>
                  <a:gd name="T1" fmla="*/ 11 h 12"/>
                  <a:gd name="T2" fmla="*/ 0 w 8"/>
                  <a:gd name="T3" fmla="*/ 2 h 12"/>
                  <a:gd name="T4" fmla="*/ 7 w 8"/>
                  <a:gd name="T5" fmla="*/ 7 h 12"/>
                  <a:gd name="T6" fmla="*/ 8 w 8"/>
                  <a:gd name="T7" fmla="*/ 11 h 12"/>
                </a:gdLst>
                <a:ahLst/>
                <a:cxnLst>
                  <a:cxn ang="0">
                    <a:pos x="T0" y="T1"/>
                  </a:cxn>
                  <a:cxn ang="0">
                    <a:pos x="T2" y="T3"/>
                  </a:cxn>
                  <a:cxn ang="0">
                    <a:pos x="T4" y="T5"/>
                  </a:cxn>
                  <a:cxn ang="0">
                    <a:pos x="T6" y="T7"/>
                  </a:cxn>
                </a:cxnLst>
                <a:rect l="0" t="0" r="r" b="b"/>
                <a:pathLst>
                  <a:path w="8" h="12">
                    <a:moveTo>
                      <a:pt x="8" y="11"/>
                    </a:moveTo>
                    <a:cubicBezTo>
                      <a:pt x="1" y="12"/>
                      <a:pt x="1" y="12"/>
                      <a:pt x="0" y="2"/>
                    </a:cubicBezTo>
                    <a:cubicBezTo>
                      <a:pt x="5" y="0"/>
                      <a:pt x="4" y="6"/>
                      <a:pt x="7" y="7"/>
                    </a:cubicBezTo>
                    <a:cubicBezTo>
                      <a:pt x="7" y="8"/>
                      <a:pt x="8" y="9"/>
                      <a:pt x="8"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16" name="Freeform 67">
                <a:extLst>
                  <a:ext uri="{FF2B5EF4-FFF2-40B4-BE49-F238E27FC236}">
                    <a16:creationId xmlns:a16="http://schemas.microsoft.com/office/drawing/2014/main" id="{D0DCEC19-C628-AD0A-594E-82FC3B048CF9}"/>
                  </a:ext>
                </a:extLst>
              </p:cNvPr>
              <p:cNvSpPr/>
              <p:nvPr/>
            </p:nvSpPr>
            <p:spPr bwMode="auto">
              <a:xfrm>
                <a:off x="630" y="2057"/>
                <a:ext cx="10" cy="14"/>
              </a:xfrm>
              <a:custGeom>
                <a:avLst/>
                <a:gdLst>
                  <a:gd name="T0" fmla="*/ 1 w 8"/>
                  <a:gd name="T1" fmla="*/ 12 h 12"/>
                  <a:gd name="T2" fmla="*/ 0 w 8"/>
                  <a:gd name="T3" fmla="*/ 4 h 12"/>
                  <a:gd name="T4" fmla="*/ 7 w 8"/>
                  <a:gd name="T5" fmla="*/ 3 h 12"/>
                  <a:gd name="T6" fmla="*/ 1 w 8"/>
                  <a:gd name="T7" fmla="*/ 12 h 12"/>
                </a:gdLst>
                <a:ahLst/>
                <a:cxnLst>
                  <a:cxn ang="0">
                    <a:pos x="T0" y="T1"/>
                  </a:cxn>
                  <a:cxn ang="0">
                    <a:pos x="T2" y="T3"/>
                  </a:cxn>
                  <a:cxn ang="0">
                    <a:pos x="T4" y="T5"/>
                  </a:cxn>
                  <a:cxn ang="0">
                    <a:pos x="T6" y="T7"/>
                  </a:cxn>
                </a:cxnLst>
                <a:rect l="0" t="0" r="r" b="b"/>
                <a:pathLst>
                  <a:path w="8" h="12">
                    <a:moveTo>
                      <a:pt x="1" y="12"/>
                    </a:moveTo>
                    <a:cubicBezTo>
                      <a:pt x="1" y="9"/>
                      <a:pt x="0" y="7"/>
                      <a:pt x="0" y="4"/>
                    </a:cubicBezTo>
                    <a:cubicBezTo>
                      <a:pt x="2" y="3"/>
                      <a:pt x="5" y="0"/>
                      <a:pt x="7" y="3"/>
                    </a:cubicBezTo>
                    <a:cubicBezTo>
                      <a:pt x="8" y="7"/>
                      <a:pt x="4" y="9"/>
                      <a:pt x="1"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17" name="Freeform 68">
                <a:extLst>
                  <a:ext uri="{FF2B5EF4-FFF2-40B4-BE49-F238E27FC236}">
                    <a16:creationId xmlns:a16="http://schemas.microsoft.com/office/drawing/2014/main" id="{E22E262E-92B4-18D2-6EFE-42DEB93698D6}"/>
                  </a:ext>
                </a:extLst>
              </p:cNvPr>
              <p:cNvSpPr/>
              <p:nvPr/>
            </p:nvSpPr>
            <p:spPr bwMode="auto">
              <a:xfrm>
                <a:off x="618" y="2059"/>
                <a:ext cx="7" cy="5"/>
              </a:xfrm>
              <a:custGeom>
                <a:avLst/>
                <a:gdLst>
                  <a:gd name="T0" fmla="*/ 6 w 6"/>
                  <a:gd name="T1" fmla="*/ 3 h 4"/>
                  <a:gd name="T2" fmla="*/ 0 w 6"/>
                  <a:gd name="T3" fmla="*/ 4 h 4"/>
                  <a:gd name="T4" fmla="*/ 5 w 6"/>
                  <a:gd name="T5" fmla="*/ 0 h 4"/>
                  <a:gd name="T6" fmla="*/ 6 w 6"/>
                  <a:gd name="T7" fmla="*/ 3 h 4"/>
                </a:gdLst>
                <a:ahLst/>
                <a:cxnLst>
                  <a:cxn ang="0">
                    <a:pos x="T0" y="T1"/>
                  </a:cxn>
                  <a:cxn ang="0">
                    <a:pos x="T2" y="T3"/>
                  </a:cxn>
                  <a:cxn ang="0">
                    <a:pos x="T4" y="T5"/>
                  </a:cxn>
                  <a:cxn ang="0">
                    <a:pos x="T6" y="T7"/>
                  </a:cxn>
                </a:cxnLst>
                <a:rect l="0" t="0" r="r" b="b"/>
                <a:pathLst>
                  <a:path w="6" h="4">
                    <a:moveTo>
                      <a:pt x="6" y="3"/>
                    </a:moveTo>
                    <a:cubicBezTo>
                      <a:pt x="4" y="3"/>
                      <a:pt x="2" y="4"/>
                      <a:pt x="0" y="4"/>
                    </a:cubicBezTo>
                    <a:cubicBezTo>
                      <a:pt x="1" y="1"/>
                      <a:pt x="3" y="1"/>
                      <a:pt x="5" y="0"/>
                    </a:cubicBezTo>
                    <a:cubicBezTo>
                      <a:pt x="5" y="1"/>
                      <a:pt x="6" y="2"/>
                      <a:pt x="6"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18" name="Freeform 69">
                <a:extLst>
                  <a:ext uri="{FF2B5EF4-FFF2-40B4-BE49-F238E27FC236}">
                    <a16:creationId xmlns:a16="http://schemas.microsoft.com/office/drawing/2014/main" id="{A91D8599-FDE4-58B1-634C-7283F2CCEEE9}"/>
                  </a:ext>
                </a:extLst>
              </p:cNvPr>
              <p:cNvSpPr/>
              <p:nvPr/>
            </p:nvSpPr>
            <p:spPr bwMode="auto">
              <a:xfrm>
                <a:off x="479" y="2142"/>
                <a:ext cx="7" cy="5"/>
              </a:xfrm>
              <a:custGeom>
                <a:avLst/>
                <a:gdLst>
                  <a:gd name="T0" fmla="*/ 2 w 6"/>
                  <a:gd name="T1" fmla="*/ 0 h 5"/>
                  <a:gd name="T2" fmla="*/ 1 w 6"/>
                  <a:gd name="T3" fmla="*/ 5 h 5"/>
                  <a:gd name="T4" fmla="*/ 2 w 6"/>
                  <a:gd name="T5" fmla="*/ 0 h 5"/>
                </a:gdLst>
                <a:ahLst/>
                <a:cxnLst>
                  <a:cxn ang="0">
                    <a:pos x="T0" y="T1"/>
                  </a:cxn>
                  <a:cxn ang="0">
                    <a:pos x="T2" y="T3"/>
                  </a:cxn>
                  <a:cxn ang="0">
                    <a:pos x="T4" y="T5"/>
                  </a:cxn>
                </a:cxnLst>
                <a:rect l="0" t="0" r="r" b="b"/>
                <a:pathLst>
                  <a:path w="6" h="5">
                    <a:moveTo>
                      <a:pt x="2" y="0"/>
                    </a:moveTo>
                    <a:cubicBezTo>
                      <a:pt x="6" y="3"/>
                      <a:pt x="5" y="4"/>
                      <a:pt x="1" y="5"/>
                    </a:cubicBezTo>
                    <a:cubicBezTo>
                      <a:pt x="0" y="3"/>
                      <a:pt x="0"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19" name="Freeform 70">
                <a:extLst>
                  <a:ext uri="{FF2B5EF4-FFF2-40B4-BE49-F238E27FC236}">
                    <a16:creationId xmlns:a16="http://schemas.microsoft.com/office/drawing/2014/main" id="{DBD8D4DB-D8F5-EC9C-1BA4-B3AE8C8341B4}"/>
                  </a:ext>
                </a:extLst>
              </p:cNvPr>
              <p:cNvSpPr/>
              <p:nvPr/>
            </p:nvSpPr>
            <p:spPr bwMode="auto">
              <a:xfrm>
                <a:off x="485" y="2248"/>
                <a:ext cx="8" cy="5"/>
              </a:xfrm>
              <a:custGeom>
                <a:avLst/>
                <a:gdLst>
                  <a:gd name="T0" fmla="*/ 7 w 7"/>
                  <a:gd name="T1" fmla="*/ 0 h 4"/>
                  <a:gd name="T2" fmla="*/ 0 w 7"/>
                  <a:gd name="T3" fmla="*/ 3 h 4"/>
                  <a:gd name="T4" fmla="*/ 7 w 7"/>
                  <a:gd name="T5" fmla="*/ 0 h 4"/>
                </a:gdLst>
                <a:ahLst/>
                <a:cxnLst>
                  <a:cxn ang="0">
                    <a:pos x="T0" y="T1"/>
                  </a:cxn>
                  <a:cxn ang="0">
                    <a:pos x="T2" y="T3"/>
                  </a:cxn>
                  <a:cxn ang="0">
                    <a:pos x="T4" y="T5"/>
                  </a:cxn>
                </a:cxnLst>
                <a:rect l="0" t="0" r="r" b="b"/>
                <a:pathLst>
                  <a:path w="7" h="4">
                    <a:moveTo>
                      <a:pt x="7" y="0"/>
                    </a:moveTo>
                    <a:cubicBezTo>
                      <a:pt x="6" y="4"/>
                      <a:pt x="3" y="4"/>
                      <a:pt x="0" y="3"/>
                    </a:cubicBezTo>
                    <a:cubicBezTo>
                      <a:pt x="1" y="0"/>
                      <a:pt x="5" y="1"/>
                      <a:pt x="7"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0" name="Freeform 71">
                <a:extLst>
                  <a:ext uri="{FF2B5EF4-FFF2-40B4-BE49-F238E27FC236}">
                    <a16:creationId xmlns:a16="http://schemas.microsoft.com/office/drawing/2014/main" id="{D17DD5FE-859F-B67D-E379-8D6C1BA47D8E}"/>
                  </a:ext>
                </a:extLst>
              </p:cNvPr>
              <p:cNvSpPr/>
              <p:nvPr/>
            </p:nvSpPr>
            <p:spPr bwMode="auto">
              <a:xfrm>
                <a:off x="550" y="1707"/>
                <a:ext cx="4" cy="5"/>
              </a:xfrm>
              <a:custGeom>
                <a:avLst/>
                <a:gdLst>
                  <a:gd name="T0" fmla="*/ 0 w 3"/>
                  <a:gd name="T1" fmla="*/ 3 h 4"/>
                  <a:gd name="T2" fmla="*/ 3 w 3"/>
                  <a:gd name="T3" fmla="*/ 2 h 4"/>
                  <a:gd name="T4" fmla="*/ 2 w 3"/>
                  <a:gd name="T5" fmla="*/ 4 h 4"/>
                  <a:gd name="T6" fmla="*/ 0 w 3"/>
                  <a:gd name="T7" fmla="*/ 3 h 4"/>
                </a:gdLst>
                <a:ahLst/>
                <a:cxnLst>
                  <a:cxn ang="0">
                    <a:pos x="T0" y="T1"/>
                  </a:cxn>
                  <a:cxn ang="0">
                    <a:pos x="T2" y="T3"/>
                  </a:cxn>
                  <a:cxn ang="0">
                    <a:pos x="T4" y="T5"/>
                  </a:cxn>
                  <a:cxn ang="0">
                    <a:pos x="T6" y="T7"/>
                  </a:cxn>
                </a:cxnLst>
                <a:rect l="0" t="0" r="r" b="b"/>
                <a:pathLst>
                  <a:path w="3" h="4">
                    <a:moveTo>
                      <a:pt x="0" y="3"/>
                    </a:moveTo>
                    <a:cubicBezTo>
                      <a:pt x="1" y="2"/>
                      <a:pt x="1" y="0"/>
                      <a:pt x="3" y="2"/>
                    </a:cubicBezTo>
                    <a:cubicBezTo>
                      <a:pt x="3" y="2"/>
                      <a:pt x="2" y="4"/>
                      <a:pt x="2" y="4"/>
                    </a:cubicBezTo>
                    <a:cubicBezTo>
                      <a:pt x="1" y="4"/>
                      <a:pt x="0" y="4"/>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1" name="Freeform 72">
                <a:extLst>
                  <a:ext uri="{FF2B5EF4-FFF2-40B4-BE49-F238E27FC236}">
                    <a16:creationId xmlns:a16="http://schemas.microsoft.com/office/drawing/2014/main" id="{36C9C6E8-7C1E-0FA2-20EA-058B5E638957}"/>
                  </a:ext>
                </a:extLst>
              </p:cNvPr>
              <p:cNvSpPr/>
              <p:nvPr/>
            </p:nvSpPr>
            <p:spPr bwMode="auto">
              <a:xfrm>
                <a:off x="463" y="2268"/>
                <a:ext cx="2" cy="4"/>
              </a:xfrm>
              <a:custGeom>
                <a:avLst/>
                <a:gdLst>
                  <a:gd name="T0" fmla="*/ 2 w 2"/>
                  <a:gd name="T1" fmla="*/ 0 h 4"/>
                  <a:gd name="T2" fmla="*/ 2 w 2"/>
                  <a:gd name="T3" fmla="*/ 4 h 4"/>
                  <a:gd name="T4" fmla="*/ 2 w 2"/>
                  <a:gd name="T5" fmla="*/ 0 h 4"/>
                </a:gdLst>
                <a:ahLst/>
                <a:cxnLst>
                  <a:cxn ang="0">
                    <a:pos x="T0" y="T1"/>
                  </a:cxn>
                  <a:cxn ang="0">
                    <a:pos x="T2" y="T3"/>
                  </a:cxn>
                  <a:cxn ang="0">
                    <a:pos x="T4" y="T5"/>
                  </a:cxn>
                </a:cxnLst>
                <a:rect l="0" t="0" r="r" b="b"/>
                <a:pathLst>
                  <a:path w="2" h="4">
                    <a:moveTo>
                      <a:pt x="2" y="0"/>
                    </a:moveTo>
                    <a:cubicBezTo>
                      <a:pt x="2" y="1"/>
                      <a:pt x="2" y="2"/>
                      <a:pt x="2" y="4"/>
                    </a:cubicBezTo>
                    <a:cubicBezTo>
                      <a:pt x="0" y="3"/>
                      <a:pt x="0" y="2"/>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2" name="Freeform 73">
                <a:extLst>
                  <a:ext uri="{FF2B5EF4-FFF2-40B4-BE49-F238E27FC236}">
                    <a16:creationId xmlns:a16="http://schemas.microsoft.com/office/drawing/2014/main" id="{8EC2A350-982F-2AEE-C7DA-D89C50FBA64B}"/>
                  </a:ext>
                </a:extLst>
              </p:cNvPr>
              <p:cNvSpPr/>
              <p:nvPr/>
            </p:nvSpPr>
            <p:spPr bwMode="auto">
              <a:xfrm>
                <a:off x="309" y="2409"/>
                <a:ext cx="1" cy="1"/>
              </a:xfrm>
              <a:custGeom>
                <a:avLst/>
                <a:gdLst>
                  <a:gd name="T0" fmla="*/ 1 w 1"/>
                  <a:gd name="T1" fmla="*/ 0 h 1"/>
                  <a:gd name="T2" fmla="*/ 0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0"/>
                      <a:pt x="0" y="0"/>
                    </a:cubicBezTo>
                    <a:lnTo>
                      <a:pt x="1" y="0"/>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3" name="Freeform 74">
                <a:extLst>
                  <a:ext uri="{FF2B5EF4-FFF2-40B4-BE49-F238E27FC236}">
                    <a16:creationId xmlns:a16="http://schemas.microsoft.com/office/drawing/2014/main" id="{C78A58C7-435B-ED4C-8F29-ED717DC01BD0}"/>
                  </a:ext>
                </a:extLst>
              </p:cNvPr>
              <p:cNvSpPr/>
              <p:nvPr/>
            </p:nvSpPr>
            <p:spPr bwMode="auto">
              <a:xfrm>
                <a:off x="477" y="2028"/>
                <a:ext cx="2"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1" y="1"/>
                      <a:pt x="2" y="0"/>
                    </a:cubicBezTo>
                    <a:cubicBezTo>
                      <a:pt x="2" y="2"/>
                      <a:pt x="2" y="2"/>
                      <a:pt x="0"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4" name="Freeform 75">
                <a:extLst>
                  <a:ext uri="{FF2B5EF4-FFF2-40B4-BE49-F238E27FC236}">
                    <a16:creationId xmlns:a16="http://schemas.microsoft.com/office/drawing/2014/main" id="{69F4DFA9-C540-D1B3-A642-B39C127076F2}"/>
                  </a:ext>
                </a:extLst>
              </p:cNvPr>
              <p:cNvSpPr/>
              <p:nvPr/>
            </p:nvSpPr>
            <p:spPr bwMode="auto">
              <a:xfrm>
                <a:off x="649" y="2119"/>
                <a:ext cx="2" cy="3"/>
              </a:xfrm>
              <a:custGeom>
                <a:avLst/>
                <a:gdLst>
                  <a:gd name="T0" fmla="*/ 2 w 2"/>
                  <a:gd name="T1" fmla="*/ 0 h 3"/>
                  <a:gd name="T2" fmla="*/ 0 w 2"/>
                  <a:gd name="T3" fmla="*/ 3 h 3"/>
                  <a:gd name="T4" fmla="*/ 2 w 2"/>
                  <a:gd name="T5" fmla="*/ 0 h 3"/>
                </a:gdLst>
                <a:ahLst/>
                <a:cxnLst>
                  <a:cxn ang="0">
                    <a:pos x="T0" y="T1"/>
                  </a:cxn>
                  <a:cxn ang="0">
                    <a:pos x="T2" y="T3"/>
                  </a:cxn>
                  <a:cxn ang="0">
                    <a:pos x="T4" y="T5"/>
                  </a:cxn>
                </a:cxnLst>
                <a:rect l="0" t="0" r="r" b="b"/>
                <a:pathLst>
                  <a:path w="2" h="3">
                    <a:moveTo>
                      <a:pt x="2" y="0"/>
                    </a:moveTo>
                    <a:cubicBezTo>
                      <a:pt x="2" y="1"/>
                      <a:pt x="1" y="2"/>
                      <a:pt x="0" y="3"/>
                    </a:cubicBezTo>
                    <a:cubicBezTo>
                      <a:pt x="0" y="1"/>
                      <a:pt x="1" y="0"/>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5" name="Freeform 76">
                <a:extLst>
                  <a:ext uri="{FF2B5EF4-FFF2-40B4-BE49-F238E27FC236}">
                    <a16:creationId xmlns:a16="http://schemas.microsoft.com/office/drawing/2014/main" id="{D82E5F07-472F-C4C6-C336-A36B5E273360}"/>
                  </a:ext>
                </a:extLst>
              </p:cNvPr>
              <p:cNvSpPr/>
              <p:nvPr/>
            </p:nvSpPr>
            <p:spPr bwMode="auto">
              <a:xfrm>
                <a:off x="935" y="1335"/>
                <a:ext cx="2" cy="1"/>
              </a:xfrm>
              <a:custGeom>
                <a:avLst/>
                <a:gdLst>
                  <a:gd name="T0" fmla="*/ 0 w 1"/>
                  <a:gd name="T1" fmla="*/ 0 h 1"/>
                  <a:gd name="T2" fmla="*/ 1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1"/>
                      <a:pt x="0" y="1"/>
                      <a:pt x="0" y="1"/>
                    </a:cubicBezTo>
                    <a:lnTo>
                      <a:pt x="0" y="0"/>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6" name="Freeform 77">
                <a:extLst>
                  <a:ext uri="{FF2B5EF4-FFF2-40B4-BE49-F238E27FC236}">
                    <a16:creationId xmlns:a16="http://schemas.microsoft.com/office/drawing/2014/main" id="{0801E663-23A9-35AF-71FB-DACB42315A22}"/>
                  </a:ext>
                </a:extLst>
              </p:cNvPr>
              <p:cNvSpPr>
                <a:spLocks noEditPoints="1"/>
              </p:cNvSpPr>
              <p:nvPr/>
            </p:nvSpPr>
            <p:spPr bwMode="auto">
              <a:xfrm>
                <a:off x="525" y="2677"/>
                <a:ext cx="345" cy="349"/>
              </a:xfrm>
              <a:custGeom>
                <a:avLst/>
                <a:gdLst>
                  <a:gd name="T0" fmla="*/ 35 w 301"/>
                  <a:gd name="T1" fmla="*/ 227 h 305"/>
                  <a:gd name="T2" fmla="*/ 26 w 301"/>
                  <a:gd name="T3" fmla="*/ 193 h 305"/>
                  <a:gd name="T4" fmla="*/ 16 w 301"/>
                  <a:gd name="T5" fmla="*/ 179 h 305"/>
                  <a:gd name="T6" fmla="*/ 6 w 301"/>
                  <a:gd name="T7" fmla="*/ 153 h 305"/>
                  <a:gd name="T8" fmla="*/ 25 w 301"/>
                  <a:gd name="T9" fmla="*/ 116 h 305"/>
                  <a:gd name="T10" fmla="*/ 6 w 301"/>
                  <a:gd name="T11" fmla="*/ 91 h 305"/>
                  <a:gd name="T12" fmla="*/ 11 w 301"/>
                  <a:gd name="T13" fmla="*/ 81 h 305"/>
                  <a:gd name="T14" fmla="*/ 38 w 301"/>
                  <a:gd name="T15" fmla="*/ 76 h 305"/>
                  <a:gd name="T16" fmla="*/ 45 w 301"/>
                  <a:gd name="T17" fmla="*/ 50 h 305"/>
                  <a:gd name="T18" fmla="*/ 74 w 301"/>
                  <a:gd name="T19" fmla="*/ 28 h 305"/>
                  <a:gd name="T20" fmla="*/ 90 w 301"/>
                  <a:gd name="T21" fmla="*/ 29 h 305"/>
                  <a:gd name="T22" fmla="*/ 108 w 301"/>
                  <a:gd name="T23" fmla="*/ 29 h 305"/>
                  <a:gd name="T24" fmla="*/ 120 w 301"/>
                  <a:gd name="T25" fmla="*/ 4 h 305"/>
                  <a:gd name="T26" fmla="*/ 160 w 301"/>
                  <a:gd name="T27" fmla="*/ 12 h 305"/>
                  <a:gd name="T28" fmla="*/ 191 w 301"/>
                  <a:gd name="T29" fmla="*/ 20 h 305"/>
                  <a:gd name="T30" fmla="*/ 205 w 301"/>
                  <a:gd name="T31" fmla="*/ 19 h 305"/>
                  <a:gd name="T32" fmla="*/ 212 w 301"/>
                  <a:gd name="T33" fmla="*/ 27 h 305"/>
                  <a:gd name="T34" fmla="*/ 229 w 301"/>
                  <a:gd name="T35" fmla="*/ 42 h 305"/>
                  <a:gd name="T36" fmla="*/ 246 w 301"/>
                  <a:gd name="T37" fmla="*/ 48 h 305"/>
                  <a:gd name="T38" fmla="*/ 259 w 301"/>
                  <a:gd name="T39" fmla="*/ 67 h 305"/>
                  <a:gd name="T40" fmla="*/ 277 w 301"/>
                  <a:gd name="T41" fmla="*/ 83 h 305"/>
                  <a:gd name="T42" fmla="*/ 292 w 301"/>
                  <a:gd name="T43" fmla="*/ 120 h 305"/>
                  <a:gd name="T44" fmla="*/ 295 w 301"/>
                  <a:gd name="T45" fmla="*/ 149 h 305"/>
                  <a:gd name="T46" fmla="*/ 284 w 301"/>
                  <a:gd name="T47" fmla="*/ 166 h 305"/>
                  <a:gd name="T48" fmla="*/ 284 w 301"/>
                  <a:gd name="T49" fmla="*/ 186 h 305"/>
                  <a:gd name="T50" fmla="*/ 285 w 301"/>
                  <a:gd name="T51" fmla="*/ 206 h 305"/>
                  <a:gd name="T52" fmla="*/ 266 w 301"/>
                  <a:gd name="T53" fmla="*/ 235 h 305"/>
                  <a:gd name="T54" fmla="*/ 241 w 301"/>
                  <a:gd name="T55" fmla="*/ 253 h 305"/>
                  <a:gd name="T56" fmla="*/ 214 w 301"/>
                  <a:gd name="T57" fmla="*/ 280 h 305"/>
                  <a:gd name="T58" fmla="*/ 188 w 301"/>
                  <a:gd name="T59" fmla="*/ 298 h 305"/>
                  <a:gd name="T60" fmla="*/ 167 w 301"/>
                  <a:gd name="T61" fmla="*/ 286 h 305"/>
                  <a:gd name="T62" fmla="*/ 141 w 301"/>
                  <a:gd name="T63" fmla="*/ 274 h 305"/>
                  <a:gd name="T64" fmla="*/ 120 w 301"/>
                  <a:gd name="T65" fmla="*/ 301 h 305"/>
                  <a:gd name="T66" fmla="*/ 104 w 301"/>
                  <a:gd name="T67" fmla="*/ 282 h 305"/>
                  <a:gd name="T68" fmla="*/ 75 w 301"/>
                  <a:gd name="T69" fmla="*/ 275 h 305"/>
                  <a:gd name="T70" fmla="*/ 54 w 301"/>
                  <a:gd name="T71" fmla="*/ 254 h 305"/>
                  <a:gd name="T72" fmla="*/ 239 w 301"/>
                  <a:gd name="T73" fmla="*/ 152 h 305"/>
                  <a:gd name="T74" fmla="*/ 224 w 301"/>
                  <a:gd name="T75" fmla="*/ 110 h 305"/>
                  <a:gd name="T76" fmla="*/ 181 w 301"/>
                  <a:gd name="T77" fmla="*/ 73 h 305"/>
                  <a:gd name="T78" fmla="*/ 123 w 301"/>
                  <a:gd name="T79" fmla="*/ 71 h 305"/>
                  <a:gd name="T80" fmla="*/ 68 w 301"/>
                  <a:gd name="T81" fmla="*/ 138 h 305"/>
                  <a:gd name="T82" fmla="*/ 96 w 301"/>
                  <a:gd name="T83" fmla="*/ 220 h 305"/>
                  <a:gd name="T84" fmla="*/ 129 w 301"/>
                  <a:gd name="T85" fmla="*/ 229 h 305"/>
                  <a:gd name="T86" fmla="*/ 188 w 301"/>
                  <a:gd name="T87" fmla="*/ 225 h 305"/>
                  <a:gd name="T88" fmla="*/ 224 w 301"/>
                  <a:gd name="T89" fmla="*/ 200 h 305"/>
                  <a:gd name="T90" fmla="*/ 263 w 301"/>
                  <a:gd name="T91" fmla="*/ 157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1" h="305">
                    <a:moveTo>
                      <a:pt x="35" y="241"/>
                    </a:moveTo>
                    <a:cubicBezTo>
                      <a:pt x="35" y="241"/>
                      <a:pt x="34" y="241"/>
                      <a:pt x="33" y="241"/>
                    </a:cubicBezTo>
                    <a:cubicBezTo>
                      <a:pt x="29" y="236"/>
                      <a:pt x="33" y="231"/>
                      <a:pt x="35" y="227"/>
                    </a:cubicBezTo>
                    <a:cubicBezTo>
                      <a:pt x="39" y="220"/>
                      <a:pt x="40" y="214"/>
                      <a:pt x="29" y="215"/>
                    </a:cubicBezTo>
                    <a:cubicBezTo>
                      <a:pt x="18" y="215"/>
                      <a:pt x="20" y="209"/>
                      <a:pt x="21" y="202"/>
                    </a:cubicBezTo>
                    <a:cubicBezTo>
                      <a:pt x="22" y="198"/>
                      <a:pt x="28" y="199"/>
                      <a:pt x="26" y="193"/>
                    </a:cubicBezTo>
                    <a:cubicBezTo>
                      <a:pt x="19" y="193"/>
                      <a:pt x="9" y="195"/>
                      <a:pt x="11" y="182"/>
                    </a:cubicBezTo>
                    <a:cubicBezTo>
                      <a:pt x="12" y="181"/>
                      <a:pt x="13" y="181"/>
                      <a:pt x="13" y="180"/>
                    </a:cubicBezTo>
                    <a:cubicBezTo>
                      <a:pt x="14" y="180"/>
                      <a:pt x="15" y="179"/>
                      <a:pt x="16" y="179"/>
                    </a:cubicBezTo>
                    <a:cubicBezTo>
                      <a:pt x="16" y="179"/>
                      <a:pt x="17" y="178"/>
                      <a:pt x="18" y="178"/>
                    </a:cubicBezTo>
                    <a:cubicBezTo>
                      <a:pt x="25" y="172"/>
                      <a:pt x="27" y="167"/>
                      <a:pt x="16" y="164"/>
                    </a:cubicBezTo>
                    <a:cubicBezTo>
                      <a:pt x="11" y="162"/>
                      <a:pt x="7" y="158"/>
                      <a:pt x="6" y="153"/>
                    </a:cubicBezTo>
                    <a:cubicBezTo>
                      <a:pt x="24" y="145"/>
                      <a:pt x="25" y="143"/>
                      <a:pt x="14" y="130"/>
                    </a:cubicBezTo>
                    <a:cubicBezTo>
                      <a:pt x="1" y="125"/>
                      <a:pt x="17" y="122"/>
                      <a:pt x="15" y="118"/>
                    </a:cubicBezTo>
                    <a:cubicBezTo>
                      <a:pt x="18" y="118"/>
                      <a:pt x="23" y="120"/>
                      <a:pt x="25" y="116"/>
                    </a:cubicBezTo>
                    <a:cubicBezTo>
                      <a:pt x="27" y="111"/>
                      <a:pt x="22" y="109"/>
                      <a:pt x="20" y="106"/>
                    </a:cubicBezTo>
                    <a:cubicBezTo>
                      <a:pt x="16" y="102"/>
                      <a:pt x="12" y="98"/>
                      <a:pt x="6" y="97"/>
                    </a:cubicBezTo>
                    <a:cubicBezTo>
                      <a:pt x="0" y="95"/>
                      <a:pt x="7" y="93"/>
                      <a:pt x="6" y="91"/>
                    </a:cubicBezTo>
                    <a:cubicBezTo>
                      <a:pt x="6" y="91"/>
                      <a:pt x="6" y="91"/>
                      <a:pt x="6" y="91"/>
                    </a:cubicBezTo>
                    <a:cubicBezTo>
                      <a:pt x="8" y="91"/>
                      <a:pt x="10" y="91"/>
                      <a:pt x="11" y="89"/>
                    </a:cubicBezTo>
                    <a:cubicBezTo>
                      <a:pt x="14" y="87"/>
                      <a:pt x="14" y="84"/>
                      <a:pt x="11" y="81"/>
                    </a:cubicBezTo>
                    <a:cubicBezTo>
                      <a:pt x="9" y="79"/>
                      <a:pt x="10" y="77"/>
                      <a:pt x="13" y="77"/>
                    </a:cubicBezTo>
                    <a:cubicBezTo>
                      <a:pt x="19" y="77"/>
                      <a:pt x="24" y="72"/>
                      <a:pt x="31" y="75"/>
                    </a:cubicBezTo>
                    <a:cubicBezTo>
                      <a:pt x="33" y="75"/>
                      <a:pt x="35" y="76"/>
                      <a:pt x="38" y="76"/>
                    </a:cubicBezTo>
                    <a:cubicBezTo>
                      <a:pt x="44" y="77"/>
                      <a:pt x="51" y="80"/>
                      <a:pt x="56" y="75"/>
                    </a:cubicBezTo>
                    <a:cubicBezTo>
                      <a:pt x="59" y="70"/>
                      <a:pt x="52" y="65"/>
                      <a:pt x="51" y="60"/>
                    </a:cubicBezTo>
                    <a:cubicBezTo>
                      <a:pt x="51" y="56"/>
                      <a:pt x="47" y="53"/>
                      <a:pt x="45" y="50"/>
                    </a:cubicBezTo>
                    <a:cubicBezTo>
                      <a:pt x="42" y="39"/>
                      <a:pt x="61" y="41"/>
                      <a:pt x="57" y="29"/>
                    </a:cubicBezTo>
                    <a:cubicBezTo>
                      <a:pt x="59" y="29"/>
                      <a:pt x="60" y="28"/>
                      <a:pt x="62" y="28"/>
                    </a:cubicBezTo>
                    <a:cubicBezTo>
                      <a:pt x="66" y="28"/>
                      <a:pt x="70" y="28"/>
                      <a:pt x="74" y="28"/>
                    </a:cubicBezTo>
                    <a:cubicBezTo>
                      <a:pt x="76" y="30"/>
                      <a:pt x="79" y="32"/>
                      <a:pt x="81" y="34"/>
                    </a:cubicBezTo>
                    <a:cubicBezTo>
                      <a:pt x="84" y="37"/>
                      <a:pt x="88" y="41"/>
                      <a:pt x="91" y="39"/>
                    </a:cubicBezTo>
                    <a:cubicBezTo>
                      <a:pt x="96" y="36"/>
                      <a:pt x="91" y="32"/>
                      <a:pt x="90" y="29"/>
                    </a:cubicBezTo>
                    <a:cubicBezTo>
                      <a:pt x="89" y="25"/>
                      <a:pt x="88" y="21"/>
                      <a:pt x="86" y="17"/>
                    </a:cubicBezTo>
                    <a:cubicBezTo>
                      <a:pt x="93" y="12"/>
                      <a:pt x="96" y="19"/>
                      <a:pt x="101" y="21"/>
                    </a:cubicBezTo>
                    <a:cubicBezTo>
                      <a:pt x="104" y="23"/>
                      <a:pt x="104" y="30"/>
                      <a:pt x="108" y="29"/>
                    </a:cubicBezTo>
                    <a:cubicBezTo>
                      <a:pt x="113" y="29"/>
                      <a:pt x="112" y="23"/>
                      <a:pt x="114" y="20"/>
                    </a:cubicBezTo>
                    <a:cubicBezTo>
                      <a:pt x="116" y="15"/>
                      <a:pt x="119" y="11"/>
                      <a:pt x="117" y="6"/>
                    </a:cubicBezTo>
                    <a:cubicBezTo>
                      <a:pt x="118" y="6"/>
                      <a:pt x="119" y="5"/>
                      <a:pt x="120" y="4"/>
                    </a:cubicBezTo>
                    <a:cubicBezTo>
                      <a:pt x="125" y="5"/>
                      <a:pt x="128" y="8"/>
                      <a:pt x="130" y="13"/>
                    </a:cubicBezTo>
                    <a:cubicBezTo>
                      <a:pt x="132" y="16"/>
                      <a:pt x="136" y="19"/>
                      <a:pt x="139" y="14"/>
                    </a:cubicBezTo>
                    <a:cubicBezTo>
                      <a:pt x="145" y="3"/>
                      <a:pt x="153" y="9"/>
                      <a:pt x="160" y="12"/>
                    </a:cubicBezTo>
                    <a:cubicBezTo>
                      <a:pt x="170" y="16"/>
                      <a:pt x="172" y="15"/>
                      <a:pt x="175" y="5"/>
                    </a:cubicBezTo>
                    <a:cubicBezTo>
                      <a:pt x="175" y="2"/>
                      <a:pt x="176" y="0"/>
                      <a:pt x="178" y="0"/>
                    </a:cubicBezTo>
                    <a:cubicBezTo>
                      <a:pt x="187" y="3"/>
                      <a:pt x="184" y="15"/>
                      <a:pt x="191" y="20"/>
                    </a:cubicBezTo>
                    <a:cubicBezTo>
                      <a:pt x="194" y="17"/>
                      <a:pt x="195" y="14"/>
                      <a:pt x="196" y="10"/>
                    </a:cubicBezTo>
                    <a:cubicBezTo>
                      <a:pt x="197" y="11"/>
                      <a:pt x="198" y="11"/>
                      <a:pt x="200" y="11"/>
                    </a:cubicBezTo>
                    <a:cubicBezTo>
                      <a:pt x="208" y="10"/>
                      <a:pt x="203" y="16"/>
                      <a:pt x="205" y="19"/>
                    </a:cubicBezTo>
                    <a:cubicBezTo>
                      <a:pt x="205" y="20"/>
                      <a:pt x="206" y="21"/>
                      <a:pt x="207" y="20"/>
                    </a:cubicBezTo>
                    <a:cubicBezTo>
                      <a:pt x="208" y="20"/>
                      <a:pt x="209" y="19"/>
                      <a:pt x="209" y="19"/>
                    </a:cubicBezTo>
                    <a:cubicBezTo>
                      <a:pt x="210" y="22"/>
                      <a:pt x="208" y="26"/>
                      <a:pt x="212" y="27"/>
                    </a:cubicBezTo>
                    <a:cubicBezTo>
                      <a:pt x="215" y="28"/>
                      <a:pt x="218" y="25"/>
                      <a:pt x="220" y="22"/>
                    </a:cubicBezTo>
                    <a:cubicBezTo>
                      <a:pt x="223" y="22"/>
                      <a:pt x="226" y="22"/>
                      <a:pt x="228" y="23"/>
                    </a:cubicBezTo>
                    <a:cubicBezTo>
                      <a:pt x="229" y="29"/>
                      <a:pt x="229" y="35"/>
                      <a:pt x="229" y="42"/>
                    </a:cubicBezTo>
                    <a:cubicBezTo>
                      <a:pt x="229" y="45"/>
                      <a:pt x="227" y="50"/>
                      <a:pt x="231" y="51"/>
                    </a:cubicBezTo>
                    <a:cubicBezTo>
                      <a:pt x="235" y="53"/>
                      <a:pt x="238" y="51"/>
                      <a:pt x="241" y="48"/>
                    </a:cubicBezTo>
                    <a:cubicBezTo>
                      <a:pt x="243" y="48"/>
                      <a:pt x="244" y="48"/>
                      <a:pt x="246" y="48"/>
                    </a:cubicBezTo>
                    <a:cubicBezTo>
                      <a:pt x="246" y="50"/>
                      <a:pt x="245" y="52"/>
                      <a:pt x="245" y="54"/>
                    </a:cubicBezTo>
                    <a:cubicBezTo>
                      <a:pt x="246" y="59"/>
                      <a:pt x="245" y="66"/>
                      <a:pt x="247" y="70"/>
                    </a:cubicBezTo>
                    <a:cubicBezTo>
                      <a:pt x="250" y="74"/>
                      <a:pt x="255" y="67"/>
                      <a:pt x="259" y="67"/>
                    </a:cubicBezTo>
                    <a:cubicBezTo>
                      <a:pt x="265" y="67"/>
                      <a:pt x="274" y="64"/>
                      <a:pt x="270" y="77"/>
                    </a:cubicBezTo>
                    <a:cubicBezTo>
                      <a:pt x="269" y="80"/>
                      <a:pt x="272" y="82"/>
                      <a:pt x="275" y="81"/>
                    </a:cubicBezTo>
                    <a:cubicBezTo>
                      <a:pt x="276" y="82"/>
                      <a:pt x="277" y="83"/>
                      <a:pt x="277" y="83"/>
                    </a:cubicBezTo>
                    <a:cubicBezTo>
                      <a:pt x="278" y="86"/>
                      <a:pt x="281" y="87"/>
                      <a:pt x="279" y="91"/>
                    </a:cubicBezTo>
                    <a:cubicBezTo>
                      <a:pt x="266" y="112"/>
                      <a:pt x="266" y="112"/>
                      <a:pt x="291" y="118"/>
                    </a:cubicBezTo>
                    <a:cubicBezTo>
                      <a:pt x="291" y="118"/>
                      <a:pt x="292" y="119"/>
                      <a:pt x="292" y="120"/>
                    </a:cubicBezTo>
                    <a:cubicBezTo>
                      <a:pt x="291" y="126"/>
                      <a:pt x="281" y="127"/>
                      <a:pt x="283" y="134"/>
                    </a:cubicBezTo>
                    <a:cubicBezTo>
                      <a:pt x="285" y="139"/>
                      <a:pt x="290" y="137"/>
                      <a:pt x="294" y="137"/>
                    </a:cubicBezTo>
                    <a:cubicBezTo>
                      <a:pt x="295" y="141"/>
                      <a:pt x="299" y="145"/>
                      <a:pt x="295" y="149"/>
                    </a:cubicBezTo>
                    <a:cubicBezTo>
                      <a:pt x="291" y="151"/>
                      <a:pt x="287" y="153"/>
                      <a:pt x="283" y="154"/>
                    </a:cubicBezTo>
                    <a:cubicBezTo>
                      <a:pt x="279" y="155"/>
                      <a:pt x="274" y="156"/>
                      <a:pt x="274" y="160"/>
                    </a:cubicBezTo>
                    <a:cubicBezTo>
                      <a:pt x="275" y="165"/>
                      <a:pt x="280" y="166"/>
                      <a:pt x="284" y="166"/>
                    </a:cubicBezTo>
                    <a:cubicBezTo>
                      <a:pt x="286" y="166"/>
                      <a:pt x="288" y="166"/>
                      <a:pt x="289" y="166"/>
                    </a:cubicBezTo>
                    <a:cubicBezTo>
                      <a:pt x="289" y="174"/>
                      <a:pt x="301" y="174"/>
                      <a:pt x="299" y="184"/>
                    </a:cubicBezTo>
                    <a:cubicBezTo>
                      <a:pt x="294" y="184"/>
                      <a:pt x="286" y="180"/>
                      <a:pt x="284" y="186"/>
                    </a:cubicBezTo>
                    <a:cubicBezTo>
                      <a:pt x="281" y="191"/>
                      <a:pt x="287" y="195"/>
                      <a:pt x="291" y="198"/>
                    </a:cubicBezTo>
                    <a:cubicBezTo>
                      <a:pt x="292" y="198"/>
                      <a:pt x="291" y="201"/>
                      <a:pt x="292" y="202"/>
                    </a:cubicBezTo>
                    <a:cubicBezTo>
                      <a:pt x="290" y="203"/>
                      <a:pt x="287" y="204"/>
                      <a:pt x="285" y="206"/>
                    </a:cubicBezTo>
                    <a:cubicBezTo>
                      <a:pt x="280" y="206"/>
                      <a:pt x="272" y="201"/>
                      <a:pt x="269" y="207"/>
                    </a:cubicBezTo>
                    <a:cubicBezTo>
                      <a:pt x="267" y="212"/>
                      <a:pt x="272" y="219"/>
                      <a:pt x="278" y="222"/>
                    </a:cubicBezTo>
                    <a:cubicBezTo>
                      <a:pt x="279" y="231"/>
                      <a:pt x="278" y="238"/>
                      <a:pt x="266" y="235"/>
                    </a:cubicBezTo>
                    <a:cubicBezTo>
                      <a:pt x="259" y="233"/>
                      <a:pt x="261" y="239"/>
                      <a:pt x="263" y="241"/>
                    </a:cubicBezTo>
                    <a:cubicBezTo>
                      <a:pt x="270" y="251"/>
                      <a:pt x="269" y="257"/>
                      <a:pt x="256" y="258"/>
                    </a:cubicBezTo>
                    <a:cubicBezTo>
                      <a:pt x="251" y="255"/>
                      <a:pt x="247" y="248"/>
                      <a:pt x="241" y="253"/>
                    </a:cubicBezTo>
                    <a:cubicBezTo>
                      <a:pt x="235" y="258"/>
                      <a:pt x="239" y="264"/>
                      <a:pt x="244" y="268"/>
                    </a:cubicBezTo>
                    <a:cubicBezTo>
                      <a:pt x="238" y="272"/>
                      <a:pt x="234" y="278"/>
                      <a:pt x="228" y="281"/>
                    </a:cubicBezTo>
                    <a:cubicBezTo>
                      <a:pt x="224" y="279"/>
                      <a:pt x="219" y="286"/>
                      <a:pt x="214" y="280"/>
                    </a:cubicBezTo>
                    <a:cubicBezTo>
                      <a:pt x="211" y="272"/>
                      <a:pt x="203" y="268"/>
                      <a:pt x="196" y="269"/>
                    </a:cubicBezTo>
                    <a:cubicBezTo>
                      <a:pt x="189" y="271"/>
                      <a:pt x="195" y="278"/>
                      <a:pt x="195" y="283"/>
                    </a:cubicBezTo>
                    <a:cubicBezTo>
                      <a:pt x="187" y="285"/>
                      <a:pt x="189" y="293"/>
                      <a:pt x="188" y="298"/>
                    </a:cubicBezTo>
                    <a:cubicBezTo>
                      <a:pt x="187" y="303"/>
                      <a:pt x="186" y="305"/>
                      <a:pt x="181" y="304"/>
                    </a:cubicBezTo>
                    <a:cubicBezTo>
                      <a:pt x="181" y="304"/>
                      <a:pt x="180" y="303"/>
                      <a:pt x="180" y="302"/>
                    </a:cubicBezTo>
                    <a:cubicBezTo>
                      <a:pt x="178" y="295"/>
                      <a:pt x="169" y="293"/>
                      <a:pt x="167" y="286"/>
                    </a:cubicBezTo>
                    <a:cubicBezTo>
                      <a:pt x="153" y="293"/>
                      <a:pt x="155" y="280"/>
                      <a:pt x="152" y="273"/>
                    </a:cubicBezTo>
                    <a:cubicBezTo>
                      <a:pt x="151" y="271"/>
                      <a:pt x="150" y="267"/>
                      <a:pt x="147" y="267"/>
                    </a:cubicBezTo>
                    <a:cubicBezTo>
                      <a:pt x="143" y="267"/>
                      <a:pt x="143" y="271"/>
                      <a:pt x="141" y="274"/>
                    </a:cubicBezTo>
                    <a:cubicBezTo>
                      <a:pt x="140" y="278"/>
                      <a:pt x="138" y="282"/>
                      <a:pt x="135" y="284"/>
                    </a:cubicBezTo>
                    <a:cubicBezTo>
                      <a:pt x="133" y="287"/>
                      <a:pt x="131" y="289"/>
                      <a:pt x="129" y="291"/>
                    </a:cubicBezTo>
                    <a:cubicBezTo>
                      <a:pt x="126" y="294"/>
                      <a:pt x="126" y="301"/>
                      <a:pt x="120" y="301"/>
                    </a:cubicBezTo>
                    <a:cubicBezTo>
                      <a:pt x="114" y="301"/>
                      <a:pt x="116" y="293"/>
                      <a:pt x="113" y="289"/>
                    </a:cubicBezTo>
                    <a:cubicBezTo>
                      <a:pt x="113" y="289"/>
                      <a:pt x="112" y="288"/>
                      <a:pt x="112" y="288"/>
                    </a:cubicBezTo>
                    <a:cubicBezTo>
                      <a:pt x="114" y="279"/>
                      <a:pt x="109" y="281"/>
                      <a:pt x="104" y="282"/>
                    </a:cubicBezTo>
                    <a:cubicBezTo>
                      <a:pt x="104" y="281"/>
                      <a:pt x="103" y="279"/>
                      <a:pt x="103" y="277"/>
                    </a:cubicBezTo>
                    <a:cubicBezTo>
                      <a:pt x="101" y="263"/>
                      <a:pt x="101" y="263"/>
                      <a:pt x="89" y="270"/>
                    </a:cubicBezTo>
                    <a:cubicBezTo>
                      <a:pt x="85" y="272"/>
                      <a:pt x="81" y="276"/>
                      <a:pt x="75" y="275"/>
                    </a:cubicBezTo>
                    <a:cubicBezTo>
                      <a:pt x="74" y="273"/>
                      <a:pt x="75" y="271"/>
                      <a:pt x="76" y="269"/>
                    </a:cubicBezTo>
                    <a:cubicBezTo>
                      <a:pt x="76" y="262"/>
                      <a:pt x="80" y="256"/>
                      <a:pt x="78" y="248"/>
                    </a:cubicBezTo>
                    <a:cubicBezTo>
                      <a:pt x="59" y="256"/>
                      <a:pt x="57" y="256"/>
                      <a:pt x="54" y="254"/>
                    </a:cubicBezTo>
                    <a:cubicBezTo>
                      <a:pt x="49" y="249"/>
                      <a:pt x="56" y="244"/>
                      <a:pt x="55" y="239"/>
                    </a:cubicBezTo>
                    <a:cubicBezTo>
                      <a:pt x="48" y="242"/>
                      <a:pt x="42" y="241"/>
                      <a:pt x="35" y="241"/>
                    </a:cubicBezTo>
                    <a:close/>
                    <a:moveTo>
                      <a:pt x="239" y="152"/>
                    </a:moveTo>
                    <a:cubicBezTo>
                      <a:pt x="237" y="144"/>
                      <a:pt x="232" y="137"/>
                      <a:pt x="234" y="128"/>
                    </a:cubicBezTo>
                    <a:cubicBezTo>
                      <a:pt x="235" y="124"/>
                      <a:pt x="234" y="121"/>
                      <a:pt x="230" y="119"/>
                    </a:cubicBezTo>
                    <a:cubicBezTo>
                      <a:pt x="226" y="117"/>
                      <a:pt x="226" y="112"/>
                      <a:pt x="224" y="110"/>
                    </a:cubicBezTo>
                    <a:cubicBezTo>
                      <a:pt x="218" y="105"/>
                      <a:pt x="221" y="95"/>
                      <a:pt x="214" y="94"/>
                    </a:cubicBezTo>
                    <a:cubicBezTo>
                      <a:pt x="205" y="91"/>
                      <a:pt x="200" y="83"/>
                      <a:pt x="194" y="78"/>
                    </a:cubicBezTo>
                    <a:cubicBezTo>
                      <a:pt x="189" y="74"/>
                      <a:pt x="182" y="80"/>
                      <a:pt x="181" y="73"/>
                    </a:cubicBezTo>
                    <a:cubicBezTo>
                      <a:pt x="180" y="66"/>
                      <a:pt x="175" y="67"/>
                      <a:pt x="170" y="68"/>
                    </a:cubicBezTo>
                    <a:cubicBezTo>
                      <a:pt x="164" y="69"/>
                      <a:pt x="158" y="64"/>
                      <a:pt x="152" y="70"/>
                    </a:cubicBezTo>
                    <a:cubicBezTo>
                      <a:pt x="142" y="57"/>
                      <a:pt x="134" y="75"/>
                      <a:pt x="123" y="71"/>
                    </a:cubicBezTo>
                    <a:cubicBezTo>
                      <a:pt x="121" y="70"/>
                      <a:pt x="110" y="73"/>
                      <a:pt x="105" y="77"/>
                    </a:cubicBezTo>
                    <a:cubicBezTo>
                      <a:pt x="93" y="89"/>
                      <a:pt x="80" y="99"/>
                      <a:pt x="75" y="117"/>
                    </a:cubicBezTo>
                    <a:cubicBezTo>
                      <a:pt x="74" y="124"/>
                      <a:pt x="69" y="129"/>
                      <a:pt x="68" y="138"/>
                    </a:cubicBezTo>
                    <a:cubicBezTo>
                      <a:pt x="67" y="144"/>
                      <a:pt x="75" y="147"/>
                      <a:pt x="71" y="153"/>
                    </a:cubicBezTo>
                    <a:cubicBezTo>
                      <a:pt x="59" y="169"/>
                      <a:pt x="72" y="182"/>
                      <a:pt x="77" y="196"/>
                    </a:cubicBezTo>
                    <a:cubicBezTo>
                      <a:pt x="80" y="206"/>
                      <a:pt x="99" y="204"/>
                      <a:pt x="96" y="220"/>
                    </a:cubicBezTo>
                    <a:cubicBezTo>
                      <a:pt x="96" y="221"/>
                      <a:pt x="99" y="223"/>
                      <a:pt x="101" y="223"/>
                    </a:cubicBezTo>
                    <a:cubicBezTo>
                      <a:pt x="108" y="224"/>
                      <a:pt x="114" y="233"/>
                      <a:pt x="123" y="226"/>
                    </a:cubicBezTo>
                    <a:cubicBezTo>
                      <a:pt x="126" y="223"/>
                      <a:pt x="127" y="228"/>
                      <a:pt x="129" y="229"/>
                    </a:cubicBezTo>
                    <a:cubicBezTo>
                      <a:pt x="137" y="236"/>
                      <a:pt x="144" y="247"/>
                      <a:pt x="155" y="233"/>
                    </a:cubicBezTo>
                    <a:cubicBezTo>
                      <a:pt x="157" y="230"/>
                      <a:pt x="160" y="232"/>
                      <a:pt x="164" y="233"/>
                    </a:cubicBezTo>
                    <a:cubicBezTo>
                      <a:pt x="173" y="235"/>
                      <a:pt x="184" y="240"/>
                      <a:pt x="188" y="225"/>
                    </a:cubicBezTo>
                    <a:cubicBezTo>
                      <a:pt x="189" y="222"/>
                      <a:pt x="191" y="223"/>
                      <a:pt x="193" y="222"/>
                    </a:cubicBezTo>
                    <a:cubicBezTo>
                      <a:pt x="200" y="221"/>
                      <a:pt x="211" y="221"/>
                      <a:pt x="213" y="214"/>
                    </a:cubicBezTo>
                    <a:cubicBezTo>
                      <a:pt x="215" y="207"/>
                      <a:pt x="219" y="203"/>
                      <a:pt x="224" y="200"/>
                    </a:cubicBezTo>
                    <a:cubicBezTo>
                      <a:pt x="232" y="196"/>
                      <a:pt x="232" y="189"/>
                      <a:pt x="231" y="182"/>
                    </a:cubicBezTo>
                    <a:cubicBezTo>
                      <a:pt x="231" y="176"/>
                      <a:pt x="231" y="170"/>
                      <a:pt x="237" y="167"/>
                    </a:cubicBezTo>
                    <a:cubicBezTo>
                      <a:pt x="245" y="163"/>
                      <a:pt x="255" y="167"/>
                      <a:pt x="263" y="157"/>
                    </a:cubicBezTo>
                    <a:cubicBezTo>
                      <a:pt x="253" y="157"/>
                      <a:pt x="248" y="147"/>
                      <a:pt x="239" y="152"/>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7" name="Freeform 78">
                <a:extLst>
                  <a:ext uri="{FF2B5EF4-FFF2-40B4-BE49-F238E27FC236}">
                    <a16:creationId xmlns:a16="http://schemas.microsoft.com/office/drawing/2014/main" id="{145ACFBE-8FCF-CEC8-72AE-46997E0FB315}"/>
                  </a:ext>
                </a:extLst>
              </p:cNvPr>
              <p:cNvSpPr/>
              <p:nvPr/>
            </p:nvSpPr>
            <p:spPr bwMode="auto">
              <a:xfrm>
                <a:off x="510" y="2449"/>
                <a:ext cx="97" cy="132"/>
              </a:xfrm>
              <a:custGeom>
                <a:avLst/>
                <a:gdLst>
                  <a:gd name="T0" fmla="*/ 56 w 85"/>
                  <a:gd name="T1" fmla="*/ 0 h 115"/>
                  <a:gd name="T2" fmla="*/ 65 w 85"/>
                  <a:gd name="T3" fmla="*/ 12 h 115"/>
                  <a:gd name="T4" fmla="*/ 60 w 85"/>
                  <a:gd name="T5" fmla="*/ 71 h 115"/>
                  <a:gd name="T6" fmla="*/ 68 w 85"/>
                  <a:gd name="T7" fmla="*/ 83 h 115"/>
                  <a:gd name="T8" fmla="*/ 76 w 85"/>
                  <a:gd name="T9" fmla="*/ 68 h 115"/>
                  <a:gd name="T10" fmla="*/ 79 w 85"/>
                  <a:gd name="T11" fmla="*/ 37 h 115"/>
                  <a:gd name="T12" fmla="*/ 77 w 85"/>
                  <a:gd name="T13" fmla="*/ 81 h 115"/>
                  <a:gd name="T14" fmla="*/ 44 w 85"/>
                  <a:gd name="T15" fmla="*/ 114 h 115"/>
                  <a:gd name="T16" fmla="*/ 39 w 85"/>
                  <a:gd name="T17" fmla="*/ 115 h 115"/>
                  <a:gd name="T18" fmla="*/ 34 w 85"/>
                  <a:gd name="T19" fmla="*/ 106 h 115"/>
                  <a:gd name="T20" fmla="*/ 14 w 85"/>
                  <a:gd name="T21" fmla="*/ 104 h 115"/>
                  <a:gd name="T22" fmla="*/ 15 w 85"/>
                  <a:gd name="T23" fmla="*/ 102 h 115"/>
                  <a:gd name="T24" fmla="*/ 17 w 85"/>
                  <a:gd name="T25" fmla="*/ 99 h 115"/>
                  <a:gd name="T26" fmla="*/ 34 w 85"/>
                  <a:gd name="T27" fmla="*/ 103 h 115"/>
                  <a:gd name="T28" fmla="*/ 52 w 85"/>
                  <a:gd name="T29" fmla="*/ 101 h 115"/>
                  <a:gd name="T30" fmla="*/ 66 w 85"/>
                  <a:gd name="T31" fmla="*/ 94 h 115"/>
                  <a:gd name="T32" fmla="*/ 61 w 85"/>
                  <a:gd name="T33" fmla="*/ 84 h 115"/>
                  <a:gd name="T34" fmla="*/ 33 w 85"/>
                  <a:gd name="T35" fmla="*/ 80 h 115"/>
                  <a:gd name="T36" fmla="*/ 20 w 85"/>
                  <a:gd name="T37" fmla="*/ 81 h 115"/>
                  <a:gd name="T38" fmla="*/ 32 w 85"/>
                  <a:gd name="T39" fmla="*/ 73 h 115"/>
                  <a:gd name="T40" fmla="*/ 10 w 85"/>
                  <a:gd name="T41" fmla="*/ 73 h 115"/>
                  <a:gd name="T42" fmla="*/ 0 w 85"/>
                  <a:gd name="T43" fmla="*/ 68 h 115"/>
                  <a:gd name="T44" fmla="*/ 4 w 85"/>
                  <a:gd name="T45" fmla="*/ 63 h 115"/>
                  <a:gd name="T46" fmla="*/ 49 w 85"/>
                  <a:gd name="T47" fmla="*/ 74 h 115"/>
                  <a:gd name="T48" fmla="*/ 54 w 85"/>
                  <a:gd name="T49" fmla="*/ 62 h 115"/>
                  <a:gd name="T50" fmla="*/ 58 w 85"/>
                  <a:gd name="T51" fmla="*/ 38 h 115"/>
                  <a:gd name="T52" fmla="*/ 54 w 85"/>
                  <a:gd name="T53" fmla="*/ 10 h 115"/>
                  <a:gd name="T54" fmla="*/ 56 w 85"/>
                  <a:gd name="T5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5" h="115">
                    <a:moveTo>
                      <a:pt x="56" y="0"/>
                    </a:moveTo>
                    <a:cubicBezTo>
                      <a:pt x="60" y="3"/>
                      <a:pt x="64" y="7"/>
                      <a:pt x="65" y="12"/>
                    </a:cubicBezTo>
                    <a:cubicBezTo>
                      <a:pt x="64" y="32"/>
                      <a:pt x="57" y="51"/>
                      <a:pt x="60" y="71"/>
                    </a:cubicBezTo>
                    <a:cubicBezTo>
                      <a:pt x="61" y="77"/>
                      <a:pt x="64" y="83"/>
                      <a:pt x="68" y="83"/>
                    </a:cubicBezTo>
                    <a:cubicBezTo>
                      <a:pt x="74" y="82"/>
                      <a:pt x="78" y="73"/>
                      <a:pt x="76" y="68"/>
                    </a:cubicBezTo>
                    <a:cubicBezTo>
                      <a:pt x="72" y="57"/>
                      <a:pt x="79" y="48"/>
                      <a:pt x="79" y="37"/>
                    </a:cubicBezTo>
                    <a:cubicBezTo>
                      <a:pt x="85" y="52"/>
                      <a:pt x="80" y="66"/>
                      <a:pt x="77" y="81"/>
                    </a:cubicBezTo>
                    <a:cubicBezTo>
                      <a:pt x="74" y="99"/>
                      <a:pt x="58" y="106"/>
                      <a:pt x="44" y="114"/>
                    </a:cubicBezTo>
                    <a:cubicBezTo>
                      <a:pt x="42" y="114"/>
                      <a:pt x="41" y="115"/>
                      <a:pt x="39" y="115"/>
                    </a:cubicBezTo>
                    <a:cubicBezTo>
                      <a:pt x="40" y="111"/>
                      <a:pt x="42" y="107"/>
                      <a:pt x="34" y="106"/>
                    </a:cubicBezTo>
                    <a:cubicBezTo>
                      <a:pt x="28" y="106"/>
                      <a:pt x="21" y="107"/>
                      <a:pt x="14" y="104"/>
                    </a:cubicBezTo>
                    <a:cubicBezTo>
                      <a:pt x="14" y="103"/>
                      <a:pt x="14" y="102"/>
                      <a:pt x="15" y="102"/>
                    </a:cubicBezTo>
                    <a:cubicBezTo>
                      <a:pt x="15" y="101"/>
                      <a:pt x="16" y="100"/>
                      <a:pt x="17" y="99"/>
                    </a:cubicBezTo>
                    <a:cubicBezTo>
                      <a:pt x="23" y="100"/>
                      <a:pt x="32" y="106"/>
                      <a:pt x="34" y="103"/>
                    </a:cubicBezTo>
                    <a:cubicBezTo>
                      <a:pt x="39" y="90"/>
                      <a:pt x="45" y="98"/>
                      <a:pt x="52" y="101"/>
                    </a:cubicBezTo>
                    <a:cubicBezTo>
                      <a:pt x="58" y="103"/>
                      <a:pt x="63" y="98"/>
                      <a:pt x="66" y="94"/>
                    </a:cubicBezTo>
                    <a:cubicBezTo>
                      <a:pt x="70" y="90"/>
                      <a:pt x="64" y="86"/>
                      <a:pt x="61" y="84"/>
                    </a:cubicBezTo>
                    <a:cubicBezTo>
                      <a:pt x="52" y="79"/>
                      <a:pt x="43" y="76"/>
                      <a:pt x="33" y="80"/>
                    </a:cubicBezTo>
                    <a:cubicBezTo>
                      <a:pt x="29" y="81"/>
                      <a:pt x="25" y="85"/>
                      <a:pt x="20" y="81"/>
                    </a:cubicBezTo>
                    <a:cubicBezTo>
                      <a:pt x="23" y="78"/>
                      <a:pt x="28" y="79"/>
                      <a:pt x="32" y="73"/>
                    </a:cubicBezTo>
                    <a:cubicBezTo>
                      <a:pt x="23" y="73"/>
                      <a:pt x="17" y="73"/>
                      <a:pt x="10" y="73"/>
                    </a:cubicBezTo>
                    <a:cubicBezTo>
                      <a:pt x="6" y="73"/>
                      <a:pt x="1" y="74"/>
                      <a:pt x="0" y="68"/>
                    </a:cubicBezTo>
                    <a:cubicBezTo>
                      <a:pt x="0" y="65"/>
                      <a:pt x="1" y="63"/>
                      <a:pt x="4" y="63"/>
                    </a:cubicBezTo>
                    <a:cubicBezTo>
                      <a:pt x="17" y="73"/>
                      <a:pt x="34" y="71"/>
                      <a:pt x="49" y="74"/>
                    </a:cubicBezTo>
                    <a:cubicBezTo>
                      <a:pt x="56" y="75"/>
                      <a:pt x="54" y="63"/>
                      <a:pt x="54" y="62"/>
                    </a:cubicBezTo>
                    <a:cubicBezTo>
                      <a:pt x="52" y="53"/>
                      <a:pt x="56" y="46"/>
                      <a:pt x="58" y="38"/>
                    </a:cubicBezTo>
                    <a:cubicBezTo>
                      <a:pt x="60" y="28"/>
                      <a:pt x="59" y="19"/>
                      <a:pt x="54" y="10"/>
                    </a:cubicBezTo>
                    <a:cubicBezTo>
                      <a:pt x="52" y="6"/>
                      <a:pt x="51" y="2"/>
                      <a:pt x="56"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8" name="Freeform 79">
                <a:extLst>
                  <a:ext uri="{FF2B5EF4-FFF2-40B4-BE49-F238E27FC236}">
                    <a16:creationId xmlns:a16="http://schemas.microsoft.com/office/drawing/2014/main" id="{965A4E94-E09D-8DFE-78DE-F0285860CFD3}"/>
                  </a:ext>
                </a:extLst>
              </p:cNvPr>
              <p:cNvSpPr/>
              <p:nvPr/>
            </p:nvSpPr>
            <p:spPr bwMode="auto">
              <a:xfrm>
                <a:off x="830" y="2772"/>
                <a:ext cx="56" cy="64"/>
              </a:xfrm>
              <a:custGeom>
                <a:avLst/>
                <a:gdLst>
                  <a:gd name="T0" fmla="*/ 11 w 49"/>
                  <a:gd name="T1" fmla="*/ 0 h 56"/>
                  <a:gd name="T2" fmla="*/ 18 w 49"/>
                  <a:gd name="T3" fmla="*/ 1 h 56"/>
                  <a:gd name="T4" fmla="*/ 32 w 49"/>
                  <a:gd name="T5" fmla="*/ 13 h 56"/>
                  <a:gd name="T6" fmla="*/ 32 w 49"/>
                  <a:gd name="T7" fmla="*/ 17 h 56"/>
                  <a:gd name="T8" fmla="*/ 25 w 49"/>
                  <a:gd name="T9" fmla="*/ 27 h 56"/>
                  <a:gd name="T10" fmla="*/ 40 w 49"/>
                  <a:gd name="T11" fmla="*/ 34 h 56"/>
                  <a:gd name="T12" fmla="*/ 49 w 49"/>
                  <a:gd name="T13" fmla="*/ 35 h 56"/>
                  <a:gd name="T14" fmla="*/ 28 w 49"/>
                  <a:gd name="T15" fmla="*/ 54 h 56"/>
                  <a:gd name="T16" fmla="*/ 17 w 49"/>
                  <a:gd name="T17" fmla="*/ 51 h 56"/>
                  <a:gd name="T18" fmla="*/ 26 w 49"/>
                  <a:gd name="T19" fmla="*/ 37 h 56"/>
                  <a:gd name="T20" fmla="*/ 25 w 49"/>
                  <a:gd name="T21" fmla="*/ 35 h 56"/>
                  <a:gd name="T22" fmla="*/ 13 w 49"/>
                  <a:gd name="T23" fmla="*/ 8 h 56"/>
                  <a:gd name="T24" fmla="*/ 11 w 49"/>
                  <a:gd name="T25"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56">
                    <a:moveTo>
                      <a:pt x="11" y="0"/>
                    </a:moveTo>
                    <a:cubicBezTo>
                      <a:pt x="14" y="1"/>
                      <a:pt x="16" y="1"/>
                      <a:pt x="18" y="1"/>
                    </a:cubicBezTo>
                    <a:cubicBezTo>
                      <a:pt x="21" y="7"/>
                      <a:pt x="24" y="13"/>
                      <a:pt x="32" y="13"/>
                    </a:cubicBezTo>
                    <a:cubicBezTo>
                      <a:pt x="33" y="14"/>
                      <a:pt x="33" y="15"/>
                      <a:pt x="32" y="17"/>
                    </a:cubicBezTo>
                    <a:cubicBezTo>
                      <a:pt x="30" y="21"/>
                      <a:pt x="22" y="22"/>
                      <a:pt x="25" y="27"/>
                    </a:cubicBezTo>
                    <a:cubicBezTo>
                      <a:pt x="27" y="32"/>
                      <a:pt x="34" y="33"/>
                      <a:pt x="40" y="34"/>
                    </a:cubicBezTo>
                    <a:cubicBezTo>
                      <a:pt x="43" y="35"/>
                      <a:pt x="46" y="35"/>
                      <a:pt x="49" y="35"/>
                    </a:cubicBezTo>
                    <a:cubicBezTo>
                      <a:pt x="45" y="45"/>
                      <a:pt x="36" y="49"/>
                      <a:pt x="28" y="54"/>
                    </a:cubicBezTo>
                    <a:cubicBezTo>
                      <a:pt x="24" y="54"/>
                      <a:pt x="19" y="56"/>
                      <a:pt x="17" y="51"/>
                    </a:cubicBezTo>
                    <a:cubicBezTo>
                      <a:pt x="15" y="44"/>
                      <a:pt x="25" y="43"/>
                      <a:pt x="26" y="37"/>
                    </a:cubicBezTo>
                    <a:cubicBezTo>
                      <a:pt x="26" y="36"/>
                      <a:pt x="25" y="35"/>
                      <a:pt x="25" y="35"/>
                    </a:cubicBezTo>
                    <a:cubicBezTo>
                      <a:pt x="0" y="29"/>
                      <a:pt x="0" y="29"/>
                      <a:pt x="13" y="8"/>
                    </a:cubicBezTo>
                    <a:cubicBezTo>
                      <a:pt x="15" y="4"/>
                      <a:pt x="12" y="3"/>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9" name="Freeform 80">
                <a:extLst>
                  <a:ext uri="{FF2B5EF4-FFF2-40B4-BE49-F238E27FC236}">
                    <a16:creationId xmlns:a16="http://schemas.microsoft.com/office/drawing/2014/main" id="{5BE6162F-15CE-9389-E3B4-C57379EBE8AD}"/>
                  </a:ext>
                </a:extLst>
              </p:cNvPr>
              <p:cNvSpPr/>
              <p:nvPr/>
            </p:nvSpPr>
            <p:spPr bwMode="auto">
              <a:xfrm>
                <a:off x="911" y="2688"/>
                <a:ext cx="44" cy="53"/>
              </a:xfrm>
              <a:custGeom>
                <a:avLst/>
                <a:gdLst>
                  <a:gd name="T0" fmla="*/ 27 w 38"/>
                  <a:gd name="T1" fmla="*/ 4 h 46"/>
                  <a:gd name="T2" fmla="*/ 32 w 38"/>
                  <a:gd name="T3" fmla="*/ 17 h 46"/>
                  <a:gd name="T4" fmla="*/ 32 w 38"/>
                  <a:gd name="T5" fmla="*/ 37 h 46"/>
                  <a:gd name="T6" fmla="*/ 8 w 38"/>
                  <a:gd name="T7" fmla="*/ 43 h 46"/>
                  <a:gd name="T8" fmla="*/ 0 w 38"/>
                  <a:gd name="T9" fmla="*/ 40 h 46"/>
                  <a:gd name="T10" fmla="*/ 6 w 38"/>
                  <a:gd name="T11" fmla="*/ 10 h 46"/>
                  <a:gd name="T12" fmla="*/ 2 w 38"/>
                  <a:gd name="T13" fmla="*/ 3 h 46"/>
                  <a:gd name="T14" fmla="*/ 15 w 38"/>
                  <a:gd name="T15" fmla="*/ 3 h 46"/>
                  <a:gd name="T16" fmla="*/ 27 w 38"/>
                  <a:gd name="T17" fmla="*/ 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46">
                    <a:moveTo>
                      <a:pt x="27" y="4"/>
                    </a:moveTo>
                    <a:cubicBezTo>
                      <a:pt x="26" y="9"/>
                      <a:pt x="31" y="13"/>
                      <a:pt x="32" y="17"/>
                    </a:cubicBezTo>
                    <a:cubicBezTo>
                      <a:pt x="34" y="24"/>
                      <a:pt x="38" y="32"/>
                      <a:pt x="32" y="37"/>
                    </a:cubicBezTo>
                    <a:cubicBezTo>
                      <a:pt x="26" y="43"/>
                      <a:pt x="17" y="46"/>
                      <a:pt x="8" y="43"/>
                    </a:cubicBezTo>
                    <a:cubicBezTo>
                      <a:pt x="5" y="42"/>
                      <a:pt x="3" y="41"/>
                      <a:pt x="0" y="40"/>
                    </a:cubicBezTo>
                    <a:cubicBezTo>
                      <a:pt x="17" y="29"/>
                      <a:pt x="17" y="29"/>
                      <a:pt x="6" y="10"/>
                    </a:cubicBezTo>
                    <a:cubicBezTo>
                      <a:pt x="4" y="8"/>
                      <a:pt x="3" y="5"/>
                      <a:pt x="2" y="3"/>
                    </a:cubicBezTo>
                    <a:cubicBezTo>
                      <a:pt x="6" y="0"/>
                      <a:pt x="11" y="6"/>
                      <a:pt x="15" y="3"/>
                    </a:cubicBezTo>
                    <a:cubicBezTo>
                      <a:pt x="19" y="3"/>
                      <a:pt x="23" y="4"/>
                      <a:pt x="27" y="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0" name="Freeform 81">
                <a:extLst>
                  <a:ext uri="{FF2B5EF4-FFF2-40B4-BE49-F238E27FC236}">
                    <a16:creationId xmlns:a16="http://schemas.microsoft.com/office/drawing/2014/main" id="{71F1FAC7-8F06-5E59-859A-9E7A5E97CE01}"/>
                  </a:ext>
                </a:extLst>
              </p:cNvPr>
              <p:cNvSpPr/>
              <p:nvPr/>
            </p:nvSpPr>
            <p:spPr bwMode="auto">
              <a:xfrm>
                <a:off x="942" y="2482"/>
                <a:ext cx="43" cy="150"/>
              </a:xfrm>
              <a:custGeom>
                <a:avLst/>
                <a:gdLst>
                  <a:gd name="T0" fmla="*/ 32 w 37"/>
                  <a:gd name="T1" fmla="*/ 131 h 131"/>
                  <a:gd name="T2" fmla="*/ 27 w 37"/>
                  <a:gd name="T3" fmla="*/ 128 h 131"/>
                  <a:gd name="T4" fmla="*/ 27 w 37"/>
                  <a:gd name="T5" fmla="*/ 126 h 131"/>
                  <a:gd name="T6" fmla="*/ 22 w 37"/>
                  <a:gd name="T7" fmla="*/ 63 h 131"/>
                  <a:gd name="T8" fmla="*/ 17 w 37"/>
                  <a:gd name="T9" fmla="*/ 55 h 131"/>
                  <a:gd name="T10" fmla="*/ 9 w 37"/>
                  <a:gd name="T11" fmla="*/ 35 h 131"/>
                  <a:gd name="T12" fmla="*/ 3 w 37"/>
                  <a:gd name="T13" fmla="*/ 22 h 131"/>
                  <a:gd name="T14" fmla="*/ 3 w 37"/>
                  <a:gd name="T15" fmla="*/ 22 h 131"/>
                  <a:gd name="T16" fmla="*/ 3 w 37"/>
                  <a:gd name="T17" fmla="*/ 0 h 131"/>
                  <a:gd name="T18" fmla="*/ 3 w 37"/>
                  <a:gd name="T19" fmla="*/ 0 h 131"/>
                  <a:gd name="T20" fmla="*/ 10 w 37"/>
                  <a:gd name="T21" fmla="*/ 19 h 131"/>
                  <a:gd name="T22" fmla="*/ 24 w 37"/>
                  <a:gd name="T23" fmla="*/ 51 h 131"/>
                  <a:gd name="T24" fmla="*/ 21 w 37"/>
                  <a:gd name="T25" fmla="*/ 21 h 131"/>
                  <a:gd name="T26" fmla="*/ 29 w 37"/>
                  <a:gd name="T27" fmla="*/ 86 h 131"/>
                  <a:gd name="T28" fmla="*/ 36 w 37"/>
                  <a:gd name="T29" fmla="*/ 104 h 131"/>
                  <a:gd name="T30" fmla="*/ 36 w 37"/>
                  <a:gd name="T31" fmla="*/ 104 h 131"/>
                  <a:gd name="T32" fmla="*/ 37 w 37"/>
                  <a:gd name="T33" fmla="*/ 107 h 131"/>
                  <a:gd name="T34" fmla="*/ 32 w 37"/>
                  <a:gd name="T3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131">
                    <a:moveTo>
                      <a:pt x="32" y="131"/>
                    </a:moveTo>
                    <a:cubicBezTo>
                      <a:pt x="30" y="130"/>
                      <a:pt x="29" y="129"/>
                      <a:pt x="27" y="128"/>
                    </a:cubicBezTo>
                    <a:cubicBezTo>
                      <a:pt x="27" y="127"/>
                      <a:pt x="27" y="127"/>
                      <a:pt x="27" y="126"/>
                    </a:cubicBezTo>
                    <a:cubicBezTo>
                      <a:pt x="28" y="105"/>
                      <a:pt x="29" y="83"/>
                      <a:pt x="22" y="63"/>
                    </a:cubicBezTo>
                    <a:cubicBezTo>
                      <a:pt x="21" y="59"/>
                      <a:pt x="18" y="58"/>
                      <a:pt x="17" y="55"/>
                    </a:cubicBezTo>
                    <a:cubicBezTo>
                      <a:pt x="14" y="49"/>
                      <a:pt x="2" y="46"/>
                      <a:pt x="9" y="35"/>
                    </a:cubicBezTo>
                    <a:cubicBezTo>
                      <a:pt x="11" y="32"/>
                      <a:pt x="1" y="28"/>
                      <a:pt x="3" y="22"/>
                    </a:cubicBezTo>
                    <a:cubicBezTo>
                      <a:pt x="3" y="22"/>
                      <a:pt x="3" y="22"/>
                      <a:pt x="3" y="22"/>
                    </a:cubicBezTo>
                    <a:cubicBezTo>
                      <a:pt x="9" y="15"/>
                      <a:pt x="0" y="8"/>
                      <a:pt x="3" y="0"/>
                    </a:cubicBezTo>
                    <a:cubicBezTo>
                      <a:pt x="3" y="0"/>
                      <a:pt x="3" y="0"/>
                      <a:pt x="3" y="0"/>
                    </a:cubicBezTo>
                    <a:cubicBezTo>
                      <a:pt x="8" y="5"/>
                      <a:pt x="8" y="13"/>
                      <a:pt x="10" y="19"/>
                    </a:cubicBezTo>
                    <a:cubicBezTo>
                      <a:pt x="12" y="31"/>
                      <a:pt x="17" y="41"/>
                      <a:pt x="24" y="51"/>
                    </a:cubicBezTo>
                    <a:cubicBezTo>
                      <a:pt x="23" y="41"/>
                      <a:pt x="22" y="31"/>
                      <a:pt x="21" y="21"/>
                    </a:cubicBezTo>
                    <a:cubicBezTo>
                      <a:pt x="27" y="42"/>
                      <a:pt x="29" y="64"/>
                      <a:pt x="29" y="86"/>
                    </a:cubicBezTo>
                    <a:cubicBezTo>
                      <a:pt x="29" y="93"/>
                      <a:pt x="28" y="100"/>
                      <a:pt x="36" y="104"/>
                    </a:cubicBezTo>
                    <a:cubicBezTo>
                      <a:pt x="36" y="104"/>
                      <a:pt x="36" y="104"/>
                      <a:pt x="36" y="104"/>
                    </a:cubicBezTo>
                    <a:cubicBezTo>
                      <a:pt x="37" y="105"/>
                      <a:pt x="37" y="106"/>
                      <a:pt x="37" y="107"/>
                    </a:cubicBezTo>
                    <a:cubicBezTo>
                      <a:pt x="33" y="115"/>
                      <a:pt x="36" y="124"/>
                      <a:pt x="32" y="13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1" name="Freeform 82">
                <a:extLst>
                  <a:ext uri="{FF2B5EF4-FFF2-40B4-BE49-F238E27FC236}">
                    <a16:creationId xmlns:a16="http://schemas.microsoft.com/office/drawing/2014/main" id="{B9D026EE-586A-E3CE-094E-FDA27858C618}"/>
                  </a:ext>
                </a:extLst>
              </p:cNvPr>
              <p:cNvSpPr/>
              <p:nvPr/>
            </p:nvSpPr>
            <p:spPr bwMode="auto">
              <a:xfrm>
                <a:off x="923" y="2263"/>
                <a:ext cx="46" cy="35"/>
              </a:xfrm>
              <a:custGeom>
                <a:avLst/>
                <a:gdLst>
                  <a:gd name="T0" fmla="*/ 21 w 40"/>
                  <a:gd name="T1" fmla="*/ 0 h 30"/>
                  <a:gd name="T2" fmla="*/ 33 w 40"/>
                  <a:gd name="T3" fmla="*/ 8 h 30"/>
                  <a:gd name="T4" fmla="*/ 39 w 40"/>
                  <a:gd name="T5" fmla="*/ 23 h 30"/>
                  <a:gd name="T6" fmla="*/ 29 w 40"/>
                  <a:gd name="T7" fmla="*/ 24 h 30"/>
                  <a:gd name="T8" fmla="*/ 24 w 40"/>
                  <a:gd name="T9" fmla="*/ 29 h 30"/>
                  <a:gd name="T10" fmla="*/ 14 w 40"/>
                  <a:gd name="T11" fmla="*/ 24 h 30"/>
                  <a:gd name="T12" fmla="*/ 1 w 40"/>
                  <a:gd name="T13" fmla="*/ 11 h 30"/>
                  <a:gd name="T14" fmla="*/ 16 w 40"/>
                  <a:gd name="T15" fmla="*/ 3 h 30"/>
                  <a:gd name="T16" fmla="*/ 21 w 4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0">
                    <a:moveTo>
                      <a:pt x="21" y="0"/>
                    </a:moveTo>
                    <a:cubicBezTo>
                      <a:pt x="25" y="3"/>
                      <a:pt x="29" y="5"/>
                      <a:pt x="33" y="8"/>
                    </a:cubicBezTo>
                    <a:cubicBezTo>
                      <a:pt x="38" y="12"/>
                      <a:pt x="40" y="17"/>
                      <a:pt x="39" y="23"/>
                    </a:cubicBezTo>
                    <a:cubicBezTo>
                      <a:pt x="37" y="30"/>
                      <a:pt x="32" y="24"/>
                      <a:pt x="29" y="24"/>
                    </a:cubicBezTo>
                    <a:cubicBezTo>
                      <a:pt x="26" y="25"/>
                      <a:pt x="25" y="27"/>
                      <a:pt x="24" y="29"/>
                    </a:cubicBezTo>
                    <a:cubicBezTo>
                      <a:pt x="20" y="29"/>
                      <a:pt x="18" y="25"/>
                      <a:pt x="14" y="24"/>
                    </a:cubicBezTo>
                    <a:cubicBezTo>
                      <a:pt x="11" y="18"/>
                      <a:pt x="0" y="18"/>
                      <a:pt x="1" y="11"/>
                    </a:cubicBezTo>
                    <a:cubicBezTo>
                      <a:pt x="2" y="5"/>
                      <a:pt x="12" y="8"/>
                      <a:pt x="16" y="3"/>
                    </a:cubicBezTo>
                    <a:cubicBezTo>
                      <a:pt x="18" y="2"/>
                      <a:pt x="20" y="1"/>
                      <a:pt x="2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2" name="Freeform 83">
                <a:extLst>
                  <a:ext uri="{FF2B5EF4-FFF2-40B4-BE49-F238E27FC236}">
                    <a16:creationId xmlns:a16="http://schemas.microsoft.com/office/drawing/2014/main" id="{57E425C4-54F7-B7B7-11A2-6FAC9B380FAB}"/>
                  </a:ext>
                </a:extLst>
              </p:cNvPr>
              <p:cNvSpPr/>
              <p:nvPr/>
            </p:nvSpPr>
            <p:spPr bwMode="auto">
              <a:xfrm>
                <a:off x="663" y="2660"/>
                <a:ext cx="63" cy="39"/>
              </a:xfrm>
              <a:custGeom>
                <a:avLst/>
                <a:gdLst>
                  <a:gd name="T0" fmla="*/ 10 w 55"/>
                  <a:gd name="T1" fmla="*/ 0 h 34"/>
                  <a:gd name="T2" fmla="*/ 40 w 55"/>
                  <a:gd name="T3" fmla="*/ 14 h 34"/>
                  <a:gd name="T4" fmla="*/ 47 w 55"/>
                  <a:gd name="T5" fmla="*/ 19 h 34"/>
                  <a:gd name="T6" fmla="*/ 55 w 55"/>
                  <a:gd name="T7" fmla="*/ 20 h 34"/>
                  <a:gd name="T8" fmla="*/ 40 w 55"/>
                  <a:gd name="T9" fmla="*/ 27 h 34"/>
                  <a:gd name="T10" fmla="*/ 19 w 55"/>
                  <a:gd name="T11" fmla="*/ 29 h 34"/>
                  <a:gd name="T12" fmla="*/ 10 w 55"/>
                  <a:gd name="T13" fmla="*/ 28 h 34"/>
                  <a:gd name="T14" fmla="*/ 0 w 55"/>
                  <a:gd name="T15" fmla="*/ 19 h 34"/>
                  <a:gd name="T16" fmla="*/ 10 w 55"/>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34">
                    <a:moveTo>
                      <a:pt x="10" y="0"/>
                    </a:moveTo>
                    <a:cubicBezTo>
                      <a:pt x="17" y="19"/>
                      <a:pt x="22" y="21"/>
                      <a:pt x="40" y="14"/>
                    </a:cubicBezTo>
                    <a:cubicBezTo>
                      <a:pt x="47" y="11"/>
                      <a:pt x="46" y="16"/>
                      <a:pt x="47" y="19"/>
                    </a:cubicBezTo>
                    <a:cubicBezTo>
                      <a:pt x="49" y="26"/>
                      <a:pt x="52" y="24"/>
                      <a:pt x="55" y="20"/>
                    </a:cubicBezTo>
                    <a:cubicBezTo>
                      <a:pt x="52" y="30"/>
                      <a:pt x="50" y="31"/>
                      <a:pt x="40" y="27"/>
                    </a:cubicBezTo>
                    <a:cubicBezTo>
                      <a:pt x="33" y="24"/>
                      <a:pt x="25" y="18"/>
                      <a:pt x="19" y="29"/>
                    </a:cubicBezTo>
                    <a:cubicBezTo>
                      <a:pt x="16" y="34"/>
                      <a:pt x="12" y="31"/>
                      <a:pt x="10" y="28"/>
                    </a:cubicBezTo>
                    <a:cubicBezTo>
                      <a:pt x="8" y="23"/>
                      <a:pt x="5" y="20"/>
                      <a:pt x="0" y="19"/>
                    </a:cubicBezTo>
                    <a:cubicBezTo>
                      <a:pt x="7" y="15"/>
                      <a:pt x="7" y="7"/>
                      <a:pt x="1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3" name="Freeform 84">
                <a:extLst>
                  <a:ext uri="{FF2B5EF4-FFF2-40B4-BE49-F238E27FC236}">
                    <a16:creationId xmlns:a16="http://schemas.microsoft.com/office/drawing/2014/main" id="{ACE9CF33-602A-4EC3-D676-7C6A77E7C6A1}"/>
                  </a:ext>
                </a:extLst>
              </p:cNvPr>
              <p:cNvSpPr/>
              <p:nvPr/>
            </p:nvSpPr>
            <p:spPr bwMode="auto">
              <a:xfrm>
                <a:off x="973" y="2417"/>
                <a:ext cx="49" cy="38"/>
              </a:xfrm>
              <a:custGeom>
                <a:avLst/>
                <a:gdLst>
                  <a:gd name="T0" fmla="*/ 14 w 42"/>
                  <a:gd name="T1" fmla="*/ 9 h 33"/>
                  <a:gd name="T2" fmla="*/ 26 w 42"/>
                  <a:gd name="T3" fmla="*/ 6 h 33"/>
                  <a:gd name="T4" fmla="*/ 38 w 42"/>
                  <a:gd name="T5" fmla="*/ 13 h 33"/>
                  <a:gd name="T6" fmla="*/ 41 w 42"/>
                  <a:gd name="T7" fmla="*/ 33 h 33"/>
                  <a:gd name="T8" fmla="*/ 17 w 42"/>
                  <a:gd name="T9" fmla="*/ 27 h 33"/>
                  <a:gd name="T10" fmla="*/ 0 w 42"/>
                  <a:gd name="T11" fmla="*/ 29 h 33"/>
                  <a:gd name="T12" fmla="*/ 15 w 42"/>
                  <a:gd name="T13" fmla="*/ 16 h 33"/>
                  <a:gd name="T14" fmla="*/ 14 w 42"/>
                  <a:gd name="T15" fmla="*/ 9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33">
                    <a:moveTo>
                      <a:pt x="14" y="9"/>
                    </a:moveTo>
                    <a:cubicBezTo>
                      <a:pt x="18" y="8"/>
                      <a:pt x="23" y="8"/>
                      <a:pt x="26" y="6"/>
                    </a:cubicBezTo>
                    <a:cubicBezTo>
                      <a:pt x="35" y="0"/>
                      <a:pt x="38" y="4"/>
                      <a:pt x="38" y="13"/>
                    </a:cubicBezTo>
                    <a:cubicBezTo>
                      <a:pt x="39" y="20"/>
                      <a:pt x="42" y="26"/>
                      <a:pt x="41" y="33"/>
                    </a:cubicBezTo>
                    <a:cubicBezTo>
                      <a:pt x="35" y="21"/>
                      <a:pt x="25" y="26"/>
                      <a:pt x="17" y="27"/>
                    </a:cubicBezTo>
                    <a:cubicBezTo>
                      <a:pt x="12" y="27"/>
                      <a:pt x="7" y="30"/>
                      <a:pt x="0" y="29"/>
                    </a:cubicBezTo>
                    <a:cubicBezTo>
                      <a:pt x="5" y="23"/>
                      <a:pt x="7" y="18"/>
                      <a:pt x="15" y="16"/>
                    </a:cubicBezTo>
                    <a:cubicBezTo>
                      <a:pt x="22" y="15"/>
                      <a:pt x="18" y="11"/>
                      <a:pt x="14"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4" name="Freeform 85">
                <a:extLst>
                  <a:ext uri="{FF2B5EF4-FFF2-40B4-BE49-F238E27FC236}">
                    <a16:creationId xmlns:a16="http://schemas.microsoft.com/office/drawing/2014/main" id="{9BDC3935-459C-4310-D227-2C0753E0791B}"/>
                  </a:ext>
                </a:extLst>
              </p:cNvPr>
              <p:cNvSpPr/>
              <p:nvPr/>
            </p:nvSpPr>
            <p:spPr bwMode="auto">
              <a:xfrm>
                <a:off x="651" y="1587"/>
                <a:ext cx="107" cy="44"/>
              </a:xfrm>
              <a:custGeom>
                <a:avLst/>
                <a:gdLst>
                  <a:gd name="T0" fmla="*/ 51 w 93"/>
                  <a:gd name="T1" fmla="*/ 10 h 38"/>
                  <a:gd name="T2" fmla="*/ 56 w 93"/>
                  <a:gd name="T3" fmla="*/ 7 h 38"/>
                  <a:gd name="T4" fmla="*/ 93 w 93"/>
                  <a:gd name="T5" fmla="*/ 38 h 38"/>
                  <a:gd name="T6" fmla="*/ 0 w 93"/>
                  <a:gd name="T7" fmla="*/ 2 h 38"/>
                  <a:gd name="T8" fmla="*/ 51 w 93"/>
                  <a:gd name="T9" fmla="*/ 10 h 38"/>
                  <a:gd name="T10" fmla="*/ 52 w 93"/>
                  <a:gd name="T11" fmla="*/ 11 h 38"/>
                  <a:gd name="T12" fmla="*/ 51 w 93"/>
                  <a:gd name="T13" fmla="*/ 10 h 38"/>
                </a:gdLst>
                <a:ahLst/>
                <a:cxnLst>
                  <a:cxn ang="0">
                    <a:pos x="T0" y="T1"/>
                  </a:cxn>
                  <a:cxn ang="0">
                    <a:pos x="T2" y="T3"/>
                  </a:cxn>
                  <a:cxn ang="0">
                    <a:pos x="T4" y="T5"/>
                  </a:cxn>
                  <a:cxn ang="0">
                    <a:pos x="T6" y="T7"/>
                  </a:cxn>
                  <a:cxn ang="0">
                    <a:pos x="T8" y="T9"/>
                  </a:cxn>
                  <a:cxn ang="0">
                    <a:pos x="T10" y="T11"/>
                  </a:cxn>
                  <a:cxn ang="0">
                    <a:pos x="T12" y="T13"/>
                  </a:cxn>
                </a:cxnLst>
                <a:rect l="0" t="0" r="r" b="b"/>
                <a:pathLst>
                  <a:path w="93" h="38">
                    <a:moveTo>
                      <a:pt x="51" y="10"/>
                    </a:moveTo>
                    <a:cubicBezTo>
                      <a:pt x="52" y="6"/>
                      <a:pt x="54" y="4"/>
                      <a:pt x="56" y="7"/>
                    </a:cubicBezTo>
                    <a:cubicBezTo>
                      <a:pt x="66" y="21"/>
                      <a:pt x="82" y="26"/>
                      <a:pt x="93" y="38"/>
                    </a:cubicBezTo>
                    <a:cubicBezTo>
                      <a:pt x="64" y="21"/>
                      <a:pt x="33" y="9"/>
                      <a:pt x="0" y="2"/>
                    </a:cubicBezTo>
                    <a:cubicBezTo>
                      <a:pt x="18" y="0"/>
                      <a:pt x="34" y="7"/>
                      <a:pt x="51" y="10"/>
                    </a:cubicBezTo>
                    <a:cubicBezTo>
                      <a:pt x="51" y="10"/>
                      <a:pt x="52" y="11"/>
                      <a:pt x="52" y="11"/>
                    </a:cubicBezTo>
                    <a:cubicBezTo>
                      <a:pt x="52" y="10"/>
                      <a:pt x="52" y="10"/>
                      <a:pt x="51"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5" name="Freeform 86">
                <a:extLst>
                  <a:ext uri="{FF2B5EF4-FFF2-40B4-BE49-F238E27FC236}">
                    <a16:creationId xmlns:a16="http://schemas.microsoft.com/office/drawing/2014/main" id="{0C054434-9713-6024-A02D-6B39C797A8E1}"/>
                  </a:ext>
                </a:extLst>
              </p:cNvPr>
              <p:cNvSpPr/>
              <p:nvPr/>
            </p:nvSpPr>
            <p:spPr bwMode="auto">
              <a:xfrm>
                <a:off x="664" y="1527"/>
                <a:ext cx="68" cy="44"/>
              </a:xfrm>
              <a:custGeom>
                <a:avLst/>
                <a:gdLst>
                  <a:gd name="T0" fmla="*/ 59 w 60"/>
                  <a:gd name="T1" fmla="*/ 38 h 38"/>
                  <a:gd name="T2" fmla="*/ 9 w 60"/>
                  <a:gd name="T3" fmla="*/ 14 h 38"/>
                  <a:gd name="T4" fmla="*/ 9 w 60"/>
                  <a:gd name="T5" fmla="*/ 14 h 38"/>
                  <a:gd name="T6" fmla="*/ 10 w 60"/>
                  <a:gd name="T7" fmla="*/ 9 h 38"/>
                  <a:gd name="T8" fmla="*/ 0 w 60"/>
                  <a:gd name="T9" fmla="*/ 0 h 38"/>
                  <a:gd name="T10" fmla="*/ 19 w 60"/>
                  <a:gd name="T11" fmla="*/ 8 h 38"/>
                  <a:gd name="T12" fmla="*/ 27 w 60"/>
                  <a:gd name="T13" fmla="*/ 8 h 38"/>
                  <a:gd name="T14" fmla="*/ 31 w 60"/>
                  <a:gd name="T15" fmla="*/ 9 h 38"/>
                  <a:gd name="T16" fmla="*/ 60 w 60"/>
                  <a:gd name="T17" fmla="*/ 38 h 38"/>
                  <a:gd name="T18" fmla="*/ 59 w 60"/>
                  <a:gd name="T19"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38">
                    <a:moveTo>
                      <a:pt x="59" y="38"/>
                    </a:moveTo>
                    <a:cubicBezTo>
                      <a:pt x="41" y="32"/>
                      <a:pt x="24" y="24"/>
                      <a:pt x="9" y="14"/>
                    </a:cubicBezTo>
                    <a:cubicBezTo>
                      <a:pt x="9" y="14"/>
                      <a:pt x="9" y="14"/>
                      <a:pt x="9" y="14"/>
                    </a:cubicBezTo>
                    <a:cubicBezTo>
                      <a:pt x="12" y="13"/>
                      <a:pt x="15" y="12"/>
                      <a:pt x="10" y="9"/>
                    </a:cubicBezTo>
                    <a:cubicBezTo>
                      <a:pt x="7" y="6"/>
                      <a:pt x="2" y="6"/>
                      <a:pt x="0" y="0"/>
                    </a:cubicBezTo>
                    <a:cubicBezTo>
                      <a:pt x="7" y="2"/>
                      <a:pt x="14" y="4"/>
                      <a:pt x="19" y="8"/>
                    </a:cubicBezTo>
                    <a:cubicBezTo>
                      <a:pt x="21" y="10"/>
                      <a:pt x="25" y="18"/>
                      <a:pt x="27" y="8"/>
                    </a:cubicBezTo>
                    <a:cubicBezTo>
                      <a:pt x="27" y="7"/>
                      <a:pt x="30" y="8"/>
                      <a:pt x="31" y="9"/>
                    </a:cubicBezTo>
                    <a:cubicBezTo>
                      <a:pt x="38" y="21"/>
                      <a:pt x="51" y="27"/>
                      <a:pt x="60" y="38"/>
                    </a:cubicBezTo>
                    <a:cubicBezTo>
                      <a:pt x="60" y="38"/>
                      <a:pt x="59" y="38"/>
                      <a:pt x="59" y="3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6" name="Freeform 87">
                <a:extLst>
                  <a:ext uri="{FF2B5EF4-FFF2-40B4-BE49-F238E27FC236}">
                    <a16:creationId xmlns:a16="http://schemas.microsoft.com/office/drawing/2014/main" id="{A4793E5C-6FC8-D665-8E87-BD66CE0D0C12}"/>
                  </a:ext>
                </a:extLst>
              </p:cNvPr>
              <p:cNvSpPr/>
              <p:nvPr/>
            </p:nvSpPr>
            <p:spPr bwMode="auto">
              <a:xfrm>
                <a:off x="736" y="2161"/>
                <a:ext cx="54" cy="27"/>
              </a:xfrm>
              <a:custGeom>
                <a:avLst/>
                <a:gdLst>
                  <a:gd name="T0" fmla="*/ 35 w 47"/>
                  <a:gd name="T1" fmla="*/ 22 h 23"/>
                  <a:gd name="T2" fmla="*/ 27 w 47"/>
                  <a:gd name="T3" fmla="*/ 18 h 23"/>
                  <a:gd name="T4" fmla="*/ 17 w 47"/>
                  <a:gd name="T5" fmla="*/ 13 h 23"/>
                  <a:gd name="T6" fmla="*/ 11 w 47"/>
                  <a:gd name="T7" fmla="*/ 16 h 23"/>
                  <a:gd name="T8" fmla="*/ 3 w 47"/>
                  <a:gd name="T9" fmla="*/ 18 h 23"/>
                  <a:gd name="T10" fmla="*/ 2 w 47"/>
                  <a:gd name="T11" fmla="*/ 10 h 23"/>
                  <a:gd name="T12" fmla="*/ 4 w 47"/>
                  <a:gd name="T13" fmla="*/ 3 h 23"/>
                  <a:gd name="T14" fmla="*/ 47 w 47"/>
                  <a:gd name="T15" fmla="*/ 3 h 23"/>
                  <a:gd name="T16" fmla="*/ 47 w 47"/>
                  <a:gd name="T17" fmla="*/ 4 h 23"/>
                  <a:gd name="T18" fmla="*/ 35 w 47"/>
                  <a:gd name="T19"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23">
                    <a:moveTo>
                      <a:pt x="35" y="22"/>
                    </a:moveTo>
                    <a:cubicBezTo>
                      <a:pt x="32" y="21"/>
                      <a:pt x="26" y="23"/>
                      <a:pt x="27" y="18"/>
                    </a:cubicBezTo>
                    <a:cubicBezTo>
                      <a:pt x="29" y="5"/>
                      <a:pt x="23" y="10"/>
                      <a:pt x="17" y="13"/>
                    </a:cubicBezTo>
                    <a:cubicBezTo>
                      <a:pt x="15" y="14"/>
                      <a:pt x="13" y="15"/>
                      <a:pt x="11" y="16"/>
                    </a:cubicBezTo>
                    <a:cubicBezTo>
                      <a:pt x="8" y="17"/>
                      <a:pt x="6" y="20"/>
                      <a:pt x="3" y="18"/>
                    </a:cubicBezTo>
                    <a:cubicBezTo>
                      <a:pt x="0" y="16"/>
                      <a:pt x="2" y="13"/>
                      <a:pt x="2" y="10"/>
                    </a:cubicBezTo>
                    <a:cubicBezTo>
                      <a:pt x="3" y="7"/>
                      <a:pt x="3" y="5"/>
                      <a:pt x="4" y="3"/>
                    </a:cubicBezTo>
                    <a:cubicBezTo>
                      <a:pt x="18" y="0"/>
                      <a:pt x="32" y="4"/>
                      <a:pt x="47" y="3"/>
                    </a:cubicBezTo>
                    <a:cubicBezTo>
                      <a:pt x="47" y="3"/>
                      <a:pt x="47" y="4"/>
                      <a:pt x="47" y="4"/>
                    </a:cubicBezTo>
                    <a:cubicBezTo>
                      <a:pt x="39" y="8"/>
                      <a:pt x="35" y="13"/>
                      <a:pt x="35"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7" name="Freeform 88">
                <a:extLst>
                  <a:ext uri="{FF2B5EF4-FFF2-40B4-BE49-F238E27FC236}">
                    <a16:creationId xmlns:a16="http://schemas.microsoft.com/office/drawing/2014/main" id="{7347E02B-8CC4-991B-6D58-9FB5F19D11FC}"/>
                  </a:ext>
                </a:extLst>
              </p:cNvPr>
              <p:cNvSpPr/>
              <p:nvPr/>
            </p:nvSpPr>
            <p:spPr bwMode="auto">
              <a:xfrm>
                <a:off x="798" y="1651"/>
                <a:ext cx="40" cy="54"/>
              </a:xfrm>
              <a:custGeom>
                <a:avLst/>
                <a:gdLst>
                  <a:gd name="T0" fmla="*/ 1 w 35"/>
                  <a:gd name="T1" fmla="*/ 7 h 47"/>
                  <a:gd name="T2" fmla="*/ 21 w 35"/>
                  <a:gd name="T3" fmla="*/ 12 h 47"/>
                  <a:gd name="T4" fmla="*/ 35 w 35"/>
                  <a:gd name="T5" fmla="*/ 47 h 47"/>
                  <a:gd name="T6" fmla="*/ 0 w 35"/>
                  <a:gd name="T7" fmla="*/ 7 h 47"/>
                  <a:gd name="T8" fmla="*/ 1 w 35"/>
                  <a:gd name="T9" fmla="*/ 7 h 47"/>
                </a:gdLst>
                <a:ahLst/>
                <a:cxnLst>
                  <a:cxn ang="0">
                    <a:pos x="T0" y="T1"/>
                  </a:cxn>
                  <a:cxn ang="0">
                    <a:pos x="T2" y="T3"/>
                  </a:cxn>
                  <a:cxn ang="0">
                    <a:pos x="T4" y="T5"/>
                  </a:cxn>
                  <a:cxn ang="0">
                    <a:pos x="T6" y="T7"/>
                  </a:cxn>
                  <a:cxn ang="0">
                    <a:pos x="T8" y="T9"/>
                  </a:cxn>
                </a:cxnLst>
                <a:rect l="0" t="0" r="r" b="b"/>
                <a:pathLst>
                  <a:path w="35" h="47">
                    <a:moveTo>
                      <a:pt x="1" y="7"/>
                    </a:moveTo>
                    <a:cubicBezTo>
                      <a:pt x="10" y="0"/>
                      <a:pt x="17" y="1"/>
                      <a:pt x="21" y="12"/>
                    </a:cubicBezTo>
                    <a:cubicBezTo>
                      <a:pt x="26" y="24"/>
                      <a:pt x="31" y="35"/>
                      <a:pt x="35" y="47"/>
                    </a:cubicBezTo>
                    <a:cubicBezTo>
                      <a:pt x="24" y="33"/>
                      <a:pt x="9" y="23"/>
                      <a:pt x="0" y="7"/>
                    </a:cubicBezTo>
                    <a:lnTo>
                      <a:pt x="1" y="7"/>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8" name="Freeform 89">
                <a:extLst>
                  <a:ext uri="{FF2B5EF4-FFF2-40B4-BE49-F238E27FC236}">
                    <a16:creationId xmlns:a16="http://schemas.microsoft.com/office/drawing/2014/main" id="{A46079F6-D256-8368-8B06-BFC3B34CCC36}"/>
                  </a:ext>
                </a:extLst>
              </p:cNvPr>
              <p:cNvSpPr/>
              <p:nvPr/>
            </p:nvSpPr>
            <p:spPr bwMode="auto">
              <a:xfrm>
                <a:off x="1012" y="2593"/>
                <a:ext cx="26" cy="44"/>
              </a:xfrm>
              <a:custGeom>
                <a:avLst/>
                <a:gdLst>
                  <a:gd name="T0" fmla="*/ 22 w 22"/>
                  <a:gd name="T1" fmla="*/ 23 h 38"/>
                  <a:gd name="T2" fmla="*/ 14 w 22"/>
                  <a:gd name="T3" fmla="*/ 38 h 38"/>
                  <a:gd name="T4" fmla="*/ 2 w 22"/>
                  <a:gd name="T5" fmla="*/ 24 h 38"/>
                  <a:gd name="T6" fmla="*/ 0 w 22"/>
                  <a:gd name="T7" fmla="*/ 22 h 38"/>
                  <a:gd name="T8" fmla="*/ 3 w 22"/>
                  <a:gd name="T9" fmla="*/ 3 h 38"/>
                  <a:gd name="T10" fmla="*/ 16 w 22"/>
                  <a:gd name="T11" fmla="*/ 0 h 38"/>
                  <a:gd name="T12" fmla="*/ 22 w 22"/>
                  <a:gd name="T13" fmla="*/ 23 h 38"/>
                </a:gdLst>
                <a:ahLst/>
                <a:cxnLst>
                  <a:cxn ang="0">
                    <a:pos x="T0" y="T1"/>
                  </a:cxn>
                  <a:cxn ang="0">
                    <a:pos x="T2" y="T3"/>
                  </a:cxn>
                  <a:cxn ang="0">
                    <a:pos x="T4" y="T5"/>
                  </a:cxn>
                  <a:cxn ang="0">
                    <a:pos x="T6" y="T7"/>
                  </a:cxn>
                  <a:cxn ang="0">
                    <a:pos x="T8" y="T9"/>
                  </a:cxn>
                  <a:cxn ang="0">
                    <a:pos x="T10" y="T11"/>
                  </a:cxn>
                  <a:cxn ang="0">
                    <a:pos x="T12" y="T13"/>
                  </a:cxn>
                </a:cxnLst>
                <a:rect l="0" t="0" r="r" b="b"/>
                <a:pathLst>
                  <a:path w="22" h="38">
                    <a:moveTo>
                      <a:pt x="22" y="23"/>
                    </a:moveTo>
                    <a:cubicBezTo>
                      <a:pt x="19" y="28"/>
                      <a:pt x="20" y="37"/>
                      <a:pt x="14" y="38"/>
                    </a:cubicBezTo>
                    <a:cubicBezTo>
                      <a:pt x="7" y="38"/>
                      <a:pt x="6" y="29"/>
                      <a:pt x="2" y="24"/>
                    </a:cubicBezTo>
                    <a:cubicBezTo>
                      <a:pt x="1" y="24"/>
                      <a:pt x="0" y="23"/>
                      <a:pt x="0" y="22"/>
                    </a:cubicBezTo>
                    <a:cubicBezTo>
                      <a:pt x="1" y="16"/>
                      <a:pt x="1" y="10"/>
                      <a:pt x="3" y="3"/>
                    </a:cubicBezTo>
                    <a:cubicBezTo>
                      <a:pt x="8" y="11"/>
                      <a:pt x="12" y="7"/>
                      <a:pt x="16" y="0"/>
                    </a:cubicBezTo>
                    <a:cubicBezTo>
                      <a:pt x="17" y="9"/>
                      <a:pt x="16" y="17"/>
                      <a:pt x="22"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9" name="Freeform 90">
                <a:extLst>
                  <a:ext uri="{FF2B5EF4-FFF2-40B4-BE49-F238E27FC236}">
                    <a16:creationId xmlns:a16="http://schemas.microsoft.com/office/drawing/2014/main" id="{101DF719-0589-4490-C150-93FF3F5DDB73}"/>
                  </a:ext>
                </a:extLst>
              </p:cNvPr>
              <p:cNvSpPr/>
              <p:nvPr/>
            </p:nvSpPr>
            <p:spPr bwMode="auto">
              <a:xfrm>
                <a:off x="791" y="2456"/>
                <a:ext cx="97" cy="35"/>
              </a:xfrm>
              <a:custGeom>
                <a:avLst/>
                <a:gdLst>
                  <a:gd name="T0" fmla="*/ 77 w 85"/>
                  <a:gd name="T1" fmla="*/ 4 h 31"/>
                  <a:gd name="T2" fmla="*/ 60 w 85"/>
                  <a:gd name="T3" fmla="*/ 10 h 31"/>
                  <a:gd name="T4" fmla="*/ 85 w 85"/>
                  <a:gd name="T5" fmla="*/ 10 h 31"/>
                  <a:gd name="T6" fmla="*/ 85 w 85"/>
                  <a:gd name="T7" fmla="*/ 13 h 31"/>
                  <a:gd name="T8" fmla="*/ 0 w 85"/>
                  <a:gd name="T9" fmla="*/ 31 h 31"/>
                  <a:gd name="T10" fmla="*/ 19 w 85"/>
                  <a:gd name="T11" fmla="*/ 16 h 31"/>
                  <a:gd name="T12" fmla="*/ 19 w 85"/>
                  <a:gd name="T13" fmla="*/ 16 h 31"/>
                  <a:gd name="T14" fmla="*/ 21 w 85"/>
                  <a:gd name="T15" fmla="*/ 16 h 31"/>
                  <a:gd name="T16" fmla="*/ 21 w 85"/>
                  <a:gd name="T17" fmla="*/ 16 h 31"/>
                  <a:gd name="T18" fmla="*/ 28 w 85"/>
                  <a:gd name="T19" fmla="*/ 14 h 31"/>
                  <a:gd name="T20" fmla="*/ 28 w 85"/>
                  <a:gd name="T21" fmla="*/ 14 h 31"/>
                  <a:gd name="T22" fmla="*/ 77 w 85"/>
                  <a:gd name="T23"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31">
                    <a:moveTo>
                      <a:pt x="77" y="4"/>
                    </a:moveTo>
                    <a:cubicBezTo>
                      <a:pt x="72" y="9"/>
                      <a:pt x="65" y="5"/>
                      <a:pt x="60" y="10"/>
                    </a:cubicBezTo>
                    <a:cubicBezTo>
                      <a:pt x="68" y="10"/>
                      <a:pt x="76" y="10"/>
                      <a:pt x="85" y="10"/>
                    </a:cubicBezTo>
                    <a:cubicBezTo>
                      <a:pt x="85" y="11"/>
                      <a:pt x="85" y="12"/>
                      <a:pt x="85" y="13"/>
                    </a:cubicBezTo>
                    <a:cubicBezTo>
                      <a:pt x="54" y="7"/>
                      <a:pt x="27" y="17"/>
                      <a:pt x="0" y="31"/>
                    </a:cubicBezTo>
                    <a:cubicBezTo>
                      <a:pt x="5" y="25"/>
                      <a:pt x="9" y="17"/>
                      <a:pt x="19" y="16"/>
                    </a:cubicBezTo>
                    <a:cubicBezTo>
                      <a:pt x="19" y="16"/>
                      <a:pt x="19" y="16"/>
                      <a:pt x="19" y="16"/>
                    </a:cubicBezTo>
                    <a:cubicBezTo>
                      <a:pt x="19" y="18"/>
                      <a:pt x="20" y="18"/>
                      <a:pt x="21" y="16"/>
                    </a:cubicBezTo>
                    <a:cubicBezTo>
                      <a:pt x="21" y="16"/>
                      <a:pt x="21" y="16"/>
                      <a:pt x="21" y="16"/>
                    </a:cubicBezTo>
                    <a:cubicBezTo>
                      <a:pt x="24" y="16"/>
                      <a:pt x="27" y="16"/>
                      <a:pt x="28" y="14"/>
                    </a:cubicBezTo>
                    <a:cubicBezTo>
                      <a:pt x="28" y="14"/>
                      <a:pt x="28" y="14"/>
                      <a:pt x="28" y="14"/>
                    </a:cubicBezTo>
                    <a:cubicBezTo>
                      <a:pt x="45" y="12"/>
                      <a:pt x="59" y="0"/>
                      <a:pt x="77"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0" name="Freeform 91">
                <a:extLst>
                  <a:ext uri="{FF2B5EF4-FFF2-40B4-BE49-F238E27FC236}">
                    <a16:creationId xmlns:a16="http://schemas.microsoft.com/office/drawing/2014/main" id="{10196FB1-2010-9878-5588-C6E177A3CB2F}"/>
                  </a:ext>
                </a:extLst>
              </p:cNvPr>
              <p:cNvSpPr/>
              <p:nvPr/>
            </p:nvSpPr>
            <p:spPr bwMode="auto">
              <a:xfrm>
                <a:off x="766" y="2194"/>
                <a:ext cx="39" cy="31"/>
              </a:xfrm>
              <a:custGeom>
                <a:avLst/>
                <a:gdLst>
                  <a:gd name="T0" fmla="*/ 29 w 34"/>
                  <a:gd name="T1" fmla="*/ 22 h 27"/>
                  <a:gd name="T2" fmla="*/ 6 w 34"/>
                  <a:gd name="T3" fmla="*/ 21 h 27"/>
                  <a:gd name="T4" fmla="*/ 15 w 34"/>
                  <a:gd name="T5" fmla="*/ 0 h 27"/>
                  <a:gd name="T6" fmla="*/ 23 w 34"/>
                  <a:gd name="T7" fmla="*/ 2 h 27"/>
                  <a:gd name="T8" fmla="*/ 32 w 34"/>
                  <a:gd name="T9" fmla="*/ 5 h 27"/>
                  <a:gd name="T10" fmla="*/ 26 w 34"/>
                  <a:gd name="T11" fmla="*/ 11 h 27"/>
                  <a:gd name="T12" fmla="*/ 29 w 34"/>
                  <a:gd name="T13" fmla="*/ 22 h 27"/>
                </a:gdLst>
                <a:ahLst/>
                <a:cxnLst>
                  <a:cxn ang="0">
                    <a:pos x="T0" y="T1"/>
                  </a:cxn>
                  <a:cxn ang="0">
                    <a:pos x="T2" y="T3"/>
                  </a:cxn>
                  <a:cxn ang="0">
                    <a:pos x="T4" y="T5"/>
                  </a:cxn>
                  <a:cxn ang="0">
                    <a:pos x="T6" y="T7"/>
                  </a:cxn>
                  <a:cxn ang="0">
                    <a:pos x="T8" y="T9"/>
                  </a:cxn>
                  <a:cxn ang="0">
                    <a:pos x="T10" y="T11"/>
                  </a:cxn>
                  <a:cxn ang="0">
                    <a:pos x="T12" y="T13"/>
                  </a:cxn>
                </a:cxnLst>
                <a:rect l="0" t="0" r="r" b="b"/>
                <a:pathLst>
                  <a:path w="34" h="27">
                    <a:moveTo>
                      <a:pt x="29" y="22"/>
                    </a:moveTo>
                    <a:cubicBezTo>
                      <a:pt x="21" y="27"/>
                      <a:pt x="10" y="26"/>
                      <a:pt x="6" y="21"/>
                    </a:cubicBezTo>
                    <a:cubicBezTo>
                      <a:pt x="0" y="13"/>
                      <a:pt x="9" y="6"/>
                      <a:pt x="15" y="0"/>
                    </a:cubicBezTo>
                    <a:cubicBezTo>
                      <a:pt x="18" y="2"/>
                      <a:pt x="20" y="2"/>
                      <a:pt x="23" y="2"/>
                    </a:cubicBezTo>
                    <a:cubicBezTo>
                      <a:pt x="26" y="3"/>
                      <a:pt x="30" y="2"/>
                      <a:pt x="32" y="5"/>
                    </a:cubicBezTo>
                    <a:cubicBezTo>
                      <a:pt x="34" y="10"/>
                      <a:pt x="28" y="10"/>
                      <a:pt x="26" y="11"/>
                    </a:cubicBezTo>
                    <a:cubicBezTo>
                      <a:pt x="20" y="17"/>
                      <a:pt x="24" y="20"/>
                      <a:pt x="29"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1" name="Freeform 92">
                <a:extLst>
                  <a:ext uri="{FF2B5EF4-FFF2-40B4-BE49-F238E27FC236}">
                    <a16:creationId xmlns:a16="http://schemas.microsoft.com/office/drawing/2014/main" id="{51F17082-28AB-9D09-74CE-5CFAAF61B60C}"/>
                  </a:ext>
                </a:extLst>
              </p:cNvPr>
              <p:cNvSpPr/>
              <p:nvPr/>
            </p:nvSpPr>
            <p:spPr bwMode="auto">
              <a:xfrm>
                <a:off x="929" y="2660"/>
                <a:ext cx="28" cy="32"/>
              </a:xfrm>
              <a:custGeom>
                <a:avLst/>
                <a:gdLst>
                  <a:gd name="T0" fmla="*/ 17 w 25"/>
                  <a:gd name="T1" fmla="*/ 0 h 28"/>
                  <a:gd name="T2" fmla="*/ 21 w 25"/>
                  <a:gd name="T3" fmla="*/ 14 h 28"/>
                  <a:gd name="T4" fmla="*/ 12 w 25"/>
                  <a:gd name="T5" fmla="*/ 27 h 28"/>
                  <a:gd name="T6" fmla="*/ 5 w 25"/>
                  <a:gd name="T7" fmla="*/ 14 h 28"/>
                  <a:gd name="T8" fmla="*/ 5 w 25"/>
                  <a:gd name="T9" fmla="*/ 14 h 28"/>
                  <a:gd name="T10" fmla="*/ 5 w 25"/>
                  <a:gd name="T11" fmla="*/ 12 h 28"/>
                  <a:gd name="T12" fmla="*/ 17 w 25"/>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25" h="28">
                    <a:moveTo>
                      <a:pt x="17" y="0"/>
                    </a:moveTo>
                    <a:cubicBezTo>
                      <a:pt x="18" y="5"/>
                      <a:pt x="19" y="10"/>
                      <a:pt x="21" y="14"/>
                    </a:cubicBezTo>
                    <a:cubicBezTo>
                      <a:pt x="25" y="24"/>
                      <a:pt x="23" y="28"/>
                      <a:pt x="12" y="27"/>
                    </a:cubicBezTo>
                    <a:cubicBezTo>
                      <a:pt x="10" y="23"/>
                      <a:pt x="7" y="18"/>
                      <a:pt x="5" y="14"/>
                    </a:cubicBezTo>
                    <a:cubicBezTo>
                      <a:pt x="5" y="14"/>
                      <a:pt x="5" y="14"/>
                      <a:pt x="5" y="14"/>
                    </a:cubicBezTo>
                    <a:cubicBezTo>
                      <a:pt x="5" y="14"/>
                      <a:pt x="5" y="13"/>
                      <a:pt x="5" y="12"/>
                    </a:cubicBezTo>
                    <a:cubicBezTo>
                      <a:pt x="0" y="0"/>
                      <a:pt x="0" y="0"/>
                      <a:pt x="17"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2" name="Freeform 93">
                <a:extLst>
                  <a:ext uri="{FF2B5EF4-FFF2-40B4-BE49-F238E27FC236}">
                    <a16:creationId xmlns:a16="http://schemas.microsoft.com/office/drawing/2014/main" id="{0ECDA066-394C-BBB4-AE06-AEDD95A6EC38}"/>
                  </a:ext>
                </a:extLst>
              </p:cNvPr>
              <p:cNvSpPr/>
              <p:nvPr/>
            </p:nvSpPr>
            <p:spPr bwMode="auto">
              <a:xfrm>
                <a:off x="790" y="2218"/>
                <a:ext cx="37" cy="29"/>
              </a:xfrm>
              <a:custGeom>
                <a:avLst/>
                <a:gdLst>
                  <a:gd name="T0" fmla="*/ 14 w 32"/>
                  <a:gd name="T1" fmla="*/ 25 h 25"/>
                  <a:gd name="T2" fmla="*/ 10 w 32"/>
                  <a:gd name="T3" fmla="*/ 9 h 25"/>
                  <a:gd name="T4" fmla="*/ 12 w 32"/>
                  <a:gd name="T5" fmla="*/ 2 h 25"/>
                  <a:gd name="T6" fmla="*/ 32 w 32"/>
                  <a:gd name="T7" fmla="*/ 0 h 25"/>
                  <a:gd name="T8" fmla="*/ 27 w 32"/>
                  <a:gd name="T9" fmla="*/ 13 h 25"/>
                  <a:gd name="T10" fmla="*/ 27 w 32"/>
                  <a:gd name="T11" fmla="*/ 13 h 25"/>
                  <a:gd name="T12" fmla="*/ 14 w 32"/>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32" h="25">
                    <a:moveTo>
                      <a:pt x="14" y="25"/>
                    </a:moveTo>
                    <a:cubicBezTo>
                      <a:pt x="0" y="20"/>
                      <a:pt x="0" y="20"/>
                      <a:pt x="10" y="9"/>
                    </a:cubicBezTo>
                    <a:cubicBezTo>
                      <a:pt x="12" y="7"/>
                      <a:pt x="12" y="4"/>
                      <a:pt x="12" y="2"/>
                    </a:cubicBezTo>
                    <a:cubicBezTo>
                      <a:pt x="18" y="1"/>
                      <a:pt x="24" y="1"/>
                      <a:pt x="32" y="0"/>
                    </a:cubicBezTo>
                    <a:cubicBezTo>
                      <a:pt x="30" y="5"/>
                      <a:pt x="28" y="9"/>
                      <a:pt x="27" y="13"/>
                    </a:cubicBezTo>
                    <a:cubicBezTo>
                      <a:pt x="27" y="13"/>
                      <a:pt x="27" y="13"/>
                      <a:pt x="27" y="13"/>
                    </a:cubicBezTo>
                    <a:cubicBezTo>
                      <a:pt x="19" y="13"/>
                      <a:pt x="19" y="21"/>
                      <a:pt x="14" y="2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3" name="Freeform 94">
                <a:extLst>
                  <a:ext uri="{FF2B5EF4-FFF2-40B4-BE49-F238E27FC236}">
                    <a16:creationId xmlns:a16="http://schemas.microsoft.com/office/drawing/2014/main" id="{44A62F9D-7D21-7E34-4FA6-9606BAB47AA3}"/>
                  </a:ext>
                </a:extLst>
              </p:cNvPr>
              <p:cNvSpPr/>
              <p:nvPr/>
            </p:nvSpPr>
            <p:spPr bwMode="auto">
              <a:xfrm>
                <a:off x="721" y="1657"/>
                <a:ext cx="72" cy="34"/>
              </a:xfrm>
              <a:custGeom>
                <a:avLst/>
                <a:gdLst>
                  <a:gd name="T0" fmla="*/ 29 w 63"/>
                  <a:gd name="T1" fmla="*/ 5 h 30"/>
                  <a:gd name="T2" fmla="*/ 63 w 63"/>
                  <a:gd name="T3" fmla="*/ 27 h 30"/>
                  <a:gd name="T4" fmla="*/ 61 w 63"/>
                  <a:gd name="T5" fmla="*/ 30 h 30"/>
                  <a:gd name="T6" fmla="*/ 0 w 63"/>
                  <a:gd name="T7" fmla="*/ 2 h 30"/>
                  <a:gd name="T8" fmla="*/ 25 w 63"/>
                  <a:gd name="T9" fmla="*/ 8 h 30"/>
                  <a:gd name="T10" fmla="*/ 29 w 63"/>
                  <a:gd name="T11" fmla="*/ 5 h 30"/>
                </a:gdLst>
                <a:ahLst/>
                <a:cxnLst>
                  <a:cxn ang="0">
                    <a:pos x="T0" y="T1"/>
                  </a:cxn>
                  <a:cxn ang="0">
                    <a:pos x="T2" y="T3"/>
                  </a:cxn>
                  <a:cxn ang="0">
                    <a:pos x="T4" y="T5"/>
                  </a:cxn>
                  <a:cxn ang="0">
                    <a:pos x="T6" y="T7"/>
                  </a:cxn>
                  <a:cxn ang="0">
                    <a:pos x="T8" y="T9"/>
                  </a:cxn>
                  <a:cxn ang="0">
                    <a:pos x="T10" y="T11"/>
                  </a:cxn>
                </a:cxnLst>
                <a:rect l="0" t="0" r="r" b="b"/>
                <a:pathLst>
                  <a:path w="62" h="30">
                    <a:moveTo>
                      <a:pt x="29" y="5"/>
                    </a:moveTo>
                    <a:cubicBezTo>
                      <a:pt x="44" y="7"/>
                      <a:pt x="50" y="22"/>
                      <a:pt x="63" y="27"/>
                    </a:cubicBezTo>
                    <a:cubicBezTo>
                      <a:pt x="62" y="28"/>
                      <a:pt x="62" y="29"/>
                      <a:pt x="61" y="30"/>
                    </a:cubicBezTo>
                    <a:cubicBezTo>
                      <a:pt x="42" y="21"/>
                      <a:pt x="22" y="12"/>
                      <a:pt x="0" y="2"/>
                    </a:cubicBezTo>
                    <a:cubicBezTo>
                      <a:pt x="12" y="0"/>
                      <a:pt x="18" y="6"/>
                      <a:pt x="25" y="8"/>
                    </a:cubicBezTo>
                    <a:cubicBezTo>
                      <a:pt x="30" y="9"/>
                      <a:pt x="31" y="9"/>
                      <a:pt x="29"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4" name="Freeform 95">
                <a:extLst>
                  <a:ext uri="{FF2B5EF4-FFF2-40B4-BE49-F238E27FC236}">
                    <a16:creationId xmlns:a16="http://schemas.microsoft.com/office/drawing/2014/main" id="{BB815CB4-0095-D232-27D3-8E73B3E01DE1}"/>
                  </a:ext>
                </a:extLst>
              </p:cNvPr>
              <p:cNvSpPr/>
              <p:nvPr/>
            </p:nvSpPr>
            <p:spPr bwMode="auto">
              <a:xfrm>
                <a:off x="817" y="2120"/>
                <a:ext cx="37" cy="78"/>
              </a:xfrm>
              <a:custGeom>
                <a:avLst/>
                <a:gdLst>
                  <a:gd name="T0" fmla="*/ 0 w 32"/>
                  <a:gd name="T1" fmla="*/ 55 h 68"/>
                  <a:gd name="T2" fmla="*/ 10 w 32"/>
                  <a:gd name="T3" fmla="*/ 38 h 68"/>
                  <a:gd name="T4" fmla="*/ 12 w 32"/>
                  <a:gd name="T5" fmla="*/ 24 h 68"/>
                  <a:gd name="T6" fmla="*/ 13 w 32"/>
                  <a:gd name="T7" fmla="*/ 35 h 68"/>
                  <a:gd name="T8" fmla="*/ 21 w 32"/>
                  <a:gd name="T9" fmla="*/ 0 h 68"/>
                  <a:gd name="T10" fmla="*/ 7 w 32"/>
                  <a:gd name="T11" fmla="*/ 68 h 68"/>
                  <a:gd name="T12" fmla="*/ 0 w 32"/>
                  <a:gd name="T13" fmla="*/ 55 h 68"/>
                </a:gdLst>
                <a:ahLst/>
                <a:cxnLst>
                  <a:cxn ang="0">
                    <a:pos x="T0" y="T1"/>
                  </a:cxn>
                  <a:cxn ang="0">
                    <a:pos x="T2" y="T3"/>
                  </a:cxn>
                  <a:cxn ang="0">
                    <a:pos x="T4" y="T5"/>
                  </a:cxn>
                  <a:cxn ang="0">
                    <a:pos x="T6" y="T7"/>
                  </a:cxn>
                  <a:cxn ang="0">
                    <a:pos x="T8" y="T9"/>
                  </a:cxn>
                  <a:cxn ang="0">
                    <a:pos x="T10" y="T11"/>
                  </a:cxn>
                  <a:cxn ang="0">
                    <a:pos x="T12" y="T13"/>
                  </a:cxn>
                </a:cxnLst>
                <a:rect l="0" t="0" r="r" b="b"/>
                <a:pathLst>
                  <a:path w="32" h="68">
                    <a:moveTo>
                      <a:pt x="0" y="55"/>
                    </a:moveTo>
                    <a:cubicBezTo>
                      <a:pt x="11" y="54"/>
                      <a:pt x="8" y="44"/>
                      <a:pt x="10" y="38"/>
                    </a:cubicBezTo>
                    <a:cubicBezTo>
                      <a:pt x="11" y="34"/>
                      <a:pt x="10" y="29"/>
                      <a:pt x="12" y="24"/>
                    </a:cubicBezTo>
                    <a:cubicBezTo>
                      <a:pt x="12" y="27"/>
                      <a:pt x="13" y="30"/>
                      <a:pt x="13" y="35"/>
                    </a:cubicBezTo>
                    <a:cubicBezTo>
                      <a:pt x="19" y="23"/>
                      <a:pt x="23" y="12"/>
                      <a:pt x="21" y="0"/>
                    </a:cubicBezTo>
                    <a:cubicBezTo>
                      <a:pt x="32" y="25"/>
                      <a:pt x="9" y="43"/>
                      <a:pt x="7" y="68"/>
                    </a:cubicBezTo>
                    <a:cubicBezTo>
                      <a:pt x="2" y="63"/>
                      <a:pt x="1" y="59"/>
                      <a:pt x="0" y="5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5" name="Freeform 96">
                <a:extLst>
                  <a:ext uri="{FF2B5EF4-FFF2-40B4-BE49-F238E27FC236}">
                    <a16:creationId xmlns:a16="http://schemas.microsoft.com/office/drawing/2014/main" id="{A8C3F49D-51DD-6648-566B-1F85D4626D2E}"/>
                  </a:ext>
                </a:extLst>
              </p:cNvPr>
              <p:cNvSpPr/>
              <p:nvPr/>
            </p:nvSpPr>
            <p:spPr bwMode="auto">
              <a:xfrm>
                <a:off x="782" y="2086"/>
                <a:ext cx="28" cy="72"/>
              </a:xfrm>
              <a:custGeom>
                <a:avLst/>
                <a:gdLst>
                  <a:gd name="T0" fmla="*/ 0 w 25"/>
                  <a:gd name="T1" fmla="*/ 3 h 63"/>
                  <a:gd name="T2" fmla="*/ 11 w 25"/>
                  <a:gd name="T3" fmla="*/ 6 h 63"/>
                  <a:gd name="T4" fmla="*/ 24 w 25"/>
                  <a:gd name="T5" fmla="*/ 56 h 63"/>
                  <a:gd name="T6" fmla="*/ 22 w 25"/>
                  <a:gd name="T7" fmla="*/ 62 h 63"/>
                  <a:gd name="T8" fmla="*/ 17 w 25"/>
                  <a:gd name="T9" fmla="*/ 58 h 63"/>
                  <a:gd name="T10" fmla="*/ 0 w 25"/>
                  <a:gd name="T11" fmla="*/ 3 h 63"/>
                </a:gdLst>
                <a:ahLst/>
                <a:cxnLst>
                  <a:cxn ang="0">
                    <a:pos x="T0" y="T1"/>
                  </a:cxn>
                  <a:cxn ang="0">
                    <a:pos x="T2" y="T3"/>
                  </a:cxn>
                  <a:cxn ang="0">
                    <a:pos x="T4" y="T5"/>
                  </a:cxn>
                  <a:cxn ang="0">
                    <a:pos x="T6" y="T7"/>
                  </a:cxn>
                  <a:cxn ang="0">
                    <a:pos x="T8" y="T9"/>
                  </a:cxn>
                  <a:cxn ang="0">
                    <a:pos x="T10" y="T11"/>
                  </a:cxn>
                </a:cxnLst>
                <a:rect l="0" t="0" r="r" b="b"/>
                <a:pathLst>
                  <a:path w="25" h="62">
                    <a:moveTo>
                      <a:pt x="0" y="3"/>
                    </a:moveTo>
                    <a:cubicBezTo>
                      <a:pt x="4" y="1"/>
                      <a:pt x="8" y="0"/>
                      <a:pt x="11" y="6"/>
                    </a:cubicBezTo>
                    <a:cubicBezTo>
                      <a:pt x="17" y="22"/>
                      <a:pt x="25" y="38"/>
                      <a:pt x="24" y="56"/>
                    </a:cubicBezTo>
                    <a:cubicBezTo>
                      <a:pt x="24" y="59"/>
                      <a:pt x="25" y="62"/>
                      <a:pt x="22" y="62"/>
                    </a:cubicBezTo>
                    <a:cubicBezTo>
                      <a:pt x="19" y="63"/>
                      <a:pt x="17" y="60"/>
                      <a:pt x="17" y="58"/>
                    </a:cubicBezTo>
                    <a:cubicBezTo>
                      <a:pt x="23" y="36"/>
                      <a:pt x="11" y="20"/>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6" name="Freeform 97">
                <a:extLst>
                  <a:ext uri="{FF2B5EF4-FFF2-40B4-BE49-F238E27FC236}">
                    <a16:creationId xmlns:a16="http://schemas.microsoft.com/office/drawing/2014/main" id="{627A58E2-912A-06B0-43C8-0F8280152589}"/>
                  </a:ext>
                </a:extLst>
              </p:cNvPr>
              <p:cNvSpPr>
                <a:spLocks noEditPoints="1"/>
              </p:cNvSpPr>
              <p:nvPr/>
            </p:nvSpPr>
            <p:spPr bwMode="auto">
              <a:xfrm>
                <a:off x="890" y="2599"/>
                <a:ext cx="25" cy="71"/>
              </a:xfrm>
              <a:custGeom>
                <a:avLst/>
                <a:gdLst>
                  <a:gd name="T0" fmla="*/ 19 w 22"/>
                  <a:gd name="T1" fmla="*/ 62 h 62"/>
                  <a:gd name="T2" fmla="*/ 2 w 22"/>
                  <a:gd name="T3" fmla="*/ 37 h 62"/>
                  <a:gd name="T4" fmla="*/ 1 w 22"/>
                  <a:gd name="T5" fmla="*/ 34 h 62"/>
                  <a:gd name="T6" fmla="*/ 7 w 22"/>
                  <a:gd name="T7" fmla="*/ 0 h 62"/>
                  <a:gd name="T8" fmla="*/ 22 w 22"/>
                  <a:gd name="T9" fmla="*/ 60 h 62"/>
                  <a:gd name="T10" fmla="*/ 19 w 22"/>
                  <a:gd name="T11" fmla="*/ 62 h 62"/>
                  <a:gd name="T12" fmla="*/ 9 w 22"/>
                  <a:gd name="T13" fmla="*/ 36 h 62"/>
                  <a:gd name="T14" fmla="*/ 9 w 22"/>
                  <a:gd name="T15" fmla="*/ 35 h 62"/>
                  <a:gd name="T16" fmla="*/ 8 w 22"/>
                  <a:gd name="T17" fmla="*/ 36 h 62"/>
                  <a:gd name="T18" fmla="*/ 9 w 22"/>
                  <a:gd name="T19" fmla="*/ 37 h 62"/>
                  <a:gd name="T20" fmla="*/ 9 w 22"/>
                  <a:gd name="T21" fmla="*/ 3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62">
                    <a:moveTo>
                      <a:pt x="19" y="62"/>
                    </a:moveTo>
                    <a:cubicBezTo>
                      <a:pt x="13" y="54"/>
                      <a:pt x="7" y="45"/>
                      <a:pt x="2" y="37"/>
                    </a:cubicBezTo>
                    <a:cubicBezTo>
                      <a:pt x="1" y="36"/>
                      <a:pt x="0" y="34"/>
                      <a:pt x="1" y="34"/>
                    </a:cubicBezTo>
                    <a:cubicBezTo>
                      <a:pt x="14" y="24"/>
                      <a:pt x="0" y="10"/>
                      <a:pt x="7" y="0"/>
                    </a:cubicBezTo>
                    <a:cubicBezTo>
                      <a:pt x="12" y="20"/>
                      <a:pt x="11" y="42"/>
                      <a:pt x="22" y="60"/>
                    </a:cubicBezTo>
                    <a:cubicBezTo>
                      <a:pt x="21" y="61"/>
                      <a:pt x="20" y="62"/>
                      <a:pt x="19" y="62"/>
                    </a:cubicBezTo>
                    <a:close/>
                    <a:moveTo>
                      <a:pt x="9" y="36"/>
                    </a:moveTo>
                    <a:cubicBezTo>
                      <a:pt x="9" y="36"/>
                      <a:pt x="9" y="36"/>
                      <a:pt x="9" y="35"/>
                    </a:cubicBezTo>
                    <a:cubicBezTo>
                      <a:pt x="9" y="35"/>
                      <a:pt x="8" y="36"/>
                      <a:pt x="8" y="36"/>
                    </a:cubicBezTo>
                    <a:cubicBezTo>
                      <a:pt x="8" y="36"/>
                      <a:pt x="8" y="37"/>
                      <a:pt x="9" y="37"/>
                    </a:cubicBezTo>
                    <a:cubicBezTo>
                      <a:pt x="9" y="37"/>
                      <a:pt x="9" y="36"/>
                      <a:pt x="9"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7" name="Freeform 98">
                <a:extLst>
                  <a:ext uri="{FF2B5EF4-FFF2-40B4-BE49-F238E27FC236}">
                    <a16:creationId xmlns:a16="http://schemas.microsoft.com/office/drawing/2014/main" id="{8695F32E-3A7A-A51E-09C4-ED1272699541}"/>
                  </a:ext>
                </a:extLst>
              </p:cNvPr>
              <p:cNvSpPr/>
              <p:nvPr/>
            </p:nvSpPr>
            <p:spPr bwMode="auto">
              <a:xfrm>
                <a:off x="977" y="2510"/>
                <a:ext cx="23" cy="72"/>
              </a:xfrm>
              <a:custGeom>
                <a:avLst/>
                <a:gdLst>
                  <a:gd name="T0" fmla="*/ 15 w 20"/>
                  <a:gd name="T1" fmla="*/ 28 h 63"/>
                  <a:gd name="T2" fmla="*/ 17 w 20"/>
                  <a:gd name="T3" fmla="*/ 13 h 63"/>
                  <a:gd name="T4" fmla="*/ 12 w 20"/>
                  <a:gd name="T5" fmla="*/ 63 h 63"/>
                  <a:gd name="T6" fmla="*/ 0 w 20"/>
                  <a:gd name="T7" fmla="*/ 0 h 63"/>
                  <a:gd name="T8" fmla="*/ 15 w 20"/>
                  <a:gd name="T9" fmla="*/ 28 h 63"/>
                </a:gdLst>
                <a:ahLst/>
                <a:cxnLst>
                  <a:cxn ang="0">
                    <a:pos x="T0" y="T1"/>
                  </a:cxn>
                  <a:cxn ang="0">
                    <a:pos x="T2" y="T3"/>
                  </a:cxn>
                  <a:cxn ang="0">
                    <a:pos x="T4" y="T5"/>
                  </a:cxn>
                  <a:cxn ang="0">
                    <a:pos x="T6" y="T7"/>
                  </a:cxn>
                  <a:cxn ang="0">
                    <a:pos x="T8" y="T9"/>
                  </a:cxn>
                </a:cxnLst>
                <a:rect l="0" t="0" r="r" b="b"/>
                <a:pathLst>
                  <a:path w="20" h="62">
                    <a:moveTo>
                      <a:pt x="15" y="28"/>
                    </a:moveTo>
                    <a:cubicBezTo>
                      <a:pt x="16" y="23"/>
                      <a:pt x="16" y="18"/>
                      <a:pt x="17" y="13"/>
                    </a:cubicBezTo>
                    <a:cubicBezTo>
                      <a:pt x="20" y="30"/>
                      <a:pt x="17" y="47"/>
                      <a:pt x="12" y="63"/>
                    </a:cubicBezTo>
                    <a:cubicBezTo>
                      <a:pt x="13" y="41"/>
                      <a:pt x="9" y="20"/>
                      <a:pt x="0" y="0"/>
                    </a:cubicBezTo>
                    <a:cubicBezTo>
                      <a:pt x="11" y="7"/>
                      <a:pt x="9" y="19"/>
                      <a:pt x="15" y="2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8" name="Freeform 99">
                <a:extLst>
                  <a:ext uri="{FF2B5EF4-FFF2-40B4-BE49-F238E27FC236}">
                    <a16:creationId xmlns:a16="http://schemas.microsoft.com/office/drawing/2014/main" id="{BAEA8029-3733-ACB0-3470-7442F391A990}"/>
                  </a:ext>
                </a:extLst>
              </p:cNvPr>
              <p:cNvSpPr/>
              <p:nvPr/>
            </p:nvSpPr>
            <p:spPr bwMode="auto">
              <a:xfrm>
                <a:off x="979" y="2605"/>
                <a:ext cx="24" cy="49"/>
              </a:xfrm>
              <a:custGeom>
                <a:avLst/>
                <a:gdLst>
                  <a:gd name="T0" fmla="*/ 0 w 21"/>
                  <a:gd name="T1" fmla="*/ 24 h 43"/>
                  <a:gd name="T2" fmla="*/ 5 w 21"/>
                  <a:gd name="T3" fmla="*/ 0 h 43"/>
                  <a:gd name="T4" fmla="*/ 21 w 21"/>
                  <a:gd name="T5" fmla="*/ 36 h 43"/>
                  <a:gd name="T6" fmla="*/ 20 w 21"/>
                  <a:gd name="T7" fmla="*/ 42 h 43"/>
                  <a:gd name="T8" fmla="*/ 17 w 21"/>
                  <a:gd name="T9" fmla="*/ 40 h 43"/>
                  <a:gd name="T10" fmla="*/ 0 w 21"/>
                  <a:gd name="T11" fmla="*/ 24 h 43"/>
                </a:gdLst>
                <a:ahLst/>
                <a:cxnLst>
                  <a:cxn ang="0">
                    <a:pos x="T0" y="T1"/>
                  </a:cxn>
                  <a:cxn ang="0">
                    <a:pos x="T2" y="T3"/>
                  </a:cxn>
                  <a:cxn ang="0">
                    <a:pos x="T4" y="T5"/>
                  </a:cxn>
                  <a:cxn ang="0">
                    <a:pos x="T6" y="T7"/>
                  </a:cxn>
                  <a:cxn ang="0">
                    <a:pos x="T8" y="T9"/>
                  </a:cxn>
                  <a:cxn ang="0">
                    <a:pos x="T10" y="T11"/>
                  </a:cxn>
                </a:cxnLst>
                <a:rect l="0" t="0" r="r" b="b"/>
                <a:pathLst>
                  <a:path w="21" h="43">
                    <a:moveTo>
                      <a:pt x="0" y="24"/>
                    </a:moveTo>
                    <a:cubicBezTo>
                      <a:pt x="4" y="17"/>
                      <a:pt x="1" y="8"/>
                      <a:pt x="5" y="0"/>
                    </a:cubicBezTo>
                    <a:cubicBezTo>
                      <a:pt x="14" y="10"/>
                      <a:pt x="13" y="25"/>
                      <a:pt x="21" y="36"/>
                    </a:cubicBezTo>
                    <a:cubicBezTo>
                      <a:pt x="21" y="38"/>
                      <a:pt x="21" y="40"/>
                      <a:pt x="20" y="42"/>
                    </a:cubicBezTo>
                    <a:cubicBezTo>
                      <a:pt x="19" y="43"/>
                      <a:pt x="17" y="41"/>
                      <a:pt x="17" y="40"/>
                    </a:cubicBezTo>
                    <a:cubicBezTo>
                      <a:pt x="14" y="32"/>
                      <a:pt x="6" y="29"/>
                      <a:pt x="0"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9" name="Freeform 100">
                <a:extLst>
                  <a:ext uri="{FF2B5EF4-FFF2-40B4-BE49-F238E27FC236}">
                    <a16:creationId xmlns:a16="http://schemas.microsoft.com/office/drawing/2014/main" id="{314300D6-4337-2FCA-94CE-6EAADEED198C}"/>
                  </a:ext>
                </a:extLst>
              </p:cNvPr>
              <p:cNvSpPr/>
              <p:nvPr/>
            </p:nvSpPr>
            <p:spPr bwMode="auto">
              <a:xfrm>
                <a:off x="665" y="2420"/>
                <a:ext cx="22" cy="35"/>
              </a:xfrm>
              <a:custGeom>
                <a:avLst/>
                <a:gdLst>
                  <a:gd name="T0" fmla="*/ 16 w 19"/>
                  <a:gd name="T1" fmla="*/ 17 h 30"/>
                  <a:gd name="T2" fmla="*/ 10 w 19"/>
                  <a:gd name="T3" fmla="*/ 30 h 30"/>
                  <a:gd name="T4" fmla="*/ 0 w 19"/>
                  <a:gd name="T5" fmla="*/ 15 h 30"/>
                  <a:gd name="T6" fmla="*/ 2 w 19"/>
                  <a:gd name="T7" fmla="*/ 11 h 30"/>
                  <a:gd name="T8" fmla="*/ 7 w 19"/>
                  <a:gd name="T9" fmla="*/ 1 h 30"/>
                  <a:gd name="T10" fmla="*/ 15 w 19"/>
                  <a:gd name="T11" fmla="*/ 15 h 30"/>
                  <a:gd name="T12" fmla="*/ 16 w 19"/>
                  <a:gd name="T13" fmla="*/ 17 h 30"/>
                </a:gdLst>
                <a:ahLst/>
                <a:cxnLst>
                  <a:cxn ang="0">
                    <a:pos x="T0" y="T1"/>
                  </a:cxn>
                  <a:cxn ang="0">
                    <a:pos x="T2" y="T3"/>
                  </a:cxn>
                  <a:cxn ang="0">
                    <a:pos x="T4" y="T5"/>
                  </a:cxn>
                  <a:cxn ang="0">
                    <a:pos x="T6" y="T7"/>
                  </a:cxn>
                  <a:cxn ang="0">
                    <a:pos x="T8" y="T9"/>
                  </a:cxn>
                  <a:cxn ang="0">
                    <a:pos x="T10" y="T11"/>
                  </a:cxn>
                  <a:cxn ang="0">
                    <a:pos x="T12" y="T13"/>
                  </a:cxn>
                </a:cxnLst>
                <a:rect l="0" t="0" r="r" b="b"/>
                <a:pathLst>
                  <a:path w="19" h="30">
                    <a:moveTo>
                      <a:pt x="16" y="17"/>
                    </a:moveTo>
                    <a:cubicBezTo>
                      <a:pt x="15" y="22"/>
                      <a:pt x="15" y="27"/>
                      <a:pt x="10" y="30"/>
                    </a:cubicBezTo>
                    <a:cubicBezTo>
                      <a:pt x="3" y="28"/>
                      <a:pt x="2" y="21"/>
                      <a:pt x="0" y="15"/>
                    </a:cubicBezTo>
                    <a:cubicBezTo>
                      <a:pt x="1" y="14"/>
                      <a:pt x="1" y="12"/>
                      <a:pt x="2" y="11"/>
                    </a:cubicBezTo>
                    <a:cubicBezTo>
                      <a:pt x="4" y="8"/>
                      <a:pt x="1" y="0"/>
                      <a:pt x="7" y="1"/>
                    </a:cubicBezTo>
                    <a:cubicBezTo>
                      <a:pt x="12" y="2"/>
                      <a:pt x="19" y="6"/>
                      <a:pt x="15" y="15"/>
                    </a:cubicBezTo>
                    <a:cubicBezTo>
                      <a:pt x="15" y="15"/>
                      <a:pt x="16" y="16"/>
                      <a:pt x="16"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0" name="Freeform 101">
                <a:extLst>
                  <a:ext uri="{FF2B5EF4-FFF2-40B4-BE49-F238E27FC236}">
                    <a16:creationId xmlns:a16="http://schemas.microsoft.com/office/drawing/2014/main" id="{B2A090CE-5EB8-853E-9098-6D5561928A26}"/>
                  </a:ext>
                </a:extLst>
              </p:cNvPr>
              <p:cNvSpPr/>
              <p:nvPr/>
            </p:nvSpPr>
            <p:spPr bwMode="auto">
              <a:xfrm>
                <a:off x="796" y="2322"/>
                <a:ext cx="28" cy="34"/>
              </a:xfrm>
              <a:custGeom>
                <a:avLst/>
                <a:gdLst>
                  <a:gd name="T0" fmla="*/ 14 w 25"/>
                  <a:gd name="T1" fmla="*/ 0 h 30"/>
                  <a:gd name="T2" fmla="*/ 20 w 25"/>
                  <a:gd name="T3" fmla="*/ 6 h 30"/>
                  <a:gd name="T4" fmla="*/ 19 w 25"/>
                  <a:gd name="T5" fmla="*/ 13 h 30"/>
                  <a:gd name="T6" fmla="*/ 9 w 25"/>
                  <a:gd name="T7" fmla="*/ 30 h 30"/>
                  <a:gd name="T8" fmla="*/ 8 w 25"/>
                  <a:gd name="T9" fmla="*/ 29 h 30"/>
                  <a:gd name="T10" fmla="*/ 5 w 25"/>
                  <a:gd name="T11" fmla="*/ 15 h 30"/>
                  <a:gd name="T12" fmla="*/ 14 w 25"/>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5" h="30">
                    <a:moveTo>
                      <a:pt x="14" y="0"/>
                    </a:moveTo>
                    <a:cubicBezTo>
                      <a:pt x="16" y="2"/>
                      <a:pt x="17" y="4"/>
                      <a:pt x="20" y="6"/>
                    </a:cubicBezTo>
                    <a:cubicBezTo>
                      <a:pt x="25" y="9"/>
                      <a:pt x="25" y="12"/>
                      <a:pt x="19" y="13"/>
                    </a:cubicBezTo>
                    <a:cubicBezTo>
                      <a:pt x="9" y="15"/>
                      <a:pt x="16" y="26"/>
                      <a:pt x="9" y="30"/>
                    </a:cubicBezTo>
                    <a:cubicBezTo>
                      <a:pt x="9" y="30"/>
                      <a:pt x="8" y="30"/>
                      <a:pt x="8" y="29"/>
                    </a:cubicBezTo>
                    <a:cubicBezTo>
                      <a:pt x="10" y="24"/>
                      <a:pt x="7" y="20"/>
                      <a:pt x="5" y="15"/>
                    </a:cubicBezTo>
                    <a:cubicBezTo>
                      <a:pt x="0" y="2"/>
                      <a:pt x="0" y="2"/>
                      <a:pt x="14"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1" name="Freeform 102">
                <a:extLst>
                  <a:ext uri="{FF2B5EF4-FFF2-40B4-BE49-F238E27FC236}">
                    <a16:creationId xmlns:a16="http://schemas.microsoft.com/office/drawing/2014/main" id="{42E01EFD-A850-B148-EAE5-C091EF1A178F}"/>
                  </a:ext>
                </a:extLst>
              </p:cNvPr>
              <p:cNvSpPr/>
              <p:nvPr/>
            </p:nvSpPr>
            <p:spPr bwMode="auto">
              <a:xfrm>
                <a:off x="798" y="1702"/>
                <a:ext cx="57" cy="35"/>
              </a:xfrm>
              <a:custGeom>
                <a:avLst/>
                <a:gdLst>
                  <a:gd name="T0" fmla="*/ 1 w 50"/>
                  <a:gd name="T1" fmla="*/ 2 h 31"/>
                  <a:gd name="T2" fmla="*/ 8 w 50"/>
                  <a:gd name="T3" fmla="*/ 0 h 31"/>
                  <a:gd name="T4" fmla="*/ 8 w 50"/>
                  <a:gd name="T5" fmla="*/ 0 h 31"/>
                  <a:gd name="T6" fmla="*/ 35 w 50"/>
                  <a:gd name="T7" fmla="*/ 16 h 31"/>
                  <a:gd name="T8" fmla="*/ 39 w 50"/>
                  <a:gd name="T9" fmla="*/ 14 h 31"/>
                  <a:gd name="T10" fmla="*/ 39 w 50"/>
                  <a:gd name="T11" fmla="*/ 14 h 31"/>
                  <a:gd name="T12" fmla="*/ 50 w 50"/>
                  <a:gd name="T13" fmla="*/ 31 h 31"/>
                  <a:gd name="T14" fmla="*/ 17 w 50"/>
                  <a:gd name="T15" fmla="*/ 11 h 31"/>
                  <a:gd name="T16" fmla="*/ 0 w 50"/>
                  <a:gd name="T17" fmla="*/ 2 h 31"/>
                  <a:gd name="T18" fmla="*/ 1 w 50"/>
                  <a:gd name="T19"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31">
                    <a:moveTo>
                      <a:pt x="1" y="2"/>
                    </a:moveTo>
                    <a:cubicBezTo>
                      <a:pt x="3" y="2"/>
                      <a:pt x="6" y="2"/>
                      <a:pt x="8" y="0"/>
                    </a:cubicBezTo>
                    <a:cubicBezTo>
                      <a:pt x="8" y="0"/>
                      <a:pt x="8" y="0"/>
                      <a:pt x="8" y="0"/>
                    </a:cubicBezTo>
                    <a:cubicBezTo>
                      <a:pt x="17" y="5"/>
                      <a:pt x="26" y="10"/>
                      <a:pt x="35" y="16"/>
                    </a:cubicBezTo>
                    <a:cubicBezTo>
                      <a:pt x="38" y="18"/>
                      <a:pt x="39" y="18"/>
                      <a:pt x="39" y="14"/>
                    </a:cubicBezTo>
                    <a:cubicBezTo>
                      <a:pt x="39" y="14"/>
                      <a:pt x="39" y="14"/>
                      <a:pt x="39" y="14"/>
                    </a:cubicBezTo>
                    <a:cubicBezTo>
                      <a:pt x="46" y="17"/>
                      <a:pt x="46" y="23"/>
                      <a:pt x="50" y="31"/>
                    </a:cubicBezTo>
                    <a:cubicBezTo>
                      <a:pt x="37" y="25"/>
                      <a:pt x="28" y="15"/>
                      <a:pt x="17" y="11"/>
                    </a:cubicBezTo>
                    <a:cubicBezTo>
                      <a:pt x="12" y="8"/>
                      <a:pt x="3" y="11"/>
                      <a:pt x="0" y="2"/>
                    </a:cubicBezTo>
                    <a:lnTo>
                      <a:pt x="1" y="2"/>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2" name="Freeform 103">
                <a:extLst>
                  <a:ext uri="{FF2B5EF4-FFF2-40B4-BE49-F238E27FC236}">
                    <a16:creationId xmlns:a16="http://schemas.microsoft.com/office/drawing/2014/main" id="{02A9822B-CC6F-149A-3D47-94559E7F5183}"/>
                  </a:ext>
                </a:extLst>
              </p:cNvPr>
              <p:cNvSpPr/>
              <p:nvPr/>
            </p:nvSpPr>
            <p:spPr bwMode="auto">
              <a:xfrm>
                <a:off x="785" y="2257"/>
                <a:ext cx="36" cy="22"/>
              </a:xfrm>
              <a:custGeom>
                <a:avLst/>
                <a:gdLst>
                  <a:gd name="T0" fmla="*/ 28 w 31"/>
                  <a:gd name="T1" fmla="*/ 3 h 19"/>
                  <a:gd name="T2" fmla="*/ 30 w 31"/>
                  <a:gd name="T3" fmla="*/ 9 h 19"/>
                  <a:gd name="T4" fmla="*/ 17 w 31"/>
                  <a:gd name="T5" fmla="*/ 18 h 19"/>
                  <a:gd name="T6" fmla="*/ 0 w 31"/>
                  <a:gd name="T7" fmla="*/ 12 h 19"/>
                  <a:gd name="T8" fmla="*/ 21 w 31"/>
                  <a:gd name="T9" fmla="*/ 0 h 19"/>
                  <a:gd name="T10" fmla="*/ 28 w 31"/>
                  <a:gd name="T11" fmla="*/ 3 h 19"/>
                </a:gdLst>
                <a:ahLst/>
                <a:cxnLst>
                  <a:cxn ang="0">
                    <a:pos x="T0" y="T1"/>
                  </a:cxn>
                  <a:cxn ang="0">
                    <a:pos x="T2" y="T3"/>
                  </a:cxn>
                  <a:cxn ang="0">
                    <a:pos x="T4" y="T5"/>
                  </a:cxn>
                  <a:cxn ang="0">
                    <a:pos x="T6" y="T7"/>
                  </a:cxn>
                  <a:cxn ang="0">
                    <a:pos x="T8" y="T9"/>
                  </a:cxn>
                  <a:cxn ang="0">
                    <a:pos x="T10" y="T11"/>
                  </a:cxn>
                </a:cxnLst>
                <a:rect l="0" t="0" r="r" b="b"/>
                <a:pathLst>
                  <a:path w="31" h="19">
                    <a:moveTo>
                      <a:pt x="28" y="3"/>
                    </a:moveTo>
                    <a:cubicBezTo>
                      <a:pt x="29" y="5"/>
                      <a:pt x="31" y="7"/>
                      <a:pt x="30" y="9"/>
                    </a:cubicBezTo>
                    <a:cubicBezTo>
                      <a:pt x="25" y="12"/>
                      <a:pt x="22" y="17"/>
                      <a:pt x="17" y="18"/>
                    </a:cubicBezTo>
                    <a:cubicBezTo>
                      <a:pt x="11" y="17"/>
                      <a:pt x="5" y="19"/>
                      <a:pt x="0" y="12"/>
                    </a:cubicBezTo>
                    <a:cubicBezTo>
                      <a:pt x="8" y="10"/>
                      <a:pt x="11" y="0"/>
                      <a:pt x="21" y="0"/>
                    </a:cubicBezTo>
                    <a:cubicBezTo>
                      <a:pt x="23" y="1"/>
                      <a:pt x="26" y="2"/>
                      <a:pt x="28"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3" name="Freeform 104">
                <a:extLst>
                  <a:ext uri="{FF2B5EF4-FFF2-40B4-BE49-F238E27FC236}">
                    <a16:creationId xmlns:a16="http://schemas.microsoft.com/office/drawing/2014/main" id="{6CFA85E4-AF29-BF16-4B23-AECBBC8EF15C}"/>
                  </a:ext>
                </a:extLst>
              </p:cNvPr>
              <p:cNvSpPr/>
              <p:nvPr/>
            </p:nvSpPr>
            <p:spPr bwMode="auto">
              <a:xfrm>
                <a:off x="760" y="1590"/>
                <a:ext cx="36" cy="47"/>
              </a:xfrm>
              <a:custGeom>
                <a:avLst/>
                <a:gdLst>
                  <a:gd name="T0" fmla="*/ 0 w 31"/>
                  <a:gd name="T1" fmla="*/ 7 h 41"/>
                  <a:gd name="T2" fmla="*/ 5 w 31"/>
                  <a:gd name="T3" fmla="*/ 0 h 41"/>
                  <a:gd name="T4" fmla="*/ 31 w 31"/>
                  <a:gd name="T5" fmla="*/ 41 h 41"/>
                  <a:gd name="T6" fmla="*/ 31 w 31"/>
                  <a:gd name="T7" fmla="*/ 41 h 41"/>
                  <a:gd name="T8" fmla="*/ 0 w 31"/>
                  <a:gd name="T9" fmla="*/ 7 h 41"/>
                </a:gdLst>
                <a:ahLst/>
                <a:cxnLst>
                  <a:cxn ang="0">
                    <a:pos x="T0" y="T1"/>
                  </a:cxn>
                  <a:cxn ang="0">
                    <a:pos x="T2" y="T3"/>
                  </a:cxn>
                  <a:cxn ang="0">
                    <a:pos x="T4" y="T5"/>
                  </a:cxn>
                  <a:cxn ang="0">
                    <a:pos x="T6" y="T7"/>
                  </a:cxn>
                  <a:cxn ang="0">
                    <a:pos x="T8" y="T9"/>
                  </a:cxn>
                </a:cxnLst>
                <a:rect l="0" t="0" r="r" b="b"/>
                <a:pathLst>
                  <a:path w="31" h="41">
                    <a:moveTo>
                      <a:pt x="0" y="7"/>
                    </a:moveTo>
                    <a:cubicBezTo>
                      <a:pt x="5" y="8"/>
                      <a:pt x="3" y="3"/>
                      <a:pt x="5" y="0"/>
                    </a:cubicBezTo>
                    <a:cubicBezTo>
                      <a:pt x="14" y="14"/>
                      <a:pt x="22" y="27"/>
                      <a:pt x="31" y="41"/>
                    </a:cubicBezTo>
                    <a:cubicBezTo>
                      <a:pt x="31" y="41"/>
                      <a:pt x="31" y="41"/>
                      <a:pt x="31" y="41"/>
                    </a:cubicBezTo>
                    <a:cubicBezTo>
                      <a:pt x="17" y="33"/>
                      <a:pt x="9" y="20"/>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4" name="Freeform 105">
                <a:extLst>
                  <a:ext uri="{FF2B5EF4-FFF2-40B4-BE49-F238E27FC236}">
                    <a16:creationId xmlns:a16="http://schemas.microsoft.com/office/drawing/2014/main" id="{047EA016-1659-7B4C-512C-FA3A66010D85}"/>
                  </a:ext>
                </a:extLst>
              </p:cNvPr>
              <p:cNvSpPr/>
              <p:nvPr/>
            </p:nvSpPr>
            <p:spPr bwMode="auto">
              <a:xfrm>
                <a:off x="768" y="2378"/>
                <a:ext cx="32" cy="22"/>
              </a:xfrm>
              <a:custGeom>
                <a:avLst/>
                <a:gdLst>
                  <a:gd name="T0" fmla="*/ 11 w 28"/>
                  <a:gd name="T1" fmla="*/ 19 h 19"/>
                  <a:gd name="T2" fmla="*/ 9 w 28"/>
                  <a:gd name="T3" fmla="*/ 18 h 19"/>
                  <a:gd name="T4" fmla="*/ 0 w 28"/>
                  <a:gd name="T5" fmla="*/ 0 h 19"/>
                  <a:gd name="T6" fmla="*/ 20 w 28"/>
                  <a:gd name="T7" fmla="*/ 2 h 19"/>
                  <a:gd name="T8" fmla="*/ 20 w 28"/>
                  <a:gd name="T9" fmla="*/ 7 h 19"/>
                  <a:gd name="T10" fmla="*/ 11 w 28"/>
                  <a:gd name="T11" fmla="*/ 19 h 19"/>
                </a:gdLst>
                <a:ahLst/>
                <a:cxnLst>
                  <a:cxn ang="0">
                    <a:pos x="T0" y="T1"/>
                  </a:cxn>
                  <a:cxn ang="0">
                    <a:pos x="T2" y="T3"/>
                  </a:cxn>
                  <a:cxn ang="0">
                    <a:pos x="T4" y="T5"/>
                  </a:cxn>
                  <a:cxn ang="0">
                    <a:pos x="T6" y="T7"/>
                  </a:cxn>
                  <a:cxn ang="0">
                    <a:pos x="T8" y="T9"/>
                  </a:cxn>
                  <a:cxn ang="0">
                    <a:pos x="T10" y="T11"/>
                  </a:cxn>
                </a:cxnLst>
                <a:rect l="0" t="0" r="r" b="b"/>
                <a:pathLst>
                  <a:path w="28" h="19">
                    <a:moveTo>
                      <a:pt x="11" y="19"/>
                    </a:moveTo>
                    <a:cubicBezTo>
                      <a:pt x="11" y="19"/>
                      <a:pt x="10" y="19"/>
                      <a:pt x="9" y="18"/>
                    </a:cubicBezTo>
                    <a:cubicBezTo>
                      <a:pt x="4" y="13"/>
                      <a:pt x="5" y="6"/>
                      <a:pt x="0" y="0"/>
                    </a:cubicBezTo>
                    <a:cubicBezTo>
                      <a:pt x="8" y="1"/>
                      <a:pt x="14" y="2"/>
                      <a:pt x="20" y="2"/>
                    </a:cubicBezTo>
                    <a:cubicBezTo>
                      <a:pt x="20" y="4"/>
                      <a:pt x="19" y="6"/>
                      <a:pt x="20" y="7"/>
                    </a:cubicBezTo>
                    <a:cubicBezTo>
                      <a:pt x="28" y="18"/>
                      <a:pt x="20" y="19"/>
                      <a:pt x="11" y="1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5" name="Freeform 106">
                <a:extLst>
                  <a:ext uri="{FF2B5EF4-FFF2-40B4-BE49-F238E27FC236}">
                    <a16:creationId xmlns:a16="http://schemas.microsoft.com/office/drawing/2014/main" id="{FCB13641-7AD2-A0AA-A249-343080E0A575}"/>
                  </a:ext>
                </a:extLst>
              </p:cNvPr>
              <p:cNvSpPr/>
              <p:nvPr/>
            </p:nvSpPr>
            <p:spPr bwMode="auto">
              <a:xfrm>
                <a:off x="957" y="2617"/>
                <a:ext cx="17" cy="32"/>
              </a:xfrm>
              <a:custGeom>
                <a:avLst/>
                <a:gdLst>
                  <a:gd name="T0" fmla="*/ 14 w 15"/>
                  <a:gd name="T1" fmla="*/ 8 h 28"/>
                  <a:gd name="T2" fmla="*/ 14 w 15"/>
                  <a:gd name="T3" fmla="*/ 10 h 28"/>
                  <a:gd name="T4" fmla="*/ 13 w 15"/>
                  <a:gd name="T5" fmla="*/ 18 h 28"/>
                  <a:gd name="T6" fmla="*/ 11 w 15"/>
                  <a:gd name="T7" fmla="*/ 27 h 28"/>
                  <a:gd name="T8" fmla="*/ 2 w 15"/>
                  <a:gd name="T9" fmla="*/ 20 h 28"/>
                  <a:gd name="T10" fmla="*/ 2 w 15"/>
                  <a:gd name="T11" fmla="*/ 14 h 28"/>
                  <a:gd name="T12" fmla="*/ 4 w 15"/>
                  <a:gd name="T13" fmla="*/ 3 h 28"/>
                  <a:gd name="T14" fmla="*/ 14 w 15"/>
                  <a:gd name="T15" fmla="*/ 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28">
                    <a:moveTo>
                      <a:pt x="14" y="8"/>
                    </a:moveTo>
                    <a:cubicBezTo>
                      <a:pt x="14" y="9"/>
                      <a:pt x="14" y="9"/>
                      <a:pt x="14" y="10"/>
                    </a:cubicBezTo>
                    <a:cubicBezTo>
                      <a:pt x="11" y="12"/>
                      <a:pt x="13" y="15"/>
                      <a:pt x="13" y="18"/>
                    </a:cubicBezTo>
                    <a:cubicBezTo>
                      <a:pt x="14" y="21"/>
                      <a:pt x="15" y="25"/>
                      <a:pt x="11" y="27"/>
                    </a:cubicBezTo>
                    <a:cubicBezTo>
                      <a:pt x="6" y="28"/>
                      <a:pt x="2" y="26"/>
                      <a:pt x="2" y="20"/>
                    </a:cubicBezTo>
                    <a:cubicBezTo>
                      <a:pt x="2" y="18"/>
                      <a:pt x="2" y="16"/>
                      <a:pt x="2" y="14"/>
                    </a:cubicBezTo>
                    <a:cubicBezTo>
                      <a:pt x="2" y="10"/>
                      <a:pt x="0" y="5"/>
                      <a:pt x="4" y="3"/>
                    </a:cubicBezTo>
                    <a:cubicBezTo>
                      <a:pt x="8" y="0"/>
                      <a:pt x="10" y="7"/>
                      <a:pt x="14"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6" name="Freeform 107">
                <a:extLst>
                  <a:ext uri="{FF2B5EF4-FFF2-40B4-BE49-F238E27FC236}">
                    <a16:creationId xmlns:a16="http://schemas.microsoft.com/office/drawing/2014/main" id="{E8E6EFEB-C217-624D-E954-6411E64C6D9E}"/>
                  </a:ext>
                </a:extLst>
              </p:cNvPr>
              <p:cNvSpPr/>
              <p:nvPr/>
            </p:nvSpPr>
            <p:spPr bwMode="auto">
              <a:xfrm>
                <a:off x="641" y="2684"/>
                <a:ext cx="20" cy="27"/>
              </a:xfrm>
              <a:custGeom>
                <a:avLst/>
                <a:gdLst>
                  <a:gd name="T0" fmla="*/ 0 w 18"/>
                  <a:gd name="T1" fmla="*/ 15 h 24"/>
                  <a:gd name="T2" fmla="*/ 13 w 18"/>
                  <a:gd name="T3" fmla="*/ 1 h 24"/>
                  <a:gd name="T4" fmla="*/ 16 w 18"/>
                  <a:gd name="T5" fmla="*/ 0 h 24"/>
                  <a:gd name="T6" fmla="*/ 13 w 18"/>
                  <a:gd name="T7" fmla="*/ 14 h 24"/>
                  <a:gd name="T8" fmla="*/ 7 w 18"/>
                  <a:gd name="T9" fmla="*/ 23 h 24"/>
                  <a:gd name="T10" fmla="*/ 0 w 18"/>
                  <a:gd name="T11" fmla="*/ 15 h 24"/>
                </a:gdLst>
                <a:ahLst/>
                <a:cxnLst>
                  <a:cxn ang="0">
                    <a:pos x="T0" y="T1"/>
                  </a:cxn>
                  <a:cxn ang="0">
                    <a:pos x="T2" y="T3"/>
                  </a:cxn>
                  <a:cxn ang="0">
                    <a:pos x="T4" y="T5"/>
                  </a:cxn>
                  <a:cxn ang="0">
                    <a:pos x="T6" y="T7"/>
                  </a:cxn>
                  <a:cxn ang="0">
                    <a:pos x="T8" y="T9"/>
                  </a:cxn>
                  <a:cxn ang="0">
                    <a:pos x="T10" y="T11"/>
                  </a:cxn>
                </a:cxnLst>
                <a:rect l="0" t="0" r="r" b="b"/>
                <a:pathLst>
                  <a:path w="18" h="24">
                    <a:moveTo>
                      <a:pt x="0" y="15"/>
                    </a:moveTo>
                    <a:cubicBezTo>
                      <a:pt x="0" y="6"/>
                      <a:pt x="4" y="2"/>
                      <a:pt x="13" y="1"/>
                    </a:cubicBezTo>
                    <a:cubicBezTo>
                      <a:pt x="14" y="1"/>
                      <a:pt x="15" y="1"/>
                      <a:pt x="16" y="0"/>
                    </a:cubicBezTo>
                    <a:cubicBezTo>
                      <a:pt x="18" y="5"/>
                      <a:pt x="15" y="9"/>
                      <a:pt x="13" y="14"/>
                    </a:cubicBezTo>
                    <a:cubicBezTo>
                      <a:pt x="11" y="17"/>
                      <a:pt x="12" y="23"/>
                      <a:pt x="7" y="23"/>
                    </a:cubicBezTo>
                    <a:cubicBezTo>
                      <a:pt x="3" y="24"/>
                      <a:pt x="3" y="17"/>
                      <a:pt x="0" y="1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7" name="Freeform 108">
                <a:extLst>
                  <a:ext uri="{FF2B5EF4-FFF2-40B4-BE49-F238E27FC236}">
                    <a16:creationId xmlns:a16="http://schemas.microsoft.com/office/drawing/2014/main" id="{94CA6081-5D49-7392-F24B-D0A47B297861}"/>
                  </a:ext>
                </a:extLst>
              </p:cNvPr>
              <p:cNvSpPr/>
              <p:nvPr/>
            </p:nvSpPr>
            <p:spPr bwMode="auto">
              <a:xfrm>
                <a:off x="734" y="2090"/>
                <a:ext cx="49" cy="25"/>
              </a:xfrm>
              <a:custGeom>
                <a:avLst/>
                <a:gdLst>
                  <a:gd name="T0" fmla="*/ 43 w 43"/>
                  <a:gd name="T1" fmla="*/ 22 h 22"/>
                  <a:gd name="T2" fmla="*/ 0 w 43"/>
                  <a:gd name="T3" fmla="*/ 8 h 22"/>
                  <a:gd name="T4" fmla="*/ 43 w 43"/>
                  <a:gd name="T5" fmla="*/ 22 h 22"/>
                </a:gdLst>
                <a:ahLst/>
                <a:cxnLst>
                  <a:cxn ang="0">
                    <a:pos x="T0" y="T1"/>
                  </a:cxn>
                  <a:cxn ang="0">
                    <a:pos x="T2" y="T3"/>
                  </a:cxn>
                  <a:cxn ang="0">
                    <a:pos x="T4" y="T5"/>
                  </a:cxn>
                </a:cxnLst>
                <a:rect l="0" t="0" r="r" b="b"/>
                <a:pathLst>
                  <a:path w="43" h="22">
                    <a:moveTo>
                      <a:pt x="43" y="22"/>
                    </a:moveTo>
                    <a:cubicBezTo>
                      <a:pt x="28" y="13"/>
                      <a:pt x="16" y="8"/>
                      <a:pt x="0" y="8"/>
                    </a:cubicBezTo>
                    <a:cubicBezTo>
                      <a:pt x="16" y="0"/>
                      <a:pt x="34" y="5"/>
                      <a:pt x="43" y="2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8" name="Freeform 109">
                <a:extLst>
                  <a:ext uri="{FF2B5EF4-FFF2-40B4-BE49-F238E27FC236}">
                    <a16:creationId xmlns:a16="http://schemas.microsoft.com/office/drawing/2014/main" id="{0AA7CCE1-A0E1-682B-8522-51D23216E64E}"/>
                  </a:ext>
                </a:extLst>
              </p:cNvPr>
              <p:cNvSpPr/>
              <p:nvPr/>
            </p:nvSpPr>
            <p:spPr bwMode="auto">
              <a:xfrm>
                <a:off x="753" y="1692"/>
                <a:ext cx="46" cy="13"/>
              </a:xfrm>
              <a:custGeom>
                <a:avLst/>
                <a:gdLst>
                  <a:gd name="T0" fmla="*/ 39 w 40"/>
                  <a:gd name="T1" fmla="*/ 10 h 11"/>
                  <a:gd name="T2" fmla="*/ 0 w 40"/>
                  <a:gd name="T3" fmla="*/ 3 h 11"/>
                  <a:gd name="T4" fmla="*/ 40 w 40"/>
                  <a:gd name="T5" fmla="*/ 10 h 11"/>
                  <a:gd name="T6" fmla="*/ 39 w 40"/>
                  <a:gd name="T7" fmla="*/ 10 h 11"/>
                </a:gdLst>
                <a:ahLst/>
                <a:cxnLst>
                  <a:cxn ang="0">
                    <a:pos x="T0" y="T1"/>
                  </a:cxn>
                  <a:cxn ang="0">
                    <a:pos x="T2" y="T3"/>
                  </a:cxn>
                  <a:cxn ang="0">
                    <a:pos x="T4" y="T5"/>
                  </a:cxn>
                  <a:cxn ang="0">
                    <a:pos x="T6" y="T7"/>
                  </a:cxn>
                </a:cxnLst>
                <a:rect l="0" t="0" r="r" b="b"/>
                <a:pathLst>
                  <a:path w="40" h="11">
                    <a:moveTo>
                      <a:pt x="39" y="10"/>
                    </a:moveTo>
                    <a:cubicBezTo>
                      <a:pt x="26" y="11"/>
                      <a:pt x="13" y="5"/>
                      <a:pt x="0" y="3"/>
                    </a:cubicBezTo>
                    <a:cubicBezTo>
                      <a:pt x="14" y="0"/>
                      <a:pt x="27" y="6"/>
                      <a:pt x="40" y="10"/>
                    </a:cubicBezTo>
                    <a:lnTo>
                      <a:pt x="39" y="1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9" name="Freeform 110">
                <a:extLst>
                  <a:ext uri="{FF2B5EF4-FFF2-40B4-BE49-F238E27FC236}">
                    <a16:creationId xmlns:a16="http://schemas.microsoft.com/office/drawing/2014/main" id="{A08B0D1D-E899-6D5F-CE6D-9FE0EE62F499}"/>
                  </a:ext>
                </a:extLst>
              </p:cNvPr>
              <p:cNvSpPr/>
              <p:nvPr/>
            </p:nvSpPr>
            <p:spPr bwMode="auto">
              <a:xfrm>
                <a:off x="957" y="2447"/>
                <a:ext cx="11" cy="34"/>
              </a:xfrm>
              <a:custGeom>
                <a:avLst/>
                <a:gdLst>
                  <a:gd name="T0" fmla="*/ 0 w 9"/>
                  <a:gd name="T1" fmla="*/ 0 h 30"/>
                  <a:gd name="T2" fmla="*/ 4 w 9"/>
                  <a:gd name="T3" fmla="*/ 30 h 30"/>
                  <a:gd name="T4" fmla="*/ 0 w 9"/>
                  <a:gd name="T5" fmla="*/ 0 h 30"/>
                </a:gdLst>
                <a:ahLst/>
                <a:cxnLst>
                  <a:cxn ang="0">
                    <a:pos x="T0" y="T1"/>
                  </a:cxn>
                  <a:cxn ang="0">
                    <a:pos x="T2" y="T3"/>
                  </a:cxn>
                  <a:cxn ang="0">
                    <a:pos x="T4" y="T5"/>
                  </a:cxn>
                </a:cxnLst>
                <a:rect l="0" t="0" r="r" b="b"/>
                <a:pathLst>
                  <a:path w="9" h="30">
                    <a:moveTo>
                      <a:pt x="0" y="0"/>
                    </a:moveTo>
                    <a:cubicBezTo>
                      <a:pt x="9" y="9"/>
                      <a:pt x="7" y="19"/>
                      <a:pt x="4" y="30"/>
                    </a:cubicBezTo>
                    <a:cubicBezTo>
                      <a:pt x="0" y="20"/>
                      <a:pt x="3" y="9"/>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0" name="Freeform 111">
                <a:extLst>
                  <a:ext uri="{FF2B5EF4-FFF2-40B4-BE49-F238E27FC236}">
                    <a16:creationId xmlns:a16="http://schemas.microsoft.com/office/drawing/2014/main" id="{A66929EA-E15E-DC34-4FA9-155673835E4A}"/>
                  </a:ext>
                </a:extLst>
              </p:cNvPr>
              <p:cNvSpPr/>
              <p:nvPr/>
            </p:nvSpPr>
            <p:spPr bwMode="auto">
              <a:xfrm>
                <a:off x="737" y="1577"/>
                <a:ext cx="24" cy="21"/>
              </a:xfrm>
              <a:custGeom>
                <a:avLst/>
                <a:gdLst>
                  <a:gd name="T0" fmla="*/ 15 w 21"/>
                  <a:gd name="T1" fmla="*/ 7 h 19"/>
                  <a:gd name="T2" fmla="*/ 20 w 21"/>
                  <a:gd name="T3" fmla="*/ 19 h 19"/>
                  <a:gd name="T4" fmla="*/ 20 w 21"/>
                  <a:gd name="T5" fmla="*/ 19 h 19"/>
                  <a:gd name="T6" fmla="*/ 0 w 21"/>
                  <a:gd name="T7" fmla="*/ 0 h 19"/>
                  <a:gd name="T8" fmla="*/ 0 w 21"/>
                  <a:gd name="T9" fmla="*/ 0 h 19"/>
                  <a:gd name="T10" fmla="*/ 10 w 21"/>
                  <a:gd name="T11" fmla="*/ 2 h 19"/>
                  <a:gd name="T12" fmla="*/ 10 w 21"/>
                  <a:gd name="T13" fmla="*/ 2 h 19"/>
                  <a:gd name="T14" fmla="*/ 15 w 21"/>
                  <a:gd name="T15" fmla="*/ 7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9">
                    <a:moveTo>
                      <a:pt x="15" y="7"/>
                    </a:moveTo>
                    <a:cubicBezTo>
                      <a:pt x="15" y="12"/>
                      <a:pt x="21" y="14"/>
                      <a:pt x="20" y="19"/>
                    </a:cubicBezTo>
                    <a:cubicBezTo>
                      <a:pt x="20" y="19"/>
                      <a:pt x="20" y="19"/>
                      <a:pt x="20" y="19"/>
                    </a:cubicBezTo>
                    <a:cubicBezTo>
                      <a:pt x="10" y="16"/>
                      <a:pt x="4" y="9"/>
                      <a:pt x="0" y="0"/>
                    </a:cubicBezTo>
                    <a:cubicBezTo>
                      <a:pt x="0" y="0"/>
                      <a:pt x="0" y="0"/>
                      <a:pt x="0" y="0"/>
                    </a:cubicBezTo>
                    <a:cubicBezTo>
                      <a:pt x="4" y="1"/>
                      <a:pt x="7" y="1"/>
                      <a:pt x="10" y="2"/>
                    </a:cubicBezTo>
                    <a:cubicBezTo>
                      <a:pt x="10" y="2"/>
                      <a:pt x="10" y="2"/>
                      <a:pt x="10" y="2"/>
                    </a:cubicBezTo>
                    <a:cubicBezTo>
                      <a:pt x="10" y="5"/>
                      <a:pt x="12" y="7"/>
                      <a:pt x="15"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1" name="Freeform 112">
                <a:extLst>
                  <a:ext uri="{FF2B5EF4-FFF2-40B4-BE49-F238E27FC236}">
                    <a16:creationId xmlns:a16="http://schemas.microsoft.com/office/drawing/2014/main" id="{2707C131-6884-623A-17BC-D2EE6506C78A}"/>
                  </a:ext>
                </a:extLst>
              </p:cNvPr>
              <p:cNvSpPr/>
              <p:nvPr/>
            </p:nvSpPr>
            <p:spPr bwMode="auto">
              <a:xfrm>
                <a:off x="801" y="1617"/>
                <a:ext cx="14" cy="31"/>
              </a:xfrm>
              <a:custGeom>
                <a:avLst/>
                <a:gdLst>
                  <a:gd name="T0" fmla="*/ 5 w 12"/>
                  <a:gd name="T1" fmla="*/ 0 h 27"/>
                  <a:gd name="T2" fmla="*/ 12 w 12"/>
                  <a:gd name="T3" fmla="*/ 27 h 27"/>
                  <a:gd name="T4" fmla="*/ 5 w 12"/>
                  <a:gd name="T5" fmla="*/ 0 h 27"/>
                </a:gdLst>
                <a:ahLst/>
                <a:cxnLst>
                  <a:cxn ang="0">
                    <a:pos x="T0" y="T1"/>
                  </a:cxn>
                  <a:cxn ang="0">
                    <a:pos x="T2" y="T3"/>
                  </a:cxn>
                  <a:cxn ang="0">
                    <a:pos x="T4" y="T5"/>
                  </a:cxn>
                </a:cxnLst>
                <a:rect l="0" t="0" r="r" b="b"/>
                <a:pathLst>
                  <a:path w="12" h="27">
                    <a:moveTo>
                      <a:pt x="5" y="0"/>
                    </a:moveTo>
                    <a:cubicBezTo>
                      <a:pt x="9" y="9"/>
                      <a:pt x="12" y="17"/>
                      <a:pt x="12" y="27"/>
                    </a:cubicBezTo>
                    <a:cubicBezTo>
                      <a:pt x="4" y="19"/>
                      <a:pt x="0" y="12"/>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2" name="Freeform 113">
                <a:extLst>
                  <a:ext uri="{FF2B5EF4-FFF2-40B4-BE49-F238E27FC236}">
                    <a16:creationId xmlns:a16="http://schemas.microsoft.com/office/drawing/2014/main" id="{784E33BF-C4C3-CAB4-73A6-A4692B7CCADA}"/>
                  </a:ext>
                </a:extLst>
              </p:cNvPr>
              <p:cNvSpPr/>
              <p:nvPr/>
            </p:nvSpPr>
            <p:spPr bwMode="auto">
              <a:xfrm>
                <a:off x="724" y="2074"/>
                <a:ext cx="25" cy="17"/>
              </a:xfrm>
              <a:custGeom>
                <a:avLst/>
                <a:gdLst>
                  <a:gd name="T0" fmla="*/ 14 w 21"/>
                  <a:gd name="T1" fmla="*/ 3 h 15"/>
                  <a:gd name="T2" fmla="*/ 20 w 21"/>
                  <a:gd name="T3" fmla="*/ 11 h 15"/>
                  <a:gd name="T4" fmla="*/ 10 w 21"/>
                  <a:gd name="T5" fmla="*/ 11 h 15"/>
                  <a:gd name="T6" fmla="*/ 0 w 21"/>
                  <a:gd name="T7" fmla="*/ 6 h 15"/>
                  <a:gd name="T8" fmla="*/ 14 w 21"/>
                  <a:gd name="T9" fmla="*/ 3 h 15"/>
                </a:gdLst>
                <a:ahLst/>
                <a:cxnLst>
                  <a:cxn ang="0">
                    <a:pos x="T0" y="T1"/>
                  </a:cxn>
                  <a:cxn ang="0">
                    <a:pos x="T2" y="T3"/>
                  </a:cxn>
                  <a:cxn ang="0">
                    <a:pos x="T4" y="T5"/>
                  </a:cxn>
                  <a:cxn ang="0">
                    <a:pos x="T6" y="T7"/>
                  </a:cxn>
                  <a:cxn ang="0">
                    <a:pos x="T8" y="T9"/>
                  </a:cxn>
                </a:cxnLst>
                <a:rect l="0" t="0" r="r" b="b"/>
                <a:pathLst>
                  <a:path w="21" h="15">
                    <a:moveTo>
                      <a:pt x="14" y="3"/>
                    </a:moveTo>
                    <a:cubicBezTo>
                      <a:pt x="18" y="4"/>
                      <a:pt x="21" y="7"/>
                      <a:pt x="20" y="11"/>
                    </a:cubicBezTo>
                    <a:cubicBezTo>
                      <a:pt x="18" y="15"/>
                      <a:pt x="14" y="13"/>
                      <a:pt x="10" y="11"/>
                    </a:cubicBezTo>
                    <a:cubicBezTo>
                      <a:pt x="7" y="10"/>
                      <a:pt x="2" y="10"/>
                      <a:pt x="0" y="6"/>
                    </a:cubicBezTo>
                    <a:cubicBezTo>
                      <a:pt x="4" y="0"/>
                      <a:pt x="10" y="10"/>
                      <a:pt x="1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3" name="Freeform 114">
                <a:extLst>
                  <a:ext uri="{FF2B5EF4-FFF2-40B4-BE49-F238E27FC236}">
                    <a16:creationId xmlns:a16="http://schemas.microsoft.com/office/drawing/2014/main" id="{E550D558-3C9E-2A20-C164-451847836539}"/>
                  </a:ext>
                </a:extLst>
              </p:cNvPr>
              <p:cNvSpPr/>
              <p:nvPr/>
            </p:nvSpPr>
            <p:spPr bwMode="auto">
              <a:xfrm>
                <a:off x="635" y="1534"/>
                <a:ext cx="39" cy="11"/>
              </a:xfrm>
              <a:custGeom>
                <a:avLst/>
                <a:gdLst>
                  <a:gd name="T0" fmla="*/ 34 w 34"/>
                  <a:gd name="T1" fmla="*/ 8 h 9"/>
                  <a:gd name="T2" fmla="*/ 0 w 34"/>
                  <a:gd name="T3" fmla="*/ 2 h 9"/>
                  <a:gd name="T4" fmla="*/ 34 w 34"/>
                  <a:gd name="T5" fmla="*/ 8 h 9"/>
                  <a:gd name="T6" fmla="*/ 34 w 34"/>
                  <a:gd name="T7" fmla="*/ 8 h 9"/>
                </a:gdLst>
                <a:ahLst/>
                <a:cxnLst>
                  <a:cxn ang="0">
                    <a:pos x="T0" y="T1"/>
                  </a:cxn>
                  <a:cxn ang="0">
                    <a:pos x="T2" y="T3"/>
                  </a:cxn>
                  <a:cxn ang="0">
                    <a:pos x="T4" y="T5"/>
                  </a:cxn>
                  <a:cxn ang="0">
                    <a:pos x="T6" y="T7"/>
                  </a:cxn>
                </a:cxnLst>
                <a:rect l="0" t="0" r="r" b="b"/>
                <a:pathLst>
                  <a:path w="34" h="9">
                    <a:moveTo>
                      <a:pt x="34" y="8"/>
                    </a:moveTo>
                    <a:cubicBezTo>
                      <a:pt x="22" y="9"/>
                      <a:pt x="11" y="4"/>
                      <a:pt x="0" y="2"/>
                    </a:cubicBezTo>
                    <a:cubicBezTo>
                      <a:pt x="12" y="0"/>
                      <a:pt x="24" y="0"/>
                      <a:pt x="34" y="8"/>
                    </a:cubicBezTo>
                    <a:cubicBezTo>
                      <a:pt x="34" y="8"/>
                      <a:pt x="34" y="8"/>
                      <a:pt x="34"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4" name="Freeform 115">
                <a:extLst>
                  <a:ext uri="{FF2B5EF4-FFF2-40B4-BE49-F238E27FC236}">
                    <a16:creationId xmlns:a16="http://schemas.microsoft.com/office/drawing/2014/main" id="{ACAC682C-B2E5-D928-DD19-0FAE59CDE089}"/>
                  </a:ext>
                </a:extLst>
              </p:cNvPr>
              <p:cNvSpPr/>
              <p:nvPr/>
            </p:nvSpPr>
            <p:spPr bwMode="auto">
              <a:xfrm>
                <a:off x="763" y="2691"/>
                <a:ext cx="14" cy="18"/>
              </a:xfrm>
              <a:custGeom>
                <a:avLst/>
                <a:gdLst>
                  <a:gd name="T0" fmla="*/ 12 w 12"/>
                  <a:gd name="T1" fmla="*/ 0 h 16"/>
                  <a:gd name="T2" fmla="*/ 12 w 12"/>
                  <a:gd name="T3" fmla="*/ 10 h 16"/>
                  <a:gd name="T4" fmla="*/ 4 w 12"/>
                  <a:gd name="T5" fmla="*/ 15 h 16"/>
                  <a:gd name="T6" fmla="*/ 1 w 12"/>
                  <a:gd name="T7" fmla="*/ 7 h 16"/>
                  <a:gd name="T8" fmla="*/ 12 w 12"/>
                  <a:gd name="T9" fmla="*/ 0 h 16"/>
                </a:gdLst>
                <a:ahLst/>
                <a:cxnLst>
                  <a:cxn ang="0">
                    <a:pos x="T0" y="T1"/>
                  </a:cxn>
                  <a:cxn ang="0">
                    <a:pos x="T2" y="T3"/>
                  </a:cxn>
                  <a:cxn ang="0">
                    <a:pos x="T4" y="T5"/>
                  </a:cxn>
                  <a:cxn ang="0">
                    <a:pos x="T6" y="T7"/>
                  </a:cxn>
                  <a:cxn ang="0">
                    <a:pos x="T8" y="T9"/>
                  </a:cxn>
                </a:cxnLst>
                <a:rect l="0" t="0" r="r" b="b"/>
                <a:pathLst>
                  <a:path w="12" h="16">
                    <a:moveTo>
                      <a:pt x="12" y="0"/>
                    </a:moveTo>
                    <a:cubicBezTo>
                      <a:pt x="12" y="4"/>
                      <a:pt x="12" y="7"/>
                      <a:pt x="12" y="10"/>
                    </a:cubicBezTo>
                    <a:cubicBezTo>
                      <a:pt x="10" y="13"/>
                      <a:pt x="7" y="16"/>
                      <a:pt x="4" y="15"/>
                    </a:cubicBezTo>
                    <a:cubicBezTo>
                      <a:pt x="0" y="14"/>
                      <a:pt x="2" y="10"/>
                      <a:pt x="1" y="7"/>
                    </a:cubicBezTo>
                    <a:cubicBezTo>
                      <a:pt x="4" y="3"/>
                      <a:pt x="6" y="0"/>
                      <a:pt x="1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5" name="Freeform 116">
                <a:extLst>
                  <a:ext uri="{FF2B5EF4-FFF2-40B4-BE49-F238E27FC236}">
                    <a16:creationId xmlns:a16="http://schemas.microsoft.com/office/drawing/2014/main" id="{E20EFD25-A577-BF00-8AB6-4DFDBAD4142D}"/>
                  </a:ext>
                </a:extLst>
              </p:cNvPr>
              <p:cNvSpPr/>
              <p:nvPr/>
            </p:nvSpPr>
            <p:spPr bwMode="auto">
              <a:xfrm>
                <a:off x="927" y="2484"/>
                <a:ext cx="19" cy="23"/>
              </a:xfrm>
              <a:custGeom>
                <a:avLst/>
                <a:gdLst>
                  <a:gd name="T0" fmla="*/ 16 w 16"/>
                  <a:gd name="T1" fmla="*/ 20 h 20"/>
                  <a:gd name="T2" fmla="*/ 0 w 16"/>
                  <a:gd name="T3" fmla="*/ 0 h 20"/>
                  <a:gd name="T4" fmla="*/ 16 w 16"/>
                  <a:gd name="T5" fmla="*/ 20 h 20"/>
                  <a:gd name="T6" fmla="*/ 16 w 16"/>
                  <a:gd name="T7" fmla="*/ 20 h 20"/>
                </a:gdLst>
                <a:ahLst/>
                <a:cxnLst>
                  <a:cxn ang="0">
                    <a:pos x="T0" y="T1"/>
                  </a:cxn>
                  <a:cxn ang="0">
                    <a:pos x="T2" y="T3"/>
                  </a:cxn>
                  <a:cxn ang="0">
                    <a:pos x="T4" y="T5"/>
                  </a:cxn>
                  <a:cxn ang="0">
                    <a:pos x="T6" y="T7"/>
                  </a:cxn>
                </a:cxnLst>
                <a:rect l="0" t="0" r="r" b="b"/>
                <a:pathLst>
                  <a:path w="16" h="20">
                    <a:moveTo>
                      <a:pt x="16" y="20"/>
                    </a:moveTo>
                    <a:cubicBezTo>
                      <a:pt x="5" y="15"/>
                      <a:pt x="1" y="11"/>
                      <a:pt x="0" y="0"/>
                    </a:cubicBezTo>
                    <a:cubicBezTo>
                      <a:pt x="6" y="7"/>
                      <a:pt x="14" y="11"/>
                      <a:pt x="16" y="20"/>
                    </a:cubicBezTo>
                    <a:cubicBezTo>
                      <a:pt x="16" y="20"/>
                      <a:pt x="16" y="20"/>
                      <a:pt x="16"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6" name="Freeform 117">
                <a:extLst>
                  <a:ext uri="{FF2B5EF4-FFF2-40B4-BE49-F238E27FC236}">
                    <a16:creationId xmlns:a16="http://schemas.microsoft.com/office/drawing/2014/main" id="{B29D0E9F-9184-1A89-C4EB-A6F634066934}"/>
                  </a:ext>
                </a:extLst>
              </p:cNvPr>
              <p:cNvSpPr/>
              <p:nvPr/>
            </p:nvSpPr>
            <p:spPr bwMode="auto">
              <a:xfrm>
                <a:off x="800" y="2167"/>
                <a:ext cx="20" cy="16"/>
              </a:xfrm>
              <a:custGeom>
                <a:avLst/>
                <a:gdLst>
                  <a:gd name="T0" fmla="*/ 15 w 17"/>
                  <a:gd name="T1" fmla="*/ 14 h 14"/>
                  <a:gd name="T2" fmla="*/ 0 w 17"/>
                  <a:gd name="T3" fmla="*/ 4 h 14"/>
                  <a:gd name="T4" fmla="*/ 15 w 17"/>
                  <a:gd name="T5" fmla="*/ 14 h 14"/>
                </a:gdLst>
                <a:ahLst/>
                <a:cxnLst>
                  <a:cxn ang="0">
                    <a:pos x="T0" y="T1"/>
                  </a:cxn>
                  <a:cxn ang="0">
                    <a:pos x="T2" y="T3"/>
                  </a:cxn>
                  <a:cxn ang="0">
                    <a:pos x="T4" y="T5"/>
                  </a:cxn>
                </a:cxnLst>
                <a:rect l="0" t="0" r="r" b="b"/>
                <a:pathLst>
                  <a:path w="17" h="14">
                    <a:moveTo>
                      <a:pt x="15" y="14"/>
                    </a:moveTo>
                    <a:cubicBezTo>
                      <a:pt x="11" y="11"/>
                      <a:pt x="6" y="8"/>
                      <a:pt x="0" y="4"/>
                    </a:cubicBezTo>
                    <a:cubicBezTo>
                      <a:pt x="12" y="0"/>
                      <a:pt x="17" y="3"/>
                      <a:pt x="15"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7" name="Freeform 118">
                <a:extLst>
                  <a:ext uri="{FF2B5EF4-FFF2-40B4-BE49-F238E27FC236}">
                    <a16:creationId xmlns:a16="http://schemas.microsoft.com/office/drawing/2014/main" id="{1192035E-B0BA-F4A9-B02D-A47ADA5C8178}"/>
                  </a:ext>
                </a:extLst>
              </p:cNvPr>
              <p:cNvSpPr/>
              <p:nvPr/>
            </p:nvSpPr>
            <p:spPr bwMode="auto">
              <a:xfrm>
                <a:off x="1009" y="2547"/>
                <a:ext cx="16" cy="19"/>
              </a:xfrm>
              <a:custGeom>
                <a:avLst/>
                <a:gdLst>
                  <a:gd name="T0" fmla="*/ 0 w 14"/>
                  <a:gd name="T1" fmla="*/ 16 h 16"/>
                  <a:gd name="T2" fmla="*/ 7 w 14"/>
                  <a:gd name="T3" fmla="*/ 0 h 16"/>
                  <a:gd name="T4" fmla="*/ 0 w 14"/>
                  <a:gd name="T5" fmla="*/ 16 h 16"/>
                </a:gdLst>
                <a:ahLst/>
                <a:cxnLst>
                  <a:cxn ang="0">
                    <a:pos x="T0" y="T1"/>
                  </a:cxn>
                  <a:cxn ang="0">
                    <a:pos x="T2" y="T3"/>
                  </a:cxn>
                  <a:cxn ang="0">
                    <a:pos x="T4" y="T5"/>
                  </a:cxn>
                </a:cxnLst>
                <a:rect l="0" t="0" r="r" b="b"/>
                <a:pathLst>
                  <a:path w="14" h="16">
                    <a:moveTo>
                      <a:pt x="0" y="16"/>
                    </a:moveTo>
                    <a:cubicBezTo>
                      <a:pt x="0" y="9"/>
                      <a:pt x="4" y="5"/>
                      <a:pt x="7" y="0"/>
                    </a:cubicBezTo>
                    <a:cubicBezTo>
                      <a:pt x="5" y="5"/>
                      <a:pt x="14" y="14"/>
                      <a:pt x="0"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8" name="Freeform 119">
                <a:extLst>
                  <a:ext uri="{FF2B5EF4-FFF2-40B4-BE49-F238E27FC236}">
                    <a16:creationId xmlns:a16="http://schemas.microsoft.com/office/drawing/2014/main" id="{F691CC9E-26D4-727A-7FCD-36701B820FE4}"/>
                  </a:ext>
                </a:extLst>
              </p:cNvPr>
              <p:cNvSpPr/>
              <p:nvPr/>
            </p:nvSpPr>
            <p:spPr bwMode="auto">
              <a:xfrm>
                <a:off x="746" y="1569"/>
                <a:ext cx="15" cy="16"/>
              </a:xfrm>
              <a:custGeom>
                <a:avLst/>
                <a:gdLst>
                  <a:gd name="T0" fmla="*/ 2 w 13"/>
                  <a:gd name="T1" fmla="*/ 9 h 14"/>
                  <a:gd name="T2" fmla="*/ 4 w 13"/>
                  <a:gd name="T3" fmla="*/ 1 h 14"/>
                  <a:gd name="T4" fmla="*/ 10 w 13"/>
                  <a:gd name="T5" fmla="*/ 7 h 14"/>
                  <a:gd name="T6" fmla="*/ 7 w 13"/>
                  <a:gd name="T7" fmla="*/ 14 h 14"/>
                  <a:gd name="T8" fmla="*/ 7 w 13"/>
                  <a:gd name="T9" fmla="*/ 14 h 14"/>
                  <a:gd name="T10" fmla="*/ 2 w 13"/>
                  <a:gd name="T11" fmla="*/ 9 h 14"/>
                </a:gdLst>
                <a:ahLst/>
                <a:cxnLst>
                  <a:cxn ang="0">
                    <a:pos x="T0" y="T1"/>
                  </a:cxn>
                  <a:cxn ang="0">
                    <a:pos x="T2" y="T3"/>
                  </a:cxn>
                  <a:cxn ang="0">
                    <a:pos x="T4" y="T5"/>
                  </a:cxn>
                  <a:cxn ang="0">
                    <a:pos x="T6" y="T7"/>
                  </a:cxn>
                  <a:cxn ang="0">
                    <a:pos x="T8" y="T9"/>
                  </a:cxn>
                  <a:cxn ang="0">
                    <a:pos x="T10" y="T11"/>
                  </a:cxn>
                </a:cxnLst>
                <a:rect l="0" t="0" r="r" b="b"/>
                <a:pathLst>
                  <a:path w="13" h="14">
                    <a:moveTo>
                      <a:pt x="2" y="9"/>
                    </a:moveTo>
                    <a:cubicBezTo>
                      <a:pt x="3" y="6"/>
                      <a:pt x="0" y="2"/>
                      <a:pt x="4" y="1"/>
                    </a:cubicBezTo>
                    <a:cubicBezTo>
                      <a:pt x="7" y="0"/>
                      <a:pt x="8" y="4"/>
                      <a:pt x="10" y="7"/>
                    </a:cubicBezTo>
                    <a:cubicBezTo>
                      <a:pt x="13" y="10"/>
                      <a:pt x="12" y="13"/>
                      <a:pt x="7" y="14"/>
                    </a:cubicBezTo>
                    <a:cubicBezTo>
                      <a:pt x="7" y="14"/>
                      <a:pt x="7" y="14"/>
                      <a:pt x="7" y="14"/>
                    </a:cubicBezTo>
                    <a:cubicBezTo>
                      <a:pt x="7" y="11"/>
                      <a:pt x="5" y="9"/>
                      <a:pt x="2"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9" name="Freeform 120">
                <a:extLst>
                  <a:ext uri="{FF2B5EF4-FFF2-40B4-BE49-F238E27FC236}">
                    <a16:creationId xmlns:a16="http://schemas.microsoft.com/office/drawing/2014/main" id="{5E2F8068-8563-01F5-E5B0-7F216DB98890}"/>
                  </a:ext>
                </a:extLst>
              </p:cNvPr>
              <p:cNvSpPr/>
              <p:nvPr/>
            </p:nvSpPr>
            <p:spPr bwMode="auto">
              <a:xfrm>
                <a:off x="825" y="2118"/>
                <a:ext cx="7" cy="23"/>
              </a:xfrm>
              <a:custGeom>
                <a:avLst/>
                <a:gdLst>
                  <a:gd name="T0" fmla="*/ 3 w 6"/>
                  <a:gd name="T1" fmla="*/ 20 h 20"/>
                  <a:gd name="T2" fmla="*/ 1 w 6"/>
                  <a:gd name="T3" fmla="*/ 0 h 20"/>
                  <a:gd name="T4" fmla="*/ 3 w 6"/>
                  <a:gd name="T5" fmla="*/ 20 h 20"/>
                </a:gdLst>
                <a:ahLst/>
                <a:cxnLst>
                  <a:cxn ang="0">
                    <a:pos x="T0" y="T1"/>
                  </a:cxn>
                  <a:cxn ang="0">
                    <a:pos x="T2" y="T3"/>
                  </a:cxn>
                  <a:cxn ang="0">
                    <a:pos x="T4" y="T5"/>
                  </a:cxn>
                </a:cxnLst>
                <a:rect l="0" t="0" r="r" b="b"/>
                <a:pathLst>
                  <a:path w="6" h="20">
                    <a:moveTo>
                      <a:pt x="3" y="20"/>
                    </a:moveTo>
                    <a:cubicBezTo>
                      <a:pt x="0" y="12"/>
                      <a:pt x="0" y="7"/>
                      <a:pt x="1" y="0"/>
                    </a:cubicBezTo>
                    <a:cubicBezTo>
                      <a:pt x="6" y="6"/>
                      <a:pt x="6" y="12"/>
                      <a:pt x="3"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0" name="Freeform 121">
                <a:extLst>
                  <a:ext uri="{FF2B5EF4-FFF2-40B4-BE49-F238E27FC236}">
                    <a16:creationId xmlns:a16="http://schemas.microsoft.com/office/drawing/2014/main" id="{CD87FEB1-024A-C860-2C19-402C8CFB310E}"/>
                  </a:ext>
                </a:extLst>
              </p:cNvPr>
              <p:cNvSpPr/>
              <p:nvPr/>
            </p:nvSpPr>
            <p:spPr bwMode="auto">
              <a:xfrm>
                <a:off x="774" y="2146"/>
                <a:ext cx="12" cy="12"/>
              </a:xfrm>
              <a:custGeom>
                <a:avLst/>
                <a:gdLst>
                  <a:gd name="T0" fmla="*/ 0 w 11"/>
                  <a:gd name="T1" fmla="*/ 2 h 10"/>
                  <a:gd name="T2" fmla="*/ 11 w 11"/>
                  <a:gd name="T3" fmla="*/ 7 h 10"/>
                  <a:gd name="T4" fmla="*/ 10 w 11"/>
                  <a:gd name="T5" fmla="*/ 10 h 10"/>
                  <a:gd name="T6" fmla="*/ 0 w 11"/>
                  <a:gd name="T7" fmla="*/ 2 h 10"/>
                </a:gdLst>
                <a:ahLst/>
                <a:cxnLst>
                  <a:cxn ang="0">
                    <a:pos x="T0" y="T1"/>
                  </a:cxn>
                  <a:cxn ang="0">
                    <a:pos x="T2" y="T3"/>
                  </a:cxn>
                  <a:cxn ang="0">
                    <a:pos x="T4" y="T5"/>
                  </a:cxn>
                  <a:cxn ang="0">
                    <a:pos x="T6" y="T7"/>
                  </a:cxn>
                </a:cxnLst>
                <a:rect l="0" t="0" r="r" b="b"/>
                <a:pathLst>
                  <a:path w="11" h="10">
                    <a:moveTo>
                      <a:pt x="0" y="2"/>
                    </a:moveTo>
                    <a:cubicBezTo>
                      <a:pt x="7" y="0"/>
                      <a:pt x="9" y="3"/>
                      <a:pt x="11" y="7"/>
                    </a:cubicBezTo>
                    <a:cubicBezTo>
                      <a:pt x="11" y="8"/>
                      <a:pt x="10" y="10"/>
                      <a:pt x="10" y="10"/>
                    </a:cubicBezTo>
                    <a:cubicBezTo>
                      <a:pt x="4" y="10"/>
                      <a:pt x="3" y="6"/>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1" name="Freeform 122">
                <a:extLst>
                  <a:ext uri="{FF2B5EF4-FFF2-40B4-BE49-F238E27FC236}">
                    <a16:creationId xmlns:a16="http://schemas.microsoft.com/office/drawing/2014/main" id="{7C9CDC77-8BB8-9E69-F733-56A97CD690AC}"/>
                  </a:ext>
                </a:extLst>
              </p:cNvPr>
              <p:cNvSpPr/>
              <p:nvPr/>
            </p:nvSpPr>
            <p:spPr bwMode="auto">
              <a:xfrm>
                <a:off x="929" y="2676"/>
                <a:ext cx="13" cy="17"/>
              </a:xfrm>
              <a:custGeom>
                <a:avLst/>
                <a:gdLst>
                  <a:gd name="T0" fmla="*/ 5 w 12"/>
                  <a:gd name="T1" fmla="*/ 0 h 15"/>
                  <a:gd name="T2" fmla="*/ 12 w 12"/>
                  <a:gd name="T3" fmla="*/ 13 h 15"/>
                  <a:gd name="T4" fmla="*/ 12 w 12"/>
                  <a:gd name="T5" fmla="*/ 15 h 15"/>
                  <a:gd name="T6" fmla="*/ 0 w 12"/>
                  <a:gd name="T7" fmla="*/ 14 h 15"/>
                  <a:gd name="T8" fmla="*/ 5 w 12"/>
                  <a:gd name="T9" fmla="*/ 0 h 15"/>
                </a:gdLst>
                <a:ahLst/>
                <a:cxnLst>
                  <a:cxn ang="0">
                    <a:pos x="T0" y="T1"/>
                  </a:cxn>
                  <a:cxn ang="0">
                    <a:pos x="T2" y="T3"/>
                  </a:cxn>
                  <a:cxn ang="0">
                    <a:pos x="T4" y="T5"/>
                  </a:cxn>
                  <a:cxn ang="0">
                    <a:pos x="T6" y="T7"/>
                  </a:cxn>
                  <a:cxn ang="0">
                    <a:pos x="T8" y="T9"/>
                  </a:cxn>
                </a:cxnLst>
                <a:rect l="0" t="0" r="r" b="b"/>
                <a:pathLst>
                  <a:path w="12" h="15">
                    <a:moveTo>
                      <a:pt x="5" y="0"/>
                    </a:moveTo>
                    <a:cubicBezTo>
                      <a:pt x="7" y="4"/>
                      <a:pt x="10" y="9"/>
                      <a:pt x="12" y="13"/>
                    </a:cubicBezTo>
                    <a:cubicBezTo>
                      <a:pt x="12" y="13"/>
                      <a:pt x="12" y="14"/>
                      <a:pt x="12" y="15"/>
                    </a:cubicBezTo>
                    <a:cubicBezTo>
                      <a:pt x="8" y="15"/>
                      <a:pt x="4" y="14"/>
                      <a:pt x="0" y="14"/>
                    </a:cubicBezTo>
                    <a:cubicBezTo>
                      <a:pt x="3" y="10"/>
                      <a:pt x="6" y="6"/>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2" name="Freeform 123">
                <a:extLst>
                  <a:ext uri="{FF2B5EF4-FFF2-40B4-BE49-F238E27FC236}">
                    <a16:creationId xmlns:a16="http://schemas.microsoft.com/office/drawing/2014/main" id="{937E89FB-2A42-E6E0-12DB-5B41E389BD35}"/>
                  </a:ext>
                </a:extLst>
              </p:cNvPr>
              <p:cNvSpPr/>
              <p:nvPr/>
            </p:nvSpPr>
            <p:spPr bwMode="auto">
              <a:xfrm>
                <a:off x="642" y="1517"/>
                <a:ext cx="18" cy="9"/>
              </a:xfrm>
              <a:custGeom>
                <a:avLst/>
                <a:gdLst>
                  <a:gd name="T0" fmla="*/ 16 w 16"/>
                  <a:gd name="T1" fmla="*/ 8 h 8"/>
                  <a:gd name="T2" fmla="*/ 0 w 16"/>
                  <a:gd name="T3" fmla="*/ 2 h 8"/>
                  <a:gd name="T4" fmla="*/ 16 w 16"/>
                  <a:gd name="T5" fmla="*/ 8 h 8"/>
                </a:gdLst>
                <a:ahLst/>
                <a:cxnLst>
                  <a:cxn ang="0">
                    <a:pos x="T0" y="T1"/>
                  </a:cxn>
                  <a:cxn ang="0">
                    <a:pos x="T2" y="T3"/>
                  </a:cxn>
                  <a:cxn ang="0">
                    <a:pos x="T4" y="T5"/>
                  </a:cxn>
                </a:cxnLst>
                <a:rect l="0" t="0" r="r" b="b"/>
                <a:pathLst>
                  <a:path w="16" h="8">
                    <a:moveTo>
                      <a:pt x="16" y="8"/>
                    </a:moveTo>
                    <a:cubicBezTo>
                      <a:pt x="8" y="8"/>
                      <a:pt x="4" y="5"/>
                      <a:pt x="0" y="2"/>
                    </a:cubicBezTo>
                    <a:cubicBezTo>
                      <a:pt x="6" y="0"/>
                      <a:pt x="10" y="3"/>
                      <a:pt x="16"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3" name="Freeform 124">
                <a:extLst>
                  <a:ext uri="{FF2B5EF4-FFF2-40B4-BE49-F238E27FC236}">
                    <a16:creationId xmlns:a16="http://schemas.microsoft.com/office/drawing/2014/main" id="{FDA22EF2-6754-6F92-4B4F-DC8FFAE89298}"/>
                  </a:ext>
                </a:extLst>
              </p:cNvPr>
              <p:cNvSpPr/>
              <p:nvPr/>
            </p:nvSpPr>
            <p:spPr bwMode="auto">
              <a:xfrm>
                <a:off x="780" y="1643"/>
                <a:ext cx="10" cy="11"/>
              </a:xfrm>
              <a:custGeom>
                <a:avLst/>
                <a:gdLst>
                  <a:gd name="T0" fmla="*/ 0 w 9"/>
                  <a:gd name="T1" fmla="*/ 0 h 9"/>
                  <a:gd name="T2" fmla="*/ 9 w 9"/>
                  <a:gd name="T3" fmla="*/ 9 h 9"/>
                  <a:gd name="T4" fmla="*/ 0 w 9"/>
                  <a:gd name="T5" fmla="*/ 0 h 9"/>
                </a:gdLst>
                <a:ahLst/>
                <a:cxnLst>
                  <a:cxn ang="0">
                    <a:pos x="T0" y="T1"/>
                  </a:cxn>
                  <a:cxn ang="0">
                    <a:pos x="T2" y="T3"/>
                  </a:cxn>
                  <a:cxn ang="0">
                    <a:pos x="T4" y="T5"/>
                  </a:cxn>
                </a:cxnLst>
                <a:rect l="0" t="0" r="r" b="b"/>
                <a:pathLst>
                  <a:path w="9" h="9">
                    <a:moveTo>
                      <a:pt x="0" y="0"/>
                    </a:moveTo>
                    <a:cubicBezTo>
                      <a:pt x="5" y="1"/>
                      <a:pt x="8" y="3"/>
                      <a:pt x="9" y="9"/>
                    </a:cubicBezTo>
                    <a:cubicBezTo>
                      <a:pt x="3" y="8"/>
                      <a:pt x="1" y="6"/>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4" name="Freeform 125">
                <a:extLst>
                  <a:ext uri="{FF2B5EF4-FFF2-40B4-BE49-F238E27FC236}">
                    <a16:creationId xmlns:a16="http://schemas.microsoft.com/office/drawing/2014/main" id="{D134B1E1-A142-A193-7EA5-3746D2C5FE37}"/>
                  </a:ext>
                </a:extLst>
              </p:cNvPr>
              <p:cNvSpPr/>
              <p:nvPr/>
            </p:nvSpPr>
            <p:spPr bwMode="auto">
              <a:xfrm>
                <a:off x="983" y="2589"/>
                <a:ext cx="9" cy="12"/>
              </a:xfrm>
              <a:custGeom>
                <a:avLst/>
                <a:gdLst>
                  <a:gd name="T0" fmla="*/ 1 w 8"/>
                  <a:gd name="T1" fmla="*/ 11 h 11"/>
                  <a:gd name="T2" fmla="*/ 8 w 8"/>
                  <a:gd name="T3" fmla="*/ 0 h 11"/>
                  <a:gd name="T4" fmla="*/ 1 w 8"/>
                  <a:gd name="T5" fmla="*/ 11 h 11"/>
                </a:gdLst>
                <a:ahLst/>
                <a:cxnLst>
                  <a:cxn ang="0">
                    <a:pos x="T0" y="T1"/>
                  </a:cxn>
                  <a:cxn ang="0">
                    <a:pos x="T2" y="T3"/>
                  </a:cxn>
                  <a:cxn ang="0">
                    <a:pos x="T4" y="T5"/>
                  </a:cxn>
                </a:cxnLst>
                <a:rect l="0" t="0" r="r" b="b"/>
                <a:pathLst>
                  <a:path w="8" h="11">
                    <a:moveTo>
                      <a:pt x="1" y="11"/>
                    </a:moveTo>
                    <a:cubicBezTo>
                      <a:pt x="2" y="7"/>
                      <a:pt x="0" y="2"/>
                      <a:pt x="8" y="0"/>
                    </a:cubicBezTo>
                    <a:cubicBezTo>
                      <a:pt x="8" y="5"/>
                      <a:pt x="6" y="9"/>
                      <a:pt x="1"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5" name="Freeform 126">
                <a:extLst>
                  <a:ext uri="{FF2B5EF4-FFF2-40B4-BE49-F238E27FC236}">
                    <a16:creationId xmlns:a16="http://schemas.microsoft.com/office/drawing/2014/main" id="{E1746123-0349-DDB4-96BA-002371646778}"/>
                  </a:ext>
                </a:extLst>
              </p:cNvPr>
              <p:cNvSpPr/>
              <p:nvPr/>
            </p:nvSpPr>
            <p:spPr bwMode="auto">
              <a:xfrm>
                <a:off x="879" y="2456"/>
                <a:ext cx="16" cy="9"/>
              </a:xfrm>
              <a:custGeom>
                <a:avLst/>
                <a:gdLst>
                  <a:gd name="T0" fmla="*/ 0 w 14"/>
                  <a:gd name="T1" fmla="*/ 4 h 8"/>
                  <a:gd name="T2" fmla="*/ 14 w 14"/>
                  <a:gd name="T3" fmla="*/ 4 h 8"/>
                  <a:gd name="T4" fmla="*/ 0 w 14"/>
                  <a:gd name="T5" fmla="*/ 4 h 8"/>
                </a:gdLst>
                <a:ahLst/>
                <a:cxnLst>
                  <a:cxn ang="0">
                    <a:pos x="T0" y="T1"/>
                  </a:cxn>
                  <a:cxn ang="0">
                    <a:pos x="T2" y="T3"/>
                  </a:cxn>
                  <a:cxn ang="0">
                    <a:pos x="T4" y="T5"/>
                  </a:cxn>
                </a:cxnLst>
                <a:rect l="0" t="0" r="r" b="b"/>
                <a:pathLst>
                  <a:path w="14" h="8">
                    <a:moveTo>
                      <a:pt x="0" y="4"/>
                    </a:moveTo>
                    <a:cubicBezTo>
                      <a:pt x="4" y="0"/>
                      <a:pt x="8" y="1"/>
                      <a:pt x="14" y="4"/>
                    </a:cubicBezTo>
                    <a:cubicBezTo>
                      <a:pt x="8" y="8"/>
                      <a:pt x="4" y="3"/>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6" name="Freeform 127">
                <a:extLst>
                  <a:ext uri="{FF2B5EF4-FFF2-40B4-BE49-F238E27FC236}">
                    <a16:creationId xmlns:a16="http://schemas.microsoft.com/office/drawing/2014/main" id="{375C3A2A-DB6C-6B70-966C-64C1E8A34C57}"/>
                  </a:ext>
                </a:extLst>
              </p:cNvPr>
              <p:cNvSpPr/>
              <p:nvPr/>
            </p:nvSpPr>
            <p:spPr bwMode="auto">
              <a:xfrm>
                <a:off x="809" y="2465"/>
                <a:ext cx="14" cy="9"/>
              </a:xfrm>
              <a:custGeom>
                <a:avLst/>
                <a:gdLst>
                  <a:gd name="T0" fmla="*/ 3 w 12"/>
                  <a:gd name="T1" fmla="*/ 8 h 8"/>
                  <a:gd name="T2" fmla="*/ 6 w 12"/>
                  <a:gd name="T3" fmla="*/ 2 h 8"/>
                  <a:gd name="T4" fmla="*/ 12 w 12"/>
                  <a:gd name="T5" fmla="*/ 6 h 8"/>
                  <a:gd name="T6" fmla="*/ 12 w 12"/>
                  <a:gd name="T7" fmla="*/ 6 h 8"/>
                  <a:gd name="T8" fmla="*/ 5 w 12"/>
                  <a:gd name="T9" fmla="*/ 8 h 8"/>
                  <a:gd name="T10" fmla="*/ 5 w 12"/>
                  <a:gd name="T11" fmla="*/ 8 h 8"/>
                  <a:gd name="T12" fmla="*/ 3 w 12"/>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2" h="8">
                    <a:moveTo>
                      <a:pt x="3" y="8"/>
                    </a:moveTo>
                    <a:cubicBezTo>
                      <a:pt x="0" y="4"/>
                      <a:pt x="3" y="3"/>
                      <a:pt x="6" y="2"/>
                    </a:cubicBezTo>
                    <a:cubicBezTo>
                      <a:pt x="10" y="0"/>
                      <a:pt x="12" y="2"/>
                      <a:pt x="12" y="6"/>
                    </a:cubicBezTo>
                    <a:cubicBezTo>
                      <a:pt x="12" y="6"/>
                      <a:pt x="12" y="6"/>
                      <a:pt x="12" y="6"/>
                    </a:cubicBezTo>
                    <a:cubicBezTo>
                      <a:pt x="10" y="6"/>
                      <a:pt x="7" y="5"/>
                      <a:pt x="5" y="8"/>
                    </a:cubicBezTo>
                    <a:cubicBezTo>
                      <a:pt x="5" y="8"/>
                      <a:pt x="5" y="8"/>
                      <a:pt x="5" y="8"/>
                    </a:cubicBezTo>
                    <a:cubicBezTo>
                      <a:pt x="4" y="8"/>
                      <a:pt x="3" y="8"/>
                      <a:pt x="3"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7" name="Freeform 128">
                <a:extLst>
                  <a:ext uri="{FF2B5EF4-FFF2-40B4-BE49-F238E27FC236}">
                    <a16:creationId xmlns:a16="http://schemas.microsoft.com/office/drawing/2014/main" id="{79D842C0-3C06-5002-AF97-F61B0ED13FC9}"/>
                  </a:ext>
                </a:extLst>
              </p:cNvPr>
              <p:cNvSpPr/>
              <p:nvPr/>
            </p:nvSpPr>
            <p:spPr bwMode="auto">
              <a:xfrm>
                <a:off x="805" y="2103"/>
                <a:ext cx="8" cy="13"/>
              </a:xfrm>
              <a:custGeom>
                <a:avLst/>
                <a:gdLst>
                  <a:gd name="T0" fmla="*/ 5 w 7"/>
                  <a:gd name="T1" fmla="*/ 0 h 12"/>
                  <a:gd name="T2" fmla="*/ 4 w 7"/>
                  <a:gd name="T3" fmla="*/ 12 h 12"/>
                  <a:gd name="T4" fmla="*/ 5 w 7"/>
                  <a:gd name="T5" fmla="*/ 0 h 12"/>
                </a:gdLst>
                <a:ahLst/>
                <a:cxnLst>
                  <a:cxn ang="0">
                    <a:pos x="T0" y="T1"/>
                  </a:cxn>
                  <a:cxn ang="0">
                    <a:pos x="T2" y="T3"/>
                  </a:cxn>
                  <a:cxn ang="0">
                    <a:pos x="T4" y="T5"/>
                  </a:cxn>
                </a:cxnLst>
                <a:rect l="0" t="0" r="r" b="b"/>
                <a:pathLst>
                  <a:path w="7" h="12">
                    <a:moveTo>
                      <a:pt x="5" y="0"/>
                    </a:moveTo>
                    <a:cubicBezTo>
                      <a:pt x="7" y="4"/>
                      <a:pt x="7" y="8"/>
                      <a:pt x="4" y="12"/>
                    </a:cubicBezTo>
                    <a:cubicBezTo>
                      <a:pt x="0" y="6"/>
                      <a:pt x="5" y="4"/>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8" name="Freeform 129">
                <a:extLst>
                  <a:ext uri="{FF2B5EF4-FFF2-40B4-BE49-F238E27FC236}">
                    <a16:creationId xmlns:a16="http://schemas.microsoft.com/office/drawing/2014/main" id="{80BE17C9-1B06-F502-2DF8-DB116936E141}"/>
                  </a:ext>
                </a:extLst>
              </p:cNvPr>
              <p:cNvSpPr/>
              <p:nvPr/>
            </p:nvSpPr>
            <p:spPr bwMode="auto">
              <a:xfrm>
                <a:off x="796" y="1637"/>
                <a:ext cx="6" cy="11"/>
              </a:xfrm>
              <a:custGeom>
                <a:avLst/>
                <a:gdLst>
                  <a:gd name="T0" fmla="*/ 0 w 6"/>
                  <a:gd name="T1" fmla="*/ 0 h 9"/>
                  <a:gd name="T2" fmla="*/ 6 w 6"/>
                  <a:gd name="T3" fmla="*/ 9 h 9"/>
                  <a:gd name="T4" fmla="*/ 0 w 6"/>
                  <a:gd name="T5" fmla="*/ 0 h 9"/>
                </a:gdLst>
                <a:ahLst/>
                <a:cxnLst>
                  <a:cxn ang="0">
                    <a:pos x="T0" y="T1"/>
                  </a:cxn>
                  <a:cxn ang="0">
                    <a:pos x="T2" y="T3"/>
                  </a:cxn>
                  <a:cxn ang="0">
                    <a:pos x="T4" y="T5"/>
                  </a:cxn>
                </a:cxnLst>
                <a:rect l="0" t="0" r="r" b="b"/>
                <a:pathLst>
                  <a:path w="6" h="9">
                    <a:moveTo>
                      <a:pt x="0" y="0"/>
                    </a:moveTo>
                    <a:cubicBezTo>
                      <a:pt x="3" y="2"/>
                      <a:pt x="6" y="3"/>
                      <a:pt x="6" y="9"/>
                    </a:cubicBezTo>
                    <a:cubicBezTo>
                      <a:pt x="0" y="8"/>
                      <a:pt x="0" y="4"/>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9" name="Freeform 130">
                <a:extLst>
                  <a:ext uri="{FF2B5EF4-FFF2-40B4-BE49-F238E27FC236}">
                    <a16:creationId xmlns:a16="http://schemas.microsoft.com/office/drawing/2014/main" id="{DB8B24CA-FA23-CD3E-E6AE-3301AAC708C7}"/>
                  </a:ext>
                </a:extLst>
              </p:cNvPr>
              <p:cNvSpPr/>
              <p:nvPr/>
            </p:nvSpPr>
            <p:spPr bwMode="auto">
              <a:xfrm>
                <a:off x="738" y="1555"/>
                <a:ext cx="8" cy="8"/>
              </a:xfrm>
              <a:custGeom>
                <a:avLst/>
                <a:gdLst>
                  <a:gd name="T0" fmla="*/ 7 w 7"/>
                  <a:gd name="T1" fmla="*/ 7 h 7"/>
                  <a:gd name="T2" fmla="*/ 0 w 7"/>
                  <a:gd name="T3" fmla="*/ 3 h 7"/>
                  <a:gd name="T4" fmla="*/ 2 w 7"/>
                  <a:gd name="T5" fmla="*/ 0 h 7"/>
                  <a:gd name="T6" fmla="*/ 7 w 7"/>
                  <a:gd name="T7" fmla="*/ 7 h 7"/>
                </a:gdLst>
                <a:ahLst/>
                <a:cxnLst>
                  <a:cxn ang="0">
                    <a:pos x="T0" y="T1"/>
                  </a:cxn>
                  <a:cxn ang="0">
                    <a:pos x="T2" y="T3"/>
                  </a:cxn>
                  <a:cxn ang="0">
                    <a:pos x="T4" y="T5"/>
                  </a:cxn>
                  <a:cxn ang="0">
                    <a:pos x="T6" y="T7"/>
                  </a:cxn>
                </a:cxnLst>
                <a:rect l="0" t="0" r="r" b="b"/>
                <a:pathLst>
                  <a:path w="7" h="7">
                    <a:moveTo>
                      <a:pt x="7" y="7"/>
                    </a:moveTo>
                    <a:cubicBezTo>
                      <a:pt x="4" y="6"/>
                      <a:pt x="1" y="6"/>
                      <a:pt x="0" y="3"/>
                    </a:cubicBezTo>
                    <a:cubicBezTo>
                      <a:pt x="0" y="1"/>
                      <a:pt x="1" y="0"/>
                      <a:pt x="2" y="0"/>
                    </a:cubicBezTo>
                    <a:cubicBezTo>
                      <a:pt x="6" y="1"/>
                      <a:pt x="6" y="4"/>
                      <a:pt x="7"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0" name="Freeform 131">
                <a:extLst>
                  <a:ext uri="{FF2B5EF4-FFF2-40B4-BE49-F238E27FC236}">
                    <a16:creationId xmlns:a16="http://schemas.microsoft.com/office/drawing/2014/main" id="{D12FBA71-08A4-FF58-829E-CA29CB863EDA}"/>
                  </a:ext>
                </a:extLst>
              </p:cNvPr>
              <p:cNvSpPr/>
              <p:nvPr/>
            </p:nvSpPr>
            <p:spPr bwMode="auto">
              <a:xfrm>
                <a:off x="790" y="2161"/>
                <a:ext cx="8" cy="9"/>
              </a:xfrm>
              <a:custGeom>
                <a:avLst/>
                <a:gdLst>
                  <a:gd name="T0" fmla="*/ 0 w 7"/>
                  <a:gd name="T1" fmla="*/ 4 h 8"/>
                  <a:gd name="T2" fmla="*/ 0 w 7"/>
                  <a:gd name="T3" fmla="*/ 3 h 8"/>
                  <a:gd name="T4" fmla="*/ 6 w 7"/>
                  <a:gd name="T5" fmla="*/ 2 h 8"/>
                  <a:gd name="T6" fmla="*/ 6 w 7"/>
                  <a:gd name="T7" fmla="*/ 5 h 8"/>
                  <a:gd name="T8" fmla="*/ 0 w 7"/>
                  <a:gd name="T9" fmla="*/ 4 h 8"/>
                </a:gdLst>
                <a:ahLst/>
                <a:cxnLst>
                  <a:cxn ang="0">
                    <a:pos x="T0" y="T1"/>
                  </a:cxn>
                  <a:cxn ang="0">
                    <a:pos x="T2" y="T3"/>
                  </a:cxn>
                  <a:cxn ang="0">
                    <a:pos x="T4" y="T5"/>
                  </a:cxn>
                  <a:cxn ang="0">
                    <a:pos x="T6" y="T7"/>
                  </a:cxn>
                  <a:cxn ang="0">
                    <a:pos x="T8" y="T9"/>
                  </a:cxn>
                </a:cxnLst>
                <a:rect l="0" t="0" r="r" b="b"/>
                <a:pathLst>
                  <a:path w="7" h="8">
                    <a:moveTo>
                      <a:pt x="0" y="4"/>
                    </a:moveTo>
                    <a:cubicBezTo>
                      <a:pt x="0" y="4"/>
                      <a:pt x="0" y="3"/>
                      <a:pt x="0" y="3"/>
                    </a:cubicBezTo>
                    <a:cubicBezTo>
                      <a:pt x="1" y="0"/>
                      <a:pt x="3" y="0"/>
                      <a:pt x="6" y="2"/>
                    </a:cubicBezTo>
                    <a:cubicBezTo>
                      <a:pt x="6" y="3"/>
                      <a:pt x="7" y="5"/>
                      <a:pt x="6" y="5"/>
                    </a:cubicBezTo>
                    <a:cubicBezTo>
                      <a:pt x="4" y="8"/>
                      <a:pt x="2" y="5"/>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1" name="Freeform 132">
                <a:extLst>
                  <a:ext uri="{FF2B5EF4-FFF2-40B4-BE49-F238E27FC236}">
                    <a16:creationId xmlns:a16="http://schemas.microsoft.com/office/drawing/2014/main" id="{6AB91845-5D57-0C16-CADA-27AD504FCD14}"/>
                  </a:ext>
                </a:extLst>
              </p:cNvPr>
              <p:cNvSpPr/>
              <p:nvPr/>
            </p:nvSpPr>
            <p:spPr bwMode="auto">
              <a:xfrm>
                <a:off x="768" y="1635"/>
                <a:ext cx="8" cy="7"/>
              </a:xfrm>
              <a:custGeom>
                <a:avLst/>
                <a:gdLst>
                  <a:gd name="T0" fmla="*/ 5 w 7"/>
                  <a:gd name="T1" fmla="*/ 0 h 6"/>
                  <a:gd name="T2" fmla="*/ 6 w 7"/>
                  <a:gd name="T3" fmla="*/ 3 h 6"/>
                  <a:gd name="T4" fmla="*/ 4 w 7"/>
                  <a:gd name="T5" fmla="*/ 6 h 6"/>
                  <a:gd name="T6" fmla="*/ 1 w 7"/>
                  <a:gd name="T7" fmla="*/ 3 h 6"/>
                  <a:gd name="T8" fmla="*/ 5 w 7"/>
                  <a:gd name="T9" fmla="*/ 0 h 6"/>
                </a:gdLst>
                <a:ahLst/>
                <a:cxnLst>
                  <a:cxn ang="0">
                    <a:pos x="T0" y="T1"/>
                  </a:cxn>
                  <a:cxn ang="0">
                    <a:pos x="T2" y="T3"/>
                  </a:cxn>
                  <a:cxn ang="0">
                    <a:pos x="T4" y="T5"/>
                  </a:cxn>
                  <a:cxn ang="0">
                    <a:pos x="T6" y="T7"/>
                  </a:cxn>
                  <a:cxn ang="0">
                    <a:pos x="T8" y="T9"/>
                  </a:cxn>
                </a:cxnLst>
                <a:rect l="0" t="0" r="r" b="b"/>
                <a:pathLst>
                  <a:path w="7" h="6">
                    <a:moveTo>
                      <a:pt x="5" y="0"/>
                    </a:moveTo>
                    <a:cubicBezTo>
                      <a:pt x="5" y="0"/>
                      <a:pt x="6" y="2"/>
                      <a:pt x="6" y="3"/>
                    </a:cubicBezTo>
                    <a:cubicBezTo>
                      <a:pt x="7" y="5"/>
                      <a:pt x="6" y="6"/>
                      <a:pt x="4" y="6"/>
                    </a:cubicBezTo>
                    <a:cubicBezTo>
                      <a:pt x="3" y="5"/>
                      <a:pt x="1" y="4"/>
                      <a:pt x="1" y="3"/>
                    </a:cubicBezTo>
                    <a:cubicBezTo>
                      <a:pt x="0" y="1"/>
                      <a:pt x="1" y="1"/>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2" name="Freeform 133">
                <a:extLst>
                  <a:ext uri="{FF2B5EF4-FFF2-40B4-BE49-F238E27FC236}">
                    <a16:creationId xmlns:a16="http://schemas.microsoft.com/office/drawing/2014/main" id="{7660B9A7-4F41-C4EC-0AA8-2D4479AC2246}"/>
                  </a:ext>
                </a:extLst>
              </p:cNvPr>
              <p:cNvSpPr/>
              <p:nvPr/>
            </p:nvSpPr>
            <p:spPr bwMode="auto">
              <a:xfrm>
                <a:off x="1003" y="2566"/>
                <a:ext cx="8" cy="11"/>
              </a:xfrm>
              <a:custGeom>
                <a:avLst/>
                <a:gdLst>
                  <a:gd name="T0" fmla="*/ 0 w 7"/>
                  <a:gd name="T1" fmla="*/ 10 h 10"/>
                  <a:gd name="T2" fmla="*/ 5 w 7"/>
                  <a:gd name="T3" fmla="*/ 0 h 10"/>
                  <a:gd name="T4" fmla="*/ 5 w 7"/>
                  <a:gd name="T5" fmla="*/ 0 h 10"/>
                  <a:gd name="T6" fmla="*/ 0 w 7"/>
                  <a:gd name="T7" fmla="*/ 10 h 10"/>
                </a:gdLst>
                <a:ahLst/>
                <a:cxnLst>
                  <a:cxn ang="0">
                    <a:pos x="T0" y="T1"/>
                  </a:cxn>
                  <a:cxn ang="0">
                    <a:pos x="T2" y="T3"/>
                  </a:cxn>
                  <a:cxn ang="0">
                    <a:pos x="T4" y="T5"/>
                  </a:cxn>
                  <a:cxn ang="0">
                    <a:pos x="T6" y="T7"/>
                  </a:cxn>
                </a:cxnLst>
                <a:rect l="0" t="0" r="r" b="b"/>
                <a:pathLst>
                  <a:path w="7" h="10">
                    <a:moveTo>
                      <a:pt x="0" y="10"/>
                    </a:moveTo>
                    <a:cubicBezTo>
                      <a:pt x="1" y="6"/>
                      <a:pt x="2" y="2"/>
                      <a:pt x="5" y="0"/>
                    </a:cubicBezTo>
                    <a:cubicBezTo>
                      <a:pt x="5" y="0"/>
                      <a:pt x="5" y="0"/>
                      <a:pt x="5" y="0"/>
                    </a:cubicBezTo>
                    <a:cubicBezTo>
                      <a:pt x="5" y="4"/>
                      <a:pt x="7" y="9"/>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3" name="Freeform 134">
                <a:extLst>
                  <a:ext uri="{FF2B5EF4-FFF2-40B4-BE49-F238E27FC236}">
                    <a16:creationId xmlns:a16="http://schemas.microsoft.com/office/drawing/2014/main" id="{47BFB3B2-FA6A-8EB5-285D-5DFF93A1A3B4}"/>
                  </a:ext>
                </a:extLst>
              </p:cNvPr>
              <p:cNvSpPr/>
              <p:nvPr/>
            </p:nvSpPr>
            <p:spPr bwMode="auto">
              <a:xfrm>
                <a:off x="775" y="2677"/>
                <a:ext cx="5" cy="14"/>
              </a:xfrm>
              <a:custGeom>
                <a:avLst/>
                <a:gdLst>
                  <a:gd name="T0" fmla="*/ 3 w 4"/>
                  <a:gd name="T1" fmla="*/ 0 h 12"/>
                  <a:gd name="T2" fmla="*/ 2 w 4"/>
                  <a:gd name="T3" fmla="*/ 12 h 12"/>
                  <a:gd name="T4" fmla="*/ 3 w 4"/>
                  <a:gd name="T5" fmla="*/ 0 h 12"/>
                </a:gdLst>
                <a:ahLst/>
                <a:cxnLst>
                  <a:cxn ang="0">
                    <a:pos x="T0" y="T1"/>
                  </a:cxn>
                  <a:cxn ang="0">
                    <a:pos x="T2" y="T3"/>
                  </a:cxn>
                  <a:cxn ang="0">
                    <a:pos x="T4" y="T5"/>
                  </a:cxn>
                </a:cxnLst>
                <a:rect l="0" t="0" r="r" b="b"/>
                <a:pathLst>
                  <a:path w="4" h="12">
                    <a:moveTo>
                      <a:pt x="3" y="0"/>
                    </a:moveTo>
                    <a:cubicBezTo>
                      <a:pt x="3" y="4"/>
                      <a:pt x="4" y="8"/>
                      <a:pt x="2" y="12"/>
                    </a:cubicBezTo>
                    <a:cubicBezTo>
                      <a:pt x="1" y="8"/>
                      <a:pt x="0" y="4"/>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4" name="Freeform 135">
                <a:extLst>
                  <a:ext uri="{FF2B5EF4-FFF2-40B4-BE49-F238E27FC236}">
                    <a16:creationId xmlns:a16="http://schemas.microsoft.com/office/drawing/2014/main" id="{2EA7055F-8C64-C7E8-E2E1-35F8CD826C63}"/>
                  </a:ext>
                </a:extLst>
              </p:cNvPr>
              <p:cNvSpPr/>
              <p:nvPr/>
            </p:nvSpPr>
            <p:spPr bwMode="auto">
              <a:xfrm>
                <a:off x="964" y="2488"/>
                <a:ext cx="5" cy="9"/>
              </a:xfrm>
              <a:custGeom>
                <a:avLst/>
                <a:gdLst>
                  <a:gd name="T0" fmla="*/ 2 w 4"/>
                  <a:gd name="T1" fmla="*/ 0 h 8"/>
                  <a:gd name="T2" fmla="*/ 2 w 4"/>
                  <a:gd name="T3" fmla="*/ 8 h 8"/>
                  <a:gd name="T4" fmla="*/ 2 w 4"/>
                  <a:gd name="T5" fmla="*/ 0 h 8"/>
                </a:gdLst>
                <a:ahLst/>
                <a:cxnLst>
                  <a:cxn ang="0">
                    <a:pos x="T0" y="T1"/>
                  </a:cxn>
                  <a:cxn ang="0">
                    <a:pos x="T2" y="T3"/>
                  </a:cxn>
                  <a:cxn ang="0">
                    <a:pos x="T4" y="T5"/>
                  </a:cxn>
                </a:cxnLst>
                <a:rect l="0" t="0" r="r" b="b"/>
                <a:pathLst>
                  <a:path w="4" h="8">
                    <a:moveTo>
                      <a:pt x="2" y="0"/>
                    </a:moveTo>
                    <a:cubicBezTo>
                      <a:pt x="4" y="2"/>
                      <a:pt x="3" y="5"/>
                      <a:pt x="2" y="8"/>
                    </a:cubicBezTo>
                    <a:cubicBezTo>
                      <a:pt x="0" y="5"/>
                      <a:pt x="0" y="3"/>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5" name="Freeform 136">
                <a:extLst>
                  <a:ext uri="{FF2B5EF4-FFF2-40B4-BE49-F238E27FC236}">
                    <a16:creationId xmlns:a16="http://schemas.microsoft.com/office/drawing/2014/main" id="{299C139C-7C0A-3595-CF9A-B69417E9C77D}"/>
                  </a:ext>
                </a:extLst>
              </p:cNvPr>
              <p:cNvSpPr/>
              <p:nvPr/>
            </p:nvSpPr>
            <p:spPr bwMode="auto">
              <a:xfrm>
                <a:off x="777" y="2084"/>
                <a:ext cx="5" cy="5"/>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0" y="4"/>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6" name="Freeform 137">
                <a:extLst>
                  <a:ext uri="{FF2B5EF4-FFF2-40B4-BE49-F238E27FC236}">
                    <a16:creationId xmlns:a16="http://schemas.microsoft.com/office/drawing/2014/main" id="{197D6E11-7101-FC44-882E-5F805D7C6349}"/>
                  </a:ext>
                </a:extLst>
              </p:cNvPr>
              <p:cNvSpPr/>
              <p:nvPr/>
            </p:nvSpPr>
            <p:spPr bwMode="auto">
              <a:xfrm>
                <a:off x="732" y="2068"/>
                <a:ext cx="4" cy="3"/>
              </a:xfrm>
              <a:custGeom>
                <a:avLst/>
                <a:gdLst>
                  <a:gd name="T0" fmla="*/ 1 w 3"/>
                  <a:gd name="T1" fmla="*/ 0 h 2"/>
                  <a:gd name="T2" fmla="*/ 3 w 3"/>
                  <a:gd name="T3" fmla="*/ 1 h 2"/>
                  <a:gd name="T4" fmla="*/ 2 w 3"/>
                  <a:gd name="T5" fmla="*/ 2 h 2"/>
                  <a:gd name="T6" fmla="*/ 0 w 3"/>
                  <a:gd name="T7" fmla="*/ 2 h 2"/>
                  <a:gd name="T8" fmla="*/ 1 w 3"/>
                  <a:gd name="T9" fmla="*/ 0 h 2"/>
                </a:gdLst>
                <a:ahLst/>
                <a:cxnLst>
                  <a:cxn ang="0">
                    <a:pos x="T0" y="T1"/>
                  </a:cxn>
                  <a:cxn ang="0">
                    <a:pos x="T2" y="T3"/>
                  </a:cxn>
                  <a:cxn ang="0">
                    <a:pos x="T4" y="T5"/>
                  </a:cxn>
                  <a:cxn ang="0">
                    <a:pos x="T6" y="T7"/>
                  </a:cxn>
                  <a:cxn ang="0">
                    <a:pos x="T8" y="T9"/>
                  </a:cxn>
                </a:cxnLst>
                <a:rect l="0" t="0" r="r" b="b"/>
                <a:pathLst>
                  <a:path w="3" h="2">
                    <a:moveTo>
                      <a:pt x="1" y="0"/>
                    </a:moveTo>
                    <a:cubicBezTo>
                      <a:pt x="2" y="0"/>
                      <a:pt x="3" y="0"/>
                      <a:pt x="3" y="1"/>
                    </a:cubicBezTo>
                    <a:cubicBezTo>
                      <a:pt x="3" y="1"/>
                      <a:pt x="3" y="2"/>
                      <a:pt x="2" y="2"/>
                    </a:cubicBezTo>
                    <a:cubicBezTo>
                      <a:pt x="2" y="2"/>
                      <a:pt x="1" y="2"/>
                      <a:pt x="0" y="2"/>
                    </a:cubicBezTo>
                    <a:cubicBezTo>
                      <a:pt x="0" y="1"/>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7" name="Freeform 138">
                <a:extLst>
                  <a:ext uri="{FF2B5EF4-FFF2-40B4-BE49-F238E27FC236}">
                    <a16:creationId xmlns:a16="http://schemas.microsoft.com/office/drawing/2014/main" id="{FA6D873D-F196-EBDE-8AD3-83037072EBC8}"/>
                  </a:ext>
                </a:extLst>
              </p:cNvPr>
              <p:cNvSpPr/>
              <p:nvPr/>
            </p:nvSpPr>
            <p:spPr bwMode="auto">
              <a:xfrm>
                <a:off x="797" y="1694"/>
                <a:ext cx="5" cy="4"/>
              </a:xfrm>
              <a:custGeom>
                <a:avLst/>
                <a:gdLst>
                  <a:gd name="T0" fmla="*/ 0 w 5"/>
                  <a:gd name="T1" fmla="*/ 3 h 4"/>
                  <a:gd name="T2" fmla="*/ 1 w 5"/>
                  <a:gd name="T3" fmla="*/ 0 h 4"/>
                  <a:gd name="T4" fmla="*/ 4 w 5"/>
                  <a:gd name="T5" fmla="*/ 2 h 4"/>
                  <a:gd name="T6" fmla="*/ 3 w 5"/>
                  <a:gd name="T7" fmla="*/ 4 h 4"/>
                  <a:gd name="T8" fmla="*/ 0 w 5"/>
                  <a:gd name="T9" fmla="*/ 3 h 4"/>
                </a:gdLst>
                <a:ahLst/>
                <a:cxnLst>
                  <a:cxn ang="0">
                    <a:pos x="T0" y="T1"/>
                  </a:cxn>
                  <a:cxn ang="0">
                    <a:pos x="T2" y="T3"/>
                  </a:cxn>
                  <a:cxn ang="0">
                    <a:pos x="T4" y="T5"/>
                  </a:cxn>
                  <a:cxn ang="0">
                    <a:pos x="T6" y="T7"/>
                  </a:cxn>
                  <a:cxn ang="0">
                    <a:pos x="T8" y="T9"/>
                  </a:cxn>
                </a:cxnLst>
                <a:rect l="0" t="0" r="r" b="b"/>
                <a:pathLst>
                  <a:path w="5" h="4">
                    <a:moveTo>
                      <a:pt x="0" y="3"/>
                    </a:moveTo>
                    <a:cubicBezTo>
                      <a:pt x="0" y="2"/>
                      <a:pt x="1" y="1"/>
                      <a:pt x="1" y="0"/>
                    </a:cubicBezTo>
                    <a:cubicBezTo>
                      <a:pt x="2" y="1"/>
                      <a:pt x="3" y="1"/>
                      <a:pt x="4" y="2"/>
                    </a:cubicBezTo>
                    <a:cubicBezTo>
                      <a:pt x="3" y="3"/>
                      <a:pt x="5" y="4"/>
                      <a:pt x="3" y="4"/>
                    </a:cubicBezTo>
                    <a:cubicBezTo>
                      <a:pt x="2" y="4"/>
                      <a:pt x="1" y="3"/>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8" name="Freeform 139">
                <a:extLst>
                  <a:ext uri="{FF2B5EF4-FFF2-40B4-BE49-F238E27FC236}">
                    <a16:creationId xmlns:a16="http://schemas.microsoft.com/office/drawing/2014/main" id="{2BE23F0A-A6ED-5A15-979C-127BC157C263}"/>
                  </a:ext>
                </a:extLst>
              </p:cNvPr>
              <p:cNvSpPr/>
              <p:nvPr/>
            </p:nvSpPr>
            <p:spPr bwMode="auto">
              <a:xfrm>
                <a:off x="703" y="1586"/>
                <a:ext cx="3"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1" y="0"/>
                      <a:pt x="2" y="0"/>
                      <a:pt x="3" y="1"/>
                    </a:cubicBezTo>
                    <a:cubicBezTo>
                      <a:pt x="3" y="1"/>
                      <a:pt x="2" y="3"/>
                      <a:pt x="2" y="3"/>
                    </a:cubicBezTo>
                    <a:cubicBezTo>
                      <a:pt x="1" y="3"/>
                      <a:pt x="0" y="2"/>
                      <a:pt x="0" y="2"/>
                    </a:cubicBezTo>
                    <a:cubicBezTo>
                      <a:pt x="0" y="1"/>
                      <a:pt x="0"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9" name="Freeform 140">
                <a:extLst>
                  <a:ext uri="{FF2B5EF4-FFF2-40B4-BE49-F238E27FC236}">
                    <a16:creationId xmlns:a16="http://schemas.microsoft.com/office/drawing/2014/main" id="{226BF520-B8D9-C2DB-53A1-DB20D7E7AC6B}"/>
                  </a:ext>
                </a:extLst>
              </p:cNvPr>
              <p:cNvSpPr/>
              <p:nvPr/>
            </p:nvSpPr>
            <p:spPr bwMode="auto">
              <a:xfrm>
                <a:off x="731" y="1571"/>
                <a:ext cx="6" cy="6"/>
              </a:xfrm>
              <a:custGeom>
                <a:avLst/>
                <a:gdLst>
                  <a:gd name="T0" fmla="*/ 5 w 5"/>
                  <a:gd name="T1" fmla="*/ 5 h 5"/>
                  <a:gd name="T2" fmla="*/ 0 w 5"/>
                  <a:gd name="T3" fmla="*/ 0 h 5"/>
                  <a:gd name="T4" fmla="*/ 1 w 5"/>
                  <a:gd name="T5" fmla="*/ 0 h 5"/>
                  <a:gd name="T6" fmla="*/ 5 w 5"/>
                  <a:gd name="T7" fmla="*/ 5 h 5"/>
                  <a:gd name="T8" fmla="*/ 5 w 5"/>
                  <a:gd name="T9" fmla="*/ 5 h 5"/>
                </a:gdLst>
                <a:ahLst/>
                <a:cxnLst>
                  <a:cxn ang="0">
                    <a:pos x="T0" y="T1"/>
                  </a:cxn>
                  <a:cxn ang="0">
                    <a:pos x="T2" y="T3"/>
                  </a:cxn>
                  <a:cxn ang="0">
                    <a:pos x="T4" y="T5"/>
                  </a:cxn>
                  <a:cxn ang="0">
                    <a:pos x="T6" y="T7"/>
                  </a:cxn>
                  <a:cxn ang="0">
                    <a:pos x="T8" y="T9"/>
                  </a:cxn>
                </a:cxnLst>
                <a:rect l="0" t="0" r="r" b="b"/>
                <a:pathLst>
                  <a:path w="5" h="5">
                    <a:moveTo>
                      <a:pt x="5" y="5"/>
                    </a:moveTo>
                    <a:cubicBezTo>
                      <a:pt x="2" y="5"/>
                      <a:pt x="1" y="3"/>
                      <a:pt x="0" y="0"/>
                    </a:cubicBezTo>
                    <a:cubicBezTo>
                      <a:pt x="0" y="0"/>
                      <a:pt x="1" y="0"/>
                      <a:pt x="1" y="0"/>
                    </a:cubicBezTo>
                    <a:cubicBezTo>
                      <a:pt x="4" y="0"/>
                      <a:pt x="5" y="2"/>
                      <a:pt x="5" y="5"/>
                    </a:cubicBezTo>
                    <a:cubicBezTo>
                      <a:pt x="5" y="5"/>
                      <a:pt x="5" y="5"/>
                      <a:pt x="5"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0" name="Freeform 141">
                <a:extLst>
                  <a:ext uri="{FF2B5EF4-FFF2-40B4-BE49-F238E27FC236}">
                    <a16:creationId xmlns:a16="http://schemas.microsoft.com/office/drawing/2014/main" id="{92C734DE-4F78-D25D-32F6-C05DBC486643}"/>
                  </a:ext>
                </a:extLst>
              </p:cNvPr>
              <p:cNvSpPr/>
              <p:nvPr/>
            </p:nvSpPr>
            <p:spPr bwMode="auto">
              <a:xfrm>
                <a:off x="1000" y="2577"/>
                <a:ext cx="3" cy="4"/>
              </a:xfrm>
              <a:custGeom>
                <a:avLst/>
                <a:gdLst>
                  <a:gd name="T0" fmla="*/ 3 w 3"/>
                  <a:gd name="T1" fmla="*/ 0 h 3"/>
                  <a:gd name="T2" fmla="*/ 1 w 3"/>
                  <a:gd name="T3" fmla="*/ 3 h 3"/>
                  <a:gd name="T4" fmla="*/ 0 w 3"/>
                  <a:gd name="T5" fmla="*/ 2 h 3"/>
                  <a:gd name="T6" fmla="*/ 3 w 3"/>
                  <a:gd name="T7" fmla="*/ 0 h 3"/>
                </a:gdLst>
                <a:ahLst/>
                <a:cxnLst>
                  <a:cxn ang="0">
                    <a:pos x="T0" y="T1"/>
                  </a:cxn>
                  <a:cxn ang="0">
                    <a:pos x="T2" y="T3"/>
                  </a:cxn>
                  <a:cxn ang="0">
                    <a:pos x="T4" y="T5"/>
                  </a:cxn>
                  <a:cxn ang="0">
                    <a:pos x="T6" y="T7"/>
                  </a:cxn>
                </a:cxnLst>
                <a:rect l="0" t="0" r="r" b="b"/>
                <a:pathLst>
                  <a:path w="3" h="3">
                    <a:moveTo>
                      <a:pt x="3" y="0"/>
                    </a:moveTo>
                    <a:cubicBezTo>
                      <a:pt x="3" y="1"/>
                      <a:pt x="3" y="3"/>
                      <a:pt x="1" y="3"/>
                    </a:cubicBezTo>
                    <a:cubicBezTo>
                      <a:pt x="0" y="3"/>
                      <a:pt x="0" y="3"/>
                      <a:pt x="0" y="2"/>
                    </a:cubicBezTo>
                    <a:cubicBezTo>
                      <a:pt x="0" y="0"/>
                      <a:pt x="2" y="0"/>
                      <a:pt x="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1" name="Freeform 142">
                <a:extLst>
                  <a:ext uri="{FF2B5EF4-FFF2-40B4-BE49-F238E27FC236}">
                    <a16:creationId xmlns:a16="http://schemas.microsoft.com/office/drawing/2014/main" id="{A8424D1A-9CE3-11F2-3B3F-2E3808F57E62}"/>
                  </a:ext>
                </a:extLst>
              </p:cNvPr>
              <p:cNvSpPr/>
              <p:nvPr/>
            </p:nvSpPr>
            <p:spPr bwMode="auto">
              <a:xfrm>
                <a:off x="840" y="1712"/>
                <a:ext cx="3" cy="6"/>
              </a:xfrm>
              <a:custGeom>
                <a:avLst/>
                <a:gdLst>
                  <a:gd name="T0" fmla="*/ 2 w 2"/>
                  <a:gd name="T1" fmla="*/ 5 h 5"/>
                  <a:gd name="T2" fmla="*/ 0 w 2"/>
                  <a:gd name="T3" fmla="*/ 0 h 5"/>
                  <a:gd name="T4" fmla="*/ 1 w 2"/>
                  <a:gd name="T5" fmla="*/ 0 h 5"/>
                  <a:gd name="T6" fmla="*/ 2 w 2"/>
                  <a:gd name="T7" fmla="*/ 5 h 5"/>
                </a:gdLst>
                <a:ahLst/>
                <a:cxnLst>
                  <a:cxn ang="0">
                    <a:pos x="T0" y="T1"/>
                  </a:cxn>
                  <a:cxn ang="0">
                    <a:pos x="T2" y="T3"/>
                  </a:cxn>
                  <a:cxn ang="0">
                    <a:pos x="T4" y="T5"/>
                  </a:cxn>
                  <a:cxn ang="0">
                    <a:pos x="T6" y="T7"/>
                  </a:cxn>
                </a:cxnLst>
                <a:rect l="0" t="0" r="r" b="b"/>
                <a:pathLst>
                  <a:path w="2" h="5">
                    <a:moveTo>
                      <a:pt x="2" y="5"/>
                    </a:moveTo>
                    <a:cubicBezTo>
                      <a:pt x="0" y="4"/>
                      <a:pt x="0" y="2"/>
                      <a:pt x="0" y="0"/>
                    </a:cubicBezTo>
                    <a:cubicBezTo>
                      <a:pt x="0" y="0"/>
                      <a:pt x="1" y="0"/>
                      <a:pt x="1" y="0"/>
                    </a:cubicBezTo>
                    <a:cubicBezTo>
                      <a:pt x="2" y="2"/>
                      <a:pt x="2" y="3"/>
                      <a:pt x="2"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2" name="Freeform 143">
                <a:extLst>
                  <a:ext uri="{FF2B5EF4-FFF2-40B4-BE49-F238E27FC236}">
                    <a16:creationId xmlns:a16="http://schemas.microsoft.com/office/drawing/2014/main" id="{F86461A9-4EE9-120B-D427-52B99D4C6D52}"/>
                  </a:ext>
                </a:extLst>
              </p:cNvPr>
              <p:cNvSpPr/>
              <p:nvPr/>
            </p:nvSpPr>
            <p:spPr bwMode="auto">
              <a:xfrm>
                <a:off x="942" y="2476"/>
                <a:ext cx="4" cy="6"/>
              </a:xfrm>
              <a:custGeom>
                <a:avLst/>
                <a:gdLst>
                  <a:gd name="T0" fmla="*/ 3 w 3"/>
                  <a:gd name="T1" fmla="*/ 5 h 5"/>
                  <a:gd name="T2" fmla="*/ 1 w 3"/>
                  <a:gd name="T3" fmla="*/ 1 h 5"/>
                  <a:gd name="T4" fmla="*/ 2 w 3"/>
                  <a:gd name="T5" fmla="*/ 0 h 5"/>
                  <a:gd name="T6" fmla="*/ 3 w 3"/>
                  <a:gd name="T7" fmla="*/ 5 h 5"/>
                </a:gdLst>
                <a:ahLst/>
                <a:cxnLst>
                  <a:cxn ang="0">
                    <a:pos x="T0" y="T1"/>
                  </a:cxn>
                  <a:cxn ang="0">
                    <a:pos x="T2" y="T3"/>
                  </a:cxn>
                  <a:cxn ang="0">
                    <a:pos x="T4" y="T5"/>
                  </a:cxn>
                  <a:cxn ang="0">
                    <a:pos x="T6" y="T7"/>
                  </a:cxn>
                </a:cxnLst>
                <a:rect l="0" t="0" r="r" b="b"/>
                <a:pathLst>
                  <a:path w="3" h="5">
                    <a:moveTo>
                      <a:pt x="3" y="5"/>
                    </a:moveTo>
                    <a:cubicBezTo>
                      <a:pt x="1" y="4"/>
                      <a:pt x="0" y="3"/>
                      <a:pt x="1" y="1"/>
                    </a:cubicBezTo>
                    <a:cubicBezTo>
                      <a:pt x="1" y="0"/>
                      <a:pt x="1" y="0"/>
                      <a:pt x="2" y="0"/>
                    </a:cubicBezTo>
                    <a:cubicBezTo>
                      <a:pt x="2" y="2"/>
                      <a:pt x="2" y="4"/>
                      <a:pt x="3"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3" name="Freeform 144">
                <a:extLst>
                  <a:ext uri="{FF2B5EF4-FFF2-40B4-BE49-F238E27FC236}">
                    <a16:creationId xmlns:a16="http://schemas.microsoft.com/office/drawing/2014/main" id="{78D5D7AB-7C46-A673-8743-BC7ABE603AFE}"/>
                  </a:ext>
                </a:extLst>
              </p:cNvPr>
              <p:cNvSpPr/>
              <p:nvPr/>
            </p:nvSpPr>
            <p:spPr bwMode="auto">
              <a:xfrm>
                <a:off x="773" y="2079"/>
                <a:ext cx="1" cy="1"/>
              </a:xfrm>
              <a:custGeom>
                <a:avLst/>
                <a:gdLst>
                  <a:gd name="T0" fmla="*/ 1 w 1"/>
                  <a:gd name="T1" fmla="*/ 0 h 1"/>
                  <a:gd name="T2" fmla="*/ 1 w 1"/>
                  <a:gd name="T3" fmla="*/ 1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1"/>
                      <a:pt x="1" y="1"/>
                    </a:cubicBezTo>
                    <a:cubicBezTo>
                      <a:pt x="1" y="1"/>
                      <a:pt x="1" y="1"/>
                      <a:pt x="0" y="1"/>
                    </a:cubicBezTo>
                    <a:cubicBezTo>
                      <a:pt x="0" y="1"/>
                      <a:pt x="0" y="0"/>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4" name="Freeform 145">
                <a:extLst>
                  <a:ext uri="{FF2B5EF4-FFF2-40B4-BE49-F238E27FC236}">
                    <a16:creationId xmlns:a16="http://schemas.microsoft.com/office/drawing/2014/main" id="{8C40B51C-272C-8FDE-E29A-8E9F19822B14}"/>
                  </a:ext>
                </a:extLst>
              </p:cNvPr>
              <p:cNvSpPr/>
              <p:nvPr/>
            </p:nvSpPr>
            <p:spPr bwMode="auto">
              <a:xfrm>
                <a:off x="923" y="2681"/>
                <a:ext cx="3" cy="3"/>
              </a:xfrm>
              <a:custGeom>
                <a:avLst/>
                <a:gdLst>
                  <a:gd name="T0" fmla="*/ 0 w 3"/>
                  <a:gd name="T1" fmla="*/ 0 h 2"/>
                  <a:gd name="T2" fmla="*/ 3 w 3"/>
                  <a:gd name="T3" fmla="*/ 1 h 2"/>
                  <a:gd name="T4" fmla="*/ 3 w 3"/>
                  <a:gd name="T5" fmla="*/ 2 h 2"/>
                  <a:gd name="T6" fmla="*/ 0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cubicBezTo>
                      <a:pt x="1" y="1"/>
                      <a:pt x="2" y="1"/>
                      <a:pt x="3" y="1"/>
                    </a:cubicBezTo>
                    <a:cubicBezTo>
                      <a:pt x="3" y="2"/>
                      <a:pt x="3" y="2"/>
                      <a:pt x="3" y="2"/>
                    </a:cubicBezTo>
                    <a:cubicBezTo>
                      <a:pt x="2" y="2"/>
                      <a:pt x="1" y="1"/>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5" name="Freeform 146">
                <a:extLst>
                  <a:ext uri="{FF2B5EF4-FFF2-40B4-BE49-F238E27FC236}">
                    <a16:creationId xmlns:a16="http://schemas.microsoft.com/office/drawing/2014/main" id="{287C3CD2-0495-BD1E-D165-3274BBBF8CA6}"/>
                  </a:ext>
                </a:extLst>
              </p:cNvPr>
              <p:cNvSpPr/>
              <p:nvPr/>
            </p:nvSpPr>
            <p:spPr bwMode="auto">
              <a:xfrm>
                <a:off x="801" y="1698"/>
                <a:ext cx="6" cy="4"/>
              </a:xfrm>
              <a:custGeom>
                <a:avLst/>
                <a:gdLst>
                  <a:gd name="T0" fmla="*/ 5 w 5"/>
                  <a:gd name="T1" fmla="*/ 3 h 3"/>
                  <a:gd name="T2" fmla="*/ 0 w 5"/>
                  <a:gd name="T3" fmla="*/ 0 h 3"/>
                  <a:gd name="T4" fmla="*/ 5 w 5"/>
                  <a:gd name="T5" fmla="*/ 3 h 3"/>
                </a:gdLst>
                <a:ahLst/>
                <a:cxnLst>
                  <a:cxn ang="0">
                    <a:pos x="T0" y="T1"/>
                  </a:cxn>
                  <a:cxn ang="0">
                    <a:pos x="T2" y="T3"/>
                  </a:cxn>
                  <a:cxn ang="0">
                    <a:pos x="T4" y="T5"/>
                  </a:cxn>
                </a:cxnLst>
                <a:rect l="0" t="0" r="r" b="b"/>
                <a:pathLst>
                  <a:path w="5" h="3">
                    <a:moveTo>
                      <a:pt x="5" y="3"/>
                    </a:moveTo>
                    <a:cubicBezTo>
                      <a:pt x="3" y="3"/>
                      <a:pt x="1" y="2"/>
                      <a:pt x="0" y="0"/>
                    </a:cubicBezTo>
                    <a:cubicBezTo>
                      <a:pt x="2" y="0"/>
                      <a:pt x="4" y="1"/>
                      <a:pt x="5"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6" name="Freeform 147">
                <a:extLst>
                  <a:ext uri="{FF2B5EF4-FFF2-40B4-BE49-F238E27FC236}">
                    <a16:creationId xmlns:a16="http://schemas.microsoft.com/office/drawing/2014/main" id="{8D289F1E-D5DD-B4E5-D9EA-62DE3F9F3914}"/>
                  </a:ext>
                </a:extLst>
              </p:cNvPr>
              <p:cNvSpPr/>
              <p:nvPr/>
            </p:nvSpPr>
            <p:spPr bwMode="auto">
              <a:xfrm>
                <a:off x="794" y="1657"/>
                <a:ext cx="5" cy="2"/>
              </a:xfrm>
              <a:custGeom>
                <a:avLst/>
                <a:gdLst>
                  <a:gd name="T0" fmla="*/ 3 w 4"/>
                  <a:gd name="T1" fmla="*/ 2 h 2"/>
                  <a:gd name="T2" fmla="*/ 0 w 4"/>
                  <a:gd name="T3" fmla="*/ 1 h 2"/>
                  <a:gd name="T4" fmla="*/ 1 w 4"/>
                  <a:gd name="T5" fmla="*/ 0 h 2"/>
                  <a:gd name="T6" fmla="*/ 4 w 4"/>
                  <a:gd name="T7" fmla="*/ 2 h 2"/>
                  <a:gd name="T8" fmla="*/ 3 w 4"/>
                  <a:gd name="T9" fmla="*/ 2 h 2"/>
                </a:gdLst>
                <a:ahLst/>
                <a:cxnLst>
                  <a:cxn ang="0">
                    <a:pos x="T0" y="T1"/>
                  </a:cxn>
                  <a:cxn ang="0">
                    <a:pos x="T2" y="T3"/>
                  </a:cxn>
                  <a:cxn ang="0">
                    <a:pos x="T4" y="T5"/>
                  </a:cxn>
                  <a:cxn ang="0">
                    <a:pos x="T6" y="T7"/>
                  </a:cxn>
                  <a:cxn ang="0">
                    <a:pos x="T8" y="T9"/>
                  </a:cxn>
                </a:cxnLst>
                <a:rect l="0" t="0" r="r" b="b"/>
                <a:pathLst>
                  <a:path w="4" h="2">
                    <a:moveTo>
                      <a:pt x="3" y="2"/>
                    </a:moveTo>
                    <a:cubicBezTo>
                      <a:pt x="2" y="2"/>
                      <a:pt x="1" y="2"/>
                      <a:pt x="0" y="1"/>
                    </a:cubicBezTo>
                    <a:cubicBezTo>
                      <a:pt x="1" y="1"/>
                      <a:pt x="1" y="1"/>
                      <a:pt x="1" y="0"/>
                    </a:cubicBezTo>
                    <a:cubicBezTo>
                      <a:pt x="2" y="1"/>
                      <a:pt x="3" y="2"/>
                      <a:pt x="4" y="2"/>
                    </a:cubicBezTo>
                    <a:cubicBezTo>
                      <a:pt x="4" y="2"/>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7" name="Freeform 148">
                <a:extLst>
                  <a:ext uri="{FF2B5EF4-FFF2-40B4-BE49-F238E27FC236}">
                    <a16:creationId xmlns:a16="http://schemas.microsoft.com/office/drawing/2014/main" id="{5C161D5C-9E53-410D-133A-5D54F6547D60}"/>
                  </a:ext>
                </a:extLst>
              </p:cNvPr>
              <p:cNvSpPr/>
              <p:nvPr/>
            </p:nvSpPr>
            <p:spPr bwMode="auto">
              <a:xfrm>
                <a:off x="810" y="2091"/>
                <a:ext cx="2" cy="1"/>
              </a:xfrm>
              <a:custGeom>
                <a:avLst/>
                <a:gdLst>
                  <a:gd name="T0" fmla="*/ 0 w 1"/>
                  <a:gd name="T1" fmla="*/ 0 h 1"/>
                  <a:gd name="T2" fmla="*/ 1 w 1"/>
                  <a:gd name="T3" fmla="*/ 0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0"/>
                      <a:pt x="1" y="0"/>
                    </a:cubicBezTo>
                    <a:cubicBezTo>
                      <a:pt x="1" y="1"/>
                      <a:pt x="1" y="1"/>
                      <a:pt x="0" y="1"/>
                    </a:cubicBezTo>
                    <a:cubicBezTo>
                      <a:pt x="0" y="1"/>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8" name="Freeform 149">
                <a:extLst>
                  <a:ext uri="{FF2B5EF4-FFF2-40B4-BE49-F238E27FC236}">
                    <a16:creationId xmlns:a16="http://schemas.microsoft.com/office/drawing/2014/main" id="{94A34AC4-408F-9638-BD85-E015981AB5F4}"/>
                  </a:ext>
                </a:extLst>
              </p:cNvPr>
              <p:cNvSpPr/>
              <p:nvPr/>
            </p:nvSpPr>
            <p:spPr bwMode="auto">
              <a:xfrm>
                <a:off x="937" y="2519"/>
                <a:ext cx="1" cy="2"/>
              </a:xfrm>
              <a:custGeom>
                <a:avLst/>
                <a:gdLst>
                  <a:gd name="T0" fmla="*/ 1 w 1"/>
                  <a:gd name="T1" fmla="*/ 1 h 2"/>
                  <a:gd name="T2" fmla="*/ 1 w 1"/>
                  <a:gd name="T3" fmla="*/ 1 h 2"/>
                  <a:gd name="T4" fmla="*/ 0 w 1"/>
                  <a:gd name="T5" fmla="*/ 2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1"/>
                    </a:cubicBezTo>
                    <a:cubicBezTo>
                      <a:pt x="1" y="2"/>
                      <a:pt x="0" y="1"/>
                      <a:pt x="0" y="2"/>
                    </a:cubicBezTo>
                    <a:cubicBezTo>
                      <a:pt x="0" y="1"/>
                      <a:pt x="0" y="1"/>
                      <a:pt x="0" y="0"/>
                    </a:cubicBezTo>
                    <a:cubicBezTo>
                      <a:pt x="0"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9" name="Freeform 150">
                <a:extLst>
                  <a:ext uri="{FF2B5EF4-FFF2-40B4-BE49-F238E27FC236}">
                    <a16:creationId xmlns:a16="http://schemas.microsoft.com/office/drawing/2014/main" id="{C1C3E6B9-0631-C238-D97F-22AF2BC4476A}"/>
                  </a:ext>
                </a:extLst>
              </p:cNvPr>
              <p:cNvSpPr/>
              <p:nvPr/>
            </p:nvSpPr>
            <p:spPr bwMode="auto">
              <a:xfrm>
                <a:off x="739" y="2078"/>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0" name="Freeform 151">
                <a:extLst>
                  <a:ext uri="{FF2B5EF4-FFF2-40B4-BE49-F238E27FC236}">
                    <a16:creationId xmlns:a16="http://schemas.microsoft.com/office/drawing/2014/main" id="{01DF9503-A1DE-E4AA-D432-AEA23E34C1D7}"/>
                  </a:ext>
                </a:extLst>
              </p:cNvPr>
              <p:cNvSpPr/>
              <p:nvPr/>
            </p:nvSpPr>
            <p:spPr bwMode="auto">
              <a:xfrm>
                <a:off x="753" y="1662"/>
                <a:ext cx="1" cy="1"/>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1" y="1"/>
                    </a:cubicBezTo>
                    <a:cubicBezTo>
                      <a:pt x="1"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1" name="Freeform 152">
                <a:extLst>
                  <a:ext uri="{FF2B5EF4-FFF2-40B4-BE49-F238E27FC236}">
                    <a16:creationId xmlns:a16="http://schemas.microsoft.com/office/drawing/2014/main" id="{E3E9D618-AAE7-F78E-B88F-8257BC0EE5D0}"/>
                  </a:ext>
                </a:extLst>
              </p:cNvPr>
              <p:cNvSpPr/>
              <p:nvPr/>
            </p:nvSpPr>
            <p:spPr bwMode="auto">
              <a:xfrm>
                <a:off x="919" y="2678"/>
                <a:ext cx="2"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2" name="Freeform 153">
                <a:extLst>
                  <a:ext uri="{FF2B5EF4-FFF2-40B4-BE49-F238E27FC236}">
                    <a16:creationId xmlns:a16="http://schemas.microsoft.com/office/drawing/2014/main" id="{FDA2A3E8-3BE7-FEBE-000B-6EE1F5F42671}"/>
                  </a:ext>
                </a:extLst>
              </p:cNvPr>
              <p:cNvSpPr/>
              <p:nvPr/>
            </p:nvSpPr>
            <p:spPr bwMode="auto">
              <a:xfrm>
                <a:off x="932" y="2673"/>
                <a:ext cx="2" cy="3"/>
              </a:xfrm>
              <a:custGeom>
                <a:avLst/>
                <a:gdLst>
                  <a:gd name="T0" fmla="*/ 2 w 2"/>
                  <a:gd name="T1" fmla="*/ 0 h 2"/>
                  <a:gd name="T2" fmla="*/ 2 w 2"/>
                  <a:gd name="T3" fmla="*/ 2 h 2"/>
                  <a:gd name="T4" fmla="*/ 2 w 2"/>
                  <a:gd name="T5" fmla="*/ 0 h 2"/>
                </a:gdLst>
                <a:ahLst/>
                <a:cxnLst>
                  <a:cxn ang="0">
                    <a:pos x="T0" y="T1"/>
                  </a:cxn>
                  <a:cxn ang="0">
                    <a:pos x="T2" y="T3"/>
                  </a:cxn>
                  <a:cxn ang="0">
                    <a:pos x="T4" y="T5"/>
                  </a:cxn>
                </a:cxnLst>
                <a:rect l="0" t="0" r="r" b="b"/>
                <a:pathLst>
                  <a:path w="2" h="2">
                    <a:moveTo>
                      <a:pt x="2" y="0"/>
                    </a:moveTo>
                    <a:cubicBezTo>
                      <a:pt x="2" y="1"/>
                      <a:pt x="2" y="2"/>
                      <a:pt x="2" y="2"/>
                    </a:cubicBezTo>
                    <a:cubicBezTo>
                      <a:pt x="0" y="2"/>
                      <a:pt x="0"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3" name="Freeform 154">
                <a:extLst>
                  <a:ext uri="{FF2B5EF4-FFF2-40B4-BE49-F238E27FC236}">
                    <a16:creationId xmlns:a16="http://schemas.microsoft.com/office/drawing/2014/main" id="{23DD96B4-1780-6745-5032-B6A1BEC38F46}"/>
                  </a:ext>
                </a:extLst>
              </p:cNvPr>
              <p:cNvSpPr/>
              <p:nvPr/>
            </p:nvSpPr>
            <p:spPr bwMode="auto">
              <a:xfrm>
                <a:off x="746" y="156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4" name="Freeform 155">
                <a:extLst>
                  <a:ext uri="{FF2B5EF4-FFF2-40B4-BE49-F238E27FC236}">
                    <a16:creationId xmlns:a16="http://schemas.microsoft.com/office/drawing/2014/main" id="{70E33592-80C9-28B2-B2C6-4E39E9843F06}"/>
                  </a:ext>
                </a:extLst>
              </p:cNvPr>
              <p:cNvSpPr/>
              <p:nvPr/>
            </p:nvSpPr>
            <p:spPr bwMode="auto">
              <a:xfrm>
                <a:off x="760" y="2699"/>
                <a:ext cx="2" cy="2"/>
              </a:xfrm>
              <a:custGeom>
                <a:avLst/>
                <a:gdLst>
                  <a:gd name="T0" fmla="*/ 2 w 2"/>
                  <a:gd name="T1" fmla="*/ 1 h 2"/>
                  <a:gd name="T2" fmla="*/ 0 w 2"/>
                  <a:gd name="T3" fmla="*/ 0 h 2"/>
                  <a:gd name="T4" fmla="*/ 2 w 2"/>
                  <a:gd name="T5" fmla="*/ 1 h 2"/>
                </a:gdLst>
                <a:ahLst/>
                <a:cxnLst>
                  <a:cxn ang="0">
                    <a:pos x="T0" y="T1"/>
                  </a:cxn>
                  <a:cxn ang="0">
                    <a:pos x="T2" y="T3"/>
                  </a:cxn>
                  <a:cxn ang="0">
                    <a:pos x="T4" y="T5"/>
                  </a:cxn>
                </a:cxnLst>
                <a:rect l="0" t="0" r="r" b="b"/>
                <a:pathLst>
                  <a:path w="2" h="2">
                    <a:moveTo>
                      <a:pt x="2" y="1"/>
                    </a:moveTo>
                    <a:cubicBezTo>
                      <a:pt x="1" y="2"/>
                      <a:pt x="0" y="1"/>
                      <a:pt x="0" y="0"/>
                    </a:cubicBezTo>
                    <a:cubicBezTo>
                      <a:pt x="0" y="0"/>
                      <a:pt x="1" y="1"/>
                      <a:pt x="2"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5" name="Freeform 156">
                <a:extLst>
                  <a:ext uri="{FF2B5EF4-FFF2-40B4-BE49-F238E27FC236}">
                    <a16:creationId xmlns:a16="http://schemas.microsoft.com/office/drawing/2014/main" id="{AA98E56C-7513-498C-70A2-DAD24827F301}"/>
                  </a:ext>
                </a:extLst>
              </p:cNvPr>
              <p:cNvSpPr/>
              <p:nvPr/>
            </p:nvSpPr>
            <p:spPr bwMode="auto">
              <a:xfrm>
                <a:off x="921" y="2679"/>
                <a:ext cx="2" cy="2"/>
              </a:xfrm>
              <a:custGeom>
                <a:avLst/>
                <a:gdLst>
                  <a:gd name="T0" fmla="*/ 0 w 2"/>
                  <a:gd name="T1" fmla="*/ 0 h 2"/>
                  <a:gd name="T2" fmla="*/ 2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1" y="1"/>
                      <a:pt x="2" y="2"/>
                      <a:pt x="2" y="2"/>
                    </a:cubicBezTo>
                    <a:cubicBezTo>
                      <a:pt x="2" y="2"/>
                      <a:pt x="2" y="2"/>
                      <a:pt x="2" y="2"/>
                    </a:cubicBezTo>
                    <a:cubicBezTo>
                      <a:pt x="1" y="2"/>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6" name="Freeform 157">
                <a:extLst>
                  <a:ext uri="{FF2B5EF4-FFF2-40B4-BE49-F238E27FC236}">
                    <a16:creationId xmlns:a16="http://schemas.microsoft.com/office/drawing/2014/main" id="{9796E647-1E95-A9E1-A8CD-CCB144AAD172}"/>
                  </a:ext>
                </a:extLst>
              </p:cNvPr>
              <p:cNvSpPr/>
              <p:nvPr/>
            </p:nvSpPr>
            <p:spPr bwMode="auto">
              <a:xfrm>
                <a:off x="518" y="2568"/>
                <a:ext cx="42" cy="197"/>
              </a:xfrm>
              <a:custGeom>
                <a:avLst/>
                <a:gdLst>
                  <a:gd name="T0" fmla="*/ 7 w 37"/>
                  <a:gd name="T1" fmla="*/ 0 h 172"/>
                  <a:gd name="T2" fmla="*/ 27 w 37"/>
                  <a:gd name="T3" fmla="*/ 2 h 172"/>
                  <a:gd name="T4" fmla="*/ 32 w 37"/>
                  <a:gd name="T5" fmla="*/ 11 h 172"/>
                  <a:gd name="T6" fmla="*/ 19 w 37"/>
                  <a:gd name="T7" fmla="*/ 29 h 172"/>
                  <a:gd name="T8" fmla="*/ 34 w 37"/>
                  <a:gd name="T9" fmla="*/ 141 h 172"/>
                  <a:gd name="T10" fmla="*/ 28 w 37"/>
                  <a:gd name="T11" fmla="*/ 150 h 172"/>
                  <a:gd name="T12" fmla="*/ 37 w 37"/>
                  <a:gd name="T13" fmla="*/ 170 h 172"/>
                  <a:gd name="T14" fmla="*/ 19 w 37"/>
                  <a:gd name="T15" fmla="*/ 172 h 172"/>
                  <a:gd name="T16" fmla="*/ 8 w 37"/>
                  <a:gd name="T17" fmla="*/ 74 h 172"/>
                  <a:gd name="T18" fmla="*/ 8 w 37"/>
                  <a:gd name="T19" fmla="*/ 74 h 172"/>
                  <a:gd name="T20" fmla="*/ 7 w 37"/>
                  <a:gd name="T21" fmla="*/ 59 h 172"/>
                  <a:gd name="T22" fmla="*/ 6 w 37"/>
                  <a:gd name="T23" fmla="*/ 53 h 172"/>
                  <a:gd name="T24" fmla="*/ 5 w 37"/>
                  <a:gd name="T25" fmla="*/ 39 h 172"/>
                  <a:gd name="T26" fmla="*/ 3 w 37"/>
                  <a:gd name="T27" fmla="*/ 22 h 172"/>
                  <a:gd name="T28" fmla="*/ 12 w 37"/>
                  <a:gd name="T29" fmla="*/ 14 h 172"/>
                  <a:gd name="T30" fmla="*/ 0 w 37"/>
                  <a:gd name="T31" fmla="*/ 7 h 172"/>
                  <a:gd name="T32" fmla="*/ 7 w 37"/>
                  <a:gd name="T33"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172">
                    <a:moveTo>
                      <a:pt x="7" y="0"/>
                    </a:moveTo>
                    <a:cubicBezTo>
                      <a:pt x="14" y="3"/>
                      <a:pt x="21" y="2"/>
                      <a:pt x="27" y="2"/>
                    </a:cubicBezTo>
                    <a:cubicBezTo>
                      <a:pt x="35" y="3"/>
                      <a:pt x="33" y="7"/>
                      <a:pt x="32" y="11"/>
                    </a:cubicBezTo>
                    <a:cubicBezTo>
                      <a:pt x="18" y="10"/>
                      <a:pt x="17" y="17"/>
                      <a:pt x="19" y="29"/>
                    </a:cubicBezTo>
                    <a:cubicBezTo>
                      <a:pt x="25" y="66"/>
                      <a:pt x="29" y="103"/>
                      <a:pt x="34" y="141"/>
                    </a:cubicBezTo>
                    <a:cubicBezTo>
                      <a:pt x="27" y="140"/>
                      <a:pt x="26" y="144"/>
                      <a:pt x="28" y="150"/>
                    </a:cubicBezTo>
                    <a:cubicBezTo>
                      <a:pt x="30" y="157"/>
                      <a:pt x="36" y="162"/>
                      <a:pt x="37" y="170"/>
                    </a:cubicBezTo>
                    <a:cubicBezTo>
                      <a:pt x="30" y="167"/>
                      <a:pt x="25" y="172"/>
                      <a:pt x="19" y="172"/>
                    </a:cubicBezTo>
                    <a:cubicBezTo>
                      <a:pt x="16" y="139"/>
                      <a:pt x="14" y="106"/>
                      <a:pt x="8" y="74"/>
                    </a:cubicBezTo>
                    <a:cubicBezTo>
                      <a:pt x="8" y="74"/>
                      <a:pt x="8" y="74"/>
                      <a:pt x="8" y="74"/>
                    </a:cubicBezTo>
                    <a:cubicBezTo>
                      <a:pt x="7" y="69"/>
                      <a:pt x="7" y="64"/>
                      <a:pt x="7" y="59"/>
                    </a:cubicBezTo>
                    <a:cubicBezTo>
                      <a:pt x="8" y="57"/>
                      <a:pt x="8" y="55"/>
                      <a:pt x="6" y="53"/>
                    </a:cubicBezTo>
                    <a:cubicBezTo>
                      <a:pt x="5" y="48"/>
                      <a:pt x="5" y="44"/>
                      <a:pt x="5" y="39"/>
                    </a:cubicBezTo>
                    <a:cubicBezTo>
                      <a:pt x="7" y="33"/>
                      <a:pt x="6" y="28"/>
                      <a:pt x="3" y="22"/>
                    </a:cubicBezTo>
                    <a:cubicBezTo>
                      <a:pt x="6" y="19"/>
                      <a:pt x="12" y="18"/>
                      <a:pt x="12" y="14"/>
                    </a:cubicBezTo>
                    <a:cubicBezTo>
                      <a:pt x="11" y="8"/>
                      <a:pt x="4" y="9"/>
                      <a:pt x="0" y="7"/>
                    </a:cubicBezTo>
                    <a:cubicBezTo>
                      <a:pt x="1" y="3"/>
                      <a:pt x="5" y="2"/>
                      <a:pt x="7"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7" name="Freeform 158">
                <a:extLst>
                  <a:ext uri="{FF2B5EF4-FFF2-40B4-BE49-F238E27FC236}">
                    <a16:creationId xmlns:a16="http://schemas.microsoft.com/office/drawing/2014/main" id="{808074C4-AE2F-976C-FF7B-AE130E683BD7}"/>
                  </a:ext>
                </a:extLst>
              </p:cNvPr>
              <p:cNvSpPr/>
              <p:nvPr/>
            </p:nvSpPr>
            <p:spPr bwMode="auto">
              <a:xfrm>
                <a:off x="525" y="2885"/>
                <a:ext cx="46" cy="71"/>
              </a:xfrm>
              <a:custGeom>
                <a:avLst/>
                <a:gdLst>
                  <a:gd name="T0" fmla="*/ 11 w 40"/>
                  <a:gd name="T1" fmla="*/ 0 h 62"/>
                  <a:gd name="T2" fmla="*/ 26 w 40"/>
                  <a:gd name="T3" fmla="*/ 11 h 62"/>
                  <a:gd name="T4" fmla="*/ 21 w 40"/>
                  <a:gd name="T5" fmla="*/ 20 h 62"/>
                  <a:gd name="T6" fmla="*/ 29 w 40"/>
                  <a:gd name="T7" fmla="*/ 33 h 62"/>
                  <a:gd name="T8" fmla="*/ 35 w 40"/>
                  <a:gd name="T9" fmla="*/ 45 h 62"/>
                  <a:gd name="T10" fmla="*/ 33 w 40"/>
                  <a:gd name="T11" fmla="*/ 59 h 62"/>
                  <a:gd name="T12" fmla="*/ 28 w 40"/>
                  <a:gd name="T13" fmla="*/ 62 h 62"/>
                  <a:gd name="T14" fmla="*/ 26 w 40"/>
                  <a:gd name="T15" fmla="*/ 51 h 62"/>
                  <a:gd name="T16" fmla="*/ 16 w 40"/>
                  <a:gd name="T17" fmla="*/ 40 h 62"/>
                  <a:gd name="T18" fmla="*/ 10 w 40"/>
                  <a:gd name="T19" fmla="*/ 35 h 62"/>
                  <a:gd name="T20" fmla="*/ 6 w 40"/>
                  <a:gd name="T21" fmla="*/ 11 h 62"/>
                  <a:gd name="T22" fmla="*/ 11 w 40"/>
                  <a:gd name="T2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62">
                    <a:moveTo>
                      <a:pt x="11" y="0"/>
                    </a:moveTo>
                    <a:cubicBezTo>
                      <a:pt x="9" y="13"/>
                      <a:pt x="19" y="11"/>
                      <a:pt x="26" y="11"/>
                    </a:cubicBezTo>
                    <a:cubicBezTo>
                      <a:pt x="28" y="17"/>
                      <a:pt x="22" y="16"/>
                      <a:pt x="21" y="20"/>
                    </a:cubicBezTo>
                    <a:cubicBezTo>
                      <a:pt x="20" y="27"/>
                      <a:pt x="18" y="33"/>
                      <a:pt x="29" y="33"/>
                    </a:cubicBezTo>
                    <a:cubicBezTo>
                      <a:pt x="40" y="32"/>
                      <a:pt x="39" y="38"/>
                      <a:pt x="35" y="45"/>
                    </a:cubicBezTo>
                    <a:cubicBezTo>
                      <a:pt x="33" y="49"/>
                      <a:pt x="29" y="54"/>
                      <a:pt x="33" y="59"/>
                    </a:cubicBezTo>
                    <a:cubicBezTo>
                      <a:pt x="31" y="60"/>
                      <a:pt x="30" y="61"/>
                      <a:pt x="28" y="62"/>
                    </a:cubicBezTo>
                    <a:cubicBezTo>
                      <a:pt x="26" y="58"/>
                      <a:pt x="26" y="55"/>
                      <a:pt x="26" y="51"/>
                    </a:cubicBezTo>
                    <a:cubicBezTo>
                      <a:pt x="27" y="43"/>
                      <a:pt x="25" y="39"/>
                      <a:pt x="16" y="40"/>
                    </a:cubicBezTo>
                    <a:cubicBezTo>
                      <a:pt x="13" y="40"/>
                      <a:pt x="7" y="38"/>
                      <a:pt x="10" y="35"/>
                    </a:cubicBezTo>
                    <a:cubicBezTo>
                      <a:pt x="21" y="25"/>
                      <a:pt x="10" y="17"/>
                      <a:pt x="6" y="11"/>
                    </a:cubicBezTo>
                    <a:cubicBezTo>
                      <a:pt x="0" y="2"/>
                      <a:pt x="6" y="2"/>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8" name="Freeform 159">
                <a:extLst>
                  <a:ext uri="{FF2B5EF4-FFF2-40B4-BE49-F238E27FC236}">
                    <a16:creationId xmlns:a16="http://schemas.microsoft.com/office/drawing/2014/main" id="{74A95184-8FB4-7E09-4276-D00E859447A3}"/>
                  </a:ext>
                </a:extLst>
              </p:cNvPr>
              <p:cNvSpPr/>
              <p:nvPr/>
            </p:nvSpPr>
            <p:spPr bwMode="auto">
              <a:xfrm>
                <a:off x="512" y="2826"/>
                <a:ext cx="44" cy="55"/>
              </a:xfrm>
              <a:custGeom>
                <a:avLst/>
                <a:gdLst>
                  <a:gd name="T0" fmla="*/ 25 w 38"/>
                  <a:gd name="T1" fmla="*/ 0 h 48"/>
                  <a:gd name="T2" fmla="*/ 17 w 38"/>
                  <a:gd name="T3" fmla="*/ 23 h 48"/>
                  <a:gd name="T4" fmla="*/ 27 w 38"/>
                  <a:gd name="T5" fmla="*/ 34 h 48"/>
                  <a:gd name="T6" fmla="*/ 29 w 38"/>
                  <a:gd name="T7" fmla="*/ 48 h 48"/>
                  <a:gd name="T8" fmla="*/ 25 w 38"/>
                  <a:gd name="T9" fmla="*/ 40 h 48"/>
                  <a:gd name="T10" fmla="*/ 15 w 38"/>
                  <a:gd name="T11" fmla="*/ 36 h 48"/>
                  <a:gd name="T12" fmla="*/ 1 w 38"/>
                  <a:gd name="T13" fmla="*/ 30 h 48"/>
                  <a:gd name="T14" fmla="*/ 11 w 38"/>
                  <a:gd name="T15" fmla="*/ 20 h 48"/>
                  <a:gd name="T16" fmla="*/ 10 w 38"/>
                  <a:gd name="T17" fmla="*/ 7 h 48"/>
                  <a:gd name="T18" fmla="*/ 25 w 3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48">
                    <a:moveTo>
                      <a:pt x="25" y="0"/>
                    </a:moveTo>
                    <a:cubicBezTo>
                      <a:pt x="36" y="13"/>
                      <a:pt x="35" y="15"/>
                      <a:pt x="17" y="23"/>
                    </a:cubicBezTo>
                    <a:cubicBezTo>
                      <a:pt x="18" y="28"/>
                      <a:pt x="22" y="32"/>
                      <a:pt x="27" y="34"/>
                    </a:cubicBezTo>
                    <a:cubicBezTo>
                      <a:pt x="38" y="37"/>
                      <a:pt x="36" y="42"/>
                      <a:pt x="29" y="48"/>
                    </a:cubicBezTo>
                    <a:cubicBezTo>
                      <a:pt x="31" y="44"/>
                      <a:pt x="28" y="41"/>
                      <a:pt x="25" y="40"/>
                    </a:cubicBezTo>
                    <a:cubicBezTo>
                      <a:pt x="21" y="38"/>
                      <a:pt x="18" y="38"/>
                      <a:pt x="15" y="36"/>
                    </a:cubicBezTo>
                    <a:cubicBezTo>
                      <a:pt x="10" y="33"/>
                      <a:pt x="2" y="37"/>
                      <a:pt x="1" y="30"/>
                    </a:cubicBezTo>
                    <a:cubicBezTo>
                      <a:pt x="0" y="25"/>
                      <a:pt x="7" y="23"/>
                      <a:pt x="11" y="20"/>
                    </a:cubicBezTo>
                    <a:cubicBezTo>
                      <a:pt x="19" y="15"/>
                      <a:pt x="13" y="11"/>
                      <a:pt x="10" y="7"/>
                    </a:cubicBezTo>
                    <a:cubicBezTo>
                      <a:pt x="14" y="2"/>
                      <a:pt x="24" y="10"/>
                      <a:pt x="2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9" name="Freeform 160">
                <a:extLst>
                  <a:ext uri="{FF2B5EF4-FFF2-40B4-BE49-F238E27FC236}">
                    <a16:creationId xmlns:a16="http://schemas.microsoft.com/office/drawing/2014/main" id="{19397923-2883-4465-9219-E714438BFE0E}"/>
                  </a:ext>
                </a:extLst>
              </p:cNvPr>
              <p:cNvSpPr/>
              <p:nvPr/>
            </p:nvSpPr>
            <p:spPr bwMode="auto">
              <a:xfrm>
                <a:off x="511" y="2780"/>
                <a:ext cx="45" cy="34"/>
              </a:xfrm>
              <a:custGeom>
                <a:avLst/>
                <a:gdLst>
                  <a:gd name="T0" fmla="*/ 18 w 39"/>
                  <a:gd name="T1" fmla="*/ 1 h 30"/>
                  <a:gd name="T2" fmla="*/ 18 w 39"/>
                  <a:gd name="T3" fmla="*/ 7 h 30"/>
                  <a:gd name="T4" fmla="*/ 32 w 39"/>
                  <a:gd name="T5" fmla="*/ 16 h 30"/>
                  <a:gd name="T6" fmla="*/ 37 w 39"/>
                  <a:gd name="T7" fmla="*/ 26 h 30"/>
                  <a:gd name="T8" fmla="*/ 27 w 39"/>
                  <a:gd name="T9" fmla="*/ 28 h 30"/>
                  <a:gd name="T10" fmla="*/ 5 w 39"/>
                  <a:gd name="T11" fmla="*/ 10 h 30"/>
                  <a:gd name="T12" fmla="*/ 6 w 39"/>
                  <a:gd name="T13" fmla="*/ 3 h 30"/>
                  <a:gd name="T14" fmla="*/ 18 w 39"/>
                  <a:gd name="T15" fmla="*/ 1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0">
                    <a:moveTo>
                      <a:pt x="18" y="1"/>
                    </a:moveTo>
                    <a:cubicBezTo>
                      <a:pt x="19" y="3"/>
                      <a:pt x="12" y="5"/>
                      <a:pt x="18" y="7"/>
                    </a:cubicBezTo>
                    <a:cubicBezTo>
                      <a:pt x="24" y="8"/>
                      <a:pt x="28" y="12"/>
                      <a:pt x="32" y="16"/>
                    </a:cubicBezTo>
                    <a:cubicBezTo>
                      <a:pt x="34" y="19"/>
                      <a:pt x="39" y="21"/>
                      <a:pt x="37" y="26"/>
                    </a:cubicBezTo>
                    <a:cubicBezTo>
                      <a:pt x="35" y="30"/>
                      <a:pt x="30" y="28"/>
                      <a:pt x="27" y="28"/>
                    </a:cubicBezTo>
                    <a:cubicBezTo>
                      <a:pt x="19" y="23"/>
                      <a:pt x="14" y="14"/>
                      <a:pt x="5" y="10"/>
                    </a:cubicBezTo>
                    <a:cubicBezTo>
                      <a:pt x="0" y="9"/>
                      <a:pt x="1" y="5"/>
                      <a:pt x="6" y="3"/>
                    </a:cubicBezTo>
                    <a:cubicBezTo>
                      <a:pt x="10" y="0"/>
                      <a:pt x="14" y="1"/>
                      <a:pt x="18"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0" name="Freeform 161">
                <a:extLst>
                  <a:ext uri="{FF2B5EF4-FFF2-40B4-BE49-F238E27FC236}">
                    <a16:creationId xmlns:a16="http://schemas.microsoft.com/office/drawing/2014/main" id="{28242DA9-70A7-157B-C777-0FE7609BCB4E}"/>
                  </a:ext>
                </a:extLst>
              </p:cNvPr>
              <p:cNvSpPr/>
              <p:nvPr/>
            </p:nvSpPr>
            <p:spPr bwMode="auto">
              <a:xfrm>
                <a:off x="456" y="2679"/>
                <a:ext cx="31" cy="31"/>
              </a:xfrm>
              <a:custGeom>
                <a:avLst/>
                <a:gdLst>
                  <a:gd name="T0" fmla="*/ 1 w 27"/>
                  <a:gd name="T1" fmla="*/ 0 h 27"/>
                  <a:gd name="T2" fmla="*/ 25 w 27"/>
                  <a:gd name="T3" fmla="*/ 12 h 27"/>
                  <a:gd name="T4" fmla="*/ 25 w 27"/>
                  <a:gd name="T5" fmla="*/ 23 h 27"/>
                  <a:gd name="T6" fmla="*/ 15 w 27"/>
                  <a:gd name="T7" fmla="*/ 20 h 27"/>
                  <a:gd name="T8" fmla="*/ 8 w 27"/>
                  <a:gd name="T9" fmla="*/ 18 h 27"/>
                  <a:gd name="T10" fmla="*/ 1 w 27"/>
                  <a:gd name="T11" fmla="*/ 0 h 27"/>
                </a:gdLst>
                <a:ahLst/>
                <a:cxnLst>
                  <a:cxn ang="0">
                    <a:pos x="T0" y="T1"/>
                  </a:cxn>
                  <a:cxn ang="0">
                    <a:pos x="T2" y="T3"/>
                  </a:cxn>
                  <a:cxn ang="0">
                    <a:pos x="T4" y="T5"/>
                  </a:cxn>
                  <a:cxn ang="0">
                    <a:pos x="T6" y="T7"/>
                  </a:cxn>
                  <a:cxn ang="0">
                    <a:pos x="T8" y="T9"/>
                  </a:cxn>
                  <a:cxn ang="0">
                    <a:pos x="T10" y="T11"/>
                  </a:cxn>
                </a:cxnLst>
                <a:rect l="0" t="0" r="r" b="b"/>
                <a:pathLst>
                  <a:path w="27" h="27">
                    <a:moveTo>
                      <a:pt x="1" y="0"/>
                    </a:moveTo>
                    <a:cubicBezTo>
                      <a:pt x="11" y="0"/>
                      <a:pt x="21" y="0"/>
                      <a:pt x="25" y="12"/>
                    </a:cubicBezTo>
                    <a:cubicBezTo>
                      <a:pt x="25" y="16"/>
                      <a:pt x="27" y="20"/>
                      <a:pt x="25" y="23"/>
                    </a:cubicBezTo>
                    <a:cubicBezTo>
                      <a:pt x="21" y="27"/>
                      <a:pt x="18" y="21"/>
                      <a:pt x="15" y="20"/>
                    </a:cubicBezTo>
                    <a:cubicBezTo>
                      <a:pt x="12" y="20"/>
                      <a:pt x="10" y="19"/>
                      <a:pt x="8" y="18"/>
                    </a:cubicBezTo>
                    <a:cubicBezTo>
                      <a:pt x="0" y="14"/>
                      <a:pt x="1" y="7"/>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1" name="Freeform 162">
                <a:extLst>
                  <a:ext uri="{FF2B5EF4-FFF2-40B4-BE49-F238E27FC236}">
                    <a16:creationId xmlns:a16="http://schemas.microsoft.com/office/drawing/2014/main" id="{32D3F6B3-857D-CAB2-7825-97573C8D3EC9}"/>
                  </a:ext>
                </a:extLst>
              </p:cNvPr>
              <p:cNvSpPr/>
              <p:nvPr/>
            </p:nvSpPr>
            <p:spPr bwMode="auto">
              <a:xfrm>
                <a:off x="494" y="2632"/>
                <a:ext cx="33" cy="29"/>
              </a:xfrm>
              <a:custGeom>
                <a:avLst/>
                <a:gdLst>
                  <a:gd name="T0" fmla="*/ 29 w 29"/>
                  <a:gd name="T1" fmla="*/ 18 h 25"/>
                  <a:gd name="T2" fmla="*/ 29 w 29"/>
                  <a:gd name="T3" fmla="*/ 18 h 25"/>
                  <a:gd name="T4" fmla="*/ 9 w 29"/>
                  <a:gd name="T5" fmla="*/ 24 h 25"/>
                  <a:gd name="T6" fmla="*/ 1 w 29"/>
                  <a:gd name="T7" fmla="*/ 12 h 25"/>
                  <a:gd name="T8" fmla="*/ 2 w 29"/>
                  <a:gd name="T9" fmla="*/ 8 h 25"/>
                  <a:gd name="T10" fmla="*/ 18 w 29"/>
                  <a:gd name="T11" fmla="*/ 5 h 25"/>
                  <a:gd name="T12" fmla="*/ 29 w 29"/>
                  <a:gd name="T13" fmla="*/ 18 h 25"/>
                </a:gdLst>
                <a:ahLst/>
                <a:cxnLst>
                  <a:cxn ang="0">
                    <a:pos x="T0" y="T1"/>
                  </a:cxn>
                  <a:cxn ang="0">
                    <a:pos x="T2" y="T3"/>
                  </a:cxn>
                  <a:cxn ang="0">
                    <a:pos x="T4" y="T5"/>
                  </a:cxn>
                  <a:cxn ang="0">
                    <a:pos x="T6" y="T7"/>
                  </a:cxn>
                  <a:cxn ang="0">
                    <a:pos x="T8" y="T9"/>
                  </a:cxn>
                  <a:cxn ang="0">
                    <a:pos x="T10" y="T11"/>
                  </a:cxn>
                  <a:cxn ang="0">
                    <a:pos x="T12" y="T13"/>
                  </a:cxn>
                </a:cxnLst>
                <a:rect l="0" t="0" r="r" b="b"/>
                <a:pathLst>
                  <a:path w="28" h="25">
                    <a:moveTo>
                      <a:pt x="29" y="18"/>
                    </a:moveTo>
                    <a:cubicBezTo>
                      <a:pt x="29" y="18"/>
                      <a:pt x="29" y="18"/>
                      <a:pt x="29" y="18"/>
                    </a:cubicBezTo>
                    <a:cubicBezTo>
                      <a:pt x="23" y="25"/>
                      <a:pt x="15" y="22"/>
                      <a:pt x="9" y="24"/>
                    </a:cubicBezTo>
                    <a:cubicBezTo>
                      <a:pt x="4" y="22"/>
                      <a:pt x="5" y="15"/>
                      <a:pt x="1" y="12"/>
                    </a:cubicBezTo>
                    <a:cubicBezTo>
                      <a:pt x="0" y="11"/>
                      <a:pt x="0" y="8"/>
                      <a:pt x="2" y="8"/>
                    </a:cubicBezTo>
                    <a:cubicBezTo>
                      <a:pt x="7" y="7"/>
                      <a:pt x="11" y="0"/>
                      <a:pt x="18" y="5"/>
                    </a:cubicBezTo>
                    <a:cubicBezTo>
                      <a:pt x="18" y="12"/>
                      <a:pt x="25" y="13"/>
                      <a:pt x="29"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2" name="Freeform 163">
                <a:extLst>
                  <a:ext uri="{FF2B5EF4-FFF2-40B4-BE49-F238E27FC236}">
                    <a16:creationId xmlns:a16="http://schemas.microsoft.com/office/drawing/2014/main" id="{F67A765C-4B45-ED41-1FCC-042483AF1415}"/>
                  </a:ext>
                </a:extLst>
              </p:cNvPr>
              <p:cNvSpPr/>
              <p:nvPr/>
            </p:nvSpPr>
            <p:spPr bwMode="auto">
              <a:xfrm>
                <a:off x="401" y="2709"/>
                <a:ext cx="21" cy="39"/>
              </a:xfrm>
              <a:custGeom>
                <a:avLst/>
                <a:gdLst>
                  <a:gd name="T0" fmla="*/ 3 w 18"/>
                  <a:gd name="T1" fmla="*/ 14 h 34"/>
                  <a:gd name="T2" fmla="*/ 7 w 18"/>
                  <a:gd name="T3" fmla="*/ 1 h 34"/>
                  <a:gd name="T4" fmla="*/ 17 w 18"/>
                  <a:gd name="T5" fmla="*/ 14 h 34"/>
                  <a:gd name="T6" fmla="*/ 18 w 18"/>
                  <a:gd name="T7" fmla="*/ 22 h 34"/>
                  <a:gd name="T8" fmla="*/ 17 w 18"/>
                  <a:gd name="T9" fmla="*/ 34 h 34"/>
                  <a:gd name="T10" fmla="*/ 3 w 18"/>
                  <a:gd name="T11" fmla="*/ 14 h 34"/>
                </a:gdLst>
                <a:ahLst/>
                <a:cxnLst>
                  <a:cxn ang="0">
                    <a:pos x="T0" y="T1"/>
                  </a:cxn>
                  <a:cxn ang="0">
                    <a:pos x="T2" y="T3"/>
                  </a:cxn>
                  <a:cxn ang="0">
                    <a:pos x="T4" y="T5"/>
                  </a:cxn>
                  <a:cxn ang="0">
                    <a:pos x="T6" y="T7"/>
                  </a:cxn>
                  <a:cxn ang="0">
                    <a:pos x="T8" y="T9"/>
                  </a:cxn>
                  <a:cxn ang="0">
                    <a:pos x="T10" y="T11"/>
                  </a:cxn>
                </a:cxnLst>
                <a:rect l="0" t="0" r="r" b="b"/>
                <a:pathLst>
                  <a:path w="18" h="34">
                    <a:moveTo>
                      <a:pt x="3" y="14"/>
                    </a:moveTo>
                    <a:cubicBezTo>
                      <a:pt x="4" y="10"/>
                      <a:pt x="0" y="2"/>
                      <a:pt x="7" y="1"/>
                    </a:cubicBezTo>
                    <a:cubicBezTo>
                      <a:pt x="15" y="0"/>
                      <a:pt x="16" y="8"/>
                      <a:pt x="17" y="14"/>
                    </a:cubicBezTo>
                    <a:cubicBezTo>
                      <a:pt x="18" y="17"/>
                      <a:pt x="18" y="19"/>
                      <a:pt x="18" y="22"/>
                    </a:cubicBezTo>
                    <a:cubicBezTo>
                      <a:pt x="17" y="26"/>
                      <a:pt x="17" y="30"/>
                      <a:pt x="17" y="34"/>
                    </a:cubicBezTo>
                    <a:cubicBezTo>
                      <a:pt x="14" y="26"/>
                      <a:pt x="4" y="23"/>
                      <a:pt x="3"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3" name="Freeform 164">
                <a:extLst>
                  <a:ext uri="{FF2B5EF4-FFF2-40B4-BE49-F238E27FC236}">
                    <a16:creationId xmlns:a16="http://schemas.microsoft.com/office/drawing/2014/main" id="{FBE9CE17-1960-FFC3-D577-CF9BC8EBE17A}"/>
                  </a:ext>
                </a:extLst>
              </p:cNvPr>
              <p:cNvSpPr/>
              <p:nvPr/>
            </p:nvSpPr>
            <p:spPr bwMode="auto">
              <a:xfrm>
                <a:off x="532" y="2779"/>
                <a:ext cx="5" cy="2"/>
              </a:xfrm>
              <a:custGeom>
                <a:avLst/>
                <a:gdLst>
                  <a:gd name="T0" fmla="*/ 5 w 5"/>
                  <a:gd name="T1" fmla="*/ 0 h 2"/>
                  <a:gd name="T2" fmla="*/ 0 w 5"/>
                  <a:gd name="T3" fmla="*/ 2 h 2"/>
                  <a:gd name="T4" fmla="*/ 5 w 5"/>
                  <a:gd name="T5" fmla="*/ 0 h 2"/>
                </a:gdLst>
                <a:ahLst/>
                <a:cxnLst>
                  <a:cxn ang="0">
                    <a:pos x="T0" y="T1"/>
                  </a:cxn>
                  <a:cxn ang="0">
                    <a:pos x="T2" y="T3"/>
                  </a:cxn>
                  <a:cxn ang="0">
                    <a:pos x="T4" y="T5"/>
                  </a:cxn>
                </a:cxnLst>
                <a:rect l="0" t="0" r="r" b="b"/>
                <a:pathLst>
                  <a:path w="5" h="2">
                    <a:moveTo>
                      <a:pt x="5" y="0"/>
                    </a:moveTo>
                    <a:cubicBezTo>
                      <a:pt x="4" y="2"/>
                      <a:pt x="2" y="2"/>
                      <a:pt x="0" y="2"/>
                    </a:cubicBezTo>
                    <a:cubicBezTo>
                      <a:pt x="1" y="0"/>
                      <a:pt x="3" y="0"/>
                      <a:pt x="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4" name="Freeform 165">
                <a:extLst>
                  <a:ext uri="{FF2B5EF4-FFF2-40B4-BE49-F238E27FC236}">
                    <a16:creationId xmlns:a16="http://schemas.microsoft.com/office/drawing/2014/main" id="{BAED4365-D320-633B-1567-713FDF0B5ECB}"/>
                  </a:ext>
                </a:extLst>
              </p:cNvPr>
              <p:cNvSpPr/>
              <p:nvPr/>
            </p:nvSpPr>
            <p:spPr bwMode="auto">
              <a:xfrm>
                <a:off x="540" y="2882"/>
                <a:ext cx="3" cy="1"/>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2" y="0"/>
                      <a:pt x="1" y="1"/>
                      <a:pt x="0" y="1"/>
                    </a:cubicBezTo>
                    <a:cubicBezTo>
                      <a:pt x="1" y="1"/>
                      <a:pt x="2" y="0"/>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5" name="Freeform 166">
                <a:extLst>
                  <a:ext uri="{FF2B5EF4-FFF2-40B4-BE49-F238E27FC236}">
                    <a16:creationId xmlns:a16="http://schemas.microsoft.com/office/drawing/2014/main" id="{9F305BA6-4150-CDA7-3D3F-C1DDFE83960C}"/>
                  </a:ext>
                </a:extLst>
              </p:cNvPr>
              <p:cNvSpPr/>
              <p:nvPr/>
            </p:nvSpPr>
            <p:spPr bwMode="auto">
              <a:xfrm>
                <a:off x="891" y="2817"/>
                <a:ext cx="48" cy="37"/>
              </a:xfrm>
              <a:custGeom>
                <a:avLst/>
                <a:gdLst>
                  <a:gd name="T0" fmla="*/ 25 w 42"/>
                  <a:gd name="T1" fmla="*/ 33 h 33"/>
                  <a:gd name="T2" fmla="*/ 17 w 42"/>
                  <a:gd name="T3" fmla="*/ 33 h 33"/>
                  <a:gd name="T4" fmla="*/ 0 w 42"/>
                  <a:gd name="T5" fmla="*/ 19 h 33"/>
                  <a:gd name="T6" fmla="*/ 23 w 42"/>
                  <a:gd name="T7" fmla="*/ 0 h 33"/>
                  <a:gd name="T8" fmla="*/ 31 w 42"/>
                  <a:gd name="T9" fmla="*/ 13 h 33"/>
                  <a:gd name="T10" fmla="*/ 31 w 42"/>
                  <a:gd name="T11" fmla="*/ 30 h 33"/>
                  <a:gd name="T12" fmla="*/ 25 w 42"/>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42" h="33">
                    <a:moveTo>
                      <a:pt x="25" y="33"/>
                    </a:moveTo>
                    <a:cubicBezTo>
                      <a:pt x="22" y="33"/>
                      <a:pt x="20" y="33"/>
                      <a:pt x="17" y="33"/>
                    </a:cubicBezTo>
                    <a:cubicBezTo>
                      <a:pt x="13" y="27"/>
                      <a:pt x="4" y="26"/>
                      <a:pt x="0" y="19"/>
                    </a:cubicBezTo>
                    <a:cubicBezTo>
                      <a:pt x="10" y="15"/>
                      <a:pt x="20" y="11"/>
                      <a:pt x="23" y="0"/>
                    </a:cubicBezTo>
                    <a:cubicBezTo>
                      <a:pt x="23" y="6"/>
                      <a:pt x="26" y="10"/>
                      <a:pt x="31" y="13"/>
                    </a:cubicBezTo>
                    <a:cubicBezTo>
                      <a:pt x="42" y="20"/>
                      <a:pt x="42" y="23"/>
                      <a:pt x="31" y="30"/>
                    </a:cubicBezTo>
                    <a:cubicBezTo>
                      <a:pt x="29" y="31"/>
                      <a:pt x="27" y="32"/>
                      <a:pt x="25" y="3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6" name="Freeform 167">
                <a:extLst>
                  <a:ext uri="{FF2B5EF4-FFF2-40B4-BE49-F238E27FC236}">
                    <a16:creationId xmlns:a16="http://schemas.microsoft.com/office/drawing/2014/main" id="{0B760F34-8DCA-493B-BF45-EF4FC08A05D5}"/>
                  </a:ext>
                </a:extLst>
              </p:cNvPr>
              <p:cNvSpPr/>
              <p:nvPr/>
            </p:nvSpPr>
            <p:spPr bwMode="auto">
              <a:xfrm>
                <a:off x="899" y="2779"/>
                <a:ext cx="42" cy="31"/>
              </a:xfrm>
              <a:custGeom>
                <a:avLst/>
                <a:gdLst>
                  <a:gd name="T0" fmla="*/ 20 w 37"/>
                  <a:gd name="T1" fmla="*/ 0 h 27"/>
                  <a:gd name="T2" fmla="*/ 32 w 37"/>
                  <a:gd name="T3" fmla="*/ 5 h 27"/>
                  <a:gd name="T4" fmla="*/ 33 w 37"/>
                  <a:gd name="T5" fmla="*/ 14 h 27"/>
                  <a:gd name="T6" fmla="*/ 15 w 37"/>
                  <a:gd name="T7" fmla="*/ 27 h 27"/>
                  <a:gd name="T8" fmla="*/ 7 w 37"/>
                  <a:gd name="T9" fmla="*/ 23 h 27"/>
                  <a:gd name="T10" fmla="*/ 5 w 37"/>
                  <a:gd name="T11" fmla="*/ 13 h 27"/>
                  <a:gd name="T12" fmla="*/ 20 w 37"/>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37" h="27">
                    <a:moveTo>
                      <a:pt x="20" y="0"/>
                    </a:moveTo>
                    <a:cubicBezTo>
                      <a:pt x="25" y="0"/>
                      <a:pt x="29" y="2"/>
                      <a:pt x="32" y="5"/>
                    </a:cubicBezTo>
                    <a:cubicBezTo>
                      <a:pt x="35" y="8"/>
                      <a:pt x="37" y="11"/>
                      <a:pt x="33" y="14"/>
                    </a:cubicBezTo>
                    <a:cubicBezTo>
                      <a:pt x="26" y="17"/>
                      <a:pt x="23" y="25"/>
                      <a:pt x="15" y="27"/>
                    </a:cubicBezTo>
                    <a:cubicBezTo>
                      <a:pt x="13" y="26"/>
                      <a:pt x="10" y="24"/>
                      <a:pt x="7" y="23"/>
                    </a:cubicBezTo>
                    <a:cubicBezTo>
                      <a:pt x="0" y="21"/>
                      <a:pt x="1" y="17"/>
                      <a:pt x="5" y="13"/>
                    </a:cubicBezTo>
                    <a:cubicBezTo>
                      <a:pt x="10" y="8"/>
                      <a:pt x="14" y="3"/>
                      <a:pt x="2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7" name="Freeform 168">
                <a:extLst>
                  <a:ext uri="{FF2B5EF4-FFF2-40B4-BE49-F238E27FC236}">
                    <a16:creationId xmlns:a16="http://schemas.microsoft.com/office/drawing/2014/main" id="{BA45BF1C-45F9-60DD-E484-98C908648978}"/>
                  </a:ext>
                </a:extLst>
              </p:cNvPr>
              <p:cNvSpPr/>
              <p:nvPr/>
            </p:nvSpPr>
            <p:spPr bwMode="auto">
              <a:xfrm>
                <a:off x="839" y="2848"/>
                <a:ext cx="36" cy="19"/>
              </a:xfrm>
              <a:custGeom>
                <a:avLst/>
                <a:gdLst>
                  <a:gd name="T0" fmla="*/ 15 w 31"/>
                  <a:gd name="T1" fmla="*/ 17 h 17"/>
                  <a:gd name="T2" fmla="*/ 10 w 31"/>
                  <a:gd name="T3" fmla="*/ 17 h 17"/>
                  <a:gd name="T4" fmla="*/ 0 w 31"/>
                  <a:gd name="T5" fmla="*/ 11 h 17"/>
                  <a:gd name="T6" fmla="*/ 9 w 31"/>
                  <a:gd name="T7" fmla="*/ 5 h 17"/>
                  <a:gd name="T8" fmla="*/ 21 w 31"/>
                  <a:gd name="T9" fmla="*/ 0 h 17"/>
                  <a:gd name="T10" fmla="*/ 15 w 31"/>
                  <a:gd name="T11" fmla="*/ 17 h 17"/>
                </a:gdLst>
                <a:ahLst/>
                <a:cxnLst>
                  <a:cxn ang="0">
                    <a:pos x="T0" y="T1"/>
                  </a:cxn>
                  <a:cxn ang="0">
                    <a:pos x="T2" y="T3"/>
                  </a:cxn>
                  <a:cxn ang="0">
                    <a:pos x="T4" y="T5"/>
                  </a:cxn>
                  <a:cxn ang="0">
                    <a:pos x="T6" y="T7"/>
                  </a:cxn>
                  <a:cxn ang="0">
                    <a:pos x="T8" y="T9"/>
                  </a:cxn>
                  <a:cxn ang="0">
                    <a:pos x="T10" y="T11"/>
                  </a:cxn>
                </a:cxnLst>
                <a:rect l="0" t="0" r="r" b="b"/>
                <a:pathLst>
                  <a:path w="31" h="17">
                    <a:moveTo>
                      <a:pt x="15" y="17"/>
                    </a:moveTo>
                    <a:cubicBezTo>
                      <a:pt x="14" y="17"/>
                      <a:pt x="12" y="17"/>
                      <a:pt x="10" y="17"/>
                    </a:cubicBezTo>
                    <a:cubicBezTo>
                      <a:pt x="6" y="17"/>
                      <a:pt x="1" y="16"/>
                      <a:pt x="0" y="11"/>
                    </a:cubicBezTo>
                    <a:cubicBezTo>
                      <a:pt x="0" y="7"/>
                      <a:pt x="5" y="6"/>
                      <a:pt x="9" y="5"/>
                    </a:cubicBezTo>
                    <a:cubicBezTo>
                      <a:pt x="13" y="4"/>
                      <a:pt x="17" y="2"/>
                      <a:pt x="21" y="0"/>
                    </a:cubicBezTo>
                    <a:cubicBezTo>
                      <a:pt x="31" y="10"/>
                      <a:pt x="31" y="10"/>
                      <a:pt x="15"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8" name="Freeform 169">
                <a:extLst>
                  <a:ext uri="{FF2B5EF4-FFF2-40B4-BE49-F238E27FC236}">
                    <a16:creationId xmlns:a16="http://schemas.microsoft.com/office/drawing/2014/main" id="{3345860E-6A6C-6A0B-95C8-63C325885D43}"/>
                  </a:ext>
                </a:extLst>
              </p:cNvPr>
              <p:cNvSpPr/>
              <p:nvPr/>
            </p:nvSpPr>
            <p:spPr bwMode="auto">
              <a:xfrm>
                <a:off x="831" y="2907"/>
                <a:ext cx="32" cy="24"/>
              </a:xfrm>
              <a:custGeom>
                <a:avLst/>
                <a:gdLst>
                  <a:gd name="T0" fmla="*/ 11 w 28"/>
                  <a:gd name="T1" fmla="*/ 21 h 21"/>
                  <a:gd name="T2" fmla="*/ 2 w 28"/>
                  <a:gd name="T3" fmla="*/ 6 h 21"/>
                  <a:gd name="T4" fmla="*/ 18 w 28"/>
                  <a:gd name="T5" fmla="*/ 5 h 21"/>
                  <a:gd name="T6" fmla="*/ 19 w 28"/>
                  <a:gd name="T7" fmla="*/ 7 h 21"/>
                  <a:gd name="T8" fmla="*/ 11 w 28"/>
                  <a:gd name="T9" fmla="*/ 21 h 21"/>
                </a:gdLst>
                <a:ahLst/>
                <a:cxnLst>
                  <a:cxn ang="0">
                    <a:pos x="T0" y="T1"/>
                  </a:cxn>
                  <a:cxn ang="0">
                    <a:pos x="T2" y="T3"/>
                  </a:cxn>
                  <a:cxn ang="0">
                    <a:pos x="T4" y="T5"/>
                  </a:cxn>
                  <a:cxn ang="0">
                    <a:pos x="T6" y="T7"/>
                  </a:cxn>
                  <a:cxn ang="0">
                    <a:pos x="T8" y="T9"/>
                  </a:cxn>
                </a:cxnLst>
                <a:rect l="0" t="0" r="r" b="b"/>
                <a:pathLst>
                  <a:path w="28" h="21">
                    <a:moveTo>
                      <a:pt x="11" y="21"/>
                    </a:moveTo>
                    <a:cubicBezTo>
                      <a:pt x="5" y="18"/>
                      <a:pt x="0" y="11"/>
                      <a:pt x="2" y="6"/>
                    </a:cubicBezTo>
                    <a:cubicBezTo>
                      <a:pt x="5" y="0"/>
                      <a:pt x="13" y="5"/>
                      <a:pt x="18" y="5"/>
                    </a:cubicBezTo>
                    <a:cubicBezTo>
                      <a:pt x="19" y="5"/>
                      <a:pt x="19" y="6"/>
                      <a:pt x="19" y="7"/>
                    </a:cubicBezTo>
                    <a:cubicBezTo>
                      <a:pt x="28" y="20"/>
                      <a:pt x="28" y="20"/>
                      <a:pt x="11"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9" name="Freeform 170">
                <a:extLst>
                  <a:ext uri="{FF2B5EF4-FFF2-40B4-BE49-F238E27FC236}">
                    <a16:creationId xmlns:a16="http://schemas.microsoft.com/office/drawing/2014/main" id="{6A3BD0C2-13E3-BAEB-7DC2-EEFE9AB5B1B1}"/>
                  </a:ext>
                </a:extLst>
              </p:cNvPr>
              <p:cNvSpPr/>
              <p:nvPr/>
            </p:nvSpPr>
            <p:spPr bwMode="auto">
              <a:xfrm>
                <a:off x="794" y="2961"/>
                <a:ext cx="31" cy="28"/>
              </a:xfrm>
              <a:custGeom>
                <a:avLst/>
                <a:gdLst>
                  <a:gd name="T0" fmla="*/ 9 w 27"/>
                  <a:gd name="T1" fmla="*/ 20 h 24"/>
                  <a:gd name="T2" fmla="*/ 6 w 27"/>
                  <a:gd name="T3" fmla="*/ 5 h 24"/>
                  <a:gd name="T4" fmla="*/ 21 w 27"/>
                  <a:gd name="T5" fmla="*/ 10 h 24"/>
                  <a:gd name="T6" fmla="*/ 27 w 27"/>
                  <a:gd name="T7" fmla="*/ 23 h 24"/>
                  <a:gd name="T8" fmla="*/ 9 w 27"/>
                  <a:gd name="T9" fmla="*/ 20 h 24"/>
                </a:gdLst>
                <a:ahLst/>
                <a:cxnLst>
                  <a:cxn ang="0">
                    <a:pos x="T0" y="T1"/>
                  </a:cxn>
                  <a:cxn ang="0">
                    <a:pos x="T2" y="T3"/>
                  </a:cxn>
                  <a:cxn ang="0">
                    <a:pos x="T4" y="T5"/>
                  </a:cxn>
                  <a:cxn ang="0">
                    <a:pos x="T6" y="T7"/>
                  </a:cxn>
                  <a:cxn ang="0">
                    <a:pos x="T8" y="T9"/>
                  </a:cxn>
                </a:cxnLst>
                <a:rect l="0" t="0" r="r" b="b"/>
                <a:pathLst>
                  <a:path w="27" h="24">
                    <a:moveTo>
                      <a:pt x="9" y="20"/>
                    </a:moveTo>
                    <a:cubicBezTo>
                      <a:pt x="4" y="16"/>
                      <a:pt x="0" y="10"/>
                      <a:pt x="6" y="5"/>
                    </a:cubicBezTo>
                    <a:cubicBezTo>
                      <a:pt x="12" y="0"/>
                      <a:pt x="16" y="7"/>
                      <a:pt x="21" y="10"/>
                    </a:cubicBezTo>
                    <a:cubicBezTo>
                      <a:pt x="24" y="14"/>
                      <a:pt x="22" y="19"/>
                      <a:pt x="27" y="23"/>
                    </a:cubicBezTo>
                    <a:cubicBezTo>
                      <a:pt x="19" y="24"/>
                      <a:pt x="14" y="23"/>
                      <a:pt x="9"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0" name="Freeform 171">
                <a:extLst>
                  <a:ext uri="{FF2B5EF4-FFF2-40B4-BE49-F238E27FC236}">
                    <a16:creationId xmlns:a16="http://schemas.microsoft.com/office/drawing/2014/main" id="{730DED9A-F03A-CF62-6899-11211BDA7BE1}"/>
                  </a:ext>
                </a:extLst>
              </p:cNvPr>
              <p:cNvSpPr/>
              <p:nvPr/>
            </p:nvSpPr>
            <p:spPr bwMode="auto">
              <a:xfrm>
                <a:off x="847" y="2883"/>
                <a:ext cx="33" cy="26"/>
              </a:xfrm>
              <a:custGeom>
                <a:avLst/>
                <a:gdLst>
                  <a:gd name="T0" fmla="*/ 11 w 29"/>
                  <a:gd name="T1" fmla="*/ 22 h 23"/>
                  <a:gd name="T2" fmla="*/ 10 w 29"/>
                  <a:gd name="T3" fmla="*/ 18 h 23"/>
                  <a:gd name="T4" fmla="*/ 3 w 29"/>
                  <a:gd name="T5" fmla="*/ 6 h 23"/>
                  <a:gd name="T6" fmla="*/ 18 w 29"/>
                  <a:gd name="T7" fmla="*/ 4 h 23"/>
                  <a:gd name="T8" fmla="*/ 18 w 29"/>
                  <a:gd name="T9" fmla="*/ 13 h 23"/>
                  <a:gd name="T10" fmla="*/ 11 w 29"/>
                  <a:gd name="T11" fmla="*/ 22 h 23"/>
                </a:gdLst>
                <a:ahLst/>
                <a:cxnLst>
                  <a:cxn ang="0">
                    <a:pos x="T0" y="T1"/>
                  </a:cxn>
                  <a:cxn ang="0">
                    <a:pos x="T2" y="T3"/>
                  </a:cxn>
                  <a:cxn ang="0">
                    <a:pos x="T4" y="T5"/>
                  </a:cxn>
                  <a:cxn ang="0">
                    <a:pos x="T6" y="T7"/>
                  </a:cxn>
                  <a:cxn ang="0">
                    <a:pos x="T8" y="T9"/>
                  </a:cxn>
                  <a:cxn ang="0">
                    <a:pos x="T10" y="T11"/>
                  </a:cxn>
                </a:cxnLst>
                <a:rect l="0" t="0" r="r" b="b"/>
                <a:pathLst>
                  <a:path w="28" h="23">
                    <a:moveTo>
                      <a:pt x="11" y="22"/>
                    </a:moveTo>
                    <a:cubicBezTo>
                      <a:pt x="10" y="21"/>
                      <a:pt x="11" y="18"/>
                      <a:pt x="10" y="18"/>
                    </a:cubicBezTo>
                    <a:cubicBezTo>
                      <a:pt x="6" y="15"/>
                      <a:pt x="0" y="11"/>
                      <a:pt x="3" y="6"/>
                    </a:cubicBezTo>
                    <a:cubicBezTo>
                      <a:pt x="5" y="0"/>
                      <a:pt x="13" y="4"/>
                      <a:pt x="18" y="4"/>
                    </a:cubicBezTo>
                    <a:cubicBezTo>
                      <a:pt x="22" y="6"/>
                      <a:pt x="29" y="10"/>
                      <a:pt x="18" y="13"/>
                    </a:cubicBezTo>
                    <a:cubicBezTo>
                      <a:pt x="12" y="14"/>
                      <a:pt x="18" y="23"/>
                      <a:pt x="11"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1" name="Freeform 172">
                <a:extLst>
                  <a:ext uri="{FF2B5EF4-FFF2-40B4-BE49-F238E27FC236}">
                    <a16:creationId xmlns:a16="http://schemas.microsoft.com/office/drawing/2014/main" id="{8B4A53DA-91FA-5E4B-9512-F6136ECC3811}"/>
                  </a:ext>
                </a:extLst>
              </p:cNvPr>
              <p:cNvSpPr/>
              <p:nvPr/>
            </p:nvSpPr>
            <p:spPr bwMode="auto">
              <a:xfrm>
                <a:off x="178" y="2734"/>
                <a:ext cx="140" cy="79"/>
              </a:xfrm>
              <a:custGeom>
                <a:avLst/>
                <a:gdLst>
                  <a:gd name="T0" fmla="*/ 104 w 122"/>
                  <a:gd name="T1" fmla="*/ 3 h 69"/>
                  <a:gd name="T2" fmla="*/ 104 w 122"/>
                  <a:gd name="T3" fmla="*/ 8 h 69"/>
                  <a:gd name="T4" fmla="*/ 122 w 122"/>
                  <a:gd name="T5" fmla="*/ 64 h 69"/>
                  <a:gd name="T6" fmla="*/ 79 w 122"/>
                  <a:gd name="T7" fmla="*/ 66 h 69"/>
                  <a:gd name="T8" fmla="*/ 79 w 122"/>
                  <a:gd name="T9" fmla="*/ 66 h 69"/>
                  <a:gd name="T10" fmla="*/ 70 w 122"/>
                  <a:gd name="T11" fmla="*/ 62 h 69"/>
                  <a:gd name="T12" fmla="*/ 21 w 122"/>
                  <a:gd name="T13" fmla="*/ 59 h 69"/>
                  <a:gd name="T14" fmla="*/ 0 w 122"/>
                  <a:gd name="T15" fmla="*/ 50 h 69"/>
                  <a:gd name="T16" fmla="*/ 34 w 122"/>
                  <a:gd name="T17" fmla="*/ 58 h 69"/>
                  <a:gd name="T18" fmla="*/ 69 w 122"/>
                  <a:gd name="T19" fmla="*/ 59 h 69"/>
                  <a:gd name="T20" fmla="*/ 104 w 122"/>
                  <a:gd name="T21" fmla="*/ 56 h 69"/>
                  <a:gd name="T22" fmla="*/ 88 w 122"/>
                  <a:gd name="T23" fmla="*/ 7 h 69"/>
                  <a:gd name="T24" fmla="*/ 100 w 122"/>
                  <a:gd name="T25" fmla="*/ 0 h 69"/>
                  <a:gd name="T26" fmla="*/ 104 w 122"/>
                  <a:gd name="T27" fmla="*/ 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69">
                    <a:moveTo>
                      <a:pt x="104" y="3"/>
                    </a:moveTo>
                    <a:cubicBezTo>
                      <a:pt x="104" y="4"/>
                      <a:pt x="104" y="6"/>
                      <a:pt x="104" y="8"/>
                    </a:cubicBezTo>
                    <a:cubicBezTo>
                      <a:pt x="99" y="30"/>
                      <a:pt x="105" y="48"/>
                      <a:pt x="122" y="64"/>
                    </a:cubicBezTo>
                    <a:cubicBezTo>
                      <a:pt x="107" y="60"/>
                      <a:pt x="93" y="59"/>
                      <a:pt x="79" y="66"/>
                    </a:cubicBezTo>
                    <a:cubicBezTo>
                      <a:pt x="79" y="66"/>
                      <a:pt x="79" y="66"/>
                      <a:pt x="79" y="66"/>
                    </a:cubicBezTo>
                    <a:cubicBezTo>
                      <a:pt x="78" y="59"/>
                      <a:pt x="73" y="60"/>
                      <a:pt x="70" y="62"/>
                    </a:cubicBezTo>
                    <a:cubicBezTo>
                      <a:pt x="53" y="69"/>
                      <a:pt x="37" y="65"/>
                      <a:pt x="21" y="59"/>
                    </a:cubicBezTo>
                    <a:cubicBezTo>
                      <a:pt x="14" y="56"/>
                      <a:pt x="6" y="56"/>
                      <a:pt x="0" y="50"/>
                    </a:cubicBezTo>
                    <a:cubicBezTo>
                      <a:pt x="12" y="50"/>
                      <a:pt x="23" y="56"/>
                      <a:pt x="34" y="58"/>
                    </a:cubicBezTo>
                    <a:cubicBezTo>
                      <a:pt x="45" y="60"/>
                      <a:pt x="57" y="62"/>
                      <a:pt x="69" y="59"/>
                    </a:cubicBezTo>
                    <a:cubicBezTo>
                      <a:pt x="81" y="56"/>
                      <a:pt x="93" y="57"/>
                      <a:pt x="104" y="56"/>
                    </a:cubicBezTo>
                    <a:cubicBezTo>
                      <a:pt x="101" y="39"/>
                      <a:pt x="95" y="23"/>
                      <a:pt x="88" y="7"/>
                    </a:cubicBezTo>
                    <a:cubicBezTo>
                      <a:pt x="93" y="6"/>
                      <a:pt x="95" y="0"/>
                      <a:pt x="100" y="0"/>
                    </a:cubicBezTo>
                    <a:cubicBezTo>
                      <a:pt x="102" y="1"/>
                      <a:pt x="103" y="2"/>
                      <a:pt x="10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2" name="Freeform 173">
                <a:extLst>
                  <a:ext uri="{FF2B5EF4-FFF2-40B4-BE49-F238E27FC236}">
                    <a16:creationId xmlns:a16="http://schemas.microsoft.com/office/drawing/2014/main" id="{62A23037-42D6-5C11-B4BC-1A724144B30F}"/>
                  </a:ext>
                </a:extLst>
              </p:cNvPr>
              <p:cNvSpPr/>
              <p:nvPr/>
            </p:nvSpPr>
            <p:spPr bwMode="auto">
              <a:xfrm>
                <a:off x="111" y="2716"/>
                <a:ext cx="95" cy="27"/>
              </a:xfrm>
              <a:custGeom>
                <a:avLst/>
                <a:gdLst>
                  <a:gd name="T0" fmla="*/ 31 w 83"/>
                  <a:gd name="T1" fmla="*/ 24 h 24"/>
                  <a:gd name="T2" fmla="*/ 50 w 83"/>
                  <a:gd name="T3" fmla="*/ 12 h 24"/>
                  <a:gd name="T4" fmla="*/ 0 w 83"/>
                  <a:gd name="T5" fmla="*/ 19 h 24"/>
                  <a:gd name="T6" fmla="*/ 12 w 83"/>
                  <a:gd name="T7" fmla="*/ 12 h 24"/>
                  <a:gd name="T8" fmla="*/ 22 w 83"/>
                  <a:gd name="T9" fmla="*/ 5 h 24"/>
                  <a:gd name="T10" fmla="*/ 27 w 83"/>
                  <a:gd name="T11" fmla="*/ 5 h 24"/>
                  <a:gd name="T12" fmla="*/ 54 w 83"/>
                  <a:gd name="T13" fmla="*/ 8 h 24"/>
                  <a:gd name="T14" fmla="*/ 83 w 83"/>
                  <a:gd name="T15" fmla="*/ 17 h 24"/>
                  <a:gd name="T16" fmla="*/ 31 w 83"/>
                  <a:gd name="T17"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24">
                    <a:moveTo>
                      <a:pt x="31" y="24"/>
                    </a:moveTo>
                    <a:cubicBezTo>
                      <a:pt x="34" y="15"/>
                      <a:pt x="44" y="19"/>
                      <a:pt x="50" y="12"/>
                    </a:cubicBezTo>
                    <a:cubicBezTo>
                      <a:pt x="33" y="13"/>
                      <a:pt x="17" y="15"/>
                      <a:pt x="0" y="19"/>
                    </a:cubicBezTo>
                    <a:cubicBezTo>
                      <a:pt x="3" y="13"/>
                      <a:pt x="8" y="13"/>
                      <a:pt x="12" y="12"/>
                    </a:cubicBezTo>
                    <a:cubicBezTo>
                      <a:pt x="15" y="10"/>
                      <a:pt x="23" y="15"/>
                      <a:pt x="22" y="5"/>
                    </a:cubicBezTo>
                    <a:cubicBezTo>
                      <a:pt x="22" y="4"/>
                      <a:pt x="25" y="5"/>
                      <a:pt x="27" y="5"/>
                    </a:cubicBezTo>
                    <a:cubicBezTo>
                      <a:pt x="36" y="7"/>
                      <a:pt x="47" y="13"/>
                      <a:pt x="54" y="8"/>
                    </a:cubicBezTo>
                    <a:cubicBezTo>
                      <a:pt x="68" y="0"/>
                      <a:pt x="74" y="13"/>
                      <a:pt x="83" y="17"/>
                    </a:cubicBezTo>
                    <a:cubicBezTo>
                      <a:pt x="65" y="14"/>
                      <a:pt x="48" y="19"/>
                      <a:pt x="31" y="2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3" name="Freeform 174">
                <a:extLst>
                  <a:ext uri="{FF2B5EF4-FFF2-40B4-BE49-F238E27FC236}">
                    <a16:creationId xmlns:a16="http://schemas.microsoft.com/office/drawing/2014/main" id="{8486A4A9-9053-2721-80EB-C7FE4EEA0F36}"/>
                  </a:ext>
                </a:extLst>
              </p:cNvPr>
              <p:cNvSpPr/>
              <p:nvPr/>
            </p:nvSpPr>
            <p:spPr bwMode="auto">
              <a:xfrm>
                <a:off x="141" y="2762"/>
                <a:ext cx="134" cy="26"/>
              </a:xfrm>
              <a:custGeom>
                <a:avLst/>
                <a:gdLst>
                  <a:gd name="T0" fmla="*/ 117 w 117"/>
                  <a:gd name="T1" fmla="*/ 18 h 23"/>
                  <a:gd name="T2" fmla="*/ 0 w 117"/>
                  <a:gd name="T3" fmla="*/ 3 h 23"/>
                  <a:gd name="T4" fmla="*/ 1 w 117"/>
                  <a:gd name="T5" fmla="*/ 0 h 23"/>
                  <a:gd name="T6" fmla="*/ 69 w 117"/>
                  <a:gd name="T7" fmla="*/ 12 h 23"/>
                  <a:gd name="T8" fmla="*/ 58 w 117"/>
                  <a:gd name="T9" fmla="*/ 1 h 23"/>
                  <a:gd name="T10" fmla="*/ 117 w 117"/>
                  <a:gd name="T11" fmla="*/ 18 h 23"/>
                </a:gdLst>
                <a:ahLst/>
                <a:cxnLst>
                  <a:cxn ang="0">
                    <a:pos x="T0" y="T1"/>
                  </a:cxn>
                  <a:cxn ang="0">
                    <a:pos x="T2" y="T3"/>
                  </a:cxn>
                  <a:cxn ang="0">
                    <a:pos x="T4" y="T5"/>
                  </a:cxn>
                  <a:cxn ang="0">
                    <a:pos x="T6" y="T7"/>
                  </a:cxn>
                  <a:cxn ang="0">
                    <a:pos x="T8" y="T9"/>
                  </a:cxn>
                  <a:cxn ang="0">
                    <a:pos x="T10" y="T11"/>
                  </a:cxn>
                </a:cxnLst>
                <a:rect l="0" t="0" r="r" b="b"/>
                <a:pathLst>
                  <a:path w="117" h="23">
                    <a:moveTo>
                      <a:pt x="117" y="18"/>
                    </a:moveTo>
                    <a:cubicBezTo>
                      <a:pt x="76" y="23"/>
                      <a:pt x="39" y="10"/>
                      <a:pt x="0" y="3"/>
                    </a:cubicBezTo>
                    <a:cubicBezTo>
                      <a:pt x="1" y="2"/>
                      <a:pt x="1" y="1"/>
                      <a:pt x="1" y="0"/>
                    </a:cubicBezTo>
                    <a:cubicBezTo>
                      <a:pt x="23" y="4"/>
                      <a:pt x="46" y="8"/>
                      <a:pt x="69" y="12"/>
                    </a:cubicBezTo>
                    <a:cubicBezTo>
                      <a:pt x="67" y="6"/>
                      <a:pt x="59" y="7"/>
                      <a:pt x="58" y="1"/>
                    </a:cubicBezTo>
                    <a:cubicBezTo>
                      <a:pt x="76" y="11"/>
                      <a:pt x="95" y="18"/>
                      <a:pt x="117" y="1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4" name="Freeform 175">
                <a:extLst>
                  <a:ext uri="{FF2B5EF4-FFF2-40B4-BE49-F238E27FC236}">
                    <a16:creationId xmlns:a16="http://schemas.microsoft.com/office/drawing/2014/main" id="{012BB885-9CA9-6EC7-091A-CB6FA78B1025}"/>
                  </a:ext>
                </a:extLst>
              </p:cNvPr>
              <p:cNvSpPr/>
              <p:nvPr/>
            </p:nvSpPr>
            <p:spPr bwMode="auto">
              <a:xfrm>
                <a:off x="305" y="2719"/>
                <a:ext cx="27" cy="32"/>
              </a:xfrm>
              <a:custGeom>
                <a:avLst/>
                <a:gdLst>
                  <a:gd name="T0" fmla="*/ 0 w 24"/>
                  <a:gd name="T1" fmla="*/ 17 h 28"/>
                  <a:gd name="T2" fmla="*/ 14 w 24"/>
                  <a:gd name="T3" fmla="*/ 3 h 28"/>
                  <a:gd name="T4" fmla="*/ 20 w 24"/>
                  <a:gd name="T5" fmla="*/ 5 h 28"/>
                  <a:gd name="T6" fmla="*/ 24 w 24"/>
                  <a:gd name="T7" fmla="*/ 19 h 28"/>
                  <a:gd name="T8" fmla="*/ 19 w 24"/>
                  <a:gd name="T9" fmla="*/ 21 h 28"/>
                  <a:gd name="T10" fmla="*/ 14 w 24"/>
                  <a:gd name="T11" fmla="*/ 25 h 28"/>
                  <a:gd name="T12" fmla="*/ 5 w 24"/>
                  <a:gd name="T13" fmla="*/ 28 h 28"/>
                  <a:gd name="T14" fmla="*/ 5 w 24"/>
                  <a:gd name="T15" fmla="*/ 28 h 28"/>
                  <a:gd name="T16" fmla="*/ 0 w 24"/>
                  <a:gd name="T17"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8">
                    <a:moveTo>
                      <a:pt x="0" y="17"/>
                    </a:moveTo>
                    <a:cubicBezTo>
                      <a:pt x="2" y="11"/>
                      <a:pt x="11" y="10"/>
                      <a:pt x="14" y="3"/>
                    </a:cubicBezTo>
                    <a:cubicBezTo>
                      <a:pt x="15" y="0"/>
                      <a:pt x="19" y="2"/>
                      <a:pt x="20" y="5"/>
                    </a:cubicBezTo>
                    <a:cubicBezTo>
                      <a:pt x="22" y="9"/>
                      <a:pt x="23" y="14"/>
                      <a:pt x="24" y="19"/>
                    </a:cubicBezTo>
                    <a:cubicBezTo>
                      <a:pt x="22" y="18"/>
                      <a:pt x="20" y="18"/>
                      <a:pt x="19" y="21"/>
                    </a:cubicBezTo>
                    <a:cubicBezTo>
                      <a:pt x="17" y="21"/>
                      <a:pt x="15" y="22"/>
                      <a:pt x="14" y="25"/>
                    </a:cubicBezTo>
                    <a:cubicBezTo>
                      <a:pt x="11" y="26"/>
                      <a:pt x="8" y="27"/>
                      <a:pt x="5" y="28"/>
                    </a:cubicBezTo>
                    <a:cubicBezTo>
                      <a:pt x="5" y="28"/>
                      <a:pt x="5" y="28"/>
                      <a:pt x="5" y="28"/>
                    </a:cubicBezTo>
                    <a:cubicBezTo>
                      <a:pt x="5" y="24"/>
                      <a:pt x="6" y="19"/>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5" name="Freeform 176">
                <a:extLst>
                  <a:ext uri="{FF2B5EF4-FFF2-40B4-BE49-F238E27FC236}">
                    <a16:creationId xmlns:a16="http://schemas.microsoft.com/office/drawing/2014/main" id="{3E94301F-FF0D-6BE5-AACA-ADA43037E860}"/>
                  </a:ext>
                </a:extLst>
              </p:cNvPr>
              <p:cNvSpPr/>
              <p:nvPr/>
            </p:nvSpPr>
            <p:spPr bwMode="auto">
              <a:xfrm>
                <a:off x="172" y="2700"/>
                <a:ext cx="50" cy="20"/>
              </a:xfrm>
              <a:custGeom>
                <a:avLst/>
                <a:gdLst>
                  <a:gd name="T0" fmla="*/ 43 w 44"/>
                  <a:gd name="T1" fmla="*/ 18 h 18"/>
                  <a:gd name="T2" fmla="*/ 0 w 44"/>
                  <a:gd name="T3" fmla="*/ 3 h 18"/>
                  <a:gd name="T4" fmla="*/ 44 w 44"/>
                  <a:gd name="T5" fmla="*/ 18 h 18"/>
                  <a:gd name="T6" fmla="*/ 43 w 44"/>
                  <a:gd name="T7" fmla="*/ 18 h 18"/>
                </a:gdLst>
                <a:ahLst/>
                <a:cxnLst>
                  <a:cxn ang="0">
                    <a:pos x="T0" y="T1"/>
                  </a:cxn>
                  <a:cxn ang="0">
                    <a:pos x="T2" y="T3"/>
                  </a:cxn>
                  <a:cxn ang="0">
                    <a:pos x="T4" y="T5"/>
                  </a:cxn>
                  <a:cxn ang="0">
                    <a:pos x="T6" y="T7"/>
                  </a:cxn>
                </a:cxnLst>
                <a:rect l="0" t="0" r="r" b="b"/>
                <a:pathLst>
                  <a:path w="44" h="18">
                    <a:moveTo>
                      <a:pt x="43" y="18"/>
                    </a:moveTo>
                    <a:cubicBezTo>
                      <a:pt x="28" y="16"/>
                      <a:pt x="15" y="6"/>
                      <a:pt x="0" y="3"/>
                    </a:cubicBezTo>
                    <a:cubicBezTo>
                      <a:pt x="17" y="1"/>
                      <a:pt x="34" y="0"/>
                      <a:pt x="44" y="18"/>
                    </a:cubicBezTo>
                    <a:lnTo>
                      <a:pt x="43" y="18"/>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6" name="Freeform 177">
                <a:extLst>
                  <a:ext uri="{FF2B5EF4-FFF2-40B4-BE49-F238E27FC236}">
                    <a16:creationId xmlns:a16="http://schemas.microsoft.com/office/drawing/2014/main" id="{943737D9-D95C-F7C2-F9CC-EF69D63F8EC9}"/>
                  </a:ext>
                </a:extLst>
              </p:cNvPr>
              <p:cNvSpPr/>
              <p:nvPr/>
            </p:nvSpPr>
            <p:spPr bwMode="auto">
              <a:xfrm>
                <a:off x="222" y="2837"/>
                <a:ext cx="57" cy="19"/>
              </a:xfrm>
              <a:custGeom>
                <a:avLst/>
                <a:gdLst>
                  <a:gd name="T0" fmla="*/ 50 w 50"/>
                  <a:gd name="T1" fmla="*/ 9 h 16"/>
                  <a:gd name="T2" fmla="*/ 0 w 50"/>
                  <a:gd name="T3" fmla="*/ 13 h 16"/>
                  <a:gd name="T4" fmla="*/ 50 w 50"/>
                  <a:gd name="T5" fmla="*/ 9 h 16"/>
                </a:gdLst>
                <a:ahLst/>
                <a:cxnLst>
                  <a:cxn ang="0">
                    <a:pos x="T0" y="T1"/>
                  </a:cxn>
                  <a:cxn ang="0">
                    <a:pos x="T2" y="T3"/>
                  </a:cxn>
                  <a:cxn ang="0">
                    <a:pos x="T4" y="T5"/>
                  </a:cxn>
                </a:cxnLst>
                <a:rect l="0" t="0" r="r" b="b"/>
                <a:pathLst>
                  <a:path w="50" h="16">
                    <a:moveTo>
                      <a:pt x="50" y="9"/>
                    </a:moveTo>
                    <a:cubicBezTo>
                      <a:pt x="35" y="16"/>
                      <a:pt x="18" y="15"/>
                      <a:pt x="0" y="13"/>
                    </a:cubicBezTo>
                    <a:cubicBezTo>
                      <a:pt x="18" y="0"/>
                      <a:pt x="34" y="12"/>
                      <a:pt x="50"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7" name="Freeform 178">
                <a:extLst>
                  <a:ext uri="{FF2B5EF4-FFF2-40B4-BE49-F238E27FC236}">
                    <a16:creationId xmlns:a16="http://schemas.microsoft.com/office/drawing/2014/main" id="{7B898D9D-B4C7-E1B4-0A55-CB6EEFADE1DB}"/>
                  </a:ext>
                </a:extLst>
              </p:cNvPr>
              <p:cNvSpPr/>
              <p:nvPr/>
            </p:nvSpPr>
            <p:spPr bwMode="auto">
              <a:xfrm>
                <a:off x="318" y="2757"/>
                <a:ext cx="19" cy="49"/>
              </a:xfrm>
              <a:custGeom>
                <a:avLst/>
                <a:gdLst>
                  <a:gd name="T0" fmla="*/ 0 w 16"/>
                  <a:gd name="T1" fmla="*/ 4 h 43"/>
                  <a:gd name="T2" fmla="*/ 7 w 16"/>
                  <a:gd name="T3" fmla="*/ 0 h 43"/>
                  <a:gd name="T4" fmla="*/ 8 w 16"/>
                  <a:gd name="T5" fmla="*/ 0 h 43"/>
                  <a:gd name="T6" fmla="*/ 9 w 16"/>
                  <a:gd name="T7" fmla="*/ 43 h 43"/>
                  <a:gd name="T8" fmla="*/ 0 w 16"/>
                  <a:gd name="T9" fmla="*/ 5 h 43"/>
                  <a:gd name="T10" fmla="*/ 0 w 16"/>
                  <a:gd name="T11" fmla="*/ 4 h 43"/>
                </a:gdLst>
                <a:ahLst/>
                <a:cxnLst>
                  <a:cxn ang="0">
                    <a:pos x="T0" y="T1"/>
                  </a:cxn>
                  <a:cxn ang="0">
                    <a:pos x="T2" y="T3"/>
                  </a:cxn>
                  <a:cxn ang="0">
                    <a:pos x="T4" y="T5"/>
                  </a:cxn>
                  <a:cxn ang="0">
                    <a:pos x="T6" y="T7"/>
                  </a:cxn>
                  <a:cxn ang="0">
                    <a:pos x="T8" y="T9"/>
                  </a:cxn>
                  <a:cxn ang="0">
                    <a:pos x="T10" y="T11"/>
                  </a:cxn>
                </a:cxnLst>
                <a:rect l="0" t="0" r="r" b="b"/>
                <a:pathLst>
                  <a:path w="16" h="43">
                    <a:moveTo>
                      <a:pt x="0" y="4"/>
                    </a:moveTo>
                    <a:cubicBezTo>
                      <a:pt x="4" y="5"/>
                      <a:pt x="9" y="7"/>
                      <a:pt x="7" y="0"/>
                    </a:cubicBezTo>
                    <a:cubicBezTo>
                      <a:pt x="7" y="0"/>
                      <a:pt x="8" y="0"/>
                      <a:pt x="8" y="0"/>
                    </a:cubicBezTo>
                    <a:cubicBezTo>
                      <a:pt x="16" y="14"/>
                      <a:pt x="12" y="28"/>
                      <a:pt x="9" y="43"/>
                    </a:cubicBezTo>
                    <a:cubicBezTo>
                      <a:pt x="11" y="29"/>
                      <a:pt x="7" y="16"/>
                      <a:pt x="0" y="5"/>
                    </a:cubicBezTo>
                    <a:lnTo>
                      <a:pt x="0" y="4"/>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8" name="Freeform 179">
                <a:extLst>
                  <a:ext uri="{FF2B5EF4-FFF2-40B4-BE49-F238E27FC236}">
                    <a16:creationId xmlns:a16="http://schemas.microsoft.com/office/drawing/2014/main" id="{17880713-BBF1-F9FB-371F-E21F27911E21}"/>
                  </a:ext>
                </a:extLst>
              </p:cNvPr>
              <p:cNvSpPr/>
              <p:nvPr/>
            </p:nvSpPr>
            <p:spPr bwMode="auto">
              <a:xfrm>
                <a:off x="228" y="2712"/>
                <a:ext cx="22" cy="35"/>
              </a:xfrm>
              <a:custGeom>
                <a:avLst/>
                <a:gdLst>
                  <a:gd name="T0" fmla="*/ 9 w 19"/>
                  <a:gd name="T1" fmla="*/ 5 h 30"/>
                  <a:gd name="T2" fmla="*/ 9 w 19"/>
                  <a:gd name="T3" fmla="*/ 7 h 30"/>
                  <a:gd name="T4" fmla="*/ 19 w 19"/>
                  <a:gd name="T5" fmla="*/ 30 h 30"/>
                  <a:gd name="T6" fmla="*/ 3 w 19"/>
                  <a:gd name="T7" fmla="*/ 2 h 30"/>
                  <a:gd name="T8" fmla="*/ 9 w 19"/>
                  <a:gd name="T9" fmla="*/ 5 h 30"/>
                </a:gdLst>
                <a:ahLst/>
                <a:cxnLst>
                  <a:cxn ang="0">
                    <a:pos x="T0" y="T1"/>
                  </a:cxn>
                  <a:cxn ang="0">
                    <a:pos x="T2" y="T3"/>
                  </a:cxn>
                  <a:cxn ang="0">
                    <a:pos x="T4" y="T5"/>
                  </a:cxn>
                  <a:cxn ang="0">
                    <a:pos x="T6" y="T7"/>
                  </a:cxn>
                  <a:cxn ang="0">
                    <a:pos x="T8" y="T9"/>
                  </a:cxn>
                </a:cxnLst>
                <a:rect l="0" t="0" r="r" b="b"/>
                <a:pathLst>
                  <a:path w="19" h="30">
                    <a:moveTo>
                      <a:pt x="9" y="5"/>
                    </a:moveTo>
                    <a:cubicBezTo>
                      <a:pt x="9" y="5"/>
                      <a:pt x="10" y="6"/>
                      <a:pt x="9" y="7"/>
                    </a:cubicBezTo>
                    <a:cubicBezTo>
                      <a:pt x="12" y="14"/>
                      <a:pt x="15" y="22"/>
                      <a:pt x="19" y="30"/>
                    </a:cubicBezTo>
                    <a:cubicBezTo>
                      <a:pt x="0" y="26"/>
                      <a:pt x="9" y="11"/>
                      <a:pt x="3" y="2"/>
                    </a:cubicBezTo>
                    <a:cubicBezTo>
                      <a:pt x="7" y="0"/>
                      <a:pt x="7" y="4"/>
                      <a:pt x="9"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9" name="Freeform 180">
                <a:extLst>
                  <a:ext uri="{FF2B5EF4-FFF2-40B4-BE49-F238E27FC236}">
                    <a16:creationId xmlns:a16="http://schemas.microsoft.com/office/drawing/2014/main" id="{2089F711-E5A7-891A-5193-5E296386346D}"/>
                  </a:ext>
                </a:extLst>
              </p:cNvPr>
              <p:cNvSpPr/>
              <p:nvPr/>
            </p:nvSpPr>
            <p:spPr bwMode="auto">
              <a:xfrm>
                <a:off x="243" y="2810"/>
                <a:ext cx="26" cy="19"/>
              </a:xfrm>
              <a:custGeom>
                <a:avLst/>
                <a:gdLst>
                  <a:gd name="T0" fmla="*/ 23 w 23"/>
                  <a:gd name="T1" fmla="*/ 0 h 17"/>
                  <a:gd name="T2" fmla="*/ 0 w 23"/>
                  <a:gd name="T3" fmla="*/ 17 h 17"/>
                  <a:gd name="T4" fmla="*/ 23 w 23"/>
                  <a:gd name="T5" fmla="*/ 0 h 17"/>
                </a:gdLst>
                <a:ahLst/>
                <a:cxnLst>
                  <a:cxn ang="0">
                    <a:pos x="T0" y="T1"/>
                  </a:cxn>
                  <a:cxn ang="0">
                    <a:pos x="T2" y="T3"/>
                  </a:cxn>
                  <a:cxn ang="0">
                    <a:pos x="T4" y="T5"/>
                  </a:cxn>
                </a:cxnLst>
                <a:rect l="0" t="0" r="r" b="b"/>
                <a:pathLst>
                  <a:path w="23" h="17">
                    <a:moveTo>
                      <a:pt x="23" y="0"/>
                    </a:moveTo>
                    <a:cubicBezTo>
                      <a:pt x="18" y="9"/>
                      <a:pt x="8" y="12"/>
                      <a:pt x="0" y="17"/>
                    </a:cubicBezTo>
                    <a:cubicBezTo>
                      <a:pt x="5" y="8"/>
                      <a:pt x="13" y="3"/>
                      <a:pt x="2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0" name="Freeform 181">
                <a:extLst>
                  <a:ext uri="{FF2B5EF4-FFF2-40B4-BE49-F238E27FC236}">
                    <a16:creationId xmlns:a16="http://schemas.microsoft.com/office/drawing/2014/main" id="{D535E92A-F1A8-76E1-FB0F-70F38380E848}"/>
                  </a:ext>
                </a:extLst>
              </p:cNvPr>
              <p:cNvSpPr/>
              <p:nvPr/>
            </p:nvSpPr>
            <p:spPr bwMode="auto">
              <a:xfrm>
                <a:off x="281" y="2833"/>
                <a:ext cx="29" cy="13"/>
              </a:xfrm>
              <a:custGeom>
                <a:avLst/>
                <a:gdLst>
                  <a:gd name="T0" fmla="*/ 0 w 26"/>
                  <a:gd name="T1" fmla="*/ 2 h 12"/>
                  <a:gd name="T2" fmla="*/ 26 w 26"/>
                  <a:gd name="T3" fmla="*/ 5 h 12"/>
                  <a:gd name="T4" fmla="*/ 12 w 26"/>
                  <a:gd name="T5" fmla="*/ 11 h 12"/>
                  <a:gd name="T6" fmla="*/ 14 w 26"/>
                  <a:gd name="T7" fmla="*/ 6 h 12"/>
                  <a:gd name="T8" fmla="*/ 0 w 26"/>
                  <a:gd name="T9" fmla="*/ 2 h 12"/>
                </a:gdLst>
                <a:ahLst/>
                <a:cxnLst>
                  <a:cxn ang="0">
                    <a:pos x="T0" y="T1"/>
                  </a:cxn>
                  <a:cxn ang="0">
                    <a:pos x="T2" y="T3"/>
                  </a:cxn>
                  <a:cxn ang="0">
                    <a:pos x="T4" y="T5"/>
                  </a:cxn>
                  <a:cxn ang="0">
                    <a:pos x="T6" y="T7"/>
                  </a:cxn>
                  <a:cxn ang="0">
                    <a:pos x="T8" y="T9"/>
                  </a:cxn>
                </a:cxnLst>
                <a:rect l="0" t="0" r="r" b="b"/>
                <a:pathLst>
                  <a:path w="26" h="12">
                    <a:moveTo>
                      <a:pt x="0" y="2"/>
                    </a:moveTo>
                    <a:cubicBezTo>
                      <a:pt x="10" y="0"/>
                      <a:pt x="17" y="4"/>
                      <a:pt x="26" y="5"/>
                    </a:cubicBezTo>
                    <a:cubicBezTo>
                      <a:pt x="22" y="11"/>
                      <a:pt x="17" y="12"/>
                      <a:pt x="12" y="11"/>
                    </a:cubicBezTo>
                    <a:cubicBezTo>
                      <a:pt x="9" y="7"/>
                      <a:pt x="19" y="10"/>
                      <a:pt x="14" y="6"/>
                    </a:cubicBezTo>
                    <a:cubicBezTo>
                      <a:pt x="10" y="4"/>
                      <a:pt x="6" y="4"/>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1" name="Freeform 182">
                <a:extLst>
                  <a:ext uri="{FF2B5EF4-FFF2-40B4-BE49-F238E27FC236}">
                    <a16:creationId xmlns:a16="http://schemas.microsoft.com/office/drawing/2014/main" id="{273102D3-A2A7-845B-D9DA-6C9621F0E464}"/>
                  </a:ext>
                </a:extLst>
              </p:cNvPr>
              <p:cNvSpPr/>
              <p:nvPr/>
            </p:nvSpPr>
            <p:spPr bwMode="auto">
              <a:xfrm>
                <a:off x="248" y="2752"/>
                <a:ext cx="10" cy="13"/>
              </a:xfrm>
              <a:custGeom>
                <a:avLst/>
                <a:gdLst>
                  <a:gd name="T0" fmla="*/ 8 w 8"/>
                  <a:gd name="T1" fmla="*/ 11 h 11"/>
                  <a:gd name="T2" fmla="*/ 3 w 8"/>
                  <a:gd name="T3" fmla="*/ 9 h 11"/>
                  <a:gd name="T4" fmla="*/ 2 w 8"/>
                  <a:gd name="T5" fmla="*/ 1 h 11"/>
                  <a:gd name="T6" fmla="*/ 5 w 8"/>
                  <a:gd name="T7" fmla="*/ 0 h 11"/>
                  <a:gd name="T8" fmla="*/ 8 w 8"/>
                  <a:gd name="T9" fmla="*/ 6 h 11"/>
                  <a:gd name="T10" fmla="*/ 8 w 8"/>
                  <a:gd name="T11" fmla="*/ 11 h 11"/>
                </a:gdLst>
                <a:ahLst/>
                <a:cxnLst>
                  <a:cxn ang="0">
                    <a:pos x="T0" y="T1"/>
                  </a:cxn>
                  <a:cxn ang="0">
                    <a:pos x="T2" y="T3"/>
                  </a:cxn>
                  <a:cxn ang="0">
                    <a:pos x="T4" y="T5"/>
                  </a:cxn>
                  <a:cxn ang="0">
                    <a:pos x="T6" y="T7"/>
                  </a:cxn>
                  <a:cxn ang="0">
                    <a:pos x="T8" y="T9"/>
                  </a:cxn>
                  <a:cxn ang="0">
                    <a:pos x="T10" y="T11"/>
                  </a:cxn>
                </a:cxnLst>
                <a:rect l="0" t="0" r="r" b="b"/>
                <a:pathLst>
                  <a:path w="8" h="11">
                    <a:moveTo>
                      <a:pt x="8" y="11"/>
                    </a:moveTo>
                    <a:cubicBezTo>
                      <a:pt x="6" y="10"/>
                      <a:pt x="4" y="10"/>
                      <a:pt x="3" y="9"/>
                    </a:cubicBezTo>
                    <a:cubicBezTo>
                      <a:pt x="1" y="7"/>
                      <a:pt x="0" y="4"/>
                      <a:pt x="2" y="1"/>
                    </a:cubicBezTo>
                    <a:cubicBezTo>
                      <a:pt x="2" y="0"/>
                      <a:pt x="4" y="0"/>
                      <a:pt x="5" y="0"/>
                    </a:cubicBezTo>
                    <a:cubicBezTo>
                      <a:pt x="7" y="1"/>
                      <a:pt x="8" y="4"/>
                      <a:pt x="8" y="6"/>
                    </a:cubicBezTo>
                    <a:cubicBezTo>
                      <a:pt x="8" y="8"/>
                      <a:pt x="8" y="9"/>
                      <a:pt x="8"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2" name="Freeform 183">
                <a:extLst>
                  <a:ext uri="{FF2B5EF4-FFF2-40B4-BE49-F238E27FC236}">
                    <a16:creationId xmlns:a16="http://schemas.microsoft.com/office/drawing/2014/main" id="{0594E43F-43E8-6AFB-572E-1D11153FAA00}"/>
                  </a:ext>
                </a:extLst>
              </p:cNvPr>
              <p:cNvSpPr/>
              <p:nvPr/>
            </p:nvSpPr>
            <p:spPr bwMode="auto">
              <a:xfrm>
                <a:off x="104" y="2711"/>
                <a:ext cx="21" cy="7"/>
              </a:xfrm>
              <a:custGeom>
                <a:avLst/>
                <a:gdLst>
                  <a:gd name="T0" fmla="*/ 18 w 18"/>
                  <a:gd name="T1" fmla="*/ 6 h 6"/>
                  <a:gd name="T2" fmla="*/ 0 w 18"/>
                  <a:gd name="T3" fmla="*/ 2 h 6"/>
                  <a:gd name="T4" fmla="*/ 18 w 18"/>
                  <a:gd name="T5" fmla="*/ 6 h 6"/>
                </a:gdLst>
                <a:ahLst/>
                <a:cxnLst>
                  <a:cxn ang="0">
                    <a:pos x="T0" y="T1"/>
                  </a:cxn>
                  <a:cxn ang="0">
                    <a:pos x="T2" y="T3"/>
                  </a:cxn>
                  <a:cxn ang="0">
                    <a:pos x="T4" y="T5"/>
                  </a:cxn>
                </a:cxnLst>
                <a:rect l="0" t="0" r="r" b="b"/>
                <a:pathLst>
                  <a:path w="18" h="6">
                    <a:moveTo>
                      <a:pt x="18" y="6"/>
                    </a:moveTo>
                    <a:cubicBezTo>
                      <a:pt x="12" y="6"/>
                      <a:pt x="6" y="6"/>
                      <a:pt x="0" y="2"/>
                    </a:cubicBezTo>
                    <a:cubicBezTo>
                      <a:pt x="7" y="0"/>
                      <a:pt x="13" y="2"/>
                      <a:pt x="18"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3" name="Freeform 184">
                <a:extLst>
                  <a:ext uri="{FF2B5EF4-FFF2-40B4-BE49-F238E27FC236}">
                    <a16:creationId xmlns:a16="http://schemas.microsoft.com/office/drawing/2014/main" id="{5F7B7682-71C2-EC65-39D8-6E34022CA291}"/>
                  </a:ext>
                </a:extLst>
              </p:cNvPr>
              <p:cNvSpPr/>
              <p:nvPr/>
            </p:nvSpPr>
            <p:spPr bwMode="auto">
              <a:xfrm>
                <a:off x="263" y="2767"/>
                <a:ext cx="13" cy="11"/>
              </a:xfrm>
              <a:custGeom>
                <a:avLst/>
                <a:gdLst>
                  <a:gd name="T0" fmla="*/ 0 w 11"/>
                  <a:gd name="T1" fmla="*/ 1 h 9"/>
                  <a:gd name="T2" fmla="*/ 11 w 11"/>
                  <a:gd name="T3" fmla="*/ 6 h 9"/>
                  <a:gd name="T4" fmla="*/ 0 w 11"/>
                  <a:gd name="T5" fmla="*/ 1 h 9"/>
                </a:gdLst>
                <a:ahLst/>
                <a:cxnLst>
                  <a:cxn ang="0">
                    <a:pos x="T0" y="T1"/>
                  </a:cxn>
                  <a:cxn ang="0">
                    <a:pos x="T2" y="T3"/>
                  </a:cxn>
                  <a:cxn ang="0">
                    <a:pos x="T4" y="T5"/>
                  </a:cxn>
                </a:cxnLst>
                <a:rect l="0" t="0" r="r" b="b"/>
                <a:pathLst>
                  <a:path w="11" h="9">
                    <a:moveTo>
                      <a:pt x="0" y="1"/>
                    </a:moveTo>
                    <a:cubicBezTo>
                      <a:pt x="7" y="0"/>
                      <a:pt x="9" y="3"/>
                      <a:pt x="11" y="6"/>
                    </a:cubicBezTo>
                    <a:cubicBezTo>
                      <a:pt x="5" y="9"/>
                      <a:pt x="4" y="5"/>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4" name="Freeform 185">
                <a:extLst>
                  <a:ext uri="{FF2B5EF4-FFF2-40B4-BE49-F238E27FC236}">
                    <a16:creationId xmlns:a16="http://schemas.microsoft.com/office/drawing/2014/main" id="{270407A5-9F64-7C97-1046-D91E61B9A09F}"/>
                  </a:ext>
                </a:extLst>
              </p:cNvPr>
              <p:cNvSpPr/>
              <p:nvPr/>
            </p:nvSpPr>
            <p:spPr bwMode="auto">
              <a:xfrm>
                <a:off x="321" y="2743"/>
                <a:ext cx="7" cy="14"/>
              </a:xfrm>
              <a:custGeom>
                <a:avLst/>
                <a:gdLst>
                  <a:gd name="T0" fmla="*/ 0 w 6"/>
                  <a:gd name="T1" fmla="*/ 4 h 12"/>
                  <a:gd name="T2" fmla="*/ 5 w 6"/>
                  <a:gd name="T3" fmla="*/ 0 h 12"/>
                  <a:gd name="T4" fmla="*/ 6 w 6"/>
                  <a:gd name="T5" fmla="*/ 12 h 12"/>
                  <a:gd name="T6" fmla="*/ 5 w 6"/>
                  <a:gd name="T7" fmla="*/ 12 h 12"/>
                  <a:gd name="T8" fmla="*/ 0 w 6"/>
                  <a:gd name="T9" fmla="*/ 4 h 12"/>
                </a:gdLst>
                <a:ahLst/>
                <a:cxnLst>
                  <a:cxn ang="0">
                    <a:pos x="T0" y="T1"/>
                  </a:cxn>
                  <a:cxn ang="0">
                    <a:pos x="T2" y="T3"/>
                  </a:cxn>
                  <a:cxn ang="0">
                    <a:pos x="T4" y="T5"/>
                  </a:cxn>
                  <a:cxn ang="0">
                    <a:pos x="T6" y="T7"/>
                  </a:cxn>
                  <a:cxn ang="0">
                    <a:pos x="T8" y="T9"/>
                  </a:cxn>
                </a:cxnLst>
                <a:rect l="0" t="0" r="r" b="b"/>
                <a:pathLst>
                  <a:path w="6" h="12">
                    <a:moveTo>
                      <a:pt x="0" y="4"/>
                    </a:moveTo>
                    <a:cubicBezTo>
                      <a:pt x="1" y="1"/>
                      <a:pt x="3" y="0"/>
                      <a:pt x="5" y="0"/>
                    </a:cubicBezTo>
                    <a:cubicBezTo>
                      <a:pt x="5" y="4"/>
                      <a:pt x="6" y="8"/>
                      <a:pt x="6" y="12"/>
                    </a:cubicBezTo>
                    <a:cubicBezTo>
                      <a:pt x="6" y="12"/>
                      <a:pt x="5" y="12"/>
                      <a:pt x="5" y="12"/>
                    </a:cubicBezTo>
                    <a:cubicBezTo>
                      <a:pt x="4" y="9"/>
                      <a:pt x="2" y="6"/>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5" name="Freeform 186">
                <a:extLst>
                  <a:ext uri="{FF2B5EF4-FFF2-40B4-BE49-F238E27FC236}">
                    <a16:creationId xmlns:a16="http://schemas.microsoft.com/office/drawing/2014/main" id="{7E1409A1-1F6F-75D8-FAFE-120D99091C8E}"/>
                  </a:ext>
                </a:extLst>
              </p:cNvPr>
              <p:cNvSpPr/>
              <p:nvPr/>
            </p:nvSpPr>
            <p:spPr bwMode="auto">
              <a:xfrm>
                <a:off x="221" y="2720"/>
                <a:ext cx="8" cy="8"/>
              </a:xfrm>
              <a:custGeom>
                <a:avLst/>
                <a:gdLst>
                  <a:gd name="T0" fmla="*/ 1 w 7"/>
                  <a:gd name="T1" fmla="*/ 0 h 7"/>
                  <a:gd name="T2" fmla="*/ 7 w 7"/>
                  <a:gd name="T3" fmla="*/ 4 h 7"/>
                  <a:gd name="T4" fmla="*/ 5 w 7"/>
                  <a:gd name="T5" fmla="*/ 6 h 7"/>
                  <a:gd name="T6" fmla="*/ 0 w 7"/>
                  <a:gd name="T7" fmla="*/ 0 h 7"/>
                  <a:gd name="T8" fmla="*/ 1 w 7"/>
                  <a:gd name="T9" fmla="*/ 0 h 7"/>
                </a:gdLst>
                <a:ahLst/>
                <a:cxnLst>
                  <a:cxn ang="0">
                    <a:pos x="T0" y="T1"/>
                  </a:cxn>
                  <a:cxn ang="0">
                    <a:pos x="T2" y="T3"/>
                  </a:cxn>
                  <a:cxn ang="0">
                    <a:pos x="T4" y="T5"/>
                  </a:cxn>
                  <a:cxn ang="0">
                    <a:pos x="T6" y="T7"/>
                  </a:cxn>
                  <a:cxn ang="0">
                    <a:pos x="T8" y="T9"/>
                  </a:cxn>
                </a:cxnLst>
                <a:rect l="0" t="0" r="r" b="b"/>
                <a:pathLst>
                  <a:path w="7" h="7">
                    <a:moveTo>
                      <a:pt x="1" y="0"/>
                    </a:moveTo>
                    <a:cubicBezTo>
                      <a:pt x="4" y="0"/>
                      <a:pt x="6" y="1"/>
                      <a:pt x="7" y="4"/>
                    </a:cubicBezTo>
                    <a:cubicBezTo>
                      <a:pt x="7" y="6"/>
                      <a:pt x="6" y="7"/>
                      <a:pt x="5" y="6"/>
                    </a:cubicBezTo>
                    <a:cubicBezTo>
                      <a:pt x="2" y="6"/>
                      <a:pt x="1" y="3"/>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6" name="Freeform 187">
                <a:extLst>
                  <a:ext uri="{FF2B5EF4-FFF2-40B4-BE49-F238E27FC236}">
                    <a16:creationId xmlns:a16="http://schemas.microsoft.com/office/drawing/2014/main" id="{83AF994C-3772-D7B4-D331-18CEDD27C916}"/>
                  </a:ext>
                </a:extLst>
              </p:cNvPr>
              <p:cNvSpPr/>
              <p:nvPr/>
            </p:nvSpPr>
            <p:spPr bwMode="auto">
              <a:xfrm>
                <a:off x="227" y="2701"/>
                <a:ext cx="5" cy="4"/>
              </a:xfrm>
              <a:custGeom>
                <a:avLst/>
                <a:gdLst>
                  <a:gd name="T0" fmla="*/ 1 w 5"/>
                  <a:gd name="T1" fmla="*/ 0 h 4"/>
                  <a:gd name="T2" fmla="*/ 5 w 5"/>
                  <a:gd name="T3" fmla="*/ 1 h 4"/>
                  <a:gd name="T4" fmla="*/ 3 w 5"/>
                  <a:gd name="T5" fmla="*/ 4 h 4"/>
                  <a:gd name="T6" fmla="*/ 1 w 5"/>
                  <a:gd name="T7" fmla="*/ 0 h 4"/>
                </a:gdLst>
                <a:ahLst/>
                <a:cxnLst>
                  <a:cxn ang="0">
                    <a:pos x="T0" y="T1"/>
                  </a:cxn>
                  <a:cxn ang="0">
                    <a:pos x="T2" y="T3"/>
                  </a:cxn>
                  <a:cxn ang="0">
                    <a:pos x="T4" y="T5"/>
                  </a:cxn>
                  <a:cxn ang="0">
                    <a:pos x="T6" y="T7"/>
                  </a:cxn>
                </a:cxnLst>
                <a:rect l="0" t="0" r="r" b="b"/>
                <a:pathLst>
                  <a:path w="5" h="4">
                    <a:moveTo>
                      <a:pt x="1" y="0"/>
                    </a:moveTo>
                    <a:cubicBezTo>
                      <a:pt x="2" y="0"/>
                      <a:pt x="4" y="0"/>
                      <a:pt x="5" y="1"/>
                    </a:cubicBezTo>
                    <a:cubicBezTo>
                      <a:pt x="4" y="2"/>
                      <a:pt x="4" y="4"/>
                      <a:pt x="3" y="4"/>
                    </a:cubicBezTo>
                    <a:cubicBezTo>
                      <a:pt x="0" y="4"/>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7" name="Freeform 188">
                <a:extLst>
                  <a:ext uri="{FF2B5EF4-FFF2-40B4-BE49-F238E27FC236}">
                    <a16:creationId xmlns:a16="http://schemas.microsoft.com/office/drawing/2014/main" id="{B8E0829B-BA32-188D-63D0-F1259B3D823B}"/>
                  </a:ext>
                </a:extLst>
              </p:cNvPr>
              <p:cNvSpPr/>
              <p:nvPr/>
            </p:nvSpPr>
            <p:spPr bwMode="auto">
              <a:xfrm>
                <a:off x="198" y="2758"/>
                <a:ext cx="3" cy="4"/>
              </a:xfrm>
              <a:custGeom>
                <a:avLst/>
                <a:gdLst>
                  <a:gd name="T0" fmla="*/ 1 w 3"/>
                  <a:gd name="T1" fmla="*/ 0 h 3"/>
                  <a:gd name="T2" fmla="*/ 3 w 3"/>
                  <a:gd name="T3" fmla="*/ 1 h 3"/>
                  <a:gd name="T4" fmla="*/ 2 w 3"/>
                  <a:gd name="T5" fmla="*/ 2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1" y="0"/>
                      <a:pt x="2" y="0"/>
                      <a:pt x="3" y="1"/>
                    </a:cubicBezTo>
                    <a:cubicBezTo>
                      <a:pt x="2" y="1"/>
                      <a:pt x="2" y="2"/>
                      <a:pt x="2" y="2"/>
                    </a:cubicBezTo>
                    <a:cubicBezTo>
                      <a:pt x="1" y="3"/>
                      <a:pt x="0" y="2"/>
                      <a:pt x="0" y="2"/>
                    </a:cubicBezTo>
                    <a:cubicBezTo>
                      <a:pt x="0" y="1"/>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8" name="Freeform 189">
                <a:extLst>
                  <a:ext uri="{FF2B5EF4-FFF2-40B4-BE49-F238E27FC236}">
                    <a16:creationId xmlns:a16="http://schemas.microsoft.com/office/drawing/2014/main" id="{1CD29D92-5A4D-E60C-AA2F-A60B55271EA2}"/>
                  </a:ext>
                </a:extLst>
              </p:cNvPr>
              <p:cNvSpPr/>
              <p:nvPr/>
            </p:nvSpPr>
            <p:spPr bwMode="auto">
              <a:xfrm>
                <a:off x="214" y="2813"/>
                <a:ext cx="3" cy="4"/>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0"/>
                      <a:pt x="2" y="1"/>
                      <a:pt x="3" y="1"/>
                    </a:cubicBezTo>
                    <a:cubicBezTo>
                      <a:pt x="3" y="2"/>
                      <a:pt x="3" y="3"/>
                      <a:pt x="2" y="3"/>
                    </a:cubicBezTo>
                    <a:cubicBezTo>
                      <a:pt x="2" y="3"/>
                      <a:pt x="1" y="2"/>
                      <a:pt x="0" y="2"/>
                    </a:cubicBezTo>
                    <a:cubicBezTo>
                      <a:pt x="1" y="1"/>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9" name="Freeform 190">
                <a:extLst>
                  <a:ext uri="{FF2B5EF4-FFF2-40B4-BE49-F238E27FC236}">
                    <a16:creationId xmlns:a16="http://schemas.microsoft.com/office/drawing/2014/main" id="{5ED79264-A3C8-0C9A-3B34-4F567079F0A9}"/>
                  </a:ext>
                </a:extLst>
              </p:cNvPr>
              <p:cNvSpPr/>
              <p:nvPr/>
            </p:nvSpPr>
            <p:spPr bwMode="auto">
              <a:xfrm>
                <a:off x="279" y="2845"/>
                <a:ext cx="7" cy="3"/>
              </a:xfrm>
              <a:custGeom>
                <a:avLst/>
                <a:gdLst>
                  <a:gd name="T0" fmla="*/ 0 w 6"/>
                  <a:gd name="T1" fmla="*/ 2 h 2"/>
                  <a:gd name="T2" fmla="*/ 5 w 6"/>
                  <a:gd name="T3" fmla="*/ 1 h 2"/>
                  <a:gd name="T4" fmla="*/ 6 w 6"/>
                  <a:gd name="T5" fmla="*/ 1 h 2"/>
                  <a:gd name="T6" fmla="*/ 0 w 6"/>
                  <a:gd name="T7" fmla="*/ 2 h 2"/>
                  <a:gd name="T8" fmla="*/ 0 w 6"/>
                  <a:gd name="T9" fmla="*/ 2 h 2"/>
                </a:gdLst>
                <a:ahLst/>
                <a:cxnLst>
                  <a:cxn ang="0">
                    <a:pos x="T0" y="T1"/>
                  </a:cxn>
                  <a:cxn ang="0">
                    <a:pos x="T2" y="T3"/>
                  </a:cxn>
                  <a:cxn ang="0">
                    <a:pos x="T4" y="T5"/>
                  </a:cxn>
                  <a:cxn ang="0">
                    <a:pos x="T6" y="T7"/>
                  </a:cxn>
                  <a:cxn ang="0">
                    <a:pos x="T8" y="T9"/>
                  </a:cxn>
                </a:cxnLst>
                <a:rect l="0" t="0" r="r" b="b"/>
                <a:pathLst>
                  <a:path w="6" h="2">
                    <a:moveTo>
                      <a:pt x="0" y="2"/>
                    </a:moveTo>
                    <a:cubicBezTo>
                      <a:pt x="1" y="1"/>
                      <a:pt x="3" y="0"/>
                      <a:pt x="5" y="1"/>
                    </a:cubicBezTo>
                    <a:cubicBezTo>
                      <a:pt x="5" y="1"/>
                      <a:pt x="5" y="1"/>
                      <a:pt x="6" y="1"/>
                    </a:cubicBezTo>
                    <a:cubicBezTo>
                      <a:pt x="4" y="2"/>
                      <a:pt x="2"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0" name="Freeform 191">
                <a:extLst>
                  <a:ext uri="{FF2B5EF4-FFF2-40B4-BE49-F238E27FC236}">
                    <a16:creationId xmlns:a16="http://schemas.microsoft.com/office/drawing/2014/main" id="{FA8F7C93-930E-8590-710E-93023D585AEB}"/>
                  </a:ext>
                </a:extLst>
              </p:cNvPr>
              <p:cNvSpPr/>
              <p:nvPr/>
            </p:nvSpPr>
            <p:spPr bwMode="auto">
              <a:xfrm>
                <a:off x="141" y="2743"/>
                <a:ext cx="5" cy="3"/>
              </a:xfrm>
              <a:custGeom>
                <a:avLst/>
                <a:gdLst>
                  <a:gd name="T0" fmla="*/ 5 w 5"/>
                  <a:gd name="T1" fmla="*/ 0 h 2"/>
                  <a:gd name="T2" fmla="*/ 1 w 5"/>
                  <a:gd name="T3" fmla="*/ 1 h 2"/>
                  <a:gd name="T4" fmla="*/ 0 w 5"/>
                  <a:gd name="T5" fmla="*/ 1 h 2"/>
                  <a:gd name="T6" fmla="*/ 5 w 5"/>
                  <a:gd name="T7" fmla="*/ 0 h 2"/>
                </a:gdLst>
                <a:ahLst/>
                <a:cxnLst>
                  <a:cxn ang="0">
                    <a:pos x="T0" y="T1"/>
                  </a:cxn>
                  <a:cxn ang="0">
                    <a:pos x="T2" y="T3"/>
                  </a:cxn>
                  <a:cxn ang="0">
                    <a:pos x="T4" y="T5"/>
                  </a:cxn>
                  <a:cxn ang="0">
                    <a:pos x="T6" y="T7"/>
                  </a:cxn>
                </a:cxnLst>
                <a:rect l="0" t="0" r="r" b="b"/>
                <a:pathLst>
                  <a:path w="5" h="2">
                    <a:moveTo>
                      <a:pt x="5" y="0"/>
                    </a:moveTo>
                    <a:cubicBezTo>
                      <a:pt x="4" y="1"/>
                      <a:pt x="3" y="2"/>
                      <a:pt x="1" y="1"/>
                    </a:cubicBezTo>
                    <a:cubicBezTo>
                      <a:pt x="0" y="1"/>
                      <a:pt x="0" y="1"/>
                      <a:pt x="0" y="1"/>
                    </a:cubicBezTo>
                    <a:cubicBezTo>
                      <a:pt x="2" y="0"/>
                      <a:pt x="4" y="0"/>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1" name="Freeform 192">
                <a:extLst>
                  <a:ext uri="{FF2B5EF4-FFF2-40B4-BE49-F238E27FC236}">
                    <a16:creationId xmlns:a16="http://schemas.microsoft.com/office/drawing/2014/main" id="{6A3ED9E1-6CE7-816B-56BD-2BEB034DD087}"/>
                  </a:ext>
                </a:extLst>
              </p:cNvPr>
              <p:cNvSpPr/>
              <p:nvPr/>
            </p:nvSpPr>
            <p:spPr bwMode="auto">
              <a:xfrm>
                <a:off x="125" y="2718"/>
                <a:ext cx="3" cy="2"/>
              </a:xfrm>
              <a:custGeom>
                <a:avLst/>
                <a:gdLst>
                  <a:gd name="T0" fmla="*/ 0 w 3"/>
                  <a:gd name="T1" fmla="*/ 0 h 2"/>
                  <a:gd name="T2" fmla="*/ 3 w 3"/>
                  <a:gd name="T3" fmla="*/ 1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1" y="0"/>
                      <a:pt x="2" y="0"/>
                      <a:pt x="3" y="1"/>
                    </a:cubicBezTo>
                    <a:cubicBezTo>
                      <a:pt x="3" y="1"/>
                      <a:pt x="3" y="1"/>
                      <a:pt x="3" y="2"/>
                    </a:cubicBezTo>
                    <a:cubicBezTo>
                      <a:pt x="2" y="1"/>
                      <a:pt x="1"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2" name="Freeform 193">
                <a:extLst>
                  <a:ext uri="{FF2B5EF4-FFF2-40B4-BE49-F238E27FC236}">
                    <a16:creationId xmlns:a16="http://schemas.microsoft.com/office/drawing/2014/main" id="{C0F0F1F7-7261-7BA2-1988-061607F7E6E6}"/>
                  </a:ext>
                </a:extLst>
              </p:cNvPr>
              <p:cNvSpPr/>
              <p:nvPr/>
            </p:nvSpPr>
            <p:spPr bwMode="auto">
              <a:xfrm>
                <a:off x="309" y="2751"/>
                <a:ext cx="1" cy="1"/>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0" y="0"/>
                      <a:pt x="1" y="0"/>
                      <a:pt x="1" y="0"/>
                    </a:cubicBezTo>
                    <a:cubicBezTo>
                      <a:pt x="1" y="0"/>
                      <a:pt x="1" y="0"/>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3" name="Freeform 194">
                <a:extLst>
                  <a:ext uri="{FF2B5EF4-FFF2-40B4-BE49-F238E27FC236}">
                    <a16:creationId xmlns:a16="http://schemas.microsoft.com/office/drawing/2014/main" id="{A42E86DD-D6B4-6058-8514-24FBD9DD24B6}"/>
                  </a:ext>
                </a:extLst>
              </p:cNvPr>
              <p:cNvSpPr/>
              <p:nvPr/>
            </p:nvSpPr>
            <p:spPr bwMode="auto">
              <a:xfrm>
                <a:off x="317" y="2762"/>
                <a:ext cx="1" cy="1"/>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0" y="0"/>
                    </a:cubicBezTo>
                    <a:cubicBezTo>
                      <a:pt x="1" y="0"/>
                      <a:pt x="1" y="0"/>
                      <a:pt x="1" y="0"/>
                    </a:cubicBezTo>
                    <a:lnTo>
                      <a:pt x="1"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4" name="Freeform 195">
                <a:extLst>
                  <a:ext uri="{FF2B5EF4-FFF2-40B4-BE49-F238E27FC236}">
                    <a16:creationId xmlns:a16="http://schemas.microsoft.com/office/drawing/2014/main" id="{FF4DACB4-EE22-A48D-D347-E51E65CFE581}"/>
                  </a:ext>
                </a:extLst>
              </p:cNvPr>
              <p:cNvSpPr/>
              <p:nvPr/>
            </p:nvSpPr>
            <p:spPr bwMode="auto">
              <a:xfrm>
                <a:off x="258" y="2765"/>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0"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5" name="Freeform 196">
                <a:extLst>
                  <a:ext uri="{FF2B5EF4-FFF2-40B4-BE49-F238E27FC236}">
                    <a16:creationId xmlns:a16="http://schemas.microsoft.com/office/drawing/2014/main" id="{6565CC50-70AD-F4AB-B465-BB49F301367E}"/>
                  </a:ext>
                </a:extLst>
              </p:cNvPr>
              <p:cNvSpPr/>
              <p:nvPr/>
            </p:nvSpPr>
            <p:spPr bwMode="auto">
              <a:xfrm>
                <a:off x="955" y="2098"/>
                <a:ext cx="50" cy="87"/>
              </a:xfrm>
              <a:custGeom>
                <a:avLst/>
                <a:gdLst>
                  <a:gd name="T0" fmla="*/ 4 w 44"/>
                  <a:gd name="T1" fmla="*/ 28 h 76"/>
                  <a:gd name="T2" fmla="*/ 5 w 44"/>
                  <a:gd name="T3" fmla="*/ 28 h 76"/>
                  <a:gd name="T4" fmla="*/ 26 w 44"/>
                  <a:gd name="T5" fmla="*/ 30 h 76"/>
                  <a:gd name="T6" fmla="*/ 22 w 44"/>
                  <a:gd name="T7" fmla="*/ 11 h 76"/>
                  <a:gd name="T8" fmla="*/ 29 w 44"/>
                  <a:gd name="T9" fmla="*/ 3 h 76"/>
                  <a:gd name="T10" fmla="*/ 36 w 44"/>
                  <a:gd name="T11" fmla="*/ 4 h 76"/>
                  <a:gd name="T12" fmla="*/ 42 w 44"/>
                  <a:gd name="T13" fmla="*/ 35 h 76"/>
                  <a:gd name="T14" fmla="*/ 34 w 44"/>
                  <a:gd name="T15" fmla="*/ 48 h 76"/>
                  <a:gd name="T16" fmla="*/ 33 w 44"/>
                  <a:gd name="T17" fmla="*/ 59 h 76"/>
                  <a:gd name="T18" fmla="*/ 26 w 44"/>
                  <a:gd name="T19" fmla="*/ 69 h 76"/>
                  <a:gd name="T20" fmla="*/ 0 w 44"/>
                  <a:gd name="T21" fmla="*/ 65 h 76"/>
                  <a:gd name="T22" fmla="*/ 15 w 44"/>
                  <a:gd name="T23" fmla="*/ 54 h 76"/>
                  <a:gd name="T24" fmla="*/ 7 w 44"/>
                  <a:gd name="T25" fmla="*/ 37 h 76"/>
                  <a:gd name="T26" fmla="*/ 4 w 44"/>
                  <a:gd name="T27" fmla="*/ 2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76">
                    <a:moveTo>
                      <a:pt x="4" y="28"/>
                    </a:moveTo>
                    <a:cubicBezTo>
                      <a:pt x="4" y="28"/>
                      <a:pt x="4" y="28"/>
                      <a:pt x="5" y="28"/>
                    </a:cubicBezTo>
                    <a:cubicBezTo>
                      <a:pt x="12" y="29"/>
                      <a:pt x="20" y="37"/>
                      <a:pt x="26" y="30"/>
                    </a:cubicBezTo>
                    <a:cubicBezTo>
                      <a:pt x="32" y="24"/>
                      <a:pt x="24" y="17"/>
                      <a:pt x="22" y="11"/>
                    </a:cubicBezTo>
                    <a:cubicBezTo>
                      <a:pt x="20" y="4"/>
                      <a:pt x="20" y="0"/>
                      <a:pt x="29" y="3"/>
                    </a:cubicBezTo>
                    <a:cubicBezTo>
                      <a:pt x="31" y="4"/>
                      <a:pt x="34" y="4"/>
                      <a:pt x="36" y="4"/>
                    </a:cubicBezTo>
                    <a:cubicBezTo>
                      <a:pt x="42" y="14"/>
                      <a:pt x="39" y="25"/>
                      <a:pt x="42" y="35"/>
                    </a:cubicBezTo>
                    <a:cubicBezTo>
                      <a:pt x="44" y="41"/>
                      <a:pt x="35" y="43"/>
                      <a:pt x="34" y="48"/>
                    </a:cubicBezTo>
                    <a:cubicBezTo>
                      <a:pt x="32" y="52"/>
                      <a:pt x="30" y="54"/>
                      <a:pt x="33" y="59"/>
                    </a:cubicBezTo>
                    <a:cubicBezTo>
                      <a:pt x="38" y="66"/>
                      <a:pt x="33" y="70"/>
                      <a:pt x="26" y="69"/>
                    </a:cubicBezTo>
                    <a:cubicBezTo>
                      <a:pt x="18" y="68"/>
                      <a:pt x="7" y="76"/>
                      <a:pt x="0" y="65"/>
                    </a:cubicBezTo>
                    <a:cubicBezTo>
                      <a:pt x="3" y="58"/>
                      <a:pt x="15" y="63"/>
                      <a:pt x="15" y="54"/>
                    </a:cubicBezTo>
                    <a:cubicBezTo>
                      <a:pt x="15" y="48"/>
                      <a:pt x="9" y="43"/>
                      <a:pt x="7" y="37"/>
                    </a:cubicBezTo>
                    <a:cubicBezTo>
                      <a:pt x="5" y="34"/>
                      <a:pt x="5" y="31"/>
                      <a:pt x="4" y="2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6" name="Freeform 197">
                <a:extLst>
                  <a:ext uri="{FF2B5EF4-FFF2-40B4-BE49-F238E27FC236}">
                    <a16:creationId xmlns:a16="http://schemas.microsoft.com/office/drawing/2014/main" id="{68EF2850-CF21-6C00-4D20-7F40ED678CD5}"/>
                  </a:ext>
                </a:extLst>
              </p:cNvPr>
              <p:cNvSpPr/>
              <p:nvPr/>
            </p:nvSpPr>
            <p:spPr bwMode="auto">
              <a:xfrm>
                <a:off x="933" y="2216"/>
                <a:ext cx="45" cy="36"/>
              </a:xfrm>
              <a:custGeom>
                <a:avLst/>
                <a:gdLst>
                  <a:gd name="T0" fmla="*/ 22 w 39"/>
                  <a:gd name="T1" fmla="*/ 0 h 31"/>
                  <a:gd name="T2" fmla="*/ 34 w 39"/>
                  <a:gd name="T3" fmla="*/ 11 h 31"/>
                  <a:gd name="T4" fmla="*/ 27 w 39"/>
                  <a:gd name="T5" fmla="*/ 21 h 31"/>
                  <a:gd name="T6" fmla="*/ 15 w 39"/>
                  <a:gd name="T7" fmla="*/ 31 h 31"/>
                  <a:gd name="T8" fmla="*/ 11 w 39"/>
                  <a:gd name="T9" fmla="*/ 27 h 31"/>
                  <a:gd name="T10" fmla="*/ 12 w 39"/>
                  <a:gd name="T11" fmla="*/ 8 h 31"/>
                  <a:gd name="T12" fmla="*/ 22 w 39"/>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39" h="31">
                    <a:moveTo>
                      <a:pt x="22" y="0"/>
                    </a:moveTo>
                    <a:cubicBezTo>
                      <a:pt x="30" y="0"/>
                      <a:pt x="31" y="7"/>
                      <a:pt x="34" y="11"/>
                    </a:cubicBezTo>
                    <a:cubicBezTo>
                      <a:pt x="39" y="18"/>
                      <a:pt x="29" y="17"/>
                      <a:pt x="27" y="21"/>
                    </a:cubicBezTo>
                    <a:cubicBezTo>
                      <a:pt x="24" y="25"/>
                      <a:pt x="19" y="28"/>
                      <a:pt x="15" y="31"/>
                    </a:cubicBezTo>
                    <a:cubicBezTo>
                      <a:pt x="14" y="30"/>
                      <a:pt x="13" y="28"/>
                      <a:pt x="11" y="27"/>
                    </a:cubicBezTo>
                    <a:cubicBezTo>
                      <a:pt x="0" y="17"/>
                      <a:pt x="0" y="17"/>
                      <a:pt x="12" y="8"/>
                    </a:cubicBezTo>
                    <a:cubicBezTo>
                      <a:pt x="15" y="5"/>
                      <a:pt x="19" y="3"/>
                      <a:pt x="2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7" name="Freeform 198">
                <a:extLst>
                  <a:ext uri="{FF2B5EF4-FFF2-40B4-BE49-F238E27FC236}">
                    <a16:creationId xmlns:a16="http://schemas.microsoft.com/office/drawing/2014/main" id="{B706CD9D-569C-36C6-C53F-926A53B7DECA}"/>
                  </a:ext>
                </a:extLst>
              </p:cNvPr>
              <p:cNvSpPr/>
              <p:nvPr/>
            </p:nvSpPr>
            <p:spPr bwMode="auto">
              <a:xfrm>
                <a:off x="941" y="2174"/>
                <a:ext cx="21" cy="24"/>
              </a:xfrm>
              <a:custGeom>
                <a:avLst/>
                <a:gdLst>
                  <a:gd name="T0" fmla="*/ 8 w 18"/>
                  <a:gd name="T1" fmla="*/ 0 h 21"/>
                  <a:gd name="T2" fmla="*/ 13 w 18"/>
                  <a:gd name="T3" fmla="*/ 14 h 21"/>
                  <a:gd name="T4" fmla="*/ 8 w 18"/>
                  <a:gd name="T5" fmla="*/ 20 h 21"/>
                  <a:gd name="T6" fmla="*/ 3 w 18"/>
                  <a:gd name="T7" fmla="*/ 7 h 21"/>
                  <a:gd name="T8" fmla="*/ 8 w 18"/>
                  <a:gd name="T9" fmla="*/ 0 h 21"/>
                </a:gdLst>
                <a:ahLst/>
                <a:cxnLst>
                  <a:cxn ang="0">
                    <a:pos x="T0" y="T1"/>
                  </a:cxn>
                  <a:cxn ang="0">
                    <a:pos x="T2" y="T3"/>
                  </a:cxn>
                  <a:cxn ang="0">
                    <a:pos x="T4" y="T5"/>
                  </a:cxn>
                  <a:cxn ang="0">
                    <a:pos x="T6" y="T7"/>
                  </a:cxn>
                  <a:cxn ang="0">
                    <a:pos x="T8" y="T9"/>
                  </a:cxn>
                </a:cxnLst>
                <a:rect l="0" t="0" r="r" b="b"/>
                <a:pathLst>
                  <a:path w="18" h="21">
                    <a:moveTo>
                      <a:pt x="8" y="0"/>
                    </a:moveTo>
                    <a:cubicBezTo>
                      <a:pt x="8" y="5"/>
                      <a:pt x="10" y="10"/>
                      <a:pt x="13" y="14"/>
                    </a:cubicBezTo>
                    <a:cubicBezTo>
                      <a:pt x="18" y="21"/>
                      <a:pt x="12" y="20"/>
                      <a:pt x="8" y="20"/>
                    </a:cubicBezTo>
                    <a:cubicBezTo>
                      <a:pt x="6" y="16"/>
                      <a:pt x="5" y="11"/>
                      <a:pt x="3" y="7"/>
                    </a:cubicBezTo>
                    <a:cubicBezTo>
                      <a:pt x="0" y="1"/>
                      <a:pt x="3" y="0"/>
                      <a:pt x="8"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8" name="Freeform 199">
                <a:extLst>
                  <a:ext uri="{FF2B5EF4-FFF2-40B4-BE49-F238E27FC236}">
                    <a16:creationId xmlns:a16="http://schemas.microsoft.com/office/drawing/2014/main" id="{9A8D01EA-98F2-CAA0-3C7A-61AE3CABAC07}"/>
                  </a:ext>
                </a:extLst>
              </p:cNvPr>
              <p:cNvSpPr/>
              <p:nvPr/>
            </p:nvSpPr>
            <p:spPr bwMode="auto">
              <a:xfrm>
                <a:off x="931" y="1172"/>
                <a:ext cx="58" cy="187"/>
              </a:xfrm>
              <a:custGeom>
                <a:avLst/>
                <a:gdLst>
                  <a:gd name="T0" fmla="*/ 51 w 51"/>
                  <a:gd name="T1" fmla="*/ 161 h 163"/>
                  <a:gd name="T2" fmla="*/ 39 w 51"/>
                  <a:gd name="T3" fmla="*/ 152 h 163"/>
                  <a:gd name="T4" fmla="*/ 34 w 51"/>
                  <a:gd name="T5" fmla="*/ 133 h 163"/>
                  <a:gd name="T6" fmla="*/ 34 w 51"/>
                  <a:gd name="T7" fmla="*/ 133 h 163"/>
                  <a:gd name="T8" fmla="*/ 41 w 51"/>
                  <a:gd name="T9" fmla="*/ 128 h 163"/>
                  <a:gd name="T10" fmla="*/ 32 w 51"/>
                  <a:gd name="T11" fmla="*/ 99 h 163"/>
                  <a:gd name="T12" fmla="*/ 30 w 51"/>
                  <a:gd name="T13" fmla="*/ 87 h 163"/>
                  <a:gd name="T14" fmla="*/ 31 w 51"/>
                  <a:gd name="T15" fmla="*/ 82 h 163"/>
                  <a:gd name="T16" fmla="*/ 31 w 51"/>
                  <a:gd name="T17" fmla="*/ 82 h 163"/>
                  <a:gd name="T18" fmla="*/ 30 w 51"/>
                  <a:gd name="T19" fmla="*/ 87 h 163"/>
                  <a:gd name="T20" fmla="*/ 22 w 51"/>
                  <a:gd name="T21" fmla="*/ 75 h 163"/>
                  <a:gd name="T22" fmla="*/ 22 w 51"/>
                  <a:gd name="T23" fmla="*/ 75 h 163"/>
                  <a:gd name="T24" fmla="*/ 28 w 51"/>
                  <a:gd name="T25" fmla="*/ 69 h 163"/>
                  <a:gd name="T26" fmla="*/ 3 w 51"/>
                  <a:gd name="T27" fmla="*/ 6 h 163"/>
                  <a:gd name="T28" fmla="*/ 3 w 51"/>
                  <a:gd name="T29" fmla="*/ 0 h 163"/>
                  <a:gd name="T30" fmla="*/ 18 w 51"/>
                  <a:gd name="T31" fmla="*/ 15 h 163"/>
                  <a:gd name="T32" fmla="*/ 23 w 51"/>
                  <a:gd name="T33" fmla="*/ 42 h 163"/>
                  <a:gd name="T34" fmla="*/ 36 w 51"/>
                  <a:gd name="T35" fmla="*/ 83 h 163"/>
                  <a:gd name="T36" fmla="*/ 34 w 51"/>
                  <a:gd name="T37" fmla="*/ 37 h 163"/>
                  <a:gd name="T38" fmla="*/ 42 w 51"/>
                  <a:gd name="T39" fmla="*/ 47 h 163"/>
                  <a:gd name="T40" fmla="*/ 46 w 51"/>
                  <a:gd name="T41" fmla="*/ 135 h 163"/>
                  <a:gd name="T42" fmla="*/ 51 w 51"/>
                  <a:gd name="T43" fmla="*/ 155 h 163"/>
                  <a:gd name="T44" fmla="*/ 51 w 51"/>
                  <a:gd name="T45" fmla="*/ 161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1" h="163">
                    <a:moveTo>
                      <a:pt x="51" y="161"/>
                    </a:moveTo>
                    <a:cubicBezTo>
                      <a:pt x="43" y="163"/>
                      <a:pt x="40" y="159"/>
                      <a:pt x="39" y="152"/>
                    </a:cubicBezTo>
                    <a:cubicBezTo>
                      <a:pt x="43" y="144"/>
                      <a:pt x="33" y="140"/>
                      <a:pt x="34" y="133"/>
                    </a:cubicBezTo>
                    <a:cubicBezTo>
                      <a:pt x="34" y="133"/>
                      <a:pt x="34" y="133"/>
                      <a:pt x="34" y="133"/>
                    </a:cubicBezTo>
                    <a:cubicBezTo>
                      <a:pt x="39" y="135"/>
                      <a:pt x="43" y="137"/>
                      <a:pt x="41" y="128"/>
                    </a:cubicBezTo>
                    <a:cubicBezTo>
                      <a:pt x="39" y="119"/>
                      <a:pt x="38" y="108"/>
                      <a:pt x="32" y="99"/>
                    </a:cubicBezTo>
                    <a:cubicBezTo>
                      <a:pt x="30" y="96"/>
                      <a:pt x="29" y="91"/>
                      <a:pt x="30" y="87"/>
                    </a:cubicBezTo>
                    <a:cubicBezTo>
                      <a:pt x="31" y="86"/>
                      <a:pt x="32" y="84"/>
                      <a:pt x="31" y="82"/>
                    </a:cubicBezTo>
                    <a:cubicBezTo>
                      <a:pt x="31" y="82"/>
                      <a:pt x="31" y="82"/>
                      <a:pt x="31" y="82"/>
                    </a:cubicBezTo>
                    <a:cubicBezTo>
                      <a:pt x="30" y="83"/>
                      <a:pt x="30" y="85"/>
                      <a:pt x="30" y="87"/>
                    </a:cubicBezTo>
                    <a:cubicBezTo>
                      <a:pt x="23" y="85"/>
                      <a:pt x="23" y="80"/>
                      <a:pt x="22" y="75"/>
                    </a:cubicBezTo>
                    <a:cubicBezTo>
                      <a:pt x="22" y="75"/>
                      <a:pt x="22" y="75"/>
                      <a:pt x="22" y="75"/>
                    </a:cubicBezTo>
                    <a:cubicBezTo>
                      <a:pt x="28" y="76"/>
                      <a:pt x="31" y="77"/>
                      <a:pt x="28" y="69"/>
                    </a:cubicBezTo>
                    <a:cubicBezTo>
                      <a:pt x="21" y="47"/>
                      <a:pt x="14" y="26"/>
                      <a:pt x="3" y="6"/>
                    </a:cubicBezTo>
                    <a:cubicBezTo>
                      <a:pt x="2" y="5"/>
                      <a:pt x="0" y="3"/>
                      <a:pt x="3" y="0"/>
                    </a:cubicBezTo>
                    <a:cubicBezTo>
                      <a:pt x="5" y="8"/>
                      <a:pt x="15" y="7"/>
                      <a:pt x="18" y="15"/>
                    </a:cubicBezTo>
                    <a:cubicBezTo>
                      <a:pt x="21" y="24"/>
                      <a:pt x="19" y="33"/>
                      <a:pt x="23" y="42"/>
                    </a:cubicBezTo>
                    <a:cubicBezTo>
                      <a:pt x="29" y="54"/>
                      <a:pt x="32" y="68"/>
                      <a:pt x="36" y="83"/>
                    </a:cubicBezTo>
                    <a:cubicBezTo>
                      <a:pt x="39" y="67"/>
                      <a:pt x="36" y="52"/>
                      <a:pt x="34" y="37"/>
                    </a:cubicBezTo>
                    <a:cubicBezTo>
                      <a:pt x="43" y="40"/>
                      <a:pt x="42" y="40"/>
                      <a:pt x="42" y="47"/>
                    </a:cubicBezTo>
                    <a:cubicBezTo>
                      <a:pt x="42" y="76"/>
                      <a:pt x="39" y="106"/>
                      <a:pt x="46" y="135"/>
                    </a:cubicBezTo>
                    <a:cubicBezTo>
                      <a:pt x="48" y="142"/>
                      <a:pt x="42" y="150"/>
                      <a:pt x="51" y="155"/>
                    </a:cubicBezTo>
                    <a:cubicBezTo>
                      <a:pt x="51" y="157"/>
                      <a:pt x="51" y="159"/>
                      <a:pt x="51" y="16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9" name="Freeform 200">
                <a:extLst>
                  <a:ext uri="{FF2B5EF4-FFF2-40B4-BE49-F238E27FC236}">
                    <a16:creationId xmlns:a16="http://schemas.microsoft.com/office/drawing/2014/main" id="{23454400-3FE1-A62A-E6FC-9B221B3EF05B}"/>
                  </a:ext>
                </a:extLst>
              </p:cNvPr>
              <p:cNvSpPr/>
              <p:nvPr/>
            </p:nvSpPr>
            <p:spPr bwMode="auto">
              <a:xfrm>
                <a:off x="856" y="1430"/>
                <a:ext cx="36" cy="37"/>
              </a:xfrm>
              <a:custGeom>
                <a:avLst/>
                <a:gdLst>
                  <a:gd name="T0" fmla="*/ 7 w 31"/>
                  <a:gd name="T1" fmla="*/ 7 h 32"/>
                  <a:gd name="T2" fmla="*/ 17 w 31"/>
                  <a:gd name="T3" fmla="*/ 0 h 32"/>
                  <a:gd name="T4" fmla="*/ 27 w 31"/>
                  <a:gd name="T5" fmla="*/ 23 h 32"/>
                  <a:gd name="T6" fmla="*/ 30 w 31"/>
                  <a:gd name="T7" fmla="*/ 29 h 32"/>
                  <a:gd name="T8" fmla="*/ 24 w 31"/>
                  <a:gd name="T9" fmla="*/ 31 h 32"/>
                  <a:gd name="T10" fmla="*/ 12 w 31"/>
                  <a:gd name="T11" fmla="*/ 31 h 32"/>
                  <a:gd name="T12" fmla="*/ 10 w 31"/>
                  <a:gd name="T13" fmla="*/ 27 h 32"/>
                  <a:gd name="T14" fmla="*/ 5 w 31"/>
                  <a:gd name="T15" fmla="*/ 21 h 32"/>
                  <a:gd name="T16" fmla="*/ 3 w 31"/>
                  <a:gd name="T17" fmla="*/ 19 h 32"/>
                  <a:gd name="T18" fmla="*/ 3 w 31"/>
                  <a:gd name="T19" fmla="*/ 19 h 32"/>
                  <a:gd name="T20" fmla="*/ 0 w 31"/>
                  <a:gd name="T21" fmla="*/ 9 h 32"/>
                  <a:gd name="T22" fmla="*/ 7 w 31"/>
                  <a:gd name="T23" fmla="*/ 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32">
                    <a:moveTo>
                      <a:pt x="7" y="7"/>
                    </a:moveTo>
                    <a:cubicBezTo>
                      <a:pt x="14" y="9"/>
                      <a:pt x="14" y="2"/>
                      <a:pt x="17" y="0"/>
                    </a:cubicBezTo>
                    <a:cubicBezTo>
                      <a:pt x="18" y="8"/>
                      <a:pt x="19" y="17"/>
                      <a:pt x="27" y="23"/>
                    </a:cubicBezTo>
                    <a:cubicBezTo>
                      <a:pt x="29" y="24"/>
                      <a:pt x="31" y="26"/>
                      <a:pt x="30" y="29"/>
                    </a:cubicBezTo>
                    <a:cubicBezTo>
                      <a:pt x="29" y="32"/>
                      <a:pt x="26" y="31"/>
                      <a:pt x="24" y="31"/>
                    </a:cubicBezTo>
                    <a:cubicBezTo>
                      <a:pt x="20" y="31"/>
                      <a:pt x="16" y="31"/>
                      <a:pt x="12" y="31"/>
                    </a:cubicBezTo>
                    <a:cubicBezTo>
                      <a:pt x="12" y="29"/>
                      <a:pt x="12" y="27"/>
                      <a:pt x="10" y="27"/>
                    </a:cubicBezTo>
                    <a:cubicBezTo>
                      <a:pt x="8" y="25"/>
                      <a:pt x="7" y="23"/>
                      <a:pt x="5" y="21"/>
                    </a:cubicBezTo>
                    <a:cubicBezTo>
                      <a:pt x="4" y="21"/>
                      <a:pt x="4" y="20"/>
                      <a:pt x="3" y="19"/>
                    </a:cubicBezTo>
                    <a:cubicBezTo>
                      <a:pt x="3" y="19"/>
                      <a:pt x="3" y="19"/>
                      <a:pt x="3" y="19"/>
                    </a:cubicBezTo>
                    <a:cubicBezTo>
                      <a:pt x="2" y="16"/>
                      <a:pt x="1" y="13"/>
                      <a:pt x="0" y="9"/>
                    </a:cubicBezTo>
                    <a:cubicBezTo>
                      <a:pt x="3" y="9"/>
                      <a:pt x="5" y="8"/>
                      <a:pt x="7"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0" name="Freeform 201">
                <a:extLst>
                  <a:ext uri="{FF2B5EF4-FFF2-40B4-BE49-F238E27FC236}">
                    <a16:creationId xmlns:a16="http://schemas.microsoft.com/office/drawing/2014/main" id="{098F7F7D-94D0-4737-A244-5D303601DB80}"/>
                  </a:ext>
                </a:extLst>
              </p:cNvPr>
              <p:cNvSpPr/>
              <p:nvPr/>
            </p:nvSpPr>
            <p:spPr bwMode="auto">
              <a:xfrm>
                <a:off x="993" y="1698"/>
                <a:ext cx="39" cy="38"/>
              </a:xfrm>
              <a:custGeom>
                <a:avLst/>
                <a:gdLst>
                  <a:gd name="T0" fmla="*/ 34 w 34"/>
                  <a:gd name="T1" fmla="*/ 23 h 33"/>
                  <a:gd name="T2" fmla="*/ 25 w 34"/>
                  <a:gd name="T3" fmla="*/ 33 h 33"/>
                  <a:gd name="T4" fmla="*/ 20 w 34"/>
                  <a:gd name="T5" fmla="*/ 24 h 33"/>
                  <a:gd name="T6" fmla="*/ 9 w 34"/>
                  <a:gd name="T7" fmla="*/ 22 h 33"/>
                  <a:gd name="T8" fmla="*/ 0 w 34"/>
                  <a:gd name="T9" fmla="*/ 20 h 33"/>
                  <a:gd name="T10" fmla="*/ 26 w 34"/>
                  <a:gd name="T11" fmla="*/ 0 h 33"/>
                  <a:gd name="T12" fmla="*/ 34 w 34"/>
                  <a:gd name="T13" fmla="*/ 23 h 33"/>
                </a:gdLst>
                <a:ahLst/>
                <a:cxnLst>
                  <a:cxn ang="0">
                    <a:pos x="T0" y="T1"/>
                  </a:cxn>
                  <a:cxn ang="0">
                    <a:pos x="T2" y="T3"/>
                  </a:cxn>
                  <a:cxn ang="0">
                    <a:pos x="T4" y="T5"/>
                  </a:cxn>
                  <a:cxn ang="0">
                    <a:pos x="T6" y="T7"/>
                  </a:cxn>
                  <a:cxn ang="0">
                    <a:pos x="T8" y="T9"/>
                  </a:cxn>
                  <a:cxn ang="0">
                    <a:pos x="T10" y="T11"/>
                  </a:cxn>
                  <a:cxn ang="0">
                    <a:pos x="T12" y="T13"/>
                  </a:cxn>
                </a:cxnLst>
                <a:rect l="0" t="0" r="r" b="b"/>
                <a:pathLst>
                  <a:path w="34" h="33">
                    <a:moveTo>
                      <a:pt x="34" y="23"/>
                    </a:moveTo>
                    <a:cubicBezTo>
                      <a:pt x="31" y="26"/>
                      <a:pt x="28" y="29"/>
                      <a:pt x="25" y="33"/>
                    </a:cubicBezTo>
                    <a:cubicBezTo>
                      <a:pt x="21" y="31"/>
                      <a:pt x="22" y="27"/>
                      <a:pt x="20" y="24"/>
                    </a:cubicBezTo>
                    <a:cubicBezTo>
                      <a:pt x="17" y="18"/>
                      <a:pt x="14" y="14"/>
                      <a:pt x="9" y="22"/>
                    </a:cubicBezTo>
                    <a:cubicBezTo>
                      <a:pt x="5" y="27"/>
                      <a:pt x="1" y="26"/>
                      <a:pt x="0" y="20"/>
                    </a:cubicBezTo>
                    <a:cubicBezTo>
                      <a:pt x="7" y="12"/>
                      <a:pt x="21" y="12"/>
                      <a:pt x="26" y="0"/>
                    </a:cubicBezTo>
                    <a:cubicBezTo>
                      <a:pt x="32" y="8"/>
                      <a:pt x="30" y="16"/>
                      <a:pt x="34"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1" name="Freeform 202">
                <a:extLst>
                  <a:ext uri="{FF2B5EF4-FFF2-40B4-BE49-F238E27FC236}">
                    <a16:creationId xmlns:a16="http://schemas.microsoft.com/office/drawing/2014/main" id="{9BD82B17-5E4A-56A1-8962-2EDCD0C421EA}"/>
                  </a:ext>
                </a:extLst>
              </p:cNvPr>
              <p:cNvSpPr/>
              <p:nvPr/>
            </p:nvSpPr>
            <p:spPr bwMode="auto">
              <a:xfrm>
                <a:off x="760" y="1488"/>
                <a:ext cx="83" cy="21"/>
              </a:xfrm>
              <a:custGeom>
                <a:avLst/>
                <a:gdLst>
                  <a:gd name="T0" fmla="*/ 72 w 72"/>
                  <a:gd name="T1" fmla="*/ 16 h 18"/>
                  <a:gd name="T2" fmla="*/ 0 w 72"/>
                  <a:gd name="T3" fmla="*/ 7 h 18"/>
                  <a:gd name="T4" fmla="*/ 8 w 72"/>
                  <a:gd name="T5" fmla="*/ 6 h 18"/>
                  <a:gd name="T6" fmla="*/ 16 w 72"/>
                  <a:gd name="T7" fmla="*/ 3 h 18"/>
                  <a:gd name="T8" fmla="*/ 23 w 72"/>
                  <a:gd name="T9" fmla="*/ 4 h 18"/>
                  <a:gd name="T10" fmla="*/ 68 w 72"/>
                  <a:gd name="T11" fmla="*/ 11 h 18"/>
                  <a:gd name="T12" fmla="*/ 72 w 72"/>
                  <a:gd name="T13" fmla="*/ 16 h 18"/>
                </a:gdLst>
                <a:ahLst/>
                <a:cxnLst>
                  <a:cxn ang="0">
                    <a:pos x="T0" y="T1"/>
                  </a:cxn>
                  <a:cxn ang="0">
                    <a:pos x="T2" y="T3"/>
                  </a:cxn>
                  <a:cxn ang="0">
                    <a:pos x="T4" y="T5"/>
                  </a:cxn>
                  <a:cxn ang="0">
                    <a:pos x="T6" y="T7"/>
                  </a:cxn>
                  <a:cxn ang="0">
                    <a:pos x="T8" y="T9"/>
                  </a:cxn>
                  <a:cxn ang="0">
                    <a:pos x="T10" y="T11"/>
                  </a:cxn>
                  <a:cxn ang="0">
                    <a:pos x="T12" y="T13"/>
                  </a:cxn>
                </a:cxnLst>
                <a:rect l="0" t="0" r="r" b="b"/>
                <a:pathLst>
                  <a:path w="72" h="18">
                    <a:moveTo>
                      <a:pt x="72" y="16"/>
                    </a:moveTo>
                    <a:cubicBezTo>
                      <a:pt x="48" y="16"/>
                      <a:pt x="23" y="18"/>
                      <a:pt x="0" y="7"/>
                    </a:cubicBezTo>
                    <a:cubicBezTo>
                      <a:pt x="4" y="3"/>
                      <a:pt x="6" y="6"/>
                      <a:pt x="8" y="6"/>
                    </a:cubicBezTo>
                    <a:cubicBezTo>
                      <a:pt x="11" y="6"/>
                      <a:pt x="18" y="16"/>
                      <a:pt x="16" y="3"/>
                    </a:cubicBezTo>
                    <a:cubicBezTo>
                      <a:pt x="16" y="0"/>
                      <a:pt x="21" y="3"/>
                      <a:pt x="23" y="4"/>
                    </a:cubicBezTo>
                    <a:cubicBezTo>
                      <a:pt x="37" y="11"/>
                      <a:pt x="52" y="17"/>
                      <a:pt x="68" y="11"/>
                    </a:cubicBezTo>
                    <a:cubicBezTo>
                      <a:pt x="71" y="12"/>
                      <a:pt x="72" y="14"/>
                      <a:pt x="72"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2" name="Freeform 203">
                <a:extLst>
                  <a:ext uri="{FF2B5EF4-FFF2-40B4-BE49-F238E27FC236}">
                    <a16:creationId xmlns:a16="http://schemas.microsoft.com/office/drawing/2014/main" id="{EA7BA3C0-B5C1-AC7A-4E1C-2FBA24E0EABC}"/>
                  </a:ext>
                </a:extLst>
              </p:cNvPr>
              <p:cNvSpPr/>
              <p:nvPr/>
            </p:nvSpPr>
            <p:spPr bwMode="auto">
              <a:xfrm>
                <a:off x="906" y="1468"/>
                <a:ext cx="33" cy="25"/>
              </a:xfrm>
              <a:custGeom>
                <a:avLst/>
                <a:gdLst>
                  <a:gd name="T0" fmla="*/ 29 w 29"/>
                  <a:gd name="T1" fmla="*/ 8 h 22"/>
                  <a:gd name="T2" fmla="*/ 20 w 29"/>
                  <a:gd name="T3" fmla="*/ 22 h 22"/>
                  <a:gd name="T4" fmla="*/ 18 w 29"/>
                  <a:gd name="T5" fmla="*/ 22 h 22"/>
                  <a:gd name="T6" fmla="*/ 1 w 29"/>
                  <a:gd name="T7" fmla="*/ 5 h 22"/>
                  <a:gd name="T8" fmla="*/ 20 w 29"/>
                  <a:gd name="T9" fmla="*/ 6 h 22"/>
                  <a:gd name="T10" fmla="*/ 29 w 29"/>
                  <a:gd name="T11" fmla="*/ 8 h 22"/>
                </a:gdLst>
                <a:ahLst/>
                <a:cxnLst>
                  <a:cxn ang="0">
                    <a:pos x="T0" y="T1"/>
                  </a:cxn>
                  <a:cxn ang="0">
                    <a:pos x="T2" y="T3"/>
                  </a:cxn>
                  <a:cxn ang="0">
                    <a:pos x="T4" y="T5"/>
                  </a:cxn>
                  <a:cxn ang="0">
                    <a:pos x="T6" y="T7"/>
                  </a:cxn>
                  <a:cxn ang="0">
                    <a:pos x="T8" y="T9"/>
                  </a:cxn>
                  <a:cxn ang="0">
                    <a:pos x="T10" y="T11"/>
                  </a:cxn>
                </a:cxnLst>
                <a:rect l="0" t="0" r="r" b="b"/>
                <a:pathLst>
                  <a:path w="28" h="22">
                    <a:moveTo>
                      <a:pt x="29" y="8"/>
                    </a:moveTo>
                    <a:cubicBezTo>
                      <a:pt x="26" y="12"/>
                      <a:pt x="23" y="17"/>
                      <a:pt x="20" y="22"/>
                    </a:cubicBezTo>
                    <a:cubicBezTo>
                      <a:pt x="19" y="22"/>
                      <a:pt x="18" y="22"/>
                      <a:pt x="18" y="22"/>
                    </a:cubicBezTo>
                    <a:cubicBezTo>
                      <a:pt x="9" y="19"/>
                      <a:pt x="0" y="12"/>
                      <a:pt x="1" y="5"/>
                    </a:cubicBezTo>
                    <a:cubicBezTo>
                      <a:pt x="1" y="0"/>
                      <a:pt x="13" y="7"/>
                      <a:pt x="20" y="6"/>
                    </a:cubicBezTo>
                    <a:cubicBezTo>
                      <a:pt x="23" y="5"/>
                      <a:pt x="26" y="7"/>
                      <a:pt x="29"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3" name="Freeform 204">
                <a:extLst>
                  <a:ext uri="{FF2B5EF4-FFF2-40B4-BE49-F238E27FC236}">
                    <a16:creationId xmlns:a16="http://schemas.microsoft.com/office/drawing/2014/main" id="{FAD35DA3-7EF0-157A-201B-6D645201317B}"/>
                  </a:ext>
                </a:extLst>
              </p:cNvPr>
              <p:cNvSpPr/>
              <p:nvPr/>
            </p:nvSpPr>
            <p:spPr bwMode="auto">
              <a:xfrm>
                <a:off x="832" y="1474"/>
                <a:ext cx="30" cy="20"/>
              </a:xfrm>
              <a:custGeom>
                <a:avLst/>
                <a:gdLst>
                  <a:gd name="T0" fmla="*/ 10 w 26"/>
                  <a:gd name="T1" fmla="*/ 18 h 18"/>
                  <a:gd name="T2" fmla="*/ 8 w 26"/>
                  <a:gd name="T3" fmla="*/ 15 h 18"/>
                  <a:gd name="T4" fmla="*/ 12 w 26"/>
                  <a:gd name="T5" fmla="*/ 0 h 18"/>
                  <a:gd name="T6" fmla="*/ 15 w 26"/>
                  <a:gd name="T7" fmla="*/ 2 h 18"/>
                  <a:gd name="T8" fmla="*/ 25 w 26"/>
                  <a:gd name="T9" fmla="*/ 12 h 18"/>
                  <a:gd name="T10" fmla="*/ 10 w 26"/>
                  <a:gd name="T11" fmla="*/ 18 h 18"/>
                </a:gdLst>
                <a:ahLst/>
                <a:cxnLst>
                  <a:cxn ang="0">
                    <a:pos x="T0" y="T1"/>
                  </a:cxn>
                  <a:cxn ang="0">
                    <a:pos x="T2" y="T3"/>
                  </a:cxn>
                  <a:cxn ang="0">
                    <a:pos x="T4" y="T5"/>
                  </a:cxn>
                  <a:cxn ang="0">
                    <a:pos x="T6" y="T7"/>
                  </a:cxn>
                  <a:cxn ang="0">
                    <a:pos x="T8" y="T9"/>
                  </a:cxn>
                  <a:cxn ang="0">
                    <a:pos x="T10" y="T11"/>
                  </a:cxn>
                </a:cxnLst>
                <a:rect l="0" t="0" r="r" b="b"/>
                <a:pathLst>
                  <a:path w="26" h="18">
                    <a:moveTo>
                      <a:pt x="10" y="18"/>
                    </a:moveTo>
                    <a:cubicBezTo>
                      <a:pt x="10" y="17"/>
                      <a:pt x="9" y="16"/>
                      <a:pt x="8" y="15"/>
                    </a:cubicBezTo>
                    <a:cubicBezTo>
                      <a:pt x="0" y="4"/>
                      <a:pt x="0" y="3"/>
                      <a:pt x="12" y="0"/>
                    </a:cubicBezTo>
                    <a:cubicBezTo>
                      <a:pt x="13" y="1"/>
                      <a:pt x="15" y="1"/>
                      <a:pt x="15" y="2"/>
                    </a:cubicBezTo>
                    <a:cubicBezTo>
                      <a:pt x="18" y="6"/>
                      <a:pt x="26" y="7"/>
                      <a:pt x="25" y="12"/>
                    </a:cubicBezTo>
                    <a:cubicBezTo>
                      <a:pt x="23" y="17"/>
                      <a:pt x="16" y="17"/>
                      <a:pt x="10"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5" name="Group 406">
              <a:extLst>
                <a:ext uri="{FF2B5EF4-FFF2-40B4-BE49-F238E27FC236}">
                  <a16:creationId xmlns:a16="http://schemas.microsoft.com/office/drawing/2014/main" id="{3E5AEA4C-03EA-431A-5561-08F8500012EE}"/>
                </a:ext>
              </a:extLst>
            </p:cNvPr>
            <p:cNvGrpSpPr/>
            <p:nvPr/>
          </p:nvGrpSpPr>
          <p:grpSpPr>
            <a:xfrm>
              <a:off x="114300" y="1725613"/>
              <a:ext cx="1552575" cy="3087688"/>
              <a:chOff x="72" y="1087"/>
              <a:chExt cx="978" cy="1945"/>
            </a:xfrm>
          </p:grpSpPr>
          <p:sp>
            <p:nvSpPr>
              <p:cNvPr id="32" name="Freeform 206">
                <a:extLst>
                  <a:ext uri="{FF2B5EF4-FFF2-40B4-BE49-F238E27FC236}">
                    <a16:creationId xmlns:a16="http://schemas.microsoft.com/office/drawing/2014/main" id="{2394B08E-684A-14F3-DB37-AF2C48773BCF}"/>
                  </a:ext>
                </a:extLst>
              </p:cNvPr>
              <p:cNvSpPr/>
              <p:nvPr/>
            </p:nvSpPr>
            <p:spPr bwMode="auto">
              <a:xfrm>
                <a:off x="940" y="1469"/>
                <a:ext cx="8" cy="8"/>
              </a:xfrm>
              <a:custGeom>
                <a:avLst/>
                <a:gdLst>
                  <a:gd name="T0" fmla="*/ 3 w 7"/>
                  <a:gd name="T1" fmla="*/ 0 h 7"/>
                  <a:gd name="T2" fmla="*/ 0 w 7"/>
                  <a:gd name="T3" fmla="*/ 6 h 7"/>
                  <a:gd name="T4" fmla="*/ 3 w 7"/>
                  <a:gd name="T5" fmla="*/ 0 h 7"/>
                </a:gdLst>
                <a:ahLst/>
                <a:cxnLst>
                  <a:cxn ang="0">
                    <a:pos x="T0" y="T1"/>
                  </a:cxn>
                  <a:cxn ang="0">
                    <a:pos x="T2" y="T3"/>
                  </a:cxn>
                  <a:cxn ang="0">
                    <a:pos x="T4" y="T5"/>
                  </a:cxn>
                </a:cxnLst>
                <a:rect l="0" t="0" r="r" b="b"/>
                <a:pathLst>
                  <a:path w="7" h="7">
                    <a:moveTo>
                      <a:pt x="3" y="0"/>
                    </a:moveTo>
                    <a:cubicBezTo>
                      <a:pt x="4" y="3"/>
                      <a:pt x="7" y="7"/>
                      <a:pt x="0" y="6"/>
                    </a:cubicBezTo>
                    <a:cubicBezTo>
                      <a:pt x="1" y="4"/>
                      <a:pt x="2" y="2"/>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 name="Freeform 207">
                <a:extLst>
                  <a:ext uri="{FF2B5EF4-FFF2-40B4-BE49-F238E27FC236}">
                    <a16:creationId xmlns:a16="http://schemas.microsoft.com/office/drawing/2014/main" id="{76F12475-4ED0-ED1F-F0EE-E5C6B3367385}"/>
                  </a:ext>
                </a:extLst>
              </p:cNvPr>
              <p:cNvSpPr/>
              <p:nvPr/>
            </p:nvSpPr>
            <p:spPr bwMode="auto">
              <a:xfrm>
                <a:off x="841" y="1469"/>
                <a:ext cx="5" cy="5"/>
              </a:xfrm>
              <a:custGeom>
                <a:avLst/>
                <a:gdLst>
                  <a:gd name="T0" fmla="*/ 4 w 4"/>
                  <a:gd name="T1" fmla="*/ 4 h 4"/>
                  <a:gd name="T2" fmla="*/ 1 w 4"/>
                  <a:gd name="T3" fmla="*/ 0 h 4"/>
                  <a:gd name="T4" fmla="*/ 3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1" y="0"/>
                    </a:cubicBezTo>
                    <a:cubicBezTo>
                      <a:pt x="1" y="0"/>
                      <a:pt x="2" y="0"/>
                      <a:pt x="3" y="0"/>
                    </a:cubicBezTo>
                    <a:cubicBezTo>
                      <a:pt x="4" y="1"/>
                      <a:pt x="4" y="2"/>
                      <a:pt x="4" y="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 name="Freeform 208">
                <a:extLst>
                  <a:ext uri="{FF2B5EF4-FFF2-40B4-BE49-F238E27FC236}">
                    <a16:creationId xmlns:a16="http://schemas.microsoft.com/office/drawing/2014/main" id="{D70ABA62-80A7-DBB2-5D40-7C334E45157E}"/>
                  </a:ext>
                </a:extLst>
              </p:cNvPr>
              <p:cNvSpPr/>
              <p:nvPr/>
            </p:nvSpPr>
            <p:spPr bwMode="auto">
              <a:xfrm>
                <a:off x="1033" y="1727"/>
                <a:ext cx="1" cy="1"/>
              </a:xfrm>
              <a:custGeom>
                <a:avLst/>
                <a:gdLst>
                  <a:gd name="T0" fmla="*/ 1 w 1"/>
                  <a:gd name="T1" fmla="*/ 1 h 1"/>
                  <a:gd name="T2" fmla="*/ 0 w 1"/>
                  <a:gd name="T3" fmla="*/ 1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1"/>
                      <a:pt x="0" y="1"/>
                    </a:cubicBezTo>
                    <a:cubicBezTo>
                      <a:pt x="0" y="1"/>
                      <a:pt x="0" y="0"/>
                      <a:pt x="1" y="0"/>
                    </a:cubicBezTo>
                    <a:cubicBezTo>
                      <a:pt x="1" y="0"/>
                      <a:pt x="1" y="1"/>
                      <a:pt x="1"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 name="Freeform 209">
                <a:extLst>
                  <a:ext uri="{FF2B5EF4-FFF2-40B4-BE49-F238E27FC236}">
                    <a16:creationId xmlns:a16="http://schemas.microsoft.com/office/drawing/2014/main" id="{E26D5702-AF3A-1CE3-1047-472FA3D10151}"/>
                  </a:ext>
                </a:extLst>
              </p:cNvPr>
              <p:cNvSpPr/>
              <p:nvPr/>
            </p:nvSpPr>
            <p:spPr bwMode="auto">
              <a:xfrm>
                <a:off x="867" y="1094"/>
                <a:ext cx="62" cy="68"/>
              </a:xfrm>
              <a:custGeom>
                <a:avLst/>
                <a:gdLst>
                  <a:gd name="T0" fmla="*/ 30 w 54"/>
                  <a:gd name="T1" fmla="*/ 15 h 59"/>
                  <a:gd name="T2" fmla="*/ 53 w 54"/>
                  <a:gd name="T3" fmla="*/ 52 h 59"/>
                  <a:gd name="T4" fmla="*/ 53 w 54"/>
                  <a:gd name="T5" fmla="*/ 56 h 59"/>
                  <a:gd name="T6" fmla="*/ 47 w 54"/>
                  <a:gd name="T7" fmla="*/ 54 h 59"/>
                  <a:gd name="T8" fmla="*/ 0 w 54"/>
                  <a:gd name="T9" fmla="*/ 8 h 59"/>
                  <a:gd name="T10" fmla="*/ 13 w 54"/>
                  <a:gd name="T11" fmla="*/ 5 h 59"/>
                  <a:gd name="T12" fmla="*/ 13 w 54"/>
                  <a:gd name="T13" fmla="*/ 5 h 59"/>
                  <a:gd name="T14" fmla="*/ 25 w 54"/>
                  <a:gd name="T15" fmla="*/ 12 h 59"/>
                  <a:gd name="T16" fmla="*/ 25 w 54"/>
                  <a:gd name="T17" fmla="*/ 12 h 59"/>
                  <a:gd name="T18" fmla="*/ 28 w 54"/>
                  <a:gd name="T19" fmla="*/ 15 h 59"/>
                  <a:gd name="T20" fmla="*/ 28 w 54"/>
                  <a:gd name="T21" fmla="*/ 15 h 59"/>
                  <a:gd name="T22" fmla="*/ 29 w 54"/>
                  <a:gd name="T23" fmla="*/ 18 h 59"/>
                  <a:gd name="T24" fmla="*/ 30 w 54"/>
                  <a:gd name="T25" fmla="*/ 1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9">
                    <a:moveTo>
                      <a:pt x="30" y="15"/>
                    </a:moveTo>
                    <a:cubicBezTo>
                      <a:pt x="37" y="27"/>
                      <a:pt x="43" y="41"/>
                      <a:pt x="53" y="52"/>
                    </a:cubicBezTo>
                    <a:cubicBezTo>
                      <a:pt x="54" y="53"/>
                      <a:pt x="54" y="55"/>
                      <a:pt x="53" y="56"/>
                    </a:cubicBezTo>
                    <a:cubicBezTo>
                      <a:pt x="50" y="59"/>
                      <a:pt x="49" y="56"/>
                      <a:pt x="47" y="54"/>
                    </a:cubicBezTo>
                    <a:cubicBezTo>
                      <a:pt x="34" y="36"/>
                      <a:pt x="19" y="19"/>
                      <a:pt x="0" y="8"/>
                    </a:cubicBezTo>
                    <a:cubicBezTo>
                      <a:pt x="4" y="0"/>
                      <a:pt x="10" y="14"/>
                      <a:pt x="13" y="5"/>
                    </a:cubicBezTo>
                    <a:cubicBezTo>
                      <a:pt x="13" y="5"/>
                      <a:pt x="13" y="5"/>
                      <a:pt x="13" y="5"/>
                    </a:cubicBezTo>
                    <a:cubicBezTo>
                      <a:pt x="19" y="4"/>
                      <a:pt x="20" y="12"/>
                      <a:pt x="25" y="12"/>
                    </a:cubicBezTo>
                    <a:cubicBezTo>
                      <a:pt x="25" y="12"/>
                      <a:pt x="25" y="12"/>
                      <a:pt x="25" y="12"/>
                    </a:cubicBezTo>
                    <a:cubicBezTo>
                      <a:pt x="26" y="13"/>
                      <a:pt x="27" y="14"/>
                      <a:pt x="28" y="15"/>
                    </a:cubicBezTo>
                    <a:cubicBezTo>
                      <a:pt x="28" y="15"/>
                      <a:pt x="28" y="15"/>
                      <a:pt x="28" y="15"/>
                    </a:cubicBezTo>
                    <a:cubicBezTo>
                      <a:pt x="28" y="16"/>
                      <a:pt x="28" y="17"/>
                      <a:pt x="29" y="18"/>
                    </a:cubicBezTo>
                    <a:cubicBezTo>
                      <a:pt x="29" y="17"/>
                      <a:pt x="30" y="16"/>
                      <a:pt x="30"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 name="Freeform 210">
                <a:extLst>
                  <a:ext uri="{FF2B5EF4-FFF2-40B4-BE49-F238E27FC236}">
                    <a16:creationId xmlns:a16="http://schemas.microsoft.com/office/drawing/2014/main" id="{489700B1-7477-4119-9F96-C1BC25268AC2}"/>
                  </a:ext>
                </a:extLst>
              </p:cNvPr>
              <p:cNvSpPr>
                <a:spLocks noEditPoints="1"/>
              </p:cNvSpPr>
              <p:nvPr/>
            </p:nvSpPr>
            <p:spPr bwMode="auto">
              <a:xfrm>
                <a:off x="894" y="1218"/>
                <a:ext cx="48" cy="68"/>
              </a:xfrm>
              <a:custGeom>
                <a:avLst/>
                <a:gdLst>
                  <a:gd name="T0" fmla="*/ 6 w 42"/>
                  <a:gd name="T1" fmla="*/ 23 h 59"/>
                  <a:gd name="T2" fmla="*/ 9 w 42"/>
                  <a:gd name="T3" fmla="*/ 16 h 59"/>
                  <a:gd name="T4" fmla="*/ 0 w 42"/>
                  <a:gd name="T5" fmla="*/ 0 h 59"/>
                  <a:gd name="T6" fmla="*/ 15 w 42"/>
                  <a:gd name="T7" fmla="*/ 16 h 59"/>
                  <a:gd name="T8" fmla="*/ 42 w 42"/>
                  <a:gd name="T9" fmla="*/ 59 h 59"/>
                  <a:gd name="T10" fmla="*/ 42 w 42"/>
                  <a:gd name="T11" fmla="*/ 59 h 59"/>
                  <a:gd name="T12" fmla="*/ 6 w 42"/>
                  <a:gd name="T13" fmla="*/ 23 h 59"/>
                  <a:gd name="T14" fmla="*/ 15 w 42"/>
                  <a:gd name="T15" fmla="*/ 25 h 59"/>
                  <a:gd name="T16" fmla="*/ 14 w 42"/>
                  <a:gd name="T17" fmla="*/ 24 h 59"/>
                  <a:gd name="T18" fmla="*/ 14 w 42"/>
                  <a:gd name="T19" fmla="*/ 25 h 59"/>
                  <a:gd name="T20" fmla="*/ 15 w 42"/>
                  <a:gd name="T21" fmla="*/ 26 h 59"/>
                  <a:gd name="T22" fmla="*/ 15 w 42"/>
                  <a:gd name="T23" fmla="*/ 2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59">
                    <a:moveTo>
                      <a:pt x="6" y="23"/>
                    </a:moveTo>
                    <a:cubicBezTo>
                      <a:pt x="11" y="22"/>
                      <a:pt x="11" y="19"/>
                      <a:pt x="9" y="16"/>
                    </a:cubicBezTo>
                    <a:cubicBezTo>
                      <a:pt x="6" y="11"/>
                      <a:pt x="2" y="6"/>
                      <a:pt x="0" y="0"/>
                    </a:cubicBezTo>
                    <a:cubicBezTo>
                      <a:pt x="8" y="3"/>
                      <a:pt x="11" y="10"/>
                      <a:pt x="15" y="16"/>
                    </a:cubicBezTo>
                    <a:cubicBezTo>
                      <a:pt x="23" y="31"/>
                      <a:pt x="36" y="43"/>
                      <a:pt x="42" y="59"/>
                    </a:cubicBezTo>
                    <a:cubicBezTo>
                      <a:pt x="42" y="59"/>
                      <a:pt x="42" y="59"/>
                      <a:pt x="42" y="59"/>
                    </a:cubicBezTo>
                    <a:cubicBezTo>
                      <a:pt x="28" y="49"/>
                      <a:pt x="16" y="37"/>
                      <a:pt x="6" y="23"/>
                    </a:cubicBezTo>
                    <a:close/>
                    <a:moveTo>
                      <a:pt x="15" y="25"/>
                    </a:moveTo>
                    <a:cubicBezTo>
                      <a:pt x="15" y="25"/>
                      <a:pt x="15" y="24"/>
                      <a:pt x="14" y="24"/>
                    </a:cubicBezTo>
                    <a:cubicBezTo>
                      <a:pt x="14" y="24"/>
                      <a:pt x="14" y="25"/>
                      <a:pt x="14" y="25"/>
                    </a:cubicBezTo>
                    <a:cubicBezTo>
                      <a:pt x="14" y="25"/>
                      <a:pt x="14" y="25"/>
                      <a:pt x="15" y="26"/>
                    </a:cubicBezTo>
                    <a:cubicBezTo>
                      <a:pt x="15" y="25"/>
                      <a:pt x="15" y="25"/>
                      <a:pt x="15"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 name="Freeform 211">
                <a:extLst>
                  <a:ext uri="{FF2B5EF4-FFF2-40B4-BE49-F238E27FC236}">
                    <a16:creationId xmlns:a16="http://schemas.microsoft.com/office/drawing/2014/main" id="{EAAA0DAC-3DCF-C8D3-334F-F8AFE2F8C3F3}"/>
                  </a:ext>
                </a:extLst>
              </p:cNvPr>
              <p:cNvSpPr/>
              <p:nvPr/>
            </p:nvSpPr>
            <p:spPr bwMode="auto">
              <a:xfrm>
                <a:off x="905" y="1278"/>
                <a:ext cx="65" cy="47"/>
              </a:xfrm>
              <a:custGeom>
                <a:avLst/>
                <a:gdLst>
                  <a:gd name="T0" fmla="*/ 33 w 57"/>
                  <a:gd name="T1" fmla="*/ 7 h 41"/>
                  <a:gd name="T2" fmla="*/ 57 w 57"/>
                  <a:gd name="T3" fmla="*/ 41 h 41"/>
                  <a:gd name="T4" fmla="*/ 57 w 57"/>
                  <a:gd name="T5" fmla="*/ 41 h 41"/>
                  <a:gd name="T6" fmla="*/ 25 w 57"/>
                  <a:gd name="T7" fmla="*/ 16 h 41"/>
                  <a:gd name="T8" fmla="*/ 0 w 57"/>
                  <a:gd name="T9" fmla="*/ 0 h 41"/>
                  <a:gd name="T10" fmla="*/ 33 w 57"/>
                  <a:gd name="T11" fmla="*/ 14 h 41"/>
                  <a:gd name="T12" fmla="*/ 34 w 57"/>
                  <a:gd name="T13" fmla="*/ 15 h 41"/>
                  <a:gd name="T14" fmla="*/ 33 w 57"/>
                  <a:gd name="T15" fmla="*/ 14 h 41"/>
                  <a:gd name="T16" fmla="*/ 33 w 57"/>
                  <a:gd name="T17" fmla="*/ 7 h 41"/>
                  <a:gd name="T18" fmla="*/ 33 w 57"/>
                  <a:gd name="T19"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41">
                    <a:moveTo>
                      <a:pt x="33" y="7"/>
                    </a:moveTo>
                    <a:cubicBezTo>
                      <a:pt x="44" y="17"/>
                      <a:pt x="53" y="27"/>
                      <a:pt x="57" y="41"/>
                    </a:cubicBezTo>
                    <a:cubicBezTo>
                      <a:pt x="57" y="41"/>
                      <a:pt x="57" y="41"/>
                      <a:pt x="57" y="41"/>
                    </a:cubicBezTo>
                    <a:cubicBezTo>
                      <a:pt x="45" y="35"/>
                      <a:pt x="36" y="23"/>
                      <a:pt x="25" y="16"/>
                    </a:cubicBezTo>
                    <a:cubicBezTo>
                      <a:pt x="17" y="11"/>
                      <a:pt x="7" y="10"/>
                      <a:pt x="0" y="0"/>
                    </a:cubicBezTo>
                    <a:cubicBezTo>
                      <a:pt x="13" y="2"/>
                      <a:pt x="22" y="10"/>
                      <a:pt x="33" y="14"/>
                    </a:cubicBezTo>
                    <a:cubicBezTo>
                      <a:pt x="34" y="14"/>
                      <a:pt x="34" y="15"/>
                      <a:pt x="34" y="15"/>
                    </a:cubicBezTo>
                    <a:cubicBezTo>
                      <a:pt x="34" y="15"/>
                      <a:pt x="34" y="14"/>
                      <a:pt x="33" y="14"/>
                    </a:cubicBezTo>
                    <a:cubicBezTo>
                      <a:pt x="33" y="12"/>
                      <a:pt x="33" y="9"/>
                      <a:pt x="33" y="7"/>
                    </a:cubicBezTo>
                    <a:cubicBezTo>
                      <a:pt x="33" y="7"/>
                      <a:pt x="33" y="7"/>
                      <a:pt x="33"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 name="Freeform 212">
                <a:extLst>
                  <a:ext uri="{FF2B5EF4-FFF2-40B4-BE49-F238E27FC236}">
                    <a16:creationId xmlns:a16="http://schemas.microsoft.com/office/drawing/2014/main" id="{C165C09C-B407-E7A3-41DB-55862BB07D98}"/>
                  </a:ext>
                </a:extLst>
              </p:cNvPr>
              <p:cNvSpPr/>
              <p:nvPr/>
            </p:nvSpPr>
            <p:spPr bwMode="auto">
              <a:xfrm>
                <a:off x="885" y="1147"/>
                <a:ext cx="25" cy="45"/>
              </a:xfrm>
              <a:custGeom>
                <a:avLst/>
                <a:gdLst>
                  <a:gd name="T0" fmla="*/ 7 w 22"/>
                  <a:gd name="T1" fmla="*/ 27 h 39"/>
                  <a:gd name="T2" fmla="*/ 8 w 22"/>
                  <a:gd name="T3" fmla="*/ 19 h 39"/>
                  <a:gd name="T4" fmla="*/ 1 w 22"/>
                  <a:gd name="T5" fmla="*/ 0 h 39"/>
                  <a:gd name="T6" fmla="*/ 22 w 22"/>
                  <a:gd name="T7" fmla="*/ 39 h 39"/>
                  <a:gd name="T8" fmla="*/ 7 w 22"/>
                  <a:gd name="T9" fmla="*/ 27 h 39"/>
                </a:gdLst>
                <a:ahLst/>
                <a:cxnLst>
                  <a:cxn ang="0">
                    <a:pos x="T0" y="T1"/>
                  </a:cxn>
                  <a:cxn ang="0">
                    <a:pos x="T2" y="T3"/>
                  </a:cxn>
                  <a:cxn ang="0">
                    <a:pos x="T4" y="T5"/>
                  </a:cxn>
                  <a:cxn ang="0">
                    <a:pos x="T6" y="T7"/>
                  </a:cxn>
                  <a:cxn ang="0">
                    <a:pos x="T8" y="T9"/>
                  </a:cxn>
                </a:cxnLst>
                <a:rect l="0" t="0" r="r" b="b"/>
                <a:pathLst>
                  <a:path w="22" h="39">
                    <a:moveTo>
                      <a:pt x="7" y="27"/>
                    </a:moveTo>
                    <a:cubicBezTo>
                      <a:pt x="14" y="25"/>
                      <a:pt x="10" y="22"/>
                      <a:pt x="8" y="19"/>
                    </a:cubicBezTo>
                    <a:cubicBezTo>
                      <a:pt x="5" y="14"/>
                      <a:pt x="0" y="9"/>
                      <a:pt x="1" y="0"/>
                    </a:cubicBezTo>
                    <a:cubicBezTo>
                      <a:pt x="11" y="12"/>
                      <a:pt x="14" y="25"/>
                      <a:pt x="22" y="39"/>
                    </a:cubicBezTo>
                    <a:cubicBezTo>
                      <a:pt x="13" y="37"/>
                      <a:pt x="8" y="34"/>
                      <a:pt x="7" y="2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 name="Freeform 213">
                <a:extLst>
                  <a:ext uri="{FF2B5EF4-FFF2-40B4-BE49-F238E27FC236}">
                    <a16:creationId xmlns:a16="http://schemas.microsoft.com/office/drawing/2014/main" id="{C1A38C6E-DFF0-A5B9-1E35-D18390B8141B}"/>
                  </a:ext>
                </a:extLst>
              </p:cNvPr>
              <p:cNvSpPr/>
              <p:nvPr/>
            </p:nvSpPr>
            <p:spPr bwMode="auto">
              <a:xfrm>
                <a:off x="853" y="1149"/>
                <a:ext cx="34" cy="23"/>
              </a:xfrm>
              <a:custGeom>
                <a:avLst/>
                <a:gdLst>
                  <a:gd name="T0" fmla="*/ 30 w 30"/>
                  <a:gd name="T1" fmla="*/ 20 h 20"/>
                  <a:gd name="T2" fmla="*/ 0 w 30"/>
                  <a:gd name="T3" fmla="*/ 0 h 20"/>
                  <a:gd name="T4" fmla="*/ 30 w 30"/>
                  <a:gd name="T5" fmla="*/ 20 h 20"/>
                </a:gdLst>
                <a:ahLst/>
                <a:cxnLst>
                  <a:cxn ang="0">
                    <a:pos x="T0" y="T1"/>
                  </a:cxn>
                  <a:cxn ang="0">
                    <a:pos x="T2" y="T3"/>
                  </a:cxn>
                  <a:cxn ang="0">
                    <a:pos x="T4" y="T5"/>
                  </a:cxn>
                </a:cxnLst>
                <a:rect l="0" t="0" r="r" b="b"/>
                <a:pathLst>
                  <a:path w="30" h="20">
                    <a:moveTo>
                      <a:pt x="30" y="20"/>
                    </a:moveTo>
                    <a:cubicBezTo>
                      <a:pt x="19" y="15"/>
                      <a:pt x="8" y="9"/>
                      <a:pt x="0" y="0"/>
                    </a:cubicBezTo>
                    <a:cubicBezTo>
                      <a:pt x="12" y="3"/>
                      <a:pt x="23" y="8"/>
                      <a:pt x="30"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 name="Freeform 214">
                <a:extLst>
                  <a:ext uri="{FF2B5EF4-FFF2-40B4-BE49-F238E27FC236}">
                    <a16:creationId xmlns:a16="http://schemas.microsoft.com/office/drawing/2014/main" id="{59ECF291-E201-27F0-E39F-8B3F3E20FC24}"/>
                  </a:ext>
                </a:extLst>
              </p:cNvPr>
              <p:cNvSpPr/>
              <p:nvPr/>
            </p:nvSpPr>
            <p:spPr bwMode="auto">
              <a:xfrm>
                <a:off x="878" y="1199"/>
                <a:ext cx="12" cy="14"/>
              </a:xfrm>
              <a:custGeom>
                <a:avLst/>
                <a:gdLst>
                  <a:gd name="T0" fmla="*/ 10 w 10"/>
                  <a:gd name="T1" fmla="*/ 13 h 13"/>
                  <a:gd name="T2" fmla="*/ 0 w 10"/>
                  <a:gd name="T3" fmla="*/ 0 h 13"/>
                  <a:gd name="T4" fmla="*/ 10 w 10"/>
                  <a:gd name="T5" fmla="*/ 13 h 13"/>
                </a:gdLst>
                <a:ahLst/>
                <a:cxnLst>
                  <a:cxn ang="0">
                    <a:pos x="T0" y="T1"/>
                  </a:cxn>
                  <a:cxn ang="0">
                    <a:pos x="T2" y="T3"/>
                  </a:cxn>
                  <a:cxn ang="0">
                    <a:pos x="T4" y="T5"/>
                  </a:cxn>
                </a:cxnLst>
                <a:rect l="0" t="0" r="r" b="b"/>
                <a:pathLst>
                  <a:path w="10" h="13">
                    <a:moveTo>
                      <a:pt x="10" y="13"/>
                    </a:moveTo>
                    <a:cubicBezTo>
                      <a:pt x="7" y="9"/>
                      <a:pt x="4" y="5"/>
                      <a:pt x="0" y="0"/>
                    </a:cubicBezTo>
                    <a:cubicBezTo>
                      <a:pt x="9" y="2"/>
                      <a:pt x="9" y="2"/>
                      <a:pt x="10"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 name="Freeform 215">
                <a:extLst>
                  <a:ext uri="{FF2B5EF4-FFF2-40B4-BE49-F238E27FC236}">
                    <a16:creationId xmlns:a16="http://schemas.microsoft.com/office/drawing/2014/main" id="{EDA04E8B-E02A-BE47-2FC8-F9C911BE9338}"/>
                  </a:ext>
                </a:extLst>
              </p:cNvPr>
              <p:cNvSpPr/>
              <p:nvPr/>
            </p:nvSpPr>
            <p:spPr bwMode="auto">
              <a:xfrm>
                <a:off x="945" y="1243"/>
                <a:ext cx="11" cy="15"/>
              </a:xfrm>
              <a:custGeom>
                <a:avLst/>
                <a:gdLst>
                  <a:gd name="T0" fmla="*/ 10 w 10"/>
                  <a:gd name="T1" fmla="*/ 13 h 13"/>
                  <a:gd name="T2" fmla="*/ 0 w 10"/>
                  <a:gd name="T3" fmla="*/ 0 h 13"/>
                  <a:gd name="T4" fmla="*/ 10 w 10"/>
                  <a:gd name="T5" fmla="*/ 13 h 13"/>
                  <a:gd name="T6" fmla="*/ 10 w 10"/>
                  <a:gd name="T7" fmla="*/ 13 h 13"/>
                </a:gdLst>
                <a:ahLst/>
                <a:cxnLst>
                  <a:cxn ang="0">
                    <a:pos x="T0" y="T1"/>
                  </a:cxn>
                  <a:cxn ang="0">
                    <a:pos x="T2" y="T3"/>
                  </a:cxn>
                  <a:cxn ang="0">
                    <a:pos x="T4" y="T5"/>
                  </a:cxn>
                  <a:cxn ang="0">
                    <a:pos x="T6" y="T7"/>
                  </a:cxn>
                </a:cxnLst>
                <a:rect l="0" t="0" r="r" b="b"/>
                <a:pathLst>
                  <a:path w="10" h="13">
                    <a:moveTo>
                      <a:pt x="10" y="13"/>
                    </a:moveTo>
                    <a:cubicBezTo>
                      <a:pt x="5" y="10"/>
                      <a:pt x="4" y="5"/>
                      <a:pt x="0" y="0"/>
                    </a:cubicBezTo>
                    <a:cubicBezTo>
                      <a:pt x="9" y="2"/>
                      <a:pt x="9" y="2"/>
                      <a:pt x="10" y="13"/>
                    </a:cubicBezTo>
                    <a:cubicBezTo>
                      <a:pt x="10" y="13"/>
                      <a:pt x="10" y="13"/>
                      <a:pt x="10"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 name="Freeform 216">
                <a:extLst>
                  <a:ext uri="{FF2B5EF4-FFF2-40B4-BE49-F238E27FC236}">
                    <a16:creationId xmlns:a16="http://schemas.microsoft.com/office/drawing/2014/main" id="{4D52A500-67F9-F7F8-5C61-DD3CF5F4ABFF}"/>
                  </a:ext>
                </a:extLst>
              </p:cNvPr>
              <p:cNvSpPr/>
              <p:nvPr/>
            </p:nvSpPr>
            <p:spPr bwMode="auto">
              <a:xfrm>
                <a:off x="926" y="1213"/>
                <a:ext cx="12" cy="11"/>
              </a:xfrm>
              <a:custGeom>
                <a:avLst/>
                <a:gdLst>
                  <a:gd name="T0" fmla="*/ 0 w 10"/>
                  <a:gd name="T1" fmla="*/ 0 h 9"/>
                  <a:gd name="T2" fmla="*/ 10 w 10"/>
                  <a:gd name="T3" fmla="*/ 9 h 9"/>
                  <a:gd name="T4" fmla="*/ 0 w 10"/>
                  <a:gd name="T5" fmla="*/ 0 h 9"/>
                  <a:gd name="T6" fmla="*/ 0 w 10"/>
                  <a:gd name="T7" fmla="*/ 0 h 9"/>
                </a:gdLst>
                <a:ahLst/>
                <a:cxnLst>
                  <a:cxn ang="0">
                    <a:pos x="T0" y="T1"/>
                  </a:cxn>
                  <a:cxn ang="0">
                    <a:pos x="T2" y="T3"/>
                  </a:cxn>
                  <a:cxn ang="0">
                    <a:pos x="T4" y="T5"/>
                  </a:cxn>
                  <a:cxn ang="0">
                    <a:pos x="T6" y="T7"/>
                  </a:cxn>
                </a:cxnLst>
                <a:rect l="0" t="0" r="r" b="b"/>
                <a:pathLst>
                  <a:path w="10" h="9">
                    <a:moveTo>
                      <a:pt x="0" y="0"/>
                    </a:moveTo>
                    <a:cubicBezTo>
                      <a:pt x="5" y="0"/>
                      <a:pt x="7" y="3"/>
                      <a:pt x="10" y="9"/>
                    </a:cubicBezTo>
                    <a:cubicBezTo>
                      <a:pt x="3" y="8"/>
                      <a:pt x="0" y="5"/>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 name="Freeform 217">
                <a:extLst>
                  <a:ext uri="{FF2B5EF4-FFF2-40B4-BE49-F238E27FC236}">
                    <a16:creationId xmlns:a16="http://schemas.microsoft.com/office/drawing/2014/main" id="{F23FCDE9-4975-0030-F854-8F520F1AC1E1}"/>
                  </a:ext>
                </a:extLst>
              </p:cNvPr>
              <p:cNvSpPr/>
              <p:nvPr/>
            </p:nvSpPr>
            <p:spPr bwMode="auto">
              <a:xfrm>
                <a:off x="963" y="1188"/>
                <a:ext cx="8" cy="17"/>
              </a:xfrm>
              <a:custGeom>
                <a:avLst/>
                <a:gdLst>
                  <a:gd name="T0" fmla="*/ 4 w 7"/>
                  <a:gd name="T1" fmla="*/ 0 h 15"/>
                  <a:gd name="T2" fmla="*/ 5 w 7"/>
                  <a:gd name="T3" fmla="*/ 15 h 15"/>
                  <a:gd name="T4" fmla="*/ 4 w 7"/>
                  <a:gd name="T5" fmla="*/ 0 h 15"/>
                </a:gdLst>
                <a:ahLst/>
                <a:cxnLst>
                  <a:cxn ang="0">
                    <a:pos x="T0" y="T1"/>
                  </a:cxn>
                  <a:cxn ang="0">
                    <a:pos x="T2" y="T3"/>
                  </a:cxn>
                  <a:cxn ang="0">
                    <a:pos x="T4" y="T5"/>
                  </a:cxn>
                </a:cxnLst>
                <a:rect l="0" t="0" r="r" b="b"/>
                <a:pathLst>
                  <a:path w="7" h="15">
                    <a:moveTo>
                      <a:pt x="4" y="0"/>
                    </a:moveTo>
                    <a:cubicBezTo>
                      <a:pt x="7" y="6"/>
                      <a:pt x="7" y="10"/>
                      <a:pt x="5" y="15"/>
                    </a:cubicBezTo>
                    <a:cubicBezTo>
                      <a:pt x="5" y="10"/>
                      <a:pt x="0" y="7"/>
                      <a:pt x="4"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 name="Freeform 218">
                <a:extLst>
                  <a:ext uri="{FF2B5EF4-FFF2-40B4-BE49-F238E27FC236}">
                    <a16:creationId xmlns:a16="http://schemas.microsoft.com/office/drawing/2014/main" id="{49F61390-6D8A-649A-AD31-58507261BFDB}"/>
                  </a:ext>
                </a:extLst>
              </p:cNvPr>
              <p:cNvSpPr/>
              <p:nvPr/>
            </p:nvSpPr>
            <p:spPr bwMode="auto">
              <a:xfrm>
                <a:off x="938" y="1228"/>
                <a:ext cx="7" cy="10"/>
              </a:xfrm>
              <a:custGeom>
                <a:avLst/>
                <a:gdLst>
                  <a:gd name="T0" fmla="*/ 1 w 6"/>
                  <a:gd name="T1" fmla="*/ 0 h 8"/>
                  <a:gd name="T2" fmla="*/ 5 w 6"/>
                  <a:gd name="T3" fmla="*/ 8 h 8"/>
                  <a:gd name="T4" fmla="*/ 1 w 6"/>
                  <a:gd name="T5" fmla="*/ 0 h 8"/>
                </a:gdLst>
                <a:ahLst/>
                <a:cxnLst>
                  <a:cxn ang="0">
                    <a:pos x="T0" y="T1"/>
                  </a:cxn>
                  <a:cxn ang="0">
                    <a:pos x="T2" y="T3"/>
                  </a:cxn>
                  <a:cxn ang="0">
                    <a:pos x="T4" y="T5"/>
                  </a:cxn>
                </a:cxnLst>
                <a:rect l="0" t="0" r="r" b="b"/>
                <a:pathLst>
                  <a:path w="6" h="8">
                    <a:moveTo>
                      <a:pt x="1" y="0"/>
                    </a:moveTo>
                    <a:cubicBezTo>
                      <a:pt x="5" y="1"/>
                      <a:pt x="6" y="4"/>
                      <a:pt x="5" y="8"/>
                    </a:cubicBezTo>
                    <a:cubicBezTo>
                      <a:pt x="1" y="7"/>
                      <a:pt x="0" y="4"/>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 name="Freeform 219">
                <a:extLst>
                  <a:ext uri="{FF2B5EF4-FFF2-40B4-BE49-F238E27FC236}">
                    <a16:creationId xmlns:a16="http://schemas.microsoft.com/office/drawing/2014/main" id="{8DFB37CA-E36A-2040-DF45-A3E4560F60AB}"/>
                  </a:ext>
                </a:extLst>
              </p:cNvPr>
              <p:cNvSpPr/>
              <p:nvPr/>
            </p:nvSpPr>
            <p:spPr bwMode="auto">
              <a:xfrm>
                <a:off x="841" y="1142"/>
                <a:ext cx="6" cy="5"/>
              </a:xfrm>
              <a:custGeom>
                <a:avLst/>
                <a:gdLst>
                  <a:gd name="T0" fmla="*/ 2 w 5"/>
                  <a:gd name="T1" fmla="*/ 4 h 4"/>
                  <a:gd name="T2" fmla="*/ 0 w 5"/>
                  <a:gd name="T3" fmla="*/ 1 h 4"/>
                  <a:gd name="T4" fmla="*/ 2 w 5"/>
                  <a:gd name="T5" fmla="*/ 0 h 4"/>
                  <a:gd name="T6" fmla="*/ 5 w 5"/>
                  <a:gd name="T7" fmla="*/ 2 h 4"/>
                  <a:gd name="T8" fmla="*/ 2 w 5"/>
                  <a:gd name="T9" fmla="*/ 4 h 4"/>
                </a:gdLst>
                <a:ahLst/>
                <a:cxnLst>
                  <a:cxn ang="0">
                    <a:pos x="T0" y="T1"/>
                  </a:cxn>
                  <a:cxn ang="0">
                    <a:pos x="T2" y="T3"/>
                  </a:cxn>
                  <a:cxn ang="0">
                    <a:pos x="T4" y="T5"/>
                  </a:cxn>
                  <a:cxn ang="0">
                    <a:pos x="T6" y="T7"/>
                  </a:cxn>
                  <a:cxn ang="0">
                    <a:pos x="T8" y="T9"/>
                  </a:cxn>
                </a:cxnLst>
                <a:rect l="0" t="0" r="r" b="b"/>
                <a:pathLst>
                  <a:path w="5" h="4">
                    <a:moveTo>
                      <a:pt x="2" y="4"/>
                    </a:moveTo>
                    <a:cubicBezTo>
                      <a:pt x="1" y="3"/>
                      <a:pt x="0" y="2"/>
                      <a:pt x="0" y="1"/>
                    </a:cubicBezTo>
                    <a:cubicBezTo>
                      <a:pt x="0" y="1"/>
                      <a:pt x="2" y="0"/>
                      <a:pt x="2" y="0"/>
                    </a:cubicBezTo>
                    <a:cubicBezTo>
                      <a:pt x="4" y="0"/>
                      <a:pt x="5" y="1"/>
                      <a:pt x="5" y="2"/>
                    </a:cubicBezTo>
                    <a:cubicBezTo>
                      <a:pt x="5" y="3"/>
                      <a:pt x="3" y="3"/>
                      <a:pt x="2"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 name="Freeform 220">
                <a:extLst>
                  <a:ext uri="{FF2B5EF4-FFF2-40B4-BE49-F238E27FC236}">
                    <a16:creationId xmlns:a16="http://schemas.microsoft.com/office/drawing/2014/main" id="{0DACAB92-E047-29F9-9D17-03B1A9E49068}"/>
                  </a:ext>
                </a:extLst>
              </p:cNvPr>
              <p:cNvSpPr/>
              <p:nvPr/>
            </p:nvSpPr>
            <p:spPr bwMode="auto">
              <a:xfrm>
                <a:off x="896" y="1240"/>
                <a:ext cx="5" cy="4"/>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0" y="1"/>
                    </a:cubicBezTo>
                    <a:cubicBezTo>
                      <a:pt x="0" y="0"/>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 name="Freeform 221">
                <a:extLst>
                  <a:ext uri="{FF2B5EF4-FFF2-40B4-BE49-F238E27FC236}">
                    <a16:creationId xmlns:a16="http://schemas.microsoft.com/office/drawing/2014/main" id="{C18C7015-1655-40AC-91D9-BFF276BC25FF}"/>
                  </a:ext>
                </a:extLst>
              </p:cNvPr>
              <p:cNvSpPr/>
              <p:nvPr/>
            </p:nvSpPr>
            <p:spPr bwMode="auto">
              <a:xfrm>
                <a:off x="887" y="1233"/>
                <a:ext cx="5" cy="5"/>
              </a:xfrm>
              <a:custGeom>
                <a:avLst/>
                <a:gdLst>
                  <a:gd name="T0" fmla="*/ 0 w 4"/>
                  <a:gd name="T1" fmla="*/ 0 h 4"/>
                  <a:gd name="T2" fmla="*/ 4 w 4"/>
                  <a:gd name="T3" fmla="*/ 3 h 4"/>
                  <a:gd name="T4" fmla="*/ 3 w 4"/>
                  <a:gd name="T5" fmla="*/ 4 h 4"/>
                  <a:gd name="T6" fmla="*/ 0 w 4"/>
                  <a:gd name="T7" fmla="*/ 0 h 4"/>
                </a:gdLst>
                <a:ahLst/>
                <a:cxnLst>
                  <a:cxn ang="0">
                    <a:pos x="T0" y="T1"/>
                  </a:cxn>
                  <a:cxn ang="0">
                    <a:pos x="T2" y="T3"/>
                  </a:cxn>
                  <a:cxn ang="0">
                    <a:pos x="T4" y="T5"/>
                  </a:cxn>
                  <a:cxn ang="0">
                    <a:pos x="T6" y="T7"/>
                  </a:cxn>
                </a:cxnLst>
                <a:rect l="0" t="0" r="r" b="b"/>
                <a:pathLst>
                  <a:path w="4" h="4">
                    <a:moveTo>
                      <a:pt x="0" y="0"/>
                    </a:moveTo>
                    <a:cubicBezTo>
                      <a:pt x="2" y="0"/>
                      <a:pt x="4" y="0"/>
                      <a:pt x="4" y="3"/>
                    </a:cubicBezTo>
                    <a:cubicBezTo>
                      <a:pt x="4" y="3"/>
                      <a:pt x="3" y="4"/>
                      <a:pt x="3" y="4"/>
                    </a:cubicBezTo>
                    <a:cubicBezTo>
                      <a:pt x="0" y="4"/>
                      <a:pt x="0" y="2"/>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 name="Freeform 222">
                <a:extLst>
                  <a:ext uri="{FF2B5EF4-FFF2-40B4-BE49-F238E27FC236}">
                    <a16:creationId xmlns:a16="http://schemas.microsoft.com/office/drawing/2014/main" id="{3EE2BE0B-4C61-42AD-54FA-F805A0958CD4}"/>
                  </a:ext>
                </a:extLst>
              </p:cNvPr>
              <p:cNvSpPr/>
              <p:nvPr/>
            </p:nvSpPr>
            <p:spPr bwMode="auto">
              <a:xfrm>
                <a:off x="883" y="1228"/>
                <a:ext cx="4" cy="5"/>
              </a:xfrm>
              <a:custGeom>
                <a:avLst/>
                <a:gdLst>
                  <a:gd name="T0" fmla="*/ 4 w 4"/>
                  <a:gd name="T1" fmla="*/ 4 h 4"/>
                  <a:gd name="T2" fmla="*/ 0 w 4"/>
                  <a:gd name="T3" fmla="*/ 2 h 4"/>
                  <a:gd name="T4" fmla="*/ 2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1" y="4"/>
                      <a:pt x="0" y="2"/>
                    </a:cubicBezTo>
                    <a:cubicBezTo>
                      <a:pt x="0" y="1"/>
                      <a:pt x="1" y="0"/>
                      <a:pt x="2" y="0"/>
                    </a:cubicBezTo>
                    <a:cubicBezTo>
                      <a:pt x="4" y="1"/>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 name="Freeform 223">
                <a:extLst>
                  <a:ext uri="{FF2B5EF4-FFF2-40B4-BE49-F238E27FC236}">
                    <a16:creationId xmlns:a16="http://schemas.microsoft.com/office/drawing/2014/main" id="{7C1D5772-1326-E493-94B8-1B327DE14DF9}"/>
                  </a:ext>
                </a:extLst>
              </p:cNvPr>
              <p:cNvSpPr/>
              <p:nvPr/>
            </p:nvSpPr>
            <p:spPr bwMode="auto">
              <a:xfrm>
                <a:off x="916" y="1201"/>
                <a:ext cx="5" cy="4"/>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0" y="4"/>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 name="Freeform 224">
                <a:extLst>
                  <a:ext uri="{FF2B5EF4-FFF2-40B4-BE49-F238E27FC236}">
                    <a16:creationId xmlns:a16="http://schemas.microsoft.com/office/drawing/2014/main" id="{C0842399-CB7D-56D5-77DF-6312CFC8AA79}"/>
                  </a:ext>
                </a:extLst>
              </p:cNvPr>
              <p:cNvSpPr/>
              <p:nvPr/>
            </p:nvSpPr>
            <p:spPr bwMode="auto">
              <a:xfrm>
                <a:off x="887" y="1172"/>
                <a:ext cx="6" cy="6"/>
              </a:xfrm>
              <a:custGeom>
                <a:avLst/>
                <a:gdLst>
                  <a:gd name="T0" fmla="*/ 0 w 5"/>
                  <a:gd name="T1" fmla="*/ 0 h 5"/>
                  <a:gd name="T2" fmla="*/ 5 w 5"/>
                  <a:gd name="T3" fmla="*/ 5 h 5"/>
                  <a:gd name="T4" fmla="*/ 5 w 5"/>
                  <a:gd name="T5" fmla="*/ 5 h 5"/>
                  <a:gd name="T6" fmla="*/ 0 w 5"/>
                  <a:gd name="T7" fmla="*/ 0 h 5"/>
                  <a:gd name="T8" fmla="*/ 0 w 5"/>
                  <a:gd name="T9" fmla="*/ 0 h 5"/>
                </a:gdLst>
                <a:ahLst/>
                <a:cxnLst>
                  <a:cxn ang="0">
                    <a:pos x="T0" y="T1"/>
                  </a:cxn>
                  <a:cxn ang="0">
                    <a:pos x="T2" y="T3"/>
                  </a:cxn>
                  <a:cxn ang="0">
                    <a:pos x="T4" y="T5"/>
                  </a:cxn>
                  <a:cxn ang="0">
                    <a:pos x="T6" y="T7"/>
                  </a:cxn>
                  <a:cxn ang="0">
                    <a:pos x="T8" y="T9"/>
                  </a:cxn>
                </a:cxnLst>
                <a:rect l="0" t="0" r="r" b="b"/>
                <a:pathLst>
                  <a:path w="5" h="5">
                    <a:moveTo>
                      <a:pt x="0" y="0"/>
                    </a:moveTo>
                    <a:cubicBezTo>
                      <a:pt x="3" y="0"/>
                      <a:pt x="5" y="1"/>
                      <a:pt x="5" y="5"/>
                    </a:cubicBezTo>
                    <a:cubicBezTo>
                      <a:pt x="5" y="5"/>
                      <a:pt x="5" y="5"/>
                      <a:pt x="5" y="5"/>
                    </a:cubicBezTo>
                    <a:cubicBezTo>
                      <a:pt x="2" y="5"/>
                      <a:pt x="0" y="3"/>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 name="Freeform 225">
                <a:extLst>
                  <a:ext uri="{FF2B5EF4-FFF2-40B4-BE49-F238E27FC236}">
                    <a16:creationId xmlns:a16="http://schemas.microsoft.com/office/drawing/2014/main" id="{C20EBDB4-5D2D-D495-9ACF-ACA488D79C15}"/>
                  </a:ext>
                </a:extLst>
              </p:cNvPr>
              <p:cNvSpPr/>
              <p:nvPr/>
            </p:nvSpPr>
            <p:spPr bwMode="auto">
              <a:xfrm>
                <a:off x="895" y="1103"/>
                <a:ext cx="6" cy="8"/>
              </a:xfrm>
              <a:custGeom>
                <a:avLst/>
                <a:gdLst>
                  <a:gd name="T0" fmla="*/ 0 w 5"/>
                  <a:gd name="T1" fmla="*/ 4 h 7"/>
                  <a:gd name="T2" fmla="*/ 4 w 5"/>
                  <a:gd name="T3" fmla="*/ 1 h 7"/>
                  <a:gd name="T4" fmla="*/ 5 w 5"/>
                  <a:gd name="T5" fmla="*/ 7 h 7"/>
                  <a:gd name="T6" fmla="*/ 5 w 5"/>
                  <a:gd name="T7" fmla="*/ 7 h 7"/>
                  <a:gd name="T8" fmla="*/ 3 w 5"/>
                  <a:gd name="T9" fmla="*/ 7 h 7"/>
                  <a:gd name="T10" fmla="*/ 3 w 5"/>
                  <a:gd name="T11" fmla="*/ 7 h 7"/>
                  <a:gd name="T12" fmla="*/ 0 w 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0" y="4"/>
                    </a:moveTo>
                    <a:cubicBezTo>
                      <a:pt x="1" y="3"/>
                      <a:pt x="2" y="0"/>
                      <a:pt x="4" y="1"/>
                    </a:cubicBezTo>
                    <a:cubicBezTo>
                      <a:pt x="5" y="2"/>
                      <a:pt x="5" y="5"/>
                      <a:pt x="5" y="7"/>
                    </a:cubicBezTo>
                    <a:cubicBezTo>
                      <a:pt x="5" y="7"/>
                      <a:pt x="5" y="7"/>
                      <a:pt x="5" y="7"/>
                    </a:cubicBezTo>
                    <a:cubicBezTo>
                      <a:pt x="4" y="7"/>
                      <a:pt x="3" y="7"/>
                      <a:pt x="3" y="7"/>
                    </a:cubicBezTo>
                    <a:cubicBezTo>
                      <a:pt x="3" y="7"/>
                      <a:pt x="3" y="7"/>
                      <a:pt x="3" y="7"/>
                    </a:cubicBezTo>
                    <a:cubicBezTo>
                      <a:pt x="2" y="6"/>
                      <a:pt x="1" y="5"/>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 name="Freeform 226">
                <a:extLst>
                  <a:ext uri="{FF2B5EF4-FFF2-40B4-BE49-F238E27FC236}">
                    <a16:creationId xmlns:a16="http://schemas.microsoft.com/office/drawing/2014/main" id="{445D4D91-A837-0E35-11F5-FEDE4B9745DE}"/>
                  </a:ext>
                </a:extLst>
              </p:cNvPr>
              <p:cNvSpPr/>
              <p:nvPr/>
            </p:nvSpPr>
            <p:spPr bwMode="auto">
              <a:xfrm>
                <a:off x="871" y="1087"/>
                <a:ext cx="5" cy="5"/>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 name="Freeform 227">
                <a:extLst>
                  <a:ext uri="{FF2B5EF4-FFF2-40B4-BE49-F238E27FC236}">
                    <a16:creationId xmlns:a16="http://schemas.microsoft.com/office/drawing/2014/main" id="{8058F89F-FDCE-8AAC-C458-9AC88D2536F1}"/>
                  </a:ext>
                </a:extLst>
              </p:cNvPr>
              <p:cNvSpPr/>
              <p:nvPr/>
            </p:nvSpPr>
            <p:spPr bwMode="auto">
              <a:xfrm>
                <a:off x="940" y="1157"/>
                <a:ext cx="2" cy="7"/>
              </a:xfrm>
              <a:custGeom>
                <a:avLst/>
                <a:gdLst>
                  <a:gd name="T0" fmla="*/ 2 w 2"/>
                  <a:gd name="T1" fmla="*/ 6 h 6"/>
                  <a:gd name="T2" fmla="*/ 0 w 2"/>
                  <a:gd name="T3" fmla="*/ 1 h 6"/>
                  <a:gd name="T4" fmla="*/ 1 w 2"/>
                  <a:gd name="T5" fmla="*/ 0 h 6"/>
                  <a:gd name="T6" fmla="*/ 2 w 2"/>
                  <a:gd name="T7" fmla="*/ 6 h 6"/>
                </a:gdLst>
                <a:ahLst/>
                <a:cxnLst>
                  <a:cxn ang="0">
                    <a:pos x="T0" y="T1"/>
                  </a:cxn>
                  <a:cxn ang="0">
                    <a:pos x="T2" y="T3"/>
                  </a:cxn>
                  <a:cxn ang="0">
                    <a:pos x="T4" y="T5"/>
                  </a:cxn>
                  <a:cxn ang="0">
                    <a:pos x="T6" y="T7"/>
                  </a:cxn>
                </a:cxnLst>
                <a:rect l="0" t="0" r="r" b="b"/>
                <a:pathLst>
                  <a:path w="2" h="6">
                    <a:moveTo>
                      <a:pt x="2" y="6"/>
                    </a:moveTo>
                    <a:cubicBezTo>
                      <a:pt x="0" y="4"/>
                      <a:pt x="0" y="3"/>
                      <a:pt x="0" y="1"/>
                    </a:cubicBezTo>
                    <a:cubicBezTo>
                      <a:pt x="0" y="1"/>
                      <a:pt x="1" y="0"/>
                      <a:pt x="1" y="0"/>
                    </a:cubicBezTo>
                    <a:cubicBezTo>
                      <a:pt x="2" y="2"/>
                      <a:pt x="2" y="4"/>
                      <a:pt x="2"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 name="Freeform 228">
                <a:extLst>
                  <a:ext uri="{FF2B5EF4-FFF2-40B4-BE49-F238E27FC236}">
                    <a16:creationId xmlns:a16="http://schemas.microsoft.com/office/drawing/2014/main" id="{42A52EF2-0E44-954B-577F-9D60D9907D6F}"/>
                  </a:ext>
                </a:extLst>
              </p:cNvPr>
              <p:cNvSpPr/>
              <p:nvPr/>
            </p:nvSpPr>
            <p:spPr bwMode="auto">
              <a:xfrm>
                <a:off x="921" y="1205"/>
                <a:ext cx="2" cy="6"/>
              </a:xfrm>
              <a:custGeom>
                <a:avLst/>
                <a:gdLst>
                  <a:gd name="T0" fmla="*/ 0 w 2"/>
                  <a:gd name="T1" fmla="*/ 0 h 5"/>
                  <a:gd name="T2" fmla="*/ 2 w 2"/>
                  <a:gd name="T3" fmla="*/ 5 h 5"/>
                  <a:gd name="T4" fmla="*/ 2 w 2"/>
                  <a:gd name="T5" fmla="*/ 5 h 5"/>
                  <a:gd name="T6" fmla="*/ 0 w 2"/>
                  <a:gd name="T7" fmla="*/ 0 h 5"/>
                  <a:gd name="T8" fmla="*/ 0 w 2"/>
                  <a:gd name="T9" fmla="*/ 0 h 5"/>
                </a:gdLst>
                <a:ahLst/>
                <a:cxnLst>
                  <a:cxn ang="0">
                    <a:pos x="T0" y="T1"/>
                  </a:cxn>
                  <a:cxn ang="0">
                    <a:pos x="T2" y="T3"/>
                  </a:cxn>
                  <a:cxn ang="0">
                    <a:pos x="T4" y="T5"/>
                  </a:cxn>
                  <a:cxn ang="0">
                    <a:pos x="T6" y="T7"/>
                  </a:cxn>
                  <a:cxn ang="0">
                    <a:pos x="T8" y="T9"/>
                  </a:cxn>
                </a:cxnLst>
                <a:rect l="0" t="0" r="r" b="b"/>
                <a:pathLst>
                  <a:path w="2" h="5">
                    <a:moveTo>
                      <a:pt x="0" y="0"/>
                    </a:moveTo>
                    <a:cubicBezTo>
                      <a:pt x="2" y="1"/>
                      <a:pt x="2" y="3"/>
                      <a:pt x="2" y="5"/>
                    </a:cubicBezTo>
                    <a:cubicBezTo>
                      <a:pt x="2" y="5"/>
                      <a:pt x="2" y="5"/>
                      <a:pt x="2" y="5"/>
                    </a:cubicBezTo>
                    <a:cubicBezTo>
                      <a:pt x="0" y="4"/>
                      <a:pt x="0" y="2"/>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 name="Freeform 229">
                <a:extLst>
                  <a:ext uri="{FF2B5EF4-FFF2-40B4-BE49-F238E27FC236}">
                    <a16:creationId xmlns:a16="http://schemas.microsoft.com/office/drawing/2014/main" id="{6A3A994E-AA1A-96F9-FAE9-7A9E5E675D9D}"/>
                  </a:ext>
                </a:extLst>
              </p:cNvPr>
              <p:cNvSpPr/>
              <p:nvPr/>
            </p:nvSpPr>
            <p:spPr bwMode="auto">
              <a:xfrm>
                <a:off x="942" y="1164"/>
                <a:ext cx="3" cy="4"/>
              </a:xfrm>
              <a:custGeom>
                <a:avLst/>
                <a:gdLst>
                  <a:gd name="T0" fmla="*/ 0 w 2"/>
                  <a:gd name="T1" fmla="*/ 0 h 3"/>
                  <a:gd name="T2" fmla="*/ 2 w 2"/>
                  <a:gd name="T3" fmla="*/ 2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1" y="0"/>
                      <a:pt x="1" y="1"/>
                      <a:pt x="2" y="2"/>
                    </a:cubicBezTo>
                    <a:cubicBezTo>
                      <a:pt x="2" y="2"/>
                      <a:pt x="1" y="3"/>
                      <a:pt x="1" y="3"/>
                    </a:cubicBezTo>
                    <a:cubicBezTo>
                      <a:pt x="1" y="2"/>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 name="Freeform 230">
                <a:extLst>
                  <a:ext uri="{FF2B5EF4-FFF2-40B4-BE49-F238E27FC236}">
                    <a16:creationId xmlns:a16="http://schemas.microsoft.com/office/drawing/2014/main" id="{AFBB3959-24DF-7AA8-5B65-5C8E813AFEBC}"/>
                  </a:ext>
                </a:extLst>
              </p:cNvPr>
              <p:cNvSpPr/>
              <p:nvPr/>
            </p:nvSpPr>
            <p:spPr bwMode="auto">
              <a:xfrm>
                <a:off x="930" y="1165"/>
                <a:ext cx="1" cy="3"/>
              </a:xfrm>
              <a:custGeom>
                <a:avLst/>
                <a:gdLst>
                  <a:gd name="T0" fmla="*/ 1 w 1"/>
                  <a:gd name="T1" fmla="*/ 1 h 2"/>
                  <a:gd name="T2" fmla="*/ 1 w 1"/>
                  <a:gd name="T3" fmla="*/ 2 h 2"/>
                  <a:gd name="T4" fmla="*/ 0 w 1"/>
                  <a:gd name="T5" fmla="*/ 2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2"/>
                      <a:pt x="1" y="2"/>
                    </a:cubicBezTo>
                    <a:cubicBezTo>
                      <a:pt x="0" y="2"/>
                      <a:pt x="0" y="2"/>
                      <a:pt x="0" y="2"/>
                    </a:cubicBezTo>
                    <a:cubicBezTo>
                      <a:pt x="0" y="1"/>
                      <a:pt x="0" y="1"/>
                      <a:pt x="0" y="0"/>
                    </a:cubicBezTo>
                    <a:cubicBezTo>
                      <a:pt x="1"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 name="Freeform 231">
                <a:extLst>
                  <a:ext uri="{FF2B5EF4-FFF2-40B4-BE49-F238E27FC236}">
                    <a16:creationId xmlns:a16="http://schemas.microsoft.com/office/drawing/2014/main" id="{789D12E6-A048-04AA-533E-50FA99B3D890}"/>
                  </a:ext>
                </a:extLst>
              </p:cNvPr>
              <p:cNvSpPr/>
              <p:nvPr/>
            </p:nvSpPr>
            <p:spPr bwMode="auto">
              <a:xfrm>
                <a:off x="938" y="1149"/>
                <a:ext cx="1" cy="1"/>
              </a:xfrm>
              <a:custGeom>
                <a:avLst/>
                <a:gdLst>
                  <a:gd name="T0" fmla="*/ 0 w 1"/>
                  <a:gd name="T1" fmla="*/ 0 h 1"/>
                  <a:gd name="T2" fmla="*/ 1 w 1"/>
                  <a:gd name="T3" fmla="*/ 0 h 1"/>
                  <a:gd name="T4" fmla="*/ 1 w 1"/>
                  <a:gd name="T5" fmla="*/ 1 h 1"/>
                  <a:gd name="T6" fmla="*/ 0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1" y="0"/>
                      <a:pt x="1" y="0"/>
                      <a:pt x="1" y="0"/>
                    </a:cubicBezTo>
                    <a:cubicBezTo>
                      <a:pt x="1" y="0"/>
                      <a:pt x="1" y="0"/>
                      <a:pt x="1" y="1"/>
                    </a:cubicBezTo>
                    <a:cubicBezTo>
                      <a:pt x="1" y="1"/>
                      <a:pt x="0" y="1"/>
                      <a:pt x="0" y="1"/>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 name="Freeform 232">
                <a:extLst>
                  <a:ext uri="{FF2B5EF4-FFF2-40B4-BE49-F238E27FC236}">
                    <a16:creationId xmlns:a16="http://schemas.microsoft.com/office/drawing/2014/main" id="{50850F62-5FB6-223D-A768-4D6179EF06B8}"/>
                  </a:ext>
                </a:extLst>
              </p:cNvPr>
              <p:cNvSpPr/>
              <p:nvPr/>
            </p:nvSpPr>
            <p:spPr bwMode="auto">
              <a:xfrm>
                <a:off x="923" y="1211"/>
                <a:ext cx="3" cy="2"/>
              </a:xfrm>
              <a:custGeom>
                <a:avLst/>
                <a:gdLst>
                  <a:gd name="T0" fmla="*/ 0 w 3"/>
                  <a:gd name="T1" fmla="*/ 0 h 2"/>
                  <a:gd name="T2" fmla="*/ 3 w 3"/>
                  <a:gd name="T3" fmla="*/ 2 h 2"/>
                  <a:gd name="T4" fmla="*/ 3 w 3"/>
                  <a:gd name="T5" fmla="*/ 2 h 2"/>
                  <a:gd name="T6" fmla="*/ 0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cubicBezTo>
                      <a:pt x="1" y="0"/>
                      <a:pt x="2" y="1"/>
                      <a:pt x="3" y="2"/>
                    </a:cubicBezTo>
                    <a:cubicBezTo>
                      <a:pt x="3" y="2"/>
                      <a:pt x="3" y="2"/>
                      <a:pt x="3" y="2"/>
                    </a:cubicBezTo>
                    <a:cubicBezTo>
                      <a:pt x="2" y="1"/>
                      <a:pt x="1"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 name="Freeform 233">
                <a:extLst>
                  <a:ext uri="{FF2B5EF4-FFF2-40B4-BE49-F238E27FC236}">
                    <a16:creationId xmlns:a16="http://schemas.microsoft.com/office/drawing/2014/main" id="{3CBB68D3-CDB6-3D9F-D36F-96784ED4D5A6}"/>
                  </a:ext>
                </a:extLst>
              </p:cNvPr>
              <p:cNvSpPr/>
              <p:nvPr/>
            </p:nvSpPr>
            <p:spPr bwMode="auto">
              <a:xfrm>
                <a:off x="880" y="1099"/>
                <a:ext cx="2" cy="1"/>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1" y="1"/>
                      <a:pt x="1" y="1"/>
                    </a:cubicBezTo>
                    <a:cubicBezTo>
                      <a:pt x="1"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 name="Freeform 234">
                <a:extLst>
                  <a:ext uri="{FF2B5EF4-FFF2-40B4-BE49-F238E27FC236}">
                    <a16:creationId xmlns:a16="http://schemas.microsoft.com/office/drawing/2014/main" id="{974D416C-206A-4EA9-68C4-85A142479DB9}"/>
                  </a:ext>
                </a:extLst>
              </p:cNvPr>
              <p:cNvSpPr/>
              <p:nvPr/>
            </p:nvSpPr>
            <p:spPr bwMode="auto">
              <a:xfrm>
                <a:off x="876" y="1092"/>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 name="Freeform 235">
                <a:extLst>
                  <a:ext uri="{FF2B5EF4-FFF2-40B4-BE49-F238E27FC236}">
                    <a16:creationId xmlns:a16="http://schemas.microsoft.com/office/drawing/2014/main" id="{C18DAF67-5590-EF82-09C4-743D1ED29A4A}"/>
                  </a:ext>
                </a:extLst>
              </p:cNvPr>
              <p:cNvSpPr/>
              <p:nvPr/>
            </p:nvSpPr>
            <p:spPr bwMode="auto">
              <a:xfrm>
                <a:off x="922" y="2884"/>
                <a:ext cx="61" cy="86"/>
              </a:xfrm>
              <a:custGeom>
                <a:avLst/>
                <a:gdLst>
                  <a:gd name="T0" fmla="*/ 40 w 53"/>
                  <a:gd name="T1" fmla="*/ 75 h 75"/>
                  <a:gd name="T2" fmla="*/ 29 w 53"/>
                  <a:gd name="T3" fmla="*/ 61 h 75"/>
                  <a:gd name="T4" fmla="*/ 32 w 53"/>
                  <a:gd name="T5" fmla="*/ 39 h 75"/>
                  <a:gd name="T6" fmla="*/ 13 w 53"/>
                  <a:gd name="T7" fmla="*/ 26 h 75"/>
                  <a:gd name="T8" fmla="*/ 1 w 53"/>
                  <a:gd name="T9" fmla="*/ 30 h 75"/>
                  <a:gd name="T10" fmla="*/ 8 w 53"/>
                  <a:gd name="T11" fmla="*/ 0 h 75"/>
                  <a:gd name="T12" fmla="*/ 21 w 53"/>
                  <a:gd name="T13" fmla="*/ 10 h 75"/>
                  <a:gd name="T14" fmla="*/ 27 w 53"/>
                  <a:gd name="T15" fmla="*/ 17 h 75"/>
                  <a:gd name="T16" fmla="*/ 34 w 53"/>
                  <a:gd name="T17" fmla="*/ 24 h 75"/>
                  <a:gd name="T18" fmla="*/ 46 w 53"/>
                  <a:gd name="T19" fmla="*/ 21 h 75"/>
                  <a:gd name="T20" fmla="*/ 51 w 53"/>
                  <a:gd name="T21" fmla="*/ 25 h 75"/>
                  <a:gd name="T22" fmla="*/ 40 w 53"/>
                  <a:gd name="T2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75">
                    <a:moveTo>
                      <a:pt x="40" y="75"/>
                    </a:moveTo>
                    <a:cubicBezTo>
                      <a:pt x="26" y="75"/>
                      <a:pt x="25" y="73"/>
                      <a:pt x="29" y="61"/>
                    </a:cubicBezTo>
                    <a:cubicBezTo>
                      <a:pt x="31" y="54"/>
                      <a:pt x="32" y="47"/>
                      <a:pt x="32" y="39"/>
                    </a:cubicBezTo>
                    <a:cubicBezTo>
                      <a:pt x="32" y="26"/>
                      <a:pt x="27" y="22"/>
                      <a:pt x="13" y="26"/>
                    </a:cubicBezTo>
                    <a:cubicBezTo>
                      <a:pt x="10" y="27"/>
                      <a:pt x="6" y="29"/>
                      <a:pt x="1" y="30"/>
                    </a:cubicBezTo>
                    <a:cubicBezTo>
                      <a:pt x="3" y="19"/>
                      <a:pt x="0" y="9"/>
                      <a:pt x="8" y="0"/>
                    </a:cubicBezTo>
                    <a:cubicBezTo>
                      <a:pt x="7" y="10"/>
                      <a:pt x="14" y="10"/>
                      <a:pt x="21" y="10"/>
                    </a:cubicBezTo>
                    <a:cubicBezTo>
                      <a:pt x="25" y="10"/>
                      <a:pt x="32" y="7"/>
                      <a:pt x="27" y="17"/>
                    </a:cubicBezTo>
                    <a:cubicBezTo>
                      <a:pt x="24" y="23"/>
                      <a:pt x="31" y="24"/>
                      <a:pt x="34" y="24"/>
                    </a:cubicBezTo>
                    <a:cubicBezTo>
                      <a:pt x="38" y="24"/>
                      <a:pt x="42" y="22"/>
                      <a:pt x="46" y="21"/>
                    </a:cubicBezTo>
                    <a:cubicBezTo>
                      <a:pt x="50" y="20"/>
                      <a:pt x="53" y="21"/>
                      <a:pt x="51" y="25"/>
                    </a:cubicBezTo>
                    <a:cubicBezTo>
                      <a:pt x="44" y="41"/>
                      <a:pt x="44" y="58"/>
                      <a:pt x="40" y="7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 name="Freeform 236">
                <a:extLst>
                  <a:ext uri="{FF2B5EF4-FFF2-40B4-BE49-F238E27FC236}">
                    <a16:creationId xmlns:a16="http://schemas.microsoft.com/office/drawing/2014/main" id="{EEE8A5E6-57E0-428A-5257-10281CA2BE17}"/>
                  </a:ext>
                </a:extLst>
              </p:cNvPr>
              <p:cNvSpPr/>
              <p:nvPr/>
            </p:nvSpPr>
            <p:spPr bwMode="auto">
              <a:xfrm>
                <a:off x="960" y="2970"/>
                <a:ext cx="44" cy="31"/>
              </a:xfrm>
              <a:custGeom>
                <a:avLst/>
                <a:gdLst>
                  <a:gd name="T0" fmla="*/ 0 w 39"/>
                  <a:gd name="T1" fmla="*/ 21 h 27"/>
                  <a:gd name="T2" fmla="*/ 5 w 39"/>
                  <a:gd name="T3" fmla="*/ 15 h 27"/>
                  <a:gd name="T4" fmla="*/ 25 w 39"/>
                  <a:gd name="T5" fmla="*/ 7 h 27"/>
                  <a:gd name="T6" fmla="*/ 38 w 39"/>
                  <a:gd name="T7" fmla="*/ 14 h 27"/>
                  <a:gd name="T8" fmla="*/ 39 w 39"/>
                  <a:gd name="T9" fmla="*/ 17 h 27"/>
                  <a:gd name="T10" fmla="*/ 39 w 39"/>
                  <a:gd name="T11" fmla="*/ 19 h 27"/>
                  <a:gd name="T12" fmla="*/ 12 w 39"/>
                  <a:gd name="T13" fmla="*/ 20 h 27"/>
                  <a:gd name="T14" fmla="*/ 0 w 39"/>
                  <a:gd name="T15" fmla="*/ 27 h 27"/>
                  <a:gd name="T16" fmla="*/ 0 w 39"/>
                  <a:gd name="T17" fmla="*/ 26 h 27"/>
                  <a:gd name="T18" fmla="*/ 0 w 39"/>
                  <a:gd name="T19" fmla="*/ 2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27">
                    <a:moveTo>
                      <a:pt x="0" y="21"/>
                    </a:moveTo>
                    <a:cubicBezTo>
                      <a:pt x="2" y="19"/>
                      <a:pt x="3" y="17"/>
                      <a:pt x="5" y="15"/>
                    </a:cubicBezTo>
                    <a:cubicBezTo>
                      <a:pt x="12" y="12"/>
                      <a:pt x="19" y="10"/>
                      <a:pt x="25" y="7"/>
                    </a:cubicBezTo>
                    <a:cubicBezTo>
                      <a:pt x="34" y="0"/>
                      <a:pt x="37" y="6"/>
                      <a:pt x="38" y="14"/>
                    </a:cubicBezTo>
                    <a:cubicBezTo>
                      <a:pt x="39" y="15"/>
                      <a:pt x="39" y="16"/>
                      <a:pt x="39" y="17"/>
                    </a:cubicBezTo>
                    <a:cubicBezTo>
                      <a:pt x="39" y="18"/>
                      <a:pt x="39" y="18"/>
                      <a:pt x="39" y="19"/>
                    </a:cubicBezTo>
                    <a:cubicBezTo>
                      <a:pt x="29" y="8"/>
                      <a:pt x="21" y="12"/>
                      <a:pt x="12" y="20"/>
                    </a:cubicBezTo>
                    <a:cubicBezTo>
                      <a:pt x="9" y="24"/>
                      <a:pt x="5" y="27"/>
                      <a:pt x="0" y="27"/>
                    </a:cubicBezTo>
                    <a:cubicBezTo>
                      <a:pt x="0" y="27"/>
                      <a:pt x="0" y="26"/>
                      <a:pt x="0" y="26"/>
                    </a:cubicBezTo>
                    <a:cubicBezTo>
                      <a:pt x="0" y="24"/>
                      <a:pt x="0" y="23"/>
                      <a:pt x="0" y="2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 name="Freeform 237">
                <a:extLst>
                  <a:ext uri="{FF2B5EF4-FFF2-40B4-BE49-F238E27FC236}">
                    <a16:creationId xmlns:a16="http://schemas.microsoft.com/office/drawing/2014/main" id="{7C097B7A-9EEE-824B-CA77-EB90B4A6D238}"/>
                  </a:ext>
                </a:extLst>
              </p:cNvPr>
              <p:cNvSpPr/>
              <p:nvPr/>
            </p:nvSpPr>
            <p:spPr bwMode="auto">
              <a:xfrm>
                <a:off x="1005" y="2981"/>
                <a:ext cx="14" cy="25"/>
              </a:xfrm>
              <a:custGeom>
                <a:avLst/>
                <a:gdLst>
                  <a:gd name="T0" fmla="*/ 10 w 12"/>
                  <a:gd name="T1" fmla="*/ 0 h 22"/>
                  <a:gd name="T2" fmla="*/ 7 w 12"/>
                  <a:gd name="T3" fmla="*/ 16 h 22"/>
                  <a:gd name="T4" fmla="*/ 3 w 12"/>
                  <a:gd name="T5" fmla="*/ 21 h 22"/>
                  <a:gd name="T6" fmla="*/ 0 w 12"/>
                  <a:gd name="T7" fmla="*/ 15 h 22"/>
                  <a:gd name="T8" fmla="*/ 1 w 12"/>
                  <a:gd name="T9" fmla="*/ 10 h 22"/>
                  <a:gd name="T10" fmla="*/ 1 w 12"/>
                  <a:gd name="T11" fmla="*/ 7 h 22"/>
                  <a:gd name="T12" fmla="*/ 0 w 12"/>
                  <a:gd name="T13" fmla="*/ 6 h 22"/>
                  <a:gd name="T14" fmla="*/ 10 w 12"/>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22">
                    <a:moveTo>
                      <a:pt x="10" y="0"/>
                    </a:moveTo>
                    <a:cubicBezTo>
                      <a:pt x="12" y="6"/>
                      <a:pt x="9" y="11"/>
                      <a:pt x="7" y="16"/>
                    </a:cubicBezTo>
                    <a:cubicBezTo>
                      <a:pt x="6" y="18"/>
                      <a:pt x="6" y="22"/>
                      <a:pt x="3" y="21"/>
                    </a:cubicBezTo>
                    <a:cubicBezTo>
                      <a:pt x="0" y="20"/>
                      <a:pt x="1" y="17"/>
                      <a:pt x="0" y="15"/>
                    </a:cubicBezTo>
                    <a:cubicBezTo>
                      <a:pt x="1" y="13"/>
                      <a:pt x="1" y="12"/>
                      <a:pt x="1" y="10"/>
                    </a:cubicBezTo>
                    <a:cubicBezTo>
                      <a:pt x="1" y="9"/>
                      <a:pt x="1" y="8"/>
                      <a:pt x="1" y="7"/>
                    </a:cubicBezTo>
                    <a:cubicBezTo>
                      <a:pt x="0" y="7"/>
                      <a:pt x="0" y="6"/>
                      <a:pt x="0" y="6"/>
                    </a:cubicBezTo>
                    <a:cubicBezTo>
                      <a:pt x="3" y="3"/>
                      <a:pt x="5" y="0"/>
                      <a:pt x="1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2" name="Freeform 238">
                <a:extLst>
                  <a:ext uri="{FF2B5EF4-FFF2-40B4-BE49-F238E27FC236}">
                    <a16:creationId xmlns:a16="http://schemas.microsoft.com/office/drawing/2014/main" id="{18555258-2FF1-42E0-D8BD-BBC80ACB08F4}"/>
                  </a:ext>
                </a:extLst>
              </p:cNvPr>
              <p:cNvSpPr/>
              <p:nvPr/>
            </p:nvSpPr>
            <p:spPr bwMode="auto">
              <a:xfrm>
                <a:off x="1003" y="2986"/>
                <a:ext cx="4" cy="4"/>
              </a:xfrm>
              <a:custGeom>
                <a:avLst/>
                <a:gdLst>
                  <a:gd name="T0" fmla="*/ 2 w 3"/>
                  <a:gd name="T1" fmla="*/ 1 h 3"/>
                  <a:gd name="T2" fmla="*/ 3 w 3"/>
                  <a:gd name="T3" fmla="*/ 2 h 3"/>
                  <a:gd name="T4" fmla="*/ 1 w 3"/>
                  <a:gd name="T5" fmla="*/ 3 h 3"/>
                  <a:gd name="T6" fmla="*/ 0 w 3"/>
                  <a:gd name="T7" fmla="*/ 0 h 3"/>
                  <a:gd name="T8" fmla="*/ 2 w 3"/>
                  <a:gd name="T9" fmla="*/ 1 h 3"/>
                </a:gdLst>
                <a:ahLst/>
                <a:cxnLst>
                  <a:cxn ang="0">
                    <a:pos x="T0" y="T1"/>
                  </a:cxn>
                  <a:cxn ang="0">
                    <a:pos x="T2" y="T3"/>
                  </a:cxn>
                  <a:cxn ang="0">
                    <a:pos x="T4" y="T5"/>
                  </a:cxn>
                  <a:cxn ang="0">
                    <a:pos x="T6" y="T7"/>
                  </a:cxn>
                  <a:cxn ang="0">
                    <a:pos x="T8" y="T9"/>
                  </a:cxn>
                </a:cxnLst>
                <a:rect l="0" t="0" r="r" b="b"/>
                <a:pathLst>
                  <a:path w="3" h="3">
                    <a:moveTo>
                      <a:pt x="2" y="1"/>
                    </a:moveTo>
                    <a:cubicBezTo>
                      <a:pt x="2" y="1"/>
                      <a:pt x="2" y="2"/>
                      <a:pt x="3" y="2"/>
                    </a:cubicBezTo>
                    <a:cubicBezTo>
                      <a:pt x="2" y="3"/>
                      <a:pt x="1" y="3"/>
                      <a:pt x="1" y="3"/>
                    </a:cubicBezTo>
                    <a:cubicBezTo>
                      <a:pt x="1" y="2"/>
                      <a:pt x="1" y="1"/>
                      <a:pt x="0" y="0"/>
                    </a:cubicBezTo>
                    <a:cubicBezTo>
                      <a:pt x="1" y="0"/>
                      <a:pt x="2" y="1"/>
                      <a:pt x="2"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3" name="Freeform 239">
                <a:extLst>
                  <a:ext uri="{FF2B5EF4-FFF2-40B4-BE49-F238E27FC236}">
                    <a16:creationId xmlns:a16="http://schemas.microsoft.com/office/drawing/2014/main" id="{02EA7A85-3DE6-0E51-70E2-03E8E037B93D}"/>
                  </a:ext>
                </a:extLst>
              </p:cNvPr>
              <p:cNvSpPr/>
              <p:nvPr/>
            </p:nvSpPr>
            <p:spPr bwMode="auto">
              <a:xfrm>
                <a:off x="968" y="2350"/>
                <a:ext cx="39" cy="64"/>
              </a:xfrm>
              <a:custGeom>
                <a:avLst/>
                <a:gdLst>
                  <a:gd name="T0" fmla="*/ 14 w 34"/>
                  <a:gd name="T1" fmla="*/ 53 h 56"/>
                  <a:gd name="T2" fmla="*/ 4 w 34"/>
                  <a:gd name="T3" fmla="*/ 42 h 56"/>
                  <a:gd name="T4" fmla="*/ 11 w 34"/>
                  <a:gd name="T5" fmla="*/ 7 h 56"/>
                  <a:gd name="T6" fmla="*/ 34 w 34"/>
                  <a:gd name="T7" fmla="*/ 0 h 56"/>
                  <a:gd name="T8" fmla="*/ 14 w 34"/>
                  <a:gd name="T9" fmla="*/ 53 h 56"/>
                </a:gdLst>
                <a:ahLst/>
                <a:cxnLst>
                  <a:cxn ang="0">
                    <a:pos x="T0" y="T1"/>
                  </a:cxn>
                  <a:cxn ang="0">
                    <a:pos x="T2" y="T3"/>
                  </a:cxn>
                  <a:cxn ang="0">
                    <a:pos x="T4" y="T5"/>
                  </a:cxn>
                  <a:cxn ang="0">
                    <a:pos x="T6" y="T7"/>
                  </a:cxn>
                  <a:cxn ang="0">
                    <a:pos x="T8" y="T9"/>
                  </a:cxn>
                </a:cxnLst>
                <a:rect l="0" t="0" r="r" b="b"/>
                <a:pathLst>
                  <a:path w="34" h="56">
                    <a:moveTo>
                      <a:pt x="14" y="53"/>
                    </a:moveTo>
                    <a:cubicBezTo>
                      <a:pt x="3" y="56"/>
                      <a:pt x="0" y="52"/>
                      <a:pt x="4" y="42"/>
                    </a:cubicBezTo>
                    <a:cubicBezTo>
                      <a:pt x="9" y="31"/>
                      <a:pt x="9" y="19"/>
                      <a:pt x="11" y="7"/>
                    </a:cubicBezTo>
                    <a:cubicBezTo>
                      <a:pt x="18" y="3"/>
                      <a:pt x="25" y="1"/>
                      <a:pt x="34" y="0"/>
                    </a:cubicBezTo>
                    <a:cubicBezTo>
                      <a:pt x="23" y="17"/>
                      <a:pt x="22" y="36"/>
                      <a:pt x="14" y="5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4" name="Freeform 240">
                <a:extLst>
                  <a:ext uri="{FF2B5EF4-FFF2-40B4-BE49-F238E27FC236}">
                    <a16:creationId xmlns:a16="http://schemas.microsoft.com/office/drawing/2014/main" id="{188A13C6-50B1-BF5E-1EEA-1F1B26463423}"/>
                  </a:ext>
                </a:extLst>
              </p:cNvPr>
              <p:cNvSpPr/>
              <p:nvPr/>
            </p:nvSpPr>
            <p:spPr bwMode="auto">
              <a:xfrm>
                <a:off x="1000" y="2145"/>
                <a:ext cx="49" cy="47"/>
              </a:xfrm>
              <a:custGeom>
                <a:avLst/>
                <a:gdLst>
                  <a:gd name="T0" fmla="*/ 43 w 43"/>
                  <a:gd name="T1" fmla="*/ 7 h 41"/>
                  <a:gd name="T2" fmla="*/ 39 w 43"/>
                  <a:gd name="T3" fmla="*/ 16 h 41"/>
                  <a:gd name="T4" fmla="*/ 25 w 43"/>
                  <a:gd name="T5" fmla="*/ 41 h 41"/>
                  <a:gd name="T6" fmla="*/ 2 w 43"/>
                  <a:gd name="T7" fmla="*/ 17 h 41"/>
                  <a:gd name="T8" fmla="*/ 4 w 43"/>
                  <a:gd name="T9" fmla="*/ 10 h 41"/>
                  <a:gd name="T10" fmla="*/ 10 w 43"/>
                  <a:gd name="T11" fmla="*/ 11 h 41"/>
                  <a:gd name="T12" fmla="*/ 24 w 43"/>
                  <a:gd name="T13" fmla="*/ 22 h 41"/>
                  <a:gd name="T14" fmla="*/ 28 w 43"/>
                  <a:gd name="T15" fmla="*/ 5 h 41"/>
                  <a:gd name="T16" fmla="*/ 30 w 43"/>
                  <a:gd name="T17" fmla="*/ 0 h 41"/>
                  <a:gd name="T18" fmla="*/ 43 w 43"/>
                  <a:gd name="T19"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1">
                    <a:moveTo>
                      <a:pt x="43" y="7"/>
                    </a:moveTo>
                    <a:cubicBezTo>
                      <a:pt x="41" y="10"/>
                      <a:pt x="43" y="14"/>
                      <a:pt x="39" y="16"/>
                    </a:cubicBezTo>
                    <a:cubicBezTo>
                      <a:pt x="28" y="21"/>
                      <a:pt x="25" y="30"/>
                      <a:pt x="25" y="41"/>
                    </a:cubicBezTo>
                    <a:cubicBezTo>
                      <a:pt x="11" y="38"/>
                      <a:pt x="10" y="24"/>
                      <a:pt x="2" y="17"/>
                    </a:cubicBezTo>
                    <a:cubicBezTo>
                      <a:pt x="0" y="15"/>
                      <a:pt x="2" y="12"/>
                      <a:pt x="4" y="10"/>
                    </a:cubicBezTo>
                    <a:cubicBezTo>
                      <a:pt x="6" y="9"/>
                      <a:pt x="8" y="9"/>
                      <a:pt x="10" y="11"/>
                    </a:cubicBezTo>
                    <a:cubicBezTo>
                      <a:pt x="14" y="16"/>
                      <a:pt x="18" y="25"/>
                      <a:pt x="24" y="22"/>
                    </a:cubicBezTo>
                    <a:cubicBezTo>
                      <a:pt x="31" y="20"/>
                      <a:pt x="27" y="11"/>
                      <a:pt x="28" y="5"/>
                    </a:cubicBezTo>
                    <a:cubicBezTo>
                      <a:pt x="28" y="3"/>
                      <a:pt x="28" y="1"/>
                      <a:pt x="30" y="0"/>
                    </a:cubicBezTo>
                    <a:cubicBezTo>
                      <a:pt x="36" y="0"/>
                      <a:pt x="40" y="3"/>
                      <a:pt x="43"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5" name="Freeform 241">
                <a:extLst>
                  <a:ext uri="{FF2B5EF4-FFF2-40B4-BE49-F238E27FC236}">
                    <a16:creationId xmlns:a16="http://schemas.microsoft.com/office/drawing/2014/main" id="{62511762-019F-66E9-1FE0-3F88048CF78C}"/>
                  </a:ext>
                </a:extLst>
              </p:cNvPr>
              <p:cNvSpPr/>
              <p:nvPr/>
            </p:nvSpPr>
            <p:spPr bwMode="auto">
              <a:xfrm>
                <a:off x="944" y="2335"/>
                <a:ext cx="35" cy="24"/>
              </a:xfrm>
              <a:custGeom>
                <a:avLst/>
                <a:gdLst>
                  <a:gd name="T0" fmla="*/ 28 w 31"/>
                  <a:gd name="T1" fmla="*/ 17 h 21"/>
                  <a:gd name="T2" fmla="*/ 12 w 31"/>
                  <a:gd name="T3" fmla="*/ 17 h 21"/>
                  <a:gd name="T4" fmla="*/ 3 w 31"/>
                  <a:gd name="T5" fmla="*/ 18 h 21"/>
                  <a:gd name="T6" fmla="*/ 3 w 31"/>
                  <a:gd name="T7" fmla="*/ 8 h 21"/>
                  <a:gd name="T8" fmla="*/ 6 w 31"/>
                  <a:gd name="T9" fmla="*/ 0 h 21"/>
                  <a:gd name="T10" fmla="*/ 15 w 31"/>
                  <a:gd name="T11" fmla="*/ 0 h 21"/>
                  <a:gd name="T12" fmla="*/ 28 w 31"/>
                  <a:gd name="T13" fmla="*/ 14 h 21"/>
                  <a:gd name="T14" fmla="*/ 28 w 31"/>
                  <a:gd name="T15" fmla="*/ 17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1">
                    <a:moveTo>
                      <a:pt x="28" y="17"/>
                    </a:moveTo>
                    <a:cubicBezTo>
                      <a:pt x="23" y="17"/>
                      <a:pt x="18" y="14"/>
                      <a:pt x="12" y="17"/>
                    </a:cubicBezTo>
                    <a:cubicBezTo>
                      <a:pt x="9" y="18"/>
                      <a:pt x="6" y="21"/>
                      <a:pt x="3" y="18"/>
                    </a:cubicBezTo>
                    <a:cubicBezTo>
                      <a:pt x="0" y="15"/>
                      <a:pt x="2" y="11"/>
                      <a:pt x="3" y="8"/>
                    </a:cubicBezTo>
                    <a:cubicBezTo>
                      <a:pt x="4" y="5"/>
                      <a:pt x="5" y="3"/>
                      <a:pt x="6" y="0"/>
                    </a:cubicBezTo>
                    <a:cubicBezTo>
                      <a:pt x="9" y="0"/>
                      <a:pt x="12" y="0"/>
                      <a:pt x="15" y="0"/>
                    </a:cubicBezTo>
                    <a:cubicBezTo>
                      <a:pt x="31" y="0"/>
                      <a:pt x="31" y="0"/>
                      <a:pt x="28" y="14"/>
                    </a:cubicBezTo>
                    <a:cubicBezTo>
                      <a:pt x="28" y="15"/>
                      <a:pt x="28" y="16"/>
                      <a:pt x="28"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6" name="Freeform 242">
                <a:extLst>
                  <a:ext uri="{FF2B5EF4-FFF2-40B4-BE49-F238E27FC236}">
                    <a16:creationId xmlns:a16="http://schemas.microsoft.com/office/drawing/2014/main" id="{34F99D46-1E96-28D2-47C6-78850F263F57}"/>
                  </a:ext>
                </a:extLst>
              </p:cNvPr>
              <p:cNvSpPr/>
              <p:nvPr/>
            </p:nvSpPr>
            <p:spPr bwMode="auto">
              <a:xfrm>
                <a:off x="1032" y="2052"/>
                <a:ext cx="16" cy="43"/>
              </a:xfrm>
              <a:custGeom>
                <a:avLst/>
                <a:gdLst>
                  <a:gd name="T0" fmla="*/ 0 w 14"/>
                  <a:gd name="T1" fmla="*/ 23 h 37"/>
                  <a:gd name="T2" fmla="*/ 7 w 14"/>
                  <a:gd name="T3" fmla="*/ 0 h 37"/>
                  <a:gd name="T4" fmla="*/ 14 w 14"/>
                  <a:gd name="T5" fmla="*/ 37 h 37"/>
                  <a:gd name="T6" fmla="*/ 0 w 14"/>
                  <a:gd name="T7" fmla="*/ 23 h 37"/>
                </a:gdLst>
                <a:ahLst/>
                <a:cxnLst>
                  <a:cxn ang="0">
                    <a:pos x="T0" y="T1"/>
                  </a:cxn>
                  <a:cxn ang="0">
                    <a:pos x="T2" y="T3"/>
                  </a:cxn>
                  <a:cxn ang="0">
                    <a:pos x="T4" y="T5"/>
                  </a:cxn>
                  <a:cxn ang="0">
                    <a:pos x="T6" y="T7"/>
                  </a:cxn>
                </a:cxnLst>
                <a:rect l="0" t="0" r="r" b="b"/>
                <a:pathLst>
                  <a:path w="14" h="37">
                    <a:moveTo>
                      <a:pt x="0" y="23"/>
                    </a:moveTo>
                    <a:cubicBezTo>
                      <a:pt x="2" y="16"/>
                      <a:pt x="1" y="8"/>
                      <a:pt x="7" y="0"/>
                    </a:cubicBezTo>
                    <a:cubicBezTo>
                      <a:pt x="12" y="13"/>
                      <a:pt x="14" y="24"/>
                      <a:pt x="14" y="37"/>
                    </a:cubicBezTo>
                    <a:cubicBezTo>
                      <a:pt x="6" y="36"/>
                      <a:pt x="5" y="27"/>
                      <a:pt x="0"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7" name="Freeform 243">
                <a:extLst>
                  <a:ext uri="{FF2B5EF4-FFF2-40B4-BE49-F238E27FC236}">
                    <a16:creationId xmlns:a16="http://schemas.microsoft.com/office/drawing/2014/main" id="{36E4A027-D279-ACD0-4BB8-82844BA89249}"/>
                  </a:ext>
                </a:extLst>
              </p:cNvPr>
              <p:cNvSpPr/>
              <p:nvPr/>
            </p:nvSpPr>
            <p:spPr bwMode="auto">
              <a:xfrm>
                <a:off x="1009" y="2061"/>
                <a:ext cx="16" cy="36"/>
              </a:xfrm>
              <a:custGeom>
                <a:avLst/>
                <a:gdLst>
                  <a:gd name="T0" fmla="*/ 3 w 14"/>
                  <a:gd name="T1" fmla="*/ 0 h 31"/>
                  <a:gd name="T2" fmla="*/ 14 w 14"/>
                  <a:gd name="T3" fmla="*/ 12 h 31"/>
                  <a:gd name="T4" fmla="*/ 12 w 14"/>
                  <a:gd name="T5" fmla="*/ 21 h 31"/>
                  <a:gd name="T6" fmla="*/ 10 w 14"/>
                  <a:gd name="T7" fmla="*/ 30 h 31"/>
                  <a:gd name="T8" fmla="*/ 1 w 14"/>
                  <a:gd name="T9" fmla="*/ 23 h 31"/>
                  <a:gd name="T10" fmla="*/ 0 w 14"/>
                  <a:gd name="T11" fmla="*/ 20 h 31"/>
                  <a:gd name="T12" fmla="*/ 2 w 14"/>
                  <a:gd name="T13" fmla="*/ 7 h 31"/>
                  <a:gd name="T14" fmla="*/ 3 w 14"/>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31">
                    <a:moveTo>
                      <a:pt x="3" y="0"/>
                    </a:moveTo>
                    <a:cubicBezTo>
                      <a:pt x="8" y="3"/>
                      <a:pt x="12" y="7"/>
                      <a:pt x="14" y="12"/>
                    </a:cubicBezTo>
                    <a:cubicBezTo>
                      <a:pt x="8" y="13"/>
                      <a:pt x="13" y="18"/>
                      <a:pt x="12" y="21"/>
                    </a:cubicBezTo>
                    <a:cubicBezTo>
                      <a:pt x="11" y="24"/>
                      <a:pt x="14" y="29"/>
                      <a:pt x="10" y="30"/>
                    </a:cubicBezTo>
                    <a:cubicBezTo>
                      <a:pt x="6" y="31"/>
                      <a:pt x="3" y="27"/>
                      <a:pt x="1" y="23"/>
                    </a:cubicBezTo>
                    <a:cubicBezTo>
                      <a:pt x="1" y="22"/>
                      <a:pt x="1" y="21"/>
                      <a:pt x="0" y="20"/>
                    </a:cubicBezTo>
                    <a:cubicBezTo>
                      <a:pt x="1" y="16"/>
                      <a:pt x="2" y="11"/>
                      <a:pt x="2" y="7"/>
                    </a:cubicBezTo>
                    <a:cubicBezTo>
                      <a:pt x="3" y="5"/>
                      <a:pt x="3" y="2"/>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8" name="Freeform 244">
                <a:extLst>
                  <a:ext uri="{FF2B5EF4-FFF2-40B4-BE49-F238E27FC236}">
                    <a16:creationId xmlns:a16="http://schemas.microsoft.com/office/drawing/2014/main" id="{B16F5C27-831B-AC76-1DF7-0350E92B7D57}"/>
                  </a:ext>
                </a:extLst>
              </p:cNvPr>
              <p:cNvSpPr/>
              <p:nvPr/>
            </p:nvSpPr>
            <p:spPr bwMode="auto">
              <a:xfrm>
                <a:off x="989" y="2073"/>
                <a:ext cx="7" cy="8"/>
              </a:xfrm>
              <a:custGeom>
                <a:avLst/>
                <a:gdLst>
                  <a:gd name="T0" fmla="*/ 5 w 6"/>
                  <a:gd name="T1" fmla="*/ 7 h 7"/>
                  <a:gd name="T2" fmla="*/ 0 w 6"/>
                  <a:gd name="T3" fmla="*/ 0 h 7"/>
                  <a:gd name="T4" fmla="*/ 0 w 6"/>
                  <a:gd name="T5" fmla="*/ 0 h 7"/>
                  <a:gd name="T6" fmla="*/ 6 w 6"/>
                  <a:gd name="T7" fmla="*/ 5 h 7"/>
                  <a:gd name="T8" fmla="*/ 5 w 6"/>
                  <a:gd name="T9" fmla="*/ 7 h 7"/>
                </a:gdLst>
                <a:ahLst/>
                <a:cxnLst>
                  <a:cxn ang="0">
                    <a:pos x="T0" y="T1"/>
                  </a:cxn>
                  <a:cxn ang="0">
                    <a:pos x="T2" y="T3"/>
                  </a:cxn>
                  <a:cxn ang="0">
                    <a:pos x="T4" y="T5"/>
                  </a:cxn>
                  <a:cxn ang="0">
                    <a:pos x="T6" y="T7"/>
                  </a:cxn>
                  <a:cxn ang="0">
                    <a:pos x="T8" y="T9"/>
                  </a:cxn>
                </a:cxnLst>
                <a:rect l="0" t="0" r="r" b="b"/>
                <a:pathLst>
                  <a:path w="6" h="7">
                    <a:moveTo>
                      <a:pt x="5" y="7"/>
                    </a:moveTo>
                    <a:cubicBezTo>
                      <a:pt x="2" y="5"/>
                      <a:pt x="0" y="3"/>
                      <a:pt x="0" y="0"/>
                    </a:cubicBezTo>
                    <a:cubicBezTo>
                      <a:pt x="0" y="0"/>
                      <a:pt x="0" y="0"/>
                      <a:pt x="0" y="0"/>
                    </a:cubicBezTo>
                    <a:cubicBezTo>
                      <a:pt x="4" y="0"/>
                      <a:pt x="5" y="2"/>
                      <a:pt x="6" y="5"/>
                    </a:cubicBezTo>
                    <a:cubicBezTo>
                      <a:pt x="6" y="6"/>
                      <a:pt x="6" y="6"/>
                      <a:pt x="5"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9" name="Freeform 245">
                <a:extLst>
                  <a:ext uri="{FF2B5EF4-FFF2-40B4-BE49-F238E27FC236}">
                    <a16:creationId xmlns:a16="http://schemas.microsoft.com/office/drawing/2014/main" id="{7038A870-BAC5-C895-B95A-8DD0AF57B890}"/>
                  </a:ext>
                </a:extLst>
              </p:cNvPr>
              <p:cNvSpPr/>
              <p:nvPr/>
            </p:nvSpPr>
            <p:spPr bwMode="auto">
              <a:xfrm>
                <a:off x="991" y="1901"/>
                <a:ext cx="44" cy="109"/>
              </a:xfrm>
              <a:custGeom>
                <a:avLst/>
                <a:gdLst>
                  <a:gd name="T0" fmla="*/ 21 w 39"/>
                  <a:gd name="T1" fmla="*/ 60 h 95"/>
                  <a:gd name="T2" fmla="*/ 6 w 39"/>
                  <a:gd name="T3" fmla="*/ 35 h 95"/>
                  <a:gd name="T4" fmla="*/ 3 w 39"/>
                  <a:gd name="T5" fmla="*/ 28 h 95"/>
                  <a:gd name="T6" fmla="*/ 10 w 39"/>
                  <a:gd name="T7" fmla="*/ 31 h 95"/>
                  <a:gd name="T8" fmla="*/ 18 w 39"/>
                  <a:gd name="T9" fmla="*/ 39 h 95"/>
                  <a:gd name="T10" fmla="*/ 16 w 39"/>
                  <a:gd name="T11" fmla="*/ 11 h 95"/>
                  <a:gd name="T12" fmla="*/ 35 w 39"/>
                  <a:gd name="T13" fmla="*/ 75 h 95"/>
                  <a:gd name="T14" fmla="*/ 34 w 39"/>
                  <a:gd name="T15" fmla="*/ 0 h 95"/>
                  <a:gd name="T16" fmla="*/ 36 w 39"/>
                  <a:gd name="T17" fmla="*/ 95 h 95"/>
                  <a:gd name="T18" fmla="*/ 5 w 39"/>
                  <a:gd name="T19" fmla="*/ 50 h 95"/>
                  <a:gd name="T20" fmla="*/ 21 w 39"/>
                  <a:gd name="T21" fmla="*/ 60 h 95"/>
                  <a:gd name="T22" fmla="*/ 22 w 39"/>
                  <a:gd name="T23" fmla="*/ 61 h 95"/>
                  <a:gd name="T24" fmla="*/ 21 w 39"/>
                  <a:gd name="T25" fmla="*/ 6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95">
                    <a:moveTo>
                      <a:pt x="21" y="60"/>
                    </a:moveTo>
                    <a:cubicBezTo>
                      <a:pt x="20" y="49"/>
                      <a:pt x="13" y="42"/>
                      <a:pt x="6" y="35"/>
                    </a:cubicBezTo>
                    <a:cubicBezTo>
                      <a:pt x="4" y="33"/>
                      <a:pt x="0" y="31"/>
                      <a:pt x="3" y="28"/>
                    </a:cubicBezTo>
                    <a:cubicBezTo>
                      <a:pt x="6" y="25"/>
                      <a:pt x="8" y="30"/>
                      <a:pt x="10" y="31"/>
                    </a:cubicBezTo>
                    <a:cubicBezTo>
                      <a:pt x="13" y="33"/>
                      <a:pt x="13" y="38"/>
                      <a:pt x="18" y="39"/>
                    </a:cubicBezTo>
                    <a:cubicBezTo>
                      <a:pt x="19" y="30"/>
                      <a:pt x="13" y="21"/>
                      <a:pt x="16" y="11"/>
                    </a:cubicBezTo>
                    <a:cubicBezTo>
                      <a:pt x="23" y="32"/>
                      <a:pt x="23" y="55"/>
                      <a:pt x="35" y="75"/>
                    </a:cubicBezTo>
                    <a:cubicBezTo>
                      <a:pt x="32" y="50"/>
                      <a:pt x="32" y="25"/>
                      <a:pt x="34" y="0"/>
                    </a:cubicBezTo>
                    <a:cubicBezTo>
                      <a:pt x="38" y="31"/>
                      <a:pt x="39" y="63"/>
                      <a:pt x="36" y="95"/>
                    </a:cubicBezTo>
                    <a:cubicBezTo>
                      <a:pt x="30" y="77"/>
                      <a:pt x="18" y="63"/>
                      <a:pt x="5" y="50"/>
                    </a:cubicBezTo>
                    <a:cubicBezTo>
                      <a:pt x="13" y="50"/>
                      <a:pt x="15" y="58"/>
                      <a:pt x="21" y="60"/>
                    </a:cubicBezTo>
                    <a:cubicBezTo>
                      <a:pt x="21" y="60"/>
                      <a:pt x="22" y="60"/>
                      <a:pt x="22" y="61"/>
                    </a:cubicBezTo>
                    <a:cubicBezTo>
                      <a:pt x="22" y="60"/>
                      <a:pt x="21" y="60"/>
                      <a:pt x="21" y="6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0" name="Freeform 246">
                <a:extLst>
                  <a:ext uri="{FF2B5EF4-FFF2-40B4-BE49-F238E27FC236}">
                    <a16:creationId xmlns:a16="http://schemas.microsoft.com/office/drawing/2014/main" id="{856C5723-A965-81FA-C7A6-E7EECA0FBCE0}"/>
                  </a:ext>
                </a:extLst>
              </p:cNvPr>
              <p:cNvSpPr/>
              <p:nvPr/>
            </p:nvSpPr>
            <p:spPr bwMode="auto">
              <a:xfrm>
                <a:off x="945" y="2081"/>
                <a:ext cx="20" cy="34"/>
              </a:xfrm>
              <a:custGeom>
                <a:avLst/>
                <a:gdLst>
                  <a:gd name="T0" fmla="*/ 18 w 18"/>
                  <a:gd name="T1" fmla="*/ 30 h 30"/>
                  <a:gd name="T2" fmla="*/ 1 w 18"/>
                  <a:gd name="T3" fmla="*/ 4 h 30"/>
                  <a:gd name="T4" fmla="*/ 4 w 18"/>
                  <a:gd name="T5" fmla="*/ 0 h 30"/>
                  <a:gd name="T6" fmla="*/ 9 w 18"/>
                  <a:gd name="T7" fmla="*/ 2 h 30"/>
                  <a:gd name="T8" fmla="*/ 18 w 18"/>
                  <a:gd name="T9" fmla="*/ 30 h 30"/>
                </a:gdLst>
                <a:ahLst/>
                <a:cxnLst>
                  <a:cxn ang="0">
                    <a:pos x="T0" y="T1"/>
                  </a:cxn>
                  <a:cxn ang="0">
                    <a:pos x="T2" y="T3"/>
                  </a:cxn>
                  <a:cxn ang="0">
                    <a:pos x="T4" y="T5"/>
                  </a:cxn>
                  <a:cxn ang="0">
                    <a:pos x="T6" y="T7"/>
                  </a:cxn>
                  <a:cxn ang="0">
                    <a:pos x="T8" y="T9"/>
                  </a:cxn>
                </a:cxnLst>
                <a:rect l="0" t="0" r="r" b="b"/>
                <a:pathLst>
                  <a:path w="18" h="30">
                    <a:moveTo>
                      <a:pt x="18" y="30"/>
                    </a:moveTo>
                    <a:cubicBezTo>
                      <a:pt x="10" y="23"/>
                      <a:pt x="5" y="14"/>
                      <a:pt x="1" y="4"/>
                    </a:cubicBezTo>
                    <a:cubicBezTo>
                      <a:pt x="0" y="2"/>
                      <a:pt x="2" y="1"/>
                      <a:pt x="4" y="0"/>
                    </a:cubicBezTo>
                    <a:cubicBezTo>
                      <a:pt x="6" y="0"/>
                      <a:pt x="9" y="0"/>
                      <a:pt x="9" y="2"/>
                    </a:cubicBezTo>
                    <a:cubicBezTo>
                      <a:pt x="10" y="12"/>
                      <a:pt x="17" y="20"/>
                      <a:pt x="18" y="3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1" name="Freeform 247">
                <a:extLst>
                  <a:ext uri="{FF2B5EF4-FFF2-40B4-BE49-F238E27FC236}">
                    <a16:creationId xmlns:a16="http://schemas.microsoft.com/office/drawing/2014/main" id="{B252734C-E759-C3F3-BCAA-89B8582434D9}"/>
                  </a:ext>
                </a:extLst>
              </p:cNvPr>
              <p:cNvSpPr/>
              <p:nvPr/>
            </p:nvSpPr>
            <p:spPr bwMode="auto">
              <a:xfrm>
                <a:off x="1000" y="2020"/>
                <a:ext cx="12" cy="49"/>
              </a:xfrm>
              <a:custGeom>
                <a:avLst/>
                <a:gdLst>
                  <a:gd name="T0" fmla="*/ 11 w 11"/>
                  <a:gd name="T1" fmla="*/ 36 h 43"/>
                  <a:gd name="T2" fmla="*/ 10 w 11"/>
                  <a:gd name="T3" fmla="*/ 43 h 43"/>
                  <a:gd name="T4" fmla="*/ 0 w 11"/>
                  <a:gd name="T5" fmla="*/ 9 h 43"/>
                  <a:gd name="T6" fmla="*/ 4 w 11"/>
                  <a:gd name="T7" fmla="*/ 19 h 43"/>
                  <a:gd name="T8" fmla="*/ 6 w 11"/>
                  <a:gd name="T9" fmla="*/ 19 h 43"/>
                  <a:gd name="T10" fmla="*/ 6 w 11"/>
                  <a:gd name="T11" fmla="*/ 0 h 43"/>
                  <a:gd name="T12" fmla="*/ 11 w 11"/>
                  <a:gd name="T13" fmla="*/ 36 h 43"/>
                </a:gdLst>
                <a:ahLst/>
                <a:cxnLst>
                  <a:cxn ang="0">
                    <a:pos x="T0" y="T1"/>
                  </a:cxn>
                  <a:cxn ang="0">
                    <a:pos x="T2" y="T3"/>
                  </a:cxn>
                  <a:cxn ang="0">
                    <a:pos x="T4" y="T5"/>
                  </a:cxn>
                  <a:cxn ang="0">
                    <a:pos x="T6" y="T7"/>
                  </a:cxn>
                  <a:cxn ang="0">
                    <a:pos x="T8" y="T9"/>
                  </a:cxn>
                  <a:cxn ang="0">
                    <a:pos x="T10" y="T11"/>
                  </a:cxn>
                  <a:cxn ang="0">
                    <a:pos x="T12" y="T13"/>
                  </a:cxn>
                </a:cxnLst>
                <a:rect l="0" t="0" r="r" b="b"/>
                <a:pathLst>
                  <a:path w="11" h="43">
                    <a:moveTo>
                      <a:pt x="11" y="36"/>
                    </a:moveTo>
                    <a:cubicBezTo>
                      <a:pt x="11" y="38"/>
                      <a:pt x="11" y="41"/>
                      <a:pt x="10" y="43"/>
                    </a:cubicBezTo>
                    <a:cubicBezTo>
                      <a:pt x="2" y="33"/>
                      <a:pt x="1" y="21"/>
                      <a:pt x="0" y="9"/>
                    </a:cubicBezTo>
                    <a:cubicBezTo>
                      <a:pt x="1" y="12"/>
                      <a:pt x="3" y="16"/>
                      <a:pt x="4" y="19"/>
                    </a:cubicBezTo>
                    <a:cubicBezTo>
                      <a:pt x="5" y="19"/>
                      <a:pt x="5" y="19"/>
                      <a:pt x="6" y="19"/>
                    </a:cubicBezTo>
                    <a:cubicBezTo>
                      <a:pt x="6" y="12"/>
                      <a:pt x="6" y="6"/>
                      <a:pt x="6" y="0"/>
                    </a:cubicBezTo>
                    <a:cubicBezTo>
                      <a:pt x="11" y="12"/>
                      <a:pt x="5" y="25"/>
                      <a:pt x="11"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2" name="Freeform 248">
                <a:extLst>
                  <a:ext uri="{FF2B5EF4-FFF2-40B4-BE49-F238E27FC236}">
                    <a16:creationId xmlns:a16="http://schemas.microsoft.com/office/drawing/2014/main" id="{3E3D500F-B2FE-02C7-2E90-25DD689574D0}"/>
                  </a:ext>
                </a:extLst>
              </p:cNvPr>
              <p:cNvSpPr/>
              <p:nvPr/>
            </p:nvSpPr>
            <p:spPr bwMode="auto">
              <a:xfrm>
                <a:off x="971" y="2005"/>
                <a:ext cx="8" cy="39"/>
              </a:xfrm>
              <a:custGeom>
                <a:avLst/>
                <a:gdLst>
                  <a:gd name="T0" fmla="*/ 7 w 7"/>
                  <a:gd name="T1" fmla="*/ 34 h 34"/>
                  <a:gd name="T2" fmla="*/ 1 w 7"/>
                  <a:gd name="T3" fmla="*/ 0 h 34"/>
                  <a:gd name="T4" fmla="*/ 7 w 7"/>
                  <a:gd name="T5" fmla="*/ 34 h 34"/>
                </a:gdLst>
                <a:ahLst/>
                <a:cxnLst>
                  <a:cxn ang="0">
                    <a:pos x="T0" y="T1"/>
                  </a:cxn>
                  <a:cxn ang="0">
                    <a:pos x="T2" y="T3"/>
                  </a:cxn>
                  <a:cxn ang="0">
                    <a:pos x="T4" y="T5"/>
                  </a:cxn>
                </a:cxnLst>
                <a:rect l="0" t="0" r="r" b="b"/>
                <a:pathLst>
                  <a:path w="7" h="34">
                    <a:moveTo>
                      <a:pt x="7" y="34"/>
                    </a:moveTo>
                    <a:cubicBezTo>
                      <a:pt x="0" y="24"/>
                      <a:pt x="3" y="11"/>
                      <a:pt x="1" y="0"/>
                    </a:cubicBezTo>
                    <a:cubicBezTo>
                      <a:pt x="7" y="11"/>
                      <a:pt x="7" y="22"/>
                      <a:pt x="7" y="3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3" name="Freeform 249">
                <a:extLst>
                  <a:ext uri="{FF2B5EF4-FFF2-40B4-BE49-F238E27FC236}">
                    <a16:creationId xmlns:a16="http://schemas.microsoft.com/office/drawing/2014/main" id="{18B5B27D-0CB1-7D94-596D-69A46D1D26BB}"/>
                  </a:ext>
                </a:extLst>
              </p:cNvPr>
              <p:cNvSpPr/>
              <p:nvPr/>
            </p:nvSpPr>
            <p:spPr bwMode="auto">
              <a:xfrm>
                <a:off x="983" y="1970"/>
                <a:ext cx="10" cy="41"/>
              </a:xfrm>
              <a:custGeom>
                <a:avLst/>
                <a:gdLst>
                  <a:gd name="T0" fmla="*/ 9 w 9"/>
                  <a:gd name="T1" fmla="*/ 36 h 36"/>
                  <a:gd name="T2" fmla="*/ 0 w 9"/>
                  <a:gd name="T3" fmla="*/ 0 h 36"/>
                  <a:gd name="T4" fmla="*/ 9 w 9"/>
                  <a:gd name="T5" fmla="*/ 36 h 36"/>
                </a:gdLst>
                <a:ahLst/>
                <a:cxnLst>
                  <a:cxn ang="0">
                    <a:pos x="T0" y="T1"/>
                  </a:cxn>
                  <a:cxn ang="0">
                    <a:pos x="T2" y="T3"/>
                  </a:cxn>
                  <a:cxn ang="0">
                    <a:pos x="T4" y="T5"/>
                  </a:cxn>
                </a:cxnLst>
                <a:rect l="0" t="0" r="r" b="b"/>
                <a:pathLst>
                  <a:path w="9" h="36">
                    <a:moveTo>
                      <a:pt x="9" y="36"/>
                    </a:moveTo>
                    <a:cubicBezTo>
                      <a:pt x="3" y="25"/>
                      <a:pt x="2" y="12"/>
                      <a:pt x="0" y="0"/>
                    </a:cubicBezTo>
                    <a:cubicBezTo>
                      <a:pt x="5" y="11"/>
                      <a:pt x="9" y="23"/>
                      <a:pt x="9"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4" name="Freeform 250">
                <a:extLst>
                  <a:ext uri="{FF2B5EF4-FFF2-40B4-BE49-F238E27FC236}">
                    <a16:creationId xmlns:a16="http://schemas.microsoft.com/office/drawing/2014/main" id="{5FF96F83-11F8-505F-B580-13B3E6FB7DC2}"/>
                  </a:ext>
                </a:extLst>
              </p:cNvPr>
              <p:cNvSpPr/>
              <p:nvPr/>
            </p:nvSpPr>
            <p:spPr bwMode="auto">
              <a:xfrm>
                <a:off x="976" y="2044"/>
                <a:ext cx="13" cy="29"/>
              </a:xfrm>
              <a:custGeom>
                <a:avLst/>
                <a:gdLst>
                  <a:gd name="T0" fmla="*/ 12 w 12"/>
                  <a:gd name="T1" fmla="*/ 25 h 25"/>
                  <a:gd name="T2" fmla="*/ 3 w 12"/>
                  <a:gd name="T3" fmla="*/ 0 h 25"/>
                  <a:gd name="T4" fmla="*/ 3 w 12"/>
                  <a:gd name="T5" fmla="*/ 0 h 25"/>
                  <a:gd name="T6" fmla="*/ 12 w 12"/>
                  <a:gd name="T7" fmla="*/ 25 h 25"/>
                </a:gdLst>
                <a:ahLst/>
                <a:cxnLst>
                  <a:cxn ang="0">
                    <a:pos x="T0" y="T1"/>
                  </a:cxn>
                  <a:cxn ang="0">
                    <a:pos x="T2" y="T3"/>
                  </a:cxn>
                  <a:cxn ang="0">
                    <a:pos x="T4" y="T5"/>
                  </a:cxn>
                  <a:cxn ang="0">
                    <a:pos x="T6" y="T7"/>
                  </a:cxn>
                </a:cxnLst>
                <a:rect l="0" t="0" r="r" b="b"/>
                <a:pathLst>
                  <a:path w="12" h="25">
                    <a:moveTo>
                      <a:pt x="12" y="25"/>
                    </a:moveTo>
                    <a:cubicBezTo>
                      <a:pt x="0" y="20"/>
                      <a:pt x="1" y="10"/>
                      <a:pt x="3" y="0"/>
                    </a:cubicBezTo>
                    <a:cubicBezTo>
                      <a:pt x="3" y="0"/>
                      <a:pt x="3" y="0"/>
                      <a:pt x="3" y="0"/>
                    </a:cubicBezTo>
                    <a:cubicBezTo>
                      <a:pt x="6" y="8"/>
                      <a:pt x="9" y="16"/>
                      <a:pt x="12"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5" name="Freeform 251">
                <a:extLst>
                  <a:ext uri="{FF2B5EF4-FFF2-40B4-BE49-F238E27FC236}">
                    <a16:creationId xmlns:a16="http://schemas.microsoft.com/office/drawing/2014/main" id="{A9E64C69-B83F-5514-B539-53E16B99A125}"/>
                  </a:ext>
                </a:extLst>
              </p:cNvPr>
              <p:cNvSpPr/>
              <p:nvPr/>
            </p:nvSpPr>
            <p:spPr bwMode="auto">
              <a:xfrm>
                <a:off x="991" y="2011"/>
                <a:ext cx="8" cy="13"/>
              </a:xfrm>
              <a:custGeom>
                <a:avLst/>
                <a:gdLst>
                  <a:gd name="T0" fmla="*/ 2 w 7"/>
                  <a:gd name="T1" fmla="*/ 0 h 11"/>
                  <a:gd name="T2" fmla="*/ 6 w 7"/>
                  <a:gd name="T3" fmla="*/ 11 h 11"/>
                  <a:gd name="T4" fmla="*/ 2 w 7"/>
                  <a:gd name="T5" fmla="*/ 0 h 11"/>
                </a:gdLst>
                <a:ahLst/>
                <a:cxnLst>
                  <a:cxn ang="0">
                    <a:pos x="T0" y="T1"/>
                  </a:cxn>
                  <a:cxn ang="0">
                    <a:pos x="T2" y="T3"/>
                  </a:cxn>
                  <a:cxn ang="0">
                    <a:pos x="T4" y="T5"/>
                  </a:cxn>
                </a:cxnLst>
                <a:rect l="0" t="0" r="r" b="b"/>
                <a:pathLst>
                  <a:path w="7" h="11">
                    <a:moveTo>
                      <a:pt x="2" y="0"/>
                    </a:moveTo>
                    <a:cubicBezTo>
                      <a:pt x="5" y="3"/>
                      <a:pt x="7" y="6"/>
                      <a:pt x="6" y="11"/>
                    </a:cubicBezTo>
                    <a:cubicBezTo>
                      <a:pt x="0" y="9"/>
                      <a:pt x="2" y="4"/>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6" name="Freeform 252">
                <a:extLst>
                  <a:ext uri="{FF2B5EF4-FFF2-40B4-BE49-F238E27FC236}">
                    <a16:creationId xmlns:a16="http://schemas.microsoft.com/office/drawing/2014/main" id="{D02C3542-9E1E-7831-5998-8278E13BF3F0}"/>
                  </a:ext>
                </a:extLst>
              </p:cNvPr>
              <p:cNvSpPr/>
              <p:nvPr/>
            </p:nvSpPr>
            <p:spPr bwMode="auto">
              <a:xfrm>
                <a:off x="942" y="2072"/>
                <a:ext cx="3" cy="4"/>
              </a:xfrm>
              <a:custGeom>
                <a:avLst/>
                <a:gdLst>
                  <a:gd name="T0" fmla="*/ 2 w 2"/>
                  <a:gd name="T1" fmla="*/ 2 h 4"/>
                  <a:gd name="T2" fmla="*/ 1 w 2"/>
                  <a:gd name="T3" fmla="*/ 4 h 4"/>
                  <a:gd name="T4" fmla="*/ 0 w 2"/>
                  <a:gd name="T5" fmla="*/ 2 h 4"/>
                  <a:gd name="T6" fmla="*/ 1 w 2"/>
                  <a:gd name="T7" fmla="*/ 0 h 4"/>
                  <a:gd name="T8" fmla="*/ 2 w 2"/>
                  <a:gd name="T9" fmla="*/ 2 h 4"/>
                </a:gdLst>
                <a:ahLst/>
                <a:cxnLst>
                  <a:cxn ang="0">
                    <a:pos x="T0" y="T1"/>
                  </a:cxn>
                  <a:cxn ang="0">
                    <a:pos x="T2" y="T3"/>
                  </a:cxn>
                  <a:cxn ang="0">
                    <a:pos x="T4" y="T5"/>
                  </a:cxn>
                  <a:cxn ang="0">
                    <a:pos x="T6" y="T7"/>
                  </a:cxn>
                  <a:cxn ang="0">
                    <a:pos x="T8" y="T9"/>
                  </a:cxn>
                </a:cxnLst>
                <a:rect l="0" t="0" r="r" b="b"/>
                <a:pathLst>
                  <a:path w="2" h="4">
                    <a:moveTo>
                      <a:pt x="2" y="2"/>
                    </a:moveTo>
                    <a:cubicBezTo>
                      <a:pt x="2" y="2"/>
                      <a:pt x="2" y="3"/>
                      <a:pt x="1" y="4"/>
                    </a:cubicBezTo>
                    <a:cubicBezTo>
                      <a:pt x="1" y="3"/>
                      <a:pt x="0" y="2"/>
                      <a:pt x="0" y="2"/>
                    </a:cubicBezTo>
                    <a:cubicBezTo>
                      <a:pt x="0" y="1"/>
                      <a:pt x="1" y="1"/>
                      <a:pt x="1" y="0"/>
                    </a:cubicBezTo>
                    <a:cubicBezTo>
                      <a:pt x="2" y="1"/>
                      <a:pt x="2" y="1"/>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7" name="Freeform 253">
                <a:extLst>
                  <a:ext uri="{FF2B5EF4-FFF2-40B4-BE49-F238E27FC236}">
                    <a16:creationId xmlns:a16="http://schemas.microsoft.com/office/drawing/2014/main" id="{9C457BF9-4201-123E-C5C8-12DB6EDC3A15}"/>
                  </a:ext>
                </a:extLst>
              </p:cNvPr>
              <p:cNvSpPr/>
              <p:nvPr/>
            </p:nvSpPr>
            <p:spPr bwMode="auto">
              <a:xfrm>
                <a:off x="939" y="2979"/>
                <a:ext cx="111" cy="53"/>
              </a:xfrm>
              <a:custGeom>
                <a:avLst/>
                <a:gdLst>
                  <a:gd name="T0" fmla="*/ 59 w 97"/>
                  <a:gd name="T1" fmla="*/ 11 h 46"/>
                  <a:gd name="T2" fmla="*/ 58 w 97"/>
                  <a:gd name="T3" fmla="*/ 16 h 46"/>
                  <a:gd name="T4" fmla="*/ 20 w 97"/>
                  <a:gd name="T5" fmla="*/ 29 h 46"/>
                  <a:gd name="T6" fmla="*/ 97 w 97"/>
                  <a:gd name="T7" fmla="*/ 27 h 46"/>
                  <a:gd name="T8" fmla="*/ 69 w 97"/>
                  <a:gd name="T9" fmla="*/ 31 h 46"/>
                  <a:gd name="T10" fmla="*/ 76 w 97"/>
                  <a:gd name="T11" fmla="*/ 35 h 46"/>
                  <a:gd name="T12" fmla="*/ 36 w 97"/>
                  <a:gd name="T13" fmla="*/ 33 h 46"/>
                  <a:gd name="T14" fmla="*/ 59 w 97"/>
                  <a:gd name="T15" fmla="*/ 46 h 46"/>
                  <a:gd name="T16" fmla="*/ 30 w 97"/>
                  <a:gd name="T17" fmla="*/ 38 h 46"/>
                  <a:gd name="T18" fmla="*/ 13 w 97"/>
                  <a:gd name="T19" fmla="*/ 37 h 46"/>
                  <a:gd name="T20" fmla="*/ 7 w 97"/>
                  <a:gd name="T21" fmla="*/ 29 h 46"/>
                  <a:gd name="T22" fmla="*/ 6 w 97"/>
                  <a:gd name="T23" fmla="*/ 24 h 46"/>
                  <a:gd name="T24" fmla="*/ 18 w 97"/>
                  <a:gd name="T25" fmla="*/ 13 h 46"/>
                  <a:gd name="T26" fmla="*/ 18 w 97"/>
                  <a:gd name="T27" fmla="*/ 18 h 46"/>
                  <a:gd name="T28" fmla="*/ 15 w 97"/>
                  <a:gd name="T29" fmla="*/ 21 h 46"/>
                  <a:gd name="T30" fmla="*/ 14 w 97"/>
                  <a:gd name="T31" fmla="*/ 22 h 46"/>
                  <a:gd name="T32" fmla="*/ 15 w 97"/>
                  <a:gd name="T33" fmla="*/ 21 h 46"/>
                  <a:gd name="T34" fmla="*/ 18 w 97"/>
                  <a:gd name="T35" fmla="*/ 19 h 46"/>
                  <a:gd name="T36" fmla="*/ 30 w 97"/>
                  <a:gd name="T37" fmla="*/ 12 h 46"/>
                  <a:gd name="T38" fmla="*/ 57 w 97"/>
                  <a:gd name="T39" fmla="*/ 11 h 46"/>
                  <a:gd name="T40" fmla="*/ 59 w 97"/>
                  <a:gd name="T41"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 h="46">
                    <a:moveTo>
                      <a:pt x="59" y="11"/>
                    </a:moveTo>
                    <a:cubicBezTo>
                      <a:pt x="59" y="13"/>
                      <a:pt x="59" y="14"/>
                      <a:pt x="58" y="16"/>
                    </a:cubicBezTo>
                    <a:cubicBezTo>
                      <a:pt x="45" y="19"/>
                      <a:pt x="32" y="22"/>
                      <a:pt x="20" y="29"/>
                    </a:cubicBezTo>
                    <a:cubicBezTo>
                      <a:pt x="46" y="33"/>
                      <a:pt x="71" y="25"/>
                      <a:pt x="97" y="27"/>
                    </a:cubicBezTo>
                    <a:cubicBezTo>
                      <a:pt x="88" y="29"/>
                      <a:pt x="79" y="30"/>
                      <a:pt x="69" y="31"/>
                    </a:cubicBezTo>
                    <a:cubicBezTo>
                      <a:pt x="70" y="35"/>
                      <a:pt x="75" y="31"/>
                      <a:pt x="76" y="35"/>
                    </a:cubicBezTo>
                    <a:cubicBezTo>
                      <a:pt x="63" y="35"/>
                      <a:pt x="51" y="36"/>
                      <a:pt x="36" y="33"/>
                    </a:cubicBezTo>
                    <a:cubicBezTo>
                      <a:pt x="43" y="40"/>
                      <a:pt x="53" y="37"/>
                      <a:pt x="59" y="46"/>
                    </a:cubicBezTo>
                    <a:cubicBezTo>
                      <a:pt x="48" y="43"/>
                      <a:pt x="39" y="40"/>
                      <a:pt x="30" y="38"/>
                    </a:cubicBezTo>
                    <a:cubicBezTo>
                      <a:pt x="24" y="36"/>
                      <a:pt x="19" y="35"/>
                      <a:pt x="13" y="37"/>
                    </a:cubicBezTo>
                    <a:cubicBezTo>
                      <a:pt x="8" y="39"/>
                      <a:pt x="0" y="40"/>
                      <a:pt x="7" y="29"/>
                    </a:cubicBezTo>
                    <a:cubicBezTo>
                      <a:pt x="8" y="28"/>
                      <a:pt x="6" y="26"/>
                      <a:pt x="6" y="24"/>
                    </a:cubicBezTo>
                    <a:cubicBezTo>
                      <a:pt x="9" y="19"/>
                      <a:pt x="12" y="15"/>
                      <a:pt x="18" y="13"/>
                    </a:cubicBezTo>
                    <a:cubicBezTo>
                      <a:pt x="18" y="15"/>
                      <a:pt x="18" y="16"/>
                      <a:pt x="18" y="18"/>
                    </a:cubicBezTo>
                    <a:cubicBezTo>
                      <a:pt x="17" y="19"/>
                      <a:pt x="16" y="20"/>
                      <a:pt x="15" y="21"/>
                    </a:cubicBezTo>
                    <a:cubicBezTo>
                      <a:pt x="15" y="21"/>
                      <a:pt x="15" y="21"/>
                      <a:pt x="14" y="22"/>
                    </a:cubicBezTo>
                    <a:cubicBezTo>
                      <a:pt x="15" y="22"/>
                      <a:pt x="15" y="21"/>
                      <a:pt x="15" y="21"/>
                    </a:cubicBezTo>
                    <a:cubicBezTo>
                      <a:pt x="16" y="20"/>
                      <a:pt x="17" y="19"/>
                      <a:pt x="18" y="19"/>
                    </a:cubicBezTo>
                    <a:cubicBezTo>
                      <a:pt x="23" y="19"/>
                      <a:pt x="27" y="16"/>
                      <a:pt x="30" y="12"/>
                    </a:cubicBezTo>
                    <a:cubicBezTo>
                      <a:pt x="39" y="4"/>
                      <a:pt x="47" y="0"/>
                      <a:pt x="57" y="11"/>
                    </a:cubicBezTo>
                    <a:cubicBezTo>
                      <a:pt x="57" y="11"/>
                      <a:pt x="58" y="11"/>
                      <a:pt x="59"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8" name="Freeform 254">
                <a:extLst>
                  <a:ext uri="{FF2B5EF4-FFF2-40B4-BE49-F238E27FC236}">
                    <a16:creationId xmlns:a16="http://schemas.microsoft.com/office/drawing/2014/main" id="{E2EBC99D-F4CF-8A61-6114-E071FAE2F469}"/>
                  </a:ext>
                </a:extLst>
              </p:cNvPr>
              <p:cNvSpPr/>
              <p:nvPr/>
            </p:nvSpPr>
            <p:spPr bwMode="auto">
              <a:xfrm>
                <a:off x="1033" y="3021"/>
                <a:ext cx="2" cy="3"/>
              </a:xfrm>
              <a:custGeom>
                <a:avLst/>
                <a:gdLst>
                  <a:gd name="T0" fmla="*/ 2 w 2"/>
                  <a:gd name="T1" fmla="*/ 2 h 3"/>
                  <a:gd name="T2" fmla="*/ 1 w 2"/>
                  <a:gd name="T3" fmla="*/ 3 h 3"/>
                  <a:gd name="T4" fmla="*/ 0 w 2"/>
                  <a:gd name="T5" fmla="*/ 1 h 3"/>
                  <a:gd name="T6" fmla="*/ 2 w 2"/>
                  <a:gd name="T7" fmla="*/ 0 h 3"/>
                  <a:gd name="T8" fmla="*/ 2 w 2"/>
                  <a:gd name="T9" fmla="*/ 2 h 3"/>
                </a:gdLst>
                <a:ahLst/>
                <a:cxnLst>
                  <a:cxn ang="0">
                    <a:pos x="T0" y="T1"/>
                  </a:cxn>
                  <a:cxn ang="0">
                    <a:pos x="T2" y="T3"/>
                  </a:cxn>
                  <a:cxn ang="0">
                    <a:pos x="T4" y="T5"/>
                  </a:cxn>
                  <a:cxn ang="0">
                    <a:pos x="T6" y="T7"/>
                  </a:cxn>
                  <a:cxn ang="0">
                    <a:pos x="T8" y="T9"/>
                  </a:cxn>
                </a:cxnLst>
                <a:rect l="0" t="0" r="r" b="b"/>
                <a:pathLst>
                  <a:path w="2" h="3">
                    <a:moveTo>
                      <a:pt x="2" y="2"/>
                    </a:moveTo>
                    <a:cubicBezTo>
                      <a:pt x="2" y="3"/>
                      <a:pt x="1" y="3"/>
                      <a:pt x="1" y="3"/>
                    </a:cubicBezTo>
                    <a:cubicBezTo>
                      <a:pt x="0" y="3"/>
                      <a:pt x="0" y="2"/>
                      <a:pt x="0" y="1"/>
                    </a:cubicBezTo>
                    <a:cubicBezTo>
                      <a:pt x="0" y="1"/>
                      <a:pt x="1" y="0"/>
                      <a:pt x="2" y="0"/>
                    </a:cubicBezTo>
                    <a:cubicBezTo>
                      <a:pt x="2" y="1"/>
                      <a:pt x="2" y="2"/>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9" name="Freeform 255">
                <a:extLst>
                  <a:ext uri="{FF2B5EF4-FFF2-40B4-BE49-F238E27FC236}">
                    <a16:creationId xmlns:a16="http://schemas.microsoft.com/office/drawing/2014/main" id="{67196810-A404-53C0-D31F-07833E46FBBB}"/>
                  </a:ext>
                </a:extLst>
              </p:cNvPr>
              <p:cNvSpPr/>
              <p:nvPr/>
            </p:nvSpPr>
            <p:spPr bwMode="auto">
              <a:xfrm>
                <a:off x="559" y="2951"/>
                <a:ext cx="58" cy="39"/>
              </a:xfrm>
              <a:custGeom>
                <a:avLst/>
                <a:gdLst>
                  <a:gd name="T0" fmla="*/ 5 w 50"/>
                  <a:gd name="T1" fmla="*/ 2 h 34"/>
                  <a:gd name="T2" fmla="*/ 25 w 50"/>
                  <a:gd name="T3" fmla="*/ 0 h 34"/>
                  <a:gd name="T4" fmla="*/ 24 w 50"/>
                  <a:gd name="T5" fmla="*/ 15 h 34"/>
                  <a:gd name="T6" fmla="*/ 48 w 50"/>
                  <a:gd name="T7" fmla="*/ 9 h 34"/>
                  <a:gd name="T8" fmla="*/ 46 w 50"/>
                  <a:gd name="T9" fmla="*/ 30 h 34"/>
                  <a:gd name="T10" fmla="*/ 20 w 50"/>
                  <a:gd name="T11" fmla="*/ 31 h 34"/>
                  <a:gd name="T12" fmla="*/ 7 w 50"/>
                  <a:gd name="T13" fmla="*/ 12 h 34"/>
                  <a:gd name="T14" fmla="*/ 5 w 50"/>
                  <a:gd name="T15" fmla="*/ 2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4">
                    <a:moveTo>
                      <a:pt x="5" y="2"/>
                    </a:moveTo>
                    <a:cubicBezTo>
                      <a:pt x="12" y="2"/>
                      <a:pt x="18" y="3"/>
                      <a:pt x="25" y="0"/>
                    </a:cubicBezTo>
                    <a:cubicBezTo>
                      <a:pt x="26" y="5"/>
                      <a:pt x="19" y="10"/>
                      <a:pt x="24" y="15"/>
                    </a:cubicBezTo>
                    <a:cubicBezTo>
                      <a:pt x="27" y="17"/>
                      <a:pt x="29" y="17"/>
                      <a:pt x="48" y="9"/>
                    </a:cubicBezTo>
                    <a:cubicBezTo>
                      <a:pt x="50" y="17"/>
                      <a:pt x="46" y="23"/>
                      <a:pt x="46" y="30"/>
                    </a:cubicBezTo>
                    <a:cubicBezTo>
                      <a:pt x="37" y="28"/>
                      <a:pt x="29" y="34"/>
                      <a:pt x="20" y="31"/>
                    </a:cubicBezTo>
                    <a:cubicBezTo>
                      <a:pt x="21" y="21"/>
                      <a:pt x="22" y="12"/>
                      <a:pt x="7" y="12"/>
                    </a:cubicBezTo>
                    <a:cubicBezTo>
                      <a:pt x="0" y="11"/>
                      <a:pt x="8" y="5"/>
                      <a:pt x="5"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0" name="Freeform 256">
                <a:extLst>
                  <a:ext uri="{FF2B5EF4-FFF2-40B4-BE49-F238E27FC236}">
                    <a16:creationId xmlns:a16="http://schemas.microsoft.com/office/drawing/2014/main" id="{D4CF35AA-B1B4-4F7C-A04C-5F90E86EE545}"/>
                  </a:ext>
                </a:extLst>
              </p:cNvPr>
              <p:cNvSpPr/>
              <p:nvPr/>
            </p:nvSpPr>
            <p:spPr bwMode="auto">
              <a:xfrm>
                <a:off x="611" y="2978"/>
                <a:ext cx="32" cy="28"/>
              </a:xfrm>
              <a:custGeom>
                <a:avLst/>
                <a:gdLst>
                  <a:gd name="T0" fmla="*/ 0 w 28"/>
                  <a:gd name="T1" fmla="*/ 12 h 24"/>
                  <a:gd name="T2" fmla="*/ 14 w 28"/>
                  <a:gd name="T3" fmla="*/ 7 h 24"/>
                  <a:gd name="T4" fmla="*/ 28 w 28"/>
                  <a:gd name="T5" fmla="*/ 14 h 24"/>
                  <a:gd name="T6" fmla="*/ 21 w 28"/>
                  <a:gd name="T7" fmla="*/ 24 h 24"/>
                  <a:gd name="T8" fmla="*/ 0 w 28"/>
                  <a:gd name="T9" fmla="*/ 12 h 24"/>
                </a:gdLst>
                <a:ahLst/>
                <a:cxnLst>
                  <a:cxn ang="0">
                    <a:pos x="T0" y="T1"/>
                  </a:cxn>
                  <a:cxn ang="0">
                    <a:pos x="T2" y="T3"/>
                  </a:cxn>
                  <a:cxn ang="0">
                    <a:pos x="T4" y="T5"/>
                  </a:cxn>
                  <a:cxn ang="0">
                    <a:pos x="T6" y="T7"/>
                  </a:cxn>
                  <a:cxn ang="0">
                    <a:pos x="T8" y="T9"/>
                  </a:cxn>
                </a:cxnLst>
                <a:rect l="0" t="0" r="r" b="b"/>
                <a:pathLst>
                  <a:path w="28" h="24">
                    <a:moveTo>
                      <a:pt x="0" y="12"/>
                    </a:moveTo>
                    <a:cubicBezTo>
                      <a:pt x="6" y="13"/>
                      <a:pt x="10" y="9"/>
                      <a:pt x="14" y="7"/>
                    </a:cubicBezTo>
                    <a:cubicBezTo>
                      <a:pt x="26" y="0"/>
                      <a:pt x="26" y="0"/>
                      <a:pt x="28" y="14"/>
                    </a:cubicBezTo>
                    <a:cubicBezTo>
                      <a:pt x="22" y="15"/>
                      <a:pt x="21" y="19"/>
                      <a:pt x="21" y="24"/>
                    </a:cubicBezTo>
                    <a:cubicBezTo>
                      <a:pt x="14" y="20"/>
                      <a:pt x="7" y="16"/>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1" name="Freeform 257">
                <a:extLst>
                  <a:ext uri="{FF2B5EF4-FFF2-40B4-BE49-F238E27FC236}">
                    <a16:creationId xmlns:a16="http://schemas.microsoft.com/office/drawing/2014/main" id="{E683D126-47E5-E2FD-AD49-710D8A245A2C}"/>
                  </a:ext>
                </a:extLst>
              </p:cNvPr>
              <p:cNvSpPr/>
              <p:nvPr/>
            </p:nvSpPr>
            <p:spPr bwMode="auto">
              <a:xfrm>
                <a:off x="680" y="2983"/>
                <a:ext cx="51" cy="46"/>
              </a:xfrm>
              <a:custGeom>
                <a:avLst/>
                <a:gdLst>
                  <a:gd name="T0" fmla="*/ 0 w 45"/>
                  <a:gd name="T1" fmla="*/ 17 h 40"/>
                  <a:gd name="T2" fmla="*/ 6 w 45"/>
                  <a:gd name="T3" fmla="*/ 7 h 40"/>
                  <a:gd name="T4" fmla="*/ 12 w 45"/>
                  <a:gd name="T5" fmla="*/ 0 h 40"/>
                  <a:gd name="T6" fmla="*/ 17 w 45"/>
                  <a:gd name="T7" fmla="*/ 6 h 40"/>
                  <a:gd name="T8" fmla="*/ 32 w 45"/>
                  <a:gd name="T9" fmla="*/ 19 h 40"/>
                  <a:gd name="T10" fmla="*/ 45 w 45"/>
                  <a:gd name="T11" fmla="*/ 35 h 40"/>
                  <a:gd name="T12" fmla="*/ 30 w 45"/>
                  <a:gd name="T13" fmla="*/ 27 h 40"/>
                  <a:gd name="T14" fmla="*/ 15 w 45"/>
                  <a:gd name="T15" fmla="*/ 29 h 40"/>
                  <a:gd name="T16" fmla="*/ 7 w 45"/>
                  <a:gd name="T17" fmla="*/ 40 h 40"/>
                  <a:gd name="T18" fmla="*/ 0 w 45"/>
                  <a:gd name="T19"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40">
                    <a:moveTo>
                      <a:pt x="0" y="17"/>
                    </a:moveTo>
                    <a:cubicBezTo>
                      <a:pt x="3" y="15"/>
                      <a:pt x="5" y="11"/>
                      <a:pt x="6" y="7"/>
                    </a:cubicBezTo>
                    <a:cubicBezTo>
                      <a:pt x="8" y="4"/>
                      <a:pt x="8" y="0"/>
                      <a:pt x="12" y="0"/>
                    </a:cubicBezTo>
                    <a:cubicBezTo>
                      <a:pt x="15" y="0"/>
                      <a:pt x="16" y="4"/>
                      <a:pt x="17" y="6"/>
                    </a:cubicBezTo>
                    <a:cubicBezTo>
                      <a:pt x="20" y="13"/>
                      <a:pt x="18" y="26"/>
                      <a:pt x="32" y="19"/>
                    </a:cubicBezTo>
                    <a:cubicBezTo>
                      <a:pt x="34" y="26"/>
                      <a:pt x="43" y="28"/>
                      <a:pt x="45" y="35"/>
                    </a:cubicBezTo>
                    <a:cubicBezTo>
                      <a:pt x="41" y="32"/>
                      <a:pt x="31" y="38"/>
                      <a:pt x="30" y="27"/>
                    </a:cubicBezTo>
                    <a:cubicBezTo>
                      <a:pt x="30" y="27"/>
                      <a:pt x="19" y="21"/>
                      <a:pt x="15" y="29"/>
                    </a:cubicBezTo>
                    <a:cubicBezTo>
                      <a:pt x="13" y="33"/>
                      <a:pt x="10" y="36"/>
                      <a:pt x="7" y="40"/>
                    </a:cubicBezTo>
                    <a:cubicBezTo>
                      <a:pt x="6" y="32"/>
                      <a:pt x="5" y="24"/>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 name="Freeform 258">
                <a:extLst>
                  <a:ext uri="{FF2B5EF4-FFF2-40B4-BE49-F238E27FC236}">
                    <a16:creationId xmlns:a16="http://schemas.microsoft.com/office/drawing/2014/main" id="{F510B6B2-9B40-307F-9F8A-441A92197201}"/>
                  </a:ext>
                </a:extLst>
              </p:cNvPr>
              <p:cNvSpPr/>
              <p:nvPr/>
            </p:nvSpPr>
            <p:spPr bwMode="auto">
              <a:xfrm>
                <a:off x="742" y="2984"/>
                <a:ext cx="29" cy="35"/>
              </a:xfrm>
              <a:custGeom>
                <a:avLst/>
                <a:gdLst>
                  <a:gd name="T0" fmla="*/ 6 w 26"/>
                  <a:gd name="T1" fmla="*/ 15 h 31"/>
                  <a:gd name="T2" fmla="*/ 7 w 26"/>
                  <a:gd name="T3" fmla="*/ 1 h 31"/>
                  <a:gd name="T4" fmla="*/ 25 w 26"/>
                  <a:gd name="T5" fmla="*/ 12 h 31"/>
                  <a:gd name="T6" fmla="*/ 23 w 26"/>
                  <a:gd name="T7" fmla="*/ 24 h 31"/>
                  <a:gd name="T8" fmla="*/ 18 w 26"/>
                  <a:gd name="T9" fmla="*/ 29 h 31"/>
                  <a:gd name="T10" fmla="*/ 11 w 26"/>
                  <a:gd name="T11" fmla="*/ 24 h 31"/>
                  <a:gd name="T12" fmla="*/ 6 w 26"/>
                  <a:gd name="T13" fmla="*/ 15 h 31"/>
                </a:gdLst>
                <a:ahLst/>
                <a:cxnLst>
                  <a:cxn ang="0">
                    <a:pos x="T0" y="T1"/>
                  </a:cxn>
                  <a:cxn ang="0">
                    <a:pos x="T2" y="T3"/>
                  </a:cxn>
                  <a:cxn ang="0">
                    <a:pos x="T4" y="T5"/>
                  </a:cxn>
                  <a:cxn ang="0">
                    <a:pos x="T6" y="T7"/>
                  </a:cxn>
                  <a:cxn ang="0">
                    <a:pos x="T8" y="T9"/>
                  </a:cxn>
                  <a:cxn ang="0">
                    <a:pos x="T10" y="T11"/>
                  </a:cxn>
                  <a:cxn ang="0">
                    <a:pos x="T12" y="T13"/>
                  </a:cxn>
                </a:cxnLst>
                <a:rect l="0" t="0" r="r" b="b"/>
                <a:pathLst>
                  <a:path w="26" h="31">
                    <a:moveTo>
                      <a:pt x="6" y="15"/>
                    </a:moveTo>
                    <a:cubicBezTo>
                      <a:pt x="6" y="10"/>
                      <a:pt x="0" y="3"/>
                      <a:pt x="7" y="1"/>
                    </a:cubicBezTo>
                    <a:cubicBezTo>
                      <a:pt x="14" y="0"/>
                      <a:pt x="22" y="4"/>
                      <a:pt x="25" y="12"/>
                    </a:cubicBezTo>
                    <a:cubicBezTo>
                      <a:pt x="26" y="16"/>
                      <a:pt x="25" y="21"/>
                      <a:pt x="23" y="24"/>
                    </a:cubicBezTo>
                    <a:cubicBezTo>
                      <a:pt x="22" y="26"/>
                      <a:pt x="22" y="31"/>
                      <a:pt x="18" y="29"/>
                    </a:cubicBezTo>
                    <a:cubicBezTo>
                      <a:pt x="15" y="28"/>
                      <a:pt x="10" y="29"/>
                      <a:pt x="11" y="24"/>
                    </a:cubicBezTo>
                    <a:cubicBezTo>
                      <a:pt x="11" y="20"/>
                      <a:pt x="7" y="18"/>
                      <a:pt x="6" y="1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 name="Freeform 259">
                <a:extLst>
                  <a:ext uri="{FF2B5EF4-FFF2-40B4-BE49-F238E27FC236}">
                    <a16:creationId xmlns:a16="http://schemas.microsoft.com/office/drawing/2014/main" id="{3A3FC89F-3575-2EFE-839F-D5EABFBBA2EC}"/>
                  </a:ext>
                </a:extLst>
              </p:cNvPr>
              <p:cNvSpPr/>
              <p:nvPr/>
            </p:nvSpPr>
            <p:spPr bwMode="auto">
              <a:xfrm>
                <a:off x="644" y="2997"/>
                <a:ext cx="12" cy="12"/>
              </a:xfrm>
              <a:custGeom>
                <a:avLst/>
                <a:gdLst>
                  <a:gd name="T0" fmla="*/ 8 w 10"/>
                  <a:gd name="T1" fmla="*/ 9 h 11"/>
                  <a:gd name="T2" fmla="*/ 3 w 10"/>
                  <a:gd name="T3" fmla="*/ 11 h 11"/>
                  <a:gd name="T4" fmla="*/ 0 w 10"/>
                  <a:gd name="T5" fmla="*/ 3 h 11"/>
                  <a:gd name="T6" fmla="*/ 8 w 10"/>
                  <a:gd name="T7" fmla="*/ 9 h 11"/>
                </a:gdLst>
                <a:ahLst/>
                <a:cxnLst>
                  <a:cxn ang="0">
                    <a:pos x="T0" y="T1"/>
                  </a:cxn>
                  <a:cxn ang="0">
                    <a:pos x="T2" y="T3"/>
                  </a:cxn>
                  <a:cxn ang="0">
                    <a:pos x="T4" y="T5"/>
                  </a:cxn>
                  <a:cxn ang="0">
                    <a:pos x="T6" y="T7"/>
                  </a:cxn>
                </a:cxnLst>
                <a:rect l="0" t="0" r="r" b="b"/>
                <a:pathLst>
                  <a:path w="10" h="11">
                    <a:moveTo>
                      <a:pt x="8" y="9"/>
                    </a:moveTo>
                    <a:cubicBezTo>
                      <a:pt x="7" y="9"/>
                      <a:pt x="5" y="10"/>
                      <a:pt x="3" y="11"/>
                    </a:cubicBezTo>
                    <a:cubicBezTo>
                      <a:pt x="1" y="9"/>
                      <a:pt x="0" y="6"/>
                      <a:pt x="0" y="3"/>
                    </a:cubicBezTo>
                    <a:cubicBezTo>
                      <a:pt x="5" y="2"/>
                      <a:pt x="10" y="0"/>
                      <a:pt x="8" y="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 name="Freeform 260">
                <a:extLst>
                  <a:ext uri="{FF2B5EF4-FFF2-40B4-BE49-F238E27FC236}">
                    <a16:creationId xmlns:a16="http://schemas.microsoft.com/office/drawing/2014/main" id="{60002C48-6C97-8283-E288-C4A605BB0CB0}"/>
                  </a:ext>
                </a:extLst>
              </p:cNvPr>
              <p:cNvSpPr/>
              <p:nvPr/>
            </p:nvSpPr>
            <p:spPr bwMode="auto">
              <a:xfrm>
                <a:off x="190" y="1806"/>
                <a:ext cx="240" cy="239"/>
              </a:xfrm>
              <a:custGeom>
                <a:avLst/>
                <a:gdLst>
                  <a:gd name="T0" fmla="*/ 198 w 209"/>
                  <a:gd name="T1" fmla="*/ 68 h 209"/>
                  <a:gd name="T2" fmla="*/ 203 w 209"/>
                  <a:gd name="T3" fmla="*/ 90 h 209"/>
                  <a:gd name="T4" fmla="*/ 209 w 209"/>
                  <a:gd name="T5" fmla="*/ 107 h 209"/>
                  <a:gd name="T6" fmla="*/ 201 w 209"/>
                  <a:gd name="T7" fmla="*/ 130 h 209"/>
                  <a:gd name="T8" fmla="*/ 198 w 209"/>
                  <a:gd name="T9" fmla="*/ 141 h 209"/>
                  <a:gd name="T10" fmla="*/ 182 w 209"/>
                  <a:gd name="T11" fmla="*/ 168 h 209"/>
                  <a:gd name="T12" fmla="*/ 162 w 209"/>
                  <a:gd name="T13" fmla="*/ 180 h 209"/>
                  <a:gd name="T14" fmla="*/ 153 w 209"/>
                  <a:gd name="T15" fmla="*/ 185 h 209"/>
                  <a:gd name="T16" fmla="*/ 127 w 209"/>
                  <a:gd name="T17" fmla="*/ 197 h 209"/>
                  <a:gd name="T18" fmla="*/ 118 w 209"/>
                  <a:gd name="T19" fmla="*/ 196 h 209"/>
                  <a:gd name="T20" fmla="*/ 95 w 209"/>
                  <a:gd name="T21" fmla="*/ 207 h 209"/>
                  <a:gd name="T22" fmla="*/ 81 w 209"/>
                  <a:gd name="T23" fmla="*/ 199 h 209"/>
                  <a:gd name="T24" fmla="*/ 77 w 209"/>
                  <a:gd name="T25" fmla="*/ 194 h 209"/>
                  <a:gd name="T26" fmla="*/ 42 w 209"/>
                  <a:gd name="T27" fmla="*/ 185 h 209"/>
                  <a:gd name="T28" fmla="*/ 30 w 209"/>
                  <a:gd name="T29" fmla="*/ 174 h 209"/>
                  <a:gd name="T30" fmla="*/ 21 w 209"/>
                  <a:gd name="T31" fmla="*/ 153 h 209"/>
                  <a:gd name="T32" fmla="*/ 7 w 209"/>
                  <a:gd name="T33" fmla="*/ 138 h 209"/>
                  <a:gd name="T34" fmla="*/ 4 w 209"/>
                  <a:gd name="T35" fmla="*/ 122 h 209"/>
                  <a:gd name="T36" fmla="*/ 4 w 209"/>
                  <a:gd name="T37" fmla="*/ 101 h 209"/>
                  <a:gd name="T38" fmla="*/ 7 w 209"/>
                  <a:gd name="T39" fmla="*/ 80 h 209"/>
                  <a:gd name="T40" fmla="*/ 11 w 209"/>
                  <a:gd name="T41" fmla="*/ 61 h 209"/>
                  <a:gd name="T42" fmla="*/ 31 w 209"/>
                  <a:gd name="T43" fmla="*/ 37 h 209"/>
                  <a:gd name="T44" fmla="*/ 37 w 209"/>
                  <a:gd name="T45" fmla="*/ 33 h 209"/>
                  <a:gd name="T46" fmla="*/ 52 w 209"/>
                  <a:gd name="T47" fmla="*/ 22 h 209"/>
                  <a:gd name="T48" fmla="*/ 58 w 209"/>
                  <a:gd name="T49" fmla="*/ 19 h 209"/>
                  <a:gd name="T50" fmla="*/ 66 w 209"/>
                  <a:gd name="T51" fmla="*/ 14 h 209"/>
                  <a:gd name="T52" fmla="*/ 73 w 209"/>
                  <a:gd name="T53" fmla="*/ 11 h 209"/>
                  <a:gd name="T54" fmla="*/ 85 w 209"/>
                  <a:gd name="T55" fmla="*/ 9 h 209"/>
                  <a:gd name="T56" fmla="*/ 89 w 209"/>
                  <a:gd name="T57" fmla="*/ 11 h 209"/>
                  <a:gd name="T58" fmla="*/ 105 w 209"/>
                  <a:gd name="T59" fmla="*/ 10 h 209"/>
                  <a:gd name="T60" fmla="*/ 134 w 209"/>
                  <a:gd name="T61" fmla="*/ 9 h 209"/>
                  <a:gd name="T62" fmla="*/ 152 w 209"/>
                  <a:gd name="T63" fmla="*/ 22 h 209"/>
                  <a:gd name="T64" fmla="*/ 161 w 209"/>
                  <a:gd name="T65" fmla="*/ 26 h 209"/>
                  <a:gd name="T66" fmla="*/ 172 w 209"/>
                  <a:gd name="T67" fmla="*/ 35 h 209"/>
                  <a:gd name="T68" fmla="*/ 177 w 209"/>
                  <a:gd name="T69" fmla="*/ 42 h 209"/>
                  <a:gd name="T70" fmla="*/ 183 w 209"/>
                  <a:gd name="T71" fmla="*/ 49 h 209"/>
                  <a:gd name="T72" fmla="*/ 191 w 209"/>
                  <a:gd name="T73" fmla="*/ 55 h 209"/>
                  <a:gd name="T74" fmla="*/ 198 w 209"/>
                  <a:gd name="T75" fmla="*/ 68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9" h="209">
                    <a:moveTo>
                      <a:pt x="198" y="68"/>
                    </a:moveTo>
                    <a:cubicBezTo>
                      <a:pt x="194" y="77"/>
                      <a:pt x="195" y="84"/>
                      <a:pt x="203" y="90"/>
                    </a:cubicBezTo>
                    <a:cubicBezTo>
                      <a:pt x="205" y="95"/>
                      <a:pt x="207" y="101"/>
                      <a:pt x="209" y="107"/>
                    </a:cubicBezTo>
                    <a:cubicBezTo>
                      <a:pt x="204" y="114"/>
                      <a:pt x="195" y="119"/>
                      <a:pt x="201" y="130"/>
                    </a:cubicBezTo>
                    <a:cubicBezTo>
                      <a:pt x="204" y="134"/>
                      <a:pt x="201" y="137"/>
                      <a:pt x="198" y="141"/>
                    </a:cubicBezTo>
                    <a:cubicBezTo>
                      <a:pt x="191" y="149"/>
                      <a:pt x="181" y="154"/>
                      <a:pt x="182" y="168"/>
                    </a:cubicBezTo>
                    <a:cubicBezTo>
                      <a:pt x="182" y="178"/>
                      <a:pt x="170" y="178"/>
                      <a:pt x="162" y="180"/>
                    </a:cubicBezTo>
                    <a:cubicBezTo>
                      <a:pt x="158" y="181"/>
                      <a:pt x="155" y="180"/>
                      <a:pt x="153" y="185"/>
                    </a:cubicBezTo>
                    <a:cubicBezTo>
                      <a:pt x="148" y="201"/>
                      <a:pt x="142" y="203"/>
                      <a:pt x="127" y="197"/>
                    </a:cubicBezTo>
                    <a:cubicBezTo>
                      <a:pt x="124" y="196"/>
                      <a:pt x="119" y="193"/>
                      <a:pt x="118" y="196"/>
                    </a:cubicBezTo>
                    <a:cubicBezTo>
                      <a:pt x="114" y="209"/>
                      <a:pt x="103" y="205"/>
                      <a:pt x="95" y="207"/>
                    </a:cubicBezTo>
                    <a:cubicBezTo>
                      <a:pt x="89" y="208"/>
                      <a:pt x="82" y="208"/>
                      <a:pt x="81" y="199"/>
                    </a:cubicBezTo>
                    <a:cubicBezTo>
                      <a:pt x="81" y="197"/>
                      <a:pt x="81" y="192"/>
                      <a:pt x="77" y="194"/>
                    </a:cubicBezTo>
                    <a:cubicBezTo>
                      <a:pt x="62" y="201"/>
                      <a:pt x="53" y="194"/>
                      <a:pt x="42" y="185"/>
                    </a:cubicBezTo>
                    <a:cubicBezTo>
                      <a:pt x="38" y="182"/>
                      <a:pt x="34" y="178"/>
                      <a:pt x="30" y="174"/>
                    </a:cubicBezTo>
                    <a:cubicBezTo>
                      <a:pt x="23" y="168"/>
                      <a:pt x="21" y="162"/>
                      <a:pt x="21" y="153"/>
                    </a:cubicBezTo>
                    <a:cubicBezTo>
                      <a:pt x="20" y="146"/>
                      <a:pt x="10" y="145"/>
                      <a:pt x="7" y="138"/>
                    </a:cubicBezTo>
                    <a:cubicBezTo>
                      <a:pt x="4" y="132"/>
                      <a:pt x="3" y="129"/>
                      <a:pt x="4" y="122"/>
                    </a:cubicBezTo>
                    <a:cubicBezTo>
                      <a:pt x="6" y="116"/>
                      <a:pt x="5" y="108"/>
                      <a:pt x="4" y="101"/>
                    </a:cubicBezTo>
                    <a:cubicBezTo>
                      <a:pt x="3" y="94"/>
                      <a:pt x="0" y="87"/>
                      <a:pt x="7" y="80"/>
                    </a:cubicBezTo>
                    <a:cubicBezTo>
                      <a:pt x="11" y="75"/>
                      <a:pt x="9" y="68"/>
                      <a:pt x="11" y="61"/>
                    </a:cubicBezTo>
                    <a:cubicBezTo>
                      <a:pt x="14" y="50"/>
                      <a:pt x="24" y="45"/>
                      <a:pt x="31" y="37"/>
                    </a:cubicBezTo>
                    <a:cubicBezTo>
                      <a:pt x="32" y="36"/>
                      <a:pt x="37" y="37"/>
                      <a:pt x="37" y="33"/>
                    </a:cubicBezTo>
                    <a:cubicBezTo>
                      <a:pt x="38" y="24"/>
                      <a:pt x="43" y="21"/>
                      <a:pt x="52" y="22"/>
                    </a:cubicBezTo>
                    <a:cubicBezTo>
                      <a:pt x="55" y="22"/>
                      <a:pt x="57" y="21"/>
                      <a:pt x="58" y="19"/>
                    </a:cubicBezTo>
                    <a:cubicBezTo>
                      <a:pt x="59" y="14"/>
                      <a:pt x="61" y="12"/>
                      <a:pt x="66" y="14"/>
                    </a:cubicBezTo>
                    <a:cubicBezTo>
                      <a:pt x="69" y="16"/>
                      <a:pt x="71" y="14"/>
                      <a:pt x="73" y="11"/>
                    </a:cubicBezTo>
                    <a:cubicBezTo>
                      <a:pt x="76" y="5"/>
                      <a:pt x="80" y="0"/>
                      <a:pt x="85" y="9"/>
                    </a:cubicBezTo>
                    <a:cubicBezTo>
                      <a:pt x="86" y="11"/>
                      <a:pt x="88" y="12"/>
                      <a:pt x="89" y="11"/>
                    </a:cubicBezTo>
                    <a:cubicBezTo>
                      <a:pt x="94" y="3"/>
                      <a:pt x="99" y="4"/>
                      <a:pt x="105" y="10"/>
                    </a:cubicBezTo>
                    <a:cubicBezTo>
                      <a:pt x="114" y="0"/>
                      <a:pt x="123" y="16"/>
                      <a:pt x="134" y="9"/>
                    </a:cubicBezTo>
                    <a:cubicBezTo>
                      <a:pt x="136" y="8"/>
                      <a:pt x="146" y="17"/>
                      <a:pt x="152" y="22"/>
                    </a:cubicBezTo>
                    <a:cubicBezTo>
                      <a:pt x="155" y="24"/>
                      <a:pt x="157" y="26"/>
                      <a:pt x="161" y="26"/>
                    </a:cubicBezTo>
                    <a:cubicBezTo>
                      <a:pt x="168" y="25"/>
                      <a:pt x="171" y="29"/>
                      <a:pt x="172" y="35"/>
                    </a:cubicBezTo>
                    <a:cubicBezTo>
                      <a:pt x="173" y="38"/>
                      <a:pt x="173" y="41"/>
                      <a:pt x="177" y="42"/>
                    </a:cubicBezTo>
                    <a:cubicBezTo>
                      <a:pt x="182" y="42"/>
                      <a:pt x="184" y="44"/>
                      <a:pt x="183" y="49"/>
                    </a:cubicBezTo>
                    <a:cubicBezTo>
                      <a:pt x="182" y="54"/>
                      <a:pt x="190" y="52"/>
                      <a:pt x="191" y="55"/>
                    </a:cubicBezTo>
                    <a:cubicBezTo>
                      <a:pt x="191" y="61"/>
                      <a:pt x="196" y="64"/>
                      <a:pt x="198" y="68"/>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 name="Freeform 261">
                <a:extLst>
                  <a:ext uri="{FF2B5EF4-FFF2-40B4-BE49-F238E27FC236}">
                    <a16:creationId xmlns:a16="http://schemas.microsoft.com/office/drawing/2014/main" id="{7ECD4041-2F48-C7B8-6999-450904F8744D}"/>
                  </a:ext>
                </a:extLst>
              </p:cNvPr>
              <p:cNvSpPr/>
              <p:nvPr/>
            </p:nvSpPr>
            <p:spPr bwMode="auto">
              <a:xfrm>
                <a:off x="463" y="1778"/>
                <a:ext cx="151" cy="76"/>
              </a:xfrm>
              <a:custGeom>
                <a:avLst/>
                <a:gdLst>
                  <a:gd name="T0" fmla="*/ 0 w 132"/>
                  <a:gd name="T1" fmla="*/ 34 h 66"/>
                  <a:gd name="T2" fmla="*/ 12 w 132"/>
                  <a:gd name="T3" fmla="*/ 0 h 66"/>
                  <a:gd name="T4" fmla="*/ 14 w 132"/>
                  <a:gd name="T5" fmla="*/ 7 h 66"/>
                  <a:gd name="T6" fmla="*/ 15 w 132"/>
                  <a:gd name="T7" fmla="*/ 36 h 66"/>
                  <a:gd name="T8" fmla="*/ 21 w 132"/>
                  <a:gd name="T9" fmla="*/ 39 h 66"/>
                  <a:gd name="T10" fmla="*/ 32 w 132"/>
                  <a:gd name="T11" fmla="*/ 41 h 66"/>
                  <a:gd name="T12" fmla="*/ 51 w 132"/>
                  <a:gd name="T13" fmla="*/ 43 h 66"/>
                  <a:gd name="T14" fmla="*/ 98 w 132"/>
                  <a:gd name="T15" fmla="*/ 28 h 66"/>
                  <a:gd name="T16" fmla="*/ 132 w 132"/>
                  <a:gd name="T17" fmla="*/ 16 h 66"/>
                  <a:gd name="T18" fmla="*/ 122 w 132"/>
                  <a:gd name="T19" fmla="*/ 24 h 66"/>
                  <a:gd name="T20" fmla="*/ 36 w 132"/>
                  <a:gd name="T21" fmla="*/ 51 h 66"/>
                  <a:gd name="T22" fmla="*/ 15 w 132"/>
                  <a:gd name="T23" fmla="*/ 66 h 66"/>
                  <a:gd name="T24" fmla="*/ 19 w 132"/>
                  <a:gd name="T25" fmla="*/ 52 h 66"/>
                  <a:gd name="T26" fmla="*/ 16 w 132"/>
                  <a:gd name="T27" fmla="*/ 44 h 66"/>
                  <a:gd name="T28" fmla="*/ 7 w 132"/>
                  <a:gd name="T29" fmla="*/ 44 h 66"/>
                  <a:gd name="T30" fmla="*/ 7 w 132"/>
                  <a:gd name="T31" fmla="*/ 39 h 66"/>
                  <a:gd name="T32" fmla="*/ 5 w 132"/>
                  <a:gd name="T33" fmla="*/ 35 h 66"/>
                  <a:gd name="T34" fmla="*/ 0 w 132"/>
                  <a:gd name="T35" fmla="*/ 3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2" h="66">
                    <a:moveTo>
                      <a:pt x="0" y="34"/>
                    </a:moveTo>
                    <a:cubicBezTo>
                      <a:pt x="4" y="23"/>
                      <a:pt x="8" y="12"/>
                      <a:pt x="12" y="0"/>
                    </a:cubicBezTo>
                    <a:cubicBezTo>
                      <a:pt x="14" y="2"/>
                      <a:pt x="15" y="5"/>
                      <a:pt x="14" y="7"/>
                    </a:cubicBezTo>
                    <a:cubicBezTo>
                      <a:pt x="8" y="17"/>
                      <a:pt x="15" y="26"/>
                      <a:pt x="15" y="36"/>
                    </a:cubicBezTo>
                    <a:cubicBezTo>
                      <a:pt x="15" y="39"/>
                      <a:pt x="19" y="38"/>
                      <a:pt x="21" y="39"/>
                    </a:cubicBezTo>
                    <a:cubicBezTo>
                      <a:pt x="24" y="40"/>
                      <a:pt x="32" y="41"/>
                      <a:pt x="32" y="41"/>
                    </a:cubicBezTo>
                    <a:cubicBezTo>
                      <a:pt x="36" y="57"/>
                      <a:pt x="47" y="46"/>
                      <a:pt x="51" y="43"/>
                    </a:cubicBezTo>
                    <a:cubicBezTo>
                      <a:pt x="66" y="34"/>
                      <a:pt x="84" y="37"/>
                      <a:pt x="98" y="28"/>
                    </a:cubicBezTo>
                    <a:cubicBezTo>
                      <a:pt x="109" y="22"/>
                      <a:pt x="120" y="20"/>
                      <a:pt x="132" y="16"/>
                    </a:cubicBezTo>
                    <a:cubicBezTo>
                      <a:pt x="130" y="21"/>
                      <a:pt x="126" y="23"/>
                      <a:pt x="122" y="24"/>
                    </a:cubicBezTo>
                    <a:cubicBezTo>
                      <a:pt x="94" y="34"/>
                      <a:pt x="66" y="46"/>
                      <a:pt x="36" y="51"/>
                    </a:cubicBezTo>
                    <a:cubicBezTo>
                      <a:pt x="27" y="53"/>
                      <a:pt x="20" y="58"/>
                      <a:pt x="15" y="66"/>
                    </a:cubicBezTo>
                    <a:cubicBezTo>
                      <a:pt x="11" y="59"/>
                      <a:pt x="17" y="56"/>
                      <a:pt x="19" y="52"/>
                    </a:cubicBezTo>
                    <a:cubicBezTo>
                      <a:pt x="23" y="47"/>
                      <a:pt x="22" y="44"/>
                      <a:pt x="16" y="44"/>
                    </a:cubicBezTo>
                    <a:cubicBezTo>
                      <a:pt x="13" y="44"/>
                      <a:pt x="10" y="44"/>
                      <a:pt x="7" y="44"/>
                    </a:cubicBezTo>
                    <a:cubicBezTo>
                      <a:pt x="7" y="42"/>
                      <a:pt x="7" y="41"/>
                      <a:pt x="7" y="39"/>
                    </a:cubicBezTo>
                    <a:cubicBezTo>
                      <a:pt x="7" y="37"/>
                      <a:pt x="7" y="35"/>
                      <a:pt x="5" y="35"/>
                    </a:cubicBezTo>
                    <a:cubicBezTo>
                      <a:pt x="3" y="34"/>
                      <a:pt x="2" y="34"/>
                      <a:pt x="0" y="3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 name="Freeform 262">
                <a:extLst>
                  <a:ext uri="{FF2B5EF4-FFF2-40B4-BE49-F238E27FC236}">
                    <a16:creationId xmlns:a16="http://schemas.microsoft.com/office/drawing/2014/main" id="{72916CFF-1C8C-042F-AAA0-260E044EDC7E}"/>
                  </a:ext>
                </a:extLst>
              </p:cNvPr>
              <p:cNvSpPr/>
              <p:nvPr/>
            </p:nvSpPr>
            <p:spPr bwMode="auto">
              <a:xfrm>
                <a:off x="271" y="2090"/>
                <a:ext cx="28" cy="40"/>
              </a:xfrm>
              <a:custGeom>
                <a:avLst/>
                <a:gdLst>
                  <a:gd name="T0" fmla="*/ 24 w 24"/>
                  <a:gd name="T1" fmla="*/ 19 h 35"/>
                  <a:gd name="T2" fmla="*/ 1 w 24"/>
                  <a:gd name="T3" fmla="*/ 35 h 35"/>
                  <a:gd name="T4" fmla="*/ 0 w 24"/>
                  <a:gd name="T5" fmla="*/ 18 h 35"/>
                  <a:gd name="T6" fmla="*/ 13 w 24"/>
                  <a:gd name="T7" fmla="*/ 0 h 35"/>
                  <a:gd name="T8" fmla="*/ 24 w 24"/>
                  <a:gd name="T9" fmla="*/ 19 h 35"/>
                </a:gdLst>
                <a:ahLst/>
                <a:cxnLst>
                  <a:cxn ang="0">
                    <a:pos x="T0" y="T1"/>
                  </a:cxn>
                  <a:cxn ang="0">
                    <a:pos x="T2" y="T3"/>
                  </a:cxn>
                  <a:cxn ang="0">
                    <a:pos x="T4" y="T5"/>
                  </a:cxn>
                  <a:cxn ang="0">
                    <a:pos x="T6" y="T7"/>
                  </a:cxn>
                  <a:cxn ang="0">
                    <a:pos x="T8" y="T9"/>
                  </a:cxn>
                </a:cxnLst>
                <a:rect l="0" t="0" r="r" b="b"/>
                <a:pathLst>
                  <a:path w="24" h="35">
                    <a:moveTo>
                      <a:pt x="24" y="19"/>
                    </a:moveTo>
                    <a:cubicBezTo>
                      <a:pt x="14" y="20"/>
                      <a:pt x="12" y="32"/>
                      <a:pt x="1" y="35"/>
                    </a:cubicBezTo>
                    <a:cubicBezTo>
                      <a:pt x="1" y="29"/>
                      <a:pt x="0" y="23"/>
                      <a:pt x="0" y="18"/>
                    </a:cubicBezTo>
                    <a:cubicBezTo>
                      <a:pt x="4" y="11"/>
                      <a:pt x="6" y="0"/>
                      <a:pt x="13" y="0"/>
                    </a:cubicBezTo>
                    <a:cubicBezTo>
                      <a:pt x="20" y="1"/>
                      <a:pt x="19" y="13"/>
                      <a:pt x="24" y="1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 name="Freeform 263">
                <a:extLst>
                  <a:ext uri="{FF2B5EF4-FFF2-40B4-BE49-F238E27FC236}">
                    <a16:creationId xmlns:a16="http://schemas.microsoft.com/office/drawing/2014/main" id="{9B72BC00-6C55-B992-7E21-B8C0C0888BE5}"/>
                  </a:ext>
                </a:extLst>
              </p:cNvPr>
              <p:cNvSpPr/>
              <p:nvPr/>
            </p:nvSpPr>
            <p:spPr bwMode="auto">
              <a:xfrm>
                <a:off x="453" y="1829"/>
                <a:ext cx="36" cy="27"/>
              </a:xfrm>
              <a:custGeom>
                <a:avLst/>
                <a:gdLst>
                  <a:gd name="T0" fmla="*/ 16 w 32"/>
                  <a:gd name="T1" fmla="*/ 0 h 24"/>
                  <a:gd name="T2" fmla="*/ 25 w 32"/>
                  <a:gd name="T3" fmla="*/ 0 h 24"/>
                  <a:gd name="T4" fmla="*/ 28 w 32"/>
                  <a:gd name="T5" fmla="*/ 8 h 24"/>
                  <a:gd name="T6" fmla="*/ 24 w 32"/>
                  <a:gd name="T7" fmla="*/ 22 h 24"/>
                  <a:gd name="T8" fmla="*/ 24 w 32"/>
                  <a:gd name="T9" fmla="*/ 24 h 24"/>
                  <a:gd name="T10" fmla="*/ 0 w 32"/>
                  <a:gd name="T11" fmla="*/ 24 h 24"/>
                  <a:gd name="T12" fmla="*/ 16 w 32"/>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32" h="24">
                    <a:moveTo>
                      <a:pt x="16" y="0"/>
                    </a:moveTo>
                    <a:cubicBezTo>
                      <a:pt x="19" y="0"/>
                      <a:pt x="22" y="0"/>
                      <a:pt x="25" y="0"/>
                    </a:cubicBezTo>
                    <a:cubicBezTo>
                      <a:pt x="31" y="0"/>
                      <a:pt x="32" y="3"/>
                      <a:pt x="28" y="8"/>
                    </a:cubicBezTo>
                    <a:cubicBezTo>
                      <a:pt x="26" y="12"/>
                      <a:pt x="20" y="15"/>
                      <a:pt x="24" y="22"/>
                    </a:cubicBezTo>
                    <a:cubicBezTo>
                      <a:pt x="24" y="22"/>
                      <a:pt x="24" y="23"/>
                      <a:pt x="24" y="24"/>
                    </a:cubicBezTo>
                    <a:cubicBezTo>
                      <a:pt x="16" y="24"/>
                      <a:pt x="8" y="24"/>
                      <a:pt x="0" y="24"/>
                    </a:cubicBezTo>
                    <a:cubicBezTo>
                      <a:pt x="4" y="14"/>
                      <a:pt x="8" y="5"/>
                      <a:pt x="16"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 name="Freeform 264">
                <a:extLst>
                  <a:ext uri="{FF2B5EF4-FFF2-40B4-BE49-F238E27FC236}">
                    <a16:creationId xmlns:a16="http://schemas.microsoft.com/office/drawing/2014/main" id="{F993F76F-6ECE-A1C8-8FF3-951D9AE30D9E}"/>
                  </a:ext>
                </a:extLst>
              </p:cNvPr>
              <p:cNvSpPr/>
              <p:nvPr/>
            </p:nvSpPr>
            <p:spPr bwMode="auto">
              <a:xfrm>
                <a:off x="166" y="2078"/>
                <a:ext cx="34" cy="52"/>
              </a:xfrm>
              <a:custGeom>
                <a:avLst/>
                <a:gdLst>
                  <a:gd name="T0" fmla="*/ 20 w 30"/>
                  <a:gd name="T1" fmla="*/ 20 h 46"/>
                  <a:gd name="T2" fmla="*/ 27 w 30"/>
                  <a:gd name="T3" fmla="*/ 37 h 46"/>
                  <a:gd name="T4" fmla="*/ 25 w 30"/>
                  <a:gd name="T5" fmla="*/ 44 h 46"/>
                  <a:gd name="T6" fmla="*/ 19 w 30"/>
                  <a:gd name="T7" fmla="*/ 41 h 46"/>
                  <a:gd name="T8" fmla="*/ 19 w 30"/>
                  <a:gd name="T9" fmla="*/ 40 h 46"/>
                  <a:gd name="T10" fmla="*/ 12 w 30"/>
                  <a:gd name="T11" fmla="*/ 2 h 46"/>
                  <a:gd name="T12" fmla="*/ 20 w 30"/>
                  <a:gd name="T13" fmla="*/ 0 h 46"/>
                  <a:gd name="T14" fmla="*/ 20 w 30"/>
                  <a:gd name="T15" fmla="*/ 10 h 46"/>
                  <a:gd name="T16" fmla="*/ 20 w 30"/>
                  <a:gd name="T17" fmla="*/ 2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46">
                    <a:moveTo>
                      <a:pt x="20" y="20"/>
                    </a:moveTo>
                    <a:cubicBezTo>
                      <a:pt x="20" y="27"/>
                      <a:pt x="26" y="31"/>
                      <a:pt x="27" y="37"/>
                    </a:cubicBezTo>
                    <a:cubicBezTo>
                      <a:pt x="28" y="40"/>
                      <a:pt x="30" y="43"/>
                      <a:pt x="25" y="44"/>
                    </a:cubicBezTo>
                    <a:cubicBezTo>
                      <a:pt x="23" y="44"/>
                      <a:pt x="19" y="46"/>
                      <a:pt x="19" y="41"/>
                    </a:cubicBezTo>
                    <a:cubicBezTo>
                      <a:pt x="19" y="40"/>
                      <a:pt x="19" y="40"/>
                      <a:pt x="19" y="40"/>
                    </a:cubicBezTo>
                    <a:cubicBezTo>
                      <a:pt x="0" y="30"/>
                      <a:pt x="14" y="15"/>
                      <a:pt x="12" y="2"/>
                    </a:cubicBezTo>
                    <a:cubicBezTo>
                      <a:pt x="14" y="0"/>
                      <a:pt x="17" y="1"/>
                      <a:pt x="20" y="0"/>
                    </a:cubicBezTo>
                    <a:cubicBezTo>
                      <a:pt x="20" y="3"/>
                      <a:pt x="20" y="7"/>
                      <a:pt x="20" y="10"/>
                    </a:cubicBezTo>
                    <a:cubicBezTo>
                      <a:pt x="20" y="13"/>
                      <a:pt x="20" y="17"/>
                      <a:pt x="20"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 name="Freeform 265">
                <a:extLst>
                  <a:ext uri="{FF2B5EF4-FFF2-40B4-BE49-F238E27FC236}">
                    <a16:creationId xmlns:a16="http://schemas.microsoft.com/office/drawing/2014/main" id="{ED5BC962-DF69-13B6-42F9-1D70A3367910}"/>
                  </a:ext>
                </a:extLst>
              </p:cNvPr>
              <p:cNvSpPr/>
              <p:nvPr/>
            </p:nvSpPr>
            <p:spPr bwMode="auto">
              <a:xfrm>
                <a:off x="496" y="1884"/>
                <a:ext cx="59" cy="19"/>
              </a:xfrm>
              <a:custGeom>
                <a:avLst/>
                <a:gdLst>
                  <a:gd name="T0" fmla="*/ 14 w 51"/>
                  <a:gd name="T1" fmla="*/ 17 h 17"/>
                  <a:gd name="T2" fmla="*/ 0 w 51"/>
                  <a:gd name="T3" fmla="*/ 15 h 17"/>
                  <a:gd name="T4" fmla="*/ 12 w 51"/>
                  <a:gd name="T5" fmla="*/ 3 h 17"/>
                  <a:gd name="T6" fmla="*/ 28 w 51"/>
                  <a:gd name="T7" fmla="*/ 6 h 17"/>
                  <a:gd name="T8" fmla="*/ 43 w 51"/>
                  <a:gd name="T9" fmla="*/ 0 h 17"/>
                  <a:gd name="T10" fmla="*/ 44 w 51"/>
                  <a:gd name="T11" fmla="*/ 0 h 17"/>
                  <a:gd name="T12" fmla="*/ 51 w 51"/>
                  <a:gd name="T13" fmla="*/ 7 h 17"/>
                  <a:gd name="T14" fmla="*/ 14 w 51"/>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7">
                    <a:moveTo>
                      <a:pt x="14" y="17"/>
                    </a:moveTo>
                    <a:cubicBezTo>
                      <a:pt x="9" y="17"/>
                      <a:pt x="5" y="17"/>
                      <a:pt x="0" y="15"/>
                    </a:cubicBezTo>
                    <a:cubicBezTo>
                      <a:pt x="3" y="9"/>
                      <a:pt x="8" y="6"/>
                      <a:pt x="12" y="3"/>
                    </a:cubicBezTo>
                    <a:cubicBezTo>
                      <a:pt x="15" y="14"/>
                      <a:pt x="23" y="7"/>
                      <a:pt x="28" y="6"/>
                    </a:cubicBezTo>
                    <a:cubicBezTo>
                      <a:pt x="33" y="4"/>
                      <a:pt x="38" y="1"/>
                      <a:pt x="43" y="0"/>
                    </a:cubicBezTo>
                    <a:cubicBezTo>
                      <a:pt x="44" y="0"/>
                      <a:pt x="44" y="0"/>
                      <a:pt x="44" y="0"/>
                    </a:cubicBezTo>
                    <a:cubicBezTo>
                      <a:pt x="43" y="6"/>
                      <a:pt x="50" y="4"/>
                      <a:pt x="51" y="7"/>
                    </a:cubicBezTo>
                    <a:cubicBezTo>
                      <a:pt x="40" y="15"/>
                      <a:pt x="25" y="9"/>
                      <a:pt x="14"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 name="Freeform 266">
                <a:extLst>
                  <a:ext uri="{FF2B5EF4-FFF2-40B4-BE49-F238E27FC236}">
                    <a16:creationId xmlns:a16="http://schemas.microsoft.com/office/drawing/2014/main" id="{B0DB89C4-875D-5B7E-A3EA-4A6B65F4B717}"/>
                  </a:ext>
                </a:extLst>
              </p:cNvPr>
              <p:cNvSpPr/>
              <p:nvPr/>
            </p:nvSpPr>
            <p:spPr bwMode="auto">
              <a:xfrm>
                <a:off x="316" y="2086"/>
                <a:ext cx="20" cy="38"/>
              </a:xfrm>
              <a:custGeom>
                <a:avLst/>
                <a:gdLst>
                  <a:gd name="T0" fmla="*/ 17 w 17"/>
                  <a:gd name="T1" fmla="*/ 17 h 34"/>
                  <a:gd name="T2" fmla="*/ 6 w 17"/>
                  <a:gd name="T3" fmla="*/ 34 h 34"/>
                  <a:gd name="T4" fmla="*/ 0 w 17"/>
                  <a:gd name="T5" fmla="*/ 25 h 34"/>
                  <a:gd name="T6" fmla="*/ 3 w 17"/>
                  <a:gd name="T7" fmla="*/ 0 h 34"/>
                  <a:gd name="T8" fmla="*/ 17 w 17"/>
                  <a:gd name="T9" fmla="*/ 17 h 34"/>
                </a:gdLst>
                <a:ahLst/>
                <a:cxnLst>
                  <a:cxn ang="0">
                    <a:pos x="T0" y="T1"/>
                  </a:cxn>
                  <a:cxn ang="0">
                    <a:pos x="T2" y="T3"/>
                  </a:cxn>
                  <a:cxn ang="0">
                    <a:pos x="T4" y="T5"/>
                  </a:cxn>
                  <a:cxn ang="0">
                    <a:pos x="T6" y="T7"/>
                  </a:cxn>
                  <a:cxn ang="0">
                    <a:pos x="T8" y="T9"/>
                  </a:cxn>
                </a:cxnLst>
                <a:rect l="0" t="0" r="r" b="b"/>
                <a:pathLst>
                  <a:path w="17" h="34">
                    <a:moveTo>
                      <a:pt x="17" y="17"/>
                    </a:moveTo>
                    <a:cubicBezTo>
                      <a:pt x="12" y="22"/>
                      <a:pt x="11" y="29"/>
                      <a:pt x="6" y="34"/>
                    </a:cubicBezTo>
                    <a:cubicBezTo>
                      <a:pt x="2" y="32"/>
                      <a:pt x="1" y="28"/>
                      <a:pt x="0" y="25"/>
                    </a:cubicBezTo>
                    <a:cubicBezTo>
                      <a:pt x="1" y="18"/>
                      <a:pt x="2" y="10"/>
                      <a:pt x="3" y="0"/>
                    </a:cubicBezTo>
                    <a:cubicBezTo>
                      <a:pt x="9" y="6"/>
                      <a:pt x="14" y="11"/>
                      <a:pt x="17"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 name="Freeform 267">
                <a:extLst>
                  <a:ext uri="{FF2B5EF4-FFF2-40B4-BE49-F238E27FC236}">
                    <a16:creationId xmlns:a16="http://schemas.microsoft.com/office/drawing/2014/main" id="{28DD1140-3DD2-0203-3BD0-A513CDF9A38F}"/>
                  </a:ext>
                </a:extLst>
              </p:cNvPr>
              <p:cNvSpPr/>
              <p:nvPr/>
            </p:nvSpPr>
            <p:spPr bwMode="auto">
              <a:xfrm>
                <a:off x="409" y="1859"/>
                <a:ext cx="33" cy="25"/>
              </a:xfrm>
              <a:custGeom>
                <a:avLst/>
                <a:gdLst>
                  <a:gd name="T0" fmla="*/ 7 w 29"/>
                  <a:gd name="T1" fmla="*/ 22 h 22"/>
                  <a:gd name="T2" fmla="*/ 0 w 29"/>
                  <a:gd name="T3" fmla="*/ 9 h 22"/>
                  <a:gd name="T4" fmla="*/ 9 w 29"/>
                  <a:gd name="T5" fmla="*/ 5 h 22"/>
                  <a:gd name="T6" fmla="*/ 29 w 29"/>
                  <a:gd name="T7" fmla="*/ 0 h 22"/>
                  <a:gd name="T8" fmla="*/ 7 w 29"/>
                  <a:gd name="T9" fmla="*/ 22 h 22"/>
                </a:gdLst>
                <a:ahLst/>
                <a:cxnLst>
                  <a:cxn ang="0">
                    <a:pos x="T0" y="T1"/>
                  </a:cxn>
                  <a:cxn ang="0">
                    <a:pos x="T2" y="T3"/>
                  </a:cxn>
                  <a:cxn ang="0">
                    <a:pos x="T4" y="T5"/>
                  </a:cxn>
                  <a:cxn ang="0">
                    <a:pos x="T6" y="T7"/>
                  </a:cxn>
                  <a:cxn ang="0">
                    <a:pos x="T8" y="T9"/>
                  </a:cxn>
                </a:cxnLst>
                <a:rect l="0" t="0" r="r" b="b"/>
                <a:pathLst>
                  <a:path w="28" h="22">
                    <a:moveTo>
                      <a:pt x="7" y="22"/>
                    </a:moveTo>
                    <a:cubicBezTo>
                      <a:pt x="5" y="18"/>
                      <a:pt x="0" y="15"/>
                      <a:pt x="0" y="9"/>
                    </a:cubicBezTo>
                    <a:cubicBezTo>
                      <a:pt x="0" y="2"/>
                      <a:pt x="6" y="5"/>
                      <a:pt x="9" y="5"/>
                    </a:cubicBezTo>
                    <a:cubicBezTo>
                      <a:pt x="15" y="3"/>
                      <a:pt x="20" y="2"/>
                      <a:pt x="29" y="0"/>
                    </a:cubicBezTo>
                    <a:cubicBezTo>
                      <a:pt x="21" y="10"/>
                      <a:pt x="16" y="18"/>
                      <a:pt x="7"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 name="Freeform 268">
                <a:extLst>
                  <a:ext uri="{FF2B5EF4-FFF2-40B4-BE49-F238E27FC236}">
                    <a16:creationId xmlns:a16="http://schemas.microsoft.com/office/drawing/2014/main" id="{6F9931E0-9795-99B0-6306-ADD91A62A205}"/>
                  </a:ext>
                </a:extLst>
              </p:cNvPr>
              <p:cNvSpPr/>
              <p:nvPr/>
            </p:nvSpPr>
            <p:spPr bwMode="auto">
              <a:xfrm>
                <a:off x="157" y="2050"/>
                <a:ext cx="32" cy="30"/>
              </a:xfrm>
              <a:custGeom>
                <a:avLst/>
                <a:gdLst>
                  <a:gd name="T0" fmla="*/ 28 w 28"/>
                  <a:gd name="T1" fmla="*/ 24 h 26"/>
                  <a:gd name="T2" fmla="*/ 20 w 28"/>
                  <a:gd name="T3" fmla="*/ 26 h 26"/>
                  <a:gd name="T4" fmla="*/ 10 w 28"/>
                  <a:gd name="T5" fmla="*/ 0 h 26"/>
                  <a:gd name="T6" fmla="*/ 28 w 28"/>
                  <a:gd name="T7" fmla="*/ 24 h 26"/>
                </a:gdLst>
                <a:ahLst/>
                <a:cxnLst>
                  <a:cxn ang="0">
                    <a:pos x="T0" y="T1"/>
                  </a:cxn>
                  <a:cxn ang="0">
                    <a:pos x="T2" y="T3"/>
                  </a:cxn>
                  <a:cxn ang="0">
                    <a:pos x="T4" y="T5"/>
                  </a:cxn>
                  <a:cxn ang="0">
                    <a:pos x="T6" y="T7"/>
                  </a:cxn>
                </a:cxnLst>
                <a:rect l="0" t="0" r="r" b="b"/>
                <a:pathLst>
                  <a:path w="28" h="26">
                    <a:moveTo>
                      <a:pt x="28" y="24"/>
                    </a:moveTo>
                    <a:cubicBezTo>
                      <a:pt x="25" y="25"/>
                      <a:pt x="22" y="24"/>
                      <a:pt x="20" y="26"/>
                    </a:cubicBezTo>
                    <a:cubicBezTo>
                      <a:pt x="2" y="21"/>
                      <a:pt x="0" y="14"/>
                      <a:pt x="10" y="0"/>
                    </a:cubicBezTo>
                    <a:cubicBezTo>
                      <a:pt x="15" y="9"/>
                      <a:pt x="19" y="18"/>
                      <a:pt x="28"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 name="Freeform 269">
                <a:extLst>
                  <a:ext uri="{FF2B5EF4-FFF2-40B4-BE49-F238E27FC236}">
                    <a16:creationId xmlns:a16="http://schemas.microsoft.com/office/drawing/2014/main" id="{5F4639C7-9ED8-6286-DFFA-60BA357165FF}"/>
                  </a:ext>
                </a:extLst>
              </p:cNvPr>
              <p:cNvSpPr/>
              <p:nvPr/>
            </p:nvSpPr>
            <p:spPr bwMode="auto">
              <a:xfrm>
                <a:off x="236" y="2089"/>
                <a:ext cx="26" cy="33"/>
              </a:xfrm>
              <a:custGeom>
                <a:avLst/>
                <a:gdLst>
                  <a:gd name="T0" fmla="*/ 19 w 23"/>
                  <a:gd name="T1" fmla="*/ 14 h 29"/>
                  <a:gd name="T2" fmla="*/ 1 w 23"/>
                  <a:gd name="T3" fmla="*/ 29 h 29"/>
                  <a:gd name="T4" fmla="*/ 0 w 23"/>
                  <a:gd name="T5" fmla="*/ 17 h 29"/>
                  <a:gd name="T6" fmla="*/ 19 w 23"/>
                  <a:gd name="T7" fmla="*/ 0 h 29"/>
                  <a:gd name="T8" fmla="*/ 19 w 23"/>
                  <a:gd name="T9" fmla="*/ 14 h 29"/>
                </a:gdLst>
                <a:ahLst/>
                <a:cxnLst>
                  <a:cxn ang="0">
                    <a:pos x="T0" y="T1"/>
                  </a:cxn>
                  <a:cxn ang="0">
                    <a:pos x="T2" y="T3"/>
                  </a:cxn>
                  <a:cxn ang="0">
                    <a:pos x="T4" y="T5"/>
                  </a:cxn>
                  <a:cxn ang="0">
                    <a:pos x="T6" y="T7"/>
                  </a:cxn>
                  <a:cxn ang="0">
                    <a:pos x="T8" y="T9"/>
                  </a:cxn>
                </a:cxnLst>
                <a:rect l="0" t="0" r="r" b="b"/>
                <a:pathLst>
                  <a:path w="23" h="28">
                    <a:moveTo>
                      <a:pt x="19" y="14"/>
                    </a:moveTo>
                    <a:cubicBezTo>
                      <a:pt x="14" y="19"/>
                      <a:pt x="8" y="24"/>
                      <a:pt x="1" y="29"/>
                    </a:cubicBezTo>
                    <a:cubicBezTo>
                      <a:pt x="0" y="24"/>
                      <a:pt x="0" y="20"/>
                      <a:pt x="0" y="17"/>
                    </a:cubicBezTo>
                    <a:cubicBezTo>
                      <a:pt x="6" y="12"/>
                      <a:pt x="11" y="7"/>
                      <a:pt x="19" y="0"/>
                    </a:cubicBezTo>
                    <a:cubicBezTo>
                      <a:pt x="18" y="6"/>
                      <a:pt x="23" y="10"/>
                      <a:pt x="19"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 name="Freeform 270">
                <a:extLst>
                  <a:ext uri="{FF2B5EF4-FFF2-40B4-BE49-F238E27FC236}">
                    <a16:creationId xmlns:a16="http://schemas.microsoft.com/office/drawing/2014/main" id="{FC31AC4F-4849-C328-2E29-A1944145F803}"/>
                  </a:ext>
                </a:extLst>
              </p:cNvPr>
              <p:cNvSpPr/>
              <p:nvPr/>
            </p:nvSpPr>
            <p:spPr bwMode="auto">
              <a:xfrm>
                <a:off x="494" y="1844"/>
                <a:ext cx="64" cy="12"/>
              </a:xfrm>
              <a:custGeom>
                <a:avLst/>
                <a:gdLst>
                  <a:gd name="T0" fmla="*/ 0 w 56"/>
                  <a:gd name="T1" fmla="*/ 11 h 11"/>
                  <a:gd name="T2" fmla="*/ 56 w 56"/>
                  <a:gd name="T3" fmla="*/ 11 h 11"/>
                  <a:gd name="T4" fmla="*/ 6 w 56"/>
                  <a:gd name="T5" fmla="*/ 11 h 11"/>
                  <a:gd name="T6" fmla="*/ 0 w 56"/>
                  <a:gd name="T7" fmla="*/ 11 h 11"/>
                </a:gdLst>
                <a:ahLst/>
                <a:cxnLst>
                  <a:cxn ang="0">
                    <a:pos x="T0" y="T1"/>
                  </a:cxn>
                  <a:cxn ang="0">
                    <a:pos x="T2" y="T3"/>
                  </a:cxn>
                  <a:cxn ang="0">
                    <a:pos x="T4" y="T5"/>
                  </a:cxn>
                  <a:cxn ang="0">
                    <a:pos x="T6" y="T7"/>
                  </a:cxn>
                </a:cxnLst>
                <a:rect l="0" t="0" r="r" b="b"/>
                <a:pathLst>
                  <a:path w="56" h="11">
                    <a:moveTo>
                      <a:pt x="0" y="11"/>
                    </a:moveTo>
                    <a:cubicBezTo>
                      <a:pt x="18" y="6"/>
                      <a:pt x="35" y="0"/>
                      <a:pt x="56" y="11"/>
                    </a:cubicBezTo>
                    <a:cubicBezTo>
                      <a:pt x="38" y="11"/>
                      <a:pt x="22" y="11"/>
                      <a:pt x="6" y="11"/>
                    </a:cubicBezTo>
                    <a:cubicBezTo>
                      <a:pt x="4" y="11"/>
                      <a:pt x="2" y="11"/>
                      <a:pt x="0"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 name="Freeform 271">
                <a:extLst>
                  <a:ext uri="{FF2B5EF4-FFF2-40B4-BE49-F238E27FC236}">
                    <a16:creationId xmlns:a16="http://schemas.microsoft.com/office/drawing/2014/main" id="{ECF268F6-E9AE-7879-8A6E-B4FE2CCFC9E6}"/>
                  </a:ext>
                </a:extLst>
              </p:cNvPr>
              <p:cNvSpPr/>
              <p:nvPr/>
            </p:nvSpPr>
            <p:spPr bwMode="auto">
              <a:xfrm>
                <a:off x="423" y="1909"/>
                <a:ext cx="25" cy="20"/>
              </a:xfrm>
              <a:custGeom>
                <a:avLst/>
                <a:gdLst>
                  <a:gd name="T0" fmla="*/ 6 w 22"/>
                  <a:gd name="T1" fmla="*/ 17 h 17"/>
                  <a:gd name="T2" fmla="*/ 0 w 22"/>
                  <a:gd name="T3" fmla="*/ 0 h 17"/>
                  <a:gd name="T4" fmla="*/ 22 w 22"/>
                  <a:gd name="T5" fmla="*/ 6 h 17"/>
                  <a:gd name="T6" fmla="*/ 6 w 22"/>
                  <a:gd name="T7" fmla="*/ 17 h 17"/>
                </a:gdLst>
                <a:ahLst/>
                <a:cxnLst>
                  <a:cxn ang="0">
                    <a:pos x="T0" y="T1"/>
                  </a:cxn>
                  <a:cxn ang="0">
                    <a:pos x="T2" y="T3"/>
                  </a:cxn>
                  <a:cxn ang="0">
                    <a:pos x="T4" y="T5"/>
                  </a:cxn>
                  <a:cxn ang="0">
                    <a:pos x="T6" y="T7"/>
                  </a:cxn>
                </a:cxnLst>
                <a:rect l="0" t="0" r="r" b="b"/>
                <a:pathLst>
                  <a:path w="22" h="17">
                    <a:moveTo>
                      <a:pt x="6" y="17"/>
                    </a:moveTo>
                    <a:cubicBezTo>
                      <a:pt x="4" y="11"/>
                      <a:pt x="2" y="5"/>
                      <a:pt x="0" y="0"/>
                    </a:cubicBezTo>
                    <a:cubicBezTo>
                      <a:pt x="8" y="0"/>
                      <a:pt x="14" y="3"/>
                      <a:pt x="22" y="6"/>
                    </a:cubicBezTo>
                    <a:cubicBezTo>
                      <a:pt x="18" y="13"/>
                      <a:pt x="11" y="14"/>
                      <a:pt x="6"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 name="Freeform 272">
                <a:extLst>
                  <a:ext uri="{FF2B5EF4-FFF2-40B4-BE49-F238E27FC236}">
                    <a16:creationId xmlns:a16="http://schemas.microsoft.com/office/drawing/2014/main" id="{6566F7B3-EF93-52C3-F231-1329616C4300}"/>
                  </a:ext>
                </a:extLst>
              </p:cNvPr>
              <p:cNvSpPr/>
              <p:nvPr/>
            </p:nvSpPr>
            <p:spPr bwMode="auto">
              <a:xfrm>
                <a:off x="189" y="2089"/>
                <a:ext cx="6" cy="11"/>
              </a:xfrm>
              <a:custGeom>
                <a:avLst/>
                <a:gdLst>
                  <a:gd name="T0" fmla="*/ 0 w 5"/>
                  <a:gd name="T1" fmla="*/ 10 h 10"/>
                  <a:gd name="T2" fmla="*/ 0 w 5"/>
                  <a:gd name="T3" fmla="*/ 0 h 10"/>
                  <a:gd name="T4" fmla="*/ 4 w 5"/>
                  <a:gd name="T5" fmla="*/ 8 h 10"/>
                  <a:gd name="T6" fmla="*/ 0 w 5"/>
                  <a:gd name="T7" fmla="*/ 10 h 10"/>
                </a:gdLst>
                <a:ahLst/>
                <a:cxnLst>
                  <a:cxn ang="0">
                    <a:pos x="T0" y="T1"/>
                  </a:cxn>
                  <a:cxn ang="0">
                    <a:pos x="T2" y="T3"/>
                  </a:cxn>
                  <a:cxn ang="0">
                    <a:pos x="T4" y="T5"/>
                  </a:cxn>
                  <a:cxn ang="0">
                    <a:pos x="T6" y="T7"/>
                  </a:cxn>
                </a:cxnLst>
                <a:rect l="0" t="0" r="r" b="b"/>
                <a:pathLst>
                  <a:path w="5" h="10">
                    <a:moveTo>
                      <a:pt x="0" y="10"/>
                    </a:moveTo>
                    <a:cubicBezTo>
                      <a:pt x="0" y="7"/>
                      <a:pt x="0" y="3"/>
                      <a:pt x="0" y="0"/>
                    </a:cubicBezTo>
                    <a:cubicBezTo>
                      <a:pt x="5" y="0"/>
                      <a:pt x="5" y="4"/>
                      <a:pt x="4" y="8"/>
                    </a:cubicBezTo>
                    <a:cubicBezTo>
                      <a:pt x="3" y="9"/>
                      <a:pt x="1" y="10"/>
                      <a:pt x="0"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 name="Freeform 273">
                <a:extLst>
                  <a:ext uri="{FF2B5EF4-FFF2-40B4-BE49-F238E27FC236}">
                    <a16:creationId xmlns:a16="http://schemas.microsoft.com/office/drawing/2014/main" id="{52EB6E6F-979E-3D04-2825-4769F3B61124}"/>
                  </a:ext>
                </a:extLst>
              </p:cNvPr>
              <p:cNvSpPr/>
              <p:nvPr/>
            </p:nvSpPr>
            <p:spPr bwMode="auto">
              <a:xfrm>
                <a:off x="258" y="2116"/>
                <a:ext cx="5" cy="5"/>
              </a:xfrm>
              <a:custGeom>
                <a:avLst/>
                <a:gdLst>
                  <a:gd name="T0" fmla="*/ 5 w 5"/>
                  <a:gd name="T1" fmla="*/ 0 h 4"/>
                  <a:gd name="T2" fmla="*/ 2 w 5"/>
                  <a:gd name="T3" fmla="*/ 4 h 4"/>
                  <a:gd name="T4" fmla="*/ 2 w 5"/>
                  <a:gd name="T5" fmla="*/ 0 h 4"/>
                  <a:gd name="T6" fmla="*/ 5 w 5"/>
                  <a:gd name="T7" fmla="*/ 0 h 4"/>
                </a:gdLst>
                <a:ahLst/>
                <a:cxnLst>
                  <a:cxn ang="0">
                    <a:pos x="T0" y="T1"/>
                  </a:cxn>
                  <a:cxn ang="0">
                    <a:pos x="T2" y="T3"/>
                  </a:cxn>
                  <a:cxn ang="0">
                    <a:pos x="T4" y="T5"/>
                  </a:cxn>
                  <a:cxn ang="0">
                    <a:pos x="T6" y="T7"/>
                  </a:cxn>
                </a:cxnLst>
                <a:rect l="0" t="0" r="r" b="b"/>
                <a:pathLst>
                  <a:path w="5" h="4">
                    <a:moveTo>
                      <a:pt x="5" y="0"/>
                    </a:moveTo>
                    <a:cubicBezTo>
                      <a:pt x="5" y="2"/>
                      <a:pt x="4" y="4"/>
                      <a:pt x="2" y="4"/>
                    </a:cubicBezTo>
                    <a:cubicBezTo>
                      <a:pt x="0" y="3"/>
                      <a:pt x="1" y="1"/>
                      <a:pt x="2" y="0"/>
                    </a:cubicBezTo>
                    <a:cubicBezTo>
                      <a:pt x="3" y="0"/>
                      <a:pt x="4" y="0"/>
                      <a:pt x="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 name="Freeform 274">
                <a:extLst>
                  <a:ext uri="{FF2B5EF4-FFF2-40B4-BE49-F238E27FC236}">
                    <a16:creationId xmlns:a16="http://schemas.microsoft.com/office/drawing/2014/main" id="{F3D023D4-8A1C-704B-3BCB-E550184EB795}"/>
                  </a:ext>
                </a:extLst>
              </p:cNvPr>
              <p:cNvSpPr/>
              <p:nvPr/>
            </p:nvSpPr>
            <p:spPr bwMode="auto">
              <a:xfrm>
                <a:off x="469" y="1819"/>
                <a:ext cx="2" cy="4"/>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2" y="0"/>
                      <a:pt x="2" y="2"/>
                      <a:pt x="2" y="4"/>
                    </a:cubicBezTo>
                    <a:cubicBezTo>
                      <a:pt x="1" y="2"/>
                      <a:pt x="0" y="1"/>
                      <a:pt x="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 name="Freeform 275">
                <a:extLst>
                  <a:ext uri="{FF2B5EF4-FFF2-40B4-BE49-F238E27FC236}">
                    <a16:creationId xmlns:a16="http://schemas.microsoft.com/office/drawing/2014/main" id="{9CE290EE-F921-4320-C3C4-5A4AE714C2D6}"/>
                  </a:ext>
                </a:extLst>
              </p:cNvPr>
              <p:cNvSpPr/>
              <p:nvPr/>
            </p:nvSpPr>
            <p:spPr bwMode="auto">
              <a:xfrm>
                <a:off x="450" y="2455"/>
                <a:ext cx="61" cy="50"/>
              </a:xfrm>
              <a:custGeom>
                <a:avLst/>
                <a:gdLst>
                  <a:gd name="T0" fmla="*/ 40 w 53"/>
                  <a:gd name="T1" fmla="*/ 44 h 44"/>
                  <a:gd name="T2" fmla="*/ 33 w 53"/>
                  <a:gd name="T3" fmla="*/ 41 h 44"/>
                  <a:gd name="T4" fmla="*/ 28 w 53"/>
                  <a:gd name="T5" fmla="*/ 33 h 44"/>
                  <a:gd name="T6" fmla="*/ 21 w 53"/>
                  <a:gd name="T7" fmla="*/ 24 h 44"/>
                  <a:gd name="T8" fmla="*/ 6 w 53"/>
                  <a:gd name="T9" fmla="*/ 5 h 44"/>
                  <a:gd name="T10" fmla="*/ 8 w 53"/>
                  <a:gd name="T11" fmla="*/ 0 h 44"/>
                  <a:gd name="T12" fmla="*/ 26 w 53"/>
                  <a:gd name="T13" fmla="*/ 0 h 44"/>
                  <a:gd name="T14" fmla="*/ 27 w 53"/>
                  <a:gd name="T15" fmla="*/ 3 h 44"/>
                  <a:gd name="T16" fmla="*/ 22 w 53"/>
                  <a:gd name="T17" fmla="*/ 16 h 44"/>
                  <a:gd name="T18" fmla="*/ 36 w 53"/>
                  <a:gd name="T19" fmla="*/ 17 h 44"/>
                  <a:gd name="T20" fmla="*/ 50 w 53"/>
                  <a:gd name="T21" fmla="*/ 13 h 44"/>
                  <a:gd name="T22" fmla="*/ 40 w 53"/>
                  <a:gd name="T23"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44">
                    <a:moveTo>
                      <a:pt x="40" y="44"/>
                    </a:moveTo>
                    <a:cubicBezTo>
                      <a:pt x="38" y="43"/>
                      <a:pt x="36" y="41"/>
                      <a:pt x="33" y="41"/>
                    </a:cubicBezTo>
                    <a:cubicBezTo>
                      <a:pt x="26" y="42"/>
                      <a:pt x="25" y="39"/>
                      <a:pt x="28" y="33"/>
                    </a:cubicBezTo>
                    <a:cubicBezTo>
                      <a:pt x="32" y="25"/>
                      <a:pt x="31" y="22"/>
                      <a:pt x="21" y="24"/>
                    </a:cubicBezTo>
                    <a:cubicBezTo>
                      <a:pt x="3" y="27"/>
                      <a:pt x="0" y="23"/>
                      <a:pt x="6" y="5"/>
                    </a:cubicBezTo>
                    <a:cubicBezTo>
                      <a:pt x="6" y="3"/>
                      <a:pt x="7" y="2"/>
                      <a:pt x="8" y="0"/>
                    </a:cubicBezTo>
                    <a:cubicBezTo>
                      <a:pt x="14" y="0"/>
                      <a:pt x="20" y="0"/>
                      <a:pt x="26" y="0"/>
                    </a:cubicBezTo>
                    <a:cubicBezTo>
                      <a:pt x="26" y="2"/>
                      <a:pt x="27" y="3"/>
                      <a:pt x="27" y="3"/>
                    </a:cubicBezTo>
                    <a:cubicBezTo>
                      <a:pt x="25" y="7"/>
                      <a:pt x="19" y="11"/>
                      <a:pt x="22" y="16"/>
                    </a:cubicBezTo>
                    <a:cubicBezTo>
                      <a:pt x="25" y="19"/>
                      <a:pt x="31" y="17"/>
                      <a:pt x="36" y="17"/>
                    </a:cubicBezTo>
                    <a:cubicBezTo>
                      <a:pt x="41" y="16"/>
                      <a:pt x="45" y="14"/>
                      <a:pt x="50" y="13"/>
                    </a:cubicBezTo>
                    <a:cubicBezTo>
                      <a:pt x="53" y="25"/>
                      <a:pt x="40" y="32"/>
                      <a:pt x="40" y="4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 name="Freeform 276">
                <a:extLst>
                  <a:ext uri="{FF2B5EF4-FFF2-40B4-BE49-F238E27FC236}">
                    <a16:creationId xmlns:a16="http://schemas.microsoft.com/office/drawing/2014/main" id="{0C932D2F-219B-CA89-C8D3-E9E343A155F5}"/>
                  </a:ext>
                </a:extLst>
              </p:cNvPr>
              <p:cNvSpPr/>
              <p:nvPr/>
            </p:nvSpPr>
            <p:spPr bwMode="auto">
              <a:xfrm>
                <a:off x="177" y="2237"/>
                <a:ext cx="85" cy="19"/>
              </a:xfrm>
              <a:custGeom>
                <a:avLst/>
                <a:gdLst>
                  <a:gd name="T0" fmla="*/ 21 w 74"/>
                  <a:gd name="T1" fmla="*/ 8 h 17"/>
                  <a:gd name="T2" fmla="*/ 0 w 74"/>
                  <a:gd name="T3" fmla="*/ 0 h 17"/>
                  <a:gd name="T4" fmla="*/ 74 w 74"/>
                  <a:gd name="T5" fmla="*/ 3 h 17"/>
                  <a:gd name="T6" fmla="*/ 7 w 74"/>
                  <a:gd name="T7" fmla="*/ 16 h 17"/>
                  <a:gd name="T8" fmla="*/ 21 w 74"/>
                  <a:gd name="T9" fmla="*/ 8 h 17"/>
                </a:gdLst>
                <a:ahLst/>
                <a:cxnLst>
                  <a:cxn ang="0">
                    <a:pos x="T0" y="T1"/>
                  </a:cxn>
                  <a:cxn ang="0">
                    <a:pos x="T2" y="T3"/>
                  </a:cxn>
                  <a:cxn ang="0">
                    <a:pos x="T4" y="T5"/>
                  </a:cxn>
                  <a:cxn ang="0">
                    <a:pos x="T6" y="T7"/>
                  </a:cxn>
                  <a:cxn ang="0">
                    <a:pos x="T8" y="T9"/>
                  </a:cxn>
                </a:cxnLst>
                <a:rect l="0" t="0" r="r" b="b"/>
                <a:pathLst>
                  <a:path w="74" h="17">
                    <a:moveTo>
                      <a:pt x="21" y="8"/>
                    </a:moveTo>
                    <a:cubicBezTo>
                      <a:pt x="14" y="5"/>
                      <a:pt x="5" y="7"/>
                      <a:pt x="0" y="0"/>
                    </a:cubicBezTo>
                    <a:cubicBezTo>
                      <a:pt x="24" y="4"/>
                      <a:pt x="49" y="12"/>
                      <a:pt x="74" y="3"/>
                    </a:cubicBezTo>
                    <a:cubicBezTo>
                      <a:pt x="53" y="11"/>
                      <a:pt x="31" y="17"/>
                      <a:pt x="7" y="16"/>
                    </a:cubicBezTo>
                    <a:cubicBezTo>
                      <a:pt x="11" y="9"/>
                      <a:pt x="17" y="13"/>
                      <a:pt x="21"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 name="Freeform 277">
                <a:extLst>
                  <a:ext uri="{FF2B5EF4-FFF2-40B4-BE49-F238E27FC236}">
                    <a16:creationId xmlns:a16="http://schemas.microsoft.com/office/drawing/2014/main" id="{A86A30D7-D3A8-5931-FBD5-0A70EB577CCF}"/>
                  </a:ext>
                </a:extLst>
              </p:cNvPr>
              <p:cNvSpPr/>
              <p:nvPr/>
            </p:nvSpPr>
            <p:spPr bwMode="auto">
              <a:xfrm>
                <a:off x="492" y="2355"/>
                <a:ext cx="49" cy="40"/>
              </a:xfrm>
              <a:custGeom>
                <a:avLst/>
                <a:gdLst>
                  <a:gd name="T0" fmla="*/ 42 w 43"/>
                  <a:gd name="T1" fmla="*/ 32 h 35"/>
                  <a:gd name="T2" fmla="*/ 28 w 43"/>
                  <a:gd name="T3" fmla="*/ 34 h 35"/>
                  <a:gd name="T4" fmla="*/ 18 w 43"/>
                  <a:gd name="T5" fmla="*/ 23 h 35"/>
                  <a:gd name="T6" fmla="*/ 18 w 43"/>
                  <a:gd name="T7" fmla="*/ 19 h 35"/>
                  <a:gd name="T8" fmla="*/ 2 w 43"/>
                  <a:gd name="T9" fmla="*/ 5 h 35"/>
                  <a:gd name="T10" fmla="*/ 0 w 43"/>
                  <a:gd name="T11" fmla="*/ 3 h 35"/>
                  <a:gd name="T12" fmla="*/ 9 w 43"/>
                  <a:gd name="T13" fmla="*/ 0 h 35"/>
                  <a:gd name="T14" fmla="*/ 20 w 43"/>
                  <a:gd name="T15" fmla="*/ 7 h 35"/>
                  <a:gd name="T16" fmla="*/ 26 w 43"/>
                  <a:gd name="T17" fmla="*/ 16 h 35"/>
                  <a:gd name="T18" fmla="*/ 34 w 43"/>
                  <a:gd name="T19" fmla="*/ 25 h 35"/>
                  <a:gd name="T20" fmla="*/ 42 w 43"/>
                  <a:gd name="T21" fmla="*/ 3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35">
                    <a:moveTo>
                      <a:pt x="42" y="32"/>
                    </a:moveTo>
                    <a:cubicBezTo>
                      <a:pt x="37" y="33"/>
                      <a:pt x="33" y="33"/>
                      <a:pt x="28" y="34"/>
                    </a:cubicBezTo>
                    <a:cubicBezTo>
                      <a:pt x="20" y="35"/>
                      <a:pt x="13" y="35"/>
                      <a:pt x="18" y="23"/>
                    </a:cubicBezTo>
                    <a:cubicBezTo>
                      <a:pt x="18" y="22"/>
                      <a:pt x="18" y="20"/>
                      <a:pt x="18" y="19"/>
                    </a:cubicBezTo>
                    <a:cubicBezTo>
                      <a:pt x="9" y="19"/>
                      <a:pt x="11" y="5"/>
                      <a:pt x="2" y="5"/>
                    </a:cubicBezTo>
                    <a:cubicBezTo>
                      <a:pt x="1" y="4"/>
                      <a:pt x="0" y="4"/>
                      <a:pt x="0" y="3"/>
                    </a:cubicBezTo>
                    <a:cubicBezTo>
                      <a:pt x="3" y="2"/>
                      <a:pt x="6" y="1"/>
                      <a:pt x="9" y="0"/>
                    </a:cubicBezTo>
                    <a:cubicBezTo>
                      <a:pt x="10" y="6"/>
                      <a:pt x="15" y="7"/>
                      <a:pt x="20" y="7"/>
                    </a:cubicBezTo>
                    <a:cubicBezTo>
                      <a:pt x="26" y="7"/>
                      <a:pt x="30" y="9"/>
                      <a:pt x="26" y="16"/>
                    </a:cubicBezTo>
                    <a:cubicBezTo>
                      <a:pt x="23" y="24"/>
                      <a:pt x="23" y="29"/>
                      <a:pt x="34" y="25"/>
                    </a:cubicBezTo>
                    <a:cubicBezTo>
                      <a:pt x="40" y="23"/>
                      <a:pt x="43" y="25"/>
                      <a:pt x="42" y="3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44" name="Freeform 278">
                <a:extLst>
                  <a:ext uri="{FF2B5EF4-FFF2-40B4-BE49-F238E27FC236}">
                    <a16:creationId xmlns:a16="http://schemas.microsoft.com/office/drawing/2014/main" id="{32FB2841-6587-3675-FFCC-7041CB445E7D}"/>
                  </a:ext>
                </a:extLst>
              </p:cNvPr>
              <p:cNvSpPr/>
              <p:nvPr/>
            </p:nvSpPr>
            <p:spPr bwMode="auto">
              <a:xfrm>
                <a:off x="72" y="2112"/>
                <a:ext cx="79" cy="14"/>
              </a:xfrm>
              <a:custGeom>
                <a:avLst/>
                <a:gdLst>
                  <a:gd name="T0" fmla="*/ 27 w 69"/>
                  <a:gd name="T1" fmla="*/ 11 h 12"/>
                  <a:gd name="T2" fmla="*/ 32 w 69"/>
                  <a:gd name="T3" fmla="*/ 8 h 12"/>
                  <a:gd name="T4" fmla="*/ 6 w 69"/>
                  <a:gd name="T5" fmla="*/ 9 h 12"/>
                  <a:gd name="T6" fmla="*/ 0 w 69"/>
                  <a:gd name="T7" fmla="*/ 5 h 12"/>
                  <a:gd name="T8" fmla="*/ 6 w 69"/>
                  <a:gd name="T9" fmla="*/ 0 h 12"/>
                  <a:gd name="T10" fmla="*/ 62 w 69"/>
                  <a:gd name="T11" fmla="*/ 4 h 12"/>
                  <a:gd name="T12" fmla="*/ 69 w 69"/>
                  <a:gd name="T13" fmla="*/ 9 h 12"/>
                  <a:gd name="T14" fmla="*/ 27 w 69"/>
                  <a:gd name="T15" fmla="*/ 12 h 12"/>
                  <a:gd name="T16" fmla="*/ 27 w 69"/>
                  <a:gd name="T1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12">
                    <a:moveTo>
                      <a:pt x="27" y="11"/>
                    </a:moveTo>
                    <a:cubicBezTo>
                      <a:pt x="28" y="10"/>
                      <a:pt x="30" y="9"/>
                      <a:pt x="32" y="8"/>
                    </a:cubicBezTo>
                    <a:cubicBezTo>
                      <a:pt x="23" y="4"/>
                      <a:pt x="15" y="9"/>
                      <a:pt x="6" y="9"/>
                    </a:cubicBezTo>
                    <a:cubicBezTo>
                      <a:pt x="3" y="9"/>
                      <a:pt x="0" y="11"/>
                      <a:pt x="0" y="5"/>
                    </a:cubicBezTo>
                    <a:cubicBezTo>
                      <a:pt x="0" y="2"/>
                      <a:pt x="1" y="0"/>
                      <a:pt x="6" y="0"/>
                    </a:cubicBezTo>
                    <a:cubicBezTo>
                      <a:pt x="25" y="2"/>
                      <a:pt x="44" y="3"/>
                      <a:pt x="62" y="4"/>
                    </a:cubicBezTo>
                    <a:cubicBezTo>
                      <a:pt x="65" y="4"/>
                      <a:pt x="67" y="4"/>
                      <a:pt x="69" y="9"/>
                    </a:cubicBezTo>
                    <a:cubicBezTo>
                      <a:pt x="54" y="4"/>
                      <a:pt x="41" y="11"/>
                      <a:pt x="27" y="12"/>
                    </a:cubicBezTo>
                    <a:lnTo>
                      <a:pt x="27" y="1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45" name="Freeform 279">
                <a:extLst>
                  <a:ext uri="{FF2B5EF4-FFF2-40B4-BE49-F238E27FC236}">
                    <a16:creationId xmlns:a16="http://schemas.microsoft.com/office/drawing/2014/main" id="{DB8DD573-7113-0839-FE10-4D7AC118CAA4}"/>
                  </a:ext>
                </a:extLst>
              </p:cNvPr>
              <p:cNvSpPr/>
              <p:nvPr/>
            </p:nvSpPr>
            <p:spPr bwMode="auto">
              <a:xfrm>
                <a:off x="543" y="2410"/>
                <a:ext cx="52" cy="30"/>
              </a:xfrm>
              <a:custGeom>
                <a:avLst/>
                <a:gdLst>
                  <a:gd name="T0" fmla="*/ 0 w 45"/>
                  <a:gd name="T1" fmla="*/ 12 h 26"/>
                  <a:gd name="T2" fmla="*/ 2 w 45"/>
                  <a:gd name="T3" fmla="*/ 3 h 26"/>
                  <a:gd name="T4" fmla="*/ 24 w 45"/>
                  <a:gd name="T5" fmla="*/ 10 h 26"/>
                  <a:gd name="T6" fmla="*/ 34 w 45"/>
                  <a:gd name="T7" fmla="*/ 7 h 26"/>
                  <a:gd name="T8" fmla="*/ 43 w 45"/>
                  <a:gd name="T9" fmla="*/ 3 h 26"/>
                  <a:gd name="T10" fmla="*/ 43 w 45"/>
                  <a:gd name="T11" fmla="*/ 13 h 26"/>
                  <a:gd name="T12" fmla="*/ 41 w 45"/>
                  <a:gd name="T13" fmla="*/ 20 h 26"/>
                  <a:gd name="T14" fmla="*/ 30 w 45"/>
                  <a:gd name="T15" fmla="*/ 23 h 26"/>
                  <a:gd name="T16" fmla="*/ 24 w 45"/>
                  <a:gd name="T17" fmla="*/ 20 h 26"/>
                  <a:gd name="T18" fmla="*/ 14 w 45"/>
                  <a:gd name="T19" fmla="*/ 8 h 26"/>
                  <a:gd name="T20" fmla="*/ 2 w 45"/>
                  <a:gd name="T21" fmla="*/ 14 h 26"/>
                  <a:gd name="T22" fmla="*/ 0 w 45"/>
                  <a:gd name="T23"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5" h="26">
                    <a:moveTo>
                      <a:pt x="0" y="12"/>
                    </a:moveTo>
                    <a:cubicBezTo>
                      <a:pt x="1" y="9"/>
                      <a:pt x="1" y="6"/>
                      <a:pt x="2" y="3"/>
                    </a:cubicBezTo>
                    <a:cubicBezTo>
                      <a:pt x="9" y="7"/>
                      <a:pt x="18" y="1"/>
                      <a:pt x="24" y="10"/>
                    </a:cubicBezTo>
                    <a:cubicBezTo>
                      <a:pt x="26" y="12"/>
                      <a:pt x="31" y="9"/>
                      <a:pt x="34" y="7"/>
                    </a:cubicBezTo>
                    <a:cubicBezTo>
                      <a:pt x="36" y="4"/>
                      <a:pt x="39" y="0"/>
                      <a:pt x="43" y="3"/>
                    </a:cubicBezTo>
                    <a:cubicBezTo>
                      <a:pt x="45" y="5"/>
                      <a:pt x="44" y="10"/>
                      <a:pt x="43" y="13"/>
                    </a:cubicBezTo>
                    <a:cubicBezTo>
                      <a:pt x="42" y="16"/>
                      <a:pt x="42" y="18"/>
                      <a:pt x="41" y="20"/>
                    </a:cubicBezTo>
                    <a:cubicBezTo>
                      <a:pt x="37" y="20"/>
                      <a:pt x="33" y="21"/>
                      <a:pt x="30" y="23"/>
                    </a:cubicBezTo>
                    <a:cubicBezTo>
                      <a:pt x="25" y="26"/>
                      <a:pt x="23" y="24"/>
                      <a:pt x="24" y="20"/>
                    </a:cubicBezTo>
                    <a:cubicBezTo>
                      <a:pt x="25" y="12"/>
                      <a:pt x="14" y="15"/>
                      <a:pt x="14" y="8"/>
                    </a:cubicBezTo>
                    <a:cubicBezTo>
                      <a:pt x="10" y="9"/>
                      <a:pt x="4" y="9"/>
                      <a:pt x="2" y="14"/>
                    </a:cubicBezTo>
                    <a:cubicBezTo>
                      <a:pt x="2" y="14"/>
                      <a:pt x="1" y="13"/>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46" name="Freeform 280">
                <a:extLst>
                  <a:ext uri="{FF2B5EF4-FFF2-40B4-BE49-F238E27FC236}">
                    <a16:creationId xmlns:a16="http://schemas.microsoft.com/office/drawing/2014/main" id="{952DD5F0-15CF-2698-7274-70F2E4E60428}"/>
                  </a:ext>
                </a:extLst>
              </p:cNvPr>
              <p:cNvSpPr/>
              <p:nvPr/>
            </p:nvSpPr>
            <p:spPr bwMode="auto">
              <a:xfrm>
                <a:off x="474" y="2318"/>
                <a:ext cx="46" cy="23"/>
              </a:xfrm>
              <a:custGeom>
                <a:avLst/>
                <a:gdLst>
                  <a:gd name="T0" fmla="*/ 6 w 40"/>
                  <a:gd name="T1" fmla="*/ 1 h 20"/>
                  <a:gd name="T2" fmla="*/ 13 w 40"/>
                  <a:gd name="T3" fmla="*/ 0 h 20"/>
                  <a:gd name="T4" fmla="*/ 39 w 40"/>
                  <a:gd name="T5" fmla="*/ 15 h 20"/>
                  <a:gd name="T6" fmla="*/ 33 w 40"/>
                  <a:gd name="T7" fmla="*/ 20 h 20"/>
                  <a:gd name="T8" fmla="*/ 7 w 40"/>
                  <a:gd name="T9" fmla="*/ 18 h 20"/>
                  <a:gd name="T10" fmla="*/ 6 w 40"/>
                  <a:gd name="T11" fmla="*/ 1 h 20"/>
                </a:gdLst>
                <a:ahLst/>
                <a:cxnLst>
                  <a:cxn ang="0">
                    <a:pos x="T0" y="T1"/>
                  </a:cxn>
                  <a:cxn ang="0">
                    <a:pos x="T2" y="T3"/>
                  </a:cxn>
                  <a:cxn ang="0">
                    <a:pos x="T4" y="T5"/>
                  </a:cxn>
                  <a:cxn ang="0">
                    <a:pos x="T6" y="T7"/>
                  </a:cxn>
                  <a:cxn ang="0">
                    <a:pos x="T8" y="T9"/>
                  </a:cxn>
                  <a:cxn ang="0">
                    <a:pos x="T10" y="T11"/>
                  </a:cxn>
                </a:cxnLst>
                <a:rect l="0" t="0" r="r" b="b"/>
                <a:pathLst>
                  <a:path w="40" h="20">
                    <a:moveTo>
                      <a:pt x="6" y="1"/>
                    </a:moveTo>
                    <a:cubicBezTo>
                      <a:pt x="8" y="1"/>
                      <a:pt x="11" y="0"/>
                      <a:pt x="13" y="0"/>
                    </a:cubicBezTo>
                    <a:cubicBezTo>
                      <a:pt x="19" y="9"/>
                      <a:pt x="31" y="8"/>
                      <a:pt x="39" y="15"/>
                    </a:cubicBezTo>
                    <a:cubicBezTo>
                      <a:pt x="40" y="19"/>
                      <a:pt x="34" y="17"/>
                      <a:pt x="33" y="20"/>
                    </a:cubicBezTo>
                    <a:cubicBezTo>
                      <a:pt x="25" y="20"/>
                      <a:pt x="16" y="14"/>
                      <a:pt x="7" y="18"/>
                    </a:cubicBezTo>
                    <a:cubicBezTo>
                      <a:pt x="0" y="13"/>
                      <a:pt x="5" y="7"/>
                      <a:pt x="6"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47" name="Freeform 281">
                <a:extLst>
                  <a:ext uri="{FF2B5EF4-FFF2-40B4-BE49-F238E27FC236}">
                    <a16:creationId xmlns:a16="http://schemas.microsoft.com/office/drawing/2014/main" id="{68AA1F5A-AE15-C154-A5BF-093CFE3E82F4}"/>
                  </a:ext>
                </a:extLst>
              </p:cNvPr>
              <p:cNvSpPr/>
              <p:nvPr/>
            </p:nvSpPr>
            <p:spPr bwMode="auto">
              <a:xfrm>
                <a:off x="478" y="2510"/>
                <a:ext cx="37" cy="26"/>
              </a:xfrm>
              <a:custGeom>
                <a:avLst/>
                <a:gdLst>
                  <a:gd name="T0" fmla="*/ 32 w 32"/>
                  <a:gd name="T1" fmla="*/ 10 h 23"/>
                  <a:gd name="T2" fmla="*/ 28 w 32"/>
                  <a:gd name="T3" fmla="*/ 15 h 23"/>
                  <a:gd name="T4" fmla="*/ 21 w 32"/>
                  <a:gd name="T5" fmla="*/ 22 h 23"/>
                  <a:gd name="T6" fmla="*/ 0 w 32"/>
                  <a:gd name="T7" fmla="*/ 18 h 23"/>
                  <a:gd name="T8" fmla="*/ 21 w 32"/>
                  <a:gd name="T9" fmla="*/ 0 h 23"/>
                  <a:gd name="T10" fmla="*/ 32 w 32"/>
                  <a:gd name="T11" fmla="*/ 10 h 23"/>
                </a:gdLst>
                <a:ahLst/>
                <a:cxnLst>
                  <a:cxn ang="0">
                    <a:pos x="T0" y="T1"/>
                  </a:cxn>
                  <a:cxn ang="0">
                    <a:pos x="T2" y="T3"/>
                  </a:cxn>
                  <a:cxn ang="0">
                    <a:pos x="T4" y="T5"/>
                  </a:cxn>
                  <a:cxn ang="0">
                    <a:pos x="T6" y="T7"/>
                  </a:cxn>
                  <a:cxn ang="0">
                    <a:pos x="T8" y="T9"/>
                  </a:cxn>
                  <a:cxn ang="0">
                    <a:pos x="T10" y="T11"/>
                  </a:cxn>
                </a:cxnLst>
                <a:rect l="0" t="0" r="r" b="b"/>
                <a:pathLst>
                  <a:path w="32" h="23">
                    <a:moveTo>
                      <a:pt x="32" y="10"/>
                    </a:moveTo>
                    <a:cubicBezTo>
                      <a:pt x="29" y="10"/>
                      <a:pt x="28" y="12"/>
                      <a:pt x="28" y="15"/>
                    </a:cubicBezTo>
                    <a:cubicBezTo>
                      <a:pt x="25" y="16"/>
                      <a:pt x="23" y="19"/>
                      <a:pt x="21" y="22"/>
                    </a:cubicBezTo>
                    <a:cubicBezTo>
                      <a:pt x="15" y="22"/>
                      <a:pt x="9" y="23"/>
                      <a:pt x="0" y="18"/>
                    </a:cubicBezTo>
                    <a:cubicBezTo>
                      <a:pt x="7" y="12"/>
                      <a:pt x="14" y="6"/>
                      <a:pt x="21" y="0"/>
                    </a:cubicBezTo>
                    <a:cubicBezTo>
                      <a:pt x="25" y="2"/>
                      <a:pt x="32" y="2"/>
                      <a:pt x="32"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48" name="Freeform 282">
                <a:extLst>
                  <a:ext uri="{FF2B5EF4-FFF2-40B4-BE49-F238E27FC236}">
                    <a16:creationId xmlns:a16="http://schemas.microsoft.com/office/drawing/2014/main" id="{88B2BFC4-59BD-B8D6-2A43-DB09809DF51F}"/>
                  </a:ext>
                </a:extLst>
              </p:cNvPr>
              <p:cNvSpPr/>
              <p:nvPr/>
            </p:nvSpPr>
            <p:spPr bwMode="auto">
              <a:xfrm>
                <a:off x="239" y="2133"/>
                <a:ext cx="30" cy="52"/>
              </a:xfrm>
              <a:custGeom>
                <a:avLst/>
                <a:gdLst>
                  <a:gd name="T0" fmla="*/ 0 w 26"/>
                  <a:gd name="T1" fmla="*/ 1 h 46"/>
                  <a:gd name="T2" fmla="*/ 22 w 26"/>
                  <a:gd name="T3" fmla="*/ 21 h 46"/>
                  <a:gd name="T4" fmla="*/ 21 w 26"/>
                  <a:gd name="T5" fmla="*/ 40 h 46"/>
                  <a:gd name="T6" fmla="*/ 14 w 26"/>
                  <a:gd name="T7" fmla="*/ 31 h 46"/>
                  <a:gd name="T8" fmla="*/ 14 w 26"/>
                  <a:gd name="T9" fmla="*/ 24 h 46"/>
                  <a:gd name="T10" fmla="*/ 0 w 26"/>
                  <a:gd name="T11" fmla="*/ 1 h 46"/>
                </a:gdLst>
                <a:ahLst/>
                <a:cxnLst>
                  <a:cxn ang="0">
                    <a:pos x="T0" y="T1"/>
                  </a:cxn>
                  <a:cxn ang="0">
                    <a:pos x="T2" y="T3"/>
                  </a:cxn>
                  <a:cxn ang="0">
                    <a:pos x="T4" y="T5"/>
                  </a:cxn>
                  <a:cxn ang="0">
                    <a:pos x="T6" y="T7"/>
                  </a:cxn>
                  <a:cxn ang="0">
                    <a:pos x="T8" y="T9"/>
                  </a:cxn>
                  <a:cxn ang="0">
                    <a:pos x="T10" y="T11"/>
                  </a:cxn>
                </a:cxnLst>
                <a:rect l="0" t="0" r="r" b="b"/>
                <a:pathLst>
                  <a:path w="26" h="46">
                    <a:moveTo>
                      <a:pt x="0" y="1"/>
                    </a:moveTo>
                    <a:cubicBezTo>
                      <a:pt x="16" y="0"/>
                      <a:pt x="20" y="10"/>
                      <a:pt x="22" y="21"/>
                    </a:cubicBezTo>
                    <a:cubicBezTo>
                      <a:pt x="23" y="28"/>
                      <a:pt x="26" y="37"/>
                      <a:pt x="21" y="40"/>
                    </a:cubicBezTo>
                    <a:cubicBezTo>
                      <a:pt x="12" y="46"/>
                      <a:pt x="15" y="35"/>
                      <a:pt x="14" y="31"/>
                    </a:cubicBezTo>
                    <a:cubicBezTo>
                      <a:pt x="13" y="29"/>
                      <a:pt x="14" y="26"/>
                      <a:pt x="14" y="24"/>
                    </a:cubicBezTo>
                    <a:cubicBezTo>
                      <a:pt x="13" y="15"/>
                      <a:pt x="10" y="7"/>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49" name="Freeform 283">
                <a:extLst>
                  <a:ext uri="{FF2B5EF4-FFF2-40B4-BE49-F238E27FC236}">
                    <a16:creationId xmlns:a16="http://schemas.microsoft.com/office/drawing/2014/main" id="{83DA29B3-089D-E34B-6EEB-429FD5CAF4BF}"/>
                  </a:ext>
                </a:extLst>
              </p:cNvPr>
              <p:cNvSpPr/>
              <p:nvPr/>
            </p:nvSpPr>
            <p:spPr bwMode="auto">
              <a:xfrm>
                <a:off x="245" y="2214"/>
                <a:ext cx="55" cy="31"/>
              </a:xfrm>
              <a:custGeom>
                <a:avLst/>
                <a:gdLst>
                  <a:gd name="T0" fmla="*/ 48 w 48"/>
                  <a:gd name="T1" fmla="*/ 0 h 27"/>
                  <a:gd name="T2" fmla="*/ 28 w 48"/>
                  <a:gd name="T3" fmla="*/ 24 h 27"/>
                  <a:gd name="T4" fmla="*/ 22 w 48"/>
                  <a:gd name="T5" fmla="*/ 23 h 27"/>
                  <a:gd name="T6" fmla="*/ 5 w 48"/>
                  <a:gd name="T7" fmla="*/ 14 h 27"/>
                  <a:gd name="T8" fmla="*/ 0 w 48"/>
                  <a:gd name="T9" fmla="*/ 11 h 27"/>
                  <a:gd name="T10" fmla="*/ 25 w 48"/>
                  <a:gd name="T11" fmla="*/ 12 h 27"/>
                  <a:gd name="T12" fmla="*/ 48 w 48"/>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48" h="27">
                    <a:moveTo>
                      <a:pt x="48" y="0"/>
                    </a:moveTo>
                    <a:cubicBezTo>
                      <a:pt x="43" y="11"/>
                      <a:pt x="33" y="16"/>
                      <a:pt x="28" y="24"/>
                    </a:cubicBezTo>
                    <a:cubicBezTo>
                      <a:pt x="26" y="27"/>
                      <a:pt x="23" y="25"/>
                      <a:pt x="22" y="23"/>
                    </a:cubicBezTo>
                    <a:cubicBezTo>
                      <a:pt x="20" y="13"/>
                      <a:pt x="12" y="14"/>
                      <a:pt x="5" y="14"/>
                    </a:cubicBezTo>
                    <a:cubicBezTo>
                      <a:pt x="3" y="14"/>
                      <a:pt x="1" y="14"/>
                      <a:pt x="0" y="11"/>
                    </a:cubicBezTo>
                    <a:cubicBezTo>
                      <a:pt x="9" y="11"/>
                      <a:pt x="17" y="11"/>
                      <a:pt x="25" y="12"/>
                    </a:cubicBezTo>
                    <a:cubicBezTo>
                      <a:pt x="35" y="14"/>
                      <a:pt x="38" y="2"/>
                      <a:pt x="4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50" name="Freeform 284">
                <a:extLst>
                  <a:ext uri="{FF2B5EF4-FFF2-40B4-BE49-F238E27FC236}">
                    <a16:creationId xmlns:a16="http://schemas.microsoft.com/office/drawing/2014/main" id="{C0B6E48B-2B62-FAB2-9521-4BC0BB3E2D4A}"/>
                  </a:ext>
                </a:extLst>
              </p:cNvPr>
              <p:cNvSpPr/>
              <p:nvPr/>
            </p:nvSpPr>
            <p:spPr bwMode="auto">
              <a:xfrm>
                <a:off x="291" y="2146"/>
                <a:ext cx="16" cy="43"/>
              </a:xfrm>
              <a:custGeom>
                <a:avLst/>
                <a:gdLst>
                  <a:gd name="T0" fmla="*/ 8 w 14"/>
                  <a:gd name="T1" fmla="*/ 0 h 37"/>
                  <a:gd name="T2" fmla="*/ 11 w 14"/>
                  <a:gd name="T3" fmla="*/ 37 h 37"/>
                  <a:gd name="T4" fmla="*/ 8 w 14"/>
                  <a:gd name="T5" fmla="*/ 0 h 37"/>
                </a:gdLst>
                <a:ahLst/>
                <a:cxnLst>
                  <a:cxn ang="0">
                    <a:pos x="T0" y="T1"/>
                  </a:cxn>
                  <a:cxn ang="0">
                    <a:pos x="T2" y="T3"/>
                  </a:cxn>
                  <a:cxn ang="0">
                    <a:pos x="T4" y="T5"/>
                  </a:cxn>
                </a:cxnLst>
                <a:rect l="0" t="0" r="r" b="b"/>
                <a:pathLst>
                  <a:path w="14" h="37">
                    <a:moveTo>
                      <a:pt x="8" y="0"/>
                    </a:moveTo>
                    <a:cubicBezTo>
                      <a:pt x="14" y="13"/>
                      <a:pt x="12" y="24"/>
                      <a:pt x="11" y="37"/>
                    </a:cubicBezTo>
                    <a:cubicBezTo>
                      <a:pt x="1" y="25"/>
                      <a:pt x="0" y="19"/>
                      <a:pt x="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33" name="Freeform 285">
                <a:extLst>
                  <a:ext uri="{FF2B5EF4-FFF2-40B4-BE49-F238E27FC236}">
                    <a16:creationId xmlns:a16="http://schemas.microsoft.com/office/drawing/2014/main" id="{1A0964C7-7628-0632-CC2D-9F0D1792E899}"/>
                  </a:ext>
                </a:extLst>
              </p:cNvPr>
              <p:cNvSpPr/>
              <p:nvPr/>
            </p:nvSpPr>
            <p:spPr bwMode="auto">
              <a:xfrm>
                <a:off x="268" y="2177"/>
                <a:ext cx="27" cy="22"/>
              </a:xfrm>
              <a:custGeom>
                <a:avLst/>
                <a:gdLst>
                  <a:gd name="T0" fmla="*/ 4 w 24"/>
                  <a:gd name="T1" fmla="*/ 0 h 19"/>
                  <a:gd name="T2" fmla="*/ 24 w 24"/>
                  <a:gd name="T3" fmla="*/ 16 h 19"/>
                  <a:gd name="T4" fmla="*/ 4 w 24"/>
                  <a:gd name="T5" fmla="*/ 0 h 19"/>
                </a:gdLst>
                <a:ahLst/>
                <a:cxnLst>
                  <a:cxn ang="0">
                    <a:pos x="T0" y="T1"/>
                  </a:cxn>
                  <a:cxn ang="0">
                    <a:pos x="T2" y="T3"/>
                  </a:cxn>
                  <a:cxn ang="0">
                    <a:pos x="T4" y="T5"/>
                  </a:cxn>
                </a:cxnLst>
                <a:rect l="0" t="0" r="r" b="b"/>
                <a:pathLst>
                  <a:path w="24" h="19">
                    <a:moveTo>
                      <a:pt x="4" y="0"/>
                    </a:moveTo>
                    <a:cubicBezTo>
                      <a:pt x="8" y="8"/>
                      <a:pt x="18" y="9"/>
                      <a:pt x="24" y="16"/>
                    </a:cubicBezTo>
                    <a:cubicBezTo>
                      <a:pt x="15" y="13"/>
                      <a:pt x="0" y="19"/>
                      <a:pt x="4"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34" name="Freeform 286">
                <a:extLst>
                  <a:ext uri="{FF2B5EF4-FFF2-40B4-BE49-F238E27FC236}">
                    <a16:creationId xmlns:a16="http://schemas.microsoft.com/office/drawing/2014/main" id="{C8D8B781-AEA4-AC7D-D890-440E446723CE}"/>
                  </a:ext>
                </a:extLst>
              </p:cNvPr>
              <p:cNvSpPr/>
              <p:nvPr/>
            </p:nvSpPr>
            <p:spPr bwMode="auto">
              <a:xfrm>
                <a:off x="230" y="2188"/>
                <a:ext cx="20" cy="21"/>
              </a:xfrm>
              <a:custGeom>
                <a:avLst/>
                <a:gdLst>
                  <a:gd name="T0" fmla="*/ 17 w 17"/>
                  <a:gd name="T1" fmla="*/ 2 h 19"/>
                  <a:gd name="T2" fmla="*/ 0 w 17"/>
                  <a:gd name="T3" fmla="*/ 19 h 19"/>
                  <a:gd name="T4" fmla="*/ 17 w 17"/>
                  <a:gd name="T5" fmla="*/ 2 h 19"/>
                </a:gdLst>
                <a:ahLst/>
                <a:cxnLst>
                  <a:cxn ang="0">
                    <a:pos x="T0" y="T1"/>
                  </a:cxn>
                  <a:cxn ang="0">
                    <a:pos x="T2" y="T3"/>
                  </a:cxn>
                  <a:cxn ang="0">
                    <a:pos x="T4" y="T5"/>
                  </a:cxn>
                </a:cxnLst>
                <a:rect l="0" t="0" r="r" b="b"/>
                <a:pathLst>
                  <a:path w="17" h="19">
                    <a:moveTo>
                      <a:pt x="17" y="2"/>
                    </a:moveTo>
                    <a:cubicBezTo>
                      <a:pt x="11" y="9"/>
                      <a:pt x="4" y="11"/>
                      <a:pt x="0" y="19"/>
                    </a:cubicBezTo>
                    <a:cubicBezTo>
                      <a:pt x="0" y="3"/>
                      <a:pt x="3" y="0"/>
                      <a:pt x="1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35" name="Freeform 287">
                <a:extLst>
                  <a:ext uri="{FF2B5EF4-FFF2-40B4-BE49-F238E27FC236}">
                    <a16:creationId xmlns:a16="http://schemas.microsoft.com/office/drawing/2014/main" id="{8A618A48-57E6-E986-9AAF-DB5313E55AF4}"/>
                  </a:ext>
                </a:extLst>
              </p:cNvPr>
              <p:cNvSpPr/>
              <p:nvPr/>
            </p:nvSpPr>
            <p:spPr bwMode="auto">
              <a:xfrm>
                <a:off x="189" y="2194"/>
                <a:ext cx="23" cy="12"/>
              </a:xfrm>
              <a:custGeom>
                <a:avLst/>
                <a:gdLst>
                  <a:gd name="T0" fmla="*/ 0 w 20"/>
                  <a:gd name="T1" fmla="*/ 9 h 10"/>
                  <a:gd name="T2" fmla="*/ 20 w 20"/>
                  <a:gd name="T3" fmla="*/ 3 h 10"/>
                  <a:gd name="T4" fmla="*/ 0 w 20"/>
                  <a:gd name="T5" fmla="*/ 10 h 10"/>
                  <a:gd name="T6" fmla="*/ 0 w 20"/>
                  <a:gd name="T7" fmla="*/ 9 h 10"/>
                </a:gdLst>
                <a:ahLst/>
                <a:cxnLst>
                  <a:cxn ang="0">
                    <a:pos x="T0" y="T1"/>
                  </a:cxn>
                  <a:cxn ang="0">
                    <a:pos x="T2" y="T3"/>
                  </a:cxn>
                  <a:cxn ang="0">
                    <a:pos x="T4" y="T5"/>
                  </a:cxn>
                  <a:cxn ang="0">
                    <a:pos x="T6" y="T7"/>
                  </a:cxn>
                </a:cxnLst>
                <a:rect l="0" t="0" r="r" b="b"/>
                <a:pathLst>
                  <a:path w="20" h="10">
                    <a:moveTo>
                      <a:pt x="0" y="9"/>
                    </a:moveTo>
                    <a:cubicBezTo>
                      <a:pt x="5" y="0"/>
                      <a:pt x="5" y="0"/>
                      <a:pt x="20" y="3"/>
                    </a:cubicBezTo>
                    <a:cubicBezTo>
                      <a:pt x="12" y="5"/>
                      <a:pt x="7" y="10"/>
                      <a:pt x="0" y="10"/>
                    </a:cubicBezTo>
                    <a:lnTo>
                      <a:pt x="0" y="9"/>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36" name="Freeform 288">
                <a:extLst>
                  <a:ext uri="{FF2B5EF4-FFF2-40B4-BE49-F238E27FC236}">
                    <a16:creationId xmlns:a16="http://schemas.microsoft.com/office/drawing/2014/main" id="{2BFF4D48-266F-3E90-2384-CB1B4C8E08C2}"/>
                  </a:ext>
                </a:extLst>
              </p:cNvPr>
              <p:cNvSpPr/>
              <p:nvPr/>
            </p:nvSpPr>
            <p:spPr bwMode="auto">
              <a:xfrm>
                <a:off x="149" y="2225"/>
                <a:ext cx="21" cy="11"/>
              </a:xfrm>
              <a:custGeom>
                <a:avLst/>
                <a:gdLst>
                  <a:gd name="T0" fmla="*/ 0 w 19"/>
                  <a:gd name="T1" fmla="*/ 0 h 9"/>
                  <a:gd name="T2" fmla="*/ 19 w 19"/>
                  <a:gd name="T3" fmla="*/ 6 h 9"/>
                  <a:gd name="T4" fmla="*/ 0 w 19"/>
                  <a:gd name="T5" fmla="*/ 0 h 9"/>
                </a:gdLst>
                <a:ahLst/>
                <a:cxnLst>
                  <a:cxn ang="0">
                    <a:pos x="T0" y="T1"/>
                  </a:cxn>
                  <a:cxn ang="0">
                    <a:pos x="T2" y="T3"/>
                  </a:cxn>
                  <a:cxn ang="0">
                    <a:pos x="T4" y="T5"/>
                  </a:cxn>
                </a:cxnLst>
                <a:rect l="0" t="0" r="r" b="b"/>
                <a:pathLst>
                  <a:path w="19" h="9">
                    <a:moveTo>
                      <a:pt x="0" y="0"/>
                    </a:moveTo>
                    <a:cubicBezTo>
                      <a:pt x="6" y="2"/>
                      <a:pt x="12" y="4"/>
                      <a:pt x="19" y="6"/>
                    </a:cubicBezTo>
                    <a:cubicBezTo>
                      <a:pt x="11" y="9"/>
                      <a:pt x="5" y="7"/>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37" name="Freeform 289">
                <a:extLst>
                  <a:ext uri="{FF2B5EF4-FFF2-40B4-BE49-F238E27FC236}">
                    <a16:creationId xmlns:a16="http://schemas.microsoft.com/office/drawing/2014/main" id="{6A034A6F-D482-69D5-8F92-4F8934A7FFD1}"/>
                  </a:ext>
                </a:extLst>
              </p:cNvPr>
              <p:cNvSpPr/>
              <p:nvPr/>
            </p:nvSpPr>
            <p:spPr bwMode="auto">
              <a:xfrm>
                <a:off x="206" y="2213"/>
                <a:ext cx="10" cy="11"/>
              </a:xfrm>
              <a:custGeom>
                <a:avLst/>
                <a:gdLst>
                  <a:gd name="T0" fmla="*/ 9 w 9"/>
                  <a:gd name="T1" fmla="*/ 0 h 10"/>
                  <a:gd name="T2" fmla="*/ 0 w 9"/>
                  <a:gd name="T3" fmla="*/ 10 h 10"/>
                  <a:gd name="T4" fmla="*/ 9 w 9"/>
                  <a:gd name="T5" fmla="*/ 0 h 10"/>
                </a:gdLst>
                <a:ahLst/>
                <a:cxnLst>
                  <a:cxn ang="0">
                    <a:pos x="T0" y="T1"/>
                  </a:cxn>
                  <a:cxn ang="0">
                    <a:pos x="T2" y="T3"/>
                  </a:cxn>
                  <a:cxn ang="0">
                    <a:pos x="T4" y="T5"/>
                  </a:cxn>
                </a:cxnLst>
                <a:rect l="0" t="0" r="r" b="b"/>
                <a:pathLst>
                  <a:path w="9" h="10">
                    <a:moveTo>
                      <a:pt x="9" y="0"/>
                    </a:moveTo>
                    <a:cubicBezTo>
                      <a:pt x="9" y="5"/>
                      <a:pt x="6" y="9"/>
                      <a:pt x="0" y="10"/>
                    </a:cubicBezTo>
                    <a:cubicBezTo>
                      <a:pt x="1" y="3"/>
                      <a:pt x="5" y="1"/>
                      <a:pt x="9"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38" name="Freeform 290">
                <a:extLst>
                  <a:ext uri="{FF2B5EF4-FFF2-40B4-BE49-F238E27FC236}">
                    <a16:creationId xmlns:a16="http://schemas.microsoft.com/office/drawing/2014/main" id="{5736AED0-F33C-BE89-E2C9-C7FF1B10F5FD}"/>
                  </a:ext>
                </a:extLst>
              </p:cNvPr>
              <p:cNvSpPr/>
              <p:nvPr/>
            </p:nvSpPr>
            <p:spPr bwMode="auto">
              <a:xfrm>
                <a:off x="216" y="2192"/>
                <a:ext cx="10" cy="7"/>
              </a:xfrm>
              <a:custGeom>
                <a:avLst/>
                <a:gdLst>
                  <a:gd name="T0" fmla="*/ 3 w 8"/>
                  <a:gd name="T1" fmla="*/ 6 h 6"/>
                  <a:gd name="T2" fmla="*/ 0 w 8"/>
                  <a:gd name="T3" fmla="*/ 3 h 6"/>
                  <a:gd name="T4" fmla="*/ 4 w 8"/>
                  <a:gd name="T5" fmla="*/ 0 h 6"/>
                  <a:gd name="T6" fmla="*/ 8 w 8"/>
                  <a:gd name="T7" fmla="*/ 3 h 6"/>
                  <a:gd name="T8" fmla="*/ 3 w 8"/>
                  <a:gd name="T9" fmla="*/ 6 h 6"/>
                </a:gdLst>
                <a:ahLst/>
                <a:cxnLst>
                  <a:cxn ang="0">
                    <a:pos x="T0" y="T1"/>
                  </a:cxn>
                  <a:cxn ang="0">
                    <a:pos x="T2" y="T3"/>
                  </a:cxn>
                  <a:cxn ang="0">
                    <a:pos x="T4" y="T5"/>
                  </a:cxn>
                  <a:cxn ang="0">
                    <a:pos x="T6" y="T7"/>
                  </a:cxn>
                  <a:cxn ang="0">
                    <a:pos x="T8" y="T9"/>
                  </a:cxn>
                </a:cxnLst>
                <a:rect l="0" t="0" r="r" b="b"/>
                <a:pathLst>
                  <a:path w="8" h="6">
                    <a:moveTo>
                      <a:pt x="3" y="6"/>
                    </a:moveTo>
                    <a:cubicBezTo>
                      <a:pt x="2" y="6"/>
                      <a:pt x="0" y="5"/>
                      <a:pt x="0" y="3"/>
                    </a:cubicBezTo>
                    <a:cubicBezTo>
                      <a:pt x="0" y="1"/>
                      <a:pt x="2" y="0"/>
                      <a:pt x="4" y="0"/>
                    </a:cubicBezTo>
                    <a:cubicBezTo>
                      <a:pt x="6" y="0"/>
                      <a:pt x="8" y="0"/>
                      <a:pt x="8" y="3"/>
                    </a:cubicBezTo>
                    <a:cubicBezTo>
                      <a:pt x="8" y="5"/>
                      <a:pt x="6" y="6"/>
                      <a:pt x="3"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39" name="Freeform 291">
                <a:extLst>
                  <a:ext uri="{FF2B5EF4-FFF2-40B4-BE49-F238E27FC236}">
                    <a16:creationId xmlns:a16="http://schemas.microsoft.com/office/drawing/2014/main" id="{66BAB999-98A6-A8F9-6786-F4FA296C7863}"/>
                  </a:ext>
                </a:extLst>
              </p:cNvPr>
              <p:cNvSpPr/>
              <p:nvPr/>
            </p:nvSpPr>
            <p:spPr bwMode="auto">
              <a:xfrm>
                <a:off x="169" y="2204"/>
                <a:ext cx="20" cy="6"/>
              </a:xfrm>
              <a:custGeom>
                <a:avLst/>
                <a:gdLst>
                  <a:gd name="T0" fmla="*/ 17 w 17"/>
                  <a:gd name="T1" fmla="*/ 2 h 6"/>
                  <a:gd name="T2" fmla="*/ 0 w 17"/>
                  <a:gd name="T3" fmla="*/ 6 h 6"/>
                  <a:gd name="T4" fmla="*/ 17 w 17"/>
                  <a:gd name="T5" fmla="*/ 1 h 6"/>
                  <a:gd name="T6" fmla="*/ 17 w 17"/>
                  <a:gd name="T7" fmla="*/ 2 h 6"/>
                </a:gdLst>
                <a:ahLst/>
                <a:cxnLst>
                  <a:cxn ang="0">
                    <a:pos x="T0" y="T1"/>
                  </a:cxn>
                  <a:cxn ang="0">
                    <a:pos x="T2" y="T3"/>
                  </a:cxn>
                  <a:cxn ang="0">
                    <a:pos x="T4" y="T5"/>
                  </a:cxn>
                  <a:cxn ang="0">
                    <a:pos x="T6" y="T7"/>
                  </a:cxn>
                </a:cxnLst>
                <a:rect l="0" t="0" r="r" b="b"/>
                <a:pathLst>
                  <a:path w="17" h="6">
                    <a:moveTo>
                      <a:pt x="17" y="2"/>
                    </a:moveTo>
                    <a:cubicBezTo>
                      <a:pt x="12" y="5"/>
                      <a:pt x="7" y="6"/>
                      <a:pt x="0" y="6"/>
                    </a:cubicBezTo>
                    <a:cubicBezTo>
                      <a:pt x="6" y="0"/>
                      <a:pt x="12" y="2"/>
                      <a:pt x="17" y="1"/>
                    </a:cubicBezTo>
                    <a:cubicBezTo>
                      <a:pt x="17" y="1"/>
                      <a:pt x="17" y="2"/>
                      <a:pt x="1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40" name="Freeform 292">
                <a:extLst>
                  <a:ext uri="{FF2B5EF4-FFF2-40B4-BE49-F238E27FC236}">
                    <a16:creationId xmlns:a16="http://schemas.microsoft.com/office/drawing/2014/main" id="{24A9215E-CBF7-35CC-118F-5F321234B203}"/>
                  </a:ext>
                </a:extLst>
              </p:cNvPr>
              <p:cNvSpPr/>
              <p:nvPr/>
            </p:nvSpPr>
            <p:spPr bwMode="auto">
              <a:xfrm>
                <a:off x="200" y="2229"/>
                <a:ext cx="4"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0"/>
                      <a:pt x="2" y="0"/>
                      <a:pt x="3" y="1"/>
                    </a:cubicBezTo>
                    <a:cubicBezTo>
                      <a:pt x="3" y="1"/>
                      <a:pt x="3" y="2"/>
                      <a:pt x="2" y="3"/>
                    </a:cubicBezTo>
                    <a:cubicBezTo>
                      <a:pt x="2" y="3"/>
                      <a:pt x="1" y="2"/>
                      <a:pt x="0" y="2"/>
                    </a:cubicBezTo>
                    <a:cubicBezTo>
                      <a:pt x="0" y="1"/>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41" name="Freeform 293">
                <a:extLst>
                  <a:ext uri="{FF2B5EF4-FFF2-40B4-BE49-F238E27FC236}">
                    <a16:creationId xmlns:a16="http://schemas.microsoft.com/office/drawing/2014/main" id="{CA66311F-B2D1-8ED9-2DE6-00A7809609C5}"/>
                  </a:ext>
                </a:extLst>
              </p:cNvPr>
              <p:cNvSpPr/>
              <p:nvPr/>
            </p:nvSpPr>
            <p:spPr bwMode="auto">
              <a:xfrm>
                <a:off x="157" y="2122"/>
                <a:ext cx="4" cy="2"/>
              </a:xfrm>
              <a:custGeom>
                <a:avLst/>
                <a:gdLst>
                  <a:gd name="T0" fmla="*/ 4 w 4"/>
                  <a:gd name="T1" fmla="*/ 1 h 2"/>
                  <a:gd name="T2" fmla="*/ 2 w 4"/>
                  <a:gd name="T3" fmla="*/ 2 h 2"/>
                  <a:gd name="T4" fmla="*/ 0 w 4"/>
                  <a:gd name="T5" fmla="*/ 1 h 2"/>
                  <a:gd name="T6" fmla="*/ 2 w 4"/>
                  <a:gd name="T7" fmla="*/ 0 h 2"/>
                  <a:gd name="T8" fmla="*/ 4 w 4"/>
                  <a:gd name="T9" fmla="*/ 1 h 2"/>
                </a:gdLst>
                <a:ahLst/>
                <a:cxnLst>
                  <a:cxn ang="0">
                    <a:pos x="T0" y="T1"/>
                  </a:cxn>
                  <a:cxn ang="0">
                    <a:pos x="T2" y="T3"/>
                  </a:cxn>
                  <a:cxn ang="0">
                    <a:pos x="T4" y="T5"/>
                  </a:cxn>
                  <a:cxn ang="0">
                    <a:pos x="T6" y="T7"/>
                  </a:cxn>
                  <a:cxn ang="0">
                    <a:pos x="T8" y="T9"/>
                  </a:cxn>
                </a:cxnLst>
                <a:rect l="0" t="0" r="r" b="b"/>
                <a:pathLst>
                  <a:path w="4" h="2">
                    <a:moveTo>
                      <a:pt x="4" y="1"/>
                    </a:moveTo>
                    <a:cubicBezTo>
                      <a:pt x="3" y="2"/>
                      <a:pt x="3" y="2"/>
                      <a:pt x="2" y="2"/>
                    </a:cubicBezTo>
                    <a:cubicBezTo>
                      <a:pt x="2" y="2"/>
                      <a:pt x="1" y="2"/>
                      <a:pt x="0" y="1"/>
                    </a:cubicBezTo>
                    <a:cubicBezTo>
                      <a:pt x="1" y="1"/>
                      <a:pt x="2" y="0"/>
                      <a:pt x="2" y="0"/>
                    </a:cubicBezTo>
                    <a:cubicBezTo>
                      <a:pt x="3" y="0"/>
                      <a:pt x="3" y="1"/>
                      <a:pt x="4"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42" name="Freeform 294">
                <a:extLst>
                  <a:ext uri="{FF2B5EF4-FFF2-40B4-BE49-F238E27FC236}">
                    <a16:creationId xmlns:a16="http://schemas.microsoft.com/office/drawing/2014/main" id="{A58ED735-E5C4-49F5-0D56-4FF2B489C479}"/>
                  </a:ext>
                </a:extLst>
              </p:cNvPr>
              <p:cNvSpPr/>
              <p:nvPr/>
            </p:nvSpPr>
            <p:spPr bwMode="auto">
              <a:xfrm>
                <a:off x="96" y="2124"/>
                <a:ext cx="7" cy="4"/>
              </a:xfrm>
              <a:custGeom>
                <a:avLst/>
                <a:gdLst>
                  <a:gd name="T0" fmla="*/ 6 w 6"/>
                  <a:gd name="T1" fmla="*/ 1 h 3"/>
                  <a:gd name="T2" fmla="*/ 1 w 6"/>
                  <a:gd name="T3" fmla="*/ 2 h 3"/>
                  <a:gd name="T4" fmla="*/ 0 w 6"/>
                  <a:gd name="T5" fmla="*/ 1 h 3"/>
                  <a:gd name="T6" fmla="*/ 6 w 6"/>
                  <a:gd name="T7" fmla="*/ 0 h 3"/>
                  <a:gd name="T8" fmla="*/ 6 w 6"/>
                  <a:gd name="T9" fmla="*/ 1 h 3"/>
                </a:gdLst>
                <a:ahLst/>
                <a:cxnLst>
                  <a:cxn ang="0">
                    <a:pos x="T0" y="T1"/>
                  </a:cxn>
                  <a:cxn ang="0">
                    <a:pos x="T2" y="T3"/>
                  </a:cxn>
                  <a:cxn ang="0">
                    <a:pos x="T4" y="T5"/>
                  </a:cxn>
                  <a:cxn ang="0">
                    <a:pos x="T6" y="T7"/>
                  </a:cxn>
                  <a:cxn ang="0">
                    <a:pos x="T8" y="T9"/>
                  </a:cxn>
                </a:cxnLst>
                <a:rect l="0" t="0" r="r" b="b"/>
                <a:pathLst>
                  <a:path w="6" h="3">
                    <a:moveTo>
                      <a:pt x="6" y="1"/>
                    </a:moveTo>
                    <a:cubicBezTo>
                      <a:pt x="5" y="2"/>
                      <a:pt x="3" y="3"/>
                      <a:pt x="1" y="2"/>
                    </a:cubicBezTo>
                    <a:cubicBezTo>
                      <a:pt x="1" y="2"/>
                      <a:pt x="1" y="2"/>
                      <a:pt x="0" y="1"/>
                    </a:cubicBezTo>
                    <a:cubicBezTo>
                      <a:pt x="2" y="1"/>
                      <a:pt x="4" y="1"/>
                      <a:pt x="6" y="0"/>
                    </a:cubicBezTo>
                    <a:cubicBezTo>
                      <a:pt x="6" y="0"/>
                      <a:pt x="6" y="1"/>
                      <a:pt x="6"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43" name="Freeform 295">
                <a:extLst>
                  <a:ext uri="{FF2B5EF4-FFF2-40B4-BE49-F238E27FC236}">
                    <a16:creationId xmlns:a16="http://schemas.microsoft.com/office/drawing/2014/main" id="{54AA6572-5AB4-CFDC-76BA-77ACEDD88835}"/>
                  </a:ext>
                </a:extLst>
              </p:cNvPr>
              <p:cNvSpPr/>
              <p:nvPr/>
            </p:nvSpPr>
            <p:spPr bwMode="auto">
              <a:xfrm>
                <a:off x="302" y="2200"/>
                <a:ext cx="3" cy="4"/>
              </a:xfrm>
              <a:custGeom>
                <a:avLst/>
                <a:gdLst>
                  <a:gd name="T0" fmla="*/ 0 w 2"/>
                  <a:gd name="T1" fmla="*/ 0 h 3"/>
                  <a:gd name="T2" fmla="*/ 2 w 2"/>
                  <a:gd name="T3" fmla="*/ 2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0" y="1"/>
                      <a:pt x="1" y="1"/>
                      <a:pt x="2" y="2"/>
                    </a:cubicBezTo>
                    <a:cubicBezTo>
                      <a:pt x="1" y="2"/>
                      <a:pt x="1" y="3"/>
                      <a:pt x="1" y="3"/>
                    </a:cubicBezTo>
                    <a:cubicBezTo>
                      <a:pt x="0" y="2"/>
                      <a:pt x="0"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44" name="Freeform 296">
                <a:extLst>
                  <a:ext uri="{FF2B5EF4-FFF2-40B4-BE49-F238E27FC236}">
                    <a16:creationId xmlns:a16="http://schemas.microsoft.com/office/drawing/2014/main" id="{41E47ACE-7CD4-3613-A0E2-8AF7CE689F9E}"/>
                  </a:ext>
                </a:extLst>
              </p:cNvPr>
              <p:cNvSpPr/>
              <p:nvPr/>
            </p:nvSpPr>
            <p:spPr bwMode="auto">
              <a:xfrm>
                <a:off x="301" y="2199"/>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45" name="Freeform 297">
                <a:extLst>
                  <a:ext uri="{FF2B5EF4-FFF2-40B4-BE49-F238E27FC236}">
                    <a16:creationId xmlns:a16="http://schemas.microsoft.com/office/drawing/2014/main" id="{09BAA76F-464D-2606-2276-E911E3CBA893}"/>
                  </a:ext>
                </a:extLst>
              </p:cNvPr>
              <p:cNvSpPr/>
              <p:nvPr/>
            </p:nvSpPr>
            <p:spPr bwMode="auto">
              <a:xfrm>
                <a:off x="245" y="2473"/>
                <a:ext cx="213" cy="213"/>
              </a:xfrm>
              <a:custGeom>
                <a:avLst/>
                <a:gdLst>
                  <a:gd name="T0" fmla="*/ 179 w 186"/>
                  <a:gd name="T1" fmla="*/ 74 h 186"/>
                  <a:gd name="T2" fmla="*/ 180 w 186"/>
                  <a:gd name="T3" fmla="*/ 88 h 186"/>
                  <a:gd name="T4" fmla="*/ 181 w 186"/>
                  <a:gd name="T5" fmla="*/ 110 h 186"/>
                  <a:gd name="T6" fmla="*/ 177 w 186"/>
                  <a:gd name="T7" fmla="*/ 126 h 186"/>
                  <a:gd name="T8" fmla="*/ 164 w 186"/>
                  <a:gd name="T9" fmla="*/ 142 h 186"/>
                  <a:gd name="T10" fmla="*/ 159 w 186"/>
                  <a:gd name="T11" fmla="*/ 148 h 186"/>
                  <a:gd name="T12" fmla="*/ 140 w 186"/>
                  <a:gd name="T13" fmla="*/ 164 h 186"/>
                  <a:gd name="T14" fmla="*/ 132 w 186"/>
                  <a:gd name="T15" fmla="*/ 168 h 186"/>
                  <a:gd name="T16" fmla="*/ 110 w 186"/>
                  <a:gd name="T17" fmla="*/ 176 h 186"/>
                  <a:gd name="T18" fmla="*/ 97 w 186"/>
                  <a:gd name="T19" fmla="*/ 178 h 186"/>
                  <a:gd name="T20" fmla="*/ 70 w 186"/>
                  <a:gd name="T21" fmla="*/ 173 h 186"/>
                  <a:gd name="T22" fmla="*/ 65 w 186"/>
                  <a:gd name="T23" fmla="*/ 169 h 186"/>
                  <a:gd name="T24" fmla="*/ 29 w 186"/>
                  <a:gd name="T25" fmla="*/ 150 h 186"/>
                  <a:gd name="T26" fmla="*/ 23 w 186"/>
                  <a:gd name="T27" fmla="*/ 130 h 186"/>
                  <a:gd name="T28" fmla="*/ 22 w 186"/>
                  <a:gd name="T29" fmla="*/ 128 h 186"/>
                  <a:gd name="T30" fmla="*/ 13 w 186"/>
                  <a:gd name="T31" fmla="*/ 74 h 186"/>
                  <a:gd name="T32" fmla="*/ 42 w 186"/>
                  <a:gd name="T33" fmla="*/ 32 h 186"/>
                  <a:gd name="T34" fmla="*/ 66 w 186"/>
                  <a:gd name="T35" fmla="*/ 17 h 186"/>
                  <a:gd name="T36" fmla="*/ 91 w 186"/>
                  <a:gd name="T37" fmla="*/ 13 h 186"/>
                  <a:gd name="T38" fmla="*/ 105 w 186"/>
                  <a:gd name="T39" fmla="*/ 13 h 186"/>
                  <a:gd name="T40" fmla="*/ 129 w 186"/>
                  <a:gd name="T41" fmla="*/ 16 h 186"/>
                  <a:gd name="T42" fmla="*/ 140 w 186"/>
                  <a:gd name="T43" fmla="*/ 25 h 186"/>
                  <a:gd name="T44" fmla="*/ 169 w 186"/>
                  <a:gd name="T45" fmla="*/ 49 h 186"/>
                  <a:gd name="T46" fmla="*/ 173 w 186"/>
                  <a:gd name="T47" fmla="*/ 57 h 186"/>
                  <a:gd name="T48" fmla="*/ 179 w 186"/>
                  <a:gd name="T49" fmla="*/ 74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6" h="186">
                    <a:moveTo>
                      <a:pt x="179" y="74"/>
                    </a:moveTo>
                    <a:cubicBezTo>
                      <a:pt x="176" y="79"/>
                      <a:pt x="176" y="83"/>
                      <a:pt x="180" y="88"/>
                    </a:cubicBezTo>
                    <a:cubicBezTo>
                      <a:pt x="186" y="95"/>
                      <a:pt x="186" y="103"/>
                      <a:pt x="181" y="110"/>
                    </a:cubicBezTo>
                    <a:cubicBezTo>
                      <a:pt x="177" y="116"/>
                      <a:pt x="177" y="120"/>
                      <a:pt x="177" y="126"/>
                    </a:cubicBezTo>
                    <a:cubicBezTo>
                      <a:pt x="178" y="134"/>
                      <a:pt x="168" y="136"/>
                      <a:pt x="164" y="142"/>
                    </a:cubicBezTo>
                    <a:cubicBezTo>
                      <a:pt x="162" y="144"/>
                      <a:pt x="159" y="145"/>
                      <a:pt x="159" y="148"/>
                    </a:cubicBezTo>
                    <a:cubicBezTo>
                      <a:pt x="161" y="163"/>
                      <a:pt x="149" y="163"/>
                      <a:pt x="140" y="164"/>
                    </a:cubicBezTo>
                    <a:cubicBezTo>
                      <a:pt x="136" y="164"/>
                      <a:pt x="134" y="164"/>
                      <a:pt x="132" y="168"/>
                    </a:cubicBezTo>
                    <a:cubicBezTo>
                      <a:pt x="126" y="180"/>
                      <a:pt x="122" y="182"/>
                      <a:pt x="110" y="176"/>
                    </a:cubicBezTo>
                    <a:cubicBezTo>
                      <a:pt x="104" y="173"/>
                      <a:pt x="101" y="174"/>
                      <a:pt x="97" y="178"/>
                    </a:cubicBezTo>
                    <a:cubicBezTo>
                      <a:pt x="91" y="186"/>
                      <a:pt x="73" y="182"/>
                      <a:pt x="70" y="173"/>
                    </a:cubicBezTo>
                    <a:cubicBezTo>
                      <a:pt x="69" y="170"/>
                      <a:pt x="69" y="169"/>
                      <a:pt x="65" y="169"/>
                    </a:cubicBezTo>
                    <a:cubicBezTo>
                      <a:pt x="47" y="174"/>
                      <a:pt x="38" y="161"/>
                      <a:pt x="29" y="150"/>
                    </a:cubicBezTo>
                    <a:cubicBezTo>
                      <a:pt x="23" y="144"/>
                      <a:pt x="19" y="138"/>
                      <a:pt x="23" y="130"/>
                    </a:cubicBezTo>
                    <a:cubicBezTo>
                      <a:pt x="23" y="129"/>
                      <a:pt x="23" y="128"/>
                      <a:pt x="22" y="128"/>
                    </a:cubicBezTo>
                    <a:cubicBezTo>
                      <a:pt x="0" y="113"/>
                      <a:pt x="12" y="91"/>
                      <a:pt x="13" y="74"/>
                    </a:cubicBezTo>
                    <a:cubicBezTo>
                      <a:pt x="14" y="58"/>
                      <a:pt x="22" y="39"/>
                      <a:pt x="42" y="32"/>
                    </a:cubicBezTo>
                    <a:cubicBezTo>
                      <a:pt x="45" y="19"/>
                      <a:pt x="59" y="17"/>
                      <a:pt x="66" y="17"/>
                    </a:cubicBezTo>
                    <a:cubicBezTo>
                      <a:pt x="75" y="17"/>
                      <a:pt x="81" y="0"/>
                      <a:pt x="91" y="13"/>
                    </a:cubicBezTo>
                    <a:cubicBezTo>
                      <a:pt x="91" y="13"/>
                      <a:pt x="104" y="13"/>
                      <a:pt x="105" y="13"/>
                    </a:cubicBezTo>
                    <a:cubicBezTo>
                      <a:pt x="114" y="8"/>
                      <a:pt x="120" y="21"/>
                      <a:pt x="129" y="16"/>
                    </a:cubicBezTo>
                    <a:cubicBezTo>
                      <a:pt x="134" y="14"/>
                      <a:pt x="134" y="23"/>
                      <a:pt x="140" y="25"/>
                    </a:cubicBezTo>
                    <a:cubicBezTo>
                      <a:pt x="153" y="29"/>
                      <a:pt x="159" y="41"/>
                      <a:pt x="169" y="49"/>
                    </a:cubicBezTo>
                    <a:cubicBezTo>
                      <a:pt x="171" y="51"/>
                      <a:pt x="165" y="58"/>
                      <a:pt x="173" y="57"/>
                    </a:cubicBezTo>
                    <a:cubicBezTo>
                      <a:pt x="175" y="62"/>
                      <a:pt x="177" y="68"/>
                      <a:pt x="179" y="74"/>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46" name="Freeform 298">
                <a:extLst>
                  <a:ext uri="{FF2B5EF4-FFF2-40B4-BE49-F238E27FC236}">
                    <a16:creationId xmlns:a16="http://schemas.microsoft.com/office/drawing/2014/main" id="{8D09D9F1-2D1A-3132-4DF6-1B9353578FFB}"/>
                  </a:ext>
                </a:extLst>
              </p:cNvPr>
              <p:cNvSpPr/>
              <p:nvPr/>
            </p:nvSpPr>
            <p:spPr bwMode="auto">
              <a:xfrm>
                <a:off x="502" y="2527"/>
                <a:ext cx="88" cy="43"/>
              </a:xfrm>
              <a:custGeom>
                <a:avLst/>
                <a:gdLst>
                  <a:gd name="T0" fmla="*/ 0 w 77"/>
                  <a:gd name="T1" fmla="*/ 7 h 38"/>
                  <a:gd name="T2" fmla="*/ 7 w 77"/>
                  <a:gd name="T3" fmla="*/ 0 h 38"/>
                  <a:gd name="T4" fmla="*/ 17 w 77"/>
                  <a:gd name="T5" fmla="*/ 5 h 38"/>
                  <a:gd name="T6" fmla="*/ 39 w 77"/>
                  <a:gd name="T7" fmla="*/ 5 h 38"/>
                  <a:gd name="T8" fmla="*/ 27 w 77"/>
                  <a:gd name="T9" fmla="*/ 13 h 38"/>
                  <a:gd name="T10" fmla="*/ 40 w 77"/>
                  <a:gd name="T11" fmla="*/ 12 h 38"/>
                  <a:gd name="T12" fmla="*/ 68 w 77"/>
                  <a:gd name="T13" fmla="*/ 16 h 38"/>
                  <a:gd name="T14" fmla="*/ 73 w 77"/>
                  <a:gd name="T15" fmla="*/ 26 h 38"/>
                  <a:gd name="T16" fmla="*/ 59 w 77"/>
                  <a:gd name="T17" fmla="*/ 33 h 38"/>
                  <a:gd name="T18" fmla="*/ 41 w 77"/>
                  <a:gd name="T19" fmla="*/ 35 h 38"/>
                  <a:gd name="T20" fmla="*/ 24 w 77"/>
                  <a:gd name="T21" fmla="*/ 31 h 38"/>
                  <a:gd name="T22" fmla="*/ 22 w 77"/>
                  <a:gd name="T23" fmla="*/ 32 h 38"/>
                  <a:gd name="T24" fmla="*/ 20 w 77"/>
                  <a:gd name="T25" fmla="*/ 31 h 38"/>
                  <a:gd name="T26" fmla="*/ 17 w 77"/>
                  <a:gd name="T27" fmla="*/ 15 h 38"/>
                  <a:gd name="T28" fmla="*/ 16 w 77"/>
                  <a:gd name="T29" fmla="*/ 10 h 38"/>
                  <a:gd name="T30" fmla="*/ 0 w 77"/>
                  <a:gd name="T31" fmla="*/ 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7" h="38">
                    <a:moveTo>
                      <a:pt x="0" y="7"/>
                    </a:moveTo>
                    <a:cubicBezTo>
                      <a:pt x="2" y="4"/>
                      <a:pt x="4" y="1"/>
                      <a:pt x="7" y="0"/>
                    </a:cubicBezTo>
                    <a:cubicBezTo>
                      <a:pt x="8" y="6"/>
                      <a:pt x="13" y="5"/>
                      <a:pt x="17" y="5"/>
                    </a:cubicBezTo>
                    <a:cubicBezTo>
                      <a:pt x="24" y="5"/>
                      <a:pt x="30" y="5"/>
                      <a:pt x="39" y="5"/>
                    </a:cubicBezTo>
                    <a:cubicBezTo>
                      <a:pt x="35" y="11"/>
                      <a:pt x="30" y="10"/>
                      <a:pt x="27" y="13"/>
                    </a:cubicBezTo>
                    <a:cubicBezTo>
                      <a:pt x="32" y="17"/>
                      <a:pt x="36" y="13"/>
                      <a:pt x="40" y="12"/>
                    </a:cubicBezTo>
                    <a:cubicBezTo>
                      <a:pt x="50" y="8"/>
                      <a:pt x="59" y="11"/>
                      <a:pt x="68" y="16"/>
                    </a:cubicBezTo>
                    <a:cubicBezTo>
                      <a:pt x="71" y="18"/>
                      <a:pt x="77" y="22"/>
                      <a:pt x="73" y="26"/>
                    </a:cubicBezTo>
                    <a:cubicBezTo>
                      <a:pt x="70" y="30"/>
                      <a:pt x="65" y="35"/>
                      <a:pt x="59" y="33"/>
                    </a:cubicBezTo>
                    <a:cubicBezTo>
                      <a:pt x="52" y="30"/>
                      <a:pt x="46" y="22"/>
                      <a:pt x="41" y="35"/>
                    </a:cubicBezTo>
                    <a:cubicBezTo>
                      <a:pt x="39" y="38"/>
                      <a:pt x="30" y="32"/>
                      <a:pt x="24" y="31"/>
                    </a:cubicBezTo>
                    <a:cubicBezTo>
                      <a:pt x="23" y="32"/>
                      <a:pt x="22" y="32"/>
                      <a:pt x="22" y="32"/>
                    </a:cubicBezTo>
                    <a:cubicBezTo>
                      <a:pt x="21" y="31"/>
                      <a:pt x="20" y="31"/>
                      <a:pt x="20" y="31"/>
                    </a:cubicBezTo>
                    <a:cubicBezTo>
                      <a:pt x="19" y="26"/>
                      <a:pt x="33" y="18"/>
                      <a:pt x="17" y="15"/>
                    </a:cubicBezTo>
                    <a:cubicBezTo>
                      <a:pt x="20" y="12"/>
                      <a:pt x="19" y="10"/>
                      <a:pt x="16" y="10"/>
                    </a:cubicBezTo>
                    <a:cubicBezTo>
                      <a:pt x="11" y="9"/>
                      <a:pt x="6" y="8"/>
                      <a:pt x="0" y="7"/>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47" name="Freeform 299">
                <a:extLst>
                  <a:ext uri="{FF2B5EF4-FFF2-40B4-BE49-F238E27FC236}">
                    <a16:creationId xmlns:a16="http://schemas.microsoft.com/office/drawing/2014/main" id="{125E34F6-C996-58B1-1EC3-BCFC6C20743F}"/>
                  </a:ext>
                </a:extLst>
              </p:cNvPr>
              <p:cNvSpPr/>
              <p:nvPr/>
            </p:nvSpPr>
            <p:spPr bwMode="auto">
              <a:xfrm>
                <a:off x="500" y="2576"/>
                <a:ext cx="32" cy="19"/>
              </a:xfrm>
              <a:custGeom>
                <a:avLst/>
                <a:gdLst>
                  <a:gd name="T0" fmla="*/ 16 w 28"/>
                  <a:gd name="T1" fmla="*/ 0 h 17"/>
                  <a:gd name="T2" fmla="*/ 28 w 28"/>
                  <a:gd name="T3" fmla="*/ 7 h 17"/>
                  <a:gd name="T4" fmla="*/ 19 w 28"/>
                  <a:gd name="T5" fmla="*/ 15 h 17"/>
                  <a:gd name="T6" fmla="*/ 6 w 28"/>
                  <a:gd name="T7" fmla="*/ 11 h 17"/>
                  <a:gd name="T8" fmla="*/ 7 w 28"/>
                  <a:gd name="T9" fmla="*/ 2 h 17"/>
                  <a:gd name="T10" fmla="*/ 16 w 28"/>
                  <a:gd name="T11" fmla="*/ 0 h 17"/>
                </a:gdLst>
                <a:ahLst/>
                <a:cxnLst>
                  <a:cxn ang="0">
                    <a:pos x="T0" y="T1"/>
                  </a:cxn>
                  <a:cxn ang="0">
                    <a:pos x="T2" y="T3"/>
                  </a:cxn>
                  <a:cxn ang="0">
                    <a:pos x="T4" y="T5"/>
                  </a:cxn>
                  <a:cxn ang="0">
                    <a:pos x="T6" y="T7"/>
                  </a:cxn>
                  <a:cxn ang="0">
                    <a:pos x="T8" y="T9"/>
                  </a:cxn>
                  <a:cxn ang="0">
                    <a:pos x="T10" y="T11"/>
                  </a:cxn>
                </a:cxnLst>
                <a:rect l="0" t="0" r="r" b="b"/>
                <a:pathLst>
                  <a:path w="28" h="17">
                    <a:moveTo>
                      <a:pt x="16" y="0"/>
                    </a:moveTo>
                    <a:cubicBezTo>
                      <a:pt x="20" y="2"/>
                      <a:pt x="27" y="1"/>
                      <a:pt x="28" y="7"/>
                    </a:cubicBezTo>
                    <a:cubicBezTo>
                      <a:pt x="28" y="11"/>
                      <a:pt x="22" y="12"/>
                      <a:pt x="19" y="15"/>
                    </a:cubicBezTo>
                    <a:cubicBezTo>
                      <a:pt x="14" y="17"/>
                      <a:pt x="10" y="13"/>
                      <a:pt x="6" y="11"/>
                    </a:cubicBezTo>
                    <a:cubicBezTo>
                      <a:pt x="0" y="7"/>
                      <a:pt x="1" y="4"/>
                      <a:pt x="7" y="2"/>
                    </a:cubicBezTo>
                    <a:cubicBezTo>
                      <a:pt x="10" y="1"/>
                      <a:pt x="13" y="1"/>
                      <a:pt x="16"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48" name="Freeform 300">
                <a:extLst>
                  <a:ext uri="{FF2B5EF4-FFF2-40B4-BE49-F238E27FC236}">
                    <a16:creationId xmlns:a16="http://schemas.microsoft.com/office/drawing/2014/main" id="{A2DE30F2-96C5-8B1E-14F3-A875F8E7994B}"/>
                  </a:ext>
                </a:extLst>
              </p:cNvPr>
              <p:cNvSpPr/>
              <p:nvPr/>
            </p:nvSpPr>
            <p:spPr bwMode="auto">
              <a:xfrm>
                <a:off x="344" y="2723"/>
                <a:ext cx="21" cy="29"/>
              </a:xfrm>
              <a:custGeom>
                <a:avLst/>
                <a:gdLst>
                  <a:gd name="T0" fmla="*/ 19 w 19"/>
                  <a:gd name="T1" fmla="*/ 13 h 26"/>
                  <a:gd name="T2" fmla="*/ 15 w 19"/>
                  <a:gd name="T3" fmla="*/ 16 h 26"/>
                  <a:gd name="T4" fmla="*/ 0 w 19"/>
                  <a:gd name="T5" fmla="*/ 18 h 26"/>
                  <a:gd name="T6" fmla="*/ 2 w 19"/>
                  <a:gd name="T7" fmla="*/ 12 h 26"/>
                  <a:gd name="T8" fmla="*/ 9 w 19"/>
                  <a:gd name="T9" fmla="*/ 0 h 26"/>
                  <a:gd name="T10" fmla="*/ 19 w 19"/>
                  <a:gd name="T11" fmla="*/ 13 h 26"/>
                </a:gdLst>
                <a:ahLst/>
                <a:cxnLst>
                  <a:cxn ang="0">
                    <a:pos x="T0" y="T1"/>
                  </a:cxn>
                  <a:cxn ang="0">
                    <a:pos x="T2" y="T3"/>
                  </a:cxn>
                  <a:cxn ang="0">
                    <a:pos x="T4" y="T5"/>
                  </a:cxn>
                  <a:cxn ang="0">
                    <a:pos x="T6" y="T7"/>
                  </a:cxn>
                  <a:cxn ang="0">
                    <a:pos x="T8" y="T9"/>
                  </a:cxn>
                  <a:cxn ang="0">
                    <a:pos x="T10" y="T11"/>
                  </a:cxn>
                </a:cxnLst>
                <a:rect l="0" t="0" r="r" b="b"/>
                <a:pathLst>
                  <a:path w="19" h="26">
                    <a:moveTo>
                      <a:pt x="19" y="13"/>
                    </a:moveTo>
                    <a:cubicBezTo>
                      <a:pt x="18" y="14"/>
                      <a:pt x="16" y="15"/>
                      <a:pt x="15" y="16"/>
                    </a:cubicBezTo>
                    <a:cubicBezTo>
                      <a:pt x="10" y="26"/>
                      <a:pt x="6" y="25"/>
                      <a:pt x="0" y="18"/>
                    </a:cubicBezTo>
                    <a:cubicBezTo>
                      <a:pt x="1" y="16"/>
                      <a:pt x="1" y="14"/>
                      <a:pt x="2" y="12"/>
                    </a:cubicBezTo>
                    <a:cubicBezTo>
                      <a:pt x="5" y="8"/>
                      <a:pt x="3" y="0"/>
                      <a:pt x="9" y="0"/>
                    </a:cubicBezTo>
                    <a:cubicBezTo>
                      <a:pt x="14" y="0"/>
                      <a:pt x="18" y="7"/>
                      <a:pt x="19" y="1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49" name="Freeform 301">
                <a:extLst>
                  <a:ext uri="{FF2B5EF4-FFF2-40B4-BE49-F238E27FC236}">
                    <a16:creationId xmlns:a16="http://schemas.microsoft.com/office/drawing/2014/main" id="{1088FF49-B08B-18F2-2D9D-5070085D2FE1}"/>
                  </a:ext>
                </a:extLst>
              </p:cNvPr>
              <p:cNvSpPr/>
              <p:nvPr/>
            </p:nvSpPr>
            <p:spPr bwMode="auto">
              <a:xfrm>
                <a:off x="443" y="2535"/>
                <a:ext cx="28" cy="23"/>
              </a:xfrm>
              <a:custGeom>
                <a:avLst/>
                <a:gdLst>
                  <a:gd name="T0" fmla="*/ 6 w 24"/>
                  <a:gd name="T1" fmla="*/ 20 h 20"/>
                  <a:gd name="T2" fmla="*/ 0 w 24"/>
                  <a:gd name="T3" fmla="*/ 3 h 20"/>
                  <a:gd name="T4" fmla="*/ 19 w 24"/>
                  <a:gd name="T5" fmla="*/ 0 h 20"/>
                  <a:gd name="T6" fmla="*/ 23 w 24"/>
                  <a:gd name="T7" fmla="*/ 3 h 20"/>
                  <a:gd name="T8" fmla="*/ 21 w 24"/>
                  <a:gd name="T9" fmla="*/ 8 h 20"/>
                  <a:gd name="T10" fmla="*/ 6 w 24"/>
                  <a:gd name="T11" fmla="*/ 20 h 20"/>
                </a:gdLst>
                <a:ahLst/>
                <a:cxnLst>
                  <a:cxn ang="0">
                    <a:pos x="T0" y="T1"/>
                  </a:cxn>
                  <a:cxn ang="0">
                    <a:pos x="T2" y="T3"/>
                  </a:cxn>
                  <a:cxn ang="0">
                    <a:pos x="T4" y="T5"/>
                  </a:cxn>
                  <a:cxn ang="0">
                    <a:pos x="T6" y="T7"/>
                  </a:cxn>
                  <a:cxn ang="0">
                    <a:pos x="T8" y="T9"/>
                  </a:cxn>
                  <a:cxn ang="0">
                    <a:pos x="T10" y="T11"/>
                  </a:cxn>
                </a:cxnLst>
                <a:rect l="0" t="0" r="r" b="b"/>
                <a:pathLst>
                  <a:path w="24" h="20">
                    <a:moveTo>
                      <a:pt x="6" y="20"/>
                    </a:moveTo>
                    <a:cubicBezTo>
                      <a:pt x="4" y="14"/>
                      <a:pt x="2" y="8"/>
                      <a:pt x="0" y="3"/>
                    </a:cubicBezTo>
                    <a:cubicBezTo>
                      <a:pt x="6" y="2"/>
                      <a:pt x="12" y="1"/>
                      <a:pt x="19" y="0"/>
                    </a:cubicBezTo>
                    <a:cubicBezTo>
                      <a:pt x="21" y="0"/>
                      <a:pt x="23" y="1"/>
                      <a:pt x="23" y="3"/>
                    </a:cubicBezTo>
                    <a:cubicBezTo>
                      <a:pt x="24" y="5"/>
                      <a:pt x="23" y="7"/>
                      <a:pt x="21" y="8"/>
                    </a:cubicBezTo>
                    <a:cubicBezTo>
                      <a:pt x="16" y="12"/>
                      <a:pt x="11" y="16"/>
                      <a:pt x="6"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50" name="Freeform 302">
                <a:extLst>
                  <a:ext uri="{FF2B5EF4-FFF2-40B4-BE49-F238E27FC236}">
                    <a16:creationId xmlns:a16="http://schemas.microsoft.com/office/drawing/2014/main" id="{AC18E116-D1AA-6C4A-9C93-F7FABD090CFF}"/>
                  </a:ext>
                </a:extLst>
              </p:cNvPr>
              <p:cNvSpPr/>
              <p:nvPr/>
            </p:nvSpPr>
            <p:spPr bwMode="auto">
              <a:xfrm>
                <a:off x="509" y="2544"/>
                <a:ext cx="31" cy="18"/>
              </a:xfrm>
              <a:custGeom>
                <a:avLst/>
                <a:gdLst>
                  <a:gd name="T0" fmla="*/ 11 w 27"/>
                  <a:gd name="T1" fmla="*/ 0 h 16"/>
                  <a:gd name="T2" fmla="*/ 14 w 27"/>
                  <a:gd name="T3" fmla="*/ 16 h 16"/>
                  <a:gd name="T4" fmla="*/ 2 w 27"/>
                  <a:gd name="T5" fmla="*/ 8 h 16"/>
                  <a:gd name="T6" fmla="*/ 11 w 27"/>
                  <a:gd name="T7" fmla="*/ 0 h 16"/>
                </a:gdLst>
                <a:ahLst/>
                <a:cxnLst>
                  <a:cxn ang="0">
                    <a:pos x="T0" y="T1"/>
                  </a:cxn>
                  <a:cxn ang="0">
                    <a:pos x="T2" y="T3"/>
                  </a:cxn>
                  <a:cxn ang="0">
                    <a:pos x="T4" y="T5"/>
                  </a:cxn>
                  <a:cxn ang="0">
                    <a:pos x="T6" y="T7"/>
                  </a:cxn>
                </a:cxnLst>
                <a:rect l="0" t="0" r="r" b="b"/>
                <a:pathLst>
                  <a:path w="27" h="16">
                    <a:moveTo>
                      <a:pt x="11" y="0"/>
                    </a:moveTo>
                    <a:cubicBezTo>
                      <a:pt x="27" y="3"/>
                      <a:pt x="13" y="11"/>
                      <a:pt x="14" y="16"/>
                    </a:cubicBezTo>
                    <a:cubicBezTo>
                      <a:pt x="8" y="16"/>
                      <a:pt x="3" y="13"/>
                      <a:pt x="2" y="8"/>
                    </a:cubicBezTo>
                    <a:cubicBezTo>
                      <a:pt x="0" y="2"/>
                      <a:pt x="7" y="2"/>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51" name="Freeform 303">
                <a:extLst>
                  <a:ext uri="{FF2B5EF4-FFF2-40B4-BE49-F238E27FC236}">
                    <a16:creationId xmlns:a16="http://schemas.microsoft.com/office/drawing/2014/main" id="{182C8C16-7CB7-310C-C74A-BB77E5313B99}"/>
                  </a:ext>
                </a:extLst>
              </p:cNvPr>
              <p:cNvSpPr/>
              <p:nvPr/>
            </p:nvSpPr>
            <p:spPr bwMode="auto">
              <a:xfrm>
                <a:off x="365" y="2735"/>
                <a:ext cx="12" cy="17"/>
              </a:xfrm>
              <a:custGeom>
                <a:avLst/>
                <a:gdLst>
                  <a:gd name="T0" fmla="*/ 10 w 10"/>
                  <a:gd name="T1" fmla="*/ 7 h 15"/>
                  <a:gd name="T2" fmla="*/ 0 w 10"/>
                  <a:gd name="T3" fmla="*/ 2 h 15"/>
                  <a:gd name="T4" fmla="*/ 10 w 10"/>
                  <a:gd name="T5" fmla="*/ 7 h 15"/>
                </a:gdLst>
                <a:ahLst/>
                <a:cxnLst>
                  <a:cxn ang="0">
                    <a:pos x="T0" y="T1"/>
                  </a:cxn>
                  <a:cxn ang="0">
                    <a:pos x="T2" y="T3"/>
                  </a:cxn>
                  <a:cxn ang="0">
                    <a:pos x="T4" y="T5"/>
                  </a:cxn>
                </a:cxnLst>
                <a:rect l="0" t="0" r="r" b="b"/>
                <a:pathLst>
                  <a:path w="10" h="15">
                    <a:moveTo>
                      <a:pt x="10" y="7"/>
                    </a:moveTo>
                    <a:cubicBezTo>
                      <a:pt x="2" y="15"/>
                      <a:pt x="4" y="3"/>
                      <a:pt x="0" y="2"/>
                    </a:cubicBezTo>
                    <a:cubicBezTo>
                      <a:pt x="4" y="2"/>
                      <a:pt x="9" y="0"/>
                      <a:pt x="10"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52" name="Freeform 304">
                <a:extLst>
                  <a:ext uri="{FF2B5EF4-FFF2-40B4-BE49-F238E27FC236}">
                    <a16:creationId xmlns:a16="http://schemas.microsoft.com/office/drawing/2014/main" id="{26C5FFBD-7DCF-30A9-4FE7-233F5FBF9A52}"/>
                  </a:ext>
                </a:extLst>
              </p:cNvPr>
              <p:cNvSpPr/>
              <p:nvPr/>
            </p:nvSpPr>
            <p:spPr bwMode="auto">
              <a:xfrm>
                <a:off x="293" y="2732"/>
                <a:ext cx="5" cy="6"/>
              </a:xfrm>
              <a:custGeom>
                <a:avLst/>
                <a:gdLst>
                  <a:gd name="T0" fmla="*/ 4 w 4"/>
                  <a:gd name="T1" fmla="*/ 5 h 5"/>
                  <a:gd name="T2" fmla="*/ 0 w 4"/>
                  <a:gd name="T3" fmla="*/ 2 h 5"/>
                  <a:gd name="T4" fmla="*/ 4 w 4"/>
                  <a:gd name="T5" fmla="*/ 1 h 5"/>
                  <a:gd name="T6" fmla="*/ 4 w 4"/>
                  <a:gd name="T7" fmla="*/ 5 h 5"/>
                </a:gdLst>
                <a:ahLst/>
                <a:cxnLst>
                  <a:cxn ang="0">
                    <a:pos x="T0" y="T1"/>
                  </a:cxn>
                  <a:cxn ang="0">
                    <a:pos x="T2" y="T3"/>
                  </a:cxn>
                  <a:cxn ang="0">
                    <a:pos x="T4" y="T5"/>
                  </a:cxn>
                  <a:cxn ang="0">
                    <a:pos x="T6" y="T7"/>
                  </a:cxn>
                </a:cxnLst>
                <a:rect l="0" t="0" r="r" b="b"/>
                <a:pathLst>
                  <a:path w="4" h="5">
                    <a:moveTo>
                      <a:pt x="4" y="5"/>
                    </a:moveTo>
                    <a:cubicBezTo>
                      <a:pt x="3" y="4"/>
                      <a:pt x="2" y="3"/>
                      <a:pt x="0" y="2"/>
                    </a:cubicBezTo>
                    <a:cubicBezTo>
                      <a:pt x="1" y="1"/>
                      <a:pt x="3" y="0"/>
                      <a:pt x="4" y="1"/>
                    </a:cubicBezTo>
                    <a:cubicBezTo>
                      <a:pt x="4" y="1"/>
                      <a:pt x="4" y="3"/>
                      <a:pt x="4" y="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53" name="Freeform 305">
                <a:extLst>
                  <a:ext uri="{FF2B5EF4-FFF2-40B4-BE49-F238E27FC236}">
                    <a16:creationId xmlns:a16="http://schemas.microsoft.com/office/drawing/2014/main" id="{7AC364D9-3F3A-1B84-B74F-B47CE31E3EB2}"/>
                  </a:ext>
                </a:extLst>
              </p:cNvPr>
              <p:cNvSpPr/>
              <p:nvPr/>
            </p:nvSpPr>
            <p:spPr bwMode="auto">
              <a:xfrm>
                <a:off x="439" y="2449"/>
                <a:ext cx="2" cy="3"/>
              </a:xfrm>
              <a:custGeom>
                <a:avLst/>
                <a:gdLst>
                  <a:gd name="T0" fmla="*/ 2 w 2"/>
                  <a:gd name="T1" fmla="*/ 0 h 3"/>
                  <a:gd name="T2" fmla="*/ 1 w 2"/>
                  <a:gd name="T3" fmla="*/ 3 h 3"/>
                  <a:gd name="T4" fmla="*/ 0 w 2"/>
                  <a:gd name="T5" fmla="*/ 3 h 3"/>
                  <a:gd name="T6" fmla="*/ 2 w 2"/>
                  <a:gd name="T7" fmla="*/ 0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1" y="1"/>
                      <a:pt x="1" y="2"/>
                      <a:pt x="1" y="3"/>
                    </a:cubicBezTo>
                    <a:cubicBezTo>
                      <a:pt x="0" y="3"/>
                      <a:pt x="0" y="3"/>
                      <a:pt x="0" y="3"/>
                    </a:cubicBezTo>
                    <a:cubicBezTo>
                      <a:pt x="0" y="2"/>
                      <a:pt x="1" y="1"/>
                      <a:pt x="2" y="0"/>
                    </a:cubicBezTo>
                    <a:cubicBezTo>
                      <a:pt x="2" y="0"/>
                      <a:pt x="2" y="0"/>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54" name="Freeform 306">
                <a:extLst>
                  <a:ext uri="{FF2B5EF4-FFF2-40B4-BE49-F238E27FC236}">
                    <a16:creationId xmlns:a16="http://schemas.microsoft.com/office/drawing/2014/main" id="{BC9B8639-12C2-C813-0D7B-CFE755190F72}"/>
                  </a:ext>
                </a:extLst>
              </p:cNvPr>
              <p:cNvSpPr/>
              <p:nvPr/>
            </p:nvSpPr>
            <p:spPr bwMode="auto">
              <a:xfrm>
                <a:off x="456" y="267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1" y="1"/>
                      <a:pt x="1"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55" name="Freeform 307">
                <a:extLst>
                  <a:ext uri="{FF2B5EF4-FFF2-40B4-BE49-F238E27FC236}">
                    <a16:creationId xmlns:a16="http://schemas.microsoft.com/office/drawing/2014/main" id="{C96D239D-E63D-E11F-7C8A-C0C7681A7F84}"/>
                  </a:ext>
                </a:extLst>
              </p:cNvPr>
              <p:cNvSpPr/>
              <p:nvPr/>
            </p:nvSpPr>
            <p:spPr bwMode="auto">
              <a:xfrm>
                <a:off x="527" y="2562"/>
                <a:ext cx="2" cy="4"/>
              </a:xfrm>
              <a:custGeom>
                <a:avLst/>
                <a:gdLst>
                  <a:gd name="T0" fmla="*/ 0 w 2"/>
                  <a:gd name="T1" fmla="*/ 1 h 3"/>
                  <a:gd name="T2" fmla="*/ 2 w 2"/>
                  <a:gd name="T3" fmla="*/ 0 h 3"/>
                  <a:gd name="T4" fmla="*/ 0 w 2"/>
                  <a:gd name="T5" fmla="*/ 3 h 3"/>
                  <a:gd name="T6" fmla="*/ 0 w 2"/>
                  <a:gd name="T7" fmla="*/ 1 h 3"/>
                </a:gdLst>
                <a:ahLst/>
                <a:cxnLst>
                  <a:cxn ang="0">
                    <a:pos x="T0" y="T1"/>
                  </a:cxn>
                  <a:cxn ang="0">
                    <a:pos x="T2" y="T3"/>
                  </a:cxn>
                  <a:cxn ang="0">
                    <a:pos x="T4" y="T5"/>
                  </a:cxn>
                  <a:cxn ang="0">
                    <a:pos x="T6" y="T7"/>
                  </a:cxn>
                </a:cxnLst>
                <a:rect l="0" t="0" r="r" b="b"/>
                <a:pathLst>
                  <a:path w="2" h="3">
                    <a:moveTo>
                      <a:pt x="0" y="1"/>
                    </a:moveTo>
                    <a:cubicBezTo>
                      <a:pt x="0" y="1"/>
                      <a:pt x="1" y="1"/>
                      <a:pt x="2" y="0"/>
                    </a:cubicBezTo>
                    <a:cubicBezTo>
                      <a:pt x="1" y="1"/>
                      <a:pt x="0" y="2"/>
                      <a:pt x="0" y="3"/>
                    </a:cubicBezTo>
                    <a:cubicBezTo>
                      <a:pt x="0" y="2"/>
                      <a:pt x="0" y="1"/>
                      <a:pt x="0"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56" name="Freeform 308">
                <a:extLst>
                  <a:ext uri="{FF2B5EF4-FFF2-40B4-BE49-F238E27FC236}">
                    <a16:creationId xmlns:a16="http://schemas.microsoft.com/office/drawing/2014/main" id="{EB8E73EE-D966-64C7-7A59-D48489072089}"/>
                  </a:ext>
                </a:extLst>
              </p:cNvPr>
              <p:cNvSpPr/>
              <p:nvPr/>
            </p:nvSpPr>
            <p:spPr bwMode="auto">
              <a:xfrm>
                <a:off x="552" y="2191"/>
                <a:ext cx="198" cy="199"/>
              </a:xfrm>
              <a:custGeom>
                <a:avLst/>
                <a:gdLst>
                  <a:gd name="T0" fmla="*/ 171 w 172"/>
                  <a:gd name="T1" fmla="*/ 116 h 174"/>
                  <a:gd name="T2" fmla="*/ 158 w 172"/>
                  <a:gd name="T3" fmla="*/ 133 h 174"/>
                  <a:gd name="T4" fmla="*/ 141 w 172"/>
                  <a:gd name="T5" fmla="*/ 146 h 174"/>
                  <a:gd name="T6" fmla="*/ 135 w 172"/>
                  <a:gd name="T7" fmla="*/ 151 h 174"/>
                  <a:gd name="T8" fmla="*/ 114 w 172"/>
                  <a:gd name="T9" fmla="*/ 162 h 174"/>
                  <a:gd name="T10" fmla="*/ 105 w 172"/>
                  <a:gd name="T11" fmla="*/ 164 h 174"/>
                  <a:gd name="T12" fmla="*/ 81 w 172"/>
                  <a:gd name="T13" fmla="*/ 165 h 174"/>
                  <a:gd name="T14" fmla="*/ 70 w 172"/>
                  <a:gd name="T15" fmla="*/ 164 h 174"/>
                  <a:gd name="T16" fmla="*/ 45 w 172"/>
                  <a:gd name="T17" fmla="*/ 152 h 174"/>
                  <a:gd name="T18" fmla="*/ 42 w 172"/>
                  <a:gd name="T19" fmla="*/ 148 h 174"/>
                  <a:gd name="T20" fmla="*/ 9 w 172"/>
                  <a:gd name="T21" fmla="*/ 112 h 174"/>
                  <a:gd name="T22" fmla="*/ 5 w 172"/>
                  <a:gd name="T23" fmla="*/ 79 h 174"/>
                  <a:gd name="T24" fmla="*/ 22 w 172"/>
                  <a:gd name="T25" fmla="*/ 38 h 174"/>
                  <a:gd name="T26" fmla="*/ 61 w 172"/>
                  <a:gd name="T27" fmla="*/ 6 h 174"/>
                  <a:gd name="T28" fmla="*/ 84 w 172"/>
                  <a:gd name="T29" fmla="*/ 4 h 174"/>
                  <a:gd name="T30" fmla="*/ 92 w 172"/>
                  <a:gd name="T31" fmla="*/ 3 h 174"/>
                  <a:gd name="T32" fmla="*/ 97 w 172"/>
                  <a:gd name="T33" fmla="*/ 1 h 174"/>
                  <a:gd name="T34" fmla="*/ 130 w 172"/>
                  <a:gd name="T35" fmla="*/ 16 h 174"/>
                  <a:gd name="T36" fmla="*/ 159 w 172"/>
                  <a:gd name="T37" fmla="*/ 41 h 174"/>
                  <a:gd name="T38" fmla="*/ 162 w 172"/>
                  <a:gd name="T39" fmla="*/ 46 h 174"/>
                  <a:gd name="T40" fmla="*/ 170 w 172"/>
                  <a:gd name="T41" fmla="*/ 69 h 174"/>
                  <a:gd name="T42" fmla="*/ 172 w 172"/>
                  <a:gd name="T43" fmla="*/ 85 h 174"/>
                  <a:gd name="T44" fmla="*/ 171 w 172"/>
                  <a:gd name="T45" fmla="*/ 86 h 174"/>
                  <a:gd name="T46" fmla="*/ 170 w 172"/>
                  <a:gd name="T47" fmla="*/ 88 h 174"/>
                  <a:gd name="T48" fmla="*/ 171 w 172"/>
                  <a:gd name="T49" fmla="*/ 104 h 174"/>
                  <a:gd name="T50" fmla="*/ 171 w 172"/>
                  <a:gd name="T51"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2" h="174">
                    <a:moveTo>
                      <a:pt x="171" y="116"/>
                    </a:moveTo>
                    <a:cubicBezTo>
                      <a:pt x="165" y="121"/>
                      <a:pt x="159" y="124"/>
                      <a:pt x="158" y="133"/>
                    </a:cubicBezTo>
                    <a:cubicBezTo>
                      <a:pt x="158" y="142"/>
                      <a:pt x="147" y="142"/>
                      <a:pt x="141" y="146"/>
                    </a:cubicBezTo>
                    <a:cubicBezTo>
                      <a:pt x="139" y="148"/>
                      <a:pt x="136" y="148"/>
                      <a:pt x="135" y="151"/>
                    </a:cubicBezTo>
                    <a:cubicBezTo>
                      <a:pt x="134" y="165"/>
                      <a:pt x="123" y="162"/>
                      <a:pt x="114" y="162"/>
                    </a:cubicBezTo>
                    <a:cubicBezTo>
                      <a:pt x="111" y="162"/>
                      <a:pt x="108" y="160"/>
                      <a:pt x="105" y="164"/>
                    </a:cubicBezTo>
                    <a:cubicBezTo>
                      <a:pt x="97" y="174"/>
                      <a:pt x="92" y="174"/>
                      <a:pt x="81" y="165"/>
                    </a:cubicBezTo>
                    <a:cubicBezTo>
                      <a:pt x="77" y="161"/>
                      <a:pt x="75" y="161"/>
                      <a:pt x="70" y="164"/>
                    </a:cubicBezTo>
                    <a:cubicBezTo>
                      <a:pt x="61" y="170"/>
                      <a:pt x="47" y="163"/>
                      <a:pt x="45" y="152"/>
                    </a:cubicBezTo>
                    <a:cubicBezTo>
                      <a:pt x="45" y="150"/>
                      <a:pt x="44" y="149"/>
                      <a:pt x="42" y="148"/>
                    </a:cubicBezTo>
                    <a:cubicBezTo>
                      <a:pt x="18" y="148"/>
                      <a:pt x="11" y="128"/>
                      <a:pt x="9" y="112"/>
                    </a:cubicBezTo>
                    <a:cubicBezTo>
                      <a:pt x="7" y="101"/>
                      <a:pt x="0" y="89"/>
                      <a:pt x="5" y="79"/>
                    </a:cubicBezTo>
                    <a:cubicBezTo>
                      <a:pt x="11" y="65"/>
                      <a:pt x="6" y="47"/>
                      <a:pt x="22" y="38"/>
                    </a:cubicBezTo>
                    <a:cubicBezTo>
                      <a:pt x="25" y="17"/>
                      <a:pt x="48" y="17"/>
                      <a:pt x="61" y="6"/>
                    </a:cubicBezTo>
                    <a:cubicBezTo>
                      <a:pt x="66" y="2"/>
                      <a:pt x="76" y="7"/>
                      <a:pt x="84" y="4"/>
                    </a:cubicBezTo>
                    <a:cubicBezTo>
                      <a:pt x="86" y="3"/>
                      <a:pt x="89" y="5"/>
                      <a:pt x="92" y="3"/>
                    </a:cubicBezTo>
                    <a:cubicBezTo>
                      <a:pt x="94" y="2"/>
                      <a:pt x="97" y="0"/>
                      <a:pt x="97" y="1"/>
                    </a:cubicBezTo>
                    <a:cubicBezTo>
                      <a:pt x="105" y="11"/>
                      <a:pt x="120" y="12"/>
                      <a:pt x="130" y="16"/>
                    </a:cubicBezTo>
                    <a:cubicBezTo>
                      <a:pt x="144" y="21"/>
                      <a:pt x="145" y="38"/>
                      <a:pt x="159" y="41"/>
                    </a:cubicBezTo>
                    <a:cubicBezTo>
                      <a:pt x="160" y="42"/>
                      <a:pt x="162" y="45"/>
                      <a:pt x="162" y="46"/>
                    </a:cubicBezTo>
                    <a:cubicBezTo>
                      <a:pt x="160" y="55"/>
                      <a:pt x="170" y="60"/>
                      <a:pt x="170" y="69"/>
                    </a:cubicBezTo>
                    <a:cubicBezTo>
                      <a:pt x="171" y="74"/>
                      <a:pt x="171" y="80"/>
                      <a:pt x="172" y="85"/>
                    </a:cubicBezTo>
                    <a:cubicBezTo>
                      <a:pt x="171" y="85"/>
                      <a:pt x="171" y="86"/>
                      <a:pt x="171" y="86"/>
                    </a:cubicBezTo>
                    <a:cubicBezTo>
                      <a:pt x="171" y="87"/>
                      <a:pt x="170" y="87"/>
                      <a:pt x="170" y="88"/>
                    </a:cubicBezTo>
                    <a:cubicBezTo>
                      <a:pt x="166" y="94"/>
                      <a:pt x="170" y="99"/>
                      <a:pt x="171" y="104"/>
                    </a:cubicBezTo>
                    <a:cubicBezTo>
                      <a:pt x="171" y="108"/>
                      <a:pt x="171" y="112"/>
                      <a:pt x="171" y="116"/>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57" name="Freeform 309">
                <a:extLst>
                  <a:ext uri="{FF2B5EF4-FFF2-40B4-BE49-F238E27FC236}">
                    <a16:creationId xmlns:a16="http://schemas.microsoft.com/office/drawing/2014/main" id="{C24E8E8F-7DE9-A9AB-34E4-27EA9734B192}"/>
                  </a:ext>
                </a:extLst>
              </p:cNvPr>
              <p:cNvSpPr/>
              <p:nvPr/>
            </p:nvSpPr>
            <p:spPr bwMode="auto">
              <a:xfrm>
                <a:off x="722" y="2401"/>
                <a:ext cx="52" cy="40"/>
              </a:xfrm>
              <a:custGeom>
                <a:avLst/>
                <a:gdLst>
                  <a:gd name="T0" fmla="*/ 45 w 45"/>
                  <a:gd name="T1" fmla="*/ 1 h 35"/>
                  <a:gd name="T2" fmla="*/ 32 w 45"/>
                  <a:gd name="T3" fmla="*/ 16 h 35"/>
                  <a:gd name="T4" fmla="*/ 23 w 45"/>
                  <a:gd name="T5" fmla="*/ 27 h 35"/>
                  <a:gd name="T6" fmla="*/ 15 w 45"/>
                  <a:gd name="T7" fmla="*/ 30 h 35"/>
                  <a:gd name="T8" fmla="*/ 2 w 45"/>
                  <a:gd name="T9" fmla="*/ 23 h 35"/>
                  <a:gd name="T10" fmla="*/ 2 w 45"/>
                  <a:gd name="T11" fmla="*/ 13 h 35"/>
                  <a:gd name="T12" fmla="*/ 5 w 45"/>
                  <a:gd name="T13" fmla="*/ 4 h 35"/>
                  <a:gd name="T14" fmla="*/ 15 w 45"/>
                  <a:gd name="T15" fmla="*/ 5 h 35"/>
                  <a:gd name="T16" fmla="*/ 18 w 45"/>
                  <a:gd name="T17" fmla="*/ 7 h 35"/>
                  <a:gd name="T18" fmla="*/ 45 w 45"/>
                  <a:gd name="T1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35">
                    <a:moveTo>
                      <a:pt x="45" y="1"/>
                    </a:moveTo>
                    <a:cubicBezTo>
                      <a:pt x="45" y="10"/>
                      <a:pt x="39" y="13"/>
                      <a:pt x="32" y="16"/>
                    </a:cubicBezTo>
                    <a:cubicBezTo>
                      <a:pt x="27" y="18"/>
                      <a:pt x="23" y="20"/>
                      <a:pt x="23" y="27"/>
                    </a:cubicBezTo>
                    <a:cubicBezTo>
                      <a:pt x="23" y="33"/>
                      <a:pt x="20" y="35"/>
                      <a:pt x="15" y="30"/>
                    </a:cubicBezTo>
                    <a:cubicBezTo>
                      <a:pt x="12" y="26"/>
                      <a:pt x="7" y="23"/>
                      <a:pt x="2" y="23"/>
                    </a:cubicBezTo>
                    <a:cubicBezTo>
                      <a:pt x="3" y="20"/>
                      <a:pt x="3" y="17"/>
                      <a:pt x="2" y="13"/>
                    </a:cubicBezTo>
                    <a:cubicBezTo>
                      <a:pt x="1" y="10"/>
                      <a:pt x="0" y="6"/>
                      <a:pt x="5" y="4"/>
                    </a:cubicBezTo>
                    <a:cubicBezTo>
                      <a:pt x="8" y="2"/>
                      <a:pt x="12" y="0"/>
                      <a:pt x="15" y="5"/>
                    </a:cubicBezTo>
                    <a:cubicBezTo>
                      <a:pt x="16" y="5"/>
                      <a:pt x="18" y="7"/>
                      <a:pt x="18" y="7"/>
                    </a:cubicBezTo>
                    <a:cubicBezTo>
                      <a:pt x="26" y="0"/>
                      <a:pt x="37" y="7"/>
                      <a:pt x="45"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58" name="Freeform 310">
                <a:extLst>
                  <a:ext uri="{FF2B5EF4-FFF2-40B4-BE49-F238E27FC236}">
                    <a16:creationId xmlns:a16="http://schemas.microsoft.com/office/drawing/2014/main" id="{E343E680-36A3-933A-5D44-F138C22EB32E}"/>
                  </a:ext>
                </a:extLst>
              </p:cNvPr>
              <p:cNvSpPr/>
              <p:nvPr/>
            </p:nvSpPr>
            <p:spPr bwMode="auto">
              <a:xfrm>
                <a:off x="604" y="2419"/>
                <a:ext cx="34" cy="28"/>
              </a:xfrm>
              <a:custGeom>
                <a:avLst/>
                <a:gdLst>
                  <a:gd name="T0" fmla="*/ 11 w 30"/>
                  <a:gd name="T1" fmla="*/ 21 h 24"/>
                  <a:gd name="T2" fmla="*/ 13 w 30"/>
                  <a:gd name="T3" fmla="*/ 0 h 24"/>
                  <a:gd name="T4" fmla="*/ 24 w 30"/>
                  <a:gd name="T5" fmla="*/ 14 h 24"/>
                  <a:gd name="T6" fmla="*/ 22 w 30"/>
                  <a:gd name="T7" fmla="*/ 24 h 24"/>
                  <a:gd name="T8" fmla="*/ 22 w 30"/>
                  <a:gd name="T9" fmla="*/ 23 h 24"/>
                  <a:gd name="T10" fmla="*/ 20 w 30"/>
                  <a:gd name="T11" fmla="*/ 19 h 24"/>
                  <a:gd name="T12" fmla="*/ 20 w 30"/>
                  <a:gd name="T13" fmla="*/ 19 h 24"/>
                  <a:gd name="T14" fmla="*/ 20 w 30"/>
                  <a:gd name="T15" fmla="*/ 18 h 24"/>
                  <a:gd name="T16" fmla="*/ 12 w 30"/>
                  <a:gd name="T17" fmla="*/ 21 h 24"/>
                  <a:gd name="T18" fmla="*/ 12 w 30"/>
                  <a:gd name="T19" fmla="*/ 21 h 24"/>
                  <a:gd name="T20" fmla="*/ 11 w 30"/>
                  <a:gd name="T21"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24">
                    <a:moveTo>
                      <a:pt x="11" y="21"/>
                    </a:moveTo>
                    <a:cubicBezTo>
                      <a:pt x="0" y="17"/>
                      <a:pt x="1" y="15"/>
                      <a:pt x="13" y="0"/>
                    </a:cubicBezTo>
                    <a:cubicBezTo>
                      <a:pt x="15" y="6"/>
                      <a:pt x="18" y="11"/>
                      <a:pt x="24" y="14"/>
                    </a:cubicBezTo>
                    <a:cubicBezTo>
                      <a:pt x="26" y="16"/>
                      <a:pt x="30" y="21"/>
                      <a:pt x="22" y="24"/>
                    </a:cubicBezTo>
                    <a:cubicBezTo>
                      <a:pt x="22" y="24"/>
                      <a:pt x="22" y="23"/>
                      <a:pt x="22" y="23"/>
                    </a:cubicBezTo>
                    <a:cubicBezTo>
                      <a:pt x="22" y="22"/>
                      <a:pt x="21" y="20"/>
                      <a:pt x="20" y="19"/>
                    </a:cubicBezTo>
                    <a:cubicBezTo>
                      <a:pt x="20" y="19"/>
                      <a:pt x="20" y="19"/>
                      <a:pt x="20" y="19"/>
                    </a:cubicBezTo>
                    <a:cubicBezTo>
                      <a:pt x="20" y="19"/>
                      <a:pt x="20" y="18"/>
                      <a:pt x="20" y="18"/>
                    </a:cubicBezTo>
                    <a:cubicBezTo>
                      <a:pt x="15" y="11"/>
                      <a:pt x="14" y="18"/>
                      <a:pt x="12" y="21"/>
                    </a:cubicBezTo>
                    <a:cubicBezTo>
                      <a:pt x="12" y="21"/>
                      <a:pt x="12" y="21"/>
                      <a:pt x="12" y="21"/>
                    </a:cubicBezTo>
                    <a:lnTo>
                      <a:pt x="11" y="21"/>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59" name="Freeform 311">
                <a:extLst>
                  <a:ext uri="{FF2B5EF4-FFF2-40B4-BE49-F238E27FC236}">
                    <a16:creationId xmlns:a16="http://schemas.microsoft.com/office/drawing/2014/main" id="{095D9485-B950-28A4-1F5F-0A69ED762A58}"/>
                  </a:ext>
                </a:extLst>
              </p:cNvPr>
              <p:cNvSpPr/>
              <p:nvPr/>
            </p:nvSpPr>
            <p:spPr bwMode="auto">
              <a:xfrm>
                <a:off x="477" y="2299"/>
                <a:ext cx="33" cy="19"/>
              </a:xfrm>
              <a:custGeom>
                <a:avLst/>
                <a:gdLst>
                  <a:gd name="T0" fmla="*/ 11 w 29"/>
                  <a:gd name="T1" fmla="*/ 17 h 17"/>
                  <a:gd name="T2" fmla="*/ 12 w 29"/>
                  <a:gd name="T3" fmla="*/ 12 h 17"/>
                  <a:gd name="T4" fmla="*/ 18 w 29"/>
                  <a:gd name="T5" fmla="*/ 0 h 17"/>
                  <a:gd name="T6" fmla="*/ 28 w 29"/>
                  <a:gd name="T7" fmla="*/ 6 h 17"/>
                  <a:gd name="T8" fmla="*/ 19 w 29"/>
                  <a:gd name="T9" fmla="*/ 15 h 17"/>
                  <a:gd name="T10" fmla="*/ 11 w 29"/>
                  <a:gd name="T11" fmla="*/ 17 h 17"/>
                </a:gdLst>
                <a:ahLst/>
                <a:cxnLst>
                  <a:cxn ang="0">
                    <a:pos x="T0" y="T1"/>
                  </a:cxn>
                  <a:cxn ang="0">
                    <a:pos x="T2" y="T3"/>
                  </a:cxn>
                  <a:cxn ang="0">
                    <a:pos x="T4" y="T5"/>
                  </a:cxn>
                  <a:cxn ang="0">
                    <a:pos x="T6" y="T7"/>
                  </a:cxn>
                  <a:cxn ang="0">
                    <a:pos x="T8" y="T9"/>
                  </a:cxn>
                  <a:cxn ang="0">
                    <a:pos x="T10" y="T11"/>
                  </a:cxn>
                </a:cxnLst>
                <a:rect l="0" t="0" r="r" b="b"/>
                <a:pathLst>
                  <a:path w="28" h="17">
                    <a:moveTo>
                      <a:pt x="11" y="17"/>
                    </a:moveTo>
                    <a:cubicBezTo>
                      <a:pt x="11" y="15"/>
                      <a:pt x="13" y="13"/>
                      <a:pt x="12" y="12"/>
                    </a:cubicBezTo>
                    <a:cubicBezTo>
                      <a:pt x="0" y="2"/>
                      <a:pt x="14" y="3"/>
                      <a:pt x="18" y="0"/>
                    </a:cubicBezTo>
                    <a:cubicBezTo>
                      <a:pt x="22" y="1"/>
                      <a:pt x="28" y="0"/>
                      <a:pt x="28" y="6"/>
                    </a:cubicBezTo>
                    <a:cubicBezTo>
                      <a:pt x="29" y="12"/>
                      <a:pt x="23" y="13"/>
                      <a:pt x="19" y="15"/>
                    </a:cubicBezTo>
                    <a:cubicBezTo>
                      <a:pt x="17" y="16"/>
                      <a:pt x="14" y="16"/>
                      <a:pt x="11"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60" name="Freeform 312">
                <a:extLst>
                  <a:ext uri="{FF2B5EF4-FFF2-40B4-BE49-F238E27FC236}">
                    <a16:creationId xmlns:a16="http://schemas.microsoft.com/office/drawing/2014/main" id="{EA56AE5D-BDDB-82FB-5D16-894B36B6B7DB}"/>
                  </a:ext>
                </a:extLst>
              </p:cNvPr>
              <p:cNvSpPr/>
              <p:nvPr/>
            </p:nvSpPr>
            <p:spPr bwMode="auto">
              <a:xfrm>
                <a:off x="747" y="2264"/>
                <a:ext cx="27" cy="24"/>
              </a:xfrm>
              <a:custGeom>
                <a:avLst/>
                <a:gdLst>
                  <a:gd name="T0" fmla="*/ 2 w 23"/>
                  <a:gd name="T1" fmla="*/ 21 h 21"/>
                  <a:gd name="T2" fmla="*/ 0 w 23"/>
                  <a:gd name="T3" fmla="*/ 5 h 21"/>
                  <a:gd name="T4" fmla="*/ 23 w 23"/>
                  <a:gd name="T5" fmla="*/ 7 h 21"/>
                  <a:gd name="T6" fmla="*/ 2 w 23"/>
                  <a:gd name="T7" fmla="*/ 21 h 21"/>
                </a:gdLst>
                <a:ahLst/>
                <a:cxnLst>
                  <a:cxn ang="0">
                    <a:pos x="T0" y="T1"/>
                  </a:cxn>
                  <a:cxn ang="0">
                    <a:pos x="T2" y="T3"/>
                  </a:cxn>
                  <a:cxn ang="0">
                    <a:pos x="T4" y="T5"/>
                  </a:cxn>
                  <a:cxn ang="0">
                    <a:pos x="T6" y="T7"/>
                  </a:cxn>
                </a:cxnLst>
                <a:rect l="0" t="0" r="r" b="b"/>
                <a:pathLst>
                  <a:path w="23" h="21">
                    <a:moveTo>
                      <a:pt x="2" y="21"/>
                    </a:moveTo>
                    <a:cubicBezTo>
                      <a:pt x="1" y="16"/>
                      <a:pt x="1" y="10"/>
                      <a:pt x="0" y="5"/>
                    </a:cubicBezTo>
                    <a:cubicBezTo>
                      <a:pt x="9" y="0"/>
                      <a:pt x="13" y="13"/>
                      <a:pt x="23" y="7"/>
                    </a:cubicBezTo>
                    <a:cubicBezTo>
                      <a:pt x="16" y="16"/>
                      <a:pt x="9" y="19"/>
                      <a:pt x="2"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61" name="Freeform 313">
                <a:extLst>
                  <a:ext uri="{FF2B5EF4-FFF2-40B4-BE49-F238E27FC236}">
                    <a16:creationId xmlns:a16="http://schemas.microsoft.com/office/drawing/2014/main" id="{84E8ADA4-345C-E923-B2BB-A8F6DE6DC689}"/>
                  </a:ext>
                </a:extLst>
              </p:cNvPr>
              <p:cNvSpPr/>
              <p:nvPr/>
            </p:nvSpPr>
            <p:spPr bwMode="auto">
              <a:xfrm>
                <a:off x="802" y="2293"/>
                <a:ext cx="30" cy="17"/>
              </a:xfrm>
              <a:custGeom>
                <a:avLst/>
                <a:gdLst>
                  <a:gd name="T0" fmla="*/ 19 w 26"/>
                  <a:gd name="T1" fmla="*/ 3 h 15"/>
                  <a:gd name="T2" fmla="*/ 14 w 26"/>
                  <a:gd name="T3" fmla="*/ 13 h 15"/>
                  <a:gd name="T4" fmla="*/ 0 w 26"/>
                  <a:gd name="T5" fmla="*/ 9 h 15"/>
                  <a:gd name="T6" fmla="*/ 1 w 26"/>
                  <a:gd name="T7" fmla="*/ 5 h 15"/>
                  <a:gd name="T8" fmla="*/ 17 w 26"/>
                  <a:gd name="T9" fmla="*/ 3 h 15"/>
                  <a:gd name="T10" fmla="*/ 19 w 26"/>
                  <a:gd name="T11" fmla="*/ 3 h 15"/>
                </a:gdLst>
                <a:ahLst/>
                <a:cxnLst>
                  <a:cxn ang="0">
                    <a:pos x="T0" y="T1"/>
                  </a:cxn>
                  <a:cxn ang="0">
                    <a:pos x="T2" y="T3"/>
                  </a:cxn>
                  <a:cxn ang="0">
                    <a:pos x="T4" y="T5"/>
                  </a:cxn>
                  <a:cxn ang="0">
                    <a:pos x="T6" y="T7"/>
                  </a:cxn>
                  <a:cxn ang="0">
                    <a:pos x="T8" y="T9"/>
                  </a:cxn>
                  <a:cxn ang="0">
                    <a:pos x="T10" y="T11"/>
                  </a:cxn>
                </a:cxnLst>
                <a:rect l="0" t="0" r="r" b="b"/>
                <a:pathLst>
                  <a:path w="26" h="15">
                    <a:moveTo>
                      <a:pt x="19" y="3"/>
                    </a:moveTo>
                    <a:cubicBezTo>
                      <a:pt x="26" y="11"/>
                      <a:pt x="17" y="10"/>
                      <a:pt x="14" y="13"/>
                    </a:cubicBezTo>
                    <a:cubicBezTo>
                      <a:pt x="9" y="12"/>
                      <a:pt x="3" y="15"/>
                      <a:pt x="0" y="9"/>
                    </a:cubicBezTo>
                    <a:cubicBezTo>
                      <a:pt x="0" y="8"/>
                      <a:pt x="0" y="6"/>
                      <a:pt x="1" y="5"/>
                    </a:cubicBezTo>
                    <a:cubicBezTo>
                      <a:pt x="6" y="1"/>
                      <a:pt x="11" y="0"/>
                      <a:pt x="17" y="3"/>
                    </a:cubicBezTo>
                    <a:cubicBezTo>
                      <a:pt x="17" y="3"/>
                      <a:pt x="18" y="3"/>
                      <a:pt x="19"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62" name="Freeform 314">
                <a:extLst>
                  <a:ext uri="{FF2B5EF4-FFF2-40B4-BE49-F238E27FC236}">
                    <a16:creationId xmlns:a16="http://schemas.microsoft.com/office/drawing/2014/main" id="{384FDB34-CA6D-659B-AB43-CE6EEAB69B53}"/>
                  </a:ext>
                </a:extLst>
              </p:cNvPr>
              <p:cNvSpPr/>
              <p:nvPr/>
            </p:nvSpPr>
            <p:spPr bwMode="auto">
              <a:xfrm>
                <a:off x="806" y="2233"/>
                <a:ext cx="15" cy="28"/>
              </a:xfrm>
              <a:custGeom>
                <a:avLst/>
                <a:gdLst>
                  <a:gd name="T0" fmla="*/ 10 w 13"/>
                  <a:gd name="T1" fmla="*/ 24 h 24"/>
                  <a:gd name="T2" fmla="*/ 3 w 13"/>
                  <a:gd name="T3" fmla="*/ 21 h 24"/>
                  <a:gd name="T4" fmla="*/ 0 w 13"/>
                  <a:gd name="T5" fmla="*/ 12 h 24"/>
                  <a:gd name="T6" fmla="*/ 13 w 13"/>
                  <a:gd name="T7" fmla="*/ 0 h 24"/>
                  <a:gd name="T8" fmla="*/ 10 w 13"/>
                  <a:gd name="T9" fmla="*/ 24 h 24"/>
                </a:gdLst>
                <a:ahLst/>
                <a:cxnLst>
                  <a:cxn ang="0">
                    <a:pos x="T0" y="T1"/>
                  </a:cxn>
                  <a:cxn ang="0">
                    <a:pos x="T2" y="T3"/>
                  </a:cxn>
                  <a:cxn ang="0">
                    <a:pos x="T4" y="T5"/>
                  </a:cxn>
                  <a:cxn ang="0">
                    <a:pos x="T6" y="T7"/>
                  </a:cxn>
                  <a:cxn ang="0">
                    <a:pos x="T8" y="T9"/>
                  </a:cxn>
                </a:cxnLst>
                <a:rect l="0" t="0" r="r" b="b"/>
                <a:pathLst>
                  <a:path w="13" h="24">
                    <a:moveTo>
                      <a:pt x="10" y="24"/>
                    </a:moveTo>
                    <a:cubicBezTo>
                      <a:pt x="8" y="23"/>
                      <a:pt x="5" y="22"/>
                      <a:pt x="3" y="21"/>
                    </a:cubicBezTo>
                    <a:cubicBezTo>
                      <a:pt x="3" y="18"/>
                      <a:pt x="3" y="14"/>
                      <a:pt x="0" y="12"/>
                    </a:cubicBezTo>
                    <a:cubicBezTo>
                      <a:pt x="5" y="8"/>
                      <a:pt x="5" y="0"/>
                      <a:pt x="13" y="0"/>
                    </a:cubicBezTo>
                    <a:cubicBezTo>
                      <a:pt x="12" y="8"/>
                      <a:pt x="11" y="16"/>
                      <a:pt x="10" y="24"/>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63" name="Freeform 315">
                <a:extLst>
                  <a:ext uri="{FF2B5EF4-FFF2-40B4-BE49-F238E27FC236}">
                    <a16:creationId xmlns:a16="http://schemas.microsoft.com/office/drawing/2014/main" id="{D7756D39-DB61-9572-2255-FABD9ED559CB}"/>
                  </a:ext>
                </a:extLst>
              </p:cNvPr>
              <p:cNvSpPr/>
              <p:nvPr/>
            </p:nvSpPr>
            <p:spPr bwMode="auto">
              <a:xfrm>
                <a:off x="749" y="2310"/>
                <a:ext cx="13" cy="16"/>
              </a:xfrm>
              <a:custGeom>
                <a:avLst/>
                <a:gdLst>
                  <a:gd name="T0" fmla="*/ 0 w 12"/>
                  <a:gd name="T1" fmla="*/ 12 h 14"/>
                  <a:gd name="T2" fmla="*/ 0 w 12"/>
                  <a:gd name="T3" fmla="*/ 0 h 14"/>
                  <a:gd name="T4" fmla="*/ 2 w 12"/>
                  <a:gd name="T5" fmla="*/ 2 h 14"/>
                  <a:gd name="T6" fmla="*/ 11 w 12"/>
                  <a:gd name="T7" fmla="*/ 8 h 14"/>
                  <a:gd name="T8" fmla="*/ 0 w 12"/>
                  <a:gd name="T9" fmla="*/ 12 h 14"/>
                </a:gdLst>
                <a:ahLst/>
                <a:cxnLst>
                  <a:cxn ang="0">
                    <a:pos x="T0" y="T1"/>
                  </a:cxn>
                  <a:cxn ang="0">
                    <a:pos x="T2" y="T3"/>
                  </a:cxn>
                  <a:cxn ang="0">
                    <a:pos x="T4" y="T5"/>
                  </a:cxn>
                  <a:cxn ang="0">
                    <a:pos x="T6" y="T7"/>
                  </a:cxn>
                  <a:cxn ang="0">
                    <a:pos x="T8" y="T9"/>
                  </a:cxn>
                </a:cxnLst>
                <a:rect l="0" t="0" r="r" b="b"/>
                <a:pathLst>
                  <a:path w="12" h="14">
                    <a:moveTo>
                      <a:pt x="0" y="12"/>
                    </a:moveTo>
                    <a:cubicBezTo>
                      <a:pt x="0" y="8"/>
                      <a:pt x="0" y="4"/>
                      <a:pt x="0" y="0"/>
                    </a:cubicBezTo>
                    <a:cubicBezTo>
                      <a:pt x="1" y="1"/>
                      <a:pt x="2" y="1"/>
                      <a:pt x="2" y="2"/>
                    </a:cubicBezTo>
                    <a:cubicBezTo>
                      <a:pt x="5" y="4"/>
                      <a:pt x="12" y="4"/>
                      <a:pt x="11" y="8"/>
                    </a:cubicBezTo>
                    <a:cubicBezTo>
                      <a:pt x="10" y="14"/>
                      <a:pt x="4" y="12"/>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64" name="Freeform 316">
                <a:extLst>
                  <a:ext uri="{FF2B5EF4-FFF2-40B4-BE49-F238E27FC236}">
                    <a16:creationId xmlns:a16="http://schemas.microsoft.com/office/drawing/2014/main" id="{74ED2C5D-164A-6E87-896A-CA2785BB1105}"/>
                  </a:ext>
                </a:extLst>
              </p:cNvPr>
              <p:cNvSpPr/>
              <p:nvPr/>
            </p:nvSpPr>
            <p:spPr bwMode="auto">
              <a:xfrm>
                <a:off x="747" y="2290"/>
                <a:ext cx="2"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0" y="1"/>
                      <a:pt x="1" y="1"/>
                      <a:pt x="1" y="0"/>
                    </a:cubicBezTo>
                    <a:cubicBezTo>
                      <a:pt x="1" y="1"/>
                      <a:pt x="0" y="1"/>
                      <a:pt x="0"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65" name="Freeform 317">
                <a:extLst>
                  <a:ext uri="{FF2B5EF4-FFF2-40B4-BE49-F238E27FC236}">
                    <a16:creationId xmlns:a16="http://schemas.microsoft.com/office/drawing/2014/main" id="{056DCD37-2046-5640-020E-48AE58FEF0FD}"/>
                  </a:ext>
                </a:extLst>
              </p:cNvPr>
              <p:cNvSpPr/>
              <p:nvPr/>
            </p:nvSpPr>
            <p:spPr bwMode="auto">
              <a:xfrm>
                <a:off x="770" y="1325"/>
                <a:ext cx="96" cy="115"/>
              </a:xfrm>
              <a:custGeom>
                <a:avLst/>
                <a:gdLst>
                  <a:gd name="T0" fmla="*/ 82 w 83"/>
                  <a:gd name="T1" fmla="*/ 99 h 101"/>
                  <a:gd name="T2" fmla="*/ 75 w 83"/>
                  <a:gd name="T3" fmla="*/ 101 h 101"/>
                  <a:gd name="T4" fmla="*/ 28 w 83"/>
                  <a:gd name="T5" fmla="*/ 88 h 101"/>
                  <a:gd name="T6" fmla="*/ 0 w 83"/>
                  <a:gd name="T7" fmla="*/ 77 h 101"/>
                  <a:gd name="T8" fmla="*/ 0 w 83"/>
                  <a:gd name="T9" fmla="*/ 77 h 101"/>
                  <a:gd name="T10" fmla="*/ 0 w 83"/>
                  <a:gd name="T11" fmla="*/ 70 h 101"/>
                  <a:gd name="T12" fmla="*/ 0 w 83"/>
                  <a:gd name="T13" fmla="*/ 70 h 101"/>
                  <a:gd name="T14" fmla="*/ 10 w 83"/>
                  <a:gd name="T15" fmla="*/ 73 h 101"/>
                  <a:gd name="T16" fmla="*/ 52 w 83"/>
                  <a:gd name="T17" fmla="*/ 89 h 101"/>
                  <a:gd name="T18" fmla="*/ 56 w 83"/>
                  <a:gd name="T19" fmla="*/ 84 h 101"/>
                  <a:gd name="T20" fmla="*/ 56 w 83"/>
                  <a:gd name="T21" fmla="*/ 84 h 101"/>
                  <a:gd name="T22" fmla="*/ 75 w 83"/>
                  <a:gd name="T23" fmla="*/ 97 h 101"/>
                  <a:gd name="T24" fmla="*/ 41 w 83"/>
                  <a:gd name="T25" fmla="*/ 8 h 101"/>
                  <a:gd name="T26" fmla="*/ 36 w 83"/>
                  <a:gd name="T27" fmla="*/ 0 h 101"/>
                  <a:gd name="T28" fmla="*/ 37 w 83"/>
                  <a:gd name="T29" fmla="*/ 0 h 101"/>
                  <a:gd name="T30" fmla="*/ 63 w 83"/>
                  <a:gd name="T31" fmla="*/ 34 h 101"/>
                  <a:gd name="T32" fmla="*/ 74 w 83"/>
                  <a:gd name="T33" fmla="*/ 66 h 101"/>
                  <a:gd name="T34" fmla="*/ 78 w 83"/>
                  <a:gd name="T35" fmla="*/ 38 h 101"/>
                  <a:gd name="T36" fmla="*/ 78 w 83"/>
                  <a:gd name="T37" fmla="*/ 38 h 101"/>
                  <a:gd name="T38" fmla="*/ 79 w 83"/>
                  <a:gd name="T39" fmla="*/ 70 h 101"/>
                  <a:gd name="T40" fmla="*/ 82 w 83"/>
                  <a:gd name="T41" fmla="*/ 9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3" h="100">
                    <a:moveTo>
                      <a:pt x="82" y="99"/>
                    </a:moveTo>
                    <a:cubicBezTo>
                      <a:pt x="80" y="100"/>
                      <a:pt x="78" y="101"/>
                      <a:pt x="75" y="101"/>
                    </a:cubicBezTo>
                    <a:cubicBezTo>
                      <a:pt x="59" y="97"/>
                      <a:pt x="44" y="90"/>
                      <a:pt x="28" y="88"/>
                    </a:cubicBezTo>
                    <a:cubicBezTo>
                      <a:pt x="18" y="86"/>
                      <a:pt x="9" y="83"/>
                      <a:pt x="0" y="77"/>
                    </a:cubicBezTo>
                    <a:cubicBezTo>
                      <a:pt x="0" y="77"/>
                      <a:pt x="0" y="77"/>
                      <a:pt x="0" y="77"/>
                    </a:cubicBezTo>
                    <a:cubicBezTo>
                      <a:pt x="8" y="75"/>
                      <a:pt x="0" y="72"/>
                      <a:pt x="0" y="70"/>
                    </a:cubicBezTo>
                    <a:cubicBezTo>
                      <a:pt x="0" y="70"/>
                      <a:pt x="0" y="70"/>
                      <a:pt x="0" y="70"/>
                    </a:cubicBezTo>
                    <a:cubicBezTo>
                      <a:pt x="4" y="70"/>
                      <a:pt x="7" y="71"/>
                      <a:pt x="10" y="73"/>
                    </a:cubicBezTo>
                    <a:cubicBezTo>
                      <a:pt x="21" y="86"/>
                      <a:pt x="37" y="85"/>
                      <a:pt x="52" y="89"/>
                    </a:cubicBezTo>
                    <a:cubicBezTo>
                      <a:pt x="54" y="90"/>
                      <a:pt x="56" y="87"/>
                      <a:pt x="56" y="84"/>
                    </a:cubicBezTo>
                    <a:cubicBezTo>
                      <a:pt x="56" y="84"/>
                      <a:pt x="56" y="84"/>
                      <a:pt x="56" y="84"/>
                    </a:cubicBezTo>
                    <a:cubicBezTo>
                      <a:pt x="63" y="87"/>
                      <a:pt x="66" y="96"/>
                      <a:pt x="75" y="97"/>
                    </a:cubicBezTo>
                    <a:cubicBezTo>
                      <a:pt x="70" y="64"/>
                      <a:pt x="62" y="34"/>
                      <a:pt x="41" y="8"/>
                    </a:cubicBezTo>
                    <a:cubicBezTo>
                      <a:pt x="39" y="6"/>
                      <a:pt x="37" y="3"/>
                      <a:pt x="36" y="0"/>
                    </a:cubicBezTo>
                    <a:cubicBezTo>
                      <a:pt x="37" y="0"/>
                      <a:pt x="37" y="0"/>
                      <a:pt x="37" y="0"/>
                    </a:cubicBezTo>
                    <a:cubicBezTo>
                      <a:pt x="52" y="6"/>
                      <a:pt x="56" y="21"/>
                      <a:pt x="63" y="34"/>
                    </a:cubicBezTo>
                    <a:cubicBezTo>
                      <a:pt x="68" y="43"/>
                      <a:pt x="71" y="54"/>
                      <a:pt x="74" y="66"/>
                    </a:cubicBezTo>
                    <a:cubicBezTo>
                      <a:pt x="78" y="57"/>
                      <a:pt x="78" y="47"/>
                      <a:pt x="78" y="38"/>
                    </a:cubicBezTo>
                    <a:cubicBezTo>
                      <a:pt x="78" y="38"/>
                      <a:pt x="78" y="38"/>
                      <a:pt x="78" y="38"/>
                    </a:cubicBezTo>
                    <a:cubicBezTo>
                      <a:pt x="83" y="49"/>
                      <a:pt x="81" y="60"/>
                      <a:pt x="79" y="70"/>
                    </a:cubicBezTo>
                    <a:cubicBezTo>
                      <a:pt x="77" y="80"/>
                      <a:pt x="78" y="89"/>
                      <a:pt x="82" y="9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66" name="Freeform 318">
                <a:extLst>
                  <a:ext uri="{FF2B5EF4-FFF2-40B4-BE49-F238E27FC236}">
                    <a16:creationId xmlns:a16="http://schemas.microsoft.com/office/drawing/2014/main" id="{8EF4F478-5208-C042-97CD-EFCBED98D84B}"/>
                  </a:ext>
                </a:extLst>
              </p:cNvPr>
              <p:cNvSpPr/>
              <p:nvPr/>
            </p:nvSpPr>
            <p:spPr bwMode="auto">
              <a:xfrm>
                <a:off x="653" y="1327"/>
                <a:ext cx="114" cy="38"/>
              </a:xfrm>
              <a:custGeom>
                <a:avLst/>
                <a:gdLst>
                  <a:gd name="T0" fmla="*/ 76 w 99"/>
                  <a:gd name="T1" fmla="*/ 15 h 33"/>
                  <a:gd name="T2" fmla="*/ 99 w 99"/>
                  <a:gd name="T3" fmla="*/ 33 h 33"/>
                  <a:gd name="T4" fmla="*/ 29 w 99"/>
                  <a:gd name="T5" fmla="*/ 28 h 33"/>
                  <a:gd name="T6" fmla="*/ 58 w 99"/>
                  <a:gd name="T7" fmla="*/ 19 h 33"/>
                  <a:gd name="T8" fmla="*/ 0 w 99"/>
                  <a:gd name="T9" fmla="*/ 13 h 33"/>
                  <a:gd name="T10" fmla="*/ 1 w 99"/>
                  <a:gd name="T11" fmla="*/ 10 h 33"/>
                  <a:gd name="T12" fmla="*/ 29 w 99"/>
                  <a:gd name="T13" fmla="*/ 10 h 33"/>
                  <a:gd name="T14" fmla="*/ 24 w 99"/>
                  <a:gd name="T15" fmla="*/ 0 h 33"/>
                  <a:gd name="T16" fmla="*/ 71 w 99"/>
                  <a:gd name="T17" fmla="*/ 15 h 33"/>
                  <a:gd name="T18" fmla="*/ 71 w 99"/>
                  <a:gd name="T19" fmla="*/ 15 h 33"/>
                  <a:gd name="T20" fmla="*/ 76 w 99"/>
                  <a:gd name="T21" fmla="*/ 1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 h="33">
                    <a:moveTo>
                      <a:pt x="76" y="15"/>
                    </a:moveTo>
                    <a:cubicBezTo>
                      <a:pt x="85" y="19"/>
                      <a:pt x="93" y="24"/>
                      <a:pt x="99" y="33"/>
                    </a:cubicBezTo>
                    <a:cubicBezTo>
                      <a:pt x="76" y="18"/>
                      <a:pt x="52" y="25"/>
                      <a:pt x="29" y="28"/>
                    </a:cubicBezTo>
                    <a:cubicBezTo>
                      <a:pt x="37" y="20"/>
                      <a:pt x="47" y="19"/>
                      <a:pt x="58" y="19"/>
                    </a:cubicBezTo>
                    <a:cubicBezTo>
                      <a:pt x="40" y="11"/>
                      <a:pt x="20" y="14"/>
                      <a:pt x="0" y="13"/>
                    </a:cubicBezTo>
                    <a:cubicBezTo>
                      <a:pt x="0" y="12"/>
                      <a:pt x="0" y="11"/>
                      <a:pt x="1" y="10"/>
                    </a:cubicBezTo>
                    <a:cubicBezTo>
                      <a:pt x="10" y="10"/>
                      <a:pt x="20" y="10"/>
                      <a:pt x="29" y="10"/>
                    </a:cubicBezTo>
                    <a:cubicBezTo>
                      <a:pt x="31" y="4"/>
                      <a:pt x="23" y="6"/>
                      <a:pt x="24" y="0"/>
                    </a:cubicBezTo>
                    <a:cubicBezTo>
                      <a:pt x="40" y="6"/>
                      <a:pt x="54" y="15"/>
                      <a:pt x="71" y="15"/>
                    </a:cubicBezTo>
                    <a:cubicBezTo>
                      <a:pt x="71" y="15"/>
                      <a:pt x="71" y="15"/>
                      <a:pt x="71" y="15"/>
                    </a:cubicBezTo>
                    <a:cubicBezTo>
                      <a:pt x="72" y="17"/>
                      <a:pt x="74" y="17"/>
                      <a:pt x="76"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67" name="Freeform 319">
                <a:extLst>
                  <a:ext uri="{FF2B5EF4-FFF2-40B4-BE49-F238E27FC236}">
                    <a16:creationId xmlns:a16="http://schemas.microsoft.com/office/drawing/2014/main" id="{F7802F0F-2BE5-8769-C81A-C257EACCA3E2}"/>
                  </a:ext>
                </a:extLst>
              </p:cNvPr>
              <p:cNvSpPr/>
              <p:nvPr/>
            </p:nvSpPr>
            <p:spPr bwMode="auto">
              <a:xfrm>
                <a:off x="757" y="1323"/>
                <a:ext cx="63" cy="83"/>
              </a:xfrm>
              <a:custGeom>
                <a:avLst/>
                <a:gdLst>
                  <a:gd name="T0" fmla="*/ 39 w 55"/>
                  <a:gd name="T1" fmla="*/ 59 h 72"/>
                  <a:gd name="T2" fmla="*/ 41 w 55"/>
                  <a:gd name="T3" fmla="*/ 50 h 72"/>
                  <a:gd name="T4" fmla="*/ 6 w 55"/>
                  <a:gd name="T5" fmla="*/ 10 h 72"/>
                  <a:gd name="T6" fmla="*/ 0 w 55"/>
                  <a:gd name="T7" fmla="*/ 3 h 72"/>
                  <a:gd name="T8" fmla="*/ 0 w 55"/>
                  <a:gd name="T9" fmla="*/ 3 h 72"/>
                  <a:gd name="T10" fmla="*/ 5 w 55"/>
                  <a:gd name="T11" fmla="*/ 1 h 72"/>
                  <a:gd name="T12" fmla="*/ 5 w 55"/>
                  <a:gd name="T13" fmla="*/ 1 h 72"/>
                  <a:gd name="T14" fmla="*/ 25 w 55"/>
                  <a:gd name="T15" fmla="*/ 19 h 72"/>
                  <a:gd name="T16" fmla="*/ 35 w 55"/>
                  <a:gd name="T17" fmla="*/ 31 h 72"/>
                  <a:gd name="T18" fmla="*/ 31 w 55"/>
                  <a:gd name="T19" fmla="*/ 0 h 72"/>
                  <a:gd name="T20" fmla="*/ 55 w 55"/>
                  <a:gd name="T21" fmla="*/ 72 h 72"/>
                  <a:gd name="T22" fmla="*/ 39 w 55"/>
                  <a:gd name="T23" fmla="*/ 5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72">
                    <a:moveTo>
                      <a:pt x="39" y="59"/>
                    </a:moveTo>
                    <a:cubicBezTo>
                      <a:pt x="46" y="58"/>
                      <a:pt x="44" y="54"/>
                      <a:pt x="41" y="50"/>
                    </a:cubicBezTo>
                    <a:cubicBezTo>
                      <a:pt x="32" y="35"/>
                      <a:pt x="21" y="20"/>
                      <a:pt x="6" y="10"/>
                    </a:cubicBezTo>
                    <a:cubicBezTo>
                      <a:pt x="3" y="9"/>
                      <a:pt x="0" y="7"/>
                      <a:pt x="0" y="3"/>
                    </a:cubicBezTo>
                    <a:cubicBezTo>
                      <a:pt x="0" y="3"/>
                      <a:pt x="0" y="3"/>
                      <a:pt x="0" y="3"/>
                    </a:cubicBezTo>
                    <a:cubicBezTo>
                      <a:pt x="2" y="3"/>
                      <a:pt x="4" y="3"/>
                      <a:pt x="5" y="1"/>
                    </a:cubicBezTo>
                    <a:cubicBezTo>
                      <a:pt x="5" y="1"/>
                      <a:pt x="5" y="1"/>
                      <a:pt x="5" y="1"/>
                    </a:cubicBezTo>
                    <a:cubicBezTo>
                      <a:pt x="15" y="4"/>
                      <a:pt x="19" y="12"/>
                      <a:pt x="25" y="19"/>
                    </a:cubicBezTo>
                    <a:cubicBezTo>
                      <a:pt x="28" y="22"/>
                      <a:pt x="31" y="26"/>
                      <a:pt x="35" y="31"/>
                    </a:cubicBezTo>
                    <a:cubicBezTo>
                      <a:pt x="37" y="18"/>
                      <a:pt x="30" y="10"/>
                      <a:pt x="31" y="0"/>
                    </a:cubicBezTo>
                    <a:cubicBezTo>
                      <a:pt x="43" y="22"/>
                      <a:pt x="40" y="50"/>
                      <a:pt x="55" y="72"/>
                    </a:cubicBezTo>
                    <a:cubicBezTo>
                      <a:pt x="48" y="69"/>
                      <a:pt x="41" y="68"/>
                      <a:pt x="39" y="5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68" name="Freeform 320">
                <a:extLst>
                  <a:ext uri="{FF2B5EF4-FFF2-40B4-BE49-F238E27FC236}">
                    <a16:creationId xmlns:a16="http://schemas.microsoft.com/office/drawing/2014/main" id="{0629FD6B-D0F9-62D1-D60B-AC35DD15DCB6}"/>
                  </a:ext>
                </a:extLst>
              </p:cNvPr>
              <p:cNvSpPr/>
              <p:nvPr/>
            </p:nvSpPr>
            <p:spPr bwMode="auto">
              <a:xfrm>
                <a:off x="751" y="1435"/>
                <a:ext cx="117" cy="34"/>
              </a:xfrm>
              <a:custGeom>
                <a:avLst/>
                <a:gdLst>
                  <a:gd name="T0" fmla="*/ 97 w 102"/>
                  <a:gd name="T1" fmla="*/ 17 h 30"/>
                  <a:gd name="T2" fmla="*/ 102 w 102"/>
                  <a:gd name="T3" fmla="*/ 23 h 30"/>
                  <a:gd name="T4" fmla="*/ 47 w 102"/>
                  <a:gd name="T5" fmla="*/ 29 h 30"/>
                  <a:gd name="T6" fmla="*/ 42 w 102"/>
                  <a:gd name="T7" fmla="*/ 27 h 30"/>
                  <a:gd name="T8" fmla="*/ 62 w 102"/>
                  <a:gd name="T9" fmla="*/ 17 h 30"/>
                  <a:gd name="T10" fmla="*/ 4 w 102"/>
                  <a:gd name="T11" fmla="*/ 17 h 30"/>
                  <a:gd name="T12" fmla="*/ 14 w 102"/>
                  <a:gd name="T13" fmla="*/ 10 h 30"/>
                  <a:gd name="T14" fmla="*/ 0 w 102"/>
                  <a:gd name="T15" fmla="*/ 1 h 30"/>
                  <a:gd name="T16" fmla="*/ 0 w 102"/>
                  <a:gd name="T17" fmla="*/ 0 h 30"/>
                  <a:gd name="T18" fmla="*/ 80 w 102"/>
                  <a:gd name="T19" fmla="*/ 14 h 30"/>
                  <a:gd name="T20" fmla="*/ 95 w 102"/>
                  <a:gd name="T21" fmla="*/ 15 h 30"/>
                  <a:gd name="T22" fmla="*/ 95 w 102"/>
                  <a:gd name="T23" fmla="*/ 15 h 30"/>
                  <a:gd name="T24" fmla="*/ 97 w 102"/>
                  <a:gd name="T25" fmla="*/ 1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2" h="30">
                    <a:moveTo>
                      <a:pt x="97" y="17"/>
                    </a:moveTo>
                    <a:cubicBezTo>
                      <a:pt x="99" y="19"/>
                      <a:pt x="100" y="21"/>
                      <a:pt x="102" y="23"/>
                    </a:cubicBezTo>
                    <a:cubicBezTo>
                      <a:pt x="82" y="14"/>
                      <a:pt x="64" y="19"/>
                      <a:pt x="47" y="29"/>
                    </a:cubicBezTo>
                    <a:cubicBezTo>
                      <a:pt x="45" y="30"/>
                      <a:pt x="44" y="29"/>
                      <a:pt x="42" y="27"/>
                    </a:cubicBezTo>
                    <a:cubicBezTo>
                      <a:pt x="48" y="24"/>
                      <a:pt x="54" y="21"/>
                      <a:pt x="62" y="17"/>
                    </a:cubicBezTo>
                    <a:cubicBezTo>
                      <a:pt x="41" y="12"/>
                      <a:pt x="23" y="17"/>
                      <a:pt x="4" y="17"/>
                    </a:cubicBezTo>
                    <a:cubicBezTo>
                      <a:pt x="5" y="10"/>
                      <a:pt x="12" y="15"/>
                      <a:pt x="14" y="10"/>
                    </a:cubicBezTo>
                    <a:cubicBezTo>
                      <a:pt x="10" y="6"/>
                      <a:pt x="1" y="9"/>
                      <a:pt x="0" y="1"/>
                    </a:cubicBezTo>
                    <a:cubicBezTo>
                      <a:pt x="0" y="0"/>
                      <a:pt x="0" y="0"/>
                      <a:pt x="0" y="0"/>
                    </a:cubicBezTo>
                    <a:cubicBezTo>
                      <a:pt x="26" y="10"/>
                      <a:pt x="54" y="10"/>
                      <a:pt x="80" y="14"/>
                    </a:cubicBezTo>
                    <a:cubicBezTo>
                      <a:pt x="85" y="15"/>
                      <a:pt x="90" y="15"/>
                      <a:pt x="95" y="15"/>
                    </a:cubicBezTo>
                    <a:cubicBezTo>
                      <a:pt x="95" y="15"/>
                      <a:pt x="95" y="15"/>
                      <a:pt x="95" y="15"/>
                    </a:cubicBezTo>
                    <a:cubicBezTo>
                      <a:pt x="96" y="16"/>
                      <a:pt x="96" y="17"/>
                      <a:pt x="97"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69" name="Freeform 321">
                <a:extLst>
                  <a:ext uri="{FF2B5EF4-FFF2-40B4-BE49-F238E27FC236}">
                    <a16:creationId xmlns:a16="http://schemas.microsoft.com/office/drawing/2014/main" id="{18EC324A-3301-694A-B10E-5B92AF4A0089}"/>
                  </a:ext>
                </a:extLst>
              </p:cNvPr>
              <p:cNvSpPr/>
              <p:nvPr/>
            </p:nvSpPr>
            <p:spPr bwMode="auto">
              <a:xfrm>
                <a:off x="689" y="1382"/>
                <a:ext cx="81" cy="31"/>
              </a:xfrm>
              <a:custGeom>
                <a:avLst/>
                <a:gdLst>
                  <a:gd name="T0" fmla="*/ 71 w 71"/>
                  <a:gd name="T1" fmla="*/ 27 h 27"/>
                  <a:gd name="T2" fmla="*/ 0 w 71"/>
                  <a:gd name="T3" fmla="*/ 0 h 27"/>
                  <a:gd name="T4" fmla="*/ 71 w 71"/>
                  <a:gd name="T5" fmla="*/ 27 h 27"/>
                  <a:gd name="T6" fmla="*/ 71 w 71"/>
                  <a:gd name="T7" fmla="*/ 27 h 27"/>
                </a:gdLst>
                <a:ahLst/>
                <a:cxnLst>
                  <a:cxn ang="0">
                    <a:pos x="T0" y="T1"/>
                  </a:cxn>
                  <a:cxn ang="0">
                    <a:pos x="T2" y="T3"/>
                  </a:cxn>
                  <a:cxn ang="0">
                    <a:pos x="T4" y="T5"/>
                  </a:cxn>
                  <a:cxn ang="0">
                    <a:pos x="T6" y="T7"/>
                  </a:cxn>
                </a:cxnLst>
                <a:rect l="0" t="0" r="r" b="b"/>
                <a:pathLst>
                  <a:path w="71" h="27">
                    <a:moveTo>
                      <a:pt x="71" y="27"/>
                    </a:moveTo>
                    <a:cubicBezTo>
                      <a:pt x="46" y="23"/>
                      <a:pt x="23" y="11"/>
                      <a:pt x="0" y="0"/>
                    </a:cubicBezTo>
                    <a:cubicBezTo>
                      <a:pt x="24" y="8"/>
                      <a:pt x="49" y="14"/>
                      <a:pt x="71" y="27"/>
                    </a:cubicBezTo>
                    <a:cubicBezTo>
                      <a:pt x="71" y="27"/>
                      <a:pt x="71" y="27"/>
                      <a:pt x="71" y="2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70" name="Freeform 322">
                <a:extLst>
                  <a:ext uri="{FF2B5EF4-FFF2-40B4-BE49-F238E27FC236}">
                    <a16:creationId xmlns:a16="http://schemas.microsoft.com/office/drawing/2014/main" id="{253AE66F-BC28-520E-5912-B814D0D33EFA}"/>
                  </a:ext>
                </a:extLst>
              </p:cNvPr>
              <p:cNvSpPr/>
              <p:nvPr/>
            </p:nvSpPr>
            <p:spPr bwMode="auto">
              <a:xfrm>
                <a:off x="716" y="1415"/>
                <a:ext cx="27" cy="16"/>
              </a:xfrm>
              <a:custGeom>
                <a:avLst/>
                <a:gdLst>
                  <a:gd name="T0" fmla="*/ 21 w 23"/>
                  <a:gd name="T1" fmla="*/ 14 h 14"/>
                  <a:gd name="T2" fmla="*/ 2 w 23"/>
                  <a:gd name="T3" fmla="*/ 6 h 14"/>
                  <a:gd name="T4" fmla="*/ 0 w 23"/>
                  <a:gd name="T5" fmla="*/ 3 h 14"/>
                  <a:gd name="T6" fmla="*/ 4 w 23"/>
                  <a:gd name="T7" fmla="*/ 1 h 14"/>
                  <a:gd name="T8" fmla="*/ 23 w 23"/>
                  <a:gd name="T9" fmla="*/ 12 h 14"/>
                  <a:gd name="T10" fmla="*/ 21 w 23"/>
                  <a:gd name="T11" fmla="*/ 14 h 14"/>
                </a:gdLst>
                <a:ahLst/>
                <a:cxnLst>
                  <a:cxn ang="0">
                    <a:pos x="T0" y="T1"/>
                  </a:cxn>
                  <a:cxn ang="0">
                    <a:pos x="T2" y="T3"/>
                  </a:cxn>
                  <a:cxn ang="0">
                    <a:pos x="T4" y="T5"/>
                  </a:cxn>
                  <a:cxn ang="0">
                    <a:pos x="T6" y="T7"/>
                  </a:cxn>
                  <a:cxn ang="0">
                    <a:pos x="T8" y="T9"/>
                  </a:cxn>
                  <a:cxn ang="0">
                    <a:pos x="T10" y="T11"/>
                  </a:cxn>
                </a:cxnLst>
                <a:rect l="0" t="0" r="r" b="b"/>
                <a:pathLst>
                  <a:path w="23" h="14">
                    <a:moveTo>
                      <a:pt x="21" y="14"/>
                    </a:moveTo>
                    <a:cubicBezTo>
                      <a:pt x="15" y="12"/>
                      <a:pt x="8" y="9"/>
                      <a:pt x="2" y="6"/>
                    </a:cubicBezTo>
                    <a:cubicBezTo>
                      <a:pt x="1" y="6"/>
                      <a:pt x="0" y="4"/>
                      <a:pt x="0" y="3"/>
                    </a:cubicBezTo>
                    <a:cubicBezTo>
                      <a:pt x="0" y="1"/>
                      <a:pt x="3" y="0"/>
                      <a:pt x="4" y="1"/>
                    </a:cubicBezTo>
                    <a:cubicBezTo>
                      <a:pt x="10" y="5"/>
                      <a:pt x="16" y="8"/>
                      <a:pt x="23" y="12"/>
                    </a:cubicBezTo>
                    <a:cubicBezTo>
                      <a:pt x="22" y="13"/>
                      <a:pt x="22" y="14"/>
                      <a:pt x="21"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71" name="Freeform 323">
                <a:extLst>
                  <a:ext uri="{FF2B5EF4-FFF2-40B4-BE49-F238E27FC236}">
                    <a16:creationId xmlns:a16="http://schemas.microsoft.com/office/drawing/2014/main" id="{8BD9170A-A342-1167-B5E3-52E99B67809F}"/>
                  </a:ext>
                </a:extLst>
              </p:cNvPr>
              <p:cNvSpPr/>
              <p:nvPr/>
            </p:nvSpPr>
            <p:spPr bwMode="auto">
              <a:xfrm>
                <a:off x="771" y="1368"/>
                <a:ext cx="19" cy="15"/>
              </a:xfrm>
              <a:custGeom>
                <a:avLst/>
                <a:gdLst>
                  <a:gd name="T0" fmla="*/ 16 w 16"/>
                  <a:gd name="T1" fmla="*/ 13 h 13"/>
                  <a:gd name="T2" fmla="*/ 0 w 16"/>
                  <a:gd name="T3" fmla="*/ 0 h 13"/>
                  <a:gd name="T4" fmla="*/ 16 w 16"/>
                  <a:gd name="T5" fmla="*/ 13 h 13"/>
                </a:gdLst>
                <a:ahLst/>
                <a:cxnLst>
                  <a:cxn ang="0">
                    <a:pos x="T0" y="T1"/>
                  </a:cxn>
                  <a:cxn ang="0">
                    <a:pos x="T2" y="T3"/>
                  </a:cxn>
                  <a:cxn ang="0">
                    <a:pos x="T4" y="T5"/>
                  </a:cxn>
                </a:cxnLst>
                <a:rect l="0" t="0" r="r" b="b"/>
                <a:pathLst>
                  <a:path w="16" h="13">
                    <a:moveTo>
                      <a:pt x="16" y="13"/>
                    </a:moveTo>
                    <a:cubicBezTo>
                      <a:pt x="9" y="11"/>
                      <a:pt x="5" y="5"/>
                      <a:pt x="0" y="0"/>
                    </a:cubicBezTo>
                    <a:cubicBezTo>
                      <a:pt x="7" y="2"/>
                      <a:pt x="15" y="4"/>
                      <a:pt x="16"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72" name="Freeform 324">
                <a:extLst>
                  <a:ext uri="{FF2B5EF4-FFF2-40B4-BE49-F238E27FC236}">
                    <a16:creationId xmlns:a16="http://schemas.microsoft.com/office/drawing/2014/main" id="{2BB6FD39-4BDC-ED18-ED71-FC815F85BCF2}"/>
                  </a:ext>
                </a:extLst>
              </p:cNvPr>
              <p:cNvSpPr/>
              <p:nvPr/>
            </p:nvSpPr>
            <p:spPr bwMode="auto">
              <a:xfrm>
                <a:off x="774" y="1301"/>
                <a:ext cx="15" cy="17"/>
              </a:xfrm>
              <a:custGeom>
                <a:avLst/>
                <a:gdLst>
                  <a:gd name="T0" fmla="*/ 13 w 13"/>
                  <a:gd name="T1" fmla="*/ 15 h 15"/>
                  <a:gd name="T2" fmla="*/ 0 w 13"/>
                  <a:gd name="T3" fmla="*/ 0 h 15"/>
                  <a:gd name="T4" fmla="*/ 13 w 13"/>
                  <a:gd name="T5" fmla="*/ 15 h 15"/>
                </a:gdLst>
                <a:ahLst/>
                <a:cxnLst>
                  <a:cxn ang="0">
                    <a:pos x="T0" y="T1"/>
                  </a:cxn>
                  <a:cxn ang="0">
                    <a:pos x="T2" y="T3"/>
                  </a:cxn>
                  <a:cxn ang="0">
                    <a:pos x="T4" y="T5"/>
                  </a:cxn>
                </a:cxnLst>
                <a:rect l="0" t="0" r="r" b="b"/>
                <a:pathLst>
                  <a:path w="13" h="15">
                    <a:moveTo>
                      <a:pt x="13" y="15"/>
                    </a:moveTo>
                    <a:cubicBezTo>
                      <a:pt x="7" y="12"/>
                      <a:pt x="6" y="5"/>
                      <a:pt x="0" y="0"/>
                    </a:cubicBezTo>
                    <a:cubicBezTo>
                      <a:pt x="12" y="3"/>
                      <a:pt x="12" y="3"/>
                      <a:pt x="13"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73" name="Freeform 325">
                <a:extLst>
                  <a:ext uri="{FF2B5EF4-FFF2-40B4-BE49-F238E27FC236}">
                    <a16:creationId xmlns:a16="http://schemas.microsoft.com/office/drawing/2014/main" id="{3F0D26D1-C448-1058-F500-E1FAE7929B1F}"/>
                  </a:ext>
                </a:extLst>
              </p:cNvPr>
              <p:cNvSpPr/>
              <p:nvPr/>
            </p:nvSpPr>
            <p:spPr bwMode="auto">
              <a:xfrm>
                <a:off x="780" y="1468"/>
                <a:ext cx="16" cy="11"/>
              </a:xfrm>
              <a:custGeom>
                <a:avLst/>
                <a:gdLst>
                  <a:gd name="T0" fmla="*/ 0 w 14"/>
                  <a:gd name="T1" fmla="*/ 10 h 10"/>
                  <a:gd name="T2" fmla="*/ 14 w 14"/>
                  <a:gd name="T3" fmla="*/ 0 h 10"/>
                  <a:gd name="T4" fmla="*/ 0 w 14"/>
                  <a:gd name="T5" fmla="*/ 10 h 10"/>
                </a:gdLst>
                <a:ahLst/>
                <a:cxnLst>
                  <a:cxn ang="0">
                    <a:pos x="T0" y="T1"/>
                  </a:cxn>
                  <a:cxn ang="0">
                    <a:pos x="T2" y="T3"/>
                  </a:cxn>
                  <a:cxn ang="0">
                    <a:pos x="T4" y="T5"/>
                  </a:cxn>
                </a:cxnLst>
                <a:rect l="0" t="0" r="r" b="b"/>
                <a:pathLst>
                  <a:path w="14" h="10">
                    <a:moveTo>
                      <a:pt x="0" y="10"/>
                    </a:moveTo>
                    <a:cubicBezTo>
                      <a:pt x="3" y="4"/>
                      <a:pt x="8" y="2"/>
                      <a:pt x="14" y="0"/>
                    </a:cubicBezTo>
                    <a:cubicBezTo>
                      <a:pt x="11" y="7"/>
                      <a:pt x="7" y="9"/>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74" name="Freeform 326">
                <a:extLst>
                  <a:ext uri="{FF2B5EF4-FFF2-40B4-BE49-F238E27FC236}">
                    <a16:creationId xmlns:a16="http://schemas.microsoft.com/office/drawing/2014/main" id="{343062F9-1A9D-B814-0474-E9089C1F9BAE}"/>
                  </a:ext>
                </a:extLst>
              </p:cNvPr>
              <p:cNvSpPr/>
              <p:nvPr/>
            </p:nvSpPr>
            <p:spPr bwMode="auto">
              <a:xfrm>
                <a:off x="758" y="1478"/>
                <a:ext cx="15" cy="12"/>
              </a:xfrm>
              <a:custGeom>
                <a:avLst/>
                <a:gdLst>
                  <a:gd name="T0" fmla="*/ 13 w 13"/>
                  <a:gd name="T1" fmla="*/ 8 h 10"/>
                  <a:gd name="T2" fmla="*/ 0 w 13"/>
                  <a:gd name="T3" fmla="*/ 2 h 10"/>
                  <a:gd name="T4" fmla="*/ 13 w 13"/>
                  <a:gd name="T5" fmla="*/ 8 h 10"/>
                </a:gdLst>
                <a:ahLst/>
                <a:cxnLst>
                  <a:cxn ang="0">
                    <a:pos x="T0" y="T1"/>
                  </a:cxn>
                  <a:cxn ang="0">
                    <a:pos x="T2" y="T3"/>
                  </a:cxn>
                  <a:cxn ang="0">
                    <a:pos x="T4" y="T5"/>
                  </a:cxn>
                </a:cxnLst>
                <a:rect l="0" t="0" r="r" b="b"/>
                <a:pathLst>
                  <a:path w="13" h="10">
                    <a:moveTo>
                      <a:pt x="13" y="8"/>
                    </a:moveTo>
                    <a:cubicBezTo>
                      <a:pt x="7" y="10"/>
                      <a:pt x="3" y="7"/>
                      <a:pt x="0" y="2"/>
                    </a:cubicBezTo>
                    <a:cubicBezTo>
                      <a:pt x="7" y="0"/>
                      <a:pt x="9" y="7"/>
                      <a:pt x="13"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75" name="Freeform 327">
                <a:extLst>
                  <a:ext uri="{FF2B5EF4-FFF2-40B4-BE49-F238E27FC236}">
                    <a16:creationId xmlns:a16="http://schemas.microsoft.com/office/drawing/2014/main" id="{BB9D3E54-6A43-1524-0DA6-40458722AC5F}"/>
                  </a:ext>
                </a:extLst>
              </p:cNvPr>
              <p:cNvSpPr/>
              <p:nvPr/>
            </p:nvSpPr>
            <p:spPr bwMode="auto">
              <a:xfrm>
                <a:off x="799" y="1309"/>
                <a:ext cx="9" cy="9"/>
              </a:xfrm>
              <a:custGeom>
                <a:avLst/>
                <a:gdLst>
                  <a:gd name="T0" fmla="*/ 0 w 8"/>
                  <a:gd name="T1" fmla="*/ 0 h 8"/>
                  <a:gd name="T2" fmla="*/ 8 w 8"/>
                  <a:gd name="T3" fmla="*/ 8 h 8"/>
                  <a:gd name="T4" fmla="*/ 0 w 8"/>
                  <a:gd name="T5" fmla="*/ 0 h 8"/>
                </a:gdLst>
                <a:ahLst/>
                <a:cxnLst>
                  <a:cxn ang="0">
                    <a:pos x="T0" y="T1"/>
                  </a:cxn>
                  <a:cxn ang="0">
                    <a:pos x="T2" y="T3"/>
                  </a:cxn>
                  <a:cxn ang="0">
                    <a:pos x="T4" y="T5"/>
                  </a:cxn>
                </a:cxnLst>
                <a:rect l="0" t="0" r="r" b="b"/>
                <a:pathLst>
                  <a:path w="8" h="8">
                    <a:moveTo>
                      <a:pt x="0" y="0"/>
                    </a:moveTo>
                    <a:cubicBezTo>
                      <a:pt x="5" y="1"/>
                      <a:pt x="8" y="3"/>
                      <a:pt x="8" y="8"/>
                    </a:cubicBezTo>
                    <a:cubicBezTo>
                      <a:pt x="3" y="8"/>
                      <a:pt x="2" y="5"/>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76" name="Freeform 328">
                <a:extLst>
                  <a:ext uri="{FF2B5EF4-FFF2-40B4-BE49-F238E27FC236}">
                    <a16:creationId xmlns:a16="http://schemas.microsoft.com/office/drawing/2014/main" id="{433FE54E-163A-64BA-8814-8EF3F6A38DBB}"/>
                  </a:ext>
                </a:extLst>
              </p:cNvPr>
              <p:cNvSpPr/>
              <p:nvPr/>
            </p:nvSpPr>
            <p:spPr bwMode="auto">
              <a:xfrm>
                <a:off x="846" y="1333"/>
                <a:ext cx="9" cy="13"/>
              </a:xfrm>
              <a:custGeom>
                <a:avLst/>
                <a:gdLst>
                  <a:gd name="T0" fmla="*/ 0 w 8"/>
                  <a:gd name="T1" fmla="*/ 0 h 12"/>
                  <a:gd name="T2" fmla="*/ 7 w 8"/>
                  <a:gd name="T3" fmla="*/ 12 h 12"/>
                  <a:gd name="T4" fmla="*/ 7 w 8"/>
                  <a:gd name="T5" fmla="*/ 12 h 12"/>
                  <a:gd name="T6" fmla="*/ 0 w 8"/>
                  <a:gd name="T7" fmla="*/ 0 h 12"/>
                </a:gdLst>
                <a:ahLst/>
                <a:cxnLst>
                  <a:cxn ang="0">
                    <a:pos x="T0" y="T1"/>
                  </a:cxn>
                  <a:cxn ang="0">
                    <a:pos x="T2" y="T3"/>
                  </a:cxn>
                  <a:cxn ang="0">
                    <a:pos x="T4" y="T5"/>
                  </a:cxn>
                  <a:cxn ang="0">
                    <a:pos x="T6" y="T7"/>
                  </a:cxn>
                </a:cxnLst>
                <a:rect l="0" t="0" r="r" b="b"/>
                <a:pathLst>
                  <a:path w="8" h="12">
                    <a:moveTo>
                      <a:pt x="0" y="0"/>
                    </a:moveTo>
                    <a:cubicBezTo>
                      <a:pt x="8" y="1"/>
                      <a:pt x="7" y="7"/>
                      <a:pt x="7" y="12"/>
                    </a:cubicBezTo>
                    <a:cubicBezTo>
                      <a:pt x="7" y="12"/>
                      <a:pt x="7" y="12"/>
                      <a:pt x="7" y="12"/>
                    </a:cubicBezTo>
                    <a:cubicBezTo>
                      <a:pt x="2" y="10"/>
                      <a:pt x="0" y="5"/>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77" name="Freeform 329">
                <a:extLst>
                  <a:ext uri="{FF2B5EF4-FFF2-40B4-BE49-F238E27FC236}">
                    <a16:creationId xmlns:a16="http://schemas.microsoft.com/office/drawing/2014/main" id="{83CC90CA-77C6-B37F-5003-3F46345989C0}"/>
                  </a:ext>
                </a:extLst>
              </p:cNvPr>
              <p:cNvSpPr/>
              <p:nvPr/>
            </p:nvSpPr>
            <p:spPr bwMode="auto">
              <a:xfrm>
                <a:off x="854" y="1346"/>
                <a:ext cx="7" cy="22"/>
              </a:xfrm>
              <a:custGeom>
                <a:avLst/>
                <a:gdLst>
                  <a:gd name="T0" fmla="*/ 0 w 6"/>
                  <a:gd name="T1" fmla="*/ 0 h 19"/>
                  <a:gd name="T2" fmla="*/ 5 w 6"/>
                  <a:gd name="T3" fmla="*/ 19 h 19"/>
                  <a:gd name="T4" fmla="*/ 5 w 6"/>
                  <a:gd name="T5" fmla="*/ 19 h 19"/>
                  <a:gd name="T6" fmla="*/ 0 w 6"/>
                  <a:gd name="T7" fmla="*/ 0 h 19"/>
                  <a:gd name="T8" fmla="*/ 0 w 6"/>
                  <a:gd name="T9" fmla="*/ 0 h 19"/>
                </a:gdLst>
                <a:ahLst/>
                <a:cxnLst>
                  <a:cxn ang="0">
                    <a:pos x="T0" y="T1"/>
                  </a:cxn>
                  <a:cxn ang="0">
                    <a:pos x="T2" y="T3"/>
                  </a:cxn>
                  <a:cxn ang="0">
                    <a:pos x="T4" y="T5"/>
                  </a:cxn>
                  <a:cxn ang="0">
                    <a:pos x="T6" y="T7"/>
                  </a:cxn>
                  <a:cxn ang="0">
                    <a:pos x="T8" y="T9"/>
                  </a:cxn>
                </a:cxnLst>
                <a:rect l="0" t="0" r="r" b="b"/>
                <a:pathLst>
                  <a:path w="6" h="19">
                    <a:moveTo>
                      <a:pt x="0" y="0"/>
                    </a:moveTo>
                    <a:cubicBezTo>
                      <a:pt x="6" y="5"/>
                      <a:pt x="4" y="13"/>
                      <a:pt x="5" y="19"/>
                    </a:cubicBezTo>
                    <a:cubicBezTo>
                      <a:pt x="5" y="19"/>
                      <a:pt x="5" y="19"/>
                      <a:pt x="5" y="19"/>
                    </a:cubicBezTo>
                    <a:cubicBezTo>
                      <a:pt x="1" y="13"/>
                      <a:pt x="0" y="7"/>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78" name="Freeform 330">
                <a:extLst>
                  <a:ext uri="{FF2B5EF4-FFF2-40B4-BE49-F238E27FC236}">
                    <a16:creationId xmlns:a16="http://schemas.microsoft.com/office/drawing/2014/main" id="{673BF6E0-63C2-ED91-B5D7-5E5DB2032D10}"/>
                  </a:ext>
                </a:extLst>
              </p:cNvPr>
              <p:cNvSpPr/>
              <p:nvPr/>
            </p:nvSpPr>
            <p:spPr bwMode="auto">
              <a:xfrm>
                <a:off x="790" y="1382"/>
                <a:ext cx="11" cy="9"/>
              </a:xfrm>
              <a:custGeom>
                <a:avLst/>
                <a:gdLst>
                  <a:gd name="T0" fmla="*/ 0 w 10"/>
                  <a:gd name="T1" fmla="*/ 1 h 8"/>
                  <a:gd name="T2" fmla="*/ 10 w 10"/>
                  <a:gd name="T3" fmla="*/ 8 h 8"/>
                  <a:gd name="T4" fmla="*/ 10 w 10"/>
                  <a:gd name="T5" fmla="*/ 8 h 8"/>
                  <a:gd name="T6" fmla="*/ 0 w 10"/>
                  <a:gd name="T7" fmla="*/ 1 h 8"/>
                </a:gdLst>
                <a:ahLst/>
                <a:cxnLst>
                  <a:cxn ang="0">
                    <a:pos x="T0" y="T1"/>
                  </a:cxn>
                  <a:cxn ang="0">
                    <a:pos x="T2" y="T3"/>
                  </a:cxn>
                  <a:cxn ang="0">
                    <a:pos x="T4" y="T5"/>
                  </a:cxn>
                  <a:cxn ang="0">
                    <a:pos x="T6" y="T7"/>
                  </a:cxn>
                </a:cxnLst>
                <a:rect l="0" t="0" r="r" b="b"/>
                <a:pathLst>
                  <a:path w="10" h="8">
                    <a:moveTo>
                      <a:pt x="0" y="1"/>
                    </a:moveTo>
                    <a:cubicBezTo>
                      <a:pt x="5" y="0"/>
                      <a:pt x="10" y="2"/>
                      <a:pt x="10" y="8"/>
                    </a:cubicBezTo>
                    <a:cubicBezTo>
                      <a:pt x="10" y="8"/>
                      <a:pt x="10" y="8"/>
                      <a:pt x="10" y="8"/>
                    </a:cubicBezTo>
                    <a:cubicBezTo>
                      <a:pt x="5" y="7"/>
                      <a:pt x="1" y="6"/>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79" name="Freeform 331">
                <a:extLst>
                  <a:ext uri="{FF2B5EF4-FFF2-40B4-BE49-F238E27FC236}">
                    <a16:creationId xmlns:a16="http://schemas.microsoft.com/office/drawing/2014/main" id="{174A59A1-D287-837D-1055-20A494E00A6E}"/>
                  </a:ext>
                </a:extLst>
              </p:cNvPr>
              <p:cNvSpPr/>
              <p:nvPr/>
            </p:nvSpPr>
            <p:spPr bwMode="auto">
              <a:xfrm>
                <a:off x="823" y="1413"/>
                <a:ext cx="12" cy="8"/>
              </a:xfrm>
              <a:custGeom>
                <a:avLst/>
                <a:gdLst>
                  <a:gd name="T0" fmla="*/ 0 w 10"/>
                  <a:gd name="T1" fmla="*/ 0 h 7"/>
                  <a:gd name="T2" fmla="*/ 10 w 10"/>
                  <a:gd name="T3" fmla="*/ 7 h 7"/>
                  <a:gd name="T4" fmla="*/ 10 w 10"/>
                  <a:gd name="T5" fmla="*/ 7 h 7"/>
                  <a:gd name="T6" fmla="*/ 0 w 10"/>
                  <a:gd name="T7" fmla="*/ 0 h 7"/>
                </a:gdLst>
                <a:ahLst/>
                <a:cxnLst>
                  <a:cxn ang="0">
                    <a:pos x="T0" y="T1"/>
                  </a:cxn>
                  <a:cxn ang="0">
                    <a:pos x="T2" y="T3"/>
                  </a:cxn>
                  <a:cxn ang="0">
                    <a:pos x="T4" y="T5"/>
                  </a:cxn>
                  <a:cxn ang="0">
                    <a:pos x="T6" y="T7"/>
                  </a:cxn>
                </a:cxnLst>
                <a:rect l="0" t="0" r="r" b="b"/>
                <a:pathLst>
                  <a:path w="10" h="7">
                    <a:moveTo>
                      <a:pt x="0" y="0"/>
                    </a:moveTo>
                    <a:cubicBezTo>
                      <a:pt x="5" y="1"/>
                      <a:pt x="9" y="2"/>
                      <a:pt x="10" y="7"/>
                    </a:cubicBezTo>
                    <a:cubicBezTo>
                      <a:pt x="10" y="7"/>
                      <a:pt x="10" y="7"/>
                      <a:pt x="10" y="7"/>
                    </a:cubicBezTo>
                    <a:cubicBezTo>
                      <a:pt x="6" y="7"/>
                      <a:pt x="1" y="6"/>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80" name="Freeform 332">
                <a:extLst>
                  <a:ext uri="{FF2B5EF4-FFF2-40B4-BE49-F238E27FC236}">
                    <a16:creationId xmlns:a16="http://schemas.microsoft.com/office/drawing/2014/main" id="{85C06CAD-3F44-580A-FA6D-9AE9EA5B87AD}"/>
                  </a:ext>
                </a:extLst>
              </p:cNvPr>
              <p:cNvSpPr/>
              <p:nvPr/>
            </p:nvSpPr>
            <p:spPr bwMode="auto">
              <a:xfrm>
                <a:off x="702" y="1315"/>
                <a:ext cx="10" cy="8"/>
              </a:xfrm>
              <a:custGeom>
                <a:avLst/>
                <a:gdLst>
                  <a:gd name="T0" fmla="*/ 0 w 9"/>
                  <a:gd name="T1" fmla="*/ 0 h 7"/>
                  <a:gd name="T2" fmla="*/ 9 w 9"/>
                  <a:gd name="T3" fmla="*/ 6 h 7"/>
                  <a:gd name="T4" fmla="*/ 0 w 9"/>
                  <a:gd name="T5" fmla="*/ 1 h 7"/>
                  <a:gd name="T6" fmla="*/ 0 w 9"/>
                  <a:gd name="T7" fmla="*/ 0 h 7"/>
                </a:gdLst>
                <a:ahLst/>
                <a:cxnLst>
                  <a:cxn ang="0">
                    <a:pos x="T0" y="T1"/>
                  </a:cxn>
                  <a:cxn ang="0">
                    <a:pos x="T2" y="T3"/>
                  </a:cxn>
                  <a:cxn ang="0">
                    <a:pos x="T4" y="T5"/>
                  </a:cxn>
                  <a:cxn ang="0">
                    <a:pos x="T6" y="T7"/>
                  </a:cxn>
                </a:cxnLst>
                <a:rect l="0" t="0" r="r" b="b"/>
                <a:pathLst>
                  <a:path w="9" h="7">
                    <a:moveTo>
                      <a:pt x="0" y="0"/>
                    </a:moveTo>
                    <a:cubicBezTo>
                      <a:pt x="3" y="1"/>
                      <a:pt x="7" y="2"/>
                      <a:pt x="9" y="6"/>
                    </a:cubicBezTo>
                    <a:cubicBezTo>
                      <a:pt x="4" y="7"/>
                      <a:pt x="1" y="6"/>
                      <a:pt x="0" y="1"/>
                    </a:cubicBezTo>
                    <a:lnTo>
                      <a:pt x="0" y="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81" name="Freeform 333">
                <a:extLst>
                  <a:ext uri="{FF2B5EF4-FFF2-40B4-BE49-F238E27FC236}">
                    <a16:creationId xmlns:a16="http://schemas.microsoft.com/office/drawing/2014/main" id="{455BEAD9-588D-6A2A-98C3-0B8F4C1DF9B3}"/>
                  </a:ext>
                </a:extLst>
              </p:cNvPr>
              <p:cNvSpPr/>
              <p:nvPr/>
            </p:nvSpPr>
            <p:spPr bwMode="auto">
              <a:xfrm>
                <a:off x="763" y="1397"/>
                <a:ext cx="7" cy="8"/>
              </a:xfrm>
              <a:custGeom>
                <a:avLst/>
                <a:gdLst>
                  <a:gd name="T0" fmla="*/ 6 w 6"/>
                  <a:gd name="T1" fmla="*/ 7 h 7"/>
                  <a:gd name="T2" fmla="*/ 0 w 6"/>
                  <a:gd name="T3" fmla="*/ 3 h 7"/>
                  <a:gd name="T4" fmla="*/ 2 w 6"/>
                  <a:gd name="T5" fmla="*/ 1 h 7"/>
                  <a:gd name="T6" fmla="*/ 6 w 6"/>
                  <a:gd name="T7" fmla="*/ 7 h 7"/>
                </a:gdLst>
                <a:ahLst/>
                <a:cxnLst>
                  <a:cxn ang="0">
                    <a:pos x="T0" y="T1"/>
                  </a:cxn>
                  <a:cxn ang="0">
                    <a:pos x="T2" y="T3"/>
                  </a:cxn>
                  <a:cxn ang="0">
                    <a:pos x="T4" y="T5"/>
                  </a:cxn>
                  <a:cxn ang="0">
                    <a:pos x="T6" y="T7"/>
                  </a:cxn>
                </a:cxnLst>
                <a:rect l="0" t="0" r="r" b="b"/>
                <a:pathLst>
                  <a:path w="6" h="7">
                    <a:moveTo>
                      <a:pt x="6" y="7"/>
                    </a:moveTo>
                    <a:cubicBezTo>
                      <a:pt x="3" y="7"/>
                      <a:pt x="1" y="6"/>
                      <a:pt x="0" y="3"/>
                    </a:cubicBezTo>
                    <a:cubicBezTo>
                      <a:pt x="0" y="1"/>
                      <a:pt x="1" y="0"/>
                      <a:pt x="2" y="1"/>
                    </a:cubicBezTo>
                    <a:cubicBezTo>
                      <a:pt x="5" y="1"/>
                      <a:pt x="6" y="4"/>
                      <a:pt x="6"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82" name="Freeform 334">
                <a:extLst>
                  <a:ext uri="{FF2B5EF4-FFF2-40B4-BE49-F238E27FC236}">
                    <a16:creationId xmlns:a16="http://schemas.microsoft.com/office/drawing/2014/main" id="{2B792B06-82FE-DAF5-B199-07D504D954B6}"/>
                  </a:ext>
                </a:extLst>
              </p:cNvPr>
              <p:cNvSpPr/>
              <p:nvPr/>
            </p:nvSpPr>
            <p:spPr bwMode="auto">
              <a:xfrm>
                <a:off x="731" y="1338"/>
                <a:ext cx="10" cy="6"/>
              </a:xfrm>
              <a:custGeom>
                <a:avLst/>
                <a:gdLst>
                  <a:gd name="T0" fmla="*/ 0 w 8"/>
                  <a:gd name="T1" fmla="*/ 0 h 5"/>
                  <a:gd name="T2" fmla="*/ 8 w 8"/>
                  <a:gd name="T3" fmla="*/ 5 h 5"/>
                  <a:gd name="T4" fmla="*/ 8 w 8"/>
                  <a:gd name="T5" fmla="*/ 5 h 5"/>
                  <a:gd name="T6" fmla="*/ 3 w 8"/>
                  <a:gd name="T7" fmla="*/ 5 h 5"/>
                  <a:gd name="T8" fmla="*/ 3 w 8"/>
                  <a:gd name="T9" fmla="*/ 5 h 5"/>
                  <a:gd name="T10" fmla="*/ 0 w 8"/>
                  <a:gd name="T11" fmla="*/ 0 h 5"/>
                </a:gdLst>
                <a:ahLst/>
                <a:cxnLst>
                  <a:cxn ang="0">
                    <a:pos x="T0" y="T1"/>
                  </a:cxn>
                  <a:cxn ang="0">
                    <a:pos x="T2" y="T3"/>
                  </a:cxn>
                  <a:cxn ang="0">
                    <a:pos x="T4" y="T5"/>
                  </a:cxn>
                  <a:cxn ang="0">
                    <a:pos x="T6" y="T7"/>
                  </a:cxn>
                  <a:cxn ang="0">
                    <a:pos x="T8" y="T9"/>
                  </a:cxn>
                  <a:cxn ang="0">
                    <a:pos x="T10" y="T11"/>
                  </a:cxn>
                </a:cxnLst>
                <a:rect l="0" t="0" r="r" b="b"/>
                <a:pathLst>
                  <a:path w="8" h="5">
                    <a:moveTo>
                      <a:pt x="0" y="0"/>
                    </a:moveTo>
                    <a:cubicBezTo>
                      <a:pt x="4" y="0"/>
                      <a:pt x="7" y="0"/>
                      <a:pt x="8" y="5"/>
                    </a:cubicBezTo>
                    <a:cubicBezTo>
                      <a:pt x="8" y="5"/>
                      <a:pt x="8" y="5"/>
                      <a:pt x="8" y="5"/>
                    </a:cubicBezTo>
                    <a:cubicBezTo>
                      <a:pt x="6" y="5"/>
                      <a:pt x="4" y="5"/>
                      <a:pt x="3" y="5"/>
                    </a:cubicBezTo>
                    <a:cubicBezTo>
                      <a:pt x="3" y="5"/>
                      <a:pt x="3" y="5"/>
                      <a:pt x="3" y="5"/>
                    </a:cubicBezTo>
                    <a:cubicBezTo>
                      <a:pt x="2" y="3"/>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83" name="Freeform 335">
                <a:extLst>
                  <a:ext uri="{FF2B5EF4-FFF2-40B4-BE49-F238E27FC236}">
                    <a16:creationId xmlns:a16="http://schemas.microsoft.com/office/drawing/2014/main" id="{E090D153-8762-6692-6D8D-C250BE9B173A}"/>
                  </a:ext>
                </a:extLst>
              </p:cNvPr>
              <p:cNvSpPr/>
              <p:nvPr/>
            </p:nvSpPr>
            <p:spPr bwMode="auto">
              <a:xfrm>
                <a:off x="728" y="1334"/>
                <a:ext cx="3" cy="4"/>
              </a:xfrm>
              <a:custGeom>
                <a:avLst/>
                <a:gdLst>
                  <a:gd name="T0" fmla="*/ 3 w 3"/>
                  <a:gd name="T1" fmla="*/ 4 h 4"/>
                  <a:gd name="T2" fmla="*/ 0 w 3"/>
                  <a:gd name="T3" fmla="*/ 2 h 4"/>
                  <a:gd name="T4" fmla="*/ 1 w 3"/>
                  <a:gd name="T5" fmla="*/ 0 h 4"/>
                  <a:gd name="T6" fmla="*/ 3 w 3"/>
                  <a:gd name="T7" fmla="*/ 4 h 4"/>
                </a:gdLst>
                <a:ahLst/>
                <a:cxnLst>
                  <a:cxn ang="0">
                    <a:pos x="T0" y="T1"/>
                  </a:cxn>
                  <a:cxn ang="0">
                    <a:pos x="T2" y="T3"/>
                  </a:cxn>
                  <a:cxn ang="0">
                    <a:pos x="T4" y="T5"/>
                  </a:cxn>
                  <a:cxn ang="0">
                    <a:pos x="T6" y="T7"/>
                  </a:cxn>
                </a:cxnLst>
                <a:rect l="0" t="0" r="r" b="b"/>
                <a:pathLst>
                  <a:path w="3" h="4">
                    <a:moveTo>
                      <a:pt x="3" y="4"/>
                    </a:moveTo>
                    <a:cubicBezTo>
                      <a:pt x="2" y="4"/>
                      <a:pt x="0" y="4"/>
                      <a:pt x="0" y="2"/>
                    </a:cubicBezTo>
                    <a:cubicBezTo>
                      <a:pt x="0" y="1"/>
                      <a:pt x="1" y="0"/>
                      <a:pt x="1" y="0"/>
                    </a:cubicBezTo>
                    <a:cubicBezTo>
                      <a:pt x="3" y="1"/>
                      <a:pt x="3" y="2"/>
                      <a:pt x="3"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84" name="Freeform 336">
                <a:extLst>
                  <a:ext uri="{FF2B5EF4-FFF2-40B4-BE49-F238E27FC236}">
                    <a16:creationId xmlns:a16="http://schemas.microsoft.com/office/drawing/2014/main" id="{96701938-74B2-00D1-545A-228E4431E8DD}"/>
                  </a:ext>
                </a:extLst>
              </p:cNvPr>
              <p:cNvSpPr/>
              <p:nvPr/>
            </p:nvSpPr>
            <p:spPr bwMode="auto">
              <a:xfrm>
                <a:off x="755" y="1318"/>
                <a:ext cx="5" cy="3"/>
              </a:xfrm>
              <a:custGeom>
                <a:avLst/>
                <a:gdLst>
                  <a:gd name="T0" fmla="*/ 4 w 4"/>
                  <a:gd name="T1" fmla="*/ 3 h 3"/>
                  <a:gd name="T2" fmla="*/ 0 w 4"/>
                  <a:gd name="T3" fmla="*/ 0 h 3"/>
                  <a:gd name="T4" fmla="*/ 1 w 4"/>
                  <a:gd name="T5" fmla="*/ 0 h 3"/>
                  <a:gd name="T6" fmla="*/ 4 w 4"/>
                  <a:gd name="T7" fmla="*/ 3 h 3"/>
                </a:gdLst>
                <a:ahLst/>
                <a:cxnLst>
                  <a:cxn ang="0">
                    <a:pos x="T0" y="T1"/>
                  </a:cxn>
                  <a:cxn ang="0">
                    <a:pos x="T2" y="T3"/>
                  </a:cxn>
                  <a:cxn ang="0">
                    <a:pos x="T4" y="T5"/>
                  </a:cxn>
                  <a:cxn ang="0">
                    <a:pos x="T6" y="T7"/>
                  </a:cxn>
                </a:cxnLst>
                <a:rect l="0" t="0" r="r" b="b"/>
                <a:pathLst>
                  <a:path w="4" h="3">
                    <a:moveTo>
                      <a:pt x="4" y="3"/>
                    </a:moveTo>
                    <a:cubicBezTo>
                      <a:pt x="2" y="3"/>
                      <a:pt x="0" y="3"/>
                      <a:pt x="0" y="0"/>
                    </a:cubicBezTo>
                    <a:cubicBezTo>
                      <a:pt x="0" y="0"/>
                      <a:pt x="0" y="0"/>
                      <a:pt x="1" y="0"/>
                    </a:cubicBezTo>
                    <a:cubicBezTo>
                      <a:pt x="3" y="0"/>
                      <a:pt x="3" y="2"/>
                      <a:pt x="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85" name="Freeform 337">
                <a:extLst>
                  <a:ext uri="{FF2B5EF4-FFF2-40B4-BE49-F238E27FC236}">
                    <a16:creationId xmlns:a16="http://schemas.microsoft.com/office/drawing/2014/main" id="{22BB7D3C-F096-8F71-5711-D35F84CC3F33}"/>
                  </a:ext>
                </a:extLst>
              </p:cNvPr>
              <p:cNvSpPr/>
              <p:nvPr/>
            </p:nvSpPr>
            <p:spPr bwMode="auto">
              <a:xfrm>
                <a:off x="691" y="1309"/>
                <a:ext cx="4" cy="3"/>
              </a:xfrm>
              <a:custGeom>
                <a:avLst/>
                <a:gdLst>
                  <a:gd name="T0" fmla="*/ 3 w 3"/>
                  <a:gd name="T1" fmla="*/ 1 h 3"/>
                  <a:gd name="T2" fmla="*/ 2 w 3"/>
                  <a:gd name="T3" fmla="*/ 3 h 3"/>
                  <a:gd name="T4" fmla="*/ 0 w 3"/>
                  <a:gd name="T5" fmla="*/ 2 h 3"/>
                  <a:gd name="T6" fmla="*/ 1 w 3"/>
                  <a:gd name="T7" fmla="*/ 0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3" y="2"/>
                      <a:pt x="3" y="3"/>
                      <a:pt x="2" y="3"/>
                    </a:cubicBezTo>
                    <a:cubicBezTo>
                      <a:pt x="2" y="3"/>
                      <a:pt x="1" y="2"/>
                      <a:pt x="0" y="2"/>
                    </a:cubicBezTo>
                    <a:cubicBezTo>
                      <a:pt x="1" y="2"/>
                      <a:pt x="1" y="1"/>
                      <a:pt x="1" y="0"/>
                    </a:cubicBezTo>
                    <a:cubicBezTo>
                      <a:pt x="2" y="0"/>
                      <a:pt x="2" y="1"/>
                      <a:pt x="3"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86" name="Freeform 338">
                <a:extLst>
                  <a:ext uri="{FF2B5EF4-FFF2-40B4-BE49-F238E27FC236}">
                    <a16:creationId xmlns:a16="http://schemas.microsoft.com/office/drawing/2014/main" id="{900DAA93-E20E-D184-6E02-85E0D717F47E}"/>
                  </a:ext>
                </a:extLst>
              </p:cNvPr>
              <p:cNvSpPr/>
              <p:nvPr/>
            </p:nvSpPr>
            <p:spPr bwMode="auto">
              <a:xfrm>
                <a:off x="747" y="1433"/>
                <a:ext cx="4" cy="3"/>
              </a:xfrm>
              <a:custGeom>
                <a:avLst/>
                <a:gdLst>
                  <a:gd name="T0" fmla="*/ 3 w 3"/>
                  <a:gd name="T1" fmla="*/ 2 h 2"/>
                  <a:gd name="T2" fmla="*/ 0 w 3"/>
                  <a:gd name="T3" fmla="*/ 1 h 2"/>
                  <a:gd name="T4" fmla="*/ 1 w 3"/>
                  <a:gd name="T5" fmla="*/ 0 h 2"/>
                  <a:gd name="T6" fmla="*/ 3 w 3"/>
                  <a:gd name="T7" fmla="*/ 1 h 2"/>
                  <a:gd name="T8" fmla="*/ 3 w 3"/>
                  <a:gd name="T9" fmla="*/ 2 h 2"/>
                </a:gdLst>
                <a:ahLst/>
                <a:cxnLst>
                  <a:cxn ang="0">
                    <a:pos x="T0" y="T1"/>
                  </a:cxn>
                  <a:cxn ang="0">
                    <a:pos x="T2" y="T3"/>
                  </a:cxn>
                  <a:cxn ang="0">
                    <a:pos x="T4" y="T5"/>
                  </a:cxn>
                  <a:cxn ang="0">
                    <a:pos x="T6" y="T7"/>
                  </a:cxn>
                  <a:cxn ang="0">
                    <a:pos x="T8" y="T9"/>
                  </a:cxn>
                </a:cxnLst>
                <a:rect l="0" t="0" r="r" b="b"/>
                <a:pathLst>
                  <a:path w="3" h="2">
                    <a:moveTo>
                      <a:pt x="3" y="2"/>
                    </a:moveTo>
                    <a:cubicBezTo>
                      <a:pt x="2" y="1"/>
                      <a:pt x="1" y="1"/>
                      <a:pt x="0" y="1"/>
                    </a:cubicBezTo>
                    <a:cubicBezTo>
                      <a:pt x="0" y="0"/>
                      <a:pt x="1" y="0"/>
                      <a:pt x="1" y="0"/>
                    </a:cubicBezTo>
                    <a:cubicBezTo>
                      <a:pt x="2" y="0"/>
                      <a:pt x="3" y="1"/>
                      <a:pt x="3" y="1"/>
                    </a:cubicBezTo>
                    <a:cubicBezTo>
                      <a:pt x="3" y="1"/>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87" name="Freeform 339">
                <a:extLst>
                  <a:ext uri="{FF2B5EF4-FFF2-40B4-BE49-F238E27FC236}">
                    <a16:creationId xmlns:a16="http://schemas.microsoft.com/office/drawing/2014/main" id="{D32975C8-4986-3EE4-C8F5-842F6CB857F7}"/>
                  </a:ext>
                </a:extLst>
              </p:cNvPr>
              <p:cNvSpPr/>
              <p:nvPr/>
            </p:nvSpPr>
            <p:spPr bwMode="auto">
              <a:xfrm>
                <a:off x="844" y="1329"/>
                <a:ext cx="2" cy="4"/>
              </a:xfrm>
              <a:custGeom>
                <a:avLst/>
                <a:gdLst>
                  <a:gd name="T0" fmla="*/ 2 w 2"/>
                  <a:gd name="T1" fmla="*/ 3 h 3"/>
                  <a:gd name="T2" fmla="*/ 0 w 2"/>
                  <a:gd name="T3" fmla="*/ 0 h 3"/>
                  <a:gd name="T4" fmla="*/ 1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0" y="1"/>
                      <a:pt x="0" y="0"/>
                    </a:cubicBezTo>
                    <a:cubicBezTo>
                      <a:pt x="0" y="0"/>
                      <a:pt x="0" y="0"/>
                      <a:pt x="1" y="0"/>
                    </a:cubicBezTo>
                    <a:cubicBezTo>
                      <a:pt x="1" y="1"/>
                      <a:pt x="1" y="2"/>
                      <a:pt x="2"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88" name="Freeform 340">
                <a:extLst>
                  <a:ext uri="{FF2B5EF4-FFF2-40B4-BE49-F238E27FC236}">
                    <a16:creationId xmlns:a16="http://schemas.microsoft.com/office/drawing/2014/main" id="{1C3E8C6F-A830-1F79-2AAF-04276D61A5CA}"/>
                  </a:ext>
                </a:extLst>
              </p:cNvPr>
              <p:cNvSpPr/>
              <p:nvPr/>
            </p:nvSpPr>
            <p:spPr bwMode="auto">
              <a:xfrm>
                <a:off x="720" y="1328"/>
                <a:ext cx="1" cy="1"/>
              </a:xfrm>
              <a:custGeom>
                <a:avLst/>
                <a:gdLst>
                  <a:gd name="T0" fmla="*/ 0 w 1"/>
                  <a:gd name="T1" fmla="*/ 1 h 1"/>
                  <a:gd name="T2" fmla="*/ 0 w 1"/>
                  <a:gd name="T3" fmla="*/ 0 h 1"/>
                  <a:gd name="T4" fmla="*/ 1 w 1"/>
                  <a:gd name="T5" fmla="*/ 0 h 1"/>
                  <a:gd name="T6" fmla="*/ 1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0"/>
                      <a:pt x="0" y="0"/>
                      <a:pt x="0" y="0"/>
                    </a:cubicBezTo>
                    <a:cubicBezTo>
                      <a:pt x="1" y="0"/>
                      <a:pt x="1" y="0"/>
                      <a:pt x="1" y="0"/>
                    </a:cubicBezTo>
                    <a:cubicBezTo>
                      <a:pt x="1" y="0"/>
                      <a:pt x="1" y="1"/>
                      <a:pt x="1" y="1"/>
                    </a:cubicBezTo>
                    <a:cubicBezTo>
                      <a:pt x="1" y="1"/>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89" name="Freeform 341">
                <a:extLst>
                  <a:ext uri="{FF2B5EF4-FFF2-40B4-BE49-F238E27FC236}">
                    <a16:creationId xmlns:a16="http://schemas.microsoft.com/office/drawing/2014/main" id="{46BDFDA0-AD80-CEFB-22D0-6EDA00C60EB9}"/>
                  </a:ext>
                </a:extLst>
              </p:cNvPr>
              <p:cNvSpPr/>
              <p:nvPr/>
            </p:nvSpPr>
            <p:spPr bwMode="auto">
              <a:xfrm>
                <a:off x="753" y="1325"/>
                <a:ext cx="4" cy="2"/>
              </a:xfrm>
              <a:custGeom>
                <a:avLst/>
                <a:gdLst>
                  <a:gd name="T0" fmla="*/ 3 w 3"/>
                  <a:gd name="T1" fmla="*/ 2 h 2"/>
                  <a:gd name="T2" fmla="*/ 0 w 3"/>
                  <a:gd name="T3" fmla="*/ 1 h 2"/>
                  <a:gd name="T4" fmla="*/ 1 w 3"/>
                  <a:gd name="T5" fmla="*/ 0 h 2"/>
                  <a:gd name="T6" fmla="*/ 3 w 3"/>
                  <a:gd name="T7" fmla="*/ 2 h 2"/>
                  <a:gd name="T8" fmla="*/ 3 w 3"/>
                  <a:gd name="T9" fmla="*/ 2 h 2"/>
                </a:gdLst>
                <a:ahLst/>
                <a:cxnLst>
                  <a:cxn ang="0">
                    <a:pos x="T0" y="T1"/>
                  </a:cxn>
                  <a:cxn ang="0">
                    <a:pos x="T2" y="T3"/>
                  </a:cxn>
                  <a:cxn ang="0">
                    <a:pos x="T4" y="T5"/>
                  </a:cxn>
                  <a:cxn ang="0">
                    <a:pos x="T6" y="T7"/>
                  </a:cxn>
                  <a:cxn ang="0">
                    <a:pos x="T8" y="T9"/>
                  </a:cxn>
                </a:cxnLst>
                <a:rect l="0" t="0" r="r" b="b"/>
                <a:pathLst>
                  <a:path w="3" h="2">
                    <a:moveTo>
                      <a:pt x="3" y="2"/>
                    </a:moveTo>
                    <a:cubicBezTo>
                      <a:pt x="2" y="2"/>
                      <a:pt x="1" y="2"/>
                      <a:pt x="0" y="1"/>
                    </a:cubicBezTo>
                    <a:cubicBezTo>
                      <a:pt x="0" y="1"/>
                      <a:pt x="0" y="1"/>
                      <a:pt x="1" y="0"/>
                    </a:cubicBezTo>
                    <a:cubicBezTo>
                      <a:pt x="2" y="1"/>
                      <a:pt x="2" y="2"/>
                      <a:pt x="3" y="2"/>
                    </a:cubicBezTo>
                    <a:cubicBezTo>
                      <a:pt x="3" y="2"/>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90" name="Freeform 342">
                <a:extLst>
                  <a:ext uri="{FF2B5EF4-FFF2-40B4-BE49-F238E27FC236}">
                    <a16:creationId xmlns:a16="http://schemas.microsoft.com/office/drawing/2014/main" id="{31E004E5-F83E-D4DE-7F41-403E275788C9}"/>
                  </a:ext>
                </a:extLst>
              </p:cNvPr>
              <p:cNvSpPr/>
              <p:nvPr/>
            </p:nvSpPr>
            <p:spPr bwMode="auto">
              <a:xfrm>
                <a:off x="700" y="1315"/>
                <a:ext cx="2" cy="2"/>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0"/>
                      <a:pt x="1" y="0"/>
                      <a:pt x="1" y="0"/>
                    </a:cubicBezTo>
                    <a:lnTo>
                      <a:pt x="1"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91" name="Freeform 343">
                <a:extLst>
                  <a:ext uri="{FF2B5EF4-FFF2-40B4-BE49-F238E27FC236}">
                    <a16:creationId xmlns:a16="http://schemas.microsoft.com/office/drawing/2014/main" id="{C89A135F-ABE8-667E-C2CA-AE5262DDAC51}"/>
                  </a:ext>
                </a:extLst>
              </p:cNvPr>
              <p:cNvSpPr/>
              <p:nvPr/>
            </p:nvSpPr>
            <p:spPr bwMode="auto">
              <a:xfrm>
                <a:off x="822" y="1413"/>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92" name="Freeform 344">
                <a:extLst>
                  <a:ext uri="{FF2B5EF4-FFF2-40B4-BE49-F238E27FC236}">
                    <a16:creationId xmlns:a16="http://schemas.microsoft.com/office/drawing/2014/main" id="{EDE4556D-D41D-DB20-2E48-EBFEF2DB9331}"/>
                  </a:ext>
                </a:extLst>
              </p:cNvPr>
              <p:cNvSpPr/>
              <p:nvPr/>
            </p:nvSpPr>
            <p:spPr bwMode="auto">
              <a:xfrm>
                <a:off x="760" y="1321"/>
                <a:ext cx="2" cy="4"/>
              </a:xfrm>
              <a:custGeom>
                <a:avLst/>
                <a:gdLst>
                  <a:gd name="T0" fmla="*/ 0 w 2"/>
                  <a:gd name="T1" fmla="*/ 0 h 3"/>
                  <a:gd name="T2" fmla="*/ 2 w 2"/>
                  <a:gd name="T3" fmla="*/ 3 h 3"/>
                  <a:gd name="T4" fmla="*/ 2 w 2"/>
                  <a:gd name="T5" fmla="*/ 3 h 3"/>
                  <a:gd name="T6" fmla="*/ 0 w 2"/>
                  <a:gd name="T7" fmla="*/ 0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1" y="2"/>
                      <a:pt x="2" y="3"/>
                    </a:cubicBezTo>
                    <a:cubicBezTo>
                      <a:pt x="2" y="3"/>
                      <a:pt x="2" y="3"/>
                      <a:pt x="2" y="3"/>
                    </a:cubicBezTo>
                    <a:cubicBezTo>
                      <a:pt x="1" y="2"/>
                      <a:pt x="0" y="1"/>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93" name="Freeform 345">
                <a:extLst>
                  <a:ext uri="{FF2B5EF4-FFF2-40B4-BE49-F238E27FC236}">
                    <a16:creationId xmlns:a16="http://schemas.microsoft.com/office/drawing/2014/main" id="{F299DF0D-36CC-73B5-CF27-07F872D37B0F}"/>
                  </a:ext>
                </a:extLst>
              </p:cNvPr>
              <p:cNvSpPr/>
              <p:nvPr/>
            </p:nvSpPr>
            <p:spPr bwMode="auto">
              <a:xfrm>
                <a:off x="812" y="1323"/>
                <a:ext cx="1" cy="2"/>
              </a:xfrm>
              <a:custGeom>
                <a:avLst/>
                <a:gdLst>
                  <a:gd name="T0" fmla="*/ 0 w 1"/>
                  <a:gd name="T1" fmla="*/ 1 h 1"/>
                  <a:gd name="T2" fmla="*/ 0 w 1"/>
                  <a:gd name="T3" fmla="*/ 0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0" y="0"/>
                      <a:pt x="0" y="0"/>
                      <a:pt x="1" y="1"/>
                    </a:cubicBezTo>
                    <a:cubicBezTo>
                      <a:pt x="1" y="1"/>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94" name="Freeform 346">
                <a:extLst>
                  <a:ext uri="{FF2B5EF4-FFF2-40B4-BE49-F238E27FC236}">
                    <a16:creationId xmlns:a16="http://schemas.microsoft.com/office/drawing/2014/main" id="{F679FCBB-C2C2-D3BA-9D5F-BA781C0E2826}"/>
                  </a:ext>
                </a:extLst>
              </p:cNvPr>
              <p:cNvSpPr/>
              <p:nvPr/>
            </p:nvSpPr>
            <p:spPr bwMode="auto">
              <a:xfrm>
                <a:off x="488" y="2056"/>
                <a:ext cx="106" cy="75"/>
              </a:xfrm>
              <a:custGeom>
                <a:avLst/>
                <a:gdLst>
                  <a:gd name="T0" fmla="*/ 92 w 92"/>
                  <a:gd name="T1" fmla="*/ 2 h 66"/>
                  <a:gd name="T2" fmla="*/ 58 w 92"/>
                  <a:gd name="T3" fmla="*/ 25 h 66"/>
                  <a:gd name="T4" fmla="*/ 0 w 92"/>
                  <a:gd name="T5" fmla="*/ 66 h 66"/>
                  <a:gd name="T6" fmla="*/ 7 w 92"/>
                  <a:gd name="T7" fmla="*/ 47 h 66"/>
                  <a:gd name="T8" fmla="*/ 10 w 92"/>
                  <a:gd name="T9" fmla="*/ 45 h 66"/>
                  <a:gd name="T10" fmla="*/ 29 w 92"/>
                  <a:gd name="T11" fmla="*/ 37 h 66"/>
                  <a:gd name="T12" fmla="*/ 41 w 92"/>
                  <a:gd name="T13" fmla="*/ 31 h 66"/>
                  <a:gd name="T14" fmla="*/ 44 w 92"/>
                  <a:gd name="T15" fmla="*/ 32 h 66"/>
                  <a:gd name="T16" fmla="*/ 41 w 92"/>
                  <a:gd name="T17" fmla="*/ 31 h 66"/>
                  <a:gd name="T18" fmla="*/ 87 w 92"/>
                  <a:gd name="T19" fmla="*/ 0 h 66"/>
                  <a:gd name="T20" fmla="*/ 87 w 92"/>
                  <a:gd name="T21" fmla="*/ 0 h 66"/>
                  <a:gd name="T22" fmla="*/ 92 w 92"/>
                  <a:gd name="T23" fmla="*/ 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2" h="66">
                    <a:moveTo>
                      <a:pt x="92" y="2"/>
                    </a:moveTo>
                    <a:cubicBezTo>
                      <a:pt x="82" y="12"/>
                      <a:pt x="66" y="15"/>
                      <a:pt x="58" y="25"/>
                    </a:cubicBezTo>
                    <a:cubicBezTo>
                      <a:pt x="42" y="43"/>
                      <a:pt x="14" y="45"/>
                      <a:pt x="0" y="66"/>
                    </a:cubicBezTo>
                    <a:cubicBezTo>
                      <a:pt x="3" y="60"/>
                      <a:pt x="5" y="53"/>
                      <a:pt x="7" y="47"/>
                    </a:cubicBezTo>
                    <a:cubicBezTo>
                      <a:pt x="8" y="46"/>
                      <a:pt x="9" y="45"/>
                      <a:pt x="10" y="45"/>
                    </a:cubicBezTo>
                    <a:cubicBezTo>
                      <a:pt x="20" y="51"/>
                      <a:pt x="23" y="40"/>
                      <a:pt x="29" y="37"/>
                    </a:cubicBezTo>
                    <a:cubicBezTo>
                      <a:pt x="33" y="35"/>
                      <a:pt x="36" y="32"/>
                      <a:pt x="41" y="31"/>
                    </a:cubicBezTo>
                    <a:cubicBezTo>
                      <a:pt x="42" y="32"/>
                      <a:pt x="42" y="35"/>
                      <a:pt x="44" y="32"/>
                    </a:cubicBezTo>
                    <a:cubicBezTo>
                      <a:pt x="43" y="32"/>
                      <a:pt x="42" y="32"/>
                      <a:pt x="41" y="31"/>
                    </a:cubicBezTo>
                    <a:cubicBezTo>
                      <a:pt x="55" y="19"/>
                      <a:pt x="68" y="5"/>
                      <a:pt x="87" y="0"/>
                    </a:cubicBezTo>
                    <a:cubicBezTo>
                      <a:pt x="87" y="0"/>
                      <a:pt x="87" y="0"/>
                      <a:pt x="87" y="0"/>
                    </a:cubicBezTo>
                    <a:cubicBezTo>
                      <a:pt x="88" y="2"/>
                      <a:pt x="90" y="2"/>
                      <a:pt x="9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95" name="Freeform 347">
                <a:extLst>
                  <a:ext uri="{FF2B5EF4-FFF2-40B4-BE49-F238E27FC236}">
                    <a16:creationId xmlns:a16="http://schemas.microsoft.com/office/drawing/2014/main" id="{0AFCF0F3-3865-9665-A75F-4579AC267E29}"/>
                  </a:ext>
                </a:extLst>
              </p:cNvPr>
              <p:cNvSpPr/>
              <p:nvPr/>
            </p:nvSpPr>
            <p:spPr bwMode="auto">
              <a:xfrm>
                <a:off x="513" y="2005"/>
                <a:ext cx="36" cy="78"/>
              </a:xfrm>
              <a:custGeom>
                <a:avLst/>
                <a:gdLst>
                  <a:gd name="T0" fmla="*/ 31 w 31"/>
                  <a:gd name="T1" fmla="*/ 37 h 68"/>
                  <a:gd name="T2" fmla="*/ 3 w 31"/>
                  <a:gd name="T3" fmla="*/ 68 h 68"/>
                  <a:gd name="T4" fmla="*/ 0 w 31"/>
                  <a:gd name="T5" fmla="*/ 66 h 68"/>
                  <a:gd name="T6" fmla="*/ 22 w 31"/>
                  <a:gd name="T7" fmla="*/ 0 h 68"/>
                  <a:gd name="T8" fmla="*/ 24 w 31"/>
                  <a:gd name="T9" fmla="*/ 11 h 68"/>
                  <a:gd name="T10" fmla="*/ 19 w 31"/>
                  <a:gd name="T11" fmla="*/ 24 h 68"/>
                  <a:gd name="T12" fmla="*/ 18 w 31"/>
                  <a:gd name="T13" fmla="*/ 40 h 68"/>
                  <a:gd name="T14" fmla="*/ 31 w 31"/>
                  <a:gd name="T15" fmla="*/ 37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68">
                    <a:moveTo>
                      <a:pt x="31" y="37"/>
                    </a:moveTo>
                    <a:cubicBezTo>
                      <a:pt x="25" y="51"/>
                      <a:pt x="11" y="56"/>
                      <a:pt x="3" y="68"/>
                    </a:cubicBezTo>
                    <a:cubicBezTo>
                      <a:pt x="2" y="68"/>
                      <a:pt x="1" y="67"/>
                      <a:pt x="0" y="66"/>
                    </a:cubicBezTo>
                    <a:cubicBezTo>
                      <a:pt x="7" y="44"/>
                      <a:pt x="14" y="22"/>
                      <a:pt x="22" y="0"/>
                    </a:cubicBezTo>
                    <a:cubicBezTo>
                      <a:pt x="26" y="3"/>
                      <a:pt x="26" y="7"/>
                      <a:pt x="24" y="11"/>
                    </a:cubicBezTo>
                    <a:cubicBezTo>
                      <a:pt x="22" y="15"/>
                      <a:pt x="20" y="19"/>
                      <a:pt x="19" y="24"/>
                    </a:cubicBezTo>
                    <a:cubicBezTo>
                      <a:pt x="17" y="29"/>
                      <a:pt x="11" y="34"/>
                      <a:pt x="18" y="40"/>
                    </a:cubicBezTo>
                    <a:cubicBezTo>
                      <a:pt x="23" y="44"/>
                      <a:pt x="26" y="35"/>
                      <a:pt x="31" y="3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96" name="Freeform 348">
                <a:extLst>
                  <a:ext uri="{FF2B5EF4-FFF2-40B4-BE49-F238E27FC236}">
                    <a16:creationId xmlns:a16="http://schemas.microsoft.com/office/drawing/2014/main" id="{683DE393-2C1E-5402-3231-5DACEBF6BF1D}"/>
                  </a:ext>
                </a:extLst>
              </p:cNvPr>
              <p:cNvSpPr/>
              <p:nvPr/>
            </p:nvSpPr>
            <p:spPr bwMode="auto">
              <a:xfrm>
                <a:off x="607" y="1974"/>
                <a:ext cx="92" cy="35"/>
              </a:xfrm>
              <a:custGeom>
                <a:avLst/>
                <a:gdLst>
                  <a:gd name="T0" fmla="*/ 0 w 80"/>
                  <a:gd name="T1" fmla="*/ 30 h 30"/>
                  <a:gd name="T2" fmla="*/ 24 w 80"/>
                  <a:gd name="T3" fmla="*/ 8 h 30"/>
                  <a:gd name="T4" fmla="*/ 24 w 80"/>
                  <a:gd name="T5" fmla="*/ 8 h 30"/>
                  <a:gd name="T6" fmla="*/ 30 w 80"/>
                  <a:gd name="T7" fmla="*/ 12 h 30"/>
                  <a:gd name="T8" fmla="*/ 70 w 80"/>
                  <a:gd name="T9" fmla="*/ 2 h 30"/>
                  <a:gd name="T10" fmla="*/ 80 w 80"/>
                  <a:gd name="T11" fmla="*/ 4 h 30"/>
                  <a:gd name="T12" fmla="*/ 0 w 80"/>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80" h="30">
                    <a:moveTo>
                      <a:pt x="0" y="30"/>
                    </a:moveTo>
                    <a:cubicBezTo>
                      <a:pt x="4" y="18"/>
                      <a:pt x="15" y="14"/>
                      <a:pt x="24" y="8"/>
                    </a:cubicBezTo>
                    <a:cubicBezTo>
                      <a:pt x="24" y="8"/>
                      <a:pt x="24" y="8"/>
                      <a:pt x="24" y="8"/>
                    </a:cubicBezTo>
                    <a:cubicBezTo>
                      <a:pt x="24" y="12"/>
                      <a:pt x="26" y="12"/>
                      <a:pt x="30" y="12"/>
                    </a:cubicBezTo>
                    <a:cubicBezTo>
                      <a:pt x="43" y="10"/>
                      <a:pt x="56" y="2"/>
                      <a:pt x="70" y="2"/>
                    </a:cubicBezTo>
                    <a:cubicBezTo>
                      <a:pt x="73" y="2"/>
                      <a:pt x="75" y="0"/>
                      <a:pt x="80" y="4"/>
                    </a:cubicBezTo>
                    <a:cubicBezTo>
                      <a:pt x="51" y="8"/>
                      <a:pt x="25" y="19"/>
                      <a:pt x="0" y="3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97" name="Freeform 349">
                <a:extLst>
                  <a:ext uri="{FF2B5EF4-FFF2-40B4-BE49-F238E27FC236}">
                    <a16:creationId xmlns:a16="http://schemas.microsoft.com/office/drawing/2014/main" id="{8D5AE387-6E75-3E73-2FE4-371663878D85}"/>
                  </a:ext>
                </a:extLst>
              </p:cNvPr>
              <p:cNvSpPr/>
              <p:nvPr/>
            </p:nvSpPr>
            <p:spPr bwMode="auto">
              <a:xfrm>
                <a:off x="610" y="1927"/>
                <a:ext cx="47" cy="37"/>
              </a:xfrm>
              <a:custGeom>
                <a:avLst/>
                <a:gdLst>
                  <a:gd name="T0" fmla="*/ 41 w 41"/>
                  <a:gd name="T1" fmla="*/ 6 h 32"/>
                  <a:gd name="T2" fmla="*/ 0 w 41"/>
                  <a:gd name="T3" fmla="*/ 32 h 32"/>
                  <a:gd name="T4" fmla="*/ 0 w 41"/>
                  <a:gd name="T5" fmla="*/ 32 h 32"/>
                  <a:gd name="T6" fmla="*/ 24 w 41"/>
                  <a:gd name="T7" fmla="*/ 9 h 32"/>
                  <a:gd name="T8" fmla="*/ 41 w 41"/>
                  <a:gd name="T9" fmla="*/ 3 h 32"/>
                  <a:gd name="T10" fmla="*/ 41 w 41"/>
                  <a:gd name="T11" fmla="*/ 3 h 32"/>
                  <a:gd name="T12" fmla="*/ 41 w 41"/>
                  <a:gd name="T13" fmla="*/ 6 h 32"/>
                </a:gdLst>
                <a:ahLst/>
                <a:cxnLst>
                  <a:cxn ang="0">
                    <a:pos x="T0" y="T1"/>
                  </a:cxn>
                  <a:cxn ang="0">
                    <a:pos x="T2" y="T3"/>
                  </a:cxn>
                  <a:cxn ang="0">
                    <a:pos x="T4" y="T5"/>
                  </a:cxn>
                  <a:cxn ang="0">
                    <a:pos x="T6" y="T7"/>
                  </a:cxn>
                  <a:cxn ang="0">
                    <a:pos x="T8" y="T9"/>
                  </a:cxn>
                  <a:cxn ang="0">
                    <a:pos x="T10" y="T11"/>
                  </a:cxn>
                  <a:cxn ang="0">
                    <a:pos x="T12" y="T13"/>
                  </a:cxn>
                </a:cxnLst>
                <a:rect l="0" t="0" r="r" b="b"/>
                <a:pathLst>
                  <a:path w="41" h="32">
                    <a:moveTo>
                      <a:pt x="41" y="6"/>
                    </a:moveTo>
                    <a:cubicBezTo>
                      <a:pt x="30" y="19"/>
                      <a:pt x="16" y="26"/>
                      <a:pt x="0" y="32"/>
                    </a:cubicBezTo>
                    <a:cubicBezTo>
                      <a:pt x="0" y="32"/>
                      <a:pt x="0" y="32"/>
                      <a:pt x="0" y="32"/>
                    </a:cubicBezTo>
                    <a:cubicBezTo>
                      <a:pt x="5" y="21"/>
                      <a:pt x="18" y="18"/>
                      <a:pt x="24" y="9"/>
                    </a:cubicBezTo>
                    <a:cubicBezTo>
                      <a:pt x="29" y="2"/>
                      <a:pt x="34" y="0"/>
                      <a:pt x="41" y="3"/>
                    </a:cubicBezTo>
                    <a:cubicBezTo>
                      <a:pt x="41" y="3"/>
                      <a:pt x="41" y="3"/>
                      <a:pt x="41" y="3"/>
                    </a:cubicBezTo>
                    <a:cubicBezTo>
                      <a:pt x="41" y="4"/>
                      <a:pt x="41" y="5"/>
                      <a:pt x="41"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98" name="Freeform 350">
                <a:extLst>
                  <a:ext uri="{FF2B5EF4-FFF2-40B4-BE49-F238E27FC236}">
                    <a16:creationId xmlns:a16="http://schemas.microsoft.com/office/drawing/2014/main" id="{0F2FA6E6-3C1C-364A-87D3-F33D4BCD72B6}"/>
                  </a:ext>
                </a:extLst>
              </p:cNvPr>
              <p:cNvSpPr/>
              <p:nvPr/>
            </p:nvSpPr>
            <p:spPr bwMode="auto">
              <a:xfrm>
                <a:off x="657" y="1911"/>
                <a:ext cx="50" cy="29"/>
              </a:xfrm>
              <a:custGeom>
                <a:avLst/>
                <a:gdLst>
                  <a:gd name="T0" fmla="*/ 0 w 44"/>
                  <a:gd name="T1" fmla="*/ 17 h 25"/>
                  <a:gd name="T2" fmla="*/ 29 w 44"/>
                  <a:gd name="T3" fmla="*/ 0 h 25"/>
                  <a:gd name="T4" fmla="*/ 31 w 44"/>
                  <a:gd name="T5" fmla="*/ 3 h 25"/>
                  <a:gd name="T6" fmla="*/ 7 w 44"/>
                  <a:gd name="T7" fmla="*/ 16 h 25"/>
                  <a:gd name="T8" fmla="*/ 7 w 44"/>
                  <a:gd name="T9" fmla="*/ 17 h 25"/>
                  <a:gd name="T10" fmla="*/ 44 w 44"/>
                  <a:gd name="T11" fmla="*/ 10 h 25"/>
                  <a:gd name="T12" fmla="*/ 24 w 44"/>
                  <a:gd name="T13" fmla="*/ 18 h 25"/>
                  <a:gd name="T14" fmla="*/ 8 w 44"/>
                  <a:gd name="T15" fmla="*/ 23 h 25"/>
                  <a:gd name="T16" fmla="*/ 0 w 44"/>
                  <a:gd name="T17" fmla="*/ 20 h 25"/>
                  <a:gd name="T18" fmla="*/ 0 w 44"/>
                  <a:gd name="T19" fmla="*/ 20 h 25"/>
                  <a:gd name="T20" fmla="*/ 1 w 44"/>
                  <a:gd name="T21" fmla="*/ 19 h 25"/>
                  <a:gd name="T22" fmla="*/ 0 w 44"/>
                  <a:gd name="T23"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 h="25">
                    <a:moveTo>
                      <a:pt x="0" y="17"/>
                    </a:moveTo>
                    <a:cubicBezTo>
                      <a:pt x="7" y="6"/>
                      <a:pt x="19" y="5"/>
                      <a:pt x="29" y="0"/>
                    </a:cubicBezTo>
                    <a:cubicBezTo>
                      <a:pt x="30" y="1"/>
                      <a:pt x="30" y="2"/>
                      <a:pt x="31" y="3"/>
                    </a:cubicBezTo>
                    <a:cubicBezTo>
                      <a:pt x="23" y="7"/>
                      <a:pt x="15" y="11"/>
                      <a:pt x="7" y="16"/>
                    </a:cubicBezTo>
                    <a:cubicBezTo>
                      <a:pt x="7" y="16"/>
                      <a:pt x="7" y="17"/>
                      <a:pt x="7" y="17"/>
                    </a:cubicBezTo>
                    <a:cubicBezTo>
                      <a:pt x="20" y="15"/>
                      <a:pt x="32" y="12"/>
                      <a:pt x="44" y="10"/>
                    </a:cubicBezTo>
                    <a:cubicBezTo>
                      <a:pt x="38" y="16"/>
                      <a:pt x="31" y="16"/>
                      <a:pt x="24" y="18"/>
                    </a:cubicBezTo>
                    <a:cubicBezTo>
                      <a:pt x="19" y="19"/>
                      <a:pt x="13" y="21"/>
                      <a:pt x="8" y="23"/>
                    </a:cubicBezTo>
                    <a:cubicBezTo>
                      <a:pt x="4" y="25"/>
                      <a:pt x="1" y="25"/>
                      <a:pt x="0" y="20"/>
                    </a:cubicBezTo>
                    <a:cubicBezTo>
                      <a:pt x="0" y="20"/>
                      <a:pt x="0" y="20"/>
                      <a:pt x="0" y="20"/>
                    </a:cubicBezTo>
                    <a:cubicBezTo>
                      <a:pt x="1" y="19"/>
                      <a:pt x="1" y="19"/>
                      <a:pt x="1" y="19"/>
                    </a:cubicBezTo>
                    <a:cubicBezTo>
                      <a:pt x="1" y="18"/>
                      <a:pt x="1" y="18"/>
                      <a:pt x="0"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99" name="Freeform 351">
                <a:extLst>
                  <a:ext uri="{FF2B5EF4-FFF2-40B4-BE49-F238E27FC236}">
                    <a16:creationId xmlns:a16="http://schemas.microsoft.com/office/drawing/2014/main" id="{3C77B513-BC11-3B0D-5C97-EE143AEAA733}"/>
                  </a:ext>
                </a:extLst>
              </p:cNvPr>
              <p:cNvSpPr/>
              <p:nvPr/>
            </p:nvSpPr>
            <p:spPr bwMode="auto">
              <a:xfrm>
                <a:off x="548" y="1982"/>
                <a:ext cx="33" cy="47"/>
              </a:xfrm>
              <a:custGeom>
                <a:avLst/>
                <a:gdLst>
                  <a:gd name="T0" fmla="*/ 25 w 29"/>
                  <a:gd name="T1" fmla="*/ 0 h 41"/>
                  <a:gd name="T2" fmla="*/ 0 w 29"/>
                  <a:gd name="T3" fmla="*/ 41 h 41"/>
                  <a:gd name="T4" fmla="*/ 25 w 29"/>
                  <a:gd name="T5" fmla="*/ 0 h 41"/>
                </a:gdLst>
                <a:ahLst/>
                <a:cxnLst>
                  <a:cxn ang="0">
                    <a:pos x="T0" y="T1"/>
                  </a:cxn>
                  <a:cxn ang="0">
                    <a:pos x="T2" y="T3"/>
                  </a:cxn>
                  <a:cxn ang="0">
                    <a:pos x="T4" y="T5"/>
                  </a:cxn>
                </a:cxnLst>
                <a:rect l="0" t="0" r="r" b="b"/>
                <a:pathLst>
                  <a:path w="28" h="41">
                    <a:moveTo>
                      <a:pt x="25" y="0"/>
                    </a:moveTo>
                    <a:cubicBezTo>
                      <a:pt x="29" y="9"/>
                      <a:pt x="15" y="31"/>
                      <a:pt x="0" y="41"/>
                    </a:cubicBezTo>
                    <a:cubicBezTo>
                      <a:pt x="6" y="27"/>
                      <a:pt x="19" y="17"/>
                      <a:pt x="2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00" name="Freeform 352">
                <a:extLst>
                  <a:ext uri="{FF2B5EF4-FFF2-40B4-BE49-F238E27FC236}">
                    <a16:creationId xmlns:a16="http://schemas.microsoft.com/office/drawing/2014/main" id="{62DBA92D-2CA0-1FCE-FD70-8B0D786624F0}"/>
                  </a:ext>
                </a:extLst>
              </p:cNvPr>
              <p:cNvSpPr/>
              <p:nvPr/>
            </p:nvSpPr>
            <p:spPr bwMode="auto">
              <a:xfrm>
                <a:off x="579" y="1964"/>
                <a:ext cx="31" cy="23"/>
              </a:xfrm>
              <a:custGeom>
                <a:avLst/>
                <a:gdLst>
                  <a:gd name="T0" fmla="*/ 10 w 27"/>
                  <a:gd name="T1" fmla="*/ 3 h 20"/>
                  <a:gd name="T2" fmla="*/ 16 w 27"/>
                  <a:gd name="T3" fmla="*/ 6 h 20"/>
                  <a:gd name="T4" fmla="*/ 27 w 27"/>
                  <a:gd name="T5" fmla="*/ 0 h 20"/>
                  <a:gd name="T6" fmla="*/ 27 w 27"/>
                  <a:gd name="T7" fmla="*/ 0 h 20"/>
                  <a:gd name="T8" fmla="*/ 15 w 27"/>
                  <a:gd name="T9" fmla="*/ 14 h 20"/>
                  <a:gd name="T10" fmla="*/ 2 w 27"/>
                  <a:gd name="T11" fmla="*/ 11 h 20"/>
                  <a:gd name="T12" fmla="*/ 10 w 27"/>
                  <a:gd name="T13" fmla="*/ 3 h 20"/>
                  <a:gd name="T14" fmla="*/ 10 w 27"/>
                  <a:gd name="T15" fmla="*/ 3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20">
                    <a:moveTo>
                      <a:pt x="10" y="3"/>
                    </a:moveTo>
                    <a:cubicBezTo>
                      <a:pt x="11" y="6"/>
                      <a:pt x="12" y="8"/>
                      <a:pt x="16" y="6"/>
                    </a:cubicBezTo>
                    <a:cubicBezTo>
                      <a:pt x="20" y="4"/>
                      <a:pt x="22" y="0"/>
                      <a:pt x="27" y="0"/>
                    </a:cubicBezTo>
                    <a:cubicBezTo>
                      <a:pt x="27" y="0"/>
                      <a:pt x="27" y="0"/>
                      <a:pt x="27" y="0"/>
                    </a:cubicBezTo>
                    <a:cubicBezTo>
                      <a:pt x="26" y="8"/>
                      <a:pt x="20" y="10"/>
                      <a:pt x="15" y="14"/>
                    </a:cubicBezTo>
                    <a:cubicBezTo>
                      <a:pt x="8" y="20"/>
                      <a:pt x="3" y="13"/>
                      <a:pt x="2" y="11"/>
                    </a:cubicBezTo>
                    <a:cubicBezTo>
                      <a:pt x="0" y="6"/>
                      <a:pt x="5" y="3"/>
                      <a:pt x="10" y="3"/>
                    </a:cubicBezTo>
                    <a:cubicBezTo>
                      <a:pt x="10" y="3"/>
                      <a:pt x="10" y="3"/>
                      <a:pt x="1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01" name="Freeform 353">
                <a:extLst>
                  <a:ext uri="{FF2B5EF4-FFF2-40B4-BE49-F238E27FC236}">
                    <a16:creationId xmlns:a16="http://schemas.microsoft.com/office/drawing/2014/main" id="{C25D0BFC-E00E-BCDC-D8E8-2A81D1707267}"/>
                  </a:ext>
                </a:extLst>
              </p:cNvPr>
              <p:cNvSpPr/>
              <p:nvPr/>
            </p:nvSpPr>
            <p:spPr bwMode="auto">
              <a:xfrm>
                <a:off x="554" y="2084"/>
                <a:ext cx="35" cy="8"/>
              </a:xfrm>
              <a:custGeom>
                <a:avLst/>
                <a:gdLst>
                  <a:gd name="T0" fmla="*/ 0 w 31"/>
                  <a:gd name="T1" fmla="*/ 7 h 7"/>
                  <a:gd name="T2" fmla="*/ 31 w 31"/>
                  <a:gd name="T3" fmla="*/ 1 h 7"/>
                  <a:gd name="T4" fmla="*/ 0 w 31"/>
                  <a:gd name="T5" fmla="*/ 7 h 7"/>
                </a:gdLst>
                <a:ahLst/>
                <a:cxnLst>
                  <a:cxn ang="0">
                    <a:pos x="T0" y="T1"/>
                  </a:cxn>
                  <a:cxn ang="0">
                    <a:pos x="T2" y="T3"/>
                  </a:cxn>
                  <a:cxn ang="0">
                    <a:pos x="T4" y="T5"/>
                  </a:cxn>
                </a:cxnLst>
                <a:rect l="0" t="0" r="r" b="b"/>
                <a:pathLst>
                  <a:path w="31" h="7">
                    <a:moveTo>
                      <a:pt x="0" y="7"/>
                    </a:moveTo>
                    <a:cubicBezTo>
                      <a:pt x="9" y="1"/>
                      <a:pt x="20" y="0"/>
                      <a:pt x="31" y="1"/>
                    </a:cubicBezTo>
                    <a:cubicBezTo>
                      <a:pt x="21" y="7"/>
                      <a:pt x="10" y="6"/>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02" name="Freeform 354">
                <a:extLst>
                  <a:ext uri="{FF2B5EF4-FFF2-40B4-BE49-F238E27FC236}">
                    <a16:creationId xmlns:a16="http://schemas.microsoft.com/office/drawing/2014/main" id="{C5434E3D-B5CE-AD9C-5344-C2EBAA92F08E}"/>
                  </a:ext>
                </a:extLst>
              </p:cNvPr>
              <p:cNvSpPr/>
              <p:nvPr/>
            </p:nvSpPr>
            <p:spPr bwMode="auto">
              <a:xfrm>
                <a:off x="590" y="2036"/>
                <a:ext cx="23" cy="17"/>
              </a:xfrm>
              <a:custGeom>
                <a:avLst/>
                <a:gdLst>
                  <a:gd name="T0" fmla="*/ 20 w 20"/>
                  <a:gd name="T1" fmla="*/ 0 h 15"/>
                  <a:gd name="T2" fmla="*/ 0 w 20"/>
                  <a:gd name="T3" fmla="*/ 15 h 15"/>
                  <a:gd name="T4" fmla="*/ 0 w 20"/>
                  <a:gd name="T5" fmla="*/ 15 h 15"/>
                  <a:gd name="T6" fmla="*/ 19 w 20"/>
                  <a:gd name="T7" fmla="*/ 0 h 15"/>
                  <a:gd name="T8" fmla="*/ 20 w 20"/>
                  <a:gd name="T9" fmla="*/ 0 h 15"/>
                </a:gdLst>
                <a:ahLst/>
                <a:cxnLst>
                  <a:cxn ang="0">
                    <a:pos x="T0" y="T1"/>
                  </a:cxn>
                  <a:cxn ang="0">
                    <a:pos x="T2" y="T3"/>
                  </a:cxn>
                  <a:cxn ang="0">
                    <a:pos x="T4" y="T5"/>
                  </a:cxn>
                  <a:cxn ang="0">
                    <a:pos x="T6" y="T7"/>
                  </a:cxn>
                  <a:cxn ang="0">
                    <a:pos x="T8" y="T9"/>
                  </a:cxn>
                </a:cxnLst>
                <a:rect l="0" t="0" r="r" b="b"/>
                <a:pathLst>
                  <a:path w="20" h="15">
                    <a:moveTo>
                      <a:pt x="20" y="0"/>
                    </a:moveTo>
                    <a:cubicBezTo>
                      <a:pt x="16" y="8"/>
                      <a:pt x="8" y="12"/>
                      <a:pt x="0" y="15"/>
                    </a:cubicBezTo>
                    <a:cubicBezTo>
                      <a:pt x="0" y="15"/>
                      <a:pt x="0" y="15"/>
                      <a:pt x="0" y="15"/>
                    </a:cubicBezTo>
                    <a:cubicBezTo>
                      <a:pt x="3" y="5"/>
                      <a:pt x="11" y="3"/>
                      <a:pt x="19" y="0"/>
                    </a:cubicBezTo>
                    <a:lnTo>
                      <a:pt x="20" y="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03" name="Freeform 355">
                <a:extLst>
                  <a:ext uri="{FF2B5EF4-FFF2-40B4-BE49-F238E27FC236}">
                    <a16:creationId xmlns:a16="http://schemas.microsoft.com/office/drawing/2014/main" id="{59DD3768-8C14-527C-F403-D336D895BFE4}"/>
                  </a:ext>
                </a:extLst>
              </p:cNvPr>
              <p:cNvSpPr/>
              <p:nvPr/>
            </p:nvSpPr>
            <p:spPr bwMode="auto">
              <a:xfrm>
                <a:off x="579" y="2011"/>
                <a:ext cx="19" cy="16"/>
              </a:xfrm>
              <a:custGeom>
                <a:avLst/>
                <a:gdLst>
                  <a:gd name="T0" fmla="*/ 17 w 17"/>
                  <a:gd name="T1" fmla="*/ 0 h 14"/>
                  <a:gd name="T2" fmla="*/ 0 w 17"/>
                  <a:gd name="T3" fmla="*/ 14 h 14"/>
                  <a:gd name="T4" fmla="*/ 17 w 17"/>
                  <a:gd name="T5" fmla="*/ 0 h 14"/>
                </a:gdLst>
                <a:ahLst/>
                <a:cxnLst>
                  <a:cxn ang="0">
                    <a:pos x="T0" y="T1"/>
                  </a:cxn>
                  <a:cxn ang="0">
                    <a:pos x="T2" y="T3"/>
                  </a:cxn>
                  <a:cxn ang="0">
                    <a:pos x="T4" y="T5"/>
                  </a:cxn>
                </a:cxnLst>
                <a:rect l="0" t="0" r="r" b="b"/>
                <a:pathLst>
                  <a:path w="17" h="14">
                    <a:moveTo>
                      <a:pt x="17" y="0"/>
                    </a:moveTo>
                    <a:cubicBezTo>
                      <a:pt x="15" y="8"/>
                      <a:pt x="8" y="8"/>
                      <a:pt x="0" y="14"/>
                    </a:cubicBezTo>
                    <a:cubicBezTo>
                      <a:pt x="3" y="2"/>
                      <a:pt x="11" y="2"/>
                      <a:pt x="1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04" name="Freeform 356">
                <a:extLst>
                  <a:ext uri="{FF2B5EF4-FFF2-40B4-BE49-F238E27FC236}">
                    <a16:creationId xmlns:a16="http://schemas.microsoft.com/office/drawing/2014/main" id="{4ED465DA-53FB-912A-73DF-89CA1C7BECD8}"/>
                  </a:ext>
                </a:extLst>
              </p:cNvPr>
              <p:cNvSpPr/>
              <p:nvPr/>
            </p:nvSpPr>
            <p:spPr bwMode="auto">
              <a:xfrm>
                <a:off x="502" y="2088"/>
                <a:ext cx="9" cy="15"/>
              </a:xfrm>
              <a:custGeom>
                <a:avLst/>
                <a:gdLst>
                  <a:gd name="T0" fmla="*/ 7 w 8"/>
                  <a:gd name="T1" fmla="*/ 0 h 13"/>
                  <a:gd name="T2" fmla="*/ 2 w 8"/>
                  <a:gd name="T3" fmla="*/ 13 h 13"/>
                  <a:gd name="T4" fmla="*/ 7 w 8"/>
                  <a:gd name="T5" fmla="*/ 0 h 13"/>
                </a:gdLst>
                <a:ahLst/>
                <a:cxnLst>
                  <a:cxn ang="0">
                    <a:pos x="T0" y="T1"/>
                  </a:cxn>
                  <a:cxn ang="0">
                    <a:pos x="T2" y="T3"/>
                  </a:cxn>
                  <a:cxn ang="0">
                    <a:pos x="T4" y="T5"/>
                  </a:cxn>
                </a:cxnLst>
                <a:rect l="0" t="0" r="r" b="b"/>
                <a:pathLst>
                  <a:path w="8" h="13">
                    <a:moveTo>
                      <a:pt x="7" y="0"/>
                    </a:moveTo>
                    <a:cubicBezTo>
                      <a:pt x="8" y="5"/>
                      <a:pt x="6" y="9"/>
                      <a:pt x="2" y="13"/>
                    </a:cubicBezTo>
                    <a:cubicBezTo>
                      <a:pt x="0" y="6"/>
                      <a:pt x="5" y="3"/>
                      <a:pt x="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05" name="Freeform 357">
                <a:extLst>
                  <a:ext uri="{FF2B5EF4-FFF2-40B4-BE49-F238E27FC236}">
                    <a16:creationId xmlns:a16="http://schemas.microsoft.com/office/drawing/2014/main" id="{969CC381-EA2A-A7A5-60DE-ED507B36608B}"/>
                  </a:ext>
                </a:extLst>
              </p:cNvPr>
              <p:cNvSpPr/>
              <p:nvPr/>
            </p:nvSpPr>
            <p:spPr bwMode="auto">
              <a:xfrm>
                <a:off x="611" y="2045"/>
                <a:ext cx="15" cy="7"/>
              </a:xfrm>
              <a:custGeom>
                <a:avLst/>
                <a:gdLst>
                  <a:gd name="T0" fmla="*/ 0 w 13"/>
                  <a:gd name="T1" fmla="*/ 3 h 6"/>
                  <a:gd name="T2" fmla="*/ 13 w 13"/>
                  <a:gd name="T3" fmla="*/ 0 h 6"/>
                  <a:gd name="T4" fmla="*/ 1 w 13"/>
                  <a:gd name="T5" fmla="*/ 6 h 6"/>
                  <a:gd name="T6" fmla="*/ 0 w 13"/>
                  <a:gd name="T7" fmla="*/ 3 h 6"/>
                </a:gdLst>
                <a:ahLst/>
                <a:cxnLst>
                  <a:cxn ang="0">
                    <a:pos x="T0" y="T1"/>
                  </a:cxn>
                  <a:cxn ang="0">
                    <a:pos x="T2" y="T3"/>
                  </a:cxn>
                  <a:cxn ang="0">
                    <a:pos x="T4" y="T5"/>
                  </a:cxn>
                  <a:cxn ang="0">
                    <a:pos x="T6" y="T7"/>
                  </a:cxn>
                </a:cxnLst>
                <a:rect l="0" t="0" r="r" b="b"/>
                <a:pathLst>
                  <a:path w="13" h="6">
                    <a:moveTo>
                      <a:pt x="0" y="3"/>
                    </a:moveTo>
                    <a:cubicBezTo>
                      <a:pt x="4" y="2"/>
                      <a:pt x="8" y="1"/>
                      <a:pt x="13" y="0"/>
                    </a:cubicBezTo>
                    <a:cubicBezTo>
                      <a:pt x="9" y="5"/>
                      <a:pt x="5" y="4"/>
                      <a:pt x="1" y="6"/>
                    </a:cubicBezTo>
                    <a:cubicBezTo>
                      <a:pt x="1" y="5"/>
                      <a:pt x="0" y="4"/>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06" name="Freeform 358">
                <a:extLst>
                  <a:ext uri="{FF2B5EF4-FFF2-40B4-BE49-F238E27FC236}">
                    <a16:creationId xmlns:a16="http://schemas.microsoft.com/office/drawing/2014/main" id="{394E01A7-32E0-91C8-2158-7F325511464F}"/>
                  </a:ext>
                </a:extLst>
              </p:cNvPr>
              <p:cNvSpPr/>
              <p:nvPr/>
            </p:nvSpPr>
            <p:spPr bwMode="auto">
              <a:xfrm>
                <a:off x="697" y="1907"/>
                <a:ext cx="9" cy="4"/>
              </a:xfrm>
              <a:custGeom>
                <a:avLst/>
                <a:gdLst>
                  <a:gd name="T0" fmla="*/ 7 w 8"/>
                  <a:gd name="T1" fmla="*/ 2 h 4"/>
                  <a:gd name="T2" fmla="*/ 4 w 8"/>
                  <a:gd name="T3" fmla="*/ 4 h 4"/>
                  <a:gd name="T4" fmla="*/ 1 w 8"/>
                  <a:gd name="T5" fmla="*/ 2 h 4"/>
                  <a:gd name="T6" fmla="*/ 4 w 8"/>
                  <a:gd name="T7" fmla="*/ 0 h 4"/>
                  <a:gd name="T8" fmla="*/ 7 w 8"/>
                  <a:gd name="T9" fmla="*/ 2 h 4"/>
                </a:gdLst>
                <a:ahLst/>
                <a:cxnLst>
                  <a:cxn ang="0">
                    <a:pos x="T0" y="T1"/>
                  </a:cxn>
                  <a:cxn ang="0">
                    <a:pos x="T2" y="T3"/>
                  </a:cxn>
                  <a:cxn ang="0">
                    <a:pos x="T4" y="T5"/>
                  </a:cxn>
                  <a:cxn ang="0">
                    <a:pos x="T6" y="T7"/>
                  </a:cxn>
                  <a:cxn ang="0">
                    <a:pos x="T8" y="T9"/>
                  </a:cxn>
                </a:cxnLst>
                <a:rect l="0" t="0" r="r" b="b"/>
                <a:pathLst>
                  <a:path w="8" h="4">
                    <a:moveTo>
                      <a:pt x="7" y="2"/>
                    </a:moveTo>
                    <a:cubicBezTo>
                      <a:pt x="7" y="4"/>
                      <a:pt x="5" y="4"/>
                      <a:pt x="4" y="4"/>
                    </a:cubicBezTo>
                    <a:cubicBezTo>
                      <a:pt x="2" y="4"/>
                      <a:pt x="0" y="4"/>
                      <a:pt x="1" y="2"/>
                    </a:cubicBezTo>
                    <a:cubicBezTo>
                      <a:pt x="1" y="1"/>
                      <a:pt x="3" y="0"/>
                      <a:pt x="4" y="0"/>
                    </a:cubicBezTo>
                    <a:cubicBezTo>
                      <a:pt x="6" y="0"/>
                      <a:pt x="8" y="0"/>
                      <a:pt x="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07" name="Freeform 359">
                <a:extLst>
                  <a:ext uri="{FF2B5EF4-FFF2-40B4-BE49-F238E27FC236}">
                    <a16:creationId xmlns:a16="http://schemas.microsoft.com/office/drawing/2014/main" id="{4DCB13FB-C62C-1616-467D-0342731154D5}"/>
                  </a:ext>
                </a:extLst>
              </p:cNvPr>
              <p:cNvSpPr/>
              <p:nvPr/>
            </p:nvSpPr>
            <p:spPr bwMode="auto">
              <a:xfrm>
                <a:off x="539" y="2035"/>
                <a:ext cx="7" cy="6"/>
              </a:xfrm>
              <a:custGeom>
                <a:avLst/>
                <a:gdLst>
                  <a:gd name="T0" fmla="*/ 6 w 6"/>
                  <a:gd name="T1" fmla="*/ 2 h 5"/>
                  <a:gd name="T2" fmla="*/ 2 w 6"/>
                  <a:gd name="T3" fmla="*/ 5 h 5"/>
                  <a:gd name="T4" fmla="*/ 1 w 6"/>
                  <a:gd name="T5" fmla="*/ 2 h 5"/>
                  <a:gd name="T6" fmla="*/ 4 w 6"/>
                  <a:gd name="T7" fmla="*/ 0 h 5"/>
                  <a:gd name="T8" fmla="*/ 6 w 6"/>
                  <a:gd name="T9" fmla="*/ 2 h 5"/>
                </a:gdLst>
                <a:ahLst/>
                <a:cxnLst>
                  <a:cxn ang="0">
                    <a:pos x="T0" y="T1"/>
                  </a:cxn>
                  <a:cxn ang="0">
                    <a:pos x="T2" y="T3"/>
                  </a:cxn>
                  <a:cxn ang="0">
                    <a:pos x="T4" y="T5"/>
                  </a:cxn>
                  <a:cxn ang="0">
                    <a:pos x="T6" y="T7"/>
                  </a:cxn>
                  <a:cxn ang="0">
                    <a:pos x="T8" y="T9"/>
                  </a:cxn>
                </a:cxnLst>
                <a:rect l="0" t="0" r="r" b="b"/>
                <a:pathLst>
                  <a:path w="6" h="5">
                    <a:moveTo>
                      <a:pt x="6" y="2"/>
                    </a:moveTo>
                    <a:cubicBezTo>
                      <a:pt x="5" y="3"/>
                      <a:pt x="4" y="5"/>
                      <a:pt x="2" y="5"/>
                    </a:cubicBezTo>
                    <a:cubicBezTo>
                      <a:pt x="0" y="5"/>
                      <a:pt x="0" y="3"/>
                      <a:pt x="1" y="2"/>
                    </a:cubicBezTo>
                    <a:cubicBezTo>
                      <a:pt x="1" y="1"/>
                      <a:pt x="3" y="0"/>
                      <a:pt x="4" y="0"/>
                    </a:cubicBezTo>
                    <a:cubicBezTo>
                      <a:pt x="4" y="0"/>
                      <a:pt x="5" y="1"/>
                      <a:pt x="6"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08" name="Freeform 360">
                <a:extLst>
                  <a:ext uri="{FF2B5EF4-FFF2-40B4-BE49-F238E27FC236}">
                    <a16:creationId xmlns:a16="http://schemas.microsoft.com/office/drawing/2014/main" id="{FE15A56A-6206-DABC-FED8-D341CBDCEA5C}"/>
                  </a:ext>
                </a:extLst>
              </p:cNvPr>
              <p:cNvSpPr/>
              <p:nvPr/>
            </p:nvSpPr>
            <p:spPr bwMode="auto">
              <a:xfrm>
                <a:off x="612" y="2031"/>
                <a:ext cx="7" cy="5"/>
              </a:xfrm>
              <a:custGeom>
                <a:avLst/>
                <a:gdLst>
                  <a:gd name="T0" fmla="*/ 0 w 6"/>
                  <a:gd name="T1" fmla="*/ 5 h 5"/>
                  <a:gd name="T2" fmla="*/ 5 w 6"/>
                  <a:gd name="T3" fmla="*/ 1 h 5"/>
                  <a:gd name="T4" fmla="*/ 6 w 6"/>
                  <a:gd name="T5" fmla="*/ 2 h 5"/>
                  <a:gd name="T6" fmla="*/ 1 w 6"/>
                  <a:gd name="T7" fmla="*/ 5 h 5"/>
                  <a:gd name="T8" fmla="*/ 0 w 6"/>
                  <a:gd name="T9" fmla="*/ 5 h 5"/>
                </a:gdLst>
                <a:ahLst/>
                <a:cxnLst>
                  <a:cxn ang="0">
                    <a:pos x="T0" y="T1"/>
                  </a:cxn>
                  <a:cxn ang="0">
                    <a:pos x="T2" y="T3"/>
                  </a:cxn>
                  <a:cxn ang="0">
                    <a:pos x="T4" y="T5"/>
                  </a:cxn>
                  <a:cxn ang="0">
                    <a:pos x="T6" y="T7"/>
                  </a:cxn>
                  <a:cxn ang="0">
                    <a:pos x="T8" y="T9"/>
                  </a:cxn>
                </a:cxnLst>
                <a:rect l="0" t="0" r="r" b="b"/>
                <a:pathLst>
                  <a:path w="6" h="5">
                    <a:moveTo>
                      <a:pt x="0" y="5"/>
                    </a:moveTo>
                    <a:cubicBezTo>
                      <a:pt x="1" y="3"/>
                      <a:pt x="1" y="0"/>
                      <a:pt x="5" y="1"/>
                    </a:cubicBezTo>
                    <a:cubicBezTo>
                      <a:pt x="5" y="1"/>
                      <a:pt x="6" y="2"/>
                      <a:pt x="6" y="2"/>
                    </a:cubicBezTo>
                    <a:cubicBezTo>
                      <a:pt x="5" y="5"/>
                      <a:pt x="3" y="5"/>
                      <a:pt x="1" y="5"/>
                    </a:cubicBezTo>
                    <a:cubicBezTo>
                      <a:pt x="1" y="5"/>
                      <a:pt x="0" y="5"/>
                      <a:pt x="0"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09" name="Freeform 361">
                <a:extLst>
                  <a:ext uri="{FF2B5EF4-FFF2-40B4-BE49-F238E27FC236}">
                    <a16:creationId xmlns:a16="http://schemas.microsoft.com/office/drawing/2014/main" id="{133CEDEF-E54B-F62A-646F-CB74909B0A9C}"/>
                  </a:ext>
                </a:extLst>
              </p:cNvPr>
              <p:cNvSpPr/>
              <p:nvPr/>
            </p:nvSpPr>
            <p:spPr bwMode="auto">
              <a:xfrm>
                <a:off x="572" y="2026"/>
                <a:ext cx="3" cy="3"/>
              </a:xfrm>
              <a:custGeom>
                <a:avLst/>
                <a:gdLst>
                  <a:gd name="T0" fmla="*/ 3 w 3"/>
                  <a:gd name="T1" fmla="*/ 2 h 3"/>
                  <a:gd name="T2" fmla="*/ 1 w 3"/>
                  <a:gd name="T3" fmla="*/ 3 h 3"/>
                  <a:gd name="T4" fmla="*/ 0 w 3"/>
                  <a:gd name="T5" fmla="*/ 1 h 3"/>
                  <a:gd name="T6" fmla="*/ 2 w 3"/>
                  <a:gd name="T7" fmla="*/ 1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cubicBezTo>
                      <a:pt x="2" y="3"/>
                      <a:pt x="2" y="3"/>
                      <a:pt x="1" y="3"/>
                    </a:cubicBezTo>
                    <a:cubicBezTo>
                      <a:pt x="1" y="3"/>
                      <a:pt x="1" y="2"/>
                      <a:pt x="0" y="1"/>
                    </a:cubicBezTo>
                    <a:cubicBezTo>
                      <a:pt x="1" y="1"/>
                      <a:pt x="2" y="0"/>
                      <a:pt x="2" y="1"/>
                    </a:cubicBezTo>
                    <a:cubicBezTo>
                      <a:pt x="3" y="1"/>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10" name="Freeform 362">
                <a:extLst>
                  <a:ext uri="{FF2B5EF4-FFF2-40B4-BE49-F238E27FC236}">
                    <a16:creationId xmlns:a16="http://schemas.microsoft.com/office/drawing/2014/main" id="{12369ECF-6557-8B9C-C69C-71A5D0E3DA72}"/>
                  </a:ext>
                </a:extLst>
              </p:cNvPr>
              <p:cNvSpPr/>
              <p:nvPr/>
            </p:nvSpPr>
            <p:spPr bwMode="auto">
              <a:xfrm>
                <a:off x="594" y="1954"/>
                <a:ext cx="4" cy="8"/>
              </a:xfrm>
              <a:custGeom>
                <a:avLst/>
                <a:gdLst>
                  <a:gd name="T0" fmla="*/ 0 w 4"/>
                  <a:gd name="T1" fmla="*/ 7 h 7"/>
                  <a:gd name="T2" fmla="*/ 4 w 4"/>
                  <a:gd name="T3" fmla="*/ 0 h 7"/>
                  <a:gd name="T4" fmla="*/ 4 w 4"/>
                  <a:gd name="T5" fmla="*/ 0 h 7"/>
                  <a:gd name="T6" fmla="*/ 0 w 4"/>
                  <a:gd name="T7" fmla="*/ 7 h 7"/>
                </a:gdLst>
                <a:ahLst/>
                <a:cxnLst>
                  <a:cxn ang="0">
                    <a:pos x="T0" y="T1"/>
                  </a:cxn>
                  <a:cxn ang="0">
                    <a:pos x="T2" y="T3"/>
                  </a:cxn>
                  <a:cxn ang="0">
                    <a:pos x="T4" y="T5"/>
                  </a:cxn>
                  <a:cxn ang="0">
                    <a:pos x="T6" y="T7"/>
                  </a:cxn>
                </a:cxnLst>
                <a:rect l="0" t="0" r="r" b="b"/>
                <a:pathLst>
                  <a:path w="4" h="7">
                    <a:moveTo>
                      <a:pt x="0" y="7"/>
                    </a:moveTo>
                    <a:cubicBezTo>
                      <a:pt x="0" y="3"/>
                      <a:pt x="1" y="1"/>
                      <a:pt x="4" y="0"/>
                    </a:cubicBezTo>
                    <a:cubicBezTo>
                      <a:pt x="4" y="0"/>
                      <a:pt x="4" y="0"/>
                      <a:pt x="4" y="0"/>
                    </a:cubicBezTo>
                    <a:cubicBezTo>
                      <a:pt x="4" y="3"/>
                      <a:pt x="3" y="5"/>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11" name="Freeform 363">
                <a:extLst>
                  <a:ext uri="{FF2B5EF4-FFF2-40B4-BE49-F238E27FC236}">
                    <a16:creationId xmlns:a16="http://schemas.microsoft.com/office/drawing/2014/main" id="{75268DB9-522C-AFB0-FED9-92947C9A74D3}"/>
                  </a:ext>
                </a:extLst>
              </p:cNvPr>
              <p:cNvSpPr/>
              <p:nvPr/>
            </p:nvSpPr>
            <p:spPr bwMode="auto">
              <a:xfrm>
                <a:off x="625" y="2024"/>
                <a:ext cx="3" cy="3"/>
              </a:xfrm>
              <a:custGeom>
                <a:avLst/>
                <a:gdLst>
                  <a:gd name="T0" fmla="*/ 3 w 3"/>
                  <a:gd name="T1" fmla="*/ 1 h 3"/>
                  <a:gd name="T2" fmla="*/ 2 w 3"/>
                  <a:gd name="T3" fmla="*/ 3 h 3"/>
                  <a:gd name="T4" fmla="*/ 0 w 3"/>
                  <a:gd name="T5" fmla="*/ 2 h 3"/>
                  <a:gd name="T6" fmla="*/ 1 w 3"/>
                  <a:gd name="T7" fmla="*/ 0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3" y="1"/>
                      <a:pt x="3" y="2"/>
                      <a:pt x="2" y="3"/>
                    </a:cubicBezTo>
                    <a:cubicBezTo>
                      <a:pt x="2" y="3"/>
                      <a:pt x="1" y="2"/>
                      <a:pt x="0" y="2"/>
                    </a:cubicBezTo>
                    <a:cubicBezTo>
                      <a:pt x="0" y="1"/>
                      <a:pt x="1" y="0"/>
                      <a:pt x="1" y="0"/>
                    </a:cubicBezTo>
                    <a:cubicBezTo>
                      <a:pt x="2" y="0"/>
                      <a:pt x="2" y="0"/>
                      <a:pt x="3"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12" name="Freeform 364">
                <a:extLst>
                  <a:ext uri="{FF2B5EF4-FFF2-40B4-BE49-F238E27FC236}">
                    <a16:creationId xmlns:a16="http://schemas.microsoft.com/office/drawing/2014/main" id="{2026DE77-0044-9EB6-1F46-AF10BE04B8FF}"/>
                  </a:ext>
                </a:extLst>
              </p:cNvPr>
              <p:cNvSpPr/>
              <p:nvPr/>
            </p:nvSpPr>
            <p:spPr bwMode="auto">
              <a:xfrm>
                <a:off x="549" y="2043"/>
                <a:ext cx="5" cy="5"/>
              </a:xfrm>
              <a:custGeom>
                <a:avLst/>
                <a:gdLst>
                  <a:gd name="T0" fmla="*/ 0 w 4"/>
                  <a:gd name="T1" fmla="*/ 4 h 4"/>
                  <a:gd name="T2" fmla="*/ 3 w 4"/>
                  <a:gd name="T3" fmla="*/ 0 h 4"/>
                  <a:gd name="T4" fmla="*/ 4 w 4"/>
                  <a:gd name="T5" fmla="*/ 1 h 4"/>
                  <a:gd name="T6" fmla="*/ 0 w 4"/>
                  <a:gd name="T7" fmla="*/ 4 h 4"/>
                  <a:gd name="T8" fmla="*/ 0 w 4"/>
                  <a:gd name="T9" fmla="*/ 4 h 4"/>
                </a:gdLst>
                <a:ahLst/>
                <a:cxnLst>
                  <a:cxn ang="0">
                    <a:pos x="T0" y="T1"/>
                  </a:cxn>
                  <a:cxn ang="0">
                    <a:pos x="T2" y="T3"/>
                  </a:cxn>
                  <a:cxn ang="0">
                    <a:pos x="T4" y="T5"/>
                  </a:cxn>
                  <a:cxn ang="0">
                    <a:pos x="T6" y="T7"/>
                  </a:cxn>
                  <a:cxn ang="0">
                    <a:pos x="T8" y="T9"/>
                  </a:cxn>
                </a:cxnLst>
                <a:rect l="0" t="0" r="r" b="b"/>
                <a:pathLst>
                  <a:path w="4" h="4">
                    <a:moveTo>
                      <a:pt x="0" y="4"/>
                    </a:moveTo>
                    <a:cubicBezTo>
                      <a:pt x="0" y="2"/>
                      <a:pt x="0" y="0"/>
                      <a:pt x="3" y="0"/>
                    </a:cubicBezTo>
                    <a:cubicBezTo>
                      <a:pt x="3" y="0"/>
                      <a:pt x="4" y="1"/>
                      <a:pt x="4" y="1"/>
                    </a:cubicBezTo>
                    <a:cubicBezTo>
                      <a:pt x="4" y="3"/>
                      <a:pt x="2" y="3"/>
                      <a:pt x="0" y="4"/>
                    </a:cubicBezTo>
                    <a:cubicBezTo>
                      <a:pt x="0" y="4"/>
                      <a:pt x="0" y="4"/>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13" name="Freeform 365">
                <a:extLst>
                  <a:ext uri="{FF2B5EF4-FFF2-40B4-BE49-F238E27FC236}">
                    <a16:creationId xmlns:a16="http://schemas.microsoft.com/office/drawing/2014/main" id="{493E392A-1468-78F4-B5E6-2CF2D889FD44}"/>
                  </a:ext>
                </a:extLst>
              </p:cNvPr>
              <p:cNvSpPr/>
              <p:nvPr/>
            </p:nvSpPr>
            <p:spPr bwMode="auto">
              <a:xfrm>
                <a:off x="637" y="1977"/>
                <a:ext cx="5" cy="4"/>
              </a:xfrm>
              <a:custGeom>
                <a:avLst/>
                <a:gdLst>
                  <a:gd name="T0" fmla="*/ 0 w 4"/>
                  <a:gd name="T1" fmla="*/ 4 h 4"/>
                  <a:gd name="T2" fmla="*/ 3 w 4"/>
                  <a:gd name="T3" fmla="*/ 0 h 4"/>
                  <a:gd name="T4" fmla="*/ 4 w 4"/>
                  <a:gd name="T5" fmla="*/ 1 h 4"/>
                  <a:gd name="T6" fmla="*/ 0 w 4"/>
                  <a:gd name="T7" fmla="*/ 4 h 4"/>
                </a:gdLst>
                <a:ahLst/>
                <a:cxnLst>
                  <a:cxn ang="0">
                    <a:pos x="T0" y="T1"/>
                  </a:cxn>
                  <a:cxn ang="0">
                    <a:pos x="T2" y="T3"/>
                  </a:cxn>
                  <a:cxn ang="0">
                    <a:pos x="T4" y="T5"/>
                  </a:cxn>
                  <a:cxn ang="0">
                    <a:pos x="T6" y="T7"/>
                  </a:cxn>
                </a:cxnLst>
                <a:rect l="0" t="0" r="r" b="b"/>
                <a:pathLst>
                  <a:path w="4" h="4">
                    <a:moveTo>
                      <a:pt x="0" y="4"/>
                    </a:moveTo>
                    <a:cubicBezTo>
                      <a:pt x="1" y="2"/>
                      <a:pt x="1" y="0"/>
                      <a:pt x="3" y="0"/>
                    </a:cubicBezTo>
                    <a:cubicBezTo>
                      <a:pt x="3" y="0"/>
                      <a:pt x="4" y="1"/>
                      <a:pt x="4" y="1"/>
                    </a:cubicBezTo>
                    <a:cubicBezTo>
                      <a:pt x="4" y="3"/>
                      <a:pt x="2" y="3"/>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14" name="Freeform 366">
                <a:extLst>
                  <a:ext uri="{FF2B5EF4-FFF2-40B4-BE49-F238E27FC236}">
                    <a16:creationId xmlns:a16="http://schemas.microsoft.com/office/drawing/2014/main" id="{98743899-2E7C-E021-173A-63DB94A63215}"/>
                  </a:ext>
                </a:extLst>
              </p:cNvPr>
              <p:cNvSpPr/>
              <p:nvPr/>
            </p:nvSpPr>
            <p:spPr bwMode="auto">
              <a:xfrm>
                <a:off x="598" y="2009"/>
                <a:ext cx="9" cy="3"/>
              </a:xfrm>
              <a:custGeom>
                <a:avLst/>
                <a:gdLst>
                  <a:gd name="T0" fmla="*/ 0 w 8"/>
                  <a:gd name="T1" fmla="*/ 2 h 3"/>
                  <a:gd name="T2" fmla="*/ 8 w 8"/>
                  <a:gd name="T3" fmla="*/ 0 h 3"/>
                  <a:gd name="T4" fmla="*/ 8 w 8"/>
                  <a:gd name="T5" fmla="*/ 0 h 3"/>
                  <a:gd name="T6" fmla="*/ 0 w 8"/>
                  <a:gd name="T7" fmla="*/ 2 h 3"/>
                  <a:gd name="T8" fmla="*/ 0 w 8"/>
                  <a:gd name="T9" fmla="*/ 2 h 3"/>
                </a:gdLst>
                <a:ahLst/>
                <a:cxnLst>
                  <a:cxn ang="0">
                    <a:pos x="T0" y="T1"/>
                  </a:cxn>
                  <a:cxn ang="0">
                    <a:pos x="T2" y="T3"/>
                  </a:cxn>
                  <a:cxn ang="0">
                    <a:pos x="T4" y="T5"/>
                  </a:cxn>
                  <a:cxn ang="0">
                    <a:pos x="T6" y="T7"/>
                  </a:cxn>
                  <a:cxn ang="0">
                    <a:pos x="T8" y="T9"/>
                  </a:cxn>
                </a:cxnLst>
                <a:rect l="0" t="0" r="r" b="b"/>
                <a:pathLst>
                  <a:path w="8" h="3">
                    <a:moveTo>
                      <a:pt x="0" y="2"/>
                    </a:moveTo>
                    <a:cubicBezTo>
                      <a:pt x="2" y="0"/>
                      <a:pt x="5" y="0"/>
                      <a:pt x="8" y="0"/>
                    </a:cubicBezTo>
                    <a:cubicBezTo>
                      <a:pt x="8" y="0"/>
                      <a:pt x="8" y="0"/>
                      <a:pt x="8" y="0"/>
                    </a:cubicBezTo>
                    <a:cubicBezTo>
                      <a:pt x="6" y="3"/>
                      <a:pt x="3"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15" name="Freeform 367">
                <a:extLst>
                  <a:ext uri="{FF2B5EF4-FFF2-40B4-BE49-F238E27FC236}">
                    <a16:creationId xmlns:a16="http://schemas.microsoft.com/office/drawing/2014/main" id="{01643014-319E-8558-11E2-F7CFB2DAD0D2}"/>
                  </a:ext>
                </a:extLst>
              </p:cNvPr>
              <p:cNvSpPr/>
              <p:nvPr/>
            </p:nvSpPr>
            <p:spPr bwMode="auto">
              <a:xfrm>
                <a:off x="594" y="2056"/>
                <a:ext cx="8" cy="3"/>
              </a:xfrm>
              <a:custGeom>
                <a:avLst/>
                <a:gdLst>
                  <a:gd name="T0" fmla="*/ 7 w 7"/>
                  <a:gd name="T1" fmla="*/ 0 h 3"/>
                  <a:gd name="T2" fmla="*/ 0 w 7"/>
                  <a:gd name="T3" fmla="*/ 2 h 3"/>
                  <a:gd name="T4" fmla="*/ 0 w 7"/>
                  <a:gd name="T5" fmla="*/ 2 h 3"/>
                  <a:gd name="T6" fmla="*/ 7 w 7"/>
                  <a:gd name="T7" fmla="*/ 0 h 3"/>
                </a:gdLst>
                <a:ahLst/>
                <a:cxnLst>
                  <a:cxn ang="0">
                    <a:pos x="T0" y="T1"/>
                  </a:cxn>
                  <a:cxn ang="0">
                    <a:pos x="T2" y="T3"/>
                  </a:cxn>
                  <a:cxn ang="0">
                    <a:pos x="T4" y="T5"/>
                  </a:cxn>
                  <a:cxn ang="0">
                    <a:pos x="T6" y="T7"/>
                  </a:cxn>
                </a:cxnLst>
                <a:rect l="0" t="0" r="r" b="b"/>
                <a:pathLst>
                  <a:path w="7" h="3">
                    <a:moveTo>
                      <a:pt x="7" y="0"/>
                    </a:moveTo>
                    <a:cubicBezTo>
                      <a:pt x="5" y="3"/>
                      <a:pt x="2" y="2"/>
                      <a:pt x="0" y="2"/>
                    </a:cubicBezTo>
                    <a:cubicBezTo>
                      <a:pt x="0" y="2"/>
                      <a:pt x="0" y="2"/>
                      <a:pt x="0" y="2"/>
                    </a:cubicBezTo>
                    <a:cubicBezTo>
                      <a:pt x="1" y="0"/>
                      <a:pt x="4" y="0"/>
                      <a:pt x="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16" name="Freeform 368">
                <a:extLst>
                  <a:ext uri="{FF2B5EF4-FFF2-40B4-BE49-F238E27FC236}">
                    <a16:creationId xmlns:a16="http://schemas.microsoft.com/office/drawing/2014/main" id="{11ABC3BB-32BC-BCE9-05FA-73C2138D1EEE}"/>
                  </a:ext>
                </a:extLst>
              </p:cNvPr>
              <p:cNvSpPr/>
              <p:nvPr/>
            </p:nvSpPr>
            <p:spPr bwMode="auto">
              <a:xfrm>
                <a:off x="604" y="1946"/>
                <a:ext cx="1" cy="1"/>
              </a:xfrm>
              <a:custGeom>
                <a:avLst/>
                <a:gdLst>
                  <a:gd name="T0" fmla="*/ 1 w 1"/>
                  <a:gd name="T1" fmla="*/ 0 h 1"/>
                  <a:gd name="T2" fmla="*/ 1 w 1"/>
                  <a:gd name="T3" fmla="*/ 1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1"/>
                      <a:pt x="1" y="1"/>
                    </a:cubicBezTo>
                    <a:cubicBezTo>
                      <a:pt x="1" y="1"/>
                      <a:pt x="0" y="1"/>
                      <a:pt x="0" y="1"/>
                    </a:cubicBezTo>
                    <a:cubicBezTo>
                      <a:pt x="0" y="1"/>
                      <a:pt x="0" y="0"/>
                      <a:pt x="0" y="0"/>
                    </a:cubicBezTo>
                    <a:cubicBezTo>
                      <a:pt x="0" y="0"/>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17" name="Freeform 369">
                <a:extLst>
                  <a:ext uri="{FF2B5EF4-FFF2-40B4-BE49-F238E27FC236}">
                    <a16:creationId xmlns:a16="http://schemas.microsoft.com/office/drawing/2014/main" id="{D4A2C061-EE7E-EBC7-BB22-5C1FEB5B806A}"/>
                  </a:ext>
                </a:extLst>
              </p:cNvPr>
              <p:cNvSpPr/>
              <p:nvPr/>
            </p:nvSpPr>
            <p:spPr bwMode="auto">
              <a:xfrm>
                <a:off x="602" y="2053"/>
                <a:ext cx="3" cy="3"/>
              </a:xfrm>
              <a:custGeom>
                <a:avLst/>
                <a:gdLst>
                  <a:gd name="T0" fmla="*/ 0 w 3"/>
                  <a:gd name="T1" fmla="*/ 2 h 2"/>
                  <a:gd name="T2" fmla="*/ 2 w 3"/>
                  <a:gd name="T3" fmla="*/ 0 h 2"/>
                  <a:gd name="T4" fmla="*/ 3 w 3"/>
                  <a:gd name="T5" fmla="*/ 1 h 2"/>
                  <a:gd name="T6" fmla="*/ 0 w 3"/>
                  <a:gd name="T7" fmla="*/ 2 h 2"/>
                  <a:gd name="T8" fmla="*/ 0 w 3"/>
                  <a:gd name="T9" fmla="*/ 2 h 2"/>
                </a:gdLst>
                <a:ahLst/>
                <a:cxnLst>
                  <a:cxn ang="0">
                    <a:pos x="T0" y="T1"/>
                  </a:cxn>
                  <a:cxn ang="0">
                    <a:pos x="T2" y="T3"/>
                  </a:cxn>
                  <a:cxn ang="0">
                    <a:pos x="T4" y="T5"/>
                  </a:cxn>
                  <a:cxn ang="0">
                    <a:pos x="T6" y="T7"/>
                  </a:cxn>
                  <a:cxn ang="0">
                    <a:pos x="T8" y="T9"/>
                  </a:cxn>
                </a:cxnLst>
                <a:rect l="0" t="0" r="r" b="b"/>
                <a:pathLst>
                  <a:path w="3" h="2">
                    <a:moveTo>
                      <a:pt x="0" y="2"/>
                    </a:moveTo>
                    <a:cubicBezTo>
                      <a:pt x="1" y="1"/>
                      <a:pt x="2" y="1"/>
                      <a:pt x="2" y="0"/>
                    </a:cubicBezTo>
                    <a:cubicBezTo>
                      <a:pt x="3" y="0"/>
                      <a:pt x="3" y="1"/>
                      <a:pt x="3" y="1"/>
                    </a:cubicBezTo>
                    <a:cubicBezTo>
                      <a:pt x="2" y="1"/>
                      <a:pt x="1"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18" name="Freeform 370">
                <a:extLst>
                  <a:ext uri="{FF2B5EF4-FFF2-40B4-BE49-F238E27FC236}">
                    <a16:creationId xmlns:a16="http://schemas.microsoft.com/office/drawing/2014/main" id="{58EC000F-AB44-FBD7-3CC4-EF59AE96EEA7}"/>
                  </a:ext>
                </a:extLst>
              </p:cNvPr>
              <p:cNvSpPr/>
              <p:nvPr/>
            </p:nvSpPr>
            <p:spPr bwMode="auto">
              <a:xfrm>
                <a:off x="590" y="1962"/>
                <a:ext cx="4" cy="5"/>
              </a:xfrm>
              <a:custGeom>
                <a:avLst/>
                <a:gdLst>
                  <a:gd name="T0" fmla="*/ 3 w 3"/>
                  <a:gd name="T1" fmla="*/ 0 h 5"/>
                  <a:gd name="T2" fmla="*/ 0 w 3"/>
                  <a:gd name="T3" fmla="*/ 5 h 5"/>
                  <a:gd name="T4" fmla="*/ 0 w 3"/>
                  <a:gd name="T5" fmla="*/ 5 h 5"/>
                  <a:gd name="T6" fmla="*/ 3 w 3"/>
                  <a:gd name="T7" fmla="*/ 0 h 5"/>
                  <a:gd name="T8" fmla="*/ 3 w 3"/>
                  <a:gd name="T9" fmla="*/ 0 h 5"/>
                </a:gdLst>
                <a:ahLst/>
                <a:cxnLst>
                  <a:cxn ang="0">
                    <a:pos x="T0" y="T1"/>
                  </a:cxn>
                  <a:cxn ang="0">
                    <a:pos x="T2" y="T3"/>
                  </a:cxn>
                  <a:cxn ang="0">
                    <a:pos x="T4" y="T5"/>
                  </a:cxn>
                  <a:cxn ang="0">
                    <a:pos x="T6" y="T7"/>
                  </a:cxn>
                  <a:cxn ang="0">
                    <a:pos x="T8" y="T9"/>
                  </a:cxn>
                </a:cxnLst>
                <a:rect l="0" t="0" r="r" b="b"/>
                <a:pathLst>
                  <a:path w="3" h="5">
                    <a:moveTo>
                      <a:pt x="3" y="0"/>
                    </a:moveTo>
                    <a:cubicBezTo>
                      <a:pt x="3" y="2"/>
                      <a:pt x="2" y="4"/>
                      <a:pt x="0" y="5"/>
                    </a:cubicBezTo>
                    <a:cubicBezTo>
                      <a:pt x="0" y="5"/>
                      <a:pt x="0" y="5"/>
                      <a:pt x="0" y="5"/>
                    </a:cubicBezTo>
                    <a:cubicBezTo>
                      <a:pt x="0" y="3"/>
                      <a:pt x="1" y="1"/>
                      <a:pt x="3" y="0"/>
                    </a:cubicBezTo>
                    <a:cubicBezTo>
                      <a:pt x="3" y="0"/>
                      <a:pt x="3" y="0"/>
                      <a:pt x="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19" name="Freeform 371">
                <a:extLst>
                  <a:ext uri="{FF2B5EF4-FFF2-40B4-BE49-F238E27FC236}">
                    <a16:creationId xmlns:a16="http://schemas.microsoft.com/office/drawing/2014/main" id="{61FFFAAD-7CF3-57AB-E115-EEB2E21781D6}"/>
                  </a:ext>
                </a:extLst>
              </p:cNvPr>
              <p:cNvSpPr/>
              <p:nvPr/>
            </p:nvSpPr>
            <p:spPr bwMode="auto">
              <a:xfrm>
                <a:off x="588" y="2053"/>
                <a:ext cx="2" cy="3"/>
              </a:xfrm>
              <a:custGeom>
                <a:avLst/>
                <a:gdLst>
                  <a:gd name="T0" fmla="*/ 2 w 2"/>
                  <a:gd name="T1" fmla="*/ 0 h 2"/>
                  <a:gd name="T2" fmla="*/ 0 w 2"/>
                  <a:gd name="T3" fmla="*/ 2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1"/>
                      <a:pt x="0" y="2"/>
                    </a:cubicBezTo>
                    <a:cubicBezTo>
                      <a:pt x="0" y="2"/>
                      <a:pt x="0" y="2"/>
                      <a:pt x="0" y="2"/>
                    </a:cubicBezTo>
                    <a:cubicBezTo>
                      <a:pt x="1" y="1"/>
                      <a:pt x="1" y="0"/>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0" name="Freeform 372">
                <a:extLst>
                  <a:ext uri="{FF2B5EF4-FFF2-40B4-BE49-F238E27FC236}">
                    <a16:creationId xmlns:a16="http://schemas.microsoft.com/office/drawing/2014/main" id="{B5EE8125-1F7D-BD7D-2234-F6FFA1B0194E}"/>
                  </a:ext>
                </a:extLst>
              </p:cNvPr>
              <p:cNvSpPr/>
              <p:nvPr/>
            </p:nvSpPr>
            <p:spPr bwMode="auto">
              <a:xfrm>
                <a:off x="635" y="1981"/>
                <a:ext cx="2" cy="3"/>
              </a:xfrm>
              <a:custGeom>
                <a:avLst/>
                <a:gdLst>
                  <a:gd name="T0" fmla="*/ 2 w 2"/>
                  <a:gd name="T1" fmla="*/ 0 h 2"/>
                  <a:gd name="T2" fmla="*/ 0 w 2"/>
                  <a:gd name="T3" fmla="*/ 2 h 2"/>
                  <a:gd name="T4" fmla="*/ 0 w 2"/>
                  <a:gd name="T5" fmla="*/ 2 h 2"/>
                  <a:gd name="T6" fmla="*/ 2 w 2"/>
                  <a:gd name="T7" fmla="*/ 0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1"/>
                      <a:pt x="1" y="1"/>
                      <a:pt x="0" y="2"/>
                    </a:cubicBezTo>
                    <a:cubicBezTo>
                      <a:pt x="0" y="2"/>
                      <a:pt x="0" y="2"/>
                      <a:pt x="0" y="2"/>
                    </a:cubicBezTo>
                    <a:cubicBezTo>
                      <a:pt x="1" y="1"/>
                      <a:pt x="1" y="1"/>
                      <a:pt x="2" y="0"/>
                    </a:cubicBezTo>
                    <a:cubicBezTo>
                      <a:pt x="2" y="0"/>
                      <a:pt x="2" y="0"/>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1" name="Freeform 373">
                <a:extLst>
                  <a:ext uri="{FF2B5EF4-FFF2-40B4-BE49-F238E27FC236}">
                    <a16:creationId xmlns:a16="http://schemas.microsoft.com/office/drawing/2014/main" id="{EA69E9E6-04AE-B613-D8BF-16D99BF5800F}"/>
                  </a:ext>
                </a:extLst>
              </p:cNvPr>
              <p:cNvSpPr/>
              <p:nvPr/>
            </p:nvSpPr>
            <p:spPr bwMode="auto">
              <a:xfrm>
                <a:off x="598" y="1951"/>
                <a:ext cx="1" cy="3"/>
              </a:xfrm>
              <a:custGeom>
                <a:avLst/>
                <a:gdLst>
                  <a:gd name="T0" fmla="*/ 0 w 1"/>
                  <a:gd name="T1" fmla="*/ 2 h 2"/>
                  <a:gd name="T2" fmla="*/ 1 w 1"/>
                  <a:gd name="T3" fmla="*/ 0 h 2"/>
                  <a:gd name="T4" fmla="*/ 0 w 1"/>
                  <a:gd name="T5" fmla="*/ 2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0"/>
                    </a:cubicBezTo>
                    <a:cubicBezTo>
                      <a:pt x="1" y="1"/>
                      <a:pt x="1" y="1"/>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2" name="Freeform 374">
                <a:extLst>
                  <a:ext uri="{FF2B5EF4-FFF2-40B4-BE49-F238E27FC236}">
                    <a16:creationId xmlns:a16="http://schemas.microsoft.com/office/drawing/2014/main" id="{CAA8EBCE-3A1C-ED40-11EB-E50F331B6551}"/>
                  </a:ext>
                </a:extLst>
              </p:cNvPr>
              <p:cNvSpPr/>
              <p:nvPr/>
            </p:nvSpPr>
            <p:spPr bwMode="auto">
              <a:xfrm>
                <a:off x="507" y="1737"/>
                <a:ext cx="71" cy="80"/>
              </a:xfrm>
              <a:custGeom>
                <a:avLst/>
                <a:gdLst>
                  <a:gd name="T0" fmla="*/ 13 w 62"/>
                  <a:gd name="T1" fmla="*/ 56 h 70"/>
                  <a:gd name="T2" fmla="*/ 9 w 62"/>
                  <a:gd name="T3" fmla="*/ 62 h 70"/>
                  <a:gd name="T4" fmla="*/ 0 w 62"/>
                  <a:gd name="T5" fmla="*/ 70 h 70"/>
                  <a:gd name="T6" fmla="*/ 15 w 62"/>
                  <a:gd name="T7" fmla="*/ 24 h 70"/>
                  <a:gd name="T8" fmla="*/ 16 w 62"/>
                  <a:gd name="T9" fmla="*/ 35 h 70"/>
                  <a:gd name="T10" fmla="*/ 25 w 62"/>
                  <a:gd name="T11" fmla="*/ 27 h 70"/>
                  <a:gd name="T12" fmla="*/ 48 w 62"/>
                  <a:gd name="T13" fmla="*/ 3 h 70"/>
                  <a:gd name="T14" fmla="*/ 53 w 62"/>
                  <a:gd name="T15" fmla="*/ 3 h 70"/>
                  <a:gd name="T16" fmla="*/ 62 w 62"/>
                  <a:gd name="T17" fmla="*/ 9 h 70"/>
                  <a:gd name="T18" fmla="*/ 21 w 62"/>
                  <a:gd name="T19" fmla="*/ 39 h 70"/>
                  <a:gd name="T20" fmla="*/ 13 w 62"/>
                  <a:gd name="T21" fmla="*/ 5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70">
                    <a:moveTo>
                      <a:pt x="13" y="56"/>
                    </a:moveTo>
                    <a:cubicBezTo>
                      <a:pt x="10" y="57"/>
                      <a:pt x="8" y="58"/>
                      <a:pt x="9" y="62"/>
                    </a:cubicBezTo>
                    <a:cubicBezTo>
                      <a:pt x="10" y="66"/>
                      <a:pt x="9" y="66"/>
                      <a:pt x="0" y="70"/>
                    </a:cubicBezTo>
                    <a:cubicBezTo>
                      <a:pt x="8" y="55"/>
                      <a:pt x="6" y="38"/>
                      <a:pt x="15" y="24"/>
                    </a:cubicBezTo>
                    <a:cubicBezTo>
                      <a:pt x="16" y="28"/>
                      <a:pt x="14" y="31"/>
                      <a:pt x="16" y="35"/>
                    </a:cubicBezTo>
                    <a:cubicBezTo>
                      <a:pt x="21" y="33"/>
                      <a:pt x="24" y="30"/>
                      <a:pt x="25" y="27"/>
                    </a:cubicBezTo>
                    <a:cubicBezTo>
                      <a:pt x="30" y="16"/>
                      <a:pt x="43" y="14"/>
                      <a:pt x="48" y="3"/>
                    </a:cubicBezTo>
                    <a:cubicBezTo>
                      <a:pt x="49" y="2"/>
                      <a:pt x="53" y="0"/>
                      <a:pt x="53" y="3"/>
                    </a:cubicBezTo>
                    <a:cubicBezTo>
                      <a:pt x="53" y="10"/>
                      <a:pt x="59" y="5"/>
                      <a:pt x="62" y="9"/>
                    </a:cubicBezTo>
                    <a:cubicBezTo>
                      <a:pt x="46" y="16"/>
                      <a:pt x="32" y="26"/>
                      <a:pt x="21" y="39"/>
                    </a:cubicBezTo>
                    <a:cubicBezTo>
                      <a:pt x="17" y="44"/>
                      <a:pt x="12" y="49"/>
                      <a:pt x="13" y="5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3" name="Freeform 375">
                <a:extLst>
                  <a:ext uri="{FF2B5EF4-FFF2-40B4-BE49-F238E27FC236}">
                    <a16:creationId xmlns:a16="http://schemas.microsoft.com/office/drawing/2014/main" id="{ECAA5EBF-3102-B1FE-332F-1060BAA64F40}"/>
                  </a:ext>
                </a:extLst>
              </p:cNvPr>
              <p:cNvSpPr/>
              <p:nvPr/>
            </p:nvSpPr>
            <p:spPr bwMode="auto">
              <a:xfrm>
                <a:off x="546" y="1761"/>
                <a:ext cx="89" cy="27"/>
              </a:xfrm>
              <a:custGeom>
                <a:avLst/>
                <a:gdLst>
                  <a:gd name="T0" fmla="*/ 1 w 78"/>
                  <a:gd name="T1" fmla="*/ 23 h 23"/>
                  <a:gd name="T2" fmla="*/ 29 w 78"/>
                  <a:gd name="T3" fmla="*/ 7 h 23"/>
                  <a:gd name="T4" fmla="*/ 48 w 78"/>
                  <a:gd name="T5" fmla="*/ 3 h 23"/>
                  <a:gd name="T6" fmla="*/ 78 w 78"/>
                  <a:gd name="T7" fmla="*/ 5 h 23"/>
                  <a:gd name="T8" fmla="*/ 35 w 78"/>
                  <a:gd name="T9" fmla="*/ 10 h 23"/>
                  <a:gd name="T10" fmla="*/ 57 w 78"/>
                  <a:gd name="T11" fmla="*/ 16 h 23"/>
                  <a:gd name="T12" fmla="*/ 0 w 78"/>
                  <a:gd name="T13" fmla="*/ 22 h 23"/>
                  <a:gd name="T14" fmla="*/ 1 w 78"/>
                  <a:gd name="T15" fmla="*/ 23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23">
                    <a:moveTo>
                      <a:pt x="1" y="23"/>
                    </a:moveTo>
                    <a:cubicBezTo>
                      <a:pt x="7" y="13"/>
                      <a:pt x="14" y="4"/>
                      <a:pt x="29" y="7"/>
                    </a:cubicBezTo>
                    <a:cubicBezTo>
                      <a:pt x="35" y="8"/>
                      <a:pt x="41" y="3"/>
                      <a:pt x="48" y="3"/>
                    </a:cubicBezTo>
                    <a:cubicBezTo>
                      <a:pt x="58" y="2"/>
                      <a:pt x="68" y="0"/>
                      <a:pt x="78" y="5"/>
                    </a:cubicBezTo>
                    <a:cubicBezTo>
                      <a:pt x="64" y="6"/>
                      <a:pt x="50" y="4"/>
                      <a:pt x="35" y="10"/>
                    </a:cubicBezTo>
                    <a:cubicBezTo>
                      <a:pt x="44" y="10"/>
                      <a:pt x="51" y="11"/>
                      <a:pt x="57" y="16"/>
                    </a:cubicBezTo>
                    <a:cubicBezTo>
                      <a:pt x="38" y="13"/>
                      <a:pt x="18" y="12"/>
                      <a:pt x="0" y="22"/>
                    </a:cubicBezTo>
                    <a:lnTo>
                      <a:pt x="1" y="23"/>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4" name="Freeform 376">
                <a:extLst>
                  <a:ext uri="{FF2B5EF4-FFF2-40B4-BE49-F238E27FC236}">
                    <a16:creationId xmlns:a16="http://schemas.microsoft.com/office/drawing/2014/main" id="{3B8072E3-4BBE-2C09-6520-442A0FE9DD83}"/>
                  </a:ext>
                </a:extLst>
              </p:cNvPr>
              <p:cNvSpPr/>
              <p:nvPr/>
            </p:nvSpPr>
            <p:spPr bwMode="auto">
              <a:xfrm>
                <a:off x="484" y="1736"/>
                <a:ext cx="42" cy="65"/>
              </a:xfrm>
              <a:custGeom>
                <a:avLst/>
                <a:gdLst>
                  <a:gd name="T0" fmla="*/ 0 w 37"/>
                  <a:gd name="T1" fmla="*/ 57 h 57"/>
                  <a:gd name="T2" fmla="*/ 21 w 37"/>
                  <a:gd name="T3" fmla="*/ 15 h 57"/>
                  <a:gd name="T4" fmla="*/ 33 w 37"/>
                  <a:gd name="T5" fmla="*/ 5 h 57"/>
                  <a:gd name="T6" fmla="*/ 25 w 37"/>
                  <a:gd name="T7" fmla="*/ 17 h 57"/>
                  <a:gd name="T8" fmla="*/ 0 w 37"/>
                  <a:gd name="T9" fmla="*/ 57 h 57"/>
                </a:gdLst>
                <a:ahLst/>
                <a:cxnLst>
                  <a:cxn ang="0">
                    <a:pos x="T0" y="T1"/>
                  </a:cxn>
                  <a:cxn ang="0">
                    <a:pos x="T2" y="T3"/>
                  </a:cxn>
                  <a:cxn ang="0">
                    <a:pos x="T4" y="T5"/>
                  </a:cxn>
                  <a:cxn ang="0">
                    <a:pos x="T6" y="T7"/>
                  </a:cxn>
                  <a:cxn ang="0">
                    <a:pos x="T8" y="T9"/>
                  </a:cxn>
                </a:cxnLst>
                <a:rect l="0" t="0" r="r" b="b"/>
                <a:pathLst>
                  <a:path w="37" h="57">
                    <a:moveTo>
                      <a:pt x="0" y="57"/>
                    </a:moveTo>
                    <a:cubicBezTo>
                      <a:pt x="1" y="40"/>
                      <a:pt x="12" y="28"/>
                      <a:pt x="21" y="15"/>
                    </a:cubicBezTo>
                    <a:cubicBezTo>
                      <a:pt x="24" y="11"/>
                      <a:pt x="26" y="0"/>
                      <a:pt x="33" y="5"/>
                    </a:cubicBezTo>
                    <a:cubicBezTo>
                      <a:pt x="37" y="9"/>
                      <a:pt x="28" y="13"/>
                      <a:pt x="25" y="17"/>
                    </a:cubicBezTo>
                    <a:cubicBezTo>
                      <a:pt x="15" y="30"/>
                      <a:pt x="8" y="43"/>
                      <a:pt x="0" y="5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5" name="Freeform 377">
                <a:extLst>
                  <a:ext uri="{FF2B5EF4-FFF2-40B4-BE49-F238E27FC236}">
                    <a16:creationId xmlns:a16="http://schemas.microsoft.com/office/drawing/2014/main" id="{78FA6172-492C-430D-7A9F-CDF63D08849C}"/>
                  </a:ext>
                </a:extLst>
              </p:cNvPr>
              <p:cNvSpPr/>
              <p:nvPr/>
            </p:nvSpPr>
            <p:spPr bwMode="auto">
              <a:xfrm>
                <a:off x="521" y="1785"/>
                <a:ext cx="26" cy="23"/>
              </a:xfrm>
              <a:custGeom>
                <a:avLst/>
                <a:gdLst>
                  <a:gd name="T0" fmla="*/ 0 w 22"/>
                  <a:gd name="T1" fmla="*/ 14 h 20"/>
                  <a:gd name="T2" fmla="*/ 22 w 22"/>
                  <a:gd name="T3" fmla="*/ 2 h 20"/>
                  <a:gd name="T4" fmla="*/ 21 w 22"/>
                  <a:gd name="T5" fmla="*/ 1 h 20"/>
                  <a:gd name="T6" fmla="*/ 8 w 22"/>
                  <a:gd name="T7" fmla="*/ 16 h 20"/>
                  <a:gd name="T8" fmla="*/ 0 w 22"/>
                  <a:gd name="T9" fmla="*/ 14 h 20"/>
                </a:gdLst>
                <a:ahLst/>
                <a:cxnLst>
                  <a:cxn ang="0">
                    <a:pos x="T0" y="T1"/>
                  </a:cxn>
                  <a:cxn ang="0">
                    <a:pos x="T2" y="T3"/>
                  </a:cxn>
                  <a:cxn ang="0">
                    <a:pos x="T4" y="T5"/>
                  </a:cxn>
                  <a:cxn ang="0">
                    <a:pos x="T6" y="T7"/>
                  </a:cxn>
                  <a:cxn ang="0">
                    <a:pos x="T8" y="T9"/>
                  </a:cxn>
                </a:cxnLst>
                <a:rect l="0" t="0" r="r" b="b"/>
                <a:pathLst>
                  <a:path w="22" h="20">
                    <a:moveTo>
                      <a:pt x="0" y="14"/>
                    </a:moveTo>
                    <a:cubicBezTo>
                      <a:pt x="9" y="13"/>
                      <a:pt x="11" y="0"/>
                      <a:pt x="22" y="2"/>
                    </a:cubicBezTo>
                    <a:cubicBezTo>
                      <a:pt x="21" y="1"/>
                      <a:pt x="21" y="1"/>
                      <a:pt x="21" y="1"/>
                    </a:cubicBezTo>
                    <a:cubicBezTo>
                      <a:pt x="17" y="6"/>
                      <a:pt x="13" y="11"/>
                      <a:pt x="8" y="16"/>
                    </a:cubicBezTo>
                    <a:cubicBezTo>
                      <a:pt x="5" y="19"/>
                      <a:pt x="1" y="20"/>
                      <a:pt x="0"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6" name="Freeform 378">
                <a:extLst>
                  <a:ext uri="{FF2B5EF4-FFF2-40B4-BE49-F238E27FC236}">
                    <a16:creationId xmlns:a16="http://schemas.microsoft.com/office/drawing/2014/main" id="{C628A1B1-CBCC-3857-944C-6880E7E83C43}"/>
                  </a:ext>
                </a:extLst>
              </p:cNvPr>
              <p:cNvSpPr/>
              <p:nvPr/>
            </p:nvSpPr>
            <p:spPr bwMode="auto">
              <a:xfrm>
                <a:off x="527" y="1734"/>
                <a:ext cx="13" cy="18"/>
              </a:xfrm>
              <a:custGeom>
                <a:avLst/>
                <a:gdLst>
                  <a:gd name="T0" fmla="*/ 1 w 11"/>
                  <a:gd name="T1" fmla="*/ 16 h 16"/>
                  <a:gd name="T2" fmla="*/ 10 w 11"/>
                  <a:gd name="T3" fmla="*/ 0 h 16"/>
                  <a:gd name="T4" fmla="*/ 1 w 11"/>
                  <a:gd name="T5" fmla="*/ 16 h 16"/>
                </a:gdLst>
                <a:ahLst/>
                <a:cxnLst>
                  <a:cxn ang="0">
                    <a:pos x="T0" y="T1"/>
                  </a:cxn>
                  <a:cxn ang="0">
                    <a:pos x="T2" y="T3"/>
                  </a:cxn>
                  <a:cxn ang="0">
                    <a:pos x="T4" y="T5"/>
                  </a:cxn>
                </a:cxnLst>
                <a:rect l="0" t="0" r="r" b="b"/>
                <a:pathLst>
                  <a:path w="11" h="16">
                    <a:moveTo>
                      <a:pt x="1" y="16"/>
                    </a:moveTo>
                    <a:cubicBezTo>
                      <a:pt x="0" y="9"/>
                      <a:pt x="3" y="4"/>
                      <a:pt x="10" y="0"/>
                    </a:cubicBezTo>
                    <a:cubicBezTo>
                      <a:pt x="11" y="9"/>
                      <a:pt x="6" y="12"/>
                      <a:pt x="1"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7" name="Freeform 379">
                <a:extLst>
                  <a:ext uri="{FF2B5EF4-FFF2-40B4-BE49-F238E27FC236}">
                    <a16:creationId xmlns:a16="http://schemas.microsoft.com/office/drawing/2014/main" id="{98A18E97-DD94-8234-7C65-8D5151CE0FB9}"/>
                  </a:ext>
                </a:extLst>
              </p:cNvPr>
              <p:cNvSpPr/>
              <p:nvPr/>
            </p:nvSpPr>
            <p:spPr bwMode="auto">
              <a:xfrm>
                <a:off x="557" y="1868"/>
                <a:ext cx="14" cy="10"/>
              </a:xfrm>
              <a:custGeom>
                <a:avLst/>
                <a:gdLst>
                  <a:gd name="T0" fmla="*/ 12 w 12"/>
                  <a:gd name="T1" fmla="*/ 0 h 9"/>
                  <a:gd name="T2" fmla="*/ 0 w 12"/>
                  <a:gd name="T3" fmla="*/ 9 h 9"/>
                  <a:gd name="T4" fmla="*/ 12 w 12"/>
                  <a:gd name="T5" fmla="*/ 0 h 9"/>
                </a:gdLst>
                <a:ahLst/>
                <a:cxnLst>
                  <a:cxn ang="0">
                    <a:pos x="T0" y="T1"/>
                  </a:cxn>
                  <a:cxn ang="0">
                    <a:pos x="T2" y="T3"/>
                  </a:cxn>
                  <a:cxn ang="0">
                    <a:pos x="T4" y="T5"/>
                  </a:cxn>
                </a:cxnLst>
                <a:rect l="0" t="0" r="r" b="b"/>
                <a:pathLst>
                  <a:path w="12" h="9">
                    <a:moveTo>
                      <a:pt x="12" y="0"/>
                    </a:moveTo>
                    <a:cubicBezTo>
                      <a:pt x="12" y="6"/>
                      <a:pt x="7" y="7"/>
                      <a:pt x="0" y="9"/>
                    </a:cubicBezTo>
                    <a:cubicBezTo>
                      <a:pt x="4" y="3"/>
                      <a:pt x="7" y="0"/>
                      <a:pt x="1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8" name="Freeform 380">
                <a:extLst>
                  <a:ext uri="{FF2B5EF4-FFF2-40B4-BE49-F238E27FC236}">
                    <a16:creationId xmlns:a16="http://schemas.microsoft.com/office/drawing/2014/main" id="{BCDF6439-934A-731C-A857-1E5FBE0612FA}"/>
                  </a:ext>
                </a:extLst>
              </p:cNvPr>
              <p:cNvSpPr/>
              <p:nvPr/>
            </p:nvSpPr>
            <p:spPr bwMode="auto">
              <a:xfrm>
                <a:off x="550" y="1805"/>
                <a:ext cx="9" cy="9"/>
              </a:xfrm>
              <a:custGeom>
                <a:avLst/>
                <a:gdLst>
                  <a:gd name="T0" fmla="*/ 8 w 8"/>
                  <a:gd name="T1" fmla="*/ 0 h 8"/>
                  <a:gd name="T2" fmla="*/ 0 w 8"/>
                  <a:gd name="T3" fmla="*/ 8 h 8"/>
                  <a:gd name="T4" fmla="*/ 8 w 8"/>
                  <a:gd name="T5" fmla="*/ 0 h 8"/>
                </a:gdLst>
                <a:ahLst/>
                <a:cxnLst>
                  <a:cxn ang="0">
                    <a:pos x="T0" y="T1"/>
                  </a:cxn>
                  <a:cxn ang="0">
                    <a:pos x="T2" y="T3"/>
                  </a:cxn>
                  <a:cxn ang="0">
                    <a:pos x="T4" y="T5"/>
                  </a:cxn>
                </a:cxnLst>
                <a:rect l="0" t="0" r="r" b="b"/>
                <a:pathLst>
                  <a:path w="8" h="8">
                    <a:moveTo>
                      <a:pt x="8" y="0"/>
                    </a:moveTo>
                    <a:cubicBezTo>
                      <a:pt x="7" y="5"/>
                      <a:pt x="5" y="7"/>
                      <a:pt x="0" y="8"/>
                    </a:cubicBezTo>
                    <a:cubicBezTo>
                      <a:pt x="0" y="3"/>
                      <a:pt x="3" y="0"/>
                      <a:pt x="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9" name="Freeform 381">
                <a:extLst>
                  <a:ext uri="{FF2B5EF4-FFF2-40B4-BE49-F238E27FC236}">
                    <a16:creationId xmlns:a16="http://schemas.microsoft.com/office/drawing/2014/main" id="{34AC8F47-DC56-880B-0406-E1A29B865B4A}"/>
                  </a:ext>
                </a:extLst>
              </p:cNvPr>
              <p:cNvSpPr/>
              <p:nvPr/>
            </p:nvSpPr>
            <p:spPr bwMode="auto">
              <a:xfrm>
                <a:off x="571" y="1860"/>
                <a:ext cx="10" cy="8"/>
              </a:xfrm>
              <a:custGeom>
                <a:avLst/>
                <a:gdLst>
                  <a:gd name="T0" fmla="*/ 0 w 9"/>
                  <a:gd name="T1" fmla="*/ 7 h 7"/>
                  <a:gd name="T2" fmla="*/ 9 w 9"/>
                  <a:gd name="T3" fmla="*/ 0 h 7"/>
                  <a:gd name="T4" fmla="*/ 0 w 9"/>
                  <a:gd name="T5" fmla="*/ 7 h 7"/>
                </a:gdLst>
                <a:ahLst/>
                <a:cxnLst>
                  <a:cxn ang="0">
                    <a:pos x="T0" y="T1"/>
                  </a:cxn>
                  <a:cxn ang="0">
                    <a:pos x="T2" y="T3"/>
                  </a:cxn>
                  <a:cxn ang="0">
                    <a:pos x="T4" y="T5"/>
                  </a:cxn>
                </a:cxnLst>
                <a:rect l="0" t="0" r="r" b="b"/>
                <a:pathLst>
                  <a:path w="9" h="7">
                    <a:moveTo>
                      <a:pt x="0" y="7"/>
                    </a:moveTo>
                    <a:cubicBezTo>
                      <a:pt x="1" y="2"/>
                      <a:pt x="4" y="1"/>
                      <a:pt x="9" y="0"/>
                    </a:cubicBezTo>
                    <a:cubicBezTo>
                      <a:pt x="7" y="5"/>
                      <a:pt x="4" y="6"/>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0" name="Freeform 382">
                <a:extLst>
                  <a:ext uri="{FF2B5EF4-FFF2-40B4-BE49-F238E27FC236}">
                    <a16:creationId xmlns:a16="http://schemas.microsoft.com/office/drawing/2014/main" id="{1526E248-6516-94DE-E92F-8CF5B4092FEE}"/>
                  </a:ext>
                </a:extLst>
              </p:cNvPr>
              <p:cNvSpPr/>
              <p:nvPr/>
            </p:nvSpPr>
            <p:spPr bwMode="auto">
              <a:xfrm>
                <a:off x="546" y="1879"/>
                <a:ext cx="8" cy="6"/>
              </a:xfrm>
              <a:custGeom>
                <a:avLst/>
                <a:gdLst>
                  <a:gd name="T0" fmla="*/ 0 w 7"/>
                  <a:gd name="T1" fmla="*/ 4 h 5"/>
                  <a:gd name="T2" fmla="*/ 6 w 7"/>
                  <a:gd name="T3" fmla="*/ 0 h 5"/>
                  <a:gd name="T4" fmla="*/ 7 w 7"/>
                  <a:gd name="T5" fmla="*/ 2 h 5"/>
                  <a:gd name="T6" fmla="*/ 1 w 7"/>
                  <a:gd name="T7" fmla="*/ 4 h 5"/>
                  <a:gd name="T8" fmla="*/ 0 w 7"/>
                  <a:gd name="T9" fmla="*/ 4 h 5"/>
                </a:gdLst>
                <a:ahLst/>
                <a:cxnLst>
                  <a:cxn ang="0">
                    <a:pos x="T0" y="T1"/>
                  </a:cxn>
                  <a:cxn ang="0">
                    <a:pos x="T2" y="T3"/>
                  </a:cxn>
                  <a:cxn ang="0">
                    <a:pos x="T4" y="T5"/>
                  </a:cxn>
                  <a:cxn ang="0">
                    <a:pos x="T6" y="T7"/>
                  </a:cxn>
                  <a:cxn ang="0">
                    <a:pos x="T8" y="T9"/>
                  </a:cxn>
                </a:cxnLst>
                <a:rect l="0" t="0" r="r" b="b"/>
                <a:pathLst>
                  <a:path w="7" h="5">
                    <a:moveTo>
                      <a:pt x="0" y="4"/>
                    </a:moveTo>
                    <a:cubicBezTo>
                      <a:pt x="2" y="2"/>
                      <a:pt x="3" y="0"/>
                      <a:pt x="6" y="0"/>
                    </a:cubicBezTo>
                    <a:cubicBezTo>
                      <a:pt x="6" y="0"/>
                      <a:pt x="7" y="2"/>
                      <a:pt x="7" y="2"/>
                    </a:cubicBezTo>
                    <a:cubicBezTo>
                      <a:pt x="5" y="5"/>
                      <a:pt x="3" y="4"/>
                      <a:pt x="1" y="4"/>
                    </a:cubicBezTo>
                    <a:cubicBezTo>
                      <a:pt x="1" y="4"/>
                      <a:pt x="0" y="4"/>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1" name="Freeform 383">
                <a:extLst>
                  <a:ext uri="{FF2B5EF4-FFF2-40B4-BE49-F238E27FC236}">
                    <a16:creationId xmlns:a16="http://schemas.microsoft.com/office/drawing/2014/main" id="{1BBD49FA-CC49-5CA9-40F2-546AD7B30C60}"/>
                  </a:ext>
                </a:extLst>
              </p:cNvPr>
              <p:cNvSpPr/>
              <p:nvPr/>
            </p:nvSpPr>
            <p:spPr bwMode="auto">
              <a:xfrm>
                <a:off x="612" y="1757"/>
                <a:ext cx="5" cy="2"/>
              </a:xfrm>
              <a:custGeom>
                <a:avLst/>
                <a:gdLst>
                  <a:gd name="T0" fmla="*/ 4 w 4"/>
                  <a:gd name="T1" fmla="*/ 1 h 2"/>
                  <a:gd name="T2" fmla="*/ 2 w 4"/>
                  <a:gd name="T3" fmla="*/ 2 h 2"/>
                  <a:gd name="T4" fmla="*/ 0 w 4"/>
                  <a:gd name="T5" fmla="*/ 1 h 2"/>
                  <a:gd name="T6" fmla="*/ 2 w 4"/>
                  <a:gd name="T7" fmla="*/ 0 h 2"/>
                  <a:gd name="T8" fmla="*/ 4 w 4"/>
                  <a:gd name="T9" fmla="*/ 1 h 2"/>
                </a:gdLst>
                <a:ahLst/>
                <a:cxnLst>
                  <a:cxn ang="0">
                    <a:pos x="T0" y="T1"/>
                  </a:cxn>
                  <a:cxn ang="0">
                    <a:pos x="T2" y="T3"/>
                  </a:cxn>
                  <a:cxn ang="0">
                    <a:pos x="T4" y="T5"/>
                  </a:cxn>
                  <a:cxn ang="0">
                    <a:pos x="T6" y="T7"/>
                  </a:cxn>
                  <a:cxn ang="0">
                    <a:pos x="T8" y="T9"/>
                  </a:cxn>
                </a:cxnLst>
                <a:rect l="0" t="0" r="r" b="b"/>
                <a:pathLst>
                  <a:path w="4" h="2">
                    <a:moveTo>
                      <a:pt x="4" y="1"/>
                    </a:moveTo>
                    <a:cubicBezTo>
                      <a:pt x="3" y="1"/>
                      <a:pt x="2" y="2"/>
                      <a:pt x="2" y="2"/>
                    </a:cubicBezTo>
                    <a:cubicBezTo>
                      <a:pt x="1" y="2"/>
                      <a:pt x="1" y="1"/>
                      <a:pt x="0" y="1"/>
                    </a:cubicBezTo>
                    <a:cubicBezTo>
                      <a:pt x="1" y="1"/>
                      <a:pt x="1" y="0"/>
                      <a:pt x="2" y="0"/>
                    </a:cubicBezTo>
                    <a:cubicBezTo>
                      <a:pt x="2" y="0"/>
                      <a:pt x="3" y="1"/>
                      <a:pt x="4"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2" name="Freeform 384">
                <a:extLst>
                  <a:ext uri="{FF2B5EF4-FFF2-40B4-BE49-F238E27FC236}">
                    <a16:creationId xmlns:a16="http://schemas.microsoft.com/office/drawing/2014/main" id="{390076C1-65A0-37A0-6308-362BA9359334}"/>
                  </a:ext>
                </a:extLst>
              </p:cNvPr>
              <p:cNvSpPr/>
              <p:nvPr/>
            </p:nvSpPr>
            <p:spPr bwMode="auto">
              <a:xfrm>
                <a:off x="523" y="1759"/>
                <a:ext cx="3" cy="6"/>
              </a:xfrm>
              <a:custGeom>
                <a:avLst/>
                <a:gdLst>
                  <a:gd name="T0" fmla="*/ 2 w 3"/>
                  <a:gd name="T1" fmla="*/ 0 h 5"/>
                  <a:gd name="T2" fmla="*/ 3 w 3"/>
                  <a:gd name="T3" fmla="*/ 2 h 5"/>
                  <a:gd name="T4" fmla="*/ 2 w 3"/>
                  <a:gd name="T5" fmla="*/ 4 h 5"/>
                  <a:gd name="T6" fmla="*/ 1 w 3"/>
                  <a:gd name="T7" fmla="*/ 3 h 5"/>
                  <a:gd name="T8" fmla="*/ 2 w 3"/>
                  <a:gd name="T9" fmla="*/ 0 h 5"/>
                </a:gdLst>
                <a:ahLst/>
                <a:cxnLst>
                  <a:cxn ang="0">
                    <a:pos x="T0" y="T1"/>
                  </a:cxn>
                  <a:cxn ang="0">
                    <a:pos x="T2" y="T3"/>
                  </a:cxn>
                  <a:cxn ang="0">
                    <a:pos x="T4" y="T5"/>
                  </a:cxn>
                  <a:cxn ang="0">
                    <a:pos x="T6" y="T7"/>
                  </a:cxn>
                  <a:cxn ang="0">
                    <a:pos x="T8" y="T9"/>
                  </a:cxn>
                </a:cxnLst>
                <a:rect l="0" t="0" r="r" b="b"/>
                <a:pathLst>
                  <a:path w="3" h="5">
                    <a:moveTo>
                      <a:pt x="2" y="0"/>
                    </a:moveTo>
                    <a:cubicBezTo>
                      <a:pt x="3" y="0"/>
                      <a:pt x="3" y="1"/>
                      <a:pt x="3" y="2"/>
                    </a:cubicBezTo>
                    <a:cubicBezTo>
                      <a:pt x="3" y="3"/>
                      <a:pt x="3" y="4"/>
                      <a:pt x="2" y="4"/>
                    </a:cubicBezTo>
                    <a:cubicBezTo>
                      <a:pt x="0" y="5"/>
                      <a:pt x="1" y="3"/>
                      <a:pt x="1" y="3"/>
                    </a:cubicBezTo>
                    <a:cubicBezTo>
                      <a:pt x="1" y="2"/>
                      <a:pt x="2"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3" name="Freeform 385">
                <a:extLst>
                  <a:ext uri="{FF2B5EF4-FFF2-40B4-BE49-F238E27FC236}">
                    <a16:creationId xmlns:a16="http://schemas.microsoft.com/office/drawing/2014/main" id="{82899B9D-180F-6FF4-DC29-9DED0FD01D85}"/>
                  </a:ext>
                </a:extLst>
              </p:cNvPr>
              <p:cNvSpPr/>
              <p:nvPr/>
            </p:nvSpPr>
            <p:spPr bwMode="auto">
              <a:xfrm>
                <a:off x="585" y="1744"/>
                <a:ext cx="1" cy="1"/>
              </a:xfrm>
              <a:custGeom>
                <a:avLst/>
                <a:gdLst>
                  <a:gd name="T0" fmla="*/ 1 w 1"/>
                  <a:gd name="T1" fmla="*/ 0 h 1"/>
                  <a:gd name="T2" fmla="*/ 0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0" y="0"/>
                      <a:pt x="0" y="0"/>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4" name="Freeform 386">
                <a:extLst>
                  <a:ext uri="{FF2B5EF4-FFF2-40B4-BE49-F238E27FC236}">
                    <a16:creationId xmlns:a16="http://schemas.microsoft.com/office/drawing/2014/main" id="{153EE531-27B2-739D-6E20-AE4A66BD398B}"/>
                  </a:ext>
                </a:extLst>
              </p:cNvPr>
              <p:cNvSpPr/>
              <p:nvPr/>
            </p:nvSpPr>
            <p:spPr bwMode="auto">
              <a:xfrm>
                <a:off x="360" y="1585"/>
                <a:ext cx="50" cy="161"/>
              </a:xfrm>
              <a:custGeom>
                <a:avLst/>
                <a:gdLst>
                  <a:gd name="T0" fmla="*/ 8 w 44"/>
                  <a:gd name="T1" fmla="*/ 135 h 141"/>
                  <a:gd name="T2" fmla="*/ 1 w 44"/>
                  <a:gd name="T3" fmla="*/ 141 h 141"/>
                  <a:gd name="T4" fmla="*/ 15 w 44"/>
                  <a:gd name="T5" fmla="*/ 24 h 141"/>
                  <a:gd name="T6" fmla="*/ 8 w 44"/>
                  <a:gd name="T7" fmla="*/ 75 h 141"/>
                  <a:gd name="T8" fmla="*/ 25 w 44"/>
                  <a:gd name="T9" fmla="*/ 24 h 141"/>
                  <a:gd name="T10" fmla="*/ 32 w 44"/>
                  <a:gd name="T11" fmla="*/ 18 h 141"/>
                  <a:gd name="T12" fmla="*/ 35 w 44"/>
                  <a:gd name="T13" fmla="*/ 14 h 141"/>
                  <a:gd name="T14" fmla="*/ 44 w 44"/>
                  <a:gd name="T15" fmla="*/ 0 h 141"/>
                  <a:gd name="T16" fmla="*/ 44 w 44"/>
                  <a:gd name="T17" fmla="*/ 0 h 141"/>
                  <a:gd name="T18" fmla="*/ 33 w 44"/>
                  <a:gd name="T19" fmla="*/ 27 h 141"/>
                  <a:gd name="T20" fmla="*/ 20 w 44"/>
                  <a:gd name="T21" fmla="*/ 68 h 141"/>
                  <a:gd name="T22" fmla="*/ 18 w 44"/>
                  <a:gd name="T23" fmla="*/ 70 h 141"/>
                  <a:gd name="T24" fmla="*/ 19 w 44"/>
                  <a:gd name="T25" fmla="*/ 71 h 141"/>
                  <a:gd name="T26" fmla="*/ 20 w 44"/>
                  <a:gd name="T27" fmla="*/ 68 h 141"/>
                  <a:gd name="T28" fmla="*/ 27 w 44"/>
                  <a:gd name="T29" fmla="*/ 63 h 141"/>
                  <a:gd name="T30" fmla="*/ 27 w 44"/>
                  <a:gd name="T31" fmla="*/ 63 h 141"/>
                  <a:gd name="T32" fmla="*/ 7 w 44"/>
                  <a:gd name="T33" fmla="*/ 111 h 141"/>
                  <a:gd name="T34" fmla="*/ 8 w 44"/>
                  <a:gd name="T35" fmla="*/ 126 h 141"/>
                  <a:gd name="T36" fmla="*/ 8 w 44"/>
                  <a:gd name="T37" fmla="*/ 126 h 141"/>
                  <a:gd name="T38" fmla="*/ 8 w 44"/>
                  <a:gd name="T39" fmla="*/ 135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141">
                    <a:moveTo>
                      <a:pt x="8" y="135"/>
                    </a:moveTo>
                    <a:cubicBezTo>
                      <a:pt x="6" y="138"/>
                      <a:pt x="4" y="140"/>
                      <a:pt x="1" y="141"/>
                    </a:cubicBezTo>
                    <a:cubicBezTo>
                      <a:pt x="8" y="102"/>
                      <a:pt x="0" y="62"/>
                      <a:pt x="15" y="24"/>
                    </a:cubicBezTo>
                    <a:cubicBezTo>
                      <a:pt x="13" y="41"/>
                      <a:pt x="10" y="58"/>
                      <a:pt x="8" y="75"/>
                    </a:cubicBezTo>
                    <a:cubicBezTo>
                      <a:pt x="15" y="58"/>
                      <a:pt x="23" y="42"/>
                      <a:pt x="25" y="24"/>
                    </a:cubicBezTo>
                    <a:cubicBezTo>
                      <a:pt x="25" y="19"/>
                      <a:pt x="25" y="19"/>
                      <a:pt x="32" y="18"/>
                    </a:cubicBezTo>
                    <a:cubicBezTo>
                      <a:pt x="34" y="18"/>
                      <a:pt x="34" y="16"/>
                      <a:pt x="35" y="14"/>
                    </a:cubicBezTo>
                    <a:cubicBezTo>
                      <a:pt x="36" y="8"/>
                      <a:pt x="40" y="4"/>
                      <a:pt x="44" y="0"/>
                    </a:cubicBezTo>
                    <a:cubicBezTo>
                      <a:pt x="44" y="0"/>
                      <a:pt x="44" y="0"/>
                      <a:pt x="44" y="0"/>
                    </a:cubicBezTo>
                    <a:cubicBezTo>
                      <a:pt x="44" y="11"/>
                      <a:pt x="37" y="18"/>
                      <a:pt x="33" y="27"/>
                    </a:cubicBezTo>
                    <a:cubicBezTo>
                      <a:pt x="27" y="40"/>
                      <a:pt x="20" y="53"/>
                      <a:pt x="20" y="68"/>
                    </a:cubicBezTo>
                    <a:cubicBezTo>
                      <a:pt x="19" y="69"/>
                      <a:pt x="19" y="69"/>
                      <a:pt x="18" y="70"/>
                    </a:cubicBezTo>
                    <a:cubicBezTo>
                      <a:pt x="18" y="70"/>
                      <a:pt x="19" y="71"/>
                      <a:pt x="19" y="71"/>
                    </a:cubicBezTo>
                    <a:cubicBezTo>
                      <a:pt x="19" y="70"/>
                      <a:pt x="20" y="69"/>
                      <a:pt x="20" y="68"/>
                    </a:cubicBezTo>
                    <a:cubicBezTo>
                      <a:pt x="22" y="66"/>
                      <a:pt x="23" y="63"/>
                      <a:pt x="27" y="63"/>
                    </a:cubicBezTo>
                    <a:cubicBezTo>
                      <a:pt x="27" y="63"/>
                      <a:pt x="27" y="63"/>
                      <a:pt x="27" y="63"/>
                    </a:cubicBezTo>
                    <a:cubicBezTo>
                      <a:pt x="23" y="80"/>
                      <a:pt x="11" y="94"/>
                      <a:pt x="7" y="111"/>
                    </a:cubicBezTo>
                    <a:cubicBezTo>
                      <a:pt x="5" y="116"/>
                      <a:pt x="4" y="121"/>
                      <a:pt x="8" y="126"/>
                    </a:cubicBezTo>
                    <a:cubicBezTo>
                      <a:pt x="8" y="126"/>
                      <a:pt x="8" y="126"/>
                      <a:pt x="8" y="126"/>
                    </a:cubicBezTo>
                    <a:cubicBezTo>
                      <a:pt x="8" y="129"/>
                      <a:pt x="8" y="132"/>
                      <a:pt x="8" y="13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5" name="Freeform 387">
                <a:extLst>
                  <a:ext uri="{FF2B5EF4-FFF2-40B4-BE49-F238E27FC236}">
                    <a16:creationId xmlns:a16="http://schemas.microsoft.com/office/drawing/2014/main" id="{6A019C6A-3A33-7D80-A28A-BA856652554B}"/>
                  </a:ext>
                </a:extLst>
              </p:cNvPr>
              <p:cNvSpPr/>
              <p:nvPr/>
            </p:nvSpPr>
            <p:spPr bwMode="auto">
              <a:xfrm>
                <a:off x="381" y="1634"/>
                <a:ext cx="54" cy="78"/>
              </a:xfrm>
              <a:custGeom>
                <a:avLst/>
                <a:gdLst>
                  <a:gd name="T0" fmla="*/ 47 w 47"/>
                  <a:gd name="T1" fmla="*/ 1 h 68"/>
                  <a:gd name="T2" fmla="*/ 17 w 47"/>
                  <a:gd name="T3" fmla="*/ 49 h 68"/>
                  <a:gd name="T4" fmla="*/ 20 w 47"/>
                  <a:gd name="T5" fmla="*/ 51 h 68"/>
                  <a:gd name="T6" fmla="*/ 40 w 47"/>
                  <a:gd name="T7" fmla="*/ 42 h 68"/>
                  <a:gd name="T8" fmla="*/ 41 w 47"/>
                  <a:gd name="T9" fmla="*/ 45 h 68"/>
                  <a:gd name="T10" fmla="*/ 1 w 47"/>
                  <a:gd name="T11" fmla="*/ 68 h 68"/>
                  <a:gd name="T12" fmla="*/ 1 w 47"/>
                  <a:gd name="T13" fmla="*/ 68 h 68"/>
                  <a:gd name="T14" fmla="*/ 11 w 47"/>
                  <a:gd name="T15" fmla="*/ 49 h 68"/>
                  <a:gd name="T16" fmla="*/ 41 w 47"/>
                  <a:gd name="T17" fmla="*/ 4 h 68"/>
                  <a:gd name="T18" fmla="*/ 47 w 47"/>
                  <a:gd name="T19" fmla="*/ 0 h 68"/>
                  <a:gd name="T20" fmla="*/ 47 w 47"/>
                  <a:gd name="T21" fmla="*/ 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68">
                    <a:moveTo>
                      <a:pt x="47" y="1"/>
                    </a:moveTo>
                    <a:cubicBezTo>
                      <a:pt x="40" y="18"/>
                      <a:pt x="33" y="36"/>
                      <a:pt x="17" y="49"/>
                    </a:cubicBezTo>
                    <a:cubicBezTo>
                      <a:pt x="18" y="49"/>
                      <a:pt x="19" y="50"/>
                      <a:pt x="20" y="51"/>
                    </a:cubicBezTo>
                    <a:cubicBezTo>
                      <a:pt x="26" y="48"/>
                      <a:pt x="33" y="45"/>
                      <a:pt x="40" y="42"/>
                    </a:cubicBezTo>
                    <a:cubicBezTo>
                      <a:pt x="40" y="43"/>
                      <a:pt x="41" y="44"/>
                      <a:pt x="41" y="45"/>
                    </a:cubicBezTo>
                    <a:cubicBezTo>
                      <a:pt x="27" y="51"/>
                      <a:pt x="16" y="63"/>
                      <a:pt x="1" y="68"/>
                    </a:cubicBezTo>
                    <a:cubicBezTo>
                      <a:pt x="1" y="68"/>
                      <a:pt x="1" y="68"/>
                      <a:pt x="1" y="68"/>
                    </a:cubicBezTo>
                    <a:cubicBezTo>
                      <a:pt x="0" y="60"/>
                      <a:pt x="7" y="55"/>
                      <a:pt x="11" y="49"/>
                    </a:cubicBezTo>
                    <a:cubicBezTo>
                      <a:pt x="20" y="33"/>
                      <a:pt x="31" y="19"/>
                      <a:pt x="41" y="4"/>
                    </a:cubicBezTo>
                    <a:cubicBezTo>
                      <a:pt x="42" y="1"/>
                      <a:pt x="44" y="1"/>
                      <a:pt x="47" y="0"/>
                    </a:cubicBezTo>
                    <a:lnTo>
                      <a:pt x="47"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6" name="Freeform 388">
                <a:extLst>
                  <a:ext uri="{FF2B5EF4-FFF2-40B4-BE49-F238E27FC236}">
                    <a16:creationId xmlns:a16="http://schemas.microsoft.com/office/drawing/2014/main" id="{853BCB89-660E-058F-354E-2BA956523B1F}"/>
                  </a:ext>
                </a:extLst>
              </p:cNvPr>
              <p:cNvSpPr/>
              <p:nvPr/>
            </p:nvSpPr>
            <p:spPr bwMode="auto">
              <a:xfrm>
                <a:off x="410" y="1539"/>
                <a:ext cx="39" cy="46"/>
              </a:xfrm>
              <a:custGeom>
                <a:avLst/>
                <a:gdLst>
                  <a:gd name="T0" fmla="*/ 34 w 34"/>
                  <a:gd name="T1" fmla="*/ 6 h 40"/>
                  <a:gd name="T2" fmla="*/ 16 w 34"/>
                  <a:gd name="T3" fmla="*/ 25 h 40"/>
                  <a:gd name="T4" fmla="*/ 0 w 34"/>
                  <a:gd name="T5" fmla="*/ 40 h 40"/>
                  <a:gd name="T6" fmla="*/ 0 w 34"/>
                  <a:gd name="T7" fmla="*/ 40 h 40"/>
                  <a:gd name="T8" fmla="*/ 25 w 34"/>
                  <a:gd name="T9" fmla="*/ 4 h 40"/>
                  <a:gd name="T10" fmla="*/ 34 w 34"/>
                  <a:gd name="T11" fmla="*/ 6 h 40"/>
                </a:gdLst>
                <a:ahLst/>
                <a:cxnLst>
                  <a:cxn ang="0">
                    <a:pos x="T0" y="T1"/>
                  </a:cxn>
                  <a:cxn ang="0">
                    <a:pos x="T2" y="T3"/>
                  </a:cxn>
                  <a:cxn ang="0">
                    <a:pos x="T4" y="T5"/>
                  </a:cxn>
                  <a:cxn ang="0">
                    <a:pos x="T6" y="T7"/>
                  </a:cxn>
                  <a:cxn ang="0">
                    <a:pos x="T8" y="T9"/>
                  </a:cxn>
                  <a:cxn ang="0">
                    <a:pos x="T10" y="T11"/>
                  </a:cxn>
                </a:cxnLst>
                <a:rect l="0" t="0" r="r" b="b"/>
                <a:pathLst>
                  <a:path w="34" h="40">
                    <a:moveTo>
                      <a:pt x="34" y="6"/>
                    </a:moveTo>
                    <a:cubicBezTo>
                      <a:pt x="31" y="16"/>
                      <a:pt x="22" y="18"/>
                      <a:pt x="16" y="25"/>
                    </a:cubicBezTo>
                    <a:cubicBezTo>
                      <a:pt x="11" y="30"/>
                      <a:pt x="9" y="38"/>
                      <a:pt x="0" y="40"/>
                    </a:cubicBezTo>
                    <a:cubicBezTo>
                      <a:pt x="0" y="40"/>
                      <a:pt x="0" y="40"/>
                      <a:pt x="0" y="40"/>
                    </a:cubicBezTo>
                    <a:cubicBezTo>
                      <a:pt x="4" y="25"/>
                      <a:pt x="14" y="14"/>
                      <a:pt x="25" y="4"/>
                    </a:cubicBezTo>
                    <a:cubicBezTo>
                      <a:pt x="28" y="0"/>
                      <a:pt x="30" y="7"/>
                      <a:pt x="34"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7" name="Freeform 389">
                <a:extLst>
                  <a:ext uri="{FF2B5EF4-FFF2-40B4-BE49-F238E27FC236}">
                    <a16:creationId xmlns:a16="http://schemas.microsoft.com/office/drawing/2014/main" id="{ECA24D93-C4BD-5220-831A-4CDEAE1B0428}"/>
                  </a:ext>
                </a:extLst>
              </p:cNvPr>
              <p:cNvSpPr/>
              <p:nvPr/>
            </p:nvSpPr>
            <p:spPr bwMode="auto">
              <a:xfrm>
                <a:off x="422" y="1574"/>
                <a:ext cx="31" cy="39"/>
              </a:xfrm>
              <a:custGeom>
                <a:avLst/>
                <a:gdLst>
                  <a:gd name="T0" fmla="*/ 14 w 27"/>
                  <a:gd name="T1" fmla="*/ 16 h 34"/>
                  <a:gd name="T2" fmla="*/ 27 w 27"/>
                  <a:gd name="T3" fmla="*/ 15 h 34"/>
                  <a:gd name="T4" fmla="*/ 0 w 27"/>
                  <a:gd name="T5" fmla="*/ 34 h 34"/>
                  <a:gd name="T6" fmla="*/ 16 w 27"/>
                  <a:gd name="T7" fmla="*/ 0 h 34"/>
                  <a:gd name="T8" fmla="*/ 14 w 27"/>
                  <a:gd name="T9" fmla="*/ 16 h 34"/>
                  <a:gd name="T10" fmla="*/ 12 w 27"/>
                  <a:gd name="T11" fmla="*/ 19 h 34"/>
                  <a:gd name="T12" fmla="*/ 13 w 27"/>
                  <a:gd name="T13" fmla="*/ 19 h 34"/>
                  <a:gd name="T14" fmla="*/ 14 w 27"/>
                  <a:gd name="T15" fmla="*/ 16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34">
                    <a:moveTo>
                      <a:pt x="14" y="16"/>
                    </a:moveTo>
                    <a:cubicBezTo>
                      <a:pt x="18" y="16"/>
                      <a:pt x="21" y="15"/>
                      <a:pt x="27" y="15"/>
                    </a:cubicBezTo>
                    <a:cubicBezTo>
                      <a:pt x="18" y="23"/>
                      <a:pt x="11" y="30"/>
                      <a:pt x="0" y="34"/>
                    </a:cubicBezTo>
                    <a:cubicBezTo>
                      <a:pt x="5" y="23"/>
                      <a:pt x="11" y="12"/>
                      <a:pt x="16" y="0"/>
                    </a:cubicBezTo>
                    <a:cubicBezTo>
                      <a:pt x="23" y="7"/>
                      <a:pt x="13" y="11"/>
                      <a:pt x="14" y="16"/>
                    </a:cubicBezTo>
                    <a:cubicBezTo>
                      <a:pt x="14" y="17"/>
                      <a:pt x="13" y="18"/>
                      <a:pt x="12" y="19"/>
                    </a:cubicBezTo>
                    <a:cubicBezTo>
                      <a:pt x="13" y="19"/>
                      <a:pt x="13" y="19"/>
                      <a:pt x="13" y="19"/>
                    </a:cubicBezTo>
                    <a:cubicBezTo>
                      <a:pt x="14" y="18"/>
                      <a:pt x="14" y="17"/>
                      <a:pt x="14"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8" name="Freeform 390">
                <a:extLst>
                  <a:ext uri="{FF2B5EF4-FFF2-40B4-BE49-F238E27FC236}">
                    <a16:creationId xmlns:a16="http://schemas.microsoft.com/office/drawing/2014/main" id="{C71691E2-41B2-891F-46C3-605F83450B48}"/>
                  </a:ext>
                </a:extLst>
              </p:cNvPr>
              <p:cNvSpPr/>
              <p:nvPr/>
            </p:nvSpPr>
            <p:spPr bwMode="auto">
              <a:xfrm>
                <a:off x="445" y="1526"/>
                <a:ext cx="31" cy="20"/>
              </a:xfrm>
              <a:custGeom>
                <a:avLst/>
                <a:gdLst>
                  <a:gd name="T0" fmla="*/ 11 w 27"/>
                  <a:gd name="T1" fmla="*/ 5 h 17"/>
                  <a:gd name="T2" fmla="*/ 27 w 27"/>
                  <a:gd name="T3" fmla="*/ 2 h 17"/>
                  <a:gd name="T4" fmla="*/ 4 w 27"/>
                  <a:gd name="T5" fmla="*/ 17 h 17"/>
                  <a:gd name="T6" fmla="*/ 4 w 27"/>
                  <a:gd name="T7" fmla="*/ 17 h 17"/>
                  <a:gd name="T8" fmla="*/ 3 w 27"/>
                  <a:gd name="T9" fmla="*/ 9 h 17"/>
                  <a:gd name="T10" fmla="*/ 7 w 27"/>
                  <a:gd name="T11" fmla="*/ 2 h 17"/>
                  <a:gd name="T12" fmla="*/ 11 w 27"/>
                  <a:gd name="T13" fmla="*/ 5 h 17"/>
                  <a:gd name="T14" fmla="*/ 11 w 27"/>
                  <a:gd name="T15" fmla="*/ 6 h 17"/>
                  <a:gd name="T16" fmla="*/ 11 w 27"/>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7">
                    <a:moveTo>
                      <a:pt x="11" y="5"/>
                    </a:moveTo>
                    <a:cubicBezTo>
                      <a:pt x="17" y="7"/>
                      <a:pt x="21" y="3"/>
                      <a:pt x="27" y="2"/>
                    </a:cubicBezTo>
                    <a:cubicBezTo>
                      <a:pt x="22" y="11"/>
                      <a:pt x="13" y="14"/>
                      <a:pt x="4" y="17"/>
                    </a:cubicBezTo>
                    <a:cubicBezTo>
                      <a:pt x="4" y="17"/>
                      <a:pt x="4" y="17"/>
                      <a:pt x="4" y="17"/>
                    </a:cubicBezTo>
                    <a:cubicBezTo>
                      <a:pt x="5" y="14"/>
                      <a:pt x="6" y="12"/>
                      <a:pt x="3" y="9"/>
                    </a:cubicBezTo>
                    <a:cubicBezTo>
                      <a:pt x="0" y="5"/>
                      <a:pt x="4" y="3"/>
                      <a:pt x="7" y="2"/>
                    </a:cubicBezTo>
                    <a:cubicBezTo>
                      <a:pt x="10" y="0"/>
                      <a:pt x="11" y="3"/>
                      <a:pt x="11" y="5"/>
                    </a:cubicBezTo>
                    <a:cubicBezTo>
                      <a:pt x="11" y="5"/>
                      <a:pt x="11" y="6"/>
                      <a:pt x="11" y="6"/>
                    </a:cubicBezTo>
                    <a:cubicBezTo>
                      <a:pt x="11" y="6"/>
                      <a:pt x="11" y="5"/>
                      <a:pt x="11"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9" name="Freeform 391">
                <a:extLst>
                  <a:ext uri="{FF2B5EF4-FFF2-40B4-BE49-F238E27FC236}">
                    <a16:creationId xmlns:a16="http://schemas.microsoft.com/office/drawing/2014/main" id="{134BB12E-8037-DCF9-574C-C8A507182713}"/>
                  </a:ext>
                </a:extLst>
              </p:cNvPr>
              <p:cNvSpPr/>
              <p:nvPr/>
            </p:nvSpPr>
            <p:spPr bwMode="auto">
              <a:xfrm>
                <a:off x="394" y="1620"/>
                <a:ext cx="26" cy="31"/>
              </a:xfrm>
              <a:custGeom>
                <a:avLst/>
                <a:gdLst>
                  <a:gd name="T0" fmla="*/ 0 w 23"/>
                  <a:gd name="T1" fmla="*/ 25 h 27"/>
                  <a:gd name="T2" fmla="*/ 23 w 23"/>
                  <a:gd name="T3" fmla="*/ 0 h 27"/>
                  <a:gd name="T4" fmla="*/ 3 w 23"/>
                  <a:gd name="T5" fmla="*/ 27 h 27"/>
                  <a:gd name="T6" fmla="*/ 0 w 23"/>
                  <a:gd name="T7" fmla="*/ 25 h 27"/>
                </a:gdLst>
                <a:ahLst/>
                <a:cxnLst>
                  <a:cxn ang="0">
                    <a:pos x="T0" y="T1"/>
                  </a:cxn>
                  <a:cxn ang="0">
                    <a:pos x="T2" y="T3"/>
                  </a:cxn>
                  <a:cxn ang="0">
                    <a:pos x="T4" y="T5"/>
                  </a:cxn>
                  <a:cxn ang="0">
                    <a:pos x="T6" y="T7"/>
                  </a:cxn>
                </a:cxnLst>
                <a:rect l="0" t="0" r="r" b="b"/>
                <a:pathLst>
                  <a:path w="23" h="27">
                    <a:moveTo>
                      <a:pt x="0" y="25"/>
                    </a:moveTo>
                    <a:cubicBezTo>
                      <a:pt x="6" y="15"/>
                      <a:pt x="11" y="4"/>
                      <a:pt x="23" y="0"/>
                    </a:cubicBezTo>
                    <a:cubicBezTo>
                      <a:pt x="17" y="9"/>
                      <a:pt x="10" y="18"/>
                      <a:pt x="3" y="27"/>
                    </a:cubicBezTo>
                    <a:cubicBezTo>
                      <a:pt x="2" y="26"/>
                      <a:pt x="1" y="26"/>
                      <a:pt x="0"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40" name="Freeform 392">
                <a:extLst>
                  <a:ext uri="{FF2B5EF4-FFF2-40B4-BE49-F238E27FC236}">
                    <a16:creationId xmlns:a16="http://schemas.microsoft.com/office/drawing/2014/main" id="{1B52BFE3-E91F-2892-0651-DDE4534A4E88}"/>
                  </a:ext>
                </a:extLst>
              </p:cNvPr>
              <p:cNvSpPr/>
              <p:nvPr/>
            </p:nvSpPr>
            <p:spPr bwMode="auto">
              <a:xfrm>
                <a:off x="369" y="1712"/>
                <a:ext cx="14" cy="17"/>
              </a:xfrm>
              <a:custGeom>
                <a:avLst/>
                <a:gdLst>
                  <a:gd name="T0" fmla="*/ 12 w 12"/>
                  <a:gd name="T1" fmla="*/ 0 h 15"/>
                  <a:gd name="T2" fmla="*/ 0 w 12"/>
                  <a:gd name="T3" fmla="*/ 15 h 15"/>
                  <a:gd name="T4" fmla="*/ 0 w 12"/>
                  <a:gd name="T5" fmla="*/ 15 h 15"/>
                  <a:gd name="T6" fmla="*/ 12 w 12"/>
                  <a:gd name="T7" fmla="*/ 0 h 15"/>
                  <a:gd name="T8" fmla="*/ 12 w 12"/>
                  <a:gd name="T9" fmla="*/ 0 h 15"/>
                </a:gdLst>
                <a:ahLst/>
                <a:cxnLst>
                  <a:cxn ang="0">
                    <a:pos x="T0" y="T1"/>
                  </a:cxn>
                  <a:cxn ang="0">
                    <a:pos x="T2" y="T3"/>
                  </a:cxn>
                  <a:cxn ang="0">
                    <a:pos x="T4" y="T5"/>
                  </a:cxn>
                  <a:cxn ang="0">
                    <a:pos x="T6" y="T7"/>
                  </a:cxn>
                  <a:cxn ang="0">
                    <a:pos x="T8" y="T9"/>
                  </a:cxn>
                </a:cxnLst>
                <a:rect l="0" t="0" r="r" b="b"/>
                <a:pathLst>
                  <a:path w="12" h="15">
                    <a:moveTo>
                      <a:pt x="12" y="0"/>
                    </a:moveTo>
                    <a:cubicBezTo>
                      <a:pt x="10" y="7"/>
                      <a:pt x="6" y="12"/>
                      <a:pt x="0" y="15"/>
                    </a:cubicBezTo>
                    <a:cubicBezTo>
                      <a:pt x="0" y="15"/>
                      <a:pt x="0" y="15"/>
                      <a:pt x="0" y="15"/>
                    </a:cubicBezTo>
                    <a:cubicBezTo>
                      <a:pt x="1" y="8"/>
                      <a:pt x="4" y="2"/>
                      <a:pt x="12" y="0"/>
                    </a:cubicBezTo>
                    <a:cubicBezTo>
                      <a:pt x="12" y="0"/>
                      <a:pt x="12" y="0"/>
                      <a:pt x="1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41" name="Freeform 393">
                <a:extLst>
                  <a:ext uri="{FF2B5EF4-FFF2-40B4-BE49-F238E27FC236}">
                    <a16:creationId xmlns:a16="http://schemas.microsoft.com/office/drawing/2014/main" id="{92676C29-C389-D555-FA73-DD2343588B0F}"/>
                  </a:ext>
                </a:extLst>
              </p:cNvPr>
              <p:cNvSpPr/>
              <p:nvPr/>
            </p:nvSpPr>
            <p:spPr bwMode="auto">
              <a:xfrm>
                <a:off x="457" y="1578"/>
                <a:ext cx="12" cy="10"/>
              </a:xfrm>
              <a:custGeom>
                <a:avLst/>
                <a:gdLst>
                  <a:gd name="T0" fmla="*/ 0 w 10"/>
                  <a:gd name="T1" fmla="*/ 8 h 9"/>
                  <a:gd name="T2" fmla="*/ 2 w 10"/>
                  <a:gd name="T3" fmla="*/ 3 h 9"/>
                  <a:gd name="T4" fmla="*/ 8 w 10"/>
                  <a:gd name="T5" fmla="*/ 3 h 9"/>
                  <a:gd name="T6" fmla="*/ 5 w 10"/>
                  <a:gd name="T7" fmla="*/ 7 h 9"/>
                  <a:gd name="T8" fmla="*/ 0 w 10"/>
                  <a:gd name="T9" fmla="*/ 9 h 9"/>
                  <a:gd name="T10" fmla="*/ 0 w 10"/>
                  <a:gd name="T11" fmla="*/ 8 h 9"/>
                </a:gdLst>
                <a:ahLst/>
                <a:cxnLst>
                  <a:cxn ang="0">
                    <a:pos x="T0" y="T1"/>
                  </a:cxn>
                  <a:cxn ang="0">
                    <a:pos x="T2" y="T3"/>
                  </a:cxn>
                  <a:cxn ang="0">
                    <a:pos x="T4" y="T5"/>
                  </a:cxn>
                  <a:cxn ang="0">
                    <a:pos x="T6" y="T7"/>
                  </a:cxn>
                  <a:cxn ang="0">
                    <a:pos x="T8" y="T9"/>
                  </a:cxn>
                  <a:cxn ang="0">
                    <a:pos x="T10" y="T11"/>
                  </a:cxn>
                </a:cxnLst>
                <a:rect l="0" t="0" r="r" b="b"/>
                <a:pathLst>
                  <a:path w="10" h="9">
                    <a:moveTo>
                      <a:pt x="0" y="8"/>
                    </a:moveTo>
                    <a:cubicBezTo>
                      <a:pt x="1" y="7"/>
                      <a:pt x="1" y="5"/>
                      <a:pt x="2" y="3"/>
                    </a:cubicBezTo>
                    <a:cubicBezTo>
                      <a:pt x="4" y="1"/>
                      <a:pt x="7" y="0"/>
                      <a:pt x="8" y="3"/>
                    </a:cubicBezTo>
                    <a:cubicBezTo>
                      <a:pt x="10" y="6"/>
                      <a:pt x="6" y="6"/>
                      <a:pt x="5" y="7"/>
                    </a:cubicBezTo>
                    <a:cubicBezTo>
                      <a:pt x="3" y="8"/>
                      <a:pt x="2" y="8"/>
                      <a:pt x="0" y="9"/>
                    </a:cubicBezTo>
                    <a:lnTo>
                      <a:pt x="0" y="8"/>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42" name="Freeform 394">
                <a:extLst>
                  <a:ext uri="{FF2B5EF4-FFF2-40B4-BE49-F238E27FC236}">
                    <a16:creationId xmlns:a16="http://schemas.microsoft.com/office/drawing/2014/main" id="{FA2DC80F-FE05-3018-6882-38B91180A691}"/>
                  </a:ext>
                </a:extLst>
              </p:cNvPr>
              <p:cNvSpPr/>
              <p:nvPr/>
            </p:nvSpPr>
            <p:spPr bwMode="auto">
              <a:xfrm>
                <a:off x="435" y="1623"/>
                <a:ext cx="7" cy="12"/>
              </a:xfrm>
              <a:custGeom>
                <a:avLst/>
                <a:gdLst>
                  <a:gd name="T0" fmla="*/ 0 w 6"/>
                  <a:gd name="T1" fmla="*/ 10 h 11"/>
                  <a:gd name="T2" fmla="*/ 5 w 6"/>
                  <a:gd name="T3" fmla="*/ 0 h 11"/>
                  <a:gd name="T4" fmla="*/ 0 w 6"/>
                  <a:gd name="T5" fmla="*/ 11 h 11"/>
                  <a:gd name="T6" fmla="*/ 0 w 6"/>
                  <a:gd name="T7" fmla="*/ 10 h 11"/>
                </a:gdLst>
                <a:ahLst/>
                <a:cxnLst>
                  <a:cxn ang="0">
                    <a:pos x="T0" y="T1"/>
                  </a:cxn>
                  <a:cxn ang="0">
                    <a:pos x="T2" y="T3"/>
                  </a:cxn>
                  <a:cxn ang="0">
                    <a:pos x="T4" y="T5"/>
                  </a:cxn>
                  <a:cxn ang="0">
                    <a:pos x="T6" y="T7"/>
                  </a:cxn>
                </a:cxnLst>
                <a:rect l="0" t="0" r="r" b="b"/>
                <a:pathLst>
                  <a:path w="6" h="11">
                    <a:moveTo>
                      <a:pt x="0" y="10"/>
                    </a:moveTo>
                    <a:cubicBezTo>
                      <a:pt x="0" y="7"/>
                      <a:pt x="2" y="4"/>
                      <a:pt x="5" y="0"/>
                    </a:cubicBezTo>
                    <a:cubicBezTo>
                      <a:pt x="6" y="7"/>
                      <a:pt x="5" y="10"/>
                      <a:pt x="0" y="11"/>
                    </a:cubicBezTo>
                    <a:cubicBezTo>
                      <a:pt x="0" y="11"/>
                      <a:pt x="0" y="10"/>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43" name="Freeform 395">
                <a:extLst>
                  <a:ext uri="{FF2B5EF4-FFF2-40B4-BE49-F238E27FC236}">
                    <a16:creationId xmlns:a16="http://schemas.microsoft.com/office/drawing/2014/main" id="{5AE0B73A-EC8D-CD4E-10D3-FAAC5EEC3472}"/>
                  </a:ext>
                </a:extLst>
              </p:cNvPr>
              <p:cNvSpPr/>
              <p:nvPr/>
            </p:nvSpPr>
            <p:spPr bwMode="auto">
              <a:xfrm>
                <a:off x="377" y="1601"/>
                <a:ext cx="6" cy="6"/>
              </a:xfrm>
              <a:custGeom>
                <a:avLst/>
                <a:gdLst>
                  <a:gd name="T0" fmla="*/ 5 w 5"/>
                  <a:gd name="T1" fmla="*/ 2 h 5"/>
                  <a:gd name="T2" fmla="*/ 3 w 5"/>
                  <a:gd name="T3" fmla="*/ 4 h 5"/>
                  <a:gd name="T4" fmla="*/ 1 w 5"/>
                  <a:gd name="T5" fmla="*/ 2 h 5"/>
                  <a:gd name="T6" fmla="*/ 3 w 5"/>
                  <a:gd name="T7" fmla="*/ 0 h 5"/>
                  <a:gd name="T8" fmla="*/ 5 w 5"/>
                  <a:gd name="T9" fmla="*/ 2 h 5"/>
                </a:gdLst>
                <a:ahLst/>
                <a:cxnLst>
                  <a:cxn ang="0">
                    <a:pos x="T0" y="T1"/>
                  </a:cxn>
                  <a:cxn ang="0">
                    <a:pos x="T2" y="T3"/>
                  </a:cxn>
                  <a:cxn ang="0">
                    <a:pos x="T4" y="T5"/>
                  </a:cxn>
                  <a:cxn ang="0">
                    <a:pos x="T6" y="T7"/>
                  </a:cxn>
                  <a:cxn ang="0">
                    <a:pos x="T8" y="T9"/>
                  </a:cxn>
                </a:cxnLst>
                <a:rect l="0" t="0" r="r" b="b"/>
                <a:pathLst>
                  <a:path w="5" h="5">
                    <a:moveTo>
                      <a:pt x="5" y="2"/>
                    </a:moveTo>
                    <a:cubicBezTo>
                      <a:pt x="4" y="3"/>
                      <a:pt x="4" y="4"/>
                      <a:pt x="3" y="4"/>
                    </a:cubicBezTo>
                    <a:cubicBezTo>
                      <a:pt x="1" y="5"/>
                      <a:pt x="0" y="3"/>
                      <a:pt x="1" y="2"/>
                    </a:cubicBezTo>
                    <a:cubicBezTo>
                      <a:pt x="1" y="1"/>
                      <a:pt x="2" y="1"/>
                      <a:pt x="3" y="0"/>
                    </a:cubicBezTo>
                    <a:cubicBezTo>
                      <a:pt x="4" y="0"/>
                      <a:pt x="4" y="1"/>
                      <a:pt x="5"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44" name="Freeform 396">
                <a:extLst>
                  <a:ext uri="{FF2B5EF4-FFF2-40B4-BE49-F238E27FC236}">
                    <a16:creationId xmlns:a16="http://schemas.microsoft.com/office/drawing/2014/main" id="{552CC65A-63EA-DDF5-0F4A-ECF700417739}"/>
                  </a:ext>
                </a:extLst>
              </p:cNvPr>
              <p:cNvSpPr/>
              <p:nvPr/>
            </p:nvSpPr>
            <p:spPr bwMode="auto">
              <a:xfrm>
                <a:off x="472" y="1574"/>
                <a:ext cx="4" cy="4"/>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1"/>
                      <a:pt x="2" y="1"/>
                      <a:pt x="3" y="1"/>
                    </a:cubicBezTo>
                    <a:cubicBezTo>
                      <a:pt x="3" y="2"/>
                      <a:pt x="3" y="3"/>
                      <a:pt x="2" y="3"/>
                    </a:cubicBezTo>
                    <a:cubicBezTo>
                      <a:pt x="2" y="3"/>
                      <a:pt x="1" y="3"/>
                      <a:pt x="0" y="2"/>
                    </a:cubicBezTo>
                    <a:cubicBezTo>
                      <a:pt x="0" y="2"/>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45" name="Freeform 397">
                <a:extLst>
                  <a:ext uri="{FF2B5EF4-FFF2-40B4-BE49-F238E27FC236}">
                    <a16:creationId xmlns:a16="http://schemas.microsoft.com/office/drawing/2014/main" id="{3F043625-4B9A-DF7B-740E-7CC201678732}"/>
                  </a:ext>
                </a:extLst>
              </p:cNvPr>
              <p:cNvSpPr/>
              <p:nvPr/>
            </p:nvSpPr>
            <p:spPr bwMode="auto">
              <a:xfrm>
                <a:off x="394" y="1589"/>
                <a:ext cx="2" cy="5"/>
              </a:xfrm>
              <a:custGeom>
                <a:avLst/>
                <a:gdLst>
                  <a:gd name="T0" fmla="*/ 2 w 2"/>
                  <a:gd name="T1" fmla="*/ 2 h 4"/>
                  <a:gd name="T2" fmla="*/ 1 w 2"/>
                  <a:gd name="T3" fmla="*/ 4 h 4"/>
                  <a:gd name="T4" fmla="*/ 0 w 2"/>
                  <a:gd name="T5" fmla="*/ 2 h 4"/>
                  <a:gd name="T6" fmla="*/ 1 w 2"/>
                  <a:gd name="T7" fmla="*/ 0 h 4"/>
                  <a:gd name="T8" fmla="*/ 2 w 2"/>
                  <a:gd name="T9" fmla="*/ 2 h 4"/>
                </a:gdLst>
                <a:ahLst/>
                <a:cxnLst>
                  <a:cxn ang="0">
                    <a:pos x="T0" y="T1"/>
                  </a:cxn>
                  <a:cxn ang="0">
                    <a:pos x="T2" y="T3"/>
                  </a:cxn>
                  <a:cxn ang="0">
                    <a:pos x="T4" y="T5"/>
                  </a:cxn>
                  <a:cxn ang="0">
                    <a:pos x="T6" y="T7"/>
                  </a:cxn>
                  <a:cxn ang="0">
                    <a:pos x="T8" y="T9"/>
                  </a:cxn>
                </a:cxnLst>
                <a:rect l="0" t="0" r="r" b="b"/>
                <a:pathLst>
                  <a:path w="2" h="4">
                    <a:moveTo>
                      <a:pt x="2" y="2"/>
                    </a:moveTo>
                    <a:cubicBezTo>
                      <a:pt x="1" y="3"/>
                      <a:pt x="1" y="3"/>
                      <a:pt x="1" y="4"/>
                    </a:cubicBezTo>
                    <a:cubicBezTo>
                      <a:pt x="0" y="3"/>
                      <a:pt x="0" y="3"/>
                      <a:pt x="0" y="2"/>
                    </a:cubicBezTo>
                    <a:cubicBezTo>
                      <a:pt x="0" y="2"/>
                      <a:pt x="0" y="1"/>
                      <a:pt x="1" y="0"/>
                    </a:cubicBezTo>
                    <a:cubicBezTo>
                      <a:pt x="1" y="1"/>
                      <a:pt x="1" y="1"/>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46" name="Freeform 398">
                <a:extLst>
                  <a:ext uri="{FF2B5EF4-FFF2-40B4-BE49-F238E27FC236}">
                    <a16:creationId xmlns:a16="http://schemas.microsoft.com/office/drawing/2014/main" id="{098824DD-D7AA-EC9B-68F7-83BB6B1FC8B0}"/>
                  </a:ext>
                </a:extLst>
              </p:cNvPr>
              <p:cNvSpPr/>
              <p:nvPr/>
            </p:nvSpPr>
            <p:spPr bwMode="auto">
              <a:xfrm>
                <a:off x="396" y="1579"/>
                <a:ext cx="3" cy="3"/>
              </a:xfrm>
              <a:custGeom>
                <a:avLst/>
                <a:gdLst>
                  <a:gd name="T0" fmla="*/ 2 w 2"/>
                  <a:gd name="T1" fmla="*/ 1 h 3"/>
                  <a:gd name="T2" fmla="*/ 1 w 2"/>
                  <a:gd name="T3" fmla="*/ 3 h 3"/>
                  <a:gd name="T4" fmla="*/ 0 w 2"/>
                  <a:gd name="T5" fmla="*/ 1 h 3"/>
                  <a:gd name="T6" fmla="*/ 1 w 2"/>
                  <a:gd name="T7" fmla="*/ 0 h 3"/>
                  <a:gd name="T8" fmla="*/ 2 w 2"/>
                  <a:gd name="T9" fmla="*/ 1 h 3"/>
                </a:gdLst>
                <a:ahLst/>
                <a:cxnLst>
                  <a:cxn ang="0">
                    <a:pos x="T0" y="T1"/>
                  </a:cxn>
                  <a:cxn ang="0">
                    <a:pos x="T2" y="T3"/>
                  </a:cxn>
                  <a:cxn ang="0">
                    <a:pos x="T4" y="T5"/>
                  </a:cxn>
                  <a:cxn ang="0">
                    <a:pos x="T6" y="T7"/>
                  </a:cxn>
                  <a:cxn ang="0">
                    <a:pos x="T8" y="T9"/>
                  </a:cxn>
                </a:cxnLst>
                <a:rect l="0" t="0" r="r" b="b"/>
                <a:pathLst>
                  <a:path w="2" h="3">
                    <a:moveTo>
                      <a:pt x="2" y="1"/>
                    </a:moveTo>
                    <a:cubicBezTo>
                      <a:pt x="2" y="2"/>
                      <a:pt x="1" y="3"/>
                      <a:pt x="1" y="3"/>
                    </a:cubicBezTo>
                    <a:cubicBezTo>
                      <a:pt x="1" y="3"/>
                      <a:pt x="0" y="2"/>
                      <a:pt x="0" y="1"/>
                    </a:cubicBezTo>
                    <a:cubicBezTo>
                      <a:pt x="0" y="1"/>
                      <a:pt x="1" y="0"/>
                      <a:pt x="1" y="0"/>
                    </a:cubicBezTo>
                    <a:cubicBezTo>
                      <a:pt x="2" y="0"/>
                      <a:pt x="2" y="1"/>
                      <a:pt x="2"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47" name="Freeform 399">
                <a:extLst>
                  <a:ext uri="{FF2B5EF4-FFF2-40B4-BE49-F238E27FC236}">
                    <a16:creationId xmlns:a16="http://schemas.microsoft.com/office/drawing/2014/main" id="{DF8BC4EA-25C2-4AC4-27CB-37C1D637C62F}"/>
                  </a:ext>
                </a:extLst>
              </p:cNvPr>
              <p:cNvSpPr/>
              <p:nvPr/>
            </p:nvSpPr>
            <p:spPr bwMode="auto">
              <a:xfrm>
                <a:off x="391" y="165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cubicBezTo>
                      <a:pt x="0" y="0"/>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48" name="Freeform 400">
                <a:extLst>
                  <a:ext uri="{FF2B5EF4-FFF2-40B4-BE49-F238E27FC236}">
                    <a16:creationId xmlns:a16="http://schemas.microsoft.com/office/drawing/2014/main" id="{6ADC0008-591D-42D4-1B00-A018A6516D49}"/>
                  </a:ext>
                </a:extLst>
              </p:cNvPr>
              <p:cNvSpPr/>
              <p:nvPr/>
            </p:nvSpPr>
            <p:spPr bwMode="auto">
              <a:xfrm>
                <a:off x="456" y="1587"/>
                <a:ext cx="1" cy="1"/>
              </a:xfrm>
              <a:custGeom>
                <a:avLst/>
                <a:gdLst>
                  <a:gd name="T0" fmla="*/ 1 w 1"/>
                  <a:gd name="T1" fmla="*/ 1 h 1"/>
                  <a:gd name="T2" fmla="*/ 0 w 1"/>
                  <a:gd name="T3" fmla="*/ 1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1"/>
                      <a:pt x="0" y="1"/>
                    </a:cubicBezTo>
                    <a:cubicBezTo>
                      <a:pt x="0" y="1"/>
                      <a:pt x="1" y="1"/>
                      <a:pt x="1" y="0"/>
                    </a:cubicBezTo>
                    <a:cubicBezTo>
                      <a:pt x="1"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49" name="Freeform 401">
                <a:extLst>
                  <a:ext uri="{FF2B5EF4-FFF2-40B4-BE49-F238E27FC236}">
                    <a16:creationId xmlns:a16="http://schemas.microsoft.com/office/drawing/2014/main" id="{5F30CAA1-9C31-3403-5715-89E5473D1B84}"/>
                  </a:ext>
                </a:extLst>
              </p:cNvPr>
              <p:cNvSpPr/>
              <p:nvPr/>
            </p:nvSpPr>
            <p:spPr bwMode="auto">
              <a:xfrm>
                <a:off x="593" y="2742"/>
                <a:ext cx="206" cy="218"/>
              </a:xfrm>
              <a:custGeom>
                <a:avLst/>
                <a:gdLst>
                  <a:gd name="T0" fmla="*/ 178 w 180"/>
                  <a:gd name="T1" fmla="*/ 110 h 190"/>
                  <a:gd name="T2" fmla="*/ 172 w 180"/>
                  <a:gd name="T3" fmla="*/ 125 h 190"/>
                  <a:gd name="T4" fmla="*/ 165 w 180"/>
                  <a:gd name="T5" fmla="*/ 143 h 190"/>
                  <a:gd name="T6" fmla="*/ 154 w 180"/>
                  <a:gd name="T7" fmla="*/ 157 h 190"/>
                  <a:gd name="T8" fmla="*/ 134 w 180"/>
                  <a:gd name="T9" fmla="*/ 165 h 190"/>
                  <a:gd name="T10" fmla="*/ 129 w 180"/>
                  <a:gd name="T11" fmla="*/ 168 h 190"/>
                  <a:gd name="T12" fmla="*/ 105 w 180"/>
                  <a:gd name="T13" fmla="*/ 176 h 190"/>
                  <a:gd name="T14" fmla="*/ 96 w 180"/>
                  <a:gd name="T15" fmla="*/ 176 h 190"/>
                  <a:gd name="T16" fmla="*/ 70 w 180"/>
                  <a:gd name="T17" fmla="*/ 172 h 190"/>
                  <a:gd name="T18" fmla="*/ 64 w 180"/>
                  <a:gd name="T19" fmla="*/ 169 h 190"/>
                  <a:gd name="T20" fmla="*/ 42 w 180"/>
                  <a:gd name="T21" fmla="*/ 166 h 190"/>
                  <a:gd name="T22" fmla="*/ 37 w 180"/>
                  <a:gd name="T23" fmla="*/ 163 h 190"/>
                  <a:gd name="T24" fmla="*/ 18 w 180"/>
                  <a:gd name="T25" fmla="*/ 139 h 190"/>
                  <a:gd name="T26" fmla="*/ 12 w 180"/>
                  <a:gd name="T27" fmla="*/ 96 h 190"/>
                  <a:gd name="T28" fmla="*/ 9 w 180"/>
                  <a:gd name="T29" fmla="*/ 81 h 190"/>
                  <a:gd name="T30" fmla="*/ 16 w 180"/>
                  <a:gd name="T31" fmla="*/ 60 h 190"/>
                  <a:gd name="T32" fmla="*/ 46 w 180"/>
                  <a:gd name="T33" fmla="*/ 20 h 190"/>
                  <a:gd name="T34" fmla="*/ 64 w 180"/>
                  <a:gd name="T35" fmla="*/ 14 h 190"/>
                  <a:gd name="T36" fmla="*/ 93 w 180"/>
                  <a:gd name="T37" fmla="*/ 13 h 190"/>
                  <a:gd name="T38" fmla="*/ 111 w 180"/>
                  <a:gd name="T39" fmla="*/ 11 h 190"/>
                  <a:gd name="T40" fmla="*/ 122 w 180"/>
                  <a:gd name="T41" fmla="*/ 16 h 190"/>
                  <a:gd name="T42" fmla="*/ 135 w 180"/>
                  <a:gd name="T43" fmla="*/ 21 h 190"/>
                  <a:gd name="T44" fmla="*/ 155 w 180"/>
                  <a:gd name="T45" fmla="*/ 37 h 190"/>
                  <a:gd name="T46" fmla="*/ 165 w 180"/>
                  <a:gd name="T47" fmla="*/ 53 h 190"/>
                  <a:gd name="T48" fmla="*/ 171 w 180"/>
                  <a:gd name="T49" fmla="*/ 62 h 190"/>
                  <a:gd name="T50" fmla="*/ 175 w 180"/>
                  <a:gd name="T51" fmla="*/ 71 h 190"/>
                  <a:gd name="T52" fmla="*/ 180 w 180"/>
                  <a:gd name="T53" fmla="*/ 95 h 190"/>
                  <a:gd name="T54" fmla="*/ 178 w 180"/>
                  <a:gd name="T55" fmla="*/ 11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0" h="190">
                    <a:moveTo>
                      <a:pt x="178" y="110"/>
                    </a:moveTo>
                    <a:cubicBezTo>
                      <a:pt x="172" y="113"/>
                      <a:pt x="172" y="119"/>
                      <a:pt x="172" y="125"/>
                    </a:cubicBezTo>
                    <a:cubicBezTo>
                      <a:pt x="173" y="132"/>
                      <a:pt x="173" y="139"/>
                      <a:pt x="165" y="143"/>
                    </a:cubicBezTo>
                    <a:cubicBezTo>
                      <a:pt x="160" y="146"/>
                      <a:pt x="156" y="150"/>
                      <a:pt x="154" y="157"/>
                    </a:cubicBezTo>
                    <a:cubicBezTo>
                      <a:pt x="152" y="164"/>
                      <a:pt x="141" y="164"/>
                      <a:pt x="134" y="165"/>
                    </a:cubicBezTo>
                    <a:cubicBezTo>
                      <a:pt x="132" y="166"/>
                      <a:pt x="130" y="165"/>
                      <a:pt x="129" y="168"/>
                    </a:cubicBezTo>
                    <a:cubicBezTo>
                      <a:pt x="125" y="183"/>
                      <a:pt x="114" y="178"/>
                      <a:pt x="105" y="176"/>
                    </a:cubicBezTo>
                    <a:cubicBezTo>
                      <a:pt x="101" y="175"/>
                      <a:pt x="98" y="173"/>
                      <a:pt x="96" y="176"/>
                    </a:cubicBezTo>
                    <a:cubicBezTo>
                      <a:pt x="85" y="190"/>
                      <a:pt x="78" y="179"/>
                      <a:pt x="70" y="172"/>
                    </a:cubicBezTo>
                    <a:cubicBezTo>
                      <a:pt x="68" y="171"/>
                      <a:pt x="67" y="166"/>
                      <a:pt x="64" y="169"/>
                    </a:cubicBezTo>
                    <a:cubicBezTo>
                      <a:pt x="55" y="176"/>
                      <a:pt x="49" y="167"/>
                      <a:pt x="42" y="166"/>
                    </a:cubicBezTo>
                    <a:cubicBezTo>
                      <a:pt x="40" y="166"/>
                      <a:pt x="37" y="164"/>
                      <a:pt x="37" y="163"/>
                    </a:cubicBezTo>
                    <a:cubicBezTo>
                      <a:pt x="40" y="147"/>
                      <a:pt x="21" y="149"/>
                      <a:pt x="18" y="139"/>
                    </a:cubicBezTo>
                    <a:cubicBezTo>
                      <a:pt x="13" y="125"/>
                      <a:pt x="0" y="112"/>
                      <a:pt x="12" y="96"/>
                    </a:cubicBezTo>
                    <a:cubicBezTo>
                      <a:pt x="16" y="90"/>
                      <a:pt x="8" y="87"/>
                      <a:pt x="9" y="81"/>
                    </a:cubicBezTo>
                    <a:cubicBezTo>
                      <a:pt x="10" y="72"/>
                      <a:pt x="15" y="67"/>
                      <a:pt x="16" y="60"/>
                    </a:cubicBezTo>
                    <a:cubicBezTo>
                      <a:pt x="21" y="42"/>
                      <a:pt x="34" y="32"/>
                      <a:pt x="46" y="20"/>
                    </a:cubicBezTo>
                    <a:cubicBezTo>
                      <a:pt x="51" y="16"/>
                      <a:pt x="62" y="13"/>
                      <a:pt x="64" y="14"/>
                    </a:cubicBezTo>
                    <a:cubicBezTo>
                      <a:pt x="75" y="18"/>
                      <a:pt x="83" y="0"/>
                      <a:pt x="93" y="13"/>
                    </a:cubicBezTo>
                    <a:cubicBezTo>
                      <a:pt x="99" y="7"/>
                      <a:pt x="105" y="12"/>
                      <a:pt x="111" y="11"/>
                    </a:cubicBezTo>
                    <a:cubicBezTo>
                      <a:pt x="116" y="10"/>
                      <a:pt x="121" y="9"/>
                      <a:pt x="122" y="16"/>
                    </a:cubicBezTo>
                    <a:cubicBezTo>
                      <a:pt x="123" y="23"/>
                      <a:pt x="130" y="17"/>
                      <a:pt x="135" y="21"/>
                    </a:cubicBezTo>
                    <a:cubicBezTo>
                      <a:pt x="141" y="26"/>
                      <a:pt x="146" y="34"/>
                      <a:pt x="155" y="37"/>
                    </a:cubicBezTo>
                    <a:cubicBezTo>
                      <a:pt x="162" y="38"/>
                      <a:pt x="159" y="48"/>
                      <a:pt x="165" y="53"/>
                    </a:cubicBezTo>
                    <a:cubicBezTo>
                      <a:pt x="167" y="55"/>
                      <a:pt x="167" y="60"/>
                      <a:pt x="171" y="62"/>
                    </a:cubicBezTo>
                    <a:cubicBezTo>
                      <a:pt x="175" y="64"/>
                      <a:pt x="176" y="67"/>
                      <a:pt x="175" y="71"/>
                    </a:cubicBezTo>
                    <a:cubicBezTo>
                      <a:pt x="173" y="80"/>
                      <a:pt x="178" y="87"/>
                      <a:pt x="180" y="95"/>
                    </a:cubicBezTo>
                    <a:cubicBezTo>
                      <a:pt x="179" y="100"/>
                      <a:pt x="179" y="105"/>
                      <a:pt x="178" y="110"/>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50" name="Freeform 402">
                <a:extLst>
                  <a:ext uri="{FF2B5EF4-FFF2-40B4-BE49-F238E27FC236}">
                    <a16:creationId xmlns:a16="http://schemas.microsoft.com/office/drawing/2014/main" id="{2C49A410-DB5F-B883-D8FA-A36C9691E411}"/>
                  </a:ext>
                </a:extLst>
              </p:cNvPr>
              <p:cNvSpPr/>
              <p:nvPr/>
            </p:nvSpPr>
            <p:spPr bwMode="auto">
              <a:xfrm>
                <a:off x="548" y="2728"/>
                <a:ext cx="45" cy="41"/>
              </a:xfrm>
              <a:custGeom>
                <a:avLst/>
                <a:gdLst>
                  <a:gd name="T0" fmla="*/ 11 w 39"/>
                  <a:gd name="T1" fmla="*/ 30 h 35"/>
                  <a:gd name="T2" fmla="*/ 2 w 39"/>
                  <a:gd name="T3" fmla="*/ 10 h 35"/>
                  <a:gd name="T4" fmla="*/ 8 w 39"/>
                  <a:gd name="T5" fmla="*/ 1 h 35"/>
                  <a:gd name="T6" fmla="*/ 25 w 39"/>
                  <a:gd name="T7" fmla="*/ 5 h 35"/>
                  <a:gd name="T8" fmla="*/ 31 w 39"/>
                  <a:gd name="T9" fmla="*/ 15 h 35"/>
                  <a:gd name="T10" fmla="*/ 36 w 39"/>
                  <a:gd name="T11" fmla="*/ 30 h 35"/>
                  <a:gd name="T12" fmla="*/ 18 w 39"/>
                  <a:gd name="T13" fmla="*/ 31 h 35"/>
                  <a:gd name="T14" fmla="*/ 11 w 39"/>
                  <a:gd name="T15" fmla="*/ 30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5">
                    <a:moveTo>
                      <a:pt x="11" y="30"/>
                    </a:moveTo>
                    <a:cubicBezTo>
                      <a:pt x="10" y="22"/>
                      <a:pt x="4" y="17"/>
                      <a:pt x="2" y="10"/>
                    </a:cubicBezTo>
                    <a:cubicBezTo>
                      <a:pt x="0" y="4"/>
                      <a:pt x="1" y="0"/>
                      <a:pt x="8" y="1"/>
                    </a:cubicBezTo>
                    <a:cubicBezTo>
                      <a:pt x="12" y="9"/>
                      <a:pt x="19" y="3"/>
                      <a:pt x="25" y="5"/>
                    </a:cubicBezTo>
                    <a:cubicBezTo>
                      <a:pt x="27" y="8"/>
                      <a:pt x="31" y="11"/>
                      <a:pt x="31" y="15"/>
                    </a:cubicBezTo>
                    <a:cubicBezTo>
                      <a:pt x="32" y="20"/>
                      <a:pt x="39" y="25"/>
                      <a:pt x="36" y="30"/>
                    </a:cubicBezTo>
                    <a:cubicBezTo>
                      <a:pt x="31" y="35"/>
                      <a:pt x="24" y="32"/>
                      <a:pt x="18" y="31"/>
                    </a:cubicBezTo>
                    <a:cubicBezTo>
                      <a:pt x="15" y="31"/>
                      <a:pt x="13" y="30"/>
                      <a:pt x="11" y="3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51" name="Freeform 403">
                <a:extLst>
                  <a:ext uri="{FF2B5EF4-FFF2-40B4-BE49-F238E27FC236}">
                    <a16:creationId xmlns:a16="http://schemas.microsoft.com/office/drawing/2014/main" id="{ADA45F68-7C17-50D5-6715-ED9F59E08E74}"/>
                  </a:ext>
                </a:extLst>
              </p:cNvPr>
              <p:cNvSpPr/>
              <p:nvPr/>
            </p:nvSpPr>
            <p:spPr bwMode="auto">
              <a:xfrm>
                <a:off x="806" y="2732"/>
                <a:ext cx="50" cy="39"/>
              </a:xfrm>
              <a:custGeom>
                <a:avLst/>
                <a:gdLst>
                  <a:gd name="T0" fmla="*/ 1 w 44"/>
                  <a:gd name="T1" fmla="*/ 0 h 34"/>
                  <a:gd name="T2" fmla="*/ 44 w 44"/>
                  <a:gd name="T3" fmla="*/ 15 h 34"/>
                  <a:gd name="T4" fmla="*/ 30 w 44"/>
                  <a:gd name="T5" fmla="*/ 33 h 34"/>
                  <a:gd name="T6" fmla="*/ 25 w 44"/>
                  <a:gd name="T7" fmla="*/ 29 h 34"/>
                  <a:gd name="T8" fmla="*/ 14 w 44"/>
                  <a:gd name="T9" fmla="*/ 19 h 34"/>
                  <a:gd name="T10" fmla="*/ 2 w 44"/>
                  <a:gd name="T11" fmla="*/ 22 h 34"/>
                  <a:gd name="T12" fmla="*/ 0 w 44"/>
                  <a:gd name="T13" fmla="*/ 6 h 34"/>
                  <a:gd name="T14" fmla="*/ 1 w 44"/>
                  <a:gd name="T15" fmla="*/ 0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34">
                    <a:moveTo>
                      <a:pt x="1" y="0"/>
                    </a:moveTo>
                    <a:cubicBezTo>
                      <a:pt x="12" y="12"/>
                      <a:pt x="29" y="10"/>
                      <a:pt x="44" y="15"/>
                    </a:cubicBezTo>
                    <a:cubicBezTo>
                      <a:pt x="42" y="24"/>
                      <a:pt x="29" y="23"/>
                      <a:pt x="30" y="33"/>
                    </a:cubicBezTo>
                    <a:cubicBezTo>
                      <a:pt x="27" y="34"/>
                      <a:pt x="24" y="32"/>
                      <a:pt x="25" y="29"/>
                    </a:cubicBezTo>
                    <a:cubicBezTo>
                      <a:pt x="29" y="16"/>
                      <a:pt x="20" y="19"/>
                      <a:pt x="14" y="19"/>
                    </a:cubicBezTo>
                    <a:cubicBezTo>
                      <a:pt x="10" y="19"/>
                      <a:pt x="5" y="26"/>
                      <a:pt x="2" y="22"/>
                    </a:cubicBezTo>
                    <a:cubicBezTo>
                      <a:pt x="0" y="18"/>
                      <a:pt x="1" y="11"/>
                      <a:pt x="0" y="6"/>
                    </a:cubicBezTo>
                    <a:cubicBezTo>
                      <a:pt x="0" y="4"/>
                      <a:pt x="1" y="2"/>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52" name="Freeform 404">
                <a:extLst>
                  <a:ext uri="{FF2B5EF4-FFF2-40B4-BE49-F238E27FC236}">
                    <a16:creationId xmlns:a16="http://schemas.microsoft.com/office/drawing/2014/main" id="{149CC7FA-BF4F-9A51-5F01-CDC7A7C903CE}"/>
                  </a:ext>
                </a:extLst>
              </p:cNvPr>
              <p:cNvSpPr/>
              <p:nvPr/>
            </p:nvSpPr>
            <p:spPr bwMode="auto">
              <a:xfrm>
                <a:off x="785" y="2693"/>
                <a:ext cx="24" cy="45"/>
              </a:xfrm>
              <a:custGeom>
                <a:avLst/>
                <a:gdLst>
                  <a:gd name="T0" fmla="*/ 1 w 21"/>
                  <a:gd name="T1" fmla="*/ 9 h 39"/>
                  <a:gd name="T2" fmla="*/ 6 w 21"/>
                  <a:gd name="T3" fmla="*/ 5 h 39"/>
                  <a:gd name="T4" fmla="*/ 18 w 21"/>
                  <a:gd name="T5" fmla="*/ 3 h 39"/>
                  <a:gd name="T6" fmla="*/ 19 w 21"/>
                  <a:gd name="T7" fmla="*/ 14 h 39"/>
                  <a:gd name="T8" fmla="*/ 14 w 21"/>
                  <a:gd name="T9" fmla="*/ 34 h 39"/>
                  <a:gd name="T10" fmla="*/ 4 w 21"/>
                  <a:gd name="T11" fmla="*/ 37 h 39"/>
                  <a:gd name="T12" fmla="*/ 2 w 21"/>
                  <a:gd name="T13" fmla="*/ 28 h 39"/>
                  <a:gd name="T14" fmla="*/ 1 w 21"/>
                  <a:gd name="T15" fmla="*/ 9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39">
                    <a:moveTo>
                      <a:pt x="1" y="9"/>
                    </a:moveTo>
                    <a:cubicBezTo>
                      <a:pt x="3" y="7"/>
                      <a:pt x="4" y="6"/>
                      <a:pt x="6" y="5"/>
                    </a:cubicBezTo>
                    <a:cubicBezTo>
                      <a:pt x="10" y="3"/>
                      <a:pt x="14" y="0"/>
                      <a:pt x="18" y="3"/>
                    </a:cubicBezTo>
                    <a:cubicBezTo>
                      <a:pt x="21" y="6"/>
                      <a:pt x="20" y="10"/>
                      <a:pt x="19" y="14"/>
                    </a:cubicBezTo>
                    <a:cubicBezTo>
                      <a:pt x="18" y="21"/>
                      <a:pt x="16" y="27"/>
                      <a:pt x="14" y="34"/>
                    </a:cubicBezTo>
                    <a:cubicBezTo>
                      <a:pt x="11" y="37"/>
                      <a:pt x="8" y="39"/>
                      <a:pt x="4" y="37"/>
                    </a:cubicBezTo>
                    <a:cubicBezTo>
                      <a:pt x="0" y="36"/>
                      <a:pt x="2" y="31"/>
                      <a:pt x="2" y="28"/>
                    </a:cubicBezTo>
                    <a:cubicBezTo>
                      <a:pt x="2" y="21"/>
                      <a:pt x="2" y="15"/>
                      <a:pt x="1" y="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53" name="Freeform 405">
                <a:extLst>
                  <a:ext uri="{FF2B5EF4-FFF2-40B4-BE49-F238E27FC236}">
                    <a16:creationId xmlns:a16="http://schemas.microsoft.com/office/drawing/2014/main" id="{C97FD5CB-BD77-553E-DF01-FFDF6649DF07}"/>
                  </a:ext>
                </a:extLst>
              </p:cNvPr>
              <p:cNvSpPr/>
              <p:nvPr/>
            </p:nvSpPr>
            <p:spPr bwMode="auto">
              <a:xfrm>
                <a:off x="603" y="2683"/>
                <a:ext cx="32" cy="41"/>
              </a:xfrm>
              <a:custGeom>
                <a:avLst/>
                <a:gdLst>
                  <a:gd name="T0" fmla="*/ 6 w 28"/>
                  <a:gd name="T1" fmla="*/ 23 h 36"/>
                  <a:gd name="T2" fmla="*/ 5 w 28"/>
                  <a:gd name="T3" fmla="*/ 22 h 36"/>
                  <a:gd name="T4" fmla="*/ 5 w 28"/>
                  <a:gd name="T5" fmla="*/ 3 h 36"/>
                  <a:gd name="T6" fmla="*/ 18 w 28"/>
                  <a:gd name="T7" fmla="*/ 12 h 36"/>
                  <a:gd name="T8" fmla="*/ 22 w 28"/>
                  <a:gd name="T9" fmla="*/ 24 h 36"/>
                  <a:gd name="T10" fmla="*/ 23 w 28"/>
                  <a:gd name="T11" fmla="*/ 34 h 36"/>
                  <a:gd name="T12" fmla="*/ 13 w 28"/>
                  <a:gd name="T13" fmla="*/ 29 h 36"/>
                  <a:gd name="T14" fmla="*/ 6 w 28"/>
                  <a:gd name="T15" fmla="*/ 23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36">
                    <a:moveTo>
                      <a:pt x="6" y="23"/>
                    </a:moveTo>
                    <a:cubicBezTo>
                      <a:pt x="6" y="23"/>
                      <a:pt x="6" y="22"/>
                      <a:pt x="5" y="22"/>
                    </a:cubicBezTo>
                    <a:cubicBezTo>
                      <a:pt x="4" y="16"/>
                      <a:pt x="0" y="7"/>
                      <a:pt x="5" y="3"/>
                    </a:cubicBezTo>
                    <a:cubicBezTo>
                      <a:pt x="10" y="0"/>
                      <a:pt x="13" y="10"/>
                      <a:pt x="18" y="12"/>
                    </a:cubicBezTo>
                    <a:cubicBezTo>
                      <a:pt x="20" y="16"/>
                      <a:pt x="21" y="20"/>
                      <a:pt x="22" y="24"/>
                    </a:cubicBezTo>
                    <a:cubicBezTo>
                      <a:pt x="23" y="27"/>
                      <a:pt x="28" y="31"/>
                      <a:pt x="23" y="34"/>
                    </a:cubicBezTo>
                    <a:cubicBezTo>
                      <a:pt x="20" y="36"/>
                      <a:pt x="16" y="32"/>
                      <a:pt x="13" y="29"/>
                    </a:cubicBezTo>
                    <a:cubicBezTo>
                      <a:pt x="11" y="27"/>
                      <a:pt x="8" y="25"/>
                      <a:pt x="6"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6" name="Freeform 407">
              <a:extLst>
                <a:ext uri="{FF2B5EF4-FFF2-40B4-BE49-F238E27FC236}">
                  <a16:creationId xmlns:a16="http://schemas.microsoft.com/office/drawing/2014/main" id="{6357D4B8-626D-0D1B-EAEF-80F78F18761F}"/>
                </a:ext>
              </a:extLst>
            </p:cNvPr>
            <p:cNvSpPr/>
            <p:nvPr/>
          </p:nvSpPr>
          <p:spPr bwMode="auto">
            <a:xfrm>
              <a:off x="1157288" y="4224338"/>
              <a:ext cx="33338" cy="61913"/>
            </a:xfrm>
            <a:custGeom>
              <a:avLst/>
              <a:gdLst>
                <a:gd name="T0" fmla="*/ 0 w 18"/>
                <a:gd name="T1" fmla="*/ 14 h 34"/>
                <a:gd name="T2" fmla="*/ 16 w 18"/>
                <a:gd name="T3" fmla="*/ 0 h 34"/>
                <a:gd name="T4" fmla="*/ 18 w 18"/>
                <a:gd name="T5" fmla="*/ 24 h 34"/>
                <a:gd name="T6" fmla="*/ 13 w 18"/>
                <a:gd name="T7" fmla="*/ 34 h 34"/>
                <a:gd name="T8" fmla="*/ 0 w 18"/>
                <a:gd name="T9" fmla="*/ 14 h 34"/>
              </a:gdLst>
              <a:ahLst/>
              <a:cxnLst>
                <a:cxn ang="0">
                  <a:pos x="T0" y="T1"/>
                </a:cxn>
                <a:cxn ang="0">
                  <a:pos x="T2" y="T3"/>
                </a:cxn>
                <a:cxn ang="0">
                  <a:pos x="T4" y="T5"/>
                </a:cxn>
                <a:cxn ang="0">
                  <a:pos x="T6" y="T7"/>
                </a:cxn>
                <a:cxn ang="0">
                  <a:pos x="T8" y="T9"/>
                </a:cxn>
              </a:cxnLst>
              <a:rect l="0" t="0" r="r" b="b"/>
              <a:pathLst>
                <a:path w="18" h="34">
                  <a:moveTo>
                    <a:pt x="0" y="14"/>
                  </a:moveTo>
                  <a:cubicBezTo>
                    <a:pt x="5" y="9"/>
                    <a:pt x="11" y="5"/>
                    <a:pt x="16" y="0"/>
                  </a:cubicBezTo>
                  <a:cubicBezTo>
                    <a:pt x="18" y="9"/>
                    <a:pt x="18" y="17"/>
                    <a:pt x="18" y="24"/>
                  </a:cubicBezTo>
                  <a:cubicBezTo>
                    <a:pt x="17" y="28"/>
                    <a:pt x="16" y="31"/>
                    <a:pt x="13" y="34"/>
                  </a:cubicBezTo>
                  <a:cubicBezTo>
                    <a:pt x="6" y="29"/>
                    <a:pt x="9" y="17"/>
                    <a:pt x="0"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 name="Freeform 408">
              <a:extLst>
                <a:ext uri="{FF2B5EF4-FFF2-40B4-BE49-F238E27FC236}">
                  <a16:creationId xmlns:a16="http://schemas.microsoft.com/office/drawing/2014/main" id="{7B904173-A6A0-A12E-E0B0-196E8DC03A95}"/>
                </a:ext>
              </a:extLst>
            </p:cNvPr>
            <p:cNvSpPr/>
            <p:nvPr/>
          </p:nvSpPr>
          <p:spPr bwMode="auto">
            <a:xfrm>
              <a:off x="1265238" y="4516438"/>
              <a:ext cx="47625" cy="36513"/>
            </a:xfrm>
            <a:custGeom>
              <a:avLst/>
              <a:gdLst>
                <a:gd name="T0" fmla="*/ 0 w 26"/>
                <a:gd name="T1" fmla="*/ 20 h 20"/>
                <a:gd name="T2" fmla="*/ 2 w 26"/>
                <a:gd name="T3" fmla="*/ 5 h 20"/>
                <a:gd name="T4" fmla="*/ 26 w 26"/>
                <a:gd name="T5" fmla="*/ 10 h 20"/>
                <a:gd name="T6" fmla="*/ 0 w 26"/>
                <a:gd name="T7" fmla="*/ 20 h 20"/>
              </a:gdLst>
              <a:ahLst/>
              <a:cxnLst>
                <a:cxn ang="0">
                  <a:pos x="T0" y="T1"/>
                </a:cxn>
                <a:cxn ang="0">
                  <a:pos x="T2" y="T3"/>
                </a:cxn>
                <a:cxn ang="0">
                  <a:pos x="T4" y="T5"/>
                </a:cxn>
                <a:cxn ang="0">
                  <a:pos x="T6" y="T7"/>
                </a:cxn>
              </a:cxnLst>
              <a:rect l="0" t="0" r="r" b="b"/>
              <a:pathLst>
                <a:path w="26" h="20">
                  <a:moveTo>
                    <a:pt x="0" y="20"/>
                  </a:moveTo>
                  <a:cubicBezTo>
                    <a:pt x="1" y="15"/>
                    <a:pt x="1" y="10"/>
                    <a:pt x="2" y="5"/>
                  </a:cubicBezTo>
                  <a:cubicBezTo>
                    <a:pt x="11" y="0"/>
                    <a:pt x="16" y="10"/>
                    <a:pt x="26" y="10"/>
                  </a:cubicBezTo>
                  <a:cubicBezTo>
                    <a:pt x="18" y="20"/>
                    <a:pt x="8" y="16"/>
                    <a:pt x="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 name="Freeform 409">
              <a:extLst>
                <a:ext uri="{FF2B5EF4-FFF2-40B4-BE49-F238E27FC236}">
                  <a16:creationId xmlns:a16="http://schemas.microsoft.com/office/drawing/2014/main" id="{AC0B37F7-62F9-2508-E5A5-6D26D80515D8}"/>
                </a:ext>
              </a:extLst>
            </p:cNvPr>
            <p:cNvSpPr/>
            <p:nvPr/>
          </p:nvSpPr>
          <p:spPr bwMode="auto">
            <a:xfrm>
              <a:off x="981075" y="3860801"/>
              <a:ext cx="14288" cy="17463"/>
            </a:xfrm>
            <a:custGeom>
              <a:avLst/>
              <a:gdLst>
                <a:gd name="T0" fmla="*/ 0 w 8"/>
                <a:gd name="T1" fmla="*/ 10 h 10"/>
                <a:gd name="T2" fmla="*/ 8 w 8"/>
                <a:gd name="T3" fmla="*/ 7 h 10"/>
                <a:gd name="T4" fmla="*/ 0 w 8"/>
                <a:gd name="T5" fmla="*/ 10 h 10"/>
              </a:gdLst>
              <a:ahLst/>
              <a:cxnLst>
                <a:cxn ang="0">
                  <a:pos x="T0" y="T1"/>
                </a:cxn>
                <a:cxn ang="0">
                  <a:pos x="T2" y="T3"/>
                </a:cxn>
                <a:cxn ang="0">
                  <a:pos x="T4" y="T5"/>
                </a:cxn>
              </a:cxnLst>
              <a:rect l="0" t="0" r="r" b="b"/>
              <a:pathLst>
                <a:path w="8" h="10">
                  <a:moveTo>
                    <a:pt x="0" y="10"/>
                  </a:moveTo>
                  <a:cubicBezTo>
                    <a:pt x="2" y="7"/>
                    <a:pt x="3" y="0"/>
                    <a:pt x="8" y="7"/>
                  </a:cubicBezTo>
                  <a:cubicBezTo>
                    <a:pt x="5" y="8"/>
                    <a:pt x="3" y="9"/>
                    <a:pt x="0" y="1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 name="Freeform 410">
              <a:extLst>
                <a:ext uri="{FF2B5EF4-FFF2-40B4-BE49-F238E27FC236}">
                  <a16:creationId xmlns:a16="http://schemas.microsoft.com/office/drawing/2014/main" id="{A360A0CA-A4AB-5F21-591C-F488C054E8A8}"/>
                </a:ext>
              </a:extLst>
            </p:cNvPr>
            <p:cNvSpPr/>
            <p:nvPr/>
          </p:nvSpPr>
          <p:spPr bwMode="auto">
            <a:xfrm>
              <a:off x="995363" y="3875088"/>
              <a:ext cx="3175" cy="6350"/>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1" y="1"/>
                    <a:pt x="2" y="3"/>
                    <a:pt x="2" y="4"/>
                  </a:cubicBezTo>
                  <a:cubicBezTo>
                    <a:pt x="0" y="3"/>
                    <a:pt x="0" y="2"/>
                    <a:pt x="0" y="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 name="Freeform 411">
              <a:extLst>
                <a:ext uri="{FF2B5EF4-FFF2-40B4-BE49-F238E27FC236}">
                  <a16:creationId xmlns:a16="http://schemas.microsoft.com/office/drawing/2014/main" id="{0732BEE9-6EC0-1E61-E45B-DC1D50E60DBB}"/>
                </a:ext>
              </a:extLst>
            </p:cNvPr>
            <p:cNvSpPr/>
            <p:nvPr/>
          </p:nvSpPr>
          <p:spPr bwMode="auto">
            <a:xfrm>
              <a:off x="1127125" y="2536826"/>
              <a:ext cx="1588" cy="317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0"/>
                    <a:pt x="1" y="1"/>
                  </a:cubicBezTo>
                  <a:cubicBezTo>
                    <a:pt x="1" y="1"/>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 name="Freeform 412">
              <a:extLst>
                <a:ext uri="{FF2B5EF4-FFF2-40B4-BE49-F238E27FC236}">
                  <a16:creationId xmlns:a16="http://schemas.microsoft.com/office/drawing/2014/main" id="{817516E2-2B90-99F5-5195-DD0F13428439}"/>
                </a:ext>
              </a:extLst>
            </p:cNvPr>
            <p:cNvSpPr/>
            <p:nvPr/>
          </p:nvSpPr>
          <p:spPr bwMode="auto">
            <a:xfrm>
              <a:off x="1293813" y="3922713"/>
              <a:ext cx="12700" cy="4763"/>
            </a:xfrm>
            <a:custGeom>
              <a:avLst/>
              <a:gdLst>
                <a:gd name="T0" fmla="*/ 0 w 7"/>
                <a:gd name="T1" fmla="*/ 3 h 3"/>
                <a:gd name="T2" fmla="*/ 7 w 7"/>
                <a:gd name="T3" fmla="*/ 1 h 3"/>
                <a:gd name="T4" fmla="*/ 0 w 7"/>
                <a:gd name="T5" fmla="*/ 3 h 3"/>
              </a:gdLst>
              <a:ahLst/>
              <a:cxnLst>
                <a:cxn ang="0">
                  <a:pos x="T0" y="T1"/>
                </a:cxn>
                <a:cxn ang="0">
                  <a:pos x="T2" y="T3"/>
                </a:cxn>
                <a:cxn ang="0">
                  <a:pos x="T4" y="T5"/>
                </a:cxn>
              </a:cxnLst>
              <a:rect l="0" t="0" r="r" b="b"/>
              <a:pathLst>
                <a:path w="7" h="3">
                  <a:moveTo>
                    <a:pt x="0" y="3"/>
                  </a:moveTo>
                  <a:cubicBezTo>
                    <a:pt x="2" y="0"/>
                    <a:pt x="5" y="1"/>
                    <a:pt x="7" y="1"/>
                  </a:cubicBezTo>
                  <a:cubicBezTo>
                    <a:pt x="6" y="3"/>
                    <a:pt x="3" y="3"/>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 name="Freeform 413">
              <a:extLst>
                <a:ext uri="{FF2B5EF4-FFF2-40B4-BE49-F238E27FC236}">
                  <a16:creationId xmlns:a16="http://schemas.microsoft.com/office/drawing/2014/main" id="{CA4E5010-86C0-E3C0-AA49-679EF02D5403}"/>
                </a:ext>
              </a:extLst>
            </p:cNvPr>
            <p:cNvSpPr/>
            <p:nvPr/>
          </p:nvSpPr>
          <p:spPr bwMode="auto">
            <a:xfrm>
              <a:off x="1290638" y="3927476"/>
              <a:ext cx="3175" cy="3175"/>
            </a:xfrm>
            <a:custGeom>
              <a:avLst/>
              <a:gdLst>
                <a:gd name="T0" fmla="*/ 0 w 2"/>
                <a:gd name="T1" fmla="*/ 0 h 2"/>
                <a:gd name="T2" fmla="*/ 2 w 2"/>
                <a:gd name="T3" fmla="*/ 0 h 2"/>
                <a:gd name="T4" fmla="*/ 0 w 2"/>
                <a:gd name="T5" fmla="*/ 0 h 2"/>
              </a:gdLst>
              <a:ahLst/>
              <a:cxnLst>
                <a:cxn ang="0">
                  <a:pos x="T0" y="T1"/>
                </a:cxn>
                <a:cxn ang="0">
                  <a:pos x="T2" y="T3"/>
                </a:cxn>
                <a:cxn ang="0">
                  <a:pos x="T4" y="T5"/>
                </a:cxn>
              </a:cxnLst>
              <a:rect l="0" t="0" r="r" b="b"/>
              <a:pathLst>
                <a:path w="2" h="2">
                  <a:moveTo>
                    <a:pt x="0" y="0"/>
                  </a:moveTo>
                  <a:cubicBezTo>
                    <a:pt x="0" y="0"/>
                    <a:pt x="1" y="0"/>
                    <a:pt x="2" y="0"/>
                  </a:cubicBezTo>
                  <a:cubicBezTo>
                    <a:pt x="1" y="2"/>
                    <a:pt x="0" y="2"/>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 name="Freeform 414">
              <a:extLst>
                <a:ext uri="{FF2B5EF4-FFF2-40B4-BE49-F238E27FC236}">
                  <a16:creationId xmlns:a16="http://schemas.microsoft.com/office/drawing/2014/main" id="{800B3D66-CD47-1184-8760-6CC676348B9C}"/>
                </a:ext>
              </a:extLst>
            </p:cNvPr>
            <p:cNvSpPr/>
            <p:nvPr/>
          </p:nvSpPr>
          <p:spPr bwMode="auto">
            <a:xfrm>
              <a:off x="1427163" y="4189413"/>
              <a:ext cx="1588" cy="3175"/>
            </a:xfrm>
            <a:custGeom>
              <a:avLst/>
              <a:gdLst>
                <a:gd name="T0" fmla="*/ 1 w 1"/>
                <a:gd name="T1" fmla="*/ 1 h 2"/>
                <a:gd name="T2" fmla="*/ 1 w 1"/>
                <a:gd name="T3" fmla="*/ 2 h 2"/>
                <a:gd name="T4" fmla="*/ 0 w 1"/>
                <a:gd name="T5" fmla="*/ 1 h 2"/>
                <a:gd name="T6" fmla="*/ 1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2"/>
                    <a:pt x="1" y="2"/>
                  </a:cubicBezTo>
                  <a:cubicBezTo>
                    <a:pt x="0" y="2"/>
                    <a:pt x="0" y="1"/>
                    <a:pt x="0" y="1"/>
                  </a:cubicBezTo>
                  <a:cubicBezTo>
                    <a:pt x="0" y="1"/>
                    <a:pt x="1" y="0"/>
                    <a:pt x="1" y="0"/>
                  </a:cubicBezTo>
                  <a:cubicBezTo>
                    <a:pt x="1" y="1"/>
                    <a:pt x="1" y="1"/>
                    <a:pt x="1" y="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 name="Freeform 415">
              <a:extLst>
                <a:ext uri="{FF2B5EF4-FFF2-40B4-BE49-F238E27FC236}">
                  <a16:creationId xmlns:a16="http://schemas.microsoft.com/office/drawing/2014/main" id="{089FEB52-9273-5E23-34B2-C2D1B498D01C}"/>
                </a:ext>
              </a:extLst>
            </p:cNvPr>
            <p:cNvSpPr/>
            <p:nvPr/>
          </p:nvSpPr>
          <p:spPr bwMode="auto">
            <a:xfrm>
              <a:off x="1189038" y="2506663"/>
              <a:ext cx="7938" cy="9525"/>
            </a:xfrm>
            <a:custGeom>
              <a:avLst/>
              <a:gdLst>
                <a:gd name="T0" fmla="*/ 0 w 5"/>
                <a:gd name="T1" fmla="*/ 0 h 5"/>
                <a:gd name="T2" fmla="*/ 5 w 5"/>
                <a:gd name="T3" fmla="*/ 5 h 5"/>
                <a:gd name="T4" fmla="*/ 0 w 5"/>
                <a:gd name="T5" fmla="*/ 0 h 5"/>
              </a:gdLst>
              <a:ahLst/>
              <a:cxnLst>
                <a:cxn ang="0">
                  <a:pos x="T0" y="T1"/>
                </a:cxn>
                <a:cxn ang="0">
                  <a:pos x="T2" y="T3"/>
                </a:cxn>
                <a:cxn ang="0">
                  <a:pos x="T4" y="T5"/>
                </a:cxn>
              </a:cxnLst>
              <a:rect l="0" t="0" r="r" b="b"/>
              <a:pathLst>
                <a:path w="5" h="5">
                  <a:moveTo>
                    <a:pt x="0" y="0"/>
                  </a:moveTo>
                  <a:cubicBezTo>
                    <a:pt x="3" y="0"/>
                    <a:pt x="5" y="2"/>
                    <a:pt x="5" y="5"/>
                  </a:cubicBezTo>
                  <a:cubicBezTo>
                    <a:pt x="2" y="5"/>
                    <a:pt x="0" y="3"/>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 name="Freeform 416">
              <a:extLst>
                <a:ext uri="{FF2B5EF4-FFF2-40B4-BE49-F238E27FC236}">
                  <a16:creationId xmlns:a16="http://schemas.microsoft.com/office/drawing/2014/main" id="{E953B7FF-2A63-B7C7-F736-9D9B9B802597}"/>
                </a:ext>
              </a:extLst>
            </p:cNvPr>
            <p:cNvSpPr/>
            <p:nvPr/>
          </p:nvSpPr>
          <p:spPr bwMode="auto">
            <a:xfrm>
              <a:off x="1531938" y="2009776"/>
              <a:ext cx="4763" cy="9525"/>
            </a:xfrm>
            <a:custGeom>
              <a:avLst/>
              <a:gdLst>
                <a:gd name="T0" fmla="*/ 0 w 2"/>
                <a:gd name="T1" fmla="*/ 5 h 5"/>
                <a:gd name="T2" fmla="*/ 1 w 2"/>
                <a:gd name="T3" fmla="*/ 0 h 5"/>
                <a:gd name="T4" fmla="*/ 1 w 2"/>
                <a:gd name="T5" fmla="*/ 0 h 5"/>
                <a:gd name="T6" fmla="*/ 0 w 2"/>
                <a:gd name="T7" fmla="*/ 5 h 5"/>
              </a:gdLst>
              <a:ahLst/>
              <a:cxnLst>
                <a:cxn ang="0">
                  <a:pos x="T0" y="T1"/>
                </a:cxn>
                <a:cxn ang="0">
                  <a:pos x="T2" y="T3"/>
                </a:cxn>
                <a:cxn ang="0">
                  <a:pos x="T4" y="T5"/>
                </a:cxn>
                <a:cxn ang="0">
                  <a:pos x="T6" y="T7"/>
                </a:cxn>
              </a:cxnLst>
              <a:rect l="0" t="0" r="r" b="b"/>
              <a:pathLst>
                <a:path w="2" h="5">
                  <a:moveTo>
                    <a:pt x="0" y="5"/>
                  </a:moveTo>
                  <a:cubicBezTo>
                    <a:pt x="0" y="3"/>
                    <a:pt x="0" y="1"/>
                    <a:pt x="1" y="0"/>
                  </a:cubicBezTo>
                  <a:cubicBezTo>
                    <a:pt x="1" y="0"/>
                    <a:pt x="1" y="0"/>
                    <a:pt x="1" y="0"/>
                  </a:cubicBezTo>
                  <a:cubicBezTo>
                    <a:pt x="2" y="2"/>
                    <a:pt x="1" y="4"/>
                    <a:pt x="0" y="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 name="Freeform 417">
              <a:extLst>
                <a:ext uri="{FF2B5EF4-FFF2-40B4-BE49-F238E27FC236}">
                  <a16:creationId xmlns:a16="http://schemas.microsoft.com/office/drawing/2014/main" id="{36C8EB25-1773-2BB5-B0E9-F669BA55B712}"/>
                </a:ext>
              </a:extLst>
            </p:cNvPr>
            <p:cNvSpPr/>
            <p:nvPr/>
          </p:nvSpPr>
          <p:spPr bwMode="auto">
            <a:xfrm>
              <a:off x="1365250" y="2305051"/>
              <a:ext cx="3175" cy="3175"/>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1" y="2"/>
                    <a:pt x="1" y="1"/>
                    <a:pt x="0" y="0"/>
                  </a:cubicBezTo>
                  <a:cubicBezTo>
                    <a:pt x="1" y="1"/>
                    <a:pt x="1" y="2"/>
                    <a:pt x="2" y="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 name="Freeform 418">
              <a:extLst>
                <a:ext uri="{FF2B5EF4-FFF2-40B4-BE49-F238E27FC236}">
                  <a16:creationId xmlns:a16="http://schemas.microsoft.com/office/drawing/2014/main" id="{BDC5DD81-E3B9-B28B-77EA-15E39ADFAC63}"/>
                </a:ext>
              </a:extLst>
            </p:cNvPr>
            <p:cNvSpPr/>
            <p:nvPr/>
          </p:nvSpPr>
          <p:spPr bwMode="auto">
            <a:xfrm>
              <a:off x="1427163" y="1763713"/>
              <a:ext cx="3175" cy="6350"/>
            </a:xfrm>
            <a:custGeom>
              <a:avLst/>
              <a:gdLst>
                <a:gd name="T0" fmla="*/ 0 w 2"/>
                <a:gd name="T1" fmla="*/ 0 h 3"/>
                <a:gd name="T2" fmla="*/ 2 w 2"/>
                <a:gd name="T3" fmla="*/ 0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0" y="0"/>
                    <a:pt x="1" y="0"/>
                    <a:pt x="2" y="0"/>
                  </a:cubicBezTo>
                  <a:cubicBezTo>
                    <a:pt x="2" y="1"/>
                    <a:pt x="1" y="2"/>
                    <a:pt x="1" y="3"/>
                  </a:cubicBezTo>
                  <a:cubicBezTo>
                    <a:pt x="0" y="2"/>
                    <a:pt x="0"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 name="Freeform 419">
              <a:extLst>
                <a:ext uri="{FF2B5EF4-FFF2-40B4-BE49-F238E27FC236}">
                  <a16:creationId xmlns:a16="http://schemas.microsoft.com/office/drawing/2014/main" id="{0FF5BFB3-9E14-15F4-CE82-C9679BB2E3F1}"/>
                </a:ext>
              </a:extLst>
            </p:cNvPr>
            <p:cNvSpPr/>
            <p:nvPr/>
          </p:nvSpPr>
          <p:spPr bwMode="auto">
            <a:xfrm>
              <a:off x="1420813" y="1758951"/>
              <a:ext cx="6350" cy="476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1" y="1"/>
                    <a:pt x="2" y="2"/>
                    <a:pt x="3" y="3"/>
                  </a:cubicBezTo>
                  <a:cubicBezTo>
                    <a:pt x="2" y="2"/>
                    <a:pt x="1"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 name="Freeform 420">
              <a:extLst>
                <a:ext uri="{FF2B5EF4-FFF2-40B4-BE49-F238E27FC236}">
                  <a16:creationId xmlns:a16="http://schemas.microsoft.com/office/drawing/2014/main" id="{340118D2-F2B3-EFED-5C3B-C2E4AE3DBB06}"/>
                </a:ext>
              </a:extLst>
            </p:cNvPr>
            <p:cNvSpPr/>
            <p:nvPr/>
          </p:nvSpPr>
          <p:spPr bwMode="auto">
            <a:xfrm>
              <a:off x="1444625" y="1978026"/>
              <a:ext cx="1588" cy="3175"/>
            </a:xfrm>
            <a:custGeom>
              <a:avLst/>
              <a:gdLst>
                <a:gd name="T0" fmla="*/ 1 w 1"/>
                <a:gd name="T1" fmla="*/ 1 h 2"/>
                <a:gd name="T2" fmla="*/ 1 w 1"/>
                <a:gd name="T3" fmla="*/ 2 h 2"/>
                <a:gd name="T4" fmla="*/ 0 w 1"/>
                <a:gd name="T5" fmla="*/ 1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2"/>
                  </a:cubicBezTo>
                  <a:cubicBezTo>
                    <a:pt x="0" y="1"/>
                    <a:pt x="0" y="1"/>
                    <a:pt x="0" y="1"/>
                  </a:cubicBezTo>
                  <a:cubicBezTo>
                    <a:pt x="0" y="1"/>
                    <a:pt x="0" y="0"/>
                    <a:pt x="0" y="0"/>
                  </a:cubicBezTo>
                  <a:cubicBezTo>
                    <a:pt x="1" y="0"/>
                    <a:pt x="1" y="1"/>
                    <a:pt x="1" y="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 name="Freeform 421">
              <a:extLst>
                <a:ext uri="{FF2B5EF4-FFF2-40B4-BE49-F238E27FC236}">
                  <a16:creationId xmlns:a16="http://schemas.microsoft.com/office/drawing/2014/main" id="{4DACC2DA-FDE2-7AB1-0658-D3D09F6EDCA7}"/>
                </a:ext>
              </a:extLst>
            </p:cNvPr>
            <p:cNvSpPr/>
            <p:nvPr/>
          </p:nvSpPr>
          <p:spPr bwMode="auto">
            <a:xfrm>
              <a:off x="1495425" y="2054226"/>
              <a:ext cx="3175" cy="1588"/>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1"/>
                    <a:pt x="1"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 name="Freeform 422">
              <a:extLst>
                <a:ext uri="{FF2B5EF4-FFF2-40B4-BE49-F238E27FC236}">
                  <a16:creationId xmlns:a16="http://schemas.microsoft.com/office/drawing/2014/main" id="{308C7633-7EE3-0EF1-A79B-1965BBF35CD4}"/>
                </a:ext>
              </a:extLst>
            </p:cNvPr>
            <p:cNvSpPr/>
            <p:nvPr/>
          </p:nvSpPr>
          <p:spPr bwMode="auto">
            <a:xfrm>
              <a:off x="1593850" y="4745038"/>
              <a:ext cx="4763" cy="4763"/>
            </a:xfrm>
            <a:custGeom>
              <a:avLst/>
              <a:gdLst>
                <a:gd name="T0" fmla="*/ 2 w 2"/>
                <a:gd name="T1" fmla="*/ 3 h 3"/>
                <a:gd name="T2" fmla="*/ 0 w 2"/>
                <a:gd name="T3" fmla="*/ 3 h 3"/>
                <a:gd name="T4" fmla="*/ 0 w 2"/>
                <a:gd name="T5" fmla="*/ 1 h 3"/>
                <a:gd name="T6" fmla="*/ 2 w 2"/>
                <a:gd name="T7" fmla="*/ 0 h 3"/>
                <a:gd name="T8" fmla="*/ 2 w 2"/>
                <a:gd name="T9" fmla="*/ 3 h 3"/>
              </a:gdLst>
              <a:ahLst/>
              <a:cxnLst>
                <a:cxn ang="0">
                  <a:pos x="T0" y="T1"/>
                </a:cxn>
                <a:cxn ang="0">
                  <a:pos x="T2" y="T3"/>
                </a:cxn>
                <a:cxn ang="0">
                  <a:pos x="T4" y="T5"/>
                </a:cxn>
                <a:cxn ang="0">
                  <a:pos x="T6" y="T7"/>
                </a:cxn>
                <a:cxn ang="0">
                  <a:pos x="T8" y="T9"/>
                </a:cxn>
              </a:cxnLst>
              <a:rect l="0" t="0" r="r" b="b"/>
              <a:pathLst>
                <a:path w="2" h="3">
                  <a:moveTo>
                    <a:pt x="2" y="3"/>
                  </a:moveTo>
                  <a:cubicBezTo>
                    <a:pt x="1" y="3"/>
                    <a:pt x="0" y="3"/>
                    <a:pt x="0" y="3"/>
                  </a:cubicBezTo>
                  <a:cubicBezTo>
                    <a:pt x="0" y="2"/>
                    <a:pt x="0" y="2"/>
                    <a:pt x="0" y="1"/>
                  </a:cubicBezTo>
                  <a:cubicBezTo>
                    <a:pt x="0" y="1"/>
                    <a:pt x="1" y="1"/>
                    <a:pt x="2" y="0"/>
                  </a:cubicBezTo>
                  <a:cubicBezTo>
                    <a:pt x="2" y="1"/>
                    <a:pt x="2" y="2"/>
                    <a:pt x="2" y="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 name="Freeform 423">
              <a:extLst>
                <a:ext uri="{FF2B5EF4-FFF2-40B4-BE49-F238E27FC236}">
                  <a16:creationId xmlns:a16="http://schemas.microsoft.com/office/drawing/2014/main" id="{D279ED59-E855-C308-E976-81B45FFB5276}"/>
                </a:ext>
              </a:extLst>
            </p:cNvPr>
            <p:cNvSpPr/>
            <p:nvPr/>
          </p:nvSpPr>
          <p:spPr bwMode="auto">
            <a:xfrm>
              <a:off x="1611313" y="3127376"/>
              <a:ext cx="1588" cy="1588"/>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0"/>
                    <a:pt x="1" y="1"/>
                  </a:cubicBezTo>
                  <a:cubicBezTo>
                    <a:pt x="1" y="0"/>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 name="Freeform 424">
              <a:extLst>
                <a:ext uri="{FF2B5EF4-FFF2-40B4-BE49-F238E27FC236}">
                  <a16:creationId xmlns:a16="http://schemas.microsoft.com/office/drawing/2014/main" id="{7A9F29D0-D737-6413-DAFC-54347E1F92E1}"/>
                </a:ext>
              </a:extLst>
            </p:cNvPr>
            <p:cNvSpPr/>
            <p:nvPr/>
          </p:nvSpPr>
          <p:spPr bwMode="auto">
            <a:xfrm>
              <a:off x="1517650" y="4762501"/>
              <a:ext cx="6350" cy="4763"/>
            </a:xfrm>
            <a:custGeom>
              <a:avLst/>
              <a:gdLst>
                <a:gd name="T0" fmla="*/ 0 w 3"/>
                <a:gd name="T1" fmla="*/ 3 h 3"/>
                <a:gd name="T2" fmla="*/ 3 w 3"/>
                <a:gd name="T3" fmla="*/ 0 h 3"/>
                <a:gd name="T4" fmla="*/ 3 w 3"/>
                <a:gd name="T5" fmla="*/ 1 h 3"/>
                <a:gd name="T6" fmla="*/ 0 w 3"/>
                <a:gd name="T7" fmla="*/ 3 h 3"/>
              </a:gdLst>
              <a:ahLst/>
              <a:cxnLst>
                <a:cxn ang="0">
                  <a:pos x="T0" y="T1"/>
                </a:cxn>
                <a:cxn ang="0">
                  <a:pos x="T2" y="T3"/>
                </a:cxn>
                <a:cxn ang="0">
                  <a:pos x="T4" y="T5"/>
                </a:cxn>
                <a:cxn ang="0">
                  <a:pos x="T6" y="T7"/>
                </a:cxn>
              </a:cxnLst>
              <a:rect l="0" t="0" r="r" b="b"/>
              <a:pathLst>
                <a:path w="3" h="3">
                  <a:moveTo>
                    <a:pt x="0" y="3"/>
                  </a:moveTo>
                  <a:cubicBezTo>
                    <a:pt x="1" y="2"/>
                    <a:pt x="2" y="1"/>
                    <a:pt x="3" y="0"/>
                  </a:cubicBezTo>
                  <a:cubicBezTo>
                    <a:pt x="3" y="0"/>
                    <a:pt x="3" y="1"/>
                    <a:pt x="3" y="1"/>
                  </a:cubicBezTo>
                  <a:cubicBezTo>
                    <a:pt x="2" y="1"/>
                    <a:pt x="1" y="2"/>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 name="Freeform 425">
              <a:extLst>
                <a:ext uri="{FF2B5EF4-FFF2-40B4-BE49-F238E27FC236}">
                  <a16:creationId xmlns:a16="http://schemas.microsoft.com/office/drawing/2014/main" id="{65A92C54-EC40-8D6B-88C9-29CFB8DEE8F4}"/>
                </a:ext>
              </a:extLst>
            </p:cNvPr>
            <p:cNvSpPr/>
            <p:nvPr/>
          </p:nvSpPr>
          <p:spPr bwMode="auto">
            <a:xfrm>
              <a:off x="1516063" y="4767263"/>
              <a:ext cx="1588" cy="317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0"/>
                    <a:pt x="1" y="0"/>
                    <a:pt x="1" y="0"/>
                  </a:cubicBezTo>
                  <a:cubicBezTo>
                    <a:pt x="1" y="0"/>
                    <a:pt x="1" y="0"/>
                    <a:pt x="1"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 name="Freeform 426">
              <a:extLst>
                <a:ext uri="{FF2B5EF4-FFF2-40B4-BE49-F238E27FC236}">
                  <a16:creationId xmlns:a16="http://schemas.microsoft.com/office/drawing/2014/main" id="{AFB829EE-40DF-E585-F864-7FA3405795DE}"/>
                </a:ext>
              </a:extLst>
            </p:cNvPr>
            <p:cNvSpPr/>
            <p:nvPr/>
          </p:nvSpPr>
          <p:spPr bwMode="auto">
            <a:xfrm>
              <a:off x="823913" y="3825876"/>
              <a:ext cx="3175" cy="6350"/>
            </a:xfrm>
            <a:custGeom>
              <a:avLst/>
              <a:gdLst>
                <a:gd name="T0" fmla="*/ 0 w 2"/>
                <a:gd name="T1" fmla="*/ 4 h 4"/>
                <a:gd name="T2" fmla="*/ 0 w 2"/>
                <a:gd name="T3" fmla="*/ 1 h 4"/>
                <a:gd name="T4" fmla="*/ 2 w 2"/>
                <a:gd name="T5" fmla="*/ 2 h 4"/>
                <a:gd name="T6" fmla="*/ 0 w 2"/>
                <a:gd name="T7" fmla="*/ 4 h 4"/>
              </a:gdLst>
              <a:ahLst/>
              <a:cxnLst>
                <a:cxn ang="0">
                  <a:pos x="T0" y="T1"/>
                </a:cxn>
                <a:cxn ang="0">
                  <a:pos x="T2" y="T3"/>
                </a:cxn>
                <a:cxn ang="0">
                  <a:pos x="T4" y="T5"/>
                </a:cxn>
                <a:cxn ang="0">
                  <a:pos x="T6" y="T7"/>
                </a:cxn>
              </a:cxnLst>
              <a:rect l="0" t="0" r="r" b="b"/>
              <a:pathLst>
                <a:path w="2" h="4">
                  <a:moveTo>
                    <a:pt x="0" y="4"/>
                  </a:moveTo>
                  <a:cubicBezTo>
                    <a:pt x="0" y="3"/>
                    <a:pt x="0" y="2"/>
                    <a:pt x="0" y="1"/>
                  </a:cubicBezTo>
                  <a:cubicBezTo>
                    <a:pt x="1" y="0"/>
                    <a:pt x="2" y="1"/>
                    <a:pt x="2" y="2"/>
                  </a:cubicBezTo>
                  <a:cubicBezTo>
                    <a:pt x="2" y="3"/>
                    <a:pt x="1" y="3"/>
                    <a:pt x="0" y="4"/>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 name="Freeform 427">
              <a:extLst>
                <a:ext uri="{FF2B5EF4-FFF2-40B4-BE49-F238E27FC236}">
                  <a16:creationId xmlns:a16="http://schemas.microsoft.com/office/drawing/2014/main" id="{67777F32-5ADE-6DEA-2C24-77B3A907051C}"/>
                </a:ext>
              </a:extLst>
            </p:cNvPr>
            <p:cNvSpPr/>
            <p:nvPr/>
          </p:nvSpPr>
          <p:spPr bwMode="auto">
            <a:xfrm>
              <a:off x="1166813" y="2133601"/>
              <a:ext cx="9525" cy="3175"/>
            </a:xfrm>
            <a:custGeom>
              <a:avLst/>
              <a:gdLst>
                <a:gd name="T0" fmla="*/ 0 w 5"/>
                <a:gd name="T1" fmla="*/ 0 h 2"/>
                <a:gd name="T2" fmla="*/ 5 w 5"/>
                <a:gd name="T3" fmla="*/ 0 h 2"/>
                <a:gd name="T4" fmla="*/ 0 w 5"/>
                <a:gd name="T5" fmla="*/ 0 h 2"/>
              </a:gdLst>
              <a:ahLst/>
              <a:cxnLst>
                <a:cxn ang="0">
                  <a:pos x="T0" y="T1"/>
                </a:cxn>
                <a:cxn ang="0">
                  <a:pos x="T2" y="T3"/>
                </a:cxn>
                <a:cxn ang="0">
                  <a:pos x="T4" y="T5"/>
                </a:cxn>
              </a:cxnLst>
              <a:rect l="0" t="0" r="r" b="b"/>
              <a:pathLst>
                <a:path w="5" h="2">
                  <a:moveTo>
                    <a:pt x="0" y="0"/>
                  </a:moveTo>
                  <a:cubicBezTo>
                    <a:pt x="1" y="0"/>
                    <a:pt x="3" y="0"/>
                    <a:pt x="5" y="0"/>
                  </a:cubicBezTo>
                  <a:cubicBezTo>
                    <a:pt x="3" y="2"/>
                    <a:pt x="1" y="2"/>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 name="Freeform 428">
              <a:extLst>
                <a:ext uri="{FF2B5EF4-FFF2-40B4-BE49-F238E27FC236}">
                  <a16:creationId xmlns:a16="http://schemas.microsoft.com/office/drawing/2014/main" id="{C518096C-2505-4B74-2638-371425832CC1}"/>
                </a:ext>
              </a:extLst>
            </p:cNvPr>
            <p:cNvSpPr/>
            <p:nvPr/>
          </p:nvSpPr>
          <p:spPr bwMode="auto">
            <a:xfrm>
              <a:off x="849313" y="3319463"/>
              <a:ext cx="6350" cy="7938"/>
            </a:xfrm>
            <a:custGeom>
              <a:avLst/>
              <a:gdLst>
                <a:gd name="T0" fmla="*/ 0 w 3"/>
                <a:gd name="T1" fmla="*/ 0 h 4"/>
                <a:gd name="T2" fmla="*/ 3 w 3"/>
                <a:gd name="T3" fmla="*/ 1 h 4"/>
                <a:gd name="T4" fmla="*/ 0 w 3"/>
                <a:gd name="T5" fmla="*/ 0 h 4"/>
              </a:gdLst>
              <a:ahLst/>
              <a:cxnLst>
                <a:cxn ang="0">
                  <a:pos x="T0" y="T1"/>
                </a:cxn>
                <a:cxn ang="0">
                  <a:pos x="T2" y="T3"/>
                </a:cxn>
                <a:cxn ang="0">
                  <a:pos x="T4" y="T5"/>
                </a:cxn>
              </a:cxnLst>
              <a:rect l="0" t="0" r="r" b="b"/>
              <a:pathLst>
                <a:path w="3" h="4">
                  <a:moveTo>
                    <a:pt x="0" y="0"/>
                  </a:moveTo>
                  <a:cubicBezTo>
                    <a:pt x="1" y="1"/>
                    <a:pt x="2" y="1"/>
                    <a:pt x="3" y="1"/>
                  </a:cubicBezTo>
                  <a:cubicBezTo>
                    <a:pt x="1" y="4"/>
                    <a:pt x="1"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 name="Freeform 429">
              <a:extLst>
                <a:ext uri="{FF2B5EF4-FFF2-40B4-BE49-F238E27FC236}">
                  <a16:creationId xmlns:a16="http://schemas.microsoft.com/office/drawing/2014/main" id="{44786B83-11C9-24E3-13B1-EC707E593D8E}"/>
                </a:ext>
              </a:extLst>
            </p:cNvPr>
            <p:cNvSpPr/>
            <p:nvPr/>
          </p:nvSpPr>
          <p:spPr bwMode="auto">
            <a:xfrm>
              <a:off x="1042988" y="3065463"/>
              <a:ext cx="1588" cy="4763"/>
            </a:xfrm>
            <a:custGeom>
              <a:avLst/>
              <a:gdLst>
                <a:gd name="T0" fmla="*/ 0 w 1"/>
                <a:gd name="T1" fmla="*/ 0 h 3"/>
                <a:gd name="T2" fmla="*/ 1 w 1"/>
                <a:gd name="T3" fmla="*/ 2 h 3"/>
                <a:gd name="T4" fmla="*/ 0 w 1"/>
                <a:gd name="T5" fmla="*/ 3 h 3"/>
                <a:gd name="T6" fmla="*/ 0 w 1"/>
                <a:gd name="T7" fmla="*/ 0 h 3"/>
              </a:gdLst>
              <a:ahLst/>
              <a:cxnLst>
                <a:cxn ang="0">
                  <a:pos x="T0" y="T1"/>
                </a:cxn>
                <a:cxn ang="0">
                  <a:pos x="T2" y="T3"/>
                </a:cxn>
                <a:cxn ang="0">
                  <a:pos x="T4" y="T5"/>
                </a:cxn>
                <a:cxn ang="0">
                  <a:pos x="T6" y="T7"/>
                </a:cxn>
              </a:cxnLst>
              <a:rect l="0" t="0" r="r" b="b"/>
              <a:pathLst>
                <a:path w="1" h="3">
                  <a:moveTo>
                    <a:pt x="0" y="0"/>
                  </a:moveTo>
                  <a:cubicBezTo>
                    <a:pt x="1" y="1"/>
                    <a:pt x="1" y="1"/>
                    <a:pt x="1" y="2"/>
                  </a:cubicBezTo>
                  <a:cubicBezTo>
                    <a:pt x="1" y="2"/>
                    <a:pt x="1" y="2"/>
                    <a:pt x="0" y="3"/>
                  </a:cubicBezTo>
                  <a:cubicBezTo>
                    <a:pt x="0" y="2"/>
                    <a:pt x="0"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 name="Freeform 430">
              <a:extLst>
                <a:ext uri="{FF2B5EF4-FFF2-40B4-BE49-F238E27FC236}">
                  <a16:creationId xmlns:a16="http://schemas.microsoft.com/office/drawing/2014/main" id="{E72CC4E9-817F-89DE-8788-3511875A7C4A}"/>
                </a:ext>
              </a:extLst>
            </p:cNvPr>
            <p:cNvSpPr/>
            <p:nvPr/>
          </p:nvSpPr>
          <p:spPr bwMode="auto">
            <a:xfrm>
              <a:off x="603250" y="2640013"/>
              <a:ext cx="4763" cy="4763"/>
            </a:xfrm>
            <a:custGeom>
              <a:avLst/>
              <a:gdLst>
                <a:gd name="T0" fmla="*/ 2 w 2"/>
                <a:gd name="T1" fmla="*/ 0 h 3"/>
                <a:gd name="T2" fmla="*/ 1 w 2"/>
                <a:gd name="T3" fmla="*/ 3 h 3"/>
                <a:gd name="T4" fmla="*/ 0 w 2"/>
                <a:gd name="T5" fmla="*/ 2 h 3"/>
                <a:gd name="T6" fmla="*/ 2 w 2"/>
                <a:gd name="T7" fmla="*/ 0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2" y="1"/>
                    <a:pt x="1" y="2"/>
                    <a:pt x="1" y="3"/>
                  </a:cubicBezTo>
                  <a:cubicBezTo>
                    <a:pt x="1" y="3"/>
                    <a:pt x="0" y="2"/>
                    <a:pt x="0" y="2"/>
                  </a:cubicBezTo>
                  <a:cubicBezTo>
                    <a:pt x="1" y="1"/>
                    <a:pt x="1" y="1"/>
                    <a:pt x="2" y="0"/>
                  </a:cubicBezTo>
                  <a:cubicBezTo>
                    <a:pt x="2" y="0"/>
                    <a:pt x="2" y="0"/>
                    <a:pt x="2"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 name="Freeform 431">
              <a:extLst>
                <a:ext uri="{FF2B5EF4-FFF2-40B4-BE49-F238E27FC236}">
                  <a16:creationId xmlns:a16="http://schemas.microsoft.com/office/drawing/2014/main" id="{EE160627-2FBB-9E63-A363-35D74D07514C}"/>
                </a:ext>
              </a:extLst>
            </p:cNvPr>
            <p:cNvSpPr/>
            <p:nvPr/>
          </p:nvSpPr>
          <p:spPr bwMode="auto">
            <a:xfrm>
              <a:off x="690563" y="2528888"/>
              <a:ext cx="4763" cy="4763"/>
            </a:xfrm>
            <a:custGeom>
              <a:avLst/>
              <a:gdLst>
                <a:gd name="T0" fmla="*/ 2 w 2"/>
                <a:gd name="T1" fmla="*/ 0 h 3"/>
                <a:gd name="T2" fmla="*/ 1 w 2"/>
                <a:gd name="T3" fmla="*/ 3 h 3"/>
                <a:gd name="T4" fmla="*/ 0 w 2"/>
                <a:gd name="T5" fmla="*/ 3 h 3"/>
                <a:gd name="T6" fmla="*/ 2 w 2"/>
                <a:gd name="T7" fmla="*/ 0 h 3"/>
              </a:gdLst>
              <a:ahLst/>
              <a:cxnLst>
                <a:cxn ang="0">
                  <a:pos x="T0" y="T1"/>
                </a:cxn>
                <a:cxn ang="0">
                  <a:pos x="T2" y="T3"/>
                </a:cxn>
                <a:cxn ang="0">
                  <a:pos x="T4" y="T5"/>
                </a:cxn>
                <a:cxn ang="0">
                  <a:pos x="T6" y="T7"/>
                </a:cxn>
              </a:cxnLst>
              <a:rect l="0" t="0" r="r" b="b"/>
              <a:pathLst>
                <a:path w="2" h="3">
                  <a:moveTo>
                    <a:pt x="2" y="0"/>
                  </a:moveTo>
                  <a:cubicBezTo>
                    <a:pt x="2" y="1"/>
                    <a:pt x="2" y="2"/>
                    <a:pt x="1" y="3"/>
                  </a:cubicBezTo>
                  <a:cubicBezTo>
                    <a:pt x="1" y="3"/>
                    <a:pt x="1" y="3"/>
                    <a:pt x="0" y="3"/>
                  </a:cubicBezTo>
                  <a:cubicBezTo>
                    <a:pt x="1" y="2"/>
                    <a:pt x="2" y="1"/>
                    <a:pt x="2"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 name="Freeform 432">
              <a:extLst>
                <a:ext uri="{FF2B5EF4-FFF2-40B4-BE49-F238E27FC236}">
                  <a16:creationId xmlns:a16="http://schemas.microsoft.com/office/drawing/2014/main" id="{7E5C56F4-5305-70F1-33F2-16E003EB874D}"/>
                </a:ext>
              </a:extLst>
            </p:cNvPr>
            <p:cNvSpPr/>
            <p:nvPr/>
          </p:nvSpPr>
          <p:spPr bwMode="auto">
            <a:xfrm flipH="1">
              <a:off x="725488" y="2432051"/>
              <a:ext cx="0" cy="1588"/>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17351" name="Google Shape;17351;p45"/>
          <p:cNvSpPr txBox="1">
            <a:spLocks noGrp="1"/>
          </p:cNvSpPr>
          <p:nvPr>
            <p:ph type="title" idx="15"/>
          </p:nvPr>
        </p:nvSpPr>
        <p:spPr>
          <a:xfrm>
            <a:off x="682638" y="204113"/>
            <a:ext cx="7704000" cy="5727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solidFill>
                  <a:schemeClr val="accent2"/>
                </a:solidFill>
              </a:rPr>
              <a:t>Agenda</a:t>
            </a:r>
            <a:endParaRPr>
              <a:solidFill>
                <a:schemeClr val="accent2"/>
              </a:solidFill>
            </a:endParaRPr>
          </a:p>
        </p:txBody>
      </p:sp>
      <p:sp>
        <p:nvSpPr>
          <p:cNvPr id="17352" name="Google Shape;17352;p45"/>
          <p:cNvSpPr txBox="1">
            <a:spLocks noGrp="1"/>
          </p:cNvSpPr>
          <p:nvPr>
            <p:ph type="title"/>
          </p:nvPr>
        </p:nvSpPr>
        <p:spPr>
          <a:xfrm>
            <a:off x="945725" y="1712453"/>
            <a:ext cx="2305500" cy="5277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t>Mercury</a:t>
            </a:r>
            <a:endParaRPr/>
          </a:p>
        </p:txBody>
      </p:sp>
      <p:sp>
        <p:nvSpPr>
          <p:cNvPr id="17353" name="Google Shape;17353;p45"/>
          <p:cNvSpPr txBox="1">
            <a:spLocks noGrp="1"/>
          </p:cNvSpPr>
          <p:nvPr>
            <p:ph type="subTitle" idx="1"/>
          </p:nvPr>
        </p:nvSpPr>
        <p:spPr>
          <a:xfrm>
            <a:off x="945725" y="2136543"/>
            <a:ext cx="2305500" cy="484800"/>
          </a:xfrm>
          <a:prstGeom prst="rect">
            <a:avLst/>
          </a:prstGeom>
        </p:spPr>
        <p:txBody>
          <a:bodyPr spcFirstLastPara="1" wrap="square" lIns="91425" tIns="91425" rIns="91425" bIns="91425" anchor="t" anchorCtr="0">
            <a:noAutofit/>
          </a:bodyPr>
          <a:lstStyle/>
          <a:p>
            <a:pPr marL="0" lvl="0" indent="0" algn="ctr" rtl="0">
              <a:spcBef>
                <a:spcPct val="0"/>
              </a:spcBef>
              <a:spcAft>
                <a:spcPct val="0"/>
              </a:spcAft>
              <a:buNone/>
            </a:pPr>
            <a:r>
              <a:rPr lang="en"/>
              <a:t>Mercury is the closest planet to the Sun</a:t>
            </a:r>
            <a:endParaRPr/>
          </a:p>
        </p:txBody>
      </p:sp>
      <p:sp>
        <p:nvSpPr>
          <p:cNvPr id="17354" name="Google Shape;17354;p45"/>
          <p:cNvSpPr txBox="1">
            <a:spLocks noGrp="1"/>
          </p:cNvSpPr>
          <p:nvPr>
            <p:ph type="title" idx="2"/>
          </p:nvPr>
        </p:nvSpPr>
        <p:spPr>
          <a:xfrm>
            <a:off x="3419269" y="1712453"/>
            <a:ext cx="2305500" cy="5277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t>Venus</a:t>
            </a:r>
            <a:endParaRPr/>
          </a:p>
        </p:txBody>
      </p:sp>
      <p:sp>
        <p:nvSpPr>
          <p:cNvPr id="17355" name="Google Shape;17355;p45"/>
          <p:cNvSpPr txBox="1">
            <a:spLocks noGrp="1"/>
          </p:cNvSpPr>
          <p:nvPr>
            <p:ph type="subTitle" idx="3"/>
          </p:nvPr>
        </p:nvSpPr>
        <p:spPr>
          <a:xfrm>
            <a:off x="3419269" y="2136544"/>
            <a:ext cx="2305500" cy="484800"/>
          </a:xfrm>
          <a:prstGeom prst="rect">
            <a:avLst/>
          </a:prstGeom>
        </p:spPr>
        <p:txBody>
          <a:bodyPr spcFirstLastPara="1" wrap="square" lIns="91425" tIns="91425" rIns="91425" bIns="91425" anchor="t" anchorCtr="0">
            <a:noAutofit/>
          </a:bodyPr>
          <a:lstStyle/>
          <a:p>
            <a:pPr marL="0" lvl="0" indent="0" algn="ctr" rtl="0">
              <a:spcBef>
                <a:spcPct val="0"/>
              </a:spcBef>
              <a:spcAft>
                <a:spcPct val="0"/>
              </a:spcAft>
              <a:buNone/>
            </a:pPr>
            <a:r>
              <a:rPr lang="en"/>
              <a:t>Venus has a beautiful name, but it’s hot</a:t>
            </a:r>
            <a:endParaRPr/>
          </a:p>
        </p:txBody>
      </p:sp>
      <p:sp>
        <p:nvSpPr>
          <p:cNvPr id="17356" name="Google Shape;17356;p45"/>
          <p:cNvSpPr txBox="1">
            <a:spLocks noGrp="1"/>
          </p:cNvSpPr>
          <p:nvPr>
            <p:ph type="title" idx="4"/>
          </p:nvPr>
        </p:nvSpPr>
        <p:spPr>
          <a:xfrm>
            <a:off x="945713" y="3473203"/>
            <a:ext cx="2305500" cy="5277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t>Jupiter</a:t>
            </a:r>
            <a:endParaRPr/>
          </a:p>
        </p:txBody>
      </p:sp>
      <p:sp>
        <p:nvSpPr>
          <p:cNvPr id="17357" name="Google Shape;17357;p45"/>
          <p:cNvSpPr txBox="1">
            <a:spLocks noGrp="1"/>
          </p:cNvSpPr>
          <p:nvPr>
            <p:ph type="subTitle" idx="5"/>
          </p:nvPr>
        </p:nvSpPr>
        <p:spPr>
          <a:xfrm>
            <a:off x="945688" y="3897293"/>
            <a:ext cx="2305500" cy="484800"/>
          </a:xfrm>
          <a:prstGeom prst="rect">
            <a:avLst/>
          </a:prstGeom>
        </p:spPr>
        <p:txBody>
          <a:bodyPr spcFirstLastPara="1" wrap="square" lIns="91425" tIns="91425" rIns="91425" bIns="91425" anchor="t" anchorCtr="0">
            <a:noAutofit/>
          </a:bodyPr>
          <a:lstStyle/>
          <a:p>
            <a:pPr marL="0" lvl="0" indent="0" algn="ctr" rtl="0">
              <a:spcBef>
                <a:spcPct val="0"/>
              </a:spcBef>
              <a:spcAft>
                <a:spcPct val="0"/>
              </a:spcAft>
              <a:buNone/>
            </a:pPr>
            <a:r>
              <a:rPr lang="en"/>
              <a:t>Jupiter is the biggest planet of them all</a:t>
            </a:r>
            <a:endParaRPr/>
          </a:p>
        </p:txBody>
      </p:sp>
      <p:sp>
        <p:nvSpPr>
          <p:cNvPr id="17358" name="Google Shape;17358;p45"/>
          <p:cNvSpPr txBox="1">
            <a:spLocks noGrp="1"/>
          </p:cNvSpPr>
          <p:nvPr>
            <p:ph type="title" idx="6"/>
          </p:nvPr>
        </p:nvSpPr>
        <p:spPr>
          <a:xfrm>
            <a:off x="3419257" y="3473203"/>
            <a:ext cx="2305500" cy="5277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t>Earth</a:t>
            </a:r>
            <a:endParaRPr/>
          </a:p>
        </p:txBody>
      </p:sp>
      <p:sp>
        <p:nvSpPr>
          <p:cNvPr id="17359" name="Google Shape;17359;p45"/>
          <p:cNvSpPr txBox="1">
            <a:spLocks noGrp="1"/>
          </p:cNvSpPr>
          <p:nvPr>
            <p:ph type="subTitle" idx="7"/>
          </p:nvPr>
        </p:nvSpPr>
        <p:spPr>
          <a:xfrm>
            <a:off x="3419232" y="3897293"/>
            <a:ext cx="2305500" cy="484800"/>
          </a:xfrm>
          <a:prstGeom prst="rect">
            <a:avLst/>
          </a:prstGeom>
        </p:spPr>
        <p:txBody>
          <a:bodyPr spcFirstLastPara="1" wrap="square" lIns="91425" tIns="91425" rIns="91425" bIns="91425" anchor="t" anchorCtr="0">
            <a:noAutofit/>
          </a:bodyPr>
          <a:lstStyle/>
          <a:p>
            <a:pPr marL="0" lvl="0" indent="0" algn="ctr" rtl="0">
              <a:spcBef>
                <a:spcPct val="0"/>
              </a:spcBef>
              <a:spcAft>
                <a:spcPct val="0"/>
              </a:spcAft>
              <a:buNone/>
            </a:pPr>
            <a:r>
              <a:rPr lang="en"/>
              <a:t>The Earth is the planet where we all live</a:t>
            </a:r>
            <a:endParaRPr/>
          </a:p>
        </p:txBody>
      </p:sp>
      <p:sp>
        <p:nvSpPr>
          <p:cNvPr id="17360" name="Google Shape;17360;p45"/>
          <p:cNvSpPr txBox="1">
            <a:spLocks noGrp="1"/>
          </p:cNvSpPr>
          <p:nvPr>
            <p:ph type="title" idx="8"/>
          </p:nvPr>
        </p:nvSpPr>
        <p:spPr>
          <a:xfrm>
            <a:off x="5892870" y="1712453"/>
            <a:ext cx="2305500" cy="5277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t>Mars</a:t>
            </a:r>
            <a:endParaRPr/>
          </a:p>
        </p:txBody>
      </p:sp>
      <p:sp>
        <p:nvSpPr>
          <p:cNvPr id="17361" name="Google Shape;17361;p45"/>
          <p:cNvSpPr txBox="1">
            <a:spLocks noGrp="1"/>
          </p:cNvSpPr>
          <p:nvPr>
            <p:ph type="subTitle" idx="9"/>
          </p:nvPr>
        </p:nvSpPr>
        <p:spPr>
          <a:xfrm>
            <a:off x="5892870" y="2136543"/>
            <a:ext cx="2305500" cy="484800"/>
          </a:xfrm>
          <a:prstGeom prst="rect">
            <a:avLst/>
          </a:prstGeom>
        </p:spPr>
        <p:txBody>
          <a:bodyPr spcFirstLastPara="1" wrap="square" lIns="91425" tIns="91425" rIns="91425" bIns="91425" anchor="t" anchorCtr="0">
            <a:noAutofit/>
          </a:bodyPr>
          <a:lstStyle/>
          <a:p>
            <a:pPr marL="0" lvl="0" indent="0" algn="ctr" rtl="0">
              <a:spcBef>
                <a:spcPct val="0"/>
              </a:spcBef>
              <a:spcAft>
                <a:spcPct val="0"/>
              </a:spcAft>
              <a:buNone/>
            </a:pPr>
            <a:r>
              <a:rPr lang="en"/>
              <a:t>Despite being red, Mars is actually cold</a:t>
            </a:r>
            <a:endParaRPr/>
          </a:p>
        </p:txBody>
      </p:sp>
      <p:sp>
        <p:nvSpPr>
          <p:cNvPr id="17362" name="Google Shape;17362;p45"/>
          <p:cNvSpPr txBox="1">
            <a:spLocks noGrp="1"/>
          </p:cNvSpPr>
          <p:nvPr>
            <p:ph type="title" idx="13"/>
          </p:nvPr>
        </p:nvSpPr>
        <p:spPr>
          <a:xfrm>
            <a:off x="5892858" y="3473203"/>
            <a:ext cx="2305500" cy="5277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t>Neptune</a:t>
            </a:r>
            <a:endParaRPr/>
          </a:p>
        </p:txBody>
      </p:sp>
      <p:sp>
        <p:nvSpPr>
          <p:cNvPr id="17363" name="Google Shape;17363;p45"/>
          <p:cNvSpPr txBox="1">
            <a:spLocks noGrp="1"/>
          </p:cNvSpPr>
          <p:nvPr>
            <p:ph type="subTitle" idx="14"/>
          </p:nvPr>
        </p:nvSpPr>
        <p:spPr>
          <a:xfrm>
            <a:off x="5892833" y="3897293"/>
            <a:ext cx="2305500" cy="484800"/>
          </a:xfrm>
          <a:prstGeom prst="rect">
            <a:avLst/>
          </a:prstGeom>
        </p:spPr>
        <p:txBody>
          <a:bodyPr spcFirstLastPara="1" wrap="square" lIns="91425" tIns="91425" rIns="91425" bIns="91425" anchor="t" anchorCtr="0">
            <a:noAutofit/>
          </a:bodyPr>
          <a:lstStyle/>
          <a:p>
            <a:pPr marL="0" lvl="0" indent="0" algn="ctr" rtl="0">
              <a:spcBef>
                <a:spcPct val="0"/>
              </a:spcBef>
              <a:spcAft>
                <a:spcPct val="0"/>
              </a:spcAft>
              <a:buNone/>
            </a:pPr>
            <a:r>
              <a:rPr lang="en"/>
              <a:t>Neptune is far away from the Earth</a:t>
            </a:r>
            <a:endParaRPr/>
          </a:p>
        </p:txBody>
      </p:sp>
      <p:grpSp>
        <p:nvGrpSpPr>
          <p:cNvPr id="17364" name="Google Shape;17364;p45"/>
          <p:cNvGrpSpPr/>
          <p:nvPr/>
        </p:nvGrpSpPr>
        <p:grpSpPr>
          <a:xfrm>
            <a:off x="1925997" y="1203708"/>
            <a:ext cx="344963" cy="478783"/>
            <a:chOff x="8023489" y="2145525"/>
            <a:chExt cx="262549" cy="364398"/>
          </a:xfrm>
        </p:grpSpPr>
        <p:sp>
          <p:nvSpPr>
            <p:cNvPr id="17365" name="Google Shape;17365;p45"/>
            <p:cNvSpPr/>
            <p:nvPr/>
          </p:nvSpPr>
          <p:spPr>
            <a:xfrm>
              <a:off x="8023489" y="2323387"/>
              <a:ext cx="100801" cy="124907"/>
            </a:xfrm>
            <a:custGeom>
              <a:avLst/>
              <a:gdLst/>
              <a:ahLst/>
              <a:cxnLst/>
              <a:rect l="l" t="t" r="r" b="b"/>
              <a:pathLst>
                <a:path w="3846" h="4767" extrusionOk="0">
                  <a:moveTo>
                    <a:pt x="2471" y="0"/>
                  </a:moveTo>
                  <a:cubicBezTo>
                    <a:pt x="1004" y="0"/>
                    <a:pt x="29" y="2900"/>
                    <a:pt x="0" y="4637"/>
                  </a:cubicBezTo>
                  <a:cubicBezTo>
                    <a:pt x="0" y="4714"/>
                    <a:pt x="59" y="4767"/>
                    <a:pt x="127" y="4767"/>
                  </a:cubicBezTo>
                  <a:cubicBezTo>
                    <a:pt x="168" y="4767"/>
                    <a:pt x="213" y="4746"/>
                    <a:pt x="248" y="4699"/>
                  </a:cubicBezTo>
                  <a:cubicBezTo>
                    <a:pt x="791" y="3813"/>
                    <a:pt x="2280" y="1640"/>
                    <a:pt x="3336" y="1640"/>
                  </a:cubicBezTo>
                  <a:cubicBezTo>
                    <a:pt x="3427" y="1640"/>
                    <a:pt x="3515" y="1656"/>
                    <a:pt x="3598" y="1690"/>
                  </a:cubicBezTo>
                  <a:cubicBezTo>
                    <a:pt x="3615" y="1696"/>
                    <a:pt x="3631" y="1698"/>
                    <a:pt x="3647" y="1698"/>
                  </a:cubicBezTo>
                  <a:cubicBezTo>
                    <a:pt x="3721" y="1698"/>
                    <a:pt x="3784" y="1643"/>
                    <a:pt x="3784" y="1566"/>
                  </a:cubicBezTo>
                  <a:cubicBezTo>
                    <a:pt x="3846" y="884"/>
                    <a:pt x="3443" y="263"/>
                    <a:pt x="2792" y="46"/>
                  </a:cubicBezTo>
                  <a:cubicBezTo>
                    <a:pt x="2682" y="15"/>
                    <a:pt x="2575" y="0"/>
                    <a:pt x="24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366" name="Google Shape;17366;p45"/>
            <p:cNvSpPr/>
            <p:nvPr/>
          </p:nvSpPr>
          <p:spPr>
            <a:xfrm>
              <a:off x="8186835" y="2320112"/>
              <a:ext cx="99203" cy="124567"/>
            </a:xfrm>
            <a:custGeom>
              <a:avLst/>
              <a:gdLst/>
              <a:ahLst/>
              <a:cxnLst/>
              <a:rect l="l" t="t" r="r" b="b"/>
              <a:pathLst>
                <a:path w="3786" h="4754" extrusionOk="0">
                  <a:moveTo>
                    <a:pt x="1292" y="1"/>
                  </a:moveTo>
                  <a:cubicBezTo>
                    <a:pt x="1185" y="1"/>
                    <a:pt x="1075" y="16"/>
                    <a:pt x="963" y="47"/>
                  </a:cubicBezTo>
                  <a:cubicBezTo>
                    <a:pt x="94" y="295"/>
                    <a:pt x="1" y="1164"/>
                    <a:pt x="1" y="1536"/>
                  </a:cubicBezTo>
                  <a:cubicBezTo>
                    <a:pt x="1" y="1608"/>
                    <a:pt x="57" y="1680"/>
                    <a:pt x="125" y="1680"/>
                  </a:cubicBezTo>
                  <a:cubicBezTo>
                    <a:pt x="145" y="1680"/>
                    <a:pt x="166" y="1674"/>
                    <a:pt x="187" y="1660"/>
                  </a:cubicBezTo>
                  <a:cubicBezTo>
                    <a:pt x="265" y="1630"/>
                    <a:pt x="347" y="1616"/>
                    <a:pt x="431" y="1616"/>
                  </a:cubicBezTo>
                  <a:cubicBezTo>
                    <a:pt x="1484" y="1616"/>
                    <a:pt x="2963" y="3809"/>
                    <a:pt x="3537" y="4700"/>
                  </a:cubicBezTo>
                  <a:cubicBezTo>
                    <a:pt x="3562" y="4737"/>
                    <a:pt x="3605" y="4754"/>
                    <a:pt x="3649" y="4754"/>
                  </a:cubicBezTo>
                  <a:cubicBezTo>
                    <a:pt x="3717" y="4754"/>
                    <a:pt x="3785" y="4713"/>
                    <a:pt x="3785" y="4638"/>
                  </a:cubicBezTo>
                  <a:cubicBezTo>
                    <a:pt x="3756" y="2873"/>
                    <a:pt x="2783" y="1"/>
                    <a:pt x="129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367" name="Google Shape;17367;p45"/>
            <p:cNvSpPr/>
            <p:nvPr/>
          </p:nvSpPr>
          <p:spPr>
            <a:xfrm>
              <a:off x="8088497" y="2331065"/>
              <a:ext cx="116077" cy="97054"/>
            </a:xfrm>
            <a:custGeom>
              <a:avLst/>
              <a:gdLst/>
              <a:ahLst/>
              <a:cxnLst/>
              <a:rect l="l" t="t" r="r" b="b"/>
              <a:pathLst>
                <a:path w="4430" h="3703" extrusionOk="0">
                  <a:moveTo>
                    <a:pt x="2569" y="0"/>
                  </a:moveTo>
                  <a:cubicBezTo>
                    <a:pt x="2550" y="0"/>
                    <a:pt x="2532" y="1"/>
                    <a:pt x="2513" y="1"/>
                  </a:cubicBezTo>
                  <a:cubicBezTo>
                    <a:pt x="807" y="1"/>
                    <a:pt x="1" y="2079"/>
                    <a:pt x="1241" y="3196"/>
                  </a:cubicBezTo>
                  <a:cubicBezTo>
                    <a:pt x="1620" y="3547"/>
                    <a:pt x="2068" y="3703"/>
                    <a:pt x="2505" y="3703"/>
                  </a:cubicBezTo>
                  <a:cubicBezTo>
                    <a:pt x="3498" y="3703"/>
                    <a:pt x="4429" y="2892"/>
                    <a:pt x="4343" y="1707"/>
                  </a:cubicBezTo>
                  <a:cubicBezTo>
                    <a:pt x="4313" y="764"/>
                    <a:pt x="3507" y="0"/>
                    <a:pt x="256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368" name="Google Shape;17368;p45"/>
            <p:cNvSpPr/>
            <p:nvPr/>
          </p:nvSpPr>
          <p:spPr>
            <a:xfrm>
              <a:off x="8083624" y="2169160"/>
              <a:ext cx="67995" cy="203410"/>
            </a:xfrm>
            <a:custGeom>
              <a:avLst/>
              <a:gdLst/>
              <a:ahLst/>
              <a:cxnLst/>
              <a:rect l="l" t="t" r="r" b="b"/>
              <a:pathLst>
                <a:path w="2595" h="7763" extrusionOk="0">
                  <a:moveTo>
                    <a:pt x="2368" y="1"/>
                  </a:moveTo>
                  <a:cubicBezTo>
                    <a:pt x="2302" y="1"/>
                    <a:pt x="2237" y="31"/>
                    <a:pt x="2203" y="100"/>
                  </a:cubicBezTo>
                  <a:lnTo>
                    <a:pt x="31" y="7483"/>
                  </a:lnTo>
                  <a:cubicBezTo>
                    <a:pt x="0" y="7576"/>
                    <a:pt x="63" y="7700"/>
                    <a:pt x="187" y="7731"/>
                  </a:cubicBezTo>
                  <a:lnTo>
                    <a:pt x="249" y="7731"/>
                  </a:lnTo>
                  <a:lnTo>
                    <a:pt x="249" y="7762"/>
                  </a:lnTo>
                  <a:cubicBezTo>
                    <a:pt x="311" y="7731"/>
                    <a:pt x="404" y="7669"/>
                    <a:pt x="435" y="7607"/>
                  </a:cubicBezTo>
                  <a:lnTo>
                    <a:pt x="2575" y="225"/>
                  </a:lnTo>
                  <a:cubicBezTo>
                    <a:pt x="2595" y="88"/>
                    <a:pt x="2479" y="1"/>
                    <a:pt x="23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369" name="Google Shape;17369;p45"/>
            <p:cNvSpPr/>
            <p:nvPr/>
          </p:nvSpPr>
          <p:spPr>
            <a:xfrm>
              <a:off x="8155156" y="2169160"/>
              <a:ext cx="67471" cy="203410"/>
            </a:xfrm>
            <a:custGeom>
              <a:avLst/>
              <a:gdLst/>
              <a:ahLst/>
              <a:cxnLst/>
              <a:rect l="l" t="t" r="r" b="b"/>
              <a:pathLst>
                <a:path w="2575" h="7763" extrusionOk="0">
                  <a:moveTo>
                    <a:pt x="223" y="1"/>
                  </a:moveTo>
                  <a:cubicBezTo>
                    <a:pt x="110" y="1"/>
                    <a:pt x="0" y="88"/>
                    <a:pt x="0" y="225"/>
                  </a:cubicBezTo>
                  <a:lnTo>
                    <a:pt x="2172" y="7607"/>
                  </a:lnTo>
                  <a:cubicBezTo>
                    <a:pt x="2203" y="7669"/>
                    <a:pt x="2265" y="7731"/>
                    <a:pt x="2358" y="7762"/>
                  </a:cubicBezTo>
                  <a:lnTo>
                    <a:pt x="2358" y="7731"/>
                  </a:lnTo>
                  <a:lnTo>
                    <a:pt x="2420" y="7731"/>
                  </a:lnTo>
                  <a:cubicBezTo>
                    <a:pt x="2513" y="7700"/>
                    <a:pt x="2575" y="7576"/>
                    <a:pt x="2544" y="7483"/>
                  </a:cubicBezTo>
                  <a:lnTo>
                    <a:pt x="403" y="100"/>
                  </a:lnTo>
                  <a:cubicBezTo>
                    <a:pt x="357" y="31"/>
                    <a:pt x="290" y="1"/>
                    <a:pt x="22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370" name="Google Shape;17370;p45"/>
            <p:cNvSpPr/>
            <p:nvPr/>
          </p:nvSpPr>
          <p:spPr>
            <a:xfrm>
              <a:off x="8047045" y="2388789"/>
              <a:ext cx="212974" cy="121134"/>
            </a:xfrm>
            <a:custGeom>
              <a:avLst/>
              <a:gdLst/>
              <a:ahLst/>
              <a:cxnLst/>
              <a:rect l="l" t="t" r="r" b="b"/>
              <a:pathLst>
                <a:path w="8128" h="4623" extrusionOk="0">
                  <a:moveTo>
                    <a:pt x="311" y="1"/>
                  </a:moveTo>
                  <a:cubicBezTo>
                    <a:pt x="125" y="1"/>
                    <a:pt x="1" y="156"/>
                    <a:pt x="1" y="342"/>
                  </a:cubicBezTo>
                  <a:lnTo>
                    <a:pt x="94" y="900"/>
                  </a:lnTo>
                  <a:cubicBezTo>
                    <a:pt x="435" y="3040"/>
                    <a:pt x="2110" y="4622"/>
                    <a:pt x="4064" y="4622"/>
                  </a:cubicBezTo>
                  <a:cubicBezTo>
                    <a:pt x="6018" y="4622"/>
                    <a:pt x="7693" y="3040"/>
                    <a:pt x="8004" y="900"/>
                  </a:cubicBezTo>
                  <a:lnTo>
                    <a:pt x="8097" y="342"/>
                  </a:lnTo>
                  <a:cubicBezTo>
                    <a:pt x="8128" y="156"/>
                    <a:pt x="8004" y="1"/>
                    <a:pt x="78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371" name="Google Shape;17371;p45"/>
            <p:cNvSpPr/>
            <p:nvPr/>
          </p:nvSpPr>
          <p:spPr>
            <a:xfrm>
              <a:off x="8142134" y="2388789"/>
              <a:ext cx="117885" cy="121134"/>
            </a:xfrm>
            <a:custGeom>
              <a:avLst/>
              <a:gdLst/>
              <a:ahLst/>
              <a:cxnLst/>
              <a:rect l="l" t="t" r="r" b="b"/>
              <a:pathLst>
                <a:path w="4499" h="4623" extrusionOk="0">
                  <a:moveTo>
                    <a:pt x="3351" y="1"/>
                  </a:moveTo>
                  <a:cubicBezTo>
                    <a:pt x="3506" y="1"/>
                    <a:pt x="3661" y="156"/>
                    <a:pt x="3630" y="342"/>
                  </a:cubicBezTo>
                  <a:lnTo>
                    <a:pt x="3537" y="900"/>
                  </a:lnTo>
                  <a:cubicBezTo>
                    <a:pt x="3258" y="2885"/>
                    <a:pt x="1769" y="4374"/>
                    <a:pt x="1" y="4591"/>
                  </a:cubicBezTo>
                  <a:cubicBezTo>
                    <a:pt x="156" y="4622"/>
                    <a:pt x="280" y="4622"/>
                    <a:pt x="435" y="4622"/>
                  </a:cubicBezTo>
                  <a:cubicBezTo>
                    <a:pt x="2358" y="4622"/>
                    <a:pt x="4064" y="3040"/>
                    <a:pt x="4375" y="900"/>
                  </a:cubicBezTo>
                  <a:lnTo>
                    <a:pt x="4468" y="342"/>
                  </a:lnTo>
                  <a:cubicBezTo>
                    <a:pt x="4499" y="156"/>
                    <a:pt x="4375" y="1"/>
                    <a:pt x="4188" y="1"/>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372" name="Google Shape;17372;p45"/>
            <p:cNvSpPr/>
            <p:nvPr/>
          </p:nvSpPr>
          <p:spPr>
            <a:xfrm>
              <a:off x="8135452" y="2145525"/>
              <a:ext cx="39225" cy="32832"/>
            </a:xfrm>
            <a:custGeom>
              <a:avLst/>
              <a:gdLst/>
              <a:ahLst/>
              <a:cxnLst/>
              <a:rect l="l" t="t" r="r" b="b"/>
              <a:pathLst>
                <a:path w="1497" h="1253" extrusionOk="0">
                  <a:moveTo>
                    <a:pt x="678" y="0"/>
                  </a:moveTo>
                  <a:cubicBezTo>
                    <a:pt x="380" y="0"/>
                    <a:pt x="125" y="228"/>
                    <a:pt x="70" y="506"/>
                  </a:cubicBezTo>
                  <a:cubicBezTo>
                    <a:pt x="0" y="922"/>
                    <a:pt x="327" y="1252"/>
                    <a:pt x="691" y="1252"/>
                  </a:cubicBezTo>
                  <a:cubicBezTo>
                    <a:pt x="815" y="1252"/>
                    <a:pt x="944" y="1213"/>
                    <a:pt x="1062" y="1127"/>
                  </a:cubicBezTo>
                  <a:cubicBezTo>
                    <a:pt x="1497" y="816"/>
                    <a:pt x="1342" y="103"/>
                    <a:pt x="783" y="10"/>
                  </a:cubicBezTo>
                  <a:cubicBezTo>
                    <a:pt x="748" y="3"/>
                    <a:pt x="712" y="0"/>
                    <a:pt x="6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373" name="Google Shape;17373;p45"/>
            <p:cNvSpPr/>
            <p:nvPr/>
          </p:nvSpPr>
          <p:spPr>
            <a:xfrm>
              <a:off x="8060041" y="2347337"/>
              <a:ext cx="86992" cy="138192"/>
            </a:xfrm>
            <a:custGeom>
              <a:avLst/>
              <a:gdLst/>
              <a:ahLst/>
              <a:cxnLst/>
              <a:rect l="l" t="t" r="r" b="b"/>
              <a:pathLst>
                <a:path w="3320" h="5274" extrusionOk="0">
                  <a:moveTo>
                    <a:pt x="1955" y="1"/>
                  </a:moveTo>
                  <a:cubicBezTo>
                    <a:pt x="218" y="1"/>
                    <a:pt x="1" y="3351"/>
                    <a:pt x="466" y="5181"/>
                  </a:cubicBezTo>
                  <a:cubicBezTo>
                    <a:pt x="482" y="5243"/>
                    <a:pt x="536" y="5274"/>
                    <a:pt x="594" y="5274"/>
                  </a:cubicBezTo>
                  <a:cubicBezTo>
                    <a:pt x="652" y="5274"/>
                    <a:pt x="714" y="5243"/>
                    <a:pt x="745" y="5181"/>
                  </a:cubicBezTo>
                  <a:cubicBezTo>
                    <a:pt x="1049" y="4088"/>
                    <a:pt x="1976" y="1361"/>
                    <a:pt x="3091" y="1361"/>
                  </a:cubicBezTo>
                  <a:cubicBezTo>
                    <a:pt x="3116" y="1361"/>
                    <a:pt x="3140" y="1363"/>
                    <a:pt x="3165" y="1365"/>
                  </a:cubicBezTo>
                  <a:cubicBezTo>
                    <a:pt x="3258" y="1365"/>
                    <a:pt x="3320" y="1272"/>
                    <a:pt x="3320" y="1179"/>
                  </a:cubicBezTo>
                  <a:cubicBezTo>
                    <a:pt x="3196" y="528"/>
                    <a:pt x="2638" y="32"/>
                    <a:pt x="195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374" name="Google Shape;17374;p45"/>
            <p:cNvSpPr/>
            <p:nvPr/>
          </p:nvSpPr>
          <p:spPr>
            <a:xfrm>
              <a:off x="8088497" y="2364211"/>
              <a:ext cx="67498" cy="109946"/>
            </a:xfrm>
            <a:custGeom>
              <a:avLst/>
              <a:gdLst/>
              <a:ahLst/>
              <a:cxnLst/>
              <a:rect l="l" t="t" r="r" b="b"/>
              <a:pathLst>
                <a:path w="2576" h="4196" extrusionOk="0">
                  <a:moveTo>
                    <a:pt x="1429" y="0"/>
                  </a:moveTo>
                  <a:cubicBezTo>
                    <a:pt x="1313" y="0"/>
                    <a:pt x="1189" y="21"/>
                    <a:pt x="1055" y="70"/>
                  </a:cubicBezTo>
                  <a:cubicBezTo>
                    <a:pt x="63" y="442"/>
                    <a:pt x="1" y="2924"/>
                    <a:pt x="931" y="4196"/>
                  </a:cubicBezTo>
                  <a:cubicBezTo>
                    <a:pt x="931" y="4165"/>
                    <a:pt x="1139" y="933"/>
                    <a:pt x="2481" y="933"/>
                  </a:cubicBezTo>
                  <a:cubicBezTo>
                    <a:pt x="2512" y="933"/>
                    <a:pt x="2543" y="935"/>
                    <a:pt x="2575" y="939"/>
                  </a:cubicBezTo>
                  <a:cubicBezTo>
                    <a:pt x="2575" y="939"/>
                    <a:pt x="2200" y="0"/>
                    <a:pt x="142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375" name="Google Shape;17375;p45"/>
            <p:cNvSpPr/>
            <p:nvPr/>
          </p:nvSpPr>
          <p:spPr>
            <a:xfrm>
              <a:off x="8164091" y="2347337"/>
              <a:ext cx="87805" cy="138192"/>
            </a:xfrm>
            <a:custGeom>
              <a:avLst/>
              <a:gdLst/>
              <a:ahLst/>
              <a:cxnLst/>
              <a:rect l="l" t="t" r="r" b="b"/>
              <a:pathLst>
                <a:path w="3351" h="5274" extrusionOk="0">
                  <a:moveTo>
                    <a:pt x="1365" y="1"/>
                  </a:moveTo>
                  <a:cubicBezTo>
                    <a:pt x="714" y="32"/>
                    <a:pt x="124" y="528"/>
                    <a:pt x="31" y="1179"/>
                  </a:cubicBezTo>
                  <a:cubicBezTo>
                    <a:pt x="0" y="1272"/>
                    <a:pt x="62" y="1365"/>
                    <a:pt x="155" y="1365"/>
                  </a:cubicBezTo>
                  <a:cubicBezTo>
                    <a:pt x="180" y="1363"/>
                    <a:pt x="205" y="1361"/>
                    <a:pt x="229" y="1361"/>
                  </a:cubicBezTo>
                  <a:cubicBezTo>
                    <a:pt x="1344" y="1361"/>
                    <a:pt x="2272" y="4088"/>
                    <a:pt x="2606" y="5181"/>
                  </a:cubicBezTo>
                  <a:cubicBezTo>
                    <a:pt x="2622" y="5243"/>
                    <a:pt x="2676" y="5274"/>
                    <a:pt x="2730" y="5274"/>
                  </a:cubicBezTo>
                  <a:cubicBezTo>
                    <a:pt x="2784" y="5274"/>
                    <a:pt x="2839" y="5243"/>
                    <a:pt x="2854" y="5181"/>
                  </a:cubicBezTo>
                  <a:cubicBezTo>
                    <a:pt x="3350" y="3351"/>
                    <a:pt x="3102" y="1"/>
                    <a:pt x="136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376" name="Google Shape;17376;p45"/>
            <p:cNvSpPr/>
            <p:nvPr/>
          </p:nvSpPr>
          <p:spPr>
            <a:xfrm>
              <a:off x="8155969" y="2364211"/>
              <a:ext cx="66659" cy="109946"/>
            </a:xfrm>
            <a:custGeom>
              <a:avLst/>
              <a:gdLst/>
              <a:ahLst/>
              <a:cxnLst/>
              <a:rect l="l" t="t" r="r" b="b"/>
              <a:pathLst>
                <a:path w="2544" h="4196" extrusionOk="0">
                  <a:moveTo>
                    <a:pt x="1126" y="0"/>
                  </a:moveTo>
                  <a:cubicBezTo>
                    <a:pt x="375" y="0"/>
                    <a:pt x="0" y="939"/>
                    <a:pt x="0" y="939"/>
                  </a:cubicBezTo>
                  <a:cubicBezTo>
                    <a:pt x="31" y="935"/>
                    <a:pt x="62" y="933"/>
                    <a:pt x="92" y="933"/>
                  </a:cubicBezTo>
                  <a:cubicBezTo>
                    <a:pt x="1407" y="933"/>
                    <a:pt x="1644" y="4165"/>
                    <a:pt x="1644" y="4196"/>
                  </a:cubicBezTo>
                  <a:cubicBezTo>
                    <a:pt x="2544" y="2924"/>
                    <a:pt x="2513" y="442"/>
                    <a:pt x="1489" y="70"/>
                  </a:cubicBezTo>
                  <a:cubicBezTo>
                    <a:pt x="1360" y="21"/>
                    <a:pt x="1239" y="0"/>
                    <a:pt x="11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7377" name="Google Shape;17377;p45"/>
          <p:cNvGrpSpPr/>
          <p:nvPr/>
        </p:nvGrpSpPr>
        <p:grpSpPr>
          <a:xfrm>
            <a:off x="4407567" y="1203830"/>
            <a:ext cx="328920" cy="478542"/>
            <a:chOff x="8022677" y="1557331"/>
            <a:chExt cx="250339" cy="364215"/>
          </a:xfrm>
        </p:grpSpPr>
        <p:sp>
          <p:nvSpPr>
            <p:cNvPr id="17378" name="Google Shape;17378;p45"/>
            <p:cNvSpPr/>
            <p:nvPr/>
          </p:nvSpPr>
          <p:spPr>
            <a:xfrm>
              <a:off x="8037298" y="1690623"/>
              <a:ext cx="221097" cy="198327"/>
            </a:xfrm>
            <a:custGeom>
              <a:avLst/>
              <a:gdLst/>
              <a:ahLst/>
              <a:cxnLst/>
              <a:rect l="l" t="t" r="r" b="b"/>
              <a:pathLst>
                <a:path w="8438" h="7569" extrusionOk="0">
                  <a:moveTo>
                    <a:pt x="4219" y="0"/>
                  </a:moveTo>
                  <a:lnTo>
                    <a:pt x="0" y="807"/>
                  </a:lnTo>
                  <a:lnTo>
                    <a:pt x="652" y="7228"/>
                  </a:lnTo>
                  <a:lnTo>
                    <a:pt x="4002" y="7569"/>
                  </a:lnTo>
                  <a:lnTo>
                    <a:pt x="7786" y="7228"/>
                  </a:lnTo>
                  <a:lnTo>
                    <a:pt x="8438" y="807"/>
                  </a:lnTo>
                  <a:lnTo>
                    <a:pt x="421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379" name="Google Shape;17379;p45"/>
            <p:cNvSpPr/>
            <p:nvPr/>
          </p:nvSpPr>
          <p:spPr>
            <a:xfrm>
              <a:off x="8219353" y="1704432"/>
              <a:ext cx="39042" cy="184518"/>
            </a:xfrm>
            <a:custGeom>
              <a:avLst/>
              <a:gdLst/>
              <a:ahLst/>
              <a:cxnLst/>
              <a:rect l="l" t="t" r="r" b="b"/>
              <a:pathLst>
                <a:path w="1490" h="7042" extrusionOk="0">
                  <a:moveTo>
                    <a:pt x="1117" y="0"/>
                  </a:moveTo>
                  <a:lnTo>
                    <a:pt x="683" y="280"/>
                  </a:lnTo>
                  <a:lnTo>
                    <a:pt x="1" y="7042"/>
                  </a:lnTo>
                  <a:lnTo>
                    <a:pt x="807" y="7042"/>
                  </a:lnTo>
                  <a:lnTo>
                    <a:pt x="1490" y="280"/>
                  </a:lnTo>
                  <a:lnTo>
                    <a:pt x="1117" y="0"/>
                  </a:ln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380" name="Google Shape;17380;p45"/>
            <p:cNvSpPr/>
            <p:nvPr/>
          </p:nvSpPr>
          <p:spPr>
            <a:xfrm>
              <a:off x="8022677" y="1670290"/>
              <a:ext cx="250339" cy="42291"/>
            </a:xfrm>
            <a:custGeom>
              <a:avLst/>
              <a:gdLst/>
              <a:ahLst/>
              <a:cxnLst/>
              <a:rect l="l" t="t" r="r" b="b"/>
              <a:pathLst>
                <a:path w="9554" h="1613" extrusionOk="0">
                  <a:moveTo>
                    <a:pt x="93" y="1"/>
                  </a:moveTo>
                  <a:cubicBezTo>
                    <a:pt x="31" y="1"/>
                    <a:pt x="0" y="32"/>
                    <a:pt x="0" y="94"/>
                  </a:cubicBezTo>
                  <a:lnTo>
                    <a:pt x="0" y="1521"/>
                  </a:lnTo>
                  <a:cubicBezTo>
                    <a:pt x="0" y="1552"/>
                    <a:pt x="31" y="1583"/>
                    <a:pt x="93" y="1583"/>
                  </a:cubicBezTo>
                  <a:lnTo>
                    <a:pt x="9461" y="1583"/>
                  </a:lnTo>
                  <a:lnTo>
                    <a:pt x="9461" y="1614"/>
                  </a:lnTo>
                  <a:cubicBezTo>
                    <a:pt x="9523" y="1614"/>
                    <a:pt x="9554" y="1552"/>
                    <a:pt x="9554" y="1521"/>
                  </a:cubicBezTo>
                  <a:lnTo>
                    <a:pt x="9554" y="94"/>
                  </a:lnTo>
                  <a:cubicBezTo>
                    <a:pt x="9554" y="32"/>
                    <a:pt x="9523" y="1"/>
                    <a:pt x="946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381" name="Google Shape;17381;p45"/>
            <p:cNvSpPr/>
            <p:nvPr/>
          </p:nvSpPr>
          <p:spPr>
            <a:xfrm>
              <a:off x="8248621" y="1670290"/>
              <a:ext cx="24395" cy="42291"/>
            </a:xfrm>
            <a:custGeom>
              <a:avLst/>
              <a:gdLst/>
              <a:ahLst/>
              <a:cxnLst/>
              <a:rect l="l" t="t" r="r" b="b"/>
              <a:pathLst>
                <a:path w="931" h="1613" extrusionOk="0">
                  <a:moveTo>
                    <a:pt x="0" y="1"/>
                  </a:moveTo>
                  <a:cubicBezTo>
                    <a:pt x="62" y="1"/>
                    <a:pt x="93" y="32"/>
                    <a:pt x="124" y="94"/>
                  </a:cubicBezTo>
                  <a:lnTo>
                    <a:pt x="124" y="1521"/>
                  </a:lnTo>
                  <a:cubicBezTo>
                    <a:pt x="93" y="1552"/>
                    <a:pt x="62" y="1614"/>
                    <a:pt x="0" y="1614"/>
                  </a:cubicBezTo>
                  <a:lnTo>
                    <a:pt x="838" y="1614"/>
                  </a:lnTo>
                  <a:cubicBezTo>
                    <a:pt x="900" y="1614"/>
                    <a:pt x="931" y="1552"/>
                    <a:pt x="931" y="1521"/>
                  </a:cubicBezTo>
                  <a:lnTo>
                    <a:pt x="931" y="94"/>
                  </a:lnTo>
                  <a:cubicBezTo>
                    <a:pt x="931" y="32"/>
                    <a:pt x="900" y="1"/>
                    <a:pt x="838" y="1"/>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382" name="Google Shape;17382;p45"/>
            <p:cNvSpPr/>
            <p:nvPr/>
          </p:nvSpPr>
          <p:spPr>
            <a:xfrm>
              <a:off x="8053543" y="1879989"/>
              <a:ext cx="187793" cy="41557"/>
            </a:xfrm>
            <a:custGeom>
              <a:avLst/>
              <a:gdLst/>
              <a:ahLst/>
              <a:cxnLst/>
              <a:rect l="l" t="t" r="r" b="b"/>
              <a:pathLst>
                <a:path w="7167" h="1586" extrusionOk="0">
                  <a:moveTo>
                    <a:pt x="1" y="1"/>
                  </a:moveTo>
                  <a:lnTo>
                    <a:pt x="125" y="1241"/>
                  </a:lnTo>
                  <a:cubicBezTo>
                    <a:pt x="125" y="1427"/>
                    <a:pt x="311" y="1583"/>
                    <a:pt x="497" y="1583"/>
                  </a:cubicBezTo>
                  <a:lnTo>
                    <a:pt x="6639" y="1583"/>
                  </a:lnTo>
                  <a:cubicBezTo>
                    <a:pt x="6655" y="1585"/>
                    <a:pt x="6671" y="1586"/>
                    <a:pt x="6686" y="1586"/>
                  </a:cubicBezTo>
                  <a:cubicBezTo>
                    <a:pt x="6878" y="1586"/>
                    <a:pt x="7013" y="1414"/>
                    <a:pt x="7042" y="1241"/>
                  </a:cubicBezTo>
                  <a:lnTo>
                    <a:pt x="716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383" name="Google Shape;17383;p45"/>
            <p:cNvSpPr/>
            <p:nvPr/>
          </p:nvSpPr>
          <p:spPr>
            <a:xfrm>
              <a:off x="8206356" y="1879989"/>
              <a:ext cx="35793" cy="41479"/>
            </a:xfrm>
            <a:custGeom>
              <a:avLst/>
              <a:gdLst/>
              <a:ahLst/>
              <a:cxnLst/>
              <a:rect l="l" t="t" r="r" b="b"/>
              <a:pathLst>
                <a:path w="1366" h="1583" extrusionOk="0">
                  <a:moveTo>
                    <a:pt x="528" y="1"/>
                  </a:moveTo>
                  <a:lnTo>
                    <a:pt x="404" y="1241"/>
                  </a:lnTo>
                  <a:cubicBezTo>
                    <a:pt x="373" y="1427"/>
                    <a:pt x="218" y="1583"/>
                    <a:pt x="0" y="1583"/>
                  </a:cubicBezTo>
                  <a:lnTo>
                    <a:pt x="838" y="1583"/>
                  </a:lnTo>
                  <a:cubicBezTo>
                    <a:pt x="1055" y="1583"/>
                    <a:pt x="1210" y="1427"/>
                    <a:pt x="1241" y="1241"/>
                  </a:cubicBezTo>
                  <a:lnTo>
                    <a:pt x="1365" y="1"/>
                  </a:ln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384" name="Google Shape;17384;p45"/>
            <p:cNvSpPr/>
            <p:nvPr/>
          </p:nvSpPr>
          <p:spPr>
            <a:xfrm>
              <a:off x="8142134" y="1557331"/>
              <a:ext cx="10612" cy="212135"/>
            </a:xfrm>
            <a:custGeom>
              <a:avLst/>
              <a:gdLst/>
              <a:ahLst/>
              <a:cxnLst/>
              <a:rect l="l" t="t" r="r" b="b"/>
              <a:pathLst>
                <a:path w="405" h="8096" extrusionOk="0">
                  <a:moveTo>
                    <a:pt x="187" y="0"/>
                  </a:moveTo>
                  <a:cubicBezTo>
                    <a:pt x="94" y="0"/>
                    <a:pt x="1" y="93"/>
                    <a:pt x="1" y="217"/>
                  </a:cubicBezTo>
                  <a:lnTo>
                    <a:pt x="1" y="7879"/>
                  </a:lnTo>
                  <a:cubicBezTo>
                    <a:pt x="1" y="8003"/>
                    <a:pt x="94" y="8096"/>
                    <a:pt x="218" y="8096"/>
                  </a:cubicBezTo>
                  <a:cubicBezTo>
                    <a:pt x="311" y="8065"/>
                    <a:pt x="404" y="7972"/>
                    <a:pt x="404" y="7879"/>
                  </a:cubicBezTo>
                  <a:lnTo>
                    <a:pt x="404" y="217"/>
                  </a:lnTo>
                  <a:cubicBezTo>
                    <a:pt x="404" y="93"/>
                    <a:pt x="311" y="0"/>
                    <a:pt x="18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385" name="Google Shape;17385;p45"/>
            <p:cNvSpPr/>
            <p:nvPr/>
          </p:nvSpPr>
          <p:spPr>
            <a:xfrm>
              <a:off x="8119390" y="1843253"/>
              <a:ext cx="54475" cy="9931"/>
            </a:xfrm>
            <a:custGeom>
              <a:avLst/>
              <a:gdLst/>
              <a:ahLst/>
              <a:cxnLst/>
              <a:rect l="l" t="t" r="r" b="b"/>
              <a:pathLst>
                <a:path w="2079" h="379" extrusionOk="0">
                  <a:moveTo>
                    <a:pt x="1899" y="1"/>
                  </a:moveTo>
                  <a:cubicBezTo>
                    <a:pt x="1886" y="1"/>
                    <a:pt x="1874" y="3"/>
                    <a:pt x="1861" y="7"/>
                  </a:cubicBezTo>
                  <a:lnTo>
                    <a:pt x="217" y="7"/>
                  </a:lnTo>
                  <a:cubicBezTo>
                    <a:pt x="93" y="7"/>
                    <a:pt x="0" y="100"/>
                    <a:pt x="31" y="224"/>
                  </a:cubicBezTo>
                  <a:cubicBezTo>
                    <a:pt x="31" y="317"/>
                    <a:pt x="124" y="379"/>
                    <a:pt x="217" y="379"/>
                  </a:cubicBezTo>
                  <a:lnTo>
                    <a:pt x="1861" y="379"/>
                  </a:lnTo>
                  <a:cubicBezTo>
                    <a:pt x="1986" y="379"/>
                    <a:pt x="2079" y="286"/>
                    <a:pt x="2079" y="162"/>
                  </a:cubicBezTo>
                  <a:cubicBezTo>
                    <a:pt x="2052" y="81"/>
                    <a:pt x="1978" y="1"/>
                    <a:pt x="1899" y="1"/>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386" name="Google Shape;17386;p45"/>
            <p:cNvSpPr/>
            <p:nvPr/>
          </p:nvSpPr>
          <p:spPr>
            <a:xfrm>
              <a:off x="8119390" y="1820509"/>
              <a:ext cx="54475" cy="9931"/>
            </a:xfrm>
            <a:custGeom>
              <a:avLst/>
              <a:gdLst/>
              <a:ahLst/>
              <a:cxnLst/>
              <a:rect l="l" t="t" r="r" b="b"/>
              <a:pathLst>
                <a:path w="2079" h="379" extrusionOk="0">
                  <a:moveTo>
                    <a:pt x="1899" y="0"/>
                  </a:moveTo>
                  <a:cubicBezTo>
                    <a:pt x="1886" y="0"/>
                    <a:pt x="1874" y="2"/>
                    <a:pt x="1861" y="6"/>
                  </a:cubicBezTo>
                  <a:lnTo>
                    <a:pt x="217" y="6"/>
                  </a:lnTo>
                  <a:cubicBezTo>
                    <a:pt x="93" y="6"/>
                    <a:pt x="0" y="99"/>
                    <a:pt x="31" y="223"/>
                  </a:cubicBezTo>
                  <a:cubicBezTo>
                    <a:pt x="31" y="316"/>
                    <a:pt x="124" y="378"/>
                    <a:pt x="217" y="378"/>
                  </a:cubicBezTo>
                  <a:lnTo>
                    <a:pt x="1861" y="378"/>
                  </a:lnTo>
                  <a:cubicBezTo>
                    <a:pt x="1986" y="378"/>
                    <a:pt x="2079" y="285"/>
                    <a:pt x="2079" y="161"/>
                  </a:cubicBezTo>
                  <a:cubicBezTo>
                    <a:pt x="2052" y="81"/>
                    <a:pt x="1978" y="0"/>
                    <a:pt x="1899" y="0"/>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387" name="Google Shape;17387;p45"/>
            <p:cNvSpPr/>
            <p:nvPr/>
          </p:nvSpPr>
          <p:spPr>
            <a:xfrm>
              <a:off x="8126701" y="1760505"/>
              <a:ext cx="37417" cy="31312"/>
            </a:xfrm>
            <a:custGeom>
              <a:avLst/>
              <a:gdLst/>
              <a:ahLst/>
              <a:cxnLst/>
              <a:rect l="l" t="t" r="r" b="b"/>
              <a:pathLst>
                <a:path w="1428" h="1195" extrusionOk="0">
                  <a:moveTo>
                    <a:pt x="807" y="1"/>
                  </a:moveTo>
                  <a:cubicBezTo>
                    <a:pt x="280" y="1"/>
                    <a:pt x="0" y="652"/>
                    <a:pt x="404" y="1024"/>
                  </a:cubicBezTo>
                  <a:cubicBezTo>
                    <a:pt x="522" y="1142"/>
                    <a:pt x="668" y="1195"/>
                    <a:pt x="812" y="1195"/>
                  </a:cubicBezTo>
                  <a:cubicBezTo>
                    <a:pt x="1123" y="1195"/>
                    <a:pt x="1427" y="950"/>
                    <a:pt x="1427" y="590"/>
                  </a:cubicBezTo>
                  <a:cubicBezTo>
                    <a:pt x="1396" y="280"/>
                    <a:pt x="1148" y="1"/>
                    <a:pt x="80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7388" name="Google Shape;17388;p45"/>
          <p:cNvGrpSpPr/>
          <p:nvPr/>
        </p:nvGrpSpPr>
        <p:grpSpPr>
          <a:xfrm>
            <a:off x="6898781" y="1203342"/>
            <a:ext cx="293701" cy="479506"/>
            <a:chOff x="7243205" y="1557331"/>
            <a:chExt cx="223534" cy="364948"/>
          </a:xfrm>
        </p:grpSpPr>
        <p:sp>
          <p:nvSpPr>
            <p:cNvPr id="17389" name="Google Shape;17389;p45"/>
            <p:cNvSpPr/>
            <p:nvPr/>
          </p:nvSpPr>
          <p:spPr>
            <a:xfrm>
              <a:off x="7339918" y="1671102"/>
              <a:ext cx="29294" cy="251177"/>
            </a:xfrm>
            <a:custGeom>
              <a:avLst/>
              <a:gdLst/>
              <a:ahLst/>
              <a:cxnLst/>
              <a:rect l="l" t="t" r="r" b="b"/>
              <a:pathLst>
                <a:path w="1118" h="9586" extrusionOk="0">
                  <a:moveTo>
                    <a:pt x="1" y="1"/>
                  </a:moveTo>
                  <a:lnTo>
                    <a:pt x="1" y="9306"/>
                  </a:lnTo>
                  <a:cubicBezTo>
                    <a:pt x="1" y="9461"/>
                    <a:pt x="94" y="9586"/>
                    <a:pt x="249" y="9586"/>
                  </a:cubicBezTo>
                  <a:lnTo>
                    <a:pt x="869" y="9586"/>
                  </a:lnTo>
                  <a:cubicBezTo>
                    <a:pt x="993" y="9586"/>
                    <a:pt x="1117" y="9461"/>
                    <a:pt x="1117" y="9306"/>
                  </a:cubicBezTo>
                  <a:lnTo>
                    <a:pt x="11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390" name="Google Shape;17390;p45"/>
            <p:cNvSpPr/>
            <p:nvPr/>
          </p:nvSpPr>
          <p:spPr>
            <a:xfrm>
              <a:off x="7243205" y="1680850"/>
              <a:ext cx="92678" cy="52877"/>
            </a:xfrm>
            <a:custGeom>
              <a:avLst/>
              <a:gdLst/>
              <a:ahLst/>
              <a:cxnLst/>
              <a:rect l="l" t="t" r="r" b="b"/>
              <a:pathLst>
                <a:path w="3537" h="2018" extrusionOk="0">
                  <a:moveTo>
                    <a:pt x="3537" y="1"/>
                  </a:moveTo>
                  <a:lnTo>
                    <a:pt x="0" y="218"/>
                  </a:lnTo>
                  <a:lnTo>
                    <a:pt x="2420" y="2017"/>
                  </a:lnTo>
                  <a:lnTo>
                    <a:pt x="3506" y="1056"/>
                  </a:lnTo>
                  <a:lnTo>
                    <a:pt x="353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391" name="Google Shape;17391;p45"/>
            <p:cNvSpPr/>
            <p:nvPr/>
          </p:nvSpPr>
          <p:spPr>
            <a:xfrm>
              <a:off x="7367562" y="1676788"/>
              <a:ext cx="52850" cy="104076"/>
            </a:xfrm>
            <a:custGeom>
              <a:avLst/>
              <a:gdLst/>
              <a:ahLst/>
              <a:cxnLst/>
              <a:rect l="l" t="t" r="r" b="b"/>
              <a:pathLst>
                <a:path w="2017" h="3972" extrusionOk="0">
                  <a:moveTo>
                    <a:pt x="280" y="1"/>
                  </a:moveTo>
                  <a:lnTo>
                    <a:pt x="0" y="1924"/>
                  </a:lnTo>
                  <a:lnTo>
                    <a:pt x="280" y="3971"/>
                  </a:lnTo>
                  <a:lnTo>
                    <a:pt x="2017" y="1335"/>
                  </a:lnTo>
                  <a:lnTo>
                    <a:pt x="28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392" name="Google Shape;17392;p45"/>
            <p:cNvSpPr/>
            <p:nvPr/>
          </p:nvSpPr>
          <p:spPr>
            <a:xfrm>
              <a:off x="7283845" y="1676788"/>
              <a:ext cx="91054" cy="104076"/>
            </a:xfrm>
            <a:custGeom>
              <a:avLst/>
              <a:gdLst/>
              <a:ahLst/>
              <a:cxnLst/>
              <a:rect l="l" t="t" r="r" b="b"/>
              <a:pathLst>
                <a:path w="3475" h="3972" extrusionOk="0">
                  <a:moveTo>
                    <a:pt x="2110" y="1"/>
                  </a:moveTo>
                  <a:lnTo>
                    <a:pt x="62" y="3599"/>
                  </a:lnTo>
                  <a:cubicBezTo>
                    <a:pt x="0" y="3754"/>
                    <a:pt x="125" y="3971"/>
                    <a:pt x="311" y="3971"/>
                  </a:cubicBezTo>
                  <a:lnTo>
                    <a:pt x="2637" y="3971"/>
                  </a:lnTo>
                  <a:lnTo>
                    <a:pt x="347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393" name="Google Shape;17393;p45"/>
            <p:cNvSpPr/>
            <p:nvPr/>
          </p:nvSpPr>
          <p:spPr>
            <a:xfrm>
              <a:off x="7362688" y="1603657"/>
              <a:ext cx="104050" cy="52850"/>
            </a:xfrm>
            <a:custGeom>
              <a:avLst/>
              <a:gdLst/>
              <a:ahLst/>
              <a:cxnLst/>
              <a:rect l="l" t="t" r="r" b="b"/>
              <a:pathLst>
                <a:path w="3971" h="2017" extrusionOk="0">
                  <a:moveTo>
                    <a:pt x="1334" y="0"/>
                  </a:moveTo>
                  <a:lnTo>
                    <a:pt x="0" y="1737"/>
                  </a:lnTo>
                  <a:lnTo>
                    <a:pt x="2079" y="2016"/>
                  </a:lnTo>
                  <a:lnTo>
                    <a:pt x="3971" y="1737"/>
                  </a:lnTo>
                  <a:lnTo>
                    <a:pt x="133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394" name="Google Shape;17394;p45"/>
            <p:cNvSpPr/>
            <p:nvPr/>
          </p:nvSpPr>
          <p:spPr>
            <a:xfrm>
              <a:off x="7362688" y="1649983"/>
              <a:ext cx="93491" cy="82119"/>
            </a:xfrm>
            <a:custGeom>
              <a:avLst/>
              <a:gdLst/>
              <a:ahLst/>
              <a:cxnLst/>
              <a:rect l="l" t="t" r="r" b="b"/>
              <a:pathLst>
                <a:path w="3568" h="3134" extrusionOk="0">
                  <a:moveTo>
                    <a:pt x="0" y="0"/>
                  </a:moveTo>
                  <a:lnTo>
                    <a:pt x="0" y="1334"/>
                  </a:lnTo>
                  <a:lnTo>
                    <a:pt x="3164" y="3133"/>
                  </a:lnTo>
                  <a:lnTo>
                    <a:pt x="3568" y="2730"/>
                  </a:lnTo>
                  <a:lnTo>
                    <a:pt x="316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395" name="Google Shape;17395;p45"/>
            <p:cNvSpPr/>
            <p:nvPr/>
          </p:nvSpPr>
          <p:spPr>
            <a:xfrm>
              <a:off x="7289531" y="1557331"/>
              <a:ext cx="52850" cy="104050"/>
            </a:xfrm>
            <a:custGeom>
              <a:avLst/>
              <a:gdLst/>
              <a:ahLst/>
              <a:cxnLst/>
              <a:rect l="l" t="t" r="r" b="b"/>
              <a:pathLst>
                <a:path w="2017" h="3971" extrusionOk="0">
                  <a:moveTo>
                    <a:pt x="1738" y="0"/>
                  </a:moveTo>
                  <a:lnTo>
                    <a:pt x="1" y="2637"/>
                  </a:lnTo>
                  <a:lnTo>
                    <a:pt x="1738" y="3970"/>
                  </a:lnTo>
                  <a:lnTo>
                    <a:pt x="2017" y="1799"/>
                  </a:lnTo>
                  <a:lnTo>
                    <a:pt x="17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396" name="Google Shape;17396;p45"/>
            <p:cNvSpPr/>
            <p:nvPr/>
          </p:nvSpPr>
          <p:spPr>
            <a:xfrm>
              <a:off x="7335857" y="1557331"/>
              <a:ext cx="86180" cy="104862"/>
            </a:xfrm>
            <a:custGeom>
              <a:avLst/>
              <a:gdLst/>
              <a:ahLst/>
              <a:cxnLst/>
              <a:rect l="l" t="t" r="r" b="b"/>
              <a:pathLst>
                <a:path w="3289" h="4002" extrusionOk="0">
                  <a:moveTo>
                    <a:pt x="1" y="0"/>
                  </a:moveTo>
                  <a:lnTo>
                    <a:pt x="1" y="4001"/>
                  </a:lnTo>
                  <a:lnTo>
                    <a:pt x="1335" y="4001"/>
                  </a:lnTo>
                  <a:cubicBezTo>
                    <a:pt x="1335" y="4001"/>
                    <a:pt x="3289" y="31"/>
                    <a:pt x="3103" y="31"/>
                  </a:cubicBezTo>
                  <a:lnTo>
                    <a:pt x="232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397" name="Google Shape;17397;p45"/>
            <p:cNvSpPr/>
            <p:nvPr/>
          </p:nvSpPr>
          <p:spPr>
            <a:xfrm>
              <a:off x="7352941" y="1676788"/>
              <a:ext cx="21958" cy="104889"/>
            </a:xfrm>
            <a:custGeom>
              <a:avLst/>
              <a:gdLst/>
              <a:ahLst/>
              <a:cxnLst/>
              <a:rect l="l" t="t" r="r" b="b"/>
              <a:pathLst>
                <a:path w="838" h="4002" extrusionOk="0">
                  <a:moveTo>
                    <a:pt x="0" y="1"/>
                  </a:moveTo>
                  <a:lnTo>
                    <a:pt x="0" y="4002"/>
                  </a:lnTo>
                  <a:lnTo>
                    <a:pt x="838" y="4002"/>
                  </a:lnTo>
                  <a:lnTo>
                    <a:pt x="83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398" name="Google Shape;17398;p45"/>
            <p:cNvSpPr/>
            <p:nvPr/>
          </p:nvSpPr>
          <p:spPr>
            <a:xfrm>
              <a:off x="7444780" y="1649171"/>
              <a:ext cx="21145" cy="90241"/>
            </a:xfrm>
            <a:custGeom>
              <a:avLst/>
              <a:gdLst/>
              <a:ahLst/>
              <a:cxnLst/>
              <a:rect l="l" t="t" r="r" b="b"/>
              <a:pathLst>
                <a:path w="806" h="3444" extrusionOk="0">
                  <a:moveTo>
                    <a:pt x="0" y="0"/>
                  </a:moveTo>
                  <a:lnTo>
                    <a:pt x="0" y="3164"/>
                  </a:lnTo>
                  <a:lnTo>
                    <a:pt x="435" y="3412"/>
                  </a:lnTo>
                  <a:cubicBezTo>
                    <a:pt x="470" y="3434"/>
                    <a:pt x="509" y="3444"/>
                    <a:pt x="548" y="3444"/>
                  </a:cubicBezTo>
                  <a:cubicBezTo>
                    <a:pt x="678" y="3444"/>
                    <a:pt x="807" y="3331"/>
                    <a:pt x="807" y="3164"/>
                  </a:cubicBezTo>
                  <a:lnTo>
                    <a:pt x="80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399" name="Google Shape;17399;p45"/>
            <p:cNvSpPr/>
            <p:nvPr/>
          </p:nvSpPr>
          <p:spPr>
            <a:xfrm>
              <a:off x="7348853" y="1557331"/>
              <a:ext cx="78057" cy="104862"/>
            </a:xfrm>
            <a:custGeom>
              <a:avLst/>
              <a:gdLst/>
              <a:ahLst/>
              <a:cxnLst/>
              <a:rect l="l" t="t" r="r" b="b"/>
              <a:pathLst>
                <a:path w="2979" h="4002" extrusionOk="0">
                  <a:moveTo>
                    <a:pt x="1800" y="0"/>
                  </a:moveTo>
                  <a:cubicBezTo>
                    <a:pt x="2017" y="0"/>
                    <a:pt x="2141" y="217"/>
                    <a:pt x="2048" y="403"/>
                  </a:cubicBezTo>
                  <a:lnTo>
                    <a:pt x="1" y="4001"/>
                  </a:lnTo>
                  <a:lnTo>
                    <a:pt x="839" y="4001"/>
                  </a:lnTo>
                  <a:lnTo>
                    <a:pt x="2886" y="403"/>
                  </a:lnTo>
                  <a:cubicBezTo>
                    <a:pt x="2979" y="217"/>
                    <a:pt x="2855" y="31"/>
                    <a:pt x="2638" y="31"/>
                  </a:cubicBezTo>
                  <a:lnTo>
                    <a:pt x="26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00" name="Google Shape;17400;p45"/>
            <p:cNvSpPr/>
            <p:nvPr/>
          </p:nvSpPr>
          <p:spPr>
            <a:xfrm>
              <a:off x="7243205" y="1608033"/>
              <a:ext cx="104050" cy="78555"/>
            </a:xfrm>
            <a:custGeom>
              <a:avLst/>
              <a:gdLst/>
              <a:ahLst/>
              <a:cxnLst/>
              <a:rect l="l" t="t" r="r" b="b"/>
              <a:pathLst>
                <a:path w="3971" h="2998" extrusionOk="0">
                  <a:moveTo>
                    <a:pt x="427" y="1"/>
                  </a:moveTo>
                  <a:cubicBezTo>
                    <a:pt x="230" y="1"/>
                    <a:pt x="0" y="110"/>
                    <a:pt x="0" y="267"/>
                  </a:cubicBezTo>
                  <a:lnTo>
                    <a:pt x="0" y="2997"/>
                  </a:lnTo>
                  <a:lnTo>
                    <a:pt x="3971" y="2997"/>
                  </a:lnTo>
                  <a:lnTo>
                    <a:pt x="3971" y="1632"/>
                  </a:lnTo>
                  <a:lnTo>
                    <a:pt x="621" y="50"/>
                  </a:lnTo>
                  <a:cubicBezTo>
                    <a:pt x="570" y="16"/>
                    <a:pt x="501" y="1"/>
                    <a:pt x="4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01" name="Google Shape;17401;p45"/>
            <p:cNvSpPr/>
            <p:nvPr/>
          </p:nvSpPr>
          <p:spPr>
            <a:xfrm>
              <a:off x="7243205" y="1597133"/>
              <a:ext cx="104050" cy="75620"/>
            </a:xfrm>
            <a:custGeom>
              <a:avLst/>
              <a:gdLst/>
              <a:ahLst/>
              <a:cxnLst/>
              <a:rect l="l" t="t" r="r" b="b"/>
              <a:pathLst>
                <a:path w="3971" h="2886" extrusionOk="0">
                  <a:moveTo>
                    <a:pt x="274" y="1"/>
                  </a:moveTo>
                  <a:cubicBezTo>
                    <a:pt x="129" y="1"/>
                    <a:pt x="0" y="113"/>
                    <a:pt x="0" y="280"/>
                  </a:cubicBezTo>
                  <a:lnTo>
                    <a:pt x="0" y="683"/>
                  </a:lnTo>
                  <a:lnTo>
                    <a:pt x="3971" y="2886"/>
                  </a:lnTo>
                  <a:lnTo>
                    <a:pt x="3971" y="2048"/>
                  </a:lnTo>
                  <a:lnTo>
                    <a:pt x="404" y="32"/>
                  </a:lnTo>
                  <a:cubicBezTo>
                    <a:pt x="361" y="11"/>
                    <a:pt x="317" y="1"/>
                    <a:pt x="27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02" name="Google Shape;17402;p45"/>
            <p:cNvSpPr/>
            <p:nvPr/>
          </p:nvSpPr>
          <p:spPr>
            <a:xfrm>
              <a:off x="7327734" y="1646131"/>
              <a:ext cx="54894" cy="45645"/>
            </a:xfrm>
            <a:custGeom>
              <a:avLst/>
              <a:gdLst/>
              <a:ahLst/>
              <a:cxnLst/>
              <a:rect l="l" t="t" r="r" b="b"/>
              <a:pathLst>
                <a:path w="2095" h="1742" extrusionOk="0">
                  <a:moveTo>
                    <a:pt x="1071" y="1"/>
                  </a:moveTo>
                  <a:cubicBezTo>
                    <a:pt x="951" y="1"/>
                    <a:pt x="829" y="28"/>
                    <a:pt x="714" y="85"/>
                  </a:cubicBezTo>
                  <a:cubicBezTo>
                    <a:pt x="0" y="364"/>
                    <a:pt x="0" y="1388"/>
                    <a:pt x="714" y="1667"/>
                  </a:cubicBezTo>
                  <a:cubicBezTo>
                    <a:pt x="832" y="1718"/>
                    <a:pt x="950" y="1742"/>
                    <a:pt x="1063" y="1742"/>
                  </a:cubicBezTo>
                  <a:cubicBezTo>
                    <a:pt x="1636" y="1742"/>
                    <a:pt x="2095" y="1146"/>
                    <a:pt x="1862" y="550"/>
                  </a:cubicBezTo>
                  <a:cubicBezTo>
                    <a:pt x="1725" y="208"/>
                    <a:pt x="1404" y="1"/>
                    <a:pt x="107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03" name="Google Shape;17403;p45"/>
            <p:cNvSpPr/>
            <p:nvPr/>
          </p:nvSpPr>
          <p:spPr>
            <a:xfrm>
              <a:off x="7344792" y="1645922"/>
              <a:ext cx="40666" cy="46352"/>
            </a:xfrm>
            <a:custGeom>
              <a:avLst/>
              <a:gdLst/>
              <a:ahLst/>
              <a:cxnLst/>
              <a:rect l="l" t="t" r="r" b="b"/>
              <a:pathLst>
                <a:path w="1552" h="1769" extrusionOk="0">
                  <a:moveTo>
                    <a:pt x="404" y="0"/>
                  </a:moveTo>
                  <a:lnTo>
                    <a:pt x="404" y="31"/>
                  </a:lnTo>
                  <a:cubicBezTo>
                    <a:pt x="376" y="25"/>
                    <a:pt x="348" y="23"/>
                    <a:pt x="322" y="23"/>
                  </a:cubicBezTo>
                  <a:cubicBezTo>
                    <a:pt x="204" y="23"/>
                    <a:pt x="102" y="74"/>
                    <a:pt x="1" y="124"/>
                  </a:cubicBezTo>
                  <a:cubicBezTo>
                    <a:pt x="621" y="434"/>
                    <a:pt x="621" y="1334"/>
                    <a:pt x="1" y="1675"/>
                  </a:cubicBezTo>
                  <a:cubicBezTo>
                    <a:pt x="125" y="1737"/>
                    <a:pt x="249" y="1768"/>
                    <a:pt x="404" y="1768"/>
                  </a:cubicBezTo>
                  <a:cubicBezTo>
                    <a:pt x="1552" y="1768"/>
                    <a:pt x="1552" y="0"/>
                    <a:pt x="4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7404" name="Google Shape;17404;p45"/>
          <p:cNvGrpSpPr/>
          <p:nvPr/>
        </p:nvGrpSpPr>
        <p:grpSpPr>
          <a:xfrm>
            <a:off x="6806040" y="3138163"/>
            <a:ext cx="503020" cy="305440"/>
            <a:chOff x="7160300" y="2211608"/>
            <a:chExt cx="382845" cy="232469"/>
          </a:xfrm>
        </p:grpSpPr>
        <p:sp>
          <p:nvSpPr>
            <p:cNvPr id="17405" name="Google Shape;17405;p45"/>
            <p:cNvSpPr/>
            <p:nvPr/>
          </p:nvSpPr>
          <p:spPr>
            <a:xfrm>
              <a:off x="7185559" y="2218001"/>
              <a:ext cx="264933" cy="129362"/>
            </a:xfrm>
            <a:custGeom>
              <a:avLst/>
              <a:gdLst/>
              <a:ahLst/>
              <a:cxnLst/>
              <a:rect l="l" t="t" r="r" b="b"/>
              <a:pathLst>
                <a:path w="10111" h="4937" extrusionOk="0">
                  <a:moveTo>
                    <a:pt x="207" y="1"/>
                  </a:moveTo>
                  <a:cubicBezTo>
                    <a:pt x="76" y="1"/>
                    <a:pt x="1" y="139"/>
                    <a:pt x="29" y="253"/>
                  </a:cubicBezTo>
                  <a:cubicBezTo>
                    <a:pt x="29" y="346"/>
                    <a:pt x="122" y="439"/>
                    <a:pt x="246" y="439"/>
                  </a:cubicBezTo>
                  <a:lnTo>
                    <a:pt x="1053" y="439"/>
                  </a:lnTo>
                  <a:lnTo>
                    <a:pt x="4310" y="4937"/>
                  </a:lnTo>
                  <a:lnTo>
                    <a:pt x="10110" y="1152"/>
                  </a:lnTo>
                  <a:lnTo>
                    <a:pt x="9862" y="377"/>
                  </a:lnTo>
                  <a:cubicBezTo>
                    <a:pt x="9749" y="150"/>
                    <a:pt x="9557" y="1"/>
                    <a:pt x="9312" y="1"/>
                  </a:cubicBezTo>
                  <a:cubicBezTo>
                    <a:pt x="9289" y="1"/>
                    <a:pt x="9266" y="2"/>
                    <a:pt x="9242" y="5"/>
                  </a:cubicBezTo>
                  <a:lnTo>
                    <a:pt x="246" y="5"/>
                  </a:lnTo>
                  <a:cubicBezTo>
                    <a:pt x="233" y="2"/>
                    <a:pt x="219" y="1"/>
                    <a:pt x="2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06" name="Google Shape;17406;p45"/>
            <p:cNvSpPr/>
            <p:nvPr/>
          </p:nvSpPr>
          <p:spPr>
            <a:xfrm>
              <a:off x="7291967" y="2266083"/>
              <a:ext cx="141441" cy="100801"/>
            </a:xfrm>
            <a:custGeom>
              <a:avLst/>
              <a:gdLst/>
              <a:ahLst/>
              <a:cxnLst/>
              <a:rect l="l" t="t" r="r" b="b"/>
              <a:pathLst>
                <a:path w="5398" h="3846" extrusionOk="0">
                  <a:moveTo>
                    <a:pt x="4658" y="0"/>
                  </a:moveTo>
                  <a:cubicBezTo>
                    <a:pt x="4532" y="0"/>
                    <a:pt x="4402" y="106"/>
                    <a:pt x="4436" y="279"/>
                  </a:cubicBezTo>
                  <a:lnTo>
                    <a:pt x="4840" y="2512"/>
                  </a:lnTo>
                  <a:cubicBezTo>
                    <a:pt x="4925" y="2994"/>
                    <a:pt x="4544" y="3424"/>
                    <a:pt x="4099" y="3424"/>
                  </a:cubicBezTo>
                  <a:cubicBezTo>
                    <a:pt x="4057" y="3424"/>
                    <a:pt x="4014" y="3420"/>
                    <a:pt x="3971" y="3412"/>
                  </a:cubicBezTo>
                  <a:lnTo>
                    <a:pt x="280" y="2884"/>
                  </a:lnTo>
                  <a:cubicBezTo>
                    <a:pt x="264" y="2880"/>
                    <a:pt x="247" y="2878"/>
                    <a:pt x="231" y="2878"/>
                  </a:cubicBezTo>
                  <a:cubicBezTo>
                    <a:pt x="125" y="2878"/>
                    <a:pt x="32" y="2963"/>
                    <a:pt x="32" y="3071"/>
                  </a:cubicBezTo>
                  <a:cubicBezTo>
                    <a:pt x="1" y="3195"/>
                    <a:pt x="94" y="3288"/>
                    <a:pt x="218" y="3319"/>
                  </a:cubicBezTo>
                  <a:lnTo>
                    <a:pt x="3909" y="3846"/>
                  </a:lnTo>
                  <a:lnTo>
                    <a:pt x="4064" y="3846"/>
                  </a:lnTo>
                  <a:cubicBezTo>
                    <a:pt x="4809" y="3846"/>
                    <a:pt x="5398" y="3195"/>
                    <a:pt x="5274" y="2450"/>
                  </a:cubicBezTo>
                  <a:lnTo>
                    <a:pt x="4871" y="217"/>
                  </a:lnTo>
                  <a:cubicBezTo>
                    <a:pt x="4857" y="66"/>
                    <a:pt x="4759" y="0"/>
                    <a:pt x="46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07" name="Google Shape;17407;p45"/>
            <p:cNvSpPr/>
            <p:nvPr/>
          </p:nvSpPr>
          <p:spPr>
            <a:xfrm>
              <a:off x="7288718" y="2218001"/>
              <a:ext cx="161774" cy="129362"/>
            </a:xfrm>
            <a:custGeom>
              <a:avLst/>
              <a:gdLst/>
              <a:ahLst/>
              <a:cxnLst/>
              <a:rect l="l" t="t" r="r" b="b"/>
              <a:pathLst>
                <a:path w="6174" h="4937" extrusionOk="0">
                  <a:moveTo>
                    <a:pt x="5368" y="1"/>
                  </a:moveTo>
                  <a:cubicBezTo>
                    <a:pt x="5347" y="1"/>
                    <a:pt x="5326" y="2"/>
                    <a:pt x="5305" y="5"/>
                  </a:cubicBezTo>
                  <a:lnTo>
                    <a:pt x="4622" y="5"/>
                  </a:lnTo>
                  <a:cubicBezTo>
                    <a:pt x="4747" y="67"/>
                    <a:pt x="4840" y="191"/>
                    <a:pt x="4871" y="315"/>
                  </a:cubicBezTo>
                  <a:lnTo>
                    <a:pt x="4902" y="408"/>
                  </a:lnTo>
                  <a:cubicBezTo>
                    <a:pt x="5057" y="811"/>
                    <a:pt x="4902" y="1245"/>
                    <a:pt x="4560" y="1462"/>
                  </a:cubicBezTo>
                  <a:lnTo>
                    <a:pt x="1" y="4409"/>
                  </a:lnTo>
                  <a:lnTo>
                    <a:pt x="373" y="4937"/>
                  </a:lnTo>
                  <a:lnTo>
                    <a:pt x="6173" y="1183"/>
                  </a:lnTo>
                  <a:lnTo>
                    <a:pt x="5925" y="377"/>
                  </a:lnTo>
                  <a:cubicBezTo>
                    <a:pt x="5812" y="150"/>
                    <a:pt x="5594" y="1"/>
                    <a:pt x="5368" y="1"/>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08" name="Google Shape;17408;p45"/>
            <p:cNvSpPr/>
            <p:nvPr/>
          </p:nvSpPr>
          <p:spPr>
            <a:xfrm>
              <a:off x="7160300" y="2334340"/>
              <a:ext cx="128445" cy="109395"/>
            </a:xfrm>
            <a:custGeom>
              <a:avLst/>
              <a:gdLst/>
              <a:ahLst/>
              <a:cxnLst/>
              <a:rect l="l" t="t" r="r" b="b"/>
              <a:pathLst>
                <a:path w="4902" h="4175" extrusionOk="0">
                  <a:moveTo>
                    <a:pt x="2792" y="0"/>
                  </a:moveTo>
                  <a:cubicBezTo>
                    <a:pt x="931" y="0"/>
                    <a:pt x="1" y="2234"/>
                    <a:pt x="1303" y="3567"/>
                  </a:cubicBezTo>
                  <a:cubicBezTo>
                    <a:pt x="1733" y="3987"/>
                    <a:pt x="2258" y="4175"/>
                    <a:pt x="2774" y="4175"/>
                  </a:cubicBezTo>
                  <a:cubicBezTo>
                    <a:pt x="3860" y="4175"/>
                    <a:pt x="4902" y="3341"/>
                    <a:pt x="4902" y="2079"/>
                  </a:cubicBezTo>
                  <a:cubicBezTo>
                    <a:pt x="4902" y="931"/>
                    <a:pt x="3940" y="0"/>
                    <a:pt x="279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09" name="Google Shape;17409;p45"/>
            <p:cNvSpPr/>
            <p:nvPr/>
          </p:nvSpPr>
          <p:spPr>
            <a:xfrm>
              <a:off x="7222059" y="2334340"/>
              <a:ext cx="65873" cy="109736"/>
            </a:xfrm>
            <a:custGeom>
              <a:avLst/>
              <a:gdLst/>
              <a:ahLst/>
              <a:cxnLst/>
              <a:rect l="l" t="t" r="r" b="b"/>
              <a:pathLst>
                <a:path w="2514" h="4188" extrusionOk="0">
                  <a:moveTo>
                    <a:pt x="435" y="0"/>
                  </a:moveTo>
                  <a:cubicBezTo>
                    <a:pt x="280" y="0"/>
                    <a:pt x="156" y="0"/>
                    <a:pt x="1" y="31"/>
                  </a:cubicBezTo>
                  <a:cubicBezTo>
                    <a:pt x="2203" y="497"/>
                    <a:pt x="2203" y="3661"/>
                    <a:pt x="1" y="4126"/>
                  </a:cubicBezTo>
                  <a:cubicBezTo>
                    <a:pt x="156" y="4157"/>
                    <a:pt x="280" y="4188"/>
                    <a:pt x="435" y="4188"/>
                  </a:cubicBezTo>
                  <a:cubicBezTo>
                    <a:pt x="1583" y="4188"/>
                    <a:pt x="2514" y="3226"/>
                    <a:pt x="2514" y="2079"/>
                  </a:cubicBezTo>
                  <a:cubicBezTo>
                    <a:pt x="2514" y="931"/>
                    <a:pt x="1583" y="0"/>
                    <a:pt x="435" y="0"/>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10" name="Google Shape;17410;p45"/>
            <p:cNvSpPr/>
            <p:nvPr/>
          </p:nvSpPr>
          <p:spPr>
            <a:xfrm>
              <a:off x="7207438" y="2369294"/>
              <a:ext cx="45540" cy="38989"/>
            </a:xfrm>
            <a:custGeom>
              <a:avLst/>
              <a:gdLst/>
              <a:ahLst/>
              <a:cxnLst/>
              <a:rect l="l" t="t" r="r" b="b"/>
              <a:pathLst>
                <a:path w="1738" h="1488" extrusionOk="0">
                  <a:moveTo>
                    <a:pt x="993" y="0"/>
                  </a:moveTo>
                  <a:cubicBezTo>
                    <a:pt x="342" y="0"/>
                    <a:pt x="1" y="807"/>
                    <a:pt x="466" y="1272"/>
                  </a:cubicBezTo>
                  <a:cubicBezTo>
                    <a:pt x="615" y="1421"/>
                    <a:pt x="799" y="1487"/>
                    <a:pt x="980" y="1487"/>
                  </a:cubicBezTo>
                  <a:cubicBezTo>
                    <a:pt x="1365" y="1487"/>
                    <a:pt x="1738" y="1188"/>
                    <a:pt x="1738" y="745"/>
                  </a:cubicBezTo>
                  <a:cubicBezTo>
                    <a:pt x="1738" y="341"/>
                    <a:pt x="1397" y="0"/>
                    <a:pt x="993" y="0"/>
                  </a:cubicBezTo>
                  <a:close/>
                </a:path>
              </a:pathLst>
            </a:custGeom>
            <a:solidFill>
              <a:srgbClr val="C8C3CA"/>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11" name="Google Shape;17411;p45"/>
            <p:cNvSpPr/>
            <p:nvPr/>
          </p:nvSpPr>
          <p:spPr>
            <a:xfrm>
              <a:off x="7207438" y="2369294"/>
              <a:ext cx="45540" cy="38989"/>
            </a:xfrm>
            <a:custGeom>
              <a:avLst/>
              <a:gdLst/>
              <a:ahLst/>
              <a:cxnLst/>
              <a:rect l="l" t="t" r="r" b="b"/>
              <a:pathLst>
                <a:path w="1738" h="1488" extrusionOk="0">
                  <a:moveTo>
                    <a:pt x="993" y="0"/>
                  </a:moveTo>
                  <a:cubicBezTo>
                    <a:pt x="342" y="0"/>
                    <a:pt x="1" y="807"/>
                    <a:pt x="466" y="1272"/>
                  </a:cubicBezTo>
                  <a:cubicBezTo>
                    <a:pt x="615" y="1421"/>
                    <a:pt x="799" y="1487"/>
                    <a:pt x="980" y="1487"/>
                  </a:cubicBezTo>
                  <a:cubicBezTo>
                    <a:pt x="1365" y="1487"/>
                    <a:pt x="1738" y="1188"/>
                    <a:pt x="1738" y="745"/>
                  </a:cubicBezTo>
                  <a:cubicBezTo>
                    <a:pt x="1738" y="341"/>
                    <a:pt x="1397" y="0"/>
                    <a:pt x="99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12" name="Google Shape;17412;p45"/>
            <p:cNvSpPr/>
            <p:nvPr/>
          </p:nvSpPr>
          <p:spPr>
            <a:xfrm>
              <a:off x="7230208" y="2211608"/>
              <a:ext cx="312936" cy="181269"/>
            </a:xfrm>
            <a:custGeom>
              <a:avLst/>
              <a:gdLst/>
              <a:ahLst/>
              <a:cxnLst/>
              <a:rect l="l" t="t" r="r" b="b"/>
              <a:pathLst>
                <a:path w="11943" h="6918" extrusionOk="0">
                  <a:moveTo>
                    <a:pt x="10702" y="0"/>
                  </a:moveTo>
                  <a:cubicBezTo>
                    <a:pt x="10299" y="0"/>
                    <a:pt x="9895" y="124"/>
                    <a:pt x="9585" y="373"/>
                  </a:cubicBezTo>
                  <a:lnTo>
                    <a:pt x="124" y="6514"/>
                  </a:lnTo>
                  <a:cubicBezTo>
                    <a:pt x="31" y="6576"/>
                    <a:pt x="0" y="6700"/>
                    <a:pt x="62" y="6794"/>
                  </a:cubicBezTo>
                  <a:cubicBezTo>
                    <a:pt x="93" y="6856"/>
                    <a:pt x="155" y="6918"/>
                    <a:pt x="248" y="6918"/>
                  </a:cubicBezTo>
                  <a:cubicBezTo>
                    <a:pt x="279" y="6918"/>
                    <a:pt x="341" y="6887"/>
                    <a:pt x="372" y="6887"/>
                  </a:cubicBezTo>
                  <a:lnTo>
                    <a:pt x="9833" y="714"/>
                  </a:lnTo>
                  <a:cubicBezTo>
                    <a:pt x="10081" y="528"/>
                    <a:pt x="10392" y="435"/>
                    <a:pt x="10702" y="435"/>
                  </a:cubicBezTo>
                  <a:lnTo>
                    <a:pt x="11725" y="435"/>
                  </a:lnTo>
                  <a:cubicBezTo>
                    <a:pt x="11850" y="435"/>
                    <a:pt x="11943" y="311"/>
                    <a:pt x="11943" y="186"/>
                  </a:cubicBezTo>
                  <a:cubicBezTo>
                    <a:pt x="11912" y="62"/>
                    <a:pt x="11819" y="0"/>
                    <a:pt x="117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7413" name="Google Shape;17413;p45"/>
          <p:cNvGrpSpPr/>
          <p:nvPr/>
        </p:nvGrpSpPr>
        <p:grpSpPr>
          <a:xfrm>
            <a:off x="4380839" y="2964958"/>
            <a:ext cx="382351" cy="478645"/>
            <a:chOff x="6421468" y="2145630"/>
            <a:chExt cx="291005" cy="364293"/>
          </a:xfrm>
        </p:grpSpPr>
        <p:sp>
          <p:nvSpPr>
            <p:cNvPr id="17414" name="Google Shape;17414;p45"/>
            <p:cNvSpPr/>
            <p:nvPr/>
          </p:nvSpPr>
          <p:spPr>
            <a:xfrm>
              <a:off x="6421468" y="2145682"/>
              <a:ext cx="291005" cy="332536"/>
            </a:xfrm>
            <a:custGeom>
              <a:avLst/>
              <a:gdLst/>
              <a:ahLst/>
              <a:cxnLst/>
              <a:rect l="l" t="t" r="r" b="b"/>
              <a:pathLst>
                <a:path w="11106" h="12691" extrusionOk="0">
                  <a:moveTo>
                    <a:pt x="5445" y="1"/>
                  </a:moveTo>
                  <a:cubicBezTo>
                    <a:pt x="5123" y="1"/>
                    <a:pt x="4796" y="111"/>
                    <a:pt x="4592" y="376"/>
                  </a:cubicBezTo>
                  <a:cubicBezTo>
                    <a:pt x="4251" y="841"/>
                    <a:pt x="3723" y="1121"/>
                    <a:pt x="3165" y="1121"/>
                  </a:cubicBezTo>
                  <a:lnTo>
                    <a:pt x="3072" y="1121"/>
                  </a:lnTo>
                  <a:cubicBezTo>
                    <a:pt x="2669" y="1121"/>
                    <a:pt x="2265" y="996"/>
                    <a:pt x="1955" y="717"/>
                  </a:cubicBezTo>
                  <a:cubicBezTo>
                    <a:pt x="1552" y="376"/>
                    <a:pt x="1087" y="159"/>
                    <a:pt x="559" y="128"/>
                  </a:cubicBezTo>
                  <a:cubicBezTo>
                    <a:pt x="249" y="128"/>
                    <a:pt x="1" y="376"/>
                    <a:pt x="32" y="686"/>
                  </a:cubicBezTo>
                  <a:lnTo>
                    <a:pt x="404" y="9030"/>
                  </a:lnTo>
                  <a:lnTo>
                    <a:pt x="2824" y="12691"/>
                  </a:lnTo>
                  <a:lnTo>
                    <a:pt x="11075" y="12691"/>
                  </a:lnTo>
                  <a:lnTo>
                    <a:pt x="11075" y="10861"/>
                  </a:lnTo>
                  <a:cubicBezTo>
                    <a:pt x="11106" y="9992"/>
                    <a:pt x="10392" y="9279"/>
                    <a:pt x="9555" y="9279"/>
                  </a:cubicBezTo>
                  <a:lnTo>
                    <a:pt x="6825" y="9279"/>
                  </a:lnTo>
                  <a:cubicBezTo>
                    <a:pt x="6391" y="9279"/>
                    <a:pt x="6081" y="8906"/>
                    <a:pt x="6112" y="8503"/>
                  </a:cubicBezTo>
                  <a:lnTo>
                    <a:pt x="6453" y="655"/>
                  </a:lnTo>
                  <a:cubicBezTo>
                    <a:pt x="6453" y="276"/>
                    <a:pt x="5954" y="1"/>
                    <a:pt x="54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15" name="Google Shape;17415;p45"/>
            <p:cNvSpPr/>
            <p:nvPr/>
          </p:nvSpPr>
          <p:spPr>
            <a:xfrm>
              <a:off x="6432866" y="2380666"/>
              <a:ext cx="97552" cy="96740"/>
            </a:xfrm>
            <a:custGeom>
              <a:avLst/>
              <a:gdLst/>
              <a:ahLst/>
              <a:cxnLst/>
              <a:rect l="l" t="t" r="r" b="b"/>
              <a:pathLst>
                <a:path w="3723" h="3692" extrusionOk="0">
                  <a:moveTo>
                    <a:pt x="248" y="0"/>
                  </a:moveTo>
                  <a:lnTo>
                    <a:pt x="248" y="31"/>
                  </a:lnTo>
                  <a:lnTo>
                    <a:pt x="0" y="31"/>
                  </a:lnTo>
                  <a:lnTo>
                    <a:pt x="186" y="3692"/>
                  </a:lnTo>
                  <a:lnTo>
                    <a:pt x="3474" y="3692"/>
                  </a:lnTo>
                  <a:cubicBezTo>
                    <a:pt x="3723" y="1737"/>
                    <a:pt x="2203" y="0"/>
                    <a:pt x="2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16" name="Google Shape;17416;p45"/>
            <p:cNvSpPr/>
            <p:nvPr/>
          </p:nvSpPr>
          <p:spPr>
            <a:xfrm>
              <a:off x="6553162" y="2145630"/>
              <a:ext cx="47164" cy="243185"/>
            </a:xfrm>
            <a:custGeom>
              <a:avLst/>
              <a:gdLst/>
              <a:ahLst/>
              <a:cxnLst/>
              <a:rect l="l" t="t" r="r" b="b"/>
              <a:pathLst>
                <a:path w="1800" h="9281" extrusionOk="0">
                  <a:moveTo>
                    <a:pt x="398" y="1"/>
                  </a:moveTo>
                  <a:cubicBezTo>
                    <a:pt x="261" y="1"/>
                    <a:pt x="125" y="22"/>
                    <a:pt x="0" y="68"/>
                  </a:cubicBezTo>
                  <a:cubicBezTo>
                    <a:pt x="341" y="192"/>
                    <a:pt x="558" y="409"/>
                    <a:pt x="558" y="657"/>
                  </a:cubicBezTo>
                  <a:lnTo>
                    <a:pt x="248" y="8505"/>
                  </a:lnTo>
                  <a:cubicBezTo>
                    <a:pt x="217" y="8939"/>
                    <a:pt x="558" y="9281"/>
                    <a:pt x="962" y="9281"/>
                  </a:cubicBezTo>
                  <a:lnTo>
                    <a:pt x="1799" y="9281"/>
                  </a:lnTo>
                  <a:cubicBezTo>
                    <a:pt x="1365" y="9281"/>
                    <a:pt x="1055" y="8939"/>
                    <a:pt x="1086" y="8505"/>
                  </a:cubicBezTo>
                  <a:lnTo>
                    <a:pt x="1427" y="657"/>
                  </a:lnTo>
                  <a:cubicBezTo>
                    <a:pt x="1427" y="291"/>
                    <a:pt x="907" y="1"/>
                    <a:pt x="3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17" name="Google Shape;17417;p45"/>
            <p:cNvSpPr/>
            <p:nvPr/>
          </p:nvSpPr>
          <p:spPr>
            <a:xfrm>
              <a:off x="6649875" y="2388789"/>
              <a:ext cx="62598" cy="88617"/>
            </a:xfrm>
            <a:custGeom>
              <a:avLst/>
              <a:gdLst/>
              <a:ahLst/>
              <a:cxnLst/>
              <a:rect l="l" t="t" r="r" b="b"/>
              <a:pathLst>
                <a:path w="2389" h="3382" extrusionOk="0">
                  <a:moveTo>
                    <a:pt x="0" y="1"/>
                  </a:moveTo>
                  <a:cubicBezTo>
                    <a:pt x="838" y="1"/>
                    <a:pt x="1551" y="714"/>
                    <a:pt x="1551" y="1551"/>
                  </a:cubicBezTo>
                  <a:lnTo>
                    <a:pt x="1551" y="3382"/>
                  </a:lnTo>
                  <a:lnTo>
                    <a:pt x="2389" y="3382"/>
                  </a:lnTo>
                  <a:lnTo>
                    <a:pt x="2389" y="1551"/>
                  </a:lnTo>
                  <a:cubicBezTo>
                    <a:pt x="2389" y="714"/>
                    <a:pt x="1675" y="1"/>
                    <a:pt x="83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18" name="Google Shape;17418;p45"/>
            <p:cNvSpPr/>
            <p:nvPr/>
          </p:nvSpPr>
          <p:spPr>
            <a:xfrm>
              <a:off x="6432866" y="2380666"/>
              <a:ext cx="97552" cy="96740"/>
            </a:xfrm>
            <a:custGeom>
              <a:avLst/>
              <a:gdLst/>
              <a:ahLst/>
              <a:cxnLst/>
              <a:rect l="l" t="t" r="r" b="b"/>
              <a:pathLst>
                <a:path w="3723" h="3692" extrusionOk="0">
                  <a:moveTo>
                    <a:pt x="248" y="0"/>
                  </a:moveTo>
                  <a:lnTo>
                    <a:pt x="248" y="31"/>
                  </a:lnTo>
                  <a:lnTo>
                    <a:pt x="0" y="31"/>
                  </a:lnTo>
                  <a:lnTo>
                    <a:pt x="0" y="62"/>
                  </a:lnTo>
                  <a:cubicBezTo>
                    <a:pt x="1520" y="342"/>
                    <a:pt x="2637" y="1706"/>
                    <a:pt x="2637" y="3257"/>
                  </a:cubicBezTo>
                  <a:cubicBezTo>
                    <a:pt x="2637" y="3412"/>
                    <a:pt x="2637" y="3537"/>
                    <a:pt x="2637" y="3692"/>
                  </a:cubicBezTo>
                  <a:lnTo>
                    <a:pt x="3443" y="3692"/>
                  </a:lnTo>
                  <a:cubicBezTo>
                    <a:pt x="3723" y="1737"/>
                    <a:pt x="2203" y="0"/>
                    <a:pt x="248" y="0"/>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19" name="Google Shape;17419;p45"/>
            <p:cNvSpPr/>
            <p:nvPr/>
          </p:nvSpPr>
          <p:spPr>
            <a:xfrm>
              <a:off x="6433678" y="2466008"/>
              <a:ext cx="278795" cy="43915"/>
            </a:xfrm>
            <a:custGeom>
              <a:avLst/>
              <a:gdLst/>
              <a:ahLst/>
              <a:cxnLst/>
              <a:rect l="l" t="t" r="r" b="b"/>
              <a:pathLst>
                <a:path w="10640" h="1676" extrusionOk="0">
                  <a:moveTo>
                    <a:pt x="186" y="0"/>
                  </a:moveTo>
                  <a:lnTo>
                    <a:pt x="31" y="1055"/>
                  </a:lnTo>
                  <a:cubicBezTo>
                    <a:pt x="0" y="1396"/>
                    <a:pt x="279" y="1675"/>
                    <a:pt x="590" y="1675"/>
                  </a:cubicBezTo>
                  <a:lnTo>
                    <a:pt x="3040" y="1675"/>
                  </a:lnTo>
                  <a:cubicBezTo>
                    <a:pt x="3102" y="1675"/>
                    <a:pt x="3133" y="1675"/>
                    <a:pt x="3164" y="1644"/>
                  </a:cubicBezTo>
                  <a:lnTo>
                    <a:pt x="3443" y="1458"/>
                  </a:lnTo>
                  <a:cubicBezTo>
                    <a:pt x="3474" y="1427"/>
                    <a:pt x="3513" y="1412"/>
                    <a:pt x="3556" y="1412"/>
                  </a:cubicBezTo>
                  <a:cubicBezTo>
                    <a:pt x="3598" y="1412"/>
                    <a:pt x="3645" y="1427"/>
                    <a:pt x="3692" y="1458"/>
                  </a:cubicBezTo>
                  <a:lnTo>
                    <a:pt x="3909" y="1644"/>
                  </a:lnTo>
                  <a:cubicBezTo>
                    <a:pt x="3971" y="1644"/>
                    <a:pt x="4002" y="1675"/>
                    <a:pt x="4033" y="1675"/>
                  </a:cubicBezTo>
                  <a:lnTo>
                    <a:pt x="7259" y="1675"/>
                  </a:lnTo>
                  <a:cubicBezTo>
                    <a:pt x="7290" y="1675"/>
                    <a:pt x="7352" y="1644"/>
                    <a:pt x="7383" y="1613"/>
                  </a:cubicBezTo>
                  <a:lnTo>
                    <a:pt x="7507" y="1489"/>
                  </a:lnTo>
                  <a:cubicBezTo>
                    <a:pt x="7538" y="1458"/>
                    <a:pt x="7584" y="1443"/>
                    <a:pt x="7635" y="1443"/>
                  </a:cubicBezTo>
                  <a:cubicBezTo>
                    <a:pt x="7685" y="1443"/>
                    <a:pt x="7740" y="1458"/>
                    <a:pt x="7786" y="1489"/>
                  </a:cubicBezTo>
                  <a:lnTo>
                    <a:pt x="7910" y="1613"/>
                  </a:lnTo>
                  <a:cubicBezTo>
                    <a:pt x="7941" y="1675"/>
                    <a:pt x="8003" y="1675"/>
                    <a:pt x="8034" y="1675"/>
                  </a:cubicBezTo>
                  <a:lnTo>
                    <a:pt x="10082" y="1675"/>
                  </a:lnTo>
                  <a:cubicBezTo>
                    <a:pt x="10392" y="1675"/>
                    <a:pt x="10640" y="1427"/>
                    <a:pt x="10640" y="1117"/>
                  </a:cubicBezTo>
                  <a:lnTo>
                    <a:pt x="1064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20" name="Google Shape;17420;p45"/>
            <p:cNvSpPr/>
            <p:nvPr/>
          </p:nvSpPr>
          <p:spPr>
            <a:xfrm>
              <a:off x="6675868" y="2466008"/>
              <a:ext cx="36605" cy="43915"/>
            </a:xfrm>
            <a:custGeom>
              <a:avLst/>
              <a:gdLst/>
              <a:ahLst/>
              <a:cxnLst/>
              <a:rect l="l" t="t" r="r" b="b"/>
              <a:pathLst>
                <a:path w="1397" h="1676" extrusionOk="0">
                  <a:moveTo>
                    <a:pt x="559" y="0"/>
                  </a:moveTo>
                  <a:lnTo>
                    <a:pt x="559" y="1117"/>
                  </a:lnTo>
                  <a:cubicBezTo>
                    <a:pt x="559" y="1427"/>
                    <a:pt x="311" y="1675"/>
                    <a:pt x="1" y="1675"/>
                  </a:cubicBezTo>
                  <a:lnTo>
                    <a:pt x="839" y="1675"/>
                  </a:lnTo>
                  <a:cubicBezTo>
                    <a:pt x="1149" y="1675"/>
                    <a:pt x="1397" y="1427"/>
                    <a:pt x="1397" y="1117"/>
                  </a:cubicBezTo>
                  <a:lnTo>
                    <a:pt x="1397" y="0"/>
                  </a:ln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21" name="Google Shape;17421;p45"/>
            <p:cNvSpPr/>
            <p:nvPr/>
          </p:nvSpPr>
          <p:spPr>
            <a:xfrm>
              <a:off x="6428805" y="2305072"/>
              <a:ext cx="154438" cy="46352"/>
            </a:xfrm>
            <a:custGeom>
              <a:avLst/>
              <a:gdLst/>
              <a:ahLst/>
              <a:cxnLst/>
              <a:rect l="l" t="t" r="r" b="b"/>
              <a:pathLst>
                <a:path w="5894" h="1769" extrusionOk="0">
                  <a:moveTo>
                    <a:pt x="0" y="1"/>
                  </a:moveTo>
                  <a:lnTo>
                    <a:pt x="31" y="435"/>
                  </a:lnTo>
                  <a:lnTo>
                    <a:pt x="621" y="435"/>
                  </a:lnTo>
                  <a:cubicBezTo>
                    <a:pt x="931" y="435"/>
                    <a:pt x="1210" y="559"/>
                    <a:pt x="1396" y="807"/>
                  </a:cubicBezTo>
                  <a:lnTo>
                    <a:pt x="1675" y="1210"/>
                  </a:lnTo>
                  <a:cubicBezTo>
                    <a:pt x="1923" y="1552"/>
                    <a:pt x="2327" y="1769"/>
                    <a:pt x="2761" y="1769"/>
                  </a:cubicBezTo>
                  <a:cubicBezTo>
                    <a:pt x="3009" y="1769"/>
                    <a:pt x="3226" y="1707"/>
                    <a:pt x="3412" y="1583"/>
                  </a:cubicBezTo>
                  <a:cubicBezTo>
                    <a:pt x="3567" y="1520"/>
                    <a:pt x="3722" y="1458"/>
                    <a:pt x="3878" y="1458"/>
                  </a:cubicBezTo>
                  <a:lnTo>
                    <a:pt x="5894" y="1458"/>
                  </a:lnTo>
                  <a:lnTo>
                    <a:pt x="5894" y="1024"/>
                  </a:lnTo>
                  <a:lnTo>
                    <a:pt x="3847" y="1024"/>
                  </a:lnTo>
                  <a:cubicBezTo>
                    <a:pt x="3629" y="1024"/>
                    <a:pt x="3381" y="1086"/>
                    <a:pt x="3195" y="1210"/>
                  </a:cubicBezTo>
                  <a:cubicBezTo>
                    <a:pt x="3061" y="1283"/>
                    <a:pt x="2912" y="1317"/>
                    <a:pt x="2764" y="1317"/>
                  </a:cubicBezTo>
                  <a:cubicBezTo>
                    <a:pt x="2468" y="1317"/>
                    <a:pt x="2171" y="1179"/>
                    <a:pt x="1985" y="931"/>
                  </a:cubicBezTo>
                  <a:lnTo>
                    <a:pt x="1706" y="559"/>
                  </a:lnTo>
                  <a:cubicBezTo>
                    <a:pt x="1458" y="218"/>
                    <a:pt x="1055" y="1"/>
                    <a:pt x="62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22" name="Google Shape;17422;p45"/>
            <p:cNvSpPr/>
            <p:nvPr/>
          </p:nvSpPr>
          <p:spPr>
            <a:xfrm>
              <a:off x="6545825" y="2233539"/>
              <a:ext cx="41479" cy="11424"/>
            </a:xfrm>
            <a:custGeom>
              <a:avLst/>
              <a:gdLst/>
              <a:ahLst/>
              <a:cxnLst/>
              <a:rect l="l" t="t" r="r" b="b"/>
              <a:pathLst>
                <a:path w="1583" h="436" extrusionOk="0">
                  <a:moveTo>
                    <a:pt x="218" y="1"/>
                  </a:moveTo>
                  <a:cubicBezTo>
                    <a:pt x="94" y="1"/>
                    <a:pt x="1" y="94"/>
                    <a:pt x="1" y="218"/>
                  </a:cubicBezTo>
                  <a:lnTo>
                    <a:pt x="32" y="218"/>
                  </a:lnTo>
                  <a:cubicBezTo>
                    <a:pt x="32" y="342"/>
                    <a:pt x="125" y="435"/>
                    <a:pt x="249" y="435"/>
                  </a:cubicBezTo>
                  <a:lnTo>
                    <a:pt x="1583" y="435"/>
                  </a:lnTo>
                  <a:lnTo>
                    <a:pt x="158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23" name="Google Shape;17423;p45"/>
            <p:cNvSpPr/>
            <p:nvPr/>
          </p:nvSpPr>
          <p:spPr>
            <a:xfrm>
              <a:off x="6547450" y="2205922"/>
              <a:ext cx="41479" cy="11398"/>
            </a:xfrm>
            <a:custGeom>
              <a:avLst/>
              <a:gdLst/>
              <a:ahLst/>
              <a:cxnLst/>
              <a:rect l="l" t="t" r="r" b="b"/>
              <a:pathLst>
                <a:path w="1583" h="435" extrusionOk="0">
                  <a:moveTo>
                    <a:pt x="218" y="0"/>
                  </a:moveTo>
                  <a:cubicBezTo>
                    <a:pt x="125" y="0"/>
                    <a:pt x="1" y="124"/>
                    <a:pt x="1" y="217"/>
                  </a:cubicBezTo>
                  <a:lnTo>
                    <a:pt x="32" y="217"/>
                  </a:lnTo>
                  <a:cubicBezTo>
                    <a:pt x="32" y="341"/>
                    <a:pt x="125" y="435"/>
                    <a:pt x="249" y="435"/>
                  </a:cubicBezTo>
                  <a:lnTo>
                    <a:pt x="1583" y="435"/>
                  </a:lnTo>
                  <a:lnTo>
                    <a:pt x="158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24" name="Google Shape;17424;p45"/>
            <p:cNvSpPr/>
            <p:nvPr/>
          </p:nvSpPr>
          <p:spPr>
            <a:xfrm>
              <a:off x="6543388" y="2260370"/>
              <a:ext cx="43103" cy="11398"/>
            </a:xfrm>
            <a:custGeom>
              <a:avLst/>
              <a:gdLst/>
              <a:ahLst/>
              <a:cxnLst/>
              <a:rect l="l" t="t" r="r" b="b"/>
              <a:pathLst>
                <a:path w="1645" h="435" extrusionOk="0">
                  <a:moveTo>
                    <a:pt x="249" y="1"/>
                  </a:moveTo>
                  <a:cubicBezTo>
                    <a:pt x="156" y="1"/>
                    <a:pt x="94" y="32"/>
                    <a:pt x="63" y="125"/>
                  </a:cubicBezTo>
                  <a:cubicBezTo>
                    <a:pt x="1" y="280"/>
                    <a:pt x="94" y="435"/>
                    <a:pt x="249" y="435"/>
                  </a:cubicBezTo>
                  <a:lnTo>
                    <a:pt x="1645" y="435"/>
                  </a:lnTo>
                  <a:lnTo>
                    <a:pt x="164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7425" name="Google Shape;17425;p45"/>
          <p:cNvGrpSpPr/>
          <p:nvPr/>
        </p:nvGrpSpPr>
        <p:grpSpPr>
          <a:xfrm>
            <a:off x="1858899" y="2962514"/>
            <a:ext cx="479127" cy="481089"/>
            <a:chOff x="5590010" y="2143979"/>
            <a:chExt cx="364660" cy="366154"/>
          </a:xfrm>
        </p:grpSpPr>
        <p:sp>
          <p:nvSpPr>
            <p:cNvPr id="17426" name="Google Shape;17426;p45"/>
            <p:cNvSpPr/>
            <p:nvPr/>
          </p:nvSpPr>
          <p:spPr>
            <a:xfrm>
              <a:off x="5661517" y="2143979"/>
              <a:ext cx="293154" cy="278978"/>
            </a:xfrm>
            <a:custGeom>
              <a:avLst/>
              <a:gdLst/>
              <a:ahLst/>
              <a:cxnLst/>
              <a:rect l="l" t="t" r="r" b="b"/>
              <a:pathLst>
                <a:path w="11188" h="10647" extrusionOk="0">
                  <a:moveTo>
                    <a:pt x="6093" y="1"/>
                  </a:moveTo>
                  <a:cubicBezTo>
                    <a:pt x="5505" y="1"/>
                    <a:pt x="4904" y="102"/>
                    <a:pt x="4313" y="317"/>
                  </a:cubicBezTo>
                  <a:cubicBezTo>
                    <a:pt x="1242" y="1434"/>
                    <a:pt x="1" y="5094"/>
                    <a:pt x="1707" y="7855"/>
                  </a:cubicBezTo>
                  <a:cubicBezTo>
                    <a:pt x="1831" y="8072"/>
                    <a:pt x="1800" y="8351"/>
                    <a:pt x="1614" y="8537"/>
                  </a:cubicBezTo>
                  <a:lnTo>
                    <a:pt x="652" y="9499"/>
                  </a:lnTo>
                  <a:lnTo>
                    <a:pt x="1831" y="10646"/>
                  </a:lnTo>
                  <a:lnTo>
                    <a:pt x="3103" y="9375"/>
                  </a:lnTo>
                  <a:cubicBezTo>
                    <a:pt x="3289" y="9188"/>
                    <a:pt x="3320" y="8909"/>
                    <a:pt x="3196" y="8692"/>
                  </a:cubicBezTo>
                  <a:cubicBezTo>
                    <a:pt x="2079" y="6800"/>
                    <a:pt x="2544" y="4380"/>
                    <a:pt x="4282" y="3047"/>
                  </a:cubicBezTo>
                  <a:cubicBezTo>
                    <a:pt x="5066" y="2419"/>
                    <a:pt x="6014" y="2113"/>
                    <a:pt x="6961" y="2113"/>
                  </a:cubicBezTo>
                  <a:cubicBezTo>
                    <a:pt x="8073" y="2113"/>
                    <a:pt x="9182" y="2536"/>
                    <a:pt x="10020" y="3357"/>
                  </a:cubicBezTo>
                  <a:cubicBezTo>
                    <a:pt x="10361" y="3698"/>
                    <a:pt x="10641" y="4070"/>
                    <a:pt x="10858" y="4505"/>
                  </a:cubicBezTo>
                  <a:cubicBezTo>
                    <a:pt x="10893" y="4563"/>
                    <a:pt x="10950" y="4591"/>
                    <a:pt x="11006" y="4591"/>
                  </a:cubicBezTo>
                  <a:cubicBezTo>
                    <a:pt x="11098" y="4591"/>
                    <a:pt x="11187" y="4516"/>
                    <a:pt x="11168" y="4380"/>
                  </a:cubicBezTo>
                  <a:cubicBezTo>
                    <a:pt x="10792" y="1776"/>
                    <a:pt x="8557" y="1"/>
                    <a:pt x="60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27" name="Google Shape;17427;p45"/>
            <p:cNvSpPr/>
            <p:nvPr/>
          </p:nvSpPr>
          <p:spPr>
            <a:xfrm>
              <a:off x="5683946" y="2198375"/>
              <a:ext cx="152368" cy="224582"/>
            </a:xfrm>
            <a:custGeom>
              <a:avLst/>
              <a:gdLst/>
              <a:ahLst/>
              <a:cxnLst/>
              <a:rect l="l" t="t" r="r" b="b"/>
              <a:pathLst>
                <a:path w="5815" h="8571" extrusionOk="0">
                  <a:moveTo>
                    <a:pt x="5498" y="0"/>
                  </a:moveTo>
                  <a:cubicBezTo>
                    <a:pt x="2154" y="0"/>
                    <a:pt x="1" y="3690"/>
                    <a:pt x="1751" y="6616"/>
                  </a:cubicBezTo>
                  <a:cubicBezTo>
                    <a:pt x="1875" y="6833"/>
                    <a:pt x="1844" y="7112"/>
                    <a:pt x="1688" y="7299"/>
                  </a:cubicBezTo>
                  <a:lnTo>
                    <a:pt x="665" y="8291"/>
                  </a:lnTo>
                  <a:lnTo>
                    <a:pt x="944" y="8570"/>
                  </a:lnTo>
                  <a:lnTo>
                    <a:pt x="2247" y="7299"/>
                  </a:lnTo>
                  <a:cubicBezTo>
                    <a:pt x="2402" y="7112"/>
                    <a:pt x="2433" y="6833"/>
                    <a:pt x="2309" y="6616"/>
                  </a:cubicBezTo>
                  <a:cubicBezTo>
                    <a:pt x="634" y="3793"/>
                    <a:pt x="2526" y="226"/>
                    <a:pt x="5814" y="9"/>
                  </a:cubicBezTo>
                  <a:lnTo>
                    <a:pt x="5783" y="9"/>
                  </a:lnTo>
                  <a:cubicBezTo>
                    <a:pt x="5687" y="3"/>
                    <a:pt x="5592" y="0"/>
                    <a:pt x="5498" y="0"/>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28" name="Google Shape;17428;p45"/>
            <p:cNvSpPr/>
            <p:nvPr/>
          </p:nvSpPr>
          <p:spPr>
            <a:xfrm>
              <a:off x="5675352" y="2373356"/>
              <a:ext cx="53663" cy="53663"/>
            </a:xfrm>
            <a:custGeom>
              <a:avLst/>
              <a:gdLst/>
              <a:ahLst/>
              <a:cxnLst/>
              <a:rect l="l" t="t" r="r" b="b"/>
              <a:pathLst>
                <a:path w="2048" h="2048" extrusionOk="0">
                  <a:moveTo>
                    <a:pt x="869" y="0"/>
                  </a:moveTo>
                  <a:lnTo>
                    <a:pt x="0" y="869"/>
                  </a:lnTo>
                  <a:lnTo>
                    <a:pt x="1148" y="2047"/>
                  </a:lnTo>
                  <a:lnTo>
                    <a:pt x="2047" y="1148"/>
                  </a:lnTo>
                  <a:lnTo>
                    <a:pt x="86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29" name="Google Shape;17429;p45"/>
            <p:cNvSpPr/>
            <p:nvPr/>
          </p:nvSpPr>
          <p:spPr>
            <a:xfrm>
              <a:off x="5701345" y="2396099"/>
              <a:ext cx="26858" cy="26858"/>
            </a:xfrm>
            <a:custGeom>
              <a:avLst/>
              <a:gdLst/>
              <a:ahLst/>
              <a:cxnLst/>
              <a:rect l="l" t="t" r="r" b="b"/>
              <a:pathLst>
                <a:path w="1025" h="1025" extrusionOk="0">
                  <a:moveTo>
                    <a:pt x="776" y="1"/>
                  </a:moveTo>
                  <a:lnTo>
                    <a:pt x="1" y="776"/>
                  </a:lnTo>
                  <a:lnTo>
                    <a:pt x="280" y="1024"/>
                  </a:lnTo>
                  <a:lnTo>
                    <a:pt x="1024" y="280"/>
                  </a:lnTo>
                  <a:lnTo>
                    <a:pt x="776" y="1"/>
                  </a:ln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30" name="Google Shape;17430;p45"/>
            <p:cNvSpPr/>
            <p:nvPr/>
          </p:nvSpPr>
          <p:spPr>
            <a:xfrm>
              <a:off x="5590010" y="2388579"/>
              <a:ext cx="125196" cy="121553"/>
            </a:xfrm>
            <a:custGeom>
              <a:avLst/>
              <a:gdLst/>
              <a:ahLst/>
              <a:cxnLst/>
              <a:rect l="l" t="t" r="r" b="b"/>
              <a:pathLst>
                <a:path w="4778" h="4639" extrusionOk="0">
                  <a:moveTo>
                    <a:pt x="3207" y="1"/>
                  </a:moveTo>
                  <a:cubicBezTo>
                    <a:pt x="3149" y="1"/>
                    <a:pt x="3087" y="24"/>
                    <a:pt x="3040" y="71"/>
                  </a:cubicBezTo>
                  <a:lnTo>
                    <a:pt x="465" y="2645"/>
                  </a:lnTo>
                  <a:cubicBezTo>
                    <a:pt x="0" y="3110"/>
                    <a:pt x="0" y="3824"/>
                    <a:pt x="465" y="4289"/>
                  </a:cubicBezTo>
                  <a:cubicBezTo>
                    <a:pt x="698" y="4522"/>
                    <a:pt x="993" y="4638"/>
                    <a:pt x="1287" y="4638"/>
                  </a:cubicBezTo>
                  <a:cubicBezTo>
                    <a:pt x="1582" y="4638"/>
                    <a:pt x="1877" y="4522"/>
                    <a:pt x="2109" y="4289"/>
                  </a:cubicBezTo>
                  <a:lnTo>
                    <a:pt x="4684" y="1715"/>
                  </a:lnTo>
                  <a:cubicBezTo>
                    <a:pt x="4777" y="1622"/>
                    <a:pt x="4777" y="1497"/>
                    <a:pt x="4684" y="1404"/>
                  </a:cubicBezTo>
                  <a:lnTo>
                    <a:pt x="3350" y="71"/>
                  </a:lnTo>
                  <a:cubicBezTo>
                    <a:pt x="3319" y="24"/>
                    <a:pt x="3265" y="1"/>
                    <a:pt x="32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31" name="Google Shape;17431;p45"/>
            <p:cNvSpPr/>
            <p:nvPr/>
          </p:nvSpPr>
          <p:spPr>
            <a:xfrm>
              <a:off x="5609505" y="2418057"/>
              <a:ext cx="105701" cy="91892"/>
            </a:xfrm>
            <a:custGeom>
              <a:avLst/>
              <a:gdLst/>
              <a:ahLst/>
              <a:cxnLst/>
              <a:rect l="l" t="t" r="r" b="b"/>
              <a:pathLst>
                <a:path w="4034" h="3507" extrusionOk="0">
                  <a:moveTo>
                    <a:pt x="3692" y="0"/>
                  </a:moveTo>
                  <a:lnTo>
                    <a:pt x="1024" y="2668"/>
                  </a:lnTo>
                  <a:cubicBezTo>
                    <a:pt x="745" y="2978"/>
                    <a:pt x="373" y="3226"/>
                    <a:pt x="1" y="3381"/>
                  </a:cubicBezTo>
                  <a:cubicBezTo>
                    <a:pt x="166" y="3464"/>
                    <a:pt x="349" y="3506"/>
                    <a:pt x="534" y="3506"/>
                  </a:cubicBezTo>
                  <a:cubicBezTo>
                    <a:pt x="833" y="3506"/>
                    <a:pt x="1135" y="3395"/>
                    <a:pt x="1365" y="3164"/>
                  </a:cubicBezTo>
                  <a:lnTo>
                    <a:pt x="3940" y="559"/>
                  </a:lnTo>
                  <a:cubicBezTo>
                    <a:pt x="4033" y="497"/>
                    <a:pt x="4033" y="341"/>
                    <a:pt x="3940" y="279"/>
                  </a:cubicBezTo>
                  <a:lnTo>
                    <a:pt x="3692" y="0"/>
                  </a:ln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32" name="Google Shape;17432;p45"/>
            <p:cNvSpPr/>
            <p:nvPr/>
          </p:nvSpPr>
          <p:spPr>
            <a:xfrm>
              <a:off x="5611130" y="2466820"/>
              <a:ext cx="25783" cy="21669"/>
            </a:xfrm>
            <a:custGeom>
              <a:avLst/>
              <a:gdLst/>
              <a:ahLst/>
              <a:cxnLst/>
              <a:rect l="l" t="t" r="r" b="b"/>
              <a:pathLst>
                <a:path w="984" h="826" extrusionOk="0">
                  <a:moveTo>
                    <a:pt x="559" y="0"/>
                  </a:moveTo>
                  <a:cubicBezTo>
                    <a:pt x="187" y="0"/>
                    <a:pt x="1" y="466"/>
                    <a:pt x="280" y="714"/>
                  </a:cubicBezTo>
                  <a:cubicBezTo>
                    <a:pt x="358" y="792"/>
                    <a:pt x="457" y="827"/>
                    <a:pt x="556" y="827"/>
                  </a:cubicBezTo>
                  <a:cubicBezTo>
                    <a:pt x="771" y="827"/>
                    <a:pt x="984" y="659"/>
                    <a:pt x="962" y="404"/>
                  </a:cubicBezTo>
                  <a:cubicBezTo>
                    <a:pt x="962" y="186"/>
                    <a:pt x="776" y="0"/>
                    <a:pt x="5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sp>
        <p:nvSpPr>
          <p:cNvPr id="118" name="Freeform 5">
            <a:extLst>
              <a:ext uri="{FF2B5EF4-FFF2-40B4-BE49-F238E27FC236}">
                <a16:creationId xmlns:a16="http://schemas.microsoft.com/office/drawing/2014/main" id="{C4369BB3-A3D6-4DB3-9D96-3108776DA053}"/>
              </a:ext>
            </a:extLst>
          </p:cNvPr>
          <p:cNvSpPr/>
          <p:nvPr/>
        </p:nvSpPr>
        <p:spPr bwMode="auto">
          <a:xfrm>
            <a:off x="1167591" y="902579"/>
            <a:ext cx="7081826" cy="83944"/>
          </a:xfrm>
          <a:custGeom>
            <a:avLst/>
            <a:gdLst>
              <a:gd name="T0" fmla="*/ 11 w 1699"/>
              <a:gd name="T1" fmla="*/ 99 h 138"/>
              <a:gd name="T2" fmla="*/ 319 w 1699"/>
              <a:gd name="T3" fmla="*/ 97 h 138"/>
              <a:gd name="T4" fmla="*/ 639 w 1699"/>
              <a:gd name="T5" fmla="*/ 21 h 138"/>
              <a:gd name="T6" fmla="*/ 806 w 1699"/>
              <a:gd name="T7" fmla="*/ 31 h 138"/>
              <a:gd name="T8" fmla="*/ 965 w 1699"/>
              <a:gd name="T9" fmla="*/ 75 h 138"/>
              <a:gd name="T10" fmla="*/ 1128 w 1699"/>
              <a:gd name="T11" fmla="*/ 108 h 138"/>
              <a:gd name="T12" fmla="*/ 1296 w 1699"/>
              <a:gd name="T13" fmla="*/ 108 h 138"/>
              <a:gd name="T14" fmla="*/ 1643 w 1699"/>
              <a:gd name="T15" fmla="*/ 89 h 138"/>
              <a:gd name="T16" fmla="*/ 1686 w 1699"/>
              <a:gd name="T17" fmla="*/ 86 h 138"/>
              <a:gd name="T18" fmla="*/ 1686 w 1699"/>
              <a:gd name="T19" fmla="*/ 66 h 138"/>
              <a:gd name="T20" fmla="*/ 1340 w 1699"/>
              <a:gd name="T21" fmla="*/ 86 h 138"/>
              <a:gd name="T22" fmla="*/ 1171 w 1699"/>
              <a:gd name="T23" fmla="*/ 91 h 138"/>
              <a:gd name="T24" fmla="*/ 1005 w 1699"/>
              <a:gd name="T25" fmla="*/ 66 h 138"/>
              <a:gd name="T26" fmla="*/ 849 w 1699"/>
              <a:gd name="T27" fmla="*/ 20 h 138"/>
              <a:gd name="T28" fmla="*/ 685 w 1699"/>
              <a:gd name="T29" fmla="*/ 0 h 138"/>
              <a:gd name="T30" fmla="*/ 521 w 1699"/>
              <a:gd name="T31" fmla="*/ 19 h 138"/>
              <a:gd name="T32" fmla="*/ 364 w 1699"/>
              <a:gd name="T33" fmla="*/ 64 h 138"/>
              <a:gd name="T34" fmla="*/ 53 w 1699"/>
              <a:gd name="T35" fmla="*/ 92 h 138"/>
              <a:gd name="T36" fmla="*/ 17 w 1699"/>
              <a:gd name="T37" fmla="*/ 80 h 138"/>
              <a:gd name="T38" fmla="*/ 11 w 1699"/>
              <a:gd name="T39" fmla="*/ 99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99" h="138">
                <a:moveTo>
                  <a:pt x="11" y="99"/>
                </a:moveTo>
                <a:cubicBezTo>
                  <a:pt x="110" y="138"/>
                  <a:pt x="219" y="124"/>
                  <a:pt x="319" y="97"/>
                </a:cubicBezTo>
                <a:cubicBezTo>
                  <a:pt x="425" y="69"/>
                  <a:pt x="528" y="28"/>
                  <a:pt x="639" y="21"/>
                </a:cubicBezTo>
                <a:cubicBezTo>
                  <a:pt x="695" y="18"/>
                  <a:pt x="751" y="21"/>
                  <a:pt x="806" y="31"/>
                </a:cubicBezTo>
                <a:cubicBezTo>
                  <a:pt x="860" y="41"/>
                  <a:pt x="913" y="59"/>
                  <a:pt x="965" y="75"/>
                </a:cubicBezTo>
                <a:cubicBezTo>
                  <a:pt x="1018" y="91"/>
                  <a:pt x="1072" y="104"/>
                  <a:pt x="1128" y="108"/>
                </a:cubicBezTo>
                <a:cubicBezTo>
                  <a:pt x="1184" y="113"/>
                  <a:pt x="1240" y="111"/>
                  <a:pt x="1296" y="108"/>
                </a:cubicBezTo>
                <a:cubicBezTo>
                  <a:pt x="1412" y="102"/>
                  <a:pt x="1528" y="95"/>
                  <a:pt x="1643" y="89"/>
                </a:cubicBezTo>
                <a:cubicBezTo>
                  <a:pt x="1658" y="88"/>
                  <a:pt x="1672" y="87"/>
                  <a:pt x="1686" y="86"/>
                </a:cubicBezTo>
                <a:cubicBezTo>
                  <a:pt x="1699" y="86"/>
                  <a:pt x="1699" y="66"/>
                  <a:pt x="1686" y="66"/>
                </a:cubicBezTo>
                <a:cubicBezTo>
                  <a:pt x="1571" y="73"/>
                  <a:pt x="1455" y="79"/>
                  <a:pt x="1340" y="86"/>
                </a:cubicBezTo>
                <a:cubicBezTo>
                  <a:pt x="1284" y="89"/>
                  <a:pt x="1228" y="92"/>
                  <a:pt x="1171" y="91"/>
                </a:cubicBezTo>
                <a:cubicBezTo>
                  <a:pt x="1115" y="89"/>
                  <a:pt x="1060" y="81"/>
                  <a:pt x="1005" y="66"/>
                </a:cubicBezTo>
                <a:cubicBezTo>
                  <a:pt x="953" y="51"/>
                  <a:pt x="902" y="32"/>
                  <a:pt x="849" y="20"/>
                </a:cubicBezTo>
                <a:cubicBezTo>
                  <a:pt x="795" y="7"/>
                  <a:pt x="740" y="0"/>
                  <a:pt x="685" y="0"/>
                </a:cubicBezTo>
                <a:cubicBezTo>
                  <a:pt x="630" y="0"/>
                  <a:pt x="575" y="7"/>
                  <a:pt x="521" y="19"/>
                </a:cubicBezTo>
                <a:cubicBezTo>
                  <a:pt x="468" y="31"/>
                  <a:pt x="416" y="48"/>
                  <a:pt x="364" y="64"/>
                </a:cubicBezTo>
                <a:cubicBezTo>
                  <a:pt x="264" y="94"/>
                  <a:pt x="156" y="119"/>
                  <a:pt x="53" y="92"/>
                </a:cubicBezTo>
                <a:cubicBezTo>
                  <a:pt x="41" y="89"/>
                  <a:pt x="29" y="85"/>
                  <a:pt x="17" y="80"/>
                </a:cubicBezTo>
                <a:cubicBezTo>
                  <a:pt x="5" y="75"/>
                  <a:pt x="0" y="94"/>
                  <a:pt x="11" y="99"/>
                </a:cubicBezTo>
                <a:close/>
              </a:path>
            </a:pathLst>
          </a:custGeom>
          <a:solidFill>
            <a:srgbClr val="F7BC20"/>
          </a:solidFill>
          <a:ln w="57150">
            <a:solidFill>
              <a:srgbClr val="EF9E3D"/>
            </a:solidFill>
            <a:round/>
          </a:ln>
        </p:spPr>
        <p:txBody>
          <a:bodyPr vert="horz" wrap="square" lIns="91440" tIns="45720" rIns="91440" bIns="45720" numCol="1" anchor="t" anchorCtr="0" compatLnSpc="1">
            <a:prstTxWarp prst="textNoShape">
              <a:avLst/>
            </a:prstTxWarp>
          </a:bodyPr>
          <a:lstStyle/>
          <a:p>
            <a:endParaRPr lang="es-ES"/>
          </a:p>
        </p:txBody>
      </p:sp>
      <p:grpSp>
        <p:nvGrpSpPr>
          <p:cNvPr id="18203" name="Grupo 18202">
            <a:extLst>
              <a:ext uri="{FF2B5EF4-FFF2-40B4-BE49-F238E27FC236}">
                <a16:creationId xmlns:a16="http://schemas.microsoft.com/office/drawing/2014/main" id="{3CF39ECF-F290-68F7-7A5B-9FFC0946C81C}"/>
              </a:ext>
            </a:extLst>
          </p:cNvPr>
          <p:cNvGrpSpPr/>
          <p:nvPr/>
        </p:nvGrpSpPr>
        <p:grpSpPr>
          <a:xfrm>
            <a:off x="549275" y="300038"/>
            <a:ext cx="1273176" cy="1268413"/>
            <a:chOff x="549275" y="300038"/>
            <a:chExt cx="1273176" cy="1268413"/>
          </a:xfrm>
        </p:grpSpPr>
        <p:sp>
          <p:nvSpPr>
            <p:cNvPr id="18188" name="Freeform 867">
              <a:extLst>
                <a:ext uri="{FF2B5EF4-FFF2-40B4-BE49-F238E27FC236}">
                  <a16:creationId xmlns:a16="http://schemas.microsoft.com/office/drawing/2014/main" id="{815FACDE-C940-F840-AA53-8B4B3642925C}"/>
                </a:ext>
              </a:extLst>
            </p:cNvPr>
            <p:cNvSpPr>
              <a:spLocks noEditPoints="1"/>
            </p:cNvSpPr>
            <p:nvPr/>
          </p:nvSpPr>
          <p:spPr bwMode="auto">
            <a:xfrm>
              <a:off x="955675" y="704851"/>
              <a:ext cx="457200" cy="466725"/>
            </a:xfrm>
            <a:custGeom>
              <a:avLst/>
              <a:gdLst>
                <a:gd name="T0" fmla="*/ 16 w 204"/>
                <a:gd name="T1" fmla="*/ 49 h 208"/>
                <a:gd name="T2" fmla="*/ 19 w 204"/>
                <a:gd name="T3" fmla="*/ 44 h 208"/>
                <a:gd name="T4" fmla="*/ 34 w 204"/>
                <a:gd name="T5" fmla="*/ 26 h 208"/>
                <a:gd name="T6" fmla="*/ 35 w 204"/>
                <a:gd name="T7" fmla="*/ 26 h 208"/>
                <a:gd name="T8" fmla="*/ 39 w 204"/>
                <a:gd name="T9" fmla="*/ 22 h 208"/>
                <a:gd name="T10" fmla="*/ 43 w 204"/>
                <a:gd name="T11" fmla="*/ 20 h 208"/>
                <a:gd name="T12" fmla="*/ 58 w 204"/>
                <a:gd name="T13" fmla="*/ 10 h 208"/>
                <a:gd name="T14" fmla="*/ 65 w 204"/>
                <a:gd name="T15" fmla="*/ 7 h 208"/>
                <a:gd name="T16" fmla="*/ 129 w 204"/>
                <a:gd name="T17" fmla="*/ 3 h 208"/>
                <a:gd name="T18" fmla="*/ 134 w 204"/>
                <a:gd name="T19" fmla="*/ 5 h 208"/>
                <a:gd name="T20" fmla="*/ 137 w 204"/>
                <a:gd name="T21" fmla="*/ 6 h 208"/>
                <a:gd name="T22" fmla="*/ 157 w 204"/>
                <a:gd name="T23" fmla="*/ 15 h 208"/>
                <a:gd name="T24" fmla="*/ 159 w 204"/>
                <a:gd name="T25" fmla="*/ 17 h 208"/>
                <a:gd name="T26" fmla="*/ 160 w 204"/>
                <a:gd name="T27" fmla="*/ 18 h 208"/>
                <a:gd name="T28" fmla="*/ 171 w 204"/>
                <a:gd name="T29" fmla="*/ 26 h 208"/>
                <a:gd name="T30" fmla="*/ 171 w 204"/>
                <a:gd name="T31" fmla="*/ 26 h 208"/>
                <a:gd name="T32" fmla="*/ 176 w 204"/>
                <a:gd name="T33" fmla="*/ 31 h 208"/>
                <a:gd name="T34" fmla="*/ 182 w 204"/>
                <a:gd name="T35" fmla="*/ 38 h 208"/>
                <a:gd name="T36" fmla="*/ 184 w 204"/>
                <a:gd name="T37" fmla="*/ 40 h 208"/>
                <a:gd name="T38" fmla="*/ 184 w 204"/>
                <a:gd name="T39" fmla="*/ 40 h 208"/>
                <a:gd name="T40" fmla="*/ 187 w 204"/>
                <a:gd name="T41" fmla="*/ 45 h 208"/>
                <a:gd name="T42" fmla="*/ 189 w 204"/>
                <a:gd name="T43" fmla="*/ 49 h 208"/>
                <a:gd name="T44" fmla="*/ 192 w 204"/>
                <a:gd name="T45" fmla="*/ 52 h 208"/>
                <a:gd name="T46" fmla="*/ 192 w 204"/>
                <a:gd name="T47" fmla="*/ 52 h 208"/>
                <a:gd name="T48" fmla="*/ 195 w 204"/>
                <a:gd name="T49" fmla="*/ 58 h 208"/>
                <a:gd name="T50" fmla="*/ 195 w 204"/>
                <a:gd name="T51" fmla="*/ 60 h 208"/>
                <a:gd name="T52" fmla="*/ 198 w 204"/>
                <a:gd name="T53" fmla="*/ 65 h 208"/>
                <a:gd name="T54" fmla="*/ 198 w 204"/>
                <a:gd name="T55" fmla="*/ 65 h 208"/>
                <a:gd name="T56" fmla="*/ 204 w 204"/>
                <a:gd name="T57" fmla="*/ 98 h 208"/>
                <a:gd name="T58" fmla="*/ 204 w 204"/>
                <a:gd name="T59" fmla="*/ 109 h 208"/>
                <a:gd name="T60" fmla="*/ 203 w 204"/>
                <a:gd name="T61" fmla="*/ 118 h 208"/>
                <a:gd name="T62" fmla="*/ 201 w 204"/>
                <a:gd name="T63" fmla="*/ 126 h 208"/>
                <a:gd name="T64" fmla="*/ 201 w 204"/>
                <a:gd name="T65" fmla="*/ 129 h 208"/>
                <a:gd name="T66" fmla="*/ 200 w 204"/>
                <a:gd name="T67" fmla="*/ 131 h 208"/>
                <a:gd name="T68" fmla="*/ 195 w 204"/>
                <a:gd name="T69" fmla="*/ 145 h 208"/>
                <a:gd name="T70" fmla="*/ 195 w 204"/>
                <a:gd name="T71" fmla="*/ 145 h 208"/>
                <a:gd name="T72" fmla="*/ 193 w 204"/>
                <a:gd name="T73" fmla="*/ 148 h 208"/>
                <a:gd name="T74" fmla="*/ 192 w 204"/>
                <a:gd name="T75" fmla="*/ 151 h 208"/>
                <a:gd name="T76" fmla="*/ 173 w 204"/>
                <a:gd name="T77" fmla="*/ 175 h 208"/>
                <a:gd name="T78" fmla="*/ 137 w 204"/>
                <a:gd name="T79" fmla="*/ 197 h 208"/>
                <a:gd name="T80" fmla="*/ 137 w 204"/>
                <a:gd name="T81" fmla="*/ 197 h 208"/>
                <a:gd name="T82" fmla="*/ 130 w 204"/>
                <a:gd name="T83" fmla="*/ 200 h 208"/>
                <a:gd name="T84" fmla="*/ 126 w 204"/>
                <a:gd name="T85" fmla="*/ 200 h 208"/>
                <a:gd name="T86" fmla="*/ 116 w 204"/>
                <a:gd name="T87" fmla="*/ 201 h 208"/>
                <a:gd name="T88" fmla="*/ 3 w 204"/>
                <a:gd name="T89" fmla="*/ 116 h 208"/>
                <a:gd name="T90" fmla="*/ 7 w 204"/>
                <a:gd name="T91" fmla="*/ 65 h 208"/>
                <a:gd name="T92" fmla="*/ 7 w 204"/>
                <a:gd name="T93" fmla="*/ 65 h 208"/>
                <a:gd name="T94" fmla="*/ 16 w 204"/>
                <a:gd name="T95" fmla="*/ 49 h 208"/>
                <a:gd name="T96" fmla="*/ 81 w 204"/>
                <a:gd name="T97" fmla="*/ 31 h 208"/>
                <a:gd name="T98" fmla="*/ 40 w 204"/>
                <a:gd name="T99" fmla="*/ 61 h 208"/>
                <a:gd name="T100" fmla="*/ 29 w 204"/>
                <a:gd name="T101" fmla="*/ 112 h 208"/>
                <a:gd name="T102" fmla="*/ 53 w 204"/>
                <a:gd name="T103" fmla="*/ 157 h 208"/>
                <a:gd name="T104" fmla="*/ 124 w 204"/>
                <a:gd name="T105" fmla="*/ 173 h 208"/>
                <a:gd name="T106" fmla="*/ 166 w 204"/>
                <a:gd name="T107" fmla="*/ 142 h 208"/>
                <a:gd name="T108" fmla="*/ 177 w 204"/>
                <a:gd name="T109" fmla="*/ 91 h 208"/>
                <a:gd name="T110" fmla="*/ 152 w 204"/>
                <a:gd name="T111" fmla="*/ 45 h 208"/>
                <a:gd name="T112" fmla="*/ 81 w 204"/>
                <a:gd name="T113" fmla="*/ 31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4" h="208">
                  <a:moveTo>
                    <a:pt x="16" y="49"/>
                  </a:moveTo>
                  <a:cubicBezTo>
                    <a:pt x="17" y="47"/>
                    <a:pt x="18" y="46"/>
                    <a:pt x="19" y="44"/>
                  </a:cubicBezTo>
                  <a:cubicBezTo>
                    <a:pt x="24" y="38"/>
                    <a:pt x="29" y="32"/>
                    <a:pt x="34" y="26"/>
                  </a:cubicBezTo>
                  <a:cubicBezTo>
                    <a:pt x="34" y="26"/>
                    <a:pt x="35" y="26"/>
                    <a:pt x="35" y="26"/>
                  </a:cubicBezTo>
                  <a:cubicBezTo>
                    <a:pt x="36" y="24"/>
                    <a:pt x="38" y="23"/>
                    <a:pt x="39" y="22"/>
                  </a:cubicBezTo>
                  <a:cubicBezTo>
                    <a:pt x="41" y="21"/>
                    <a:pt x="42" y="20"/>
                    <a:pt x="43" y="20"/>
                  </a:cubicBezTo>
                  <a:cubicBezTo>
                    <a:pt x="48" y="17"/>
                    <a:pt x="53" y="15"/>
                    <a:pt x="58" y="10"/>
                  </a:cubicBezTo>
                  <a:cubicBezTo>
                    <a:pt x="61" y="10"/>
                    <a:pt x="63" y="9"/>
                    <a:pt x="65" y="7"/>
                  </a:cubicBezTo>
                  <a:cubicBezTo>
                    <a:pt x="86" y="1"/>
                    <a:pt x="107" y="0"/>
                    <a:pt x="129" y="3"/>
                  </a:cubicBezTo>
                  <a:cubicBezTo>
                    <a:pt x="130" y="4"/>
                    <a:pt x="132" y="4"/>
                    <a:pt x="134" y="5"/>
                  </a:cubicBezTo>
                  <a:cubicBezTo>
                    <a:pt x="135" y="5"/>
                    <a:pt x="136" y="5"/>
                    <a:pt x="137" y="6"/>
                  </a:cubicBezTo>
                  <a:cubicBezTo>
                    <a:pt x="144" y="9"/>
                    <a:pt x="150" y="12"/>
                    <a:pt x="157" y="15"/>
                  </a:cubicBezTo>
                  <a:cubicBezTo>
                    <a:pt x="158" y="16"/>
                    <a:pt x="158" y="17"/>
                    <a:pt x="159" y="17"/>
                  </a:cubicBezTo>
                  <a:cubicBezTo>
                    <a:pt x="159" y="18"/>
                    <a:pt x="160" y="18"/>
                    <a:pt x="160" y="18"/>
                  </a:cubicBezTo>
                  <a:cubicBezTo>
                    <a:pt x="163" y="22"/>
                    <a:pt x="167" y="24"/>
                    <a:pt x="171" y="26"/>
                  </a:cubicBezTo>
                  <a:cubicBezTo>
                    <a:pt x="171" y="26"/>
                    <a:pt x="171" y="26"/>
                    <a:pt x="171" y="26"/>
                  </a:cubicBezTo>
                  <a:cubicBezTo>
                    <a:pt x="171" y="29"/>
                    <a:pt x="173" y="31"/>
                    <a:pt x="176" y="31"/>
                  </a:cubicBezTo>
                  <a:cubicBezTo>
                    <a:pt x="178" y="33"/>
                    <a:pt x="180" y="35"/>
                    <a:pt x="182" y="38"/>
                  </a:cubicBezTo>
                  <a:cubicBezTo>
                    <a:pt x="182" y="38"/>
                    <a:pt x="183" y="39"/>
                    <a:pt x="184" y="40"/>
                  </a:cubicBezTo>
                  <a:cubicBezTo>
                    <a:pt x="184" y="40"/>
                    <a:pt x="184" y="40"/>
                    <a:pt x="184" y="40"/>
                  </a:cubicBezTo>
                  <a:cubicBezTo>
                    <a:pt x="184" y="43"/>
                    <a:pt x="185" y="44"/>
                    <a:pt x="187" y="45"/>
                  </a:cubicBezTo>
                  <a:cubicBezTo>
                    <a:pt x="188" y="46"/>
                    <a:pt x="189" y="48"/>
                    <a:pt x="189" y="49"/>
                  </a:cubicBezTo>
                  <a:cubicBezTo>
                    <a:pt x="190" y="50"/>
                    <a:pt x="191" y="51"/>
                    <a:pt x="192" y="52"/>
                  </a:cubicBezTo>
                  <a:cubicBezTo>
                    <a:pt x="192" y="52"/>
                    <a:pt x="191" y="52"/>
                    <a:pt x="192" y="52"/>
                  </a:cubicBezTo>
                  <a:cubicBezTo>
                    <a:pt x="193" y="54"/>
                    <a:pt x="194" y="56"/>
                    <a:pt x="195" y="58"/>
                  </a:cubicBezTo>
                  <a:cubicBezTo>
                    <a:pt x="195" y="58"/>
                    <a:pt x="195" y="59"/>
                    <a:pt x="195" y="60"/>
                  </a:cubicBezTo>
                  <a:cubicBezTo>
                    <a:pt x="195" y="62"/>
                    <a:pt x="196" y="64"/>
                    <a:pt x="198" y="65"/>
                  </a:cubicBezTo>
                  <a:cubicBezTo>
                    <a:pt x="198" y="65"/>
                    <a:pt x="198" y="65"/>
                    <a:pt x="198" y="65"/>
                  </a:cubicBezTo>
                  <a:cubicBezTo>
                    <a:pt x="200" y="76"/>
                    <a:pt x="202" y="87"/>
                    <a:pt x="204" y="98"/>
                  </a:cubicBezTo>
                  <a:cubicBezTo>
                    <a:pt x="204" y="102"/>
                    <a:pt x="204" y="106"/>
                    <a:pt x="204" y="109"/>
                  </a:cubicBezTo>
                  <a:cubicBezTo>
                    <a:pt x="204" y="112"/>
                    <a:pt x="203" y="115"/>
                    <a:pt x="203" y="118"/>
                  </a:cubicBezTo>
                  <a:cubicBezTo>
                    <a:pt x="202" y="120"/>
                    <a:pt x="202" y="123"/>
                    <a:pt x="201" y="126"/>
                  </a:cubicBezTo>
                  <a:cubicBezTo>
                    <a:pt x="201" y="127"/>
                    <a:pt x="201" y="128"/>
                    <a:pt x="201" y="129"/>
                  </a:cubicBezTo>
                  <a:cubicBezTo>
                    <a:pt x="200" y="129"/>
                    <a:pt x="200" y="130"/>
                    <a:pt x="200" y="131"/>
                  </a:cubicBezTo>
                  <a:cubicBezTo>
                    <a:pt x="197" y="135"/>
                    <a:pt x="195" y="140"/>
                    <a:pt x="195" y="145"/>
                  </a:cubicBezTo>
                  <a:cubicBezTo>
                    <a:pt x="195" y="145"/>
                    <a:pt x="195" y="145"/>
                    <a:pt x="195" y="145"/>
                  </a:cubicBezTo>
                  <a:cubicBezTo>
                    <a:pt x="194" y="146"/>
                    <a:pt x="194" y="147"/>
                    <a:pt x="193" y="148"/>
                  </a:cubicBezTo>
                  <a:cubicBezTo>
                    <a:pt x="193" y="149"/>
                    <a:pt x="193" y="150"/>
                    <a:pt x="192" y="151"/>
                  </a:cubicBezTo>
                  <a:cubicBezTo>
                    <a:pt x="186" y="159"/>
                    <a:pt x="179" y="167"/>
                    <a:pt x="173" y="175"/>
                  </a:cubicBezTo>
                  <a:cubicBezTo>
                    <a:pt x="161" y="183"/>
                    <a:pt x="150" y="191"/>
                    <a:pt x="137" y="197"/>
                  </a:cubicBezTo>
                  <a:cubicBezTo>
                    <a:pt x="137" y="197"/>
                    <a:pt x="137" y="197"/>
                    <a:pt x="137" y="197"/>
                  </a:cubicBezTo>
                  <a:cubicBezTo>
                    <a:pt x="135" y="198"/>
                    <a:pt x="132" y="199"/>
                    <a:pt x="130" y="200"/>
                  </a:cubicBezTo>
                  <a:cubicBezTo>
                    <a:pt x="129" y="200"/>
                    <a:pt x="127" y="200"/>
                    <a:pt x="126" y="200"/>
                  </a:cubicBezTo>
                  <a:cubicBezTo>
                    <a:pt x="123" y="201"/>
                    <a:pt x="120" y="201"/>
                    <a:pt x="116" y="201"/>
                  </a:cubicBezTo>
                  <a:cubicBezTo>
                    <a:pt x="59" y="208"/>
                    <a:pt x="13" y="172"/>
                    <a:pt x="3" y="116"/>
                  </a:cubicBezTo>
                  <a:cubicBezTo>
                    <a:pt x="0" y="98"/>
                    <a:pt x="5" y="82"/>
                    <a:pt x="7" y="65"/>
                  </a:cubicBezTo>
                  <a:cubicBezTo>
                    <a:pt x="7" y="65"/>
                    <a:pt x="7" y="65"/>
                    <a:pt x="7" y="65"/>
                  </a:cubicBezTo>
                  <a:cubicBezTo>
                    <a:pt x="12" y="61"/>
                    <a:pt x="14" y="55"/>
                    <a:pt x="16" y="49"/>
                  </a:cubicBezTo>
                  <a:close/>
                  <a:moveTo>
                    <a:pt x="81" y="31"/>
                  </a:moveTo>
                  <a:cubicBezTo>
                    <a:pt x="64" y="35"/>
                    <a:pt x="51" y="47"/>
                    <a:pt x="40" y="61"/>
                  </a:cubicBezTo>
                  <a:cubicBezTo>
                    <a:pt x="29" y="75"/>
                    <a:pt x="28" y="95"/>
                    <a:pt x="29" y="112"/>
                  </a:cubicBezTo>
                  <a:cubicBezTo>
                    <a:pt x="30" y="129"/>
                    <a:pt x="40" y="146"/>
                    <a:pt x="53" y="157"/>
                  </a:cubicBezTo>
                  <a:cubicBezTo>
                    <a:pt x="72" y="174"/>
                    <a:pt x="98" y="180"/>
                    <a:pt x="124" y="173"/>
                  </a:cubicBezTo>
                  <a:cubicBezTo>
                    <a:pt x="141" y="169"/>
                    <a:pt x="155" y="156"/>
                    <a:pt x="166" y="142"/>
                  </a:cubicBezTo>
                  <a:cubicBezTo>
                    <a:pt x="177" y="127"/>
                    <a:pt x="178" y="108"/>
                    <a:pt x="177" y="91"/>
                  </a:cubicBezTo>
                  <a:cubicBezTo>
                    <a:pt x="175" y="74"/>
                    <a:pt x="166" y="55"/>
                    <a:pt x="152" y="45"/>
                  </a:cubicBezTo>
                  <a:cubicBezTo>
                    <a:pt x="132" y="31"/>
                    <a:pt x="108" y="20"/>
                    <a:pt x="81" y="31"/>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9" name="Freeform 868">
              <a:extLst>
                <a:ext uri="{FF2B5EF4-FFF2-40B4-BE49-F238E27FC236}">
                  <a16:creationId xmlns:a16="http://schemas.microsoft.com/office/drawing/2014/main" id="{8F3315AD-4E99-A2D9-A6F2-5ABBD67AC353}"/>
                </a:ext>
              </a:extLst>
            </p:cNvPr>
            <p:cNvSpPr/>
            <p:nvPr/>
          </p:nvSpPr>
          <p:spPr bwMode="auto">
            <a:xfrm>
              <a:off x="1327150" y="465138"/>
              <a:ext cx="323850" cy="320675"/>
            </a:xfrm>
            <a:custGeom>
              <a:avLst/>
              <a:gdLst>
                <a:gd name="T0" fmla="*/ 68 w 144"/>
                <a:gd name="T1" fmla="*/ 103 h 143"/>
                <a:gd name="T2" fmla="*/ 103 w 144"/>
                <a:gd name="T3" fmla="*/ 42 h 143"/>
                <a:gd name="T4" fmla="*/ 3 w 144"/>
                <a:gd name="T5" fmla="*/ 113 h 143"/>
                <a:gd name="T6" fmla="*/ 4 w 144"/>
                <a:gd name="T7" fmla="*/ 103 h 143"/>
                <a:gd name="T8" fmla="*/ 127 w 144"/>
                <a:gd name="T9" fmla="*/ 4 h 143"/>
                <a:gd name="T10" fmla="*/ 141 w 144"/>
                <a:gd name="T11" fmla="*/ 19 h 143"/>
                <a:gd name="T12" fmla="*/ 73 w 144"/>
                <a:gd name="T13" fmla="*/ 122 h 143"/>
                <a:gd name="T14" fmla="*/ 62 w 144"/>
                <a:gd name="T15" fmla="*/ 131 h 143"/>
                <a:gd name="T16" fmla="*/ 48 w 144"/>
                <a:gd name="T17" fmla="*/ 139 h 143"/>
                <a:gd name="T18" fmla="*/ 46 w 144"/>
                <a:gd name="T19" fmla="*/ 140 h 143"/>
                <a:gd name="T20" fmla="*/ 42 w 144"/>
                <a:gd name="T21" fmla="*/ 142 h 143"/>
                <a:gd name="T22" fmla="*/ 40 w 144"/>
                <a:gd name="T23" fmla="*/ 143 h 143"/>
                <a:gd name="T24" fmla="*/ 37 w 144"/>
                <a:gd name="T25" fmla="*/ 143 h 143"/>
                <a:gd name="T26" fmla="*/ 36 w 144"/>
                <a:gd name="T27" fmla="*/ 139 h 143"/>
                <a:gd name="T28" fmla="*/ 40 w 144"/>
                <a:gd name="T29" fmla="*/ 134 h 143"/>
                <a:gd name="T30" fmla="*/ 43 w 144"/>
                <a:gd name="T31" fmla="*/ 132 h 143"/>
                <a:gd name="T32" fmla="*/ 46 w 144"/>
                <a:gd name="T33" fmla="*/ 128 h 143"/>
                <a:gd name="T34" fmla="*/ 51 w 144"/>
                <a:gd name="T35" fmla="*/ 123 h 143"/>
                <a:gd name="T36" fmla="*/ 54 w 144"/>
                <a:gd name="T37" fmla="*/ 120 h 143"/>
                <a:gd name="T38" fmla="*/ 54 w 144"/>
                <a:gd name="T39" fmla="*/ 120 h 143"/>
                <a:gd name="T40" fmla="*/ 59 w 144"/>
                <a:gd name="T41" fmla="*/ 114 h 143"/>
                <a:gd name="T42" fmla="*/ 62 w 144"/>
                <a:gd name="T43" fmla="*/ 111 h 143"/>
                <a:gd name="T44" fmla="*/ 63 w 144"/>
                <a:gd name="T45" fmla="*/ 109 h 143"/>
                <a:gd name="T46" fmla="*/ 65 w 144"/>
                <a:gd name="T47" fmla="*/ 107 h 143"/>
                <a:gd name="T48" fmla="*/ 68 w 144"/>
                <a:gd name="T49" fmla="*/ 10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4" h="143">
                  <a:moveTo>
                    <a:pt x="68" y="103"/>
                  </a:moveTo>
                  <a:cubicBezTo>
                    <a:pt x="82" y="87"/>
                    <a:pt x="97" y="60"/>
                    <a:pt x="103" y="42"/>
                  </a:cubicBezTo>
                  <a:cubicBezTo>
                    <a:pt x="64" y="59"/>
                    <a:pt x="32" y="83"/>
                    <a:pt x="3" y="113"/>
                  </a:cubicBezTo>
                  <a:cubicBezTo>
                    <a:pt x="0" y="109"/>
                    <a:pt x="3" y="106"/>
                    <a:pt x="4" y="103"/>
                  </a:cubicBezTo>
                  <a:cubicBezTo>
                    <a:pt x="30" y="52"/>
                    <a:pt x="69" y="16"/>
                    <a:pt x="127" y="4"/>
                  </a:cubicBezTo>
                  <a:cubicBezTo>
                    <a:pt x="143" y="0"/>
                    <a:pt x="144" y="2"/>
                    <a:pt x="141" y="19"/>
                  </a:cubicBezTo>
                  <a:cubicBezTo>
                    <a:pt x="131" y="62"/>
                    <a:pt x="108" y="96"/>
                    <a:pt x="73" y="122"/>
                  </a:cubicBezTo>
                  <a:cubicBezTo>
                    <a:pt x="69" y="125"/>
                    <a:pt x="66" y="128"/>
                    <a:pt x="62" y="131"/>
                  </a:cubicBezTo>
                  <a:cubicBezTo>
                    <a:pt x="56" y="132"/>
                    <a:pt x="52" y="135"/>
                    <a:pt x="48" y="139"/>
                  </a:cubicBezTo>
                  <a:cubicBezTo>
                    <a:pt x="47" y="139"/>
                    <a:pt x="46" y="139"/>
                    <a:pt x="46" y="140"/>
                  </a:cubicBezTo>
                  <a:cubicBezTo>
                    <a:pt x="44" y="140"/>
                    <a:pt x="43" y="141"/>
                    <a:pt x="42" y="142"/>
                  </a:cubicBezTo>
                  <a:cubicBezTo>
                    <a:pt x="41" y="142"/>
                    <a:pt x="41" y="142"/>
                    <a:pt x="40" y="143"/>
                  </a:cubicBezTo>
                  <a:cubicBezTo>
                    <a:pt x="39" y="143"/>
                    <a:pt x="38" y="143"/>
                    <a:pt x="37" y="143"/>
                  </a:cubicBezTo>
                  <a:cubicBezTo>
                    <a:pt x="37" y="142"/>
                    <a:pt x="36" y="140"/>
                    <a:pt x="36" y="139"/>
                  </a:cubicBezTo>
                  <a:cubicBezTo>
                    <a:pt x="37" y="137"/>
                    <a:pt x="39" y="135"/>
                    <a:pt x="40" y="134"/>
                  </a:cubicBezTo>
                  <a:cubicBezTo>
                    <a:pt x="41" y="133"/>
                    <a:pt x="42" y="133"/>
                    <a:pt x="43" y="132"/>
                  </a:cubicBezTo>
                  <a:cubicBezTo>
                    <a:pt x="45" y="132"/>
                    <a:pt x="45" y="130"/>
                    <a:pt x="46" y="128"/>
                  </a:cubicBezTo>
                  <a:cubicBezTo>
                    <a:pt x="49" y="127"/>
                    <a:pt x="50" y="125"/>
                    <a:pt x="51" y="123"/>
                  </a:cubicBezTo>
                  <a:cubicBezTo>
                    <a:pt x="52" y="122"/>
                    <a:pt x="53" y="121"/>
                    <a:pt x="54" y="120"/>
                  </a:cubicBezTo>
                  <a:cubicBezTo>
                    <a:pt x="54" y="120"/>
                    <a:pt x="54" y="120"/>
                    <a:pt x="54" y="120"/>
                  </a:cubicBezTo>
                  <a:cubicBezTo>
                    <a:pt x="56" y="119"/>
                    <a:pt x="58" y="117"/>
                    <a:pt x="59" y="114"/>
                  </a:cubicBezTo>
                  <a:cubicBezTo>
                    <a:pt x="60" y="113"/>
                    <a:pt x="61" y="112"/>
                    <a:pt x="62" y="111"/>
                  </a:cubicBezTo>
                  <a:cubicBezTo>
                    <a:pt x="62" y="110"/>
                    <a:pt x="63" y="110"/>
                    <a:pt x="63" y="109"/>
                  </a:cubicBezTo>
                  <a:cubicBezTo>
                    <a:pt x="64" y="108"/>
                    <a:pt x="64" y="107"/>
                    <a:pt x="65" y="107"/>
                  </a:cubicBezTo>
                  <a:cubicBezTo>
                    <a:pt x="66" y="106"/>
                    <a:pt x="67" y="104"/>
                    <a:pt x="68" y="10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0" name="Freeform 869">
              <a:extLst>
                <a:ext uri="{FF2B5EF4-FFF2-40B4-BE49-F238E27FC236}">
                  <a16:creationId xmlns:a16="http://schemas.microsoft.com/office/drawing/2014/main" id="{A42BDE93-4534-DB56-6923-A6B0C19FFDB8}"/>
                </a:ext>
              </a:extLst>
            </p:cNvPr>
            <p:cNvSpPr/>
            <p:nvPr/>
          </p:nvSpPr>
          <p:spPr bwMode="auto">
            <a:xfrm>
              <a:off x="1430338" y="914401"/>
              <a:ext cx="392113" cy="220663"/>
            </a:xfrm>
            <a:custGeom>
              <a:avLst/>
              <a:gdLst>
                <a:gd name="T0" fmla="*/ 55 w 175"/>
                <a:gd name="T1" fmla="*/ 91 h 99"/>
                <a:gd name="T2" fmla="*/ 44 w 175"/>
                <a:gd name="T3" fmla="*/ 88 h 99"/>
                <a:gd name="T4" fmla="*/ 14 w 175"/>
                <a:gd name="T5" fmla="*/ 74 h 99"/>
                <a:gd name="T6" fmla="*/ 0 w 175"/>
                <a:gd name="T7" fmla="*/ 65 h 99"/>
                <a:gd name="T8" fmla="*/ 0 w 175"/>
                <a:gd name="T9" fmla="*/ 66 h 99"/>
                <a:gd name="T10" fmla="*/ 13 w 175"/>
                <a:gd name="T11" fmla="*/ 63 h 99"/>
                <a:gd name="T12" fmla="*/ 15 w 175"/>
                <a:gd name="T13" fmla="*/ 64 h 99"/>
                <a:gd name="T14" fmla="*/ 118 w 175"/>
                <a:gd name="T15" fmla="*/ 70 h 99"/>
                <a:gd name="T16" fmla="*/ 104 w 175"/>
                <a:gd name="T17" fmla="*/ 60 h 99"/>
                <a:gd name="T18" fmla="*/ 104 w 175"/>
                <a:gd name="T19" fmla="*/ 60 h 99"/>
                <a:gd name="T20" fmla="*/ 91 w 175"/>
                <a:gd name="T21" fmla="*/ 52 h 99"/>
                <a:gd name="T22" fmla="*/ 87 w 175"/>
                <a:gd name="T23" fmla="*/ 50 h 99"/>
                <a:gd name="T24" fmla="*/ 80 w 175"/>
                <a:gd name="T25" fmla="*/ 46 h 99"/>
                <a:gd name="T26" fmla="*/ 74 w 175"/>
                <a:gd name="T27" fmla="*/ 44 h 99"/>
                <a:gd name="T28" fmla="*/ 63 w 175"/>
                <a:gd name="T29" fmla="*/ 38 h 99"/>
                <a:gd name="T30" fmla="*/ 7 w 175"/>
                <a:gd name="T31" fmla="*/ 18 h 99"/>
                <a:gd name="T32" fmla="*/ 167 w 175"/>
                <a:gd name="T33" fmla="*/ 75 h 99"/>
                <a:gd name="T34" fmla="*/ 161 w 175"/>
                <a:gd name="T35" fmla="*/ 90 h 99"/>
                <a:gd name="T36" fmla="*/ 160 w 175"/>
                <a:gd name="T37" fmla="*/ 90 h 99"/>
                <a:gd name="T38" fmla="*/ 159 w 175"/>
                <a:gd name="T39" fmla="*/ 90 h 99"/>
                <a:gd name="T40" fmla="*/ 110 w 175"/>
                <a:gd name="T41" fmla="*/ 99 h 99"/>
                <a:gd name="T42" fmla="*/ 96 w 175"/>
                <a:gd name="T43" fmla="*/ 99 h 99"/>
                <a:gd name="T44" fmla="*/ 74 w 175"/>
                <a:gd name="T45" fmla="*/ 97 h 99"/>
                <a:gd name="T46" fmla="*/ 61 w 175"/>
                <a:gd name="T47" fmla="*/ 93 h 99"/>
                <a:gd name="T48" fmla="*/ 55 w 175"/>
                <a:gd name="T49" fmla="*/ 9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5" h="99">
                  <a:moveTo>
                    <a:pt x="55" y="91"/>
                  </a:moveTo>
                  <a:cubicBezTo>
                    <a:pt x="51" y="90"/>
                    <a:pt x="47" y="89"/>
                    <a:pt x="44" y="88"/>
                  </a:cubicBezTo>
                  <a:cubicBezTo>
                    <a:pt x="34" y="82"/>
                    <a:pt x="24" y="78"/>
                    <a:pt x="14" y="74"/>
                  </a:cubicBezTo>
                  <a:cubicBezTo>
                    <a:pt x="10" y="70"/>
                    <a:pt x="5" y="67"/>
                    <a:pt x="0" y="65"/>
                  </a:cubicBezTo>
                  <a:cubicBezTo>
                    <a:pt x="0" y="65"/>
                    <a:pt x="0" y="66"/>
                    <a:pt x="0" y="66"/>
                  </a:cubicBezTo>
                  <a:cubicBezTo>
                    <a:pt x="3" y="56"/>
                    <a:pt x="9" y="66"/>
                    <a:pt x="13" y="63"/>
                  </a:cubicBezTo>
                  <a:cubicBezTo>
                    <a:pt x="14" y="64"/>
                    <a:pt x="15" y="64"/>
                    <a:pt x="15" y="64"/>
                  </a:cubicBezTo>
                  <a:cubicBezTo>
                    <a:pt x="49" y="74"/>
                    <a:pt x="83" y="76"/>
                    <a:pt x="118" y="70"/>
                  </a:cubicBezTo>
                  <a:cubicBezTo>
                    <a:pt x="113" y="66"/>
                    <a:pt x="110" y="61"/>
                    <a:pt x="104" y="60"/>
                  </a:cubicBezTo>
                  <a:cubicBezTo>
                    <a:pt x="104" y="60"/>
                    <a:pt x="104" y="60"/>
                    <a:pt x="104" y="60"/>
                  </a:cubicBezTo>
                  <a:cubicBezTo>
                    <a:pt x="101" y="56"/>
                    <a:pt x="96" y="53"/>
                    <a:pt x="91" y="52"/>
                  </a:cubicBezTo>
                  <a:cubicBezTo>
                    <a:pt x="89" y="51"/>
                    <a:pt x="88" y="50"/>
                    <a:pt x="87" y="50"/>
                  </a:cubicBezTo>
                  <a:cubicBezTo>
                    <a:pt x="85" y="47"/>
                    <a:pt x="83" y="46"/>
                    <a:pt x="80" y="46"/>
                  </a:cubicBezTo>
                  <a:cubicBezTo>
                    <a:pt x="78" y="45"/>
                    <a:pt x="76" y="45"/>
                    <a:pt x="74" y="44"/>
                  </a:cubicBezTo>
                  <a:cubicBezTo>
                    <a:pt x="72" y="40"/>
                    <a:pt x="68" y="38"/>
                    <a:pt x="63" y="38"/>
                  </a:cubicBezTo>
                  <a:cubicBezTo>
                    <a:pt x="46" y="29"/>
                    <a:pt x="26" y="25"/>
                    <a:pt x="7" y="18"/>
                  </a:cubicBezTo>
                  <a:cubicBezTo>
                    <a:pt x="42" y="0"/>
                    <a:pt x="119" y="27"/>
                    <a:pt x="167" y="75"/>
                  </a:cubicBezTo>
                  <a:cubicBezTo>
                    <a:pt x="175" y="84"/>
                    <a:pt x="167" y="87"/>
                    <a:pt x="161" y="90"/>
                  </a:cubicBezTo>
                  <a:cubicBezTo>
                    <a:pt x="160" y="90"/>
                    <a:pt x="160" y="90"/>
                    <a:pt x="160" y="90"/>
                  </a:cubicBezTo>
                  <a:cubicBezTo>
                    <a:pt x="160" y="90"/>
                    <a:pt x="159" y="90"/>
                    <a:pt x="159" y="90"/>
                  </a:cubicBezTo>
                  <a:cubicBezTo>
                    <a:pt x="143" y="93"/>
                    <a:pt x="126" y="96"/>
                    <a:pt x="110" y="99"/>
                  </a:cubicBezTo>
                  <a:cubicBezTo>
                    <a:pt x="105" y="99"/>
                    <a:pt x="101" y="99"/>
                    <a:pt x="96" y="99"/>
                  </a:cubicBezTo>
                  <a:cubicBezTo>
                    <a:pt x="89" y="98"/>
                    <a:pt x="81" y="98"/>
                    <a:pt x="74" y="97"/>
                  </a:cubicBezTo>
                  <a:cubicBezTo>
                    <a:pt x="69" y="96"/>
                    <a:pt x="65" y="94"/>
                    <a:pt x="61" y="93"/>
                  </a:cubicBezTo>
                  <a:cubicBezTo>
                    <a:pt x="59" y="91"/>
                    <a:pt x="57" y="91"/>
                    <a:pt x="55" y="91"/>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1" name="Freeform 870">
              <a:extLst>
                <a:ext uri="{FF2B5EF4-FFF2-40B4-BE49-F238E27FC236}">
                  <a16:creationId xmlns:a16="http://schemas.microsoft.com/office/drawing/2014/main" id="{CCCF7387-33FB-B594-5223-9D74C032221E}"/>
                </a:ext>
              </a:extLst>
            </p:cNvPr>
            <p:cNvSpPr/>
            <p:nvPr/>
          </p:nvSpPr>
          <p:spPr bwMode="auto">
            <a:xfrm>
              <a:off x="1189038" y="301626"/>
              <a:ext cx="223838" cy="396875"/>
            </a:xfrm>
            <a:custGeom>
              <a:avLst/>
              <a:gdLst>
                <a:gd name="T0" fmla="*/ 60 w 100"/>
                <a:gd name="T1" fmla="*/ 52 h 177"/>
                <a:gd name="T2" fmla="*/ 7 w 100"/>
                <a:gd name="T3" fmla="*/ 163 h 177"/>
                <a:gd name="T4" fmla="*/ 8 w 100"/>
                <a:gd name="T5" fmla="*/ 104 h 177"/>
                <a:gd name="T6" fmla="*/ 64 w 100"/>
                <a:gd name="T7" fmla="*/ 6 h 177"/>
                <a:gd name="T8" fmla="*/ 78 w 100"/>
                <a:gd name="T9" fmla="*/ 8 h 177"/>
                <a:gd name="T10" fmla="*/ 49 w 100"/>
                <a:gd name="T11" fmla="*/ 177 h 177"/>
                <a:gd name="T12" fmla="*/ 60 w 100"/>
                <a:gd name="T13" fmla="*/ 52 h 177"/>
              </a:gdLst>
              <a:ahLst/>
              <a:cxnLst>
                <a:cxn ang="0">
                  <a:pos x="T0" y="T1"/>
                </a:cxn>
                <a:cxn ang="0">
                  <a:pos x="T2" y="T3"/>
                </a:cxn>
                <a:cxn ang="0">
                  <a:pos x="T4" y="T5"/>
                </a:cxn>
                <a:cxn ang="0">
                  <a:pos x="T6" y="T7"/>
                </a:cxn>
                <a:cxn ang="0">
                  <a:pos x="T8" y="T9"/>
                </a:cxn>
                <a:cxn ang="0">
                  <a:pos x="T10" y="T11"/>
                </a:cxn>
                <a:cxn ang="0">
                  <a:pos x="T12" y="T13"/>
                </a:cxn>
              </a:cxnLst>
              <a:rect l="0" t="0" r="r" b="b"/>
              <a:pathLst>
                <a:path w="100" h="177">
                  <a:moveTo>
                    <a:pt x="60" y="52"/>
                  </a:moveTo>
                  <a:cubicBezTo>
                    <a:pt x="34" y="88"/>
                    <a:pt x="19" y="124"/>
                    <a:pt x="7" y="163"/>
                  </a:cubicBezTo>
                  <a:cubicBezTo>
                    <a:pt x="0" y="143"/>
                    <a:pt x="5" y="124"/>
                    <a:pt x="8" y="104"/>
                  </a:cubicBezTo>
                  <a:cubicBezTo>
                    <a:pt x="14" y="64"/>
                    <a:pt x="35" y="33"/>
                    <a:pt x="64" y="6"/>
                  </a:cubicBezTo>
                  <a:cubicBezTo>
                    <a:pt x="70" y="1"/>
                    <a:pt x="74" y="0"/>
                    <a:pt x="78" y="8"/>
                  </a:cubicBezTo>
                  <a:cubicBezTo>
                    <a:pt x="100" y="53"/>
                    <a:pt x="86" y="139"/>
                    <a:pt x="49" y="177"/>
                  </a:cubicBezTo>
                  <a:cubicBezTo>
                    <a:pt x="59" y="135"/>
                    <a:pt x="67" y="96"/>
                    <a:pt x="60" y="52"/>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2" name="Freeform 871">
              <a:extLst>
                <a:ext uri="{FF2B5EF4-FFF2-40B4-BE49-F238E27FC236}">
                  <a16:creationId xmlns:a16="http://schemas.microsoft.com/office/drawing/2014/main" id="{F69A19EA-378B-B28F-A79E-2D26C4FF6F39}"/>
                </a:ext>
              </a:extLst>
            </p:cNvPr>
            <p:cNvSpPr/>
            <p:nvPr/>
          </p:nvSpPr>
          <p:spPr bwMode="auto">
            <a:xfrm>
              <a:off x="1331913" y="1074738"/>
              <a:ext cx="320675" cy="325438"/>
            </a:xfrm>
            <a:custGeom>
              <a:avLst/>
              <a:gdLst>
                <a:gd name="T0" fmla="*/ 104 w 143"/>
                <a:gd name="T1" fmla="*/ 52 h 145"/>
                <a:gd name="T2" fmla="*/ 107 w 143"/>
                <a:gd name="T3" fmla="*/ 55 h 145"/>
                <a:gd name="T4" fmla="*/ 126 w 143"/>
                <a:gd name="T5" fmla="*/ 86 h 145"/>
                <a:gd name="T6" fmla="*/ 139 w 143"/>
                <a:gd name="T7" fmla="*/ 126 h 145"/>
                <a:gd name="T8" fmla="*/ 139 w 143"/>
                <a:gd name="T9" fmla="*/ 141 h 145"/>
                <a:gd name="T10" fmla="*/ 122 w 143"/>
                <a:gd name="T11" fmla="*/ 141 h 145"/>
                <a:gd name="T12" fmla="*/ 106 w 143"/>
                <a:gd name="T13" fmla="*/ 137 h 145"/>
                <a:gd name="T14" fmla="*/ 44 w 143"/>
                <a:gd name="T15" fmla="*/ 101 h 145"/>
                <a:gd name="T16" fmla="*/ 43 w 143"/>
                <a:gd name="T17" fmla="*/ 101 h 145"/>
                <a:gd name="T18" fmla="*/ 44 w 143"/>
                <a:gd name="T19" fmla="*/ 101 h 145"/>
                <a:gd name="T20" fmla="*/ 27 w 143"/>
                <a:gd name="T21" fmla="*/ 82 h 145"/>
                <a:gd name="T22" fmla="*/ 27 w 143"/>
                <a:gd name="T23" fmla="*/ 82 h 145"/>
                <a:gd name="T24" fmla="*/ 2 w 143"/>
                <a:gd name="T25" fmla="*/ 39 h 145"/>
                <a:gd name="T26" fmla="*/ 5 w 143"/>
                <a:gd name="T27" fmla="*/ 36 h 145"/>
                <a:gd name="T28" fmla="*/ 7 w 143"/>
                <a:gd name="T29" fmla="*/ 38 h 145"/>
                <a:gd name="T30" fmla="*/ 10 w 143"/>
                <a:gd name="T31" fmla="*/ 41 h 145"/>
                <a:gd name="T32" fmla="*/ 21 w 143"/>
                <a:gd name="T33" fmla="*/ 52 h 145"/>
                <a:gd name="T34" fmla="*/ 49 w 143"/>
                <a:gd name="T35" fmla="*/ 74 h 145"/>
                <a:gd name="T36" fmla="*/ 49 w 143"/>
                <a:gd name="T37" fmla="*/ 74 h 145"/>
                <a:gd name="T38" fmla="*/ 60 w 143"/>
                <a:gd name="T39" fmla="*/ 82 h 145"/>
                <a:gd name="T40" fmla="*/ 60 w 143"/>
                <a:gd name="T41" fmla="*/ 82 h 145"/>
                <a:gd name="T42" fmla="*/ 71 w 143"/>
                <a:gd name="T43" fmla="*/ 88 h 145"/>
                <a:gd name="T44" fmla="*/ 79 w 143"/>
                <a:gd name="T45" fmla="*/ 93 h 145"/>
                <a:gd name="T46" fmla="*/ 101 w 143"/>
                <a:gd name="T47" fmla="*/ 103 h 145"/>
                <a:gd name="T48" fmla="*/ 90 w 143"/>
                <a:gd name="T49" fmla="*/ 82 h 145"/>
                <a:gd name="T50" fmla="*/ 90 w 143"/>
                <a:gd name="T51" fmla="*/ 79 h 145"/>
                <a:gd name="T52" fmla="*/ 88 w 143"/>
                <a:gd name="T53" fmla="*/ 77 h 145"/>
                <a:gd name="T54" fmla="*/ 88 w 143"/>
                <a:gd name="T55" fmla="*/ 77 h 145"/>
                <a:gd name="T56" fmla="*/ 71 w 143"/>
                <a:gd name="T57" fmla="*/ 51 h 145"/>
                <a:gd name="T58" fmla="*/ 70 w 143"/>
                <a:gd name="T59" fmla="*/ 49 h 145"/>
                <a:gd name="T60" fmla="*/ 66 w 143"/>
                <a:gd name="T61" fmla="*/ 43 h 145"/>
                <a:gd name="T62" fmla="*/ 66 w 143"/>
                <a:gd name="T63" fmla="*/ 44 h 145"/>
                <a:gd name="T64" fmla="*/ 52 w 143"/>
                <a:gd name="T65" fmla="*/ 27 h 145"/>
                <a:gd name="T66" fmla="*/ 52 w 143"/>
                <a:gd name="T67" fmla="*/ 27 h 145"/>
                <a:gd name="T68" fmla="*/ 27 w 143"/>
                <a:gd name="T69" fmla="*/ 1 h 145"/>
                <a:gd name="T70" fmla="*/ 28 w 143"/>
                <a:gd name="T71" fmla="*/ 0 h 145"/>
                <a:gd name="T72" fmla="*/ 39 w 143"/>
                <a:gd name="T73" fmla="*/ 3 h 145"/>
                <a:gd name="T74" fmla="*/ 45 w 143"/>
                <a:gd name="T75" fmla="*/ 6 h 145"/>
                <a:gd name="T76" fmla="*/ 99 w 143"/>
                <a:gd name="T77" fmla="*/ 46 h 145"/>
                <a:gd name="T78" fmla="*/ 99 w 143"/>
                <a:gd name="T79" fmla="*/ 46 h 145"/>
                <a:gd name="T80" fmla="*/ 104 w 143"/>
                <a:gd name="T81" fmla="*/ 5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45">
                  <a:moveTo>
                    <a:pt x="104" y="52"/>
                  </a:moveTo>
                  <a:cubicBezTo>
                    <a:pt x="105" y="53"/>
                    <a:pt x="106" y="54"/>
                    <a:pt x="107" y="55"/>
                  </a:cubicBezTo>
                  <a:cubicBezTo>
                    <a:pt x="113" y="65"/>
                    <a:pt x="119" y="75"/>
                    <a:pt x="126" y="86"/>
                  </a:cubicBezTo>
                  <a:cubicBezTo>
                    <a:pt x="130" y="99"/>
                    <a:pt x="135" y="112"/>
                    <a:pt x="139" y="126"/>
                  </a:cubicBezTo>
                  <a:cubicBezTo>
                    <a:pt x="141" y="131"/>
                    <a:pt x="143" y="137"/>
                    <a:pt x="139" y="141"/>
                  </a:cubicBezTo>
                  <a:cubicBezTo>
                    <a:pt x="134" y="145"/>
                    <a:pt x="127" y="144"/>
                    <a:pt x="122" y="141"/>
                  </a:cubicBezTo>
                  <a:cubicBezTo>
                    <a:pt x="117" y="138"/>
                    <a:pt x="112" y="138"/>
                    <a:pt x="106" y="137"/>
                  </a:cubicBezTo>
                  <a:cubicBezTo>
                    <a:pt x="85" y="126"/>
                    <a:pt x="64" y="115"/>
                    <a:pt x="44" y="101"/>
                  </a:cubicBezTo>
                  <a:cubicBezTo>
                    <a:pt x="43" y="101"/>
                    <a:pt x="43" y="101"/>
                    <a:pt x="43" y="101"/>
                  </a:cubicBezTo>
                  <a:cubicBezTo>
                    <a:pt x="43" y="101"/>
                    <a:pt x="44" y="101"/>
                    <a:pt x="44" y="101"/>
                  </a:cubicBezTo>
                  <a:cubicBezTo>
                    <a:pt x="40" y="93"/>
                    <a:pt x="34" y="87"/>
                    <a:pt x="27" y="82"/>
                  </a:cubicBezTo>
                  <a:cubicBezTo>
                    <a:pt x="27" y="82"/>
                    <a:pt x="27" y="82"/>
                    <a:pt x="27" y="82"/>
                  </a:cubicBezTo>
                  <a:cubicBezTo>
                    <a:pt x="20" y="67"/>
                    <a:pt x="8" y="55"/>
                    <a:pt x="2" y="39"/>
                  </a:cubicBezTo>
                  <a:cubicBezTo>
                    <a:pt x="0" y="35"/>
                    <a:pt x="1" y="35"/>
                    <a:pt x="5" y="36"/>
                  </a:cubicBezTo>
                  <a:cubicBezTo>
                    <a:pt x="6" y="37"/>
                    <a:pt x="6" y="37"/>
                    <a:pt x="7" y="38"/>
                  </a:cubicBezTo>
                  <a:cubicBezTo>
                    <a:pt x="8" y="39"/>
                    <a:pt x="9" y="40"/>
                    <a:pt x="10" y="41"/>
                  </a:cubicBezTo>
                  <a:cubicBezTo>
                    <a:pt x="13" y="46"/>
                    <a:pt x="17" y="49"/>
                    <a:pt x="21" y="52"/>
                  </a:cubicBezTo>
                  <a:cubicBezTo>
                    <a:pt x="29" y="61"/>
                    <a:pt x="38" y="69"/>
                    <a:pt x="49" y="74"/>
                  </a:cubicBezTo>
                  <a:cubicBezTo>
                    <a:pt x="49" y="74"/>
                    <a:pt x="49" y="74"/>
                    <a:pt x="49" y="74"/>
                  </a:cubicBezTo>
                  <a:cubicBezTo>
                    <a:pt x="51" y="78"/>
                    <a:pt x="56" y="81"/>
                    <a:pt x="60" y="82"/>
                  </a:cubicBezTo>
                  <a:cubicBezTo>
                    <a:pt x="60" y="82"/>
                    <a:pt x="60" y="82"/>
                    <a:pt x="60" y="82"/>
                  </a:cubicBezTo>
                  <a:cubicBezTo>
                    <a:pt x="63" y="86"/>
                    <a:pt x="67" y="87"/>
                    <a:pt x="71" y="88"/>
                  </a:cubicBezTo>
                  <a:cubicBezTo>
                    <a:pt x="73" y="91"/>
                    <a:pt x="76" y="93"/>
                    <a:pt x="79" y="93"/>
                  </a:cubicBezTo>
                  <a:cubicBezTo>
                    <a:pt x="85" y="100"/>
                    <a:pt x="92" y="103"/>
                    <a:pt x="101" y="103"/>
                  </a:cubicBezTo>
                  <a:cubicBezTo>
                    <a:pt x="98" y="95"/>
                    <a:pt x="95" y="88"/>
                    <a:pt x="90" y="82"/>
                  </a:cubicBezTo>
                  <a:cubicBezTo>
                    <a:pt x="90" y="81"/>
                    <a:pt x="90" y="80"/>
                    <a:pt x="90" y="79"/>
                  </a:cubicBezTo>
                  <a:cubicBezTo>
                    <a:pt x="90" y="78"/>
                    <a:pt x="89" y="77"/>
                    <a:pt x="88" y="77"/>
                  </a:cubicBezTo>
                  <a:cubicBezTo>
                    <a:pt x="88" y="77"/>
                    <a:pt x="88" y="77"/>
                    <a:pt x="88" y="77"/>
                  </a:cubicBezTo>
                  <a:cubicBezTo>
                    <a:pt x="84" y="67"/>
                    <a:pt x="79" y="58"/>
                    <a:pt x="71" y="51"/>
                  </a:cubicBezTo>
                  <a:cubicBezTo>
                    <a:pt x="71" y="50"/>
                    <a:pt x="70" y="50"/>
                    <a:pt x="70" y="49"/>
                  </a:cubicBezTo>
                  <a:cubicBezTo>
                    <a:pt x="69" y="46"/>
                    <a:pt x="68" y="44"/>
                    <a:pt x="66" y="43"/>
                  </a:cubicBezTo>
                  <a:cubicBezTo>
                    <a:pt x="66" y="44"/>
                    <a:pt x="66" y="44"/>
                    <a:pt x="66" y="44"/>
                  </a:cubicBezTo>
                  <a:cubicBezTo>
                    <a:pt x="63" y="36"/>
                    <a:pt x="58" y="31"/>
                    <a:pt x="52" y="27"/>
                  </a:cubicBezTo>
                  <a:cubicBezTo>
                    <a:pt x="52" y="27"/>
                    <a:pt x="52" y="27"/>
                    <a:pt x="52" y="27"/>
                  </a:cubicBezTo>
                  <a:cubicBezTo>
                    <a:pt x="45" y="17"/>
                    <a:pt x="36" y="9"/>
                    <a:pt x="27" y="1"/>
                  </a:cubicBezTo>
                  <a:cubicBezTo>
                    <a:pt x="28" y="0"/>
                    <a:pt x="28" y="0"/>
                    <a:pt x="28" y="0"/>
                  </a:cubicBezTo>
                  <a:cubicBezTo>
                    <a:pt x="32" y="1"/>
                    <a:pt x="36" y="2"/>
                    <a:pt x="39" y="3"/>
                  </a:cubicBezTo>
                  <a:cubicBezTo>
                    <a:pt x="41" y="4"/>
                    <a:pt x="43" y="5"/>
                    <a:pt x="45" y="6"/>
                  </a:cubicBezTo>
                  <a:cubicBezTo>
                    <a:pt x="64" y="18"/>
                    <a:pt x="82" y="31"/>
                    <a:pt x="99" y="46"/>
                  </a:cubicBezTo>
                  <a:cubicBezTo>
                    <a:pt x="99" y="46"/>
                    <a:pt x="99" y="46"/>
                    <a:pt x="99" y="46"/>
                  </a:cubicBezTo>
                  <a:cubicBezTo>
                    <a:pt x="100" y="49"/>
                    <a:pt x="101" y="51"/>
                    <a:pt x="104" y="52"/>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3" name="Freeform 872">
              <a:extLst>
                <a:ext uri="{FF2B5EF4-FFF2-40B4-BE49-F238E27FC236}">
                  <a16:creationId xmlns:a16="http://schemas.microsoft.com/office/drawing/2014/main" id="{F8414F20-A1DF-E232-66B0-70B7409F2B65}"/>
                </a:ext>
              </a:extLst>
            </p:cNvPr>
            <p:cNvSpPr/>
            <p:nvPr/>
          </p:nvSpPr>
          <p:spPr bwMode="auto">
            <a:xfrm>
              <a:off x="717550" y="1084263"/>
              <a:ext cx="314325" cy="315913"/>
            </a:xfrm>
            <a:custGeom>
              <a:avLst/>
              <a:gdLst>
                <a:gd name="T0" fmla="*/ 56 w 140"/>
                <a:gd name="T1" fmla="*/ 33 h 141"/>
                <a:gd name="T2" fmla="*/ 110 w 140"/>
                <a:gd name="T3" fmla="*/ 0 h 141"/>
                <a:gd name="T4" fmla="*/ 40 w 140"/>
                <a:gd name="T5" fmla="*/ 102 h 141"/>
                <a:gd name="T6" fmla="*/ 140 w 140"/>
                <a:gd name="T7" fmla="*/ 35 h 141"/>
                <a:gd name="T8" fmla="*/ 108 w 140"/>
                <a:gd name="T9" fmla="*/ 87 h 141"/>
                <a:gd name="T10" fmla="*/ 19 w 140"/>
                <a:gd name="T11" fmla="*/ 137 h 141"/>
                <a:gd name="T12" fmla="*/ 4 w 140"/>
                <a:gd name="T13" fmla="*/ 122 h 141"/>
                <a:gd name="T14" fmla="*/ 25 w 140"/>
                <a:gd name="T15" fmla="*/ 69 h 141"/>
                <a:gd name="T16" fmla="*/ 26 w 140"/>
                <a:gd name="T17" fmla="*/ 68 h 141"/>
                <a:gd name="T18" fmla="*/ 26 w 140"/>
                <a:gd name="T19" fmla="*/ 68 h 141"/>
                <a:gd name="T20" fmla="*/ 28 w 140"/>
                <a:gd name="T21" fmla="*/ 64 h 141"/>
                <a:gd name="T22" fmla="*/ 30 w 140"/>
                <a:gd name="T23" fmla="*/ 62 h 141"/>
                <a:gd name="T24" fmla="*/ 31 w 140"/>
                <a:gd name="T25" fmla="*/ 59 h 141"/>
                <a:gd name="T26" fmla="*/ 34 w 140"/>
                <a:gd name="T27" fmla="*/ 56 h 141"/>
                <a:gd name="T28" fmla="*/ 37 w 140"/>
                <a:gd name="T29" fmla="*/ 51 h 141"/>
                <a:gd name="T30" fmla="*/ 53 w 140"/>
                <a:gd name="T31" fmla="*/ 34 h 141"/>
                <a:gd name="T32" fmla="*/ 56 w 140"/>
                <a:gd name="T33" fmla="*/ 3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0" h="141">
                  <a:moveTo>
                    <a:pt x="56" y="33"/>
                  </a:moveTo>
                  <a:cubicBezTo>
                    <a:pt x="73" y="21"/>
                    <a:pt x="89" y="7"/>
                    <a:pt x="110" y="0"/>
                  </a:cubicBezTo>
                  <a:cubicBezTo>
                    <a:pt x="81" y="28"/>
                    <a:pt x="59" y="62"/>
                    <a:pt x="40" y="102"/>
                  </a:cubicBezTo>
                  <a:cubicBezTo>
                    <a:pt x="82" y="87"/>
                    <a:pt x="111" y="61"/>
                    <a:pt x="140" y="35"/>
                  </a:cubicBezTo>
                  <a:cubicBezTo>
                    <a:pt x="134" y="56"/>
                    <a:pt x="120" y="71"/>
                    <a:pt x="108" y="87"/>
                  </a:cubicBezTo>
                  <a:cubicBezTo>
                    <a:pt x="84" y="114"/>
                    <a:pt x="54" y="129"/>
                    <a:pt x="19" y="137"/>
                  </a:cubicBezTo>
                  <a:cubicBezTo>
                    <a:pt x="3" y="141"/>
                    <a:pt x="0" y="138"/>
                    <a:pt x="4" y="122"/>
                  </a:cubicBezTo>
                  <a:cubicBezTo>
                    <a:pt x="9" y="103"/>
                    <a:pt x="16" y="86"/>
                    <a:pt x="25" y="69"/>
                  </a:cubicBezTo>
                  <a:cubicBezTo>
                    <a:pt x="25" y="69"/>
                    <a:pt x="26" y="68"/>
                    <a:pt x="26" y="68"/>
                  </a:cubicBezTo>
                  <a:cubicBezTo>
                    <a:pt x="26" y="68"/>
                    <a:pt x="26" y="68"/>
                    <a:pt x="26" y="68"/>
                  </a:cubicBezTo>
                  <a:cubicBezTo>
                    <a:pt x="26" y="66"/>
                    <a:pt x="27" y="65"/>
                    <a:pt x="28" y="64"/>
                  </a:cubicBezTo>
                  <a:cubicBezTo>
                    <a:pt x="29" y="63"/>
                    <a:pt x="29" y="62"/>
                    <a:pt x="30" y="62"/>
                  </a:cubicBezTo>
                  <a:cubicBezTo>
                    <a:pt x="31" y="61"/>
                    <a:pt x="31" y="60"/>
                    <a:pt x="31" y="59"/>
                  </a:cubicBezTo>
                  <a:cubicBezTo>
                    <a:pt x="32" y="58"/>
                    <a:pt x="33" y="57"/>
                    <a:pt x="34" y="56"/>
                  </a:cubicBezTo>
                  <a:cubicBezTo>
                    <a:pt x="35" y="55"/>
                    <a:pt x="36" y="53"/>
                    <a:pt x="37" y="51"/>
                  </a:cubicBezTo>
                  <a:cubicBezTo>
                    <a:pt x="44" y="47"/>
                    <a:pt x="49" y="41"/>
                    <a:pt x="53" y="34"/>
                  </a:cubicBezTo>
                  <a:cubicBezTo>
                    <a:pt x="54" y="34"/>
                    <a:pt x="55" y="34"/>
                    <a:pt x="56" y="3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4" name="Freeform 873">
              <a:extLst>
                <a:ext uri="{FF2B5EF4-FFF2-40B4-BE49-F238E27FC236}">
                  <a16:creationId xmlns:a16="http://schemas.microsoft.com/office/drawing/2014/main" id="{DBC52A24-08B7-C259-473F-49B49F5D9D4E}"/>
                </a:ext>
              </a:extLst>
            </p:cNvPr>
            <p:cNvSpPr/>
            <p:nvPr/>
          </p:nvSpPr>
          <p:spPr bwMode="auto">
            <a:xfrm>
              <a:off x="717550" y="468313"/>
              <a:ext cx="320675" cy="317500"/>
            </a:xfrm>
            <a:custGeom>
              <a:avLst/>
              <a:gdLst>
                <a:gd name="T0" fmla="*/ 100 w 143"/>
                <a:gd name="T1" fmla="*/ 129 h 142"/>
                <a:gd name="T2" fmla="*/ 105 w 143"/>
                <a:gd name="T3" fmla="*/ 133 h 142"/>
                <a:gd name="T4" fmla="*/ 108 w 143"/>
                <a:gd name="T5" fmla="*/ 136 h 142"/>
                <a:gd name="T6" fmla="*/ 108 w 143"/>
                <a:gd name="T7" fmla="*/ 136 h 142"/>
                <a:gd name="T8" fmla="*/ 109 w 143"/>
                <a:gd name="T9" fmla="*/ 138 h 142"/>
                <a:gd name="T10" fmla="*/ 105 w 143"/>
                <a:gd name="T11" fmla="*/ 142 h 142"/>
                <a:gd name="T12" fmla="*/ 67 w 143"/>
                <a:gd name="T13" fmla="*/ 118 h 142"/>
                <a:gd name="T14" fmla="*/ 67 w 143"/>
                <a:gd name="T15" fmla="*/ 119 h 142"/>
                <a:gd name="T16" fmla="*/ 64 w 143"/>
                <a:gd name="T17" fmla="*/ 116 h 142"/>
                <a:gd name="T18" fmla="*/ 64 w 143"/>
                <a:gd name="T19" fmla="*/ 116 h 142"/>
                <a:gd name="T20" fmla="*/ 61 w 143"/>
                <a:gd name="T21" fmla="*/ 113 h 142"/>
                <a:gd name="T22" fmla="*/ 61 w 143"/>
                <a:gd name="T23" fmla="*/ 113 h 142"/>
                <a:gd name="T24" fmla="*/ 58 w 143"/>
                <a:gd name="T25" fmla="*/ 111 h 142"/>
                <a:gd name="T26" fmla="*/ 58 w 143"/>
                <a:gd name="T27" fmla="*/ 111 h 142"/>
                <a:gd name="T28" fmla="*/ 47 w 143"/>
                <a:gd name="T29" fmla="*/ 100 h 142"/>
                <a:gd name="T30" fmla="*/ 46 w 143"/>
                <a:gd name="T31" fmla="*/ 100 h 142"/>
                <a:gd name="T32" fmla="*/ 44 w 143"/>
                <a:gd name="T33" fmla="*/ 98 h 142"/>
                <a:gd name="T34" fmla="*/ 44 w 143"/>
                <a:gd name="T35" fmla="*/ 97 h 142"/>
                <a:gd name="T36" fmla="*/ 34 w 143"/>
                <a:gd name="T37" fmla="*/ 85 h 142"/>
                <a:gd name="T38" fmla="*/ 32 w 143"/>
                <a:gd name="T39" fmla="*/ 83 h 142"/>
                <a:gd name="T40" fmla="*/ 28 w 143"/>
                <a:gd name="T41" fmla="*/ 77 h 142"/>
                <a:gd name="T42" fmla="*/ 28 w 143"/>
                <a:gd name="T43" fmla="*/ 77 h 142"/>
                <a:gd name="T44" fmla="*/ 26 w 143"/>
                <a:gd name="T45" fmla="*/ 74 h 142"/>
                <a:gd name="T46" fmla="*/ 23 w 143"/>
                <a:gd name="T47" fmla="*/ 69 h 142"/>
                <a:gd name="T48" fmla="*/ 20 w 143"/>
                <a:gd name="T49" fmla="*/ 65 h 142"/>
                <a:gd name="T50" fmla="*/ 20 w 143"/>
                <a:gd name="T51" fmla="*/ 64 h 142"/>
                <a:gd name="T52" fmla="*/ 18 w 143"/>
                <a:gd name="T53" fmla="*/ 60 h 142"/>
                <a:gd name="T54" fmla="*/ 16 w 143"/>
                <a:gd name="T55" fmla="*/ 55 h 142"/>
                <a:gd name="T56" fmla="*/ 15 w 143"/>
                <a:gd name="T57" fmla="*/ 52 h 142"/>
                <a:gd name="T58" fmla="*/ 5 w 143"/>
                <a:gd name="T59" fmla="*/ 21 h 142"/>
                <a:gd name="T60" fmla="*/ 20 w 143"/>
                <a:gd name="T61" fmla="*/ 4 h 142"/>
                <a:gd name="T62" fmla="*/ 126 w 143"/>
                <a:gd name="T63" fmla="*/ 77 h 142"/>
                <a:gd name="T64" fmla="*/ 133 w 143"/>
                <a:gd name="T65" fmla="*/ 86 h 142"/>
                <a:gd name="T66" fmla="*/ 133 w 143"/>
                <a:gd name="T67" fmla="*/ 86 h 142"/>
                <a:gd name="T68" fmla="*/ 135 w 143"/>
                <a:gd name="T69" fmla="*/ 89 h 142"/>
                <a:gd name="T70" fmla="*/ 143 w 143"/>
                <a:gd name="T71" fmla="*/ 108 h 142"/>
                <a:gd name="T72" fmla="*/ 142 w 143"/>
                <a:gd name="T73" fmla="*/ 115 h 142"/>
                <a:gd name="T74" fmla="*/ 41 w 143"/>
                <a:gd name="T75" fmla="*/ 41 h 142"/>
                <a:gd name="T76" fmla="*/ 79 w 143"/>
                <a:gd name="T77" fmla="*/ 105 h 142"/>
                <a:gd name="T78" fmla="*/ 83 w 143"/>
                <a:gd name="T79" fmla="*/ 110 h 142"/>
                <a:gd name="T80" fmla="*/ 84 w 143"/>
                <a:gd name="T81" fmla="*/ 110 h 142"/>
                <a:gd name="T82" fmla="*/ 86 w 143"/>
                <a:gd name="T83" fmla="*/ 113 h 142"/>
                <a:gd name="T84" fmla="*/ 96 w 143"/>
                <a:gd name="T85" fmla="*/ 125 h 142"/>
                <a:gd name="T86" fmla="*/ 100 w 143"/>
                <a:gd name="T87" fmla="*/ 129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3" h="142">
                  <a:moveTo>
                    <a:pt x="100" y="129"/>
                  </a:moveTo>
                  <a:cubicBezTo>
                    <a:pt x="102" y="130"/>
                    <a:pt x="103" y="131"/>
                    <a:pt x="105" y="133"/>
                  </a:cubicBezTo>
                  <a:cubicBezTo>
                    <a:pt x="106" y="134"/>
                    <a:pt x="107" y="135"/>
                    <a:pt x="108" y="136"/>
                  </a:cubicBezTo>
                  <a:cubicBezTo>
                    <a:pt x="108" y="136"/>
                    <a:pt x="108" y="136"/>
                    <a:pt x="108" y="136"/>
                  </a:cubicBezTo>
                  <a:cubicBezTo>
                    <a:pt x="108" y="136"/>
                    <a:pt x="109" y="137"/>
                    <a:pt x="109" y="138"/>
                  </a:cubicBezTo>
                  <a:cubicBezTo>
                    <a:pt x="108" y="139"/>
                    <a:pt x="107" y="141"/>
                    <a:pt x="105" y="142"/>
                  </a:cubicBezTo>
                  <a:cubicBezTo>
                    <a:pt x="92" y="134"/>
                    <a:pt x="80" y="126"/>
                    <a:pt x="67" y="118"/>
                  </a:cubicBezTo>
                  <a:cubicBezTo>
                    <a:pt x="67" y="118"/>
                    <a:pt x="67" y="119"/>
                    <a:pt x="67" y="119"/>
                  </a:cubicBezTo>
                  <a:cubicBezTo>
                    <a:pt x="66" y="118"/>
                    <a:pt x="65" y="117"/>
                    <a:pt x="64" y="116"/>
                  </a:cubicBezTo>
                  <a:cubicBezTo>
                    <a:pt x="64" y="116"/>
                    <a:pt x="64" y="116"/>
                    <a:pt x="64" y="116"/>
                  </a:cubicBezTo>
                  <a:cubicBezTo>
                    <a:pt x="63" y="115"/>
                    <a:pt x="62" y="114"/>
                    <a:pt x="61" y="113"/>
                  </a:cubicBezTo>
                  <a:cubicBezTo>
                    <a:pt x="61" y="113"/>
                    <a:pt x="61" y="113"/>
                    <a:pt x="61" y="113"/>
                  </a:cubicBezTo>
                  <a:cubicBezTo>
                    <a:pt x="60" y="112"/>
                    <a:pt x="59" y="112"/>
                    <a:pt x="58" y="111"/>
                  </a:cubicBezTo>
                  <a:cubicBezTo>
                    <a:pt x="58" y="111"/>
                    <a:pt x="58" y="111"/>
                    <a:pt x="58" y="111"/>
                  </a:cubicBezTo>
                  <a:cubicBezTo>
                    <a:pt x="56" y="106"/>
                    <a:pt x="52" y="102"/>
                    <a:pt x="47" y="100"/>
                  </a:cubicBezTo>
                  <a:cubicBezTo>
                    <a:pt x="47" y="100"/>
                    <a:pt x="46" y="100"/>
                    <a:pt x="46" y="100"/>
                  </a:cubicBezTo>
                  <a:cubicBezTo>
                    <a:pt x="46" y="99"/>
                    <a:pt x="45" y="98"/>
                    <a:pt x="44" y="98"/>
                  </a:cubicBezTo>
                  <a:cubicBezTo>
                    <a:pt x="44" y="98"/>
                    <a:pt x="44" y="97"/>
                    <a:pt x="44" y="97"/>
                  </a:cubicBezTo>
                  <a:cubicBezTo>
                    <a:pt x="42" y="92"/>
                    <a:pt x="38" y="89"/>
                    <a:pt x="34" y="85"/>
                  </a:cubicBezTo>
                  <a:cubicBezTo>
                    <a:pt x="33" y="84"/>
                    <a:pt x="32" y="84"/>
                    <a:pt x="32" y="83"/>
                  </a:cubicBezTo>
                  <a:cubicBezTo>
                    <a:pt x="31" y="81"/>
                    <a:pt x="31" y="78"/>
                    <a:pt x="28" y="77"/>
                  </a:cubicBezTo>
                  <a:cubicBezTo>
                    <a:pt x="28" y="77"/>
                    <a:pt x="28" y="77"/>
                    <a:pt x="28" y="77"/>
                  </a:cubicBezTo>
                  <a:cubicBezTo>
                    <a:pt x="27" y="76"/>
                    <a:pt x="26" y="75"/>
                    <a:pt x="26" y="74"/>
                  </a:cubicBezTo>
                  <a:cubicBezTo>
                    <a:pt x="25" y="72"/>
                    <a:pt x="24" y="71"/>
                    <a:pt x="23" y="69"/>
                  </a:cubicBezTo>
                  <a:cubicBezTo>
                    <a:pt x="22" y="68"/>
                    <a:pt x="21" y="66"/>
                    <a:pt x="20" y="65"/>
                  </a:cubicBezTo>
                  <a:cubicBezTo>
                    <a:pt x="21" y="65"/>
                    <a:pt x="20" y="64"/>
                    <a:pt x="20" y="64"/>
                  </a:cubicBezTo>
                  <a:cubicBezTo>
                    <a:pt x="19" y="62"/>
                    <a:pt x="18" y="61"/>
                    <a:pt x="18" y="60"/>
                  </a:cubicBezTo>
                  <a:cubicBezTo>
                    <a:pt x="17" y="58"/>
                    <a:pt x="17" y="57"/>
                    <a:pt x="16" y="55"/>
                  </a:cubicBezTo>
                  <a:cubicBezTo>
                    <a:pt x="16" y="54"/>
                    <a:pt x="15" y="53"/>
                    <a:pt x="15" y="52"/>
                  </a:cubicBezTo>
                  <a:cubicBezTo>
                    <a:pt x="11" y="42"/>
                    <a:pt x="8" y="31"/>
                    <a:pt x="5" y="21"/>
                  </a:cubicBezTo>
                  <a:cubicBezTo>
                    <a:pt x="0" y="2"/>
                    <a:pt x="2" y="0"/>
                    <a:pt x="20" y="4"/>
                  </a:cubicBezTo>
                  <a:cubicBezTo>
                    <a:pt x="65" y="14"/>
                    <a:pt x="101" y="39"/>
                    <a:pt x="126" y="77"/>
                  </a:cubicBezTo>
                  <a:cubicBezTo>
                    <a:pt x="127" y="81"/>
                    <a:pt x="128" y="85"/>
                    <a:pt x="133" y="86"/>
                  </a:cubicBezTo>
                  <a:cubicBezTo>
                    <a:pt x="133" y="86"/>
                    <a:pt x="133" y="86"/>
                    <a:pt x="133" y="86"/>
                  </a:cubicBezTo>
                  <a:cubicBezTo>
                    <a:pt x="134" y="87"/>
                    <a:pt x="135" y="88"/>
                    <a:pt x="135" y="89"/>
                  </a:cubicBezTo>
                  <a:cubicBezTo>
                    <a:pt x="138" y="96"/>
                    <a:pt x="140" y="102"/>
                    <a:pt x="143" y="108"/>
                  </a:cubicBezTo>
                  <a:cubicBezTo>
                    <a:pt x="143" y="109"/>
                    <a:pt x="143" y="111"/>
                    <a:pt x="142" y="115"/>
                  </a:cubicBezTo>
                  <a:cubicBezTo>
                    <a:pt x="114" y="83"/>
                    <a:pt x="82" y="59"/>
                    <a:pt x="41" y="41"/>
                  </a:cubicBezTo>
                  <a:cubicBezTo>
                    <a:pt x="50" y="67"/>
                    <a:pt x="64" y="86"/>
                    <a:pt x="79" y="105"/>
                  </a:cubicBezTo>
                  <a:cubicBezTo>
                    <a:pt x="78" y="108"/>
                    <a:pt x="80" y="110"/>
                    <a:pt x="83" y="110"/>
                  </a:cubicBezTo>
                  <a:cubicBezTo>
                    <a:pt x="83" y="110"/>
                    <a:pt x="84" y="110"/>
                    <a:pt x="84" y="110"/>
                  </a:cubicBezTo>
                  <a:cubicBezTo>
                    <a:pt x="84" y="111"/>
                    <a:pt x="85" y="112"/>
                    <a:pt x="86" y="113"/>
                  </a:cubicBezTo>
                  <a:cubicBezTo>
                    <a:pt x="88" y="118"/>
                    <a:pt x="92" y="121"/>
                    <a:pt x="96" y="125"/>
                  </a:cubicBezTo>
                  <a:cubicBezTo>
                    <a:pt x="97" y="127"/>
                    <a:pt x="97" y="128"/>
                    <a:pt x="100" y="129"/>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5" name="Freeform 874">
              <a:extLst>
                <a:ext uri="{FF2B5EF4-FFF2-40B4-BE49-F238E27FC236}">
                  <a16:creationId xmlns:a16="http://schemas.microsoft.com/office/drawing/2014/main" id="{70685D13-8EB6-4210-273F-C927B49A7E1D}"/>
                </a:ext>
              </a:extLst>
            </p:cNvPr>
            <p:cNvSpPr/>
            <p:nvPr/>
          </p:nvSpPr>
          <p:spPr bwMode="auto">
            <a:xfrm>
              <a:off x="977900" y="1171576"/>
              <a:ext cx="200025" cy="396875"/>
            </a:xfrm>
            <a:custGeom>
              <a:avLst/>
              <a:gdLst>
                <a:gd name="T0" fmla="*/ 3 w 89"/>
                <a:gd name="T1" fmla="*/ 122 h 177"/>
                <a:gd name="T2" fmla="*/ 34 w 89"/>
                <a:gd name="T3" fmla="*/ 7 h 177"/>
                <a:gd name="T4" fmla="*/ 41 w 89"/>
                <a:gd name="T5" fmla="*/ 2 h 177"/>
                <a:gd name="T6" fmla="*/ 42 w 89"/>
                <a:gd name="T7" fmla="*/ 9 h 177"/>
                <a:gd name="T8" fmla="*/ 41 w 89"/>
                <a:gd name="T9" fmla="*/ 11 h 177"/>
                <a:gd name="T10" fmla="*/ 40 w 89"/>
                <a:gd name="T11" fmla="*/ 14 h 177"/>
                <a:gd name="T12" fmla="*/ 39 w 89"/>
                <a:gd name="T13" fmla="*/ 20 h 177"/>
                <a:gd name="T14" fmla="*/ 38 w 89"/>
                <a:gd name="T15" fmla="*/ 22 h 177"/>
                <a:gd name="T16" fmla="*/ 38 w 89"/>
                <a:gd name="T17" fmla="*/ 22 h 177"/>
                <a:gd name="T18" fmla="*/ 34 w 89"/>
                <a:gd name="T19" fmla="*/ 34 h 177"/>
                <a:gd name="T20" fmla="*/ 34 w 89"/>
                <a:gd name="T21" fmla="*/ 42 h 177"/>
                <a:gd name="T22" fmla="*/ 33 w 89"/>
                <a:gd name="T23" fmla="*/ 47 h 177"/>
                <a:gd name="T24" fmla="*/ 33 w 89"/>
                <a:gd name="T25" fmla="*/ 49 h 177"/>
                <a:gd name="T26" fmla="*/ 30 w 89"/>
                <a:gd name="T27" fmla="*/ 67 h 177"/>
                <a:gd name="T28" fmla="*/ 30 w 89"/>
                <a:gd name="T29" fmla="*/ 71 h 177"/>
                <a:gd name="T30" fmla="*/ 29 w 89"/>
                <a:gd name="T31" fmla="*/ 75 h 177"/>
                <a:gd name="T32" fmla="*/ 29 w 89"/>
                <a:gd name="T33" fmla="*/ 81 h 177"/>
                <a:gd name="T34" fmla="*/ 29 w 89"/>
                <a:gd name="T35" fmla="*/ 82 h 177"/>
                <a:gd name="T36" fmla="*/ 30 w 89"/>
                <a:gd name="T37" fmla="*/ 84 h 177"/>
                <a:gd name="T38" fmla="*/ 32 w 89"/>
                <a:gd name="T39" fmla="*/ 123 h 177"/>
                <a:gd name="T40" fmla="*/ 58 w 89"/>
                <a:gd name="T41" fmla="*/ 83 h 177"/>
                <a:gd name="T42" fmla="*/ 58 w 89"/>
                <a:gd name="T43" fmla="*/ 72 h 177"/>
                <a:gd name="T44" fmla="*/ 58 w 89"/>
                <a:gd name="T45" fmla="*/ 72 h 177"/>
                <a:gd name="T46" fmla="*/ 61 w 89"/>
                <a:gd name="T47" fmla="*/ 73 h 177"/>
                <a:gd name="T48" fmla="*/ 83 w 89"/>
                <a:gd name="T49" fmla="*/ 12 h 177"/>
                <a:gd name="T50" fmla="*/ 83 w 89"/>
                <a:gd name="T51" fmla="*/ 12 h 177"/>
                <a:gd name="T52" fmla="*/ 87 w 89"/>
                <a:gd name="T53" fmla="*/ 32 h 177"/>
                <a:gd name="T54" fmla="*/ 83 w 89"/>
                <a:gd name="T55" fmla="*/ 78 h 177"/>
                <a:gd name="T56" fmla="*/ 83 w 89"/>
                <a:gd name="T57" fmla="*/ 80 h 177"/>
                <a:gd name="T58" fmla="*/ 55 w 89"/>
                <a:gd name="T59" fmla="*/ 141 h 177"/>
                <a:gd name="T60" fmla="*/ 55 w 89"/>
                <a:gd name="T61" fmla="*/ 141 h 177"/>
                <a:gd name="T62" fmla="*/ 42 w 89"/>
                <a:gd name="T63" fmla="*/ 155 h 177"/>
                <a:gd name="T64" fmla="*/ 42 w 89"/>
                <a:gd name="T65" fmla="*/ 155 h 177"/>
                <a:gd name="T66" fmla="*/ 27 w 89"/>
                <a:gd name="T67" fmla="*/ 169 h 177"/>
                <a:gd name="T68" fmla="*/ 14 w 89"/>
                <a:gd name="T69" fmla="*/ 166 h 177"/>
                <a:gd name="T70" fmla="*/ 6 w 89"/>
                <a:gd name="T71" fmla="*/ 144 h 177"/>
                <a:gd name="T72" fmla="*/ 5 w 89"/>
                <a:gd name="T73" fmla="*/ 136 h 177"/>
                <a:gd name="T74" fmla="*/ 4 w 89"/>
                <a:gd name="T75" fmla="*/ 130 h 177"/>
                <a:gd name="T76" fmla="*/ 3 w 89"/>
                <a:gd name="T77" fmla="*/ 122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9" h="177">
                  <a:moveTo>
                    <a:pt x="3" y="122"/>
                  </a:moveTo>
                  <a:cubicBezTo>
                    <a:pt x="0" y="80"/>
                    <a:pt x="14" y="43"/>
                    <a:pt x="34" y="7"/>
                  </a:cubicBezTo>
                  <a:cubicBezTo>
                    <a:pt x="36" y="5"/>
                    <a:pt x="36" y="0"/>
                    <a:pt x="41" y="2"/>
                  </a:cubicBezTo>
                  <a:cubicBezTo>
                    <a:pt x="42" y="3"/>
                    <a:pt x="41" y="7"/>
                    <a:pt x="42" y="9"/>
                  </a:cubicBezTo>
                  <a:cubicBezTo>
                    <a:pt x="41" y="9"/>
                    <a:pt x="41" y="10"/>
                    <a:pt x="41" y="11"/>
                  </a:cubicBezTo>
                  <a:cubicBezTo>
                    <a:pt x="41" y="12"/>
                    <a:pt x="40" y="13"/>
                    <a:pt x="40" y="14"/>
                  </a:cubicBezTo>
                  <a:cubicBezTo>
                    <a:pt x="40" y="16"/>
                    <a:pt x="39" y="18"/>
                    <a:pt x="39" y="20"/>
                  </a:cubicBezTo>
                  <a:cubicBezTo>
                    <a:pt x="38" y="21"/>
                    <a:pt x="38" y="21"/>
                    <a:pt x="38" y="22"/>
                  </a:cubicBezTo>
                  <a:cubicBezTo>
                    <a:pt x="38" y="22"/>
                    <a:pt x="38" y="22"/>
                    <a:pt x="38" y="22"/>
                  </a:cubicBezTo>
                  <a:cubicBezTo>
                    <a:pt x="35" y="26"/>
                    <a:pt x="34" y="29"/>
                    <a:pt x="34" y="34"/>
                  </a:cubicBezTo>
                  <a:cubicBezTo>
                    <a:pt x="34" y="36"/>
                    <a:pt x="34" y="39"/>
                    <a:pt x="34" y="42"/>
                  </a:cubicBezTo>
                  <a:cubicBezTo>
                    <a:pt x="34" y="44"/>
                    <a:pt x="33" y="46"/>
                    <a:pt x="33" y="47"/>
                  </a:cubicBezTo>
                  <a:cubicBezTo>
                    <a:pt x="33" y="48"/>
                    <a:pt x="33" y="49"/>
                    <a:pt x="33" y="49"/>
                  </a:cubicBezTo>
                  <a:cubicBezTo>
                    <a:pt x="30" y="55"/>
                    <a:pt x="30" y="61"/>
                    <a:pt x="30" y="67"/>
                  </a:cubicBezTo>
                  <a:cubicBezTo>
                    <a:pt x="30" y="68"/>
                    <a:pt x="30" y="70"/>
                    <a:pt x="30" y="71"/>
                  </a:cubicBezTo>
                  <a:cubicBezTo>
                    <a:pt x="29" y="72"/>
                    <a:pt x="28" y="73"/>
                    <a:pt x="29" y="75"/>
                  </a:cubicBezTo>
                  <a:cubicBezTo>
                    <a:pt x="29" y="77"/>
                    <a:pt x="29" y="79"/>
                    <a:pt x="29" y="81"/>
                  </a:cubicBezTo>
                  <a:cubicBezTo>
                    <a:pt x="29" y="81"/>
                    <a:pt x="29" y="82"/>
                    <a:pt x="29" y="82"/>
                  </a:cubicBezTo>
                  <a:cubicBezTo>
                    <a:pt x="29" y="83"/>
                    <a:pt x="30" y="83"/>
                    <a:pt x="30" y="84"/>
                  </a:cubicBezTo>
                  <a:cubicBezTo>
                    <a:pt x="30" y="97"/>
                    <a:pt x="29" y="109"/>
                    <a:pt x="32" y="123"/>
                  </a:cubicBezTo>
                  <a:cubicBezTo>
                    <a:pt x="43" y="110"/>
                    <a:pt x="50" y="97"/>
                    <a:pt x="58" y="83"/>
                  </a:cubicBezTo>
                  <a:cubicBezTo>
                    <a:pt x="60" y="80"/>
                    <a:pt x="62" y="76"/>
                    <a:pt x="58" y="72"/>
                  </a:cubicBezTo>
                  <a:cubicBezTo>
                    <a:pt x="58" y="72"/>
                    <a:pt x="58" y="72"/>
                    <a:pt x="58" y="72"/>
                  </a:cubicBezTo>
                  <a:cubicBezTo>
                    <a:pt x="59" y="74"/>
                    <a:pt x="60" y="74"/>
                    <a:pt x="61" y="73"/>
                  </a:cubicBezTo>
                  <a:cubicBezTo>
                    <a:pt x="74" y="54"/>
                    <a:pt x="77" y="33"/>
                    <a:pt x="83" y="12"/>
                  </a:cubicBezTo>
                  <a:cubicBezTo>
                    <a:pt x="83" y="12"/>
                    <a:pt x="83" y="12"/>
                    <a:pt x="83" y="12"/>
                  </a:cubicBezTo>
                  <a:cubicBezTo>
                    <a:pt x="89" y="18"/>
                    <a:pt x="86" y="25"/>
                    <a:pt x="87" y="32"/>
                  </a:cubicBezTo>
                  <a:cubicBezTo>
                    <a:pt x="88" y="48"/>
                    <a:pt x="83" y="62"/>
                    <a:pt x="83" y="78"/>
                  </a:cubicBezTo>
                  <a:cubicBezTo>
                    <a:pt x="83" y="78"/>
                    <a:pt x="82" y="79"/>
                    <a:pt x="83" y="80"/>
                  </a:cubicBezTo>
                  <a:cubicBezTo>
                    <a:pt x="76" y="101"/>
                    <a:pt x="64" y="121"/>
                    <a:pt x="55" y="141"/>
                  </a:cubicBezTo>
                  <a:cubicBezTo>
                    <a:pt x="55" y="141"/>
                    <a:pt x="55" y="141"/>
                    <a:pt x="55" y="141"/>
                  </a:cubicBezTo>
                  <a:cubicBezTo>
                    <a:pt x="49" y="144"/>
                    <a:pt x="45" y="149"/>
                    <a:pt x="42" y="155"/>
                  </a:cubicBezTo>
                  <a:cubicBezTo>
                    <a:pt x="42" y="155"/>
                    <a:pt x="42" y="155"/>
                    <a:pt x="42" y="155"/>
                  </a:cubicBezTo>
                  <a:cubicBezTo>
                    <a:pt x="37" y="160"/>
                    <a:pt x="31" y="164"/>
                    <a:pt x="27" y="169"/>
                  </a:cubicBezTo>
                  <a:cubicBezTo>
                    <a:pt x="20" y="177"/>
                    <a:pt x="16" y="174"/>
                    <a:pt x="14" y="166"/>
                  </a:cubicBezTo>
                  <a:cubicBezTo>
                    <a:pt x="11" y="158"/>
                    <a:pt x="8" y="151"/>
                    <a:pt x="6" y="144"/>
                  </a:cubicBezTo>
                  <a:cubicBezTo>
                    <a:pt x="5" y="141"/>
                    <a:pt x="5" y="139"/>
                    <a:pt x="5" y="136"/>
                  </a:cubicBezTo>
                  <a:cubicBezTo>
                    <a:pt x="6" y="134"/>
                    <a:pt x="6" y="132"/>
                    <a:pt x="4" y="130"/>
                  </a:cubicBezTo>
                  <a:cubicBezTo>
                    <a:pt x="3" y="127"/>
                    <a:pt x="3" y="125"/>
                    <a:pt x="3" y="122"/>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6" name="Freeform 875">
              <a:extLst>
                <a:ext uri="{FF2B5EF4-FFF2-40B4-BE49-F238E27FC236}">
                  <a16:creationId xmlns:a16="http://schemas.microsoft.com/office/drawing/2014/main" id="{51DF0F0E-AD35-8179-EED5-464B0BA1BD93}"/>
                </a:ext>
              </a:extLst>
            </p:cNvPr>
            <p:cNvSpPr/>
            <p:nvPr/>
          </p:nvSpPr>
          <p:spPr bwMode="auto">
            <a:xfrm>
              <a:off x="976313" y="300038"/>
              <a:ext cx="203200" cy="385763"/>
            </a:xfrm>
            <a:custGeom>
              <a:avLst/>
              <a:gdLst>
                <a:gd name="T0" fmla="*/ 12 w 91"/>
                <a:gd name="T1" fmla="*/ 123 h 172"/>
                <a:gd name="T2" fmla="*/ 12 w 91"/>
                <a:gd name="T3" fmla="*/ 14 h 172"/>
                <a:gd name="T4" fmla="*/ 28 w 91"/>
                <a:gd name="T5" fmla="*/ 9 h 172"/>
                <a:gd name="T6" fmla="*/ 87 w 91"/>
                <a:gd name="T7" fmla="*/ 158 h 172"/>
                <a:gd name="T8" fmla="*/ 85 w 91"/>
                <a:gd name="T9" fmla="*/ 164 h 172"/>
                <a:gd name="T10" fmla="*/ 32 w 91"/>
                <a:gd name="T11" fmla="*/ 54 h 172"/>
                <a:gd name="T12" fmla="*/ 34 w 91"/>
                <a:gd name="T13" fmla="*/ 137 h 172"/>
                <a:gd name="T14" fmla="*/ 39 w 91"/>
                <a:gd name="T15" fmla="*/ 165 h 172"/>
                <a:gd name="T16" fmla="*/ 35 w 91"/>
                <a:gd name="T17" fmla="*/ 172 h 172"/>
                <a:gd name="T18" fmla="*/ 32 w 91"/>
                <a:gd name="T19" fmla="*/ 166 h 172"/>
                <a:gd name="T20" fmla="*/ 32 w 91"/>
                <a:gd name="T21" fmla="*/ 166 h 172"/>
                <a:gd name="T22" fmla="*/ 29 w 91"/>
                <a:gd name="T23" fmla="*/ 162 h 172"/>
                <a:gd name="T24" fmla="*/ 29 w 91"/>
                <a:gd name="T25" fmla="*/ 161 h 172"/>
                <a:gd name="T26" fmla="*/ 26 w 91"/>
                <a:gd name="T27" fmla="*/ 158 h 172"/>
                <a:gd name="T28" fmla="*/ 26 w 91"/>
                <a:gd name="T29" fmla="*/ 158 h 172"/>
                <a:gd name="T30" fmla="*/ 24 w 91"/>
                <a:gd name="T31" fmla="*/ 152 h 172"/>
                <a:gd name="T32" fmla="*/ 23 w 91"/>
                <a:gd name="T33" fmla="*/ 150 h 172"/>
                <a:gd name="T34" fmla="*/ 21 w 91"/>
                <a:gd name="T35" fmla="*/ 146 h 172"/>
                <a:gd name="T36" fmla="*/ 18 w 91"/>
                <a:gd name="T37" fmla="*/ 141 h 172"/>
                <a:gd name="T38" fmla="*/ 12 w 91"/>
                <a:gd name="T39" fmla="*/ 123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1" h="172">
                  <a:moveTo>
                    <a:pt x="12" y="123"/>
                  </a:moveTo>
                  <a:cubicBezTo>
                    <a:pt x="0" y="87"/>
                    <a:pt x="1" y="50"/>
                    <a:pt x="12" y="14"/>
                  </a:cubicBezTo>
                  <a:cubicBezTo>
                    <a:pt x="16" y="1"/>
                    <a:pt x="18" y="0"/>
                    <a:pt x="28" y="9"/>
                  </a:cubicBezTo>
                  <a:cubicBezTo>
                    <a:pt x="74" y="48"/>
                    <a:pt x="91" y="99"/>
                    <a:pt x="87" y="158"/>
                  </a:cubicBezTo>
                  <a:cubicBezTo>
                    <a:pt x="87" y="160"/>
                    <a:pt x="87" y="162"/>
                    <a:pt x="85" y="164"/>
                  </a:cubicBezTo>
                  <a:cubicBezTo>
                    <a:pt x="73" y="125"/>
                    <a:pt x="58" y="89"/>
                    <a:pt x="32" y="54"/>
                  </a:cubicBezTo>
                  <a:cubicBezTo>
                    <a:pt x="27" y="83"/>
                    <a:pt x="30" y="110"/>
                    <a:pt x="34" y="137"/>
                  </a:cubicBezTo>
                  <a:cubicBezTo>
                    <a:pt x="35" y="146"/>
                    <a:pt x="38" y="155"/>
                    <a:pt x="39" y="165"/>
                  </a:cubicBezTo>
                  <a:cubicBezTo>
                    <a:pt x="40" y="169"/>
                    <a:pt x="41" y="172"/>
                    <a:pt x="35" y="172"/>
                  </a:cubicBezTo>
                  <a:cubicBezTo>
                    <a:pt x="34" y="169"/>
                    <a:pt x="34" y="167"/>
                    <a:pt x="32" y="166"/>
                  </a:cubicBezTo>
                  <a:cubicBezTo>
                    <a:pt x="32" y="166"/>
                    <a:pt x="32" y="166"/>
                    <a:pt x="32" y="166"/>
                  </a:cubicBezTo>
                  <a:cubicBezTo>
                    <a:pt x="31" y="165"/>
                    <a:pt x="30" y="164"/>
                    <a:pt x="29" y="162"/>
                  </a:cubicBezTo>
                  <a:cubicBezTo>
                    <a:pt x="29" y="162"/>
                    <a:pt x="29" y="161"/>
                    <a:pt x="29" y="161"/>
                  </a:cubicBezTo>
                  <a:cubicBezTo>
                    <a:pt x="28" y="160"/>
                    <a:pt x="27" y="159"/>
                    <a:pt x="26" y="158"/>
                  </a:cubicBezTo>
                  <a:cubicBezTo>
                    <a:pt x="26" y="158"/>
                    <a:pt x="26" y="158"/>
                    <a:pt x="26" y="158"/>
                  </a:cubicBezTo>
                  <a:cubicBezTo>
                    <a:pt x="26" y="156"/>
                    <a:pt x="26" y="153"/>
                    <a:pt x="24" y="152"/>
                  </a:cubicBezTo>
                  <a:cubicBezTo>
                    <a:pt x="24" y="151"/>
                    <a:pt x="23" y="150"/>
                    <a:pt x="23" y="150"/>
                  </a:cubicBezTo>
                  <a:cubicBezTo>
                    <a:pt x="22" y="148"/>
                    <a:pt x="22" y="147"/>
                    <a:pt x="21" y="146"/>
                  </a:cubicBezTo>
                  <a:cubicBezTo>
                    <a:pt x="20" y="144"/>
                    <a:pt x="19" y="143"/>
                    <a:pt x="18" y="141"/>
                  </a:cubicBezTo>
                  <a:cubicBezTo>
                    <a:pt x="17" y="135"/>
                    <a:pt x="16" y="128"/>
                    <a:pt x="12" y="12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7" name="Freeform 876">
              <a:extLst>
                <a:ext uri="{FF2B5EF4-FFF2-40B4-BE49-F238E27FC236}">
                  <a16:creationId xmlns:a16="http://schemas.microsoft.com/office/drawing/2014/main" id="{C7BCBED7-AC66-5A9A-8811-8C72056F6CA5}"/>
                </a:ext>
              </a:extLst>
            </p:cNvPr>
            <p:cNvSpPr/>
            <p:nvPr/>
          </p:nvSpPr>
          <p:spPr bwMode="auto">
            <a:xfrm>
              <a:off x="1196975" y="1173163"/>
              <a:ext cx="190500" cy="392113"/>
            </a:xfrm>
            <a:custGeom>
              <a:avLst/>
              <a:gdLst>
                <a:gd name="T0" fmla="*/ 60 w 85"/>
                <a:gd name="T1" fmla="*/ 167 h 175"/>
                <a:gd name="T2" fmla="*/ 32 w 85"/>
                <a:gd name="T3" fmla="*/ 138 h 175"/>
                <a:gd name="T4" fmla="*/ 30 w 85"/>
                <a:gd name="T5" fmla="*/ 133 h 175"/>
                <a:gd name="T6" fmla="*/ 29 w 85"/>
                <a:gd name="T7" fmla="*/ 132 h 175"/>
                <a:gd name="T8" fmla="*/ 22 w 85"/>
                <a:gd name="T9" fmla="*/ 120 h 175"/>
                <a:gd name="T10" fmla="*/ 22 w 85"/>
                <a:gd name="T11" fmla="*/ 120 h 175"/>
                <a:gd name="T12" fmla="*/ 18 w 85"/>
                <a:gd name="T13" fmla="*/ 113 h 175"/>
                <a:gd name="T14" fmla="*/ 18 w 85"/>
                <a:gd name="T15" fmla="*/ 113 h 175"/>
                <a:gd name="T16" fmla="*/ 16 w 85"/>
                <a:gd name="T17" fmla="*/ 109 h 175"/>
                <a:gd name="T18" fmla="*/ 16 w 85"/>
                <a:gd name="T19" fmla="*/ 110 h 175"/>
                <a:gd name="T20" fmla="*/ 13 w 85"/>
                <a:gd name="T21" fmla="*/ 101 h 175"/>
                <a:gd name="T22" fmla="*/ 11 w 85"/>
                <a:gd name="T23" fmla="*/ 96 h 175"/>
                <a:gd name="T24" fmla="*/ 10 w 85"/>
                <a:gd name="T25" fmla="*/ 93 h 175"/>
                <a:gd name="T26" fmla="*/ 10 w 85"/>
                <a:gd name="T27" fmla="*/ 91 h 175"/>
                <a:gd name="T28" fmla="*/ 8 w 85"/>
                <a:gd name="T29" fmla="*/ 87 h 175"/>
                <a:gd name="T30" fmla="*/ 8 w 85"/>
                <a:gd name="T31" fmla="*/ 87 h 175"/>
                <a:gd name="T32" fmla="*/ 2 w 85"/>
                <a:gd name="T33" fmla="*/ 60 h 175"/>
                <a:gd name="T34" fmla="*/ 2 w 85"/>
                <a:gd name="T35" fmla="*/ 60 h 175"/>
                <a:gd name="T36" fmla="*/ 2 w 85"/>
                <a:gd name="T37" fmla="*/ 11 h 175"/>
                <a:gd name="T38" fmla="*/ 2 w 85"/>
                <a:gd name="T39" fmla="*/ 11 h 175"/>
                <a:gd name="T40" fmla="*/ 3 w 85"/>
                <a:gd name="T41" fmla="*/ 11 h 175"/>
                <a:gd name="T42" fmla="*/ 4 w 85"/>
                <a:gd name="T43" fmla="*/ 11 h 175"/>
                <a:gd name="T44" fmla="*/ 4 w 85"/>
                <a:gd name="T45" fmla="*/ 11 h 175"/>
                <a:gd name="T46" fmla="*/ 12 w 85"/>
                <a:gd name="T47" fmla="*/ 33 h 175"/>
                <a:gd name="T48" fmla="*/ 12 w 85"/>
                <a:gd name="T49" fmla="*/ 33 h 175"/>
                <a:gd name="T50" fmla="*/ 17 w 85"/>
                <a:gd name="T51" fmla="*/ 51 h 175"/>
                <a:gd name="T52" fmla="*/ 17 w 85"/>
                <a:gd name="T53" fmla="*/ 52 h 175"/>
                <a:gd name="T54" fmla="*/ 17 w 85"/>
                <a:gd name="T55" fmla="*/ 52 h 175"/>
                <a:gd name="T56" fmla="*/ 37 w 85"/>
                <a:gd name="T57" fmla="*/ 93 h 175"/>
                <a:gd name="T58" fmla="*/ 38 w 85"/>
                <a:gd name="T59" fmla="*/ 93 h 175"/>
                <a:gd name="T60" fmla="*/ 50 w 85"/>
                <a:gd name="T61" fmla="*/ 115 h 175"/>
                <a:gd name="T62" fmla="*/ 56 w 85"/>
                <a:gd name="T63" fmla="*/ 120 h 175"/>
                <a:gd name="T64" fmla="*/ 60 w 85"/>
                <a:gd name="T65" fmla="*/ 113 h 175"/>
                <a:gd name="T66" fmla="*/ 54 w 85"/>
                <a:gd name="T67" fmla="*/ 44 h 175"/>
                <a:gd name="T68" fmla="*/ 53 w 85"/>
                <a:gd name="T69" fmla="*/ 36 h 175"/>
                <a:gd name="T70" fmla="*/ 47 w 85"/>
                <a:gd name="T71" fmla="*/ 0 h 175"/>
                <a:gd name="T72" fmla="*/ 85 w 85"/>
                <a:gd name="T73" fmla="*/ 97 h 175"/>
                <a:gd name="T74" fmla="*/ 79 w 85"/>
                <a:gd name="T75" fmla="*/ 154 h 175"/>
                <a:gd name="T76" fmla="*/ 78 w 85"/>
                <a:gd name="T77" fmla="*/ 156 h 175"/>
                <a:gd name="T78" fmla="*/ 73 w 85"/>
                <a:gd name="T79" fmla="*/ 173 h 175"/>
                <a:gd name="T80" fmla="*/ 72 w 85"/>
                <a:gd name="T81" fmla="*/ 174 h 175"/>
                <a:gd name="T82" fmla="*/ 71 w 85"/>
                <a:gd name="T83" fmla="*/ 175 h 175"/>
                <a:gd name="T84" fmla="*/ 69 w 85"/>
                <a:gd name="T85" fmla="*/ 174 h 175"/>
                <a:gd name="T86" fmla="*/ 68 w 85"/>
                <a:gd name="T87" fmla="*/ 174 h 175"/>
                <a:gd name="T88" fmla="*/ 60 w 85"/>
                <a:gd name="T89" fmla="*/ 16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5" h="175">
                  <a:moveTo>
                    <a:pt x="60" y="167"/>
                  </a:moveTo>
                  <a:cubicBezTo>
                    <a:pt x="50" y="157"/>
                    <a:pt x="41" y="148"/>
                    <a:pt x="32" y="138"/>
                  </a:cubicBezTo>
                  <a:cubicBezTo>
                    <a:pt x="35" y="134"/>
                    <a:pt x="31" y="134"/>
                    <a:pt x="30" y="133"/>
                  </a:cubicBezTo>
                  <a:cubicBezTo>
                    <a:pt x="30" y="133"/>
                    <a:pt x="30" y="132"/>
                    <a:pt x="29" y="132"/>
                  </a:cubicBezTo>
                  <a:cubicBezTo>
                    <a:pt x="28" y="127"/>
                    <a:pt x="27" y="122"/>
                    <a:pt x="22" y="120"/>
                  </a:cubicBezTo>
                  <a:cubicBezTo>
                    <a:pt x="22" y="120"/>
                    <a:pt x="22" y="120"/>
                    <a:pt x="22" y="120"/>
                  </a:cubicBezTo>
                  <a:cubicBezTo>
                    <a:pt x="22" y="117"/>
                    <a:pt x="21" y="114"/>
                    <a:pt x="18" y="113"/>
                  </a:cubicBezTo>
                  <a:cubicBezTo>
                    <a:pt x="18" y="113"/>
                    <a:pt x="18" y="113"/>
                    <a:pt x="18" y="113"/>
                  </a:cubicBezTo>
                  <a:cubicBezTo>
                    <a:pt x="17" y="111"/>
                    <a:pt x="17" y="110"/>
                    <a:pt x="16" y="109"/>
                  </a:cubicBezTo>
                  <a:cubicBezTo>
                    <a:pt x="16" y="109"/>
                    <a:pt x="16" y="110"/>
                    <a:pt x="16" y="110"/>
                  </a:cubicBezTo>
                  <a:cubicBezTo>
                    <a:pt x="16" y="106"/>
                    <a:pt x="16" y="103"/>
                    <a:pt x="13" y="101"/>
                  </a:cubicBezTo>
                  <a:cubicBezTo>
                    <a:pt x="12" y="99"/>
                    <a:pt x="12" y="98"/>
                    <a:pt x="11" y="96"/>
                  </a:cubicBezTo>
                  <a:cubicBezTo>
                    <a:pt x="11" y="95"/>
                    <a:pt x="11" y="94"/>
                    <a:pt x="10" y="93"/>
                  </a:cubicBezTo>
                  <a:cubicBezTo>
                    <a:pt x="10" y="92"/>
                    <a:pt x="10" y="91"/>
                    <a:pt x="10" y="91"/>
                  </a:cubicBezTo>
                  <a:cubicBezTo>
                    <a:pt x="9" y="89"/>
                    <a:pt x="8" y="88"/>
                    <a:pt x="8" y="87"/>
                  </a:cubicBezTo>
                  <a:cubicBezTo>
                    <a:pt x="8" y="87"/>
                    <a:pt x="8" y="87"/>
                    <a:pt x="8" y="87"/>
                  </a:cubicBezTo>
                  <a:cubicBezTo>
                    <a:pt x="8" y="78"/>
                    <a:pt x="7" y="68"/>
                    <a:pt x="2" y="60"/>
                  </a:cubicBezTo>
                  <a:cubicBezTo>
                    <a:pt x="2" y="60"/>
                    <a:pt x="2" y="60"/>
                    <a:pt x="2" y="60"/>
                  </a:cubicBezTo>
                  <a:cubicBezTo>
                    <a:pt x="2" y="43"/>
                    <a:pt x="0" y="27"/>
                    <a:pt x="2" y="11"/>
                  </a:cubicBezTo>
                  <a:cubicBezTo>
                    <a:pt x="2" y="11"/>
                    <a:pt x="2" y="11"/>
                    <a:pt x="2" y="11"/>
                  </a:cubicBezTo>
                  <a:cubicBezTo>
                    <a:pt x="3" y="11"/>
                    <a:pt x="3" y="11"/>
                    <a:pt x="3" y="11"/>
                  </a:cubicBezTo>
                  <a:cubicBezTo>
                    <a:pt x="4" y="11"/>
                    <a:pt x="4" y="11"/>
                    <a:pt x="4" y="11"/>
                  </a:cubicBezTo>
                  <a:cubicBezTo>
                    <a:pt x="4" y="11"/>
                    <a:pt x="4" y="11"/>
                    <a:pt x="4" y="11"/>
                  </a:cubicBezTo>
                  <a:cubicBezTo>
                    <a:pt x="7" y="18"/>
                    <a:pt x="7" y="27"/>
                    <a:pt x="12" y="33"/>
                  </a:cubicBezTo>
                  <a:cubicBezTo>
                    <a:pt x="12" y="33"/>
                    <a:pt x="12" y="33"/>
                    <a:pt x="12" y="33"/>
                  </a:cubicBezTo>
                  <a:cubicBezTo>
                    <a:pt x="11" y="40"/>
                    <a:pt x="13" y="45"/>
                    <a:pt x="17" y="51"/>
                  </a:cubicBezTo>
                  <a:cubicBezTo>
                    <a:pt x="17" y="52"/>
                    <a:pt x="17" y="52"/>
                    <a:pt x="17" y="52"/>
                  </a:cubicBezTo>
                  <a:cubicBezTo>
                    <a:pt x="17" y="52"/>
                    <a:pt x="17" y="52"/>
                    <a:pt x="17" y="52"/>
                  </a:cubicBezTo>
                  <a:cubicBezTo>
                    <a:pt x="20" y="68"/>
                    <a:pt x="29" y="80"/>
                    <a:pt x="37" y="93"/>
                  </a:cubicBezTo>
                  <a:cubicBezTo>
                    <a:pt x="38" y="93"/>
                    <a:pt x="38" y="93"/>
                    <a:pt x="38" y="93"/>
                  </a:cubicBezTo>
                  <a:cubicBezTo>
                    <a:pt x="40" y="102"/>
                    <a:pt x="45" y="108"/>
                    <a:pt x="50" y="115"/>
                  </a:cubicBezTo>
                  <a:cubicBezTo>
                    <a:pt x="52" y="118"/>
                    <a:pt x="53" y="121"/>
                    <a:pt x="56" y="120"/>
                  </a:cubicBezTo>
                  <a:cubicBezTo>
                    <a:pt x="59" y="118"/>
                    <a:pt x="60" y="115"/>
                    <a:pt x="60" y="113"/>
                  </a:cubicBezTo>
                  <a:cubicBezTo>
                    <a:pt x="60" y="89"/>
                    <a:pt x="61" y="66"/>
                    <a:pt x="54" y="44"/>
                  </a:cubicBezTo>
                  <a:cubicBezTo>
                    <a:pt x="54" y="41"/>
                    <a:pt x="54" y="38"/>
                    <a:pt x="53" y="36"/>
                  </a:cubicBezTo>
                  <a:cubicBezTo>
                    <a:pt x="54" y="24"/>
                    <a:pt x="47" y="13"/>
                    <a:pt x="47" y="0"/>
                  </a:cubicBezTo>
                  <a:cubicBezTo>
                    <a:pt x="66" y="14"/>
                    <a:pt x="84" y="74"/>
                    <a:pt x="85" y="97"/>
                  </a:cubicBezTo>
                  <a:cubicBezTo>
                    <a:pt x="85" y="116"/>
                    <a:pt x="82" y="135"/>
                    <a:pt x="79" y="154"/>
                  </a:cubicBezTo>
                  <a:cubicBezTo>
                    <a:pt x="78" y="155"/>
                    <a:pt x="78" y="155"/>
                    <a:pt x="78" y="156"/>
                  </a:cubicBezTo>
                  <a:cubicBezTo>
                    <a:pt x="77" y="162"/>
                    <a:pt x="75" y="168"/>
                    <a:pt x="73" y="173"/>
                  </a:cubicBezTo>
                  <a:cubicBezTo>
                    <a:pt x="73" y="173"/>
                    <a:pt x="72" y="174"/>
                    <a:pt x="72" y="174"/>
                  </a:cubicBezTo>
                  <a:cubicBezTo>
                    <a:pt x="72" y="174"/>
                    <a:pt x="71" y="174"/>
                    <a:pt x="71" y="175"/>
                  </a:cubicBezTo>
                  <a:cubicBezTo>
                    <a:pt x="69" y="174"/>
                    <a:pt x="69" y="174"/>
                    <a:pt x="69" y="174"/>
                  </a:cubicBezTo>
                  <a:cubicBezTo>
                    <a:pt x="69" y="174"/>
                    <a:pt x="68" y="174"/>
                    <a:pt x="68" y="174"/>
                  </a:cubicBezTo>
                  <a:cubicBezTo>
                    <a:pt x="67" y="170"/>
                    <a:pt x="64" y="168"/>
                    <a:pt x="60" y="167"/>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8" name="Freeform 877">
              <a:extLst>
                <a:ext uri="{FF2B5EF4-FFF2-40B4-BE49-F238E27FC236}">
                  <a16:creationId xmlns:a16="http://schemas.microsoft.com/office/drawing/2014/main" id="{81705B1F-9EAB-911A-CF47-A768F1192C56}"/>
                </a:ext>
              </a:extLst>
            </p:cNvPr>
            <p:cNvSpPr/>
            <p:nvPr/>
          </p:nvSpPr>
          <p:spPr bwMode="auto">
            <a:xfrm>
              <a:off x="1428750" y="730251"/>
              <a:ext cx="387350" cy="195263"/>
            </a:xfrm>
            <a:custGeom>
              <a:avLst/>
              <a:gdLst>
                <a:gd name="T0" fmla="*/ 83 w 173"/>
                <a:gd name="T1" fmla="*/ 54 h 87"/>
                <a:gd name="T2" fmla="*/ 89 w 173"/>
                <a:gd name="T3" fmla="*/ 50 h 87"/>
                <a:gd name="T4" fmla="*/ 91 w 173"/>
                <a:gd name="T5" fmla="*/ 49 h 87"/>
                <a:gd name="T6" fmla="*/ 95 w 173"/>
                <a:gd name="T7" fmla="*/ 47 h 87"/>
                <a:gd name="T8" fmla="*/ 101 w 173"/>
                <a:gd name="T9" fmla="*/ 43 h 87"/>
                <a:gd name="T10" fmla="*/ 106 w 173"/>
                <a:gd name="T11" fmla="*/ 41 h 87"/>
                <a:gd name="T12" fmla="*/ 106 w 173"/>
                <a:gd name="T13" fmla="*/ 41 h 87"/>
                <a:gd name="T14" fmla="*/ 106 w 173"/>
                <a:gd name="T15" fmla="*/ 40 h 87"/>
                <a:gd name="T16" fmla="*/ 108 w 173"/>
                <a:gd name="T17" fmla="*/ 39 h 87"/>
                <a:gd name="T18" fmla="*/ 121 w 173"/>
                <a:gd name="T19" fmla="*/ 28 h 87"/>
                <a:gd name="T20" fmla="*/ 86 w 173"/>
                <a:gd name="T21" fmla="*/ 28 h 87"/>
                <a:gd name="T22" fmla="*/ 72 w 173"/>
                <a:gd name="T23" fmla="*/ 29 h 87"/>
                <a:gd name="T24" fmla="*/ 39 w 173"/>
                <a:gd name="T25" fmla="*/ 32 h 87"/>
                <a:gd name="T26" fmla="*/ 39 w 173"/>
                <a:gd name="T27" fmla="*/ 32 h 87"/>
                <a:gd name="T28" fmla="*/ 0 w 173"/>
                <a:gd name="T29" fmla="*/ 38 h 87"/>
                <a:gd name="T30" fmla="*/ 0 w 173"/>
                <a:gd name="T31" fmla="*/ 34 h 87"/>
                <a:gd name="T32" fmla="*/ 24 w 173"/>
                <a:gd name="T33" fmla="*/ 19 h 87"/>
                <a:gd name="T34" fmla="*/ 25 w 173"/>
                <a:gd name="T35" fmla="*/ 19 h 87"/>
                <a:gd name="T36" fmla="*/ 53 w 173"/>
                <a:gd name="T37" fmla="*/ 8 h 87"/>
                <a:gd name="T38" fmla="*/ 53 w 173"/>
                <a:gd name="T39" fmla="*/ 8 h 87"/>
                <a:gd name="T40" fmla="*/ 77 w 173"/>
                <a:gd name="T41" fmla="*/ 2 h 87"/>
                <a:gd name="T42" fmla="*/ 78 w 173"/>
                <a:gd name="T43" fmla="*/ 2 h 87"/>
                <a:gd name="T44" fmla="*/ 91 w 173"/>
                <a:gd name="T45" fmla="*/ 1 h 87"/>
                <a:gd name="T46" fmla="*/ 173 w 173"/>
                <a:gd name="T47" fmla="*/ 16 h 87"/>
                <a:gd name="T48" fmla="*/ 172 w 173"/>
                <a:gd name="T49" fmla="*/ 19 h 87"/>
                <a:gd name="T50" fmla="*/ 168 w 173"/>
                <a:gd name="T51" fmla="*/ 24 h 87"/>
                <a:gd name="T52" fmla="*/ 110 w 173"/>
                <a:gd name="T53" fmla="*/ 68 h 87"/>
                <a:gd name="T54" fmla="*/ 12 w 173"/>
                <a:gd name="T55" fmla="*/ 81 h 87"/>
                <a:gd name="T56" fmla="*/ 58 w 173"/>
                <a:gd name="T57" fmla="*/ 67 h 87"/>
                <a:gd name="T58" fmla="*/ 60 w 173"/>
                <a:gd name="T59" fmla="*/ 65 h 87"/>
                <a:gd name="T60" fmla="*/ 64 w 173"/>
                <a:gd name="T61" fmla="*/ 63 h 87"/>
                <a:gd name="T62" fmla="*/ 71 w 173"/>
                <a:gd name="T63" fmla="*/ 59 h 87"/>
                <a:gd name="T64" fmla="*/ 72 w 173"/>
                <a:gd name="T65" fmla="*/ 59 h 87"/>
                <a:gd name="T66" fmla="*/ 75 w 173"/>
                <a:gd name="T67" fmla="*/ 57 h 87"/>
                <a:gd name="T68" fmla="*/ 80 w 173"/>
                <a:gd name="T69" fmla="*/ 55 h 87"/>
                <a:gd name="T70" fmla="*/ 83 w 173"/>
                <a:gd name="T71" fmla="*/ 5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73" h="87">
                  <a:moveTo>
                    <a:pt x="83" y="54"/>
                  </a:moveTo>
                  <a:cubicBezTo>
                    <a:pt x="85" y="54"/>
                    <a:pt x="87" y="52"/>
                    <a:pt x="89" y="50"/>
                  </a:cubicBezTo>
                  <a:cubicBezTo>
                    <a:pt x="90" y="50"/>
                    <a:pt x="90" y="49"/>
                    <a:pt x="91" y="49"/>
                  </a:cubicBezTo>
                  <a:cubicBezTo>
                    <a:pt x="92" y="48"/>
                    <a:pt x="93" y="47"/>
                    <a:pt x="95" y="47"/>
                  </a:cubicBezTo>
                  <a:cubicBezTo>
                    <a:pt x="97" y="46"/>
                    <a:pt x="100" y="46"/>
                    <a:pt x="101" y="43"/>
                  </a:cubicBezTo>
                  <a:cubicBezTo>
                    <a:pt x="103" y="42"/>
                    <a:pt x="105" y="41"/>
                    <a:pt x="106" y="41"/>
                  </a:cubicBezTo>
                  <a:cubicBezTo>
                    <a:pt x="106" y="41"/>
                    <a:pt x="106" y="41"/>
                    <a:pt x="106" y="41"/>
                  </a:cubicBezTo>
                  <a:cubicBezTo>
                    <a:pt x="106" y="40"/>
                    <a:pt x="106" y="40"/>
                    <a:pt x="106" y="40"/>
                  </a:cubicBezTo>
                  <a:cubicBezTo>
                    <a:pt x="107" y="40"/>
                    <a:pt x="107" y="40"/>
                    <a:pt x="108" y="39"/>
                  </a:cubicBezTo>
                  <a:cubicBezTo>
                    <a:pt x="113" y="37"/>
                    <a:pt x="117" y="35"/>
                    <a:pt x="121" y="28"/>
                  </a:cubicBezTo>
                  <a:cubicBezTo>
                    <a:pt x="109" y="27"/>
                    <a:pt x="98" y="26"/>
                    <a:pt x="86" y="28"/>
                  </a:cubicBezTo>
                  <a:cubicBezTo>
                    <a:pt x="82" y="27"/>
                    <a:pt x="77" y="27"/>
                    <a:pt x="72" y="29"/>
                  </a:cubicBezTo>
                  <a:cubicBezTo>
                    <a:pt x="61" y="27"/>
                    <a:pt x="50" y="29"/>
                    <a:pt x="39" y="32"/>
                  </a:cubicBezTo>
                  <a:cubicBezTo>
                    <a:pt x="39" y="32"/>
                    <a:pt x="39" y="32"/>
                    <a:pt x="39" y="32"/>
                  </a:cubicBezTo>
                  <a:cubicBezTo>
                    <a:pt x="26" y="30"/>
                    <a:pt x="14" y="40"/>
                    <a:pt x="0" y="38"/>
                  </a:cubicBezTo>
                  <a:cubicBezTo>
                    <a:pt x="0" y="36"/>
                    <a:pt x="0" y="35"/>
                    <a:pt x="0" y="34"/>
                  </a:cubicBezTo>
                  <a:cubicBezTo>
                    <a:pt x="9" y="31"/>
                    <a:pt x="17" y="25"/>
                    <a:pt x="24" y="19"/>
                  </a:cubicBezTo>
                  <a:cubicBezTo>
                    <a:pt x="24" y="19"/>
                    <a:pt x="25" y="19"/>
                    <a:pt x="25" y="19"/>
                  </a:cubicBezTo>
                  <a:cubicBezTo>
                    <a:pt x="35" y="17"/>
                    <a:pt x="44" y="12"/>
                    <a:pt x="53" y="8"/>
                  </a:cubicBezTo>
                  <a:cubicBezTo>
                    <a:pt x="53" y="8"/>
                    <a:pt x="53" y="8"/>
                    <a:pt x="53" y="8"/>
                  </a:cubicBezTo>
                  <a:cubicBezTo>
                    <a:pt x="61" y="7"/>
                    <a:pt x="70" y="5"/>
                    <a:pt x="77" y="2"/>
                  </a:cubicBezTo>
                  <a:cubicBezTo>
                    <a:pt x="77" y="2"/>
                    <a:pt x="78" y="2"/>
                    <a:pt x="78" y="2"/>
                  </a:cubicBezTo>
                  <a:cubicBezTo>
                    <a:pt x="82" y="1"/>
                    <a:pt x="87" y="1"/>
                    <a:pt x="91" y="1"/>
                  </a:cubicBezTo>
                  <a:cubicBezTo>
                    <a:pt x="120" y="0"/>
                    <a:pt x="147" y="1"/>
                    <a:pt x="173" y="16"/>
                  </a:cubicBezTo>
                  <a:cubicBezTo>
                    <a:pt x="173" y="17"/>
                    <a:pt x="172" y="18"/>
                    <a:pt x="172" y="19"/>
                  </a:cubicBezTo>
                  <a:cubicBezTo>
                    <a:pt x="169" y="20"/>
                    <a:pt x="169" y="22"/>
                    <a:pt x="168" y="24"/>
                  </a:cubicBezTo>
                  <a:cubicBezTo>
                    <a:pt x="151" y="41"/>
                    <a:pt x="133" y="58"/>
                    <a:pt x="110" y="68"/>
                  </a:cubicBezTo>
                  <a:cubicBezTo>
                    <a:pt x="79" y="82"/>
                    <a:pt x="46" y="87"/>
                    <a:pt x="12" y="81"/>
                  </a:cubicBezTo>
                  <a:cubicBezTo>
                    <a:pt x="27" y="76"/>
                    <a:pt x="43" y="72"/>
                    <a:pt x="58" y="67"/>
                  </a:cubicBezTo>
                  <a:cubicBezTo>
                    <a:pt x="60" y="68"/>
                    <a:pt x="61" y="67"/>
                    <a:pt x="60" y="65"/>
                  </a:cubicBezTo>
                  <a:cubicBezTo>
                    <a:pt x="62" y="64"/>
                    <a:pt x="63" y="63"/>
                    <a:pt x="64" y="63"/>
                  </a:cubicBezTo>
                  <a:cubicBezTo>
                    <a:pt x="67" y="63"/>
                    <a:pt x="69" y="62"/>
                    <a:pt x="71" y="59"/>
                  </a:cubicBezTo>
                  <a:cubicBezTo>
                    <a:pt x="71" y="59"/>
                    <a:pt x="72" y="59"/>
                    <a:pt x="72" y="59"/>
                  </a:cubicBezTo>
                  <a:cubicBezTo>
                    <a:pt x="73" y="58"/>
                    <a:pt x="74" y="58"/>
                    <a:pt x="75" y="57"/>
                  </a:cubicBezTo>
                  <a:cubicBezTo>
                    <a:pt x="77" y="56"/>
                    <a:pt x="79" y="56"/>
                    <a:pt x="80" y="55"/>
                  </a:cubicBezTo>
                  <a:cubicBezTo>
                    <a:pt x="81" y="54"/>
                    <a:pt x="82" y="54"/>
                    <a:pt x="83" y="54"/>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9" name="Freeform 878">
              <a:extLst>
                <a:ext uri="{FF2B5EF4-FFF2-40B4-BE49-F238E27FC236}">
                  <a16:creationId xmlns:a16="http://schemas.microsoft.com/office/drawing/2014/main" id="{525A1038-5A61-C77D-6477-1F1F33170738}"/>
                </a:ext>
              </a:extLst>
            </p:cNvPr>
            <p:cNvSpPr/>
            <p:nvPr/>
          </p:nvSpPr>
          <p:spPr bwMode="auto">
            <a:xfrm>
              <a:off x="549275" y="942976"/>
              <a:ext cx="384175" cy="207963"/>
            </a:xfrm>
            <a:custGeom>
              <a:avLst/>
              <a:gdLst>
                <a:gd name="T0" fmla="*/ 120 w 171"/>
                <a:gd name="T1" fmla="*/ 3 h 93"/>
                <a:gd name="T2" fmla="*/ 171 w 171"/>
                <a:gd name="T3" fmla="*/ 4 h 93"/>
                <a:gd name="T4" fmla="*/ 171 w 171"/>
                <a:gd name="T5" fmla="*/ 5 h 93"/>
                <a:gd name="T6" fmla="*/ 144 w 171"/>
                <a:gd name="T7" fmla="*/ 14 h 93"/>
                <a:gd name="T8" fmla="*/ 139 w 171"/>
                <a:gd name="T9" fmla="*/ 15 h 93"/>
                <a:gd name="T10" fmla="*/ 77 w 171"/>
                <a:gd name="T11" fmla="*/ 44 h 93"/>
                <a:gd name="T12" fmla="*/ 75 w 171"/>
                <a:gd name="T13" fmla="*/ 45 h 93"/>
                <a:gd name="T14" fmla="*/ 55 w 171"/>
                <a:gd name="T15" fmla="*/ 59 h 93"/>
                <a:gd name="T16" fmla="*/ 171 w 171"/>
                <a:gd name="T17" fmla="*/ 50 h 93"/>
                <a:gd name="T18" fmla="*/ 163 w 171"/>
                <a:gd name="T19" fmla="*/ 59 h 93"/>
                <a:gd name="T20" fmla="*/ 31 w 171"/>
                <a:gd name="T21" fmla="*/ 81 h 93"/>
                <a:gd name="T22" fmla="*/ 15 w 171"/>
                <a:gd name="T23" fmla="*/ 78 h 93"/>
                <a:gd name="T24" fmla="*/ 15 w 171"/>
                <a:gd name="T25" fmla="*/ 78 h 93"/>
                <a:gd name="T26" fmla="*/ 6 w 171"/>
                <a:gd name="T27" fmla="*/ 64 h 93"/>
                <a:gd name="T28" fmla="*/ 9 w 171"/>
                <a:gd name="T29" fmla="*/ 60 h 93"/>
                <a:gd name="T30" fmla="*/ 56 w 171"/>
                <a:gd name="T31" fmla="*/ 22 h 93"/>
                <a:gd name="T32" fmla="*/ 56 w 171"/>
                <a:gd name="T33" fmla="*/ 22 h 93"/>
                <a:gd name="T34" fmla="*/ 114 w 171"/>
                <a:gd name="T35" fmla="*/ 3 h 93"/>
                <a:gd name="T36" fmla="*/ 120 w 171"/>
                <a:gd name="T37" fmla="*/ 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1" h="93">
                  <a:moveTo>
                    <a:pt x="120" y="3"/>
                  </a:moveTo>
                  <a:cubicBezTo>
                    <a:pt x="137" y="2"/>
                    <a:pt x="154" y="0"/>
                    <a:pt x="171" y="4"/>
                  </a:cubicBezTo>
                  <a:cubicBezTo>
                    <a:pt x="171" y="4"/>
                    <a:pt x="171" y="5"/>
                    <a:pt x="171" y="5"/>
                  </a:cubicBezTo>
                  <a:cubicBezTo>
                    <a:pt x="162" y="8"/>
                    <a:pt x="152" y="9"/>
                    <a:pt x="144" y="14"/>
                  </a:cubicBezTo>
                  <a:cubicBezTo>
                    <a:pt x="142" y="14"/>
                    <a:pt x="141" y="15"/>
                    <a:pt x="139" y="15"/>
                  </a:cubicBezTo>
                  <a:cubicBezTo>
                    <a:pt x="117" y="21"/>
                    <a:pt x="96" y="30"/>
                    <a:pt x="77" y="44"/>
                  </a:cubicBezTo>
                  <a:cubicBezTo>
                    <a:pt x="76" y="44"/>
                    <a:pt x="76" y="44"/>
                    <a:pt x="75" y="45"/>
                  </a:cubicBezTo>
                  <a:cubicBezTo>
                    <a:pt x="68" y="47"/>
                    <a:pt x="62" y="51"/>
                    <a:pt x="55" y="59"/>
                  </a:cubicBezTo>
                  <a:cubicBezTo>
                    <a:pt x="95" y="64"/>
                    <a:pt x="133" y="59"/>
                    <a:pt x="171" y="50"/>
                  </a:cubicBezTo>
                  <a:cubicBezTo>
                    <a:pt x="170" y="56"/>
                    <a:pt x="166" y="57"/>
                    <a:pt x="163" y="59"/>
                  </a:cubicBezTo>
                  <a:cubicBezTo>
                    <a:pt x="121" y="82"/>
                    <a:pt x="78" y="93"/>
                    <a:pt x="31" y="81"/>
                  </a:cubicBezTo>
                  <a:cubicBezTo>
                    <a:pt x="26" y="80"/>
                    <a:pt x="20" y="79"/>
                    <a:pt x="15" y="78"/>
                  </a:cubicBezTo>
                  <a:cubicBezTo>
                    <a:pt x="15" y="78"/>
                    <a:pt x="15" y="78"/>
                    <a:pt x="15" y="78"/>
                  </a:cubicBezTo>
                  <a:cubicBezTo>
                    <a:pt x="11" y="74"/>
                    <a:pt x="0" y="74"/>
                    <a:pt x="6" y="64"/>
                  </a:cubicBezTo>
                  <a:cubicBezTo>
                    <a:pt x="7" y="63"/>
                    <a:pt x="8" y="62"/>
                    <a:pt x="9" y="60"/>
                  </a:cubicBezTo>
                  <a:cubicBezTo>
                    <a:pt x="24" y="47"/>
                    <a:pt x="38" y="33"/>
                    <a:pt x="56" y="22"/>
                  </a:cubicBezTo>
                  <a:cubicBezTo>
                    <a:pt x="56" y="22"/>
                    <a:pt x="56" y="22"/>
                    <a:pt x="56" y="22"/>
                  </a:cubicBezTo>
                  <a:cubicBezTo>
                    <a:pt x="75" y="13"/>
                    <a:pt x="94" y="8"/>
                    <a:pt x="114" y="3"/>
                  </a:cubicBezTo>
                  <a:cubicBezTo>
                    <a:pt x="116" y="3"/>
                    <a:pt x="118" y="3"/>
                    <a:pt x="120" y="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0" name="Freeform 879">
              <a:extLst>
                <a:ext uri="{FF2B5EF4-FFF2-40B4-BE49-F238E27FC236}">
                  <a16:creationId xmlns:a16="http://schemas.microsoft.com/office/drawing/2014/main" id="{920B61A4-8EBA-1515-C926-34F58785479B}"/>
                </a:ext>
              </a:extLst>
            </p:cNvPr>
            <p:cNvSpPr/>
            <p:nvPr/>
          </p:nvSpPr>
          <p:spPr bwMode="auto">
            <a:xfrm>
              <a:off x="557213" y="730251"/>
              <a:ext cx="381000" cy="200025"/>
            </a:xfrm>
            <a:custGeom>
              <a:avLst/>
              <a:gdLst>
                <a:gd name="T0" fmla="*/ 161 w 170"/>
                <a:gd name="T1" fmla="*/ 82 h 89"/>
                <a:gd name="T2" fmla="*/ 104 w 170"/>
                <a:gd name="T3" fmla="*/ 81 h 89"/>
                <a:gd name="T4" fmla="*/ 89 w 170"/>
                <a:gd name="T5" fmla="*/ 79 h 89"/>
                <a:gd name="T6" fmla="*/ 89 w 170"/>
                <a:gd name="T7" fmla="*/ 79 h 89"/>
                <a:gd name="T8" fmla="*/ 59 w 170"/>
                <a:gd name="T9" fmla="*/ 68 h 89"/>
                <a:gd name="T10" fmla="*/ 59 w 170"/>
                <a:gd name="T11" fmla="*/ 68 h 89"/>
                <a:gd name="T12" fmla="*/ 37 w 170"/>
                <a:gd name="T13" fmla="*/ 54 h 89"/>
                <a:gd name="T14" fmla="*/ 37 w 170"/>
                <a:gd name="T15" fmla="*/ 54 h 89"/>
                <a:gd name="T16" fmla="*/ 6 w 170"/>
                <a:gd name="T17" fmla="*/ 27 h 89"/>
                <a:gd name="T18" fmla="*/ 6 w 170"/>
                <a:gd name="T19" fmla="*/ 27 h 89"/>
                <a:gd name="T20" fmla="*/ 4 w 170"/>
                <a:gd name="T21" fmla="*/ 24 h 89"/>
                <a:gd name="T22" fmla="*/ 4 w 170"/>
                <a:gd name="T23" fmla="*/ 24 h 89"/>
                <a:gd name="T24" fmla="*/ 10 w 170"/>
                <a:gd name="T25" fmla="*/ 11 h 89"/>
                <a:gd name="T26" fmla="*/ 28 w 170"/>
                <a:gd name="T27" fmla="*/ 4 h 89"/>
                <a:gd name="T28" fmla="*/ 34 w 170"/>
                <a:gd name="T29" fmla="*/ 3 h 89"/>
                <a:gd name="T30" fmla="*/ 97 w 170"/>
                <a:gd name="T31" fmla="*/ 3 h 89"/>
                <a:gd name="T32" fmla="*/ 106 w 170"/>
                <a:gd name="T33" fmla="*/ 4 h 89"/>
                <a:gd name="T34" fmla="*/ 121 w 170"/>
                <a:gd name="T35" fmla="*/ 10 h 89"/>
                <a:gd name="T36" fmla="*/ 170 w 170"/>
                <a:gd name="T37" fmla="*/ 36 h 89"/>
                <a:gd name="T38" fmla="*/ 168 w 170"/>
                <a:gd name="T39" fmla="*/ 39 h 89"/>
                <a:gd name="T40" fmla="*/ 102 w 170"/>
                <a:gd name="T41" fmla="*/ 28 h 89"/>
                <a:gd name="T42" fmla="*/ 51 w 170"/>
                <a:gd name="T43" fmla="*/ 31 h 89"/>
                <a:gd name="T44" fmla="*/ 70 w 170"/>
                <a:gd name="T45" fmla="*/ 43 h 89"/>
                <a:gd name="T46" fmla="*/ 70 w 170"/>
                <a:gd name="T47" fmla="*/ 43 h 89"/>
                <a:gd name="T48" fmla="*/ 136 w 170"/>
                <a:gd name="T49" fmla="*/ 73 h 89"/>
                <a:gd name="T50" fmla="*/ 145 w 170"/>
                <a:gd name="T51" fmla="*/ 76 h 89"/>
                <a:gd name="T52" fmla="*/ 160 w 170"/>
                <a:gd name="T53" fmla="*/ 82 h 89"/>
                <a:gd name="T54" fmla="*/ 161 w 170"/>
                <a:gd name="T55" fmla="*/ 82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70" h="89">
                  <a:moveTo>
                    <a:pt x="161" y="82"/>
                  </a:moveTo>
                  <a:cubicBezTo>
                    <a:pt x="142" y="89"/>
                    <a:pt x="123" y="83"/>
                    <a:pt x="104" y="81"/>
                  </a:cubicBezTo>
                  <a:cubicBezTo>
                    <a:pt x="99" y="81"/>
                    <a:pt x="94" y="80"/>
                    <a:pt x="89" y="79"/>
                  </a:cubicBezTo>
                  <a:cubicBezTo>
                    <a:pt x="89" y="79"/>
                    <a:pt x="89" y="79"/>
                    <a:pt x="89" y="79"/>
                  </a:cubicBezTo>
                  <a:cubicBezTo>
                    <a:pt x="79" y="75"/>
                    <a:pt x="69" y="72"/>
                    <a:pt x="59" y="68"/>
                  </a:cubicBezTo>
                  <a:cubicBezTo>
                    <a:pt x="59" y="68"/>
                    <a:pt x="59" y="68"/>
                    <a:pt x="59" y="68"/>
                  </a:cubicBezTo>
                  <a:cubicBezTo>
                    <a:pt x="52" y="62"/>
                    <a:pt x="45" y="58"/>
                    <a:pt x="37" y="54"/>
                  </a:cubicBezTo>
                  <a:cubicBezTo>
                    <a:pt x="37" y="54"/>
                    <a:pt x="37" y="54"/>
                    <a:pt x="37" y="54"/>
                  </a:cubicBezTo>
                  <a:cubicBezTo>
                    <a:pt x="26" y="45"/>
                    <a:pt x="16" y="36"/>
                    <a:pt x="6" y="27"/>
                  </a:cubicBezTo>
                  <a:cubicBezTo>
                    <a:pt x="6" y="27"/>
                    <a:pt x="6" y="27"/>
                    <a:pt x="6" y="27"/>
                  </a:cubicBezTo>
                  <a:cubicBezTo>
                    <a:pt x="5" y="26"/>
                    <a:pt x="4" y="25"/>
                    <a:pt x="4" y="24"/>
                  </a:cubicBezTo>
                  <a:cubicBezTo>
                    <a:pt x="4" y="24"/>
                    <a:pt x="4" y="24"/>
                    <a:pt x="4" y="24"/>
                  </a:cubicBezTo>
                  <a:cubicBezTo>
                    <a:pt x="0" y="17"/>
                    <a:pt x="1" y="12"/>
                    <a:pt x="10" y="11"/>
                  </a:cubicBezTo>
                  <a:cubicBezTo>
                    <a:pt x="16" y="9"/>
                    <a:pt x="22" y="6"/>
                    <a:pt x="28" y="4"/>
                  </a:cubicBezTo>
                  <a:cubicBezTo>
                    <a:pt x="30" y="4"/>
                    <a:pt x="32" y="4"/>
                    <a:pt x="34" y="3"/>
                  </a:cubicBezTo>
                  <a:cubicBezTo>
                    <a:pt x="55" y="1"/>
                    <a:pt x="76" y="0"/>
                    <a:pt x="97" y="3"/>
                  </a:cubicBezTo>
                  <a:cubicBezTo>
                    <a:pt x="100" y="3"/>
                    <a:pt x="103" y="4"/>
                    <a:pt x="106" y="4"/>
                  </a:cubicBezTo>
                  <a:cubicBezTo>
                    <a:pt x="110" y="8"/>
                    <a:pt x="116" y="8"/>
                    <a:pt x="121" y="10"/>
                  </a:cubicBezTo>
                  <a:cubicBezTo>
                    <a:pt x="138" y="17"/>
                    <a:pt x="157" y="22"/>
                    <a:pt x="170" y="36"/>
                  </a:cubicBezTo>
                  <a:cubicBezTo>
                    <a:pt x="170" y="37"/>
                    <a:pt x="169" y="38"/>
                    <a:pt x="168" y="39"/>
                  </a:cubicBezTo>
                  <a:cubicBezTo>
                    <a:pt x="146" y="35"/>
                    <a:pt x="125" y="29"/>
                    <a:pt x="102" y="28"/>
                  </a:cubicBezTo>
                  <a:cubicBezTo>
                    <a:pt x="86" y="28"/>
                    <a:pt x="69" y="27"/>
                    <a:pt x="51" y="31"/>
                  </a:cubicBezTo>
                  <a:cubicBezTo>
                    <a:pt x="58" y="37"/>
                    <a:pt x="63" y="41"/>
                    <a:pt x="70" y="43"/>
                  </a:cubicBezTo>
                  <a:cubicBezTo>
                    <a:pt x="70" y="43"/>
                    <a:pt x="70" y="43"/>
                    <a:pt x="70" y="43"/>
                  </a:cubicBezTo>
                  <a:cubicBezTo>
                    <a:pt x="90" y="57"/>
                    <a:pt x="112" y="68"/>
                    <a:pt x="136" y="73"/>
                  </a:cubicBezTo>
                  <a:cubicBezTo>
                    <a:pt x="139" y="74"/>
                    <a:pt x="142" y="75"/>
                    <a:pt x="145" y="76"/>
                  </a:cubicBezTo>
                  <a:cubicBezTo>
                    <a:pt x="150" y="78"/>
                    <a:pt x="155" y="80"/>
                    <a:pt x="160" y="82"/>
                  </a:cubicBezTo>
                  <a:lnTo>
                    <a:pt x="161" y="82"/>
                  </a:ln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1" name="Freeform 880">
              <a:extLst>
                <a:ext uri="{FF2B5EF4-FFF2-40B4-BE49-F238E27FC236}">
                  <a16:creationId xmlns:a16="http://schemas.microsoft.com/office/drawing/2014/main" id="{357E51AB-3BFA-7D6D-6350-D7FF5372A4E2}"/>
                </a:ext>
              </a:extLst>
            </p:cNvPr>
            <p:cNvSpPr/>
            <p:nvPr/>
          </p:nvSpPr>
          <p:spPr bwMode="auto">
            <a:xfrm>
              <a:off x="1060450" y="803276"/>
              <a:ext cx="247650" cy="263525"/>
            </a:xfrm>
            <a:custGeom>
              <a:avLst/>
              <a:gdLst>
                <a:gd name="T0" fmla="*/ 2 w 110"/>
                <a:gd name="T1" fmla="*/ 78 h 117"/>
                <a:gd name="T2" fmla="*/ 10 w 110"/>
                <a:gd name="T3" fmla="*/ 61 h 117"/>
                <a:gd name="T4" fmla="*/ 30 w 110"/>
                <a:gd name="T5" fmla="*/ 93 h 117"/>
                <a:gd name="T6" fmla="*/ 78 w 110"/>
                <a:gd name="T7" fmla="*/ 96 h 117"/>
                <a:gd name="T8" fmla="*/ 99 w 110"/>
                <a:gd name="T9" fmla="*/ 54 h 117"/>
                <a:gd name="T10" fmla="*/ 53 w 110"/>
                <a:gd name="T11" fmla="*/ 14 h 117"/>
                <a:gd name="T12" fmla="*/ 20 w 110"/>
                <a:gd name="T13" fmla="*/ 34 h 117"/>
                <a:gd name="T14" fmla="*/ 11 w 110"/>
                <a:gd name="T15" fmla="*/ 53 h 117"/>
                <a:gd name="T16" fmla="*/ 1 w 110"/>
                <a:gd name="T17" fmla="*/ 56 h 117"/>
                <a:gd name="T18" fmla="*/ 13 w 110"/>
                <a:gd name="T19" fmla="*/ 21 h 117"/>
                <a:gd name="T20" fmla="*/ 27 w 110"/>
                <a:gd name="T21" fmla="*/ 12 h 117"/>
                <a:gd name="T22" fmla="*/ 31 w 110"/>
                <a:gd name="T23" fmla="*/ 9 h 117"/>
                <a:gd name="T24" fmla="*/ 45 w 110"/>
                <a:gd name="T25" fmla="*/ 0 h 117"/>
                <a:gd name="T26" fmla="*/ 64 w 110"/>
                <a:gd name="T27" fmla="*/ 0 h 117"/>
                <a:gd name="T28" fmla="*/ 80 w 110"/>
                <a:gd name="T29" fmla="*/ 9 h 117"/>
                <a:gd name="T30" fmla="*/ 83 w 110"/>
                <a:gd name="T31" fmla="*/ 9 h 117"/>
                <a:gd name="T32" fmla="*/ 98 w 110"/>
                <a:gd name="T33" fmla="*/ 28 h 117"/>
                <a:gd name="T34" fmla="*/ 109 w 110"/>
                <a:gd name="T35" fmla="*/ 38 h 117"/>
                <a:gd name="T36" fmla="*/ 104 w 110"/>
                <a:gd name="T37" fmla="*/ 45 h 117"/>
                <a:gd name="T38" fmla="*/ 105 w 110"/>
                <a:gd name="T39" fmla="*/ 69 h 117"/>
                <a:gd name="T40" fmla="*/ 100 w 110"/>
                <a:gd name="T41" fmla="*/ 80 h 117"/>
                <a:gd name="T42" fmla="*/ 98 w 110"/>
                <a:gd name="T43" fmla="*/ 94 h 117"/>
                <a:gd name="T44" fmla="*/ 86 w 110"/>
                <a:gd name="T45" fmla="*/ 103 h 117"/>
                <a:gd name="T46" fmla="*/ 81 w 110"/>
                <a:gd name="T47" fmla="*/ 106 h 117"/>
                <a:gd name="T48" fmla="*/ 66 w 110"/>
                <a:gd name="T49" fmla="*/ 117 h 117"/>
                <a:gd name="T50" fmla="*/ 45 w 110"/>
                <a:gd name="T51" fmla="*/ 116 h 117"/>
                <a:gd name="T52" fmla="*/ 27 w 110"/>
                <a:gd name="T53" fmla="*/ 108 h 117"/>
                <a:gd name="T54" fmla="*/ 16 w 110"/>
                <a:gd name="T55" fmla="*/ 95 h 117"/>
                <a:gd name="T56" fmla="*/ 12 w 110"/>
                <a:gd name="T57" fmla="*/ 90 h 117"/>
                <a:gd name="T58" fmla="*/ 2 w 110"/>
                <a:gd name="T59" fmla="*/ 78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0" h="117">
                  <a:moveTo>
                    <a:pt x="2" y="78"/>
                  </a:moveTo>
                  <a:cubicBezTo>
                    <a:pt x="4" y="71"/>
                    <a:pt x="12" y="68"/>
                    <a:pt x="10" y="61"/>
                  </a:cubicBezTo>
                  <a:cubicBezTo>
                    <a:pt x="14" y="73"/>
                    <a:pt x="20" y="84"/>
                    <a:pt x="30" y="93"/>
                  </a:cubicBezTo>
                  <a:cubicBezTo>
                    <a:pt x="41" y="101"/>
                    <a:pt x="65" y="103"/>
                    <a:pt x="78" y="96"/>
                  </a:cubicBezTo>
                  <a:cubicBezTo>
                    <a:pt x="92" y="88"/>
                    <a:pt x="101" y="69"/>
                    <a:pt x="99" y="54"/>
                  </a:cubicBezTo>
                  <a:cubicBezTo>
                    <a:pt x="95" y="26"/>
                    <a:pt x="78" y="14"/>
                    <a:pt x="53" y="14"/>
                  </a:cubicBezTo>
                  <a:cubicBezTo>
                    <a:pt x="39" y="15"/>
                    <a:pt x="26" y="20"/>
                    <a:pt x="20" y="34"/>
                  </a:cubicBezTo>
                  <a:cubicBezTo>
                    <a:pt x="17" y="40"/>
                    <a:pt x="6" y="41"/>
                    <a:pt x="11" y="53"/>
                  </a:cubicBezTo>
                  <a:cubicBezTo>
                    <a:pt x="13" y="59"/>
                    <a:pt x="3" y="55"/>
                    <a:pt x="1" y="56"/>
                  </a:cubicBezTo>
                  <a:cubicBezTo>
                    <a:pt x="0" y="43"/>
                    <a:pt x="13" y="35"/>
                    <a:pt x="13" y="21"/>
                  </a:cubicBezTo>
                  <a:cubicBezTo>
                    <a:pt x="20" y="23"/>
                    <a:pt x="28" y="25"/>
                    <a:pt x="27" y="12"/>
                  </a:cubicBezTo>
                  <a:cubicBezTo>
                    <a:pt x="27" y="9"/>
                    <a:pt x="29" y="8"/>
                    <a:pt x="31" y="9"/>
                  </a:cubicBezTo>
                  <a:cubicBezTo>
                    <a:pt x="42" y="17"/>
                    <a:pt x="42" y="7"/>
                    <a:pt x="45" y="0"/>
                  </a:cubicBezTo>
                  <a:cubicBezTo>
                    <a:pt x="52" y="7"/>
                    <a:pt x="58" y="16"/>
                    <a:pt x="64" y="0"/>
                  </a:cubicBezTo>
                  <a:cubicBezTo>
                    <a:pt x="70" y="4"/>
                    <a:pt x="69" y="19"/>
                    <a:pt x="80" y="9"/>
                  </a:cubicBezTo>
                  <a:cubicBezTo>
                    <a:pt x="81" y="9"/>
                    <a:pt x="82" y="9"/>
                    <a:pt x="83" y="9"/>
                  </a:cubicBezTo>
                  <a:cubicBezTo>
                    <a:pt x="81" y="21"/>
                    <a:pt x="95" y="20"/>
                    <a:pt x="98" y="28"/>
                  </a:cubicBezTo>
                  <a:cubicBezTo>
                    <a:pt x="100" y="36"/>
                    <a:pt x="100" y="36"/>
                    <a:pt x="109" y="38"/>
                  </a:cubicBezTo>
                  <a:cubicBezTo>
                    <a:pt x="107" y="40"/>
                    <a:pt x="103" y="43"/>
                    <a:pt x="104" y="45"/>
                  </a:cubicBezTo>
                  <a:cubicBezTo>
                    <a:pt x="108" y="53"/>
                    <a:pt x="110" y="60"/>
                    <a:pt x="105" y="69"/>
                  </a:cubicBezTo>
                  <a:cubicBezTo>
                    <a:pt x="104" y="72"/>
                    <a:pt x="107" y="78"/>
                    <a:pt x="100" y="80"/>
                  </a:cubicBezTo>
                  <a:cubicBezTo>
                    <a:pt x="92" y="83"/>
                    <a:pt x="101" y="89"/>
                    <a:pt x="98" y="94"/>
                  </a:cubicBezTo>
                  <a:cubicBezTo>
                    <a:pt x="95" y="97"/>
                    <a:pt x="82" y="89"/>
                    <a:pt x="86" y="103"/>
                  </a:cubicBezTo>
                  <a:cubicBezTo>
                    <a:pt x="86" y="105"/>
                    <a:pt x="84" y="108"/>
                    <a:pt x="81" y="106"/>
                  </a:cubicBezTo>
                  <a:cubicBezTo>
                    <a:pt x="71" y="99"/>
                    <a:pt x="68" y="106"/>
                    <a:pt x="66" y="117"/>
                  </a:cubicBezTo>
                  <a:cubicBezTo>
                    <a:pt x="59" y="104"/>
                    <a:pt x="52" y="103"/>
                    <a:pt x="45" y="116"/>
                  </a:cubicBezTo>
                  <a:cubicBezTo>
                    <a:pt x="43" y="103"/>
                    <a:pt x="37" y="100"/>
                    <a:pt x="27" y="108"/>
                  </a:cubicBezTo>
                  <a:cubicBezTo>
                    <a:pt x="26" y="101"/>
                    <a:pt x="30" y="89"/>
                    <a:pt x="16" y="95"/>
                  </a:cubicBezTo>
                  <a:cubicBezTo>
                    <a:pt x="13" y="96"/>
                    <a:pt x="11" y="93"/>
                    <a:pt x="12" y="90"/>
                  </a:cubicBezTo>
                  <a:cubicBezTo>
                    <a:pt x="17" y="80"/>
                    <a:pt x="10" y="78"/>
                    <a:pt x="2" y="78"/>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2" name="Freeform 881">
              <a:extLst>
                <a:ext uri="{FF2B5EF4-FFF2-40B4-BE49-F238E27FC236}">
                  <a16:creationId xmlns:a16="http://schemas.microsoft.com/office/drawing/2014/main" id="{3665AEFF-0E0D-65B1-FD49-B053805E578D}"/>
                </a:ext>
              </a:extLst>
            </p:cNvPr>
            <p:cNvSpPr/>
            <p:nvPr/>
          </p:nvSpPr>
          <p:spPr bwMode="auto">
            <a:xfrm>
              <a:off x="1117600" y="860426"/>
              <a:ext cx="136525" cy="146050"/>
            </a:xfrm>
            <a:custGeom>
              <a:avLst/>
              <a:gdLst>
                <a:gd name="T0" fmla="*/ 61 w 61"/>
                <a:gd name="T1" fmla="*/ 34 h 65"/>
                <a:gd name="T2" fmla="*/ 32 w 61"/>
                <a:gd name="T3" fmla="*/ 64 h 65"/>
                <a:gd name="T4" fmla="*/ 0 w 61"/>
                <a:gd name="T5" fmla="*/ 35 h 65"/>
                <a:gd name="T6" fmla="*/ 30 w 61"/>
                <a:gd name="T7" fmla="*/ 1 h 65"/>
                <a:gd name="T8" fmla="*/ 61 w 61"/>
                <a:gd name="T9" fmla="*/ 34 h 65"/>
              </a:gdLst>
              <a:ahLst/>
              <a:cxnLst>
                <a:cxn ang="0">
                  <a:pos x="T0" y="T1"/>
                </a:cxn>
                <a:cxn ang="0">
                  <a:pos x="T2" y="T3"/>
                </a:cxn>
                <a:cxn ang="0">
                  <a:pos x="T4" y="T5"/>
                </a:cxn>
                <a:cxn ang="0">
                  <a:pos x="T6" y="T7"/>
                </a:cxn>
                <a:cxn ang="0">
                  <a:pos x="T8" y="T9"/>
                </a:cxn>
              </a:cxnLst>
              <a:rect l="0" t="0" r="r" b="b"/>
              <a:pathLst>
                <a:path w="61" h="65">
                  <a:moveTo>
                    <a:pt x="61" y="34"/>
                  </a:moveTo>
                  <a:cubicBezTo>
                    <a:pt x="61" y="47"/>
                    <a:pt x="46" y="63"/>
                    <a:pt x="32" y="64"/>
                  </a:cubicBezTo>
                  <a:cubicBezTo>
                    <a:pt x="19" y="65"/>
                    <a:pt x="0" y="49"/>
                    <a:pt x="0" y="35"/>
                  </a:cubicBezTo>
                  <a:cubicBezTo>
                    <a:pt x="0" y="18"/>
                    <a:pt x="14" y="1"/>
                    <a:pt x="30" y="1"/>
                  </a:cubicBezTo>
                  <a:cubicBezTo>
                    <a:pt x="46" y="0"/>
                    <a:pt x="60" y="16"/>
                    <a:pt x="61" y="34"/>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8221" name="Grupo 18220">
            <a:extLst>
              <a:ext uri="{FF2B5EF4-FFF2-40B4-BE49-F238E27FC236}">
                <a16:creationId xmlns:a16="http://schemas.microsoft.com/office/drawing/2014/main" id="{631E77D4-6A9F-D688-E1F0-13BF114828C3}"/>
              </a:ext>
            </a:extLst>
          </p:cNvPr>
          <p:cNvGrpSpPr/>
          <p:nvPr/>
        </p:nvGrpSpPr>
        <p:grpSpPr>
          <a:xfrm>
            <a:off x="7578725" y="306388"/>
            <a:ext cx="1273176" cy="1268413"/>
            <a:chOff x="7578725" y="306388"/>
            <a:chExt cx="1273176" cy="1268413"/>
          </a:xfrm>
        </p:grpSpPr>
        <p:sp>
          <p:nvSpPr>
            <p:cNvPr id="18206" name="Freeform 885">
              <a:extLst>
                <a:ext uri="{FF2B5EF4-FFF2-40B4-BE49-F238E27FC236}">
                  <a16:creationId xmlns:a16="http://schemas.microsoft.com/office/drawing/2014/main" id="{E4D62378-6196-A450-BF18-A1AA2A2954EA}"/>
                </a:ext>
              </a:extLst>
            </p:cNvPr>
            <p:cNvSpPr>
              <a:spLocks noEditPoints="1"/>
            </p:cNvSpPr>
            <p:nvPr/>
          </p:nvSpPr>
          <p:spPr bwMode="auto">
            <a:xfrm>
              <a:off x="7985125" y="711201"/>
              <a:ext cx="457200" cy="466725"/>
            </a:xfrm>
            <a:custGeom>
              <a:avLst/>
              <a:gdLst>
                <a:gd name="T0" fmla="*/ 16 w 204"/>
                <a:gd name="T1" fmla="*/ 49 h 208"/>
                <a:gd name="T2" fmla="*/ 19 w 204"/>
                <a:gd name="T3" fmla="*/ 44 h 208"/>
                <a:gd name="T4" fmla="*/ 34 w 204"/>
                <a:gd name="T5" fmla="*/ 26 h 208"/>
                <a:gd name="T6" fmla="*/ 35 w 204"/>
                <a:gd name="T7" fmla="*/ 26 h 208"/>
                <a:gd name="T8" fmla="*/ 39 w 204"/>
                <a:gd name="T9" fmla="*/ 22 h 208"/>
                <a:gd name="T10" fmla="*/ 43 w 204"/>
                <a:gd name="T11" fmla="*/ 20 h 208"/>
                <a:gd name="T12" fmla="*/ 58 w 204"/>
                <a:gd name="T13" fmla="*/ 10 h 208"/>
                <a:gd name="T14" fmla="*/ 65 w 204"/>
                <a:gd name="T15" fmla="*/ 7 h 208"/>
                <a:gd name="T16" fmla="*/ 129 w 204"/>
                <a:gd name="T17" fmla="*/ 3 h 208"/>
                <a:gd name="T18" fmla="*/ 134 w 204"/>
                <a:gd name="T19" fmla="*/ 5 h 208"/>
                <a:gd name="T20" fmla="*/ 137 w 204"/>
                <a:gd name="T21" fmla="*/ 6 h 208"/>
                <a:gd name="T22" fmla="*/ 157 w 204"/>
                <a:gd name="T23" fmla="*/ 15 h 208"/>
                <a:gd name="T24" fmla="*/ 159 w 204"/>
                <a:gd name="T25" fmla="*/ 17 h 208"/>
                <a:gd name="T26" fmla="*/ 160 w 204"/>
                <a:gd name="T27" fmla="*/ 18 h 208"/>
                <a:gd name="T28" fmla="*/ 171 w 204"/>
                <a:gd name="T29" fmla="*/ 26 h 208"/>
                <a:gd name="T30" fmla="*/ 171 w 204"/>
                <a:gd name="T31" fmla="*/ 26 h 208"/>
                <a:gd name="T32" fmla="*/ 176 w 204"/>
                <a:gd name="T33" fmla="*/ 31 h 208"/>
                <a:gd name="T34" fmla="*/ 182 w 204"/>
                <a:gd name="T35" fmla="*/ 38 h 208"/>
                <a:gd name="T36" fmla="*/ 184 w 204"/>
                <a:gd name="T37" fmla="*/ 40 h 208"/>
                <a:gd name="T38" fmla="*/ 184 w 204"/>
                <a:gd name="T39" fmla="*/ 40 h 208"/>
                <a:gd name="T40" fmla="*/ 187 w 204"/>
                <a:gd name="T41" fmla="*/ 45 h 208"/>
                <a:gd name="T42" fmla="*/ 189 w 204"/>
                <a:gd name="T43" fmla="*/ 49 h 208"/>
                <a:gd name="T44" fmla="*/ 192 w 204"/>
                <a:gd name="T45" fmla="*/ 52 h 208"/>
                <a:gd name="T46" fmla="*/ 192 w 204"/>
                <a:gd name="T47" fmla="*/ 52 h 208"/>
                <a:gd name="T48" fmla="*/ 195 w 204"/>
                <a:gd name="T49" fmla="*/ 58 h 208"/>
                <a:gd name="T50" fmla="*/ 195 w 204"/>
                <a:gd name="T51" fmla="*/ 60 h 208"/>
                <a:gd name="T52" fmla="*/ 198 w 204"/>
                <a:gd name="T53" fmla="*/ 65 h 208"/>
                <a:gd name="T54" fmla="*/ 198 w 204"/>
                <a:gd name="T55" fmla="*/ 65 h 208"/>
                <a:gd name="T56" fmla="*/ 204 w 204"/>
                <a:gd name="T57" fmla="*/ 98 h 208"/>
                <a:gd name="T58" fmla="*/ 204 w 204"/>
                <a:gd name="T59" fmla="*/ 109 h 208"/>
                <a:gd name="T60" fmla="*/ 203 w 204"/>
                <a:gd name="T61" fmla="*/ 118 h 208"/>
                <a:gd name="T62" fmla="*/ 201 w 204"/>
                <a:gd name="T63" fmla="*/ 126 h 208"/>
                <a:gd name="T64" fmla="*/ 201 w 204"/>
                <a:gd name="T65" fmla="*/ 129 h 208"/>
                <a:gd name="T66" fmla="*/ 200 w 204"/>
                <a:gd name="T67" fmla="*/ 131 h 208"/>
                <a:gd name="T68" fmla="*/ 195 w 204"/>
                <a:gd name="T69" fmla="*/ 145 h 208"/>
                <a:gd name="T70" fmla="*/ 195 w 204"/>
                <a:gd name="T71" fmla="*/ 145 h 208"/>
                <a:gd name="T72" fmla="*/ 193 w 204"/>
                <a:gd name="T73" fmla="*/ 148 h 208"/>
                <a:gd name="T74" fmla="*/ 192 w 204"/>
                <a:gd name="T75" fmla="*/ 151 h 208"/>
                <a:gd name="T76" fmla="*/ 173 w 204"/>
                <a:gd name="T77" fmla="*/ 175 h 208"/>
                <a:gd name="T78" fmla="*/ 137 w 204"/>
                <a:gd name="T79" fmla="*/ 197 h 208"/>
                <a:gd name="T80" fmla="*/ 137 w 204"/>
                <a:gd name="T81" fmla="*/ 197 h 208"/>
                <a:gd name="T82" fmla="*/ 130 w 204"/>
                <a:gd name="T83" fmla="*/ 200 h 208"/>
                <a:gd name="T84" fmla="*/ 126 w 204"/>
                <a:gd name="T85" fmla="*/ 200 h 208"/>
                <a:gd name="T86" fmla="*/ 116 w 204"/>
                <a:gd name="T87" fmla="*/ 201 h 208"/>
                <a:gd name="T88" fmla="*/ 3 w 204"/>
                <a:gd name="T89" fmla="*/ 116 h 208"/>
                <a:gd name="T90" fmla="*/ 7 w 204"/>
                <a:gd name="T91" fmla="*/ 65 h 208"/>
                <a:gd name="T92" fmla="*/ 7 w 204"/>
                <a:gd name="T93" fmla="*/ 65 h 208"/>
                <a:gd name="T94" fmla="*/ 16 w 204"/>
                <a:gd name="T95" fmla="*/ 49 h 208"/>
                <a:gd name="T96" fmla="*/ 81 w 204"/>
                <a:gd name="T97" fmla="*/ 31 h 208"/>
                <a:gd name="T98" fmla="*/ 40 w 204"/>
                <a:gd name="T99" fmla="*/ 61 h 208"/>
                <a:gd name="T100" fmla="*/ 29 w 204"/>
                <a:gd name="T101" fmla="*/ 112 h 208"/>
                <a:gd name="T102" fmla="*/ 53 w 204"/>
                <a:gd name="T103" fmla="*/ 157 h 208"/>
                <a:gd name="T104" fmla="*/ 124 w 204"/>
                <a:gd name="T105" fmla="*/ 173 h 208"/>
                <a:gd name="T106" fmla="*/ 166 w 204"/>
                <a:gd name="T107" fmla="*/ 142 h 208"/>
                <a:gd name="T108" fmla="*/ 177 w 204"/>
                <a:gd name="T109" fmla="*/ 91 h 208"/>
                <a:gd name="T110" fmla="*/ 152 w 204"/>
                <a:gd name="T111" fmla="*/ 45 h 208"/>
                <a:gd name="T112" fmla="*/ 81 w 204"/>
                <a:gd name="T113" fmla="*/ 31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4" h="208">
                  <a:moveTo>
                    <a:pt x="16" y="49"/>
                  </a:moveTo>
                  <a:cubicBezTo>
                    <a:pt x="17" y="47"/>
                    <a:pt x="18" y="46"/>
                    <a:pt x="19" y="44"/>
                  </a:cubicBezTo>
                  <a:cubicBezTo>
                    <a:pt x="24" y="38"/>
                    <a:pt x="29" y="32"/>
                    <a:pt x="34" y="26"/>
                  </a:cubicBezTo>
                  <a:cubicBezTo>
                    <a:pt x="34" y="26"/>
                    <a:pt x="35" y="26"/>
                    <a:pt x="35" y="26"/>
                  </a:cubicBezTo>
                  <a:cubicBezTo>
                    <a:pt x="36" y="24"/>
                    <a:pt x="38" y="23"/>
                    <a:pt x="39" y="22"/>
                  </a:cubicBezTo>
                  <a:cubicBezTo>
                    <a:pt x="41" y="21"/>
                    <a:pt x="42" y="20"/>
                    <a:pt x="43" y="20"/>
                  </a:cubicBezTo>
                  <a:cubicBezTo>
                    <a:pt x="48" y="17"/>
                    <a:pt x="53" y="15"/>
                    <a:pt x="58" y="10"/>
                  </a:cubicBezTo>
                  <a:cubicBezTo>
                    <a:pt x="61" y="10"/>
                    <a:pt x="63" y="9"/>
                    <a:pt x="65" y="7"/>
                  </a:cubicBezTo>
                  <a:cubicBezTo>
                    <a:pt x="86" y="1"/>
                    <a:pt x="107" y="0"/>
                    <a:pt x="129" y="3"/>
                  </a:cubicBezTo>
                  <a:cubicBezTo>
                    <a:pt x="130" y="4"/>
                    <a:pt x="132" y="4"/>
                    <a:pt x="134" y="5"/>
                  </a:cubicBezTo>
                  <a:cubicBezTo>
                    <a:pt x="135" y="5"/>
                    <a:pt x="136" y="5"/>
                    <a:pt x="137" y="6"/>
                  </a:cubicBezTo>
                  <a:cubicBezTo>
                    <a:pt x="144" y="9"/>
                    <a:pt x="150" y="12"/>
                    <a:pt x="157" y="15"/>
                  </a:cubicBezTo>
                  <a:cubicBezTo>
                    <a:pt x="158" y="16"/>
                    <a:pt x="158" y="17"/>
                    <a:pt x="159" y="17"/>
                  </a:cubicBezTo>
                  <a:cubicBezTo>
                    <a:pt x="159" y="18"/>
                    <a:pt x="160" y="18"/>
                    <a:pt x="160" y="18"/>
                  </a:cubicBezTo>
                  <a:cubicBezTo>
                    <a:pt x="163" y="22"/>
                    <a:pt x="167" y="24"/>
                    <a:pt x="171" y="26"/>
                  </a:cubicBezTo>
                  <a:cubicBezTo>
                    <a:pt x="171" y="26"/>
                    <a:pt x="171" y="26"/>
                    <a:pt x="171" y="26"/>
                  </a:cubicBezTo>
                  <a:cubicBezTo>
                    <a:pt x="171" y="29"/>
                    <a:pt x="173" y="31"/>
                    <a:pt x="176" y="31"/>
                  </a:cubicBezTo>
                  <a:cubicBezTo>
                    <a:pt x="178" y="33"/>
                    <a:pt x="180" y="35"/>
                    <a:pt x="182" y="38"/>
                  </a:cubicBezTo>
                  <a:cubicBezTo>
                    <a:pt x="182" y="38"/>
                    <a:pt x="183" y="39"/>
                    <a:pt x="184" y="40"/>
                  </a:cubicBezTo>
                  <a:cubicBezTo>
                    <a:pt x="184" y="40"/>
                    <a:pt x="184" y="40"/>
                    <a:pt x="184" y="40"/>
                  </a:cubicBezTo>
                  <a:cubicBezTo>
                    <a:pt x="184" y="43"/>
                    <a:pt x="185" y="44"/>
                    <a:pt x="187" y="45"/>
                  </a:cubicBezTo>
                  <a:cubicBezTo>
                    <a:pt x="188" y="46"/>
                    <a:pt x="189" y="48"/>
                    <a:pt x="189" y="49"/>
                  </a:cubicBezTo>
                  <a:cubicBezTo>
                    <a:pt x="190" y="50"/>
                    <a:pt x="191" y="51"/>
                    <a:pt x="192" y="52"/>
                  </a:cubicBezTo>
                  <a:cubicBezTo>
                    <a:pt x="192" y="52"/>
                    <a:pt x="191" y="52"/>
                    <a:pt x="192" y="52"/>
                  </a:cubicBezTo>
                  <a:cubicBezTo>
                    <a:pt x="193" y="54"/>
                    <a:pt x="194" y="56"/>
                    <a:pt x="195" y="58"/>
                  </a:cubicBezTo>
                  <a:cubicBezTo>
                    <a:pt x="195" y="58"/>
                    <a:pt x="195" y="59"/>
                    <a:pt x="195" y="60"/>
                  </a:cubicBezTo>
                  <a:cubicBezTo>
                    <a:pt x="195" y="62"/>
                    <a:pt x="196" y="64"/>
                    <a:pt x="198" y="65"/>
                  </a:cubicBezTo>
                  <a:cubicBezTo>
                    <a:pt x="198" y="65"/>
                    <a:pt x="198" y="65"/>
                    <a:pt x="198" y="65"/>
                  </a:cubicBezTo>
                  <a:cubicBezTo>
                    <a:pt x="200" y="76"/>
                    <a:pt x="202" y="87"/>
                    <a:pt x="204" y="98"/>
                  </a:cubicBezTo>
                  <a:cubicBezTo>
                    <a:pt x="204" y="102"/>
                    <a:pt x="204" y="106"/>
                    <a:pt x="204" y="109"/>
                  </a:cubicBezTo>
                  <a:cubicBezTo>
                    <a:pt x="204" y="112"/>
                    <a:pt x="203" y="115"/>
                    <a:pt x="203" y="118"/>
                  </a:cubicBezTo>
                  <a:cubicBezTo>
                    <a:pt x="202" y="120"/>
                    <a:pt x="202" y="123"/>
                    <a:pt x="201" y="126"/>
                  </a:cubicBezTo>
                  <a:cubicBezTo>
                    <a:pt x="201" y="127"/>
                    <a:pt x="201" y="128"/>
                    <a:pt x="201" y="129"/>
                  </a:cubicBezTo>
                  <a:cubicBezTo>
                    <a:pt x="200" y="129"/>
                    <a:pt x="200" y="130"/>
                    <a:pt x="200" y="131"/>
                  </a:cubicBezTo>
                  <a:cubicBezTo>
                    <a:pt x="197" y="135"/>
                    <a:pt x="195" y="140"/>
                    <a:pt x="195" y="145"/>
                  </a:cubicBezTo>
                  <a:cubicBezTo>
                    <a:pt x="195" y="145"/>
                    <a:pt x="195" y="145"/>
                    <a:pt x="195" y="145"/>
                  </a:cubicBezTo>
                  <a:cubicBezTo>
                    <a:pt x="194" y="146"/>
                    <a:pt x="194" y="147"/>
                    <a:pt x="193" y="148"/>
                  </a:cubicBezTo>
                  <a:cubicBezTo>
                    <a:pt x="193" y="149"/>
                    <a:pt x="193" y="150"/>
                    <a:pt x="192" y="151"/>
                  </a:cubicBezTo>
                  <a:cubicBezTo>
                    <a:pt x="186" y="159"/>
                    <a:pt x="179" y="167"/>
                    <a:pt x="173" y="175"/>
                  </a:cubicBezTo>
                  <a:cubicBezTo>
                    <a:pt x="161" y="183"/>
                    <a:pt x="150" y="191"/>
                    <a:pt x="137" y="197"/>
                  </a:cubicBezTo>
                  <a:cubicBezTo>
                    <a:pt x="137" y="197"/>
                    <a:pt x="137" y="197"/>
                    <a:pt x="137" y="197"/>
                  </a:cubicBezTo>
                  <a:cubicBezTo>
                    <a:pt x="135" y="198"/>
                    <a:pt x="132" y="199"/>
                    <a:pt x="130" y="200"/>
                  </a:cubicBezTo>
                  <a:cubicBezTo>
                    <a:pt x="129" y="200"/>
                    <a:pt x="127" y="200"/>
                    <a:pt x="126" y="200"/>
                  </a:cubicBezTo>
                  <a:cubicBezTo>
                    <a:pt x="123" y="201"/>
                    <a:pt x="120" y="201"/>
                    <a:pt x="116" y="201"/>
                  </a:cubicBezTo>
                  <a:cubicBezTo>
                    <a:pt x="59" y="208"/>
                    <a:pt x="13" y="172"/>
                    <a:pt x="3" y="116"/>
                  </a:cubicBezTo>
                  <a:cubicBezTo>
                    <a:pt x="0" y="98"/>
                    <a:pt x="5" y="82"/>
                    <a:pt x="7" y="65"/>
                  </a:cubicBezTo>
                  <a:cubicBezTo>
                    <a:pt x="7" y="65"/>
                    <a:pt x="7" y="65"/>
                    <a:pt x="7" y="65"/>
                  </a:cubicBezTo>
                  <a:cubicBezTo>
                    <a:pt x="12" y="61"/>
                    <a:pt x="14" y="55"/>
                    <a:pt x="16" y="49"/>
                  </a:cubicBezTo>
                  <a:close/>
                  <a:moveTo>
                    <a:pt x="81" y="31"/>
                  </a:moveTo>
                  <a:cubicBezTo>
                    <a:pt x="64" y="35"/>
                    <a:pt x="51" y="47"/>
                    <a:pt x="40" y="61"/>
                  </a:cubicBezTo>
                  <a:cubicBezTo>
                    <a:pt x="29" y="75"/>
                    <a:pt x="28" y="95"/>
                    <a:pt x="29" y="112"/>
                  </a:cubicBezTo>
                  <a:cubicBezTo>
                    <a:pt x="30" y="129"/>
                    <a:pt x="40" y="146"/>
                    <a:pt x="53" y="157"/>
                  </a:cubicBezTo>
                  <a:cubicBezTo>
                    <a:pt x="72" y="174"/>
                    <a:pt x="98" y="180"/>
                    <a:pt x="124" y="173"/>
                  </a:cubicBezTo>
                  <a:cubicBezTo>
                    <a:pt x="141" y="169"/>
                    <a:pt x="155" y="156"/>
                    <a:pt x="166" y="142"/>
                  </a:cubicBezTo>
                  <a:cubicBezTo>
                    <a:pt x="177" y="127"/>
                    <a:pt x="178" y="108"/>
                    <a:pt x="177" y="91"/>
                  </a:cubicBezTo>
                  <a:cubicBezTo>
                    <a:pt x="175" y="74"/>
                    <a:pt x="166" y="55"/>
                    <a:pt x="152" y="45"/>
                  </a:cubicBezTo>
                  <a:cubicBezTo>
                    <a:pt x="132" y="31"/>
                    <a:pt x="108" y="20"/>
                    <a:pt x="81" y="31"/>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7" name="Freeform 886">
              <a:extLst>
                <a:ext uri="{FF2B5EF4-FFF2-40B4-BE49-F238E27FC236}">
                  <a16:creationId xmlns:a16="http://schemas.microsoft.com/office/drawing/2014/main" id="{8ECBFE60-B7BE-3E09-E44F-0E925646410B}"/>
                </a:ext>
              </a:extLst>
            </p:cNvPr>
            <p:cNvSpPr/>
            <p:nvPr/>
          </p:nvSpPr>
          <p:spPr bwMode="auto">
            <a:xfrm>
              <a:off x="8356600" y="471488"/>
              <a:ext cx="323850" cy="320675"/>
            </a:xfrm>
            <a:custGeom>
              <a:avLst/>
              <a:gdLst>
                <a:gd name="T0" fmla="*/ 68 w 144"/>
                <a:gd name="T1" fmla="*/ 103 h 143"/>
                <a:gd name="T2" fmla="*/ 103 w 144"/>
                <a:gd name="T3" fmla="*/ 42 h 143"/>
                <a:gd name="T4" fmla="*/ 3 w 144"/>
                <a:gd name="T5" fmla="*/ 113 h 143"/>
                <a:gd name="T6" fmla="*/ 4 w 144"/>
                <a:gd name="T7" fmla="*/ 103 h 143"/>
                <a:gd name="T8" fmla="*/ 127 w 144"/>
                <a:gd name="T9" fmla="*/ 4 h 143"/>
                <a:gd name="T10" fmla="*/ 141 w 144"/>
                <a:gd name="T11" fmla="*/ 19 h 143"/>
                <a:gd name="T12" fmla="*/ 73 w 144"/>
                <a:gd name="T13" fmla="*/ 122 h 143"/>
                <a:gd name="T14" fmla="*/ 62 w 144"/>
                <a:gd name="T15" fmla="*/ 131 h 143"/>
                <a:gd name="T16" fmla="*/ 48 w 144"/>
                <a:gd name="T17" fmla="*/ 139 h 143"/>
                <a:gd name="T18" fmla="*/ 46 w 144"/>
                <a:gd name="T19" fmla="*/ 140 h 143"/>
                <a:gd name="T20" fmla="*/ 42 w 144"/>
                <a:gd name="T21" fmla="*/ 142 h 143"/>
                <a:gd name="T22" fmla="*/ 40 w 144"/>
                <a:gd name="T23" fmla="*/ 143 h 143"/>
                <a:gd name="T24" fmla="*/ 37 w 144"/>
                <a:gd name="T25" fmla="*/ 143 h 143"/>
                <a:gd name="T26" fmla="*/ 36 w 144"/>
                <a:gd name="T27" fmla="*/ 139 h 143"/>
                <a:gd name="T28" fmla="*/ 40 w 144"/>
                <a:gd name="T29" fmla="*/ 134 h 143"/>
                <a:gd name="T30" fmla="*/ 43 w 144"/>
                <a:gd name="T31" fmla="*/ 132 h 143"/>
                <a:gd name="T32" fmla="*/ 46 w 144"/>
                <a:gd name="T33" fmla="*/ 128 h 143"/>
                <a:gd name="T34" fmla="*/ 51 w 144"/>
                <a:gd name="T35" fmla="*/ 123 h 143"/>
                <a:gd name="T36" fmla="*/ 54 w 144"/>
                <a:gd name="T37" fmla="*/ 120 h 143"/>
                <a:gd name="T38" fmla="*/ 54 w 144"/>
                <a:gd name="T39" fmla="*/ 120 h 143"/>
                <a:gd name="T40" fmla="*/ 59 w 144"/>
                <a:gd name="T41" fmla="*/ 114 h 143"/>
                <a:gd name="T42" fmla="*/ 62 w 144"/>
                <a:gd name="T43" fmla="*/ 111 h 143"/>
                <a:gd name="T44" fmla="*/ 63 w 144"/>
                <a:gd name="T45" fmla="*/ 109 h 143"/>
                <a:gd name="T46" fmla="*/ 65 w 144"/>
                <a:gd name="T47" fmla="*/ 107 h 143"/>
                <a:gd name="T48" fmla="*/ 68 w 144"/>
                <a:gd name="T49" fmla="*/ 10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4" h="143">
                  <a:moveTo>
                    <a:pt x="68" y="103"/>
                  </a:moveTo>
                  <a:cubicBezTo>
                    <a:pt x="82" y="87"/>
                    <a:pt x="97" y="60"/>
                    <a:pt x="103" y="42"/>
                  </a:cubicBezTo>
                  <a:cubicBezTo>
                    <a:pt x="64" y="59"/>
                    <a:pt x="32" y="83"/>
                    <a:pt x="3" y="113"/>
                  </a:cubicBezTo>
                  <a:cubicBezTo>
                    <a:pt x="0" y="109"/>
                    <a:pt x="3" y="106"/>
                    <a:pt x="4" y="103"/>
                  </a:cubicBezTo>
                  <a:cubicBezTo>
                    <a:pt x="30" y="52"/>
                    <a:pt x="69" y="16"/>
                    <a:pt x="127" y="4"/>
                  </a:cubicBezTo>
                  <a:cubicBezTo>
                    <a:pt x="143" y="0"/>
                    <a:pt x="144" y="2"/>
                    <a:pt x="141" y="19"/>
                  </a:cubicBezTo>
                  <a:cubicBezTo>
                    <a:pt x="131" y="62"/>
                    <a:pt x="108" y="96"/>
                    <a:pt x="73" y="122"/>
                  </a:cubicBezTo>
                  <a:cubicBezTo>
                    <a:pt x="69" y="125"/>
                    <a:pt x="66" y="128"/>
                    <a:pt x="62" y="131"/>
                  </a:cubicBezTo>
                  <a:cubicBezTo>
                    <a:pt x="56" y="132"/>
                    <a:pt x="52" y="135"/>
                    <a:pt x="48" y="139"/>
                  </a:cubicBezTo>
                  <a:cubicBezTo>
                    <a:pt x="47" y="139"/>
                    <a:pt x="46" y="139"/>
                    <a:pt x="46" y="140"/>
                  </a:cubicBezTo>
                  <a:cubicBezTo>
                    <a:pt x="44" y="140"/>
                    <a:pt x="43" y="141"/>
                    <a:pt x="42" y="142"/>
                  </a:cubicBezTo>
                  <a:cubicBezTo>
                    <a:pt x="41" y="142"/>
                    <a:pt x="41" y="142"/>
                    <a:pt x="40" y="143"/>
                  </a:cubicBezTo>
                  <a:cubicBezTo>
                    <a:pt x="39" y="143"/>
                    <a:pt x="38" y="143"/>
                    <a:pt x="37" y="143"/>
                  </a:cubicBezTo>
                  <a:cubicBezTo>
                    <a:pt x="37" y="142"/>
                    <a:pt x="36" y="140"/>
                    <a:pt x="36" y="139"/>
                  </a:cubicBezTo>
                  <a:cubicBezTo>
                    <a:pt x="37" y="137"/>
                    <a:pt x="39" y="135"/>
                    <a:pt x="40" y="134"/>
                  </a:cubicBezTo>
                  <a:cubicBezTo>
                    <a:pt x="41" y="133"/>
                    <a:pt x="42" y="133"/>
                    <a:pt x="43" y="132"/>
                  </a:cubicBezTo>
                  <a:cubicBezTo>
                    <a:pt x="45" y="132"/>
                    <a:pt x="45" y="130"/>
                    <a:pt x="46" y="128"/>
                  </a:cubicBezTo>
                  <a:cubicBezTo>
                    <a:pt x="49" y="127"/>
                    <a:pt x="50" y="125"/>
                    <a:pt x="51" y="123"/>
                  </a:cubicBezTo>
                  <a:cubicBezTo>
                    <a:pt x="52" y="122"/>
                    <a:pt x="53" y="121"/>
                    <a:pt x="54" y="120"/>
                  </a:cubicBezTo>
                  <a:cubicBezTo>
                    <a:pt x="54" y="120"/>
                    <a:pt x="54" y="120"/>
                    <a:pt x="54" y="120"/>
                  </a:cubicBezTo>
                  <a:cubicBezTo>
                    <a:pt x="56" y="119"/>
                    <a:pt x="58" y="117"/>
                    <a:pt x="59" y="114"/>
                  </a:cubicBezTo>
                  <a:cubicBezTo>
                    <a:pt x="60" y="113"/>
                    <a:pt x="61" y="112"/>
                    <a:pt x="62" y="111"/>
                  </a:cubicBezTo>
                  <a:cubicBezTo>
                    <a:pt x="62" y="110"/>
                    <a:pt x="63" y="110"/>
                    <a:pt x="63" y="109"/>
                  </a:cubicBezTo>
                  <a:cubicBezTo>
                    <a:pt x="64" y="108"/>
                    <a:pt x="64" y="107"/>
                    <a:pt x="65" y="107"/>
                  </a:cubicBezTo>
                  <a:cubicBezTo>
                    <a:pt x="66" y="106"/>
                    <a:pt x="67" y="104"/>
                    <a:pt x="68" y="10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8" name="Freeform 887">
              <a:extLst>
                <a:ext uri="{FF2B5EF4-FFF2-40B4-BE49-F238E27FC236}">
                  <a16:creationId xmlns:a16="http://schemas.microsoft.com/office/drawing/2014/main" id="{328DA9B2-D32D-2DE6-2B12-FFC2CBCB30DB}"/>
                </a:ext>
              </a:extLst>
            </p:cNvPr>
            <p:cNvSpPr/>
            <p:nvPr/>
          </p:nvSpPr>
          <p:spPr bwMode="auto">
            <a:xfrm>
              <a:off x="8459788" y="920751"/>
              <a:ext cx="392113" cy="220663"/>
            </a:xfrm>
            <a:custGeom>
              <a:avLst/>
              <a:gdLst>
                <a:gd name="T0" fmla="*/ 55 w 175"/>
                <a:gd name="T1" fmla="*/ 91 h 99"/>
                <a:gd name="T2" fmla="*/ 44 w 175"/>
                <a:gd name="T3" fmla="*/ 88 h 99"/>
                <a:gd name="T4" fmla="*/ 14 w 175"/>
                <a:gd name="T5" fmla="*/ 74 h 99"/>
                <a:gd name="T6" fmla="*/ 0 w 175"/>
                <a:gd name="T7" fmla="*/ 65 h 99"/>
                <a:gd name="T8" fmla="*/ 0 w 175"/>
                <a:gd name="T9" fmla="*/ 66 h 99"/>
                <a:gd name="T10" fmla="*/ 13 w 175"/>
                <a:gd name="T11" fmla="*/ 63 h 99"/>
                <a:gd name="T12" fmla="*/ 15 w 175"/>
                <a:gd name="T13" fmla="*/ 64 h 99"/>
                <a:gd name="T14" fmla="*/ 118 w 175"/>
                <a:gd name="T15" fmla="*/ 70 h 99"/>
                <a:gd name="T16" fmla="*/ 104 w 175"/>
                <a:gd name="T17" fmla="*/ 60 h 99"/>
                <a:gd name="T18" fmla="*/ 104 w 175"/>
                <a:gd name="T19" fmla="*/ 60 h 99"/>
                <a:gd name="T20" fmla="*/ 91 w 175"/>
                <a:gd name="T21" fmla="*/ 52 h 99"/>
                <a:gd name="T22" fmla="*/ 87 w 175"/>
                <a:gd name="T23" fmla="*/ 50 h 99"/>
                <a:gd name="T24" fmla="*/ 80 w 175"/>
                <a:gd name="T25" fmla="*/ 46 h 99"/>
                <a:gd name="T26" fmla="*/ 74 w 175"/>
                <a:gd name="T27" fmla="*/ 44 h 99"/>
                <a:gd name="T28" fmla="*/ 63 w 175"/>
                <a:gd name="T29" fmla="*/ 38 h 99"/>
                <a:gd name="T30" fmla="*/ 7 w 175"/>
                <a:gd name="T31" fmla="*/ 18 h 99"/>
                <a:gd name="T32" fmla="*/ 167 w 175"/>
                <a:gd name="T33" fmla="*/ 75 h 99"/>
                <a:gd name="T34" fmla="*/ 161 w 175"/>
                <a:gd name="T35" fmla="*/ 90 h 99"/>
                <a:gd name="T36" fmla="*/ 160 w 175"/>
                <a:gd name="T37" fmla="*/ 90 h 99"/>
                <a:gd name="T38" fmla="*/ 159 w 175"/>
                <a:gd name="T39" fmla="*/ 90 h 99"/>
                <a:gd name="T40" fmla="*/ 110 w 175"/>
                <a:gd name="T41" fmla="*/ 99 h 99"/>
                <a:gd name="T42" fmla="*/ 96 w 175"/>
                <a:gd name="T43" fmla="*/ 99 h 99"/>
                <a:gd name="T44" fmla="*/ 74 w 175"/>
                <a:gd name="T45" fmla="*/ 97 h 99"/>
                <a:gd name="T46" fmla="*/ 61 w 175"/>
                <a:gd name="T47" fmla="*/ 93 h 99"/>
                <a:gd name="T48" fmla="*/ 55 w 175"/>
                <a:gd name="T49" fmla="*/ 9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5" h="99">
                  <a:moveTo>
                    <a:pt x="55" y="91"/>
                  </a:moveTo>
                  <a:cubicBezTo>
                    <a:pt x="51" y="90"/>
                    <a:pt x="47" y="89"/>
                    <a:pt x="44" y="88"/>
                  </a:cubicBezTo>
                  <a:cubicBezTo>
                    <a:pt x="34" y="82"/>
                    <a:pt x="24" y="78"/>
                    <a:pt x="14" y="74"/>
                  </a:cubicBezTo>
                  <a:cubicBezTo>
                    <a:pt x="10" y="70"/>
                    <a:pt x="5" y="67"/>
                    <a:pt x="0" y="65"/>
                  </a:cubicBezTo>
                  <a:cubicBezTo>
                    <a:pt x="0" y="65"/>
                    <a:pt x="0" y="66"/>
                    <a:pt x="0" y="66"/>
                  </a:cubicBezTo>
                  <a:cubicBezTo>
                    <a:pt x="3" y="56"/>
                    <a:pt x="9" y="66"/>
                    <a:pt x="13" y="63"/>
                  </a:cubicBezTo>
                  <a:cubicBezTo>
                    <a:pt x="14" y="64"/>
                    <a:pt x="15" y="64"/>
                    <a:pt x="15" y="64"/>
                  </a:cubicBezTo>
                  <a:cubicBezTo>
                    <a:pt x="49" y="74"/>
                    <a:pt x="83" y="76"/>
                    <a:pt x="118" y="70"/>
                  </a:cubicBezTo>
                  <a:cubicBezTo>
                    <a:pt x="113" y="66"/>
                    <a:pt x="110" y="61"/>
                    <a:pt x="104" y="60"/>
                  </a:cubicBezTo>
                  <a:cubicBezTo>
                    <a:pt x="104" y="60"/>
                    <a:pt x="104" y="60"/>
                    <a:pt x="104" y="60"/>
                  </a:cubicBezTo>
                  <a:cubicBezTo>
                    <a:pt x="101" y="56"/>
                    <a:pt x="96" y="53"/>
                    <a:pt x="91" y="52"/>
                  </a:cubicBezTo>
                  <a:cubicBezTo>
                    <a:pt x="89" y="51"/>
                    <a:pt x="88" y="50"/>
                    <a:pt x="87" y="50"/>
                  </a:cubicBezTo>
                  <a:cubicBezTo>
                    <a:pt x="85" y="47"/>
                    <a:pt x="83" y="46"/>
                    <a:pt x="80" y="46"/>
                  </a:cubicBezTo>
                  <a:cubicBezTo>
                    <a:pt x="78" y="45"/>
                    <a:pt x="76" y="45"/>
                    <a:pt x="74" y="44"/>
                  </a:cubicBezTo>
                  <a:cubicBezTo>
                    <a:pt x="72" y="40"/>
                    <a:pt x="68" y="38"/>
                    <a:pt x="63" y="38"/>
                  </a:cubicBezTo>
                  <a:cubicBezTo>
                    <a:pt x="46" y="29"/>
                    <a:pt x="26" y="25"/>
                    <a:pt x="7" y="18"/>
                  </a:cubicBezTo>
                  <a:cubicBezTo>
                    <a:pt x="42" y="0"/>
                    <a:pt x="119" y="27"/>
                    <a:pt x="167" y="75"/>
                  </a:cubicBezTo>
                  <a:cubicBezTo>
                    <a:pt x="175" y="84"/>
                    <a:pt x="167" y="87"/>
                    <a:pt x="161" y="90"/>
                  </a:cubicBezTo>
                  <a:cubicBezTo>
                    <a:pt x="160" y="90"/>
                    <a:pt x="160" y="90"/>
                    <a:pt x="160" y="90"/>
                  </a:cubicBezTo>
                  <a:cubicBezTo>
                    <a:pt x="160" y="90"/>
                    <a:pt x="159" y="90"/>
                    <a:pt x="159" y="90"/>
                  </a:cubicBezTo>
                  <a:cubicBezTo>
                    <a:pt x="143" y="93"/>
                    <a:pt x="126" y="96"/>
                    <a:pt x="110" y="99"/>
                  </a:cubicBezTo>
                  <a:cubicBezTo>
                    <a:pt x="105" y="99"/>
                    <a:pt x="101" y="99"/>
                    <a:pt x="96" y="99"/>
                  </a:cubicBezTo>
                  <a:cubicBezTo>
                    <a:pt x="89" y="98"/>
                    <a:pt x="81" y="98"/>
                    <a:pt x="74" y="97"/>
                  </a:cubicBezTo>
                  <a:cubicBezTo>
                    <a:pt x="69" y="96"/>
                    <a:pt x="65" y="94"/>
                    <a:pt x="61" y="93"/>
                  </a:cubicBezTo>
                  <a:cubicBezTo>
                    <a:pt x="59" y="91"/>
                    <a:pt x="57" y="91"/>
                    <a:pt x="55" y="91"/>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9" name="Freeform 888">
              <a:extLst>
                <a:ext uri="{FF2B5EF4-FFF2-40B4-BE49-F238E27FC236}">
                  <a16:creationId xmlns:a16="http://schemas.microsoft.com/office/drawing/2014/main" id="{9D54B06E-714F-234D-1C86-D1FF530F8A75}"/>
                </a:ext>
              </a:extLst>
            </p:cNvPr>
            <p:cNvSpPr/>
            <p:nvPr/>
          </p:nvSpPr>
          <p:spPr bwMode="auto">
            <a:xfrm>
              <a:off x="8218488" y="307976"/>
              <a:ext cx="223838" cy="396875"/>
            </a:xfrm>
            <a:custGeom>
              <a:avLst/>
              <a:gdLst>
                <a:gd name="T0" fmla="*/ 60 w 100"/>
                <a:gd name="T1" fmla="*/ 52 h 177"/>
                <a:gd name="T2" fmla="*/ 7 w 100"/>
                <a:gd name="T3" fmla="*/ 163 h 177"/>
                <a:gd name="T4" fmla="*/ 8 w 100"/>
                <a:gd name="T5" fmla="*/ 104 h 177"/>
                <a:gd name="T6" fmla="*/ 64 w 100"/>
                <a:gd name="T7" fmla="*/ 6 h 177"/>
                <a:gd name="T8" fmla="*/ 78 w 100"/>
                <a:gd name="T9" fmla="*/ 8 h 177"/>
                <a:gd name="T10" fmla="*/ 49 w 100"/>
                <a:gd name="T11" fmla="*/ 177 h 177"/>
                <a:gd name="T12" fmla="*/ 60 w 100"/>
                <a:gd name="T13" fmla="*/ 52 h 177"/>
              </a:gdLst>
              <a:ahLst/>
              <a:cxnLst>
                <a:cxn ang="0">
                  <a:pos x="T0" y="T1"/>
                </a:cxn>
                <a:cxn ang="0">
                  <a:pos x="T2" y="T3"/>
                </a:cxn>
                <a:cxn ang="0">
                  <a:pos x="T4" y="T5"/>
                </a:cxn>
                <a:cxn ang="0">
                  <a:pos x="T6" y="T7"/>
                </a:cxn>
                <a:cxn ang="0">
                  <a:pos x="T8" y="T9"/>
                </a:cxn>
                <a:cxn ang="0">
                  <a:pos x="T10" y="T11"/>
                </a:cxn>
                <a:cxn ang="0">
                  <a:pos x="T12" y="T13"/>
                </a:cxn>
              </a:cxnLst>
              <a:rect l="0" t="0" r="r" b="b"/>
              <a:pathLst>
                <a:path w="100" h="177">
                  <a:moveTo>
                    <a:pt x="60" y="52"/>
                  </a:moveTo>
                  <a:cubicBezTo>
                    <a:pt x="34" y="88"/>
                    <a:pt x="19" y="124"/>
                    <a:pt x="7" y="163"/>
                  </a:cubicBezTo>
                  <a:cubicBezTo>
                    <a:pt x="0" y="143"/>
                    <a:pt x="5" y="124"/>
                    <a:pt x="8" y="104"/>
                  </a:cubicBezTo>
                  <a:cubicBezTo>
                    <a:pt x="14" y="64"/>
                    <a:pt x="35" y="33"/>
                    <a:pt x="64" y="6"/>
                  </a:cubicBezTo>
                  <a:cubicBezTo>
                    <a:pt x="70" y="1"/>
                    <a:pt x="74" y="0"/>
                    <a:pt x="78" y="8"/>
                  </a:cubicBezTo>
                  <a:cubicBezTo>
                    <a:pt x="100" y="53"/>
                    <a:pt x="86" y="139"/>
                    <a:pt x="49" y="177"/>
                  </a:cubicBezTo>
                  <a:cubicBezTo>
                    <a:pt x="59" y="135"/>
                    <a:pt x="67" y="96"/>
                    <a:pt x="60" y="52"/>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0" name="Freeform 889">
              <a:extLst>
                <a:ext uri="{FF2B5EF4-FFF2-40B4-BE49-F238E27FC236}">
                  <a16:creationId xmlns:a16="http://schemas.microsoft.com/office/drawing/2014/main" id="{160FFD08-5C0B-0F1E-771D-96B4F8EA716F}"/>
                </a:ext>
              </a:extLst>
            </p:cNvPr>
            <p:cNvSpPr/>
            <p:nvPr/>
          </p:nvSpPr>
          <p:spPr bwMode="auto">
            <a:xfrm>
              <a:off x="8361363" y="1081088"/>
              <a:ext cx="320675" cy="325438"/>
            </a:xfrm>
            <a:custGeom>
              <a:avLst/>
              <a:gdLst>
                <a:gd name="T0" fmla="*/ 104 w 143"/>
                <a:gd name="T1" fmla="*/ 52 h 145"/>
                <a:gd name="T2" fmla="*/ 107 w 143"/>
                <a:gd name="T3" fmla="*/ 55 h 145"/>
                <a:gd name="T4" fmla="*/ 126 w 143"/>
                <a:gd name="T5" fmla="*/ 86 h 145"/>
                <a:gd name="T6" fmla="*/ 139 w 143"/>
                <a:gd name="T7" fmla="*/ 126 h 145"/>
                <a:gd name="T8" fmla="*/ 139 w 143"/>
                <a:gd name="T9" fmla="*/ 141 h 145"/>
                <a:gd name="T10" fmla="*/ 122 w 143"/>
                <a:gd name="T11" fmla="*/ 141 h 145"/>
                <a:gd name="T12" fmla="*/ 106 w 143"/>
                <a:gd name="T13" fmla="*/ 137 h 145"/>
                <a:gd name="T14" fmla="*/ 44 w 143"/>
                <a:gd name="T15" fmla="*/ 101 h 145"/>
                <a:gd name="T16" fmla="*/ 43 w 143"/>
                <a:gd name="T17" fmla="*/ 101 h 145"/>
                <a:gd name="T18" fmla="*/ 44 w 143"/>
                <a:gd name="T19" fmla="*/ 101 h 145"/>
                <a:gd name="T20" fmla="*/ 27 w 143"/>
                <a:gd name="T21" fmla="*/ 82 h 145"/>
                <a:gd name="T22" fmla="*/ 27 w 143"/>
                <a:gd name="T23" fmla="*/ 82 h 145"/>
                <a:gd name="T24" fmla="*/ 2 w 143"/>
                <a:gd name="T25" fmla="*/ 39 h 145"/>
                <a:gd name="T26" fmla="*/ 5 w 143"/>
                <a:gd name="T27" fmla="*/ 36 h 145"/>
                <a:gd name="T28" fmla="*/ 7 w 143"/>
                <a:gd name="T29" fmla="*/ 38 h 145"/>
                <a:gd name="T30" fmla="*/ 10 w 143"/>
                <a:gd name="T31" fmla="*/ 41 h 145"/>
                <a:gd name="T32" fmla="*/ 21 w 143"/>
                <a:gd name="T33" fmla="*/ 52 h 145"/>
                <a:gd name="T34" fmla="*/ 49 w 143"/>
                <a:gd name="T35" fmla="*/ 74 h 145"/>
                <a:gd name="T36" fmla="*/ 49 w 143"/>
                <a:gd name="T37" fmla="*/ 74 h 145"/>
                <a:gd name="T38" fmla="*/ 60 w 143"/>
                <a:gd name="T39" fmla="*/ 82 h 145"/>
                <a:gd name="T40" fmla="*/ 60 w 143"/>
                <a:gd name="T41" fmla="*/ 82 h 145"/>
                <a:gd name="T42" fmla="*/ 71 w 143"/>
                <a:gd name="T43" fmla="*/ 88 h 145"/>
                <a:gd name="T44" fmla="*/ 79 w 143"/>
                <a:gd name="T45" fmla="*/ 93 h 145"/>
                <a:gd name="T46" fmla="*/ 101 w 143"/>
                <a:gd name="T47" fmla="*/ 103 h 145"/>
                <a:gd name="T48" fmla="*/ 90 w 143"/>
                <a:gd name="T49" fmla="*/ 82 h 145"/>
                <a:gd name="T50" fmla="*/ 90 w 143"/>
                <a:gd name="T51" fmla="*/ 79 h 145"/>
                <a:gd name="T52" fmla="*/ 88 w 143"/>
                <a:gd name="T53" fmla="*/ 77 h 145"/>
                <a:gd name="T54" fmla="*/ 88 w 143"/>
                <a:gd name="T55" fmla="*/ 77 h 145"/>
                <a:gd name="T56" fmla="*/ 71 w 143"/>
                <a:gd name="T57" fmla="*/ 51 h 145"/>
                <a:gd name="T58" fmla="*/ 70 w 143"/>
                <a:gd name="T59" fmla="*/ 49 h 145"/>
                <a:gd name="T60" fmla="*/ 66 w 143"/>
                <a:gd name="T61" fmla="*/ 43 h 145"/>
                <a:gd name="T62" fmla="*/ 66 w 143"/>
                <a:gd name="T63" fmla="*/ 44 h 145"/>
                <a:gd name="T64" fmla="*/ 52 w 143"/>
                <a:gd name="T65" fmla="*/ 27 h 145"/>
                <a:gd name="T66" fmla="*/ 52 w 143"/>
                <a:gd name="T67" fmla="*/ 27 h 145"/>
                <a:gd name="T68" fmla="*/ 27 w 143"/>
                <a:gd name="T69" fmla="*/ 1 h 145"/>
                <a:gd name="T70" fmla="*/ 28 w 143"/>
                <a:gd name="T71" fmla="*/ 0 h 145"/>
                <a:gd name="T72" fmla="*/ 39 w 143"/>
                <a:gd name="T73" fmla="*/ 3 h 145"/>
                <a:gd name="T74" fmla="*/ 45 w 143"/>
                <a:gd name="T75" fmla="*/ 6 h 145"/>
                <a:gd name="T76" fmla="*/ 99 w 143"/>
                <a:gd name="T77" fmla="*/ 46 h 145"/>
                <a:gd name="T78" fmla="*/ 99 w 143"/>
                <a:gd name="T79" fmla="*/ 46 h 145"/>
                <a:gd name="T80" fmla="*/ 104 w 143"/>
                <a:gd name="T81" fmla="*/ 5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45">
                  <a:moveTo>
                    <a:pt x="104" y="52"/>
                  </a:moveTo>
                  <a:cubicBezTo>
                    <a:pt x="105" y="53"/>
                    <a:pt x="106" y="54"/>
                    <a:pt x="107" y="55"/>
                  </a:cubicBezTo>
                  <a:cubicBezTo>
                    <a:pt x="113" y="65"/>
                    <a:pt x="119" y="75"/>
                    <a:pt x="126" y="86"/>
                  </a:cubicBezTo>
                  <a:cubicBezTo>
                    <a:pt x="130" y="99"/>
                    <a:pt x="135" y="112"/>
                    <a:pt x="139" y="126"/>
                  </a:cubicBezTo>
                  <a:cubicBezTo>
                    <a:pt x="141" y="131"/>
                    <a:pt x="143" y="137"/>
                    <a:pt x="139" y="141"/>
                  </a:cubicBezTo>
                  <a:cubicBezTo>
                    <a:pt x="134" y="145"/>
                    <a:pt x="127" y="144"/>
                    <a:pt x="122" y="141"/>
                  </a:cubicBezTo>
                  <a:cubicBezTo>
                    <a:pt x="117" y="138"/>
                    <a:pt x="112" y="138"/>
                    <a:pt x="106" y="137"/>
                  </a:cubicBezTo>
                  <a:cubicBezTo>
                    <a:pt x="85" y="126"/>
                    <a:pt x="64" y="115"/>
                    <a:pt x="44" y="101"/>
                  </a:cubicBezTo>
                  <a:cubicBezTo>
                    <a:pt x="43" y="101"/>
                    <a:pt x="43" y="101"/>
                    <a:pt x="43" y="101"/>
                  </a:cubicBezTo>
                  <a:cubicBezTo>
                    <a:pt x="43" y="101"/>
                    <a:pt x="44" y="101"/>
                    <a:pt x="44" y="101"/>
                  </a:cubicBezTo>
                  <a:cubicBezTo>
                    <a:pt x="40" y="93"/>
                    <a:pt x="34" y="87"/>
                    <a:pt x="27" y="82"/>
                  </a:cubicBezTo>
                  <a:cubicBezTo>
                    <a:pt x="27" y="82"/>
                    <a:pt x="27" y="82"/>
                    <a:pt x="27" y="82"/>
                  </a:cubicBezTo>
                  <a:cubicBezTo>
                    <a:pt x="20" y="67"/>
                    <a:pt x="8" y="55"/>
                    <a:pt x="2" y="39"/>
                  </a:cubicBezTo>
                  <a:cubicBezTo>
                    <a:pt x="0" y="35"/>
                    <a:pt x="1" y="35"/>
                    <a:pt x="5" y="36"/>
                  </a:cubicBezTo>
                  <a:cubicBezTo>
                    <a:pt x="6" y="37"/>
                    <a:pt x="6" y="37"/>
                    <a:pt x="7" y="38"/>
                  </a:cubicBezTo>
                  <a:cubicBezTo>
                    <a:pt x="8" y="39"/>
                    <a:pt x="9" y="40"/>
                    <a:pt x="10" y="41"/>
                  </a:cubicBezTo>
                  <a:cubicBezTo>
                    <a:pt x="13" y="46"/>
                    <a:pt x="17" y="49"/>
                    <a:pt x="21" y="52"/>
                  </a:cubicBezTo>
                  <a:cubicBezTo>
                    <a:pt x="29" y="61"/>
                    <a:pt x="38" y="69"/>
                    <a:pt x="49" y="74"/>
                  </a:cubicBezTo>
                  <a:cubicBezTo>
                    <a:pt x="49" y="74"/>
                    <a:pt x="49" y="74"/>
                    <a:pt x="49" y="74"/>
                  </a:cubicBezTo>
                  <a:cubicBezTo>
                    <a:pt x="51" y="78"/>
                    <a:pt x="56" y="81"/>
                    <a:pt x="60" y="82"/>
                  </a:cubicBezTo>
                  <a:cubicBezTo>
                    <a:pt x="60" y="82"/>
                    <a:pt x="60" y="82"/>
                    <a:pt x="60" y="82"/>
                  </a:cubicBezTo>
                  <a:cubicBezTo>
                    <a:pt x="63" y="86"/>
                    <a:pt x="67" y="87"/>
                    <a:pt x="71" y="88"/>
                  </a:cubicBezTo>
                  <a:cubicBezTo>
                    <a:pt x="73" y="91"/>
                    <a:pt x="76" y="93"/>
                    <a:pt x="79" y="93"/>
                  </a:cubicBezTo>
                  <a:cubicBezTo>
                    <a:pt x="85" y="100"/>
                    <a:pt x="92" y="103"/>
                    <a:pt x="101" y="103"/>
                  </a:cubicBezTo>
                  <a:cubicBezTo>
                    <a:pt x="98" y="95"/>
                    <a:pt x="95" y="88"/>
                    <a:pt x="90" y="82"/>
                  </a:cubicBezTo>
                  <a:cubicBezTo>
                    <a:pt x="90" y="81"/>
                    <a:pt x="90" y="80"/>
                    <a:pt x="90" y="79"/>
                  </a:cubicBezTo>
                  <a:cubicBezTo>
                    <a:pt x="90" y="78"/>
                    <a:pt x="89" y="77"/>
                    <a:pt x="88" y="77"/>
                  </a:cubicBezTo>
                  <a:cubicBezTo>
                    <a:pt x="88" y="77"/>
                    <a:pt x="88" y="77"/>
                    <a:pt x="88" y="77"/>
                  </a:cubicBezTo>
                  <a:cubicBezTo>
                    <a:pt x="84" y="67"/>
                    <a:pt x="79" y="58"/>
                    <a:pt x="71" y="51"/>
                  </a:cubicBezTo>
                  <a:cubicBezTo>
                    <a:pt x="71" y="50"/>
                    <a:pt x="70" y="50"/>
                    <a:pt x="70" y="49"/>
                  </a:cubicBezTo>
                  <a:cubicBezTo>
                    <a:pt x="69" y="46"/>
                    <a:pt x="68" y="44"/>
                    <a:pt x="66" y="43"/>
                  </a:cubicBezTo>
                  <a:cubicBezTo>
                    <a:pt x="66" y="44"/>
                    <a:pt x="66" y="44"/>
                    <a:pt x="66" y="44"/>
                  </a:cubicBezTo>
                  <a:cubicBezTo>
                    <a:pt x="63" y="36"/>
                    <a:pt x="58" y="31"/>
                    <a:pt x="52" y="27"/>
                  </a:cubicBezTo>
                  <a:cubicBezTo>
                    <a:pt x="52" y="27"/>
                    <a:pt x="52" y="27"/>
                    <a:pt x="52" y="27"/>
                  </a:cubicBezTo>
                  <a:cubicBezTo>
                    <a:pt x="45" y="17"/>
                    <a:pt x="36" y="9"/>
                    <a:pt x="27" y="1"/>
                  </a:cubicBezTo>
                  <a:cubicBezTo>
                    <a:pt x="28" y="0"/>
                    <a:pt x="28" y="0"/>
                    <a:pt x="28" y="0"/>
                  </a:cubicBezTo>
                  <a:cubicBezTo>
                    <a:pt x="32" y="1"/>
                    <a:pt x="36" y="2"/>
                    <a:pt x="39" y="3"/>
                  </a:cubicBezTo>
                  <a:cubicBezTo>
                    <a:pt x="41" y="4"/>
                    <a:pt x="43" y="5"/>
                    <a:pt x="45" y="6"/>
                  </a:cubicBezTo>
                  <a:cubicBezTo>
                    <a:pt x="64" y="18"/>
                    <a:pt x="82" y="31"/>
                    <a:pt x="99" y="46"/>
                  </a:cubicBezTo>
                  <a:cubicBezTo>
                    <a:pt x="99" y="46"/>
                    <a:pt x="99" y="46"/>
                    <a:pt x="99" y="46"/>
                  </a:cubicBezTo>
                  <a:cubicBezTo>
                    <a:pt x="100" y="49"/>
                    <a:pt x="101" y="51"/>
                    <a:pt x="104" y="52"/>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1" name="Freeform 890">
              <a:extLst>
                <a:ext uri="{FF2B5EF4-FFF2-40B4-BE49-F238E27FC236}">
                  <a16:creationId xmlns:a16="http://schemas.microsoft.com/office/drawing/2014/main" id="{4BF86B8C-94A1-AECF-7E77-FF5CB60CDA12}"/>
                </a:ext>
              </a:extLst>
            </p:cNvPr>
            <p:cNvSpPr/>
            <p:nvPr/>
          </p:nvSpPr>
          <p:spPr bwMode="auto">
            <a:xfrm>
              <a:off x="7747000" y="1090613"/>
              <a:ext cx="314325" cy="315913"/>
            </a:xfrm>
            <a:custGeom>
              <a:avLst/>
              <a:gdLst>
                <a:gd name="T0" fmla="*/ 56 w 140"/>
                <a:gd name="T1" fmla="*/ 33 h 141"/>
                <a:gd name="T2" fmla="*/ 110 w 140"/>
                <a:gd name="T3" fmla="*/ 0 h 141"/>
                <a:gd name="T4" fmla="*/ 40 w 140"/>
                <a:gd name="T5" fmla="*/ 102 h 141"/>
                <a:gd name="T6" fmla="*/ 140 w 140"/>
                <a:gd name="T7" fmla="*/ 35 h 141"/>
                <a:gd name="T8" fmla="*/ 108 w 140"/>
                <a:gd name="T9" fmla="*/ 87 h 141"/>
                <a:gd name="T10" fmla="*/ 19 w 140"/>
                <a:gd name="T11" fmla="*/ 137 h 141"/>
                <a:gd name="T12" fmla="*/ 4 w 140"/>
                <a:gd name="T13" fmla="*/ 122 h 141"/>
                <a:gd name="T14" fmla="*/ 25 w 140"/>
                <a:gd name="T15" fmla="*/ 69 h 141"/>
                <a:gd name="T16" fmla="*/ 26 w 140"/>
                <a:gd name="T17" fmla="*/ 68 h 141"/>
                <a:gd name="T18" fmla="*/ 26 w 140"/>
                <a:gd name="T19" fmla="*/ 68 h 141"/>
                <a:gd name="T20" fmla="*/ 28 w 140"/>
                <a:gd name="T21" fmla="*/ 64 h 141"/>
                <a:gd name="T22" fmla="*/ 30 w 140"/>
                <a:gd name="T23" fmla="*/ 62 h 141"/>
                <a:gd name="T24" fmla="*/ 31 w 140"/>
                <a:gd name="T25" fmla="*/ 59 h 141"/>
                <a:gd name="T26" fmla="*/ 34 w 140"/>
                <a:gd name="T27" fmla="*/ 56 h 141"/>
                <a:gd name="T28" fmla="*/ 37 w 140"/>
                <a:gd name="T29" fmla="*/ 51 h 141"/>
                <a:gd name="T30" fmla="*/ 53 w 140"/>
                <a:gd name="T31" fmla="*/ 34 h 141"/>
                <a:gd name="T32" fmla="*/ 56 w 140"/>
                <a:gd name="T33" fmla="*/ 3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0" h="141">
                  <a:moveTo>
                    <a:pt x="56" y="33"/>
                  </a:moveTo>
                  <a:cubicBezTo>
                    <a:pt x="73" y="21"/>
                    <a:pt x="89" y="7"/>
                    <a:pt x="110" y="0"/>
                  </a:cubicBezTo>
                  <a:cubicBezTo>
                    <a:pt x="81" y="28"/>
                    <a:pt x="59" y="62"/>
                    <a:pt x="40" y="102"/>
                  </a:cubicBezTo>
                  <a:cubicBezTo>
                    <a:pt x="82" y="87"/>
                    <a:pt x="111" y="61"/>
                    <a:pt x="140" y="35"/>
                  </a:cubicBezTo>
                  <a:cubicBezTo>
                    <a:pt x="134" y="56"/>
                    <a:pt x="120" y="71"/>
                    <a:pt x="108" y="87"/>
                  </a:cubicBezTo>
                  <a:cubicBezTo>
                    <a:pt x="84" y="114"/>
                    <a:pt x="54" y="129"/>
                    <a:pt x="19" y="137"/>
                  </a:cubicBezTo>
                  <a:cubicBezTo>
                    <a:pt x="3" y="141"/>
                    <a:pt x="0" y="138"/>
                    <a:pt x="4" y="122"/>
                  </a:cubicBezTo>
                  <a:cubicBezTo>
                    <a:pt x="9" y="103"/>
                    <a:pt x="16" y="86"/>
                    <a:pt x="25" y="69"/>
                  </a:cubicBezTo>
                  <a:cubicBezTo>
                    <a:pt x="25" y="69"/>
                    <a:pt x="26" y="68"/>
                    <a:pt x="26" y="68"/>
                  </a:cubicBezTo>
                  <a:cubicBezTo>
                    <a:pt x="26" y="68"/>
                    <a:pt x="26" y="68"/>
                    <a:pt x="26" y="68"/>
                  </a:cubicBezTo>
                  <a:cubicBezTo>
                    <a:pt x="26" y="66"/>
                    <a:pt x="27" y="65"/>
                    <a:pt x="28" y="64"/>
                  </a:cubicBezTo>
                  <a:cubicBezTo>
                    <a:pt x="29" y="63"/>
                    <a:pt x="29" y="62"/>
                    <a:pt x="30" y="62"/>
                  </a:cubicBezTo>
                  <a:cubicBezTo>
                    <a:pt x="31" y="61"/>
                    <a:pt x="31" y="60"/>
                    <a:pt x="31" y="59"/>
                  </a:cubicBezTo>
                  <a:cubicBezTo>
                    <a:pt x="32" y="58"/>
                    <a:pt x="33" y="57"/>
                    <a:pt x="34" y="56"/>
                  </a:cubicBezTo>
                  <a:cubicBezTo>
                    <a:pt x="35" y="55"/>
                    <a:pt x="36" y="53"/>
                    <a:pt x="37" y="51"/>
                  </a:cubicBezTo>
                  <a:cubicBezTo>
                    <a:pt x="44" y="47"/>
                    <a:pt x="49" y="41"/>
                    <a:pt x="53" y="34"/>
                  </a:cubicBezTo>
                  <a:cubicBezTo>
                    <a:pt x="54" y="34"/>
                    <a:pt x="55" y="34"/>
                    <a:pt x="56" y="3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2" name="Freeform 891">
              <a:extLst>
                <a:ext uri="{FF2B5EF4-FFF2-40B4-BE49-F238E27FC236}">
                  <a16:creationId xmlns:a16="http://schemas.microsoft.com/office/drawing/2014/main" id="{05AAF602-5CB7-9585-7EEC-B306DDB98947}"/>
                </a:ext>
              </a:extLst>
            </p:cNvPr>
            <p:cNvSpPr/>
            <p:nvPr/>
          </p:nvSpPr>
          <p:spPr bwMode="auto">
            <a:xfrm>
              <a:off x="7747000" y="474663"/>
              <a:ext cx="320675" cy="317500"/>
            </a:xfrm>
            <a:custGeom>
              <a:avLst/>
              <a:gdLst>
                <a:gd name="T0" fmla="*/ 100 w 143"/>
                <a:gd name="T1" fmla="*/ 129 h 142"/>
                <a:gd name="T2" fmla="*/ 105 w 143"/>
                <a:gd name="T3" fmla="*/ 133 h 142"/>
                <a:gd name="T4" fmla="*/ 108 w 143"/>
                <a:gd name="T5" fmla="*/ 136 h 142"/>
                <a:gd name="T6" fmla="*/ 108 w 143"/>
                <a:gd name="T7" fmla="*/ 136 h 142"/>
                <a:gd name="T8" fmla="*/ 109 w 143"/>
                <a:gd name="T9" fmla="*/ 138 h 142"/>
                <a:gd name="T10" fmla="*/ 105 w 143"/>
                <a:gd name="T11" fmla="*/ 142 h 142"/>
                <a:gd name="T12" fmla="*/ 67 w 143"/>
                <a:gd name="T13" fmla="*/ 118 h 142"/>
                <a:gd name="T14" fmla="*/ 67 w 143"/>
                <a:gd name="T15" fmla="*/ 119 h 142"/>
                <a:gd name="T16" fmla="*/ 64 w 143"/>
                <a:gd name="T17" fmla="*/ 116 h 142"/>
                <a:gd name="T18" fmla="*/ 64 w 143"/>
                <a:gd name="T19" fmla="*/ 116 h 142"/>
                <a:gd name="T20" fmla="*/ 61 w 143"/>
                <a:gd name="T21" fmla="*/ 113 h 142"/>
                <a:gd name="T22" fmla="*/ 61 w 143"/>
                <a:gd name="T23" fmla="*/ 113 h 142"/>
                <a:gd name="T24" fmla="*/ 58 w 143"/>
                <a:gd name="T25" fmla="*/ 111 h 142"/>
                <a:gd name="T26" fmla="*/ 58 w 143"/>
                <a:gd name="T27" fmla="*/ 111 h 142"/>
                <a:gd name="T28" fmla="*/ 47 w 143"/>
                <a:gd name="T29" fmla="*/ 100 h 142"/>
                <a:gd name="T30" fmla="*/ 46 w 143"/>
                <a:gd name="T31" fmla="*/ 100 h 142"/>
                <a:gd name="T32" fmla="*/ 44 w 143"/>
                <a:gd name="T33" fmla="*/ 98 h 142"/>
                <a:gd name="T34" fmla="*/ 44 w 143"/>
                <a:gd name="T35" fmla="*/ 97 h 142"/>
                <a:gd name="T36" fmla="*/ 34 w 143"/>
                <a:gd name="T37" fmla="*/ 85 h 142"/>
                <a:gd name="T38" fmla="*/ 32 w 143"/>
                <a:gd name="T39" fmla="*/ 83 h 142"/>
                <a:gd name="T40" fmla="*/ 28 w 143"/>
                <a:gd name="T41" fmla="*/ 77 h 142"/>
                <a:gd name="T42" fmla="*/ 28 w 143"/>
                <a:gd name="T43" fmla="*/ 77 h 142"/>
                <a:gd name="T44" fmla="*/ 26 w 143"/>
                <a:gd name="T45" fmla="*/ 74 h 142"/>
                <a:gd name="T46" fmla="*/ 23 w 143"/>
                <a:gd name="T47" fmla="*/ 69 h 142"/>
                <a:gd name="T48" fmla="*/ 20 w 143"/>
                <a:gd name="T49" fmla="*/ 65 h 142"/>
                <a:gd name="T50" fmla="*/ 20 w 143"/>
                <a:gd name="T51" fmla="*/ 64 h 142"/>
                <a:gd name="T52" fmla="*/ 18 w 143"/>
                <a:gd name="T53" fmla="*/ 60 h 142"/>
                <a:gd name="T54" fmla="*/ 16 w 143"/>
                <a:gd name="T55" fmla="*/ 55 h 142"/>
                <a:gd name="T56" fmla="*/ 15 w 143"/>
                <a:gd name="T57" fmla="*/ 52 h 142"/>
                <a:gd name="T58" fmla="*/ 5 w 143"/>
                <a:gd name="T59" fmla="*/ 21 h 142"/>
                <a:gd name="T60" fmla="*/ 20 w 143"/>
                <a:gd name="T61" fmla="*/ 4 h 142"/>
                <a:gd name="T62" fmla="*/ 126 w 143"/>
                <a:gd name="T63" fmla="*/ 77 h 142"/>
                <a:gd name="T64" fmla="*/ 133 w 143"/>
                <a:gd name="T65" fmla="*/ 86 h 142"/>
                <a:gd name="T66" fmla="*/ 133 w 143"/>
                <a:gd name="T67" fmla="*/ 86 h 142"/>
                <a:gd name="T68" fmla="*/ 135 w 143"/>
                <a:gd name="T69" fmla="*/ 89 h 142"/>
                <a:gd name="T70" fmla="*/ 143 w 143"/>
                <a:gd name="T71" fmla="*/ 108 h 142"/>
                <a:gd name="T72" fmla="*/ 142 w 143"/>
                <a:gd name="T73" fmla="*/ 115 h 142"/>
                <a:gd name="T74" fmla="*/ 41 w 143"/>
                <a:gd name="T75" fmla="*/ 41 h 142"/>
                <a:gd name="T76" fmla="*/ 79 w 143"/>
                <a:gd name="T77" fmla="*/ 105 h 142"/>
                <a:gd name="T78" fmla="*/ 83 w 143"/>
                <a:gd name="T79" fmla="*/ 110 h 142"/>
                <a:gd name="T80" fmla="*/ 84 w 143"/>
                <a:gd name="T81" fmla="*/ 110 h 142"/>
                <a:gd name="T82" fmla="*/ 86 w 143"/>
                <a:gd name="T83" fmla="*/ 113 h 142"/>
                <a:gd name="T84" fmla="*/ 96 w 143"/>
                <a:gd name="T85" fmla="*/ 125 h 142"/>
                <a:gd name="T86" fmla="*/ 100 w 143"/>
                <a:gd name="T87" fmla="*/ 129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3" h="142">
                  <a:moveTo>
                    <a:pt x="100" y="129"/>
                  </a:moveTo>
                  <a:cubicBezTo>
                    <a:pt x="102" y="130"/>
                    <a:pt x="103" y="131"/>
                    <a:pt x="105" y="133"/>
                  </a:cubicBezTo>
                  <a:cubicBezTo>
                    <a:pt x="106" y="134"/>
                    <a:pt x="107" y="135"/>
                    <a:pt x="108" y="136"/>
                  </a:cubicBezTo>
                  <a:cubicBezTo>
                    <a:pt x="108" y="136"/>
                    <a:pt x="108" y="136"/>
                    <a:pt x="108" y="136"/>
                  </a:cubicBezTo>
                  <a:cubicBezTo>
                    <a:pt x="108" y="136"/>
                    <a:pt x="109" y="137"/>
                    <a:pt x="109" y="138"/>
                  </a:cubicBezTo>
                  <a:cubicBezTo>
                    <a:pt x="108" y="139"/>
                    <a:pt x="107" y="141"/>
                    <a:pt x="105" y="142"/>
                  </a:cubicBezTo>
                  <a:cubicBezTo>
                    <a:pt x="92" y="134"/>
                    <a:pt x="80" y="126"/>
                    <a:pt x="67" y="118"/>
                  </a:cubicBezTo>
                  <a:cubicBezTo>
                    <a:pt x="67" y="118"/>
                    <a:pt x="67" y="119"/>
                    <a:pt x="67" y="119"/>
                  </a:cubicBezTo>
                  <a:cubicBezTo>
                    <a:pt x="66" y="118"/>
                    <a:pt x="65" y="117"/>
                    <a:pt x="64" y="116"/>
                  </a:cubicBezTo>
                  <a:cubicBezTo>
                    <a:pt x="64" y="116"/>
                    <a:pt x="64" y="116"/>
                    <a:pt x="64" y="116"/>
                  </a:cubicBezTo>
                  <a:cubicBezTo>
                    <a:pt x="63" y="115"/>
                    <a:pt x="62" y="114"/>
                    <a:pt x="61" y="113"/>
                  </a:cubicBezTo>
                  <a:cubicBezTo>
                    <a:pt x="61" y="113"/>
                    <a:pt x="61" y="113"/>
                    <a:pt x="61" y="113"/>
                  </a:cubicBezTo>
                  <a:cubicBezTo>
                    <a:pt x="60" y="112"/>
                    <a:pt x="59" y="112"/>
                    <a:pt x="58" y="111"/>
                  </a:cubicBezTo>
                  <a:cubicBezTo>
                    <a:pt x="58" y="111"/>
                    <a:pt x="58" y="111"/>
                    <a:pt x="58" y="111"/>
                  </a:cubicBezTo>
                  <a:cubicBezTo>
                    <a:pt x="56" y="106"/>
                    <a:pt x="52" y="102"/>
                    <a:pt x="47" y="100"/>
                  </a:cubicBezTo>
                  <a:cubicBezTo>
                    <a:pt x="47" y="100"/>
                    <a:pt x="46" y="100"/>
                    <a:pt x="46" y="100"/>
                  </a:cubicBezTo>
                  <a:cubicBezTo>
                    <a:pt x="46" y="99"/>
                    <a:pt x="45" y="98"/>
                    <a:pt x="44" y="98"/>
                  </a:cubicBezTo>
                  <a:cubicBezTo>
                    <a:pt x="44" y="98"/>
                    <a:pt x="44" y="97"/>
                    <a:pt x="44" y="97"/>
                  </a:cubicBezTo>
                  <a:cubicBezTo>
                    <a:pt x="42" y="92"/>
                    <a:pt x="38" y="89"/>
                    <a:pt x="34" y="85"/>
                  </a:cubicBezTo>
                  <a:cubicBezTo>
                    <a:pt x="33" y="84"/>
                    <a:pt x="32" y="84"/>
                    <a:pt x="32" y="83"/>
                  </a:cubicBezTo>
                  <a:cubicBezTo>
                    <a:pt x="31" y="81"/>
                    <a:pt x="31" y="78"/>
                    <a:pt x="28" y="77"/>
                  </a:cubicBezTo>
                  <a:cubicBezTo>
                    <a:pt x="28" y="77"/>
                    <a:pt x="28" y="77"/>
                    <a:pt x="28" y="77"/>
                  </a:cubicBezTo>
                  <a:cubicBezTo>
                    <a:pt x="27" y="76"/>
                    <a:pt x="26" y="75"/>
                    <a:pt x="26" y="74"/>
                  </a:cubicBezTo>
                  <a:cubicBezTo>
                    <a:pt x="25" y="72"/>
                    <a:pt x="24" y="71"/>
                    <a:pt x="23" y="69"/>
                  </a:cubicBezTo>
                  <a:cubicBezTo>
                    <a:pt x="22" y="68"/>
                    <a:pt x="21" y="66"/>
                    <a:pt x="20" y="65"/>
                  </a:cubicBezTo>
                  <a:cubicBezTo>
                    <a:pt x="21" y="65"/>
                    <a:pt x="20" y="64"/>
                    <a:pt x="20" y="64"/>
                  </a:cubicBezTo>
                  <a:cubicBezTo>
                    <a:pt x="19" y="62"/>
                    <a:pt x="18" y="61"/>
                    <a:pt x="18" y="60"/>
                  </a:cubicBezTo>
                  <a:cubicBezTo>
                    <a:pt x="17" y="58"/>
                    <a:pt x="17" y="57"/>
                    <a:pt x="16" y="55"/>
                  </a:cubicBezTo>
                  <a:cubicBezTo>
                    <a:pt x="16" y="54"/>
                    <a:pt x="15" y="53"/>
                    <a:pt x="15" y="52"/>
                  </a:cubicBezTo>
                  <a:cubicBezTo>
                    <a:pt x="11" y="42"/>
                    <a:pt x="8" y="31"/>
                    <a:pt x="5" y="21"/>
                  </a:cubicBezTo>
                  <a:cubicBezTo>
                    <a:pt x="0" y="2"/>
                    <a:pt x="2" y="0"/>
                    <a:pt x="20" y="4"/>
                  </a:cubicBezTo>
                  <a:cubicBezTo>
                    <a:pt x="65" y="14"/>
                    <a:pt x="101" y="39"/>
                    <a:pt x="126" y="77"/>
                  </a:cubicBezTo>
                  <a:cubicBezTo>
                    <a:pt x="127" y="81"/>
                    <a:pt x="128" y="85"/>
                    <a:pt x="133" y="86"/>
                  </a:cubicBezTo>
                  <a:cubicBezTo>
                    <a:pt x="133" y="86"/>
                    <a:pt x="133" y="86"/>
                    <a:pt x="133" y="86"/>
                  </a:cubicBezTo>
                  <a:cubicBezTo>
                    <a:pt x="134" y="87"/>
                    <a:pt x="135" y="88"/>
                    <a:pt x="135" y="89"/>
                  </a:cubicBezTo>
                  <a:cubicBezTo>
                    <a:pt x="138" y="96"/>
                    <a:pt x="140" y="102"/>
                    <a:pt x="143" y="108"/>
                  </a:cubicBezTo>
                  <a:cubicBezTo>
                    <a:pt x="143" y="109"/>
                    <a:pt x="143" y="111"/>
                    <a:pt x="142" y="115"/>
                  </a:cubicBezTo>
                  <a:cubicBezTo>
                    <a:pt x="114" y="83"/>
                    <a:pt x="82" y="59"/>
                    <a:pt x="41" y="41"/>
                  </a:cubicBezTo>
                  <a:cubicBezTo>
                    <a:pt x="50" y="67"/>
                    <a:pt x="64" y="86"/>
                    <a:pt x="79" y="105"/>
                  </a:cubicBezTo>
                  <a:cubicBezTo>
                    <a:pt x="78" y="108"/>
                    <a:pt x="80" y="110"/>
                    <a:pt x="83" y="110"/>
                  </a:cubicBezTo>
                  <a:cubicBezTo>
                    <a:pt x="83" y="110"/>
                    <a:pt x="84" y="110"/>
                    <a:pt x="84" y="110"/>
                  </a:cubicBezTo>
                  <a:cubicBezTo>
                    <a:pt x="84" y="111"/>
                    <a:pt x="85" y="112"/>
                    <a:pt x="86" y="113"/>
                  </a:cubicBezTo>
                  <a:cubicBezTo>
                    <a:pt x="88" y="118"/>
                    <a:pt x="92" y="121"/>
                    <a:pt x="96" y="125"/>
                  </a:cubicBezTo>
                  <a:cubicBezTo>
                    <a:pt x="97" y="127"/>
                    <a:pt x="97" y="128"/>
                    <a:pt x="100" y="129"/>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3" name="Freeform 892">
              <a:extLst>
                <a:ext uri="{FF2B5EF4-FFF2-40B4-BE49-F238E27FC236}">
                  <a16:creationId xmlns:a16="http://schemas.microsoft.com/office/drawing/2014/main" id="{33975A5B-D46E-3371-84C2-F639D1DBC559}"/>
                </a:ext>
              </a:extLst>
            </p:cNvPr>
            <p:cNvSpPr/>
            <p:nvPr/>
          </p:nvSpPr>
          <p:spPr bwMode="auto">
            <a:xfrm>
              <a:off x="8007350" y="1177926"/>
              <a:ext cx="200025" cy="396875"/>
            </a:xfrm>
            <a:custGeom>
              <a:avLst/>
              <a:gdLst>
                <a:gd name="T0" fmla="*/ 3 w 89"/>
                <a:gd name="T1" fmla="*/ 122 h 177"/>
                <a:gd name="T2" fmla="*/ 34 w 89"/>
                <a:gd name="T3" fmla="*/ 7 h 177"/>
                <a:gd name="T4" fmla="*/ 41 w 89"/>
                <a:gd name="T5" fmla="*/ 2 h 177"/>
                <a:gd name="T6" fmla="*/ 42 w 89"/>
                <a:gd name="T7" fmla="*/ 9 h 177"/>
                <a:gd name="T8" fmla="*/ 41 w 89"/>
                <a:gd name="T9" fmla="*/ 11 h 177"/>
                <a:gd name="T10" fmla="*/ 40 w 89"/>
                <a:gd name="T11" fmla="*/ 14 h 177"/>
                <a:gd name="T12" fmla="*/ 39 w 89"/>
                <a:gd name="T13" fmla="*/ 20 h 177"/>
                <a:gd name="T14" fmla="*/ 38 w 89"/>
                <a:gd name="T15" fmla="*/ 22 h 177"/>
                <a:gd name="T16" fmla="*/ 38 w 89"/>
                <a:gd name="T17" fmla="*/ 22 h 177"/>
                <a:gd name="T18" fmla="*/ 34 w 89"/>
                <a:gd name="T19" fmla="*/ 34 h 177"/>
                <a:gd name="T20" fmla="*/ 34 w 89"/>
                <a:gd name="T21" fmla="*/ 42 h 177"/>
                <a:gd name="T22" fmla="*/ 33 w 89"/>
                <a:gd name="T23" fmla="*/ 47 h 177"/>
                <a:gd name="T24" fmla="*/ 33 w 89"/>
                <a:gd name="T25" fmla="*/ 49 h 177"/>
                <a:gd name="T26" fmla="*/ 30 w 89"/>
                <a:gd name="T27" fmla="*/ 67 h 177"/>
                <a:gd name="T28" fmla="*/ 30 w 89"/>
                <a:gd name="T29" fmla="*/ 71 h 177"/>
                <a:gd name="T30" fmla="*/ 29 w 89"/>
                <a:gd name="T31" fmla="*/ 75 h 177"/>
                <a:gd name="T32" fmla="*/ 29 w 89"/>
                <a:gd name="T33" fmla="*/ 81 h 177"/>
                <a:gd name="T34" fmla="*/ 29 w 89"/>
                <a:gd name="T35" fmla="*/ 82 h 177"/>
                <a:gd name="T36" fmla="*/ 30 w 89"/>
                <a:gd name="T37" fmla="*/ 84 h 177"/>
                <a:gd name="T38" fmla="*/ 32 w 89"/>
                <a:gd name="T39" fmla="*/ 123 h 177"/>
                <a:gd name="T40" fmla="*/ 58 w 89"/>
                <a:gd name="T41" fmla="*/ 83 h 177"/>
                <a:gd name="T42" fmla="*/ 58 w 89"/>
                <a:gd name="T43" fmla="*/ 72 h 177"/>
                <a:gd name="T44" fmla="*/ 58 w 89"/>
                <a:gd name="T45" fmla="*/ 72 h 177"/>
                <a:gd name="T46" fmla="*/ 61 w 89"/>
                <a:gd name="T47" fmla="*/ 73 h 177"/>
                <a:gd name="T48" fmla="*/ 83 w 89"/>
                <a:gd name="T49" fmla="*/ 12 h 177"/>
                <a:gd name="T50" fmla="*/ 83 w 89"/>
                <a:gd name="T51" fmla="*/ 12 h 177"/>
                <a:gd name="T52" fmla="*/ 87 w 89"/>
                <a:gd name="T53" fmla="*/ 32 h 177"/>
                <a:gd name="T54" fmla="*/ 83 w 89"/>
                <a:gd name="T55" fmla="*/ 78 h 177"/>
                <a:gd name="T56" fmla="*/ 83 w 89"/>
                <a:gd name="T57" fmla="*/ 80 h 177"/>
                <a:gd name="T58" fmla="*/ 55 w 89"/>
                <a:gd name="T59" fmla="*/ 141 h 177"/>
                <a:gd name="T60" fmla="*/ 55 w 89"/>
                <a:gd name="T61" fmla="*/ 141 h 177"/>
                <a:gd name="T62" fmla="*/ 42 w 89"/>
                <a:gd name="T63" fmla="*/ 155 h 177"/>
                <a:gd name="T64" fmla="*/ 42 w 89"/>
                <a:gd name="T65" fmla="*/ 155 h 177"/>
                <a:gd name="T66" fmla="*/ 27 w 89"/>
                <a:gd name="T67" fmla="*/ 169 h 177"/>
                <a:gd name="T68" fmla="*/ 14 w 89"/>
                <a:gd name="T69" fmla="*/ 166 h 177"/>
                <a:gd name="T70" fmla="*/ 6 w 89"/>
                <a:gd name="T71" fmla="*/ 144 h 177"/>
                <a:gd name="T72" fmla="*/ 5 w 89"/>
                <a:gd name="T73" fmla="*/ 136 h 177"/>
                <a:gd name="T74" fmla="*/ 4 w 89"/>
                <a:gd name="T75" fmla="*/ 130 h 177"/>
                <a:gd name="T76" fmla="*/ 3 w 89"/>
                <a:gd name="T77" fmla="*/ 122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9" h="177">
                  <a:moveTo>
                    <a:pt x="3" y="122"/>
                  </a:moveTo>
                  <a:cubicBezTo>
                    <a:pt x="0" y="80"/>
                    <a:pt x="14" y="43"/>
                    <a:pt x="34" y="7"/>
                  </a:cubicBezTo>
                  <a:cubicBezTo>
                    <a:pt x="36" y="5"/>
                    <a:pt x="36" y="0"/>
                    <a:pt x="41" y="2"/>
                  </a:cubicBezTo>
                  <a:cubicBezTo>
                    <a:pt x="42" y="3"/>
                    <a:pt x="41" y="7"/>
                    <a:pt x="42" y="9"/>
                  </a:cubicBezTo>
                  <a:cubicBezTo>
                    <a:pt x="41" y="9"/>
                    <a:pt x="41" y="10"/>
                    <a:pt x="41" y="11"/>
                  </a:cubicBezTo>
                  <a:cubicBezTo>
                    <a:pt x="41" y="12"/>
                    <a:pt x="40" y="13"/>
                    <a:pt x="40" y="14"/>
                  </a:cubicBezTo>
                  <a:cubicBezTo>
                    <a:pt x="40" y="16"/>
                    <a:pt x="39" y="18"/>
                    <a:pt x="39" y="20"/>
                  </a:cubicBezTo>
                  <a:cubicBezTo>
                    <a:pt x="38" y="21"/>
                    <a:pt x="38" y="21"/>
                    <a:pt x="38" y="22"/>
                  </a:cubicBezTo>
                  <a:cubicBezTo>
                    <a:pt x="38" y="22"/>
                    <a:pt x="38" y="22"/>
                    <a:pt x="38" y="22"/>
                  </a:cubicBezTo>
                  <a:cubicBezTo>
                    <a:pt x="35" y="26"/>
                    <a:pt x="34" y="29"/>
                    <a:pt x="34" y="34"/>
                  </a:cubicBezTo>
                  <a:cubicBezTo>
                    <a:pt x="34" y="36"/>
                    <a:pt x="34" y="39"/>
                    <a:pt x="34" y="42"/>
                  </a:cubicBezTo>
                  <a:cubicBezTo>
                    <a:pt x="34" y="44"/>
                    <a:pt x="33" y="46"/>
                    <a:pt x="33" y="47"/>
                  </a:cubicBezTo>
                  <a:cubicBezTo>
                    <a:pt x="33" y="48"/>
                    <a:pt x="33" y="49"/>
                    <a:pt x="33" y="49"/>
                  </a:cubicBezTo>
                  <a:cubicBezTo>
                    <a:pt x="30" y="55"/>
                    <a:pt x="30" y="61"/>
                    <a:pt x="30" y="67"/>
                  </a:cubicBezTo>
                  <a:cubicBezTo>
                    <a:pt x="30" y="68"/>
                    <a:pt x="30" y="70"/>
                    <a:pt x="30" y="71"/>
                  </a:cubicBezTo>
                  <a:cubicBezTo>
                    <a:pt x="29" y="72"/>
                    <a:pt x="28" y="73"/>
                    <a:pt x="29" y="75"/>
                  </a:cubicBezTo>
                  <a:cubicBezTo>
                    <a:pt x="29" y="77"/>
                    <a:pt x="29" y="79"/>
                    <a:pt x="29" y="81"/>
                  </a:cubicBezTo>
                  <a:cubicBezTo>
                    <a:pt x="29" y="81"/>
                    <a:pt x="29" y="82"/>
                    <a:pt x="29" y="82"/>
                  </a:cubicBezTo>
                  <a:cubicBezTo>
                    <a:pt x="29" y="83"/>
                    <a:pt x="30" y="83"/>
                    <a:pt x="30" y="84"/>
                  </a:cubicBezTo>
                  <a:cubicBezTo>
                    <a:pt x="30" y="97"/>
                    <a:pt x="29" y="109"/>
                    <a:pt x="32" y="123"/>
                  </a:cubicBezTo>
                  <a:cubicBezTo>
                    <a:pt x="43" y="110"/>
                    <a:pt x="50" y="97"/>
                    <a:pt x="58" y="83"/>
                  </a:cubicBezTo>
                  <a:cubicBezTo>
                    <a:pt x="60" y="80"/>
                    <a:pt x="62" y="76"/>
                    <a:pt x="58" y="72"/>
                  </a:cubicBezTo>
                  <a:cubicBezTo>
                    <a:pt x="58" y="72"/>
                    <a:pt x="58" y="72"/>
                    <a:pt x="58" y="72"/>
                  </a:cubicBezTo>
                  <a:cubicBezTo>
                    <a:pt x="59" y="74"/>
                    <a:pt x="60" y="74"/>
                    <a:pt x="61" y="73"/>
                  </a:cubicBezTo>
                  <a:cubicBezTo>
                    <a:pt x="74" y="54"/>
                    <a:pt x="77" y="33"/>
                    <a:pt x="83" y="12"/>
                  </a:cubicBezTo>
                  <a:cubicBezTo>
                    <a:pt x="83" y="12"/>
                    <a:pt x="83" y="12"/>
                    <a:pt x="83" y="12"/>
                  </a:cubicBezTo>
                  <a:cubicBezTo>
                    <a:pt x="89" y="18"/>
                    <a:pt x="86" y="25"/>
                    <a:pt x="87" y="32"/>
                  </a:cubicBezTo>
                  <a:cubicBezTo>
                    <a:pt x="88" y="48"/>
                    <a:pt x="83" y="62"/>
                    <a:pt x="83" y="78"/>
                  </a:cubicBezTo>
                  <a:cubicBezTo>
                    <a:pt x="83" y="78"/>
                    <a:pt x="82" y="79"/>
                    <a:pt x="83" y="80"/>
                  </a:cubicBezTo>
                  <a:cubicBezTo>
                    <a:pt x="76" y="101"/>
                    <a:pt x="64" y="121"/>
                    <a:pt x="55" y="141"/>
                  </a:cubicBezTo>
                  <a:cubicBezTo>
                    <a:pt x="55" y="141"/>
                    <a:pt x="55" y="141"/>
                    <a:pt x="55" y="141"/>
                  </a:cubicBezTo>
                  <a:cubicBezTo>
                    <a:pt x="49" y="144"/>
                    <a:pt x="45" y="149"/>
                    <a:pt x="42" y="155"/>
                  </a:cubicBezTo>
                  <a:cubicBezTo>
                    <a:pt x="42" y="155"/>
                    <a:pt x="42" y="155"/>
                    <a:pt x="42" y="155"/>
                  </a:cubicBezTo>
                  <a:cubicBezTo>
                    <a:pt x="37" y="160"/>
                    <a:pt x="31" y="164"/>
                    <a:pt x="27" y="169"/>
                  </a:cubicBezTo>
                  <a:cubicBezTo>
                    <a:pt x="20" y="177"/>
                    <a:pt x="16" y="174"/>
                    <a:pt x="14" y="166"/>
                  </a:cubicBezTo>
                  <a:cubicBezTo>
                    <a:pt x="11" y="158"/>
                    <a:pt x="8" y="151"/>
                    <a:pt x="6" y="144"/>
                  </a:cubicBezTo>
                  <a:cubicBezTo>
                    <a:pt x="5" y="141"/>
                    <a:pt x="5" y="139"/>
                    <a:pt x="5" y="136"/>
                  </a:cubicBezTo>
                  <a:cubicBezTo>
                    <a:pt x="6" y="134"/>
                    <a:pt x="6" y="132"/>
                    <a:pt x="4" y="130"/>
                  </a:cubicBezTo>
                  <a:cubicBezTo>
                    <a:pt x="3" y="127"/>
                    <a:pt x="3" y="125"/>
                    <a:pt x="3" y="122"/>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4" name="Freeform 893">
              <a:extLst>
                <a:ext uri="{FF2B5EF4-FFF2-40B4-BE49-F238E27FC236}">
                  <a16:creationId xmlns:a16="http://schemas.microsoft.com/office/drawing/2014/main" id="{86B14166-F48D-8407-3F96-9518871CBAFE}"/>
                </a:ext>
              </a:extLst>
            </p:cNvPr>
            <p:cNvSpPr/>
            <p:nvPr/>
          </p:nvSpPr>
          <p:spPr bwMode="auto">
            <a:xfrm>
              <a:off x="8005763" y="306388"/>
              <a:ext cx="203200" cy="385763"/>
            </a:xfrm>
            <a:custGeom>
              <a:avLst/>
              <a:gdLst>
                <a:gd name="T0" fmla="*/ 12 w 91"/>
                <a:gd name="T1" fmla="*/ 123 h 172"/>
                <a:gd name="T2" fmla="*/ 12 w 91"/>
                <a:gd name="T3" fmla="*/ 14 h 172"/>
                <a:gd name="T4" fmla="*/ 28 w 91"/>
                <a:gd name="T5" fmla="*/ 9 h 172"/>
                <a:gd name="T6" fmla="*/ 87 w 91"/>
                <a:gd name="T7" fmla="*/ 158 h 172"/>
                <a:gd name="T8" fmla="*/ 85 w 91"/>
                <a:gd name="T9" fmla="*/ 164 h 172"/>
                <a:gd name="T10" fmla="*/ 32 w 91"/>
                <a:gd name="T11" fmla="*/ 54 h 172"/>
                <a:gd name="T12" fmla="*/ 34 w 91"/>
                <a:gd name="T13" fmla="*/ 137 h 172"/>
                <a:gd name="T14" fmla="*/ 39 w 91"/>
                <a:gd name="T15" fmla="*/ 165 h 172"/>
                <a:gd name="T16" fmla="*/ 35 w 91"/>
                <a:gd name="T17" fmla="*/ 172 h 172"/>
                <a:gd name="T18" fmla="*/ 32 w 91"/>
                <a:gd name="T19" fmla="*/ 166 h 172"/>
                <a:gd name="T20" fmla="*/ 32 w 91"/>
                <a:gd name="T21" fmla="*/ 166 h 172"/>
                <a:gd name="T22" fmla="*/ 29 w 91"/>
                <a:gd name="T23" fmla="*/ 162 h 172"/>
                <a:gd name="T24" fmla="*/ 29 w 91"/>
                <a:gd name="T25" fmla="*/ 161 h 172"/>
                <a:gd name="T26" fmla="*/ 26 w 91"/>
                <a:gd name="T27" fmla="*/ 158 h 172"/>
                <a:gd name="T28" fmla="*/ 26 w 91"/>
                <a:gd name="T29" fmla="*/ 158 h 172"/>
                <a:gd name="T30" fmla="*/ 24 w 91"/>
                <a:gd name="T31" fmla="*/ 152 h 172"/>
                <a:gd name="T32" fmla="*/ 23 w 91"/>
                <a:gd name="T33" fmla="*/ 150 h 172"/>
                <a:gd name="T34" fmla="*/ 21 w 91"/>
                <a:gd name="T35" fmla="*/ 146 h 172"/>
                <a:gd name="T36" fmla="*/ 18 w 91"/>
                <a:gd name="T37" fmla="*/ 141 h 172"/>
                <a:gd name="T38" fmla="*/ 12 w 91"/>
                <a:gd name="T39" fmla="*/ 123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1" h="172">
                  <a:moveTo>
                    <a:pt x="12" y="123"/>
                  </a:moveTo>
                  <a:cubicBezTo>
                    <a:pt x="0" y="87"/>
                    <a:pt x="1" y="50"/>
                    <a:pt x="12" y="14"/>
                  </a:cubicBezTo>
                  <a:cubicBezTo>
                    <a:pt x="16" y="1"/>
                    <a:pt x="18" y="0"/>
                    <a:pt x="28" y="9"/>
                  </a:cubicBezTo>
                  <a:cubicBezTo>
                    <a:pt x="74" y="48"/>
                    <a:pt x="91" y="99"/>
                    <a:pt x="87" y="158"/>
                  </a:cubicBezTo>
                  <a:cubicBezTo>
                    <a:pt x="87" y="160"/>
                    <a:pt x="87" y="162"/>
                    <a:pt x="85" y="164"/>
                  </a:cubicBezTo>
                  <a:cubicBezTo>
                    <a:pt x="73" y="125"/>
                    <a:pt x="58" y="89"/>
                    <a:pt x="32" y="54"/>
                  </a:cubicBezTo>
                  <a:cubicBezTo>
                    <a:pt x="27" y="83"/>
                    <a:pt x="30" y="110"/>
                    <a:pt x="34" y="137"/>
                  </a:cubicBezTo>
                  <a:cubicBezTo>
                    <a:pt x="35" y="146"/>
                    <a:pt x="38" y="155"/>
                    <a:pt x="39" y="165"/>
                  </a:cubicBezTo>
                  <a:cubicBezTo>
                    <a:pt x="40" y="169"/>
                    <a:pt x="41" y="172"/>
                    <a:pt x="35" y="172"/>
                  </a:cubicBezTo>
                  <a:cubicBezTo>
                    <a:pt x="34" y="169"/>
                    <a:pt x="34" y="167"/>
                    <a:pt x="32" y="166"/>
                  </a:cubicBezTo>
                  <a:cubicBezTo>
                    <a:pt x="32" y="166"/>
                    <a:pt x="32" y="166"/>
                    <a:pt x="32" y="166"/>
                  </a:cubicBezTo>
                  <a:cubicBezTo>
                    <a:pt x="31" y="165"/>
                    <a:pt x="30" y="164"/>
                    <a:pt x="29" y="162"/>
                  </a:cubicBezTo>
                  <a:cubicBezTo>
                    <a:pt x="29" y="162"/>
                    <a:pt x="29" y="161"/>
                    <a:pt x="29" y="161"/>
                  </a:cubicBezTo>
                  <a:cubicBezTo>
                    <a:pt x="28" y="160"/>
                    <a:pt x="27" y="159"/>
                    <a:pt x="26" y="158"/>
                  </a:cubicBezTo>
                  <a:cubicBezTo>
                    <a:pt x="26" y="158"/>
                    <a:pt x="26" y="158"/>
                    <a:pt x="26" y="158"/>
                  </a:cubicBezTo>
                  <a:cubicBezTo>
                    <a:pt x="26" y="156"/>
                    <a:pt x="26" y="153"/>
                    <a:pt x="24" y="152"/>
                  </a:cubicBezTo>
                  <a:cubicBezTo>
                    <a:pt x="24" y="151"/>
                    <a:pt x="23" y="150"/>
                    <a:pt x="23" y="150"/>
                  </a:cubicBezTo>
                  <a:cubicBezTo>
                    <a:pt x="22" y="148"/>
                    <a:pt x="22" y="147"/>
                    <a:pt x="21" y="146"/>
                  </a:cubicBezTo>
                  <a:cubicBezTo>
                    <a:pt x="20" y="144"/>
                    <a:pt x="19" y="143"/>
                    <a:pt x="18" y="141"/>
                  </a:cubicBezTo>
                  <a:cubicBezTo>
                    <a:pt x="17" y="135"/>
                    <a:pt x="16" y="128"/>
                    <a:pt x="12" y="12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5" name="Freeform 894">
              <a:extLst>
                <a:ext uri="{FF2B5EF4-FFF2-40B4-BE49-F238E27FC236}">
                  <a16:creationId xmlns:a16="http://schemas.microsoft.com/office/drawing/2014/main" id="{55781FAC-1F4A-ED43-0AE8-CDB2377B0C7B}"/>
                </a:ext>
              </a:extLst>
            </p:cNvPr>
            <p:cNvSpPr/>
            <p:nvPr/>
          </p:nvSpPr>
          <p:spPr bwMode="auto">
            <a:xfrm>
              <a:off x="8226425" y="1179513"/>
              <a:ext cx="190500" cy="392113"/>
            </a:xfrm>
            <a:custGeom>
              <a:avLst/>
              <a:gdLst>
                <a:gd name="T0" fmla="*/ 60 w 85"/>
                <a:gd name="T1" fmla="*/ 167 h 175"/>
                <a:gd name="T2" fmla="*/ 32 w 85"/>
                <a:gd name="T3" fmla="*/ 138 h 175"/>
                <a:gd name="T4" fmla="*/ 30 w 85"/>
                <a:gd name="T5" fmla="*/ 133 h 175"/>
                <a:gd name="T6" fmla="*/ 29 w 85"/>
                <a:gd name="T7" fmla="*/ 132 h 175"/>
                <a:gd name="T8" fmla="*/ 22 w 85"/>
                <a:gd name="T9" fmla="*/ 120 h 175"/>
                <a:gd name="T10" fmla="*/ 22 w 85"/>
                <a:gd name="T11" fmla="*/ 120 h 175"/>
                <a:gd name="T12" fmla="*/ 18 w 85"/>
                <a:gd name="T13" fmla="*/ 113 h 175"/>
                <a:gd name="T14" fmla="*/ 18 w 85"/>
                <a:gd name="T15" fmla="*/ 113 h 175"/>
                <a:gd name="T16" fmla="*/ 16 w 85"/>
                <a:gd name="T17" fmla="*/ 109 h 175"/>
                <a:gd name="T18" fmla="*/ 16 w 85"/>
                <a:gd name="T19" fmla="*/ 110 h 175"/>
                <a:gd name="T20" fmla="*/ 13 w 85"/>
                <a:gd name="T21" fmla="*/ 101 h 175"/>
                <a:gd name="T22" fmla="*/ 11 w 85"/>
                <a:gd name="T23" fmla="*/ 96 h 175"/>
                <a:gd name="T24" fmla="*/ 10 w 85"/>
                <a:gd name="T25" fmla="*/ 93 h 175"/>
                <a:gd name="T26" fmla="*/ 10 w 85"/>
                <a:gd name="T27" fmla="*/ 91 h 175"/>
                <a:gd name="T28" fmla="*/ 8 w 85"/>
                <a:gd name="T29" fmla="*/ 87 h 175"/>
                <a:gd name="T30" fmla="*/ 8 w 85"/>
                <a:gd name="T31" fmla="*/ 87 h 175"/>
                <a:gd name="T32" fmla="*/ 2 w 85"/>
                <a:gd name="T33" fmla="*/ 60 h 175"/>
                <a:gd name="T34" fmla="*/ 2 w 85"/>
                <a:gd name="T35" fmla="*/ 60 h 175"/>
                <a:gd name="T36" fmla="*/ 2 w 85"/>
                <a:gd name="T37" fmla="*/ 11 h 175"/>
                <a:gd name="T38" fmla="*/ 2 w 85"/>
                <a:gd name="T39" fmla="*/ 11 h 175"/>
                <a:gd name="T40" fmla="*/ 3 w 85"/>
                <a:gd name="T41" fmla="*/ 11 h 175"/>
                <a:gd name="T42" fmla="*/ 4 w 85"/>
                <a:gd name="T43" fmla="*/ 11 h 175"/>
                <a:gd name="T44" fmla="*/ 4 w 85"/>
                <a:gd name="T45" fmla="*/ 11 h 175"/>
                <a:gd name="T46" fmla="*/ 12 w 85"/>
                <a:gd name="T47" fmla="*/ 33 h 175"/>
                <a:gd name="T48" fmla="*/ 12 w 85"/>
                <a:gd name="T49" fmla="*/ 33 h 175"/>
                <a:gd name="T50" fmla="*/ 17 w 85"/>
                <a:gd name="T51" fmla="*/ 51 h 175"/>
                <a:gd name="T52" fmla="*/ 17 w 85"/>
                <a:gd name="T53" fmla="*/ 52 h 175"/>
                <a:gd name="T54" fmla="*/ 17 w 85"/>
                <a:gd name="T55" fmla="*/ 52 h 175"/>
                <a:gd name="T56" fmla="*/ 37 w 85"/>
                <a:gd name="T57" fmla="*/ 93 h 175"/>
                <a:gd name="T58" fmla="*/ 38 w 85"/>
                <a:gd name="T59" fmla="*/ 93 h 175"/>
                <a:gd name="T60" fmla="*/ 50 w 85"/>
                <a:gd name="T61" fmla="*/ 115 h 175"/>
                <a:gd name="T62" fmla="*/ 56 w 85"/>
                <a:gd name="T63" fmla="*/ 120 h 175"/>
                <a:gd name="T64" fmla="*/ 60 w 85"/>
                <a:gd name="T65" fmla="*/ 113 h 175"/>
                <a:gd name="T66" fmla="*/ 54 w 85"/>
                <a:gd name="T67" fmla="*/ 44 h 175"/>
                <a:gd name="T68" fmla="*/ 53 w 85"/>
                <a:gd name="T69" fmla="*/ 36 h 175"/>
                <a:gd name="T70" fmla="*/ 47 w 85"/>
                <a:gd name="T71" fmla="*/ 0 h 175"/>
                <a:gd name="T72" fmla="*/ 85 w 85"/>
                <a:gd name="T73" fmla="*/ 97 h 175"/>
                <a:gd name="T74" fmla="*/ 79 w 85"/>
                <a:gd name="T75" fmla="*/ 154 h 175"/>
                <a:gd name="T76" fmla="*/ 78 w 85"/>
                <a:gd name="T77" fmla="*/ 156 h 175"/>
                <a:gd name="T78" fmla="*/ 73 w 85"/>
                <a:gd name="T79" fmla="*/ 173 h 175"/>
                <a:gd name="T80" fmla="*/ 72 w 85"/>
                <a:gd name="T81" fmla="*/ 174 h 175"/>
                <a:gd name="T82" fmla="*/ 71 w 85"/>
                <a:gd name="T83" fmla="*/ 175 h 175"/>
                <a:gd name="T84" fmla="*/ 69 w 85"/>
                <a:gd name="T85" fmla="*/ 174 h 175"/>
                <a:gd name="T86" fmla="*/ 68 w 85"/>
                <a:gd name="T87" fmla="*/ 174 h 175"/>
                <a:gd name="T88" fmla="*/ 60 w 85"/>
                <a:gd name="T89" fmla="*/ 16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5" h="175">
                  <a:moveTo>
                    <a:pt x="60" y="167"/>
                  </a:moveTo>
                  <a:cubicBezTo>
                    <a:pt x="50" y="157"/>
                    <a:pt x="41" y="148"/>
                    <a:pt x="32" y="138"/>
                  </a:cubicBezTo>
                  <a:cubicBezTo>
                    <a:pt x="35" y="134"/>
                    <a:pt x="31" y="134"/>
                    <a:pt x="30" y="133"/>
                  </a:cubicBezTo>
                  <a:cubicBezTo>
                    <a:pt x="30" y="133"/>
                    <a:pt x="30" y="132"/>
                    <a:pt x="29" y="132"/>
                  </a:cubicBezTo>
                  <a:cubicBezTo>
                    <a:pt x="28" y="127"/>
                    <a:pt x="27" y="122"/>
                    <a:pt x="22" y="120"/>
                  </a:cubicBezTo>
                  <a:cubicBezTo>
                    <a:pt x="22" y="120"/>
                    <a:pt x="22" y="120"/>
                    <a:pt x="22" y="120"/>
                  </a:cubicBezTo>
                  <a:cubicBezTo>
                    <a:pt x="22" y="117"/>
                    <a:pt x="21" y="114"/>
                    <a:pt x="18" y="113"/>
                  </a:cubicBezTo>
                  <a:cubicBezTo>
                    <a:pt x="18" y="113"/>
                    <a:pt x="18" y="113"/>
                    <a:pt x="18" y="113"/>
                  </a:cubicBezTo>
                  <a:cubicBezTo>
                    <a:pt x="17" y="111"/>
                    <a:pt x="17" y="110"/>
                    <a:pt x="16" y="109"/>
                  </a:cubicBezTo>
                  <a:cubicBezTo>
                    <a:pt x="16" y="109"/>
                    <a:pt x="16" y="110"/>
                    <a:pt x="16" y="110"/>
                  </a:cubicBezTo>
                  <a:cubicBezTo>
                    <a:pt x="16" y="106"/>
                    <a:pt x="16" y="103"/>
                    <a:pt x="13" y="101"/>
                  </a:cubicBezTo>
                  <a:cubicBezTo>
                    <a:pt x="12" y="99"/>
                    <a:pt x="12" y="98"/>
                    <a:pt x="11" y="96"/>
                  </a:cubicBezTo>
                  <a:cubicBezTo>
                    <a:pt x="11" y="95"/>
                    <a:pt x="11" y="94"/>
                    <a:pt x="10" y="93"/>
                  </a:cubicBezTo>
                  <a:cubicBezTo>
                    <a:pt x="10" y="92"/>
                    <a:pt x="10" y="91"/>
                    <a:pt x="10" y="91"/>
                  </a:cubicBezTo>
                  <a:cubicBezTo>
                    <a:pt x="9" y="89"/>
                    <a:pt x="8" y="88"/>
                    <a:pt x="8" y="87"/>
                  </a:cubicBezTo>
                  <a:cubicBezTo>
                    <a:pt x="8" y="87"/>
                    <a:pt x="8" y="87"/>
                    <a:pt x="8" y="87"/>
                  </a:cubicBezTo>
                  <a:cubicBezTo>
                    <a:pt x="8" y="78"/>
                    <a:pt x="7" y="68"/>
                    <a:pt x="2" y="60"/>
                  </a:cubicBezTo>
                  <a:cubicBezTo>
                    <a:pt x="2" y="60"/>
                    <a:pt x="2" y="60"/>
                    <a:pt x="2" y="60"/>
                  </a:cubicBezTo>
                  <a:cubicBezTo>
                    <a:pt x="2" y="43"/>
                    <a:pt x="0" y="27"/>
                    <a:pt x="2" y="11"/>
                  </a:cubicBezTo>
                  <a:cubicBezTo>
                    <a:pt x="2" y="11"/>
                    <a:pt x="2" y="11"/>
                    <a:pt x="2" y="11"/>
                  </a:cubicBezTo>
                  <a:cubicBezTo>
                    <a:pt x="3" y="11"/>
                    <a:pt x="3" y="11"/>
                    <a:pt x="3" y="11"/>
                  </a:cubicBezTo>
                  <a:cubicBezTo>
                    <a:pt x="4" y="11"/>
                    <a:pt x="4" y="11"/>
                    <a:pt x="4" y="11"/>
                  </a:cubicBezTo>
                  <a:cubicBezTo>
                    <a:pt x="4" y="11"/>
                    <a:pt x="4" y="11"/>
                    <a:pt x="4" y="11"/>
                  </a:cubicBezTo>
                  <a:cubicBezTo>
                    <a:pt x="7" y="18"/>
                    <a:pt x="7" y="27"/>
                    <a:pt x="12" y="33"/>
                  </a:cubicBezTo>
                  <a:cubicBezTo>
                    <a:pt x="12" y="33"/>
                    <a:pt x="12" y="33"/>
                    <a:pt x="12" y="33"/>
                  </a:cubicBezTo>
                  <a:cubicBezTo>
                    <a:pt x="11" y="40"/>
                    <a:pt x="13" y="45"/>
                    <a:pt x="17" y="51"/>
                  </a:cubicBezTo>
                  <a:cubicBezTo>
                    <a:pt x="17" y="52"/>
                    <a:pt x="17" y="52"/>
                    <a:pt x="17" y="52"/>
                  </a:cubicBezTo>
                  <a:cubicBezTo>
                    <a:pt x="17" y="52"/>
                    <a:pt x="17" y="52"/>
                    <a:pt x="17" y="52"/>
                  </a:cubicBezTo>
                  <a:cubicBezTo>
                    <a:pt x="20" y="68"/>
                    <a:pt x="29" y="80"/>
                    <a:pt x="37" y="93"/>
                  </a:cubicBezTo>
                  <a:cubicBezTo>
                    <a:pt x="38" y="93"/>
                    <a:pt x="38" y="93"/>
                    <a:pt x="38" y="93"/>
                  </a:cubicBezTo>
                  <a:cubicBezTo>
                    <a:pt x="40" y="102"/>
                    <a:pt x="45" y="108"/>
                    <a:pt x="50" y="115"/>
                  </a:cubicBezTo>
                  <a:cubicBezTo>
                    <a:pt x="52" y="118"/>
                    <a:pt x="53" y="121"/>
                    <a:pt x="56" y="120"/>
                  </a:cubicBezTo>
                  <a:cubicBezTo>
                    <a:pt x="59" y="118"/>
                    <a:pt x="60" y="115"/>
                    <a:pt x="60" y="113"/>
                  </a:cubicBezTo>
                  <a:cubicBezTo>
                    <a:pt x="60" y="89"/>
                    <a:pt x="61" y="66"/>
                    <a:pt x="54" y="44"/>
                  </a:cubicBezTo>
                  <a:cubicBezTo>
                    <a:pt x="54" y="41"/>
                    <a:pt x="54" y="38"/>
                    <a:pt x="53" y="36"/>
                  </a:cubicBezTo>
                  <a:cubicBezTo>
                    <a:pt x="54" y="24"/>
                    <a:pt x="47" y="13"/>
                    <a:pt x="47" y="0"/>
                  </a:cubicBezTo>
                  <a:cubicBezTo>
                    <a:pt x="66" y="14"/>
                    <a:pt x="84" y="74"/>
                    <a:pt x="85" y="97"/>
                  </a:cubicBezTo>
                  <a:cubicBezTo>
                    <a:pt x="85" y="116"/>
                    <a:pt x="82" y="135"/>
                    <a:pt x="79" y="154"/>
                  </a:cubicBezTo>
                  <a:cubicBezTo>
                    <a:pt x="78" y="155"/>
                    <a:pt x="78" y="155"/>
                    <a:pt x="78" y="156"/>
                  </a:cubicBezTo>
                  <a:cubicBezTo>
                    <a:pt x="77" y="162"/>
                    <a:pt x="75" y="168"/>
                    <a:pt x="73" y="173"/>
                  </a:cubicBezTo>
                  <a:cubicBezTo>
                    <a:pt x="73" y="173"/>
                    <a:pt x="72" y="174"/>
                    <a:pt x="72" y="174"/>
                  </a:cubicBezTo>
                  <a:cubicBezTo>
                    <a:pt x="72" y="174"/>
                    <a:pt x="71" y="174"/>
                    <a:pt x="71" y="175"/>
                  </a:cubicBezTo>
                  <a:cubicBezTo>
                    <a:pt x="69" y="174"/>
                    <a:pt x="69" y="174"/>
                    <a:pt x="69" y="174"/>
                  </a:cubicBezTo>
                  <a:cubicBezTo>
                    <a:pt x="69" y="174"/>
                    <a:pt x="68" y="174"/>
                    <a:pt x="68" y="174"/>
                  </a:cubicBezTo>
                  <a:cubicBezTo>
                    <a:pt x="67" y="170"/>
                    <a:pt x="64" y="168"/>
                    <a:pt x="60" y="167"/>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6" name="Freeform 895">
              <a:extLst>
                <a:ext uri="{FF2B5EF4-FFF2-40B4-BE49-F238E27FC236}">
                  <a16:creationId xmlns:a16="http://schemas.microsoft.com/office/drawing/2014/main" id="{B848DAB9-39B6-4C43-2745-FF06A52C0487}"/>
                </a:ext>
              </a:extLst>
            </p:cNvPr>
            <p:cNvSpPr/>
            <p:nvPr/>
          </p:nvSpPr>
          <p:spPr bwMode="auto">
            <a:xfrm>
              <a:off x="8458200" y="736601"/>
              <a:ext cx="387350" cy="195263"/>
            </a:xfrm>
            <a:custGeom>
              <a:avLst/>
              <a:gdLst>
                <a:gd name="T0" fmla="*/ 83 w 173"/>
                <a:gd name="T1" fmla="*/ 54 h 87"/>
                <a:gd name="T2" fmla="*/ 89 w 173"/>
                <a:gd name="T3" fmla="*/ 50 h 87"/>
                <a:gd name="T4" fmla="*/ 91 w 173"/>
                <a:gd name="T5" fmla="*/ 49 h 87"/>
                <a:gd name="T6" fmla="*/ 95 w 173"/>
                <a:gd name="T7" fmla="*/ 47 h 87"/>
                <a:gd name="T8" fmla="*/ 101 w 173"/>
                <a:gd name="T9" fmla="*/ 43 h 87"/>
                <a:gd name="T10" fmla="*/ 106 w 173"/>
                <a:gd name="T11" fmla="*/ 41 h 87"/>
                <a:gd name="T12" fmla="*/ 106 w 173"/>
                <a:gd name="T13" fmla="*/ 41 h 87"/>
                <a:gd name="T14" fmla="*/ 106 w 173"/>
                <a:gd name="T15" fmla="*/ 40 h 87"/>
                <a:gd name="T16" fmla="*/ 108 w 173"/>
                <a:gd name="T17" fmla="*/ 39 h 87"/>
                <a:gd name="T18" fmla="*/ 121 w 173"/>
                <a:gd name="T19" fmla="*/ 28 h 87"/>
                <a:gd name="T20" fmla="*/ 86 w 173"/>
                <a:gd name="T21" fmla="*/ 28 h 87"/>
                <a:gd name="T22" fmla="*/ 72 w 173"/>
                <a:gd name="T23" fmla="*/ 29 h 87"/>
                <a:gd name="T24" fmla="*/ 39 w 173"/>
                <a:gd name="T25" fmla="*/ 32 h 87"/>
                <a:gd name="T26" fmla="*/ 39 w 173"/>
                <a:gd name="T27" fmla="*/ 32 h 87"/>
                <a:gd name="T28" fmla="*/ 0 w 173"/>
                <a:gd name="T29" fmla="*/ 38 h 87"/>
                <a:gd name="T30" fmla="*/ 0 w 173"/>
                <a:gd name="T31" fmla="*/ 34 h 87"/>
                <a:gd name="T32" fmla="*/ 24 w 173"/>
                <a:gd name="T33" fmla="*/ 19 h 87"/>
                <a:gd name="T34" fmla="*/ 25 w 173"/>
                <a:gd name="T35" fmla="*/ 19 h 87"/>
                <a:gd name="T36" fmla="*/ 53 w 173"/>
                <a:gd name="T37" fmla="*/ 8 h 87"/>
                <a:gd name="T38" fmla="*/ 53 w 173"/>
                <a:gd name="T39" fmla="*/ 8 h 87"/>
                <a:gd name="T40" fmla="*/ 77 w 173"/>
                <a:gd name="T41" fmla="*/ 2 h 87"/>
                <a:gd name="T42" fmla="*/ 78 w 173"/>
                <a:gd name="T43" fmla="*/ 2 h 87"/>
                <a:gd name="T44" fmla="*/ 91 w 173"/>
                <a:gd name="T45" fmla="*/ 1 h 87"/>
                <a:gd name="T46" fmla="*/ 173 w 173"/>
                <a:gd name="T47" fmla="*/ 16 h 87"/>
                <a:gd name="T48" fmla="*/ 172 w 173"/>
                <a:gd name="T49" fmla="*/ 19 h 87"/>
                <a:gd name="T50" fmla="*/ 168 w 173"/>
                <a:gd name="T51" fmla="*/ 24 h 87"/>
                <a:gd name="T52" fmla="*/ 110 w 173"/>
                <a:gd name="T53" fmla="*/ 68 h 87"/>
                <a:gd name="T54" fmla="*/ 12 w 173"/>
                <a:gd name="T55" fmla="*/ 81 h 87"/>
                <a:gd name="T56" fmla="*/ 58 w 173"/>
                <a:gd name="T57" fmla="*/ 67 h 87"/>
                <a:gd name="T58" fmla="*/ 60 w 173"/>
                <a:gd name="T59" fmla="*/ 65 h 87"/>
                <a:gd name="T60" fmla="*/ 64 w 173"/>
                <a:gd name="T61" fmla="*/ 63 h 87"/>
                <a:gd name="T62" fmla="*/ 71 w 173"/>
                <a:gd name="T63" fmla="*/ 59 h 87"/>
                <a:gd name="T64" fmla="*/ 72 w 173"/>
                <a:gd name="T65" fmla="*/ 59 h 87"/>
                <a:gd name="T66" fmla="*/ 75 w 173"/>
                <a:gd name="T67" fmla="*/ 57 h 87"/>
                <a:gd name="T68" fmla="*/ 80 w 173"/>
                <a:gd name="T69" fmla="*/ 55 h 87"/>
                <a:gd name="T70" fmla="*/ 83 w 173"/>
                <a:gd name="T71" fmla="*/ 5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73" h="87">
                  <a:moveTo>
                    <a:pt x="83" y="54"/>
                  </a:moveTo>
                  <a:cubicBezTo>
                    <a:pt x="85" y="54"/>
                    <a:pt x="87" y="52"/>
                    <a:pt x="89" y="50"/>
                  </a:cubicBezTo>
                  <a:cubicBezTo>
                    <a:pt x="90" y="50"/>
                    <a:pt x="90" y="49"/>
                    <a:pt x="91" y="49"/>
                  </a:cubicBezTo>
                  <a:cubicBezTo>
                    <a:pt x="92" y="48"/>
                    <a:pt x="93" y="47"/>
                    <a:pt x="95" y="47"/>
                  </a:cubicBezTo>
                  <a:cubicBezTo>
                    <a:pt x="97" y="46"/>
                    <a:pt x="100" y="46"/>
                    <a:pt x="101" y="43"/>
                  </a:cubicBezTo>
                  <a:cubicBezTo>
                    <a:pt x="103" y="42"/>
                    <a:pt x="105" y="41"/>
                    <a:pt x="106" y="41"/>
                  </a:cubicBezTo>
                  <a:cubicBezTo>
                    <a:pt x="106" y="41"/>
                    <a:pt x="106" y="41"/>
                    <a:pt x="106" y="41"/>
                  </a:cubicBezTo>
                  <a:cubicBezTo>
                    <a:pt x="106" y="40"/>
                    <a:pt x="106" y="40"/>
                    <a:pt x="106" y="40"/>
                  </a:cubicBezTo>
                  <a:cubicBezTo>
                    <a:pt x="107" y="40"/>
                    <a:pt x="107" y="40"/>
                    <a:pt x="108" y="39"/>
                  </a:cubicBezTo>
                  <a:cubicBezTo>
                    <a:pt x="113" y="37"/>
                    <a:pt x="117" y="35"/>
                    <a:pt x="121" y="28"/>
                  </a:cubicBezTo>
                  <a:cubicBezTo>
                    <a:pt x="109" y="27"/>
                    <a:pt x="98" y="26"/>
                    <a:pt x="86" y="28"/>
                  </a:cubicBezTo>
                  <a:cubicBezTo>
                    <a:pt x="82" y="27"/>
                    <a:pt x="77" y="27"/>
                    <a:pt x="72" y="29"/>
                  </a:cubicBezTo>
                  <a:cubicBezTo>
                    <a:pt x="61" y="27"/>
                    <a:pt x="50" y="29"/>
                    <a:pt x="39" y="32"/>
                  </a:cubicBezTo>
                  <a:cubicBezTo>
                    <a:pt x="39" y="32"/>
                    <a:pt x="39" y="32"/>
                    <a:pt x="39" y="32"/>
                  </a:cubicBezTo>
                  <a:cubicBezTo>
                    <a:pt x="26" y="30"/>
                    <a:pt x="14" y="40"/>
                    <a:pt x="0" y="38"/>
                  </a:cubicBezTo>
                  <a:cubicBezTo>
                    <a:pt x="0" y="36"/>
                    <a:pt x="0" y="35"/>
                    <a:pt x="0" y="34"/>
                  </a:cubicBezTo>
                  <a:cubicBezTo>
                    <a:pt x="9" y="31"/>
                    <a:pt x="17" y="25"/>
                    <a:pt x="24" y="19"/>
                  </a:cubicBezTo>
                  <a:cubicBezTo>
                    <a:pt x="24" y="19"/>
                    <a:pt x="25" y="19"/>
                    <a:pt x="25" y="19"/>
                  </a:cubicBezTo>
                  <a:cubicBezTo>
                    <a:pt x="35" y="17"/>
                    <a:pt x="44" y="12"/>
                    <a:pt x="53" y="8"/>
                  </a:cubicBezTo>
                  <a:cubicBezTo>
                    <a:pt x="53" y="8"/>
                    <a:pt x="53" y="8"/>
                    <a:pt x="53" y="8"/>
                  </a:cubicBezTo>
                  <a:cubicBezTo>
                    <a:pt x="61" y="7"/>
                    <a:pt x="70" y="5"/>
                    <a:pt x="77" y="2"/>
                  </a:cubicBezTo>
                  <a:cubicBezTo>
                    <a:pt x="77" y="2"/>
                    <a:pt x="78" y="2"/>
                    <a:pt x="78" y="2"/>
                  </a:cubicBezTo>
                  <a:cubicBezTo>
                    <a:pt x="82" y="1"/>
                    <a:pt x="87" y="1"/>
                    <a:pt x="91" y="1"/>
                  </a:cubicBezTo>
                  <a:cubicBezTo>
                    <a:pt x="120" y="0"/>
                    <a:pt x="147" y="1"/>
                    <a:pt x="173" y="16"/>
                  </a:cubicBezTo>
                  <a:cubicBezTo>
                    <a:pt x="173" y="17"/>
                    <a:pt x="172" y="18"/>
                    <a:pt x="172" y="19"/>
                  </a:cubicBezTo>
                  <a:cubicBezTo>
                    <a:pt x="169" y="20"/>
                    <a:pt x="169" y="22"/>
                    <a:pt x="168" y="24"/>
                  </a:cubicBezTo>
                  <a:cubicBezTo>
                    <a:pt x="151" y="41"/>
                    <a:pt x="133" y="58"/>
                    <a:pt x="110" y="68"/>
                  </a:cubicBezTo>
                  <a:cubicBezTo>
                    <a:pt x="79" y="82"/>
                    <a:pt x="46" y="87"/>
                    <a:pt x="12" y="81"/>
                  </a:cubicBezTo>
                  <a:cubicBezTo>
                    <a:pt x="27" y="76"/>
                    <a:pt x="43" y="72"/>
                    <a:pt x="58" y="67"/>
                  </a:cubicBezTo>
                  <a:cubicBezTo>
                    <a:pt x="60" y="68"/>
                    <a:pt x="61" y="67"/>
                    <a:pt x="60" y="65"/>
                  </a:cubicBezTo>
                  <a:cubicBezTo>
                    <a:pt x="62" y="64"/>
                    <a:pt x="63" y="63"/>
                    <a:pt x="64" y="63"/>
                  </a:cubicBezTo>
                  <a:cubicBezTo>
                    <a:pt x="67" y="63"/>
                    <a:pt x="69" y="62"/>
                    <a:pt x="71" y="59"/>
                  </a:cubicBezTo>
                  <a:cubicBezTo>
                    <a:pt x="71" y="59"/>
                    <a:pt x="72" y="59"/>
                    <a:pt x="72" y="59"/>
                  </a:cubicBezTo>
                  <a:cubicBezTo>
                    <a:pt x="73" y="58"/>
                    <a:pt x="74" y="58"/>
                    <a:pt x="75" y="57"/>
                  </a:cubicBezTo>
                  <a:cubicBezTo>
                    <a:pt x="77" y="56"/>
                    <a:pt x="79" y="56"/>
                    <a:pt x="80" y="55"/>
                  </a:cubicBezTo>
                  <a:cubicBezTo>
                    <a:pt x="81" y="54"/>
                    <a:pt x="82" y="54"/>
                    <a:pt x="83" y="54"/>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7" name="Freeform 896">
              <a:extLst>
                <a:ext uri="{FF2B5EF4-FFF2-40B4-BE49-F238E27FC236}">
                  <a16:creationId xmlns:a16="http://schemas.microsoft.com/office/drawing/2014/main" id="{6B4F0AF5-5632-98F2-B49E-C898D1420799}"/>
                </a:ext>
              </a:extLst>
            </p:cNvPr>
            <p:cNvSpPr/>
            <p:nvPr/>
          </p:nvSpPr>
          <p:spPr bwMode="auto">
            <a:xfrm>
              <a:off x="7578725" y="949326"/>
              <a:ext cx="384175" cy="207963"/>
            </a:xfrm>
            <a:custGeom>
              <a:avLst/>
              <a:gdLst>
                <a:gd name="T0" fmla="*/ 120 w 171"/>
                <a:gd name="T1" fmla="*/ 3 h 93"/>
                <a:gd name="T2" fmla="*/ 171 w 171"/>
                <a:gd name="T3" fmla="*/ 4 h 93"/>
                <a:gd name="T4" fmla="*/ 171 w 171"/>
                <a:gd name="T5" fmla="*/ 5 h 93"/>
                <a:gd name="T6" fmla="*/ 144 w 171"/>
                <a:gd name="T7" fmla="*/ 14 h 93"/>
                <a:gd name="T8" fmla="*/ 139 w 171"/>
                <a:gd name="T9" fmla="*/ 15 h 93"/>
                <a:gd name="T10" fmla="*/ 77 w 171"/>
                <a:gd name="T11" fmla="*/ 44 h 93"/>
                <a:gd name="T12" fmla="*/ 75 w 171"/>
                <a:gd name="T13" fmla="*/ 45 h 93"/>
                <a:gd name="T14" fmla="*/ 55 w 171"/>
                <a:gd name="T15" fmla="*/ 59 h 93"/>
                <a:gd name="T16" fmla="*/ 171 w 171"/>
                <a:gd name="T17" fmla="*/ 50 h 93"/>
                <a:gd name="T18" fmla="*/ 163 w 171"/>
                <a:gd name="T19" fmla="*/ 59 h 93"/>
                <a:gd name="T20" fmla="*/ 31 w 171"/>
                <a:gd name="T21" fmla="*/ 81 h 93"/>
                <a:gd name="T22" fmla="*/ 15 w 171"/>
                <a:gd name="T23" fmla="*/ 78 h 93"/>
                <a:gd name="T24" fmla="*/ 15 w 171"/>
                <a:gd name="T25" fmla="*/ 78 h 93"/>
                <a:gd name="T26" fmla="*/ 6 w 171"/>
                <a:gd name="T27" fmla="*/ 64 h 93"/>
                <a:gd name="T28" fmla="*/ 9 w 171"/>
                <a:gd name="T29" fmla="*/ 60 h 93"/>
                <a:gd name="T30" fmla="*/ 56 w 171"/>
                <a:gd name="T31" fmla="*/ 22 h 93"/>
                <a:gd name="T32" fmla="*/ 56 w 171"/>
                <a:gd name="T33" fmla="*/ 22 h 93"/>
                <a:gd name="T34" fmla="*/ 114 w 171"/>
                <a:gd name="T35" fmla="*/ 3 h 93"/>
                <a:gd name="T36" fmla="*/ 120 w 171"/>
                <a:gd name="T37" fmla="*/ 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1" h="93">
                  <a:moveTo>
                    <a:pt x="120" y="3"/>
                  </a:moveTo>
                  <a:cubicBezTo>
                    <a:pt x="137" y="2"/>
                    <a:pt x="154" y="0"/>
                    <a:pt x="171" y="4"/>
                  </a:cubicBezTo>
                  <a:cubicBezTo>
                    <a:pt x="171" y="4"/>
                    <a:pt x="171" y="5"/>
                    <a:pt x="171" y="5"/>
                  </a:cubicBezTo>
                  <a:cubicBezTo>
                    <a:pt x="162" y="8"/>
                    <a:pt x="152" y="9"/>
                    <a:pt x="144" y="14"/>
                  </a:cubicBezTo>
                  <a:cubicBezTo>
                    <a:pt x="142" y="14"/>
                    <a:pt x="141" y="15"/>
                    <a:pt x="139" y="15"/>
                  </a:cubicBezTo>
                  <a:cubicBezTo>
                    <a:pt x="117" y="21"/>
                    <a:pt x="96" y="30"/>
                    <a:pt x="77" y="44"/>
                  </a:cubicBezTo>
                  <a:cubicBezTo>
                    <a:pt x="76" y="44"/>
                    <a:pt x="76" y="44"/>
                    <a:pt x="75" y="45"/>
                  </a:cubicBezTo>
                  <a:cubicBezTo>
                    <a:pt x="68" y="47"/>
                    <a:pt x="62" y="51"/>
                    <a:pt x="55" y="59"/>
                  </a:cubicBezTo>
                  <a:cubicBezTo>
                    <a:pt x="95" y="64"/>
                    <a:pt x="133" y="59"/>
                    <a:pt x="171" y="50"/>
                  </a:cubicBezTo>
                  <a:cubicBezTo>
                    <a:pt x="170" y="56"/>
                    <a:pt x="166" y="57"/>
                    <a:pt x="163" y="59"/>
                  </a:cubicBezTo>
                  <a:cubicBezTo>
                    <a:pt x="121" y="82"/>
                    <a:pt x="78" y="93"/>
                    <a:pt x="31" y="81"/>
                  </a:cubicBezTo>
                  <a:cubicBezTo>
                    <a:pt x="26" y="80"/>
                    <a:pt x="20" y="79"/>
                    <a:pt x="15" y="78"/>
                  </a:cubicBezTo>
                  <a:cubicBezTo>
                    <a:pt x="15" y="78"/>
                    <a:pt x="15" y="78"/>
                    <a:pt x="15" y="78"/>
                  </a:cubicBezTo>
                  <a:cubicBezTo>
                    <a:pt x="11" y="74"/>
                    <a:pt x="0" y="74"/>
                    <a:pt x="6" y="64"/>
                  </a:cubicBezTo>
                  <a:cubicBezTo>
                    <a:pt x="7" y="63"/>
                    <a:pt x="8" y="62"/>
                    <a:pt x="9" y="60"/>
                  </a:cubicBezTo>
                  <a:cubicBezTo>
                    <a:pt x="24" y="47"/>
                    <a:pt x="38" y="33"/>
                    <a:pt x="56" y="22"/>
                  </a:cubicBezTo>
                  <a:cubicBezTo>
                    <a:pt x="56" y="22"/>
                    <a:pt x="56" y="22"/>
                    <a:pt x="56" y="22"/>
                  </a:cubicBezTo>
                  <a:cubicBezTo>
                    <a:pt x="75" y="13"/>
                    <a:pt x="94" y="8"/>
                    <a:pt x="114" y="3"/>
                  </a:cubicBezTo>
                  <a:cubicBezTo>
                    <a:pt x="116" y="3"/>
                    <a:pt x="118" y="3"/>
                    <a:pt x="120" y="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8" name="Freeform 897">
              <a:extLst>
                <a:ext uri="{FF2B5EF4-FFF2-40B4-BE49-F238E27FC236}">
                  <a16:creationId xmlns:a16="http://schemas.microsoft.com/office/drawing/2014/main" id="{FC29F382-F924-E0F3-5EA8-E763E01684E7}"/>
                </a:ext>
              </a:extLst>
            </p:cNvPr>
            <p:cNvSpPr/>
            <p:nvPr/>
          </p:nvSpPr>
          <p:spPr bwMode="auto">
            <a:xfrm>
              <a:off x="7586663" y="736601"/>
              <a:ext cx="381000" cy="200025"/>
            </a:xfrm>
            <a:custGeom>
              <a:avLst/>
              <a:gdLst>
                <a:gd name="T0" fmla="*/ 161 w 170"/>
                <a:gd name="T1" fmla="*/ 82 h 89"/>
                <a:gd name="T2" fmla="*/ 104 w 170"/>
                <a:gd name="T3" fmla="*/ 81 h 89"/>
                <a:gd name="T4" fmla="*/ 89 w 170"/>
                <a:gd name="T5" fmla="*/ 79 h 89"/>
                <a:gd name="T6" fmla="*/ 89 w 170"/>
                <a:gd name="T7" fmla="*/ 79 h 89"/>
                <a:gd name="T8" fmla="*/ 59 w 170"/>
                <a:gd name="T9" fmla="*/ 68 h 89"/>
                <a:gd name="T10" fmla="*/ 59 w 170"/>
                <a:gd name="T11" fmla="*/ 68 h 89"/>
                <a:gd name="T12" fmla="*/ 37 w 170"/>
                <a:gd name="T13" fmla="*/ 54 h 89"/>
                <a:gd name="T14" fmla="*/ 37 w 170"/>
                <a:gd name="T15" fmla="*/ 54 h 89"/>
                <a:gd name="T16" fmla="*/ 6 w 170"/>
                <a:gd name="T17" fmla="*/ 27 h 89"/>
                <a:gd name="T18" fmla="*/ 6 w 170"/>
                <a:gd name="T19" fmla="*/ 27 h 89"/>
                <a:gd name="T20" fmla="*/ 4 w 170"/>
                <a:gd name="T21" fmla="*/ 24 h 89"/>
                <a:gd name="T22" fmla="*/ 4 w 170"/>
                <a:gd name="T23" fmla="*/ 24 h 89"/>
                <a:gd name="T24" fmla="*/ 10 w 170"/>
                <a:gd name="T25" fmla="*/ 11 h 89"/>
                <a:gd name="T26" fmla="*/ 28 w 170"/>
                <a:gd name="T27" fmla="*/ 4 h 89"/>
                <a:gd name="T28" fmla="*/ 34 w 170"/>
                <a:gd name="T29" fmla="*/ 3 h 89"/>
                <a:gd name="T30" fmla="*/ 97 w 170"/>
                <a:gd name="T31" fmla="*/ 3 h 89"/>
                <a:gd name="T32" fmla="*/ 106 w 170"/>
                <a:gd name="T33" fmla="*/ 4 h 89"/>
                <a:gd name="T34" fmla="*/ 121 w 170"/>
                <a:gd name="T35" fmla="*/ 10 h 89"/>
                <a:gd name="T36" fmla="*/ 170 w 170"/>
                <a:gd name="T37" fmla="*/ 36 h 89"/>
                <a:gd name="T38" fmla="*/ 168 w 170"/>
                <a:gd name="T39" fmla="*/ 39 h 89"/>
                <a:gd name="T40" fmla="*/ 102 w 170"/>
                <a:gd name="T41" fmla="*/ 28 h 89"/>
                <a:gd name="T42" fmla="*/ 51 w 170"/>
                <a:gd name="T43" fmla="*/ 31 h 89"/>
                <a:gd name="T44" fmla="*/ 70 w 170"/>
                <a:gd name="T45" fmla="*/ 43 h 89"/>
                <a:gd name="T46" fmla="*/ 70 w 170"/>
                <a:gd name="T47" fmla="*/ 43 h 89"/>
                <a:gd name="T48" fmla="*/ 136 w 170"/>
                <a:gd name="T49" fmla="*/ 73 h 89"/>
                <a:gd name="T50" fmla="*/ 145 w 170"/>
                <a:gd name="T51" fmla="*/ 76 h 89"/>
                <a:gd name="T52" fmla="*/ 160 w 170"/>
                <a:gd name="T53" fmla="*/ 82 h 89"/>
                <a:gd name="T54" fmla="*/ 161 w 170"/>
                <a:gd name="T55" fmla="*/ 82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70" h="89">
                  <a:moveTo>
                    <a:pt x="161" y="82"/>
                  </a:moveTo>
                  <a:cubicBezTo>
                    <a:pt x="142" y="89"/>
                    <a:pt x="123" y="83"/>
                    <a:pt x="104" y="81"/>
                  </a:cubicBezTo>
                  <a:cubicBezTo>
                    <a:pt x="99" y="81"/>
                    <a:pt x="94" y="80"/>
                    <a:pt x="89" y="79"/>
                  </a:cubicBezTo>
                  <a:cubicBezTo>
                    <a:pt x="89" y="79"/>
                    <a:pt x="89" y="79"/>
                    <a:pt x="89" y="79"/>
                  </a:cubicBezTo>
                  <a:cubicBezTo>
                    <a:pt x="79" y="75"/>
                    <a:pt x="69" y="72"/>
                    <a:pt x="59" y="68"/>
                  </a:cubicBezTo>
                  <a:cubicBezTo>
                    <a:pt x="59" y="68"/>
                    <a:pt x="59" y="68"/>
                    <a:pt x="59" y="68"/>
                  </a:cubicBezTo>
                  <a:cubicBezTo>
                    <a:pt x="52" y="62"/>
                    <a:pt x="45" y="58"/>
                    <a:pt x="37" y="54"/>
                  </a:cubicBezTo>
                  <a:cubicBezTo>
                    <a:pt x="37" y="54"/>
                    <a:pt x="37" y="54"/>
                    <a:pt x="37" y="54"/>
                  </a:cubicBezTo>
                  <a:cubicBezTo>
                    <a:pt x="26" y="45"/>
                    <a:pt x="16" y="36"/>
                    <a:pt x="6" y="27"/>
                  </a:cubicBezTo>
                  <a:cubicBezTo>
                    <a:pt x="6" y="27"/>
                    <a:pt x="6" y="27"/>
                    <a:pt x="6" y="27"/>
                  </a:cubicBezTo>
                  <a:cubicBezTo>
                    <a:pt x="5" y="26"/>
                    <a:pt x="4" y="25"/>
                    <a:pt x="4" y="24"/>
                  </a:cubicBezTo>
                  <a:cubicBezTo>
                    <a:pt x="4" y="24"/>
                    <a:pt x="4" y="24"/>
                    <a:pt x="4" y="24"/>
                  </a:cubicBezTo>
                  <a:cubicBezTo>
                    <a:pt x="0" y="17"/>
                    <a:pt x="1" y="12"/>
                    <a:pt x="10" y="11"/>
                  </a:cubicBezTo>
                  <a:cubicBezTo>
                    <a:pt x="16" y="9"/>
                    <a:pt x="22" y="6"/>
                    <a:pt x="28" y="4"/>
                  </a:cubicBezTo>
                  <a:cubicBezTo>
                    <a:pt x="30" y="4"/>
                    <a:pt x="32" y="4"/>
                    <a:pt x="34" y="3"/>
                  </a:cubicBezTo>
                  <a:cubicBezTo>
                    <a:pt x="55" y="1"/>
                    <a:pt x="76" y="0"/>
                    <a:pt x="97" y="3"/>
                  </a:cubicBezTo>
                  <a:cubicBezTo>
                    <a:pt x="100" y="3"/>
                    <a:pt x="103" y="4"/>
                    <a:pt x="106" y="4"/>
                  </a:cubicBezTo>
                  <a:cubicBezTo>
                    <a:pt x="110" y="8"/>
                    <a:pt x="116" y="8"/>
                    <a:pt x="121" y="10"/>
                  </a:cubicBezTo>
                  <a:cubicBezTo>
                    <a:pt x="138" y="17"/>
                    <a:pt x="157" y="22"/>
                    <a:pt x="170" y="36"/>
                  </a:cubicBezTo>
                  <a:cubicBezTo>
                    <a:pt x="170" y="37"/>
                    <a:pt x="169" y="38"/>
                    <a:pt x="168" y="39"/>
                  </a:cubicBezTo>
                  <a:cubicBezTo>
                    <a:pt x="146" y="35"/>
                    <a:pt x="125" y="29"/>
                    <a:pt x="102" y="28"/>
                  </a:cubicBezTo>
                  <a:cubicBezTo>
                    <a:pt x="86" y="28"/>
                    <a:pt x="69" y="27"/>
                    <a:pt x="51" y="31"/>
                  </a:cubicBezTo>
                  <a:cubicBezTo>
                    <a:pt x="58" y="37"/>
                    <a:pt x="63" y="41"/>
                    <a:pt x="70" y="43"/>
                  </a:cubicBezTo>
                  <a:cubicBezTo>
                    <a:pt x="70" y="43"/>
                    <a:pt x="70" y="43"/>
                    <a:pt x="70" y="43"/>
                  </a:cubicBezTo>
                  <a:cubicBezTo>
                    <a:pt x="90" y="57"/>
                    <a:pt x="112" y="68"/>
                    <a:pt x="136" y="73"/>
                  </a:cubicBezTo>
                  <a:cubicBezTo>
                    <a:pt x="139" y="74"/>
                    <a:pt x="142" y="75"/>
                    <a:pt x="145" y="76"/>
                  </a:cubicBezTo>
                  <a:cubicBezTo>
                    <a:pt x="150" y="78"/>
                    <a:pt x="155" y="80"/>
                    <a:pt x="160" y="82"/>
                  </a:cubicBezTo>
                  <a:lnTo>
                    <a:pt x="161" y="82"/>
                  </a:ln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9" name="Freeform 898">
              <a:extLst>
                <a:ext uri="{FF2B5EF4-FFF2-40B4-BE49-F238E27FC236}">
                  <a16:creationId xmlns:a16="http://schemas.microsoft.com/office/drawing/2014/main" id="{98ACE9CF-D4CF-7335-45F3-396A48C43543}"/>
                </a:ext>
              </a:extLst>
            </p:cNvPr>
            <p:cNvSpPr/>
            <p:nvPr/>
          </p:nvSpPr>
          <p:spPr bwMode="auto">
            <a:xfrm>
              <a:off x="8089900" y="809626"/>
              <a:ext cx="247650" cy="263525"/>
            </a:xfrm>
            <a:custGeom>
              <a:avLst/>
              <a:gdLst>
                <a:gd name="T0" fmla="*/ 2 w 110"/>
                <a:gd name="T1" fmla="*/ 78 h 117"/>
                <a:gd name="T2" fmla="*/ 10 w 110"/>
                <a:gd name="T3" fmla="*/ 61 h 117"/>
                <a:gd name="T4" fmla="*/ 30 w 110"/>
                <a:gd name="T5" fmla="*/ 93 h 117"/>
                <a:gd name="T6" fmla="*/ 78 w 110"/>
                <a:gd name="T7" fmla="*/ 96 h 117"/>
                <a:gd name="T8" fmla="*/ 99 w 110"/>
                <a:gd name="T9" fmla="*/ 54 h 117"/>
                <a:gd name="T10" fmla="*/ 53 w 110"/>
                <a:gd name="T11" fmla="*/ 14 h 117"/>
                <a:gd name="T12" fmla="*/ 20 w 110"/>
                <a:gd name="T13" fmla="*/ 34 h 117"/>
                <a:gd name="T14" fmla="*/ 11 w 110"/>
                <a:gd name="T15" fmla="*/ 53 h 117"/>
                <a:gd name="T16" fmla="*/ 1 w 110"/>
                <a:gd name="T17" fmla="*/ 56 h 117"/>
                <a:gd name="T18" fmla="*/ 13 w 110"/>
                <a:gd name="T19" fmla="*/ 21 h 117"/>
                <a:gd name="T20" fmla="*/ 27 w 110"/>
                <a:gd name="T21" fmla="*/ 12 h 117"/>
                <a:gd name="T22" fmla="*/ 31 w 110"/>
                <a:gd name="T23" fmla="*/ 9 h 117"/>
                <a:gd name="T24" fmla="*/ 45 w 110"/>
                <a:gd name="T25" fmla="*/ 0 h 117"/>
                <a:gd name="T26" fmla="*/ 64 w 110"/>
                <a:gd name="T27" fmla="*/ 0 h 117"/>
                <a:gd name="T28" fmla="*/ 80 w 110"/>
                <a:gd name="T29" fmla="*/ 9 h 117"/>
                <a:gd name="T30" fmla="*/ 83 w 110"/>
                <a:gd name="T31" fmla="*/ 9 h 117"/>
                <a:gd name="T32" fmla="*/ 98 w 110"/>
                <a:gd name="T33" fmla="*/ 28 h 117"/>
                <a:gd name="T34" fmla="*/ 109 w 110"/>
                <a:gd name="T35" fmla="*/ 38 h 117"/>
                <a:gd name="T36" fmla="*/ 104 w 110"/>
                <a:gd name="T37" fmla="*/ 45 h 117"/>
                <a:gd name="T38" fmla="*/ 105 w 110"/>
                <a:gd name="T39" fmla="*/ 69 h 117"/>
                <a:gd name="T40" fmla="*/ 100 w 110"/>
                <a:gd name="T41" fmla="*/ 80 h 117"/>
                <a:gd name="T42" fmla="*/ 98 w 110"/>
                <a:gd name="T43" fmla="*/ 94 h 117"/>
                <a:gd name="T44" fmla="*/ 86 w 110"/>
                <a:gd name="T45" fmla="*/ 103 h 117"/>
                <a:gd name="T46" fmla="*/ 81 w 110"/>
                <a:gd name="T47" fmla="*/ 106 h 117"/>
                <a:gd name="T48" fmla="*/ 66 w 110"/>
                <a:gd name="T49" fmla="*/ 117 h 117"/>
                <a:gd name="T50" fmla="*/ 45 w 110"/>
                <a:gd name="T51" fmla="*/ 116 h 117"/>
                <a:gd name="T52" fmla="*/ 27 w 110"/>
                <a:gd name="T53" fmla="*/ 108 h 117"/>
                <a:gd name="T54" fmla="*/ 16 w 110"/>
                <a:gd name="T55" fmla="*/ 95 h 117"/>
                <a:gd name="T56" fmla="*/ 12 w 110"/>
                <a:gd name="T57" fmla="*/ 90 h 117"/>
                <a:gd name="T58" fmla="*/ 2 w 110"/>
                <a:gd name="T59" fmla="*/ 78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0" h="117">
                  <a:moveTo>
                    <a:pt x="2" y="78"/>
                  </a:moveTo>
                  <a:cubicBezTo>
                    <a:pt x="4" y="71"/>
                    <a:pt x="12" y="68"/>
                    <a:pt x="10" y="61"/>
                  </a:cubicBezTo>
                  <a:cubicBezTo>
                    <a:pt x="14" y="73"/>
                    <a:pt x="20" y="84"/>
                    <a:pt x="30" y="93"/>
                  </a:cubicBezTo>
                  <a:cubicBezTo>
                    <a:pt x="41" y="101"/>
                    <a:pt x="65" y="103"/>
                    <a:pt x="78" y="96"/>
                  </a:cubicBezTo>
                  <a:cubicBezTo>
                    <a:pt x="92" y="88"/>
                    <a:pt x="101" y="69"/>
                    <a:pt x="99" y="54"/>
                  </a:cubicBezTo>
                  <a:cubicBezTo>
                    <a:pt x="95" y="26"/>
                    <a:pt x="78" y="14"/>
                    <a:pt x="53" y="14"/>
                  </a:cubicBezTo>
                  <a:cubicBezTo>
                    <a:pt x="39" y="15"/>
                    <a:pt x="26" y="20"/>
                    <a:pt x="20" y="34"/>
                  </a:cubicBezTo>
                  <a:cubicBezTo>
                    <a:pt x="17" y="40"/>
                    <a:pt x="6" y="41"/>
                    <a:pt x="11" y="53"/>
                  </a:cubicBezTo>
                  <a:cubicBezTo>
                    <a:pt x="13" y="59"/>
                    <a:pt x="3" y="55"/>
                    <a:pt x="1" y="56"/>
                  </a:cubicBezTo>
                  <a:cubicBezTo>
                    <a:pt x="0" y="43"/>
                    <a:pt x="13" y="35"/>
                    <a:pt x="13" y="21"/>
                  </a:cubicBezTo>
                  <a:cubicBezTo>
                    <a:pt x="20" y="23"/>
                    <a:pt x="28" y="25"/>
                    <a:pt x="27" y="12"/>
                  </a:cubicBezTo>
                  <a:cubicBezTo>
                    <a:pt x="27" y="9"/>
                    <a:pt x="29" y="8"/>
                    <a:pt x="31" y="9"/>
                  </a:cubicBezTo>
                  <a:cubicBezTo>
                    <a:pt x="42" y="17"/>
                    <a:pt x="42" y="7"/>
                    <a:pt x="45" y="0"/>
                  </a:cubicBezTo>
                  <a:cubicBezTo>
                    <a:pt x="52" y="7"/>
                    <a:pt x="58" y="16"/>
                    <a:pt x="64" y="0"/>
                  </a:cubicBezTo>
                  <a:cubicBezTo>
                    <a:pt x="70" y="4"/>
                    <a:pt x="69" y="19"/>
                    <a:pt x="80" y="9"/>
                  </a:cubicBezTo>
                  <a:cubicBezTo>
                    <a:pt x="81" y="9"/>
                    <a:pt x="82" y="9"/>
                    <a:pt x="83" y="9"/>
                  </a:cubicBezTo>
                  <a:cubicBezTo>
                    <a:pt x="81" y="21"/>
                    <a:pt x="95" y="20"/>
                    <a:pt x="98" y="28"/>
                  </a:cubicBezTo>
                  <a:cubicBezTo>
                    <a:pt x="100" y="36"/>
                    <a:pt x="100" y="36"/>
                    <a:pt x="109" y="38"/>
                  </a:cubicBezTo>
                  <a:cubicBezTo>
                    <a:pt x="107" y="40"/>
                    <a:pt x="103" y="43"/>
                    <a:pt x="104" y="45"/>
                  </a:cubicBezTo>
                  <a:cubicBezTo>
                    <a:pt x="108" y="53"/>
                    <a:pt x="110" y="60"/>
                    <a:pt x="105" y="69"/>
                  </a:cubicBezTo>
                  <a:cubicBezTo>
                    <a:pt x="104" y="72"/>
                    <a:pt x="107" y="78"/>
                    <a:pt x="100" y="80"/>
                  </a:cubicBezTo>
                  <a:cubicBezTo>
                    <a:pt x="92" y="83"/>
                    <a:pt x="101" y="89"/>
                    <a:pt x="98" y="94"/>
                  </a:cubicBezTo>
                  <a:cubicBezTo>
                    <a:pt x="95" y="97"/>
                    <a:pt x="82" y="89"/>
                    <a:pt x="86" y="103"/>
                  </a:cubicBezTo>
                  <a:cubicBezTo>
                    <a:pt x="86" y="105"/>
                    <a:pt x="84" y="108"/>
                    <a:pt x="81" y="106"/>
                  </a:cubicBezTo>
                  <a:cubicBezTo>
                    <a:pt x="71" y="99"/>
                    <a:pt x="68" y="106"/>
                    <a:pt x="66" y="117"/>
                  </a:cubicBezTo>
                  <a:cubicBezTo>
                    <a:pt x="59" y="104"/>
                    <a:pt x="52" y="103"/>
                    <a:pt x="45" y="116"/>
                  </a:cubicBezTo>
                  <a:cubicBezTo>
                    <a:pt x="43" y="103"/>
                    <a:pt x="37" y="100"/>
                    <a:pt x="27" y="108"/>
                  </a:cubicBezTo>
                  <a:cubicBezTo>
                    <a:pt x="26" y="101"/>
                    <a:pt x="30" y="89"/>
                    <a:pt x="16" y="95"/>
                  </a:cubicBezTo>
                  <a:cubicBezTo>
                    <a:pt x="13" y="96"/>
                    <a:pt x="11" y="93"/>
                    <a:pt x="12" y="90"/>
                  </a:cubicBezTo>
                  <a:cubicBezTo>
                    <a:pt x="17" y="80"/>
                    <a:pt x="10" y="78"/>
                    <a:pt x="2" y="78"/>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20" name="Freeform 899">
              <a:extLst>
                <a:ext uri="{FF2B5EF4-FFF2-40B4-BE49-F238E27FC236}">
                  <a16:creationId xmlns:a16="http://schemas.microsoft.com/office/drawing/2014/main" id="{FD8C8B34-304A-3072-E44F-B03A09D9434E}"/>
                </a:ext>
              </a:extLst>
            </p:cNvPr>
            <p:cNvSpPr/>
            <p:nvPr/>
          </p:nvSpPr>
          <p:spPr bwMode="auto">
            <a:xfrm>
              <a:off x="8147050" y="866776"/>
              <a:ext cx="136525" cy="146050"/>
            </a:xfrm>
            <a:custGeom>
              <a:avLst/>
              <a:gdLst>
                <a:gd name="T0" fmla="*/ 61 w 61"/>
                <a:gd name="T1" fmla="*/ 34 h 65"/>
                <a:gd name="T2" fmla="*/ 32 w 61"/>
                <a:gd name="T3" fmla="*/ 64 h 65"/>
                <a:gd name="T4" fmla="*/ 0 w 61"/>
                <a:gd name="T5" fmla="*/ 35 h 65"/>
                <a:gd name="T6" fmla="*/ 30 w 61"/>
                <a:gd name="T7" fmla="*/ 1 h 65"/>
                <a:gd name="T8" fmla="*/ 61 w 61"/>
                <a:gd name="T9" fmla="*/ 34 h 65"/>
              </a:gdLst>
              <a:ahLst/>
              <a:cxnLst>
                <a:cxn ang="0">
                  <a:pos x="T0" y="T1"/>
                </a:cxn>
                <a:cxn ang="0">
                  <a:pos x="T2" y="T3"/>
                </a:cxn>
                <a:cxn ang="0">
                  <a:pos x="T4" y="T5"/>
                </a:cxn>
                <a:cxn ang="0">
                  <a:pos x="T6" y="T7"/>
                </a:cxn>
                <a:cxn ang="0">
                  <a:pos x="T8" y="T9"/>
                </a:cxn>
              </a:cxnLst>
              <a:rect l="0" t="0" r="r" b="b"/>
              <a:pathLst>
                <a:path w="61" h="65">
                  <a:moveTo>
                    <a:pt x="61" y="34"/>
                  </a:moveTo>
                  <a:cubicBezTo>
                    <a:pt x="61" y="47"/>
                    <a:pt x="46" y="63"/>
                    <a:pt x="32" y="64"/>
                  </a:cubicBezTo>
                  <a:cubicBezTo>
                    <a:pt x="19" y="65"/>
                    <a:pt x="0" y="49"/>
                    <a:pt x="0" y="35"/>
                  </a:cubicBezTo>
                  <a:cubicBezTo>
                    <a:pt x="0" y="18"/>
                    <a:pt x="14" y="1"/>
                    <a:pt x="30" y="1"/>
                  </a:cubicBezTo>
                  <a:cubicBezTo>
                    <a:pt x="46" y="0"/>
                    <a:pt x="60" y="16"/>
                    <a:pt x="61" y="34"/>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Tree>
  </p:cSld>
  <p:clrMapOvr>
    <a:masterClrMapping/>
  </p:clrMapOvr>
  <p:transition/>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7442"/>
        <p:cNvGrpSpPr/>
        <p:nvPr/>
      </p:nvGrpSpPr>
      <p:grpSpPr>
        <a:xfrm>
          <a:off x="0" y="0"/>
          <a:ext cx="0" cy="0"/>
          <a:chOff x="0" y="0"/>
          <a:chExt cx="0" cy="0"/>
        </a:xfrm>
      </p:grpSpPr>
      <p:sp>
        <p:nvSpPr>
          <p:cNvPr id="17443" name="Google Shape;17443;p47"/>
          <p:cNvSpPr txBox="1">
            <a:spLocks noGrp="1"/>
          </p:cNvSpPr>
          <p:nvPr>
            <p:ph type="title" idx="8"/>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solidFill>
                  <a:schemeClr val="accent2"/>
                </a:solidFill>
              </a:rPr>
              <a:t>Raid Summary</a:t>
            </a:r>
            <a:endParaRPr>
              <a:solidFill>
                <a:schemeClr val="accent2"/>
              </a:solidFill>
            </a:endParaRPr>
          </a:p>
        </p:txBody>
      </p:sp>
      <p:sp>
        <p:nvSpPr>
          <p:cNvPr id="17444" name="Google Shape;17444;p47"/>
          <p:cNvSpPr txBox="1">
            <a:spLocks noGrp="1"/>
          </p:cNvSpPr>
          <p:nvPr>
            <p:ph type="title"/>
          </p:nvPr>
        </p:nvSpPr>
        <p:spPr>
          <a:xfrm>
            <a:off x="1906356" y="1759050"/>
            <a:ext cx="2454000" cy="5277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t>Risks</a:t>
            </a:r>
            <a:endParaRPr/>
          </a:p>
        </p:txBody>
      </p:sp>
      <p:sp>
        <p:nvSpPr>
          <p:cNvPr id="17445" name="Google Shape;17445;p47"/>
          <p:cNvSpPr txBox="1">
            <a:spLocks noGrp="1"/>
          </p:cNvSpPr>
          <p:nvPr>
            <p:ph type="subTitle" idx="1"/>
          </p:nvPr>
        </p:nvSpPr>
        <p:spPr>
          <a:xfrm>
            <a:off x="1906356" y="2269375"/>
            <a:ext cx="2454000" cy="4848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t>Venus is the second planet from the Sun</a:t>
            </a:r>
            <a:endParaRPr/>
          </a:p>
        </p:txBody>
      </p:sp>
      <p:sp>
        <p:nvSpPr>
          <p:cNvPr id="17446" name="Google Shape;17446;p47"/>
          <p:cNvSpPr txBox="1">
            <a:spLocks noGrp="1"/>
          </p:cNvSpPr>
          <p:nvPr>
            <p:ph type="title" idx="2"/>
          </p:nvPr>
        </p:nvSpPr>
        <p:spPr>
          <a:xfrm>
            <a:off x="4783644" y="1759050"/>
            <a:ext cx="2454000" cy="5277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t>Assumptions</a:t>
            </a:r>
            <a:endParaRPr/>
          </a:p>
        </p:txBody>
      </p:sp>
      <p:sp>
        <p:nvSpPr>
          <p:cNvPr id="17447" name="Google Shape;17447;p47"/>
          <p:cNvSpPr txBox="1">
            <a:spLocks noGrp="1"/>
          </p:cNvSpPr>
          <p:nvPr>
            <p:ph type="subTitle" idx="3"/>
          </p:nvPr>
        </p:nvSpPr>
        <p:spPr>
          <a:xfrm>
            <a:off x="4783644" y="2269375"/>
            <a:ext cx="2454000" cy="4848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t>It’s the biggest planet in the Solar System</a:t>
            </a:r>
            <a:endParaRPr/>
          </a:p>
        </p:txBody>
      </p:sp>
      <p:sp>
        <p:nvSpPr>
          <p:cNvPr id="17448" name="Google Shape;17448;p47"/>
          <p:cNvSpPr txBox="1">
            <a:spLocks noGrp="1"/>
          </p:cNvSpPr>
          <p:nvPr>
            <p:ph type="title" idx="4"/>
          </p:nvPr>
        </p:nvSpPr>
        <p:spPr>
          <a:xfrm>
            <a:off x="1906356" y="3613363"/>
            <a:ext cx="2454000" cy="5277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t>Issues</a:t>
            </a:r>
            <a:endParaRPr/>
          </a:p>
        </p:txBody>
      </p:sp>
      <p:sp>
        <p:nvSpPr>
          <p:cNvPr id="17449" name="Google Shape;17449;p47"/>
          <p:cNvSpPr txBox="1">
            <a:spLocks noGrp="1"/>
          </p:cNvSpPr>
          <p:nvPr>
            <p:ph type="subTitle" idx="5"/>
          </p:nvPr>
        </p:nvSpPr>
        <p:spPr>
          <a:xfrm>
            <a:off x="1906356" y="4123688"/>
            <a:ext cx="2454000" cy="4848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t>Despite being red, Mars is a cold place</a:t>
            </a:r>
            <a:endParaRPr/>
          </a:p>
        </p:txBody>
      </p:sp>
      <p:sp>
        <p:nvSpPr>
          <p:cNvPr id="17450" name="Google Shape;17450;p47"/>
          <p:cNvSpPr txBox="1">
            <a:spLocks noGrp="1"/>
          </p:cNvSpPr>
          <p:nvPr>
            <p:ph type="title" idx="6"/>
          </p:nvPr>
        </p:nvSpPr>
        <p:spPr>
          <a:xfrm>
            <a:off x="4783644" y="3613363"/>
            <a:ext cx="2454000" cy="5277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t>Dependencies</a:t>
            </a:r>
            <a:endParaRPr/>
          </a:p>
        </p:txBody>
      </p:sp>
      <p:sp>
        <p:nvSpPr>
          <p:cNvPr id="17451" name="Google Shape;17451;p47"/>
          <p:cNvSpPr txBox="1">
            <a:spLocks noGrp="1"/>
          </p:cNvSpPr>
          <p:nvPr>
            <p:ph type="subTitle" idx="7"/>
          </p:nvPr>
        </p:nvSpPr>
        <p:spPr>
          <a:xfrm>
            <a:off x="4783644" y="4123688"/>
            <a:ext cx="2454000" cy="4848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t>Saturn is a gas giant and has several rings</a:t>
            </a:r>
            <a:endParaRPr/>
          </a:p>
        </p:txBody>
      </p:sp>
      <p:grpSp>
        <p:nvGrpSpPr>
          <p:cNvPr id="17452" name="Google Shape;17452;p47"/>
          <p:cNvGrpSpPr/>
          <p:nvPr/>
        </p:nvGrpSpPr>
        <p:grpSpPr>
          <a:xfrm>
            <a:off x="2903501" y="3338358"/>
            <a:ext cx="459688" cy="275009"/>
            <a:chOff x="3197984" y="3959734"/>
            <a:chExt cx="365761" cy="218817"/>
          </a:xfrm>
        </p:grpSpPr>
        <p:sp>
          <p:nvSpPr>
            <p:cNvPr id="17453" name="Google Shape;17453;p47"/>
            <p:cNvSpPr/>
            <p:nvPr/>
          </p:nvSpPr>
          <p:spPr>
            <a:xfrm>
              <a:off x="3210981" y="4080187"/>
              <a:ext cx="184518" cy="98364"/>
            </a:xfrm>
            <a:custGeom>
              <a:avLst/>
              <a:gdLst/>
              <a:ahLst/>
              <a:cxnLst/>
              <a:rect l="l" t="t" r="r" b="b"/>
              <a:pathLst>
                <a:path w="7042" h="3753" extrusionOk="0">
                  <a:moveTo>
                    <a:pt x="1" y="0"/>
                  </a:moveTo>
                  <a:cubicBezTo>
                    <a:pt x="249" y="683"/>
                    <a:pt x="590" y="1365"/>
                    <a:pt x="1086" y="1923"/>
                  </a:cubicBezTo>
                  <a:cubicBezTo>
                    <a:pt x="2079" y="3102"/>
                    <a:pt x="3568" y="3754"/>
                    <a:pt x="5088" y="3754"/>
                  </a:cubicBezTo>
                  <a:lnTo>
                    <a:pt x="7042" y="3040"/>
                  </a:lnTo>
                  <a:cubicBezTo>
                    <a:pt x="6111" y="2730"/>
                    <a:pt x="4343" y="0"/>
                    <a:pt x="434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54" name="Google Shape;17454;p47"/>
            <p:cNvSpPr/>
            <p:nvPr/>
          </p:nvSpPr>
          <p:spPr>
            <a:xfrm>
              <a:off x="3303633" y="4078562"/>
              <a:ext cx="94329" cy="85368"/>
            </a:xfrm>
            <a:custGeom>
              <a:avLst/>
              <a:gdLst/>
              <a:ahLst/>
              <a:cxnLst/>
              <a:rect l="l" t="t" r="r" b="b"/>
              <a:pathLst>
                <a:path w="3600" h="3258" extrusionOk="0">
                  <a:moveTo>
                    <a:pt x="1" y="0"/>
                  </a:moveTo>
                  <a:cubicBezTo>
                    <a:pt x="1" y="0"/>
                    <a:pt x="1831" y="2947"/>
                    <a:pt x="2762" y="3257"/>
                  </a:cubicBezTo>
                  <a:lnTo>
                    <a:pt x="3599" y="3257"/>
                  </a:lnTo>
                  <a:lnTo>
                    <a:pt x="3506" y="3071"/>
                  </a:lnTo>
                  <a:cubicBezTo>
                    <a:pt x="2575" y="2761"/>
                    <a:pt x="807" y="0"/>
                    <a:pt x="807" y="0"/>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55" name="Google Shape;17455;p47"/>
            <p:cNvSpPr/>
            <p:nvPr/>
          </p:nvSpPr>
          <p:spPr>
            <a:xfrm>
              <a:off x="3204482" y="3962328"/>
              <a:ext cx="353577" cy="20333"/>
            </a:xfrm>
            <a:custGeom>
              <a:avLst/>
              <a:gdLst/>
              <a:ahLst/>
              <a:cxnLst/>
              <a:rect l="l" t="t" r="r" b="b"/>
              <a:pathLst>
                <a:path w="13494" h="776" extrusionOk="0">
                  <a:moveTo>
                    <a:pt x="125" y="0"/>
                  </a:moveTo>
                  <a:cubicBezTo>
                    <a:pt x="63" y="0"/>
                    <a:pt x="0" y="63"/>
                    <a:pt x="0" y="156"/>
                  </a:cubicBezTo>
                  <a:lnTo>
                    <a:pt x="0" y="621"/>
                  </a:lnTo>
                  <a:cubicBezTo>
                    <a:pt x="0" y="714"/>
                    <a:pt x="63" y="776"/>
                    <a:pt x="125" y="776"/>
                  </a:cubicBezTo>
                  <a:lnTo>
                    <a:pt x="13370" y="776"/>
                  </a:lnTo>
                  <a:cubicBezTo>
                    <a:pt x="13432" y="776"/>
                    <a:pt x="13494" y="714"/>
                    <a:pt x="13494" y="621"/>
                  </a:cubicBezTo>
                  <a:lnTo>
                    <a:pt x="13494" y="156"/>
                  </a:lnTo>
                  <a:cubicBezTo>
                    <a:pt x="13494" y="63"/>
                    <a:pt x="13432" y="0"/>
                    <a:pt x="133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56" name="Google Shape;17456;p47"/>
            <p:cNvSpPr/>
            <p:nvPr/>
          </p:nvSpPr>
          <p:spPr>
            <a:xfrm>
              <a:off x="3344273" y="4079374"/>
              <a:ext cx="205663" cy="99176"/>
            </a:xfrm>
            <a:custGeom>
              <a:avLst/>
              <a:gdLst/>
              <a:ahLst/>
              <a:cxnLst/>
              <a:rect l="l" t="t" r="r" b="b"/>
              <a:pathLst>
                <a:path w="7849" h="3785" extrusionOk="0">
                  <a:moveTo>
                    <a:pt x="3537" y="0"/>
                  </a:moveTo>
                  <a:lnTo>
                    <a:pt x="3289" y="559"/>
                  </a:lnTo>
                  <a:cubicBezTo>
                    <a:pt x="2637" y="2016"/>
                    <a:pt x="1459" y="3164"/>
                    <a:pt x="1" y="3754"/>
                  </a:cubicBezTo>
                  <a:lnTo>
                    <a:pt x="1" y="3785"/>
                  </a:lnTo>
                  <a:lnTo>
                    <a:pt x="2793" y="3785"/>
                  </a:lnTo>
                  <a:cubicBezTo>
                    <a:pt x="4312" y="3785"/>
                    <a:pt x="5770" y="3102"/>
                    <a:pt x="6794" y="1954"/>
                  </a:cubicBezTo>
                  <a:cubicBezTo>
                    <a:pt x="7259" y="1365"/>
                    <a:pt x="7632" y="714"/>
                    <a:pt x="78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57" name="Google Shape;17457;p47"/>
            <p:cNvSpPr/>
            <p:nvPr/>
          </p:nvSpPr>
          <p:spPr>
            <a:xfrm>
              <a:off x="3395499" y="4079374"/>
              <a:ext cx="154438" cy="99176"/>
            </a:xfrm>
            <a:custGeom>
              <a:avLst/>
              <a:gdLst/>
              <a:ahLst/>
              <a:cxnLst/>
              <a:rect l="l" t="t" r="r" b="b"/>
              <a:pathLst>
                <a:path w="5894" h="3785" extrusionOk="0">
                  <a:moveTo>
                    <a:pt x="5087" y="0"/>
                  </a:moveTo>
                  <a:cubicBezTo>
                    <a:pt x="4870" y="714"/>
                    <a:pt x="4498" y="1365"/>
                    <a:pt x="4001" y="1923"/>
                  </a:cubicBezTo>
                  <a:cubicBezTo>
                    <a:pt x="3009" y="3102"/>
                    <a:pt x="1551" y="3785"/>
                    <a:pt x="0" y="3785"/>
                  </a:cubicBezTo>
                  <a:lnTo>
                    <a:pt x="838" y="3785"/>
                  </a:lnTo>
                  <a:cubicBezTo>
                    <a:pt x="2357" y="3785"/>
                    <a:pt x="3815" y="3102"/>
                    <a:pt x="4839" y="1954"/>
                  </a:cubicBezTo>
                  <a:cubicBezTo>
                    <a:pt x="5304" y="1365"/>
                    <a:pt x="5677" y="714"/>
                    <a:pt x="5894" y="0"/>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58" name="Google Shape;17458;p47"/>
            <p:cNvSpPr/>
            <p:nvPr/>
          </p:nvSpPr>
          <p:spPr>
            <a:xfrm>
              <a:off x="3215042" y="3959734"/>
              <a:ext cx="111387" cy="121291"/>
            </a:xfrm>
            <a:custGeom>
              <a:avLst/>
              <a:gdLst/>
              <a:ahLst/>
              <a:cxnLst/>
              <a:rect l="l" t="t" r="r" b="b"/>
              <a:pathLst>
                <a:path w="4251" h="4629" extrusionOk="0">
                  <a:moveTo>
                    <a:pt x="1908" y="0"/>
                  </a:moveTo>
                  <a:cubicBezTo>
                    <a:pt x="1808" y="0"/>
                    <a:pt x="1738" y="85"/>
                    <a:pt x="1738" y="193"/>
                  </a:cubicBezTo>
                  <a:lnTo>
                    <a:pt x="1738" y="2581"/>
                  </a:lnTo>
                  <a:lnTo>
                    <a:pt x="94" y="4287"/>
                  </a:lnTo>
                  <a:cubicBezTo>
                    <a:pt x="1" y="4349"/>
                    <a:pt x="1" y="4473"/>
                    <a:pt x="94" y="4566"/>
                  </a:cubicBezTo>
                  <a:cubicBezTo>
                    <a:pt x="125" y="4597"/>
                    <a:pt x="156" y="4628"/>
                    <a:pt x="218" y="4628"/>
                  </a:cubicBezTo>
                  <a:cubicBezTo>
                    <a:pt x="280" y="4628"/>
                    <a:pt x="311" y="4597"/>
                    <a:pt x="373" y="4566"/>
                  </a:cubicBezTo>
                  <a:lnTo>
                    <a:pt x="1955" y="2922"/>
                  </a:lnTo>
                  <a:lnTo>
                    <a:pt x="3909" y="4566"/>
                  </a:lnTo>
                  <a:cubicBezTo>
                    <a:pt x="3935" y="4605"/>
                    <a:pt x="3972" y="4622"/>
                    <a:pt x="4013" y="4622"/>
                  </a:cubicBezTo>
                  <a:cubicBezTo>
                    <a:pt x="4070" y="4622"/>
                    <a:pt x="4134" y="4589"/>
                    <a:pt x="4188" y="4535"/>
                  </a:cubicBezTo>
                  <a:cubicBezTo>
                    <a:pt x="4250" y="4473"/>
                    <a:pt x="4250" y="4349"/>
                    <a:pt x="4157" y="4256"/>
                  </a:cubicBezTo>
                  <a:lnTo>
                    <a:pt x="2110" y="2550"/>
                  </a:lnTo>
                  <a:lnTo>
                    <a:pt x="2110" y="224"/>
                  </a:lnTo>
                  <a:cubicBezTo>
                    <a:pt x="2110" y="99"/>
                    <a:pt x="2048" y="6"/>
                    <a:pt x="1955" y="6"/>
                  </a:cubicBezTo>
                  <a:cubicBezTo>
                    <a:pt x="1939" y="2"/>
                    <a:pt x="1923" y="0"/>
                    <a:pt x="19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59" name="Google Shape;17459;p47"/>
            <p:cNvSpPr/>
            <p:nvPr/>
          </p:nvSpPr>
          <p:spPr>
            <a:xfrm>
              <a:off x="3435300" y="3960703"/>
              <a:ext cx="115134" cy="120322"/>
            </a:xfrm>
            <a:custGeom>
              <a:avLst/>
              <a:gdLst/>
              <a:ahLst/>
              <a:cxnLst/>
              <a:rect l="l" t="t" r="r" b="b"/>
              <a:pathLst>
                <a:path w="4394" h="4592" extrusionOk="0">
                  <a:moveTo>
                    <a:pt x="2420" y="0"/>
                  </a:moveTo>
                  <a:cubicBezTo>
                    <a:pt x="2296" y="0"/>
                    <a:pt x="2203" y="94"/>
                    <a:pt x="2203" y="218"/>
                  </a:cubicBezTo>
                  <a:lnTo>
                    <a:pt x="2203" y="2513"/>
                  </a:lnTo>
                  <a:lnTo>
                    <a:pt x="156" y="4219"/>
                  </a:lnTo>
                  <a:cubicBezTo>
                    <a:pt x="1" y="4343"/>
                    <a:pt x="94" y="4591"/>
                    <a:pt x="280" y="4591"/>
                  </a:cubicBezTo>
                  <a:cubicBezTo>
                    <a:pt x="311" y="4591"/>
                    <a:pt x="373" y="4560"/>
                    <a:pt x="404" y="4529"/>
                  </a:cubicBezTo>
                  <a:lnTo>
                    <a:pt x="2358" y="2885"/>
                  </a:lnTo>
                  <a:lnTo>
                    <a:pt x="3971" y="4529"/>
                  </a:lnTo>
                  <a:cubicBezTo>
                    <a:pt x="4015" y="4572"/>
                    <a:pt x="4063" y="4591"/>
                    <a:pt x="4109" y="4591"/>
                  </a:cubicBezTo>
                  <a:cubicBezTo>
                    <a:pt x="4262" y="4591"/>
                    <a:pt x="4393" y="4393"/>
                    <a:pt x="4251" y="4250"/>
                  </a:cubicBezTo>
                  <a:lnTo>
                    <a:pt x="2607" y="2544"/>
                  </a:lnTo>
                  <a:lnTo>
                    <a:pt x="2607" y="218"/>
                  </a:lnTo>
                  <a:cubicBezTo>
                    <a:pt x="2607" y="125"/>
                    <a:pt x="2514" y="31"/>
                    <a:pt x="24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60" name="Google Shape;17460;p47"/>
            <p:cNvSpPr/>
            <p:nvPr/>
          </p:nvSpPr>
          <p:spPr>
            <a:xfrm>
              <a:off x="3197984" y="4073688"/>
              <a:ext cx="145502" cy="10586"/>
            </a:xfrm>
            <a:custGeom>
              <a:avLst/>
              <a:gdLst/>
              <a:ahLst/>
              <a:cxnLst/>
              <a:rect l="l" t="t" r="r" b="b"/>
              <a:pathLst>
                <a:path w="5553" h="403" extrusionOk="0">
                  <a:moveTo>
                    <a:pt x="217" y="0"/>
                  </a:moveTo>
                  <a:cubicBezTo>
                    <a:pt x="93" y="0"/>
                    <a:pt x="0" y="124"/>
                    <a:pt x="31" y="248"/>
                  </a:cubicBezTo>
                  <a:cubicBezTo>
                    <a:pt x="62" y="341"/>
                    <a:pt x="124" y="403"/>
                    <a:pt x="217" y="403"/>
                  </a:cubicBezTo>
                  <a:lnTo>
                    <a:pt x="5305" y="403"/>
                  </a:lnTo>
                  <a:cubicBezTo>
                    <a:pt x="5460" y="403"/>
                    <a:pt x="5553" y="279"/>
                    <a:pt x="5522" y="155"/>
                  </a:cubicBezTo>
                  <a:cubicBezTo>
                    <a:pt x="5491" y="62"/>
                    <a:pt x="5398" y="0"/>
                    <a:pt x="530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61" name="Google Shape;17461;p47"/>
            <p:cNvSpPr/>
            <p:nvPr/>
          </p:nvSpPr>
          <p:spPr>
            <a:xfrm>
              <a:off x="3418242" y="4073688"/>
              <a:ext cx="145502" cy="10586"/>
            </a:xfrm>
            <a:custGeom>
              <a:avLst/>
              <a:gdLst/>
              <a:ahLst/>
              <a:cxnLst/>
              <a:rect l="l" t="t" r="r" b="b"/>
              <a:pathLst>
                <a:path w="5553" h="403" extrusionOk="0">
                  <a:moveTo>
                    <a:pt x="218" y="0"/>
                  </a:moveTo>
                  <a:cubicBezTo>
                    <a:pt x="94" y="0"/>
                    <a:pt x="1" y="124"/>
                    <a:pt x="32" y="248"/>
                  </a:cubicBezTo>
                  <a:cubicBezTo>
                    <a:pt x="63" y="341"/>
                    <a:pt x="125" y="403"/>
                    <a:pt x="249" y="403"/>
                  </a:cubicBezTo>
                  <a:lnTo>
                    <a:pt x="5336" y="403"/>
                  </a:lnTo>
                  <a:cubicBezTo>
                    <a:pt x="5460" y="403"/>
                    <a:pt x="5553" y="279"/>
                    <a:pt x="5522" y="155"/>
                  </a:cubicBezTo>
                  <a:cubicBezTo>
                    <a:pt x="5491" y="62"/>
                    <a:pt x="5429" y="0"/>
                    <a:pt x="530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7462" name="Google Shape;17462;p47"/>
          <p:cNvGrpSpPr/>
          <p:nvPr/>
        </p:nvGrpSpPr>
        <p:grpSpPr>
          <a:xfrm>
            <a:off x="5811964" y="3154766"/>
            <a:ext cx="397382" cy="458601"/>
            <a:chOff x="4000200" y="3314602"/>
            <a:chExt cx="316186" cy="364896"/>
          </a:xfrm>
        </p:grpSpPr>
        <p:sp>
          <p:nvSpPr>
            <p:cNvPr id="17463" name="Google Shape;17463;p47"/>
            <p:cNvSpPr/>
            <p:nvPr/>
          </p:nvSpPr>
          <p:spPr>
            <a:xfrm>
              <a:off x="4144864" y="3549429"/>
              <a:ext cx="45540" cy="100827"/>
            </a:xfrm>
            <a:custGeom>
              <a:avLst/>
              <a:gdLst/>
              <a:ahLst/>
              <a:cxnLst/>
              <a:rect l="l" t="t" r="r" b="b"/>
              <a:pathLst>
                <a:path w="1738" h="3848" extrusionOk="0">
                  <a:moveTo>
                    <a:pt x="1" y="1"/>
                  </a:moveTo>
                  <a:lnTo>
                    <a:pt x="1" y="3847"/>
                  </a:lnTo>
                  <a:lnTo>
                    <a:pt x="1738" y="3847"/>
                  </a:lnTo>
                  <a:lnTo>
                    <a:pt x="173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64" name="Google Shape;17464;p47"/>
            <p:cNvSpPr/>
            <p:nvPr/>
          </p:nvSpPr>
          <p:spPr>
            <a:xfrm>
              <a:off x="4169258" y="3549429"/>
              <a:ext cx="21958" cy="100827"/>
            </a:xfrm>
            <a:custGeom>
              <a:avLst/>
              <a:gdLst/>
              <a:ahLst/>
              <a:cxnLst/>
              <a:rect l="l" t="t" r="r" b="b"/>
              <a:pathLst>
                <a:path w="838" h="3848" extrusionOk="0">
                  <a:moveTo>
                    <a:pt x="0" y="1"/>
                  </a:moveTo>
                  <a:lnTo>
                    <a:pt x="0" y="3847"/>
                  </a:lnTo>
                  <a:lnTo>
                    <a:pt x="838" y="3847"/>
                  </a:lnTo>
                  <a:lnTo>
                    <a:pt x="838" y="1"/>
                  </a:ln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65" name="Google Shape;17465;p47"/>
            <p:cNvSpPr/>
            <p:nvPr/>
          </p:nvSpPr>
          <p:spPr>
            <a:xfrm>
              <a:off x="4094476" y="3650230"/>
              <a:ext cx="147153" cy="29268"/>
            </a:xfrm>
            <a:custGeom>
              <a:avLst/>
              <a:gdLst/>
              <a:ahLst/>
              <a:cxnLst/>
              <a:rect l="l" t="t" r="r" b="b"/>
              <a:pathLst>
                <a:path w="5616" h="1117" extrusionOk="0">
                  <a:moveTo>
                    <a:pt x="652" y="0"/>
                  </a:moveTo>
                  <a:cubicBezTo>
                    <a:pt x="280" y="0"/>
                    <a:pt x="1" y="279"/>
                    <a:pt x="1" y="652"/>
                  </a:cubicBezTo>
                  <a:lnTo>
                    <a:pt x="1" y="869"/>
                  </a:lnTo>
                  <a:cubicBezTo>
                    <a:pt x="1" y="993"/>
                    <a:pt x="94" y="1117"/>
                    <a:pt x="218" y="1117"/>
                  </a:cubicBezTo>
                  <a:lnTo>
                    <a:pt x="5398" y="1117"/>
                  </a:lnTo>
                  <a:cubicBezTo>
                    <a:pt x="5522" y="1117"/>
                    <a:pt x="5615" y="1024"/>
                    <a:pt x="5615" y="900"/>
                  </a:cubicBezTo>
                  <a:lnTo>
                    <a:pt x="5615" y="652"/>
                  </a:lnTo>
                  <a:cubicBezTo>
                    <a:pt x="5615" y="310"/>
                    <a:pt x="5336" y="0"/>
                    <a:pt x="49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66" name="Google Shape;17466;p47"/>
            <p:cNvSpPr/>
            <p:nvPr/>
          </p:nvSpPr>
          <p:spPr>
            <a:xfrm>
              <a:off x="4202588" y="3650230"/>
              <a:ext cx="39042" cy="29268"/>
            </a:xfrm>
            <a:custGeom>
              <a:avLst/>
              <a:gdLst/>
              <a:ahLst/>
              <a:cxnLst/>
              <a:rect l="l" t="t" r="r" b="b"/>
              <a:pathLst>
                <a:path w="1490" h="1117" extrusionOk="0">
                  <a:moveTo>
                    <a:pt x="0" y="0"/>
                  </a:moveTo>
                  <a:cubicBezTo>
                    <a:pt x="372" y="0"/>
                    <a:pt x="652" y="310"/>
                    <a:pt x="652" y="683"/>
                  </a:cubicBezTo>
                  <a:lnTo>
                    <a:pt x="652" y="869"/>
                  </a:lnTo>
                  <a:cubicBezTo>
                    <a:pt x="652" y="1024"/>
                    <a:pt x="559" y="1117"/>
                    <a:pt x="434" y="1117"/>
                  </a:cubicBezTo>
                  <a:lnTo>
                    <a:pt x="1241" y="1117"/>
                  </a:lnTo>
                  <a:cubicBezTo>
                    <a:pt x="1396" y="1117"/>
                    <a:pt x="1489" y="1024"/>
                    <a:pt x="1489" y="869"/>
                  </a:cubicBezTo>
                  <a:lnTo>
                    <a:pt x="1489" y="683"/>
                  </a:lnTo>
                  <a:cubicBezTo>
                    <a:pt x="1489" y="310"/>
                    <a:pt x="1210" y="0"/>
                    <a:pt x="838" y="0"/>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67" name="Google Shape;17467;p47"/>
            <p:cNvSpPr/>
            <p:nvPr/>
          </p:nvSpPr>
          <p:spPr>
            <a:xfrm>
              <a:off x="4000200" y="3314602"/>
              <a:ext cx="315373" cy="277065"/>
            </a:xfrm>
            <a:custGeom>
              <a:avLst/>
              <a:gdLst/>
              <a:ahLst/>
              <a:cxnLst/>
              <a:rect l="l" t="t" r="r" b="b"/>
              <a:pathLst>
                <a:path w="12036" h="10574" extrusionOk="0">
                  <a:moveTo>
                    <a:pt x="7812" y="0"/>
                  </a:moveTo>
                  <a:cubicBezTo>
                    <a:pt x="7270" y="0"/>
                    <a:pt x="6721" y="250"/>
                    <a:pt x="6359" y="805"/>
                  </a:cubicBezTo>
                  <a:cubicBezTo>
                    <a:pt x="6069" y="536"/>
                    <a:pt x="5715" y="412"/>
                    <a:pt x="5367" y="412"/>
                  </a:cubicBezTo>
                  <a:cubicBezTo>
                    <a:pt x="4710" y="412"/>
                    <a:pt x="4071" y="851"/>
                    <a:pt x="3909" y="1580"/>
                  </a:cubicBezTo>
                  <a:cubicBezTo>
                    <a:pt x="3630" y="1425"/>
                    <a:pt x="3288" y="1363"/>
                    <a:pt x="2947" y="1363"/>
                  </a:cubicBezTo>
                  <a:cubicBezTo>
                    <a:pt x="1862" y="1425"/>
                    <a:pt x="1024" y="2356"/>
                    <a:pt x="1086" y="3441"/>
                  </a:cubicBezTo>
                  <a:cubicBezTo>
                    <a:pt x="1117" y="3876"/>
                    <a:pt x="1303" y="4310"/>
                    <a:pt x="1582" y="4620"/>
                  </a:cubicBezTo>
                  <a:cubicBezTo>
                    <a:pt x="0" y="5147"/>
                    <a:pt x="373" y="7505"/>
                    <a:pt x="2017" y="7505"/>
                  </a:cubicBezTo>
                  <a:cubicBezTo>
                    <a:pt x="1893" y="7691"/>
                    <a:pt x="1831" y="7939"/>
                    <a:pt x="1831" y="8187"/>
                  </a:cubicBezTo>
                  <a:cubicBezTo>
                    <a:pt x="1861" y="8788"/>
                    <a:pt x="2356" y="9243"/>
                    <a:pt x="2951" y="9243"/>
                  </a:cubicBezTo>
                  <a:cubicBezTo>
                    <a:pt x="2970" y="9243"/>
                    <a:pt x="2990" y="9243"/>
                    <a:pt x="3009" y="9242"/>
                  </a:cubicBezTo>
                  <a:cubicBezTo>
                    <a:pt x="3087" y="10079"/>
                    <a:pt x="3775" y="10574"/>
                    <a:pt x="4477" y="10574"/>
                  </a:cubicBezTo>
                  <a:cubicBezTo>
                    <a:pt x="4893" y="10574"/>
                    <a:pt x="5314" y="10399"/>
                    <a:pt x="5615" y="10017"/>
                  </a:cubicBezTo>
                  <a:cubicBezTo>
                    <a:pt x="5906" y="10322"/>
                    <a:pt x="6288" y="10468"/>
                    <a:pt x="6666" y="10468"/>
                  </a:cubicBezTo>
                  <a:cubicBezTo>
                    <a:pt x="7174" y="10468"/>
                    <a:pt x="7675" y="10205"/>
                    <a:pt x="7941" y="9707"/>
                  </a:cubicBezTo>
                  <a:cubicBezTo>
                    <a:pt x="8276" y="9889"/>
                    <a:pt x="8625" y="9971"/>
                    <a:pt x="8963" y="9971"/>
                  </a:cubicBezTo>
                  <a:cubicBezTo>
                    <a:pt x="10131" y="9971"/>
                    <a:pt x="11177" y="8989"/>
                    <a:pt x="11105" y="7691"/>
                  </a:cubicBezTo>
                  <a:cubicBezTo>
                    <a:pt x="11105" y="7629"/>
                    <a:pt x="11105" y="7536"/>
                    <a:pt x="11074" y="7474"/>
                  </a:cubicBezTo>
                  <a:cubicBezTo>
                    <a:pt x="11664" y="7226"/>
                    <a:pt x="12036" y="6636"/>
                    <a:pt x="12005" y="6016"/>
                  </a:cubicBezTo>
                  <a:lnTo>
                    <a:pt x="12036" y="6016"/>
                  </a:lnTo>
                  <a:cubicBezTo>
                    <a:pt x="11974" y="5396"/>
                    <a:pt x="11571" y="4868"/>
                    <a:pt x="10981" y="4682"/>
                  </a:cubicBezTo>
                  <a:cubicBezTo>
                    <a:pt x="11710" y="3619"/>
                    <a:pt x="10922" y="2199"/>
                    <a:pt x="9666" y="2199"/>
                  </a:cubicBezTo>
                  <a:cubicBezTo>
                    <a:pt x="9639" y="2199"/>
                    <a:pt x="9612" y="2199"/>
                    <a:pt x="9585" y="2201"/>
                  </a:cubicBezTo>
                  <a:lnTo>
                    <a:pt x="9492" y="2201"/>
                  </a:lnTo>
                  <a:cubicBezTo>
                    <a:pt x="9554" y="2015"/>
                    <a:pt x="9585" y="1828"/>
                    <a:pt x="9554" y="1642"/>
                  </a:cubicBezTo>
                  <a:cubicBezTo>
                    <a:pt x="9497" y="618"/>
                    <a:pt x="8664" y="0"/>
                    <a:pt x="781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68" name="Google Shape;17468;p47"/>
            <p:cNvSpPr/>
            <p:nvPr/>
          </p:nvSpPr>
          <p:spPr>
            <a:xfrm>
              <a:off x="4194465" y="3315257"/>
              <a:ext cx="121920" cy="261029"/>
            </a:xfrm>
            <a:custGeom>
              <a:avLst/>
              <a:gdLst/>
              <a:ahLst/>
              <a:cxnLst/>
              <a:rect l="l" t="t" r="r" b="b"/>
              <a:pathLst>
                <a:path w="4653" h="9962" extrusionOk="0">
                  <a:moveTo>
                    <a:pt x="426" y="1"/>
                  </a:moveTo>
                  <a:cubicBezTo>
                    <a:pt x="388" y="1"/>
                    <a:pt x="349" y="2"/>
                    <a:pt x="310" y="4"/>
                  </a:cubicBezTo>
                  <a:cubicBezTo>
                    <a:pt x="186" y="4"/>
                    <a:pt x="93" y="4"/>
                    <a:pt x="0" y="35"/>
                  </a:cubicBezTo>
                  <a:cubicBezTo>
                    <a:pt x="713" y="221"/>
                    <a:pt x="1272" y="873"/>
                    <a:pt x="1303" y="1648"/>
                  </a:cubicBezTo>
                  <a:cubicBezTo>
                    <a:pt x="1303" y="1834"/>
                    <a:pt x="1303" y="2021"/>
                    <a:pt x="1241" y="2176"/>
                  </a:cubicBezTo>
                  <a:lnTo>
                    <a:pt x="1334" y="2176"/>
                  </a:lnTo>
                  <a:cubicBezTo>
                    <a:pt x="1361" y="2174"/>
                    <a:pt x="1388" y="2174"/>
                    <a:pt x="1414" y="2174"/>
                  </a:cubicBezTo>
                  <a:cubicBezTo>
                    <a:pt x="2671" y="2174"/>
                    <a:pt x="3459" y="3594"/>
                    <a:pt x="2730" y="4657"/>
                  </a:cubicBezTo>
                  <a:cubicBezTo>
                    <a:pt x="4064" y="5091"/>
                    <a:pt x="4126" y="6953"/>
                    <a:pt x="2823" y="7449"/>
                  </a:cubicBezTo>
                  <a:cubicBezTo>
                    <a:pt x="2854" y="7542"/>
                    <a:pt x="2854" y="7604"/>
                    <a:pt x="2854" y="7697"/>
                  </a:cubicBezTo>
                  <a:cubicBezTo>
                    <a:pt x="2916" y="8752"/>
                    <a:pt x="2171" y="9713"/>
                    <a:pt x="1117" y="9930"/>
                  </a:cubicBezTo>
                  <a:cubicBezTo>
                    <a:pt x="1303" y="9961"/>
                    <a:pt x="1489" y="9961"/>
                    <a:pt x="1675" y="9961"/>
                  </a:cubicBezTo>
                  <a:cubicBezTo>
                    <a:pt x="2854" y="9899"/>
                    <a:pt x="3753" y="8876"/>
                    <a:pt x="3691" y="7697"/>
                  </a:cubicBezTo>
                  <a:cubicBezTo>
                    <a:pt x="3691" y="7604"/>
                    <a:pt x="3691" y="7542"/>
                    <a:pt x="3660" y="7449"/>
                  </a:cubicBezTo>
                  <a:cubicBezTo>
                    <a:pt x="4250" y="7232"/>
                    <a:pt x="4653" y="6642"/>
                    <a:pt x="4622" y="5991"/>
                  </a:cubicBezTo>
                  <a:cubicBezTo>
                    <a:pt x="4560" y="5371"/>
                    <a:pt x="4157" y="4843"/>
                    <a:pt x="3567" y="4657"/>
                  </a:cubicBezTo>
                  <a:cubicBezTo>
                    <a:pt x="4296" y="3594"/>
                    <a:pt x="3508" y="2174"/>
                    <a:pt x="2252" y="2174"/>
                  </a:cubicBezTo>
                  <a:cubicBezTo>
                    <a:pt x="2225" y="2174"/>
                    <a:pt x="2198" y="2174"/>
                    <a:pt x="2171" y="2176"/>
                  </a:cubicBezTo>
                  <a:lnTo>
                    <a:pt x="2078" y="2176"/>
                  </a:lnTo>
                  <a:cubicBezTo>
                    <a:pt x="2140" y="1990"/>
                    <a:pt x="2171" y="1803"/>
                    <a:pt x="2140" y="1617"/>
                  </a:cubicBezTo>
                  <a:cubicBezTo>
                    <a:pt x="2081" y="695"/>
                    <a:pt x="1336" y="1"/>
                    <a:pt x="426" y="1"/>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69" name="Google Shape;17469;p47"/>
            <p:cNvSpPr/>
            <p:nvPr/>
          </p:nvSpPr>
          <p:spPr>
            <a:xfrm>
              <a:off x="4184692" y="3512457"/>
              <a:ext cx="50414" cy="37810"/>
            </a:xfrm>
            <a:custGeom>
              <a:avLst/>
              <a:gdLst/>
              <a:ahLst/>
              <a:cxnLst/>
              <a:rect l="l" t="t" r="r" b="b"/>
              <a:pathLst>
                <a:path w="1924" h="1443" extrusionOk="0">
                  <a:moveTo>
                    <a:pt x="951" y="0"/>
                  </a:moveTo>
                  <a:cubicBezTo>
                    <a:pt x="768" y="0"/>
                    <a:pt x="590" y="78"/>
                    <a:pt x="466" y="233"/>
                  </a:cubicBezTo>
                  <a:cubicBezTo>
                    <a:pt x="1" y="667"/>
                    <a:pt x="311" y="1443"/>
                    <a:pt x="962" y="1443"/>
                  </a:cubicBezTo>
                  <a:cubicBezTo>
                    <a:pt x="1583" y="1443"/>
                    <a:pt x="1924" y="667"/>
                    <a:pt x="1459" y="233"/>
                  </a:cubicBezTo>
                  <a:cubicBezTo>
                    <a:pt x="1319" y="78"/>
                    <a:pt x="1133" y="0"/>
                    <a:pt x="9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70" name="Google Shape;17470;p47"/>
            <p:cNvSpPr/>
            <p:nvPr/>
          </p:nvSpPr>
          <p:spPr>
            <a:xfrm>
              <a:off x="4218938" y="3433509"/>
              <a:ext cx="45435" cy="37601"/>
            </a:xfrm>
            <a:custGeom>
              <a:avLst/>
              <a:gdLst/>
              <a:ahLst/>
              <a:cxnLst/>
              <a:rect l="l" t="t" r="r" b="b"/>
              <a:pathLst>
                <a:path w="1733" h="1435" extrusionOk="0">
                  <a:moveTo>
                    <a:pt x="799" y="0"/>
                  </a:moveTo>
                  <a:cubicBezTo>
                    <a:pt x="485" y="0"/>
                    <a:pt x="200" y="228"/>
                    <a:pt x="121" y="547"/>
                  </a:cubicBezTo>
                  <a:cubicBezTo>
                    <a:pt x="1" y="1028"/>
                    <a:pt x="383" y="1434"/>
                    <a:pt x="807" y="1434"/>
                  </a:cubicBezTo>
                  <a:cubicBezTo>
                    <a:pt x="930" y="1434"/>
                    <a:pt x="1056" y="1400"/>
                    <a:pt x="1175" y="1323"/>
                  </a:cubicBezTo>
                  <a:cubicBezTo>
                    <a:pt x="1734" y="982"/>
                    <a:pt x="1579" y="175"/>
                    <a:pt x="958" y="20"/>
                  </a:cubicBezTo>
                  <a:cubicBezTo>
                    <a:pt x="905" y="7"/>
                    <a:pt x="852" y="0"/>
                    <a:pt x="7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71" name="Google Shape;17471;p47"/>
            <p:cNvSpPr/>
            <p:nvPr/>
          </p:nvSpPr>
          <p:spPr>
            <a:xfrm>
              <a:off x="4079122" y="3487958"/>
              <a:ext cx="45461" cy="37260"/>
            </a:xfrm>
            <a:custGeom>
              <a:avLst/>
              <a:gdLst/>
              <a:ahLst/>
              <a:cxnLst/>
              <a:rect l="l" t="t" r="r" b="b"/>
              <a:pathLst>
                <a:path w="1735" h="1422" extrusionOk="0">
                  <a:moveTo>
                    <a:pt x="820" y="1"/>
                  </a:moveTo>
                  <a:cubicBezTo>
                    <a:pt x="486" y="1"/>
                    <a:pt x="201" y="229"/>
                    <a:pt x="121" y="548"/>
                  </a:cubicBezTo>
                  <a:cubicBezTo>
                    <a:pt x="0" y="1032"/>
                    <a:pt x="390" y="1422"/>
                    <a:pt x="817" y="1422"/>
                  </a:cubicBezTo>
                  <a:cubicBezTo>
                    <a:pt x="937" y="1422"/>
                    <a:pt x="1060" y="1391"/>
                    <a:pt x="1176" y="1323"/>
                  </a:cubicBezTo>
                  <a:cubicBezTo>
                    <a:pt x="1734" y="982"/>
                    <a:pt x="1579" y="175"/>
                    <a:pt x="990" y="20"/>
                  </a:cubicBezTo>
                  <a:cubicBezTo>
                    <a:pt x="932" y="7"/>
                    <a:pt x="875"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72" name="Google Shape;17472;p47"/>
            <p:cNvSpPr/>
            <p:nvPr/>
          </p:nvSpPr>
          <p:spPr>
            <a:xfrm>
              <a:off x="4139178" y="3443780"/>
              <a:ext cx="43915" cy="37024"/>
            </a:xfrm>
            <a:custGeom>
              <a:avLst/>
              <a:gdLst/>
              <a:ahLst/>
              <a:cxnLst/>
              <a:rect l="l" t="t" r="r" b="b"/>
              <a:pathLst>
                <a:path w="1676" h="1413" extrusionOk="0">
                  <a:moveTo>
                    <a:pt x="962" y="0"/>
                  </a:moveTo>
                  <a:cubicBezTo>
                    <a:pt x="342" y="0"/>
                    <a:pt x="1" y="745"/>
                    <a:pt x="466" y="1210"/>
                  </a:cubicBezTo>
                  <a:cubicBezTo>
                    <a:pt x="606" y="1350"/>
                    <a:pt x="781" y="1412"/>
                    <a:pt x="954" y="1412"/>
                  </a:cubicBezTo>
                  <a:cubicBezTo>
                    <a:pt x="1319" y="1412"/>
                    <a:pt x="1676" y="1134"/>
                    <a:pt x="1676" y="714"/>
                  </a:cubicBezTo>
                  <a:cubicBezTo>
                    <a:pt x="1676" y="311"/>
                    <a:pt x="1366" y="0"/>
                    <a:pt x="9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73" name="Google Shape;17473;p47"/>
            <p:cNvSpPr/>
            <p:nvPr/>
          </p:nvSpPr>
          <p:spPr>
            <a:xfrm>
              <a:off x="4071968" y="3392633"/>
              <a:ext cx="45304" cy="37260"/>
            </a:xfrm>
            <a:custGeom>
              <a:avLst/>
              <a:gdLst/>
              <a:ahLst/>
              <a:cxnLst/>
              <a:rect l="l" t="t" r="r" b="b"/>
              <a:pathLst>
                <a:path w="1729" h="1422" extrusionOk="0">
                  <a:moveTo>
                    <a:pt x="842" y="0"/>
                  </a:moveTo>
                  <a:cubicBezTo>
                    <a:pt x="562" y="0"/>
                    <a:pt x="300" y="157"/>
                    <a:pt x="208" y="432"/>
                  </a:cubicBezTo>
                  <a:cubicBezTo>
                    <a:pt x="0" y="927"/>
                    <a:pt x="381" y="1421"/>
                    <a:pt x="857" y="1421"/>
                  </a:cubicBezTo>
                  <a:cubicBezTo>
                    <a:pt x="949" y="1421"/>
                    <a:pt x="1044" y="1403"/>
                    <a:pt x="1139" y="1363"/>
                  </a:cubicBezTo>
                  <a:cubicBezTo>
                    <a:pt x="1728" y="1115"/>
                    <a:pt x="1728" y="308"/>
                    <a:pt x="1139" y="60"/>
                  </a:cubicBezTo>
                  <a:cubicBezTo>
                    <a:pt x="1042" y="20"/>
                    <a:pt x="941" y="0"/>
                    <a:pt x="8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74" name="Google Shape;17474;p47"/>
            <p:cNvSpPr/>
            <p:nvPr/>
          </p:nvSpPr>
          <p:spPr>
            <a:xfrm>
              <a:off x="4171931" y="3355242"/>
              <a:ext cx="45304" cy="37260"/>
            </a:xfrm>
            <a:custGeom>
              <a:avLst/>
              <a:gdLst/>
              <a:ahLst/>
              <a:cxnLst/>
              <a:rect l="l" t="t" r="r" b="b"/>
              <a:pathLst>
                <a:path w="1729" h="1422" extrusionOk="0">
                  <a:moveTo>
                    <a:pt x="847" y="1"/>
                  </a:moveTo>
                  <a:cubicBezTo>
                    <a:pt x="574" y="1"/>
                    <a:pt x="323" y="157"/>
                    <a:pt x="209" y="432"/>
                  </a:cubicBezTo>
                  <a:cubicBezTo>
                    <a:pt x="0" y="927"/>
                    <a:pt x="382" y="1421"/>
                    <a:pt x="858" y="1421"/>
                  </a:cubicBezTo>
                  <a:cubicBezTo>
                    <a:pt x="949" y="1421"/>
                    <a:pt x="1044" y="1403"/>
                    <a:pt x="1139" y="1363"/>
                  </a:cubicBezTo>
                  <a:cubicBezTo>
                    <a:pt x="1729" y="1115"/>
                    <a:pt x="1729" y="308"/>
                    <a:pt x="1139" y="60"/>
                  </a:cubicBezTo>
                  <a:cubicBezTo>
                    <a:pt x="1042" y="20"/>
                    <a:pt x="943" y="1"/>
                    <a:pt x="8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7475" name="Google Shape;17475;p47"/>
          <p:cNvGrpSpPr/>
          <p:nvPr/>
        </p:nvGrpSpPr>
        <p:grpSpPr>
          <a:xfrm>
            <a:off x="5781301" y="1321052"/>
            <a:ext cx="458700" cy="417338"/>
            <a:chOff x="4000200" y="2739483"/>
            <a:chExt cx="364975" cy="332064"/>
          </a:xfrm>
        </p:grpSpPr>
        <p:sp>
          <p:nvSpPr>
            <p:cNvPr id="17476" name="Google Shape;17476;p47"/>
            <p:cNvSpPr/>
            <p:nvPr/>
          </p:nvSpPr>
          <p:spPr>
            <a:xfrm>
              <a:off x="4056273" y="2748785"/>
              <a:ext cx="194292" cy="185068"/>
            </a:xfrm>
            <a:custGeom>
              <a:avLst/>
              <a:gdLst/>
              <a:ahLst/>
              <a:cxnLst/>
              <a:rect l="l" t="t" r="r" b="b"/>
              <a:pathLst>
                <a:path w="7415" h="7062" extrusionOk="0">
                  <a:moveTo>
                    <a:pt x="3989" y="1"/>
                  </a:moveTo>
                  <a:cubicBezTo>
                    <a:pt x="2641" y="1"/>
                    <a:pt x="1306" y="907"/>
                    <a:pt x="714" y="2360"/>
                  </a:cubicBezTo>
                  <a:cubicBezTo>
                    <a:pt x="1" y="4191"/>
                    <a:pt x="745" y="6207"/>
                    <a:pt x="2420" y="6858"/>
                  </a:cubicBezTo>
                  <a:cubicBezTo>
                    <a:pt x="2769" y="6997"/>
                    <a:pt x="3131" y="7062"/>
                    <a:pt x="3491" y="7062"/>
                  </a:cubicBezTo>
                  <a:cubicBezTo>
                    <a:pt x="4826" y="7062"/>
                    <a:pt x="6139" y="6159"/>
                    <a:pt x="6701" y="4718"/>
                  </a:cubicBezTo>
                  <a:cubicBezTo>
                    <a:pt x="7414" y="2857"/>
                    <a:pt x="6670" y="841"/>
                    <a:pt x="5026" y="189"/>
                  </a:cubicBezTo>
                  <a:cubicBezTo>
                    <a:pt x="4688" y="62"/>
                    <a:pt x="4338" y="1"/>
                    <a:pt x="398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77" name="Google Shape;17477;p47"/>
            <p:cNvSpPr/>
            <p:nvPr/>
          </p:nvSpPr>
          <p:spPr>
            <a:xfrm>
              <a:off x="4099350" y="2752506"/>
              <a:ext cx="108950" cy="177234"/>
            </a:xfrm>
            <a:custGeom>
              <a:avLst/>
              <a:gdLst/>
              <a:ahLst/>
              <a:cxnLst/>
              <a:rect l="l" t="t" r="r" b="b"/>
              <a:pathLst>
                <a:path w="4158" h="6764" extrusionOk="0">
                  <a:moveTo>
                    <a:pt x="3134" y="0"/>
                  </a:moveTo>
                  <a:cubicBezTo>
                    <a:pt x="2367" y="0"/>
                    <a:pt x="1327" y="1194"/>
                    <a:pt x="714" y="2839"/>
                  </a:cubicBezTo>
                  <a:cubicBezTo>
                    <a:pt x="1" y="4700"/>
                    <a:pt x="1" y="6406"/>
                    <a:pt x="776" y="6716"/>
                  </a:cubicBezTo>
                  <a:cubicBezTo>
                    <a:pt x="853" y="6748"/>
                    <a:pt x="935" y="6764"/>
                    <a:pt x="1021" y="6764"/>
                  </a:cubicBezTo>
                  <a:cubicBezTo>
                    <a:pt x="1765" y="6764"/>
                    <a:pt x="2804" y="5594"/>
                    <a:pt x="3444" y="3924"/>
                  </a:cubicBezTo>
                  <a:cubicBezTo>
                    <a:pt x="4157" y="2094"/>
                    <a:pt x="4126" y="357"/>
                    <a:pt x="3382" y="47"/>
                  </a:cubicBezTo>
                  <a:cubicBezTo>
                    <a:pt x="3303" y="16"/>
                    <a:pt x="3220" y="0"/>
                    <a:pt x="31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78" name="Google Shape;17478;p47"/>
            <p:cNvSpPr/>
            <p:nvPr/>
          </p:nvSpPr>
          <p:spPr>
            <a:xfrm>
              <a:off x="4017258" y="2740715"/>
              <a:ext cx="78057" cy="151215"/>
            </a:xfrm>
            <a:custGeom>
              <a:avLst/>
              <a:gdLst/>
              <a:ahLst/>
              <a:cxnLst/>
              <a:rect l="l" t="t" r="r" b="b"/>
              <a:pathLst>
                <a:path w="2979" h="5771" extrusionOk="0">
                  <a:moveTo>
                    <a:pt x="1490" y="1"/>
                  </a:moveTo>
                  <a:cubicBezTo>
                    <a:pt x="931" y="1"/>
                    <a:pt x="1055" y="621"/>
                    <a:pt x="931" y="776"/>
                  </a:cubicBezTo>
                  <a:cubicBezTo>
                    <a:pt x="893" y="807"/>
                    <a:pt x="846" y="815"/>
                    <a:pt x="795" y="815"/>
                  </a:cubicBezTo>
                  <a:cubicBezTo>
                    <a:pt x="744" y="815"/>
                    <a:pt x="689" y="807"/>
                    <a:pt x="633" y="807"/>
                  </a:cubicBezTo>
                  <a:cubicBezTo>
                    <a:pt x="520" y="807"/>
                    <a:pt x="404" y="838"/>
                    <a:pt x="311" y="1024"/>
                  </a:cubicBezTo>
                  <a:cubicBezTo>
                    <a:pt x="156" y="1366"/>
                    <a:pt x="466" y="1614"/>
                    <a:pt x="466" y="1862"/>
                  </a:cubicBezTo>
                  <a:cubicBezTo>
                    <a:pt x="466" y="2110"/>
                    <a:pt x="1" y="1924"/>
                    <a:pt x="1" y="2513"/>
                  </a:cubicBezTo>
                  <a:cubicBezTo>
                    <a:pt x="1" y="3072"/>
                    <a:pt x="1335" y="4530"/>
                    <a:pt x="1335" y="4530"/>
                  </a:cubicBezTo>
                  <a:lnTo>
                    <a:pt x="1490" y="5770"/>
                  </a:lnTo>
                  <a:lnTo>
                    <a:pt x="1645" y="4530"/>
                  </a:lnTo>
                  <a:cubicBezTo>
                    <a:pt x="1645" y="4530"/>
                    <a:pt x="2979" y="3072"/>
                    <a:pt x="2979" y="2513"/>
                  </a:cubicBezTo>
                  <a:cubicBezTo>
                    <a:pt x="2979" y="1955"/>
                    <a:pt x="2513" y="2110"/>
                    <a:pt x="2513" y="1862"/>
                  </a:cubicBezTo>
                  <a:cubicBezTo>
                    <a:pt x="2513" y="1614"/>
                    <a:pt x="2855" y="1397"/>
                    <a:pt x="2637" y="1024"/>
                  </a:cubicBezTo>
                  <a:cubicBezTo>
                    <a:pt x="2549" y="833"/>
                    <a:pt x="2447" y="795"/>
                    <a:pt x="2347" y="795"/>
                  </a:cubicBezTo>
                  <a:cubicBezTo>
                    <a:pt x="2282" y="795"/>
                    <a:pt x="2219" y="811"/>
                    <a:pt x="2161" y="811"/>
                  </a:cubicBezTo>
                  <a:cubicBezTo>
                    <a:pt x="2120" y="811"/>
                    <a:pt x="2082" y="803"/>
                    <a:pt x="2048" y="776"/>
                  </a:cubicBezTo>
                  <a:cubicBezTo>
                    <a:pt x="1893" y="621"/>
                    <a:pt x="2017" y="1"/>
                    <a:pt x="14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79" name="Google Shape;17479;p47"/>
            <p:cNvSpPr/>
            <p:nvPr/>
          </p:nvSpPr>
          <p:spPr>
            <a:xfrm>
              <a:off x="4044901" y="2740610"/>
              <a:ext cx="50414" cy="151319"/>
            </a:xfrm>
            <a:custGeom>
              <a:avLst/>
              <a:gdLst/>
              <a:ahLst/>
              <a:cxnLst/>
              <a:rect l="l" t="t" r="r" b="b"/>
              <a:pathLst>
                <a:path w="1924" h="5775" extrusionOk="0">
                  <a:moveTo>
                    <a:pt x="377" y="0"/>
                  </a:moveTo>
                  <a:cubicBezTo>
                    <a:pt x="212" y="0"/>
                    <a:pt x="56" y="117"/>
                    <a:pt x="0" y="284"/>
                  </a:cubicBezTo>
                  <a:cubicBezTo>
                    <a:pt x="94" y="470"/>
                    <a:pt x="94" y="687"/>
                    <a:pt x="156" y="780"/>
                  </a:cubicBezTo>
                  <a:cubicBezTo>
                    <a:pt x="202" y="818"/>
                    <a:pt x="261" y="824"/>
                    <a:pt x="323" y="824"/>
                  </a:cubicBezTo>
                  <a:cubicBezTo>
                    <a:pt x="355" y="824"/>
                    <a:pt x="388" y="822"/>
                    <a:pt x="422" y="822"/>
                  </a:cubicBezTo>
                  <a:cubicBezTo>
                    <a:pt x="540" y="822"/>
                    <a:pt x="661" y="843"/>
                    <a:pt x="745" y="1028"/>
                  </a:cubicBezTo>
                  <a:cubicBezTo>
                    <a:pt x="931" y="1370"/>
                    <a:pt x="590" y="1618"/>
                    <a:pt x="590" y="1866"/>
                  </a:cubicBezTo>
                  <a:cubicBezTo>
                    <a:pt x="590" y="2114"/>
                    <a:pt x="1086" y="1959"/>
                    <a:pt x="1086" y="2517"/>
                  </a:cubicBezTo>
                  <a:cubicBezTo>
                    <a:pt x="1086" y="2921"/>
                    <a:pt x="404" y="3789"/>
                    <a:pt x="0" y="4254"/>
                  </a:cubicBezTo>
                  <a:cubicBezTo>
                    <a:pt x="156" y="4410"/>
                    <a:pt x="280" y="4534"/>
                    <a:pt x="280" y="4534"/>
                  </a:cubicBezTo>
                  <a:lnTo>
                    <a:pt x="435" y="5774"/>
                  </a:lnTo>
                  <a:lnTo>
                    <a:pt x="590" y="4534"/>
                  </a:lnTo>
                  <a:cubicBezTo>
                    <a:pt x="590" y="4534"/>
                    <a:pt x="1924" y="3076"/>
                    <a:pt x="1924" y="2517"/>
                  </a:cubicBezTo>
                  <a:cubicBezTo>
                    <a:pt x="1924" y="1959"/>
                    <a:pt x="1458" y="2114"/>
                    <a:pt x="1458" y="1866"/>
                  </a:cubicBezTo>
                  <a:cubicBezTo>
                    <a:pt x="1458" y="1618"/>
                    <a:pt x="1800" y="1401"/>
                    <a:pt x="1582" y="1028"/>
                  </a:cubicBezTo>
                  <a:cubicBezTo>
                    <a:pt x="1494" y="837"/>
                    <a:pt x="1392" y="799"/>
                    <a:pt x="1292" y="799"/>
                  </a:cubicBezTo>
                  <a:cubicBezTo>
                    <a:pt x="1227" y="799"/>
                    <a:pt x="1164" y="815"/>
                    <a:pt x="1106" y="815"/>
                  </a:cubicBezTo>
                  <a:cubicBezTo>
                    <a:pt x="1065" y="815"/>
                    <a:pt x="1027" y="807"/>
                    <a:pt x="993" y="780"/>
                  </a:cubicBezTo>
                  <a:cubicBezTo>
                    <a:pt x="838" y="625"/>
                    <a:pt x="962" y="5"/>
                    <a:pt x="435" y="5"/>
                  </a:cubicBezTo>
                  <a:cubicBezTo>
                    <a:pt x="416" y="2"/>
                    <a:pt x="396" y="0"/>
                    <a:pt x="377" y="0"/>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80" name="Google Shape;17480;p47"/>
            <p:cNvSpPr/>
            <p:nvPr/>
          </p:nvSpPr>
          <p:spPr>
            <a:xfrm>
              <a:off x="4018882" y="2815497"/>
              <a:ext cx="73996" cy="173356"/>
            </a:xfrm>
            <a:custGeom>
              <a:avLst/>
              <a:gdLst/>
              <a:ahLst/>
              <a:cxnLst/>
              <a:rect l="l" t="t" r="r" b="b"/>
              <a:pathLst>
                <a:path w="2824" h="6615" extrusionOk="0">
                  <a:moveTo>
                    <a:pt x="1366" y="1"/>
                  </a:moveTo>
                  <a:cubicBezTo>
                    <a:pt x="559" y="32"/>
                    <a:pt x="1" y="776"/>
                    <a:pt x="187" y="1583"/>
                  </a:cubicBezTo>
                  <a:lnTo>
                    <a:pt x="1211" y="6390"/>
                  </a:lnTo>
                  <a:lnTo>
                    <a:pt x="1211" y="6359"/>
                  </a:lnTo>
                  <a:cubicBezTo>
                    <a:pt x="1242" y="6530"/>
                    <a:pt x="1373" y="6615"/>
                    <a:pt x="1505" y="6615"/>
                  </a:cubicBezTo>
                  <a:cubicBezTo>
                    <a:pt x="1637" y="6615"/>
                    <a:pt x="1769" y="6530"/>
                    <a:pt x="1800" y="6359"/>
                  </a:cubicBezTo>
                  <a:lnTo>
                    <a:pt x="2668" y="1520"/>
                  </a:lnTo>
                  <a:cubicBezTo>
                    <a:pt x="2824" y="714"/>
                    <a:pt x="2234" y="1"/>
                    <a:pt x="14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81" name="Google Shape;17481;p47"/>
            <p:cNvSpPr/>
            <p:nvPr/>
          </p:nvSpPr>
          <p:spPr>
            <a:xfrm>
              <a:off x="4224519" y="2769040"/>
              <a:ext cx="132165" cy="156743"/>
            </a:xfrm>
            <a:custGeom>
              <a:avLst/>
              <a:gdLst/>
              <a:ahLst/>
              <a:cxnLst/>
              <a:rect l="l" t="t" r="r" b="b"/>
              <a:pathLst>
                <a:path w="5044" h="5982" extrusionOk="0">
                  <a:moveTo>
                    <a:pt x="3072" y="1"/>
                  </a:moveTo>
                  <a:cubicBezTo>
                    <a:pt x="2389" y="1"/>
                    <a:pt x="1713" y="406"/>
                    <a:pt x="1552" y="1308"/>
                  </a:cubicBezTo>
                  <a:lnTo>
                    <a:pt x="1552" y="1370"/>
                  </a:lnTo>
                  <a:cubicBezTo>
                    <a:pt x="1490" y="1805"/>
                    <a:pt x="1273" y="2208"/>
                    <a:pt x="993" y="2549"/>
                  </a:cubicBezTo>
                  <a:cubicBezTo>
                    <a:pt x="1" y="3759"/>
                    <a:pt x="652" y="5620"/>
                    <a:pt x="2203" y="5930"/>
                  </a:cubicBezTo>
                  <a:cubicBezTo>
                    <a:pt x="2357" y="5965"/>
                    <a:pt x="2510" y="5981"/>
                    <a:pt x="2659" y="5981"/>
                  </a:cubicBezTo>
                  <a:cubicBezTo>
                    <a:pt x="3981" y="5981"/>
                    <a:pt x="5044" y="4690"/>
                    <a:pt x="4654" y="3325"/>
                  </a:cubicBezTo>
                  <a:cubicBezTo>
                    <a:pt x="4561" y="2890"/>
                    <a:pt x="4530" y="2456"/>
                    <a:pt x="4654" y="2022"/>
                  </a:cubicBezTo>
                  <a:lnTo>
                    <a:pt x="4623" y="2022"/>
                  </a:lnTo>
                  <a:cubicBezTo>
                    <a:pt x="4623" y="1960"/>
                    <a:pt x="4654" y="1929"/>
                    <a:pt x="4654" y="1867"/>
                  </a:cubicBezTo>
                  <a:cubicBezTo>
                    <a:pt x="4864" y="690"/>
                    <a:pt x="3962" y="1"/>
                    <a:pt x="30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82" name="Google Shape;17482;p47"/>
            <p:cNvSpPr/>
            <p:nvPr/>
          </p:nvSpPr>
          <p:spPr>
            <a:xfrm>
              <a:off x="4144864" y="2818955"/>
              <a:ext cx="126820" cy="110522"/>
            </a:xfrm>
            <a:custGeom>
              <a:avLst/>
              <a:gdLst/>
              <a:ahLst/>
              <a:cxnLst/>
              <a:rect l="l" t="t" r="r" b="b"/>
              <a:pathLst>
                <a:path w="4840" h="4218" extrusionOk="0">
                  <a:moveTo>
                    <a:pt x="2529" y="0"/>
                  </a:moveTo>
                  <a:cubicBezTo>
                    <a:pt x="2451" y="0"/>
                    <a:pt x="2374" y="8"/>
                    <a:pt x="2296" y="24"/>
                  </a:cubicBezTo>
                  <a:cubicBezTo>
                    <a:pt x="528" y="365"/>
                    <a:pt x="1" y="2598"/>
                    <a:pt x="1366" y="3746"/>
                  </a:cubicBezTo>
                  <a:cubicBezTo>
                    <a:pt x="1773" y="4072"/>
                    <a:pt x="2238" y="4218"/>
                    <a:pt x="2692" y="4218"/>
                  </a:cubicBezTo>
                  <a:cubicBezTo>
                    <a:pt x="3797" y="4218"/>
                    <a:pt x="4840" y="3354"/>
                    <a:pt x="4840" y="2102"/>
                  </a:cubicBezTo>
                  <a:cubicBezTo>
                    <a:pt x="4840" y="1233"/>
                    <a:pt x="4344" y="489"/>
                    <a:pt x="3568" y="148"/>
                  </a:cubicBezTo>
                  <a:cubicBezTo>
                    <a:pt x="3364" y="71"/>
                    <a:pt x="3139" y="16"/>
                    <a:pt x="2910" y="16"/>
                  </a:cubicBezTo>
                  <a:cubicBezTo>
                    <a:pt x="2860" y="16"/>
                    <a:pt x="2811" y="18"/>
                    <a:pt x="2762" y="24"/>
                  </a:cubicBezTo>
                  <a:cubicBezTo>
                    <a:pt x="2684" y="8"/>
                    <a:pt x="2606" y="0"/>
                    <a:pt x="25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83" name="Google Shape;17483;p47"/>
            <p:cNvSpPr/>
            <p:nvPr/>
          </p:nvSpPr>
          <p:spPr>
            <a:xfrm>
              <a:off x="4044901" y="2815497"/>
              <a:ext cx="46352" cy="173356"/>
            </a:xfrm>
            <a:custGeom>
              <a:avLst/>
              <a:gdLst/>
              <a:ahLst/>
              <a:cxnLst/>
              <a:rect l="l" t="t" r="r" b="b"/>
              <a:pathLst>
                <a:path w="1769" h="6615" extrusionOk="0">
                  <a:moveTo>
                    <a:pt x="373" y="1"/>
                  </a:moveTo>
                  <a:cubicBezTo>
                    <a:pt x="249" y="1"/>
                    <a:pt x="125" y="1"/>
                    <a:pt x="0" y="63"/>
                  </a:cubicBezTo>
                  <a:cubicBezTo>
                    <a:pt x="218" y="125"/>
                    <a:pt x="404" y="249"/>
                    <a:pt x="559" y="404"/>
                  </a:cubicBezTo>
                  <a:cubicBezTo>
                    <a:pt x="807" y="714"/>
                    <a:pt x="931" y="1117"/>
                    <a:pt x="838" y="1520"/>
                  </a:cubicBezTo>
                  <a:lnTo>
                    <a:pt x="62" y="5708"/>
                  </a:lnTo>
                  <a:lnTo>
                    <a:pt x="218" y="6359"/>
                  </a:lnTo>
                  <a:cubicBezTo>
                    <a:pt x="249" y="6530"/>
                    <a:pt x="380" y="6615"/>
                    <a:pt x="512" y="6615"/>
                  </a:cubicBezTo>
                  <a:cubicBezTo>
                    <a:pt x="644" y="6615"/>
                    <a:pt x="776" y="6530"/>
                    <a:pt x="807" y="6359"/>
                  </a:cubicBezTo>
                  <a:lnTo>
                    <a:pt x="1675" y="1520"/>
                  </a:lnTo>
                  <a:cubicBezTo>
                    <a:pt x="1769" y="1117"/>
                    <a:pt x="1644" y="714"/>
                    <a:pt x="1396" y="404"/>
                  </a:cubicBezTo>
                  <a:cubicBezTo>
                    <a:pt x="1148" y="156"/>
                    <a:pt x="776" y="1"/>
                    <a:pt x="435" y="1"/>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84" name="Google Shape;17484;p47"/>
            <p:cNvSpPr/>
            <p:nvPr/>
          </p:nvSpPr>
          <p:spPr>
            <a:xfrm>
              <a:off x="4282244" y="2770586"/>
              <a:ext cx="73812" cy="155774"/>
            </a:xfrm>
            <a:custGeom>
              <a:avLst/>
              <a:gdLst/>
              <a:ahLst/>
              <a:cxnLst/>
              <a:rect l="l" t="t" r="r" b="b"/>
              <a:pathLst>
                <a:path w="2817" h="5945" extrusionOk="0">
                  <a:moveTo>
                    <a:pt x="904" y="1"/>
                  </a:moveTo>
                  <a:cubicBezTo>
                    <a:pt x="760" y="1"/>
                    <a:pt x="620" y="24"/>
                    <a:pt x="496" y="71"/>
                  </a:cubicBezTo>
                  <a:cubicBezTo>
                    <a:pt x="1241" y="288"/>
                    <a:pt x="1706" y="1032"/>
                    <a:pt x="1613" y="1808"/>
                  </a:cubicBezTo>
                  <a:cubicBezTo>
                    <a:pt x="1613" y="1870"/>
                    <a:pt x="1613" y="1901"/>
                    <a:pt x="1582" y="1963"/>
                  </a:cubicBezTo>
                  <a:cubicBezTo>
                    <a:pt x="1458" y="2366"/>
                    <a:pt x="1489" y="2831"/>
                    <a:pt x="1613" y="3266"/>
                  </a:cubicBezTo>
                  <a:cubicBezTo>
                    <a:pt x="1923" y="4444"/>
                    <a:pt x="1179" y="5654"/>
                    <a:pt x="0" y="5902"/>
                  </a:cubicBezTo>
                  <a:cubicBezTo>
                    <a:pt x="142" y="5931"/>
                    <a:pt x="282" y="5945"/>
                    <a:pt x="420" y="5945"/>
                  </a:cubicBezTo>
                  <a:cubicBezTo>
                    <a:pt x="1754" y="5945"/>
                    <a:pt x="2816" y="4643"/>
                    <a:pt x="2451" y="3266"/>
                  </a:cubicBezTo>
                  <a:cubicBezTo>
                    <a:pt x="2327" y="2831"/>
                    <a:pt x="2327" y="2366"/>
                    <a:pt x="2420" y="1963"/>
                  </a:cubicBezTo>
                  <a:cubicBezTo>
                    <a:pt x="2420" y="1901"/>
                    <a:pt x="2451" y="1870"/>
                    <a:pt x="2451" y="1808"/>
                  </a:cubicBezTo>
                  <a:cubicBezTo>
                    <a:pt x="2575" y="1032"/>
                    <a:pt x="2078" y="288"/>
                    <a:pt x="1334" y="71"/>
                  </a:cubicBezTo>
                  <a:cubicBezTo>
                    <a:pt x="1194" y="24"/>
                    <a:pt x="1047" y="1"/>
                    <a:pt x="904" y="1"/>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85" name="Google Shape;17485;p47"/>
            <p:cNvSpPr/>
            <p:nvPr/>
          </p:nvSpPr>
          <p:spPr>
            <a:xfrm>
              <a:off x="4205025" y="2817933"/>
              <a:ext cx="66659" cy="111387"/>
            </a:xfrm>
            <a:custGeom>
              <a:avLst/>
              <a:gdLst/>
              <a:ahLst/>
              <a:cxnLst/>
              <a:rect l="l" t="t" r="r" b="b"/>
              <a:pathLst>
                <a:path w="2544" h="4251" extrusionOk="0">
                  <a:moveTo>
                    <a:pt x="404" y="1"/>
                  </a:moveTo>
                  <a:cubicBezTo>
                    <a:pt x="279" y="1"/>
                    <a:pt x="124" y="32"/>
                    <a:pt x="0" y="32"/>
                  </a:cubicBezTo>
                  <a:cubicBezTo>
                    <a:pt x="2265" y="497"/>
                    <a:pt x="2265" y="3754"/>
                    <a:pt x="0" y="4219"/>
                  </a:cubicBezTo>
                  <a:cubicBezTo>
                    <a:pt x="124" y="4250"/>
                    <a:pt x="279" y="4250"/>
                    <a:pt x="404" y="4250"/>
                  </a:cubicBezTo>
                  <a:cubicBezTo>
                    <a:pt x="1582" y="4250"/>
                    <a:pt x="2544" y="3289"/>
                    <a:pt x="2544" y="2141"/>
                  </a:cubicBezTo>
                  <a:cubicBezTo>
                    <a:pt x="2544" y="962"/>
                    <a:pt x="1582" y="1"/>
                    <a:pt x="404" y="1"/>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86" name="Google Shape;17486;p47"/>
            <p:cNvSpPr/>
            <p:nvPr/>
          </p:nvSpPr>
          <p:spPr>
            <a:xfrm>
              <a:off x="4151362" y="2797024"/>
              <a:ext cx="64249" cy="49025"/>
            </a:xfrm>
            <a:custGeom>
              <a:avLst/>
              <a:gdLst/>
              <a:ahLst/>
              <a:cxnLst/>
              <a:rect l="l" t="t" r="r" b="b"/>
              <a:pathLst>
                <a:path w="2452" h="1870" extrusionOk="0">
                  <a:moveTo>
                    <a:pt x="720" y="1"/>
                  </a:moveTo>
                  <a:cubicBezTo>
                    <a:pt x="528" y="1"/>
                    <a:pt x="338" y="28"/>
                    <a:pt x="156" y="85"/>
                  </a:cubicBezTo>
                  <a:cubicBezTo>
                    <a:pt x="63" y="85"/>
                    <a:pt x="1" y="178"/>
                    <a:pt x="32" y="271"/>
                  </a:cubicBezTo>
                  <a:cubicBezTo>
                    <a:pt x="82" y="1204"/>
                    <a:pt x="850" y="1871"/>
                    <a:pt x="1719" y="1871"/>
                  </a:cubicBezTo>
                  <a:cubicBezTo>
                    <a:pt x="1919" y="1871"/>
                    <a:pt x="2124" y="1836"/>
                    <a:pt x="2327" y="1760"/>
                  </a:cubicBezTo>
                  <a:cubicBezTo>
                    <a:pt x="2389" y="1729"/>
                    <a:pt x="2452" y="1636"/>
                    <a:pt x="2452" y="1574"/>
                  </a:cubicBezTo>
                  <a:cubicBezTo>
                    <a:pt x="2358" y="1047"/>
                    <a:pt x="2079" y="550"/>
                    <a:pt x="1676" y="240"/>
                  </a:cubicBezTo>
                  <a:cubicBezTo>
                    <a:pt x="1381" y="83"/>
                    <a:pt x="1049" y="1"/>
                    <a:pt x="72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87" name="Google Shape;17487;p47"/>
            <p:cNvSpPr/>
            <p:nvPr/>
          </p:nvSpPr>
          <p:spPr>
            <a:xfrm>
              <a:off x="4012384" y="2918708"/>
              <a:ext cx="339768" cy="124383"/>
            </a:xfrm>
            <a:custGeom>
              <a:avLst/>
              <a:gdLst/>
              <a:ahLst/>
              <a:cxnLst/>
              <a:rect l="l" t="t" r="r" b="b"/>
              <a:pathLst>
                <a:path w="12967" h="4747" extrusionOk="0">
                  <a:moveTo>
                    <a:pt x="1" y="1"/>
                  </a:moveTo>
                  <a:lnTo>
                    <a:pt x="1" y="4747"/>
                  </a:lnTo>
                  <a:lnTo>
                    <a:pt x="12967" y="4747"/>
                  </a:lnTo>
                  <a:lnTo>
                    <a:pt x="1296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88" name="Google Shape;17488;p47"/>
            <p:cNvSpPr/>
            <p:nvPr/>
          </p:nvSpPr>
          <p:spPr>
            <a:xfrm>
              <a:off x="4330194" y="2918708"/>
              <a:ext cx="21958" cy="124383"/>
            </a:xfrm>
            <a:custGeom>
              <a:avLst/>
              <a:gdLst/>
              <a:ahLst/>
              <a:cxnLst/>
              <a:rect l="l" t="t" r="r" b="b"/>
              <a:pathLst>
                <a:path w="838" h="4747" extrusionOk="0">
                  <a:moveTo>
                    <a:pt x="0" y="1"/>
                  </a:moveTo>
                  <a:lnTo>
                    <a:pt x="0" y="4747"/>
                  </a:lnTo>
                  <a:lnTo>
                    <a:pt x="838" y="4747"/>
                  </a:lnTo>
                  <a:lnTo>
                    <a:pt x="838" y="1"/>
                  </a:ln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89" name="Google Shape;17489;p47"/>
            <p:cNvSpPr/>
            <p:nvPr/>
          </p:nvSpPr>
          <p:spPr>
            <a:xfrm>
              <a:off x="4000200" y="2890279"/>
              <a:ext cx="364975" cy="39042"/>
            </a:xfrm>
            <a:custGeom>
              <a:avLst/>
              <a:gdLst/>
              <a:ahLst/>
              <a:cxnLst/>
              <a:rect l="l" t="t" r="r" b="b"/>
              <a:pathLst>
                <a:path w="13929" h="1490" extrusionOk="0">
                  <a:moveTo>
                    <a:pt x="280" y="0"/>
                  </a:moveTo>
                  <a:cubicBezTo>
                    <a:pt x="124" y="0"/>
                    <a:pt x="0" y="124"/>
                    <a:pt x="0" y="279"/>
                  </a:cubicBezTo>
                  <a:lnTo>
                    <a:pt x="0" y="1179"/>
                  </a:lnTo>
                  <a:cubicBezTo>
                    <a:pt x="0" y="1334"/>
                    <a:pt x="124" y="1489"/>
                    <a:pt x="280" y="1489"/>
                  </a:cubicBezTo>
                  <a:lnTo>
                    <a:pt x="13618" y="1489"/>
                  </a:lnTo>
                  <a:cubicBezTo>
                    <a:pt x="13773" y="1489"/>
                    <a:pt x="13928" y="1334"/>
                    <a:pt x="13928" y="1179"/>
                  </a:cubicBezTo>
                  <a:lnTo>
                    <a:pt x="13928" y="279"/>
                  </a:lnTo>
                  <a:cubicBezTo>
                    <a:pt x="13928" y="124"/>
                    <a:pt x="13773" y="0"/>
                    <a:pt x="136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90" name="Google Shape;17490;p47"/>
            <p:cNvSpPr/>
            <p:nvPr/>
          </p:nvSpPr>
          <p:spPr>
            <a:xfrm>
              <a:off x="4000200" y="2960973"/>
              <a:ext cx="364975" cy="39042"/>
            </a:xfrm>
            <a:custGeom>
              <a:avLst/>
              <a:gdLst/>
              <a:ahLst/>
              <a:cxnLst/>
              <a:rect l="l" t="t" r="r" b="b"/>
              <a:pathLst>
                <a:path w="13929" h="1490" extrusionOk="0">
                  <a:moveTo>
                    <a:pt x="280" y="1"/>
                  </a:moveTo>
                  <a:cubicBezTo>
                    <a:pt x="124" y="1"/>
                    <a:pt x="0" y="125"/>
                    <a:pt x="0" y="280"/>
                  </a:cubicBezTo>
                  <a:lnTo>
                    <a:pt x="0" y="1211"/>
                  </a:lnTo>
                  <a:cubicBezTo>
                    <a:pt x="0" y="1366"/>
                    <a:pt x="124" y="1490"/>
                    <a:pt x="280" y="1490"/>
                  </a:cubicBezTo>
                  <a:lnTo>
                    <a:pt x="13618" y="1490"/>
                  </a:lnTo>
                  <a:cubicBezTo>
                    <a:pt x="13773" y="1490"/>
                    <a:pt x="13928" y="1366"/>
                    <a:pt x="13928" y="1211"/>
                  </a:cubicBezTo>
                  <a:lnTo>
                    <a:pt x="13928" y="280"/>
                  </a:lnTo>
                  <a:cubicBezTo>
                    <a:pt x="13897" y="125"/>
                    <a:pt x="13773" y="1"/>
                    <a:pt x="136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91" name="Google Shape;17491;p47"/>
            <p:cNvSpPr/>
            <p:nvPr/>
          </p:nvSpPr>
          <p:spPr>
            <a:xfrm>
              <a:off x="4000200" y="3032506"/>
              <a:ext cx="364975" cy="39042"/>
            </a:xfrm>
            <a:custGeom>
              <a:avLst/>
              <a:gdLst/>
              <a:ahLst/>
              <a:cxnLst/>
              <a:rect l="l" t="t" r="r" b="b"/>
              <a:pathLst>
                <a:path w="13929" h="1490" extrusionOk="0">
                  <a:moveTo>
                    <a:pt x="280" y="1"/>
                  </a:moveTo>
                  <a:cubicBezTo>
                    <a:pt x="124" y="1"/>
                    <a:pt x="0" y="125"/>
                    <a:pt x="0" y="280"/>
                  </a:cubicBezTo>
                  <a:lnTo>
                    <a:pt x="0" y="1179"/>
                  </a:lnTo>
                  <a:cubicBezTo>
                    <a:pt x="0" y="1334"/>
                    <a:pt x="124" y="1490"/>
                    <a:pt x="280" y="1490"/>
                  </a:cubicBezTo>
                  <a:lnTo>
                    <a:pt x="13618" y="1490"/>
                  </a:lnTo>
                  <a:cubicBezTo>
                    <a:pt x="13773" y="1459"/>
                    <a:pt x="13928" y="1334"/>
                    <a:pt x="13928" y="1179"/>
                  </a:cubicBezTo>
                  <a:lnTo>
                    <a:pt x="13928" y="280"/>
                  </a:lnTo>
                  <a:cubicBezTo>
                    <a:pt x="13897" y="125"/>
                    <a:pt x="13773" y="1"/>
                    <a:pt x="136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92" name="Google Shape;17492;p47"/>
            <p:cNvSpPr/>
            <p:nvPr/>
          </p:nvSpPr>
          <p:spPr>
            <a:xfrm>
              <a:off x="4335880" y="2890279"/>
              <a:ext cx="29294" cy="39042"/>
            </a:xfrm>
            <a:custGeom>
              <a:avLst/>
              <a:gdLst/>
              <a:ahLst/>
              <a:cxnLst/>
              <a:rect l="l" t="t" r="r" b="b"/>
              <a:pathLst>
                <a:path w="1118" h="1490" extrusionOk="0">
                  <a:moveTo>
                    <a:pt x="0" y="0"/>
                  </a:moveTo>
                  <a:cubicBezTo>
                    <a:pt x="155" y="0"/>
                    <a:pt x="280" y="124"/>
                    <a:pt x="280" y="279"/>
                  </a:cubicBezTo>
                  <a:lnTo>
                    <a:pt x="280" y="1210"/>
                  </a:lnTo>
                  <a:cubicBezTo>
                    <a:pt x="280" y="1365"/>
                    <a:pt x="155" y="1489"/>
                    <a:pt x="0" y="1489"/>
                  </a:cubicBezTo>
                  <a:lnTo>
                    <a:pt x="807" y="1489"/>
                  </a:lnTo>
                  <a:cubicBezTo>
                    <a:pt x="962" y="1489"/>
                    <a:pt x="1086" y="1365"/>
                    <a:pt x="1117" y="1210"/>
                  </a:cubicBezTo>
                  <a:lnTo>
                    <a:pt x="1117" y="279"/>
                  </a:lnTo>
                  <a:cubicBezTo>
                    <a:pt x="1117" y="124"/>
                    <a:pt x="962" y="0"/>
                    <a:pt x="807" y="0"/>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93" name="Google Shape;17493;p47"/>
            <p:cNvSpPr/>
            <p:nvPr/>
          </p:nvSpPr>
          <p:spPr>
            <a:xfrm>
              <a:off x="4335880" y="2960973"/>
              <a:ext cx="29294" cy="39042"/>
            </a:xfrm>
            <a:custGeom>
              <a:avLst/>
              <a:gdLst/>
              <a:ahLst/>
              <a:cxnLst/>
              <a:rect l="l" t="t" r="r" b="b"/>
              <a:pathLst>
                <a:path w="1118" h="1490" extrusionOk="0">
                  <a:moveTo>
                    <a:pt x="0" y="1"/>
                  </a:moveTo>
                  <a:cubicBezTo>
                    <a:pt x="155" y="32"/>
                    <a:pt x="280" y="156"/>
                    <a:pt x="280" y="311"/>
                  </a:cubicBezTo>
                  <a:lnTo>
                    <a:pt x="280" y="1211"/>
                  </a:lnTo>
                  <a:cubicBezTo>
                    <a:pt x="280" y="1366"/>
                    <a:pt x="155" y="1490"/>
                    <a:pt x="0" y="1490"/>
                  </a:cubicBezTo>
                  <a:lnTo>
                    <a:pt x="807" y="1490"/>
                  </a:lnTo>
                  <a:cubicBezTo>
                    <a:pt x="962" y="1490"/>
                    <a:pt x="1086" y="1366"/>
                    <a:pt x="1117" y="1211"/>
                  </a:cubicBezTo>
                  <a:lnTo>
                    <a:pt x="1117" y="311"/>
                  </a:lnTo>
                  <a:cubicBezTo>
                    <a:pt x="1117" y="156"/>
                    <a:pt x="962" y="32"/>
                    <a:pt x="807" y="1"/>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94" name="Google Shape;17494;p47"/>
            <p:cNvSpPr/>
            <p:nvPr/>
          </p:nvSpPr>
          <p:spPr>
            <a:xfrm>
              <a:off x="4335880" y="3032506"/>
              <a:ext cx="29294" cy="39042"/>
            </a:xfrm>
            <a:custGeom>
              <a:avLst/>
              <a:gdLst/>
              <a:ahLst/>
              <a:cxnLst/>
              <a:rect l="l" t="t" r="r" b="b"/>
              <a:pathLst>
                <a:path w="1118" h="1490" extrusionOk="0">
                  <a:moveTo>
                    <a:pt x="0" y="1"/>
                  </a:moveTo>
                  <a:cubicBezTo>
                    <a:pt x="155" y="1"/>
                    <a:pt x="280" y="125"/>
                    <a:pt x="280" y="280"/>
                  </a:cubicBezTo>
                  <a:lnTo>
                    <a:pt x="280" y="1210"/>
                  </a:lnTo>
                  <a:cubicBezTo>
                    <a:pt x="280" y="1365"/>
                    <a:pt x="155" y="1490"/>
                    <a:pt x="0" y="1490"/>
                  </a:cubicBezTo>
                  <a:lnTo>
                    <a:pt x="807" y="1490"/>
                  </a:lnTo>
                  <a:cubicBezTo>
                    <a:pt x="962" y="1490"/>
                    <a:pt x="1086" y="1365"/>
                    <a:pt x="1117" y="1210"/>
                  </a:cubicBezTo>
                  <a:lnTo>
                    <a:pt x="1117" y="311"/>
                  </a:lnTo>
                  <a:cubicBezTo>
                    <a:pt x="1117" y="156"/>
                    <a:pt x="962" y="32"/>
                    <a:pt x="807" y="32"/>
                  </a:cubicBezTo>
                  <a:lnTo>
                    <a:pt x="807" y="1"/>
                  </a:ln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95" name="Google Shape;17495;p47"/>
            <p:cNvSpPr/>
            <p:nvPr/>
          </p:nvSpPr>
          <p:spPr>
            <a:xfrm>
              <a:off x="4022420" y="2904087"/>
              <a:ext cx="11948" cy="8621"/>
            </a:xfrm>
            <a:custGeom>
              <a:avLst/>
              <a:gdLst/>
              <a:ahLst/>
              <a:cxnLst/>
              <a:rect l="l" t="t" r="r" b="b"/>
              <a:pathLst>
                <a:path w="456" h="329" extrusionOk="0">
                  <a:moveTo>
                    <a:pt x="238" y="1"/>
                  </a:moveTo>
                  <a:cubicBezTo>
                    <a:pt x="0" y="1"/>
                    <a:pt x="254" y="328"/>
                    <a:pt x="386" y="328"/>
                  </a:cubicBezTo>
                  <a:cubicBezTo>
                    <a:pt x="426" y="328"/>
                    <a:pt x="455" y="298"/>
                    <a:pt x="455" y="218"/>
                  </a:cubicBezTo>
                  <a:cubicBezTo>
                    <a:pt x="455" y="94"/>
                    <a:pt x="362" y="1"/>
                    <a:pt x="238" y="1"/>
                  </a:cubicBezTo>
                  <a:close/>
                </a:path>
              </a:pathLst>
            </a:custGeom>
            <a:solidFill>
              <a:srgbClr val="C7865B"/>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96" name="Google Shape;17496;p47"/>
            <p:cNvSpPr/>
            <p:nvPr/>
          </p:nvSpPr>
          <p:spPr>
            <a:xfrm>
              <a:off x="4022367" y="2975620"/>
              <a:ext cx="12001" cy="8280"/>
            </a:xfrm>
            <a:custGeom>
              <a:avLst/>
              <a:gdLst/>
              <a:ahLst/>
              <a:cxnLst/>
              <a:rect l="l" t="t" r="r" b="b"/>
              <a:pathLst>
                <a:path w="458" h="316" extrusionOk="0">
                  <a:moveTo>
                    <a:pt x="240" y="0"/>
                  </a:moveTo>
                  <a:cubicBezTo>
                    <a:pt x="0" y="0"/>
                    <a:pt x="261" y="315"/>
                    <a:pt x="392" y="315"/>
                  </a:cubicBezTo>
                  <a:cubicBezTo>
                    <a:pt x="430" y="315"/>
                    <a:pt x="457" y="288"/>
                    <a:pt x="457" y="217"/>
                  </a:cubicBezTo>
                  <a:cubicBezTo>
                    <a:pt x="457" y="93"/>
                    <a:pt x="364" y="0"/>
                    <a:pt x="240" y="0"/>
                  </a:cubicBezTo>
                  <a:close/>
                </a:path>
              </a:pathLst>
            </a:custGeom>
            <a:solidFill>
              <a:srgbClr val="C7865B"/>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97" name="Google Shape;17497;p47"/>
            <p:cNvSpPr/>
            <p:nvPr/>
          </p:nvSpPr>
          <p:spPr>
            <a:xfrm>
              <a:off x="4022420" y="3046314"/>
              <a:ext cx="11948" cy="8621"/>
            </a:xfrm>
            <a:custGeom>
              <a:avLst/>
              <a:gdLst/>
              <a:ahLst/>
              <a:cxnLst/>
              <a:rect l="l" t="t" r="r" b="b"/>
              <a:pathLst>
                <a:path w="456" h="329" extrusionOk="0">
                  <a:moveTo>
                    <a:pt x="238" y="1"/>
                  </a:moveTo>
                  <a:cubicBezTo>
                    <a:pt x="0" y="1"/>
                    <a:pt x="254" y="329"/>
                    <a:pt x="386" y="329"/>
                  </a:cubicBezTo>
                  <a:cubicBezTo>
                    <a:pt x="426" y="329"/>
                    <a:pt x="455" y="298"/>
                    <a:pt x="455" y="218"/>
                  </a:cubicBezTo>
                  <a:cubicBezTo>
                    <a:pt x="455" y="94"/>
                    <a:pt x="362" y="1"/>
                    <a:pt x="238" y="1"/>
                  </a:cubicBezTo>
                  <a:close/>
                </a:path>
              </a:pathLst>
            </a:custGeom>
            <a:solidFill>
              <a:srgbClr val="C7865B"/>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98" name="Google Shape;17498;p47"/>
            <p:cNvSpPr/>
            <p:nvPr/>
          </p:nvSpPr>
          <p:spPr>
            <a:xfrm>
              <a:off x="4331268" y="2904087"/>
              <a:ext cx="11948" cy="8621"/>
            </a:xfrm>
            <a:custGeom>
              <a:avLst/>
              <a:gdLst/>
              <a:ahLst/>
              <a:cxnLst/>
              <a:rect l="l" t="t" r="r" b="b"/>
              <a:pathLst>
                <a:path w="456" h="329" extrusionOk="0">
                  <a:moveTo>
                    <a:pt x="238" y="1"/>
                  </a:moveTo>
                  <a:cubicBezTo>
                    <a:pt x="1" y="1"/>
                    <a:pt x="255" y="328"/>
                    <a:pt x="386" y="328"/>
                  </a:cubicBezTo>
                  <a:cubicBezTo>
                    <a:pt x="427" y="328"/>
                    <a:pt x="456" y="298"/>
                    <a:pt x="456" y="218"/>
                  </a:cubicBezTo>
                  <a:cubicBezTo>
                    <a:pt x="456" y="94"/>
                    <a:pt x="362" y="1"/>
                    <a:pt x="238" y="1"/>
                  </a:cubicBezTo>
                  <a:close/>
                </a:path>
              </a:pathLst>
            </a:custGeom>
            <a:solidFill>
              <a:srgbClr val="C7865B"/>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499" name="Google Shape;17499;p47"/>
            <p:cNvSpPr/>
            <p:nvPr/>
          </p:nvSpPr>
          <p:spPr>
            <a:xfrm>
              <a:off x="4331216" y="2975620"/>
              <a:ext cx="12001" cy="8280"/>
            </a:xfrm>
            <a:custGeom>
              <a:avLst/>
              <a:gdLst/>
              <a:ahLst/>
              <a:cxnLst/>
              <a:rect l="l" t="t" r="r" b="b"/>
              <a:pathLst>
                <a:path w="458" h="316" extrusionOk="0">
                  <a:moveTo>
                    <a:pt x="240" y="0"/>
                  </a:moveTo>
                  <a:cubicBezTo>
                    <a:pt x="1" y="0"/>
                    <a:pt x="261" y="315"/>
                    <a:pt x="392" y="315"/>
                  </a:cubicBezTo>
                  <a:cubicBezTo>
                    <a:pt x="430" y="315"/>
                    <a:pt x="458" y="288"/>
                    <a:pt x="458" y="217"/>
                  </a:cubicBezTo>
                  <a:cubicBezTo>
                    <a:pt x="458" y="93"/>
                    <a:pt x="364" y="0"/>
                    <a:pt x="240" y="0"/>
                  </a:cubicBezTo>
                  <a:close/>
                </a:path>
              </a:pathLst>
            </a:custGeom>
            <a:solidFill>
              <a:srgbClr val="C7865B"/>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00" name="Google Shape;17500;p47"/>
            <p:cNvSpPr/>
            <p:nvPr/>
          </p:nvSpPr>
          <p:spPr>
            <a:xfrm>
              <a:off x="4331268" y="3046314"/>
              <a:ext cx="11948" cy="8621"/>
            </a:xfrm>
            <a:custGeom>
              <a:avLst/>
              <a:gdLst/>
              <a:ahLst/>
              <a:cxnLst/>
              <a:rect l="l" t="t" r="r" b="b"/>
              <a:pathLst>
                <a:path w="456" h="329" extrusionOk="0">
                  <a:moveTo>
                    <a:pt x="238" y="1"/>
                  </a:moveTo>
                  <a:cubicBezTo>
                    <a:pt x="1" y="1"/>
                    <a:pt x="255" y="329"/>
                    <a:pt x="386" y="329"/>
                  </a:cubicBezTo>
                  <a:cubicBezTo>
                    <a:pt x="427" y="329"/>
                    <a:pt x="456" y="298"/>
                    <a:pt x="456" y="218"/>
                  </a:cubicBezTo>
                  <a:cubicBezTo>
                    <a:pt x="456" y="94"/>
                    <a:pt x="362" y="1"/>
                    <a:pt x="238" y="1"/>
                  </a:cubicBezTo>
                  <a:close/>
                </a:path>
              </a:pathLst>
            </a:custGeom>
            <a:solidFill>
              <a:srgbClr val="C7865B"/>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01" name="Google Shape;17501;p47"/>
            <p:cNvSpPr/>
            <p:nvPr/>
          </p:nvSpPr>
          <p:spPr>
            <a:xfrm>
              <a:off x="4027843" y="2850451"/>
              <a:ext cx="30893" cy="11398"/>
            </a:xfrm>
            <a:custGeom>
              <a:avLst/>
              <a:gdLst/>
              <a:ahLst/>
              <a:cxnLst/>
              <a:rect l="l" t="t" r="r" b="b"/>
              <a:pathLst>
                <a:path w="1179" h="435" extrusionOk="0">
                  <a:moveTo>
                    <a:pt x="279" y="0"/>
                  </a:moveTo>
                  <a:cubicBezTo>
                    <a:pt x="124" y="0"/>
                    <a:pt x="0" y="155"/>
                    <a:pt x="62" y="311"/>
                  </a:cubicBezTo>
                  <a:cubicBezTo>
                    <a:pt x="93" y="373"/>
                    <a:pt x="186" y="435"/>
                    <a:pt x="279" y="435"/>
                  </a:cubicBezTo>
                  <a:lnTo>
                    <a:pt x="900" y="435"/>
                  </a:lnTo>
                  <a:cubicBezTo>
                    <a:pt x="1055" y="435"/>
                    <a:pt x="1179" y="280"/>
                    <a:pt x="1117" y="124"/>
                  </a:cubicBezTo>
                  <a:cubicBezTo>
                    <a:pt x="1086" y="62"/>
                    <a:pt x="993" y="0"/>
                    <a:pt x="900" y="0"/>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02" name="Google Shape;17502;p47"/>
            <p:cNvSpPr/>
            <p:nvPr/>
          </p:nvSpPr>
          <p:spPr>
            <a:xfrm>
              <a:off x="4295685" y="2739483"/>
              <a:ext cx="19888" cy="50021"/>
            </a:xfrm>
            <a:custGeom>
              <a:avLst/>
              <a:gdLst/>
              <a:ahLst/>
              <a:cxnLst/>
              <a:rect l="l" t="t" r="r" b="b"/>
              <a:pathLst>
                <a:path w="759" h="1909" extrusionOk="0">
                  <a:moveTo>
                    <a:pt x="270" y="0"/>
                  </a:moveTo>
                  <a:cubicBezTo>
                    <a:pt x="129" y="0"/>
                    <a:pt x="1" y="156"/>
                    <a:pt x="107" y="327"/>
                  </a:cubicBezTo>
                  <a:cubicBezTo>
                    <a:pt x="263" y="606"/>
                    <a:pt x="356" y="916"/>
                    <a:pt x="325" y="1258"/>
                  </a:cubicBezTo>
                  <a:lnTo>
                    <a:pt x="263" y="1661"/>
                  </a:lnTo>
                  <a:cubicBezTo>
                    <a:pt x="232" y="1785"/>
                    <a:pt x="325" y="1878"/>
                    <a:pt x="449" y="1909"/>
                  </a:cubicBezTo>
                  <a:lnTo>
                    <a:pt x="480" y="1909"/>
                  </a:lnTo>
                  <a:cubicBezTo>
                    <a:pt x="573" y="1909"/>
                    <a:pt x="666" y="1816"/>
                    <a:pt x="666" y="1723"/>
                  </a:cubicBezTo>
                  <a:lnTo>
                    <a:pt x="728" y="1289"/>
                  </a:lnTo>
                  <a:cubicBezTo>
                    <a:pt x="759" y="885"/>
                    <a:pt x="666" y="451"/>
                    <a:pt x="449" y="110"/>
                  </a:cubicBezTo>
                  <a:cubicBezTo>
                    <a:pt x="400" y="32"/>
                    <a:pt x="334" y="0"/>
                    <a:pt x="2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7503" name="Google Shape;17503;p47"/>
          <p:cNvGrpSpPr/>
          <p:nvPr/>
        </p:nvGrpSpPr>
        <p:grpSpPr>
          <a:xfrm>
            <a:off x="2912166" y="1300388"/>
            <a:ext cx="442366" cy="458667"/>
            <a:chOff x="1622795" y="3314549"/>
            <a:chExt cx="351978" cy="364948"/>
          </a:xfrm>
        </p:grpSpPr>
        <p:sp>
          <p:nvSpPr>
            <p:cNvPr id="17504" name="Google Shape;17504;p47"/>
            <p:cNvSpPr/>
            <p:nvPr/>
          </p:nvSpPr>
          <p:spPr>
            <a:xfrm>
              <a:off x="1622795" y="3401516"/>
              <a:ext cx="351978" cy="277982"/>
            </a:xfrm>
            <a:custGeom>
              <a:avLst/>
              <a:gdLst/>
              <a:ahLst/>
              <a:cxnLst/>
              <a:rect l="l" t="t" r="r" b="b"/>
              <a:pathLst>
                <a:path w="13433" h="10609" extrusionOk="0">
                  <a:moveTo>
                    <a:pt x="1" y="0"/>
                  </a:moveTo>
                  <a:lnTo>
                    <a:pt x="1" y="10144"/>
                  </a:lnTo>
                  <a:cubicBezTo>
                    <a:pt x="1" y="10392"/>
                    <a:pt x="218" y="10609"/>
                    <a:pt x="466" y="10609"/>
                  </a:cubicBezTo>
                  <a:lnTo>
                    <a:pt x="12967" y="10609"/>
                  </a:lnTo>
                  <a:cubicBezTo>
                    <a:pt x="13215" y="10609"/>
                    <a:pt x="13432" y="10392"/>
                    <a:pt x="13432" y="10144"/>
                  </a:cubicBezTo>
                  <a:lnTo>
                    <a:pt x="13432" y="0"/>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05" name="Google Shape;17505;p47"/>
            <p:cNvSpPr/>
            <p:nvPr/>
          </p:nvSpPr>
          <p:spPr>
            <a:xfrm>
              <a:off x="1622795" y="3350316"/>
              <a:ext cx="351166" cy="65847"/>
            </a:xfrm>
            <a:custGeom>
              <a:avLst/>
              <a:gdLst/>
              <a:ahLst/>
              <a:cxnLst/>
              <a:rect l="l" t="t" r="r" b="b"/>
              <a:pathLst>
                <a:path w="13402" h="2513" extrusionOk="0">
                  <a:moveTo>
                    <a:pt x="1149" y="0"/>
                  </a:moveTo>
                  <a:cubicBezTo>
                    <a:pt x="528" y="0"/>
                    <a:pt x="1" y="496"/>
                    <a:pt x="1" y="1148"/>
                  </a:cubicBezTo>
                  <a:lnTo>
                    <a:pt x="1" y="2513"/>
                  </a:lnTo>
                  <a:lnTo>
                    <a:pt x="13401" y="2513"/>
                  </a:lnTo>
                  <a:lnTo>
                    <a:pt x="13401" y="1148"/>
                  </a:lnTo>
                  <a:cubicBezTo>
                    <a:pt x="13401" y="527"/>
                    <a:pt x="12874" y="0"/>
                    <a:pt x="1222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06" name="Google Shape;17506;p47"/>
            <p:cNvSpPr/>
            <p:nvPr/>
          </p:nvSpPr>
          <p:spPr>
            <a:xfrm>
              <a:off x="1940605" y="3415324"/>
              <a:ext cx="34168" cy="264174"/>
            </a:xfrm>
            <a:custGeom>
              <a:avLst/>
              <a:gdLst/>
              <a:ahLst/>
              <a:cxnLst/>
              <a:rect l="l" t="t" r="r" b="b"/>
              <a:pathLst>
                <a:path w="1304" h="10082" extrusionOk="0">
                  <a:moveTo>
                    <a:pt x="466" y="1"/>
                  </a:moveTo>
                  <a:lnTo>
                    <a:pt x="466" y="9617"/>
                  </a:lnTo>
                  <a:cubicBezTo>
                    <a:pt x="466" y="9865"/>
                    <a:pt x="249" y="10082"/>
                    <a:pt x="0" y="10082"/>
                  </a:cubicBezTo>
                  <a:lnTo>
                    <a:pt x="838" y="10082"/>
                  </a:lnTo>
                  <a:cubicBezTo>
                    <a:pt x="1086" y="10082"/>
                    <a:pt x="1303" y="9865"/>
                    <a:pt x="1303" y="9617"/>
                  </a:cubicBezTo>
                  <a:lnTo>
                    <a:pt x="1303" y="1"/>
                  </a:ln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07" name="Google Shape;17507;p47"/>
            <p:cNvSpPr/>
            <p:nvPr/>
          </p:nvSpPr>
          <p:spPr>
            <a:xfrm>
              <a:off x="1922708" y="3350316"/>
              <a:ext cx="52064" cy="65847"/>
            </a:xfrm>
            <a:custGeom>
              <a:avLst/>
              <a:gdLst/>
              <a:ahLst/>
              <a:cxnLst/>
              <a:rect l="l" t="t" r="r" b="b"/>
              <a:pathLst>
                <a:path w="1987" h="2513" extrusionOk="0">
                  <a:moveTo>
                    <a:pt x="1" y="0"/>
                  </a:moveTo>
                  <a:cubicBezTo>
                    <a:pt x="652" y="0"/>
                    <a:pt x="1149" y="527"/>
                    <a:pt x="1149" y="1148"/>
                  </a:cubicBezTo>
                  <a:lnTo>
                    <a:pt x="1149" y="2513"/>
                  </a:lnTo>
                  <a:lnTo>
                    <a:pt x="1986" y="2513"/>
                  </a:lnTo>
                  <a:lnTo>
                    <a:pt x="1986" y="1148"/>
                  </a:lnTo>
                  <a:cubicBezTo>
                    <a:pt x="1986" y="527"/>
                    <a:pt x="1459" y="0"/>
                    <a:pt x="839" y="0"/>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08" name="Google Shape;17508;p47"/>
            <p:cNvSpPr/>
            <p:nvPr/>
          </p:nvSpPr>
          <p:spPr>
            <a:xfrm>
              <a:off x="1671584" y="3314549"/>
              <a:ext cx="29268" cy="59349"/>
            </a:xfrm>
            <a:custGeom>
              <a:avLst/>
              <a:gdLst/>
              <a:ahLst/>
              <a:cxnLst/>
              <a:rect l="l" t="t" r="r" b="b"/>
              <a:pathLst>
                <a:path w="1117" h="2265" extrusionOk="0">
                  <a:moveTo>
                    <a:pt x="496" y="0"/>
                  </a:moveTo>
                  <a:cubicBezTo>
                    <a:pt x="217" y="0"/>
                    <a:pt x="0" y="248"/>
                    <a:pt x="0" y="528"/>
                  </a:cubicBezTo>
                  <a:lnTo>
                    <a:pt x="0" y="1768"/>
                  </a:lnTo>
                  <a:cubicBezTo>
                    <a:pt x="0" y="2017"/>
                    <a:pt x="217" y="2265"/>
                    <a:pt x="496" y="2265"/>
                  </a:cubicBezTo>
                  <a:lnTo>
                    <a:pt x="620" y="2265"/>
                  </a:lnTo>
                  <a:cubicBezTo>
                    <a:pt x="900" y="2265"/>
                    <a:pt x="1117" y="2048"/>
                    <a:pt x="1117" y="1768"/>
                  </a:cubicBezTo>
                  <a:lnTo>
                    <a:pt x="1117" y="528"/>
                  </a:lnTo>
                  <a:cubicBezTo>
                    <a:pt x="1117" y="248"/>
                    <a:pt x="900" y="0"/>
                    <a:pt x="6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09" name="Google Shape;17509;p47"/>
            <p:cNvSpPr/>
            <p:nvPr/>
          </p:nvSpPr>
          <p:spPr>
            <a:xfrm>
              <a:off x="1746339" y="3314549"/>
              <a:ext cx="30107" cy="59349"/>
            </a:xfrm>
            <a:custGeom>
              <a:avLst/>
              <a:gdLst/>
              <a:ahLst/>
              <a:cxnLst/>
              <a:rect l="l" t="t" r="r" b="b"/>
              <a:pathLst>
                <a:path w="1149" h="2265" extrusionOk="0">
                  <a:moveTo>
                    <a:pt x="528" y="0"/>
                  </a:moveTo>
                  <a:cubicBezTo>
                    <a:pt x="249" y="0"/>
                    <a:pt x="1" y="248"/>
                    <a:pt x="1" y="528"/>
                  </a:cubicBezTo>
                  <a:lnTo>
                    <a:pt x="1" y="1768"/>
                  </a:lnTo>
                  <a:cubicBezTo>
                    <a:pt x="1" y="2017"/>
                    <a:pt x="249" y="2265"/>
                    <a:pt x="528" y="2265"/>
                  </a:cubicBezTo>
                  <a:lnTo>
                    <a:pt x="621" y="2265"/>
                  </a:lnTo>
                  <a:cubicBezTo>
                    <a:pt x="900" y="2265"/>
                    <a:pt x="1117" y="2048"/>
                    <a:pt x="1149" y="1768"/>
                  </a:cubicBezTo>
                  <a:lnTo>
                    <a:pt x="1149" y="528"/>
                  </a:lnTo>
                  <a:cubicBezTo>
                    <a:pt x="1149" y="248"/>
                    <a:pt x="900" y="0"/>
                    <a:pt x="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10" name="Google Shape;17510;p47"/>
            <p:cNvSpPr/>
            <p:nvPr/>
          </p:nvSpPr>
          <p:spPr>
            <a:xfrm>
              <a:off x="1821121" y="3314549"/>
              <a:ext cx="30107" cy="59349"/>
            </a:xfrm>
            <a:custGeom>
              <a:avLst/>
              <a:gdLst/>
              <a:ahLst/>
              <a:cxnLst/>
              <a:rect l="l" t="t" r="r" b="b"/>
              <a:pathLst>
                <a:path w="1149" h="2265" extrusionOk="0">
                  <a:moveTo>
                    <a:pt x="528" y="0"/>
                  </a:moveTo>
                  <a:cubicBezTo>
                    <a:pt x="249" y="0"/>
                    <a:pt x="1" y="248"/>
                    <a:pt x="32" y="528"/>
                  </a:cubicBezTo>
                  <a:lnTo>
                    <a:pt x="32" y="1768"/>
                  </a:lnTo>
                  <a:cubicBezTo>
                    <a:pt x="1" y="2017"/>
                    <a:pt x="249" y="2265"/>
                    <a:pt x="528" y="2265"/>
                  </a:cubicBezTo>
                  <a:lnTo>
                    <a:pt x="621" y="2265"/>
                  </a:lnTo>
                  <a:cubicBezTo>
                    <a:pt x="900" y="2265"/>
                    <a:pt x="1148" y="2048"/>
                    <a:pt x="1148" y="1768"/>
                  </a:cubicBezTo>
                  <a:lnTo>
                    <a:pt x="1148" y="528"/>
                  </a:lnTo>
                  <a:cubicBezTo>
                    <a:pt x="1148" y="248"/>
                    <a:pt x="900" y="0"/>
                    <a:pt x="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11" name="Google Shape;17511;p47"/>
            <p:cNvSpPr/>
            <p:nvPr/>
          </p:nvSpPr>
          <p:spPr>
            <a:xfrm>
              <a:off x="1896716" y="3314549"/>
              <a:ext cx="29294" cy="59349"/>
            </a:xfrm>
            <a:custGeom>
              <a:avLst/>
              <a:gdLst/>
              <a:ahLst/>
              <a:cxnLst/>
              <a:rect l="l" t="t" r="r" b="b"/>
              <a:pathLst>
                <a:path w="1118" h="2265" extrusionOk="0">
                  <a:moveTo>
                    <a:pt x="497" y="0"/>
                  </a:moveTo>
                  <a:cubicBezTo>
                    <a:pt x="218" y="0"/>
                    <a:pt x="0" y="248"/>
                    <a:pt x="0" y="528"/>
                  </a:cubicBezTo>
                  <a:lnTo>
                    <a:pt x="0" y="1768"/>
                  </a:lnTo>
                  <a:cubicBezTo>
                    <a:pt x="0" y="2048"/>
                    <a:pt x="218" y="2265"/>
                    <a:pt x="497" y="2265"/>
                  </a:cubicBezTo>
                  <a:lnTo>
                    <a:pt x="621" y="2265"/>
                  </a:lnTo>
                  <a:cubicBezTo>
                    <a:pt x="900" y="2265"/>
                    <a:pt x="1117" y="2048"/>
                    <a:pt x="1117" y="1768"/>
                  </a:cubicBezTo>
                  <a:lnTo>
                    <a:pt x="1117" y="528"/>
                  </a:lnTo>
                  <a:cubicBezTo>
                    <a:pt x="1117" y="248"/>
                    <a:pt x="900" y="0"/>
                    <a:pt x="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12" name="Google Shape;17512;p47"/>
            <p:cNvSpPr/>
            <p:nvPr/>
          </p:nvSpPr>
          <p:spPr>
            <a:xfrm>
              <a:off x="1664247" y="3455152"/>
              <a:ext cx="39042" cy="39042"/>
            </a:xfrm>
            <a:custGeom>
              <a:avLst/>
              <a:gdLst/>
              <a:ahLst/>
              <a:cxnLst/>
              <a:rect l="l" t="t" r="r" b="b"/>
              <a:pathLst>
                <a:path w="1490" h="1490" extrusionOk="0">
                  <a:moveTo>
                    <a:pt x="187" y="1"/>
                  </a:moveTo>
                  <a:cubicBezTo>
                    <a:pt x="94" y="1"/>
                    <a:pt x="1" y="94"/>
                    <a:pt x="1" y="218"/>
                  </a:cubicBezTo>
                  <a:lnTo>
                    <a:pt x="1" y="1303"/>
                  </a:lnTo>
                  <a:cubicBezTo>
                    <a:pt x="1" y="1396"/>
                    <a:pt x="94" y="1489"/>
                    <a:pt x="187" y="1489"/>
                  </a:cubicBezTo>
                  <a:lnTo>
                    <a:pt x="1273" y="1489"/>
                  </a:lnTo>
                  <a:cubicBezTo>
                    <a:pt x="1397" y="1489"/>
                    <a:pt x="1490" y="1396"/>
                    <a:pt x="1490" y="1303"/>
                  </a:cubicBezTo>
                  <a:lnTo>
                    <a:pt x="1490" y="218"/>
                  </a:lnTo>
                  <a:cubicBezTo>
                    <a:pt x="1490" y="94"/>
                    <a:pt x="1366" y="1"/>
                    <a:pt x="12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13" name="Google Shape;17513;p47"/>
            <p:cNvSpPr/>
            <p:nvPr/>
          </p:nvSpPr>
          <p:spPr>
            <a:xfrm>
              <a:off x="1739841" y="3455152"/>
              <a:ext cx="39042" cy="39042"/>
            </a:xfrm>
            <a:custGeom>
              <a:avLst/>
              <a:gdLst/>
              <a:ahLst/>
              <a:cxnLst/>
              <a:rect l="l" t="t" r="r" b="b"/>
              <a:pathLst>
                <a:path w="1490" h="1490" extrusionOk="0">
                  <a:moveTo>
                    <a:pt x="218" y="1"/>
                  </a:moveTo>
                  <a:cubicBezTo>
                    <a:pt x="94" y="1"/>
                    <a:pt x="1" y="94"/>
                    <a:pt x="1" y="218"/>
                  </a:cubicBezTo>
                  <a:lnTo>
                    <a:pt x="1" y="1303"/>
                  </a:lnTo>
                  <a:cubicBezTo>
                    <a:pt x="1" y="1396"/>
                    <a:pt x="94" y="1489"/>
                    <a:pt x="218" y="1489"/>
                  </a:cubicBezTo>
                  <a:lnTo>
                    <a:pt x="1272" y="1489"/>
                  </a:lnTo>
                  <a:cubicBezTo>
                    <a:pt x="1397" y="1489"/>
                    <a:pt x="1490" y="1396"/>
                    <a:pt x="1490" y="1303"/>
                  </a:cubicBezTo>
                  <a:lnTo>
                    <a:pt x="1490" y="218"/>
                  </a:lnTo>
                  <a:cubicBezTo>
                    <a:pt x="1490" y="94"/>
                    <a:pt x="1397" y="1"/>
                    <a:pt x="12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14" name="Google Shape;17514;p47"/>
            <p:cNvSpPr/>
            <p:nvPr/>
          </p:nvSpPr>
          <p:spPr>
            <a:xfrm>
              <a:off x="1814623" y="3455152"/>
              <a:ext cx="39042" cy="39042"/>
            </a:xfrm>
            <a:custGeom>
              <a:avLst/>
              <a:gdLst/>
              <a:ahLst/>
              <a:cxnLst/>
              <a:rect l="l" t="t" r="r" b="b"/>
              <a:pathLst>
                <a:path w="1490" h="1490" extrusionOk="0">
                  <a:moveTo>
                    <a:pt x="218" y="1"/>
                  </a:moveTo>
                  <a:cubicBezTo>
                    <a:pt x="93" y="1"/>
                    <a:pt x="0" y="94"/>
                    <a:pt x="0" y="218"/>
                  </a:cubicBezTo>
                  <a:lnTo>
                    <a:pt x="0" y="1303"/>
                  </a:lnTo>
                  <a:cubicBezTo>
                    <a:pt x="0" y="1396"/>
                    <a:pt x="93" y="1489"/>
                    <a:pt x="218" y="1489"/>
                  </a:cubicBezTo>
                  <a:lnTo>
                    <a:pt x="1303" y="1489"/>
                  </a:lnTo>
                  <a:cubicBezTo>
                    <a:pt x="1396" y="1489"/>
                    <a:pt x="1489" y="1396"/>
                    <a:pt x="1489" y="1303"/>
                  </a:cubicBezTo>
                  <a:lnTo>
                    <a:pt x="1489" y="218"/>
                  </a:lnTo>
                  <a:cubicBezTo>
                    <a:pt x="1489" y="94"/>
                    <a:pt x="1396" y="1"/>
                    <a:pt x="13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15" name="Google Shape;17515;p47"/>
            <p:cNvSpPr/>
            <p:nvPr/>
          </p:nvSpPr>
          <p:spPr>
            <a:xfrm>
              <a:off x="1891030" y="3455152"/>
              <a:ext cx="39042" cy="39042"/>
            </a:xfrm>
            <a:custGeom>
              <a:avLst/>
              <a:gdLst/>
              <a:ahLst/>
              <a:cxnLst/>
              <a:rect l="l" t="t" r="r" b="b"/>
              <a:pathLst>
                <a:path w="1490" h="1490" extrusionOk="0">
                  <a:moveTo>
                    <a:pt x="217" y="1"/>
                  </a:moveTo>
                  <a:cubicBezTo>
                    <a:pt x="93" y="1"/>
                    <a:pt x="0" y="94"/>
                    <a:pt x="0" y="218"/>
                  </a:cubicBezTo>
                  <a:lnTo>
                    <a:pt x="0" y="1272"/>
                  </a:lnTo>
                  <a:cubicBezTo>
                    <a:pt x="0" y="1396"/>
                    <a:pt x="93" y="1489"/>
                    <a:pt x="217" y="1489"/>
                  </a:cubicBezTo>
                  <a:lnTo>
                    <a:pt x="1272" y="1489"/>
                  </a:lnTo>
                  <a:cubicBezTo>
                    <a:pt x="1396" y="1489"/>
                    <a:pt x="1489" y="1396"/>
                    <a:pt x="1489" y="1303"/>
                  </a:cubicBezTo>
                  <a:lnTo>
                    <a:pt x="1489" y="218"/>
                  </a:lnTo>
                  <a:cubicBezTo>
                    <a:pt x="1489" y="94"/>
                    <a:pt x="1396" y="1"/>
                    <a:pt x="12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16" name="Google Shape;17516;p47"/>
            <p:cNvSpPr/>
            <p:nvPr/>
          </p:nvSpPr>
          <p:spPr>
            <a:xfrm>
              <a:off x="1664247" y="3525873"/>
              <a:ext cx="39042" cy="39042"/>
            </a:xfrm>
            <a:custGeom>
              <a:avLst/>
              <a:gdLst/>
              <a:ahLst/>
              <a:cxnLst/>
              <a:rect l="l" t="t" r="r" b="b"/>
              <a:pathLst>
                <a:path w="1490" h="1490" extrusionOk="0">
                  <a:moveTo>
                    <a:pt x="187" y="0"/>
                  </a:moveTo>
                  <a:cubicBezTo>
                    <a:pt x="94" y="0"/>
                    <a:pt x="1" y="93"/>
                    <a:pt x="1" y="186"/>
                  </a:cubicBezTo>
                  <a:lnTo>
                    <a:pt x="1" y="1272"/>
                  </a:lnTo>
                  <a:cubicBezTo>
                    <a:pt x="1" y="1396"/>
                    <a:pt x="94" y="1489"/>
                    <a:pt x="187" y="1489"/>
                  </a:cubicBezTo>
                  <a:lnTo>
                    <a:pt x="1273" y="1489"/>
                  </a:lnTo>
                  <a:lnTo>
                    <a:pt x="1273" y="1458"/>
                  </a:lnTo>
                  <a:cubicBezTo>
                    <a:pt x="1397" y="1458"/>
                    <a:pt x="1490" y="1365"/>
                    <a:pt x="1490" y="1272"/>
                  </a:cubicBezTo>
                  <a:lnTo>
                    <a:pt x="1490" y="186"/>
                  </a:lnTo>
                  <a:cubicBezTo>
                    <a:pt x="1459" y="93"/>
                    <a:pt x="1366" y="0"/>
                    <a:pt x="12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17" name="Google Shape;17517;p47"/>
            <p:cNvSpPr/>
            <p:nvPr/>
          </p:nvSpPr>
          <p:spPr>
            <a:xfrm>
              <a:off x="1739841" y="3525873"/>
              <a:ext cx="39042" cy="39042"/>
            </a:xfrm>
            <a:custGeom>
              <a:avLst/>
              <a:gdLst/>
              <a:ahLst/>
              <a:cxnLst/>
              <a:rect l="l" t="t" r="r" b="b"/>
              <a:pathLst>
                <a:path w="1490" h="1490" extrusionOk="0">
                  <a:moveTo>
                    <a:pt x="218" y="0"/>
                  </a:moveTo>
                  <a:cubicBezTo>
                    <a:pt x="94" y="0"/>
                    <a:pt x="1" y="93"/>
                    <a:pt x="1" y="186"/>
                  </a:cubicBezTo>
                  <a:lnTo>
                    <a:pt x="1" y="1272"/>
                  </a:lnTo>
                  <a:cubicBezTo>
                    <a:pt x="1" y="1396"/>
                    <a:pt x="94" y="1489"/>
                    <a:pt x="218" y="1489"/>
                  </a:cubicBezTo>
                  <a:lnTo>
                    <a:pt x="1272" y="1489"/>
                  </a:lnTo>
                  <a:lnTo>
                    <a:pt x="1272" y="1458"/>
                  </a:lnTo>
                  <a:cubicBezTo>
                    <a:pt x="1397" y="1458"/>
                    <a:pt x="1490" y="1365"/>
                    <a:pt x="1490" y="1272"/>
                  </a:cubicBezTo>
                  <a:lnTo>
                    <a:pt x="1490" y="186"/>
                  </a:lnTo>
                  <a:cubicBezTo>
                    <a:pt x="1490" y="93"/>
                    <a:pt x="1397" y="0"/>
                    <a:pt x="12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18" name="Google Shape;17518;p47"/>
            <p:cNvSpPr/>
            <p:nvPr/>
          </p:nvSpPr>
          <p:spPr>
            <a:xfrm>
              <a:off x="1664247" y="3594942"/>
              <a:ext cx="39042" cy="39042"/>
            </a:xfrm>
            <a:custGeom>
              <a:avLst/>
              <a:gdLst/>
              <a:ahLst/>
              <a:cxnLst/>
              <a:rect l="l" t="t" r="r" b="b"/>
              <a:pathLst>
                <a:path w="1490" h="1490" extrusionOk="0">
                  <a:moveTo>
                    <a:pt x="187" y="1"/>
                  </a:moveTo>
                  <a:cubicBezTo>
                    <a:pt x="94" y="1"/>
                    <a:pt x="1" y="94"/>
                    <a:pt x="1" y="218"/>
                  </a:cubicBezTo>
                  <a:lnTo>
                    <a:pt x="1" y="1273"/>
                  </a:lnTo>
                  <a:cubicBezTo>
                    <a:pt x="1" y="1397"/>
                    <a:pt x="94" y="1490"/>
                    <a:pt x="187" y="1490"/>
                  </a:cubicBezTo>
                  <a:lnTo>
                    <a:pt x="1273" y="1490"/>
                  </a:lnTo>
                  <a:cubicBezTo>
                    <a:pt x="1397" y="1490"/>
                    <a:pt x="1490" y="1397"/>
                    <a:pt x="1490" y="1273"/>
                  </a:cubicBezTo>
                  <a:lnTo>
                    <a:pt x="1490" y="218"/>
                  </a:lnTo>
                  <a:cubicBezTo>
                    <a:pt x="1459" y="94"/>
                    <a:pt x="1366" y="1"/>
                    <a:pt x="12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19" name="Google Shape;17519;p47"/>
            <p:cNvSpPr/>
            <p:nvPr/>
          </p:nvSpPr>
          <p:spPr>
            <a:xfrm>
              <a:off x="1739841" y="3594942"/>
              <a:ext cx="39042" cy="39042"/>
            </a:xfrm>
            <a:custGeom>
              <a:avLst/>
              <a:gdLst/>
              <a:ahLst/>
              <a:cxnLst/>
              <a:rect l="l" t="t" r="r" b="b"/>
              <a:pathLst>
                <a:path w="1490" h="1490" extrusionOk="0">
                  <a:moveTo>
                    <a:pt x="218" y="1"/>
                  </a:moveTo>
                  <a:cubicBezTo>
                    <a:pt x="94" y="1"/>
                    <a:pt x="1" y="94"/>
                    <a:pt x="1" y="218"/>
                  </a:cubicBezTo>
                  <a:lnTo>
                    <a:pt x="1" y="1273"/>
                  </a:lnTo>
                  <a:cubicBezTo>
                    <a:pt x="1" y="1397"/>
                    <a:pt x="94" y="1490"/>
                    <a:pt x="218" y="1490"/>
                  </a:cubicBezTo>
                  <a:lnTo>
                    <a:pt x="1272" y="1490"/>
                  </a:lnTo>
                  <a:cubicBezTo>
                    <a:pt x="1397" y="1490"/>
                    <a:pt x="1490" y="1397"/>
                    <a:pt x="1490" y="1273"/>
                  </a:cubicBezTo>
                  <a:lnTo>
                    <a:pt x="1490" y="218"/>
                  </a:lnTo>
                  <a:cubicBezTo>
                    <a:pt x="1490" y="94"/>
                    <a:pt x="1397" y="1"/>
                    <a:pt x="12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20" name="Google Shape;17520;p47"/>
            <p:cNvSpPr/>
            <p:nvPr/>
          </p:nvSpPr>
          <p:spPr>
            <a:xfrm>
              <a:off x="1810562" y="3517750"/>
              <a:ext cx="123571" cy="123545"/>
            </a:xfrm>
            <a:custGeom>
              <a:avLst/>
              <a:gdLst/>
              <a:ahLst/>
              <a:cxnLst/>
              <a:rect l="l" t="t" r="r" b="b"/>
              <a:pathLst>
                <a:path w="4716" h="4715" extrusionOk="0">
                  <a:moveTo>
                    <a:pt x="2358" y="0"/>
                  </a:moveTo>
                  <a:cubicBezTo>
                    <a:pt x="2079" y="0"/>
                    <a:pt x="1861" y="279"/>
                    <a:pt x="1768" y="682"/>
                  </a:cubicBezTo>
                  <a:cubicBezTo>
                    <a:pt x="1748" y="743"/>
                    <a:pt x="1702" y="777"/>
                    <a:pt x="1656" y="777"/>
                  </a:cubicBezTo>
                  <a:cubicBezTo>
                    <a:pt x="1630" y="777"/>
                    <a:pt x="1604" y="766"/>
                    <a:pt x="1582" y="745"/>
                  </a:cubicBezTo>
                  <a:cubicBezTo>
                    <a:pt x="1384" y="636"/>
                    <a:pt x="1175" y="570"/>
                    <a:pt x="999" y="570"/>
                  </a:cubicBezTo>
                  <a:cubicBezTo>
                    <a:pt x="871" y="570"/>
                    <a:pt x="761" y="605"/>
                    <a:pt x="683" y="682"/>
                  </a:cubicBezTo>
                  <a:cubicBezTo>
                    <a:pt x="497" y="869"/>
                    <a:pt x="528" y="1241"/>
                    <a:pt x="745" y="1582"/>
                  </a:cubicBezTo>
                  <a:cubicBezTo>
                    <a:pt x="776" y="1675"/>
                    <a:pt x="745" y="1737"/>
                    <a:pt x="683" y="1768"/>
                  </a:cubicBezTo>
                  <a:cubicBezTo>
                    <a:pt x="279" y="1861"/>
                    <a:pt x="0" y="2109"/>
                    <a:pt x="0" y="2357"/>
                  </a:cubicBezTo>
                  <a:cubicBezTo>
                    <a:pt x="0" y="2637"/>
                    <a:pt x="279" y="2854"/>
                    <a:pt x="683" y="2947"/>
                  </a:cubicBezTo>
                  <a:cubicBezTo>
                    <a:pt x="745" y="2978"/>
                    <a:pt x="776" y="3071"/>
                    <a:pt x="745" y="3133"/>
                  </a:cubicBezTo>
                  <a:cubicBezTo>
                    <a:pt x="528" y="3474"/>
                    <a:pt x="497" y="3846"/>
                    <a:pt x="683" y="4033"/>
                  </a:cubicBezTo>
                  <a:cubicBezTo>
                    <a:pt x="765" y="4115"/>
                    <a:pt x="884" y="4155"/>
                    <a:pt x="1020" y="4155"/>
                  </a:cubicBezTo>
                  <a:cubicBezTo>
                    <a:pt x="1192" y="4155"/>
                    <a:pt x="1392" y="4092"/>
                    <a:pt x="1582" y="3970"/>
                  </a:cubicBezTo>
                  <a:cubicBezTo>
                    <a:pt x="1600" y="3952"/>
                    <a:pt x="1621" y="3945"/>
                    <a:pt x="1642" y="3945"/>
                  </a:cubicBezTo>
                  <a:cubicBezTo>
                    <a:pt x="1694" y="3945"/>
                    <a:pt x="1746" y="3989"/>
                    <a:pt x="1768" y="4033"/>
                  </a:cubicBezTo>
                  <a:cubicBezTo>
                    <a:pt x="1861" y="4436"/>
                    <a:pt x="2079" y="4715"/>
                    <a:pt x="2358" y="4715"/>
                  </a:cubicBezTo>
                  <a:cubicBezTo>
                    <a:pt x="2606" y="4715"/>
                    <a:pt x="2854" y="4436"/>
                    <a:pt x="2947" y="4033"/>
                  </a:cubicBezTo>
                  <a:cubicBezTo>
                    <a:pt x="2947" y="3987"/>
                    <a:pt x="2997" y="3958"/>
                    <a:pt x="3048" y="3958"/>
                  </a:cubicBezTo>
                  <a:cubicBezTo>
                    <a:pt x="3067" y="3958"/>
                    <a:pt x="3086" y="3962"/>
                    <a:pt x="3102" y="3970"/>
                  </a:cubicBezTo>
                  <a:cubicBezTo>
                    <a:pt x="3310" y="4092"/>
                    <a:pt x="3517" y="4155"/>
                    <a:pt x="3693" y="4155"/>
                  </a:cubicBezTo>
                  <a:cubicBezTo>
                    <a:pt x="3832" y="4155"/>
                    <a:pt x="3950" y="4115"/>
                    <a:pt x="4033" y="4033"/>
                  </a:cubicBezTo>
                  <a:cubicBezTo>
                    <a:pt x="4219" y="3846"/>
                    <a:pt x="4157" y="3474"/>
                    <a:pt x="3940" y="3133"/>
                  </a:cubicBezTo>
                  <a:cubicBezTo>
                    <a:pt x="3909" y="3071"/>
                    <a:pt x="3940" y="2978"/>
                    <a:pt x="4033" y="2947"/>
                  </a:cubicBezTo>
                  <a:cubicBezTo>
                    <a:pt x="4405" y="2854"/>
                    <a:pt x="4715" y="2637"/>
                    <a:pt x="4715" y="2357"/>
                  </a:cubicBezTo>
                  <a:cubicBezTo>
                    <a:pt x="4715" y="2109"/>
                    <a:pt x="4436" y="1861"/>
                    <a:pt x="4033" y="1768"/>
                  </a:cubicBezTo>
                  <a:cubicBezTo>
                    <a:pt x="3940" y="1737"/>
                    <a:pt x="3909" y="1675"/>
                    <a:pt x="3940" y="1582"/>
                  </a:cubicBezTo>
                  <a:cubicBezTo>
                    <a:pt x="4157" y="1241"/>
                    <a:pt x="4219" y="869"/>
                    <a:pt x="4033" y="682"/>
                  </a:cubicBezTo>
                  <a:cubicBezTo>
                    <a:pt x="3955" y="605"/>
                    <a:pt x="3844" y="570"/>
                    <a:pt x="3715" y="570"/>
                  </a:cubicBezTo>
                  <a:cubicBezTo>
                    <a:pt x="3535" y="570"/>
                    <a:pt x="3319" y="636"/>
                    <a:pt x="3102" y="745"/>
                  </a:cubicBezTo>
                  <a:cubicBezTo>
                    <a:pt x="3084" y="763"/>
                    <a:pt x="3066" y="770"/>
                    <a:pt x="3049" y="770"/>
                  </a:cubicBezTo>
                  <a:cubicBezTo>
                    <a:pt x="3007" y="770"/>
                    <a:pt x="2969" y="726"/>
                    <a:pt x="2947" y="682"/>
                  </a:cubicBezTo>
                  <a:cubicBezTo>
                    <a:pt x="2854" y="310"/>
                    <a:pt x="2606" y="0"/>
                    <a:pt x="23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21" name="Google Shape;17521;p47"/>
            <p:cNvSpPr/>
            <p:nvPr/>
          </p:nvSpPr>
          <p:spPr>
            <a:xfrm>
              <a:off x="1846328" y="3560014"/>
              <a:ext cx="45540" cy="39147"/>
            </a:xfrm>
            <a:custGeom>
              <a:avLst/>
              <a:gdLst/>
              <a:ahLst/>
              <a:cxnLst/>
              <a:rect l="l" t="t" r="r" b="b"/>
              <a:pathLst>
                <a:path w="1738" h="1494" extrusionOk="0">
                  <a:moveTo>
                    <a:pt x="993" y="0"/>
                  </a:moveTo>
                  <a:cubicBezTo>
                    <a:pt x="310" y="0"/>
                    <a:pt x="0" y="807"/>
                    <a:pt x="465" y="1272"/>
                  </a:cubicBezTo>
                  <a:cubicBezTo>
                    <a:pt x="618" y="1424"/>
                    <a:pt x="807" y="1494"/>
                    <a:pt x="993" y="1494"/>
                  </a:cubicBezTo>
                  <a:cubicBezTo>
                    <a:pt x="1373" y="1494"/>
                    <a:pt x="1737" y="1203"/>
                    <a:pt x="1737" y="744"/>
                  </a:cubicBezTo>
                  <a:cubicBezTo>
                    <a:pt x="1737" y="341"/>
                    <a:pt x="1396" y="0"/>
                    <a:pt x="9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sp>
        <p:nvSpPr>
          <p:cNvPr id="84" name="Freeform 5">
            <a:extLst>
              <a:ext uri="{FF2B5EF4-FFF2-40B4-BE49-F238E27FC236}">
                <a16:creationId xmlns:a16="http://schemas.microsoft.com/office/drawing/2014/main" id="{AA5E0449-3649-48A2-9921-625FAC11AA12}"/>
              </a:ext>
            </a:extLst>
          </p:cNvPr>
          <p:cNvSpPr/>
          <p:nvPr/>
        </p:nvSpPr>
        <p:spPr bwMode="auto">
          <a:xfrm>
            <a:off x="1167591" y="902579"/>
            <a:ext cx="7081826" cy="83944"/>
          </a:xfrm>
          <a:custGeom>
            <a:avLst/>
            <a:gdLst>
              <a:gd name="T0" fmla="*/ 11 w 1699"/>
              <a:gd name="T1" fmla="*/ 99 h 138"/>
              <a:gd name="T2" fmla="*/ 319 w 1699"/>
              <a:gd name="T3" fmla="*/ 97 h 138"/>
              <a:gd name="T4" fmla="*/ 639 w 1699"/>
              <a:gd name="T5" fmla="*/ 21 h 138"/>
              <a:gd name="T6" fmla="*/ 806 w 1699"/>
              <a:gd name="T7" fmla="*/ 31 h 138"/>
              <a:gd name="T8" fmla="*/ 965 w 1699"/>
              <a:gd name="T9" fmla="*/ 75 h 138"/>
              <a:gd name="T10" fmla="*/ 1128 w 1699"/>
              <a:gd name="T11" fmla="*/ 108 h 138"/>
              <a:gd name="T12" fmla="*/ 1296 w 1699"/>
              <a:gd name="T13" fmla="*/ 108 h 138"/>
              <a:gd name="T14" fmla="*/ 1643 w 1699"/>
              <a:gd name="T15" fmla="*/ 89 h 138"/>
              <a:gd name="T16" fmla="*/ 1686 w 1699"/>
              <a:gd name="T17" fmla="*/ 86 h 138"/>
              <a:gd name="T18" fmla="*/ 1686 w 1699"/>
              <a:gd name="T19" fmla="*/ 66 h 138"/>
              <a:gd name="T20" fmla="*/ 1340 w 1699"/>
              <a:gd name="T21" fmla="*/ 86 h 138"/>
              <a:gd name="T22" fmla="*/ 1171 w 1699"/>
              <a:gd name="T23" fmla="*/ 91 h 138"/>
              <a:gd name="T24" fmla="*/ 1005 w 1699"/>
              <a:gd name="T25" fmla="*/ 66 h 138"/>
              <a:gd name="T26" fmla="*/ 849 w 1699"/>
              <a:gd name="T27" fmla="*/ 20 h 138"/>
              <a:gd name="T28" fmla="*/ 685 w 1699"/>
              <a:gd name="T29" fmla="*/ 0 h 138"/>
              <a:gd name="T30" fmla="*/ 521 w 1699"/>
              <a:gd name="T31" fmla="*/ 19 h 138"/>
              <a:gd name="T32" fmla="*/ 364 w 1699"/>
              <a:gd name="T33" fmla="*/ 64 h 138"/>
              <a:gd name="T34" fmla="*/ 53 w 1699"/>
              <a:gd name="T35" fmla="*/ 92 h 138"/>
              <a:gd name="T36" fmla="*/ 17 w 1699"/>
              <a:gd name="T37" fmla="*/ 80 h 138"/>
              <a:gd name="T38" fmla="*/ 11 w 1699"/>
              <a:gd name="T39" fmla="*/ 99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99" h="138">
                <a:moveTo>
                  <a:pt x="11" y="99"/>
                </a:moveTo>
                <a:cubicBezTo>
                  <a:pt x="110" y="138"/>
                  <a:pt x="219" y="124"/>
                  <a:pt x="319" y="97"/>
                </a:cubicBezTo>
                <a:cubicBezTo>
                  <a:pt x="425" y="69"/>
                  <a:pt x="528" y="28"/>
                  <a:pt x="639" y="21"/>
                </a:cubicBezTo>
                <a:cubicBezTo>
                  <a:pt x="695" y="18"/>
                  <a:pt x="751" y="21"/>
                  <a:pt x="806" y="31"/>
                </a:cubicBezTo>
                <a:cubicBezTo>
                  <a:pt x="860" y="41"/>
                  <a:pt x="913" y="59"/>
                  <a:pt x="965" y="75"/>
                </a:cubicBezTo>
                <a:cubicBezTo>
                  <a:pt x="1018" y="91"/>
                  <a:pt x="1072" y="104"/>
                  <a:pt x="1128" y="108"/>
                </a:cubicBezTo>
                <a:cubicBezTo>
                  <a:pt x="1184" y="113"/>
                  <a:pt x="1240" y="111"/>
                  <a:pt x="1296" y="108"/>
                </a:cubicBezTo>
                <a:cubicBezTo>
                  <a:pt x="1412" y="102"/>
                  <a:pt x="1528" y="95"/>
                  <a:pt x="1643" y="89"/>
                </a:cubicBezTo>
                <a:cubicBezTo>
                  <a:pt x="1658" y="88"/>
                  <a:pt x="1672" y="87"/>
                  <a:pt x="1686" y="86"/>
                </a:cubicBezTo>
                <a:cubicBezTo>
                  <a:pt x="1699" y="86"/>
                  <a:pt x="1699" y="66"/>
                  <a:pt x="1686" y="66"/>
                </a:cubicBezTo>
                <a:cubicBezTo>
                  <a:pt x="1571" y="73"/>
                  <a:pt x="1455" y="79"/>
                  <a:pt x="1340" y="86"/>
                </a:cubicBezTo>
                <a:cubicBezTo>
                  <a:pt x="1284" y="89"/>
                  <a:pt x="1228" y="92"/>
                  <a:pt x="1171" y="91"/>
                </a:cubicBezTo>
                <a:cubicBezTo>
                  <a:pt x="1115" y="89"/>
                  <a:pt x="1060" y="81"/>
                  <a:pt x="1005" y="66"/>
                </a:cubicBezTo>
                <a:cubicBezTo>
                  <a:pt x="953" y="51"/>
                  <a:pt x="902" y="32"/>
                  <a:pt x="849" y="20"/>
                </a:cubicBezTo>
                <a:cubicBezTo>
                  <a:pt x="795" y="7"/>
                  <a:pt x="740" y="0"/>
                  <a:pt x="685" y="0"/>
                </a:cubicBezTo>
                <a:cubicBezTo>
                  <a:pt x="630" y="0"/>
                  <a:pt x="575" y="7"/>
                  <a:pt x="521" y="19"/>
                </a:cubicBezTo>
                <a:cubicBezTo>
                  <a:pt x="468" y="31"/>
                  <a:pt x="416" y="48"/>
                  <a:pt x="364" y="64"/>
                </a:cubicBezTo>
                <a:cubicBezTo>
                  <a:pt x="264" y="94"/>
                  <a:pt x="156" y="119"/>
                  <a:pt x="53" y="92"/>
                </a:cubicBezTo>
                <a:cubicBezTo>
                  <a:pt x="41" y="89"/>
                  <a:pt x="29" y="85"/>
                  <a:pt x="17" y="80"/>
                </a:cubicBezTo>
                <a:cubicBezTo>
                  <a:pt x="5" y="75"/>
                  <a:pt x="0" y="94"/>
                  <a:pt x="11" y="99"/>
                </a:cubicBezTo>
                <a:close/>
              </a:path>
            </a:pathLst>
          </a:custGeom>
          <a:solidFill>
            <a:srgbClr val="F7BC20"/>
          </a:solidFill>
          <a:ln w="57150">
            <a:solidFill>
              <a:srgbClr val="EF9E3D"/>
            </a:solidFill>
            <a:round/>
          </a:ln>
        </p:spPr>
        <p:txBody>
          <a:bodyPr vert="horz" wrap="square" lIns="91440" tIns="45720" rIns="91440" bIns="45720" numCol="1" anchor="t" anchorCtr="0" compatLnSpc="1">
            <a:prstTxWarp prst="textNoShape">
              <a:avLst/>
            </a:prstTxWarp>
          </a:bodyPr>
          <a:lstStyle/>
          <a:p>
            <a:endParaRPr lang="es-ES"/>
          </a:p>
        </p:txBody>
      </p:sp>
      <p:grpSp>
        <p:nvGrpSpPr>
          <p:cNvPr id="17796" name="Grupo 17795">
            <a:extLst>
              <a:ext uri="{FF2B5EF4-FFF2-40B4-BE49-F238E27FC236}">
                <a16:creationId xmlns:a16="http://schemas.microsoft.com/office/drawing/2014/main" id="{7F0B1382-C38E-EE4F-7A2E-72D91D68EAAA}"/>
              </a:ext>
            </a:extLst>
          </p:cNvPr>
          <p:cNvGrpSpPr/>
          <p:nvPr/>
        </p:nvGrpSpPr>
        <p:grpSpPr>
          <a:xfrm flipH="1">
            <a:off x="0" y="1644651"/>
            <a:ext cx="1918640" cy="3517900"/>
            <a:chOff x="-33338" y="1644651"/>
            <a:chExt cx="1709738" cy="3517900"/>
          </a:xfrm>
        </p:grpSpPr>
        <p:grpSp>
          <p:nvGrpSpPr>
            <p:cNvPr id="5" name="Group 205">
              <a:extLst>
                <a:ext uri="{FF2B5EF4-FFF2-40B4-BE49-F238E27FC236}">
                  <a16:creationId xmlns:a16="http://schemas.microsoft.com/office/drawing/2014/main" id="{3B17918E-6DC8-9AD4-84BA-7D512A7E7227}"/>
                </a:ext>
              </a:extLst>
            </p:cNvPr>
            <p:cNvGrpSpPr/>
            <p:nvPr/>
          </p:nvGrpSpPr>
          <p:grpSpPr>
            <a:xfrm>
              <a:off x="-33338" y="1644651"/>
              <a:ext cx="1709738" cy="3517900"/>
              <a:chOff x="-21" y="1036"/>
              <a:chExt cx="1077" cy="2216"/>
            </a:xfrm>
          </p:grpSpPr>
          <p:sp>
            <p:nvSpPr>
              <p:cNvPr id="17596" name="Freeform 5">
                <a:extLst>
                  <a:ext uri="{FF2B5EF4-FFF2-40B4-BE49-F238E27FC236}">
                    <a16:creationId xmlns:a16="http://schemas.microsoft.com/office/drawing/2014/main" id="{43802775-E92E-6196-CE33-EEAF6AEFE185}"/>
                  </a:ext>
                </a:extLst>
              </p:cNvPr>
              <p:cNvSpPr>
                <a:spLocks noEditPoints="1"/>
              </p:cNvSpPr>
              <p:nvPr/>
            </p:nvSpPr>
            <p:spPr bwMode="auto">
              <a:xfrm>
                <a:off x="560" y="1491"/>
                <a:ext cx="496" cy="1296"/>
              </a:xfrm>
              <a:custGeom>
                <a:avLst/>
                <a:gdLst>
                  <a:gd name="T0" fmla="*/ 211 w 432"/>
                  <a:gd name="T1" fmla="*/ 510 h 1131"/>
                  <a:gd name="T2" fmla="*/ 135 w 432"/>
                  <a:gd name="T3" fmla="*/ 168 h 1131"/>
                  <a:gd name="T4" fmla="*/ 64 w 432"/>
                  <a:gd name="T5" fmla="*/ 49 h 1131"/>
                  <a:gd name="T6" fmla="*/ 279 w 432"/>
                  <a:gd name="T7" fmla="*/ 346 h 1131"/>
                  <a:gd name="T8" fmla="*/ 399 w 432"/>
                  <a:gd name="T9" fmla="*/ 292 h 1131"/>
                  <a:gd name="T10" fmla="*/ 417 w 432"/>
                  <a:gd name="T11" fmla="*/ 303 h 1131"/>
                  <a:gd name="T12" fmla="*/ 262 w 432"/>
                  <a:gd name="T13" fmla="*/ 554 h 1131"/>
                  <a:gd name="T14" fmla="*/ 340 w 432"/>
                  <a:gd name="T15" fmla="*/ 703 h 1131"/>
                  <a:gd name="T16" fmla="*/ 333 w 432"/>
                  <a:gd name="T17" fmla="*/ 838 h 1131"/>
                  <a:gd name="T18" fmla="*/ 377 w 432"/>
                  <a:gd name="T19" fmla="*/ 835 h 1131"/>
                  <a:gd name="T20" fmla="*/ 424 w 432"/>
                  <a:gd name="T21" fmla="*/ 862 h 1131"/>
                  <a:gd name="T22" fmla="*/ 425 w 432"/>
                  <a:gd name="T23" fmla="*/ 965 h 1131"/>
                  <a:gd name="T24" fmla="*/ 370 w 432"/>
                  <a:gd name="T25" fmla="*/ 972 h 1131"/>
                  <a:gd name="T26" fmla="*/ 357 w 432"/>
                  <a:gd name="T27" fmla="*/ 916 h 1131"/>
                  <a:gd name="T28" fmla="*/ 336 w 432"/>
                  <a:gd name="T29" fmla="*/ 887 h 1131"/>
                  <a:gd name="T30" fmla="*/ 360 w 432"/>
                  <a:gd name="T31" fmla="*/ 991 h 1131"/>
                  <a:gd name="T32" fmla="*/ 338 w 432"/>
                  <a:gd name="T33" fmla="*/ 1020 h 1131"/>
                  <a:gd name="T34" fmla="*/ 296 w 432"/>
                  <a:gd name="T35" fmla="*/ 1038 h 1131"/>
                  <a:gd name="T36" fmla="*/ 272 w 432"/>
                  <a:gd name="T37" fmla="*/ 972 h 1131"/>
                  <a:gd name="T38" fmla="*/ 208 w 432"/>
                  <a:gd name="T39" fmla="*/ 926 h 1131"/>
                  <a:gd name="T40" fmla="*/ 176 w 432"/>
                  <a:gd name="T41" fmla="*/ 1055 h 1131"/>
                  <a:gd name="T42" fmla="*/ 99 w 432"/>
                  <a:gd name="T43" fmla="*/ 1020 h 1131"/>
                  <a:gd name="T44" fmla="*/ 0 w 432"/>
                  <a:gd name="T45" fmla="*/ 950 h 1131"/>
                  <a:gd name="T46" fmla="*/ 21 w 432"/>
                  <a:gd name="T47" fmla="*/ 848 h 1131"/>
                  <a:gd name="T48" fmla="*/ 87 w 432"/>
                  <a:gd name="T49" fmla="*/ 850 h 1131"/>
                  <a:gd name="T50" fmla="*/ 186 w 432"/>
                  <a:gd name="T51" fmla="*/ 860 h 1131"/>
                  <a:gd name="T52" fmla="*/ 213 w 432"/>
                  <a:gd name="T53" fmla="*/ 754 h 1131"/>
                  <a:gd name="T54" fmla="*/ 283 w 432"/>
                  <a:gd name="T55" fmla="*/ 828 h 1131"/>
                  <a:gd name="T56" fmla="*/ 245 w 432"/>
                  <a:gd name="T57" fmla="*/ 660 h 1131"/>
                  <a:gd name="T58" fmla="*/ 211 w 432"/>
                  <a:gd name="T59" fmla="*/ 619 h 1131"/>
                  <a:gd name="T60" fmla="*/ 206 w 432"/>
                  <a:gd name="T61" fmla="*/ 587 h 1131"/>
                  <a:gd name="T62" fmla="*/ 141 w 432"/>
                  <a:gd name="T63" fmla="*/ 548 h 1131"/>
                  <a:gd name="T64" fmla="*/ 314 w 432"/>
                  <a:gd name="T65" fmla="*/ 1037 h 1131"/>
                  <a:gd name="T66" fmla="*/ 168 w 432"/>
                  <a:gd name="T67" fmla="*/ 179 h 1131"/>
                  <a:gd name="T68" fmla="*/ 244 w 432"/>
                  <a:gd name="T69" fmla="*/ 193 h 1131"/>
                  <a:gd name="T70" fmla="*/ 210 w 432"/>
                  <a:gd name="T71" fmla="*/ 179 h 1131"/>
                  <a:gd name="T72" fmla="*/ 391 w 432"/>
                  <a:gd name="T73" fmla="*/ 938 h 1131"/>
                  <a:gd name="T74" fmla="*/ 163 w 432"/>
                  <a:gd name="T75" fmla="*/ 63 h 1131"/>
                  <a:gd name="T76" fmla="*/ 156 w 432"/>
                  <a:gd name="T77" fmla="*/ 512 h 1131"/>
                  <a:gd name="T78" fmla="*/ 154 w 432"/>
                  <a:gd name="T79" fmla="*/ 75 h 1131"/>
                  <a:gd name="T80" fmla="*/ 100 w 432"/>
                  <a:gd name="T81" fmla="*/ 41 h 1131"/>
                  <a:gd name="T82" fmla="*/ 174 w 432"/>
                  <a:gd name="T83" fmla="*/ 94 h 1131"/>
                  <a:gd name="T84" fmla="*/ 169 w 432"/>
                  <a:gd name="T85" fmla="*/ 82 h 1131"/>
                  <a:gd name="T86" fmla="*/ 190 w 432"/>
                  <a:gd name="T87" fmla="*/ 518 h 1131"/>
                  <a:gd name="T88" fmla="*/ 204 w 432"/>
                  <a:gd name="T89" fmla="*/ 525 h 1131"/>
                  <a:gd name="T90" fmla="*/ 245 w 432"/>
                  <a:gd name="T91" fmla="*/ 549 h 1131"/>
                  <a:gd name="T92" fmla="*/ 168 w 432"/>
                  <a:gd name="T93" fmla="*/ 149 h 1131"/>
                  <a:gd name="T94" fmla="*/ 169 w 432"/>
                  <a:gd name="T95" fmla="*/ 150 h 1131"/>
                  <a:gd name="T96" fmla="*/ 286 w 432"/>
                  <a:gd name="T97" fmla="*/ 852 h 1131"/>
                  <a:gd name="T98" fmla="*/ 208 w 432"/>
                  <a:gd name="T99" fmla="*/ 147 h 1131"/>
                  <a:gd name="T100" fmla="*/ 208 w 432"/>
                  <a:gd name="T101" fmla="*/ 147 h 1131"/>
                  <a:gd name="T102" fmla="*/ 315 w 432"/>
                  <a:gd name="T103" fmla="*/ 852 h 1131"/>
                  <a:gd name="T104" fmla="*/ 288 w 432"/>
                  <a:gd name="T105" fmla="*/ 1001 h 1131"/>
                  <a:gd name="T106" fmla="*/ 380 w 432"/>
                  <a:gd name="T107" fmla="*/ 902 h 1131"/>
                  <a:gd name="T108" fmla="*/ 350 w 432"/>
                  <a:gd name="T109" fmla="*/ 864 h 1131"/>
                  <a:gd name="T110" fmla="*/ 232 w 432"/>
                  <a:gd name="T111" fmla="*/ 547 h 1131"/>
                  <a:gd name="T112" fmla="*/ 87 w 432"/>
                  <a:gd name="T113" fmla="*/ 31 h 1131"/>
                  <a:gd name="T114" fmla="*/ 218 w 432"/>
                  <a:gd name="T115" fmla="*/ 534 h 1131"/>
                  <a:gd name="T116" fmla="*/ 187 w 432"/>
                  <a:gd name="T117" fmla="*/ 129 h 1131"/>
                  <a:gd name="T118" fmla="*/ 150 w 432"/>
                  <a:gd name="T119" fmla="*/ 506 h 1131"/>
                  <a:gd name="T120" fmla="*/ 126 w 432"/>
                  <a:gd name="T121" fmla="*/ 86 h 1131"/>
                  <a:gd name="T122" fmla="*/ 186 w 432"/>
                  <a:gd name="T123" fmla="*/ 514 h 1131"/>
                  <a:gd name="T124" fmla="*/ 329 w 432"/>
                  <a:gd name="T125" fmla="*/ 898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2" h="1131">
                    <a:moveTo>
                      <a:pt x="141" y="548"/>
                    </a:moveTo>
                    <a:cubicBezTo>
                      <a:pt x="134" y="531"/>
                      <a:pt x="130" y="513"/>
                      <a:pt x="130" y="494"/>
                    </a:cubicBezTo>
                    <a:cubicBezTo>
                      <a:pt x="130" y="491"/>
                      <a:pt x="125" y="483"/>
                      <a:pt x="136" y="484"/>
                    </a:cubicBezTo>
                    <a:cubicBezTo>
                      <a:pt x="138" y="484"/>
                      <a:pt x="137" y="479"/>
                      <a:pt x="137" y="476"/>
                    </a:cubicBezTo>
                    <a:cubicBezTo>
                      <a:pt x="137" y="472"/>
                      <a:pt x="136" y="467"/>
                      <a:pt x="135" y="461"/>
                    </a:cubicBezTo>
                    <a:cubicBezTo>
                      <a:pt x="163" y="473"/>
                      <a:pt x="188" y="488"/>
                      <a:pt x="211" y="510"/>
                    </a:cubicBezTo>
                    <a:cubicBezTo>
                      <a:pt x="212" y="505"/>
                      <a:pt x="212" y="502"/>
                      <a:pt x="214" y="497"/>
                    </a:cubicBezTo>
                    <a:cubicBezTo>
                      <a:pt x="219" y="503"/>
                      <a:pt x="224" y="508"/>
                      <a:pt x="230" y="515"/>
                    </a:cubicBezTo>
                    <a:cubicBezTo>
                      <a:pt x="236" y="488"/>
                      <a:pt x="241" y="463"/>
                      <a:pt x="250" y="438"/>
                    </a:cubicBezTo>
                    <a:cubicBezTo>
                      <a:pt x="273" y="375"/>
                      <a:pt x="269" y="311"/>
                      <a:pt x="257" y="246"/>
                    </a:cubicBezTo>
                    <a:cubicBezTo>
                      <a:pt x="254" y="230"/>
                      <a:pt x="245" y="224"/>
                      <a:pt x="231" y="222"/>
                    </a:cubicBezTo>
                    <a:cubicBezTo>
                      <a:pt x="192" y="217"/>
                      <a:pt x="160" y="199"/>
                      <a:pt x="135" y="168"/>
                    </a:cubicBezTo>
                    <a:cubicBezTo>
                      <a:pt x="133" y="166"/>
                      <a:pt x="132" y="164"/>
                      <a:pt x="130" y="162"/>
                    </a:cubicBezTo>
                    <a:cubicBezTo>
                      <a:pt x="129" y="161"/>
                      <a:pt x="129" y="160"/>
                      <a:pt x="128" y="158"/>
                    </a:cubicBezTo>
                    <a:cubicBezTo>
                      <a:pt x="131" y="155"/>
                      <a:pt x="135" y="159"/>
                      <a:pt x="140" y="156"/>
                    </a:cubicBezTo>
                    <a:cubicBezTo>
                      <a:pt x="98" y="137"/>
                      <a:pt x="72" y="104"/>
                      <a:pt x="60" y="62"/>
                    </a:cubicBezTo>
                    <a:cubicBezTo>
                      <a:pt x="64" y="58"/>
                      <a:pt x="71" y="66"/>
                      <a:pt x="72" y="60"/>
                    </a:cubicBezTo>
                    <a:cubicBezTo>
                      <a:pt x="73" y="56"/>
                      <a:pt x="67" y="53"/>
                      <a:pt x="64" y="49"/>
                    </a:cubicBezTo>
                    <a:cubicBezTo>
                      <a:pt x="51" y="36"/>
                      <a:pt x="38" y="23"/>
                      <a:pt x="24" y="9"/>
                    </a:cubicBezTo>
                    <a:cubicBezTo>
                      <a:pt x="138" y="0"/>
                      <a:pt x="252" y="95"/>
                      <a:pt x="263" y="225"/>
                    </a:cubicBezTo>
                    <a:cubicBezTo>
                      <a:pt x="260" y="224"/>
                      <a:pt x="261" y="218"/>
                      <a:pt x="256" y="220"/>
                    </a:cubicBezTo>
                    <a:cubicBezTo>
                      <a:pt x="257" y="230"/>
                      <a:pt x="257" y="230"/>
                      <a:pt x="264" y="229"/>
                    </a:cubicBezTo>
                    <a:cubicBezTo>
                      <a:pt x="273" y="253"/>
                      <a:pt x="276" y="279"/>
                      <a:pt x="278" y="305"/>
                    </a:cubicBezTo>
                    <a:cubicBezTo>
                      <a:pt x="279" y="319"/>
                      <a:pt x="278" y="332"/>
                      <a:pt x="279" y="346"/>
                    </a:cubicBezTo>
                    <a:cubicBezTo>
                      <a:pt x="298" y="297"/>
                      <a:pt x="314" y="248"/>
                      <a:pt x="335" y="200"/>
                    </a:cubicBezTo>
                    <a:cubicBezTo>
                      <a:pt x="341" y="194"/>
                      <a:pt x="347" y="188"/>
                      <a:pt x="353" y="182"/>
                    </a:cubicBezTo>
                    <a:cubicBezTo>
                      <a:pt x="357" y="186"/>
                      <a:pt x="355" y="191"/>
                      <a:pt x="355" y="196"/>
                    </a:cubicBezTo>
                    <a:cubicBezTo>
                      <a:pt x="325" y="263"/>
                      <a:pt x="303" y="333"/>
                      <a:pt x="281" y="403"/>
                    </a:cubicBezTo>
                    <a:cubicBezTo>
                      <a:pt x="292" y="387"/>
                      <a:pt x="305" y="373"/>
                      <a:pt x="318" y="359"/>
                    </a:cubicBezTo>
                    <a:cubicBezTo>
                      <a:pt x="342" y="333"/>
                      <a:pt x="369" y="311"/>
                      <a:pt x="399" y="292"/>
                    </a:cubicBezTo>
                    <a:cubicBezTo>
                      <a:pt x="402" y="290"/>
                      <a:pt x="407" y="288"/>
                      <a:pt x="404" y="282"/>
                    </a:cubicBezTo>
                    <a:cubicBezTo>
                      <a:pt x="395" y="257"/>
                      <a:pt x="402" y="235"/>
                      <a:pt x="413" y="213"/>
                    </a:cubicBezTo>
                    <a:cubicBezTo>
                      <a:pt x="417" y="213"/>
                      <a:pt x="421" y="215"/>
                      <a:pt x="422" y="210"/>
                    </a:cubicBezTo>
                    <a:cubicBezTo>
                      <a:pt x="424" y="200"/>
                      <a:pt x="428" y="204"/>
                      <a:pt x="432" y="208"/>
                    </a:cubicBezTo>
                    <a:cubicBezTo>
                      <a:pt x="432" y="244"/>
                      <a:pt x="432" y="280"/>
                      <a:pt x="432" y="317"/>
                    </a:cubicBezTo>
                    <a:cubicBezTo>
                      <a:pt x="426" y="314"/>
                      <a:pt x="421" y="308"/>
                      <a:pt x="417" y="303"/>
                    </a:cubicBezTo>
                    <a:cubicBezTo>
                      <a:pt x="412" y="296"/>
                      <a:pt x="407" y="297"/>
                      <a:pt x="401" y="301"/>
                    </a:cubicBezTo>
                    <a:cubicBezTo>
                      <a:pt x="393" y="307"/>
                      <a:pt x="385" y="313"/>
                      <a:pt x="377" y="319"/>
                    </a:cubicBezTo>
                    <a:cubicBezTo>
                      <a:pt x="315" y="365"/>
                      <a:pt x="265" y="420"/>
                      <a:pt x="250" y="500"/>
                    </a:cubicBezTo>
                    <a:cubicBezTo>
                      <a:pt x="246" y="517"/>
                      <a:pt x="240" y="534"/>
                      <a:pt x="253" y="550"/>
                    </a:cubicBezTo>
                    <a:cubicBezTo>
                      <a:pt x="255" y="552"/>
                      <a:pt x="256" y="556"/>
                      <a:pt x="257" y="559"/>
                    </a:cubicBezTo>
                    <a:cubicBezTo>
                      <a:pt x="260" y="558"/>
                      <a:pt x="257" y="554"/>
                      <a:pt x="262" y="554"/>
                    </a:cubicBezTo>
                    <a:cubicBezTo>
                      <a:pt x="270" y="584"/>
                      <a:pt x="274" y="613"/>
                      <a:pt x="250" y="639"/>
                    </a:cubicBezTo>
                    <a:cubicBezTo>
                      <a:pt x="246" y="643"/>
                      <a:pt x="248" y="646"/>
                      <a:pt x="250" y="650"/>
                    </a:cubicBezTo>
                    <a:cubicBezTo>
                      <a:pt x="263" y="675"/>
                      <a:pt x="273" y="701"/>
                      <a:pt x="280" y="729"/>
                    </a:cubicBezTo>
                    <a:cubicBezTo>
                      <a:pt x="283" y="743"/>
                      <a:pt x="287" y="758"/>
                      <a:pt x="290" y="772"/>
                    </a:cubicBezTo>
                    <a:cubicBezTo>
                      <a:pt x="297" y="744"/>
                      <a:pt x="311" y="719"/>
                      <a:pt x="330" y="698"/>
                    </a:cubicBezTo>
                    <a:cubicBezTo>
                      <a:pt x="334" y="699"/>
                      <a:pt x="336" y="703"/>
                      <a:pt x="340" y="703"/>
                    </a:cubicBezTo>
                    <a:cubicBezTo>
                      <a:pt x="341" y="704"/>
                      <a:pt x="341" y="706"/>
                      <a:pt x="342" y="707"/>
                    </a:cubicBezTo>
                    <a:cubicBezTo>
                      <a:pt x="340" y="709"/>
                      <a:pt x="338" y="711"/>
                      <a:pt x="336" y="713"/>
                    </a:cubicBezTo>
                    <a:cubicBezTo>
                      <a:pt x="307" y="745"/>
                      <a:pt x="301" y="785"/>
                      <a:pt x="297" y="826"/>
                    </a:cubicBezTo>
                    <a:cubicBezTo>
                      <a:pt x="297" y="830"/>
                      <a:pt x="294" y="837"/>
                      <a:pt x="301" y="838"/>
                    </a:cubicBezTo>
                    <a:cubicBezTo>
                      <a:pt x="308" y="839"/>
                      <a:pt x="316" y="848"/>
                      <a:pt x="323" y="837"/>
                    </a:cubicBezTo>
                    <a:cubicBezTo>
                      <a:pt x="328" y="828"/>
                      <a:pt x="329" y="840"/>
                      <a:pt x="333" y="838"/>
                    </a:cubicBezTo>
                    <a:cubicBezTo>
                      <a:pt x="336" y="830"/>
                      <a:pt x="340" y="822"/>
                      <a:pt x="343" y="813"/>
                    </a:cubicBezTo>
                    <a:cubicBezTo>
                      <a:pt x="350" y="819"/>
                      <a:pt x="354" y="833"/>
                      <a:pt x="366" y="819"/>
                    </a:cubicBezTo>
                    <a:cubicBezTo>
                      <a:pt x="369" y="819"/>
                      <a:pt x="372" y="818"/>
                      <a:pt x="374" y="817"/>
                    </a:cubicBezTo>
                    <a:cubicBezTo>
                      <a:pt x="378" y="819"/>
                      <a:pt x="382" y="823"/>
                      <a:pt x="375" y="824"/>
                    </a:cubicBezTo>
                    <a:cubicBezTo>
                      <a:pt x="367" y="826"/>
                      <a:pt x="365" y="831"/>
                      <a:pt x="360" y="837"/>
                    </a:cubicBezTo>
                    <a:cubicBezTo>
                      <a:pt x="367" y="838"/>
                      <a:pt x="372" y="835"/>
                      <a:pt x="377" y="835"/>
                    </a:cubicBezTo>
                    <a:cubicBezTo>
                      <a:pt x="385" y="834"/>
                      <a:pt x="395" y="829"/>
                      <a:pt x="401" y="841"/>
                    </a:cubicBezTo>
                    <a:cubicBezTo>
                      <a:pt x="409" y="834"/>
                      <a:pt x="409" y="822"/>
                      <a:pt x="415" y="814"/>
                    </a:cubicBezTo>
                    <a:cubicBezTo>
                      <a:pt x="416" y="819"/>
                      <a:pt x="415" y="824"/>
                      <a:pt x="417" y="828"/>
                    </a:cubicBezTo>
                    <a:cubicBezTo>
                      <a:pt x="424" y="825"/>
                      <a:pt x="426" y="817"/>
                      <a:pt x="432" y="815"/>
                    </a:cubicBezTo>
                    <a:cubicBezTo>
                      <a:pt x="432" y="831"/>
                      <a:pt x="432" y="847"/>
                      <a:pt x="432" y="863"/>
                    </a:cubicBezTo>
                    <a:cubicBezTo>
                      <a:pt x="429" y="862"/>
                      <a:pt x="423" y="861"/>
                      <a:pt x="424" y="862"/>
                    </a:cubicBezTo>
                    <a:cubicBezTo>
                      <a:pt x="430" y="871"/>
                      <a:pt x="420" y="868"/>
                      <a:pt x="419" y="868"/>
                    </a:cubicBezTo>
                    <a:cubicBezTo>
                      <a:pt x="408" y="872"/>
                      <a:pt x="396" y="871"/>
                      <a:pt x="384" y="873"/>
                    </a:cubicBezTo>
                    <a:cubicBezTo>
                      <a:pt x="389" y="884"/>
                      <a:pt x="393" y="895"/>
                      <a:pt x="398" y="907"/>
                    </a:cubicBezTo>
                    <a:cubicBezTo>
                      <a:pt x="402" y="902"/>
                      <a:pt x="404" y="898"/>
                      <a:pt x="407" y="893"/>
                    </a:cubicBezTo>
                    <a:cubicBezTo>
                      <a:pt x="413" y="915"/>
                      <a:pt x="421" y="935"/>
                      <a:pt x="420" y="956"/>
                    </a:cubicBezTo>
                    <a:cubicBezTo>
                      <a:pt x="420" y="960"/>
                      <a:pt x="421" y="963"/>
                      <a:pt x="425" y="965"/>
                    </a:cubicBezTo>
                    <a:cubicBezTo>
                      <a:pt x="422" y="972"/>
                      <a:pt x="419" y="978"/>
                      <a:pt x="416" y="985"/>
                    </a:cubicBezTo>
                    <a:cubicBezTo>
                      <a:pt x="410" y="979"/>
                      <a:pt x="411" y="971"/>
                      <a:pt x="410" y="962"/>
                    </a:cubicBezTo>
                    <a:cubicBezTo>
                      <a:pt x="406" y="969"/>
                      <a:pt x="402" y="973"/>
                      <a:pt x="397" y="965"/>
                    </a:cubicBezTo>
                    <a:cubicBezTo>
                      <a:pt x="395" y="972"/>
                      <a:pt x="395" y="978"/>
                      <a:pt x="394" y="984"/>
                    </a:cubicBezTo>
                    <a:cubicBezTo>
                      <a:pt x="390" y="991"/>
                      <a:pt x="386" y="999"/>
                      <a:pt x="386" y="1008"/>
                    </a:cubicBezTo>
                    <a:cubicBezTo>
                      <a:pt x="378" y="997"/>
                      <a:pt x="379" y="982"/>
                      <a:pt x="370" y="972"/>
                    </a:cubicBezTo>
                    <a:cubicBezTo>
                      <a:pt x="370" y="971"/>
                      <a:pt x="370" y="970"/>
                      <a:pt x="369" y="969"/>
                    </a:cubicBezTo>
                    <a:cubicBezTo>
                      <a:pt x="374" y="967"/>
                      <a:pt x="376" y="963"/>
                      <a:pt x="376" y="958"/>
                    </a:cubicBezTo>
                    <a:cubicBezTo>
                      <a:pt x="368" y="960"/>
                      <a:pt x="370" y="965"/>
                      <a:pt x="369" y="969"/>
                    </a:cubicBezTo>
                    <a:cubicBezTo>
                      <a:pt x="361" y="965"/>
                      <a:pt x="362" y="958"/>
                      <a:pt x="362" y="951"/>
                    </a:cubicBezTo>
                    <a:cubicBezTo>
                      <a:pt x="362" y="929"/>
                      <a:pt x="360" y="907"/>
                      <a:pt x="354" y="886"/>
                    </a:cubicBezTo>
                    <a:cubicBezTo>
                      <a:pt x="355" y="896"/>
                      <a:pt x="356" y="906"/>
                      <a:pt x="357" y="916"/>
                    </a:cubicBezTo>
                    <a:cubicBezTo>
                      <a:pt x="350" y="906"/>
                      <a:pt x="345" y="896"/>
                      <a:pt x="343" y="884"/>
                    </a:cubicBezTo>
                    <a:cubicBezTo>
                      <a:pt x="341" y="878"/>
                      <a:pt x="341" y="870"/>
                      <a:pt x="336" y="865"/>
                    </a:cubicBezTo>
                    <a:cubicBezTo>
                      <a:pt x="335" y="864"/>
                      <a:pt x="335" y="862"/>
                      <a:pt x="335" y="860"/>
                    </a:cubicBezTo>
                    <a:cubicBezTo>
                      <a:pt x="334" y="860"/>
                      <a:pt x="334" y="860"/>
                      <a:pt x="334" y="861"/>
                    </a:cubicBezTo>
                    <a:cubicBezTo>
                      <a:pt x="333" y="863"/>
                      <a:pt x="334" y="864"/>
                      <a:pt x="336" y="865"/>
                    </a:cubicBezTo>
                    <a:cubicBezTo>
                      <a:pt x="333" y="873"/>
                      <a:pt x="342" y="880"/>
                      <a:pt x="336" y="887"/>
                    </a:cubicBezTo>
                    <a:cubicBezTo>
                      <a:pt x="334" y="878"/>
                      <a:pt x="326" y="874"/>
                      <a:pt x="320" y="867"/>
                    </a:cubicBezTo>
                    <a:cubicBezTo>
                      <a:pt x="321" y="878"/>
                      <a:pt x="325" y="882"/>
                      <a:pt x="336" y="887"/>
                    </a:cubicBezTo>
                    <a:cubicBezTo>
                      <a:pt x="334" y="893"/>
                      <a:pt x="344" y="897"/>
                      <a:pt x="342" y="900"/>
                    </a:cubicBezTo>
                    <a:cubicBezTo>
                      <a:pt x="335" y="911"/>
                      <a:pt x="347" y="914"/>
                      <a:pt x="350" y="920"/>
                    </a:cubicBezTo>
                    <a:cubicBezTo>
                      <a:pt x="351" y="923"/>
                      <a:pt x="354" y="924"/>
                      <a:pt x="355" y="928"/>
                    </a:cubicBezTo>
                    <a:cubicBezTo>
                      <a:pt x="362" y="948"/>
                      <a:pt x="361" y="970"/>
                      <a:pt x="360" y="991"/>
                    </a:cubicBezTo>
                    <a:cubicBezTo>
                      <a:pt x="356" y="990"/>
                      <a:pt x="354" y="983"/>
                      <a:pt x="350" y="986"/>
                    </a:cubicBezTo>
                    <a:cubicBezTo>
                      <a:pt x="346" y="988"/>
                      <a:pt x="348" y="993"/>
                      <a:pt x="348" y="997"/>
                    </a:cubicBezTo>
                    <a:cubicBezTo>
                      <a:pt x="348" y="999"/>
                      <a:pt x="348" y="1001"/>
                      <a:pt x="348" y="1003"/>
                    </a:cubicBezTo>
                    <a:cubicBezTo>
                      <a:pt x="344" y="1002"/>
                      <a:pt x="341" y="997"/>
                      <a:pt x="337" y="1000"/>
                    </a:cubicBezTo>
                    <a:cubicBezTo>
                      <a:pt x="334" y="1003"/>
                      <a:pt x="336" y="1008"/>
                      <a:pt x="336" y="1012"/>
                    </a:cubicBezTo>
                    <a:cubicBezTo>
                      <a:pt x="337" y="1015"/>
                      <a:pt x="338" y="1017"/>
                      <a:pt x="338" y="1020"/>
                    </a:cubicBezTo>
                    <a:cubicBezTo>
                      <a:pt x="321" y="1020"/>
                      <a:pt x="321" y="1020"/>
                      <a:pt x="326" y="1032"/>
                    </a:cubicBezTo>
                    <a:cubicBezTo>
                      <a:pt x="324" y="1033"/>
                      <a:pt x="324" y="1034"/>
                      <a:pt x="326" y="1034"/>
                    </a:cubicBezTo>
                    <a:cubicBezTo>
                      <a:pt x="326" y="1034"/>
                      <a:pt x="326" y="1034"/>
                      <a:pt x="326" y="1034"/>
                    </a:cubicBezTo>
                    <a:cubicBezTo>
                      <a:pt x="327" y="1040"/>
                      <a:pt x="324" y="1044"/>
                      <a:pt x="321" y="1048"/>
                    </a:cubicBezTo>
                    <a:cubicBezTo>
                      <a:pt x="317" y="1051"/>
                      <a:pt x="312" y="1045"/>
                      <a:pt x="308" y="1048"/>
                    </a:cubicBezTo>
                    <a:cubicBezTo>
                      <a:pt x="304" y="1045"/>
                      <a:pt x="299" y="1042"/>
                      <a:pt x="296" y="1038"/>
                    </a:cubicBezTo>
                    <a:cubicBezTo>
                      <a:pt x="293" y="1036"/>
                      <a:pt x="293" y="1031"/>
                      <a:pt x="289" y="1033"/>
                    </a:cubicBezTo>
                    <a:cubicBezTo>
                      <a:pt x="285" y="1034"/>
                      <a:pt x="286" y="1038"/>
                      <a:pt x="286" y="1041"/>
                    </a:cubicBezTo>
                    <a:cubicBezTo>
                      <a:pt x="283" y="1072"/>
                      <a:pt x="276" y="1101"/>
                      <a:pt x="267" y="1131"/>
                    </a:cubicBezTo>
                    <a:cubicBezTo>
                      <a:pt x="259" y="1131"/>
                      <a:pt x="256" y="1125"/>
                      <a:pt x="253" y="1119"/>
                    </a:cubicBezTo>
                    <a:cubicBezTo>
                      <a:pt x="260" y="1113"/>
                      <a:pt x="259" y="1104"/>
                      <a:pt x="261" y="1097"/>
                    </a:cubicBezTo>
                    <a:cubicBezTo>
                      <a:pt x="270" y="1056"/>
                      <a:pt x="282" y="1015"/>
                      <a:pt x="272" y="972"/>
                    </a:cubicBezTo>
                    <a:cubicBezTo>
                      <a:pt x="271" y="969"/>
                      <a:pt x="263" y="958"/>
                      <a:pt x="277" y="960"/>
                    </a:cubicBezTo>
                    <a:cubicBezTo>
                      <a:pt x="277" y="960"/>
                      <a:pt x="278" y="958"/>
                      <a:pt x="278" y="956"/>
                    </a:cubicBezTo>
                    <a:cubicBezTo>
                      <a:pt x="278" y="933"/>
                      <a:pt x="278" y="910"/>
                      <a:pt x="278" y="887"/>
                    </a:cubicBezTo>
                    <a:cubicBezTo>
                      <a:pt x="270" y="891"/>
                      <a:pt x="264" y="898"/>
                      <a:pt x="255" y="902"/>
                    </a:cubicBezTo>
                    <a:cubicBezTo>
                      <a:pt x="245" y="907"/>
                      <a:pt x="231" y="905"/>
                      <a:pt x="224" y="918"/>
                    </a:cubicBezTo>
                    <a:cubicBezTo>
                      <a:pt x="221" y="922"/>
                      <a:pt x="214" y="924"/>
                      <a:pt x="208" y="926"/>
                    </a:cubicBezTo>
                    <a:cubicBezTo>
                      <a:pt x="200" y="928"/>
                      <a:pt x="198" y="932"/>
                      <a:pt x="197" y="940"/>
                    </a:cubicBezTo>
                    <a:cubicBezTo>
                      <a:pt x="195" y="972"/>
                      <a:pt x="192" y="1004"/>
                      <a:pt x="190" y="1035"/>
                    </a:cubicBezTo>
                    <a:cubicBezTo>
                      <a:pt x="187" y="1039"/>
                      <a:pt x="188" y="1043"/>
                      <a:pt x="189" y="1047"/>
                    </a:cubicBezTo>
                    <a:cubicBezTo>
                      <a:pt x="189" y="1047"/>
                      <a:pt x="189" y="1047"/>
                      <a:pt x="189" y="1047"/>
                    </a:cubicBezTo>
                    <a:cubicBezTo>
                      <a:pt x="183" y="1047"/>
                      <a:pt x="181" y="1050"/>
                      <a:pt x="178" y="1054"/>
                    </a:cubicBezTo>
                    <a:cubicBezTo>
                      <a:pt x="178" y="1054"/>
                      <a:pt x="177" y="1055"/>
                      <a:pt x="176" y="1055"/>
                    </a:cubicBezTo>
                    <a:cubicBezTo>
                      <a:pt x="175" y="1055"/>
                      <a:pt x="174" y="1054"/>
                      <a:pt x="174" y="1054"/>
                    </a:cubicBezTo>
                    <a:cubicBezTo>
                      <a:pt x="172" y="1051"/>
                      <a:pt x="177" y="1045"/>
                      <a:pt x="169" y="1046"/>
                    </a:cubicBezTo>
                    <a:cubicBezTo>
                      <a:pt x="171" y="1015"/>
                      <a:pt x="174" y="985"/>
                      <a:pt x="176" y="954"/>
                    </a:cubicBezTo>
                    <a:cubicBezTo>
                      <a:pt x="178" y="933"/>
                      <a:pt x="178" y="934"/>
                      <a:pt x="157" y="930"/>
                    </a:cubicBezTo>
                    <a:cubicBezTo>
                      <a:pt x="145" y="928"/>
                      <a:pt x="138" y="932"/>
                      <a:pt x="131" y="943"/>
                    </a:cubicBezTo>
                    <a:cubicBezTo>
                      <a:pt x="117" y="967"/>
                      <a:pt x="107" y="994"/>
                      <a:pt x="99" y="1020"/>
                    </a:cubicBezTo>
                    <a:cubicBezTo>
                      <a:pt x="96" y="1027"/>
                      <a:pt x="96" y="1035"/>
                      <a:pt x="89" y="1039"/>
                    </a:cubicBezTo>
                    <a:cubicBezTo>
                      <a:pt x="88" y="1040"/>
                      <a:pt x="87" y="1041"/>
                      <a:pt x="86" y="1041"/>
                    </a:cubicBezTo>
                    <a:cubicBezTo>
                      <a:pt x="85" y="1042"/>
                      <a:pt x="84" y="1042"/>
                      <a:pt x="83" y="1042"/>
                    </a:cubicBezTo>
                    <a:cubicBezTo>
                      <a:pt x="74" y="1007"/>
                      <a:pt x="56" y="976"/>
                      <a:pt x="35" y="946"/>
                    </a:cubicBezTo>
                    <a:cubicBezTo>
                      <a:pt x="31" y="940"/>
                      <a:pt x="28" y="940"/>
                      <a:pt x="22" y="944"/>
                    </a:cubicBezTo>
                    <a:cubicBezTo>
                      <a:pt x="15" y="948"/>
                      <a:pt x="8" y="951"/>
                      <a:pt x="0" y="950"/>
                    </a:cubicBezTo>
                    <a:cubicBezTo>
                      <a:pt x="14" y="942"/>
                      <a:pt x="30" y="935"/>
                      <a:pt x="33" y="917"/>
                    </a:cubicBezTo>
                    <a:cubicBezTo>
                      <a:pt x="36" y="902"/>
                      <a:pt x="41" y="888"/>
                      <a:pt x="35" y="873"/>
                    </a:cubicBezTo>
                    <a:cubicBezTo>
                      <a:pt x="35" y="884"/>
                      <a:pt x="28" y="893"/>
                      <a:pt x="32" y="904"/>
                    </a:cubicBezTo>
                    <a:cubicBezTo>
                      <a:pt x="34" y="909"/>
                      <a:pt x="30" y="918"/>
                      <a:pt x="24" y="919"/>
                    </a:cubicBezTo>
                    <a:cubicBezTo>
                      <a:pt x="20" y="919"/>
                      <a:pt x="17" y="913"/>
                      <a:pt x="16" y="907"/>
                    </a:cubicBezTo>
                    <a:cubicBezTo>
                      <a:pt x="13" y="887"/>
                      <a:pt x="20" y="868"/>
                      <a:pt x="21" y="848"/>
                    </a:cubicBezTo>
                    <a:cubicBezTo>
                      <a:pt x="25" y="848"/>
                      <a:pt x="23" y="844"/>
                      <a:pt x="25" y="843"/>
                    </a:cubicBezTo>
                    <a:cubicBezTo>
                      <a:pt x="48" y="868"/>
                      <a:pt x="53" y="902"/>
                      <a:pt x="37" y="931"/>
                    </a:cubicBezTo>
                    <a:cubicBezTo>
                      <a:pt x="35" y="936"/>
                      <a:pt x="37" y="938"/>
                      <a:pt x="39" y="942"/>
                    </a:cubicBezTo>
                    <a:cubicBezTo>
                      <a:pt x="51" y="958"/>
                      <a:pt x="63" y="975"/>
                      <a:pt x="71" y="994"/>
                    </a:cubicBezTo>
                    <a:cubicBezTo>
                      <a:pt x="75" y="1003"/>
                      <a:pt x="79" y="1013"/>
                      <a:pt x="83" y="1022"/>
                    </a:cubicBezTo>
                    <a:cubicBezTo>
                      <a:pt x="88" y="964"/>
                      <a:pt x="89" y="907"/>
                      <a:pt x="87" y="850"/>
                    </a:cubicBezTo>
                    <a:cubicBezTo>
                      <a:pt x="89" y="842"/>
                      <a:pt x="82" y="832"/>
                      <a:pt x="91" y="826"/>
                    </a:cubicBezTo>
                    <a:cubicBezTo>
                      <a:pt x="93" y="832"/>
                      <a:pt x="94" y="839"/>
                      <a:pt x="101" y="841"/>
                    </a:cubicBezTo>
                    <a:cubicBezTo>
                      <a:pt x="101" y="888"/>
                      <a:pt x="101" y="935"/>
                      <a:pt x="101" y="981"/>
                    </a:cubicBezTo>
                    <a:cubicBezTo>
                      <a:pt x="104" y="980"/>
                      <a:pt x="105" y="977"/>
                      <a:pt x="106" y="975"/>
                    </a:cubicBezTo>
                    <a:cubicBezTo>
                      <a:pt x="127" y="936"/>
                      <a:pt x="144" y="893"/>
                      <a:pt x="183" y="867"/>
                    </a:cubicBezTo>
                    <a:cubicBezTo>
                      <a:pt x="185" y="865"/>
                      <a:pt x="185" y="863"/>
                      <a:pt x="186" y="860"/>
                    </a:cubicBezTo>
                    <a:cubicBezTo>
                      <a:pt x="188" y="838"/>
                      <a:pt x="190" y="816"/>
                      <a:pt x="192" y="793"/>
                    </a:cubicBezTo>
                    <a:cubicBezTo>
                      <a:pt x="201" y="793"/>
                      <a:pt x="209" y="792"/>
                      <a:pt x="201" y="781"/>
                    </a:cubicBezTo>
                    <a:cubicBezTo>
                      <a:pt x="200" y="780"/>
                      <a:pt x="201" y="778"/>
                      <a:pt x="201" y="776"/>
                    </a:cubicBezTo>
                    <a:cubicBezTo>
                      <a:pt x="209" y="777"/>
                      <a:pt x="211" y="774"/>
                      <a:pt x="206" y="767"/>
                    </a:cubicBezTo>
                    <a:cubicBezTo>
                      <a:pt x="203" y="764"/>
                      <a:pt x="199" y="760"/>
                      <a:pt x="202" y="756"/>
                    </a:cubicBezTo>
                    <a:cubicBezTo>
                      <a:pt x="204" y="752"/>
                      <a:pt x="209" y="755"/>
                      <a:pt x="213" y="754"/>
                    </a:cubicBezTo>
                    <a:cubicBezTo>
                      <a:pt x="213" y="755"/>
                      <a:pt x="214" y="755"/>
                      <a:pt x="214" y="755"/>
                    </a:cubicBezTo>
                    <a:cubicBezTo>
                      <a:pt x="214" y="759"/>
                      <a:pt x="214" y="763"/>
                      <a:pt x="213" y="767"/>
                    </a:cubicBezTo>
                    <a:cubicBezTo>
                      <a:pt x="211" y="792"/>
                      <a:pt x="208" y="816"/>
                      <a:pt x="206" y="841"/>
                    </a:cubicBezTo>
                    <a:cubicBezTo>
                      <a:pt x="206" y="845"/>
                      <a:pt x="204" y="853"/>
                      <a:pt x="211" y="849"/>
                    </a:cubicBezTo>
                    <a:cubicBezTo>
                      <a:pt x="231" y="838"/>
                      <a:pt x="252" y="836"/>
                      <a:pt x="275" y="835"/>
                    </a:cubicBezTo>
                    <a:cubicBezTo>
                      <a:pt x="280" y="835"/>
                      <a:pt x="282" y="833"/>
                      <a:pt x="283" y="828"/>
                    </a:cubicBezTo>
                    <a:cubicBezTo>
                      <a:pt x="289" y="791"/>
                      <a:pt x="280" y="756"/>
                      <a:pt x="270" y="721"/>
                    </a:cubicBezTo>
                    <a:cubicBezTo>
                      <a:pt x="266" y="708"/>
                      <a:pt x="242" y="694"/>
                      <a:pt x="230" y="696"/>
                    </a:cubicBezTo>
                    <a:cubicBezTo>
                      <a:pt x="223" y="694"/>
                      <a:pt x="217" y="692"/>
                      <a:pt x="213" y="687"/>
                    </a:cubicBezTo>
                    <a:cubicBezTo>
                      <a:pt x="218" y="686"/>
                      <a:pt x="221" y="681"/>
                      <a:pt x="226" y="678"/>
                    </a:cubicBezTo>
                    <a:cubicBezTo>
                      <a:pt x="235" y="688"/>
                      <a:pt x="249" y="688"/>
                      <a:pt x="260" y="696"/>
                    </a:cubicBezTo>
                    <a:cubicBezTo>
                      <a:pt x="257" y="683"/>
                      <a:pt x="250" y="671"/>
                      <a:pt x="245" y="660"/>
                    </a:cubicBezTo>
                    <a:cubicBezTo>
                      <a:pt x="241" y="649"/>
                      <a:pt x="237" y="646"/>
                      <a:pt x="227" y="648"/>
                    </a:cubicBezTo>
                    <a:cubicBezTo>
                      <a:pt x="228" y="644"/>
                      <a:pt x="230" y="640"/>
                      <a:pt x="232" y="635"/>
                    </a:cubicBezTo>
                    <a:cubicBezTo>
                      <a:pt x="224" y="636"/>
                      <a:pt x="218" y="636"/>
                      <a:pt x="212" y="637"/>
                    </a:cubicBezTo>
                    <a:cubicBezTo>
                      <a:pt x="211" y="636"/>
                      <a:pt x="209" y="636"/>
                      <a:pt x="208" y="636"/>
                    </a:cubicBezTo>
                    <a:cubicBezTo>
                      <a:pt x="203" y="634"/>
                      <a:pt x="199" y="631"/>
                      <a:pt x="205" y="625"/>
                    </a:cubicBezTo>
                    <a:cubicBezTo>
                      <a:pt x="207" y="624"/>
                      <a:pt x="213" y="624"/>
                      <a:pt x="211" y="619"/>
                    </a:cubicBezTo>
                    <a:cubicBezTo>
                      <a:pt x="209" y="616"/>
                      <a:pt x="205" y="617"/>
                      <a:pt x="202" y="616"/>
                    </a:cubicBezTo>
                    <a:cubicBezTo>
                      <a:pt x="199" y="616"/>
                      <a:pt x="197" y="616"/>
                      <a:pt x="194" y="614"/>
                    </a:cubicBezTo>
                    <a:cubicBezTo>
                      <a:pt x="199" y="605"/>
                      <a:pt x="190" y="609"/>
                      <a:pt x="188" y="607"/>
                    </a:cubicBezTo>
                    <a:cubicBezTo>
                      <a:pt x="188" y="598"/>
                      <a:pt x="192" y="593"/>
                      <a:pt x="200" y="589"/>
                    </a:cubicBezTo>
                    <a:cubicBezTo>
                      <a:pt x="202" y="590"/>
                      <a:pt x="204" y="593"/>
                      <a:pt x="206" y="590"/>
                    </a:cubicBezTo>
                    <a:cubicBezTo>
                      <a:pt x="207" y="590"/>
                      <a:pt x="206" y="588"/>
                      <a:pt x="206" y="587"/>
                    </a:cubicBezTo>
                    <a:cubicBezTo>
                      <a:pt x="203" y="585"/>
                      <a:pt x="201" y="585"/>
                      <a:pt x="200" y="588"/>
                    </a:cubicBezTo>
                    <a:cubicBezTo>
                      <a:pt x="185" y="589"/>
                      <a:pt x="171" y="585"/>
                      <a:pt x="157" y="588"/>
                    </a:cubicBezTo>
                    <a:cubicBezTo>
                      <a:pt x="157" y="586"/>
                      <a:pt x="156" y="584"/>
                      <a:pt x="156" y="583"/>
                    </a:cubicBezTo>
                    <a:cubicBezTo>
                      <a:pt x="146" y="579"/>
                      <a:pt x="150" y="570"/>
                      <a:pt x="149" y="563"/>
                    </a:cubicBezTo>
                    <a:cubicBezTo>
                      <a:pt x="149" y="561"/>
                      <a:pt x="149" y="559"/>
                      <a:pt x="149" y="557"/>
                    </a:cubicBezTo>
                    <a:cubicBezTo>
                      <a:pt x="150" y="550"/>
                      <a:pt x="146" y="548"/>
                      <a:pt x="141" y="548"/>
                    </a:cubicBezTo>
                    <a:close/>
                    <a:moveTo>
                      <a:pt x="314" y="1037"/>
                    </a:moveTo>
                    <a:cubicBezTo>
                      <a:pt x="315" y="1038"/>
                      <a:pt x="315" y="1039"/>
                      <a:pt x="316" y="1039"/>
                    </a:cubicBezTo>
                    <a:cubicBezTo>
                      <a:pt x="317" y="1040"/>
                      <a:pt x="318" y="1041"/>
                      <a:pt x="319" y="1041"/>
                    </a:cubicBezTo>
                    <a:cubicBezTo>
                      <a:pt x="319" y="1041"/>
                      <a:pt x="319" y="1041"/>
                      <a:pt x="319" y="1040"/>
                    </a:cubicBezTo>
                    <a:cubicBezTo>
                      <a:pt x="318" y="1040"/>
                      <a:pt x="317" y="1040"/>
                      <a:pt x="316" y="1039"/>
                    </a:cubicBezTo>
                    <a:cubicBezTo>
                      <a:pt x="316" y="1039"/>
                      <a:pt x="315" y="1038"/>
                      <a:pt x="314" y="1037"/>
                    </a:cubicBezTo>
                    <a:cubicBezTo>
                      <a:pt x="314" y="1037"/>
                      <a:pt x="313" y="1037"/>
                      <a:pt x="313" y="1036"/>
                    </a:cubicBezTo>
                    <a:cubicBezTo>
                      <a:pt x="313" y="1037"/>
                      <a:pt x="314" y="1037"/>
                      <a:pt x="314" y="1037"/>
                    </a:cubicBezTo>
                    <a:close/>
                    <a:moveTo>
                      <a:pt x="210" y="181"/>
                    </a:moveTo>
                    <a:cubicBezTo>
                      <a:pt x="211" y="183"/>
                      <a:pt x="213" y="184"/>
                      <a:pt x="215" y="184"/>
                    </a:cubicBezTo>
                    <a:cubicBezTo>
                      <a:pt x="213" y="186"/>
                      <a:pt x="210" y="186"/>
                      <a:pt x="208" y="186"/>
                    </a:cubicBezTo>
                    <a:cubicBezTo>
                      <a:pt x="195" y="182"/>
                      <a:pt x="182" y="176"/>
                      <a:pt x="168" y="179"/>
                    </a:cubicBezTo>
                    <a:cubicBezTo>
                      <a:pt x="181" y="181"/>
                      <a:pt x="194" y="187"/>
                      <a:pt x="207" y="186"/>
                    </a:cubicBezTo>
                    <a:cubicBezTo>
                      <a:pt x="210" y="195"/>
                      <a:pt x="219" y="192"/>
                      <a:pt x="224" y="195"/>
                    </a:cubicBezTo>
                    <a:cubicBezTo>
                      <a:pt x="235" y="199"/>
                      <a:pt x="244" y="209"/>
                      <a:pt x="257" y="215"/>
                    </a:cubicBezTo>
                    <a:cubicBezTo>
                      <a:pt x="253" y="207"/>
                      <a:pt x="253" y="201"/>
                      <a:pt x="246" y="198"/>
                    </a:cubicBezTo>
                    <a:cubicBezTo>
                      <a:pt x="246" y="196"/>
                      <a:pt x="246" y="195"/>
                      <a:pt x="245" y="193"/>
                    </a:cubicBezTo>
                    <a:cubicBezTo>
                      <a:pt x="245" y="193"/>
                      <a:pt x="244" y="193"/>
                      <a:pt x="244" y="193"/>
                    </a:cubicBezTo>
                    <a:cubicBezTo>
                      <a:pt x="244" y="195"/>
                      <a:pt x="244" y="197"/>
                      <a:pt x="246" y="198"/>
                    </a:cubicBezTo>
                    <a:cubicBezTo>
                      <a:pt x="246" y="202"/>
                      <a:pt x="245" y="202"/>
                      <a:pt x="242" y="200"/>
                    </a:cubicBezTo>
                    <a:cubicBezTo>
                      <a:pt x="233" y="194"/>
                      <a:pt x="224" y="189"/>
                      <a:pt x="215" y="184"/>
                    </a:cubicBezTo>
                    <a:cubicBezTo>
                      <a:pt x="214" y="182"/>
                      <a:pt x="212" y="181"/>
                      <a:pt x="206" y="180"/>
                    </a:cubicBezTo>
                    <a:cubicBezTo>
                      <a:pt x="207" y="180"/>
                      <a:pt x="208" y="181"/>
                      <a:pt x="209" y="181"/>
                    </a:cubicBezTo>
                    <a:cubicBezTo>
                      <a:pt x="211" y="181"/>
                      <a:pt x="209" y="180"/>
                      <a:pt x="210" y="179"/>
                    </a:cubicBezTo>
                    <a:cubicBezTo>
                      <a:pt x="209" y="178"/>
                      <a:pt x="208" y="178"/>
                      <a:pt x="207" y="177"/>
                    </a:cubicBezTo>
                    <a:cubicBezTo>
                      <a:pt x="207" y="178"/>
                      <a:pt x="206" y="179"/>
                      <a:pt x="210" y="181"/>
                    </a:cubicBezTo>
                    <a:close/>
                    <a:moveTo>
                      <a:pt x="386" y="948"/>
                    </a:moveTo>
                    <a:cubicBezTo>
                      <a:pt x="393" y="947"/>
                      <a:pt x="391" y="942"/>
                      <a:pt x="391" y="938"/>
                    </a:cubicBezTo>
                    <a:cubicBezTo>
                      <a:pt x="405" y="936"/>
                      <a:pt x="396" y="927"/>
                      <a:pt x="398" y="922"/>
                    </a:cubicBezTo>
                    <a:cubicBezTo>
                      <a:pt x="395" y="927"/>
                      <a:pt x="391" y="931"/>
                      <a:pt x="391" y="938"/>
                    </a:cubicBezTo>
                    <a:cubicBezTo>
                      <a:pt x="388" y="940"/>
                      <a:pt x="387" y="944"/>
                      <a:pt x="386" y="948"/>
                    </a:cubicBezTo>
                    <a:cubicBezTo>
                      <a:pt x="385" y="948"/>
                      <a:pt x="383" y="948"/>
                      <a:pt x="383" y="950"/>
                    </a:cubicBezTo>
                    <a:cubicBezTo>
                      <a:pt x="383" y="951"/>
                      <a:pt x="383" y="951"/>
                      <a:pt x="384" y="951"/>
                    </a:cubicBezTo>
                    <a:cubicBezTo>
                      <a:pt x="386" y="951"/>
                      <a:pt x="386" y="949"/>
                      <a:pt x="386" y="948"/>
                    </a:cubicBezTo>
                    <a:close/>
                    <a:moveTo>
                      <a:pt x="162" y="63"/>
                    </a:moveTo>
                    <a:cubicBezTo>
                      <a:pt x="162" y="63"/>
                      <a:pt x="162" y="63"/>
                      <a:pt x="163" y="63"/>
                    </a:cubicBezTo>
                    <a:cubicBezTo>
                      <a:pt x="162" y="63"/>
                      <a:pt x="162" y="63"/>
                      <a:pt x="162" y="63"/>
                    </a:cubicBezTo>
                    <a:cubicBezTo>
                      <a:pt x="161" y="60"/>
                      <a:pt x="161" y="57"/>
                      <a:pt x="157" y="56"/>
                    </a:cubicBezTo>
                    <a:cubicBezTo>
                      <a:pt x="156" y="56"/>
                      <a:pt x="155" y="57"/>
                      <a:pt x="155" y="59"/>
                    </a:cubicBezTo>
                    <a:cubicBezTo>
                      <a:pt x="156" y="62"/>
                      <a:pt x="159" y="62"/>
                      <a:pt x="162" y="63"/>
                    </a:cubicBezTo>
                    <a:close/>
                    <a:moveTo>
                      <a:pt x="157" y="512"/>
                    </a:moveTo>
                    <a:cubicBezTo>
                      <a:pt x="156" y="512"/>
                      <a:pt x="156" y="512"/>
                      <a:pt x="156" y="512"/>
                    </a:cubicBezTo>
                    <a:cubicBezTo>
                      <a:pt x="156" y="512"/>
                      <a:pt x="156" y="512"/>
                      <a:pt x="157" y="512"/>
                    </a:cubicBezTo>
                    <a:cubicBezTo>
                      <a:pt x="153" y="519"/>
                      <a:pt x="147" y="509"/>
                      <a:pt x="143" y="515"/>
                    </a:cubicBezTo>
                    <a:cubicBezTo>
                      <a:pt x="145" y="519"/>
                      <a:pt x="150" y="519"/>
                      <a:pt x="153" y="520"/>
                    </a:cubicBezTo>
                    <a:cubicBezTo>
                      <a:pt x="157" y="522"/>
                      <a:pt x="161" y="524"/>
                      <a:pt x="163" y="520"/>
                    </a:cubicBezTo>
                    <a:cubicBezTo>
                      <a:pt x="164" y="516"/>
                      <a:pt x="161" y="513"/>
                      <a:pt x="157" y="512"/>
                    </a:cubicBezTo>
                    <a:close/>
                    <a:moveTo>
                      <a:pt x="154" y="75"/>
                    </a:moveTo>
                    <a:cubicBezTo>
                      <a:pt x="154" y="72"/>
                      <a:pt x="153" y="70"/>
                      <a:pt x="150" y="70"/>
                    </a:cubicBezTo>
                    <a:cubicBezTo>
                      <a:pt x="141" y="59"/>
                      <a:pt x="128" y="53"/>
                      <a:pt x="121" y="41"/>
                    </a:cubicBezTo>
                    <a:cubicBezTo>
                      <a:pt x="120" y="40"/>
                      <a:pt x="117" y="39"/>
                      <a:pt x="117" y="40"/>
                    </a:cubicBezTo>
                    <a:cubicBezTo>
                      <a:pt x="115" y="50"/>
                      <a:pt x="111" y="42"/>
                      <a:pt x="109" y="40"/>
                    </a:cubicBezTo>
                    <a:cubicBezTo>
                      <a:pt x="104" y="36"/>
                      <a:pt x="97" y="34"/>
                      <a:pt x="90" y="32"/>
                    </a:cubicBezTo>
                    <a:cubicBezTo>
                      <a:pt x="92" y="38"/>
                      <a:pt x="97" y="38"/>
                      <a:pt x="100" y="41"/>
                    </a:cubicBezTo>
                    <a:cubicBezTo>
                      <a:pt x="105" y="44"/>
                      <a:pt x="102" y="45"/>
                      <a:pt x="99" y="46"/>
                    </a:cubicBezTo>
                    <a:cubicBezTo>
                      <a:pt x="89" y="38"/>
                      <a:pt x="77" y="38"/>
                      <a:pt x="65" y="40"/>
                    </a:cubicBezTo>
                    <a:cubicBezTo>
                      <a:pt x="76" y="42"/>
                      <a:pt x="87" y="47"/>
                      <a:pt x="99" y="46"/>
                    </a:cubicBezTo>
                    <a:cubicBezTo>
                      <a:pt x="114" y="56"/>
                      <a:pt x="131" y="64"/>
                      <a:pt x="149" y="70"/>
                    </a:cubicBezTo>
                    <a:cubicBezTo>
                      <a:pt x="150" y="73"/>
                      <a:pt x="151" y="75"/>
                      <a:pt x="154" y="75"/>
                    </a:cubicBezTo>
                    <a:cubicBezTo>
                      <a:pt x="158" y="84"/>
                      <a:pt x="164" y="91"/>
                      <a:pt x="174" y="94"/>
                    </a:cubicBezTo>
                    <a:cubicBezTo>
                      <a:pt x="183" y="107"/>
                      <a:pt x="191" y="120"/>
                      <a:pt x="205" y="128"/>
                    </a:cubicBezTo>
                    <a:cubicBezTo>
                      <a:pt x="205" y="132"/>
                      <a:pt x="205" y="136"/>
                      <a:pt x="211" y="137"/>
                    </a:cubicBezTo>
                    <a:cubicBezTo>
                      <a:pt x="211" y="131"/>
                      <a:pt x="208" y="130"/>
                      <a:pt x="205" y="128"/>
                    </a:cubicBezTo>
                    <a:cubicBezTo>
                      <a:pt x="196" y="114"/>
                      <a:pt x="188" y="101"/>
                      <a:pt x="179" y="87"/>
                    </a:cubicBezTo>
                    <a:cubicBezTo>
                      <a:pt x="177" y="90"/>
                      <a:pt x="179" y="95"/>
                      <a:pt x="174" y="94"/>
                    </a:cubicBezTo>
                    <a:cubicBezTo>
                      <a:pt x="175" y="89"/>
                      <a:pt x="169" y="87"/>
                      <a:pt x="169" y="82"/>
                    </a:cubicBezTo>
                    <a:cubicBezTo>
                      <a:pt x="174" y="81"/>
                      <a:pt x="175" y="78"/>
                      <a:pt x="172" y="75"/>
                    </a:cubicBezTo>
                    <a:cubicBezTo>
                      <a:pt x="170" y="72"/>
                      <a:pt x="169" y="68"/>
                      <a:pt x="166" y="69"/>
                    </a:cubicBezTo>
                    <a:cubicBezTo>
                      <a:pt x="162" y="70"/>
                      <a:pt x="165" y="74"/>
                      <a:pt x="164" y="77"/>
                    </a:cubicBezTo>
                    <a:cubicBezTo>
                      <a:pt x="161" y="76"/>
                      <a:pt x="158" y="76"/>
                      <a:pt x="154" y="75"/>
                    </a:cubicBezTo>
                    <a:close/>
                    <a:moveTo>
                      <a:pt x="193" y="522"/>
                    </a:moveTo>
                    <a:cubicBezTo>
                      <a:pt x="193" y="520"/>
                      <a:pt x="193" y="518"/>
                      <a:pt x="190" y="518"/>
                    </a:cubicBezTo>
                    <a:cubicBezTo>
                      <a:pt x="190" y="518"/>
                      <a:pt x="189" y="519"/>
                      <a:pt x="189" y="519"/>
                    </a:cubicBezTo>
                    <a:cubicBezTo>
                      <a:pt x="189" y="522"/>
                      <a:pt x="191" y="522"/>
                      <a:pt x="193" y="522"/>
                    </a:cubicBezTo>
                    <a:cubicBezTo>
                      <a:pt x="204" y="539"/>
                      <a:pt x="216" y="555"/>
                      <a:pt x="210" y="577"/>
                    </a:cubicBezTo>
                    <a:cubicBezTo>
                      <a:pt x="210" y="579"/>
                      <a:pt x="212" y="582"/>
                      <a:pt x="215" y="581"/>
                    </a:cubicBezTo>
                    <a:cubicBezTo>
                      <a:pt x="218" y="581"/>
                      <a:pt x="217" y="578"/>
                      <a:pt x="217" y="575"/>
                    </a:cubicBezTo>
                    <a:cubicBezTo>
                      <a:pt x="218" y="557"/>
                      <a:pt x="210" y="541"/>
                      <a:pt x="204" y="525"/>
                    </a:cubicBezTo>
                    <a:cubicBezTo>
                      <a:pt x="201" y="519"/>
                      <a:pt x="197" y="520"/>
                      <a:pt x="193" y="522"/>
                    </a:cubicBezTo>
                    <a:close/>
                    <a:moveTo>
                      <a:pt x="224" y="604"/>
                    </a:moveTo>
                    <a:cubicBezTo>
                      <a:pt x="226" y="593"/>
                      <a:pt x="221" y="590"/>
                      <a:pt x="209" y="594"/>
                    </a:cubicBezTo>
                    <a:cubicBezTo>
                      <a:pt x="215" y="598"/>
                      <a:pt x="220" y="601"/>
                      <a:pt x="224" y="604"/>
                    </a:cubicBezTo>
                    <a:cubicBezTo>
                      <a:pt x="225" y="608"/>
                      <a:pt x="226" y="612"/>
                      <a:pt x="231" y="617"/>
                    </a:cubicBezTo>
                    <a:cubicBezTo>
                      <a:pt x="233" y="592"/>
                      <a:pt x="256" y="574"/>
                      <a:pt x="245" y="549"/>
                    </a:cubicBezTo>
                    <a:cubicBezTo>
                      <a:pt x="247" y="561"/>
                      <a:pt x="243" y="572"/>
                      <a:pt x="237" y="584"/>
                    </a:cubicBezTo>
                    <a:cubicBezTo>
                      <a:pt x="237" y="579"/>
                      <a:pt x="236" y="576"/>
                      <a:pt x="236" y="573"/>
                    </a:cubicBezTo>
                    <a:cubicBezTo>
                      <a:pt x="234" y="578"/>
                      <a:pt x="235" y="583"/>
                      <a:pt x="234" y="587"/>
                    </a:cubicBezTo>
                    <a:cubicBezTo>
                      <a:pt x="232" y="593"/>
                      <a:pt x="235" y="603"/>
                      <a:pt x="224" y="604"/>
                    </a:cubicBezTo>
                    <a:close/>
                    <a:moveTo>
                      <a:pt x="169" y="150"/>
                    </a:moveTo>
                    <a:cubicBezTo>
                      <a:pt x="168" y="150"/>
                      <a:pt x="168" y="149"/>
                      <a:pt x="168" y="149"/>
                    </a:cubicBezTo>
                    <a:cubicBezTo>
                      <a:pt x="168" y="149"/>
                      <a:pt x="168" y="150"/>
                      <a:pt x="169" y="150"/>
                    </a:cubicBezTo>
                    <a:cubicBezTo>
                      <a:pt x="171" y="154"/>
                      <a:pt x="170" y="154"/>
                      <a:pt x="165" y="153"/>
                    </a:cubicBezTo>
                    <a:cubicBezTo>
                      <a:pt x="158" y="151"/>
                      <a:pt x="152" y="145"/>
                      <a:pt x="140" y="147"/>
                    </a:cubicBezTo>
                    <a:cubicBezTo>
                      <a:pt x="162" y="157"/>
                      <a:pt x="182" y="166"/>
                      <a:pt x="201" y="175"/>
                    </a:cubicBezTo>
                    <a:cubicBezTo>
                      <a:pt x="202" y="174"/>
                      <a:pt x="202" y="173"/>
                      <a:pt x="203" y="172"/>
                    </a:cubicBezTo>
                    <a:cubicBezTo>
                      <a:pt x="190" y="167"/>
                      <a:pt x="184" y="152"/>
                      <a:pt x="169" y="150"/>
                    </a:cubicBezTo>
                    <a:close/>
                    <a:moveTo>
                      <a:pt x="229" y="856"/>
                    </a:moveTo>
                    <a:cubicBezTo>
                      <a:pt x="229" y="852"/>
                      <a:pt x="227" y="850"/>
                      <a:pt x="223" y="852"/>
                    </a:cubicBezTo>
                    <a:cubicBezTo>
                      <a:pt x="220" y="853"/>
                      <a:pt x="217" y="854"/>
                      <a:pt x="220" y="858"/>
                    </a:cubicBezTo>
                    <a:cubicBezTo>
                      <a:pt x="210" y="859"/>
                      <a:pt x="206" y="867"/>
                      <a:pt x="201" y="873"/>
                    </a:cubicBezTo>
                    <a:cubicBezTo>
                      <a:pt x="228" y="859"/>
                      <a:pt x="255" y="849"/>
                      <a:pt x="286" y="855"/>
                    </a:cubicBezTo>
                    <a:cubicBezTo>
                      <a:pt x="286" y="854"/>
                      <a:pt x="286" y="853"/>
                      <a:pt x="286" y="852"/>
                    </a:cubicBezTo>
                    <a:cubicBezTo>
                      <a:pt x="277" y="852"/>
                      <a:pt x="269" y="852"/>
                      <a:pt x="261" y="852"/>
                    </a:cubicBezTo>
                    <a:cubicBezTo>
                      <a:pt x="266" y="847"/>
                      <a:pt x="273" y="851"/>
                      <a:pt x="278" y="846"/>
                    </a:cubicBezTo>
                    <a:cubicBezTo>
                      <a:pt x="282" y="845"/>
                      <a:pt x="286" y="850"/>
                      <a:pt x="292" y="846"/>
                    </a:cubicBezTo>
                    <a:cubicBezTo>
                      <a:pt x="286" y="843"/>
                      <a:pt x="282" y="842"/>
                      <a:pt x="278" y="846"/>
                    </a:cubicBezTo>
                    <a:cubicBezTo>
                      <a:pt x="260" y="842"/>
                      <a:pt x="246" y="854"/>
                      <a:pt x="229" y="856"/>
                    </a:cubicBezTo>
                    <a:close/>
                    <a:moveTo>
                      <a:pt x="208" y="147"/>
                    </a:moveTo>
                    <a:cubicBezTo>
                      <a:pt x="207" y="147"/>
                      <a:pt x="206" y="146"/>
                      <a:pt x="205" y="145"/>
                    </a:cubicBezTo>
                    <a:cubicBezTo>
                      <a:pt x="205" y="146"/>
                      <a:pt x="205" y="146"/>
                      <a:pt x="204" y="146"/>
                    </a:cubicBezTo>
                    <a:cubicBezTo>
                      <a:pt x="205" y="147"/>
                      <a:pt x="206" y="147"/>
                      <a:pt x="207" y="147"/>
                    </a:cubicBezTo>
                    <a:cubicBezTo>
                      <a:pt x="216" y="163"/>
                      <a:pt x="231" y="173"/>
                      <a:pt x="242" y="187"/>
                    </a:cubicBezTo>
                    <a:cubicBezTo>
                      <a:pt x="238" y="175"/>
                      <a:pt x="233" y="164"/>
                      <a:pt x="228" y="152"/>
                    </a:cubicBezTo>
                    <a:cubicBezTo>
                      <a:pt x="224" y="141"/>
                      <a:pt x="217" y="140"/>
                      <a:pt x="208" y="147"/>
                    </a:cubicBezTo>
                    <a:close/>
                    <a:moveTo>
                      <a:pt x="130" y="94"/>
                    </a:moveTo>
                    <a:cubicBezTo>
                      <a:pt x="113" y="91"/>
                      <a:pt x="97" y="84"/>
                      <a:pt x="79" y="86"/>
                    </a:cubicBezTo>
                    <a:cubicBezTo>
                      <a:pt x="112" y="93"/>
                      <a:pt x="143" y="105"/>
                      <a:pt x="172" y="122"/>
                    </a:cubicBezTo>
                    <a:cubicBezTo>
                      <a:pt x="161" y="110"/>
                      <a:pt x="145" y="105"/>
                      <a:pt x="135" y="91"/>
                    </a:cubicBezTo>
                    <a:cubicBezTo>
                      <a:pt x="133" y="88"/>
                      <a:pt x="131" y="90"/>
                      <a:pt x="130" y="94"/>
                    </a:cubicBezTo>
                    <a:close/>
                    <a:moveTo>
                      <a:pt x="315" y="852"/>
                    </a:moveTo>
                    <a:cubicBezTo>
                      <a:pt x="292" y="860"/>
                      <a:pt x="292" y="860"/>
                      <a:pt x="295" y="897"/>
                    </a:cubicBezTo>
                    <a:cubicBezTo>
                      <a:pt x="303" y="882"/>
                      <a:pt x="312" y="869"/>
                      <a:pt x="315" y="852"/>
                    </a:cubicBezTo>
                    <a:close/>
                    <a:moveTo>
                      <a:pt x="306" y="1029"/>
                    </a:moveTo>
                    <a:cubicBezTo>
                      <a:pt x="307" y="1029"/>
                      <a:pt x="308" y="1028"/>
                      <a:pt x="309" y="1027"/>
                    </a:cubicBezTo>
                    <a:cubicBezTo>
                      <a:pt x="298" y="1009"/>
                      <a:pt x="299" y="987"/>
                      <a:pt x="294" y="967"/>
                    </a:cubicBezTo>
                    <a:cubicBezTo>
                      <a:pt x="287" y="977"/>
                      <a:pt x="301" y="991"/>
                      <a:pt x="288" y="1001"/>
                    </a:cubicBezTo>
                    <a:cubicBezTo>
                      <a:pt x="287" y="1001"/>
                      <a:pt x="288" y="1003"/>
                      <a:pt x="289" y="1004"/>
                    </a:cubicBezTo>
                    <a:cubicBezTo>
                      <a:pt x="294" y="1012"/>
                      <a:pt x="300" y="1021"/>
                      <a:pt x="306" y="1029"/>
                    </a:cubicBezTo>
                    <a:close/>
                    <a:moveTo>
                      <a:pt x="378" y="917"/>
                    </a:moveTo>
                    <a:cubicBezTo>
                      <a:pt x="372" y="908"/>
                      <a:pt x="374" y="896"/>
                      <a:pt x="363" y="889"/>
                    </a:cubicBezTo>
                    <a:cubicBezTo>
                      <a:pt x="372" y="909"/>
                      <a:pt x="376" y="930"/>
                      <a:pt x="375" y="952"/>
                    </a:cubicBezTo>
                    <a:cubicBezTo>
                      <a:pt x="380" y="936"/>
                      <a:pt x="383" y="919"/>
                      <a:pt x="380" y="902"/>
                    </a:cubicBezTo>
                    <a:cubicBezTo>
                      <a:pt x="379" y="907"/>
                      <a:pt x="379" y="912"/>
                      <a:pt x="378" y="917"/>
                    </a:cubicBezTo>
                    <a:close/>
                    <a:moveTo>
                      <a:pt x="194" y="545"/>
                    </a:moveTo>
                    <a:cubicBezTo>
                      <a:pt x="185" y="528"/>
                      <a:pt x="167" y="523"/>
                      <a:pt x="151" y="531"/>
                    </a:cubicBezTo>
                    <a:cubicBezTo>
                      <a:pt x="167" y="531"/>
                      <a:pt x="179" y="536"/>
                      <a:pt x="194" y="545"/>
                    </a:cubicBezTo>
                    <a:close/>
                    <a:moveTo>
                      <a:pt x="346" y="834"/>
                    </a:moveTo>
                    <a:cubicBezTo>
                      <a:pt x="349" y="843"/>
                      <a:pt x="346" y="854"/>
                      <a:pt x="350" y="864"/>
                    </a:cubicBezTo>
                    <a:cubicBezTo>
                      <a:pt x="353" y="853"/>
                      <a:pt x="355" y="843"/>
                      <a:pt x="346" y="834"/>
                    </a:cubicBezTo>
                    <a:close/>
                    <a:moveTo>
                      <a:pt x="215" y="110"/>
                    </a:moveTo>
                    <a:cubicBezTo>
                      <a:pt x="210" y="122"/>
                      <a:pt x="214" y="129"/>
                      <a:pt x="222" y="137"/>
                    </a:cubicBezTo>
                    <a:cubicBezTo>
                      <a:pt x="222" y="127"/>
                      <a:pt x="219" y="119"/>
                      <a:pt x="215" y="110"/>
                    </a:cubicBezTo>
                    <a:close/>
                    <a:moveTo>
                      <a:pt x="234" y="567"/>
                    </a:moveTo>
                    <a:cubicBezTo>
                      <a:pt x="237" y="559"/>
                      <a:pt x="237" y="553"/>
                      <a:pt x="232" y="547"/>
                    </a:cubicBezTo>
                    <a:cubicBezTo>
                      <a:pt x="231" y="554"/>
                      <a:pt x="231" y="559"/>
                      <a:pt x="234" y="567"/>
                    </a:cubicBezTo>
                    <a:close/>
                    <a:moveTo>
                      <a:pt x="186" y="574"/>
                    </a:moveTo>
                    <a:cubicBezTo>
                      <a:pt x="189" y="578"/>
                      <a:pt x="190" y="582"/>
                      <a:pt x="196" y="582"/>
                    </a:cubicBezTo>
                    <a:cubicBezTo>
                      <a:pt x="196" y="582"/>
                      <a:pt x="197" y="580"/>
                      <a:pt x="197" y="579"/>
                    </a:cubicBezTo>
                    <a:cubicBezTo>
                      <a:pt x="195" y="575"/>
                      <a:pt x="193" y="572"/>
                      <a:pt x="186" y="574"/>
                    </a:cubicBezTo>
                    <a:close/>
                    <a:moveTo>
                      <a:pt x="87" y="31"/>
                    </a:moveTo>
                    <a:cubicBezTo>
                      <a:pt x="81" y="26"/>
                      <a:pt x="77" y="23"/>
                      <a:pt x="71" y="25"/>
                    </a:cubicBezTo>
                    <a:cubicBezTo>
                      <a:pt x="75" y="28"/>
                      <a:pt x="79" y="31"/>
                      <a:pt x="87" y="31"/>
                    </a:cubicBezTo>
                    <a:close/>
                    <a:moveTo>
                      <a:pt x="191" y="133"/>
                    </a:moveTo>
                    <a:cubicBezTo>
                      <a:pt x="192" y="139"/>
                      <a:pt x="194" y="141"/>
                      <a:pt x="200" y="142"/>
                    </a:cubicBezTo>
                    <a:cubicBezTo>
                      <a:pt x="199" y="136"/>
                      <a:pt x="196" y="134"/>
                      <a:pt x="191" y="133"/>
                    </a:cubicBezTo>
                    <a:close/>
                    <a:moveTo>
                      <a:pt x="218" y="534"/>
                    </a:moveTo>
                    <a:cubicBezTo>
                      <a:pt x="218" y="538"/>
                      <a:pt x="213" y="540"/>
                      <a:pt x="217" y="546"/>
                    </a:cubicBezTo>
                    <a:cubicBezTo>
                      <a:pt x="220" y="542"/>
                      <a:pt x="220" y="538"/>
                      <a:pt x="218" y="534"/>
                    </a:cubicBezTo>
                    <a:close/>
                    <a:moveTo>
                      <a:pt x="186" y="126"/>
                    </a:moveTo>
                    <a:cubicBezTo>
                      <a:pt x="182" y="127"/>
                      <a:pt x="181" y="127"/>
                      <a:pt x="182" y="129"/>
                    </a:cubicBezTo>
                    <a:cubicBezTo>
                      <a:pt x="182" y="130"/>
                      <a:pt x="184" y="131"/>
                      <a:pt x="185" y="132"/>
                    </a:cubicBezTo>
                    <a:cubicBezTo>
                      <a:pt x="187" y="132"/>
                      <a:pt x="188" y="131"/>
                      <a:pt x="187" y="129"/>
                    </a:cubicBezTo>
                    <a:cubicBezTo>
                      <a:pt x="187" y="128"/>
                      <a:pt x="186" y="126"/>
                      <a:pt x="186" y="126"/>
                    </a:cubicBezTo>
                    <a:close/>
                    <a:moveTo>
                      <a:pt x="354" y="870"/>
                    </a:moveTo>
                    <a:cubicBezTo>
                      <a:pt x="352" y="873"/>
                      <a:pt x="352" y="875"/>
                      <a:pt x="354" y="878"/>
                    </a:cubicBezTo>
                    <a:cubicBezTo>
                      <a:pt x="355" y="875"/>
                      <a:pt x="356" y="872"/>
                      <a:pt x="354" y="870"/>
                    </a:cubicBezTo>
                    <a:close/>
                    <a:moveTo>
                      <a:pt x="151" y="504"/>
                    </a:moveTo>
                    <a:cubicBezTo>
                      <a:pt x="151" y="504"/>
                      <a:pt x="150" y="505"/>
                      <a:pt x="150" y="506"/>
                    </a:cubicBezTo>
                    <a:cubicBezTo>
                      <a:pt x="151" y="506"/>
                      <a:pt x="152" y="506"/>
                      <a:pt x="152" y="506"/>
                    </a:cubicBezTo>
                    <a:cubicBezTo>
                      <a:pt x="153" y="506"/>
                      <a:pt x="153" y="505"/>
                      <a:pt x="153" y="505"/>
                    </a:cubicBezTo>
                    <a:cubicBezTo>
                      <a:pt x="153" y="504"/>
                      <a:pt x="152" y="504"/>
                      <a:pt x="151" y="504"/>
                    </a:cubicBezTo>
                    <a:close/>
                    <a:moveTo>
                      <a:pt x="125" y="83"/>
                    </a:moveTo>
                    <a:cubicBezTo>
                      <a:pt x="124" y="84"/>
                      <a:pt x="124" y="84"/>
                      <a:pt x="124" y="85"/>
                    </a:cubicBezTo>
                    <a:cubicBezTo>
                      <a:pt x="124" y="85"/>
                      <a:pt x="125" y="86"/>
                      <a:pt x="126" y="86"/>
                    </a:cubicBezTo>
                    <a:cubicBezTo>
                      <a:pt x="126" y="86"/>
                      <a:pt x="127" y="84"/>
                      <a:pt x="127" y="84"/>
                    </a:cubicBezTo>
                    <a:cubicBezTo>
                      <a:pt x="126" y="83"/>
                      <a:pt x="125" y="83"/>
                      <a:pt x="125" y="83"/>
                    </a:cubicBezTo>
                    <a:close/>
                    <a:moveTo>
                      <a:pt x="186" y="513"/>
                    </a:moveTo>
                    <a:cubicBezTo>
                      <a:pt x="186" y="513"/>
                      <a:pt x="185" y="513"/>
                      <a:pt x="185" y="513"/>
                    </a:cubicBezTo>
                    <a:cubicBezTo>
                      <a:pt x="185" y="513"/>
                      <a:pt x="185" y="514"/>
                      <a:pt x="185" y="514"/>
                    </a:cubicBezTo>
                    <a:cubicBezTo>
                      <a:pt x="186" y="514"/>
                      <a:pt x="186" y="514"/>
                      <a:pt x="186" y="514"/>
                    </a:cubicBezTo>
                    <a:cubicBezTo>
                      <a:pt x="186" y="514"/>
                      <a:pt x="186" y="513"/>
                      <a:pt x="186" y="513"/>
                    </a:cubicBezTo>
                    <a:close/>
                    <a:moveTo>
                      <a:pt x="218" y="524"/>
                    </a:moveTo>
                    <a:cubicBezTo>
                      <a:pt x="218" y="524"/>
                      <a:pt x="218" y="525"/>
                      <a:pt x="218" y="525"/>
                    </a:cubicBezTo>
                    <a:cubicBezTo>
                      <a:pt x="219" y="525"/>
                      <a:pt x="219" y="525"/>
                      <a:pt x="219" y="524"/>
                    </a:cubicBezTo>
                    <a:cubicBezTo>
                      <a:pt x="219" y="524"/>
                      <a:pt x="219" y="524"/>
                      <a:pt x="218" y="524"/>
                    </a:cubicBezTo>
                    <a:close/>
                    <a:moveTo>
                      <a:pt x="329" y="898"/>
                    </a:moveTo>
                    <a:cubicBezTo>
                      <a:pt x="329" y="898"/>
                      <a:pt x="328" y="897"/>
                      <a:pt x="328" y="897"/>
                    </a:cubicBezTo>
                    <a:cubicBezTo>
                      <a:pt x="328" y="898"/>
                      <a:pt x="328" y="898"/>
                      <a:pt x="328" y="899"/>
                    </a:cubicBezTo>
                    <a:cubicBezTo>
                      <a:pt x="328" y="898"/>
                      <a:pt x="329" y="899"/>
                      <a:pt x="329" y="898"/>
                    </a:cubicBezTo>
                    <a:cubicBezTo>
                      <a:pt x="329" y="898"/>
                      <a:pt x="329" y="898"/>
                      <a:pt x="329" y="898"/>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97" name="Freeform 6">
                <a:extLst>
                  <a:ext uri="{FF2B5EF4-FFF2-40B4-BE49-F238E27FC236}">
                    <a16:creationId xmlns:a16="http://schemas.microsoft.com/office/drawing/2014/main" id="{0EDE6740-452F-C0BA-D8E5-E255D54990EA}"/>
                  </a:ext>
                </a:extLst>
              </p:cNvPr>
              <p:cNvSpPr>
                <a:spLocks noEditPoints="1"/>
              </p:cNvSpPr>
              <p:nvPr/>
            </p:nvSpPr>
            <p:spPr bwMode="auto">
              <a:xfrm>
                <a:off x="64" y="2662"/>
                <a:ext cx="438" cy="590"/>
              </a:xfrm>
              <a:custGeom>
                <a:avLst/>
                <a:gdLst>
                  <a:gd name="T0" fmla="*/ 382 w 382"/>
                  <a:gd name="T1" fmla="*/ 515 h 515"/>
                  <a:gd name="T2" fmla="*/ 310 w 382"/>
                  <a:gd name="T3" fmla="*/ 219 h 515"/>
                  <a:gd name="T4" fmla="*/ 142 w 382"/>
                  <a:gd name="T5" fmla="*/ 176 h 515"/>
                  <a:gd name="T6" fmla="*/ 94 w 382"/>
                  <a:gd name="T7" fmla="*/ 143 h 515"/>
                  <a:gd name="T8" fmla="*/ 21 w 382"/>
                  <a:gd name="T9" fmla="*/ 56 h 515"/>
                  <a:gd name="T10" fmla="*/ 7 w 382"/>
                  <a:gd name="T11" fmla="*/ 18 h 515"/>
                  <a:gd name="T12" fmla="*/ 116 w 382"/>
                  <a:gd name="T13" fmla="*/ 13 h 515"/>
                  <a:gd name="T14" fmla="*/ 143 w 382"/>
                  <a:gd name="T15" fmla="*/ 34 h 515"/>
                  <a:gd name="T16" fmla="*/ 152 w 382"/>
                  <a:gd name="T17" fmla="*/ 49 h 515"/>
                  <a:gd name="T18" fmla="*/ 152 w 382"/>
                  <a:gd name="T19" fmla="*/ 51 h 515"/>
                  <a:gd name="T20" fmla="*/ 178 w 382"/>
                  <a:gd name="T21" fmla="*/ 58 h 515"/>
                  <a:gd name="T22" fmla="*/ 204 w 382"/>
                  <a:gd name="T23" fmla="*/ 119 h 515"/>
                  <a:gd name="T24" fmla="*/ 100 w 382"/>
                  <a:gd name="T25" fmla="*/ 113 h 515"/>
                  <a:gd name="T26" fmla="*/ 179 w 382"/>
                  <a:gd name="T27" fmla="*/ 129 h 515"/>
                  <a:gd name="T28" fmla="*/ 222 w 382"/>
                  <a:gd name="T29" fmla="*/ 127 h 515"/>
                  <a:gd name="T30" fmla="*/ 215 w 382"/>
                  <a:gd name="T31" fmla="*/ 78 h 515"/>
                  <a:gd name="T32" fmla="*/ 224 w 382"/>
                  <a:gd name="T33" fmla="*/ 75 h 515"/>
                  <a:gd name="T34" fmla="*/ 221 w 382"/>
                  <a:gd name="T35" fmla="*/ 87 h 515"/>
                  <a:gd name="T36" fmla="*/ 230 w 382"/>
                  <a:gd name="T37" fmla="*/ 83 h 515"/>
                  <a:gd name="T38" fmla="*/ 242 w 382"/>
                  <a:gd name="T39" fmla="*/ 77 h 515"/>
                  <a:gd name="T40" fmla="*/ 327 w 382"/>
                  <a:gd name="T41" fmla="*/ 231 h 515"/>
                  <a:gd name="T42" fmla="*/ 292 w 382"/>
                  <a:gd name="T43" fmla="*/ 65 h 515"/>
                  <a:gd name="T44" fmla="*/ 53 w 382"/>
                  <a:gd name="T45" fmla="*/ 49 h 515"/>
                  <a:gd name="T46" fmla="*/ 53 w 382"/>
                  <a:gd name="T47" fmla="*/ 49 h 515"/>
                  <a:gd name="T48" fmla="*/ 169 w 382"/>
                  <a:gd name="T49" fmla="*/ 90 h 515"/>
                  <a:gd name="T50" fmla="*/ 169 w 382"/>
                  <a:gd name="T51" fmla="*/ 85 h 515"/>
                  <a:gd name="T52" fmla="*/ 164 w 382"/>
                  <a:gd name="T53" fmla="*/ 88 h 515"/>
                  <a:gd name="T54" fmla="*/ 138 w 382"/>
                  <a:gd name="T55" fmla="*/ 166 h 515"/>
                  <a:gd name="T56" fmla="*/ 193 w 382"/>
                  <a:gd name="T57" fmla="*/ 161 h 515"/>
                  <a:gd name="T58" fmla="*/ 142 w 382"/>
                  <a:gd name="T59" fmla="*/ 57 h 515"/>
                  <a:gd name="T60" fmla="*/ 94 w 382"/>
                  <a:gd name="T61" fmla="*/ 36 h 515"/>
                  <a:gd name="T62" fmla="*/ 124 w 382"/>
                  <a:gd name="T63" fmla="*/ 64 h 515"/>
                  <a:gd name="T64" fmla="*/ 63 w 382"/>
                  <a:gd name="T65" fmla="*/ 52 h 515"/>
                  <a:gd name="T66" fmla="*/ 91 w 382"/>
                  <a:gd name="T67" fmla="*/ 59 h 515"/>
                  <a:gd name="T68" fmla="*/ 68 w 382"/>
                  <a:gd name="T69" fmla="*/ 72 h 515"/>
                  <a:gd name="T70" fmla="*/ 125 w 382"/>
                  <a:gd name="T71" fmla="*/ 88 h 515"/>
                  <a:gd name="T72" fmla="*/ 67 w 382"/>
                  <a:gd name="T73" fmla="*/ 90 h 515"/>
                  <a:gd name="T74" fmla="*/ 203 w 382"/>
                  <a:gd name="T75" fmla="*/ 155 h 515"/>
                  <a:gd name="T76" fmla="*/ 189 w 382"/>
                  <a:gd name="T77" fmla="*/ 151 h 515"/>
                  <a:gd name="T78" fmla="*/ 174 w 382"/>
                  <a:gd name="T79" fmla="*/ 93 h 515"/>
                  <a:gd name="T80" fmla="*/ 119 w 382"/>
                  <a:gd name="T81" fmla="*/ 86 h 515"/>
                  <a:gd name="T82" fmla="*/ 132 w 382"/>
                  <a:gd name="T83" fmla="*/ 132 h 515"/>
                  <a:gd name="T84" fmla="*/ 134 w 382"/>
                  <a:gd name="T85" fmla="*/ 133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82" h="515">
                    <a:moveTo>
                      <a:pt x="311" y="75"/>
                    </a:moveTo>
                    <a:cubicBezTo>
                      <a:pt x="334" y="157"/>
                      <a:pt x="357" y="240"/>
                      <a:pt x="370" y="324"/>
                    </a:cubicBezTo>
                    <a:cubicBezTo>
                      <a:pt x="379" y="387"/>
                      <a:pt x="381" y="452"/>
                      <a:pt x="382" y="515"/>
                    </a:cubicBezTo>
                    <a:cubicBezTo>
                      <a:pt x="377" y="515"/>
                      <a:pt x="372" y="515"/>
                      <a:pt x="367" y="515"/>
                    </a:cubicBezTo>
                    <a:cubicBezTo>
                      <a:pt x="366" y="438"/>
                      <a:pt x="368" y="361"/>
                      <a:pt x="348" y="285"/>
                    </a:cubicBezTo>
                    <a:cubicBezTo>
                      <a:pt x="341" y="260"/>
                      <a:pt x="326" y="239"/>
                      <a:pt x="310" y="219"/>
                    </a:cubicBezTo>
                    <a:cubicBezTo>
                      <a:pt x="291" y="195"/>
                      <a:pt x="269" y="174"/>
                      <a:pt x="246" y="155"/>
                    </a:cubicBezTo>
                    <a:cubicBezTo>
                      <a:pt x="241" y="151"/>
                      <a:pt x="237" y="149"/>
                      <a:pt x="231" y="154"/>
                    </a:cubicBezTo>
                    <a:cubicBezTo>
                      <a:pt x="206" y="178"/>
                      <a:pt x="176" y="185"/>
                      <a:pt x="142" y="176"/>
                    </a:cubicBezTo>
                    <a:cubicBezTo>
                      <a:pt x="125" y="172"/>
                      <a:pt x="109" y="168"/>
                      <a:pt x="93" y="159"/>
                    </a:cubicBezTo>
                    <a:cubicBezTo>
                      <a:pt x="95" y="154"/>
                      <a:pt x="102" y="157"/>
                      <a:pt x="102" y="153"/>
                    </a:cubicBezTo>
                    <a:cubicBezTo>
                      <a:pt x="102" y="148"/>
                      <a:pt x="97" y="146"/>
                      <a:pt x="94" y="143"/>
                    </a:cubicBezTo>
                    <a:cubicBezTo>
                      <a:pt x="80" y="133"/>
                      <a:pt x="66" y="123"/>
                      <a:pt x="53" y="110"/>
                    </a:cubicBezTo>
                    <a:cubicBezTo>
                      <a:pt x="60" y="109"/>
                      <a:pt x="66" y="111"/>
                      <a:pt x="73" y="108"/>
                    </a:cubicBezTo>
                    <a:cubicBezTo>
                      <a:pt x="52" y="93"/>
                      <a:pt x="35" y="76"/>
                      <a:pt x="21" y="56"/>
                    </a:cubicBezTo>
                    <a:cubicBezTo>
                      <a:pt x="18" y="52"/>
                      <a:pt x="15" y="47"/>
                      <a:pt x="12" y="42"/>
                    </a:cubicBezTo>
                    <a:cubicBezTo>
                      <a:pt x="11" y="41"/>
                      <a:pt x="9" y="38"/>
                      <a:pt x="10" y="37"/>
                    </a:cubicBezTo>
                    <a:cubicBezTo>
                      <a:pt x="25" y="28"/>
                      <a:pt x="9" y="24"/>
                      <a:pt x="7" y="18"/>
                    </a:cubicBezTo>
                    <a:cubicBezTo>
                      <a:pt x="6" y="15"/>
                      <a:pt x="3" y="13"/>
                      <a:pt x="0" y="9"/>
                    </a:cubicBezTo>
                    <a:cubicBezTo>
                      <a:pt x="38" y="5"/>
                      <a:pt x="74" y="3"/>
                      <a:pt x="110" y="12"/>
                    </a:cubicBezTo>
                    <a:cubicBezTo>
                      <a:pt x="112" y="12"/>
                      <a:pt x="116" y="13"/>
                      <a:pt x="116" y="13"/>
                    </a:cubicBezTo>
                    <a:cubicBezTo>
                      <a:pt x="121" y="0"/>
                      <a:pt x="132" y="7"/>
                      <a:pt x="140" y="5"/>
                    </a:cubicBezTo>
                    <a:cubicBezTo>
                      <a:pt x="146" y="15"/>
                      <a:pt x="133" y="18"/>
                      <a:pt x="133" y="27"/>
                    </a:cubicBezTo>
                    <a:cubicBezTo>
                      <a:pt x="137" y="27"/>
                      <a:pt x="144" y="25"/>
                      <a:pt x="143" y="34"/>
                    </a:cubicBezTo>
                    <a:cubicBezTo>
                      <a:pt x="143" y="35"/>
                      <a:pt x="142" y="38"/>
                      <a:pt x="145" y="38"/>
                    </a:cubicBezTo>
                    <a:cubicBezTo>
                      <a:pt x="146" y="38"/>
                      <a:pt x="146" y="36"/>
                      <a:pt x="147" y="35"/>
                    </a:cubicBezTo>
                    <a:cubicBezTo>
                      <a:pt x="163" y="34"/>
                      <a:pt x="149" y="45"/>
                      <a:pt x="152" y="49"/>
                    </a:cubicBezTo>
                    <a:cubicBezTo>
                      <a:pt x="150" y="48"/>
                      <a:pt x="150" y="44"/>
                      <a:pt x="146" y="46"/>
                    </a:cubicBezTo>
                    <a:cubicBezTo>
                      <a:pt x="152" y="55"/>
                      <a:pt x="143" y="70"/>
                      <a:pt x="162" y="74"/>
                    </a:cubicBezTo>
                    <a:cubicBezTo>
                      <a:pt x="158" y="66"/>
                      <a:pt x="155" y="58"/>
                      <a:pt x="152" y="51"/>
                    </a:cubicBezTo>
                    <a:cubicBezTo>
                      <a:pt x="158" y="52"/>
                      <a:pt x="162" y="50"/>
                      <a:pt x="166" y="48"/>
                    </a:cubicBezTo>
                    <a:cubicBezTo>
                      <a:pt x="170" y="47"/>
                      <a:pt x="173" y="40"/>
                      <a:pt x="177" y="44"/>
                    </a:cubicBezTo>
                    <a:cubicBezTo>
                      <a:pt x="181" y="47"/>
                      <a:pt x="179" y="53"/>
                      <a:pt x="178" y="58"/>
                    </a:cubicBezTo>
                    <a:cubicBezTo>
                      <a:pt x="177" y="59"/>
                      <a:pt x="177" y="60"/>
                      <a:pt x="177" y="63"/>
                    </a:cubicBezTo>
                    <a:cubicBezTo>
                      <a:pt x="185" y="60"/>
                      <a:pt x="190" y="61"/>
                      <a:pt x="188" y="70"/>
                    </a:cubicBezTo>
                    <a:cubicBezTo>
                      <a:pt x="195" y="86"/>
                      <a:pt x="201" y="102"/>
                      <a:pt x="204" y="119"/>
                    </a:cubicBezTo>
                    <a:cubicBezTo>
                      <a:pt x="193" y="120"/>
                      <a:pt x="181" y="119"/>
                      <a:pt x="169" y="122"/>
                    </a:cubicBezTo>
                    <a:cubicBezTo>
                      <a:pt x="157" y="125"/>
                      <a:pt x="145" y="123"/>
                      <a:pt x="134" y="121"/>
                    </a:cubicBezTo>
                    <a:cubicBezTo>
                      <a:pt x="123" y="119"/>
                      <a:pt x="112" y="113"/>
                      <a:pt x="100" y="113"/>
                    </a:cubicBezTo>
                    <a:cubicBezTo>
                      <a:pt x="106" y="119"/>
                      <a:pt x="114" y="119"/>
                      <a:pt x="121" y="122"/>
                    </a:cubicBezTo>
                    <a:cubicBezTo>
                      <a:pt x="137" y="128"/>
                      <a:pt x="153" y="132"/>
                      <a:pt x="170" y="125"/>
                    </a:cubicBezTo>
                    <a:cubicBezTo>
                      <a:pt x="173" y="123"/>
                      <a:pt x="178" y="122"/>
                      <a:pt x="179" y="129"/>
                    </a:cubicBezTo>
                    <a:cubicBezTo>
                      <a:pt x="169" y="132"/>
                      <a:pt x="161" y="137"/>
                      <a:pt x="156" y="146"/>
                    </a:cubicBezTo>
                    <a:cubicBezTo>
                      <a:pt x="164" y="141"/>
                      <a:pt x="174" y="138"/>
                      <a:pt x="179" y="129"/>
                    </a:cubicBezTo>
                    <a:cubicBezTo>
                      <a:pt x="193" y="122"/>
                      <a:pt x="207" y="123"/>
                      <a:pt x="222" y="127"/>
                    </a:cubicBezTo>
                    <a:cubicBezTo>
                      <a:pt x="205" y="111"/>
                      <a:pt x="199" y="93"/>
                      <a:pt x="204" y="71"/>
                    </a:cubicBezTo>
                    <a:cubicBezTo>
                      <a:pt x="206" y="70"/>
                      <a:pt x="208" y="69"/>
                      <a:pt x="210" y="67"/>
                    </a:cubicBezTo>
                    <a:cubicBezTo>
                      <a:pt x="216" y="69"/>
                      <a:pt x="215" y="74"/>
                      <a:pt x="215" y="78"/>
                    </a:cubicBezTo>
                    <a:cubicBezTo>
                      <a:pt x="215" y="78"/>
                      <a:pt x="214" y="78"/>
                      <a:pt x="214" y="79"/>
                    </a:cubicBezTo>
                    <a:cubicBezTo>
                      <a:pt x="214" y="78"/>
                      <a:pt x="215" y="78"/>
                      <a:pt x="215" y="78"/>
                    </a:cubicBezTo>
                    <a:cubicBezTo>
                      <a:pt x="218" y="77"/>
                      <a:pt x="221" y="76"/>
                      <a:pt x="224" y="75"/>
                    </a:cubicBezTo>
                    <a:cubicBezTo>
                      <a:pt x="226" y="77"/>
                      <a:pt x="228" y="80"/>
                      <a:pt x="229" y="83"/>
                    </a:cubicBezTo>
                    <a:cubicBezTo>
                      <a:pt x="231" y="90"/>
                      <a:pt x="226" y="88"/>
                      <a:pt x="222" y="87"/>
                    </a:cubicBezTo>
                    <a:cubicBezTo>
                      <a:pt x="222" y="87"/>
                      <a:pt x="222" y="87"/>
                      <a:pt x="221" y="87"/>
                    </a:cubicBezTo>
                    <a:cubicBezTo>
                      <a:pt x="222" y="87"/>
                      <a:pt x="222" y="87"/>
                      <a:pt x="222" y="88"/>
                    </a:cubicBezTo>
                    <a:cubicBezTo>
                      <a:pt x="229" y="99"/>
                      <a:pt x="233" y="112"/>
                      <a:pt x="231" y="126"/>
                    </a:cubicBezTo>
                    <a:cubicBezTo>
                      <a:pt x="234" y="111"/>
                      <a:pt x="238" y="97"/>
                      <a:pt x="230" y="83"/>
                    </a:cubicBezTo>
                    <a:cubicBezTo>
                      <a:pt x="230" y="79"/>
                      <a:pt x="229" y="75"/>
                      <a:pt x="229" y="71"/>
                    </a:cubicBezTo>
                    <a:cubicBezTo>
                      <a:pt x="230" y="68"/>
                      <a:pt x="232" y="68"/>
                      <a:pt x="234" y="69"/>
                    </a:cubicBezTo>
                    <a:cubicBezTo>
                      <a:pt x="235" y="73"/>
                      <a:pt x="235" y="78"/>
                      <a:pt x="242" y="77"/>
                    </a:cubicBezTo>
                    <a:cubicBezTo>
                      <a:pt x="250" y="95"/>
                      <a:pt x="253" y="114"/>
                      <a:pt x="246" y="132"/>
                    </a:cubicBezTo>
                    <a:cubicBezTo>
                      <a:pt x="243" y="140"/>
                      <a:pt x="244" y="143"/>
                      <a:pt x="251" y="148"/>
                    </a:cubicBezTo>
                    <a:cubicBezTo>
                      <a:pt x="281" y="172"/>
                      <a:pt x="307" y="199"/>
                      <a:pt x="327" y="231"/>
                    </a:cubicBezTo>
                    <a:cubicBezTo>
                      <a:pt x="330" y="236"/>
                      <a:pt x="334" y="241"/>
                      <a:pt x="337" y="246"/>
                    </a:cubicBezTo>
                    <a:cubicBezTo>
                      <a:pt x="335" y="230"/>
                      <a:pt x="332" y="214"/>
                      <a:pt x="329" y="199"/>
                    </a:cubicBezTo>
                    <a:cubicBezTo>
                      <a:pt x="318" y="154"/>
                      <a:pt x="308" y="109"/>
                      <a:pt x="292" y="65"/>
                    </a:cubicBezTo>
                    <a:cubicBezTo>
                      <a:pt x="292" y="61"/>
                      <a:pt x="293" y="58"/>
                      <a:pt x="297" y="55"/>
                    </a:cubicBezTo>
                    <a:cubicBezTo>
                      <a:pt x="298" y="64"/>
                      <a:pt x="308" y="67"/>
                      <a:pt x="311" y="75"/>
                    </a:cubicBezTo>
                    <a:close/>
                    <a:moveTo>
                      <a:pt x="53" y="49"/>
                    </a:moveTo>
                    <a:cubicBezTo>
                      <a:pt x="54" y="49"/>
                      <a:pt x="55" y="50"/>
                      <a:pt x="56" y="51"/>
                    </a:cubicBezTo>
                    <a:cubicBezTo>
                      <a:pt x="56" y="50"/>
                      <a:pt x="56" y="50"/>
                      <a:pt x="56" y="50"/>
                    </a:cubicBezTo>
                    <a:cubicBezTo>
                      <a:pt x="55" y="49"/>
                      <a:pt x="54" y="49"/>
                      <a:pt x="53" y="49"/>
                    </a:cubicBezTo>
                    <a:cubicBezTo>
                      <a:pt x="48" y="45"/>
                      <a:pt x="42" y="43"/>
                      <a:pt x="35" y="45"/>
                    </a:cubicBezTo>
                    <a:cubicBezTo>
                      <a:pt x="41" y="49"/>
                      <a:pt x="47" y="49"/>
                      <a:pt x="53" y="49"/>
                    </a:cubicBezTo>
                    <a:close/>
                    <a:moveTo>
                      <a:pt x="169" y="90"/>
                    </a:moveTo>
                    <a:cubicBezTo>
                      <a:pt x="169" y="90"/>
                      <a:pt x="170" y="90"/>
                      <a:pt x="170" y="90"/>
                    </a:cubicBezTo>
                    <a:cubicBezTo>
                      <a:pt x="170" y="90"/>
                      <a:pt x="169" y="90"/>
                      <a:pt x="169" y="90"/>
                    </a:cubicBezTo>
                    <a:cubicBezTo>
                      <a:pt x="169" y="88"/>
                      <a:pt x="169" y="87"/>
                      <a:pt x="169" y="85"/>
                    </a:cubicBezTo>
                    <a:cubicBezTo>
                      <a:pt x="169" y="83"/>
                      <a:pt x="168" y="80"/>
                      <a:pt x="166" y="79"/>
                    </a:cubicBezTo>
                    <a:cubicBezTo>
                      <a:pt x="165" y="79"/>
                      <a:pt x="163" y="79"/>
                      <a:pt x="163" y="80"/>
                    </a:cubicBezTo>
                    <a:cubicBezTo>
                      <a:pt x="161" y="83"/>
                      <a:pt x="162" y="86"/>
                      <a:pt x="164" y="88"/>
                    </a:cubicBezTo>
                    <a:cubicBezTo>
                      <a:pt x="165" y="89"/>
                      <a:pt x="167" y="89"/>
                      <a:pt x="169" y="90"/>
                    </a:cubicBezTo>
                    <a:close/>
                    <a:moveTo>
                      <a:pt x="188" y="162"/>
                    </a:moveTo>
                    <a:cubicBezTo>
                      <a:pt x="172" y="165"/>
                      <a:pt x="156" y="153"/>
                      <a:pt x="138" y="166"/>
                    </a:cubicBezTo>
                    <a:cubicBezTo>
                      <a:pt x="156" y="168"/>
                      <a:pt x="173" y="169"/>
                      <a:pt x="188" y="162"/>
                    </a:cubicBezTo>
                    <a:cubicBezTo>
                      <a:pt x="190" y="162"/>
                      <a:pt x="192" y="162"/>
                      <a:pt x="194" y="161"/>
                    </a:cubicBezTo>
                    <a:cubicBezTo>
                      <a:pt x="193" y="161"/>
                      <a:pt x="193" y="161"/>
                      <a:pt x="193" y="161"/>
                    </a:cubicBezTo>
                    <a:cubicBezTo>
                      <a:pt x="191" y="160"/>
                      <a:pt x="189" y="161"/>
                      <a:pt x="188" y="162"/>
                    </a:cubicBezTo>
                    <a:close/>
                    <a:moveTo>
                      <a:pt x="137" y="51"/>
                    </a:moveTo>
                    <a:cubicBezTo>
                      <a:pt x="138" y="54"/>
                      <a:pt x="139" y="57"/>
                      <a:pt x="142" y="57"/>
                    </a:cubicBezTo>
                    <a:cubicBezTo>
                      <a:pt x="143" y="58"/>
                      <a:pt x="144" y="57"/>
                      <a:pt x="144" y="55"/>
                    </a:cubicBezTo>
                    <a:cubicBezTo>
                      <a:pt x="143" y="52"/>
                      <a:pt x="141" y="51"/>
                      <a:pt x="138" y="51"/>
                    </a:cubicBezTo>
                    <a:cubicBezTo>
                      <a:pt x="128" y="33"/>
                      <a:pt x="111" y="34"/>
                      <a:pt x="94" y="36"/>
                    </a:cubicBezTo>
                    <a:cubicBezTo>
                      <a:pt x="109" y="39"/>
                      <a:pt x="122" y="49"/>
                      <a:pt x="137" y="51"/>
                    </a:cubicBezTo>
                    <a:close/>
                    <a:moveTo>
                      <a:pt x="72" y="71"/>
                    </a:moveTo>
                    <a:cubicBezTo>
                      <a:pt x="89" y="66"/>
                      <a:pt x="106" y="61"/>
                      <a:pt x="124" y="64"/>
                    </a:cubicBezTo>
                    <a:cubicBezTo>
                      <a:pt x="115" y="60"/>
                      <a:pt x="109" y="47"/>
                      <a:pt x="95" y="55"/>
                    </a:cubicBezTo>
                    <a:cubicBezTo>
                      <a:pt x="88" y="60"/>
                      <a:pt x="77" y="54"/>
                      <a:pt x="68" y="52"/>
                    </a:cubicBezTo>
                    <a:cubicBezTo>
                      <a:pt x="66" y="52"/>
                      <a:pt x="63" y="51"/>
                      <a:pt x="63" y="52"/>
                    </a:cubicBezTo>
                    <a:cubicBezTo>
                      <a:pt x="64" y="62"/>
                      <a:pt x="56" y="57"/>
                      <a:pt x="53" y="59"/>
                    </a:cubicBezTo>
                    <a:cubicBezTo>
                      <a:pt x="49" y="60"/>
                      <a:pt x="44" y="60"/>
                      <a:pt x="41" y="66"/>
                    </a:cubicBezTo>
                    <a:cubicBezTo>
                      <a:pt x="58" y="62"/>
                      <a:pt x="74" y="60"/>
                      <a:pt x="91" y="59"/>
                    </a:cubicBezTo>
                    <a:cubicBezTo>
                      <a:pt x="85" y="66"/>
                      <a:pt x="75" y="62"/>
                      <a:pt x="72" y="71"/>
                    </a:cubicBezTo>
                    <a:cubicBezTo>
                      <a:pt x="71" y="71"/>
                      <a:pt x="69" y="71"/>
                      <a:pt x="67" y="72"/>
                    </a:cubicBezTo>
                    <a:cubicBezTo>
                      <a:pt x="67" y="72"/>
                      <a:pt x="67" y="72"/>
                      <a:pt x="68" y="72"/>
                    </a:cubicBezTo>
                    <a:cubicBezTo>
                      <a:pt x="70" y="73"/>
                      <a:pt x="71" y="72"/>
                      <a:pt x="72" y="71"/>
                    </a:cubicBezTo>
                    <a:close/>
                    <a:moveTo>
                      <a:pt x="184" y="105"/>
                    </a:moveTo>
                    <a:cubicBezTo>
                      <a:pt x="162" y="105"/>
                      <a:pt x="143" y="98"/>
                      <a:pt x="125" y="88"/>
                    </a:cubicBezTo>
                    <a:cubicBezTo>
                      <a:pt x="126" y="94"/>
                      <a:pt x="134" y="93"/>
                      <a:pt x="136" y="99"/>
                    </a:cubicBezTo>
                    <a:cubicBezTo>
                      <a:pt x="113" y="95"/>
                      <a:pt x="90" y="91"/>
                      <a:pt x="68" y="87"/>
                    </a:cubicBezTo>
                    <a:cubicBezTo>
                      <a:pt x="68" y="88"/>
                      <a:pt x="68" y="89"/>
                      <a:pt x="67" y="90"/>
                    </a:cubicBezTo>
                    <a:cubicBezTo>
                      <a:pt x="106" y="97"/>
                      <a:pt x="143" y="110"/>
                      <a:pt x="184" y="105"/>
                    </a:cubicBezTo>
                    <a:close/>
                    <a:moveTo>
                      <a:pt x="189" y="151"/>
                    </a:moveTo>
                    <a:cubicBezTo>
                      <a:pt x="195" y="153"/>
                      <a:pt x="199" y="153"/>
                      <a:pt x="203" y="155"/>
                    </a:cubicBezTo>
                    <a:cubicBezTo>
                      <a:pt x="208" y="159"/>
                      <a:pt x="198" y="156"/>
                      <a:pt x="201" y="160"/>
                    </a:cubicBezTo>
                    <a:cubicBezTo>
                      <a:pt x="206" y="161"/>
                      <a:pt x="211" y="160"/>
                      <a:pt x="215" y="154"/>
                    </a:cubicBezTo>
                    <a:cubicBezTo>
                      <a:pt x="206" y="153"/>
                      <a:pt x="199" y="149"/>
                      <a:pt x="189" y="151"/>
                    </a:cubicBezTo>
                    <a:close/>
                    <a:moveTo>
                      <a:pt x="174" y="93"/>
                    </a:moveTo>
                    <a:cubicBezTo>
                      <a:pt x="178" y="97"/>
                      <a:pt x="179" y="101"/>
                      <a:pt x="185" y="98"/>
                    </a:cubicBezTo>
                    <a:cubicBezTo>
                      <a:pt x="183" y="95"/>
                      <a:pt x="181" y="92"/>
                      <a:pt x="174" y="93"/>
                    </a:cubicBezTo>
                    <a:close/>
                    <a:moveTo>
                      <a:pt x="118" y="84"/>
                    </a:moveTo>
                    <a:cubicBezTo>
                      <a:pt x="117" y="84"/>
                      <a:pt x="117" y="85"/>
                      <a:pt x="117" y="86"/>
                    </a:cubicBezTo>
                    <a:cubicBezTo>
                      <a:pt x="117" y="86"/>
                      <a:pt x="118" y="87"/>
                      <a:pt x="119" y="86"/>
                    </a:cubicBezTo>
                    <a:cubicBezTo>
                      <a:pt x="119" y="86"/>
                      <a:pt x="119" y="85"/>
                      <a:pt x="120" y="85"/>
                    </a:cubicBezTo>
                    <a:cubicBezTo>
                      <a:pt x="119" y="84"/>
                      <a:pt x="118" y="84"/>
                      <a:pt x="118" y="84"/>
                    </a:cubicBezTo>
                    <a:close/>
                    <a:moveTo>
                      <a:pt x="132" y="132"/>
                    </a:moveTo>
                    <a:cubicBezTo>
                      <a:pt x="132" y="133"/>
                      <a:pt x="132" y="133"/>
                      <a:pt x="131" y="134"/>
                    </a:cubicBezTo>
                    <a:cubicBezTo>
                      <a:pt x="132" y="134"/>
                      <a:pt x="133" y="135"/>
                      <a:pt x="133" y="135"/>
                    </a:cubicBezTo>
                    <a:cubicBezTo>
                      <a:pt x="134" y="135"/>
                      <a:pt x="134" y="134"/>
                      <a:pt x="134" y="133"/>
                    </a:cubicBezTo>
                    <a:cubicBezTo>
                      <a:pt x="133" y="133"/>
                      <a:pt x="133" y="132"/>
                      <a:pt x="132" y="13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98" name="Freeform 7">
                <a:extLst>
                  <a:ext uri="{FF2B5EF4-FFF2-40B4-BE49-F238E27FC236}">
                    <a16:creationId xmlns:a16="http://schemas.microsoft.com/office/drawing/2014/main" id="{EEDD0455-29B0-78D9-7D1F-14BCA590377B}"/>
                  </a:ext>
                </a:extLst>
              </p:cNvPr>
              <p:cNvSpPr/>
              <p:nvPr/>
            </p:nvSpPr>
            <p:spPr bwMode="auto">
              <a:xfrm>
                <a:off x="832" y="1336"/>
                <a:ext cx="224" cy="401"/>
              </a:xfrm>
              <a:custGeom>
                <a:avLst/>
                <a:gdLst>
                  <a:gd name="T0" fmla="*/ 185 w 195"/>
                  <a:gd name="T1" fmla="*/ 345 h 350"/>
                  <a:gd name="T2" fmla="*/ 176 w 195"/>
                  <a:gd name="T3" fmla="*/ 342 h 350"/>
                  <a:gd name="T4" fmla="*/ 174 w 195"/>
                  <a:gd name="T5" fmla="*/ 339 h 350"/>
                  <a:gd name="T6" fmla="*/ 140 w 195"/>
                  <a:gd name="T7" fmla="*/ 336 h 350"/>
                  <a:gd name="T8" fmla="*/ 116 w 195"/>
                  <a:gd name="T9" fmla="*/ 317 h 350"/>
                  <a:gd name="T10" fmla="*/ 85 w 195"/>
                  <a:gd name="T11" fmla="*/ 311 h 350"/>
                  <a:gd name="T12" fmla="*/ 77 w 195"/>
                  <a:gd name="T13" fmla="*/ 305 h 350"/>
                  <a:gd name="T14" fmla="*/ 59 w 195"/>
                  <a:gd name="T15" fmla="*/ 311 h 350"/>
                  <a:gd name="T16" fmla="*/ 58 w 195"/>
                  <a:gd name="T17" fmla="*/ 284 h 350"/>
                  <a:gd name="T18" fmla="*/ 65 w 195"/>
                  <a:gd name="T19" fmla="*/ 264 h 350"/>
                  <a:gd name="T20" fmla="*/ 29 w 195"/>
                  <a:gd name="T21" fmla="*/ 264 h 350"/>
                  <a:gd name="T22" fmla="*/ 32 w 195"/>
                  <a:gd name="T23" fmla="*/ 222 h 350"/>
                  <a:gd name="T24" fmla="*/ 8 w 195"/>
                  <a:gd name="T25" fmla="*/ 217 h 350"/>
                  <a:gd name="T26" fmla="*/ 7 w 195"/>
                  <a:gd name="T27" fmla="*/ 206 h 350"/>
                  <a:gd name="T28" fmla="*/ 9 w 195"/>
                  <a:gd name="T29" fmla="*/ 171 h 350"/>
                  <a:gd name="T30" fmla="*/ 14 w 195"/>
                  <a:gd name="T31" fmla="*/ 154 h 350"/>
                  <a:gd name="T32" fmla="*/ 5 w 195"/>
                  <a:gd name="T33" fmla="*/ 144 h 350"/>
                  <a:gd name="T34" fmla="*/ 25 w 195"/>
                  <a:gd name="T35" fmla="*/ 132 h 350"/>
                  <a:gd name="T36" fmla="*/ 12 w 195"/>
                  <a:gd name="T37" fmla="*/ 120 h 350"/>
                  <a:gd name="T38" fmla="*/ 11 w 195"/>
                  <a:gd name="T39" fmla="*/ 116 h 350"/>
                  <a:gd name="T40" fmla="*/ 45 w 195"/>
                  <a:gd name="T41" fmla="*/ 113 h 350"/>
                  <a:gd name="T42" fmla="*/ 48 w 195"/>
                  <a:gd name="T43" fmla="*/ 105 h 350"/>
                  <a:gd name="T44" fmla="*/ 39 w 195"/>
                  <a:gd name="T45" fmla="*/ 81 h 350"/>
                  <a:gd name="T46" fmla="*/ 45 w 195"/>
                  <a:gd name="T47" fmla="*/ 82 h 350"/>
                  <a:gd name="T48" fmla="*/ 57 w 195"/>
                  <a:gd name="T49" fmla="*/ 61 h 350"/>
                  <a:gd name="T50" fmla="*/ 87 w 195"/>
                  <a:gd name="T51" fmla="*/ 47 h 350"/>
                  <a:gd name="T52" fmla="*/ 94 w 195"/>
                  <a:gd name="T53" fmla="*/ 32 h 350"/>
                  <a:gd name="T54" fmla="*/ 120 w 195"/>
                  <a:gd name="T55" fmla="*/ 29 h 350"/>
                  <a:gd name="T56" fmla="*/ 137 w 195"/>
                  <a:gd name="T57" fmla="*/ 24 h 350"/>
                  <a:gd name="T58" fmla="*/ 137 w 195"/>
                  <a:gd name="T59" fmla="*/ 12 h 350"/>
                  <a:gd name="T60" fmla="*/ 147 w 195"/>
                  <a:gd name="T61" fmla="*/ 17 h 350"/>
                  <a:gd name="T62" fmla="*/ 169 w 195"/>
                  <a:gd name="T63" fmla="*/ 13 h 350"/>
                  <a:gd name="T64" fmla="*/ 195 w 195"/>
                  <a:gd name="T65" fmla="*/ 21 h 350"/>
                  <a:gd name="T66" fmla="*/ 176 w 195"/>
                  <a:gd name="T67" fmla="*/ 79 h 350"/>
                  <a:gd name="T68" fmla="*/ 162 w 195"/>
                  <a:gd name="T69" fmla="*/ 79 h 350"/>
                  <a:gd name="T70" fmla="*/ 145 w 195"/>
                  <a:gd name="T71" fmla="*/ 80 h 350"/>
                  <a:gd name="T72" fmla="*/ 111 w 195"/>
                  <a:gd name="T73" fmla="*/ 99 h 350"/>
                  <a:gd name="T74" fmla="*/ 94 w 195"/>
                  <a:gd name="T75" fmla="*/ 122 h 350"/>
                  <a:gd name="T76" fmla="*/ 84 w 195"/>
                  <a:gd name="T77" fmla="*/ 121 h 350"/>
                  <a:gd name="T78" fmla="*/ 82 w 195"/>
                  <a:gd name="T79" fmla="*/ 137 h 350"/>
                  <a:gd name="T80" fmla="*/ 80 w 195"/>
                  <a:gd name="T81" fmla="*/ 159 h 350"/>
                  <a:gd name="T82" fmla="*/ 80 w 195"/>
                  <a:gd name="T83" fmla="*/ 203 h 350"/>
                  <a:gd name="T84" fmla="*/ 98 w 195"/>
                  <a:gd name="T85" fmla="*/ 231 h 350"/>
                  <a:gd name="T86" fmla="*/ 129 w 195"/>
                  <a:gd name="T87" fmla="*/ 259 h 350"/>
                  <a:gd name="T88" fmla="*/ 172 w 195"/>
                  <a:gd name="T89" fmla="*/ 277 h 350"/>
                  <a:gd name="T90" fmla="*/ 195 w 195"/>
                  <a:gd name="T91" fmla="*/ 277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5" h="350">
                    <a:moveTo>
                      <a:pt x="195" y="343"/>
                    </a:moveTo>
                    <a:cubicBezTo>
                      <a:pt x="191" y="339"/>
                      <a:pt x="187" y="335"/>
                      <a:pt x="185" y="345"/>
                    </a:cubicBezTo>
                    <a:cubicBezTo>
                      <a:pt x="184" y="350"/>
                      <a:pt x="180" y="348"/>
                      <a:pt x="176" y="348"/>
                    </a:cubicBezTo>
                    <a:cubicBezTo>
                      <a:pt x="176" y="346"/>
                      <a:pt x="176" y="344"/>
                      <a:pt x="176" y="342"/>
                    </a:cubicBezTo>
                    <a:cubicBezTo>
                      <a:pt x="176" y="341"/>
                      <a:pt x="176" y="341"/>
                      <a:pt x="176" y="341"/>
                    </a:cubicBezTo>
                    <a:cubicBezTo>
                      <a:pt x="175" y="340"/>
                      <a:pt x="174" y="339"/>
                      <a:pt x="174" y="339"/>
                    </a:cubicBezTo>
                    <a:cubicBezTo>
                      <a:pt x="170" y="332"/>
                      <a:pt x="172" y="324"/>
                      <a:pt x="166" y="316"/>
                    </a:cubicBezTo>
                    <a:cubicBezTo>
                      <a:pt x="161" y="328"/>
                      <a:pt x="147" y="328"/>
                      <a:pt x="140" y="336"/>
                    </a:cubicBezTo>
                    <a:cubicBezTo>
                      <a:pt x="124" y="348"/>
                      <a:pt x="124" y="348"/>
                      <a:pt x="118" y="331"/>
                    </a:cubicBezTo>
                    <a:cubicBezTo>
                      <a:pt x="118" y="326"/>
                      <a:pt x="120" y="321"/>
                      <a:pt x="116" y="317"/>
                    </a:cubicBezTo>
                    <a:cubicBezTo>
                      <a:pt x="113" y="309"/>
                      <a:pt x="119" y="301"/>
                      <a:pt x="116" y="291"/>
                    </a:cubicBezTo>
                    <a:cubicBezTo>
                      <a:pt x="108" y="303"/>
                      <a:pt x="96" y="306"/>
                      <a:pt x="85" y="311"/>
                    </a:cubicBezTo>
                    <a:cubicBezTo>
                      <a:pt x="84" y="311"/>
                      <a:pt x="84" y="310"/>
                      <a:pt x="84" y="309"/>
                    </a:cubicBezTo>
                    <a:cubicBezTo>
                      <a:pt x="84" y="305"/>
                      <a:pt x="82" y="303"/>
                      <a:pt x="77" y="305"/>
                    </a:cubicBezTo>
                    <a:cubicBezTo>
                      <a:pt x="74" y="307"/>
                      <a:pt x="71" y="308"/>
                      <a:pt x="67" y="309"/>
                    </a:cubicBezTo>
                    <a:cubicBezTo>
                      <a:pt x="65" y="310"/>
                      <a:pt x="62" y="310"/>
                      <a:pt x="59" y="311"/>
                    </a:cubicBezTo>
                    <a:cubicBezTo>
                      <a:pt x="52" y="312"/>
                      <a:pt x="51" y="310"/>
                      <a:pt x="54" y="303"/>
                    </a:cubicBezTo>
                    <a:cubicBezTo>
                      <a:pt x="56" y="297"/>
                      <a:pt x="63" y="292"/>
                      <a:pt x="58" y="284"/>
                    </a:cubicBezTo>
                    <a:cubicBezTo>
                      <a:pt x="64" y="281"/>
                      <a:pt x="64" y="274"/>
                      <a:pt x="66" y="269"/>
                    </a:cubicBezTo>
                    <a:cubicBezTo>
                      <a:pt x="67" y="267"/>
                      <a:pt x="67" y="263"/>
                      <a:pt x="65" y="264"/>
                    </a:cubicBezTo>
                    <a:cubicBezTo>
                      <a:pt x="56" y="267"/>
                      <a:pt x="47" y="262"/>
                      <a:pt x="39" y="269"/>
                    </a:cubicBezTo>
                    <a:cubicBezTo>
                      <a:pt x="35" y="269"/>
                      <a:pt x="32" y="271"/>
                      <a:pt x="29" y="264"/>
                    </a:cubicBezTo>
                    <a:cubicBezTo>
                      <a:pt x="27" y="256"/>
                      <a:pt x="18" y="250"/>
                      <a:pt x="20" y="239"/>
                    </a:cubicBezTo>
                    <a:cubicBezTo>
                      <a:pt x="25" y="234"/>
                      <a:pt x="30" y="230"/>
                      <a:pt x="32" y="222"/>
                    </a:cubicBezTo>
                    <a:cubicBezTo>
                      <a:pt x="25" y="221"/>
                      <a:pt x="18" y="220"/>
                      <a:pt x="12" y="220"/>
                    </a:cubicBezTo>
                    <a:cubicBezTo>
                      <a:pt x="10" y="219"/>
                      <a:pt x="9" y="218"/>
                      <a:pt x="8" y="217"/>
                    </a:cubicBezTo>
                    <a:cubicBezTo>
                      <a:pt x="4" y="216"/>
                      <a:pt x="0" y="215"/>
                      <a:pt x="0" y="211"/>
                    </a:cubicBezTo>
                    <a:cubicBezTo>
                      <a:pt x="0" y="207"/>
                      <a:pt x="4" y="207"/>
                      <a:pt x="7" y="206"/>
                    </a:cubicBezTo>
                    <a:cubicBezTo>
                      <a:pt x="12" y="203"/>
                      <a:pt x="16" y="199"/>
                      <a:pt x="19" y="194"/>
                    </a:cubicBezTo>
                    <a:cubicBezTo>
                      <a:pt x="1" y="184"/>
                      <a:pt x="1" y="184"/>
                      <a:pt x="9" y="171"/>
                    </a:cubicBezTo>
                    <a:cubicBezTo>
                      <a:pt x="16" y="171"/>
                      <a:pt x="25" y="169"/>
                      <a:pt x="27" y="164"/>
                    </a:cubicBezTo>
                    <a:cubicBezTo>
                      <a:pt x="28" y="159"/>
                      <a:pt x="19" y="156"/>
                      <a:pt x="14" y="154"/>
                    </a:cubicBezTo>
                    <a:cubicBezTo>
                      <a:pt x="13" y="151"/>
                      <a:pt x="12" y="150"/>
                      <a:pt x="9" y="149"/>
                    </a:cubicBezTo>
                    <a:cubicBezTo>
                      <a:pt x="9" y="147"/>
                      <a:pt x="8" y="145"/>
                      <a:pt x="5" y="144"/>
                    </a:cubicBezTo>
                    <a:cubicBezTo>
                      <a:pt x="1" y="137"/>
                      <a:pt x="6" y="138"/>
                      <a:pt x="10" y="138"/>
                    </a:cubicBezTo>
                    <a:cubicBezTo>
                      <a:pt x="16" y="137"/>
                      <a:pt x="23" y="137"/>
                      <a:pt x="25" y="132"/>
                    </a:cubicBezTo>
                    <a:cubicBezTo>
                      <a:pt x="26" y="127"/>
                      <a:pt x="18" y="126"/>
                      <a:pt x="15" y="122"/>
                    </a:cubicBezTo>
                    <a:cubicBezTo>
                      <a:pt x="15" y="121"/>
                      <a:pt x="13" y="121"/>
                      <a:pt x="12" y="120"/>
                    </a:cubicBezTo>
                    <a:cubicBezTo>
                      <a:pt x="12" y="120"/>
                      <a:pt x="12" y="120"/>
                      <a:pt x="12" y="120"/>
                    </a:cubicBezTo>
                    <a:cubicBezTo>
                      <a:pt x="12" y="118"/>
                      <a:pt x="12" y="117"/>
                      <a:pt x="11" y="116"/>
                    </a:cubicBezTo>
                    <a:cubicBezTo>
                      <a:pt x="19" y="115"/>
                      <a:pt x="26" y="114"/>
                      <a:pt x="33" y="113"/>
                    </a:cubicBezTo>
                    <a:cubicBezTo>
                      <a:pt x="37" y="113"/>
                      <a:pt x="41" y="113"/>
                      <a:pt x="45" y="113"/>
                    </a:cubicBezTo>
                    <a:cubicBezTo>
                      <a:pt x="47" y="113"/>
                      <a:pt x="50" y="114"/>
                      <a:pt x="51" y="111"/>
                    </a:cubicBezTo>
                    <a:cubicBezTo>
                      <a:pt x="52" y="108"/>
                      <a:pt x="50" y="106"/>
                      <a:pt x="48" y="105"/>
                    </a:cubicBezTo>
                    <a:cubicBezTo>
                      <a:pt x="40" y="99"/>
                      <a:pt x="39" y="90"/>
                      <a:pt x="38" y="82"/>
                    </a:cubicBezTo>
                    <a:cubicBezTo>
                      <a:pt x="39" y="81"/>
                      <a:pt x="39" y="81"/>
                      <a:pt x="39" y="81"/>
                    </a:cubicBezTo>
                    <a:cubicBezTo>
                      <a:pt x="40" y="81"/>
                      <a:pt x="40" y="81"/>
                      <a:pt x="40" y="81"/>
                    </a:cubicBezTo>
                    <a:cubicBezTo>
                      <a:pt x="42" y="81"/>
                      <a:pt x="44" y="82"/>
                      <a:pt x="45" y="82"/>
                    </a:cubicBezTo>
                    <a:cubicBezTo>
                      <a:pt x="60" y="82"/>
                      <a:pt x="60" y="82"/>
                      <a:pt x="57" y="68"/>
                    </a:cubicBezTo>
                    <a:cubicBezTo>
                      <a:pt x="56" y="66"/>
                      <a:pt x="54" y="63"/>
                      <a:pt x="57" y="61"/>
                    </a:cubicBezTo>
                    <a:cubicBezTo>
                      <a:pt x="60" y="59"/>
                      <a:pt x="64" y="60"/>
                      <a:pt x="68" y="62"/>
                    </a:cubicBezTo>
                    <a:cubicBezTo>
                      <a:pt x="87" y="69"/>
                      <a:pt x="89" y="67"/>
                      <a:pt x="87" y="47"/>
                    </a:cubicBezTo>
                    <a:cubicBezTo>
                      <a:pt x="86" y="46"/>
                      <a:pt x="87" y="44"/>
                      <a:pt x="86" y="43"/>
                    </a:cubicBezTo>
                    <a:cubicBezTo>
                      <a:pt x="80" y="32"/>
                      <a:pt x="93" y="32"/>
                      <a:pt x="94" y="32"/>
                    </a:cubicBezTo>
                    <a:cubicBezTo>
                      <a:pt x="109" y="37"/>
                      <a:pt x="105" y="27"/>
                      <a:pt x="104" y="20"/>
                    </a:cubicBezTo>
                    <a:cubicBezTo>
                      <a:pt x="112" y="20"/>
                      <a:pt x="115" y="25"/>
                      <a:pt x="120" y="29"/>
                    </a:cubicBezTo>
                    <a:cubicBezTo>
                      <a:pt x="124" y="32"/>
                      <a:pt x="125" y="41"/>
                      <a:pt x="130" y="39"/>
                    </a:cubicBezTo>
                    <a:cubicBezTo>
                      <a:pt x="135" y="37"/>
                      <a:pt x="135" y="29"/>
                      <a:pt x="137" y="24"/>
                    </a:cubicBezTo>
                    <a:cubicBezTo>
                      <a:pt x="137" y="22"/>
                      <a:pt x="137" y="20"/>
                      <a:pt x="137" y="18"/>
                    </a:cubicBezTo>
                    <a:cubicBezTo>
                      <a:pt x="137" y="16"/>
                      <a:pt x="137" y="14"/>
                      <a:pt x="137" y="12"/>
                    </a:cubicBezTo>
                    <a:cubicBezTo>
                      <a:pt x="138" y="11"/>
                      <a:pt x="138" y="10"/>
                      <a:pt x="139" y="9"/>
                    </a:cubicBezTo>
                    <a:cubicBezTo>
                      <a:pt x="143" y="11"/>
                      <a:pt x="146" y="13"/>
                      <a:pt x="147" y="17"/>
                    </a:cubicBezTo>
                    <a:cubicBezTo>
                      <a:pt x="153" y="19"/>
                      <a:pt x="154" y="28"/>
                      <a:pt x="159" y="27"/>
                    </a:cubicBezTo>
                    <a:cubicBezTo>
                      <a:pt x="165" y="26"/>
                      <a:pt x="165" y="17"/>
                      <a:pt x="169" y="13"/>
                    </a:cubicBezTo>
                    <a:cubicBezTo>
                      <a:pt x="173" y="9"/>
                      <a:pt x="173" y="4"/>
                      <a:pt x="174" y="0"/>
                    </a:cubicBezTo>
                    <a:cubicBezTo>
                      <a:pt x="184" y="4"/>
                      <a:pt x="187" y="16"/>
                      <a:pt x="195" y="21"/>
                    </a:cubicBezTo>
                    <a:cubicBezTo>
                      <a:pt x="195" y="41"/>
                      <a:pt x="195" y="61"/>
                      <a:pt x="195" y="82"/>
                    </a:cubicBezTo>
                    <a:cubicBezTo>
                      <a:pt x="189" y="81"/>
                      <a:pt x="184" y="68"/>
                      <a:pt x="176" y="79"/>
                    </a:cubicBezTo>
                    <a:cubicBezTo>
                      <a:pt x="176" y="80"/>
                      <a:pt x="173" y="78"/>
                      <a:pt x="171" y="78"/>
                    </a:cubicBezTo>
                    <a:cubicBezTo>
                      <a:pt x="168" y="76"/>
                      <a:pt x="165" y="75"/>
                      <a:pt x="162" y="79"/>
                    </a:cubicBezTo>
                    <a:cubicBezTo>
                      <a:pt x="159" y="83"/>
                      <a:pt x="155" y="82"/>
                      <a:pt x="151" y="80"/>
                    </a:cubicBezTo>
                    <a:cubicBezTo>
                      <a:pt x="149" y="79"/>
                      <a:pt x="147" y="77"/>
                      <a:pt x="145" y="80"/>
                    </a:cubicBezTo>
                    <a:cubicBezTo>
                      <a:pt x="137" y="89"/>
                      <a:pt x="127" y="95"/>
                      <a:pt x="115" y="97"/>
                    </a:cubicBezTo>
                    <a:cubicBezTo>
                      <a:pt x="114" y="97"/>
                      <a:pt x="111" y="98"/>
                      <a:pt x="111" y="99"/>
                    </a:cubicBezTo>
                    <a:cubicBezTo>
                      <a:pt x="111" y="109"/>
                      <a:pt x="103" y="111"/>
                      <a:pt x="97" y="116"/>
                    </a:cubicBezTo>
                    <a:cubicBezTo>
                      <a:pt x="96" y="118"/>
                      <a:pt x="95" y="120"/>
                      <a:pt x="94" y="122"/>
                    </a:cubicBezTo>
                    <a:cubicBezTo>
                      <a:pt x="93" y="123"/>
                      <a:pt x="93" y="123"/>
                      <a:pt x="93" y="123"/>
                    </a:cubicBezTo>
                    <a:cubicBezTo>
                      <a:pt x="90" y="122"/>
                      <a:pt x="87" y="120"/>
                      <a:pt x="84" y="121"/>
                    </a:cubicBezTo>
                    <a:cubicBezTo>
                      <a:pt x="77" y="122"/>
                      <a:pt x="65" y="115"/>
                      <a:pt x="65" y="120"/>
                    </a:cubicBezTo>
                    <a:cubicBezTo>
                      <a:pt x="64" y="127"/>
                      <a:pt x="73" y="134"/>
                      <a:pt x="82" y="137"/>
                    </a:cubicBezTo>
                    <a:cubicBezTo>
                      <a:pt x="82" y="137"/>
                      <a:pt x="83" y="137"/>
                      <a:pt x="84" y="137"/>
                    </a:cubicBezTo>
                    <a:cubicBezTo>
                      <a:pt x="86" y="145"/>
                      <a:pt x="87" y="152"/>
                      <a:pt x="80" y="159"/>
                    </a:cubicBezTo>
                    <a:cubicBezTo>
                      <a:pt x="76" y="163"/>
                      <a:pt x="72" y="169"/>
                      <a:pt x="75" y="177"/>
                    </a:cubicBezTo>
                    <a:cubicBezTo>
                      <a:pt x="78" y="185"/>
                      <a:pt x="86" y="192"/>
                      <a:pt x="80" y="203"/>
                    </a:cubicBezTo>
                    <a:cubicBezTo>
                      <a:pt x="78" y="206"/>
                      <a:pt x="82" y="209"/>
                      <a:pt x="84" y="212"/>
                    </a:cubicBezTo>
                    <a:cubicBezTo>
                      <a:pt x="90" y="218"/>
                      <a:pt x="96" y="224"/>
                      <a:pt x="98" y="231"/>
                    </a:cubicBezTo>
                    <a:cubicBezTo>
                      <a:pt x="102" y="244"/>
                      <a:pt x="106" y="250"/>
                      <a:pt x="119" y="250"/>
                    </a:cubicBezTo>
                    <a:cubicBezTo>
                      <a:pt x="126" y="251"/>
                      <a:pt x="128" y="253"/>
                      <a:pt x="129" y="259"/>
                    </a:cubicBezTo>
                    <a:cubicBezTo>
                      <a:pt x="129" y="266"/>
                      <a:pt x="133" y="270"/>
                      <a:pt x="140" y="270"/>
                    </a:cubicBezTo>
                    <a:cubicBezTo>
                      <a:pt x="151" y="270"/>
                      <a:pt x="165" y="258"/>
                      <a:pt x="172" y="277"/>
                    </a:cubicBezTo>
                    <a:cubicBezTo>
                      <a:pt x="172" y="277"/>
                      <a:pt x="173" y="277"/>
                      <a:pt x="174" y="277"/>
                    </a:cubicBezTo>
                    <a:cubicBezTo>
                      <a:pt x="181" y="271"/>
                      <a:pt x="188" y="280"/>
                      <a:pt x="195" y="277"/>
                    </a:cubicBezTo>
                    <a:cubicBezTo>
                      <a:pt x="195" y="299"/>
                      <a:pt x="195" y="321"/>
                      <a:pt x="195" y="34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99" name="Freeform 8">
                <a:extLst>
                  <a:ext uri="{FF2B5EF4-FFF2-40B4-BE49-F238E27FC236}">
                    <a16:creationId xmlns:a16="http://schemas.microsoft.com/office/drawing/2014/main" id="{AA447A09-A25D-3B7F-C34B-23E9F7F461CC}"/>
                  </a:ext>
                </a:extLst>
              </p:cNvPr>
              <p:cNvSpPr>
                <a:spLocks noEditPoints="1"/>
              </p:cNvSpPr>
              <p:nvPr/>
            </p:nvSpPr>
            <p:spPr bwMode="auto">
              <a:xfrm>
                <a:off x="809" y="1036"/>
                <a:ext cx="190" cy="318"/>
              </a:xfrm>
              <a:custGeom>
                <a:avLst/>
                <a:gdLst>
                  <a:gd name="T0" fmla="*/ 16 w 165"/>
                  <a:gd name="T1" fmla="*/ 7 h 278"/>
                  <a:gd name="T2" fmla="*/ 159 w 165"/>
                  <a:gd name="T3" fmla="*/ 271 h 278"/>
                  <a:gd name="T4" fmla="*/ 152 w 165"/>
                  <a:gd name="T5" fmla="*/ 254 h 278"/>
                  <a:gd name="T6" fmla="*/ 140 w 165"/>
                  <a:gd name="T7" fmla="*/ 156 h 278"/>
                  <a:gd name="T8" fmla="*/ 129 w 165"/>
                  <a:gd name="T9" fmla="*/ 161 h 278"/>
                  <a:gd name="T10" fmla="*/ 109 w 165"/>
                  <a:gd name="T11" fmla="*/ 119 h 278"/>
                  <a:gd name="T12" fmla="*/ 134 w 165"/>
                  <a:gd name="T13" fmla="*/ 188 h 278"/>
                  <a:gd name="T14" fmla="*/ 118 w 165"/>
                  <a:gd name="T15" fmla="*/ 181 h 278"/>
                  <a:gd name="T16" fmla="*/ 136 w 165"/>
                  <a:gd name="T17" fmla="*/ 206 h 278"/>
                  <a:gd name="T18" fmla="*/ 138 w 165"/>
                  <a:gd name="T19" fmla="*/ 218 h 278"/>
                  <a:gd name="T20" fmla="*/ 140 w 165"/>
                  <a:gd name="T21" fmla="*/ 252 h 278"/>
                  <a:gd name="T22" fmla="*/ 89 w 165"/>
                  <a:gd name="T23" fmla="*/ 175 h 278"/>
                  <a:gd name="T24" fmla="*/ 83 w 165"/>
                  <a:gd name="T25" fmla="*/ 175 h 278"/>
                  <a:gd name="T26" fmla="*/ 77 w 165"/>
                  <a:gd name="T27" fmla="*/ 178 h 278"/>
                  <a:gd name="T28" fmla="*/ 80 w 165"/>
                  <a:gd name="T29" fmla="*/ 182 h 278"/>
                  <a:gd name="T30" fmla="*/ 116 w 165"/>
                  <a:gd name="T31" fmla="*/ 225 h 278"/>
                  <a:gd name="T32" fmla="*/ 83 w 165"/>
                  <a:gd name="T33" fmla="*/ 211 h 278"/>
                  <a:gd name="T34" fmla="*/ 140 w 165"/>
                  <a:gd name="T35" fmla="*/ 252 h 278"/>
                  <a:gd name="T36" fmla="*/ 132 w 165"/>
                  <a:gd name="T37" fmla="*/ 274 h 278"/>
                  <a:gd name="T38" fmla="*/ 111 w 165"/>
                  <a:gd name="T39" fmla="*/ 262 h 278"/>
                  <a:gd name="T40" fmla="*/ 48 w 165"/>
                  <a:gd name="T41" fmla="*/ 176 h 278"/>
                  <a:gd name="T42" fmla="*/ 61 w 165"/>
                  <a:gd name="T43" fmla="*/ 179 h 278"/>
                  <a:gd name="T44" fmla="*/ 16 w 165"/>
                  <a:gd name="T45" fmla="*/ 70 h 278"/>
                  <a:gd name="T46" fmla="*/ 25 w 165"/>
                  <a:gd name="T47" fmla="*/ 55 h 278"/>
                  <a:gd name="T48" fmla="*/ 5 w 165"/>
                  <a:gd name="T49" fmla="*/ 0 h 278"/>
                  <a:gd name="T50" fmla="*/ 102 w 165"/>
                  <a:gd name="T51" fmla="*/ 155 h 278"/>
                  <a:gd name="T52" fmla="*/ 102 w 165"/>
                  <a:gd name="T53" fmla="*/ 155 h 278"/>
                  <a:gd name="T54" fmla="*/ 97 w 165"/>
                  <a:gd name="T55" fmla="*/ 148 h 278"/>
                  <a:gd name="T56" fmla="*/ 93 w 165"/>
                  <a:gd name="T57" fmla="*/ 145 h 278"/>
                  <a:gd name="T58" fmla="*/ 99 w 165"/>
                  <a:gd name="T59" fmla="*/ 153 h 278"/>
                  <a:gd name="T60" fmla="*/ 117 w 165"/>
                  <a:gd name="T61" fmla="*/ 115 h 278"/>
                  <a:gd name="T62" fmla="*/ 116 w 165"/>
                  <a:gd name="T63" fmla="*/ 112 h 278"/>
                  <a:gd name="T64" fmla="*/ 114 w 165"/>
                  <a:gd name="T65" fmla="*/ 107 h 278"/>
                  <a:gd name="T66" fmla="*/ 58 w 165"/>
                  <a:gd name="T67" fmla="*/ 49 h 278"/>
                  <a:gd name="T68" fmla="*/ 58 w 165"/>
                  <a:gd name="T69" fmla="*/ 49 h 278"/>
                  <a:gd name="T70" fmla="*/ 54 w 165"/>
                  <a:gd name="T71" fmla="*/ 46 h 278"/>
                  <a:gd name="T72" fmla="*/ 68 w 165"/>
                  <a:gd name="T73" fmla="*/ 172 h 278"/>
                  <a:gd name="T74" fmla="*/ 64 w 165"/>
                  <a:gd name="T75" fmla="*/ 170 h 278"/>
                  <a:gd name="T76" fmla="*/ 71 w 165"/>
                  <a:gd name="T77" fmla="*/ 176 h 278"/>
                  <a:gd name="T78" fmla="*/ 68 w 165"/>
                  <a:gd name="T79" fmla="*/ 172 h 278"/>
                  <a:gd name="T80" fmla="*/ 73 w 165"/>
                  <a:gd name="T81" fmla="*/ 124 h 278"/>
                  <a:gd name="T82" fmla="*/ 67 w 165"/>
                  <a:gd name="T83" fmla="*/ 97 h 278"/>
                  <a:gd name="T84" fmla="*/ 73 w 165"/>
                  <a:gd name="T85" fmla="*/ 124 h 278"/>
                  <a:gd name="T86" fmla="*/ 38 w 165"/>
                  <a:gd name="T87" fmla="*/ 99 h 278"/>
                  <a:gd name="T88" fmla="*/ 63 w 165"/>
                  <a:gd name="T89" fmla="*/ 56 h 278"/>
                  <a:gd name="T90" fmla="*/ 63 w 165"/>
                  <a:gd name="T91" fmla="*/ 56 h 278"/>
                  <a:gd name="T92" fmla="*/ 97 w 165"/>
                  <a:gd name="T93" fmla="*/ 105 h 278"/>
                  <a:gd name="T94" fmla="*/ 103 w 165"/>
                  <a:gd name="T95" fmla="*/ 103 h 278"/>
                  <a:gd name="T96" fmla="*/ 79 w 165"/>
                  <a:gd name="T97" fmla="*/ 60 h 278"/>
                  <a:gd name="T98" fmla="*/ 63 w 165"/>
                  <a:gd name="T99" fmla="*/ 56 h 278"/>
                  <a:gd name="T100" fmla="*/ 60 w 165"/>
                  <a:gd name="T101" fmla="*/ 142 h 278"/>
                  <a:gd name="T102" fmla="*/ 138 w 165"/>
                  <a:gd name="T103" fmla="*/ 133 h 278"/>
                  <a:gd name="T104" fmla="*/ 138 w 165"/>
                  <a:gd name="T105" fmla="*/ 133 h 278"/>
                  <a:gd name="T106" fmla="*/ 117 w 165"/>
                  <a:gd name="T107" fmla="*/ 176 h 278"/>
                  <a:gd name="T108" fmla="*/ 30 w 165"/>
                  <a:gd name="T109" fmla="*/ 97 h 278"/>
                  <a:gd name="T110" fmla="*/ 30 w 165"/>
                  <a:gd name="T111" fmla="*/ 93 h 278"/>
                  <a:gd name="T112" fmla="*/ 30 w 165"/>
                  <a:gd name="T113" fmla="*/ 97 h 278"/>
                  <a:gd name="T114" fmla="*/ 105 w 165"/>
                  <a:gd name="T115" fmla="*/ 113 h 278"/>
                  <a:gd name="T116" fmla="*/ 106 w 165"/>
                  <a:gd name="T117" fmla="*/ 115 h 278"/>
                  <a:gd name="T118" fmla="*/ 112 w 165"/>
                  <a:gd name="T119" fmla="*/ 99 h 278"/>
                  <a:gd name="T120" fmla="*/ 113 w 165"/>
                  <a:gd name="T121" fmla="*/ 100 h 278"/>
                  <a:gd name="T122" fmla="*/ 112 w 165"/>
                  <a:gd name="T123" fmla="*/ 99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5" h="278">
                    <a:moveTo>
                      <a:pt x="5" y="0"/>
                    </a:moveTo>
                    <a:cubicBezTo>
                      <a:pt x="7" y="5"/>
                      <a:pt x="12" y="5"/>
                      <a:pt x="16" y="7"/>
                    </a:cubicBezTo>
                    <a:cubicBezTo>
                      <a:pt x="105" y="44"/>
                      <a:pt x="151" y="111"/>
                      <a:pt x="162" y="205"/>
                    </a:cubicBezTo>
                    <a:cubicBezTo>
                      <a:pt x="165" y="228"/>
                      <a:pt x="163" y="250"/>
                      <a:pt x="159" y="271"/>
                    </a:cubicBezTo>
                    <a:cubicBezTo>
                      <a:pt x="158" y="272"/>
                      <a:pt x="158" y="273"/>
                      <a:pt x="157" y="274"/>
                    </a:cubicBezTo>
                    <a:cubicBezTo>
                      <a:pt x="148" y="269"/>
                      <a:pt x="154" y="261"/>
                      <a:pt x="152" y="254"/>
                    </a:cubicBezTo>
                    <a:cubicBezTo>
                      <a:pt x="145" y="225"/>
                      <a:pt x="148" y="195"/>
                      <a:pt x="148" y="166"/>
                    </a:cubicBezTo>
                    <a:cubicBezTo>
                      <a:pt x="148" y="159"/>
                      <a:pt x="149" y="159"/>
                      <a:pt x="140" y="156"/>
                    </a:cubicBezTo>
                    <a:cubicBezTo>
                      <a:pt x="142" y="171"/>
                      <a:pt x="145" y="186"/>
                      <a:pt x="142" y="202"/>
                    </a:cubicBezTo>
                    <a:cubicBezTo>
                      <a:pt x="138" y="187"/>
                      <a:pt x="135" y="173"/>
                      <a:pt x="129" y="161"/>
                    </a:cubicBezTo>
                    <a:cubicBezTo>
                      <a:pt x="125" y="152"/>
                      <a:pt x="127" y="143"/>
                      <a:pt x="124" y="134"/>
                    </a:cubicBezTo>
                    <a:cubicBezTo>
                      <a:pt x="121" y="126"/>
                      <a:pt x="111" y="127"/>
                      <a:pt x="109" y="119"/>
                    </a:cubicBezTo>
                    <a:cubicBezTo>
                      <a:pt x="106" y="122"/>
                      <a:pt x="108" y="124"/>
                      <a:pt x="109" y="125"/>
                    </a:cubicBezTo>
                    <a:cubicBezTo>
                      <a:pt x="120" y="145"/>
                      <a:pt x="127" y="166"/>
                      <a:pt x="134" y="188"/>
                    </a:cubicBezTo>
                    <a:cubicBezTo>
                      <a:pt x="137" y="196"/>
                      <a:pt x="134" y="195"/>
                      <a:pt x="128" y="194"/>
                    </a:cubicBezTo>
                    <a:cubicBezTo>
                      <a:pt x="127" y="183"/>
                      <a:pt x="127" y="183"/>
                      <a:pt x="118" y="181"/>
                    </a:cubicBezTo>
                    <a:cubicBezTo>
                      <a:pt x="122" y="186"/>
                      <a:pt x="123" y="191"/>
                      <a:pt x="128" y="194"/>
                    </a:cubicBezTo>
                    <a:cubicBezTo>
                      <a:pt x="129" y="199"/>
                      <a:pt x="129" y="204"/>
                      <a:pt x="136" y="206"/>
                    </a:cubicBezTo>
                    <a:cubicBezTo>
                      <a:pt x="136" y="206"/>
                      <a:pt x="136" y="206"/>
                      <a:pt x="136" y="206"/>
                    </a:cubicBezTo>
                    <a:cubicBezTo>
                      <a:pt x="135" y="210"/>
                      <a:pt x="136" y="215"/>
                      <a:pt x="138" y="218"/>
                    </a:cubicBezTo>
                    <a:cubicBezTo>
                      <a:pt x="144" y="227"/>
                      <a:pt x="145" y="238"/>
                      <a:pt x="147" y="247"/>
                    </a:cubicBezTo>
                    <a:cubicBezTo>
                      <a:pt x="149" y="256"/>
                      <a:pt x="145" y="254"/>
                      <a:pt x="140" y="252"/>
                    </a:cubicBezTo>
                    <a:cubicBezTo>
                      <a:pt x="136" y="238"/>
                      <a:pt x="127" y="228"/>
                      <a:pt x="116" y="218"/>
                    </a:cubicBezTo>
                    <a:cubicBezTo>
                      <a:pt x="110" y="202"/>
                      <a:pt x="97" y="190"/>
                      <a:pt x="89" y="175"/>
                    </a:cubicBezTo>
                    <a:cubicBezTo>
                      <a:pt x="85" y="169"/>
                      <a:pt x="82" y="162"/>
                      <a:pt x="74" y="159"/>
                    </a:cubicBezTo>
                    <a:cubicBezTo>
                      <a:pt x="76" y="165"/>
                      <a:pt x="80" y="170"/>
                      <a:pt x="83" y="175"/>
                    </a:cubicBezTo>
                    <a:cubicBezTo>
                      <a:pt x="85" y="178"/>
                      <a:pt x="85" y="181"/>
                      <a:pt x="80" y="182"/>
                    </a:cubicBezTo>
                    <a:cubicBezTo>
                      <a:pt x="80" y="180"/>
                      <a:pt x="80" y="178"/>
                      <a:pt x="77" y="178"/>
                    </a:cubicBezTo>
                    <a:cubicBezTo>
                      <a:pt x="77" y="178"/>
                      <a:pt x="76" y="178"/>
                      <a:pt x="76" y="179"/>
                    </a:cubicBezTo>
                    <a:cubicBezTo>
                      <a:pt x="76" y="181"/>
                      <a:pt x="78" y="181"/>
                      <a:pt x="80" y="182"/>
                    </a:cubicBezTo>
                    <a:cubicBezTo>
                      <a:pt x="90" y="196"/>
                      <a:pt x="102" y="208"/>
                      <a:pt x="116" y="218"/>
                    </a:cubicBezTo>
                    <a:cubicBezTo>
                      <a:pt x="116" y="220"/>
                      <a:pt x="116" y="223"/>
                      <a:pt x="116" y="225"/>
                    </a:cubicBezTo>
                    <a:cubicBezTo>
                      <a:pt x="116" y="225"/>
                      <a:pt x="116" y="225"/>
                      <a:pt x="116" y="225"/>
                    </a:cubicBezTo>
                    <a:cubicBezTo>
                      <a:pt x="105" y="221"/>
                      <a:pt x="96" y="213"/>
                      <a:pt x="83" y="211"/>
                    </a:cubicBezTo>
                    <a:cubicBezTo>
                      <a:pt x="90" y="221"/>
                      <a:pt x="100" y="222"/>
                      <a:pt x="108" y="227"/>
                    </a:cubicBezTo>
                    <a:cubicBezTo>
                      <a:pt x="119" y="234"/>
                      <a:pt x="128" y="246"/>
                      <a:pt x="140" y="252"/>
                    </a:cubicBezTo>
                    <a:cubicBezTo>
                      <a:pt x="139" y="259"/>
                      <a:pt x="149" y="263"/>
                      <a:pt x="145" y="271"/>
                    </a:cubicBezTo>
                    <a:cubicBezTo>
                      <a:pt x="142" y="278"/>
                      <a:pt x="137" y="278"/>
                      <a:pt x="132" y="274"/>
                    </a:cubicBezTo>
                    <a:cubicBezTo>
                      <a:pt x="126" y="270"/>
                      <a:pt x="119" y="267"/>
                      <a:pt x="113" y="263"/>
                    </a:cubicBezTo>
                    <a:cubicBezTo>
                      <a:pt x="112" y="263"/>
                      <a:pt x="112" y="263"/>
                      <a:pt x="111" y="262"/>
                    </a:cubicBezTo>
                    <a:cubicBezTo>
                      <a:pt x="111" y="262"/>
                      <a:pt x="110" y="261"/>
                      <a:pt x="110" y="261"/>
                    </a:cubicBezTo>
                    <a:cubicBezTo>
                      <a:pt x="78" y="242"/>
                      <a:pt x="61" y="212"/>
                      <a:pt x="48" y="176"/>
                    </a:cubicBezTo>
                    <a:cubicBezTo>
                      <a:pt x="53" y="178"/>
                      <a:pt x="56" y="179"/>
                      <a:pt x="59" y="180"/>
                    </a:cubicBezTo>
                    <a:cubicBezTo>
                      <a:pt x="60" y="180"/>
                      <a:pt x="60" y="180"/>
                      <a:pt x="61" y="179"/>
                    </a:cubicBezTo>
                    <a:cubicBezTo>
                      <a:pt x="55" y="173"/>
                      <a:pt x="50" y="166"/>
                      <a:pt x="45" y="160"/>
                    </a:cubicBezTo>
                    <a:cubicBezTo>
                      <a:pt x="22" y="134"/>
                      <a:pt x="18" y="103"/>
                      <a:pt x="16" y="70"/>
                    </a:cubicBezTo>
                    <a:cubicBezTo>
                      <a:pt x="15" y="68"/>
                      <a:pt x="14" y="63"/>
                      <a:pt x="20" y="64"/>
                    </a:cubicBezTo>
                    <a:cubicBezTo>
                      <a:pt x="32" y="67"/>
                      <a:pt x="27" y="60"/>
                      <a:pt x="25" y="55"/>
                    </a:cubicBezTo>
                    <a:cubicBezTo>
                      <a:pt x="17" y="37"/>
                      <a:pt x="8" y="19"/>
                      <a:pt x="0" y="0"/>
                    </a:cubicBezTo>
                    <a:cubicBezTo>
                      <a:pt x="2" y="0"/>
                      <a:pt x="3" y="0"/>
                      <a:pt x="5" y="0"/>
                    </a:cubicBezTo>
                    <a:close/>
                    <a:moveTo>
                      <a:pt x="99" y="153"/>
                    </a:moveTo>
                    <a:cubicBezTo>
                      <a:pt x="100" y="153"/>
                      <a:pt x="101" y="154"/>
                      <a:pt x="102" y="155"/>
                    </a:cubicBezTo>
                    <a:cubicBezTo>
                      <a:pt x="102" y="160"/>
                      <a:pt x="105" y="163"/>
                      <a:pt x="112" y="164"/>
                    </a:cubicBezTo>
                    <a:cubicBezTo>
                      <a:pt x="109" y="158"/>
                      <a:pt x="107" y="155"/>
                      <a:pt x="102" y="155"/>
                    </a:cubicBezTo>
                    <a:cubicBezTo>
                      <a:pt x="101" y="154"/>
                      <a:pt x="100" y="153"/>
                      <a:pt x="99" y="153"/>
                    </a:cubicBezTo>
                    <a:cubicBezTo>
                      <a:pt x="99" y="151"/>
                      <a:pt x="99" y="149"/>
                      <a:pt x="97" y="148"/>
                    </a:cubicBezTo>
                    <a:cubicBezTo>
                      <a:pt x="97" y="146"/>
                      <a:pt x="97" y="144"/>
                      <a:pt x="94" y="144"/>
                    </a:cubicBezTo>
                    <a:cubicBezTo>
                      <a:pt x="94" y="144"/>
                      <a:pt x="93" y="145"/>
                      <a:pt x="93" y="145"/>
                    </a:cubicBezTo>
                    <a:cubicBezTo>
                      <a:pt x="93" y="148"/>
                      <a:pt x="95" y="148"/>
                      <a:pt x="97" y="148"/>
                    </a:cubicBezTo>
                    <a:cubicBezTo>
                      <a:pt x="97" y="150"/>
                      <a:pt x="97" y="152"/>
                      <a:pt x="99" y="153"/>
                    </a:cubicBezTo>
                    <a:close/>
                    <a:moveTo>
                      <a:pt x="116" y="112"/>
                    </a:moveTo>
                    <a:cubicBezTo>
                      <a:pt x="117" y="113"/>
                      <a:pt x="117" y="114"/>
                      <a:pt x="117" y="115"/>
                    </a:cubicBezTo>
                    <a:cubicBezTo>
                      <a:pt x="117" y="115"/>
                      <a:pt x="118" y="114"/>
                      <a:pt x="118" y="114"/>
                    </a:cubicBezTo>
                    <a:cubicBezTo>
                      <a:pt x="117" y="113"/>
                      <a:pt x="117" y="112"/>
                      <a:pt x="116" y="112"/>
                    </a:cubicBezTo>
                    <a:cubicBezTo>
                      <a:pt x="116" y="110"/>
                      <a:pt x="116" y="108"/>
                      <a:pt x="115" y="106"/>
                    </a:cubicBezTo>
                    <a:cubicBezTo>
                      <a:pt x="115" y="106"/>
                      <a:pt x="114" y="107"/>
                      <a:pt x="114" y="107"/>
                    </a:cubicBezTo>
                    <a:cubicBezTo>
                      <a:pt x="114" y="109"/>
                      <a:pt x="114" y="110"/>
                      <a:pt x="116" y="112"/>
                    </a:cubicBezTo>
                    <a:close/>
                    <a:moveTo>
                      <a:pt x="58" y="49"/>
                    </a:moveTo>
                    <a:cubicBezTo>
                      <a:pt x="59" y="49"/>
                      <a:pt x="59" y="49"/>
                      <a:pt x="59" y="49"/>
                    </a:cubicBezTo>
                    <a:cubicBezTo>
                      <a:pt x="59" y="49"/>
                      <a:pt x="59" y="49"/>
                      <a:pt x="58" y="49"/>
                    </a:cubicBezTo>
                    <a:cubicBezTo>
                      <a:pt x="58" y="47"/>
                      <a:pt x="58" y="45"/>
                      <a:pt x="55" y="45"/>
                    </a:cubicBezTo>
                    <a:cubicBezTo>
                      <a:pt x="55" y="45"/>
                      <a:pt x="54" y="46"/>
                      <a:pt x="54" y="46"/>
                    </a:cubicBezTo>
                    <a:cubicBezTo>
                      <a:pt x="54" y="48"/>
                      <a:pt x="56" y="48"/>
                      <a:pt x="58" y="49"/>
                    </a:cubicBezTo>
                    <a:close/>
                    <a:moveTo>
                      <a:pt x="68" y="172"/>
                    </a:moveTo>
                    <a:cubicBezTo>
                      <a:pt x="68" y="170"/>
                      <a:pt x="68" y="169"/>
                      <a:pt x="66" y="168"/>
                    </a:cubicBezTo>
                    <a:cubicBezTo>
                      <a:pt x="65" y="168"/>
                      <a:pt x="64" y="169"/>
                      <a:pt x="64" y="170"/>
                    </a:cubicBezTo>
                    <a:cubicBezTo>
                      <a:pt x="65" y="172"/>
                      <a:pt x="66" y="172"/>
                      <a:pt x="68" y="172"/>
                    </a:cubicBezTo>
                    <a:cubicBezTo>
                      <a:pt x="68" y="174"/>
                      <a:pt x="68" y="176"/>
                      <a:pt x="71" y="176"/>
                    </a:cubicBezTo>
                    <a:cubicBezTo>
                      <a:pt x="71" y="176"/>
                      <a:pt x="72" y="175"/>
                      <a:pt x="72" y="175"/>
                    </a:cubicBezTo>
                    <a:cubicBezTo>
                      <a:pt x="72" y="172"/>
                      <a:pt x="70" y="172"/>
                      <a:pt x="68" y="172"/>
                    </a:cubicBezTo>
                    <a:close/>
                    <a:moveTo>
                      <a:pt x="68" y="119"/>
                    </a:moveTo>
                    <a:cubicBezTo>
                      <a:pt x="68" y="122"/>
                      <a:pt x="70" y="124"/>
                      <a:pt x="73" y="124"/>
                    </a:cubicBezTo>
                    <a:cubicBezTo>
                      <a:pt x="74" y="131"/>
                      <a:pt x="79" y="134"/>
                      <a:pt x="88" y="136"/>
                    </a:cubicBezTo>
                    <a:cubicBezTo>
                      <a:pt x="80" y="122"/>
                      <a:pt x="77" y="109"/>
                      <a:pt x="67" y="97"/>
                    </a:cubicBezTo>
                    <a:cubicBezTo>
                      <a:pt x="66" y="106"/>
                      <a:pt x="71" y="111"/>
                      <a:pt x="74" y="116"/>
                    </a:cubicBezTo>
                    <a:cubicBezTo>
                      <a:pt x="76" y="119"/>
                      <a:pt x="80" y="122"/>
                      <a:pt x="73" y="124"/>
                    </a:cubicBezTo>
                    <a:cubicBezTo>
                      <a:pt x="73" y="120"/>
                      <a:pt x="71" y="119"/>
                      <a:pt x="68" y="119"/>
                    </a:cubicBezTo>
                    <a:cubicBezTo>
                      <a:pt x="61" y="107"/>
                      <a:pt x="50" y="102"/>
                      <a:pt x="38" y="99"/>
                    </a:cubicBezTo>
                    <a:cubicBezTo>
                      <a:pt x="46" y="108"/>
                      <a:pt x="57" y="114"/>
                      <a:pt x="68" y="119"/>
                    </a:cubicBezTo>
                    <a:close/>
                    <a:moveTo>
                      <a:pt x="63" y="56"/>
                    </a:moveTo>
                    <a:cubicBezTo>
                      <a:pt x="63" y="56"/>
                      <a:pt x="62" y="55"/>
                      <a:pt x="62" y="55"/>
                    </a:cubicBezTo>
                    <a:cubicBezTo>
                      <a:pt x="62" y="55"/>
                      <a:pt x="63" y="56"/>
                      <a:pt x="63" y="56"/>
                    </a:cubicBezTo>
                    <a:cubicBezTo>
                      <a:pt x="60" y="65"/>
                      <a:pt x="54" y="51"/>
                      <a:pt x="50" y="59"/>
                    </a:cubicBezTo>
                    <a:cubicBezTo>
                      <a:pt x="69" y="70"/>
                      <a:pt x="84" y="87"/>
                      <a:pt x="97" y="105"/>
                    </a:cubicBezTo>
                    <a:cubicBezTo>
                      <a:pt x="99" y="107"/>
                      <a:pt x="100" y="110"/>
                      <a:pt x="103" y="107"/>
                    </a:cubicBezTo>
                    <a:cubicBezTo>
                      <a:pt x="104" y="106"/>
                      <a:pt x="104" y="104"/>
                      <a:pt x="103" y="103"/>
                    </a:cubicBezTo>
                    <a:cubicBezTo>
                      <a:pt x="93" y="92"/>
                      <a:pt x="87" y="78"/>
                      <a:pt x="80" y="66"/>
                    </a:cubicBezTo>
                    <a:cubicBezTo>
                      <a:pt x="80" y="64"/>
                      <a:pt x="80" y="61"/>
                      <a:pt x="79" y="60"/>
                    </a:cubicBezTo>
                    <a:cubicBezTo>
                      <a:pt x="77" y="59"/>
                      <a:pt x="76" y="62"/>
                      <a:pt x="75" y="63"/>
                    </a:cubicBezTo>
                    <a:cubicBezTo>
                      <a:pt x="70" y="63"/>
                      <a:pt x="69" y="55"/>
                      <a:pt x="63" y="56"/>
                    </a:cubicBezTo>
                    <a:close/>
                    <a:moveTo>
                      <a:pt x="70" y="155"/>
                    </a:moveTo>
                    <a:cubicBezTo>
                      <a:pt x="69" y="144"/>
                      <a:pt x="69" y="144"/>
                      <a:pt x="60" y="142"/>
                    </a:cubicBezTo>
                    <a:cubicBezTo>
                      <a:pt x="64" y="147"/>
                      <a:pt x="67" y="151"/>
                      <a:pt x="70" y="155"/>
                    </a:cubicBezTo>
                    <a:close/>
                    <a:moveTo>
                      <a:pt x="138" y="133"/>
                    </a:moveTo>
                    <a:cubicBezTo>
                      <a:pt x="134" y="140"/>
                      <a:pt x="139" y="143"/>
                      <a:pt x="139" y="148"/>
                    </a:cubicBezTo>
                    <a:cubicBezTo>
                      <a:pt x="141" y="143"/>
                      <a:pt x="141" y="139"/>
                      <a:pt x="138" y="133"/>
                    </a:cubicBezTo>
                    <a:close/>
                    <a:moveTo>
                      <a:pt x="113" y="168"/>
                    </a:moveTo>
                    <a:cubicBezTo>
                      <a:pt x="112" y="172"/>
                      <a:pt x="113" y="175"/>
                      <a:pt x="117" y="176"/>
                    </a:cubicBezTo>
                    <a:cubicBezTo>
                      <a:pt x="118" y="172"/>
                      <a:pt x="117" y="169"/>
                      <a:pt x="113" y="168"/>
                    </a:cubicBezTo>
                    <a:close/>
                    <a:moveTo>
                      <a:pt x="30" y="97"/>
                    </a:moveTo>
                    <a:cubicBezTo>
                      <a:pt x="31" y="96"/>
                      <a:pt x="33" y="96"/>
                      <a:pt x="33" y="95"/>
                    </a:cubicBezTo>
                    <a:cubicBezTo>
                      <a:pt x="33" y="94"/>
                      <a:pt x="32" y="93"/>
                      <a:pt x="30" y="93"/>
                    </a:cubicBezTo>
                    <a:cubicBezTo>
                      <a:pt x="30" y="93"/>
                      <a:pt x="28" y="94"/>
                      <a:pt x="28" y="94"/>
                    </a:cubicBezTo>
                    <a:cubicBezTo>
                      <a:pt x="28" y="95"/>
                      <a:pt x="29" y="96"/>
                      <a:pt x="30" y="97"/>
                    </a:cubicBezTo>
                    <a:close/>
                    <a:moveTo>
                      <a:pt x="106" y="114"/>
                    </a:moveTo>
                    <a:cubicBezTo>
                      <a:pt x="106" y="114"/>
                      <a:pt x="106" y="113"/>
                      <a:pt x="105" y="113"/>
                    </a:cubicBezTo>
                    <a:cubicBezTo>
                      <a:pt x="105" y="114"/>
                      <a:pt x="105" y="114"/>
                      <a:pt x="105" y="115"/>
                    </a:cubicBezTo>
                    <a:cubicBezTo>
                      <a:pt x="105" y="115"/>
                      <a:pt x="105" y="115"/>
                      <a:pt x="106" y="115"/>
                    </a:cubicBezTo>
                    <a:cubicBezTo>
                      <a:pt x="106" y="115"/>
                      <a:pt x="106" y="114"/>
                      <a:pt x="106" y="114"/>
                    </a:cubicBezTo>
                    <a:close/>
                    <a:moveTo>
                      <a:pt x="112" y="99"/>
                    </a:moveTo>
                    <a:cubicBezTo>
                      <a:pt x="112" y="99"/>
                      <a:pt x="112" y="99"/>
                      <a:pt x="112" y="100"/>
                    </a:cubicBezTo>
                    <a:cubicBezTo>
                      <a:pt x="112" y="100"/>
                      <a:pt x="113" y="100"/>
                      <a:pt x="113" y="100"/>
                    </a:cubicBezTo>
                    <a:cubicBezTo>
                      <a:pt x="113" y="99"/>
                      <a:pt x="113" y="99"/>
                      <a:pt x="113" y="99"/>
                    </a:cubicBezTo>
                    <a:cubicBezTo>
                      <a:pt x="113" y="99"/>
                      <a:pt x="113" y="99"/>
                      <a:pt x="112" y="9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00" name="Freeform 9">
                <a:extLst>
                  <a:ext uri="{FF2B5EF4-FFF2-40B4-BE49-F238E27FC236}">
                    <a16:creationId xmlns:a16="http://schemas.microsoft.com/office/drawing/2014/main" id="{536C096C-C541-33EC-ECBC-2FDD81AC84D2}"/>
                  </a:ext>
                </a:extLst>
              </p:cNvPr>
              <p:cNvSpPr/>
              <p:nvPr/>
            </p:nvSpPr>
            <p:spPr bwMode="auto">
              <a:xfrm>
                <a:off x="902" y="2592"/>
                <a:ext cx="154" cy="395"/>
              </a:xfrm>
              <a:custGeom>
                <a:avLst/>
                <a:gdLst>
                  <a:gd name="T0" fmla="*/ 13 w 134"/>
                  <a:gd name="T1" fmla="*/ 156 h 345"/>
                  <a:gd name="T2" fmla="*/ 3 w 134"/>
                  <a:gd name="T3" fmla="*/ 135 h 345"/>
                  <a:gd name="T4" fmla="*/ 16 w 134"/>
                  <a:gd name="T5" fmla="*/ 127 h 345"/>
                  <a:gd name="T6" fmla="*/ 40 w 134"/>
                  <a:gd name="T7" fmla="*/ 101 h 345"/>
                  <a:gd name="T8" fmla="*/ 35 w 134"/>
                  <a:gd name="T9" fmla="*/ 86 h 345"/>
                  <a:gd name="T10" fmla="*/ 40 w 134"/>
                  <a:gd name="T11" fmla="*/ 59 h 345"/>
                  <a:gd name="T12" fmla="*/ 39 w 134"/>
                  <a:gd name="T13" fmla="*/ 39 h 345"/>
                  <a:gd name="T14" fmla="*/ 59 w 134"/>
                  <a:gd name="T15" fmla="*/ 49 h 345"/>
                  <a:gd name="T16" fmla="*/ 62 w 134"/>
                  <a:gd name="T17" fmla="*/ 32 h 345"/>
                  <a:gd name="T18" fmla="*/ 84 w 134"/>
                  <a:gd name="T19" fmla="*/ 51 h 345"/>
                  <a:gd name="T20" fmla="*/ 88 w 134"/>
                  <a:gd name="T21" fmla="*/ 47 h 345"/>
                  <a:gd name="T22" fmla="*/ 98 w 134"/>
                  <a:gd name="T23" fmla="*/ 25 h 345"/>
                  <a:gd name="T24" fmla="*/ 118 w 134"/>
                  <a:gd name="T25" fmla="*/ 24 h 345"/>
                  <a:gd name="T26" fmla="*/ 134 w 134"/>
                  <a:gd name="T27" fmla="*/ 1 h 345"/>
                  <a:gd name="T28" fmla="*/ 101 w 134"/>
                  <a:gd name="T29" fmla="*/ 92 h 345"/>
                  <a:gd name="T30" fmla="*/ 75 w 134"/>
                  <a:gd name="T31" fmla="*/ 127 h 345"/>
                  <a:gd name="T32" fmla="*/ 68 w 134"/>
                  <a:gd name="T33" fmla="*/ 181 h 345"/>
                  <a:gd name="T34" fmla="*/ 77 w 134"/>
                  <a:gd name="T35" fmla="*/ 224 h 345"/>
                  <a:gd name="T36" fmla="*/ 92 w 134"/>
                  <a:gd name="T37" fmla="*/ 240 h 345"/>
                  <a:gd name="T38" fmla="*/ 100 w 134"/>
                  <a:gd name="T39" fmla="*/ 260 h 345"/>
                  <a:gd name="T40" fmla="*/ 134 w 134"/>
                  <a:gd name="T41" fmla="*/ 330 h 345"/>
                  <a:gd name="T42" fmla="*/ 117 w 134"/>
                  <a:gd name="T43" fmla="*/ 315 h 345"/>
                  <a:gd name="T44" fmla="*/ 100 w 134"/>
                  <a:gd name="T45" fmla="*/ 339 h 345"/>
                  <a:gd name="T46" fmla="*/ 88 w 134"/>
                  <a:gd name="T47" fmla="*/ 344 h 345"/>
                  <a:gd name="T48" fmla="*/ 55 w 134"/>
                  <a:gd name="T49" fmla="*/ 345 h 345"/>
                  <a:gd name="T50" fmla="*/ 68 w 134"/>
                  <a:gd name="T51" fmla="*/ 280 h 345"/>
                  <a:gd name="T52" fmla="*/ 51 w 134"/>
                  <a:gd name="T53" fmla="*/ 279 h 345"/>
                  <a:gd name="T54" fmla="*/ 38 w 134"/>
                  <a:gd name="T55" fmla="*/ 265 h 345"/>
                  <a:gd name="T56" fmla="*/ 19 w 134"/>
                  <a:gd name="T57" fmla="*/ 236 h 345"/>
                  <a:gd name="T58" fmla="*/ 21 w 134"/>
                  <a:gd name="T59" fmla="*/ 226 h 345"/>
                  <a:gd name="T60" fmla="*/ 13 w 134"/>
                  <a:gd name="T61" fmla="*/ 196 h 345"/>
                  <a:gd name="T62" fmla="*/ 30 w 134"/>
                  <a:gd name="T63" fmla="*/ 177 h 345"/>
                  <a:gd name="T64" fmla="*/ 17 w 134"/>
                  <a:gd name="T65" fmla="*/ 163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4" h="345">
                    <a:moveTo>
                      <a:pt x="17" y="163"/>
                    </a:moveTo>
                    <a:cubicBezTo>
                      <a:pt x="17" y="159"/>
                      <a:pt x="16" y="157"/>
                      <a:pt x="13" y="156"/>
                    </a:cubicBezTo>
                    <a:cubicBezTo>
                      <a:pt x="7" y="155"/>
                      <a:pt x="3" y="152"/>
                      <a:pt x="7" y="145"/>
                    </a:cubicBezTo>
                    <a:cubicBezTo>
                      <a:pt x="9" y="141"/>
                      <a:pt x="5" y="138"/>
                      <a:pt x="3" y="135"/>
                    </a:cubicBezTo>
                    <a:cubicBezTo>
                      <a:pt x="0" y="128"/>
                      <a:pt x="1" y="125"/>
                      <a:pt x="8" y="124"/>
                    </a:cubicBezTo>
                    <a:cubicBezTo>
                      <a:pt x="11" y="125"/>
                      <a:pt x="13" y="126"/>
                      <a:pt x="16" y="127"/>
                    </a:cubicBezTo>
                    <a:cubicBezTo>
                      <a:pt x="25" y="130"/>
                      <a:pt x="34" y="127"/>
                      <a:pt x="40" y="121"/>
                    </a:cubicBezTo>
                    <a:cubicBezTo>
                      <a:pt x="46" y="116"/>
                      <a:pt x="42" y="108"/>
                      <a:pt x="40" y="101"/>
                    </a:cubicBezTo>
                    <a:cubicBezTo>
                      <a:pt x="39" y="97"/>
                      <a:pt x="34" y="93"/>
                      <a:pt x="35" y="88"/>
                    </a:cubicBezTo>
                    <a:cubicBezTo>
                      <a:pt x="35" y="87"/>
                      <a:pt x="35" y="86"/>
                      <a:pt x="35" y="86"/>
                    </a:cubicBezTo>
                    <a:cubicBezTo>
                      <a:pt x="46" y="87"/>
                      <a:pt x="48" y="83"/>
                      <a:pt x="44" y="73"/>
                    </a:cubicBezTo>
                    <a:cubicBezTo>
                      <a:pt x="42" y="69"/>
                      <a:pt x="41" y="64"/>
                      <a:pt x="40" y="59"/>
                    </a:cubicBezTo>
                    <a:cubicBezTo>
                      <a:pt x="40" y="56"/>
                      <a:pt x="39" y="54"/>
                      <a:pt x="38" y="51"/>
                    </a:cubicBezTo>
                    <a:cubicBezTo>
                      <a:pt x="38" y="47"/>
                      <a:pt x="36" y="42"/>
                      <a:pt x="39" y="39"/>
                    </a:cubicBezTo>
                    <a:cubicBezTo>
                      <a:pt x="43" y="36"/>
                      <a:pt x="46" y="41"/>
                      <a:pt x="50" y="42"/>
                    </a:cubicBezTo>
                    <a:cubicBezTo>
                      <a:pt x="50" y="48"/>
                      <a:pt x="54" y="50"/>
                      <a:pt x="59" y="49"/>
                    </a:cubicBezTo>
                    <a:cubicBezTo>
                      <a:pt x="63" y="47"/>
                      <a:pt x="62" y="43"/>
                      <a:pt x="61" y="40"/>
                    </a:cubicBezTo>
                    <a:cubicBezTo>
                      <a:pt x="61" y="37"/>
                      <a:pt x="59" y="34"/>
                      <a:pt x="62" y="32"/>
                    </a:cubicBezTo>
                    <a:cubicBezTo>
                      <a:pt x="64" y="33"/>
                      <a:pt x="65" y="34"/>
                      <a:pt x="67" y="35"/>
                    </a:cubicBezTo>
                    <a:cubicBezTo>
                      <a:pt x="73" y="40"/>
                      <a:pt x="81" y="43"/>
                      <a:pt x="84" y="51"/>
                    </a:cubicBezTo>
                    <a:cubicBezTo>
                      <a:pt x="84" y="52"/>
                      <a:pt x="86" y="54"/>
                      <a:pt x="87" y="53"/>
                    </a:cubicBezTo>
                    <a:cubicBezTo>
                      <a:pt x="88" y="51"/>
                      <a:pt x="88" y="49"/>
                      <a:pt x="88" y="47"/>
                    </a:cubicBezTo>
                    <a:cubicBezTo>
                      <a:pt x="88" y="38"/>
                      <a:pt x="92" y="30"/>
                      <a:pt x="96" y="23"/>
                    </a:cubicBezTo>
                    <a:cubicBezTo>
                      <a:pt x="96" y="24"/>
                      <a:pt x="97" y="25"/>
                      <a:pt x="98" y="25"/>
                    </a:cubicBezTo>
                    <a:cubicBezTo>
                      <a:pt x="102" y="30"/>
                      <a:pt x="103" y="39"/>
                      <a:pt x="110" y="39"/>
                    </a:cubicBezTo>
                    <a:cubicBezTo>
                      <a:pt x="116" y="38"/>
                      <a:pt x="115" y="29"/>
                      <a:pt x="118" y="24"/>
                    </a:cubicBezTo>
                    <a:cubicBezTo>
                      <a:pt x="121" y="17"/>
                      <a:pt x="124" y="11"/>
                      <a:pt x="127" y="4"/>
                    </a:cubicBezTo>
                    <a:cubicBezTo>
                      <a:pt x="129" y="2"/>
                      <a:pt x="131" y="0"/>
                      <a:pt x="134" y="1"/>
                    </a:cubicBezTo>
                    <a:cubicBezTo>
                      <a:pt x="134" y="28"/>
                      <a:pt x="134" y="56"/>
                      <a:pt x="134" y="83"/>
                    </a:cubicBezTo>
                    <a:cubicBezTo>
                      <a:pt x="121" y="76"/>
                      <a:pt x="110" y="86"/>
                      <a:pt x="101" y="92"/>
                    </a:cubicBezTo>
                    <a:cubicBezTo>
                      <a:pt x="95" y="96"/>
                      <a:pt x="87" y="103"/>
                      <a:pt x="82" y="111"/>
                    </a:cubicBezTo>
                    <a:cubicBezTo>
                      <a:pt x="78" y="115"/>
                      <a:pt x="74" y="122"/>
                      <a:pt x="75" y="127"/>
                    </a:cubicBezTo>
                    <a:cubicBezTo>
                      <a:pt x="76" y="137"/>
                      <a:pt x="70" y="145"/>
                      <a:pt x="71" y="153"/>
                    </a:cubicBezTo>
                    <a:cubicBezTo>
                      <a:pt x="72" y="163"/>
                      <a:pt x="64" y="172"/>
                      <a:pt x="68" y="181"/>
                    </a:cubicBezTo>
                    <a:cubicBezTo>
                      <a:pt x="71" y="188"/>
                      <a:pt x="72" y="194"/>
                      <a:pt x="71" y="202"/>
                    </a:cubicBezTo>
                    <a:cubicBezTo>
                      <a:pt x="70" y="208"/>
                      <a:pt x="83" y="214"/>
                      <a:pt x="77" y="224"/>
                    </a:cubicBezTo>
                    <a:cubicBezTo>
                      <a:pt x="90" y="225"/>
                      <a:pt x="82" y="232"/>
                      <a:pt x="80" y="237"/>
                    </a:cubicBezTo>
                    <a:cubicBezTo>
                      <a:pt x="84" y="239"/>
                      <a:pt x="89" y="237"/>
                      <a:pt x="92" y="240"/>
                    </a:cubicBezTo>
                    <a:cubicBezTo>
                      <a:pt x="91" y="245"/>
                      <a:pt x="87" y="249"/>
                      <a:pt x="88" y="254"/>
                    </a:cubicBezTo>
                    <a:cubicBezTo>
                      <a:pt x="92" y="256"/>
                      <a:pt x="98" y="252"/>
                      <a:pt x="100" y="260"/>
                    </a:cubicBezTo>
                    <a:cubicBezTo>
                      <a:pt x="105" y="276"/>
                      <a:pt x="116" y="287"/>
                      <a:pt x="134" y="289"/>
                    </a:cubicBezTo>
                    <a:cubicBezTo>
                      <a:pt x="134" y="302"/>
                      <a:pt x="134" y="316"/>
                      <a:pt x="134" y="330"/>
                    </a:cubicBezTo>
                    <a:cubicBezTo>
                      <a:pt x="128" y="329"/>
                      <a:pt x="128" y="323"/>
                      <a:pt x="125" y="319"/>
                    </a:cubicBezTo>
                    <a:cubicBezTo>
                      <a:pt x="123" y="316"/>
                      <a:pt x="120" y="311"/>
                      <a:pt x="117" y="315"/>
                    </a:cubicBezTo>
                    <a:cubicBezTo>
                      <a:pt x="112" y="323"/>
                      <a:pt x="103" y="327"/>
                      <a:pt x="101" y="337"/>
                    </a:cubicBezTo>
                    <a:cubicBezTo>
                      <a:pt x="101" y="338"/>
                      <a:pt x="100" y="339"/>
                      <a:pt x="100" y="339"/>
                    </a:cubicBezTo>
                    <a:cubicBezTo>
                      <a:pt x="95" y="339"/>
                      <a:pt x="93" y="342"/>
                      <a:pt x="90" y="345"/>
                    </a:cubicBezTo>
                    <a:cubicBezTo>
                      <a:pt x="90" y="345"/>
                      <a:pt x="89" y="344"/>
                      <a:pt x="88" y="344"/>
                    </a:cubicBezTo>
                    <a:cubicBezTo>
                      <a:pt x="87" y="336"/>
                      <a:pt x="84" y="330"/>
                      <a:pt x="75" y="337"/>
                    </a:cubicBezTo>
                    <a:cubicBezTo>
                      <a:pt x="69" y="340"/>
                      <a:pt x="62" y="342"/>
                      <a:pt x="55" y="345"/>
                    </a:cubicBezTo>
                    <a:cubicBezTo>
                      <a:pt x="53" y="340"/>
                      <a:pt x="54" y="335"/>
                      <a:pt x="57" y="330"/>
                    </a:cubicBezTo>
                    <a:cubicBezTo>
                      <a:pt x="61" y="313"/>
                      <a:pt x="61" y="296"/>
                      <a:pt x="68" y="280"/>
                    </a:cubicBezTo>
                    <a:cubicBezTo>
                      <a:pt x="70" y="276"/>
                      <a:pt x="67" y="275"/>
                      <a:pt x="63" y="276"/>
                    </a:cubicBezTo>
                    <a:cubicBezTo>
                      <a:pt x="59" y="277"/>
                      <a:pt x="55" y="279"/>
                      <a:pt x="51" y="279"/>
                    </a:cubicBezTo>
                    <a:cubicBezTo>
                      <a:pt x="48" y="279"/>
                      <a:pt x="41" y="278"/>
                      <a:pt x="44" y="272"/>
                    </a:cubicBezTo>
                    <a:cubicBezTo>
                      <a:pt x="49" y="262"/>
                      <a:pt x="42" y="265"/>
                      <a:pt x="38" y="265"/>
                    </a:cubicBezTo>
                    <a:cubicBezTo>
                      <a:pt x="31" y="265"/>
                      <a:pt x="24" y="265"/>
                      <a:pt x="25" y="255"/>
                    </a:cubicBezTo>
                    <a:cubicBezTo>
                      <a:pt x="27" y="247"/>
                      <a:pt x="37" y="237"/>
                      <a:pt x="19" y="236"/>
                    </a:cubicBezTo>
                    <a:cubicBezTo>
                      <a:pt x="19" y="233"/>
                      <a:pt x="16" y="231"/>
                      <a:pt x="15" y="229"/>
                    </a:cubicBezTo>
                    <a:cubicBezTo>
                      <a:pt x="17" y="228"/>
                      <a:pt x="19" y="227"/>
                      <a:pt x="21" y="226"/>
                    </a:cubicBezTo>
                    <a:cubicBezTo>
                      <a:pt x="32" y="219"/>
                      <a:pt x="32" y="216"/>
                      <a:pt x="21" y="209"/>
                    </a:cubicBezTo>
                    <a:cubicBezTo>
                      <a:pt x="16" y="206"/>
                      <a:pt x="13" y="202"/>
                      <a:pt x="13" y="196"/>
                    </a:cubicBezTo>
                    <a:cubicBezTo>
                      <a:pt x="13" y="194"/>
                      <a:pt x="13" y="192"/>
                      <a:pt x="12" y="190"/>
                    </a:cubicBezTo>
                    <a:cubicBezTo>
                      <a:pt x="20" y="188"/>
                      <a:pt x="23" y="180"/>
                      <a:pt x="30" y="177"/>
                    </a:cubicBezTo>
                    <a:cubicBezTo>
                      <a:pt x="34" y="174"/>
                      <a:pt x="32" y="171"/>
                      <a:pt x="29" y="168"/>
                    </a:cubicBezTo>
                    <a:cubicBezTo>
                      <a:pt x="26" y="165"/>
                      <a:pt x="22" y="163"/>
                      <a:pt x="17" y="16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01" name="Freeform 10">
                <a:extLst>
                  <a:ext uri="{FF2B5EF4-FFF2-40B4-BE49-F238E27FC236}">
                    <a16:creationId xmlns:a16="http://schemas.microsoft.com/office/drawing/2014/main" id="{F208E7AC-93BB-5EAE-B447-88123012B146}"/>
                  </a:ext>
                </a:extLst>
              </p:cNvPr>
              <p:cNvSpPr/>
              <p:nvPr/>
            </p:nvSpPr>
            <p:spPr bwMode="auto">
              <a:xfrm>
                <a:off x="915" y="1414"/>
                <a:ext cx="141" cy="243"/>
              </a:xfrm>
              <a:custGeom>
                <a:avLst/>
                <a:gdLst>
                  <a:gd name="T0" fmla="*/ 123 w 123"/>
                  <a:gd name="T1" fmla="*/ 209 h 212"/>
                  <a:gd name="T2" fmla="*/ 102 w 123"/>
                  <a:gd name="T3" fmla="*/ 209 h 212"/>
                  <a:gd name="T4" fmla="*/ 100 w 123"/>
                  <a:gd name="T5" fmla="*/ 209 h 212"/>
                  <a:gd name="T6" fmla="*/ 68 w 123"/>
                  <a:gd name="T7" fmla="*/ 202 h 212"/>
                  <a:gd name="T8" fmla="*/ 57 w 123"/>
                  <a:gd name="T9" fmla="*/ 191 h 212"/>
                  <a:gd name="T10" fmla="*/ 47 w 123"/>
                  <a:gd name="T11" fmla="*/ 182 h 212"/>
                  <a:gd name="T12" fmla="*/ 26 w 123"/>
                  <a:gd name="T13" fmla="*/ 163 h 212"/>
                  <a:gd name="T14" fmla="*/ 12 w 123"/>
                  <a:gd name="T15" fmla="*/ 144 h 212"/>
                  <a:gd name="T16" fmla="*/ 8 w 123"/>
                  <a:gd name="T17" fmla="*/ 135 h 212"/>
                  <a:gd name="T18" fmla="*/ 3 w 123"/>
                  <a:gd name="T19" fmla="*/ 109 h 212"/>
                  <a:gd name="T20" fmla="*/ 8 w 123"/>
                  <a:gd name="T21" fmla="*/ 91 h 212"/>
                  <a:gd name="T22" fmla="*/ 12 w 123"/>
                  <a:gd name="T23" fmla="*/ 69 h 212"/>
                  <a:gd name="T24" fmla="*/ 21 w 123"/>
                  <a:gd name="T25" fmla="*/ 55 h 212"/>
                  <a:gd name="T26" fmla="*/ 22 w 123"/>
                  <a:gd name="T27" fmla="*/ 54 h 212"/>
                  <a:gd name="T28" fmla="*/ 25 w 123"/>
                  <a:gd name="T29" fmla="*/ 48 h 212"/>
                  <a:gd name="T30" fmla="*/ 39 w 123"/>
                  <a:gd name="T31" fmla="*/ 31 h 212"/>
                  <a:gd name="T32" fmla="*/ 43 w 123"/>
                  <a:gd name="T33" fmla="*/ 29 h 212"/>
                  <a:gd name="T34" fmla="*/ 73 w 123"/>
                  <a:gd name="T35" fmla="*/ 12 h 212"/>
                  <a:gd name="T36" fmla="*/ 79 w 123"/>
                  <a:gd name="T37" fmla="*/ 12 h 212"/>
                  <a:gd name="T38" fmla="*/ 90 w 123"/>
                  <a:gd name="T39" fmla="*/ 11 h 212"/>
                  <a:gd name="T40" fmla="*/ 99 w 123"/>
                  <a:gd name="T41" fmla="*/ 10 h 212"/>
                  <a:gd name="T42" fmla="*/ 104 w 123"/>
                  <a:gd name="T43" fmla="*/ 11 h 212"/>
                  <a:gd name="T44" fmla="*/ 123 w 123"/>
                  <a:gd name="T45" fmla="*/ 14 h 212"/>
                  <a:gd name="T46" fmla="*/ 123 w 123"/>
                  <a:gd name="T47" fmla="*/ 209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3" h="211">
                    <a:moveTo>
                      <a:pt x="123" y="209"/>
                    </a:moveTo>
                    <a:cubicBezTo>
                      <a:pt x="116" y="212"/>
                      <a:pt x="109" y="203"/>
                      <a:pt x="102" y="209"/>
                    </a:cubicBezTo>
                    <a:cubicBezTo>
                      <a:pt x="101" y="209"/>
                      <a:pt x="100" y="209"/>
                      <a:pt x="100" y="209"/>
                    </a:cubicBezTo>
                    <a:cubicBezTo>
                      <a:pt x="93" y="190"/>
                      <a:pt x="79" y="202"/>
                      <a:pt x="68" y="202"/>
                    </a:cubicBezTo>
                    <a:cubicBezTo>
                      <a:pt x="61" y="202"/>
                      <a:pt x="57" y="198"/>
                      <a:pt x="57" y="191"/>
                    </a:cubicBezTo>
                    <a:cubicBezTo>
                      <a:pt x="56" y="185"/>
                      <a:pt x="54" y="183"/>
                      <a:pt x="47" y="182"/>
                    </a:cubicBezTo>
                    <a:cubicBezTo>
                      <a:pt x="34" y="182"/>
                      <a:pt x="30" y="176"/>
                      <a:pt x="26" y="163"/>
                    </a:cubicBezTo>
                    <a:cubicBezTo>
                      <a:pt x="24" y="156"/>
                      <a:pt x="18" y="150"/>
                      <a:pt x="12" y="144"/>
                    </a:cubicBezTo>
                    <a:cubicBezTo>
                      <a:pt x="10" y="141"/>
                      <a:pt x="6" y="138"/>
                      <a:pt x="8" y="135"/>
                    </a:cubicBezTo>
                    <a:cubicBezTo>
                      <a:pt x="14" y="124"/>
                      <a:pt x="6" y="117"/>
                      <a:pt x="3" y="109"/>
                    </a:cubicBezTo>
                    <a:cubicBezTo>
                      <a:pt x="0" y="101"/>
                      <a:pt x="4" y="95"/>
                      <a:pt x="8" y="91"/>
                    </a:cubicBezTo>
                    <a:cubicBezTo>
                      <a:pt x="15" y="84"/>
                      <a:pt x="14" y="77"/>
                      <a:pt x="12" y="69"/>
                    </a:cubicBezTo>
                    <a:cubicBezTo>
                      <a:pt x="15" y="64"/>
                      <a:pt x="18" y="59"/>
                      <a:pt x="21" y="55"/>
                    </a:cubicBezTo>
                    <a:cubicBezTo>
                      <a:pt x="22" y="54"/>
                      <a:pt x="22" y="54"/>
                      <a:pt x="22" y="54"/>
                    </a:cubicBezTo>
                    <a:cubicBezTo>
                      <a:pt x="29" y="55"/>
                      <a:pt x="26" y="51"/>
                      <a:pt x="25" y="48"/>
                    </a:cubicBezTo>
                    <a:cubicBezTo>
                      <a:pt x="31" y="43"/>
                      <a:pt x="39" y="41"/>
                      <a:pt x="39" y="31"/>
                    </a:cubicBezTo>
                    <a:cubicBezTo>
                      <a:pt x="39" y="30"/>
                      <a:pt x="42" y="29"/>
                      <a:pt x="43" y="29"/>
                    </a:cubicBezTo>
                    <a:cubicBezTo>
                      <a:pt x="55" y="27"/>
                      <a:pt x="65" y="21"/>
                      <a:pt x="73" y="12"/>
                    </a:cubicBezTo>
                    <a:cubicBezTo>
                      <a:pt x="75" y="9"/>
                      <a:pt x="77" y="11"/>
                      <a:pt x="79" y="12"/>
                    </a:cubicBezTo>
                    <a:cubicBezTo>
                      <a:pt x="83" y="14"/>
                      <a:pt x="87" y="15"/>
                      <a:pt x="90" y="11"/>
                    </a:cubicBezTo>
                    <a:cubicBezTo>
                      <a:pt x="93" y="7"/>
                      <a:pt x="96" y="8"/>
                      <a:pt x="99" y="10"/>
                    </a:cubicBezTo>
                    <a:cubicBezTo>
                      <a:pt x="101" y="10"/>
                      <a:pt x="104" y="12"/>
                      <a:pt x="104" y="11"/>
                    </a:cubicBezTo>
                    <a:cubicBezTo>
                      <a:pt x="112" y="0"/>
                      <a:pt x="117" y="13"/>
                      <a:pt x="123" y="14"/>
                    </a:cubicBezTo>
                    <a:cubicBezTo>
                      <a:pt x="123" y="79"/>
                      <a:pt x="123" y="144"/>
                      <a:pt x="123" y="209"/>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02" name="Freeform 11">
                <a:extLst>
                  <a:ext uri="{FF2B5EF4-FFF2-40B4-BE49-F238E27FC236}">
                    <a16:creationId xmlns:a16="http://schemas.microsoft.com/office/drawing/2014/main" id="{CF283910-ED63-5F71-1E03-D928F498382A}"/>
                  </a:ext>
                </a:extLst>
              </p:cNvPr>
              <p:cNvSpPr/>
              <p:nvPr/>
            </p:nvSpPr>
            <p:spPr bwMode="auto">
              <a:xfrm>
                <a:off x="942" y="2075"/>
                <a:ext cx="114" cy="380"/>
              </a:xfrm>
              <a:custGeom>
                <a:avLst/>
                <a:gdLst>
                  <a:gd name="T0" fmla="*/ 6 w 99"/>
                  <a:gd name="T1" fmla="*/ 115 h 331"/>
                  <a:gd name="T2" fmla="*/ 12 w 99"/>
                  <a:gd name="T3" fmla="*/ 100 h 331"/>
                  <a:gd name="T4" fmla="*/ 11 w 99"/>
                  <a:gd name="T5" fmla="*/ 85 h 331"/>
                  <a:gd name="T6" fmla="*/ 44 w 99"/>
                  <a:gd name="T7" fmla="*/ 79 h 331"/>
                  <a:gd name="T8" fmla="*/ 53 w 99"/>
                  <a:gd name="T9" fmla="*/ 55 h 331"/>
                  <a:gd name="T10" fmla="*/ 46 w 99"/>
                  <a:gd name="T11" fmla="*/ 5 h 331"/>
                  <a:gd name="T12" fmla="*/ 58 w 99"/>
                  <a:gd name="T13" fmla="*/ 8 h 331"/>
                  <a:gd name="T14" fmla="*/ 68 w 99"/>
                  <a:gd name="T15" fmla="*/ 18 h 331"/>
                  <a:gd name="T16" fmla="*/ 72 w 99"/>
                  <a:gd name="T17" fmla="*/ 0 h 331"/>
                  <a:gd name="T18" fmla="*/ 92 w 99"/>
                  <a:gd name="T19" fmla="*/ 17 h 331"/>
                  <a:gd name="T20" fmla="*/ 99 w 99"/>
                  <a:gd name="T21" fmla="*/ 22 h 331"/>
                  <a:gd name="T22" fmla="*/ 93 w 99"/>
                  <a:gd name="T23" fmla="*/ 68 h 331"/>
                  <a:gd name="T24" fmla="*/ 78 w 99"/>
                  <a:gd name="T25" fmla="*/ 66 h 331"/>
                  <a:gd name="T26" fmla="*/ 60 w 99"/>
                  <a:gd name="T27" fmla="*/ 72 h 331"/>
                  <a:gd name="T28" fmla="*/ 52 w 99"/>
                  <a:gd name="T29" fmla="*/ 78 h 331"/>
                  <a:gd name="T30" fmla="*/ 70 w 99"/>
                  <a:gd name="T31" fmla="*/ 111 h 331"/>
                  <a:gd name="T32" fmla="*/ 65 w 99"/>
                  <a:gd name="T33" fmla="*/ 163 h 331"/>
                  <a:gd name="T34" fmla="*/ 66 w 99"/>
                  <a:gd name="T35" fmla="*/ 188 h 331"/>
                  <a:gd name="T36" fmla="*/ 79 w 99"/>
                  <a:gd name="T37" fmla="*/ 208 h 331"/>
                  <a:gd name="T38" fmla="*/ 87 w 99"/>
                  <a:gd name="T39" fmla="*/ 233 h 331"/>
                  <a:gd name="T40" fmla="*/ 99 w 99"/>
                  <a:gd name="T41" fmla="*/ 290 h 331"/>
                  <a:gd name="T42" fmla="*/ 68 w 99"/>
                  <a:gd name="T43" fmla="*/ 331 h 331"/>
                  <a:gd name="T44" fmla="*/ 53 w 99"/>
                  <a:gd name="T45" fmla="*/ 304 h 331"/>
                  <a:gd name="T46" fmla="*/ 33 w 99"/>
                  <a:gd name="T47" fmla="*/ 309 h 331"/>
                  <a:gd name="T48" fmla="*/ 56 w 99"/>
                  <a:gd name="T49" fmla="*/ 240 h 331"/>
                  <a:gd name="T50" fmla="*/ 29 w 99"/>
                  <a:gd name="T51" fmla="*/ 244 h 331"/>
                  <a:gd name="T52" fmla="*/ 16 w 99"/>
                  <a:gd name="T53" fmla="*/ 227 h 331"/>
                  <a:gd name="T54" fmla="*/ 14 w 99"/>
                  <a:gd name="T55" fmla="*/ 213 h 331"/>
                  <a:gd name="T56" fmla="*/ 7 w 99"/>
                  <a:gd name="T57" fmla="*/ 193 h 331"/>
                  <a:gd name="T58" fmla="*/ 22 w 99"/>
                  <a:gd name="T59" fmla="*/ 187 h 331"/>
                  <a:gd name="T60" fmla="*/ 4 w 99"/>
                  <a:gd name="T61" fmla="*/ 164 h 331"/>
                  <a:gd name="T62" fmla="*/ 19 w 99"/>
                  <a:gd name="T63" fmla="*/ 144 h 331"/>
                  <a:gd name="T64" fmla="*/ 14 w 99"/>
                  <a:gd name="T65" fmla="*/ 123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9" h="331">
                    <a:moveTo>
                      <a:pt x="14" y="123"/>
                    </a:moveTo>
                    <a:cubicBezTo>
                      <a:pt x="12" y="121"/>
                      <a:pt x="9" y="117"/>
                      <a:pt x="6" y="115"/>
                    </a:cubicBezTo>
                    <a:cubicBezTo>
                      <a:pt x="0" y="111"/>
                      <a:pt x="3" y="109"/>
                      <a:pt x="7" y="106"/>
                    </a:cubicBezTo>
                    <a:cubicBezTo>
                      <a:pt x="11" y="106"/>
                      <a:pt x="17" y="107"/>
                      <a:pt x="12" y="100"/>
                    </a:cubicBezTo>
                    <a:cubicBezTo>
                      <a:pt x="9" y="96"/>
                      <a:pt x="7" y="91"/>
                      <a:pt x="7" y="86"/>
                    </a:cubicBezTo>
                    <a:cubicBezTo>
                      <a:pt x="9" y="85"/>
                      <a:pt x="10" y="85"/>
                      <a:pt x="11" y="85"/>
                    </a:cubicBezTo>
                    <a:cubicBezTo>
                      <a:pt x="18" y="96"/>
                      <a:pt x="29" y="88"/>
                      <a:pt x="37" y="89"/>
                    </a:cubicBezTo>
                    <a:cubicBezTo>
                      <a:pt x="44" y="90"/>
                      <a:pt x="49" y="86"/>
                      <a:pt x="44" y="79"/>
                    </a:cubicBezTo>
                    <a:cubicBezTo>
                      <a:pt x="41" y="74"/>
                      <a:pt x="43" y="72"/>
                      <a:pt x="45" y="68"/>
                    </a:cubicBezTo>
                    <a:cubicBezTo>
                      <a:pt x="46" y="63"/>
                      <a:pt x="55" y="61"/>
                      <a:pt x="53" y="55"/>
                    </a:cubicBezTo>
                    <a:cubicBezTo>
                      <a:pt x="50" y="45"/>
                      <a:pt x="53" y="34"/>
                      <a:pt x="47" y="24"/>
                    </a:cubicBezTo>
                    <a:cubicBezTo>
                      <a:pt x="47" y="18"/>
                      <a:pt x="46" y="11"/>
                      <a:pt x="46" y="5"/>
                    </a:cubicBezTo>
                    <a:cubicBezTo>
                      <a:pt x="47" y="4"/>
                      <a:pt x="47" y="4"/>
                      <a:pt x="47" y="3"/>
                    </a:cubicBezTo>
                    <a:cubicBezTo>
                      <a:pt x="52" y="0"/>
                      <a:pt x="54" y="7"/>
                      <a:pt x="58" y="8"/>
                    </a:cubicBezTo>
                    <a:cubicBezTo>
                      <a:pt x="59" y="9"/>
                      <a:pt x="59" y="10"/>
                      <a:pt x="59" y="11"/>
                    </a:cubicBezTo>
                    <a:cubicBezTo>
                      <a:pt x="61" y="15"/>
                      <a:pt x="64" y="19"/>
                      <a:pt x="68" y="18"/>
                    </a:cubicBezTo>
                    <a:cubicBezTo>
                      <a:pt x="72" y="17"/>
                      <a:pt x="69" y="12"/>
                      <a:pt x="70" y="9"/>
                    </a:cubicBezTo>
                    <a:cubicBezTo>
                      <a:pt x="71" y="6"/>
                      <a:pt x="66" y="1"/>
                      <a:pt x="72" y="0"/>
                    </a:cubicBezTo>
                    <a:cubicBezTo>
                      <a:pt x="74" y="1"/>
                      <a:pt x="76" y="2"/>
                      <a:pt x="78" y="3"/>
                    </a:cubicBezTo>
                    <a:cubicBezTo>
                      <a:pt x="83" y="7"/>
                      <a:pt x="84" y="16"/>
                      <a:pt x="92" y="17"/>
                    </a:cubicBezTo>
                    <a:cubicBezTo>
                      <a:pt x="92" y="17"/>
                      <a:pt x="92" y="17"/>
                      <a:pt x="92" y="17"/>
                    </a:cubicBezTo>
                    <a:cubicBezTo>
                      <a:pt x="92" y="22"/>
                      <a:pt x="96" y="22"/>
                      <a:pt x="99" y="22"/>
                    </a:cubicBezTo>
                    <a:cubicBezTo>
                      <a:pt x="99" y="37"/>
                      <a:pt x="99" y="52"/>
                      <a:pt x="99" y="68"/>
                    </a:cubicBezTo>
                    <a:cubicBezTo>
                      <a:pt x="97" y="70"/>
                      <a:pt x="95" y="68"/>
                      <a:pt x="93" y="68"/>
                    </a:cubicBezTo>
                    <a:cubicBezTo>
                      <a:pt x="90" y="64"/>
                      <a:pt x="86" y="61"/>
                      <a:pt x="80" y="61"/>
                    </a:cubicBezTo>
                    <a:cubicBezTo>
                      <a:pt x="78" y="62"/>
                      <a:pt x="78" y="64"/>
                      <a:pt x="78" y="66"/>
                    </a:cubicBezTo>
                    <a:cubicBezTo>
                      <a:pt x="77" y="72"/>
                      <a:pt x="81" y="81"/>
                      <a:pt x="74" y="83"/>
                    </a:cubicBezTo>
                    <a:cubicBezTo>
                      <a:pt x="68" y="86"/>
                      <a:pt x="64" y="77"/>
                      <a:pt x="60" y="72"/>
                    </a:cubicBezTo>
                    <a:cubicBezTo>
                      <a:pt x="58" y="70"/>
                      <a:pt x="56" y="70"/>
                      <a:pt x="54" y="71"/>
                    </a:cubicBezTo>
                    <a:cubicBezTo>
                      <a:pt x="52" y="73"/>
                      <a:pt x="50" y="76"/>
                      <a:pt x="52" y="78"/>
                    </a:cubicBezTo>
                    <a:cubicBezTo>
                      <a:pt x="60" y="85"/>
                      <a:pt x="61" y="99"/>
                      <a:pt x="75" y="102"/>
                    </a:cubicBezTo>
                    <a:cubicBezTo>
                      <a:pt x="77" y="107"/>
                      <a:pt x="70" y="107"/>
                      <a:pt x="70" y="111"/>
                    </a:cubicBezTo>
                    <a:cubicBezTo>
                      <a:pt x="70" y="127"/>
                      <a:pt x="56" y="142"/>
                      <a:pt x="67" y="158"/>
                    </a:cubicBezTo>
                    <a:cubicBezTo>
                      <a:pt x="67" y="159"/>
                      <a:pt x="66" y="161"/>
                      <a:pt x="65" y="163"/>
                    </a:cubicBezTo>
                    <a:cubicBezTo>
                      <a:pt x="62" y="168"/>
                      <a:pt x="60" y="173"/>
                      <a:pt x="68" y="177"/>
                    </a:cubicBezTo>
                    <a:cubicBezTo>
                      <a:pt x="76" y="181"/>
                      <a:pt x="67" y="185"/>
                      <a:pt x="66" y="188"/>
                    </a:cubicBezTo>
                    <a:cubicBezTo>
                      <a:pt x="64" y="196"/>
                      <a:pt x="79" y="191"/>
                      <a:pt x="73" y="198"/>
                    </a:cubicBezTo>
                    <a:cubicBezTo>
                      <a:pt x="64" y="209"/>
                      <a:pt x="77" y="206"/>
                      <a:pt x="79" y="208"/>
                    </a:cubicBezTo>
                    <a:cubicBezTo>
                      <a:pt x="80" y="214"/>
                      <a:pt x="70" y="221"/>
                      <a:pt x="77" y="223"/>
                    </a:cubicBezTo>
                    <a:cubicBezTo>
                      <a:pt x="85" y="225"/>
                      <a:pt x="84" y="229"/>
                      <a:pt x="87" y="233"/>
                    </a:cubicBezTo>
                    <a:cubicBezTo>
                      <a:pt x="92" y="240"/>
                      <a:pt x="92" y="249"/>
                      <a:pt x="99" y="254"/>
                    </a:cubicBezTo>
                    <a:cubicBezTo>
                      <a:pt x="99" y="266"/>
                      <a:pt x="99" y="278"/>
                      <a:pt x="99" y="290"/>
                    </a:cubicBezTo>
                    <a:cubicBezTo>
                      <a:pt x="91" y="292"/>
                      <a:pt x="85" y="296"/>
                      <a:pt x="82" y="304"/>
                    </a:cubicBezTo>
                    <a:cubicBezTo>
                      <a:pt x="76" y="312"/>
                      <a:pt x="76" y="324"/>
                      <a:pt x="68" y="331"/>
                    </a:cubicBezTo>
                    <a:cubicBezTo>
                      <a:pt x="69" y="324"/>
                      <a:pt x="66" y="318"/>
                      <a:pt x="65" y="311"/>
                    </a:cubicBezTo>
                    <a:cubicBezTo>
                      <a:pt x="65" y="302"/>
                      <a:pt x="62" y="298"/>
                      <a:pt x="53" y="304"/>
                    </a:cubicBezTo>
                    <a:cubicBezTo>
                      <a:pt x="50" y="306"/>
                      <a:pt x="45" y="306"/>
                      <a:pt x="41" y="307"/>
                    </a:cubicBezTo>
                    <a:cubicBezTo>
                      <a:pt x="39" y="308"/>
                      <a:pt x="36" y="309"/>
                      <a:pt x="33" y="309"/>
                    </a:cubicBezTo>
                    <a:cubicBezTo>
                      <a:pt x="32" y="304"/>
                      <a:pt x="35" y="298"/>
                      <a:pt x="36" y="293"/>
                    </a:cubicBezTo>
                    <a:cubicBezTo>
                      <a:pt x="44" y="276"/>
                      <a:pt x="45" y="257"/>
                      <a:pt x="56" y="240"/>
                    </a:cubicBezTo>
                    <a:cubicBezTo>
                      <a:pt x="47" y="241"/>
                      <a:pt x="40" y="243"/>
                      <a:pt x="33" y="247"/>
                    </a:cubicBezTo>
                    <a:cubicBezTo>
                      <a:pt x="32" y="246"/>
                      <a:pt x="30" y="245"/>
                      <a:pt x="29" y="244"/>
                    </a:cubicBezTo>
                    <a:cubicBezTo>
                      <a:pt x="29" y="243"/>
                      <a:pt x="29" y="242"/>
                      <a:pt x="29" y="241"/>
                    </a:cubicBezTo>
                    <a:cubicBezTo>
                      <a:pt x="32" y="227"/>
                      <a:pt x="32" y="227"/>
                      <a:pt x="16" y="227"/>
                    </a:cubicBezTo>
                    <a:cubicBezTo>
                      <a:pt x="13" y="227"/>
                      <a:pt x="10" y="227"/>
                      <a:pt x="7" y="227"/>
                    </a:cubicBezTo>
                    <a:cubicBezTo>
                      <a:pt x="7" y="221"/>
                      <a:pt x="11" y="217"/>
                      <a:pt x="14" y="213"/>
                    </a:cubicBezTo>
                    <a:cubicBezTo>
                      <a:pt x="21" y="204"/>
                      <a:pt x="19" y="199"/>
                      <a:pt x="9" y="197"/>
                    </a:cubicBezTo>
                    <a:cubicBezTo>
                      <a:pt x="8" y="196"/>
                      <a:pt x="8" y="194"/>
                      <a:pt x="7" y="193"/>
                    </a:cubicBezTo>
                    <a:cubicBezTo>
                      <a:pt x="8" y="191"/>
                      <a:pt x="9" y="189"/>
                      <a:pt x="12" y="188"/>
                    </a:cubicBezTo>
                    <a:cubicBezTo>
                      <a:pt x="15" y="188"/>
                      <a:pt x="20" y="194"/>
                      <a:pt x="22" y="187"/>
                    </a:cubicBezTo>
                    <a:cubicBezTo>
                      <a:pt x="23" y="181"/>
                      <a:pt x="21" y="176"/>
                      <a:pt x="16" y="172"/>
                    </a:cubicBezTo>
                    <a:cubicBezTo>
                      <a:pt x="12" y="169"/>
                      <a:pt x="8" y="167"/>
                      <a:pt x="4" y="164"/>
                    </a:cubicBezTo>
                    <a:cubicBezTo>
                      <a:pt x="0" y="159"/>
                      <a:pt x="4" y="157"/>
                      <a:pt x="7" y="154"/>
                    </a:cubicBezTo>
                    <a:cubicBezTo>
                      <a:pt x="11" y="151"/>
                      <a:pt x="16" y="148"/>
                      <a:pt x="19" y="144"/>
                    </a:cubicBezTo>
                    <a:cubicBezTo>
                      <a:pt x="21" y="140"/>
                      <a:pt x="31" y="141"/>
                      <a:pt x="26" y="134"/>
                    </a:cubicBezTo>
                    <a:cubicBezTo>
                      <a:pt x="23" y="130"/>
                      <a:pt x="22" y="123"/>
                      <a:pt x="14" y="12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03" name="Freeform 12">
                <a:extLst>
                  <a:ext uri="{FF2B5EF4-FFF2-40B4-BE49-F238E27FC236}">
                    <a16:creationId xmlns:a16="http://schemas.microsoft.com/office/drawing/2014/main" id="{9350DB3A-FBE3-D3FF-C5D4-768537B24315}"/>
                  </a:ext>
                </a:extLst>
              </p:cNvPr>
              <p:cNvSpPr>
                <a:spLocks noEditPoints="1"/>
              </p:cNvSpPr>
              <p:nvPr/>
            </p:nvSpPr>
            <p:spPr bwMode="auto">
              <a:xfrm>
                <a:off x="924" y="1866"/>
                <a:ext cx="132" cy="275"/>
              </a:xfrm>
              <a:custGeom>
                <a:avLst/>
                <a:gdLst>
                  <a:gd name="T0" fmla="*/ 88 w 115"/>
                  <a:gd name="T1" fmla="*/ 183 h 240"/>
                  <a:gd name="T2" fmla="*/ 72 w 115"/>
                  <a:gd name="T3" fmla="*/ 135 h 240"/>
                  <a:gd name="T4" fmla="*/ 70 w 115"/>
                  <a:gd name="T5" fmla="*/ 154 h 240"/>
                  <a:gd name="T6" fmla="*/ 76 w 115"/>
                  <a:gd name="T7" fmla="*/ 178 h 240"/>
                  <a:gd name="T8" fmla="*/ 63 w 115"/>
                  <a:gd name="T9" fmla="*/ 186 h 240"/>
                  <a:gd name="T10" fmla="*/ 48 w 115"/>
                  <a:gd name="T11" fmla="*/ 156 h 240"/>
                  <a:gd name="T12" fmla="*/ 48 w 115"/>
                  <a:gd name="T13" fmla="*/ 156 h 240"/>
                  <a:gd name="T14" fmla="*/ 62 w 115"/>
                  <a:gd name="T15" fmla="*/ 188 h 240"/>
                  <a:gd name="T16" fmla="*/ 56 w 115"/>
                  <a:gd name="T17" fmla="*/ 206 h 240"/>
                  <a:gd name="T18" fmla="*/ 53 w 115"/>
                  <a:gd name="T19" fmla="*/ 233 h 240"/>
                  <a:gd name="T20" fmla="*/ 31 w 115"/>
                  <a:gd name="T21" fmla="*/ 231 h 240"/>
                  <a:gd name="T22" fmla="*/ 4 w 115"/>
                  <a:gd name="T23" fmla="*/ 138 h 240"/>
                  <a:gd name="T24" fmla="*/ 26 w 115"/>
                  <a:gd name="T25" fmla="*/ 86 h 240"/>
                  <a:gd name="T26" fmla="*/ 63 w 115"/>
                  <a:gd name="T27" fmla="*/ 30 h 240"/>
                  <a:gd name="T28" fmla="*/ 78 w 115"/>
                  <a:gd name="T29" fmla="*/ 21 h 240"/>
                  <a:gd name="T30" fmla="*/ 115 w 115"/>
                  <a:gd name="T31" fmla="*/ 43 h 240"/>
                  <a:gd name="T32" fmla="*/ 111 w 115"/>
                  <a:gd name="T33" fmla="*/ 104 h 240"/>
                  <a:gd name="T34" fmla="*/ 98 w 115"/>
                  <a:gd name="T35" fmla="*/ 159 h 240"/>
                  <a:gd name="T36" fmla="*/ 113 w 115"/>
                  <a:gd name="T37" fmla="*/ 147 h 240"/>
                  <a:gd name="T38" fmla="*/ 115 w 115"/>
                  <a:gd name="T39" fmla="*/ 190 h 240"/>
                  <a:gd name="T40" fmla="*/ 108 w 115"/>
                  <a:gd name="T41" fmla="*/ 200 h 240"/>
                  <a:gd name="T42" fmla="*/ 94 w 115"/>
                  <a:gd name="T43" fmla="*/ 186 h 240"/>
                  <a:gd name="T44" fmla="*/ 64 w 115"/>
                  <a:gd name="T45" fmla="*/ 138 h 240"/>
                  <a:gd name="T46" fmla="*/ 51 w 115"/>
                  <a:gd name="T47" fmla="*/ 91 h 240"/>
                  <a:gd name="T48" fmla="*/ 79 w 115"/>
                  <a:gd name="T49" fmla="*/ 91 h 240"/>
                  <a:gd name="T50" fmla="*/ 94 w 115"/>
                  <a:gd name="T51" fmla="*/ 126 h 240"/>
                  <a:gd name="T52" fmla="*/ 93 w 115"/>
                  <a:gd name="T53" fmla="*/ 106 h 240"/>
                  <a:gd name="T54" fmla="*/ 76 w 115"/>
                  <a:gd name="T55" fmla="*/ 70 h 240"/>
                  <a:gd name="T56" fmla="*/ 61 w 115"/>
                  <a:gd name="T57" fmla="*/ 59 h 240"/>
                  <a:gd name="T58" fmla="*/ 79 w 115"/>
                  <a:gd name="T59" fmla="*/ 91 h 240"/>
                  <a:gd name="T60" fmla="*/ 27 w 115"/>
                  <a:gd name="T61" fmla="*/ 190 h 240"/>
                  <a:gd name="T62" fmla="*/ 19 w 115"/>
                  <a:gd name="T63" fmla="*/ 192 h 240"/>
                  <a:gd name="T64" fmla="*/ 18 w 115"/>
                  <a:gd name="T65" fmla="*/ 182 h 240"/>
                  <a:gd name="T66" fmla="*/ 16 w 115"/>
                  <a:gd name="T67" fmla="*/ 182 h 240"/>
                  <a:gd name="T68" fmla="*/ 18 w 115"/>
                  <a:gd name="T69" fmla="*/ 182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5" h="240">
                    <a:moveTo>
                      <a:pt x="94" y="186"/>
                    </a:moveTo>
                    <a:cubicBezTo>
                      <a:pt x="92" y="185"/>
                      <a:pt x="90" y="184"/>
                      <a:pt x="88" y="183"/>
                    </a:cubicBezTo>
                    <a:cubicBezTo>
                      <a:pt x="86" y="178"/>
                      <a:pt x="82" y="174"/>
                      <a:pt x="77" y="171"/>
                    </a:cubicBezTo>
                    <a:cubicBezTo>
                      <a:pt x="71" y="160"/>
                      <a:pt x="77" y="147"/>
                      <a:pt x="72" y="135"/>
                    </a:cubicBezTo>
                    <a:cubicBezTo>
                      <a:pt x="72" y="141"/>
                      <a:pt x="72" y="147"/>
                      <a:pt x="72" y="154"/>
                    </a:cubicBezTo>
                    <a:cubicBezTo>
                      <a:pt x="71" y="154"/>
                      <a:pt x="71" y="154"/>
                      <a:pt x="70" y="154"/>
                    </a:cubicBezTo>
                    <a:cubicBezTo>
                      <a:pt x="69" y="151"/>
                      <a:pt x="67" y="147"/>
                      <a:pt x="66" y="144"/>
                    </a:cubicBezTo>
                    <a:cubicBezTo>
                      <a:pt x="67" y="156"/>
                      <a:pt x="68" y="168"/>
                      <a:pt x="76" y="178"/>
                    </a:cubicBezTo>
                    <a:cubicBezTo>
                      <a:pt x="76" y="182"/>
                      <a:pt x="75" y="187"/>
                      <a:pt x="74" y="191"/>
                    </a:cubicBezTo>
                    <a:cubicBezTo>
                      <a:pt x="70" y="190"/>
                      <a:pt x="68" y="183"/>
                      <a:pt x="63" y="186"/>
                    </a:cubicBezTo>
                    <a:cubicBezTo>
                      <a:pt x="62" y="183"/>
                      <a:pt x="61" y="181"/>
                      <a:pt x="57" y="181"/>
                    </a:cubicBezTo>
                    <a:cubicBezTo>
                      <a:pt x="54" y="172"/>
                      <a:pt x="51" y="164"/>
                      <a:pt x="48" y="156"/>
                    </a:cubicBezTo>
                    <a:cubicBezTo>
                      <a:pt x="48" y="144"/>
                      <a:pt x="48" y="133"/>
                      <a:pt x="42" y="122"/>
                    </a:cubicBezTo>
                    <a:cubicBezTo>
                      <a:pt x="44" y="133"/>
                      <a:pt x="41" y="146"/>
                      <a:pt x="48" y="156"/>
                    </a:cubicBezTo>
                    <a:cubicBezTo>
                      <a:pt x="46" y="166"/>
                      <a:pt x="45" y="176"/>
                      <a:pt x="57" y="181"/>
                    </a:cubicBezTo>
                    <a:cubicBezTo>
                      <a:pt x="57" y="184"/>
                      <a:pt x="59" y="186"/>
                      <a:pt x="62" y="188"/>
                    </a:cubicBezTo>
                    <a:cubicBezTo>
                      <a:pt x="62" y="194"/>
                      <a:pt x="63" y="201"/>
                      <a:pt x="63" y="207"/>
                    </a:cubicBezTo>
                    <a:cubicBezTo>
                      <a:pt x="61" y="207"/>
                      <a:pt x="58" y="207"/>
                      <a:pt x="56" y="206"/>
                    </a:cubicBezTo>
                    <a:cubicBezTo>
                      <a:pt x="47" y="203"/>
                      <a:pt x="47" y="207"/>
                      <a:pt x="49" y="214"/>
                    </a:cubicBezTo>
                    <a:cubicBezTo>
                      <a:pt x="51" y="220"/>
                      <a:pt x="59" y="227"/>
                      <a:pt x="53" y="233"/>
                    </a:cubicBezTo>
                    <a:cubicBezTo>
                      <a:pt x="47" y="240"/>
                      <a:pt x="39" y="232"/>
                      <a:pt x="32" y="231"/>
                    </a:cubicBezTo>
                    <a:cubicBezTo>
                      <a:pt x="31" y="231"/>
                      <a:pt x="31" y="231"/>
                      <a:pt x="31" y="231"/>
                    </a:cubicBezTo>
                    <a:cubicBezTo>
                      <a:pt x="21" y="224"/>
                      <a:pt x="15" y="215"/>
                      <a:pt x="12" y="204"/>
                    </a:cubicBezTo>
                    <a:cubicBezTo>
                      <a:pt x="6" y="183"/>
                      <a:pt x="0" y="161"/>
                      <a:pt x="4" y="138"/>
                    </a:cubicBezTo>
                    <a:cubicBezTo>
                      <a:pt x="5" y="141"/>
                      <a:pt x="7" y="144"/>
                      <a:pt x="10" y="149"/>
                    </a:cubicBezTo>
                    <a:cubicBezTo>
                      <a:pt x="18" y="127"/>
                      <a:pt x="18" y="106"/>
                      <a:pt x="26" y="86"/>
                    </a:cubicBezTo>
                    <a:cubicBezTo>
                      <a:pt x="30" y="91"/>
                      <a:pt x="32" y="96"/>
                      <a:pt x="36" y="102"/>
                    </a:cubicBezTo>
                    <a:cubicBezTo>
                      <a:pt x="40" y="75"/>
                      <a:pt x="49" y="51"/>
                      <a:pt x="63" y="30"/>
                    </a:cubicBezTo>
                    <a:cubicBezTo>
                      <a:pt x="65" y="26"/>
                      <a:pt x="65" y="14"/>
                      <a:pt x="75" y="24"/>
                    </a:cubicBezTo>
                    <a:cubicBezTo>
                      <a:pt x="76" y="26"/>
                      <a:pt x="78" y="23"/>
                      <a:pt x="78" y="21"/>
                    </a:cubicBezTo>
                    <a:cubicBezTo>
                      <a:pt x="82" y="15"/>
                      <a:pt x="86" y="8"/>
                      <a:pt x="90" y="0"/>
                    </a:cubicBezTo>
                    <a:cubicBezTo>
                      <a:pt x="98" y="15"/>
                      <a:pt x="107" y="29"/>
                      <a:pt x="115" y="43"/>
                    </a:cubicBezTo>
                    <a:cubicBezTo>
                      <a:pt x="115" y="63"/>
                      <a:pt x="115" y="83"/>
                      <a:pt x="115" y="103"/>
                    </a:cubicBezTo>
                    <a:cubicBezTo>
                      <a:pt x="114" y="103"/>
                      <a:pt x="112" y="109"/>
                      <a:pt x="111" y="104"/>
                    </a:cubicBezTo>
                    <a:cubicBezTo>
                      <a:pt x="110" y="99"/>
                      <a:pt x="110" y="95"/>
                      <a:pt x="105" y="89"/>
                    </a:cubicBezTo>
                    <a:cubicBezTo>
                      <a:pt x="109" y="114"/>
                      <a:pt x="109" y="136"/>
                      <a:pt x="98" y="159"/>
                    </a:cubicBezTo>
                    <a:cubicBezTo>
                      <a:pt x="107" y="156"/>
                      <a:pt x="111" y="153"/>
                      <a:pt x="113" y="147"/>
                    </a:cubicBezTo>
                    <a:cubicBezTo>
                      <a:pt x="113" y="147"/>
                      <a:pt x="113" y="147"/>
                      <a:pt x="113" y="147"/>
                    </a:cubicBezTo>
                    <a:cubicBezTo>
                      <a:pt x="114" y="147"/>
                      <a:pt x="115" y="147"/>
                      <a:pt x="115" y="147"/>
                    </a:cubicBezTo>
                    <a:cubicBezTo>
                      <a:pt x="115" y="161"/>
                      <a:pt x="115" y="176"/>
                      <a:pt x="115" y="190"/>
                    </a:cubicBezTo>
                    <a:cubicBezTo>
                      <a:pt x="112" y="192"/>
                      <a:pt x="115" y="200"/>
                      <a:pt x="108" y="200"/>
                    </a:cubicBezTo>
                    <a:cubicBezTo>
                      <a:pt x="108" y="200"/>
                      <a:pt x="108" y="200"/>
                      <a:pt x="108" y="200"/>
                    </a:cubicBezTo>
                    <a:cubicBezTo>
                      <a:pt x="108" y="187"/>
                      <a:pt x="106" y="176"/>
                      <a:pt x="101" y="163"/>
                    </a:cubicBezTo>
                    <a:cubicBezTo>
                      <a:pt x="95" y="171"/>
                      <a:pt x="96" y="179"/>
                      <a:pt x="94" y="186"/>
                    </a:cubicBezTo>
                    <a:close/>
                    <a:moveTo>
                      <a:pt x="60" y="127"/>
                    </a:moveTo>
                    <a:cubicBezTo>
                      <a:pt x="60" y="131"/>
                      <a:pt x="58" y="136"/>
                      <a:pt x="64" y="138"/>
                    </a:cubicBezTo>
                    <a:cubicBezTo>
                      <a:pt x="65" y="133"/>
                      <a:pt x="63" y="130"/>
                      <a:pt x="60" y="127"/>
                    </a:cubicBezTo>
                    <a:cubicBezTo>
                      <a:pt x="60" y="114"/>
                      <a:pt x="56" y="102"/>
                      <a:pt x="51" y="91"/>
                    </a:cubicBezTo>
                    <a:cubicBezTo>
                      <a:pt x="53" y="103"/>
                      <a:pt x="54" y="116"/>
                      <a:pt x="60" y="127"/>
                    </a:cubicBezTo>
                    <a:close/>
                    <a:moveTo>
                      <a:pt x="79" y="91"/>
                    </a:moveTo>
                    <a:cubicBezTo>
                      <a:pt x="73" y="89"/>
                      <a:pt x="71" y="81"/>
                      <a:pt x="63" y="81"/>
                    </a:cubicBezTo>
                    <a:cubicBezTo>
                      <a:pt x="76" y="94"/>
                      <a:pt x="88" y="108"/>
                      <a:pt x="94" y="126"/>
                    </a:cubicBezTo>
                    <a:cubicBezTo>
                      <a:pt x="97" y="94"/>
                      <a:pt x="96" y="62"/>
                      <a:pt x="92" y="31"/>
                    </a:cubicBezTo>
                    <a:cubicBezTo>
                      <a:pt x="90" y="56"/>
                      <a:pt x="90" y="81"/>
                      <a:pt x="93" y="106"/>
                    </a:cubicBezTo>
                    <a:cubicBezTo>
                      <a:pt x="81" y="86"/>
                      <a:pt x="81" y="63"/>
                      <a:pt x="74" y="42"/>
                    </a:cubicBezTo>
                    <a:cubicBezTo>
                      <a:pt x="71" y="52"/>
                      <a:pt x="77" y="61"/>
                      <a:pt x="76" y="70"/>
                    </a:cubicBezTo>
                    <a:cubicBezTo>
                      <a:pt x="71" y="69"/>
                      <a:pt x="71" y="64"/>
                      <a:pt x="68" y="62"/>
                    </a:cubicBezTo>
                    <a:cubicBezTo>
                      <a:pt x="66" y="61"/>
                      <a:pt x="64" y="56"/>
                      <a:pt x="61" y="59"/>
                    </a:cubicBezTo>
                    <a:cubicBezTo>
                      <a:pt x="58" y="62"/>
                      <a:pt x="62" y="64"/>
                      <a:pt x="64" y="66"/>
                    </a:cubicBezTo>
                    <a:cubicBezTo>
                      <a:pt x="71" y="73"/>
                      <a:pt x="78" y="80"/>
                      <a:pt x="79" y="91"/>
                    </a:cubicBezTo>
                    <a:close/>
                    <a:moveTo>
                      <a:pt x="36" y="218"/>
                    </a:moveTo>
                    <a:cubicBezTo>
                      <a:pt x="35" y="208"/>
                      <a:pt x="28" y="200"/>
                      <a:pt x="27" y="190"/>
                    </a:cubicBezTo>
                    <a:cubicBezTo>
                      <a:pt x="27" y="188"/>
                      <a:pt x="24" y="188"/>
                      <a:pt x="22" y="188"/>
                    </a:cubicBezTo>
                    <a:cubicBezTo>
                      <a:pt x="20" y="189"/>
                      <a:pt x="18" y="190"/>
                      <a:pt x="19" y="192"/>
                    </a:cubicBezTo>
                    <a:cubicBezTo>
                      <a:pt x="23" y="202"/>
                      <a:pt x="28" y="211"/>
                      <a:pt x="36" y="218"/>
                    </a:cubicBezTo>
                    <a:close/>
                    <a:moveTo>
                      <a:pt x="18" y="182"/>
                    </a:moveTo>
                    <a:cubicBezTo>
                      <a:pt x="18" y="181"/>
                      <a:pt x="18" y="181"/>
                      <a:pt x="17" y="180"/>
                    </a:cubicBezTo>
                    <a:cubicBezTo>
                      <a:pt x="17" y="181"/>
                      <a:pt x="16" y="181"/>
                      <a:pt x="16" y="182"/>
                    </a:cubicBezTo>
                    <a:cubicBezTo>
                      <a:pt x="16" y="182"/>
                      <a:pt x="17" y="183"/>
                      <a:pt x="17" y="184"/>
                    </a:cubicBezTo>
                    <a:cubicBezTo>
                      <a:pt x="18" y="183"/>
                      <a:pt x="18" y="182"/>
                      <a:pt x="18" y="18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04" name="Freeform 13">
                <a:extLst>
                  <a:ext uri="{FF2B5EF4-FFF2-40B4-BE49-F238E27FC236}">
                    <a16:creationId xmlns:a16="http://schemas.microsoft.com/office/drawing/2014/main" id="{12558485-2474-A128-8196-AFC68CFA9C90}"/>
                  </a:ext>
                </a:extLst>
              </p:cNvPr>
              <p:cNvSpPr/>
              <p:nvPr/>
            </p:nvSpPr>
            <p:spPr bwMode="auto">
              <a:xfrm>
                <a:off x="976" y="2679"/>
                <a:ext cx="80" cy="244"/>
              </a:xfrm>
              <a:custGeom>
                <a:avLst/>
                <a:gdLst>
                  <a:gd name="T0" fmla="*/ 70 w 70"/>
                  <a:gd name="T1" fmla="*/ 213 h 213"/>
                  <a:gd name="T2" fmla="*/ 36 w 70"/>
                  <a:gd name="T3" fmla="*/ 184 h 213"/>
                  <a:gd name="T4" fmla="*/ 24 w 70"/>
                  <a:gd name="T5" fmla="*/ 178 h 213"/>
                  <a:gd name="T6" fmla="*/ 28 w 70"/>
                  <a:gd name="T7" fmla="*/ 164 h 213"/>
                  <a:gd name="T8" fmla="*/ 16 w 70"/>
                  <a:gd name="T9" fmla="*/ 161 h 213"/>
                  <a:gd name="T10" fmla="*/ 13 w 70"/>
                  <a:gd name="T11" fmla="*/ 148 h 213"/>
                  <a:gd name="T12" fmla="*/ 7 w 70"/>
                  <a:gd name="T13" fmla="*/ 126 h 213"/>
                  <a:gd name="T14" fmla="*/ 4 w 70"/>
                  <a:gd name="T15" fmla="*/ 105 h 213"/>
                  <a:gd name="T16" fmla="*/ 7 w 70"/>
                  <a:gd name="T17" fmla="*/ 77 h 213"/>
                  <a:gd name="T18" fmla="*/ 11 w 70"/>
                  <a:gd name="T19" fmla="*/ 51 h 213"/>
                  <a:gd name="T20" fmla="*/ 18 w 70"/>
                  <a:gd name="T21" fmla="*/ 35 h 213"/>
                  <a:gd name="T22" fmla="*/ 37 w 70"/>
                  <a:gd name="T23" fmla="*/ 16 h 213"/>
                  <a:gd name="T24" fmla="*/ 70 w 70"/>
                  <a:gd name="T25" fmla="*/ 7 h 213"/>
                  <a:gd name="T26" fmla="*/ 70 w 70"/>
                  <a:gd name="T27" fmla="*/ 21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213">
                    <a:moveTo>
                      <a:pt x="70" y="213"/>
                    </a:moveTo>
                    <a:cubicBezTo>
                      <a:pt x="52" y="211"/>
                      <a:pt x="41" y="200"/>
                      <a:pt x="36" y="184"/>
                    </a:cubicBezTo>
                    <a:cubicBezTo>
                      <a:pt x="34" y="176"/>
                      <a:pt x="28" y="180"/>
                      <a:pt x="24" y="178"/>
                    </a:cubicBezTo>
                    <a:cubicBezTo>
                      <a:pt x="23" y="173"/>
                      <a:pt x="27" y="169"/>
                      <a:pt x="28" y="164"/>
                    </a:cubicBezTo>
                    <a:cubicBezTo>
                      <a:pt x="25" y="161"/>
                      <a:pt x="20" y="163"/>
                      <a:pt x="16" y="161"/>
                    </a:cubicBezTo>
                    <a:cubicBezTo>
                      <a:pt x="18" y="156"/>
                      <a:pt x="26" y="149"/>
                      <a:pt x="13" y="148"/>
                    </a:cubicBezTo>
                    <a:cubicBezTo>
                      <a:pt x="19" y="138"/>
                      <a:pt x="6" y="132"/>
                      <a:pt x="7" y="126"/>
                    </a:cubicBezTo>
                    <a:cubicBezTo>
                      <a:pt x="8" y="118"/>
                      <a:pt x="7" y="112"/>
                      <a:pt x="4" y="105"/>
                    </a:cubicBezTo>
                    <a:cubicBezTo>
                      <a:pt x="0" y="96"/>
                      <a:pt x="8" y="87"/>
                      <a:pt x="7" y="77"/>
                    </a:cubicBezTo>
                    <a:cubicBezTo>
                      <a:pt x="6" y="69"/>
                      <a:pt x="12" y="61"/>
                      <a:pt x="11" y="51"/>
                    </a:cubicBezTo>
                    <a:cubicBezTo>
                      <a:pt x="10" y="46"/>
                      <a:pt x="14" y="39"/>
                      <a:pt x="18" y="35"/>
                    </a:cubicBezTo>
                    <a:cubicBezTo>
                      <a:pt x="23" y="27"/>
                      <a:pt x="31" y="20"/>
                      <a:pt x="37" y="16"/>
                    </a:cubicBezTo>
                    <a:cubicBezTo>
                      <a:pt x="46" y="10"/>
                      <a:pt x="57" y="0"/>
                      <a:pt x="70" y="7"/>
                    </a:cubicBezTo>
                    <a:cubicBezTo>
                      <a:pt x="70" y="76"/>
                      <a:pt x="70" y="144"/>
                      <a:pt x="70" y="213"/>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05" name="Freeform 14">
                <a:extLst>
                  <a:ext uri="{FF2B5EF4-FFF2-40B4-BE49-F238E27FC236}">
                    <a16:creationId xmlns:a16="http://schemas.microsoft.com/office/drawing/2014/main" id="{7AA8EA4A-686C-0967-8A54-CE802689869B}"/>
                  </a:ext>
                </a:extLst>
              </p:cNvPr>
              <p:cNvSpPr>
                <a:spLocks noEditPoints="1"/>
              </p:cNvSpPr>
              <p:nvPr/>
            </p:nvSpPr>
            <p:spPr bwMode="auto">
              <a:xfrm>
                <a:off x="870" y="2854"/>
                <a:ext cx="186" cy="398"/>
              </a:xfrm>
              <a:custGeom>
                <a:avLst/>
                <a:gdLst>
                  <a:gd name="T0" fmla="*/ 128 w 162"/>
                  <a:gd name="T1" fmla="*/ 110 h 347"/>
                  <a:gd name="T2" fmla="*/ 129 w 162"/>
                  <a:gd name="T3" fmla="*/ 108 h 347"/>
                  <a:gd name="T4" fmla="*/ 135 w 162"/>
                  <a:gd name="T5" fmla="*/ 119 h 347"/>
                  <a:gd name="T6" fmla="*/ 147 w 162"/>
                  <a:gd name="T7" fmla="*/ 104 h 347"/>
                  <a:gd name="T8" fmla="*/ 162 w 162"/>
                  <a:gd name="T9" fmla="*/ 130 h 347"/>
                  <a:gd name="T10" fmla="*/ 162 w 162"/>
                  <a:gd name="T11" fmla="*/ 152 h 347"/>
                  <a:gd name="T12" fmla="*/ 156 w 162"/>
                  <a:gd name="T13" fmla="*/ 152 h 347"/>
                  <a:gd name="T14" fmla="*/ 146 w 162"/>
                  <a:gd name="T15" fmla="*/ 157 h 347"/>
                  <a:gd name="T16" fmla="*/ 142 w 162"/>
                  <a:gd name="T17" fmla="*/ 159 h 347"/>
                  <a:gd name="T18" fmla="*/ 78 w 162"/>
                  <a:gd name="T19" fmla="*/ 160 h 347"/>
                  <a:gd name="T20" fmla="*/ 39 w 162"/>
                  <a:gd name="T21" fmla="*/ 175 h 347"/>
                  <a:gd name="T22" fmla="*/ 22 w 162"/>
                  <a:gd name="T23" fmla="*/ 238 h 347"/>
                  <a:gd name="T24" fmla="*/ 27 w 162"/>
                  <a:gd name="T25" fmla="*/ 347 h 347"/>
                  <a:gd name="T26" fmla="*/ 12 w 162"/>
                  <a:gd name="T27" fmla="*/ 347 h 347"/>
                  <a:gd name="T28" fmla="*/ 1 w 162"/>
                  <a:gd name="T29" fmla="*/ 136 h 347"/>
                  <a:gd name="T30" fmla="*/ 5 w 162"/>
                  <a:gd name="T31" fmla="*/ 67 h 347"/>
                  <a:gd name="T32" fmla="*/ 35 w 162"/>
                  <a:gd name="T33" fmla="*/ 0 h 347"/>
                  <a:gd name="T34" fmla="*/ 43 w 162"/>
                  <a:gd name="T35" fmla="*/ 0 h 347"/>
                  <a:gd name="T36" fmla="*/ 47 w 162"/>
                  <a:gd name="T37" fmla="*/ 7 h 347"/>
                  <a:gd name="T38" fmla="*/ 19 w 162"/>
                  <a:gd name="T39" fmla="*/ 69 h 347"/>
                  <a:gd name="T40" fmla="*/ 16 w 162"/>
                  <a:gd name="T41" fmla="*/ 159 h 347"/>
                  <a:gd name="T42" fmla="*/ 19 w 162"/>
                  <a:gd name="T43" fmla="*/ 197 h 347"/>
                  <a:gd name="T44" fmla="*/ 66 w 162"/>
                  <a:gd name="T45" fmla="*/ 133 h 347"/>
                  <a:gd name="T46" fmla="*/ 67 w 162"/>
                  <a:gd name="T47" fmla="*/ 138 h 347"/>
                  <a:gd name="T48" fmla="*/ 73 w 162"/>
                  <a:gd name="T49" fmla="*/ 146 h 347"/>
                  <a:gd name="T50" fmla="*/ 90 w 162"/>
                  <a:gd name="T51" fmla="*/ 147 h 347"/>
                  <a:gd name="T52" fmla="*/ 119 w 162"/>
                  <a:gd name="T53" fmla="*/ 155 h 347"/>
                  <a:gd name="T54" fmla="*/ 96 w 162"/>
                  <a:gd name="T55" fmla="*/ 142 h 347"/>
                  <a:gd name="T56" fmla="*/ 136 w 162"/>
                  <a:gd name="T57" fmla="*/ 144 h 347"/>
                  <a:gd name="T58" fmla="*/ 129 w 162"/>
                  <a:gd name="T59" fmla="*/ 140 h 347"/>
                  <a:gd name="T60" fmla="*/ 157 w 162"/>
                  <a:gd name="T61" fmla="*/ 136 h 347"/>
                  <a:gd name="T62" fmla="*/ 80 w 162"/>
                  <a:gd name="T63" fmla="*/ 138 h 347"/>
                  <a:gd name="T64" fmla="*/ 118 w 162"/>
                  <a:gd name="T65" fmla="*/ 125 h 347"/>
                  <a:gd name="T66" fmla="*/ 121 w 162"/>
                  <a:gd name="T67" fmla="*/ 131 h 347"/>
                  <a:gd name="T68" fmla="*/ 125 w 162"/>
                  <a:gd name="T69" fmla="*/ 126 h 347"/>
                  <a:gd name="T70" fmla="*/ 128 w 162"/>
                  <a:gd name="T71" fmla="*/ 110 h 347"/>
                  <a:gd name="T72" fmla="*/ 144 w 162"/>
                  <a:gd name="T73" fmla="*/ 147 h 347"/>
                  <a:gd name="T74" fmla="*/ 144 w 162"/>
                  <a:gd name="T75" fmla="*/ 145 h 347"/>
                  <a:gd name="T76" fmla="*/ 142 w 162"/>
                  <a:gd name="T77" fmla="*/ 146 h 347"/>
                  <a:gd name="T78" fmla="*/ 143 w 162"/>
                  <a:gd name="T79" fmla="*/ 148 h 347"/>
                  <a:gd name="T80" fmla="*/ 144 w 162"/>
                  <a:gd name="T81" fmla="*/ 147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2" h="347">
                    <a:moveTo>
                      <a:pt x="128" y="110"/>
                    </a:moveTo>
                    <a:cubicBezTo>
                      <a:pt x="128" y="110"/>
                      <a:pt x="129" y="109"/>
                      <a:pt x="129" y="108"/>
                    </a:cubicBezTo>
                    <a:cubicBezTo>
                      <a:pt x="136" y="108"/>
                      <a:pt x="131" y="117"/>
                      <a:pt x="135" y="119"/>
                    </a:cubicBezTo>
                    <a:cubicBezTo>
                      <a:pt x="141" y="116"/>
                      <a:pt x="143" y="109"/>
                      <a:pt x="147" y="104"/>
                    </a:cubicBezTo>
                    <a:cubicBezTo>
                      <a:pt x="151" y="114"/>
                      <a:pt x="156" y="122"/>
                      <a:pt x="162" y="130"/>
                    </a:cubicBezTo>
                    <a:cubicBezTo>
                      <a:pt x="162" y="137"/>
                      <a:pt x="162" y="144"/>
                      <a:pt x="162" y="152"/>
                    </a:cubicBezTo>
                    <a:cubicBezTo>
                      <a:pt x="160" y="152"/>
                      <a:pt x="158" y="151"/>
                      <a:pt x="156" y="152"/>
                    </a:cubicBezTo>
                    <a:cubicBezTo>
                      <a:pt x="153" y="153"/>
                      <a:pt x="145" y="148"/>
                      <a:pt x="146" y="157"/>
                    </a:cubicBezTo>
                    <a:cubicBezTo>
                      <a:pt x="146" y="158"/>
                      <a:pt x="143" y="159"/>
                      <a:pt x="142" y="159"/>
                    </a:cubicBezTo>
                    <a:cubicBezTo>
                      <a:pt x="120" y="166"/>
                      <a:pt x="99" y="168"/>
                      <a:pt x="78" y="160"/>
                    </a:cubicBezTo>
                    <a:cubicBezTo>
                      <a:pt x="54" y="152"/>
                      <a:pt x="52" y="153"/>
                      <a:pt x="39" y="175"/>
                    </a:cubicBezTo>
                    <a:cubicBezTo>
                      <a:pt x="28" y="195"/>
                      <a:pt x="22" y="216"/>
                      <a:pt x="22" y="238"/>
                    </a:cubicBezTo>
                    <a:cubicBezTo>
                      <a:pt x="23" y="274"/>
                      <a:pt x="25" y="311"/>
                      <a:pt x="27" y="347"/>
                    </a:cubicBezTo>
                    <a:cubicBezTo>
                      <a:pt x="22" y="347"/>
                      <a:pt x="17" y="347"/>
                      <a:pt x="12" y="347"/>
                    </a:cubicBezTo>
                    <a:cubicBezTo>
                      <a:pt x="14" y="277"/>
                      <a:pt x="3" y="206"/>
                      <a:pt x="1" y="136"/>
                    </a:cubicBezTo>
                    <a:cubicBezTo>
                      <a:pt x="0" y="113"/>
                      <a:pt x="2" y="90"/>
                      <a:pt x="5" y="67"/>
                    </a:cubicBezTo>
                    <a:cubicBezTo>
                      <a:pt x="9" y="42"/>
                      <a:pt x="19" y="20"/>
                      <a:pt x="35" y="0"/>
                    </a:cubicBezTo>
                    <a:cubicBezTo>
                      <a:pt x="38" y="0"/>
                      <a:pt x="40" y="0"/>
                      <a:pt x="43" y="0"/>
                    </a:cubicBezTo>
                    <a:cubicBezTo>
                      <a:pt x="44" y="2"/>
                      <a:pt x="47" y="4"/>
                      <a:pt x="47" y="7"/>
                    </a:cubicBezTo>
                    <a:cubicBezTo>
                      <a:pt x="32" y="25"/>
                      <a:pt x="23" y="46"/>
                      <a:pt x="19" y="69"/>
                    </a:cubicBezTo>
                    <a:cubicBezTo>
                      <a:pt x="14" y="99"/>
                      <a:pt x="14" y="129"/>
                      <a:pt x="16" y="159"/>
                    </a:cubicBezTo>
                    <a:cubicBezTo>
                      <a:pt x="17" y="172"/>
                      <a:pt x="18" y="184"/>
                      <a:pt x="19" y="197"/>
                    </a:cubicBezTo>
                    <a:cubicBezTo>
                      <a:pt x="29" y="171"/>
                      <a:pt x="47" y="152"/>
                      <a:pt x="66" y="133"/>
                    </a:cubicBezTo>
                    <a:cubicBezTo>
                      <a:pt x="66" y="135"/>
                      <a:pt x="68" y="137"/>
                      <a:pt x="67" y="138"/>
                    </a:cubicBezTo>
                    <a:cubicBezTo>
                      <a:pt x="60" y="149"/>
                      <a:pt x="68" y="148"/>
                      <a:pt x="73" y="146"/>
                    </a:cubicBezTo>
                    <a:cubicBezTo>
                      <a:pt x="79" y="144"/>
                      <a:pt x="84" y="145"/>
                      <a:pt x="90" y="147"/>
                    </a:cubicBezTo>
                    <a:cubicBezTo>
                      <a:pt x="99" y="149"/>
                      <a:pt x="108" y="152"/>
                      <a:pt x="119" y="155"/>
                    </a:cubicBezTo>
                    <a:cubicBezTo>
                      <a:pt x="113" y="146"/>
                      <a:pt x="103" y="149"/>
                      <a:pt x="96" y="142"/>
                    </a:cubicBezTo>
                    <a:cubicBezTo>
                      <a:pt x="111" y="145"/>
                      <a:pt x="123" y="144"/>
                      <a:pt x="136" y="144"/>
                    </a:cubicBezTo>
                    <a:cubicBezTo>
                      <a:pt x="135" y="140"/>
                      <a:pt x="130" y="144"/>
                      <a:pt x="129" y="140"/>
                    </a:cubicBezTo>
                    <a:cubicBezTo>
                      <a:pt x="139" y="139"/>
                      <a:pt x="148" y="138"/>
                      <a:pt x="157" y="136"/>
                    </a:cubicBezTo>
                    <a:cubicBezTo>
                      <a:pt x="131" y="134"/>
                      <a:pt x="106" y="142"/>
                      <a:pt x="80" y="138"/>
                    </a:cubicBezTo>
                    <a:cubicBezTo>
                      <a:pt x="92" y="131"/>
                      <a:pt x="105" y="128"/>
                      <a:pt x="118" y="125"/>
                    </a:cubicBezTo>
                    <a:cubicBezTo>
                      <a:pt x="119" y="127"/>
                      <a:pt x="118" y="130"/>
                      <a:pt x="121" y="131"/>
                    </a:cubicBezTo>
                    <a:cubicBezTo>
                      <a:pt x="124" y="132"/>
                      <a:pt x="124" y="128"/>
                      <a:pt x="125" y="126"/>
                    </a:cubicBezTo>
                    <a:cubicBezTo>
                      <a:pt x="127" y="121"/>
                      <a:pt x="130" y="116"/>
                      <a:pt x="128" y="110"/>
                    </a:cubicBezTo>
                    <a:close/>
                    <a:moveTo>
                      <a:pt x="144" y="147"/>
                    </a:moveTo>
                    <a:cubicBezTo>
                      <a:pt x="144" y="147"/>
                      <a:pt x="144" y="146"/>
                      <a:pt x="144" y="145"/>
                    </a:cubicBezTo>
                    <a:cubicBezTo>
                      <a:pt x="143" y="145"/>
                      <a:pt x="142" y="146"/>
                      <a:pt x="142" y="146"/>
                    </a:cubicBezTo>
                    <a:cubicBezTo>
                      <a:pt x="142" y="147"/>
                      <a:pt x="142" y="148"/>
                      <a:pt x="143" y="148"/>
                    </a:cubicBezTo>
                    <a:cubicBezTo>
                      <a:pt x="143" y="148"/>
                      <a:pt x="144" y="148"/>
                      <a:pt x="144" y="147"/>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06" name="Freeform 15">
                <a:extLst>
                  <a:ext uri="{FF2B5EF4-FFF2-40B4-BE49-F238E27FC236}">
                    <a16:creationId xmlns:a16="http://schemas.microsoft.com/office/drawing/2014/main" id="{4463D3F6-DBED-64C5-F52B-9CB76A9B4647}"/>
                  </a:ext>
                </a:extLst>
              </p:cNvPr>
              <p:cNvSpPr/>
              <p:nvPr/>
            </p:nvSpPr>
            <p:spPr bwMode="auto">
              <a:xfrm>
                <a:off x="671" y="2997"/>
                <a:ext cx="115" cy="255"/>
              </a:xfrm>
              <a:custGeom>
                <a:avLst/>
                <a:gdLst>
                  <a:gd name="T0" fmla="*/ 0 w 101"/>
                  <a:gd name="T1" fmla="*/ 223 h 223"/>
                  <a:gd name="T2" fmla="*/ 28 w 101"/>
                  <a:gd name="T3" fmla="*/ 147 h 223"/>
                  <a:gd name="T4" fmla="*/ 54 w 101"/>
                  <a:gd name="T5" fmla="*/ 25 h 223"/>
                  <a:gd name="T6" fmla="*/ 61 w 101"/>
                  <a:gd name="T7" fmla="*/ 19 h 223"/>
                  <a:gd name="T8" fmla="*/ 68 w 101"/>
                  <a:gd name="T9" fmla="*/ 4 h 223"/>
                  <a:gd name="T10" fmla="*/ 73 w 101"/>
                  <a:gd name="T11" fmla="*/ 13 h 223"/>
                  <a:gd name="T12" fmla="*/ 80 w 101"/>
                  <a:gd name="T13" fmla="*/ 18 h 223"/>
                  <a:gd name="T14" fmla="*/ 85 w 101"/>
                  <a:gd name="T15" fmla="*/ 13 h 223"/>
                  <a:gd name="T16" fmla="*/ 87 w 101"/>
                  <a:gd name="T17" fmla="*/ 1 h 223"/>
                  <a:gd name="T18" fmla="*/ 101 w 101"/>
                  <a:gd name="T19" fmla="*/ 2 h 223"/>
                  <a:gd name="T20" fmla="*/ 70 w 101"/>
                  <a:gd name="T21" fmla="*/ 98 h 223"/>
                  <a:gd name="T22" fmla="*/ 63 w 101"/>
                  <a:gd name="T23" fmla="*/ 223 h 223"/>
                  <a:gd name="T24" fmla="*/ 46 w 101"/>
                  <a:gd name="T25" fmla="*/ 223 h 223"/>
                  <a:gd name="T26" fmla="*/ 46 w 101"/>
                  <a:gd name="T27" fmla="*/ 141 h 223"/>
                  <a:gd name="T28" fmla="*/ 15 w 101"/>
                  <a:gd name="T29" fmla="*/ 223 h 223"/>
                  <a:gd name="T30" fmla="*/ 0 w 101"/>
                  <a:gd name="T3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0" h="223">
                    <a:moveTo>
                      <a:pt x="0" y="223"/>
                    </a:moveTo>
                    <a:cubicBezTo>
                      <a:pt x="9" y="198"/>
                      <a:pt x="18" y="172"/>
                      <a:pt x="28" y="147"/>
                    </a:cubicBezTo>
                    <a:cubicBezTo>
                      <a:pt x="45" y="108"/>
                      <a:pt x="56" y="68"/>
                      <a:pt x="54" y="25"/>
                    </a:cubicBezTo>
                    <a:cubicBezTo>
                      <a:pt x="59" y="26"/>
                      <a:pt x="60" y="24"/>
                      <a:pt x="61" y="19"/>
                    </a:cubicBezTo>
                    <a:cubicBezTo>
                      <a:pt x="62" y="14"/>
                      <a:pt x="60" y="6"/>
                      <a:pt x="68" y="4"/>
                    </a:cubicBezTo>
                    <a:cubicBezTo>
                      <a:pt x="69" y="7"/>
                      <a:pt x="73" y="9"/>
                      <a:pt x="73" y="13"/>
                    </a:cubicBezTo>
                    <a:cubicBezTo>
                      <a:pt x="72" y="18"/>
                      <a:pt x="77" y="17"/>
                      <a:pt x="80" y="18"/>
                    </a:cubicBezTo>
                    <a:cubicBezTo>
                      <a:pt x="84" y="20"/>
                      <a:pt x="84" y="15"/>
                      <a:pt x="85" y="13"/>
                    </a:cubicBezTo>
                    <a:cubicBezTo>
                      <a:pt x="87" y="10"/>
                      <a:pt x="88" y="5"/>
                      <a:pt x="87" y="1"/>
                    </a:cubicBezTo>
                    <a:cubicBezTo>
                      <a:pt x="92" y="7"/>
                      <a:pt x="97" y="0"/>
                      <a:pt x="101" y="2"/>
                    </a:cubicBezTo>
                    <a:cubicBezTo>
                      <a:pt x="88" y="33"/>
                      <a:pt x="71" y="63"/>
                      <a:pt x="70" y="98"/>
                    </a:cubicBezTo>
                    <a:cubicBezTo>
                      <a:pt x="68" y="140"/>
                      <a:pt x="65" y="182"/>
                      <a:pt x="63" y="223"/>
                    </a:cubicBezTo>
                    <a:cubicBezTo>
                      <a:pt x="58" y="223"/>
                      <a:pt x="52" y="223"/>
                      <a:pt x="46" y="223"/>
                    </a:cubicBezTo>
                    <a:cubicBezTo>
                      <a:pt x="46" y="196"/>
                      <a:pt x="46" y="169"/>
                      <a:pt x="46" y="141"/>
                    </a:cubicBezTo>
                    <a:cubicBezTo>
                      <a:pt x="36" y="169"/>
                      <a:pt x="25" y="196"/>
                      <a:pt x="15" y="223"/>
                    </a:cubicBezTo>
                    <a:cubicBezTo>
                      <a:pt x="10" y="223"/>
                      <a:pt x="5" y="223"/>
                      <a:pt x="0" y="22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07" name="Freeform 16">
                <a:extLst>
                  <a:ext uri="{FF2B5EF4-FFF2-40B4-BE49-F238E27FC236}">
                    <a16:creationId xmlns:a16="http://schemas.microsoft.com/office/drawing/2014/main" id="{DCBCE98D-531C-9FD2-3376-E9E4FA3CAF7D}"/>
                  </a:ext>
                </a:extLst>
              </p:cNvPr>
              <p:cNvSpPr/>
              <p:nvPr/>
            </p:nvSpPr>
            <p:spPr bwMode="auto">
              <a:xfrm>
                <a:off x="624" y="2994"/>
                <a:ext cx="64" cy="258"/>
              </a:xfrm>
              <a:custGeom>
                <a:avLst/>
                <a:gdLst>
                  <a:gd name="T0" fmla="*/ 56 w 56"/>
                  <a:gd name="T1" fmla="*/ 30 h 225"/>
                  <a:gd name="T2" fmla="*/ 20 w 56"/>
                  <a:gd name="T3" fmla="*/ 225 h 225"/>
                  <a:gd name="T4" fmla="*/ 0 w 56"/>
                  <a:gd name="T5" fmla="*/ 225 h 225"/>
                  <a:gd name="T6" fmla="*/ 10 w 56"/>
                  <a:gd name="T7" fmla="*/ 10 h 225"/>
                  <a:gd name="T8" fmla="*/ 17 w 56"/>
                  <a:gd name="T9" fmla="*/ 0 h 225"/>
                  <a:gd name="T10" fmla="*/ 18 w 56"/>
                  <a:gd name="T11" fmla="*/ 5 h 225"/>
                  <a:gd name="T12" fmla="*/ 21 w 56"/>
                  <a:gd name="T13" fmla="*/ 13 h 225"/>
                  <a:gd name="T14" fmla="*/ 15 w 56"/>
                  <a:gd name="T15" fmla="*/ 167 h 225"/>
                  <a:gd name="T16" fmla="*/ 28 w 56"/>
                  <a:gd name="T17" fmla="*/ 115 h 225"/>
                  <a:gd name="T18" fmla="*/ 43 w 56"/>
                  <a:gd name="T19" fmla="*/ 14 h 225"/>
                  <a:gd name="T20" fmla="*/ 49 w 56"/>
                  <a:gd name="T21" fmla="*/ 7 h 225"/>
                  <a:gd name="T22" fmla="*/ 56 w 56"/>
                  <a:gd name="T23" fmla="*/ 3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225">
                    <a:moveTo>
                      <a:pt x="56" y="30"/>
                    </a:moveTo>
                    <a:cubicBezTo>
                      <a:pt x="48" y="96"/>
                      <a:pt x="33" y="160"/>
                      <a:pt x="20" y="225"/>
                    </a:cubicBezTo>
                    <a:cubicBezTo>
                      <a:pt x="13" y="225"/>
                      <a:pt x="7" y="225"/>
                      <a:pt x="0" y="225"/>
                    </a:cubicBezTo>
                    <a:cubicBezTo>
                      <a:pt x="2" y="154"/>
                      <a:pt x="6" y="82"/>
                      <a:pt x="10" y="10"/>
                    </a:cubicBezTo>
                    <a:cubicBezTo>
                      <a:pt x="10" y="5"/>
                      <a:pt x="11" y="1"/>
                      <a:pt x="17" y="0"/>
                    </a:cubicBezTo>
                    <a:cubicBezTo>
                      <a:pt x="17" y="2"/>
                      <a:pt x="18" y="4"/>
                      <a:pt x="18" y="5"/>
                    </a:cubicBezTo>
                    <a:cubicBezTo>
                      <a:pt x="18" y="8"/>
                      <a:pt x="19" y="11"/>
                      <a:pt x="21" y="13"/>
                    </a:cubicBezTo>
                    <a:cubicBezTo>
                      <a:pt x="18" y="64"/>
                      <a:pt x="17" y="115"/>
                      <a:pt x="15" y="167"/>
                    </a:cubicBezTo>
                    <a:cubicBezTo>
                      <a:pt x="22" y="150"/>
                      <a:pt x="24" y="132"/>
                      <a:pt x="28" y="115"/>
                    </a:cubicBezTo>
                    <a:cubicBezTo>
                      <a:pt x="34" y="81"/>
                      <a:pt x="41" y="48"/>
                      <a:pt x="43" y="14"/>
                    </a:cubicBezTo>
                    <a:cubicBezTo>
                      <a:pt x="45" y="12"/>
                      <a:pt x="47" y="10"/>
                      <a:pt x="49" y="7"/>
                    </a:cubicBezTo>
                    <a:cubicBezTo>
                      <a:pt x="54" y="14"/>
                      <a:pt x="55" y="22"/>
                      <a:pt x="56" y="3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08" name="Freeform 17">
                <a:extLst>
                  <a:ext uri="{FF2B5EF4-FFF2-40B4-BE49-F238E27FC236}">
                    <a16:creationId xmlns:a16="http://schemas.microsoft.com/office/drawing/2014/main" id="{7F80BEB3-A158-EBA2-7434-4185DCE3B222}"/>
                  </a:ext>
                </a:extLst>
              </p:cNvPr>
              <p:cNvSpPr/>
              <p:nvPr/>
            </p:nvSpPr>
            <p:spPr bwMode="auto">
              <a:xfrm>
                <a:off x="557" y="2953"/>
                <a:ext cx="33" cy="299"/>
              </a:xfrm>
              <a:custGeom>
                <a:avLst/>
                <a:gdLst>
                  <a:gd name="T0" fmla="*/ 22 w 29"/>
                  <a:gd name="T1" fmla="*/ 29 h 261"/>
                  <a:gd name="T2" fmla="*/ 28 w 29"/>
                  <a:gd name="T3" fmla="*/ 235 h 261"/>
                  <a:gd name="T4" fmla="*/ 27 w 29"/>
                  <a:gd name="T5" fmla="*/ 261 h 261"/>
                  <a:gd name="T6" fmla="*/ 7 w 29"/>
                  <a:gd name="T7" fmla="*/ 261 h 261"/>
                  <a:gd name="T8" fmla="*/ 7 w 29"/>
                  <a:gd name="T9" fmla="*/ 165 h 261"/>
                  <a:gd name="T10" fmla="*/ 0 w 29"/>
                  <a:gd name="T11" fmla="*/ 3 h 261"/>
                  <a:gd name="T12" fmla="*/ 5 w 29"/>
                  <a:gd name="T13" fmla="*/ 0 h 261"/>
                  <a:gd name="T14" fmla="*/ 7 w 29"/>
                  <a:gd name="T15" fmla="*/ 0 h 261"/>
                  <a:gd name="T16" fmla="*/ 9 w 29"/>
                  <a:gd name="T17" fmla="*/ 10 h 261"/>
                  <a:gd name="T18" fmla="*/ 22 w 29"/>
                  <a:gd name="T19" fmla="*/ 29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61">
                    <a:moveTo>
                      <a:pt x="22" y="29"/>
                    </a:moveTo>
                    <a:cubicBezTo>
                      <a:pt x="26" y="97"/>
                      <a:pt x="29" y="166"/>
                      <a:pt x="28" y="235"/>
                    </a:cubicBezTo>
                    <a:cubicBezTo>
                      <a:pt x="28" y="244"/>
                      <a:pt x="27" y="253"/>
                      <a:pt x="27" y="261"/>
                    </a:cubicBezTo>
                    <a:cubicBezTo>
                      <a:pt x="20" y="261"/>
                      <a:pt x="14" y="261"/>
                      <a:pt x="7" y="261"/>
                    </a:cubicBezTo>
                    <a:cubicBezTo>
                      <a:pt x="10" y="229"/>
                      <a:pt x="8" y="197"/>
                      <a:pt x="7" y="165"/>
                    </a:cubicBezTo>
                    <a:cubicBezTo>
                      <a:pt x="5" y="111"/>
                      <a:pt x="2" y="57"/>
                      <a:pt x="0" y="3"/>
                    </a:cubicBezTo>
                    <a:cubicBezTo>
                      <a:pt x="2" y="2"/>
                      <a:pt x="3" y="1"/>
                      <a:pt x="5" y="0"/>
                    </a:cubicBezTo>
                    <a:cubicBezTo>
                      <a:pt x="6" y="0"/>
                      <a:pt x="7" y="0"/>
                      <a:pt x="7" y="0"/>
                    </a:cubicBezTo>
                    <a:cubicBezTo>
                      <a:pt x="10" y="3"/>
                      <a:pt x="2" y="9"/>
                      <a:pt x="9" y="10"/>
                    </a:cubicBezTo>
                    <a:cubicBezTo>
                      <a:pt x="24" y="10"/>
                      <a:pt x="23" y="19"/>
                      <a:pt x="22" y="2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09" name="Freeform 18">
                <a:extLst>
                  <a:ext uri="{FF2B5EF4-FFF2-40B4-BE49-F238E27FC236}">
                    <a16:creationId xmlns:a16="http://schemas.microsoft.com/office/drawing/2014/main" id="{9C6C48E2-43D5-D82F-B815-CE671F276741}"/>
                  </a:ext>
                </a:extLst>
              </p:cNvPr>
              <p:cNvSpPr/>
              <p:nvPr/>
            </p:nvSpPr>
            <p:spPr bwMode="auto">
              <a:xfrm>
                <a:off x="1007" y="2153"/>
                <a:ext cx="49" cy="213"/>
              </a:xfrm>
              <a:custGeom>
                <a:avLst/>
                <a:gdLst>
                  <a:gd name="T0" fmla="*/ 37 w 43"/>
                  <a:gd name="T1" fmla="*/ 0 h 186"/>
                  <a:gd name="T2" fmla="*/ 43 w 43"/>
                  <a:gd name="T3" fmla="*/ 0 h 186"/>
                  <a:gd name="T4" fmla="*/ 43 w 43"/>
                  <a:gd name="T5" fmla="*/ 186 h 186"/>
                  <a:gd name="T6" fmla="*/ 31 w 43"/>
                  <a:gd name="T7" fmla="*/ 165 h 186"/>
                  <a:gd name="T8" fmla="*/ 21 w 43"/>
                  <a:gd name="T9" fmla="*/ 155 h 186"/>
                  <a:gd name="T10" fmla="*/ 23 w 43"/>
                  <a:gd name="T11" fmla="*/ 140 h 186"/>
                  <a:gd name="T12" fmla="*/ 17 w 43"/>
                  <a:gd name="T13" fmla="*/ 130 h 186"/>
                  <a:gd name="T14" fmla="*/ 10 w 43"/>
                  <a:gd name="T15" fmla="*/ 120 h 186"/>
                  <a:gd name="T16" fmla="*/ 12 w 43"/>
                  <a:gd name="T17" fmla="*/ 109 h 186"/>
                  <a:gd name="T18" fmla="*/ 9 w 43"/>
                  <a:gd name="T19" fmla="*/ 95 h 186"/>
                  <a:gd name="T20" fmla="*/ 11 w 43"/>
                  <a:gd name="T21" fmla="*/ 90 h 186"/>
                  <a:gd name="T22" fmla="*/ 14 w 43"/>
                  <a:gd name="T23" fmla="*/ 43 h 186"/>
                  <a:gd name="T24" fmla="*/ 19 w 43"/>
                  <a:gd name="T25" fmla="*/ 34 h 186"/>
                  <a:gd name="T26" fmla="*/ 33 w 43"/>
                  <a:gd name="T27" fmla="*/ 9 h 186"/>
                  <a:gd name="T28" fmla="*/ 37 w 43"/>
                  <a:gd name="T29"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 h="186">
                    <a:moveTo>
                      <a:pt x="37" y="0"/>
                    </a:moveTo>
                    <a:cubicBezTo>
                      <a:pt x="39" y="0"/>
                      <a:pt x="41" y="2"/>
                      <a:pt x="43" y="0"/>
                    </a:cubicBezTo>
                    <a:cubicBezTo>
                      <a:pt x="43" y="62"/>
                      <a:pt x="43" y="124"/>
                      <a:pt x="43" y="186"/>
                    </a:cubicBezTo>
                    <a:cubicBezTo>
                      <a:pt x="36" y="181"/>
                      <a:pt x="36" y="172"/>
                      <a:pt x="31" y="165"/>
                    </a:cubicBezTo>
                    <a:cubicBezTo>
                      <a:pt x="28" y="161"/>
                      <a:pt x="29" y="157"/>
                      <a:pt x="21" y="155"/>
                    </a:cubicBezTo>
                    <a:cubicBezTo>
                      <a:pt x="14" y="153"/>
                      <a:pt x="24" y="146"/>
                      <a:pt x="23" y="140"/>
                    </a:cubicBezTo>
                    <a:cubicBezTo>
                      <a:pt x="21" y="138"/>
                      <a:pt x="8" y="141"/>
                      <a:pt x="17" y="130"/>
                    </a:cubicBezTo>
                    <a:cubicBezTo>
                      <a:pt x="23" y="123"/>
                      <a:pt x="8" y="128"/>
                      <a:pt x="10" y="120"/>
                    </a:cubicBezTo>
                    <a:cubicBezTo>
                      <a:pt x="11" y="117"/>
                      <a:pt x="20" y="113"/>
                      <a:pt x="12" y="109"/>
                    </a:cubicBezTo>
                    <a:cubicBezTo>
                      <a:pt x="4" y="105"/>
                      <a:pt x="6" y="100"/>
                      <a:pt x="9" y="95"/>
                    </a:cubicBezTo>
                    <a:cubicBezTo>
                      <a:pt x="10" y="93"/>
                      <a:pt x="11" y="91"/>
                      <a:pt x="11" y="90"/>
                    </a:cubicBezTo>
                    <a:cubicBezTo>
                      <a:pt x="0" y="74"/>
                      <a:pt x="14" y="59"/>
                      <a:pt x="14" y="43"/>
                    </a:cubicBezTo>
                    <a:cubicBezTo>
                      <a:pt x="14" y="39"/>
                      <a:pt x="21" y="39"/>
                      <a:pt x="19" y="34"/>
                    </a:cubicBezTo>
                    <a:cubicBezTo>
                      <a:pt x="19" y="23"/>
                      <a:pt x="22" y="14"/>
                      <a:pt x="33" y="9"/>
                    </a:cubicBezTo>
                    <a:cubicBezTo>
                      <a:pt x="37" y="7"/>
                      <a:pt x="35" y="3"/>
                      <a:pt x="37" y="0"/>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10" name="Freeform 19">
                <a:extLst>
                  <a:ext uri="{FF2B5EF4-FFF2-40B4-BE49-F238E27FC236}">
                    <a16:creationId xmlns:a16="http://schemas.microsoft.com/office/drawing/2014/main" id="{98411BB5-DD46-4989-F0C0-F104988055B8}"/>
                  </a:ext>
                </a:extLst>
              </p:cNvPr>
              <p:cNvSpPr/>
              <p:nvPr/>
            </p:nvSpPr>
            <p:spPr bwMode="auto">
              <a:xfrm>
                <a:off x="1001" y="1313"/>
                <a:ext cx="55" cy="55"/>
              </a:xfrm>
              <a:custGeom>
                <a:avLst/>
                <a:gdLst>
                  <a:gd name="T0" fmla="*/ 0 w 48"/>
                  <a:gd name="T1" fmla="*/ 37 h 48"/>
                  <a:gd name="T2" fmla="*/ 11 w 48"/>
                  <a:gd name="T3" fmla="*/ 10 h 48"/>
                  <a:gd name="T4" fmla="*/ 25 w 48"/>
                  <a:gd name="T5" fmla="*/ 9 h 48"/>
                  <a:gd name="T6" fmla="*/ 29 w 48"/>
                  <a:gd name="T7" fmla="*/ 15 h 48"/>
                  <a:gd name="T8" fmla="*/ 44 w 48"/>
                  <a:gd name="T9" fmla="*/ 14 h 48"/>
                  <a:gd name="T10" fmla="*/ 48 w 48"/>
                  <a:gd name="T11" fmla="*/ 12 h 48"/>
                  <a:gd name="T12" fmla="*/ 48 w 48"/>
                  <a:gd name="T13" fmla="*/ 41 h 48"/>
                  <a:gd name="T14" fmla="*/ 27 w 48"/>
                  <a:gd name="T15" fmla="*/ 20 h 48"/>
                  <a:gd name="T16" fmla="*/ 22 w 48"/>
                  <a:gd name="T17" fmla="*/ 33 h 48"/>
                  <a:gd name="T18" fmla="*/ 12 w 48"/>
                  <a:gd name="T19" fmla="*/ 47 h 48"/>
                  <a:gd name="T20" fmla="*/ 0 w 48"/>
                  <a:gd name="T21" fmla="*/ 3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48">
                    <a:moveTo>
                      <a:pt x="0" y="37"/>
                    </a:moveTo>
                    <a:cubicBezTo>
                      <a:pt x="8" y="30"/>
                      <a:pt x="6" y="18"/>
                      <a:pt x="11" y="10"/>
                    </a:cubicBezTo>
                    <a:cubicBezTo>
                      <a:pt x="16" y="1"/>
                      <a:pt x="18" y="0"/>
                      <a:pt x="25" y="9"/>
                    </a:cubicBezTo>
                    <a:cubicBezTo>
                      <a:pt x="26" y="11"/>
                      <a:pt x="28" y="13"/>
                      <a:pt x="29" y="15"/>
                    </a:cubicBezTo>
                    <a:cubicBezTo>
                      <a:pt x="35" y="24"/>
                      <a:pt x="40" y="26"/>
                      <a:pt x="44" y="14"/>
                    </a:cubicBezTo>
                    <a:cubicBezTo>
                      <a:pt x="45" y="13"/>
                      <a:pt x="47" y="13"/>
                      <a:pt x="48" y="12"/>
                    </a:cubicBezTo>
                    <a:cubicBezTo>
                      <a:pt x="48" y="22"/>
                      <a:pt x="48" y="32"/>
                      <a:pt x="48" y="41"/>
                    </a:cubicBezTo>
                    <a:cubicBezTo>
                      <a:pt x="40" y="36"/>
                      <a:pt x="37" y="24"/>
                      <a:pt x="27" y="20"/>
                    </a:cubicBezTo>
                    <a:cubicBezTo>
                      <a:pt x="26" y="24"/>
                      <a:pt x="26" y="29"/>
                      <a:pt x="22" y="33"/>
                    </a:cubicBezTo>
                    <a:cubicBezTo>
                      <a:pt x="18" y="37"/>
                      <a:pt x="18" y="46"/>
                      <a:pt x="12" y="47"/>
                    </a:cubicBezTo>
                    <a:cubicBezTo>
                      <a:pt x="7" y="48"/>
                      <a:pt x="6" y="39"/>
                      <a:pt x="0" y="3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11" name="Freeform 20">
                <a:extLst>
                  <a:ext uri="{FF2B5EF4-FFF2-40B4-BE49-F238E27FC236}">
                    <a16:creationId xmlns:a16="http://schemas.microsoft.com/office/drawing/2014/main" id="{D45B1175-128D-D360-CEC0-D7431189BB6C}"/>
                  </a:ext>
                </a:extLst>
              </p:cNvPr>
              <p:cNvSpPr/>
              <p:nvPr/>
            </p:nvSpPr>
            <p:spPr bwMode="auto">
              <a:xfrm>
                <a:off x="1018" y="2948"/>
                <a:ext cx="38" cy="55"/>
              </a:xfrm>
              <a:custGeom>
                <a:avLst/>
                <a:gdLst>
                  <a:gd name="T0" fmla="*/ 33 w 33"/>
                  <a:gd name="T1" fmla="*/ 48 h 48"/>
                  <a:gd name="T2" fmla="*/ 18 w 33"/>
                  <a:gd name="T3" fmla="*/ 22 h 48"/>
                  <a:gd name="T4" fmla="*/ 6 w 33"/>
                  <a:gd name="T5" fmla="*/ 37 h 48"/>
                  <a:gd name="T6" fmla="*/ 0 w 33"/>
                  <a:gd name="T7" fmla="*/ 26 h 48"/>
                  <a:gd name="T8" fmla="*/ 16 w 33"/>
                  <a:gd name="T9" fmla="*/ 4 h 48"/>
                  <a:gd name="T10" fmla="*/ 24 w 33"/>
                  <a:gd name="T11" fmla="*/ 8 h 48"/>
                  <a:gd name="T12" fmla="*/ 33 w 33"/>
                  <a:gd name="T13" fmla="*/ 19 h 48"/>
                  <a:gd name="T14" fmla="*/ 33 w 33"/>
                  <a:gd name="T15" fmla="*/ 48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48">
                    <a:moveTo>
                      <a:pt x="33" y="48"/>
                    </a:moveTo>
                    <a:cubicBezTo>
                      <a:pt x="27" y="40"/>
                      <a:pt x="22" y="32"/>
                      <a:pt x="18" y="22"/>
                    </a:cubicBezTo>
                    <a:cubicBezTo>
                      <a:pt x="14" y="27"/>
                      <a:pt x="12" y="34"/>
                      <a:pt x="6" y="37"/>
                    </a:cubicBezTo>
                    <a:cubicBezTo>
                      <a:pt x="2" y="35"/>
                      <a:pt x="7" y="26"/>
                      <a:pt x="0" y="26"/>
                    </a:cubicBezTo>
                    <a:cubicBezTo>
                      <a:pt x="2" y="16"/>
                      <a:pt x="11" y="12"/>
                      <a:pt x="16" y="4"/>
                    </a:cubicBezTo>
                    <a:cubicBezTo>
                      <a:pt x="19" y="0"/>
                      <a:pt x="22" y="5"/>
                      <a:pt x="24" y="8"/>
                    </a:cubicBezTo>
                    <a:cubicBezTo>
                      <a:pt x="27" y="12"/>
                      <a:pt x="27" y="18"/>
                      <a:pt x="33" y="19"/>
                    </a:cubicBezTo>
                    <a:cubicBezTo>
                      <a:pt x="33" y="28"/>
                      <a:pt x="33" y="38"/>
                      <a:pt x="33" y="4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12" name="Freeform 21">
                <a:extLst>
                  <a:ext uri="{FF2B5EF4-FFF2-40B4-BE49-F238E27FC236}">
                    <a16:creationId xmlns:a16="http://schemas.microsoft.com/office/drawing/2014/main" id="{4FDA934C-C872-CD3A-C7F6-F099C87F4E9B}"/>
                  </a:ext>
                </a:extLst>
              </p:cNvPr>
              <p:cNvSpPr/>
              <p:nvPr/>
            </p:nvSpPr>
            <p:spPr bwMode="auto">
              <a:xfrm>
                <a:off x="1036" y="1967"/>
                <a:ext cx="20" cy="81"/>
              </a:xfrm>
              <a:custGeom>
                <a:avLst/>
                <a:gdLst>
                  <a:gd name="T0" fmla="*/ 15 w 17"/>
                  <a:gd name="T1" fmla="*/ 58 h 70"/>
                  <a:gd name="T2" fmla="*/ 0 w 17"/>
                  <a:gd name="T3" fmla="*/ 70 h 70"/>
                  <a:gd name="T4" fmla="*/ 7 w 17"/>
                  <a:gd name="T5" fmla="*/ 0 h 70"/>
                  <a:gd name="T6" fmla="*/ 13 w 17"/>
                  <a:gd name="T7" fmla="*/ 15 h 70"/>
                  <a:gd name="T8" fmla="*/ 17 w 17"/>
                  <a:gd name="T9" fmla="*/ 14 h 70"/>
                  <a:gd name="T10" fmla="*/ 17 w 17"/>
                  <a:gd name="T11" fmla="*/ 33 h 70"/>
                  <a:gd name="T12" fmla="*/ 15 w 17"/>
                  <a:gd name="T13" fmla="*/ 58 h 70"/>
                </a:gdLst>
                <a:ahLst/>
                <a:cxnLst>
                  <a:cxn ang="0">
                    <a:pos x="T0" y="T1"/>
                  </a:cxn>
                  <a:cxn ang="0">
                    <a:pos x="T2" y="T3"/>
                  </a:cxn>
                  <a:cxn ang="0">
                    <a:pos x="T4" y="T5"/>
                  </a:cxn>
                  <a:cxn ang="0">
                    <a:pos x="T6" y="T7"/>
                  </a:cxn>
                  <a:cxn ang="0">
                    <a:pos x="T8" y="T9"/>
                  </a:cxn>
                  <a:cxn ang="0">
                    <a:pos x="T10" y="T11"/>
                  </a:cxn>
                  <a:cxn ang="0">
                    <a:pos x="T12" y="T13"/>
                  </a:cxn>
                </a:cxnLst>
                <a:rect l="0" t="0" r="r" b="b"/>
                <a:pathLst>
                  <a:path w="17" h="70">
                    <a:moveTo>
                      <a:pt x="15" y="58"/>
                    </a:moveTo>
                    <a:cubicBezTo>
                      <a:pt x="13" y="64"/>
                      <a:pt x="9" y="67"/>
                      <a:pt x="0" y="70"/>
                    </a:cubicBezTo>
                    <a:cubicBezTo>
                      <a:pt x="11" y="47"/>
                      <a:pt x="11" y="25"/>
                      <a:pt x="7" y="0"/>
                    </a:cubicBezTo>
                    <a:cubicBezTo>
                      <a:pt x="12" y="6"/>
                      <a:pt x="12" y="10"/>
                      <a:pt x="13" y="15"/>
                    </a:cubicBezTo>
                    <a:cubicBezTo>
                      <a:pt x="14" y="20"/>
                      <a:pt x="16" y="14"/>
                      <a:pt x="17" y="14"/>
                    </a:cubicBezTo>
                    <a:cubicBezTo>
                      <a:pt x="17" y="21"/>
                      <a:pt x="17" y="27"/>
                      <a:pt x="17" y="33"/>
                    </a:cubicBezTo>
                    <a:cubicBezTo>
                      <a:pt x="13" y="41"/>
                      <a:pt x="6" y="49"/>
                      <a:pt x="15" y="5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13" name="Freeform 22">
                <a:extLst>
                  <a:ext uri="{FF2B5EF4-FFF2-40B4-BE49-F238E27FC236}">
                    <a16:creationId xmlns:a16="http://schemas.microsoft.com/office/drawing/2014/main" id="{018A1B4F-D2BC-4D02-49E0-245EDD40D9A8}"/>
                  </a:ext>
                </a:extLst>
              </p:cNvPr>
              <p:cNvSpPr/>
              <p:nvPr/>
            </p:nvSpPr>
            <p:spPr bwMode="auto">
              <a:xfrm>
                <a:off x="1036" y="2408"/>
                <a:ext cx="20" cy="32"/>
              </a:xfrm>
              <a:custGeom>
                <a:avLst/>
                <a:gdLst>
                  <a:gd name="T0" fmla="*/ 0 w 17"/>
                  <a:gd name="T1" fmla="*/ 14 h 28"/>
                  <a:gd name="T2" fmla="*/ 17 w 17"/>
                  <a:gd name="T3" fmla="*/ 0 h 28"/>
                  <a:gd name="T4" fmla="*/ 17 w 17"/>
                  <a:gd name="T5" fmla="*/ 15 h 28"/>
                  <a:gd name="T6" fmla="*/ 2 w 17"/>
                  <a:gd name="T7" fmla="*/ 28 h 28"/>
                  <a:gd name="T8" fmla="*/ 0 w 17"/>
                  <a:gd name="T9" fmla="*/ 14 h 28"/>
                </a:gdLst>
                <a:ahLst/>
                <a:cxnLst>
                  <a:cxn ang="0">
                    <a:pos x="T0" y="T1"/>
                  </a:cxn>
                  <a:cxn ang="0">
                    <a:pos x="T2" y="T3"/>
                  </a:cxn>
                  <a:cxn ang="0">
                    <a:pos x="T4" y="T5"/>
                  </a:cxn>
                  <a:cxn ang="0">
                    <a:pos x="T6" y="T7"/>
                  </a:cxn>
                  <a:cxn ang="0">
                    <a:pos x="T8" y="T9"/>
                  </a:cxn>
                </a:cxnLst>
                <a:rect l="0" t="0" r="r" b="b"/>
                <a:pathLst>
                  <a:path w="17" h="28">
                    <a:moveTo>
                      <a:pt x="0" y="14"/>
                    </a:moveTo>
                    <a:cubicBezTo>
                      <a:pt x="3" y="6"/>
                      <a:pt x="9" y="2"/>
                      <a:pt x="17" y="0"/>
                    </a:cubicBezTo>
                    <a:cubicBezTo>
                      <a:pt x="17" y="5"/>
                      <a:pt x="17" y="10"/>
                      <a:pt x="17" y="15"/>
                    </a:cubicBezTo>
                    <a:cubicBezTo>
                      <a:pt x="11" y="17"/>
                      <a:pt x="9" y="25"/>
                      <a:pt x="2" y="28"/>
                    </a:cubicBezTo>
                    <a:cubicBezTo>
                      <a:pt x="0" y="24"/>
                      <a:pt x="1" y="19"/>
                      <a:pt x="0"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14" name="Freeform 23">
                <a:extLst>
                  <a:ext uri="{FF2B5EF4-FFF2-40B4-BE49-F238E27FC236}">
                    <a16:creationId xmlns:a16="http://schemas.microsoft.com/office/drawing/2014/main" id="{E8B0AFFB-2F1E-C59C-2968-634962FBD0A6}"/>
                  </a:ext>
                </a:extLst>
              </p:cNvPr>
              <p:cNvSpPr/>
              <p:nvPr/>
            </p:nvSpPr>
            <p:spPr bwMode="auto">
              <a:xfrm>
                <a:off x="1043" y="2005"/>
                <a:ext cx="13" cy="29"/>
              </a:xfrm>
              <a:custGeom>
                <a:avLst/>
                <a:gdLst>
                  <a:gd name="T0" fmla="*/ 9 w 11"/>
                  <a:gd name="T1" fmla="*/ 25 h 25"/>
                  <a:gd name="T2" fmla="*/ 11 w 11"/>
                  <a:gd name="T3" fmla="*/ 0 h 25"/>
                  <a:gd name="T4" fmla="*/ 11 w 11"/>
                  <a:gd name="T5" fmla="*/ 22 h 25"/>
                  <a:gd name="T6" fmla="*/ 9 w 11"/>
                  <a:gd name="T7" fmla="*/ 25 h 25"/>
                </a:gdLst>
                <a:ahLst/>
                <a:cxnLst>
                  <a:cxn ang="0">
                    <a:pos x="T0" y="T1"/>
                  </a:cxn>
                  <a:cxn ang="0">
                    <a:pos x="T2" y="T3"/>
                  </a:cxn>
                  <a:cxn ang="0">
                    <a:pos x="T4" y="T5"/>
                  </a:cxn>
                  <a:cxn ang="0">
                    <a:pos x="T6" y="T7"/>
                  </a:cxn>
                </a:cxnLst>
                <a:rect l="0" t="0" r="r" b="b"/>
                <a:pathLst>
                  <a:path w="11" h="25">
                    <a:moveTo>
                      <a:pt x="9" y="25"/>
                    </a:moveTo>
                    <a:cubicBezTo>
                      <a:pt x="0" y="16"/>
                      <a:pt x="7" y="8"/>
                      <a:pt x="11" y="0"/>
                    </a:cubicBezTo>
                    <a:cubicBezTo>
                      <a:pt x="11" y="8"/>
                      <a:pt x="11" y="15"/>
                      <a:pt x="11" y="22"/>
                    </a:cubicBezTo>
                    <a:cubicBezTo>
                      <a:pt x="11" y="23"/>
                      <a:pt x="10" y="24"/>
                      <a:pt x="9" y="2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15" name="Freeform 24">
                <a:extLst>
                  <a:ext uri="{FF2B5EF4-FFF2-40B4-BE49-F238E27FC236}">
                    <a16:creationId xmlns:a16="http://schemas.microsoft.com/office/drawing/2014/main" id="{9AAA6673-CFC6-9F57-03F8-1B17447605AC}"/>
                  </a:ext>
                </a:extLst>
              </p:cNvPr>
              <p:cNvSpPr/>
              <p:nvPr/>
            </p:nvSpPr>
            <p:spPr bwMode="auto">
              <a:xfrm>
                <a:off x="1048" y="2083"/>
                <a:ext cx="8" cy="17"/>
              </a:xfrm>
              <a:custGeom>
                <a:avLst/>
                <a:gdLst>
                  <a:gd name="T0" fmla="*/ 0 w 7"/>
                  <a:gd name="T1" fmla="*/ 10 h 15"/>
                  <a:gd name="T2" fmla="*/ 7 w 7"/>
                  <a:gd name="T3" fmla="*/ 0 h 15"/>
                  <a:gd name="T4" fmla="*/ 7 w 7"/>
                  <a:gd name="T5" fmla="*/ 15 h 15"/>
                  <a:gd name="T6" fmla="*/ 0 w 7"/>
                  <a:gd name="T7" fmla="*/ 10 h 15"/>
                </a:gdLst>
                <a:ahLst/>
                <a:cxnLst>
                  <a:cxn ang="0">
                    <a:pos x="T0" y="T1"/>
                  </a:cxn>
                  <a:cxn ang="0">
                    <a:pos x="T2" y="T3"/>
                  </a:cxn>
                  <a:cxn ang="0">
                    <a:pos x="T4" y="T5"/>
                  </a:cxn>
                  <a:cxn ang="0">
                    <a:pos x="T6" y="T7"/>
                  </a:cxn>
                </a:cxnLst>
                <a:rect l="0" t="0" r="r" b="b"/>
                <a:pathLst>
                  <a:path w="7" h="15">
                    <a:moveTo>
                      <a:pt x="0" y="10"/>
                    </a:moveTo>
                    <a:cubicBezTo>
                      <a:pt x="7" y="10"/>
                      <a:pt x="4" y="2"/>
                      <a:pt x="7" y="0"/>
                    </a:cubicBezTo>
                    <a:cubicBezTo>
                      <a:pt x="7" y="5"/>
                      <a:pt x="7" y="10"/>
                      <a:pt x="7" y="15"/>
                    </a:cubicBezTo>
                    <a:cubicBezTo>
                      <a:pt x="4" y="15"/>
                      <a:pt x="0" y="15"/>
                      <a:pt x="0"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16" name="Freeform 25">
                <a:extLst>
                  <a:ext uri="{FF2B5EF4-FFF2-40B4-BE49-F238E27FC236}">
                    <a16:creationId xmlns:a16="http://schemas.microsoft.com/office/drawing/2014/main" id="{D371F6F8-9FA0-5907-CF2B-836F19611C4C}"/>
                  </a:ext>
                </a:extLst>
              </p:cNvPr>
              <p:cNvSpPr/>
              <p:nvPr/>
            </p:nvSpPr>
            <p:spPr bwMode="auto">
              <a:xfrm>
                <a:off x="1054" y="2031"/>
                <a:ext cx="2" cy="3"/>
              </a:xfrm>
              <a:custGeom>
                <a:avLst/>
                <a:gdLst>
                  <a:gd name="T0" fmla="*/ 0 w 2"/>
                  <a:gd name="T1" fmla="*/ 3 h 3"/>
                  <a:gd name="T2" fmla="*/ 2 w 2"/>
                  <a:gd name="T3" fmla="*/ 0 h 3"/>
                  <a:gd name="T4" fmla="*/ 2 w 2"/>
                  <a:gd name="T5" fmla="*/ 3 h 3"/>
                  <a:gd name="T6" fmla="*/ 0 w 2"/>
                  <a:gd name="T7" fmla="*/ 3 h 3"/>
                </a:gdLst>
                <a:ahLst/>
                <a:cxnLst>
                  <a:cxn ang="0">
                    <a:pos x="T0" y="T1"/>
                  </a:cxn>
                  <a:cxn ang="0">
                    <a:pos x="T2" y="T3"/>
                  </a:cxn>
                  <a:cxn ang="0">
                    <a:pos x="T4" y="T5"/>
                  </a:cxn>
                  <a:cxn ang="0">
                    <a:pos x="T6" y="T7"/>
                  </a:cxn>
                </a:cxnLst>
                <a:rect l="0" t="0" r="r" b="b"/>
                <a:pathLst>
                  <a:path w="2" h="3">
                    <a:moveTo>
                      <a:pt x="0" y="3"/>
                    </a:moveTo>
                    <a:cubicBezTo>
                      <a:pt x="1" y="2"/>
                      <a:pt x="2" y="1"/>
                      <a:pt x="2" y="0"/>
                    </a:cubicBezTo>
                    <a:cubicBezTo>
                      <a:pt x="2" y="1"/>
                      <a:pt x="2" y="2"/>
                      <a:pt x="2" y="3"/>
                    </a:cubicBezTo>
                    <a:cubicBezTo>
                      <a:pt x="2" y="3"/>
                      <a:pt x="1" y="3"/>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17" name="Freeform 26">
                <a:extLst>
                  <a:ext uri="{FF2B5EF4-FFF2-40B4-BE49-F238E27FC236}">
                    <a16:creationId xmlns:a16="http://schemas.microsoft.com/office/drawing/2014/main" id="{F1F1BC11-1F50-8F07-CC09-79DD24527724}"/>
                  </a:ext>
                </a:extLst>
              </p:cNvPr>
              <p:cNvSpPr>
                <a:spLocks noEditPoints="1"/>
              </p:cNvSpPr>
              <p:nvPr/>
            </p:nvSpPr>
            <p:spPr bwMode="auto">
              <a:xfrm>
                <a:off x="100" y="1721"/>
                <a:ext cx="413" cy="408"/>
              </a:xfrm>
              <a:custGeom>
                <a:avLst/>
                <a:gdLst>
                  <a:gd name="T0" fmla="*/ 65 w 360"/>
                  <a:gd name="T1" fmla="*/ 81 h 356"/>
                  <a:gd name="T2" fmla="*/ 63 w 360"/>
                  <a:gd name="T3" fmla="*/ 48 h 356"/>
                  <a:gd name="T4" fmla="*/ 98 w 360"/>
                  <a:gd name="T5" fmla="*/ 30 h 356"/>
                  <a:gd name="T6" fmla="*/ 118 w 360"/>
                  <a:gd name="T7" fmla="*/ 9 h 356"/>
                  <a:gd name="T8" fmla="*/ 158 w 360"/>
                  <a:gd name="T9" fmla="*/ 17 h 356"/>
                  <a:gd name="T10" fmla="*/ 179 w 360"/>
                  <a:gd name="T11" fmla="*/ 7 h 356"/>
                  <a:gd name="T12" fmla="*/ 200 w 360"/>
                  <a:gd name="T13" fmla="*/ 32 h 356"/>
                  <a:gd name="T14" fmla="*/ 221 w 360"/>
                  <a:gd name="T15" fmla="*/ 20 h 356"/>
                  <a:gd name="T16" fmla="*/ 245 w 360"/>
                  <a:gd name="T17" fmla="*/ 29 h 356"/>
                  <a:gd name="T18" fmla="*/ 273 w 360"/>
                  <a:gd name="T19" fmla="*/ 46 h 356"/>
                  <a:gd name="T20" fmla="*/ 298 w 360"/>
                  <a:gd name="T21" fmla="*/ 65 h 356"/>
                  <a:gd name="T22" fmla="*/ 321 w 360"/>
                  <a:gd name="T23" fmla="*/ 85 h 356"/>
                  <a:gd name="T24" fmla="*/ 307 w 360"/>
                  <a:gd name="T25" fmla="*/ 118 h 356"/>
                  <a:gd name="T26" fmla="*/ 349 w 360"/>
                  <a:gd name="T27" fmla="*/ 118 h 356"/>
                  <a:gd name="T28" fmla="*/ 357 w 360"/>
                  <a:gd name="T29" fmla="*/ 145 h 356"/>
                  <a:gd name="T30" fmla="*/ 345 w 360"/>
                  <a:gd name="T31" fmla="*/ 175 h 356"/>
                  <a:gd name="T32" fmla="*/ 348 w 360"/>
                  <a:gd name="T33" fmla="*/ 208 h 356"/>
                  <a:gd name="T34" fmla="*/ 329 w 360"/>
                  <a:gd name="T35" fmla="*/ 227 h 356"/>
                  <a:gd name="T36" fmla="*/ 330 w 360"/>
                  <a:gd name="T37" fmla="*/ 268 h 356"/>
                  <a:gd name="T38" fmla="*/ 308 w 360"/>
                  <a:gd name="T39" fmla="*/ 268 h 356"/>
                  <a:gd name="T40" fmla="*/ 304 w 360"/>
                  <a:gd name="T41" fmla="*/ 305 h 356"/>
                  <a:gd name="T42" fmla="*/ 242 w 360"/>
                  <a:gd name="T43" fmla="*/ 297 h 356"/>
                  <a:gd name="T44" fmla="*/ 239 w 360"/>
                  <a:gd name="T45" fmla="*/ 340 h 356"/>
                  <a:gd name="T46" fmla="*/ 221 w 360"/>
                  <a:gd name="T47" fmla="*/ 340 h 356"/>
                  <a:gd name="T48" fmla="*/ 188 w 360"/>
                  <a:gd name="T49" fmla="*/ 343 h 356"/>
                  <a:gd name="T50" fmla="*/ 162 w 360"/>
                  <a:gd name="T51" fmla="*/ 322 h 356"/>
                  <a:gd name="T52" fmla="*/ 139 w 360"/>
                  <a:gd name="T53" fmla="*/ 345 h 356"/>
                  <a:gd name="T54" fmla="*/ 118 w 360"/>
                  <a:gd name="T55" fmla="*/ 338 h 356"/>
                  <a:gd name="T56" fmla="*/ 104 w 360"/>
                  <a:gd name="T57" fmla="*/ 320 h 356"/>
                  <a:gd name="T58" fmla="*/ 77 w 360"/>
                  <a:gd name="T59" fmla="*/ 321 h 356"/>
                  <a:gd name="T60" fmla="*/ 60 w 360"/>
                  <a:gd name="T61" fmla="*/ 280 h 356"/>
                  <a:gd name="T62" fmla="*/ 39 w 360"/>
                  <a:gd name="T63" fmla="*/ 256 h 356"/>
                  <a:gd name="T64" fmla="*/ 29 w 360"/>
                  <a:gd name="T65" fmla="*/ 245 h 356"/>
                  <a:gd name="T66" fmla="*/ 34 w 360"/>
                  <a:gd name="T67" fmla="*/ 217 h 356"/>
                  <a:gd name="T68" fmla="*/ 6 w 360"/>
                  <a:gd name="T69" fmla="*/ 181 h 356"/>
                  <a:gd name="T70" fmla="*/ 29 w 360"/>
                  <a:gd name="T71" fmla="*/ 167 h 356"/>
                  <a:gd name="T72" fmla="*/ 11 w 360"/>
                  <a:gd name="T73" fmla="*/ 133 h 356"/>
                  <a:gd name="T74" fmla="*/ 18 w 360"/>
                  <a:gd name="T75" fmla="*/ 107 h 356"/>
                  <a:gd name="T76" fmla="*/ 53 w 360"/>
                  <a:gd name="T77" fmla="*/ 102 h 356"/>
                  <a:gd name="T78" fmla="*/ 281 w 360"/>
                  <a:gd name="T79" fmla="*/ 164 h 356"/>
                  <a:gd name="T80" fmla="*/ 278 w 360"/>
                  <a:gd name="T81" fmla="*/ 125 h 356"/>
                  <a:gd name="T82" fmla="*/ 255 w 360"/>
                  <a:gd name="T83" fmla="*/ 116 h 356"/>
                  <a:gd name="T84" fmla="*/ 230 w 360"/>
                  <a:gd name="T85" fmla="*/ 96 h 356"/>
                  <a:gd name="T86" fmla="*/ 167 w 360"/>
                  <a:gd name="T87" fmla="*/ 85 h 356"/>
                  <a:gd name="T88" fmla="*/ 144 w 360"/>
                  <a:gd name="T89" fmla="*/ 88 h 356"/>
                  <a:gd name="T90" fmla="*/ 115 w 360"/>
                  <a:gd name="T91" fmla="*/ 107 h 356"/>
                  <a:gd name="T92" fmla="*/ 85 w 360"/>
                  <a:gd name="T93" fmla="*/ 154 h 356"/>
                  <a:gd name="T94" fmla="*/ 85 w 360"/>
                  <a:gd name="T95" fmla="*/ 212 h 356"/>
                  <a:gd name="T96" fmla="*/ 120 w 360"/>
                  <a:gd name="T97" fmla="*/ 259 h 356"/>
                  <a:gd name="T98" fmla="*/ 173 w 360"/>
                  <a:gd name="T99" fmla="*/ 281 h 356"/>
                  <a:gd name="T100" fmla="*/ 231 w 360"/>
                  <a:gd name="T101" fmla="*/ 259 h 356"/>
                  <a:gd name="T102" fmla="*/ 276 w 360"/>
                  <a:gd name="T103" fmla="*/ 215 h 356"/>
                  <a:gd name="T104" fmla="*/ 303 w 360"/>
                  <a:gd name="T105" fmla="*/ 170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60" h="356">
                    <a:moveTo>
                      <a:pt x="40" y="81"/>
                    </a:moveTo>
                    <a:cubicBezTo>
                      <a:pt x="44" y="73"/>
                      <a:pt x="49" y="81"/>
                      <a:pt x="54" y="79"/>
                    </a:cubicBezTo>
                    <a:cubicBezTo>
                      <a:pt x="58" y="80"/>
                      <a:pt x="61" y="83"/>
                      <a:pt x="65" y="81"/>
                    </a:cubicBezTo>
                    <a:cubicBezTo>
                      <a:pt x="68" y="78"/>
                      <a:pt x="68" y="73"/>
                      <a:pt x="66" y="70"/>
                    </a:cubicBezTo>
                    <a:cubicBezTo>
                      <a:pt x="64" y="65"/>
                      <a:pt x="66" y="59"/>
                      <a:pt x="62" y="55"/>
                    </a:cubicBezTo>
                    <a:cubicBezTo>
                      <a:pt x="59" y="52"/>
                      <a:pt x="58" y="50"/>
                      <a:pt x="63" y="48"/>
                    </a:cubicBezTo>
                    <a:cubicBezTo>
                      <a:pt x="66" y="48"/>
                      <a:pt x="68" y="49"/>
                      <a:pt x="71" y="50"/>
                    </a:cubicBezTo>
                    <a:cubicBezTo>
                      <a:pt x="90" y="56"/>
                      <a:pt x="90" y="56"/>
                      <a:pt x="86" y="36"/>
                    </a:cubicBezTo>
                    <a:cubicBezTo>
                      <a:pt x="88" y="30"/>
                      <a:pt x="92" y="28"/>
                      <a:pt x="98" y="30"/>
                    </a:cubicBezTo>
                    <a:cubicBezTo>
                      <a:pt x="99" y="38"/>
                      <a:pt x="105" y="40"/>
                      <a:pt x="111" y="39"/>
                    </a:cubicBezTo>
                    <a:cubicBezTo>
                      <a:pt x="117" y="38"/>
                      <a:pt x="118" y="31"/>
                      <a:pt x="117" y="25"/>
                    </a:cubicBezTo>
                    <a:cubicBezTo>
                      <a:pt x="117" y="20"/>
                      <a:pt x="117" y="15"/>
                      <a:pt x="118" y="9"/>
                    </a:cubicBezTo>
                    <a:cubicBezTo>
                      <a:pt x="123" y="6"/>
                      <a:pt x="126" y="10"/>
                      <a:pt x="130" y="13"/>
                    </a:cubicBezTo>
                    <a:cubicBezTo>
                      <a:pt x="136" y="17"/>
                      <a:pt x="141" y="28"/>
                      <a:pt x="149" y="16"/>
                    </a:cubicBezTo>
                    <a:cubicBezTo>
                      <a:pt x="152" y="13"/>
                      <a:pt x="155" y="16"/>
                      <a:pt x="158" y="17"/>
                    </a:cubicBezTo>
                    <a:cubicBezTo>
                      <a:pt x="162" y="19"/>
                      <a:pt x="162" y="24"/>
                      <a:pt x="168" y="25"/>
                    </a:cubicBezTo>
                    <a:cubicBezTo>
                      <a:pt x="165" y="17"/>
                      <a:pt x="175" y="17"/>
                      <a:pt x="176" y="10"/>
                    </a:cubicBezTo>
                    <a:cubicBezTo>
                      <a:pt x="176" y="9"/>
                      <a:pt x="177" y="7"/>
                      <a:pt x="179" y="7"/>
                    </a:cubicBezTo>
                    <a:cubicBezTo>
                      <a:pt x="183" y="4"/>
                      <a:pt x="189" y="0"/>
                      <a:pt x="188" y="10"/>
                    </a:cubicBezTo>
                    <a:cubicBezTo>
                      <a:pt x="187" y="15"/>
                      <a:pt x="191" y="19"/>
                      <a:pt x="194" y="23"/>
                    </a:cubicBezTo>
                    <a:cubicBezTo>
                      <a:pt x="195" y="26"/>
                      <a:pt x="196" y="32"/>
                      <a:pt x="200" y="32"/>
                    </a:cubicBezTo>
                    <a:cubicBezTo>
                      <a:pt x="206" y="31"/>
                      <a:pt x="207" y="25"/>
                      <a:pt x="208" y="20"/>
                    </a:cubicBezTo>
                    <a:cubicBezTo>
                      <a:pt x="210" y="21"/>
                      <a:pt x="213" y="21"/>
                      <a:pt x="215" y="19"/>
                    </a:cubicBezTo>
                    <a:cubicBezTo>
                      <a:pt x="218" y="14"/>
                      <a:pt x="220" y="17"/>
                      <a:pt x="221" y="20"/>
                    </a:cubicBezTo>
                    <a:cubicBezTo>
                      <a:pt x="222" y="21"/>
                      <a:pt x="223" y="23"/>
                      <a:pt x="224" y="24"/>
                    </a:cubicBezTo>
                    <a:cubicBezTo>
                      <a:pt x="225" y="31"/>
                      <a:pt x="226" y="39"/>
                      <a:pt x="227" y="46"/>
                    </a:cubicBezTo>
                    <a:cubicBezTo>
                      <a:pt x="236" y="43"/>
                      <a:pt x="237" y="33"/>
                      <a:pt x="245" y="29"/>
                    </a:cubicBezTo>
                    <a:cubicBezTo>
                      <a:pt x="249" y="27"/>
                      <a:pt x="253" y="24"/>
                      <a:pt x="253" y="33"/>
                    </a:cubicBezTo>
                    <a:cubicBezTo>
                      <a:pt x="253" y="40"/>
                      <a:pt x="255" y="40"/>
                      <a:pt x="262" y="38"/>
                    </a:cubicBezTo>
                    <a:cubicBezTo>
                      <a:pt x="269" y="35"/>
                      <a:pt x="274" y="37"/>
                      <a:pt x="273" y="46"/>
                    </a:cubicBezTo>
                    <a:cubicBezTo>
                      <a:pt x="272" y="49"/>
                      <a:pt x="272" y="52"/>
                      <a:pt x="272" y="55"/>
                    </a:cubicBezTo>
                    <a:cubicBezTo>
                      <a:pt x="272" y="72"/>
                      <a:pt x="272" y="72"/>
                      <a:pt x="288" y="67"/>
                    </a:cubicBezTo>
                    <a:cubicBezTo>
                      <a:pt x="291" y="66"/>
                      <a:pt x="295" y="65"/>
                      <a:pt x="298" y="65"/>
                    </a:cubicBezTo>
                    <a:cubicBezTo>
                      <a:pt x="301" y="65"/>
                      <a:pt x="305" y="66"/>
                      <a:pt x="303" y="70"/>
                    </a:cubicBezTo>
                    <a:cubicBezTo>
                      <a:pt x="298" y="85"/>
                      <a:pt x="306" y="85"/>
                      <a:pt x="316" y="84"/>
                    </a:cubicBezTo>
                    <a:cubicBezTo>
                      <a:pt x="318" y="84"/>
                      <a:pt x="319" y="84"/>
                      <a:pt x="321" y="85"/>
                    </a:cubicBezTo>
                    <a:cubicBezTo>
                      <a:pt x="321" y="86"/>
                      <a:pt x="322" y="87"/>
                      <a:pt x="323" y="89"/>
                    </a:cubicBezTo>
                    <a:cubicBezTo>
                      <a:pt x="323" y="91"/>
                      <a:pt x="323" y="92"/>
                      <a:pt x="323" y="94"/>
                    </a:cubicBezTo>
                    <a:cubicBezTo>
                      <a:pt x="315" y="99"/>
                      <a:pt x="311" y="108"/>
                      <a:pt x="307" y="118"/>
                    </a:cubicBezTo>
                    <a:cubicBezTo>
                      <a:pt x="315" y="118"/>
                      <a:pt x="323" y="118"/>
                      <a:pt x="331" y="118"/>
                    </a:cubicBezTo>
                    <a:cubicBezTo>
                      <a:pt x="335" y="118"/>
                      <a:pt x="339" y="118"/>
                      <a:pt x="343" y="118"/>
                    </a:cubicBezTo>
                    <a:cubicBezTo>
                      <a:pt x="345" y="118"/>
                      <a:pt x="347" y="118"/>
                      <a:pt x="349" y="118"/>
                    </a:cubicBezTo>
                    <a:cubicBezTo>
                      <a:pt x="352" y="120"/>
                      <a:pt x="344" y="126"/>
                      <a:pt x="351" y="126"/>
                    </a:cubicBezTo>
                    <a:cubicBezTo>
                      <a:pt x="360" y="126"/>
                      <a:pt x="357" y="130"/>
                      <a:pt x="354" y="133"/>
                    </a:cubicBezTo>
                    <a:cubicBezTo>
                      <a:pt x="347" y="140"/>
                      <a:pt x="353" y="142"/>
                      <a:pt x="357" y="145"/>
                    </a:cubicBezTo>
                    <a:cubicBezTo>
                      <a:pt x="353" y="148"/>
                      <a:pt x="348" y="151"/>
                      <a:pt x="345" y="157"/>
                    </a:cubicBezTo>
                    <a:cubicBezTo>
                      <a:pt x="341" y="161"/>
                      <a:pt x="331" y="159"/>
                      <a:pt x="331" y="167"/>
                    </a:cubicBezTo>
                    <a:cubicBezTo>
                      <a:pt x="332" y="174"/>
                      <a:pt x="341" y="171"/>
                      <a:pt x="345" y="175"/>
                    </a:cubicBezTo>
                    <a:cubicBezTo>
                      <a:pt x="346" y="176"/>
                      <a:pt x="348" y="176"/>
                      <a:pt x="350" y="176"/>
                    </a:cubicBezTo>
                    <a:cubicBezTo>
                      <a:pt x="359" y="187"/>
                      <a:pt x="359" y="190"/>
                      <a:pt x="345" y="196"/>
                    </a:cubicBezTo>
                    <a:cubicBezTo>
                      <a:pt x="339" y="198"/>
                      <a:pt x="339" y="203"/>
                      <a:pt x="348" y="208"/>
                    </a:cubicBezTo>
                    <a:cubicBezTo>
                      <a:pt x="360" y="214"/>
                      <a:pt x="356" y="217"/>
                      <a:pt x="348" y="222"/>
                    </a:cubicBezTo>
                    <a:cubicBezTo>
                      <a:pt x="346" y="222"/>
                      <a:pt x="344" y="222"/>
                      <a:pt x="341" y="222"/>
                    </a:cubicBezTo>
                    <a:cubicBezTo>
                      <a:pt x="337" y="222"/>
                      <a:pt x="330" y="222"/>
                      <a:pt x="329" y="227"/>
                    </a:cubicBezTo>
                    <a:cubicBezTo>
                      <a:pt x="329" y="232"/>
                      <a:pt x="330" y="238"/>
                      <a:pt x="336" y="241"/>
                    </a:cubicBezTo>
                    <a:cubicBezTo>
                      <a:pt x="337" y="242"/>
                      <a:pt x="339" y="242"/>
                      <a:pt x="340" y="243"/>
                    </a:cubicBezTo>
                    <a:cubicBezTo>
                      <a:pt x="341" y="253"/>
                      <a:pt x="337" y="262"/>
                      <a:pt x="330" y="268"/>
                    </a:cubicBezTo>
                    <a:cubicBezTo>
                      <a:pt x="329" y="269"/>
                      <a:pt x="329" y="270"/>
                      <a:pt x="328" y="270"/>
                    </a:cubicBezTo>
                    <a:cubicBezTo>
                      <a:pt x="328" y="270"/>
                      <a:pt x="328" y="271"/>
                      <a:pt x="328" y="271"/>
                    </a:cubicBezTo>
                    <a:cubicBezTo>
                      <a:pt x="322" y="264"/>
                      <a:pt x="315" y="268"/>
                      <a:pt x="308" y="268"/>
                    </a:cubicBezTo>
                    <a:cubicBezTo>
                      <a:pt x="290" y="270"/>
                      <a:pt x="290" y="271"/>
                      <a:pt x="299" y="286"/>
                    </a:cubicBezTo>
                    <a:cubicBezTo>
                      <a:pt x="299" y="286"/>
                      <a:pt x="299" y="287"/>
                      <a:pt x="299" y="288"/>
                    </a:cubicBezTo>
                    <a:cubicBezTo>
                      <a:pt x="299" y="294"/>
                      <a:pt x="301" y="300"/>
                      <a:pt x="304" y="305"/>
                    </a:cubicBezTo>
                    <a:cubicBezTo>
                      <a:pt x="308" y="311"/>
                      <a:pt x="309" y="315"/>
                      <a:pt x="299" y="314"/>
                    </a:cubicBezTo>
                    <a:cubicBezTo>
                      <a:pt x="291" y="314"/>
                      <a:pt x="283" y="316"/>
                      <a:pt x="274" y="314"/>
                    </a:cubicBezTo>
                    <a:cubicBezTo>
                      <a:pt x="261" y="314"/>
                      <a:pt x="254" y="302"/>
                      <a:pt x="242" y="297"/>
                    </a:cubicBezTo>
                    <a:cubicBezTo>
                      <a:pt x="243" y="307"/>
                      <a:pt x="245" y="315"/>
                      <a:pt x="241" y="324"/>
                    </a:cubicBezTo>
                    <a:cubicBezTo>
                      <a:pt x="241" y="327"/>
                      <a:pt x="241" y="330"/>
                      <a:pt x="241" y="334"/>
                    </a:cubicBezTo>
                    <a:cubicBezTo>
                      <a:pt x="239" y="335"/>
                      <a:pt x="239" y="338"/>
                      <a:pt x="239" y="340"/>
                    </a:cubicBezTo>
                    <a:cubicBezTo>
                      <a:pt x="239" y="343"/>
                      <a:pt x="241" y="348"/>
                      <a:pt x="237" y="350"/>
                    </a:cubicBezTo>
                    <a:cubicBezTo>
                      <a:pt x="233" y="351"/>
                      <a:pt x="230" y="347"/>
                      <a:pt x="227" y="345"/>
                    </a:cubicBezTo>
                    <a:cubicBezTo>
                      <a:pt x="225" y="344"/>
                      <a:pt x="223" y="342"/>
                      <a:pt x="221" y="340"/>
                    </a:cubicBezTo>
                    <a:cubicBezTo>
                      <a:pt x="212" y="351"/>
                      <a:pt x="210" y="337"/>
                      <a:pt x="205" y="335"/>
                    </a:cubicBezTo>
                    <a:cubicBezTo>
                      <a:pt x="202" y="329"/>
                      <a:pt x="197" y="324"/>
                      <a:pt x="191" y="318"/>
                    </a:cubicBezTo>
                    <a:cubicBezTo>
                      <a:pt x="190" y="328"/>
                      <a:pt x="189" y="336"/>
                      <a:pt x="188" y="343"/>
                    </a:cubicBezTo>
                    <a:cubicBezTo>
                      <a:pt x="184" y="344"/>
                      <a:pt x="183" y="347"/>
                      <a:pt x="182" y="350"/>
                    </a:cubicBezTo>
                    <a:cubicBezTo>
                      <a:pt x="170" y="356"/>
                      <a:pt x="176" y="344"/>
                      <a:pt x="173" y="341"/>
                    </a:cubicBezTo>
                    <a:cubicBezTo>
                      <a:pt x="168" y="335"/>
                      <a:pt x="169" y="323"/>
                      <a:pt x="162" y="322"/>
                    </a:cubicBezTo>
                    <a:cubicBezTo>
                      <a:pt x="155" y="322"/>
                      <a:pt x="153" y="333"/>
                      <a:pt x="149" y="340"/>
                    </a:cubicBezTo>
                    <a:cubicBezTo>
                      <a:pt x="146" y="340"/>
                      <a:pt x="143" y="342"/>
                      <a:pt x="142" y="345"/>
                    </a:cubicBezTo>
                    <a:cubicBezTo>
                      <a:pt x="141" y="345"/>
                      <a:pt x="140" y="345"/>
                      <a:pt x="139" y="345"/>
                    </a:cubicBezTo>
                    <a:cubicBezTo>
                      <a:pt x="139" y="342"/>
                      <a:pt x="138" y="339"/>
                      <a:pt x="137" y="335"/>
                    </a:cubicBezTo>
                    <a:cubicBezTo>
                      <a:pt x="141" y="331"/>
                      <a:pt x="136" y="327"/>
                      <a:pt x="137" y="321"/>
                    </a:cubicBezTo>
                    <a:cubicBezTo>
                      <a:pt x="129" y="328"/>
                      <a:pt x="124" y="333"/>
                      <a:pt x="118" y="338"/>
                    </a:cubicBezTo>
                    <a:cubicBezTo>
                      <a:pt x="113" y="339"/>
                      <a:pt x="110" y="344"/>
                      <a:pt x="104" y="342"/>
                    </a:cubicBezTo>
                    <a:cubicBezTo>
                      <a:pt x="105" y="338"/>
                      <a:pt x="106" y="335"/>
                      <a:pt x="106" y="331"/>
                    </a:cubicBezTo>
                    <a:cubicBezTo>
                      <a:pt x="106" y="327"/>
                      <a:pt x="107" y="322"/>
                      <a:pt x="104" y="320"/>
                    </a:cubicBezTo>
                    <a:cubicBezTo>
                      <a:pt x="100" y="317"/>
                      <a:pt x="97" y="322"/>
                      <a:pt x="93" y="324"/>
                    </a:cubicBezTo>
                    <a:cubicBezTo>
                      <a:pt x="90" y="326"/>
                      <a:pt x="86" y="329"/>
                      <a:pt x="81" y="329"/>
                    </a:cubicBezTo>
                    <a:cubicBezTo>
                      <a:pt x="82" y="325"/>
                      <a:pt x="82" y="321"/>
                      <a:pt x="77" y="321"/>
                    </a:cubicBezTo>
                    <a:cubicBezTo>
                      <a:pt x="77" y="318"/>
                      <a:pt x="77" y="314"/>
                      <a:pt x="77" y="311"/>
                    </a:cubicBezTo>
                    <a:cubicBezTo>
                      <a:pt x="68" y="305"/>
                      <a:pt x="64" y="296"/>
                      <a:pt x="59" y="287"/>
                    </a:cubicBezTo>
                    <a:cubicBezTo>
                      <a:pt x="60" y="285"/>
                      <a:pt x="63" y="283"/>
                      <a:pt x="60" y="280"/>
                    </a:cubicBezTo>
                    <a:cubicBezTo>
                      <a:pt x="64" y="273"/>
                      <a:pt x="64" y="269"/>
                      <a:pt x="54" y="270"/>
                    </a:cubicBezTo>
                    <a:cubicBezTo>
                      <a:pt x="47" y="271"/>
                      <a:pt x="39" y="271"/>
                      <a:pt x="32" y="266"/>
                    </a:cubicBezTo>
                    <a:cubicBezTo>
                      <a:pt x="35" y="263"/>
                      <a:pt x="37" y="259"/>
                      <a:pt x="39" y="256"/>
                    </a:cubicBezTo>
                    <a:cubicBezTo>
                      <a:pt x="42" y="253"/>
                      <a:pt x="49" y="250"/>
                      <a:pt x="43" y="245"/>
                    </a:cubicBezTo>
                    <a:cubicBezTo>
                      <a:pt x="39" y="241"/>
                      <a:pt x="34" y="240"/>
                      <a:pt x="29" y="246"/>
                    </a:cubicBezTo>
                    <a:cubicBezTo>
                      <a:pt x="29" y="245"/>
                      <a:pt x="29" y="245"/>
                      <a:pt x="29" y="245"/>
                    </a:cubicBezTo>
                    <a:cubicBezTo>
                      <a:pt x="22" y="240"/>
                      <a:pt x="20" y="233"/>
                      <a:pt x="21" y="225"/>
                    </a:cubicBezTo>
                    <a:cubicBezTo>
                      <a:pt x="22" y="225"/>
                      <a:pt x="24" y="224"/>
                      <a:pt x="25" y="224"/>
                    </a:cubicBezTo>
                    <a:cubicBezTo>
                      <a:pt x="30" y="224"/>
                      <a:pt x="33" y="222"/>
                      <a:pt x="34" y="217"/>
                    </a:cubicBezTo>
                    <a:cubicBezTo>
                      <a:pt x="34" y="213"/>
                      <a:pt x="29" y="214"/>
                      <a:pt x="26" y="213"/>
                    </a:cubicBezTo>
                    <a:cubicBezTo>
                      <a:pt x="18" y="210"/>
                      <a:pt x="10" y="208"/>
                      <a:pt x="0" y="206"/>
                    </a:cubicBezTo>
                    <a:cubicBezTo>
                      <a:pt x="10" y="199"/>
                      <a:pt x="15" y="191"/>
                      <a:pt x="6" y="181"/>
                    </a:cubicBezTo>
                    <a:cubicBezTo>
                      <a:pt x="5" y="180"/>
                      <a:pt x="6" y="178"/>
                      <a:pt x="6" y="176"/>
                    </a:cubicBezTo>
                    <a:cubicBezTo>
                      <a:pt x="8" y="176"/>
                      <a:pt x="9" y="176"/>
                      <a:pt x="10" y="175"/>
                    </a:cubicBezTo>
                    <a:cubicBezTo>
                      <a:pt x="18" y="176"/>
                      <a:pt x="23" y="170"/>
                      <a:pt x="29" y="167"/>
                    </a:cubicBezTo>
                    <a:cubicBezTo>
                      <a:pt x="37" y="162"/>
                      <a:pt x="43" y="158"/>
                      <a:pt x="31" y="151"/>
                    </a:cubicBezTo>
                    <a:cubicBezTo>
                      <a:pt x="27" y="148"/>
                      <a:pt x="23" y="143"/>
                      <a:pt x="22" y="139"/>
                    </a:cubicBezTo>
                    <a:cubicBezTo>
                      <a:pt x="20" y="132"/>
                      <a:pt x="16" y="132"/>
                      <a:pt x="11" y="133"/>
                    </a:cubicBezTo>
                    <a:cubicBezTo>
                      <a:pt x="9" y="129"/>
                      <a:pt x="8" y="129"/>
                      <a:pt x="15" y="125"/>
                    </a:cubicBezTo>
                    <a:cubicBezTo>
                      <a:pt x="20" y="123"/>
                      <a:pt x="24" y="121"/>
                      <a:pt x="17" y="118"/>
                    </a:cubicBezTo>
                    <a:cubicBezTo>
                      <a:pt x="7" y="113"/>
                      <a:pt x="11" y="110"/>
                      <a:pt x="18" y="107"/>
                    </a:cubicBezTo>
                    <a:cubicBezTo>
                      <a:pt x="22" y="105"/>
                      <a:pt x="25" y="102"/>
                      <a:pt x="30" y="103"/>
                    </a:cubicBezTo>
                    <a:cubicBezTo>
                      <a:pt x="35" y="101"/>
                      <a:pt x="39" y="102"/>
                      <a:pt x="44" y="103"/>
                    </a:cubicBezTo>
                    <a:cubicBezTo>
                      <a:pt x="47" y="104"/>
                      <a:pt x="51" y="105"/>
                      <a:pt x="53" y="102"/>
                    </a:cubicBezTo>
                    <a:cubicBezTo>
                      <a:pt x="56" y="99"/>
                      <a:pt x="51" y="97"/>
                      <a:pt x="49" y="94"/>
                    </a:cubicBezTo>
                    <a:cubicBezTo>
                      <a:pt x="46" y="90"/>
                      <a:pt x="43" y="85"/>
                      <a:pt x="40" y="81"/>
                    </a:cubicBezTo>
                    <a:close/>
                    <a:moveTo>
                      <a:pt x="281" y="164"/>
                    </a:moveTo>
                    <a:cubicBezTo>
                      <a:pt x="273" y="158"/>
                      <a:pt x="272" y="151"/>
                      <a:pt x="276" y="142"/>
                    </a:cubicBezTo>
                    <a:cubicBezTo>
                      <a:pt x="285" y="138"/>
                      <a:pt x="290" y="130"/>
                      <a:pt x="298" y="120"/>
                    </a:cubicBezTo>
                    <a:cubicBezTo>
                      <a:pt x="289" y="122"/>
                      <a:pt x="284" y="123"/>
                      <a:pt x="278" y="125"/>
                    </a:cubicBezTo>
                    <a:cubicBezTo>
                      <a:pt x="275" y="125"/>
                      <a:pt x="269" y="122"/>
                      <a:pt x="269" y="129"/>
                    </a:cubicBezTo>
                    <a:cubicBezTo>
                      <a:pt x="268" y="126"/>
                      <a:pt x="260" y="128"/>
                      <a:pt x="261" y="123"/>
                    </a:cubicBezTo>
                    <a:cubicBezTo>
                      <a:pt x="262" y="118"/>
                      <a:pt x="260" y="116"/>
                      <a:pt x="255" y="116"/>
                    </a:cubicBezTo>
                    <a:cubicBezTo>
                      <a:pt x="251" y="115"/>
                      <a:pt x="251" y="112"/>
                      <a:pt x="250" y="109"/>
                    </a:cubicBezTo>
                    <a:cubicBezTo>
                      <a:pt x="249" y="103"/>
                      <a:pt x="246" y="99"/>
                      <a:pt x="239" y="100"/>
                    </a:cubicBezTo>
                    <a:cubicBezTo>
                      <a:pt x="235" y="100"/>
                      <a:pt x="233" y="98"/>
                      <a:pt x="230" y="96"/>
                    </a:cubicBezTo>
                    <a:cubicBezTo>
                      <a:pt x="224" y="91"/>
                      <a:pt x="214" y="82"/>
                      <a:pt x="212" y="83"/>
                    </a:cubicBezTo>
                    <a:cubicBezTo>
                      <a:pt x="201" y="90"/>
                      <a:pt x="192" y="74"/>
                      <a:pt x="183" y="84"/>
                    </a:cubicBezTo>
                    <a:cubicBezTo>
                      <a:pt x="177" y="78"/>
                      <a:pt x="172" y="77"/>
                      <a:pt x="167" y="85"/>
                    </a:cubicBezTo>
                    <a:cubicBezTo>
                      <a:pt x="166" y="86"/>
                      <a:pt x="164" y="85"/>
                      <a:pt x="163" y="83"/>
                    </a:cubicBezTo>
                    <a:cubicBezTo>
                      <a:pt x="158" y="74"/>
                      <a:pt x="154" y="79"/>
                      <a:pt x="151" y="85"/>
                    </a:cubicBezTo>
                    <a:cubicBezTo>
                      <a:pt x="149" y="88"/>
                      <a:pt x="147" y="90"/>
                      <a:pt x="144" y="88"/>
                    </a:cubicBezTo>
                    <a:cubicBezTo>
                      <a:pt x="139" y="86"/>
                      <a:pt x="137" y="88"/>
                      <a:pt x="136" y="93"/>
                    </a:cubicBezTo>
                    <a:cubicBezTo>
                      <a:pt x="135" y="95"/>
                      <a:pt x="133" y="96"/>
                      <a:pt x="130" y="96"/>
                    </a:cubicBezTo>
                    <a:cubicBezTo>
                      <a:pt x="121" y="95"/>
                      <a:pt x="116" y="98"/>
                      <a:pt x="115" y="107"/>
                    </a:cubicBezTo>
                    <a:cubicBezTo>
                      <a:pt x="115" y="111"/>
                      <a:pt x="110" y="110"/>
                      <a:pt x="109" y="111"/>
                    </a:cubicBezTo>
                    <a:cubicBezTo>
                      <a:pt x="102" y="119"/>
                      <a:pt x="92" y="124"/>
                      <a:pt x="89" y="135"/>
                    </a:cubicBezTo>
                    <a:cubicBezTo>
                      <a:pt x="87" y="142"/>
                      <a:pt x="89" y="149"/>
                      <a:pt x="85" y="154"/>
                    </a:cubicBezTo>
                    <a:cubicBezTo>
                      <a:pt x="78" y="161"/>
                      <a:pt x="81" y="168"/>
                      <a:pt x="82" y="175"/>
                    </a:cubicBezTo>
                    <a:cubicBezTo>
                      <a:pt x="83" y="182"/>
                      <a:pt x="84" y="190"/>
                      <a:pt x="82" y="196"/>
                    </a:cubicBezTo>
                    <a:cubicBezTo>
                      <a:pt x="81" y="203"/>
                      <a:pt x="82" y="206"/>
                      <a:pt x="85" y="212"/>
                    </a:cubicBezTo>
                    <a:cubicBezTo>
                      <a:pt x="88" y="219"/>
                      <a:pt x="98" y="220"/>
                      <a:pt x="99" y="227"/>
                    </a:cubicBezTo>
                    <a:cubicBezTo>
                      <a:pt x="99" y="236"/>
                      <a:pt x="101" y="242"/>
                      <a:pt x="108" y="248"/>
                    </a:cubicBezTo>
                    <a:cubicBezTo>
                      <a:pt x="112" y="252"/>
                      <a:pt x="116" y="256"/>
                      <a:pt x="120" y="259"/>
                    </a:cubicBezTo>
                    <a:cubicBezTo>
                      <a:pt x="131" y="268"/>
                      <a:pt x="140" y="275"/>
                      <a:pt x="155" y="268"/>
                    </a:cubicBezTo>
                    <a:cubicBezTo>
                      <a:pt x="159" y="266"/>
                      <a:pt x="159" y="271"/>
                      <a:pt x="159" y="273"/>
                    </a:cubicBezTo>
                    <a:cubicBezTo>
                      <a:pt x="160" y="282"/>
                      <a:pt x="167" y="282"/>
                      <a:pt x="173" y="281"/>
                    </a:cubicBezTo>
                    <a:cubicBezTo>
                      <a:pt x="181" y="279"/>
                      <a:pt x="192" y="283"/>
                      <a:pt x="196" y="270"/>
                    </a:cubicBezTo>
                    <a:cubicBezTo>
                      <a:pt x="197" y="267"/>
                      <a:pt x="202" y="270"/>
                      <a:pt x="205" y="271"/>
                    </a:cubicBezTo>
                    <a:cubicBezTo>
                      <a:pt x="220" y="277"/>
                      <a:pt x="226" y="275"/>
                      <a:pt x="231" y="259"/>
                    </a:cubicBezTo>
                    <a:cubicBezTo>
                      <a:pt x="233" y="254"/>
                      <a:pt x="236" y="255"/>
                      <a:pt x="240" y="254"/>
                    </a:cubicBezTo>
                    <a:cubicBezTo>
                      <a:pt x="248" y="252"/>
                      <a:pt x="260" y="252"/>
                      <a:pt x="260" y="242"/>
                    </a:cubicBezTo>
                    <a:cubicBezTo>
                      <a:pt x="259" y="228"/>
                      <a:pt x="269" y="223"/>
                      <a:pt x="276" y="215"/>
                    </a:cubicBezTo>
                    <a:cubicBezTo>
                      <a:pt x="279" y="211"/>
                      <a:pt x="282" y="208"/>
                      <a:pt x="279" y="204"/>
                    </a:cubicBezTo>
                    <a:cubicBezTo>
                      <a:pt x="273" y="193"/>
                      <a:pt x="282" y="188"/>
                      <a:pt x="287" y="181"/>
                    </a:cubicBezTo>
                    <a:cubicBezTo>
                      <a:pt x="292" y="178"/>
                      <a:pt x="299" y="177"/>
                      <a:pt x="303" y="170"/>
                    </a:cubicBezTo>
                    <a:cubicBezTo>
                      <a:pt x="295" y="167"/>
                      <a:pt x="289" y="164"/>
                      <a:pt x="281" y="164"/>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18" name="Freeform 27">
                <a:extLst>
                  <a:ext uri="{FF2B5EF4-FFF2-40B4-BE49-F238E27FC236}">
                    <a16:creationId xmlns:a16="http://schemas.microsoft.com/office/drawing/2014/main" id="{B4C71C71-5ED4-1B3C-3CEB-A4DAF7B47625}"/>
                  </a:ext>
                </a:extLst>
              </p:cNvPr>
              <p:cNvSpPr>
                <a:spLocks noEditPoints="1"/>
              </p:cNvSpPr>
              <p:nvPr/>
            </p:nvSpPr>
            <p:spPr bwMode="auto">
              <a:xfrm>
                <a:off x="-21" y="2042"/>
                <a:ext cx="600" cy="493"/>
              </a:xfrm>
              <a:custGeom>
                <a:avLst/>
                <a:gdLst>
                  <a:gd name="T0" fmla="*/ 297 w 523"/>
                  <a:gd name="T1" fmla="*/ 141 h 430"/>
                  <a:gd name="T2" fmla="*/ 422 w 523"/>
                  <a:gd name="T3" fmla="*/ 264 h 430"/>
                  <a:gd name="T4" fmla="*/ 368 w 523"/>
                  <a:gd name="T5" fmla="*/ 58 h 430"/>
                  <a:gd name="T6" fmla="*/ 424 w 523"/>
                  <a:gd name="T7" fmla="*/ 201 h 430"/>
                  <a:gd name="T8" fmla="*/ 436 w 523"/>
                  <a:gd name="T9" fmla="*/ 201 h 430"/>
                  <a:gd name="T10" fmla="*/ 447 w 523"/>
                  <a:gd name="T11" fmla="*/ 276 h 430"/>
                  <a:gd name="T12" fmla="*/ 471 w 523"/>
                  <a:gd name="T13" fmla="*/ 332 h 430"/>
                  <a:gd name="T14" fmla="*/ 492 w 523"/>
                  <a:gd name="T15" fmla="*/ 333 h 430"/>
                  <a:gd name="T16" fmla="*/ 517 w 523"/>
                  <a:gd name="T17" fmla="*/ 365 h 430"/>
                  <a:gd name="T18" fmla="*/ 512 w 523"/>
                  <a:gd name="T19" fmla="*/ 429 h 430"/>
                  <a:gd name="T20" fmla="*/ 451 w 523"/>
                  <a:gd name="T21" fmla="*/ 404 h 430"/>
                  <a:gd name="T22" fmla="*/ 433 w 523"/>
                  <a:gd name="T23" fmla="*/ 376 h 430"/>
                  <a:gd name="T24" fmla="*/ 419 w 523"/>
                  <a:gd name="T25" fmla="*/ 360 h 430"/>
                  <a:gd name="T26" fmla="*/ 395 w 523"/>
                  <a:gd name="T27" fmla="*/ 339 h 430"/>
                  <a:gd name="T28" fmla="*/ 440 w 523"/>
                  <a:gd name="T29" fmla="*/ 320 h 430"/>
                  <a:gd name="T30" fmla="*/ 288 w 523"/>
                  <a:gd name="T31" fmla="*/ 159 h 430"/>
                  <a:gd name="T32" fmla="*/ 139 w 523"/>
                  <a:gd name="T33" fmla="*/ 175 h 430"/>
                  <a:gd name="T34" fmla="*/ 14 w 523"/>
                  <a:gd name="T35" fmla="*/ 51 h 430"/>
                  <a:gd name="T36" fmla="*/ 0 w 523"/>
                  <a:gd name="T37" fmla="*/ 18 h 430"/>
                  <a:gd name="T38" fmla="*/ 147 w 523"/>
                  <a:gd name="T39" fmla="*/ 0 h 430"/>
                  <a:gd name="T40" fmla="*/ 175 w 523"/>
                  <a:gd name="T41" fmla="*/ 33 h 430"/>
                  <a:gd name="T42" fmla="*/ 188 w 523"/>
                  <a:gd name="T43" fmla="*/ 75 h 430"/>
                  <a:gd name="T44" fmla="*/ 187 w 523"/>
                  <a:gd name="T45" fmla="*/ 49 h 430"/>
                  <a:gd name="T46" fmla="*/ 212 w 523"/>
                  <a:gd name="T47" fmla="*/ 51 h 430"/>
                  <a:gd name="T48" fmla="*/ 225 w 523"/>
                  <a:gd name="T49" fmla="*/ 70 h 430"/>
                  <a:gd name="T50" fmla="*/ 245 w 523"/>
                  <a:gd name="T51" fmla="*/ 69 h 430"/>
                  <a:gd name="T52" fmla="*/ 256 w 523"/>
                  <a:gd name="T53" fmla="*/ 77 h 430"/>
                  <a:gd name="T54" fmla="*/ 281 w 523"/>
                  <a:gd name="T55" fmla="*/ 137 h 430"/>
                  <a:gd name="T56" fmla="*/ 284 w 523"/>
                  <a:gd name="T57" fmla="*/ 140 h 430"/>
                  <a:gd name="T58" fmla="*/ 203 w 523"/>
                  <a:gd name="T59" fmla="*/ 136 h 430"/>
                  <a:gd name="T60" fmla="*/ 183 w 523"/>
                  <a:gd name="T61" fmla="*/ 143 h 430"/>
                  <a:gd name="T62" fmla="*/ 143 w 523"/>
                  <a:gd name="T63" fmla="*/ 65 h 430"/>
                  <a:gd name="T64" fmla="*/ 87 w 523"/>
                  <a:gd name="T65" fmla="*/ 70 h 430"/>
                  <a:gd name="T66" fmla="*/ 102 w 523"/>
                  <a:gd name="T67" fmla="*/ 73 h 430"/>
                  <a:gd name="T68" fmla="*/ 194 w 523"/>
                  <a:gd name="T69" fmla="*/ 178 h 430"/>
                  <a:gd name="T70" fmla="*/ 173 w 523"/>
                  <a:gd name="T71" fmla="*/ 170 h 430"/>
                  <a:gd name="T72" fmla="*/ 241 w 523"/>
                  <a:gd name="T73" fmla="*/ 103 h 430"/>
                  <a:gd name="T74" fmla="*/ 249 w 523"/>
                  <a:gd name="T75" fmla="*/ 100 h 430"/>
                  <a:gd name="T76" fmla="*/ 257 w 523"/>
                  <a:gd name="T77" fmla="*/ 162 h 430"/>
                  <a:gd name="T78" fmla="*/ 254 w 523"/>
                  <a:gd name="T79" fmla="*/ 173 h 430"/>
                  <a:gd name="T80" fmla="*/ 280 w 523"/>
                  <a:gd name="T81" fmla="*/ 91 h 430"/>
                  <a:gd name="T82" fmla="*/ 256 w 523"/>
                  <a:gd name="T83" fmla="*/ 118 h 430"/>
                  <a:gd name="T84" fmla="*/ 236 w 523"/>
                  <a:gd name="T85" fmla="*/ 129 h 430"/>
                  <a:gd name="T86" fmla="*/ 148 w 523"/>
                  <a:gd name="T87" fmla="*/ 160 h 430"/>
                  <a:gd name="T88" fmla="*/ 207 w 523"/>
                  <a:gd name="T89" fmla="*/ 149 h 430"/>
                  <a:gd name="T90" fmla="*/ 210 w 523"/>
                  <a:gd name="T91" fmla="*/ 137 h 430"/>
                  <a:gd name="T92" fmla="*/ 207 w 523"/>
                  <a:gd name="T93" fmla="*/ 134 h 430"/>
                  <a:gd name="T94" fmla="*/ 193 w 523"/>
                  <a:gd name="T95" fmla="*/ 165 h 430"/>
                  <a:gd name="T96" fmla="*/ 194 w 523"/>
                  <a:gd name="T97" fmla="*/ 163 h 430"/>
                  <a:gd name="T98" fmla="*/ 155 w 523"/>
                  <a:gd name="T99" fmla="*/ 71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23" h="430">
                    <a:moveTo>
                      <a:pt x="279" y="61"/>
                    </a:moveTo>
                    <a:cubicBezTo>
                      <a:pt x="282" y="64"/>
                      <a:pt x="276" y="76"/>
                      <a:pt x="288" y="70"/>
                    </a:cubicBezTo>
                    <a:cubicBezTo>
                      <a:pt x="300" y="93"/>
                      <a:pt x="308" y="116"/>
                      <a:pt x="297" y="141"/>
                    </a:cubicBezTo>
                    <a:cubicBezTo>
                      <a:pt x="295" y="147"/>
                      <a:pt x="300" y="148"/>
                      <a:pt x="303" y="150"/>
                    </a:cubicBezTo>
                    <a:cubicBezTo>
                      <a:pt x="316" y="160"/>
                      <a:pt x="330" y="169"/>
                      <a:pt x="342" y="179"/>
                    </a:cubicBezTo>
                    <a:cubicBezTo>
                      <a:pt x="372" y="202"/>
                      <a:pt x="398" y="230"/>
                      <a:pt x="422" y="264"/>
                    </a:cubicBezTo>
                    <a:cubicBezTo>
                      <a:pt x="399" y="191"/>
                      <a:pt x="377" y="121"/>
                      <a:pt x="347" y="54"/>
                    </a:cubicBezTo>
                    <a:cubicBezTo>
                      <a:pt x="347" y="50"/>
                      <a:pt x="347" y="47"/>
                      <a:pt x="347" y="44"/>
                    </a:cubicBezTo>
                    <a:cubicBezTo>
                      <a:pt x="358" y="43"/>
                      <a:pt x="361" y="54"/>
                      <a:pt x="368" y="58"/>
                    </a:cubicBezTo>
                    <a:cubicBezTo>
                      <a:pt x="387" y="105"/>
                      <a:pt x="404" y="153"/>
                      <a:pt x="420" y="201"/>
                    </a:cubicBezTo>
                    <a:cubicBezTo>
                      <a:pt x="420" y="202"/>
                      <a:pt x="420" y="206"/>
                      <a:pt x="424" y="204"/>
                    </a:cubicBezTo>
                    <a:cubicBezTo>
                      <a:pt x="424" y="204"/>
                      <a:pt x="424" y="202"/>
                      <a:pt x="424" y="201"/>
                    </a:cubicBezTo>
                    <a:cubicBezTo>
                      <a:pt x="424" y="199"/>
                      <a:pt x="424" y="198"/>
                      <a:pt x="424" y="197"/>
                    </a:cubicBezTo>
                    <a:cubicBezTo>
                      <a:pt x="423" y="197"/>
                      <a:pt x="423" y="196"/>
                      <a:pt x="423" y="196"/>
                    </a:cubicBezTo>
                    <a:cubicBezTo>
                      <a:pt x="429" y="195"/>
                      <a:pt x="433" y="198"/>
                      <a:pt x="436" y="201"/>
                    </a:cubicBezTo>
                    <a:cubicBezTo>
                      <a:pt x="437" y="215"/>
                      <a:pt x="438" y="229"/>
                      <a:pt x="438" y="242"/>
                    </a:cubicBezTo>
                    <a:cubicBezTo>
                      <a:pt x="437" y="248"/>
                      <a:pt x="432" y="254"/>
                      <a:pt x="439" y="259"/>
                    </a:cubicBezTo>
                    <a:cubicBezTo>
                      <a:pt x="441" y="265"/>
                      <a:pt x="443" y="271"/>
                      <a:pt x="447" y="276"/>
                    </a:cubicBezTo>
                    <a:cubicBezTo>
                      <a:pt x="447" y="277"/>
                      <a:pt x="448" y="277"/>
                      <a:pt x="449" y="278"/>
                    </a:cubicBezTo>
                    <a:cubicBezTo>
                      <a:pt x="448" y="295"/>
                      <a:pt x="457" y="310"/>
                      <a:pt x="461" y="327"/>
                    </a:cubicBezTo>
                    <a:cubicBezTo>
                      <a:pt x="462" y="331"/>
                      <a:pt x="467" y="333"/>
                      <a:pt x="471" y="332"/>
                    </a:cubicBezTo>
                    <a:cubicBezTo>
                      <a:pt x="474" y="332"/>
                      <a:pt x="471" y="328"/>
                      <a:pt x="471" y="325"/>
                    </a:cubicBezTo>
                    <a:cubicBezTo>
                      <a:pt x="472" y="324"/>
                      <a:pt x="473" y="324"/>
                      <a:pt x="473" y="323"/>
                    </a:cubicBezTo>
                    <a:cubicBezTo>
                      <a:pt x="480" y="327"/>
                      <a:pt x="486" y="330"/>
                      <a:pt x="492" y="333"/>
                    </a:cubicBezTo>
                    <a:cubicBezTo>
                      <a:pt x="493" y="334"/>
                      <a:pt x="494" y="335"/>
                      <a:pt x="494" y="335"/>
                    </a:cubicBezTo>
                    <a:cubicBezTo>
                      <a:pt x="504" y="341"/>
                      <a:pt x="513" y="346"/>
                      <a:pt x="519" y="355"/>
                    </a:cubicBezTo>
                    <a:cubicBezTo>
                      <a:pt x="514" y="357"/>
                      <a:pt x="515" y="361"/>
                      <a:pt x="517" y="365"/>
                    </a:cubicBezTo>
                    <a:cubicBezTo>
                      <a:pt x="522" y="374"/>
                      <a:pt x="523" y="383"/>
                      <a:pt x="521" y="393"/>
                    </a:cubicBezTo>
                    <a:cubicBezTo>
                      <a:pt x="519" y="401"/>
                      <a:pt x="515" y="408"/>
                      <a:pt x="517" y="417"/>
                    </a:cubicBezTo>
                    <a:cubicBezTo>
                      <a:pt x="517" y="418"/>
                      <a:pt x="519" y="430"/>
                      <a:pt x="512" y="429"/>
                    </a:cubicBezTo>
                    <a:cubicBezTo>
                      <a:pt x="497" y="426"/>
                      <a:pt x="480" y="428"/>
                      <a:pt x="467" y="418"/>
                    </a:cubicBezTo>
                    <a:cubicBezTo>
                      <a:pt x="467" y="410"/>
                      <a:pt x="460" y="410"/>
                      <a:pt x="456" y="408"/>
                    </a:cubicBezTo>
                    <a:cubicBezTo>
                      <a:pt x="456" y="405"/>
                      <a:pt x="455" y="403"/>
                      <a:pt x="451" y="404"/>
                    </a:cubicBezTo>
                    <a:cubicBezTo>
                      <a:pt x="451" y="392"/>
                      <a:pt x="464" y="385"/>
                      <a:pt x="461" y="373"/>
                    </a:cubicBezTo>
                    <a:cubicBezTo>
                      <a:pt x="456" y="374"/>
                      <a:pt x="452" y="376"/>
                      <a:pt x="447" y="377"/>
                    </a:cubicBezTo>
                    <a:cubicBezTo>
                      <a:pt x="442" y="377"/>
                      <a:pt x="436" y="379"/>
                      <a:pt x="433" y="376"/>
                    </a:cubicBezTo>
                    <a:cubicBezTo>
                      <a:pt x="430" y="371"/>
                      <a:pt x="436" y="367"/>
                      <a:pt x="438" y="363"/>
                    </a:cubicBezTo>
                    <a:cubicBezTo>
                      <a:pt x="438" y="363"/>
                      <a:pt x="437" y="362"/>
                      <a:pt x="437" y="360"/>
                    </a:cubicBezTo>
                    <a:cubicBezTo>
                      <a:pt x="431" y="360"/>
                      <a:pt x="425" y="360"/>
                      <a:pt x="419" y="360"/>
                    </a:cubicBezTo>
                    <a:cubicBezTo>
                      <a:pt x="420" y="353"/>
                      <a:pt x="414" y="356"/>
                      <a:pt x="410" y="355"/>
                    </a:cubicBezTo>
                    <a:cubicBezTo>
                      <a:pt x="408" y="347"/>
                      <a:pt x="412" y="341"/>
                      <a:pt x="417" y="332"/>
                    </a:cubicBezTo>
                    <a:cubicBezTo>
                      <a:pt x="408" y="335"/>
                      <a:pt x="401" y="336"/>
                      <a:pt x="395" y="339"/>
                    </a:cubicBezTo>
                    <a:cubicBezTo>
                      <a:pt x="391" y="341"/>
                      <a:pt x="389" y="340"/>
                      <a:pt x="387" y="335"/>
                    </a:cubicBezTo>
                    <a:cubicBezTo>
                      <a:pt x="399" y="327"/>
                      <a:pt x="386" y="319"/>
                      <a:pt x="387" y="310"/>
                    </a:cubicBezTo>
                    <a:cubicBezTo>
                      <a:pt x="404" y="311"/>
                      <a:pt x="421" y="315"/>
                      <a:pt x="440" y="320"/>
                    </a:cubicBezTo>
                    <a:cubicBezTo>
                      <a:pt x="437" y="298"/>
                      <a:pt x="426" y="282"/>
                      <a:pt x="415" y="266"/>
                    </a:cubicBezTo>
                    <a:cubicBezTo>
                      <a:pt x="383" y="222"/>
                      <a:pt x="342" y="188"/>
                      <a:pt x="298" y="158"/>
                    </a:cubicBezTo>
                    <a:cubicBezTo>
                      <a:pt x="294" y="155"/>
                      <a:pt x="291" y="155"/>
                      <a:pt x="288" y="159"/>
                    </a:cubicBezTo>
                    <a:cubicBezTo>
                      <a:pt x="255" y="199"/>
                      <a:pt x="213" y="205"/>
                      <a:pt x="165" y="195"/>
                    </a:cubicBezTo>
                    <a:cubicBezTo>
                      <a:pt x="151" y="192"/>
                      <a:pt x="137" y="190"/>
                      <a:pt x="124" y="182"/>
                    </a:cubicBezTo>
                    <a:cubicBezTo>
                      <a:pt x="128" y="177"/>
                      <a:pt x="133" y="179"/>
                      <a:pt x="139" y="175"/>
                    </a:cubicBezTo>
                    <a:cubicBezTo>
                      <a:pt x="116" y="160"/>
                      <a:pt x="95" y="146"/>
                      <a:pt x="70" y="130"/>
                    </a:cubicBezTo>
                    <a:cubicBezTo>
                      <a:pt x="81" y="129"/>
                      <a:pt x="88" y="128"/>
                      <a:pt x="98" y="127"/>
                    </a:cubicBezTo>
                    <a:cubicBezTo>
                      <a:pt x="63" y="107"/>
                      <a:pt x="35" y="82"/>
                      <a:pt x="14" y="51"/>
                    </a:cubicBezTo>
                    <a:cubicBezTo>
                      <a:pt x="16" y="48"/>
                      <a:pt x="18" y="48"/>
                      <a:pt x="20" y="48"/>
                    </a:cubicBezTo>
                    <a:cubicBezTo>
                      <a:pt x="21" y="47"/>
                      <a:pt x="23" y="47"/>
                      <a:pt x="26" y="47"/>
                    </a:cubicBezTo>
                    <a:cubicBezTo>
                      <a:pt x="19" y="36"/>
                      <a:pt x="9" y="29"/>
                      <a:pt x="0" y="18"/>
                    </a:cubicBezTo>
                    <a:cubicBezTo>
                      <a:pt x="40" y="10"/>
                      <a:pt x="77" y="4"/>
                      <a:pt x="116" y="8"/>
                    </a:cubicBezTo>
                    <a:cubicBezTo>
                      <a:pt x="131" y="11"/>
                      <a:pt x="130" y="11"/>
                      <a:pt x="139" y="3"/>
                    </a:cubicBezTo>
                    <a:cubicBezTo>
                      <a:pt x="141" y="1"/>
                      <a:pt x="144" y="0"/>
                      <a:pt x="147" y="0"/>
                    </a:cubicBezTo>
                    <a:cubicBezTo>
                      <a:pt x="153" y="0"/>
                      <a:pt x="159" y="0"/>
                      <a:pt x="166" y="0"/>
                    </a:cubicBezTo>
                    <a:cubicBezTo>
                      <a:pt x="169" y="3"/>
                      <a:pt x="166" y="5"/>
                      <a:pt x="165" y="7"/>
                    </a:cubicBezTo>
                    <a:cubicBezTo>
                      <a:pt x="155" y="21"/>
                      <a:pt x="157" y="28"/>
                      <a:pt x="175" y="33"/>
                    </a:cubicBezTo>
                    <a:cubicBezTo>
                      <a:pt x="177" y="46"/>
                      <a:pt x="163" y="61"/>
                      <a:pt x="182" y="71"/>
                    </a:cubicBezTo>
                    <a:cubicBezTo>
                      <a:pt x="182" y="71"/>
                      <a:pt x="182" y="71"/>
                      <a:pt x="182" y="72"/>
                    </a:cubicBezTo>
                    <a:cubicBezTo>
                      <a:pt x="182" y="77"/>
                      <a:pt x="186" y="75"/>
                      <a:pt x="188" y="75"/>
                    </a:cubicBezTo>
                    <a:cubicBezTo>
                      <a:pt x="193" y="74"/>
                      <a:pt x="191" y="71"/>
                      <a:pt x="190" y="68"/>
                    </a:cubicBezTo>
                    <a:cubicBezTo>
                      <a:pt x="189" y="62"/>
                      <a:pt x="183" y="58"/>
                      <a:pt x="183" y="51"/>
                    </a:cubicBezTo>
                    <a:cubicBezTo>
                      <a:pt x="184" y="51"/>
                      <a:pt x="186" y="50"/>
                      <a:pt x="187" y="49"/>
                    </a:cubicBezTo>
                    <a:cubicBezTo>
                      <a:pt x="192" y="49"/>
                      <a:pt x="196" y="46"/>
                      <a:pt x="199" y="44"/>
                    </a:cubicBezTo>
                    <a:cubicBezTo>
                      <a:pt x="203" y="42"/>
                      <a:pt x="206" y="37"/>
                      <a:pt x="210" y="40"/>
                    </a:cubicBezTo>
                    <a:cubicBezTo>
                      <a:pt x="213" y="42"/>
                      <a:pt x="212" y="47"/>
                      <a:pt x="212" y="51"/>
                    </a:cubicBezTo>
                    <a:cubicBezTo>
                      <a:pt x="212" y="55"/>
                      <a:pt x="211" y="58"/>
                      <a:pt x="210" y="62"/>
                    </a:cubicBezTo>
                    <a:cubicBezTo>
                      <a:pt x="216" y="64"/>
                      <a:pt x="219" y="59"/>
                      <a:pt x="224" y="58"/>
                    </a:cubicBezTo>
                    <a:cubicBezTo>
                      <a:pt x="224" y="61"/>
                      <a:pt x="224" y="65"/>
                      <a:pt x="225" y="70"/>
                    </a:cubicBezTo>
                    <a:cubicBezTo>
                      <a:pt x="232" y="65"/>
                      <a:pt x="238" y="60"/>
                      <a:pt x="243" y="55"/>
                    </a:cubicBezTo>
                    <a:cubicBezTo>
                      <a:pt x="244" y="59"/>
                      <a:pt x="245" y="62"/>
                      <a:pt x="245" y="65"/>
                    </a:cubicBezTo>
                    <a:cubicBezTo>
                      <a:pt x="244" y="66"/>
                      <a:pt x="243" y="68"/>
                      <a:pt x="245" y="69"/>
                    </a:cubicBezTo>
                    <a:cubicBezTo>
                      <a:pt x="247" y="69"/>
                      <a:pt x="248" y="67"/>
                      <a:pt x="248" y="65"/>
                    </a:cubicBezTo>
                    <a:cubicBezTo>
                      <a:pt x="249" y="62"/>
                      <a:pt x="252" y="60"/>
                      <a:pt x="255" y="60"/>
                    </a:cubicBezTo>
                    <a:cubicBezTo>
                      <a:pt x="255" y="65"/>
                      <a:pt x="256" y="71"/>
                      <a:pt x="256" y="77"/>
                    </a:cubicBezTo>
                    <a:cubicBezTo>
                      <a:pt x="267" y="74"/>
                      <a:pt x="269" y="62"/>
                      <a:pt x="279" y="61"/>
                    </a:cubicBezTo>
                    <a:close/>
                    <a:moveTo>
                      <a:pt x="282" y="138"/>
                    </a:moveTo>
                    <a:cubicBezTo>
                      <a:pt x="281" y="138"/>
                      <a:pt x="281" y="137"/>
                      <a:pt x="281" y="137"/>
                    </a:cubicBezTo>
                    <a:cubicBezTo>
                      <a:pt x="281" y="137"/>
                      <a:pt x="281" y="138"/>
                      <a:pt x="282" y="138"/>
                    </a:cubicBezTo>
                    <a:cubicBezTo>
                      <a:pt x="282" y="139"/>
                      <a:pt x="282" y="140"/>
                      <a:pt x="283" y="141"/>
                    </a:cubicBezTo>
                    <a:cubicBezTo>
                      <a:pt x="283" y="141"/>
                      <a:pt x="283" y="140"/>
                      <a:pt x="284" y="140"/>
                    </a:cubicBezTo>
                    <a:cubicBezTo>
                      <a:pt x="283" y="139"/>
                      <a:pt x="282" y="139"/>
                      <a:pt x="282" y="138"/>
                    </a:cubicBezTo>
                    <a:close/>
                    <a:moveTo>
                      <a:pt x="183" y="143"/>
                    </a:moveTo>
                    <a:cubicBezTo>
                      <a:pt x="190" y="143"/>
                      <a:pt x="195" y="138"/>
                      <a:pt x="203" y="136"/>
                    </a:cubicBezTo>
                    <a:cubicBezTo>
                      <a:pt x="188" y="133"/>
                      <a:pt x="188" y="133"/>
                      <a:pt x="183" y="142"/>
                    </a:cubicBezTo>
                    <a:cubicBezTo>
                      <a:pt x="178" y="143"/>
                      <a:pt x="172" y="141"/>
                      <a:pt x="166" y="147"/>
                    </a:cubicBezTo>
                    <a:cubicBezTo>
                      <a:pt x="173" y="147"/>
                      <a:pt x="178" y="146"/>
                      <a:pt x="183" y="143"/>
                    </a:cubicBezTo>
                    <a:close/>
                    <a:moveTo>
                      <a:pt x="108" y="73"/>
                    </a:moveTo>
                    <a:cubicBezTo>
                      <a:pt x="122" y="72"/>
                      <a:pt x="135" y="65"/>
                      <a:pt x="150" y="70"/>
                    </a:cubicBezTo>
                    <a:cubicBezTo>
                      <a:pt x="148" y="65"/>
                      <a:pt x="146" y="65"/>
                      <a:pt x="143" y="65"/>
                    </a:cubicBezTo>
                    <a:cubicBezTo>
                      <a:pt x="125" y="64"/>
                      <a:pt x="106" y="63"/>
                      <a:pt x="87" y="61"/>
                    </a:cubicBezTo>
                    <a:cubicBezTo>
                      <a:pt x="82" y="61"/>
                      <a:pt x="81" y="63"/>
                      <a:pt x="81" y="66"/>
                    </a:cubicBezTo>
                    <a:cubicBezTo>
                      <a:pt x="81" y="72"/>
                      <a:pt x="84" y="70"/>
                      <a:pt x="87" y="70"/>
                    </a:cubicBezTo>
                    <a:cubicBezTo>
                      <a:pt x="96" y="70"/>
                      <a:pt x="104" y="65"/>
                      <a:pt x="113" y="69"/>
                    </a:cubicBezTo>
                    <a:cubicBezTo>
                      <a:pt x="111" y="70"/>
                      <a:pt x="109" y="71"/>
                      <a:pt x="108" y="72"/>
                    </a:cubicBezTo>
                    <a:cubicBezTo>
                      <a:pt x="106" y="73"/>
                      <a:pt x="104" y="73"/>
                      <a:pt x="102" y="73"/>
                    </a:cubicBezTo>
                    <a:cubicBezTo>
                      <a:pt x="103" y="74"/>
                      <a:pt x="103" y="74"/>
                      <a:pt x="103" y="74"/>
                    </a:cubicBezTo>
                    <a:cubicBezTo>
                      <a:pt x="105" y="75"/>
                      <a:pt x="107" y="74"/>
                      <a:pt x="108" y="73"/>
                    </a:cubicBezTo>
                    <a:close/>
                    <a:moveTo>
                      <a:pt x="194" y="178"/>
                    </a:moveTo>
                    <a:cubicBezTo>
                      <a:pt x="190" y="183"/>
                      <a:pt x="184" y="179"/>
                      <a:pt x="180" y="186"/>
                    </a:cubicBezTo>
                    <a:cubicBezTo>
                      <a:pt x="204" y="187"/>
                      <a:pt x="226" y="181"/>
                      <a:pt x="247" y="173"/>
                    </a:cubicBezTo>
                    <a:cubicBezTo>
                      <a:pt x="222" y="182"/>
                      <a:pt x="197" y="174"/>
                      <a:pt x="173" y="170"/>
                    </a:cubicBezTo>
                    <a:cubicBezTo>
                      <a:pt x="178" y="177"/>
                      <a:pt x="187" y="175"/>
                      <a:pt x="194" y="178"/>
                    </a:cubicBezTo>
                    <a:close/>
                    <a:moveTo>
                      <a:pt x="227" y="80"/>
                    </a:moveTo>
                    <a:cubicBezTo>
                      <a:pt x="237" y="86"/>
                      <a:pt x="240" y="94"/>
                      <a:pt x="241" y="103"/>
                    </a:cubicBezTo>
                    <a:cubicBezTo>
                      <a:pt x="241" y="105"/>
                      <a:pt x="240" y="108"/>
                      <a:pt x="241" y="110"/>
                    </a:cubicBezTo>
                    <a:cubicBezTo>
                      <a:pt x="242" y="114"/>
                      <a:pt x="239" y="125"/>
                      <a:pt x="248" y="119"/>
                    </a:cubicBezTo>
                    <a:cubicBezTo>
                      <a:pt x="253" y="116"/>
                      <a:pt x="250" y="107"/>
                      <a:pt x="249" y="100"/>
                    </a:cubicBezTo>
                    <a:cubicBezTo>
                      <a:pt x="247" y="89"/>
                      <a:pt x="243" y="79"/>
                      <a:pt x="227" y="80"/>
                    </a:cubicBezTo>
                    <a:close/>
                    <a:moveTo>
                      <a:pt x="280" y="150"/>
                    </a:moveTo>
                    <a:cubicBezTo>
                      <a:pt x="270" y="152"/>
                      <a:pt x="267" y="164"/>
                      <a:pt x="257" y="162"/>
                    </a:cubicBezTo>
                    <a:cubicBezTo>
                      <a:pt x="249" y="161"/>
                      <a:pt x="241" y="161"/>
                      <a:pt x="232" y="161"/>
                    </a:cubicBezTo>
                    <a:cubicBezTo>
                      <a:pt x="233" y="164"/>
                      <a:pt x="235" y="164"/>
                      <a:pt x="237" y="164"/>
                    </a:cubicBezTo>
                    <a:cubicBezTo>
                      <a:pt x="244" y="164"/>
                      <a:pt x="252" y="163"/>
                      <a:pt x="254" y="173"/>
                    </a:cubicBezTo>
                    <a:cubicBezTo>
                      <a:pt x="255" y="175"/>
                      <a:pt x="258" y="177"/>
                      <a:pt x="260" y="174"/>
                    </a:cubicBezTo>
                    <a:cubicBezTo>
                      <a:pt x="265" y="166"/>
                      <a:pt x="275" y="161"/>
                      <a:pt x="280" y="150"/>
                    </a:cubicBezTo>
                    <a:close/>
                    <a:moveTo>
                      <a:pt x="280" y="91"/>
                    </a:moveTo>
                    <a:cubicBezTo>
                      <a:pt x="272" y="110"/>
                      <a:pt x="273" y="116"/>
                      <a:pt x="283" y="128"/>
                    </a:cubicBezTo>
                    <a:cubicBezTo>
                      <a:pt x="284" y="115"/>
                      <a:pt x="286" y="104"/>
                      <a:pt x="280" y="91"/>
                    </a:cubicBezTo>
                    <a:close/>
                    <a:moveTo>
                      <a:pt x="256" y="118"/>
                    </a:moveTo>
                    <a:cubicBezTo>
                      <a:pt x="252" y="137"/>
                      <a:pt x="267" y="131"/>
                      <a:pt x="276" y="134"/>
                    </a:cubicBezTo>
                    <a:cubicBezTo>
                      <a:pt x="270" y="127"/>
                      <a:pt x="260" y="126"/>
                      <a:pt x="256" y="118"/>
                    </a:cubicBezTo>
                    <a:close/>
                    <a:moveTo>
                      <a:pt x="236" y="129"/>
                    </a:moveTo>
                    <a:cubicBezTo>
                      <a:pt x="222" y="127"/>
                      <a:pt x="219" y="130"/>
                      <a:pt x="219" y="146"/>
                    </a:cubicBezTo>
                    <a:cubicBezTo>
                      <a:pt x="223" y="138"/>
                      <a:pt x="230" y="136"/>
                      <a:pt x="236" y="129"/>
                    </a:cubicBezTo>
                    <a:close/>
                    <a:moveTo>
                      <a:pt x="148" y="160"/>
                    </a:moveTo>
                    <a:cubicBezTo>
                      <a:pt x="153" y="167"/>
                      <a:pt x="159" y="169"/>
                      <a:pt x="167" y="166"/>
                    </a:cubicBezTo>
                    <a:cubicBezTo>
                      <a:pt x="160" y="164"/>
                      <a:pt x="154" y="162"/>
                      <a:pt x="148" y="160"/>
                    </a:cubicBezTo>
                    <a:close/>
                    <a:moveTo>
                      <a:pt x="207" y="149"/>
                    </a:moveTo>
                    <a:cubicBezTo>
                      <a:pt x="203" y="150"/>
                      <a:pt x="199" y="152"/>
                      <a:pt x="198" y="159"/>
                    </a:cubicBezTo>
                    <a:cubicBezTo>
                      <a:pt x="204" y="158"/>
                      <a:pt x="207" y="154"/>
                      <a:pt x="207" y="149"/>
                    </a:cubicBezTo>
                    <a:close/>
                    <a:moveTo>
                      <a:pt x="210" y="137"/>
                    </a:moveTo>
                    <a:cubicBezTo>
                      <a:pt x="213" y="137"/>
                      <a:pt x="215" y="136"/>
                      <a:pt x="215" y="134"/>
                    </a:cubicBezTo>
                    <a:cubicBezTo>
                      <a:pt x="215" y="131"/>
                      <a:pt x="213" y="131"/>
                      <a:pt x="211" y="131"/>
                    </a:cubicBezTo>
                    <a:cubicBezTo>
                      <a:pt x="209" y="131"/>
                      <a:pt x="207" y="132"/>
                      <a:pt x="207" y="134"/>
                    </a:cubicBezTo>
                    <a:cubicBezTo>
                      <a:pt x="207" y="136"/>
                      <a:pt x="209" y="137"/>
                      <a:pt x="210" y="137"/>
                    </a:cubicBezTo>
                    <a:close/>
                    <a:moveTo>
                      <a:pt x="194" y="163"/>
                    </a:moveTo>
                    <a:cubicBezTo>
                      <a:pt x="194" y="164"/>
                      <a:pt x="193" y="164"/>
                      <a:pt x="193" y="165"/>
                    </a:cubicBezTo>
                    <a:cubicBezTo>
                      <a:pt x="194" y="165"/>
                      <a:pt x="195" y="166"/>
                      <a:pt x="195" y="166"/>
                    </a:cubicBezTo>
                    <a:cubicBezTo>
                      <a:pt x="196" y="165"/>
                      <a:pt x="196" y="164"/>
                      <a:pt x="196" y="164"/>
                    </a:cubicBezTo>
                    <a:cubicBezTo>
                      <a:pt x="195" y="163"/>
                      <a:pt x="195" y="163"/>
                      <a:pt x="194" y="163"/>
                    </a:cubicBezTo>
                    <a:close/>
                    <a:moveTo>
                      <a:pt x="159" y="71"/>
                    </a:moveTo>
                    <a:cubicBezTo>
                      <a:pt x="158" y="71"/>
                      <a:pt x="158" y="70"/>
                      <a:pt x="157" y="70"/>
                    </a:cubicBezTo>
                    <a:cubicBezTo>
                      <a:pt x="157" y="70"/>
                      <a:pt x="156" y="71"/>
                      <a:pt x="155" y="71"/>
                    </a:cubicBezTo>
                    <a:cubicBezTo>
                      <a:pt x="156" y="72"/>
                      <a:pt x="157" y="72"/>
                      <a:pt x="157" y="72"/>
                    </a:cubicBezTo>
                    <a:cubicBezTo>
                      <a:pt x="158" y="72"/>
                      <a:pt x="158" y="72"/>
                      <a:pt x="159" y="7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19" name="Freeform 28">
                <a:extLst>
                  <a:ext uri="{FF2B5EF4-FFF2-40B4-BE49-F238E27FC236}">
                    <a16:creationId xmlns:a16="http://schemas.microsoft.com/office/drawing/2014/main" id="{7F5C45EE-A25B-DB95-198B-EA39B9B89DAA}"/>
                  </a:ext>
                </a:extLst>
              </p:cNvPr>
              <p:cNvSpPr>
                <a:spLocks noEditPoints="1"/>
              </p:cNvSpPr>
              <p:nvPr/>
            </p:nvSpPr>
            <p:spPr bwMode="auto">
              <a:xfrm>
                <a:off x="173" y="2408"/>
                <a:ext cx="354" cy="346"/>
              </a:xfrm>
              <a:custGeom>
                <a:avLst/>
                <a:gdLst>
                  <a:gd name="T0" fmla="*/ 266 w 309"/>
                  <a:gd name="T1" fmla="*/ 107 h 302"/>
                  <a:gd name="T2" fmla="*/ 304 w 309"/>
                  <a:gd name="T3" fmla="*/ 119 h 302"/>
                  <a:gd name="T4" fmla="*/ 309 w 309"/>
                  <a:gd name="T5" fmla="*/ 136 h 302"/>
                  <a:gd name="T6" fmla="*/ 301 w 309"/>
                  <a:gd name="T7" fmla="*/ 147 h 302"/>
                  <a:gd name="T8" fmla="*/ 304 w 309"/>
                  <a:gd name="T9" fmla="*/ 162 h 302"/>
                  <a:gd name="T10" fmla="*/ 307 w 309"/>
                  <a:gd name="T11" fmla="*/ 193 h 302"/>
                  <a:gd name="T12" fmla="*/ 282 w 309"/>
                  <a:gd name="T13" fmla="*/ 204 h 302"/>
                  <a:gd name="T14" fmla="*/ 280 w 309"/>
                  <a:gd name="T15" fmla="*/ 241 h 302"/>
                  <a:gd name="T16" fmla="*/ 247 w 309"/>
                  <a:gd name="T17" fmla="*/ 236 h 302"/>
                  <a:gd name="T18" fmla="*/ 252 w 309"/>
                  <a:gd name="T19" fmla="*/ 265 h 302"/>
                  <a:gd name="T20" fmla="*/ 217 w 309"/>
                  <a:gd name="T21" fmla="*/ 285 h 302"/>
                  <a:gd name="T22" fmla="*/ 202 w 309"/>
                  <a:gd name="T23" fmla="*/ 277 h 302"/>
                  <a:gd name="T24" fmla="*/ 178 w 309"/>
                  <a:gd name="T25" fmla="*/ 293 h 302"/>
                  <a:gd name="T26" fmla="*/ 158 w 309"/>
                  <a:gd name="T27" fmla="*/ 275 h 302"/>
                  <a:gd name="T28" fmla="*/ 147 w 309"/>
                  <a:gd name="T29" fmla="*/ 299 h 302"/>
                  <a:gd name="T30" fmla="*/ 129 w 309"/>
                  <a:gd name="T31" fmla="*/ 275 h 302"/>
                  <a:gd name="T32" fmla="*/ 109 w 309"/>
                  <a:gd name="T33" fmla="*/ 288 h 302"/>
                  <a:gd name="T34" fmla="*/ 93 w 309"/>
                  <a:gd name="T35" fmla="*/ 292 h 302"/>
                  <a:gd name="T36" fmla="*/ 82 w 309"/>
                  <a:gd name="T37" fmla="*/ 266 h 302"/>
                  <a:gd name="T38" fmla="*/ 57 w 309"/>
                  <a:gd name="T39" fmla="*/ 271 h 302"/>
                  <a:gd name="T40" fmla="*/ 38 w 309"/>
                  <a:gd name="T41" fmla="*/ 249 h 302"/>
                  <a:gd name="T42" fmla="*/ 36 w 309"/>
                  <a:gd name="T43" fmla="*/ 219 h 302"/>
                  <a:gd name="T44" fmla="*/ 26 w 309"/>
                  <a:gd name="T45" fmla="*/ 181 h 302"/>
                  <a:gd name="T46" fmla="*/ 14 w 309"/>
                  <a:gd name="T47" fmla="*/ 148 h 302"/>
                  <a:gd name="T48" fmla="*/ 28 w 309"/>
                  <a:gd name="T49" fmla="*/ 92 h 302"/>
                  <a:gd name="T50" fmla="*/ 51 w 309"/>
                  <a:gd name="T51" fmla="*/ 65 h 302"/>
                  <a:gd name="T52" fmla="*/ 69 w 309"/>
                  <a:gd name="T53" fmla="*/ 30 h 302"/>
                  <a:gd name="T54" fmla="*/ 102 w 309"/>
                  <a:gd name="T55" fmla="*/ 25 h 302"/>
                  <a:gd name="T56" fmla="*/ 120 w 309"/>
                  <a:gd name="T57" fmla="*/ 1 h 302"/>
                  <a:gd name="T58" fmla="*/ 132 w 309"/>
                  <a:gd name="T59" fmla="*/ 11 h 302"/>
                  <a:gd name="T60" fmla="*/ 171 w 309"/>
                  <a:gd name="T61" fmla="*/ 4 h 302"/>
                  <a:gd name="T62" fmla="*/ 196 w 309"/>
                  <a:gd name="T63" fmla="*/ 22 h 302"/>
                  <a:gd name="T64" fmla="*/ 217 w 309"/>
                  <a:gd name="T65" fmla="*/ 36 h 302"/>
                  <a:gd name="T66" fmla="*/ 234 w 309"/>
                  <a:gd name="T67" fmla="*/ 36 h 302"/>
                  <a:gd name="T68" fmla="*/ 234 w 309"/>
                  <a:gd name="T69" fmla="*/ 36 h 302"/>
                  <a:gd name="T70" fmla="*/ 248 w 309"/>
                  <a:gd name="T71" fmla="*/ 46 h 302"/>
                  <a:gd name="T72" fmla="*/ 275 w 309"/>
                  <a:gd name="T73" fmla="*/ 82 h 302"/>
                  <a:gd name="T74" fmla="*/ 232 w 309"/>
                  <a:gd name="T75" fmla="*/ 106 h 302"/>
                  <a:gd name="T76" fmla="*/ 168 w 309"/>
                  <a:gd name="T77" fmla="*/ 70 h 302"/>
                  <a:gd name="T78" fmla="*/ 105 w 309"/>
                  <a:gd name="T79" fmla="*/ 89 h 302"/>
                  <a:gd name="T80" fmla="*/ 86 w 309"/>
                  <a:gd name="T81" fmla="*/ 187 h 302"/>
                  <a:gd name="T82" fmla="*/ 133 w 309"/>
                  <a:gd name="T83" fmla="*/ 230 h 302"/>
                  <a:gd name="T84" fmla="*/ 195 w 309"/>
                  <a:gd name="T85" fmla="*/ 225 h 302"/>
                  <a:gd name="T86" fmla="*/ 227 w 309"/>
                  <a:gd name="T87" fmla="*/ 199 h 302"/>
                  <a:gd name="T88" fmla="*/ 243 w 309"/>
                  <a:gd name="T89" fmla="*/ 145 h 302"/>
                  <a:gd name="T90" fmla="*/ 259 w 309"/>
                  <a:gd name="T91" fmla="*/ 114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9" h="302">
                    <a:moveTo>
                      <a:pt x="282" y="85"/>
                    </a:moveTo>
                    <a:cubicBezTo>
                      <a:pt x="286" y="84"/>
                      <a:pt x="287" y="86"/>
                      <a:pt x="287" y="89"/>
                    </a:cubicBezTo>
                    <a:cubicBezTo>
                      <a:pt x="280" y="95"/>
                      <a:pt x="273" y="101"/>
                      <a:pt x="266" y="107"/>
                    </a:cubicBezTo>
                    <a:cubicBezTo>
                      <a:pt x="275" y="112"/>
                      <a:pt x="281" y="111"/>
                      <a:pt x="287" y="111"/>
                    </a:cubicBezTo>
                    <a:cubicBezTo>
                      <a:pt x="293" y="112"/>
                      <a:pt x="298" y="113"/>
                      <a:pt x="303" y="114"/>
                    </a:cubicBezTo>
                    <a:cubicBezTo>
                      <a:pt x="306" y="114"/>
                      <a:pt x="307" y="116"/>
                      <a:pt x="304" y="119"/>
                    </a:cubicBezTo>
                    <a:cubicBezTo>
                      <a:pt x="300" y="121"/>
                      <a:pt x="293" y="121"/>
                      <a:pt x="295" y="127"/>
                    </a:cubicBezTo>
                    <a:cubicBezTo>
                      <a:pt x="296" y="132"/>
                      <a:pt x="301" y="135"/>
                      <a:pt x="307" y="135"/>
                    </a:cubicBezTo>
                    <a:cubicBezTo>
                      <a:pt x="307" y="135"/>
                      <a:pt x="308" y="135"/>
                      <a:pt x="309" y="136"/>
                    </a:cubicBezTo>
                    <a:cubicBezTo>
                      <a:pt x="309" y="136"/>
                      <a:pt x="309" y="137"/>
                      <a:pt x="309" y="138"/>
                    </a:cubicBezTo>
                    <a:cubicBezTo>
                      <a:pt x="308" y="138"/>
                      <a:pt x="308" y="139"/>
                      <a:pt x="308" y="140"/>
                    </a:cubicBezTo>
                    <a:cubicBezTo>
                      <a:pt x="306" y="142"/>
                      <a:pt x="302" y="143"/>
                      <a:pt x="301" y="147"/>
                    </a:cubicBezTo>
                    <a:cubicBezTo>
                      <a:pt x="298" y="148"/>
                      <a:pt x="295" y="148"/>
                      <a:pt x="292" y="149"/>
                    </a:cubicBezTo>
                    <a:cubicBezTo>
                      <a:pt x="286" y="151"/>
                      <a:pt x="285" y="154"/>
                      <a:pt x="291" y="158"/>
                    </a:cubicBezTo>
                    <a:cubicBezTo>
                      <a:pt x="295" y="160"/>
                      <a:pt x="299" y="164"/>
                      <a:pt x="304" y="162"/>
                    </a:cubicBezTo>
                    <a:cubicBezTo>
                      <a:pt x="307" y="168"/>
                      <a:pt x="308" y="173"/>
                      <a:pt x="306" y="179"/>
                    </a:cubicBezTo>
                    <a:cubicBezTo>
                      <a:pt x="302" y="180"/>
                      <a:pt x="297" y="178"/>
                      <a:pt x="294" y="182"/>
                    </a:cubicBezTo>
                    <a:cubicBezTo>
                      <a:pt x="296" y="189"/>
                      <a:pt x="301" y="191"/>
                      <a:pt x="307" y="193"/>
                    </a:cubicBezTo>
                    <a:cubicBezTo>
                      <a:pt x="309" y="195"/>
                      <a:pt x="309" y="197"/>
                      <a:pt x="308" y="199"/>
                    </a:cubicBezTo>
                    <a:cubicBezTo>
                      <a:pt x="305" y="200"/>
                      <a:pt x="301" y="201"/>
                      <a:pt x="298" y="201"/>
                    </a:cubicBezTo>
                    <a:cubicBezTo>
                      <a:pt x="291" y="196"/>
                      <a:pt x="287" y="203"/>
                      <a:pt x="282" y="204"/>
                    </a:cubicBezTo>
                    <a:cubicBezTo>
                      <a:pt x="280" y="204"/>
                      <a:pt x="280" y="207"/>
                      <a:pt x="281" y="208"/>
                    </a:cubicBezTo>
                    <a:cubicBezTo>
                      <a:pt x="285" y="211"/>
                      <a:pt x="284" y="218"/>
                      <a:pt x="289" y="220"/>
                    </a:cubicBezTo>
                    <a:cubicBezTo>
                      <a:pt x="291" y="229"/>
                      <a:pt x="285" y="235"/>
                      <a:pt x="280" y="241"/>
                    </a:cubicBezTo>
                    <a:cubicBezTo>
                      <a:pt x="277" y="244"/>
                      <a:pt x="272" y="244"/>
                      <a:pt x="272" y="249"/>
                    </a:cubicBezTo>
                    <a:cubicBezTo>
                      <a:pt x="268" y="237"/>
                      <a:pt x="258" y="237"/>
                      <a:pt x="248" y="237"/>
                    </a:cubicBezTo>
                    <a:cubicBezTo>
                      <a:pt x="248" y="237"/>
                      <a:pt x="247" y="237"/>
                      <a:pt x="247" y="236"/>
                    </a:cubicBezTo>
                    <a:cubicBezTo>
                      <a:pt x="247" y="237"/>
                      <a:pt x="248" y="237"/>
                      <a:pt x="248" y="237"/>
                    </a:cubicBezTo>
                    <a:cubicBezTo>
                      <a:pt x="248" y="244"/>
                      <a:pt x="247" y="251"/>
                      <a:pt x="255" y="255"/>
                    </a:cubicBezTo>
                    <a:cubicBezTo>
                      <a:pt x="253" y="258"/>
                      <a:pt x="253" y="262"/>
                      <a:pt x="252" y="265"/>
                    </a:cubicBezTo>
                    <a:cubicBezTo>
                      <a:pt x="251" y="269"/>
                      <a:pt x="262" y="278"/>
                      <a:pt x="249" y="278"/>
                    </a:cubicBezTo>
                    <a:cubicBezTo>
                      <a:pt x="244" y="278"/>
                      <a:pt x="240" y="281"/>
                      <a:pt x="234" y="278"/>
                    </a:cubicBezTo>
                    <a:cubicBezTo>
                      <a:pt x="228" y="274"/>
                      <a:pt x="219" y="276"/>
                      <a:pt x="217" y="285"/>
                    </a:cubicBezTo>
                    <a:cubicBezTo>
                      <a:pt x="217" y="282"/>
                      <a:pt x="217" y="280"/>
                      <a:pt x="216" y="277"/>
                    </a:cubicBezTo>
                    <a:cubicBezTo>
                      <a:pt x="215" y="271"/>
                      <a:pt x="214" y="263"/>
                      <a:pt x="206" y="264"/>
                    </a:cubicBezTo>
                    <a:cubicBezTo>
                      <a:pt x="199" y="265"/>
                      <a:pt x="203" y="273"/>
                      <a:pt x="202" y="277"/>
                    </a:cubicBezTo>
                    <a:cubicBezTo>
                      <a:pt x="198" y="280"/>
                      <a:pt x="197" y="283"/>
                      <a:pt x="197" y="287"/>
                    </a:cubicBezTo>
                    <a:cubicBezTo>
                      <a:pt x="193" y="302"/>
                      <a:pt x="193" y="302"/>
                      <a:pt x="181" y="294"/>
                    </a:cubicBezTo>
                    <a:cubicBezTo>
                      <a:pt x="180" y="293"/>
                      <a:pt x="179" y="293"/>
                      <a:pt x="178" y="293"/>
                    </a:cubicBezTo>
                    <a:cubicBezTo>
                      <a:pt x="177" y="286"/>
                      <a:pt x="172" y="288"/>
                      <a:pt x="168" y="288"/>
                    </a:cubicBezTo>
                    <a:cubicBezTo>
                      <a:pt x="168" y="288"/>
                      <a:pt x="168" y="288"/>
                      <a:pt x="168" y="288"/>
                    </a:cubicBezTo>
                    <a:cubicBezTo>
                      <a:pt x="167" y="282"/>
                      <a:pt x="163" y="275"/>
                      <a:pt x="158" y="275"/>
                    </a:cubicBezTo>
                    <a:cubicBezTo>
                      <a:pt x="152" y="275"/>
                      <a:pt x="154" y="283"/>
                      <a:pt x="151" y="287"/>
                    </a:cubicBezTo>
                    <a:cubicBezTo>
                      <a:pt x="150" y="289"/>
                      <a:pt x="150" y="291"/>
                      <a:pt x="149" y="293"/>
                    </a:cubicBezTo>
                    <a:cubicBezTo>
                      <a:pt x="148" y="295"/>
                      <a:pt x="147" y="297"/>
                      <a:pt x="147" y="299"/>
                    </a:cubicBezTo>
                    <a:cubicBezTo>
                      <a:pt x="140" y="300"/>
                      <a:pt x="140" y="295"/>
                      <a:pt x="139" y="291"/>
                    </a:cubicBezTo>
                    <a:cubicBezTo>
                      <a:pt x="138" y="286"/>
                      <a:pt x="137" y="281"/>
                      <a:pt x="135" y="277"/>
                    </a:cubicBezTo>
                    <a:cubicBezTo>
                      <a:pt x="134" y="274"/>
                      <a:pt x="130" y="272"/>
                      <a:pt x="129" y="275"/>
                    </a:cubicBezTo>
                    <a:cubicBezTo>
                      <a:pt x="126" y="282"/>
                      <a:pt x="117" y="283"/>
                      <a:pt x="115" y="289"/>
                    </a:cubicBezTo>
                    <a:cubicBezTo>
                      <a:pt x="113" y="291"/>
                      <a:pt x="111" y="292"/>
                      <a:pt x="109" y="293"/>
                    </a:cubicBezTo>
                    <a:cubicBezTo>
                      <a:pt x="109" y="291"/>
                      <a:pt x="109" y="289"/>
                      <a:pt x="109" y="288"/>
                    </a:cubicBezTo>
                    <a:cubicBezTo>
                      <a:pt x="109" y="286"/>
                      <a:pt x="109" y="284"/>
                      <a:pt x="109" y="284"/>
                    </a:cubicBezTo>
                    <a:cubicBezTo>
                      <a:pt x="108" y="283"/>
                      <a:pt x="106" y="284"/>
                      <a:pt x="105" y="285"/>
                    </a:cubicBezTo>
                    <a:cubicBezTo>
                      <a:pt x="100" y="285"/>
                      <a:pt x="98" y="291"/>
                      <a:pt x="93" y="292"/>
                    </a:cubicBezTo>
                    <a:cubicBezTo>
                      <a:pt x="95" y="283"/>
                      <a:pt x="90" y="282"/>
                      <a:pt x="82" y="285"/>
                    </a:cubicBezTo>
                    <a:cubicBezTo>
                      <a:pt x="82" y="282"/>
                      <a:pt x="82" y="281"/>
                      <a:pt x="83" y="280"/>
                    </a:cubicBezTo>
                    <a:cubicBezTo>
                      <a:pt x="84" y="275"/>
                      <a:pt x="86" y="269"/>
                      <a:pt x="82" y="266"/>
                    </a:cubicBezTo>
                    <a:cubicBezTo>
                      <a:pt x="78" y="262"/>
                      <a:pt x="75" y="269"/>
                      <a:pt x="71" y="270"/>
                    </a:cubicBezTo>
                    <a:cubicBezTo>
                      <a:pt x="67" y="272"/>
                      <a:pt x="63" y="274"/>
                      <a:pt x="57" y="273"/>
                    </a:cubicBezTo>
                    <a:cubicBezTo>
                      <a:pt x="58" y="272"/>
                      <a:pt x="57" y="271"/>
                      <a:pt x="57" y="271"/>
                    </a:cubicBezTo>
                    <a:cubicBezTo>
                      <a:pt x="54" y="267"/>
                      <a:pt x="68" y="256"/>
                      <a:pt x="52" y="257"/>
                    </a:cubicBezTo>
                    <a:cubicBezTo>
                      <a:pt x="51" y="256"/>
                      <a:pt x="49" y="256"/>
                      <a:pt x="48" y="256"/>
                    </a:cubicBezTo>
                    <a:cubicBezTo>
                      <a:pt x="49" y="247"/>
                      <a:pt x="42" y="249"/>
                      <a:pt x="38" y="249"/>
                    </a:cubicBezTo>
                    <a:cubicBezTo>
                      <a:pt x="38" y="240"/>
                      <a:pt x="51" y="237"/>
                      <a:pt x="45" y="227"/>
                    </a:cubicBezTo>
                    <a:cubicBezTo>
                      <a:pt x="47" y="224"/>
                      <a:pt x="54" y="221"/>
                      <a:pt x="44" y="220"/>
                    </a:cubicBezTo>
                    <a:cubicBezTo>
                      <a:pt x="41" y="220"/>
                      <a:pt x="38" y="219"/>
                      <a:pt x="36" y="219"/>
                    </a:cubicBezTo>
                    <a:cubicBezTo>
                      <a:pt x="28" y="217"/>
                      <a:pt x="22" y="216"/>
                      <a:pt x="32" y="208"/>
                    </a:cubicBezTo>
                    <a:cubicBezTo>
                      <a:pt x="38" y="204"/>
                      <a:pt x="40" y="198"/>
                      <a:pt x="31" y="194"/>
                    </a:cubicBezTo>
                    <a:cubicBezTo>
                      <a:pt x="27" y="191"/>
                      <a:pt x="24" y="186"/>
                      <a:pt x="26" y="181"/>
                    </a:cubicBezTo>
                    <a:cubicBezTo>
                      <a:pt x="31" y="171"/>
                      <a:pt x="24" y="168"/>
                      <a:pt x="17" y="167"/>
                    </a:cubicBezTo>
                    <a:cubicBezTo>
                      <a:pt x="7" y="164"/>
                      <a:pt x="0" y="162"/>
                      <a:pt x="13" y="152"/>
                    </a:cubicBezTo>
                    <a:cubicBezTo>
                      <a:pt x="14" y="151"/>
                      <a:pt x="15" y="149"/>
                      <a:pt x="14" y="148"/>
                    </a:cubicBezTo>
                    <a:cubicBezTo>
                      <a:pt x="6" y="135"/>
                      <a:pt x="17" y="135"/>
                      <a:pt x="25" y="133"/>
                    </a:cubicBezTo>
                    <a:cubicBezTo>
                      <a:pt x="38" y="129"/>
                      <a:pt x="41" y="123"/>
                      <a:pt x="32" y="115"/>
                    </a:cubicBezTo>
                    <a:cubicBezTo>
                      <a:pt x="25" y="108"/>
                      <a:pt x="16" y="102"/>
                      <a:pt x="28" y="92"/>
                    </a:cubicBezTo>
                    <a:cubicBezTo>
                      <a:pt x="29" y="92"/>
                      <a:pt x="29" y="91"/>
                      <a:pt x="29" y="90"/>
                    </a:cubicBezTo>
                    <a:cubicBezTo>
                      <a:pt x="28" y="77"/>
                      <a:pt x="37" y="75"/>
                      <a:pt x="46" y="75"/>
                    </a:cubicBezTo>
                    <a:cubicBezTo>
                      <a:pt x="55" y="75"/>
                      <a:pt x="57" y="72"/>
                      <a:pt x="51" y="65"/>
                    </a:cubicBezTo>
                    <a:cubicBezTo>
                      <a:pt x="45" y="59"/>
                      <a:pt x="50" y="57"/>
                      <a:pt x="55" y="58"/>
                    </a:cubicBezTo>
                    <a:cubicBezTo>
                      <a:pt x="71" y="61"/>
                      <a:pt x="70" y="52"/>
                      <a:pt x="69" y="41"/>
                    </a:cubicBezTo>
                    <a:cubicBezTo>
                      <a:pt x="69" y="38"/>
                      <a:pt x="69" y="34"/>
                      <a:pt x="69" y="30"/>
                    </a:cubicBezTo>
                    <a:cubicBezTo>
                      <a:pt x="75" y="33"/>
                      <a:pt x="80" y="34"/>
                      <a:pt x="84" y="38"/>
                    </a:cubicBezTo>
                    <a:cubicBezTo>
                      <a:pt x="90" y="43"/>
                      <a:pt x="91" y="39"/>
                      <a:pt x="91" y="34"/>
                    </a:cubicBezTo>
                    <a:cubicBezTo>
                      <a:pt x="90" y="25"/>
                      <a:pt x="96" y="21"/>
                      <a:pt x="102" y="25"/>
                    </a:cubicBezTo>
                    <a:cubicBezTo>
                      <a:pt x="116" y="33"/>
                      <a:pt x="116" y="22"/>
                      <a:pt x="118" y="14"/>
                    </a:cubicBezTo>
                    <a:cubicBezTo>
                      <a:pt x="118" y="10"/>
                      <a:pt x="118" y="6"/>
                      <a:pt x="119" y="2"/>
                    </a:cubicBezTo>
                    <a:cubicBezTo>
                      <a:pt x="119" y="2"/>
                      <a:pt x="120" y="1"/>
                      <a:pt x="120" y="1"/>
                    </a:cubicBezTo>
                    <a:cubicBezTo>
                      <a:pt x="120" y="0"/>
                      <a:pt x="120" y="0"/>
                      <a:pt x="120" y="0"/>
                    </a:cubicBezTo>
                    <a:cubicBezTo>
                      <a:pt x="120" y="0"/>
                      <a:pt x="121" y="0"/>
                      <a:pt x="121" y="0"/>
                    </a:cubicBezTo>
                    <a:cubicBezTo>
                      <a:pt x="125" y="4"/>
                      <a:pt x="128" y="7"/>
                      <a:pt x="132" y="11"/>
                    </a:cubicBezTo>
                    <a:cubicBezTo>
                      <a:pt x="134" y="13"/>
                      <a:pt x="137" y="16"/>
                      <a:pt x="139" y="14"/>
                    </a:cubicBezTo>
                    <a:cubicBezTo>
                      <a:pt x="151" y="0"/>
                      <a:pt x="152" y="15"/>
                      <a:pt x="158" y="20"/>
                    </a:cubicBezTo>
                    <a:cubicBezTo>
                      <a:pt x="162" y="15"/>
                      <a:pt x="166" y="10"/>
                      <a:pt x="171" y="4"/>
                    </a:cubicBezTo>
                    <a:cubicBezTo>
                      <a:pt x="171" y="4"/>
                      <a:pt x="172" y="3"/>
                      <a:pt x="173" y="2"/>
                    </a:cubicBezTo>
                    <a:cubicBezTo>
                      <a:pt x="181" y="4"/>
                      <a:pt x="177" y="11"/>
                      <a:pt x="179" y="15"/>
                    </a:cubicBezTo>
                    <a:cubicBezTo>
                      <a:pt x="183" y="24"/>
                      <a:pt x="186" y="31"/>
                      <a:pt x="196" y="22"/>
                    </a:cubicBezTo>
                    <a:cubicBezTo>
                      <a:pt x="201" y="19"/>
                      <a:pt x="204" y="19"/>
                      <a:pt x="206" y="26"/>
                    </a:cubicBezTo>
                    <a:cubicBezTo>
                      <a:pt x="206" y="29"/>
                      <a:pt x="209" y="32"/>
                      <a:pt x="209" y="35"/>
                    </a:cubicBezTo>
                    <a:cubicBezTo>
                      <a:pt x="211" y="43"/>
                      <a:pt x="213" y="41"/>
                      <a:pt x="217" y="36"/>
                    </a:cubicBezTo>
                    <a:cubicBezTo>
                      <a:pt x="219" y="34"/>
                      <a:pt x="221" y="33"/>
                      <a:pt x="222" y="31"/>
                    </a:cubicBezTo>
                    <a:cubicBezTo>
                      <a:pt x="224" y="29"/>
                      <a:pt x="226" y="26"/>
                      <a:pt x="230" y="27"/>
                    </a:cubicBezTo>
                    <a:cubicBezTo>
                      <a:pt x="235" y="29"/>
                      <a:pt x="233" y="33"/>
                      <a:pt x="234" y="36"/>
                    </a:cubicBezTo>
                    <a:cubicBezTo>
                      <a:pt x="233" y="37"/>
                      <a:pt x="232" y="38"/>
                      <a:pt x="232" y="39"/>
                    </a:cubicBezTo>
                    <a:cubicBezTo>
                      <a:pt x="232" y="39"/>
                      <a:pt x="232" y="39"/>
                      <a:pt x="233" y="39"/>
                    </a:cubicBezTo>
                    <a:cubicBezTo>
                      <a:pt x="233" y="38"/>
                      <a:pt x="233" y="37"/>
                      <a:pt x="234" y="36"/>
                    </a:cubicBezTo>
                    <a:cubicBezTo>
                      <a:pt x="236" y="36"/>
                      <a:pt x="239" y="36"/>
                      <a:pt x="241" y="36"/>
                    </a:cubicBezTo>
                    <a:cubicBezTo>
                      <a:pt x="245" y="37"/>
                      <a:pt x="251" y="34"/>
                      <a:pt x="250" y="41"/>
                    </a:cubicBezTo>
                    <a:cubicBezTo>
                      <a:pt x="249" y="43"/>
                      <a:pt x="248" y="44"/>
                      <a:pt x="248" y="46"/>
                    </a:cubicBezTo>
                    <a:cubicBezTo>
                      <a:pt x="242" y="64"/>
                      <a:pt x="245" y="68"/>
                      <a:pt x="263" y="65"/>
                    </a:cubicBezTo>
                    <a:cubicBezTo>
                      <a:pt x="273" y="63"/>
                      <a:pt x="274" y="66"/>
                      <a:pt x="270" y="74"/>
                    </a:cubicBezTo>
                    <a:cubicBezTo>
                      <a:pt x="267" y="80"/>
                      <a:pt x="268" y="83"/>
                      <a:pt x="275" y="82"/>
                    </a:cubicBezTo>
                    <a:cubicBezTo>
                      <a:pt x="278" y="82"/>
                      <a:pt x="280" y="84"/>
                      <a:pt x="282" y="85"/>
                    </a:cubicBezTo>
                    <a:close/>
                    <a:moveTo>
                      <a:pt x="236" y="114"/>
                    </a:moveTo>
                    <a:cubicBezTo>
                      <a:pt x="228" y="115"/>
                      <a:pt x="234" y="108"/>
                      <a:pt x="232" y="106"/>
                    </a:cubicBezTo>
                    <a:cubicBezTo>
                      <a:pt x="222" y="98"/>
                      <a:pt x="216" y="86"/>
                      <a:pt x="203" y="82"/>
                    </a:cubicBezTo>
                    <a:cubicBezTo>
                      <a:pt x="197" y="80"/>
                      <a:pt x="197" y="71"/>
                      <a:pt x="192" y="73"/>
                    </a:cubicBezTo>
                    <a:cubicBezTo>
                      <a:pt x="183" y="78"/>
                      <a:pt x="177" y="65"/>
                      <a:pt x="168" y="70"/>
                    </a:cubicBezTo>
                    <a:cubicBezTo>
                      <a:pt x="167" y="70"/>
                      <a:pt x="154" y="70"/>
                      <a:pt x="154" y="70"/>
                    </a:cubicBezTo>
                    <a:cubicBezTo>
                      <a:pt x="144" y="57"/>
                      <a:pt x="138" y="74"/>
                      <a:pt x="129" y="74"/>
                    </a:cubicBezTo>
                    <a:cubicBezTo>
                      <a:pt x="122" y="74"/>
                      <a:pt x="108" y="76"/>
                      <a:pt x="105" y="89"/>
                    </a:cubicBezTo>
                    <a:cubicBezTo>
                      <a:pt x="85" y="96"/>
                      <a:pt x="77" y="115"/>
                      <a:pt x="76" y="131"/>
                    </a:cubicBezTo>
                    <a:cubicBezTo>
                      <a:pt x="75" y="148"/>
                      <a:pt x="63" y="170"/>
                      <a:pt x="85" y="185"/>
                    </a:cubicBezTo>
                    <a:cubicBezTo>
                      <a:pt x="86" y="185"/>
                      <a:pt x="86" y="186"/>
                      <a:pt x="86" y="187"/>
                    </a:cubicBezTo>
                    <a:cubicBezTo>
                      <a:pt x="82" y="195"/>
                      <a:pt x="86" y="201"/>
                      <a:pt x="92" y="207"/>
                    </a:cubicBezTo>
                    <a:cubicBezTo>
                      <a:pt x="101" y="218"/>
                      <a:pt x="110" y="231"/>
                      <a:pt x="128" y="226"/>
                    </a:cubicBezTo>
                    <a:cubicBezTo>
                      <a:pt x="132" y="226"/>
                      <a:pt x="132" y="227"/>
                      <a:pt x="133" y="230"/>
                    </a:cubicBezTo>
                    <a:cubicBezTo>
                      <a:pt x="136" y="239"/>
                      <a:pt x="154" y="243"/>
                      <a:pt x="160" y="235"/>
                    </a:cubicBezTo>
                    <a:cubicBezTo>
                      <a:pt x="164" y="231"/>
                      <a:pt x="167" y="230"/>
                      <a:pt x="173" y="233"/>
                    </a:cubicBezTo>
                    <a:cubicBezTo>
                      <a:pt x="185" y="239"/>
                      <a:pt x="189" y="237"/>
                      <a:pt x="195" y="225"/>
                    </a:cubicBezTo>
                    <a:cubicBezTo>
                      <a:pt x="197" y="221"/>
                      <a:pt x="199" y="221"/>
                      <a:pt x="203" y="221"/>
                    </a:cubicBezTo>
                    <a:cubicBezTo>
                      <a:pt x="212" y="220"/>
                      <a:pt x="224" y="220"/>
                      <a:pt x="222" y="205"/>
                    </a:cubicBezTo>
                    <a:cubicBezTo>
                      <a:pt x="222" y="202"/>
                      <a:pt x="225" y="201"/>
                      <a:pt x="227" y="199"/>
                    </a:cubicBezTo>
                    <a:cubicBezTo>
                      <a:pt x="231" y="193"/>
                      <a:pt x="241" y="191"/>
                      <a:pt x="240" y="183"/>
                    </a:cubicBezTo>
                    <a:cubicBezTo>
                      <a:pt x="240" y="177"/>
                      <a:pt x="240" y="173"/>
                      <a:pt x="244" y="167"/>
                    </a:cubicBezTo>
                    <a:cubicBezTo>
                      <a:pt x="249" y="160"/>
                      <a:pt x="249" y="152"/>
                      <a:pt x="243" y="145"/>
                    </a:cubicBezTo>
                    <a:cubicBezTo>
                      <a:pt x="239" y="140"/>
                      <a:pt x="239" y="136"/>
                      <a:pt x="242" y="131"/>
                    </a:cubicBezTo>
                    <a:cubicBezTo>
                      <a:pt x="247" y="127"/>
                      <a:pt x="252" y="123"/>
                      <a:pt x="257" y="119"/>
                    </a:cubicBezTo>
                    <a:cubicBezTo>
                      <a:pt x="259" y="118"/>
                      <a:pt x="260" y="116"/>
                      <a:pt x="259" y="114"/>
                    </a:cubicBezTo>
                    <a:cubicBezTo>
                      <a:pt x="259" y="112"/>
                      <a:pt x="257" y="111"/>
                      <a:pt x="255" y="111"/>
                    </a:cubicBezTo>
                    <a:cubicBezTo>
                      <a:pt x="248" y="112"/>
                      <a:pt x="242" y="113"/>
                      <a:pt x="236" y="114"/>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0" name="Freeform 29">
                <a:extLst>
                  <a:ext uri="{FF2B5EF4-FFF2-40B4-BE49-F238E27FC236}">
                    <a16:creationId xmlns:a16="http://schemas.microsoft.com/office/drawing/2014/main" id="{1D2F9725-9856-9EB3-52DC-96BFE49D1C32}"/>
                  </a:ext>
                </a:extLst>
              </p:cNvPr>
              <p:cNvSpPr>
                <a:spLocks noEditPoints="1"/>
              </p:cNvSpPr>
              <p:nvPr/>
            </p:nvSpPr>
            <p:spPr bwMode="auto">
              <a:xfrm>
                <a:off x="479" y="2119"/>
                <a:ext cx="346" cy="346"/>
              </a:xfrm>
              <a:custGeom>
                <a:avLst/>
                <a:gdLst>
                  <a:gd name="T0" fmla="*/ 256 w 302"/>
                  <a:gd name="T1" fmla="*/ 87 h 302"/>
                  <a:gd name="T2" fmla="*/ 281 w 302"/>
                  <a:gd name="T3" fmla="*/ 96 h 302"/>
                  <a:gd name="T4" fmla="*/ 267 w 302"/>
                  <a:gd name="T5" fmla="*/ 133 h 302"/>
                  <a:gd name="T6" fmla="*/ 301 w 302"/>
                  <a:gd name="T7" fmla="*/ 155 h 302"/>
                  <a:gd name="T8" fmla="*/ 282 w 302"/>
                  <a:gd name="T9" fmla="*/ 161 h 302"/>
                  <a:gd name="T10" fmla="*/ 281 w 302"/>
                  <a:gd name="T11" fmla="*/ 192 h 302"/>
                  <a:gd name="T12" fmla="*/ 277 w 302"/>
                  <a:gd name="T13" fmla="*/ 219 h 302"/>
                  <a:gd name="T14" fmla="*/ 261 w 302"/>
                  <a:gd name="T15" fmla="*/ 244 h 302"/>
                  <a:gd name="T16" fmla="*/ 227 w 302"/>
                  <a:gd name="T17" fmla="*/ 251 h 302"/>
                  <a:gd name="T18" fmla="*/ 214 w 302"/>
                  <a:gd name="T19" fmla="*/ 269 h 302"/>
                  <a:gd name="T20" fmla="*/ 178 w 302"/>
                  <a:gd name="T21" fmla="*/ 280 h 302"/>
                  <a:gd name="T22" fmla="*/ 164 w 302"/>
                  <a:gd name="T23" fmla="*/ 274 h 302"/>
                  <a:gd name="T24" fmla="*/ 131 w 302"/>
                  <a:gd name="T25" fmla="*/ 286 h 302"/>
                  <a:gd name="T26" fmla="*/ 120 w 302"/>
                  <a:gd name="T27" fmla="*/ 283 h 302"/>
                  <a:gd name="T28" fmla="*/ 99 w 302"/>
                  <a:gd name="T29" fmla="*/ 267 h 302"/>
                  <a:gd name="T30" fmla="*/ 80 w 302"/>
                  <a:gd name="T31" fmla="*/ 264 h 302"/>
                  <a:gd name="T32" fmla="*/ 53 w 302"/>
                  <a:gd name="T33" fmla="*/ 238 h 302"/>
                  <a:gd name="T34" fmla="*/ 31 w 302"/>
                  <a:gd name="T35" fmla="*/ 213 h 302"/>
                  <a:gd name="T36" fmla="*/ 35 w 302"/>
                  <a:gd name="T37" fmla="*/ 189 h 302"/>
                  <a:gd name="T38" fmla="*/ 17 w 302"/>
                  <a:gd name="T39" fmla="*/ 172 h 302"/>
                  <a:gd name="T40" fmla="*/ 17 w 302"/>
                  <a:gd name="T41" fmla="*/ 144 h 302"/>
                  <a:gd name="T42" fmla="*/ 5 w 302"/>
                  <a:gd name="T43" fmla="*/ 116 h 302"/>
                  <a:gd name="T44" fmla="*/ 7 w 302"/>
                  <a:gd name="T45" fmla="*/ 103 h 302"/>
                  <a:gd name="T46" fmla="*/ 39 w 302"/>
                  <a:gd name="T47" fmla="*/ 76 h 302"/>
                  <a:gd name="T48" fmla="*/ 37 w 302"/>
                  <a:gd name="T49" fmla="*/ 60 h 302"/>
                  <a:gd name="T50" fmla="*/ 68 w 302"/>
                  <a:gd name="T51" fmla="*/ 52 h 302"/>
                  <a:gd name="T52" fmla="*/ 78 w 302"/>
                  <a:gd name="T53" fmla="*/ 34 h 302"/>
                  <a:gd name="T54" fmla="*/ 91 w 302"/>
                  <a:gd name="T55" fmla="*/ 27 h 302"/>
                  <a:gd name="T56" fmla="*/ 109 w 302"/>
                  <a:gd name="T57" fmla="*/ 21 h 302"/>
                  <a:gd name="T58" fmla="*/ 127 w 302"/>
                  <a:gd name="T59" fmla="*/ 9 h 302"/>
                  <a:gd name="T60" fmla="*/ 148 w 302"/>
                  <a:gd name="T61" fmla="*/ 3 h 302"/>
                  <a:gd name="T62" fmla="*/ 156 w 302"/>
                  <a:gd name="T63" fmla="*/ 2 h 302"/>
                  <a:gd name="T64" fmla="*/ 181 w 302"/>
                  <a:gd name="T65" fmla="*/ 25 h 302"/>
                  <a:gd name="T66" fmla="*/ 200 w 302"/>
                  <a:gd name="T67" fmla="*/ 12 h 302"/>
                  <a:gd name="T68" fmla="*/ 223 w 302"/>
                  <a:gd name="T69" fmla="*/ 34 h 302"/>
                  <a:gd name="T70" fmla="*/ 226 w 302"/>
                  <a:gd name="T71" fmla="*/ 47 h 302"/>
                  <a:gd name="T72" fmla="*/ 241 w 302"/>
                  <a:gd name="T73" fmla="*/ 50 h 302"/>
                  <a:gd name="T74" fmla="*/ 235 w 302"/>
                  <a:gd name="T75" fmla="*/ 149 h 302"/>
                  <a:gd name="T76" fmla="*/ 234 w 302"/>
                  <a:gd name="T77" fmla="*/ 132 h 302"/>
                  <a:gd name="T78" fmla="*/ 194 w 302"/>
                  <a:gd name="T79" fmla="*/ 79 h 302"/>
                  <a:gd name="T80" fmla="*/ 148 w 302"/>
                  <a:gd name="T81" fmla="*/ 67 h 302"/>
                  <a:gd name="T82" fmla="*/ 69 w 302"/>
                  <a:gd name="T83" fmla="*/ 142 h 302"/>
                  <a:gd name="T84" fmla="*/ 109 w 302"/>
                  <a:gd name="T85" fmla="*/ 215 h 302"/>
                  <a:gd name="T86" fmla="*/ 169 w 302"/>
                  <a:gd name="T87" fmla="*/ 227 h 302"/>
                  <a:gd name="T88" fmla="*/ 205 w 302"/>
                  <a:gd name="T89" fmla="*/ 209 h 302"/>
                  <a:gd name="T90" fmla="*/ 246 w 302"/>
                  <a:gd name="T91" fmla="*/ 175 h 302"/>
                  <a:gd name="T92" fmla="*/ 234 w 302"/>
                  <a:gd name="T93" fmla="*/ 151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02" h="302">
                    <a:moveTo>
                      <a:pt x="259" y="59"/>
                    </a:moveTo>
                    <a:cubicBezTo>
                      <a:pt x="261" y="61"/>
                      <a:pt x="270" y="57"/>
                      <a:pt x="265" y="66"/>
                    </a:cubicBezTo>
                    <a:cubicBezTo>
                      <a:pt x="259" y="72"/>
                      <a:pt x="250" y="79"/>
                      <a:pt x="256" y="87"/>
                    </a:cubicBezTo>
                    <a:cubicBezTo>
                      <a:pt x="260" y="92"/>
                      <a:pt x="271" y="93"/>
                      <a:pt x="279" y="88"/>
                    </a:cubicBezTo>
                    <a:cubicBezTo>
                      <a:pt x="280" y="88"/>
                      <a:pt x="282" y="88"/>
                      <a:pt x="283" y="89"/>
                    </a:cubicBezTo>
                    <a:cubicBezTo>
                      <a:pt x="283" y="91"/>
                      <a:pt x="283" y="94"/>
                      <a:pt x="281" y="96"/>
                    </a:cubicBezTo>
                    <a:cubicBezTo>
                      <a:pt x="271" y="107"/>
                      <a:pt x="271" y="107"/>
                      <a:pt x="285" y="112"/>
                    </a:cubicBezTo>
                    <a:cubicBezTo>
                      <a:pt x="288" y="114"/>
                      <a:pt x="288" y="118"/>
                      <a:pt x="288" y="121"/>
                    </a:cubicBezTo>
                    <a:cubicBezTo>
                      <a:pt x="278" y="121"/>
                      <a:pt x="275" y="131"/>
                      <a:pt x="267" y="133"/>
                    </a:cubicBezTo>
                    <a:cubicBezTo>
                      <a:pt x="272" y="140"/>
                      <a:pt x="278" y="138"/>
                      <a:pt x="284" y="139"/>
                    </a:cubicBezTo>
                    <a:cubicBezTo>
                      <a:pt x="288" y="144"/>
                      <a:pt x="294" y="146"/>
                      <a:pt x="301" y="148"/>
                    </a:cubicBezTo>
                    <a:cubicBezTo>
                      <a:pt x="301" y="150"/>
                      <a:pt x="301" y="153"/>
                      <a:pt x="301" y="155"/>
                    </a:cubicBezTo>
                    <a:cubicBezTo>
                      <a:pt x="300" y="155"/>
                      <a:pt x="299" y="155"/>
                      <a:pt x="299" y="155"/>
                    </a:cubicBezTo>
                    <a:cubicBezTo>
                      <a:pt x="293" y="152"/>
                      <a:pt x="288" y="153"/>
                      <a:pt x="283" y="157"/>
                    </a:cubicBezTo>
                    <a:cubicBezTo>
                      <a:pt x="282" y="158"/>
                      <a:pt x="282" y="160"/>
                      <a:pt x="282" y="161"/>
                    </a:cubicBezTo>
                    <a:cubicBezTo>
                      <a:pt x="285" y="167"/>
                      <a:pt x="291" y="164"/>
                      <a:pt x="296" y="165"/>
                    </a:cubicBezTo>
                    <a:cubicBezTo>
                      <a:pt x="302" y="173"/>
                      <a:pt x="293" y="174"/>
                      <a:pt x="290" y="177"/>
                    </a:cubicBezTo>
                    <a:cubicBezTo>
                      <a:pt x="276" y="179"/>
                      <a:pt x="276" y="179"/>
                      <a:pt x="281" y="192"/>
                    </a:cubicBezTo>
                    <a:cubicBezTo>
                      <a:pt x="283" y="197"/>
                      <a:pt x="286" y="201"/>
                      <a:pt x="284" y="206"/>
                    </a:cubicBezTo>
                    <a:cubicBezTo>
                      <a:pt x="280" y="207"/>
                      <a:pt x="275" y="204"/>
                      <a:pt x="273" y="208"/>
                    </a:cubicBezTo>
                    <a:cubicBezTo>
                      <a:pt x="270" y="212"/>
                      <a:pt x="274" y="216"/>
                      <a:pt x="277" y="219"/>
                    </a:cubicBezTo>
                    <a:cubicBezTo>
                      <a:pt x="282" y="226"/>
                      <a:pt x="280" y="229"/>
                      <a:pt x="272" y="228"/>
                    </a:cubicBezTo>
                    <a:cubicBezTo>
                      <a:pt x="266" y="228"/>
                      <a:pt x="260" y="227"/>
                      <a:pt x="252" y="226"/>
                    </a:cubicBezTo>
                    <a:cubicBezTo>
                      <a:pt x="257" y="232"/>
                      <a:pt x="256" y="239"/>
                      <a:pt x="261" y="244"/>
                    </a:cubicBezTo>
                    <a:cubicBezTo>
                      <a:pt x="260" y="245"/>
                      <a:pt x="258" y="246"/>
                      <a:pt x="257" y="247"/>
                    </a:cubicBezTo>
                    <a:cubicBezTo>
                      <a:pt x="249" y="253"/>
                      <a:pt x="238" y="246"/>
                      <a:pt x="230" y="253"/>
                    </a:cubicBezTo>
                    <a:cubicBezTo>
                      <a:pt x="230" y="253"/>
                      <a:pt x="228" y="251"/>
                      <a:pt x="227" y="251"/>
                    </a:cubicBezTo>
                    <a:cubicBezTo>
                      <a:pt x="224" y="246"/>
                      <a:pt x="220" y="248"/>
                      <a:pt x="217" y="250"/>
                    </a:cubicBezTo>
                    <a:cubicBezTo>
                      <a:pt x="212" y="252"/>
                      <a:pt x="213" y="256"/>
                      <a:pt x="214" y="259"/>
                    </a:cubicBezTo>
                    <a:cubicBezTo>
                      <a:pt x="215" y="263"/>
                      <a:pt x="215" y="266"/>
                      <a:pt x="214" y="269"/>
                    </a:cubicBezTo>
                    <a:cubicBezTo>
                      <a:pt x="214" y="274"/>
                      <a:pt x="214" y="278"/>
                      <a:pt x="214" y="282"/>
                    </a:cubicBezTo>
                    <a:cubicBezTo>
                      <a:pt x="214" y="289"/>
                      <a:pt x="213" y="292"/>
                      <a:pt x="205" y="288"/>
                    </a:cubicBezTo>
                    <a:cubicBezTo>
                      <a:pt x="197" y="283"/>
                      <a:pt x="187" y="281"/>
                      <a:pt x="178" y="280"/>
                    </a:cubicBezTo>
                    <a:cubicBezTo>
                      <a:pt x="178" y="279"/>
                      <a:pt x="177" y="278"/>
                      <a:pt x="177" y="278"/>
                    </a:cubicBezTo>
                    <a:cubicBezTo>
                      <a:pt x="181" y="269"/>
                      <a:pt x="174" y="265"/>
                      <a:pt x="169" y="264"/>
                    </a:cubicBezTo>
                    <a:cubicBezTo>
                      <a:pt x="163" y="263"/>
                      <a:pt x="166" y="271"/>
                      <a:pt x="164" y="274"/>
                    </a:cubicBezTo>
                    <a:cubicBezTo>
                      <a:pt x="163" y="275"/>
                      <a:pt x="163" y="277"/>
                      <a:pt x="162" y="278"/>
                    </a:cubicBezTo>
                    <a:cubicBezTo>
                      <a:pt x="153" y="284"/>
                      <a:pt x="160" y="294"/>
                      <a:pt x="158" y="302"/>
                    </a:cubicBezTo>
                    <a:cubicBezTo>
                      <a:pt x="146" y="300"/>
                      <a:pt x="140" y="292"/>
                      <a:pt x="131" y="286"/>
                    </a:cubicBezTo>
                    <a:cubicBezTo>
                      <a:pt x="139" y="283"/>
                      <a:pt x="135" y="278"/>
                      <a:pt x="133" y="276"/>
                    </a:cubicBezTo>
                    <a:cubicBezTo>
                      <a:pt x="127" y="273"/>
                      <a:pt x="124" y="268"/>
                      <a:pt x="122" y="262"/>
                    </a:cubicBezTo>
                    <a:cubicBezTo>
                      <a:pt x="110" y="277"/>
                      <a:pt x="109" y="279"/>
                      <a:pt x="120" y="283"/>
                    </a:cubicBezTo>
                    <a:cubicBezTo>
                      <a:pt x="120" y="286"/>
                      <a:pt x="117" y="288"/>
                      <a:pt x="115" y="289"/>
                    </a:cubicBezTo>
                    <a:cubicBezTo>
                      <a:pt x="112" y="280"/>
                      <a:pt x="97" y="286"/>
                      <a:pt x="97" y="274"/>
                    </a:cubicBezTo>
                    <a:cubicBezTo>
                      <a:pt x="98" y="272"/>
                      <a:pt x="98" y="270"/>
                      <a:pt x="99" y="267"/>
                    </a:cubicBezTo>
                    <a:cubicBezTo>
                      <a:pt x="100" y="264"/>
                      <a:pt x="101" y="259"/>
                      <a:pt x="99" y="257"/>
                    </a:cubicBezTo>
                    <a:cubicBezTo>
                      <a:pt x="95" y="254"/>
                      <a:pt x="92" y="258"/>
                      <a:pt x="90" y="261"/>
                    </a:cubicBezTo>
                    <a:cubicBezTo>
                      <a:pt x="87" y="263"/>
                      <a:pt x="82" y="266"/>
                      <a:pt x="80" y="264"/>
                    </a:cubicBezTo>
                    <a:cubicBezTo>
                      <a:pt x="74" y="255"/>
                      <a:pt x="65" y="261"/>
                      <a:pt x="58" y="257"/>
                    </a:cubicBezTo>
                    <a:cubicBezTo>
                      <a:pt x="52" y="257"/>
                      <a:pt x="48" y="255"/>
                      <a:pt x="51" y="247"/>
                    </a:cubicBezTo>
                    <a:cubicBezTo>
                      <a:pt x="52" y="245"/>
                      <a:pt x="53" y="241"/>
                      <a:pt x="53" y="238"/>
                    </a:cubicBezTo>
                    <a:cubicBezTo>
                      <a:pt x="54" y="231"/>
                      <a:pt x="51" y="229"/>
                      <a:pt x="45" y="231"/>
                    </a:cubicBezTo>
                    <a:cubicBezTo>
                      <a:pt x="34" y="235"/>
                      <a:pt x="34" y="230"/>
                      <a:pt x="37" y="222"/>
                    </a:cubicBezTo>
                    <a:cubicBezTo>
                      <a:pt x="41" y="215"/>
                      <a:pt x="37" y="213"/>
                      <a:pt x="31" y="213"/>
                    </a:cubicBezTo>
                    <a:cubicBezTo>
                      <a:pt x="26" y="213"/>
                      <a:pt x="21" y="212"/>
                      <a:pt x="20" y="206"/>
                    </a:cubicBezTo>
                    <a:cubicBezTo>
                      <a:pt x="23" y="202"/>
                      <a:pt x="26" y="198"/>
                      <a:pt x="29" y="194"/>
                    </a:cubicBezTo>
                    <a:cubicBezTo>
                      <a:pt x="30" y="191"/>
                      <a:pt x="36" y="193"/>
                      <a:pt x="35" y="189"/>
                    </a:cubicBezTo>
                    <a:cubicBezTo>
                      <a:pt x="27" y="182"/>
                      <a:pt x="15" y="183"/>
                      <a:pt x="9" y="174"/>
                    </a:cubicBezTo>
                    <a:cubicBezTo>
                      <a:pt x="9" y="174"/>
                      <a:pt x="9" y="174"/>
                      <a:pt x="9" y="174"/>
                    </a:cubicBezTo>
                    <a:cubicBezTo>
                      <a:pt x="12" y="173"/>
                      <a:pt x="15" y="173"/>
                      <a:pt x="17" y="172"/>
                    </a:cubicBezTo>
                    <a:cubicBezTo>
                      <a:pt x="21" y="170"/>
                      <a:pt x="27" y="169"/>
                      <a:pt x="26" y="163"/>
                    </a:cubicBezTo>
                    <a:cubicBezTo>
                      <a:pt x="26" y="157"/>
                      <a:pt x="20" y="158"/>
                      <a:pt x="16" y="157"/>
                    </a:cubicBezTo>
                    <a:cubicBezTo>
                      <a:pt x="13" y="153"/>
                      <a:pt x="9" y="148"/>
                      <a:pt x="17" y="144"/>
                    </a:cubicBezTo>
                    <a:cubicBezTo>
                      <a:pt x="25" y="140"/>
                      <a:pt x="26" y="136"/>
                      <a:pt x="18" y="130"/>
                    </a:cubicBezTo>
                    <a:cubicBezTo>
                      <a:pt x="15" y="127"/>
                      <a:pt x="12" y="124"/>
                      <a:pt x="7" y="124"/>
                    </a:cubicBezTo>
                    <a:cubicBezTo>
                      <a:pt x="0" y="123"/>
                      <a:pt x="3" y="119"/>
                      <a:pt x="5" y="116"/>
                    </a:cubicBezTo>
                    <a:cubicBezTo>
                      <a:pt x="5" y="116"/>
                      <a:pt x="5" y="116"/>
                      <a:pt x="5" y="116"/>
                    </a:cubicBezTo>
                    <a:cubicBezTo>
                      <a:pt x="8" y="117"/>
                      <a:pt x="11" y="117"/>
                      <a:pt x="12" y="113"/>
                    </a:cubicBezTo>
                    <a:cubicBezTo>
                      <a:pt x="12" y="109"/>
                      <a:pt x="4" y="108"/>
                      <a:pt x="7" y="103"/>
                    </a:cubicBezTo>
                    <a:cubicBezTo>
                      <a:pt x="10" y="99"/>
                      <a:pt x="14" y="97"/>
                      <a:pt x="18" y="99"/>
                    </a:cubicBezTo>
                    <a:cubicBezTo>
                      <a:pt x="28" y="100"/>
                      <a:pt x="38" y="99"/>
                      <a:pt x="44" y="93"/>
                    </a:cubicBezTo>
                    <a:cubicBezTo>
                      <a:pt x="49" y="89"/>
                      <a:pt x="40" y="82"/>
                      <a:pt x="39" y="76"/>
                    </a:cubicBezTo>
                    <a:cubicBezTo>
                      <a:pt x="39" y="74"/>
                      <a:pt x="38" y="72"/>
                      <a:pt x="38" y="70"/>
                    </a:cubicBezTo>
                    <a:cubicBezTo>
                      <a:pt x="39" y="65"/>
                      <a:pt x="35" y="66"/>
                      <a:pt x="32" y="66"/>
                    </a:cubicBezTo>
                    <a:cubicBezTo>
                      <a:pt x="30" y="61"/>
                      <a:pt x="34" y="61"/>
                      <a:pt x="37" y="60"/>
                    </a:cubicBezTo>
                    <a:cubicBezTo>
                      <a:pt x="39" y="60"/>
                      <a:pt x="42" y="60"/>
                      <a:pt x="41" y="57"/>
                    </a:cubicBezTo>
                    <a:cubicBezTo>
                      <a:pt x="34" y="39"/>
                      <a:pt x="50" y="49"/>
                      <a:pt x="55" y="46"/>
                    </a:cubicBezTo>
                    <a:cubicBezTo>
                      <a:pt x="59" y="48"/>
                      <a:pt x="64" y="50"/>
                      <a:pt x="68" y="52"/>
                    </a:cubicBezTo>
                    <a:cubicBezTo>
                      <a:pt x="70" y="53"/>
                      <a:pt x="72" y="54"/>
                      <a:pt x="73" y="53"/>
                    </a:cubicBezTo>
                    <a:cubicBezTo>
                      <a:pt x="76" y="51"/>
                      <a:pt x="74" y="49"/>
                      <a:pt x="72" y="47"/>
                    </a:cubicBezTo>
                    <a:cubicBezTo>
                      <a:pt x="68" y="40"/>
                      <a:pt x="71" y="36"/>
                      <a:pt x="78" y="34"/>
                    </a:cubicBezTo>
                    <a:cubicBezTo>
                      <a:pt x="79" y="33"/>
                      <a:pt x="79" y="32"/>
                      <a:pt x="80" y="32"/>
                    </a:cubicBezTo>
                    <a:cubicBezTo>
                      <a:pt x="83" y="33"/>
                      <a:pt x="84" y="41"/>
                      <a:pt x="88" y="38"/>
                    </a:cubicBezTo>
                    <a:cubicBezTo>
                      <a:pt x="91" y="36"/>
                      <a:pt x="93" y="31"/>
                      <a:pt x="91" y="27"/>
                    </a:cubicBezTo>
                    <a:cubicBezTo>
                      <a:pt x="91" y="26"/>
                      <a:pt x="90" y="25"/>
                      <a:pt x="90" y="24"/>
                    </a:cubicBezTo>
                    <a:cubicBezTo>
                      <a:pt x="94" y="20"/>
                      <a:pt x="90" y="11"/>
                      <a:pt x="99" y="11"/>
                    </a:cubicBezTo>
                    <a:cubicBezTo>
                      <a:pt x="102" y="14"/>
                      <a:pt x="106" y="18"/>
                      <a:pt x="109" y="21"/>
                    </a:cubicBezTo>
                    <a:cubicBezTo>
                      <a:pt x="114" y="26"/>
                      <a:pt x="116" y="24"/>
                      <a:pt x="117" y="18"/>
                    </a:cubicBezTo>
                    <a:cubicBezTo>
                      <a:pt x="117" y="15"/>
                      <a:pt x="118" y="12"/>
                      <a:pt x="119" y="10"/>
                    </a:cubicBezTo>
                    <a:cubicBezTo>
                      <a:pt x="121" y="5"/>
                      <a:pt x="124" y="3"/>
                      <a:pt x="127" y="9"/>
                    </a:cubicBezTo>
                    <a:cubicBezTo>
                      <a:pt x="127" y="16"/>
                      <a:pt x="131" y="20"/>
                      <a:pt x="137" y="21"/>
                    </a:cubicBezTo>
                    <a:cubicBezTo>
                      <a:pt x="142" y="21"/>
                      <a:pt x="143" y="16"/>
                      <a:pt x="143" y="11"/>
                    </a:cubicBezTo>
                    <a:cubicBezTo>
                      <a:pt x="145" y="8"/>
                      <a:pt x="147" y="5"/>
                      <a:pt x="148" y="3"/>
                    </a:cubicBezTo>
                    <a:cubicBezTo>
                      <a:pt x="149" y="2"/>
                      <a:pt x="150" y="1"/>
                      <a:pt x="150" y="0"/>
                    </a:cubicBezTo>
                    <a:cubicBezTo>
                      <a:pt x="150" y="0"/>
                      <a:pt x="150" y="0"/>
                      <a:pt x="150" y="0"/>
                    </a:cubicBezTo>
                    <a:cubicBezTo>
                      <a:pt x="152" y="1"/>
                      <a:pt x="155" y="0"/>
                      <a:pt x="156" y="2"/>
                    </a:cubicBezTo>
                    <a:cubicBezTo>
                      <a:pt x="160" y="12"/>
                      <a:pt x="169" y="15"/>
                      <a:pt x="179" y="12"/>
                    </a:cubicBezTo>
                    <a:cubicBezTo>
                      <a:pt x="180" y="12"/>
                      <a:pt x="181" y="13"/>
                      <a:pt x="182" y="13"/>
                    </a:cubicBezTo>
                    <a:cubicBezTo>
                      <a:pt x="180" y="17"/>
                      <a:pt x="177" y="24"/>
                      <a:pt x="181" y="25"/>
                    </a:cubicBezTo>
                    <a:cubicBezTo>
                      <a:pt x="187" y="27"/>
                      <a:pt x="190" y="21"/>
                      <a:pt x="191" y="15"/>
                    </a:cubicBezTo>
                    <a:cubicBezTo>
                      <a:pt x="192" y="13"/>
                      <a:pt x="191" y="11"/>
                      <a:pt x="191" y="10"/>
                    </a:cubicBezTo>
                    <a:cubicBezTo>
                      <a:pt x="194" y="12"/>
                      <a:pt x="197" y="14"/>
                      <a:pt x="200" y="12"/>
                    </a:cubicBezTo>
                    <a:cubicBezTo>
                      <a:pt x="203" y="13"/>
                      <a:pt x="203" y="16"/>
                      <a:pt x="204" y="18"/>
                    </a:cubicBezTo>
                    <a:cubicBezTo>
                      <a:pt x="204" y="24"/>
                      <a:pt x="204" y="31"/>
                      <a:pt x="207" y="35"/>
                    </a:cubicBezTo>
                    <a:cubicBezTo>
                      <a:pt x="212" y="44"/>
                      <a:pt x="217" y="32"/>
                      <a:pt x="223" y="34"/>
                    </a:cubicBezTo>
                    <a:cubicBezTo>
                      <a:pt x="224" y="35"/>
                      <a:pt x="226" y="35"/>
                      <a:pt x="227" y="35"/>
                    </a:cubicBezTo>
                    <a:cubicBezTo>
                      <a:pt x="227" y="36"/>
                      <a:pt x="228" y="38"/>
                      <a:pt x="228" y="40"/>
                    </a:cubicBezTo>
                    <a:cubicBezTo>
                      <a:pt x="227" y="42"/>
                      <a:pt x="227" y="44"/>
                      <a:pt x="226" y="47"/>
                    </a:cubicBezTo>
                    <a:cubicBezTo>
                      <a:pt x="226" y="50"/>
                      <a:pt x="224" y="53"/>
                      <a:pt x="227" y="55"/>
                    </a:cubicBezTo>
                    <a:cubicBezTo>
                      <a:pt x="230" y="57"/>
                      <a:pt x="232" y="54"/>
                      <a:pt x="235" y="53"/>
                    </a:cubicBezTo>
                    <a:cubicBezTo>
                      <a:pt x="237" y="52"/>
                      <a:pt x="239" y="51"/>
                      <a:pt x="241" y="50"/>
                    </a:cubicBezTo>
                    <a:cubicBezTo>
                      <a:pt x="247" y="47"/>
                      <a:pt x="253" y="42"/>
                      <a:pt x="251" y="55"/>
                    </a:cubicBezTo>
                    <a:cubicBezTo>
                      <a:pt x="250" y="60"/>
                      <a:pt x="256" y="58"/>
                      <a:pt x="259" y="59"/>
                    </a:cubicBezTo>
                    <a:close/>
                    <a:moveTo>
                      <a:pt x="235" y="149"/>
                    </a:moveTo>
                    <a:cubicBezTo>
                      <a:pt x="235" y="149"/>
                      <a:pt x="235" y="148"/>
                      <a:pt x="236" y="148"/>
                    </a:cubicBezTo>
                    <a:cubicBezTo>
                      <a:pt x="243" y="146"/>
                      <a:pt x="250" y="143"/>
                      <a:pt x="257" y="134"/>
                    </a:cubicBezTo>
                    <a:cubicBezTo>
                      <a:pt x="247" y="140"/>
                      <a:pt x="243" y="127"/>
                      <a:pt x="234" y="132"/>
                    </a:cubicBezTo>
                    <a:cubicBezTo>
                      <a:pt x="234" y="123"/>
                      <a:pt x="224" y="118"/>
                      <a:pt x="226" y="109"/>
                    </a:cubicBezTo>
                    <a:cubicBezTo>
                      <a:pt x="226" y="108"/>
                      <a:pt x="224" y="105"/>
                      <a:pt x="223" y="104"/>
                    </a:cubicBezTo>
                    <a:cubicBezTo>
                      <a:pt x="209" y="101"/>
                      <a:pt x="208" y="84"/>
                      <a:pt x="194" y="79"/>
                    </a:cubicBezTo>
                    <a:cubicBezTo>
                      <a:pt x="184" y="75"/>
                      <a:pt x="169" y="74"/>
                      <a:pt x="161" y="64"/>
                    </a:cubicBezTo>
                    <a:cubicBezTo>
                      <a:pt x="161" y="63"/>
                      <a:pt x="158" y="65"/>
                      <a:pt x="156" y="66"/>
                    </a:cubicBezTo>
                    <a:cubicBezTo>
                      <a:pt x="153" y="68"/>
                      <a:pt x="150" y="66"/>
                      <a:pt x="148" y="67"/>
                    </a:cubicBezTo>
                    <a:cubicBezTo>
                      <a:pt x="140" y="70"/>
                      <a:pt x="130" y="65"/>
                      <a:pt x="125" y="69"/>
                    </a:cubicBezTo>
                    <a:cubicBezTo>
                      <a:pt x="112" y="80"/>
                      <a:pt x="89" y="80"/>
                      <a:pt x="86" y="101"/>
                    </a:cubicBezTo>
                    <a:cubicBezTo>
                      <a:pt x="70" y="110"/>
                      <a:pt x="75" y="128"/>
                      <a:pt x="69" y="142"/>
                    </a:cubicBezTo>
                    <a:cubicBezTo>
                      <a:pt x="64" y="152"/>
                      <a:pt x="71" y="164"/>
                      <a:pt x="73" y="175"/>
                    </a:cubicBezTo>
                    <a:cubicBezTo>
                      <a:pt x="75" y="191"/>
                      <a:pt x="82" y="211"/>
                      <a:pt x="106" y="211"/>
                    </a:cubicBezTo>
                    <a:cubicBezTo>
                      <a:pt x="108" y="212"/>
                      <a:pt x="109" y="213"/>
                      <a:pt x="109" y="215"/>
                    </a:cubicBezTo>
                    <a:cubicBezTo>
                      <a:pt x="111" y="226"/>
                      <a:pt x="125" y="233"/>
                      <a:pt x="134" y="227"/>
                    </a:cubicBezTo>
                    <a:cubicBezTo>
                      <a:pt x="139" y="224"/>
                      <a:pt x="141" y="224"/>
                      <a:pt x="145" y="228"/>
                    </a:cubicBezTo>
                    <a:cubicBezTo>
                      <a:pt x="156" y="237"/>
                      <a:pt x="161" y="237"/>
                      <a:pt x="169" y="227"/>
                    </a:cubicBezTo>
                    <a:cubicBezTo>
                      <a:pt x="172" y="223"/>
                      <a:pt x="175" y="225"/>
                      <a:pt x="178" y="225"/>
                    </a:cubicBezTo>
                    <a:cubicBezTo>
                      <a:pt x="187" y="225"/>
                      <a:pt x="198" y="228"/>
                      <a:pt x="199" y="214"/>
                    </a:cubicBezTo>
                    <a:cubicBezTo>
                      <a:pt x="200" y="211"/>
                      <a:pt x="203" y="211"/>
                      <a:pt x="205" y="209"/>
                    </a:cubicBezTo>
                    <a:cubicBezTo>
                      <a:pt x="211" y="205"/>
                      <a:pt x="222" y="205"/>
                      <a:pt x="222" y="196"/>
                    </a:cubicBezTo>
                    <a:cubicBezTo>
                      <a:pt x="223" y="187"/>
                      <a:pt x="229" y="184"/>
                      <a:pt x="235" y="179"/>
                    </a:cubicBezTo>
                    <a:cubicBezTo>
                      <a:pt x="239" y="179"/>
                      <a:pt x="245" y="181"/>
                      <a:pt x="246" y="175"/>
                    </a:cubicBezTo>
                    <a:cubicBezTo>
                      <a:pt x="247" y="171"/>
                      <a:pt x="240" y="171"/>
                      <a:pt x="237" y="169"/>
                    </a:cubicBezTo>
                    <a:cubicBezTo>
                      <a:pt x="237" y="168"/>
                      <a:pt x="236" y="168"/>
                      <a:pt x="235" y="167"/>
                    </a:cubicBezTo>
                    <a:cubicBezTo>
                      <a:pt x="234" y="162"/>
                      <a:pt x="230" y="157"/>
                      <a:pt x="234" y="151"/>
                    </a:cubicBezTo>
                    <a:cubicBezTo>
                      <a:pt x="234" y="150"/>
                      <a:pt x="235" y="150"/>
                      <a:pt x="235" y="149"/>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1" name="Freeform 30">
                <a:extLst>
                  <a:ext uri="{FF2B5EF4-FFF2-40B4-BE49-F238E27FC236}">
                    <a16:creationId xmlns:a16="http://schemas.microsoft.com/office/drawing/2014/main" id="{0A5CB5DE-FFDA-A20C-A28F-F6794996E39A}"/>
                  </a:ext>
                </a:extLst>
              </p:cNvPr>
              <p:cNvSpPr>
                <a:spLocks noEditPoints="1"/>
              </p:cNvSpPr>
              <p:nvPr/>
            </p:nvSpPr>
            <p:spPr bwMode="auto">
              <a:xfrm>
                <a:off x="611" y="1258"/>
                <a:ext cx="300" cy="272"/>
              </a:xfrm>
              <a:custGeom>
                <a:avLst/>
                <a:gdLst>
                  <a:gd name="T0" fmla="*/ 202 w 262"/>
                  <a:gd name="T1" fmla="*/ 184 h 237"/>
                  <a:gd name="T2" fmla="*/ 201 w 262"/>
                  <a:gd name="T3" fmla="*/ 203 h 237"/>
                  <a:gd name="T4" fmla="*/ 153 w 262"/>
                  <a:gd name="T5" fmla="*/ 205 h 237"/>
                  <a:gd name="T6" fmla="*/ 130 w 262"/>
                  <a:gd name="T7" fmla="*/ 208 h 237"/>
                  <a:gd name="T8" fmla="*/ 193 w 262"/>
                  <a:gd name="T9" fmla="*/ 225 h 237"/>
                  <a:gd name="T10" fmla="*/ 77 w 262"/>
                  <a:gd name="T11" fmla="*/ 191 h 237"/>
                  <a:gd name="T12" fmla="*/ 64 w 262"/>
                  <a:gd name="T13" fmla="*/ 131 h 237"/>
                  <a:gd name="T14" fmla="*/ 17 w 262"/>
                  <a:gd name="T15" fmla="*/ 34 h 237"/>
                  <a:gd name="T16" fmla="*/ 136 w 262"/>
                  <a:gd name="T17" fmla="*/ 30 h 237"/>
                  <a:gd name="T18" fmla="*/ 226 w 262"/>
                  <a:gd name="T19" fmla="*/ 61 h 237"/>
                  <a:gd name="T20" fmla="*/ 259 w 262"/>
                  <a:gd name="T21" fmla="*/ 121 h 237"/>
                  <a:gd name="T22" fmla="*/ 230 w 262"/>
                  <a:gd name="T23" fmla="*/ 133 h 237"/>
                  <a:gd name="T24" fmla="*/ 231 w 262"/>
                  <a:gd name="T25" fmla="*/ 150 h 237"/>
                  <a:gd name="T26" fmla="*/ 217 w 262"/>
                  <a:gd name="T27" fmla="*/ 96 h 237"/>
                  <a:gd name="T28" fmla="*/ 204 w 262"/>
                  <a:gd name="T29" fmla="*/ 62 h 237"/>
                  <a:gd name="T30" fmla="*/ 212 w 262"/>
                  <a:gd name="T31" fmla="*/ 77 h 237"/>
                  <a:gd name="T32" fmla="*/ 202 w 262"/>
                  <a:gd name="T33" fmla="*/ 92 h 237"/>
                  <a:gd name="T34" fmla="*/ 175 w 262"/>
                  <a:gd name="T35" fmla="*/ 58 h 237"/>
                  <a:gd name="T36" fmla="*/ 195 w 262"/>
                  <a:gd name="T37" fmla="*/ 142 h 237"/>
                  <a:gd name="T38" fmla="*/ 185 w 262"/>
                  <a:gd name="T39" fmla="*/ 135 h 237"/>
                  <a:gd name="T40" fmla="*/ 149 w 262"/>
                  <a:gd name="T41" fmla="*/ 131 h 237"/>
                  <a:gd name="T42" fmla="*/ 133 w 262"/>
                  <a:gd name="T43" fmla="*/ 124 h 237"/>
                  <a:gd name="T44" fmla="*/ 68 w 262"/>
                  <a:gd name="T45" fmla="*/ 108 h 237"/>
                  <a:gd name="T46" fmla="*/ 214 w 262"/>
                  <a:gd name="T47" fmla="*/ 159 h 237"/>
                  <a:gd name="T48" fmla="*/ 122 w 262"/>
                  <a:gd name="T49" fmla="*/ 154 h 237"/>
                  <a:gd name="T50" fmla="*/ 122 w 262"/>
                  <a:gd name="T51" fmla="*/ 155 h 237"/>
                  <a:gd name="T52" fmla="*/ 184 w 262"/>
                  <a:gd name="T53" fmla="*/ 171 h 237"/>
                  <a:gd name="T54" fmla="*/ 224 w 262"/>
                  <a:gd name="T55" fmla="*/ 177 h 237"/>
                  <a:gd name="T56" fmla="*/ 132 w 262"/>
                  <a:gd name="T57" fmla="*/ 58 h 237"/>
                  <a:gd name="T58" fmla="*/ 124 w 262"/>
                  <a:gd name="T59" fmla="*/ 59 h 237"/>
                  <a:gd name="T60" fmla="*/ 168 w 262"/>
                  <a:gd name="T61" fmla="*/ 107 h 237"/>
                  <a:gd name="T62" fmla="*/ 140 w 262"/>
                  <a:gd name="T63" fmla="*/ 96 h 237"/>
                  <a:gd name="T64" fmla="*/ 182 w 262"/>
                  <a:gd name="T65" fmla="*/ 129 h 237"/>
                  <a:gd name="T66" fmla="*/ 152 w 262"/>
                  <a:gd name="T67" fmla="*/ 76 h 237"/>
                  <a:gd name="T68" fmla="*/ 127 w 262"/>
                  <a:gd name="T69" fmla="*/ 52 h 237"/>
                  <a:gd name="T70" fmla="*/ 105 w 262"/>
                  <a:gd name="T71" fmla="*/ 70 h 237"/>
                  <a:gd name="T72" fmla="*/ 105 w 262"/>
                  <a:gd name="T73" fmla="*/ 70 h 237"/>
                  <a:gd name="T74" fmla="*/ 66 w 262"/>
                  <a:gd name="T75" fmla="*/ 70 h 237"/>
                  <a:gd name="T76" fmla="*/ 95 w 262"/>
                  <a:gd name="T77" fmla="*/ 79 h 237"/>
                  <a:gd name="T78" fmla="*/ 113 w 262"/>
                  <a:gd name="T79" fmla="*/ 75 h 237"/>
                  <a:gd name="T80" fmla="*/ 78 w 262"/>
                  <a:gd name="T81" fmla="*/ 50 h 237"/>
                  <a:gd name="T82" fmla="*/ 79 w 262"/>
                  <a:gd name="T83" fmla="*/ 50 h 237"/>
                  <a:gd name="T84" fmla="*/ 96 w 262"/>
                  <a:gd name="T85" fmla="*/ 138 h 237"/>
                  <a:gd name="T86" fmla="*/ 113 w 262"/>
                  <a:gd name="T87" fmla="*/ 151 h 237"/>
                  <a:gd name="T88" fmla="*/ 155 w 262"/>
                  <a:gd name="T89" fmla="*/ 52 h 237"/>
                  <a:gd name="T90" fmla="*/ 147 w 262"/>
                  <a:gd name="T91" fmla="*/ 193 h 237"/>
                  <a:gd name="T92" fmla="*/ 141 w 262"/>
                  <a:gd name="T93" fmla="*/ 200 h 237"/>
                  <a:gd name="T94" fmla="*/ 164 w 262"/>
                  <a:gd name="T95" fmla="*/ 44 h 237"/>
                  <a:gd name="T96" fmla="*/ 70 w 262"/>
                  <a:gd name="T97" fmla="*/ 46 h 237"/>
                  <a:gd name="T98" fmla="*/ 95 w 262"/>
                  <a:gd name="T99" fmla="*/ 62 h 237"/>
                  <a:gd name="T100" fmla="*/ 95 w 262"/>
                  <a:gd name="T101" fmla="*/ 61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2" h="236">
                    <a:moveTo>
                      <a:pt x="226" y="181"/>
                    </a:moveTo>
                    <a:cubicBezTo>
                      <a:pt x="219" y="182"/>
                      <a:pt x="212" y="183"/>
                      <a:pt x="204" y="184"/>
                    </a:cubicBezTo>
                    <a:cubicBezTo>
                      <a:pt x="203" y="184"/>
                      <a:pt x="202" y="184"/>
                      <a:pt x="202" y="184"/>
                    </a:cubicBezTo>
                    <a:cubicBezTo>
                      <a:pt x="201" y="187"/>
                      <a:pt x="203" y="187"/>
                      <a:pt x="205" y="188"/>
                    </a:cubicBezTo>
                    <a:cubicBezTo>
                      <a:pt x="205" y="188"/>
                      <a:pt x="205" y="188"/>
                      <a:pt x="205" y="188"/>
                    </a:cubicBezTo>
                    <a:cubicBezTo>
                      <a:pt x="193" y="191"/>
                      <a:pt x="193" y="192"/>
                      <a:pt x="201" y="203"/>
                    </a:cubicBezTo>
                    <a:cubicBezTo>
                      <a:pt x="202" y="204"/>
                      <a:pt x="203" y="205"/>
                      <a:pt x="203" y="206"/>
                    </a:cubicBezTo>
                    <a:cubicBezTo>
                      <a:pt x="199" y="206"/>
                      <a:pt x="194" y="205"/>
                      <a:pt x="198" y="212"/>
                    </a:cubicBezTo>
                    <a:cubicBezTo>
                      <a:pt x="182" y="218"/>
                      <a:pt x="167" y="212"/>
                      <a:pt x="153" y="205"/>
                    </a:cubicBezTo>
                    <a:cubicBezTo>
                      <a:pt x="151" y="204"/>
                      <a:pt x="146" y="201"/>
                      <a:pt x="146" y="204"/>
                    </a:cubicBezTo>
                    <a:cubicBezTo>
                      <a:pt x="148" y="217"/>
                      <a:pt x="141" y="207"/>
                      <a:pt x="138" y="207"/>
                    </a:cubicBezTo>
                    <a:cubicBezTo>
                      <a:pt x="136" y="207"/>
                      <a:pt x="134" y="204"/>
                      <a:pt x="130" y="208"/>
                    </a:cubicBezTo>
                    <a:cubicBezTo>
                      <a:pt x="153" y="219"/>
                      <a:pt x="178" y="217"/>
                      <a:pt x="202" y="217"/>
                    </a:cubicBezTo>
                    <a:cubicBezTo>
                      <a:pt x="205" y="218"/>
                      <a:pt x="206" y="219"/>
                      <a:pt x="207" y="222"/>
                    </a:cubicBezTo>
                    <a:cubicBezTo>
                      <a:pt x="202" y="223"/>
                      <a:pt x="198" y="225"/>
                      <a:pt x="193" y="225"/>
                    </a:cubicBezTo>
                    <a:cubicBezTo>
                      <a:pt x="187" y="225"/>
                      <a:pt x="189" y="228"/>
                      <a:pt x="190" y="232"/>
                    </a:cubicBezTo>
                    <a:cubicBezTo>
                      <a:pt x="154" y="237"/>
                      <a:pt x="125" y="220"/>
                      <a:pt x="95" y="204"/>
                    </a:cubicBezTo>
                    <a:cubicBezTo>
                      <a:pt x="89" y="201"/>
                      <a:pt x="82" y="198"/>
                      <a:pt x="77" y="191"/>
                    </a:cubicBezTo>
                    <a:cubicBezTo>
                      <a:pt x="82" y="190"/>
                      <a:pt x="86" y="190"/>
                      <a:pt x="92" y="189"/>
                    </a:cubicBezTo>
                    <a:cubicBezTo>
                      <a:pt x="78" y="167"/>
                      <a:pt x="56" y="151"/>
                      <a:pt x="41" y="128"/>
                    </a:cubicBezTo>
                    <a:cubicBezTo>
                      <a:pt x="49" y="129"/>
                      <a:pt x="56" y="130"/>
                      <a:pt x="64" y="131"/>
                    </a:cubicBezTo>
                    <a:cubicBezTo>
                      <a:pt x="62" y="124"/>
                      <a:pt x="58" y="122"/>
                      <a:pt x="54" y="118"/>
                    </a:cubicBezTo>
                    <a:cubicBezTo>
                      <a:pt x="34" y="97"/>
                      <a:pt x="20" y="72"/>
                      <a:pt x="9" y="46"/>
                    </a:cubicBezTo>
                    <a:cubicBezTo>
                      <a:pt x="4" y="34"/>
                      <a:pt x="4" y="34"/>
                      <a:pt x="17" y="34"/>
                    </a:cubicBezTo>
                    <a:cubicBezTo>
                      <a:pt x="12" y="23"/>
                      <a:pt x="8" y="12"/>
                      <a:pt x="0" y="0"/>
                    </a:cubicBezTo>
                    <a:cubicBezTo>
                      <a:pt x="25" y="3"/>
                      <a:pt x="48" y="4"/>
                      <a:pt x="70" y="9"/>
                    </a:cubicBezTo>
                    <a:cubicBezTo>
                      <a:pt x="92" y="13"/>
                      <a:pt x="113" y="21"/>
                      <a:pt x="136" y="30"/>
                    </a:cubicBezTo>
                    <a:cubicBezTo>
                      <a:pt x="134" y="22"/>
                      <a:pt x="132" y="16"/>
                      <a:pt x="129" y="7"/>
                    </a:cubicBezTo>
                    <a:cubicBezTo>
                      <a:pt x="166" y="28"/>
                      <a:pt x="204" y="41"/>
                      <a:pt x="229" y="77"/>
                    </a:cubicBezTo>
                    <a:cubicBezTo>
                      <a:pt x="228" y="71"/>
                      <a:pt x="227" y="67"/>
                      <a:pt x="226" y="61"/>
                    </a:cubicBezTo>
                    <a:cubicBezTo>
                      <a:pt x="239" y="73"/>
                      <a:pt x="248" y="86"/>
                      <a:pt x="254" y="100"/>
                    </a:cubicBezTo>
                    <a:cubicBezTo>
                      <a:pt x="252" y="104"/>
                      <a:pt x="255" y="106"/>
                      <a:pt x="257" y="109"/>
                    </a:cubicBezTo>
                    <a:cubicBezTo>
                      <a:pt x="260" y="113"/>
                      <a:pt x="262" y="117"/>
                      <a:pt x="259" y="121"/>
                    </a:cubicBezTo>
                    <a:cubicBezTo>
                      <a:pt x="257" y="125"/>
                      <a:pt x="252" y="122"/>
                      <a:pt x="248" y="122"/>
                    </a:cubicBezTo>
                    <a:cubicBezTo>
                      <a:pt x="240" y="121"/>
                      <a:pt x="234" y="114"/>
                      <a:pt x="224" y="115"/>
                    </a:cubicBezTo>
                    <a:cubicBezTo>
                      <a:pt x="225" y="122"/>
                      <a:pt x="228" y="127"/>
                      <a:pt x="230" y="133"/>
                    </a:cubicBezTo>
                    <a:cubicBezTo>
                      <a:pt x="232" y="138"/>
                      <a:pt x="237" y="143"/>
                      <a:pt x="233" y="149"/>
                    </a:cubicBezTo>
                    <a:cubicBezTo>
                      <a:pt x="232" y="149"/>
                      <a:pt x="232" y="149"/>
                      <a:pt x="232" y="149"/>
                    </a:cubicBezTo>
                    <a:cubicBezTo>
                      <a:pt x="232" y="149"/>
                      <a:pt x="231" y="150"/>
                      <a:pt x="231" y="150"/>
                    </a:cubicBezTo>
                    <a:cubicBezTo>
                      <a:pt x="228" y="152"/>
                      <a:pt x="228" y="159"/>
                      <a:pt x="221" y="157"/>
                    </a:cubicBezTo>
                    <a:cubicBezTo>
                      <a:pt x="217" y="147"/>
                      <a:pt x="216" y="138"/>
                      <a:pt x="218" y="128"/>
                    </a:cubicBezTo>
                    <a:cubicBezTo>
                      <a:pt x="220" y="118"/>
                      <a:pt x="222" y="107"/>
                      <a:pt x="217" y="96"/>
                    </a:cubicBezTo>
                    <a:cubicBezTo>
                      <a:pt x="216" y="90"/>
                      <a:pt x="218" y="82"/>
                      <a:pt x="212" y="77"/>
                    </a:cubicBezTo>
                    <a:cubicBezTo>
                      <a:pt x="212" y="72"/>
                      <a:pt x="213" y="66"/>
                      <a:pt x="205" y="65"/>
                    </a:cubicBezTo>
                    <a:cubicBezTo>
                      <a:pt x="204" y="64"/>
                      <a:pt x="204" y="63"/>
                      <a:pt x="204" y="62"/>
                    </a:cubicBezTo>
                    <a:cubicBezTo>
                      <a:pt x="203" y="62"/>
                      <a:pt x="203" y="62"/>
                      <a:pt x="203" y="62"/>
                    </a:cubicBezTo>
                    <a:cubicBezTo>
                      <a:pt x="203" y="63"/>
                      <a:pt x="204" y="64"/>
                      <a:pt x="205" y="65"/>
                    </a:cubicBezTo>
                    <a:cubicBezTo>
                      <a:pt x="205" y="70"/>
                      <a:pt x="207" y="75"/>
                      <a:pt x="212" y="77"/>
                    </a:cubicBezTo>
                    <a:cubicBezTo>
                      <a:pt x="212" y="84"/>
                      <a:pt x="213" y="90"/>
                      <a:pt x="217" y="96"/>
                    </a:cubicBezTo>
                    <a:cubicBezTo>
                      <a:pt x="217" y="105"/>
                      <a:pt x="217" y="115"/>
                      <a:pt x="213" y="124"/>
                    </a:cubicBezTo>
                    <a:cubicBezTo>
                      <a:pt x="210" y="112"/>
                      <a:pt x="207" y="101"/>
                      <a:pt x="202" y="92"/>
                    </a:cubicBezTo>
                    <a:cubicBezTo>
                      <a:pt x="195" y="79"/>
                      <a:pt x="191" y="64"/>
                      <a:pt x="176" y="58"/>
                    </a:cubicBezTo>
                    <a:cubicBezTo>
                      <a:pt x="175" y="57"/>
                      <a:pt x="175" y="57"/>
                      <a:pt x="175" y="57"/>
                    </a:cubicBezTo>
                    <a:cubicBezTo>
                      <a:pt x="175" y="57"/>
                      <a:pt x="175" y="57"/>
                      <a:pt x="175" y="58"/>
                    </a:cubicBezTo>
                    <a:cubicBezTo>
                      <a:pt x="176" y="61"/>
                      <a:pt x="178" y="64"/>
                      <a:pt x="180" y="66"/>
                    </a:cubicBezTo>
                    <a:cubicBezTo>
                      <a:pt x="201" y="92"/>
                      <a:pt x="209" y="122"/>
                      <a:pt x="214" y="155"/>
                    </a:cubicBezTo>
                    <a:cubicBezTo>
                      <a:pt x="205" y="154"/>
                      <a:pt x="202" y="145"/>
                      <a:pt x="195" y="142"/>
                    </a:cubicBezTo>
                    <a:cubicBezTo>
                      <a:pt x="194" y="137"/>
                      <a:pt x="190" y="136"/>
                      <a:pt x="185" y="135"/>
                    </a:cubicBezTo>
                    <a:cubicBezTo>
                      <a:pt x="185" y="135"/>
                      <a:pt x="185" y="135"/>
                      <a:pt x="184" y="135"/>
                    </a:cubicBezTo>
                    <a:cubicBezTo>
                      <a:pt x="185" y="135"/>
                      <a:pt x="185" y="135"/>
                      <a:pt x="185" y="135"/>
                    </a:cubicBezTo>
                    <a:cubicBezTo>
                      <a:pt x="186" y="141"/>
                      <a:pt x="191" y="142"/>
                      <a:pt x="195" y="142"/>
                    </a:cubicBezTo>
                    <a:cubicBezTo>
                      <a:pt x="195" y="145"/>
                      <a:pt x="193" y="148"/>
                      <a:pt x="191" y="147"/>
                    </a:cubicBezTo>
                    <a:cubicBezTo>
                      <a:pt x="176" y="143"/>
                      <a:pt x="160" y="144"/>
                      <a:pt x="149" y="131"/>
                    </a:cubicBezTo>
                    <a:cubicBezTo>
                      <a:pt x="146" y="129"/>
                      <a:pt x="143" y="128"/>
                      <a:pt x="139" y="128"/>
                    </a:cubicBezTo>
                    <a:cubicBezTo>
                      <a:pt x="139" y="125"/>
                      <a:pt x="138" y="122"/>
                      <a:pt x="135" y="122"/>
                    </a:cubicBezTo>
                    <a:cubicBezTo>
                      <a:pt x="134" y="121"/>
                      <a:pt x="133" y="122"/>
                      <a:pt x="133" y="124"/>
                    </a:cubicBezTo>
                    <a:cubicBezTo>
                      <a:pt x="134" y="127"/>
                      <a:pt x="136" y="128"/>
                      <a:pt x="139" y="128"/>
                    </a:cubicBezTo>
                    <a:cubicBezTo>
                      <a:pt x="139" y="130"/>
                      <a:pt x="147" y="133"/>
                      <a:pt x="139" y="135"/>
                    </a:cubicBezTo>
                    <a:cubicBezTo>
                      <a:pt x="117" y="122"/>
                      <a:pt x="92" y="116"/>
                      <a:pt x="68" y="108"/>
                    </a:cubicBezTo>
                    <a:cubicBezTo>
                      <a:pt x="91" y="119"/>
                      <a:pt x="114" y="131"/>
                      <a:pt x="139" y="135"/>
                    </a:cubicBezTo>
                    <a:cubicBezTo>
                      <a:pt x="148" y="141"/>
                      <a:pt x="157" y="144"/>
                      <a:pt x="167" y="146"/>
                    </a:cubicBezTo>
                    <a:cubicBezTo>
                      <a:pt x="183" y="148"/>
                      <a:pt x="198" y="155"/>
                      <a:pt x="214" y="159"/>
                    </a:cubicBezTo>
                    <a:cubicBezTo>
                      <a:pt x="215" y="163"/>
                      <a:pt x="216" y="166"/>
                      <a:pt x="217" y="169"/>
                    </a:cubicBezTo>
                    <a:cubicBezTo>
                      <a:pt x="212" y="169"/>
                      <a:pt x="207" y="169"/>
                      <a:pt x="202" y="168"/>
                    </a:cubicBezTo>
                    <a:cubicBezTo>
                      <a:pt x="176" y="164"/>
                      <a:pt x="148" y="164"/>
                      <a:pt x="122" y="154"/>
                    </a:cubicBezTo>
                    <a:cubicBezTo>
                      <a:pt x="122" y="154"/>
                      <a:pt x="121" y="153"/>
                      <a:pt x="120" y="153"/>
                    </a:cubicBezTo>
                    <a:cubicBezTo>
                      <a:pt x="120" y="153"/>
                      <a:pt x="119" y="153"/>
                      <a:pt x="119" y="154"/>
                    </a:cubicBezTo>
                    <a:cubicBezTo>
                      <a:pt x="120" y="154"/>
                      <a:pt x="121" y="154"/>
                      <a:pt x="122" y="155"/>
                    </a:cubicBezTo>
                    <a:cubicBezTo>
                      <a:pt x="123" y="163"/>
                      <a:pt x="132" y="160"/>
                      <a:pt x="136" y="164"/>
                    </a:cubicBezTo>
                    <a:cubicBezTo>
                      <a:pt x="134" y="169"/>
                      <a:pt x="127" y="164"/>
                      <a:pt x="126" y="171"/>
                    </a:cubicBezTo>
                    <a:cubicBezTo>
                      <a:pt x="145" y="171"/>
                      <a:pt x="163" y="166"/>
                      <a:pt x="184" y="171"/>
                    </a:cubicBezTo>
                    <a:cubicBezTo>
                      <a:pt x="176" y="175"/>
                      <a:pt x="170" y="178"/>
                      <a:pt x="164" y="181"/>
                    </a:cubicBezTo>
                    <a:cubicBezTo>
                      <a:pt x="166" y="183"/>
                      <a:pt x="167" y="184"/>
                      <a:pt x="169" y="183"/>
                    </a:cubicBezTo>
                    <a:cubicBezTo>
                      <a:pt x="186" y="173"/>
                      <a:pt x="204" y="168"/>
                      <a:pt x="224" y="177"/>
                    </a:cubicBezTo>
                    <a:cubicBezTo>
                      <a:pt x="226" y="177"/>
                      <a:pt x="226" y="179"/>
                      <a:pt x="226" y="181"/>
                    </a:cubicBezTo>
                    <a:close/>
                    <a:moveTo>
                      <a:pt x="130" y="55"/>
                    </a:moveTo>
                    <a:cubicBezTo>
                      <a:pt x="130" y="56"/>
                      <a:pt x="131" y="57"/>
                      <a:pt x="132" y="58"/>
                    </a:cubicBezTo>
                    <a:cubicBezTo>
                      <a:pt x="131" y="60"/>
                      <a:pt x="129" y="60"/>
                      <a:pt x="127" y="60"/>
                    </a:cubicBezTo>
                    <a:cubicBezTo>
                      <a:pt x="126" y="60"/>
                      <a:pt x="126" y="59"/>
                      <a:pt x="125" y="58"/>
                    </a:cubicBezTo>
                    <a:cubicBezTo>
                      <a:pt x="124" y="59"/>
                      <a:pt x="124" y="59"/>
                      <a:pt x="124" y="59"/>
                    </a:cubicBezTo>
                    <a:cubicBezTo>
                      <a:pt x="125" y="60"/>
                      <a:pt x="126" y="60"/>
                      <a:pt x="127" y="60"/>
                    </a:cubicBezTo>
                    <a:cubicBezTo>
                      <a:pt x="127" y="64"/>
                      <a:pt x="130" y="66"/>
                      <a:pt x="133" y="67"/>
                    </a:cubicBezTo>
                    <a:cubicBezTo>
                      <a:pt x="148" y="77"/>
                      <a:pt x="159" y="92"/>
                      <a:pt x="168" y="107"/>
                    </a:cubicBezTo>
                    <a:cubicBezTo>
                      <a:pt x="171" y="111"/>
                      <a:pt x="173" y="115"/>
                      <a:pt x="166" y="116"/>
                    </a:cubicBezTo>
                    <a:cubicBezTo>
                      <a:pt x="166" y="110"/>
                      <a:pt x="161" y="108"/>
                      <a:pt x="156" y="109"/>
                    </a:cubicBezTo>
                    <a:cubicBezTo>
                      <a:pt x="155" y="100"/>
                      <a:pt x="147" y="98"/>
                      <a:pt x="140" y="96"/>
                    </a:cubicBezTo>
                    <a:cubicBezTo>
                      <a:pt x="145" y="101"/>
                      <a:pt x="149" y="107"/>
                      <a:pt x="156" y="109"/>
                    </a:cubicBezTo>
                    <a:cubicBezTo>
                      <a:pt x="157" y="114"/>
                      <a:pt x="161" y="115"/>
                      <a:pt x="166" y="116"/>
                    </a:cubicBezTo>
                    <a:cubicBezTo>
                      <a:pt x="168" y="125"/>
                      <a:pt x="175" y="126"/>
                      <a:pt x="182" y="129"/>
                    </a:cubicBezTo>
                    <a:cubicBezTo>
                      <a:pt x="167" y="107"/>
                      <a:pt x="170" y="79"/>
                      <a:pt x="158" y="57"/>
                    </a:cubicBezTo>
                    <a:cubicBezTo>
                      <a:pt x="157" y="67"/>
                      <a:pt x="164" y="75"/>
                      <a:pt x="162" y="88"/>
                    </a:cubicBezTo>
                    <a:cubicBezTo>
                      <a:pt x="158" y="83"/>
                      <a:pt x="155" y="79"/>
                      <a:pt x="152" y="76"/>
                    </a:cubicBezTo>
                    <a:cubicBezTo>
                      <a:pt x="146" y="69"/>
                      <a:pt x="142" y="61"/>
                      <a:pt x="132" y="58"/>
                    </a:cubicBezTo>
                    <a:cubicBezTo>
                      <a:pt x="131" y="57"/>
                      <a:pt x="130" y="56"/>
                      <a:pt x="130" y="55"/>
                    </a:cubicBezTo>
                    <a:cubicBezTo>
                      <a:pt x="129" y="54"/>
                      <a:pt x="129" y="52"/>
                      <a:pt x="127" y="52"/>
                    </a:cubicBezTo>
                    <a:cubicBezTo>
                      <a:pt x="126" y="52"/>
                      <a:pt x="126" y="52"/>
                      <a:pt x="126" y="52"/>
                    </a:cubicBezTo>
                    <a:cubicBezTo>
                      <a:pt x="126" y="55"/>
                      <a:pt x="128" y="55"/>
                      <a:pt x="130" y="55"/>
                    </a:cubicBezTo>
                    <a:close/>
                    <a:moveTo>
                      <a:pt x="105" y="70"/>
                    </a:moveTo>
                    <a:cubicBezTo>
                      <a:pt x="105" y="68"/>
                      <a:pt x="105" y="67"/>
                      <a:pt x="103" y="66"/>
                    </a:cubicBezTo>
                    <a:cubicBezTo>
                      <a:pt x="103" y="66"/>
                      <a:pt x="102" y="67"/>
                      <a:pt x="102" y="68"/>
                    </a:cubicBezTo>
                    <a:cubicBezTo>
                      <a:pt x="102" y="70"/>
                      <a:pt x="104" y="70"/>
                      <a:pt x="105" y="70"/>
                    </a:cubicBezTo>
                    <a:cubicBezTo>
                      <a:pt x="106" y="71"/>
                      <a:pt x="107" y="73"/>
                      <a:pt x="108" y="75"/>
                    </a:cubicBezTo>
                    <a:cubicBezTo>
                      <a:pt x="91" y="75"/>
                      <a:pt x="77" y="66"/>
                      <a:pt x="61" y="60"/>
                    </a:cubicBezTo>
                    <a:cubicBezTo>
                      <a:pt x="60" y="66"/>
                      <a:pt x="68" y="64"/>
                      <a:pt x="66" y="70"/>
                    </a:cubicBezTo>
                    <a:cubicBezTo>
                      <a:pt x="57" y="70"/>
                      <a:pt x="47" y="70"/>
                      <a:pt x="38" y="70"/>
                    </a:cubicBezTo>
                    <a:cubicBezTo>
                      <a:pt x="37" y="71"/>
                      <a:pt x="37" y="72"/>
                      <a:pt x="37" y="73"/>
                    </a:cubicBezTo>
                    <a:cubicBezTo>
                      <a:pt x="57" y="74"/>
                      <a:pt x="77" y="71"/>
                      <a:pt x="95" y="79"/>
                    </a:cubicBezTo>
                    <a:cubicBezTo>
                      <a:pt x="84" y="79"/>
                      <a:pt x="74" y="80"/>
                      <a:pt x="66" y="88"/>
                    </a:cubicBezTo>
                    <a:cubicBezTo>
                      <a:pt x="89" y="85"/>
                      <a:pt x="113" y="78"/>
                      <a:pt x="136" y="93"/>
                    </a:cubicBezTo>
                    <a:cubicBezTo>
                      <a:pt x="130" y="84"/>
                      <a:pt x="122" y="79"/>
                      <a:pt x="113" y="75"/>
                    </a:cubicBezTo>
                    <a:cubicBezTo>
                      <a:pt x="112" y="70"/>
                      <a:pt x="109" y="70"/>
                      <a:pt x="105" y="70"/>
                    </a:cubicBezTo>
                    <a:close/>
                    <a:moveTo>
                      <a:pt x="79" y="50"/>
                    </a:moveTo>
                    <a:cubicBezTo>
                      <a:pt x="79" y="50"/>
                      <a:pt x="78" y="50"/>
                      <a:pt x="78" y="50"/>
                    </a:cubicBezTo>
                    <a:cubicBezTo>
                      <a:pt x="78" y="50"/>
                      <a:pt x="79" y="50"/>
                      <a:pt x="79" y="51"/>
                    </a:cubicBezTo>
                    <a:cubicBezTo>
                      <a:pt x="80" y="56"/>
                      <a:pt x="83" y="57"/>
                      <a:pt x="88" y="56"/>
                    </a:cubicBezTo>
                    <a:cubicBezTo>
                      <a:pt x="86" y="52"/>
                      <a:pt x="82" y="51"/>
                      <a:pt x="79" y="50"/>
                    </a:cubicBezTo>
                    <a:close/>
                    <a:moveTo>
                      <a:pt x="113" y="151"/>
                    </a:moveTo>
                    <a:cubicBezTo>
                      <a:pt x="114" y="151"/>
                      <a:pt x="114" y="150"/>
                      <a:pt x="115" y="149"/>
                    </a:cubicBezTo>
                    <a:cubicBezTo>
                      <a:pt x="108" y="145"/>
                      <a:pt x="102" y="142"/>
                      <a:pt x="96" y="138"/>
                    </a:cubicBezTo>
                    <a:cubicBezTo>
                      <a:pt x="95" y="137"/>
                      <a:pt x="92" y="138"/>
                      <a:pt x="92" y="140"/>
                    </a:cubicBezTo>
                    <a:cubicBezTo>
                      <a:pt x="92" y="141"/>
                      <a:pt x="93" y="143"/>
                      <a:pt x="94" y="143"/>
                    </a:cubicBezTo>
                    <a:cubicBezTo>
                      <a:pt x="100" y="146"/>
                      <a:pt x="107" y="149"/>
                      <a:pt x="113" y="151"/>
                    </a:cubicBezTo>
                    <a:close/>
                    <a:moveTo>
                      <a:pt x="155" y="52"/>
                    </a:moveTo>
                    <a:cubicBezTo>
                      <a:pt x="154" y="40"/>
                      <a:pt x="154" y="40"/>
                      <a:pt x="142" y="37"/>
                    </a:cubicBezTo>
                    <a:cubicBezTo>
                      <a:pt x="148" y="42"/>
                      <a:pt x="149" y="49"/>
                      <a:pt x="155" y="52"/>
                    </a:cubicBezTo>
                    <a:close/>
                    <a:moveTo>
                      <a:pt x="147" y="193"/>
                    </a:moveTo>
                    <a:cubicBezTo>
                      <a:pt x="154" y="192"/>
                      <a:pt x="158" y="190"/>
                      <a:pt x="161" y="183"/>
                    </a:cubicBezTo>
                    <a:cubicBezTo>
                      <a:pt x="155" y="185"/>
                      <a:pt x="150" y="187"/>
                      <a:pt x="147" y="193"/>
                    </a:cubicBezTo>
                    <a:close/>
                    <a:moveTo>
                      <a:pt x="141" y="200"/>
                    </a:moveTo>
                    <a:cubicBezTo>
                      <a:pt x="137" y="199"/>
                      <a:pt x="135" y="192"/>
                      <a:pt x="128" y="194"/>
                    </a:cubicBezTo>
                    <a:cubicBezTo>
                      <a:pt x="131" y="199"/>
                      <a:pt x="135" y="202"/>
                      <a:pt x="141" y="200"/>
                    </a:cubicBezTo>
                    <a:close/>
                    <a:moveTo>
                      <a:pt x="164" y="44"/>
                    </a:moveTo>
                    <a:cubicBezTo>
                      <a:pt x="166" y="49"/>
                      <a:pt x="167" y="52"/>
                      <a:pt x="172" y="52"/>
                    </a:cubicBezTo>
                    <a:cubicBezTo>
                      <a:pt x="172" y="47"/>
                      <a:pt x="169" y="45"/>
                      <a:pt x="164" y="44"/>
                    </a:cubicBezTo>
                    <a:close/>
                    <a:moveTo>
                      <a:pt x="73" y="45"/>
                    </a:moveTo>
                    <a:cubicBezTo>
                      <a:pt x="72" y="45"/>
                      <a:pt x="72" y="44"/>
                      <a:pt x="71" y="44"/>
                    </a:cubicBezTo>
                    <a:cubicBezTo>
                      <a:pt x="71" y="45"/>
                      <a:pt x="71" y="46"/>
                      <a:pt x="70" y="46"/>
                    </a:cubicBezTo>
                    <a:cubicBezTo>
                      <a:pt x="71" y="46"/>
                      <a:pt x="72" y="47"/>
                      <a:pt x="72" y="47"/>
                    </a:cubicBezTo>
                    <a:cubicBezTo>
                      <a:pt x="73" y="47"/>
                      <a:pt x="73" y="46"/>
                      <a:pt x="73" y="45"/>
                    </a:cubicBezTo>
                    <a:close/>
                    <a:moveTo>
                      <a:pt x="95" y="62"/>
                    </a:moveTo>
                    <a:cubicBezTo>
                      <a:pt x="95" y="62"/>
                      <a:pt x="96" y="62"/>
                      <a:pt x="96" y="62"/>
                    </a:cubicBezTo>
                    <a:cubicBezTo>
                      <a:pt x="96" y="62"/>
                      <a:pt x="96" y="61"/>
                      <a:pt x="96" y="61"/>
                    </a:cubicBezTo>
                    <a:cubicBezTo>
                      <a:pt x="96" y="61"/>
                      <a:pt x="96" y="61"/>
                      <a:pt x="95" y="61"/>
                    </a:cubicBezTo>
                    <a:cubicBezTo>
                      <a:pt x="95" y="61"/>
                      <a:pt x="95" y="61"/>
                      <a:pt x="95" y="6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2" name="Freeform 31">
                <a:extLst>
                  <a:ext uri="{FF2B5EF4-FFF2-40B4-BE49-F238E27FC236}">
                    <a16:creationId xmlns:a16="http://schemas.microsoft.com/office/drawing/2014/main" id="{9157BC3D-9E45-EB3C-BB28-7204FCB34535}"/>
                  </a:ext>
                </a:extLst>
              </p:cNvPr>
              <p:cNvSpPr>
                <a:spLocks noEditPoints="1"/>
              </p:cNvSpPr>
              <p:nvPr/>
            </p:nvSpPr>
            <p:spPr bwMode="auto">
              <a:xfrm>
                <a:off x="465" y="1888"/>
                <a:ext cx="292" cy="371"/>
              </a:xfrm>
              <a:custGeom>
                <a:avLst/>
                <a:gdLst>
                  <a:gd name="T0" fmla="*/ 13 w 254"/>
                  <a:gd name="T1" fmla="*/ 226 h 323"/>
                  <a:gd name="T2" fmla="*/ 77 w 254"/>
                  <a:gd name="T3" fmla="*/ 76 h 323"/>
                  <a:gd name="T4" fmla="*/ 200 w 254"/>
                  <a:gd name="T5" fmla="*/ 55 h 323"/>
                  <a:gd name="T6" fmla="*/ 138 w 254"/>
                  <a:gd name="T7" fmla="*/ 149 h 323"/>
                  <a:gd name="T8" fmla="*/ 139 w 254"/>
                  <a:gd name="T9" fmla="*/ 152 h 323"/>
                  <a:gd name="T10" fmla="*/ 145 w 254"/>
                  <a:gd name="T11" fmla="*/ 159 h 323"/>
                  <a:gd name="T12" fmla="*/ 20 w 254"/>
                  <a:gd name="T13" fmla="*/ 247 h 323"/>
                  <a:gd name="T14" fmla="*/ 0 w 254"/>
                  <a:gd name="T15" fmla="*/ 320 h 323"/>
                  <a:gd name="T16" fmla="*/ 112 w 254"/>
                  <a:gd name="T17" fmla="*/ 148 h 323"/>
                  <a:gd name="T18" fmla="*/ 109 w 254"/>
                  <a:gd name="T19" fmla="*/ 144 h 323"/>
                  <a:gd name="T20" fmla="*/ 134 w 254"/>
                  <a:gd name="T21" fmla="*/ 126 h 323"/>
                  <a:gd name="T22" fmla="*/ 128 w 254"/>
                  <a:gd name="T23" fmla="*/ 129 h 323"/>
                  <a:gd name="T24" fmla="*/ 107 w 254"/>
                  <a:gd name="T25" fmla="*/ 146 h 323"/>
                  <a:gd name="T26" fmla="*/ 61 w 254"/>
                  <a:gd name="T27" fmla="*/ 177 h 323"/>
                  <a:gd name="T28" fmla="*/ 30 w 254"/>
                  <a:gd name="T29" fmla="*/ 191 h 323"/>
                  <a:gd name="T30" fmla="*/ 20 w 254"/>
                  <a:gd name="T31" fmla="*/ 212 h 323"/>
                  <a:gd name="T32" fmla="*/ 112 w 254"/>
                  <a:gd name="T33" fmla="*/ 148 h 323"/>
                  <a:gd name="T34" fmla="*/ 122 w 254"/>
                  <a:gd name="T35" fmla="*/ 145 h 323"/>
                  <a:gd name="T36" fmla="*/ 119 w 254"/>
                  <a:gd name="T37" fmla="*/ 146 h 323"/>
                  <a:gd name="T38" fmla="*/ 154 w 254"/>
                  <a:gd name="T39" fmla="*/ 78 h 323"/>
                  <a:gd name="T40" fmla="*/ 150 w 254"/>
                  <a:gd name="T41" fmla="*/ 81 h 323"/>
                  <a:gd name="T42" fmla="*/ 124 w 254"/>
                  <a:gd name="T43" fmla="*/ 105 h 323"/>
                  <a:gd name="T44" fmla="*/ 99 w 254"/>
                  <a:gd name="T45" fmla="*/ 121 h 323"/>
                  <a:gd name="T46" fmla="*/ 124 w 254"/>
                  <a:gd name="T47" fmla="*/ 105 h 323"/>
                  <a:gd name="T48" fmla="*/ 194 w 254"/>
                  <a:gd name="T49" fmla="*/ 77 h 323"/>
                  <a:gd name="T50" fmla="*/ 148 w 254"/>
                  <a:gd name="T51" fmla="*/ 83 h 323"/>
                  <a:gd name="T52" fmla="*/ 116 w 254"/>
                  <a:gd name="T53" fmla="*/ 57 h 323"/>
                  <a:gd name="T54" fmla="*/ 109 w 254"/>
                  <a:gd name="T55" fmla="*/ 69 h 323"/>
                  <a:gd name="T56" fmla="*/ 114 w 254"/>
                  <a:gd name="T57" fmla="*/ 80 h 323"/>
                  <a:gd name="T58" fmla="*/ 167 w 254"/>
                  <a:gd name="T59" fmla="*/ 40 h 323"/>
                  <a:gd name="T60" fmla="*/ 191 w 254"/>
                  <a:gd name="T61" fmla="*/ 38 h 323"/>
                  <a:gd name="T62" fmla="*/ 174 w 254"/>
                  <a:gd name="T63" fmla="*/ 37 h 323"/>
                  <a:gd name="T64" fmla="*/ 198 w 254"/>
                  <a:gd name="T65" fmla="*/ 23 h 323"/>
                  <a:gd name="T66" fmla="*/ 167 w 254"/>
                  <a:gd name="T67" fmla="*/ 37 h 323"/>
                  <a:gd name="T68" fmla="*/ 126 w 254"/>
                  <a:gd name="T69" fmla="*/ 66 h 323"/>
                  <a:gd name="T70" fmla="*/ 109 w 254"/>
                  <a:gd name="T71" fmla="*/ 69 h 323"/>
                  <a:gd name="T72" fmla="*/ 116 w 254"/>
                  <a:gd name="T73" fmla="*/ 57 h 323"/>
                  <a:gd name="T74" fmla="*/ 116 w 254"/>
                  <a:gd name="T75" fmla="*/ 57 h 323"/>
                  <a:gd name="T76" fmla="*/ 60 w 254"/>
                  <a:gd name="T77" fmla="*/ 142 h 323"/>
                  <a:gd name="T78" fmla="*/ 66 w 254"/>
                  <a:gd name="T79" fmla="*/ 113 h 323"/>
                  <a:gd name="T80" fmla="*/ 42 w 254"/>
                  <a:gd name="T81" fmla="*/ 168 h 323"/>
                  <a:gd name="T82" fmla="*/ 73 w 254"/>
                  <a:gd name="T83" fmla="*/ 139 h 323"/>
                  <a:gd name="T84" fmla="*/ 76 w 254"/>
                  <a:gd name="T85" fmla="*/ 135 h 323"/>
                  <a:gd name="T86" fmla="*/ 97 w 254"/>
                  <a:gd name="T87" fmla="*/ 82 h 323"/>
                  <a:gd name="T88" fmla="*/ 97 w 254"/>
                  <a:gd name="T89" fmla="*/ 82 h 323"/>
                  <a:gd name="T90" fmla="*/ 108 w 254"/>
                  <a:gd name="T91" fmla="*/ 172 h 323"/>
                  <a:gd name="T92" fmla="*/ 39 w 254"/>
                  <a:gd name="T93" fmla="*/ 174 h 323"/>
                  <a:gd name="T94" fmla="*/ 39 w 254"/>
                  <a:gd name="T95" fmla="*/ 174 h 323"/>
                  <a:gd name="T96" fmla="*/ 128 w 254"/>
                  <a:gd name="T97" fmla="*/ 143 h 323"/>
                  <a:gd name="T98" fmla="*/ 127 w 254"/>
                  <a:gd name="T99" fmla="*/ 140 h 323"/>
                  <a:gd name="T100" fmla="*/ 206 w 254"/>
                  <a:gd name="T101" fmla="*/ 16 h 323"/>
                  <a:gd name="T102" fmla="*/ 206 w 254"/>
                  <a:gd name="T103" fmla="*/ 20 h 323"/>
                  <a:gd name="T104" fmla="*/ 70 w 254"/>
                  <a:gd name="T105" fmla="*/ 130 h 323"/>
                  <a:gd name="T106" fmla="*/ 65 w 254"/>
                  <a:gd name="T107" fmla="*/ 130 h 323"/>
                  <a:gd name="T108" fmla="*/ 70 w 254"/>
                  <a:gd name="T109" fmla="*/ 130 h 323"/>
                  <a:gd name="T110" fmla="*/ 95 w 254"/>
                  <a:gd name="T111" fmla="*/ 121 h 323"/>
                  <a:gd name="T112" fmla="*/ 94 w 254"/>
                  <a:gd name="T113" fmla="*/ 123 h 323"/>
                  <a:gd name="T114" fmla="*/ 142 w 254"/>
                  <a:gd name="T115" fmla="*/ 119 h 323"/>
                  <a:gd name="T116" fmla="*/ 139 w 254"/>
                  <a:gd name="T117" fmla="*/ 120 h 323"/>
                  <a:gd name="T118" fmla="*/ 142 w 254"/>
                  <a:gd name="T119" fmla="*/ 119 h 323"/>
                  <a:gd name="T120" fmla="*/ 121 w 254"/>
                  <a:gd name="T121" fmla="*/ 50 h 323"/>
                  <a:gd name="T122" fmla="*/ 122 w 254"/>
                  <a:gd name="T123" fmla="*/ 51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4" h="323">
                    <a:moveTo>
                      <a:pt x="0" y="320"/>
                    </a:moveTo>
                    <a:cubicBezTo>
                      <a:pt x="0" y="288"/>
                      <a:pt x="4" y="257"/>
                      <a:pt x="13" y="226"/>
                    </a:cubicBezTo>
                    <a:cubicBezTo>
                      <a:pt x="17" y="225"/>
                      <a:pt x="18" y="224"/>
                      <a:pt x="14" y="221"/>
                    </a:cubicBezTo>
                    <a:cubicBezTo>
                      <a:pt x="19" y="165"/>
                      <a:pt x="40" y="117"/>
                      <a:pt x="77" y="76"/>
                    </a:cubicBezTo>
                    <a:cubicBezTo>
                      <a:pt x="123" y="25"/>
                      <a:pt x="182" y="0"/>
                      <a:pt x="254" y="0"/>
                    </a:cubicBezTo>
                    <a:cubicBezTo>
                      <a:pt x="236" y="21"/>
                      <a:pt x="220" y="39"/>
                      <a:pt x="200" y="55"/>
                    </a:cubicBezTo>
                    <a:cubicBezTo>
                      <a:pt x="207" y="55"/>
                      <a:pt x="213" y="54"/>
                      <a:pt x="219" y="53"/>
                    </a:cubicBezTo>
                    <a:cubicBezTo>
                      <a:pt x="206" y="98"/>
                      <a:pt x="180" y="130"/>
                      <a:pt x="138" y="149"/>
                    </a:cubicBezTo>
                    <a:cubicBezTo>
                      <a:pt x="136" y="150"/>
                      <a:pt x="134" y="150"/>
                      <a:pt x="133" y="153"/>
                    </a:cubicBezTo>
                    <a:cubicBezTo>
                      <a:pt x="135" y="153"/>
                      <a:pt x="137" y="152"/>
                      <a:pt x="139" y="152"/>
                    </a:cubicBezTo>
                    <a:cubicBezTo>
                      <a:pt x="141" y="152"/>
                      <a:pt x="142" y="151"/>
                      <a:pt x="144" y="151"/>
                    </a:cubicBezTo>
                    <a:cubicBezTo>
                      <a:pt x="144" y="154"/>
                      <a:pt x="145" y="156"/>
                      <a:pt x="145" y="159"/>
                    </a:cubicBezTo>
                    <a:cubicBezTo>
                      <a:pt x="122" y="188"/>
                      <a:pt x="92" y="207"/>
                      <a:pt x="55" y="214"/>
                    </a:cubicBezTo>
                    <a:cubicBezTo>
                      <a:pt x="26" y="219"/>
                      <a:pt x="26" y="219"/>
                      <a:pt x="20" y="247"/>
                    </a:cubicBezTo>
                    <a:cubicBezTo>
                      <a:pt x="15" y="270"/>
                      <a:pt x="12" y="293"/>
                      <a:pt x="13" y="317"/>
                    </a:cubicBezTo>
                    <a:cubicBezTo>
                      <a:pt x="8" y="317"/>
                      <a:pt x="5" y="323"/>
                      <a:pt x="0" y="320"/>
                    </a:cubicBezTo>
                    <a:close/>
                    <a:moveTo>
                      <a:pt x="119" y="146"/>
                    </a:moveTo>
                    <a:cubicBezTo>
                      <a:pt x="116" y="146"/>
                      <a:pt x="113" y="146"/>
                      <a:pt x="112" y="148"/>
                    </a:cubicBezTo>
                    <a:cubicBezTo>
                      <a:pt x="110" y="148"/>
                      <a:pt x="108" y="148"/>
                      <a:pt x="107" y="146"/>
                    </a:cubicBezTo>
                    <a:cubicBezTo>
                      <a:pt x="108" y="145"/>
                      <a:pt x="108" y="144"/>
                      <a:pt x="109" y="144"/>
                    </a:cubicBezTo>
                    <a:cubicBezTo>
                      <a:pt x="117" y="141"/>
                      <a:pt x="125" y="137"/>
                      <a:pt x="129" y="129"/>
                    </a:cubicBezTo>
                    <a:cubicBezTo>
                      <a:pt x="131" y="129"/>
                      <a:pt x="133" y="129"/>
                      <a:pt x="134" y="126"/>
                    </a:cubicBezTo>
                    <a:cubicBezTo>
                      <a:pt x="134" y="126"/>
                      <a:pt x="133" y="125"/>
                      <a:pt x="133" y="125"/>
                    </a:cubicBezTo>
                    <a:cubicBezTo>
                      <a:pt x="129" y="124"/>
                      <a:pt x="129" y="127"/>
                      <a:pt x="128" y="129"/>
                    </a:cubicBezTo>
                    <a:cubicBezTo>
                      <a:pt x="120" y="132"/>
                      <a:pt x="112" y="134"/>
                      <a:pt x="109" y="144"/>
                    </a:cubicBezTo>
                    <a:cubicBezTo>
                      <a:pt x="108" y="144"/>
                      <a:pt x="108" y="145"/>
                      <a:pt x="107" y="146"/>
                    </a:cubicBezTo>
                    <a:cubicBezTo>
                      <a:pt x="88" y="151"/>
                      <a:pt x="75" y="165"/>
                      <a:pt x="61" y="177"/>
                    </a:cubicBezTo>
                    <a:cubicBezTo>
                      <a:pt x="61" y="177"/>
                      <a:pt x="61" y="177"/>
                      <a:pt x="61" y="177"/>
                    </a:cubicBezTo>
                    <a:cubicBezTo>
                      <a:pt x="56" y="178"/>
                      <a:pt x="53" y="181"/>
                      <a:pt x="49" y="183"/>
                    </a:cubicBezTo>
                    <a:cubicBezTo>
                      <a:pt x="43" y="186"/>
                      <a:pt x="40" y="197"/>
                      <a:pt x="30" y="191"/>
                    </a:cubicBezTo>
                    <a:cubicBezTo>
                      <a:pt x="29" y="191"/>
                      <a:pt x="28" y="192"/>
                      <a:pt x="27" y="193"/>
                    </a:cubicBezTo>
                    <a:cubicBezTo>
                      <a:pt x="25" y="199"/>
                      <a:pt x="23" y="206"/>
                      <a:pt x="20" y="212"/>
                    </a:cubicBezTo>
                    <a:cubicBezTo>
                      <a:pt x="34" y="191"/>
                      <a:pt x="62" y="189"/>
                      <a:pt x="78" y="171"/>
                    </a:cubicBezTo>
                    <a:cubicBezTo>
                      <a:pt x="86" y="161"/>
                      <a:pt x="102" y="158"/>
                      <a:pt x="112" y="148"/>
                    </a:cubicBezTo>
                    <a:cubicBezTo>
                      <a:pt x="114" y="148"/>
                      <a:pt x="117" y="149"/>
                      <a:pt x="119" y="146"/>
                    </a:cubicBezTo>
                    <a:cubicBezTo>
                      <a:pt x="120" y="146"/>
                      <a:pt x="121" y="145"/>
                      <a:pt x="122" y="145"/>
                    </a:cubicBezTo>
                    <a:cubicBezTo>
                      <a:pt x="122" y="145"/>
                      <a:pt x="122" y="144"/>
                      <a:pt x="121" y="144"/>
                    </a:cubicBezTo>
                    <a:cubicBezTo>
                      <a:pt x="121" y="145"/>
                      <a:pt x="120" y="145"/>
                      <a:pt x="119" y="146"/>
                    </a:cubicBezTo>
                    <a:close/>
                    <a:moveTo>
                      <a:pt x="150" y="81"/>
                    </a:moveTo>
                    <a:cubicBezTo>
                      <a:pt x="152" y="80"/>
                      <a:pt x="154" y="80"/>
                      <a:pt x="154" y="78"/>
                    </a:cubicBezTo>
                    <a:cubicBezTo>
                      <a:pt x="154" y="78"/>
                      <a:pt x="153" y="77"/>
                      <a:pt x="153" y="77"/>
                    </a:cubicBezTo>
                    <a:cubicBezTo>
                      <a:pt x="151" y="77"/>
                      <a:pt x="151" y="79"/>
                      <a:pt x="150" y="81"/>
                    </a:cubicBezTo>
                    <a:cubicBezTo>
                      <a:pt x="149" y="82"/>
                      <a:pt x="149" y="82"/>
                      <a:pt x="148" y="83"/>
                    </a:cubicBezTo>
                    <a:cubicBezTo>
                      <a:pt x="139" y="89"/>
                      <a:pt x="128" y="93"/>
                      <a:pt x="124" y="105"/>
                    </a:cubicBezTo>
                    <a:cubicBezTo>
                      <a:pt x="121" y="105"/>
                      <a:pt x="118" y="105"/>
                      <a:pt x="116" y="107"/>
                    </a:cubicBezTo>
                    <a:cubicBezTo>
                      <a:pt x="110" y="109"/>
                      <a:pt x="102" y="109"/>
                      <a:pt x="99" y="121"/>
                    </a:cubicBezTo>
                    <a:cubicBezTo>
                      <a:pt x="107" y="115"/>
                      <a:pt x="114" y="115"/>
                      <a:pt x="116" y="107"/>
                    </a:cubicBezTo>
                    <a:cubicBezTo>
                      <a:pt x="119" y="107"/>
                      <a:pt x="122" y="108"/>
                      <a:pt x="124" y="105"/>
                    </a:cubicBezTo>
                    <a:cubicBezTo>
                      <a:pt x="149" y="94"/>
                      <a:pt x="175" y="83"/>
                      <a:pt x="204" y="79"/>
                    </a:cubicBezTo>
                    <a:cubicBezTo>
                      <a:pt x="199" y="75"/>
                      <a:pt x="197" y="77"/>
                      <a:pt x="194" y="77"/>
                    </a:cubicBezTo>
                    <a:cubicBezTo>
                      <a:pt x="180" y="77"/>
                      <a:pt x="167" y="85"/>
                      <a:pt x="154" y="87"/>
                    </a:cubicBezTo>
                    <a:cubicBezTo>
                      <a:pt x="150" y="87"/>
                      <a:pt x="148" y="87"/>
                      <a:pt x="148" y="83"/>
                    </a:cubicBezTo>
                    <a:cubicBezTo>
                      <a:pt x="149" y="82"/>
                      <a:pt x="149" y="82"/>
                      <a:pt x="150" y="81"/>
                    </a:cubicBezTo>
                    <a:close/>
                    <a:moveTo>
                      <a:pt x="116" y="57"/>
                    </a:moveTo>
                    <a:cubicBezTo>
                      <a:pt x="113" y="58"/>
                      <a:pt x="112" y="60"/>
                      <a:pt x="112" y="64"/>
                    </a:cubicBezTo>
                    <a:cubicBezTo>
                      <a:pt x="110" y="65"/>
                      <a:pt x="109" y="67"/>
                      <a:pt x="109" y="69"/>
                    </a:cubicBezTo>
                    <a:cubicBezTo>
                      <a:pt x="104" y="69"/>
                      <a:pt x="99" y="72"/>
                      <a:pt x="101" y="77"/>
                    </a:cubicBezTo>
                    <a:cubicBezTo>
                      <a:pt x="102" y="79"/>
                      <a:pt x="107" y="86"/>
                      <a:pt x="114" y="80"/>
                    </a:cubicBezTo>
                    <a:cubicBezTo>
                      <a:pt x="119" y="76"/>
                      <a:pt x="125" y="74"/>
                      <a:pt x="126" y="66"/>
                    </a:cubicBezTo>
                    <a:cubicBezTo>
                      <a:pt x="142" y="60"/>
                      <a:pt x="156" y="53"/>
                      <a:pt x="167" y="40"/>
                    </a:cubicBezTo>
                    <a:cubicBezTo>
                      <a:pt x="168" y="45"/>
                      <a:pt x="171" y="45"/>
                      <a:pt x="175" y="43"/>
                    </a:cubicBezTo>
                    <a:cubicBezTo>
                      <a:pt x="180" y="41"/>
                      <a:pt x="186" y="39"/>
                      <a:pt x="191" y="38"/>
                    </a:cubicBezTo>
                    <a:cubicBezTo>
                      <a:pt x="198" y="36"/>
                      <a:pt x="205" y="36"/>
                      <a:pt x="211" y="30"/>
                    </a:cubicBezTo>
                    <a:cubicBezTo>
                      <a:pt x="199" y="32"/>
                      <a:pt x="187" y="35"/>
                      <a:pt x="174" y="37"/>
                    </a:cubicBezTo>
                    <a:cubicBezTo>
                      <a:pt x="174" y="37"/>
                      <a:pt x="174" y="36"/>
                      <a:pt x="174" y="36"/>
                    </a:cubicBezTo>
                    <a:cubicBezTo>
                      <a:pt x="182" y="31"/>
                      <a:pt x="190" y="27"/>
                      <a:pt x="198" y="23"/>
                    </a:cubicBezTo>
                    <a:cubicBezTo>
                      <a:pt x="197" y="22"/>
                      <a:pt x="197" y="21"/>
                      <a:pt x="196" y="20"/>
                    </a:cubicBezTo>
                    <a:cubicBezTo>
                      <a:pt x="186" y="25"/>
                      <a:pt x="174" y="26"/>
                      <a:pt x="167" y="37"/>
                    </a:cubicBezTo>
                    <a:cubicBezTo>
                      <a:pt x="160" y="34"/>
                      <a:pt x="155" y="36"/>
                      <a:pt x="150" y="43"/>
                    </a:cubicBezTo>
                    <a:cubicBezTo>
                      <a:pt x="144" y="52"/>
                      <a:pt x="131" y="55"/>
                      <a:pt x="126" y="66"/>
                    </a:cubicBezTo>
                    <a:cubicBezTo>
                      <a:pt x="121" y="66"/>
                      <a:pt x="119" y="70"/>
                      <a:pt x="115" y="72"/>
                    </a:cubicBezTo>
                    <a:cubicBezTo>
                      <a:pt x="111" y="74"/>
                      <a:pt x="110" y="72"/>
                      <a:pt x="109" y="69"/>
                    </a:cubicBezTo>
                    <a:cubicBezTo>
                      <a:pt x="111" y="68"/>
                      <a:pt x="112" y="66"/>
                      <a:pt x="112" y="64"/>
                    </a:cubicBezTo>
                    <a:cubicBezTo>
                      <a:pt x="115" y="62"/>
                      <a:pt x="116" y="60"/>
                      <a:pt x="116" y="57"/>
                    </a:cubicBezTo>
                    <a:cubicBezTo>
                      <a:pt x="117" y="56"/>
                      <a:pt x="117" y="56"/>
                      <a:pt x="117" y="55"/>
                    </a:cubicBezTo>
                    <a:cubicBezTo>
                      <a:pt x="117" y="56"/>
                      <a:pt x="117" y="56"/>
                      <a:pt x="116" y="57"/>
                    </a:cubicBezTo>
                    <a:close/>
                    <a:moveTo>
                      <a:pt x="73" y="139"/>
                    </a:moveTo>
                    <a:cubicBezTo>
                      <a:pt x="68" y="137"/>
                      <a:pt x="65" y="146"/>
                      <a:pt x="60" y="142"/>
                    </a:cubicBezTo>
                    <a:cubicBezTo>
                      <a:pt x="53" y="136"/>
                      <a:pt x="59" y="131"/>
                      <a:pt x="61" y="126"/>
                    </a:cubicBezTo>
                    <a:cubicBezTo>
                      <a:pt x="62" y="121"/>
                      <a:pt x="64" y="117"/>
                      <a:pt x="66" y="113"/>
                    </a:cubicBezTo>
                    <a:cubicBezTo>
                      <a:pt x="68" y="109"/>
                      <a:pt x="68" y="105"/>
                      <a:pt x="64" y="102"/>
                    </a:cubicBezTo>
                    <a:cubicBezTo>
                      <a:pt x="56" y="124"/>
                      <a:pt x="49" y="146"/>
                      <a:pt x="42" y="168"/>
                    </a:cubicBezTo>
                    <a:cubicBezTo>
                      <a:pt x="43" y="169"/>
                      <a:pt x="44" y="170"/>
                      <a:pt x="45" y="170"/>
                    </a:cubicBezTo>
                    <a:cubicBezTo>
                      <a:pt x="53" y="158"/>
                      <a:pt x="67" y="153"/>
                      <a:pt x="73" y="139"/>
                    </a:cubicBezTo>
                    <a:cubicBezTo>
                      <a:pt x="75" y="138"/>
                      <a:pt x="77" y="138"/>
                      <a:pt x="77" y="136"/>
                    </a:cubicBezTo>
                    <a:cubicBezTo>
                      <a:pt x="77" y="136"/>
                      <a:pt x="76" y="135"/>
                      <a:pt x="76" y="135"/>
                    </a:cubicBezTo>
                    <a:cubicBezTo>
                      <a:pt x="73" y="135"/>
                      <a:pt x="73" y="137"/>
                      <a:pt x="73" y="139"/>
                    </a:cubicBezTo>
                    <a:close/>
                    <a:moveTo>
                      <a:pt x="97" y="82"/>
                    </a:moveTo>
                    <a:cubicBezTo>
                      <a:pt x="91" y="99"/>
                      <a:pt x="78" y="109"/>
                      <a:pt x="72" y="123"/>
                    </a:cubicBezTo>
                    <a:cubicBezTo>
                      <a:pt x="87" y="113"/>
                      <a:pt x="101" y="91"/>
                      <a:pt x="97" y="82"/>
                    </a:cubicBezTo>
                    <a:close/>
                    <a:moveTo>
                      <a:pt x="77" y="178"/>
                    </a:moveTo>
                    <a:cubicBezTo>
                      <a:pt x="87" y="177"/>
                      <a:pt x="98" y="178"/>
                      <a:pt x="108" y="172"/>
                    </a:cubicBezTo>
                    <a:cubicBezTo>
                      <a:pt x="97" y="171"/>
                      <a:pt x="86" y="172"/>
                      <a:pt x="77" y="178"/>
                    </a:cubicBezTo>
                    <a:close/>
                    <a:moveTo>
                      <a:pt x="39" y="174"/>
                    </a:moveTo>
                    <a:cubicBezTo>
                      <a:pt x="37" y="177"/>
                      <a:pt x="32" y="180"/>
                      <a:pt x="34" y="187"/>
                    </a:cubicBezTo>
                    <a:cubicBezTo>
                      <a:pt x="38" y="183"/>
                      <a:pt x="40" y="179"/>
                      <a:pt x="39" y="174"/>
                    </a:cubicBezTo>
                    <a:close/>
                    <a:moveTo>
                      <a:pt x="127" y="140"/>
                    </a:moveTo>
                    <a:cubicBezTo>
                      <a:pt x="127" y="141"/>
                      <a:pt x="128" y="142"/>
                      <a:pt x="128" y="143"/>
                    </a:cubicBezTo>
                    <a:cubicBezTo>
                      <a:pt x="132" y="141"/>
                      <a:pt x="136" y="142"/>
                      <a:pt x="140" y="137"/>
                    </a:cubicBezTo>
                    <a:cubicBezTo>
                      <a:pt x="135" y="138"/>
                      <a:pt x="131" y="139"/>
                      <a:pt x="127" y="140"/>
                    </a:cubicBezTo>
                    <a:close/>
                    <a:moveTo>
                      <a:pt x="209" y="18"/>
                    </a:moveTo>
                    <a:cubicBezTo>
                      <a:pt x="210" y="16"/>
                      <a:pt x="208" y="16"/>
                      <a:pt x="206" y="16"/>
                    </a:cubicBezTo>
                    <a:cubicBezTo>
                      <a:pt x="205" y="16"/>
                      <a:pt x="203" y="17"/>
                      <a:pt x="203" y="18"/>
                    </a:cubicBezTo>
                    <a:cubicBezTo>
                      <a:pt x="202" y="20"/>
                      <a:pt x="204" y="20"/>
                      <a:pt x="206" y="20"/>
                    </a:cubicBezTo>
                    <a:cubicBezTo>
                      <a:pt x="207" y="20"/>
                      <a:pt x="209" y="20"/>
                      <a:pt x="209" y="18"/>
                    </a:cubicBezTo>
                    <a:close/>
                    <a:moveTo>
                      <a:pt x="70" y="130"/>
                    </a:moveTo>
                    <a:cubicBezTo>
                      <a:pt x="69" y="129"/>
                      <a:pt x="68" y="128"/>
                      <a:pt x="68" y="128"/>
                    </a:cubicBezTo>
                    <a:cubicBezTo>
                      <a:pt x="67" y="128"/>
                      <a:pt x="65" y="129"/>
                      <a:pt x="65" y="130"/>
                    </a:cubicBezTo>
                    <a:cubicBezTo>
                      <a:pt x="64" y="131"/>
                      <a:pt x="64" y="133"/>
                      <a:pt x="66" y="133"/>
                    </a:cubicBezTo>
                    <a:cubicBezTo>
                      <a:pt x="68" y="133"/>
                      <a:pt x="69" y="131"/>
                      <a:pt x="70" y="130"/>
                    </a:cubicBezTo>
                    <a:close/>
                    <a:moveTo>
                      <a:pt x="96" y="122"/>
                    </a:moveTo>
                    <a:cubicBezTo>
                      <a:pt x="96" y="122"/>
                      <a:pt x="96" y="121"/>
                      <a:pt x="95" y="121"/>
                    </a:cubicBezTo>
                    <a:cubicBezTo>
                      <a:pt x="95" y="120"/>
                      <a:pt x="94" y="121"/>
                      <a:pt x="93" y="121"/>
                    </a:cubicBezTo>
                    <a:cubicBezTo>
                      <a:pt x="94" y="122"/>
                      <a:pt x="94" y="123"/>
                      <a:pt x="94" y="123"/>
                    </a:cubicBezTo>
                    <a:cubicBezTo>
                      <a:pt x="95" y="123"/>
                      <a:pt x="95" y="123"/>
                      <a:pt x="96" y="122"/>
                    </a:cubicBezTo>
                    <a:close/>
                    <a:moveTo>
                      <a:pt x="142" y="119"/>
                    </a:moveTo>
                    <a:cubicBezTo>
                      <a:pt x="141" y="118"/>
                      <a:pt x="141" y="118"/>
                      <a:pt x="140" y="118"/>
                    </a:cubicBezTo>
                    <a:cubicBezTo>
                      <a:pt x="140" y="118"/>
                      <a:pt x="139" y="119"/>
                      <a:pt x="139" y="120"/>
                    </a:cubicBezTo>
                    <a:cubicBezTo>
                      <a:pt x="140" y="120"/>
                      <a:pt x="141" y="121"/>
                      <a:pt x="141" y="121"/>
                    </a:cubicBezTo>
                    <a:cubicBezTo>
                      <a:pt x="142" y="120"/>
                      <a:pt x="142" y="119"/>
                      <a:pt x="142" y="119"/>
                    </a:cubicBezTo>
                    <a:close/>
                    <a:moveTo>
                      <a:pt x="122" y="50"/>
                    </a:moveTo>
                    <a:cubicBezTo>
                      <a:pt x="121" y="50"/>
                      <a:pt x="121" y="50"/>
                      <a:pt x="121" y="50"/>
                    </a:cubicBezTo>
                    <a:cubicBezTo>
                      <a:pt x="121" y="50"/>
                      <a:pt x="121" y="51"/>
                      <a:pt x="121" y="51"/>
                    </a:cubicBezTo>
                    <a:cubicBezTo>
                      <a:pt x="121" y="51"/>
                      <a:pt x="122" y="51"/>
                      <a:pt x="122" y="51"/>
                    </a:cubicBezTo>
                    <a:cubicBezTo>
                      <a:pt x="122" y="51"/>
                      <a:pt x="122" y="50"/>
                      <a:pt x="122" y="5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3" name="Freeform 32">
                <a:extLst>
                  <a:ext uri="{FF2B5EF4-FFF2-40B4-BE49-F238E27FC236}">
                    <a16:creationId xmlns:a16="http://schemas.microsoft.com/office/drawing/2014/main" id="{B45E6F0A-70E8-94F8-2E0D-E3DB4C7AAC49}"/>
                  </a:ext>
                </a:extLst>
              </p:cNvPr>
              <p:cNvSpPr>
                <a:spLocks noEditPoints="1"/>
              </p:cNvSpPr>
              <p:nvPr/>
            </p:nvSpPr>
            <p:spPr bwMode="auto">
              <a:xfrm>
                <a:off x="443" y="1700"/>
                <a:ext cx="230" cy="215"/>
              </a:xfrm>
              <a:custGeom>
                <a:avLst/>
                <a:gdLst>
                  <a:gd name="T0" fmla="*/ 55 w 200"/>
                  <a:gd name="T1" fmla="*/ 151 h 187"/>
                  <a:gd name="T2" fmla="*/ 50 w 200"/>
                  <a:gd name="T3" fmla="*/ 136 h 187"/>
                  <a:gd name="T4" fmla="*/ 44 w 200"/>
                  <a:gd name="T5" fmla="*/ 136 h 187"/>
                  <a:gd name="T6" fmla="*/ 32 w 200"/>
                  <a:gd name="T7" fmla="*/ 134 h 187"/>
                  <a:gd name="T8" fmla="*/ 139 w 200"/>
                  <a:gd name="T9" fmla="*/ 92 h 187"/>
                  <a:gd name="T10" fmla="*/ 115 w 200"/>
                  <a:gd name="T11" fmla="*/ 96 h 187"/>
                  <a:gd name="T12" fmla="*/ 49 w 200"/>
                  <a:gd name="T13" fmla="*/ 109 h 187"/>
                  <a:gd name="T14" fmla="*/ 32 w 200"/>
                  <a:gd name="T15" fmla="*/ 104 h 187"/>
                  <a:gd name="T16" fmla="*/ 29 w 200"/>
                  <a:gd name="T17" fmla="*/ 68 h 187"/>
                  <a:gd name="T18" fmla="*/ 0 w 200"/>
                  <a:gd name="T19" fmla="*/ 73 h 187"/>
                  <a:gd name="T20" fmla="*/ 93 w 200"/>
                  <a:gd name="T21" fmla="*/ 9 h 187"/>
                  <a:gd name="T22" fmla="*/ 92 w 200"/>
                  <a:gd name="T23" fmla="*/ 23 h 187"/>
                  <a:gd name="T24" fmla="*/ 191 w 200"/>
                  <a:gd name="T25" fmla="*/ 18 h 187"/>
                  <a:gd name="T26" fmla="*/ 193 w 200"/>
                  <a:gd name="T27" fmla="*/ 37 h 187"/>
                  <a:gd name="T28" fmla="*/ 148 w 200"/>
                  <a:gd name="T29" fmla="*/ 105 h 187"/>
                  <a:gd name="T30" fmla="*/ 127 w 200"/>
                  <a:gd name="T31" fmla="*/ 150 h 187"/>
                  <a:gd name="T32" fmla="*/ 63 w 200"/>
                  <a:gd name="T33" fmla="*/ 187 h 187"/>
                  <a:gd name="T34" fmla="*/ 97 w 200"/>
                  <a:gd name="T35" fmla="*/ 167 h 187"/>
                  <a:gd name="T36" fmla="*/ 96 w 200"/>
                  <a:gd name="T37" fmla="*/ 158 h 187"/>
                  <a:gd name="T38" fmla="*/ 89 w 200"/>
                  <a:gd name="T39" fmla="*/ 160 h 187"/>
                  <a:gd name="T40" fmla="*/ 58 w 200"/>
                  <a:gd name="T41" fmla="*/ 163 h 187"/>
                  <a:gd name="T42" fmla="*/ 99 w 200"/>
                  <a:gd name="T43" fmla="*/ 155 h 187"/>
                  <a:gd name="T44" fmla="*/ 120 w 200"/>
                  <a:gd name="T45" fmla="*/ 139 h 187"/>
                  <a:gd name="T46" fmla="*/ 89 w 200"/>
                  <a:gd name="T47" fmla="*/ 75 h 187"/>
                  <a:gd name="T48" fmla="*/ 124 w 200"/>
                  <a:gd name="T49" fmla="*/ 63 h 187"/>
                  <a:gd name="T50" fmla="*/ 137 w 200"/>
                  <a:gd name="T51" fmla="*/ 56 h 187"/>
                  <a:gd name="T52" fmla="*/ 90 w 200"/>
                  <a:gd name="T53" fmla="*/ 76 h 187"/>
                  <a:gd name="T54" fmla="*/ 76 w 200"/>
                  <a:gd name="T55" fmla="*/ 71 h 187"/>
                  <a:gd name="T56" fmla="*/ 108 w 200"/>
                  <a:gd name="T57" fmla="*/ 35 h 187"/>
                  <a:gd name="T58" fmla="*/ 80 w 200"/>
                  <a:gd name="T59" fmla="*/ 59 h 187"/>
                  <a:gd name="T60" fmla="*/ 71 w 200"/>
                  <a:gd name="T61" fmla="*/ 51 h 187"/>
                  <a:gd name="T62" fmla="*/ 71 w 200"/>
                  <a:gd name="T63" fmla="*/ 55 h 187"/>
                  <a:gd name="T64" fmla="*/ 70 w 200"/>
                  <a:gd name="T65" fmla="*/ 56 h 187"/>
                  <a:gd name="T66" fmla="*/ 64 w 200"/>
                  <a:gd name="T67" fmla="*/ 94 h 187"/>
                  <a:gd name="T68" fmla="*/ 76 w 200"/>
                  <a:gd name="T69" fmla="*/ 90 h 187"/>
                  <a:gd name="T70" fmla="*/ 35 w 200"/>
                  <a:gd name="T71" fmla="*/ 88 h 187"/>
                  <a:gd name="T72" fmla="*/ 68 w 200"/>
                  <a:gd name="T73" fmla="*/ 36 h 187"/>
                  <a:gd name="T74" fmla="*/ 35 w 200"/>
                  <a:gd name="T75" fmla="*/ 88 h 187"/>
                  <a:gd name="T76" fmla="*/ 83 w 200"/>
                  <a:gd name="T77" fmla="*/ 29 h 187"/>
                  <a:gd name="T78" fmla="*/ 101 w 200"/>
                  <a:gd name="T79" fmla="*/ 91 h 187"/>
                  <a:gd name="T80" fmla="*/ 101 w 200"/>
                  <a:gd name="T81" fmla="*/ 91 h 187"/>
                  <a:gd name="T82" fmla="*/ 149 w 200"/>
                  <a:gd name="T83" fmla="*/ 49 h 187"/>
                  <a:gd name="T84" fmla="*/ 149 w 200"/>
                  <a:gd name="T85" fmla="*/ 51 h 187"/>
                  <a:gd name="T86" fmla="*/ 124 w 200"/>
                  <a:gd name="T87" fmla="*/ 38 h 187"/>
                  <a:gd name="T88" fmla="*/ 123 w 200"/>
                  <a:gd name="T89" fmla="*/ 39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0" h="187">
                    <a:moveTo>
                      <a:pt x="58" y="163"/>
                    </a:moveTo>
                    <a:cubicBezTo>
                      <a:pt x="54" y="160"/>
                      <a:pt x="48" y="158"/>
                      <a:pt x="55" y="151"/>
                    </a:cubicBezTo>
                    <a:cubicBezTo>
                      <a:pt x="58" y="148"/>
                      <a:pt x="61" y="144"/>
                      <a:pt x="52" y="144"/>
                    </a:cubicBezTo>
                    <a:cubicBezTo>
                      <a:pt x="45" y="144"/>
                      <a:pt x="53" y="138"/>
                      <a:pt x="50" y="136"/>
                    </a:cubicBezTo>
                    <a:cubicBezTo>
                      <a:pt x="66" y="136"/>
                      <a:pt x="82" y="136"/>
                      <a:pt x="100" y="136"/>
                    </a:cubicBezTo>
                    <a:cubicBezTo>
                      <a:pt x="79" y="125"/>
                      <a:pt x="62" y="131"/>
                      <a:pt x="44" y="136"/>
                    </a:cubicBezTo>
                    <a:cubicBezTo>
                      <a:pt x="40" y="136"/>
                      <a:pt x="36" y="136"/>
                      <a:pt x="32" y="136"/>
                    </a:cubicBezTo>
                    <a:cubicBezTo>
                      <a:pt x="32" y="135"/>
                      <a:pt x="32" y="134"/>
                      <a:pt x="32" y="134"/>
                    </a:cubicBezTo>
                    <a:cubicBezTo>
                      <a:pt x="37" y="126"/>
                      <a:pt x="44" y="121"/>
                      <a:pt x="53" y="119"/>
                    </a:cubicBezTo>
                    <a:cubicBezTo>
                      <a:pt x="83" y="114"/>
                      <a:pt x="111" y="102"/>
                      <a:pt x="139" y="92"/>
                    </a:cubicBezTo>
                    <a:cubicBezTo>
                      <a:pt x="143" y="91"/>
                      <a:pt x="147" y="89"/>
                      <a:pt x="149" y="84"/>
                    </a:cubicBezTo>
                    <a:cubicBezTo>
                      <a:pt x="137" y="88"/>
                      <a:pt x="126" y="90"/>
                      <a:pt x="115" y="96"/>
                    </a:cubicBezTo>
                    <a:cubicBezTo>
                      <a:pt x="101" y="105"/>
                      <a:pt x="83" y="102"/>
                      <a:pt x="68" y="111"/>
                    </a:cubicBezTo>
                    <a:cubicBezTo>
                      <a:pt x="64" y="114"/>
                      <a:pt x="53" y="125"/>
                      <a:pt x="49" y="109"/>
                    </a:cubicBezTo>
                    <a:cubicBezTo>
                      <a:pt x="49" y="109"/>
                      <a:pt x="41" y="108"/>
                      <a:pt x="38" y="107"/>
                    </a:cubicBezTo>
                    <a:cubicBezTo>
                      <a:pt x="36" y="106"/>
                      <a:pt x="32" y="107"/>
                      <a:pt x="32" y="104"/>
                    </a:cubicBezTo>
                    <a:cubicBezTo>
                      <a:pt x="32" y="94"/>
                      <a:pt x="25" y="85"/>
                      <a:pt x="31" y="75"/>
                    </a:cubicBezTo>
                    <a:cubicBezTo>
                      <a:pt x="32" y="73"/>
                      <a:pt x="31" y="70"/>
                      <a:pt x="29" y="68"/>
                    </a:cubicBezTo>
                    <a:cubicBezTo>
                      <a:pt x="25" y="69"/>
                      <a:pt x="21" y="71"/>
                      <a:pt x="17" y="72"/>
                    </a:cubicBezTo>
                    <a:cubicBezTo>
                      <a:pt x="11" y="73"/>
                      <a:pt x="6" y="79"/>
                      <a:pt x="0" y="73"/>
                    </a:cubicBezTo>
                    <a:cubicBezTo>
                      <a:pt x="3" y="66"/>
                      <a:pt x="6" y="58"/>
                      <a:pt x="13" y="55"/>
                    </a:cubicBezTo>
                    <a:cubicBezTo>
                      <a:pt x="40" y="40"/>
                      <a:pt x="63" y="18"/>
                      <a:pt x="93" y="9"/>
                    </a:cubicBezTo>
                    <a:cubicBezTo>
                      <a:pt x="93" y="10"/>
                      <a:pt x="94" y="10"/>
                      <a:pt x="95" y="10"/>
                    </a:cubicBezTo>
                    <a:cubicBezTo>
                      <a:pt x="94" y="14"/>
                      <a:pt x="93" y="17"/>
                      <a:pt x="92" y="23"/>
                    </a:cubicBezTo>
                    <a:cubicBezTo>
                      <a:pt x="127" y="8"/>
                      <a:pt x="162" y="2"/>
                      <a:pt x="200" y="0"/>
                    </a:cubicBezTo>
                    <a:cubicBezTo>
                      <a:pt x="196" y="7"/>
                      <a:pt x="193" y="12"/>
                      <a:pt x="191" y="18"/>
                    </a:cubicBezTo>
                    <a:cubicBezTo>
                      <a:pt x="190" y="21"/>
                      <a:pt x="182" y="26"/>
                      <a:pt x="194" y="28"/>
                    </a:cubicBezTo>
                    <a:cubicBezTo>
                      <a:pt x="198" y="28"/>
                      <a:pt x="194" y="34"/>
                      <a:pt x="193" y="37"/>
                    </a:cubicBezTo>
                    <a:cubicBezTo>
                      <a:pt x="184" y="58"/>
                      <a:pt x="173" y="78"/>
                      <a:pt x="157" y="95"/>
                    </a:cubicBezTo>
                    <a:cubicBezTo>
                      <a:pt x="154" y="97"/>
                      <a:pt x="152" y="100"/>
                      <a:pt x="148" y="105"/>
                    </a:cubicBezTo>
                    <a:cubicBezTo>
                      <a:pt x="155" y="104"/>
                      <a:pt x="161" y="103"/>
                      <a:pt x="167" y="102"/>
                    </a:cubicBezTo>
                    <a:cubicBezTo>
                      <a:pt x="155" y="120"/>
                      <a:pt x="139" y="134"/>
                      <a:pt x="127" y="150"/>
                    </a:cubicBezTo>
                    <a:cubicBezTo>
                      <a:pt x="130" y="154"/>
                      <a:pt x="135" y="151"/>
                      <a:pt x="138" y="155"/>
                    </a:cubicBezTo>
                    <a:cubicBezTo>
                      <a:pt x="115" y="171"/>
                      <a:pt x="91" y="184"/>
                      <a:pt x="63" y="187"/>
                    </a:cubicBezTo>
                    <a:cubicBezTo>
                      <a:pt x="63" y="183"/>
                      <a:pt x="65" y="179"/>
                      <a:pt x="60" y="177"/>
                    </a:cubicBezTo>
                    <a:cubicBezTo>
                      <a:pt x="71" y="169"/>
                      <a:pt x="86" y="175"/>
                      <a:pt x="97" y="167"/>
                    </a:cubicBezTo>
                    <a:cubicBezTo>
                      <a:pt x="96" y="164"/>
                      <a:pt x="89" y="166"/>
                      <a:pt x="90" y="160"/>
                    </a:cubicBezTo>
                    <a:cubicBezTo>
                      <a:pt x="92" y="160"/>
                      <a:pt x="94" y="161"/>
                      <a:pt x="96" y="158"/>
                    </a:cubicBezTo>
                    <a:cubicBezTo>
                      <a:pt x="96" y="158"/>
                      <a:pt x="95" y="156"/>
                      <a:pt x="95" y="156"/>
                    </a:cubicBezTo>
                    <a:cubicBezTo>
                      <a:pt x="92" y="156"/>
                      <a:pt x="91" y="158"/>
                      <a:pt x="89" y="160"/>
                    </a:cubicBezTo>
                    <a:cubicBezTo>
                      <a:pt x="84" y="161"/>
                      <a:pt x="79" y="164"/>
                      <a:pt x="74" y="166"/>
                    </a:cubicBezTo>
                    <a:cubicBezTo>
                      <a:pt x="69" y="167"/>
                      <a:pt x="61" y="174"/>
                      <a:pt x="58" y="163"/>
                    </a:cubicBezTo>
                    <a:close/>
                    <a:moveTo>
                      <a:pt x="111" y="146"/>
                    </a:moveTo>
                    <a:cubicBezTo>
                      <a:pt x="106" y="146"/>
                      <a:pt x="103" y="149"/>
                      <a:pt x="99" y="155"/>
                    </a:cubicBezTo>
                    <a:cubicBezTo>
                      <a:pt x="106" y="153"/>
                      <a:pt x="111" y="152"/>
                      <a:pt x="111" y="146"/>
                    </a:cubicBezTo>
                    <a:cubicBezTo>
                      <a:pt x="115" y="145"/>
                      <a:pt x="118" y="144"/>
                      <a:pt x="120" y="139"/>
                    </a:cubicBezTo>
                    <a:cubicBezTo>
                      <a:pt x="115" y="140"/>
                      <a:pt x="112" y="141"/>
                      <a:pt x="111" y="146"/>
                    </a:cubicBezTo>
                    <a:close/>
                    <a:moveTo>
                      <a:pt x="89" y="75"/>
                    </a:moveTo>
                    <a:cubicBezTo>
                      <a:pt x="107" y="65"/>
                      <a:pt x="127" y="66"/>
                      <a:pt x="146" y="69"/>
                    </a:cubicBezTo>
                    <a:cubicBezTo>
                      <a:pt x="140" y="64"/>
                      <a:pt x="133" y="63"/>
                      <a:pt x="124" y="63"/>
                    </a:cubicBezTo>
                    <a:cubicBezTo>
                      <a:pt x="139" y="57"/>
                      <a:pt x="153" y="59"/>
                      <a:pt x="167" y="58"/>
                    </a:cubicBezTo>
                    <a:cubicBezTo>
                      <a:pt x="157" y="53"/>
                      <a:pt x="147" y="55"/>
                      <a:pt x="137" y="56"/>
                    </a:cubicBezTo>
                    <a:cubicBezTo>
                      <a:pt x="130" y="56"/>
                      <a:pt x="124" y="61"/>
                      <a:pt x="118" y="60"/>
                    </a:cubicBezTo>
                    <a:cubicBezTo>
                      <a:pt x="103" y="57"/>
                      <a:pt x="96" y="66"/>
                      <a:pt x="90" y="76"/>
                    </a:cubicBezTo>
                    <a:cubicBezTo>
                      <a:pt x="79" y="74"/>
                      <a:pt x="77" y="87"/>
                      <a:pt x="68" y="88"/>
                    </a:cubicBezTo>
                    <a:cubicBezTo>
                      <a:pt x="67" y="81"/>
                      <a:pt x="72" y="76"/>
                      <a:pt x="76" y="71"/>
                    </a:cubicBezTo>
                    <a:cubicBezTo>
                      <a:pt x="87" y="58"/>
                      <a:pt x="101" y="48"/>
                      <a:pt x="117" y="41"/>
                    </a:cubicBezTo>
                    <a:cubicBezTo>
                      <a:pt x="114" y="37"/>
                      <a:pt x="108" y="42"/>
                      <a:pt x="108" y="35"/>
                    </a:cubicBezTo>
                    <a:cubicBezTo>
                      <a:pt x="108" y="32"/>
                      <a:pt x="104" y="34"/>
                      <a:pt x="103" y="35"/>
                    </a:cubicBezTo>
                    <a:cubicBezTo>
                      <a:pt x="98" y="46"/>
                      <a:pt x="85" y="48"/>
                      <a:pt x="80" y="59"/>
                    </a:cubicBezTo>
                    <a:cubicBezTo>
                      <a:pt x="79" y="62"/>
                      <a:pt x="76" y="65"/>
                      <a:pt x="71" y="67"/>
                    </a:cubicBezTo>
                    <a:cubicBezTo>
                      <a:pt x="69" y="63"/>
                      <a:pt x="71" y="60"/>
                      <a:pt x="71" y="51"/>
                    </a:cubicBezTo>
                    <a:cubicBezTo>
                      <a:pt x="71" y="52"/>
                      <a:pt x="70" y="53"/>
                      <a:pt x="70" y="54"/>
                    </a:cubicBezTo>
                    <a:cubicBezTo>
                      <a:pt x="70" y="54"/>
                      <a:pt x="69" y="56"/>
                      <a:pt x="71" y="55"/>
                    </a:cubicBezTo>
                    <a:cubicBezTo>
                      <a:pt x="72" y="55"/>
                      <a:pt x="72" y="54"/>
                      <a:pt x="72" y="53"/>
                    </a:cubicBezTo>
                    <a:cubicBezTo>
                      <a:pt x="72" y="52"/>
                      <a:pt x="72" y="51"/>
                      <a:pt x="70" y="56"/>
                    </a:cubicBezTo>
                    <a:cubicBezTo>
                      <a:pt x="61" y="70"/>
                      <a:pt x="63" y="87"/>
                      <a:pt x="55" y="102"/>
                    </a:cubicBezTo>
                    <a:cubicBezTo>
                      <a:pt x="64" y="98"/>
                      <a:pt x="65" y="98"/>
                      <a:pt x="64" y="94"/>
                    </a:cubicBezTo>
                    <a:cubicBezTo>
                      <a:pt x="63" y="90"/>
                      <a:pt x="65" y="89"/>
                      <a:pt x="68" y="88"/>
                    </a:cubicBezTo>
                    <a:cubicBezTo>
                      <a:pt x="69" y="94"/>
                      <a:pt x="73" y="93"/>
                      <a:pt x="76" y="90"/>
                    </a:cubicBezTo>
                    <a:cubicBezTo>
                      <a:pt x="81" y="85"/>
                      <a:pt x="85" y="80"/>
                      <a:pt x="89" y="75"/>
                    </a:cubicBezTo>
                    <a:close/>
                    <a:moveTo>
                      <a:pt x="35" y="88"/>
                    </a:moveTo>
                    <a:cubicBezTo>
                      <a:pt x="43" y="74"/>
                      <a:pt x="50" y="61"/>
                      <a:pt x="60" y="48"/>
                    </a:cubicBezTo>
                    <a:cubicBezTo>
                      <a:pt x="63" y="44"/>
                      <a:pt x="72" y="40"/>
                      <a:pt x="68" y="36"/>
                    </a:cubicBezTo>
                    <a:cubicBezTo>
                      <a:pt x="61" y="31"/>
                      <a:pt x="59" y="42"/>
                      <a:pt x="56" y="46"/>
                    </a:cubicBezTo>
                    <a:cubicBezTo>
                      <a:pt x="47" y="59"/>
                      <a:pt x="36" y="71"/>
                      <a:pt x="35" y="88"/>
                    </a:cubicBezTo>
                    <a:close/>
                    <a:moveTo>
                      <a:pt x="74" y="45"/>
                    </a:moveTo>
                    <a:cubicBezTo>
                      <a:pt x="79" y="41"/>
                      <a:pt x="84" y="38"/>
                      <a:pt x="83" y="29"/>
                    </a:cubicBezTo>
                    <a:cubicBezTo>
                      <a:pt x="76" y="33"/>
                      <a:pt x="73" y="38"/>
                      <a:pt x="74" y="45"/>
                    </a:cubicBezTo>
                    <a:close/>
                    <a:moveTo>
                      <a:pt x="101" y="91"/>
                    </a:moveTo>
                    <a:cubicBezTo>
                      <a:pt x="96" y="91"/>
                      <a:pt x="93" y="94"/>
                      <a:pt x="93" y="99"/>
                    </a:cubicBezTo>
                    <a:cubicBezTo>
                      <a:pt x="98" y="98"/>
                      <a:pt x="100" y="96"/>
                      <a:pt x="101" y="91"/>
                    </a:cubicBezTo>
                    <a:close/>
                    <a:moveTo>
                      <a:pt x="151" y="50"/>
                    </a:moveTo>
                    <a:cubicBezTo>
                      <a:pt x="150" y="50"/>
                      <a:pt x="149" y="49"/>
                      <a:pt x="149" y="49"/>
                    </a:cubicBezTo>
                    <a:cubicBezTo>
                      <a:pt x="148" y="49"/>
                      <a:pt x="148" y="50"/>
                      <a:pt x="147" y="50"/>
                    </a:cubicBezTo>
                    <a:cubicBezTo>
                      <a:pt x="148" y="50"/>
                      <a:pt x="148" y="51"/>
                      <a:pt x="149" y="51"/>
                    </a:cubicBezTo>
                    <a:cubicBezTo>
                      <a:pt x="149" y="51"/>
                      <a:pt x="150" y="50"/>
                      <a:pt x="151" y="50"/>
                    </a:cubicBezTo>
                    <a:close/>
                    <a:moveTo>
                      <a:pt x="124" y="38"/>
                    </a:moveTo>
                    <a:cubicBezTo>
                      <a:pt x="124" y="38"/>
                      <a:pt x="123" y="38"/>
                      <a:pt x="123" y="38"/>
                    </a:cubicBezTo>
                    <a:cubicBezTo>
                      <a:pt x="123" y="38"/>
                      <a:pt x="123" y="38"/>
                      <a:pt x="123" y="39"/>
                    </a:cubicBezTo>
                    <a:cubicBezTo>
                      <a:pt x="123" y="38"/>
                      <a:pt x="124" y="38"/>
                      <a:pt x="124" y="38"/>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4" name="Freeform 33">
                <a:extLst>
                  <a:ext uri="{FF2B5EF4-FFF2-40B4-BE49-F238E27FC236}">
                    <a16:creationId xmlns:a16="http://schemas.microsoft.com/office/drawing/2014/main" id="{7DF2F0FD-1417-FFE0-B291-60B4B69FFF3C}"/>
                  </a:ext>
                </a:extLst>
              </p:cNvPr>
              <p:cNvSpPr>
                <a:spLocks noEditPoints="1"/>
              </p:cNvSpPr>
              <p:nvPr/>
            </p:nvSpPr>
            <p:spPr bwMode="auto">
              <a:xfrm>
                <a:off x="344" y="1490"/>
                <a:ext cx="158" cy="259"/>
              </a:xfrm>
              <a:custGeom>
                <a:avLst/>
                <a:gdLst>
                  <a:gd name="T0" fmla="*/ 9 w 138"/>
                  <a:gd name="T1" fmla="*/ 222 h 226"/>
                  <a:gd name="T2" fmla="*/ 132 w 138"/>
                  <a:gd name="T3" fmla="*/ 2 h 226"/>
                  <a:gd name="T4" fmla="*/ 113 w 138"/>
                  <a:gd name="T5" fmla="*/ 56 h 226"/>
                  <a:gd name="T6" fmla="*/ 99 w 138"/>
                  <a:gd name="T7" fmla="*/ 135 h 226"/>
                  <a:gd name="T8" fmla="*/ 97 w 138"/>
                  <a:gd name="T9" fmla="*/ 151 h 226"/>
                  <a:gd name="T10" fmla="*/ 32 w 138"/>
                  <a:gd name="T11" fmla="*/ 221 h 226"/>
                  <a:gd name="T12" fmla="*/ 22 w 138"/>
                  <a:gd name="T13" fmla="*/ 209 h 226"/>
                  <a:gd name="T14" fmla="*/ 74 w 138"/>
                  <a:gd name="T15" fmla="*/ 171 h 226"/>
                  <a:gd name="T16" fmla="*/ 53 w 138"/>
                  <a:gd name="T17" fmla="*/ 177 h 226"/>
                  <a:gd name="T18" fmla="*/ 80 w 138"/>
                  <a:gd name="T19" fmla="*/ 127 h 226"/>
                  <a:gd name="T20" fmla="*/ 80 w 138"/>
                  <a:gd name="T21" fmla="*/ 126 h 226"/>
                  <a:gd name="T22" fmla="*/ 44 w 138"/>
                  <a:gd name="T23" fmla="*/ 175 h 226"/>
                  <a:gd name="T24" fmla="*/ 22 w 138"/>
                  <a:gd name="T25" fmla="*/ 209 h 226"/>
                  <a:gd name="T26" fmla="*/ 41 w 138"/>
                  <a:gd name="T27" fmla="*/ 146 h 226"/>
                  <a:gd name="T28" fmla="*/ 41 w 138"/>
                  <a:gd name="T29" fmla="*/ 146 h 226"/>
                  <a:gd name="T30" fmla="*/ 34 w 138"/>
                  <a:gd name="T31" fmla="*/ 151 h 226"/>
                  <a:gd name="T32" fmla="*/ 58 w 138"/>
                  <a:gd name="T33" fmla="*/ 83 h 226"/>
                  <a:gd name="T34" fmla="*/ 92 w 138"/>
                  <a:gd name="T35" fmla="*/ 49 h 226"/>
                  <a:gd name="T36" fmla="*/ 99 w 138"/>
                  <a:gd name="T37" fmla="*/ 37 h 226"/>
                  <a:gd name="T38" fmla="*/ 95 w 138"/>
                  <a:gd name="T39" fmla="*/ 34 h 226"/>
                  <a:gd name="T40" fmla="*/ 92 w 138"/>
                  <a:gd name="T41" fmla="*/ 49 h 226"/>
                  <a:gd name="T42" fmla="*/ 58 w 138"/>
                  <a:gd name="T43" fmla="*/ 83 h 226"/>
                  <a:gd name="T44" fmla="*/ 46 w 138"/>
                  <a:gd name="T45" fmla="*/ 101 h 226"/>
                  <a:gd name="T46" fmla="*/ 22 w 138"/>
                  <a:gd name="T47" fmla="*/ 158 h 226"/>
                  <a:gd name="T48" fmla="*/ 15 w 138"/>
                  <a:gd name="T49" fmla="*/ 224 h 226"/>
                  <a:gd name="T50" fmla="*/ 99 w 138"/>
                  <a:gd name="T51" fmla="*/ 86 h 226"/>
                  <a:gd name="T52" fmla="*/ 107 w 138"/>
                  <a:gd name="T53" fmla="*/ 80 h 226"/>
                  <a:gd name="T54" fmla="*/ 99 w 138"/>
                  <a:gd name="T55" fmla="*/ 85 h 226"/>
                  <a:gd name="T56" fmla="*/ 99 w 138"/>
                  <a:gd name="T57" fmla="*/ 86 h 226"/>
                  <a:gd name="T58" fmla="*/ 82 w 138"/>
                  <a:gd name="T59" fmla="*/ 90 h 226"/>
                  <a:gd name="T60" fmla="*/ 68 w 138"/>
                  <a:gd name="T61" fmla="*/ 108 h 226"/>
                  <a:gd name="T62" fmla="*/ 82 w 138"/>
                  <a:gd name="T63" fmla="*/ 90 h 226"/>
                  <a:gd name="T64" fmla="*/ 47 w 138"/>
                  <a:gd name="T65" fmla="*/ 141 h 226"/>
                  <a:gd name="T66" fmla="*/ 44 w 138"/>
                  <a:gd name="T67" fmla="*/ 139 h 226"/>
                  <a:gd name="T68" fmla="*/ 32 w 138"/>
                  <a:gd name="T69" fmla="*/ 97 h 226"/>
                  <a:gd name="T70" fmla="*/ 32 w 138"/>
                  <a:gd name="T71" fmla="*/ 101 h 226"/>
                  <a:gd name="T72" fmla="*/ 113 w 138"/>
                  <a:gd name="T73" fmla="*/ 74 h 226"/>
                  <a:gd name="T74" fmla="*/ 114 w 138"/>
                  <a:gd name="T75" fmla="*/ 77 h 226"/>
                  <a:gd name="T76" fmla="*/ 113 w 138"/>
                  <a:gd name="T77" fmla="*/ 74 h 226"/>
                  <a:gd name="T78" fmla="*/ 45 w 138"/>
                  <a:gd name="T79" fmla="*/ 87 h 226"/>
                  <a:gd name="T80" fmla="*/ 45 w 138"/>
                  <a:gd name="T81" fmla="*/ 91 h 226"/>
                  <a:gd name="T82" fmla="*/ 48 w 138"/>
                  <a:gd name="T83" fmla="*/ 79 h 226"/>
                  <a:gd name="T84" fmla="*/ 46 w 138"/>
                  <a:gd name="T85" fmla="*/ 79 h 226"/>
                  <a:gd name="T86" fmla="*/ 48 w 138"/>
                  <a:gd name="T87" fmla="*/ 79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8" h="226">
                    <a:moveTo>
                      <a:pt x="12" y="226"/>
                    </a:moveTo>
                    <a:cubicBezTo>
                      <a:pt x="11" y="225"/>
                      <a:pt x="10" y="223"/>
                      <a:pt x="9" y="222"/>
                    </a:cubicBezTo>
                    <a:cubicBezTo>
                      <a:pt x="0" y="169"/>
                      <a:pt x="10" y="119"/>
                      <a:pt x="39" y="74"/>
                    </a:cubicBezTo>
                    <a:cubicBezTo>
                      <a:pt x="61" y="39"/>
                      <a:pt x="93" y="16"/>
                      <a:pt x="132" y="2"/>
                    </a:cubicBezTo>
                    <a:cubicBezTo>
                      <a:pt x="133" y="1"/>
                      <a:pt x="135" y="0"/>
                      <a:pt x="138" y="2"/>
                    </a:cubicBezTo>
                    <a:cubicBezTo>
                      <a:pt x="131" y="20"/>
                      <a:pt x="123" y="37"/>
                      <a:pt x="113" y="56"/>
                    </a:cubicBezTo>
                    <a:cubicBezTo>
                      <a:pt x="118" y="53"/>
                      <a:pt x="122" y="52"/>
                      <a:pt x="127" y="49"/>
                    </a:cubicBezTo>
                    <a:cubicBezTo>
                      <a:pt x="126" y="82"/>
                      <a:pt x="121" y="111"/>
                      <a:pt x="99" y="135"/>
                    </a:cubicBezTo>
                    <a:cubicBezTo>
                      <a:pt x="97" y="137"/>
                      <a:pt x="87" y="141"/>
                      <a:pt x="98" y="144"/>
                    </a:cubicBezTo>
                    <a:cubicBezTo>
                      <a:pt x="100" y="145"/>
                      <a:pt x="98" y="149"/>
                      <a:pt x="97" y="151"/>
                    </a:cubicBezTo>
                    <a:cubicBezTo>
                      <a:pt x="88" y="174"/>
                      <a:pt x="76" y="194"/>
                      <a:pt x="55" y="209"/>
                    </a:cubicBezTo>
                    <a:cubicBezTo>
                      <a:pt x="47" y="213"/>
                      <a:pt x="39" y="216"/>
                      <a:pt x="32" y="221"/>
                    </a:cubicBezTo>
                    <a:cubicBezTo>
                      <a:pt x="27" y="224"/>
                      <a:pt x="25" y="219"/>
                      <a:pt x="22" y="218"/>
                    </a:cubicBezTo>
                    <a:cubicBezTo>
                      <a:pt x="22" y="215"/>
                      <a:pt x="22" y="212"/>
                      <a:pt x="22" y="209"/>
                    </a:cubicBezTo>
                    <a:cubicBezTo>
                      <a:pt x="28" y="206"/>
                      <a:pt x="32" y="201"/>
                      <a:pt x="34" y="194"/>
                    </a:cubicBezTo>
                    <a:cubicBezTo>
                      <a:pt x="49" y="189"/>
                      <a:pt x="60" y="177"/>
                      <a:pt x="74" y="171"/>
                    </a:cubicBezTo>
                    <a:cubicBezTo>
                      <a:pt x="74" y="170"/>
                      <a:pt x="73" y="169"/>
                      <a:pt x="73" y="168"/>
                    </a:cubicBezTo>
                    <a:cubicBezTo>
                      <a:pt x="66" y="171"/>
                      <a:pt x="59" y="174"/>
                      <a:pt x="53" y="177"/>
                    </a:cubicBezTo>
                    <a:cubicBezTo>
                      <a:pt x="52" y="176"/>
                      <a:pt x="51" y="175"/>
                      <a:pt x="50" y="175"/>
                    </a:cubicBezTo>
                    <a:cubicBezTo>
                      <a:pt x="66" y="162"/>
                      <a:pt x="73" y="144"/>
                      <a:pt x="80" y="127"/>
                    </a:cubicBezTo>
                    <a:cubicBezTo>
                      <a:pt x="85" y="126"/>
                      <a:pt x="86" y="123"/>
                      <a:pt x="85" y="116"/>
                    </a:cubicBezTo>
                    <a:cubicBezTo>
                      <a:pt x="82" y="120"/>
                      <a:pt x="80" y="123"/>
                      <a:pt x="80" y="126"/>
                    </a:cubicBezTo>
                    <a:cubicBezTo>
                      <a:pt x="77" y="127"/>
                      <a:pt x="75" y="127"/>
                      <a:pt x="74" y="130"/>
                    </a:cubicBezTo>
                    <a:cubicBezTo>
                      <a:pt x="64" y="145"/>
                      <a:pt x="53" y="159"/>
                      <a:pt x="44" y="175"/>
                    </a:cubicBezTo>
                    <a:cubicBezTo>
                      <a:pt x="40" y="181"/>
                      <a:pt x="33" y="186"/>
                      <a:pt x="34" y="194"/>
                    </a:cubicBezTo>
                    <a:cubicBezTo>
                      <a:pt x="26" y="196"/>
                      <a:pt x="23" y="202"/>
                      <a:pt x="22" y="209"/>
                    </a:cubicBezTo>
                    <a:cubicBezTo>
                      <a:pt x="18" y="204"/>
                      <a:pt x="19" y="199"/>
                      <a:pt x="21" y="194"/>
                    </a:cubicBezTo>
                    <a:cubicBezTo>
                      <a:pt x="25" y="177"/>
                      <a:pt x="37" y="163"/>
                      <a:pt x="41" y="146"/>
                    </a:cubicBezTo>
                    <a:cubicBezTo>
                      <a:pt x="41" y="146"/>
                      <a:pt x="41" y="145"/>
                      <a:pt x="42" y="145"/>
                    </a:cubicBezTo>
                    <a:cubicBezTo>
                      <a:pt x="41" y="145"/>
                      <a:pt x="41" y="146"/>
                      <a:pt x="41" y="146"/>
                    </a:cubicBezTo>
                    <a:cubicBezTo>
                      <a:pt x="37" y="146"/>
                      <a:pt x="36" y="149"/>
                      <a:pt x="34" y="151"/>
                    </a:cubicBezTo>
                    <a:cubicBezTo>
                      <a:pt x="34" y="151"/>
                      <a:pt x="34" y="151"/>
                      <a:pt x="34" y="151"/>
                    </a:cubicBezTo>
                    <a:cubicBezTo>
                      <a:pt x="34" y="136"/>
                      <a:pt x="41" y="123"/>
                      <a:pt x="47" y="110"/>
                    </a:cubicBezTo>
                    <a:cubicBezTo>
                      <a:pt x="51" y="101"/>
                      <a:pt x="58" y="94"/>
                      <a:pt x="58" y="83"/>
                    </a:cubicBezTo>
                    <a:cubicBezTo>
                      <a:pt x="67" y="81"/>
                      <a:pt x="69" y="73"/>
                      <a:pt x="74" y="68"/>
                    </a:cubicBezTo>
                    <a:cubicBezTo>
                      <a:pt x="80" y="61"/>
                      <a:pt x="89" y="59"/>
                      <a:pt x="92" y="49"/>
                    </a:cubicBezTo>
                    <a:cubicBezTo>
                      <a:pt x="101" y="46"/>
                      <a:pt x="110" y="43"/>
                      <a:pt x="115" y="34"/>
                    </a:cubicBezTo>
                    <a:cubicBezTo>
                      <a:pt x="109" y="35"/>
                      <a:pt x="105" y="39"/>
                      <a:pt x="99" y="37"/>
                    </a:cubicBezTo>
                    <a:cubicBezTo>
                      <a:pt x="99" y="37"/>
                      <a:pt x="99" y="37"/>
                      <a:pt x="99" y="37"/>
                    </a:cubicBezTo>
                    <a:cubicBezTo>
                      <a:pt x="99" y="35"/>
                      <a:pt x="98" y="32"/>
                      <a:pt x="95" y="34"/>
                    </a:cubicBezTo>
                    <a:cubicBezTo>
                      <a:pt x="92" y="35"/>
                      <a:pt x="88" y="37"/>
                      <a:pt x="91" y="41"/>
                    </a:cubicBezTo>
                    <a:cubicBezTo>
                      <a:pt x="94" y="44"/>
                      <a:pt x="93" y="46"/>
                      <a:pt x="92" y="49"/>
                    </a:cubicBezTo>
                    <a:cubicBezTo>
                      <a:pt x="88" y="50"/>
                      <a:pt x="86" y="43"/>
                      <a:pt x="83" y="47"/>
                    </a:cubicBezTo>
                    <a:cubicBezTo>
                      <a:pt x="72" y="57"/>
                      <a:pt x="62" y="68"/>
                      <a:pt x="58" y="83"/>
                    </a:cubicBezTo>
                    <a:cubicBezTo>
                      <a:pt x="54" y="87"/>
                      <a:pt x="50" y="91"/>
                      <a:pt x="49" y="97"/>
                    </a:cubicBezTo>
                    <a:cubicBezTo>
                      <a:pt x="48" y="99"/>
                      <a:pt x="48" y="101"/>
                      <a:pt x="46" y="101"/>
                    </a:cubicBezTo>
                    <a:cubicBezTo>
                      <a:pt x="39" y="102"/>
                      <a:pt x="39" y="102"/>
                      <a:pt x="39" y="107"/>
                    </a:cubicBezTo>
                    <a:cubicBezTo>
                      <a:pt x="37" y="125"/>
                      <a:pt x="29" y="141"/>
                      <a:pt x="22" y="158"/>
                    </a:cubicBezTo>
                    <a:cubicBezTo>
                      <a:pt x="24" y="141"/>
                      <a:pt x="27" y="124"/>
                      <a:pt x="29" y="107"/>
                    </a:cubicBezTo>
                    <a:cubicBezTo>
                      <a:pt x="14" y="145"/>
                      <a:pt x="22" y="185"/>
                      <a:pt x="15" y="224"/>
                    </a:cubicBezTo>
                    <a:cubicBezTo>
                      <a:pt x="14" y="224"/>
                      <a:pt x="13" y="225"/>
                      <a:pt x="12" y="226"/>
                    </a:cubicBezTo>
                    <a:close/>
                    <a:moveTo>
                      <a:pt x="99" y="86"/>
                    </a:moveTo>
                    <a:cubicBezTo>
                      <a:pt x="101" y="85"/>
                      <a:pt x="102" y="85"/>
                      <a:pt x="104" y="84"/>
                    </a:cubicBezTo>
                    <a:cubicBezTo>
                      <a:pt x="105" y="83"/>
                      <a:pt x="109" y="83"/>
                      <a:pt x="107" y="80"/>
                    </a:cubicBezTo>
                    <a:cubicBezTo>
                      <a:pt x="106" y="77"/>
                      <a:pt x="103" y="78"/>
                      <a:pt x="101" y="80"/>
                    </a:cubicBezTo>
                    <a:cubicBezTo>
                      <a:pt x="100" y="82"/>
                      <a:pt x="100" y="84"/>
                      <a:pt x="99" y="85"/>
                    </a:cubicBezTo>
                    <a:cubicBezTo>
                      <a:pt x="99" y="86"/>
                      <a:pt x="98" y="86"/>
                      <a:pt x="98" y="86"/>
                    </a:cubicBezTo>
                    <a:cubicBezTo>
                      <a:pt x="98" y="86"/>
                      <a:pt x="99" y="86"/>
                      <a:pt x="99" y="86"/>
                    </a:cubicBezTo>
                    <a:close/>
                    <a:moveTo>
                      <a:pt x="82" y="90"/>
                    </a:moveTo>
                    <a:cubicBezTo>
                      <a:pt x="82" y="90"/>
                      <a:pt x="82" y="90"/>
                      <a:pt x="82" y="90"/>
                    </a:cubicBezTo>
                    <a:cubicBezTo>
                      <a:pt x="81" y="85"/>
                      <a:pt x="91" y="81"/>
                      <a:pt x="84" y="74"/>
                    </a:cubicBezTo>
                    <a:cubicBezTo>
                      <a:pt x="79" y="86"/>
                      <a:pt x="73" y="97"/>
                      <a:pt x="68" y="108"/>
                    </a:cubicBezTo>
                    <a:cubicBezTo>
                      <a:pt x="79" y="104"/>
                      <a:pt x="86" y="97"/>
                      <a:pt x="95" y="89"/>
                    </a:cubicBezTo>
                    <a:cubicBezTo>
                      <a:pt x="89" y="89"/>
                      <a:pt x="86" y="90"/>
                      <a:pt x="82" y="90"/>
                    </a:cubicBezTo>
                    <a:close/>
                    <a:moveTo>
                      <a:pt x="44" y="139"/>
                    </a:moveTo>
                    <a:cubicBezTo>
                      <a:pt x="45" y="140"/>
                      <a:pt x="46" y="140"/>
                      <a:pt x="47" y="141"/>
                    </a:cubicBezTo>
                    <a:cubicBezTo>
                      <a:pt x="54" y="132"/>
                      <a:pt x="61" y="123"/>
                      <a:pt x="67" y="114"/>
                    </a:cubicBezTo>
                    <a:cubicBezTo>
                      <a:pt x="55" y="118"/>
                      <a:pt x="50" y="129"/>
                      <a:pt x="44" y="139"/>
                    </a:cubicBezTo>
                    <a:close/>
                    <a:moveTo>
                      <a:pt x="34" y="99"/>
                    </a:moveTo>
                    <a:cubicBezTo>
                      <a:pt x="33" y="98"/>
                      <a:pt x="33" y="97"/>
                      <a:pt x="32" y="97"/>
                    </a:cubicBezTo>
                    <a:cubicBezTo>
                      <a:pt x="31" y="98"/>
                      <a:pt x="30" y="98"/>
                      <a:pt x="30" y="99"/>
                    </a:cubicBezTo>
                    <a:cubicBezTo>
                      <a:pt x="29" y="100"/>
                      <a:pt x="30" y="102"/>
                      <a:pt x="32" y="101"/>
                    </a:cubicBezTo>
                    <a:cubicBezTo>
                      <a:pt x="33" y="101"/>
                      <a:pt x="33" y="100"/>
                      <a:pt x="34" y="99"/>
                    </a:cubicBezTo>
                    <a:close/>
                    <a:moveTo>
                      <a:pt x="113" y="74"/>
                    </a:moveTo>
                    <a:cubicBezTo>
                      <a:pt x="113" y="75"/>
                      <a:pt x="112" y="76"/>
                      <a:pt x="112" y="76"/>
                    </a:cubicBezTo>
                    <a:cubicBezTo>
                      <a:pt x="113" y="77"/>
                      <a:pt x="114" y="77"/>
                      <a:pt x="114" y="77"/>
                    </a:cubicBezTo>
                    <a:cubicBezTo>
                      <a:pt x="115" y="77"/>
                      <a:pt x="115" y="76"/>
                      <a:pt x="115" y="75"/>
                    </a:cubicBezTo>
                    <a:cubicBezTo>
                      <a:pt x="114" y="75"/>
                      <a:pt x="114" y="75"/>
                      <a:pt x="113" y="74"/>
                    </a:cubicBezTo>
                    <a:close/>
                    <a:moveTo>
                      <a:pt x="46" y="89"/>
                    </a:moveTo>
                    <a:cubicBezTo>
                      <a:pt x="45" y="88"/>
                      <a:pt x="45" y="88"/>
                      <a:pt x="45" y="87"/>
                    </a:cubicBezTo>
                    <a:cubicBezTo>
                      <a:pt x="44" y="88"/>
                      <a:pt x="44" y="89"/>
                      <a:pt x="44" y="89"/>
                    </a:cubicBezTo>
                    <a:cubicBezTo>
                      <a:pt x="44" y="90"/>
                      <a:pt x="44" y="90"/>
                      <a:pt x="45" y="91"/>
                    </a:cubicBezTo>
                    <a:cubicBezTo>
                      <a:pt x="45" y="90"/>
                      <a:pt x="45" y="90"/>
                      <a:pt x="46" y="89"/>
                    </a:cubicBezTo>
                    <a:close/>
                    <a:moveTo>
                      <a:pt x="48" y="79"/>
                    </a:moveTo>
                    <a:cubicBezTo>
                      <a:pt x="48" y="79"/>
                      <a:pt x="48" y="78"/>
                      <a:pt x="47" y="78"/>
                    </a:cubicBezTo>
                    <a:cubicBezTo>
                      <a:pt x="47" y="78"/>
                      <a:pt x="46" y="79"/>
                      <a:pt x="46" y="79"/>
                    </a:cubicBezTo>
                    <a:cubicBezTo>
                      <a:pt x="46" y="80"/>
                      <a:pt x="47" y="81"/>
                      <a:pt x="47" y="81"/>
                    </a:cubicBezTo>
                    <a:cubicBezTo>
                      <a:pt x="47" y="81"/>
                      <a:pt x="48" y="80"/>
                      <a:pt x="48" y="7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5" name="Freeform 34">
                <a:extLst>
                  <a:ext uri="{FF2B5EF4-FFF2-40B4-BE49-F238E27FC236}">
                    <a16:creationId xmlns:a16="http://schemas.microsoft.com/office/drawing/2014/main" id="{6F31027A-6941-4F2D-418E-31B9920A30ED}"/>
                  </a:ext>
                </a:extLst>
              </p:cNvPr>
              <p:cNvSpPr/>
              <p:nvPr/>
            </p:nvSpPr>
            <p:spPr bwMode="auto">
              <a:xfrm>
                <a:off x="157" y="2414"/>
                <a:ext cx="151" cy="263"/>
              </a:xfrm>
              <a:custGeom>
                <a:avLst/>
                <a:gdLst>
                  <a:gd name="T0" fmla="*/ 132 w 132"/>
                  <a:gd name="T1" fmla="*/ 8 h 229"/>
                  <a:gd name="T2" fmla="*/ 116 w 132"/>
                  <a:gd name="T3" fmla="*/ 19 h 229"/>
                  <a:gd name="T4" fmla="*/ 105 w 132"/>
                  <a:gd name="T5" fmla="*/ 28 h 229"/>
                  <a:gd name="T6" fmla="*/ 98 w 132"/>
                  <a:gd name="T7" fmla="*/ 32 h 229"/>
                  <a:gd name="T8" fmla="*/ 83 w 132"/>
                  <a:gd name="T9" fmla="*/ 24 h 229"/>
                  <a:gd name="T10" fmla="*/ 83 w 132"/>
                  <a:gd name="T11" fmla="*/ 35 h 229"/>
                  <a:gd name="T12" fmla="*/ 69 w 132"/>
                  <a:gd name="T13" fmla="*/ 52 h 229"/>
                  <a:gd name="T14" fmla="*/ 65 w 132"/>
                  <a:gd name="T15" fmla="*/ 59 h 229"/>
                  <a:gd name="T16" fmla="*/ 60 w 132"/>
                  <a:gd name="T17" fmla="*/ 69 h 229"/>
                  <a:gd name="T18" fmla="*/ 43 w 132"/>
                  <a:gd name="T19" fmla="*/ 84 h 229"/>
                  <a:gd name="T20" fmla="*/ 42 w 132"/>
                  <a:gd name="T21" fmla="*/ 86 h 229"/>
                  <a:gd name="T22" fmla="*/ 46 w 132"/>
                  <a:gd name="T23" fmla="*/ 109 h 229"/>
                  <a:gd name="T24" fmla="*/ 39 w 132"/>
                  <a:gd name="T25" fmla="*/ 127 h 229"/>
                  <a:gd name="T26" fmla="*/ 28 w 132"/>
                  <a:gd name="T27" fmla="*/ 142 h 229"/>
                  <a:gd name="T28" fmla="*/ 27 w 132"/>
                  <a:gd name="T29" fmla="*/ 146 h 229"/>
                  <a:gd name="T30" fmla="*/ 31 w 132"/>
                  <a:gd name="T31" fmla="*/ 161 h 229"/>
                  <a:gd name="T32" fmla="*/ 40 w 132"/>
                  <a:gd name="T33" fmla="*/ 175 h 229"/>
                  <a:gd name="T34" fmla="*/ 45 w 132"/>
                  <a:gd name="T35" fmla="*/ 188 h 229"/>
                  <a:gd name="T36" fmla="*/ 46 w 132"/>
                  <a:gd name="T37" fmla="*/ 202 h 229"/>
                  <a:gd name="T38" fmla="*/ 50 w 132"/>
                  <a:gd name="T39" fmla="*/ 213 h 229"/>
                  <a:gd name="T40" fmla="*/ 58 w 132"/>
                  <a:gd name="T41" fmla="*/ 214 h 229"/>
                  <a:gd name="T42" fmla="*/ 59 w 132"/>
                  <a:gd name="T43" fmla="*/ 221 h 229"/>
                  <a:gd name="T44" fmla="*/ 35 w 132"/>
                  <a:gd name="T45" fmla="*/ 229 h 229"/>
                  <a:gd name="T46" fmla="*/ 29 w 132"/>
                  <a:gd name="T47" fmla="*/ 228 h 229"/>
                  <a:gd name="T48" fmla="*/ 32 w 132"/>
                  <a:gd name="T49" fmla="*/ 209 h 229"/>
                  <a:gd name="T50" fmla="*/ 27 w 132"/>
                  <a:gd name="T51" fmla="*/ 198 h 229"/>
                  <a:gd name="T52" fmla="*/ 15 w 132"/>
                  <a:gd name="T53" fmla="*/ 168 h 229"/>
                  <a:gd name="T54" fmla="*/ 1 w 132"/>
                  <a:gd name="T55" fmla="*/ 164 h 229"/>
                  <a:gd name="T56" fmla="*/ 12 w 132"/>
                  <a:gd name="T57" fmla="*/ 152 h 229"/>
                  <a:gd name="T58" fmla="*/ 13 w 132"/>
                  <a:gd name="T59" fmla="*/ 140 h 229"/>
                  <a:gd name="T60" fmla="*/ 21 w 132"/>
                  <a:gd name="T61" fmla="*/ 129 h 229"/>
                  <a:gd name="T62" fmla="*/ 21 w 132"/>
                  <a:gd name="T63" fmla="*/ 120 h 229"/>
                  <a:gd name="T64" fmla="*/ 15 w 132"/>
                  <a:gd name="T65" fmla="*/ 115 h 229"/>
                  <a:gd name="T66" fmla="*/ 10 w 132"/>
                  <a:gd name="T67" fmla="*/ 106 h 229"/>
                  <a:gd name="T68" fmla="*/ 18 w 132"/>
                  <a:gd name="T69" fmla="*/ 103 h 229"/>
                  <a:gd name="T70" fmla="*/ 27 w 132"/>
                  <a:gd name="T71" fmla="*/ 92 h 229"/>
                  <a:gd name="T72" fmla="*/ 30 w 132"/>
                  <a:gd name="T73" fmla="*/ 89 h 229"/>
                  <a:gd name="T74" fmla="*/ 31 w 132"/>
                  <a:gd name="T75" fmla="*/ 76 h 229"/>
                  <a:gd name="T76" fmla="*/ 40 w 132"/>
                  <a:gd name="T77" fmla="*/ 71 h 229"/>
                  <a:gd name="T78" fmla="*/ 42 w 132"/>
                  <a:gd name="T79" fmla="*/ 59 h 229"/>
                  <a:gd name="T80" fmla="*/ 40 w 132"/>
                  <a:gd name="T81" fmla="*/ 49 h 229"/>
                  <a:gd name="T82" fmla="*/ 50 w 132"/>
                  <a:gd name="T83" fmla="*/ 49 h 229"/>
                  <a:gd name="T84" fmla="*/ 69 w 132"/>
                  <a:gd name="T85" fmla="*/ 38 h 229"/>
                  <a:gd name="T86" fmla="*/ 70 w 132"/>
                  <a:gd name="T87" fmla="*/ 35 h 229"/>
                  <a:gd name="T88" fmla="*/ 83 w 132"/>
                  <a:gd name="T89" fmla="*/ 15 h 229"/>
                  <a:gd name="T90" fmla="*/ 90 w 132"/>
                  <a:gd name="T91" fmla="*/ 11 h 229"/>
                  <a:gd name="T92" fmla="*/ 119 w 132"/>
                  <a:gd name="T93" fmla="*/ 0 h 229"/>
                  <a:gd name="T94" fmla="*/ 132 w 132"/>
                  <a:gd name="T95" fmla="*/ 8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2" h="229">
                    <a:moveTo>
                      <a:pt x="132" y="8"/>
                    </a:moveTo>
                    <a:cubicBezTo>
                      <a:pt x="130" y="16"/>
                      <a:pt x="130" y="27"/>
                      <a:pt x="116" y="19"/>
                    </a:cubicBezTo>
                    <a:cubicBezTo>
                      <a:pt x="110" y="15"/>
                      <a:pt x="104" y="19"/>
                      <a:pt x="105" y="28"/>
                    </a:cubicBezTo>
                    <a:cubicBezTo>
                      <a:pt x="105" y="33"/>
                      <a:pt x="104" y="37"/>
                      <a:pt x="98" y="32"/>
                    </a:cubicBezTo>
                    <a:cubicBezTo>
                      <a:pt x="94" y="28"/>
                      <a:pt x="89" y="27"/>
                      <a:pt x="83" y="24"/>
                    </a:cubicBezTo>
                    <a:cubicBezTo>
                      <a:pt x="83" y="28"/>
                      <a:pt x="83" y="32"/>
                      <a:pt x="83" y="35"/>
                    </a:cubicBezTo>
                    <a:cubicBezTo>
                      <a:pt x="84" y="46"/>
                      <a:pt x="85" y="55"/>
                      <a:pt x="69" y="52"/>
                    </a:cubicBezTo>
                    <a:cubicBezTo>
                      <a:pt x="64" y="51"/>
                      <a:pt x="59" y="53"/>
                      <a:pt x="65" y="59"/>
                    </a:cubicBezTo>
                    <a:cubicBezTo>
                      <a:pt x="71" y="66"/>
                      <a:pt x="69" y="69"/>
                      <a:pt x="60" y="69"/>
                    </a:cubicBezTo>
                    <a:cubicBezTo>
                      <a:pt x="51" y="69"/>
                      <a:pt x="42" y="71"/>
                      <a:pt x="43" y="84"/>
                    </a:cubicBezTo>
                    <a:cubicBezTo>
                      <a:pt x="43" y="85"/>
                      <a:pt x="43" y="86"/>
                      <a:pt x="42" y="86"/>
                    </a:cubicBezTo>
                    <a:cubicBezTo>
                      <a:pt x="30" y="96"/>
                      <a:pt x="39" y="102"/>
                      <a:pt x="46" y="109"/>
                    </a:cubicBezTo>
                    <a:cubicBezTo>
                      <a:pt x="55" y="117"/>
                      <a:pt x="52" y="123"/>
                      <a:pt x="39" y="127"/>
                    </a:cubicBezTo>
                    <a:cubicBezTo>
                      <a:pt x="31" y="129"/>
                      <a:pt x="20" y="129"/>
                      <a:pt x="28" y="142"/>
                    </a:cubicBezTo>
                    <a:cubicBezTo>
                      <a:pt x="29" y="143"/>
                      <a:pt x="28" y="145"/>
                      <a:pt x="27" y="146"/>
                    </a:cubicBezTo>
                    <a:cubicBezTo>
                      <a:pt x="14" y="156"/>
                      <a:pt x="21" y="158"/>
                      <a:pt x="31" y="161"/>
                    </a:cubicBezTo>
                    <a:cubicBezTo>
                      <a:pt x="38" y="162"/>
                      <a:pt x="45" y="165"/>
                      <a:pt x="40" y="175"/>
                    </a:cubicBezTo>
                    <a:cubicBezTo>
                      <a:pt x="38" y="180"/>
                      <a:pt x="41" y="185"/>
                      <a:pt x="45" y="188"/>
                    </a:cubicBezTo>
                    <a:cubicBezTo>
                      <a:pt x="54" y="192"/>
                      <a:pt x="52" y="198"/>
                      <a:pt x="46" y="202"/>
                    </a:cubicBezTo>
                    <a:cubicBezTo>
                      <a:pt x="36" y="210"/>
                      <a:pt x="42" y="211"/>
                      <a:pt x="50" y="213"/>
                    </a:cubicBezTo>
                    <a:cubicBezTo>
                      <a:pt x="52" y="213"/>
                      <a:pt x="55" y="214"/>
                      <a:pt x="58" y="214"/>
                    </a:cubicBezTo>
                    <a:cubicBezTo>
                      <a:pt x="68" y="215"/>
                      <a:pt x="61" y="218"/>
                      <a:pt x="59" y="221"/>
                    </a:cubicBezTo>
                    <a:cubicBezTo>
                      <a:pt x="51" y="223"/>
                      <a:pt x="40" y="216"/>
                      <a:pt x="35" y="229"/>
                    </a:cubicBezTo>
                    <a:cubicBezTo>
                      <a:pt x="35" y="229"/>
                      <a:pt x="31" y="228"/>
                      <a:pt x="29" y="228"/>
                    </a:cubicBezTo>
                    <a:cubicBezTo>
                      <a:pt x="25" y="221"/>
                      <a:pt x="28" y="214"/>
                      <a:pt x="32" y="209"/>
                    </a:cubicBezTo>
                    <a:cubicBezTo>
                      <a:pt x="38" y="202"/>
                      <a:pt x="35" y="199"/>
                      <a:pt x="27" y="198"/>
                    </a:cubicBezTo>
                    <a:cubicBezTo>
                      <a:pt x="39" y="184"/>
                      <a:pt x="34" y="173"/>
                      <a:pt x="15" y="168"/>
                    </a:cubicBezTo>
                    <a:cubicBezTo>
                      <a:pt x="10" y="166"/>
                      <a:pt x="3" y="169"/>
                      <a:pt x="1" y="164"/>
                    </a:cubicBezTo>
                    <a:cubicBezTo>
                      <a:pt x="0" y="158"/>
                      <a:pt x="9" y="156"/>
                      <a:pt x="12" y="152"/>
                    </a:cubicBezTo>
                    <a:cubicBezTo>
                      <a:pt x="17" y="148"/>
                      <a:pt x="25" y="146"/>
                      <a:pt x="13" y="140"/>
                    </a:cubicBezTo>
                    <a:cubicBezTo>
                      <a:pt x="10" y="139"/>
                      <a:pt x="18" y="131"/>
                      <a:pt x="21" y="129"/>
                    </a:cubicBezTo>
                    <a:cubicBezTo>
                      <a:pt x="28" y="125"/>
                      <a:pt x="26" y="123"/>
                      <a:pt x="21" y="120"/>
                    </a:cubicBezTo>
                    <a:cubicBezTo>
                      <a:pt x="19" y="118"/>
                      <a:pt x="17" y="116"/>
                      <a:pt x="15" y="115"/>
                    </a:cubicBezTo>
                    <a:cubicBezTo>
                      <a:pt x="12" y="113"/>
                      <a:pt x="9" y="110"/>
                      <a:pt x="10" y="106"/>
                    </a:cubicBezTo>
                    <a:cubicBezTo>
                      <a:pt x="11" y="102"/>
                      <a:pt x="15" y="104"/>
                      <a:pt x="18" y="103"/>
                    </a:cubicBezTo>
                    <a:cubicBezTo>
                      <a:pt x="24" y="102"/>
                      <a:pt x="33" y="103"/>
                      <a:pt x="27" y="92"/>
                    </a:cubicBezTo>
                    <a:cubicBezTo>
                      <a:pt x="27" y="90"/>
                      <a:pt x="28" y="89"/>
                      <a:pt x="30" y="89"/>
                    </a:cubicBezTo>
                    <a:cubicBezTo>
                      <a:pt x="42" y="86"/>
                      <a:pt x="38" y="81"/>
                      <a:pt x="31" y="76"/>
                    </a:cubicBezTo>
                    <a:cubicBezTo>
                      <a:pt x="35" y="74"/>
                      <a:pt x="37" y="73"/>
                      <a:pt x="40" y="71"/>
                    </a:cubicBezTo>
                    <a:cubicBezTo>
                      <a:pt x="45" y="68"/>
                      <a:pt x="48" y="64"/>
                      <a:pt x="42" y="59"/>
                    </a:cubicBezTo>
                    <a:cubicBezTo>
                      <a:pt x="40" y="56"/>
                      <a:pt x="37" y="53"/>
                      <a:pt x="40" y="49"/>
                    </a:cubicBezTo>
                    <a:cubicBezTo>
                      <a:pt x="43" y="46"/>
                      <a:pt x="47" y="48"/>
                      <a:pt x="50" y="49"/>
                    </a:cubicBezTo>
                    <a:cubicBezTo>
                      <a:pt x="59" y="52"/>
                      <a:pt x="67" y="48"/>
                      <a:pt x="69" y="38"/>
                    </a:cubicBezTo>
                    <a:cubicBezTo>
                      <a:pt x="69" y="37"/>
                      <a:pt x="70" y="35"/>
                      <a:pt x="70" y="35"/>
                    </a:cubicBezTo>
                    <a:cubicBezTo>
                      <a:pt x="85" y="36"/>
                      <a:pt x="78" y="21"/>
                      <a:pt x="83" y="15"/>
                    </a:cubicBezTo>
                    <a:cubicBezTo>
                      <a:pt x="85" y="12"/>
                      <a:pt x="85" y="8"/>
                      <a:pt x="90" y="11"/>
                    </a:cubicBezTo>
                    <a:cubicBezTo>
                      <a:pt x="103" y="17"/>
                      <a:pt x="112" y="10"/>
                      <a:pt x="119" y="0"/>
                    </a:cubicBezTo>
                    <a:cubicBezTo>
                      <a:pt x="123" y="3"/>
                      <a:pt x="125" y="9"/>
                      <a:pt x="132"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6" name="Freeform 35">
                <a:extLst>
                  <a:ext uri="{FF2B5EF4-FFF2-40B4-BE49-F238E27FC236}">
                    <a16:creationId xmlns:a16="http://schemas.microsoft.com/office/drawing/2014/main" id="{713065DB-0967-2824-3647-030D79D9B95F}"/>
                  </a:ext>
                </a:extLst>
              </p:cNvPr>
              <p:cNvSpPr/>
              <p:nvPr/>
            </p:nvSpPr>
            <p:spPr bwMode="auto">
              <a:xfrm>
                <a:off x="868" y="1337"/>
                <a:ext cx="121" cy="93"/>
              </a:xfrm>
              <a:custGeom>
                <a:avLst/>
                <a:gdLst>
                  <a:gd name="T0" fmla="*/ 9 w 106"/>
                  <a:gd name="T1" fmla="*/ 80 h 81"/>
                  <a:gd name="T2" fmla="*/ 6 w 106"/>
                  <a:gd name="T3" fmla="*/ 64 h 81"/>
                  <a:gd name="T4" fmla="*/ 0 w 106"/>
                  <a:gd name="T5" fmla="*/ 46 h 81"/>
                  <a:gd name="T6" fmla="*/ 24 w 106"/>
                  <a:gd name="T7" fmla="*/ 53 h 81"/>
                  <a:gd name="T8" fmla="*/ 35 w 106"/>
                  <a:gd name="T9" fmla="*/ 52 h 81"/>
                  <a:gd name="T10" fmla="*/ 33 w 106"/>
                  <a:gd name="T11" fmla="*/ 40 h 81"/>
                  <a:gd name="T12" fmla="*/ 30 w 106"/>
                  <a:gd name="T13" fmla="*/ 31 h 81"/>
                  <a:gd name="T14" fmla="*/ 62 w 106"/>
                  <a:gd name="T15" fmla="*/ 26 h 81"/>
                  <a:gd name="T16" fmla="*/ 61 w 106"/>
                  <a:gd name="T17" fmla="*/ 11 h 81"/>
                  <a:gd name="T18" fmla="*/ 62 w 106"/>
                  <a:gd name="T19" fmla="*/ 0 h 81"/>
                  <a:gd name="T20" fmla="*/ 81 w 106"/>
                  <a:gd name="T21" fmla="*/ 11 h 81"/>
                  <a:gd name="T22" fmla="*/ 94 w 106"/>
                  <a:gd name="T23" fmla="*/ 8 h 81"/>
                  <a:gd name="T24" fmla="*/ 106 w 106"/>
                  <a:gd name="T25" fmla="*/ 17 h 81"/>
                  <a:gd name="T26" fmla="*/ 106 w 106"/>
                  <a:gd name="T27" fmla="*/ 23 h 81"/>
                  <a:gd name="T28" fmla="*/ 99 w 106"/>
                  <a:gd name="T29" fmla="*/ 38 h 81"/>
                  <a:gd name="T30" fmla="*/ 89 w 106"/>
                  <a:gd name="T31" fmla="*/ 28 h 81"/>
                  <a:gd name="T32" fmla="*/ 73 w 106"/>
                  <a:gd name="T33" fmla="*/ 19 h 81"/>
                  <a:gd name="T34" fmla="*/ 63 w 106"/>
                  <a:gd name="T35" fmla="*/ 31 h 81"/>
                  <a:gd name="T36" fmla="*/ 55 w 106"/>
                  <a:gd name="T37" fmla="*/ 42 h 81"/>
                  <a:gd name="T38" fmla="*/ 56 w 106"/>
                  <a:gd name="T39" fmla="*/ 46 h 81"/>
                  <a:gd name="T40" fmla="*/ 37 w 106"/>
                  <a:gd name="T41" fmla="*/ 61 h 81"/>
                  <a:gd name="T42" fmla="*/ 26 w 106"/>
                  <a:gd name="T43" fmla="*/ 60 h 81"/>
                  <a:gd name="T44" fmla="*/ 26 w 106"/>
                  <a:gd name="T45" fmla="*/ 67 h 81"/>
                  <a:gd name="T46" fmla="*/ 14 w 106"/>
                  <a:gd name="T47" fmla="*/ 81 h 81"/>
                  <a:gd name="T48" fmla="*/ 9 w 106"/>
                  <a:gd name="T49"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5" h="81">
                    <a:moveTo>
                      <a:pt x="9" y="80"/>
                    </a:moveTo>
                    <a:cubicBezTo>
                      <a:pt x="13" y="74"/>
                      <a:pt x="8" y="69"/>
                      <a:pt x="6" y="64"/>
                    </a:cubicBezTo>
                    <a:cubicBezTo>
                      <a:pt x="4" y="58"/>
                      <a:pt x="1" y="53"/>
                      <a:pt x="0" y="46"/>
                    </a:cubicBezTo>
                    <a:cubicBezTo>
                      <a:pt x="10" y="45"/>
                      <a:pt x="16" y="52"/>
                      <a:pt x="24" y="53"/>
                    </a:cubicBezTo>
                    <a:cubicBezTo>
                      <a:pt x="28" y="53"/>
                      <a:pt x="33" y="56"/>
                      <a:pt x="35" y="52"/>
                    </a:cubicBezTo>
                    <a:cubicBezTo>
                      <a:pt x="38" y="48"/>
                      <a:pt x="36" y="44"/>
                      <a:pt x="33" y="40"/>
                    </a:cubicBezTo>
                    <a:cubicBezTo>
                      <a:pt x="31" y="37"/>
                      <a:pt x="28" y="35"/>
                      <a:pt x="30" y="31"/>
                    </a:cubicBezTo>
                    <a:cubicBezTo>
                      <a:pt x="42" y="38"/>
                      <a:pt x="52" y="28"/>
                      <a:pt x="62" y="26"/>
                    </a:cubicBezTo>
                    <a:cubicBezTo>
                      <a:pt x="68" y="25"/>
                      <a:pt x="64" y="16"/>
                      <a:pt x="61" y="11"/>
                    </a:cubicBezTo>
                    <a:cubicBezTo>
                      <a:pt x="59" y="7"/>
                      <a:pt x="57" y="4"/>
                      <a:pt x="62" y="0"/>
                    </a:cubicBezTo>
                    <a:cubicBezTo>
                      <a:pt x="68" y="4"/>
                      <a:pt x="75" y="7"/>
                      <a:pt x="81" y="11"/>
                    </a:cubicBezTo>
                    <a:cubicBezTo>
                      <a:pt x="86" y="15"/>
                      <a:pt x="91" y="15"/>
                      <a:pt x="94" y="8"/>
                    </a:cubicBezTo>
                    <a:cubicBezTo>
                      <a:pt x="95" y="15"/>
                      <a:pt x="98" y="19"/>
                      <a:pt x="106" y="17"/>
                    </a:cubicBezTo>
                    <a:cubicBezTo>
                      <a:pt x="106" y="19"/>
                      <a:pt x="106" y="21"/>
                      <a:pt x="106" y="23"/>
                    </a:cubicBezTo>
                    <a:cubicBezTo>
                      <a:pt x="104" y="28"/>
                      <a:pt x="104" y="36"/>
                      <a:pt x="99" y="38"/>
                    </a:cubicBezTo>
                    <a:cubicBezTo>
                      <a:pt x="94" y="40"/>
                      <a:pt x="93" y="31"/>
                      <a:pt x="89" y="28"/>
                    </a:cubicBezTo>
                    <a:cubicBezTo>
                      <a:pt x="84" y="24"/>
                      <a:pt x="81" y="19"/>
                      <a:pt x="73" y="19"/>
                    </a:cubicBezTo>
                    <a:cubicBezTo>
                      <a:pt x="74" y="26"/>
                      <a:pt x="78" y="36"/>
                      <a:pt x="63" y="31"/>
                    </a:cubicBezTo>
                    <a:cubicBezTo>
                      <a:pt x="62" y="31"/>
                      <a:pt x="49" y="31"/>
                      <a:pt x="55" y="42"/>
                    </a:cubicBezTo>
                    <a:cubicBezTo>
                      <a:pt x="56" y="43"/>
                      <a:pt x="55" y="45"/>
                      <a:pt x="56" y="46"/>
                    </a:cubicBezTo>
                    <a:cubicBezTo>
                      <a:pt x="58" y="66"/>
                      <a:pt x="56" y="68"/>
                      <a:pt x="37" y="61"/>
                    </a:cubicBezTo>
                    <a:cubicBezTo>
                      <a:pt x="33" y="59"/>
                      <a:pt x="29" y="58"/>
                      <a:pt x="26" y="60"/>
                    </a:cubicBezTo>
                    <a:cubicBezTo>
                      <a:pt x="23" y="62"/>
                      <a:pt x="25" y="65"/>
                      <a:pt x="26" y="67"/>
                    </a:cubicBezTo>
                    <a:cubicBezTo>
                      <a:pt x="29" y="81"/>
                      <a:pt x="29" y="81"/>
                      <a:pt x="14" y="81"/>
                    </a:cubicBezTo>
                    <a:cubicBezTo>
                      <a:pt x="13" y="81"/>
                      <a:pt x="11" y="80"/>
                      <a:pt x="9" y="8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7" name="Freeform 36">
                <a:extLst>
                  <a:ext uri="{FF2B5EF4-FFF2-40B4-BE49-F238E27FC236}">
                    <a16:creationId xmlns:a16="http://schemas.microsoft.com/office/drawing/2014/main" id="{DBB0E2D6-8A40-8C04-8FD6-D6150063673D}"/>
                  </a:ext>
                </a:extLst>
              </p:cNvPr>
              <p:cNvSpPr/>
              <p:nvPr/>
            </p:nvSpPr>
            <p:spPr bwMode="auto">
              <a:xfrm>
                <a:off x="357" y="1729"/>
                <a:ext cx="120" cy="90"/>
              </a:xfrm>
              <a:custGeom>
                <a:avLst/>
                <a:gdLst>
                  <a:gd name="T0" fmla="*/ 0 w 104"/>
                  <a:gd name="T1" fmla="*/ 17 h 78"/>
                  <a:gd name="T2" fmla="*/ 3 w 104"/>
                  <a:gd name="T3" fmla="*/ 15 h 78"/>
                  <a:gd name="T4" fmla="*/ 10 w 104"/>
                  <a:gd name="T5" fmla="*/ 9 h 78"/>
                  <a:gd name="T6" fmla="*/ 20 w 104"/>
                  <a:gd name="T7" fmla="*/ 12 h 78"/>
                  <a:gd name="T8" fmla="*/ 43 w 104"/>
                  <a:gd name="T9" fmla="*/ 0 h 78"/>
                  <a:gd name="T10" fmla="*/ 41 w 104"/>
                  <a:gd name="T11" fmla="*/ 14 h 78"/>
                  <a:gd name="T12" fmla="*/ 47 w 104"/>
                  <a:gd name="T13" fmla="*/ 27 h 78"/>
                  <a:gd name="T14" fmla="*/ 75 w 104"/>
                  <a:gd name="T15" fmla="*/ 31 h 78"/>
                  <a:gd name="T16" fmla="*/ 68 w 104"/>
                  <a:gd name="T17" fmla="*/ 42 h 78"/>
                  <a:gd name="T18" fmla="*/ 67 w 104"/>
                  <a:gd name="T19" fmla="*/ 51 h 78"/>
                  <a:gd name="T20" fmla="*/ 75 w 104"/>
                  <a:gd name="T21" fmla="*/ 48 h 78"/>
                  <a:gd name="T22" fmla="*/ 92 w 104"/>
                  <a:gd name="T23" fmla="*/ 47 h 78"/>
                  <a:gd name="T24" fmla="*/ 104 w 104"/>
                  <a:gd name="T25" fmla="*/ 43 h 78"/>
                  <a:gd name="T26" fmla="*/ 92 w 104"/>
                  <a:gd name="T27" fmla="*/ 77 h 78"/>
                  <a:gd name="T28" fmla="*/ 79 w 104"/>
                  <a:gd name="T29" fmla="*/ 63 h 78"/>
                  <a:gd name="T30" fmla="*/ 74 w 104"/>
                  <a:gd name="T31" fmla="*/ 58 h 78"/>
                  <a:gd name="T32" fmla="*/ 64 w 104"/>
                  <a:gd name="T33" fmla="*/ 60 h 78"/>
                  <a:gd name="T34" fmla="*/ 48 w 104"/>
                  <a:gd name="T35" fmla="*/ 48 h 78"/>
                  <a:gd name="T36" fmla="*/ 49 w 104"/>
                  <a:gd name="T37" fmla="*/ 39 h 78"/>
                  <a:gd name="T38" fmla="*/ 38 w 104"/>
                  <a:gd name="T39" fmla="*/ 31 h 78"/>
                  <a:gd name="T40" fmla="*/ 29 w 104"/>
                  <a:gd name="T41" fmla="*/ 26 h 78"/>
                  <a:gd name="T42" fmla="*/ 21 w 104"/>
                  <a:gd name="T43" fmla="*/ 22 h 78"/>
                  <a:gd name="T44" fmla="*/ 3 w 104"/>
                  <a:gd name="T45" fmla="*/ 39 h 78"/>
                  <a:gd name="T46" fmla="*/ 0 w 104"/>
                  <a:gd name="T47" fmla="*/ 1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4" h="78">
                    <a:moveTo>
                      <a:pt x="0" y="17"/>
                    </a:moveTo>
                    <a:cubicBezTo>
                      <a:pt x="1" y="16"/>
                      <a:pt x="2" y="15"/>
                      <a:pt x="3" y="15"/>
                    </a:cubicBezTo>
                    <a:cubicBezTo>
                      <a:pt x="6" y="14"/>
                      <a:pt x="8" y="12"/>
                      <a:pt x="10" y="9"/>
                    </a:cubicBezTo>
                    <a:cubicBezTo>
                      <a:pt x="13" y="10"/>
                      <a:pt x="15" y="15"/>
                      <a:pt x="20" y="12"/>
                    </a:cubicBezTo>
                    <a:cubicBezTo>
                      <a:pt x="27" y="7"/>
                      <a:pt x="35" y="4"/>
                      <a:pt x="43" y="0"/>
                    </a:cubicBezTo>
                    <a:cubicBezTo>
                      <a:pt x="48" y="5"/>
                      <a:pt x="43" y="9"/>
                      <a:pt x="41" y="14"/>
                    </a:cubicBezTo>
                    <a:cubicBezTo>
                      <a:pt x="39" y="20"/>
                      <a:pt x="38" y="23"/>
                      <a:pt x="47" y="27"/>
                    </a:cubicBezTo>
                    <a:cubicBezTo>
                      <a:pt x="57" y="32"/>
                      <a:pt x="66" y="29"/>
                      <a:pt x="75" y="31"/>
                    </a:cubicBezTo>
                    <a:cubicBezTo>
                      <a:pt x="75" y="36"/>
                      <a:pt x="70" y="38"/>
                      <a:pt x="68" y="42"/>
                    </a:cubicBezTo>
                    <a:cubicBezTo>
                      <a:pt x="67" y="45"/>
                      <a:pt x="64" y="48"/>
                      <a:pt x="67" y="51"/>
                    </a:cubicBezTo>
                    <a:cubicBezTo>
                      <a:pt x="70" y="53"/>
                      <a:pt x="72" y="49"/>
                      <a:pt x="75" y="48"/>
                    </a:cubicBezTo>
                    <a:cubicBezTo>
                      <a:pt x="81" y="54"/>
                      <a:pt x="86" y="48"/>
                      <a:pt x="92" y="47"/>
                    </a:cubicBezTo>
                    <a:cubicBezTo>
                      <a:pt x="96" y="46"/>
                      <a:pt x="100" y="44"/>
                      <a:pt x="104" y="43"/>
                    </a:cubicBezTo>
                    <a:cubicBezTo>
                      <a:pt x="100" y="55"/>
                      <a:pt x="96" y="66"/>
                      <a:pt x="92" y="77"/>
                    </a:cubicBezTo>
                    <a:cubicBezTo>
                      <a:pt x="82" y="78"/>
                      <a:pt x="74" y="78"/>
                      <a:pt x="79" y="63"/>
                    </a:cubicBezTo>
                    <a:cubicBezTo>
                      <a:pt x="81" y="59"/>
                      <a:pt x="77" y="58"/>
                      <a:pt x="74" y="58"/>
                    </a:cubicBezTo>
                    <a:cubicBezTo>
                      <a:pt x="71" y="58"/>
                      <a:pt x="67" y="59"/>
                      <a:pt x="64" y="60"/>
                    </a:cubicBezTo>
                    <a:cubicBezTo>
                      <a:pt x="48" y="65"/>
                      <a:pt x="48" y="65"/>
                      <a:pt x="48" y="48"/>
                    </a:cubicBezTo>
                    <a:cubicBezTo>
                      <a:pt x="48" y="45"/>
                      <a:pt x="48" y="42"/>
                      <a:pt x="49" y="39"/>
                    </a:cubicBezTo>
                    <a:cubicBezTo>
                      <a:pt x="50" y="30"/>
                      <a:pt x="45" y="28"/>
                      <a:pt x="38" y="31"/>
                    </a:cubicBezTo>
                    <a:cubicBezTo>
                      <a:pt x="31" y="33"/>
                      <a:pt x="29" y="33"/>
                      <a:pt x="29" y="26"/>
                    </a:cubicBezTo>
                    <a:cubicBezTo>
                      <a:pt x="29" y="17"/>
                      <a:pt x="25" y="20"/>
                      <a:pt x="21" y="22"/>
                    </a:cubicBezTo>
                    <a:cubicBezTo>
                      <a:pt x="13" y="26"/>
                      <a:pt x="12" y="36"/>
                      <a:pt x="3" y="39"/>
                    </a:cubicBezTo>
                    <a:cubicBezTo>
                      <a:pt x="2" y="32"/>
                      <a:pt x="1" y="24"/>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8" name="Freeform 37">
                <a:extLst>
                  <a:ext uri="{FF2B5EF4-FFF2-40B4-BE49-F238E27FC236}">
                    <a16:creationId xmlns:a16="http://schemas.microsoft.com/office/drawing/2014/main" id="{9C0A893D-D6A7-F38B-153C-E70AC32B69B4}"/>
                  </a:ext>
                </a:extLst>
              </p:cNvPr>
              <p:cNvSpPr/>
              <p:nvPr/>
            </p:nvSpPr>
            <p:spPr bwMode="auto">
              <a:xfrm>
                <a:off x="371" y="2395"/>
                <a:ext cx="86" cy="62"/>
              </a:xfrm>
              <a:custGeom>
                <a:avLst/>
                <a:gdLst>
                  <a:gd name="T0" fmla="*/ 68 w 75"/>
                  <a:gd name="T1" fmla="*/ 47 h 54"/>
                  <a:gd name="T2" fmla="*/ 61 w 75"/>
                  <a:gd name="T3" fmla="*/ 47 h 54"/>
                  <a:gd name="T4" fmla="*/ 61 w 75"/>
                  <a:gd name="T5" fmla="*/ 47 h 54"/>
                  <a:gd name="T6" fmla="*/ 57 w 75"/>
                  <a:gd name="T7" fmla="*/ 38 h 54"/>
                  <a:gd name="T8" fmla="*/ 49 w 75"/>
                  <a:gd name="T9" fmla="*/ 42 h 54"/>
                  <a:gd name="T10" fmla="*/ 44 w 75"/>
                  <a:gd name="T11" fmla="*/ 47 h 54"/>
                  <a:gd name="T12" fmla="*/ 36 w 75"/>
                  <a:gd name="T13" fmla="*/ 46 h 54"/>
                  <a:gd name="T14" fmla="*/ 33 w 75"/>
                  <a:gd name="T15" fmla="*/ 37 h 54"/>
                  <a:gd name="T16" fmla="*/ 23 w 75"/>
                  <a:gd name="T17" fmla="*/ 33 h 54"/>
                  <a:gd name="T18" fmla="*/ 6 w 75"/>
                  <a:gd name="T19" fmla="*/ 26 h 54"/>
                  <a:gd name="T20" fmla="*/ 0 w 75"/>
                  <a:gd name="T21" fmla="*/ 13 h 54"/>
                  <a:gd name="T22" fmla="*/ 1 w 75"/>
                  <a:gd name="T23" fmla="*/ 11 h 54"/>
                  <a:gd name="T24" fmla="*/ 14 w 75"/>
                  <a:gd name="T25" fmla="*/ 1 h 54"/>
                  <a:gd name="T26" fmla="*/ 20 w 75"/>
                  <a:gd name="T27" fmla="*/ 13 h 54"/>
                  <a:gd name="T28" fmla="*/ 22 w 75"/>
                  <a:gd name="T29" fmla="*/ 22 h 54"/>
                  <a:gd name="T30" fmla="*/ 28 w 75"/>
                  <a:gd name="T31" fmla="*/ 27 h 54"/>
                  <a:gd name="T32" fmla="*/ 32 w 75"/>
                  <a:gd name="T33" fmla="*/ 27 h 54"/>
                  <a:gd name="T34" fmla="*/ 45 w 75"/>
                  <a:gd name="T35" fmla="*/ 27 h 54"/>
                  <a:gd name="T36" fmla="*/ 53 w 75"/>
                  <a:gd name="T37" fmla="*/ 31 h 54"/>
                  <a:gd name="T38" fmla="*/ 75 w 75"/>
                  <a:gd name="T39" fmla="*/ 24 h 54"/>
                  <a:gd name="T40" fmla="*/ 68 w 75"/>
                  <a:gd name="T41"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54">
                    <a:moveTo>
                      <a:pt x="68" y="47"/>
                    </a:moveTo>
                    <a:cubicBezTo>
                      <a:pt x="66" y="47"/>
                      <a:pt x="63" y="47"/>
                      <a:pt x="61" y="47"/>
                    </a:cubicBezTo>
                    <a:cubicBezTo>
                      <a:pt x="61" y="47"/>
                      <a:pt x="61" y="47"/>
                      <a:pt x="61" y="47"/>
                    </a:cubicBezTo>
                    <a:cubicBezTo>
                      <a:pt x="60" y="44"/>
                      <a:pt x="62" y="40"/>
                      <a:pt x="57" y="38"/>
                    </a:cubicBezTo>
                    <a:cubicBezTo>
                      <a:pt x="53" y="37"/>
                      <a:pt x="51" y="40"/>
                      <a:pt x="49" y="42"/>
                    </a:cubicBezTo>
                    <a:cubicBezTo>
                      <a:pt x="48" y="44"/>
                      <a:pt x="46" y="45"/>
                      <a:pt x="44" y="47"/>
                    </a:cubicBezTo>
                    <a:cubicBezTo>
                      <a:pt x="40" y="52"/>
                      <a:pt x="38" y="54"/>
                      <a:pt x="36" y="46"/>
                    </a:cubicBezTo>
                    <a:cubicBezTo>
                      <a:pt x="36" y="43"/>
                      <a:pt x="33" y="40"/>
                      <a:pt x="33" y="37"/>
                    </a:cubicBezTo>
                    <a:cubicBezTo>
                      <a:pt x="31" y="30"/>
                      <a:pt x="28" y="30"/>
                      <a:pt x="23" y="33"/>
                    </a:cubicBezTo>
                    <a:cubicBezTo>
                      <a:pt x="13" y="42"/>
                      <a:pt x="10" y="35"/>
                      <a:pt x="6" y="26"/>
                    </a:cubicBezTo>
                    <a:cubicBezTo>
                      <a:pt x="4" y="22"/>
                      <a:pt x="8" y="15"/>
                      <a:pt x="0" y="13"/>
                    </a:cubicBezTo>
                    <a:cubicBezTo>
                      <a:pt x="1" y="13"/>
                      <a:pt x="1" y="12"/>
                      <a:pt x="1" y="11"/>
                    </a:cubicBezTo>
                    <a:cubicBezTo>
                      <a:pt x="4" y="6"/>
                      <a:pt x="8" y="0"/>
                      <a:pt x="14" y="1"/>
                    </a:cubicBezTo>
                    <a:cubicBezTo>
                      <a:pt x="19" y="1"/>
                      <a:pt x="18" y="8"/>
                      <a:pt x="20" y="13"/>
                    </a:cubicBezTo>
                    <a:cubicBezTo>
                      <a:pt x="21" y="16"/>
                      <a:pt x="21" y="19"/>
                      <a:pt x="22" y="22"/>
                    </a:cubicBezTo>
                    <a:cubicBezTo>
                      <a:pt x="22" y="26"/>
                      <a:pt x="22" y="30"/>
                      <a:pt x="28" y="27"/>
                    </a:cubicBezTo>
                    <a:cubicBezTo>
                      <a:pt x="29" y="26"/>
                      <a:pt x="31" y="25"/>
                      <a:pt x="32" y="27"/>
                    </a:cubicBezTo>
                    <a:cubicBezTo>
                      <a:pt x="37" y="41"/>
                      <a:pt x="41" y="29"/>
                      <a:pt x="45" y="27"/>
                    </a:cubicBezTo>
                    <a:cubicBezTo>
                      <a:pt x="47" y="32"/>
                      <a:pt x="49" y="33"/>
                      <a:pt x="53" y="31"/>
                    </a:cubicBezTo>
                    <a:cubicBezTo>
                      <a:pt x="59" y="28"/>
                      <a:pt x="66" y="27"/>
                      <a:pt x="75" y="24"/>
                    </a:cubicBezTo>
                    <a:cubicBezTo>
                      <a:pt x="70" y="33"/>
                      <a:pt x="66" y="39"/>
                      <a:pt x="68" y="4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9" name="Freeform 38">
                <a:extLst>
                  <a:ext uri="{FF2B5EF4-FFF2-40B4-BE49-F238E27FC236}">
                    <a16:creationId xmlns:a16="http://schemas.microsoft.com/office/drawing/2014/main" id="{26282A8E-8F2E-88F5-67EF-2901FB6E801C}"/>
                  </a:ext>
                </a:extLst>
              </p:cNvPr>
              <p:cNvSpPr/>
              <p:nvPr/>
            </p:nvSpPr>
            <p:spPr bwMode="auto">
              <a:xfrm>
                <a:off x="83" y="1872"/>
                <a:ext cx="67" cy="51"/>
              </a:xfrm>
              <a:custGeom>
                <a:avLst/>
                <a:gdLst>
                  <a:gd name="T0" fmla="*/ 26 w 58"/>
                  <a:gd name="T1" fmla="*/ 1 h 44"/>
                  <a:gd name="T2" fmla="*/ 37 w 58"/>
                  <a:gd name="T3" fmla="*/ 7 h 44"/>
                  <a:gd name="T4" fmla="*/ 46 w 58"/>
                  <a:gd name="T5" fmla="*/ 19 h 44"/>
                  <a:gd name="T6" fmla="*/ 44 w 58"/>
                  <a:gd name="T7" fmla="*/ 35 h 44"/>
                  <a:gd name="T8" fmla="*/ 25 w 58"/>
                  <a:gd name="T9" fmla="*/ 43 h 44"/>
                  <a:gd name="T10" fmla="*/ 23 w 58"/>
                  <a:gd name="T11" fmla="*/ 35 h 44"/>
                  <a:gd name="T12" fmla="*/ 0 w 58"/>
                  <a:gd name="T13" fmla="*/ 17 h 44"/>
                  <a:gd name="T14" fmla="*/ 23 w 58"/>
                  <a:gd name="T15" fmla="*/ 10 h 44"/>
                  <a:gd name="T16" fmla="*/ 26 w 58"/>
                  <a:gd name="T17" fmla="*/ 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44">
                    <a:moveTo>
                      <a:pt x="26" y="1"/>
                    </a:moveTo>
                    <a:cubicBezTo>
                      <a:pt x="31" y="0"/>
                      <a:pt x="35" y="0"/>
                      <a:pt x="37" y="7"/>
                    </a:cubicBezTo>
                    <a:cubicBezTo>
                      <a:pt x="38" y="11"/>
                      <a:pt x="42" y="16"/>
                      <a:pt x="46" y="19"/>
                    </a:cubicBezTo>
                    <a:cubicBezTo>
                      <a:pt x="58" y="26"/>
                      <a:pt x="52" y="30"/>
                      <a:pt x="44" y="35"/>
                    </a:cubicBezTo>
                    <a:cubicBezTo>
                      <a:pt x="38" y="38"/>
                      <a:pt x="33" y="44"/>
                      <a:pt x="25" y="43"/>
                    </a:cubicBezTo>
                    <a:cubicBezTo>
                      <a:pt x="29" y="39"/>
                      <a:pt x="27" y="37"/>
                      <a:pt x="23" y="35"/>
                    </a:cubicBezTo>
                    <a:cubicBezTo>
                      <a:pt x="14" y="31"/>
                      <a:pt x="6" y="26"/>
                      <a:pt x="0" y="17"/>
                    </a:cubicBezTo>
                    <a:cubicBezTo>
                      <a:pt x="8" y="15"/>
                      <a:pt x="16" y="14"/>
                      <a:pt x="23" y="10"/>
                    </a:cubicBezTo>
                    <a:cubicBezTo>
                      <a:pt x="28" y="7"/>
                      <a:pt x="29" y="5"/>
                      <a:pt x="26"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0" name="Freeform 39">
                <a:extLst>
                  <a:ext uri="{FF2B5EF4-FFF2-40B4-BE49-F238E27FC236}">
                    <a16:creationId xmlns:a16="http://schemas.microsoft.com/office/drawing/2014/main" id="{1F493301-CA64-70A7-05B3-2100A8D54B32}"/>
                  </a:ext>
                </a:extLst>
              </p:cNvPr>
              <p:cNvSpPr/>
              <p:nvPr/>
            </p:nvSpPr>
            <p:spPr bwMode="auto">
              <a:xfrm>
                <a:off x="112" y="1996"/>
                <a:ext cx="62" cy="59"/>
              </a:xfrm>
              <a:custGeom>
                <a:avLst/>
                <a:gdLst>
                  <a:gd name="T0" fmla="*/ 50 w 54"/>
                  <a:gd name="T1" fmla="*/ 40 h 51"/>
                  <a:gd name="T2" fmla="*/ 31 w 54"/>
                  <a:gd name="T3" fmla="*/ 40 h 51"/>
                  <a:gd name="T4" fmla="*/ 23 w 54"/>
                  <a:gd name="T5" fmla="*/ 43 h 51"/>
                  <a:gd name="T6" fmla="*/ 0 w 54"/>
                  <a:gd name="T7" fmla="*/ 48 h 51"/>
                  <a:gd name="T8" fmla="*/ 12 w 54"/>
                  <a:gd name="T9" fmla="*/ 37 h 51"/>
                  <a:gd name="T10" fmla="*/ 12 w 54"/>
                  <a:gd name="T11" fmla="*/ 31 h 51"/>
                  <a:gd name="T12" fmla="*/ 7 w 54"/>
                  <a:gd name="T13" fmla="*/ 12 h 51"/>
                  <a:gd name="T14" fmla="*/ 19 w 54"/>
                  <a:gd name="T15" fmla="*/ 6 h 51"/>
                  <a:gd name="T16" fmla="*/ 33 w 54"/>
                  <a:gd name="T17" fmla="*/ 5 h 51"/>
                  <a:gd name="T18" fmla="*/ 29 w 54"/>
                  <a:gd name="T19" fmla="*/ 16 h 51"/>
                  <a:gd name="T20" fmla="*/ 22 w 54"/>
                  <a:gd name="T21" fmla="*/ 26 h 51"/>
                  <a:gd name="T22" fmla="*/ 44 w 54"/>
                  <a:gd name="T23" fmla="*/ 30 h 51"/>
                  <a:gd name="T24" fmla="*/ 50 w 54"/>
                  <a:gd name="T25" fmla="*/ 4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1">
                    <a:moveTo>
                      <a:pt x="50" y="40"/>
                    </a:moveTo>
                    <a:cubicBezTo>
                      <a:pt x="43" y="40"/>
                      <a:pt x="37" y="40"/>
                      <a:pt x="31" y="40"/>
                    </a:cubicBezTo>
                    <a:cubicBezTo>
                      <a:pt x="28" y="40"/>
                      <a:pt x="25" y="41"/>
                      <a:pt x="23" y="43"/>
                    </a:cubicBezTo>
                    <a:cubicBezTo>
                      <a:pt x="14" y="51"/>
                      <a:pt x="15" y="51"/>
                      <a:pt x="0" y="48"/>
                    </a:cubicBezTo>
                    <a:cubicBezTo>
                      <a:pt x="8" y="49"/>
                      <a:pt x="13" y="46"/>
                      <a:pt x="12" y="37"/>
                    </a:cubicBezTo>
                    <a:cubicBezTo>
                      <a:pt x="11" y="35"/>
                      <a:pt x="11" y="32"/>
                      <a:pt x="12" y="31"/>
                    </a:cubicBezTo>
                    <a:cubicBezTo>
                      <a:pt x="22" y="22"/>
                      <a:pt x="18" y="17"/>
                      <a:pt x="7" y="12"/>
                    </a:cubicBezTo>
                    <a:cubicBezTo>
                      <a:pt x="12" y="10"/>
                      <a:pt x="16" y="8"/>
                      <a:pt x="19" y="6"/>
                    </a:cubicBezTo>
                    <a:cubicBezTo>
                      <a:pt x="24" y="0"/>
                      <a:pt x="29" y="1"/>
                      <a:pt x="33" y="5"/>
                    </a:cubicBezTo>
                    <a:cubicBezTo>
                      <a:pt x="39" y="10"/>
                      <a:pt x="32" y="13"/>
                      <a:pt x="29" y="16"/>
                    </a:cubicBezTo>
                    <a:cubicBezTo>
                      <a:pt x="27" y="19"/>
                      <a:pt x="25" y="23"/>
                      <a:pt x="22" y="26"/>
                    </a:cubicBezTo>
                    <a:cubicBezTo>
                      <a:pt x="29" y="31"/>
                      <a:pt x="37" y="31"/>
                      <a:pt x="44" y="30"/>
                    </a:cubicBezTo>
                    <a:cubicBezTo>
                      <a:pt x="54" y="29"/>
                      <a:pt x="54" y="33"/>
                      <a:pt x="50" y="4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1" name="Freeform 40">
                <a:extLst>
                  <a:ext uri="{FF2B5EF4-FFF2-40B4-BE49-F238E27FC236}">
                    <a16:creationId xmlns:a16="http://schemas.microsoft.com/office/drawing/2014/main" id="{9345044F-71C0-7C1C-4735-F6820E03D425}"/>
                  </a:ext>
                </a:extLst>
              </p:cNvPr>
              <p:cNvSpPr/>
              <p:nvPr/>
            </p:nvSpPr>
            <p:spPr bwMode="auto">
              <a:xfrm>
                <a:off x="236" y="1706"/>
                <a:ext cx="66" cy="47"/>
              </a:xfrm>
              <a:custGeom>
                <a:avLst/>
                <a:gdLst>
                  <a:gd name="T0" fmla="*/ 58 w 58"/>
                  <a:gd name="T1" fmla="*/ 23 h 41"/>
                  <a:gd name="T2" fmla="*/ 50 w 58"/>
                  <a:gd name="T3" fmla="*/ 38 h 41"/>
                  <a:gd name="T4" fmla="*/ 40 w 58"/>
                  <a:gd name="T5" fmla="*/ 30 h 41"/>
                  <a:gd name="T6" fmla="*/ 31 w 58"/>
                  <a:gd name="T7" fmla="*/ 29 h 41"/>
                  <a:gd name="T8" fmla="*/ 12 w 58"/>
                  <a:gd name="T9" fmla="*/ 26 h 41"/>
                  <a:gd name="T10" fmla="*/ 0 w 58"/>
                  <a:gd name="T11" fmla="*/ 22 h 41"/>
                  <a:gd name="T12" fmla="*/ 8 w 58"/>
                  <a:gd name="T13" fmla="*/ 0 h 41"/>
                  <a:gd name="T14" fmla="*/ 22 w 58"/>
                  <a:gd name="T15" fmla="*/ 20 h 41"/>
                  <a:gd name="T16" fmla="*/ 30 w 58"/>
                  <a:gd name="T17" fmla="*/ 20 h 41"/>
                  <a:gd name="T18" fmla="*/ 33 w 58"/>
                  <a:gd name="T19" fmla="*/ 18 h 41"/>
                  <a:gd name="T20" fmla="*/ 52 w 58"/>
                  <a:gd name="T21" fmla="*/ 12 h 41"/>
                  <a:gd name="T22" fmla="*/ 58 w 58"/>
                  <a:gd name="T23" fmla="*/ 2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 h="41">
                    <a:moveTo>
                      <a:pt x="58" y="23"/>
                    </a:moveTo>
                    <a:cubicBezTo>
                      <a:pt x="57" y="30"/>
                      <a:pt x="47" y="30"/>
                      <a:pt x="50" y="38"/>
                    </a:cubicBezTo>
                    <a:cubicBezTo>
                      <a:pt x="44" y="37"/>
                      <a:pt x="44" y="32"/>
                      <a:pt x="40" y="30"/>
                    </a:cubicBezTo>
                    <a:cubicBezTo>
                      <a:pt x="37" y="29"/>
                      <a:pt x="34" y="26"/>
                      <a:pt x="31" y="29"/>
                    </a:cubicBezTo>
                    <a:cubicBezTo>
                      <a:pt x="23" y="41"/>
                      <a:pt x="18" y="30"/>
                      <a:pt x="12" y="26"/>
                    </a:cubicBezTo>
                    <a:cubicBezTo>
                      <a:pt x="8" y="23"/>
                      <a:pt x="5" y="19"/>
                      <a:pt x="0" y="22"/>
                    </a:cubicBezTo>
                    <a:cubicBezTo>
                      <a:pt x="4" y="16"/>
                      <a:pt x="5" y="8"/>
                      <a:pt x="8" y="0"/>
                    </a:cubicBezTo>
                    <a:cubicBezTo>
                      <a:pt x="16" y="5"/>
                      <a:pt x="17" y="14"/>
                      <a:pt x="22" y="20"/>
                    </a:cubicBezTo>
                    <a:cubicBezTo>
                      <a:pt x="24" y="22"/>
                      <a:pt x="27" y="27"/>
                      <a:pt x="30" y="20"/>
                    </a:cubicBezTo>
                    <a:cubicBezTo>
                      <a:pt x="30" y="19"/>
                      <a:pt x="32" y="16"/>
                      <a:pt x="33" y="18"/>
                    </a:cubicBezTo>
                    <a:cubicBezTo>
                      <a:pt x="46" y="34"/>
                      <a:pt x="42" y="10"/>
                      <a:pt x="52" y="12"/>
                    </a:cubicBezTo>
                    <a:cubicBezTo>
                      <a:pt x="54" y="13"/>
                      <a:pt x="52" y="21"/>
                      <a:pt x="58"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2" name="Freeform 41">
                <a:extLst>
                  <a:ext uri="{FF2B5EF4-FFF2-40B4-BE49-F238E27FC236}">
                    <a16:creationId xmlns:a16="http://schemas.microsoft.com/office/drawing/2014/main" id="{6F2F1E6F-DC1C-791F-7C0E-8241A90372DC}"/>
                  </a:ext>
                </a:extLst>
              </p:cNvPr>
              <p:cNvSpPr/>
              <p:nvPr/>
            </p:nvSpPr>
            <p:spPr bwMode="auto">
              <a:xfrm>
                <a:off x="81" y="1923"/>
                <a:ext cx="58" cy="56"/>
              </a:xfrm>
              <a:custGeom>
                <a:avLst/>
                <a:gdLst>
                  <a:gd name="T0" fmla="*/ 23 w 51"/>
                  <a:gd name="T1" fmla="*/ 0 h 49"/>
                  <a:gd name="T2" fmla="*/ 23 w 51"/>
                  <a:gd name="T3" fmla="*/ 5 h 49"/>
                  <a:gd name="T4" fmla="*/ 17 w 51"/>
                  <a:gd name="T5" fmla="*/ 30 h 49"/>
                  <a:gd name="T6" fmla="*/ 43 w 51"/>
                  <a:gd name="T7" fmla="*/ 37 h 49"/>
                  <a:gd name="T8" fmla="*/ 51 w 51"/>
                  <a:gd name="T9" fmla="*/ 41 h 49"/>
                  <a:gd name="T10" fmla="*/ 42 w 51"/>
                  <a:gd name="T11" fmla="*/ 48 h 49"/>
                  <a:gd name="T12" fmla="*/ 38 w 51"/>
                  <a:gd name="T13" fmla="*/ 49 h 49"/>
                  <a:gd name="T14" fmla="*/ 0 w 51"/>
                  <a:gd name="T15" fmla="*/ 44 h 49"/>
                  <a:gd name="T16" fmla="*/ 14 w 51"/>
                  <a:gd name="T17" fmla="*/ 26 h 49"/>
                  <a:gd name="T18" fmla="*/ 22 w 51"/>
                  <a:gd name="T19" fmla="*/ 17 h 49"/>
                  <a:gd name="T20" fmla="*/ 12 w 51"/>
                  <a:gd name="T21" fmla="*/ 12 h 49"/>
                  <a:gd name="T22" fmla="*/ 23 w 51"/>
                  <a:gd name="T23"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 h="49">
                    <a:moveTo>
                      <a:pt x="23" y="0"/>
                    </a:moveTo>
                    <a:cubicBezTo>
                      <a:pt x="23" y="2"/>
                      <a:pt x="22" y="4"/>
                      <a:pt x="23" y="5"/>
                    </a:cubicBezTo>
                    <a:cubicBezTo>
                      <a:pt x="32" y="15"/>
                      <a:pt x="27" y="23"/>
                      <a:pt x="17" y="30"/>
                    </a:cubicBezTo>
                    <a:cubicBezTo>
                      <a:pt x="27" y="32"/>
                      <a:pt x="35" y="34"/>
                      <a:pt x="43" y="37"/>
                    </a:cubicBezTo>
                    <a:cubicBezTo>
                      <a:pt x="46" y="38"/>
                      <a:pt x="51" y="37"/>
                      <a:pt x="51" y="41"/>
                    </a:cubicBezTo>
                    <a:cubicBezTo>
                      <a:pt x="50" y="46"/>
                      <a:pt x="47" y="48"/>
                      <a:pt x="42" y="48"/>
                    </a:cubicBezTo>
                    <a:cubicBezTo>
                      <a:pt x="41" y="48"/>
                      <a:pt x="39" y="49"/>
                      <a:pt x="38" y="49"/>
                    </a:cubicBezTo>
                    <a:cubicBezTo>
                      <a:pt x="25" y="47"/>
                      <a:pt x="14" y="42"/>
                      <a:pt x="0" y="44"/>
                    </a:cubicBezTo>
                    <a:cubicBezTo>
                      <a:pt x="3" y="36"/>
                      <a:pt x="9" y="31"/>
                      <a:pt x="14" y="26"/>
                    </a:cubicBezTo>
                    <a:cubicBezTo>
                      <a:pt x="17" y="23"/>
                      <a:pt x="23" y="22"/>
                      <a:pt x="22" y="17"/>
                    </a:cubicBezTo>
                    <a:cubicBezTo>
                      <a:pt x="21" y="12"/>
                      <a:pt x="15" y="16"/>
                      <a:pt x="12" y="12"/>
                    </a:cubicBezTo>
                    <a:cubicBezTo>
                      <a:pt x="15" y="7"/>
                      <a:pt x="17" y="2"/>
                      <a:pt x="2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3" name="Freeform 42">
                <a:extLst>
                  <a:ext uri="{FF2B5EF4-FFF2-40B4-BE49-F238E27FC236}">
                    <a16:creationId xmlns:a16="http://schemas.microsoft.com/office/drawing/2014/main" id="{706429AF-D904-77AD-9BE1-C3F1E6995195}"/>
                  </a:ext>
                </a:extLst>
              </p:cNvPr>
              <p:cNvSpPr/>
              <p:nvPr/>
            </p:nvSpPr>
            <p:spPr bwMode="auto">
              <a:xfrm>
                <a:off x="485" y="2193"/>
                <a:ext cx="50" cy="40"/>
              </a:xfrm>
              <a:custGeom>
                <a:avLst/>
                <a:gdLst>
                  <a:gd name="T0" fmla="*/ 27 w 44"/>
                  <a:gd name="T1" fmla="*/ 1 h 35"/>
                  <a:gd name="T2" fmla="*/ 33 w 44"/>
                  <a:gd name="T3" fmla="*/ 5 h 35"/>
                  <a:gd name="T4" fmla="*/ 34 w 44"/>
                  <a:gd name="T5" fmla="*/ 11 h 35"/>
                  <a:gd name="T6" fmla="*/ 39 w 44"/>
                  <a:gd name="T7" fmla="*/ 28 h 35"/>
                  <a:gd name="T8" fmla="*/ 13 w 44"/>
                  <a:gd name="T9" fmla="*/ 34 h 35"/>
                  <a:gd name="T10" fmla="*/ 15 w 44"/>
                  <a:gd name="T11" fmla="*/ 27 h 35"/>
                  <a:gd name="T12" fmla="*/ 8 w 44"/>
                  <a:gd name="T13" fmla="*/ 19 h 35"/>
                  <a:gd name="T14" fmla="*/ 3 w 44"/>
                  <a:gd name="T15" fmla="*/ 7 h 35"/>
                  <a:gd name="T16" fmla="*/ 14 w 44"/>
                  <a:gd name="T17" fmla="*/ 7 h 35"/>
                  <a:gd name="T18" fmla="*/ 27 w 44"/>
                  <a:gd name="T1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35">
                    <a:moveTo>
                      <a:pt x="27" y="1"/>
                    </a:moveTo>
                    <a:cubicBezTo>
                      <a:pt x="30" y="1"/>
                      <a:pt x="34" y="0"/>
                      <a:pt x="33" y="5"/>
                    </a:cubicBezTo>
                    <a:cubicBezTo>
                      <a:pt x="33" y="7"/>
                      <a:pt x="34" y="9"/>
                      <a:pt x="34" y="11"/>
                    </a:cubicBezTo>
                    <a:cubicBezTo>
                      <a:pt x="35" y="17"/>
                      <a:pt x="44" y="24"/>
                      <a:pt x="39" y="28"/>
                    </a:cubicBezTo>
                    <a:cubicBezTo>
                      <a:pt x="33" y="34"/>
                      <a:pt x="23" y="35"/>
                      <a:pt x="13" y="34"/>
                    </a:cubicBezTo>
                    <a:cubicBezTo>
                      <a:pt x="15" y="32"/>
                      <a:pt x="18" y="31"/>
                      <a:pt x="15" y="27"/>
                    </a:cubicBezTo>
                    <a:cubicBezTo>
                      <a:pt x="13" y="25"/>
                      <a:pt x="10" y="22"/>
                      <a:pt x="8" y="19"/>
                    </a:cubicBezTo>
                    <a:cubicBezTo>
                      <a:pt x="6" y="15"/>
                      <a:pt x="0" y="11"/>
                      <a:pt x="3" y="7"/>
                    </a:cubicBezTo>
                    <a:cubicBezTo>
                      <a:pt x="5" y="3"/>
                      <a:pt x="11" y="8"/>
                      <a:pt x="14" y="7"/>
                    </a:cubicBezTo>
                    <a:cubicBezTo>
                      <a:pt x="19" y="6"/>
                      <a:pt x="25" y="9"/>
                      <a:pt x="27"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4" name="Freeform 43">
                <a:extLst>
                  <a:ext uri="{FF2B5EF4-FFF2-40B4-BE49-F238E27FC236}">
                    <a16:creationId xmlns:a16="http://schemas.microsoft.com/office/drawing/2014/main" id="{2DE356BF-94E4-A8D3-02D9-74DE635A217A}"/>
                  </a:ext>
                </a:extLst>
              </p:cNvPr>
              <p:cNvSpPr/>
              <p:nvPr/>
            </p:nvSpPr>
            <p:spPr bwMode="auto">
              <a:xfrm>
                <a:off x="312" y="2389"/>
                <a:ext cx="57" cy="41"/>
              </a:xfrm>
              <a:custGeom>
                <a:avLst/>
                <a:gdLst>
                  <a:gd name="T0" fmla="*/ 50 w 50"/>
                  <a:gd name="T1" fmla="*/ 20 h 36"/>
                  <a:gd name="T2" fmla="*/ 37 w 50"/>
                  <a:gd name="T3" fmla="*/ 36 h 36"/>
                  <a:gd name="T4" fmla="*/ 18 w 50"/>
                  <a:gd name="T5" fmla="*/ 30 h 36"/>
                  <a:gd name="T6" fmla="*/ 11 w 50"/>
                  <a:gd name="T7" fmla="*/ 27 h 36"/>
                  <a:gd name="T8" fmla="*/ 0 w 50"/>
                  <a:gd name="T9" fmla="*/ 16 h 36"/>
                  <a:gd name="T10" fmla="*/ 7 w 50"/>
                  <a:gd name="T11" fmla="*/ 0 h 36"/>
                  <a:gd name="T12" fmla="*/ 40 w 50"/>
                  <a:gd name="T13" fmla="*/ 13 h 36"/>
                  <a:gd name="T14" fmla="*/ 50 w 50"/>
                  <a:gd name="T15" fmla="*/ 2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6">
                    <a:moveTo>
                      <a:pt x="50" y="20"/>
                    </a:moveTo>
                    <a:cubicBezTo>
                      <a:pt x="45" y="26"/>
                      <a:pt x="41" y="31"/>
                      <a:pt x="37" y="36"/>
                    </a:cubicBezTo>
                    <a:cubicBezTo>
                      <a:pt x="31" y="31"/>
                      <a:pt x="30" y="16"/>
                      <a:pt x="18" y="30"/>
                    </a:cubicBezTo>
                    <a:cubicBezTo>
                      <a:pt x="16" y="32"/>
                      <a:pt x="13" y="29"/>
                      <a:pt x="11" y="27"/>
                    </a:cubicBezTo>
                    <a:cubicBezTo>
                      <a:pt x="7" y="23"/>
                      <a:pt x="4" y="20"/>
                      <a:pt x="0" y="16"/>
                    </a:cubicBezTo>
                    <a:cubicBezTo>
                      <a:pt x="1" y="10"/>
                      <a:pt x="3" y="5"/>
                      <a:pt x="7" y="0"/>
                    </a:cubicBezTo>
                    <a:cubicBezTo>
                      <a:pt x="22" y="24"/>
                      <a:pt x="28" y="26"/>
                      <a:pt x="40" y="13"/>
                    </a:cubicBezTo>
                    <a:cubicBezTo>
                      <a:pt x="43" y="15"/>
                      <a:pt x="44" y="20"/>
                      <a:pt x="5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5" name="Freeform 44">
                <a:extLst>
                  <a:ext uri="{FF2B5EF4-FFF2-40B4-BE49-F238E27FC236}">
                    <a16:creationId xmlns:a16="http://schemas.microsoft.com/office/drawing/2014/main" id="{79E67D08-7D05-304D-D60B-35E9290F7283}"/>
                  </a:ext>
                </a:extLst>
              </p:cNvPr>
              <p:cNvSpPr/>
              <p:nvPr/>
            </p:nvSpPr>
            <p:spPr bwMode="auto">
              <a:xfrm>
                <a:off x="306" y="1703"/>
                <a:ext cx="33" cy="55"/>
              </a:xfrm>
              <a:custGeom>
                <a:avLst/>
                <a:gdLst>
                  <a:gd name="T0" fmla="*/ 29 w 29"/>
                  <a:gd name="T1" fmla="*/ 36 h 48"/>
                  <a:gd name="T2" fmla="*/ 21 w 29"/>
                  <a:gd name="T3" fmla="*/ 48 h 48"/>
                  <a:gd name="T4" fmla="*/ 15 w 29"/>
                  <a:gd name="T5" fmla="*/ 39 h 48"/>
                  <a:gd name="T6" fmla="*/ 9 w 29"/>
                  <a:gd name="T7" fmla="*/ 26 h 48"/>
                  <a:gd name="T8" fmla="*/ 0 w 29"/>
                  <a:gd name="T9" fmla="*/ 23 h 48"/>
                  <a:gd name="T10" fmla="*/ 13 w 29"/>
                  <a:gd name="T11" fmla="*/ 5 h 48"/>
                  <a:gd name="T12" fmla="*/ 22 w 29"/>
                  <a:gd name="T13" fmla="*/ 8 h 48"/>
                  <a:gd name="T14" fmla="*/ 29 w 29"/>
                  <a:gd name="T15" fmla="*/ 36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48">
                    <a:moveTo>
                      <a:pt x="29" y="36"/>
                    </a:moveTo>
                    <a:cubicBezTo>
                      <a:pt x="28" y="41"/>
                      <a:pt x="27" y="47"/>
                      <a:pt x="21" y="48"/>
                    </a:cubicBezTo>
                    <a:cubicBezTo>
                      <a:pt x="17" y="48"/>
                      <a:pt x="16" y="42"/>
                      <a:pt x="15" y="39"/>
                    </a:cubicBezTo>
                    <a:cubicBezTo>
                      <a:pt x="12" y="35"/>
                      <a:pt x="8" y="31"/>
                      <a:pt x="9" y="26"/>
                    </a:cubicBezTo>
                    <a:cubicBezTo>
                      <a:pt x="10" y="16"/>
                      <a:pt x="4" y="20"/>
                      <a:pt x="0" y="23"/>
                    </a:cubicBezTo>
                    <a:cubicBezTo>
                      <a:pt x="1" y="14"/>
                      <a:pt x="8" y="10"/>
                      <a:pt x="13" y="5"/>
                    </a:cubicBezTo>
                    <a:cubicBezTo>
                      <a:pt x="17" y="0"/>
                      <a:pt x="20" y="4"/>
                      <a:pt x="22" y="8"/>
                    </a:cubicBezTo>
                    <a:cubicBezTo>
                      <a:pt x="25" y="17"/>
                      <a:pt x="28" y="26"/>
                      <a:pt x="29" y="3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6" name="Freeform 45">
                <a:extLst>
                  <a:ext uri="{FF2B5EF4-FFF2-40B4-BE49-F238E27FC236}">
                    <a16:creationId xmlns:a16="http://schemas.microsoft.com/office/drawing/2014/main" id="{1B2C1C48-AFC7-8889-2827-B8DBCC87B21C}"/>
                  </a:ext>
                </a:extLst>
              </p:cNvPr>
              <p:cNvSpPr/>
              <p:nvPr/>
            </p:nvSpPr>
            <p:spPr bwMode="auto">
              <a:xfrm>
                <a:off x="433" y="2024"/>
                <a:ext cx="44" cy="35"/>
              </a:xfrm>
              <a:custGeom>
                <a:avLst/>
                <a:gdLst>
                  <a:gd name="T0" fmla="*/ 9 w 38"/>
                  <a:gd name="T1" fmla="*/ 24 h 31"/>
                  <a:gd name="T2" fmla="*/ 9 w 38"/>
                  <a:gd name="T3" fmla="*/ 22 h 31"/>
                  <a:gd name="T4" fmla="*/ 18 w 38"/>
                  <a:gd name="T5" fmla="*/ 4 h 31"/>
                  <a:gd name="T6" fmla="*/ 38 w 38"/>
                  <a:gd name="T7" fmla="*/ 7 h 31"/>
                  <a:gd name="T8" fmla="*/ 34 w 38"/>
                  <a:gd name="T9" fmla="*/ 18 h 31"/>
                  <a:gd name="T10" fmla="*/ 35 w 38"/>
                  <a:gd name="T11" fmla="*/ 31 h 31"/>
                  <a:gd name="T12" fmla="*/ 9 w 38"/>
                  <a:gd name="T13" fmla="*/ 24 h 31"/>
                </a:gdLst>
                <a:ahLst/>
                <a:cxnLst>
                  <a:cxn ang="0">
                    <a:pos x="T0" y="T1"/>
                  </a:cxn>
                  <a:cxn ang="0">
                    <a:pos x="T2" y="T3"/>
                  </a:cxn>
                  <a:cxn ang="0">
                    <a:pos x="T4" y="T5"/>
                  </a:cxn>
                  <a:cxn ang="0">
                    <a:pos x="T6" y="T7"/>
                  </a:cxn>
                  <a:cxn ang="0">
                    <a:pos x="T8" y="T9"/>
                  </a:cxn>
                  <a:cxn ang="0">
                    <a:pos x="T10" y="T11"/>
                  </a:cxn>
                  <a:cxn ang="0">
                    <a:pos x="T12" y="T13"/>
                  </a:cxn>
                </a:cxnLst>
                <a:rect l="0" t="0" r="r" b="b"/>
                <a:pathLst>
                  <a:path w="38" h="31">
                    <a:moveTo>
                      <a:pt x="9" y="24"/>
                    </a:moveTo>
                    <a:cubicBezTo>
                      <a:pt x="9" y="23"/>
                      <a:pt x="9" y="22"/>
                      <a:pt x="9" y="22"/>
                    </a:cubicBezTo>
                    <a:cubicBezTo>
                      <a:pt x="0" y="7"/>
                      <a:pt x="0" y="6"/>
                      <a:pt x="18" y="4"/>
                    </a:cubicBezTo>
                    <a:cubicBezTo>
                      <a:pt x="25" y="4"/>
                      <a:pt x="32" y="0"/>
                      <a:pt x="38" y="7"/>
                    </a:cubicBezTo>
                    <a:cubicBezTo>
                      <a:pt x="33" y="9"/>
                      <a:pt x="30" y="11"/>
                      <a:pt x="34" y="18"/>
                    </a:cubicBezTo>
                    <a:cubicBezTo>
                      <a:pt x="36" y="21"/>
                      <a:pt x="36" y="26"/>
                      <a:pt x="35" y="31"/>
                    </a:cubicBezTo>
                    <a:cubicBezTo>
                      <a:pt x="27" y="28"/>
                      <a:pt x="19" y="23"/>
                      <a:pt x="9"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7" name="Freeform 46">
                <a:extLst>
                  <a:ext uri="{FF2B5EF4-FFF2-40B4-BE49-F238E27FC236}">
                    <a16:creationId xmlns:a16="http://schemas.microsoft.com/office/drawing/2014/main" id="{62156F75-E94E-49AD-B3F2-D114121041C6}"/>
                  </a:ext>
                </a:extLst>
              </p:cNvPr>
              <p:cNvSpPr/>
              <p:nvPr/>
            </p:nvSpPr>
            <p:spPr bwMode="auto">
              <a:xfrm>
                <a:off x="930" y="1670"/>
                <a:ext cx="39" cy="50"/>
              </a:xfrm>
              <a:custGeom>
                <a:avLst/>
                <a:gdLst>
                  <a:gd name="T0" fmla="*/ 0 w 34"/>
                  <a:gd name="T1" fmla="*/ 20 h 44"/>
                  <a:gd name="T2" fmla="*/ 31 w 34"/>
                  <a:gd name="T3" fmla="*/ 0 h 44"/>
                  <a:gd name="T4" fmla="*/ 31 w 34"/>
                  <a:gd name="T5" fmla="*/ 26 h 44"/>
                  <a:gd name="T6" fmla="*/ 13 w 34"/>
                  <a:gd name="T7" fmla="*/ 44 h 44"/>
                  <a:gd name="T8" fmla="*/ 12 w 34"/>
                  <a:gd name="T9" fmla="*/ 41 h 44"/>
                  <a:gd name="T10" fmla="*/ 0 w 34"/>
                  <a:gd name="T11" fmla="*/ 20 h 44"/>
                </a:gdLst>
                <a:ahLst/>
                <a:cxnLst>
                  <a:cxn ang="0">
                    <a:pos x="T0" y="T1"/>
                  </a:cxn>
                  <a:cxn ang="0">
                    <a:pos x="T2" y="T3"/>
                  </a:cxn>
                  <a:cxn ang="0">
                    <a:pos x="T4" y="T5"/>
                  </a:cxn>
                  <a:cxn ang="0">
                    <a:pos x="T6" y="T7"/>
                  </a:cxn>
                  <a:cxn ang="0">
                    <a:pos x="T8" y="T9"/>
                  </a:cxn>
                  <a:cxn ang="0">
                    <a:pos x="T10" y="T11"/>
                  </a:cxn>
                </a:cxnLst>
                <a:rect l="0" t="0" r="r" b="b"/>
                <a:pathLst>
                  <a:path w="34" h="44">
                    <a:moveTo>
                      <a:pt x="0" y="20"/>
                    </a:moveTo>
                    <a:cubicBezTo>
                      <a:pt x="11" y="15"/>
                      <a:pt x="23" y="12"/>
                      <a:pt x="31" y="0"/>
                    </a:cubicBezTo>
                    <a:cubicBezTo>
                      <a:pt x="34" y="10"/>
                      <a:pt x="28" y="18"/>
                      <a:pt x="31" y="26"/>
                    </a:cubicBezTo>
                    <a:cubicBezTo>
                      <a:pt x="25" y="32"/>
                      <a:pt x="19" y="38"/>
                      <a:pt x="13" y="44"/>
                    </a:cubicBezTo>
                    <a:cubicBezTo>
                      <a:pt x="12" y="43"/>
                      <a:pt x="12" y="42"/>
                      <a:pt x="12" y="41"/>
                    </a:cubicBezTo>
                    <a:cubicBezTo>
                      <a:pt x="12" y="32"/>
                      <a:pt x="12" y="23"/>
                      <a:pt x="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8" name="Freeform 47">
                <a:extLst>
                  <a:ext uri="{FF2B5EF4-FFF2-40B4-BE49-F238E27FC236}">
                    <a16:creationId xmlns:a16="http://schemas.microsoft.com/office/drawing/2014/main" id="{38F5FB7E-F4E7-B9BF-DA12-41875BA5E7C4}"/>
                  </a:ext>
                </a:extLst>
              </p:cNvPr>
              <p:cNvSpPr/>
              <p:nvPr/>
            </p:nvSpPr>
            <p:spPr bwMode="auto">
              <a:xfrm>
                <a:off x="708" y="2119"/>
                <a:ext cx="31" cy="50"/>
              </a:xfrm>
              <a:custGeom>
                <a:avLst/>
                <a:gdLst>
                  <a:gd name="T0" fmla="*/ 27 w 27"/>
                  <a:gd name="T1" fmla="*/ 35 h 44"/>
                  <a:gd name="T2" fmla="*/ 23 w 27"/>
                  <a:gd name="T3" fmla="*/ 34 h 44"/>
                  <a:gd name="T4" fmla="*/ 7 w 27"/>
                  <a:gd name="T5" fmla="*/ 35 h 44"/>
                  <a:gd name="T6" fmla="*/ 4 w 27"/>
                  <a:gd name="T7" fmla="*/ 18 h 44"/>
                  <a:gd name="T8" fmla="*/ 0 w 27"/>
                  <a:gd name="T9" fmla="*/ 12 h 44"/>
                  <a:gd name="T10" fmla="*/ 12 w 27"/>
                  <a:gd name="T11" fmla="*/ 0 h 44"/>
                  <a:gd name="T12" fmla="*/ 20 w 27"/>
                  <a:gd name="T13" fmla="*/ 9 h 44"/>
                  <a:gd name="T14" fmla="*/ 20 w 27"/>
                  <a:gd name="T15" fmla="*/ 15 h 44"/>
                  <a:gd name="T16" fmla="*/ 27 w 27"/>
                  <a:gd name="T17" fmla="*/ 3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44">
                    <a:moveTo>
                      <a:pt x="27" y="35"/>
                    </a:moveTo>
                    <a:cubicBezTo>
                      <a:pt x="26" y="35"/>
                      <a:pt x="24" y="35"/>
                      <a:pt x="23" y="34"/>
                    </a:cubicBezTo>
                    <a:cubicBezTo>
                      <a:pt x="17" y="32"/>
                      <a:pt x="12" y="44"/>
                      <a:pt x="7" y="35"/>
                    </a:cubicBezTo>
                    <a:cubicBezTo>
                      <a:pt x="4" y="31"/>
                      <a:pt x="4" y="24"/>
                      <a:pt x="4" y="18"/>
                    </a:cubicBezTo>
                    <a:cubicBezTo>
                      <a:pt x="3" y="16"/>
                      <a:pt x="3" y="13"/>
                      <a:pt x="0" y="12"/>
                    </a:cubicBezTo>
                    <a:cubicBezTo>
                      <a:pt x="0" y="4"/>
                      <a:pt x="8" y="4"/>
                      <a:pt x="12" y="0"/>
                    </a:cubicBezTo>
                    <a:cubicBezTo>
                      <a:pt x="17" y="0"/>
                      <a:pt x="21" y="2"/>
                      <a:pt x="20" y="9"/>
                    </a:cubicBezTo>
                    <a:cubicBezTo>
                      <a:pt x="20" y="11"/>
                      <a:pt x="20" y="13"/>
                      <a:pt x="20" y="15"/>
                    </a:cubicBezTo>
                    <a:cubicBezTo>
                      <a:pt x="21" y="22"/>
                      <a:pt x="17" y="31"/>
                      <a:pt x="27" y="3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9" name="Freeform 48">
                <a:extLst>
                  <a:ext uri="{FF2B5EF4-FFF2-40B4-BE49-F238E27FC236}">
                    <a16:creationId xmlns:a16="http://schemas.microsoft.com/office/drawing/2014/main" id="{541ED55B-334B-81C3-5B3C-33B9D4024730}"/>
                  </a:ext>
                </a:extLst>
              </p:cNvPr>
              <p:cNvSpPr/>
              <p:nvPr/>
            </p:nvSpPr>
            <p:spPr bwMode="auto">
              <a:xfrm>
                <a:off x="377" y="2061"/>
                <a:ext cx="38" cy="47"/>
              </a:xfrm>
              <a:custGeom>
                <a:avLst/>
                <a:gdLst>
                  <a:gd name="T0" fmla="*/ 21 w 33"/>
                  <a:gd name="T1" fmla="*/ 41 h 41"/>
                  <a:gd name="T2" fmla="*/ 0 w 33"/>
                  <a:gd name="T3" fmla="*/ 27 h 41"/>
                  <a:gd name="T4" fmla="*/ 1 w 33"/>
                  <a:gd name="T5" fmla="*/ 0 h 41"/>
                  <a:gd name="T6" fmla="*/ 33 w 33"/>
                  <a:gd name="T7" fmla="*/ 17 h 41"/>
                  <a:gd name="T8" fmla="*/ 33 w 33"/>
                  <a:gd name="T9" fmla="*/ 18 h 41"/>
                  <a:gd name="T10" fmla="*/ 21 w 33"/>
                  <a:gd name="T11" fmla="*/ 41 h 41"/>
                </a:gdLst>
                <a:ahLst/>
                <a:cxnLst>
                  <a:cxn ang="0">
                    <a:pos x="T0" y="T1"/>
                  </a:cxn>
                  <a:cxn ang="0">
                    <a:pos x="T2" y="T3"/>
                  </a:cxn>
                  <a:cxn ang="0">
                    <a:pos x="T4" y="T5"/>
                  </a:cxn>
                  <a:cxn ang="0">
                    <a:pos x="T6" y="T7"/>
                  </a:cxn>
                  <a:cxn ang="0">
                    <a:pos x="T8" y="T9"/>
                  </a:cxn>
                  <a:cxn ang="0">
                    <a:pos x="T10" y="T11"/>
                  </a:cxn>
                </a:cxnLst>
                <a:rect l="0" t="0" r="r" b="b"/>
                <a:pathLst>
                  <a:path w="33" h="41">
                    <a:moveTo>
                      <a:pt x="21" y="41"/>
                    </a:moveTo>
                    <a:cubicBezTo>
                      <a:pt x="14" y="37"/>
                      <a:pt x="11" y="26"/>
                      <a:pt x="0" y="27"/>
                    </a:cubicBezTo>
                    <a:cubicBezTo>
                      <a:pt x="4" y="18"/>
                      <a:pt x="2" y="10"/>
                      <a:pt x="1" y="0"/>
                    </a:cubicBezTo>
                    <a:cubicBezTo>
                      <a:pt x="13" y="5"/>
                      <a:pt x="20" y="17"/>
                      <a:pt x="33" y="17"/>
                    </a:cubicBezTo>
                    <a:cubicBezTo>
                      <a:pt x="33" y="17"/>
                      <a:pt x="33" y="18"/>
                      <a:pt x="33" y="18"/>
                    </a:cubicBezTo>
                    <a:cubicBezTo>
                      <a:pt x="18" y="20"/>
                      <a:pt x="24" y="33"/>
                      <a:pt x="21" y="4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0" name="Freeform 49">
                <a:extLst>
                  <a:ext uri="{FF2B5EF4-FFF2-40B4-BE49-F238E27FC236}">
                    <a16:creationId xmlns:a16="http://schemas.microsoft.com/office/drawing/2014/main" id="{04126893-BEAB-8802-8ACC-C326F0CF5790}"/>
                  </a:ext>
                </a:extLst>
              </p:cNvPr>
              <p:cNvSpPr/>
              <p:nvPr/>
            </p:nvSpPr>
            <p:spPr bwMode="auto">
              <a:xfrm>
                <a:off x="870" y="1636"/>
                <a:ext cx="39" cy="36"/>
              </a:xfrm>
              <a:custGeom>
                <a:avLst/>
                <a:gdLst>
                  <a:gd name="T0" fmla="*/ 6 w 34"/>
                  <a:gd name="T1" fmla="*/ 7 h 31"/>
                  <a:gd name="T2" fmla="*/ 32 w 34"/>
                  <a:gd name="T3" fmla="*/ 2 h 31"/>
                  <a:gd name="T4" fmla="*/ 33 w 34"/>
                  <a:gd name="T5" fmla="*/ 7 h 31"/>
                  <a:gd name="T6" fmla="*/ 25 w 34"/>
                  <a:gd name="T7" fmla="*/ 22 h 31"/>
                  <a:gd name="T8" fmla="*/ 17 w 34"/>
                  <a:gd name="T9" fmla="*/ 23 h 31"/>
                  <a:gd name="T10" fmla="*/ 3 w 34"/>
                  <a:gd name="T11" fmla="*/ 26 h 31"/>
                  <a:gd name="T12" fmla="*/ 6 w 34"/>
                  <a:gd name="T13" fmla="*/ 7 h 31"/>
                </a:gdLst>
                <a:ahLst/>
                <a:cxnLst>
                  <a:cxn ang="0">
                    <a:pos x="T0" y="T1"/>
                  </a:cxn>
                  <a:cxn ang="0">
                    <a:pos x="T2" y="T3"/>
                  </a:cxn>
                  <a:cxn ang="0">
                    <a:pos x="T4" y="T5"/>
                  </a:cxn>
                  <a:cxn ang="0">
                    <a:pos x="T6" y="T7"/>
                  </a:cxn>
                  <a:cxn ang="0">
                    <a:pos x="T8" y="T9"/>
                  </a:cxn>
                  <a:cxn ang="0">
                    <a:pos x="T10" y="T11"/>
                  </a:cxn>
                  <a:cxn ang="0">
                    <a:pos x="T12" y="T13"/>
                  </a:cxn>
                </a:cxnLst>
                <a:rect l="0" t="0" r="r" b="b"/>
                <a:pathLst>
                  <a:path w="34" h="31">
                    <a:moveTo>
                      <a:pt x="6" y="7"/>
                    </a:moveTo>
                    <a:cubicBezTo>
                      <a:pt x="14" y="0"/>
                      <a:pt x="23" y="5"/>
                      <a:pt x="32" y="2"/>
                    </a:cubicBezTo>
                    <a:cubicBezTo>
                      <a:pt x="34" y="1"/>
                      <a:pt x="34" y="5"/>
                      <a:pt x="33" y="7"/>
                    </a:cubicBezTo>
                    <a:cubicBezTo>
                      <a:pt x="31" y="12"/>
                      <a:pt x="31" y="19"/>
                      <a:pt x="25" y="22"/>
                    </a:cubicBezTo>
                    <a:cubicBezTo>
                      <a:pt x="22" y="22"/>
                      <a:pt x="19" y="23"/>
                      <a:pt x="17" y="23"/>
                    </a:cubicBezTo>
                    <a:cubicBezTo>
                      <a:pt x="12" y="23"/>
                      <a:pt x="6" y="31"/>
                      <a:pt x="3" y="26"/>
                    </a:cubicBezTo>
                    <a:cubicBezTo>
                      <a:pt x="0" y="20"/>
                      <a:pt x="1" y="12"/>
                      <a:pt x="6"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1" name="Freeform 50">
                <a:extLst>
                  <a:ext uri="{FF2B5EF4-FFF2-40B4-BE49-F238E27FC236}">
                    <a16:creationId xmlns:a16="http://schemas.microsoft.com/office/drawing/2014/main" id="{619C0278-3B74-C7F5-53FB-04757546936E}"/>
                  </a:ext>
                </a:extLst>
              </p:cNvPr>
              <p:cNvSpPr/>
              <p:nvPr/>
            </p:nvSpPr>
            <p:spPr bwMode="auto">
              <a:xfrm>
                <a:off x="118" y="1812"/>
                <a:ext cx="47" cy="29"/>
              </a:xfrm>
              <a:custGeom>
                <a:avLst/>
                <a:gdLst>
                  <a:gd name="T0" fmla="*/ 25 w 41"/>
                  <a:gd name="T1" fmla="*/ 2 h 26"/>
                  <a:gd name="T2" fmla="*/ 34 w 41"/>
                  <a:gd name="T3" fmla="*/ 15 h 26"/>
                  <a:gd name="T4" fmla="*/ 38 w 41"/>
                  <a:gd name="T5" fmla="*/ 23 h 26"/>
                  <a:gd name="T6" fmla="*/ 29 w 41"/>
                  <a:gd name="T7" fmla="*/ 24 h 26"/>
                  <a:gd name="T8" fmla="*/ 15 w 41"/>
                  <a:gd name="T9" fmla="*/ 24 h 26"/>
                  <a:gd name="T10" fmla="*/ 4 w 41"/>
                  <a:gd name="T11" fmla="*/ 9 h 26"/>
                  <a:gd name="T12" fmla="*/ 2 w 41"/>
                  <a:gd name="T13" fmla="*/ 1 h 26"/>
                  <a:gd name="T14" fmla="*/ 9 w 41"/>
                  <a:gd name="T15" fmla="*/ 0 h 26"/>
                  <a:gd name="T16" fmla="*/ 25 w 41"/>
                  <a:gd name="T17"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6">
                    <a:moveTo>
                      <a:pt x="25" y="2"/>
                    </a:moveTo>
                    <a:cubicBezTo>
                      <a:pt x="28" y="6"/>
                      <a:pt x="31" y="11"/>
                      <a:pt x="34" y="15"/>
                    </a:cubicBezTo>
                    <a:cubicBezTo>
                      <a:pt x="36" y="18"/>
                      <a:pt x="41" y="20"/>
                      <a:pt x="38" y="23"/>
                    </a:cubicBezTo>
                    <a:cubicBezTo>
                      <a:pt x="36" y="26"/>
                      <a:pt x="32" y="25"/>
                      <a:pt x="29" y="24"/>
                    </a:cubicBezTo>
                    <a:cubicBezTo>
                      <a:pt x="24" y="23"/>
                      <a:pt x="20" y="22"/>
                      <a:pt x="15" y="24"/>
                    </a:cubicBezTo>
                    <a:cubicBezTo>
                      <a:pt x="14" y="17"/>
                      <a:pt x="7" y="15"/>
                      <a:pt x="4" y="9"/>
                    </a:cubicBezTo>
                    <a:cubicBezTo>
                      <a:pt x="3" y="6"/>
                      <a:pt x="0" y="4"/>
                      <a:pt x="2" y="1"/>
                    </a:cubicBezTo>
                    <a:cubicBezTo>
                      <a:pt x="4" y="0"/>
                      <a:pt x="7" y="0"/>
                      <a:pt x="9" y="0"/>
                    </a:cubicBezTo>
                    <a:cubicBezTo>
                      <a:pt x="14" y="0"/>
                      <a:pt x="20" y="1"/>
                      <a:pt x="25"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2" name="Freeform 51">
                <a:extLst>
                  <a:ext uri="{FF2B5EF4-FFF2-40B4-BE49-F238E27FC236}">
                    <a16:creationId xmlns:a16="http://schemas.microsoft.com/office/drawing/2014/main" id="{5E368C39-A767-889F-6E63-12C24B84C588}"/>
                  </a:ext>
                </a:extLst>
              </p:cNvPr>
              <p:cNvSpPr/>
              <p:nvPr/>
            </p:nvSpPr>
            <p:spPr bwMode="auto">
              <a:xfrm>
                <a:off x="478" y="1976"/>
                <a:ext cx="40" cy="24"/>
              </a:xfrm>
              <a:custGeom>
                <a:avLst/>
                <a:gdLst>
                  <a:gd name="T0" fmla="*/ 11 w 35"/>
                  <a:gd name="T1" fmla="*/ 21 h 21"/>
                  <a:gd name="T2" fmla="*/ 7 w 35"/>
                  <a:gd name="T3" fmla="*/ 19 h 21"/>
                  <a:gd name="T4" fmla="*/ 0 w 35"/>
                  <a:gd name="T5" fmla="*/ 5 h 21"/>
                  <a:gd name="T6" fmla="*/ 12 w 35"/>
                  <a:gd name="T7" fmla="*/ 0 h 21"/>
                  <a:gd name="T8" fmla="*/ 19 w 35"/>
                  <a:gd name="T9" fmla="*/ 0 h 21"/>
                  <a:gd name="T10" fmla="*/ 35 w 35"/>
                  <a:gd name="T11" fmla="*/ 14 h 21"/>
                  <a:gd name="T12" fmla="*/ 11 w 35"/>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35" h="21">
                    <a:moveTo>
                      <a:pt x="11" y="21"/>
                    </a:moveTo>
                    <a:cubicBezTo>
                      <a:pt x="10" y="20"/>
                      <a:pt x="8" y="20"/>
                      <a:pt x="7" y="19"/>
                    </a:cubicBezTo>
                    <a:cubicBezTo>
                      <a:pt x="1" y="16"/>
                      <a:pt x="0" y="10"/>
                      <a:pt x="0" y="5"/>
                    </a:cubicBezTo>
                    <a:cubicBezTo>
                      <a:pt x="1" y="0"/>
                      <a:pt x="8" y="0"/>
                      <a:pt x="12" y="0"/>
                    </a:cubicBezTo>
                    <a:cubicBezTo>
                      <a:pt x="15" y="0"/>
                      <a:pt x="17" y="0"/>
                      <a:pt x="19" y="0"/>
                    </a:cubicBezTo>
                    <a:cubicBezTo>
                      <a:pt x="21" y="7"/>
                      <a:pt x="30" y="8"/>
                      <a:pt x="35" y="14"/>
                    </a:cubicBezTo>
                    <a:cubicBezTo>
                      <a:pt x="28" y="20"/>
                      <a:pt x="19" y="19"/>
                      <a:pt x="11"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3" name="Freeform 52">
                <a:extLst>
                  <a:ext uri="{FF2B5EF4-FFF2-40B4-BE49-F238E27FC236}">
                    <a16:creationId xmlns:a16="http://schemas.microsoft.com/office/drawing/2014/main" id="{41884820-A2F7-E7AC-ECCD-5F218E42558E}"/>
                  </a:ext>
                </a:extLst>
              </p:cNvPr>
              <p:cNvSpPr/>
              <p:nvPr/>
            </p:nvSpPr>
            <p:spPr bwMode="auto">
              <a:xfrm>
                <a:off x="173" y="1754"/>
                <a:ext cx="31" cy="31"/>
              </a:xfrm>
              <a:custGeom>
                <a:avLst/>
                <a:gdLst>
                  <a:gd name="T0" fmla="*/ 23 w 27"/>
                  <a:gd name="T1" fmla="*/ 7 h 27"/>
                  <a:gd name="T2" fmla="*/ 8 w 27"/>
                  <a:gd name="T3" fmla="*/ 21 h 27"/>
                  <a:gd name="T4" fmla="*/ 0 w 27"/>
                  <a:gd name="T5" fmla="*/ 19 h 27"/>
                  <a:gd name="T6" fmla="*/ 0 w 27"/>
                  <a:gd name="T7" fmla="*/ 1 h 27"/>
                  <a:gd name="T8" fmla="*/ 23 w 27"/>
                  <a:gd name="T9" fmla="*/ 7 h 27"/>
                </a:gdLst>
                <a:ahLst/>
                <a:cxnLst>
                  <a:cxn ang="0">
                    <a:pos x="T0" y="T1"/>
                  </a:cxn>
                  <a:cxn ang="0">
                    <a:pos x="T2" y="T3"/>
                  </a:cxn>
                  <a:cxn ang="0">
                    <a:pos x="T4" y="T5"/>
                  </a:cxn>
                  <a:cxn ang="0">
                    <a:pos x="T6" y="T7"/>
                  </a:cxn>
                  <a:cxn ang="0">
                    <a:pos x="T8" y="T9"/>
                  </a:cxn>
                </a:cxnLst>
                <a:rect l="0" t="0" r="r" b="b"/>
                <a:pathLst>
                  <a:path w="27" h="27">
                    <a:moveTo>
                      <a:pt x="23" y="7"/>
                    </a:moveTo>
                    <a:cubicBezTo>
                      <a:pt x="27" y="27"/>
                      <a:pt x="27" y="27"/>
                      <a:pt x="8" y="21"/>
                    </a:cubicBezTo>
                    <a:cubicBezTo>
                      <a:pt x="5" y="20"/>
                      <a:pt x="3" y="19"/>
                      <a:pt x="0" y="19"/>
                    </a:cubicBezTo>
                    <a:cubicBezTo>
                      <a:pt x="3" y="13"/>
                      <a:pt x="0" y="7"/>
                      <a:pt x="0" y="1"/>
                    </a:cubicBezTo>
                    <a:cubicBezTo>
                      <a:pt x="9" y="0"/>
                      <a:pt x="15" y="6"/>
                      <a:pt x="23"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4" name="Freeform 53">
                <a:extLst>
                  <a:ext uri="{FF2B5EF4-FFF2-40B4-BE49-F238E27FC236}">
                    <a16:creationId xmlns:a16="http://schemas.microsoft.com/office/drawing/2014/main" id="{E52E5CB8-A3FB-4808-8264-249E97DB88A6}"/>
                  </a:ext>
                </a:extLst>
              </p:cNvPr>
              <p:cNvSpPr/>
              <p:nvPr/>
            </p:nvSpPr>
            <p:spPr bwMode="auto">
              <a:xfrm>
                <a:off x="462" y="2252"/>
                <a:ext cx="47" cy="32"/>
              </a:xfrm>
              <a:custGeom>
                <a:avLst/>
                <a:gdLst>
                  <a:gd name="T0" fmla="*/ 3 w 41"/>
                  <a:gd name="T1" fmla="*/ 3 h 28"/>
                  <a:gd name="T2" fmla="*/ 16 w 41"/>
                  <a:gd name="T3" fmla="*/ 0 h 28"/>
                  <a:gd name="T4" fmla="*/ 20 w 41"/>
                  <a:gd name="T5" fmla="*/ 0 h 28"/>
                  <a:gd name="T6" fmla="*/ 22 w 41"/>
                  <a:gd name="T7" fmla="*/ 8 h 28"/>
                  <a:gd name="T8" fmla="*/ 33 w 41"/>
                  <a:gd name="T9" fmla="*/ 14 h 28"/>
                  <a:gd name="T10" fmla="*/ 32 w 41"/>
                  <a:gd name="T11" fmla="*/ 28 h 28"/>
                  <a:gd name="T12" fmla="*/ 15 w 41"/>
                  <a:gd name="T13" fmla="*/ 18 h 28"/>
                  <a:gd name="T14" fmla="*/ 2 w 41"/>
                  <a:gd name="T15" fmla="*/ 13 h 28"/>
                  <a:gd name="T16" fmla="*/ 3 w 41"/>
                  <a:gd name="T17"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8">
                    <a:moveTo>
                      <a:pt x="3" y="3"/>
                    </a:moveTo>
                    <a:cubicBezTo>
                      <a:pt x="8" y="6"/>
                      <a:pt x="11" y="0"/>
                      <a:pt x="16" y="0"/>
                    </a:cubicBezTo>
                    <a:cubicBezTo>
                      <a:pt x="17" y="0"/>
                      <a:pt x="19" y="0"/>
                      <a:pt x="20" y="0"/>
                    </a:cubicBezTo>
                    <a:cubicBezTo>
                      <a:pt x="18" y="3"/>
                      <a:pt x="15" y="7"/>
                      <a:pt x="22" y="8"/>
                    </a:cubicBezTo>
                    <a:cubicBezTo>
                      <a:pt x="27" y="8"/>
                      <a:pt x="30" y="11"/>
                      <a:pt x="33" y="14"/>
                    </a:cubicBezTo>
                    <a:cubicBezTo>
                      <a:pt x="41" y="20"/>
                      <a:pt x="40" y="24"/>
                      <a:pt x="32" y="28"/>
                    </a:cubicBezTo>
                    <a:cubicBezTo>
                      <a:pt x="27" y="24"/>
                      <a:pt x="22" y="18"/>
                      <a:pt x="15" y="18"/>
                    </a:cubicBezTo>
                    <a:cubicBezTo>
                      <a:pt x="12" y="15"/>
                      <a:pt x="8" y="12"/>
                      <a:pt x="2" y="13"/>
                    </a:cubicBezTo>
                    <a:cubicBezTo>
                      <a:pt x="0" y="9"/>
                      <a:pt x="1" y="6"/>
                      <a:pt x="3"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5" name="Freeform 54">
                <a:extLst>
                  <a:ext uri="{FF2B5EF4-FFF2-40B4-BE49-F238E27FC236}">
                    <a16:creationId xmlns:a16="http://schemas.microsoft.com/office/drawing/2014/main" id="{6B757857-6BA8-A4DE-B360-EC0407351C30}"/>
                  </a:ext>
                </a:extLst>
              </p:cNvPr>
              <p:cNvSpPr/>
              <p:nvPr/>
            </p:nvSpPr>
            <p:spPr bwMode="auto">
              <a:xfrm>
                <a:off x="532" y="2144"/>
                <a:ext cx="36" cy="37"/>
              </a:xfrm>
              <a:custGeom>
                <a:avLst/>
                <a:gdLst>
                  <a:gd name="T0" fmla="*/ 32 w 32"/>
                  <a:gd name="T1" fmla="*/ 12 h 32"/>
                  <a:gd name="T2" fmla="*/ 26 w 32"/>
                  <a:gd name="T3" fmla="*/ 25 h 32"/>
                  <a:gd name="T4" fmla="*/ 27 w 32"/>
                  <a:gd name="T5" fmla="*/ 31 h 32"/>
                  <a:gd name="T6" fmla="*/ 22 w 32"/>
                  <a:gd name="T7" fmla="*/ 30 h 32"/>
                  <a:gd name="T8" fmla="*/ 9 w 32"/>
                  <a:gd name="T9" fmla="*/ 24 h 32"/>
                  <a:gd name="T10" fmla="*/ 8 w 32"/>
                  <a:gd name="T11" fmla="*/ 19 h 32"/>
                  <a:gd name="T12" fmla="*/ 4 w 32"/>
                  <a:gd name="T13" fmla="*/ 4 h 32"/>
                  <a:gd name="T14" fmla="*/ 18 w 32"/>
                  <a:gd name="T15" fmla="*/ 8 h 32"/>
                  <a:gd name="T16" fmla="*/ 32 w 32"/>
                  <a:gd name="T17" fmla="*/ 1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32">
                    <a:moveTo>
                      <a:pt x="32" y="12"/>
                    </a:moveTo>
                    <a:cubicBezTo>
                      <a:pt x="25" y="14"/>
                      <a:pt x="22" y="18"/>
                      <a:pt x="26" y="25"/>
                    </a:cubicBezTo>
                    <a:cubicBezTo>
                      <a:pt x="28" y="27"/>
                      <a:pt x="30" y="29"/>
                      <a:pt x="27" y="31"/>
                    </a:cubicBezTo>
                    <a:cubicBezTo>
                      <a:pt x="26" y="32"/>
                      <a:pt x="24" y="31"/>
                      <a:pt x="22" y="30"/>
                    </a:cubicBezTo>
                    <a:cubicBezTo>
                      <a:pt x="18" y="28"/>
                      <a:pt x="13" y="26"/>
                      <a:pt x="9" y="24"/>
                    </a:cubicBezTo>
                    <a:cubicBezTo>
                      <a:pt x="9" y="22"/>
                      <a:pt x="8" y="21"/>
                      <a:pt x="8" y="19"/>
                    </a:cubicBezTo>
                    <a:cubicBezTo>
                      <a:pt x="7" y="14"/>
                      <a:pt x="0" y="8"/>
                      <a:pt x="4" y="4"/>
                    </a:cubicBezTo>
                    <a:cubicBezTo>
                      <a:pt x="9" y="0"/>
                      <a:pt x="13" y="7"/>
                      <a:pt x="18" y="8"/>
                    </a:cubicBezTo>
                    <a:cubicBezTo>
                      <a:pt x="22" y="10"/>
                      <a:pt x="28" y="7"/>
                      <a:pt x="32"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6" name="Freeform 55">
                <a:extLst>
                  <a:ext uri="{FF2B5EF4-FFF2-40B4-BE49-F238E27FC236}">
                    <a16:creationId xmlns:a16="http://schemas.microsoft.com/office/drawing/2014/main" id="{9CE9824C-FB99-E187-F5CA-3C5F470B0C4D}"/>
                  </a:ext>
                </a:extLst>
              </p:cNvPr>
              <p:cNvSpPr/>
              <p:nvPr/>
            </p:nvSpPr>
            <p:spPr bwMode="auto">
              <a:xfrm>
                <a:off x="829" y="1588"/>
                <a:ext cx="40" cy="22"/>
              </a:xfrm>
              <a:custGeom>
                <a:avLst/>
                <a:gdLst>
                  <a:gd name="T0" fmla="*/ 15 w 35"/>
                  <a:gd name="T1" fmla="*/ 0 h 19"/>
                  <a:gd name="T2" fmla="*/ 35 w 35"/>
                  <a:gd name="T3" fmla="*/ 2 h 19"/>
                  <a:gd name="T4" fmla="*/ 23 w 35"/>
                  <a:gd name="T5" fmla="*/ 19 h 19"/>
                  <a:gd name="T6" fmla="*/ 21 w 35"/>
                  <a:gd name="T7" fmla="*/ 19 h 19"/>
                  <a:gd name="T8" fmla="*/ 1 w 35"/>
                  <a:gd name="T9" fmla="*/ 12 h 19"/>
                  <a:gd name="T10" fmla="*/ 15 w 35"/>
                  <a:gd name="T11" fmla="*/ 0 h 19"/>
                </a:gdLst>
                <a:ahLst/>
                <a:cxnLst>
                  <a:cxn ang="0">
                    <a:pos x="T0" y="T1"/>
                  </a:cxn>
                  <a:cxn ang="0">
                    <a:pos x="T2" y="T3"/>
                  </a:cxn>
                  <a:cxn ang="0">
                    <a:pos x="T4" y="T5"/>
                  </a:cxn>
                  <a:cxn ang="0">
                    <a:pos x="T6" y="T7"/>
                  </a:cxn>
                  <a:cxn ang="0">
                    <a:pos x="T8" y="T9"/>
                  </a:cxn>
                  <a:cxn ang="0">
                    <a:pos x="T10" y="T11"/>
                  </a:cxn>
                </a:cxnLst>
                <a:rect l="0" t="0" r="r" b="b"/>
                <a:pathLst>
                  <a:path w="35" h="19">
                    <a:moveTo>
                      <a:pt x="15" y="0"/>
                    </a:moveTo>
                    <a:cubicBezTo>
                      <a:pt x="21" y="0"/>
                      <a:pt x="28" y="1"/>
                      <a:pt x="35" y="2"/>
                    </a:cubicBezTo>
                    <a:cubicBezTo>
                      <a:pt x="33" y="10"/>
                      <a:pt x="28" y="14"/>
                      <a:pt x="23" y="19"/>
                    </a:cubicBezTo>
                    <a:cubicBezTo>
                      <a:pt x="23" y="19"/>
                      <a:pt x="22" y="19"/>
                      <a:pt x="21" y="19"/>
                    </a:cubicBezTo>
                    <a:cubicBezTo>
                      <a:pt x="14" y="16"/>
                      <a:pt x="3" y="19"/>
                      <a:pt x="1" y="12"/>
                    </a:cubicBezTo>
                    <a:cubicBezTo>
                      <a:pt x="0" y="7"/>
                      <a:pt x="12" y="6"/>
                      <a:pt x="1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7" name="Freeform 56">
                <a:extLst>
                  <a:ext uri="{FF2B5EF4-FFF2-40B4-BE49-F238E27FC236}">
                    <a16:creationId xmlns:a16="http://schemas.microsoft.com/office/drawing/2014/main" id="{0A1EF16A-BA5A-B8A1-F117-EBECF77B8967}"/>
                  </a:ext>
                </a:extLst>
              </p:cNvPr>
              <p:cNvSpPr/>
              <p:nvPr/>
            </p:nvSpPr>
            <p:spPr bwMode="auto">
              <a:xfrm>
                <a:off x="480" y="1901"/>
                <a:ext cx="38" cy="22"/>
              </a:xfrm>
              <a:custGeom>
                <a:avLst/>
                <a:gdLst>
                  <a:gd name="T0" fmla="*/ 28 w 33"/>
                  <a:gd name="T1" fmla="*/ 2 h 19"/>
                  <a:gd name="T2" fmla="*/ 31 w 33"/>
                  <a:gd name="T3" fmla="*/ 12 h 19"/>
                  <a:gd name="T4" fmla="*/ 19 w 33"/>
                  <a:gd name="T5" fmla="*/ 19 h 19"/>
                  <a:gd name="T6" fmla="*/ 14 w 33"/>
                  <a:gd name="T7" fmla="*/ 18 h 19"/>
                  <a:gd name="T8" fmla="*/ 0 w 33"/>
                  <a:gd name="T9" fmla="*/ 10 h 19"/>
                  <a:gd name="T10" fmla="*/ 14 w 33"/>
                  <a:gd name="T11" fmla="*/ 0 h 19"/>
                  <a:gd name="T12" fmla="*/ 28 w 33"/>
                  <a:gd name="T13" fmla="*/ 2 h 19"/>
                </a:gdLst>
                <a:ahLst/>
                <a:cxnLst>
                  <a:cxn ang="0">
                    <a:pos x="T0" y="T1"/>
                  </a:cxn>
                  <a:cxn ang="0">
                    <a:pos x="T2" y="T3"/>
                  </a:cxn>
                  <a:cxn ang="0">
                    <a:pos x="T4" y="T5"/>
                  </a:cxn>
                  <a:cxn ang="0">
                    <a:pos x="T6" y="T7"/>
                  </a:cxn>
                  <a:cxn ang="0">
                    <a:pos x="T8" y="T9"/>
                  </a:cxn>
                  <a:cxn ang="0">
                    <a:pos x="T10" y="T11"/>
                  </a:cxn>
                  <a:cxn ang="0">
                    <a:pos x="T12" y="T13"/>
                  </a:cxn>
                </a:cxnLst>
                <a:rect l="0" t="0" r="r" b="b"/>
                <a:pathLst>
                  <a:path w="33" h="19">
                    <a:moveTo>
                      <a:pt x="28" y="2"/>
                    </a:moveTo>
                    <a:cubicBezTo>
                      <a:pt x="33" y="4"/>
                      <a:pt x="31" y="8"/>
                      <a:pt x="31" y="12"/>
                    </a:cubicBezTo>
                    <a:cubicBezTo>
                      <a:pt x="26" y="13"/>
                      <a:pt x="23" y="17"/>
                      <a:pt x="19" y="19"/>
                    </a:cubicBezTo>
                    <a:cubicBezTo>
                      <a:pt x="17" y="19"/>
                      <a:pt x="15" y="19"/>
                      <a:pt x="14" y="18"/>
                    </a:cubicBezTo>
                    <a:cubicBezTo>
                      <a:pt x="10" y="14"/>
                      <a:pt x="1" y="17"/>
                      <a:pt x="0" y="10"/>
                    </a:cubicBezTo>
                    <a:cubicBezTo>
                      <a:pt x="0" y="2"/>
                      <a:pt x="10" y="4"/>
                      <a:pt x="14" y="0"/>
                    </a:cubicBezTo>
                    <a:cubicBezTo>
                      <a:pt x="19" y="2"/>
                      <a:pt x="23" y="2"/>
                      <a:pt x="28"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8" name="Freeform 57">
                <a:extLst>
                  <a:ext uri="{FF2B5EF4-FFF2-40B4-BE49-F238E27FC236}">
                    <a16:creationId xmlns:a16="http://schemas.microsoft.com/office/drawing/2014/main" id="{6F345AE0-F0A9-200D-2A47-8889D42C3809}"/>
                  </a:ext>
                </a:extLst>
              </p:cNvPr>
              <p:cNvSpPr/>
              <p:nvPr/>
            </p:nvSpPr>
            <p:spPr bwMode="auto">
              <a:xfrm>
                <a:off x="825" y="1513"/>
                <a:ext cx="39" cy="19"/>
              </a:xfrm>
              <a:custGeom>
                <a:avLst/>
                <a:gdLst>
                  <a:gd name="T0" fmla="*/ 3 w 34"/>
                  <a:gd name="T1" fmla="*/ 10 h 17"/>
                  <a:gd name="T2" fmla="*/ 6 w 34"/>
                  <a:gd name="T3" fmla="*/ 3 h 17"/>
                  <a:gd name="T4" fmla="*/ 20 w 34"/>
                  <a:gd name="T5" fmla="*/ 0 h 17"/>
                  <a:gd name="T6" fmla="*/ 33 w 34"/>
                  <a:gd name="T7" fmla="*/ 10 h 17"/>
                  <a:gd name="T8" fmla="*/ 15 w 34"/>
                  <a:gd name="T9" fmla="*/ 17 h 17"/>
                  <a:gd name="T10" fmla="*/ 3 w 34"/>
                  <a:gd name="T11" fmla="*/ 10 h 17"/>
                </a:gdLst>
                <a:ahLst/>
                <a:cxnLst>
                  <a:cxn ang="0">
                    <a:pos x="T0" y="T1"/>
                  </a:cxn>
                  <a:cxn ang="0">
                    <a:pos x="T2" y="T3"/>
                  </a:cxn>
                  <a:cxn ang="0">
                    <a:pos x="T4" y="T5"/>
                  </a:cxn>
                  <a:cxn ang="0">
                    <a:pos x="T6" y="T7"/>
                  </a:cxn>
                  <a:cxn ang="0">
                    <a:pos x="T8" y="T9"/>
                  </a:cxn>
                  <a:cxn ang="0">
                    <a:pos x="T10" y="T11"/>
                  </a:cxn>
                </a:cxnLst>
                <a:rect l="0" t="0" r="r" b="b"/>
                <a:pathLst>
                  <a:path w="34" h="17">
                    <a:moveTo>
                      <a:pt x="3" y="10"/>
                    </a:moveTo>
                    <a:cubicBezTo>
                      <a:pt x="2" y="6"/>
                      <a:pt x="0" y="3"/>
                      <a:pt x="6" y="3"/>
                    </a:cubicBezTo>
                    <a:cubicBezTo>
                      <a:pt x="11" y="3"/>
                      <a:pt x="15" y="1"/>
                      <a:pt x="20" y="0"/>
                    </a:cubicBezTo>
                    <a:cubicBezTo>
                      <a:pt x="25" y="2"/>
                      <a:pt x="34" y="5"/>
                      <a:pt x="33" y="10"/>
                    </a:cubicBezTo>
                    <a:cubicBezTo>
                      <a:pt x="31" y="15"/>
                      <a:pt x="22" y="17"/>
                      <a:pt x="15" y="17"/>
                    </a:cubicBezTo>
                    <a:cubicBezTo>
                      <a:pt x="11" y="15"/>
                      <a:pt x="8" y="10"/>
                      <a:pt x="3"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9" name="Freeform 58">
                <a:extLst>
                  <a:ext uri="{FF2B5EF4-FFF2-40B4-BE49-F238E27FC236}">
                    <a16:creationId xmlns:a16="http://schemas.microsoft.com/office/drawing/2014/main" id="{F7F5929C-7758-56A1-42C0-D45B48CD4614}"/>
                  </a:ext>
                </a:extLst>
              </p:cNvPr>
              <p:cNvSpPr/>
              <p:nvPr/>
            </p:nvSpPr>
            <p:spPr bwMode="auto">
              <a:xfrm>
                <a:off x="651" y="2099"/>
                <a:ext cx="33" cy="37"/>
              </a:xfrm>
              <a:custGeom>
                <a:avLst/>
                <a:gdLst>
                  <a:gd name="T0" fmla="*/ 29 w 29"/>
                  <a:gd name="T1" fmla="*/ 29 h 32"/>
                  <a:gd name="T2" fmla="*/ 6 w 29"/>
                  <a:gd name="T3" fmla="*/ 19 h 32"/>
                  <a:gd name="T4" fmla="*/ 0 w 29"/>
                  <a:gd name="T5" fmla="*/ 17 h 32"/>
                  <a:gd name="T6" fmla="*/ 1 w 29"/>
                  <a:gd name="T7" fmla="*/ 14 h 32"/>
                  <a:gd name="T8" fmla="*/ 13 w 29"/>
                  <a:gd name="T9" fmla="*/ 0 h 32"/>
                  <a:gd name="T10" fmla="*/ 17 w 29"/>
                  <a:gd name="T11" fmla="*/ 13 h 32"/>
                  <a:gd name="T12" fmla="*/ 27 w 29"/>
                  <a:gd name="T13" fmla="*/ 23 h 32"/>
                  <a:gd name="T14" fmla="*/ 29 w 29"/>
                  <a:gd name="T15" fmla="*/ 29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32">
                    <a:moveTo>
                      <a:pt x="29" y="29"/>
                    </a:moveTo>
                    <a:cubicBezTo>
                      <a:pt x="19" y="32"/>
                      <a:pt x="10" y="29"/>
                      <a:pt x="6" y="19"/>
                    </a:cubicBezTo>
                    <a:cubicBezTo>
                      <a:pt x="5" y="17"/>
                      <a:pt x="2" y="18"/>
                      <a:pt x="0" y="17"/>
                    </a:cubicBezTo>
                    <a:cubicBezTo>
                      <a:pt x="0" y="16"/>
                      <a:pt x="0" y="15"/>
                      <a:pt x="1" y="14"/>
                    </a:cubicBezTo>
                    <a:cubicBezTo>
                      <a:pt x="4" y="9"/>
                      <a:pt x="8" y="5"/>
                      <a:pt x="13" y="0"/>
                    </a:cubicBezTo>
                    <a:cubicBezTo>
                      <a:pt x="15" y="5"/>
                      <a:pt x="16" y="9"/>
                      <a:pt x="17" y="13"/>
                    </a:cubicBezTo>
                    <a:cubicBezTo>
                      <a:pt x="19" y="18"/>
                      <a:pt x="17" y="26"/>
                      <a:pt x="27" y="23"/>
                    </a:cubicBezTo>
                    <a:cubicBezTo>
                      <a:pt x="29" y="23"/>
                      <a:pt x="29" y="27"/>
                      <a:pt x="29" y="2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0" name="Freeform 59">
                <a:extLst>
                  <a:ext uri="{FF2B5EF4-FFF2-40B4-BE49-F238E27FC236}">
                    <a16:creationId xmlns:a16="http://schemas.microsoft.com/office/drawing/2014/main" id="{2BA1DB08-DCEE-1A68-4873-9D3B6D128D6F}"/>
                  </a:ext>
                </a:extLst>
              </p:cNvPr>
              <p:cNvSpPr/>
              <p:nvPr/>
            </p:nvSpPr>
            <p:spPr bwMode="auto">
              <a:xfrm>
                <a:off x="213" y="1736"/>
                <a:ext cx="23" cy="31"/>
              </a:xfrm>
              <a:custGeom>
                <a:avLst/>
                <a:gdLst>
                  <a:gd name="T0" fmla="*/ 19 w 20"/>
                  <a:gd name="T1" fmla="*/ 12 h 27"/>
                  <a:gd name="T2" fmla="*/ 13 w 20"/>
                  <a:gd name="T3" fmla="*/ 26 h 27"/>
                  <a:gd name="T4" fmla="*/ 0 w 20"/>
                  <a:gd name="T5" fmla="*/ 17 h 27"/>
                  <a:gd name="T6" fmla="*/ 0 w 20"/>
                  <a:gd name="T7" fmla="*/ 11 h 27"/>
                  <a:gd name="T8" fmla="*/ 3 w 20"/>
                  <a:gd name="T9" fmla="*/ 2 h 27"/>
                  <a:gd name="T10" fmla="*/ 10 w 20"/>
                  <a:gd name="T11" fmla="*/ 7 h 27"/>
                  <a:gd name="T12" fmla="*/ 19 w 20"/>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20" h="27">
                    <a:moveTo>
                      <a:pt x="19" y="12"/>
                    </a:moveTo>
                    <a:cubicBezTo>
                      <a:pt x="20" y="18"/>
                      <a:pt x="19" y="25"/>
                      <a:pt x="13" y="26"/>
                    </a:cubicBezTo>
                    <a:cubicBezTo>
                      <a:pt x="7" y="27"/>
                      <a:pt x="1" y="25"/>
                      <a:pt x="0" y="17"/>
                    </a:cubicBezTo>
                    <a:cubicBezTo>
                      <a:pt x="0" y="15"/>
                      <a:pt x="0" y="13"/>
                      <a:pt x="0" y="11"/>
                    </a:cubicBezTo>
                    <a:cubicBezTo>
                      <a:pt x="0" y="8"/>
                      <a:pt x="0" y="4"/>
                      <a:pt x="3" y="2"/>
                    </a:cubicBezTo>
                    <a:cubicBezTo>
                      <a:pt x="7" y="0"/>
                      <a:pt x="8" y="5"/>
                      <a:pt x="10" y="7"/>
                    </a:cubicBezTo>
                    <a:cubicBezTo>
                      <a:pt x="13" y="10"/>
                      <a:pt x="16" y="11"/>
                      <a:pt x="19"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1" name="Freeform 60">
                <a:extLst>
                  <a:ext uri="{FF2B5EF4-FFF2-40B4-BE49-F238E27FC236}">
                    <a16:creationId xmlns:a16="http://schemas.microsoft.com/office/drawing/2014/main" id="{B721FE6B-3370-75B8-A64C-80DC4FE73396}"/>
                  </a:ext>
                </a:extLst>
              </p:cNvPr>
              <p:cNvSpPr/>
              <p:nvPr/>
            </p:nvSpPr>
            <p:spPr bwMode="auto">
              <a:xfrm>
                <a:off x="150" y="1784"/>
                <a:ext cx="28" cy="32"/>
              </a:xfrm>
              <a:custGeom>
                <a:avLst/>
                <a:gdLst>
                  <a:gd name="T0" fmla="*/ 19 w 25"/>
                  <a:gd name="T1" fmla="*/ 0 h 28"/>
                  <a:gd name="T2" fmla="*/ 23 w 25"/>
                  <a:gd name="T3" fmla="*/ 15 h 28"/>
                  <a:gd name="T4" fmla="*/ 22 w 25"/>
                  <a:gd name="T5" fmla="*/ 26 h 28"/>
                  <a:gd name="T6" fmla="*/ 11 w 25"/>
                  <a:gd name="T7" fmla="*/ 24 h 28"/>
                  <a:gd name="T8" fmla="*/ 7 w 25"/>
                  <a:gd name="T9" fmla="*/ 15 h 28"/>
                  <a:gd name="T10" fmla="*/ 13 w 25"/>
                  <a:gd name="T11" fmla="*/ 7 h 28"/>
                  <a:gd name="T12" fmla="*/ 19 w 25"/>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25" h="28">
                    <a:moveTo>
                      <a:pt x="19" y="0"/>
                    </a:moveTo>
                    <a:cubicBezTo>
                      <a:pt x="23" y="4"/>
                      <a:pt x="21" y="10"/>
                      <a:pt x="23" y="15"/>
                    </a:cubicBezTo>
                    <a:cubicBezTo>
                      <a:pt x="25" y="18"/>
                      <a:pt x="25" y="23"/>
                      <a:pt x="22" y="26"/>
                    </a:cubicBezTo>
                    <a:cubicBezTo>
                      <a:pt x="18" y="28"/>
                      <a:pt x="15" y="25"/>
                      <a:pt x="11" y="24"/>
                    </a:cubicBezTo>
                    <a:cubicBezTo>
                      <a:pt x="10" y="21"/>
                      <a:pt x="8" y="18"/>
                      <a:pt x="7" y="15"/>
                    </a:cubicBezTo>
                    <a:cubicBezTo>
                      <a:pt x="5" y="9"/>
                      <a:pt x="0" y="2"/>
                      <a:pt x="13" y="7"/>
                    </a:cubicBezTo>
                    <a:cubicBezTo>
                      <a:pt x="18" y="9"/>
                      <a:pt x="19" y="5"/>
                      <a:pt x="19"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2" name="Freeform 61">
                <a:extLst>
                  <a:ext uri="{FF2B5EF4-FFF2-40B4-BE49-F238E27FC236}">
                    <a16:creationId xmlns:a16="http://schemas.microsoft.com/office/drawing/2014/main" id="{A2E9A214-E646-84E6-26E6-27660EE98035}"/>
                  </a:ext>
                </a:extLst>
              </p:cNvPr>
              <p:cNvSpPr/>
              <p:nvPr/>
            </p:nvSpPr>
            <p:spPr bwMode="auto">
              <a:xfrm>
                <a:off x="591" y="2116"/>
                <a:ext cx="24" cy="33"/>
              </a:xfrm>
              <a:custGeom>
                <a:avLst/>
                <a:gdLst>
                  <a:gd name="T0" fmla="*/ 21 w 21"/>
                  <a:gd name="T1" fmla="*/ 12 h 28"/>
                  <a:gd name="T2" fmla="*/ 19 w 21"/>
                  <a:gd name="T3" fmla="*/ 20 h 28"/>
                  <a:gd name="T4" fmla="*/ 11 w 21"/>
                  <a:gd name="T5" fmla="*/ 23 h 28"/>
                  <a:gd name="T6" fmla="*/ 1 w 21"/>
                  <a:gd name="T7" fmla="*/ 13 h 28"/>
                  <a:gd name="T8" fmla="*/ 4 w 21"/>
                  <a:gd name="T9" fmla="*/ 2 h 28"/>
                  <a:gd name="T10" fmla="*/ 13 w 21"/>
                  <a:gd name="T11" fmla="*/ 8 h 28"/>
                  <a:gd name="T12" fmla="*/ 21 w 21"/>
                  <a:gd name="T13" fmla="*/ 12 h 28"/>
                </a:gdLst>
                <a:ahLst/>
                <a:cxnLst>
                  <a:cxn ang="0">
                    <a:pos x="T0" y="T1"/>
                  </a:cxn>
                  <a:cxn ang="0">
                    <a:pos x="T2" y="T3"/>
                  </a:cxn>
                  <a:cxn ang="0">
                    <a:pos x="T4" y="T5"/>
                  </a:cxn>
                  <a:cxn ang="0">
                    <a:pos x="T6" y="T7"/>
                  </a:cxn>
                  <a:cxn ang="0">
                    <a:pos x="T8" y="T9"/>
                  </a:cxn>
                  <a:cxn ang="0">
                    <a:pos x="T10" y="T11"/>
                  </a:cxn>
                  <a:cxn ang="0">
                    <a:pos x="T12" y="T13"/>
                  </a:cxn>
                </a:cxnLst>
                <a:rect l="0" t="0" r="r" b="b"/>
                <a:pathLst>
                  <a:path w="21" h="28">
                    <a:moveTo>
                      <a:pt x="21" y="12"/>
                    </a:moveTo>
                    <a:cubicBezTo>
                      <a:pt x="20" y="14"/>
                      <a:pt x="19" y="17"/>
                      <a:pt x="19" y="20"/>
                    </a:cubicBezTo>
                    <a:cubicBezTo>
                      <a:pt x="18" y="26"/>
                      <a:pt x="16" y="28"/>
                      <a:pt x="11" y="23"/>
                    </a:cubicBezTo>
                    <a:cubicBezTo>
                      <a:pt x="8" y="20"/>
                      <a:pt x="4" y="16"/>
                      <a:pt x="1" y="13"/>
                    </a:cubicBezTo>
                    <a:cubicBezTo>
                      <a:pt x="1" y="9"/>
                      <a:pt x="0" y="4"/>
                      <a:pt x="4" y="2"/>
                    </a:cubicBezTo>
                    <a:cubicBezTo>
                      <a:pt x="8" y="0"/>
                      <a:pt x="10" y="6"/>
                      <a:pt x="13" y="8"/>
                    </a:cubicBezTo>
                    <a:cubicBezTo>
                      <a:pt x="15" y="10"/>
                      <a:pt x="18" y="11"/>
                      <a:pt x="21"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3" name="Freeform 62">
                <a:extLst>
                  <a:ext uri="{FF2B5EF4-FFF2-40B4-BE49-F238E27FC236}">
                    <a16:creationId xmlns:a16="http://schemas.microsoft.com/office/drawing/2014/main" id="{64FF5D26-53A3-B562-D8F3-F9EB33D18326}"/>
                  </a:ext>
                </a:extLst>
              </p:cNvPr>
              <p:cNvSpPr/>
              <p:nvPr/>
            </p:nvSpPr>
            <p:spPr bwMode="auto">
              <a:xfrm>
                <a:off x="625" y="2118"/>
                <a:ext cx="18" cy="25"/>
              </a:xfrm>
              <a:custGeom>
                <a:avLst/>
                <a:gdLst>
                  <a:gd name="T0" fmla="*/ 16 w 16"/>
                  <a:gd name="T1" fmla="*/ 12 h 22"/>
                  <a:gd name="T2" fmla="*/ 10 w 16"/>
                  <a:gd name="T3" fmla="*/ 22 h 22"/>
                  <a:gd name="T4" fmla="*/ 0 w 16"/>
                  <a:gd name="T5" fmla="*/ 10 h 22"/>
                  <a:gd name="T6" fmla="*/ 8 w 16"/>
                  <a:gd name="T7" fmla="*/ 0 h 22"/>
                  <a:gd name="T8" fmla="*/ 16 w 16"/>
                  <a:gd name="T9" fmla="*/ 12 h 22"/>
                </a:gdLst>
                <a:ahLst/>
                <a:cxnLst>
                  <a:cxn ang="0">
                    <a:pos x="T0" y="T1"/>
                  </a:cxn>
                  <a:cxn ang="0">
                    <a:pos x="T2" y="T3"/>
                  </a:cxn>
                  <a:cxn ang="0">
                    <a:pos x="T4" y="T5"/>
                  </a:cxn>
                  <a:cxn ang="0">
                    <a:pos x="T6" y="T7"/>
                  </a:cxn>
                  <a:cxn ang="0">
                    <a:pos x="T8" y="T9"/>
                  </a:cxn>
                </a:cxnLst>
                <a:rect l="0" t="0" r="r" b="b"/>
                <a:pathLst>
                  <a:path w="16" h="22">
                    <a:moveTo>
                      <a:pt x="16" y="12"/>
                    </a:moveTo>
                    <a:cubicBezTo>
                      <a:pt x="16" y="17"/>
                      <a:pt x="15" y="22"/>
                      <a:pt x="10" y="22"/>
                    </a:cubicBezTo>
                    <a:cubicBezTo>
                      <a:pt x="4" y="21"/>
                      <a:pt x="0" y="17"/>
                      <a:pt x="0" y="10"/>
                    </a:cubicBezTo>
                    <a:cubicBezTo>
                      <a:pt x="3" y="7"/>
                      <a:pt x="3" y="0"/>
                      <a:pt x="8" y="0"/>
                    </a:cubicBezTo>
                    <a:cubicBezTo>
                      <a:pt x="14" y="0"/>
                      <a:pt x="13" y="8"/>
                      <a:pt x="16"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4" name="Freeform 63">
                <a:extLst>
                  <a:ext uri="{FF2B5EF4-FFF2-40B4-BE49-F238E27FC236}">
                    <a16:creationId xmlns:a16="http://schemas.microsoft.com/office/drawing/2014/main" id="{998EAD8C-DB25-510A-4BFE-85E153954968}"/>
                  </a:ext>
                </a:extLst>
              </p:cNvPr>
              <p:cNvSpPr/>
              <p:nvPr/>
            </p:nvSpPr>
            <p:spPr bwMode="auto">
              <a:xfrm>
                <a:off x="568" y="2139"/>
                <a:ext cx="18" cy="27"/>
              </a:xfrm>
              <a:custGeom>
                <a:avLst/>
                <a:gdLst>
                  <a:gd name="T0" fmla="*/ 12 w 15"/>
                  <a:gd name="T1" fmla="*/ 6 h 23"/>
                  <a:gd name="T2" fmla="*/ 13 w 15"/>
                  <a:gd name="T3" fmla="*/ 9 h 23"/>
                  <a:gd name="T4" fmla="*/ 10 w 15"/>
                  <a:gd name="T5" fmla="*/ 20 h 23"/>
                  <a:gd name="T6" fmla="*/ 2 w 15"/>
                  <a:gd name="T7" fmla="*/ 14 h 23"/>
                  <a:gd name="T8" fmla="*/ 3 w 15"/>
                  <a:gd name="T9" fmla="*/ 2 h 23"/>
                  <a:gd name="T10" fmla="*/ 12 w 15"/>
                  <a:gd name="T11" fmla="*/ 6 h 23"/>
                </a:gdLst>
                <a:ahLst/>
                <a:cxnLst>
                  <a:cxn ang="0">
                    <a:pos x="T0" y="T1"/>
                  </a:cxn>
                  <a:cxn ang="0">
                    <a:pos x="T2" y="T3"/>
                  </a:cxn>
                  <a:cxn ang="0">
                    <a:pos x="T4" y="T5"/>
                  </a:cxn>
                  <a:cxn ang="0">
                    <a:pos x="T6" y="T7"/>
                  </a:cxn>
                  <a:cxn ang="0">
                    <a:pos x="T8" y="T9"/>
                  </a:cxn>
                  <a:cxn ang="0">
                    <a:pos x="T10" y="T11"/>
                  </a:cxn>
                </a:cxnLst>
                <a:rect l="0" t="0" r="r" b="b"/>
                <a:pathLst>
                  <a:path w="15" h="23">
                    <a:moveTo>
                      <a:pt x="12" y="6"/>
                    </a:moveTo>
                    <a:cubicBezTo>
                      <a:pt x="12" y="7"/>
                      <a:pt x="13" y="8"/>
                      <a:pt x="13" y="9"/>
                    </a:cubicBezTo>
                    <a:cubicBezTo>
                      <a:pt x="15" y="13"/>
                      <a:pt x="13" y="18"/>
                      <a:pt x="10" y="20"/>
                    </a:cubicBezTo>
                    <a:cubicBezTo>
                      <a:pt x="6" y="23"/>
                      <a:pt x="5" y="15"/>
                      <a:pt x="2" y="14"/>
                    </a:cubicBezTo>
                    <a:cubicBezTo>
                      <a:pt x="2" y="10"/>
                      <a:pt x="0" y="5"/>
                      <a:pt x="3" y="2"/>
                    </a:cubicBezTo>
                    <a:cubicBezTo>
                      <a:pt x="6" y="0"/>
                      <a:pt x="10" y="3"/>
                      <a:pt x="12" y="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5" name="Freeform 64">
                <a:extLst>
                  <a:ext uri="{FF2B5EF4-FFF2-40B4-BE49-F238E27FC236}">
                    <a16:creationId xmlns:a16="http://schemas.microsoft.com/office/drawing/2014/main" id="{5511C8D0-DA1D-205E-C38C-DF0777F776C6}"/>
                  </a:ext>
                </a:extLst>
              </p:cNvPr>
              <p:cNvSpPr/>
              <p:nvPr/>
            </p:nvSpPr>
            <p:spPr bwMode="auto">
              <a:xfrm>
                <a:off x="682" y="2129"/>
                <a:ext cx="17" cy="21"/>
              </a:xfrm>
              <a:custGeom>
                <a:avLst/>
                <a:gdLst>
                  <a:gd name="T0" fmla="*/ 14 w 15"/>
                  <a:gd name="T1" fmla="*/ 1 h 18"/>
                  <a:gd name="T2" fmla="*/ 14 w 15"/>
                  <a:gd name="T3" fmla="*/ 6 h 18"/>
                  <a:gd name="T4" fmla="*/ 4 w 15"/>
                  <a:gd name="T5" fmla="*/ 16 h 18"/>
                  <a:gd name="T6" fmla="*/ 5 w 15"/>
                  <a:gd name="T7" fmla="*/ 4 h 18"/>
                  <a:gd name="T8" fmla="*/ 14 w 15"/>
                  <a:gd name="T9" fmla="*/ 1 h 18"/>
                </a:gdLst>
                <a:ahLst/>
                <a:cxnLst>
                  <a:cxn ang="0">
                    <a:pos x="T0" y="T1"/>
                  </a:cxn>
                  <a:cxn ang="0">
                    <a:pos x="T2" y="T3"/>
                  </a:cxn>
                  <a:cxn ang="0">
                    <a:pos x="T4" y="T5"/>
                  </a:cxn>
                  <a:cxn ang="0">
                    <a:pos x="T6" y="T7"/>
                  </a:cxn>
                  <a:cxn ang="0">
                    <a:pos x="T8" y="T9"/>
                  </a:cxn>
                </a:cxnLst>
                <a:rect l="0" t="0" r="r" b="b"/>
                <a:pathLst>
                  <a:path w="15" h="18">
                    <a:moveTo>
                      <a:pt x="14" y="1"/>
                    </a:moveTo>
                    <a:cubicBezTo>
                      <a:pt x="14" y="2"/>
                      <a:pt x="15" y="4"/>
                      <a:pt x="14" y="6"/>
                    </a:cubicBezTo>
                    <a:cubicBezTo>
                      <a:pt x="13" y="12"/>
                      <a:pt x="10" y="18"/>
                      <a:pt x="4" y="16"/>
                    </a:cubicBezTo>
                    <a:cubicBezTo>
                      <a:pt x="0" y="15"/>
                      <a:pt x="3" y="8"/>
                      <a:pt x="5" y="4"/>
                    </a:cubicBezTo>
                    <a:cubicBezTo>
                      <a:pt x="7" y="1"/>
                      <a:pt x="11" y="0"/>
                      <a:pt x="14"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6" name="Freeform 65">
                <a:extLst>
                  <a:ext uri="{FF2B5EF4-FFF2-40B4-BE49-F238E27FC236}">
                    <a16:creationId xmlns:a16="http://schemas.microsoft.com/office/drawing/2014/main" id="{1927CFDA-9418-4FF7-2DEF-A26105CD6347}"/>
                  </a:ext>
                </a:extLst>
              </p:cNvPr>
              <p:cNvSpPr/>
              <p:nvPr/>
            </p:nvSpPr>
            <p:spPr bwMode="auto">
              <a:xfrm>
                <a:off x="909" y="1683"/>
                <a:ext cx="20" cy="16"/>
              </a:xfrm>
              <a:custGeom>
                <a:avLst/>
                <a:gdLst>
                  <a:gd name="T0" fmla="*/ 0 w 17"/>
                  <a:gd name="T1" fmla="*/ 6 h 14"/>
                  <a:gd name="T2" fmla="*/ 10 w 17"/>
                  <a:gd name="T3" fmla="*/ 2 h 14"/>
                  <a:gd name="T4" fmla="*/ 17 w 17"/>
                  <a:gd name="T5" fmla="*/ 6 h 14"/>
                  <a:gd name="T6" fmla="*/ 7 w 17"/>
                  <a:gd name="T7" fmla="*/ 11 h 14"/>
                  <a:gd name="T8" fmla="*/ 0 w 17"/>
                  <a:gd name="T9" fmla="*/ 6 h 14"/>
                </a:gdLst>
                <a:ahLst/>
                <a:cxnLst>
                  <a:cxn ang="0">
                    <a:pos x="T0" y="T1"/>
                  </a:cxn>
                  <a:cxn ang="0">
                    <a:pos x="T2" y="T3"/>
                  </a:cxn>
                  <a:cxn ang="0">
                    <a:pos x="T4" y="T5"/>
                  </a:cxn>
                  <a:cxn ang="0">
                    <a:pos x="T6" y="T7"/>
                  </a:cxn>
                  <a:cxn ang="0">
                    <a:pos x="T8" y="T9"/>
                  </a:cxn>
                </a:cxnLst>
                <a:rect l="0" t="0" r="r" b="b"/>
                <a:pathLst>
                  <a:path w="17" h="14">
                    <a:moveTo>
                      <a:pt x="0" y="6"/>
                    </a:moveTo>
                    <a:cubicBezTo>
                      <a:pt x="4" y="5"/>
                      <a:pt x="7" y="4"/>
                      <a:pt x="10" y="2"/>
                    </a:cubicBezTo>
                    <a:cubicBezTo>
                      <a:pt x="15" y="0"/>
                      <a:pt x="17" y="2"/>
                      <a:pt x="17" y="6"/>
                    </a:cubicBezTo>
                    <a:cubicBezTo>
                      <a:pt x="14" y="8"/>
                      <a:pt x="10" y="9"/>
                      <a:pt x="7" y="11"/>
                    </a:cubicBezTo>
                    <a:cubicBezTo>
                      <a:pt x="1" y="14"/>
                      <a:pt x="1" y="10"/>
                      <a:pt x="0" y="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7" name="Freeform 66">
                <a:extLst>
                  <a:ext uri="{FF2B5EF4-FFF2-40B4-BE49-F238E27FC236}">
                    <a16:creationId xmlns:a16="http://schemas.microsoft.com/office/drawing/2014/main" id="{FE7876E8-364A-B10F-A1D6-2B5A0D33FBD2}"/>
                  </a:ext>
                </a:extLst>
              </p:cNvPr>
              <p:cNvSpPr/>
              <p:nvPr/>
            </p:nvSpPr>
            <p:spPr bwMode="auto">
              <a:xfrm>
                <a:off x="854" y="1741"/>
                <a:ext cx="9" cy="13"/>
              </a:xfrm>
              <a:custGeom>
                <a:avLst/>
                <a:gdLst>
                  <a:gd name="T0" fmla="*/ 8 w 8"/>
                  <a:gd name="T1" fmla="*/ 11 h 12"/>
                  <a:gd name="T2" fmla="*/ 0 w 8"/>
                  <a:gd name="T3" fmla="*/ 2 h 12"/>
                  <a:gd name="T4" fmla="*/ 7 w 8"/>
                  <a:gd name="T5" fmla="*/ 7 h 12"/>
                  <a:gd name="T6" fmla="*/ 8 w 8"/>
                  <a:gd name="T7" fmla="*/ 11 h 12"/>
                </a:gdLst>
                <a:ahLst/>
                <a:cxnLst>
                  <a:cxn ang="0">
                    <a:pos x="T0" y="T1"/>
                  </a:cxn>
                  <a:cxn ang="0">
                    <a:pos x="T2" y="T3"/>
                  </a:cxn>
                  <a:cxn ang="0">
                    <a:pos x="T4" y="T5"/>
                  </a:cxn>
                  <a:cxn ang="0">
                    <a:pos x="T6" y="T7"/>
                  </a:cxn>
                </a:cxnLst>
                <a:rect l="0" t="0" r="r" b="b"/>
                <a:pathLst>
                  <a:path w="8" h="12">
                    <a:moveTo>
                      <a:pt x="8" y="11"/>
                    </a:moveTo>
                    <a:cubicBezTo>
                      <a:pt x="1" y="12"/>
                      <a:pt x="1" y="12"/>
                      <a:pt x="0" y="2"/>
                    </a:cubicBezTo>
                    <a:cubicBezTo>
                      <a:pt x="5" y="0"/>
                      <a:pt x="4" y="6"/>
                      <a:pt x="7" y="7"/>
                    </a:cubicBezTo>
                    <a:cubicBezTo>
                      <a:pt x="7" y="8"/>
                      <a:pt x="8" y="9"/>
                      <a:pt x="8"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8" name="Freeform 67">
                <a:extLst>
                  <a:ext uri="{FF2B5EF4-FFF2-40B4-BE49-F238E27FC236}">
                    <a16:creationId xmlns:a16="http://schemas.microsoft.com/office/drawing/2014/main" id="{3C4D8A01-E948-A73B-9F84-1B8FA66E5FCC}"/>
                  </a:ext>
                </a:extLst>
              </p:cNvPr>
              <p:cNvSpPr/>
              <p:nvPr/>
            </p:nvSpPr>
            <p:spPr bwMode="auto">
              <a:xfrm>
                <a:off x="630" y="2057"/>
                <a:ext cx="10" cy="14"/>
              </a:xfrm>
              <a:custGeom>
                <a:avLst/>
                <a:gdLst>
                  <a:gd name="T0" fmla="*/ 1 w 8"/>
                  <a:gd name="T1" fmla="*/ 12 h 12"/>
                  <a:gd name="T2" fmla="*/ 0 w 8"/>
                  <a:gd name="T3" fmla="*/ 4 h 12"/>
                  <a:gd name="T4" fmla="*/ 7 w 8"/>
                  <a:gd name="T5" fmla="*/ 3 h 12"/>
                  <a:gd name="T6" fmla="*/ 1 w 8"/>
                  <a:gd name="T7" fmla="*/ 12 h 12"/>
                </a:gdLst>
                <a:ahLst/>
                <a:cxnLst>
                  <a:cxn ang="0">
                    <a:pos x="T0" y="T1"/>
                  </a:cxn>
                  <a:cxn ang="0">
                    <a:pos x="T2" y="T3"/>
                  </a:cxn>
                  <a:cxn ang="0">
                    <a:pos x="T4" y="T5"/>
                  </a:cxn>
                  <a:cxn ang="0">
                    <a:pos x="T6" y="T7"/>
                  </a:cxn>
                </a:cxnLst>
                <a:rect l="0" t="0" r="r" b="b"/>
                <a:pathLst>
                  <a:path w="8" h="12">
                    <a:moveTo>
                      <a:pt x="1" y="12"/>
                    </a:moveTo>
                    <a:cubicBezTo>
                      <a:pt x="1" y="9"/>
                      <a:pt x="0" y="7"/>
                      <a:pt x="0" y="4"/>
                    </a:cubicBezTo>
                    <a:cubicBezTo>
                      <a:pt x="2" y="3"/>
                      <a:pt x="5" y="0"/>
                      <a:pt x="7" y="3"/>
                    </a:cubicBezTo>
                    <a:cubicBezTo>
                      <a:pt x="8" y="7"/>
                      <a:pt x="4" y="9"/>
                      <a:pt x="1"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9" name="Freeform 68">
                <a:extLst>
                  <a:ext uri="{FF2B5EF4-FFF2-40B4-BE49-F238E27FC236}">
                    <a16:creationId xmlns:a16="http://schemas.microsoft.com/office/drawing/2014/main" id="{31EAA242-7BD7-F0A5-FA7A-39C087D08BBD}"/>
                  </a:ext>
                </a:extLst>
              </p:cNvPr>
              <p:cNvSpPr/>
              <p:nvPr/>
            </p:nvSpPr>
            <p:spPr bwMode="auto">
              <a:xfrm>
                <a:off x="618" y="2059"/>
                <a:ext cx="7" cy="5"/>
              </a:xfrm>
              <a:custGeom>
                <a:avLst/>
                <a:gdLst>
                  <a:gd name="T0" fmla="*/ 6 w 6"/>
                  <a:gd name="T1" fmla="*/ 3 h 4"/>
                  <a:gd name="T2" fmla="*/ 0 w 6"/>
                  <a:gd name="T3" fmla="*/ 4 h 4"/>
                  <a:gd name="T4" fmla="*/ 5 w 6"/>
                  <a:gd name="T5" fmla="*/ 0 h 4"/>
                  <a:gd name="T6" fmla="*/ 6 w 6"/>
                  <a:gd name="T7" fmla="*/ 3 h 4"/>
                </a:gdLst>
                <a:ahLst/>
                <a:cxnLst>
                  <a:cxn ang="0">
                    <a:pos x="T0" y="T1"/>
                  </a:cxn>
                  <a:cxn ang="0">
                    <a:pos x="T2" y="T3"/>
                  </a:cxn>
                  <a:cxn ang="0">
                    <a:pos x="T4" y="T5"/>
                  </a:cxn>
                  <a:cxn ang="0">
                    <a:pos x="T6" y="T7"/>
                  </a:cxn>
                </a:cxnLst>
                <a:rect l="0" t="0" r="r" b="b"/>
                <a:pathLst>
                  <a:path w="6" h="4">
                    <a:moveTo>
                      <a:pt x="6" y="3"/>
                    </a:moveTo>
                    <a:cubicBezTo>
                      <a:pt x="4" y="3"/>
                      <a:pt x="2" y="4"/>
                      <a:pt x="0" y="4"/>
                    </a:cubicBezTo>
                    <a:cubicBezTo>
                      <a:pt x="1" y="1"/>
                      <a:pt x="3" y="1"/>
                      <a:pt x="5" y="0"/>
                    </a:cubicBezTo>
                    <a:cubicBezTo>
                      <a:pt x="5" y="1"/>
                      <a:pt x="6" y="2"/>
                      <a:pt x="6"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0" name="Freeform 69">
                <a:extLst>
                  <a:ext uri="{FF2B5EF4-FFF2-40B4-BE49-F238E27FC236}">
                    <a16:creationId xmlns:a16="http://schemas.microsoft.com/office/drawing/2014/main" id="{82435209-87EE-814F-F81B-7B8689F4284E}"/>
                  </a:ext>
                </a:extLst>
              </p:cNvPr>
              <p:cNvSpPr/>
              <p:nvPr/>
            </p:nvSpPr>
            <p:spPr bwMode="auto">
              <a:xfrm>
                <a:off x="479" y="2142"/>
                <a:ext cx="7" cy="5"/>
              </a:xfrm>
              <a:custGeom>
                <a:avLst/>
                <a:gdLst>
                  <a:gd name="T0" fmla="*/ 2 w 6"/>
                  <a:gd name="T1" fmla="*/ 0 h 5"/>
                  <a:gd name="T2" fmla="*/ 1 w 6"/>
                  <a:gd name="T3" fmla="*/ 5 h 5"/>
                  <a:gd name="T4" fmla="*/ 2 w 6"/>
                  <a:gd name="T5" fmla="*/ 0 h 5"/>
                </a:gdLst>
                <a:ahLst/>
                <a:cxnLst>
                  <a:cxn ang="0">
                    <a:pos x="T0" y="T1"/>
                  </a:cxn>
                  <a:cxn ang="0">
                    <a:pos x="T2" y="T3"/>
                  </a:cxn>
                  <a:cxn ang="0">
                    <a:pos x="T4" y="T5"/>
                  </a:cxn>
                </a:cxnLst>
                <a:rect l="0" t="0" r="r" b="b"/>
                <a:pathLst>
                  <a:path w="6" h="5">
                    <a:moveTo>
                      <a:pt x="2" y="0"/>
                    </a:moveTo>
                    <a:cubicBezTo>
                      <a:pt x="6" y="3"/>
                      <a:pt x="5" y="4"/>
                      <a:pt x="1" y="5"/>
                    </a:cubicBezTo>
                    <a:cubicBezTo>
                      <a:pt x="0" y="3"/>
                      <a:pt x="0"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1" name="Freeform 70">
                <a:extLst>
                  <a:ext uri="{FF2B5EF4-FFF2-40B4-BE49-F238E27FC236}">
                    <a16:creationId xmlns:a16="http://schemas.microsoft.com/office/drawing/2014/main" id="{6D904F05-5019-601D-F30B-75F5494B4AF9}"/>
                  </a:ext>
                </a:extLst>
              </p:cNvPr>
              <p:cNvSpPr/>
              <p:nvPr/>
            </p:nvSpPr>
            <p:spPr bwMode="auto">
              <a:xfrm>
                <a:off x="485" y="2248"/>
                <a:ext cx="8" cy="5"/>
              </a:xfrm>
              <a:custGeom>
                <a:avLst/>
                <a:gdLst>
                  <a:gd name="T0" fmla="*/ 7 w 7"/>
                  <a:gd name="T1" fmla="*/ 0 h 4"/>
                  <a:gd name="T2" fmla="*/ 0 w 7"/>
                  <a:gd name="T3" fmla="*/ 3 h 4"/>
                  <a:gd name="T4" fmla="*/ 7 w 7"/>
                  <a:gd name="T5" fmla="*/ 0 h 4"/>
                </a:gdLst>
                <a:ahLst/>
                <a:cxnLst>
                  <a:cxn ang="0">
                    <a:pos x="T0" y="T1"/>
                  </a:cxn>
                  <a:cxn ang="0">
                    <a:pos x="T2" y="T3"/>
                  </a:cxn>
                  <a:cxn ang="0">
                    <a:pos x="T4" y="T5"/>
                  </a:cxn>
                </a:cxnLst>
                <a:rect l="0" t="0" r="r" b="b"/>
                <a:pathLst>
                  <a:path w="7" h="4">
                    <a:moveTo>
                      <a:pt x="7" y="0"/>
                    </a:moveTo>
                    <a:cubicBezTo>
                      <a:pt x="6" y="4"/>
                      <a:pt x="3" y="4"/>
                      <a:pt x="0" y="3"/>
                    </a:cubicBezTo>
                    <a:cubicBezTo>
                      <a:pt x="1" y="0"/>
                      <a:pt x="5" y="1"/>
                      <a:pt x="7"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2" name="Freeform 71">
                <a:extLst>
                  <a:ext uri="{FF2B5EF4-FFF2-40B4-BE49-F238E27FC236}">
                    <a16:creationId xmlns:a16="http://schemas.microsoft.com/office/drawing/2014/main" id="{5D5AC333-8607-3D59-E4A7-67E6F559C182}"/>
                  </a:ext>
                </a:extLst>
              </p:cNvPr>
              <p:cNvSpPr/>
              <p:nvPr/>
            </p:nvSpPr>
            <p:spPr bwMode="auto">
              <a:xfrm>
                <a:off x="550" y="1707"/>
                <a:ext cx="4" cy="5"/>
              </a:xfrm>
              <a:custGeom>
                <a:avLst/>
                <a:gdLst>
                  <a:gd name="T0" fmla="*/ 0 w 3"/>
                  <a:gd name="T1" fmla="*/ 3 h 4"/>
                  <a:gd name="T2" fmla="*/ 3 w 3"/>
                  <a:gd name="T3" fmla="*/ 2 h 4"/>
                  <a:gd name="T4" fmla="*/ 2 w 3"/>
                  <a:gd name="T5" fmla="*/ 4 h 4"/>
                  <a:gd name="T6" fmla="*/ 0 w 3"/>
                  <a:gd name="T7" fmla="*/ 3 h 4"/>
                </a:gdLst>
                <a:ahLst/>
                <a:cxnLst>
                  <a:cxn ang="0">
                    <a:pos x="T0" y="T1"/>
                  </a:cxn>
                  <a:cxn ang="0">
                    <a:pos x="T2" y="T3"/>
                  </a:cxn>
                  <a:cxn ang="0">
                    <a:pos x="T4" y="T5"/>
                  </a:cxn>
                  <a:cxn ang="0">
                    <a:pos x="T6" y="T7"/>
                  </a:cxn>
                </a:cxnLst>
                <a:rect l="0" t="0" r="r" b="b"/>
                <a:pathLst>
                  <a:path w="3" h="4">
                    <a:moveTo>
                      <a:pt x="0" y="3"/>
                    </a:moveTo>
                    <a:cubicBezTo>
                      <a:pt x="1" y="2"/>
                      <a:pt x="1" y="0"/>
                      <a:pt x="3" y="2"/>
                    </a:cubicBezTo>
                    <a:cubicBezTo>
                      <a:pt x="3" y="2"/>
                      <a:pt x="2" y="4"/>
                      <a:pt x="2" y="4"/>
                    </a:cubicBezTo>
                    <a:cubicBezTo>
                      <a:pt x="1" y="4"/>
                      <a:pt x="0" y="4"/>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3" name="Freeform 72">
                <a:extLst>
                  <a:ext uri="{FF2B5EF4-FFF2-40B4-BE49-F238E27FC236}">
                    <a16:creationId xmlns:a16="http://schemas.microsoft.com/office/drawing/2014/main" id="{8786EA3F-33B1-05E1-3632-0FE9D1F65703}"/>
                  </a:ext>
                </a:extLst>
              </p:cNvPr>
              <p:cNvSpPr/>
              <p:nvPr/>
            </p:nvSpPr>
            <p:spPr bwMode="auto">
              <a:xfrm>
                <a:off x="463" y="2268"/>
                <a:ext cx="2" cy="4"/>
              </a:xfrm>
              <a:custGeom>
                <a:avLst/>
                <a:gdLst>
                  <a:gd name="T0" fmla="*/ 2 w 2"/>
                  <a:gd name="T1" fmla="*/ 0 h 4"/>
                  <a:gd name="T2" fmla="*/ 2 w 2"/>
                  <a:gd name="T3" fmla="*/ 4 h 4"/>
                  <a:gd name="T4" fmla="*/ 2 w 2"/>
                  <a:gd name="T5" fmla="*/ 0 h 4"/>
                </a:gdLst>
                <a:ahLst/>
                <a:cxnLst>
                  <a:cxn ang="0">
                    <a:pos x="T0" y="T1"/>
                  </a:cxn>
                  <a:cxn ang="0">
                    <a:pos x="T2" y="T3"/>
                  </a:cxn>
                  <a:cxn ang="0">
                    <a:pos x="T4" y="T5"/>
                  </a:cxn>
                </a:cxnLst>
                <a:rect l="0" t="0" r="r" b="b"/>
                <a:pathLst>
                  <a:path w="2" h="4">
                    <a:moveTo>
                      <a:pt x="2" y="0"/>
                    </a:moveTo>
                    <a:cubicBezTo>
                      <a:pt x="2" y="1"/>
                      <a:pt x="2" y="2"/>
                      <a:pt x="2" y="4"/>
                    </a:cubicBezTo>
                    <a:cubicBezTo>
                      <a:pt x="0" y="3"/>
                      <a:pt x="0" y="2"/>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4" name="Freeform 73">
                <a:extLst>
                  <a:ext uri="{FF2B5EF4-FFF2-40B4-BE49-F238E27FC236}">
                    <a16:creationId xmlns:a16="http://schemas.microsoft.com/office/drawing/2014/main" id="{9247A149-40C1-087D-CC15-392F712C75A2}"/>
                  </a:ext>
                </a:extLst>
              </p:cNvPr>
              <p:cNvSpPr/>
              <p:nvPr/>
            </p:nvSpPr>
            <p:spPr bwMode="auto">
              <a:xfrm>
                <a:off x="309" y="2409"/>
                <a:ext cx="1" cy="1"/>
              </a:xfrm>
              <a:custGeom>
                <a:avLst/>
                <a:gdLst>
                  <a:gd name="T0" fmla="*/ 1 w 1"/>
                  <a:gd name="T1" fmla="*/ 0 h 1"/>
                  <a:gd name="T2" fmla="*/ 0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0"/>
                      <a:pt x="0" y="0"/>
                    </a:cubicBezTo>
                    <a:lnTo>
                      <a:pt x="1" y="0"/>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5" name="Freeform 74">
                <a:extLst>
                  <a:ext uri="{FF2B5EF4-FFF2-40B4-BE49-F238E27FC236}">
                    <a16:creationId xmlns:a16="http://schemas.microsoft.com/office/drawing/2014/main" id="{D9C18C1C-3A90-A624-EF57-7FC0ED125D2A}"/>
                  </a:ext>
                </a:extLst>
              </p:cNvPr>
              <p:cNvSpPr/>
              <p:nvPr/>
            </p:nvSpPr>
            <p:spPr bwMode="auto">
              <a:xfrm>
                <a:off x="477" y="2028"/>
                <a:ext cx="2"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1" y="1"/>
                      <a:pt x="2" y="0"/>
                    </a:cubicBezTo>
                    <a:cubicBezTo>
                      <a:pt x="2" y="2"/>
                      <a:pt x="2" y="2"/>
                      <a:pt x="0"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6" name="Freeform 75">
                <a:extLst>
                  <a:ext uri="{FF2B5EF4-FFF2-40B4-BE49-F238E27FC236}">
                    <a16:creationId xmlns:a16="http://schemas.microsoft.com/office/drawing/2014/main" id="{75655F02-F2D1-8CC3-4229-BF434312EA8B}"/>
                  </a:ext>
                </a:extLst>
              </p:cNvPr>
              <p:cNvSpPr/>
              <p:nvPr/>
            </p:nvSpPr>
            <p:spPr bwMode="auto">
              <a:xfrm>
                <a:off x="649" y="2119"/>
                <a:ext cx="2" cy="3"/>
              </a:xfrm>
              <a:custGeom>
                <a:avLst/>
                <a:gdLst>
                  <a:gd name="T0" fmla="*/ 2 w 2"/>
                  <a:gd name="T1" fmla="*/ 0 h 3"/>
                  <a:gd name="T2" fmla="*/ 0 w 2"/>
                  <a:gd name="T3" fmla="*/ 3 h 3"/>
                  <a:gd name="T4" fmla="*/ 2 w 2"/>
                  <a:gd name="T5" fmla="*/ 0 h 3"/>
                </a:gdLst>
                <a:ahLst/>
                <a:cxnLst>
                  <a:cxn ang="0">
                    <a:pos x="T0" y="T1"/>
                  </a:cxn>
                  <a:cxn ang="0">
                    <a:pos x="T2" y="T3"/>
                  </a:cxn>
                  <a:cxn ang="0">
                    <a:pos x="T4" y="T5"/>
                  </a:cxn>
                </a:cxnLst>
                <a:rect l="0" t="0" r="r" b="b"/>
                <a:pathLst>
                  <a:path w="2" h="3">
                    <a:moveTo>
                      <a:pt x="2" y="0"/>
                    </a:moveTo>
                    <a:cubicBezTo>
                      <a:pt x="2" y="1"/>
                      <a:pt x="1" y="2"/>
                      <a:pt x="0" y="3"/>
                    </a:cubicBezTo>
                    <a:cubicBezTo>
                      <a:pt x="0" y="1"/>
                      <a:pt x="1" y="0"/>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7" name="Freeform 76">
                <a:extLst>
                  <a:ext uri="{FF2B5EF4-FFF2-40B4-BE49-F238E27FC236}">
                    <a16:creationId xmlns:a16="http://schemas.microsoft.com/office/drawing/2014/main" id="{8B238996-1AAA-FA4D-E3BC-BA123A64E6FD}"/>
                  </a:ext>
                </a:extLst>
              </p:cNvPr>
              <p:cNvSpPr/>
              <p:nvPr/>
            </p:nvSpPr>
            <p:spPr bwMode="auto">
              <a:xfrm>
                <a:off x="935" y="1335"/>
                <a:ext cx="2" cy="1"/>
              </a:xfrm>
              <a:custGeom>
                <a:avLst/>
                <a:gdLst>
                  <a:gd name="T0" fmla="*/ 0 w 1"/>
                  <a:gd name="T1" fmla="*/ 0 h 1"/>
                  <a:gd name="T2" fmla="*/ 1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1"/>
                      <a:pt x="0" y="1"/>
                      <a:pt x="0" y="1"/>
                    </a:cubicBezTo>
                    <a:lnTo>
                      <a:pt x="0" y="0"/>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8" name="Freeform 77">
                <a:extLst>
                  <a:ext uri="{FF2B5EF4-FFF2-40B4-BE49-F238E27FC236}">
                    <a16:creationId xmlns:a16="http://schemas.microsoft.com/office/drawing/2014/main" id="{5A67A2BE-CD72-C0E5-DE37-07B0CCB97E74}"/>
                  </a:ext>
                </a:extLst>
              </p:cNvPr>
              <p:cNvSpPr>
                <a:spLocks noEditPoints="1"/>
              </p:cNvSpPr>
              <p:nvPr/>
            </p:nvSpPr>
            <p:spPr bwMode="auto">
              <a:xfrm>
                <a:off x="525" y="2677"/>
                <a:ext cx="345" cy="349"/>
              </a:xfrm>
              <a:custGeom>
                <a:avLst/>
                <a:gdLst>
                  <a:gd name="T0" fmla="*/ 35 w 301"/>
                  <a:gd name="T1" fmla="*/ 227 h 305"/>
                  <a:gd name="T2" fmla="*/ 26 w 301"/>
                  <a:gd name="T3" fmla="*/ 193 h 305"/>
                  <a:gd name="T4" fmla="*/ 16 w 301"/>
                  <a:gd name="T5" fmla="*/ 179 h 305"/>
                  <a:gd name="T6" fmla="*/ 6 w 301"/>
                  <a:gd name="T7" fmla="*/ 153 h 305"/>
                  <a:gd name="T8" fmla="*/ 25 w 301"/>
                  <a:gd name="T9" fmla="*/ 116 h 305"/>
                  <a:gd name="T10" fmla="*/ 6 w 301"/>
                  <a:gd name="T11" fmla="*/ 91 h 305"/>
                  <a:gd name="T12" fmla="*/ 11 w 301"/>
                  <a:gd name="T13" fmla="*/ 81 h 305"/>
                  <a:gd name="T14" fmla="*/ 38 w 301"/>
                  <a:gd name="T15" fmla="*/ 76 h 305"/>
                  <a:gd name="T16" fmla="*/ 45 w 301"/>
                  <a:gd name="T17" fmla="*/ 50 h 305"/>
                  <a:gd name="T18" fmla="*/ 74 w 301"/>
                  <a:gd name="T19" fmla="*/ 28 h 305"/>
                  <a:gd name="T20" fmla="*/ 90 w 301"/>
                  <a:gd name="T21" fmla="*/ 29 h 305"/>
                  <a:gd name="T22" fmla="*/ 108 w 301"/>
                  <a:gd name="T23" fmla="*/ 29 h 305"/>
                  <a:gd name="T24" fmla="*/ 120 w 301"/>
                  <a:gd name="T25" fmla="*/ 4 h 305"/>
                  <a:gd name="T26" fmla="*/ 160 w 301"/>
                  <a:gd name="T27" fmla="*/ 12 h 305"/>
                  <a:gd name="T28" fmla="*/ 191 w 301"/>
                  <a:gd name="T29" fmla="*/ 20 h 305"/>
                  <a:gd name="T30" fmla="*/ 205 w 301"/>
                  <a:gd name="T31" fmla="*/ 19 h 305"/>
                  <a:gd name="T32" fmla="*/ 212 w 301"/>
                  <a:gd name="T33" fmla="*/ 27 h 305"/>
                  <a:gd name="T34" fmla="*/ 229 w 301"/>
                  <a:gd name="T35" fmla="*/ 42 h 305"/>
                  <a:gd name="T36" fmla="*/ 246 w 301"/>
                  <a:gd name="T37" fmla="*/ 48 h 305"/>
                  <a:gd name="T38" fmla="*/ 259 w 301"/>
                  <a:gd name="T39" fmla="*/ 67 h 305"/>
                  <a:gd name="T40" fmla="*/ 277 w 301"/>
                  <a:gd name="T41" fmla="*/ 83 h 305"/>
                  <a:gd name="T42" fmla="*/ 292 w 301"/>
                  <a:gd name="T43" fmla="*/ 120 h 305"/>
                  <a:gd name="T44" fmla="*/ 295 w 301"/>
                  <a:gd name="T45" fmla="*/ 149 h 305"/>
                  <a:gd name="T46" fmla="*/ 284 w 301"/>
                  <a:gd name="T47" fmla="*/ 166 h 305"/>
                  <a:gd name="T48" fmla="*/ 284 w 301"/>
                  <a:gd name="T49" fmla="*/ 186 h 305"/>
                  <a:gd name="T50" fmla="*/ 285 w 301"/>
                  <a:gd name="T51" fmla="*/ 206 h 305"/>
                  <a:gd name="T52" fmla="*/ 266 w 301"/>
                  <a:gd name="T53" fmla="*/ 235 h 305"/>
                  <a:gd name="T54" fmla="*/ 241 w 301"/>
                  <a:gd name="T55" fmla="*/ 253 h 305"/>
                  <a:gd name="T56" fmla="*/ 214 w 301"/>
                  <a:gd name="T57" fmla="*/ 280 h 305"/>
                  <a:gd name="T58" fmla="*/ 188 w 301"/>
                  <a:gd name="T59" fmla="*/ 298 h 305"/>
                  <a:gd name="T60" fmla="*/ 167 w 301"/>
                  <a:gd name="T61" fmla="*/ 286 h 305"/>
                  <a:gd name="T62" fmla="*/ 141 w 301"/>
                  <a:gd name="T63" fmla="*/ 274 h 305"/>
                  <a:gd name="T64" fmla="*/ 120 w 301"/>
                  <a:gd name="T65" fmla="*/ 301 h 305"/>
                  <a:gd name="T66" fmla="*/ 104 w 301"/>
                  <a:gd name="T67" fmla="*/ 282 h 305"/>
                  <a:gd name="T68" fmla="*/ 75 w 301"/>
                  <a:gd name="T69" fmla="*/ 275 h 305"/>
                  <a:gd name="T70" fmla="*/ 54 w 301"/>
                  <a:gd name="T71" fmla="*/ 254 h 305"/>
                  <a:gd name="T72" fmla="*/ 239 w 301"/>
                  <a:gd name="T73" fmla="*/ 152 h 305"/>
                  <a:gd name="T74" fmla="*/ 224 w 301"/>
                  <a:gd name="T75" fmla="*/ 110 h 305"/>
                  <a:gd name="T76" fmla="*/ 181 w 301"/>
                  <a:gd name="T77" fmla="*/ 73 h 305"/>
                  <a:gd name="T78" fmla="*/ 123 w 301"/>
                  <a:gd name="T79" fmla="*/ 71 h 305"/>
                  <a:gd name="T80" fmla="*/ 68 w 301"/>
                  <a:gd name="T81" fmla="*/ 138 h 305"/>
                  <a:gd name="T82" fmla="*/ 96 w 301"/>
                  <a:gd name="T83" fmla="*/ 220 h 305"/>
                  <a:gd name="T84" fmla="*/ 129 w 301"/>
                  <a:gd name="T85" fmla="*/ 229 h 305"/>
                  <a:gd name="T86" fmla="*/ 188 w 301"/>
                  <a:gd name="T87" fmla="*/ 225 h 305"/>
                  <a:gd name="T88" fmla="*/ 224 w 301"/>
                  <a:gd name="T89" fmla="*/ 200 h 305"/>
                  <a:gd name="T90" fmla="*/ 263 w 301"/>
                  <a:gd name="T91" fmla="*/ 157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1" h="305">
                    <a:moveTo>
                      <a:pt x="35" y="241"/>
                    </a:moveTo>
                    <a:cubicBezTo>
                      <a:pt x="35" y="241"/>
                      <a:pt x="34" y="241"/>
                      <a:pt x="33" y="241"/>
                    </a:cubicBezTo>
                    <a:cubicBezTo>
                      <a:pt x="29" y="236"/>
                      <a:pt x="33" y="231"/>
                      <a:pt x="35" y="227"/>
                    </a:cubicBezTo>
                    <a:cubicBezTo>
                      <a:pt x="39" y="220"/>
                      <a:pt x="40" y="214"/>
                      <a:pt x="29" y="215"/>
                    </a:cubicBezTo>
                    <a:cubicBezTo>
                      <a:pt x="18" y="215"/>
                      <a:pt x="20" y="209"/>
                      <a:pt x="21" y="202"/>
                    </a:cubicBezTo>
                    <a:cubicBezTo>
                      <a:pt x="22" y="198"/>
                      <a:pt x="28" y="199"/>
                      <a:pt x="26" y="193"/>
                    </a:cubicBezTo>
                    <a:cubicBezTo>
                      <a:pt x="19" y="193"/>
                      <a:pt x="9" y="195"/>
                      <a:pt x="11" y="182"/>
                    </a:cubicBezTo>
                    <a:cubicBezTo>
                      <a:pt x="12" y="181"/>
                      <a:pt x="13" y="181"/>
                      <a:pt x="13" y="180"/>
                    </a:cubicBezTo>
                    <a:cubicBezTo>
                      <a:pt x="14" y="180"/>
                      <a:pt x="15" y="179"/>
                      <a:pt x="16" y="179"/>
                    </a:cubicBezTo>
                    <a:cubicBezTo>
                      <a:pt x="16" y="179"/>
                      <a:pt x="17" y="178"/>
                      <a:pt x="18" y="178"/>
                    </a:cubicBezTo>
                    <a:cubicBezTo>
                      <a:pt x="25" y="172"/>
                      <a:pt x="27" y="167"/>
                      <a:pt x="16" y="164"/>
                    </a:cubicBezTo>
                    <a:cubicBezTo>
                      <a:pt x="11" y="162"/>
                      <a:pt x="7" y="158"/>
                      <a:pt x="6" y="153"/>
                    </a:cubicBezTo>
                    <a:cubicBezTo>
                      <a:pt x="24" y="145"/>
                      <a:pt x="25" y="143"/>
                      <a:pt x="14" y="130"/>
                    </a:cubicBezTo>
                    <a:cubicBezTo>
                      <a:pt x="1" y="125"/>
                      <a:pt x="17" y="122"/>
                      <a:pt x="15" y="118"/>
                    </a:cubicBezTo>
                    <a:cubicBezTo>
                      <a:pt x="18" y="118"/>
                      <a:pt x="23" y="120"/>
                      <a:pt x="25" y="116"/>
                    </a:cubicBezTo>
                    <a:cubicBezTo>
                      <a:pt x="27" y="111"/>
                      <a:pt x="22" y="109"/>
                      <a:pt x="20" y="106"/>
                    </a:cubicBezTo>
                    <a:cubicBezTo>
                      <a:pt x="16" y="102"/>
                      <a:pt x="12" y="98"/>
                      <a:pt x="6" y="97"/>
                    </a:cubicBezTo>
                    <a:cubicBezTo>
                      <a:pt x="0" y="95"/>
                      <a:pt x="7" y="93"/>
                      <a:pt x="6" y="91"/>
                    </a:cubicBezTo>
                    <a:cubicBezTo>
                      <a:pt x="6" y="91"/>
                      <a:pt x="6" y="91"/>
                      <a:pt x="6" y="91"/>
                    </a:cubicBezTo>
                    <a:cubicBezTo>
                      <a:pt x="8" y="91"/>
                      <a:pt x="10" y="91"/>
                      <a:pt x="11" y="89"/>
                    </a:cubicBezTo>
                    <a:cubicBezTo>
                      <a:pt x="14" y="87"/>
                      <a:pt x="14" y="84"/>
                      <a:pt x="11" y="81"/>
                    </a:cubicBezTo>
                    <a:cubicBezTo>
                      <a:pt x="9" y="79"/>
                      <a:pt x="10" y="77"/>
                      <a:pt x="13" y="77"/>
                    </a:cubicBezTo>
                    <a:cubicBezTo>
                      <a:pt x="19" y="77"/>
                      <a:pt x="24" y="72"/>
                      <a:pt x="31" y="75"/>
                    </a:cubicBezTo>
                    <a:cubicBezTo>
                      <a:pt x="33" y="75"/>
                      <a:pt x="35" y="76"/>
                      <a:pt x="38" y="76"/>
                    </a:cubicBezTo>
                    <a:cubicBezTo>
                      <a:pt x="44" y="77"/>
                      <a:pt x="51" y="80"/>
                      <a:pt x="56" y="75"/>
                    </a:cubicBezTo>
                    <a:cubicBezTo>
                      <a:pt x="59" y="70"/>
                      <a:pt x="52" y="65"/>
                      <a:pt x="51" y="60"/>
                    </a:cubicBezTo>
                    <a:cubicBezTo>
                      <a:pt x="51" y="56"/>
                      <a:pt x="47" y="53"/>
                      <a:pt x="45" y="50"/>
                    </a:cubicBezTo>
                    <a:cubicBezTo>
                      <a:pt x="42" y="39"/>
                      <a:pt x="61" y="41"/>
                      <a:pt x="57" y="29"/>
                    </a:cubicBezTo>
                    <a:cubicBezTo>
                      <a:pt x="59" y="29"/>
                      <a:pt x="60" y="28"/>
                      <a:pt x="62" y="28"/>
                    </a:cubicBezTo>
                    <a:cubicBezTo>
                      <a:pt x="66" y="28"/>
                      <a:pt x="70" y="28"/>
                      <a:pt x="74" y="28"/>
                    </a:cubicBezTo>
                    <a:cubicBezTo>
                      <a:pt x="76" y="30"/>
                      <a:pt x="79" y="32"/>
                      <a:pt x="81" y="34"/>
                    </a:cubicBezTo>
                    <a:cubicBezTo>
                      <a:pt x="84" y="37"/>
                      <a:pt x="88" y="41"/>
                      <a:pt x="91" y="39"/>
                    </a:cubicBezTo>
                    <a:cubicBezTo>
                      <a:pt x="96" y="36"/>
                      <a:pt x="91" y="32"/>
                      <a:pt x="90" y="29"/>
                    </a:cubicBezTo>
                    <a:cubicBezTo>
                      <a:pt x="89" y="25"/>
                      <a:pt x="88" y="21"/>
                      <a:pt x="86" y="17"/>
                    </a:cubicBezTo>
                    <a:cubicBezTo>
                      <a:pt x="93" y="12"/>
                      <a:pt x="96" y="19"/>
                      <a:pt x="101" y="21"/>
                    </a:cubicBezTo>
                    <a:cubicBezTo>
                      <a:pt x="104" y="23"/>
                      <a:pt x="104" y="30"/>
                      <a:pt x="108" y="29"/>
                    </a:cubicBezTo>
                    <a:cubicBezTo>
                      <a:pt x="113" y="29"/>
                      <a:pt x="112" y="23"/>
                      <a:pt x="114" y="20"/>
                    </a:cubicBezTo>
                    <a:cubicBezTo>
                      <a:pt x="116" y="15"/>
                      <a:pt x="119" y="11"/>
                      <a:pt x="117" y="6"/>
                    </a:cubicBezTo>
                    <a:cubicBezTo>
                      <a:pt x="118" y="6"/>
                      <a:pt x="119" y="5"/>
                      <a:pt x="120" y="4"/>
                    </a:cubicBezTo>
                    <a:cubicBezTo>
                      <a:pt x="125" y="5"/>
                      <a:pt x="128" y="8"/>
                      <a:pt x="130" y="13"/>
                    </a:cubicBezTo>
                    <a:cubicBezTo>
                      <a:pt x="132" y="16"/>
                      <a:pt x="136" y="19"/>
                      <a:pt x="139" y="14"/>
                    </a:cubicBezTo>
                    <a:cubicBezTo>
                      <a:pt x="145" y="3"/>
                      <a:pt x="153" y="9"/>
                      <a:pt x="160" y="12"/>
                    </a:cubicBezTo>
                    <a:cubicBezTo>
                      <a:pt x="170" y="16"/>
                      <a:pt x="172" y="15"/>
                      <a:pt x="175" y="5"/>
                    </a:cubicBezTo>
                    <a:cubicBezTo>
                      <a:pt x="175" y="2"/>
                      <a:pt x="176" y="0"/>
                      <a:pt x="178" y="0"/>
                    </a:cubicBezTo>
                    <a:cubicBezTo>
                      <a:pt x="187" y="3"/>
                      <a:pt x="184" y="15"/>
                      <a:pt x="191" y="20"/>
                    </a:cubicBezTo>
                    <a:cubicBezTo>
                      <a:pt x="194" y="17"/>
                      <a:pt x="195" y="14"/>
                      <a:pt x="196" y="10"/>
                    </a:cubicBezTo>
                    <a:cubicBezTo>
                      <a:pt x="197" y="11"/>
                      <a:pt x="198" y="11"/>
                      <a:pt x="200" y="11"/>
                    </a:cubicBezTo>
                    <a:cubicBezTo>
                      <a:pt x="208" y="10"/>
                      <a:pt x="203" y="16"/>
                      <a:pt x="205" y="19"/>
                    </a:cubicBezTo>
                    <a:cubicBezTo>
                      <a:pt x="205" y="20"/>
                      <a:pt x="206" y="21"/>
                      <a:pt x="207" y="20"/>
                    </a:cubicBezTo>
                    <a:cubicBezTo>
                      <a:pt x="208" y="20"/>
                      <a:pt x="209" y="19"/>
                      <a:pt x="209" y="19"/>
                    </a:cubicBezTo>
                    <a:cubicBezTo>
                      <a:pt x="210" y="22"/>
                      <a:pt x="208" y="26"/>
                      <a:pt x="212" y="27"/>
                    </a:cubicBezTo>
                    <a:cubicBezTo>
                      <a:pt x="215" y="28"/>
                      <a:pt x="218" y="25"/>
                      <a:pt x="220" y="22"/>
                    </a:cubicBezTo>
                    <a:cubicBezTo>
                      <a:pt x="223" y="22"/>
                      <a:pt x="226" y="22"/>
                      <a:pt x="228" y="23"/>
                    </a:cubicBezTo>
                    <a:cubicBezTo>
                      <a:pt x="229" y="29"/>
                      <a:pt x="229" y="35"/>
                      <a:pt x="229" y="42"/>
                    </a:cubicBezTo>
                    <a:cubicBezTo>
                      <a:pt x="229" y="45"/>
                      <a:pt x="227" y="50"/>
                      <a:pt x="231" y="51"/>
                    </a:cubicBezTo>
                    <a:cubicBezTo>
                      <a:pt x="235" y="53"/>
                      <a:pt x="238" y="51"/>
                      <a:pt x="241" y="48"/>
                    </a:cubicBezTo>
                    <a:cubicBezTo>
                      <a:pt x="243" y="48"/>
                      <a:pt x="244" y="48"/>
                      <a:pt x="246" y="48"/>
                    </a:cubicBezTo>
                    <a:cubicBezTo>
                      <a:pt x="246" y="50"/>
                      <a:pt x="245" y="52"/>
                      <a:pt x="245" y="54"/>
                    </a:cubicBezTo>
                    <a:cubicBezTo>
                      <a:pt x="246" y="59"/>
                      <a:pt x="245" y="66"/>
                      <a:pt x="247" y="70"/>
                    </a:cubicBezTo>
                    <a:cubicBezTo>
                      <a:pt x="250" y="74"/>
                      <a:pt x="255" y="67"/>
                      <a:pt x="259" y="67"/>
                    </a:cubicBezTo>
                    <a:cubicBezTo>
                      <a:pt x="265" y="67"/>
                      <a:pt x="274" y="64"/>
                      <a:pt x="270" y="77"/>
                    </a:cubicBezTo>
                    <a:cubicBezTo>
                      <a:pt x="269" y="80"/>
                      <a:pt x="272" y="82"/>
                      <a:pt x="275" y="81"/>
                    </a:cubicBezTo>
                    <a:cubicBezTo>
                      <a:pt x="276" y="82"/>
                      <a:pt x="277" y="83"/>
                      <a:pt x="277" y="83"/>
                    </a:cubicBezTo>
                    <a:cubicBezTo>
                      <a:pt x="278" y="86"/>
                      <a:pt x="281" y="87"/>
                      <a:pt x="279" y="91"/>
                    </a:cubicBezTo>
                    <a:cubicBezTo>
                      <a:pt x="266" y="112"/>
                      <a:pt x="266" y="112"/>
                      <a:pt x="291" y="118"/>
                    </a:cubicBezTo>
                    <a:cubicBezTo>
                      <a:pt x="291" y="118"/>
                      <a:pt x="292" y="119"/>
                      <a:pt x="292" y="120"/>
                    </a:cubicBezTo>
                    <a:cubicBezTo>
                      <a:pt x="291" y="126"/>
                      <a:pt x="281" y="127"/>
                      <a:pt x="283" y="134"/>
                    </a:cubicBezTo>
                    <a:cubicBezTo>
                      <a:pt x="285" y="139"/>
                      <a:pt x="290" y="137"/>
                      <a:pt x="294" y="137"/>
                    </a:cubicBezTo>
                    <a:cubicBezTo>
                      <a:pt x="295" y="141"/>
                      <a:pt x="299" y="145"/>
                      <a:pt x="295" y="149"/>
                    </a:cubicBezTo>
                    <a:cubicBezTo>
                      <a:pt x="291" y="151"/>
                      <a:pt x="287" y="153"/>
                      <a:pt x="283" y="154"/>
                    </a:cubicBezTo>
                    <a:cubicBezTo>
                      <a:pt x="279" y="155"/>
                      <a:pt x="274" y="156"/>
                      <a:pt x="274" y="160"/>
                    </a:cubicBezTo>
                    <a:cubicBezTo>
                      <a:pt x="275" y="165"/>
                      <a:pt x="280" y="166"/>
                      <a:pt x="284" y="166"/>
                    </a:cubicBezTo>
                    <a:cubicBezTo>
                      <a:pt x="286" y="166"/>
                      <a:pt x="288" y="166"/>
                      <a:pt x="289" y="166"/>
                    </a:cubicBezTo>
                    <a:cubicBezTo>
                      <a:pt x="289" y="174"/>
                      <a:pt x="301" y="174"/>
                      <a:pt x="299" y="184"/>
                    </a:cubicBezTo>
                    <a:cubicBezTo>
                      <a:pt x="294" y="184"/>
                      <a:pt x="286" y="180"/>
                      <a:pt x="284" y="186"/>
                    </a:cubicBezTo>
                    <a:cubicBezTo>
                      <a:pt x="281" y="191"/>
                      <a:pt x="287" y="195"/>
                      <a:pt x="291" y="198"/>
                    </a:cubicBezTo>
                    <a:cubicBezTo>
                      <a:pt x="292" y="198"/>
                      <a:pt x="291" y="201"/>
                      <a:pt x="292" y="202"/>
                    </a:cubicBezTo>
                    <a:cubicBezTo>
                      <a:pt x="290" y="203"/>
                      <a:pt x="287" y="204"/>
                      <a:pt x="285" y="206"/>
                    </a:cubicBezTo>
                    <a:cubicBezTo>
                      <a:pt x="280" y="206"/>
                      <a:pt x="272" y="201"/>
                      <a:pt x="269" y="207"/>
                    </a:cubicBezTo>
                    <a:cubicBezTo>
                      <a:pt x="267" y="212"/>
                      <a:pt x="272" y="219"/>
                      <a:pt x="278" y="222"/>
                    </a:cubicBezTo>
                    <a:cubicBezTo>
                      <a:pt x="279" y="231"/>
                      <a:pt x="278" y="238"/>
                      <a:pt x="266" y="235"/>
                    </a:cubicBezTo>
                    <a:cubicBezTo>
                      <a:pt x="259" y="233"/>
                      <a:pt x="261" y="239"/>
                      <a:pt x="263" y="241"/>
                    </a:cubicBezTo>
                    <a:cubicBezTo>
                      <a:pt x="270" y="251"/>
                      <a:pt x="269" y="257"/>
                      <a:pt x="256" y="258"/>
                    </a:cubicBezTo>
                    <a:cubicBezTo>
                      <a:pt x="251" y="255"/>
                      <a:pt x="247" y="248"/>
                      <a:pt x="241" y="253"/>
                    </a:cubicBezTo>
                    <a:cubicBezTo>
                      <a:pt x="235" y="258"/>
                      <a:pt x="239" y="264"/>
                      <a:pt x="244" y="268"/>
                    </a:cubicBezTo>
                    <a:cubicBezTo>
                      <a:pt x="238" y="272"/>
                      <a:pt x="234" y="278"/>
                      <a:pt x="228" y="281"/>
                    </a:cubicBezTo>
                    <a:cubicBezTo>
                      <a:pt x="224" y="279"/>
                      <a:pt x="219" y="286"/>
                      <a:pt x="214" y="280"/>
                    </a:cubicBezTo>
                    <a:cubicBezTo>
                      <a:pt x="211" y="272"/>
                      <a:pt x="203" y="268"/>
                      <a:pt x="196" y="269"/>
                    </a:cubicBezTo>
                    <a:cubicBezTo>
                      <a:pt x="189" y="271"/>
                      <a:pt x="195" y="278"/>
                      <a:pt x="195" y="283"/>
                    </a:cubicBezTo>
                    <a:cubicBezTo>
                      <a:pt x="187" y="285"/>
                      <a:pt x="189" y="293"/>
                      <a:pt x="188" y="298"/>
                    </a:cubicBezTo>
                    <a:cubicBezTo>
                      <a:pt x="187" y="303"/>
                      <a:pt x="186" y="305"/>
                      <a:pt x="181" y="304"/>
                    </a:cubicBezTo>
                    <a:cubicBezTo>
                      <a:pt x="181" y="304"/>
                      <a:pt x="180" y="303"/>
                      <a:pt x="180" y="302"/>
                    </a:cubicBezTo>
                    <a:cubicBezTo>
                      <a:pt x="178" y="295"/>
                      <a:pt x="169" y="293"/>
                      <a:pt x="167" y="286"/>
                    </a:cubicBezTo>
                    <a:cubicBezTo>
                      <a:pt x="153" y="293"/>
                      <a:pt x="155" y="280"/>
                      <a:pt x="152" y="273"/>
                    </a:cubicBezTo>
                    <a:cubicBezTo>
                      <a:pt x="151" y="271"/>
                      <a:pt x="150" y="267"/>
                      <a:pt x="147" y="267"/>
                    </a:cubicBezTo>
                    <a:cubicBezTo>
                      <a:pt x="143" y="267"/>
                      <a:pt x="143" y="271"/>
                      <a:pt x="141" y="274"/>
                    </a:cubicBezTo>
                    <a:cubicBezTo>
                      <a:pt x="140" y="278"/>
                      <a:pt x="138" y="282"/>
                      <a:pt x="135" y="284"/>
                    </a:cubicBezTo>
                    <a:cubicBezTo>
                      <a:pt x="133" y="287"/>
                      <a:pt x="131" y="289"/>
                      <a:pt x="129" y="291"/>
                    </a:cubicBezTo>
                    <a:cubicBezTo>
                      <a:pt x="126" y="294"/>
                      <a:pt x="126" y="301"/>
                      <a:pt x="120" y="301"/>
                    </a:cubicBezTo>
                    <a:cubicBezTo>
                      <a:pt x="114" y="301"/>
                      <a:pt x="116" y="293"/>
                      <a:pt x="113" y="289"/>
                    </a:cubicBezTo>
                    <a:cubicBezTo>
                      <a:pt x="113" y="289"/>
                      <a:pt x="112" y="288"/>
                      <a:pt x="112" y="288"/>
                    </a:cubicBezTo>
                    <a:cubicBezTo>
                      <a:pt x="114" y="279"/>
                      <a:pt x="109" y="281"/>
                      <a:pt x="104" y="282"/>
                    </a:cubicBezTo>
                    <a:cubicBezTo>
                      <a:pt x="104" y="281"/>
                      <a:pt x="103" y="279"/>
                      <a:pt x="103" y="277"/>
                    </a:cubicBezTo>
                    <a:cubicBezTo>
                      <a:pt x="101" y="263"/>
                      <a:pt x="101" y="263"/>
                      <a:pt x="89" y="270"/>
                    </a:cubicBezTo>
                    <a:cubicBezTo>
                      <a:pt x="85" y="272"/>
                      <a:pt x="81" y="276"/>
                      <a:pt x="75" y="275"/>
                    </a:cubicBezTo>
                    <a:cubicBezTo>
                      <a:pt x="74" y="273"/>
                      <a:pt x="75" y="271"/>
                      <a:pt x="76" y="269"/>
                    </a:cubicBezTo>
                    <a:cubicBezTo>
                      <a:pt x="76" y="262"/>
                      <a:pt x="80" y="256"/>
                      <a:pt x="78" y="248"/>
                    </a:cubicBezTo>
                    <a:cubicBezTo>
                      <a:pt x="59" y="256"/>
                      <a:pt x="57" y="256"/>
                      <a:pt x="54" y="254"/>
                    </a:cubicBezTo>
                    <a:cubicBezTo>
                      <a:pt x="49" y="249"/>
                      <a:pt x="56" y="244"/>
                      <a:pt x="55" y="239"/>
                    </a:cubicBezTo>
                    <a:cubicBezTo>
                      <a:pt x="48" y="242"/>
                      <a:pt x="42" y="241"/>
                      <a:pt x="35" y="241"/>
                    </a:cubicBezTo>
                    <a:close/>
                    <a:moveTo>
                      <a:pt x="239" y="152"/>
                    </a:moveTo>
                    <a:cubicBezTo>
                      <a:pt x="237" y="144"/>
                      <a:pt x="232" y="137"/>
                      <a:pt x="234" y="128"/>
                    </a:cubicBezTo>
                    <a:cubicBezTo>
                      <a:pt x="235" y="124"/>
                      <a:pt x="234" y="121"/>
                      <a:pt x="230" y="119"/>
                    </a:cubicBezTo>
                    <a:cubicBezTo>
                      <a:pt x="226" y="117"/>
                      <a:pt x="226" y="112"/>
                      <a:pt x="224" y="110"/>
                    </a:cubicBezTo>
                    <a:cubicBezTo>
                      <a:pt x="218" y="105"/>
                      <a:pt x="221" y="95"/>
                      <a:pt x="214" y="94"/>
                    </a:cubicBezTo>
                    <a:cubicBezTo>
                      <a:pt x="205" y="91"/>
                      <a:pt x="200" y="83"/>
                      <a:pt x="194" y="78"/>
                    </a:cubicBezTo>
                    <a:cubicBezTo>
                      <a:pt x="189" y="74"/>
                      <a:pt x="182" y="80"/>
                      <a:pt x="181" y="73"/>
                    </a:cubicBezTo>
                    <a:cubicBezTo>
                      <a:pt x="180" y="66"/>
                      <a:pt x="175" y="67"/>
                      <a:pt x="170" y="68"/>
                    </a:cubicBezTo>
                    <a:cubicBezTo>
                      <a:pt x="164" y="69"/>
                      <a:pt x="158" y="64"/>
                      <a:pt x="152" y="70"/>
                    </a:cubicBezTo>
                    <a:cubicBezTo>
                      <a:pt x="142" y="57"/>
                      <a:pt x="134" y="75"/>
                      <a:pt x="123" y="71"/>
                    </a:cubicBezTo>
                    <a:cubicBezTo>
                      <a:pt x="121" y="70"/>
                      <a:pt x="110" y="73"/>
                      <a:pt x="105" y="77"/>
                    </a:cubicBezTo>
                    <a:cubicBezTo>
                      <a:pt x="93" y="89"/>
                      <a:pt x="80" y="99"/>
                      <a:pt x="75" y="117"/>
                    </a:cubicBezTo>
                    <a:cubicBezTo>
                      <a:pt x="74" y="124"/>
                      <a:pt x="69" y="129"/>
                      <a:pt x="68" y="138"/>
                    </a:cubicBezTo>
                    <a:cubicBezTo>
                      <a:pt x="67" y="144"/>
                      <a:pt x="75" y="147"/>
                      <a:pt x="71" y="153"/>
                    </a:cubicBezTo>
                    <a:cubicBezTo>
                      <a:pt x="59" y="169"/>
                      <a:pt x="72" y="182"/>
                      <a:pt x="77" y="196"/>
                    </a:cubicBezTo>
                    <a:cubicBezTo>
                      <a:pt x="80" y="206"/>
                      <a:pt x="99" y="204"/>
                      <a:pt x="96" y="220"/>
                    </a:cubicBezTo>
                    <a:cubicBezTo>
                      <a:pt x="96" y="221"/>
                      <a:pt x="99" y="223"/>
                      <a:pt x="101" y="223"/>
                    </a:cubicBezTo>
                    <a:cubicBezTo>
                      <a:pt x="108" y="224"/>
                      <a:pt x="114" y="233"/>
                      <a:pt x="123" y="226"/>
                    </a:cubicBezTo>
                    <a:cubicBezTo>
                      <a:pt x="126" y="223"/>
                      <a:pt x="127" y="228"/>
                      <a:pt x="129" y="229"/>
                    </a:cubicBezTo>
                    <a:cubicBezTo>
                      <a:pt x="137" y="236"/>
                      <a:pt x="144" y="247"/>
                      <a:pt x="155" y="233"/>
                    </a:cubicBezTo>
                    <a:cubicBezTo>
                      <a:pt x="157" y="230"/>
                      <a:pt x="160" y="232"/>
                      <a:pt x="164" y="233"/>
                    </a:cubicBezTo>
                    <a:cubicBezTo>
                      <a:pt x="173" y="235"/>
                      <a:pt x="184" y="240"/>
                      <a:pt x="188" y="225"/>
                    </a:cubicBezTo>
                    <a:cubicBezTo>
                      <a:pt x="189" y="222"/>
                      <a:pt x="191" y="223"/>
                      <a:pt x="193" y="222"/>
                    </a:cubicBezTo>
                    <a:cubicBezTo>
                      <a:pt x="200" y="221"/>
                      <a:pt x="211" y="221"/>
                      <a:pt x="213" y="214"/>
                    </a:cubicBezTo>
                    <a:cubicBezTo>
                      <a:pt x="215" y="207"/>
                      <a:pt x="219" y="203"/>
                      <a:pt x="224" y="200"/>
                    </a:cubicBezTo>
                    <a:cubicBezTo>
                      <a:pt x="232" y="196"/>
                      <a:pt x="232" y="189"/>
                      <a:pt x="231" y="182"/>
                    </a:cubicBezTo>
                    <a:cubicBezTo>
                      <a:pt x="231" y="176"/>
                      <a:pt x="231" y="170"/>
                      <a:pt x="237" y="167"/>
                    </a:cubicBezTo>
                    <a:cubicBezTo>
                      <a:pt x="245" y="163"/>
                      <a:pt x="255" y="167"/>
                      <a:pt x="263" y="157"/>
                    </a:cubicBezTo>
                    <a:cubicBezTo>
                      <a:pt x="253" y="157"/>
                      <a:pt x="248" y="147"/>
                      <a:pt x="239" y="152"/>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9" name="Freeform 78">
                <a:extLst>
                  <a:ext uri="{FF2B5EF4-FFF2-40B4-BE49-F238E27FC236}">
                    <a16:creationId xmlns:a16="http://schemas.microsoft.com/office/drawing/2014/main" id="{B446696A-F6BE-5FF3-3545-F372B6A0A33F}"/>
                  </a:ext>
                </a:extLst>
              </p:cNvPr>
              <p:cNvSpPr/>
              <p:nvPr/>
            </p:nvSpPr>
            <p:spPr bwMode="auto">
              <a:xfrm>
                <a:off x="510" y="2449"/>
                <a:ext cx="97" cy="132"/>
              </a:xfrm>
              <a:custGeom>
                <a:avLst/>
                <a:gdLst>
                  <a:gd name="T0" fmla="*/ 56 w 85"/>
                  <a:gd name="T1" fmla="*/ 0 h 115"/>
                  <a:gd name="T2" fmla="*/ 65 w 85"/>
                  <a:gd name="T3" fmla="*/ 12 h 115"/>
                  <a:gd name="T4" fmla="*/ 60 w 85"/>
                  <a:gd name="T5" fmla="*/ 71 h 115"/>
                  <a:gd name="T6" fmla="*/ 68 w 85"/>
                  <a:gd name="T7" fmla="*/ 83 h 115"/>
                  <a:gd name="T8" fmla="*/ 76 w 85"/>
                  <a:gd name="T9" fmla="*/ 68 h 115"/>
                  <a:gd name="T10" fmla="*/ 79 w 85"/>
                  <a:gd name="T11" fmla="*/ 37 h 115"/>
                  <a:gd name="T12" fmla="*/ 77 w 85"/>
                  <a:gd name="T13" fmla="*/ 81 h 115"/>
                  <a:gd name="T14" fmla="*/ 44 w 85"/>
                  <a:gd name="T15" fmla="*/ 114 h 115"/>
                  <a:gd name="T16" fmla="*/ 39 w 85"/>
                  <a:gd name="T17" fmla="*/ 115 h 115"/>
                  <a:gd name="T18" fmla="*/ 34 w 85"/>
                  <a:gd name="T19" fmla="*/ 106 h 115"/>
                  <a:gd name="T20" fmla="*/ 14 w 85"/>
                  <a:gd name="T21" fmla="*/ 104 h 115"/>
                  <a:gd name="T22" fmla="*/ 15 w 85"/>
                  <a:gd name="T23" fmla="*/ 102 h 115"/>
                  <a:gd name="T24" fmla="*/ 17 w 85"/>
                  <a:gd name="T25" fmla="*/ 99 h 115"/>
                  <a:gd name="T26" fmla="*/ 34 w 85"/>
                  <a:gd name="T27" fmla="*/ 103 h 115"/>
                  <a:gd name="T28" fmla="*/ 52 w 85"/>
                  <a:gd name="T29" fmla="*/ 101 h 115"/>
                  <a:gd name="T30" fmla="*/ 66 w 85"/>
                  <a:gd name="T31" fmla="*/ 94 h 115"/>
                  <a:gd name="T32" fmla="*/ 61 w 85"/>
                  <a:gd name="T33" fmla="*/ 84 h 115"/>
                  <a:gd name="T34" fmla="*/ 33 w 85"/>
                  <a:gd name="T35" fmla="*/ 80 h 115"/>
                  <a:gd name="T36" fmla="*/ 20 w 85"/>
                  <a:gd name="T37" fmla="*/ 81 h 115"/>
                  <a:gd name="T38" fmla="*/ 32 w 85"/>
                  <a:gd name="T39" fmla="*/ 73 h 115"/>
                  <a:gd name="T40" fmla="*/ 10 w 85"/>
                  <a:gd name="T41" fmla="*/ 73 h 115"/>
                  <a:gd name="T42" fmla="*/ 0 w 85"/>
                  <a:gd name="T43" fmla="*/ 68 h 115"/>
                  <a:gd name="T44" fmla="*/ 4 w 85"/>
                  <a:gd name="T45" fmla="*/ 63 h 115"/>
                  <a:gd name="T46" fmla="*/ 49 w 85"/>
                  <a:gd name="T47" fmla="*/ 74 h 115"/>
                  <a:gd name="T48" fmla="*/ 54 w 85"/>
                  <a:gd name="T49" fmla="*/ 62 h 115"/>
                  <a:gd name="T50" fmla="*/ 58 w 85"/>
                  <a:gd name="T51" fmla="*/ 38 h 115"/>
                  <a:gd name="T52" fmla="*/ 54 w 85"/>
                  <a:gd name="T53" fmla="*/ 10 h 115"/>
                  <a:gd name="T54" fmla="*/ 56 w 85"/>
                  <a:gd name="T5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5" h="115">
                    <a:moveTo>
                      <a:pt x="56" y="0"/>
                    </a:moveTo>
                    <a:cubicBezTo>
                      <a:pt x="60" y="3"/>
                      <a:pt x="64" y="7"/>
                      <a:pt x="65" y="12"/>
                    </a:cubicBezTo>
                    <a:cubicBezTo>
                      <a:pt x="64" y="32"/>
                      <a:pt x="57" y="51"/>
                      <a:pt x="60" y="71"/>
                    </a:cubicBezTo>
                    <a:cubicBezTo>
                      <a:pt x="61" y="77"/>
                      <a:pt x="64" y="83"/>
                      <a:pt x="68" y="83"/>
                    </a:cubicBezTo>
                    <a:cubicBezTo>
                      <a:pt x="74" y="82"/>
                      <a:pt x="78" y="73"/>
                      <a:pt x="76" y="68"/>
                    </a:cubicBezTo>
                    <a:cubicBezTo>
                      <a:pt x="72" y="57"/>
                      <a:pt x="79" y="48"/>
                      <a:pt x="79" y="37"/>
                    </a:cubicBezTo>
                    <a:cubicBezTo>
                      <a:pt x="85" y="52"/>
                      <a:pt x="80" y="66"/>
                      <a:pt x="77" y="81"/>
                    </a:cubicBezTo>
                    <a:cubicBezTo>
                      <a:pt x="74" y="99"/>
                      <a:pt x="58" y="106"/>
                      <a:pt x="44" y="114"/>
                    </a:cubicBezTo>
                    <a:cubicBezTo>
                      <a:pt x="42" y="114"/>
                      <a:pt x="41" y="115"/>
                      <a:pt x="39" y="115"/>
                    </a:cubicBezTo>
                    <a:cubicBezTo>
                      <a:pt x="40" y="111"/>
                      <a:pt x="42" y="107"/>
                      <a:pt x="34" y="106"/>
                    </a:cubicBezTo>
                    <a:cubicBezTo>
                      <a:pt x="28" y="106"/>
                      <a:pt x="21" y="107"/>
                      <a:pt x="14" y="104"/>
                    </a:cubicBezTo>
                    <a:cubicBezTo>
                      <a:pt x="14" y="103"/>
                      <a:pt x="14" y="102"/>
                      <a:pt x="15" y="102"/>
                    </a:cubicBezTo>
                    <a:cubicBezTo>
                      <a:pt x="15" y="101"/>
                      <a:pt x="16" y="100"/>
                      <a:pt x="17" y="99"/>
                    </a:cubicBezTo>
                    <a:cubicBezTo>
                      <a:pt x="23" y="100"/>
                      <a:pt x="32" y="106"/>
                      <a:pt x="34" y="103"/>
                    </a:cubicBezTo>
                    <a:cubicBezTo>
                      <a:pt x="39" y="90"/>
                      <a:pt x="45" y="98"/>
                      <a:pt x="52" y="101"/>
                    </a:cubicBezTo>
                    <a:cubicBezTo>
                      <a:pt x="58" y="103"/>
                      <a:pt x="63" y="98"/>
                      <a:pt x="66" y="94"/>
                    </a:cubicBezTo>
                    <a:cubicBezTo>
                      <a:pt x="70" y="90"/>
                      <a:pt x="64" y="86"/>
                      <a:pt x="61" y="84"/>
                    </a:cubicBezTo>
                    <a:cubicBezTo>
                      <a:pt x="52" y="79"/>
                      <a:pt x="43" y="76"/>
                      <a:pt x="33" y="80"/>
                    </a:cubicBezTo>
                    <a:cubicBezTo>
                      <a:pt x="29" y="81"/>
                      <a:pt x="25" y="85"/>
                      <a:pt x="20" y="81"/>
                    </a:cubicBezTo>
                    <a:cubicBezTo>
                      <a:pt x="23" y="78"/>
                      <a:pt x="28" y="79"/>
                      <a:pt x="32" y="73"/>
                    </a:cubicBezTo>
                    <a:cubicBezTo>
                      <a:pt x="23" y="73"/>
                      <a:pt x="17" y="73"/>
                      <a:pt x="10" y="73"/>
                    </a:cubicBezTo>
                    <a:cubicBezTo>
                      <a:pt x="6" y="73"/>
                      <a:pt x="1" y="74"/>
                      <a:pt x="0" y="68"/>
                    </a:cubicBezTo>
                    <a:cubicBezTo>
                      <a:pt x="0" y="65"/>
                      <a:pt x="1" y="63"/>
                      <a:pt x="4" y="63"/>
                    </a:cubicBezTo>
                    <a:cubicBezTo>
                      <a:pt x="17" y="73"/>
                      <a:pt x="34" y="71"/>
                      <a:pt x="49" y="74"/>
                    </a:cubicBezTo>
                    <a:cubicBezTo>
                      <a:pt x="56" y="75"/>
                      <a:pt x="54" y="63"/>
                      <a:pt x="54" y="62"/>
                    </a:cubicBezTo>
                    <a:cubicBezTo>
                      <a:pt x="52" y="53"/>
                      <a:pt x="56" y="46"/>
                      <a:pt x="58" y="38"/>
                    </a:cubicBezTo>
                    <a:cubicBezTo>
                      <a:pt x="60" y="28"/>
                      <a:pt x="59" y="19"/>
                      <a:pt x="54" y="10"/>
                    </a:cubicBezTo>
                    <a:cubicBezTo>
                      <a:pt x="52" y="6"/>
                      <a:pt x="51" y="2"/>
                      <a:pt x="56"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0" name="Freeform 79">
                <a:extLst>
                  <a:ext uri="{FF2B5EF4-FFF2-40B4-BE49-F238E27FC236}">
                    <a16:creationId xmlns:a16="http://schemas.microsoft.com/office/drawing/2014/main" id="{A24C6CF0-D894-F221-832F-93A8CC375372}"/>
                  </a:ext>
                </a:extLst>
              </p:cNvPr>
              <p:cNvSpPr/>
              <p:nvPr/>
            </p:nvSpPr>
            <p:spPr bwMode="auto">
              <a:xfrm>
                <a:off x="830" y="2772"/>
                <a:ext cx="56" cy="64"/>
              </a:xfrm>
              <a:custGeom>
                <a:avLst/>
                <a:gdLst>
                  <a:gd name="T0" fmla="*/ 11 w 49"/>
                  <a:gd name="T1" fmla="*/ 0 h 56"/>
                  <a:gd name="T2" fmla="*/ 18 w 49"/>
                  <a:gd name="T3" fmla="*/ 1 h 56"/>
                  <a:gd name="T4" fmla="*/ 32 w 49"/>
                  <a:gd name="T5" fmla="*/ 13 h 56"/>
                  <a:gd name="T6" fmla="*/ 32 w 49"/>
                  <a:gd name="T7" fmla="*/ 17 h 56"/>
                  <a:gd name="T8" fmla="*/ 25 w 49"/>
                  <a:gd name="T9" fmla="*/ 27 h 56"/>
                  <a:gd name="T10" fmla="*/ 40 w 49"/>
                  <a:gd name="T11" fmla="*/ 34 h 56"/>
                  <a:gd name="T12" fmla="*/ 49 w 49"/>
                  <a:gd name="T13" fmla="*/ 35 h 56"/>
                  <a:gd name="T14" fmla="*/ 28 w 49"/>
                  <a:gd name="T15" fmla="*/ 54 h 56"/>
                  <a:gd name="T16" fmla="*/ 17 w 49"/>
                  <a:gd name="T17" fmla="*/ 51 h 56"/>
                  <a:gd name="T18" fmla="*/ 26 w 49"/>
                  <a:gd name="T19" fmla="*/ 37 h 56"/>
                  <a:gd name="T20" fmla="*/ 25 w 49"/>
                  <a:gd name="T21" fmla="*/ 35 h 56"/>
                  <a:gd name="T22" fmla="*/ 13 w 49"/>
                  <a:gd name="T23" fmla="*/ 8 h 56"/>
                  <a:gd name="T24" fmla="*/ 11 w 49"/>
                  <a:gd name="T25"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56">
                    <a:moveTo>
                      <a:pt x="11" y="0"/>
                    </a:moveTo>
                    <a:cubicBezTo>
                      <a:pt x="14" y="1"/>
                      <a:pt x="16" y="1"/>
                      <a:pt x="18" y="1"/>
                    </a:cubicBezTo>
                    <a:cubicBezTo>
                      <a:pt x="21" y="7"/>
                      <a:pt x="24" y="13"/>
                      <a:pt x="32" y="13"/>
                    </a:cubicBezTo>
                    <a:cubicBezTo>
                      <a:pt x="33" y="14"/>
                      <a:pt x="33" y="15"/>
                      <a:pt x="32" y="17"/>
                    </a:cubicBezTo>
                    <a:cubicBezTo>
                      <a:pt x="30" y="21"/>
                      <a:pt x="22" y="22"/>
                      <a:pt x="25" y="27"/>
                    </a:cubicBezTo>
                    <a:cubicBezTo>
                      <a:pt x="27" y="32"/>
                      <a:pt x="34" y="33"/>
                      <a:pt x="40" y="34"/>
                    </a:cubicBezTo>
                    <a:cubicBezTo>
                      <a:pt x="43" y="35"/>
                      <a:pt x="46" y="35"/>
                      <a:pt x="49" y="35"/>
                    </a:cubicBezTo>
                    <a:cubicBezTo>
                      <a:pt x="45" y="45"/>
                      <a:pt x="36" y="49"/>
                      <a:pt x="28" y="54"/>
                    </a:cubicBezTo>
                    <a:cubicBezTo>
                      <a:pt x="24" y="54"/>
                      <a:pt x="19" y="56"/>
                      <a:pt x="17" y="51"/>
                    </a:cubicBezTo>
                    <a:cubicBezTo>
                      <a:pt x="15" y="44"/>
                      <a:pt x="25" y="43"/>
                      <a:pt x="26" y="37"/>
                    </a:cubicBezTo>
                    <a:cubicBezTo>
                      <a:pt x="26" y="36"/>
                      <a:pt x="25" y="35"/>
                      <a:pt x="25" y="35"/>
                    </a:cubicBezTo>
                    <a:cubicBezTo>
                      <a:pt x="0" y="29"/>
                      <a:pt x="0" y="29"/>
                      <a:pt x="13" y="8"/>
                    </a:cubicBezTo>
                    <a:cubicBezTo>
                      <a:pt x="15" y="4"/>
                      <a:pt x="12" y="3"/>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1" name="Freeform 80">
                <a:extLst>
                  <a:ext uri="{FF2B5EF4-FFF2-40B4-BE49-F238E27FC236}">
                    <a16:creationId xmlns:a16="http://schemas.microsoft.com/office/drawing/2014/main" id="{D9BDCAB5-8DE9-A280-221E-C4E4C47D9427}"/>
                  </a:ext>
                </a:extLst>
              </p:cNvPr>
              <p:cNvSpPr/>
              <p:nvPr/>
            </p:nvSpPr>
            <p:spPr bwMode="auto">
              <a:xfrm>
                <a:off x="911" y="2688"/>
                <a:ext cx="44" cy="53"/>
              </a:xfrm>
              <a:custGeom>
                <a:avLst/>
                <a:gdLst>
                  <a:gd name="T0" fmla="*/ 27 w 38"/>
                  <a:gd name="T1" fmla="*/ 4 h 46"/>
                  <a:gd name="T2" fmla="*/ 32 w 38"/>
                  <a:gd name="T3" fmla="*/ 17 h 46"/>
                  <a:gd name="T4" fmla="*/ 32 w 38"/>
                  <a:gd name="T5" fmla="*/ 37 h 46"/>
                  <a:gd name="T6" fmla="*/ 8 w 38"/>
                  <a:gd name="T7" fmla="*/ 43 h 46"/>
                  <a:gd name="T8" fmla="*/ 0 w 38"/>
                  <a:gd name="T9" fmla="*/ 40 h 46"/>
                  <a:gd name="T10" fmla="*/ 6 w 38"/>
                  <a:gd name="T11" fmla="*/ 10 h 46"/>
                  <a:gd name="T12" fmla="*/ 2 w 38"/>
                  <a:gd name="T13" fmla="*/ 3 h 46"/>
                  <a:gd name="T14" fmla="*/ 15 w 38"/>
                  <a:gd name="T15" fmla="*/ 3 h 46"/>
                  <a:gd name="T16" fmla="*/ 27 w 38"/>
                  <a:gd name="T17" fmla="*/ 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46">
                    <a:moveTo>
                      <a:pt x="27" y="4"/>
                    </a:moveTo>
                    <a:cubicBezTo>
                      <a:pt x="26" y="9"/>
                      <a:pt x="31" y="13"/>
                      <a:pt x="32" y="17"/>
                    </a:cubicBezTo>
                    <a:cubicBezTo>
                      <a:pt x="34" y="24"/>
                      <a:pt x="38" y="32"/>
                      <a:pt x="32" y="37"/>
                    </a:cubicBezTo>
                    <a:cubicBezTo>
                      <a:pt x="26" y="43"/>
                      <a:pt x="17" y="46"/>
                      <a:pt x="8" y="43"/>
                    </a:cubicBezTo>
                    <a:cubicBezTo>
                      <a:pt x="5" y="42"/>
                      <a:pt x="3" y="41"/>
                      <a:pt x="0" y="40"/>
                    </a:cubicBezTo>
                    <a:cubicBezTo>
                      <a:pt x="17" y="29"/>
                      <a:pt x="17" y="29"/>
                      <a:pt x="6" y="10"/>
                    </a:cubicBezTo>
                    <a:cubicBezTo>
                      <a:pt x="4" y="8"/>
                      <a:pt x="3" y="5"/>
                      <a:pt x="2" y="3"/>
                    </a:cubicBezTo>
                    <a:cubicBezTo>
                      <a:pt x="6" y="0"/>
                      <a:pt x="11" y="6"/>
                      <a:pt x="15" y="3"/>
                    </a:cubicBezTo>
                    <a:cubicBezTo>
                      <a:pt x="19" y="3"/>
                      <a:pt x="23" y="4"/>
                      <a:pt x="27" y="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2" name="Freeform 81">
                <a:extLst>
                  <a:ext uri="{FF2B5EF4-FFF2-40B4-BE49-F238E27FC236}">
                    <a16:creationId xmlns:a16="http://schemas.microsoft.com/office/drawing/2014/main" id="{7EF1C442-AECE-B651-4272-CDF0E1087520}"/>
                  </a:ext>
                </a:extLst>
              </p:cNvPr>
              <p:cNvSpPr/>
              <p:nvPr/>
            </p:nvSpPr>
            <p:spPr bwMode="auto">
              <a:xfrm>
                <a:off x="942" y="2482"/>
                <a:ext cx="43" cy="150"/>
              </a:xfrm>
              <a:custGeom>
                <a:avLst/>
                <a:gdLst>
                  <a:gd name="T0" fmla="*/ 32 w 37"/>
                  <a:gd name="T1" fmla="*/ 131 h 131"/>
                  <a:gd name="T2" fmla="*/ 27 w 37"/>
                  <a:gd name="T3" fmla="*/ 128 h 131"/>
                  <a:gd name="T4" fmla="*/ 27 w 37"/>
                  <a:gd name="T5" fmla="*/ 126 h 131"/>
                  <a:gd name="T6" fmla="*/ 22 w 37"/>
                  <a:gd name="T7" fmla="*/ 63 h 131"/>
                  <a:gd name="T8" fmla="*/ 17 w 37"/>
                  <a:gd name="T9" fmla="*/ 55 h 131"/>
                  <a:gd name="T10" fmla="*/ 9 w 37"/>
                  <a:gd name="T11" fmla="*/ 35 h 131"/>
                  <a:gd name="T12" fmla="*/ 3 w 37"/>
                  <a:gd name="T13" fmla="*/ 22 h 131"/>
                  <a:gd name="T14" fmla="*/ 3 w 37"/>
                  <a:gd name="T15" fmla="*/ 22 h 131"/>
                  <a:gd name="T16" fmla="*/ 3 w 37"/>
                  <a:gd name="T17" fmla="*/ 0 h 131"/>
                  <a:gd name="T18" fmla="*/ 3 w 37"/>
                  <a:gd name="T19" fmla="*/ 0 h 131"/>
                  <a:gd name="T20" fmla="*/ 10 w 37"/>
                  <a:gd name="T21" fmla="*/ 19 h 131"/>
                  <a:gd name="T22" fmla="*/ 24 w 37"/>
                  <a:gd name="T23" fmla="*/ 51 h 131"/>
                  <a:gd name="T24" fmla="*/ 21 w 37"/>
                  <a:gd name="T25" fmla="*/ 21 h 131"/>
                  <a:gd name="T26" fmla="*/ 29 w 37"/>
                  <a:gd name="T27" fmla="*/ 86 h 131"/>
                  <a:gd name="T28" fmla="*/ 36 w 37"/>
                  <a:gd name="T29" fmla="*/ 104 h 131"/>
                  <a:gd name="T30" fmla="*/ 36 w 37"/>
                  <a:gd name="T31" fmla="*/ 104 h 131"/>
                  <a:gd name="T32" fmla="*/ 37 w 37"/>
                  <a:gd name="T33" fmla="*/ 107 h 131"/>
                  <a:gd name="T34" fmla="*/ 32 w 37"/>
                  <a:gd name="T3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131">
                    <a:moveTo>
                      <a:pt x="32" y="131"/>
                    </a:moveTo>
                    <a:cubicBezTo>
                      <a:pt x="30" y="130"/>
                      <a:pt x="29" y="129"/>
                      <a:pt x="27" y="128"/>
                    </a:cubicBezTo>
                    <a:cubicBezTo>
                      <a:pt x="27" y="127"/>
                      <a:pt x="27" y="127"/>
                      <a:pt x="27" y="126"/>
                    </a:cubicBezTo>
                    <a:cubicBezTo>
                      <a:pt x="28" y="105"/>
                      <a:pt x="29" y="83"/>
                      <a:pt x="22" y="63"/>
                    </a:cubicBezTo>
                    <a:cubicBezTo>
                      <a:pt x="21" y="59"/>
                      <a:pt x="18" y="58"/>
                      <a:pt x="17" y="55"/>
                    </a:cubicBezTo>
                    <a:cubicBezTo>
                      <a:pt x="14" y="49"/>
                      <a:pt x="2" y="46"/>
                      <a:pt x="9" y="35"/>
                    </a:cubicBezTo>
                    <a:cubicBezTo>
                      <a:pt x="11" y="32"/>
                      <a:pt x="1" y="28"/>
                      <a:pt x="3" y="22"/>
                    </a:cubicBezTo>
                    <a:cubicBezTo>
                      <a:pt x="3" y="22"/>
                      <a:pt x="3" y="22"/>
                      <a:pt x="3" y="22"/>
                    </a:cubicBezTo>
                    <a:cubicBezTo>
                      <a:pt x="9" y="15"/>
                      <a:pt x="0" y="8"/>
                      <a:pt x="3" y="0"/>
                    </a:cubicBezTo>
                    <a:cubicBezTo>
                      <a:pt x="3" y="0"/>
                      <a:pt x="3" y="0"/>
                      <a:pt x="3" y="0"/>
                    </a:cubicBezTo>
                    <a:cubicBezTo>
                      <a:pt x="8" y="5"/>
                      <a:pt x="8" y="13"/>
                      <a:pt x="10" y="19"/>
                    </a:cubicBezTo>
                    <a:cubicBezTo>
                      <a:pt x="12" y="31"/>
                      <a:pt x="17" y="41"/>
                      <a:pt x="24" y="51"/>
                    </a:cubicBezTo>
                    <a:cubicBezTo>
                      <a:pt x="23" y="41"/>
                      <a:pt x="22" y="31"/>
                      <a:pt x="21" y="21"/>
                    </a:cubicBezTo>
                    <a:cubicBezTo>
                      <a:pt x="27" y="42"/>
                      <a:pt x="29" y="64"/>
                      <a:pt x="29" y="86"/>
                    </a:cubicBezTo>
                    <a:cubicBezTo>
                      <a:pt x="29" y="93"/>
                      <a:pt x="28" y="100"/>
                      <a:pt x="36" y="104"/>
                    </a:cubicBezTo>
                    <a:cubicBezTo>
                      <a:pt x="36" y="104"/>
                      <a:pt x="36" y="104"/>
                      <a:pt x="36" y="104"/>
                    </a:cubicBezTo>
                    <a:cubicBezTo>
                      <a:pt x="37" y="105"/>
                      <a:pt x="37" y="106"/>
                      <a:pt x="37" y="107"/>
                    </a:cubicBezTo>
                    <a:cubicBezTo>
                      <a:pt x="33" y="115"/>
                      <a:pt x="36" y="124"/>
                      <a:pt x="32" y="13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3" name="Freeform 82">
                <a:extLst>
                  <a:ext uri="{FF2B5EF4-FFF2-40B4-BE49-F238E27FC236}">
                    <a16:creationId xmlns:a16="http://schemas.microsoft.com/office/drawing/2014/main" id="{CBB72CB6-D70D-0133-31EF-BF67F83E93ED}"/>
                  </a:ext>
                </a:extLst>
              </p:cNvPr>
              <p:cNvSpPr/>
              <p:nvPr/>
            </p:nvSpPr>
            <p:spPr bwMode="auto">
              <a:xfrm>
                <a:off x="923" y="2263"/>
                <a:ext cx="46" cy="35"/>
              </a:xfrm>
              <a:custGeom>
                <a:avLst/>
                <a:gdLst>
                  <a:gd name="T0" fmla="*/ 21 w 40"/>
                  <a:gd name="T1" fmla="*/ 0 h 30"/>
                  <a:gd name="T2" fmla="*/ 33 w 40"/>
                  <a:gd name="T3" fmla="*/ 8 h 30"/>
                  <a:gd name="T4" fmla="*/ 39 w 40"/>
                  <a:gd name="T5" fmla="*/ 23 h 30"/>
                  <a:gd name="T6" fmla="*/ 29 w 40"/>
                  <a:gd name="T7" fmla="*/ 24 h 30"/>
                  <a:gd name="T8" fmla="*/ 24 w 40"/>
                  <a:gd name="T9" fmla="*/ 29 h 30"/>
                  <a:gd name="T10" fmla="*/ 14 w 40"/>
                  <a:gd name="T11" fmla="*/ 24 h 30"/>
                  <a:gd name="T12" fmla="*/ 1 w 40"/>
                  <a:gd name="T13" fmla="*/ 11 h 30"/>
                  <a:gd name="T14" fmla="*/ 16 w 40"/>
                  <a:gd name="T15" fmla="*/ 3 h 30"/>
                  <a:gd name="T16" fmla="*/ 21 w 4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0">
                    <a:moveTo>
                      <a:pt x="21" y="0"/>
                    </a:moveTo>
                    <a:cubicBezTo>
                      <a:pt x="25" y="3"/>
                      <a:pt x="29" y="5"/>
                      <a:pt x="33" y="8"/>
                    </a:cubicBezTo>
                    <a:cubicBezTo>
                      <a:pt x="38" y="12"/>
                      <a:pt x="40" y="17"/>
                      <a:pt x="39" y="23"/>
                    </a:cubicBezTo>
                    <a:cubicBezTo>
                      <a:pt x="37" y="30"/>
                      <a:pt x="32" y="24"/>
                      <a:pt x="29" y="24"/>
                    </a:cubicBezTo>
                    <a:cubicBezTo>
                      <a:pt x="26" y="25"/>
                      <a:pt x="25" y="27"/>
                      <a:pt x="24" y="29"/>
                    </a:cubicBezTo>
                    <a:cubicBezTo>
                      <a:pt x="20" y="29"/>
                      <a:pt x="18" y="25"/>
                      <a:pt x="14" y="24"/>
                    </a:cubicBezTo>
                    <a:cubicBezTo>
                      <a:pt x="11" y="18"/>
                      <a:pt x="0" y="18"/>
                      <a:pt x="1" y="11"/>
                    </a:cubicBezTo>
                    <a:cubicBezTo>
                      <a:pt x="2" y="5"/>
                      <a:pt x="12" y="8"/>
                      <a:pt x="16" y="3"/>
                    </a:cubicBezTo>
                    <a:cubicBezTo>
                      <a:pt x="18" y="2"/>
                      <a:pt x="20" y="1"/>
                      <a:pt x="2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4" name="Freeform 83">
                <a:extLst>
                  <a:ext uri="{FF2B5EF4-FFF2-40B4-BE49-F238E27FC236}">
                    <a16:creationId xmlns:a16="http://schemas.microsoft.com/office/drawing/2014/main" id="{FA3E4799-2729-28D0-3CC4-FA0723A05A17}"/>
                  </a:ext>
                </a:extLst>
              </p:cNvPr>
              <p:cNvSpPr/>
              <p:nvPr/>
            </p:nvSpPr>
            <p:spPr bwMode="auto">
              <a:xfrm>
                <a:off x="663" y="2660"/>
                <a:ext cx="63" cy="39"/>
              </a:xfrm>
              <a:custGeom>
                <a:avLst/>
                <a:gdLst>
                  <a:gd name="T0" fmla="*/ 10 w 55"/>
                  <a:gd name="T1" fmla="*/ 0 h 34"/>
                  <a:gd name="T2" fmla="*/ 40 w 55"/>
                  <a:gd name="T3" fmla="*/ 14 h 34"/>
                  <a:gd name="T4" fmla="*/ 47 w 55"/>
                  <a:gd name="T5" fmla="*/ 19 h 34"/>
                  <a:gd name="T6" fmla="*/ 55 w 55"/>
                  <a:gd name="T7" fmla="*/ 20 h 34"/>
                  <a:gd name="T8" fmla="*/ 40 w 55"/>
                  <a:gd name="T9" fmla="*/ 27 h 34"/>
                  <a:gd name="T10" fmla="*/ 19 w 55"/>
                  <a:gd name="T11" fmla="*/ 29 h 34"/>
                  <a:gd name="T12" fmla="*/ 10 w 55"/>
                  <a:gd name="T13" fmla="*/ 28 h 34"/>
                  <a:gd name="T14" fmla="*/ 0 w 55"/>
                  <a:gd name="T15" fmla="*/ 19 h 34"/>
                  <a:gd name="T16" fmla="*/ 10 w 55"/>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34">
                    <a:moveTo>
                      <a:pt x="10" y="0"/>
                    </a:moveTo>
                    <a:cubicBezTo>
                      <a:pt x="17" y="19"/>
                      <a:pt x="22" y="21"/>
                      <a:pt x="40" y="14"/>
                    </a:cubicBezTo>
                    <a:cubicBezTo>
                      <a:pt x="47" y="11"/>
                      <a:pt x="46" y="16"/>
                      <a:pt x="47" y="19"/>
                    </a:cubicBezTo>
                    <a:cubicBezTo>
                      <a:pt x="49" y="26"/>
                      <a:pt x="52" y="24"/>
                      <a:pt x="55" y="20"/>
                    </a:cubicBezTo>
                    <a:cubicBezTo>
                      <a:pt x="52" y="30"/>
                      <a:pt x="50" y="31"/>
                      <a:pt x="40" y="27"/>
                    </a:cubicBezTo>
                    <a:cubicBezTo>
                      <a:pt x="33" y="24"/>
                      <a:pt x="25" y="18"/>
                      <a:pt x="19" y="29"/>
                    </a:cubicBezTo>
                    <a:cubicBezTo>
                      <a:pt x="16" y="34"/>
                      <a:pt x="12" y="31"/>
                      <a:pt x="10" y="28"/>
                    </a:cubicBezTo>
                    <a:cubicBezTo>
                      <a:pt x="8" y="23"/>
                      <a:pt x="5" y="20"/>
                      <a:pt x="0" y="19"/>
                    </a:cubicBezTo>
                    <a:cubicBezTo>
                      <a:pt x="7" y="15"/>
                      <a:pt x="7" y="7"/>
                      <a:pt x="1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5" name="Freeform 84">
                <a:extLst>
                  <a:ext uri="{FF2B5EF4-FFF2-40B4-BE49-F238E27FC236}">
                    <a16:creationId xmlns:a16="http://schemas.microsoft.com/office/drawing/2014/main" id="{59380442-0F0E-A6DA-A173-F0163443C3CD}"/>
                  </a:ext>
                </a:extLst>
              </p:cNvPr>
              <p:cNvSpPr/>
              <p:nvPr/>
            </p:nvSpPr>
            <p:spPr bwMode="auto">
              <a:xfrm>
                <a:off x="973" y="2417"/>
                <a:ext cx="49" cy="38"/>
              </a:xfrm>
              <a:custGeom>
                <a:avLst/>
                <a:gdLst>
                  <a:gd name="T0" fmla="*/ 14 w 42"/>
                  <a:gd name="T1" fmla="*/ 9 h 33"/>
                  <a:gd name="T2" fmla="*/ 26 w 42"/>
                  <a:gd name="T3" fmla="*/ 6 h 33"/>
                  <a:gd name="T4" fmla="*/ 38 w 42"/>
                  <a:gd name="T5" fmla="*/ 13 h 33"/>
                  <a:gd name="T6" fmla="*/ 41 w 42"/>
                  <a:gd name="T7" fmla="*/ 33 h 33"/>
                  <a:gd name="T8" fmla="*/ 17 w 42"/>
                  <a:gd name="T9" fmla="*/ 27 h 33"/>
                  <a:gd name="T10" fmla="*/ 0 w 42"/>
                  <a:gd name="T11" fmla="*/ 29 h 33"/>
                  <a:gd name="T12" fmla="*/ 15 w 42"/>
                  <a:gd name="T13" fmla="*/ 16 h 33"/>
                  <a:gd name="T14" fmla="*/ 14 w 42"/>
                  <a:gd name="T15" fmla="*/ 9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33">
                    <a:moveTo>
                      <a:pt x="14" y="9"/>
                    </a:moveTo>
                    <a:cubicBezTo>
                      <a:pt x="18" y="8"/>
                      <a:pt x="23" y="8"/>
                      <a:pt x="26" y="6"/>
                    </a:cubicBezTo>
                    <a:cubicBezTo>
                      <a:pt x="35" y="0"/>
                      <a:pt x="38" y="4"/>
                      <a:pt x="38" y="13"/>
                    </a:cubicBezTo>
                    <a:cubicBezTo>
                      <a:pt x="39" y="20"/>
                      <a:pt x="42" y="26"/>
                      <a:pt x="41" y="33"/>
                    </a:cubicBezTo>
                    <a:cubicBezTo>
                      <a:pt x="35" y="21"/>
                      <a:pt x="25" y="26"/>
                      <a:pt x="17" y="27"/>
                    </a:cubicBezTo>
                    <a:cubicBezTo>
                      <a:pt x="12" y="27"/>
                      <a:pt x="7" y="30"/>
                      <a:pt x="0" y="29"/>
                    </a:cubicBezTo>
                    <a:cubicBezTo>
                      <a:pt x="5" y="23"/>
                      <a:pt x="7" y="18"/>
                      <a:pt x="15" y="16"/>
                    </a:cubicBezTo>
                    <a:cubicBezTo>
                      <a:pt x="22" y="15"/>
                      <a:pt x="18" y="11"/>
                      <a:pt x="14"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6" name="Freeform 85">
                <a:extLst>
                  <a:ext uri="{FF2B5EF4-FFF2-40B4-BE49-F238E27FC236}">
                    <a16:creationId xmlns:a16="http://schemas.microsoft.com/office/drawing/2014/main" id="{C1F8FC5C-AC03-408C-D2CC-E8F478995466}"/>
                  </a:ext>
                </a:extLst>
              </p:cNvPr>
              <p:cNvSpPr/>
              <p:nvPr/>
            </p:nvSpPr>
            <p:spPr bwMode="auto">
              <a:xfrm>
                <a:off x="651" y="1587"/>
                <a:ext cx="107" cy="44"/>
              </a:xfrm>
              <a:custGeom>
                <a:avLst/>
                <a:gdLst>
                  <a:gd name="T0" fmla="*/ 51 w 93"/>
                  <a:gd name="T1" fmla="*/ 10 h 38"/>
                  <a:gd name="T2" fmla="*/ 56 w 93"/>
                  <a:gd name="T3" fmla="*/ 7 h 38"/>
                  <a:gd name="T4" fmla="*/ 93 w 93"/>
                  <a:gd name="T5" fmla="*/ 38 h 38"/>
                  <a:gd name="T6" fmla="*/ 0 w 93"/>
                  <a:gd name="T7" fmla="*/ 2 h 38"/>
                  <a:gd name="T8" fmla="*/ 51 w 93"/>
                  <a:gd name="T9" fmla="*/ 10 h 38"/>
                  <a:gd name="T10" fmla="*/ 52 w 93"/>
                  <a:gd name="T11" fmla="*/ 11 h 38"/>
                  <a:gd name="T12" fmla="*/ 51 w 93"/>
                  <a:gd name="T13" fmla="*/ 10 h 38"/>
                </a:gdLst>
                <a:ahLst/>
                <a:cxnLst>
                  <a:cxn ang="0">
                    <a:pos x="T0" y="T1"/>
                  </a:cxn>
                  <a:cxn ang="0">
                    <a:pos x="T2" y="T3"/>
                  </a:cxn>
                  <a:cxn ang="0">
                    <a:pos x="T4" y="T5"/>
                  </a:cxn>
                  <a:cxn ang="0">
                    <a:pos x="T6" y="T7"/>
                  </a:cxn>
                  <a:cxn ang="0">
                    <a:pos x="T8" y="T9"/>
                  </a:cxn>
                  <a:cxn ang="0">
                    <a:pos x="T10" y="T11"/>
                  </a:cxn>
                  <a:cxn ang="0">
                    <a:pos x="T12" y="T13"/>
                  </a:cxn>
                </a:cxnLst>
                <a:rect l="0" t="0" r="r" b="b"/>
                <a:pathLst>
                  <a:path w="93" h="38">
                    <a:moveTo>
                      <a:pt x="51" y="10"/>
                    </a:moveTo>
                    <a:cubicBezTo>
                      <a:pt x="52" y="6"/>
                      <a:pt x="54" y="4"/>
                      <a:pt x="56" y="7"/>
                    </a:cubicBezTo>
                    <a:cubicBezTo>
                      <a:pt x="66" y="21"/>
                      <a:pt x="82" y="26"/>
                      <a:pt x="93" y="38"/>
                    </a:cubicBezTo>
                    <a:cubicBezTo>
                      <a:pt x="64" y="21"/>
                      <a:pt x="33" y="9"/>
                      <a:pt x="0" y="2"/>
                    </a:cubicBezTo>
                    <a:cubicBezTo>
                      <a:pt x="18" y="0"/>
                      <a:pt x="34" y="7"/>
                      <a:pt x="51" y="10"/>
                    </a:cubicBezTo>
                    <a:cubicBezTo>
                      <a:pt x="51" y="10"/>
                      <a:pt x="52" y="11"/>
                      <a:pt x="52" y="11"/>
                    </a:cubicBezTo>
                    <a:cubicBezTo>
                      <a:pt x="52" y="10"/>
                      <a:pt x="52" y="10"/>
                      <a:pt x="51"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7" name="Freeform 86">
                <a:extLst>
                  <a:ext uri="{FF2B5EF4-FFF2-40B4-BE49-F238E27FC236}">
                    <a16:creationId xmlns:a16="http://schemas.microsoft.com/office/drawing/2014/main" id="{FF961F83-80E5-F176-CE36-5F6B4296209D}"/>
                  </a:ext>
                </a:extLst>
              </p:cNvPr>
              <p:cNvSpPr/>
              <p:nvPr/>
            </p:nvSpPr>
            <p:spPr bwMode="auto">
              <a:xfrm>
                <a:off x="664" y="1527"/>
                <a:ext cx="68" cy="44"/>
              </a:xfrm>
              <a:custGeom>
                <a:avLst/>
                <a:gdLst>
                  <a:gd name="T0" fmla="*/ 59 w 60"/>
                  <a:gd name="T1" fmla="*/ 38 h 38"/>
                  <a:gd name="T2" fmla="*/ 9 w 60"/>
                  <a:gd name="T3" fmla="*/ 14 h 38"/>
                  <a:gd name="T4" fmla="*/ 9 w 60"/>
                  <a:gd name="T5" fmla="*/ 14 h 38"/>
                  <a:gd name="T6" fmla="*/ 10 w 60"/>
                  <a:gd name="T7" fmla="*/ 9 h 38"/>
                  <a:gd name="T8" fmla="*/ 0 w 60"/>
                  <a:gd name="T9" fmla="*/ 0 h 38"/>
                  <a:gd name="T10" fmla="*/ 19 w 60"/>
                  <a:gd name="T11" fmla="*/ 8 h 38"/>
                  <a:gd name="T12" fmla="*/ 27 w 60"/>
                  <a:gd name="T13" fmla="*/ 8 h 38"/>
                  <a:gd name="T14" fmla="*/ 31 w 60"/>
                  <a:gd name="T15" fmla="*/ 9 h 38"/>
                  <a:gd name="T16" fmla="*/ 60 w 60"/>
                  <a:gd name="T17" fmla="*/ 38 h 38"/>
                  <a:gd name="T18" fmla="*/ 59 w 60"/>
                  <a:gd name="T19"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38">
                    <a:moveTo>
                      <a:pt x="59" y="38"/>
                    </a:moveTo>
                    <a:cubicBezTo>
                      <a:pt x="41" y="32"/>
                      <a:pt x="24" y="24"/>
                      <a:pt x="9" y="14"/>
                    </a:cubicBezTo>
                    <a:cubicBezTo>
                      <a:pt x="9" y="14"/>
                      <a:pt x="9" y="14"/>
                      <a:pt x="9" y="14"/>
                    </a:cubicBezTo>
                    <a:cubicBezTo>
                      <a:pt x="12" y="13"/>
                      <a:pt x="15" y="12"/>
                      <a:pt x="10" y="9"/>
                    </a:cubicBezTo>
                    <a:cubicBezTo>
                      <a:pt x="7" y="6"/>
                      <a:pt x="2" y="6"/>
                      <a:pt x="0" y="0"/>
                    </a:cubicBezTo>
                    <a:cubicBezTo>
                      <a:pt x="7" y="2"/>
                      <a:pt x="14" y="4"/>
                      <a:pt x="19" y="8"/>
                    </a:cubicBezTo>
                    <a:cubicBezTo>
                      <a:pt x="21" y="10"/>
                      <a:pt x="25" y="18"/>
                      <a:pt x="27" y="8"/>
                    </a:cubicBezTo>
                    <a:cubicBezTo>
                      <a:pt x="27" y="7"/>
                      <a:pt x="30" y="8"/>
                      <a:pt x="31" y="9"/>
                    </a:cubicBezTo>
                    <a:cubicBezTo>
                      <a:pt x="38" y="21"/>
                      <a:pt x="51" y="27"/>
                      <a:pt x="60" y="38"/>
                    </a:cubicBezTo>
                    <a:cubicBezTo>
                      <a:pt x="60" y="38"/>
                      <a:pt x="59" y="38"/>
                      <a:pt x="59" y="3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8" name="Freeform 87">
                <a:extLst>
                  <a:ext uri="{FF2B5EF4-FFF2-40B4-BE49-F238E27FC236}">
                    <a16:creationId xmlns:a16="http://schemas.microsoft.com/office/drawing/2014/main" id="{1A70ACD1-AF32-2F75-799E-BDC2EE6ED3E6}"/>
                  </a:ext>
                </a:extLst>
              </p:cNvPr>
              <p:cNvSpPr/>
              <p:nvPr/>
            </p:nvSpPr>
            <p:spPr bwMode="auto">
              <a:xfrm>
                <a:off x="736" y="2161"/>
                <a:ext cx="54" cy="27"/>
              </a:xfrm>
              <a:custGeom>
                <a:avLst/>
                <a:gdLst>
                  <a:gd name="T0" fmla="*/ 35 w 47"/>
                  <a:gd name="T1" fmla="*/ 22 h 23"/>
                  <a:gd name="T2" fmla="*/ 27 w 47"/>
                  <a:gd name="T3" fmla="*/ 18 h 23"/>
                  <a:gd name="T4" fmla="*/ 17 w 47"/>
                  <a:gd name="T5" fmla="*/ 13 h 23"/>
                  <a:gd name="T6" fmla="*/ 11 w 47"/>
                  <a:gd name="T7" fmla="*/ 16 h 23"/>
                  <a:gd name="T8" fmla="*/ 3 w 47"/>
                  <a:gd name="T9" fmla="*/ 18 h 23"/>
                  <a:gd name="T10" fmla="*/ 2 w 47"/>
                  <a:gd name="T11" fmla="*/ 10 h 23"/>
                  <a:gd name="T12" fmla="*/ 4 w 47"/>
                  <a:gd name="T13" fmla="*/ 3 h 23"/>
                  <a:gd name="T14" fmla="*/ 47 w 47"/>
                  <a:gd name="T15" fmla="*/ 3 h 23"/>
                  <a:gd name="T16" fmla="*/ 47 w 47"/>
                  <a:gd name="T17" fmla="*/ 4 h 23"/>
                  <a:gd name="T18" fmla="*/ 35 w 47"/>
                  <a:gd name="T19"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23">
                    <a:moveTo>
                      <a:pt x="35" y="22"/>
                    </a:moveTo>
                    <a:cubicBezTo>
                      <a:pt x="32" y="21"/>
                      <a:pt x="26" y="23"/>
                      <a:pt x="27" y="18"/>
                    </a:cubicBezTo>
                    <a:cubicBezTo>
                      <a:pt x="29" y="5"/>
                      <a:pt x="23" y="10"/>
                      <a:pt x="17" y="13"/>
                    </a:cubicBezTo>
                    <a:cubicBezTo>
                      <a:pt x="15" y="14"/>
                      <a:pt x="13" y="15"/>
                      <a:pt x="11" y="16"/>
                    </a:cubicBezTo>
                    <a:cubicBezTo>
                      <a:pt x="8" y="17"/>
                      <a:pt x="6" y="20"/>
                      <a:pt x="3" y="18"/>
                    </a:cubicBezTo>
                    <a:cubicBezTo>
                      <a:pt x="0" y="16"/>
                      <a:pt x="2" y="13"/>
                      <a:pt x="2" y="10"/>
                    </a:cubicBezTo>
                    <a:cubicBezTo>
                      <a:pt x="3" y="7"/>
                      <a:pt x="3" y="5"/>
                      <a:pt x="4" y="3"/>
                    </a:cubicBezTo>
                    <a:cubicBezTo>
                      <a:pt x="18" y="0"/>
                      <a:pt x="32" y="4"/>
                      <a:pt x="47" y="3"/>
                    </a:cubicBezTo>
                    <a:cubicBezTo>
                      <a:pt x="47" y="3"/>
                      <a:pt x="47" y="4"/>
                      <a:pt x="47" y="4"/>
                    </a:cubicBezTo>
                    <a:cubicBezTo>
                      <a:pt x="39" y="8"/>
                      <a:pt x="35" y="13"/>
                      <a:pt x="35"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9" name="Freeform 88">
                <a:extLst>
                  <a:ext uri="{FF2B5EF4-FFF2-40B4-BE49-F238E27FC236}">
                    <a16:creationId xmlns:a16="http://schemas.microsoft.com/office/drawing/2014/main" id="{7DC2501A-0358-9EDF-0E70-A489967EBE2F}"/>
                  </a:ext>
                </a:extLst>
              </p:cNvPr>
              <p:cNvSpPr/>
              <p:nvPr/>
            </p:nvSpPr>
            <p:spPr bwMode="auto">
              <a:xfrm>
                <a:off x="798" y="1651"/>
                <a:ext cx="40" cy="54"/>
              </a:xfrm>
              <a:custGeom>
                <a:avLst/>
                <a:gdLst>
                  <a:gd name="T0" fmla="*/ 1 w 35"/>
                  <a:gd name="T1" fmla="*/ 7 h 47"/>
                  <a:gd name="T2" fmla="*/ 21 w 35"/>
                  <a:gd name="T3" fmla="*/ 12 h 47"/>
                  <a:gd name="T4" fmla="*/ 35 w 35"/>
                  <a:gd name="T5" fmla="*/ 47 h 47"/>
                  <a:gd name="T6" fmla="*/ 0 w 35"/>
                  <a:gd name="T7" fmla="*/ 7 h 47"/>
                  <a:gd name="T8" fmla="*/ 1 w 35"/>
                  <a:gd name="T9" fmla="*/ 7 h 47"/>
                </a:gdLst>
                <a:ahLst/>
                <a:cxnLst>
                  <a:cxn ang="0">
                    <a:pos x="T0" y="T1"/>
                  </a:cxn>
                  <a:cxn ang="0">
                    <a:pos x="T2" y="T3"/>
                  </a:cxn>
                  <a:cxn ang="0">
                    <a:pos x="T4" y="T5"/>
                  </a:cxn>
                  <a:cxn ang="0">
                    <a:pos x="T6" y="T7"/>
                  </a:cxn>
                  <a:cxn ang="0">
                    <a:pos x="T8" y="T9"/>
                  </a:cxn>
                </a:cxnLst>
                <a:rect l="0" t="0" r="r" b="b"/>
                <a:pathLst>
                  <a:path w="35" h="47">
                    <a:moveTo>
                      <a:pt x="1" y="7"/>
                    </a:moveTo>
                    <a:cubicBezTo>
                      <a:pt x="10" y="0"/>
                      <a:pt x="17" y="1"/>
                      <a:pt x="21" y="12"/>
                    </a:cubicBezTo>
                    <a:cubicBezTo>
                      <a:pt x="26" y="24"/>
                      <a:pt x="31" y="35"/>
                      <a:pt x="35" y="47"/>
                    </a:cubicBezTo>
                    <a:cubicBezTo>
                      <a:pt x="24" y="33"/>
                      <a:pt x="9" y="23"/>
                      <a:pt x="0" y="7"/>
                    </a:cubicBezTo>
                    <a:lnTo>
                      <a:pt x="1" y="7"/>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0" name="Freeform 89">
                <a:extLst>
                  <a:ext uri="{FF2B5EF4-FFF2-40B4-BE49-F238E27FC236}">
                    <a16:creationId xmlns:a16="http://schemas.microsoft.com/office/drawing/2014/main" id="{1C85EB1E-10DD-AB29-0294-093EC15A503A}"/>
                  </a:ext>
                </a:extLst>
              </p:cNvPr>
              <p:cNvSpPr/>
              <p:nvPr/>
            </p:nvSpPr>
            <p:spPr bwMode="auto">
              <a:xfrm>
                <a:off x="1012" y="2593"/>
                <a:ext cx="26" cy="44"/>
              </a:xfrm>
              <a:custGeom>
                <a:avLst/>
                <a:gdLst>
                  <a:gd name="T0" fmla="*/ 22 w 22"/>
                  <a:gd name="T1" fmla="*/ 23 h 38"/>
                  <a:gd name="T2" fmla="*/ 14 w 22"/>
                  <a:gd name="T3" fmla="*/ 38 h 38"/>
                  <a:gd name="T4" fmla="*/ 2 w 22"/>
                  <a:gd name="T5" fmla="*/ 24 h 38"/>
                  <a:gd name="T6" fmla="*/ 0 w 22"/>
                  <a:gd name="T7" fmla="*/ 22 h 38"/>
                  <a:gd name="T8" fmla="*/ 3 w 22"/>
                  <a:gd name="T9" fmla="*/ 3 h 38"/>
                  <a:gd name="T10" fmla="*/ 16 w 22"/>
                  <a:gd name="T11" fmla="*/ 0 h 38"/>
                  <a:gd name="T12" fmla="*/ 22 w 22"/>
                  <a:gd name="T13" fmla="*/ 23 h 38"/>
                </a:gdLst>
                <a:ahLst/>
                <a:cxnLst>
                  <a:cxn ang="0">
                    <a:pos x="T0" y="T1"/>
                  </a:cxn>
                  <a:cxn ang="0">
                    <a:pos x="T2" y="T3"/>
                  </a:cxn>
                  <a:cxn ang="0">
                    <a:pos x="T4" y="T5"/>
                  </a:cxn>
                  <a:cxn ang="0">
                    <a:pos x="T6" y="T7"/>
                  </a:cxn>
                  <a:cxn ang="0">
                    <a:pos x="T8" y="T9"/>
                  </a:cxn>
                  <a:cxn ang="0">
                    <a:pos x="T10" y="T11"/>
                  </a:cxn>
                  <a:cxn ang="0">
                    <a:pos x="T12" y="T13"/>
                  </a:cxn>
                </a:cxnLst>
                <a:rect l="0" t="0" r="r" b="b"/>
                <a:pathLst>
                  <a:path w="22" h="38">
                    <a:moveTo>
                      <a:pt x="22" y="23"/>
                    </a:moveTo>
                    <a:cubicBezTo>
                      <a:pt x="19" y="28"/>
                      <a:pt x="20" y="37"/>
                      <a:pt x="14" y="38"/>
                    </a:cubicBezTo>
                    <a:cubicBezTo>
                      <a:pt x="7" y="38"/>
                      <a:pt x="6" y="29"/>
                      <a:pt x="2" y="24"/>
                    </a:cubicBezTo>
                    <a:cubicBezTo>
                      <a:pt x="1" y="24"/>
                      <a:pt x="0" y="23"/>
                      <a:pt x="0" y="22"/>
                    </a:cubicBezTo>
                    <a:cubicBezTo>
                      <a:pt x="1" y="16"/>
                      <a:pt x="1" y="10"/>
                      <a:pt x="3" y="3"/>
                    </a:cubicBezTo>
                    <a:cubicBezTo>
                      <a:pt x="8" y="11"/>
                      <a:pt x="12" y="7"/>
                      <a:pt x="16" y="0"/>
                    </a:cubicBezTo>
                    <a:cubicBezTo>
                      <a:pt x="17" y="9"/>
                      <a:pt x="16" y="17"/>
                      <a:pt x="22"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1" name="Freeform 90">
                <a:extLst>
                  <a:ext uri="{FF2B5EF4-FFF2-40B4-BE49-F238E27FC236}">
                    <a16:creationId xmlns:a16="http://schemas.microsoft.com/office/drawing/2014/main" id="{A46A0CFA-BBD0-B658-F096-F173933C4716}"/>
                  </a:ext>
                </a:extLst>
              </p:cNvPr>
              <p:cNvSpPr/>
              <p:nvPr/>
            </p:nvSpPr>
            <p:spPr bwMode="auto">
              <a:xfrm>
                <a:off x="791" y="2456"/>
                <a:ext cx="97" cy="35"/>
              </a:xfrm>
              <a:custGeom>
                <a:avLst/>
                <a:gdLst>
                  <a:gd name="T0" fmla="*/ 77 w 85"/>
                  <a:gd name="T1" fmla="*/ 4 h 31"/>
                  <a:gd name="T2" fmla="*/ 60 w 85"/>
                  <a:gd name="T3" fmla="*/ 10 h 31"/>
                  <a:gd name="T4" fmla="*/ 85 w 85"/>
                  <a:gd name="T5" fmla="*/ 10 h 31"/>
                  <a:gd name="T6" fmla="*/ 85 w 85"/>
                  <a:gd name="T7" fmla="*/ 13 h 31"/>
                  <a:gd name="T8" fmla="*/ 0 w 85"/>
                  <a:gd name="T9" fmla="*/ 31 h 31"/>
                  <a:gd name="T10" fmla="*/ 19 w 85"/>
                  <a:gd name="T11" fmla="*/ 16 h 31"/>
                  <a:gd name="T12" fmla="*/ 19 w 85"/>
                  <a:gd name="T13" fmla="*/ 16 h 31"/>
                  <a:gd name="T14" fmla="*/ 21 w 85"/>
                  <a:gd name="T15" fmla="*/ 16 h 31"/>
                  <a:gd name="T16" fmla="*/ 21 w 85"/>
                  <a:gd name="T17" fmla="*/ 16 h 31"/>
                  <a:gd name="T18" fmla="*/ 28 w 85"/>
                  <a:gd name="T19" fmla="*/ 14 h 31"/>
                  <a:gd name="T20" fmla="*/ 28 w 85"/>
                  <a:gd name="T21" fmla="*/ 14 h 31"/>
                  <a:gd name="T22" fmla="*/ 77 w 85"/>
                  <a:gd name="T23"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31">
                    <a:moveTo>
                      <a:pt x="77" y="4"/>
                    </a:moveTo>
                    <a:cubicBezTo>
                      <a:pt x="72" y="9"/>
                      <a:pt x="65" y="5"/>
                      <a:pt x="60" y="10"/>
                    </a:cubicBezTo>
                    <a:cubicBezTo>
                      <a:pt x="68" y="10"/>
                      <a:pt x="76" y="10"/>
                      <a:pt x="85" y="10"/>
                    </a:cubicBezTo>
                    <a:cubicBezTo>
                      <a:pt x="85" y="11"/>
                      <a:pt x="85" y="12"/>
                      <a:pt x="85" y="13"/>
                    </a:cubicBezTo>
                    <a:cubicBezTo>
                      <a:pt x="54" y="7"/>
                      <a:pt x="27" y="17"/>
                      <a:pt x="0" y="31"/>
                    </a:cubicBezTo>
                    <a:cubicBezTo>
                      <a:pt x="5" y="25"/>
                      <a:pt x="9" y="17"/>
                      <a:pt x="19" y="16"/>
                    </a:cubicBezTo>
                    <a:cubicBezTo>
                      <a:pt x="19" y="16"/>
                      <a:pt x="19" y="16"/>
                      <a:pt x="19" y="16"/>
                    </a:cubicBezTo>
                    <a:cubicBezTo>
                      <a:pt x="19" y="18"/>
                      <a:pt x="20" y="18"/>
                      <a:pt x="21" y="16"/>
                    </a:cubicBezTo>
                    <a:cubicBezTo>
                      <a:pt x="21" y="16"/>
                      <a:pt x="21" y="16"/>
                      <a:pt x="21" y="16"/>
                    </a:cubicBezTo>
                    <a:cubicBezTo>
                      <a:pt x="24" y="16"/>
                      <a:pt x="27" y="16"/>
                      <a:pt x="28" y="14"/>
                    </a:cubicBezTo>
                    <a:cubicBezTo>
                      <a:pt x="28" y="14"/>
                      <a:pt x="28" y="14"/>
                      <a:pt x="28" y="14"/>
                    </a:cubicBezTo>
                    <a:cubicBezTo>
                      <a:pt x="45" y="12"/>
                      <a:pt x="59" y="0"/>
                      <a:pt x="77"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2" name="Freeform 91">
                <a:extLst>
                  <a:ext uri="{FF2B5EF4-FFF2-40B4-BE49-F238E27FC236}">
                    <a16:creationId xmlns:a16="http://schemas.microsoft.com/office/drawing/2014/main" id="{5B758A2C-BB10-7CFE-E459-75747202AF11}"/>
                  </a:ext>
                </a:extLst>
              </p:cNvPr>
              <p:cNvSpPr/>
              <p:nvPr/>
            </p:nvSpPr>
            <p:spPr bwMode="auto">
              <a:xfrm>
                <a:off x="766" y="2194"/>
                <a:ext cx="39" cy="31"/>
              </a:xfrm>
              <a:custGeom>
                <a:avLst/>
                <a:gdLst>
                  <a:gd name="T0" fmla="*/ 29 w 34"/>
                  <a:gd name="T1" fmla="*/ 22 h 27"/>
                  <a:gd name="T2" fmla="*/ 6 w 34"/>
                  <a:gd name="T3" fmla="*/ 21 h 27"/>
                  <a:gd name="T4" fmla="*/ 15 w 34"/>
                  <a:gd name="T5" fmla="*/ 0 h 27"/>
                  <a:gd name="T6" fmla="*/ 23 w 34"/>
                  <a:gd name="T7" fmla="*/ 2 h 27"/>
                  <a:gd name="T8" fmla="*/ 32 w 34"/>
                  <a:gd name="T9" fmla="*/ 5 h 27"/>
                  <a:gd name="T10" fmla="*/ 26 w 34"/>
                  <a:gd name="T11" fmla="*/ 11 h 27"/>
                  <a:gd name="T12" fmla="*/ 29 w 34"/>
                  <a:gd name="T13" fmla="*/ 22 h 27"/>
                </a:gdLst>
                <a:ahLst/>
                <a:cxnLst>
                  <a:cxn ang="0">
                    <a:pos x="T0" y="T1"/>
                  </a:cxn>
                  <a:cxn ang="0">
                    <a:pos x="T2" y="T3"/>
                  </a:cxn>
                  <a:cxn ang="0">
                    <a:pos x="T4" y="T5"/>
                  </a:cxn>
                  <a:cxn ang="0">
                    <a:pos x="T6" y="T7"/>
                  </a:cxn>
                  <a:cxn ang="0">
                    <a:pos x="T8" y="T9"/>
                  </a:cxn>
                  <a:cxn ang="0">
                    <a:pos x="T10" y="T11"/>
                  </a:cxn>
                  <a:cxn ang="0">
                    <a:pos x="T12" y="T13"/>
                  </a:cxn>
                </a:cxnLst>
                <a:rect l="0" t="0" r="r" b="b"/>
                <a:pathLst>
                  <a:path w="34" h="27">
                    <a:moveTo>
                      <a:pt x="29" y="22"/>
                    </a:moveTo>
                    <a:cubicBezTo>
                      <a:pt x="21" y="27"/>
                      <a:pt x="10" y="26"/>
                      <a:pt x="6" y="21"/>
                    </a:cubicBezTo>
                    <a:cubicBezTo>
                      <a:pt x="0" y="13"/>
                      <a:pt x="9" y="6"/>
                      <a:pt x="15" y="0"/>
                    </a:cubicBezTo>
                    <a:cubicBezTo>
                      <a:pt x="18" y="2"/>
                      <a:pt x="20" y="2"/>
                      <a:pt x="23" y="2"/>
                    </a:cubicBezTo>
                    <a:cubicBezTo>
                      <a:pt x="26" y="3"/>
                      <a:pt x="30" y="2"/>
                      <a:pt x="32" y="5"/>
                    </a:cubicBezTo>
                    <a:cubicBezTo>
                      <a:pt x="34" y="10"/>
                      <a:pt x="28" y="10"/>
                      <a:pt x="26" y="11"/>
                    </a:cubicBezTo>
                    <a:cubicBezTo>
                      <a:pt x="20" y="17"/>
                      <a:pt x="24" y="20"/>
                      <a:pt x="29"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3" name="Freeform 92">
                <a:extLst>
                  <a:ext uri="{FF2B5EF4-FFF2-40B4-BE49-F238E27FC236}">
                    <a16:creationId xmlns:a16="http://schemas.microsoft.com/office/drawing/2014/main" id="{456A98A9-0D95-9668-F3B2-1917A4A1C33E}"/>
                  </a:ext>
                </a:extLst>
              </p:cNvPr>
              <p:cNvSpPr/>
              <p:nvPr/>
            </p:nvSpPr>
            <p:spPr bwMode="auto">
              <a:xfrm>
                <a:off x="929" y="2660"/>
                <a:ext cx="28" cy="32"/>
              </a:xfrm>
              <a:custGeom>
                <a:avLst/>
                <a:gdLst>
                  <a:gd name="T0" fmla="*/ 17 w 25"/>
                  <a:gd name="T1" fmla="*/ 0 h 28"/>
                  <a:gd name="T2" fmla="*/ 21 w 25"/>
                  <a:gd name="T3" fmla="*/ 14 h 28"/>
                  <a:gd name="T4" fmla="*/ 12 w 25"/>
                  <a:gd name="T5" fmla="*/ 27 h 28"/>
                  <a:gd name="T6" fmla="*/ 5 w 25"/>
                  <a:gd name="T7" fmla="*/ 14 h 28"/>
                  <a:gd name="T8" fmla="*/ 5 w 25"/>
                  <a:gd name="T9" fmla="*/ 14 h 28"/>
                  <a:gd name="T10" fmla="*/ 5 w 25"/>
                  <a:gd name="T11" fmla="*/ 12 h 28"/>
                  <a:gd name="T12" fmla="*/ 17 w 25"/>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25" h="28">
                    <a:moveTo>
                      <a:pt x="17" y="0"/>
                    </a:moveTo>
                    <a:cubicBezTo>
                      <a:pt x="18" y="5"/>
                      <a:pt x="19" y="10"/>
                      <a:pt x="21" y="14"/>
                    </a:cubicBezTo>
                    <a:cubicBezTo>
                      <a:pt x="25" y="24"/>
                      <a:pt x="23" y="28"/>
                      <a:pt x="12" y="27"/>
                    </a:cubicBezTo>
                    <a:cubicBezTo>
                      <a:pt x="10" y="23"/>
                      <a:pt x="7" y="18"/>
                      <a:pt x="5" y="14"/>
                    </a:cubicBezTo>
                    <a:cubicBezTo>
                      <a:pt x="5" y="14"/>
                      <a:pt x="5" y="14"/>
                      <a:pt x="5" y="14"/>
                    </a:cubicBezTo>
                    <a:cubicBezTo>
                      <a:pt x="5" y="14"/>
                      <a:pt x="5" y="13"/>
                      <a:pt x="5" y="12"/>
                    </a:cubicBezTo>
                    <a:cubicBezTo>
                      <a:pt x="0" y="0"/>
                      <a:pt x="0" y="0"/>
                      <a:pt x="17"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4" name="Freeform 93">
                <a:extLst>
                  <a:ext uri="{FF2B5EF4-FFF2-40B4-BE49-F238E27FC236}">
                    <a16:creationId xmlns:a16="http://schemas.microsoft.com/office/drawing/2014/main" id="{2B05AE6A-07E3-9FEE-5D91-B6C46B07C266}"/>
                  </a:ext>
                </a:extLst>
              </p:cNvPr>
              <p:cNvSpPr/>
              <p:nvPr/>
            </p:nvSpPr>
            <p:spPr bwMode="auto">
              <a:xfrm>
                <a:off x="790" y="2218"/>
                <a:ext cx="37" cy="29"/>
              </a:xfrm>
              <a:custGeom>
                <a:avLst/>
                <a:gdLst>
                  <a:gd name="T0" fmla="*/ 14 w 32"/>
                  <a:gd name="T1" fmla="*/ 25 h 25"/>
                  <a:gd name="T2" fmla="*/ 10 w 32"/>
                  <a:gd name="T3" fmla="*/ 9 h 25"/>
                  <a:gd name="T4" fmla="*/ 12 w 32"/>
                  <a:gd name="T5" fmla="*/ 2 h 25"/>
                  <a:gd name="T6" fmla="*/ 32 w 32"/>
                  <a:gd name="T7" fmla="*/ 0 h 25"/>
                  <a:gd name="T8" fmla="*/ 27 w 32"/>
                  <a:gd name="T9" fmla="*/ 13 h 25"/>
                  <a:gd name="T10" fmla="*/ 27 w 32"/>
                  <a:gd name="T11" fmla="*/ 13 h 25"/>
                  <a:gd name="T12" fmla="*/ 14 w 32"/>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32" h="25">
                    <a:moveTo>
                      <a:pt x="14" y="25"/>
                    </a:moveTo>
                    <a:cubicBezTo>
                      <a:pt x="0" y="20"/>
                      <a:pt x="0" y="20"/>
                      <a:pt x="10" y="9"/>
                    </a:cubicBezTo>
                    <a:cubicBezTo>
                      <a:pt x="12" y="7"/>
                      <a:pt x="12" y="4"/>
                      <a:pt x="12" y="2"/>
                    </a:cubicBezTo>
                    <a:cubicBezTo>
                      <a:pt x="18" y="1"/>
                      <a:pt x="24" y="1"/>
                      <a:pt x="32" y="0"/>
                    </a:cubicBezTo>
                    <a:cubicBezTo>
                      <a:pt x="30" y="5"/>
                      <a:pt x="28" y="9"/>
                      <a:pt x="27" y="13"/>
                    </a:cubicBezTo>
                    <a:cubicBezTo>
                      <a:pt x="27" y="13"/>
                      <a:pt x="27" y="13"/>
                      <a:pt x="27" y="13"/>
                    </a:cubicBezTo>
                    <a:cubicBezTo>
                      <a:pt x="19" y="13"/>
                      <a:pt x="19" y="21"/>
                      <a:pt x="14" y="2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5" name="Freeform 94">
                <a:extLst>
                  <a:ext uri="{FF2B5EF4-FFF2-40B4-BE49-F238E27FC236}">
                    <a16:creationId xmlns:a16="http://schemas.microsoft.com/office/drawing/2014/main" id="{3A38EAD8-AD33-B158-3055-D4A31D871D86}"/>
                  </a:ext>
                </a:extLst>
              </p:cNvPr>
              <p:cNvSpPr/>
              <p:nvPr/>
            </p:nvSpPr>
            <p:spPr bwMode="auto">
              <a:xfrm>
                <a:off x="721" y="1657"/>
                <a:ext cx="72" cy="34"/>
              </a:xfrm>
              <a:custGeom>
                <a:avLst/>
                <a:gdLst>
                  <a:gd name="T0" fmla="*/ 29 w 63"/>
                  <a:gd name="T1" fmla="*/ 5 h 30"/>
                  <a:gd name="T2" fmla="*/ 63 w 63"/>
                  <a:gd name="T3" fmla="*/ 27 h 30"/>
                  <a:gd name="T4" fmla="*/ 61 w 63"/>
                  <a:gd name="T5" fmla="*/ 30 h 30"/>
                  <a:gd name="T6" fmla="*/ 0 w 63"/>
                  <a:gd name="T7" fmla="*/ 2 h 30"/>
                  <a:gd name="T8" fmla="*/ 25 w 63"/>
                  <a:gd name="T9" fmla="*/ 8 h 30"/>
                  <a:gd name="T10" fmla="*/ 29 w 63"/>
                  <a:gd name="T11" fmla="*/ 5 h 30"/>
                </a:gdLst>
                <a:ahLst/>
                <a:cxnLst>
                  <a:cxn ang="0">
                    <a:pos x="T0" y="T1"/>
                  </a:cxn>
                  <a:cxn ang="0">
                    <a:pos x="T2" y="T3"/>
                  </a:cxn>
                  <a:cxn ang="0">
                    <a:pos x="T4" y="T5"/>
                  </a:cxn>
                  <a:cxn ang="0">
                    <a:pos x="T6" y="T7"/>
                  </a:cxn>
                  <a:cxn ang="0">
                    <a:pos x="T8" y="T9"/>
                  </a:cxn>
                  <a:cxn ang="0">
                    <a:pos x="T10" y="T11"/>
                  </a:cxn>
                </a:cxnLst>
                <a:rect l="0" t="0" r="r" b="b"/>
                <a:pathLst>
                  <a:path w="62" h="30">
                    <a:moveTo>
                      <a:pt x="29" y="5"/>
                    </a:moveTo>
                    <a:cubicBezTo>
                      <a:pt x="44" y="7"/>
                      <a:pt x="50" y="22"/>
                      <a:pt x="63" y="27"/>
                    </a:cubicBezTo>
                    <a:cubicBezTo>
                      <a:pt x="62" y="28"/>
                      <a:pt x="62" y="29"/>
                      <a:pt x="61" y="30"/>
                    </a:cubicBezTo>
                    <a:cubicBezTo>
                      <a:pt x="42" y="21"/>
                      <a:pt x="22" y="12"/>
                      <a:pt x="0" y="2"/>
                    </a:cubicBezTo>
                    <a:cubicBezTo>
                      <a:pt x="12" y="0"/>
                      <a:pt x="18" y="6"/>
                      <a:pt x="25" y="8"/>
                    </a:cubicBezTo>
                    <a:cubicBezTo>
                      <a:pt x="30" y="9"/>
                      <a:pt x="31" y="9"/>
                      <a:pt x="29"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6" name="Freeform 95">
                <a:extLst>
                  <a:ext uri="{FF2B5EF4-FFF2-40B4-BE49-F238E27FC236}">
                    <a16:creationId xmlns:a16="http://schemas.microsoft.com/office/drawing/2014/main" id="{1E715260-2914-554F-61B4-50800342A356}"/>
                  </a:ext>
                </a:extLst>
              </p:cNvPr>
              <p:cNvSpPr/>
              <p:nvPr/>
            </p:nvSpPr>
            <p:spPr bwMode="auto">
              <a:xfrm>
                <a:off x="817" y="2120"/>
                <a:ext cx="37" cy="78"/>
              </a:xfrm>
              <a:custGeom>
                <a:avLst/>
                <a:gdLst>
                  <a:gd name="T0" fmla="*/ 0 w 32"/>
                  <a:gd name="T1" fmla="*/ 55 h 68"/>
                  <a:gd name="T2" fmla="*/ 10 w 32"/>
                  <a:gd name="T3" fmla="*/ 38 h 68"/>
                  <a:gd name="T4" fmla="*/ 12 w 32"/>
                  <a:gd name="T5" fmla="*/ 24 h 68"/>
                  <a:gd name="T6" fmla="*/ 13 w 32"/>
                  <a:gd name="T7" fmla="*/ 35 h 68"/>
                  <a:gd name="T8" fmla="*/ 21 w 32"/>
                  <a:gd name="T9" fmla="*/ 0 h 68"/>
                  <a:gd name="T10" fmla="*/ 7 w 32"/>
                  <a:gd name="T11" fmla="*/ 68 h 68"/>
                  <a:gd name="T12" fmla="*/ 0 w 32"/>
                  <a:gd name="T13" fmla="*/ 55 h 68"/>
                </a:gdLst>
                <a:ahLst/>
                <a:cxnLst>
                  <a:cxn ang="0">
                    <a:pos x="T0" y="T1"/>
                  </a:cxn>
                  <a:cxn ang="0">
                    <a:pos x="T2" y="T3"/>
                  </a:cxn>
                  <a:cxn ang="0">
                    <a:pos x="T4" y="T5"/>
                  </a:cxn>
                  <a:cxn ang="0">
                    <a:pos x="T6" y="T7"/>
                  </a:cxn>
                  <a:cxn ang="0">
                    <a:pos x="T8" y="T9"/>
                  </a:cxn>
                  <a:cxn ang="0">
                    <a:pos x="T10" y="T11"/>
                  </a:cxn>
                  <a:cxn ang="0">
                    <a:pos x="T12" y="T13"/>
                  </a:cxn>
                </a:cxnLst>
                <a:rect l="0" t="0" r="r" b="b"/>
                <a:pathLst>
                  <a:path w="32" h="68">
                    <a:moveTo>
                      <a:pt x="0" y="55"/>
                    </a:moveTo>
                    <a:cubicBezTo>
                      <a:pt x="11" y="54"/>
                      <a:pt x="8" y="44"/>
                      <a:pt x="10" y="38"/>
                    </a:cubicBezTo>
                    <a:cubicBezTo>
                      <a:pt x="11" y="34"/>
                      <a:pt x="10" y="29"/>
                      <a:pt x="12" y="24"/>
                    </a:cubicBezTo>
                    <a:cubicBezTo>
                      <a:pt x="12" y="27"/>
                      <a:pt x="13" y="30"/>
                      <a:pt x="13" y="35"/>
                    </a:cubicBezTo>
                    <a:cubicBezTo>
                      <a:pt x="19" y="23"/>
                      <a:pt x="23" y="12"/>
                      <a:pt x="21" y="0"/>
                    </a:cubicBezTo>
                    <a:cubicBezTo>
                      <a:pt x="32" y="25"/>
                      <a:pt x="9" y="43"/>
                      <a:pt x="7" y="68"/>
                    </a:cubicBezTo>
                    <a:cubicBezTo>
                      <a:pt x="2" y="63"/>
                      <a:pt x="1" y="59"/>
                      <a:pt x="0" y="5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7" name="Freeform 96">
                <a:extLst>
                  <a:ext uri="{FF2B5EF4-FFF2-40B4-BE49-F238E27FC236}">
                    <a16:creationId xmlns:a16="http://schemas.microsoft.com/office/drawing/2014/main" id="{161E9B48-04AC-D308-9D84-1D50B18A34DE}"/>
                  </a:ext>
                </a:extLst>
              </p:cNvPr>
              <p:cNvSpPr/>
              <p:nvPr/>
            </p:nvSpPr>
            <p:spPr bwMode="auto">
              <a:xfrm>
                <a:off x="782" y="2086"/>
                <a:ext cx="28" cy="72"/>
              </a:xfrm>
              <a:custGeom>
                <a:avLst/>
                <a:gdLst>
                  <a:gd name="T0" fmla="*/ 0 w 25"/>
                  <a:gd name="T1" fmla="*/ 3 h 63"/>
                  <a:gd name="T2" fmla="*/ 11 w 25"/>
                  <a:gd name="T3" fmla="*/ 6 h 63"/>
                  <a:gd name="T4" fmla="*/ 24 w 25"/>
                  <a:gd name="T5" fmla="*/ 56 h 63"/>
                  <a:gd name="T6" fmla="*/ 22 w 25"/>
                  <a:gd name="T7" fmla="*/ 62 h 63"/>
                  <a:gd name="T8" fmla="*/ 17 w 25"/>
                  <a:gd name="T9" fmla="*/ 58 h 63"/>
                  <a:gd name="T10" fmla="*/ 0 w 25"/>
                  <a:gd name="T11" fmla="*/ 3 h 63"/>
                </a:gdLst>
                <a:ahLst/>
                <a:cxnLst>
                  <a:cxn ang="0">
                    <a:pos x="T0" y="T1"/>
                  </a:cxn>
                  <a:cxn ang="0">
                    <a:pos x="T2" y="T3"/>
                  </a:cxn>
                  <a:cxn ang="0">
                    <a:pos x="T4" y="T5"/>
                  </a:cxn>
                  <a:cxn ang="0">
                    <a:pos x="T6" y="T7"/>
                  </a:cxn>
                  <a:cxn ang="0">
                    <a:pos x="T8" y="T9"/>
                  </a:cxn>
                  <a:cxn ang="0">
                    <a:pos x="T10" y="T11"/>
                  </a:cxn>
                </a:cxnLst>
                <a:rect l="0" t="0" r="r" b="b"/>
                <a:pathLst>
                  <a:path w="25" h="62">
                    <a:moveTo>
                      <a:pt x="0" y="3"/>
                    </a:moveTo>
                    <a:cubicBezTo>
                      <a:pt x="4" y="1"/>
                      <a:pt x="8" y="0"/>
                      <a:pt x="11" y="6"/>
                    </a:cubicBezTo>
                    <a:cubicBezTo>
                      <a:pt x="17" y="22"/>
                      <a:pt x="25" y="38"/>
                      <a:pt x="24" y="56"/>
                    </a:cubicBezTo>
                    <a:cubicBezTo>
                      <a:pt x="24" y="59"/>
                      <a:pt x="25" y="62"/>
                      <a:pt x="22" y="62"/>
                    </a:cubicBezTo>
                    <a:cubicBezTo>
                      <a:pt x="19" y="63"/>
                      <a:pt x="17" y="60"/>
                      <a:pt x="17" y="58"/>
                    </a:cubicBezTo>
                    <a:cubicBezTo>
                      <a:pt x="23" y="36"/>
                      <a:pt x="11" y="20"/>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8" name="Freeform 97">
                <a:extLst>
                  <a:ext uri="{FF2B5EF4-FFF2-40B4-BE49-F238E27FC236}">
                    <a16:creationId xmlns:a16="http://schemas.microsoft.com/office/drawing/2014/main" id="{462A63F8-5A48-BBE6-AD2C-E58590CA9D36}"/>
                  </a:ext>
                </a:extLst>
              </p:cNvPr>
              <p:cNvSpPr>
                <a:spLocks noEditPoints="1"/>
              </p:cNvSpPr>
              <p:nvPr/>
            </p:nvSpPr>
            <p:spPr bwMode="auto">
              <a:xfrm>
                <a:off x="890" y="2599"/>
                <a:ext cx="25" cy="71"/>
              </a:xfrm>
              <a:custGeom>
                <a:avLst/>
                <a:gdLst>
                  <a:gd name="T0" fmla="*/ 19 w 22"/>
                  <a:gd name="T1" fmla="*/ 62 h 62"/>
                  <a:gd name="T2" fmla="*/ 2 w 22"/>
                  <a:gd name="T3" fmla="*/ 37 h 62"/>
                  <a:gd name="T4" fmla="*/ 1 w 22"/>
                  <a:gd name="T5" fmla="*/ 34 h 62"/>
                  <a:gd name="T6" fmla="*/ 7 w 22"/>
                  <a:gd name="T7" fmla="*/ 0 h 62"/>
                  <a:gd name="T8" fmla="*/ 22 w 22"/>
                  <a:gd name="T9" fmla="*/ 60 h 62"/>
                  <a:gd name="T10" fmla="*/ 19 w 22"/>
                  <a:gd name="T11" fmla="*/ 62 h 62"/>
                  <a:gd name="T12" fmla="*/ 9 w 22"/>
                  <a:gd name="T13" fmla="*/ 36 h 62"/>
                  <a:gd name="T14" fmla="*/ 9 w 22"/>
                  <a:gd name="T15" fmla="*/ 35 h 62"/>
                  <a:gd name="T16" fmla="*/ 8 w 22"/>
                  <a:gd name="T17" fmla="*/ 36 h 62"/>
                  <a:gd name="T18" fmla="*/ 9 w 22"/>
                  <a:gd name="T19" fmla="*/ 37 h 62"/>
                  <a:gd name="T20" fmla="*/ 9 w 22"/>
                  <a:gd name="T21" fmla="*/ 3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62">
                    <a:moveTo>
                      <a:pt x="19" y="62"/>
                    </a:moveTo>
                    <a:cubicBezTo>
                      <a:pt x="13" y="54"/>
                      <a:pt x="7" y="45"/>
                      <a:pt x="2" y="37"/>
                    </a:cubicBezTo>
                    <a:cubicBezTo>
                      <a:pt x="1" y="36"/>
                      <a:pt x="0" y="34"/>
                      <a:pt x="1" y="34"/>
                    </a:cubicBezTo>
                    <a:cubicBezTo>
                      <a:pt x="14" y="24"/>
                      <a:pt x="0" y="10"/>
                      <a:pt x="7" y="0"/>
                    </a:cubicBezTo>
                    <a:cubicBezTo>
                      <a:pt x="12" y="20"/>
                      <a:pt x="11" y="42"/>
                      <a:pt x="22" y="60"/>
                    </a:cubicBezTo>
                    <a:cubicBezTo>
                      <a:pt x="21" y="61"/>
                      <a:pt x="20" y="62"/>
                      <a:pt x="19" y="62"/>
                    </a:cubicBezTo>
                    <a:close/>
                    <a:moveTo>
                      <a:pt x="9" y="36"/>
                    </a:moveTo>
                    <a:cubicBezTo>
                      <a:pt x="9" y="36"/>
                      <a:pt x="9" y="36"/>
                      <a:pt x="9" y="35"/>
                    </a:cubicBezTo>
                    <a:cubicBezTo>
                      <a:pt x="9" y="35"/>
                      <a:pt x="8" y="36"/>
                      <a:pt x="8" y="36"/>
                    </a:cubicBezTo>
                    <a:cubicBezTo>
                      <a:pt x="8" y="36"/>
                      <a:pt x="8" y="37"/>
                      <a:pt x="9" y="37"/>
                    </a:cubicBezTo>
                    <a:cubicBezTo>
                      <a:pt x="9" y="37"/>
                      <a:pt x="9" y="36"/>
                      <a:pt x="9"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9" name="Freeform 98">
                <a:extLst>
                  <a:ext uri="{FF2B5EF4-FFF2-40B4-BE49-F238E27FC236}">
                    <a16:creationId xmlns:a16="http://schemas.microsoft.com/office/drawing/2014/main" id="{1F27DAB7-9D5F-293E-7F95-217BE36395D5}"/>
                  </a:ext>
                </a:extLst>
              </p:cNvPr>
              <p:cNvSpPr/>
              <p:nvPr/>
            </p:nvSpPr>
            <p:spPr bwMode="auto">
              <a:xfrm>
                <a:off x="977" y="2510"/>
                <a:ext cx="23" cy="72"/>
              </a:xfrm>
              <a:custGeom>
                <a:avLst/>
                <a:gdLst>
                  <a:gd name="T0" fmla="*/ 15 w 20"/>
                  <a:gd name="T1" fmla="*/ 28 h 63"/>
                  <a:gd name="T2" fmla="*/ 17 w 20"/>
                  <a:gd name="T3" fmla="*/ 13 h 63"/>
                  <a:gd name="T4" fmla="*/ 12 w 20"/>
                  <a:gd name="T5" fmla="*/ 63 h 63"/>
                  <a:gd name="T6" fmla="*/ 0 w 20"/>
                  <a:gd name="T7" fmla="*/ 0 h 63"/>
                  <a:gd name="T8" fmla="*/ 15 w 20"/>
                  <a:gd name="T9" fmla="*/ 28 h 63"/>
                </a:gdLst>
                <a:ahLst/>
                <a:cxnLst>
                  <a:cxn ang="0">
                    <a:pos x="T0" y="T1"/>
                  </a:cxn>
                  <a:cxn ang="0">
                    <a:pos x="T2" y="T3"/>
                  </a:cxn>
                  <a:cxn ang="0">
                    <a:pos x="T4" y="T5"/>
                  </a:cxn>
                  <a:cxn ang="0">
                    <a:pos x="T6" y="T7"/>
                  </a:cxn>
                  <a:cxn ang="0">
                    <a:pos x="T8" y="T9"/>
                  </a:cxn>
                </a:cxnLst>
                <a:rect l="0" t="0" r="r" b="b"/>
                <a:pathLst>
                  <a:path w="20" h="62">
                    <a:moveTo>
                      <a:pt x="15" y="28"/>
                    </a:moveTo>
                    <a:cubicBezTo>
                      <a:pt x="16" y="23"/>
                      <a:pt x="16" y="18"/>
                      <a:pt x="17" y="13"/>
                    </a:cubicBezTo>
                    <a:cubicBezTo>
                      <a:pt x="20" y="30"/>
                      <a:pt x="17" y="47"/>
                      <a:pt x="12" y="63"/>
                    </a:cubicBezTo>
                    <a:cubicBezTo>
                      <a:pt x="13" y="41"/>
                      <a:pt x="9" y="20"/>
                      <a:pt x="0" y="0"/>
                    </a:cubicBezTo>
                    <a:cubicBezTo>
                      <a:pt x="11" y="7"/>
                      <a:pt x="9" y="19"/>
                      <a:pt x="15" y="2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0" name="Freeform 99">
                <a:extLst>
                  <a:ext uri="{FF2B5EF4-FFF2-40B4-BE49-F238E27FC236}">
                    <a16:creationId xmlns:a16="http://schemas.microsoft.com/office/drawing/2014/main" id="{FBDBD3A3-1EE3-2E8D-C37D-BC826AD68D83}"/>
                  </a:ext>
                </a:extLst>
              </p:cNvPr>
              <p:cNvSpPr/>
              <p:nvPr/>
            </p:nvSpPr>
            <p:spPr bwMode="auto">
              <a:xfrm>
                <a:off x="979" y="2605"/>
                <a:ext cx="24" cy="49"/>
              </a:xfrm>
              <a:custGeom>
                <a:avLst/>
                <a:gdLst>
                  <a:gd name="T0" fmla="*/ 0 w 21"/>
                  <a:gd name="T1" fmla="*/ 24 h 43"/>
                  <a:gd name="T2" fmla="*/ 5 w 21"/>
                  <a:gd name="T3" fmla="*/ 0 h 43"/>
                  <a:gd name="T4" fmla="*/ 21 w 21"/>
                  <a:gd name="T5" fmla="*/ 36 h 43"/>
                  <a:gd name="T6" fmla="*/ 20 w 21"/>
                  <a:gd name="T7" fmla="*/ 42 h 43"/>
                  <a:gd name="T8" fmla="*/ 17 w 21"/>
                  <a:gd name="T9" fmla="*/ 40 h 43"/>
                  <a:gd name="T10" fmla="*/ 0 w 21"/>
                  <a:gd name="T11" fmla="*/ 24 h 43"/>
                </a:gdLst>
                <a:ahLst/>
                <a:cxnLst>
                  <a:cxn ang="0">
                    <a:pos x="T0" y="T1"/>
                  </a:cxn>
                  <a:cxn ang="0">
                    <a:pos x="T2" y="T3"/>
                  </a:cxn>
                  <a:cxn ang="0">
                    <a:pos x="T4" y="T5"/>
                  </a:cxn>
                  <a:cxn ang="0">
                    <a:pos x="T6" y="T7"/>
                  </a:cxn>
                  <a:cxn ang="0">
                    <a:pos x="T8" y="T9"/>
                  </a:cxn>
                  <a:cxn ang="0">
                    <a:pos x="T10" y="T11"/>
                  </a:cxn>
                </a:cxnLst>
                <a:rect l="0" t="0" r="r" b="b"/>
                <a:pathLst>
                  <a:path w="21" h="43">
                    <a:moveTo>
                      <a:pt x="0" y="24"/>
                    </a:moveTo>
                    <a:cubicBezTo>
                      <a:pt x="4" y="17"/>
                      <a:pt x="1" y="8"/>
                      <a:pt x="5" y="0"/>
                    </a:cubicBezTo>
                    <a:cubicBezTo>
                      <a:pt x="14" y="10"/>
                      <a:pt x="13" y="25"/>
                      <a:pt x="21" y="36"/>
                    </a:cubicBezTo>
                    <a:cubicBezTo>
                      <a:pt x="21" y="38"/>
                      <a:pt x="21" y="40"/>
                      <a:pt x="20" y="42"/>
                    </a:cubicBezTo>
                    <a:cubicBezTo>
                      <a:pt x="19" y="43"/>
                      <a:pt x="17" y="41"/>
                      <a:pt x="17" y="40"/>
                    </a:cubicBezTo>
                    <a:cubicBezTo>
                      <a:pt x="14" y="32"/>
                      <a:pt x="6" y="29"/>
                      <a:pt x="0"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1" name="Freeform 100">
                <a:extLst>
                  <a:ext uri="{FF2B5EF4-FFF2-40B4-BE49-F238E27FC236}">
                    <a16:creationId xmlns:a16="http://schemas.microsoft.com/office/drawing/2014/main" id="{4CF8CAE6-029F-55E0-5DD4-2EA6290F37BC}"/>
                  </a:ext>
                </a:extLst>
              </p:cNvPr>
              <p:cNvSpPr/>
              <p:nvPr/>
            </p:nvSpPr>
            <p:spPr bwMode="auto">
              <a:xfrm>
                <a:off x="665" y="2420"/>
                <a:ext cx="22" cy="35"/>
              </a:xfrm>
              <a:custGeom>
                <a:avLst/>
                <a:gdLst>
                  <a:gd name="T0" fmla="*/ 16 w 19"/>
                  <a:gd name="T1" fmla="*/ 17 h 30"/>
                  <a:gd name="T2" fmla="*/ 10 w 19"/>
                  <a:gd name="T3" fmla="*/ 30 h 30"/>
                  <a:gd name="T4" fmla="*/ 0 w 19"/>
                  <a:gd name="T5" fmla="*/ 15 h 30"/>
                  <a:gd name="T6" fmla="*/ 2 w 19"/>
                  <a:gd name="T7" fmla="*/ 11 h 30"/>
                  <a:gd name="T8" fmla="*/ 7 w 19"/>
                  <a:gd name="T9" fmla="*/ 1 h 30"/>
                  <a:gd name="T10" fmla="*/ 15 w 19"/>
                  <a:gd name="T11" fmla="*/ 15 h 30"/>
                  <a:gd name="T12" fmla="*/ 16 w 19"/>
                  <a:gd name="T13" fmla="*/ 17 h 30"/>
                </a:gdLst>
                <a:ahLst/>
                <a:cxnLst>
                  <a:cxn ang="0">
                    <a:pos x="T0" y="T1"/>
                  </a:cxn>
                  <a:cxn ang="0">
                    <a:pos x="T2" y="T3"/>
                  </a:cxn>
                  <a:cxn ang="0">
                    <a:pos x="T4" y="T5"/>
                  </a:cxn>
                  <a:cxn ang="0">
                    <a:pos x="T6" y="T7"/>
                  </a:cxn>
                  <a:cxn ang="0">
                    <a:pos x="T8" y="T9"/>
                  </a:cxn>
                  <a:cxn ang="0">
                    <a:pos x="T10" y="T11"/>
                  </a:cxn>
                  <a:cxn ang="0">
                    <a:pos x="T12" y="T13"/>
                  </a:cxn>
                </a:cxnLst>
                <a:rect l="0" t="0" r="r" b="b"/>
                <a:pathLst>
                  <a:path w="19" h="30">
                    <a:moveTo>
                      <a:pt x="16" y="17"/>
                    </a:moveTo>
                    <a:cubicBezTo>
                      <a:pt x="15" y="22"/>
                      <a:pt x="15" y="27"/>
                      <a:pt x="10" y="30"/>
                    </a:cubicBezTo>
                    <a:cubicBezTo>
                      <a:pt x="3" y="28"/>
                      <a:pt x="2" y="21"/>
                      <a:pt x="0" y="15"/>
                    </a:cubicBezTo>
                    <a:cubicBezTo>
                      <a:pt x="1" y="14"/>
                      <a:pt x="1" y="12"/>
                      <a:pt x="2" y="11"/>
                    </a:cubicBezTo>
                    <a:cubicBezTo>
                      <a:pt x="4" y="8"/>
                      <a:pt x="1" y="0"/>
                      <a:pt x="7" y="1"/>
                    </a:cubicBezTo>
                    <a:cubicBezTo>
                      <a:pt x="12" y="2"/>
                      <a:pt x="19" y="6"/>
                      <a:pt x="15" y="15"/>
                    </a:cubicBezTo>
                    <a:cubicBezTo>
                      <a:pt x="15" y="15"/>
                      <a:pt x="16" y="16"/>
                      <a:pt x="16"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2" name="Freeform 101">
                <a:extLst>
                  <a:ext uri="{FF2B5EF4-FFF2-40B4-BE49-F238E27FC236}">
                    <a16:creationId xmlns:a16="http://schemas.microsoft.com/office/drawing/2014/main" id="{E6435615-B0C6-FF53-5D23-4E2236E922EB}"/>
                  </a:ext>
                </a:extLst>
              </p:cNvPr>
              <p:cNvSpPr/>
              <p:nvPr/>
            </p:nvSpPr>
            <p:spPr bwMode="auto">
              <a:xfrm>
                <a:off x="796" y="2322"/>
                <a:ext cx="28" cy="34"/>
              </a:xfrm>
              <a:custGeom>
                <a:avLst/>
                <a:gdLst>
                  <a:gd name="T0" fmla="*/ 14 w 25"/>
                  <a:gd name="T1" fmla="*/ 0 h 30"/>
                  <a:gd name="T2" fmla="*/ 20 w 25"/>
                  <a:gd name="T3" fmla="*/ 6 h 30"/>
                  <a:gd name="T4" fmla="*/ 19 w 25"/>
                  <a:gd name="T5" fmla="*/ 13 h 30"/>
                  <a:gd name="T6" fmla="*/ 9 w 25"/>
                  <a:gd name="T7" fmla="*/ 30 h 30"/>
                  <a:gd name="T8" fmla="*/ 8 w 25"/>
                  <a:gd name="T9" fmla="*/ 29 h 30"/>
                  <a:gd name="T10" fmla="*/ 5 w 25"/>
                  <a:gd name="T11" fmla="*/ 15 h 30"/>
                  <a:gd name="T12" fmla="*/ 14 w 25"/>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5" h="30">
                    <a:moveTo>
                      <a:pt x="14" y="0"/>
                    </a:moveTo>
                    <a:cubicBezTo>
                      <a:pt x="16" y="2"/>
                      <a:pt x="17" y="4"/>
                      <a:pt x="20" y="6"/>
                    </a:cubicBezTo>
                    <a:cubicBezTo>
                      <a:pt x="25" y="9"/>
                      <a:pt x="25" y="12"/>
                      <a:pt x="19" y="13"/>
                    </a:cubicBezTo>
                    <a:cubicBezTo>
                      <a:pt x="9" y="15"/>
                      <a:pt x="16" y="26"/>
                      <a:pt x="9" y="30"/>
                    </a:cubicBezTo>
                    <a:cubicBezTo>
                      <a:pt x="9" y="30"/>
                      <a:pt x="8" y="30"/>
                      <a:pt x="8" y="29"/>
                    </a:cubicBezTo>
                    <a:cubicBezTo>
                      <a:pt x="10" y="24"/>
                      <a:pt x="7" y="20"/>
                      <a:pt x="5" y="15"/>
                    </a:cubicBezTo>
                    <a:cubicBezTo>
                      <a:pt x="0" y="2"/>
                      <a:pt x="0" y="2"/>
                      <a:pt x="14"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3" name="Freeform 102">
                <a:extLst>
                  <a:ext uri="{FF2B5EF4-FFF2-40B4-BE49-F238E27FC236}">
                    <a16:creationId xmlns:a16="http://schemas.microsoft.com/office/drawing/2014/main" id="{9D2BB1DC-809E-635F-7DA6-EBFCB9456B05}"/>
                  </a:ext>
                </a:extLst>
              </p:cNvPr>
              <p:cNvSpPr/>
              <p:nvPr/>
            </p:nvSpPr>
            <p:spPr bwMode="auto">
              <a:xfrm>
                <a:off x="798" y="1702"/>
                <a:ext cx="57" cy="35"/>
              </a:xfrm>
              <a:custGeom>
                <a:avLst/>
                <a:gdLst>
                  <a:gd name="T0" fmla="*/ 1 w 50"/>
                  <a:gd name="T1" fmla="*/ 2 h 31"/>
                  <a:gd name="T2" fmla="*/ 8 w 50"/>
                  <a:gd name="T3" fmla="*/ 0 h 31"/>
                  <a:gd name="T4" fmla="*/ 8 w 50"/>
                  <a:gd name="T5" fmla="*/ 0 h 31"/>
                  <a:gd name="T6" fmla="*/ 35 w 50"/>
                  <a:gd name="T7" fmla="*/ 16 h 31"/>
                  <a:gd name="T8" fmla="*/ 39 w 50"/>
                  <a:gd name="T9" fmla="*/ 14 h 31"/>
                  <a:gd name="T10" fmla="*/ 39 w 50"/>
                  <a:gd name="T11" fmla="*/ 14 h 31"/>
                  <a:gd name="T12" fmla="*/ 50 w 50"/>
                  <a:gd name="T13" fmla="*/ 31 h 31"/>
                  <a:gd name="T14" fmla="*/ 17 w 50"/>
                  <a:gd name="T15" fmla="*/ 11 h 31"/>
                  <a:gd name="T16" fmla="*/ 0 w 50"/>
                  <a:gd name="T17" fmla="*/ 2 h 31"/>
                  <a:gd name="T18" fmla="*/ 1 w 50"/>
                  <a:gd name="T19"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31">
                    <a:moveTo>
                      <a:pt x="1" y="2"/>
                    </a:moveTo>
                    <a:cubicBezTo>
                      <a:pt x="3" y="2"/>
                      <a:pt x="6" y="2"/>
                      <a:pt x="8" y="0"/>
                    </a:cubicBezTo>
                    <a:cubicBezTo>
                      <a:pt x="8" y="0"/>
                      <a:pt x="8" y="0"/>
                      <a:pt x="8" y="0"/>
                    </a:cubicBezTo>
                    <a:cubicBezTo>
                      <a:pt x="17" y="5"/>
                      <a:pt x="26" y="10"/>
                      <a:pt x="35" y="16"/>
                    </a:cubicBezTo>
                    <a:cubicBezTo>
                      <a:pt x="38" y="18"/>
                      <a:pt x="39" y="18"/>
                      <a:pt x="39" y="14"/>
                    </a:cubicBezTo>
                    <a:cubicBezTo>
                      <a:pt x="39" y="14"/>
                      <a:pt x="39" y="14"/>
                      <a:pt x="39" y="14"/>
                    </a:cubicBezTo>
                    <a:cubicBezTo>
                      <a:pt x="46" y="17"/>
                      <a:pt x="46" y="23"/>
                      <a:pt x="50" y="31"/>
                    </a:cubicBezTo>
                    <a:cubicBezTo>
                      <a:pt x="37" y="25"/>
                      <a:pt x="28" y="15"/>
                      <a:pt x="17" y="11"/>
                    </a:cubicBezTo>
                    <a:cubicBezTo>
                      <a:pt x="12" y="8"/>
                      <a:pt x="3" y="11"/>
                      <a:pt x="0" y="2"/>
                    </a:cubicBezTo>
                    <a:lnTo>
                      <a:pt x="1" y="2"/>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4" name="Freeform 103">
                <a:extLst>
                  <a:ext uri="{FF2B5EF4-FFF2-40B4-BE49-F238E27FC236}">
                    <a16:creationId xmlns:a16="http://schemas.microsoft.com/office/drawing/2014/main" id="{892992E8-A04C-BE6D-6C26-236E47979919}"/>
                  </a:ext>
                </a:extLst>
              </p:cNvPr>
              <p:cNvSpPr/>
              <p:nvPr/>
            </p:nvSpPr>
            <p:spPr bwMode="auto">
              <a:xfrm>
                <a:off x="785" y="2257"/>
                <a:ext cx="36" cy="22"/>
              </a:xfrm>
              <a:custGeom>
                <a:avLst/>
                <a:gdLst>
                  <a:gd name="T0" fmla="*/ 28 w 31"/>
                  <a:gd name="T1" fmla="*/ 3 h 19"/>
                  <a:gd name="T2" fmla="*/ 30 w 31"/>
                  <a:gd name="T3" fmla="*/ 9 h 19"/>
                  <a:gd name="T4" fmla="*/ 17 w 31"/>
                  <a:gd name="T5" fmla="*/ 18 h 19"/>
                  <a:gd name="T6" fmla="*/ 0 w 31"/>
                  <a:gd name="T7" fmla="*/ 12 h 19"/>
                  <a:gd name="T8" fmla="*/ 21 w 31"/>
                  <a:gd name="T9" fmla="*/ 0 h 19"/>
                  <a:gd name="T10" fmla="*/ 28 w 31"/>
                  <a:gd name="T11" fmla="*/ 3 h 19"/>
                </a:gdLst>
                <a:ahLst/>
                <a:cxnLst>
                  <a:cxn ang="0">
                    <a:pos x="T0" y="T1"/>
                  </a:cxn>
                  <a:cxn ang="0">
                    <a:pos x="T2" y="T3"/>
                  </a:cxn>
                  <a:cxn ang="0">
                    <a:pos x="T4" y="T5"/>
                  </a:cxn>
                  <a:cxn ang="0">
                    <a:pos x="T6" y="T7"/>
                  </a:cxn>
                  <a:cxn ang="0">
                    <a:pos x="T8" y="T9"/>
                  </a:cxn>
                  <a:cxn ang="0">
                    <a:pos x="T10" y="T11"/>
                  </a:cxn>
                </a:cxnLst>
                <a:rect l="0" t="0" r="r" b="b"/>
                <a:pathLst>
                  <a:path w="31" h="19">
                    <a:moveTo>
                      <a:pt x="28" y="3"/>
                    </a:moveTo>
                    <a:cubicBezTo>
                      <a:pt x="29" y="5"/>
                      <a:pt x="31" y="7"/>
                      <a:pt x="30" y="9"/>
                    </a:cubicBezTo>
                    <a:cubicBezTo>
                      <a:pt x="25" y="12"/>
                      <a:pt x="22" y="17"/>
                      <a:pt x="17" y="18"/>
                    </a:cubicBezTo>
                    <a:cubicBezTo>
                      <a:pt x="11" y="17"/>
                      <a:pt x="5" y="19"/>
                      <a:pt x="0" y="12"/>
                    </a:cubicBezTo>
                    <a:cubicBezTo>
                      <a:pt x="8" y="10"/>
                      <a:pt x="11" y="0"/>
                      <a:pt x="21" y="0"/>
                    </a:cubicBezTo>
                    <a:cubicBezTo>
                      <a:pt x="23" y="1"/>
                      <a:pt x="26" y="2"/>
                      <a:pt x="28"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5" name="Freeform 104">
                <a:extLst>
                  <a:ext uri="{FF2B5EF4-FFF2-40B4-BE49-F238E27FC236}">
                    <a16:creationId xmlns:a16="http://schemas.microsoft.com/office/drawing/2014/main" id="{93E88C10-438D-9F78-F74E-2B84F1E55B70}"/>
                  </a:ext>
                </a:extLst>
              </p:cNvPr>
              <p:cNvSpPr/>
              <p:nvPr/>
            </p:nvSpPr>
            <p:spPr bwMode="auto">
              <a:xfrm>
                <a:off x="760" y="1590"/>
                <a:ext cx="36" cy="47"/>
              </a:xfrm>
              <a:custGeom>
                <a:avLst/>
                <a:gdLst>
                  <a:gd name="T0" fmla="*/ 0 w 31"/>
                  <a:gd name="T1" fmla="*/ 7 h 41"/>
                  <a:gd name="T2" fmla="*/ 5 w 31"/>
                  <a:gd name="T3" fmla="*/ 0 h 41"/>
                  <a:gd name="T4" fmla="*/ 31 w 31"/>
                  <a:gd name="T5" fmla="*/ 41 h 41"/>
                  <a:gd name="T6" fmla="*/ 31 w 31"/>
                  <a:gd name="T7" fmla="*/ 41 h 41"/>
                  <a:gd name="T8" fmla="*/ 0 w 31"/>
                  <a:gd name="T9" fmla="*/ 7 h 41"/>
                </a:gdLst>
                <a:ahLst/>
                <a:cxnLst>
                  <a:cxn ang="0">
                    <a:pos x="T0" y="T1"/>
                  </a:cxn>
                  <a:cxn ang="0">
                    <a:pos x="T2" y="T3"/>
                  </a:cxn>
                  <a:cxn ang="0">
                    <a:pos x="T4" y="T5"/>
                  </a:cxn>
                  <a:cxn ang="0">
                    <a:pos x="T6" y="T7"/>
                  </a:cxn>
                  <a:cxn ang="0">
                    <a:pos x="T8" y="T9"/>
                  </a:cxn>
                </a:cxnLst>
                <a:rect l="0" t="0" r="r" b="b"/>
                <a:pathLst>
                  <a:path w="31" h="41">
                    <a:moveTo>
                      <a:pt x="0" y="7"/>
                    </a:moveTo>
                    <a:cubicBezTo>
                      <a:pt x="5" y="8"/>
                      <a:pt x="3" y="3"/>
                      <a:pt x="5" y="0"/>
                    </a:cubicBezTo>
                    <a:cubicBezTo>
                      <a:pt x="14" y="14"/>
                      <a:pt x="22" y="27"/>
                      <a:pt x="31" y="41"/>
                    </a:cubicBezTo>
                    <a:cubicBezTo>
                      <a:pt x="31" y="41"/>
                      <a:pt x="31" y="41"/>
                      <a:pt x="31" y="41"/>
                    </a:cubicBezTo>
                    <a:cubicBezTo>
                      <a:pt x="17" y="33"/>
                      <a:pt x="9" y="20"/>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6" name="Freeform 105">
                <a:extLst>
                  <a:ext uri="{FF2B5EF4-FFF2-40B4-BE49-F238E27FC236}">
                    <a16:creationId xmlns:a16="http://schemas.microsoft.com/office/drawing/2014/main" id="{47618553-3E42-01DC-BF81-AA62CA8BD96C}"/>
                  </a:ext>
                </a:extLst>
              </p:cNvPr>
              <p:cNvSpPr/>
              <p:nvPr/>
            </p:nvSpPr>
            <p:spPr bwMode="auto">
              <a:xfrm>
                <a:off x="768" y="2378"/>
                <a:ext cx="32" cy="22"/>
              </a:xfrm>
              <a:custGeom>
                <a:avLst/>
                <a:gdLst>
                  <a:gd name="T0" fmla="*/ 11 w 28"/>
                  <a:gd name="T1" fmla="*/ 19 h 19"/>
                  <a:gd name="T2" fmla="*/ 9 w 28"/>
                  <a:gd name="T3" fmla="*/ 18 h 19"/>
                  <a:gd name="T4" fmla="*/ 0 w 28"/>
                  <a:gd name="T5" fmla="*/ 0 h 19"/>
                  <a:gd name="T6" fmla="*/ 20 w 28"/>
                  <a:gd name="T7" fmla="*/ 2 h 19"/>
                  <a:gd name="T8" fmla="*/ 20 w 28"/>
                  <a:gd name="T9" fmla="*/ 7 h 19"/>
                  <a:gd name="T10" fmla="*/ 11 w 28"/>
                  <a:gd name="T11" fmla="*/ 19 h 19"/>
                </a:gdLst>
                <a:ahLst/>
                <a:cxnLst>
                  <a:cxn ang="0">
                    <a:pos x="T0" y="T1"/>
                  </a:cxn>
                  <a:cxn ang="0">
                    <a:pos x="T2" y="T3"/>
                  </a:cxn>
                  <a:cxn ang="0">
                    <a:pos x="T4" y="T5"/>
                  </a:cxn>
                  <a:cxn ang="0">
                    <a:pos x="T6" y="T7"/>
                  </a:cxn>
                  <a:cxn ang="0">
                    <a:pos x="T8" y="T9"/>
                  </a:cxn>
                  <a:cxn ang="0">
                    <a:pos x="T10" y="T11"/>
                  </a:cxn>
                </a:cxnLst>
                <a:rect l="0" t="0" r="r" b="b"/>
                <a:pathLst>
                  <a:path w="28" h="19">
                    <a:moveTo>
                      <a:pt x="11" y="19"/>
                    </a:moveTo>
                    <a:cubicBezTo>
                      <a:pt x="11" y="19"/>
                      <a:pt x="10" y="19"/>
                      <a:pt x="9" y="18"/>
                    </a:cubicBezTo>
                    <a:cubicBezTo>
                      <a:pt x="4" y="13"/>
                      <a:pt x="5" y="6"/>
                      <a:pt x="0" y="0"/>
                    </a:cubicBezTo>
                    <a:cubicBezTo>
                      <a:pt x="8" y="1"/>
                      <a:pt x="14" y="2"/>
                      <a:pt x="20" y="2"/>
                    </a:cubicBezTo>
                    <a:cubicBezTo>
                      <a:pt x="20" y="4"/>
                      <a:pt x="19" y="6"/>
                      <a:pt x="20" y="7"/>
                    </a:cubicBezTo>
                    <a:cubicBezTo>
                      <a:pt x="28" y="18"/>
                      <a:pt x="20" y="19"/>
                      <a:pt x="11" y="1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7" name="Freeform 106">
                <a:extLst>
                  <a:ext uri="{FF2B5EF4-FFF2-40B4-BE49-F238E27FC236}">
                    <a16:creationId xmlns:a16="http://schemas.microsoft.com/office/drawing/2014/main" id="{BEA4A9D8-BC1E-7ADB-F223-D36AD134BF2B}"/>
                  </a:ext>
                </a:extLst>
              </p:cNvPr>
              <p:cNvSpPr/>
              <p:nvPr/>
            </p:nvSpPr>
            <p:spPr bwMode="auto">
              <a:xfrm>
                <a:off x="957" y="2617"/>
                <a:ext cx="17" cy="32"/>
              </a:xfrm>
              <a:custGeom>
                <a:avLst/>
                <a:gdLst>
                  <a:gd name="T0" fmla="*/ 14 w 15"/>
                  <a:gd name="T1" fmla="*/ 8 h 28"/>
                  <a:gd name="T2" fmla="*/ 14 w 15"/>
                  <a:gd name="T3" fmla="*/ 10 h 28"/>
                  <a:gd name="T4" fmla="*/ 13 w 15"/>
                  <a:gd name="T5" fmla="*/ 18 h 28"/>
                  <a:gd name="T6" fmla="*/ 11 w 15"/>
                  <a:gd name="T7" fmla="*/ 27 h 28"/>
                  <a:gd name="T8" fmla="*/ 2 w 15"/>
                  <a:gd name="T9" fmla="*/ 20 h 28"/>
                  <a:gd name="T10" fmla="*/ 2 w 15"/>
                  <a:gd name="T11" fmla="*/ 14 h 28"/>
                  <a:gd name="T12" fmla="*/ 4 w 15"/>
                  <a:gd name="T13" fmla="*/ 3 h 28"/>
                  <a:gd name="T14" fmla="*/ 14 w 15"/>
                  <a:gd name="T15" fmla="*/ 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28">
                    <a:moveTo>
                      <a:pt x="14" y="8"/>
                    </a:moveTo>
                    <a:cubicBezTo>
                      <a:pt x="14" y="9"/>
                      <a:pt x="14" y="9"/>
                      <a:pt x="14" y="10"/>
                    </a:cubicBezTo>
                    <a:cubicBezTo>
                      <a:pt x="11" y="12"/>
                      <a:pt x="13" y="15"/>
                      <a:pt x="13" y="18"/>
                    </a:cubicBezTo>
                    <a:cubicBezTo>
                      <a:pt x="14" y="21"/>
                      <a:pt x="15" y="25"/>
                      <a:pt x="11" y="27"/>
                    </a:cubicBezTo>
                    <a:cubicBezTo>
                      <a:pt x="6" y="28"/>
                      <a:pt x="2" y="26"/>
                      <a:pt x="2" y="20"/>
                    </a:cubicBezTo>
                    <a:cubicBezTo>
                      <a:pt x="2" y="18"/>
                      <a:pt x="2" y="16"/>
                      <a:pt x="2" y="14"/>
                    </a:cubicBezTo>
                    <a:cubicBezTo>
                      <a:pt x="2" y="10"/>
                      <a:pt x="0" y="5"/>
                      <a:pt x="4" y="3"/>
                    </a:cubicBezTo>
                    <a:cubicBezTo>
                      <a:pt x="8" y="0"/>
                      <a:pt x="10" y="7"/>
                      <a:pt x="14"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8" name="Freeform 107">
                <a:extLst>
                  <a:ext uri="{FF2B5EF4-FFF2-40B4-BE49-F238E27FC236}">
                    <a16:creationId xmlns:a16="http://schemas.microsoft.com/office/drawing/2014/main" id="{F304DF17-5BA8-8A57-94E8-0ED8A69DCA21}"/>
                  </a:ext>
                </a:extLst>
              </p:cNvPr>
              <p:cNvSpPr/>
              <p:nvPr/>
            </p:nvSpPr>
            <p:spPr bwMode="auto">
              <a:xfrm>
                <a:off x="641" y="2684"/>
                <a:ext cx="20" cy="27"/>
              </a:xfrm>
              <a:custGeom>
                <a:avLst/>
                <a:gdLst>
                  <a:gd name="T0" fmla="*/ 0 w 18"/>
                  <a:gd name="T1" fmla="*/ 15 h 24"/>
                  <a:gd name="T2" fmla="*/ 13 w 18"/>
                  <a:gd name="T3" fmla="*/ 1 h 24"/>
                  <a:gd name="T4" fmla="*/ 16 w 18"/>
                  <a:gd name="T5" fmla="*/ 0 h 24"/>
                  <a:gd name="T6" fmla="*/ 13 w 18"/>
                  <a:gd name="T7" fmla="*/ 14 h 24"/>
                  <a:gd name="T8" fmla="*/ 7 w 18"/>
                  <a:gd name="T9" fmla="*/ 23 h 24"/>
                  <a:gd name="T10" fmla="*/ 0 w 18"/>
                  <a:gd name="T11" fmla="*/ 15 h 24"/>
                </a:gdLst>
                <a:ahLst/>
                <a:cxnLst>
                  <a:cxn ang="0">
                    <a:pos x="T0" y="T1"/>
                  </a:cxn>
                  <a:cxn ang="0">
                    <a:pos x="T2" y="T3"/>
                  </a:cxn>
                  <a:cxn ang="0">
                    <a:pos x="T4" y="T5"/>
                  </a:cxn>
                  <a:cxn ang="0">
                    <a:pos x="T6" y="T7"/>
                  </a:cxn>
                  <a:cxn ang="0">
                    <a:pos x="T8" y="T9"/>
                  </a:cxn>
                  <a:cxn ang="0">
                    <a:pos x="T10" y="T11"/>
                  </a:cxn>
                </a:cxnLst>
                <a:rect l="0" t="0" r="r" b="b"/>
                <a:pathLst>
                  <a:path w="18" h="24">
                    <a:moveTo>
                      <a:pt x="0" y="15"/>
                    </a:moveTo>
                    <a:cubicBezTo>
                      <a:pt x="0" y="6"/>
                      <a:pt x="4" y="2"/>
                      <a:pt x="13" y="1"/>
                    </a:cubicBezTo>
                    <a:cubicBezTo>
                      <a:pt x="14" y="1"/>
                      <a:pt x="15" y="1"/>
                      <a:pt x="16" y="0"/>
                    </a:cubicBezTo>
                    <a:cubicBezTo>
                      <a:pt x="18" y="5"/>
                      <a:pt x="15" y="9"/>
                      <a:pt x="13" y="14"/>
                    </a:cubicBezTo>
                    <a:cubicBezTo>
                      <a:pt x="11" y="17"/>
                      <a:pt x="12" y="23"/>
                      <a:pt x="7" y="23"/>
                    </a:cubicBezTo>
                    <a:cubicBezTo>
                      <a:pt x="3" y="24"/>
                      <a:pt x="3" y="17"/>
                      <a:pt x="0" y="1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9" name="Freeform 108">
                <a:extLst>
                  <a:ext uri="{FF2B5EF4-FFF2-40B4-BE49-F238E27FC236}">
                    <a16:creationId xmlns:a16="http://schemas.microsoft.com/office/drawing/2014/main" id="{0848EA16-0F00-D45E-CA4C-CDB1E6BA623D}"/>
                  </a:ext>
                </a:extLst>
              </p:cNvPr>
              <p:cNvSpPr/>
              <p:nvPr/>
            </p:nvSpPr>
            <p:spPr bwMode="auto">
              <a:xfrm>
                <a:off x="734" y="2090"/>
                <a:ext cx="49" cy="25"/>
              </a:xfrm>
              <a:custGeom>
                <a:avLst/>
                <a:gdLst>
                  <a:gd name="T0" fmla="*/ 43 w 43"/>
                  <a:gd name="T1" fmla="*/ 22 h 22"/>
                  <a:gd name="T2" fmla="*/ 0 w 43"/>
                  <a:gd name="T3" fmla="*/ 8 h 22"/>
                  <a:gd name="T4" fmla="*/ 43 w 43"/>
                  <a:gd name="T5" fmla="*/ 22 h 22"/>
                </a:gdLst>
                <a:ahLst/>
                <a:cxnLst>
                  <a:cxn ang="0">
                    <a:pos x="T0" y="T1"/>
                  </a:cxn>
                  <a:cxn ang="0">
                    <a:pos x="T2" y="T3"/>
                  </a:cxn>
                  <a:cxn ang="0">
                    <a:pos x="T4" y="T5"/>
                  </a:cxn>
                </a:cxnLst>
                <a:rect l="0" t="0" r="r" b="b"/>
                <a:pathLst>
                  <a:path w="43" h="22">
                    <a:moveTo>
                      <a:pt x="43" y="22"/>
                    </a:moveTo>
                    <a:cubicBezTo>
                      <a:pt x="28" y="13"/>
                      <a:pt x="16" y="8"/>
                      <a:pt x="0" y="8"/>
                    </a:cubicBezTo>
                    <a:cubicBezTo>
                      <a:pt x="16" y="0"/>
                      <a:pt x="34" y="5"/>
                      <a:pt x="43" y="2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0" name="Freeform 109">
                <a:extLst>
                  <a:ext uri="{FF2B5EF4-FFF2-40B4-BE49-F238E27FC236}">
                    <a16:creationId xmlns:a16="http://schemas.microsoft.com/office/drawing/2014/main" id="{D042B07D-B59F-3518-F03E-D9E1C87F03E2}"/>
                  </a:ext>
                </a:extLst>
              </p:cNvPr>
              <p:cNvSpPr/>
              <p:nvPr/>
            </p:nvSpPr>
            <p:spPr bwMode="auto">
              <a:xfrm>
                <a:off x="753" y="1692"/>
                <a:ext cx="46" cy="13"/>
              </a:xfrm>
              <a:custGeom>
                <a:avLst/>
                <a:gdLst>
                  <a:gd name="T0" fmla="*/ 39 w 40"/>
                  <a:gd name="T1" fmla="*/ 10 h 11"/>
                  <a:gd name="T2" fmla="*/ 0 w 40"/>
                  <a:gd name="T3" fmla="*/ 3 h 11"/>
                  <a:gd name="T4" fmla="*/ 40 w 40"/>
                  <a:gd name="T5" fmla="*/ 10 h 11"/>
                  <a:gd name="T6" fmla="*/ 39 w 40"/>
                  <a:gd name="T7" fmla="*/ 10 h 11"/>
                </a:gdLst>
                <a:ahLst/>
                <a:cxnLst>
                  <a:cxn ang="0">
                    <a:pos x="T0" y="T1"/>
                  </a:cxn>
                  <a:cxn ang="0">
                    <a:pos x="T2" y="T3"/>
                  </a:cxn>
                  <a:cxn ang="0">
                    <a:pos x="T4" y="T5"/>
                  </a:cxn>
                  <a:cxn ang="0">
                    <a:pos x="T6" y="T7"/>
                  </a:cxn>
                </a:cxnLst>
                <a:rect l="0" t="0" r="r" b="b"/>
                <a:pathLst>
                  <a:path w="40" h="11">
                    <a:moveTo>
                      <a:pt x="39" y="10"/>
                    </a:moveTo>
                    <a:cubicBezTo>
                      <a:pt x="26" y="11"/>
                      <a:pt x="13" y="5"/>
                      <a:pt x="0" y="3"/>
                    </a:cubicBezTo>
                    <a:cubicBezTo>
                      <a:pt x="14" y="0"/>
                      <a:pt x="27" y="6"/>
                      <a:pt x="40" y="10"/>
                    </a:cubicBezTo>
                    <a:lnTo>
                      <a:pt x="39" y="1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1" name="Freeform 110">
                <a:extLst>
                  <a:ext uri="{FF2B5EF4-FFF2-40B4-BE49-F238E27FC236}">
                    <a16:creationId xmlns:a16="http://schemas.microsoft.com/office/drawing/2014/main" id="{2B2B38F8-2600-6B85-0B1C-9B194D9A8A02}"/>
                  </a:ext>
                </a:extLst>
              </p:cNvPr>
              <p:cNvSpPr/>
              <p:nvPr/>
            </p:nvSpPr>
            <p:spPr bwMode="auto">
              <a:xfrm>
                <a:off x="957" y="2447"/>
                <a:ext cx="11" cy="34"/>
              </a:xfrm>
              <a:custGeom>
                <a:avLst/>
                <a:gdLst>
                  <a:gd name="T0" fmla="*/ 0 w 9"/>
                  <a:gd name="T1" fmla="*/ 0 h 30"/>
                  <a:gd name="T2" fmla="*/ 4 w 9"/>
                  <a:gd name="T3" fmla="*/ 30 h 30"/>
                  <a:gd name="T4" fmla="*/ 0 w 9"/>
                  <a:gd name="T5" fmla="*/ 0 h 30"/>
                </a:gdLst>
                <a:ahLst/>
                <a:cxnLst>
                  <a:cxn ang="0">
                    <a:pos x="T0" y="T1"/>
                  </a:cxn>
                  <a:cxn ang="0">
                    <a:pos x="T2" y="T3"/>
                  </a:cxn>
                  <a:cxn ang="0">
                    <a:pos x="T4" y="T5"/>
                  </a:cxn>
                </a:cxnLst>
                <a:rect l="0" t="0" r="r" b="b"/>
                <a:pathLst>
                  <a:path w="9" h="30">
                    <a:moveTo>
                      <a:pt x="0" y="0"/>
                    </a:moveTo>
                    <a:cubicBezTo>
                      <a:pt x="9" y="9"/>
                      <a:pt x="7" y="19"/>
                      <a:pt x="4" y="30"/>
                    </a:cubicBezTo>
                    <a:cubicBezTo>
                      <a:pt x="0" y="20"/>
                      <a:pt x="3" y="9"/>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2" name="Freeform 111">
                <a:extLst>
                  <a:ext uri="{FF2B5EF4-FFF2-40B4-BE49-F238E27FC236}">
                    <a16:creationId xmlns:a16="http://schemas.microsoft.com/office/drawing/2014/main" id="{7CBFBFA0-66F5-44D4-5BBB-61A0278C3F7B}"/>
                  </a:ext>
                </a:extLst>
              </p:cNvPr>
              <p:cNvSpPr/>
              <p:nvPr/>
            </p:nvSpPr>
            <p:spPr bwMode="auto">
              <a:xfrm>
                <a:off x="737" y="1577"/>
                <a:ext cx="24" cy="21"/>
              </a:xfrm>
              <a:custGeom>
                <a:avLst/>
                <a:gdLst>
                  <a:gd name="T0" fmla="*/ 15 w 21"/>
                  <a:gd name="T1" fmla="*/ 7 h 19"/>
                  <a:gd name="T2" fmla="*/ 20 w 21"/>
                  <a:gd name="T3" fmla="*/ 19 h 19"/>
                  <a:gd name="T4" fmla="*/ 20 w 21"/>
                  <a:gd name="T5" fmla="*/ 19 h 19"/>
                  <a:gd name="T6" fmla="*/ 0 w 21"/>
                  <a:gd name="T7" fmla="*/ 0 h 19"/>
                  <a:gd name="T8" fmla="*/ 0 w 21"/>
                  <a:gd name="T9" fmla="*/ 0 h 19"/>
                  <a:gd name="T10" fmla="*/ 10 w 21"/>
                  <a:gd name="T11" fmla="*/ 2 h 19"/>
                  <a:gd name="T12" fmla="*/ 10 w 21"/>
                  <a:gd name="T13" fmla="*/ 2 h 19"/>
                  <a:gd name="T14" fmla="*/ 15 w 21"/>
                  <a:gd name="T15" fmla="*/ 7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9">
                    <a:moveTo>
                      <a:pt x="15" y="7"/>
                    </a:moveTo>
                    <a:cubicBezTo>
                      <a:pt x="15" y="12"/>
                      <a:pt x="21" y="14"/>
                      <a:pt x="20" y="19"/>
                    </a:cubicBezTo>
                    <a:cubicBezTo>
                      <a:pt x="20" y="19"/>
                      <a:pt x="20" y="19"/>
                      <a:pt x="20" y="19"/>
                    </a:cubicBezTo>
                    <a:cubicBezTo>
                      <a:pt x="10" y="16"/>
                      <a:pt x="4" y="9"/>
                      <a:pt x="0" y="0"/>
                    </a:cubicBezTo>
                    <a:cubicBezTo>
                      <a:pt x="0" y="0"/>
                      <a:pt x="0" y="0"/>
                      <a:pt x="0" y="0"/>
                    </a:cubicBezTo>
                    <a:cubicBezTo>
                      <a:pt x="4" y="1"/>
                      <a:pt x="7" y="1"/>
                      <a:pt x="10" y="2"/>
                    </a:cubicBezTo>
                    <a:cubicBezTo>
                      <a:pt x="10" y="2"/>
                      <a:pt x="10" y="2"/>
                      <a:pt x="10" y="2"/>
                    </a:cubicBezTo>
                    <a:cubicBezTo>
                      <a:pt x="10" y="5"/>
                      <a:pt x="12" y="7"/>
                      <a:pt x="15"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3" name="Freeform 112">
                <a:extLst>
                  <a:ext uri="{FF2B5EF4-FFF2-40B4-BE49-F238E27FC236}">
                    <a16:creationId xmlns:a16="http://schemas.microsoft.com/office/drawing/2014/main" id="{84DBBEEB-5CF5-D4AF-4C70-B079CF85A1C5}"/>
                  </a:ext>
                </a:extLst>
              </p:cNvPr>
              <p:cNvSpPr/>
              <p:nvPr/>
            </p:nvSpPr>
            <p:spPr bwMode="auto">
              <a:xfrm>
                <a:off x="801" y="1617"/>
                <a:ext cx="14" cy="31"/>
              </a:xfrm>
              <a:custGeom>
                <a:avLst/>
                <a:gdLst>
                  <a:gd name="T0" fmla="*/ 5 w 12"/>
                  <a:gd name="T1" fmla="*/ 0 h 27"/>
                  <a:gd name="T2" fmla="*/ 12 w 12"/>
                  <a:gd name="T3" fmla="*/ 27 h 27"/>
                  <a:gd name="T4" fmla="*/ 5 w 12"/>
                  <a:gd name="T5" fmla="*/ 0 h 27"/>
                </a:gdLst>
                <a:ahLst/>
                <a:cxnLst>
                  <a:cxn ang="0">
                    <a:pos x="T0" y="T1"/>
                  </a:cxn>
                  <a:cxn ang="0">
                    <a:pos x="T2" y="T3"/>
                  </a:cxn>
                  <a:cxn ang="0">
                    <a:pos x="T4" y="T5"/>
                  </a:cxn>
                </a:cxnLst>
                <a:rect l="0" t="0" r="r" b="b"/>
                <a:pathLst>
                  <a:path w="12" h="27">
                    <a:moveTo>
                      <a:pt x="5" y="0"/>
                    </a:moveTo>
                    <a:cubicBezTo>
                      <a:pt x="9" y="9"/>
                      <a:pt x="12" y="17"/>
                      <a:pt x="12" y="27"/>
                    </a:cubicBezTo>
                    <a:cubicBezTo>
                      <a:pt x="4" y="19"/>
                      <a:pt x="0" y="12"/>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4" name="Freeform 113">
                <a:extLst>
                  <a:ext uri="{FF2B5EF4-FFF2-40B4-BE49-F238E27FC236}">
                    <a16:creationId xmlns:a16="http://schemas.microsoft.com/office/drawing/2014/main" id="{5586B235-B8AE-DCE3-72D2-D48A14FFA558}"/>
                  </a:ext>
                </a:extLst>
              </p:cNvPr>
              <p:cNvSpPr/>
              <p:nvPr/>
            </p:nvSpPr>
            <p:spPr bwMode="auto">
              <a:xfrm>
                <a:off x="724" y="2074"/>
                <a:ext cx="25" cy="17"/>
              </a:xfrm>
              <a:custGeom>
                <a:avLst/>
                <a:gdLst>
                  <a:gd name="T0" fmla="*/ 14 w 21"/>
                  <a:gd name="T1" fmla="*/ 3 h 15"/>
                  <a:gd name="T2" fmla="*/ 20 w 21"/>
                  <a:gd name="T3" fmla="*/ 11 h 15"/>
                  <a:gd name="T4" fmla="*/ 10 w 21"/>
                  <a:gd name="T5" fmla="*/ 11 h 15"/>
                  <a:gd name="T6" fmla="*/ 0 w 21"/>
                  <a:gd name="T7" fmla="*/ 6 h 15"/>
                  <a:gd name="T8" fmla="*/ 14 w 21"/>
                  <a:gd name="T9" fmla="*/ 3 h 15"/>
                </a:gdLst>
                <a:ahLst/>
                <a:cxnLst>
                  <a:cxn ang="0">
                    <a:pos x="T0" y="T1"/>
                  </a:cxn>
                  <a:cxn ang="0">
                    <a:pos x="T2" y="T3"/>
                  </a:cxn>
                  <a:cxn ang="0">
                    <a:pos x="T4" y="T5"/>
                  </a:cxn>
                  <a:cxn ang="0">
                    <a:pos x="T6" y="T7"/>
                  </a:cxn>
                  <a:cxn ang="0">
                    <a:pos x="T8" y="T9"/>
                  </a:cxn>
                </a:cxnLst>
                <a:rect l="0" t="0" r="r" b="b"/>
                <a:pathLst>
                  <a:path w="21" h="15">
                    <a:moveTo>
                      <a:pt x="14" y="3"/>
                    </a:moveTo>
                    <a:cubicBezTo>
                      <a:pt x="18" y="4"/>
                      <a:pt x="21" y="7"/>
                      <a:pt x="20" y="11"/>
                    </a:cubicBezTo>
                    <a:cubicBezTo>
                      <a:pt x="18" y="15"/>
                      <a:pt x="14" y="13"/>
                      <a:pt x="10" y="11"/>
                    </a:cubicBezTo>
                    <a:cubicBezTo>
                      <a:pt x="7" y="10"/>
                      <a:pt x="2" y="10"/>
                      <a:pt x="0" y="6"/>
                    </a:cubicBezTo>
                    <a:cubicBezTo>
                      <a:pt x="4" y="0"/>
                      <a:pt x="10" y="10"/>
                      <a:pt x="1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5" name="Freeform 114">
                <a:extLst>
                  <a:ext uri="{FF2B5EF4-FFF2-40B4-BE49-F238E27FC236}">
                    <a16:creationId xmlns:a16="http://schemas.microsoft.com/office/drawing/2014/main" id="{87E048BF-F9B4-5E64-FF7B-9AFBE6D6D819}"/>
                  </a:ext>
                </a:extLst>
              </p:cNvPr>
              <p:cNvSpPr/>
              <p:nvPr/>
            </p:nvSpPr>
            <p:spPr bwMode="auto">
              <a:xfrm>
                <a:off x="635" y="1534"/>
                <a:ext cx="39" cy="11"/>
              </a:xfrm>
              <a:custGeom>
                <a:avLst/>
                <a:gdLst>
                  <a:gd name="T0" fmla="*/ 34 w 34"/>
                  <a:gd name="T1" fmla="*/ 8 h 9"/>
                  <a:gd name="T2" fmla="*/ 0 w 34"/>
                  <a:gd name="T3" fmla="*/ 2 h 9"/>
                  <a:gd name="T4" fmla="*/ 34 w 34"/>
                  <a:gd name="T5" fmla="*/ 8 h 9"/>
                  <a:gd name="T6" fmla="*/ 34 w 34"/>
                  <a:gd name="T7" fmla="*/ 8 h 9"/>
                </a:gdLst>
                <a:ahLst/>
                <a:cxnLst>
                  <a:cxn ang="0">
                    <a:pos x="T0" y="T1"/>
                  </a:cxn>
                  <a:cxn ang="0">
                    <a:pos x="T2" y="T3"/>
                  </a:cxn>
                  <a:cxn ang="0">
                    <a:pos x="T4" y="T5"/>
                  </a:cxn>
                  <a:cxn ang="0">
                    <a:pos x="T6" y="T7"/>
                  </a:cxn>
                </a:cxnLst>
                <a:rect l="0" t="0" r="r" b="b"/>
                <a:pathLst>
                  <a:path w="34" h="9">
                    <a:moveTo>
                      <a:pt x="34" y="8"/>
                    </a:moveTo>
                    <a:cubicBezTo>
                      <a:pt x="22" y="9"/>
                      <a:pt x="11" y="4"/>
                      <a:pt x="0" y="2"/>
                    </a:cubicBezTo>
                    <a:cubicBezTo>
                      <a:pt x="12" y="0"/>
                      <a:pt x="24" y="0"/>
                      <a:pt x="34" y="8"/>
                    </a:cubicBezTo>
                    <a:cubicBezTo>
                      <a:pt x="34" y="8"/>
                      <a:pt x="34" y="8"/>
                      <a:pt x="34"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6" name="Freeform 115">
                <a:extLst>
                  <a:ext uri="{FF2B5EF4-FFF2-40B4-BE49-F238E27FC236}">
                    <a16:creationId xmlns:a16="http://schemas.microsoft.com/office/drawing/2014/main" id="{481303B4-A0B7-C61D-DE71-F6A9F90115D9}"/>
                  </a:ext>
                </a:extLst>
              </p:cNvPr>
              <p:cNvSpPr/>
              <p:nvPr/>
            </p:nvSpPr>
            <p:spPr bwMode="auto">
              <a:xfrm>
                <a:off x="763" y="2691"/>
                <a:ext cx="14" cy="18"/>
              </a:xfrm>
              <a:custGeom>
                <a:avLst/>
                <a:gdLst>
                  <a:gd name="T0" fmla="*/ 12 w 12"/>
                  <a:gd name="T1" fmla="*/ 0 h 16"/>
                  <a:gd name="T2" fmla="*/ 12 w 12"/>
                  <a:gd name="T3" fmla="*/ 10 h 16"/>
                  <a:gd name="T4" fmla="*/ 4 w 12"/>
                  <a:gd name="T5" fmla="*/ 15 h 16"/>
                  <a:gd name="T6" fmla="*/ 1 w 12"/>
                  <a:gd name="T7" fmla="*/ 7 h 16"/>
                  <a:gd name="T8" fmla="*/ 12 w 12"/>
                  <a:gd name="T9" fmla="*/ 0 h 16"/>
                </a:gdLst>
                <a:ahLst/>
                <a:cxnLst>
                  <a:cxn ang="0">
                    <a:pos x="T0" y="T1"/>
                  </a:cxn>
                  <a:cxn ang="0">
                    <a:pos x="T2" y="T3"/>
                  </a:cxn>
                  <a:cxn ang="0">
                    <a:pos x="T4" y="T5"/>
                  </a:cxn>
                  <a:cxn ang="0">
                    <a:pos x="T6" y="T7"/>
                  </a:cxn>
                  <a:cxn ang="0">
                    <a:pos x="T8" y="T9"/>
                  </a:cxn>
                </a:cxnLst>
                <a:rect l="0" t="0" r="r" b="b"/>
                <a:pathLst>
                  <a:path w="12" h="16">
                    <a:moveTo>
                      <a:pt x="12" y="0"/>
                    </a:moveTo>
                    <a:cubicBezTo>
                      <a:pt x="12" y="4"/>
                      <a:pt x="12" y="7"/>
                      <a:pt x="12" y="10"/>
                    </a:cubicBezTo>
                    <a:cubicBezTo>
                      <a:pt x="10" y="13"/>
                      <a:pt x="7" y="16"/>
                      <a:pt x="4" y="15"/>
                    </a:cubicBezTo>
                    <a:cubicBezTo>
                      <a:pt x="0" y="14"/>
                      <a:pt x="2" y="10"/>
                      <a:pt x="1" y="7"/>
                    </a:cubicBezTo>
                    <a:cubicBezTo>
                      <a:pt x="4" y="3"/>
                      <a:pt x="6" y="0"/>
                      <a:pt x="1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7" name="Freeform 116">
                <a:extLst>
                  <a:ext uri="{FF2B5EF4-FFF2-40B4-BE49-F238E27FC236}">
                    <a16:creationId xmlns:a16="http://schemas.microsoft.com/office/drawing/2014/main" id="{28021738-BFA9-9FF4-A6CD-696C9DB8FD40}"/>
                  </a:ext>
                </a:extLst>
              </p:cNvPr>
              <p:cNvSpPr/>
              <p:nvPr/>
            </p:nvSpPr>
            <p:spPr bwMode="auto">
              <a:xfrm>
                <a:off x="927" y="2484"/>
                <a:ext cx="19" cy="23"/>
              </a:xfrm>
              <a:custGeom>
                <a:avLst/>
                <a:gdLst>
                  <a:gd name="T0" fmla="*/ 16 w 16"/>
                  <a:gd name="T1" fmla="*/ 20 h 20"/>
                  <a:gd name="T2" fmla="*/ 0 w 16"/>
                  <a:gd name="T3" fmla="*/ 0 h 20"/>
                  <a:gd name="T4" fmla="*/ 16 w 16"/>
                  <a:gd name="T5" fmla="*/ 20 h 20"/>
                  <a:gd name="T6" fmla="*/ 16 w 16"/>
                  <a:gd name="T7" fmla="*/ 20 h 20"/>
                </a:gdLst>
                <a:ahLst/>
                <a:cxnLst>
                  <a:cxn ang="0">
                    <a:pos x="T0" y="T1"/>
                  </a:cxn>
                  <a:cxn ang="0">
                    <a:pos x="T2" y="T3"/>
                  </a:cxn>
                  <a:cxn ang="0">
                    <a:pos x="T4" y="T5"/>
                  </a:cxn>
                  <a:cxn ang="0">
                    <a:pos x="T6" y="T7"/>
                  </a:cxn>
                </a:cxnLst>
                <a:rect l="0" t="0" r="r" b="b"/>
                <a:pathLst>
                  <a:path w="16" h="20">
                    <a:moveTo>
                      <a:pt x="16" y="20"/>
                    </a:moveTo>
                    <a:cubicBezTo>
                      <a:pt x="5" y="15"/>
                      <a:pt x="1" y="11"/>
                      <a:pt x="0" y="0"/>
                    </a:cubicBezTo>
                    <a:cubicBezTo>
                      <a:pt x="6" y="7"/>
                      <a:pt x="14" y="11"/>
                      <a:pt x="16" y="20"/>
                    </a:cubicBezTo>
                    <a:cubicBezTo>
                      <a:pt x="16" y="20"/>
                      <a:pt x="16" y="20"/>
                      <a:pt x="16"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8" name="Freeform 117">
                <a:extLst>
                  <a:ext uri="{FF2B5EF4-FFF2-40B4-BE49-F238E27FC236}">
                    <a16:creationId xmlns:a16="http://schemas.microsoft.com/office/drawing/2014/main" id="{1E1595F0-C9BC-E6B0-6D4C-039B17177E3C}"/>
                  </a:ext>
                </a:extLst>
              </p:cNvPr>
              <p:cNvSpPr/>
              <p:nvPr/>
            </p:nvSpPr>
            <p:spPr bwMode="auto">
              <a:xfrm>
                <a:off x="800" y="2167"/>
                <a:ext cx="20" cy="16"/>
              </a:xfrm>
              <a:custGeom>
                <a:avLst/>
                <a:gdLst>
                  <a:gd name="T0" fmla="*/ 15 w 17"/>
                  <a:gd name="T1" fmla="*/ 14 h 14"/>
                  <a:gd name="T2" fmla="*/ 0 w 17"/>
                  <a:gd name="T3" fmla="*/ 4 h 14"/>
                  <a:gd name="T4" fmla="*/ 15 w 17"/>
                  <a:gd name="T5" fmla="*/ 14 h 14"/>
                </a:gdLst>
                <a:ahLst/>
                <a:cxnLst>
                  <a:cxn ang="0">
                    <a:pos x="T0" y="T1"/>
                  </a:cxn>
                  <a:cxn ang="0">
                    <a:pos x="T2" y="T3"/>
                  </a:cxn>
                  <a:cxn ang="0">
                    <a:pos x="T4" y="T5"/>
                  </a:cxn>
                </a:cxnLst>
                <a:rect l="0" t="0" r="r" b="b"/>
                <a:pathLst>
                  <a:path w="17" h="14">
                    <a:moveTo>
                      <a:pt x="15" y="14"/>
                    </a:moveTo>
                    <a:cubicBezTo>
                      <a:pt x="11" y="11"/>
                      <a:pt x="6" y="8"/>
                      <a:pt x="0" y="4"/>
                    </a:cubicBezTo>
                    <a:cubicBezTo>
                      <a:pt x="12" y="0"/>
                      <a:pt x="17" y="3"/>
                      <a:pt x="15"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9" name="Freeform 118">
                <a:extLst>
                  <a:ext uri="{FF2B5EF4-FFF2-40B4-BE49-F238E27FC236}">
                    <a16:creationId xmlns:a16="http://schemas.microsoft.com/office/drawing/2014/main" id="{DF51EF18-C6A4-CE27-E950-2247300B15EF}"/>
                  </a:ext>
                </a:extLst>
              </p:cNvPr>
              <p:cNvSpPr/>
              <p:nvPr/>
            </p:nvSpPr>
            <p:spPr bwMode="auto">
              <a:xfrm>
                <a:off x="1009" y="2547"/>
                <a:ext cx="16" cy="19"/>
              </a:xfrm>
              <a:custGeom>
                <a:avLst/>
                <a:gdLst>
                  <a:gd name="T0" fmla="*/ 0 w 14"/>
                  <a:gd name="T1" fmla="*/ 16 h 16"/>
                  <a:gd name="T2" fmla="*/ 7 w 14"/>
                  <a:gd name="T3" fmla="*/ 0 h 16"/>
                  <a:gd name="T4" fmla="*/ 0 w 14"/>
                  <a:gd name="T5" fmla="*/ 16 h 16"/>
                </a:gdLst>
                <a:ahLst/>
                <a:cxnLst>
                  <a:cxn ang="0">
                    <a:pos x="T0" y="T1"/>
                  </a:cxn>
                  <a:cxn ang="0">
                    <a:pos x="T2" y="T3"/>
                  </a:cxn>
                  <a:cxn ang="0">
                    <a:pos x="T4" y="T5"/>
                  </a:cxn>
                </a:cxnLst>
                <a:rect l="0" t="0" r="r" b="b"/>
                <a:pathLst>
                  <a:path w="14" h="16">
                    <a:moveTo>
                      <a:pt x="0" y="16"/>
                    </a:moveTo>
                    <a:cubicBezTo>
                      <a:pt x="0" y="9"/>
                      <a:pt x="4" y="5"/>
                      <a:pt x="7" y="0"/>
                    </a:cubicBezTo>
                    <a:cubicBezTo>
                      <a:pt x="5" y="5"/>
                      <a:pt x="14" y="14"/>
                      <a:pt x="0"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0" name="Freeform 119">
                <a:extLst>
                  <a:ext uri="{FF2B5EF4-FFF2-40B4-BE49-F238E27FC236}">
                    <a16:creationId xmlns:a16="http://schemas.microsoft.com/office/drawing/2014/main" id="{F75BA1E3-88A9-3014-C86E-7EA23B500CAB}"/>
                  </a:ext>
                </a:extLst>
              </p:cNvPr>
              <p:cNvSpPr/>
              <p:nvPr/>
            </p:nvSpPr>
            <p:spPr bwMode="auto">
              <a:xfrm>
                <a:off x="746" y="1569"/>
                <a:ext cx="15" cy="16"/>
              </a:xfrm>
              <a:custGeom>
                <a:avLst/>
                <a:gdLst>
                  <a:gd name="T0" fmla="*/ 2 w 13"/>
                  <a:gd name="T1" fmla="*/ 9 h 14"/>
                  <a:gd name="T2" fmla="*/ 4 w 13"/>
                  <a:gd name="T3" fmla="*/ 1 h 14"/>
                  <a:gd name="T4" fmla="*/ 10 w 13"/>
                  <a:gd name="T5" fmla="*/ 7 h 14"/>
                  <a:gd name="T6" fmla="*/ 7 w 13"/>
                  <a:gd name="T7" fmla="*/ 14 h 14"/>
                  <a:gd name="T8" fmla="*/ 7 w 13"/>
                  <a:gd name="T9" fmla="*/ 14 h 14"/>
                  <a:gd name="T10" fmla="*/ 2 w 13"/>
                  <a:gd name="T11" fmla="*/ 9 h 14"/>
                </a:gdLst>
                <a:ahLst/>
                <a:cxnLst>
                  <a:cxn ang="0">
                    <a:pos x="T0" y="T1"/>
                  </a:cxn>
                  <a:cxn ang="0">
                    <a:pos x="T2" y="T3"/>
                  </a:cxn>
                  <a:cxn ang="0">
                    <a:pos x="T4" y="T5"/>
                  </a:cxn>
                  <a:cxn ang="0">
                    <a:pos x="T6" y="T7"/>
                  </a:cxn>
                  <a:cxn ang="0">
                    <a:pos x="T8" y="T9"/>
                  </a:cxn>
                  <a:cxn ang="0">
                    <a:pos x="T10" y="T11"/>
                  </a:cxn>
                </a:cxnLst>
                <a:rect l="0" t="0" r="r" b="b"/>
                <a:pathLst>
                  <a:path w="13" h="14">
                    <a:moveTo>
                      <a:pt x="2" y="9"/>
                    </a:moveTo>
                    <a:cubicBezTo>
                      <a:pt x="3" y="6"/>
                      <a:pt x="0" y="2"/>
                      <a:pt x="4" y="1"/>
                    </a:cubicBezTo>
                    <a:cubicBezTo>
                      <a:pt x="7" y="0"/>
                      <a:pt x="8" y="4"/>
                      <a:pt x="10" y="7"/>
                    </a:cubicBezTo>
                    <a:cubicBezTo>
                      <a:pt x="13" y="10"/>
                      <a:pt x="12" y="13"/>
                      <a:pt x="7" y="14"/>
                    </a:cubicBezTo>
                    <a:cubicBezTo>
                      <a:pt x="7" y="14"/>
                      <a:pt x="7" y="14"/>
                      <a:pt x="7" y="14"/>
                    </a:cubicBezTo>
                    <a:cubicBezTo>
                      <a:pt x="7" y="11"/>
                      <a:pt x="5" y="9"/>
                      <a:pt x="2"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1" name="Freeform 120">
                <a:extLst>
                  <a:ext uri="{FF2B5EF4-FFF2-40B4-BE49-F238E27FC236}">
                    <a16:creationId xmlns:a16="http://schemas.microsoft.com/office/drawing/2014/main" id="{FA64F255-B608-D096-F07F-275680567F88}"/>
                  </a:ext>
                </a:extLst>
              </p:cNvPr>
              <p:cNvSpPr/>
              <p:nvPr/>
            </p:nvSpPr>
            <p:spPr bwMode="auto">
              <a:xfrm>
                <a:off x="825" y="2118"/>
                <a:ext cx="7" cy="23"/>
              </a:xfrm>
              <a:custGeom>
                <a:avLst/>
                <a:gdLst>
                  <a:gd name="T0" fmla="*/ 3 w 6"/>
                  <a:gd name="T1" fmla="*/ 20 h 20"/>
                  <a:gd name="T2" fmla="*/ 1 w 6"/>
                  <a:gd name="T3" fmla="*/ 0 h 20"/>
                  <a:gd name="T4" fmla="*/ 3 w 6"/>
                  <a:gd name="T5" fmla="*/ 20 h 20"/>
                </a:gdLst>
                <a:ahLst/>
                <a:cxnLst>
                  <a:cxn ang="0">
                    <a:pos x="T0" y="T1"/>
                  </a:cxn>
                  <a:cxn ang="0">
                    <a:pos x="T2" y="T3"/>
                  </a:cxn>
                  <a:cxn ang="0">
                    <a:pos x="T4" y="T5"/>
                  </a:cxn>
                </a:cxnLst>
                <a:rect l="0" t="0" r="r" b="b"/>
                <a:pathLst>
                  <a:path w="6" h="20">
                    <a:moveTo>
                      <a:pt x="3" y="20"/>
                    </a:moveTo>
                    <a:cubicBezTo>
                      <a:pt x="0" y="12"/>
                      <a:pt x="0" y="7"/>
                      <a:pt x="1" y="0"/>
                    </a:cubicBezTo>
                    <a:cubicBezTo>
                      <a:pt x="6" y="6"/>
                      <a:pt x="6" y="12"/>
                      <a:pt x="3"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2" name="Freeform 121">
                <a:extLst>
                  <a:ext uri="{FF2B5EF4-FFF2-40B4-BE49-F238E27FC236}">
                    <a16:creationId xmlns:a16="http://schemas.microsoft.com/office/drawing/2014/main" id="{B7BDCF89-2605-0E5D-283B-2E666EF4141A}"/>
                  </a:ext>
                </a:extLst>
              </p:cNvPr>
              <p:cNvSpPr/>
              <p:nvPr/>
            </p:nvSpPr>
            <p:spPr bwMode="auto">
              <a:xfrm>
                <a:off x="774" y="2146"/>
                <a:ext cx="12" cy="12"/>
              </a:xfrm>
              <a:custGeom>
                <a:avLst/>
                <a:gdLst>
                  <a:gd name="T0" fmla="*/ 0 w 11"/>
                  <a:gd name="T1" fmla="*/ 2 h 10"/>
                  <a:gd name="T2" fmla="*/ 11 w 11"/>
                  <a:gd name="T3" fmla="*/ 7 h 10"/>
                  <a:gd name="T4" fmla="*/ 10 w 11"/>
                  <a:gd name="T5" fmla="*/ 10 h 10"/>
                  <a:gd name="T6" fmla="*/ 0 w 11"/>
                  <a:gd name="T7" fmla="*/ 2 h 10"/>
                </a:gdLst>
                <a:ahLst/>
                <a:cxnLst>
                  <a:cxn ang="0">
                    <a:pos x="T0" y="T1"/>
                  </a:cxn>
                  <a:cxn ang="0">
                    <a:pos x="T2" y="T3"/>
                  </a:cxn>
                  <a:cxn ang="0">
                    <a:pos x="T4" y="T5"/>
                  </a:cxn>
                  <a:cxn ang="0">
                    <a:pos x="T6" y="T7"/>
                  </a:cxn>
                </a:cxnLst>
                <a:rect l="0" t="0" r="r" b="b"/>
                <a:pathLst>
                  <a:path w="11" h="10">
                    <a:moveTo>
                      <a:pt x="0" y="2"/>
                    </a:moveTo>
                    <a:cubicBezTo>
                      <a:pt x="7" y="0"/>
                      <a:pt x="9" y="3"/>
                      <a:pt x="11" y="7"/>
                    </a:cubicBezTo>
                    <a:cubicBezTo>
                      <a:pt x="11" y="8"/>
                      <a:pt x="10" y="10"/>
                      <a:pt x="10" y="10"/>
                    </a:cubicBezTo>
                    <a:cubicBezTo>
                      <a:pt x="4" y="10"/>
                      <a:pt x="3" y="6"/>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3" name="Freeform 122">
                <a:extLst>
                  <a:ext uri="{FF2B5EF4-FFF2-40B4-BE49-F238E27FC236}">
                    <a16:creationId xmlns:a16="http://schemas.microsoft.com/office/drawing/2014/main" id="{BA5711F1-2924-C3A7-CD31-062ADFBEB2A4}"/>
                  </a:ext>
                </a:extLst>
              </p:cNvPr>
              <p:cNvSpPr/>
              <p:nvPr/>
            </p:nvSpPr>
            <p:spPr bwMode="auto">
              <a:xfrm>
                <a:off x="929" y="2676"/>
                <a:ext cx="13" cy="17"/>
              </a:xfrm>
              <a:custGeom>
                <a:avLst/>
                <a:gdLst>
                  <a:gd name="T0" fmla="*/ 5 w 12"/>
                  <a:gd name="T1" fmla="*/ 0 h 15"/>
                  <a:gd name="T2" fmla="*/ 12 w 12"/>
                  <a:gd name="T3" fmla="*/ 13 h 15"/>
                  <a:gd name="T4" fmla="*/ 12 w 12"/>
                  <a:gd name="T5" fmla="*/ 15 h 15"/>
                  <a:gd name="T6" fmla="*/ 0 w 12"/>
                  <a:gd name="T7" fmla="*/ 14 h 15"/>
                  <a:gd name="T8" fmla="*/ 5 w 12"/>
                  <a:gd name="T9" fmla="*/ 0 h 15"/>
                </a:gdLst>
                <a:ahLst/>
                <a:cxnLst>
                  <a:cxn ang="0">
                    <a:pos x="T0" y="T1"/>
                  </a:cxn>
                  <a:cxn ang="0">
                    <a:pos x="T2" y="T3"/>
                  </a:cxn>
                  <a:cxn ang="0">
                    <a:pos x="T4" y="T5"/>
                  </a:cxn>
                  <a:cxn ang="0">
                    <a:pos x="T6" y="T7"/>
                  </a:cxn>
                  <a:cxn ang="0">
                    <a:pos x="T8" y="T9"/>
                  </a:cxn>
                </a:cxnLst>
                <a:rect l="0" t="0" r="r" b="b"/>
                <a:pathLst>
                  <a:path w="12" h="15">
                    <a:moveTo>
                      <a:pt x="5" y="0"/>
                    </a:moveTo>
                    <a:cubicBezTo>
                      <a:pt x="7" y="4"/>
                      <a:pt x="10" y="9"/>
                      <a:pt x="12" y="13"/>
                    </a:cubicBezTo>
                    <a:cubicBezTo>
                      <a:pt x="12" y="13"/>
                      <a:pt x="12" y="14"/>
                      <a:pt x="12" y="15"/>
                    </a:cubicBezTo>
                    <a:cubicBezTo>
                      <a:pt x="8" y="15"/>
                      <a:pt x="4" y="14"/>
                      <a:pt x="0" y="14"/>
                    </a:cubicBezTo>
                    <a:cubicBezTo>
                      <a:pt x="3" y="10"/>
                      <a:pt x="6" y="6"/>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4" name="Freeform 123">
                <a:extLst>
                  <a:ext uri="{FF2B5EF4-FFF2-40B4-BE49-F238E27FC236}">
                    <a16:creationId xmlns:a16="http://schemas.microsoft.com/office/drawing/2014/main" id="{AD9E5D6E-7AD8-EB32-26A8-7807DECA1C2D}"/>
                  </a:ext>
                </a:extLst>
              </p:cNvPr>
              <p:cNvSpPr/>
              <p:nvPr/>
            </p:nvSpPr>
            <p:spPr bwMode="auto">
              <a:xfrm>
                <a:off x="642" y="1517"/>
                <a:ext cx="18" cy="9"/>
              </a:xfrm>
              <a:custGeom>
                <a:avLst/>
                <a:gdLst>
                  <a:gd name="T0" fmla="*/ 16 w 16"/>
                  <a:gd name="T1" fmla="*/ 8 h 8"/>
                  <a:gd name="T2" fmla="*/ 0 w 16"/>
                  <a:gd name="T3" fmla="*/ 2 h 8"/>
                  <a:gd name="T4" fmla="*/ 16 w 16"/>
                  <a:gd name="T5" fmla="*/ 8 h 8"/>
                </a:gdLst>
                <a:ahLst/>
                <a:cxnLst>
                  <a:cxn ang="0">
                    <a:pos x="T0" y="T1"/>
                  </a:cxn>
                  <a:cxn ang="0">
                    <a:pos x="T2" y="T3"/>
                  </a:cxn>
                  <a:cxn ang="0">
                    <a:pos x="T4" y="T5"/>
                  </a:cxn>
                </a:cxnLst>
                <a:rect l="0" t="0" r="r" b="b"/>
                <a:pathLst>
                  <a:path w="16" h="8">
                    <a:moveTo>
                      <a:pt x="16" y="8"/>
                    </a:moveTo>
                    <a:cubicBezTo>
                      <a:pt x="8" y="8"/>
                      <a:pt x="4" y="5"/>
                      <a:pt x="0" y="2"/>
                    </a:cubicBezTo>
                    <a:cubicBezTo>
                      <a:pt x="6" y="0"/>
                      <a:pt x="10" y="3"/>
                      <a:pt x="16"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5" name="Freeform 124">
                <a:extLst>
                  <a:ext uri="{FF2B5EF4-FFF2-40B4-BE49-F238E27FC236}">
                    <a16:creationId xmlns:a16="http://schemas.microsoft.com/office/drawing/2014/main" id="{B6100402-7FD4-6A66-FA43-01025B4BA209}"/>
                  </a:ext>
                </a:extLst>
              </p:cNvPr>
              <p:cNvSpPr/>
              <p:nvPr/>
            </p:nvSpPr>
            <p:spPr bwMode="auto">
              <a:xfrm>
                <a:off x="780" y="1643"/>
                <a:ext cx="10" cy="11"/>
              </a:xfrm>
              <a:custGeom>
                <a:avLst/>
                <a:gdLst>
                  <a:gd name="T0" fmla="*/ 0 w 9"/>
                  <a:gd name="T1" fmla="*/ 0 h 9"/>
                  <a:gd name="T2" fmla="*/ 9 w 9"/>
                  <a:gd name="T3" fmla="*/ 9 h 9"/>
                  <a:gd name="T4" fmla="*/ 0 w 9"/>
                  <a:gd name="T5" fmla="*/ 0 h 9"/>
                </a:gdLst>
                <a:ahLst/>
                <a:cxnLst>
                  <a:cxn ang="0">
                    <a:pos x="T0" y="T1"/>
                  </a:cxn>
                  <a:cxn ang="0">
                    <a:pos x="T2" y="T3"/>
                  </a:cxn>
                  <a:cxn ang="0">
                    <a:pos x="T4" y="T5"/>
                  </a:cxn>
                </a:cxnLst>
                <a:rect l="0" t="0" r="r" b="b"/>
                <a:pathLst>
                  <a:path w="9" h="9">
                    <a:moveTo>
                      <a:pt x="0" y="0"/>
                    </a:moveTo>
                    <a:cubicBezTo>
                      <a:pt x="5" y="1"/>
                      <a:pt x="8" y="3"/>
                      <a:pt x="9" y="9"/>
                    </a:cubicBezTo>
                    <a:cubicBezTo>
                      <a:pt x="3" y="8"/>
                      <a:pt x="1" y="6"/>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6" name="Freeform 125">
                <a:extLst>
                  <a:ext uri="{FF2B5EF4-FFF2-40B4-BE49-F238E27FC236}">
                    <a16:creationId xmlns:a16="http://schemas.microsoft.com/office/drawing/2014/main" id="{F6F1E6DB-452A-FE18-C30C-CB1E5B13125F}"/>
                  </a:ext>
                </a:extLst>
              </p:cNvPr>
              <p:cNvSpPr/>
              <p:nvPr/>
            </p:nvSpPr>
            <p:spPr bwMode="auto">
              <a:xfrm>
                <a:off x="983" y="2589"/>
                <a:ext cx="9" cy="12"/>
              </a:xfrm>
              <a:custGeom>
                <a:avLst/>
                <a:gdLst>
                  <a:gd name="T0" fmla="*/ 1 w 8"/>
                  <a:gd name="T1" fmla="*/ 11 h 11"/>
                  <a:gd name="T2" fmla="*/ 8 w 8"/>
                  <a:gd name="T3" fmla="*/ 0 h 11"/>
                  <a:gd name="T4" fmla="*/ 1 w 8"/>
                  <a:gd name="T5" fmla="*/ 11 h 11"/>
                </a:gdLst>
                <a:ahLst/>
                <a:cxnLst>
                  <a:cxn ang="0">
                    <a:pos x="T0" y="T1"/>
                  </a:cxn>
                  <a:cxn ang="0">
                    <a:pos x="T2" y="T3"/>
                  </a:cxn>
                  <a:cxn ang="0">
                    <a:pos x="T4" y="T5"/>
                  </a:cxn>
                </a:cxnLst>
                <a:rect l="0" t="0" r="r" b="b"/>
                <a:pathLst>
                  <a:path w="8" h="11">
                    <a:moveTo>
                      <a:pt x="1" y="11"/>
                    </a:moveTo>
                    <a:cubicBezTo>
                      <a:pt x="2" y="7"/>
                      <a:pt x="0" y="2"/>
                      <a:pt x="8" y="0"/>
                    </a:cubicBezTo>
                    <a:cubicBezTo>
                      <a:pt x="8" y="5"/>
                      <a:pt x="6" y="9"/>
                      <a:pt x="1"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7" name="Freeform 126">
                <a:extLst>
                  <a:ext uri="{FF2B5EF4-FFF2-40B4-BE49-F238E27FC236}">
                    <a16:creationId xmlns:a16="http://schemas.microsoft.com/office/drawing/2014/main" id="{A3BDAC00-FCF7-AA91-609F-20BFB65640C9}"/>
                  </a:ext>
                </a:extLst>
              </p:cNvPr>
              <p:cNvSpPr/>
              <p:nvPr/>
            </p:nvSpPr>
            <p:spPr bwMode="auto">
              <a:xfrm>
                <a:off x="879" y="2456"/>
                <a:ext cx="16" cy="9"/>
              </a:xfrm>
              <a:custGeom>
                <a:avLst/>
                <a:gdLst>
                  <a:gd name="T0" fmla="*/ 0 w 14"/>
                  <a:gd name="T1" fmla="*/ 4 h 8"/>
                  <a:gd name="T2" fmla="*/ 14 w 14"/>
                  <a:gd name="T3" fmla="*/ 4 h 8"/>
                  <a:gd name="T4" fmla="*/ 0 w 14"/>
                  <a:gd name="T5" fmla="*/ 4 h 8"/>
                </a:gdLst>
                <a:ahLst/>
                <a:cxnLst>
                  <a:cxn ang="0">
                    <a:pos x="T0" y="T1"/>
                  </a:cxn>
                  <a:cxn ang="0">
                    <a:pos x="T2" y="T3"/>
                  </a:cxn>
                  <a:cxn ang="0">
                    <a:pos x="T4" y="T5"/>
                  </a:cxn>
                </a:cxnLst>
                <a:rect l="0" t="0" r="r" b="b"/>
                <a:pathLst>
                  <a:path w="14" h="8">
                    <a:moveTo>
                      <a:pt x="0" y="4"/>
                    </a:moveTo>
                    <a:cubicBezTo>
                      <a:pt x="4" y="0"/>
                      <a:pt x="8" y="1"/>
                      <a:pt x="14" y="4"/>
                    </a:cubicBezTo>
                    <a:cubicBezTo>
                      <a:pt x="8" y="8"/>
                      <a:pt x="4" y="3"/>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8" name="Freeform 127">
                <a:extLst>
                  <a:ext uri="{FF2B5EF4-FFF2-40B4-BE49-F238E27FC236}">
                    <a16:creationId xmlns:a16="http://schemas.microsoft.com/office/drawing/2014/main" id="{686A045B-7330-9948-2A8C-367165224139}"/>
                  </a:ext>
                </a:extLst>
              </p:cNvPr>
              <p:cNvSpPr/>
              <p:nvPr/>
            </p:nvSpPr>
            <p:spPr bwMode="auto">
              <a:xfrm>
                <a:off x="809" y="2465"/>
                <a:ext cx="14" cy="9"/>
              </a:xfrm>
              <a:custGeom>
                <a:avLst/>
                <a:gdLst>
                  <a:gd name="T0" fmla="*/ 3 w 12"/>
                  <a:gd name="T1" fmla="*/ 8 h 8"/>
                  <a:gd name="T2" fmla="*/ 6 w 12"/>
                  <a:gd name="T3" fmla="*/ 2 h 8"/>
                  <a:gd name="T4" fmla="*/ 12 w 12"/>
                  <a:gd name="T5" fmla="*/ 6 h 8"/>
                  <a:gd name="T6" fmla="*/ 12 w 12"/>
                  <a:gd name="T7" fmla="*/ 6 h 8"/>
                  <a:gd name="T8" fmla="*/ 5 w 12"/>
                  <a:gd name="T9" fmla="*/ 8 h 8"/>
                  <a:gd name="T10" fmla="*/ 5 w 12"/>
                  <a:gd name="T11" fmla="*/ 8 h 8"/>
                  <a:gd name="T12" fmla="*/ 3 w 12"/>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2" h="8">
                    <a:moveTo>
                      <a:pt x="3" y="8"/>
                    </a:moveTo>
                    <a:cubicBezTo>
                      <a:pt x="0" y="4"/>
                      <a:pt x="3" y="3"/>
                      <a:pt x="6" y="2"/>
                    </a:cubicBezTo>
                    <a:cubicBezTo>
                      <a:pt x="10" y="0"/>
                      <a:pt x="12" y="2"/>
                      <a:pt x="12" y="6"/>
                    </a:cubicBezTo>
                    <a:cubicBezTo>
                      <a:pt x="12" y="6"/>
                      <a:pt x="12" y="6"/>
                      <a:pt x="12" y="6"/>
                    </a:cubicBezTo>
                    <a:cubicBezTo>
                      <a:pt x="10" y="6"/>
                      <a:pt x="7" y="5"/>
                      <a:pt x="5" y="8"/>
                    </a:cubicBezTo>
                    <a:cubicBezTo>
                      <a:pt x="5" y="8"/>
                      <a:pt x="5" y="8"/>
                      <a:pt x="5" y="8"/>
                    </a:cubicBezTo>
                    <a:cubicBezTo>
                      <a:pt x="4" y="8"/>
                      <a:pt x="3" y="8"/>
                      <a:pt x="3"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9" name="Freeform 128">
                <a:extLst>
                  <a:ext uri="{FF2B5EF4-FFF2-40B4-BE49-F238E27FC236}">
                    <a16:creationId xmlns:a16="http://schemas.microsoft.com/office/drawing/2014/main" id="{61A7B3C3-A0DE-F271-6076-470935E695C5}"/>
                  </a:ext>
                </a:extLst>
              </p:cNvPr>
              <p:cNvSpPr/>
              <p:nvPr/>
            </p:nvSpPr>
            <p:spPr bwMode="auto">
              <a:xfrm>
                <a:off x="805" y="2103"/>
                <a:ext cx="8" cy="13"/>
              </a:xfrm>
              <a:custGeom>
                <a:avLst/>
                <a:gdLst>
                  <a:gd name="T0" fmla="*/ 5 w 7"/>
                  <a:gd name="T1" fmla="*/ 0 h 12"/>
                  <a:gd name="T2" fmla="*/ 4 w 7"/>
                  <a:gd name="T3" fmla="*/ 12 h 12"/>
                  <a:gd name="T4" fmla="*/ 5 w 7"/>
                  <a:gd name="T5" fmla="*/ 0 h 12"/>
                </a:gdLst>
                <a:ahLst/>
                <a:cxnLst>
                  <a:cxn ang="0">
                    <a:pos x="T0" y="T1"/>
                  </a:cxn>
                  <a:cxn ang="0">
                    <a:pos x="T2" y="T3"/>
                  </a:cxn>
                  <a:cxn ang="0">
                    <a:pos x="T4" y="T5"/>
                  </a:cxn>
                </a:cxnLst>
                <a:rect l="0" t="0" r="r" b="b"/>
                <a:pathLst>
                  <a:path w="7" h="12">
                    <a:moveTo>
                      <a:pt x="5" y="0"/>
                    </a:moveTo>
                    <a:cubicBezTo>
                      <a:pt x="7" y="4"/>
                      <a:pt x="7" y="8"/>
                      <a:pt x="4" y="12"/>
                    </a:cubicBezTo>
                    <a:cubicBezTo>
                      <a:pt x="0" y="6"/>
                      <a:pt x="5" y="4"/>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0" name="Freeform 129">
                <a:extLst>
                  <a:ext uri="{FF2B5EF4-FFF2-40B4-BE49-F238E27FC236}">
                    <a16:creationId xmlns:a16="http://schemas.microsoft.com/office/drawing/2014/main" id="{38A13C3C-9B5D-F77A-61CD-9741CFAFBDB0}"/>
                  </a:ext>
                </a:extLst>
              </p:cNvPr>
              <p:cNvSpPr/>
              <p:nvPr/>
            </p:nvSpPr>
            <p:spPr bwMode="auto">
              <a:xfrm>
                <a:off x="796" y="1637"/>
                <a:ext cx="6" cy="11"/>
              </a:xfrm>
              <a:custGeom>
                <a:avLst/>
                <a:gdLst>
                  <a:gd name="T0" fmla="*/ 0 w 6"/>
                  <a:gd name="T1" fmla="*/ 0 h 9"/>
                  <a:gd name="T2" fmla="*/ 6 w 6"/>
                  <a:gd name="T3" fmla="*/ 9 h 9"/>
                  <a:gd name="T4" fmla="*/ 0 w 6"/>
                  <a:gd name="T5" fmla="*/ 0 h 9"/>
                </a:gdLst>
                <a:ahLst/>
                <a:cxnLst>
                  <a:cxn ang="0">
                    <a:pos x="T0" y="T1"/>
                  </a:cxn>
                  <a:cxn ang="0">
                    <a:pos x="T2" y="T3"/>
                  </a:cxn>
                  <a:cxn ang="0">
                    <a:pos x="T4" y="T5"/>
                  </a:cxn>
                </a:cxnLst>
                <a:rect l="0" t="0" r="r" b="b"/>
                <a:pathLst>
                  <a:path w="6" h="9">
                    <a:moveTo>
                      <a:pt x="0" y="0"/>
                    </a:moveTo>
                    <a:cubicBezTo>
                      <a:pt x="3" y="2"/>
                      <a:pt x="6" y="3"/>
                      <a:pt x="6" y="9"/>
                    </a:cubicBezTo>
                    <a:cubicBezTo>
                      <a:pt x="0" y="8"/>
                      <a:pt x="0" y="4"/>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1" name="Freeform 130">
                <a:extLst>
                  <a:ext uri="{FF2B5EF4-FFF2-40B4-BE49-F238E27FC236}">
                    <a16:creationId xmlns:a16="http://schemas.microsoft.com/office/drawing/2014/main" id="{E555D82C-D5A4-35D1-375A-DEC556CEC21A}"/>
                  </a:ext>
                </a:extLst>
              </p:cNvPr>
              <p:cNvSpPr/>
              <p:nvPr/>
            </p:nvSpPr>
            <p:spPr bwMode="auto">
              <a:xfrm>
                <a:off x="738" y="1555"/>
                <a:ext cx="8" cy="8"/>
              </a:xfrm>
              <a:custGeom>
                <a:avLst/>
                <a:gdLst>
                  <a:gd name="T0" fmla="*/ 7 w 7"/>
                  <a:gd name="T1" fmla="*/ 7 h 7"/>
                  <a:gd name="T2" fmla="*/ 0 w 7"/>
                  <a:gd name="T3" fmla="*/ 3 h 7"/>
                  <a:gd name="T4" fmla="*/ 2 w 7"/>
                  <a:gd name="T5" fmla="*/ 0 h 7"/>
                  <a:gd name="T6" fmla="*/ 7 w 7"/>
                  <a:gd name="T7" fmla="*/ 7 h 7"/>
                </a:gdLst>
                <a:ahLst/>
                <a:cxnLst>
                  <a:cxn ang="0">
                    <a:pos x="T0" y="T1"/>
                  </a:cxn>
                  <a:cxn ang="0">
                    <a:pos x="T2" y="T3"/>
                  </a:cxn>
                  <a:cxn ang="0">
                    <a:pos x="T4" y="T5"/>
                  </a:cxn>
                  <a:cxn ang="0">
                    <a:pos x="T6" y="T7"/>
                  </a:cxn>
                </a:cxnLst>
                <a:rect l="0" t="0" r="r" b="b"/>
                <a:pathLst>
                  <a:path w="7" h="7">
                    <a:moveTo>
                      <a:pt x="7" y="7"/>
                    </a:moveTo>
                    <a:cubicBezTo>
                      <a:pt x="4" y="6"/>
                      <a:pt x="1" y="6"/>
                      <a:pt x="0" y="3"/>
                    </a:cubicBezTo>
                    <a:cubicBezTo>
                      <a:pt x="0" y="1"/>
                      <a:pt x="1" y="0"/>
                      <a:pt x="2" y="0"/>
                    </a:cubicBezTo>
                    <a:cubicBezTo>
                      <a:pt x="6" y="1"/>
                      <a:pt x="6" y="4"/>
                      <a:pt x="7"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2" name="Freeform 131">
                <a:extLst>
                  <a:ext uri="{FF2B5EF4-FFF2-40B4-BE49-F238E27FC236}">
                    <a16:creationId xmlns:a16="http://schemas.microsoft.com/office/drawing/2014/main" id="{8548F2A9-40B4-A980-F260-3F7B12D1662C}"/>
                  </a:ext>
                </a:extLst>
              </p:cNvPr>
              <p:cNvSpPr/>
              <p:nvPr/>
            </p:nvSpPr>
            <p:spPr bwMode="auto">
              <a:xfrm>
                <a:off x="790" y="2161"/>
                <a:ext cx="8" cy="9"/>
              </a:xfrm>
              <a:custGeom>
                <a:avLst/>
                <a:gdLst>
                  <a:gd name="T0" fmla="*/ 0 w 7"/>
                  <a:gd name="T1" fmla="*/ 4 h 8"/>
                  <a:gd name="T2" fmla="*/ 0 w 7"/>
                  <a:gd name="T3" fmla="*/ 3 h 8"/>
                  <a:gd name="T4" fmla="*/ 6 w 7"/>
                  <a:gd name="T5" fmla="*/ 2 h 8"/>
                  <a:gd name="T6" fmla="*/ 6 w 7"/>
                  <a:gd name="T7" fmla="*/ 5 h 8"/>
                  <a:gd name="T8" fmla="*/ 0 w 7"/>
                  <a:gd name="T9" fmla="*/ 4 h 8"/>
                </a:gdLst>
                <a:ahLst/>
                <a:cxnLst>
                  <a:cxn ang="0">
                    <a:pos x="T0" y="T1"/>
                  </a:cxn>
                  <a:cxn ang="0">
                    <a:pos x="T2" y="T3"/>
                  </a:cxn>
                  <a:cxn ang="0">
                    <a:pos x="T4" y="T5"/>
                  </a:cxn>
                  <a:cxn ang="0">
                    <a:pos x="T6" y="T7"/>
                  </a:cxn>
                  <a:cxn ang="0">
                    <a:pos x="T8" y="T9"/>
                  </a:cxn>
                </a:cxnLst>
                <a:rect l="0" t="0" r="r" b="b"/>
                <a:pathLst>
                  <a:path w="7" h="8">
                    <a:moveTo>
                      <a:pt x="0" y="4"/>
                    </a:moveTo>
                    <a:cubicBezTo>
                      <a:pt x="0" y="4"/>
                      <a:pt x="0" y="3"/>
                      <a:pt x="0" y="3"/>
                    </a:cubicBezTo>
                    <a:cubicBezTo>
                      <a:pt x="1" y="0"/>
                      <a:pt x="3" y="0"/>
                      <a:pt x="6" y="2"/>
                    </a:cubicBezTo>
                    <a:cubicBezTo>
                      <a:pt x="6" y="3"/>
                      <a:pt x="7" y="5"/>
                      <a:pt x="6" y="5"/>
                    </a:cubicBezTo>
                    <a:cubicBezTo>
                      <a:pt x="4" y="8"/>
                      <a:pt x="2" y="5"/>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3" name="Freeform 132">
                <a:extLst>
                  <a:ext uri="{FF2B5EF4-FFF2-40B4-BE49-F238E27FC236}">
                    <a16:creationId xmlns:a16="http://schemas.microsoft.com/office/drawing/2014/main" id="{9015CCF9-903D-6734-8376-05478DC004C6}"/>
                  </a:ext>
                </a:extLst>
              </p:cNvPr>
              <p:cNvSpPr/>
              <p:nvPr/>
            </p:nvSpPr>
            <p:spPr bwMode="auto">
              <a:xfrm>
                <a:off x="768" y="1635"/>
                <a:ext cx="8" cy="7"/>
              </a:xfrm>
              <a:custGeom>
                <a:avLst/>
                <a:gdLst>
                  <a:gd name="T0" fmla="*/ 5 w 7"/>
                  <a:gd name="T1" fmla="*/ 0 h 6"/>
                  <a:gd name="T2" fmla="*/ 6 w 7"/>
                  <a:gd name="T3" fmla="*/ 3 h 6"/>
                  <a:gd name="T4" fmla="*/ 4 w 7"/>
                  <a:gd name="T5" fmla="*/ 6 h 6"/>
                  <a:gd name="T6" fmla="*/ 1 w 7"/>
                  <a:gd name="T7" fmla="*/ 3 h 6"/>
                  <a:gd name="T8" fmla="*/ 5 w 7"/>
                  <a:gd name="T9" fmla="*/ 0 h 6"/>
                </a:gdLst>
                <a:ahLst/>
                <a:cxnLst>
                  <a:cxn ang="0">
                    <a:pos x="T0" y="T1"/>
                  </a:cxn>
                  <a:cxn ang="0">
                    <a:pos x="T2" y="T3"/>
                  </a:cxn>
                  <a:cxn ang="0">
                    <a:pos x="T4" y="T5"/>
                  </a:cxn>
                  <a:cxn ang="0">
                    <a:pos x="T6" y="T7"/>
                  </a:cxn>
                  <a:cxn ang="0">
                    <a:pos x="T8" y="T9"/>
                  </a:cxn>
                </a:cxnLst>
                <a:rect l="0" t="0" r="r" b="b"/>
                <a:pathLst>
                  <a:path w="7" h="6">
                    <a:moveTo>
                      <a:pt x="5" y="0"/>
                    </a:moveTo>
                    <a:cubicBezTo>
                      <a:pt x="5" y="0"/>
                      <a:pt x="6" y="2"/>
                      <a:pt x="6" y="3"/>
                    </a:cubicBezTo>
                    <a:cubicBezTo>
                      <a:pt x="7" y="5"/>
                      <a:pt x="6" y="6"/>
                      <a:pt x="4" y="6"/>
                    </a:cubicBezTo>
                    <a:cubicBezTo>
                      <a:pt x="3" y="5"/>
                      <a:pt x="1" y="4"/>
                      <a:pt x="1" y="3"/>
                    </a:cubicBezTo>
                    <a:cubicBezTo>
                      <a:pt x="0" y="1"/>
                      <a:pt x="1" y="1"/>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4" name="Freeform 133">
                <a:extLst>
                  <a:ext uri="{FF2B5EF4-FFF2-40B4-BE49-F238E27FC236}">
                    <a16:creationId xmlns:a16="http://schemas.microsoft.com/office/drawing/2014/main" id="{24A9087B-D415-2688-DCCB-B15EEAF174DD}"/>
                  </a:ext>
                </a:extLst>
              </p:cNvPr>
              <p:cNvSpPr/>
              <p:nvPr/>
            </p:nvSpPr>
            <p:spPr bwMode="auto">
              <a:xfrm>
                <a:off x="1003" y="2566"/>
                <a:ext cx="8" cy="11"/>
              </a:xfrm>
              <a:custGeom>
                <a:avLst/>
                <a:gdLst>
                  <a:gd name="T0" fmla="*/ 0 w 7"/>
                  <a:gd name="T1" fmla="*/ 10 h 10"/>
                  <a:gd name="T2" fmla="*/ 5 w 7"/>
                  <a:gd name="T3" fmla="*/ 0 h 10"/>
                  <a:gd name="T4" fmla="*/ 5 w 7"/>
                  <a:gd name="T5" fmla="*/ 0 h 10"/>
                  <a:gd name="T6" fmla="*/ 0 w 7"/>
                  <a:gd name="T7" fmla="*/ 10 h 10"/>
                </a:gdLst>
                <a:ahLst/>
                <a:cxnLst>
                  <a:cxn ang="0">
                    <a:pos x="T0" y="T1"/>
                  </a:cxn>
                  <a:cxn ang="0">
                    <a:pos x="T2" y="T3"/>
                  </a:cxn>
                  <a:cxn ang="0">
                    <a:pos x="T4" y="T5"/>
                  </a:cxn>
                  <a:cxn ang="0">
                    <a:pos x="T6" y="T7"/>
                  </a:cxn>
                </a:cxnLst>
                <a:rect l="0" t="0" r="r" b="b"/>
                <a:pathLst>
                  <a:path w="7" h="10">
                    <a:moveTo>
                      <a:pt x="0" y="10"/>
                    </a:moveTo>
                    <a:cubicBezTo>
                      <a:pt x="1" y="6"/>
                      <a:pt x="2" y="2"/>
                      <a:pt x="5" y="0"/>
                    </a:cubicBezTo>
                    <a:cubicBezTo>
                      <a:pt x="5" y="0"/>
                      <a:pt x="5" y="0"/>
                      <a:pt x="5" y="0"/>
                    </a:cubicBezTo>
                    <a:cubicBezTo>
                      <a:pt x="5" y="4"/>
                      <a:pt x="7" y="9"/>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5" name="Freeform 134">
                <a:extLst>
                  <a:ext uri="{FF2B5EF4-FFF2-40B4-BE49-F238E27FC236}">
                    <a16:creationId xmlns:a16="http://schemas.microsoft.com/office/drawing/2014/main" id="{1F87370B-BE50-4F91-83DB-4FEBF45C5755}"/>
                  </a:ext>
                </a:extLst>
              </p:cNvPr>
              <p:cNvSpPr/>
              <p:nvPr/>
            </p:nvSpPr>
            <p:spPr bwMode="auto">
              <a:xfrm>
                <a:off x="775" y="2677"/>
                <a:ext cx="5" cy="14"/>
              </a:xfrm>
              <a:custGeom>
                <a:avLst/>
                <a:gdLst>
                  <a:gd name="T0" fmla="*/ 3 w 4"/>
                  <a:gd name="T1" fmla="*/ 0 h 12"/>
                  <a:gd name="T2" fmla="*/ 2 w 4"/>
                  <a:gd name="T3" fmla="*/ 12 h 12"/>
                  <a:gd name="T4" fmla="*/ 3 w 4"/>
                  <a:gd name="T5" fmla="*/ 0 h 12"/>
                </a:gdLst>
                <a:ahLst/>
                <a:cxnLst>
                  <a:cxn ang="0">
                    <a:pos x="T0" y="T1"/>
                  </a:cxn>
                  <a:cxn ang="0">
                    <a:pos x="T2" y="T3"/>
                  </a:cxn>
                  <a:cxn ang="0">
                    <a:pos x="T4" y="T5"/>
                  </a:cxn>
                </a:cxnLst>
                <a:rect l="0" t="0" r="r" b="b"/>
                <a:pathLst>
                  <a:path w="4" h="12">
                    <a:moveTo>
                      <a:pt x="3" y="0"/>
                    </a:moveTo>
                    <a:cubicBezTo>
                      <a:pt x="3" y="4"/>
                      <a:pt x="4" y="8"/>
                      <a:pt x="2" y="12"/>
                    </a:cubicBezTo>
                    <a:cubicBezTo>
                      <a:pt x="1" y="8"/>
                      <a:pt x="0" y="4"/>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6" name="Freeform 135">
                <a:extLst>
                  <a:ext uri="{FF2B5EF4-FFF2-40B4-BE49-F238E27FC236}">
                    <a16:creationId xmlns:a16="http://schemas.microsoft.com/office/drawing/2014/main" id="{0DD7B06C-0049-5CE9-26B5-FDF0F29A0C50}"/>
                  </a:ext>
                </a:extLst>
              </p:cNvPr>
              <p:cNvSpPr/>
              <p:nvPr/>
            </p:nvSpPr>
            <p:spPr bwMode="auto">
              <a:xfrm>
                <a:off x="964" y="2488"/>
                <a:ext cx="5" cy="9"/>
              </a:xfrm>
              <a:custGeom>
                <a:avLst/>
                <a:gdLst>
                  <a:gd name="T0" fmla="*/ 2 w 4"/>
                  <a:gd name="T1" fmla="*/ 0 h 8"/>
                  <a:gd name="T2" fmla="*/ 2 w 4"/>
                  <a:gd name="T3" fmla="*/ 8 h 8"/>
                  <a:gd name="T4" fmla="*/ 2 w 4"/>
                  <a:gd name="T5" fmla="*/ 0 h 8"/>
                </a:gdLst>
                <a:ahLst/>
                <a:cxnLst>
                  <a:cxn ang="0">
                    <a:pos x="T0" y="T1"/>
                  </a:cxn>
                  <a:cxn ang="0">
                    <a:pos x="T2" y="T3"/>
                  </a:cxn>
                  <a:cxn ang="0">
                    <a:pos x="T4" y="T5"/>
                  </a:cxn>
                </a:cxnLst>
                <a:rect l="0" t="0" r="r" b="b"/>
                <a:pathLst>
                  <a:path w="4" h="8">
                    <a:moveTo>
                      <a:pt x="2" y="0"/>
                    </a:moveTo>
                    <a:cubicBezTo>
                      <a:pt x="4" y="2"/>
                      <a:pt x="3" y="5"/>
                      <a:pt x="2" y="8"/>
                    </a:cubicBezTo>
                    <a:cubicBezTo>
                      <a:pt x="0" y="5"/>
                      <a:pt x="0" y="3"/>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7" name="Freeform 136">
                <a:extLst>
                  <a:ext uri="{FF2B5EF4-FFF2-40B4-BE49-F238E27FC236}">
                    <a16:creationId xmlns:a16="http://schemas.microsoft.com/office/drawing/2014/main" id="{7A709859-78B7-7775-3D57-083ECEFB5CA9}"/>
                  </a:ext>
                </a:extLst>
              </p:cNvPr>
              <p:cNvSpPr/>
              <p:nvPr/>
            </p:nvSpPr>
            <p:spPr bwMode="auto">
              <a:xfrm>
                <a:off x="777" y="2084"/>
                <a:ext cx="5" cy="5"/>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0" y="4"/>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8" name="Freeform 137">
                <a:extLst>
                  <a:ext uri="{FF2B5EF4-FFF2-40B4-BE49-F238E27FC236}">
                    <a16:creationId xmlns:a16="http://schemas.microsoft.com/office/drawing/2014/main" id="{7290FC07-C70E-401E-FD8C-6BE978B4D133}"/>
                  </a:ext>
                </a:extLst>
              </p:cNvPr>
              <p:cNvSpPr/>
              <p:nvPr/>
            </p:nvSpPr>
            <p:spPr bwMode="auto">
              <a:xfrm>
                <a:off x="732" y="2068"/>
                <a:ext cx="4" cy="3"/>
              </a:xfrm>
              <a:custGeom>
                <a:avLst/>
                <a:gdLst>
                  <a:gd name="T0" fmla="*/ 1 w 3"/>
                  <a:gd name="T1" fmla="*/ 0 h 2"/>
                  <a:gd name="T2" fmla="*/ 3 w 3"/>
                  <a:gd name="T3" fmla="*/ 1 h 2"/>
                  <a:gd name="T4" fmla="*/ 2 w 3"/>
                  <a:gd name="T5" fmla="*/ 2 h 2"/>
                  <a:gd name="T6" fmla="*/ 0 w 3"/>
                  <a:gd name="T7" fmla="*/ 2 h 2"/>
                  <a:gd name="T8" fmla="*/ 1 w 3"/>
                  <a:gd name="T9" fmla="*/ 0 h 2"/>
                </a:gdLst>
                <a:ahLst/>
                <a:cxnLst>
                  <a:cxn ang="0">
                    <a:pos x="T0" y="T1"/>
                  </a:cxn>
                  <a:cxn ang="0">
                    <a:pos x="T2" y="T3"/>
                  </a:cxn>
                  <a:cxn ang="0">
                    <a:pos x="T4" y="T5"/>
                  </a:cxn>
                  <a:cxn ang="0">
                    <a:pos x="T6" y="T7"/>
                  </a:cxn>
                  <a:cxn ang="0">
                    <a:pos x="T8" y="T9"/>
                  </a:cxn>
                </a:cxnLst>
                <a:rect l="0" t="0" r="r" b="b"/>
                <a:pathLst>
                  <a:path w="3" h="2">
                    <a:moveTo>
                      <a:pt x="1" y="0"/>
                    </a:moveTo>
                    <a:cubicBezTo>
                      <a:pt x="2" y="0"/>
                      <a:pt x="3" y="0"/>
                      <a:pt x="3" y="1"/>
                    </a:cubicBezTo>
                    <a:cubicBezTo>
                      <a:pt x="3" y="1"/>
                      <a:pt x="3" y="2"/>
                      <a:pt x="2" y="2"/>
                    </a:cubicBezTo>
                    <a:cubicBezTo>
                      <a:pt x="2" y="2"/>
                      <a:pt x="1" y="2"/>
                      <a:pt x="0" y="2"/>
                    </a:cubicBezTo>
                    <a:cubicBezTo>
                      <a:pt x="0" y="1"/>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9" name="Freeform 138">
                <a:extLst>
                  <a:ext uri="{FF2B5EF4-FFF2-40B4-BE49-F238E27FC236}">
                    <a16:creationId xmlns:a16="http://schemas.microsoft.com/office/drawing/2014/main" id="{42E77BED-3A0E-792E-34AE-D3B4D12E5D88}"/>
                  </a:ext>
                </a:extLst>
              </p:cNvPr>
              <p:cNvSpPr/>
              <p:nvPr/>
            </p:nvSpPr>
            <p:spPr bwMode="auto">
              <a:xfrm>
                <a:off x="797" y="1694"/>
                <a:ext cx="5" cy="4"/>
              </a:xfrm>
              <a:custGeom>
                <a:avLst/>
                <a:gdLst>
                  <a:gd name="T0" fmla="*/ 0 w 5"/>
                  <a:gd name="T1" fmla="*/ 3 h 4"/>
                  <a:gd name="T2" fmla="*/ 1 w 5"/>
                  <a:gd name="T3" fmla="*/ 0 h 4"/>
                  <a:gd name="T4" fmla="*/ 4 w 5"/>
                  <a:gd name="T5" fmla="*/ 2 h 4"/>
                  <a:gd name="T6" fmla="*/ 3 w 5"/>
                  <a:gd name="T7" fmla="*/ 4 h 4"/>
                  <a:gd name="T8" fmla="*/ 0 w 5"/>
                  <a:gd name="T9" fmla="*/ 3 h 4"/>
                </a:gdLst>
                <a:ahLst/>
                <a:cxnLst>
                  <a:cxn ang="0">
                    <a:pos x="T0" y="T1"/>
                  </a:cxn>
                  <a:cxn ang="0">
                    <a:pos x="T2" y="T3"/>
                  </a:cxn>
                  <a:cxn ang="0">
                    <a:pos x="T4" y="T5"/>
                  </a:cxn>
                  <a:cxn ang="0">
                    <a:pos x="T6" y="T7"/>
                  </a:cxn>
                  <a:cxn ang="0">
                    <a:pos x="T8" y="T9"/>
                  </a:cxn>
                </a:cxnLst>
                <a:rect l="0" t="0" r="r" b="b"/>
                <a:pathLst>
                  <a:path w="5" h="4">
                    <a:moveTo>
                      <a:pt x="0" y="3"/>
                    </a:moveTo>
                    <a:cubicBezTo>
                      <a:pt x="0" y="2"/>
                      <a:pt x="1" y="1"/>
                      <a:pt x="1" y="0"/>
                    </a:cubicBezTo>
                    <a:cubicBezTo>
                      <a:pt x="2" y="1"/>
                      <a:pt x="3" y="1"/>
                      <a:pt x="4" y="2"/>
                    </a:cubicBezTo>
                    <a:cubicBezTo>
                      <a:pt x="3" y="3"/>
                      <a:pt x="5" y="4"/>
                      <a:pt x="3" y="4"/>
                    </a:cubicBezTo>
                    <a:cubicBezTo>
                      <a:pt x="2" y="4"/>
                      <a:pt x="1" y="3"/>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0" name="Freeform 139">
                <a:extLst>
                  <a:ext uri="{FF2B5EF4-FFF2-40B4-BE49-F238E27FC236}">
                    <a16:creationId xmlns:a16="http://schemas.microsoft.com/office/drawing/2014/main" id="{274C0460-7FC7-79D9-36FC-3E2AE213FF75}"/>
                  </a:ext>
                </a:extLst>
              </p:cNvPr>
              <p:cNvSpPr/>
              <p:nvPr/>
            </p:nvSpPr>
            <p:spPr bwMode="auto">
              <a:xfrm>
                <a:off x="703" y="1586"/>
                <a:ext cx="3"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1" y="0"/>
                      <a:pt x="2" y="0"/>
                      <a:pt x="3" y="1"/>
                    </a:cubicBezTo>
                    <a:cubicBezTo>
                      <a:pt x="3" y="1"/>
                      <a:pt x="2" y="3"/>
                      <a:pt x="2" y="3"/>
                    </a:cubicBezTo>
                    <a:cubicBezTo>
                      <a:pt x="1" y="3"/>
                      <a:pt x="0" y="2"/>
                      <a:pt x="0" y="2"/>
                    </a:cubicBezTo>
                    <a:cubicBezTo>
                      <a:pt x="0" y="1"/>
                      <a:pt x="0"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1" name="Freeform 140">
                <a:extLst>
                  <a:ext uri="{FF2B5EF4-FFF2-40B4-BE49-F238E27FC236}">
                    <a16:creationId xmlns:a16="http://schemas.microsoft.com/office/drawing/2014/main" id="{D0D725BB-817D-7EAA-9801-C7E962D5CA4B}"/>
                  </a:ext>
                </a:extLst>
              </p:cNvPr>
              <p:cNvSpPr/>
              <p:nvPr/>
            </p:nvSpPr>
            <p:spPr bwMode="auto">
              <a:xfrm>
                <a:off x="731" y="1571"/>
                <a:ext cx="6" cy="6"/>
              </a:xfrm>
              <a:custGeom>
                <a:avLst/>
                <a:gdLst>
                  <a:gd name="T0" fmla="*/ 5 w 5"/>
                  <a:gd name="T1" fmla="*/ 5 h 5"/>
                  <a:gd name="T2" fmla="*/ 0 w 5"/>
                  <a:gd name="T3" fmla="*/ 0 h 5"/>
                  <a:gd name="T4" fmla="*/ 1 w 5"/>
                  <a:gd name="T5" fmla="*/ 0 h 5"/>
                  <a:gd name="T6" fmla="*/ 5 w 5"/>
                  <a:gd name="T7" fmla="*/ 5 h 5"/>
                  <a:gd name="T8" fmla="*/ 5 w 5"/>
                  <a:gd name="T9" fmla="*/ 5 h 5"/>
                </a:gdLst>
                <a:ahLst/>
                <a:cxnLst>
                  <a:cxn ang="0">
                    <a:pos x="T0" y="T1"/>
                  </a:cxn>
                  <a:cxn ang="0">
                    <a:pos x="T2" y="T3"/>
                  </a:cxn>
                  <a:cxn ang="0">
                    <a:pos x="T4" y="T5"/>
                  </a:cxn>
                  <a:cxn ang="0">
                    <a:pos x="T6" y="T7"/>
                  </a:cxn>
                  <a:cxn ang="0">
                    <a:pos x="T8" y="T9"/>
                  </a:cxn>
                </a:cxnLst>
                <a:rect l="0" t="0" r="r" b="b"/>
                <a:pathLst>
                  <a:path w="5" h="5">
                    <a:moveTo>
                      <a:pt x="5" y="5"/>
                    </a:moveTo>
                    <a:cubicBezTo>
                      <a:pt x="2" y="5"/>
                      <a:pt x="1" y="3"/>
                      <a:pt x="0" y="0"/>
                    </a:cubicBezTo>
                    <a:cubicBezTo>
                      <a:pt x="0" y="0"/>
                      <a:pt x="1" y="0"/>
                      <a:pt x="1" y="0"/>
                    </a:cubicBezTo>
                    <a:cubicBezTo>
                      <a:pt x="4" y="0"/>
                      <a:pt x="5" y="2"/>
                      <a:pt x="5" y="5"/>
                    </a:cubicBezTo>
                    <a:cubicBezTo>
                      <a:pt x="5" y="5"/>
                      <a:pt x="5" y="5"/>
                      <a:pt x="5"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2" name="Freeform 141">
                <a:extLst>
                  <a:ext uri="{FF2B5EF4-FFF2-40B4-BE49-F238E27FC236}">
                    <a16:creationId xmlns:a16="http://schemas.microsoft.com/office/drawing/2014/main" id="{E152DF3D-AF03-E2CB-E419-092FB69D2546}"/>
                  </a:ext>
                </a:extLst>
              </p:cNvPr>
              <p:cNvSpPr/>
              <p:nvPr/>
            </p:nvSpPr>
            <p:spPr bwMode="auto">
              <a:xfrm>
                <a:off x="1000" y="2577"/>
                <a:ext cx="3" cy="4"/>
              </a:xfrm>
              <a:custGeom>
                <a:avLst/>
                <a:gdLst>
                  <a:gd name="T0" fmla="*/ 3 w 3"/>
                  <a:gd name="T1" fmla="*/ 0 h 3"/>
                  <a:gd name="T2" fmla="*/ 1 w 3"/>
                  <a:gd name="T3" fmla="*/ 3 h 3"/>
                  <a:gd name="T4" fmla="*/ 0 w 3"/>
                  <a:gd name="T5" fmla="*/ 2 h 3"/>
                  <a:gd name="T6" fmla="*/ 3 w 3"/>
                  <a:gd name="T7" fmla="*/ 0 h 3"/>
                </a:gdLst>
                <a:ahLst/>
                <a:cxnLst>
                  <a:cxn ang="0">
                    <a:pos x="T0" y="T1"/>
                  </a:cxn>
                  <a:cxn ang="0">
                    <a:pos x="T2" y="T3"/>
                  </a:cxn>
                  <a:cxn ang="0">
                    <a:pos x="T4" y="T5"/>
                  </a:cxn>
                  <a:cxn ang="0">
                    <a:pos x="T6" y="T7"/>
                  </a:cxn>
                </a:cxnLst>
                <a:rect l="0" t="0" r="r" b="b"/>
                <a:pathLst>
                  <a:path w="3" h="3">
                    <a:moveTo>
                      <a:pt x="3" y="0"/>
                    </a:moveTo>
                    <a:cubicBezTo>
                      <a:pt x="3" y="1"/>
                      <a:pt x="3" y="3"/>
                      <a:pt x="1" y="3"/>
                    </a:cubicBezTo>
                    <a:cubicBezTo>
                      <a:pt x="0" y="3"/>
                      <a:pt x="0" y="3"/>
                      <a:pt x="0" y="2"/>
                    </a:cubicBezTo>
                    <a:cubicBezTo>
                      <a:pt x="0" y="0"/>
                      <a:pt x="2" y="0"/>
                      <a:pt x="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3" name="Freeform 142">
                <a:extLst>
                  <a:ext uri="{FF2B5EF4-FFF2-40B4-BE49-F238E27FC236}">
                    <a16:creationId xmlns:a16="http://schemas.microsoft.com/office/drawing/2014/main" id="{4E135641-EBA1-B0BD-2AA5-4180E6281EA2}"/>
                  </a:ext>
                </a:extLst>
              </p:cNvPr>
              <p:cNvSpPr/>
              <p:nvPr/>
            </p:nvSpPr>
            <p:spPr bwMode="auto">
              <a:xfrm>
                <a:off x="840" y="1712"/>
                <a:ext cx="3" cy="6"/>
              </a:xfrm>
              <a:custGeom>
                <a:avLst/>
                <a:gdLst>
                  <a:gd name="T0" fmla="*/ 2 w 2"/>
                  <a:gd name="T1" fmla="*/ 5 h 5"/>
                  <a:gd name="T2" fmla="*/ 0 w 2"/>
                  <a:gd name="T3" fmla="*/ 0 h 5"/>
                  <a:gd name="T4" fmla="*/ 1 w 2"/>
                  <a:gd name="T5" fmla="*/ 0 h 5"/>
                  <a:gd name="T6" fmla="*/ 2 w 2"/>
                  <a:gd name="T7" fmla="*/ 5 h 5"/>
                </a:gdLst>
                <a:ahLst/>
                <a:cxnLst>
                  <a:cxn ang="0">
                    <a:pos x="T0" y="T1"/>
                  </a:cxn>
                  <a:cxn ang="0">
                    <a:pos x="T2" y="T3"/>
                  </a:cxn>
                  <a:cxn ang="0">
                    <a:pos x="T4" y="T5"/>
                  </a:cxn>
                  <a:cxn ang="0">
                    <a:pos x="T6" y="T7"/>
                  </a:cxn>
                </a:cxnLst>
                <a:rect l="0" t="0" r="r" b="b"/>
                <a:pathLst>
                  <a:path w="2" h="5">
                    <a:moveTo>
                      <a:pt x="2" y="5"/>
                    </a:moveTo>
                    <a:cubicBezTo>
                      <a:pt x="0" y="4"/>
                      <a:pt x="0" y="2"/>
                      <a:pt x="0" y="0"/>
                    </a:cubicBezTo>
                    <a:cubicBezTo>
                      <a:pt x="0" y="0"/>
                      <a:pt x="1" y="0"/>
                      <a:pt x="1" y="0"/>
                    </a:cubicBezTo>
                    <a:cubicBezTo>
                      <a:pt x="2" y="2"/>
                      <a:pt x="2" y="3"/>
                      <a:pt x="2"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4" name="Freeform 143">
                <a:extLst>
                  <a:ext uri="{FF2B5EF4-FFF2-40B4-BE49-F238E27FC236}">
                    <a16:creationId xmlns:a16="http://schemas.microsoft.com/office/drawing/2014/main" id="{69BB9A62-6E27-9CC8-3057-2863FB1BA939}"/>
                  </a:ext>
                </a:extLst>
              </p:cNvPr>
              <p:cNvSpPr/>
              <p:nvPr/>
            </p:nvSpPr>
            <p:spPr bwMode="auto">
              <a:xfrm>
                <a:off x="942" y="2476"/>
                <a:ext cx="4" cy="6"/>
              </a:xfrm>
              <a:custGeom>
                <a:avLst/>
                <a:gdLst>
                  <a:gd name="T0" fmla="*/ 3 w 3"/>
                  <a:gd name="T1" fmla="*/ 5 h 5"/>
                  <a:gd name="T2" fmla="*/ 1 w 3"/>
                  <a:gd name="T3" fmla="*/ 1 h 5"/>
                  <a:gd name="T4" fmla="*/ 2 w 3"/>
                  <a:gd name="T5" fmla="*/ 0 h 5"/>
                  <a:gd name="T6" fmla="*/ 3 w 3"/>
                  <a:gd name="T7" fmla="*/ 5 h 5"/>
                </a:gdLst>
                <a:ahLst/>
                <a:cxnLst>
                  <a:cxn ang="0">
                    <a:pos x="T0" y="T1"/>
                  </a:cxn>
                  <a:cxn ang="0">
                    <a:pos x="T2" y="T3"/>
                  </a:cxn>
                  <a:cxn ang="0">
                    <a:pos x="T4" y="T5"/>
                  </a:cxn>
                  <a:cxn ang="0">
                    <a:pos x="T6" y="T7"/>
                  </a:cxn>
                </a:cxnLst>
                <a:rect l="0" t="0" r="r" b="b"/>
                <a:pathLst>
                  <a:path w="3" h="5">
                    <a:moveTo>
                      <a:pt x="3" y="5"/>
                    </a:moveTo>
                    <a:cubicBezTo>
                      <a:pt x="1" y="4"/>
                      <a:pt x="0" y="3"/>
                      <a:pt x="1" y="1"/>
                    </a:cubicBezTo>
                    <a:cubicBezTo>
                      <a:pt x="1" y="0"/>
                      <a:pt x="1" y="0"/>
                      <a:pt x="2" y="0"/>
                    </a:cubicBezTo>
                    <a:cubicBezTo>
                      <a:pt x="2" y="2"/>
                      <a:pt x="2" y="4"/>
                      <a:pt x="3"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5" name="Freeform 144">
                <a:extLst>
                  <a:ext uri="{FF2B5EF4-FFF2-40B4-BE49-F238E27FC236}">
                    <a16:creationId xmlns:a16="http://schemas.microsoft.com/office/drawing/2014/main" id="{8A4D7C68-2B38-57F8-0255-61E9DD833961}"/>
                  </a:ext>
                </a:extLst>
              </p:cNvPr>
              <p:cNvSpPr/>
              <p:nvPr/>
            </p:nvSpPr>
            <p:spPr bwMode="auto">
              <a:xfrm>
                <a:off x="773" y="2079"/>
                <a:ext cx="1" cy="1"/>
              </a:xfrm>
              <a:custGeom>
                <a:avLst/>
                <a:gdLst>
                  <a:gd name="T0" fmla="*/ 1 w 1"/>
                  <a:gd name="T1" fmla="*/ 0 h 1"/>
                  <a:gd name="T2" fmla="*/ 1 w 1"/>
                  <a:gd name="T3" fmla="*/ 1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1"/>
                      <a:pt x="1" y="1"/>
                    </a:cubicBezTo>
                    <a:cubicBezTo>
                      <a:pt x="1" y="1"/>
                      <a:pt x="1" y="1"/>
                      <a:pt x="0" y="1"/>
                    </a:cubicBezTo>
                    <a:cubicBezTo>
                      <a:pt x="0" y="1"/>
                      <a:pt x="0" y="0"/>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6" name="Freeform 145">
                <a:extLst>
                  <a:ext uri="{FF2B5EF4-FFF2-40B4-BE49-F238E27FC236}">
                    <a16:creationId xmlns:a16="http://schemas.microsoft.com/office/drawing/2014/main" id="{88708420-50A5-2242-5567-FD7EDDF97832}"/>
                  </a:ext>
                </a:extLst>
              </p:cNvPr>
              <p:cNvSpPr/>
              <p:nvPr/>
            </p:nvSpPr>
            <p:spPr bwMode="auto">
              <a:xfrm>
                <a:off x="923" y="2681"/>
                <a:ext cx="3" cy="3"/>
              </a:xfrm>
              <a:custGeom>
                <a:avLst/>
                <a:gdLst>
                  <a:gd name="T0" fmla="*/ 0 w 3"/>
                  <a:gd name="T1" fmla="*/ 0 h 2"/>
                  <a:gd name="T2" fmla="*/ 3 w 3"/>
                  <a:gd name="T3" fmla="*/ 1 h 2"/>
                  <a:gd name="T4" fmla="*/ 3 w 3"/>
                  <a:gd name="T5" fmla="*/ 2 h 2"/>
                  <a:gd name="T6" fmla="*/ 0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cubicBezTo>
                      <a:pt x="1" y="1"/>
                      <a:pt x="2" y="1"/>
                      <a:pt x="3" y="1"/>
                    </a:cubicBezTo>
                    <a:cubicBezTo>
                      <a:pt x="3" y="2"/>
                      <a:pt x="3" y="2"/>
                      <a:pt x="3" y="2"/>
                    </a:cubicBezTo>
                    <a:cubicBezTo>
                      <a:pt x="2" y="2"/>
                      <a:pt x="1" y="1"/>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7" name="Freeform 146">
                <a:extLst>
                  <a:ext uri="{FF2B5EF4-FFF2-40B4-BE49-F238E27FC236}">
                    <a16:creationId xmlns:a16="http://schemas.microsoft.com/office/drawing/2014/main" id="{0035B37F-0E7F-1FDB-E42F-A5FF656B0D01}"/>
                  </a:ext>
                </a:extLst>
              </p:cNvPr>
              <p:cNvSpPr/>
              <p:nvPr/>
            </p:nvSpPr>
            <p:spPr bwMode="auto">
              <a:xfrm>
                <a:off x="801" y="1698"/>
                <a:ext cx="6" cy="4"/>
              </a:xfrm>
              <a:custGeom>
                <a:avLst/>
                <a:gdLst>
                  <a:gd name="T0" fmla="*/ 5 w 5"/>
                  <a:gd name="T1" fmla="*/ 3 h 3"/>
                  <a:gd name="T2" fmla="*/ 0 w 5"/>
                  <a:gd name="T3" fmla="*/ 0 h 3"/>
                  <a:gd name="T4" fmla="*/ 5 w 5"/>
                  <a:gd name="T5" fmla="*/ 3 h 3"/>
                </a:gdLst>
                <a:ahLst/>
                <a:cxnLst>
                  <a:cxn ang="0">
                    <a:pos x="T0" y="T1"/>
                  </a:cxn>
                  <a:cxn ang="0">
                    <a:pos x="T2" y="T3"/>
                  </a:cxn>
                  <a:cxn ang="0">
                    <a:pos x="T4" y="T5"/>
                  </a:cxn>
                </a:cxnLst>
                <a:rect l="0" t="0" r="r" b="b"/>
                <a:pathLst>
                  <a:path w="5" h="3">
                    <a:moveTo>
                      <a:pt x="5" y="3"/>
                    </a:moveTo>
                    <a:cubicBezTo>
                      <a:pt x="3" y="3"/>
                      <a:pt x="1" y="2"/>
                      <a:pt x="0" y="0"/>
                    </a:cubicBezTo>
                    <a:cubicBezTo>
                      <a:pt x="2" y="0"/>
                      <a:pt x="4" y="1"/>
                      <a:pt x="5"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8" name="Freeform 147">
                <a:extLst>
                  <a:ext uri="{FF2B5EF4-FFF2-40B4-BE49-F238E27FC236}">
                    <a16:creationId xmlns:a16="http://schemas.microsoft.com/office/drawing/2014/main" id="{59A3E84B-EADE-20AD-4529-261C66621D76}"/>
                  </a:ext>
                </a:extLst>
              </p:cNvPr>
              <p:cNvSpPr/>
              <p:nvPr/>
            </p:nvSpPr>
            <p:spPr bwMode="auto">
              <a:xfrm>
                <a:off x="794" y="1657"/>
                <a:ext cx="5" cy="2"/>
              </a:xfrm>
              <a:custGeom>
                <a:avLst/>
                <a:gdLst>
                  <a:gd name="T0" fmla="*/ 3 w 4"/>
                  <a:gd name="T1" fmla="*/ 2 h 2"/>
                  <a:gd name="T2" fmla="*/ 0 w 4"/>
                  <a:gd name="T3" fmla="*/ 1 h 2"/>
                  <a:gd name="T4" fmla="*/ 1 w 4"/>
                  <a:gd name="T5" fmla="*/ 0 h 2"/>
                  <a:gd name="T6" fmla="*/ 4 w 4"/>
                  <a:gd name="T7" fmla="*/ 2 h 2"/>
                  <a:gd name="T8" fmla="*/ 3 w 4"/>
                  <a:gd name="T9" fmla="*/ 2 h 2"/>
                </a:gdLst>
                <a:ahLst/>
                <a:cxnLst>
                  <a:cxn ang="0">
                    <a:pos x="T0" y="T1"/>
                  </a:cxn>
                  <a:cxn ang="0">
                    <a:pos x="T2" y="T3"/>
                  </a:cxn>
                  <a:cxn ang="0">
                    <a:pos x="T4" y="T5"/>
                  </a:cxn>
                  <a:cxn ang="0">
                    <a:pos x="T6" y="T7"/>
                  </a:cxn>
                  <a:cxn ang="0">
                    <a:pos x="T8" y="T9"/>
                  </a:cxn>
                </a:cxnLst>
                <a:rect l="0" t="0" r="r" b="b"/>
                <a:pathLst>
                  <a:path w="4" h="2">
                    <a:moveTo>
                      <a:pt x="3" y="2"/>
                    </a:moveTo>
                    <a:cubicBezTo>
                      <a:pt x="2" y="2"/>
                      <a:pt x="1" y="2"/>
                      <a:pt x="0" y="1"/>
                    </a:cubicBezTo>
                    <a:cubicBezTo>
                      <a:pt x="1" y="1"/>
                      <a:pt x="1" y="1"/>
                      <a:pt x="1" y="0"/>
                    </a:cubicBezTo>
                    <a:cubicBezTo>
                      <a:pt x="2" y="1"/>
                      <a:pt x="3" y="2"/>
                      <a:pt x="4" y="2"/>
                    </a:cubicBezTo>
                    <a:cubicBezTo>
                      <a:pt x="4" y="2"/>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9" name="Freeform 148">
                <a:extLst>
                  <a:ext uri="{FF2B5EF4-FFF2-40B4-BE49-F238E27FC236}">
                    <a16:creationId xmlns:a16="http://schemas.microsoft.com/office/drawing/2014/main" id="{E3C19499-721A-52EF-C09E-5AE85FED2700}"/>
                  </a:ext>
                </a:extLst>
              </p:cNvPr>
              <p:cNvSpPr/>
              <p:nvPr/>
            </p:nvSpPr>
            <p:spPr bwMode="auto">
              <a:xfrm>
                <a:off x="810" y="2091"/>
                <a:ext cx="2" cy="1"/>
              </a:xfrm>
              <a:custGeom>
                <a:avLst/>
                <a:gdLst>
                  <a:gd name="T0" fmla="*/ 0 w 1"/>
                  <a:gd name="T1" fmla="*/ 0 h 1"/>
                  <a:gd name="T2" fmla="*/ 1 w 1"/>
                  <a:gd name="T3" fmla="*/ 0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0"/>
                      <a:pt x="1" y="0"/>
                    </a:cubicBezTo>
                    <a:cubicBezTo>
                      <a:pt x="1" y="1"/>
                      <a:pt x="1" y="1"/>
                      <a:pt x="0" y="1"/>
                    </a:cubicBezTo>
                    <a:cubicBezTo>
                      <a:pt x="0" y="1"/>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0" name="Freeform 149">
                <a:extLst>
                  <a:ext uri="{FF2B5EF4-FFF2-40B4-BE49-F238E27FC236}">
                    <a16:creationId xmlns:a16="http://schemas.microsoft.com/office/drawing/2014/main" id="{746EC1C6-4FA7-146A-88B6-1C529211CDB7}"/>
                  </a:ext>
                </a:extLst>
              </p:cNvPr>
              <p:cNvSpPr/>
              <p:nvPr/>
            </p:nvSpPr>
            <p:spPr bwMode="auto">
              <a:xfrm>
                <a:off x="937" y="2519"/>
                <a:ext cx="1" cy="2"/>
              </a:xfrm>
              <a:custGeom>
                <a:avLst/>
                <a:gdLst>
                  <a:gd name="T0" fmla="*/ 1 w 1"/>
                  <a:gd name="T1" fmla="*/ 1 h 2"/>
                  <a:gd name="T2" fmla="*/ 1 w 1"/>
                  <a:gd name="T3" fmla="*/ 1 h 2"/>
                  <a:gd name="T4" fmla="*/ 0 w 1"/>
                  <a:gd name="T5" fmla="*/ 2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1"/>
                    </a:cubicBezTo>
                    <a:cubicBezTo>
                      <a:pt x="1" y="2"/>
                      <a:pt x="0" y="1"/>
                      <a:pt x="0" y="2"/>
                    </a:cubicBezTo>
                    <a:cubicBezTo>
                      <a:pt x="0" y="1"/>
                      <a:pt x="0" y="1"/>
                      <a:pt x="0" y="0"/>
                    </a:cubicBezTo>
                    <a:cubicBezTo>
                      <a:pt x="0"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1" name="Freeform 150">
                <a:extLst>
                  <a:ext uri="{FF2B5EF4-FFF2-40B4-BE49-F238E27FC236}">
                    <a16:creationId xmlns:a16="http://schemas.microsoft.com/office/drawing/2014/main" id="{05E0F8EE-67DE-CC37-9652-4006D286AACE}"/>
                  </a:ext>
                </a:extLst>
              </p:cNvPr>
              <p:cNvSpPr/>
              <p:nvPr/>
            </p:nvSpPr>
            <p:spPr bwMode="auto">
              <a:xfrm>
                <a:off x="739" y="2078"/>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2" name="Freeform 151">
                <a:extLst>
                  <a:ext uri="{FF2B5EF4-FFF2-40B4-BE49-F238E27FC236}">
                    <a16:creationId xmlns:a16="http://schemas.microsoft.com/office/drawing/2014/main" id="{F1D95294-8A9D-F19B-4136-D4C9B20F4D2D}"/>
                  </a:ext>
                </a:extLst>
              </p:cNvPr>
              <p:cNvSpPr/>
              <p:nvPr/>
            </p:nvSpPr>
            <p:spPr bwMode="auto">
              <a:xfrm>
                <a:off x="753" y="1662"/>
                <a:ext cx="1" cy="1"/>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1" y="1"/>
                    </a:cubicBezTo>
                    <a:cubicBezTo>
                      <a:pt x="1"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3" name="Freeform 152">
                <a:extLst>
                  <a:ext uri="{FF2B5EF4-FFF2-40B4-BE49-F238E27FC236}">
                    <a16:creationId xmlns:a16="http://schemas.microsoft.com/office/drawing/2014/main" id="{050E5E10-9888-BCE6-B639-5E5721B30CCF}"/>
                  </a:ext>
                </a:extLst>
              </p:cNvPr>
              <p:cNvSpPr/>
              <p:nvPr/>
            </p:nvSpPr>
            <p:spPr bwMode="auto">
              <a:xfrm>
                <a:off x="919" y="2678"/>
                <a:ext cx="2"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4" name="Freeform 153">
                <a:extLst>
                  <a:ext uri="{FF2B5EF4-FFF2-40B4-BE49-F238E27FC236}">
                    <a16:creationId xmlns:a16="http://schemas.microsoft.com/office/drawing/2014/main" id="{0166FC10-299C-12F4-D7F4-B66FBD179DED}"/>
                  </a:ext>
                </a:extLst>
              </p:cNvPr>
              <p:cNvSpPr/>
              <p:nvPr/>
            </p:nvSpPr>
            <p:spPr bwMode="auto">
              <a:xfrm>
                <a:off x="932" y="2673"/>
                <a:ext cx="2" cy="3"/>
              </a:xfrm>
              <a:custGeom>
                <a:avLst/>
                <a:gdLst>
                  <a:gd name="T0" fmla="*/ 2 w 2"/>
                  <a:gd name="T1" fmla="*/ 0 h 2"/>
                  <a:gd name="T2" fmla="*/ 2 w 2"/>
                  <a:gd name="T3" fmla="*/ 2 h 2"/>
                  <a:gd name="T4" fmla="*/ 2 w 2"/>
                  <a:gd name="T5" fmla="*/ 0 h 2"/>
                </a:gdLst>
                <a:ahLst/>
                <a:cxnLst>
                  <a:cxn ang="0">
                    <a:pos x="T0" y="T1"/>
                  </a:cxn>
                  <a:cxn ang="0">
                    <a:pos x="T2" y="T3"/>
                  </a:cxn>
                  <a:cxn ang="0">
                    <a:pos x="T4" y="T5"/>
                  </a:cxn>
                </a:cxnLst>
                <a:rect l="0" t="0" r="r" b="b"/>
                <a:pathLst>
                  <a:path w="2" h="2">
                    <a:moveTo>
                      <a:pt x="2" y="0"/>
                    </a:moveTo>
                    <a:cubicBezTo>
                      <a:pt x="2" y="1"/>
                      <a:pt x="2" y="2"/>
                      <a:pt x="2" y="2"/>
                    </a:cubicBezTo>
                    <a:cubicBezTo>
                      <a:pt x="0" y="2"/>
                      <a:pt x="0"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5" name="Freeform 154">
                <a:extLst>
                  <a:ext uri="{FF2B5EF4-FFF2-40B4-BE49-F238E27FC236}">
                    <a16:creationId xmlns:a16="http://schemas.microsoft.com/office/drawing/2014/main" id="{62535C77-06B6-25D7-4248-3AEE5C7ED6EC}"/>
                  </a:ext>
                </a:extLst>
              </p:cNvPr>
              <p:cNvSpPr/>
              <p:nvPr/>
            </p:nvSpPr>
            <p:spPr bwMode="auto">
              <a:xfrm>
                <a:off x="746" y="156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6" name="Freeform 155">
                <a:extLst>
                  <a:ext uri="{FF2B5EF4-FFF2-40B4-BE49-F238E27FC236}">
                    <a16:creationId xmlns:a16="http://schemas.microsoft.com/office/drawing/2014/main" id="{0A271D1B-478A-7D88-BCFA-88E238D3EDB5}"/>
                  </a:ext>
                </a:extLst>
              </p:cNvPr>
              <p:cNvSpPr/>
              <p:nvPr/>
            </p:nvSpPr>
            <p:spPr bwMode="auto">
              <a:xfrm>
                <a:off x="760" y="2699"/>
                <a:ext cx="2" cy="2"/>
              </a:xfrm>
              <a:custGeom>
                <a:avLst/>
                <a:gdLst>
                  <a:gd name="T0" fmla="*/ 2 w 2"/>
                  <a:gd name="T1" fmla="*/ 1 h 2"/>
                  <a:gd name="T2" fmla="*/ 0 w 2"/>
                  <a:gd name="T3" fmla="*/ 0 h 2"/>
                  <a:gd name="T4" fmla="*/ 2 w 2"/>
                  <a:gd name="T5" fmla="*/ 1 h 2"/>
                </a:gdLst>
                <a:ahLst/>
                <a:cxnLst>
                  <a:cxn ang="0">
                    <a:pos x="T0" y="T1"/>
                  </a:cxn>
                  <a:cxn ang="0">
                    <a:pos x="T2" y="T3"/>
                  </a:cxn>
                  <a:cxn ang="0">
                    <a:pos x="T4" y="T5"/>
                  </a:cxn>
                </a:cxnLst>
                <a:rect l="0" t="0" r="r" b="b"/>
                <a:pathLst>
                  <a:path w="2" h="2">
                    <a:moveTo>
                      <a:pt x="2" y="1"/>
                    </a:moveTo>
                    <a:cubicBezTo>
                      <a:pt x="1" y="2"/>
                      <a:pt x="0" y="1"/>
                      <a:pt x="0" y="0"/>
                    </a:cubicBezTo>
                    <a:cubicBezTo>
                      <a:pt x="0" y="0"/>
                      <a:pt x="1" y="1"/>
                      <a:pt x="2"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7" name="Freeform 156">
                <a:extLst>
                  <a:ext uri="{FF2B5EF4-FFF2-40B4-BE49-F238E27FC236}">
                    <a16:creationId xmlns:a16="http://schemas.microsoft.com/office/drawing/2014/main" id="{D0CBB340-7283-AB19-D3AF-9DF6B491F9D3}"/>
                  </a:ext>
                </a:extLst>
              </p:cNvPr>
              <p:cNvSpPr/>
              <p:nvPr/>
            </p:nvSpPr>
            <p:spPr bwMode="auto">
              <a:xfrm>
                <a:off x="921" y="2679"/>
                <a:ext cx="2" cy="2"/>
              </a:xfrm>
              <a:custGeom>
                <a:avLst/>
                <a:gdLst>
                  <a:gd name="T0" fmla="*/ 0 w 2"/>
                  <a:gd name="T1" fmla="*/ 0 h 2"/>
                  <a:gd name="T2" fmla="*/ 2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1" y="1"/>
                      <a:pt x="2" y="2"/>
                      <a:pt x="2" y="2"/>
                    </a:cubicBezTo>
                    <a:cubicBezTo>
                      <a:pt x="2" y="2"/>
                      <a:pt x="2" y="2"/>
                      <a:pt x="2" y="2"/>
                    </a:cubicBezTo>
                    <a:cubicBezTo>
                      <a:pt x="1" y="2"/>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8" name="Freeform 157">
                <a:extLst>
                  <a:ext uri="{FF2B5EF4-FFF2-40B4-BE49-F238E27FC236}">
                    <a16:creationId xmlns:a16="http://schemas.microsoft.com/office/drawing/2014/main" id="{27B8EF29-83BE-1D50-F2E0-CC25634C3C81}"/>
                  </a:ext>
                </a:extLst>
              </p:cNvPr>
              <p:cNvSpPr/>
              <p:nvPr/>
            </p:nvSpPr>
            <p:spPr bwMode="auto">
              <a:xfrm>
                <a:off x="518" y="2568"/>
                <a:ext cx="42" cy="197"/>
              </a:xfrm>
              <a:custGeom>
                <a:avLst/>
                <a:gdLst>
                  <a:gd name="T0" fmla="*/ 7 w 37"/>
                  <a:gd name="T1" fmla="*/ 0 h 172"/>
                  <a:gd name="T2" fmla="*/ 27 w 37"/>
                  <a:gd name="T3" fmla="*/ 2 h 172"/>
                  <a:gd name="T4" fmla="*/ 32 w 37"/>
                  <a:gd name="T5" fmla="*/ 11 h 172"/>
                  <a:gd name="T6" fmla="*/ 19 w 37"/>
                  <a:gd name="T7" fmla="*/ 29 h 172"/>
                  <a:gd name="T8" fmla="*/ 34 w 37"/>
                  <a:gd name="T9" fmla="*/ 141 h 172"/>
                  <a:gd name="T10" fmla="*/ 28 w 37"/>
                  <a:gd name="T11" fmla="*/ 150 h 172"/>
                  <a:gd name="T12" fmla="*/ 37 w 37"/>
                  <a:gd name="T13" fmla="*/ 170 h 172"/>
                  <a:gd name="T14" fmla="*/ 19 w 37"/>
                  <a:gd name="T15" fmla="*/ 172 h 172"/>
                  <a:gd name="T16" fmla="*/ 8 w 37"/>
                  <a:gd name="T17" fmla="*/ 74 h 172"/>
                  <a:gd name="T18" fmla="*/ 8 w 37"/>
                  <a:gd name="T19" fmla="*/ 74 h 172"/>
                  <a:gd name="T20" fmla="*/ 7 w 37"/>
                  <a:gd name="T21" fmla="*/ 59 h 172"/>
                  <a:gd name="T22" fmla="*/ 6 w 37"/>
                  <a:gd name="T23" fmla="*/ 53 h 172"/>
                  <a:gd name="T24" fmla="*/ 5 w 37"/>
                  <a:gd name="T25" fmla="*/ 39 h 172"/>
                  <a:gd name="T26" fmla="*/ 3 w 37"/>
                  <a:gd name="T27" fmla="*/ 22 h 172"/>
                  <a:gd name="T28" fmla="*/ 12 w 37"/>
                  <a:gd name="T29" fmla="*/ 14 h 172"/>
                  <a:gd name="T30" fmla="*/ 0 w 37"/>
                  <a:gd name="T31" fmla="*/ 7 h 172"/>
                  <a:gd name="T32" fmla="*/ 7 w 37"/>
                  <a:gd name="T33"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172">
                    <a:moveTo>
                      <a:pt x="7" y="0"/>
                    </a:moveTo>
                    <a:cubicBezTo>
                      <a:pt x="14" y="3"/>
                      <a:pt x="21" y="2"/>
                      <a:pt x="27" y="2"/>
                    </a:cubicBezTo>
                    <a:cubicBezTo>
                      <a:pt x="35" y="3"/>
                      <a:pt x="33" y="7"/>
                      <a:pt x="32" y="11"/>
                    </a:cubicBezTo>
                    <a:cubicBezTo>
                      <a:pt x="18" y="10"/>
                      <a:pt x="17" y="17"/>
                      <a:pt x="19" y="29"/>
                    </a:cubicBezTo>
                    <a:cubicBezTo>
                      <a:pt x="25" y="66"/>
                      <a:pt x="29" y="103"/>
                      <a:pt x="34" y="141"/>
                    </a:cubicBezTo>
                    <a:cubicBezTo>
                      <a:pt x="27" y="140"/>
                      <a:pt x="26" y="144"/>
                      <a:pt x="28" y="150"/>
                    </a:cubicBezTo>
                    <a:cubicBezTo>
                      <a:pt x="30" y="157"/>
                      <a:pt x="36" y="162"/>
                      <a:pt x="37" y="170"/>
                    </a:cubicBezTo>
                    <a:cubicBezTo>
                      <a:pt x="30" y="167"/>
                      <a:pt x="25" y="172"/>
                      <a:pt x="19" y="172"/>
                    </a:cubicBezTo>
                    <a:cubicBezTo>
                      <a:pt x="16" y="139"/>
                      <a:pt x="14" y="106"/>
                      <a:pt x="8" y="74"/>
                    </a:cubicBezTo>
                    <a:cubicBezTo>
                      <a:pt x="8" y="74"/>
                      <a:pt x="8" y="74"/>
                      <a:pt x="8" y="74"/>
                    </a:cubicBezTo>
                    <a:cubicBezTo>
                      <a:pt x="7" y="69"/>
                      <a:pt x="7" y="64"/>
                      <a:pt x="7" y="59"/>
                    </a:cubicBezTo>
                    <a:cubicBezTo>
                      <a:pt x="8" y="57"/>
                      <a:pt x="8" y="55"/>
                      <a:pt x="6" y="53"/>
                    </a:cubicBezTo>
                    <a:cubicBezTo>
                      <a:pt x="5" y="48"/>
                      <a:pt x="5" y="44"/>
                      <a:pt x="5" y="39"/>
                    </a:cubicBezTo>
                    <a:cubicBezTo>
                      <a:pt x="7" y="33"/>
                      <a:pt x="6" y="28"/>
                      <a:pt x="3" y="22"/>
                    </a:cubicBezTo>
                    <a:cubicBezTo>
                      <a:pt x="6" y="19"/>
                      <a:pt x="12" y="18"/>
                      <a:pt x="12" y="14"/>
                    </a:cubicBezTo>
                    <a:cubicBezTo>
                      <a:pt x="11" y="8"/>
                      <a:pt x="4" y="9"/>
                      <a:pt x="0" y="7"/>
                    </a:cubicBezTo>
                    <a:cubicBezTo>
                      <a:pt x="1" y="3"/>
                      <a:pt x="5" y="2"/>
                      <a:pt x="7"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9" name="Freeform 158">
                <a:extLst>
                  <a:ext uri="{FF2B5EF4-FFF2-40B4-BE49-F238E27FC236}">
                    <a16:creationId xmlns:a16="http://schemas.microsoft.com/office/drawing/2014/main" id="{9FD52335-F44E-0DF9-430B-2F48E361364B}"/>
                  </a:ext>
                </a:extLst>
              </p:cNvPr>
              <p:cNvSpPr/>
              <p:nvPr/>
            </p:nvSpPr>
            <p:spPr bwMode="auto">
              <a:xfrm>
                <a:off x="525" y="2885"/>
                <a:ext cx="46" cy="71"/>
              </a:xfrm>
              <a:custGeom>
                <a:avLst/>
                <a:gdLst>
                  <a:gd name="T0" fmla="*/ 11 w 40"/>
                  <a:gd name="T1" fmla="*/ 0 h 62"/>
                  <a:gd name="T2" fmla="*/ 26 w 40"/>
                  <a:gd name="T3" fmla="*/ 11 h 62"/>
                  <a:gd name="T4" fmla="*/ 21 w 40"/>
                  <a:gd name="T5" fmla="*/ 20 h 62"/>
                  <a:gd name="T6" fmla="*/ 29 w 40"/>
                  <a:gd name="T7" fmla="*/ 33 h 62"/>
                  <a:gd name="T8" fmla="*/ 35 w 40"/>
                  <a:gd name="T9" fmla="*/ 45 h 62"/>
                  <a:gd name="T10" fmla="*/ 33 w 40"/>
                  <a:gd name="T11" fmla="*/ 59 h 62"/>
                  <a:gd name="T12" fmla="*/ 28 w 40"/>
                  <a:gd name="T13" fmla="*/ 62 h 62"/>
                  <a:gd name="T14" fmla="*/ 26 w 40"/>
                  <a:gd name="T15" fmla="*/ 51 h 62"/>
                  <a:gd name="T16" fmla="*/ 16 w 40"/>
                  <a:gd name="T17" fmla="*/ 40 h 62"/>
                  <a:gd name="T18" fmla="*/ 10 w 40"/>
                  <a:gd name="T19" fmla="*/ 35 h 62"/>
                  <a:gd name="T20" fmla="*/ 6 w 40"/>
                  <a:gd name="T21" fmla="*/ 11 h 62"/>
                  <a:gd name="T22" fmla="*/ 11 w 40"/>
                  <a:gd name="T2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62">
                    <a:moveTo>
                      <a:pt x="11" y="0"/>
                    </a:moveTo>
                    <a:cubicBezTo>
                      <a:pt x="9" y="13"/>
                      <a:pt x="19" y="11"/>
                      <a:pt x="26" y="11"/>
                    </a:cubicBezTo>
                    <a:cubicBezTo>
                      <a:pt x="28" y="17"/>
                      <a:pt x="22" y="16"/>
                      <a:pt x="21" y="20"/>
                    </a:cubicBezTo>
                    <a:cubicBezTo>
                      <a:pt x="20" y="27"/>
                      <a:pt x="18" y="33"/>
                      <a:pt x="29" y="33"/>
                    </a:cubicBezTo>
                    <a:cubicBezTo>
                      <a:pt x="40" y="32"/>
                      <a:pt x="39" y="38"/>
                      <a:pt x="35" y="45"/>
                    </a:cubicBezTo>
                    <a:cubicBezTo>
                      <a:pt x="33" y="49"/>
                      <a:pt x="29" y="54"/>
                      <a:pt x="33" y="59"/>
                    </a:cubicBezTo>
                    <a:cubicBezTo>
                      <a:pt x="31" y="60"/>
                      <a:pt x="30" y="61"/>
                      <a:pt x="28" y="62"/>
                    </a:cubicBezTo>
                    <a:cubicBezTo>
                      <a:pt x="26" y="58"/>
                      <a:pt x="26" y="55"/>
                      <a:pt x="26" y="51"/>
                    </a:cubicBezTo>
                    <a:cubicBezTo>
                      <a:pt x="27" y="43"/>
                      <a:pt x="25" y="39"/>
                      <a:pt x="16" y="40"/>
                    </a:cubicBezTo>
                    <a:cubicBezTo>
                      <a:pt x="13" y="40"/>
                      <a:pt x="7" y="38"/>
                      <a:pt x="10" y="35"/>
                    </a:cubicBezTo>
                    <a:cubicBezTo>
                      <a:pt x="21" y="25"/>
                      <a:pt x="10" y="17"/>
                      <a:pt x="6" y="11"/>
                    </a:cubicBezTo>
                    <a:cubicBezTo>
                      <a:pt x="0" y="2"/>
                      <a:pt x="6" y="2"/>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0" name="Freeform 159">
                <a:extLst>
                  <a:ext uri="{FF2B5EF4-FFF2-40B4-BE49-F238E27FC236}">
                    <a16:creationId xmlns:a16="http://schemas.microsoft.com/office/drawing/2014/main" id="{37070447-7C94-62A7-A11E-30FE177F357D}"/>
                  </a:ext>
                </a:extLst>
              </p:cNvPr>
              <p:cNvSpPr/>
              <p:nvPr/>
            </p:nvSpPr>
            <p:spPr bwMode="auto">
              <a:xfrm>
                <a:off x="512" y="2826"/>
                <a:ext cx="44" cy="55"/>
              </a:xfrm>
              <a:custGeom>
                <a:avLst/>
                <a:gdLst>
                  <a:gd name="T0" fmla="*/ 25 w 38"/>
                  <a:gd name="T1" fmla="*/ 0 h 48"/>
                  <a:gd name="T2" fmla="*/ 17 w 38"/>
                  <a:gd name="T3" fmla="*/ 23 h 48"/>
                  <a:gd name="T4" fmla="*/ 27 w 38"/>
                  <a:gd name="T5" fmla="*/ 34 h 48"/>
                  <a:gd name="T6" fmla="*/ 29 w 38"/>
                  <a:gd name="T7" fmla="*/ 48 h 48"/>
                  <a:gd name="T8" fmla="*/ 25 w 38"/>
                  <a:gd name="T9" fmla="*/ 40 h 48"/>
                  <a:gd name="T10" fmla="*/ 15 w 38"/>
                  <a:gd name="T11" fmla="*/ 36 h 48"/>
                  <a:gd name="T12" fmla="*/ 1 w 38"/>
                  <a:gd name="T13" fmla="*/ 30 h 48"/>
                  <a:gd name="T14" fmla="*/ 11 w 38"/>
                  <a:gd name="T15" fmla="*/ 20 h 48"/>
                  <a:gd name="T16" fmla="*/ 10 w 38"/>
                  <a:gd name="T17" fmla="*/ 7 h 48"/>
                  <a:gd name="T18" fmla="*/ 25 w 3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48">
                    <a:moveTo>
                      <a:pt x="25" y="0"/>
                    </a:moveTo>
                    <a:cubicBezTo>
                      <a:pt x="36" y="13"/>
                      <a:pt x="35" y="15"/>
                      <a:pt x="17" y="23"/>
                    </a:cubicBezTo>
                    <a:cubicBezTo>
                      <a:pt x="18" y="28"/>
                      <a:pt x="22" y="32"/>
                      <a:pt x="27" y="34"/>
                    </a:cubicBezTo>
                    <a:cubicBezTo>
                      <a:pt x="38" y="37"/>
                      <a:pt x="36" y="42"/>
                      <a:pt x="29" y="48"/>
                    </a:cubicBezTo>
                    <a:cubicBezTo>
                      <a:pt x="31" y="44"/>
                      <a:pt x="28" y="41"/>
                      <a:pt x="25" y="40"/>
                    </a:cubicBezTo>
                    <a:cubicBezTo>
                      <a:pt x="21" y="38"/>
                      <a:pt x="18" y="38"/>
                      <a:pt x="15" y="36"/>
                    </a:cubicBezTo>
                    <a:cubicBezTo>
                      <a:pt x="10" y="33"/>
                      <a:pt x="2" y="37"/>
                      <a:pt x="1" y="30"/>
                    </a:cubicBezTo>
                    <a:cubicBezTo>
                      <a:pt x="0" y="25"/>
                      <a:pt x="7" y="23"/>
                      <a:pt x="11" y="20"/>
                    </a:cubicBezTo>
                    <a:cubicBezTo>
                      <a:pt x="19" y="15"/>
                      <a:pt x="13" y="11"/>
                      <a:pt x="10" y="7"/>
                    </a:cubicBezTo>
                    <a:cubicBezTo>
                      <a:pt x="14" y="2"/>
                      <a:pt x="24" y="10"/>
                      <a:pt x="2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1" name="Freeform 160">
                <a:extLst>
                  <a:ext uri="{FF2B5EF4-FFF2-40B4-BE49-F238E27FC236}">
                    <a16:creationId xmlns:a16="http://schemas.microsoft.com/office/drawing/2014/main" id="{9A9F9B89-313B-ABE6-CB44-64F07A223BCE}"/>
                  </a:ext>
                </a:extLst>
              </p:cNvPr>
              <p:cNvSpPr/>
              <p:nvPr/>
            </p:nvSpPr>
            <p:spPr bwMode="auto">
              <a:xfrm>
                <a:off x="511" y="2780"/>
                <a:ext cx="45" cy="34"/>
              </a:xfrm>
              <a:custGeom>
                <a:avLst/>
                <a:gdLst>
                  <a:gd name="T0" fmla="*/ 18 w 39"/>
                  <a:gd name="T1" fmla="*/ 1 h 30"/>
                  <a:gd name="T2" fmla="*/ 18 w 39"/>
                  <a:gd name="T3" fmla="*/ 7 h 30"/>
                  <a:gd name="T4" fmla="*/ 32 w 39"/>
                  <a:gd name="T5" fmla="*/ 16 h 30"/>
                  <a:gd name="T6" fmla="*/ 37 w 39"/>
                  <a:gd name="T7" fmla="*/ 26 h 30"/>
                  <a:gd name="T8" fmla="*/ 27 w 39"/>
                  <a:gd name="T9" fmla="*/ 28 h 30"/>
                  <a:gd name="T10" fmla="*/ 5 w 39"/>
                  <a:gd name="T11" fmla="*/ 10 h 30"/>
                  <a:gd name="T12" fmla="*/ 6 w 39"/>
                  <a:gd name="T13" fmla="*/ 3 h 30"/>
                  <a:gd name="T14" fmla="*/ 18 w 39"/>
                  <a:gd name="T15" fmla="*/ 1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0">
                    <a:moveTo>
                      <a:pt x="18" y="1"/>
                    </a:moveTo>
                    <a:cubicBezTo>
                      <a:pt x="19" y="3"/>
                      <a:pt x="12" y="5"/>
                      <a:pt x="18" y="7"/>
                    </a:cubicBezTo>
                    <a:cubicBezTo>
                      <a:pt x="24" y="8"/>
                      <a:pt x="28" y="12"/>
                      <a:pt x="32" y="16"/>
                    </a:cubicBezTo>
                    <a:cubicBezTo>
                      <a:pt x="34" y="19"/>
                      <a:pt x="39" y="21"/>
                      <a:pt x="37" y="26"/>
                    </a:cubicBezTo>
                    <a:cubicBezTo>
                      <a:pt x="35" y="30"/>
                      <a:pt x="30" y="28"/>
                      <a:pt x="27" y="28"/>
                    </a:cubicBezTo>
                    <a:cubicBezTo>
                      <a:pt x="19" y="23"/>
                      <a:pt x="14" y="14"/>
                      <a:pt x="5" y="10"/>
                    </a:cubicBezTo>
                    <a:cubicBezTo>
                      <a:pt x="0" y="9"/>
                      <a:pt x="1" y="5"/>
                      <a:pt x="6" y="3"/>
                    </a:cubicBezTo>
                    <a:cubicBezTo>
                      <a:pt x="10" y="0"/>
                      <a:pt x="14" y="1"/>
                      <a:pt x="18"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2" name="Freeform 161">
                <a:extLst>
                  <a:ext uri="{FF2B5EF4-FFF2-40B4-BE49-F238E27FC236}">
                    <a16:creationId xmlns:a16="http://schemas.microsoft.com/office/drawing/2014/main" id="{F4F96353-D1CD-CD7B-9F22-A5B30ED7F1D8}"/>
                  </a:ext>
                </a:extLst>
              </p:cNvPr>
              <p:cNvSpPr/>
              <p:nvPr/>
            </p:nvSpPr>
            <p:spPr bwMode="auto">
              <a:xfrm>
                <a:off x="456" y="2679"/>
                <a:ext cx="31" cy="31"/>
              </a:xfrm>
              <a:custGeom>
                <a:avLst/>
                <a:gdLst>
                  <a:gd name="T0" fmla="*/ 1 w 27"/>
                  <a:gd name="T1" fmla="*/ 0 h 27"/>
                  <a:gd name="T2" fmla="*/ 25 w 27"/>
                  <a:gd name="T3" fmla="*/ 12 h 27"/>
                  <a:gd name="T4" fmla="*/ 25 w 27"/>
                  <a:gd name="T5" fmla="*/ 23 h 27"/>
                  <a:gd name="T6" fmla="*/ 15 w 27"/>
                  <a:gd name="T7" fmla="*/ 20 h 27"/>
                  <a:gd name="T8" fmla="*/ 8 w 27"/>
                  <a:gd name="T9" fmla="*/ 18 h 27"/>
                  <a:gd name="T10" fmla="*/ 1 w 27"/>
                  <a:gd name="T11" fmla="*/ 0 h 27"/>
                </a:gdLst>
                <a:ahLst/>
                <a:cxnLst>
                  <a:cxn ang="0">
                    <a:pos x="T0" y="T1"/>
                  </a:cxn>
                  <a:cxn ang="0">
                    <a:pos x="T2" y="T3"/>
                  </a:cxn>
                  <a:cxn ang="0">
                    <a:pos x="T4" y="T5"/>
                  </a:cxn>
                  <a:cxn ang="0">
                    <a:pos x="T6" y="T7"/>
                  </a:cxn>
                  <a:cxn ang="0">
                    <a:pos x="T8" y="T9"/>
                  </a:cxn>
                  <a:cxn ang="0">
                    <a:pos x="T10" y="T11"/>
                  </a:cxn>
                </a:cxnLst>
                <a:rect l="0" t="0" r="r" b="b"/>
                <a:pathLst>
                  <a:path w="27" h="27">
                    <a:moveTo>
                      <a:pt x="1" y="0"/>
                    </a:moveTo>
                    <a:cubicBezTo>
                      <a:pt x="11" y="0"/>
                      <a:pt x="21" y="0"/>
                      <a:pt x="25" y="12"/>
                    </a:cubicBezTo>
                    <a:cubicBezTo>
                      <a:pt x="25" y="16"/>
                      <a:pt x="27" y="20"/>
                      <a:pt x="25" y="23"/>
                    </a:cubicBezTo>
                    <a:cubicBezTo>
                      <a:pt x="21" y="27"/>
                      <a:pt x="18" y="21"/>
                      <a:pt x="15" y="20"/>
                    </a:cubicBezTo>
                    <a:cubicBezTo>
                      <a:pt x="12" y="20"/>
                      <a:pt x="10" y="19"/>
                      <a:pt x="8" y="18"/>
                    </a:cubicBezTo>
                    <a:cubicBezTo>
                      <a:pt x="0" y="14"/>
                      <a:pt x="1" y="7"/>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3" name="Freeform 162">
                <a:extLst>
                  <a:ext uri="{FF2B5EF4-FFF2-40B4-BE49-F238E27FC236}">
                    <a16:creationId xmlns:a16="http://schemas.microsoft.com/office/drawing/2014/main" id="{8D6C83BD-C4A3-FF4A-DBB1-6B6F01FAC13C}"/>
                  </a:ext>
                </a:extLst>
              </p:cNvPr>
              <p:cNvSpPr/>
              <p:nvPr/>
            </p:nvSpPr>
            <p:spPr bwMode="auto">
              <a:xfrm>
                <a:off x="494" y="2632"/>
                <a:ext cx="33" cy="29"/>
              </a:xfrm>
              <a:custGeom>
                <a:avLst/>
                <a:gdLst>
                  <a:gd name="T0" fmla="*/ 29 w 29"/>
                  <a:gd name="T1" fmla="*/ 18 h 25"/>
                  <a:gd name="T2" fmla="*/ 29 w 29"/>
                  <a:gd name="T3" fmla="*/ 18 h 25"/>
                  <a:gd name="T4" fmla="*/ 9 w 29"/>
                  <a:gd name="T5" fmla="*/ 24 h 25"/>
                  <a:gd name="T6" fmla="*/ 1 w 29"/>
                  <a:gd name="T7" fmla="*/ 12 h 25"/>
                  <a:gd name="T8" fmla="*/ 2 w 29"/>
                  <a:gd name="T9" fmla="*/ 8 h 25"/>
                  <a:gd name="T10" fmla="*/ 18 w 29"/>
                  <a:gd name="T11" fmla="*/ 5 h 25"/>
                  <a:gd name="T12" fmla="*/ 29 w 29"/>
                  <a:gd name="T13" fmla="*/ 18 h 25"/>
                </a:gdLst>
                <a:ahLst/>
                <a:cxnLst>
                  <a:cxn ang="0">
                    <a:pos x="T0" y="T1"/>
                  </a:cxn>
                  <a:cxn ang="0">
                    <a:pos x="T2" y="T3"/>
                  </a:cxn>
                  <a:cxn ang="0">
                    <a:pos x="T4" y="T5"/>
                  </a:cxn>
                  <a:cxn ang="0">
                    <a:pos x="T6" y="T7"/>
                  </a:cxn>
                  <a:cxn ang="0">
                    <a:pos x="T8" y="T9"/>
                  </a:cxn>
                  <a:cxn ang="0">
                    <a:pos x="T10" y="T11"/>
                  </a:cxn>
                  <a:cxn ang="0">
                    <a:pos x="T12" y="T13"/>
                  </a:cxn>
                </a:cxnLst>
                <a:rect l="0" t="0" r="r" b="b"/>
                <a:pathLst>
                  <a:path w="28" h="25">
                    <a:moveTo>
                      <a:pt x="29" y="18"/>
                    </a:moveTo>
                    <a:cubicBezTo>
                      <a:pt x="29" y="18"/>
                      <a:pt x="29" y="18"/>
                      <a:pt x="29" y="18"/>
                    </a:cubicBezTo>
                    <a:cubicBezTo>
                      <a:pt x="23" y="25"/>
                      <a:pt x="15" y="22"/>
                      <a:pt x="9" y="24"/>
                    </a:cubicBezTo>
                    <a:cubicBezTo>
                      <a:pt x="4" y="22"/>
                      <a:pt x="5" y="15"/>
                      <a:pt x="1" y="12"/>
                    </a:cubicBezTo>
                    <a:cubicBezTo>
                      <a:pt x="0" y="11"/>
                      <a:pt x="0" y="8"/>
                      <a:pt x="2" y="8"/>
                    </a:cubicBezTo>
                    <a:cubicBezTo>
                      <a:pt x="7" y="7"/>
                      <a:pt x="11" y="0"/>
                      <a:pt x="18" y="5"/>
                    </a:cubicBezTo>
                    <a:cubicBezTo>
                      <a:pt x="18" y="12"/>
                      <a:pt x="25" y="13"/>
                      <a:pt x="29"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4" name="Freeform 163">
                <a:extLst>
                  <a:ext uri="{FF2B5EF4-FFF2-40B4-BE49-F238E27FC236}">
                    <a16:creationId xmlns:a16="http://schemas.microsoft.com/office/drawing/2014/main" id="{B05045FD-23FF-452C-23B6-4E5B597E4F75}"/>
                  </a:ext>
                </a:extLst>
              </p:cNvPr>
              <p:cNvSpPr/>
              <p:nvPr/>
            </p:nvSpPr>
            <p:spPr bwMode="auto">
              <a:xfrm>
                <a:off x="401" y="2709"/>
                <a:ext cx="21" cy="39"/>
              </a:xfrm>
              <a:custGeom>
                <a:avLst/>
                <a:gdLst>
                  <a:gd name="T0" fmla="*/ 3 w 18"/>
                  <a:gd name="T1" fmla="*/ 14 h 34"/>
                  <a:gd name="T2" fmla="*/ 7 w 18"/>
                  <a:gd name="T3" fmla="*/ 1 h 34"/>
                  <a:gd name="T4" fmla="*/ 17 w 18"/>
                  <a:gd name="T5" fmla="*/ 14 h 34"/>
                  <a:gd name="T6" fmla="*/ 18 w 18"/>
                  <a:gd name="T7" fmla="*/ 22 h 34"/>
                  <a:gd name="T8" fmla="*/ 17 w 18"/>
                  <a:gd name="T9" fmla="*/ 34 h 34"/>
                  <a:gd name="T10" fmla="*/ 3 w 18"/>
                  <a:gd name="T11" fmla="*/ 14 h 34"/>
                </a:gdLst>
                <a:ahLst/>
                <a:cxnLst>
                  <a:cxn ang="0">
                    <a:pos x="T0" y="T1"/>
                  </a:cxn>
                  <a:cxn ang="0">
                    <a:pos x="T2" y="T3"/>
                  </a:cxn>
                  <a:cxn ang="0">
                    <a:pos x="T4" y="T5"/>
                  </a:cxn>
                  <a:cxn ang="0">
                    <a:pos x="T6" y="T7"/>
                  </a:cxn>
                  <a:cxn ang="0">
                    <a:pos x="T8" y="T9"/>
                  </a:cxn>
                  <a:cxn ang="0">
                    <a:pos x="T10" y="T11"/>
                  </a:cxn>
                </a:cxnLst>
                <a:rect l="0" t="0" r="r" b="b"/>
                <a:pathLst>
                  <a:path w="18" h="34">
                    <a:moveTo>
                      <a:pt x="3" y="14"/>
                    </a:moveTo>
                    <a:cubicBezTo>
                      <a:pt x="4" y="10"/>
                      <a:pt x="0" y="2"/>
                      <a:pt x="7" y="1"/>
                    </a:cubicBezTo>
                    <a:cubicBezTo>
                      <a:pt x="15" y="0"/>
                      <a:pt x="16" y="8"/>
                      <a:pt x="17" y="14"/>
                    </a:cubicBezTo>
                    <a:cubicBezTo>
                      <a:pt x="18" y="17"/>
                      <a:pt x="18" y="19"/>
                      <a:pt x="18" y="22"/>
                    </a:cubicBezTo>
                    <a:cubicBezTo>
                      <a:pt x="17" y="26"/>
                      <a:pt x="17" y="30"/>
                      <a:pt x="17" y="34"/>
                    </a:cubicBezTo>
                    <a:cubicBezTo>
                      <a:pt x="14" y="26"/>
                      <a:pt x="4" y="23"/>
                      <a:pt x="3"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5" name="Freeform 164">
                <a:extLst>
                  <a:ext uri="{FF2B5EF4-FFF2-40B4-BE49-F238E27FC236}">
                    <a16:creationId xmlns:a16="http://schemas.microsoft.com/office/drawing/2014/main" id="{4B4C2669-8B9D-8B29-B076-16CD9875A1B9}"/>
                  </a:ext>
                </a:extLst>
              </p:cNvPr>
              <p:cNvSpPr/>
              <p:nvPr/>
            </p:nvSpPr>
            <p:spPr bwMode="auto">
              <a:xfrm>
                <a:off x="532" y="2779"/>
                <a:ext cx="5" cy="2"/>
              </a:xfrm>
              <a:custGeom>
                <a:avLst/>
                <a:gdLst>
                  <a:gd name="T0" fmla="*/ 5 w 5"/>
                  <a:gd name="T1" fmla="*/ 0 h 2"/>
                  <a:gd name="T2" fmla="*/ 0 w 5"/>
                  <a:gd name="T3" fmla="*/ 2 h 2"/>
                  <a:gd name="T4" fmla="*/ 5 w 5"/>
                  <a:gd name="T5" fmla="*/ 0 h 2"/>
                </a:gdLst>
                <a:ahLst/>
                <a:cxnLst>
                  <a:cxn ang="0">
                    <a:pos x="T0" y="T1"/>
                  </a:cxn>
                  <a:cxn ang="0">
                    <a:pos x="T2" y="T3"/>
                  </a:cxn>
                  <a:cxn ang="0">
                    <a:pos x="T4" y="T5"/>
                  </a:cxn>
                </a:cxnLst>
                <a:rect l="0" t="0" r="r" b="b"/>
                <a:pathLst>
                  <a:path w="5" h="2">
                    <a:moveTo>
                      <a:pt x="5" y="0"/>
                    </a:moveTo>
                    <a:cubicBezTo>
                      <a:pt x="4" y="2"/>
                      <a:pt x="2" y="2"/>
                      <a:pt x="0" y="2"/>
                    </a:cubicBezTo>
                    <a:cubicBezTo>
                      <a:pt x="1" y="0"/>
                      <a:pt x="3" y="0"/>
                      <a:pt x="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6" name="Freeform 165">
                <a:extLst>
                  <a:ext uri="{FF2B5EF4-FFF2-40B4-BE49-F238E27FC236}">
                    <a16:creationId xmlns:a16="http://schemas.microsoft.com/office/drawing/2014/main" id="{3BB76E01-3050-9DB1-8083-5DA4C3967093}"/>
                  </a:ext>
                </a:extLst>
              </p:cNvPr>
              <p:cNvSpPr/>
              <p:nvPr/>
            </p:nvSpPr>
            <p:spPr bwMode="auto">
              <a:xfrm>
                <a:off x="540" y="2882"/>
                <a:ext cx="3" cy="1"/>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2" y="0"/>
                      <a:pt x="1" y="1"/>
                      <a:pt x="0" y="1"/>
                    </a:cubicBezTo>
                    <a:cubicBezTo>
                      <a:pt x="1" y="1"/>
                      <a:pt x="2" y="0"/>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7" name="Freeform 166">
                <a:extLst>
                  <a:ext uri="{FF2B5EF4-FFF2-40B4-BE49-F238E27FC236}">
                    <a16:creationId xmlns:a16="http://schemas.microsoft.com/office/drawing/2014/main" id="{6A202ABF-7099-B8D2-49B5-16329C7FDD11}"/>
                  </a:ext>
                </a:extLst>
              </p:cNvPr>
              <p:cNvSpPr/>
              <p:nvPr/>
            </p:nvSpPr>
            <p:spPr bwMode="auto">
              <a:xfrm>
                <a:off x="891" y="2817"/>
                <a:ext cx="48" cy="37"/>
              </a:xfrm>
              <a:custGeom>
                <a:avLst/>
                <a:gdLst>
                  <a:gd name="T0" fmla="*/ 25 w 42"/>
                  <a:gd name="T1" fmla="*/ 33 h 33"/>
                  <a:gd name="T2" fmla="*/ 17 w 42"/>
                  <a:gd name="T3" fmla="*/ 33 h 33"/>
                  <a:gd name="T4" fmla="*/ 0 w 42"/>
                  <a:gd name="T5" fmla="*/ 19 h 33"/>
                  <a:gd name="T6" fmla="*/ 23 w 42"/>
                  <a:gd name="T7" fmla="*/ 0 h 33"/>
                  <a:gd name="T8" fmla="*/ 31 w 42"/>
                  <a:gd name="T9" fmla="*/ 13 h 33"/>
                  <a:gd name="T10" fmla="*/ 31 w 42"/>
                  <a:gd name="T11" fmla="*/ 30 h 33"/>
                  <a:gd name="T12" fmla="*/ 25 w 42"/>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42" h="33">
                    <a:moveTo>
                      <a:pt x="25" y="33"/>
                    </a:moveTo>
                    <a:cubicBezTo>
                      <a:pt x="22" y="33"/>
                      <a:pt x="20" y="33"/>
                      <a:pt x="17" y="33"/>
                    </a:cubicBezTo>
                    <a:cubicBezTo>
                      <a:pt x="13" y="27"/>
                      <a:pt x="4" y="26"/>
                      <a:pt x="0" y="19"/>
                    </a:cubicBezTo>
                    <a:cubicBezTo>
                      <a:pt x="10" y="15"/>
                      <a:pt x="20" y="11"/>
                      <a:pt x="23" y="0"/>
                    </a:cubicBezTo>
                    <a:cubicBezTo>
                      <a:pt x="23" y="6"/>
                      <a:pt x="26" y="10"/>
                      <a:pt x="31" y="13"/>
                    </a:cubicBezTo>
                    <a:cubicBezTo>
                      <a:pt x="42" y="20"/>
                      <a:pt x="42" y="23"/>
                      <a:pt x="31" y="30"/>
                    </a:cubicBezTo>
                    <a:cubicBezTo>
                      <a:pt x="29" y="31"/>
                      <a:pt x="27" y="32"/>
                      <a:pt x="25" y="3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8" name="Freeform 167">
                <a:extLst>
                  <a:ext uri="{FF2B5EF4-FFF2-40B4-BE49-F238E27FC236}">
                    <a16:creationId xmlns:a16="http://schemas.microsoft.com/office/drawing/2014/main" id="{95332D9D-2B74-535B-8B22-ABD3D85CD59F}"/>
                  </a:ext>
                </a:extLst>
              </p:cNvPr>
              <p:cNvSpPr/>
              <p:nvPr/>
            </p:nvSpPr>
            <p:spPr bwMode="auto">
              <a:xfrm>
                <a:off x="899" y="2779"/>
                <a:ext cx="42" cy="31"/>
              </a:xfrm>
              <a:custGeom>
                <a:avLst/>
                <a:gdLst>
                  <a:gd name="T0" fmla="*/ 20 w 37"/>
                  <a:gd name="T1" fmla="*/ 0 h 27"/>
                  <a:gd name="T2" fmla="*/ 32 w 37"/>
                  <a:gd name="T3" fmla="*/ 5 h 27"/>
                  <a:gd name="T4" fmla="*/ 33 w 37"/>
                  <a:gd name="T5" fmla="*/ 14 h 27"/>
                  <a:gd name="T6" fmla="*/ 15 w 37"/>
                  <a:gd name="T7" fmla="*/ 27 h 27"/>
                  <a:gd name="T8" fmla="*/ 7 w 37"/>
                  <a:gd name="T9" fmla="*/ 23 h 27"/>
                  <a:gd name="T10" fmla="*/ 5 w 37"/>
                  <a:gd name="T11" fmla="*/ 13 h 27"/>
                  <a:gd name="T12" fmla="*/ 20 w 37"/>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37" h="27">
                    <a:moveTo>
                      <a:pt x="20" y="0"/>
                    </a:moveTo>
                    <a:cubicBezTo>
                      <a:pt x="25" y="0"/>
                      <a:pt x="29" y="2"/>
                      <a:pt x="32" y="5"/>
                    </a:cubicBezTo>
                    <a:cubicBezTo>
                      <a:pt x="35" y="8"/>
                      <a:pt x="37" y="11"/>
                      <a:pt x="33" y="14"/>
                    </a:cubicBezTo>
                    <a:cubicBezTo>
                      <a:pt x="26" y="17"/>
                      <a:pt x="23" y="25"/>
                      <a:pt x="15" y="27"/>
                    </a:cubicBezTo>
                    <a:cubicBezTo>
                      <a:pt x="13" y="26"/>
                      <a:pt x="10" y="24"/>
                      <a:pt x="7" y="23"/>
                    </a:cubicBezTo>
                    <a:cubicBezTo>
                      <a:pt x="0" y="21"/>
                      <a:pt x="1" y="17"/>
                      <a:pt x="5" y="13"/>
                    </a:cubicBezTo>
                    <a:cubicBezTo>
                      <a:pt x="10" y="8"/>
                      <a:pt x="14" y="3"/>
                      <a:pt x="2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9" name="Freeform 168">
                <a:extLst>
                  <a:ext uri="{FF2B5EF4-FFF2-40B4-BE49-F238E27FC236}">
                    <a16:creationId xmlns:a16="http://schemas.microsoft.com/office/drawing/2014/main" id="{73B947EB-2CCD-53FC-DF68-EB9A6F7457D1}"/>
                  </a:ext>
                </a:extLst>
              </p:cNvPr>
              <p:cNvSpPr/>
              <p:nvPr/>
            </p:nvSpPr>
            <p:spPr bwMode="auto">
              <a:xfrm>
                <a:off x="839" y="2848"/>
                <a:ext cx="36" cy="19"/>
              </a:xfrm>
              <a:custGeom>
                <a:avLst/>
                <a:gdLst>
                  <a:gd name="T0" fmla="*/ 15 w 31"/>
                  <a:gd name="T1" fmla="*/ 17 h 17"/>
                  <a:gd name="T2" fmla="*/ 10 w 31"/>
                  <a:gd name="T3" fmla="*/ 17 h 17"/>
                  <a:gd name="T4" fmla="*/ 0 w 31"/>
                  <a:gd name="T5" fmla="*/ 11 h 17"/>
                  <a:gd name="T6" fmla="*/ 9 w 31"/>
                  <a:gd name="T7" fmla="*/ 5 h 17"/>
                  <a:gd name="T8" fmla="*/ 21 w 31"/>
                  <a:gd name="T9" fmla="*/ 0 h 17"/>
                  <a:gd name="T10" fmla="*/ 15 w 31"/>
                  <a:gd name="T11" fmla="*/ 17 h 17"/>
                </a:gdLst>
                <a:ahLst/>
                <a:cxnLst>
                  <a:cxn ang="0">
                    <a:pos x="T0" y="T1"/>
                  </a:cxn>
                  <a:cxn ang="0">
                    <a:pos x="T2" y="T3"/>
                  </a:cxn>
                  <a:cxn ang="0">
                    <a:pos x="T4" y="T5"/>
                  </a:cxn>
                  <a:cxn ang="0">
                    <a:pos x="T6" y="T7"/>
                  </a:cxn>
                  <a:cxn ang="0">
                    <a:pos x="T8" y="T9"/>
                  </a:cxn>
                  <a:cxn ang="0">
                    <a:pos x="T10" y="T11"/>
                  </a:cxn>
                </a:cxnLst>
                <a:rect l="0" t="0" r="r" b="b"/>
                <a:pathLst>
                  <a:path w="31" h="17">
                    <a:moveTo>
                      <a:pt x="15" y="17"/>
                    </a:moveTo>
                    <a:cubicBezTo>
                      <a:pt x="14" y="17"/>
                      <a:pt x="12" y="17"/>
                      <a:pt x="10" y="17"/>
                    </a:cubicBezTo>
                    <a:cubicBezTo>
                      <a:pt x="6" y="17"/>
                      <a:pt x="1" y="16"/>
                      <a:pt x="0" y="11"/>
                    </a:cubicBezTo>
                    <a:cubicBezTo>
                      <a:pt x="0" y="7"/>
                      <a:pt x="5" y="6"/>
                      <a:pt x="9" y="5"/>
                    </a:cubicBezTo>
                    <a:cubicBezTo>
                      <a:pt x="13" y="4"/>
                      <a:pt x="17" y="2"/>
                      <a:pt x="21" y="0"/>
                    </a:cubicBezTo>
                    <a:cubicBezTo>
                      <a:pt x="31" y="10"/>
                      <a:pt x="31" y="10"/>
                      <a:pt x="15"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0" name="Freeform 169">
                <a:extLst>
                  <a:ext uri="{FF2B5EF4-FFF2-40B4-BE49-F238E27FC236}">
                    <a16:creationId xmlns:a16="http://schemas.microsoft.com/office/drawing/2014/main" id="{CD28A6F7-7A86-46D9-9F66-7A58B9CFB59B}"/>
                  </a:ext>
                </a:extLst>
              </p:cNvPr>
              <p:cNvSpPr/>
              <p:nvPr/>
            </p:nvSpPr>
            <p:spPr bwMode="auto">
              <a:xfrm>
                <a:off x="831" y="2907"/>
                <a:ext cx="32" cy="24"/>
              </a:xfrm>
              <a:custGeom>
                <a:avLst/>
                <a:gdLst>
                  <a:gd name="T0" fmla="*/ 11 w 28"/>
                  <a:gd name="T1" fmla="*/ 21 h 21"/>
                  <a:gd name="T2" fmla="*/ 2 w 28"/>
                  <a:gd name="T3" fmla="*/ 6 h 21"/>
                  <a:gd name="T4" fmla="*/ 18 w 28"/>
                  <a:gd name="T5" fmla="*/ 5 h 21"/>
                  <a:gd name="T6" fmla="*/ 19 w 28"/>
                  <a:gd name="T7" fmla="*/ 7 h 21"/>
                  <a:gd name="T8" fmla="*/ 11 w 28"/>
                  <a:gd name="T9" fmla="*/ 21 h 21"/>
                </a:gdLst>
                <a:ahLst/>
                <a:cxnLst>
                  <a:cxn ang="0">
                    <a:pos x="T0" y="T1"/>
                  </a:cxn>
                  <a:cxn ang="0">
                    <a:pos x="T2" y="T3"/>
                  </a:cxn>
                  <a:cxn ang="0">
                    <a:pos x="T4" y="T5"/>
                  </a:cxn>
                  <a:cxn ang="0">
                    <a:pos x="T6" y="T7"/>
                  </a:cxn>
                  <a:cxn ang="0">
                    <a:pos x="T8" y="T9"/>
                  </a:cxn>
                </a:cxnLst>
                <a:rect l="0" t="0" r="r" b="b"/>
                <a:pathLst>
                  <a:path w="28" h="21">
                    <a:moveTo>
                      <a:pt x="11" y="21"/>
                    </a:moveTo>
                    <a:cubicBezTo>
                      <a:pt x="5" y="18"/>
                      <a:pt x="0" y="11"/>
                      <a:pt x="2" y="6"/>
                    </a:cubicBezTo>
                    <a:cubicBezTo>
                      <a:pt x="5" y="0"/>
                      <a:pt x="13" y="5"/>
                      <a:pt x="18" y="5"/>
                    </a:cubicBezTo>
                    <a:cubicBezTo>
                      <a:pt x="19" y="5"/>
                      <a:pt x="19" y="6"/>
                      <a:pt x="19" y="7"/>
                    </a:cubicBezTo>
                    <a:cubicBezTo>
                      <a:pt x="28" y="20"/>
                      <a:pt x="28" y="20"/>
                      <a:pt x="11"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1" name="Freeform 170">
                <a:extLst>
                  <a:ext uri="{FF2B5EF4-FFF2-40B4-BE49-F238E27FC236}">
                    <a16:creationId xmlns:a16="http://schemas.microsoft.com/office/drawing/2014/main" id="{46677998-2F5E-ACF1-F7E4-1E3ED40E8EAA}"/>
                  </a:ext>
                </a:extLst>
              </p:cNvPr>
              <p:cNvSpPr/>
              <p:nvPr/>
            </p:nvSpPr>
            <p:spPr bwMode="auto">
              <a:xfrm>
                <a:off x="794" y="2961"/>
                <a:ext cx="31" cy="28"/>
              </a:xfrm>
              <a:custGeom>
                <a:avLst/>
                <a:gdLst>
                  <a:gd name="T0" fmla="*/ 9 w 27"/>
                  <a:gd name="T1" fmla="*/ 20 h 24"/>
                  <a:gd name="T2" fmla="*/ 6 w 27"/>
                  <a:gd name="T3" fmla="*/ 5 h 24"/>
                  <a:gd name="T4" fmla="*/ 21 w 27"/>
                  <a:gd name="T5" fmla="*/ 10 h 24"/>
                  <a:gd name="T6" fmla="*/ 27 w 27"/>
                  <a:gd name="T7" fmla="*/ 23 h 24"/>
                  <a:gd name="T8" fmla="*/ 9 w 27"/>
                  <a:gd name="T9" fmla="*/ 20 h 24"/>
                </a:gdLst>
                <a:ahLst/>
                <a:cxnLst>
                  <a:cxn ang="0">
                    <a:pos x="T0" y="T1"/>
                  </a:cxn>
                  <a:cxn ang="0">
                    <a:pos x="T2" y="T3"/>
                  </a:cxn>
                  <a:cxn ang="0">
                    <a:pos x="T4" y="T5"/>
                  </a:cxn>
                  <a:cxn ang="0">
                    <a:pos x="T6" y="T7"/>
                  </a:cxn>
                  <a:cxn ang="0">
                    <a:pos x="T8" y="T9"/>
                  </a:cxn>
                </a:cxnLst>
                <a:rect l="0" t="0" r="r" b="b"/>
                <a:pathLst>
                  <a:path w="27" h="24">
                    <a:moveTo>
                      <a:pt x="9" y="20"/>
                    </a:moveTo>
                    <a:cubicBezTo>
                      <a:pt x="4" y="16"/>
                      <a:pt x="0" y="10"/>
                      <a:pt x="6" y="5"/>
                    </a:cubicBezTo>
                    <a:cubicBezTo>
                      <a:pt x="12" y="0"/>
                      <a:pt x="16" y="7"/>
                      <a:pt x="21" y="10"/>
                    </a:cubicBezTo>
                    <a:cubicBezTo>
                      <a:pt x="24" y="14"/>
                      <a:pt x="22" y="19"/>
                      <a:pt x="27" y="23"/>
                    </a:cubicBezTo>
                    <a:cubicBezTo>
                      <a:pt x="19" y="24"/>
                      <a:pt x="14" y="23"/>
                      <a:pt x="9"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2" name="Freeform 171">
                <a:extLst>
                  <a:ext uri="{FF2B5EF4-FFF2-40B4-BE49-F238E27FC236}">
                    <a16:creationId xmlns:a16="http://schemas.microsoft.com/office/drawing/2014/main" id="{25C04100-AD0E-EAA5-00AA-863A26475382}"/>
                  </a:ext>
                </a:extLst>
              </p:cNvPr>
              <p:cNvSpPr/>
              <p:nvPr/>
            </p:nvSpPr>
            <p:spPr bwMode="auto">
              <a:xfrm>
                <a:off x="847" y="2883"/>
                <a:ext cx="33" cy="26"/>
              </a:xfrm>
              <a:custGeom>
                <a:avLst/>
                <a:gdLst>
                  <a:gd name="T0" fmla="*/ 11 w 29"/>
                  <a:gd name="T1" fmla="*/ 22 h 23"/>
                  <a:gd name="T2" fmla="*/ 10 w 29"/>
                  <a:gd name="T3" fmla="*/ 18 h 23"/>
                  <a:gd name="T4" fmla="*/ 3 w 29"/>
                  <a:gd name="T5" fmla="*/ 6 h 23"/>
                  <a:gd name="T6" fmla="*/ 18 w 29"/>
                  <a:gd name="T7" fmla="*/ 4 h 23"/>
                  <a:gd name="T8" fmla="*/ 18 w 29"/>
                  <a:gd name="T9" fmla="*/ 13 h 23"/>
                  <a:gd name="T10" fmla="*/ 11 w 29"/>
                  <a:gd name="T11" fmla="*/ 22 h 23"/>
                </a:gdLst>
                <a:ahLst/>
                <a:cxnLst>
                  <a:cxn ang="0">
                    <a:pos x="T0" y="T1"/>
                  </a:cxn>
                  <a:cxn ang="0">
                    <a:pos x="T2" y="T3"/>
                  </a:cxn>
                  <a:cxn ang="0">
                    <a:pos x="T4" y="T5"/>
                  </a:cxn>
                  <a:cxn ang="0">
                    <a:pos x="T6" y="T7"/>
                  </a:cxn>
                  <a:cxn ang="0">
                    <a:pos x="T8" y="T9"/>
                  </a:cxn>
                  <a:cxn ang="0">
                    <a:pos x="T10" y="T11"/>
                  </a:cxn>
                </a:cxnLst>
                <a:rect l="0" t="0" r="r" b="b"/>
                <a:pathLst>
                  <a:path w="28" h="23">
                    <a:moveTo>
                      <a:pt x="11" y="22"/>
                    </a:moveTo>
                    <a:cubicBezTo>
                      <a:pt x="10" y="21"/>
                      <a:pt x="11" y="18"/>
                      <a:pt x="10" y="18"/>
                    </a:cubicBezTo>
                    <a:cubicBezTo>
                      <a:pt x="6" y="15"/>
                      <a:pt x="0" y="11"/>
                      <a:pt x="3" y="6"/>
                    </a:cubicBezTo>
                    <a:cubicBezTo>
                      <a:pt x="5" y="0"/>
                      <a:pt x="13" y="4"/>
                      <a:pt x="18" y="4"/>
                    </a:cubicBezTo>
                    <a:cubicBezTo>
                      <a:pt x="22" y="6"/>
                      <a:pt x="29" y="10"/>
                      <a:pt x="18" y="13"/>
                    </a:cubicBezTo>
                    <a:cubicBezTo>
                      <a:pt x="12" y="14"/>
                      <a:pt x="18" y="23"/>
                      <a:pt x="11"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3" name="Freeform 172">
                <a:extLst>
                  <a:ext uri="{FF2B5EF4-FFF2-40B4-BE49-F238E27FC236}">
                    <a16:creationId xmlns:a16="http://schemas.microsoft.com/office/drawing/2014/main" id="{006FFD26-1CD2-2B4A-0BF5-7E912C09D2C5}"/>
                  </a:ext>
                </a:extLst>
              </p:cNvPr>
              <p:cNvSpPr/>
              <p:nvPr/>
            </p:nvSpPr>
            <p:spPr bwMode="auto">
              <a:xfrm>
                <a:off x="178" y="2734"/>
                <a:ext cx="140" cy="79"/>
              </a:xfrm>
              <a:custGeom>
                <a:avLst/>
                <a:gdLst>
                  <a:gd name="T0" fmla="*/ 104 w 122"/>
                  <a:gd name="T1" fmla="*/ 3 h 69"/>
                  <a:gd name="T2" fmla="*/ 104 w 122"/>
                  <a:gd name="T3" fmla="*/ 8 h 69"/>
                  <a:gd name="T4" fmla="*/ 122 w 122"/>
                  <a:gd name="T5" fmla="*/ 64 h 69"/>
                  <a:gd name="T6" fmla="*/ 79 w 122"/>
                  <a:gd name="T7" fmla="*/ 66 h 69"/>
                  <a:gd name="T8" fmla="*/ 79 w 122"/>
                  <a:gd name="T9" fmla="*/ 66 h 69"/>
                  <a:gd name="T10" fmla="*/ 70 w 122"/>
                  <a:gd name="T11" fmla="*/ 62 h 69"/>
                  <a:gd name="T12" fmla="*/ 21 w 122"/>
                  <a:gd name="T13" fmla="*/ 59 h 69"/>
                  <a:gd name="T14" fmla="*/ 0 w 122"/>
                  <a:gd name="T15" fmla="*/ 50 h 69"/>
                  <a:gd name="T16" fmla="*/ 34 w 122"/>
                  <a:gd name="T17" fmla="*/ 58 h 69"/>
                  <a:gd name="T18" fmla="*/ 69 w 122"/>
                  <a:gd name="T19" fmla="*/ 59 h 69"/>
                  <a:gd name="T20" fmla="*/ 104 w 122"/>
                  <a:gd name="T21" fmla="*/ 56 h 69"/>
                  <a:gd name="T22" fmla="*/ 88 w 122"/>
                  <a:gd name="T23" fmla="*/ 7 h 69"/>
                  <a:gd name="T24" fmla="*/ 100 w 122"/>
                  <a:gd name="T25" fmla="*/ 0 h 69"/>
                  <a:gd name="T26" fmla="*/ 104 w 122"/>
                  <a:gd name="T27" fmla="*/ 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69">
                    <a:moveTo>
                      <a:pt x="104" y="3"/>
                    </a:moveTo>
                    <a:cubicBezTo>
                      <a:pt x="104" y="4"/>
                      <a:pt x="104" y="6"/>
                      <a:pt x="104" y="8"/>
                    </a:cubicBezTo>
                    <a:cubicBezTo>
                      <a:pt x="99" y="30"/>
                      <a:pt x="105" y="48"/>
                      <a:pt x="122" y="64"/>
                    </a:cubicBezTo>
                    <a:cubicBezTo>
                      <a:pt x="107" y="60"/>
                      <a:pt x="93" y="59"/>
                      <a:pt x="79" y="66"/>
                    </a:cubicBezTo>
                    <a:cubicBezTo>
                      <a:pt x="79" y="66"/>
                      <a:pt x="79" y="66"/>
                      <a:pt x="79" y="66"/>
                    </a:cubicBezTo>
                    <a:cubicBezTo>
                      <a:pt x="78" y="59"/>
                      <a:pt x="73" y="60"/>
                      <a:pt x="70" y="62"/>
                    </a:cubicBezTo>
                    <a:cubicBezTo>
                      <a:pt x="53" y="69"/>
                      <a:pt x="37" y="65"/>
                      <a:pt x="21" y="59"/>
                    </a:cubicBezTo>
                    <a:cubicBezTo>
                      <a:pt x="14" y="56"/>
                      <a:pt x="6" y="56"/>
                      <a:pt x="0" y="50"/>
                    </a:cubicBezTo>
                    <a:cubicBezTo>
                      <a:pt x="12" y="50"/>
                      <a:pt x="23" y="56"/>
                      <a:pt x="34" y="58"/>
                    </a:cubicBezTo>
                    <a:cubicBezTo>
                      <a:pt x="45" y="60"/>
                      <a:pt x="57" y="62"/>
                      <a:pt x="69" y="59"/>
                    </a:cubicBezTo>
                    <a:cubicBezTo>
                      <a:pt x="81" y="56"/>
                      <a:pt x="93" y="57"/>
                      <a:pt x="104" y="56"/>
                    </a:cubicBezTo>
                    <a:cubicBezTo>
                      <a:pt x="101" y="39"/>
                      <a:pt x="95" y="23"/>
                      <a:pt x="88" y="7"/>
                    </a:cubicBezTo>
                    <a:cubicBezTo>
                      <a:pt x="93" y="6"/>
                      <a:pt x="95" y="0"/>
                      <a:pt x="100" y="0"/>
                    </a:cubicBezTo>
                    <a:cubicBezTo>
                      <a:pt x="102" y="1"/>
                      <a:pt x="103" y="2"/>
                      <a:pt x="10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4" name="Freeform 173">
                <a:extLst>
                  <a:ext uri="{FF2B5EF4-FFF2-40B4-BE49-F238E27FC236}">
                    <a16:creationId xmlns:a16="http://schemas.microsoft.com/office/drawing/2014/main" id="{4EA4B215-7017-EF8F-E7BA-B721456AA14F}"/>
                  </a:ext>
                </a:extLst>
              </p:cNvPr>
              <p:cNvSpPr/>
              <p:nvPr/>
            </p:nvSpPr>
            <p:spPr bwMode="auto">
              <a:xfrm>
                <a:off x="111" y="2716"/>
                <a:ext cx="95" cy="27"/>
              </a:xfrm>
              <a:custGeom>
                <a:avLst/>
                <a:gdLst>
                  <a:gd name="T0" fmla="*/ 31 w 83"/>
                  <a:gd name="T1" fmla="*/ 24 h 24"/>
                  <a:gd name="T2" fmla="*/ 50 w 83"/>
                  <a:gd name="T3" fmla="*/ 12 h 24"/>
                  <a:gd name="T4" fmla="*/ 0 w 83"/>
                  <a:gd name="T5" fmla="*/ 19 h 24"/>
                  <a:gd name="T6" fmla="*/ 12 w 83"/>
                  <a:gd name="T7" fmla="*/ 12 h 24"/>
                  <a:gd name="T8" fmla="*/ 22 w 83"/>
                  <a:gd name="T9" fmla="*/ 5 h 24"/>
                  <a:gd name="T10" fmla="*/ 27 w 83"/>
                  <a:gd name="T11" fmla="*/ 5 h 24"/>
                  <a:gd name="T12" fmla="*/ 54 w 83"/>
                  <a:gd name="T13" fmla="*/ 8 h 24"/>
                  <a:gd name="T14" fmla="*/ 83 w 83"/>
                  <a:gd name="T15" fmla="*/ 17 h 24"/>
                  <a:gd name="T16" fmla="*/ 31 w 83"/>
                  <a:gd name="T17"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24">
                    <a:moveTo>
                      <a:pt x="31" y="24"/>
                    </a:moveTo>
                    <a:cubicBezTo>
                      <a:pt x="34" y="15"/>
                      <a:pt x="44" y="19"/>
                      <a:pt x="50" y="12"/>
                    </a:cubicBezTo>
                    <a:cubicBezTo>
                      <a:pt x="33" y="13"/>
                      <a:pt x="17" y="15"/>
                      <a:pt x="0" y="19"/>
                    </a:cubicBezTo>
                    <a:cubicBezTo>
                      <a:pt x="3" y="13"/>
                      <a:pt x="8" y="13"/>
                      <a:pt x="12" y="12"/>
                    </a:cubicBezTo>
                    <a:cubicBezTo>
                      <a:pt x="15" y="10"/>
                      <a:pt x="23" y="15"/>
                      <a:pt x="22" y="5"/>
                    </a:cubicBezTo>
                    <a:cubicBezTo>
                      <a:pt x="22" y="4"/>
                      <a:pt x="25" y="5"/>
                      <a:pt x="27" y="5"/>
                    </a:cubicBezTo>
                    <a:cubicBezTo>
                      <a:pt x="36" y="7"/>
                      <a:pt x="47" y="13"/>
                      <a:pt x="54" y="8"/>
                    </a:cubicBezTo>
                    <a:cubicBezTo>
                      <a:pt x="68" y="0"/>
                      <a:pt x="74" y="13"/>
                      <a:pt x="83" y="17"/>
                    </a:cubicBezTo>
                    <a:cubicBezTo>
                      <a:pt x="65" y="14"/>
                      <a:pt x="48" y="19"/>
                      <a:pt x="31" y="2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5" name="Freeform 174">
                <a:extLst>
                  <a:ext uri="{FF2B5EF4-FFF2-40B4-BE49-F238E27FC236}">
                    <a16:creationId xmlns:a16="http://schemas.microsoft.com/office/drawing/2014/main" id="{B725ECE1-407C-B1D8-56F7-E0ABD09A396D}"/>
                  </a:ext>
                </a:extLst>
              </p:cNvPr>
              <p:cNvSpPr/>
              <p:nvPr/>
            </p:nvSpPr>
            <p:spPr bwMode="auto">
              <a:xfrm>
                <a:off x="141" y="2762"/>
                <a:ext cx="134" cy="26"/>
              </a:xfrm>
              <a:custGeom>
                <a:avLst/>
                <a:gdLst>
                  <a:gd name="T0" fmla="*/ 117 w 117"/>
                  <a:gd name="T1" fmla="*/ 18 h 23"/>
                  <a:gd name="T2" fmla="*/ 0 w 117"/>
                  <a:gd name="T3" fmla="*/ 3 h 23"/>
                  <a:gd name="T4" fmla="*/ 1 w 117"/>
                  <a:gd name="T5" fmla="*/ 0 h 23"/>
                  <a:gd name="T6" fmla="*/ 69 w 117"/>
                  <a:gd name="T7" fmla="*/ 12 h 23"/>
                  <a:gd name="T8" fmla="*/ 58 w 117"/>
                  <a:gd name="T9" fmla="*/ 1 h 23"/>
                  <a:gd name="T10" fmla="*/ 117 w 117"/>
                  <a:gd name="T11" fmla="*/ 18 h 23"/>
                </a:gdLst>
                <a:ahLst/>
                <a:cxnLst>
                  <a:cxn ang="0">
                    <a:pos x="T0" y="T1"/>
                  </a:cxn>
                  <a:cxn ang="0">
                    <a:pos x="T2" y="T3"/>
                  </a:cxn>
                  <a:cxn ang="0">
                    <a:pos x="T4" y="T5"/>
                  </a:cxn>
                  <a:cxn ang="0">
                    <a:pos x="T6" y="T7"/>
                  </a:cxn>
                  <a:cxn ang="0">
                    <a:pos x="T8" y="T9"/>
                  </a:cxn>
                  <a:cxn ang="0">
                    <a:pos x="T10" y="T11"/>
                  </a:cxn>
                </a:cxnLst>
                <a:rect l="0" t="0" r="r" b="b"/>
                <a:pathLst>
                  <a:path w="117" h="23">
                    <a:moveTo>
                      <a:pt x="117" y="18"/>
                    </a:moveTo>
                    <a:cubicBezTo>
                      <a:pt x="76" y="23"/>
                      <a:pt x="39" y="10"/>
                      <a:pt x="0" y="3"/>
                    </a:cubicBezTo>
                    <a:cubicBezTo>
                      <a:pt x="1" y="2"/>
                      <a:pt x="1" y="1"/>
                      <a:pt x="1" y="0"/>
                    </a:cubicBezTo>
                    <a:cubicBezTo>
                      <a:pt x="23" y="4"/>
                      <a:pt x="46" y="8"/>
                      <a:pt x="69" y="12"/>
                    </a:cubicBezTo>
                    <a:cubicBezTo>
                      <a:pt x="67" y="6"/>
                      <a:pt x="59" y="7"/>
                      <a:pt x="58" y="1"/>
                    </a:cubicBezTo>
                    <a:cubicBezTo>
                      <a:pt x="76" y="11"/>
                      <a:pt x="95" y="18"/>
                      <a:pt x="117" y="1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6" name="Freeform 175">
                <a:extLst>
                  <a:ext uri="{FF2B5EF4-FFF2-40B4-BE49-F238E27FC236}">
                    <a16:creationId xmlns:a16="http://schemas.microsoft.com/office/drawing/2014/main" id="{ABAD2BE6-07B1-9143-63E6-C9D974E65EEF}"/>
                  </a:ext>
                </a:extLst>
              </p:cNvPr>
              <p:cNvSpPr/>
              <p:nvPr/>
            </p:nvSpPr>
            <p:spPr bwMode="auto">
              <a:xfrm>
                <a:off x="305" y="2719"/>
                <a:ext cx="27" cy="32"/>
              </a:xfrm>
              <a:custGeom>
                <a:avLst/>
                <a:gdLst>
                  <a:gd name="T0" fmla="*/ 0 w 24"/>
                  <a:gd name="T1" fmla="*/ 17 h 28"/>
                  <a:gd name="T2" fmla="*/ 14 w 24"/>
                  <a:gd name="T3" fmla="*/ 3 h 28"/>
                  <a:gd name="T4" fmla="*/ 20 w 24"/>
                  <a:gd name="T5" fmla="*/ 5 h 28"/>
                  <a:gd name="T6" fmla="*/ 24 w 24"/>
                  <a:gd name="T7" fmla="*/ 19 h 28"/>
                  <a:gd name="T8" fmla="*/ 19 w 24"/>
                  <a:gd name="T9" fmla="*/ 21 h 28"/>
                  <a:gd name="T10" fmla="*/ 14 w 24"/>
                  <a:gd name="T11" fmla="*/ 25 h 28"/>
                  <a:gd name="T12" fmla="*/ 5 w 24"/>
                  <a:gd name="T13" fmla="*/ 28 h 28"/>
                  <a:gd name="T14" fmla="*/ 5 w 24"/>
                  <a:gd name="T15" fmla="*/ 28 h 28"/>
                  <a:gd name="T16" fmla="*/ 0 w 24"/>
                  <a:gd name="T17"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8">
                    <a:moveTo>
                      <a:pt x="0" y="17"/>
                    </a:moveTo>
                    <a:cubicBezTo>
                      <a:pt x="2" y="11"/>
                      <a:pt x="11" y="10"/>
                      <a:pt x="14" y="3"/>
                    </a:cubicBezTo>
                    <a:cubicBezTo>
                      <a:pt x="15" y="0"/>
                      <a:pt x="19" y="2"/>
                      <a:pt x="20" y="5"/>
                    </a:cubicBezTo>
                    <a:cubicBezTo>
                      <a:pt x="22" y="9"/>
                      <a:pt x="23" y="14"/>
                      <a:pt x="24" y="19"/>
                    </a:cubicBezTo>
                    <a:cubicBezTo>
                      <a:pt x="22" y="18"/>
                      <a:pt x="20" y="18"/>
                      <a:pt x="19" y="21"/>
                    </a:cubicBezTo>
                    <a:cubicBezTo>
                      <a:pt x="17" y="21"/>
                      <a:pt x="15" y="22"/>
                      <a:pt x="14" y="25"/>
                    </a:cubicBezTo>
                    <a:cubicBezTo>
                      <a:pt x="11" y="26"/>
                      <a:pt x="8" y="27"/>
                      <a:pt x="5" y="28"/>
                    </a:cubicBezTo>
                    <a:cubicBezTo>
                      <a:pt x="5" y="28"/>
                      <a:pt x="5" y="28"/>
                      <a:pt x="5" y="28"/>
                    </a:cubicBezTo>
                    <a:cubicBezTo>
                      <a:pt x="5" y="24"/>
                      <a:pt x="6" y="19"/>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7" name="Freeform 176">
                <a:extLst>
                  <a:ext uri="{FF2B5EF4-FFF2-40B4-BE49-F238E27FC236}">
                    <a16:creationId xmlns:a16="http://schemas.microsoft.com/office/drawing/2014/main" id="{512BDF50-7303-C60E-83F4-B3F7610990D8}"/>
                  </a:ext>
                </a:extLst>
              </p:cNvPr>
              <p:cNvSpPr/>
              <p:nvPr/>
            </p:nvSpPr>
            <p:spPr bwMode="auto">
              <a:xfrm>
                <a:off x="172" y="2700"/>
                <a:ext cx="50" cy="20"/>
              </a:xfrm>
              <a:custGeom>
                <a:avLst/>
                <a:gdLst>
                  <a:gd name="T0" fmla="*/ 43 w 44"/>
                  <a:gd name="T1" fmla="*/ 18 h 18"/>
                  <a:gd name="T2" fmla="*/ 0 w 44"/>
                  <a:gd name="T3" fmla="*/ 3 h 18"/>
                  <a:gd name="T4" fmla="*/ 44 w 44"/>
                  <a:gd name="T5" fmla="*/ 18 h 18"/>
                  <a:gd name="T6" fmla="*/ 43 w 44"/>
                  <a:gd name="T7" fmla="*/ 18 h 18"/>
                </a:gdLst>
                <a:ahLst/>
                <a:cxnLst>
                  <a:cxn ang="0">
                    <a:pos x="T0" y="T1"/>
                  </a:cxn>
                  <a:cxn ang="0">
                    <a:pos x="T2" y="T3"/>
                  </a:cxn>
                  <a:cxn ang="0">
                    <a:pos x="T4" y="T5"/>
                  </a:cxn>
                  <a:cxn ang="0">
                    <a:pos x="T6" y="T7"/>
                  </a:cxn>
                </a:cxnLst>
                <a:rect l="0" t="0" r="r" b="b"/>
                <a:pathLst>
                  <a:path w="44" h="18">
                    <a:moveTo>
                      <a:pt x="43" y="18"/>
                    </a:moveTo>
                    <a:cubicBezTo>
                      <a:pt x="28" y="16"/>
                      <a:pt x="15" y="6"/>
                      <a:pt x="0" y="3"/>
                    </a:cubicBezTo>
                    <a:cubicBezTo>
                      <a:pt x="17" y="1"/>
                      <a:pt x="34" y="0"/>
                      <a:pt x="44" y="18"/>
                    </a:cubicBezTo>
                    <a:lnTo>
                      <a:pt x="43" y="18"/>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8" name="Freeform 177">
                <a:extLst>
                  <a:ext uri="{FF2B5EF4-FFF2-40B4-BE49-F238E27FC236}">
                    <a16:creationId xmlns:a16="http://schemas.microsoft.com/office/drawing/2014/main" id="{16520822-DE19-F157-F2C8-8C675961F915}"/>
                  </a:ext>
                </a:extLst>
              </p:cNvPr>
              <p:cNvSpPr/>
              <p:nvPr/>
            </p:nvSpPr>
            <p:spPr bwMode="auto">
              <a:xfrm>
                <a:off x="222" y="2837"/>
                <a:ext cx="57" cy="19"/>
              </a:xfrm>
              <a:custGeom>
                <a:avLst/>
                <a:gdLst>
                  <a:gd name="T0" fmla="*/ 50 w 50"/>
                  <a:gd name="T1" fmla="*/ 9 h 16"/>
                  <a:gd name="T2" fmla="*/ 0 w 50"/>
                  <a:gd name="T3" fmla="*/ 13 h 16"/>
                  <a:gd name="T4" fmla="*/ 50 w 50"/>
                  <a:gd name="T5" fmla="*/ 9 h 16"/>
                </a:gdLst>
                <a:ahLst/>
                <a:cxnLst>
                  <a:cxn ang="0">
                    <a:pos x="T0" y="T1"/>
                  </a:cxn>
                  <a:cxn ang="0">
                    <a:pos x="T2" y="T3"/>
                  </a:cxn>
                  <a:cxn ang="0">
                    <a:pos x="T4" y="T5"/>
                  </a:cxn>
                </a:cxnLst>
                <a:rect l="0" t="0" r="r" b="b"/>
                <a:pathLst>
                  <a:path w="50" h="16">
                    <a:moveTo>
                      <a:pt x="50" y="9"/>
                    </a:moveTo>
                    <a:cubicBezTo>
                      <a:pt x="35" y="16"/>
                      <a:pt x="18" y="15"/>
                      <a:pt x="0" y="13"/>
                    </a:cubicBezTo>
                    <a:cubicBezTo>
                      <a:pt x="18" y="0"/>
                      <a:pt x="34" y="12"/>
                      <a:pt x="50"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9" name="Freeform 178">
                <a:extLst>
                  <a:ext uri="{FF2B5EF4-FFF2-40B4-BE49-F238E27FC236}">
                    <a16:creationId xmlns:a16="http://schemas.microsoft.com/office/drawing/2014/main" id="{2AA053DC-80ED-FBF5-2512-96595775FBC5}"/>
                  </a:ext>
                </a:extLst>
              </p:cNvPr>
              <p:cNvSpPr/>
              <p:nvPr/>
            </p:nvSpPr>
            <p:spPr bwMode="auto">
              <a:xfrm>
                <a:off x="318" y="2757"/>
                <a:ext cx="19" cy="49"/>
              </a:xfrm>
              <a:custGeom>
                <a:avLst/>
                <a:gdLst>
                  <a:gd name="T0" fmla="*/ 0 w 16"/>
                  <a:gd name="T1" fmla="*/ 4 h 43"/>
                  <a:gd name="T2" fmla="*/ 7 w 16"/>
                  <a:gd name="T3" fmla="*/ 0 h 43"/>
                  <a:gd name="T4" fmla="*/ 8 w 16"/>
                  <a:gd name="T5" fmla="*/ 0 h 43"/>
                  <a:gd name="T6" fmla="*/ 9 w 16"/>
                  <a:gd name="T7" fmla="*/ 43 h 43"/>
                  <a:gd name="T8" fmla="*/ 0 w 16"/>
                  <a:gd name="T9" fmla="*/ 5 h 43"/>
                  <a:gd name="T10" fmla="*/ 0 w 16"/>
                  <a:gd name="T11" fmla="*/ 4 h 43"/>
                </a:gdLst>
                <a:ahLst/>
                <a:cxnLst>
                  <a:cxn ang="0">
                    <a:pos x="T0" y="T1"/>
                  </a:cxn>
                  <a:cxn ang="0">
                    <a:pos x="T2" y="T3"/>
                  </a:cxn>
                  <a:cxn ang="0">
                    <a:pos x="T4" y="T5"/>
                  </a:cxn>
                  <a:cxn ang="0">
                    <a:pos x="T6" y="T7"/>
                  </a:cxn>
                  <a:cxn ang="0">
                    <a:pos x="T8" y="T9"/>
                  </a:cxn>
                  <a:cxn ang="0">
                    <a:pos x="T10" y="T11"/>
                  </a:cxn>
                </a:cxnLst>
                <a:rect l="0" t="0" r="r" b="b"/>
                <a:pathLst>
                  <a:path w="16" h="43">
                    <a:moveTo>
                      <a:pt x="0" y="4"/>
                    </a:moveTo>
                    <a:cubicBezTo>
                      <a:pt x="4" y="5"/>
                      <a:pt x="9" y="7"/>
                      <a:pt x="7" y="0"/>
                    </a:cubicBezTo>
                    <a:cubicBezTo>
                      <a:pt x="7" y="0"/>
                      <a:pt x="8" y="0"/>
                      <a:pt x="8" y="0"/>
                    </a:cubicBezTo>
                    <a:cubicBezTo>
                      <a:pt x="16" y="14"/>
                      <a:pt x="12" y="28"/>
                      <a:pt x="9" y="43"/>
                    </a:cubicBezTo>
                    <a:cubicBezTo>
                      <a:pt x="11" y="29"/>
                      <a:pt x="7" y="16"/>
                      <a:pt x="0" y="5"/>
                    </a:cubicBezTo>
                    <a:lnTo>
                      <a:pt x="0" y="4"/>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0" name="Freeform 179">
                <a:extLst>
                  <a:ext uri="{FF2B5EF4-FFF2-40B4-BE49-F238E27FC236}">
                    <a16:creationId xmlns:a16="http://schemas.microsoft.com/office/drawing/2014/main" id="{8C62DD00-DC6B-1A80-25CF-6D47E00E3184}"/>
                  </a:ext>
                </a:extLst>
              </p:cNvPr>
              <p:cNvSpPr/>
              <p:nvPr/>
            </p:nvSpPr>
            <p:spPr bwMode="auto">
              <a:xfrm>
                <a:off x="228" y="2712"/>
                <a:ext cx="22" cy="35"/>
              </a:xfrm>
              <a:custGeom>
                <a:avLst/>
                <a:gdLst>
                  <a:gd name="T0" fmla="*/ 9 w 19"/>
                  <a:gd name="T1" fmla="*/ 5 h 30"/>
                  <a:gd name="T2" fmla="*/ 9 w 19"/>
                  <a:gd name="T3" fmla="*/ 7 h 30"/>
                  <a:gd name="T4" fmla="*/ 19 w 19"/>
                  <a:gd name="T5" fmla="*/ 30 h 30"/>
                  <a:gd name="T6" fmla="*/ 3 w 19"/>
                  <a:gd name="T7" fmla="*/ 2 h 30"/>
                  <a:gd name="T8" fmla="*/ 9 w 19"/>
                  <a:gd name="T9" fmla="*/ 5 h 30"/>
                </a:gdLst>
                <a:ahLst/>
                <a:cxnLst>
                  <a:cxn ang="0">
                    <a:pos x="T0" y="T1"/>
                  </a:cxn>
                  <a:cxn ang="0">
                    <a:pos x="T2" y="T3"/>
                  </a:cxn>
                  <a:cxn ang="0">
                    <a:pos x="T4" y="T5"/>
                  </a:cxn>
                  <a:cxn ang="0">
                    <a:pos x="T6" y="T7"/>
                  </a:cxn>
                  <a:cxn ang="0">
                    <a:pos x="T8" y="T9"/>
                  </a:cxn>
                </a:cxnLst>
                <a:rect l="0" t="0" r="r" b="b"/>
                <a:pathLst>
                  <a:path w="19" h="30">
                    <a:moveTo>
                      <a:pt x="9" y="5"/>
                    </a:moveTo>
                    <a:cubicBezTo>
                      <a:pt x="9" y="5"/>
                      <a:pt x="10" y="6"/>
                      <a:pt x="9" y="7"/>
                    </a:cubicBezTo>
                    <a:cubicBezTo>
                      <a:pt x="12" y="14"/>
                      <a:pt x="15" y="22"/>
                      <a:pt x="19" y="30"/>
                    </a:cubicBezTo>
                    <a:cubicBezTo>
                      <a:pt x="0" y="26"/>
                      <a:pt x="9" y="11"/>
                      <a:pt x="3" y="2"/>
                    </a:cubicBezTo>
                    <a:cubicBezTo>
                      <a:pt x="7" y="0"/>
                      <a:pt x="7" y="4"/>
                      <a:pt x="9"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1" name="Freeform 180">
                <a:extLst>
                  <a:ext uri="{FF2B5EF4-FFF2-40B4-BE49-F238E27FC236}">
                    <a16:creationId xmlns:a16="http://schemas.microsoft.com/office/drawing/2014/main" id="{01E67C70-45C8-EBD2-7CB3-E68700B520BF}"/>
                  </a:ext>
                </a:extLst>
              </p:cNvPr>
              <p:cNvSpPr/>
              <p:nvPr/>
            </p:nvSpPr>
            <p:spPr bwMode="auto">
              <a:xfrm>
                <a:off x="243" y="2810"/>
                <a:ext cx="26" cy="19"/>
              </a:xfrm>
              <a:custGeom>
                <a:avLst/>
                <a:gdLst>
                  <a:gd name="T0" fmla="*/ 23 w 23"/>
                  <a:gd name="T1" fmla="*/ 0 h 17"/>
                  <a:gd name="T2" fmla="*/ 0 w 23"/>
                  <a:gd name="T3" fmla="*/ 17 h 17"/>
                  <a:gd name="T4" fmla="*/ 23 w 23"/>
                  <a:gd name="T5" fmla="*/ 0 h 17"/>
                </a:gdLst>
                <a:ahLst/>
                <a:cxnLst>
                  <a:cxn ang="0">
                    <a:pos x="T0" y="T1"/>
                  </a:cxn>
                  <a:cxn ang="0">
                    <a:pos x="T2" y="T3"/>
                  </a:cxn>
                  <a:cxn ang="0">
                    <a:pos x="T4" y="T5"/>
                  </a:cxn>
                </a:cxnLst>
                <a:rect l="0" t="0" r="r" b="b"/>
                <a:pathLst>
                  <a:path w="23" h="17">
                    <a:moveTo>
                      <a:pt x="23" y="0"/>
                    </a:moveTo>
                    <a:cubicBezTo>
                      <a:pt x="18" y="9"/>
                      <a:pt x="8" y="12"/>
                      <a:pt x="0" y="17"/>
                    </a:cubicBezTo>
                    <a:cubicBezTo>
                      <a:pt x="5" y="8"/>
                      <a:pt x="13" y="3"/>
                      <a:pt x="2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2" name="Freeform 181">
                <a:extLst>
                  <a:ext uri="{FF2B5EF4-FFF2-40B4-BE49-F238E27FC236}">
                    <a16:creationId xmlns:a16="http://schemas.microsoft.com/office/drawing/2014/main" id="{4D912EE9-4ABD-4D12-C476-D3367B8A1A88}"/>
                  </a:ext>
                </a:extLst>
              </p:cNvPr>
              <p:cNvSpPr/>
              <p:nvPr/>
            </p:nvSpPr>
            <p:spPr bwMode="auto">
              <a:xfrm>
                <a:off x="281" y="2833"/>
                <a:ext cx="29" cy="13"/>
              </a:xfrm>
              <a:custGeom>
                <a:avLst/>
                <a:gdLst>
                  <a:gd name="T0" fmla="*/ 0 w 26"/>
                  <a:gd name="T1" fmla="*/ 2 h 12"/>
                  <a:gd name="T2" fmla="*/ 26 w 26"/>
                  <a:gd name="T3" fmla="*/ 5 h 12"/>
                  <a:gd name="T4" fmla="*/ 12 w 26"/>
                  <a:gd name="T5" fmla="*/ 11 h 12"/>
                  <a:gd name="T6" fmla="*/ 14 w 26"/>
                  <a:gd name="T7" fmla="*/ 6 h 12"/>
                  <a:gd name="T8" fmla="*/ 0 w 26"/>
                  <a:gd name="T9" fmla="*/ 2 h 12"/>
                </a:gdLst>
                <a:ahLst/>
                <a:cxnLst>
                  <a:cxn ang="0">
                    <a:pos x="T0" y="T1"/>
                  </a:cxn>
                  <a:cxn ang="0">
                    <a:pos x="T2" y="T3"/>
                  </a:cxn>
                  <a:cxn ang="0">
                    <a:pos x="T4" y="T5"/>
                  </a:cxn>
                  <a:cxn ang="0">
                    <a:pos x="T6" y="T7"/>
                  </a:cxn>
                  <a:cxn ang="0">
                    <a:pos x="T8" y="T9"/>
                  </a:cxn>
                </a:cxnLst>
                <a:rect l="0" t="0" r="r" b="b"/>
                <a:pathLst>
                  <a:path w="26" h="12">
                    <a:moveTo>
                      <a:pt x="0" y="2"/>
                    </a:moveTo>
                    <a:cubicBezTo>
                      <a:pt x="10" y="0"/>
                      <a:pt x="17" y="4"/>
                      <a:pt x="26" y="5"/>
                    </a:cubicBezTo>
                    <a:cubicBezTo>
                      <a:pt x="22" y="11"/>
                      <a:pt x="17" y="12"/>
                      <a:pt x="12" y="11"/>
                    </a:cubicBezTo>
                    <a:cubicBezTo>
                      <a:pt x="9" y="7"/>
                      <a:pt x="19" y="10"/>
                      <a:pt x="14" y="6"/>
                    </a:cubicBezTo>
                    <a:cubicBezTo>
                      <a:pt x="10" y="4"/>
                      <a:pt x="6" y="4"/>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3" name="Freeform 182">
                <a:extLst>
                  <a:ext uri="{FF2B5EF4-FFF2-40B4-BE49-F238E27FC236}">
                    <a16:creationId xmlns:a16="http://schemas.microsoft.com/office/drawing/2014/main" id="{05317660-9334-6C33-82B5-115FA547B0CB}"/>
                  </a:ext>
                </a:extLst>
              </p:cNvPr>
              <p:cNvSpPr/>
              <p:nvPr/>
            </p:nvSpPr>
            <p:spPr bwMode="auto">
              <a:xfrm>
                <a:off x="248" y="2752"/>
                <a:ext cx="10" cy="13"/>
              </a:xfrm>
              <a:custGeom>
                <a:avLst/>
                <a:gdLst>
                  <a:gd name="T0" fmla="*/ 8 w 8"/>
                  <a:gd name="T1" fmla="*/ 11 h 11"/>
                  <a:gd name="T2" fmla="*/ 3 w 8"/>
                  <a:gd name="T3" fmla="*/ 9 h 11"/>
                  <a:gd name="T4" fmla="*/ 2 w 8"/>
                  <a:gd name="T5" fmla="*/ 1 h 11"/>
                  <a:gd name="T6" fmla="*/ 5 w 8"/>
                  <a:gd name="T7" fmla="*/ 0 h 11"/>
                  <a:gd name="T8" fmla="*/ 8 w 8"/>
                  <a:gd name="T9" fmla="*/ 6 h 11"/>
                  <a:gd name="T10" fmla="*/ 8 w 8"/>
                  <a:gd name="T11" fmla="*/ 11 h 11"/>
                </a:gdLst>
                <a:ahLst/>
                <a:cxnLst>
                  <a:cxn ang="0">
                    <a:pos x="T0" y="T1"/>
                  </a:cxn>
                  <a:cxn ang="0">
                    <a:pos x="T2" y="T3"/>
                  </a:cxn>
                  <a:cxn ang="0">
                    <a:pos x="T4" y="T5"/>
                  </a:cxn>
                  <a:cxn ang="0">
                    <a:pos x="T6" y="T7"/>
                  </a:cxn>
                  <a:cxn ang="0">
                    <a:pos x="T8" y="T9"/>
                  </a:cxn>
                  <a:cxn ang="0">
                    <a:pos x="T10" y="T11"/>
                  </a:cxn>
                </a:cxnLst>
                <a:rect l="0" t="0" r="r" b="b"/>
                <a:pathLst>
                  <a:path w="8" h="11">
                    <a:moveTo>
                      <a:pt x="8" y="11"/>
                    </a:moveTo>
                    <a:cubicBezTo>
                      <a:pt x="6" y="10"/>
                      <a:pt x="4" y="10"/>
                      <a:pt x="3" y="9"/>
                    </a:cubicBezTo>
                    <a:cubicBezTo>
                      <a:pt x="1" y="7"/>
                      <a:pt x="0" y="4"/>
                      <a:pt x="2" y="1"/>
                    </a:cubicBezTo>
                    <a:cubicBezTo>
                      <a:pt x="2" y="0"/>
                      <a:pt x="4" y="0"/>
                      <a:pt x="5" y="0"/>
                    </a:cubicBezTo>
                    <a:cubicBezTo>
                      <a:pt x="7" y="1"/>
                      <a:pt x="8" y="4"/>
                      <a:pt x="8" y="6"/>
                    </a:cubicBezTo>
                    <a:cubicBezTo>
                      <a:pt x="8" y="8"/>
                      <a:pt x="8" y="9"/>
                      <a:pt x="8"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4" name="Freeform 183">
                <a:extLst>
                  <a:ext uri="{FF2B5EF4-FFF2-40B4-BE49-F238E27FC236}">
                    <a16:creationId xmlns:a16="http://schemas.microsoft.com/office/drawing/2014/main" id="{BFA5F3FA-A0CE-14E4-C653-9C47EC895A84}"/>
                  </a:ext>
                </a:extLst>
              </p:cNvPr>
              <p:cNvSpPr/>
              <p:nvPr/>
            </p:nvSpPr>
            <p:spPr bwMode="auto">
              <a:xfrm>
                <a:off x="104" y="2711"/>
                <a:ext cx="21" cy="7"/>
              </a:xfrm>
              <a:custGeom>
                <a:avLst/>
                <a:gdLst>
                  <a:gd name="T0" fmla="*/ 18 w 18"/>
                  <a:gd name="T1" fmla="*/ 6 h 6"/>
                  <a:gd name="T2" fmla="*/ 0 w 18"/>
                  <a:gd name="T3" fmla="*/ 2 h 6"/>
                  <a:gd name="T4" fmla="*/ 18 w 18"/>
                  <a:gd name="T5" fmla="*/ 6 h 6"/>
                </a:gdLst>
                <a:ahLst/>
                <a:cxnLst>
                  <a:cxn ang="0">
                    <a:pos x="T0" y="T1"/>
                  </a:cxn>
                  <a:cxn ang="0">
                    <a:pos x="T2" y="T3"/>
                  </a:cxn>
                  <a:cxn ang="0">
                    <a:pos x="T4" y="T5"/>
                  </a:cxn>
                </a:cxnLst>
                <a:rect l="0" t="0" r="r" b="b"/>
                <a:pathLst>
                  <a:path w="18" h="6">
                    <a:moveTo>
                      <a:pt x="18" y="6"/>
                    </a:moveTo>
                    <a:cubicBezTo>
                      <a:pt x="12" y="6"/>
                      <a:pt x="6" y="6"/>
                      <a:pt x="0" y="2"/>
                    </a:cubicBezTo>
                    <a:cubicBezTo>
                      <a:pt x="7" y="0"/>
                      <a:pt x="13" y="2"/>
                      <a:pt x="18"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5" name="Freeform 184">
                <a:extLst>
                  <a:ext uri="{FF2B5EF4-FFF2-40B4-BE49-F238E27FC236}">
                    <a16:creationId xmlns:a16="http://schemas.microsoft.com/office/drawing/2014/main" id="{0CA1A45B-ADAA-9388-7ED0-E42C0B4162E8}"/>
                  </a:ext>
                </a:extLst>
              </p:cNvPr>
              <p:cNvSpPr/>
              <p:nvPr/>
            </p:nvSpPr>
            <p:spPr bwMode="auto">
              <a:xfrm>
                <a:off x="263" y="2767"/>
                <a:ext cx="13" cy="11"/>
              </a:xfrm>
              <a:custGeom>
                <a:avLst/>
                <a:gdLst>
                  <a:gd name="T0" fmla="*/ 0 w 11"/>
                  <a:gd name="T1" fmla="*/ 1 h 9"/>
                  <a:gd name="T2" fmla="*/ 11 w 11"/>
                  <a:gd name="T3" fmla="*/ 6 h 9"/>
                  <a:gd name="T4" fmla="*/ 0 w 11"/>
                  <a:gd name="T5" fmla="*/ 1 h 9"/>
                </a:gdLst>
                <a:ahLst/>
                <a:cxnLst>
                  <a:cxn ang="0">
                    <a:pos x="T0" y="T1"/>
                  </a:cxn>
                  <a:cxn ang="0">
                    <a:pos x="T2" y="T3"/>
                  </a:cxn>
                  <a:cxn ang="0">
                    <a:pos x="T4" y="T5"/>
                  </a:cxn>
                </a:cxnLst>
                <a:rect l="0" t="0" r="r" b="b"/>
                <a:pathLst>
                  <a:path w="11" h="9">
                    <a:moveTo>
                      <a:pt x="0" y="1"/>
                    </a:moveTo>
                    <a:cubicBezTo>
                      <a:pt x="7" y="0"/>
                      <a:pt x="9" y="3"/>
                      <a:pt x="11" y="6"/>
                    </a:cubicBezTo>
                    <a:cubicBezTo>
                      <a:pt x="5" y="9"/>
                      <a:pt x="4" y="5"/>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6" name="Freeform 185">
                <a:extLst>
                  <a:ext uri="{FF2B5EF4-FFF2-40B4-BE49-F238E27FC236}">
                    <a16:creationId xmlns:a16="http://schemas.microsoft.com/office/drawing/2014/main" id="{5A2EDF43-0432-B358-6EB3-D5558B90529A}"/>
                  </a:ext>
                </a:extLst>
              </p:cNvPr>
              <p:cNvSpPr/>
              <p:nvPr/>
            </p:nvSpPr>
            <p:spPr bwMode="auto">
              <a:xfrm>
                <a:off x="321" y="2743"/>
                <a:ext cx="7" cy="14"/>
              </a:xfrm>
              <a:custGeom>
                <a:avLst/>
                <a:gdLst>
                  <a:gd name="T0" fmla="*/ 0 w 6"/>
                  <a:gd name="T1" fmla="*/ 4 h 12"/>
                  <a:gd name="T2" fmla="*/ 5 w 6"/>
                  <a:gd name="T3" fmla="*/ 0 h 12"/>
                  <a:gd name="T4" fmla="*/ 6 w 6"/>
                  <a:gd name="T5" fmla="*/ 12 h 12"/>
                  <a:gd name="T6" fmla="*/ 5 w 6"/>
                  <a:gd name="T7" fmla="*/ 12 h 12"/>
                  <a:gd name="T8" fmla="*/ 0 w 6"/>
                  <a:gd name="T9" fmla="*/ 4 h 12"/>
                </a:gdLst>
                <a:ahLst/>
                <a:cxnLst>
                  <a:cxn ang="0">
                    <a:pos x="T0" y="T1"/>
                  </a:cxn>
                  <a:cxn ang="0">
                    <a:pos x="T2" y="T3"/>
                  </a:cxn>
                  <a:cxn ang="0">
                    <a:pos x="T4" y="T5"/>
                  </a:cxn>
                  <a:cxn ang="0">
                    <a:pos x="T6" y="T7"/>
                  </a:cxn>
                  <a:cxn ang="0">
                    <a:pos x="T8" y="T9"/>
                  </a:cxn>
                </a:cxnLst>
                <a:rect l="0" t="0" r="r" b="b"/>
                <a:pathLst>
                  <a:path w="6" h="12">
                    <a:moveTo>
                      <a:pt x="0" y="4"/>
                    </a:moveTo>
                    <a:cubicBezTo>
                      <a:pt x="1" y="1"/>
                      <a:pt x="3" y="0"/>
                      <a:pt x="5" y="0"/>
                    </a:cubicBezTo>
                    <a:cubicBezTo>
                      <a:pt x="5" y="4"/>
                      <a:pt x="6" y="8"/>
                      <a:pt x="6" y="12"/>
                    </a:cubicBezTo>
                    <a:cubicBezTo>
                      <a:pt x="6" y="12"/>
                      <a:pt x="5" y="12"/>
                      <a:pt x="5" y="12"/>
                    </a:cubicBezTo>
                    <a:cubicBezTo>
                      <a:pt x="4" y="9"/>
                      <a:pt x="2" y="6"/>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7" name="Freeform 186">
                <a:extLst>
                  <a:ext uri="{FF2B5EF4-FFF2-40B4-BE49-F238E27FC236}">
                    <a16:creationId xmlns:a16="http://schemas.microsoft.com/office/drawing/2014/main" id="{C999E94A-3E98-EB92-461E-43253383674E}"/>
                  </a:ext>
                </a:extLst>
              </p:cNvPr>
              <p:cNvSpPr/>
              <p:nvPr/>
            </p:nvSpPr>
            <p:spPr bwMode="auto">
              <a:xfrm>
                <a:off x="221" y="2720"/>
                <a:ext cx="8" cy="8"/>
              </a:xfrm>
              <a:custGeom>
                <a:avLst/>
                <a:gdLst>
                  <a:gd name="T0" fmla="*/ 1 w 7"/>
                  <a:gd name="T1" fmla="*/ 0 h 7"/>
                  <a:gd name="T2" fmla="*/ 7 w 7"/>
                  <a:gd name="T3" fmla="*/ 4 h 7"/>
                  <a:gd name="T4" fmla="*/ 5 w 7"/>
                  <a:gd name="T5" fmla="*/ 6 h 7"/>
                  <a:gd name="T6" fmla="*/ 0 w 7"/>
                  <a:gd name="T7" fmla="*/ 0 h 7"/>
                  <a:gd name="T8" fmla="*/ 1 w 7"/>
                  <a:gd name="T9" fmla="*/ 0 h 7"/>
                </a:gdLst>
                <a:ahLst/>
                <a:cxnLst>
                  <a:cxn ang="0">
                    <a:pos x="T0" y="T1"/>
                  </a:cxn>
                  <a:cxn ang="0">
                    <a:pos x="T2" y="T3"/>
                  </a:cxn>
                  <a:cxn ang="0">
                    <a:pos x="T4" y="T5"/>
                  </a:cxn>
                  <a:cxn ang="0">
                    <a:pos x="T6" y="T7"/>
                  </a:cxn>
                  <a:cxn ang="0">
                    <a:pos x="T8" y="T9"/>
                  </a:cxn>
                </a:cxnLst>
                <a:rect l="0" t="0" r="r" b="b"/>
                <a:pathLst>
                  <a:path w="7" h="7">
                    <a:moveTo>
                      <a:pt x="1" y="0"/>
                    </a:moveTo>
                    <a:cubicBezTo>
                      <a:pt x="4" y="0"/>
                      <a:pt x="6" y="1"/>
                      <a:pt x="7" y="4"/>
                    </a:cubicBezTo>
                    <a:cubicBezTo>
                      <a:pt x="7" y="6"/>
                      <a:pt x="6" y="7"/>
                      <a:pt x="5" y="6"/>
                    </a:cubicBezTo>
                    <a:cubicBezTo>
                      <a:pt x="2" y="6"/>
                      <a:pt x="1" y="3"/>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8" name="Freeform 187">
                <a:extLst>
                  <a:ext uri="{FF2B5EF4-FFF2-40B4-BE49-F238E27FC236}">
                    <a16:creationId xmlns:a16="http://schemas.microsoft.com/office/drawing/2014/main" id="{60225C83-CA37-537D-3A2B-ABAE20A779B1}"/>
                  </a:ext>
                </a:extLst>
              </p:cNvPr>
              <p:cNvSpPr/>
              <p:nvPr/>
            </p:nvSpPr>
            <p:spPr bwMode="auto">
              <a:xfrm>
                <a:off x="227" y="2701"/>
                <a:ext cx="5" cy="4"/>
              </a:xfrm>
              <a:custGeom>
                <a:avLst/>
                <a:gdLst>
                  <a:gd name="T0" fmla="*/ 1 w 5"/>
                  <a:gd name="T1" fmla="*/ 0 h 4"/>
                  <a:gd name="T2" fmla="*/ 5 w 5"/>
                  <a:gd name="T3" fmla="*/ 1 h 4"/>
                  <a:gd name="T4" fmla="*/ 3 w 5"/>
                  <a:gd name="T5" fmla="*/ 4 h 4"/>
                  <a:gd name="T6" fmla="*/ 1 w 5"/>
                  <a:gd name="T7" fmla="*/ 0 h 4"/>
                </a:gdLst>
                <a:ahLst/>
                <a:cxnLst>
                  <a:cxn ang="0">
                    <a:pos x="T0" y="T1"/>
                  </a:cxn>
                  <a:cxn ang="0">
                    <a:pos x="T2" y="T3"/>
                  </a:cxn>
                  <a:cxn ang="0">
                    <a:pos x="T4" y="T5"/>
                  </a:cxn>
                  <a:cxn ang="0">
                    <a:pos x="T6" y="T7"/>
                  </a:cxn>
                </a:cxnLst>
                <a:rect l="0" t="0" r="r" b="b"/>
                <a:pathLst>
                  <a:path w="5" h="4">
                    <a:moveTo>
                      <a:pt x="1" y="0"/>
                    </a:moveTo>
                    <a:cubicBezTo>
                      <a:pt x="2" y="0"/>
                      <a:pt x="4" y="0"/>
                      <a:pt x="5" y="1"/>
                    </a:cubicBezTo>
                    <a:cubicBezTo>
                      <a:pt x="4" y="2"/>
                      <a:pt x="4" y="4"/>
                      <a:pt x="3" y="4"/>
                    </a:cubicBezTo>
                    <a:cubicBezTo>
                      <a:pt x="0" y="4"/>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9" name="Freeform 188">
                <a:extLst>
                  <a:ext uri="{FF2B5EF4-FFF2-40B4-BE49-F238E27FC236}">
                    <a16:creationId xmlns:a16="http://schemas.microsoft.com/office/drawing/2014/main" id="{2986601F-1D49-3E21-A4A0-2A90C238537A}"/>
                  </a:ext>
                </a:extLst>
              </p:cNvPr>
              <p:cNvSpPr/>
              <p:nvPr/>
            </p:nvSpPr>
            <p:spPr bwMode="auto">
              <a:xfrm>
                <a:off x="198" y="2758"/>
                <a:ext cx="3" cy="4"/>
              </a:xfrm>
              <a:custGeom>
                <a:avLst/>
                <a:gdLst>
                  <a:gd name="T0" fmla="*/ 1 w 3"/>
                  <a:gd name="T1" fmla="*/ 0 h 3"/>
                  <a:gd name="T2" fmla="*/ 3 w 3"/>
                  <a:gd name="T3" fmla="*/ 1 h 3"/>
                  <a:gd name="T4" fmla="*/ 2 w 3"/>
                  <a:gd name="T5" fmla="*/ 2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1" y="0"/>
                      <a:pt x="2" y="0"/>
                      <a:pt x="3" y="1"/>
                    </a:cubicBezTo>
                    <a:cubicBezTo>
                      <a:pt x="2" y="1"/>
                      <a:pt x="2" y="2"/>
                      <a:pt x="2" y="2"/>
                    </a:cubicBezTo>
                    <a:cubicBezTo>
                      <a:pt x="1" y="3"/>
                      <a:pt x="0" y="2"/>
                      <a:pt x="0" y="2"/>
                    </a:cubicBezTo>
                    <a:cubicBezTo>
                      <a:pt x="0" y="1"/>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0" name="Freeform 189">
                <a:extLst>
                  <a:ext uri="{FF2B5EF4-FFF2-40B4-BE49-F238E27FC236}">
                    <a16:creationId xmlns:a16="http://schemas.microsoft.com/office/drawing/2014/main" id="{91F8C489-782E-8781-ED0D-D9BC34ECEF4C}"/>
                  </a:ext>
                </a:extLst>
              </p:cNvPr>
              <p:cNvSpPr/>
              <p:nvPr/>
            </p:nvSpPr>
            <p:spPr bwMode="auto">
              <a:xfrm>
                <a:off x="214" y="2813"/>
                <a:ext cx="3" cy="4"/>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0"/>
                      <a:pt x="2" y="1"/>
                      <a:pt x="3" y="1"/>
                    </a:cubicBezTo>
                    <a:cubicBezTo>
                      <a:pt x="3" y="2"/>
                      <a:pt x="3" y="3"/>
                      <a:pt x="2" y="3"/>
                    </a:cubicBezTo>
                    <a:cubicBezTo>
                      <a:pt x="2" y="3"/>
                      <a:pt x="1" y="2"/>
                      <a:pt x="0" y="2"/>
                    </a:cubicBezTo>
                    <a:cubicBezTo>
                      <a:pt x="1" y="1"/>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1" name="Freeform 190">
                <a:extLst>
                  <a:ext uri="{FF2B5EF4-FFF2-40B4-BE49-F238E27FC236}">
                    <a16:creationId xmlns:a16="http://schemas.microsoft.com/office/drawing/2014/main" id="{11DD6B33-6B04-49BE-1425-9AADCA0872E5}"/>
                  </a:ext>
                </a:extLst>
              </p:cNvPr>
              <p:cNvSpPr/>
              <p:nvPr/>
            </p:nvSpPr>
            <p:spPr bwMode="auto">
              <a:xfrm>
                <a:off x="279" y="2845"/>
                <a:ext cx="7" cy="3"/>
              </a:xfrm>
              <a:custGeom>
                <a:avLst/>
                <a:gdLst>
                  <a:gd name="T0" fmla="*/ 0 w 6"/>
                  <a:gd name="T1" fmla="*/ 2 h 2"/>
                  <a:gd name="T2" fmla="*/ 5 w 6"/>
                  <a:gd name="T3" fmla="*/ 1 h 2"/>
                  <a:gd name="T4" fmla="*/ 6 w 6"/>
                  <a:gd name="T5" fmla="*/ 1 h 2"/>
                  <a:gd name="T6" fmla="*/ 0 w 6"/>
                  <a:gd name="T7" fmla="*/ 2 h 2"/>
                  <a:gd name="T8" fmla="*/ 0 w 6"/>
                  <a:gd name="T9" fmla="*/ 2 h 2"/>
                </a:gdLst>
                <a:ahLst/>
                <a:cxnLst>
                  <a:cxn ang="0">
                    <a:pos x="T0" y="T1"/>
                  </a:cxn>
                  <a:cxn ang="0">
                    <a:pos x="T2" y="T3"/>
                  </a:cxn>
                  <a:cxn ang="0">
                    <a:pos x="T4" y="T5"/>
                  </a:cxn>
                  <a:cxn ang="0">
                    <a:pos x="T6" y="T7"/>
                  </a:cxn>
                  <a:cxn ang="0">
                    <a:pos x="T8" y="T9"/>
                  </a:cxn>
                </a:cxnLst>
                <a:rect l="0" t="0" r="r" b="b"/>
                <a:pathLst>
                  <a:path w="6" h="2">
                    <a:moveTo>
                      <a:pt x="0" y="2"/>
                    </a:moveTo>
                    <a:cubicBezTo>
                      <a:pt x="1" y="1"/>
                      <a:pt x="3" y="0"/>
                      <a:pt x="5" y="1"/>
                    </a:cubicBezTo>
                    <a:cubicBezTo>
                      <a:pt x="5" y="1"/>
                      <a:pt x="5" y="1"/>
                      <a:pt x="6" y="1"/>
                    </a:cubicBezTo>
                    <a:cubicBezTo>
                      <a:pt x="4" y="2"/>
                      <a:pt x="2"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2" name="Freeform 191">
                <a:extLst>
                  <a:ext uri="{FF2B5EF4-FFF2-40B4-BE49-F238E27FC236}">
                    <a16:creationId xmlns:a16="http://schemas.microsoft.com/office/drawing/2014/main" id="{15D28742-8FA2-DBE1-2893-86B3BAA3163B}"/>
                  </a:ext>
                </a:extLst>
              </p:cNvPr>
              <p:cNvSpPr/>
              <p:nvPr/>
            </p:nvSpPr>
            <p:spPr bwMode="auto">
              <a:xfrm>
                <a:off x="141" y="2743"/>
                <a:ext cx="5" cy="3"/>
              </a:xfrm>
              <a:custGeom>
                <a:avLst/>
                <a:gdLst>
                  <a:gd name="T0" fmla="*/ 5 w 5"/>
                  <a:gd name="T1" fmla="*/ 0 h 2"/>
                  <a:gd name="T2" fmla="*/ 1 w 5"/>
                  <a:gd name="T3" fmla="*/ 1 h 2"/>
                  <a:gd name="T4" fmla="*/ 0 w 5"/>
                  <a:gd name="T5" fmla="*/ 1 h 2"/>
                  <a:gd name="T6" fmla="*/ 5 w 5"/>
                  <a:gd name="T7" fmla="*/ 0 h 2"/>
                </a:gdLst>
                <a:ahLst/>
                <a:cxnLst>
                  <a:cxn ang="0">
                    <a:pos x="T0" y="T1"/>
                  </a:cxn>
                  <a:cxn ang="0">
                    <a:pos x="T2" y="T3"/>
                  </a:cxn>
                  <a:cxn ang="0">
                    <a:pos x="T4" y="T5"/>
                  </a:cxn>
                  <a:cxn ang="0">
                    <a:pos x="T6" y="T7"/>
                  </a:cxn>
                </a:cxnLst>
                <a:rect l="0" t="0" r="r" b="b"/>
                <a:pathLst>
                  <a:path w="5" h="2">
                    <a:moveTo>
                      <a:pt x="5" y="0"/>
                    </a:moveTo>
                    <a:cubicBezTo>
                      <a:pt x="4" y="1"/>
                      <a:pt x="3" y="2"/>
                      <a:pt x="1" y="1"/>
                    </a:cubicBezTo>
                    <a:cubicBezTo>
                      <a:pt x="0" y="1"/>
                      <a:pt x="0" y="1"/>
                      <a:pt x="0" y="1"/>
                    </a:cubicBezTo>
                    <a:cubicBezTo>
                      <a:pt x="2" y="0"/>
                      <a:pt x="4" y="0"/>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3" name="Freeform 192">
                <a:extLst>
                  <a:ext uri="{FF2B5EF4-FFF2-40B4-BE49-F238E27FC236}">
                    <a16:creationId xmlns:a16="http://schemas.microsoft.com/office/drawing/2014/main" id="{9EDFC710-D3BF-D859-3518-4FB286579A9C}"/>
                  </a:ext>
                </a:extLst>
              </p:cNvPr>
              <p:cNvSpPr/>
              <p:nvPr/>
            </p:nvSpPr>
            <p:spPr bwMode="auto">
              <a:xfrm>
                <a:off x="125" y="2718"/>
                <a:ext cx="3" cy="2"/>
              </a:xfrm>
              <a:custGeom>
                <a:avLst/>
                <a:gdLst>
                  <a:gd name="T0" fmla="*/ 0 w 3"/>
                  <a:gd name="T1" fmla="*/ 0 h 2"/>
                  <a:gd name="T2" fmla="*/ 3 w 3"/>
                  <a:gd name="T3" fmla="*/ 1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1" y="0"/>
                      <a:pt x="2" y="0"/>
                      <a:pt x="3" y="1"/>
                    </a:cubicBezTo>
                    <a:cubicBezTo>
                      <a:pt x="3" y="1"/>
                      <a:pt x="3" y="1"/>
                      <a:pt x="3" y="2"/>
                    </a:cubicBezTo>
                    <a:cubicBezTo>
                      <a:pt x="2" y="1"/>
                      <a:pt x="1"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4" name="Freeform 193">
                <a:extLst>
                  <a:ext uri="{FF2B5EF4-FFF2-40B4-BE49-F238E27FC236}">
                    <a16:creationId xmlns:a16="http://schemas.microsoft.com/office/drawing/2014/main" id="{BD7F73CF-47D4-B7D0-CA54-8403F3106A73}"/>
                  </a:ext>
                </a:extLst>
              </p:cNvPr>
              <p:cNvSpPr/>
              <p:nvPr/>
            </p:nvSpPr>
            <p:spPr bwMode="auto">
              <a:xfrm>
                <a:off x="309" y="2751"/>
                <a:ext cx="1" cy="1"/>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0" y="0"/>
                      <a:pt x="1" y="0"/>
                      <a:pt x="1" y="0"/>
                    </a:cubicBezTo>
                    <a:cubicBezTo>
                      <a:pt x="1" y="0"/>
                      <a:pt x="1" y="0"/>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5" name="Freeform 194">
                <a:extLst>
                  <a:ext uri="{FF2B5EF4-FFF2-40B4-BE49-F238E27FC236}">
                    <a16:creationId xmlns:a16="http://schemas.microsoft.com/office/drawing/2014/main" id="{ED71956C-75A7-ED49-CD9C-36D39A8CF6B7}"/>
                  </a:ext>
                </a:extLst>
              </p:cNvPr>
              <p:cNvSpPr/>
              <p:nvPr/>
            </p:nvSpPr>
            <p:spPr bwMode="auto">
              <a:xfrm>
                <a:off x="317" y="2762"/>
                <a:ext cx="1" cy="1"/>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0" y="0"/>
                    </a:cubicBezTo>
                    <a:cubicBezTo>
                      <a:pt x="1" y="0"/>
                      <a:pt x="1" y="0"/>
                      <a:pt x="1" y="0"/>
                    </a:cubicBezTo>
                    <a:lnTo>
                      <a:pt x="1"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6" name="Freeform 195">
                <a:extLst>
                  <a:ext uri="{FF2B5EF4-FFF2-40B4-BE49-F238E27FC236}">
                    <a16:creationId xmlns:a16="http://schemas.microsoft.com/office/drawing/2014/main" id="{E86ECC3F-61B6-7920-8DED-152061C83452}"/>
                  </a:ext>
                </a:extLst>
              </p:cNvPr>
              <p:cNvSpPr/>
              <p:nvPr/>
            </p:nvSpPr>
            <p:spPr bwMode="auto">
              <a:xfrm>
                <a:off x="258" y="2765"/>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0"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7" name="Freeform 196">
                <a:extLst>
                  <a:ext uri="{FF2B5EF4-FFF2-40B4-BE49-F238E27FC236}">
                    <a16:creationId xmlns:a16="http://schemas.microsoft.com/office/drawing/2014/main" id="{1CEE556F-FC0E-79A4-254C-E336FA597522}"/>
                  </a:ext>
                </a:extLst>
              </p:cNvPr>
              <p:cNvSpPr/>
              <p:nvPr/>
            </p:nvSpPr>
            <p:spPr bwMode="auto">
              <a:xfrm>
                <a:off x="955" y="2098"/>
                <a:ext cx="50" cy="87"/>
              </a:xfrm>
              <a:custGeom>
                <a:avLst/>
                <a:gdLst>
                  <a:gd name="T0" fmla="*/ 4 w 44"/>
                  <a:gd name="T1" fmla="*/ 28 h 76"/>
                  <a:gd name="T2" fmla="*/ 5 w 44"/>
                  <a:gd name="T3" fmla="*/ 28 h 76"/>
                  <a:gd name="T4" fmla="*/ 26 w 44"/>
                  <a:gd name="T5" fmla="*/ 30 h 76"/>
                  <a:gd name="T6" fmla="*/ 22 w 44"/>
                  <a:gd name="T7" fmla="*/ 11 h 76"/>
                  <a:gd name="T8" fmla="*/ 29 w 44"/>
                  <a:gd name="T9" fmla="*/ 3 h 76"/>
                  <a:gd name="T10" fmla="*/ 36 w 44"/>
                  <a:gd name="T11" fmla="*/ 4 h 76"/>
                  <a:gd name="T12" fmla="*/ 42 w 44"/>
                  <a:gd name="T13" fmla="*/ 35 h 76"/>
                  <a:gd name="T14" fmla="*/ 34 w 44"/>
                  <a:gd name="T15" fmla="*/ 48 h 76"/>
                  <a:gd name="T16" fmla="*/ 33 w 44"/>
                  <a:gd name="T17" fmla="*/ 59 h 76"/>
                  <a:gd name="T18" fmla="*/ 26 w 44"/>
                  <a:gd name="T19" fmla="*/ 69 h 76"/>
                  <a:gd name="T20" fmla="*/ 0 w 44"/>
                  <a:gd name="T21" fmla="*/ 65 h 76"/>
                  <a:gd name="T22" fmla="*/ 15 w 44"/>
                  <a:gd name="T23" fmla="*/ 54 h 76"/>
                  <a:gd name="T24" fmla="*/ 7 w 44"/>
                  <a:gd name="T25" fmla="*/ 37 h 76"/>
                  <a:gd name="T26" fmla="*/ 4 w 44"/>
                  <a:gd name="T27" fmla="*/ 2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76">
                    <a:moveTo>
                      <a:pt x="4" y="28"/>
                    </a:moveTo>
                    <a:cubicBezTo>
                      <a:pt x="4" y="28"/>
                      <a:pt x="4" y="28"/>
                      <a:pt x="5" y="28"/>
                    </a:cubicBezTo>
                    <a:cubicBezTo>
                      <a:pt x="12" y="29"/>
                      <a:pt x="20" y="37"/>
                      <a:pt x="26" y="30"/>
                    </a:cubicBezTo>
                    <a:cubicBezTo>
                      <a:pt x="32" y="24"/>
                      <a:pt x="24" y="17"/>
                      <a:pt x="22" y="11"/>
                    </a:cubicBezTo>
                    <a:cubicBezTo>
                      <a:pt x="20" y="4"/>
                      <a:pt x="20" y="0"/>
                      <a:pt x="29" y="3"/>
                    </a:cubicBezTo>
                    <a:cubicBezTo>
                      <a:pt x="31" y="4"/>
                      <a:pt x="34" y="4"/>
                      <a:pt x="36" y="4"/>
                    </a:cubicBezTo>
                    <a:cubicBezTo>
                      <a:pt x="42" y="14"/>
                      <a:pt x="39" y="25"/>
                      <a:pt x="42" y="35"/>
                    </a:cubicBezTo>
                    <a:cubicBezTo>
                      <a:pt x="44" y="41"/>
                      <a:pt x="35" y="43"/>
                      <a:pt x="34" y="48"/>
                    </a:cubicBezTo>
                    <a:cubicBezTo>
                      <a:pt x="32" y="52"/>
                      <a:pt x="30" y="54"/>
                      <a:pt x="33" y="59"/>
                    </a:cubicBezTo>
                    <a:cubicBezTo>
                      <a:pt x="38" y="66"/>
                      <a:pt x="33" y="70"/>
                      <a:pt x="26" y="69"/>
                    </a:cubicBezTo>
                    <a:cubicBezTo>
                      <a:pt x="18" y="68"/>
                      <a:pt x="7" y="76"/>
                      <a:pt x="0" y="65"/>
                    </a:cubicBezTo>
                    <a:cubicBezTo>
                      <a:pt x="3" y="58"/>
                      <a:pt x="15" y="63"/>
                      <a:pt x="15" y="54"/>
                    </a:cubicBezTo>
                    <a:cubicBezTo>
                      <a:pt x="15" y="48"/>
                      <a:pt x="9" y="43"/>
                      <a:pt x="7" y="37"/>
                    </a:cubicBezTo>
                    <a:cubicBezTo>
                      <a:pt x="5" y="34"/>
                      <a:pt x="5" y="31"/>
                      <a:pt x="4" y="2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8" name="Freeform 197">
                <a:extLst>
                  <a:ext uri="{FF2B5EF4-FFF2-40B4-BE49-F238E27FC236}">
                    <a16:creationId xmlns:a16="http://schemas.microsoft.com/office/drawing/2014/main" id="{30774DB9-EF2A-F4C0-98B8-89903BF2D0C0}"/>
                  </a:ext>
                </a:extLst>
              </p:cNvPr>
              <p:cNvSpPr/>
              <p:nvPr/>
            </p:nvSpPr>
            <p:spPr bwMode="auto">
              <a:xfrm>
                <a:off x="933" y="2216"/>
                <a:ext cx="45" cy="36"/>
              </a:xfrm>
              <a:custGeom>
                <a:avLst/>
                <a:gdLst>
                  <a:gd name="T0" fmla="*/ 22 w 39"/>
                  <a:gd name="T1" fmla="*/ 0 h 31"/>
                  <a:gd name="T2" fmla="*/ 34 w 39"/>
                  <a:gd name="T3" fmla="*/ 11 h 31"/>
                  <a:gd name="T4" fmla="*/ 27 w 39"/>
                  <a:gd name="T5" fmla="*/ 21 h 31"/>
                  <a:gd name="T6" fmla="*/ 15 w 39"/>
                  <a:gd name="T7" fmla="*/ 31 h 31"/>
                  <a:gd name="T8" fmla="*/ 11 w 39"/>
                  <a:gd name="T9" fmla="*/ 27 h 31"/>
                  <a:gd name="T10" fmla="*/ 12 w 39"/>
                  <a:gd name="T11" fmla="*/ 8 h 31"/>
                  <a:gd name="T12" fmla="*/ 22 w 39"/>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39" h="31">
                    <a:moveTo>
                      <a:pt x="22" y="0"/>
                    </a:moveTo>
                    <a:cubicBezTo>
                      <a:pt x="30" y="0"/>
                      <a:pt x="31" y="7"/>
                      <a:pt x="34" y="11"/>
                    </a:cubicBezTo>
                    <a:cubicBezTo>
                      <a:pt x="39" y="18"/>
                      <a:pt x="29" y="17"/>
                      <a:pt x="27" y="21"/>
                    </a:cubicBezTo>
                    <a:cubicBezTo>
                      <a:pt x="24" y="25"/>
                      <a:pt x="19" y="28"/>
                      <a:pt x="15" y="31"/>
                    </a:cubicBezTo>
                    <a:cubicBezTo>
                      <a:pt x="14" y="30"/>
                      <a:pt x="13" y="28"/>
                      <a:pt x="11" y="27"/>
                    </a:cubicBezTo>
                    <a:cubicBezTo>
                      <a:pt x="0" y="17"/>
                      <a:pt x="0" y="17"/>
                      <a:pt x="12" y="8"/>
                    </a:cubicBezTo>
                    <a:cubicBezTo>
                      <a:pt x="15" y="5"/>
                      <a:pt x="19" y="3"/>
                      <a:pt x="2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9" name="Freeform 198">
                <a:extLst>
                  <a:ext uri="{FF2B5EF4-FFF2-40B4-BE49-F238E27FC236}">
                    <a16:creationId xmlns:a16="http://schemas.microsoft.com/office/drawing/2014/main" id="{1DAAD202-0175-4C76-0D6E-F28C5EEC5198}"/>
                  </a:ext>
                </a:extLst>
              </p:cNvPr>
              <p:cNvSpPr/>
              <p:nvPr/>
            </p:nvSpPr>
            <p:spPr bwMode="auto">
              <a:xfrm>
                <a:off x="941" y="2174"/>
                <a:ext cx="21" cy="24"/>
              </a:xfrm>
              <a:custGeom>
                <a:avLst/>
                <a:gdLst>
                  <a:gd name="T0" fmla="*/ 8 w 18"/>
                  <a:gd name="T1" fmla="*/ 0 h 21"/>
                  <a:gd name="T2" fmla="*/ 13 w 18"/>
                  <a:gd name="T3" fmla="*/ 14 h 21"/>
                  <a:gd name="T4" fmla="*/ 8 w 18"/>
                  <a:gd name="T5" fmla="*/ 20 h 21"/>
                  <a:gd name="T6" fmla="*/ 3 w 18"/>
                  <a:gd name="T7" fmla="*/ 7 h 21"/>
                  <a:gd name="T8" fmla="*/ 8 w 18"/>
                  <a:gd name="T9" fmla="*/ 0 h 21"/>
                </a:gdLst>
                <a:ahLst/>
                <a:cxnLst>
                  <a:cxn ang="0">
                    <a:pos x="T0" y="T1"/>
                  </a:cxn>
                  <a:cxn ang="0">
                    <a:pos x="T2" y="T3"/>
                  </a:cxn>
                  <a:cxn ang="0">
                    <a:pos x="T4" y="T5"/>
                  </a:cxn>
                  <a:cxn ang="0">
                    <a:pos x="T6" y="T7"/>
                  </a:cxn>
                  <a:cxn ang="0">
                    <a:pos x="T8" y="T9"/>
                  </a:cxn>
                </a:cxnLst>
                <a:rect l="0" t="0" r="r" b="b"/>
                <a:pathLst>
                  <a:path w="18" h="21">
                    <a:moveTo>
                      <a:pt x="8" y="0"/>
                    </a:moveTo>
                    <a:cubicBezTo>
                      <a:pt x="8" y="5"/>
                      <a:pt x="10" y="10"/>
                      <a:pt x="13" y="14"/>
                    </a:cubicBezTo>
                    <a:cubicBezTo>
                      <a:pt x="18" y="21"/>
                      <a:pt x="12" y="20"/>
                      <a:pt x="8" y="20"/>
                    </a:cubicBezTo>
                    <a:cubicBezTo>
                      <a:pt x="6" y="16"/>
                      <a:pt x="5" y="11"/>
                      <a:pt x="3" y="7"/>
                    </a:cubicBezTo>
                    <a:cubicBezTo>
                      <a:pt x="0" y="1"/>
                      <a:pt x="3" y="0"/>
                      <a:pt x="8"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0" name="Freeform 199">
                <a:extLst>
                  <a:ext uri="{FF2B5EF4-FFF2-40B4-BE49-F238E27FC236}">
                    <a16:creationId xmlns:a16="http://schemas.microsoft.com/office/drawing/2014/main" id="{72CE8A8B-583F-8F24-7D41-6B6EE1184751}"/>
                  </a:ext>
                </a:extLst>
              </p:cNvPr>
              <p:cNvSpPr/>
              <p:nvPr/>
            </p:nvSpPr>
            <p:spPr bwMode="auto">
              <a:xfrm>
                <a:off x="931" y="1172"/>
                <a:ext cx="58" cy="187"/>
              </a:xfrm>
              <a:custGeom>
                <a:avLst/>
                <a:gdLst>
                  <a:gd name="T0" fmla="*/ 51 w 51"/>
                  <a:gd name="T1" fmla="*/ 161 h 163"/>
                  <a:gd name="T2" fmla="*/ 39 w 51"/>
                  <a:gd name="T3" fmla="*/ 152 h 163"/>
                  <a:gd name="T4" fmla="*/ 34 w 51"/>
                  <a:gd name="T5" fmla="*/ 133 h 163"/>
                  <a:gd name="T6" fmla="*/ 34 w 51"/>
                  <a:gd name="T7" fmla="*/ 133 h 163"/>
                  <a:gd name="T8" fmla="*/ 41 w 51"/>
                  <a:gd name="T9" fmla="*/ 128 h 163"/>
                  <a:gd name="T10" fmla="*/ 32 w 51"/>
                  <a:gd name="T11" fmla="*/ 99 h 163"/>
                  <a:gd name="T12" fmla="*/ 30 w 51"/>
                  <a:gd name="T13" fmla="*/ 87 h 163"/>
                  <a:gd name="T14" fmla="*/ 31 w 51"/>
                  <a:gd name="T15" fmla="*/ 82 h 163"/>
                  <a:gd name="T16" fmla="*/ 31 w 51"/>
                  <a:gd name="T17" fmla="*/ 82 h 163"/>
                  <a:gd name="T18" fmla="*/ 30 w 51"/>
                  <a:gd name="T19" fmla="*/ 87 h 163"/>
                  <a:gd name="T20" fmla="*/ 22 w 51"/>
                  <a:gd name="T21" fmla="*/ 75 h 163"/>
                  <a:gd name="T22" fmla="*/ 22 w 51"/>
                  <a:gd name="T23" fmla="*/ 75 h 163"/>
                  <a:gd name="T24" fmla="*/ 28 w 51"/>
                  <a:gd name="T25" fmla="*/ 69 h 163"/>
                  <a:gd name="T26" fmla="*/ 3 w 51"/>
                  <a:gd name="T27" fmla="*/ 6 h 163"/>
                  <a:gd name="T28" fmla="*/ 3 w 51"/>
                  <a:gd name="T29" fmla="*/ 0 h 163"/>
                  <a:gd name="T30" fmla="*/ 18 w 51"/>
                  <a:gd name="T31" fmla="*/ 15 h 163"/>
                  <a:gd name="T32" fmla="*/ 23 w 51"/>
                  <a:gd name="T33" fmla="*/ 42 h 163"/>
                  <a:gd name="T34" fmla="*/ 36 w 51"/>
                  <a:gd name="T35" fmla="*/ 83 h 163"/>
                  <a:gd name="T36" fmla="*/ 34 w 51"/>
                  <a:gd name="T37" fmla="*/ 37 h 163"/>
                  <a:gd name="T38" fmla="*/ 42 w 51"/>
                  <a:gd name="T39" fmla="*/ 47 h 163"/>
                  <a:gd name="T40" fmla="*/ 46 w 51"/>
                  <a:gd name="T41" fmla="*/ 135 h 163"/>
                  <a:gd name="T42" fmla="*/ 51 w 51"/>
                  <a:gd name="T43" fmla="*/ 155 h 163"/>
                  <a:gd name="T44" fmla="*/ 51 w 51"/>
                  <a:gd name="T45" fmla="*/ 161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1" h="163">
                    <a:moveTo>
                      <a:pt x="51" y="161"/>
                    </a:moveTo>
                    <a:cubicBezTo>
                      <a:pt x="43" y="163"/>
                      <a:pt x="40" y="159"/>
                      <a:pt x="39" y="152"/>
                    </a:cubicBezTo>
                    <a:cubicBezTo>
                      <a:pt x="43" y="144"/>
                      <a:pt x="33" y="140"/>
                      <a:pt x="34" y="133"/>
                    </a:cubicBezTo>
                    <a:cubicBezTo>
                      <a:pt x="34" y="133"/>
                      <a:pt x="34" y="133"/>
                      <a:pt x="34" y="133"/>
                    </a:cubicBezTo>
                    <a:cubicBezTo>
                      <a:pt x="39" y="135"/>
                      <a:pt x="43" y="137"/>
                      <a:pt x="41" y="128"/>
                    </a:cubicBezTo>
                    <a:cubicBezTo>
                      <a:pt x="39" y="119"/>
                      <a:pt x="38" y="108"/>
                      <a:pt x="32" y="99"/>
                    </a:cubicBezTo>
                    <a:cubicBezTo>
                      <a:pt x="30" y="96"/>
                      <a:pt x="29" y="91"/>
                      <a:pt x="30" y="87"/>
                    </a:cubicBezTo>
                    <a:cubicBezTo>
                      <a:pt x="31" y="86"/>
                      <a:pt x="32" y="84"/>
                      <a:pt x="31" y="82"/>
                    </a:cubicBezTo>
                    <a:cubicBezTo>
                      <a:pt x="31" y="82"/>
                      <a:pt x="31" y="82"/>
                      <a:pt x="31" y="82"/>
                    </a:cubicBezTo>
                    <a:cubicBezTo>
                      <a:pt x="30" y="83"/>
                      <a:pt x="30" y="85"/>
                      <a:pt x="30" y="87"/>
                    </a:cubicBezTo>
                    <a:cubicBezTo>
                      <a:pt x="23" y="85"/>
                      <a:pt x="23" y="80"/>
                      <a:pt x="22" y="75"/>
                    </a:cubicBezTo>
                    <a:cubicBezTo>
                      <a:pt x="22" y="75"/>
                      <a:pt x="22" y="75"/>
                      <a:pt x="22" y="75"/>
                    </a:cubicBezTo>
                    <a:cubicBezTo>
                      <a:pt x="28" y="76"/>
                      <a:pt x="31" y="77"/>
                      <a:pt x="28" y="69"/>
                    </a:cubicBezTo>
                    <a:cubicBezTo>
                      <a:pt x="21" y="47"/>
                      <a:pt x="14" y="26"/>
                      <a:pt x="3" y="6"/>
                    </a:cubicBezTo>
                    <a:cubicBezTo>
                      <a:pt x="2" y="5"/>
                      <a:pt x="0" y="3"/>
                      <a:pt x="3" y="0"/>
                    </a:cubicBezTo>
                    <a:cubicBezTo>
                      <a:pt x="5" y="8"/>
                      <a:pt x="15" y="7"/>
                      <a:pt x="18" y="15"/>
                    </a:cubicBezTo>
                    <a:cubicBezTo>
                      <a:pt x="21" y="24"/>
                      <a:pt x="19" y="33"/>
                      <a:pt x="23" y="42"/>
                    </a:cubicBezTo>
                    <a:cubicBezTo>
                      <a:pt x="29" y="54"/>
                      <a:pt x="32" y="68"/>
                      <a:pt x="36" y="83"/>
                    </a:cubicBezTo>
                    <a:cubicBezTo>
                      <a:pt x="39" y="67"/>
                      <a:pt x="36" y="52"/>
                      <a:pt x="34" y="37"/>
                    </a:cubicBezTo>
                    <a:cubicBezTo>
                      <a:pt x="43" y="40"/>
                      <a:pt x="42" y="40"/>
                      <a:pt x="42" y="47"/>
                    </a:cubicBezTo>
                    <a:cubicBezTo>
                      <a:pt x="42" y="76"/>
                      <a:pt x="39" y="106"/>
                      <a:pt x="46" y="135"/>
                    </a:cubicBezTo>
                    <a:cubicBezTo>
                      <a:pt x="48" y="142"/>
                      <a:pt x="42" y="150"/>
                      <a:pt x="51" y="155"/>
                    </a:cubicBezTo>
                    <a:cubicBezTo>
                      <a:pt x="51" y="157"/>
                      <a:pt x="51" y="159"/>
                      <a:pt x="51" y="16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1" name="Freeform 200">
                <a:extLst>
                  <a:ext uri="{FF2B5EF4-FFF2-40B4-BE49-F238E27FC236}">
                    <a16:creationId xmlns:a16="http://schemas.microsoft.com/office/drawing/2014/main" id="{2B799324-1575-8D9D-6276-24497EAECF79}"/>
                  </a:ext>
                </a:extLst>
              </p:cNvPr>
              <p:cNvSpPr/>
              <p:nvPr/>
            </p:nvSpPr>
            <p:spPr bwMode="auto">
              <a:xfrm>
                <a:off x="856" y="1430"/>
                <a:ext cx="36" cy="37"/>
              </a:xfrm>
              <a:custGeom>
                <a:avLst/>
                <a:gdLst>
                  <a:gd name="T0" fmla="*/ 7 w 31"/>
                  <a:gd name="T1" fmla="*/ 7 h 32"/>
                  <a:gd name="T2" fmla="*/ 17 w 31"/>
                  <a:gd name="T3" fmla="*/ 0 h 32"/>
                  <a:gd name="T4" fmla="*/ 27 w 31"/>
                  <a:gd name="T5" fmla="*/ 23 h 32"/>
                  <a:gd name="T6" fmla="*/ 30 w 31"/>
                  <a:gd name="T7" fmla="*/ 29 h 32"/>
                  <a:gd name="T8" fmla="*/ 24 w 31"/>
                  <a:gd name="T9" fmla="*/ 31 h 32"/>
                  <a:gd name="T10" fmla="*/ 12 w 31"/>
                  <a:gd name="T11" fmla="*/ 31 h 32"/>
                  <a:gd name="T12" fmla="*/ 10 w 31"/>
                  <a:gd name="T13" fmla="*/ 27 h 32"/>
                  <a:gd name="T14" fmla="*/ 5 w 31"/>
                  <a:gd name="T15" fmla="*/ 21 h 32"/>
                  <a:gd name="T16" fmla="*/ 3 w 31"/>
                  <a:gd name="T17" fmla="*/ 19 h 32"/>
                  <a:gd name="T18" fmla="*/ 3 w 31"/>
                  <a:gd name="T19" fmla="*/ 19 h 32"/>
                  <a:gd name="T20" fmla="*/ 0 w 31"/>
                  <a:gd name="T21" fmla="*/ 9 h 32"/>
                  <a:gd name="T22" fmla="*/ 7 w 31"/>
                  <a:gd name="T23" fmla="*/ 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32">
                    <a:moveTo>
                      <a:pt x="7" y="7"/>
                    </a:moveTo>
                    <a:cubicBezTo>
                      <a:pt x="14" y="9"/>
                      <a:pt x="14" y="2"/>
                      <a:pt x="17" y="0"/>
                    </a:cubicBezTo>
                    <a:cubicBezTo>
                      <a:pt x="18" y="8"/>
                      <a:pt x="19" y="17"/>
                      <a:pt x="27" y="23"/>
                    </a:cubicBezTo>
                    <a:cubicBezTo>
                      <a:pt x="29" y="24"/>
                      <a:pt x="31" y="26"/>
                      <a:pt x="30" y="29"/>
                    </a:cubicBezTo>
                    <a:cubicBezTo>
                      <a:pt x="29" y="32"/>
                      <a:pt x="26" y="31"/>
                      <a:pt x="24" y="31"/>
                    </a:cubicBezTo>
                    <a:cubicBezTo>
                      <a:pt x="20" y="31"/>
                      <a:pt x="16" y="31"/>
                      <a:pt x="12" y="31"/>
                    </a:cubicBezTo>
                    <a:cubicBezTo>
                      <a:pt x="12" y="29"/>
                      <a:pt x="12" y="27"/>
                      <a:pt x="10" y="27"/>
                    </a:cubicBezTo>
                    <a:cubicBezTo>
                      <a:pt x="8" y="25"/>
                      <a:pt x="7" y="23"/>
                      <a:pt x="5" y="21"/>
                    </a:cubicBezTo>
                    <a:cubicBezTo>
                      <a:pt x="4" y="21"/>
                      <a:pt x="4" y="20"/>
                      <a:pt x="3" y="19"/>
                    </a:cubicBezTo>
                    <a:cubicBezTo>
                      <a:pt x="3" y="19"/>
                      <a:pt x="3" y="19"/>
                      <a:pt x="3" y="19"/>
                    </a:cubicBezTo>
                    <a:cubicBezTo>
                      <a:pt x="2" y="16"/>
                      <a:pt x="1" y="13"/>
                      <a:pt x="0" y="9"/>
                    </a:cubicBezTo>
                    <a:cubicBezTo>
                      <a:pt x="3" y="9"/>
                      <a:pt x="5" y="8"/>
                      <a:pt x="7"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2" name="Freeform 201">
                <a:extLst>
                  <a:ext uri="{FF2B5EF4-FFF2-40B4-BE49-F238E27FC236}">
                    <a16:creationId xmlns:a16="http://schemas.microsoft.com/office/drawing/2014/main" id="{B5229BBE-B491-5717-D20D-6162E98BF023}"/>
                  </a:ext>
                </a:extLst>
              </p:cNvPr>
              <p:cNvSpPr/>
              <p:nvPr/>
            </p:nvSpPr>
            <p:spPr bwMode="auto">
              <a:xfrm>
                <a:off x="993" y="1698"/>
                <a:ext cx="39" cy="38"/>
              </a:xfrm>
              <a:custGeom>
                <a:avLst/>
                <a:gdLst>
                  <a:gd name="T0" fmla="*/ 34 w 34"/>
                  <a:gd name="T1" fmla="*/ 23 h 33"/>
                  <a:gd name="T2" fmla="*/ 25 w 34"/>
                  <a:gd name="T3" fmla="*/ 33 h 33"/>
                  <a:gd name="T4" fmla="*/ 20 w 34"/>
                  <a:gd name="T5" fmla="*/ 24 h 33"/>
                  <a:gd name="T6" fmla="*/ 9 w 34"/>
                  <a:gd name="T7" fmla="*/ 22 h 33"/>
                  <a:gd name="T8" fmla="*/ 0 w 34"/>
                  <a:gd name="T9" fmla="*/ 20 h 33"/>
                  <a:gd name="T10" fmla="*/ 26 w 34"/>
                  <a:gd name="T11" fmla="*/ 0 h 33"/>
                  <a:gd name="T12" fmla="*/ 34 w 34"/>
                  <a:gd name="T13" fmla="*/ 23 h 33"/>
                </a:gdLst>
                <a:ahLst/>
                <a:cxnLst>
                  <a:cxn ang="0">
                    <a:pos x="T0" y="T1"/>
                  </a:cxn>
                  <a:cxn ang="0">
                    <a:pos x="T2" y="T3"/>
                  </a:cxn>
                  <a:cxn ang="0">
                    <a:pos x="T4" y="T5"/>
                  </a:cxn>
                  <a:cxn ang="0">
                    <a:pos x="T6" y="T7"/>
                  </a:cxn>
                  <a:cxn ang="0">
                    <a:pos x="T8" y="T9"/>
                  </a:cxn>
                  <a:cxn ang="0">
                    <a:pos x="T10" y="T11"/>
                  </a:cxn>
                  <a:cxn ang="0">
                    <a:pos x="T12" y="T13"/>
                  </a:cxn>
                </a:cxnLst>
                <a:rect l="0" t="0" r="r" b="b"/>
                <a:pathLst>
                  <a:path w="34" h="33">
                    <a:moveTo>
                      <a:pt x="34" y="23"/>
                    </a:moveTo>
                    <a:cubicBezTo>
                      <a:pt x="31" y="26"/>
                      <a:pt x="28" y="29"/>
                      <a:pt x="25" y="33"/>
                    </a:cubicBezTo>
                    <a:cubicBezTo>
                      <a:pt x="21" y="31"/>
                      <a:pt x="22" y="27"/>
                      <a:pt x="20" y="24"/>
                    </a:cubicBezTo>
                    <a:cubicBezTo>
                      <a:pt x="17" y="18"/>
                      <a:pt x="14" y="14"/>
                      <a:pt x="9" y="22"/>
                    </a:cubicBezTo>
                    <a:cubicBezTo>
                      <a:pt x="5" y="27"/>
                      <a:pt x="1" y="26"/>
                      <a:pt x="0" y="20"/>
                    </a:cubicBezTo>
                    <a:cubicBezTo>
                      <a:pt x="7" y="12"/>
                      <a:pt x="21" y="12"/>
                      <a:pt x="26" y="0"/>
                    </a:cubicBezTo>
                    <a:cubicBezTo>
                      <a:pt x="32" y="8"/>
                      <a:pt x="30" y="16"/>
                      <a:pt x="34"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3" name="Freeform 202">
                <a:extLst>
                  <a:ext uri="{FF2B5EF4-FFF2-40B4-BE49-F238E27FC236}">
                    <a16:creationId xmlns:a16="http://schemas.microsoft.com/office/drawing/2014/main" id="{1B950341-3606-8DC5-B45F-8527D24EC85D}"/>
                  </a:ext>
                </a:extLst>
              </p:cNvPr>
              <p:cNvSpPr/>
              <p:nvPr/>
            </p:nvSpPr>
            <p:spPr bwMode="auto">
              <a:xfrm>
                <a:off x="760" y="1488"/>
                <a:ext cx="83" cy="21"/>
              </a:xfrm>
              <a:custGeom>
                <a:avLst/>
                <a:gdLst>
                  <a:gd name="T0" fmla="*/ 72 w 72"/>
                  <a:gd name="T1" fmla="*/ 16 h 18"/>
                  <a:gd name="T2" fmla="*/ 0 w 72"/>
                  <a:gd name="T3" fmla="*/ 7 h 18"/>
                  <a:gd name="T4" fmla="*/ 8 w 72"/>
                  <a:gd name="T5" fmla="*/ 6 h 18"/>
                  <a:gd name="T6" fmla="*/ 16 w 72"/>
                  <a:gd name="T7" fmla="*/ 3 h 18"/>
                  <a:gd name="T8" fmla="*/ 23 w 72"/>
                  <a:gd name="T9" fmla="*/ 4 h 18"/>
                  <a:gd name="T10" fmla="*/ 68 w 72"/>
                  <a:gd name="T11" fmla="*/ 11 h 18"/>
                  <a:gd name="T12" fmla="*/ 72 w 72"/>
                  <a:gd name="T13" fmla="*/ 16 h 18"/>
                </a:gdLst>
                <a:ahLst/>
                <a:cxnLst>
                  <a:cxn ang="0">
                    <a:pos x="T0" y="T1"/>
                  </a:cxn>
                  <a:cxn ang="0">
                    <a:pos x="T2" y="T3"/>
                  </a:cxn>
                  <a:cxn ang="0">
                    <a:pos x="T4" y="T5"/>
                  </a:cxn>
                  <a:cxn ang="0">
                    <a:pos x="T6" y="T7"/>
                  </a:cxn>
                  <a:cxn ang="0">
                    <a:pos x="T8" y="T9"/>
                  </a:cxn>
                  <a:cxn ang="0">
                    <a:pos x="T10" y="T11"/>
                  </a:cxn>
                  <a:cxn ang="0">
                    <a:pos x="T12" y="T13"/>
                  </a:cxn>
                </a:cxnLst>
                <a:rect l="0" t="0" r="r" b="b"/>
                <a:pathLst>
                  <a:path w="72" h="18">
                    <a:moveTo>
                      <a:pt x="72" y="16"/>
                    </a:moveTo>
                    <a:cubicBezTo>
                      <a:pt x="48" y="16"/>
                      <a:pt x="23" y="18"/>
                      <a:pt x="0" y="7"/>
                    </a:cubicBezTo>
                    <a:cubicBezTo>
                      <a:pt x="4" y="3"/>
                      <a:pt x="6" y="6"/>
                      <a:pt x="8" y="6"/>
                    </a:cubicBezTo>
                    <a:cubicBezTo>
                      <a:pt x="11" y="6"/>
                      <a:pt x="18" y="16"/>
                      <a:pt x="16" y="3"/>
                    </a:cubicBezTo>
                    <a:cubicBezTo>
                      <a:pt x="16" y="0"/>
                      <a:pt x="21" y="3"/>
                      <a:pt x="23" y="4"/>
                    </a:cubicBezTo>
                    <a:cubicBezTo>
                      <a:pt x="37" y="11"/>
                      <a:pt x="52" y="17"/>
                      <a:pt x="68" y="11"/>
                    </a:cubicBezTo>
                    <a:cubicBezTo>
                      <a:pt x="71" y="12"/>
                      <a:pt x="72" y="14"/>
                      <a:pt x="72"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4" name="Freeform 203">
                <a:extLst>
                  <a:ext uri="{FF2B5EF4-FFF2-40B4-BE49-F238E27FC236}">
                    <a16:creationId xmlns:a16="http://schemas.microsoft.com/office/drawing/2014/main" id="{75D797B6-DDDA-3636-6FF9-FFFB942E8609}"/>
                  </a:ext>
                </a:extLst>
              </p:cNvPr>
              <p:cNvSpPr/>
              <p:nvPr/>
            </p:nvSpPr>
            <p:spPr bwMode="auto">
              <a:xfrm>
                <a:off x="906" y="1468"/>
                <a:ext cx="33" cy="25"/>
              </a:xfrm>
              <a:custGeom>
                <a:avLst/>
                <a:gdLst>
                  <a:gd name="T0" fmla="*/ 29 w 29"/>
                  <a:gd name="T1" fmla="*/ 8 h 22"/>
                  <a:gd name="T2" fmla="*/ 20 w 29"/>
                  <a:gd name="T3" fmla="*/ 22 h 22"/>
                  <a:gd name="T4" fmla="*/ 18 w 29"/>
                  <a:gd name="T5" fmla="*/ 22 h 22"/>
                  <a:gd name="T6" fmla="*/ 1 w 29"/>
                  <a:gd name="T7" fmla="*/ 5 h 22"/>
                  <a:gd name="T8" fmla="*/ 20 w 29"/>
                  <a:gd name="T9" fmla="*/ 6 h 22"/>
                  <a:gd name="T10" fmla="*/ 29 w 29"/>
                  <a:gd name="T11" fmla="*/ 8 h 22"/>
                </a:gdLst>
                <a:ahLst/>
                <a:cxnLst>
                  <a:cxn ang="0">
                    <a:pos x="T0" y="T1"/>
                  </a:cxn>
                  <a:cxn ang="0">
                    <a:pos x="T2" y="T3"/>
                  </a:cxn>
                  <a:cxn ang="0">
                    <a:pos x="T4" y="T5"/>
                  </a:cxn>
                  <a:cxn ang="0">
                    <a:pos x="T6" y="T7"/>
                  </a:cxn>
                  <a:cxn ang="0">
                    <a:pos x="T8" y="T9"/>
                  </a:cxn>
                  <a:cxn ang="0">
                    <a:pos x="T10" y="T11"/>
                  </a:cxn>
                </a:cxnLst>
                <a:rect l="0" t="0" r="r" b="b"/>
                <a:pathLst>
                  <a:path w="28" h="22">
                    <a:moveTo>
                      <a:pt x="29" y="8"/>
                    </a:moveTo>
                    <a:cubicBezTo>
                      <a:pt x="26" y="12"/>
                      <a:pt x="23" y="17"/>
                      <a:pt x="20" y="22"/>
                    </a:cubicBezTo>
                    <a:cubicBezTo>
                      <a:pt x="19" y="22"/>
                      <a:pt x="18" y="22"/>
                      <a:pt x="18" y="22"/>
                    </a:cubicBezTo>
                    <a:cubicBezTo>
                      <a:pt x="9" y="19"/>
                      <a:pt x="0" y="12"/>
                      <a:pt x="1" y="5"/>
                    </a:cubicBezTo>
                    <a:cubicBezTo>
                      <a:pt x="1" y="0"/>
                      <a:pt x="13" y="7"/>
                      <a:pt x="20" y="6"/>
                    </a:cubicBezTo>
                    <a:cubicBezTo>
                      <a:pt x="23" y="5"/>
                      <a:pt x="26" y="7"/>
                      <a:pt x="29"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5" name="Freeform 204">
                <a:extLst>
                  <a:ext uri="{FF2B5EF4-FFF2-40B4-BE49-F238E27FC236}">
                    <a16:creationId xmlns:a16="http://schemas.microsoft.com/office/drawing/2014/main" id="{01F04B3C-1D2B-C187-AC83-7CA4A67E0A3F}"/>
                  </a:ext>
                </a:extLst>
              </p:cNvPr>
              <p:cNvSpPr/>
              <p:nvPr/>
            </p:nvSpPr>
            <p:spPr bwMode="auto">
              <a:xfrm>
                <a:off x="832" y="1474"/>
                <a:ext cx="30" cy="20"/>
              </a:xfrm>
              <a:custGeom>
                <a:avLst/>
                <a:gdLst>
                  <a:gd name="T0" fmla="*/ 10 w 26"/>
                  <a:gd name="T1" fmla="*/ 18 h 18"/>
                  <a:gd name="T2" fmla="*/ 8 w 26"/>
                  <a:gd name="T3" fmla="*/ 15 h 18"/>
                  <a:gd name="T4" fmla="*/ 12 w 26"/>
                  <a:gd name="T5" fmla="*/ 0 h 18"/>
                  <a:gd name="T6" fmla="*/ 15 w 26"/>
                  <a:gd name="T7" fmla="*/ 2 h 18"/>
                  <a:gd name="T8" fmla="*/ 25 w 26"/>
                  <a:gd name="T9" fmla="*/ 12 h 18"/>
                  <a:gd name="T10" fmla="*/ 10 w 26"/>
                  <a:gd name="T11" fmla="*/ 18 h 18"/>
                </a:gdLst>
                <a:ahLst/>
                <a:cxnLst>
                  <a:cxn ang="0">
                    <a:pos x="T0" y="T1"/>
                  </a:cxn>
                  <a:cxn ang="0">
                    <a:pos x="T2" y="T3"/>
                  </a:cxn>
                  <a:cxn ang="0">
                    <a:pos x="T4" y="T5"/>
                  </a:cxn>
                  <a:cxn ang="0">
                    <a:pos x="T6" y="T7"/>
                  </a:cxn>
                  <a:cxn ang="0">
                    <a:pos x="T8" y="T9"/>
                  </a:cxn>
                  <a:cxn ang="0">
                    <a:pos x="T10" y="T11"/>
                  </a:cxn>
                </a:cxnLst>
                <a:rect l="0" t="0" r="r" b="b"/>
                <a:pathLst>
                  <a:path w="26" h="18">
                    <a:moveTo>
                      <a:pt x="10" y="18"/>
                    </a:moveTo>
                    <a:cubicBezTo>
                      <a:pt x="10" y="17"/>
                      <a:pt x="9" y="16"/>
                      <a:pt x="8" y="15"/>
                    </a:cubicBezTo>
                    <a:cubicBezTo>
                      <a:pt x="0" y="4"/>
                      <a:pt x="0" y="3"/>
                      <a:pt x="12" y="0"/>
                    </a:cubicBezTo>
                    <a:cubicBezTo>
                      <a:pt x="13" y="1"/>
                      <a:pt x="15" y="1"/>
                      <a:pt x="15" y="2"/>
                    </a:cubicBezTo>
                    <a:cubicBezTo>
                      <a:pt x="18" y="6"/>
                      <a:pt x="26" y="7"/>
                      <a:pt x="25" y="12"/>
                    </a:cubicBezTo>
                    <a:cubicBezTo>
                      <a:pt x="23" y="17"/>
                      <a:pt x="16" y="17"/>
                      <a:pt x="10"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6" name="Group 406">
              <a:extLst>
                <a:ext uri="{FF2B5EF4-FFF2-40B4-BE49-F238E27FC236}">
                  <a16:creationId xmlns:a16="http://schemas.microsoft.com/office/drawing/2014/main" id="{13966451-85E0-727A-C0A5-80BF64FC746E}"/>
                </a:ext>
              </a:extLst>
            </p:cNvPr>
            <p:cNvGrpSpPr/>
            <p:nvPr/>
          </p:nvGrpSpPr>
          <p:grpSpPr>
            <a:xfrm>
              <a:off x="114300" y="1725613"/>
              <a:ext cx="1552575" cy="3087688"/>
              <a:chOff x="72" y="1087"/>
              <a:chExt cx="978" cy="1945"/>
            </a:xfrm>
          </p:grpSpPr>
          <p:sp>
            <p:nvSpPr>
              <p:cNvPr id="33" name="Freeform 206">
                <a:extLst>
                  <a:ext uri="{FF2B5EF4-FFF2-40B4-BE49-F238E27FC236}">
                    <a16:creationId xmlns:a16="http://schemas.microsoft.com/office/drawing/2014/main" id="{DD304ECB-F02B-2359-8AAA-FBFB80EFD465}"/>
                  </a:ext>
                </a:extLst>
              </p:cNvPr>
              <p:cNvSpPr/>
              <p:nvPr/>
            </p:nvSpPr>
            <p:spPr bwMode="auto">
              <a:xfrm>
                <a:off x="940" y="1469"/>
                <a:ext cx="8" cy="8"/>
              </a:xfrm>
              <a:custGeom>
                <a:avLst/>
                <a:gdLst>
                  <a:gd name="T0" fmla="*/ 3 w 7"/>
                  <a:gd name="T1" fmla="*/ 0 h 7"/>
                  <a:gd name="T2" fmla="*/ 0 w 7"/>
                  <a:gd name="T3" fmla="*/ 6 h 7"/>
                  <a:gd name="T4" fmla="*/ 3 w 7"/>
                  <a:gd name="T5" fmla="*/ 0 h 7"/>
                </a:gdLst>
                <a:ahLst/>
                <a:cxnLst>
                  <a:cxn ang="0">
                    <a:pos x="T0" y="T1"/>
                  </a:cxn>
                  <a:cxn ang="0">
                    <a:pos x="T2" y="T3"/>
                  </a:cxn>
                  <a:cxn ang="0">
                    <a:pos x="T4" y="T5"/>
                  </a:cxn>
                </a:cxnLst>
                <a:rect l="0" t="0" r="r" b="b"/>
                <a:pathLst>
                  <a:path w="7" h="7">
                    <a:moveTo>
                      <a:pt x="3" y="0"/>
                    </a:moveTo>
                    <a:cubicBezTo>
                      <a:pt x="4" y="3"/>
                      <a:pt x="7" y="7"/>
                      <a:pt x="0" y="6"/>
                    </a:cubicBezTo>
                    <a:cubicBezTo>
                      <a:pt x="1" y="4"/>
                      <a:pt x="2" y="2"/>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 name="Freeform 207">
                <a:extLst>
                  <a:ext uri="{FF2B5EF4-FFF2-40B4-BE49-F238E27FC236}">
                    <a16:creationId xmlns:a16="http://schemas.microsoft.com/office/drawing/2014/main" id="{FF59B73D-61A3-FD70-F990-61A57A95D179}"/>
                  </a:ext>
                </a:extLst>
              </p:cNvPr>
              <p:cNvSpPr/>
              <p:nvPr/>
            </p:nvSpPr>
            <p:spPr bwMode="auto">
              <a:xfrm>
                <a:off x="841" y="1469"/>
                <a:ext cx="5" cy="5"/>
              </a:xfrm>
              <a:custGeom>
                <a:avLst/>
                <a:gdLst>
                  <a:gd name="T0" fmla="*/ 4 w 4"/>
                  <a:gd name="T1" fmla="*/ 4 h 4"/>
                  <a:gd name="T2" fmla="*/ 1 w 4"/>
                  <a:gd name="T3" fmla="*/ 0 h 4"/>
                  <a:gd name="T4" fmla="*/ 3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1" y="0"/>
                    </a:cubicBezTo>
                    <a:cubicBezTo>
                      <a:pt x="1" y="0"/>
                      <a:pt x="2" y="0"/>
                      <a:pt x="3" y="0"/>
                    </a:cubicBezTo>
                    <a:cubicBezTo>
                      <a:pt x="4" y="1"/>
                      <a:pt x="4" y="2"/>
                      <a:pt x="4" y="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 name="Freeform 208">
                <a:extLst>
                  <a:ext uri="{FF2B5EF4-FFF2-40B4-BE49-F238E27FC236}">
                    <a16:creationId xmlns:a16="http://schemas.microsoft.com/office/drawing/2014/main" id="{BB5F5B60-BB36-51C9-D54C-B3B640AD049F}"/>
                  </a:ext>
                </a:extLst>
              </p:cNvPr>
              <p:cNvSpPr/>
              <p:nvPr/>
            </p:nvSpPr>
            <p:spPr bwMode="auto">
              <a:xfrm>
                <a:off x="1033" y="1727"/>
                <a:ext cx="1" cy="1"/>
              </a:xfrm>
              <a:custGeom>
                <a:avLst/>
                <a:gdLst>
                  <a:gd name="T0" fmla="*/ 1 w 1"/>
                  <a:gd name="T1" fmla="*/ 1 h 1"/>
                  <a:gd name="T2" fmla="*/ 0 w 1"/>
                  <a:gd name="T3" fmla="*/ 1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1"/>
                      <a:pt x="0" y="1"/>
                    </a:cubicBezTo>
                    <a:cubicBezTo>
                      <a:pt x="0" y="1"/>
                      <a:pt x="0" y="0"/>
                      <a:pt x="1" y="0"/>
                    </a:cubicBezTo>
                    <a:cubicBezTo>
                      <a:pt x="1" y="0"/>
                      <a:pt x="1" y="1"/>
                      <a:pt x="1"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 name="Freeform 209">
                <a:extLst>
                  <a:ext uri="{FF2B5EF4-FFF2-40B4-BE49-F238E27FC236}">
                    <a16:creationId xmlns:a16="http://schemas.microsoft.com/office/drawing/2014/main" id="{553ED95A-001B-A520-6C55-1D3BB9610345}"/>
                  </a:ext>
                </a:extLst>
              </p:cNvPr>
              <p:cNvSpPr/>
              <p:nvPr/>
            </p:nvSpPr>
            <p:spPr bwMode="auto">
              <a:xfrm>
                <a:off x="867" y="1094"/>
                <a:ext cx="62" cy="68"/>
              </a:xfrm>
              <a:custGeom>
                <a:avLst/>
                <a:gdLst>
                  <a:gd name="T0" fmla="*/ 30 w 54"/>
                  <a:gd name="T1" fmla="*/ 15 h 59"/>
                  <a:gd name="T2" fmla="*/ 53 w 54"/>
                  <a:gd name="T3" fmla="*/ 52 h 59"/>
                  <a:gd name="T4" fmla="*/ 53 w 54"/>
                  <a:gd name="T5" fmla="*/ 56 h 59"/>
                  <a:gd name="T6" fmla="*/ 47 w 54"/>
                  <a:gd name="T7" fmla="*/ 54 h 59"/>
                  <a:gd name="T8" fmla="*/ 0 w 54"/>
                  <a:gd name="T9" fmla="*/ 8 h 59"/>
                  <a:gd name="T10" fmla="*/ 13 w 54"/>
                  <a:gd name="T11" fmla="*/ 5 h 59"/>
                  <a:gd name="T12" fmla="*/ 13 w 54"/>
                  <a:gd name="T13" fmla="*/ 5 h 59"/>
                  <a:gd name="T14" fmla="*/ 25 w 54"/>
                  <a:gd name="T15" fmla="*/ 12 h 59"/>
                  <a:gd name="T16" fmla="*/ 25 w 54"/>
                  <a:gd name="T17" fmla="*/ 12 h 59"/>
                  <a:gd name="T18" fmla="*/ 28 w 54"/>
                  <a:gd name="T19" fmla="*/ 15 h 59"/>
                  <a:gd name="T20" fmla="*/ 28 w 54"/>
                  <a:gd name="T21" fmla="*/ 15 h 59"/>
                  <a:gd name="T22" fmla="*/ 29 w 54"/>
                  <a:gd name="T23" fmla="*/ 18 h 59"/>
                  <a:gd name="T24" fmla="*/ 30 w 54"/>
                  <a:gd name="T25" fmla="*/ 1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9">
                    <a:moveTo>
                      <a:pt x="30" y="15"/>
                    </a:moveTo>
                    <a:cubicBezTo>
                      <a:pt x="37" y="27"/>
                      <a:pt x="43" y="41"/>
                      <a:pt x="53" y="52"/>
                    </a:cubicBezTo>
                    <a:cubicBezTo>
                      <a:pt x="54" y="53"/>
                      <a:pt x="54" y="55"/>
                      <a:pt x="53" y="56"/>
                    </a:cubicBezTo>
                    <a:cubicBezTo>
                      <a:pt x="50" y="59"/>
                      <a:pt x="49" y="56"/>
                      <a:pt x="47" y="54"/>
                    </a:cubicBezTo>
                    <a:cubicBezTo>
                      <a:pt x="34" y="36"/>
                      <a:pt x="19" y="19"/>
                      <a:pt x="0" y="8"/>
                    </a:cubicBezTo>
                    <a:cubicBezTo>
                      <a:pt x="4" y="0"/>
                      <a:pt x="10" y="14"/>
                      <a:pt x="13" y="5"/>
                    </a:cubicBezTo>
                    <a:cubicBezTo>
                      <a:pt x="13" y="5"/>
                      <a:pt x="13" y="5"/>
                      <a:pt x="13" y="5"/>
                    </a:cubicBezTo>
                    <a:cubicBezTo>
                      <a:pt x="19" y="4"/>
                      <a:pt x="20" y="12"/>
                      <a:pt x="25" y="12"/>
                    </a:cubicBezTo>
                    <a:cubicBezTo>
                      <a:pt x="25" y="12"/>
                      <a:pt x="25" y="12"/>
                      <a:pt x="25" y="12"/>
                    </a:cubicBezTo>
                    <a:cubicBezTo>
                      <a:pt x="26" y="13"/>
                      <a:pt x="27" y="14"/>
                      <a:pt x="28" y="15"/>
                    </a:cubicBezTo>
                    <a:cubicBezTo>
                      <a:pt x="28" y="15"/>
                      <a:pt x="28" y="15"/>
                      <a:pt x="28" y="15"/>
                    </a:cubicBezTo>
                    <a:cubicBezTo>
                      <a:pt x="28" y="16"/>
                      <a:pt x="28" y="17"/>
                      <a:pt x="29" y="18"/>
                    </a:cubicBezTo>
                    <a:cubicBezTo>
                      <a:pt x="29" y="17"/>
                      <a:pt x="30" y="16"/>
                      <a:pt x="30"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 name="Freeform 210">
                <a:extLst>
                  <a:ext uri="{FF2B5EF4-FFF2-40B4-BE49-F238E27FC236}">
                    <a16:creationId xmlns:a16="http://schemas.microsoft.com/office/drawing/2014/main" id="{D5FADA9E-480F-6116-8B50-F70A1FBB1CDC}"/>
                  </a:ext>
                </a:extLst>
              </p:cNvPr>
              <p:cNvSpPr>
                <a:spLocks noEditPoints="1"/>
              </p:cNvSpPr>
              <p:nvPr/>
            </p:nvSpPr>
            <p:spPr bwMode="auto">
              <a:xfrm>
                <a:off x="894" y="1218"/>
                <a:ext cx="48" cy="68"/>
              </a:xfrm>
              <a:custGeom>
                <a:avLst/>
                <a:gdLst>
                  <a:gd name="T0" fmla="*/ 6 w 42"/>
                  <a:gd name="T1" fmla="*/ 23 h 59"/>
                  <a:gd name="T2" fmla="*/ 9 w 42"/>
                  <a:gd name="T3" fmla="*/ 16 h 59"/>
                  <a:gd name="T4" fmla="*/ 0 w 42"/>
                  <a:gd name="T5" fmla="*/ 0 h 59"/>
                  <a:gd name="T6" fmla="*/ 15 w 42"/>
                  <a:gd name="T7" fmla="*/ 16 h 59"/>
                  <a:gd name="T8" fmla="*/ 42 w 42"/>
                  <a:gd name="T9" fmla="*/ 59 h 59"/>
                  <a:gd name="T10" fmla="*/ 42 w 42"/>
                  <a:gd name="T11" fmla="*/ 59 h 59"/>
                  <a:gd name="T12" fmla="*/ 6 w 42"/>
                  <a:gd name="T13" fmla="*/ 23 h 59"/>
                  <a:gd name="T14" fmla="*/ 15 w 42"/>
                  <a:gd name="T15" fmla="*/ 25 h 59"/>
                  <a:gd name="T16" fmla="*/ 14 w 42"/>
                  <a:gd name="T17" fmla="*/ 24 h 59"/>
                  <a:gd name="T18" fmla="*/ 14 w 42"/>
                  <a:gd name="T19" fmla="*/ 25 h 59"/>
                  <a:gd name="T20" fmla="*/ 15 w 42"/>
                  <a:gd name="T21" fmla="*/ 26 h 59"/>
                  <a:gd name="T22" fmla="*/ 15 w 42"/>
                  <a:gd name="T23" fmla="*/ 2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59">
                    <a:moveTo>
                      <a:pt x="6" y="23"/>
                    </a:moveTo>
                    <a:cubicBezTo>
                      <a:pt x="11" y="22"/>
                      <a:pt x="11" y="19"/>
                      <a:pt x="9" y="16"/>
                    </a:cubicBezTo>
                    <a:cubicBezTo>
                      <a:pt x="6" y="11"/>
                      <a:pt x="2" y="6"/>
                      <a:pt x="0" y="0"/>
                    </a:cubicBezTo>
                    <a:cubicBezTo>
                      <a:pt x="8" y="3"/>
                      <a:pt x="11" y="10"/>
                      <a:pt x="15" y="16"/>
                    </a:cubicBezTo>
                    <a:cubicBezTo>
                      <a:pt x="23" y="31"/>
                      <a:pt x="36" y="43"/>
                      <a:pt x="42" y="59"/>
                    </a:cubicBezTo>
                    <a:cubicBezTo>
                      <a:pt x="42" y="59"/>
                      <a:pt x="42" y="59"/>
                      <a:pt x="42" y="59"/>
                    </a:cubicBezTo>
                    <a:cubicBezTo>
                      <a:pt x="28" y="49"/>
                      <a:pt x="16" y="37"/>
                      <a:pt x="6" y="23"/>
                    </a:cubicBezTo>
                    <a:close/>
                    <a:moveTo>
                      <a:pt x="15" y="25"/>
                    </a:moveTo>
                    <a:cubicBezTo>
                      <a:pt x="15" y="25"/>
                      <a:pt x="15" y="24"/>
                      <a:pt x="14" y="24"/>
                    </a:cubicBezTo>
                    <a:cubicBezTo>
                      <a:pt x="14" y="24"/>
                      <a:pt x="14" y="25"/>
                      <a:pt x="14" y="25"/>
                    </a:cubicBezTo>
                    <a:cubicBezTo>
                      <a:pt x="14" y="25"/>
                      <a:pt x="14" y="25"/>
                      <a:pt x="15" y="26"/>
                    </a:cubicBezTo>
                    <a:cubicBezTo>
                      <a:pt x="15" y="25"/>
                      <a:pt x="15" y="25"/>
                      <a:pt x="15"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 name="Freeform 211">
                <a:extLst>
                  <a:ext uri="{FF2B5EF4-FFF2-40B4-BE49-F238E27FC236}">
                    <a16:creationId xmlns:a16="http://schemas.microsoft.com/office/drawing/2014/main" id="{270F8A5F-3B8C-874D-D18F-AAA5ACFB3948}"/>
                  </a:ext>
                </a:extLst>
              </p:cNvPr>
              <p:cNvSpPr/>
              <p:nvPr/>
            </p:nvSpPr>
            <p:spPr bwMode="auto">
              <a:xfrm>
                <a:off x="905" y="1278"/>
                <a:ext cx="65" cy="47"/>
              </a:xfrm>
              <a:custGeom>
                <a:avLst/>
                <a:gdLst>
                  <a:gd name="T0" fmla="*/ 33 w 57"/>
                  <a:gd name="T1" fmla="*/ 7 h 41"/>
                  <a:gd name="T2" fmla="*/ 57 w 57"/>
                  <a:gd name="T3" fmla="*/ 41 h 41"/>
                  <a:gd name="T4" fmla="*/ 57 w 57"/>
                  <a:gd name="T5" fmla="*/ 41 h 41"/>
                  <a:gd name="T6" fmla="*/ 25 w 57"/>
                  <a:gd name="T7" fmla="*/ 16 h 41"/>
                  <a:gd name="T8" fmla="*/ 0 w 57"/>
                  <a:gd name="T9" fmla="*/ 0 h 41"/>
                  <a:gd name="T10" fmla="*/ 33 w 57"/>
                  <a:gd name="T11" fmla="*/ 14 h 41"/>
                  <a:gd name="T12" fmla="*/ 34 w 57"/>
                  <a:gd name="T13" fmla="*/ 15 h 41"/>
                  <a:gd name="T14" fmla="*/ 33 w 57"/>
                  <a:gd name="T15" fmla="*/ 14 h 41"/>
                  <a:gd name="T16" fmla="*/ 33 w 57"/>
                  <a:gd name="T17" fmla="*/ 7 h 41"/>
                  <a:gd name="T18" fmla="*/ 33 w 57"/>
                  <a:gd name="T19"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41">
                    <a:moveTo>
                      <a:pt x="33" y="7"/>
                    </a:moveTo>
                    <a:cubicBezTo>
                      <a:pt x="44" y="17"/>
                      <a:pt x="53" y="27"/>
                      <a:pt x="57" y="41"/>
                    </a:cubicBezTo>
                    <a:cubicBezTo>
                      <a:pt x="57" y="41"/>
                      <a:pt x="57" y="41"/>
                      <a:pt x="57" y="41"/>
                    </a:cubicBezTo>
                    <a:cubicBezTo>
                      <a:pt x="45" y="35"/>
                      <a:pt x="36" y="23"/>
                      <a:pt x="25" y="16"/>
                    </a:cubicBezTo>
                    <a:cubicBezTo>
                      <a:pt x="17" y="11"/>
                      <a:pt x="7" y="10"/>
                      <a:pt x="0" y="0"/>
                    </a:cubicBezTo>
                    <a:cubicBezTo>
                      <a:pt x="13" y="2"/>
                      <a:pt x="22" y="10"/>
                      <a:pt x="33" y="14"/>
                    </a:cubicBezTo>
                    <a:cubicBezTo>
                      <a:pt x="34" y="14"/>
                      <a:pt x="34" y="15"/>
                      <a:pt x="34" y="15"/>
                    </a:cubicBezTo>
                    <a:cubicBezTo>
                      <a:pt x="34" y="15"/>
                      <a:pt x="34" y="14"/>
                      <a:pt x="33" y="14"/>
                    </a:cubicBezTo>
                    <a:cubicBezTo>
                      <a:pt x="33" y="12"/>
                      <a:pt x="33" y="9"/>
                      <a:pt x="33" y="7"/>
                    </a:cubicBezTo>
                    <a:cubicBezTo>
                      <a:pt x="33" y="7"/>
                      <a:pt x="33" y="7"/>
                      <a:pt x="33"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 name="Freeform 212">
                <a:extLst>
                  <a:ext uri="{FF2B5EF4-FFF2-40B4-BE49-F238E27FC236}">
                    <a16:creationId xmlns:a16="http://schemas.microsoft.com/office/drawing/2014/main" id="{29FC58D4-DB38-6527-A807-15B470172900}"/>
                  </a:ext>
                </a:extLst>
              </p:cNvPr>
              <p:cNvSpPr/>
              <p:nvPr/>
            </p:nvSpPr>
            <p:spPr bwMode="auto">
              <a:xfrm>
                <a:off x="885" y="1147"/>
                <a:ext cx="25" cy="45"/>
              </a:xfrm>
              <a:custGeom>
                <a:avLst/>
                <a:gdLst>
                  <a:gd name="T0" fmla="*/ 7 w 22"/>
                  <a:gd name="T1" fmla="*/ 27 h 39"/>
                  <a:gd name="T2" fmla="*/ 8 w 22"/>
                  <a:gd name="T3" fmla="*/ 19 h 39"/>
                  <a:gd name="T4" fmla="*/ 1 w 22"/>
                  <a:gd name="T5" fmla="*/ 0 h 39"/>
                  <a:gd name="T6" fmla="*/ 22 w 22"/>
                  <a:gd name="T7" fmla="*/ 39 h 39"/>
                  <a:gd name="T8" fmla="*/ 7 w 22"/>
                  <a:gd name="T9" fmla="*/ 27 h 39"/>
                </a:gdLst>
                <a:ahLst/>
                <a:cxnLst>
                  <a:cxn ang="0">
                    <a:pos x="T0" y="T1"/>
                  </a:cxn>
                  <a:cxn ang="0">
                    <a:pos x="T2" y="T3"/>
                  </a:cxn>
                  <a:cxn ang="0">
                    <a:pos x="T4" y="T5"/>
                  </a:cxn>
                  <a:cxn ang="0">
                    <a:pos x="T6" y="T7"/>
                  </a:cxn>
                  <a:cxn ang="0">
                    <a:pos x="T8" y="T9"/>
                  </a:cxn>
                </a:cxnLst>
                <a:rect l="0" t="0" r="r" b="b"/>
                <a:pathLst>
                  <a:path w="22" h="39">
                    <a:moveTo>
                      <a:pt x="7" y="27"/>
                    </a:moveTo>
                    <a:cubicBezTo>
                      <a:pt x="14" y="25"/>
                      <a:pt x="10" y="22"/>
                      <a:pt x="8" y="19"/>
                    </a:cubicBezTo>
                    <a:cubicBezTo>
                      <a:pt x="5" y="14"/>
                      <a:pt x="0" y="9"/>
                      <a:pt x="1" y="0"/>
                    </a:cubicBezTo>
                    <a:cubicBezTo>
                      <a:pt x="11" y="12"/>
                      <a:pt x="14" y="25"/>
                      <a:pt x="22" y="39"/>
                    </a:cubicBezTo>
                    <a:cubicBezTo>
                      <a:pt x="13" y="37"/>
                      <a:pt x="8" y="34"/>
                      <a:pt x="7" y="2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 name="Freeform 213">
                <a:extLst>
                  <a:ext uri="{FF2B5EF4-FFF2-40B4-BE49-F238E27FC236}">
                    <a16:creationId xmlns:a16="http://schemas.microsoft.com/office/drawing/2014/main" id="{BD4E06C5-ACAB-896E-2F22-165A2885EFBB}"/>
                  </a:ext>
                </a:extLst>
              </p:cNvPr>
              <p:cNvSpPr/>
              <p:nvPr/>
            </p:nvSpPr>
            <p:spPr bwMode="auto">
              <a:xfrm>
                <a:off x="853" y="1149"/>
                <a:ext cx="34" cy="23"/>
              </a:xfrm>
              <a:custGeom>
                <a:avLst/>
                <a:gdLst>
                  <a:gd name="T0" fmla="*/ 30 w 30"/>
                  <a:gd name="T1" fmla="*/ 20 h 20"/>
                  <a:gd name="T2" fmla="*/ 0 w 30"/>
                  <a:gd name="T3" fmla="*/ 0 h 20"/>
                  <a:gd name="T4" fmla="*/ 30 w 30"/>
                  <a:gd name="T5" fmla="*/ 20 h 20"/>
                </a:gdLst>
                <a:ahLst/>
                <a:cxnLst>
                  <a:cxn ang="0">
                    <a:pos x="T0" y="T1"/>
                  </a:cxn>
                  <a:cxn ang="0">
                    <a:pos x="T2" y="T3"/>
                  </a:cxn>
                  <a:cxn ang="0">
                    <a:pos x="T4" y="T5"/>
                  </a:cxn>
                </a:cxnLst>
                <a:rect l="0" t="0" r="r" b="b"/>
                <a:pathLst>
                  <a:path w="30" h="20">
                    <a:moveTo>
                      <a:pt x="30" y="20"/>
                    </a:moveTo>
                    <a:cubicBezTo>
                      <a:pt x="19" y="15"/>
                      <a:pt x="8" y="9"/>
                      <a:pt x="0" y="0"/>
                    </a:cubicBezTo>
                    <a:cubicBezTo>
                      <a:pt x="12" y="3"/>
                      <a:pt x="23" y="8"/>
                      <a:pt x="30"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 name="Freeform 214">
                <a:extLst>
                  <a:ext uri="{FF2B5EF4-FFF2-40B4-BE49-F238E27FC236}">
                    <a16:creationId xmlns:a16="http://schemas.microsoft.com/office/drawing/2014/main" id="{7F29E7BE-B90C-9045-8412-B75EE39A673C}"/>
                  </a:ext>
                </a:extLst>
              </p:cNvPr>
              <p:cNvSpPr/>
              <p:nvPr/>
            </p:nvSpPr>
            <p:spPr bwMode="auto">
              <a:xfrm>
                <a:off x="878" y="1199"/>
                <a:ext cx="12" cy="14"/>
              </a:xfrm>
              <a:custGeom>
                <a:avLst/>
                <a:gdLst>
                  <a:gd name="T0" fmla="*/ 10 w 10"/>
                  <a:gd name="T1" fmla="*/ 13 h 13"/>
                  <a:gd name="T2" fmla="*/ 0 w 10"/>
                  <a:gd name="T3" fmla="*/ 0 h 13"/>
                  <a:gd name="T4" fmla="*/ 10 w 10"/>
                  <a:gd name="T5" fmla="*/ 13 h 13"/>
                </a:gdLst>
                <a:ahLst/>
                <a:cxnLst>
                  <a:cxn ang="0">
                    <a:pos x="T0" y="T1"/>
                  </a:cxn>
                  <a:cxn ang="0">
                    <a:pos x="T2" y="T3"/>
                  </a:cxn>
                  <a:cxn ang="0">
                    <a:pos x="T4" y="T5"/>
                  </a:cxn>
                </a:cxnLst>
                <a:rect l="0" t="0" r="r" b="b"/>
                <a:pathLst>
                  <a:path w="10" h="13">
                    <a:moveTo>
                      <a:pt x="10" y="13"/>
                    </a:moveTo>
                    <a:cubicBezTo>
                      <a:pt x="7" y="9"/>
                      <a:pt x="4" y="5"/>
                      <a:pt x="0" y="0"/>
                    </a:cubicBezTo>
                    <a:cubicBezTo>
                      <a:pt x="9" y="2"/>
                      <a:pt x="9" y="2"/>
                      <a:pt x="10"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 name="Freeform 215">
                <a:extLst>
                  <a:ext uri="{FF2B5EF4-FFF2-40B4-BE49-F238E27FC236}">
                    <a16:creationId xmlns:a16="http://schemas.microsoft.com/office/drawing/2014/main" id="{1E0EC109-C180-D70E-2780-578B60C2F17E}"/>
                  </a:ext>
                </a:extLst>
              </p:cNvPr>
              <p:cNvSpPr/>
              <p:nvPr/>
            </p:nvSpPr>
            <p:spPr bwMode="auto">
              <a:xfrm>
                <a:off x="945" y="1243"/>
                <a:ext cx="11" cy="15"/>
              </a:xfrm>
              <a:custGeom>
                <a:avLst/>
                <a:gdLst>
                  <a:gd name="T0" fmla="*/ 10 w 10"/>
                  <a:gd name="T1" fmla="*/ 13 h 13"/>
                  <a:gd name="T2" fmla="*/ 0 w 10"/>
                  <a:gd name="T3" fmla="*/ 0 h 13"/>
                  <a:gd name="T4" fmla="*/ 10 w 10"/>
                  <a:gd name="T5" fmla="*/ 13 h 13"/>
                  <a:gd name="T6" fmla="*/ 10 w 10"/>
                  <a:gd name="T7" fmla="*/ 13 h 13"/>
                </a:gdLst>
                <a:ahLst/>
                <a:cxnLst>
                  <a:cxn ang="0">
                    <a:pos x="T0" y="T1"/>
                  </a:cxn>
                  <a:cxn ang="0">
                    <a:pos x="T2" y="T3"/>
                  </a:cxn>
                  <a:cxn ang="0">
                    <a:pos x="T4" y="T5"/>
                  </a:cxn>
                  <a:cxn ang="0">
                    <a:pos x="T6" y="T7"/>
                  </a:cxn>
                </a:cxnLst>
                <a:rect l="0" t="0" r="r" b="b"/>
                <a:pathLst>
                  <a:path w="10" h="13">
                    <a:moveTo>
                      <a:pt x="10" y="13"/>
                    </a:moveTo>
                    <a:cubicBezTo>
                      <a:pt x="5" y="10"/>
                      <a:pt x="4" y="5"/>
                      <a:pt x="0" y="0"/>
                    </a:cubicBezTo>
                    <a:cubicBezTo>
                      <a:pt x="9" y="2"/>
                      <a:pt x="9" y="2"/>
                      <a:pt x="10" y="13"/>
                    </a:cubicBezTo>
                    <a:cubicBezTo>
                      <a:pt x="10" y="13"/>
                      <a:pt x="10" y="13"/>
                      <a:pt x="10"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 name="Freeform 216">
                <a:extLst>
                  <a:ext uri="{FF2B5EF4-FFF2-40B4-BE49-F238E27FC236}">
                    <a16:creationId xmlns:a16="http://schemas.microsoft.com/office/drawing/2014/main" id="{73405614-7006-721D-0692-B668145A5010}"/>
                  </a:ext>
                </a:extLst>
              </p:cNvPr>
              <p:cNvSpPr/>
              <p:nvPr/>
            </p:nvSpPr>
            <p:spPr bwMode="auto">
              <a:xfrm>
                <a:off x="926" y="1213"/>
                <a:ext cx="12" cy="11"/>
              </a:xfrm>
              <a:custGeom>
                <a:avLst/>
                <a:gdLst>
                  <a:gd name="T0" fmla="*/ 0 w 10"/>
                  <a:gd name="T1" fmla="*/ 0 h 9"/>
                  <a:gd name="T2" fmla="*/ 10 w 10"/>
                  <a:gd name="T3" fmla="*/ 9 h 9"/>
                  <a:gd name="T4" fmla="*/ 0 w 10"/>
                  <a:gd name="T5" fmla="*/ 0 h 9"/>
                  <a:gd name="T6" fmla="*/ 0 w 10"/>
                  <a:gd name="T7" fmla="*/ 0 h 9"/>
                </a:gdLst>
                <a:ahLst/>
                <a:cxnLst>
                  <a:cxn ang="0">
                    <a:pos x="T0" y="T1"/>
                  </a:cxn>
                  <a:cxn ang="0">
                    <a:pos x="T2" y="T3"/>
                  </a:cxn>
                  <a:cxn ang="0">
                    <a:pos x="T4" y="T5"/>
                  </a:cxn>
                  <a:cxn ang="0">
                    <a:pos x="T6" y="T7"/>
                  </a:cxn>
                </a:cxnLst>
                <a:rect l="0" t="0" r="r" b="b"/>
                <a:pathLst>
                  <a:path w="10" h="9">
                    <a:moveTo>
                      <a:pt x="0" y="0"/>
                    </a:moveTo>
                    <a:cubicBezTo>
                      <a:pt x="5" y="0"/>
                      <a:pt x="7" y="3"/>
                      <a:pt x="10" y="9"/>
                    </a:cubicBezTo>
                    <a:cubicBezTo>
                      <a:pt x="3" y="8"/>
                      <a:pt x="0" y="5"/>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 name="Freeform 217">
                <a:extLst>
                  <a:ext uri="{FF2B5EF4-FFF2-40B4-BE49-F238E27FC236}">
                    <a16:creationId xmlns:a16="http://schemas.microsoft.com/office/drawing/2014/main" id="{1B95B12B-701C-8566-2089-3BCA02794259}"/>
                  </a:ext>
                </a:extLst>
              </p:cNvPr>
              <p:cNvSpPr/>
              <p:nvPr/>
            </p:nvSpPr>
            <p:spPr bwMode="auto">
              <a:xfrm>
                <a:off x="963" y="1188"/>
                <a:ext cx="8" cy="17"/>
              </a:xfrm>
              <a:custGeom>
                <a:avLst/>
                <a:gdLst>
                  <a:gd name="T0" fmla="*/ 4 w 7"/>
                  <a:gd name="T1" fmla="*/ 0 h 15"/>
                  <a:gd name="T2" fmla="*/ 5 w 7"/>
                  <a:gd name="T3" fmla="*/ 15 h 15"/>
                  <a:gd name="T4" fmla="*/ 4 w 7"/>
                  <a:gd name="T5" fmla="*/ 0 h 15"/>
                </a:gdLst>
                <a:ahLst/>
                <a:cxnLst>
                  <a:cxn ang="0">
                    <a:pos x="T0" y="T1"/>
                  </a:cxn>
                  <a:cxn ang="0">
                    <a:pos x="T2" y="T3"/>
                  </a:cxn>
                  <a:cxn ang="0">
                    <a:pos x="T4" y="T5"/>
                  </a:cxn>
                </a:cxnLst>
                <a:rect l="0" t="0" r="r" b="b"/>
                <a:pathLst>
                  <a:path w="7" h="15">
                    <a:moveTo>
                      <a:pt x="4" y="0"/>
                    </a:moveTo>
                    <a:cubicBezTo>
                      <a:pt x="7" y="6"/>
                      <a:pt x="7" y="10"/>
                      <a:pt x="5" y="15"/>
                    </a:cubicBezTo>
                    <a:cubicBezTo>
                      <a:pt x="5" y="10"/>
                      <a:pt x="0" y="7"/>
                      <a:pt x="4"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 name="Freeform 218">
                <a:extLst>
                  <a:ext uri="{FF2B5EF4-FFF2-40B4-BE49-F238E27FC236}">
                    <a16:creationId xmlns:a16="http://schemas.microsoft.com/office/drawing/2014/main" id="{9A3D396E-4F24-FACE-C59B-C9879809C3F7}"/>
                  </a:ext>
                </a:extLst>
              </p:cNvPr>
              <p:cNvSpPr/>
              <p:nvPr/>
            </p:nvSpPr>
            <p:spPr bwMode="auto">
              <a:xfrm>
                <a:off x="938" y="1228"/>
                <a:ext cx="7" cy="10"/>
              </a:xfrm>
              <a:custGeom>
                <a:avLst/>
                <a:gdLst>
                  <a:gd name="T0" fmla="*/ 1 w 6"/>
                  <a:gd name="T1" fmla="*/ 0 h 8"/>
                  <a:gd name="T2" fmla="*/ 5 w 6"/>
                  <a:gd name="T3" fmla="*/ 8 h 8"/>
                  <a:gd name="T4" fmla="*/ 1 w 6"/>
                  <a:gd name="T5" fmla="*/ 0 h 8"/>
                </a:gdLst>
                <a:ahLst/>
                <a:cxnLst>
                  <a:cxn ang="0">
                    <a:pos x="T0" y="T1"/>
                  </a:cxn>
                  <a:cxn ang="0">
                    <a:pos x="T2" y="T3"/>
                  </a:cxn>
                  <a:cxn ang="0">
                    <a:pos x="T4" y="T5"/>
                  </a:cxn>
                </a:cxnLst>
                <a:rect l="0" t="0" r="r" b="b"/>
                <a:pathLst>
                  <a:path w="6" h="8">
                    <a:moveTo>
                      <a:pt x="1" y="0"/>
                    </a:moveTo>
                    <a:cubicBezTo>
                      <a:pt x="5" y="1"/>
                      <a:pt x="6" y="4"/>
                      <a:pt x="5" y="8"/>
                    </a:cubicBezTo>
                    <a:cubicBezTo>
                      <a:pt x="1" y="7"/>
                      <a:pt x="0" y="4"/>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 name="Freeform 219">
                <a:extLst>
                  <a:ext uri="{FF2B5EF4-FFF2-40B4-BE49-F238E27FC236}">
                    <a16:creationId xmlns:a16="http://schemas.microsoft.com/office/drawing/2014/main" id="{6529587D-1F11-CCD8-C817-73AB4D40E2B0}"/>
                  </a:ext>
                </a:extLst>
              </p:cNvPr>
              <p:cNvSpPr/>
              <p:nvPr/>
            </p:nvSpPr>
            <p:spPr bwMode="auto">
              <a:xfrm>
                <a:off x="841" y="1142"/>
                <a:ext cx="6" cy="5"/>
              </a:xfrm>
              <a:custGeom>
                <a:avLst/>
                <a:gdLst>
                  <a:gd name="T0" fmla="*/ 2 w 5"/>
                  <a:gd name="T1" fmla="*/ 4 h 4"/>
                  <a:gd name="T2" fmla="*/ 0 w 5"/>
                  <a:gd name="T3" fmla="*/ 1 h 4"/>
                  <a:gd name="T4" fmla="*/ 2 w 5"/>
                  <a:gd name="T5" fmla="*/ 0 h 4"/>
                  <a:gd name="T6" fmla="*/ 5 w 5"/>
                  <a:gd name="T7" fmla="*/ 2 h 4"/>
                  <a:gd name="T8" fmla="*/ 2 w 5"/>
                  <a:gd name="T9" fmla="*/ 4 h 4"/>
                </a:gdLst>
                <a:ahLst/>
                <a:cxnLst>
                  <a:cxn ang="0">
                    <a:pos x="T0" y="T1"/>
                  </a:cxn>
                  <a:cxn ang="0">
                    <a:pos x="T2" y="T3"/>
                  </a:cxn>
                  <a:cxn ang="0">
                    <a:pos x="T4" y="T5"/>
                  </a:cxn>
                  <a:cxn ang="0">
                    <a:pos x="T6" y="T7"/>
                  </a:cxn>
                  <a:cxn ang="0">
                    <a:pos x="T8" y="T9"/>
                  </a:cxn>
                </a:cxnLst>
                <a:rect l="0" t="0" r="r" b="b"/>
                <a:pathLst>
                  <a:path w="5" h="4">
                    <a:moveTo>
                      <a:pt x="2" y="4"/>
                    </a:moveTo>
                    <a:cubicBezTo>
                      <a:pt x="1" y="3"/>
                      <a:pt x="0" y="2"/>
                      <a:pt x="0" y="1"/>
                    </a:cubicBezTo>
                    <a:cubicBezTo>
                      <a:pt x="0" y="1"/>
                      <a:pt x="2" y="0"/>
                      <a:pt x="2" y="0"/>
                    </a:cubicBezTo>
                    <a:cubicBezTo>
                      <a:pt x="4" y="0"/>
                      <a:pt x="5" y="1"/>
                      <a:pt x="5" y="2"/>
                    </a:cubicBezTo>
                    <a:cubicBezTo>
                      <a:pt x="5" y="3"/>
                      <a:pt x="3" y="3"/>
                      <a:pt x="2"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 name="Freeform 220">
                <a:extLst>
                  <a:ext uri="{FF2B5EF4-FFF2-40B4-BE49-F238E27FC236}">
                    <a16:creationId xmlns:a16="http://schemas.microsoft.com/office/drawing/2014/main" id="{33241E25-8085-B78B-3A1C-FBB82A7A5BA3}"/>
                  </a:ext>
                </a:extLst>
              </p:cNvPr>
              <p:cNvSpPr/>
              <p:nvPr/>
            </p:nvSpPr>
            <p:spPr bwMode="auto">
              <a:xfrm>
                <a:off x="896" y="1240"/>
                <a:ext cx="5" cy="4"/>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0" y="1"/>
                    </a:cubicBezTo>
                    <a:cubicBezTo>
                      <a:pt x="0" y="0"/>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 name="Freeform 221">
                <a:extLst>
                  <a:ext uri="{FF2B5EF4-FFF2-40B4-BE49-F238E27FC236}">
                    <a16:creationId xmlns:a16="http://schemas.microsoft.com/office/drawing/2014/main" id="{4B024821-53F6-BB01-6D9A-83D42CD8C356}"/>
                  </a:ext>
                </a:extLst>
              </p:cNvPr>
              <p:cNvSpPr/>
              <p:nvPr/>
            </p:nvSpPr>
            <p:spPr bwMode="auto">
              <a:xfrm>
                <a:off x="887" y="1233"/>
                <a:ext cx="5" cy="5"/>
              </a:xfrm>
              <a:custGeom>
                <a:avLst/>
                <a:gdLst>
                  <a:gd name="T0" fmla="*/ 0 w 4"/>
                  <a:gd name="T1" fmla="*/ 0 h 4"/>
                  <a:gd name="T2" fmla="*/ 4 w 4"/>
                  <a:gd name="T3" fmla="*/ 3 h 4"/>
                  <a:gd name="T4" fmla="*/ 3 w 4"/>
                  <a:gd name="T5" fmla="*/ 4 h 4"/>
                  <a:gd name="T6" fmla="*/ 0 w 4"/>
                  <a:gd name="T7" fmla="*/ 0 h 4"/>
                </a:gdLst>
                <a:ahLst/>
                <a:cxnLst>
                  <a:cxn ang="0">
                    <a:pos x="T0" y="T1"/>
                  </a:cxn>
                  <a:cxn ang="0">
                    <a:pos x="T2" y="T3"/>
                  </a:cxn>
                  <a:cxn ang="0">
                    <a:pos x="T4" y="T5"/>
                  </a:cxn>
                  <a:cxn ang="0">
                    <a:pos x="T6" y="T7"/>
                  </a:cxn>
                </a:cxnLst>
                <a:rect l="0" t="0" r="r" b="b"/>
                <a:pathLst>
                  <a:path w="4" h="4">
                    <a:moveTo>
                      <a:pt x="0" y="0"/>
                    </a:moveTo>
                    <a:cubicBezTo>
                      <a:pt x="2" y="0"/>
                      <a:pt x="4" y="0"/>
                      <a:pt x="4" y="3"/>
                    </a:cubicBezTo>
                    <a:cubicBezTo>
                      <a:pt x="4" y="3"/>
                      <a:pt x="3" y="4"/>
                      <a:pt x="3" y="4"/>
                    </a:cubicBezTo>
                    <a:cubicBezTo>
                      <a:pt x="0" y="4"/>
                      <a:pt x="0" y="2"/>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 name="Freeform 222">
                <a:extLst>
                  <a:ext uri="{FF2B5EF4-FFF2-40B4-BE49-F238E27FC236}">
                    <a16:creationId xmlns:a16="http://schemas.microsoft.com/office/drawing/2014/main" id="{06822C5F-CBF7-B494-7BE6-7A4002C0F355}"/>
                  </a:ext>
                </a:extLst>
              </p:cNvPr>
              <p:cNvSpPr/>
              <p:nvPr/>
            </p:nvSpPr>
            <p:spPr bwMode="auto">
              <a:xfrm>
                <a:off x="883" y="1228"/>
                <a:ext cx="4" cy="5"/>
              </a:xfrm>
              <a:custGeom>
                <a:avLst/>
                <a:gdLst>
                  <a:gd name="T0" fmla="*/ 4 w 4"/>
                  <a:gd name="T1" fmla="*/ 4 h 4"/>
                  <a:gd name="T2" fmla="*/ 0 w 4"/>
                  <a:gd name="T3" fmla="*/ 2 h 4"/>
                  <a:gd name="T4" fmla="*/ 2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1" y="4"/>
                      <a:pt x="0" y="2"/>
                    </a:cubicBezTo>
                    <a:cubicBezTo>
                      <a:pt x="0" y="1"/>
                      <a:pt x="1" y="0"/>
                      <a:pt x="2" y="0"/>
                    </a:cubicBezTo>
                    <a:cubicBezTo>
                      <a:pt x="4" y="1"/>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 name="Freeform 223">
                <a:extLst>
                  <a:ext uri="{FF2B5EF4-FFF2-40B4-BE49-F238E27FC236}">
                    <a16:creationId xmlns:a16="http://schemas.microsoft.com/office/drawing/2014/main" id="{FC26D518-BDA8-C4A6-B451-182EDA31A6CF}"/>
                  </a:ext>
                </a:extLst>
              </p:cNvPr>
              <p:cNvSpPr/>
              <p:nvPr/>
            </p:nvSpPr>
            <p:spPr bwMode="auto">
              <a:xfrm>
                <a:off x="916" y="1201"/>
                <a:ext cx="5" cy="4"/>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0" y="4"/>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 name="Freeform 224">
                <a:extLst>
                  <a:ext uri="{FF2B5EF4-FFF2-40B4-BE49-F238E27FC236}">
                    <a16:creationId xmlns:a16="http://schemas.microsoft.com/office/drawing/2014/main" id="{25D327A0-D57A-9032-E5F9-B47103110034}"/>
                  </a:ext>
                </a:extLst>
              </p:cNvPr>
              <p:cNvSpPr/>
              <p:nvPr/>
            </p:nvSpPr>
            <p:spPr bwMode="auto">
              <a:xfrm>
                <a:off x="887" y="1172"/>
                <a:ext cx="6" cy="6"/>
              </a:xfrm>
              <a:custGeom>
                <a:avLst/>
                <a:gdLst>
                  <a:gd name="T0" fmla="*/ 0 w 5"/>
                  <a:gd name="T1" fmla="*/ 0 h 5"/>
                  <a:gd name="T2" fmla="*/ 5 w 5"/>
                  <a:gd name="T3" fmla="*/ 5 h 5"/>
                  <a:gd name="T4" fmla="*/ 5 w 5"/>
                  <a:gd name="T5" fmla="*/ 5 h 5"/>
                  <a:gd name="T6" fmla="*/ 0 w 5"/>
                  <a:gd name="T7" fmla="*/ 0 h 5"/>
                  <a:gd name="T8" fmla="*/ 0 w 5"/>
                  <a:gd name="T9" fmla="*/ 0 h 5"/>
                </a:gdLst>
                <a:ahLst/>
                <a:cxnLst>
                  <a:cxn ang="0">
                    <a:pos x="T0" y="T1"/>
                  </a:cxn>
                  <a:cxn ang="0">
                    <a:pos x="T2" y="T3"/>
                  </a:cxn>
                  <a:cxn ang="0">
                    <a:pos x="T4" y="T5"/>
                  </a:cxn>
                  <a:cxn ang="0">
                    <a:pos x="T6" y="T7"/>
                  </a:cxn>
                  <a:cxn ang="0">
                    <a:pos x="T8" y="T9"/>
                  </a:cxn>
                </a:cxnLst>
                <a:rect l="0" t="0" r="r" b="b"/>
                <a:pathLst>
                  <a:path w="5" h="5">
                    <a:moveTo>
                      <a:pt x="0" y="0"/>
                    </a:moveTo>
                    <a:cubicBezTo>
                      <a:pt x="3" y="0"/>
                      <a:pt x="5" y="1"/>
                      <a:pt x="5" y="5"/>
                    </a:cubicBezTo>
                    <a:cubicBezTo>
                      <a:pt x="5" y="5"/>
                      <a:pt x="5" y="5"/>
                      <a:pt x="5" y="5"/>
                    </a:cubicBezTo>
                    <a:cubicBezTo>
                      <a:pt x="2" y="5"/>
                      <a:pt x="0" y="3"/>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 name="Freeform 225">
                <a:extLst>
                  <a:ext uri="{FF2B5EF4-FFF2-40B4-BE49-F238E27FC236}">
                    <a16:creationId xmlns:a16="http://schemas.microsoft.com/office/drawing/2014/main" id="{41DC6CAC-E1CA-759B-86DD-C26C8843077C}"/>
                  </a:ext>
                </a:extLst>
              </p:cNvPr>
              <p:cNvSpPr/>
              <p:nvPr/>
            </p:nvSpPr>
            <p:spPr bwMode="auto">
              <a:xfrm>
                <a:off x="895" y="1103"/>
                <a:ext cx="6" cy="8"/>
              </a:xfrm>
              <a:custGeom>
                <a:avLst/>
                <a:gdLst>
                  <a:gd name="T0" fmla="*/ 0 w 5"/>
                  <a:gd name="T1" fmla="*/ 4 h 7"/>
                  <a:gd name="T2" fmla="*/ 4 w 5"/>
                  <a:gd name="T3" fmla="*/ 1 h 7"/>
                  <a:gd name="T4" fmla="*/ 5 w 5"/>
                  <a:gd name="T5" fmla="*/ 7 h 7"/>
                  <a:gd name="T6" fmla="*/ 5 w 5"/>
                  <a:gd name="T7" fmla="*/ 7 h 7"/>
                  <a:gd name="T8" fmla="*/ 3 w 5"/>
                  <a:gd name="T9" fmla="*/ 7 h 7"/>
                  <a:gd name="T10" fmla="*/ 3 w 5"/>
                  <a:gd name="T11" fmla="*/ 7 h 7"/>
                  <a:gd name="T12" fmla="*/ 0 w 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0" y="4"/>
                    </a:moveTo>
                    <a:cubicBezTo>
                      <a:pt x="1" y="3"/>
                      <a:pt x="2" y="0"/>
                      <a:pt x="4" y="1"/>
                    </a:cubicBezTo>
                    <a:cubicBezTo>
                      <a:pt x="5" y="2"/>
                      <a:pt x="5" y="5"/>
                      <a:pt x="5" y="7"/>
                    </a:cubicBezTo>
                    <a:cubicBezTo>
                      <a:pt x="5" y="7"/>
                      <a:pt x="5" y="7"/>
                      <a:pt x="5" y="7"/>
                    </a:cubicBezTo>
                    <a:cubicBezTo>
                      <a:pt x="4" y="7"/>
                      <a:pt x="3" y="7"/>
                      <a:pt x="3" y="7"/>
                    </a:cubicBezTo>
                    <a:cubicBezTo>
                      <a:pt x="3" y="7"/>
                      <a:pt x="3" y="7"/>
                      <a:pt x="3" y="7"/>
                    </a:cubicBezTo>
                    <a:cubicBezTo>
                      <a:pt x="2" y="6"/>
                      <a:pt x="1" y="5"/>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 name="Freeform 226">
                <a:extLst>
                  <a:ext uri="{FF2B5EF4-FFF2-40B4-BE49-F238E27FC236}">
                    <a16:creationId xmlns:a16="http://schemas.microsoft.com/office/drawing/2014/main" id="{D6BD539E-F078-8638-5B39-45CCD2111E61}"/>
                  </a:ext>
                </a:extLst>
              </p:cNvPr>
              <p:cNvSpPr/>
              <p:nvPr/>
            </p:nvSpPr>
            <p:spPr bwMode="auto">
              <a:xfrm>
                <a:off x="871" y="1087"/>
                <a:ext cx="5" cy="5"/>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 name="Freeform 227">
                <a:extLst>
                  <a:ext uri="{FF2B5EF4-FFF2-40B4-BE49-F238E27FC236}">
                    <a16:creationId xmlns:a16="http://schemas.microsoft.com/office/drawing/2014/main" id="{EBBC79B8-EE5D-02C5-42A1-AAA4529CBEF1}"/>
                  </a:ext>
                </a:extLst>
              </p:cNvPr>
              <p:cNvSpPr/>
              <p:nvPr/>
            </p:nvSpPr>
            <p:spPr bwMode="auto">
              <a:xfrm>
                <a:off x="940" y="1157"/>
                <a:ext cx="2" cy="7"/>
              </a:xfrm>
              <a:custGeom>
                <a:avLst/>
                <a:gdLst>
                  <a:gd name="T0" fmla="*/ 2 w 2"/>
                  <a:gd name="T1" fmla="*/ 6 h 6"/>
                  <a:gd name="T2" fmla="*/ 0 w 2"/>
                  <a:gd name="T3" fmla="*/ 1 h 6"/>
                  <a:gd name="T4" fmla="*/ 1 w 2"/>
                  <a:gd name="T5" fmla="*/ 0 h 6"/>
                  <a:gd name="T6" fmla="*/ 2 w 2"/>
                  <a:gd name="T7" fmla="*/ 6 h 6"/>
                </a:gdLst>
                <a:ahLst/>
                <a:cxnLst>
                  <a:cxn ang="0">
                    <a:pos x="T0" y="T1"/>
                  </a:cxn>
                  <a:cxn ang="0">
                    <a:pos x="T2" y="T3"/>
                  </a:cxn>
                  <a:cxn ang="0">
                    <a:pos x="T4" y="T5"/>
                  </a:cxn>
                  <a:cxn ang="0">
                    <a:pos x="T6" y="T7"/>
                  </a:cxn>
                </a:cxnLst>
                <a:rect l="0" t="0" r="r" b="b"/>
                <a:pathLst>
                  <a:path w="2" h="6">
                    <a:moveTo>
                      <a:pt x="2" y="6"/>
                    </a:moveTo>
                    <a:cubicBezTo>
                      <a:pt x="0" y="4"/>
                      <a:pt x="0" y="3"/>
                      <a:pt x="0" y="1"/>
                    </a:cubicBezTo>
                    <a:cubicBezTo>
                      <a:pt x="0" y="1"/>
                      <a:pt x="1" y="0"/>
                      <a:pt x="1" y="0"/>
                    </a:cubicBezTo>
                    <a:cubicBezTo>
                      <a:pt x="2" y="2"/>
                      <a:pt x="2" y="4"/>
                      <a:pt x="2"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 name="Freeform 228">
                <a:extLst>
                  <a:ext uri="{FF2B5EF4-FFF2-40B4-BE49-F238E27FC236}">
                    <a16:creationId xmlns:a16="http://schemas.microsoft.com/office/drawing/2014/main" id="{8BF62512-9664-9DE8-8376-C978800EAD5D}"/>
                  </a:ext>
                </a:extLst>
              </p:cNvPr>
              <p:cNvSpPr/>
              <p:nvPr/>
            </p:nvSpPr>
            <p:spPr bwMode="auto">
              <a:xfrm>
                <a:off x="921" y="1205"/>
                <a:ext cx="2" cy="6"/>
              </a:xfrm>
              <a:custGeom>
                <a:avLst/>
                <a:gdLst>
                  <a:gd name="T0" fmla="*/ 0 w 2"/>
                  <a:gd name="T1" fmla="*/ 0 h 5"/>
                  <a:gd name="T2" fmla="*/ 2 w 2"/>
                  <a:gd name="T3" fmla="*/ 5 h 5"/>
                  <a:gd name="T4" fmla="*/ 2 w 2"/>
                  <a:gd name="T5" fmla="*/ 5 h 5"/>
                  <a:gd name="T6" fmla="*/ 0 w 2"/>
                  <a:gd name="T7" fmla="*/ 0 h 5"/>
                  <a:gd name="T8" fmla="*/ 0 w 2"/>
                  <a:gd name="T9" fmla="*/ 0 h 5"/>
                </a:gdLst>
                <a:ahLst/>
                <a:cxnLst>
                  <a:cxn ang="0">
                    <a:pos x="T0" y="T1"/>
                  </a:cxn>
                  <a:cxn ang="0">
                    <a:pos x="T2" y="T3"/>
                  </a:cxn>
                  <a:cxn ang="0">
                    <a:pos x="T4" y="T5"/>
                  </a:cxn>
                  <a:cxn ang="0">
                    <a:pos x="T6" y="T7"/>
                  </a:cxn>
                  <a:cxn ang="0">
                    <a:pos x="T8" y="T9"/>
                  </a:cxn>
                </a:cxnLst>
                <a:rect l="0" t="0" r="r" b="b"/>
                <a:pathLst>
                  <a:path w="2" h="5">
                    <a:moveTo>
                      <a:pt x="0" y="0"/>
                    </a:moveTo>
                    <a:cubicBezTo>
                      <a:pt x="2" y="1"/>
                      <a:pt x="2" y="3"/>
                      <a:pt x="2" y="5"/>
                    </a:cubicBezTo>
                    <a:cubicBezTo>
                      <a:pt x="2" y="5"/>
                      <a:pt x="2" y="5"/>
                      <a:pt x="2" y="5"/>
                    </a:cubicBezTo>
                    <a:cubicBezTo>
                      <a:pt x="0" y="4"/>
                      <a:pt x="0" y="2"/>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 name="Freeform 229">
                <a:extLst>
                  <a:ext uri="{FF2B5EF4-FFF2-40B4-BE49-F238E27FC236}">
                    <a16:creationId xmlns:a16="http://schemas.microsoft.com/office/drawing/2014/main" id="{0E3951D1-B718-D337-2A92-19BCC6378A9C}"/>
                  </a:ext>
                </a:extLst>
              </p:cNvPr>
              <p:cNvSpPr/>
              <p:nvPr/>
            </p:nvSpPr>
            <p:spPr bwMode="auto">
              <a:xfrm>
                <a:off x="942" y="1164"/>
                <a:ext cx="3" cy="4"/>
              </a:xfrm>
              <a:custGeom>
                <a:avLst/>
                <a:gdLst>
                  <a:gd name="T0" fmla="*/ 0 w 2"/>
                  <a:gd name="T1" fmla="*/ 0 h 3"/>
                  <a:gd name="T2" fmla="*/ 2 w 2"/>
                  <a:gd name="T3" fmla="*/ 2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1" y="0"/>
                      <a:pt x="1" y="1"/>
                      <a:pt x="2" y="2"/>
                    </a:cubicBezTo>
                    <a:cubicBezTo>
                      <a:pt x="2" y="2"/>
                      <a:pt x="1" y="3"/>
                      <a:pt x="1" y="3"/>
                    </a:cubicBezTo>
                    <a:cubicBezTo>
                      <a:pt x="1" y="2"/>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 name="Freeform 230">
                <a:extLst>
                  <a:ext uri="{FF2B5EF4-FFF2-40B4-BE49-F238E27FC236}">
                    <a16:creationId xmlns:a16="http://schemas.microsoft.com/office/drawing/2014/main" id="{F16616D9-682F-053F-D06B-1D51892B3955}"/>
                  </a:ext>
                </a:extLst>
              </p:cNvPr>
              <p:cNvSpPr/>
              <p:nvPr/>
            </p:nvSpPr>
            <p:spPr bwMode="auto">
              <a:xfrm>
                <a:off x="930" y="1165"/>
                <a:ext cx="1" cy="3"/>
              </a:xfrm>
              <a:custGeom>
                <a:avLst/>
                <a:gdLst>
                  <a:gd name="T0" fmla="*/ 1 w 1"/>
                  <a:gd name="T1" fmla="*/ 1 h 2"/>
                  <a:gd name="T2" fmla="*/ 1 w 1"/>
                  <a:gd name="T3" fmla="*/ 2 h 2"/>
                  <a:gd name="T4" fmla="*/ 0 w 1"/>
                  <a:gd name="T5" fmla="*/ 2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2"/>
                      <a:pt x="1" y="2"/>
                    </a:cubicBezTo>
                    <a:cubicBezTo>
                      <a:pt x="0" y="2"/>
                      <a:pt x="0" y="2"/>
                      <a:pt x="0" y="2"/>
                    </a:cubicBezTo>
                    <a:cubicBezTo>
                      <a:pt x="0" y="1"/>
                      <a:pt x="0" y="1"/>
                      <a:pt x="0" y="0"/>
                    </a:cubicBezTo>
                    <a:cubicBezTo>
                      <a:pt x="1"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 name="Freeform 231">
                <a:extLst>
                  <a:ext uri="{FF2B5EF4-FFF2-40B4-BE49-F238E27FC236}">
                    <a16:creationId xmlns:a16="http://schemas.microsoft.com/office/drawing/2014/main" id="{E17B6CC3-5F1F-5B52-A04E-4AB3116FD6FA}"/>
                  </a:ext>
                </a:extLst>
              </p:cNvPr>
              <p:cNvSpPr/>
              <p:nvPr/>
            </p:nvSpPr>
            <p:spPr bwMode="auto">
              <a:xfrm>
                <a:off x="938" y="1149"/>
                <a:ext cx="1" cy="1"/>
              </a:xfrm>
              <a:custGeom>
                <a:avLst/>
                <a:gdLst>
                  <a:gd name="T0" fmla="*/ 0 w 1"/>
                  <a:gd name="T1" fmla="*/ 0 h 1"/>
                  <a:gd name="T2" fmla="*/ 1 w 1"/>
                  <a:gd name="T3" fmla="*/ 0 h 1"/>
                  <a:gd name="T4" fmla="*/ 1 w 1"/>
                  <a:gd name="T5" fmla="*/ 1 h 1"/>
                  <a:gd name="T6" fmla="*/ 0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1" y="0"/>
                      <a:pt x="1" y="0"/>
                      <a:pt x="1" y="0"/>
                    </a:cubicBezTo>
                    <a:cubicBezTo>
                      <a:pt x="1" y="0"/>
                      <a:pt x="1" y="0"/>
                      <a:pt x="1" y="1"/>
                    </a:cubicBezTo>
                    <a:cubicBezTo>
                      <a:pt x="1" y="1"/>
                      <a:pt x="0" y="1"/>
                      <a:pt x="0" y="1"/>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 name="Freeform 232">
                <a:extLst>
                  <a:ext uri="{FF2B5EF4-FFF2-40B4-BE49-F238E27FC236}">
                    <a16:creationId xmlns:a16="http://schemas.microsoft.com/office/drawing/2014/main" id="{27A338A5-1BFF-DEB1-95DC-2CD31D1AA3A1}"/>
                  </a:ext>
                </a:extLst>
              </p:cNvPr>
              <p:cNvSpPr/>
              <p:nvPr/>
            </p:nvSpPr>
            <p:spPr bwMode="auto">
              <a:xfrm>
                <a:off x="923" y="1211"/>
                <a:ext cx="3" cy="2"/>
              </a:xfrm>
              <a:custGeom>
                <a:avLst/>
                <a:gdLst>
                  <a:gd name="T0" fmla="*/ 0 w 3"/>
                  <a:gd name="T1" fmla="*/ 0 h 2"/>
                  <a:gd name="T2" fmla="*/ 3 w 3"/>
                  <a:gd name="T3" fmla="*/ 2 h 2"/>
                  <a:gd name="T4" fmla="*/ 3 w 3"/>
                  <a:gd name="T5" fmla="*/ 2 h 2"/>
                  <a:gd name="T6" fmla="*/ 0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cubicBezTo>
                      <a:pt x="1" y="0"/>
                      <a:pt x="2" y="1"/>
                      <a:pt x="3" y="2"/>
                    </a:cubicBezTo>
                    <a:cubicBezTo>
                      <a:pt x="3" y="2"/>
                      <a:pt x="3" y="2"/>
                      <a:pt x="3" y="2"/>
                    </a:cubicBezTo>
                    <a:cubicBezTo>
                      <a:pt x="2" y="1"/>
                      <a:pt x="1"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 name="Freeform 233">
                <a:extLst>
                  <a:ext uri="{FF2B5EF4-FFF2-40B4-BE49-F238E27FC236}">
                    <a16:creationId xmlns:a16="http://schemas.microsoft.com/office/drawing/2014/main" id="{C2B1DF4A-885C-8789-E019-B6530A6B8953}"/>
                  </a:ext>
                </a:extLst>
              </p:cNvPr>
              <p:cNvSpPr/>
              <p:nvPr/>
            </p:nvSpPr>
            <p:spPr bwMode="auto">
              <a:xfrm>
                <a:off x="880" y="1099"/>
                <a:ext cx="2" cy="1"/>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1" y="1"/>
                      <a:pt x="1" y="1"/>
                    </a:cubicBezTo>
                    <a:cubicBezTo>
                      <a:pt x="1"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 name="Freeform 234">
                <a:extLst>
                  <a:ext uri="{FF2B5EF4-FFF2-40B4-BE49-F238E27FC236}">
                    <a16:creationId xmlns:a16="http://schemas.microsoft.com/office/drawing/2014/main" id="{A7E61459-FAA9-4C55-0127-FF00AED7E805}"/>
                  </a:ext>
                </a:extLst>
              </p:cNvPr>
              <p:cNvSpPr/>
              <p:nvPr/>
            </p:nvSpPr>
            <p:spPr bwMode="auto">
              <a:xfrm>
                <a:off x="876" y="1092"/>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 name="Freeform 235">
                <a:extLst>
                  <a:ext uri="{FF2B5EF4-FFF2-40B4-BE49-F238E27FC236}">
                    <a16:creationId xmlns:a16="http://schemas.microsoft.com/office/drawing/2014/main" id="{87F87EFA-97A8-61F6-0ADB-F5EB4DB7181E}"/>
                  </a:ext>
                </a:extLst>
              </p:cNvPr>
              <p:cNvSpPr/>
              <p:nvPr/>
            </p:nvSpPr>
            <p:spPr bwMode="auto">
              <a:xfrm>
                <a:off x="922" y="2884"/>
                <a:ext cx="61" cy="86"/>
              </a:xfrm>
              <a:custGeom>
                <a:avLst/>
                <a:gdLst>
                  <a:gd name="T0" fmla="*/ 40 w 53"/>
                  <a:gd name="T1" fmla="*/ 75 h 75"/>
                  <a:gd name="T2" fmla="*/ 29 w 53"/>
                  <a:gd name="T3" fmla="*/ 61 h 75"/>
                  <a:gd name="T4" fmla="*/ 32 w 53"/>
                  <a:gd name="T5" fmla="*/ 39 h 75"/>
                  <a:gd name="T6" fmla="*/ 13 w 53"/>
                  <a:gd name="T7" fmla="*/ 26 h 75"/>
                  <a:gd name="T8" fmla="*/ 1 w 53"/>
                  <a:gd name="T9" fmla="*/ 30 h 75"/>
                  <a:gd name="T10" fmla="*/ 8 w 53"/>
                  <a:gd name="T11" fmla="*/ 0 h 75"/>
                  <a:gd name="T12" fmla="*/ 21 w 53"/>
                  <a:gd name="T13" fmla="*/ 10 h 75"/>
                  <a:gd name="T14" fmla="*/ 27 w 53"/>
                  <a:gd name="T15" fmla="*/ 17 h 75"/>
                  <a:gd name="T16" fmla="*/ 34 w 53"/>
                  <a:gd name="T17" fmla="*/ 24 h 75"/>
                  <a:gd name="T18" fmla="*/ 46 w 53"/>
                  <a:gd name="T19" fmla="*/ 21 h 75"/>
                  <a:gd name="T20" fmla="*/ 51 w 53"/>
                  <a:gd name="T21" fmla="*/ 25 h 75"/>
                  <a:gd name="T22" fmla="*/ 40 w 53"/>
                  <a:gd name="T2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75">
                    <a:moveTo>
                      <a:pt x="40" y="75"/>
                    </a:moveTo>
                    <a:cubicBezTo>
                      <a:pt x="26" y="75"/>
                      <a:pt x="25" y="73"/>
                      <a:pt x="29" y="61"/>
                    </a:cubicBezTo>
                    <a:cubicBezTo>
                      <a:pt x="31" y="54"/>
                      <a:pt x="32" y="47"/>
                      <a:pt x="32" y="39"/>
                    </a:cubicBezTo>
                    <a:cubicBezTo>
                      <a:pt x="32" y="26"/>
                      <a:pt x="27" y="22"/>
                      <a:pt x="13" y="26"/>
                    </a:cubicBezTo>
                    <a:cubicBezTo>
                      <a:pt x="10" y="27"/>
                      <a:pt x="6" y="29"/>
                      <a:pt x="1" y="30"/>
                    </a:cubicBezTo>
                    <a:cubicBezTo>
                      <a:pt x="3" y="19"/>
                      <a:pt x="0" y="9"/>
                      <a:pt x="8" y="0"/>
                    </a:cubicBezTo>
                    <a:cubicBezTo>
                      <a:pt x="7" y="10"/>
                      <a:pt x="14" y="10"/>
                      <a:pt x="21" y="10"/>
                    </a:cubicBezTo>
                    <a:cubicBezTo>
                      <a:pt x="25" y="10"/>
                      <a:pt x="32" y="7"/>
                      <a:pt x="27" y="17"/>
                    </a:cubicBezTo>
                    <a:cubicBezTo>
                      <a:pt x="24" y="23"/>
                      <a:pt x="31" y="24"/>
                      <a:pt x="34" y="24"/>
                    </a:cubicBezTo>
                    <a:cubicBezTo>
                      <a:pt x="38" y="24"/>
                      <a:pt x="42" y="22"/>
                      <a:pt x="46" y="21"/>
                    </a:cubicBezTo>
                    <a:cubicBezTo>
                      <a:pt x="50" y="20"/>
                      <a:pt x="53" y="21"/>
                      <a:pt x="51" y="25"/>
                    </a:cubicBezTo>
                    <a:cubicBezTo>
                      <a:pt x="44" y="41"/>
                      <a:pt x="44" y="58"/>
                      <a:pt x="40" y="7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 name="Freeform 236">
                <a:extLst>
                  <a:ext uri="{FF2B5EF4-FFF2-40B4-BE49-F238E27FC236}">
                    <a16:creationId xmlns:a16="http://schemas.microsoft.com/office/drawing/2014/main" id="{D1947029-9E0E-CC5E-DC47-BA76EBF4179A}"/>
                  </a:ext>
                </a:extLst>
              </p:cNvPr>
              <p:cNvSpPr/>
              <p:nvPr/>
            </p:nvSpPr>
            <p:spPr bwMode="auto">
              <a:xfrm>
                <a:off x="960" y="2970"/>
                <a:ext cx="44" cy="31"/>
              </a:xfrm>
              <a:custGeom>
                <a:avLst/>
                <a:gdLst>
                  <a:gd name="T0" fmla="*/ 0 w 39"/>
                  <a:gd name="T1" fmla="*/ 21 h 27"/>
                  <a:gd name="T2" fmla="*/ 5 w 39"/>
                  <a:gd name="T3" fmla="*/ 15 h 27"/>
                  <a:gd name="T4" fmla="*/ 25 w 39"/>
                  <a:gd name="T5" fmla="*/ 7 h 27"/>
                  <a:gd name="T6" fmla="*/ 38 w 39"/>
                  <a:gd name="T7" fmla="*/ 14 h 27"/>
                  <a:gd name="T8" fmla="*/ 39 w 39"/>
                  <a:gd name="T9" fmla="*/ 17 h 27"/>
                  <a:gd name="T10" fmla="*/ 39 w 39"/>
                  <a:gd name="T11" fmla="*/ 19 h 27"/>
                  <a:gd name="T12" fmla="*/ 12 w 39"/>
                  <a:gd name="T13" fmla="*/ 20 h 27"/>
                  <a:gd name="T14" fmla="*/ 0 w 39"/>
                  <a:gd name="T15" fmla="*/ 27 h 27"/>
                  <a:gd name="T16" fmla="*/ 0 w 39"/>
                  <a:gd name="T17" fmla="*/ 26 h 27"/>
                  <a:gd name="T18" fmla="*/ 0 w 39"/>
                  <a:gd name="T19" fmla="*/ 2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27">
                    <a:moveTo>
                      <a:pt x="0" y="21"/>
                    </a:moveTo>
                    <a:cubicBezTo>
                      <a:pt x="2" y="19"/>
                      <a:pt x="3" y="17"/>
                      <a:pt x="5" y="15"/>
                    </a:cubicBezTo>
                    <a:cubicBezTo>
                      <a:pt x="12" y="12"/>
                      <a:pt x="19" y="10"/>
                      <a:pt x="25" y="7"/>
                    </a:cubicBezTo>
                    <a:cubicBezTo>
                      <a:pt x="34" y="0"/>
                      <a:pt x="37" y="6"/>
                      <a:pt x="38" y="14"/>
                    </a:cubicBezTo>
                    <a:cubicBezTo>
                      <a:pt x="39" y="15"/>
                      <a:pt x="39" y="16"/>
                      <a:pt x="39" y="17"/>
                    </a:cubicBezTo>
                    <a:cubicBezTo>
                      <a:pt x="39" y="18"/>
                      <a:pt x="39" y="18"/>
                      <a:pt x="39" y="19"/>
                    </a:cubicBezTo>
                    <a:cubicBezTo>
                      <a:pt x="29" y="8"/>
                      <a:pt x="21" y="12"/>
                      <a:pt x="12" y="20"/>
                    </a:cubicBezTo>
                    <a:cubicBezTo>
                      <a:pt x="9" y="24"/>
                      <a:pt x="5" y="27"/>
                      <a:pt x="0" y="27"/>
                    </a:cubicBezTo>
                    <a:cubicBezTo>
                      <a:pt x="0" y="27"/>
                      <a:pt x="0" y="26"/>
                      <a:pt x="0" y="26"/>
                    </a:cubicBezTo>
                    <a:cubicBezTo>
                      <a:pt x="0" y="24"/>
                      <a:pt x="0" y="23"/>
                      <a:pt x="0" y="2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2" name="Freeform 237">
                <a:extLst>
                  <a:ext uri="{FF2B5EF4-FFF2-40B4-BE49-F238E27FC236}">
                    <a16:creationId xmlns:a16="http://schemas.microsoft.com/office/drawing/2014/main" id="{1C5ABEC7-5348-52BE-CE87-617A3A5D0268}"/>
                  </a:ext>
                </a:extLst>
              </p:cNvPr>
              <p:cNvSpPr/>
              <p:nvPr/>
            </p:nvSpPr>
            <p:spPr bwMode="auto">
              <a:xfrm>
                <a:off x="1005" y="2981"/>
                <a:ext cx="14" cy="25"/>
              </a:xfrm>
              <a:custGeom>
                <a:avLst/>
                <a:gdLst>
                  <a:gd name="T0" fmla="*/ 10 w 12"/>
                  <a:gd name="T1" fmla="*/ 0 h 22"/>
                  <a:gd name="T2" fmla="*/ 7 w 12"/>
                  <a:gd name="T3" fmla="*/ 16 h 22"/>
                  <a:gd name="T4" fmla="*/ 3 w 12"/>
                  <a:gd name="T5" fmla="*/ 21 h 22"/>
                  <a:gd name="T6" fmla="*/ 0 w 12"/>
                  <a:gd name="T7" fmla="*/ 15 h 22"/>
                  <a:gd name="T8" fmla="*/ 1 w 12"/>
                  <a:gd name="T9" fmla="*/ 10 h 22"/>
                  <a:gd name="T10" fmla="*/ 1 w 12"/>
                  <a:gd name="T11" fmla="*/ 7 h 22"/>
                  <a:gd name="T12" fmla="*/ 0 w 12"/>
                  <a:gd name="T13" fmla="*/ 6 h 22"/>
                  <a:gd name="T14" fmla="*/ 10 w 12"/>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22">
                    <a:moveTo>
                      <a:pt x="10" y="0"/>
                    </a:moveTo>
                    <a:cubicBezTo>
                      <a:pt x="12" y="6"/>
                      <a:pt x="9" y="11"/>
                      <a:pt x="7" y="16"/>
                    </a:cubicBezTo>
                    <a:cubicBezTo>
                      <a:pt x="6" y="18"/>
                      <a:pt x="6" y="22"/>
                      <a:pt x="3" y="21"/>
                    </a:cubicBezTo>
                    <a:cubicBezTo>
                      <a:pt x="0" y="20"/>
                      <a:pt x="1" y="17"/>
                      <a:pt x="0" y="15"/>
                    </a:cubicBezTo>
                    <a:cubicBezTo>
                      <a:pt x="1" y="13"/>
                      <a:pt x="1" y="12"/>
                      <a:pt x="1" y="10"/>
                    </a:cubicBezTo>
                    <a:cubicBezTo>
                      <a:pt x="1" y="9"/>
                      <a:pt x="1" y="8"/>
                      <a:pt x="1" y="7"/>
                    </a:cubicBezTo>
                    <a:cubicBezTo>
                      <a:pt x="0" y="7"/>
                      <a:pt x="0" y="6"/>
                      <a:pt x="0" y="6"/>
                    </a:cubicBezTo>
                    <a:cubicBezTo>
                      <a:pt x="3" y="3"/>
                      <a:pt x="5" y="0"/>
                      <a:pt x="1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3" name="Freeform 238">
                <a:extLst>
                  <a:ext uri="{FF2B5EF4-FFF2-40B4-BE49-F238E27FC236}">
                    <a16:creationId xmlns:a16="http://schemas.microsoft.com/office/drawing/2014/main" id="{EF9D288D-1FE9-00A9-97E7-CF64A9F9F586}"/>
                  </a:ext>
                </a:extLst>
              </p:cNvPr>
              <p:cNvSpPr/>
              <p:nvPr/>
            </p:nvSpPr>
            <p:spPr bwMode="auto">
              <a:xfrm>
                <a:off x="1003" y="2986"/>
                <a:ext cx="4" cy="4"/>
              </a:xfrm>
              <a:custGeom>
                <a:avLst/>
                <a:gdLst>
                  <a:gd name="T0" fmla="*/ 2 w 3"/>
                  <a:gd name="T1" fmla="*/ 1 h 3"/>
                  <a:gd name="T2" fmla="*/ 3 w 3"/>
                  <a:gd name="T3" fmla="*/ 2 h 3"/>
                  <a:gd name="T4" fmla="*/ 1 w 3"/>
                  <a:gd name="T5" fmla="*/ 3 h 3"/>
                  <a:gd name="T6" fmla="*/ 0 w 3"/>
                  <a:gd name="T7" fmla="*/ 0 h 3"/>
                  <a:gd name="T8" fmla="*/ 2 w 3"/>
                  <a:gd name="T9" fmla="*/ 1 h 3"/>
                </a:gdLst>
                <a:ahLst/>
                <a:cxnLst>
                  <a:cxn ang="0">
                    <a:pos x="T0" y="T1"/>
                  </a:cxn>
                  <a:cxn ang="0">
                    <a:pos x="T2" y="T3"/>
                  </a:cxn>
                  <a:cxn ang="0">
                    <a:pos x="T4" y="T5"/>
                  </a:cxn>
                  <a:cxn ang="0">
                    <a:pos x="T6" y="T7"/>
                  </a:cxn>
                  <a:cxn ang="0">
                    <a:pos x="T8" y="T9"/>
                  </a:cxn>
                </a:cxnLst>
                <a:rect l="0" t="0" r="r" b="b"/>
                <a:pathLst>
                  <a:path w="3" h="3">
                    <a:moveTo>
                      <a:pt x="2" y="1"/>
                    </a:moveTo>
                    <a:cubicBezTo>
                      <a:pt x="2" y="1"/>
                      <a:pt x="2" y="2"/>
                      <a:pt x="3" y="2"/>
                    </a:cubicBezTo>
                    <a:cubicBezTo>
                      <a:pt x="2" y="3"/>
                      <a:pt x="1" y="3"/>
                      <a:pt x="1" y="3"/>
                    </a:cubicBezTo>
                    <a:cubicBezTo>
                      <a:pt x="1" y="2"/>
                      <a:pt x="1" y="1"/>
                      <a:pt x="0" y="0"/>
                    </a:cubicBezTo>
                    <a:cubicBezTo>
                      <a:pt x="1" y="0"/>
                      <a:pt x="2" y="1"/>
                      <a:pt x="2"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4" name="Freeform 239">
                <a:extLst>
                  <a:ext uri="{FF2B5EF4-FFF2-40B4-BE49-F238E27FC236}">
                    <a16:creationId xmlns:a16="http://schemas.microsoft.com/office/drawing/2014/main" id="{CFBAA81E-7CFB-5EC4-1ECE-EB3BE6F63896}"/>
                  </a:ext>
                </a:extLst>
              </p:cNvPr>
              <p:cNvSpPr/>
              <p:nvPr/>
            </p:nvSpPr>
            <p:spPr bwMode="auto">
              <a:xfrm>
                <a:off x="968" y="2350"/>
                <a:ext cx="39" cy="64"/>
              </a:xfrm>
              <a:custGeom>
                <a:avLst/>
                <a:gdLst>
                  <a:gd name="T0" fmla="*/ 14 w 34"/>
                  <a:gd name="T1" fmla="*/ 53 h 56"/>
                  <a:gd name="T2" fmla="*/ 4 w 34"/>
                  <a:gd name="T3" fmla="*/ 42 h 56"/>
                  <a:gd name="T4" fmla="*/ 11 w 34"/>
                  <a:gd name="T5" fmla="*/ 7 h 56"/>
                  <a:gd name="T6" fmla="*/ 34 w 34"/>
                  <a:gd name="T7" fmla="*/ 0 h 56"/>
                  <a:gd name="T8" fmla="*/ 14 w 34"/>
                  <a:gd name="T9" fmla="*/ 53 h 56"/>
                </a:gdLst>
                <a:ahLst/>
                <a:cxnLst>
                  <a:cxn ang="0">
                    <a:pos x="T0" y="T1"/>
                  </a:cxn>
                  <a:cxn ang="0">
                    <a:pos x="T2" y="T3"/>
                  </a:cxn>
                  <a:cxn ang="0">
                    <a:pos x="T4" y="T5"/>
                  </a:cxn>
                  <a:cxn ang="0">
                    <a:pos x="T6" y="T7"/>
                  </a:cxn>
                  <a:cxn ang="0">
                    <a:pos x="T8" y="T9"/>
                  </a:cxn>
                </a:cxnLst>
                <a:rect l="0" t="0" r="r" b="b"/>
                <a:pathLst>
                  <a:path w="34" h="56">
                    <a:moveTo>
                      <a:pt x="14" y="53"/>
                    </a:moveTo>
                    <a:cubicBezTo>
                      <a:pt x="3" y="56"/>
                      <a:pt x="0" y="52"/>
                      <a:pt x="4" y="42"/>
                    </a:cubicBezTo>
                    <a:cubicBezTo>
                      <a:pt x="9" y="31"/>
                      <a:pt x="9" y="19"/>
                      <a:pt x="11" y="7"/>
                    </a:cubicBezTo>
                    <a:cubicBezTo>
                      <a:pt x="18" y="3"/>
                      <a:pt x="25" y="1"/>
                      <a:pt x="34" y="0"/>
                    </a:cubicBezTo>
                    <a:cubicBezTo>
                      <a:pt x="23" y="17"/>
                      <a:pt x="22" y="36"/>
                      <a:pt x="14" y="5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5" name="Freeform 240">
                <a:extLst>
                  <a:ext uri="{FF2B5EF4-FFF2-40B4-BE49-F238E27FC236}">
                    <a16:creationId xmlns:a16="http://schemas.microsoft.com/office/drawing/2014/main" id="{D5439EF3-7C4A-4902-CE34-38C8A42C7BC8}"/>
                  </a:ext>
                </a:extLst>
              </p:cNvPr>
              <p:cNvSpPr/>
              <p:nvPr/>
            </p:nvSpPr>
            <p:spPr bwMode="auto">
              <a:xfrm>
                <a:off x="1000" y="2145"/>
                <a:ext cx="49" cy="47"/>
              </a:xfrm>
              <a:custGeom>
                <a:avLst/>
                <a:gdLst>
                  <a:gd name="T0" fmla="*/ 43 w 43"/>
                  <a:gd name="T1" fmla="*/ 7 h 41"/>
                  <a:gd name="T2" fmla="*/ 39 w 43"/>
                  <a:gd name="T3" fmla="*/ 16 h 41"/>
                  <a:gd name="T4" fmla="*/ 25 w 43"/>
                  <a:gd name="T5" fmla="*/ 41 h 41"/>
                  <a:gd name="T6" fmla="*/ 2 w 43"/>
                  <a:gd name="T7" fmla="*/ 17 h 41"/>
                  <a:gd name="T8" fmla="*/ 4 w 43"/>
                  <a:gd name="T9" fmla="*/ 10 h 41"/>
                  <a:gd name="T10" fmla="*/ 10 w 43"/>
                  <a:gd name="T11" fmla="*/ 11 h 41"/>
                  <a:gd name="T12" fmla="*/ 24 w 43"/>
                  <a:gd name="T13" fmla="*/ 22 h 41"/>
                  <a:gd name="T14" fmla="*/ 28 w 43"/>
                  <a:gd name="T15" fmla="*/ 5 h 41"/>
                  <a:gd name="T16" fmla="*/ 30 w 43"/>
                  <a:gd name="T17" fmla="*/ 0 h 41"/>
                  <a:gd name="T18" fmla="*/ 43 w 43"/>
                  <a:gd name="T19"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1">
                    <a:moveTo>
                      <a:pt x="43" y="7"/>
                    </a:moveTo>
                    <a:cubicBezTo>
                      <a:pt x="41" y="10"/>
                      <a:pt x="43" y="14"/>
                      <a:pt x="39" y="16"/>
                    </a:cubicBezTo>
                    <a:cubicBezTo>
                      <a:pt x="28" y="21"/>
                      <a:pt x="25" y="30"/>
                      <a:pt x="25" y="41"/>
                    </a:cubicBezTo>
                    <a:cubicBezTo>
                      <a:pt x="11" y="38"/>
                      <a:pt x="10" y="24"/>
                      <a:pt x="2" y="17"/>
                    </a:cubicBezTo>
                    <a:cubicBezTo>
                      <a:pt x="0" y="15"/>
                      <a:pt x="2" y="12"/>
                      <a:pt x="4" y="10"/>
                    </a:cubicBezTo>
                    <a:cubicBezTo>
                      <a:pt x="6" y="9"/>
                      <a:pt x="8" y="9"/>
                      <a:pt x="10" y="11"/>
                    </a:cubicBezTo>
                    <a:cubicBezTo>
                      <a:pt x="14" y="16"/>
                      <a:pt x="18" y="25"/>
                      <a:pt x="24" y="22"/>
                    </a:cubicBezTo>
                    <a:cubicBezTo>
                      <a:pt x="31" y="20"/>
                      <a:pt x="27" y="11"/>
                      <a:pt x="28" y="5"/>
                    </a:cubicBezTo>
                    <a:cubicBezTo>
                      <a:pt x="28" y="3"/>
                      <a:pt x="28" y="1"/>
                      <a:pt x="30" y="0"/>
                    </a:cubicBezTo>
                    <a:cubicBezTo>
                      <a:pt x="36" y="0"/>
                      <a:pt x="40" y="3"/>
                      <a:pt x="43"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6" name="Freeform 241">
                <a:extLst>
                  <a:ext uri="{FF2B5EF4-FFF2-40B4-BE49-F238E27FC236}">
                    <a16:creationId xmlns:a16="http://schemas.microsoft.com/office/drawing/2014/main" id="{A9F5DE7F-7691-E38B-BA63-386C30387621}"/>
                  </a:ext>
                </a:extLst>
              </p:cNvPr>
              <p:cNvSpPr/>
              <p:nvPr/>
            </p:nvSpPr>
            <p:spPr bwMode="auto">
              <a:xfrm>
                <a:off x="944" y="2335"/>
                <a:ext cx="35" cy="24"/>
              </a:xfrm>
              <a:custGeom>
                <a:avLst/>
                <a:gdLst>
                  <a:gd name="T0" fmla="*/ 28 w 31"/>
                  <a:gd name="T1" fmla="*/ 17 h 21"/>
                  <a:gd name="T2" fmla="*/ 12 w 31"/>
                  <a:gd name="T3" fmla="*/ 17 h 21"/>
                  <a:gd name="T4" fmla="*/ 3 w 31"/>
                  <a:gd name="T5" fmla="*/ 18 h 21"/>
                  <a:gd name="T6" fmla="*/ 3 w 31"/>
                  <a:gd name="T7" fmla="*/ 8 h 21"/>
                  <a:gd name="T8" fmla="*/ 6 w 31"/>
                  <a:gd name="T9" fmla="*/ 0 h 21"/>
                  <a:gd name="T10" fmla="*/ 15 w 31"/>
                  <a:gd name="T11" fmla="*/ 0 h 21"/>
                  <a:gd name="T12" fmla="*/ 28 w 31"/>
                  <a:gd name="T13" fmla="*/ 14 h 21"/>
                  <a:gd name="T14" fmla="*/ 28 w 31"/>
                  <a:gd name="T15" fmla="*/ 17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1">
                    <a:moveTo>
                      <a:pt x="28" y="17"/>
                    </a:moveTo>
                    <a:cubicBezTo>
                      <a:pt x="23" y="17"/>
                      <a:pt x="18" y="14"/>
                      <a:pt x="12" y="17"/>
                    </a:cubicBezTo>
                    <a:cubicBezTo>
                      <a:pt x="9" y="18"/>
                      <a:pt x="6" y="21"/>
                      <a:pt x="3" y="18"/>
                    </a:cubicBezTo>
                    <a:cubicBezTo>
                      <a:pt x="0" y="15"/>
                      <a:pt x="2" y="11"/>
                      <a:pt x="3" y="8"/>
                    </a:cubicBezTo>
                    <a:cubicBezTo>
                      <a:pt x="4" y="5"/>
                      <a:pt x="5" y="3"/>
                      <a:pt x="6" y="0"/>
                    </a:cubicBezTo>
                    <a:cubicBezTo>
                      <a:pt x="9" y="0"/>
                      <a:pt x="12" y="0"/>
                      <a:pt x="15" y="0"/>
                    </a:cubicBezTo>
                    <a:cubicBezTo>
                      <a:pt x="31" y="0"/>
                      <a:pt x="31" y="0"/>
                      <a:pt x="28" y="14"/>
                    </a:cubicBezTo>
                    <a:cubicBezTo>
                      <a:pt x="28" y="15"/>
                      <a:pt x="28" y="16"/>
                      <a:pt x="28"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7" name="Freeform 242">
                <a:extLst>
                  <a:ext uri="{FF2B5EF4-FFF2-40B4-BE49-F238E27FC236}">
                    <a16:creationId xmlns:a16="http://schemas.microsoft.com/office/drawing/2014/main" id="{3D4A9250-A6F9-BE61-0490-ECBBB85EB9F5}"/>
                  </a:ext>
                </a:extLst>
              </p:cNvPr>
              <p:cNvSpPr/>
              <p:nvPr/>
            </p:nvSpPr>
            <p:spPr bwMode="auto">
              <a:xfrm>
                <a:off x="1032" y="2052"/>
                <a:ext cx="16" cy="43"/>
              </a:xfrm>
              <a:custGeom>
                <a:avLst/>
                <a:gdLst>
                  <a:gd name="T0" fmla="*/ 0 w 14"/>
                  <a:gd name="T1" fmla="*/ 23 h 37"/>
                  <a:gd name="T2" fmla="*/ 7 w 14"/>
                  <a:gd name="T3" fmla="*/ 0 h 37"/>
                  <a:gd name="T4" fmla="*/ 14 w 14"/>
                  <a:gd name="T5" fmla="*/ 37 h 37"/>
                  <a:gd name="T6" fmla="*/ 0 w 14"/>
                  <a:gd name="T7" fmla="*/ 23 h 37"/>
                </a:gdLst>
                <a:ahLst/>
                <a:cxnLst>
                  <a:cxn ang="0">
                    <a:pos x="T0" y="T1"/>
                  </a:cxn>
                  <a:cxn ang="0">
                    <a:pos x="T2" y="T3"/>
                  </a:cxn>
                  <a:cxn ang="0">
                    <a:pos x="T4" y="T5"/>
                  </a:cxn>
                  <a:cxn ang="0">
                    <a:pos x="T6" y="T7"/>
                  </a:cxn>
                </a:cxnLst>
                <a:rect l="0" t="0" r="r" b="b"/>
                <a:pathLst>
                  <a:path w="14" h="37">
                    <a:moveTo>
                      <a:pt x="0" y="23"/>
                    </a:moveTo>
                    <a:cubicBezTo>
                      <a:pt x="2" y="16"/>
                      <a:pt x="1" y="8"/>
                      <a:pt x="7" y="0"/>
                    </a:cubicBezTo>
                    <a:cubicBezTo>
                      <a:pt x="12" y="13"/>
                      <a:pt x="14" y="24"/>
                      <a:pt x="14" y="37"/>
                    </a:cubicBezTo>
                    <a:cubicBezTo>
                      <a:pt x="6" y="36"/>
                      <a:pt x="5" y="27"/>
                      <a:pt x="0"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8" name="Freeform 243">
                <a:extLst>
                  <a:ext uri="{FF2B5EF4-FFF2-40B4-BE49-F238E27FC236}">
                    <a16:creationId xmlns:a16="http://schemas.microsoft.com/office/drawing/2014/main" id="{1C0E2A15-A422-62A2-CA81-846EC1B5775E}"/>
                  </a:ext>
                </a:extLst>
              </p:cNvPr>
              <p:cNvSpPr/>
              <p:nvPr/>
            </p:nvSpPr>
            <p:spPr bwMode="auto">
              <a:xfrm>
                <a:off x="1009" y="2061"/>
                <a:ext cx="16" cy="36"/>
              </a:xfrm>
              <a:custGeom>
                <a:avLst/>
                <a:gdLst>
                  <a:gd name="T0" fmla="*/ 3 w 14"/>
                  <a:gd name="T1" fmla="*/ 0 h 31"/>
                  <a:gd name="T2" fmla="*/ 14 w 14"/>
                  <a:gd name="T3" fmla="*/ 12 h 31"/>
                  <a:gd name="T4" fmla="*/ 12 w 14"/>
                  <a:gd name="T5" fmla="*/ 21 h 31"/>
                  <a:gd name="T6" fmla="*/ 10 w 14"/>
                  <a:gd name="T7" fmla="*/ 30 h 31"/>
                  <a:gd name="T8" fmla="*/ 1 w 14"/>
                  <a:gd name="T9" fmla="*/ 23 h 31"/>
                  <a:gd name="T10" fmla="*/ 0 w 14"/>
                  <a:gd name="T11" fmla="*/ 20 h 31"/>
                  <a:gd name="T12" fmla="*/ 2 w 14"/>
                  <a:gd name="T13" fmla="*/ 7 h 31"/>
                  <a:gd name="T14" fmla="*/ 3 w 14"/>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31">
                    <a:moveTo>
                      <a:pt x="3" y="0"/>
                    </a:moveTo>
                    <a:cubicBezTo>
                      <a:pt x="8" y="3"/>
                      <a:pt x="12" y="7"/>
                      <a:pt x="14" y="12"/>
                    </a:cubicBezTo>
                    <a:cubicBezTo>
                      <a:pt x="8" y="13"/>
                      <a:pt x="13" y="18"/>
                      <a:pt x="12" y="21"/>
                    </a:cubicBezTo>
                    <a:cubicBezTo>
                      <a:pt x="11" y="24"/>
                      <a:pt x="14" y="29"/>
                      <a:pt x="10" y="30"/>
                    </a:cubicBezTo>
                    <a:cubicBezTo>
                      <a:pt x="6" y="31"/>
                      <a:pt x="3" y="27"/>
                      <a:pt x="1" y="23"/>
                    </a:cubicBezTo>
                    <a:cubicBezTo>
                      <a:pt x="1" y="22"/>
                      <a:pt x="1" y="21"/>
                      <a:pt x="0" y="20"/>
                    </a:cubicBezTo>
                    <a:cubicBezTo>
                      <a:pt x="1" y="16"/>
                      <a:pt x="2" y="11"/>
                      <a:pt x="2" y="7"/>
                    </a:cubicBezTo>
                    <a:cubicBezTo>
                      <a:pt x="3" y="5"/>
                      <a:pt x="3" y="2"/>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9" name="Freeform 244">
                <a:extLst>
                  <a:ext uri="{FF2B5EF4-FFF2-40B4-BE49-F238E27FC236}">
                    <a16:creationId xmlns:a16="http://schemas.microsoft.com/office/drawing/2014/main" id="{2637B09B-0487-0FFC-2A4D-C7D6DB68D7AA}"/>
                  </a:ext>
                </a:extLst>
              </p:cNvPr>
              <p:cNvSpPr/>
              <p:nvPr/>
            </p:nvSpPr>
            <p:spPr bwMode="auto">
              <a:xfrm>
                <a:off x="989" y="2073"/>
                <a:ext cx="7" cy="8"/>
              </a:xfrm>
              <a:custGeom>
                <a:avLst/>
                <a:gdLst>
                  <a:gd name="T0" fmla="*/ 5 w 6"/>
                  <a:gd name="T1" fmla="*/ 7 h 7"/>
                  <a:gd name="T2" fmla="*/ 0 w 6"/>
                  <a:gd name="T3" fmla="*/ 0 h 7"/>
                  <a:gd name="T4" fmla="*/ 0 w 6"/>
                  <a:gd name="T5" fmla="*/ 0 h 7"/>
                  <a:gd name="T6" fmla="*/ 6 w 6"/>
                  <a:gd name="T7" fmla="*/ 5 h 7"/>
                  <a:gd name="T8" fmla="*/ 5 w 6"/>
                  <a:gd name="T9" fmla="*/ 7 h 7"/>
                </a:gdLst>
                <a:ahLst/>
                <a:cxnLst>
                  <a:cxn ang="0">
                    <a:pos x="T0" y="T1"/>
                  </a:cxn>
                  <a:cxn ang="0">
                    <a:pos x="T2" y="T3"/>
                  </a:cxn>
                  <a:cxn ang="0">
                    <a:pos x="T4" y="T5"/>
                  </a:cxn>
                  <a:cxn ang="0">
                    <a:pos x="T6" y="T7"/>
                  </a:cxn>
                  <a:cxn ang="0">
                    <a:pos x="T8" y="T9"/>
                  </a:cxn>
                </a:cxnLst>
                <a:rect l="0" t="0" r="r" b="b"/>
                <a:pathLst>
                  <a:path w="6" h="7">
                    <a:moveTo>
                      <a:pt x="5" y="7"/>
                    </a:moveTo>
                    <a:cubicBezTo>
                      <a:pt x="2" y="5"/>
                      <a:pt x="0" y="3"/>
                      <a:pt x="0" y="0"/>
                    </a:cubicBezTo>
                    <a:cubicBezTo>
                      <a:pt x="0" y="0"/>
                      <a:pt x="0" y="0"/>
                      <a:pt x="0" y="0"/>
                    </a:cubicBezTo>
                    <a:cubicBezTo>
                      <a:pt x="4" y="0"/>
                      <a:pt x="5" y="2"/>
                      <a:pt x="6" y="5"/>
                    </a:cubicBezTo>
                    <a:cubicBezTo>
                      <a:pt x="6" y="6"/>
                      <a:pt x="6" y="6"/>
                      <a:pt x="5"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0" name="Freeform 245">
                <a:extLst>
                  <a:ext uri="{FF2B5EF4-FFF2-40B4-BE49-F238E27FC236}">
                    <a16:creationId xmlns:a16="http://schemas.microsoft.com/office/drawing/2014/main" id="{3080FE1F-5372-5C71-6D07-2B2795FE2A85}"/>
                  </a:ext>
                </a:extLst>
              </p:cNvPr>
              <p:cNvSpPr/>
              <p:nvPr/>
            </p:nvSpPr>
            <p:spPr bwMode="auto">
              <a:xfrm>
                <a:off x="991" y="1901"/>
                <a:ext cx="44" cy="109"/>
              </a:xfrm>
              <a:custGeom>
                <a:avLst/>
                <a:gdLst>
                  <a:gd name="T0" fmla="*/ 21 w 39"/>
                  <a:gd name="T1" fmla="*/ 60 h 95"/>
                  <a:gd name="T2" fmla="*/ 6 w 39"/>
                  <a:gd name="T3" fmla="*/ 35 h 95"/>
                  <a:gd name="T4" fmla="*/ 3 w 39"/>
                  <a:gd name="T5" fmla="*/ 28 h 95"/>
                  <a:gd name="T6" fmla="*/ 10 w 39"/>
                  <a:gd name="T7" fmla="*/ 31 h 95"/>
                  <a:gd name="T8" fmla="*/ 18 w 39"/>
                  <a:gd name="T9" fmla="*/ 39 h 95"/>
                  <a:gd name="T10" fmla="*/ 16 w 39"/>
                  <a:gd name="T11" fmla="*/ 11 h 95"/>
                  <a:gd name="T12" fmla="*/ 35 w 39"/>
                  <a:gd name="T13" fmla="*/ 75 h 95"/>
                  <a:gd name="T14" fmla="*/ 34 w 39"/>
                  <a:gd name="T15" fmla="*/ 0 h 95"/>
                  <a:gd name="T16" fmla="*/ 36 w 39"/>
                  <a:gd name="T17" fmla="*/ 95 h 95"/>
                  <a:gd name="T18" fmla="*/ 5 w 39"/>
                  <a:gd name="T19" fmla="*/ 50 h 95"/>
                  <a:gd name="T20" fmla="*/ 21 w 39"/>
                  <a:gd name="T21" fmla="*/ 60 h 95"/>
                  <a:gd name="T22" fmla="*/ 22 w 39"/>
                  <a:gd name="T23" fmla="*/ 61 h 95"/>
                  <a:gd name="T24" fmla="*/ 21 w 39"/>
                  <a:gd name="T25" fmla="*/ 6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95">
                    <a:moveTo>
                      <a:pt x="21" y="60"/>
                    </a:moveTo>
                    <a:cubicBezTo>
                      <a:pt x="20" y="49"/>
                      <a:pt x="13" y="42"/>
                      <a:pt x="6" y="35"/>
                    </a:cubicBezTo>
                    <a:cubicBezTo>
                      <a:pt x="4" y="33"/>
                      <a:pt x="0" y="31"/>
                      <a:pt x="3" y="28"/>
                    </a:cubicBezTo>
                    <a:cubicBezTo>
                      <a:pt x="6" y="25"/>
                      <a:pt x="8" y="30"/>
                      <a:pt x="10" y="31"/>
                    </a:cubicBezTo>
                    <a:cubicBezTo>
                      <a:pt x="13" y="33"/>
                      <a:pt x="13" y="38"/>
                      <a:pt x="18" y="39"/>
                    </a:cubicBezTo>
                    <a:cubicBezTo>
                      <a:pt x="19" y="30"/>
                      <a:pt x="13" y="21"/>
                      <a:pt x="16" y="11"/>
                    </a:cubicBezTo>
                    <a:cubicBezTo>
                      <a:pt x="23" y="32"/>
                      <a:pt x="23" y="55"/>
                      <a:pt x="35" y="75"/>
                    </a:cubicBezTo>
                    <a:cubicBezTo>
                      <a:pt x="32" y="50"/>
                      <a:pt x="32" y="25"/>
                      <a:pt x="34" y="0"/>
                    </a:cubicBezTo>
                    <a:cubicBezTo>
                      <a:pt x="38" y="31"/>
                      <a:pt x="39" y="63"/>
                      <a:pt x="36" y="95"/>
                    </a:cubicBezTo>
                    <a:cubicBezTo>
                      <a:pt x="30" y="77"/>
                      <a:pt x="18" y="63"/>
                      <a:pt x="5" y="50"/>
                    </a:cubicBezTo>
                    <a:cubicBezTo>
                      <a:pt x="13" y="50"/>
                      <a:pt x="15" y="58"/>
                      <a:pt x="21" y="60"/>
                    </a:cubicBezTo>
                    <a:cubicBezTo>
                      <a:pt x="21" y="60"/>
                      <a:pt x="22" y="60"/>
                      <a:pt x="22" y="61"/>
                    </a:cubicBezTo>
                    <a:cubicBezTo>
                      <a:pt x="22" y="60"/>
                      <a:pt x="21" y="60"/>
                      <a:pt x="21" y="6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1" name="Freeform 246">
                <a:extLst>
                  <a:ext uri="{FF2B5EF4-FFF2-40B4-BE49-F238E27FC236}">
                    <a16:creationId xmlns:a16="http://schemas.microsoft.com/office/drawing/2014/main" id="{7FC4D132-15BD-8E22-C4AD-B0A3B661925A}"/>
                  </a:ext>
                </a:extLst>
              </p:cNvPr>
              <p:cNvSpPr/>
              <p:nvPr/>
            </p:nvSpPr>
            <p:spPr bwMode="auto">
              <a:xfrm>
                <a:off x="945" y="2081"/>
                <a:ext cx="20" cy="34"/>
              </a:xfrm>
              <a:custGeom>
                <a:avLst/>
                <a:gdLst>
                  <a:gd name="T0" fmla="*/ 18 w 18"/>
                  <a:gd name="T1" fmla="*/ 30 h 30"/>
                  <a:gd name="T2" fmla="*/ 1 w 18"/>
                  <a:gd name="T3" fmla="*/ 4 h 30"/>
                  <a:gd name="T4" fmla="*/ 4 w 18"/>
                  <a:gd name="T5" fmla="*/ 0 h 30"/>
                  <a:gd name="T6" fmla="*/ 9 w 18"/>
                  <a:gd name="T7" fmla="*/ 2 h 30"/>
                  <a:gd name="T8" fmla="*/ 18 w 18"/>
                  <a:gd name="T9" fmla="*/ 30 h 30"/>
                </a:gdLst>
                <a:ahLst/>
                <a:cxnLst>
                  <a:cxn ang="0">
                    <a:pos x="T0" y="T1"/>
                  </a:cxn>
                  <a:cxn ang="0">
                    <a:pos x="T2" y="T3"/>
                  </a:cxn>
                  <a:cxn ang="0">
                    <a:pos x="T4" y="T5"/>
                  </a:cxn>
                  <a:cxn ang="0">
                    <a:pos x="T6" y="T7"/>
                  </a:cxn>
                  <a:cxn ang="0">
                    <a:pos x="T8" y="T9"/>
                  </a:cxn>
                </a:cxnLst>
                <a:rect l="0" t="0" r="r" b="b"/>
                <a:pathLst>
                  <a:path w="18" h="30">
                    <a:moveTo>
                      <a:pt x="18" y="30"/>
                    </a:moveTo>
                    <a:cubicBezTo>
                      <a:pt x="10" y="23"/>
                      <a:pt x="5" y="14"/>
                      <a:pt x="1" y="4"/>
                    </a:cubicBezTo>
                    <a:cubicBezTo>
                      <a:pt x="0" y="2"/>
                      <a:pt x="2" y="1"/>
                      <a:pt x="4" y="0"/>
                    </a:cubicBezTo>
                    <a:cubicBezTo>
                      <a:pt x="6" y="0"/>
                      <a:pt x="9" y="0"/>
                      <a:pt x="9" y="2"/>
                    </a:cubicBezTo>
                    <a:cubicBezTo>
                      <a:pt x="10" y="12"/>
                      <a:pt x="17" y="20"/>
                      <a:pt x="18" y="3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2" name="Freeform 247">
                <a:extLst>
                  <a:ext uri="{FF2B5EF4-FFF2-40B4-BE49-F238E27FC236}">
                    <a16:creationId xmlns:a16="http://schemas.microsoft.com/office/drawing/2014/main" id="{AF399B2A-A49D-6DB5-1085-4764A275DFA5}"/>
                  </a:ext>
                </a:extLst>
              </p:cNvPr>
              <p:cNvSpPr/>
              <p:nvPr/>
            </p:nvSpPr>
            <p:spPr bwMode="auto">
              <a:xfrm>
                <a:off x="1000" y="2020"/>
                <a:ext cx="12" cy="49"/>
              </a:xfrm>
              <a:custGeom>
                <a:avLst/>
                <a:gdLst>
                  <a:gd name="T0" fmla="*/ 11 w 11"/>
                  <a:gd name="T1" fmla="*/ 36 h 43"/>
                  <a:gd name="T2" fmla="*/ 10 w 11"/>
                  <a:gd name="T3" fmla="*/ 43 h 43"/>
                  <a:gd name="T4" fmla="*/ 0 w 11"/>
                  <a:gd name="T5" fmla="*/ 9 h 43"/>
                  <a:gd name="T6" fmla="*/ 4 w 11"/>
                  <a:gd name="T7" fmla="*/ 19 h 43"/>
                  <a:gd name="T8" fmla="*/ 6 w 11"/>
                  <a:gd name="T9" fmla="*/ 19 h 43"/>
                  <a:gd name="T10" fmla="*/ 6 w 11"/>
                  <a:gd name="T11" fmla="*/ 0 h 43"/>
                  <a:gd name="T12" fmla="*/ 11 w 11"/>
                  <a:gd name="T13" fmla="*/ 36 h 43"/>
                </a:gdLst>
                <a:ahLst/>
                <a:cxnLst>
                  <a:cxn ang="0">
                    <a:pos x="T0" y="T1"/>
                  </a:cxn>
                  <a:cxn ang="0">
                    <a:pos x="T2" y="T3"/>
                  </a:cxn>
                  <a:cxn ang="0">
                    <a:pos x="T4" y="T5"/>
                  </a:cxn>
                  <a:cxn ang="0">
                    <a:pos x="T6" y="T7"/>
                  </a:cxn>
                  <a:cxn ang="0">
                    <a:pos x="T8" y="T9"/>
                  </a:cxn>
                  <a:cxn ang="0">
                    <a:pos x="T10" y="T11"/>
                  </a:cxn>
                  <a:cxn ang="0">
                    <a:pos x="T12" y="T13"/>
                  </a:cxn>
                </a:cxnLst>
                <a:rect l="0" t="0" r="r" b="b"/>
                <a:pathLst>
                  <a:path w="11" h="43">
                    <a:moveTo>
                      <a:pt x="11" y="36"/>
                    </a:moveTo>
                    <a:cubicBezTo>
                      <a:pt x="11" y="38"/>
                      <a:pt x="11" y="41"/>
                      <a:pt x="10" y="43"/>
                    </a:cubicBezTo>
                    <a:cubicBezTo>
                      <a:pt x="2" y="33"/>
                      <a:pt x="1" y="21"/>
                      <a:pt x="0" y="9"/>
                    </a:cubicBezTo>
                    <a:cubicBezTo>
                      <a:pt x="1" y="12"/>
                      <a:pt x="3" y="16"/>
                      <a:pt x="4" y="19"/>
                    </a:cubicBezTo>
                    <a:cubicBezTo>
                      <a:pt x="5" y="19"/>
                      <a:pt x="5" y="19"/>
                      <a:pt x="6" y="19"/>
                    </a:cubicBezTo>
                    <a:cubicBezTo>
                      <a:pt x="6" y="12"/>
                      <a:pt x="6" y="6"/>
                      <a:pt x="6" y="0"/>
                    </a:cubicBezTo>
                    <a:cubicBezTo>
                      <a:pt x="11" y="12"/>
                      <a:pt x="5" y="25"/>
                      <a:pt x="11"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3" name="Freeform 248">
                <a:extLst>
                  <a:ext uri="{FF2B5EF4-FFF2-40B4-BE49-F238E27FC236}">
                    <a16:creationId xmlns:a16="http://schemas.microsoft.com/office/drawing/2014/main" id="{F0A7FCC2-C550-D77C-0586-DD7D8BBFAEA7}"/>
                  </a:ext>
                </a:extLst>
              </p:cNvPr>
              <p:cNvSpPr/>
              <p:nvPr/>
            </p:nvSpPr>
            <p:spPr bwMode="auto">
              <a:xfrm>
                <a:off x="971" y="2005"/>
                <a:ext cx="8" cy="39"/>
              </a:xfrm>
              <a:custGeom>
                <a:avLst/>
                <a:gdLst>
                  <a:gd name="T0" fmla="*/ 7 w 7"/>
                  <a:gd name="T1" fmla="*/ 34 h 34"/>
                  <a:gd name="T2" fmla="*/ 1 w 7"/>
                  <a:gd name="T3" fmla="*/ 0 h 34"/>
                  <a:gd name="T4" fmla="*/ 7 w 7"/>
                  <a:gd name="T5" fmla="*/ 34 h 34"/>
                </a:gdLst>
                <a:ahLst/>
                <a:cxnLst>
                  <a:cxn ang="0">
                    <a:pos x="T0" y="T1"/>
                  </a:cxn>
                  <a:cxn ang="0">
                    <a:pos x="T2" y="T3"/>
                  </a:cxn>
                  <a:cxn ang="0">
                    <a:pos x="T4" y="T5"/>
                  </a:cxn>
                </a:cxnLst>
                <a:rect l="0" t="0" r="r" b="b"/>
                <a:pathLst>
                  <a:path w="7" h="34">
                    <a:moveTo>
                      <a:pt x="7" y="34"/>
                    </a:moveTo>
                    <a:cubicBezTo>
                      <a:pt x="0" y="24"/>
                      <a:pt x="3" y="11"/>
                      <a:pt x="1" y="0"/>
                    </a:cubicBezTo>
                    <a:cubicBezTo>
                      <a:pt x="7" y="11"/>
                      <a:pt x="7" y="22"/>
                      <a:pt x="7" y="3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4" name="Freeform 249">
                <a:extLst>
                  <a:ext uri="{FF2B5EF4-FFF2-40B4-BE49-F238E27FC236}">
                    <a16:creationId xmlns:a16="http://schemas.microsoft.com/office/drawing/2014/main" id="{59B2EDC7-0393-5E9F-163D-EEFCA4ED79ED}"/>
                  </a:ext>
                </a:extLst>
              </p:cNvPr>
              <p:cNvSpPr/>
              <p:nvPr/>
            </p:nvSpPr>
            <p:spPr bwMode="auto">
              <a:xfrm>
                <a:off x="983" y="1970"/>
                <a:ext cx="10" cy="41"/>
              </a:xfrm>
              <a:custGeom>
                <a:avLst/>
                <a:gdLst>
                  <a:gd name="T0" fmla="*/ 9 w 9"/>
                  <a:gd name="T1" fmla="*/ 36 h 36"/>
                  <a:gd name="T2" fmla="*/ 0 w 9"/>
                  <a:gd name="T3" fmla="*/ 0 h 36"/>
                  <a:gd name="T4" fmla="*/ 9 w 9"/>
                  <a:gd name="T5" fmla="*/ 36 h 36"/>
                </a:gdLst>
                <a:ahLst/>
                <a:cxnLst>
                  <a:cxn ang="0">
                    <a:pos x="T0" y="T1"/>
                  </a:cxn>
                  <a:cxn ang="0">
                    <a:pos x="T2" y="T3"/>
                  </a:cxn>
                  <a:cxn ang="0">
                    <a:pos x="T4" y="T5"/>
                  </a:cxn>
                </a:cxnLst>
                <a:rect l="0" t="0" r="r" b="b"/>
                <a:pathLst>
                  <a:path w="9" h="36">
                    <a:moveTo>
                      <a:pt x="9" y="36"/>
                    </a:moveTo>
                    <a:cubicBezTo>
                      <a:pt x="3" y="25"/>
                      <a:pt x="2" y="12"/>
                      <a:pt x="0" y="0"/>
                    </a:cubicBezTo>
                    <a:cubicBezTo>
                      <a:pt x="5" y="11"/>
                      <a:pt x="9" y="23"/>
                      <a:pt x="9"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5" name="Freeform 250">
                <a:extLst>
                  <a:ext uri="{FF2B5EF4-FFF2-40B4-BE49-F238E27FC236}">
                    <a16:creationId xmlns:a16="http://schemas.microsoft.com/office/drawing/2014/main" id="{BEF85C2F-1E68-39F1-3D69-D2AA7E2484DD}"/>
                  </a:ext>
                </a:extLst>
              </p:cNvPr>
              <p:cNvSpPr/>
              <p:nvPr/>
            </p:nvSpPr>
            <p:spPr bwMode="auto">
              <a:xfrm>
                <a:off x="976" y="2044"/>
                <a:ext cx="13" cy="29"/>
              </a:xfrm>
              <a:custGeom>
                <a:avLst/>
                <a:gdLst>
                  <a:gd name="T0" fmla="*/ 12 w 12"/>
                  <a:gd name="T1" fmla="*/ 25 h 25"/>
                  <a:gd name="T2" fmla="*/ 3 w 12"/>
                  <a:gd name="T3" fmla="*/ 0 h 25"/>
                  <a:gd name="T4" fmla="*/ 3 w 12"/>
                  <a:gd name="T5" fmla="*/ 0 h 25"/>
                  <a:gd name="T6" fmla="*/ 12 w 12"/>
                  <a:gd name="T7" fmla="*/ 25 h 25"/>
                </a:gdLst>
                <a:ahLst/>
                <a:cxnLst>
                  <a:cxn ang="0">
                    <a:pos x="T0" y="T1"/>
                  </a:cxn>
                  <a:cxn ang="0">
                    <a:pos x="T2" y="T3"/>
                  </a:cxn>
                  <a:cxn ang="0">
                    <a:pos x="T4" y="T5"/>
                  </a:cxn>
                  <a:cxn ang="0">
                    <a:pos x="T6" y="T7"/>
                  </a:cxn>
                </a:cxnLst>
                <a:rect l="0" t="0" r="r" b="b"/>
                <a:pathLst>
                  <a:path w="12" h="25">
                    <a:moveTo>
                      <a:pt x="12" y="25"/>
                    </a:moveTo>
                    <a:cubicBezTo>
                      <a:pt x="0" y="20"/>
                      <a:pt x="1" y="10"/>
                      <a:pt x="3" y="0"/>
                    </a:cubicBezTo>
                    <a:cubicBezTo>
                      <a:pt x="3" y="0"/>
                      <a:pt x="3" y="0"/>
                      <a:pt x="3" y="0"/>
                    </a:cubicBezTo>
                    <a:cubicBezTo>
                      <a:pt x="6" y="8"/>
                      <a:pt x="9" y="16"/>
                      <a:pt x="12"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 name="Freeform 251">
                <a:extLst>
                  <a:ext uri="{FF2B5EF4-FFF2-40B4-BE49-F238E27FC236}">
                    <a16:creationId xmlns:a16="http://schemas.microsoft.com/office/drawing/2014/main" id="{B4578C1E-2310-C889-ABCF-A69261E6142F}"/>
                  </a:ext>
                </a:extLst>
              </p:cNvPr>
              <p:cNvSpPr/>
              <p:nvPr/>
            </p:nvSpPr>
            <p:spPr bwMode="auto">
              <a:xfrm>
                <a:off x="991" y="2011"/>
                <a:ext cx="8" cy="13"/>
              </a:xfrm>
              <a:custGeom>
                <a:avLst/>
                <a:gdLst>
                  <a:gd name="T0" fmla="*/ 2 w 7"/>
                  <a:gd name="T1" fmla="*/ 0 h 11"/>
                  <a:gd name="T2" fmla="*/ 6 w 7"/>
                  <a:gd name="T3" fmla="*/ 11 h 11"/>
                  <a:gd name="T4" fmla="*/ 2 w 7"/>
                  <a:gd name="T5" fmla="*/ 0 h 11"/>
                </a:gdLst>
                <a:ahLst/>
                <a:cxnLst>
                  <a:cxn ang="0">
                    <a:pos x="T0" y="T1"/>
                  </a:cxn>
                  <a:cxn ang="0">
                    <a:pos x="T2" y="T3"/>
                  </a:cxn>
                  <a:cxn ang="0">
                    <a:pos x="T4" y="T5"/>
                  </a:cxn>
                </a:cxnLst>
                <a:rect l="0" t="0" r="r" b="b"/>
                <a:pathLst>
                  <a:path w="7" h="11">
                    <a:moveTo>
                      <a:pt x="2" y="0"/>
                    </a:moveTo>
                    <a:cubicBezTo>
                      <a:pt x="5" y="3"/>
                      <a:pt x="7" y="6"/>
                      <a:pt x="6" y="11"/>
                    </a:cubicBezTo>
                    <a:cubicBezTo>
                      <a:pt x="0" y="9"/>
                      <a:pt x="2" y="4"/>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 name="Freeform 252">
                <a:extLst>
                  <a:ext uri="{FF2B5EF4-FFF2-40B4-BE49-F238E27FC236}">
                    <a16:creationId xmlns:a16="http://schemas.microsoft.com/office/drawing/2014/main" id="{1BC11552-8577-E532-E8EF-3627AFAC6C84}"/>
                  </a:ext>
                </a:extLst>
              </p:cNvPr>
              <p:cNvSpPr/>
              <p:nvPr/>
            </p:nvSpPr>
            <p:spPr bwMode="auto">
              <a:xfrm>
                <a:off x="942" y="2072"/>
                <a:ext cx="3" cy="4"/>
              </a:xfrm>
              <a:custGeom>
                <a:avLst/>
                <a:gdLst>
                  <a:gd name="T0" fmla="*/ 2 w 2"/>
                  <a:gd name="T1" fmla="*/ 2 h 4"/>
                  <a:gd name="T2" fmla="*/ 1 w 2"/>
                  <a:gd name="T3" fmla="*/ 4 h 4"/>
                  <a:gd name="T4" fmla="*/ 0 w 2"/>
                  <a:gd name="T5" fmla="*/ 2 h 4"/>
                  <a:gd name="T6" fmla="*/ 1 w 2"/>
                  <a:gd name="T7" fmla="*/ 0 h 4"/>
                  <a:gd name="T8" fmla="*/ 2 w 2"/>
                  <a:gd name="T9" fmla="*/ 2 h 4"/>
                </a:gdLst>
                <a:ahLst/>
                <a:cxnLst>
                  <a:cxn ang="0">
                    <a:pos x="T0" y="T1"/>
                  </a:cxn>
                  <a:cxn ang="0">
                    <a:pos x="T2" y="T3"/>
                  </a:cxn>
                  <a:cxn ang="0">
                    <a:pos x="T4" y="T5"/>
                  </a:cxn>
                  <a:cxn ang="0">
                    <a:pos x="T6" y="T7"/>
                  </a:cxn>
                  <a:cxn ang="0">
                    <a:pos x="T8" y="T9"/>
                  </a:cxn>
                </a:cxnLst>
                <a:rect l="0" t="0" r="r" b="b"/>
                <a:pathLst>
                  <a:path w="2" h="4">
                    <a:moveTo>
                      <a:pt x="2" y="2"/>
                    </a:moveTo>
                    <a:cubicBezTo>
                      <a:pt x="2" y="2"/>
                      <a:pt x="2" y="3"/>
                      <a:pt x="1" y="4"/>
                    </a:cubicBezTo>
                    <a:cubicBezTo>
                      <a:pt x="1" y="3"/>
                      <a:pt x="0" y="2"/>
                      <a:pt x="0" y="2"/>
                    </a:cubicBezTo>
                    <a:cubicBezTo>
                      <a:pt x="0" y="1"/>
                      <a:pt x="1" y="1"/>
                      <a:pt x="1" y="0"/>
                    </a:cubicBezTo>
                    <a:cubicBezTo>
                      <a:pt x="2" y="1"/>
                      <a:pt x="2" y="1"/>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 name="Freeform 253">
                <a:extLst>
                  <a:ext uri="{FF2B5EF4-FFF2-40B4-BE49-F238E27FC236}">
                    <a16:creationId xmlns:a16="http://schemas.microsoft.com/office/drawing/2014/main" id="{87AA9B9B-F9BF-70C8-B08E-DE3277F56EA5}"/>
                  </a:ext>
                </a:extLst>
              </p:cNvPr>
              <p:cNvSpPr/>
              <p:nvPr/>
            </p:nvSpPr>
            <p:spPr bwMode="auto">
              <a:xfrm>
                <a:off x="939" y="2979"/>
                <a:ext cx="111" cy="53"/>
              </a:xfrm>
              <a:custGeom>
                <a:avLst/>
                <a:gdLst>
                  <a:gd name="T0" fmla="*/ 59 w 97"/>
                  <a:gd name="T1" fmla="*/ 11 h 46"/>
                  <a:gd name="T2" fmla="*/ 58 w 97"/>
                  <a:gd name="T3" fmla="*/ 16 h 46"/>
                  <a:gd name="T4" fmla="*/ 20 w 97"/>
                  <a:gd name="T5" fmla="*/ 29 h 46"/>
                  <a:gd name="T6" fmla="*/ 97 w 97"/>
                  <a:gd name="T7" fmla="*/ 27 h 46"/>
                  <a:gd name="T8" fmla="*/ 69 w 97"/>
                  <a:gd name="T9" fmla="*/ 31 h 46"/>
                  <a:gd name="T10" fmla="*/ 76 w 97"/>
                  <a:gd name="T11" fmla="*/ 35 h 46"/>
                  <a:gd name="T12" fmla="*/ 36 w 97"/>
                  <a:gd name="T13" fmla="*/ 33 h 46"/>
                  <a:gd name="T14" fmla="*/ 59 w 97"/>
                  <a:gd name="T15" fmla="*/ 46 h 46"/>
                  <a:gd name="T16" fmla="*/ 30 w 97"/>
                  <a:gd name="T17" fmla="*/ 38 h 46"/>
                  <a:gd name="T18" fmla="*/ 13 w 97"/>
                  <a:gd name="T19" fmla="*/ 37 h 46"/>
                  <a:gd name="T20" fmla="*/ 7 w 97"/>
                  <a:gd name="T21" fmla="*/ 29 h 46"/>
                  <a:gd name="T22" fmla="*/ 6 w 97"/>
                  <a:gd name="T23" fmla="*/ 24 h 46"/>
                  <a:gd name="T24" fmla="*/ 18 w 97"/>
                  <a:gd name="T25" fmla="*/ 13 h 46"/>
                  <a:gd name="T26" fmla="*/ 18 w 97"/>
                  <a:gd name="T27" fmla="*/ 18 h 46"/>
                  <a:gd name="T28" fmla="*/ 15 w 97"/>
                  <a:gd name="T29" fmla="*/ 21 h 46"/>
                  <a:gd name="T30" fmla="*/ 14 w 97"/>
                  <a:gd name="T31" fmla="*/ 22 h 46"/>
                  <a:gd name="T32" fmla="*/ 15 w 97"/>
                  <a:gd name="T33" fmla="*/ 21 h 46"/>
                  <a:gd name="T34" fmla="*/ 18 w 97"/>
                  <a:gd name="T35" fmla="*/ 19 h 46"/>
                  <a:gd name="T36" fmla="*/ 30 w 97"/>
                  <a:gd name="T37" fmla="*/ 12 h 46"/>
                  <a:gd name="T38" fmla="*/ 57 w 97"/>
                  <a:gd name="T39" fmla="*/ 11 h 46"/>
                  <a:gd name="T40" fmla="*/ 59 w 97"/>
                  <a:gd name="T41"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 h="46">
                    <a:moveTo>
                      <a:pt x="59" y="11"/>
                    </a:moveTo>
                    <a:cubicBezTo>
                      <a:pt x="59" y="13"/>
                      <a:pt x="59" y="14"/>
                      <a:pt x="58" y="16"/>
                    </a:cubicBezTo>
                    <a:cubicBezTo>
                      <a:pt x="45" y="19"/>
                      <a:pt x="32" y="22"/>
                      <a:pt x="20" y="29"/>
                    </a:cubicBezTo>
                    <a:cubicBezTo>
                      <a:pt x="46" y="33"/>
                      <a:pt x="71" y="25"/>
                      <a:pt x="97" y="27"/>
                    </a:cubicBezTo>
                    <a:cubicBezTo>
                      <a:pt x="88" y="29"/>
                      <a:pt x="79" y="30"/>
                      <a:pt x="69" y="31"/>
                    </a:cubicBezTo>
                    <a:cubicBezTo>
                      <a:pt x="70" y="35"/>
                      <a:pt x="75" y="31"/>
                      <a:pt x="76" y="35"/>
                    </a:cubicBezTo>
                    <a:cubicBezTo>
                      <a:pt x="63" y="35"/>
                      <a:pt x="51" y="36"/>
                      <a:pt x="36" y="33"/>
                    </a:cubicBezTo>
                    <a:cubicBezTo>
                      <a:pt x="43" y="40"/>
                      <a:pt x="53" y="37"/>
                      <a:pt x="59" y="46"/>
                    </a:cubicBezTo>
                    <a:cubicBezTo>
                      <a:pt x="48" y="43"/>
                      <a:pt x="39" y="40"/>
                      <a:pt x="30" y="38"/>
                    </a:cubicBezTo>
                    <a:cubicBezTo>
                      <a:pt x="24" y="36"/>
                      <a:pt x="19" y="35"/>
                      <a:pt x="13" y="37"/>
                    </a:cubicBezTo>
                    <a:cubicBezTo>
                      <a:pt x="8" y="39"/>
                      <a:pt x="0" y="40"/>
                      <a:pt x="7" y="29"/>
                    </a:cubicBezTo>
                    <a:cubicBezTo>
                      <a:pt x="8" y="28"/>
                      <a:pt x="6" y="26"/>
                      <a:pt x="6" y="24"/>
                    </a:cubicBezTo>
                    <a:cubicBezTo>
                      <a:pt x="9" y="19"/>
                      <a:pt x="12" y="15"/>
                      <a:pt x="18" y="13"/>
                    </a:cubicBezTo>
                    <a:cubicBezTo>
                      <a:pt x="18" y="15"/>
                      <a:pt x="18" y="16"/>
                      <a:pt x="18" y="18"/>
                    </a:cubicBezTo>
                    <a:cubicBezTo>
                      <a:pt x="17" y="19"/>
                      <a:pt x="16" y="20"/>
                      <a:pt x="15" y="21"/>
                    </a:cubicBezTo>
                    <a:cubicBezTo>
                      <a:pt x="15" y="21"/>
                      <a:pt x="15" y="21"/>
                      <a:pt x="14" y="22"/>
                    </a:cubicBezTo>
                    <a:cubicBezTo>
                      <a:pt x="15" y="22"/>
                      <a:pt x="15" y="21"/>
                      <a:pt x="15" y="21"/>
                    </a:cubicBezTo>
                    <a:cubicBezTo>
                      <a:pt x="16" y="20"/>
                      <a:pt x="17" y="19"/>
                      <a:pt x="18" y="19"/>
                    </a:cubicBezTo>
                    <a:cubicBezTo>
                      <a:pt x="23" y="19"/>
                      <a:pt x="27" y="16"/>
                      <a:pt x="30" y="12"/>
                    </a:cubicBezTo>
                    <a:cubicBezTo>
                      <a:pt x="39" y="4"/>
                      <a:pt x="47" y="0"/>
                      <a:pt x="57" y="11"/>
                    </a:cubicBezTo>
                    <a:cubicBezTo>
                      <a:pt x="57" y="11"/>
                      <a:pt x="58" y="11"/>
                      <a:pt x="59"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 name="Freeform 254">
                <a:extLst>
                  <a:ext uri="{FF2B5EF4-FFF2-40B4-BE49-F238E27FC236}">
                    <a16:creationId xmlns:a16="http://schemas.microsoft.com/office/drawing/2014/main" id="{F8048856-28BC-C852-0EF8-8FA65D2C2089}"/>
                  </a:ext>
                </a:extLst>
              </p:cNvPr>
              <p:cNvSpPr/>
              <p:nvPr/>
            </p:nvSpPr>
            <p:spPr bwMode="auto">
              <a:xfrm>
                <a:off x="1033" y="3021"/>
                <a:ext cx="2" cy="3"/>
              </a:xfrm>
              <a:custGeom>
                <a:avLst/>
                <a:gdLst>
                  <a:gd name="T0" fmla="*/ 2 w 2"/>
                  <a:gd name="T1" fmla="*/ 2 h 3"/>
                  <a:gd name="T2" fmla="*/ 1 w 2"/>
                  <a:gd name="T3" fmla="*/ 3 h 3"/>
                  <a:gd name="T4" fmla="*/ 0 w 2"/>
                  <a:gd name="T5" fmla="*/ 1 h 3"/>
                  <a:gd name="T6" fmla="*/ 2 w 2"/>
                  <a:gd name="T7" fmla="*/ 0 h 3"/>
                  <a:gd name="T8" fmla="*/ 2 w 2"/>
                  <a:gd name="T9" fmla="*/ 2 h 3"/>
                </a:gdLst>
                <a:ahLst/>
                <a:cxnLst>
                  <a:cxn ang="0">
                    <a:pos x="T0" y="T1"/>
                  </a:cxn>
                  <a:cxn ang="0">
                    <a:pos x="T2" y="T3"/>
                  </a:cxn>
                  <a:cxn ang="0">
                    <a:pos x="T4" y="T5"/>
                  </a:cxn>
                  <a:cxn ang="0">
                    <a:pos x="T6" y="T7"/>
                  </a:cxn>
                  <a:cxn ang="0">
                    <a:pos x="T8" y="T9"/>
                  </a:cxn>
                </a:cxnLst>
                <a:rect l="0" t="0" r="r" b="b"/>
                <a:pathLst>
                  <a:path w="2" h="3">
                    <a:moveTo>
                      <a:pt x="2" y="2"/>
                    </a:moveTo>
                    <a:cubicBezTo>
                      <a:pt x="2" y="3"/>
                      <a:pt x="1" y="3"/>
                      <a:pt x="1" y="3"/>
                    </a:cubicBezTo>
                    <a:cubicBezTo>
                      <a:pt x="0" y="3"/>
                      <a:pt x="0" y="2"/>
                      <a:pt x="0" y="1"/>
                    </a:cubicBezTo>
                    <a:cubicBezTo>
                      <a:pt x="0" y="1"/>
                      <a:pt x="1" y="0"/>
                      <a:pt x="2" y="0"/>
                    </a:cubicBezTo>
                    <a:cubicBezTo>
                      <a:pt x="2" y="1"/>
                      <a:pt x="2" y="2"/>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 name="Freeform 255">
                <a:extLst>
                  <a:ext uri="{FF2B5EF4-FFF2-40B4-BE49-F238E27FC236}">
                    <a16:creationId xmlns:a16="http://schemas.microsoft.com/office/drawing/2014/main" id="{EB28CEF0-1D03-8B5F-D4FC-5C90EB3FCA1E}"/>
                  </a:ext>
                </a:extLst>
              </p:cNvPr>
              <p:cNvSpPr/>
              <p:nvPr/>
            </p:nvSpPr>
            <p:spPr bwMode="auto">
              <a:xfrm>
                <a:off x="559" y="2951"/>
                <a:ext cx="58" cy="39"/>
              </a:xfrm>
              <a:custGeom>
                <a:avLst/>
                <a:gdLst>
                  <a:gd name="T0" fmla="*/ 5 w 50"/>
                  <a:gd name="T1" fmla="*/ 2 h 34"/>
                  <a:gd name="T2" fmla="*/ 25 w 50"/>
                  <a:gd name="T3" fmla="*/ 0 h 34"/>
                  <a:gd name="T4" fmla="*/ 24 w 50"/>
                  <a:gd name="T5" fmla="*/ 15 h 34"/>
                  <a:gd name="T6" fmla="*/ 48 w 50"/>
                  <a:gd name="T7" fmla="*/ 9 h 34"/>
                  <a:gd name="T8" fmla="*/ 46 w 50"/>
                  <a:gd name="T9" fmla="*/ 30 h 34"/>
                  <a:gd name="T10" fmla="*/ 20 w 50"/>
                  <a:gd name="T11" fmla="*/ 31 h 34"/>
                  <a:gd name="T12" fmla="*/ 7 w 50"/>
                  <a:gd name="T13" fmla="*/ 12 h 34"/>
                  <a:gd name="T14" fmla="*/ 5 w 50"/>
                  <a:gd name="T15" fmla="*/ 2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4">
                    <a:moveTo>
                      <a:pt x="5" y="2"/>
                    </a:moveTo>
                    <a:cubicBezTo>
                      <a:pt x="12" y="2"/>
                      <a:pt x="18" y="3"/>
                      <a:pt x="25" y="0"/>
                    </a:cubicBezTo>
                    <a:cubicBezTo>
                      <a:pt x="26" y="5"/>
                      <a:pt x="19" y="10"/>
                      <a:pt x="24" y="15"/>
                    </a:cubicBezTo>
                    <a:cubicBezTo>
                      <a:pt x="27" y="17"/>
                      <a:pt x="29" y="17"/>
                      <a:pt x="48" y="9"/>
                    </a:cubicBezTo>
                    <a:cubicBezTo>
                      <a:pt x="50" y="17"/>
                      <a:pt x="46" y="23"/>
                      <a:pt x="46" y="30"/>
                    </a:cubicBezTo>
                    <a:cubicBezTo>
                      <a:pt x="37" y="28"/>
                      <a:pt x="29" y="34"/>
                      <a:pt x="20" y="31"/>
                    </a:cubicBezTo>
                    <a:cubicBezTo>
                      <a:pt x="21" y="21"/>
                      <a:pt x="22" y="12"/>
                      <a:pt x="7" y="12"/>
                    </a:cubicBezTo>
                    <a:cubicBezTo>
                      <a:pt x="0" y="11"/>
                      <a:pt x="8" y="5"/>
                      <a:pt x="5"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 name="Freeform 256">
                <a:extLst>
                  <a:ext uri="{FF2B5EF4-FFF2-40B4-BE49-F238E27FC236}">
                    <a16:creationId xmlns:a16="http://schemas.microsoft.com/office/drawing/2014/main" id="{C0D29366-10BF-A72A-7243-6E8A53AC9BD1}"/>
                  </a:ext>
                </a:extLst>
              </p:cNvPr>
              <p:cNvSpPr/>
              <p:nvPr/>
            </p:nvSpPr>
            <p:spPr bwMode="auto">
              <a:xfrm>
                <a:off x="611" y="2978"/>
                <a:ext cx="32" cy="28"/>
              </a:xfrm>
              <a:custGeom>
                <a:avLst/>
                <a:gdLst>
                  <a:gd name="T0" fmla="*/ 0 w 28"/>
                  <a:gd name="T1" fmla="*/ 12 h 24"/>
                  <a:gd name="T2" fmla="*/ 14 w 28"/>
                  <a:gd name="T3" fmla="*/ 7 h 24"/>
                  <a:gd name="T4" fmla="*/ 28 w 28"/>
                  <a:gd name="T5" fmla="*/ 14 h 24"/>
                  <a:gd name="T6" fmla="*/ 21 w 28"/>
                  <a:gd name="T7" fmla="*/ 24 h 24"/>
                  <a:gd name="T8" fmla="*/ 0 w 28"/>
                  <a:gd name="T9" fmla="*/ 12 h 24"/>
                </a:gdLst>
                <a:ahLst/>
                <a:cxnLst>
                  <a:cxn ang="0">
                    <a:pos x="T0" y="T1"/>
                  </a:cxn>
                  <a:cxn ang="0">
                    <a:pos x="T2" y="T3"/>
                  </a:cxn>
                  <a:cxn ang="0">
                    <a:pos x="T4" y="T5"/>
                  </a:cxn>
                  <a:cxn ang="0">
                    <a:pos x="T6" y="T7"/>
                  </a:cxn>
                  <a:cxn ang="0">
                    <a:pos x="T8" y="T9"/>
                  </a:cxn>
                </a:cxnLst>
                <a:rect l="0" t="0" r="r" b="b"/>
                <a:pathLst>
                  <a:path w="28" h="24">
                    <a:moveTo>
                      <a:pt x="0" y="12"/>
                    </a:moveTo>
                    <a:cubicBezTo>
                      <a:pt x="6" y="13"/>
                      <a:pt x="10" y="9"/>
                      <a:pt x="14" y="7"/>
                    </a:cubicBezTo>
                    <a:cubicBezTo>
                      <a:pt x="26" y="0"/>
                      <a:pt x="26" y="0"/>
                      <a:pt x="28" y="14"/>
                    </a:cubicBezTo>
                    <a:cubicBezTo>
                      <a:pt x="22" y="15"/>
                      <a:pt x="21" y="19"/>
                      <a:pt x="21" y="24"/>
                    </a:cubicBezTo>
                    <a:cubicBezTo>
                      <a:pt x="14" y="20"/>
                      <a:pt x="7" y="16"/>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 name="Freeform 257">
                <a:extLst>
                  <a:ext uri="{FF2B5EF4-FFF2-40B4-BE49-F238E27FC236}">
                    <a16:creationId xmlns:a16="http://schemas.microsoft.com/office/drawing/2014/main" id="{2FDD7220-E583-8C26-1AF2-F35BB4C84DA1}"/>
                  </a:ext>
                </a:extLst>
              </p:cNvPr>
              <p:cNvSpPr/>
              <p:nvPr/>
            </p:nvSpPr>
            <p:spPr bwMode="auto">
              <a:xfrm>
                <a:off x="680" y="2983"/>
                <a:ext cx="51" cy="46"/>
              </a:xfrm>
              <a:custGeom>
                <a:avLst/>
                <a:gdLst>
                  <a:gd name="T0" fmla="*/ 0 w 45"/>
                  <a:gd name="T1" fmla="*/ 17 h 40"/>
                  <a:gd name="T2" fmla="*/ 6 w 45"/>
                  <a:gd name="T3" fmla="*/ 7 h 40"/>
                  <a:gd name="T4" fmla="*/ 12 w 45"/>
                  <a:gd name="T5" fmla="*/ 0 h 40"/>
                  <a:gd name="T6" fmla="*/ 17 w 45"/>
                  <a:gd name="T7" fmla="*/ 6 h 40"/>
                  <a:gd name="T8" fmla="*/ 32 w 45"/>
                  <a:gd name="T9" fmla="*/ 19 h 40"/>
                  <a:gd name="T10" fmla="*/ 45 w 45"/>
                  <a:gd name="T11" fmla="*/ 35 h 40"/>
                  <a:gd name="T12" fmla="*/ 30 w 45"/>
                  <a:gd name="T13" fmla="*/ 27 h 40"/>
                  <a:gd name="T14" fmla="*/ 15 w 45"/>
                  <a:gd name="T15" fmla="*/ 29 h 40"/>
                  <a:gd name="T16" fmla="*/ 7 w 45"/>
                  <a:gd name="T17" fmla="*/ 40 h 40"/>
                  <a:gd name="T18" fmla="*/ 0 w 45"/>
                  <a:gd name="T19"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40">
                    <a:moveTo>
                      <a:pt x="0" y="17"/>
                    </a:moveTo>
                    <a:cubicBezTo>
                      <a:pt x="3" y="15"/>
                      <a:pt x="5" y="11"/>
                      <a:pt x="6" y="7"/>
                    </a:cubicBezTo>
                    <a:cubicBezTo>
                      <a:pt x="8" y="4"/>
                      <a:pt x="8" y="0"/>
                      <a:pt x="12" y="0"/>
                    </a:cubicBezTo>
                    <a:cubicBezTo>
                      <a:pt x="15" y="0"/>
                      <a:pt x="16" y="4"/>
                      <a:pt x="17" y="6"/>
                    </a:cubicBezTo>
                    <a:cubicBezTo>
                      <a:pt x="20" y="13"/>
                      <a:pt x="18" y="26"/>
                      <a:pt x="32" y="19"/>
                    </a:cubicBezTo>
                    <a:cubicBezTo>
                      <a:pt x="34" y="26"/>
                      <a:pt x="43" y="28"/>
                      <a:pt x="45" y="35"/>
                    </a:cubicBezTo>
                    <a:cubicBezTo>
                      <a:pt x="41" y="32"/>
                      <a:pt x="31" y="38"/>
                      <a:pt x="30" y="27"/>
                    </a:cubicBezTo>
                    <a:cubicBezTo>
                      <a:pt x="30" y="27"/>
                      <a:pt x="19" y="21"/>
                      <a:pt x="15" y="29"/>
                    </a:cubicBezTo>
                    <a:cubicBezTo>
                      <a:pt x="13" y="33"/>
                      <a:pt x="10" y="36"/>
                      <a:pt x="7" y="40"/>
                    </a:cubicBezTo>
                    <a:cubicBezTo>
                      <a:pt x="6" y="32"/>
                      <a:pt x="5" y="24"/>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 name="Freeform 258">
                <a:extLst>
                  <a:ext uri="{FF2B5EF4-FFF2-40B4-BE49-F238E27FC236}">
                    <a16:creationId xmlns:a16="http://schemas.microsoft.com/office/drawing/2014/main" id="{DDB788B7-3EFF-4AFC-387F-F11E360DF533}"/>
                  </a:ext>
                </a:extLst>
              </p:cNvPr>
              <p:cNvSpPr/>
              <p:nvPr/>
            </p:nvSpPr>
            <p:spPr bwMode="auto">
              <a:xfrm>
                <a:off x="742" y="2984"/>
                <a:ext cx="29" cy="35"/>
              </a:xfrm>
              <a:custGeom>
                <a:avLst/>
                <a:gdLst>
                  <a:gd name="T0" fmla="*/ 6 w 26"/>
                  <a:gd name="T1" fmla="*/ 15 h 31"/>
                  <a:gd name="T2" fmla="*/ 7 w 26"/>
                  <a:gd name="T3" fmla="*/ 1 h 31"/>
                  <a:gd name="T4" fmla="*/ 25 w 26"/>
                  <a:gd name="T5" fmla="*/ 12 h 31"/>
                  <a:gd name="T6" fmla="*/ 23 w 26"/>
                  <a:gd name="T7" fmla="*/ 24 h 31"/>
                  <a:gd name="T8" fmla="*/ 18 w 26"/>
                  <a:gd name="T9" fmla="*/ 29 h 31"/>
                  <a:gd name="T10" fmla="*/ 11 w 26"/>
                  <a:gd name="T11" fmla="*/ 24 h 31"/>
                  <a:gd name="T12" fmla="*/ 6 w 26"/>
                  <a:gd name="T13" fmla="*/ 15 h 31"/>
                </a:gdLst>
                <a:ahLst/>
                <a:cxnLst>
                  <a:cxn ang="0">
                    <a:pos x="T0" y="T1"/>
                  </a:cxn>
                  <a:cxn ang="0">
                    <a:pos x="T2" y="T3"/>
                  </a:cxn>
                  <a:cxn ang="0">
                    <a:pos x="T4" y="T5"/>
                  </a:cxn>
                  <a:cxn ang="0">
                    <a:pos x="T6" y="T7"/>
                  </a:cxn>
                  <a:cxn ang="0">
                    <a:pos x="T8" y="T9"/>
                  </a:cxn>
                  <a:cxn ang="0">
                    <a:pos x="T10" y="T11"/>
                  </a:cxn>
                  <a:cxn ang="0">
                    <a:pos x="T12" y="T13"/>
                  </a:cxn>
                </a:cxnLst>
                <a:rect l="0" t="0" r="r" b="b"/>
                <a:pathLst>
                  <a:path w="26" h="31">
                    <a:moveTo>
                      <a:pt x="6" y="15"/>
                    </a:moveTo>
                    <a:cubicBezTo>
                      <a:pt x="6" y="10"/>
                      <a:pt x="0" y="3"/>
                      <a:pt x="7" y="1"/>
                    </a:cubicBezTo>
                    <a:cubicBezTo>
                      <a:pt x="14" y="0"/>
                      <a:pt x="22" y="4"/>
                      <a:pt x="25" y="12"/>
                    </a:cubicBezTo>
                    <a:cubicBezTo>
                      <a:pt x="26" y="16"/>
                      <a:pt x="25" y="21"/>
                      <a:pt x="23" y="24"/>
                    </a:cubicBezTo>
                    <a:cubicBezTo>
                      <a:pt x="22" y="26"/>
                      <a:pt x="22" y="31"/>
                      <a:pt x="18" y="29"/>
                    </a:cubicBezTo>
                    <a:cubicBezTo>
                      <a:pt x="15" y="28"/>
                      <a:pt x="10" y="29"/>
                      <a:pt x="11" y="24"/>
                    </a:cubicBezTo>
                    <a:cubicBezTo>
                      <a:pt x="11" y="20"/>
                      <a:pt x="7" y="18"/>
                      <a:pt x="6" y="1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 name="Freeform 259">
                <a:extLst>
                  <a:ext uri="{FF2B5EF4-FFF2-40B4-BE49-F238E27FC236}">
                    <a16:creationId xmlns:a16="http://schemas.microsoft.com/office/drawing/2014/main" id="{7B38DB38-85E1-8E2C-DE5B-683FD11888E0}"/>
                  </a:ext>
                </a:extLst>
              </p:cNvPr>
              <p:cNvSpPr/>
              <p:nvPr/>
            </p:nvSpPr>
            <p:spPr bwMode="auto">
              <a:xfrm>
                <a:off x="644" y="2997"/>
                <a:ext cx="12" cy="12"/>
              </a:xfrm>
              <a:custGeom>
                <a:avLst/>
                <a:gdLst>
                  <a:gd name="T0" fmla="*/ 8 w 10"/>
                  <a:gd name="T1" fmla="*/ 9 h 11"/>
                  <a:gd name="T2" fmla="*/ 3 w 10"/>
                  <a:gd name="T3" fmla="*/ 11 h 11"/>
                  <a:gd name="T4" fmla="*/ 0 w 10"/>
                  <a:gd name="T5" fmla="*/ 3 h 11"/>
                  <a:gd name="T6" fmla="*/ 8 w 10"/>
                  <a:gd name="T7" fmla="*/ 9 h 11"/>
                </a:gdLst>
                <a:ahLst/>
                <a:cxnLst>
                  <a:cxn ang="0">
                    <a:pos x="T0" y="T1"/>
                  </a:cxn>
                  <a:cxn ang="0">
                    <a:pos x="T2" y="T3"/>
                  </a:cxn>
                  <a:cxn ang="0">
                    <a:pos x="T4" y="T5"/>
                  </a:cxn>
                  <a:cxn ang="0">
                    <a:pos x="T6" y="T7"/>
                  </a:cxn>
                </a:cxnLst>
                <a:rect l="0" t="0" r="r" b="b"/>
                <a:pathLst>
                  <a:path w="10" h="11">
                    <a:moveTo>
                      <a:pt x="8" y="9"/>
                    </a:moveTo>
                    <a:cubicBezTo>
                      <a:pt x="7" y="9"/>
                      <a:pt x="5" y="10"/>
                      <a:pt x="3" y="11"/>
                    </a:cubicBezTo>
                    <a:cubicBezTo>
                      <a:pt x="1" y="9"/>
                      <a:pt x="0" y="6"/>
                      <a:pt x="0" y="3"/>
                    </a:cubicBezTo>
                    <a:cubicBezTo>
                      <a:pt x="5" y="2"/>
                      <a:pt x="10" y="0"/>
                      <a:pt x="8" y="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 name="Freeform 260">
                <a:extLst>
                  <a:ext uri="{FF2B5EF4-FFF2-40B4-BE49-F238E27FC236}">
                    <a16:creationId xmlns:a16="http://schemas.microsoft.com/office/drawing/2014/main" id="{DDB61A98-30D1-3D6A-3C55-FAC3DB8B1990}"/>
                  </a:ext>
                </a:extLst>
              </p:cNvPr>
              <p:cNvSpPr/>
              <p:nvPr/>
            </p:nvSpPr>
            <p:spPr bwMode="auto">
              <a:xfrm>
                <a:off x="190" y="1806"/>
                <a:ext cx="240" cy="239"/>
              </a:xfrm>
              <a:custGeom>
                <a:avLst/>
                <a:gdLst>
                  <a:gd name="T0" fmla="*/ 198 w 209"/>
                  <a:gd name="T1" fmla="*/ 68 h 209"/>
                  <a:gd name="T2" fmla="*/ 203 w 209"/>
                  <a:gd name="T3" fmla="*/ 90 h 209"/>
                  <a:gd name="T4" fmla="*/ 209 w 209"/>
                  <a:gd name="T5" fmla="*/ 107 h 209"/>
                  <a:gd name="T6" fmla="*/ 201 w 209"/>
                  <a:gd name="T7" fmla="*/ 130 h 209"/>
                  <a:gd name="T8" fmla="*/ 198 w 209"/>
                  <a:gd name="T9" fmla="*/ 141 h 209"/>
                  <a:gd name="T10" fmla="*/ 182 w 209"/>
                  <a:gd name="T11" fmla="*/ 168 h 209"/>
                  <a:gd name="T12" fmla="*/ 162 w 209"/>
                  <a:gd name="T13" fmla="*/ 180 h 209"/>
                  <a:gd name="T14" fmla="*/ 153 w 209"/>
                  <a:gd name="T15" fmla="*/ 185 h 209"/>
                  <a:gd name="T16" fmla="*/ 127 w 209"/>
                  <a:gd name="T17" fmla="*/ 197 h 209"/>
                  <a:gd name="T18" fmla="*/ 118 w 209"/>
                  <a:gd name="T19" fmla="*/ 196 h 209"/>
                  <a:gd name="T20" fmla="*/ 95 w 209"/>
                  <a:gd name="T21" fmla="*/ 207 h 209"/>
                  <a:gd name="T22" fmla="*/ 81 w 209"/>
                  <a:gd name="T23" fmla="*/ 199 h 209"/>
                  <a:gd name="T24" fmla="*/ 77 w 209"/>
                  <a:gd name="T25" fmla="*/ 194 h 209"/>
                  <a:gd name="T26" fmla="*/ 42 w 209"/>
                  <a:gd name="T27" fmla="*/ 185 h 209"/>
                  <a:gd name="T28" fmla="*/ 30 w 209"/>
                  <a:gd name="T29" fmla="*/ 174 h 209"/>
                  <a:gd name="T30" fmla="*/ 21 w 209"/>
                  <a:gd name="T31" fmla="*/ 153 h 209"/>
                  <a:gd name="T32" fmla="*/ 7 w 209"/>
                  <a:gd name="T33" fmla="*/ 138 h 209"/>
                  <a:gd name="T34" fmla="*/ 4 w 209"/>
                  <a:gd name="T35" fmla="*/ 122 h 209"/>
                  <a:gd name="T36" fmla="*/ 4 w 209"/>
                  <a:gd name="T37" fmla="*/ 101 h 209"/>
                  <a:gd name="T38" fmla="*/ 7 w 209"/>
                  <a:gd name="T39" fmla="*/ 80 h 209"/>
                  <a:gd name="T40" fmla="*/ 11 w 209"/>
                  <a:gd name="T41" fmla="*/ 61 h 209"/>
                  <a:gd name="T42" fmla="*/ 31 w 209"/>
                  <a:gd name="T43" fmla="*/ 37 h 209"/>
                  <a:gd name="T44" fmla="*/ 37 w 209"/>
                  <a:gd name="T45" fmla="*/ 33 h 209"/>
                  <a:gd name="T46" fmla="*/ 52 w 209"/>
                  <a:gd name="T47" fmla="*/ 22 h 209"/>
                  <a:gd name="T48" fmla="*/ 58 w 209"/>
                  <a:gd name="T49" fmla="*/ 19 h 209"/>
                  <a:gd name="T50" fmla="*/ 66 w 209"/>
                  <a:gd name="T51" fmla="*/ 14 h 209"/>
                  <a:gd name="T52" fmla="*/ 73 w 209"/>
                  <a:gd name="T53" fmla="*/ 11 h 209"/>
                  <a:gd name="T54" fmla="*/ 85 w 209"/>
                  <a:gd name="T55" fmla="*/ 9 h 209"/>
                  <a:gd name="T56" fmla="*/ 89 w 209"/>
                  <a:gd name="T57" fmla="*/ 11 h 209"/>
                  <a:gd name="T58" fmla="*/ 105 w 209"/>
                  <a:gd name="T59" fmla="*/ 10 h 209"/>
                  <a:gd name="T60" fmla="*/ 134 w 209"/>
                  <a:gd name="T61" fmla="*/ 9 h 209"/>
                  <a:gd name="T62" fmla="*/ 152 w 209"/>
                  <a:gd name="T63" fmla="*/ 22 h 209"/>
                  <a:gd name="T64" fmla="*/ 161 w 209"/>
                  <a:gd name="T65" fmla="*/ 26 h 209"/>
                  <a:gd name="T66" fmla="*/ 172 w 209"/>
                  <a:gd name="T67" fmla="*/ 35 h 209"/>
                  <a:gd name="T68" fmla="*/ 177 w 209"/>
                  <a:gd name="T69" fmla="*/ 42 h 209"/>
                  <a:gd name="T70" fmla="*/ 183 w 209"/>
                  <a:gd name="T71" fmla="*/ 49 h 209"/>
                  <a:gd name="T72" fmla="*/ 191 w 209"/>
                  <a:gd name="T73" fmla="*/ 55 h 209"/>
                  <a:gd name="T74" fmla="*/ 198 w 209"/>
                  <a:gd name="T75" fmla="*/ 68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9" h="209">
                    <a:moveTo>
                      <a:pt x="198" y="68"/>
                    </a:moveTo>
                    <a:cubicBezTo>
                      <a:pt x="194" y="77"/>
                      <a:pt x="195" y="84"/>
                      <a:pt x="203" y="90"/>
                    </a:cubicBezTo>
                    <a:cubicBezTo>
                      <a:pt x="205" y="95"/>
                      <a:pt x="207" y="101"/>
                      <a:pt x="209" y="107"/>
                    </a:cubicBezTo>
                    <a:cubicBezTo>
                      <a:pt x="204" y="114"/>
                      <a:pt x="195" y="119"/>
                      <a:pt x="201" y="130"/>
                    </a:cubicBezTo>
                    <a:cubicBezTo>
                      <a:pt x="204" y="134"/>
                      <a:pt x="201" y="137"/>
                      <a:pt x="198" y="141"/>
                    </a:cubicBezTo>
                    <a:cubicBezTo>
                      <a:pt x="191" y="149"/>
                      <a:pt x="181" y="154"/>
                      <a:pt x="182" y="168"/>
                    </a:cubicBezTo>
                    <a:cubicBezTo>
                      <a:pt x="182" y="178"/>
                      <a:pt x="170" y="178"/>
                      <a:pt x="162" y="180"/>
                    </a:cubicBezTo>
                    <a:cubicBezTo>
                      <a:pt x="158" y="181"/>
                      <a:pt x="155" y="180"/>
                      <a:pt x="153" y="185"/>
                    </a:cubicBezTo>
                    <a:cubicBezTo>
                      <a:pt x="148" y="201"/>
                      <a:pt x="142" y="203"/>
                      <a:pt x="127" y="197"/>
                    </a:cubicBezTo>
                    <a:cubicBezTo>
                      <a:pt x="124" y="196"/>
                      <a:pt x="119" y="193"/>
                      <a:pt x="118" y="196"/>
                    </a:cubicBezTo>
                    <a:cubicBezTo>
                      <a:pt x="114" y="209"/>
                      <a:pt x="103" y="205"/>
                      <a:pt x="95" y="207"/>
                    </a:cubicBezTo>
                    <a:cubicBezTo>
                      <a:pt x="89" y="208"/>
                      <a:pt x="82" y="208"/>
                      <a:pt x="81" y="199"/>
                    </a:cubicBezTo>
                    <a:cubicBezTo>
                      <a:pt x="81" y="197"/>
                      <a:pt x="81" y="192"/>
                      <a:pt x="77" y="194"/>
                    </a:cubicBezTo>
                    <a:cubicBezTo>
                      <a:pt x="62" y="201"/>
                      <a:pt x="53" y="194"/>
                      <a:pt x="42" y="185"/>
                    </a:cubicBezTo>
                    <a:cubicBezTo>
                      <a:pt x="38" y="182"/>
                      <a:pt x="34" y="178"/>
                      <a:pt x="30" y="174"/>
                    </a:cubicBezTo>
                    <a:cubicBezTo>
                      <a:pt x="23" y="168"/>
                      <a:pt x="21" y="162"/>
                      <a:pt x="21" y="153"/>
                    </a:cubicBezTo>
                    <a:cubicBezTo>
                      <a:pt x="20" y="146"/>
                      <a:pt x="10" y="145"/>
                      <a:pt x="7" y="138"/>
                    </a:cubicBezTo>
                    <a:cubicBezTo>
                      <a:pt x="4" y="132"/>
                      <a:pt x="3" y="129"/>
                      <a:pt x="4" y="122"/>
                    </a:cubicBezTo>
                    <a:cubicBezTo>
                      <a:pt x="6" y="116"/>
                      <a:pt x="5" y="108"/>
                      <a:pt x="4" y="101"/>
                    </a:cubicBezTo>
                    <a:cubicBezTo>
                      <a:pt x="3" y="94"/>
                      <a:pt x="0" y="87"/>
                      <a:pt x="7" y="80"/>
                    </a:cubicBezTo>
                    <a:cubicBezTo>
                      <a:pt x="11" y="75"/>
                      <a:pt x="9" y="68"/>
                      <a:pt x="11" y="61"/>
                    </a:cubicBezTo>
                    <a:cubicBezTo>
                      <a:pt x="14" y="50"/>
                      <a:pt x="24" y="45"/>
                      <a:pt x="31" y="37"/>
                    </a:cubicBezTo>
                    <a:cubicBezTo>
                      <a:pt x="32" y="36"/>
                      <a:pt x="37" y="37"/>
                      <a:pt x="37" y="33"/>
                    </a:cubicBezTo>
                    <a:cubicBezTo>
                      <a:pt x="38" y="24"/>
                      <a:pt x="43" y="21"/>
                      <a:pt x="52" y="22"/>
                    </a:cubicBezTo>
                    <a:cubicBezTo>
                      <a:pt x="55" y="22"/>
                      <a:pt x="57" y="21"/>
                      <a:pt x="58" y="19"/>
                    </a:cubicBezTo>
                    <a:cubicBezTo>
                      <a:pt x="59" y="14"/>
                      <a:pt x="61" y="12"/>
                      <a:pt x="66" y="14"/>
                    </a:cubicBezTo>
                    <a:cubicBezTo>
                      <a:pt x="69" y="16"/>
                      <a:pt x="71" y="14"/>
                      <a:pt x="73" y="11"/>
                    </a:cubicBezTo>
                    <a:cubicBezTo>
                      <a:pt x="76" y="5"/>
                      <a:pt x="80" y="0"/>
                      <a:pt x="85" y="9"/>
                    </a:cubicBezTo>
                    <a:cubicBezTo>
                      <a:pt x="86" y="11"/>
                      <a:pt x="88" y="12"/>
                      <a:pt x="89" y="11"/>
                    </a:cubicBezTo>
                    <a:cubicBezTo>
                      <a:pt x="94" y="3"/>
                      <a:pt x="99" y="4"/>
                      <a:pt x="105" y="10"/>
                    </a:cubicBezTo>
                    <a:cubicBezTo>
                      <a:pt x="114" y="0"/>
                      <a:pt x="123" y="16"/>
                      <a:pt x="134" y="9"/>
                    </a:cubicBezTo>
                    <a:cubicBezTo>
                      <a:pt x="136" y="8"/>
                      <a:pt x="146" y="17"/>
                      <a:pt x="152" y="22"/>
                    </a:cubicBezTo>
                    <a:cubicBezTo>
                      <a:pt x="155" y="24"/>
                      <a:pt x="157" y="26"/>
                      <a:pt x="161" y="26"/>
                    </a:cubicBezTo>
                    <a:cubicBezTo>
                      <a:pt x="168" y="25"/>
                      <a:pt x="171" y="29"/>
                      <a:pt x="172" y="35"/>
                    </a:cubicBezTo>
                    <a:cubicBezTo>
                      <a:pt x="173" y="38"/>
                      <a:pt x="173" y="41"/>
                      <a:pt x="177" y="42"/>
                    </a:cubicBezTo>
                    <a:cubicBezTo>
                      <a:pt x="182" y="42"/>
                      <a:pt x="184" y="44"/>
                      <a:pt x="183" y="49"/>
                    </a:cubicBezTo>
                    <a:cubicBezTo>
                      <a:pt x="182" y="54"/>
                      <a:pt x="190" y="52"/>
                      <a:pt x="191" y="55"/>
                    </a:cubicBezTo>
                    <a:cubicBezTo>
                      <a:pt x="191" y="61"/>
                      <a:pt x="196" y="64"/>
                      <a:pt x="198" y="68"/>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 name="Freeform 261">
                <a:extLst>
                  <a:ext uri="{FF2B5EF4-FFF2-40B4-BE49-F238E27FC236}">
                    <a16:creationId xmlns:a16="http://schemas.microsoft.com/office/drawing/2014/main" id="{5E453791-8E39-5C81-5B72-3C53217B8D61}"/>
                  </a:ext>
                </a:extLst>
              </p:cNvPr>
              <p:cNvSpPr/>
              <p:nvPr/>
            </p:nvSpPr>
            <p:spPr bwMode="auto">
              <a:xfrm>
                <a:off x="463" y="1778"/>
                <a:ext cx="151" cy="76"/>
              </a:xfrm>
              <a:custGeom>
                <a:avLst/>
                <a:gdLst>
                  <a:gd name="T0" fmla="*/ 0 w 132"/>
                  <a:gd name="T1" fmla="*/ 34 h 66"/>
                  <a:gd name="T2" fmla="*/ 12 w 132"/>
                  <a:gd name="T3" fmla="*/ 0 h 66"/>
                  <a:gd name="T4" fmla="*/ 14 w 132"/>
                  <a:gd name="T5" fmla="*/ 7 h 66"/>
                  <a:gd name="T6" fmla="*/ 15 w 132"/>
                  <a:gd name="T7" fmla="*/ 36 h 66"/>
                  <a:gd name="T8" fmla="*/ 21 w 132"/>
                  <a:gd name="T9" fmla="*/ 39 h 66"/>
                  <a:gd name="T10" fmla="*/ 32 w 132"/>
                  <a:gd name="T11" fmla="*/ 41 h 66"/>
                  <a:gd name="T12" fmla="*/ 51 w 132"/>
                  <a:gd name="T13" fmla="*/ 43 h 66"/>
                  <a:gd name="T14" fmla="*/ 98 w 132"/>
                  <a:gd name="T15" fmla="*/ 28 h 66"/>
                  <a:gd name="T16" fmla="*/ 132 w 132"/>
                  <a:gd name="T17" fmla="*/ 16 h 66"/>
                  <a:gd name="T18" fmla="*/ 122 w 132"/>
                  <a:gd name="T19" fmla="*/ 24 h 66"/>
                  <a:gd name="T20" fmla="*/ 36 w 132"/>
                  <a:gd name="T21" fmla="*/ 51 h 66"/>
                  <a:gd name="T22" fmla="*/ 15 w 132"/>
                  <a:gd name="T23" fmla="*/ 66 h 66"/>
                  <a:gd name="T24" fmla="*/ 19 w 132"/>
                  <a:gd name="T25" fmla="*/ 52 h 66"/>
                  <a:gd name="T26" fmla="*/ 16 w 132"/>
                  <a:gd name="T27" fmla="*/ 44 h 66"/>
                  <a:gd name="T28" fmla="*/ 7 w 132"/>
                  <a:gd name="T29" fmla="*/ 44 h 66"/>
                  <a:gd name="T30" fmla="*/ 7 w 132"/>
                  <a:gd name="T31" fmla="*/ 39 h 66"/>
                  <a:gd name="T32" fmla="*/ 5 w 132"/>
                  <a:gd name="T33" fmla="*/ 35 h 66"/>
                  <a:gd name="T34" fmla="*/ 0 w 132"/>
                  <a:gd name="T35" fmla="*/ 3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2" h="66">
                    <a:moveTo>
                      <a:pt x="0" y="34"/>
                    </a:moveTo>
                    <a:cubicBezTo>
                      <a:pt x="4" y="23"/>
                      <a:pt x="8" y="12"/>
                      <a:pt x="12" y="0"/>
                    </a:cubicBezTo>
                    <a:cubicBezTo>
                      <a:pt x="14" y="2"/>
                      <a:pt x="15" y="5"/>
                      <a:pt x="14" y="7"/>
                    </a:cubicBezTo>
                    <a:cubicBezTo>
                      <a:pt x="8" y="17"/>
                      <a:pt x="15" y="26"/>
                      <a:pt x="15" y="36"/>
                    </a:cubicBezTo>
                    <a:cubicBezTo>
                      <a:pt x="15" y="39"/>
                      <a:pt x="19" y="38"/>
                      <a:pt x="21" y="39"/>
                    </a:cubicBezTo>
                    <a:cubicBezTo>
                      <a:pt x="24" y="40"/>
                      <a:pt x="32" y="41"/>
                      <a:pt x="32" y="41"/>
                    </a:cubicBezTo>
                    <a:cubicBezTo>
                      <a:pt x="36" y="57"/>
                      <a:pt x="47" y="46"/>
                      <a:pt x="51" y="43"/>
                    </a:cubicBezTo>
                    <a:cubicBezTo>
                      <a:pt x="66" y="34"/>
                      <a:pt x="84" y="37"/>
                      <a:pt x="98" y="28"/>
                    </a:cubicBezTo>
                    <a:cubicBezTo>
                      <a:pt x="109" y="22"/>
                      <a:pt x="120" y="20"/>
                      <a:pt x="132" y="16"/>
                    </a:cubicBezTo>
                    <a:cubicBezTo>
                      <a:pt x="130" y="21"/>
                      <a:pt x="126" y="23"/>
                      <a:pt x="122" y="24"/>
                    </a:cubicBezTo>
                    <a:cubicBezTo>
                      <a:pt x="94" y="34"/>
                      <a:pt x="66" y="46"/>
                      <a:pt x="36" y="51"/>
                    </a:cubicBezTo>
                    <a:cubicBezTo>
                      <a:pt x="27" y="53"/>
                      <a:pt x="20" y="58"/>
                      <a:pt x="15" y="66"/>
                    </a:cubicBezTo>
                    <a:cubicBezTo>
                      <a:pt x="11" y="59"/>
                      <a:pt x="17" y="56"/>
                      <a:pt x="19" y="52"/>
                    </a:cubicBezTo>
                    <a:cubicBezTo>
                      <a:pt x="23" y="47"/>
                      <a:pt x="22" y="44"/>
                      <a:pt x="16" y="44"/>
                    </a:cubicBezTo>
                    <a:cubicBezTo>
                      <a:pt x="13" y="44"/>
                      <a:pt x="10" y="44"/>
                      <a:pt x="7" y="44"/>
                    </a:cubicBezTo>
                    <a:cubicBezTo>
                      <a:pt x="7" y="42"/>
                      <a:pt x="7" y="41"/>
                      <a:pt x="7" y="39"/>
                    </a:cubicBezTo>
                    <a:cubicBezTo>
                      <a:pt x="7" y="37"/>
                      <a:pt x="7" y="35"/>
                      <a:pt x="5" y="35"/>
                    </a:cubicBezTo>
                    <a:cubicBezTo>
                      <a:pt x="3" y="34"/>
                      <a:pt x="2" y="34"/>
                      <a:pt x="0" y="3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 name="Freeform 262">
                <a:extLst>
                  <a:ext uri="{FF2B5EF4-FFF2-40B4-BE49-F238E27FC236}">
                    <a16:creationId xmlns:a16="http://schemas.microsoft.com/office/drawing/2014/main" id="{62B75681-F62B-A3EB-F44F-7D170E60C54C}"/>
                  </a:ext>
                </a:extLst>
              </p:cNvPr>
              <p:cNvSpPr/>
              <p:nvPr/>
            </p:nvSpPr>
            <p:spPr bwMode="auto">
              <a:xfrm>
                <a:off x="271" y="2090"/>
                <a:ext cx="28" cy="40"/>
              </a:xfrm>
              <a:custGeom>
                <a:avLst/>
                <a:gdLst>
                  <a:gd name="T0" fmla="*/ 24 w 24"/>
                  <a:gd name="T1" fmla="*/ 19 h 35"/>
                  <a:gd name="T2" fmla="*/ 1 w 24"/>
                  <a:gd name="T3" fmla="*/ 35 h 35"/>
                  <a:gd name="T4" fmla="*/ 0 w 24"/>
                  <a:gd name="T5" fmla="*/ 18 h 35"/>
                  <a:gd name="T6" fmla="*/ 13 w 24"/>
                  <a:gd name="T7" fmla="*/ 0 h 35"/>
                  <a:gd name="T8" fmla="*/ 24 w 24"/>
                  <a:gd name="T9" fmla="*/ 19 h 35"/>
                </a:gdLst>
                <a:ahLst/>
                <a:cxnLst>
                  <a:cxn ang="0">
                    <a:pos x="T0" y="T1"/>
                  </a:cxn>
                  <a:cxn ang="0">
                    <a:pos x="T2" y="T3"/>
                  </a:cxn>
                  <a:cxn ang="0">
                    <a:pos x="T4" y="T5"/>
                  </a:cxn>
                  <a:cxn ang="0">
                    <a:pos x="T6" y="T7"/>
                  </a:cxn>
                  <a:cxn ang="0">
                    <a:pos x="T8" y="T9"/>
                  </a:cxn>
                </a:cxnLst>
                <a:rect l="0" t="0" r="r" b="b"/>
                <a:pathLst>
                  <a:path w="24" h="35">
                    <a:moveTo>
                      <a:pt x="24" y="19"/>
                    </a:moveTo>
                    <a:cubicBezTo>
                      <a:pt x="14" y="20"/>
                      <a:pt x="12" y="32"/>
                      <a:pt x="1" y="35"/>
                    </a:cubicBezTo>
                    <a:cubicBezTo>
                      <a:pt x="1" y="29"/>
                      <a:pt x="0" y="23"/>
                      <a:pt x="0" y="18"/>
                    </a:cubicBezTo>
                    <a:cubicBezTo>
                      <a:pt x="4" y="11"/>
                      <a:pt x="6" y="0"/>
                      <a:pt x="13" y="0"/>
                    </a:cubicBezTo>
                    <a:cubicBezTo>
                      <a:pt x="20" y="1"/>
                      <a:pt x="19" y="13"/>
                      <a:pt x="24" y="1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 name="Freeform 263">
                <a:extLst>
                  <a:ext uri="{FF2B5EF4-FFF2-40B4-BE49-F238E27FC236}">
                    <a16:creationId xmlns:a16="http://schemas.microsoft.com/office/drawing/2014/main" id="{1FBA471F-5D77-53ED-C865-AF40636CF057}"/>
                  </a:ext>
                </a:extLst>
              </p:cNvPr>
              <p:cNvSpPr/>
              <p:nvPr/>
            </p:nvSpPr>
            <p:spPr bwMode="auto">
              <a:xfrm>
                <a:off x="453" y="1829"/>
                <a:ext cx="36" cy="27"/>
              </a:xfrm>
              <a:custGeom>
                <a:avLst/>
                <a:gdLst>
                  <a:gd name="T0" fmla="*/ 16 w 32"/>
                  <a:gd name="T1" fmla="*/ 0 h 24"/>
                  <a:gd name="T2" fmla="*/ 25 w 32"/>
                  <a:gd name="T3" fmla="*/ 0 h 24"/>
                  <a:gd name="T4" fmla="*/ 28 w 32"/>
                  <a:gd name="T5" fmla="*/ 8 h 24"/>
                  <a:gd name="T6" fmla="*/ 24 w 32"/>
                  <a:gd name="T7" fmla="*/ 22 h 24"/>
                  <a:gd name="T8" fmla="*/ 24 w 32"/>
                  <a:gd name="T9" fmla="*/ 24 h 24"/>
                  <a:gd name="T10" fmla="*/ 0 w 32"/>
                  <a:gd name="T11" fmla="*/ 24 h 24"/>
                  <a:gd name="T12" fmla="*/ 16 w 32"/>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32" h="24">
                    <a:moveTo>
                      <a:pt x="16" y="0"/>
                    </a:moveTo>
                    <a:cubicBezTo>
                      <a:pt x="19" y="0"/>
                      <a:pt x="22" y="0"/>
                      <a:pt x="25" y="0"/>
                    </a:cubicBezTo>
                    <a:cubicBezTo>
                      <a:pt x="31" y="0"/>
                      <a:pt x="32" y="3"/>
                      <a:pt x="28" y="8"/>
                    </a:cubicBezTo>
                    <a:cubicBezTo>
                      <a:pt x="26" y="12"/>
                      <a:pt x="20" y="15"/>
                      <a:pt x="24" y="22"/>
                    </a:cubicBezTo>
                    <a:cubicBezTo>
                      <a:pt x="24" y="22"/>
                      <a:pt x="24" y="23"/>
                      <a:pt x="24" y="24"/>
                    </a:cubicBezTo>
                    <a:cubicBezTo>
                      <a:pt x="16" y="24"/>
                      <a:pt x="8" y="24"/>
                      <a:pt x="0" y="24"/>
                    </a:cubicBezTo>
                    <a:cubicBezTo>
                      <a:pt x="4" y="14"/>
                      <a:pt x="8" y="5"/>
                      <a:pt x="16"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 name="Freeform 264">
                <a:extLst>
                  <a:ext uri="{FF2B5EF4-FFF2-40B4-BE49-F238E27FC236}">
                    <a16:creationId xmlns:a16="http://schemas.microsoft.com/office/drawing/2014/main" id="{96096A55-64EF-A398-F7F1-3D67BA254B04}"/>
                  </a:ext>
                </a:extLst>
              </p:cNvPr>
              <p:cNvSpPr/>
              <p:nvPr/>
            </p:nvSpPr>
            <p:spPr bwMode="auto">
              <a:xfrm>
                <a:off x="166" y="2078"/>
                <a:ext cx="34" cy="52"/>
              </a:xfrm>
              <a:custGeom>
                <a:avLst/>
                <a:gdLst>
                  <a:gd name="T0" fmla="*/ 20 w 30"/>
                  <a:gd name="T1" fmla="*/ 20 h 46"/>
                  <a:gd name="T2" fmla="*/ 27 w 30"/>
                  <a:gd name="T3" fmla="*/ 37 h 46"/>
                  <a:gd name="T4" fmla="*/ 25 w 30"/>
                  <a:gd name="T5" fmla="*/ 44 h 46"/>
                  <a:gd name="T6" fmla="*/ 19 w 30"/>
                  <a:gd name="T7" fmla="*/ 41 h 46"/>
                  <a:gd name="T8" fmla="*/ 19 w 30"/>
                  <a:gd name="T9" fmla="*/ 40 h 46"/>
                  <a:gd name="T10" fmla="*/ 12 w 30"/>
                  <a:gd name="T11" fmla="*/ 2 h 46"/>
                  <a:gd name="T12" fmla="*/ 20 w 30"/>
                  <a:gd name="T13" fmla="*/ 0 h 46"/>
                  <a:gd name="T14" fmla="*/ 20 w 30"/>
                  <a:gd name="T15" fmla="*/ 10 h 46"/>
                  <a:gd name="T16" fmla="*/ 20 w 30"/>
                  <a:gd name="T17" fmla="*/ 2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46">
                    <a:moveTo>
                      <a:pt x="20" y="20"/>
                    </a:moveTo>
                    <a:cubicBezTo>
                      <a:pt x="20" y="27"/>
                      <a:pt x="26" y="31"/>
                      <a:pt x="27" y="37"/>
                    </a:cubicBezTo>
                    <a:cubicBezTo>
                      <a:pt x="28" y="40"/>
                      <a:pt x="30" y="43"/>
                      <a:pt x="25" y="44"/>
                    </a:cubicBezTo>
                    <a:cubicBezTo>
                      <a:pt x="23" y="44"/>
                      <a:pt x="19" y="46"/>
                      <a:pt x="19" y="41"/>
                    </a:cubicBezTo>
                    <a:cubicBezTo>
                      <a:pt x="19" y="40"/>
                      <a:pt x="19" y="40"/>
                      <a:pt x="19" y="40"/>
                    </a:cubicBezTo>
                    <a:cubicBezTo>
                      <a:pt x="0" y="30"/>
                      <a:pt x="14" y="15"/>
                      <a:pt x="12" y="2"/>
                    </a:cubicBezTo>
                    <a:cubicBezTo>
                      <a:pt x="14" y="0"/>
                      <a:pt x="17" y="1"/>
                      <a:pt x="20" y="0"/>
                    </a:cubicBezTo>
                    <a:cubicBezTo>
                      <a:pt x="20" y="3"/>
                      <a:pt x="20" y="7"/>
                      <a:pt x="20" y="10"/>
                    </a:cubicBezTo>
                    <a:cubicBezTo>
                      <a:pt x="20" y="13"/>
                      <a:pt x="20" y="17"/>
                      <a:pt x="20"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 name="Freeform 265">
                <a:extLst>
                  <a:ext uri="{FF2B5EF4-FFF2-40B4-BE49-F238E27FC236}">
                    <a16:creationId xmlns:a16="http://schemas.microsoft.com/office/drawing/2014/main" id="{329F001D-F3C2-EDA5-8FE0-A3E6E0BA23D6}"/>
                  </a:ext>
                </a:extLst>
              </p:cNvPr>
              <p:cNvSpPr/>
              <p:nvPr/>
            </p:nvSpPr>
            <p:spPr bwMode="auto">
              <a:xfrm>
                <a:off x="496" y="1884"/>
                <a:ext cx="59" cy="19"/>
              </a:xfrm>
              <a:custGeom>
                <a:avLst/>
                <a:gdLst>
                  <a:gd name="T0" fmla="*/ 14 w 51"/>
                  <a:gd name="T1" fmla="*/ 17 h 17"/>
                  <a:gd name="T2" fmla="*/ 0 w 51"/>
                  <a:gd name="T3" fmla="*/ 15 h 17"/>
                  <a:gd name="T4" fmla="*/ 12 w 51"/>
                  <a:gd name="T5" fmla="*/ 3 h 17"/>
                  <a:gd name="T6" fmla="*/ 28 w 51"/>
                  <a:gd name="T7" fmla="*/ 6 h 17"/>
                  <a:gd name="T8" fmla="*/ 43 w 51"/>
                  <a:gd name="T9" fmla="*/ 0 h 17"/>
                  <a:gd name="T10" fmla="*/ 44 w 51"/>
                  <a:gd name="T11" fmla="*/ 0 h 17"/>
                  <a:gd name="T12" fmla="*/ 51 w 51"/>
                  <a:gd name="T13" fmla="*/ 7 h 17"/>
                  <a:gd name="T14" fmla="*/ 14 w 51"/>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7">
                    <a:moveTo>
                      <a:pt x="14" y="17"/>
                    </a:moveTo>
                    <a:cubicBezTo>
                      <a:pt x="9" y="17"/>
                      <a:pt x="5" y="17"/>
                      <a:pt x="0" y="15"/>
                    </a:cubicBezTo>
                    <a:cubicBezTo>
                      <a:pt x="3" y="9"/>
                      <a:pt x="8" y="6"/>
                      <a:pt x="12" y="3"/>
                    </a:cubicBezTo>
                    <a:cubicBezTo>
                      <a:pt x="15" y="14"/>
                      <a:pt x="23" y="7"/>
                      <a:pt x="28" y="6"/>
                    </a:cubicBezTo>
                    <a:cubicBezTo>
                      <a:pt x="33" y="4"/>
                      <a:pt x="38" y="1"/>
                      <a:pt x="43" y="0"/>
                    </a:cubicBezTo>
                    <a:cubicBezTo>
                      <a:pt x="44" y="0"/>
                      <a:pt x="44" y="0"/>
                      <a:pt x="44" y="0"/>
                    </a:cubicBezTo>
                    <a:cubicBezTo>
                      <a:pt x="43" y="6"/>
                      <a:pt x="50" y="4"/>
                      <a:pt x="51" y="7"/>
                    </a:cubicBezTo>
                    <a:cubicBezTo>
                      <a:pt x="40" y="15"/>
                      <a:pt x="25" y="9"/>
                      <a:pt x="14"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 name="Freeform 266">
                <a:extLst>
                  <a:ext uri="{FF2B5EF4-FFF2-40B4-BE49-F238E27FC236}">
                    <a16:creationId xmlns:a16="http://schemas.microsoft.com/office/drawing/2014/main" id="{BDAABAD9-7AB5-29ED-4B67-92749E6818AB}"/>
                  </a:ext>
                </a:extLst>
              </p:cNvPr>
              <p:cNvSpPr/>
              <p:nvPr/>
            </p:nvSpPr>
            <p:spPr bwMode="auto">
              <a:xfrm>
                <a:off x="316" y="2086"/>
                <a:ext cx="20" cy="38"/>
              </a:xfrm>
              <a:custGeom>
                <a:avLst/>
                <a:gdLst>
                  <a:gd name="T0" fmla="*/ 17 w 17"/>
                  <a:gd name="T1" fmla="*/ 17 h 34"/>
                  <a:gd name="T2" fmla="*/ 6 w 17"/>
                  <a:gd name="T3" fmla="*/ 34 h 34"/>
                  <a:gd name="T4" fmla="*/ 0 w 17"/>
                  <a:gd name="T5" fmla="*/ 25 h 34"/>
                  <a:gd name="T6" fmla="*/ 3 w 17"/>
                  <a:gd name="T7" fmla="*/ 0 h 34"/>
                  <a:gd name="T8" fmla="*/ 17 w 17"/>
                  <a:gd name="T9" fmla="*/ 17 h 34"/>
                </a:gdLst>
                <a:ahLst/>
                <a:cxnLst>
                  <a:cxn ang="0">
                    <a:pos x="T0" y="T1"/>
                  </a:cxn>
                  <a:cxn ang="0">
                    <a:pos x="T2" y="T3"/>
                  </a:cxn>
                  <a:cxn ang="0">
                    <a:pos x="T4" y="T5"/>
                  </a:cxn>
                  <a:cxn ang="0">
                    <a:pos x="T6" y="T7"/>
                  </a:cxn>
                  <a:cxn ang="0">
                    <a:pos x="T8" y="T9"/>
                  </a:cxn>
                </a:cxnLst>
                <a:rect l="0" t="0" r="r" b="b"/>
                <a:pathLst>
                  <a:path w="17" h="34">
                    <a:moveTo>
                      <a:pt x="17" y="17"/>
                    </a:moveTo>
                    <a:cubicBezTo>
                      <a:pt x="12" y="22"/>
                      <a:pt x="11" y="29"/>
                      <a:pt x="6" y="34"/>
                    </a:cubicBezTo>
                    <a:cubicBezTo>
                      <a:pt x="2" y="32"/>
                      <a:pt x="1" y="28"/>
                      <a:pt x="0" y="25"/>
                    </a:cubicBezTo>
                    <a:cubicBezTo>
                      <a:pt x="1" y="18"/>
                      <a:pt x="2" y="10"/>
                      <a:pt x="3" y="0"/>
                    </a:cubicBezTo>
                    <a:cubicBezTo>
                      <a:pt x="9" y="6"/>
                      <a:pt x="14" y="11"/>
                      <a:pt x="17"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 name="Freeform 267">
                <a:extLst>
                  <a:ext uri="{FF2B5EF4-FFF2-40B4-BE49-F238E27FC236}">
                    <a16:creationId xmlns:a16="http://schemas.microsoft.com/office/drawing/2014/main" id="{C2832481-D6BC-A81A-EFCA-DFE4AD06B256}"/>
                  </a:ext>
                </a:extLst>
              </p:cNvPr>
              <p:cNvSpPr/>
              <p:nvPr/>
            </p:nvSpPr>
            <p:spPr bwMode="auto">
              <a:xfrm>
                <a:off x="409" y="1859"/>
                <a:ext cx="33" cy="25"/>
              </a:xfrm>
              <a:custGeom>
                <a:avLst/>
                <a:gdLst>
                  <a:gd name="T0" fmla="*/ 7 w 29"/>
                  <a:gd name="T1" fmla="*/ 22 h 22"/>
                  <a:gd name="T2" fmla="*/ 0 w 29"/>
                  <a:gd name="T3" fmla="*/ 9 h 22"/>
                  <a:gd name="T4" fmla="*/ 9 w 29"/>
                  <a:gd name="T5" fmla="*/ 5 h 22"/>
                  <a:gd name="T6" fmla="*/ 29 w 29"/>
                  <a:gd name="T7" fmla="*/ 0 h 22"/>
                  <a:gd name="T8" fmla="*/ 7 w 29"/>
                  <a:gd name="T9" fmla="*/ 22 h 22"/>
                </a:gdLst>
                <a:ahLst/>
                <a:cxnLst>
                  <a:cxn ang="0">
                    <a:pos x="T0" y="T1"/>
                  </a:cxn>
                  <a:cxn ang="0">
                    <a:pos x="T2" y="T3"/>
                  </a:cxn>
                  <a:cxn ang="0">
                    <a:pos x="T4" y="T5"/>
                  </a:cxn>
                  <a:cxn ang="0">
                    <a:pos x="T6" y="T7"/>
                  </a:cxn>
                  <a:cxn ang="0">
                    <a:pos x="T8" y="T9"/>
                  </a:cxn>
                </a:cxnLst>
                <a:rect l="0" t="0" r="r" b="b"/>
                <a:pathLst>
                  <a:path w="28" h="22">
                    <a:moveTo>
                      <a:pt x="7" y="22"/>
                    </a:moveTo>
                    <a:cubicBezTo>
                      <a:pt x="5" y="18"/>
                      <a:pt x="0" y="15"/>
                      <a:pt x="0" y="9"/>
                    </a:cubicBezTo>
                    <a:cubicBezTo>
                      <a:pt x="0" y="2"/>
                      <a:pt x="6" y="5"/>
                      <a:pt x="9" y="5"/>
                    </a:cubicBezTo>
                    <a:cubicBezTo>
                      <a:pt x="15" y="3"/>
                      <a:pt x="20" y="2"/>
                      <a:pt x="29" y="0"/>
                    </a:cubicBezTo>
                    <a:cubicBezTo>
                      <a:pt x="21" y="10"/>
                      <a:pt x="16" y="18"/>
                      <a:pt x="7"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 name="Freeform 268">
                <a:extLst>
                  <a:ext uri="{FF2B5EF4-FFF2-40B4-BE49-F238E27FC236}">
                    <a16:creationId xmlns:a16="http://schemas.microsoft.com/office/drawing/2014/main" id="{DA21675C-9960-E6DE-9A74-AC01660DE538}"/>
                  </a:ext>
                </a:extLst>
              </p:cNvPr>
              <p:cNvSpPr/>
              <p:nvPr/>
            </p:nvSpPr>
            <p:spPr bwMode="auto">
              <a:xfrm>
                <a:off x="157" y="2050"/>
                <a:ext cx="32" cy="30"/>
              </a:xfrm>
              <a:custGeom>
                <a:avLst/>
                <a:gdLst>
                  <a:gd name="T0" fmla="*/ 28 w 28"/>
                  <a:gd name="T1" fmla="*/ 24 h 26"/>
                  <a:gd name="T2" fmla="*/ 20 w 28"/>
                  <a:gd name="T3" fmla="*/ 26 h 26"/>
                  <a:gd name="T4" fmla="*/ 10 w 28"/>
                  <a:gd name="T5" fmla="*/ 0 h 26"/>
                  <a:gd name="T6" fmla="*/ 28 w 28"/>
                  <a:gd name="T7" fmla="*/ 24 h 26"/>
                </a:gdLst>
                <a:ahLst/>
                <a:cxnLst>
                  <a:cxn ang="0">
                    <a:pos x="T0" y="T1"/>
                  </a:cxn>
                  <a:cxn ang="0">
                    <a:pos x="T2" y="T3"/>
                  </a:cxn>
                  <a:cxn ang="0">
                    <a:pos x="T4" y="T5"/>
                  </a:cxn>
                  <a:cxn ang="0">
                    <a:pos x="T6" y="T7"/>
                  </a:cxn>
                </a:cxnLst>
                <a:rect l="0" t="0" r="r" b="b"/>
                <a:pathLst>
                  <a:path w="28" h="26">
                    <a:moveTo>
                      <a:pt x="28" y="24"/>
                    </a:moveTo>
                    <a:cubicBezTo>
                      <a:pt x="25" y="25"/>
                      <a:pt x="22" y="24"/>
                      <a:pt x="20" y="26"/>
                    </a:cubicBezTo>
                    <a:cubicBezTo>
                      <a:pt x="2" y="21"/>
                      <a:pt x="0" y="14"/>
                      <a:pt x="10" y="0"/>
                    </a:cubicBezTo>
                    <a:cubicBezTo>
                      <a:pt x="15" y="9"/>
                      <a:pt x="19" y="18"/>
                      <a:pt x="28"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 name="Freeform 269">
                <a:extLst>
                  <a:ext uri="{FF2B5EF4-FFF2-40B4-BE49-F238E27FC236}">
                    <a16:creationId xmlns:a16="http://schemas.microsoft.com/office/drawing/2014/main" id="{9922884F-941C-BE2B-F4A8-C099931376B4}"/>
                  </a:ext>
                </a:extLst>
              </p:cNvPr>
              <p:cNvSpPr/>
              <p:nvPr/>
            </p:nvSpPr>
            <p:spPr bwMode="auto">
              <a:xfrm>
                <a:off x="236" y="2089"/>
                <a:ext cx="26" cy="33"/>
              </a:xfrm>
              <a:custGeom>
                <a:avLst/>
                <a:gdLst>
                  <a:gd name="T0" fmla="*/ 19 w 23"/>
                  <a:gd name="T1" fmla="*/ 14 h 29"/>
                  <a:gd name="T2" fmla="*/ 1 w 23"/>
                  <a:gd name="T3" fmla="*/ 29 h 29"/>
                  <a:gd name="T4" fmla="*/ 0 w 23"/>
                  <a:gd name="T5" fmla="*/ 17 h 29"/>
                  <a:gd name="T6" fmla="*/ 19 w 23"/>
                  <a:gd name="T7" fmla="*/ 0 h 29"/>
                  <a:gd name="T8" fmla="*/ 19 w 23"/>
                  <a:gd name="T9" fmla="*/ 14 h 29"/>
                </a:gdLst>
                <a:ahLst/>
                <a:cxnLst>
                  <a:cxn ang="0">
                    <a:pos x="T0" y="T1"/>
                  </a:cxn>
                  <a:cxn ang="0">
                    <a:pos x="T2" y="T3"/>
                  </a:cxn>
                  <a:cxn ang="0">
                    <a:pos x="T4" y="T5"/>
                  </a:cxn>
                  <a:cxn ang="0">
                    <a:pos x="T6" y="T7"/>
                  </a:cxn>
                  <a:cxn ang="0">
                    <a:pos x="T8" y="T9"/>
                  </a:cxn>
                </a:cxnLst>
                <a:rect l="0" t="0" r="r" b="b"/>
                <a:pathLst>
                  <a:path w="23" h="28">
                    <a:moveTo>
                      <a:pt x="19" y="14"/>
                    </a:moveTo>
                    <a:cubicBezTo>
                      <a:pt x="14" y="19"/>
                      <a:pt x="8" y="24"/>
                      <a:pt x="1" y="29"/>
                    </a:cubicBezTo>
                    <a:cubicBezTo>
                      <a:pt x="0" y="24"/>
                      <a:pt x="0" y="20"/>
                      <a:pt x="0" y="17"/>
                    </a:cubicBezTo>
                    <a:cubicBezTo>
                      <a:pt x="6" y="12"/>
                      <a:pt x="11" y="7"/>
                      <a:pt x="19" y="0"/>
                    </a:cubicBezTo>
                    <a:cubicBezTo>
                      <a:pt x="18" y="6"/>
                      <a:pt x="23" y="10"/>
                      <a:pt x="19"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 name="Freeform 270">
                <a:extLst>
                  <a:ext uri="{FF2B5EF4-FFF2-40B4-BE49-F238E27FC236}">
                    <a16:creationId xmlns:a16="http://schemas.microsoft.com/office/drawing/2014/main" id="{8103ABAA-D8CC-7DFF-4B0D-8B4F03E99787}"/>
                  </a:ext>
                </a:extLst>
              </p:cNvPr>
              <p:cNvSpPr/>
              <p:nvPr/>
            </p:nvSpPr>
            <p:spPr bwMode="auto">
              <a:xfrm>
                <a:off x="494" y="1844"/>
                <a:ext cx="64" cy="12"/>
              </a:xfrm>
              <a:custGeom>
                <a:avLst/>
                <a:gdLst>
                  <a:gd name="T0" fmla="*/ 0 w 56"/>
                  <a:gd name="T1" fmla="*/ 11 h 11"/>
                  <a:gd name="T2" fmla="*/ 56 w 56"/>
                  <a:gd name="T3" fmla="*/ 11 h 11"/>
                  <a:gd name="T4" fmla="*/ 6 w 56"/>
                  <a:gd name="T5" fmla="*/ 11 h 11"/>
                  <a:gd name="T6" fmla="*/ 0 w 56"/>
                  <a:gd name="T7" fmla="*/ 11 h 11"/>
                </a:gdLst>
                <a:ahLst/>
                <a:cxnLst>
                  <a:cxn ang="0">
                    <a:pos x="T0" y="T1"/>
                  </a:cxn>
                  <a:cxn ang="0">
                    <a:pos x="T2" y="T3"/>
                  </a:cxn>
                  <a:cxn ang="0">
                    <a:pos x="T4" y="T5"/>
                  </a:cxn>
                  <a:cxn ang="0">
                    <a:pos x="T6" y="T7"/>
                  </a:cxn>
                </a:cxnLst>
                <a:rect l="0" t="0" r="r" b="b"/>
                <a:pathLst>
                  <a:path w="56" h="11">
                    <a:moveTo>
                      <a:pt x="0" y="11"/>
                    </a:moveTo>
                    <a:cubicBezTo>
                      <a:pt x="18" y="6"/>
                      <a:pt x="35" y="0"/>
                      <a:pt x="56" y="11"/>
                    </a:cubicBezTo>
                    <a:cubicBezTo>
                      <a:pt x="38" y="11"/>
                      <a:pt x="22" y="11"/>
                      <a:pt x="6" y="11"/>
                    </a:cubicBezTo>
                    <a:cubicBezTo>
                      <a:pt x="4" y="11"/>
                      <a:pt x="2" y="11"/>
                      <a:pt x="0"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 name="Freeform 271">
                <a:extLst>
                  <a:ext uri="{FF2B5EF4-FFF2-40B4-BE49-F238E27FC236}">
                    <a16:creationId xmlns:a16="http://schemas.microsoft.com/office/drawing/2014/main" id="{8EBDE202-4DE0-8AF3-96E4-EE21C2291B19}"/>
                  </a:ext>
                </a:extLst>
              </p:cNvPr>
              <p:cNvSpPr/>
              <p:nvPr/>
            </p:nvSpPr>
            <p:spPr bwMode="auto">
              <a:xfrm>
                <a:off x="423" y="1909"/>
                <a:ext cx="25" cy="20"/>
              </a:xfrm>
              <a:custGeom>
                <a:avLst/>
                <a:gdLst>
                  <a:gd name="T0" fmla="*/ 6 w 22"/>
                  <a:gd name="T1" fmla="*/ 17 h 17"/>
                  <a:gd name="T2" fmla="*/ 0 w 22"/>
                  <a:gd name="T3" fmla="*/ 0 h 17"/>
                  <a:gd name="T4" fmla="*/ 22 w 22"/>
                  <a:gd name="T5" fmla="*/ 6 h 17"/>
                  <a:gd name="T6" fmla="*/ 6 w 22"/>
                  <a:gd name="T7" fmla="*/ 17 h 17"/>
                </a:gdLst>
                <a:ahLst/>
                <a:cxnLst>
                  <a:cxn ang="0">
                    <a:pos x="T0" y="T1"/>
                  </a:cxn>
                  <a:cxn ang="0">
                    <a:pos x="T2" y="T3"/>
                  </a:cxn>
                  <a:cxn ang="0">
                    <a:pos x="T4" y="T5"/>
                  </a:cxn>
                  <a:cxn ang="0">
                    <a:pos x="T6" y="T7"/>
                  </a:cxn>
                </a:cxnLst>
                <a:rect l="0" t="0" r="r" b="b"/>
                <a:pathLst>
                  <a:path w="22" h="17">
                    <a:moveTo>
                      <a:pt x="6" y="17"/>
                    </a:moveTo>
                    <a:cubicBezTo>
                      <a:pt x="4" y="11"/>
                      <a:pt x="2" y="5"/>
                      <a:pt x="0" y="0"/>
                    </a:cubicBezTo>
                    <a:cubicBezTo>
                      <a:pt x="8" y="0"/>
                      <a:pt x="14" y="3"/>
                      <a:pt x="22" y="6"/>
                    </a:cubicBezTo>
                    <a:cubicBezTo>
                      <a:pt x="18" y="13"/>
                      <a:pt x="11" y="14"/>
                      <a:pt x="6"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 name="Freeform 272">
                <a:extLst>
                  <a:ext uri="{FF2B5EF4-FFF2-40B4-BE49-F238E27FC236}">
                    <a16:creationId xmlns:a16="http://schemas.microsoft.com/office/drawing/2014/main" id="{D78677D9-19E3-2C1D-8EFE-79724EE759AC}"/>
                  </a:ext>
                </a:extLst>
              </p:cNvPr>
              <p:cNvSpPr/>
              <p:nvPr/>
            </p:nvSpPr>
            <p:spPr bwMode="auto">
              <a:xfrm>
                <a:off x="189" y="2089"/>
                <a:ext cx="6" cy="11"/>
              </a:xfrm>
              <a:custGeom>
                <a:avLst/>
                <a:gdLst>
                  <a:gd name="T0" fmla="*/ 0 w 5"/>
                  <a:gd name="T1" fmla="*/ 10 h 10"/>
                  <a:gd name="T2" fmla="*/ 0 w 5"/>
                  <a:gd name="T3" fmla="*/ 0 h 10"/>
                  <a:gd name="T4" fmla="*/ 4 w 5"/>
                  <a:gd name="T5" fmla="*/ 8 h 10"/>
                  <a:gd name="T6" fmla="*/ 0 w 5"/>
                  <a:gd name="T7" fmla="*/ 10 h 10"/>
                </a:gdLst>
                <a:ahLst/>
                <a:cxnLst>
                  <a:cxn ang="0">
                    <a:pos x="T0" y="T1"/>
                  </a:cxn>
                  <a:cxn ang="0">
                    <a:pos x="T2" y="T3"/>
                  </a:cxn>
                  <a:cxn ang="0">
                    <a:pos x="T4" y="T5"/>
                  </a:cxn>
                  <a:cxn ang="0">
                    <a:pos x="T6" y="T7"/>
                  </a:cxn>
                </a:cxnLst>
                <a:rect l="0" t="0" r="r" b="b"/>
                <a:pathLst>
                  <a:path w="5" h="10">
                    <a:moveTo>
                      <a:pt x="0" y="10"/>
                    </a:moveTo>
                    <a:cubicBezTo>
                      <a:pt x="0" y="7"/>
                      <a:pt x="0" y="3"/>
                      <a:pt x="0" y="0"/>
                    </a:cubicBezTo>
                    <a:cubicBezTo>
                      <a:pt x="5" y="0"/>
                      <a:pt x="5" y="4"/>
                      <a:pt x="4" y="8"/>
                    </a:cubicBezTo>
                    <a:cubicBezTo>
                      <a:pt x="3" y="9"/>
                      <a:pt x="1" y="10"/>
                      <a:pt x="0"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 name="Freeform 273">
                <a:extLst>
                  <a:ext uri="{FF2B5EF4-FFF2-40B4-BE49-F238E27FC236}">
                    <a16:creationId xmlns:a16="http://schemas.microsoft.com/office/drawing/2014/main" id="{842EF8DC-E2AD-55DB-8729-604A5EE069AC}"/>
                  </a:ext>
                </a:extLst>
              </p:cNvPr>
              <p:cNvSpPr/>
              <p:nvPr/>
            </p:nvSpPr>
            <p:spPr bwMode="auto">
              <a:xfrm>
                <a:off x="258" y="2116"/>
                <a:ext cx="5" cy="5"/>
              </a:xfrm>
              <a:custGeom>
                <a:avLst/>
                <a:gdLst>
                  <a:gd name="T0" fmla="*/ 5 w 5"/>
                  <a:gd name="T1" fmla="*/ 0 h 4"/>
                  <a:gd name="T2" fmla="*/ 2 w 5"/>
                  <a:gd name="T3" fmla="*/ 4 h 4"/>
                  <a:gd name="T4" fmla="*/ 2 w 5"/>
                  <a:gd name="T5" fmla="*/ 0 h 4"/>
                  <a:gd name="T6" fmla="*/ 5 w 5"/>
                  <a:gd name="T7" fmla="*/ 0 h 4"/>
                </a:gdLst>
                <a:ahLst/>
                <a:cxnLst>
                  <a:cxn ang="0">
                    <a:pos x="T0" y="T1"/>
                  </a:cxn>
                  <a:cxn ang="0">
                    <a:pos x="T2" y="T3"/>
                  </a:cxn>
                  <a:cxn ang="0">
                    <a:pos x="T4" y="T5"/>
                  </a:cxn>
                  <a:cxn ang="0">
                    <a:pos x="T6" y="T7"/>
                  </a:cxn>
                </a:cxnLst>
                <a:rect l="0" t="0" r="r" b="b"/>
                <a:pathLst>
                  <a:path w="5" h="4">
                    <a:moveTo>
                      <a:pt x="5" y="0"/>
                    </a:moveTo>
                    <a:cubicBezTo>
                      <a:pt x="5" y="2"/>
                      <a:pt x="4" y="4"/>
                      <a:pt x="2" y="4"/>
                    </a:cubicBezTo>
                    <a:cubicBezTo>
                      <a:pt x="0" y="3"/>
                      <a:pt x="1" y="1"/>
                      <a:pt x="2" y="0"/>
                    </a:cubicBezTo>
                    <a:cubicBezTo>
                      <a:pt x="3" y="0"/>
                      <a:pt x="4" y="0"/>
                      <a:pt x="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 name="Freeform 274">
                <a:extLst>
                  <a:ext uri="{FF2B5EF4-FFF2-40B4-BE49-F238E27FC236}">
                    <a16:creationId xmlns:a16="http://schemas.microsoft.com/office/drawing/2014/main" id="{2A40F1C7-0563-A132-FC21-66F912AA0D3D}"/>
                  </a:ext>
                </a:extLst>
              </p:cNvPr>
              <p:cNvSpPr/>
              <p:nvPr/>
            </p:nvSpPr>
            <p:spPr bwMode="auto">
              <a:xfrm>
                <a:off x="469" y="1819"/>
                <a:ext cx="2" cy="4"/>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2" y="0"/>
                      <a:pt x="2" y="2"/>
                      <a:pt x="2" y="4"/>
                    </a:cubicBezTo>
                    <a:cubicBezTo>
                      <a:pt x="1" y="2"/>
                      <a:pt x="0" y="1"/>
                      <a:pt x="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 name="Freeform 275">
                <a:extLst>
                  <a:ext uri="{FF2B5EF4-FFF2-40B4-BE49-F238E27FC236}">
                    <a16:creationId xmlns:a16="http://schemas.microsoft.com/office/drawing/2014/main" id="{2EC6626C-11A4-E945-B547-F05270C7E709}"/>
                  </a:ext>
                </a:extLst>
              </p:cNvPr>
              <p:cNvSpPr/>
              <p:nvPr/>
            </p:nvSpPr>
            <p:spPr bwMode="auto">
              <a:xfrm>
                <a:off x="450" y="2455"/>
                <a:ext cx="61" cy="50"/>
              </a:xfrm>
              <a:custGeom>
                <a:avLst/>
                <a:gdLst>
                  <a:gd name="T0" fmla="*/ 40 w 53"/>
                  <a:gd name="T1" fmla="*/ 44 h 44"/>
                  <a:gd name="T2" fmla="*/ 33 w 53"/>
                  <a:gd name="T3" fmla="*/ 41 h 44"/>
                  <a:gd name="T4" fmla="*/ 28 w 53"/>
                  <a:gd name="T5" fmla="*/ 33 h 44"/>
                  <a:gd name="T6" fmla="*/ 21 w 53"/>
                  <a:gd name="T7" fmla="*/ 24 h 44"/>
                  <a:gd name="T8" fmla="*/ 6 w 53"/>
                  <a:gd name="T9" fmla="*/ 5 h 44"/>
                  <a:gd name="T10" fmla="*/ 8 w 53"/>
                  <a:gd name="T11" fmla="*/ 0 h 44"/>
                  <a:gd name="T12" fmla="*/ 26 w 53"/>
                  <a:gd name="T13" fmla="*/ 0 h 44"/>
                  <a:gd name="T14" fmla="*/ 27 w 53"/>
                  <a:gd name="T15" fmla="*/ 3 h 44"/>
                  <a:gd name="T16" fmla="*/ 22 w 53"/>
                  <a:gd name="T17" fmla="*/ 16 h 44"/>
                  <a:gd name="T18" fmla="*/ 36 w 53"/>
                  <a:gd name="T19" fmla="*/ 17 h 44"/>
                  <a:gd name="T20" fmla="*/ 50 w 53"/>
                  <a:gd name="T21" fmla="*/ 13 h 44"/>
                  <a:gd name="T22" fmla="*/ 40 w 53"/>
                  <a:gd name="T23"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44">
                    <a:moveTo>
                      <a:pt x="40" y="44"/>
                    </a:moveTo>
                    <a:cubicBezTo>
                      <a:pt x="38" y="43"/>
                      <a:pt x="36" y="41"/>
                      <a:pt x="33" y="41"/>
                    </a:cubicBezTo>
                    <a:cubicBezTo>
                      <a:pt x="26" y="42"/>
                      <a:pt x="25" y="39"/>
                      <a:pt x="28" y="33"/>
                    </a:cubicBezTo>
                    <a:cubicBezTo>
                      <a:pt x="32" y="25"/>
                      <a:pt x="31" y="22"/>
                      <a:pt x="21" y="24"/>
                    </a:cubicBezTo>
                    <a:cubicBezTo>
                      <a:pt x="3" y="27"/>
                      <a:pt x="0" y="23"/>
                      <a:pt x="6" y="5"/>
                    </a:cubicBezTo>
                    <a:cubicBezTo>
                      <a:pt x="6" y="3"/>
                      <a:pt x="7" y="2"/>
                      <a:pt x="8" y="0"/>
                    </a:cubicBezTo>
                    <a:cubicBezTo>
                      <a:pt x="14" y="0"/>
                      <a:pt x="20" y="0"/>
                      <a:pt x="26" y="0"/>
                    </a:cubicBezTo>
                    <a:cubicBezTo>
                      <a:pt x="26" y="2"/>
                      <a:pt x="27" y="3"/>
                      <a:pt x="27" y="3"/>
                    </a:cubicBezTo>
                    <a:cubicBezTo>
                      <a:pt x="25" y="7"/>
                      <a:pt x="19" y="11"/>
                      <a:pt x="22" y="16"/>
                    </a:cubicBezTo>
                    <a:cubicBezTo>
                      <a:pt x="25" y="19"/>
                      <a:pt x="31" y="17"/>
                      <a:pt x="36" y="17"/>
                    </a:cubicBezTo>
                    <a:cubicBezTo>
                      <a:pt x="41" y="16"/>
                      <a:pt x="45" y="14"/>
                      <a:pt x="50" y="13"/>
                    </a:cubicBezTo>
                    <a:cubicBezTo>
                      <a:pt x="53" y="25"/>
                      <a:pt x="40" y="32"/>
                      <a:pt x="40" y="4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 name="Freeform 276">
                <a:extLst>
                  <a:ext uri="{FF2B5EF4-FFF2-40B4-BE49-F238E27FC236}">
                    <a16:creationId xmlns:a16="http://schemas.microsoft.com/office/drawing/2014/main" id="{0E8230CA-1CAE-CE4B-3AC2-AEA660B3C358}"/>
                  </a:ext>
                </a:extLst>
              </p:cNvPr>
              <p:cNvSpPr/>
              <p:nvPr/>
            </p:nvSpPr>
            <p:spPr bwMode="auto">
              <a:xfrm>
                <a:off x="177" y="2237"/>
                <a:ext cx="85" cy="19"/>
              </a:xfrm>
              <a:custGeom>
                <a:avLst/>
                <a:gdLst>
                  <a:gd name="T0" fmla="*/ 21 w 74"/>
                  <a:gd name="T1" fmla="*/ 8 h 17"/>
                  <a:gd name="T2" fmla="*/ 0 w 74"/>
                  <a:gd name="T3" fmla="*/ 0 h 17"/>
                  <a:gd name="T4" fmla="*/ 74 w 74"/>
                  <a:gd name="T5" fmla="*/ 3 h 17"/>
                  <a:gd name="T6" fmla="*/ 7 w 74"/>
                  <a:gd name="T7" fmla="*/ 16 h 17"/>
                  <a:gd name="T8" fmla="*/ 21 w 74"/>
                  <a:gd name="T9" fmla="*/ 8 h 17"/>
                </a:gdLst>
                <a:ahLst/>
                <a:cxnLst>
                  <a:cxn ang="0">
                    <a:pos x="T0" y="T1"/>
                  </a:cxn>
                  <a:cxn ang="0">
                    <a:pos x="T2" y="T3"/>
                  </a:cxn>
                  <a:cxn ang="0">
                    <a:pos x="T4" y="T5"/>
                  </a:cxn>
                  <a:cxn ang="0">
                    <a:pos x="T6" y="T7"/>
                  </a:cxn>
                  <a:cxn ang="0">
                    <a:pos x="T8" y="T9"/>
                  </a:cxn>
                </a:cxnLst>
                <a:rect l="0" t="0" r="r" b="b"/>
                <a:pathLst>
                  <a:path w="74" h="17">
                    <a:moveTo>
                      <a:pt x="21" y="8"/>
                    </a:moveTo>
                    <a:cubicBezTo>
                      <a:pt x="14" y="5"/>
                      <a:pt x="5" y="7"/>
                      <a:pt x="0" y="0"/>
                    </a:cubicBezTo>
                    <a:cubicBezTo>
                      <a:pt x="24" y="4"/>
                      <a:pt x="49" y="12"/>
                      <a:pt x="74" y="3"/>
                    </a:cubicBezTo>
                    <a:cubicBezTo>
                      <a:pt x="53" y="11"/>
                      <a:pt x="31" y="17"/>
                      <a:pt x="7" y="16"/>
                    </a:cubicBezTo>
                    <a:cubicBezTo>
                      <a:pt x="11" y="9"/>
                      <a:pt x="17" y="13"/>
                      <a:pt x="21"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 name="Freeform 277">
                <a:extLst>
                  <a:ext uri="{FF2B5EF4-FFF2-40B4-BE49-F238E27FC236}">
                    <a16:creationId xmlns:a16="http://schemas.microsoft.com/office/drawing/2014/main" id="{8018305B-1F85-550B-F41B-5D710B7F213F}"/>
                  </a:ext>
                </a:extLst>
              </p:cNvPr>
              <p:cNvSpPr/>
              <p:nvPr/>
            </p:nvSpPr>
            <p:spPr bwMode="auto">
              <a:xfrm>
                <a:off x="492" y="2355"/>
                <a:ext cx="49" cy="40"/>
              </a:xfrm>
              <a:custGeom>
                <a:avLst/>
                <a:gdLst>
                  <a:gd name="T0" fmla="*/ 42 w 43"/>
                  <a:gd name="T1" fmla="*/ 32 h 35"/>
                  <a:gd name="T2" fmla="*/ 28 w 43"/>
                  <a:gd name="T3" fmla="*/ 34 h 35"/>
                  <a:gd name="T4" fmla="*/ 18 w 43"/>
                  <a:gd name="T5" fmla="*/ 23 h 35"/>
                  <a:gd name="T6" fmla="*/ 18 w 43"/>
                  <a:gd name="T7" fmla="*/ 19 h 35"/>
                  <a:gd name="T8" fmla="*/ 2 w 43"/>
                  <a:gd name="T9" fmla="*/ 5 h 35"/>
                  <a:gd name="T10" fmla="*/ 0 w 43"/>
                  <a:gd name="T11" fmla="*/ 3 h 35"/>
                  <a:gd name="T12" fmla="*/ 9 w 43"/>
                  <a:gd name="T13" fmla="*/ 0 h 35"/>
                  <a:gd name="T14" fmla="*/ 20 w 43"/>
                  <a:gd name="T15" fmla="*/ 7 h 35"/>
                  <a:gd name="T16" fmla="*/ 26 w 43"/>
                  <a:gd name="T17" fmla="*/ 16 h 35"/>
                  <a:gd name="T18" fmla="*/ 34 w 43"/>
                  <a:gd name="T19" fmla="*/ 25 h 35"/>
                  <a:gd name="T20" fmla="*/ 42 w 43"/>
                  <a:gd name="T21" fmla="*/ 3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35">
                    <a:moveTo>
                      <a:pt x="42" y="32"/>
                    </a:moveTo>
                    <a:cubicBezTo>
                      <a:pt x="37" y="33"/>
                      <a:pt x="33" y="33"/>
                      <a:pt x="28" y="34"/>
                    </a:cubicBezTo>
                    <a:cubicBezTo>
                      <a:pt x="20" y="35"/>
                      <a:pt x="13" y="35"/>
                      <a:pt x="18" y="23"/>
                    </a:cubicBezTo>
                    <a:cubicBezTo>
                      <a:pt x="18" y="22"/>
                      <a:pt x="18" y="20"/>
                      <a:pt x="18" y="19"/>
                    </a:cubicBezTo>
                    <a:cubicBezTo>
                      <a:pt x="9" y="19"/>
                      <a:pt x="11" y="5"/>
                      <a:pt x="2" y="5"/>
                    </a:cubicBezTo>
                    <a:cubicBezTo>
                      <a:pt x="1" y="4"/>
                      <a:pt x="0" y="4"/>
                      <a:pt x="0" y="3"/>
                    </a:cubicBezTo>
                    <a:cubicBezTo>
                      <a:pt x="3" y="2"/>
                      <a:pt x="6" y="1"/>
                      <a:pt x="9" y="0"/>
                    </a:cubicBezTo>
                    <a:cubicBezTo>
                      <a:pt x="10" y="6"/>
                      <a:pt x="15" y="7"/>
                      <a:pt x="20" y="7"/>
                    </a:cubicBezTo>
                    <a:cubicBezTo>
                      <a:pt x="26" y="7"/>
                      <a:pt x="30" y="9"/>
                      <a:pt x="26" y="16"/>
                    </a:cubicBezTo>
                    <a:cubicBezTo>
                      <a:pt x="23" y="24"/>
                      <a:pt x="23" y="29"/>
                      <a:pt x="34" y="25"/>
                    </a:cubicBezTo>
                    <a:cubicBezTo>
                      <a:pt x="40" y="23"/>
                      <a:pt x="43" y="25"/>
                      <a:pt x="42" y="3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 name="Freeform 278">
                <a:extLst>
                  <a:ext uri="{FF2B5EF4-FFF2-40B4-BE49-F238E27FC236}">
                    <a16:creationId xmlns:a16="http://schemas.microsoft.com/office/drawing/2014/main" id="{09EB583D-D71B-DA93-8C63-82A18CFB33FC}"/>
                  </a:ext>
                </a:extLst>
              </p:cNvPr>
              <p:cNvSpPr/>
              <p:nvPr/>
            </p:nvSpPr>
            <p:spPr bwMode="auto">
              <a:xfrm>
                <a:off x="72" y="2112"/>
                <a:ext cx="79" cy="14"/>
              </a:xfrm>
              <a:custGeom>
                <a:avLst/>
                <a:gdLst>
                  <a:gd name="T0" fmla="*/ 27 w 69"/>
                  <a:gd name="T1" fmla="*/ 11 h 12"/>
                  <a:gd name="T2" fmla="*/ 32 w 69"/>
                  <a:gd name="T3" fmla="*/ 8 h 12"/>
                  <a:gd name="T4" fmla="*/ 6 w 69"/>
                  <a:gd name="T5" fmla="*/ 9 h 12"/>
                  <a:gd name="T6" fmla="*/ 0 w 69"/>
                  <a:gd name="T7" fmla="*/ 5 h 12"/>
                  <a:gd name="T8" fmla="*/ 6 w 69"/>
                  <a:gd name="T9" fmla="*/ 0 h 12"/>
                  <a:gd name="T10" fmla="*/ 62 w 69"/>
                  <a:gd name="T11" fmla="*/ 4 h 12"/>
                  <a:gd name="T12" fmla="*/ 69 w 69"/>
                  <a:gd name="T13" fmla="*/ 9 h 12"/>
                  <a:gd name="T14" fmla="*/ 27 w 69"/>
                  <a:gd name="T15" fmla="*/ 12 h 12"/>
                  <a:gd name="T16" fmla="*/ 27 w 69"/>
                  <a:gd name="T1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12">
                    <a:moveTo>
                      <a:pt x="27" y="11"/>
                    </a:moveTo>
                    <a:cubicBezTo>
                      <a:pt x="28" y="10"/>
                      <a:pt x="30" y="9"/>
                      <a:pt x="32" y="8"/>
                    </a:cubicBezTo>
                    <a:cubicBezTo>
                      <a:pt x="23" y="4"/>
                      <a:pt x="15" y="9"/>
                      <a:pt x="6" y="9"/>
                    </a:cubicBezTo>
                    <a:cubicBezTo>
                      <a:pt x="3" y="9"/>
                      <a:pt x="0" y="11"/>
                      <a:pt x="0" y="5"/>
                    </a:cubicBezTo>
                    <a:cubicBezTo>
                      <a:pt x="0" y="2"/>
                      <a:pt x="1" y="0"/>
                      <a:pt x="6" y="0"/>
                    </a:cubicBezTo>
                    <a:cubicBezTo>
                      <a:pt x="25" y="2"/>
                      <a:pt x="44" y="3"/>
                      <a:pt x="62" y="4"/>
                    </a:cubicBezTo>
                    <a:cubicBezTo>
                      <a:pt x="65" y="4"/>
                      <a:pt x="67" y="4"/>
                      <a:pt x="69" y="9"/>
                    </a:cubicBezTo>
                    <a:cubicBezTo>
                      <a:pt x="54" y="4"/>
                      <a:pt x="41" y="11"/>
                      <a:pt x="27" y="12"/>
                    </a:cubicBezTo>
                    <a:lnTo>
                      <a:pt x="27" y="1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 name="Freeform 279">
                <a:extLst>
                  <a:ext uri="{FF2B5EF4-FFF2-40B4-BE49-F238E27FC236}">
                    <a16:creationId xmlns:a16="http://schemas.microsoft.com/office/drawing/2014/main" id="{91E332A2-C420-3A08-3A57-CEFC04014543}"/>
                  </a:ext>
                </a:extLst>
              </p:cNvPr>
              <p:cNvSpPr/>
              <p:nvPr/>
            </p:nvSpPr>
            <p:spPr bwMode="auto">
              <a:xfrm>
                <a:off x="543" y="2410"/>
                <a:ext cx="52" cy="30"/>
              </a:xfrm>
              <a:custGeom>
                <a:avLst/>
                <a:gdLst>
                  <a:gd name="T0" fmla="*/ 0 w 45"/>
                  <a:gd name="T1" fmla="*/ 12 h 26"/>
                  <a:gd name="T2" fmla="*/ 2 w 45"/>
                  <a:gd name="T3" fmla="*/ 3 h 26"/>
                  <a:gd name="T4" fmla="*/ 24 w 45"/>
                  <a:gd name="T5" fmla="*/ 10 h 26"/>
                  <a:gd name="T6" fmla="*/ 34 w 45"/>
                  <a:gd name="T7" fmla="*/ 7 h 26"/>
                  <a:gd name="T8" fmla="*/ 43 w 45"/>
                  <a:gd name="T9" fmla="*/ 3 h 26"/>
                  <a:gd name="T10" fmla="*/ 43 w 45"/>
                  <a:gd name="T11" fmla="*/ 13 h 26"/>
                  <a:gd name="T12" fmla="*/ 41 w 45"/>
                  <a:gd name="T13" fmla="*/ 20 h 26"/>
                  <a:gd name="T14" fmla="*/ 30 w 45"/>
                  <a:gd name="T15" fmla="*/ 23 h 26"/>
                  <a:gd name="T16" fmla="*/ 24 w 45"/>
                  <a:gd name="T17" fmla="*/ 20 h 26"/>
                  <a:gd name="T18" fmla="*/ 14 w 45"/>
                  <a:gd name="T19" fmla="*/ 8 h 26"/>
                  <a:gd name="T20" fmla="*/ 2 w 45"/>
                  <a:gd name="T21" fmla="*/ 14 h 26"/>
                  <a:gd name="T22" fmla="*/ 0 w 45"/>
                  <a:gd name="T23"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5" h="26">
                    <a:moveTo>
                      <a:pt x="0" y="12"/>
                    </a:moveTo>
                    <a:cubicBezTo>
                      <a:pt x="1" y="9"/>
                      <a:pt x="1" y="6"/>
                      <a:pt x="2" y="3"/>
                    </a:cubicBezTo>
                    <a:cubicBezTo>
                      <a:pt x="9" y="7"/>
                      <a:pt x="18" y="1"/>
                      <a:pt x="24" y="10"/>
                    </a:cubicBezTo>
                    <a:cubicBezTo>
                      <a:pt x="26" y="12"/>
                      <a:pt x="31" y="9"/>
                      <a:pt x="34" y="7"/>
                    </a:cubicBezTo>
                    <a:cubicBezTo>
                      <a:pt x="36" y="4"/>
                      <a:pt x="39" y="0"/>
                      <a:pt x="43" y="3"/>
                    </a:cubicBezTo>
                    <a:cubicBezTo>
                      <a:pt x="45" y="5"/>
                      <a:pt x="44" y="10"/>
                      <a:pt x="43" y="13"/>
                    </a:cubicBezTo>
                    <a:cubicBezTo>
                      <a:pt x="42" y="16"/>
                      <a:pt x="42" y="18"/>
                      <a:pt x="41" y="20"/>
                    </a:cubicBezTo>
                    <a:cubicBezTo>
                      <a:pt x="37" y="20"/>
                      <a:pt x="33" y="21"/>
                      <a:pt x="30" y="23"/>
                    </a:cubicBezTo>
                    <a:cubicBezTo>
                      <a:pt x="25" y="26"/>
                      <a:pt x="23" y="24"/>
                      <a:pt x="24" y="20"/>
                    </a:cubicBezTo>
                    <a:cubicBezTo>
                      <a:pt x="25" y="12"/>
                      <a:pt x="14" y="15"/>
                      <a:pt x="14" y="8"/>
                    </a:cubicBezTo>
                    <a:cubicBezTo>
                      <a:pt x="10" y="9"/>
                      <a:pt x="4" y="9"/>
                      <a:pt x="2" y="14"/>
                    </a:cubicBezTo>
                    <a:cubicBezTo>
                      <a:pt x="2" y="14"/>
                      <a:pt x="1" y="13"/>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 name="Freeform 280">
                <a:extLst>
                  <a:ext uri="{FF2B5EF4-FFF2-40B4-BE49-F238E27FC236}">
                    <a16:creationId xmlns:a16="http://schemas.microsoft.com/office/drawing/2014/main" id="{75331552-F161-C191-148D-C22ABD779184}"/>
                  </a:ext>
                </a:extLst>
              </p:cNvPr>
              <p:cNvSpPr/>
              <p:nvPr/>
            </p:nvSpPr>
            <p:spPr bwMode="auto">
              <a:xfrm>
                <a:off x="474" y="2318"/>
                <a:ext cx="46" cy="23"/>
              </a:xfrm>
              <a:custGeom>
                <a:avLst/>
                <a:gdLst>
                  <a:gd name="T0" fmla="*/ 6 w 40"/>
                  <a:gd name="T1" fmla="*/ 1 h 20"/>
                  <a:gd name="T2" fmla="*/ 13 w 40"/>
                  <a:gd name="T3" fmla="*/ 0 h 20"/>
                  <a:gd name="T4" fmla="*/ 39 w 40"/>
                  <a:gd name="T5" fmla="*/ 15 h 20"/>
                  <a:gd name="T6" fmla="*/ 33 w 40"/>
                  <a:gd name="T7" fmla="*/ 20 h 20"/>
                  <a:gd name="T8" fmla="*/ 7 w 40"/>
                  <a:gd name="T9" fmla="*/ 18 h 20"/>
                  <a:gd name="T10" fmla="*/ 6 w 40"/>
                  <a:gd name="T11" fmla="*/ 1 h 20"/>
                </a:gdLst>
                <a:ahLst/>
                <a:cxnLst>
                  <a:cxn ang="0">
                    <a:pos x="T0" y="T1"/>
                  </a:cxn>
                  <a:cxn ang="0">
                    <a:pos x="T2" y="T3"/>
                  </a:cxn>
                  <a:cxn ang="0">
                    <a:pos x="T4" y="T5"/>
                  </a:cxn>
                  <a:cxn ang="0">
                    <a:pos x="T6" y="T7"/>
                  </a:cxn>
                  <a:cxn ang="0">
                    <a:pos x="T8" y="T9"/>
                  </a:cxn>
                  <a:cxn ang="0">
                    <a:pos x="T10" y="T11"/>
                  </a:cxn>
                </a:cxnLst>
                <a:rect l="0" t="0" r="r" b="b"/>
                <a:pathLst>
                  <a:path w="40" h="20">
                    <a:moveTo>
                      <a:pt x="6" y="1"/>
                    </a:moveTo>
                    <a:cubicBezTo>
                      <a:pt x="8" y="1"/>
                      <a:pt x="11" y="0"/>
                      <a:pt x="13" y="0"/>
                    </a:cubicBezTo>
                    <a:cubicBezTo>
                      <a:pt x="19" y="9"/>
                      <a:pt x="31" y="8"/>
                      <a:pt x="39" y="15"/>
                    </a:cubicBezTo>
                    <a:cubicBezTo>
                      <a:pt x="40" y="19"/>
                      <a:pt x="34" y="17"/>
                      <a:pt x="33" y="20"/>
                    </a:cubicBezTo>
                    <a:cubicBezTo>
                      <a:pt x="25" y="20"/>
                      <a:pt x="16" y="14"/>
                      <a:pt x="7" y="18"/>
                    </a:cubicBezTo>
                    <a:cubicBezTo>
                      <a:pt x="0" y="13"/>
                      <a:pt x="5" y="7"/>
                      <a:pt x="6"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 name="Freeform 281">
                <a:extLst>
                  <a:ext uri="{FF2B5EF4-FFF2-40B4-BE49-F238E27FC236}">
                    <a16:creationId xmlns:a16="http://schemas.microsoft.com/office/drawing/2014/main" id="{ACA7BC3F-CBFB-73DE-96C2-888849D58AB1}"/>
                  </a:ext>
                </a:extLst>
              </p:cNvPr>
              <p:cNvSpPr/>
              <p:nvPr/>
            </p:nvSpPr>
            <p:spPr bwMode="auto">
              <a:xfrm>
                <a:off x="478" y="2510"/>
                <a:ext cx="37" cy="26"/>
              </a:xfrm>
              <a:custGeom>
                <a:avLst/>
                <a:gdLst>
                  <a:gd name="T0" fmla="*/ 32 w 32"/>
                  <a:gd name="T1" fmla="*/ 10 h 23"/>
                  <a:gd name="T2" fmla="*/ 28 w 32"/>
                  <a:gd name="T3" fmla="*/ 15 h 23"/>
                  <a:gd name="T4" fmla="*/ 21 w 32"/>
                  <a:gd name="T5" fmla="*/ 22 h 23"/>
                  <a:gd name="T6" fmla="*/ 0 w 32"/>
                  <a:gd name="T7" fmla="*/ 18 h 23"/>
                  <a:gd name="T8" fmla="*/ 21 w 32"/>
                  <a:gd name="T9" fmla="*/ 0 h 23"/>
                  <a:gd name="T10" fmla="*/ 32 w 32"/>
                  <a:gd name="T11" fmla="*/ 10 h 23"/>
                </a:gdLst>
                <a:ahLst/>
                <a:cxnLst>
                  <a:cxn ang="0">
                    <a:pos x="T0" y="T1"/>
                  </a:cxn>
                  <a:cxn ang="0">
                    <a:pos x="T2" y="T3"/>
                  </a:cxn>
                  <a:cxn ang="0">
                    <a:pos x="T4" y="T5"/>
                  </a:cxn>
                  <a:cxn ang="0">
                    <a:pos x="T6" y="T7"/>
                  </a:cxn>
                  <a:cxn ang="0">
                    <a:pos x="T8" y="T9"/>
                  </a:cxn>
                  <a:cxn ang="0">
                    <a:pos x="T10" y="T11"/>
                  </a:cxn>
                </a:cxnLst>
                <a:rect l="0" t="0" r="r" b="b"/>
                <a:pathLst>
                  <a:path w="32" h="23">
                    <a:moveTo>
                      <a:pt x="32" y="10"/>
                    </a:moveTo>
                    <a:cubicBezTo>
                      <a:pt x="29" y="10"/>
                      <a:pt x="28" y="12"/>
                      <a:pt x="28" y="15"/>
                    </a:cubicBezTo>
                    <a:cubicBezTo>
                      <a:pt x="25" y="16"/>
                      <a:pt x="23" y="19"/>
                      <a:pt x="21" y="22"/>
                    </a:cubicBezTo>
                    <a:cubicBezTo>
                      <a:pt x="15" y="22"/>
                      <a:pt x="9" y="23"/>
                      <a:pt x="0" y="18"/>
                    </a:cubicBezTo>
                    <a:cubicBezTo>
                      <a:pt x="7" y="12"/>
                      <a:pt x="14" y="6"/>
                      <a:pt x="21" y="0"/>
                    </a:cubicBezTo>
                    <a:cubicBezTo>
                      <a:pt x="25" y="2"/>
                      <a:pt x="32" y="2"/>
                      <a:pt x="32"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 name="Freeform 282">
                <a:extLst>
                  <a:ext uri="{FF2B5EF4-FFF2-40B4-BE49-F238E27FC236}">
                    <a16:creationId xmlns:a16="http://schemas.microsoft.com/office/drawing/2014/main" id="{6908E564-9B43-7527-601F-B12A97FCFA8F}"/>
                  </a:ext>
                </a:extLst>
              </p:cNvPr>
              <p:cNvSpPr/>
              <p:nvPr/>
            </p:nvSpPr>
            <p:spPr bwMode="auto">
              <a:xfrm>
                <a:off x="239" y="2133"/>
                <a:ext cx="30" cy="52"/>
              </a:xfrm>
              <a:custGeom>
                <a:avLst/>
                <a:gdLst>
                  <a:gd name="T0" fmla="*/ 0 w 26"/>
                  <a:gd name="T1" fmla="*/ 1 h 46"/>
                  <a:gd name="T2" fmla="*/ 22 w 26"/>
                  <a:gd name="T3" fmla="*/ 21 h 46"/>
                  <a:gd name="T4" fmla="*/ 21 w 26"/>
                  <a:gd name="T5" fmla="*/ 40 h 46"/>
                  <a:gd name="T6" fmla="*/ 14 w 26"/>
                  <a:gd name="T7" fmla="*/ 31 h 46"/>
                  <a:gd name="T8" fmla="*/ 14 w 26"/>
                  <a:gd name="T9" fmla="*/ 24 h 46"/>
                  <a:gd name="T10" fmla="*/ 0 w 26"/>
                  <a:gd name="T11" fmla="*/ 1 h 46"/>
                </a:gdLst>
                <a:ahLst/>
                <a:cxnLst>
                  <a:cxn ang="0">
                    <a:pos x="T0" y="T1"/>
                  </a:cxn>
                  <a:cxn ang="0">
                    <a:pos x="T2" y="T3"/>
                  </a:cxn>
                  <a:cxn ang="0">
                    <a:pos x="T4" y="T5"/>
                  </a:cxn>
                  <a:cxn ang="0">
                    <a:pos x="T6" y="T7"/>
                  </a:cxn>
                  <a:cxn ang="0">
                    <a:pos x="T8" y="T9"/>
                  </a:cxn>
                  <a:cxn ang="0">
                    <a:pos x="T10" y="T11"/>
                  </a:cxn>
                </a:cxnLst>
                <a:rect l="0" t="0" r="r" b="b"/>
                <a:pathLst>
                  <a:path w="26" h="46">
                    <a:moveTo>
                      <a:pt x="0" y="1"/>
                    </a:moveTo>
                    <a:cubicBezTo>
                      <a:pt x="16" y="0"/>
                      <a:pt x="20" y="10"/>
                      <a:pt x="22" y="21"/>
                    </a:cubicBezTo>
                    <a:cubicBezTo>
                      <a:pt x="23" y="28"/>
                      <a:pt x="26" y="37"/>
                      <a:pt x="21" y="40"/>
                    </a:cubicBezTo>
                    <a:cubicBezTo>
                      <a:pt x="12" y="46"/>
                      <a:pt x="15" y="35"/>
                      <a:pt x="14" y="31"/>
                    </a:cubicBezTo>
                    <a:cubicBezTo>
                      <a:pt x="13" y="29"/>
                      <a:pt x="14" y="26"/>
                      <a:pt x="14" y="24"/>
                    </a:cubicBezTo>
                    <a:cubicBezTo>
                      <a:pt x="13" y="15"/>
                      <a:pt x="10" y="7"/>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 name="Freeform 283">
                <a:extLst>
                  <a:ext uri="{FF2B5EF4-FFF2-40B4-BE49-F238E27FC236}">
                    <a16:creationId xmlns:a16="http://schemas.microsoft.com/office/drawing/2014/main" id="{05007FB4-EDDA-6825-9F34-AFC3D3165D7C}"/>
                  </a:ext>
                </a:extLst>
              </p:cNvPr>
              <p:cNvSpPr/>
              <p:nvPr/>
            </p:nvSpPr>
            <p:spPr bwMode="auto">
              <a:xfrm>
                <a:off x="245" y="2214"/>
                <a:ext cx="55" cy="31"/>
              </a:xfrm>
              <a:custGeom>
                <a:avLst/>
                <a:gdLst>
                  <a:gd name="T0" fmla="*/ 48 w 48"/>
                  <a:gd name="T1" fmla="*/ 0 h 27"/>
                  <a:gd name="T2" fmla="*/ 28 w 48"/>
                  <a:gd name="T3" fmla="*/ 24 h 27"/>
                  <a:gd name="T4" fmla="*/ 22 w 48"/>
                  <a:gd name="T5" fmla="*/ 23 h 27"/>
                  <a:gd name="T6" fmla="*/ 5 w 48"/>
                  <a:gd name="T7" fmla="*/ 14 h 27"/>
                  <a:gd name="T8" fmla="*/ 0 w 48"/>
                  <a:gd name="T9" fmla="*/ 11 h 27"/>
                  <a:gd name="T10" fmla="*/ 25 w 48"/>
                  <a:gd name="T11" fmla="*/ 12 h 27"/>
                  <a:gd name="T12" fmla="*/ 48 w 48"/>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48" h="27">
                    <a:moveTo>
                      <a:pt x="48" y="0"/>
                    </a:moveTo>
                    <a:cubicBezTo>
                      <a:pt x="43" y="11"/>
                      <a:pt x="33" y="16"/>
                      <a:pt x="28" y="24"/>
                    </a:cubicBezTo>
                    <a:cubicBezTo>
                      <a:pt x="26" y="27"/>
                      <a:pt x="23" y="25"/>
                      <a:pt x="22" y="23"/>
                    </a:cubicBezTo>
                    <a:cubicBezTo>
                      <a:pt x="20" y="13"/>
                      <a:pt x="12" y="14"/>
                      <a:pt x="5" y="14"/>
                    </a:cubicBezTo>
                    <a:cubicBezTo>
                      <a:pt x="3" y="14"/>
                      <a:pt x="1" y="14"/>
                      <a:pt x="0" y="11"/>
                    </a:cubicBezTo>
                    <a:cubicBezTo>
                      <a:pt x="9" y="11"/>
                      <a:pt x="17" y="11"/>
                      <a:pt x="25" y="12"/>
                    </a:cubicBezTo>
                    <a:cubicBezTo>
                      <a:pt x="35" y="14"/>
                      <a:pt x="38" y="2"/>
                      <a:pt x="4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 name="Freeform 284">
                <a:extLst>
                  <a:ext uri="{FF2B5EF4-FFF2-40B4-BE49-F238E27FC236}">
                    <a16:creationId xmlns:a16="http://schemas.microsoft.com/office/drawing/2014/main" id="{138585C0-5EA8-9B17-7069-38BA9D648A00}"/>
                  </a:ext>
                </a:extLst>
              </p:cNvPr>
              <p:cNvSpPr/>
              <p:nvPr/>
            </p:nvSpPr>
            <p:spPr bwMode="auto">
              <a:xfrm>
                <a:off x="291" y="2146"/>
                <a:ext cx="16" cy="43"/>
              </a:xfrm>
              <a:custGeom>
                <a:avLst/>
                <a:gdLst>
                  <a:gd name="T0" fmla="*/ 8 w 14"/>
                  <a:gd name="T1" fmla="*/ 0 h 37"/>
                  <a:gd name="T2" fmla="*/ 11 w 14"/>
                  <a:gd name="T3" fmla="*/ 37 h 37"/>
                  <a:gd name="T4" fmla="*/ 8 w 14"/>
                  <a:gd name="T5" fmla="*/ 0 h 37"/>
                </a:gdLst>
                <a:ahLst/>
                <a:cxnLst>
                  <a:cxn ang="0">
                    <a:pos x="T0" y="T1"/>
                  </a:cxn>
                  <a:cxn ang="0">
                    <a:pos x="T2" y="T3"/>
                  </a:cxn>
                  <a:cxn ang="0">
                    <a:pos x="T4" y="T5"/>
                  </a:cxn>
                </a:cxnLst>
                <a:rect l="0" t="0" r="r" b="b"/>
                <a:pathLst>
                  <a:path w="14" h="37">
                    <a:moveTo>
                      <a:pt x="8" y="0"/>
                    </a:moveTo>
                    <a:cubicBezTo>
                      <a:pt x="14" y="13"/>
                      <a:pt x="12" y="24"/>
                      <a:pt x="11" y="37"/>
                    </a:cubicBezTo>
                    <a:cubicBezTo>
                      <a:pt x="1" y="25"/>
                      <a:pt x="0" y="19"/>
                      <a:pt x="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 name="Freeform 285">
                <a:extLst>
                  <a:ext uri="{FF2B5EF4-FFF2-40B4-BE49-F238E27FC236}">
                    <a16:creationId xmlns:a16="http://schemas.microsoft.com/office/drawing/2014/main" id="{64CDA778-B5CA-410B-AA96-703D42042E05}"/>
                  </a:ext>
                </a:extLst>
              </p:cNvPr>
              <p:cNvSpPr/>
              <p:nvPr/>
            </p:nvSpPr>
            <p:spPr bwMode="auto">
              <a:xfrm>
                <a:off x="268" y="2177"/>
                <a:ext cx="27" cy="22"/>
              </a:xfrm>
              <a:custGeom>
                <a:avLst/>
                <a:gdLst>
                  <a:gd name="T0" fmla="*/ 4 w 24"/>
                  <a:gd name="T1" fmla="*/ 0 h 19"/>
                  <a:gd name="T2" fmla="*/ 24 w 24"/>
                  <a:gd name="T3" fmla="*/ 16 h 19"/>
                  <a:gd name="T4" fmla="*/ 4 w 24"/>
                  <a:gd name="T5" fmla="*/ 0 h 19"/>
                </a:gdLst>
                <a:ahLst/>
                <a:cxnLst>
                  <a:cxn ang="0">
                    <a:pos x="T0" y="T1"/>
                  </a:cxn>
                  <a:cxn ang="0">
                    <a:pos x="T2" y="T3"/>
                  </a:cxn>
                  <a:cxn ang="0">
                    <a:pos x="T4" y="T5"/>
                  </a:cxn>
                </a:cxnLst>
                <a:rect l="0" t="0" r="r" b="b"/>
                <a:pathLst>
                  <a:path w="24" h="19">
                    <a:moveTo>
                      <a:pt x="4" y="0"/>
                    </a:moveTo>
                    <a:cubicBezTo>
                      <a:pt x="8" y="8"/>
                      <a:pt x="18" y="9"/>
                      <a:pt x="24" y="16"/>
                    </a:cubicBezTo>
                    <a:cubicBezTo>
                      <a:pt x="15" y="13"/>
                      <a:pt x="0" y="19"/>
                      <a:pt x="4"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 name="Freeform 286">
                <a:extLst>
                  <a:ext uri="{FF2B5EF4-FFF2-40B4-BE49-F238E27FC236}">
                    <a16:creationId xmlns:a16="http://schemas.microsoft.com/office/drawing/2014/main" id="{5A2DD7B2-8E41-344D-9FD0-FD44C08A88B5}"/>
                  </a:ext>
                </a:extLst>
              </p:cNvPr>
              <p:cNvSpPr/>
              <p:nvPr/>
            </p:nvSpPr>
            <p:spPr bwMode="auto">
              <a:xfrm>
                <a:off x="230" y="2188"/>
                <a:ext cx="20" cy="21"/>
              </a:xfrm>
              <a:custGeom>
                <a:avLst/>
                <a:gdLst>
                  <a:gd name="T0" fmla="*/ 17 w 17"/>
                  <a:gd name="T1" fmla="*/ 2 h 19"/>
                  <a:gd name="T2" fmla="*/ 0 w 17"/>
                  <a:gd name="T3" fmla="*/ 19 h 19"/>
                  <a:gd name="T4" fmla="*/ 17 w 17"/>
                  <a:gd name="T5" fmla="*/ 2 h 19"/>
                </a:gdLst>
                <a:ahLst/>
                <a:cxnLst>
                  <a:cxn ang="0">
                    <a:pos x="T0" y="T1"/>
                  </a:cxn>
                  <a:cxn ang="0">
                    <a:pos x="T2" y="T3"/>
                  </a:cxn>
                  <a:cxn ang="0">
                    <a:pos x="T4" y="T5"/>
                  </a:cxn>
                </a:cxnLst>
                <a:rect l="0" t="0" r="r" b="b"/>
                <a:pathLst>
                  <a:path w="17" h="19">
                    <a:moveTo>
                      <a:pt x="17" y="2"/>
                    </a:moveTo>
                    <a:cubicBezTo>
                      <a:pt x="11" y="9"/>
                      <a:pt x="4" y="11"/>
                      <a:pt x="0" y="19"/>
                    </a:cubicBezTo>
                    <a:cubicBezTo>
                      <a:pt x="0" y="3"/>
                      <a:pt x="3" y="0"/>
                      <a:pt x="1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 name="Freeform 287">
                <a:extLst>
                  <a:ext uri="{FF2B5EF4-FFF2-40B4-BE49-F238E27FC236}">
                    <a16:creationId xmlns:a16="http://schemas.microsoft.com/office/drawing/2014/main" id="{6C0B986B-BA34-D7E8-B8E2-5183C799B062}"/>
                  </a:ext>
                </a:extLst>
              </p:cNvPr>
              <p:cNvSpPr/>
              <p:nvPr/>
            </p:nvSpPr>
            <p:spPr bwMode="auto">
              <a:xfrm>
                <a:off x="189" y="2194"/>
                <a:ext cx="23" cy="12"/>
              </a:xfrm>
              <a:custGeom>
                <a:avLst/>
                <a:gdLst>
                  <a:gd name="T0" fmla="*/ 0 w 20"/>
                  <a:gd name="T1" fmla="*/ 9 h 10"/>
                  <a:gd name="T2" fmla="*/ 20 w 20"/>
                  <a:gd name="T3" fmla="*/ 3 h 10"/>
                  <a:gd name="T4" fmla="*/ 0 w 20"/>
                  <a:gd name="T5" fmla="*/ 10 h 10"/>
                  <a:gd name="T6" fmla="*/ 0 w 20"/>
                  <a:gd name="T7" fmla="*/ 9 h 10"/>
                </a:gdLst>
                <a:ahLst/>
                <a:cxnLst>
                  <a:cxn ang="0">
                    <a:pos x="T0" y="T1"/>
                  </a:cxn>
                  <a:cxn ang="0">
                    <a:pos x="T2" y="T3"/>
                  </a:cxn>
                  <a:cxn ang="0">
                    <a:pos x="T4" y="T5"/>
                  </a:cxn>
                  <a:cxn ang="0">
                    <a:pos x="T6" y="T7"/>
                  </a:cxn>
                </a:cxnLst>
                <a:rect l="0" t="0" r="r" b="b"/>
                <a:pathLst>
                  <a:path w="20" h="10">
                    <a:moveTo>
                      <a:pt x="0" y="9"/>
                    </a:moveTo>
                    <a:cubicBezTo>
                      <a:pt x="5" y="0"/>
                      <a:pt x="5" y="0"/>
                      <a:pt x="20" y="3"/>
                    </a:cubicBezTo>
                    <a:cubicBezTo>
                      <a:pt x="12" y="5"/>
                      <a:pt x="7" y="10"/>
                      <a:pt x="0" y="10"/>
                    </a:cubicBezTo>
                    <a:lnTo>
                      <a:pt x="0" y="9"/>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 name="Freeform 288">
                <a:extLst>
                  <a:ext uri="{FF2B5EF4-FFF2-40B4-BE49-F238E27FC236}">
                    <a16:creationId xmlns:a16="http://schemas.microsoft.com/office/drawing/2014/main" id="{30B1824D-D5E6-93F0-D049-EE952F338EFB}"/>
                  </a:ext>
                </a:extLst>
              </p:cNvPr>
              <p:cNvSpPr/>
              <p:nvPr/>
            </p:nvSpPr>
            <p:spPr bwMode="auto">
              <a:xfrm>
                <a:off x="149" y="2225"/>
                <a:ext cx="21" cy="11"/>
              </a:xfrm>
              <a:custGeom>
                <a:avLst/>
                <a:gdLst>
                  <a:gd name="T0" fmla="*/ 0 w 19"/>
                  <a:gd name="T1" fmla="*/ 0 h 9"/>
                  <a:gd name="T2" fmla="*/ 19 w 19"/>
                  <a:gd name="T3" fmla="*/ 6 h 9"/>
                  <a:gd name="T4" fmla="*/ 0 w 19"/>
                  <a:gd name="T5" fmla="*/ 0 h 9"/>
                </a:gdLst>
                <a:ahLst/>
                <a:cxnLst>
                  <a:cxn ang="0">
                    <a:pos x="T0" y="T1"/>
                  </a:cxn>
                  <a:cxn ang="0">
                    <a:pos x="T2" y="T3"/>
                  </a:cxn>
                  <a:cxn ang="0">
                    <a:pos x="T4" y="T5"/>
                  </a:cxn>
                </a:cxnLst>
                <a:rect l="0" t="0" r="r" b="b"/>
                <a:pathLst>
                  <a:path w="19" h="9">
                    <a:moveTo>
                      <a:pt x="0" y="0"/>
                    </a:moveTo>
                    <a:cubicBezTo>
                      <a:pt x="6" y="2"/>
                      <a:pt x="12" y="4"/>
                      <a:pt x="19" y="6"/>
                    </a:cubicBezTo>
                    <a:cubicBezTo>
                      <a:pt x="11" y="9"/>
                      <a:pt x="5" y="7"/>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 name="Freeform 289">
                <a:extLst>
                  <a:ext uri="{FF2B5EF4-FFF2-40B4-BE49-F238E27FC236}">
                    <a16:creationId xmlns:a16="http://schemas.microsoft.com/office/drawing/2014/main" id="{B812C895-D56F-ACC5-3691-366C16F1A6B2}"/>
                  </a:ext>
                </a:extLst>
              </p:cNvPr>
              <p:cNvSpPr/>
              <p:nvPr/>
            </p:nvSpPr>
            <p:spPr bwMode="auto">
              <a:xfrm>
                <a:off x="206" y="2213"/>
                <a:ext cx="10" cy="11"/>
              </a:xfrm>
              <a:custGeom>
                <a:avLst/>
                <a:gdLst>
                  <a:gd name="T0" fmla="*/ 9 w 9"/>
                  <a:gd name="T1" fmla="*/ 0 h 10"/>
                  <a:gd name="T2" fmla="*/ 0 w 9"/>
                  <a:gd name="T3" fmla="*/ 10 h 10"/>
                  <a:gd name="T4" fmla="*/ 9 w 9"/>
                  <a:gd name="T5" fmla="*/ 0 h 10"/>
                </a:gdLst>
                <a:ahLst/>
                <a:cxnLst>
                  <a:cxn ang="0">
                    <a:pos x="T0" y="T1"/>
                  </a:cxn>
                  <a:cxn ang="0">
                    <a:pos x="T2" y="T3"/>
                  </a:cxn>
                  <a:cxn ang="0">
                    <a:pos x="T4" y="T5"/>
                  </a:cxn>
                </a:cxnLst>
                <a:rect l="0" t="0" r="r" b="b"/>
                <a:pathLst>
                  <a:path w="9" h="10">
                    <a:moveTo>
                      <a:pt x="9" y="0"/>
                    </a:moveTo>
                    <a:cubicBezTo>
                      <a:pt x="9" y="5"/>
                      <a:pt x="6" y="9"/>
                      <a:pt x="0" y="10"/>
                    </a:cubicBezTo>
                    <a:cubicBezTo>
                      <a:pt x="1" y="3"/>
                      <a:pt x="5" y="1"/>
                      <a:pt x="9"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 name="Freeform 290">
                <a:extLst>
                  <a:ext uri="{FF2B5EF4-FFF2-40B4-BE49-F238E27FC236}">
                    <a16:creationId xmlns:a16="http://schemas.microsoft.com/office/drawing/2014/main" id="{254DA904-F173-5D14-BC04-FF26A5F23E73}"/>
                  </a:ext>
                </a:extLst>
              </p:cNvPr>
              <p:cNvSpPr/>
              <p:nvPr/>
            </p:nvSpPr>
            <p:spPr bwMode="auto">
              <a:xfrm>
                <a:off x="216" y="2192"/>
                <a:ext cx="10" cy="7"/>
              </a:xfrm>
              <a:custGeom>
                <a:avLst/>
                <a:gdLst>
                  <a:gd name="T0" fmla="*/ 3 w 8"/>
                  <a:gd name="T1" fmla="*/ 6 h 6"/>
                  <a:gd name="T2" fmla="*/ 0 w 8"/>
                  <a:gd name="T3" fmla="*/ 3 h 6"/>
                  <a:gd name="T4" fmla="*/ 4 w 8"/>
                  <a:gd name="T5" fmla="*/ 0 h 6"/>
                  <a:gd name="T6" fmla="*/ 8 w 8"/>
                  <a:gd name="T7" fmla="*/ 3 h 6"/>
                  <a:gd name="T8" fmla="*/ 3 w 8"/>
                  <a:gd name="T9" fmla="*/ 6 h 6"/>
                </a:gdLst>
                <a:ahLst/>
                <a:cxnLst>
                  <a:cxn ang="0">
                    <a:pos x="T0" y="T1"/>
                  </a:cxn>
                  <a:cxn ang="0">
                    <a:pos x="T2" y="T3"/>
                  </a:cxn>
                  <a:cxn ang="0">
                    <a:pos x="T4" y="T5"/>
                  </a:cxn>
                  <a:cxn ang="0">
                    <a:pos x="T6" y="T7"/>
                  </a:cxn>
                  <a:cxn ang="0">
                    <a:pos x="T8" y="T9"/>
                  </a:cxn>
                </a:cxnLst>
                <a:rect l="0" t="0" r="r" b="b"/>
                <a:pathLst>
                  <a:path w="8" h="6">
                    <a:moveTo>
                      <a:pt x="3" y="6"/>
                    </a:moveTo>
                    <a:cubicBezTo>
                      <a:pt x="2" y="6"/>
                      <a:pt x="0" y="5"/>
                      <a:pt x="0" y="3"/>
                    </a:cubicBezTo>
                    <a:cubicBezTo>
                      <a:pt x="0" y="1"/>
                      <a:pt x="2" y="0"/>
                      <a:pt x="4" y="0"/>
                    </a:cubicBezTo>
                    <a:cubicBezTo>
                      <a:pt x="6" y="0"/>
                      <a:pt x="8" y="0"/>
                      <a:pt x="8" y="3"/>
                    </a:cubicBezTo>
                    <a:cubicBezTo>
                      <a:pt x="8" y="5"/>
                      <a:pt x="6" y="6"/>
                      <a:pt x="3"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 name="Freeform 291">
                <a:extLst>
                  <a:ext uri="{FF2B5EF4-FFF2-40B4-BE49-F238E27FC236}">
                    <a16:creationId xmlns:a16="http://schemas.microsoft.com/office/drawing/2014/main" id="{F392C47A-4DD2-ED75-1678-EAA8DF78D396}"/>
                  </a:ext>
                </a:extLst>
              </p:cNvPr>
              <p:cNvSpPr/>
              <p:nvPr/>
            </p:nvSpPr>
            <p:spPr bwMode="auto">
              <a:xfrm>
                <a:off x="169" y="2204"/>
                <a:ext cx="20" cy="6"/>
              </a:xfrm>
              <a:custGeom>
                <a:avLst/>
                <a:gdLst>
                  <a:gd name="T0" fmla="*/ 17 w 17"/>
                  <a:gd name="T1" fmla="*/ 2 h 6"/>
                  <a:gd name="T2" fmla="*/ 0 w 17"/>
                  <a:gd name="T3" fmla="*/ 6 h 6"/>
                  <a:gd name="T4" fmla="*/ 17 w 17"/>
                  <a:gd name="T5" fmla="*/ 1 h 6"/>
                  <a:gd name="T6" fmla="*/ 17 w 17"/>
                  <a:gd name="T7" fmla="*/ 2 h 6"/>
                </a:gdLst>
                <a:ahLst/>
                <a:cxnLst>
                  <a:cxn ang="0">
                    <a:pos x="T0" y="T1"/>
                  </a:cxn>
                  <a:cxn ang="0">
                    <a:pos x="T2" y="T3"/>
                  </a:cxn>
                  <a:cxn ang="0">
                    <a:pos x="T4" y="T5"/>
                  </a:cxn>
                  <a:cxn ang="0">
                    <a:pos x="T6" y="T7"/>
                  </a:cxn>
                </a:cxnLst>
                <a:rect l="0" t="0" r="r" b="b"/>
                <a:pathLst>
                  <a:path w="17" h="6">
                    <a:moveTo>
                      <a:pt x="17" y="2"/>
                    </a:moveTo>
                    <a:cubicBezTo>
                      <a:pt x="12" y="5"/>
                      <a:pt x="7" y="6"/>
                      <a:pt x="0" y="6"/>
                    </a:cubicBezTo>
                    <a:cubicBezTo>
                      <a:pt x="6" y="0"/>
                      <a:pt x="12" y="2"/>
                      <a:pt x="17" y="1"/>
                    </a:cubicBezTo>
                    <a:cubicBezTo>
                      <a:pt x="17" y="1"/>
                      <a:pt x="17" y="2"/>
                      <a:pt x="1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 name="Freeform 292">
                <a:extLst>
                  <a:ext uri="{FF2B5EF4-FFF2-40B4-BE49-F238E27FC236}">
                    <a16:creationId xmlns:a16="http://schemas.microsoft.com/office/drawing/2014/main" id="{4D8B206A-1143-3F61-29AD-F63C738DA48F}"/>
                  </a:ext>
                </a:extLst>
              </p:cNvPr>
              <p:cNvSpPr/>
              <p:nvPr/>
            </p:nvSpPr>
            <p:spPr bwMode="auto">
              <a:xfrm>
                <a:off x="200" y="2229"/>
                <a:ext cx="4"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0"/>
                      <a:pt x="2" y="0"/>
                      <a:pt x="3" y="1"/>
                    </a:cubicBezTo>
                    <a:cubicBezTo>
                      <a:pt x="3" y="1"/>
                      <a:pt x="3" y="2"/>
                      <a:pt x="2" y="3"/>
                    </a:cubicBezTo>
                    <a:cubicBezTo>
                      <a:pt x="2" y="3"/>
                      <a:pt x="1" y="2"/>
                      <a:pt x="0" y="2"/>
                    </a:cubicBezTo>
                    <a:cubicBezTo>
                      <a:pt x="0" y="1"/>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 name="Freeform 293">
                <a:extLst>
                  <a:ext uri="{FF2B5EF4-FFF2-40B4-BE49-F238E27FC236}">
                    <a16:creationId xmlns:a16="http://schemas.microsoft.com/office/drawing/2014/main" id="{37052259-7ACD-0388-A45A-DB5B8298543E}"/>
                  </a:ext>
                </a:extLst>
              </p:cNvPr>
              <p:cNvSpPr/>
              <p:nvPr/>
            </p:nvSpPr>
            <p:spPr bwMode="auto">
              <a:xfrm>
                <a:off x="157" y="2122"/>
                <a:ext cx="4" cy="2"/>
              </a:xfrm>
              <a:custGeom>
                <a:avLst/>
                <a:gdLst>
                  <a:gd name="T0" fmla="*/ 4 w 4"/>
                  <a:gd name="T1" fmla="*/ 1 h 2"/>
                  <a:gd name="T2" fmla="*/ 2 w 4"/>
                  <a:gd name="T3" fmla="*/ 2 h 2"/>
                  <a:gd name="T4" fmla="*/ 0 w 4"/>
                  <a:gd name="T5" fmla="*/ 1 h 2"/>
                  <a:gd name="T6" fmla="*/ 2 w 4"/>
                  <a:gd name="T7" fmla="*/ 0 h 2"/>
                  <a:gd name="T8" fmla="*/ 4 w 4"/>
                  <a:gd name="T9" fmla="*/ 1 h 2"/>
                </a:gdLst>
                <a:ahLst/>
                <a:cxnLst>
                  <a:cxn ang="0">
                    <a:pos x="T0" y="T1"/>
                  </a:cxn>
                  <a:cxn ang="0">
                    <a:pos x="T2" y="T3"/>
                  </a:cxn>
                  <a:cxn ang="0">
                    <a:pos x="T4" y="T5"/>
                  </a:cxn>
                  <a:cxn ang="0">
                    <a:pos x="T6" y="T7"/>
                  </a:cxn>
                  <a:cxn ang="0">
                    <a:pos x="T8" y="T9"/>
                  </a:cxn>
                </a:cxnLst>
                <a:rect l="0" t="0" r="r" b="b"/>
                <a:pathLst>
                  <a:path w="4" h="2">
                    <a:moveTo>
                      <a:pt x="4" y="1"/>
                    </a:moveTo>
                    <a:cubicBezTo>
                      <a:pt x="3" y="2"/>
                      <a:pt x="3" y="2"/>
                      <a:pt x="2" y="2"/>
                    </a:cubicBezTo>
                    <a:cubicBezTo>
                      <a:pt x="2" y="2"/>
                      <a:pt x="1" y="2"/>
                      <a:pt x="0" y="1"/>
                    </a:cubicBezTo>
                    <a:cubicBezTo>
                      <a:pt x="1" y="1"/>
                      <a:pt x="2" y="0"/>
                      <a:pt x="2" y="0"/>
                    </a:cubicBezTo>
                    <a:cubicBezTo>
                      <a:pt x="3" y="0"/>
                      <a:pt x="3" y="1"/>
                      <a:pt x="4"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 name="Freeform 294">
                <a:extLst>
                  <a:ext uri="{FF2B5EF4-FFF2-40B4-BE49-F238E27FC236}">
                    <a16:creationId xmlns:a16="http://schemas.microsoft.com/office/drawing/2014/main" id="{34175FDC-13AE-CA85-18F0-CE8CB61F4B1B}"/>
                  </a:ext>
                </a:extLst>
              </p:cNvPr>
              <p:cNvSpPr/>
              <p:nvPr/>
            </p:nvSpPr>
            <p:spPr bwMode="auto">
              <a:xfrm>
                <a:off x="96" y="2124"/>
                <a:ext cx="7" cy="4"/>
              </a:xfrm>
              <a:custGeom>
                <a:avLst/>
                <a:gdLst>
                  <a:gd name="T0" fmla="*/ 6 w 6"/>
                  <a:gd name="T1" fmla="*/ 1 h 3"/>
                  <a:gd name="T2" fmla="*/ 1 w 6"/>
                  <a:gd name="T3" fmla="*/ 2 h 3"/>
                  <a:gd name="T4" fmla="*/ 0 w 6"/>
                  <a:gd name="T5" fmla="*/ 1 h 3"/>
                  <a:gd name="T6" fmla="*/ 6 w 6"/>
                  <a:gd name="T7" fmla="*/ 0 h 3"/>
                  <a:gd name="T8" fmla="*/ 6 w 6"/>
                  <a:gd name="T9" fmla="*/ 1 h 3"/>
                </a:gdLst>
                <a:ahLst/>
                <a:cxnLst>
                  <a:cxn ang="0">
                    <a:pos x="T0" y="T1"/>
                  </a:cxn>
                  <a:cxn ang="0">
                    <a:pos x="T2" y="T3"/>
                  </a:cxn>
                  <a:cxn ang="0">
                    <a:pos x="T4" y="T5"/>
                  </a:cxn>
                  <a:cxn ang="0">
                    <a:pos x="T6" y="T7"/>
                  </a:cxn>
                  <a:cxn ang="0">
                    <a:pos x="T8" y="T9"/>
                  </a:cxn>
                </a:cxnLst>
                <a:rect l="0" t="0" r="r" b="b"/>
                <a:pathLst>
                  <a:path w="6" h="3">
                    <a:moveTo>
                      <a:pt x="6" y="1"/>
                    </a:moveTo>
                    <a:cubicBezTo>
                      <a:pt x="5" y="2"/>
                      <a:pt x="3" y="3"/>
                      <a:pt x="1" y="2"/>
                    </a:cubicBezTo>
                    <a:cubicBezTo>
                      <a:pt x="1" y="2"/>
                      <a:pt x="1" y="2"/>
                      <a:pt x="0" y="1"/>
                    </a:cubicBezTo>
                    <a:cubicBezTo>
                      <a:pt x="2" y="1"/>
                      <a:pt x="4" y="1"/>
                      <a:pt x="6" y="0"/>
                    </a:cubicBezTo>
                    <a:cubicBezTo>
                      <a:pt x="6" y="0"/>
                      <a:pt x="6" y="1"/>
                      <a:pt x="6"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 name="Freeform 295">
                <a:extLst>
                  <a:ext uri="{FF2B5EF4-FFF2-40B4-BE49-F238E27FC236}">
                    <a16:creationId xmlns:a16="http://schemas.microsoft.com/office/drawing/2014/main" id="{37B105AC-A9F8-7F90-AD11-6E33D380432D}"/>
                  </a:ext>
                </a:extLst>
              </p:cNvPr>
              <p:cNvSpPr/>
              <p:nvPr/>
            </p:nvSpPr>
            <p:spPr bwMode="auto">
              <a:xfrm>
                <a:off x="302" y="2200"/>
                <a:ext cx="3" cy="4"/>
              </a:xfrm>
              <a:custGeom>
                <a:avLst/>
                <a:gdLst>
                  <a:gd name="T0" fmla="*/ 0 w 2"/>
                  <a:gd name="T1" fmla="*/ 0 h 3"/>
                  <a:gd name="T2" fmla="*/ 2 w 2"/>
                  <a:gd name="T3" fmla="*/ 2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0" y="1"/>
                      <a:pt x="1" y="1"/>
                      <a:pt x="2" y="2"/>
                    </a:cubicBezTo>
                    <a:cubicBezTo>
                      <a:pt x="1" y="2"/>
                      <a:pt x="1" y="3"/>
                      <a:pt x="1" y="3"/>
                    </a:cubicBezTo>
                    <a:cubicBezTo>
                      <a:pt x="0" y="2"/>
                      <a:pt x="0"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 name="Freeform 296">
                <a:extLst>
                  <a:ext uri="{FF2B5EF4-FFF2-40B4-BE49-F238E27FC236}">
                    <a16:creationId xmlns:a16="http://schemas.microsoft.com/office/drawing/2014/main" id="{166BE1F3-795B-8CAE-6697-A6DC89BD97F7}"/>
                  </a:ext>
                </a:extLst>
              </p:cNvPr>
              <p:cNvSpPr/>
              <p:nvPr/>
            </p:nvSpPr>
            <p:spPr bwMode="auto">
              <a:xfrm>
                <a:off x="301" y="2199"/>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 name="Freeform 297">
                <a:extLst>
                  <a:ext uri="{FF2B5EF4-FFF2-40B4-BE49-F238E27FC236}">
                    <a16:creationId xmlns:a16="http://schemas.microsoft.com/office/drawing/2014/main" id="{4B8565EF-79BB-4495-EAB3-80276A8C3F46}"/>
                  </a:ext>
                </a:extLst>
              </p:cNvPr>
              <p:cNvSpPr/>
              <p:nvPr/>
            </p:nvSpPr>
            <p:spPr bwMode="auto">
              <a:xfrm>
                <a:off x="245" y="2473"/>
                <a:ext cx="213" cy="213"/>
              </a:xfrm>
              <a:custGeom>
                <a:avLst/>
                <a:gdLst>
                  <a:gd name="T0" fmla="*/ 179 w 186"/>
                  <a:gd name="T1" fmla="*/ 74 h 186"/>
                  <a:gd name="T2" fmla="*/ 180 w 186"/>
                  <a:gd name="T3" fmla="*/ 88 h 186"/>
                  <a:gd name="T4" fmla="*/ 181 w 186"/>
                  <a:gd name="T5" fmla="*/ 110 h 186"/>
                  <a:gd name="T6" fmla="*/ 177 w 186"/>
                  <a:gd name="T7" fmla="*/ 126 h 186"/>
                  <a:gd name="T8" fmla="*/ 164 w 186"/>
                  <a:gd name="T9" fmla="*/ 142 h 186"/>
                  <a:gd name="T10" fmla="*/ 159 w 186"/>
                  <a:gd name="T11" fmla="*/ 148 h 186"/>
                  <a:gd name="T12" fmla="*/ 140 w 186"/>
                  <a:gd name="T13" fmla="*/ 164 h 186"/>
                  <a:gd name="T14" fmla="*/ 132 w 186"/>
                  <a:gd name="T15" fmla="*/ 168 h 186"/>
                  <a:gd name="T16" fmla="*/ 110 w 186"/>
                  <a:gd name="T17" fmla="*/ 176 h 186"/>
                  <a:gd name="T18" fmla="*/ 97 w 186"/>
                  <a:gd name="T19" fmla="*/ 178 h 186"/>
                  <a:gd name="T20" fmla="*/ 70 w 186"/>
                  <a:gd name="T21" fmla="*/ 173 h 186"/>
                  <a:gd name="T22" fmla="*/ 65 w 186"/>
                  <a:gd name="T23" fmla="*/ 169 h 186"/>
                  <a:gd name="T24" fmla="*/ 29 w 186"/>
                  <a:gd name="T25" fmla="*/ 150 h 186"/>
                  <a:gd name="T26" fmla="*/ 23 w 186"/>
                  <a:gd name="T27" fmla="*/ 130 h 186"/>
                  <a:gd name="T28" fmla="*/ 22 w 186"/>
                  <a:gd name="T29" fmla="*/ 128 h 186"/>
                  <a:gd name="T30" fmla="*/ 13 w 186"/>
                  <a:gd name="T31" fmla="*/ 74 h 186"/>
                  <a:gd name="T32" fmla="*/ 42 w 186"/>
                  <a:gd name="T33" fmla="*/ 32 h 186"/>
                  <a:gd name="T34" fmla="*/ 66 w 186"/>
                  <a:gd name="T35" fmla="*/ 17 h 186"/>
                  <a:gd name="T36" fmla="*/ 91 w 186"/>
                  <a:gd name="T37" fmla="*/ 13 h 186"/>
                  <a:gd name="T38" fmla="*/ 105 w 186"/>
                  <a:gd name="T39" fmla="*/ 13 h 186"/>
                  <a:gd name="T40" fmla="*/ 129 w 186"/>
                  <a:gd name="T41" fmla="*/ 16 h 186"/>
                  <a:gd name="T42" fmla="*/ 140 w 186"/>
                  <a:gd name="T43" fmla="*/ 25 h 186"/>
                  <a:gd name="T44" fmla="*/ 169 w 186"/>
                  <a:gd name="T45" fmla="*/ 49 h 186"/>
                  <a:gd name="T46" fmla="*/ 173 w 186"/>
                  <a:gd name="T47" fmla="*/ 57 h 186"/>
                  <a:gd name="T48" fmla="*/ 179 w 186"/>
                  <a:gd name="T49" fmla="*/ 74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6" h="186">
                    <a:moveTo>
                      <a:pt x="179" y="74"/>
                    </a:moveTo>
                    <a:cubicBezTo>
                      <a:pt x="176" y="79"/>
                      <a:pt x="176" y="83"/>
                      <a:pt x="180" y="88"/>
                    </a:cubicBezTo>
                    <a:cubicBezTo>
                      <a:pt x="186" y="95"/>
                      <a:pt x="186" y="103"/>
                      <a:pt x="181" y="110"/>
                    </a:cubicBezTo>
                    <a:cubicBezTo>
                      <a:pt x="177" y="116"/>
                      <a:pt x="177" y="120"/>
                      <a:pt x="177" y="126"/>
                    </a:cubicBezTo>
                    <a:cubicBezTo>
                      <a:pt x="178" y="134"/>
                      <a:pt x="168" y="136"/>
                      <a:pt x="164" y="142"/>
                    </a:cubicBezTo>
                    <a:cubicBezTo>
                      <a:pt x="162" y="144"/>
                      <a:pt x="159" y="145"/>
                      <a:pt x="159" y="148"/>
                    </a:cubicBezTo>
                    <a:cubicBezTo>
                      <a:pt x="161" y="163"/>
                      <a:pt x="149" y="163"/>
                      <a:pt x="140" y="164"/>
                    </a:cubicBezTo>
                    <a:cubicBezTo>
                      <a:pt x="136" y="164"/>
                      <a:pt x="134" y="164"/>
                      <a:pt x="132" y="168"/>
                    </a:cubicBezTo>
                    <a:cubicBezTo>
                      <a:pt x="126" y="180"/>
                      <a:pt x="122" y="182"/>
                      <a:pt x="110" y="176"/>
                    </a:cubicBezTo>
                    <a:cubicBezTo>
                      <a:pt x="104" y="173"/>
                      <a:pt x="101" y="174"/>
                      <a:pt x="97" y="178"/>
                    </a:cubicBezTo>
                    <a:cubicBezTo>
                      <a:pt x="91" y="186"/>
                      <a:pt x="73" y="182"/>
                      <a:pt x="70" y="173"/>
                    </a:cubicBezTo>
                    <a:cubicBezTo>
                      <a:pt x="69" y="170"/>
                      <a:pt x="69" y="169"/>
                      <a:pt x="65" y="169"/>
                    </a:cubicBezTo>
                    <a:cubicBezTo>
                      <a:pt x="47" y="174"/>
                      <a:pt x="38" y="161"/>
                      <a:pt x="29" y="150"/>
                    </a:cubicBezTo>
                    <a:cubicBezTo>
                      <a:pt x="23" y="144"/>
                      <a:pt x="19" y="138"/>
                      <a:pt x="23" y="130"/>
                    </a:cubicBezTo>
                    <a:cubicBezTo>
                      <a:pt x="23" y="129"/>
                      <a:pt x="23" y="128"/>
                      <a:pt x="22" y="128"/>
                    </a:cubicBezTo>
                    <a:cubicBezTo>
                      <a:pt x="0" y="113"/>
                      <a:pt x="12" y="91"/>
                      <a:pt x="13" y="74"/>
                    </a:cubicBezTo>
                    <a:cubicBezTo>
                      <a:pt x="14" y="58"/>
                      <a:pt x="22" y="39"/>
                      <a:pt x="42" y="32"/>
                    </a:cubicBezTo>
                    <a:cubicBezTo>
                      <a:pt x="45" y="19"/>
                      <a:pt x="59" y="17"/>
                      <a:pt x="66" y="17"/>
                    </a:cubicBezTo>
                    <a:cubicBezTo>
                      <a:pt x="75" y="17"/>
                      <a:pt x="81" y="0"/>
                      <a:pt x="91" y="13"/>
                    </a:cubicBezTo>
                    <a:cubicBezTo>
                      <a:pt x="91" y="13"/>
                      <a:pt x="104" y="13"/>
                      <a:pt x="105" y="13"/>
                    </a:cubicBezTo>
                    <a:cubicBezTo>
                      <a:pt x="114" y="8"/>
                      <a:pt x="120" y="21"/>
                      <a:pt x="129" y="16"/>
                    </a:cubicBezTo>
                    <a:cubicBezTo>
                      <a:pt x="134" y="14"/>
                      <a:pt x="134" y="23"/>
                      <a:pt x="140" y="25"/>
                    </a:cubicBezTo>
                    <a:cubicBezTo>
                      <a:pt x="153" y="29"/>
                      <a:pt x="159" y="41"/>
                      <a:pt x="169" y="49"/>
                    </a:cubicBezTo>
                    <a:cubicBezTo>
                      <a:pt x="171" y="51"/>
                      <a:pt x="165" y="58"/>
                      <a:pt x="173" y="57"/>
                    </a:cubicBezTo>
                    <a:cubicBezTo>
                      <a:pt x="175" y="62"/>
                      <a:pt x="177" y="68"/>
                      <a:pt x="179" y="74"/>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 name="Freeform 298">
                <a:extLst>
                  <a:ext uri="{FF2B5EF4-FFF2-40B4-BE49-F238E27FC236}">
                    <a16:creationId xmlns:a16="http://schemas.microsoft.com/office/drawing/2014/main" id="{C14789A6-E39F-C2CE-AE28-C5B547087C3A}"/>
                  </a:ext>
                </a:extLst>
              </p:cNvPr>
              <p:cNvSpPr/>
              <p:nvPr/>
            </p:nvSpPr>
            <p:spPr bwMode="auto">
              <a:xfrm>
                <a:off x="502" y="2527"/>
                <a:ext cx="88" cy="43"/>
              </a:xfrm>
              <a:custGeom>
                <a:avLst/>
                <a:gdLst>
                  <a:gd name="T0" fmla="*/ 0 w 77"/>
                  <a:gd name="T1" fmla="*/ 7 h 38"/>
                  <a:gd name="T2" fmla="*/ 7 w 77"/>
                  <a:gd name="T3" fmla="*/ 0 h 38"/>
                  <a:gd name="T4" fmla="*/ 17 w 77"/>
                  <a:gd name="T5" fmla="*/ 5 h 38"/>
                  <a:gd name="T6" fmla="*/ 39 w 77"/>
                  <a:gd name="T7" fmla="*/ 5 h 38"/>
                  <a:gd name="T8" fmla="*/ 27 w 77"/>
                  <a:gd name="T9" fmla="*/ 13 h 38"/>
                  <a:gd name="T10" fmla="*/ 40 w 77"/>
                  <a:gd name="T11" fmla="*/ 12 h 38"/>
                  <a:gd name="T12" fmla="*/ 68 w 77"/>
                  <a:gd name="T13" fmla="*/ 16 h 38"/>
                  <a:gd name="T14" fmla="*/ 73 w 77"/>
                  <a:gd name="T15" fmla="*/ 26 h 38"/>
                  <a:gd name="T16" fmla="*/ 59 w 77"/>
                  <a:gd name="T17" fmla="*/ 33 h 38"/>
                  <a:gd name="T18" fmla="*/ 41 w 77"/>
                  <a:gd name="T19" fmla="*/ 35 h 38"/>
                  <a:gd name="T20" fmla="*/ 24 w 77"/>
                  <a:gd name="T21" fmla="*/ 31 h 38"/>
                  <a:gd name="T22" fmla="*/ 22 w 77"/>
                  <a:gd name="T23" fmla="*/ 32 h 38"/>
                  <a:gd name="T24" fmla="*/ 20 w 77"/>
                  <a:gd name="T25" fmla="*/ 31 h 38"/>
                  <a:gd name="T26" fmla="*/ 17 w 77"/>
                  <a:gd name="T27" fmla="*/ 15 h 38"/>
                  <a:gd name="T28" fmla="*/ 16 w 77"/>
                  <a:gd name="T29" fmla="*/ 10 h 38"/>
                  <a:gd name="T30" fmla="*/ 0 w 77"/>
                  <a:gd name="T31" fmla="*/ 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7" h="38">
                    <a:moveTo>
                      <a:pt x="0" y="7"/>
                    </a:moveTo>
                    <a:cubicBezTo>
                      <a:pt x="2" y="4"/>
                      <a:pt x="4" y="1"/>
                      <a:pt x="7" y="0"/>
                    </a:cubicBezTo>
                    <a:cubicBezTo>
                      <a:pt x="8" y="6"/>
                      <a:pt x="13" y="5"/>
                      <a:pt x="17" y="5"/>
                    </a:cubicBezTo>
                    <a:cubicBezTo>
                      <a:pt x="24" y="5"/>
                      <a:pt x="30" y="5"/>
                      <a:pt x="39" y="5"/>
                    </a:cubicBezTo>
                    <a:cubicBezTo>
                      <a:pt x="35" y="11"/>
                      <a:pt x="30" y="10"/>
                      <a:pt x="27" y="13"/>
                    </a:cubicBezTo>
                    <a:cubicBezTo>
                      <a:pt x="32" y="17"/>
                      <a:pt x="36" y="13"/>
                      <a:pt x="40" y="12"/>
                    </a:cubicBezTo>
                    <a:cubicBezTo>
                      <a:pt x="50" y="8"/>
                      <a:pt x="59" y="11"/>
                      <a:pt x="68" y="16"/>
                    </a:cubicBezTo>
                    <a:cubicBezTo>
                      <a:pt x="71" y="18"/>
                      <a:pt x="77" y="22"/>
                      <a:pt x="73" y="26"/>
                    </a:cubicBezTo>
                    <a:cubicBezTo>
                      <a:pt x="70" y="30"/>
                      <a:pt x="65" y="35"/>
                      <a:pt x="59" y="33"/>
                    </a:cubicBezTo>
                    <a:cubicBezTo>
                      <a:pt x="52" y="30"/>
                      <a:pt x="46" y="22"/>
                      <a:pt x="41" y="35"/>
                    </a:cubicBezTo>
                    <a:cubicBezTo>
                      <a:pt x="39" y="38"/>
                      <a:pt x="30" y="32"/>
                      <a:pt x="24" y="31"/>
                    </a:cubicBezTo>
                    <a:cubicBezTo>
                      <a:pt x="23" y="32"/>
                      <a:pt x="22" y="32"/>
                      <a:pt x="22" y="32"/>
                    </a:cubicBezTo>
                    <a:cubicBezTo>
                      <a:pt x="21" y="31"/>
                      <a:pt x="20" y="31"/>
                      <a:pt x="20" y="31"/>
                    </a:cubicBezTo>
                    <a:cubicBezTo>
                      <a:pt x="19" y="26"/>
                      <a:pt x="33" y="18"/>
                      <a:pt x="17" y="15"/>
                    </a:cubicBezTo>
                    <a:cubicBezTo>
                      <a:pt x="20" y="12"/>
                      <a:pt x="19" y="10"/>
                      <a:pt x="16" y="10"/>
                    </a:cubicBezTo>
                    <a:cubicBezTo>
                      <a:pt x="11" y="9"/>
                      <a:pt x="6" y="8"/>
                      <a:pt x="0" y="7"/>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 name="Freeform 299">
                <a:extLst>
                  <a:ext uri="{FF2B5EF4-FFF2-40B4-BE49-F238E27FC236}">
                    <a16:creationId xmlns:a16="http://schemas.microsoft.com/office/drawing/2014/main" id="{3CA32C47-F7AC-9D8A-BDA2-D053F63D8B84}"/>
                  </a:ext>
                </a:extLst>
              </p:cNvPr>
              <p:cNvSpPr/>
              <p:nvPr/>
            </p:nvSpPr>
            <p:spPr bwMode="auto">
              <a:xfrm>
                <a:off x="500" y="2576"/>
                <a:ext cx="32" cy="19"/>
              </a:xfrm>
              <a:custGeom>
                <a:avLst/>
                <a:gdLst>
                  <a:gd name="T0" fmla="*/ 16 w 28"/>
                  <a:gd name="T1" fmla="*/ 0 h 17"/>
                  <a:gd name="T2" fmla="*/ 28 w 28"/>
                  <a:gd name="T3" fmla="*/ 7 h 17"/>
                  <a:gd name="T4" fmla="*/ 19 w 28"/>
                  <a:gd name="T5" fmla="*/ 15 h 17"/>
                  <a:gd name="T6" fmla="*/ 6 w 28"/>
                  <a:gd name="T7" fmla="*/ 11 h 17"/>
                  <a:gd name="T8" fmla="*/ 7 w 28"/>
                  <a:gd name="T9" fmla="*/ 2 h 17"/>
                  <a:gd name="T10" fmla="*/ 16 w 28"/>
                  <a:gd name="T11" fmla="*/ 0 h 17"/>
                </a:gdLst>
                <a:ahLst/>
                <a:cxnLst>
                  <a:cxn ang="0">
                    <a:pos x="T0" y="T1"/>
                  </a:cxn>
                  <a:cxn ang="0">
                    <a:pos x="T2" y="T3"/>
                  </a:cxn>
                  <a:cxn ang="0">
                    <a:pos x="T4" y="T5"/>
                  </a:cxn>
                  <a:cxn ang="0">
                    <a:pos x="T6" y="T7"/>
                  </a:cxn>
                  <a:cxn ang="0">
                    <a:pos x="T8" y="T9"/>
                  </a:cxn>
                  <a:cxn ang="0">
                    <a:pos x="T10" y="T11"/>
                  </a:cxn>
                </a:cxnLst>
                <a:rect l="0" t="0" r="r" b="b"/>
                <a:pathLst>
                  <a:path w="28" h="17">
                    <a:moveTo>
                      <a:pt x="16" y="0"/>
                    </a:moveTo>
                    <a:cubicBezTo>
                      <a:pt x="20" y="2"/>
                      <a:pt x="27" y="1"/>
                      <a:pt x="28" y="7"/>
                    </a:cubicBezTo>
                    <a:cubicBezTo>
                      <a:pt x="28" y="11"/>
                      <a:pt x="22" y="12"/>
                      <a:pt x="19" y="15"/>
                    </a:cubicBezTo>
                    <a:cubicBezTo>
                      <a:pt x="14" y="17"/>
                      <a:pt x="10" y="13"/>
                      <a:pt x="6" y="11"/>
                    </a:cubicBezTo>
                    <a:cubicBezTo>
                      <a:pt x="0" y="7"/>
                      <a:pt x="1" y="4"/>
                      <a:pt x="7" y="2"/>
                    </a:cubicBezTo>
                    <a:cubicBezTo>
                      <a:pt x="10" y="1"/>
                      <a:pt x="13" y="1"/>
                      <a:pt x="16"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 name="Freeform 300">
                <a:extLst>
                  <a:ext uri="{FF2B5EF4-FFF2-40B4-BE49-F238E27FC236}">
                    <a16:creationId xmlns:a16="http://schemas.microsoft.com/office/drawing/2014/main" id="{AD3B1258-F9E4-9D5B-0302-58ECCD7B0D51}"/>
                  </a:ext>
                </a:extLst>
              </p:cNvPr>
              <p:cNvSpPr/>
              <p:nvPr/>
            </p:nvSpPr>
            <p:spPr bwMode="auto">
              <a:xfrm>
                <a:off x="344" y="2723"/>
                <a:ext cx="21" cy="29"/>
              </a:xfrm>
              <a:custGeom>
                <a:avLst/>
                <a:gdLst>
                  <a:gd name="T0" fmla="*/ 19 w 19"/>
                  <a:gd name="T1" fmla="*/ 13 h 26"/>
                  <a:gd name="T2" fmla="*/ 15 w 19"/>
                  <a:gd name="T3" fmla="*/ 16 h 26"/>
                  <a:gd name="T4" fmla="*/ 0 w 19"/>
                  <a:gd name="T5" fmla="*/ 18 h 26"/>
                  <a:gd name="T6" fmla="*/ 2 w 19"/>
                  <a:gd name="T7" fmla="*/ 12 h 26"/>
                  <a:gd name="T8" fmla="*/ 9 w 19"/>
                  <a:gd name="T9" fmla="*/ 0 h 26"/>
                  <a:gd name="T10" fmla="*/ 19 w 19"/>
                  <a:gd name="T11" fmla="*/ 13 h 26"/>
                </a:gdLst>
                <a:ahLst/>
                <a:cxnLst>
                  <a:cxn ang="0">
                    <a:pos x="T0" y="T1"/>
                  </a:cxn>
                  <a:cxn ang="0">
                    <a:pos x="T2" y="T3"/>
                  </a:cxn>
                  <a:cxn ang="0">
                    <a:pos x="T4" y="T5"/>
                  </a:cxn>
                  <a:cxn ang="0">
                    <a:pos x="T6" y="T7"/>
                  </a:cxn>
                  <a:cxn ang="0">
                    <a:pos x="T8" y="T9"/>
                  </a:cxn>
                  <a:cxn ang="0">
                    <a:pos x="T10" y="T11"/>
                  </a:cxn>
                </a:cxnLst>
                <a:rect l="0" t="0" r="r" b="b"/>
                <a:pathLst>
                  <a:path w="19" h="26">
                    <a:moveTo>
                      <a:pt x="19" y="13"/>
                    </a:moveTo>
                    <a:cubicBezTo>
                      <a:pt x="18" y="14"/>
                      <a:pt x="16" y="15"/>
                      <a:pt x="15" y="16"/>
                    </a:cubicBezTo>
                    <a:cubicBezTo>
                      <a:pt x="10" y="26"/>
                      <a:pt x="6" y="25"/>
                      <a:pt x="0" y="18"/>
                    </a:cubicBezTo>
                    <a:cubicBezTo>
                      <a:pt x="1" y="16"/>
                      <a:pt x="1" y="14"/>
                      <a:pt x="2" y="12"/>
                    </a:cubicBezTo>
                    <a:cubicBezTo>
                      <a:pt x="5" y="8"/>
                      <a:pt x="3" y="0"/>
                      <a:pt x="9" y="0"/>
                    </a:cubicBezTo>
                    <a:cubicBezTo>
                      <a:pt x="14" y="0"/>
                      <a:pt x="18" y="7"/>
                      <a:pt x="19" y="1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 name="Freeform 301">
                <a:extLst>
                  <a:ext uri="{FF2B5EF4-FFF2-40B4-BE49-F238E27FC236}">
                    <a16:creationId xmlns:a16="http://schemas.microsoft.com/office/drawing/2014/main" id="{607D3B32-0E9D-8664-ECDE-F6F89FA555CC}"/>
                  </a:ext>
                </a:extLst>
              </p:cNvPr>
              <p:cNvSpPr/>
              <p:nvPr/>
            </p:nvSpPr>
            <p:spPr bwMode="auto">
              <a:xfrm>
                <a:off x="443" y="2535"/>
                <a:ext cx="28" cy="23"/>
              </a:xfrm>
              <a:custGeom>
                <a:avLst/>
                <a:gdLst>
                  <a:gd name="T0" fmla="*/ 6 w 24"/>
                  <a:gd name="T1" fmla="*/ 20 h 20"/>
                  <a:gd name="T2" fmla="*/ 0 w 24"/>
                  <a:gd name="T3" fmla="*/ 3 h 20"/>
                  <a:gd name="T4" fmla="*/ 19 w 24"/>
                  <a:gd name="T5" fmla="*/ 0 h 20"/>
                  <a:gd name="T6" fmla="*/ 23 w 24"/>
                  <a:gd name="T7" fmla="*/ 3 h 20"/>
                  <a:gd name="T8" fmla="*/ 21 w 24"/>
                  <a:gd name="T9" fmla="*/ 8 h 20"/>
                  <a:gd name="T10" fmla="*/ 6 w 24"/>
                  <a:gd name="T11" fmla="*/ 20 h 20"/>
                </a:gdLst>
                <a:ahLst/>
                <a:cxnLst>
                  <a:cxn ang="0">
                    <a:pos x="T0" y="T1"/>
                  </a:cxn>
                  <a:cxn ang="0">
                    <a:pos x="T2" y="T3"/>
                  </a:cxn>
                  <a:cxn ang="0">
                    <a:pos x="T4" y="T5"/>
                  </a:cxn>
                  <a:cxn ang="0">
                    <a:pos x="T6" y="T7"/>
                  </a:cxn>
                  <a:cxn ang="0">
                    <a:pos x="T8" y="T9"/>
                  </a:cxn>
                  <a:cxn ang="0">
                    <a:pos x="T10" y="T11"/>
                  </a:cxn>
                </a:cxnLst>
                <a:rect l="0" t="0" r="r" b="b"/>
                <a:pathLst>
                  <a:path w="24" h="20">
                    <a:moveTo>
                      <a:pt x="6" y="20"/>
                    </a:moveTo>
                    <a:cubicBezTo>
                      <a:pt x="4" y="14"/>
                      <a:pt x="2" y="8"/>
                      <a:pt x="0" y="3"/>
                    </a:cubicBezTo>
                    <a:cubicBezTo>
                      <a:pt x="6" y="2"/>
                      <a:pt x="12" y="1"/>
                      <a:pt x="19" y="0"/>
                    </a:cubicBezTo>
                    <a:cubicBezTo>
                      <a:pt x="21" y="0"/>
                      <a:pt x="23" y="1"/>
                      <a:pt x="23" y="3"/>
                    </a:cubicBezTo>
                    <a:cubicBezTo>
                      <a:pt x="24" y="5"/>
                      <a:pt x="23" y="7"/>
                      <a:pt x="21" y="8"/>
                    </a:cubicBezTo>
                    <a:cubicBezTo>
                      <a:pt x="16" y="12"/>
                      <a:pt x="11" y="16"/>
                      <a:pt x="6"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 name="Freeform 302">
                <a:extLst>
                  <a:ext uri="{FF2B5EF4-FFF2-40B4-BE49-F238E27FC236}">
                    <a16:creationId xmlns:a16="http://schemas.microsoft.com/office/drawing/2014/main" id="{73993783-F8F9-A217-F296-2B66897C3237}"/>
                  </a:ext>
                </a:extLst>
              </p:cNvPr>
              <p:cNvSpPr/>
              <p:nvPr/>
            </p:nvSpPr>
            <p:spPr bwMode="auto">
              <a:xfrm>
                <a:off x="509" y="2544"/>
                <a:ext cx="31" cy="18"/>
              </a:xfrm>
              <a:custGeom>
                <a:avLst/>
                <a:gdLst>
                  <a:gd name="T0" fmla="*/ 11 w 27"/>
                  <a:gd name="T1" fmla="*/ 0 h 16"/>
                  <a:gd name="T2" fmla="*/ 14 w 27"/>
                  <a:gd name="T3" fmla="*/ 16 h 16"/>
                  <a:gd name="T4" fmla="*/ 2 w 27"/>
                  <a:gd name="T5" fmla="*/ 8 h 16"/>
                  <a:gd name="T6" fmla="*/ 11 w 27"/>
                  <a:gd name="T7" fmla="*/ 0 h 16"/>
                </a:gdLst>
                <a:ahLst/>
                <a:cxnLst>
                  <a:cxn ang="0">
                    <a:pos x="T0" y="T1"/>
                  </a:cxn>
                  <a:cxn ang="0">
                    <a:pos x="T2" y="T3"/>
                  </a:cxn>
                  <a:cxn ang="0">
                    <a:pos x="T4" y="T5"/>
                  </a:cxn>
                  <a:cxn ang="0">
                    <a:pos x="T6" y="T7"/>
                  </a:cxn>
                </a:cxnLst>
                <a:rect l="0" t="0" r="r" b="b"/>
                <a:pathLst>
                  <a:path w="27" h="16">
                    <a:moveTo>
                      <a:pt x="11" y="0"/>
                    </a:moveTo>
                    <a:cubicBezTo>
                      <a:pt x="27" y="3"/>
                      <a:pt x="13" y="11"/>
                      <a:pt x="14" y="16"/>
                    </a:cubicBezTo>
                    <a:cubicBezTo>
                      <a:pt x="8" y="16"/>
                      <a:pt x="3" y="13"/>
                      <a:pt x="2" y="8"/>
                    </a:cubicBezTo>
                    <a:cubicBezTo>
                      <a:pt x="0" y="2"/>
                      <a:pt x="7" y="2"/>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 name="Freeform 303">
                <a:extLst>
                  <a:ext uri="{FF2B5EF4-FFF2-40B4-BE49-F238E27FC236}">
                    <a16:creationId xmlns:a16="http://schemas.microsoft.com/office/drawing/2014/main" id="{8804648A-BCDC-F084-A36C-8C895C61F8BE}"/>
                  </a:ext>
                </a:extLst>
              </p:cNvPr>
              <p:cNvSpPr/>
              <p:nvPr/>
            </p:nvSpPr>
            <p:spPr bwMode="auto">
              <a:xfrm>
                <a:off x="365" y="2735"/>
                <a:ext cx="12" cy="17"/>
              </a:xfrm>
              <a:custGeom>
                <a:avLst/>
                <a:gdLst>
                  <a:gd name="T0" fmla="*/ 10 w 10"/>
                  <a:gd name="T1" fmla="*/ 7 h 15"/>
                  <a:gd name="T2" fmla="*/ 0 w 10"/>
                  <a:gd name="T3" fmla="*/ 2 h 15"/>
                  <a:gd name="T4" fmla="*/ 10 w 10"/>
                  <a:gd name="T5" fmla="*/ 7 h 15"/>
                </a:gdLst>
                <a:ahLst/>
                <a:cxnLst>
                  <a:cxn ang="0">
                    <a:pos x="T0" y="T1"/>
                  </a:cxn>
                  <a:cxn ang="0">
                    <a:pos x="T2" y="T3"/>
                  </a:cxn>
                  <a:cxn ang="0">
                    <a:pos x="T4" y="T5"/>
                  </a:cxn>
                </a:cxnLst>
                <a:rect l="0" t="0" r="r" b="b"/>
                <a:pathLst>
                  <a:path w="10" h="15">
                    <a:moveTo>
                      <a:pt x="10" y="7"/>
                    </a:moveTo>
                    <a:cubicBezTo>
                      <a:pt x="2" y="15"/>
                      <a:pt x="4" y="3"/>
                      <a:pt x="0" y="2"/>
                    </a:cubicBezTo>
                    <a:cubicBezTo>
                      <a:pt x="4" y="2"/>
                      <a:pt x="9" y="0"/>
                      <a:pt x="10"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 name="Freeform 304">
                <a:extLst>
                  <a:ext uri="{FF2B5EF4-FFF2-40B4-BE49-F238E27FC236}">
                    <a16:creationId xmlns:a16="http://schemas.microsoft.com/office/drawing/2014/main" id="{24A1387E-E5E8-A470-DF5B-6F6BC87A3A02}"/>
                  </a:ext>
                </a:extLst>
              </p:cNvPr>
              <p:cNvSpPr/>
              <p:nvPr/>
            </p:nvSpPr>
            <p:spPr bwMode="auto">
              <a:xfrm>
                <a:off x="293" y="2732"/>
                <a:ext cx="5" cy="6"/>
              </a:xfrm>
              <a:custGeom>
                <a:avLst/>
                <a:gdLst>
                  <a:gd name="T0" fmla="*/ 4 w 4"/>
                  <a:gd name="T1" fmla="*/ 5 h 5"/>
                  <a:gd name="T2" fmla="*/ 0 w 4"/>
                  <a:gd name="T3" fmla="*/ 2 h 5"/>
                  <a:gd name="T4" fmla="*/ 4 w 4"/>
                  <a:gd name="T5" fmla="*/ 1 h 5"/>
                  <a:gd name="T6" fmla="*/ 4 w 4"/>
                  <a:gd name="T7" fmla="*/ 5 h 5"/>
                </a:gdLst>
                <a:ahLst/>
                <a:cxnLst>
                  <a:cxn ang="0">
                    <a:pos x="T0" y="T1"/>
                  </a:cxn>
                  <a:cxn ang="0">
                    <a:pos x="T2" y="T3"/>
                  </a:cxn>
                  <a:cxn ang="0">
                    <a:pos x="T4" y="T5"/>
                  </a:cxn>
                  <a:cxn ang="0">
                    <a:pos x="T6" y="T7"/>
                  </a:cxn>
                </a:cxnLst>
                <a:rect l="0" t="0" r="r" b="b"/>
                <a:pathLst>
                  <a:path w="4" h="5">
                    <a:moveTo>
                      <a:pt x="4" y="5"/>
                    </a:moveTo>
                    <a:cubicBezTo>
                      <a:pt x="3" y="4"/>
                      <a:pt x="2" y="3"/>
                      <a:pt x="0" y="2"/>
                    </a:cubicBezTo>
                    <a:cubicBezTo>
                      <a:pt x="1" y="1"/>
                      <a:pt x="3" y="0"/>
                      <a:pt x="4" y="1"/>
                    </a:cubicBezTo>
                    <a:cubicBezTo>
                      <a:pt x="4" y="1"/>
                      <a:pt x="4" y="3"/>
                      <a:pt x="4" y="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 name="Freeform 305">
                <a:extLst>
                  <a:ext uri="{FF2B5EF4-FFF2-40B4-BE49-F238E27FC236}">
                    <a16:creationId xmlns:a16="http://schemas.microsoft.com/office/drawing/2014/main" id="{2474DB96-62F6-FDAA-56B7-95574F207083}"/>
                  </a:ext>
                </a:extLst>
              </p:cNvPr>
              <p:cNvSpPr/>
              <p:nvPr/>
            </p:nvSpPr>
            <p:spPr bwMode="auto">
              <a:xfrm>
                <a:off x="439" y="2449"/>
                <a:ext cx="2" cy="3"/>
              </a:xfrm>
              <a:custGeom>
                <a:avLst/>
                <a:gdLst>
                  <a:gd name="T0" fmla="*/ 2 w 2"/>
                  <a:gd name="T1" fmla="*/ 0 h 3"/>
                  <a:gd name="T2" fmla="*/ 1 w 2"/>
                  <a:gd name="T3" fmla="*/ 3 h 3"/>
                  <a:gd name="T4" fmla="*/ 0 w 2"/>
                  <a:gd name="T5" fmla="*/ 3 h 3"/>
                  <a:gd name="T6" fmla="*/ 2 w 2"/>
                  <a:gd name="T7" fmla="*/ 0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1" y="1"/>
                      <a:pt x="1" y="2"/>
                      <a:pt x="1" y="3"/>
                    </a:cubicBezTo>
                    <a:cubicBezTo>
                      <a:pt x="0" y="3"/>
                      <a:pt x="0" y="3"/>
                      <a:pt x="0" y="3"/>
                    </a:cubicBezTo>
                    <a:cubicBezTo>
                      <a:pt x="0" y="2"/>
                      <a:pt x="1" y="1"/>
                      <a:pt x="2" y="0"/>
                    </a:cubicBezTo>
                    <a:cubicBezTo>
                      <a:pt x="2" y="0"/>
                      <a:pt x="2" y="0"/>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 name="Freeform 306">
                <a:extLst>
                  <a:ext uri="{FF2B5EF4-FFF2-40B4-BE49-F238E27FC236}">
                    <a16:creationId xmlns:a16="http://schemas.microsoft.com/office/drawing/2014/main" id="{24697A3A-119E-4150-DA43-9B060689A180}"/>
                  </a:ext>
                </a:extLst>
              </p:cNvPr>
              <p:cNvSpPr/>
              <p:nvPr/>
            </p:nvSpPr>
            <p:spPr bwMode="auto">
              <a:xfrm>
                <a:off x="456" y="267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1" y="1"/>
                      <a:pt x="1"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 name="Freeform 307">
                <a:extLst>
                  <a:ext uri="{FF2B5EF4-FFF2-40B4-BE49-F238E27FC236}">
                    <a16:creationId xmlns:a16="http://schemas.microsoft.com/office/drawing/2014/main" id="{3F77155D-9172-C091-A86A-9B2E6B182256}"/>
                  </a:ext>
                </a:extLst>
              </p:cNvPr>
              <p:cNvSpPr/>
              <p:nvPr/>
            </p:nvSpPr>
            <p:spPr bwMode="auto">
              <a:xfrm>
                <a:off x="527" y="2562"/>
                <a:ext cx="2" cy="4"/>
              </a:xfrm>
              <a:custGeom>
                <a:avLst/>
                <a:gdLst>
                  <a:gd name="T0" fmla="*/ 0 w 2"/>
                  <a:gd name="T1" fmla="*/ 1 h 3"/>
                  <a:gd name="T2" fmla="*/ 2 w 2"/>
                  <a:gd name="T3" fmla="*/ 0 h 3"/>
                  <a:gd name="T4" fmla="*/ 0 w 2"/>
                  <a:gd name="T5" fmla="*/ 3 h 3"/>
                  <a:gd name="T6" fmla="*/ 0 w 2"/>
                  <a:gd name="T7" fmla="*/ 1 h 3"/>
                </a:gdLst>
                <a:ahLst/>
                <a:cxnLst>
                  <a:cxn ang="0">
                    <a:pos x="T0" y="T1"/>
                  </a:cxn>
                  <a:cxn ang="0">
                    <a:pos x="T2" y="T3"/>
                  </a:cxn>
                  <a:cxn ang="0">
                    <a:pos x="T4" y="T5"/>
                  </a:cxn>
                  <a:cxn ang="0">
                    <a:pos x="T6" y="T7"/>
                  </a:cxn>
                </a:cxnLst>
                <a:rect l="0" t="0" r="r" b="b"/>
                <a:pathLst>
                  <a:path w="2" h="3">
                    <a:moveTo>
                      <a:pt x="0" y="1"/>
                    </a:moveTo>
                    <a:cubicBezTo>
                      <a:pt x="0" y="1"/>
                      <a:pt x="1" y="1"/>
                      <a:pt x="2" y="0"/>
                    </a:cubicBezTo>
                    <a:cubicBezTo>
                      <a:pt x="1" y="1"/>
                      <a:pt x="0" y="2"/>
                      <a:pt x="0" y="3"/>
                    </a:cubicBezTo>
                    <a:cubicBezTo>
                      <a:pt x="0" y="2"/>
                      <a:pt x="0" y="1"/>
                      <a:pt x="0"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 name="Freeform 308">
                <a:extLst>
                  <a:ext uri="{FF2B5EF4-FFF2-40B4-BE49-F238E27FC236}">
                    <a16:creationId xmlns:a16="http://schemas.microsoft.com/office/drawing/2014/main" id="{9F8C4F8F-8905-5138-9FD2-FFB2A1949E5D}"/>
                  </a:ext>
                </a:extLst>
              </p:cNvPr>
              <p:cNvSpPr/>
              <p:nvPr/>
            </p:nvSpPr>
            <p:spPr bwMode="auto">
              <a:xfrm>
                <a:off x="552" y="2191"/>
                <a:ext cx="198" cy="199"/>
              </a:xfrm>
              <a:custGeom>
                <a:avLst/>
                <a:gdLst>
                  <a:gd name="T0" fmla="*/ 171 w 172"/>
                  <a:gd name="T1" fmla="*/ 116 h 174"/>
                  <a:gd name="T2" fmla="*/ 158 w 172"/>
                  <a:gd name="T3" fmla="*/ 133 h 174"/>
                  <a:gd name="T4" fmla="*/ 141 w 172"/>
                  <a:gd name="T5" fmla="*/ 146 h 174"/>
                  <a:gd name="T6" fmla="*/ 135 w 172"/>
                  <a:gd name="T7" fmla="*/ 151 h 174"/>
                  <a:gd name="T8" fmla="*/ 114 w 172"/>
                  <a:gd name="T9" fmla="*/ 162 h 174"/>
                  <a:gd name="T10" fmla="*/ 105 w 172"/>
                  <a:gd name="T11" fmla="*/ 164 h 174"/>
                  <a:gd name="T12" fmla="*/ 81 w 172"/>
                  <a:gd name="T13" fmla="*/ 165 h 174"/>
                  <a:gd name="T14" fmla="*/ 70 w 172"/>
                  <a:gd name="T15" fmla="*/ 164 h 174"/>
                  <a:gd name="T16" fmla="*/ 45 w 172"/>
                  <a:gd name="T17" fmla="*/ 152 h 174"/>
                  <a:gd name="T18" fmla="*/ 42 w 172"/>
                  <a:gd name="T19" fmla="*/ 148 h 174"/>
                  <a:gd name="T20" fmla="*/ 9 w 172"/>
                  <a:gd name="T21" fmla="*/ 112 h 174"/>
                  <a:gd name="T22" fmla="*/ 5 w 172"/>
                  <a:gd name="T23" fmla="*/ 79 h 174"/>
                  <a:gd name="T24" fmla="*/ 22 w 172"/>
                  <a:gd name="T25" fmla="*/ 38 h 174"/>
                  <a:gd name="T26" fmla="*/ 61 w 172"/>
                  <a:gd name="T27" fmla="*/ 6 h 174"/>
                  <a:gd name="T28" fmla="*/ 84 w 172"/>
                  <a:gd name="T29" fmla="*/ 4 h 174"/>
                  <a:gd name="T30" fmla="*/ 92 w 172"/>
                  <a:gd name="T31" fmla="*/ 3 h 174"/>
                  <a:gd name="T32" fmla="*/ 97 w 172"/>
                  <a:gd name="T33" fmla="*/ 1 h 174"/>
                  <a:gd name="T34" fmla="*/ 130 w 172"/>
                  <a:gd name="T35" fmla="*/ 16 h 174"/>
                  <a:gd name="T36" fmla="*/ 159 w 172"/>
                  <a:gd name="T37" fmla="*/ 41 h 174"/>
                  <a:gd name="T38" fmla="*/ 162 w 172"/>
                  <a:gd name="T39" fmla="*/ 46 h 174"/>
                  <a:gd name="T40" fmla="*/ 170 w 172"/>
                  <a:gd name="T41" fmla="*/ 69 h 174"/>
                  <a:gd name="T42" fmla="*/ 172 w 172"/>
                  <a:gd name="T43" fmla="*/ 85 h 174"/>
                  <a:gd name="T44" fmla="*/ 171 w 172"/>
                  <a:gd name="T45" fmla="*/ 86 h 174"/>
                  <a:gd name="T46" fmla="*/ 170 w 172"/>
                  <a:gd name="T47" fmla="*/ 88 h 174"/>
                  <a:gd name="T48" fmla="*/ 171 w 172"/>
                  <a:gd name="T49" fmla="*/ 104 h 174"/>
                  <a:gd name="T50" fmla="*/ 171 w 172"/>
                  <a:gd name="T51"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2" h="174">
                    <a:moveTo>
                      <a:pt x="171" y="116"/>
                    </a:moveTo>
                    <a:cubicBezTo>
                      <a:pt x="165" y="121"/>
                      <a:pt x="159" y="124"/>
                      <a:pt x="158" y="133"/>
                    </a:cubicBezTo>
                    <a:cubicBezTo>
                      <a:pt x="158" y="142"/>
                      <a:pt x="147" y="142"/>
                      <a:pt x="141" y="146"/>
                    </a:cubicBezTo>
                    <a:cubicBezTo>
                      <a:pt x="139" y="148"/>
                      <a:pt x="136" y="148"/>
                      <a:pt x="135" y="151"/>
                    </a:cubicBezTo>
                    <a:cubicBezTo>
                      <a:pt x="134" y="165"/>
                      <a:pt x="123" y="162"/>
                      <a:pt x="114" y="162"/>
                    </a:cubicBezTo>
                    <a:cubicBezTo>
                      <a:pt x="111" y="162"/>
                      <a:pt x="108" y="160"/>
                      <a:pt x="105" y="164"/>
                    </a:cubicBezTo>
                    <a:cubicBezTo>
                      <a:pt x="97" y="174"/>
                      <a:pt x="92" y="174"/>
                      <a:pt x="81" y="165"/>
                    </a:cubicBezTo>
                    <a:cubicBezTo>
                      <a:pt x="77" y="161"/>
                      <a:pt x="75" y="161"/>
                      <a:pt x="70" y="164"/>
                    </a:cubicBezTo>
                    <a:cubicBezTo>
                      <a:pt x="61" y="170"/>
                      <a:pt x="47" y="163"/>
                      <a:pt x="45" y="152"/>
                    </a:cubicBezTo>
                    <a:cubicBezTo>
                      <a:pt x="45" y="150"/>
                      <a:pt x="44" y="149"/>
                      <a:pt x="42" y="148"/>
                    </a:cubicBezTo>
                    <a:cubicBezTo>
                      <a:pt x="18" y="148"/>
                      <a:pt x="11" y="128"/>
                      <a:pt x="9" y="112"/>
                    </a:cubicBezTo>
                    <a:cubicBezTo>
                      <a:pt x="7" y="101"/>
                      <a:pt x="0" y="89"/>
                      <a:pt x="5" y="79"/>
                    </a:cubicBezTo>
                    <a:cubicBezTo>
                      <a:pt x="11" y="65"/>
                      <a:pt x="6" y="47"/>
                      <a:pt x="22" y="38"/>
                    </a:cubicBezTo>
                    <a:cubicBezTo>
                      <a:pt x="25" y="17"/>
                      <a:pt x="48" y="17"/>
                      <a:pt x="61" y="6"/>
                    </a:cubicBezTo>
                    <a:cubicBezTo>
                      <a:pt x="66" y="2"/>
                      <a:pt x="76" y="7"/>
                      <a:pt x="84" y="4"/>
                    </a:cubicBezTo>
                    <a:cubicBezTo>
                      <a:pt x="86" y="3"/>
                      <a:pt x="89" y="5"/>
                      <a:pt x="92" y="3"/>
                    </a:cubicBezTo>
                    <a:cubicBezTo>
                      <a:pt x="94" y="2"/>
                      <a:pt x="97" y="0"/>
                      <a:pt x="97" y="1"/>
                    </a:cubicBezTo>
                    <a:cubicBezTo>
                      <a:pt x="105" y="11"/>
                      <a:pt x="120" y="12"/>
                      <a:pt x="130" y="16"/>
                    </a:cubicBezTo>
                    <a:cubicBezTo>
                      <a:pt x="144" y="21"/>
                      <a:pt x="145" y="38"/>
                      <a:pt x="159" y="41"/>
                    </a:cubicBezTo>
                    <a:cubicBezTo>
                      <a:pt x="160" y="42"/>
                      <a:pt x="162" y="45"/>
                      <a:pt x="162" y="46"/>
                    </a:cubicBezTo>
                    <a:cubicBezTo>
                      <a:pt x="160" y="55"/>
                      <a:pt x="170" y="60"/>
                      <a:pt x="170" y="69"/>
                    </a:cubicBezTo>
                    <a:cubicBezTo>
                      <a:pt x="171" y="74"/>
                      <a:pt x="171" y="80"/>
                      <a:pt x="172" y="85"/>
                    </a:cubicBezTo>
                    <a:cubicBezTo>
                      <a:pt x="171" y="85"/>
                      <a:pt x="171" y="86"/>
                      <a:pt x="171" y="86"/>
                    </a:cubicBezTo>
                    <a:cubicBezTo>
                      <a:pt x="171" y="87"/>
                      <a:pt x="170" y="87"/>
                      <a:pt x="170" y="88"/>
                    </a:cubicBezTo>
                    <a:cubicBezTo>
                      <a:pt x="166" y="94"/>
                      <a:pt x="170" y="99"/>
                      <a:pt x="171" y="104"/>
                    </a:cubicBezTo>
                    <a:cubicBezTo>
                      <a:pt x="171" y="108"/>
                      <a:pt x="171" y="112"/>
                      <a:pt x="171" y="116"/>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 name="Freeform 309">
                <a:extLst>
                  <a:ext uri="{FF2B5EF4-FFF2-40B4-BE49-F238E27FC236}">
                    <a16:creationId xmlns:a16="http://schemas.microsoft.com/office/drawing/2014/main" id="{E8CF6899-C59A-70CD-3B29-CD681BD7EF7B}"/>
                  </a:ext>
                </a:extLst>
              </p:cNvPr>
              <p:cNvSpPr/>
              <p:nvPr/>
            </p:nvSpPr>
            <p:spPr bwMode="auto">
              <a:xfrm>
                <a:off x="722" y="2401"/>
                <a:ext cx="52" cy="40"/>
              </a:xfrm>
              <a:custGeom>
                <a:avLst/>
                <a:gdLst>
                  <a:gd name="T0" fmla="*/ 45 w 45"/>
                  <a:gd name="T1" fmla="*/ 1 h 35"/>
                  <a:gd name="T2" fmla="*/ 32 w 45"/>
                  <a:gd name="T3" fmla="*/ 16 h 35"/>
                  <a:gd name="T4" fmla="*/ 23 w 45"/>
                  <a:gd name="T5" fmla="*/ 27 h 35"/>
                  <a:gd name="T6" fmla="*/ 15 w 45"/>
                  <a:gd name="T7" fmla="*/ 30 h 35"/>
                  <a:gd name="T8" fmla="*/ 2 w 45"/>
                  <a:gd name="T9" fmla="*/ 23 h 35"/>
                  <a:gd name="T10" fmla="*/ 2 w 45"/>
                  <a:gd name="T11" fmla="*/ 13 h 35"/>
                  <a:gd name="T12" fmla="*/ 5 w 45"/>
                  <a:gd name="T13" fmla="*/ 4 h 35"/>
                  <a:gd name="T14" fmla="*/ 15 w 45"/>
                  <a:gd name="T15" fmla="*/ 5 h 35"/>
                  <a:gd name="T16" fmla="*/ 18 w 45"/>
                  <a:gd name="T17" fmla="*/ 7 h 35"/>
                  <a:gd name="T18" fmla="*/ 45 w 45"/>
                  <a:gd name="T1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35">
                    <a:moveTo>
                      <a:pt x="45" y="1"/>
                    </a:moveTo>
                    <a:cubicBezTo>
                      <a:pt x="45" y="10"/>
                      <a:pt x="39" y="13"/>
                      <a:pt x="32" y="16"/>
                    </a:cubicBezTo>
                    <a:cubicBezTo>
                      <a:pt x="27" y="18"/>
                      <a:pt x="23" y="20"/>
                      <a:pt x="23" y="27"/>
                    </a:cubicBezTo>
                    <a:cubicBezTo>
                      <a:pt x="23" y="33"/>
                      <a:pt x="20" y="35"/>
                      <a:pt x="15" y="30"/>
                    </a:cubicBezTo>
                    <a:cubicBezTo>
                      <a:pt x="12" y="26"/>
                      <a:pt x="7" y="23"/>
                      <a:pt x="2" y="23"/>
                    </a:cubicBezTo>
                    <a:cubicBezTo>
                      <a:pt x="3" y="20"/>
                      <a:pt x="3" y="17"/>
                      <a:pt x="2" y="13"/>
                    </a:cubicBezTo>
                    <a:cubicBezTo>
                      <a:pt x="1" y="10"/>
                      <a:pt x="0" y="6"/>
                      <a:pt x="5" y="4"/>
                    </a:cubicBezTo>
                    <a:cubicBezTo>
                      <a:pt x="8" y="2"/>
                      <a:pt x="12" y="0"/>
                      <a:pt x="15" y="5"/>
                    </a:cubicBezTo>
                    <a:cubicBezTo>
                      <a:pt x="16" y="5"/>
                      <a:pt x="18" y="7"/>
                      <a:pt x="18" y="7"/>
                    </a:cubicBezTo>
                    <a:cubicBezTo>
                      <a:pt x="26" y="0"/>
                      <a:pt x="37" y="7"/>
                      <a:pt x="45"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 name="Freeform 310">
                <a:extLst>
                  <a:ext uri="{FF2B5EF4-FFF2-40B4-BE49-F238E27FC236}">
                    <a16:creationId xmlns:a16="http://schemas.microsoft.com/office/drawing/2014/main" id="{992AB09C-C720-5667-BF60-FBDF361AB91D}"/>
                  </a:ext>
                </a:extLst>
              </p:cNvPr>
              <p:cNvSpPr/>
              <p:nvPr/>
            </p:nvSpPr>
            <p:spPr bwMode="auto">
              <a:xfrm>
                <a:off x="604" y="2419"/>
                <a:ext cx="34" cy="28"/>
              </a:xfrm>
              <a:custGeom>
                <a:avLst/>
                <a:gdLst>
                  <a:gd name="T0" fmla="*/ 11 w 30"/>
                  <a:gd name="T1" fmla="*/ 21 h 24"/>
                  <a:gd name="T2" fmla="*/ 13 w 30"/>
                  <a:gd name="T3" fmla="*/ 0 h 24"/>
                  <a:gd name="T4" fmla="*/ 24 w 30"/>
                  <a:gd name="T5" fmla="*/ 14 h 24"/>
                  <a:gd name="T6" fmla="*/ 22 w 30"/>
                  <a:gd name="T7" fmla="*/ 24 h 24"/>
                  <a:gd name="T8" fmla="*/ 22 w 30"/>
                  <a:gd name="T9" fmla="*/ 23 h 24"/>
                  <a:gd name="T10" fmla="*/ 20 w 30"/>
                  <a:gd name="T11" fmla="*/ 19 h 24"/>
                  <a:gd name="T12" fmla="*/ 20 w 30"/>
                  <a:gd name="T13" fmla="*/ 19 h 24"/>
                  <a:gd name="T14" fmla="*/ 20 w 30"/>
                  <a:gd name="T15" fmla="*/ 18 h 24"/>
                  <a:gd name="T16" fmla="*/ 12 w 30"/>
                  <a:gd name="T17" fmla="*/ 21 h 24"/>
                  <a:gd name="T18" fmla="*/ 12 w 30"/>
                  <a:gd name="T19" fmla="*/ 21 h 24"/>
                  <a:gd name="T20" fmla="*/ 11 w 30"/>
                  <a:gd name="T21"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24">
                    <a:moveTo>
                      <a:pt x="11" y="21"/>
                    </a:moveTo>
                    <a:cubicBezTo>
                      <a:pt x="0" y="17"/>
                      <a:pt x="1" y="15"/>
                      <a:pt x="13" y="0"/>
                    </a:cubicBezTo>
                    <a:cubicBezTo>
                      <a:pt x="15" y="6"/>
                      <a:pt x="18" y="11"/>
                      <a:pt x="24" y="14"/>
                    </a:cubicBezTo>
                    <a:cubicBezTo>
                      <a:pt x="26" y="16"/>
                      <a:pt x="30" y="21"/>
                      <a:pt x="22" y="24"/>
                    </a:cubicBezTo>
                    <a:cubicBezTo>
                      <a:pt x="22" y="24"/>
                      <a:pt x="22" y="23"/>
                      <a:pt x="22" y="23"/>
                    </a:cubicBezTo>
                    <a:cubicBezTo>
                      <a:pt x="22" y="22"/>
                      <a:pt x="21" y="20"/>
                      <a:pt x="20" y="19"/>
                    </a:cubicBezTo>
                    <a:cubicBezTo>
                      <a:pt x="20" y="19"/>
                      <a:pt x="20" y="19"/>
                      <a:pt x="20" y="19"/>
                    </a:cubicBezTo>
                    <a:cubicBezTo>
                      <a:pt x="20" y="19"/>
                      <a:pt x="20" y="18"/>
                      <a:pt x="20" y="18"/>
                    </a:cubicBezTo>
                    <a:cubicBezTo>
                      <a:pt x="15" y="11"/>
                      <a:pt x="14" y="18"/>
                      <a:pt x="12" y="21"/>
                    </a:cubicBezTo>
                    <a:cubicBezTo>
                      <a:pt x="12" y="21"/>
                      <a:pt x="12" y="21"/>
                      <a:pt x="12" y="21"/>
                    </a:cubicBezTo>
                    <a:lnTo>
                      <a:pt x="11" y="21"/>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08" name="Freeform 311">
                <a:extLst>
                  <a:ext uri="{FF2B5EF4-FFF2-40B4-BE49-F238E27FC236}">
                    <a16:creationId xmlns:a16="http://schemas.microsoft.com/office/drawing/2014/main" id="{50FC472B-5501-7367-4EE9-45E377257EB0}"/>
                  </a:ext>
                </a:extLst>
              </p:cNvPr>
              <p:cNvSpPr/>
              <p:nvPr/>
            </p:nvSpPr>
            <p:spPr bwMode="auto">
              <a:xfrm>
                <a:off x="477" y="2299"/>
                <a:ext cx="33" cy="19"/>
              </a:xfrm>
              <a:custGeom>
                <a:avLst/>
                <a:gdLst>
                  <a:gd name="T0" fmla="*/ 11 w 29"/>
                  <a:gd name="T1" fmla="*/ 17 h 17"/>
                  <a:gd name="T2" fmla="*/ 12 w 29"/>
                  <a:gd name="T3" fmla="*/ 12 h 17"/>
                  <a:gd name="T4" fmla="*/ 18 w 29"/>
                  <a:gd name="T5" fmla="*/ 0 h 17"/>
                  <a:gd name="T6" fmla="*/ 28 w 29"/>
                  <a:gd name="T7" fmla="*/ 6 h 17"/>
                  <a:gd name="T8" fmla="*/ 19 w 29"/>
                  <a:gd name="T9" fmla="*/ 15 h 17"/>
                  <a:gd name="T10" fmla="*/ 11 w 29"/>
                  <a:gd name="T11" fmla="*/ 17 h 17"/>
                </a:gdLst>
                <a:ahLst/>
                <a:cxnLst>
                  <a:cxn ang="0">
                    <a:pos x="T0" y="T1"/>
                  </a:cxn>
                  <a:cxn ang="0">
                    <a:pos x="T2" y="T3"/>
                  </a:cxn>
                  <a:cxn ang="0">
                    <a:pos x="T4" y="T5"/>
                  </a:cxn>
                  <a:cxn ang="0">
                    <a:pos x="T6" y="T7"/>
                  </a:cxn>
                  <a:cxn ang="0">
                    <a:pos x="T8" y="T9"/>
                  </a:cxn>
                  <a:cxn ang="0">
                    <a:pos x="T10" y="T11"/>
                  </a:cxn>
                </a:cxnLst>
                <a:rect l="0" t="0" r="r" b="b"/>
                <a:pathLst>
                  <a:path w="28" h="17">
                    <a:moveTo>
                      <a:pt x="11" y="17"/>
                    </a:moveTo>
                    <a:cubicBezTo>
                      <a:pt x="11" y="15"/>
                      <a:pt x="13" y="13"/>
                      <a:pt x="12" y="12"/>
                    </a:cubicBezTo>
                    <a:cubicBezTo>
                      <a:pt x="0" y="2"/>
                      <a:pt x="14" y="3"/>
                      <a:pt x="18" y="0"/>
                    </a:cubicBezTo>
                    <a:cubicBezTo>
                      <a:pt x="22" y="1"/>
                      <a:pt x="28" y="0"/>
                      <a:pt x="28" y="6"/>
                    </a:cubicBezTo>
                    <a:cubicBezTo>
                      <a:pt x="29" y="12"/>
                      <a:pt x="23" y="13"/>
                      <a:pt x="19" y="15"/>
                    </a:cubicBezTo>
                    <a:cubicBezTo>
                      <a:pt x="17" y="16"/>
                      <a:pt x="14" y="16"/>
                      <a:pt x="11"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09" name="Freeform 312">
                <a:extLst>
                  <a:ext uri="{FF2B5EF4-FFF2-40B4-BE49-F238E27FC236}">
                    <a16:creationId xmlns:a16="http://schemas.microsoft.com/office/drawing/2014/main" id="{AA935F3D-AC15-484F-EAFD-8EE50EBD27CD}"/>
                  </a:ext>
                </a:extLst>
              </p:cNvPr>
              <p:cNvSpPr/>
              <p:nvPr/>
            </p:nvSpPr>
            <p:spPr bwMode="auto">
              <a:xfrm>
                <a:off x="747" y="2264"/>
                <a:ext cx="27" cy="24"/>
              </a:xfrm>
              <a:custGeom>
                <a:avLst/>
                <a:gdLst>
                  <a:gd name="T0" fmla="*/ 2 w 23"/>
                  <a:gd name="T1" fmla="*/ 21 h 21"/>
                  <a:gd name="T2" fmla="*/ 0 w 23"/>
                  <a:gd name="T3" fmla="*/ 5 h 21"/>
                  <a:gd name="T4" fmla="*/ 23 w 23"/>
                  <a:gd name="T5" fmla="*/ 7 h 21"/>
                  <a:gd name="T6" fmla="*/ 2 w 23"/>
                  <a:gd name="T7" fmla="*/ 21 h 21"/>
                </a:gdLst>
                <a:ahLst/>
                <a:cxnLst>
                  <a:cxn ang="0">
                    <a:pos x="T0" y="T1"/>
                  </a:cxn>
                  <a:cxn ang="0">
                    <a:pos x="T2" y="T3"/>
                  </a:cxn>
                  <a:cxn ang="0">
                    <a:pos x="T4" y="T5"/>
                  </a:cxn>
                  <a:cxn ang="0">
                    <a:pos x="T6" y="T7"/>
                  </a:cxn>
                </a:cxnLst>
                <a:rect l="0" t="0" r="r" b="b"/>
                <a:pathLst>
                  <a:path w="23" h="21">
                    <a:moveTo>
                      <a:pt x="2" y="21"/>
                    </a:moveTo>
                    <a:cubicBezTo>
                      <a:pt x="1" y="16"/>
                      <a:pt x="1" y="10"/>
                      <a:pt x="0" y="5"/>
                    </a:cubicBezTo>
                    <a:cubicBezTo>
                      <a:pt x="9" y="0"/>
                      <a:pt x="13" y="13"/>
                      <a:pt x="23" y="7"/>
                    </a:cubicBezTo>
                    <a:cubicBezTo>
                      <a:pt x="16" y="16"/>
                      <a:pt x="9" y="19"/>
                      <a:pt x="2"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10" name="Freeform 313">
                <a:extLst>
                  <a:ext uri="{FF2B5EF4-FFF2-40B4-BE49-F238E27FC236}">
                    <a16:creationId xmlns:a16="http://schemas.microsoft.com/office/drawing/2014/main" id="{9523E76C-71BC-F1E4-E557-FBCEFDB81F26}"/>
                  </a:ext>
                </a:extLst>
              </p:cNvPr>
              <p:cNvSpPr/>
              <p:nvPr/>
            </p:nvSpPr>
            <p:spPr bwMode="auto">
              <a:xfrm>
                <a:off x="802" y="2293"/>
                <a:ext cx="30" cy="17"/>
              </a:xfrm>
              <a:custGeom>
                <a:avLst/>
                <a:gdLst>
                  <a:gd name="T0" fmla="*/ 19 w 26"/>
                  <a:gd name="T1" fmla="*/ 3 h 15"/>
                  <a:gd name="T2" fmla="*/ 14 w 26"/>
                  <a:gd name="T3" fmla="*/ 13 h 15"/>
                  <a:gd name="T4" fmla="*/ 0 w 26"/>
                  <a:gd name="T5" fmla="*/ 9 h 15"/>
                  <a:gd name="T6" fmla="*/ 1 w 26"/>
                  <a:gd name="T7" fmla="*/ 5 h 15"/>
                  <a:gd name="T8" fmla="*/ 17 w 26"/>
                  <a:gd name="T9" fmla="*/ 3 h 15"/>
                  <a:gd name="T10" fmla="*/ 19 w 26"/>
                  <a:gd name="T11" fmla="*/ 3 h 15"/>
                </a:gdLst>
                <a:ahLst/>
                <a:cxnLst>
                  <a:cxn ang="0">
                    <a:pos x="T0" y="T1"/>
                  </a:cxn>
                  <a:cxn ang="0">
                    <a:pos x="T2" y="T3"/>
                  </a:cxn>
                  <a:cxn ang="0">
                    <a:pos x="T4" y="T5"/>
                  </a:cxn>
                  <a:cxn ang="0">
                    <a:pos x="T6" y="T7"/>
                  </a:cxn>
                  <a:cxn ang="0">
                    <a:pos x="T8" y="T9"/>
                  </a:cxn>
                  <a:cxn ang="0">
                    <a:pos x="T10" y="T11"/>
                  </a:cxn>
                </a:cxnLst>
                <a:rect l="0" t="0" r="r" b="b"/>
                <a:pathLst>
                  <a:path w="26" h="15">
                    <a:moveTo>
                      <a:pt x="19" y="3"/>
                    </a:moveTo>
                    <a:cubicBezTo>
                      <a:pt x="26" y="11"/>
                      <a:pt x="17" y="10"/>
                      <a:pt x="14" y="13"/>
                    </a:cubicBezTo>
                    <a:cubicBezTo>
                      <a:pt x="9" y="12"/>
                      <a:pt x="3" y="15"/>
                      <a:pt x="0" y="9"/>
                    </a:cubicBezTo>
                    <a:cubicBezTo>
                      <a:pt x="0" y="8"/>
                      <a:pt x="0" y="6"/>
                      <a:pt x="1" y="5"/>
                    </a:cubicBezTo>
                    <a:cubicBezTo>
                      <a:pt x="6" y="1"/>
                      <a:pt x="11" y="0"/>
                      <a:pt x="17" y="3"/>
                    </a:cubicBezTo>
                    <a:cubicBezTo>
                      <a:pt x="17" y="3"/>
                      <a:pt x="18" y="3"/>
                      <a:pt x="19"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11" name="Freeform 314">
                <a:extLst>
                  <a:ext uri="{FF2B5EF4-FFF2-40B4-BE49-F238E27FC236}">
                    <a16:creationId xmlns:a16="http://schemas.microsoft.com/office/drawing/2014/main" id="{38469D9A-71CC-8C7F-B110-40C1F8A5E73F}"/>
                  </a:ext>
                </a:extLst>
              </p:cNvPr>
              <p:cNvSpPr/>
              <p:nvPr/>
            </p:nvSpPr>
            <p:spPr bwMode="auto">
              <a:xfrm>
                <a:off x="806" y="2233"/>
                <a:ext cx="15" cy="28"/>
              </a:xfrm>
              <a:custGeom>
                <a:avLst/>
                <a:gdLst>
                  <a:gd name="T0" fmla="*/ 10 w 13"/>
                  <a:gd name="T1" fmla="*/ 24 h 24"/>
                  <a:gd name="T2" fmla="*/ 3 w 13"/>
                  <a:gd name="T3" fmla="*/ 21 h 24"/>
                  <a:gd name="T4" fmla="*/ 0 w 13"/>
                  <a:gd name="T5" fmla="*/ 12 h 24"/>
                  <a:gd name="T6" fmla="*/ 13 w 13"/>
                  <a:gd name="T7" fmla="*/ 0 h 24"/>
                  <a:gd name="T8" fmla="*/ 10 w 13"/>
                  <a:gd name="T9" fmla="*/ 24 h 24"/>
                </a:gdLst>
                <a:ahLst/>
                <a:cxnLst>
                  <a:cxn ang="0">
                    <a:pos x="T0" y="T1"/>
                  </a:cxn>
                  <a:cxn ang="0">
                    <a:pos x="T2" y="T3"/>
                  </a:cxn>
                  <a:cxn ang="0">
                    <a:pos x="T4" y="T5"/>
                  </a:cxn>
                  <a:cxn ang="0">
                    <a:pos x="T6" y="T7"/>
                  </a:cxn>
                  <a:cxn ang="0">
                    <a:pos x="T8" y="T9"/>
                  </a:cxn>
                </a:cxnLst>
                <a:rect l="0" t="0" r="r" b="b"/>
                <a:pathLst>
                  <a:path w="13" h="24">
                    <a:moveTo>
                      <a:pt x="10" y="24"/>
                    </a:moveTo>
                    <a:cubicBezTo>
                      <a:pt x="8" y="23"/>
                      <a:pt x="5" y="22"/>
                      <a:pt x="3" y="21"/>
                    </a:cubicBezTo>
                    <a:cubicBezTo>
                      <a:pt x="3" y="18"/>
                      <a:pt x="3" y="14"/>
                      <a:pt x="0" y="12"/>
                    </a:cubicBezTo>
                    <a:cubicBezTo>
                      <a:pt x="5" y="8"/>
                      <a:pt x="5" y="0"/>
                      <a:pt x="13" y="0"/>
                    </a:cubicBezTo>
                    <a:cubicBezTo>
                      <a:pt x="12" y="8"/>
                      <a:pt x="11" y="16"/>
                      <a:pt x="10" y="24"/>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12" name="Freeform 315">
                <a:extLst>
                  <a:ext uri="{FF2B5EF4-FFF2-40B4-BE49-F238E27FC236}">
                    <a16:creationId xmlns:a16="http://schemas.microsoft.com/office/drawing/2014/main" id="{9140180E-2A1E-B5BE-4871-C70BDDB31B01}"/>
                  </a:ext>
                </a:extLst>
              </p:cNvPr>
              <p:cNvSpPr/>
              <p:nvPr/>
            </p:nvSpPr>
            <p:spPr bwMode="auto">
              <a:xfrm>
                <a:off x="749" y="2310"/>
                <a:ext cx="13" cy="16"/>
              </a:xfrm>
              <a:custGeom>
                <a:avLst/>
                <a:gdLst>
                  <a:gd name="T0" fmla="*/ 0 w 12"/>
                  <a:gd name="T1" fmla="*/ 12 h 14"/>
                  <a:gd name="T2" fmla="*/ 0 w 12"/>
                  <a:gd name="T3" fmla="*/ 0 h 14"/>
                  <a:gd name="T4" fmla="*/ 2 w 12"/>
                  <a:gd name="T5" fmla="*/ 2 h 14"/>
                  <a:gd name="T6" fmla="*/ 11 w 12"/>
                  <a:gd name="T7" fmla="*/ 8 h 14"/>
                  <a:gd name="T8" fmla="*/ 0 w 12"/>
                  <a:gd name="T9" fmla="*/ 12 h 14"/>
                </a:gdLst>
                <a:ahLst/>
                <a:cxnLst>
                  <a:cxn ang="0">
                    <a:pos x="T0" y="T1"/>
                  </a:cxn>
                  <a:cxn ang="0">
                    <a:pos x="T2" y="T3"/>
                  </a:cxn>
                  <a:cxn ang="0">
                    <a:pos x="T4" y="T5"/>
                  </a:cxn>
                  <a:cxn ang="0">
                    <a:pos x="T6" y="T7"/>
                  </a:cxn>
                  <a:cxn ang="0">
                    <a:pos x="T8" y="T9"/>
                  </a:cxn>
                </a:cxnLst>
                <a:rect l="0" t="0" r="r" b="b"/>
                <a:pathLst>
                  <a:path w="12" h="14">
                    <a:moveTo>
                      <a:pt x="0" y="12"/>
                    </a:moveTo>
                    <a:cubicBezTo>
                      <a:pt x="0" y="8"/>
                      <a:pt x="0" y="4"/>
                      <a:pt x="0" y="0"/>
                    </a:cubicBezTo>
                    <a:cubicBezTo>
                      <a:pt x="1" y="1"/>
                      <a:pt x="2" y="1"/>
                      <a:pt x="2" y="2"/>
                    </a:cubicBezTo>
                    <a:cubicBezTo>
                      <a:pt x="5" y="4"/>
                      <a:pt x="12" y="4"/>
                      <a:pt x="11" y="8"/>
                    </a:cubicBezTo>
                    <a:cubicBezTo>
                      <a:pt x="10" y="14"/>
                      <a:pt x="4" y="12"/>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13" name="Freeform 316">
                <a:extLst>
                  <a:ext uri="{FF2B5EF4-FFF2-40B4-BE49-F238E27FC236}">
                    <a16:creationId xmlns:a16="http://schemas.microsoft.com/office/drawing/2014/main" id="{764DF936-AF60-BE35-FBA4-BA2A00B67855}"/>
                  </a:ext>
                </a:extLst>
              </p:cNvPr>
              <p:cNvSpPr/>
              <p:nvPr/>
            </p:nvSpPr>
            <p:spPr bwMode="auto">
              <a:xfrm>
                <a:off x="747" y="2290"/>
                <a:ext cx="2"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0" y="1"/>
                      <a:pt x="1" y="1"/>
                      <a:pt x="1" y="0"/>
                    </a:cubicBezTo>
                    <a:cubicBezTo>
                      <a:pt x="1" y="1"/>
                      <a:pt x="0" y="1"/>
                      <a:pt x="0"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14" name="Freeform 317">
                <a:extLst>
                  <a:ext uri="{FF2B5EF4-FFF2-40B4-BE49-F238E27FC236}">
                    <a16:creationId xmlns:a16="http://schemas.microsoft.com/office/drawing/2014/main" id="{2CC187DA-400E-E43F-D17F-424903BB9ED5}"/>
                  </a:ext>
                </a:extLst>
              </p:cNvPr>
              <p:cNvSpPr/>
              <p:nvPr/>
            </p:nvSpPr>
            <p:spPr bwMode="auto">
              <a:xfrm>
                <a:off x="770" y="1325"/>
                <a:ext cx="96" cy="115"/>
              </a:xfrm>
              <a:custGeom>
                <a:avLst/>
                <a:gdLst>
                  <a:gd name="T0" fmla="*/ 82 w 83"/>
                  <a:gd name="T1" fmla="*/ 99 h 101"/>
                  <a:gd name="T2" fmla="*/ 75 w 83"/>
                  <a:gd name="T3" fmla="*/ 101 h 101"/>
                  <a:gd name="T4" fmla="*/ 28 w 83"/>
                  <a:gd name="T5" fmla="*/ 88 h 101"/>
                  <a:gd name="T6" fmla="*/ 0 w 83"/>
                  <a:gd name="T7" fmla="*/ 77 h 101"/>
                  <a:gd name="T8" fmla="*/ 0 w 83"/>
                  <a:gd name="T9" fmla="*/ 77 h 101"/>
                  <a:gd name="T10" fmla="*/ 0 w 83"/>
                  <a:gd name="T11" fmla="*/ 70 h 101"/>
                  <a:gd name="T12" fmla="*/ 0 w 83"/>
                  <a:gd name="T13" fmla="*/ 70 h 101"/>
                  <a:gd name="T14" fmla="*/ 10 w 83"/>
                  <a:gd name="T15" fmla="*/ 73 h 101"/>
                  <a:gd name="T16" fmla="*/ 52 w 83"/>
                  <a:gd name="T17" fmla="*/ 89 h 101"/>
                  <a:gd name="T18" fmla="*/ 56 w 83"/>
                  <a:gd name="T19" fmla="*/ 84 h 101"/>
                  <a:gd name="T20" fmla="*/ 56 w 83"/>
                  <a:gd name="T21" fmla="*/ 84 h 101"/>
                  <a:gd name="T22" fmla="*/ 75 w 83"/>
                  <a:gd name="T23" fmla="*/ 97 h 101"/>
                  <a:gd name="T24" fmla="*/ 41 w 83"/>
                  <a:gd name="T25" fmla="*/ 8 h 101"/>
                  <a:gd name="T26" fmla="*/ 36 w 83"/>
                  <a:gd name="T27" fmla="*/ 0 h 101"/>
                  <a:gd name="T28" fmla="*/ 37 w 83"/>
                  <a:gd name="T29" fmla="*/ 0 h 101"/>
                  <a:gd name="T30" fmla="*/ 63 w 83"/>
                  <a:gd name="T31" fmla="*/ 34 h 101"/>
                  <a:gd name="T32" fmla="*/ 74 w 83"/>
                  <a:gd name="T33" fmla="*/ 66 h 101"/>
                  <a:gd name="T34" fmla="*/ 78 w 83"/>
                  <a:gd name="T35" fmla="*/ 38 h 101"/>
                  <a:gd name="T36" fmla="*/ 78 w 83"/>
                  <a:gd name="T37" fmla="*/ 38 h 101"/>
                  <a:gd name="T38" fmla="*/ 79 w 83"/>
                  <a:gd name="T39" fmla="*/ 70 h 101"/>
                  <a:gd name="T40" fmla="*/ 82 w 83"/>
                  <a:gd name="T41" fmla="*/ 9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3" h="100">
                    <a:moveTo>
                      <a:pt x="82" y="99"/>
                    </a:moveTo>
                    <a:cubicBezTo>
                      <a:pt x="80" y="100"/>
                      <a:pt x="78" y="101"/>
                      <a:pt x="75" y="101"/>
                    </a:cubicBezTo>
                    <a:cubicBezTo>
                      <a:pt x="59" y="97"/>
                      <a:pt x="44" y="90"/>
                      <a:pt x="28" y="88"/>
                    </a:cubicBezTo>
                    <a:cubicBezTo>
                      <a:pt x="18" y="86"/>
                      <a:pt x="9" y="83"/>
                      <a:pt x="0" y="77"/>
                    </a:cubicBezTo>
                    <a:cubicBezTo>
                      <a:pt x="0" y="77"/>
                      <a:pt x="0" y="77"/>
                      <a:pt x="0" y="77"/>
                    </a:cubicBezTo>
                    <a:cubicBezTo>
                      <a:pt x="8" y="75"/>
                      <a:pt x="0" y="72"/>
                      <a:pt x="0" y="70"/>
                    </a:cubicBezTo>
                    <a:cubicBezTo>
                      <a:pt x="0" y="70"/>
                      <a:pt x="0" y="70"/>
                      <a:pt x="0" y="70"/>
                    </a:cubicBezTo>
                    <a:cubicBezTo>
                      <a:pt x="4" y="70"/>
                      <a:pt x="7" y="71"/>
                      <a:pt x="10" y="73"/>
                    </a:cubicBezTo>
                    <a:cubicBezTo>
                      <a:pt x="21" y="86"/>
                      <a:pt x="37" y="85"/>
                      <a:pt x="52" y="89"/>
                    </a:cubicBezTo>
                    <a:cubicBezTo>
                      <a:pt x="54" y="90"/>
                      <a:pt x="56" y="87"/>
                      <a:pt x="56" y="84"/>
                    </a:cubicBezTo>
                    <a:cubicBezTo>
                      <a:pt x="56" y="84"/>
                      <a:pt x="56" y="84"/>
                      <a:pt x="56" y="84"/>
                    </a:cubicBezTo>
                    <a:cubicBezTo>
                      <a:pt x="63" y="87"/>
                      <a:pt x="66" y="96"/>
                      <a:pt x="75" y="97"/>
                    </a:cubicBezTo>
                    <a:cubicBezTo>
                      <a:pt x="70" y="64"/>
                      <a:pt x="62" y="34"/>
                      <a:pt x="41" y="8"/>
                    </a:cubicBezTo>
                    <a:cubicBezTo>
                      <a:pt x="39" y="6"/>
                      <a:pt x="37" y="3"/>
                      <a:pt x="36" y="0"/>
                    </a:cubicBezTo>
                    <a:cubicBezTo>
                      <a:pt x="37" y="0"/>
                      <a:pt x="37" y="0"/>
                      <a:pt x="37" y="0"/>
                    </a:cubicBezTo>
                    <a:cubicBezTo>
                      <a:pt x="52" y="6"/>
                      <a:pt x="56" y="21"/>
                      <a:pt x="63" y="34"/>
                    </a:cubicBezTo>
                    <a:cubicBezTo>
                      <a:pt x="68" y="43"/>
                      <a:pt x="71" y="54"/>
                      <a:pt x="74" y="66"/>
                    </a:cubicBezTo>
                    <a:cubicBezTo>
                      <a:pt x="78" y="57"/>
                      <a:pt x="78" y="47"/>
                      <a:pt x="78" y="38"/>
                    </a:cubicBezTo>
                    <a:cubicBezTo>
                      <a:pt x="78" y="38"/>
                      <a:pt x="78" y="38"/>
                      <a:pt x="78" y="38"/>
                    </a:cubicBezTo>
                    <a:cubicBezTo>
                      <a:pt x="83" y="49"/>
                      <a:pt x="81" y="60"/>
                      <a:pt x="79" y="70"/>
                    </a:cubicBezTo>
                    <a:cubicBezTo>
                      <a:pt x="77" y="80"/>
                      <a:pt x="78" y="89"/>
                      <a:pt x="82" y="9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15" name="Freeform 318">
                <a:extLst>
                  <a:ext uri="{FF2B5EF4-FFF2-40B4-BE49-F238E27FC236}">
                    <a16:creationId xmlns:a16="http://schemas.microsoft.com/office/drawing/2014/main" id="{2C27E458-9F21-8270-4A8C-6FC5D226B978}"/>
                  </a:ext>
                </a:extLst>
              </p:cNvPr>
              <p:cNvSpPr/>
              <p:nvPr/>
            </p:nvSpPr>
            <p:spPr bwMode="auto">
              <a:xfrm>
                <a:off x="653" y="1327"/>
                <a:ext cx="114" cy="38"/>
              </a:xfrm>
              <a:custGeom>
                <a:avLst/>
                <a:gdLst>
                  <a:gd name="T0" fmla="*/ 76 w 99"/>
                  <a:gd name="T1" fmla="*/ 15 h 33"/>
                  <a:gd name="T2" fmla="*/ 99 w 99"/>
                  <a:gd name="T3" fmla="*/ 33 h 33"/>
                  <a:gd name="T4" fmla="*/ 29 w 99"/>
                  <a:gd name="T5" fmla="*/ 28 h 33"/>
                  <a:gd name="T6" fmla="*/ 58 w 99"/>
                  <a:gd name="T7" fmla="*/ 19 h 33"/>
                  <a:gd name="T8" fmla="*/ 0 w 99"/>
                  <a:gd name="T9" fmla="*/ 13 h 33"/>
                  <a:gd name="T10" fmla="*/ 1 w 99"/>
                  <a:gd name="T11" fmla="*/ 10 h 33"/>
                  <a:gd name="T12" fmla="*/ 29 w 99"/>
                  <a:gd name="T13" fmla="*/ 10 h 33"/>
                  <a:gd name="T14" fmla="*/ 24 w 99"/>
                  <a:gd name="T15" fmla="*/ 0 h 33"/>
                  <a:gd name="T16" fmla="*/ 71 w 99"/>
                  <a:gd name="T17" fmla="*/ 15 h 33"/>
                  <a:gd name="T18" fmla="*/ 71 w 99"/>
                  <a:gd name="T19" fmla="*/ 15 h 33"/>
                  <a:gd name="T20" fmla="*/ 76 w 99"/>
                  <a:gd name="T21" fmla="*/ 1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 h="33">
                    <a:moveTo>
                      <a:pt x="76" y="15"/>
                    </a:moveTo>
                    <a:cubicBezTo>
                      <a:pt x="85" y="19"/>
                      <a:pt x="93" y="24"/>
                      <a:pt x="99" y="33"/>
                    </a:cubicBezTo>
                    <a:cubicBezTo>
                      <a:pt x="76" y="18"/>
                      <a:pt x="52" y="25"/>
                      <a:pt x="29" y="28"/>
                    </a:cubicBezTo>
                    <a:cubicBezTo>
                      <a:pt x="37" y="20"/>
                      <a:pt x="47" y="19"/>
                      <a:pt x="58" y="19"/>
                    </a:cubicBezTo>
                    <a:cubicBezTo>
                      <a:pt x="40" y="11"/>
                      <a:pt x="20" y="14"/>
                      <a:pt x="0" y="13"/>
                    </a:cubicBezTo>
                    <a:cubicBezTo>
                      <a:pt x="0" y="12"/>
                      <a:pt x="0" y="11"/>
                      <a:pt x="1" y="10"/>
                    </a:cubicBezTo>
                    <a:cubicBezTo>
                      <a:pt x="10" y="10"/>
                      <a:pt x="20" y="10"/>
                      <a:pt x="29" y="10"/>
                    </a:cubicBezTo>
                    <a:cubicBezTo>
                      <a:pt x="31" y="4"/>
                      <a:pt x="23" y="6"/>
                      <a:pt x="24" y="0"/>
                    </a:cubicBezTo>
                    <a:cubicBezTo>
                      <a:pt x="40" y="6"/>
                      <a:pt x="54" y="15"/>
                      <a:pt x="71" y="15"/>
                    </a:cubicBezTo>
                    <a:cubicBezTo>
                      <a:pt x="71" y="15"/>
                      <a:pt x="71" y="15"/>
                      <a:pt x="71" y="15"/>
                    </a:cubicBezTo>
                    <a:cubicBezTo>
                      <a:pt x="72" y="17"/>
                      <a:pt x="74" y="17"/>
                      <a:pt x="76"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16" name="Freeform 319">
                <a:extLst>
                  <a:ext uri="{FF2B5EF4-FFF2-40B4-BE49-F238E27FC236}">
                    <a16:creationId xmlns:a16="http://schemas.microsoft.com/office/drawing/2014/main" id="{81C549B2-0D41-38F1-5BAA-200DF03A9BA9}"/>
                  </a:ext>
                </a:extLst>
              </p:cNvPr>
              <p:cNvSpPr/>
              <p:nvPr/>
            </p:nvSpPr>
            <p:spPr bwMode="auto">
              <a:xfrm>
                <a:off x="757" y="1323"/>
                <a:ext cx="63" cy="83"/>
              </a:xfrm>
              <a:custGeom>
                <a:avLst/>
                <a:gdLst>
                  <a:gd name="T0" fmla="*/ 39 w 55"/>
                  <a:gd name="T1" fmla="*/ 59 h 72"/>
                  <a:gd name="T2" fmla="*/ 41 w 55"/>
                  <a:gd name="T3" fmla="*/ 50 h 72"/>
                  <a:gd name="T4" fmla="*/ 6 w 55"/>
                  <a:gd name="T5" fmla="*/ 10 h 72"/>
                  <a:gd name="T6" fmla="*/ 0 w 55"/>
                  <a:gd name="T7" fmla="*/ 3 h 72"/>
                  <a:gd name="T8" fmla="*/ 0 w 55"/>
                  <a:gd name="T9" fmla="*/ 3 h 72"/>
                  <a:gd name="T10" fmla="*/ 5 w 55"/>
                  <a:gd name="T11" fmla="*/ 1 h 72"/>
                  <a:gd name="T12" fmla="*/ 5 w 55"/>
                  <a:gd name="T13" fmla="*/ 1 h 72"/>
                  <a:gd name="T14" fmla="*/ 25 w 55"/>
                  <a:gd name="T15" fmla="*/ 19 h 72"/>
                  <a:gd name="T16" fmla="*/ 35 w 55"/>
                  <a:gd name="T17" fmla="*/ 31 h 72"/>
                  <a:gd name="T18" fmla="*/ 31 w 55"/>
                  <a:gd name="T19" fmla="*/ 0 h 72"/>
                  <a:gd name="T20" fmla="*/ 55 w 55"/>
                  <a:gd name="T21" fmla="*/ 72 h 72"/>
                  <a:gd name="T22" fmla="*/ 39 w 55"/>
                  <a:gd name="T23" fmla="*/ 5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72">
                    <a:moveTo>
                      <a:pt x="39" y="59"/>
                    </a:moveTo>
                    <a:cubicBezTo>
                      <a:pt x="46" y="58"/>
                      <a:pt x="44" y="54"/>
                      <a:pt x="41" y="50"/>
                    </a:cubicBezTo>
                    <a:cubicBezTo>
                      <a:pt x="32" y="35"/>
                      <a:pt x="21" y="20"/>
                      <a:pt x="6" y="10"/>
                    </a:cubicBezTo>
                    <a:cubicBezTo>
                      <a:pt x="3" y="9"/>
                      <a:pt x="0" y="7"/>
                      <a:pt x="0" y="3"/>
                    </a:cubicBezTo>
                    <a:cubicBezTo>
                      <a:pt x="0" y="3"/>
                      <a:pt x="0" y="3"/>
                      <a:pt x="0" y="3"/>
                    </a:cubicBezTo>
                    <a:cubicBezTo>
                      <a:pt x="2" y="3"/>
                      <a:pt x="4" y="3"/>
                      <a:pt x="5" y="1"/>
                    </a:cubicBezTo>
                    <a:cubicBezTo>
                      <a:pt x="5" y="1"/>
                      <a:pt x="5" y="1"/>
                      <a:pt x="5" y="1"/>
                    </a:cubicBezTo>
                    <a:cubicBezTo>
                      <a:pt x="15" y="4"/>
                      <a:pt x="19" y="12"/>
                      <a:pt x="25" y="19"/>
                    </a:cubicBezTo>
                    <a:cubicBezTo>
                      <a:pt x="28" y="22"/>
                      <a:pt x="31" y="26"/>
                      <a:pt x="35" y="31"/>
                    </a:cubicBezTo>
                    <a:cubicBezTo>
                      <a:pt x="37" y="18"/>
                      <a:pt x="30" y="10"/>
                      <a:pt x="31" y="0"/>
                    </a:cubicBezTo>
                    <a:cubicBezTo>
                      <a:pt x="43" y="22"/>
                      <a:pt x="40" y="50"/>
                      <a:pt x="55" y="72"/>
                    </a:cubicBezTo>
                    <a:cubicBezTo>
                      <a:pt x="48" y="69"/>
                      <a:pt x="41" y="68"/>
                      <a:pt x="39" y="5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17" name="Freeform 320">
                <a:extLst>
                  <a:ext uri="{FF2B5EF4-FFF2-40B4-BE49-F238E27FC236}">
                    <a16:creationId xmlns:a16="http://schemas.microsoft.com/office/drawing/2014/main" id="{E80B431A-95A1-FEAE-4D6D-0785149616B8}"/>
                  </a:ext>
                </a:extLst>
              </p:cNvPr>
              <p:cNvSpPr/>
              <p:nvPr/>
            </p:nvSpPr>
            <p:spPr bwMode="auto">
              <a:xfrm>
                <a:off x="751" y="1435"/>
                <a:ext cx="117" cy="34"/>
              </a:xfrm>
              <a:custGeom>
                <a:avLst/>
                <a:gdLst>
                  <a:gd name="T0" fmla="*/ 97 w 102"/>
                  <a:gd name="T1" fmla="*/ 17 h 30"/>
                  <a:gd name="T2" fmla="*/ 102 w 102"/>
                  <a:gd name="T3" fmla="*/ 23 h 30"/>
                  <a:gd name="T4" fmla="*/ 47 w 102"/>
                  <a:gd name="T5" fmla="*/ 29 h 30"/>
                  <a:gd name="T6" fmla="*/ 42 w 102"/>
                  <a:gd name="T7" fmla="*/ 27 h 30"/>
                  <a:gd name="T8" fmla="*/ 62 w 102"/>
                  <a:gd name="T9" fmla="*/ 17 h 30"/>
                  <a:gd name="T10" fmla="*/ 4 w 102"/>
                  <a:gd name="T11" fmla="*/ 17 h 30"/>
                  <a:gd name="T12" fmla="*/ 14 w 102"/>
                  <a:gd name="T13" fmla="*/ 10 h 30"/>
                  <a:gd name="T14" fmla="*/ 0 w 102"/>
                  <a:gd name="T15" fmla="*/ 1 h 30"/>
                  <a:gd name="T16" fmla="*/ 0 w 102"/>
                  <a:gd name="T17" fmla="*/ 0 h 30"/>
                  <a:gd name="T18" fmla="*/ 80 w 102"/>
                  <a:gd name="T19" fmla="*/ 14 h 30"/>
                  <a:gd name="T20" fmla="*/ 95 w 102"/>
                  <a:gd name="T21" fmla="*/ 15 h 30"/>
                  <a:gd name="T22" fmla="*/ 95 w 102"/>
                  <a:gd name="T23" fmla="*/ 15 h 30"/>
                  <a:gd name="T24" fmla="*/ 97 w 102"/>
                  <a:gd name="T25" fmla="*/ 1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2" h="30">
                    <a:moveTo>
                      <a:pt x="97" y="17"/>
                    </a:moveTo>
                    <a:cubicBezTo>
                      <a:pt x="99" y="19"/>
                      <a:pt x="100" y="21"/>
                      <a:pt x="102" y="23"/>
                    </a:cubicBezTo>
                    <a:cubicBezTo>
                      <a:pt x="82" y="14"/>
                      <a:pt x="64" y="19"/>
                      <a:pt x="47" y="29"/>
                    </a:cubicBezTo>
                    <a:cubicBezTo>
                      <a:pt x="45" y="30"/>
                      <a:pt x="44" y="29"/>
                      <a:pt x="42" y="27"/>
                    </a:cubicBezTo>
                    <a:cubicBezTo>
                      <a:pt x="48" y="24"/>
                      <a:pt x="54" y="21"/>
                      <a:pt x="62" y="17"/>
                    </a:cubicBezTo>
                    <a:cubicBezTo>
                      <a:pt x="41" y="12"/>
                      <a:pt x="23" y="17"/>
                      <a:pt x="4" y="17"/>
                    </a:cubicBezTo>
                    <a:cubicBezTo>
                      <a:pt x="5" y="10"/>
                      <a:pt x="12" y="15"/>
                      <a:pt x="14" y="10"/>
                    </a:cubicBezTo>
                    <a:cubicBezTo>
                      <a:pt x="10" y="6"/>
                      <a:pt x="1" y="9"/>
                      <a:pt x="0" y="1"/>
                    </a:cubicBezTo>
                    <a:cubicBezTo>
                      <a:pt x="0" y="0"/>
                      <a:pt x="0" y="0"/>
                      <a:pt x="0" y="0"/>
                    </a:cubicBezTo>
                    <a:cubicBezTo>
                      <a:pt x="26" y="10"/>
                      <a:pt x="54" y="10"/>
                      <a:pt x="80" y="14"/>
                    </a:cubicBezTo>
                    <a:cubicBezTo>
                      <a:pt x="85" y="15"/>
                      <a:pt x="90" y="15"/>
                      <a:pt x="95" y="15"/>
                    </a:cubicBezTo>
                    <a:cubicBezTo>
                      <a:pt x="95" y="15"/>
                      <a:pt x="95" y="15"/>
                      <a:pt x="95" y="15"/>
                    </a:cubicBezTo>
                    <a:cubicBezTo>
                      <a:pt x="96" y="16"/>
                      <a:pt x="96" y="17"/>
                      <a:pt x="97"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18" name="Freeform 321">
                <a:extLst>
                  <a:ext uri="{FF2B5EF4-FFF2-40B4-BE49-F238E27FC236}">
                    <a16:creationId xmlns:a16="http://schemas.microsoft.com/office/drawing/2014/main" id="{D30E8613-B2BC-AB33-3B14-DB56F4BCB6E7}"/>
                  </a:ext>
                </a:extLst>
              </p:cNvPr>
              <p:cNvSpPr/>
              <p:nvPr/>
            </p:nvSpPr>
            <p:spPr bwMode="auto">
              <a:xfrm>
                <a:off x="689" y="1382"/>
                <a:ext cx="81" cy="31"/>
              </a:xfrm>
              <a:custGeom>
                <a:avLst/>
                <a:gdLst>
                  <a:gd name="T0" fmla="*/ 71 w 71"/>
                  <a:gd name="T1" fmla="*/ 27 h 27"/>
                  <a:gd name="T2" fmla="*/ 0 w 71"/>
                  <a:gd name="T3" fmla="*/ 0 h 27"/>
                  <a:gd name="T4" fmla="*/ 71 w 71"/>
                  <a:gd name="T5" fmla="*/ 27 h 27"/>
                  <a:gd name="T6" fmla="*/ 71 w 71"/>
                  <a:gd name="T7" fmla="*/ 27 h 27"/>
                </a:gdLst>
                <a:ahLst/>
                <a:cxnLst>
                  <a:cxn ang="0">
                    <a:pos x="T0" y="T1"/>
                  </a:cxn>
                  <a:cxn ang="0">
                    <a:pos x="T2" y="T3"/>
                  </a:cxn>
                  <a:cxn ang="0">
                    <a:pos x="T4" y="T5"/>
                  </a:cxn>
                  <a:cxn ang="0">
                    <a:pos x="T6" y="T7"/>
                  </a:cxn>
                </a:cxnLst>
                <a:rect l="0" t="0" r="r" b="b"/>
                <a:pathLst>
                  <a:path w="71" h="27">
                    <a:moveTo>
                      <a:pt x="71" y="27"/>
                    </a:moveTo>
                    <a:cubicBezTo>
                      <a:pt x="46" y="23"/>
                      <a:pt x="23" y="11"/>
                      <a:pt x="0" y="0"/>
                    </a:cubicBezTo>
                    <a:cubicBezTo>
                      <a:pt x="24" y="8"/>
                      <a:pt x="49" y="14"/>
                      <a:pt x="71" y="27"/>
                    </a:cubicBezTo>
                    <a:cubicBezTo>
                      <a:pt x="71" y="27"/>
                      <a:pt x="71" y="27"/>
                      <a:pt x="71" y="2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19" name="Freeform 322">
                <a:extLst>
                  <a:ext uri="{FF2B5EF4-FFF2-40B4-BE49-F238E27FC236}">
                    <a16:creationId xmlns:a16="http://schemas.microsoft.com/office/drawing/2014/main" id="{30E5B18E-C092-4A3D-72AC-D4C6D9233364}"/>
                  </a:ext>
                </a:extLst>
              </p:cNvPr>
              <p:cNvSpPr/>
              <p:nvPr/>
            </p:nvSpPr>
            <p:spPr bwMode="auto">
              <a:xfrm>
                <a:off x="716" y="1415"/>
                <a:ext cx="27" cy="16"/>
              </a:xfrm>
              <a:custGeom>
                <a:avLst/>
                <a:gdLst>
                  <a:gd name="T0" fmla="*/ 21 w 23"/>
                  <a:gd name="T1" fmla="*/ 14 h 14"/>
                  <a:gd name="T2" fmla="*/ 2 w 23"/>
                  <a:gd name="T3" fmla="*/ 6 h 14"/>
                  <a:gd name="T4" fmla="*/ 0 w 23"/>
                  <a:gd name="T5" fmla="*/ 3 h 14"/>
                  <a:gd name="T6" fmla="*/ 4 w 23"/>
                  <a:gd name="T7" fmla="*/ 1 h 14"/>
                  <a:gd name="T8" fmla="*/ 23 w 23"/>
                  <a:gd name="T9" fmla="*/ 12 h 14"/>
                  <a:gd name="T10" fmla="*/ 21 w 23"/>
                  <a:gd name="T11" fmla="*/ 14 h 14"/>
                </a:gdLst>
                <a:ahLst/>
                <a:cxnLst>
                  <a:cxn ang="0">
                    <a:pos x="T0" y="T1"/>
                  </a:cxn>
                  <a:cxn ang="0">
                    <a:pos x="T2" y="T3"/>
                  </a:cxn>
                  <a:cxn ang="0">
                    <a:pos x="T4" y="T5"/>
                  </a:cxn>
                  <a:cxn ang="0">
                    <a:pos x="T6" y="T7"/>
                  </a:cxn>
                  <a:cxn ang="0">
                    <a:pos x="T8" y="T9"/>
                  </a:cxn>
                  <a:cxn ang="0">
                    <a:pos x="T10" y="T11"/>
                  </a:cxn>
                </a:cxnLst>
                <a:rect l="0" t="0" r="r" b="b"/>
                <a:pathLst>
                  <a:path w="23" h="14">
                    <a:moveTo>
                      <a:pt x="21" y="14"/>
                    </a:moveTo>
                    <a:cubicBezTo>
                      <a:pt x="15" y="12"/>
                      <a:pt x="8" y="9"/>
                      <a:pt x="2" y="6"/>
                    </a:cubicBezTo>
                    <a:cubicBezTo>
                      <a:pt x="1" y="6"/>
                      <a:pt x="0" y="4"/>
                      <a:pt x="0" y="3"/>
                    </a:cubicBezTo>
                    <a:cubicBezTo>
                      <a:pt x="0" y="1"/>
                      <a:pt x="3" y="0"/>
                      <a:pt x="4" y="1"/>
                    </a:cubicBezTo>
                    <a:cubicBezTo>
                      <a:pt x="10" y="5"/>
                      <a:pt x="16" y="8"/>
                      <a:pt x="23" y="12"/>
                    </a:cubicBezTo>
                    <a:cubicBezTo>
                      <a:pt x="22" y="13"/>
                      <a:pt x="22" y="14"/>
                      <a:pt x="21"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20" name="Freeform 323">
                <a:extLst>
                  <a:ext uri="{FF2B5EF4-FFF2-40B4-BE49-F238E27FC236}">
                    <a16:creationId xmlns:a16="http://schemas.microsoft.com/office/drawing/2014/main" id="{F3157E8F-C189-80C4-2C2B-E593419EDAA5}"/>
                  </a:ext>
                </a:extLst>
              </p:cNvPr>
              <p:cNvSpPr/>
              <p:nvPr/>
            </p:nvSpPr>
            <p:spPr bwMode="auto">
              <a:xfrm>
                <a:off x="771" y="1368"/>
                <a:ext cx="19" cy="15"/>
              </a:xfrm>
              <a:custGeom>
                <a:avLst/>
                <a:gdLst>
                  <a:gd name="T0" fmla="*/ 16 w 16"/>
                  <a:gd name="T1" fmla="*/ 13 h 13"/>
                  <a:gd name="T2" fmla="*/ 0 w 16"/>
                  <a:gd name="T3" fmla="*/ 0 h 13"/>
                  <a:gd name="T4" fmla="*/ 16 w 16"/>
                  <a:gd name="T5" fmla="*/ 13 h 13"/>
                </a:gdLst>
                <a:ahLst/>
                <a:cxnLst>
                  <a:cxn ang="0">
                    <a:pos x="T0" y="T1"/>
                  </a:cxn>
                  <a:cxn ang="0">
                    <a:pos x="T2" y="T3"/>
                  </a:cxn>
                  <a:cxn ang="0">
                    <a:pos x="T4" y="T5"/>
                  </a:cxn>
                </a:cxnLst>
                <a:rect l="0" t="0" r="r" b="b"/>
                <a:pathLst>
                  <a:path w="16" h="13">
                    <a:moveTo>
                      <a:pt x="16" y="13"/>
                    </a:moveTo>
                    <a:cubicBezTo>
                      <a:pt x="9" y="11"/>
                      <a:pt x="5" y="5"/>
                      <a:pt x="0" y="0"/>
                    </a:cubicBezTo>
                    <a:cubicBezTo>
                      <a:pt x="7" y="2"/>
                      <a:pt x="15" y="4"/>
                      <a:pt x="16"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21" name="Freeform 324">
                <a:extLst>
                  <a:ext uri="{FF2B5EF4-FFF2-40B4-BE49-F238E27FC236}">
                    <a16:creationId xmlns:a16="http://schemas.microsoft.com/office/drawing/2014/main" id="{1BC21D8E-C6FB-BF76-F17F-7E5390DDBCA2}"/>
                  </a:ext>
                </a:extLst>
              </p:cNvPr>
              <p:cNvSpPr/>
              <p:nvPr/>
            </p:nvSpPr>
            <p:spPr bwMode="auto">
              <a:xfrm>
                <a:off x="774" y="1301"/>
                <a:ext cx="15" cy="17"/>
              </a:xfrm>
              <a:custGeom>
                <a:avLst/>
                <a:gdLst>
                  <a:gd name="T0" fmla="*/ 13 w 13"/>
                  <a:gd name="T1" fmla="*/ 15 h 15"/>
                  <a:gd name="T2" fmla="*/ 0 w 13"/>
                  <a:gd name="T3" fmla="*/ 0 h 15"/>
                  <a:gd name="T4" fmla="*/ 13 w 13"/>
                  <a:gd name="T5" fmla="*/ 15 h 15"/>
                </a:gdLst>
                <a:ahLst/>
                <a:cxnLst>
                  <a:cxn ang="0">
                    <a:pos x="T0" y="T1"/>
                  </a:cxn>
                  <a:cxn ang="0">
                    <a:pos x="T2" y="T3"/>
                  </a:cxn>
                  <a:cxn ang="0">
                    <a:pos x="T4" y="T5"/>
                  </a:cxn>
                </a:cxnLst>
                <a:rect l="0" t="0" r="r" b="b"/>
                <a:pathLst>
                  <a:path w="13" h="15">
                    <a:moveTo>
                      <a:pt x="13" y="15"/>
                    </a:moveTo>
                    <a:cubicBezTo>
                      <a:pt x="7" y="12"/>
                      <a:pt x="6" y="5"/>
                      <a:pt x="0" y="0"/>
                    </a:cubicBezTo>
                    <a:cubicBezTo>
                      <a:pt x="12" y="3"/>
                      <a:pt x="12" y="3"/>
                      <a:pt x="13"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22" name="Freeform 325">
                <a:extLst>
                  <a:ext uri="{FF2B5EF4-FFF2-40B4-BE49-F238E27FC236}">
                    <a16:creationId xmlns:a16="http://schemas.microsoft.com/office/drawing/2014/main" id="{8447B7F9-598D-FC80-7C2C-F0C0200BADBC}"/>
                  </a:ext>
                </a:extLst>
              </p:cNvPr>
              <p:cNvSpPr/>
              <p:nvPr/>
            </p:nvSpPr>
            <p:spPr bwMode="auto">
              <a:xfrm>
                <a:off x="780" y="1468"/>
                <a:ext cx="16" cy="11"/>
              </a:xfrm>
              <a:custGeom>
                <a:avLst/>
                <a:gdLst>
                  <a:gd name="T0" fmla="*/ 0 w 14"/>
                  <a:gd name="T1" fmla="*/ 10 h 10"/>
                  <a:gd name="T2" fmla="*/ 14 w 14"/>
                  <a:gd name="T3" fmla="*/ 0 h 10"/>
                  <a:gd name="T4" fmla="*/ 0 w 14"/>
                  <a:gd name="T5" fmla="*/ 10 h 10"/>
                </a:gdLst>
                <a:ahLst/>
                <a:cxnLst>
                  <a:cxn ang="0">
                    <a:pos x="T0" y="T1"/>
                  </a:cxn>
                  <a:cxn ang="0">
                    <a:pos x="T2" y="T3"/>
                  </a:cxn>
                  <a:cxn ang="0">
                    <a:pos x="T4" y="T5"/>
                  </a:cxn>
                </a:cxnLst>
                <a:rect l="0" t="0" r="r" b="b"/>
                <a:pathLst>
                  <a:path w="14" h="10">
                    <a:moveTo>
                      <a:pt x="0" y="10"/>
                    </a:moveTo>
                    <a:cubicBezTo>
                      <a:pt x="3" y="4"/>
                      <a:pt x="8" y="2"/>
                      <a:pt x="14" y="0"/>
                    </a:cubicBezTo>
                    <a:cubicBezTo>
                      <a:pt x="11" y="7"/>
                      <a:pt x="7" y="9"/>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23" name="Freeform 326">
                <a:extLst>
                  <a:ext uri="{FF2B5EF4-FFF2-40B4-BE49-F238E27FC236}">
                    <a16:creationId xmlns:a16="http://schemas.microsoft.com/office/drawing/2014/main" id="{73A8AF57-D7BB-5B6B-BBB8-CFB8F1FCD06F}"/>
                  </a:ext>
                </a:extLst>
              </p:cNvPr>
              <p:cNvSpPr/>
              <p:nvPr/>
            </p:nvSpPr>
            <p:spPr bwMode="auto">
              <a:xfrm>
                <a:off x="758" y="1478"/>
                <a:ext cx="15" cy="12"/>
              </a:xfrm>
              <a:custGeom>
                <a:avLst/>
                <a:gdLst>
                  <a:gd name="T0" fmla="*/ 13 w 13"/>
                  <a:gd name="T1" fmla="*/ 8 h 10"/>
                  <a:gd name="T2" fmla="*/ 0 w 13"/>
                  <a:gd name="T3" fmla="*/ 2 h 10"/>
                  <a:gd name="T4" fmla="*/ 13 w 13"/>
                  <a:gd name="T5" fmla="*/ 8 h 10"/>
                </a:gdLst>
                <a:ahLst/>
                <a:cxnLst>
                  <a:cxn ang="0">
                    <a:pos x="T0" y="T1"/>
                  </a:cxn>
                  <a:cxn ang="0">
                    <a:pos x="T2" y="T3"/>
                  </a:cxn>
                  <a:cxn ang="0">
                    <a:pos x="T4" y="T5"/>
                  </a:cxn>
                </a:cxnLst>
                <a:rect l="0" t="0" r="r" b="b"/>
                <a:pathLst>
                  <a:path w="13" h="10">
                    <a:moveTo>
                      <a:pt x="13" y="8"/>
                    </a:moveTo>
                    <a:cubicBezTo>
                      <a:pt x="7" y="10"/>
                      <a:pt x="3" y="7"/>
                      <a:pt x="0" y="2"/>
                    </a:cubicBezTo>
                    <a:cubicBezTo>
                      <a:pt x="7" y="0"/>
                      <a:pt x="9" y="7"/>
                      <a:pt x="13"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24" name="Freeform 327">
                <a:extLst>
                  <a:ext uri="{FF2B5EF4-FFF2-40B4-BE49-F238E27FC236}">
                    <a16:creationId xmlns:a16="http://schemas.microsoft.com/office/drawing/2014/main" id="{1A2A9BB0-6417-182F-9C33-5C8D3165D8C9}"/>
                  </a:ext>
                </a:extLst>
              </p:cNvPr>
              <p:cNvSpPr/>
              <p:nvPr/>
            </p:nvSpPr>
            <p:spPr bwMode="auto">
              <a:xfrm>
                <a:off x="799" y="1309"/>
                <a:ext cx="9" cy="9"/>
              </a:xfrm>
              <a:custGeom>
                <a:avLst/>
                <a:gdLst>
                  <a:gd name="T0" fmla="*/ 0 w 8"/>
                  <a:gd name="T1" fmla="*/ 0 h 8"/>
                  <a:gd name="T2" fmla="*/ 8 w 8"/>
                  <a:gd name="T3" fmla="*/ 8 h 8"/>
                  <a:gd name="T4" fmla="*/ 0 w 8"/>
                  <a:gd name="T5" fmla="*/ 0 h 8"/>
                </a:gdLst>
                <a:ahLst/>
                <a:cxnLst>
                  <a:cxn ang="0">
                    <a:pos x="T0" y="T1"/>
                  </a:cxn>
                  <a:cxn ang="0">
                    <a:pos x="T2" y="T3"/>
                  </a:cxn>
                  <a:cxn ang="0">
                    <a:pos x="T4" y="T5"/>
                  </a:cxn>
                </a:cxnLst>
                <a:rect l="0" t="0" r="r" b="b"/>
                <a:pathLst>
                  <a:path w="8" h="8">
                    <a:moveTo>
                      <a:pt x="0" y="0"/>
                    </a:moveTo>
                    <a:cubicBezTo>
                      <a:pt x="5" y="1"/>
                      <a:pt x="8" y="3"/>
                      <a:pt x="8" y="8"/>
                    </a:cubicBezTo>
                    <a:cubicBezTo>
                      <a:pt x="3" y="8"/>
                      <a:pt x="2" y="5"/>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25" name="Freeform 328">
                <a:extLst>
                  <a:ext uri="{FF2B5EF4-FFF2-40B4-BE49-F238E27FC236}">
                    <a16:creationId xmlns:a16="http://schemas.microsoft.com/office/drawing/2014/main" id="{2A8909B2-9E8C-9326-1BCA-0BBB922DACD0}"/>
                  </a:ext>
                </a:extLst>
              </p:cNvPr>
              <p:cNvSpPr/>
              <p:nvPr/>
            </p:nvSpPr>
            <p:spPr bwMode="auto">
              <a:xfrm>
                <a:off x="846" y="1333"/>
                <a:ext cx="9" cy="13"/>
              </a:xfrm>
              <a:custGeom>
                <a:avLst/>
                <a:gdLst>
                  <a:gd name="T0" fmla="*/ 0 w 8"/>
                  <a:gd name="T1" fmla="*/ 0 h 12"/>
                  <a:gd name="T2" fmla="*/ 7 w 8"/>
                  <a:gd name="T3" fmla="*/ 12 h 12"/>
                  <a:gd name="T4" fmla="*/ 7 w 8"/>
                  <a:gd name="T5" fmla="*/ 12 h 12"/>
                  <a:gd name="T6" fmla="*/ 0 w 8"/>
                  <a:gd name="T7" fmla="*/ 0 h 12"/>
                </a:gdLst>
                <a:ahLst/>
                <a:cxnLst>
                  <a:cxn ang="0">
                    <a:pos x="T0" y="T1"/>
                  </a:cxn>
                  <a:cxn ang="0">
                    <a:pos x="T2" y="T3"/>
                  </a:cxn>
                  <a:cxn ang="0">
                    <a:pos x="T4" y="T5"/>
                  </a:cxn>
                  <a:cxn ang="0">
                    <a:pos x="T6" y="T7"/>
                  </a:cxn>
                </a:cxnLst>
                <a:rect l="0" t="0" r="r" b="b"/>
                <a:pathLst>
                  <a:path w="8" h="12">
                    <a:moveTo>
                      <a:pt x="0" y="0"/>
                    </a:moveTo>
                    <a:cubicBezTo>
                      <a:pt x="8" y="1"/>
                      <a:pt x="7" y="7"/>
                      <a:pt x="7" y="12"/>
                    </a:cubicBezTo>
                    <a:cubicBezTo>
                      <a:pt x="7" y="12"/>
                      <a:pt x="7" y="12"/>
                      <a:pt x="7" y="12"/>
                    </a:cubicBezTo>
                    <a:cubicBezTo>
                      <a:pt x="2" y="10"/>
                      <a:pt x="0" y="5"/>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26" name="Freeform 329">
                <a:extLst>
                  <a:ext uri="{FF2B5EF4-FFF2-40B4-BE49-F238E27FC236}">
                    <a16:creationId xmlns:a16="http://schemas.microsoft.com/office/drawing/2014/main" id="{1689F40A-8E02-DA6F-73E7-D7D873381BC6}"/>
                  </a:ext>
                </a:extLst>
              </p:cNvPr>
              <p:cNvSpPr/>
              <p:nvPr/>
            </p:nvSpPr>
            <p:spPr bwMode="auto">
              <a:xfrm>
                <a:off x="854" y="1346"/>
                <a:ext cx="7" cy="22"/>
              </a:xfrm>
              <a:custGeom>
                <a:avLst/>
                <a:gdLst>
                  <a:gd name="T0" fmla="*/ 0 w 6"/>
                  <a:gd name="T1" fmla="*/ 0 h 19"/>
                  <a:gd name="T2" fmla="*/ 5 w 6"/>
                  <a:gd name="T3" fmla="*/ 19 h 19"/>
                  <a:gd name="T4" fmla="*/ 5 w 6"/>
                  <a:gd name="T5" fmla="*/ 19 h 19"/>
                  <a:gd name="T6" fmla="*/ 0 w 6"/>
                  <a:gd name="T7" fmla="*/ 0 h 19"/>
                  <a:gd name="T8" fmla="*/ 0 w 6"/>
                  <a:gd name="T9" fmla="*/ 0 h 19"/>
                </a:gdLst>
                <a:ahLst/>
                <a:cxnLst>
                  <a:cxn ang="0">
                    <a:pos x="T0" y="T1"/>
                  </a:cxn>
                  <a:cxn ang="0">
                    <a:pos x="T2" y="T3"/>
                  </a:cxn>
                  <a:cxn ang="0">
                    <a:pos x="T4" y="T5"/>
                  </a:cxn>
                  <a:cxn ang="0">
                    <a:pos x="T6" y="T7"/>
                  </a:cxn>
                  <a:cxn ang="0">
                    <a:pos x="T8" y="T9"/>
                  </a:cxn>
                </a:cxnLst>
                <a:rect l="0" t="0" r="r" b="b"/>
                <a:pathLst>
                  <a:path w="6" h="19">
                    <a:moveTo>
                      <a:pt x="0" y="0"/>
                    </a:moveTo>
                    <a:cubicBezTo>
                      <a:pt x="6" y="5"/>
                      <a:pt x="4" y="13"/>
                      <a:pt x="5" y="19"/>
                    </a:cubicBezTo>
                    <a:cubicBezTo>
                      <a:pt x="5" y="19"/>
                      <a:pt x="5" y="19"/>
                      <a:pt x="5" y="19"/>
                    </a:cubicBezTo>
                    <a:cubicBezTo>
                      <a:pt x="1" y="13"/>
                      <a:pt x="0" y="7"/>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27" name="Freeform 330">
                <a:extLst>
                  <a:ext uri="{FF2B5EF4-FFF2-40B4-BE49-F238E27FC236}">
                    <a16:creationId xmlns:a16="http://schemas.microsoft.com/office/drawing/2014/main" id="{BC38F80D-CB7B-27AA-DF1A-71DAF73D8FB7}"/>
                  </a:ext>
                </a:extLst>
              </p:cNvPr>
              <p:cNvSpPr/>
              <p:nvPr/>
            </p:nvSpPr>
            <p:spPr bwMode="auto">
              <a:xfrm>
                <a:off x="790" y="1382"/>
                <a:ext cx="11" cy="9"/>
              </a:xfrm>
              <a:custGeom>
                <a:avLst/>
                <a:gdLst>
                  <a:gd name="T0" fmla="*/ 0 w 10"/>
                  <a:gd name="T1" fmla="*/ 1 h 8"/>
                  <a:gd name="T2" fmla="*/ 10 w 10"/>
                  <a:gd name="T3" fmla="*/ 8 h 8"/>
                  <a:gd name="T4" fmla="*/ 10 w 10"/>
                  <a:gd name="T5" fmla="*/ 8 h 8"/>
                  <a:gd name="T6" fmla="*/ 0 w 10"/>
                  <a:gd name="T7" fmla="*/ 1 h 8"/>
                </a:gdLst>
                <a:ahLst/>
                <a:cxnLst>
                  <a:cxn ang="0">
                    <a:pos x="T0" y="T1"/>
                  </a:cxn>
                  <a:cxn ang="0">
                    <a:pos x="T2" y="T3"/>
                  </a:cxn>
                  <a:cxn ang="0">
                    <a:pos x="T4" y="T5"/>
                  </a:cxn>
                  <a:cxn ang="0">
                    <a:pos x="T6" y="T7"/>
                  </a:cxn>
                </a:cxnLst>
                <a:rect l="0" t="0" r="r" b="b"/>
                <a:pathLst>
                  <a:path w="10" h="8">
                    <a:moveTo>
                      <a:pt x="0" y="1"/>
                    </a:moveTo>
                    <a:cubicBezTo>
                      <a:pt x="5" y="0"/>
                      <a:pt x="10" y="2"/>
                      <a:pt x="10" y="8"/>
                    </a:cubicBezTo>
                    <a:cubicBezTo>
                      <a:pt x="10" y="8"/>
                      <a:pt x="10" y="8"/>
                      <a:pt x="10" y="8"/>
                    </a:cubicBezTo>
                    <a:cubicBezTo>
                      <a:pt x="5" y="7"/>
                      <a:pt x="1" y="6"/>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28" name="Freeform 331">
                <a:extLst>
                  <a:ext uri="{FF2B5EF4-FFF2-40B4-BE49-F238E27FC236}">
                    <a16:creationId xmlns:a16="http://schemas.microsoft.com/office/drawing/2014/main" id="{31342853-3123-F2C8-3E04-9EBBD05315E9}"/>
                  </a:ext>
                </a:extLst>
              </p:cNvPr>
              <p:cNvSpPr/>
              <p:nvPr/>
            </p:nvSpPr>
            <p:spPr bwMode="auto">
              <a:xfrm>
                <a:off x="823" y="1413"/>
                <a:ext cx="12" cy="8"/>
              </a:xfrm>
              <a:custGeom>
                <a:avLst/>
                <a:gdLst>
                  <a:gd name="T0" fmla="*/ 0 w 10"/>
                  <a:gd name="T1" fmla="*/ 0 h 7"/>
                  <a:gd name="T2" fmla="*/ 10 w 10"/>
                  <a:gd name="T3" fmla="*/ 7 h 7"/>
                  <a:gd name="T4" fmla="*/ 10 w 10"/>
                  <a:gd name="T5" fmla="*/ 7 h 7"/>
                  <a:gd name="T6" fmla="*/ 0 w 10"/>
                  <a:gd name="T7" fmla="*/ 0 h 7"/>
                </a:gdLst>
                <a:ahLst/>
                <a:cxnLst>
                  <a:cxn ang="0">
                    <a:pos x="T0" y="T1"/>
                  </a:cxn>
                  <a:cxn ang="0">
                    <a:pos x="T2" y="T3"/>
                  </a:cxn>
                  <a:cxn ang="0">
                    <a:pos x="T4" y="T5"/>
                  </a:cxn>
                  <a:cxn ang="0">
                    <a:pos x="T6" y="T7"/>
                  </a:cxn>
                </a:cxnLst>
                <a:rect l="0" t="0" r="r" b="b"/>
                <a:pathLst>
                  <a:path w="10" h="7">
                    <a:moveTo>
                      <a:pt x="0" y="0"/>
                    </a:moveTo>
                    <a:cubicBezTo>
                      <a:pt x="5" y="1"/>
                      <a:pt x="9" y="2"/>
                      <a:pt x="10" y="7"/>
                    </a:cubicBezTo>
                    <a:cubicBezTo>
                      <a:pt x="10" y="7"/>
                      <a:pt x="10" y="7"/>
                      <a:pt x="10" y="7"/>
                    </a:cubicBezTo>
                    <a:cubicBezTo>
                      <a:pt x="6" y="7"/>
                      <a:pt x="1" y="6"/>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29" name="Freeform 332">
                <a:extLst>
                  <a:ext uri="{FF2B5EF4-FFF2-40B4-BE49-F238E27FC236}">
                    <a16:creationId xmlns:a16="http://schemas.microsoft.com/office/drawing/2014/main" id="{D54D2E32-6F84-26FB-D453-7DB65AA325CB}"/>
                  </a:ext>
                </a:extLst>
              </p:cNvPr>
              <p:cNvSpPr/>
              <p:nvPr/>
            </p:nvSpPr>
            <p:spPr bwMode="auto">
              <a:xfrm>
                <a:off x="702" y="1315"/>
                <a:ext cx="10" cy="8"/>
              </a:xfrm>
              <a:custGeom>
                <a:avLst/>
                <a:gdLst>
                  <a:gd name="T0" fmla="*/ 0 w 9"/>
                  <a:gd name="T1" fmla="*/ 0 h 7"/>
                  <a:gd name="T2" fmla="*/ 9 w 9"/>
                  <a:gd name="T3" fmla="*/ 6 h 7"/>
                  <a:gd name="T4" fmla="*/ 0 w 9"/>
                  <a:gd name="T5" fmla="*/ 1 h 7"/>
                  <a:gd name="T6" fmla="*/ 0 w 9"/>
                  <a:gd name="T7" fmla="*/ 0 h 7"/>
                </a:gdLst>
                <a:ahLst/>
                <a:cxnLst>
                  <a:cxn ang="0">
                    <a:pos x="T0" y="T1"/>
                  </a:cxn>
                  <a:cxn ang="0">
                    <a:pos x="T2" y="T3"/>
                  </a:cxn>
                  <a:cxn ang="0">
                    <a:pos x="T4" y="T5"/>
                  </a:cxn>
                  <a:cxn ang="0">
                    <a:pos x="T6" y="T7"/>
                  </a:cxn>
                </a:cxnLst>
                <a:rect l="0" t="0" r="r" b="b"/>
                <a:pathLst>
                  <a:path w="9" h="7">
                    <a:moveTo>
                      <a:pt x="0" y="0"/>
                    </a:moveTo>
                    <a:cubicBezTo>
                      <a:pt x="3" y="1"/>
                      <a:pt x="7" y="2"/>
                      <a:pt x="9" y="6"/>
                    </a:cubicBezTo>
                    <a:cubicBezTo>
                      <a:pt x="4" y="7"/>
                      <a:pt x="1" y="6"/>
                      <a:pt x="0" y="1"/>
                    </a:cubicBezTo>
                    <a:lnTo>
                      <a:pt x="0" y="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30" name="Freeform 333">
                <a:extLst>
                  <a:ext uri="{FF2B5EF4-FFF2-40B4-BE49-F238E27FC236}">
                    <a16:creationId xmlns:a16="http://schemas.microsoft.com/office/drawing/2014/main" id="{EF8334D0-8E5F-5F42-077B-898DBD2A6462}"/>
                  </a:ext>
                </a:extLst>
              </p:cNvPr>
              <p:cNvSpPr/>
              <p:nvPr/>
            </p:nvSpPr>
            <p:spPr bwMode="auto">
              <a:xfrm>
                <a:off x="763" y="1397"/>
                <a:ext cx="7" cy="8"/>
              </a:xfrm>
              <a:custGeom>
                <a:avLst/>
                <a:gdLst>
                  <a:gd name="T0" fmla="*/ 6 w 6"/>
                  <a:gd name="T1" fmla="*/ 7 h 7"/>
                  <a:gd name="T2" fmla="*/ 0 w 6"/>
                  <a:gd name="T3" fmla="*/ 3 h 7"/>
                  <a:gd name="T4" fmla="*/ 2 w 6"/>
                  <a:gd name="T5" fmla="*/ 1 h 7"/>
                  <a:gd name="T6" fmla="*/ 6 w 6"/>
                  <a:gd name="T7" fmla="*/ 7 h 7"/>
                </a:gdLst>
                <a:ahLst/>
                <a:cxnLst>
                  <a:cxn ang="0">
                    <a:pos x="T0" y="T1"/>
                  </a:cxn>
                  <a:cxn ang="0">
                    <a:pos x="T2" y="T3"/>
                  </a:cxn>
                  <a:cxn ang="0">
                    <a:pos x="T4" y="T5"/>
                  </a:cxn>
                  <a:cxn ang="0">
                    <a:pos x="T6" y="T7"/>
                  </a:cxn>
                </a:cxnLst>
                <a:rect l="0" t="0" r="r" b="b"/>
                <a:pathLst>
                  <a:path w="6" h="7">
                    <a:moveTo>
                      <a:pt x="6" y="7"/>
                    </a:moveTo>
                    <a:cubicBezTo>
                      <a:pt x="3" y="7"/>
                      <a:pt x="1" y="6"/>
                      <a:pt x="0" y="3"/>
                    </a:cubicBezTo>
                    <a:cubicBezTo>
                      <a:pt x="0" y="1"/>
                      <a:pt x="1" y="0"/>
                      <a:pt x="2" y="1"/>
                    </a:cubicBezTo>
                    <a:cubicBezTo>
                      <a:pt x="5" y="1"/>
                      <a:pt x="6" y="4"/>
                      <a:pt x="6"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31" name="Freeform 334">
                <a:extLst>
                  <a:ext uri="{FF2B5EF4-FFF2-40B4-BE49-F238E27FC236}">
                    <a16:creationId xmlns:a16="http://schemas.microsoft.com/office/drawing/2014/main" id="{2744CC96-7A2E-1096-1E65-CD5119329D53}"/>
                  </a:ext>
                </a:extLst>
              </p:cNvPr>
              <p:cNvSpPr/>
              <p:nvPr/>
            </p:nvSpPr>
            <p:spPr bwMode="auto">
              <a:xfrm>
                <a:off x="731" y="1338"/>
                <a:ext cx="10" cy="6"/>
              </a:xfrm>
              <a:custGeom>
                <a:avLst/>
                <a:gdLst>
                  <a:gd name="T0" fmla="*/ 0 w 8"/>
                  <a:gd name="T1" fmla="*/ 0 h 5"/>
                  <a:gd name="T2" fmla="*/ 8 w 8"/>
                  <a:gd name="T3" fmla="*/ 5 h 5"/>
                  <a:gd name="T4" fmla="*/ 8 w 8"/>
                  <a:gd name="T5" fmla="*/ 5 h 5"/>
                  <a:gd name="T6" fmla="*/ 3 w 8"/>
                  <a:gd name="T7" fmla="*/ 5 h 5"/>
                  <a:gd name="T8" fmla="*/ 3 w 8"/>
                  <a:gd name="T9" fmla="*/ 5 h 5"/>
                  <a:gd name="T10" fmla="*/ 0 w 8"/>
                  <a:gd name="T11" fmla="*/ 0 h 5"/>
                </a:gdLst>
                <a:ahLst/>
                <a:cxnLst>
                  <a:cxn ang="0">
                    <a:pos x="T0" y="T1"/>
                  </a:cxn>
                  <a:cxn ang="0">
                    <a:pos x="T2" y="T3"/>
                  </a:cxn>
                  <a:cxn ang="0">
                    <a:pos x="T4" y="T5"/>
                  </a:cxn>
                  <a:cxn ang="0">
                    <a:pos x="T6" y="T7"/>
                  </a:cxn>
                  <a:cxn ang="0">
                    <a:pos x="T8" y="T9"/>
                  </a:cxn>
                  <a:cxn ang="0">
                    <a:pos x="T10" y="T11"/>
                  </a:cxn>
                </a:cxnLst>
                <a:rect l="0" t="0" r="r" b="b"/>
                <a:pathLst>
                  <a:path w="8" h="5">
                    <a:moveTo>
                      <a:pt x="0" y="0"/>
                    </a:moveTo>
                    <a:cubicBezTo>
                      <a:pt x="4" y="0"/>
                      <a:pt x="7" y="0"/>
                      <a:pt x="8" y="5"/>
                    </a:cubicBezTo>
                    <a:cubicBezTo>
                      <a:pt x="8" y="5"/>
                      <a:pt x="8" y="5"/>
                      <a:pt x="8" y="5"/>
                    </a:cubicBezTo>
                    <a:cubicBezTo>
                      <a:pt x="6" y="5"/>
                      <a:pt x="4" y="5"/>
                      <a:pt x="3" y="5"/>
                    </a:cubicBezTo>
                    <a:cubicBezTo>
                      <a:pt x="3" y="5"/>
                      <a:pt x="3" y="5"/>
                      <a:pt x="3" y="5"/>
                    </a:cubicBezTo>
                    <a:cubicBezTo>
                      <a:pt x="2" y="3"/>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32" name="Freeform 335">
                <a:extLst>
                  <a:ext uri="{FF2B5EF4-FFF2-40B4-BE49-F238E27FC236}">
                    <a16:creationId xmlns:a16="http://schemas.microsoft.com/office/drawing/2014/main" id="{AF7E56A2-C156-42A5-71EC-9C22D7F5B820}"/>
                  </a:ext>
                </a:extLst>
              </p:cNvPr>
              <p:cNvSpPr/>
              <p:nvPr/>
            </p:nvSpPr>
            <p:spPr bwMode="auto">
              <a:xfrm>
                <a:off x="728" y="1334"/>
                <a:ext cx="3" cy="4"/>
              </a:xfrm>
              <a:custGeom>
                <a:avLst/>
                <a:gdLst>
                  <a:gd name="T0" fmla="*/ 3 w 3"/>
                  <a:gd name="T1" fmla="*/ 4 h 4"/>
                  <a:gd name="T2" fmla="*/ 0 w 3"/>
                  <a:gd name="T3" fmla="*/ 2 h 4"/>
                  <a:gd name="T4" fmla="*/ 1 w 3"/>
                  <a:gd name="T5" fmla="*/ 0 h 4"/>
                  <a:gd name="T6" fmla="*/ 3 w 3"/>
                  <a:gd name="T7" fmla="*/ 4 h 4"/>
                </a:gdLst>
                <a:ahLst/>
                <a:cxnLst>
                  <a:cxn ang="0">
                    <a:pos x="T0" y="T1"/>
                  </a:cxn>
                  <a:cxn ang="0">
                    <a:pos x="T2" y="T3"/>
                  </a:cxn>
                  <a:cxn ang="0">
                    <a:pos x="T4" y="T5"/>
                  </a:cxn>
                  <a:cxn ang="0">
                    <a:pos x="T6" y="T7"/>
                  </a:cxn>
                </a:cxnLst>
                <a:rect l="0" t="0" r="r" b="b"/>
                <a:pathLst>
                  <a:path w="3" h="4">
                    <a:moveTo>
                      <a:pt x="3" y="4"/>
                    </a:moveTo>
                    <a:cubicBezTo>
                      <a:pt x="2" y="4"/>
                      <a:pt x="0" y="4"/>
                      <a:pt x="0" y="2"/>
                    </a:cubicBezTo>
                    <a:cubicBezTo>
                      <a:pt x="0" y="1"/>
                      <a:pt x="1" y="0"/>
                      <a:pt x="1" y="0"/>
                    </a:cubicBezTo>
                    <a:cubicBezTo>
                      <a:pt x="3" y="1"/>
                      <a:pt x="3" y="2"/>
                      <a:pt x="3"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33" name="Freeform 336">
                <a:extLst>
                  <a:ext uri="{FF2B5EF4-FFF2-40B4-BE49-F238E27FC236}">
                    <a16:creationId xmlns:a16="http://schemas.microsoft.com/office/drawing/2014/main" id="{83BE4609-CB6C-1DC0-611B-7ACDB8063DB7}"/>
                  </a:ext>
                </a:extLst>
              </p:cNvPr>
              <p:cNvSpPr/>
              <p:nvPr/>
            </p:nvSpPr>
            <p:spPr bwMode="auto">
              <a:xfrm>
                <a:off x="755" y="1318"/>
                <a:ext cx="5" cy="3"/>
              </a:xfrm>
              <a:custGeom>
                <a:avLst/>
                <a:gdLst>
                  <a:gd name="T0" fmla="*/ 4 w 4"/>
                  <a:gd name="T1" fmla="*/ 3 h 3"/>
                  <a:gd name="T2" fmla="*/ 0 w 4"/>
                  <a:gd name="T3" fmla="*/ 0 h 3"/>
                  <a:gd name="T4" fmla="*/ 1 w 4"/>
                  <a:gd name="T5" fmla="*/ 0 h 3"/>
                  <a:gd name="T6" fmla="*/ 4 w 4"/>
                  <a:gd name="T7" fmla="*/ 3 h 3"/>
                </a:gdLst>
                <a:ahLst/>
                <a:cxnLst>
                  <a:cxn ang="0">
                    <a:pos x="T0" y="T1"/>
                  </a:cxn>
                  <a:cxn ang="0">
                    <a:pos x="T2" y="T3"/>
                  </a:cxn>
                  <a:cxn ang="0">
                    <a:pos x="T4" y="T5"/>
                  </a:cxn>
                  <a:cxn ang="0">
                    <a:pos x="T6" y="T7"/>
                  </a:cxn>
                </a:cxnLst>
                <a:rect l="0" t="0" r="r" b="b"/>
                <a:pathLst>
                  <a:path w="4" h="3">
                    <a:moveTo>
                      <a:pt x="4" y="3"/>
                    </a:moveTo>
                    <a:cubicBezTo>
                      <a:pt x="2" y="3"/>
                      <a:pt x="0" y="3"/>
                      <a:pt x="0" y="0"/>
                    </a:cubicBezTo>
                    <a:cubicBezTo>
                      <a:pt x="0" y="0"/>
                      <a:pt x="0" y="0"/>
                      <a:pt x="1" y="0"/>
                    </a:cubicBezTo>
                    <a:cubicBezTo>
                      <a:pt x="3" y="0"/>
                      <a:pt x="3" y="2"/>
                      <a:pt x="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34" name="Freeform 337">
                <a:extLst>
                  <a:ext uri="{FF2B5EF4-FFF2-40B4-BE49-F238E27FC236}">
                    <a16:creationId xmlns:a16="http://schemas.microsoft.com/office/drawing/2014/main" id="{EFDCBB34-67C5-10CD-149D-22F7A04D20BD}"/>
                  </a:ext>
                </a:extLst>
              </p:cNvPr>
              <p:cNvSpPr/>
              <p:nvPr/>
            </p:nvSpPr>
            <p:spPr bwMode="auto">
              <a:xfrm>
                <a:off x="691" y="1309"/>
                <a:ext cx="4" cy="3"/>
              </a:xfrm>
              <a:custGeom>
                <a:avLst/>
                <a:gdLst>
                  <a:gd name="T0" fmla="*/ 3 w 3"/>
                  <a:gd name="T1" fmla="*/ 1 h 3"/>
                  <a:gd name="T2" fmla="*/ 2 w 3"/>
                  <a:gd name="T3" fmla="*/ 3 h 3"/>
                  <a:gd name="T4" fmla="*/ 0 w 3"/>
                  <a:gd name="T5" fmla="*/ 2 h 3"/>
                  <a:gd name="T6" fmla="*/ 1 w 3"/>
                  <a:gd name="T7" fmla="*/ 0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3" y="2"/>
                      <a:pt x="3" y="3"/>
                      <a:pt x="2" y="3"/>
                    </a:cubicBezTo>
                    <a:cubicBezTo>
                      <a:pt x="2" y="3"/>
                      <a:pt x="1" y="2"/>
                      <a:pt x="0" y="2"/>
                    </a:cubicBezTo>
                    <a:cubicBezTo>
                      <a:pt x="1" y="2"/>
                      <a:pt x="1" y="1"/>
                      <a:pt x="1" y="0"/>
                    </a:cubicBezTo>
                    <a:cubicBezTo>
                      <a:pt x="2" y="0"/>
                      <a:pt x="2" y="1"/>
                      <a:pt x="3"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35" name="Freeform 338">
                <a:extLst>
                  <a:ext uri="{FF2B5EF4-FFF2-40B4-BE49-F238E27FC236}">
                    <a16:creationId xmlns:a16="http://schemas.microsoft.com/office/drawing/2014/main" id="{B23ECA43-BE74-D860-64EE-23F819037627}"/>
                  </a:ext>
                </a:extLst>
              </p:cNvPr>
              <p:cNvSpPr/>
              <p:nvPr/>
            </p:nvSpPr>
            <p:spPr bwMode="auto">
              <a:xfrm>
                <a:off x="747" y="1433"/>
                <a:ext cx="4" cy="3"/>
              </a:xfrm>
              <a:custGeom>
                <a:avLst/>
                <a:gdLst>
                  <a:gd name="T0" fmla="*/ 3 w 3"/>
                  <a:gd name="T1" fmla="*/ 2 h 2"/>
                  <a:gd name="T2" fmla="*/ 0 w 3"/>
                  <a:gd name="T3" fmla="*/ 1 h 2"/>
                  <a:gd name="T4" fmla="*/ 1 w 3"/>
                  <a:gd name="T5" fmla="*/ 0 h 2"/>
                  <a:gd name="T6" fmla="*/ 3 w 3"/>
                  <a:gd name="T7" fmla="*/ 1 h 2"/>
                  <a:gd name="T8" fmla="*/ 3 w 3"/>
                  <a:gd name="T9" fmla="*/ 2 h 2"/>
                </a:gdLst>
                <a:ahLst/>
                <a:cxnLst>
                  <a:cxn ang="0">
                    <a:pos x="T0" y="T1"/>
                  </a:cxn>
                  <a:cxn ang="0">
                    <a:pos x="T2" y="T3"/>
                  </a:cxn>
                  <a:cxn ang="0">
                    <a:pos x="T4" y="T5"/>
                  </a:cxn>
                  <a:cxn ang="0">
                    <a:pos x="T6" y="T7"/>
                  </a:cxn>
                  <a:cxn ang="0">
                    <a:pos x="T8" y="T9"/>
                  </a:cxn>
                </a:cxnLst>
                <a:rect l="0" t="0" r="r" b="b"/>
                <a:pathLst>
                  <a:path w="3" h="2">
                    <a:moveTo>
                      <a:pt x="3" y="2"/>
                    </a:moveTo>
                    <a:cubicBezTo>
                      <a:pt x="2" y="1"/>
                      <a:pt x="1" y="1"/>
                      <a:pt x="0" y="1"/>
                    </a:cubicBezTo>
                    <a:cubicBezTo>
                      <a:pt x="0" y="0"/>
                      <a:pt x="1" y="0"/>
                      <a:pt x="1" y="0"/>
                    </a:cubicBezTo>
                    <a:cubicBezTo>
                      <a:pt x="2" y="0"/>
                      <a:pt x="3" y="1"/>
                      <a:pt x="3" y="1"/>
                    </a:cubicBezTo>
                    <a:cubicBezTo>
                      <a:pt x="3" y="1"/>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36" name="Freeform 339">
                <a:extLst>
                  <a:ext uri="{FF2B5EF4-FFF2-40B4-BE49-F238E27FC236}">
                    <a16:creationId xmlns:a16="http://schemas.microsoft.com/office/drawing/2014/main" id="{2A4CFD2A-E653-EA8F-74D9-EDC7F74883ED}"/>
                  </a:ext>
                </a:extLst>
              </p:cNvPr>
              <p:cNvSpPr/>
              <p:nvPr/>
            </p:nvSpPr>
            <p:spPr bwMode="auto">
              <a:xfrm>
                <a:off x="844" y="1329"/>
                <a:ext cx="2" cy="4"/>
              </a:xfrm>
              <a:custGeom>
                <a:avLst/>
                <a:gdLst>
                  <a:gd name="T0" fmla="*/ 2 w 2"/>
                  <a:gd name="T1" fmla="*/ 3 h 3"/>
                  <a:gd name="T2" fmla="*/ 0 w 2"/>
                  <a:gd name="T3" fmla="*/ 0 h 3"/>
                  <a:gd name="T4" fmla="*/ 1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0" y="1"/>
                      <a:pt x="0" y="0"/>
                    </a:cubicBezTo>
                    <a:cubicBezTo>
                      <a:pt x="0" y="0"/>
                      <a:pt x="0" y="0"/>
                      <a:pt x="1" y="0"/>
                    </a:cubicBezTo>
                    <a:cubicBezTo>
                      <a:pt x="1" y="1"/>
                      <a:pt x="1" y="2"/>
                      <a:pt x="2"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37" name="Freeform 340">
                <a:extLst>
                  <a:ext uri="{FF2B5EF4-FFF2-40B4-BE49-F238E27FC236}">
                    <a16:creationId xmlns:a16="http://schemas.microsoft.com/office/drawing/2014/main" id="{972DB179-FC43-FA04-DF60-9099CBF23635}"/>
                  </a:ext>
                </a:extLst>
              </p:cNvPr>
              <p:cNvSpPr/>
              <p:nvPr/>
            </p:nvSpPr>
            <p:spPr bwMode="auto">
              <a:xfrm>
                <a:off x="720" y="1328"/>
                <a:ext cx="1" cy="1"/>
              </a:xfrm>
              <a:custGeom>
                <a:avLst/>
                <a:gdLst>
                  <a:gd name="T0" fmla="*/ 0 w 1"/>
                  <a:gd name="T1" fmla="*/ 1 h 1"/>
                  <a:gd name="T2" fmla="*/ 0 w 1"/>
                  <a:gd name="T3" fmla="*/ 0 h 1"/>
                  <a:gd name="T4" fmla="*/ 1 w 1"/>
                  <a:gd name="T5" fmla="*/ 0 h 1"/>
                  <a:gd name="T6" fmla="*/ 1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0"/>
                      <a:pt x="0" y="0"/>
                      <a:pt x="0" y="0"/>
                    </a:cubicBezTo>
                    <a:cubicBezTo>
                      <a:pt x="1" y="0"/>
                      <a:pt x="1" y="0"/>
                      <a:pt x="1" y="0"/>
                    </a:cubicBezTo>
                    <a:cubicBezTo>
                      <a:pt x="1" y="0"/>
                      <a:pt x="1" y="1"/>
                      <a:pt x="1" y="1"/>
                    </a:cubicBezTo>
                    <a:cubicBezTo>
                      <a:pt x="1" y="1"/>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38" name="Freeform 341">
                <a:extLst>
                  <a:ext uri="{FF2B5EF4-FFF2-40B4-BE49-F238E27FC236}">
                    <a16:creationId xmlns:a16="http://schemas.microsoft.com/office/drawing/2014/main" id="{AE6EF047-AB4C-549D-5559-FF5852BB7DA1}"/>
                  </a:ext>
                </a:extLst>
              </p:cNvPr>
              <p:cNvSpPr/>
              <p:nvPr/>
            </p:nvSpPr>
            <p:spPr bwMode="auto">
              <a:xfrm>
                <a:off x="753" y="1325"/>
                <a:ext cx="4" cy="2"/>
              </a:xfrm>
              <a:custGeom>
                <a:avLst/>
                <a:gdLst>
                  <a:gd name="T0" fmla="*/ 3 w 3"/>
                  <a:gd name="T1" fmla="*/ 2 h 2"/>
                  <a:gd name="T2" fmla="*/ 0 w 3"/>
                  <a:gd name="T3" fmla="*/ 1 h 2"/>
                  <a:gd name="T4" fmla="*/ 1 w 3"/>
                  <a:gd name="T5" fmla="*/ 0 h 2"/>
                  <a:gd name="T6" fmla="*/ 3 w 3"/>
                  <a:gd name="T7" fmla="*/ 2 h 2"/>
                  <a:gd name="T8" fmla="*/ 3 w 3"/>
                  <a:gd name="T9" fmla="*/ 2 h 2"/>
                </a:gdLst>
                <a:ahLst/>
                <a:cxnLst>
                  <a:cxn ang="0">
                    <a:pos x="T0" y="T1"/>
                  </a:cxn>
                  <a:cxn ang="0">
                    <a:pos x="T2" y="T3"/>
                  </a:cxn>
                  <a:cxn ang="0">
                    <a:pos x="T4" y="T5"/>
                  </a:cxn>
                  <a:cxn ang="0">
                    <a:pos x="T6" y="T7"/>
                  </a:cxn>
                  <a:cxn ang="0">
                    <a:pos x="T8" y="T9"/>
                  </a:cxn>
                </a:cxnLst>
                <a:rect l="0" t="0" r="r" b="b"/>
                <a:pathLst>
                  <a:path w="3" h="2">
                    <a:moveTo>
                      <a:pt x="3" y="2"/>
                    </a:moveTo>
                    <a:cubicBezTo>
                      <a:pt x="2" y="2"/>
                      <a:pt x="1" y="2"/>
                      <a:pt x="0" y="1"/>
                    </a:cubicBezTo>
                    <a:cubicBezTo>
                      <a:pt x="0" y="1"/>
                      <a:pt x="0" y="1"/>
                      <a:pt x="1" y="0"/>
                    </a:cubicBezTo>
                    <a:cubicBezTo>
                      <a:pt x="2" y="1"/>
                      <a:pt x="2" y="2"/>
                      <a:pt x="3" y="2"/>
                    </a:cubicBezTo>
                    <a:cubicBezTo>
                      <a:pt x="3" y="2"/>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39" name="Freeform 342">
                <a:extLst>
                  <a:ext uri="{FF2B5EF4-FFF2-40B4-BE49-F238E27FC236}">
                    <a16:creationId xmlns:a16="http://schemas.microsoft.com/office/drawing/2014/main" id="{7BA2E17E-9FFB-C383-308D-383418180BF5}"/>
                  </a:ext>
                </a:extLst>
              </p:cNvPr>
              <p:cNvSpPr/>
              <p:nvPr/>
            </p:nvSpPr>
            <p:spPr bwMode="auto">
              <a:xfrm>
                <a:off x="700" y="1315"/>
                <a:ext cx="2" cy="2"/>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0"/>
                      <a:pt x="1" y="0"/>
                      <a:pt x="1" y="0"/>
                    </a:cubicBezTo>
                    <a:lnTo>
                      <a:pt x="1"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40" name="Freeform 343">
                <a:extLst>
                  <a:ext uri="{FF2B5EF4-FFF2-40B4-BE49-F238E27FC236}">
                    <a16:creationId xmlns:a16="http://schemas.microsoft.com/office/drawing/2014/main" id="{2A4791A2-2364-DF3D-8CFA-EC0AE6FD0CA8}"/>
                  </a:ext>
                </a:extLst>
              </p:cNvPr>
              <p:cNvSpPr/>
              <p:nvPr/>
            </p:nvSpPr>
            <p:spPr bwMode="auto">
              <a:xfrm>
                <a:off x="822" y="1413"/>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41" name="Freeform 344">
                <a:extLst>
                  <a:ext uri="{FF2B5EF4-FFF2-40B4-BE49-F238E27FC236}">
                    <a16:creationId xmlns:a16="http://schemas.microsoft.com/office/drawing/2014/main" id="{3D6E1480-EACE-4716-057C-A9A5A97CC845}"/>
                  </a:ext>
                </a:extLst>
              </p:cNvPr>
              <p:cNvSpPr/>
              <p:nvPr/>
            </p:nvSpPr>
            <p:spPr bwMode="auto">
              <a:xfrm>
                <a:off x="760" y="1321"/>
                <a:ext cx="2" cy="4"/>
              </a:xfrm>
              <a:custGeom>
                <a:avLst/>
                <a:gdLst>
                  <a:gd name="T0" fmla="*/ 0 w 2"/>
                  <a:gd name="T1" fmla="*/ 0 h 3"/>
                  <a:gd name="T2" fmla="*/ 2 w 2"/>
                  <a:gd name="T3" fmla="*/ 3 h 3"/>
                  <a:gd name="T4" fmla="*/ 2 w 2"/>
                  <a:gd name="T5" fmla="*/ 3 h 3"/>
                  <a:gd name="T6" fmla="*/ 0 w 2"/>
                  <a:gd name="T7" fmla="*/ 0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1" y="2"/>
                      <a:pt x="2" y="3"/>
                    </a:cubicBezTo>
                    <a:cubicBezTo>
                      <a:pt x="2" y="3"/>
                      <a:pt x="2" y="3"/>
                      <a:pt x="2" y="3"/>
                    </a:cubicBezTo>
                    <a:cubicBezTo>
                      <a:pt x="1" y="2"/>
                      <a:pt x="0" y="1"/>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42" name="Freeform 345">
                <a:extLst>
                  <a:ext uri="{FF2B5EF4-FFF2-40B4-BE49-F238E27FC236}">
                    <a16:creationId xmlns:a16="http://schemas.microsoft.com/office/drawing/2014/main" id="{74BB1D19-BABC-FD13-FF54-82E194EE6CDE}"/>
                  </a:ext>
                </a:extLst>
              </p:cNvPr>
              <p:cNvSpPr/>
              <p:nvPr/>
            </p:nvSpPr>
            <p:spPr bwMode="auto">
              <a:xfrm>
                <a:off x="812" y="1323"/>
                <a:ext cx="1" cy="2"/>
              </a:xfrm>
              <a:custGeom>
                <a:avLst/>
                <a:gdLst>
                  <a:gd name="T0" fmla="*/ 0 w 1"/>
                  <a:gd name="T1" fmla="*/ 1 h 1"/>
                  <a:gd name="T2" fmla="*/ 0 w 1"/>
                  <a:gd name="T3" fmla="*/ 0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0" y="0"/>
                      <a:pt x="0" y="0"/>
                      <a:pt x="1" y="1"/>
                    </a:cubicBezTo>
                    <a:cubicBezTo>
                      <a:pt x="1" y="1"/>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6" name="Freeform 346">
                <a:extLst>
                  <a:ext uri="{FF2B5EF4-FFF2-40B4-BE49-F238E27FC236}">
                    <a16:creationId xmlns:a16="http://schemas.microsoft.com/office/drawing/2014/main" id="{9A746290-5D02-EF00-A841-A152E2293857}"/>
                  </a:ext>
                </a:extLst>
              </p:cNvPr>
              <p:cNvSpPr/>
              <p:nvPr/>
            </p:nvSpPr>
            <p:spPr bwMode="auto">
              <a:xfrm>
                <a:off x="488" y="2056"/>
                <a:ext cx="106" cy="75"/>
              </a:xfrm>
              <a:custGeom>
                <a:avLst/>
                <a:gdLst>
                  <a:gd name="T0" fmla="*/ 92 w 92"/>
                  <a:gd name="T1" fmla="*/ 2 h 66"/>
                  <a:gd name="T2" fmla="*/ 58 w 92"/>
                  <a:gd name="T3" fmla="*/ 25 h 66"/>
                  <a:gd name="T4" fmla="*/ 0 w 92"/>
                  <a:gd name="T5" fmla="*/ 66 h 66"/>
                  <a:gd name="T6" fmla="*/ 7 w 92"/>
                  <a:gd name="T7" fmla="*/ 47 h 66"/>
                  <a:gd name="T8" fmla="*/ 10 w 92"/>
                  <a:gd name="T9" fmla="*/ 45 h 66"/>
                  <a:gd name="T10" fmla="*/ 29 w 92"/>
                  <a:gd name="T11" fmla="*/ 37 h 66"/>
                  <a:gd name="T12" fmla="*/ 41 w 92"/>
                  <a:gd name="T13" fmla="*/ 31 h 66"/>
                  <a:gd name="T14" fmla="*/ 44 w 92"/>
                  <a:gd name="T15" fmla="*/ 32 h 66"/>
                  <a:gd name="T16" fmla="*/ 41 w 92"/>
                  <a:gd name="T17" fmla="*/ 31 h 66"/>
                  <a:gd name="T18" fmla="*/ 87 w 92"/>
                  <a:gd name="T19" fmla="*/ 0 h 66"/>
                  <a:gd name="T20" fmla="*/ 87 w 92"/>
                  <a:gd name="T21" fmla="*/ 0 h 66"/>
                  <a:gd name="T22" fmla="*/ 92 w 92"/>
                  <a:gd name="T23" fmla="*/ 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2" h="66">
                    <a:moveTo>
                      <a:pt x="92" y="2"/>
                    </a:moveTo>
                    <a:cubicBezTo>
                      <a:pt x="82" y="12"/>
                      <a:pt x="66" y="15"/>
                      <a:pt x="58" y="25"/>
                    </a:cubicBezTo>
                    <a:cubicBezTo>
                      <a:pt x="42" y="43"/>
                      <a:pt x="14" y="45"/>
                      <a:pt x="0" y="66"/>
                    </a:cubicBezTo>
                    <a:cubicBezTo>
                      <a:pt x="3" y="60"/>
                      <a:pt x="5" y="53"/>
                      <a:pt x="7" y="47"/>
                    </a:cubicBezTo>
                    <a:cubicBezTo>
                      <a:pt x="8" y="46"/>
                      <a:pt x="9" y="45"/>
                      <a:pt x="10" y="45"/>
                    </a:cubicBezTo>
                    <a:cubicBezTo>
                      <a:pt x="20" y="51"/>
                      <a:pt x="23" y="40"/>
                      <a:pt x="29" y="37"/>
                    </a:cubicBezTo>
                    <a:cubicBezTo>
                      <a:pt x="33" y="35"/>
                      <a:pt x="36" y="32"/>
                      <a:pt x="41" y="31"/>
                    </a:cubicBezTo>
                    <a:cubicBezTo>
                      <a:pt x="42" y="32"/>
                      <a:pt x="42" y="35"/>
                      <a:pt x="44" y="32"/>
                    </a:cubicBezTo>
                    <a:cubicBezTo>
                      <a:pt x="43" y="32"/>
                      <a:pt x="42" y="32"/>
                      <a:pt x="41" y="31"/>
                    </a:cubicBezTo>
                    <a:cubicBezTo>
                      <a:pt x="55" y="19"/>
                      <a:pt x="68" y="5"/>
                      <a:pt x="87" y="0"/>
                    </a:cubicBezTo>
                    <a:cubicBezTo>
                      <a:pt x="87" y="0"/>
                      <a:pt x="87" y="0"/>
                      <a:pt x="87" y="0"/>
                    </a:cubicBezTo>
                    <a:cubicBezTo>
                      <a:pt x="88" y="2"/>
                      <a:pt x="90" y="2"/>
                      <a:pt x="9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7" name="Freeform 347">
                <a:extLst>
                  <a:ext uri="{FF2B5EF4-FFF2-40B4-BE49-F238E27FC236}">
                    <a16:creationId xmlns:a16="http://schemas.microsoft.com/office/drawing/2014/main" id="{351685BE-62B7-86BD-F908-9AE8357D4BB2}"/>
                  </a:ext>
                </a:extLst>
              </p:cNvPr>
              <p:cNvSpPr/>
              <p:nvPr/>
            </p:nvSpPr>
            <p:spPr bwMode="auto">
              <a:xfrm>
                <a:off x="513" y="2005"/>
                <a:ext cx="36" cy="78"/>
              </a:xfrm>
              <a:custGeom>
                <a:avLst/>
                <a:gdLst>
                  <a:gd name="T0" fmla="*/ 31 w 31"/>
                  <a:gd name="T1" fmla="*/ 37 h 68"/>
                  <a:gd name="T2" fmla="*/ 3 w 31"/>
                  <a:gd name="T3" fmla="*/ 68 h 68"/>
                  <a:gd name="T4" fmla="*/ 0 w 31"/>
                  <a:gd name="T5" fmla="*/ 66 h 68"/>
                  <a:gd name="T6" fmla="*/ 22 w 31"/>
                  <a:gd name="T7" fmla="*/ 0 h 68"/>
                  <a:gd name="T8" fmla="*/ 24 w 31"/>
                  <a:gd name="T9" fmla="*/ 11 h 68"/>
                  <a:gd name="T10" fmla="*/ 19 w 31"/>
                  <a:gd name="T11" fmla="*/ 24 h 68"/>
                  <a:gd name="T12" fmla="*/ 18 w 31"/>
                  <a:gd name="T13" fmla="*/ 40 h 68"/>
                  <a:gd name="T14" fmla="*/ 31 w 31"/>
                  <a:gd name="T15" fmla="*/ 37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68">
                    <a:moveTo>
                      <a:pt x="31" y="37"/>
                    </a:moveTo>
                    <a:cubicBezTo>
                      <a:pt x="25" y="51"/>
                      <a:pt x="11" y="56"/>
                      <a:pt x="3" y="68"/>
                    </a:cubicBezTo>
                    <a:cubicBezTo>
                      <a:pt x="2" y="68"/>
                      <a:pt x="1" y="67"/>
                      <a:pt x="0" y="66"/>
                    </a:cubicBezTo>
                    <a:cubicBezTo>
                      <a:pt x="7" y="44"/>
                      <a:pt x="14" y="22"/>
                      <a:pt x="22" y="0"/>
                    </a:cubicBezTo>
                    <a:cubicBezTo>
                      <a:pt x="26" y="3"/>
                      <a:pt x="26" y="7"/>
                      <a:pt x="24" y="11"/>
                    </a:cubicBezTo>
                    <a:cubicBezTo>
                      <a:pt x="22" y="15"/>
                      <a:pt x="20" y="19"/>
                      <a:pt x="19" y="24"/>
                    </a:cubicBezTo>
                    <a:cubicBezTo>
                      <a:pt x="17" y="29"/>
                      <a:pt x="11" y="34"/>
                      <a:pt x="18" y="40"/>
                    </a:cubicBezTo>
                    <a:cubicBezTo>
                      <a:pt x="23" y="44"/>
                      <a:pt x="26" y="35"/>
                      <a:pt x="31" y="3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8" name="Freeform 348">
                <a:extLst>
                  <a:ext uri="{FF2B5EF4-FFF2-40B4-BE49-F238E27FC236}">
                    <a16:creationId xmlns:a16="http://schemas.microsoft.com/office/drawing/2014/main" id="{A07D0334-AE5D-3598-AFCB-CF8E2346B9A1}"/>
                  </a:ext>
                </a:extLst>
              </p:cNvPr>
              <p:cNvSpPr/>
              <p:nvPr/>
            </p:nvSpPr>
            <p:spPr bwMode="auto">
              <a:xfrm>
                <a:off x="607" y="1974"/>
                <a:ext cx="92" cy="35"/>
              </a:xfrm>
              <a:custGeom>
                <a:avLst/>
                <a:gdLst>
                  <a:gd name="T0" fmla="*/ 0 w 80"/>
                  <a:gd name="T1" fmla="*/ 30 h 30"/>
                  <a:gd name="T2" fmla="*/ 24 w 80"/>
                  <a:gd name="T3" fmla="*/ 8 h 30"/>
                  <a:gd name="T4" fmla="*/ 24 w 80"/>
                  <a:gd name="T5" fmla="*/ 8 h 30"/>
                  <a:gd name="T6" fmla="*/ 30 w 80"/>
                  <a:gd name="T7" fmla="*/ 12 h 30"/>
                  <a:gd name="T8" fmla="*/ 70 w 80"/>
                  <a:gd name="T9" fmla="*/ 2 h 30"/>
                  <a:gd name="T10" fmla="*/ 80 w 80"/>
                  <a:gd name="T11" fmla="*/ 4 h 30"/>
                  <a:gd name="T12" fmla="*/ 0 w 80"/>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80" h="30">
                    <a:moveTo>
                      <a:pt x="0" y="30"/>
                    </a:moveTo>
                    <a:cubicBezTo>
                      <a:pt x="4" y="18"/>
                      <a:pt x="15" y="14"/>
                      <a:pt x="24" y="8"/>
                    </a:cubicBezTo>
                    <a:cubicBezTo>
                      <a:pt x="24" y="8"/>
                      <a:pt x="24" y="8"/>
                      <a:pt x="24" y="8"/>
                    </a:cubicBezTo>
                    <a:cubicBezTo>
                      <a:pt x="24" y="12"/>
                      <a:pt x="26" y="12"/>
                      <a:pt x="30" y="12"/>
                    </a:cubicBezTo>
                    <a:cubicBezTo>
                      <a:pt x="43" y="10"/>
                      <a:pt x="56" y="2"/>
                      <a:pt x="70" y="2"/>
                    </a:cubicBezTo>
                    <a:cubicBezTo>
                      <a:pt x="73" y="2"/>
                      <a:pt x="75" y="0"/>
                      <a:pt x="80" y="4"/>
                    </a:cubicBezTo>
                    <a:cubicBezTo>
                      <a:pt x="51" y="8"/>
                      <a:pt x="25" y="19"/>
                      <a:pt x="0" y="3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9" name="Freeform 349">
                <a:extLst>
                  <a:ext uri="{FF2B5EF4-FFF2-40B4-BE49-F238E27FC236}">
                    <a16:creationId xmlns:a16="http://schemas.microsoft.com/office/drawing/2014/main" id="{D911776C-C378-51C6-DDBA-15B967FCF75B}"/>
                  </a:ext>
                </a:extLst>
              </p:cNvPr>
              <p:cNvSpPr/>
              <p:nvPr/>
            </p:nvSpPr>
            <p:spPr bwMode="auto">
              <a:xfrm>
                <a:off x="610" y="1927"/>
                <a:ext cx="47" cy="37"/>
              </a:xfrm>
              <a:custGeom>
                <a:avLst/>
                <a:gdLst>
                  <a:gd name="T0" fmla="*/ 41 w 41"/>
                  <a:gd name="T1" fmla="*/ 6 h 32"/>
                  <a:gd name="T2" fmla="*/ 0 w 41"/>
                  <a:gd name="T3" fmla="*/ 32 h 32"/>
                  <a:gd name="T4" fmla="*/ 0 w 41"/>
                  <a:gd name="T5" fmla="*/ 32 h 32"/>
                  <a:gd name="T6" fmla="*/ 24 w 41"/>
                  <a:gd name="T7" fmla="*/ 9 h 32"/>
                  <a:gd name="T8" fmla="*/ 41 w 41"/>
                  <a:gd name="T9" fmla="*/ 3 h 32"/>
                  <a:gd name="T10" fmla="*/ 41 w 41"/>
                  <a:gd name="T11" fmla="*/ 3 h 32"/>
                  <a:gd name="T12" fmla="*/ 41 w 41"/>
                  <a:gd name="T13" fmla="*/ 6 h 32"/>
                </a:gdLst>
                <a:ahLst/>
                <a:cxnLst>
                  <a:cxn ang="0">
                    <a:pos x="T0" y="T1"/>
                  </a:cxn>
                  <a:cxn ang="0">
                    <a:pos x="T2" y="T3"/>
                  </a:cxn>
                  <a:cxn ang="0">
                    <a:pos x="T4" y="T5"/>
                  </a:cxn>
                  <a:cxn ang="0">
                    <a:pos x="T6" y="T7"/>
                  </a:cxn>
                  <a:cxn ang="0">
                    <a:pos x="T8" y="T9"/>
                  </a:cxn>
                  <a:cxn ang="0">
                    <a:pos x="T10" y="T11"/>
                  </a:cxn>
                  <a:cxn ang="0">
                    <a:pos x="T12" y="T13"/>
                  </a:cxn>
                </a:cxnLst>
                <a:rect l="0" t="0" r="r" b="b"/>
                <a:pathLst>
                  <a:path w="41" h="32">
                    <a:moveTo>
                      <a:pt x="41" y="6"/>
                    </a:moveTo>
                    <a:cubicBezTo>
                      <a:pt x="30" y="19"/>
                      <a:pt x="16" y="26"/>
                      <a:pt x="0" y="32"/>
                    </a:cubicBezTo>
                    <a:cubicBezTo>
                      <a:pt x="0" y="32"/>
                      <a:pt x="0" y="32"/>
                      <a:pt x="0" y="32"/>
                    </a:cubicBezTo>
                    <a:cubicBezTo>
                      <a:pt x="5" y="21"/>
                      <a:pt x="18" y="18"/>
                      <a:pt x="24" y="9"/>
                    </a:cubicBezTo>
                    <a:cubicBezTo>
                      <a:pt x="29" y="2"/>
                      <a:pt x="34" y="0"/>
                      <a:pt x="41" y="3"/>
                    </a:cubicBezTo>
                    <a:cubicBezTo>
                      <a:pt x="41" y="3"/>
                      <a:pt x="41" y="3"/>
                      <a:pt x="41" y="3"/>
                    </a:cubicBezTo>
                    <a:cubicBezTo>
                      <a:pt x="41" y="4"/>
                      <a:pt x="41" y="5"/>
                      <a:pt x="41"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40" name="Freeform 350">
                <a:extLst>
                  <a:ext uri="{FF2B5EF4-FFF2-40B4-BE49-F238E27FC236}">
                    <a16:creationId xmlns:a16="http://schemas.microsoft.com/office/drawing/2014/main" id="{12C95786-69BF-6090-2E2C-866233191F72}"/>
                  </a:ext>
                </a:extLst>
              </p:cNvPr>
              <p:cNvSpPr/>
              <p:nvPr/>
            </p:nvSpPr>
            <p:spPr bwMode="auto">
              <a:xfrm>
                <a:off x="657" y="1911"/>
                <a:ext cx="50" cy="29"/>
              </a:xfrm>
              <a:custGeom>
                <a:avLst/>
                <a:gdLst>
                  <a:gd name="T0" fmla="*/ 0 w 44"/>
                  <a:gd name="T1" fmla="*/ 17 h 25"/>
                  <a:gd name="T2" fmla="*/ 29 w 44"/>
                  <a:gd name="T3" fmla="*/ 0 h 25"/>
                  <a:gd name="T4" fmla="*/ 31 w 44"/>
                  <a:gd name="T5" fmla="*/ 3 h 25"/>
                  <a:gd name="T6" fmla="*/ 7 w 44"/>
                  <a:gd name="T7" fmla="*/ 16 h 25"/>
                  <a:gd name="T8" fmla="*/ 7 w 44"/>
                  <a:gd name="T9" fmla="*/ 17 h 25"/>
                  <a:gd name="T10" fmla="*/ 44 w 44"/>
                  <a:gd name="T11" fmla="*/ 10 h 25"/>
                  <a:gd name="T12" fmla="*/ 24 w 44"/>
                  <a:gd name="T13" fmla="*/ 18 h 25"/>
                  <a:gd name="T14" fmla="*/ 8 w 44"/>
                  <a:gd name="T15" fmla="*/ 23 h 25"/>
                  <a:gd name="T16" fmla="*/ 0 w 44"/>
                  <a:gd name="T17" fmla="*/ 20 h 25"/>
                  <a:gd name="T18" fmla="*/ 0 w 44"/>
                  <a:gd name="T19" fmla="*/ 20 h 25"/>
                  <a:gd name="T20" fmla="*/ 1 w 44"/>
                  <a:gd name="T21" fmla="*/ 19 h 25"/>
                  <a:gd name="T22" fmla="*/ 0 w 44"/>
                  <a:gd name="T23"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 h="25">
                    <a:moveTo>
                      <a:pt x="0" y="17"/>
                    </a:moveTo>
                    <a:cubicBezTo>
                      <a:pt x="7" y="6"/>
                      <a:pt x="19" y="5"/>
                      <a:pt x="29" y="0"/>
                    </a:cubicBezTo>
                    <a:cubicBezTo>
                      <a:pt x="30" y="1"/>
                      <a:pt x="30" y="2"/>
                      <a:pt x="31" y="3"/>
                    </a:cubicBezTo>
                    <a:cubicBezTo>
                      <a:pt x="23" y="7"/>
                      <a:pt x="15" y="11"/>
                      <a:pt x="7" y="16"/>
                    </a:cubicBezTo>
                    <a:cubicBezTo>
                      <a:pt x="7" y="16"/>
                      <a:pt x="7" y="17"/>
                      <a:pt x="7" y="17"/>
                    </a:cubicBezTo>
                    <a:cubicBezTo>
                      <a:pt x="20" y="15"/>
                      <a:pt x="32" y="12"/>
                      <a:pt x="44" y="10"/>
                    </a:cubicBezTo>
                    <a:cubicBezTo>
                      <a:pt x="38" y="16"/>
                      <a:pt x="31" y="16"/>
                      <a:pt x="24" y="18"/>
                    </a:cubicBezTo>
                    <a:cubicBezTo>
                      <a:pt x="19" y="19"/>
                      <a:pt x="13" y="21"/>
                      <a:pt x="8" y="23"/>
                    </a:cubicBezTo>
                    <a:cubicBezTo>
                      <a:pt x="4" y="25"/>
                      <a:pt x="1" y="25"/>
                      <a:pt x="0" y="20"/>
                    </a:cubicBezTo>
                    <a:cubicBezTo>
                      <a:pt x="0" y="20"/>
                      <a:pt x="0" y="20"/>
                      <a:pt x="0" y="20"/>
                    </a:cubicBezTo>
                    <a:cubicBezTo>
                      <a:pt x="1" y="19"/>
                      <a:pt x="1" y="19"/>
                      <a:pt x="1" y="19"/>
                    </a:cubicBezTo>
                    <a:cubicBezTo>
                      <a:pt x="1" y="18"/>
                      <a:pt x="1" y="18"/>
                      <a:pt x="0"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41" name="Freeform 351">
                <a:extLst>
                  <a:ext uri="{FF2B5EF4-FFF2-40B4-BE49-F238E27FC236}">
                    <a16:creationId xmlns:a16="http://schemas.microsoft.com/office/drawing/2014/main" id="{8A42EE5F-1D6B-6EF9-A6ED-7C80D8AE06DA}"/>
                  </a:ext>
                </a:extLst>
              </p:cNvPr>
              <p:cNvSpPr/>
              <p:nvPr/>
            </p:nvSpPr>
            <p:spPr bwMode="auto">
              <a:xfrm>
                <a:off x="548" y="1982"/>
                <a:ext cx="33" cy="47"/>
              </a:xfrm>
              <a:custGeom>
                <a:avLst/>
                <a:gdLst>
                  <a:gd name="T0" fmla="*/ 25 w 29"/>
                  <a:gd name="T1" fmla="*/ 0 h 41"/>
                  <a:gd name="T2" fmla="*/ 0 w 29"/>
                  <a:gd name="T3" fmla="*/ 41 h 41"/>
                  <a:gd name="T4" fmla="*/ 25 w 29"/>
                  <a:gd name="T5" fmla="*/ 0 h 41"/>
                </a:gdLst>
                <a:ahLst/>
                <a:cxnLst>
                  <a:cxn ang="0">
                    <a:pos x="T0" y="T1"/>
                  </a:cxn>
                  <a:cxn ang="0">
                    <a:pos x="T2" y="T3"/>
                  </a:cxn>
                  <a:cxn ang="0">
                    <a:pos x="T4" y="T5"/>
                  </a:cxn>
                </a:cxnLst>
                <a:rect l="0" t="0" r="r" b="b"/>
                <a:pathLst>
                  <a:path w="28" h="41">
                    <a:moveTo>
                      <a:pt x="25" y="0"/>
                    </a:moveTo>
                    <a:cubicBezTo>
                      <a:pt x="29" y="9"/>
                      <a:pt x="15" y="31"/>
                      <a:pt x="0" y="41"/>
                    </a:cubicBezTo>
                    <a:cubicBezTo>
                      <a:pt x="6" y="27"/>
                      <a:pt x="19" y="17"/>
                      <a:pt x="2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42" name="Freeform 352">
                <a:extLst>
                  <a:ext uri="{FF2B5EF4-FFF2-40B4-BE49-F238E27FC236}">
                    <a16:creationId xmlns:a16="http://schemas.microsoft.com/office/drawing/2014/main" id="{FC2159AE-EC70-F34F-AAC4-E214FC73733B}"/>
                  </a:ext>
                </a:extLst>
              </p:cNvPr>
              <p:cNvSpPr/>
              <p:nvPr/>
            </p:nvSpPr>
            <p:spPr bwMode="auto">
              <a:xfrm>
                <a:off x="579" y="1964"/>
                <a:ext cx="31" cy="23"/>
              </a:xfrm>
              <a:custGeom>
                <a:avLst/>
                <a:gdLst>
                  <a:gd name="T0" fmla="*/ 10 w 27"/>
                  <a:gd name="T1" fmla="*/ 3 h 20"/>
                  <a:gd name="T2" fmla="*/ 16 w 27"/>
                  <a:gd name="T3" fmla="*/ 6 h 20"/>
                  <a:gd name="T4" fmla="*/ 27 w 27"/>
                  <a:gd name="T5" fmla="*/ 0 h 20"/>
                  <a:gd name="T6" fmla="*/ 27 w 27"/>
                  <a:gd name="T7" fmla="*/ 0 h 20"/>
                  <a:gd name="T8" fmla="*/ 15 w 27"/>
                  <a:gd name="T9" fmla="*/ 14 h 20"/>
                  <a:gd name="T10" fmla="*/ 2 w 27"/>
                  <a:gd name="T11" fmla="*/ 11 h 20"/>
                  <a:gd name="T12" fmla="*/ 10 w 27"/>
                  <a:gd name="T13" fmla="*/ 3 h 20"/>
                  <a:gd name="T14" fmla="*/ 10 w 27"/>
                  <a:gd name="T15" fmla="*/ 3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20">
                    <a:moveTo>
                      <a:pt x="10" y="3"/>
                    </a:moveTo>
                    <a:cubicBezTo>
                      <a:pt x="11" y="6"/>
                      <a:pt x="12" y="8"/>
                      <a:pt x="16" y="6"/>
                    </a:cubicBezTo>
                    <a:cubicBezTo>
                      <a:pt x="20" y="4"/>
                      <a:pt x="22" y="0"/>
                      <a:pt x="27" y="0"/>
                    </a:cubicBezTo>
                    <a:cubicBezTo>
                      <a:pt x="27" y="0"/>
                      <a:pt x="27" y="0"/>
                      <a:pt x="27" y="0"/>
                    </a:cubicBezTo>
                    <a:cubicBezTo>
                      <a:pt x="26" y="8"/>
                      <a:pt x="20" y="10"/>
                      <a:pt x="15" y="14"/>
                    </a:cubicBezTo>
                    <a:cubicBezTo>
                      <a:pt x="8" y="20"/>
                      <a:pt x="3" y="13"/>
                      <a:pt x="2" y="11"/>
                    </a:cubicBezTo>
                    <a:cubicBezTo>
                      <a:pt x="0" y="6"/>
                      <a:pt x="5" y="3"/>
                      <a:pt x="10" y="3"/>
                    </a:cubicBezTo>
                    <a:cubicBezTo>
                      <a:pt x="10" y="3"/>
                      <a:pt x="10" y="3"/>
                      <a:pt x="1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43" name="Freeform 353">
                <a:extLst>
                  <a:ext uri="{FF2B5EF4-FFF2-40B4-BE49-F238E27FC236}">
                    <a16:creationId xmlns:a16="http://schemas.microsoft.com/office/drawing/2014/main" id="{9F16441D-AC80-BDEF-EC2D-62050135B130}"/>
                  </a:ext>
                </a:extLst>
              </p:cNvPr>
              <p:cNvSpPr/>
              <p:nvPr/>
            </p:nvSpPr>
            <p:spPr bwMode="auto">
              <a:xfrm>
                <a:off x="554" y="2084"/>
                <a:ext cx="35" cy="8"/>
              </a:xfrm>
              <a:custGeom>
                <a:avLst/>
                <a:gdLst>
                  <a:gd name="T0" fmla="*/ 0 w 31"/>
                  <a:gd name="T1" fmla="*/ 7 h 7"/>
                  <a:gd name="T2" fmla="*/ 31 w 31"/>
                  <a:gd name="T3" fmla="*/ 1 h 7"/>
                  <a:gd name="T4" fmla="*/ 0 w 31"/>
                  <a:gd name="T5" fmla="*/ 7 h 7"/>
                </a:gdLst>
                <a:ahLst/>
                <a:cxnLst>
                  <a:cxn ang="0">
                    <a:pos x="T0" y="T1"/>
                  </a:cxn>
                  <a:cxn ang="0">
                    <a:pos x="T2" y="T3"/>
                  </a:cxn>
                  <a:cxn ang="0">
                    <a:pos x="T4" y="T5"/>
                  </a:cxn>
                </a:cxnLst>
                <a:rect l="0" t="0" r="r" b="b"/>
                <a:pathLst>
                  <a:path w="31" h="7">
                    <a:moveTo>
                      <a:pt x="0" y="7"/>
                    </a:moveTo>
                    <a:cubicBezTo>
                      <a:pt x="9" y="1"/>
                      <a:pt x="20" y="0"/>
                      <a:pt x="31" y="1"/>
                    </a:cubicBezTo>
                    <a:cubicBezTo>
                      <a:pt x="21" y="7"/>
                      <a:pt x="10" y="6"/>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44" name="Freeform 354">
                <a:extLst>
                  <a:ext uri="{FF2B5EF4-FFF2-40B4-BE49-F238E27FC236}">
                    <a16:creationId xmlns:a16="http://schemas.microsoft.com/office/drawing/2014/main" id="{F100AD82-1DD3-9AB2-4E05-88673EBA8CFF}"/>
                  </a:ext>
                </a:extLst>
              </p:cNvPr>
              <p:cNvSpPr/>
              <p:nvPr/>
            </p:nvSpPr>
            <p:spPr bwMode="auto">
              <a:xfrm>
                <a:off x="590" y="2036"/>
                <a:ext cx="23" cy="17"/>
              </a:xfrm>
              <a:custGeom>
                <a:avLst/>
                <a:gdLst>
                  <a:gd name="T0" fmla="*/ 20 w 20"/>
                  <a:gd name="T1" fmla="*/ 0 h 15"/>
                  <a:gd name="T2" fmla="*/ 0 w 20"/>
                  <a:gd name="T3" fmla="*/ 15 h 15"/>
                  <a:gd name="T4" fmla="*/ 0 w 20"/>
                  <a:gd name="T5" fmla="*/ 15 h 15"/>
                  <a:gd name="T6" fmla="*/ 19 w 20"/>
                  <a:gd name="T7" fmla="*/ 0 h 15"/>
                  <a:gd name="T8" fmla="*/ 20 w 20"/>
                  <a:gd name="T9" fmla="*/ 0 h 15"/>
                </a:gdLst>
                <a:ahLst/>
                <a:cxnLst>
                  <a:cxn ang="0">
                    <a:pos x="T0" y="T1"/>
                  </a:cxn>
                  <a:cxn ang="0">
                    <a:pos x="T2" y="T3"/>
                  </a:cxn>
                  <a:cxn ang="0">
                    <a:pos x="T4" y="T5"/>
                  </a:cxn>
                  <a:cxn ang="0">
                    <a:pos x="T6" y="T7"/>
                  </a:cxn>
                  <a:cxn ang="0">
                    <a:pos x="T8" y="T9"/>
                  </a:cxn>
                </a:cxnLst>
                <a:rect l="0" t="0" r="r" b="b"/>
                <a:pathLst>
                  <a:path w="20" h="15">
                    <a:moveTo>
                      <a:pt x="20" y="0"/>
                    </a:moveTo>
                    <a:cubicBezTo>
                      <a:pt x="16" y="8"/>
                      <a:pt x="8" y="12"/>
                      <a:pt x="0" y="15"/>
                    </a:cubicBezTo>
                    <a:cubicBezTo>
                      <a:pt x="0" y="15"/>
                      <a:pt x="0" y="15"/>
                      <a:pt x="0" y="15"/>
                    </a:cubicBezTo>
                    <a:cubicBezTo>
                      <a:pt x="3" y="5"/>
                      <a:pt x="11" y="3"/>
                      <a:pt x="19" y="0"/>
                    </a:cubicBezTo>
                    <a:lnTo>
                      <a:pt x="20" y="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45" name="Freeform 355">
                <a:extLst>
                  <a:ext uri="{FF2B5EF4-FFF2-40B4-BE49-F238E27FC236}">
                    <a16:creationId xmlns:a16="http://schemas.microsoft.com/office/drawing/2014/main" id="{0C75D74B-E0B2-B795-6755-AED90295812F}"/>
                  </a:ext>
                </a:extLst>
              </p:cNvPr>
              <p:cNvSpPr/>
              <p:nvPr/>
            </p:nvSpPr>
            <p:spPr bwMode="auto">
              <a:xfrm>
                <a:off x="579" y="2011"/>
                <a:ext cx="19" cy="16"/>
              </a:xfrm>
              <a:custGeom>
                <a:avLst/>
                <a:gdLst>
                  <a:gd name="T0" fmla="*/ 17 w 17"/>
                  <a:gd name="T1" fmla="*/ 0 h 14"/>
                  <a:gd name="T2" fmla="*/ 0 w 17"/>
                  <a:gd name="T3" fmla="*/ 14 h 14"/>
                  <a:gd name="T4" fmla="*/ 17 w 17"/>
                  <a:gd name="T5" fmla="*/ 0 h 14"/>
                </a:gdLst>
                <a:ahLst/>
                <a:cxnLst>
                  <a:cxn ang="0">
                    <a:pos x="T0" y="T1"/>
                  </a:cxn>
                  <a:cxn ang="0">
                    <a:pos x="T2" y="T3"/>
                  </a:cxn>
                  <a:cxn ang="0">
                    <a:pos x="T4" y="T5"/>
                  </a:cxn>
                </a:cxnLst>
                <a:rect l="0" t="0" r="r" b="b"/>
                <a:pathLst>
                  <a:path w="17" h="14">
                    <a:moveTo>
                      <a:pt x="17" y="0"/>
                    </a:moveTo>
                    <a:cubicBezTo>
                      <a:pt x="15" y="8"/>
                      <a:pt x="8" y="8"/>
                      <a:pt x="0" y="14"/>
                    </a:cubicBezTo>
                    <a:cubicBezTo>
                      <a:pt x="3" y="2"/>
                      <a:pt x="11" y="2"/>
                      <a:pt x="1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46" name="Freeform 356">
                <a:extLst>
                  <a:ext uri="{FF2B5EF4-FFF2-40B4-BE49-F238E27FC236}">
                    <a16:creationId xmlns:a16="http://schemas.microsoft.com/office/drawing/2014/main" id="{C218C109-603C-0C14-10B1-1BE2F388A5FF}"/>
                  </a:ext>
                </a:extLst>
              </p:cNvPr>
              <p:cNvSpPr/>
              <p:nvPr/>
            </p:nvSpPr>
            <p:spPr bwMode="auto">
              <a:xfrm>
                <a:off x="502" y="2088"/>
                <a:ext cx="9" cy="15"/>
              </a:xfrm>
              <a:custGeom>
                <a:avLst/>
                <a:gdLst>
                  <a:gd name="T0" fmla="*/ 7 w 8"/>
                  <a:gd name="T1" fmla="*/ 0 h 13"/>
                  <a:gd name="T2" fmla="*/ 2 w 8"/>
                  <a:gd name="T3" fmla="*/ 13 h 13"/>
                  <a:gd name="T4" fmla="*/ 7 w 8"/>
                  <a:gd name="T5" fmla="*/ 0 h 13"/>
                </a:gdLst>
                <a:ahLst/>
                <a:cxnLst>
                  <a:cxn ang="0">
                    <a:pos x="T0" y="T1"/>
                  </a:cxn>
                  <a:cxn ang="0">
                    <a:pos x="T2" y="T3"/>
                  </a:cxn>
                  <a:cxn ang="0">
                    <a:pos x="T4" y="T5"/>
                  </a:cxn>
                </a:cxnLst>
                <a:rect l="0" t="0" r="r" b="b"/>
                <a:pathLst>
                  <a:path w="8" h="13">
                    <a:moveTo>
                      <a:pt x="7" y="0"/>
                    </a:moveTo>
                    <a:cubicBezTo>
                      <a:pt x="8" y="5"/>
                      <a:pt x="6" y="9"/>
                      <a:pt x="2" y="13"/>
                    </a:cubicBezTo>
                    <a:cubicBezTo>
                      <a:pt x="0" y="6"/>
                      <a:pt x="5" y="3"/>
                      <a:pt x="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47" name="Freeform 357">
                <a:extLst>
                  <a:ext uri="{FF2B5EF4-FFF2-40B4-BE49-F238E27FC236}">
                    <a16:creationId xmlns:a16="http://schemas.microsoft.com/office/drawing/2014/main" id="{D5E93011-9ACD-B0B7-AFC3-6745486C60BA}"/>
                  </a:ext>
                </a:extLst>
              </p:cNvPr>
              <p:cNvSpPr/>
              <p:nvPr/>
            </p:nvSpPr>
            <p:spPr bwMode="auto">
              <a:xfrm>
                <a:off x="611" y="2045"/>
                <a:ext cx="15" cy="7"/>
              </a:xfrm>
              <a:custGeom>
                <a:avLst/>
                <a:gdLst>
                  <a:gd name="T0" fmla="*/ 0 w 13"/>
                  <a:gd name="T1" fmla="*/ 3 h 6"/>
                  <a:gd name="T2" fmla="*/ 13 w 13"/>
                  <a:gd name="T3" fmla="*/ 0 h 6"/>
                  <a:gd name="T4" fmla="*/ 1 w 13"/>
                  <a:gd name="T5" fmla="*/ 6 h 6"/>
                  <a:gd name="T6" fmla="*/ 0 w 13"/>
                  <a:gd name="T7" fmla="*/ 3 h 6"/>
                </a:gdLst>
                <a:ahLst/>
                <a:cxnLst>
                  <a:cxn ang="0">
                    <a:pos x="T0" y="T1"/>
                  </a:cxn>
                  <a:cxn ang="0">
                    <a:pos x="T2" y="T3"/>
                  </a:cxn>
                  <a:cxn ang="0">
                    <a:pos x="T4" y="T5"/>
                  </a:cxn>
                  <a:cxn ang="0">
                    <a:pos x="T6" y="T7"/>
                  </a:cxn>
                </a:cxnLst>
                <a:rect l="0" t="0" r="r" b="b"/>
                <a:pathLst>
                  <a:path w="13" h="6">
                    <a:moveTo>
                      <a:pt x="0" y="3"/>
                    </a:moveTo>
                    <a:cubicBezTo>
                      <a:pt x="4" y="2"/>
                      <a:pt x="8" y="1"/>
                      <a:pt x="13" y="0"/>
                    </a:cubicBezTo>
                    <a:cubicBezTo>
                      <a:pt x="9" y="5"/>
                      <a:pt x="5" y="4"/>
                      <a:pt x="1" y="6"/>
                    </a:cubicBezTo>
                    <a:cubicBezTo>
                      <a:pt x="1" y="5"/>
                      <a:pt x="0" y="4"/>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48" name="Freeform 358">
                <a:extLst>
                  <a:ext uri="{FF2B5EF4-FFF2-40B4-BE49-F238E27FC236}">
                    <a16:creationId xmlns:a16="http://schemas.microsoft.com/office/drawing/2014/main" id="{919D8830-4539-AF02-427A-B08211EE9E01}"/>
                  </a:ext>
                </a:extLst>
              </p:cNvPr>
              <p:cNvSpPr/>
              <p:nvPr/>
            </p:nvSpPr>
            <p:spPr bwMode="auto">
              <a:xfrm>
                <a:off x="697" y="1907"/>
                <a:ext cx="9" cy="4"/>
              </a:xfrm>
              <a:custGeom>
                <a:avLst/>
                <a:gdLst>
                  <a:gd name="T0" fmla="*/ 7 w 8"/>
                  <a:gd name="T1" fmla="*/ 2 h 4"/>
                  <a:gd name="T2" fmla="*/ 4 w 8"/>
                  <a:gd name="T3" fmla="*/ 4 h 4"/>
                  <a:gd name="T4" fmla="*/ 1 w 8"/>
                  <a:gd name="T5" fmla="*/ 2 h 4"/>
                  <a:gd name="T6" fmla="*/ 4 w 8"/>
                  <a:gd name="T7" fmla="*/ 0 h 4"/>
                  <a:gd name="T8" fmla="*/ 7 w 8"/>
                  <a:gd name="T9" fmla="*/ 2 h 4"/>
                </a:gdLst>
                <a:ahLst/>
                <a:cxnLst>
                  <a:cxn ang="0">
                    <a:pos x="T0" y="T1"/>
                  </a:cxn>
                  <a:cxn ang="0">
                    <a:pos x="T2" y="T3"/>
                  </a:cxn>
                  <a:cxn ang="0">
                    <a:pos x="T4" y="T5"/>
                  </a:cxn>
                  <a:cxn ang="0">
                    <a:pos x="T6" y="T7"/>
                  </a:cxn>
                  <a:cxn ang="0">
                    <a:pos x="T8" y="T9"/>
                  </a:cxn>
                </a:cxnLst>
                <a:rect l="0" t="0" r="r" b="b"/>
                <a:pathLst>
                  <a:path w="8" h="4">
                    <a:moveTo>
                      <a:pt x="7" y="2"/>
                    </a:moveTo>
                    <a:cubicBezTo>
                      <a:pt x="7" y="4"/>
                      <a:pt x="5" y="4"/>
                      <a:pt x="4" y="4"/>
                    </a:cubicBezTo>
                    <a:cubicBezTo>
                      <a:pt x="2" y="4"/>
                      <a:pt x="0" y="4"/>
                      <a:pt x="1" y="2"/>
                    </a:cubicBezTo>
                    <a:cubicBezTo>
                      <a:pt x="1" y="1"/>
                      <a:pt x="3" y="0"/>
                      <a:pt x="4" y="0"/>
                    </a:cubicBezTo>
                    <a:cubicBezTo>
                      <a:pt x="6" y="0"/>
                      <a:pt x="8" y="0"/>
                      <a:pt x="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49" name="Freeform 359">
                <a:extLst>
                  <a:ext uri="{FF2B5EF4-FFF2-40B4-BE49-F238E27FC236}">
                    <a16:creationId xmlns:a16="http://schemas.microsoft.com/office/drawing/2014/main" id="{294D84AF-30B3-F4B5-33BC-298B6CFEA1AF}"/>
                  </a:ext>
                </a:extLst>
              </p:cNvPr>
              <p:cNvSpPr/>
              <p:nvPr/>
            </p:nvSpPr>
            <p:spPr bwMode="auto">
              <a:xfrm>
                <a:off x="539" y="2035"/>
                <a:ext cx="7" cy="6"/>
              </a:xfrm>
              <a:custGeom>
                <a:avLst/>
                <a:gdLst>
                  <a:gd name="T0" fmla="*/ 6 w 6"/>
                  <a:gd name="T1" fmla="*/ 2 h 5"/>
                  <a:gd name="T2" fmla="*/ 2 w 6"/>
                  <a:gd name="T3" fmla="*/ 5 h 5"/>
                  <a:gd name="T4" fmla="*/ 1 w 6"/>
                  <a:gd name="T5" fmla="*/ 2 h 5"/>
                  <a:gd name="T6" fmla="*/ 4 w 6"/>
                  <a:gd name="T7" fmla="*/ 0 h 5"/>
                  <a:gd name="T8" fmla="*/ 6 w 6"/>
                  <a:gd name="T9" fmla="*/ 2 h 5"/>
                </a:gdLst>
                <a:ahLst/>
                <a:cxnLst>
                  <a:cxn ang="0">
                    <a:pos x="T0" y="T1"/>
                  </a:cxn>
                  <a:cxn ang="0">
                    <a:pos x="T2" y="T3"/>
                  </a:cxn>
                  <a:cxn ang="0">
                    <a:pos x="T4" y="T5"/>
                  </a:cxn>
                  <a:cxn ang="0">
                    <a:pos x="T6" y="T7"/>
                  </a:cxn>
                  <a:cxn ang="0">
                    <a:pos x="T8" y="T9"/>
                  </a:cxn>
                </a:cxnLst>
                <a:rect l="0" t="0" r="r" b="b"/>
                <a:pathLst>
                  <a:path w="6" h="5">
                    <a:moveTo>
                      <a:pt x="6" y="2"/>
                    </a:moveTo>
                    <a:cubicBezTo>
                      <a:pt x="5" y="3"/>
                      <a:pt x="4" y="5"/>
                      <a:pt x="2" y="5"/>
                    </a:cubicBezTo>
                    <a:cubicBezTo>
                      <a:pt x="0" y="5"/>
                      <a:pt x="0" y="3"/>
                      <a:pt x="1" y="2"/>
                    </a:cubicBezTo>
                    <a:cubicBezTo>
                      <a:pt x="1" y="1"/>
                      <a:pt x="3" y="0"/>
                      <a:pt x="4" y="0"/>
                    </a:cubicBezTo>
                    <a:cubicBezTo>
                      <a:pt x="4" y="0"/>
                      <a:pt x="5" y="1"/>
                      <a:pt x="6"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50" name="Freeform 360">
                <a:extLst>
                  <a:ext uri="{FF2B5EF4-FFF2-40B4-BE49-F238E27FC236}">
                    <a16:creationId xmlns:a16="http://schemas.microsoft.com/office/drawing/2014/main" id="{BE9BAC3A-8E1D-131F-2893-F17F0224CDEB}"/>
                  </a:ext>
                </a:extLst>
              </p:cNvPr>
              <p:cNvSpPr/>
              <p:nvPr/>
            </p:nvSpPr>
            <p:spPr bwMode="auto">
              <a:xfrm>
                <a:off x="612" y="2031"/>
                <a:ext cx="7" cy="5"/>
              </a:xfrm>
              <a:custGeom>
                <a:avLst/>
                <a:gdLst>
                  <a:gd name="T0" fmla="*/ 0 w 6"/>
                  <a:gd name="T1" fmla="*/ 5 h 5"/>
                  <a:gd name="T2" fmla="*/ 5 w 6"/>
                  <a:gd name="T3" fmla="*/ 1 h 5"/>
                  <a:gd name="T4" fmla="*/ 6 w 6"/>
                  <a:gd name="T5" fmla="*/ 2 h 5"/>
                  <a:gd name="T6" fmla="*/ 1 w 6"/>
                  <a:gd name="T7" fmla="*/ 5 h 5"/>
                  <a:gd name="T8" fmla="*/ 0 w 6"/>
                  <a:gd name="T9" fmla="*/ 5 h 5"/>
                </a:gdLst>
                <a:ahLst/>
                <a:cxnLst>
                  <a:cxn ang="0">
                    <a:pos x="T0" y="T1"/>
                  </a:cxn>
                  <a:cxn ang="0">
                    <a:pos x="T2" y="T3"/>
                  </a:cxn>
                  <a:cxn ang="0">
                    <a:pos x="T4" y="T5"/>
                  </a:cxn>
                  <a:cxn ang="0">
                    <a:pos x="T6" y="T7"/>
                  </a:cxn>
                  <a:cxn ang="0">
                    <a:pos x="T8" y="T9"/>
                  </a:cxn>
                </a:cxnLst>
                <a:rect l="0" t="0" r="r" b="b"/>
                <a:pathLst>
                  <a:path w="6" h="5">
                    <a:moveTo>
                      <a:pt x="0" y="5"/>
                    </a:moveTo>
                    <a:cubicBezTo>
                      <a:pt x="1" y="3"/>
                      <a:pt x="1" y="0"/>
                      <a:pt x="5" y="1"/>
                    </a:cubicBezTo>
                    <a:cubicBezTo>
                      <a:pt x="5" y="1"/>
                      <a:pt x="6" y="2"/>
                      <a:pt x="6" y="2"/>
                    </a:cubicBezTo>
                    <a:cubicBezTo>
                      <a:pt x="5" y="5"/>
                      <a:pt x="3" y="5"/>
                      <a:pt x="1" y="5"/>
                    </a:cubicBezTo>
                    <a:cubicBezTo>
                      <a:pt x="1" y="5"/>
                      <a:pt x="0" y="5"/>
                      <a:pt x="0"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51" name="Freeform 361">
                <a:extLst>
                  <a:ext uri="{FF2B5EF4-FFF2-40B4-BE49-F238E27FC236}">
                    <a16:creationId xmlns:a16="http://schemas.microsoft.com/office/drawing/2014/main" id="{5AF2A462-BD32-C7FF-A99A-CE045C83C607}"/>
                  </a:ext>
                </a:extLst>
              </p:cNvPr>
              <p:cNvSpPr/>
              <p:nvPr/>
            </p:nvSpPr>
            <p:spPr bwMode="auto">
              <a:xfrm>
                <a:off x="572" y="2026"/>
                <a:ext cx="3" cy="3"/>
              </a:xfrm>
              <a:custGeom>
                <a:avLst/>
                <a:gdLst>
                  <a:gd name="T0" fmla="*/ 3 w 3"/>
                  <a:gd name="T1" fmla="*/ 2 h 3"/>
                  <a:gd name="T2" fmla="*/ 1 w 3"/>
                  <a:gd name="T3" fmla="*/ 3 h 3"/>
                  <a:gd name="T4" fmla="*/ 0 w 3"/>
                  <a:gd name="T5" fmla="*/ 1 h 3"/>
                  <a:gd name="T6" fmla="*/ 2 w 3"/>
                  <a:gd name="T7" fmla="*/ 1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cubicBezTo>
                      <a:pt x="2" y="3"/>
                      <a:pt x="2" y="3"/>
                      <a:pt x="1" y="3"/>
                    </a:cubicBezTo>
                    <a:cubicBezTo>
                      <a:pt x="1" y="3"/>
                      <a:pt x="1" y="2"/>
                      <a:pt x="0" y="1"/>
                    </a:cubicBezTo>
                    <a:cubicBezTo>
                      <a:pt x="1" y="1"/>
                      <a:pt x="2" y="0"/>
                      <a:pt x="2" y="1"/>
                    </a:cubicBezTo>
                    <a:cubicBezTo>
                      <a:pt x="3" y="1"/>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52" name="Freeform 362">
                <a:extLst>
                  <a:ext uri="{FF2B5EF4-FFF2-40B4-BE49-F238E27FC236}">
                    <a16:creationId xmlns:a16="http://schemas.microsoft.com/office/drawing/2014/main" id="{7E5861D9-DE43-B62A-EC14-F4B07CBF20D8}"/>
                  </a:ext>
                </a:extLst>
              </p:cNvPr>
              <p:cNvSpPr/>
              <p:nvPr/>
            </p:nvSpPr>
            <p:spPr bwMode="auto">
              <a:xfrm>
                <a:off x="594" y="1954"/>
                <a:ext cx="4" cy="8"/>
              </a:xfrm>
              <a:custGeom>
                <a:avLst/>
                <a:gdLst>
                  <a:gd name="T0" fmla="*/ 0 w 4"/>
                  <a:gd name="T1" fmla="*/ 7 h 7"/>
                  <a:gd name="T2" fmla="*/ 4 w 4"/>
                  <a:gd name="T3" fmla="*/ 0 h 7"/>
                  <a:gd name="T4" fmla="*/ 4 w 4"/>
                  <a:gd name="T5" fmla="*/ 0 h 7"/>
                  <a:gd name="T6" fmla="*/ 0 w 4"/>
                  <a:gd name="T7" fmla="*/ 7 h 7"/>
                </a:gdLst>
                <a:ahLst/>
                <a:cxnLst>
                  <a:cxn ang="0">
                    <a:pos x="T0" y="T1"/>
                  </a:cxn>
                  <a:cxn ang="0">
                    <a:pos x="T2" y="T3"/>
                  </a:cxn>
                  <a:cxn ang="0">
                    <a:pos x="T4" y="T5"/>
                  </a:cxn>
                  <a:cxn ang="0">
                    <a:pos x="T6" y="T7"/>
                  </a:cxn>
                </a:cxnLst>
                <a:rect l="0" t="0" r="r" b="b"/>
                <a:pathLst>
                  <a:path w="4" h="7">
                    <a:moveTo>
                      <a:pt x="0" y="7"/>
                    </a:moveTo>
                    <a:cubicBezTo>
                      <a:pt x="0" y="3"/>
                      <a:pt x="1" y="1"/>
                      <a:pt x="4" y="0"/>
                    </a:cubicBezTo>
                    <a:cubicBezTo>
                      <a:pt x="4" y="0"/>
                      <a:pt x="4" y="0"/>
                      <a:pt x="4" y="0"/>
                    </a:cubicBezTo>
                    <a:cubicBezTo>
                      <a:pt x="4" y="3"/>
                      <a:pt x="3" y="5"/>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53" name="Freeform 363">
                <a:extLst>
                  <a:ext uri="{FF2B5EF4-FFF2-40B4-BE49-F238E27FC236}">
                    <a16:creationId xmlns:a16="http://schemas.microsoft.com/office/drawing/2014/main" id="{CF44EE75-50F5-BBB0-451D-7D7A15A362BC}"/>
                  </a:ext>
                </a:extLst>
              </p:cNvPr>
              <p:cNvSpPr/>
              <p:nvPr/>
            </p:nvSpPr>
            <p:spPr bwMode="auto">
              <a:xfrm>
                <a:off x="625" y="2024"/>
                <a:ext cx="3" cy="3"/>
              </a:xfrm>
              <a:custGeom>
                <a:avLst/>
                <a:gdLst>
                  <a:gd name="T0" fmla="*/ 3 w 3"/>
                  <a:gd name="T1" fmla="*/ 1 h 3"/>
                  <a:gd name="T2" fmla="*/ 2 w 3"/>
                  <a:gd name="T3" fmla="*/ 3 h 3"/>
                  <a:gd name="T4" fmla="*/ 0 w 3"/>
                  <a:gd name="T5" fmla="*/ 2 h 3"/>
                  <a:gd name="T6" fmla="*/ 1 w 3"/>
                  <a:gd name="T7" fmla="*/ 0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3" y="1"/>
                      <a:pt x="3" y="2"/>
                      <a:pt x="2" y="3"/>
                    </a:cubicBezTo>
                    <a:cubicBezTo>
                      <a:pt x="2" y="3"/>
                      <a:pt x="1" y="2"/>
                      <a:pt x="0" y="2"/>
                    </a:cubicBezTo>
                    <a:cubicBezTo>
                      <a:pt x="0" y="1"/>
                      <a:pt x="1" y="0"/>
                      <a:pt x="1" y="0"/>
                    </a:cubicBezTo>
                    <a:cubicBezTo>
                      <a:pt x="2" y="0"/>
                      <a:pt x="2" y="0"/>
                      <a:pt x="3"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54" name="Freeform 364">
                <a:extLst>
                  <a:ext uri="{FF2B5EF4-FFF2-40B4-BE49-F238E27FC236}">
                    <a16:creationId xmlns:a16="http://schemas.microsoft.com/office/drawing/2014/main" id="{3097281F-E2B5-62E7-B921-3745EFC53422}"/>
                  </a:ext>
                </a:extLst>
              </p:cNvPr>
              <p:cNvSpPr/>
              <p:nvPr/>
            </p:nvSpPr>
            <p:spPr bwMode="auto">
              <a:xfrm>
                <a:off x="549" y="2043"/>
                <a:ext cx="5" cy="5"/>
              </a:xfrm>
              <a:custGeom>
                <a:avLst/>
                <a:gdLst>
                  <a:gd name="T0" fmla="*/ 0 w 4"/>
                  <a:gd name="T1" fmla="*/ 4 h 4"/>
                  <a:gd name="T2" fmla="*/ 3 w 4"/>
                  <a:gd name="T3" fmla="*/ 0 h 4"/>
                  <a:gd name="T4" fmla="*/ 4 w 4"/>
                  <a:gd name="T5" fmla="*/ 1 h 4"/>
                  <a:gd name="T6" fmla="*/ 0 w 4"/>
                  <a:gd name="T7" fmla="*/ 4 h 4"/>
                  <a:gd name="T8" fmla="*/ 0 w 4"/>
                  <a:gd name="T9" fmla="*/ 4 h 4"/>
                </a:gdLst>
                <a:ahLst/>
                <a:cxnLst>
                  <a:cxn ang="0">
                    <a:pos x="T0" y="T1"/>
                  </a:cxn>
                  <a:cxn ang="0">
                    <a:pos x="T2" y="T3"/>
                  </a:cxn>
                  <a:cxn ang="0">
                    <a:pos x="T4" y="T5"/>
                  </a:cxn>
                  <a:cxn ang="0">
                    <a:pos x="T6" y="T7"/>
                  </a:cxn>
                  <a:cxn ang="0">
                    <a:pos x="T8" y="T9"/>
                  </a:cxn>
                </a:cxnLst>
                <a:rect l="0" t="0" r="r" b="b"/>
                <a:pathLst>
                  <a:path w="4" h="4">
                    <a:moveTo>
                      <a:pt x="0" y="4"/>
                    </a:moveTo>
                    <a:cubicBezTo>
                      <a:pt x="0" y="2"/>
                      <a:pt x="0" y="0"/>
                      <a:pt x="3" y="0"/>
                    </a:cubicBezTo>
                    <a:cubicBezTo>
                      <a:pt x="3" y="0"/>
                      <a:pt x="4" y="1"/>
                      <a:pt x="4" y="1"/>
                    </a:cubicBezTo>
                    <a:cubicBezTo>
                      <a:pt x="4" y="3"/>
                      <a:pt x="2" y="3"/>
                      <a:pt x="0" y="4"/>
                    </a:cubicBezTo>
                    <a:cubicBezTo>
                      <a:pt x="0" y="4"/>
                      <a:pt x="0" y="4"/>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55" name="Freeform 365">
                <a:extLst>
                  <a:ext uri="{FF2B5EF4-FFF2-40B4-BE49-F238E27FC236}">
                    <a16:creationId xmlns:a16="http://schemas.microsoft.com/office/drawing/2014/main" id="{08BB71D6-22E4-118C-8B7B-3A544CFDB23D}"/>
                  </a:ext>
                </a:extLst>
              </p:cNvPr>
              <p:cNvSpPr/>
              <p:nvPr/>
            </p:nvSpPr>
            <p:spPr bwMode="auto">
              <a:xfrm>
                <a:off x="637" y="1977"/>
                <a:ext cx="5" cy="4"/>
              </a:xfrm>
              <a:custGeom>
                <a:avLst/>
                <a:gdLst>
                  <a:gd name="T0" fmla="*/ 0 w 4"/>
                  <a:gd name="T1" fmla="*/ 4 h 4"/>
                  <a:gd name="T2" fmla="*/ 3 w 4"/>
                  <a:gd name="T3" fmla="*/ 0 h 4"/>
                  <a:gd name="T4" fmla="*/ 4 w 4"/>
                  <a:gd name="T5" fmla="*/ 1 h 4"/>
                  <a:gd name="T6" fmla="*/ 0 w 4"/>
                  <a:gd name="T7" fmla="*/ 4 h 4"/>
                </a:gdLst>
                <a:ahLst/>
                <a:cxnLst>
                  <a:cxn ang="0">
                    <a:pos x="T0" y="T1"/>
                  </a:cxn>
                  <a:cxn ang="0">
                    <a:pos x="T2" y="T3"/>
                  </a:cxn>
                  <a:cxn ang="0">
                    <a:pos x="T4" y="T5"/>
                  </a:cxn>
                  <a:cxn ang="0">
                    <a:pos x="T6" y="T7"/>
                  </a:cxn>
                </a:cxnLst>
                <a:rect l="0" t="0" r="r" b="b"/>
                <a:pathLst>
                  <a:path w="4" h="4">
                    <a:moveTo>
                      <a:pt x="0" y="4"/>
                    </a:moveTo>
                    <a:cubicBezTo>
                      <a:pt x="1" y="2"/>
                      <a:pt x="1" y="0"/>
                      <a:pt x="3" y="0"/>
                    </a:cubicBezTo>
                    <a:cubicBezTo>
                      <a:pt x="3" y="0"/>
                      <a:pt x="4" y="1"/>
                      <a:pt x="4" y="1"/>
                    </a:cubicBezTo>
                    <a:cubicBezTo>
                      <a:pt x="4" y="3"/>
                      <a:pt x="2" y="3"/>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56" name="Freeform 366">
                <a:extLst>
                  <a:ext uri="{FF2B5EF4-FFF2-40B4-BE49-F238E27FC236}">
                    <a16:creationId xmlns:a16="http://schemas.microsoft.com/office/drawing/2014/main" id="{7172BC1F-6C00-E274-3677-F9C656FC1F91}"/>
                  </a:ext>
                </a:extLst>
              </p:cNvPr>
              <p:cNvSpPr/>
              <p:nvPr/>
            </p:nvSpPr>
            <p:spPr bwMode="auto">
              <a:xfrm>
                <a:off x="598" y="2009"/>
                <a:ext cx="9" cy="3"/>
              </a:xfrm>
              <a:custGeom>
                <a:avLst/>
                <a:gdLst>
                  <a:gd name="T0" fmla="*/ 0 w 8"/>
                  <a:gd name="T1" fmla="*/ 2 h 3"/>
                  <a:gd name="T2" fmla="*/ 8 w 8"/>
                  <a:gd name="T3" fmla="*/ 0 h 3"/>
                  <a:gd name="T4" fmla="*/ 8 w 8"/>
                  <a:gd name="T5" fmla="*/ 0 h 3"/>
                  <a:gd name="T6" fmla="*/ 0 w 8"/>
                  <a:gd name="T7" fmla="*/ 2 h 3"/>
                  <a:gd name="T8" fmla="*/ 0 w 8"/>
                  <a:gd name="T9" fmla="*/ 2 h 3"/>
                </a:gdLst>
                <a:ahLst/>
                <a:cxnLst>
                  <a:cxn ang="0">
                    <a:pos x="T0" y="T1"/>
                  </a:cxn>
                  <a:cxn ang="0">
                    <a:pos x="T2" y="T3"/>
                  </a:cxn>
                  <a:cxn ang="0">
                    <a:pos x="T4" y="T5"/>
                  </a:cxn>
                  <a:cxn ang="0">
                    <a:pos x="T6" y="T7"/>
                  </a:cxn>
                  <a:cxn ang="0">
                    <a:pos x="T8" y="T9"/>
                  </a:cxn>
                </a:cxnLst>
                <a:rect l="0" t="0" r="r" b="b"/>
                <a:pathLst>
                  <a:path w="8" h="3">
                    <a:moveTo>
                      <a:pt x="0" y="2"/>
                    </a:moveTo>
                    <a:cubicBezTo>
                      <a:pt x="2" y="0"/>
                      <a:pt x="5" y="0"/>
                      <a:pt x="8" y="0"/>
                    </a:cubicBezTo>
                    <a:cubicBezTo>
                      <a:pt x="8" y="0"/>
                      <a:pt x="8" y="0"/>
                      <a:pt x="8" y="0"/>
                    </a:cubicBezTo>
                    <a:cubicBezTo>
                      <a:pt x="6" y="3"/>
                      <a:pt x="3"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57" name="Freeform 367">
                <a:extLst>
                  <a:ext uri="{FF2B5EF4-FFF2-40B4-BE49-F238E27FC236}">
                    <a16:creationId xmlns:a16="http://schemas.microsoft.com/office/drawing/2014/main" id="{D7F472BE-F8A2-9F0B-6B5D-8488664FF76E}"/>
                  </a:ext>
                </a:extLst>
              </p:cNvPr>
              <p:cNvSpPr/>
              <p:nvPr/>
            </p:nvSpPr>
            <p:spPr bwMode="auto">
              <a:xfrm>
                <a:off x="594" y="2056"/>
                <a:ext cx="8" cy="3"/>
              </a:xfrm>
              <a:custGeom>
                <a:avLst/>
                <a:gdLst>
                  <a:gd name="T0" fmla="*/ 7 w 7"/>
                  <a:gd name="T1" fmla="*/ 0 h 3"/>
                  <a:gd name="T2" fmla="*/ 0 w 7"/>
                  <a:gd name="T3" fmla="*/ 2 h 3"/>
                  <a:gd name="T4" fmla="*/ 0 w 7"/>
                  <a:gd name="T5" fmla="*/ 2 h 3"/>
                  <a:gd name="T6" fmla="*/ 7 w 7"/>
                  <a:gd name="T7" fmla="*/ 0 h 3"/>
                </a:gdLst>
                <a:ahLst/>
                <a:cxnLst>
                  <a:cxn ang="0">
                    <a:pos x="T0" y="T1"/>
                  </a:cxn>
                  <a:cxn ang="0">
                    <a:pos x="T2" y="T3"/>
                  </a:cxn>
                  <a:cxn ang="0">
                    <a:pos x="T4" y="T5"/>
                  </a:cxn>
                  <a:cxn ang="0">
                    <a:pos x="T6" y="T7"/>
                  </a:cxn>
                </a:cxnLst>
                <a:rect l="0" t="0" r="r" b="b"/>
                <a:pathLst>
                  <a:path w="7" h="3">
                    <a:moveTo>
                      <a:pt x="7" y="0"/>
                    </a:moveTo>
                    <a:cubicBezTo>
                      <a:pt x="5" y="3"/>
                      <a:pt x="2" y="2"/>
                      <a:pt x="0" y="2"/>
                    </a:cubicBezTo>
                    <a:cubicBezTo>
                      <a:pt x="0" y="2"/>
                      <a:pt x="0" y="2"/>
                      <a:pt x="0" y="2"/>
                    </a:cubicBezTo>
                    <a:cubicBezTo>
                      <a:pt x="1" y="0"/>
                      <a:pt x="4" y="0"/>
                      <a:pt x="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58" name="Freeform 368">
                <a:extLst>
                  <a:ext uri="{FF2B5EF4-FFF2-40B4-BE49-F238E27FC236}">
                    <a16:creationId xmlns:a16="http://schemas.microsoft.com/office/drawing/2014/main" id="{608D8168-7652-D947-E683-A2C90216FD97}"/>
                  </a:ext>
                </a:extLst>
              </p:cNvPr>
              <p:cNvSpPr/>
              <p:nvPr/>
            </p:nvSpPr>
            <p:spPr bwMode="auto">
              <a:xfrm>
                <a:off x="604" y="1946"/>
                <a:ext cx="1" cy="1"/>
              </a:xfrm>
              <a:custGeom>
                <a:avLst/>
                <a:gdLst>
                  <a:gd name="T0" fmla="*/ 1 w 1"/>
                  <a:gd name="T1" fmla="*/ 0 h 1"/>
                  <a:gd name="T2" fmla="*/ 1 w 1"/>
                  <a:gd name="T3" fmla="*/ 1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1"/>
                      <a:pt x="1" y="1"/>
                    </a:cubicBezTo>
                    <a:cubicBezTo>
                      <a:pt x="1" y="1"/>
                      <a:pt x="0" y="1"/>
                      <a:pt x="0" y="1"/>
                    </a:cubicBezTo>
                    <a:cubicBezTo>
                      <a:pt x="0" y="1"/>
                      <a:pt x="0" y="0"/>
                      <a:pt x="0" y="0"/>
                    </a:cubicBezTo>
                    <a:cubicBezTo>
                      <a:pt x="0" y="0"/>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59" name="Freeform 369">
                <a:extLst>
                  <a:ext uri="{FF2B5EF4-FFF2-40B4-BE49-F238E27FC236}">
                    <a16:creationId xmlns:a16="http://schemas.microsoft.com/office/drawing/2014/main" id="{1CAB1AF7-E8FC-B4B2-4B26-B0C0BAAC10B3}"/>
                  </a:ext>
                </a:extLst>
              </p:cNvPr>
              <p:cNvSpPr/>
              <p:nvPr/>
            </p:nvSpPr>
            <p:spPr bwMode="auto">
              <a:xfrm>
                <a:off x="602" y="2053"/>
                <a:ext cx="3" cy="3"/>
              </a:xfrm>
              <a:custGeom>
                <a:avLst/>
                <a:gdLst>
                  <a:gd name="T0" fmla="*/ 0 w 3"/>
                  <a:gd name="T1" fmla="*/ 2 h 2"/>
                  <a:gd name="T2" fmla="*/ 2 w 3"/>
                  <a:gd name="T3" fmla="*/ 0 h 2"/>
                  <a:gd name="T4" fmla="*/ 3 w 3"/>
                  <a:gd name="T5" fmla="*/ 1 h 2"/>
                  <a:gd name="T6" fmla="*/ 0 w 3"/>
                  <a:gd name="T7" fmla="*/ 2 h 2"/>
                  <a:gd name="T8" fmla="*/ 0 w 3"/>
                  <a:gd name="T9" fmla="*/ 2 h 2"/>
                </a:gdLst>
                <a:ahLst/>
                <a:cxnLst>
                  <a:cxn ang="0">
                    <a:pos x="T0" y="T1"/>
                  </a:cxn>
                  <a:cxn ang="0">
                    <a:pos x="T2" y="T3"/>
                  </a:cxn>
                  <a:cxn ang="0">
                    <a:pos x="T4" y="T5"/>
                  </a:cxn>
                  <a:cxn ang="0">
                    <a:pos x="T6" y="T7"/>
                  </a:cxn>
                  <a:cxn ang="0">
                    <a:pos x="T8" y="T9"/>
                  </a:cxn>
                </a:cxnLst>
                <a:rect l="0" t="0" r="r" b="b"/>
                <a:pathLst>
                  <a:path w="3" h="2">
                    <a:moveTo>
                      <a:pt x="0" y="2"/>
                    </a:moveTo>
                    <a:cubicBezTo>
                      <a:pt x="1" y="1"/>
                      <a:pt x="2" y="1"/>
                      <a:pt x="2" y="0"/>
                    </a:cubicBezTo>
                    <a:cubicBezTo>
                      <a:pt x="3" y="0"/>
                      <a:pt x="3" y="1"/>
                      <a:pt x="3" y="1"/>
                    </a:cubicBezTo>
                    <a:cubicBezTo>
                      <a:pt x="2" y="1"/>
                      <a:pt x="1"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60" name="Freeform 370">
                <a:extLst>
                  <a:ext uri="{FF2B5EF4-FFF2-40B4-BE49-F238E27FC236}">
                    <a16:creationId xmlns:a16="http://schemas.microsoft.com/office/drawing/2014/main" id="{C66EE3EA-7C5A-E81D-A7E2-34AE07AD6EAD}"/>
                  </a:ext>
                </a:extLst>
              </p:cNvPr>
              <p:cNvSpPr/>
              <p:nvPr/>
            </p:nvSpPr>
            <p:spPr bwMode="auto">
              <a:xfrm>
                <a:off x="590" y="1962"/>
                <a:ext cx="4" cy="5"/>
              </a:xfrm>
              <a:custGeom>
                <a:avLst/>
                <a:gdLst>
                  <a:gd name="T0" fmla="*/ 3 w 3"/>
                  <a:gd name="T1" fmla="*/ 0 h 5"/>
                  <a:gd name="T2" fmla="*/ 0 w 3"/>
                  <a:gd name="T3" fmla="*/ 5 h 5"/>
                  <a:gd name="T4" fmla="*/ 0 w 3"/>
                  <a:gd name="T5" fmla="*/ 5 h 5"/>
                  <a:gd name="T6" fmla="*/ 3 w 3"/>
                  <a:gd name="T7" fmla="*/ 0 h 5"/>
                  <a:gd name="T8" fmla="*/ 3 w 3"/>
                  <a:gd name="T9" fmla="*/ 0 h 5"/>
                </a:gdLst>
                <a:ahLst/>
                <a:cxnLst>
                  <a:cxn ang="0">
                    <a:pos x="T0" y="T1"/>
                  </a:cxn>
                  <a:cxn ang="0">
                    <a:pos x="T2" y="T3"/>
                  </a:cxn>
                  <a:cxn ang="0">
                    <a:pos x="T4" y="T5"/>
                  </a:cxn>
                  <a:cxn ang="0">
                    <a:pos x="T6" y="T7"/>
                  </a:cxn>
                  <a:cxn ang="0">
                    <a:pos x="T8" y="T9"/>
                  </a:cxn>
                </a:cxnLst>
                <a:rect l="0" t="0" r="r" b="b"/>
                <a:pathLst>
                  <a:path w="3" h="5">
                    <a:moveTo>
                      <a:pt x="3" y="0"/>
                    </a:moveTo>
                    <a:cubicBezTo>
                      <a:pt x="3" y="2"/>
                      <a:pt x="2" y="4"/>
                      <a:pt x="0" y="5"/>
                    </a:cubicBezTo>
                    <a:cubicBezTo>
                      <a:pt x="0" y="5"/>
                      <a:pt x="0" y="5"/>
                      <a:pt x="0" y="5"/>
                    </a:cubicBezTo>
                    <a:cubicBezTo>
                      <a:pt x="0" y="3"/>
                      <a:pt x="1" y="1"/>
                      <a:pt x="3" y="0"/>
                    </a:cubicBezTo>
                    <a:cubicBezTo>
                      <a:pt x="3" y="0"/>
                      <a:pt x="3" y="0"/>
                      <a:pt x="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61" name="Freeform 371">
                <a:extLst>
                  <a:ext uri="{FF2B5EF4-FFF2-40B4-BE49-F238E27FC236}">
                    <a16:creationId xmlns:a16="http://schemas.microsoft.com/office/drawing/2014/main" id="{A33EA645-1DBA-B038-C939-1F67962716D0}"/>
                  </a:ext>
                </a:extLst>
              </p:cNvPr>
              <p:cNvSpPr/>
              <p:nvPr/>
            </p:nvSpPr>
            <p:spPr bwMode="auto">
              <a:xfrm>
                <a:off x="588" y="2053"/>
                <a:ext cx="2" cy="3"/>
              </a:xfrm>
              <a:custGeom>
                <a:avLst/>
                <a:gdLst>
                  <a:gd name="T0" fmla="*/ 2 w 2"/>
                  <a:gd name="T1" fmla="*/ 0 h 2"/>
                  <a:gd name="T2" fmla="*/ 0 w 2"/>
                  <a:gd name="T3" fmla="*/ 2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1"/>
                      <a:pt x="0" y="2"/>
                    </a:cubicBezTo>
                    <a:cubicBezTo>
                      <a:pt x="0" y="2"/>
                      <a:pt x="0" y="2"/>
                      <a:pt x="0" y="2"/>
                    </a:cubicBezTo>
                    <a:cubicBezTo>
                      <a:pt x="1" y="1"/>
                      <a:pt x="1" y="0"/>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62" name="Freeform 372">
                <a:extLst>
                  <a:ext uri="{FF2B5EF4-FFF2-40B4-BE49-F238E27FC236}">
                    <a16:creationId xmlns:a16="http://schemas.microsoft.com/office/drawing/2014/main" id="{EC6F4FAB-5588-ACC7-DD49-F8A2811005D0}"/>
                  </a:ext>
                </a:extLst>
              </p:cNvPr>
              <p:cNvSpPr/>
              <p:nvPr/>
            </p:nvSpPr>
            <p:spPr bwMode="auto">
              <a:xfrm>
                <a:off x="635" y="1981"/>
                <a:ext cx="2" cy="3"/>
              </a:xfrm>
              <a:custGeom>
                <a:avLst/>
                <a:gdLst>
                  <a:gd name="T0" fmla="*/ 2 w 2"/>
                  <a:gd name="T1" fmla="*/ 0 h 2"/>
                  <a:gd name="T2" fmla="*/ 0 w 2"/>
                  <a:gd name="T3" fmla="*/ 2 h 2"/>
                  <a:gd name="T4" fmla="*/ 0 w 2"/>
                  <a:gd name="T5" fmla="*/ 2 h 2"/>
                  <a:gd name="T6" fmla="*/ 2 w 2"/>
                  <a:gd name="T7" fmla="*/ 0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1"/>
                      <a:pt x="1" y="1"/>
                      <a:pt x="0" y="2"/>
                    </a:cubicBezTo>
                    <a:cubicBezTo>
                      <a:pt x="0" y="2"/>
                      <a:pt x="0" y="2"/>
                      <a:pt x="0" y="2"/>
                    </a:cubicBezTo>
                    <a:cubicBezTo>
                      <a:pt x="1" y="1"/>
                      <a:pt x="1" y="1"/>
                      <a:pt x="2" y="0"/>
                    </a:cubicBezTo>
                    <a:cubicBezTo>
                      <a:pt x="2" y="0"/>
                      <a:pt x="2" y="0"/>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63" name="Freeform 373">
                <a:extLst>
                  <a:ext uri="{FF2B5EF4-FFF2-40B4-BE49-F238E27FC236}">
                    <a16:creationId xmlns:a16="http://schemas.microsoft.com/office/drawing/2014/main" id="{03944E53-1463-C111-D1F2-65972F512C67}"/>
                  </a:ext>
                </a:extLst>
              </p:cNvPr>
              <p:cNvSpPr/>
              <p:nvPr/>
            </p:nvSpPr>
            <p:spPr bwMode="auto">
              <a:xfrm>
                <a:off x="598" y="1951"/>
                <a:ext cx="1" cy="3"/>
              </a:xfrm>
              <a:custGeom>
                <a:avLst/>
                <a:gdLst>
                  <a:gd name="T0" fmla="*/ 0 w 1"/>
                  <a:gd name="T1" fmla="*/ 2 h 2"/>
                  <a:gd name="T2" fmla="*/ 1 w 1"/>
                  <a:gd name="T3" fmla="*/ 0 h 2"/>
                  <a:gd name="T4" fmla="*/ 0 w 1"/>
                  <a:gd name="T5" fmla="*/ 2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0"/>
                    </a:cubicBezTo>
                    <a:cubicBezTo>
                      <a:pt x="1" y="1"/>
                      <a:pt x="1" y="1"/>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64" name="Freeform 374">
                <a:extLst>
                  <a:ext uri="{FF2B5EF4-FFF2-40B4-BE49-F238E27FC236}">
                    <a16:creationId xmlns:a16="http://schemas.microsoft.com/office/drawing/2014/main" id="{7B4AE871-96F7-DD29-09CA-F3E9C0D921DB}"/>
                  </a:ext>
                </a:extLst>
              </p:cNvPr>
              <p:cNvSpPr/>
              <p:nvPr/>
            </p:nvSpPr>
            <p:spPr bwMode="auto">
              <a:xfrm>
                <a:off x="507" y="1737"/>
                <a:ext cx="71" cy="80"/>
              </a:xfrm>
              <a:custGeom>
                <a:avLst/>
                <a:gdLst>
                  <a:gd name="T0" fmla="*/ 13 w 62"/>
                  <a:gd name="T1" fmla="*/ 56 h 70"/>
                  <a:gd name="T2" fmla="*/ 9 w 62"/>
                  <a:gd name="T3" fmla="*/ 62 h 70"/>
                  <a:gd name="T4" fmla="*/ 0 w 62"/>
                  <a:gd name="T5" fmla="*/ 70 h 70"/>
                  <a:gd name="T6" fmla="*/ 15 w 62"/>
                  <a:gd name="T7" fmla="*/ 24 h 70"/>
                  <a:gd name="T8" fmla="*/ 16 w 62"/>
                  <a:gd name="T9" fmla="*/ 35 h 70"/>
                  <a:gd name="T10" fmla="*/ 25 w 62"/>
                  <a:gd name="T11" fmla="*/ 27 h 70"/>
                  <a:gd name="T12" fmla="*/ 48 w 62"/>
                  <a:gd name="T13" fmla="*/ 3 h 70"/>
                  <a:gd name="T14" fmla="*/ 53 w 62"/>
                  <a:gd name="T15" fmla="*/ 3 h 70"/>
                  <a:gd name="T16" fmla="*/ 62 w 62"/>
                  <a:gd name="T17" fmla="*/ 9 h 70"/>
                  <a:gd name="T18" fmla="*/ 21 w 62"/>
                  <a:gd name="T19" fmla="*/ 39 h 70"/>
                  <a:gd name="T20" fmla="*/ 13 w 62"/>
                  <a:gd name="T21" fmla="*/ 5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70">
                    <a:moveTo>
                      <a:pt x="13" y="56"/>
                    </a:moveTo>
                    <a:cubicBezTo>
                      <a:pt x="10" y="57"/>
                      <a:pt x="8" y="58"/>
                      <a:pt x="9" y="62"/>
                    </a:cubicBezTo>
                    <a:cubicBezTo>
                      <a:pt x="10" y="66"/>
                      <a:pt x="9" y="66"/>
                      <a:pt x="0" y="70"/>
                    </a:cubicBezTo>
                    <a:cubicBezTo>
                      <a:pt x="8" y="55"/>
                      <a:pt x="6" y="38"/>
                      <a:pt x="15" y="24"/>
                    </a:cubicBezTo>
                    <a:cubicBezTo>
                      <a:pt x="16" y="28"/>
                      <a:pt x="14" y="31"/>
                      <a:pt x="16" y="35"/>
                    </a:cubicBezTo>
                    <a:cubicBezTo>
                      <a:pt x="21" y="33"/>
                      <a:pt x="24" y="30"/>
                      <a:pt x="25" y="27"/>
                    </a:cubicBezTo>
                    <a:cubicBezTo>
                      <a:pt x="30" y="16"/>
                      <a:pt x="43" y="14"/>
                      <a:pt x="48" y="3"/>
                    </a:cubicBezTo>
                    <a:cubicBezTo>
                      <a:pt x="49" y="2"/>
                      <a:pt x="53" y="0"/>
                      <a:pt x="53" y="3"/>
                    </a:cubicBezTo>
                    <a:cubicBezTo>
                      <a:pt x="53" y="10"/>
                      <a:pt x="59" y="5"/>
                      <a:pt x="62" y="9"/>
                    </a:cubicBezTo>
                    <a:cubicBezTo>
                      <a:pt x="46" y="16"/>
                      <a:pt x="32" y="26"/>
                      <a:pt x="21" y="39"/>
                    </a:cubicBezTo>
                    <a:cubicBezTo>
                      <a:pt x="17" y="44"/>
                      <a:pt x="12" y="49"/>
                      <a:pt x="13" y="5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65" name="Freeform 375">
                <a:extLst>
                  <a:ext uri="{FF2B5EF4-FFF2-40B4-BE49-F238E27FC236}">
                    <a16:creationId xmlns:a16="http://schemas.microsoft.com/office/drawing/2014/main" id="{42ABE7CE-4AC0-4024-9E39-50DAD8EC7D14}"/>
                  </a:ext>
                </a:extLst>
              </p:cNvPr>
              <p:cNvSpPr/>
              <p:nvPr/>
            </p:nvSpPr>
            <p:spPr bwMode="auto">
              <a:xfrm>
                <a:off x="546" y="1761"/>
                <a:ext cx="89" cy="27"/>
              </a:xfrm>
              <a:custGeom>
                <a:avLst/>
                <a:gdLst>
                  <a:gd name="T0" fmla="*/ 1 w 78"/>
                  <a:gd name="T1" fmla="*/ 23 h 23"/>
                  <a:gd name="T2" fmla="*/ 29 w 78"/>
                  <a:gd name="T3" fmla="*/ 7 h 23"/>
                  <a:gd name="T4" fmla="*/ 48 w 78"/>
                  <a:gd name="T5" fmla="*/ 3 h 23"/>
                  <a:gd name="T6" fmla="*/ 78 w 78"/>
                  <a:gd name="T7" fmla="*/ 5 h 23"/>
                  <a:gd name="T8" fmla="*/ 35 w 78"/>
                  <a:gd name="T9" fmla="*/ 10 h 23"/>
                  <a:gd name="T10" fmla="*/ 57 w 78"/>
                  <a:gd name="T11" fmla="*/ 16 h 23"/>
                  <a:gd name="T12" fmla="*/ 0 w 78"/>
                  <a:gd name="T13" fmla="*/ 22 h 23"/>
                  <a:gd name="T14" fmla="*/ 1 w 78"/>
                  <a:gd name="T15" fmla="*/ 23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23">
                    <a:moveTo>
                      <a:pt x="1" y="23"/>
                    </a:moveTo>
                    <a:cubicBezTo>
                      <a:pt x="7" y="13"/>
                      <a:pt x="14" y="4"/>
                      <a:pt x="29" y="7"/>
                    </a:cubicBezTo>
                    <a:cubicBezTo>
                      <a:pt x="35" y="8"/>
                      <a:pt x="41" y="3"/>
                      <a:pt x="48" y="3"/>
                    </a:cubicBezTo>
                    <a:cubicBezTo>
                      <a:pt x="58" y="2"/>
                      <a:pt x="68" y="0"/>
                      <a:pt x="78" y="5"/>
                    </a:cubicBezTo>
                    <a:cubicBezTo>
                      <a:pt x="64" y="6"/>
                      <a:pt x="50" y="4"/>
                      <a:pt x="35" y="10"/>
                    </a:cubicBezTo>
                    <a:cubicBezTo>
                      <a:pt x="44" y="10"/>
                      <a:pt x="51" y="11"/>
                      <a:pt x="57" y="16"/>
                    </a:cubicBezTo>
                    <a:cubicBezTo>
                      <a:pt x="38" y="13"/>
                      <a:pt x="18" y="12"/>
                      <a:pt x="0" y="22"/>
                    </a:cubicBezTo>
                    <a:lnTo>
                      <a:pt x="1" y="23"/>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66" name="Freeform 376">
                <a:extLst>
                  <a:ext uri="{FF2B5EF4-FFF2-40B4-BE49-F238E27FC236}">
                    <a16:creationId xmlns:a16="http://schemas.microsoft.com/office/drawing/2014/main" id="{E14DAC83-F3A2-523D-F2DD-C65ADDB23A08}"/>
                  </a:ext>
                </a:extLst>
              </p:cNvPr>
              <p:cNvSpPr/>
              <p:nvPr/>
            </p:nvSpPr>
            <p:spPr bwMode="auto">
              <a:xfrm>
                <a:off x="484" y="1736"/>
                <a:ext cx="42" cy="65"/>
              </a:xfrm>
              <a:custGeom>
                <a:avLst/>
                <a:gdLst>
                  <a:gd name="T0" fmla="*/ 0 w 37"/>
                  <a:gd name="T1" fmla="*/ 57 h 57"/>
                  <a:gd name="T2" fmla="*/ 21 w 37"/>
                  <a:gd name="T3" fmla="*/ 15 h 57"/>
                  <a:gd name="T4" fmla="*/ 33 w 37"/>
                  <a:gd name="T5" fmla="*/ 5 h 57"/>
                  <a:gd name="T6" fmla="*/ 25 w 37"/>
                  <a:gd name="T7" fmla="*/ 17 h 57"/>
                  <a:gd name="T8" fmla="*/ 0 w 37"/>
                  <a:gd name="T9" fmla="*/ 57 h 57"/>
                </a:gdLst>
                <a:ahLst/>
                <a:cxnLst>
                  <a:cxn ang="0">
                    <a:pos x="T0" y="T1"/>
                  </a:cxn>
                  <a:cxn ang="0">
                    <a:pos x="T2" y="T3"/>
                  </a:cxn>
                  <a:cxn ang="0">
                    <a:pos x="T4" y="T5"/>
                  </a:cxn>
                  <a:cxn ang="0">
                    <a:pos x="T6" y="T7"/>
                  </a:cxn>
                  <a:cxn ang="0">
                    <a:pos x="T8" y="T9"/>
                  </a:cxn>
                </a:cxnLst>
                <a:rect l="0" t="0" r="r" b="b"/>
                <a:pathLst>
                  <a:path w="37" h="57">
                    <a:moveTo>
                      <a:pt x="0" y="57"/>
                    </a:moveTo>
                    <a:cubicBezTo>
                      <a:pt x="1" y="40"/>
                      <a:pt x="12" y="28"/>
                      <a:pt x="21" y="15"/>
                    </a:cubicBezTo>
                    <a:cubicBezTo>
                      <a:pt x="24" y="11"/>
                      <a:pt x="26" y="0"/>
                      <a:pt x="33" y="5"/>
                    </a:cubicBezTo>
                    <a:cubicBezTo>
                      <a:pt x="37" y="9"/>
                      <a:pt x="28" y="13"/>
                      <a:pt x="25" y="17"/>
                    </a:cubicBezTo>
                    <a:cubicBezTo>
                      <a:pt x="15" y="30"/>
                      <a:pt x="8" y="43"/>
                      <a:pt x="0" y="5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67" name="Freeform 377">
                <a:extLst>
                  <a:ext uri="{FF2B5EF4-FFF2-40B4-BE49-F238E27FC236}">
                    <a16:creationId xmlns:a16="http://schemas.microsoft.com/office/drawing/2014/main" id="{D7871640-A7D6-2D1C-3CB0-E284FD0F5E17}"/>
                  </a:ext>
                </a:extLst>
              </p:cNvPr>
              <p:cNvSpPr/>
              <p:nvPr/>
            </p:nvSpPr>
            <p:spPr bwMode="auto">
              <a:xfrm>
                <a:off x="521" y="1785"/>
                <a:ext cx="26" cy="23"/>
              </a:xfrm>
              <a:custGeom>
                <a:avLst/>
                <a:gdLst>
                  <a:gd name="T0" fmla="*/ 0 w 22"/>
                  <a:gd name="T1" fmla="*/ 14 h 20"/>
                  <a:gd name="T2" fmla="*/ 22 w 22"/>
                  <a:gd name="T3" fmla="*/ 2 h 20"/>
                  <a:gd name="T4" fmla="*/ 21 w 22"/>
                  <a:gd name="T5" fmla="*/ 1 h 20"/>
                  <a:gd name="T6" fmla="*/ 8 w 22"/>
                  <a:gd name="T7" fmla="*/ 16 h 20"/>
                  <a:gd name="T8" fmla="*/ 0 w 22"/>
                  <a:gd name="T9" fmla="*/ 14 h 20"/>
                </a:gdLst>
                <a:ahLst/>
                <a:cxnLst>
                  <a:cxn ang="0">
                    <a:pos x="T0" y="T1"/>
                  </a:cxn>
                  <a:cxn ang="0">
                    <a:pos x="T2" y="T3"/>
                  </a:cxn>
                  <a:cxn ang="0">
                    <a:pos x="T4" y="T5"/>
                  </a:cxn>
                  <a:cxn ang="0">
                    <a:pos x="T6" y="T7"/>
                  </a:cxn>
                  <a:cxn ang="0">
                    <a:pos x="T8" y="T9"/>
                  </a:cxn>
                </a:cxnLst>
                <a:rect l="0" t="0" r="r" b="b"/>
                <a:pathLst>
                  <a:path w="22" h="20">
                    <a:moveTo>
                      <a:pt x="0" y="14"/>
                    </a:moveTo>
                    <a:cubicBezTo>
                      <a:pt x="9" y="13"/>
                      <a:pt x="11" y="0"/>
                      <a:pt x="22" y="2"/>
                    </a:cubicBezTo>
                    <a:cubicBezTo>
                      <a:pt x="21" y="1"/>
                      <a:pt x="21" y="1"/>
                      <a:pt x="21" y="1"/>
                    </a:cubicBezTo>
                    <a:cubicBezTo>
                      <a:pt x="17" y="6"/>
                      <a:pt x="13" y="11"/>
                      <a:pt x="8" y="16"/>
                    </a:cubicBezTo>
                    <a:cubicBezTo>
                      <a:pt x="5" y="19"/>
                      <a:pt x="1" y="20"/>
                      <a:pt x="0"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68" name="Freeform 378">
                <a:extLst>
                  <a:ext uri="{FF2B5EF4-FFF2-40B4-BE49-F238E27FC236}">
                    <a16:creationId xmlns:a16="http://schemas.microsoft.com/office/drawing/2014/main" id="{8861B009-25BA-1375-9DFF-3B100F969DCE}"/>
                  </a:ext>
                </a:extLst>
              </p:cNvPr>
              <p:cNvSpPr/>
              <p:nvPr/>
            </p:nvSpPr>
            <p:spPr bwMode="auto">
              <a:xfrm>
                <a:off x="527" y="1734"/>
                <a:ext cx="13" cy="18"/>
              </a:xfrm>
              <a:custGeom>
                <a:avLst/>
                <a:gdLst>
                  <a:gd name="T0" fmla="*/ 1 w 11"/>
                  <a:gd name="T1" fmla="*/ 16 h 16"/>
                  <a:gd name="T2" fmla="*/ 10 w 11"/>
                  <a:gd name="T3" fmla="*/ 0 h 16"/>
                  <a:gd name="T4" fmla="*/ 1 w 11"/>
                  <a:gd name="T5" fmla="*/ 16 h 16"/>
                </a:gdLst>
                <a:ahLst/>
                <a:cxnLst>
                  <a:cxn ang="0">
                    <a:pos x="T0" y="T1"/>
                  </a:cxn>
                  <a:cxn ang="0">
                    <a:pos x="T2" y="T3"/>
                  </a:cxn>
                  <a:cxn ang="0">
                    <a:pos x="T4" y="T5"/>
                  </a:cxn>
                </a:cxnLst>
                <a:rect l="0" t="0" r="r" b="b"/>
                <a:pathLst>
                  <a:path w="11" h="16">
                    <a:moveTo>
                      <a:pt x="1" y="16"/>
                    </a:moveTo>
                    <a:cubicBezTo>
                      <a:pt x="0" y="9"/>
                      <a:pt x="3" y="4"/>
                      <a:pt x="10" y="0"/>
                    </a:cubicBezTo>
                    <a:cubicBezTo>
                      <a:pt x="11" y="9"/>
                      <a:pt x="6" y="12"/>
                      <a:pt x="1"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69" name="Freeform 379">
                <a:extLst>
                  <a:ext uri="{FF2B5EF4-FFF2-40B4-BE49-F238E27FC236}">
                    <a16:creationId xmlns:a16="http://schemas.microsoft.com/office/drawing/2014/main" id="{B3E0B668-7361-9728-062A-0EA7055B4678}"/>
                  </a:ext>
                </a:extLst>
              </p:cNvPr>
              <p:cNvSpPr/>
              <p:nvPr/>
            </p:nvSpPr>
            <p:spPr bwMode="auto">
              <a:xfrm>
                <a:off x="557" y="1868"/>
                <a:ext cx="14" cy="10"/>
              </a:xfrm>
              <a:custGeom>
                <a:avLst/>
                <a:gdLst>
                  <a:gd name="T0" fmla="*/ 12 w 12"/>
                  <a:gd name="T1" fmla="*/ 0 h 9"/>
                  <a:gd name="T2" fmla="*/ 0 w 12"/>
                  <a:gd name="T3" fmla="*/ 9 h 9"/>
                  <a:gd name="T4" fmla="*/ 12 w 12"/>
                  <a:gd name="T5" fmla="*/ 0 h 9"/>
                </a:gdLst>
                <a:ahLst/>
                <a:cxnLst>
                  <a:cxn ang="0">
                    <a:pos x="T0" y="T1"/>
                  </a:cxn>
                  <a:cxn ang="0">
                    <a:pos x="T2" y="T3"/>
                  </a:cxn>
                  <a:cxn ang="0">
                    <a:pos x="T4" y="T5"/>
                  </a:cxn>
                </a:cxnLst>
                <a:rect l="0" t="0" r="r" b="b"/>
                <a:pathLst>
                  <a:path w="12" h="9">
                    <a:moveTo>
                      <a:pt x="12" y="0"/>
                    </a:moveTo>
                    <a:cubicBezTo>
                      <a:pt x="12" y="6"/>
                      <a:pt x="7" y="7"/>
                      <a:pt x="0" y="9"/>
                    </a:cubicBezTo>
                    <a:cubicBezTo>
                      <a:pt x="4" y="3"/>
                      <a:pt x="7" y="0"/>
                      <a:pt x="1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70" name="Freeform 380">
                <a:extLst>
                  <a:ext uri="{FF2B5EF4-FFF2-40B4-BE49-F238E27FC236}">
                    <a16:creationId xmlns:a16="http://schemas.microsoft.com/office/drawing/2014/main" id="{A2409140-9247-2B5D-1C41-1988F92E6239}"/>
                  </a:ext>
                </a:extLst>
              </p:cNvPr>
              <p:cNvSpPr/>
              <p:nvPr/>
            </p:nvSpPr>
            <p:spPr bwMode="auto">
              <a:xfrm>
                <a:off x="550" y="1805"/>
                <a:ext cx="9" cy="9"/>
              </a:xfrm>
              <a:custGeom>
                <a:avLst/>
                <a:gdLst>
                  <a:gd name="T0" fmla="*/ 8 w 8"/>
                  <a:gd name="T1" fmla="*/ 0 h 8"/>
                  <a:gd name="T2" fmla="*/ 0 w 8"/>
                  <a:gd name="T3" fmla="*/ 8 h 8"/>
                  <a:gd name="T4" fmla="*/ 8 w 8"/>
                  <a:gd name="T5" fmla="*/ 0 h 8"/>
                </a:gdLst>
                <a:ahLst/>
                <a:cxnLst>
                  <a:cxn ang="0">
                    <a:pos x="T0" y="T1"/>
                  </a:cxn>
                  <a:cxn ang="0">
                    <a:pos x="T2" y="T3"/>
                  </a:cxn>
                  <a:cxn ang="0">
                    <a:pos x="T4" y="T5"/>
                  </a:cxn>
                </a:cxnLst>
                <a:rect l="0" t="0" r="r" b="b"/>
                <a:pathLst>
                  <a:path w="8" h="8">
                    <a:moveTo>
                      <a:pt x="8" y="0"/>
                    </a:moveTo>
                    <a:cubicBezTo>
                      <a:pt x="7" y="5"/>
                      <a:pt x="5" y="7"/>
                      <a:pt x="0" y="8"/>
                    </a:cubicBezTo>
                    <a:cubicBezTo>
                      <a:pt x="0" y="3"/>
                      <a:pt x="3" y="0"/>
                      <a:pt x="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71" name="Freeform 381">
                <a:extLst>
                  <a:ext uri="{FF2B5EF4-FFF2-40B4-BE49-F238E27FC236}">
                    <a16:creationId xmlns:a16="http://schemas.microsoft.com/office/drawing/2014/main" id="{A09B2A76-BDA1-B572-191B-7441CD85EBA6}"/>
                  </a:ext>
                </a:extLst>
              </p:cNvPr>
              <p:cNvSpPr/>
              <p:nvPr/>
            </p:nvSpPr>
            <p:spPr bwMode="auto">
              <a:xfrm>
                <a:off x="571" y="1860"/>
                <a:ext cx="10" cy="8"/>
              </a:xfrm>
              <a:custGeom>
                <a:avLst/>
                <a:gdLst>
                  <a:gd name="T0" fmla="*/ 0 w 9"/>
                  <a:gd name="T1" fmla="*/ 7 h 7"/>
                  <a:gd name="T2" fmla="*/ 9 w 9"/>
                  <a:gd name="T3" fmla="*/ 0 h 7"/>
                  <a:gd name="T4" fmla="*/ 0 w 9"/>
                  <a:gd name="T5" fmla="*/ 7 h 7"/>
                </a:gdLst>
                <a:ahLst/>
                <a:cxnLst>
                  <a:cxn ang="0">
                    <a:pos x="T0" y="T1"/>
                  </a:cxn>
                  <a:cxn ang="0">
                    <a:pos x="T2" y="T3"/>
                  </a:cxn>
                  <a:cxn ang="0">
                    <a:pos x="T4" y="T5"/>
                  </a:cxn>
                </a:cxnLst>
                <a:rect l="0" t="0" r="r" b="b"/>
                <a:pathLst>
                  <a:path w="9" h="7">
                    <a:moveTo>
                      <a:pt x="0" y="7"/>
                    </a:moveTo>
                    <a:cubicBezTo>
                      <a:pt x="1" y="2"/>
                      <a:pt x="4" y="1"/>
                      <a:pt x="9" y="0"/>
                    </a:cubicBezTo>
                    <a:cubicBezTo>
                      <a:pt x="7" y="5"/>
                      <a:pt x="4" y="6"/>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72" name="Freeform 382">
                <a:extLst>
                  <a:ext uri="{FF2B5EF4-FFF2-40B4-BE49-F238E27FC236}">
                    <a16:creationId xmlns:a16="http://schemas.microsoft.com/office/drawing/2014/main" id="{CA00E5E6-AE3E-D236-90A6-54B8218D0E5C}"/>
                  </a:ext>
                </a:extLst>
              </p:cNvPr>
              <p:cNvSpPr/>
              <p:nvPr/>
            </p:nvSpPr>
            <p:spPr bwMode="auto">
              <a:xfrm>
                <a:off x="546" y="1879"/>
                <a:ext cx="8" cy="6"/>
              </a:xfrm>
              <a:custGeom>
                <a:avLst/>
                <a:gdLst>
                  <a:gd name="T0" fmla="*/ 0 w 7"/>
                  <a:gd name="T1" fmla="*/ 4 h 5"/>
                  <a:gd name="T2" fmla="*/ 6 w 7"/>
                  <a:gd name="T3" fmla="*/ 0 h 5"/>
                  <a:gd name="T4" fmla="*/ 7 w 7"/>
                  <a:gd name="T5" fmla="*/ 2 h 5"/>
                  <a:gd name="T6" fmla="*/ 1 w 7"/>
                  <a:gd name="T7" fmla="*/ 4 h 5"/>
                  <a:gd name="T8" fmla="*/ 0 w 7"/>
                  <a:gd name="T9" fmla="*/ 4 h 5"/>
                </a:gdLst>
                <a:ahLst/>
                <a:cxnLst>
                  <a:cxn ang="0">
                    <a:pos x="T0" y="T1"/>
                  </a:cxn>
                  <a:cxn ang="0">
                    <a:pos x="T2" y="T3"/>
                  </a:cxn>
                  <a:cxn ang="0">
                    <a:pos x="T4" y="T5"/>
                  </a:cxn>
                  <a:cxn ang="0">
                    <a:pos x="T6" y="T7"/>
                  </a:cxn>
                  <a:cxn ang="0">
                    <a:pos x="T8" y="T9"/>
                  </a:cxn>
                </a:cxnLst>
                <a:rect l="0" t="0" r="r" b="b"/>
                <a:pathLst>
                  <a:path w="7" h="5">
                    <a:moveTo>
                      <a:pt x="0" y="4"/>
                    </a:moveTo>
                    <a:cubicBezTo>
                      <a:pt x="2" y="2"/>
                      <a:pt x="3" y="0"/>
                      <a:pt x="6" y="0"/>
                    </a:cubicBezTo>
                    <a:cubicBezTo>
                      <a:pt x="6" y="0"/>
                      <a:pt x="7" y="2"/>
                      <a:pt x="7" y="2"/>
                    </a:cubicBezTo>
                    <a:cubicBezTo>
                      <a:pt x="5" y="5"/>
                      <a:pt x="3" y="4"/>
                      <a:pt x="1" y="4"/>
                    </a:cubicBezTo>
                    <a:cubicBezTo>
                      <a:pt x="1" y="4"/>
                      <a:pt x="0" y="4"/>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73" name="Freeform 383">
                <a:extLst>
                  <a:ext uri="{FF2B5EF4-FFF2-40B4-BE49-F238E27FC236}">
                    <a16:creationId xmlns:a16="http://schemas.microsoft.com/office/drawing/2014/main" id="{E3466FE0-0A42-5F1C-72C0-FFC1D93257D7}"/>
                  </a:ext>
                </a:extLst>
              </p:cNvPr>
              <p:cNvSpPr/>
              <p:nvPr/>
            </p:nvSpPr>
            <p:spPr bwMode="auto">
              <a:xfrm>
                <a:off x="612" y="1757"/>
                <a:ext cx="5" cy="2"/>
              </a:xfrm>
              <a:custGeom>
                <a:avLst/>
                <a:gdLst>
                  <a:gd name="T0" fmla="*/ 4 w 4"/>
                  <a:gd name="T1" fmla="*/ 1 h 2"/>
                  <a:gd name="T2" fmla="*/ 2 w 4"/>
                  <a:gd name="T3" fmla="*/ 2 h 2"/>
                  <a:gd name="T4" fmla="*/ 0 w 4"/>
                  <a:gd name="T5" fmla="*/ 1 h 2"/>
                  <a:gd name="T6" fmla="*/ 2 w 4"/>
                  <a:gd name="T7" fmla="*/ 0 h 2"/>
                  <a:gd name="T8" fmla="*/ 4 w 4"/>
                  <a:gd name="T9" fmla="*/ 1 h 2"/>
                </a:gdLst>
                <a:ahLst/>
                <a:cxnLst>
                  <a:cxn ang="0">
                    <a:pos x="T0" y="T1"/>
                  </a:cxn>
                  <a:cxn ang="0">
                    <a:pos x="T2" y="T3"/>
                  </a:cxn>
                  <a:cxn ang="0">
                    <a:pos x="T4" y="T5"/>
                  </a:cxn>
                  <a:cxn ang="0">
                    <a:pos x="T6" y="T7"/>
                  </a:cxn>
                  <a:cxn ang="0">
                    <a:pos x="T8" y="T9"/>
                  </a:cxn>
                </a:cxnLst>
                <a:rect l="0" t="0" r="r" b="b"/>
                <a:pathLst>
                  <a:path w="4" h="2">
                    <a:moveTo>
                      <a:pt x="4" y="1"/>
                    </a:moveTo>
                    <a:cubicBezTo>
                      <a:pt x="3" y="1"/>
                      <a:pt x="2" y="2"/>
                      <a:pt x="2" y="2"/>
                    </a:cubicBezTo>
                    <a:cubicBezTo>
                      <a:pt x="1" y="2"/>
                      <a:pt x="1" y="1"/>
                      <a:pt x="0" y="1"/>
                    </a:cubicBezTo>
                    <a:cubicBezTo>
                      <a:pt x="1" y="1"/>
                      <a:pt x="1" y="0"/>
                      <a:pt x="2" y="0"/>
                    </a:cubicBezTo>
                    <a:cubicBezTo>
                      <a:pt x="2" y="0"/>
                      <a:pt x="3" y="1"/>
                      <a:pt x="4"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74" name="Freeform 384">
                <a:extLst>
                  <a:ext uri="{FF2B5EF4-FFF2-40B4-BE49-F238E27FC236}">
                    <a16:creationId xmlns:a16="http://schemas.microsoft.com/office/drawing/2014/main" id="{DF2BB2EB-4EA2-3C6B-997B-9E632AB08253}"/>
                  </a:ext>
                </a:extLst>
              </p:cNvPr>
              <p:cNvSpPr/>
              <p:nvPr/>
            </p:nvSpPr>
            <p:spPr bwMode="auto">
              <a:xfrm>
                <a:off x="523" y="1759"/>
                <a:ext cx="3" cy="6"/>
              </a:xfrm>
              <a:custGeom>
                <a:avLst/>
                <a:gdLst>
                  <a:gd name="T0" fmla="*/ 2 w 3"/>
                  <a:gd name="T1" fmla="*/ 0 h 5"/>
                  <a:gd name="T2" fmla="*/ 3 w 3"/>
                  <a:gd name="T3" fmla="*/ 2 h 5"/>
                  <a:gd name="T4" fmla="*/ 2 w 3"/>
                  <a:gd name="T5" fmla="*/ 4 h 5"/>
                  <a:gd name="T6" fmla="*/ 1 w 3"/>
                  <a:gd name="T7" fmla="*/ 3 h 5"/>
                  <a:gd name="T8" fmla="*/ 2 w 3"/>
                  <a:gd name="T9" fmla="*/ 0 h 5"/>
                </a:gdLst>
                <a:ahLst/>
                <a:cxnLst>
                  <a:cxn ang="0">
                    <a:pos x="T0" y="T1"/>
                  </a:cxn>
                  <a:cxn ang="0">
                    <a:pos x="T2" y="T3"/>
                  </a:cxn>
                  <a:cxn ang="0">
                    <a:pos x="T4" y="T5"/>
                  </a:cxn>
                  <a:cxn ang="0">
                    <a:pos x="T6" y="T7"/>
                  </a:cxn>
                  <a:cxn ang="0">
                    <a:pos x="T8" y="T9"/>
                  </a:cxn>
                </a:cxnLst>
                <a:rect l="0" t="0" r="r" b="b"/>
                <a:pathLst>
                  <a:path w="3" h="5">
                    <a:moveTo>
                      <a:pt x="2" y="0"/>
                    </a:moveTo>
                    <a:cubicBezTo>
                      <a:pt x="3" y="0"/>
                      <a:pt x="3" y="1"/>
                      <a:pt x="3" y="2"/>
                    </a:cubicBezTo>
                    <a:cubicBezTo>
                      <a:pt x="3" y="3"/>
                      <a:pt x="3" y="4"/>
                      <a:pt x="2" y="4"/>
                    </a:cubicBezTo>
                    <a:cubicBezTo>
                      <a:pt x="0" y="5"/>
                      <a:pt x="1" y="3"/>
                      <a:pt x="1" y="3"/>
                    </a:cubicBezTo>
                    <a:cubicBezTo>
                      <a:pt x="1" y="2"/>
                      <a:pt x="2"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75" name="Freeform 385">
                <a:extLst>
                  <a:ext uri="{FF2B5EF4-FFF2-40B4-BE49-F238E27FC236}">
                    <a16:creationId xmlns:a16="http://schemas.microsoft.com/office/drawing/2014/main" id="{C0DA4B5A-5B84-A8D5-9F79-B859C329B05C}"/>
                  </a:ext>
                </a:extLst>
              </p:cNvPr>
              <p:cNvSpPr/>
              <p:nvPr/>
            </p:nvSpPr>
            <p:spPr bwMode="auto">
              <a:xfrm>
                <a:off x="585" y="1744"/>
                <a:ext cx="1" cy="1"/>
              </a:xfrm>
              <a:custGeom>
                <a:avLst/>
                <a:gdLst>
                  <a:gd name="T0" fmla="*/ 1 w 1"/>
                  <a:gd name="T1" fmla="*/ 0 h 1"/>
                  <a:gd name="T2" fmla="*/ 0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0" y="0"/>
                      <a:pt x="0" y="0"/>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76" name="Freeform 386">
                <a:extLst>
                  <a:ext uri="{FF2B5EF4-FFF2-40B4-BE49-F238E27FC236}">
                    <a16:creationId xmlns:a16="http://schemas.microsoft.com/office/drawing/2014/main" id="{F1558C6C-CB02-7A67-62D0-16AB7CF7B913}"/>
                  </a:ext>
                </a:extLst>
              </p:cNvPr>
              <p:cNvSpPr/>
              <p:nvPr/>
            </p:nvSpPr>
            <p:spPr bwMode="auto">
              <a:xfrm>
                <a:off x="360" y="1585"/>
                <a:ext cx="50" cy="161"/>
              </a:xfrm>
              <a:custGeom>
                <a:avLst/>
                <a:gdLst>
                  <a:gd name="T0" fmla="*/ 8 w 44"/>
                  <a:gd name="T1" fmla="*/ 135 h 141"/>
                  <a:gd name="T2" fmla="*/ 1 w 44"/>
                  <a:gd name="T3" fmla="*/ 141 h 141"/>
                  <a:gd name="T4" fmla="*/ 15 w 44"/>
                  <a:gd name="T5" fmla="*/ 24 h 141"/>
                  <a:gd name="T6" fmla="*/ 8 w 44"/>
                  <a:gd name="T7" fmla="*/ 75 h 141"/>
                  <a:gd name="T8" fmla="*/ 25 w 44"/>
                  <a:gd name="T9" fmla="*/ 24 h 141"/>
                  <a:gd name="T10" fmla="*/ 32 w 44"/>
                  <a:gd name="T11" fmla="*/ 18 h 141"/>
                  <a:gd name="T12" fmla="*/ 35 w 44"/>
                  <a:gd name="T13" fmla="*/ 14 h 141"/>
                  <a:gd name="T14" fmla="*/ 44 w 44"/>
                  <a:gd name="T15" fmla="*/ 0 h 141"/>
                  <a:gd name="T16" fmla="*/ 44 w 44"/>
                  <a:gd name="T17" fmla="*/ 0 h 141"/>
                  <a:gd name="T18" fmla="*/ 33 w 44"/>
                  <a:gd name="T19" fmla="*/ 27 h 141"/>
                  <a:gd name="T20" fmla="*/ 20 w 44"/>
                  <a:gd name="T21" fmla="*/ 68 h 141"/>
                  <a:gd name="T22" fmla="*/ 18 w 44"/>
                  <a:gd name="T23" fmla="*/ 70 h 141"/>
                  <a:gd name="T24" fmla="*/ 19 w 44"/>
                  <a:gd name="T25" fmla="*/ 71 h 141"/>
                  <a:gd name="T26" fmla="*/ 20 w 44"/>
                  <a:gd name="T27" fmla="*/ 68 h 141"/>
                  <a:gd name="T28" fmla="*/ 27 w 44"/>
                  <a:gd name="T29" fmla="*/ 63 h 141"/>
                  <a:gd name="T30" fmla="*/ 27 w 44"/>
                  <a:gd name="T31" fmla="*/ 63 h 141"/>
                  <a:gd name="T32" fmla="*/ 7 w 44"/>
                  <a:gd name="T33" fmla="*/ 111 h 141"/>
                  <a:gd name="T34" fmla="*/ 8 w 44"/>
                  <a:gd name="T35" fmla="*/ 126 h 141"/>
                  <a:gd name="T36" fmla="*/ 8 w 44"/>
                  <a:gd name="T37" fmla="*/ 126 h 141"/>
                  <a:gd name="T38" fmla="*/ 8 w 44"/>
                  <a:gd name="T39" fmla="*/ 135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141">
                    <a:moveTo>
                      <a:pt x="8" y="135"/>
                    </a:moveTo>
                    <a:cubicBezTo>
                      <a:pt x="6" y="138"/>
                      <a:pt x="4" y="140"/>
                      <a:pt x="1" y="141"/>
                    </a:cubicBezTo>
                    <a:cubicBezTo>
                      <a:pt x="8" y="102"/>
                      <a:pt x="0" y="62"/>
                      <a:pt x="15" y="24"/>
                    </a:cubicBezTo>
                    <a:cubicBezTo>
                      <a:pt x="13" y="41"/>
                      <a:pt x="10" y="58"/>
                      <a:pt x="8" y="75"/>
                    </a:cubicBezTo>
                    <a:cubicBezTo>
                      <a:pt x="15" y="58"/>
                      <a:pt x="23" y="42"/>
                      <a:pt x="25" y="24"/>
                    </a:cubicBezTo>
                    <a:cubicBezTo>
                      <a:pt x="25" y="19"/>
                      <a:pt x="25" y="19"/>
                      <a:pt x="32" y="18"/>
                    </a:cubicBezTo>
                    <a:cubicBezTo>
                      <a:pt x="34" y="18"/>
                      <a:pt x="34" y="16"/>
                      <a:pt x="35" y="14"/>
                    </a:cubicBezTo>
                    <a:cubicBezTo>
                      <a:pt x="36" y="8"/>
                      <a:pt x="40" y="4"/>
                      <a:pt x="44" y="0"/>
                    </a:cubicBezTo>
                    <a:cubicBezTo>
                      <a:pt x="44" y="0"/>
                      <a:pt x="44" y="0"/>
                      <a:pt x="44" y="0"/>
                    </a:cubicBezTo>
                    <a:cubicBezTo>
                      <a:pt x="44" y="11"/>
                      <a:pt x="37" y="18"/>
                      <a:pt x="33" y="27"/>
                    </a:cubicBezTo>
                    <a:cubicBezTo>
                      <a:pt x="27" y="40"/>
                      <a:pt x="20" y="53"/>
                      <a:pt x="20" y="68"/>
                    </a:cubicBezTo>
                    <a:cubicBezTo>
                      <a:pt x="19" y="69"/>
                      <a:pt x="19" y="69"/>
                      <a:pt x="18" y="70"/>
                    </a:cubicBezTo>
                    <a:cubicBezTo>
                      <a:pt x="18" y="70"/>
                      <a:pt x="19" y="71"/>
                      <a:pt x="19" y="71"/>
                    </a:cubicBezTo>
                    <a:cubicBezTo>
                      <a:pt x="19" y="70"/>
                      <a:pt x="20" y="69"/>
                      <a:pt x="20" y="68"/>
                    </a:cubicBezTo>
                    <a:cubicBezTo>
                      <a:pt x="22" y="66"/>
                      <a:pt x="23" y="63"/>
                      <a:pt x="27" y="63"/>
                    </a:cubicBezTo>
                    <a:cubicBezTo>
                      <a:pt x="27" y="63"/>
                      <a:pt x="27" y="63"/>
                      <a:pt x="27" y="63"/>
                    </a:cubicBezTo>
                    <a:cubicBezTo>
                      <a:pt x="23" y="80"/>
                      <a:pt x="11" y="94"/>
                      <a:pt x="7" y="111"/>
                    </a:cubicBezTo>
                    <a:cubicBezTo>
                      <a:pt x="5" y="116"/>
                      <a:pt x="4" y="121"/>
                      <a:pt x="8" y="126"/>
                    </a:cubicBezTo>
                    <a:cubicBezTo>
                      <a:pt x="8" y="126"/>
                      <a:pt x="8" y="126"/>
                      <a:pt x="8" y="126"/>
                    </a:cubicBezTo>
                    <a:cubicBezTo>
                      <a:pt x="8" y="129"/>
                      <a:pt x="8" y="132"/>
                      <a:pt x="8" y="13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77" name="Freeform 387">
                <a:extLst>
                  <a:ext uri="{FF2B5EF4-FFF2-40B4-BE49-F238E27FC236}">
                    <a16:creationId xmlns:a16="http://schemas.microsoft.com/office/drawing/2014/main" id="{66CF3076-9C92-D0B5-8552-14E5B698E08F}"/>
                  </a:ext>
                </a:extLst>
              </p:cNvPr>
              <p:cNvSpPr/>
              <p:nvPr/>
            </p:nvSpPr>
            <p:spPr bwMode="auto">
              <a:xfrm>
                <a:off x="381" y="1634"/>
                <a:ext cx="54" cy="78"/>
              </a:xfrm>
              <a:custGeom>
                <a:avLst/>
                <a:gdLst>
                  <a:gd name="T0" fmla="*/ 47 w 47"/>
                  <a:gd name="T1" fmla="*/ 1 h 68"/>
                  <a:gd name="T2" fmla="*/ 17 w 47"/>
                  <a:gd name="T3" fmla="*/ 49 h 68"/>
                  <a:gd name="T4" fmla="*/ 20 w 47"/>
                  <a:gd name="T5" fmla="*/ 51 h 68"/>
                  <a:gd name="T6" fmla="*/ 40 w 47"/>
                  <a:gd name="T7" fmla="*/ 42 h 68"/>
                  <a:gd name="T8" fmla="*/ 41 w 47"/>
                  <a:gd name="T9" fmla="*/ 45 h 68"/>
                  <a:gd name="T10" fmla="*/ 1 w 47"/>
                  <a:gd name="T11" fmla="*/ 68 h 68"/>
                  <a:gd name="T12" fmla="*/ 1 w 47"/>
                  <a:gd name="T13" fmla="*/ 68 h 68"/>
                  <a:gd name="T14" fmla="*/ 11 w 47"/>
                  <a:gd name="T15" fmla="*/ 49 h 68"/>
                  <a:gd name="T16" fmla="*/ 41 w 47"/>
                  <a:gd name="T17" fmla="*/ 4 h 68"/>
                  <a:gd name="T18" fmla="*/ 47 w 47"/>
                  <a:gd name="T19" fmla="*/ 0 h 68"/>
                  <a:gd name="T20" fmla="*/ 47 w 47"/>
                  <a:gd name="T21" fmla="*/ 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68">
                    <a:moveTo>
                      <a:pt x="47" y="1"/>
                    </a:moveTo>
                    <a:cubicBezTo>
                      <a:pt x="40" y="18"/>
                      <a:pt x="33" y="36"/>
                      <a:pt x="17" y="49"/>
                    </a:cubicBezTo>
                    <a:cubicBezTo>
                      <a:pt x="18" y="49"/>
                      <a:pt x="19" y="50"/>
                      <a:pt x="20" y="51"/>
                    </a:cubicBezTo>
                    <a:cubicBezTo>
                      <a:pt x="26" y="48"/>
                      <a:pt x="33" y="45"/>
                      <a:pt x="40" y="42"/>
                    </a:cubicBezTo>
                    <a:cubicBezTo>
                      <a:pt x="40" y="43"/>
                      <a:pt x="41" y="44"/>
                      <a:pt x="41" y="45"/>
                    </a:cubicBezTo>
                    <a:cubicBezTo>
                      <a:pt x="27" y="51"/>
                      <a:pt x="16" y="63"/>
                      <a:pt x="1" y="68"/>
                    </a:cubicBezTo>
                    <a:cubicBezTo>
                      <a:pt x="1" y="68"/>
                      <a:pt x="1" y="68"/>
                      <a:pt x="1" y="68"/>
                    </a:cubicBezTo>
                    <a:cubicBezTo>
                      <a:pt x="0" y="60"/>
                      <a:pt x="7" y="55"/>
                      <a:pt x="11" y="49"/>
                    </a:cubicBezTo>
                    <a:cubicBezTo>
                      <a:pt x="20" y="33"/>
                      <a:pt x="31" y="19"/>
                      <a:pt x="41" y="4"/>
                    </a:cubicBezTo>
                    <a:cubicBezTo>
                      <a:pt x="42" y="1"/>
                      <a:pt x="44" y="1"/>
                      <a:pt x="47" y="0"/>
                    </a:cubicBezTo>
                    <a:lnTo>
                      <a:pt x="47"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78" name="Freeform 388">
                <a:extLst>
                  <a:ext uri="{FF2B5EF4-FFF2-40B4-BE49-F238E27FC236}">
                    <a16:creationId xmlns:a16="http://schemas.microsoft.com/office/drawing/2014/main" id="{BBB0DDFB-A0AC-2A48-751A-E5ABBDD76E6C}"/>
                  </a:ext>
                </a:extLst>
              </p:cNvPr>
              <p:cNvSpPr/>
              <p:nvPr/>
            </p:nvSpPr>
            <p:spPr bwMode="auto">
              <a:xfrm>
                <a:off x="410" y="1539"/>
                <a:ext cx="39" cy="46"/>
              </a:xfrm>
              <a:custGeom>
                <a:avLst/>
                <a:gdLst>
                  <a:gd name="T0" fmla="*/ 34 w 34"/>
                  <a:gd name="T1" fmla="*/ 6 h 40"/>
                  <a:gd name="T2" fmla="*/ 16 w 34"/>
                  <a:gd name="T3" fmla="*/ 25 h 40"/>
                  <a:gd name="T4" fmla="*/ 0 w 34"/>
                  <a:gd name="T5" fmla="*/ 40 h 40"/>
                  <a:gd name="T6" fmla="*/ 0 w 34"/>
                  <a:gd name="T7" fmla="*/ 40 h 40"/>
                  <a:gd name="T8" fmla="*/ 25 w 34"/>
                  <a:gd name="T9" fmla="*/ 4 h 40"/>
                  <a:gd name="T10" fmla="*/ 34 w 34"/>
                  <a:gd name="T11" fmla="*/ 6 h 40"/>
                </a:gdLst>
                <a:ahLst/>
                <a:cxnLst>
                  <a:cxn ang="0">
                    <a:pos x="T0" y="T1"/>
                  </a:cxn>
                  <a:cxn ang="0">
                    <a:pos x="T2" y="T3"/>
                  </a:cxn>
                  <a:cxn ang="0">
                    <a:pos x="T4" y="T5"/>
                  </a:cxn>
                  <a:cxn ang="0">
                    <a:pos x="T6" y="T7"/>
                  </a:cxn>
                  <a:cxn ang="0">
                    <a:pos x="T8" y="T9"/>
                  </a:cxn>
                  <a:cxn ang="0">
                    <a:pos x="T10" y="T11"/>
                  </a:cxn>
                </a:cxnLst>
                <a:rect l="0" t="0" r="r" b="b"/>
                <a:pathLst>
                  <a:path w="34" h="40">
                    <a:moveTo>
                      <a:pt x="34" y="6"/>
                    </a:moveTo>
                    <a:cubicBezTo>
                      <a:pt x="31" y="16"/>
                      <a:pt x="22" y="18"/>
                      <a:pt x="16" y="25"/>
                    </a:cubicBezTo>
                    <a:cubicBezTo>
                      <a:pt x="11" y="30"/>
                      <a:pt x="9" y="38"/>
                      <a:pt x="0" y="40"/>
                    </a:cubicBezTo>
                    <a:cubicBezTo>
                      <a:pt x="0" y="40"/>
                      <a:pt x="0" y="40"/>
                      <a:pt x="0" y="40"/>
                    </a:cubicBezTo>
                    <a:cubicBezTo>
                      <a:pt x="4" y="25"/>
                      <a:pt x="14" y="14"/>
                      <a:pt x="25" y="4"/>
                    </a:cubicBezTo>
                    <a:cubicBezTo>
                      <a:pt x="28" y="0"/>
                      <a:pt x="30" y="7"/>
                      <a:pt x="34"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79" name="Freeform 389">
                <a:extLst>
                  <a:ext uri="{FF2B5EF4-FFF2-40B4-BE49-F238E27FC236}">
                    <a16:creationId xmlns:a16="http://schemas.microsoft.com/office/drawing/2014/main" id="{C68AE7C9-B168-EC1A-9810-3F2B08596C88}"/>
                  </a:ext>
                </a:extLst>
              </p:cNvPr>
              <p:cNvSpPr/>
              <p:nvPr/>
            </p:nvSpPr>
            <p:spPr bwMode="auto">
              <a:xfrm>
                <a:off x="422" y="1574"/>
                <a:ext cx="31" cy="39"/>
              </a:xfrm>
              <a:custGeom>
                <a:avLst/>
                <a:gdLst>
                  <a:gd name="T0" fmla="*/ 14 w 27"/>
                  <a:gd name="T1" fmla="*/ 16 h 34"/>
                  <a:gd name="T2" fmla="*/ 27 w 27"/>
                  <a:gd name="T3" fmla="*/ 15 h 34"/>
                  <a:gd name="T4" fmla="*/ 0 w 27"/>
                  <a:gd name="T5" fmla="*/ 34 h 34"/>
                  <a:gd name="T6" fmla="*/ 16 w 27"/>
                  <a:gd name="T7" fmla="*/ 0 h 34"/>
                  <a:gd name="T8" fmla="*/ 14 w 27"/>
                  <a:gd name="T9" fmla="*/ 16 h 34"/>
                  <a:gd name="T10" fmla="*/ 12 w 27"/>
                  <a:gd name="T11" fmla="*/ 19 h 34"/>
                  <a:gd name="T12" fmla="*/ 13 w 27"/>
                  <a:gd name="T13" fmla="*/ 19 h 34"/>
                  <a:gd name="T14" fmla="*/ 14 w 27"/>
                  <a:gd name="T15" fmla="*/ 16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34">
                    <a:moveTo>
                      <a:pt x="14" y="16"/>
                    </a:moveTo>
                    <a:cubicBezTo>
                      <a:pt x="18" y="16"/>
                      <a:pt x="21" y="15"/>
                      <a:pt x="27" y="15"/>
                    </a:cubicBezTo>
                    <a:cubicBezTo>
                      <a:pt x="18" y="23"/>
                      <a:pt x="11" y="30"/>
                      <a:pt x="0" y="34"/>
                    </a:cubicBezTo>
                    <a:cubicBezTo>
                      <a:pt x="5" y="23"/>
                      <a:pt x="11" y="12"/>
                      <a:pt x="16" y="0"/>
                    </a:cubicBezTo>
                    <a:cubicBezTo>
                      <a:pt x="23" y="7"/>
                      <a:pt x="13" y="11"/>
                      <a:pt x="14" y="16"/>
                    </a:cubicBezTo>
                    <a:cubicBezTo>
                      <a:pt x="14" y="17"/>
                      <a:pt x="13" y="18"/>
                      <a:pt x="12" y="19"/>
                    </a:cubicBezTo>
                    <a:cubicBezTo>
                      <a:pt x="13" y="19"/>
                      <a:pt x="13" y="19"/>
                      <a:pt x="13" y="19"/>
                    </a:cubicBezTo>
                    <a:cubicBezTo>
                      <a:pt x="14" y="18"/>
                      <a:pt x="14" y="17"/>
                      <a:pt x="14"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80" name="Freeform 390">
                <a:extLst>
                  <a:ext uri="{FF2B5EF4-FFF2-40B4-BE49-F238E27FC236}">
                    <a16:creationId xmlns:a16="http://schemas.microsoft.com/office/drawing/2014/main" id="{622EC46E-6050-1539-2A1B-72C23132C354}"/>
                  </a:ext>
                </a:extLst>
              </p:cNvPr>
              <p:cNvSpPr/>
              <p:nvPr/>
            </p:nvSpPr>
            <p:spPr bwMode="auto">
              <a:xfrm>
                <a:off x="445" y="1526"/>
                <a:ext cx="31" cy="20"/>
              </a:xfrm>
              <a:custGeom>
                <a:avLst/>
                <a:gdLst>
                  <a:gd name="T0" fmla="*/ 11 w 27"/>
                  <a:gd name="T1" fmla="*/ 5 h 17"/>
                  <a:gd name="T2" fmla="*/ 27 w 27"/>
                  <a:gd name="T3" fmla="*/ 2 h 17"/>
                  <a:gd name="T4" fmla="*/ 4 w 27"/>
                  <a:gd name="T5" fmla="*/ 17 h 17"/>
                  <a:gd name="T6" fmla="*/ 4 w 27"/>
                  <a:gd name="T7" fmla="*/ 17 h 17"/>
                  <a:gd name="T8" fmla="*/ 3 w 27"/>
                  <a:gd name="T9" fmla="*/ 9 h 17"/>
                  <a:gd name="T10" fmla="*/ 7 w 27"/>
                  <a:gd name="T11" fmla="*/ 2 h 17"/>
                  <a:gd name="T12" fmla="*/ 11 w 27"/>
                  <a:gd name="T13" fmla="*/ 5 h 17"/>
                  <a:gd name="T14" fmla="*/ 11 w 27"/>
                  <a:gd name="T15" fmla="*/ 6 h 17"/>
                  <a:gd name="T16" fmla="*/ 11 w 27"/>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7">
                    <a:moveTo>
                      <a:pt x="11" y="5"/>
                    </a:moveTo>
                    <a:cubicBezTo>
                      <a:pt x="17" y="7"/>
                      <a:pt x="21" y="3"/>
                      <a:pt x="27" y="2"/>
                    </a:cubicBezTo>
                    <a:cubicBezTo>
                      <a:pt x="22" y="11"/>
                      <a:pt x="13" y="14"/>
                      <a:pt x="4" y="17"/>
                    </a:cubicBezTo>
                    <a:cubicBezTo>
                      <a:pt x="4" y="17"/>
                      <a:pt x="4" y="17"/>
                      <a:pt x="4" y="17"/>
                    </a:cubicBezTo>
                    <a:cubicBezTo>
                      <a:pt x="5" y="14"/>
                      <a:pt x="6" y="12"/>
                      <a:pt x="3" y="9"/>
                    </a:cubicBezTo>
                    <a:cubicBezTo>
                      <a:pt x="0" y="5"/>
                      <a:pt x="4" y="3"/>
                      <a:pt x="7" y="2"/>
                    </a:cubicBezTo>
                    <a:cubicBezTo>
                      <a:pt x="10" y="0"/>
                      <a:pt x="11" y="3"/>
                      <a:pt x="11" y="5"/>
                    </a:cubicBezTo>
                    <a:cubicBezTo>
                      <a:pt x="11" y="5"/>
                      <a:pt x="11" y="6"/>
                      <a:pt x="11" y="6"/>
                    </a:cubicBezTo>
                    <a:cubicBezTo>
                      <a:pt x="11" y="6"/>
                      <a:pt x="11" y="5"/>
                      <a:pt x="11"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81" name="Freeform 391">
                <a:extLst>
                  <a:ext uri="{FF2B5EF4-FFF2-40B4-BE49-F238E27FC236}">
                    <a16:creationId xmlns:a16="http://schemas.microsoft.com/office/drawing/2014/main" id="{D66A1A5C-8D5F-19E0-89AC-67DF896A2F39}"/>
                  </a:ext>
                </a:extLst>
              </p:cNvPr>
              <p:cNvSpPr/>
              <p:nvPr/>
            </p:nvSpPr>
            <p:spPr bwMode="auto">
              <a:xfrm>
                <a:off x="394" y="1620"/>
                <a:ext cx="26" cy="31"/>
              </a:xfrm>
              <a:custGeom>
                <a:avLst/>
                <a:gdLst>
                  <a:gd name="T0" fmla="*/ 0 w 23"/>
                  <a:gd name="T1" fmla="*/ 25 h 27"/>
                  <a:gd name="T2" fmla="*/ 23 w 23"/>
                  <a:gd name="T3" fmla="*/ 0 h 27"/>
                  <a:gd name="T4" fmla="*/ 3 w 23"/>
                  <a:gd name="T5" fmla="*/ 27 h 27"/>
                  <a:gd name="T6" fmla="*/ 0 w 23"/>
                  <a:gd name="T7" fmla="*/ 25 h 27"/>
                </a:gdLst>
                <a:ahLst/>
                <a:cxnLst>
                  <a:cxn ang="0">
                    <a:pos x="T0" y="T1"/>
                  </a:cxn>
                  <a:cxn ang="0">
                    <a:pos x="T2" y="T3"/>
                  </a:cxn>
                  <a:cxn ang="0">
                    <a:pos x="T4" y="T5"/>
                  </a:cxn>
                  <a:cxn ang="0">
                    <a:pos x="T6" y="T7"/>
                  </a:cxn>
                </a:cxnLst>
                <a:rect l="0" t="0" r="r" b="b"/>
                <a:pathLst>
                  <a:path w="23" h="27">
                    <a:moveTo>
                      <a:pt x="0" y="25"/>
                    </a:moveTo>
                    <a:cubicBezTo>
                      <a:pt x="6" y="15"/>
                      <a:pt x="11" y="4"/>
                      <a:pt x="23" y="0"/>
                    </a:cubicBezTo>
                    <a:cubicBezTo>
                      <a:pt x="17" y="9"/>
                      <a:pt x="10" y="18"/>
                      <a:pt x="3" y="27"/>
                    </a:cubicBezTo>
                    <a:cubicBezTo>
                      <a:pt x="2" y="26"/>
                      <a:pt x="1" y="26"/>
                      <a:pt x="0"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82" name="Freeform 392">
                <a:extLst>
                  <a:ext uri="{FF2B5EF4-FFF2-40B4-BE49-F238E27FC236}">
                    <a16:creationId xmlns:a16="http://schemas.microsoft.com/office/drawing/2014/main" id="{EB5AA8E5-279D-D0BA-6664-6D0EE285F297}"/>
                  </a:ext>
                </a:extLst>
              </p:cNvPr>
              <p:cNvSpPr/>
              <p:nvPr/>
            </p:nvSpPr>
            <p:spPr bwMode="auto">
              <a:xfrm>
                <a:off x="369" y="1712"/>
                <a:ext cx="14" cy="17"/>
              </a:xfrm>
              <a:custGeom>
                <a:avLst/>
                <a:gdLst>
                  <a:gd name="T0" fmla="*/ 12 w 12"/>
                  <a:gd name="T1" fmla="*/ 0 h 15"/>
                  <a:gd name="T2" fmla="*/ 0 w 12"/>
                  <a:gd name="T3" fmla="*/ 15 h 15"/>
                  <a:gd name="T4" fmla="*/ 0 w 12"/>
                  <a:gd name="T5" fmla="*/ 15 h 15"/>
                  <a:gd name="T6" fmla="*/ 12 w 12"/>
                  <a:gd name="T7" fmla="*/ 0 h 15"/>
                  <a:gd name="T8" fmla="*/ 12 w 12"/>
                  <a:gd name="T9" fmla="*/ 0 h 15"/>
                </a:gdLst>
                <a:ahLst/>
                <a:cxnLst>
                  <a:cxn ang="0">
                    <a:pos x="T0" y="T1"/>
                  </a:cxn>
                  <a:cxn ang="0">
                    <a:pos x="T2" y="T3"/>
                  </a:cxn>
                  <a:cxn ang="0">
                    <a:pos x="T4" y="T5"/>
                  </a:cxn>
                  <a:cxn ang="0">
                    <a:pos x="T6" y="T7"/>
                  </a:cxn>
                  <a:cxn ang="0">
                    <a:pos x="T8" y="T9"/>
                  </a:cxn>
                </a:cxnLst>
                <a:rect l="0" t="0" r="r" b="b"/>
                <a:pathLst>
                  <a:path w="12" h="15">
                    <a:moveTo>
                      <a:pt x="12" y="0"/>
                    </a:moveTo>
                    <a:cubicBezTo>
                      <a:pt x="10" y="7"/>
                      <a:pt x="6" y="12"/>
                      <a:pt x="0" y="15"/>
                    </a:cubicBezTo>
                    <a:cubicBezTo>
                      <a:pt x="0" y="15"/>
                      <a:pt x="0" y="15"/>
                      <a:pt x="0" y="15"/>
                    </a:cubicBezTo>
                    <a:cubicBezTo>
                      <a:pt x="1" y="8"/>
                      <a:pt x="4" y="2"/>
                      <a:pt x="12" y="0"/>
                    </a:cubicBezTo>
                    <a:cubicBezTo>
                      <a:pt x="12" y="0"/>
                      <a:pt x="12" y="0"/>
                      <a:pt x="1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83" name="Freeform 393">
                <a:extLst>
                  <a:ext uri="{FF2B5EF4-FFF2-40B4-BE49-F238E27FC236}">
                    <a16:creationId xmlns:a16="http://schemas.microsoft.com/office/drawing/2014/main" id="{A8148C51-197E-99E6-4AF4-BCB9C611F812}"/>
                  </a:ext>
                </a:extLst>
              </p:cNvPr>
              <p:cNvSpPr/>
              <p:nvPr/>
            </p:nvSpPr>
            <p:spPr bwMode="auto">
              <a:xfrm>
                <a:off x="457" y="1578"/>
                <a:ext cx="12" cy="10"/>
              </a:xfrm>
              <a:custGeom>
                <a:avLst/>
                <a:gdLst>
                  <a:gd name="T0" fmla="*/ 0 w 10"/>
                  <a:gd name="T1" fmla="*/ 8 h 9"/>
                  <a:gd name="T2" fmla="*/ 2 w 10"/>
                  <a:gd name="T3" fmla="*/ 3 h 9"/>
                  <a:gd name="T4" fmla="*/ 8 w 10"/>
                  <a:gd name="T5" fmla="*/ 3 h 9"/>
                  <a:gd name="T6" fmla="*/ 5 w 10"/>
                  <a:gd name="T7" fmla="*/ 7 h 9"/>
                  <a:gd name="T8" fmla="*/ 0 w 10"/>
                  <a:gd name="T9" fmla="*/ 9 h 9"/>
                  <a:gd name="T10" fmla="*/ 0 w 10"/>
                  <a:gd name="T11" fmla="*/ 8 h 9"/>
                </a:gdLst>
                <a:ahLst/>
                <a:cxnLst>
                  <a:cxn ang="0">
                    <a:pos x="T0" y="T1"/>
                  </a:cxn>
                  <a:cxn ang="0">
                    <a:pos x="T2" y="T3"/>
                  </a:cxn>
                  <a:cxn ang="0">
                    <a:pos x="T4" y="T5"/>
                  </a:cxn>
                  <a:cxn ang="0">
                    <a:pos x="T6" y="T7"/>
                  </a:cxn>
                  <a:cxn ang="0">
                    <a:pos x="T8" y="T9"/>
                  </a:cxn>
                  <a:cxn ang="0">
                    <a:pos x="T10" y="T11"/>
                  </a:cxn>
                </a:cxnLst>
                <a:rect l="0" t="0" r="r" b="b"/>
                <a:pathLst>
                  <a:path w="10" h="9">
                    <a:moveTo>
                      <a:pt x="0" y="8"/>
                    </a:moveTo>
                    <a:cubicBezTo>
                      <a:pt x="1" y="7"/>
                      <a:pt x="1" y="5"/>
                      <a:pt x="2" y="3"/>
                    </a:cubicBezTo>
                    <a:cubicBezTo>
                      <a:pt x="4" y="1"/>
                      <a:pt x="7" y="0"/>
                      <a:pt x="8" y="3"/>
                    </a:cubicBezTo>
                    <a:cubicBezTo>
                      <a:pt x="10" y="6"/>
                      <a:pt x="6" y="6"/>
                      <a:pt x="5" y="7"/>
                    </a:cubicBezTo>
                    <a:cubicBezTo>
                      <a:pt x="3" y="8"/>
                      <a:pt x="2" y="8"/>
                      <a:pt x="0" y="9"/>
                    </a:cubicBezTo>
                    <a:lnTo>
                      <a:pt x="0" y="8"/>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84" name="Freeform 394">
                <a:extLst>
                  <a:ext uri="{FF2B5EF4-FFF2-40B4-BE49-F238E27FC236}">
                    <a16:creationId xmlns:a16="http://schemas.microsoft.com/office/drawing/2014/main" id="{DF50723F-95E5-8040-15D1-F24CC254772C}"/>
                  </a:ext>
                </a:extLst>
              </p:cNvPr>
              <p:cNvSpPr/>
              <p:nvPr/>
            </p:nvSpPr>
            <p:spPr bwMode="auto">
              <a:xfrm>
                <a:off x="435" y="1623"/>
                <a:ext cx="7" cy="12"/>
              </a:xfrm>
              <a:custGeom>
                <a:avLst/>
                <a:gdLst>
                  <a:gd name="T0" fmla="*/ 0 w 6"/>
                  <a:gd name="T1" fmla="*/ 10 h 11"/>
                  <a:gd name="T2" fmla="*/ 5 w 6"/>
                  <a:gd name="T3" fmla="*/ 0 h 11"/>
                  <a:gd name="T4" fmla="*/ 0 w 6"/>
                  <a:gd name="T5" fmla="*/ 11 h 11"/>
                  <a:gd name="T6" fmla="*/ 0 w 6"/>
                  <a:gd name="T7" fmla="*/ 10 h 11"/>
                </a:gdLst>
                <a:ahLst/>
                <a:cxnLst>
                  <a:cxn ang="0">
                    <a:pos x="T0" y="T1"/>
                  </a:cxn>
                  <a:cxn ang="0">
                    <a:pos x="T2" y="T3"/>
                  </a:cxn>
                  <a:cxn ang="0">
                    <a:pos x="T4" y="T5"/>
                  </a:cxn>
                  <a:cxn ang="0">
                    <a:pos x="T6" y="T7"/>
                  </a:cxn>
                </a:cxnLst>
                <a:rect l="0" t="0" r="r" b="b"/>
                <a:pathLst>
                  <a:path w="6" h="11">
                    <a:moveTo>
                      <a:pt x="0" y="10"/>
                    </a:moveTo>
                    <a:cubicBezTo>
                      <a:pt x="0" y="7"/>
                      <a:pt x="2" y="4"/>
                      <a:pt x="5" y="0"/>
                    </a:cubicBezTo>
                    <a:cubicBezTo>
                      <a:pt x="6" y="7"/>
                      <a:pt x="5" y="10"/>
                      <a:pt x="0" y="11"/>
                    </a:cubicBezTo>
                    <a:cubicBezTo>
                      <a:pt x="0" y="11"/>
                      <a:pt x="0" y="10"/>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85" name="Freeform 395">
                <a:extLst>
                  <a:ext uri="{FF2B5EF4-FFF2-40B4-BE49-F238E27FC236}">
                    <a16:creationId xmlns:a16="http://schemas.microsoft.com/office/drawing/2014/main" id="{25F66DBD-B080-3EDD-8F6F-2E02697B28F7}"/>
                  </a:ext>
                </a:extLst>
              </p:cNvPr>
              <p:cNvSpPr/>
              <p:nvPr/>
            </p:nvSpPr>
            <p:spPr bwMode="auto">
              <a:xfrm>
                <a:off x="377" y="1601"/>
                <a:ext cx="6" cy="6"/>
              </a:xfrm>
              <a:custGeom>
                <a:avLst/>
                <a:gdLst>
                  <a:gd name="T0" fmla="*/ 5 w 5"/>
                  <a:gd name="T1" fmla="*/ 2 h 5"/>
                  <a:gd name="T2" fmla="*/ 3 w 5"/>
                  <a:gd name="T3" fmla="*/ 4 h 5"/>
                  <a:gd name="T4" fmla="*/ 1 w 5"/>
                  <a:gd name="T5" fmla="*/ 2 h 5"/>
                  <a:gd name="T6" fmla="*/ 3 w 5"/>
                  <a:gd name="T7" fmla="*/ 0 h 5"/>
                  <a:gd name="T8" fmla="*/ 5 w 5"/>
                  <a:gd name="T9" fmla="*/ 2 h 5"/>
                </a:gdLst>
                <a:ahLst/>
                <a:cxnLst>
                  <a:cxn ang="0">
                    <a:pos x="T0" y="T1"/>
                  </a:cxn>
                  <a:cxn ang="0">
                    <a:pos x="T2" y="T3"/>
                  </a:cxn>
                  <a:cxn ang="0">
                    <a:pos x="T4" y="T5"/>
                  </a:cxn>
                  <a:cxn ang="0">
                    <a:pos x="T6" y="T7"/>
                  </a:cxn>
                  <a:cxn ang="0">
                    <a:pos x="T8" y="T9"/>
                  </a:cxn>
                </a:cxnLst>
                <a:rect l="0" t="0" r="r" b="b"/>
                <a:pathLst>
                  <a:path w="5" h="5">
                    <a:moveTo>
                      <a:pt x="5" y="2"/>
                    </a:moveTo>
                    <a:cubicBezTo>
                      <a:pt x="4" y="3"/>
                      <a:pt x="4" y="4"/>
                      <a:pt x="3" y="4"/>
                    </a:cubicBezTo>
                    <a:cubicBezTo>
                      <a:pt x="1" y="5"/>
                      <a:pt x="0" y="3"/>
                      <a:pt x="1" y="2"/>
                    </a:cubicBezTo>
                    <a:cubicBezTo>
                      <a:pt x="1" y="1"/>
                      <a:pt x="2" y="1"/>
                      <a:pt x="3" y="0"/>
                    </a:cubicBezTo>
                    <a:cubicBezTo>
                      <a:pt x="4" y="0"/>
                      <a:pt x="4" y="1"/>
                      <a:pt x="5"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86" name="Freeform 396">
                <a:extLst>
                  <a:ext uri="{FF2B5EF4-FFF2-40B4-BE49-F238E27FC236}">
                    <a16:creationId xmlns:a16="http://schemas.microsoft.com/office/drawing/2014/main" id="{4014E890-1577-9630-2773-B48A41292B27}"/>
                  </a:ext>
                </a:extLst>
              </p:cNvPr>
              <p:cNvSpPr/>
              <p:nvPr/>
            </p:nvSpPr>
            <p:spPr bwMode="auto">
              <a:xfrm>
                <a:off x="472" y="1574"/>
                <a:ext cx="4" cy="4"/>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1"/>
                      <a:pt x="2" y="1"/>
                      <a:pt x="3" y="1"/>
                    </a:cubicBezTo>
                    <a:cubicBezTo>
                      <a:pt x="3" y="2"/>
                      <a:pt x="3" y="3"/>
                      <a:pt x="2" y="3"/>
                    </a:cubicBezTo>
                    <a:cubicBezTo>
                      <a:pt x="2" y="3"/>
                      <a:pt x="1" y="3"/>
                      <a:pt x="0" y="2"/>
                    </a:cubicBezTo>
                    <a:cubicBezTo>
                      <a:pt x="0" y="2"/>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87" name="Freeform 397">
                <a:extLst>
                  <a:ext uri="{FF2B5EF4-FFF2-40B4-BE49-F238E27FC236}">
                    <a16:creationId xmlns:a16="http://schemas.microsoft.com/office/drawing/2014/main" id="{46366B47-F6A7-2D71-10FE-091C694E3D38}"/>
                  </a:ext>
                </a:extLst>
              </p:cNvPr>
              <p:cNvSpPr/>
              <p:nvPr/>
            </p:nvSpPr>
            <p:spPr bwMode="auto">
              <a:xfrm>
                <a:off x="394" y="1589"/>
                <a:ext cx="2" cy="5"/>
              </a:xfrm>
              <a:custGeom>
                <a:avLst/>
                <a:gdLst>
                  <a:gd name="T0" fmla="*/ 2 w 2"/>
                  <a:gd name="T1" fmla="*/ 2 h 4"/>
                  <a:gd name="T2" fmla="*/ 1 w 2"/>
                  <a:gd name="T3" fmla="*/ 4 h 4"/>
                  <a:gd name="T4" fmla="*/ 0 w 2"/>
                  <a:gd name="T5" fmla="*/ 2 h 4"/>
                  <a:gd name="T6" fmla="*/ 1 w 2"/>
                  <a:gd name="T7" fmla="*/ 0 h 4"/>
                  <a:gd name="T8" fmla="*/ 2 w 2"/>
                  <a:gd name="T9" fmla="*/ 2 h 4"/>
                </a:gdLst>
                <a:ahLst/>
                <a:cxnLst>
                  <a:cxn ang="0">
                    <a:pos x="T0" y="T1"/>
                  </a:cxn>
                  <a:cxn ang="0">
                    <a:pos x="T2" y="T3"/>
                  </a:cxn>
                  <a:cxn ang="0">
                    <a:pos x="T4" y="T5"/>
                  </a:cxn>
                  <a:cxn ang="0">
                    <a:pos x="T6" y="T7"/>
                  </a:cxn>
                  <a:cxn ang="0">
                    <a:pos x="T8" y="T9"/>
                  </a:cxn>
                </a:cxnLst>
                <a:rect l="0" t="0" r="r" b="b"/>
                <a:pathLst>
                  <a:path w="2" h="4">
                    <a:moveTo>
                      <a:pt x="2" y="2"/>
                    </a:moveTo>
                    <a:cubicBezTo>
                      <a:pt x="1" y="3"/>
                      <a:pt x="1" y="3"/>
                      <a:pt x="1" y="4"/>
                    </a:cubicBezTo>
                    <a:cubicBezTo>
                      <a:pt x="0" y="3"/>
                      <a:pt x="0" y="3"/>
                      <a:pt x="0" y="2"/>
                    </a:cubicBezTo>
                    <a:cubicBezTo>
                      <a:pt x="0" y="2"/>
                      <a:pt x="0" y="1"/>
                      <a:pt x="1" y="0"/>
                    </a:cubicBezTo>
                    <a:cubicBezTo>
                      <a:pt x="1" y="1"/>
                      <a:pt x="1" y="1"/>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88" name="Freeform 398">
                <a:extLst>
                  <a:ext uri="{FF2B5EF4-FFF2-40B4-BE49-F238E27FC236}">
                    <a16:creationId xmlns:a16="http://schemas.microsoft.com/office/drawing/2014/main" id="{8600960C-C85B-A976-2804-E5087A4C25D1}"/>
                  </a:ext>
                </a:extLst>
              </p:cNvPr>
              <p:cNvSpPr/>
              <p:nvPr/>
            </p:nvSpPr>
            <p:spPr bwMode="auto">
              <a:xfrm>
                <a:off x="396" y="1579"/>
                <a:ext cx="3" cy="3"/>
              </a:xfrm>
              <a:custGeom>
                <a:avLst/>
                <a:gdLst>
                  <a:gd name="T0" fmla="*/ 2 w 2"/>
                  <a:gd name="T1" fmla="*/ 1 h 3"/>
                  <a:gd name="T2" fmla="*/ 1 w 2"/>
                  <a:gd name="T3" fmla="*/ 3 h 3"/>
                  <a:gd name="T4" fmla="*/ 0 w 2"/>
                  <a:gd name="T5" fmla="*/ 1 h 3"/>
                  <a:gd name="T6" fmla="*/ 1 w 2"/>
                  <a:gd name="T7" fmla="*/ 0 h 3"/>
                  <a:gd name="T8" fmla="*/ 2 w 2"/>
                  <a:gd name="T9" fmla="*/ 1 h 3"/>
                </a:gdLst>
                <a:ahLst/>
                <a:cxnLst>
                  <a:cxn ang="0">
                    <a:pos x="T0" y="T1"/>
                  </a:cxn>
                  <a:cxn ang="0">
                    <a:pos x="T2" y="T3"/>
                  </a:cxn>
                  <a:cxn ang="0">
                    <a:pos x="T4" y="T5"/>
                  </a:cxn>
                  <a:cxn ang="0">
                    <a:pos x="T6" y="T7"/>
                  </a:cxn>
                  <a:cxn ang="0">
                    <a:pos x="T8" y="T9"/>
                  </a:cxn>
                </a:cxnLst>
                <a:rect l="0" t="0" r="r" b="b"/>
                <a:pathLst>
                  <a:path w="2" h="3">
                    <a:moveTo>
                      <a:pt x="2" y="1"/>
                    </a:moveTo>
                    <a:cubicBezTo>
                      <a:pt x="2" y="2"/>
                      <a:pt x="1" y="3"/>
                      <a:pt x="1" y="3"/>
                    </a:cubicBezTo>
                    <a:cubicBezTo>
                      <a:pt x="1" y="3"/>
                      <a:pt x="0" y="2"/>
                      <a:pt x="0" y="1"/>
                    </a:cubicBezTo>
                    <a:cubicBezTo>
                      <a:pt x="0" y="1"/>
                      <a:pt x="1" y="0"/>
                      <a:pt x="1" y="0"/>
                    </a:cubicBezTo>
                    <a:cubicBezTo>
                      <a:pt x="2" y="0"/>
                      <a:pt x="2" y="1"/>
                      <a:pt x="2"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89" name="Freeform 399">
                <a:extLst>
                  <a:ext uri="{FF2B5EF4-FFF2-40B4-BE49-F238E27FC236}">
                    <a16:creationId xmlns:a16="http://schemas.microsoft.com/office/drawing/2014/main" id="{6B24D345-9CF2-3972-CFFC-6F47BB7A60EB}"/>
                  </a:ext>
                </a:extLst>
              </p:cNvPr>
              <p:cNvSpPr/>
              <p:nvPr/>
            </p:nvSpPr>
            <p:spPr bwMode="auto">
              <a:xfrm>
                <a:off x="391" y="165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cubicBezTo>
                      <a:pt x="0" y="0"/>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90" name="Freeform 400">
                <a:extLst>
                  <a:ext uri="{FF2B5EF4-FFF2-40B4-BE49-F238E27FC236}">
                    <a16:creationId xmlns:a16="http://schemas.microsoft.com/office/drawing/2014/main" id="{1C8FD2FC-6EB0-2388-2947-2B5F0CDC71E5}"/>
                  </a:ext>
                </a:extLst>
              </p:cNvPr>
              <p:cNvSpPr/>
              <p:nvPr/>
            </p:nvSpPr>
            <p:spPr bwMode="auto">
              <a:xfrm>
                <a:off x="456" y="1587"/>
                <a:ext cx="1" cy="1"/>
              </a:xfrm>
              <a:custGeom>
                <a:avLst/>
                <a:gdLst>
                  <a:gd name="T0" fmla="*/ 1 w 1"/>
                  <a:gd name="T1" fmla="*/ 1 h 1"/>
                  <a:gd name="T2" fmla="*/ 0 w 1"/>
                  <a:gd name="T3" fmla="*/ 1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1"/>
                      <a:pt x="0" y="1"/>
                    </a:cubicBezTo>
                    <a:cubicBezTo>
                      <a:pt x="0" y="1"/>
                      <a:pt x="1" y="1"/>
                      <a:pt x="1" y="0"/>
                    </a:cubicBezTo>
                    <a:cubicBezTo>
                      <a:pt x="1"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91" name="Freeform 401">
                <a:extLst>
                  <a:ext uri="{FF2B5EF4-FFF2-40B4-BE49-F238E27FC236}">
                    <a16:creationId xmlns:a16="http://schemas.microsoft.com/office/drawing/2014/main" id="{26A6346A-F582-BD5D-F232-8F6D82838927}"/>
                  </a:ext>
                </a:extLst>
              </p:cNvPr>
              <p:cNvSpPr/>
              <p:nvPr/>
            </p:nvSpPr>
            <p:spPr bwMode="auto">
              <a:xfrm>
                <a:off x="593" y="2742"/>
                <a:ext cx="206" cy="218"/>
              </a:xfrm>
              <a:custGeom>
                <a:avLst/>
                <a:gdLst>
                  <a:gd name="T0" fmla="*/ 178 w 180"/>
                  <a:gd name="T1" fmla="*/ 110 h 190"/>
                  <a:gd name="T2" fmla="*/ 172 w 180"/>
                  <a:gd name="T3" fmla="*/ 125 h 190"/>
                  <a:gd name="T4" fmla="*/ 165 w 180"/>
                  <a:gd name="T5" fmla="*/ 143 h 190"/>
                  <a:gd name="T6" fmla="*/ 154 w 180"/>
                  <a:gd name="T7" fmla="*/ 157 h 190"/>
                  <a:gd name="T8" fmla="*/ 134 w 180"/>
                  <a:gd name="T9" fmla="*/ 165 h 190"/>
                  <a:gd name="T10" fmla="*/ 129 w 180"/>
                  <a:gd name="T11" fmla="*/ 168 h 190"/>
                  <a:gd name="T12" fmla="*/ 105 w 180"/>
                  <a:gd name="T13" fmla="*/ 176 h 190"/>
                  <a:gd name="T14" fmla="*/ 96 w 180"/>
                  <a:gd name="T15" fmla="*/ 176 h 190"/>
                  <a:gd name="T16" fmla="*/ 70 w 180"/>
                  <a:gd name="T17" fmla="*/ 172 h 190"/>
                  <a:gd name="T18" fmla="*/ 64 w 180"/>
                  <a:gd name="T19" fmla="*/ 169 h 190"/>
                  <a:gd name="T20" fmla="*/ 42 w 180"/>
                  <a:gd name="T21" fmla="*/ 166 h 190"/>
                  <a:gd name="T22" fmla="*/ 37 w 180"/>
                  <a:gd name="T23" fmla="*/ 163 h 190"/>
                  <a:gd name="T24" fmla="*/ 18 w 180"/>
                  <a:gd name="T25" fmla="*/ 139 h 190"/>
                  <a:gd name="T26" fmla="*/ 12 w 180"/>
                  <a:gd name="T27" fmla="*/ 96 h 190"/>
                  <a:gd name="T28" fmla="*/ 9 w 180"/>
                  <a:gd name="T29" fmla="*/ 81 h 190"/>
                  <a:gd name="T30" fmla="*/ 16 w 180"/>
                  <a:gd name="T31" fmla="*/ 60 h 190"/>
                  <a:gd name="T32" fmla="*/ 46 w 180"/>
                  <a:gd name="T33" fmla="*/ 20 h 190"/>
                  <a:gd name="T34" fmla="*/ 64 w 180"/>
                  <a:gd name="T35" fmla="*/ 14 h 190"/>
                  <a:gd name="T36" fmla="*/ 93 w 180"/>
                  <a:gd name="T37" fmla="*/ 13 h 190"/>
                  <a:gd name="T38" fmla="*/ 111 w 180"/>
                  <a:gd name="T39" fmla="*/ 11 h 190"/>
                  <a:gd name="T40" fmla="*/ 122 w 180"/>
                  <a:gd name="T41" fmla="*/ 16 h 190"/>
                  <a:gd name="T42" fmla="*/ 135 w 180"/>
                  <a:gd name="T43" fmla="*/ 21 h 190"/>
                  <a:gd name="T44" fmla="*/ 155 w 180"/>
                  <a:gd name="T45" fmla="*/ 37 h 190"/>
                  <a:gd name="T46" fmla="*/ 165 w 180"/>
                  <a:gd name="T47" fmla="*/ 53 h 190"/>
                  <a:gd name="T48" fmla="*/ 171 w 180"/>
                  <a:gd name="T49" fmla="*/ 62 h 190"/>
                  <a:gd name="T50" fmla="*/ 175 w 180"/>
                  <a:gd name="T51" fmla="*/ 71 h 190"/>
                  <a:gd name="T52" fmla="*/ 180 w 180"/>
                  <a:gd name="T53" fmla="*/ 95 h 190"/>
                  <a:gd name="T54" fmla="*/ 178 w 180"/>
                  <a:gd name="T55" fmla="*/ 11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0" h="190">
                    <a:moveTo>
                      <a:pt x="178" y="110"/>
                    </a:moveTo>
                    <a:cubicBezTo>
                      <a:pt x="172" y="113"/>
                      <a:pt x="172" y="119"/>
                      <a:pt x="172" y="125"/>
                    </a:cubicBezTo>
                    <a:cubicBezTo>
                      <a:pt x="173" y="132"/>
                      <a:pt x="173" y="139"/>
                      <a:pt x="165" y="143"/>
                    </a:cubicBezTo>
                    <a:cubicBezTo>
                      <a:pt x="160" y="146"/>
                      <a:pt x="156" y="150"/>
                      <a:pt x="154" y="157"/>
                    </a:cubicBezTo>
                    <a:cubicBezTo>
                      <a:pt x="152" y="164"/>
                      <a:pt x="141" y="164"/>
                      <a:pt x="134" y="165"/>
                    </a:cubicBezTo>
                    <a:cubicBezTo>
                      <a:pt x="132" y="166"/>
                      <a:pt x="130" y="165"/>
                      <a:pt x="129" y="168"/>
                    </a:cubicBezTo>
                    <a:cubicBezTo>
                      <a:pt x="125" y="183"/>
                      <a:pt x="114" y="178"/>
                      <a:pt x="105" y="176"/>
                    </a:cubicBezTo>
                    <a:cubicBezTo>
                      <a:pt x="101" y="175"/>
                      <a:pt x="98" y="173"/>
                      <a:pt x="96" y="176"/>
                    </a:cubicBezTo>
                    <a:cubicBezTo>
                      <a:pt x="85" y="190"/>
                      <a:pt x="78" y="179"/>
                      <a:pt x="70" y="172"/>
                    </a:cubicBezTo>
                    <a:cubicBezTo>
                      <a:pt x="68" y="171"/>
                      <a:pt x="67" y="166"/>
                      <a:pt x="64" y="169"/>
                    </a:cubicBezTo>
                    <a:cubicBezTo>
                      <a:pt x="55" y="176"/>
                      <a:pt x="49" y="167"/>
                      <a:pt x="42" y="166"/>
                    </a:cubicBezTo>
                    <a:cubicBezTo>
                      <a:pt x="40" y="166"/>
                      <a:pt x="37" y="164"/>
                      <a:pt x="37" y="163"/>
                    </a:cubicBezTo>
                    <a:cubicBezTo>
                      <a:pt x="40" y="147"/>
                      <a:pt x="21" y="149"/>
                      <a:pt x="18" y="139"/>
                    </a:cubicBezTo>
                    <a:cubicBezTo>
                      <a:pt x="13" y="125"/>
                      <a:pt x="0" y="112"/>
                      <a:pt x="12" y="96"/>
                    </a:cubicBezTo>
                    <a:cubicBezTo>
                      <a:pt x="16" y="90"/>
                      <a:pt x="8" y="87"/>
                      <a:pt x="9" y="81"/>
                    </a:cubicBezTo>
                    <a:cubicBezTo>
                      <a:pt x="10" y="72"/>
                      <a:pt x="15" y="67"/>
                      <a:pt x="16" y="60"/>
                    </a:cubicBezTo>
                    <a:cubicBezTo>
                      <a:pt x="21" y="42"/>
                      <a:pt x="34" y="32"/>
                      <a:pt x="46" y="20"/>
                    </a:cubicBezTo>
                    <a:cubicBezTo>
                      <a:pt x="51" y="16"/>
                      <a:pt x="62" y="13"/>
                      <a:pt x="64" y="14"/>
                    </a:cubicBezTo>
                    <a:cubicBezTo>
                      <a:pt x="75" y="18"/>
                      <a:pt x="83" y="0"/>
                      <a:pt x="93" y="13"/>
                    </a:cubicBezTo>
                    <a:cubicBezTo>
                      <a:pt x="99" y="7"/>
                      <a:pt x="105" y="12"/>
                      <a:pt x="111" y="11"/>
                    </a:cubicBezTo>
                    <a:cubicBezTo>
                      <a:pt x="116" y="10"/>
                      <a:pt x="121" y="9"/>
                      <a:pt x="122" y="16"/>
                    </a:cubicBezTo>
                    <a:cubicBezTo>
                      <a:pt x="123" y="23"/>
                      <a:pt x="130" y="17"/>
                      <a:pt x="135" y="21"/>
                    </a:cubicBezTo>
                    <a:cubicBezTo>
                      <a:pt x="141" y="26"/>
                      <a:pt x="146" y="34"/>
                      <a:pt x="155" y="37"/>
                    </a:cubicBezTo>
                    <a:cubicBezTo>
                      <a:pt x="162" y="38"/>
                      <a:pt x="159" y="48"/>
                      <a:pt x="165" y="53"/>
                    </a:cubicBezTo>
                    <a:cubicBezTo>
                      <a:pt x="167" y="55"/>
                      <a:pt x="167" y="60"/>
                      <a:pt x="171" y="62"/>
                    </a:cubicBezTo>
                    <a:cubicBezTo>
                      <a:pt x="175" y="64"/>
                      <a:pt x="176" y="67"/>
                      <a:pt x="175" y="71"/>
                    </a:cubicBezTo>
                    <a:cubicBezTo>
                      <a:pt x="173" y="80"/>
                      <a:pt x="178" y="87"/>
                      <a:pt x="180" y="95"/>
                    </a:cubicBezTo>
                    <a:cubicBezTo>
                      <a:pt x="179" y="100"/>
                      <a:pt x="179" y="105"/>
                      <a:pt x="178" y="110"/>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92" name="Freeform 402">
                <a:extLst>
                  <a:ext uri="{FF2B5EF4-FFF2-40B4-BE49-F238E27FC236}">
                    <a16:creationId xmlns:a16="http://schemas.microsoft.com/office/drawing/2014/main" id="{1E67FE95-C64D-0665-3BD9-D36323E51A21}"/>
                  </a:ext>
                </a:extLst>
              </p:cNvPr>
              <p:cNvSpPr/>
              <p:nvPr/>
            </p:nvSpPr>
            <p:spPr bwMode="auto">
              <a:xfrm>
                <a:off x="548" y="2728"/>
                <a:ext cx="45" cy="41"/>
              </a:xfrm>
              <a:custGeom>
                <a:avLst/>
                <a:gdLst>
                  <a:gd name="T0" fmla="*/ 11 w 39"/>
                  <a:gd name="T1" fmla="*/ 30 h 35"/>
                  <a:gd name="T2" fmla="*/ 2 w 39"/>
                  <a:gd name="T3" fmla="*/ 10 h 35"/>
                  <a:gd name="T4" fmla="*/ 8 w 39"/>
                  <a:gd name="T5" fmla="*/ 1 h 35"/>
                  <a:gd name="T6" fmla="*/ 25 w 39"/>
                  <a:gd name="T7" fmla="*/ 5 h 35"/>
                  <a:gd name="T8" fmla="*/ 31 w 39"/>
                  <a:gd name="T9" fmla="*/ 15 h 35"/>
                  <a:gd name="T10" fmla="*/ 36 w 39"/>
                  <a:gd name="T11" fmla="*/ 30 h 35"/>
                  <a:gd name="T12" fmla="*/ 18 w 39"/>
                  <a:gd name="T13" fmla="*/ 31 h 35"/>
                  <a:gd name="T14" fmla="*/ 11 w 39"/>
                  <a:gd name="T15" fmla="*/ 30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5">
                    <a:moveTo>
                      <a:pt x="11" y="30"/>
                    </a:moveTo>
                    <a:cubicBezTo>
                      <a:pt x="10" y="22"/>
                      <a:pt x="4" y="17"/>
                      <a:pt x="2" y="10"/>
                    </a:cubicBezTo>
                    <a:cubicBezTo>
                      <a:pt x="0" y="4"/>
                      <a:pt x="1" y="0"/>
                      <a:pt x="8" y="1"/>
                    </a:cubicBezTo>
                    <a:cubicBezTo>
                      <a:pt x="12" y="9"/>
                      <a:pt x="19" y="3"/>
                      <a:pt x="25" y="5"/>
                    </a:cubicBezTo>
                    <a:cubicBezTo>
                      <a:pt x="27" y="8"/>
                      <a:pt x="31" y="11"/>
                      <a:pt x="31" y="15"/>
                    </a:cubicBezTo>
                    <a:cubicBezTo>
                      <a:pt x="32" y="20"/>
                      <a:pt x="39" y="25"/>
                      <a:pt x="36" y="30"/>
                    </a:cubicBezTo>
                    <a:cubicBezTo>
                      <a:pt x="31" y="35"/>
                      <a:pt x="24" y="32"/>
                      <a:pt x="18" y="31"/>
                    </a:cubicBezTo>
                    <a:cubicBezTo>
                      <a:pt x="15" y="31"/>
                      <a:pt x="13" y="30"/>
                      <a:pt x="11" y="3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93" name="Freeform 403">
                <a:extLst>
                  <a:ext uri="{FF2B5EF4-FFF2-40B4-BE49-F238E27FC236}">
                    <a16:creationId xmlns:a16="http://schemas.microsoft.com/office/drawing/2014/main" id="{1B2E109D-36C9-2B0F-34A2-300775227B69}"/>
                  </a:ext>
                </a:extLst>
              </p:cNvPr>
              <p:cNvSpPr/>
              <p:nvPr/>
            </p:nvSpPr>
            <p:spPr bwMode="auto">
              <a:xfrm>
                <a:off x="806" y="2732"/>
                <a:ext cx="50" cy="39"/>
              </a:xfrm>
              <a:custGeom>
                <a:avLst/>
                <a:gdLst>
                  <a:gd name="T0" fmla="*/ 1 w 44"/>
                  <a:gd name="T1" fmla="*/ 0 h 34"/>
                  <a:gd name="T2" fmla="*/ 44 w 44"/>
                  <a:gd name="T3" fmla="*/ 15 h 34"/>
                  <a:gd name="T4" fmla="*/ 30 w 44"/>
                  <a:gd name="T5" fmla="*/ 33 h 34"/>
                  <a:gd name="T6" fmla="*/ 25 w 44"/>
                  <a:gd name="T7" fmla="*/ 29 h 34"/>
                  <a:gd name="T8" fmla="*/ 14 w 44"/>
                  <a:gd name="T9" fmla="*/ 19 h 34"/>
                  <a:gd name="T10" fmla="*/ 2 w 44"/>
                  <a:gd name="T11" fmla="*/ 22 h 34"/>
                  <a:gd name="T12" fmla="*/ 0 w 44"/>
                  <a:gd name="T13" fmla="*/ 6 h 34"/>
                  <a:gd name="T14" fmla="*/ 1 w 44"/>
                  <a:gd name="T15" fmla="*/ 0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34">
                    <a:moveTo>
                      <a:pt x="1" y="0"/>
                    </a:moveTo>
                    <a:cubicBezTo>
                      <a:pt x="12" y="12"/>
                      <a:pt x="29" y="10"/>
                      <a:pt x="44" y="15"/>
                    </a:cubicBezTo>
                    <a:cubicBezTo>
                      <a:pt x="42" y="24"/>
                      <a:pt x="29" y="23"/>
                      <a:pt x="30" y="33"/>
                    </a:cubicBezTo>
                    <a:cubicBezTo>
                      <a:pt x="27" y="34"/>
                      <a:pt x="24" y="32"/>
                      <a:pt x="25" y="29"/>
                    </a:cubicBezTo>
                    <a:cubicBezTo>
                      <a:pt x="29" y="16"/>
                      <a:pt x="20" y="19"/>
                      <a:pt x="14" y="19"/>
                    </a:cubicBezTo>
                    <a:cubicBezTo>
                      <a:pt x="10" y="19"/>
                      <a:pt x="5" y="26"/>
                      <a:pt x="2" y="22"/>
                    </a:cubicBezTo>
                    <a:cubicBezTo>
                      <a:pt x="0" y="18"/>
                      <a:pt x="1" y="11"/>
                      <a:pt x="0" y="6"/>
                    </a:cubicBezTo>
                    <a:cubicBezTo>
                      <a:pt x="0" y="4"/>
                      <a:pt x="1" y="2"/>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94" name="Freeform 404">
                <a:extLst>
                  <a:ext uri="{FF2B5EF4-FFF2-40B4-BE49-F238E27FC236}">
                    <a16:creationId xmlns:a16="http://schemas.microsoft.com/office/drawing/2014/main" id="{1D24F41A-A5AE-8085-3A52-23E0C51587DE}"/>
                  </a:ext>
                </a:extLst>
              </p:cNvPr>
              <p:cNvSpPr/>
              <p:nvPr/>
            </p:nvSpPr>
            <p:spPr bwMode="auto">
              <a:xfrm>
                <a:off x="785" y="2693"/>
                <a:ext cx="24" cy="45"/>
              </a:xfrm>
              <a:custGeom>
                <a:avLst/>
                <a:gdLst>
                  <a:gd name="T0" fmla="*/ 1 w 21"/>
                  <a:gd name="T1" fmla="*/ 9 h 39"/>
                  <a:gd name="T2" fmla="*/ 6 w 21"/>
                  <a:gd name="T3" fmla="*/ 5 h 39"/>
                  <a:gd name="T4" fmla="*/ 18 w 21"/>
                  <a:gd name="T5" fmla="*/ 3 h 39"/>
                  <a:gd name="T6" fmla="*/ 19 w 21"/>
                  <a:gd name="T7" fmla="*/ 14 h 39"/>
                  <a:gd name="T8" fmla="*/ 14 w 21"/>
                  <a:gd name="T9" fmla="*/ 34 h 39"/>
                  <a:gd name="T10" fmla="*/ 4 w 21"/>
                  <a:gd name="T11" fmla="*/ 37 h 39"/>
                  <a:gd name="T12" fmla="*/ 2 w 21"/>
                  <a:gd name="T13" fmla="*/ 28 h 39"/>
                  <a:gd name="T14" fmla="*/ 1 w 21"/>
                  <a:gd name="T15" fmla="*/ 9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39">
                    <a:moveTo>
                      <a:pt x="1" y="9"/>
                    </a:moveTo>
                    <a:cubicBezTo>
                      <a:pt x="3" y="7"/>
                      <a:pt x="4" y="6"/>
                      <a:pt x="6" y="5"/>
                    </a:cubicBezTo>
                    <a:cubicBezTo>
                      <a:pt x="10" y="3"/>
                      <a:pt x="14" y="0"/>
                      <a:pt x="18" y="3"/>
                    </a:cubicBezTo>
                    <a:cubicBezTo>
                      <a:pt x="21" y="6"/>
                      <a:pt x="20" y="10"/>
                      <a:pt x="19" y="14"/>
                    </a:cubicBezTo>
                    <a:cubicBezTo>
                      <a:pt x="18" y="21"/>
                      <a:pt x="16" y="27"/>
                      <a:pt x="14" y="34"/>
                    </a:cubicBezTo>
                    <a:cubicBezTo>
                      <a:pt x="11" y="37"/>
                      <a:pt x="8" y="39"/>
                      <a:pt x="4" y="37"/>
                    </a:cubicBezTo>
                    <a:cubicBezTo>
                      <a:pt x="0" y="36"/>
                      <a:pt x="2" y="31"/>
                      <a:pt x="2" y="28"/>
                    </a:cubicBezTo>
                    <a:cubicBezTo>
                      <a:pt x="2" y="21"/>
                      <a:pt x="2" y="15"/>
                      <a:pt x="1" y="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95" name="Freeform 405">
                <a:extLst>
                  <a:ext uri="{FF2B5EF4-FFF2-40B4-BE49-F238E27FC236}">
                    <a16:creationId xmlns:a16="http://schemas.microsoft.com/office/drawing/2014/main" id="{28FBB5DA-2A2B-0CDA-ECB4-129A9C2F182D}"/>
                  </a:ext>
                </a:extLst>
              </p:cNvPr>
              <p:cNvSpPr/>
              <p:nvPr/>
            </p:nvSpPr>
            <p:spPr bwMode="auto">
              <a:xfrm>
                <a:off x="603" y="2683"/>
                <a:ext cx="32" cy="41"/>
              </a:xfrm>
              <a:custGeom>
                <a:avLst/>
                <a:gdLst>
                  <a:gd name="T0" fmla="*/ 6 w 28"/>
                  <a:gd name="T1" fmla="*/ 23 h 36"/>
                  <a:gd name="T2" fmla="*/ 5 w 28"/>
                  <a:gd name="T3" fmla="*/ 22 h 36"/>
                  <a:gd name="T4" fmla="*/ 5 w 28"/>
                  <a:gd name="T5" fmla="*/ 3 h 36"/>
                  <a:gd name="T6" fmla="*/ 18 w 28"/>
                  <a:gd name="T7" fmla="*/ 12 h 36"/>
                  <a:gd name="T8" fmla="*/ 22 w 28"/>
                  <a:gd name="T9" fmla="*/ 24 h 36"/>
                  <a:gd name="T10" fmla="*/ 23 w 28"/>
                  <a:gd name="T11" fmla="*/ 34 h 36"/>
                  <a:gd name="T12" fmla="*/ 13 w 28"/>
                  <a:gd name="T13" fmla="*/ 29 h 36"/>
                  <a:gd name="T14" fmla="*/ 6 w 28"/>
                  <a:gd name="T15" fmla="*/ 23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36">
                    <a:moveTo>
                      <a:pt x="6" y="23"/>
                    </a:moveTo>
                    <a:cubicBezTo>
                      <a:pt x="6" y="23"/>
                      <a:pt x="6" y="22"/>
                      <a:pt x="5" y="22"/>
                    </a:cubicBezTo>
                    <a:cubicBezTo>
                      <a:pt x="4" y="16"/>
                      <a:pt x="0" y="7"/>
                      <a:pt x="5" y="3"/>
                    </a:cubicBezTo>
                    <a:cubicBezTo>
                      <a:pt x="10" y="0"/>
                      <a:pt x="13" y="10"/>
                      <a:pt x="18" y="12"/>
                    </a:cubicBezTo>
                    <a:cubicBezTo>
                      <a:pt x="20" y="16"/>
                      <a:pt x="21" y="20"/>
                      <a:pt x="22" y="24"/>
                    </a:cubicBezTo>
                    <a:cubicBezTo>
                      <a:pt x="23" y="27"/>
                      <a:pt x="28" y="31"/>
                      <a:pt x="23" y="34"/>
                    </a:cubicBezTo>
                    <a:cubicBezTo>
                      <a:pt x="20" y="36"/>
                      <a:pt x="16" y="32"/>
                      <a:pt x="13" y="29"/>
                    </a:cubicBezTo>
                    <a:cubicBezTo>
                      <a:pt x="11" y="27"/>
                      <a:pt x="8" y="25"/>
                      <a:pt x="6"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7" name="Freeform 407">
              <a:extLst>
                <a:ext uri="{FF2B5EF4-FFF2-40B4-BE49-F238E27FC236}">
                  <a16:creationId xmlns:a16="http://schemas.microsoft.com/office/drawing/2014/main" id="{0E171BD6-AEC0-2E96-955F-20B2782B0CA0}"/>
                </a:ext>
              </a:extLst>
            </p:cNvPr>
            <p:cNvSpPr/>
            <p:nvPr/>
          </p:nvSpPr>
          <p:spPr bwMode="auto">
            <a:xfrm>
              <a:off x="1157288" y="4224338"/>
              <a:ext cx="33338" cy="61913"/>
            </a:xfrm>
            <a:custGeom>
              <a:avLst/>
              <a:gdLst>
                <a:gd name="T0" fmla="*/ 0 w 18"/>
                <a:gd name="T1" fmla="*/ 14 h 34"/>
                <a:gd name="T2" fmla="*/ 16 w 18"/>
                <a:gd name="T3" fmla="*/ 0 h 34"/>
                <a:gd name="T4" fmla="*/ 18 w 18"/>
                <a:gd name="T5" fmla="*/ 24 h 34"/>
                <a:gd name="T6" fmla="*/ 13 w 18"/>
                <a:gd name="T7" fmla="*/ 34 h 34"/>
                <a:gd name="T8" fmla="*/ 0 w 18"/>
                <a:gd name="T9" fmla="*/ 14 h 34"/>
              </a:gdLst>
              <a:ahLst/>
              <a:cxnLst>
                <a:cxn ang="0">
                  <a:pos x="T0" y="T1"/>
                </a:cxn>
                <a:cxn ang="0">
                  <a:pos x="T2" y="T3"/>
                </a:cxn>
                <a:cxn ang="0">
                  <a:pos x="T4" y="T5"/>
                </a:cxn>
                <a:cxn ang="0">
                  <a:pos x="T6" y="T7"/>
                </a:cxn>
                <a:cxn ang="0">
                  <a:pos x="T8" y="T9"/>
                </a:cxn>
              </a:cxnLst>
              <a:rect l="0" t="0" r="r" b="b"/>
              <a:pathLst>
                <a:path w="18" h="34">
                  <a:moveTo>
                    <a:pt x="0" y="14"/>
                  </a:moveTo>
                  <a:cubicBezTo>
                    <a:pt x="5" y="9"/>
                    <a:pt x="11" y="5"/>
                    <a:pt x="16" y="0"/>
                  </a:cubicBezTo>
                  <a:cubicBezTo>
                    <a:pt x="18" y="9"/>
                    <a:pt x="18" y="17"/>
                    <a:pt x="18" y="24"/>
                  </a:cubicBezTo>
                  <a:cubicBezTo>
                    <a:pt x="17" y="28"/>
                    <a:pt x="16" y="31"/>
                    <a:pt x="13" y="34"/>
                  </a:cubicBezTo>
                  <a:cubicBezTo>
                    <a:pt x="6" y="29"/>
                    <a:pt x="9" y="17"/>
                    <a:pt x="0"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 name="Freeform 408">
              <a:extLst>
                <a:ext uri="{FF2B5EF4-FFF2-40B4-BE49-F238E27FC236}">
                  <a16:creationId xmlns:a16="http://schemas.microsoft.com/office/drawing/2014/main" id="{8E1CA8E9-9D91-6C07-C86F-5D4C3A027147}"/>
                </a:ext>
              </a:extLst>
            </p:cNvPr>
            <p:cNvSpPr/>
            <p:nvPr/>
          </p:nvSpPr>
          <p:spPr bwMode="auto">
            <a:xfrm>
              <a:off x="1265238" y="4516438"/>
              <a:ext cx="47625" cy="36513"/>
            </a:xfrm>
            <a:custGeom>
              <a:avLst/>
              <a:gdLst>
                <a:gd name="T0" fmla="*/ 0 w 26"/>
                <a:gd name="T1" fmla="*/ 20 h 20"/>
                <a:gd name="T2" fmla="*/ 2 w 26"/>
                <a:gd name="T3" fmla="*/ 5 h 20"/>
                <a:gd name="T4" fmla="*/ 26 w 26"/>
                <a:gd name="T5" fmla="*/ 10 h 20"/>
                <a:gd name="T6" fmla="*/ 0 w 26"/>
                <a:gd name="T7" fmla="*/ 20 h 20"/>
              </a:gdLst>
              <a:ahLst/>
              <a:cxnLst>
                <a:cxn ang="0">
                  <a:pos x="T0" y="T1"/>
                </a:cxn>
                <a:cxn ang="0">
                  <a:pos x="T2" y="T3"/>
                </a:cxn>
                <a:cxn ang="0">
                  <a:pos x="T4" y="T5"/>
                </a:cxn>
                <a:cxn ang="0">
                  <a:pos x="T6" y="T7"/>
                </a:cxn>
              </a:cxnLst>
              <a:rect l="0" t="0" r="r" b="b"/>
              <a:pathLst>
                <a:path w="26" h="20">
                  <a:moveTo>
                    <a:pt x="0" y="20"/>
                  </a:moveTo>
                  <a:cubicBezTo>
                    <a:pt x="1" y="15"/>
                    <a:pt x="1" y="10"/>
                    <a:pt x="2" y="5"/>
                  </a:cubicBezTo>
                  <a:cubicBezTo>
                    <a:pt x="11" y="0"/>
                    <a:pt x="16" y="10"/>
                    <a:pt x="26" y="10"/>
                  </a:cubicBezTo>
                  <a:cubicBezTo>
                    <a:pt x="18" y="20"/>
                    <a:pt x="8" y="16"/>
                    <a:pt x="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 name="Freeform 409">
              <a:extLst>
                <a:ext uri="{FF2B5EF4-FFF2-40B4-BE49-F238E27FC236}">
                  <a16:creationId xmlns:a16="http://schemas.microsoft.com/office/drawing/2014/main" id="{F433740A-DC80-09CA-62C1-905083B2A6BF}"/>
                </a:ext>
              </a:extLst>
            </p:cNvPr>
            <p:cNvSpPr/>
            <p:nvPr/>
          </p:nvSpPr>
          <p:spPr bwMode="auto">
            <a:xfrm>
              <a:off x="981075" y="3860801"/>
              <a:ext cx="14288" cy="17463"/>
            </a:xfrm>
            <a:custGeom>
              <a:avLst/>
              <a:gdLst>
                <a:gd name="T0" fmla="*/ 0 w 8"/>
                <a:gd name="T1" fmla="*/ 10 h 10"/>
                <a:gd name="T2" fmla="*/ 8 w 8"/>
                <a:gd name="T3" fmla="*/ 7 h 10"/>
                <a:gd name="T4" fmla="*/ 0 w 8"/>
                <a:gd name="T5" fmla="*/ 10 h 10"/>
              </a:gdLst>
              <a:ahLst/>
              <a:cxnLst>
                <a:cxn ang="0">
                  <a:pos x="T0" y="T1"/>
                </a:cxn>
                <a:cxn ang="0">
                  <a:pos x="T2" y="T3"/>
                </a:cxn>
                <a:cxn ang="0">
                  <a:pos x="T4" y="T5"/>
                </a:cxn>
              </a:cxnLst>
              <a:rect l="0" t="0" r="r" b="b"/>
              <a:pathLst>
                <a:path w="8" h="10">
                  <a:moveTo>
                    <a:pt x="0" y="10"/>
                  </a:moveTo>
                  <a:cubicBezTo>
                    <a:pt x="2" y="7"/>
                    <a:pt x="3" y="0"/>
                    <a:pt x="8" y="7"/>
                  </a:cubicBezTo>
                  <a:cubicBezTo>
                    <a:pt x="5" y="8"/>
                    <a:pt x="3" y="9"/>
                    <a:pt x="0" y="1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 name="Freeform 410">
              <a:extLst>
                <a:ext uri="{FF2B5EF4-FFF2-40B4-BE49-F238E27FC236}">
                  <a16:creationId xmlns:a16="http://schemas.microsoft.com/office/drawing/2014/main" id="{F4D24ED5-AFCB-6E7E-C8FE-9B45476057CA}"/>
                </a:ext>
              </a:extLst>
            </p:cNvPr>
            <p:cNvSpPr/>
            <p:nvPr/>
          </p:nvSpPr>
          <p:spPr bwMode="auto">
            <a:xfrm>
              <a:off x="995363" y="3875088"/>
              <a:ext cx="3175" cy="6350"/>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1" y="1"/>
                    <a:pt x="2" y="3"/>
                    <a:pt x="2" y="4"/>
                  </a:cubicBezTo>
                  <a:cubicBezTo>
                    <a:pt x="0" y="3"/>
                    <a:pt x="0" y="2"/>
                    <a:pt x="0" y="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 name="Freeform 411">
              <a:extLst>
                <a:ext uri="{FF2B5EF4-FFF2-40B4-BE49-F238E27FC236}">
                  <a16:creationId xmlns:a16="http://schemas.microsoft.com/office/drawing/2014/main" id="{E6C8A15F-255F-7291-9389-7BAAA1FAB26A}"/>
                </a:ext>
              </a:extLst>
            </p:cNvPr>
            <p:cNvSpPr/>
            <p:nvPr/>
          </p:nvSpPr>
          <p:spPr bwMode="auto">
            <a:xfrm>
              <a:off x="1127125" y="2536826"/>
              <a:ext cx="1588" cy="317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0"/>
                    <a:pt x="1" y="1"/>
                  </a:cubicBezTo>
                  <a:cubicBezTo>
                    <a:pt x="1" y="1"/>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 name="Freeform 412">
              <a:extLst>
                <a:ext uri="{FF2B5EF4-FFF2-40B4-BE49-F238E27FC236}">
                  <a16:creationId xmlns:a16="http://schemas.microsoft.com/office/drawing/2014/main" id="{AB7DFF7E-BF19-7D73-1CE6-33767064494C}"/>
                </a:ext>
              </a:extLst>
            </p:cNvPr>
            <p:cNvSpPr/>
            <p:nvPr/>
          </p:nvSpPr>
          <p:spPr bwMode="auto">
            <a:xfrm>
              <a:off x="1293813" y="3922713"/>
              <a:ext cx="12700" cy="4763"/>
            </a:xfrm>
            <a:custGeom>
              <a:avLst/>
              <a:gdLst>
                <a:gd name="T0" fmla="*/ 0 w 7"/>
                <a:gd name="T1" fmla="*/ 3 h 3"/>
                <a:gd name="T2" fmla="*/ 7 w 7"/>
                <a:gd name="T3" fmla="*/ 1 h 3"/>
                <a:gd name="T4" fmla="*/ 0 w 7"/>
                <a:gd name="T5" fmla="*/ 3 h 3"/>
              </a:gdLst>
              <a:ahLst/>
              <a:cxnLst>
                <a:cxn ang="0">
                  <a:pos x="T0" y="T1"/>
                </a:cxn>
                <a:cxn ang="0">
                  <a:pos x="T2" y="T3"/>
                </a:cxn>
                <a:cxn ang="0">
                  <a:pos x="T4" y="T5"/>
                </a:cxn>
              </a:cxnLst>
              <a:rect l="0" t="0" r="r" b="b"/>
              <a:pathLst>
                <a:path w="7" h="3">
                  <a:moveTo>
                    <a:pt x="0" y="3"/>
                  </a:moveTo>
                  <a:cubicBezTo>
                    <a:pt x="2" y="0"/>
                    <a:pt x="5" y="1"/>
                    <a:pt x="7" y="1"/>
                  </a:cubicBezTo>
                  <a:cubicBezTo>
                    <a:pt x="6" y="3"/>
                    <a:pt x="3" y="3"/>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 name="Freeform 413">
              <a:extLst>
                <a:ext uri="{FF2B5EF4-FFF2-40B4-BE49-F238E27FC236}">
                  <a16:creationId xmlns:a16="http://schemas.microsoft.com/office/drawing/2014/main" id="{BF73FBE9-EFE9-132A-61B0-EB2E84447844}"/>
                </a:ext>
              </a:extLst>
            </p:cNvPr>
            <p:cNvSpPr/>
            <p:nvPr/>
          </p:nvSpPr>
          <p:spPr bwMode="auto">
            <a:xfrm>
              <a:off x="1290638" y="3927476"/>
              <a:ext cx="3175" cy="3175"/>
            </a:xfrm>
            <a:custGeom>
              <a:avLst/>
              <a:gdLst>
                <a:gd name="T0" fmla="*/ 0 w 2"/>
                <a:gd name="T1" fmla="*/ 0 h 2"/>
                <a:gd name="T2" fmla="*/ 2 w 2"/>
                <a:gd name="T3" fmla="*/ 0 h 2"/>
                <a:gd name="T4" fmla="*/ 0 w 2"/>
                <a:gd name="T5" fmla="*/ 0 h 2"/>
              </a:gdLst>
              <a:ahLst/>
              <a:cxnLst>
                <a:cxn ang="0">
                  <a:pos x="T0" y="T1"/>
                </a:cxn>
                <a:cxn ang="0">
                  <a:pos x="T2" y="T3"/>
                </a:cxn>
                <a:cxn ang="0">
                  <a:pos x="T4" y="T5"/>
                </a:cxn>
              </a:cxnLst>
              <a:rect l="0" t="0" r="r" b="b"/>
              <a:pathLst>
                <a:path w="2" h="2">
                  <a:moveTo>
                    <a:pt x="0" y="0"/>
                  </a:moveTo>
                  <a:cubicBezTo>
                    <a:pt x="0" y="0"/>
                    <a:pt x="1" y="0"/>
                    <a:pt x="2" y="0"/>
                  </a:cubicBezTo>
                  <a:cubicBezTo>
                    <a:pt x="1" y="2"/>
                    <a:pt x="0" y="2"/>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 name="Freeform 414">
              <a:extLst>
                <a:ext uri="{FF2B5EF4-FFF2-40B4-BE49-F238E27FC236}">
                  <a16:creationId xmlns:a16="http://schemas.microsoft.com/office/drawing/2014/main" id="{48C7621F-BE61-F42F-B099-32BB382AF63E}"/>
                </a:ext>
              </a:extLst>
            </p:cNvPr>
            <p:cNvSpPr/>
            <p:nvPr/>
          </p:nvSpPr>
          <p:spPr bwMode="auto">
            <a:xfrm>
              <a:off x="1427163" y="4189413"/>
              <a:ext cx="1588" cy="3175"/>
            </a:xfrm>
            <a:custGeom>
              <a:avLst/>
              <a:gdLst>
                <a:gd name="T0" fmla="*/ 1 w 1"/>
                <a:gd name="T1" fmla="*/ 1 h 2"/>
                <a:gd name="T2" fmla="*/ 1 w 1"/>
                <a:gd name="T3" fmla="*/ 2 h 2"/>
                <a:gd name="T4" fmla="*/ 0 w 1"/>
                <a:gd name="T5" fmla="*/ 1 h 2"/>
                <a:gd name="T6" fmla="*/ 1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2"/>
                    <a:pt x="1" y="2"/>
                  </a:cubicBezTo>
                  <a:cubicBezTo>
                    <a:pt x="0" y="2"/>
                    <a:pt x="0" y="1"/>
                    <a:pt x="0" y="1"/>
                  </a:cubicBezTo>
                  <a:cubicBezTo>
                    <a:pt x="0" y="1"/>
                    <a:pt x="1" y="0"/>
                    <a:pt x="1" y="0"/>
                  </a:cubicBezTo>
                  <a:cubicBezTo>
                    <a:pt x="1" y="1"/>
                    <a:pt x="1" y="1"/>
                    <a:pt x="1" y="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 name="Freeform 415">
              <a:extLst>
                <a:ext uri="{FF2B5EF4-FFF2-40B4-BE49-F238E27FC236}">
                  <a16:creationId xmlns:a16="http://schemas.microsoft.com/office/drawing/2014/main" id="{0B312408-C05D-F3FB-76F8-718F77A4E836}"/>
                </a:ext>
              </a:extLst>
            </p:cNvPr>
            <p:cNvSpPr/>
            <p:nvPr/>
          </p:nvSpPr>
          <p:spPr bwMode="auto">
            <a:xfrm>
              <a:off x="1189038" y="2506663"/>
              <a:ext cx="7938" cy="9525"/>
            </a:xfrm>
            <a:custGeom>
              <a:avLst/>
              <a:gdLst>
                <a:gd name="T0" fmla="*/ 0 w 5"/>
                <a:gd name="T1" fmla="*/ 0 h 5"/>
                <a:gd name="T2" fmla="*/ 5 w 5"/>
                <a:gd name="T3" fmla="*/ 5 h 5"/>
                <a:gd name="T4" fmla="*/ 0 w 5"/>
                <a:gd name="T5" fmla="*/ 0 h 5"/>
              </a:gdLst>
              <a:ahLst/>
              <a:cxnLst>
                <a:cxn ang="0">
                  <a:pos x="T0" y="T1"/>
                </a:cxn>
                <a:cxn ang="0">
                  <a:pos x="T2" y="T3"/>
                </a:cxn>
                <a:cxn ang="0">
                  <a:pos x="T4" y="T5"/>
                </a:cxn>
              </a:cxnLst>
              <a:rect l="0" t="0" r="r" b="b"/>
              <a:pathLst>
                <a:path w="5" h="5">
                  <a:moveTo>
                    <a:pt x="0" y="0"/>
                  </a:moveTo>
                  <a:cubicBezTo>
                    <a:pt x="3" y="0"/>
                    <a:pt x="5" y="2"/>
                    <a:pt x="5" y="5"/>
                  </a:cubicBezTo>
                  <a:cubicBezTo>
                    <a:pt x="2" y="5"/>
                    <a:pt x="0" y="3"/>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 name="Freeform 416">
              <a:extLst>
                <a:ext uri="{FF2B5EF4-FFF2-40B4-BE49-F238E27FC236}">
                  <a16:creationId xmlns:a16="http://schemas.microsoft.com/office/drawing/2014/main" id="{1CEB6D60-54E8-9DE0-AF37-08F1719C2942}"/>
                </a:ext>
              </a:extLst>
            </p:cNvPr>
            <p:cNvSpPr/>
            <p:nvPr/>
          </p:nvSpPr>
          <p:spPr bwMode="auto">
            <a:xfrm>
              <a:off x="1531938" y="2009776"/>
              <a:ext cx="4763" cy="9525"/>
            </a:xfrm>
            <a:custGeom>
              <a:avLst/>
              <a:gdLst>
                <a:gd name="T0" fmla="*/ 0 w 2"/>
                <a:gd name="T1" fmla="*/ 5 h 5"/>
                <a:gd name="T2" fmla="*/ 1 w 2"/>
                <a:gd name="T3" fmla="*/ 0 h 5"/>
                <a:gd name="T4" fmla="*/ 1 w 2"/>
                <a:gd name="T5" fmla="*/ 0 h 5"/>
                <a:gd name="T6" fmla="*/ 0 w 2"/>
                <a:gd name="T7" fmla="*/ 5 h 5"/>
              </a:gdLst>
              <a:ahLst/>
              <a:cxnLst>
                <a:cxn ang="0">
                  <a:pos x="T0" y="T1"/>
                </a:cxn>
                <a:cxn ang="0">
                  <a:pos x="T2" y="T3"/>
                </a:cxn>
                <a:cxn ang="0">
                  <a:pos x="T4" y="T5"/>
                </a:cxn>
                <a:cxn ang="0">
                  <a:pos x="T6" y="T7"/>
                </a:cxn>
              </a:cxnLst>
              <a:rect l="0" t="0" r="r" b="b"/>
              <a:pathLst>
                <a:path w="2" h="5">
                  <a:moveTo>
                    <a:pt x="0" y="5"/>
                  </a:moveTo>
                  <a:cubicBezTo>
                    <a:pt x="0" y="3"/>
                    <a:pt x="0" y="1"/>
                    <a:pt x="1" y="0"/>
                  </a:cubicBezTo>
                  <a:cubicBezTo>
                    <a:pt x="1" y="0"/>
                    <a:pt x="1" y="0"/>
                    <a:pt x="1" y="0"/>
                  </a:cubicBezTo>
                  <a:cubicBezTo>
                    <a:pt x="2" y="2"/>
                    <a:pt x="1" y="4"/>
                    <a:pt x="0" y="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 name="Freeform 417">
              <a:extLst>
                <a:ext uri="{FF2B5EF4-FFF2-40B4-BE49-F238E27FC236}">
                  <a16:creationId xmlns:a16="http://schemas.microsoft.com/office/drawing/2014/main" id="{3AF35084-313B-7644-B738-1591858B091F}"/>
                </a:ext>
              </a:extLst>
            </p:cNvPr>
            <p:cNvSpPr/>
            <p:nvPr/>
          </p:nvSpPr>
          <p:spPr bwMode="auto">
            <a:xfrm>
              <a:off x="1365250" y="2305051"/>
              <a:ext cx="3175" cy="3175"/>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1" y="2"/>
                    <a:pt x="1" y="1"/>
                    <a:pt x="0" y="0"/>
                  </a:cubicBezTo>
                  <a:cubicBezTo>
                    <a:pt x="1" y="1"/>
                    <a:pt x="1" y="2"/>
                    <a:pt x="2" y="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 name="Freeform 418">
              <a:extLst>
                <a:ext uri="{FF2B5EF4-FFF2-40B4-BE49-F238E27FC236}">
                  <a16:creationId xmlns:a16="http://schemas.microsoft.com/office/drawing/2014/main" id="{E27A50E3-CFA8-307E-78BD-9AB62CBEC3B5}"/>
                </a:ext>
              </a:extLst>
            </p:cNvPr>
            <p:cNvSpPr/>
            <p:nvPr/>
          </p:nvSpPr>
          <p:spPr bwMode="auto">
            <a:xfrm>
              <a:off x="1427163" y="1763713"/>
              <a:ext cx="3175" cy="6350"/>
            </a:xfrm>
            <a:custGeom>
              <a:avLst/>
              <a:gdLst>
                <a:gd name="T0" fmla="*/ 0 w 2"/>
                <a:gd name="T1" fmla="*/ 0 h 3"/>
                <a:gd name="T2" fmla="*/ 2 w 2"/>
                <a:gd name="T3" fmla="*/ 0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0" y="0"/>
                    <a:pt x="1" y="0"/>
                    <a:pt x="2" y="0"/>
                  </a:cubicBezTo>
                  <a:cubicBezTo>
                    <a:pt x="2" y="1"/>
                    <a:pt x="1" y="2"/>
                    <a:pt x="1" y="3"/>
                  </a:cubicBezTo>
                  <a:cubicBezTo>
                    <a:pt x="0" y="2"/>
                    <a:pt x="0"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 name="Freeform 419">
              <a:extLst>
                <a:ext uri="{FF2B5EF4-FFF2-40B4-BE49-F238E27FC236}">
                  <a16:creationId xmlns:a16="http://schemas.microsoft.com/office/drawing/2014/main" id="{5B9B7413-91DF-7EA4-E6E5-6CA992B055F7}"/>
                </a:ext>
              </a:extLst>
            </p:cNvPr>
            <p:cNvSpPr/>
            <p:nvPr/>
          </p:nvSpPr>
          <p:spPr bwMode="auto">
            <a:xfrm>
              <a:off x="1420813" y="1758951"/>
              <a:ext cx="6350" cy="476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1" y="1"/>
                    <a:pt x="2" y="2"/>
                    <a:pt x="3" y="3"/>
                  </a:cubicBezTo>
                  <a:cubicBezTo>
                    <a:pt x="2" y="2"/>
                    <a:pt x="1"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 name="Freeform 420">
              <a:extLst>
                <a:ext uri="{FF2B5EF4-FFF2-40B4-BE49-F238E27FC236}">
                  <a16:creationId xmlns:a16="http://schemas.microsoft.com/office/drawing/2014/main" id="{085946DE-EF44-1CB6-8307-6CF5D815C243}"/>
                </a:ext>
              </a:extLst>
            </p:cNvPr>
            <p:cNvSpPr/>
            <p:nvPr/>
          </p:nvSpPr>
          <p:spPr bwMode="auto">
            <a:xfrm>
              <a:off x="1444625" y="1978026"/>
              <a:ext cx="1588" cy="3175"/>
            </a:xfrm>
            <a:custGeom>
              <a:avLst/>
              <a:gdLst>
                <a:gd name="T0" fmla="*/ 1 w 1"/>
                <a:gd name="T1" fmla="*/ 1 h 2"/>
                <a:gd name="T2" fmla="*/ 1 w 1"/>
                <a:gd name="T3" fmla="*/ 2 h 2"/>
                <a:gd name="T4" fmla="*/ 0 w 1"/>
                <a:gd name="T5" fmla="*/ 1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2"/>
                  </a:cubicBezTo>
                  <a:cubicBezTo>
                    <a:pt x="0" y="1"/>
                    <a:pt x="0" y="1"/>
                    <a:pt x="0" y="1"/>
                  </a:cubicBezTo>
                  <a:cubicBezTo>
                    <a:pt x="0" y="1"/>
                    <a:pt x="0" y="0"/>
                    <a:pt x="0" y="0"/>
                  </a:cubicBezTo>
                  <a:cubicBezTo>
                    <a:pt x="1" y="0"/>
                    <a:pt x="1" y="1"/>
                    <a:pt x="1" y="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 name="Freeform 421">
              <a:extLst>
                <a:ext uri="{FF2B5EF4-FFF2-40B4-BE49-F238E27FC236}">
                  <a16:creationId xmlns:a16="http://schemas.microsoft.com/office/drawing/2014/main" id="{BA8B8D67-0E2C-5D91-BC8E-EFCA38D31EE9}"/>
                </a:ext>
              </a:extLst>
            </p:cNvPr>
            <p:cNvSpPr/>
            <p:nvPr/>
          </p:nvSpPr>
          <p:spPr bwMode="auto">
            <a:xfrm>
              <a:off x="1495425" y="2054226"/>
              <a:ext cx="3175" cy="1588"/>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1"/>
                    <a:pt x="1"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 name="Freeform 422">
              <a:extLst>
                <a:ext uri="{FF2B5EF4-FFF2-40B4-BE49-F238E27FC236}">
                  <a16:creationId xmlns:a16="http://schemas.microsoft.com/office/drawing/2014/main" id="{2205D193-A32C-A2BC-AE2E-E2FC9295546C}"/>
                </a:ext>
              </a:extLst>
            </p:cNvPr>
            <p:cNvSpPr/>
            <p:nvPr/>
          </p:nvSpPr>
          <p:spPr bwMode="auto">
            <a:xfrm>
              <a:off x="1593850" y="4745038"/>
              <a:ext cx="4763" cy="4763"/>
            </a:xfrm>
            <a:custGeom>
              <a:avLst/>
              <a:gdLst>
                <a:gd name="T0" fmla="*/ 2 w 2"/>
                <a:gd name="T1" fmla="*/ 3 h 3"/>
                <a:gd name="T2" fmla="*/ 0 w 2"/>
                <a:gd name="T3" fmla="*/ 3 h 3"/>
                <a:gd name="T4" fmla="*/ 0 w 2"/>
                <a:gd name="T5" fmla="*/ 1 h 3"/>
                <a:gd name="T6" fmla="*/ 2 w 2"/>
                <a:gd name="T7" fmla="*/ 0 h 3"/>
                <a:gd name="T8" fmla="*/ 2 w 2"/>
                <a:gd name="T9" fmla="*/ 3 h 3"/>
              </a:gdLst>
              <a:ahLst/>
              <a:cxnLst>
                <a:cxn ang="0">
                  <a:pos x="T0" y="T1"/>
                </a:cxn>
                <a:cxn ang="0">
                  <a:pos x="T2" y="T3"/>
                </a:cxn>
                <a:cxn ang="0">
                  <a:pos x="T4" y="T5"/>
                </a:cxn>
                <a:cxn ang="0">
                  <a:pos x="T6" y="T7"/>
                </a:cxn>
                <a:cxn ang="0">
                  <a:pos x="T8" y="T9"/>
                </a:cxn>
              </a:cxnLst>
              <a:rect l="0" t="0" r="r" b="b"/>
              <a:pathLst>
                <a:path w="2" h="3">
                  <a:moveTo>
                    <a:pt x="2" y="3"/>
                  </a:moveTo>
                  <a:cubicBezTo>
                    <a:pt x="1" y="3"/>
                    <a:pt x="0" y="3"/>
                    <a:pt x="0" y="3"/>
                  </a:cubicBezTo>
                  <a:cubicBezTo>
                    <a:pt x="0" y="2"/>
                    <a:pt x="0" y="2"/>
                    <a:pt x="0" y="1"/>
                  </a:cubicBezTo>
                  <a:cubicBezTo>
                    <a:pt x="0" y="1"/>
                    <a:pt x="1" y="1"/>
                    <a:pt x="2" y="0"/>
                  </a:cubicBezTo>
                  <a:cubicBezTo>
                    <a:pt x="2" y="1"/>
                    <a:pt x="2" y="2"/>
                    <a:pt x="2" y="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 name="Freeform 423">
              <a:extLst>
                <a:ext uri="{FF2B5EF4-FFF2-40B4-BE49-F238E27FC236}">
                  <a16:creationId xmlns:a16="http://schemas.microsoft.com/office/drawing/2014/main" id="{23329731-899A-6DA8-7031-D5D4DBC4F8C5}"/>
                </a:ext>
              </a:extLst>
            </p:cNvPr>
            <p:cNvSpPr/>
            <p:nvPr/>
          </p:nvSpPr>
          <p:spPr bwMode="auto">
            <a:xfrm>
              <a:off x="1611313" y="3127376"/>
              <a:ext cx="1588" cy="1588"/>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0"/>
                    <a:pt x="1" y="1"/>
                  </a:cubicBezTo>
                  <a:cubicBezTo>
                    <a:pt x="1" y="0"/>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 name="Freeform 424">
              <a:extLst>
                <a:ext uri="{FF2B5EF4-FFF2-40B4-BE49-F238E27FC236}">
                  <a16:creationId xmlns:a16="http://schemas.microsoft.com/office/drawing/2014/main" id="{C6841457-1767-2694-1F84-57B086D9B9A9}"/>
                </a:ext>
              </a:extLst>
            </p:cNvPr>
            <p:cNvSpPr/>
            <p:nvPr/>
          </p:nvSpPr>
          <p:spPr bwMode="auto">
            <a:xfrm>
              <a:off x="1517650" y="4762501"/>
              <a:ext cx="6350" cy="4763"/>
            </a:xfrm>
            <a:custGeom>
              <a:avLst/>
              <a:gdLst>
                <a:gd name="T0" fmla="*/ 0 w 3"/>
                <a:gd name="T1" fmla="*/ 3 h 3"/>
                <a:gd name="T2" fmla="*/ 3 w 3"/>
                <a:gd name="T3" fmla="*/ 0 h 3"/>
                <a:gd name="T4" fmla="*/ 3 w 3"/>
                <a:gd name="T5" fmla="*/ 1 h 3"/>
                <a:gd name="T6" fmla="*/ 0 w 3"/>
                <a:gd name="T7" fmla="*/ 3 h 3"/>
              </a:gdLst>
              <a:ahLst/>
              <a:cxnLst>
                <a:cxn ang="0">
                  <a:pos x="T0" y="T1"/>
                </a:cxn>
                <a:cxn ang="0">
                  <a:pos x="T2" y="T3"/>
                </a:cxn>
                <a:cxn ang="0">
                  <a:pos x="T4" y="T5"/>
                </a:cxn>
                <a:cxn ang="0">
                  <a:pos x="T6" y="T7"/>
                </a:cxn>
              </a:cxnLst>
              <a:rect l="0" t="0" r="r" b="b"/>
              <a:pathLst>
                <a:path w="3" h="3">
                  <a:moveTo>
                    <a:pt x="0" y="3"/>
                  </a:moveTo>
                  <a:cubicBezTo>
                    <a:pt x="1" y="2"/>
                    <a:pt x="2" y="1"/>
                    <a:pt x="3" y="0"/>
                  </a:cubicBezTo>
                  <a:cubicBezTo>
                    <a:pt x="3" y="0"/>
                    <a:pt x="3" y="1"/>
                    <a:pt x="3" y="1"/>
                  </a:cubicBezTo>
                  <a:cubicBezTo>
                    <a:pt x="2" y="1"/>
                    <a:pt x="1" y="2"/>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 name="Freeform 425">
              <a:extLst>
                <a:ext uri="{FF2B5EF4-FFF2-40B4-BE49-F238E27FC236}">
                  <a16:creationId xmlns:a16="http://schemas.microsoft.com/office/drawing/2014/main" id="{543E475C-01C5-3568-C447-DBBE261674C1}"/>
                </a:ext>
              </a:extLst>
            </p:cNvPr>
            <p:cNvSpPr/>
            <p:nvPr/>
          </p:nvSpPr>
          <p:spPr bwMode="auto">
            <a:xfrm>
              <a:off x="1516063" y="4767263"/>
              <a:ext cx="1588" cy="317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0"/>
                    <a:pt x="1" y="0"/>
                    <a:pt x="1" y="0"/>
                  </a:cubicBezTo>
                  <a:cubicBezTo>
                    <a:pt x="1" y="0"/>
                    <a:pt x="1" y="0"/>
                    <a:pt x="1"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 name="Freeform 426">
              <a:extLst>
                <a:ext uri="{FF2B5EF4-FFF2-40B4-BE49-F238E27FC236}">
                  <a16:creationId xmlns:a16="http://schemas.microsoft.com/office/drawing/2014/main" id="{BB558169-C291-5F0C-3382-79B0CFCD5F85}"/>
                </a:ext>
              </a:extLst>
            </p:cNvPr>
            <p:cNvSpPr/>
            <p:nvPr/>
          </p:nvSpPr>
          <p:spPr bwMode="auto">
            <a:xfrm>
              <a:off x="823913" y="3825876"/>
              <a:ext cx="3175" cy="6350"/>
            </a:xfrm>
            <a:custGeom>
              <a:avLst/>
              <a:gdLst>
                <a:gd name="T0" fmla="*/ 0 w 2"/>
                <a:gd name="T1" fmla="*/ 4 h 4"/>
                <a:gd name="T2" fmla="*/ 0 w 2"/>
                <a:gd name="T3" fmla="*/ 1 h 4"/>
                <a:gd name="T4" fmla="*/ 2 w 2"/>
                <a:gd name="T5" fmla="*/ 2 h 4"/>
                <a:gd name="T6" fmla="*/ 0 w 2"/>
                <a:gd name="T7" fmla="*/ 4 h 4"/>
              </a:gdLst>
              <a:ahLst/>
              <a:cxnLst>
                <a:cxn ang="0">
                  <a:pos x="T0" y="T1"/>
                </a:cxn>
                <a:cxn ang="0">
                  <a:pos x="T2" y="T3"/>
                </a:cxn>
                <a:cxn ang="0">
                  <a:pos x="T4" y="T5"/>
                </a:cxn>
                <a:cxn ang="0">
                  <a:pos x="T6" y="T7"/>
                </a:cxn>
              </a:cxnLst>
              <a:rect l="0" t="0" r="r" b="b"/>
              <a:pathLst>
                <a:path w="2" h="4">
                  <a:moveTo>
                    <a:pt x="0" y="4"/>
                  </a:moveTo>
                  <a:cubicBezTo>
                    <a:pt x="0" y="3"/>
                    <a:pt x="0" y="2"/>
                    <a:pt x="0" y="1"/>
                  </a:cubicBezTo>
                  <a:cubicBezTo>
                    <a:pt x="1" y="0"/>
                    <a:pt x="2" y="1"/>
                    <a:pt x="2" y="2"/>
                  </a:cubicBezTo>
                  <a:cubicBezTo>
                    <a:pt x="2" y="3"/>
                    <a:pt x="1" y="3"/>
                    <a:pt x="0" y="4"/>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 name="Freeform 427">
              <a:extLst>
                <a:ext uri="{FF2B5EF4-FFF2-40B4-BE49-F238E27FC236}">
                  <a16:creationId xmlns:a16="http://schemas.microsoft.com/office/drawing/2014/main" id="{0339979C-B39E-7776-64D5-2D0B8C89F790}"/>
                </a:ext>
              </a:extLst>
            </p:cNvPr>
            <p:cNvSpPr/>
            <p:nvPr/>
          </p:nvSpPr>
          <p:spPr bwMode="auto">
            <a:xfrm>
              <a:off x="1166813" y="2133601"/>
              <a:ext cx="9525" cy="3175"/>
            </a:xfrm>
            <a:custGeom>
              <a:avLst/>
              <a:gdLst>
                <a:gd name="T0" fmla="*/ 0 w 5"/>
                <a:gd name="T1" fmla="*/ 0 h 2"/>
                <a:gd name="T2" fmla="*/ 5 w 5"/>
                <a:gd name="T3" fmla="*/ 0 h 2"/>
                <a:gd name="T4" fmla="*/ 0 w 5"/>
                <a:gd name="T5" fmla="*/ 0 h 2"/>
              </a:gdLst>
              <a:ahLst/>
              <a:cxnLst>
                <a:cxn ang="0">
                  <a:pos x="T0" y="T1"/>
                </a:cxn>
                <a:cxn ang="0">
                  <a:pos x="T2" y="T3"/>
                </a:cxn>
                <a:cxn ang="0">
                  <a:pos x="T4" y="T5"/>
                </a:cxn>
              </a:cxnLst>
              <a:rect l="0" t="0" r="r" b="b"/>
              <a:pathLst>
                <a:path w="5" h="2">
                  <a:moveTo>
                    <a:pt x="0" y="0"/>
                  </a:moveTo>
                  <a:cubicBezTo>
                    <a:pt x="1" y="0"/>
                    <a:pt x="3" y="0"/>
                    <a:pt x="5" y="0"/>
                  </a:cubicBezTo>
                  <a:cubicBezTo>
                    <a:pt x="3" y="2"/>
                    <a:pt x="1" y="2"/>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 name="Freeform 428">
              <a:extLst>
                <a:ext uri="{FF2B5EF4-FFF2-40B4-BE49-F238E27FC236}">
                  <a16:creationId xmlns:a16="http://schemas.microsoft.com/office/drawing/2014/main" id="{9371CA54-F7A7-D95E-1CDD-E9D71AB1E0EE}"/>
                </a:ext>
              </a:extLst>
            </p:cNvPr>
            <p:cNvSpPr/>
            <p:nvPr/>
          </p:nvSpPr>
          <p:spPr bwMode="auto">
            <a:xfrm>
              <a:off x="849313" y="3319463"/>
              <a:ext cx="6350" cy="7938"/>
            </a:xfrm>
            <a:custGeom>
              <a:avLst/>
              <a:gdLst>
                <a:gd name="T0" fmla="*/ 0 w 3"/>
                <a:gd name="T1" fmla="*/ 0 h 4"/>
                <a:gd name="T2" fmla="*/ 3 w 3"/>
                <a:gd name="T3" fmla="*/ 1 h 4"/>
                <a:gd name="T4" fmla="*/ 0 w 3"/>
                <a:gd name="T5" fmla="*/ 0 h 4"/>
              </a:gdLst>
              <a:ahLst/>
              <a:cxnLst>
                <a:cxn ang="0">
                  <a:pos x="T0" y="T1"/>
                </a:cxn>
                <a:cxn ang="0">
                  <a:pos x="T2" y="T3"/>
                </a:cxn>
                <a:cxn ang="0">
                  <a:pos x="T4" y="T5"/>
                </a:cxn>
              </a:cxnLst>
              <a:rect l="0" t="0" r="r" b="b"/>
              <a:pathLst>
                <a:path w="3" h="4">
                  <a:moveTo>
                    <a:pt x="0" y="0"/>
                  </a:moveTo>
                  <a:cubicBezTo>
                    <a:pt x="1" y="1"/>
                    <a:pt x="2" y="1"/>
                    <a:pt x="3" y="1"/>
                  </a:cubicBezTo>
                  <a:cubicBezTo>
                    <a:pt x="1" y="4"/>
                    <a:pt x="1"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 name="Freeform 429">
              <a:extLst>
                <a:ext uri="{FF2B5EF4-FFF2-40B4-BE49-F238E27FC236}">
                  <a16:creationId xmlns:a16="http://schemas.microsoft.com/office/drawing/2014/main" id="{428FD8C1-A6BC-D974-0017-5A25AF3A7456}"/>
                </a:ext>
              </a:extLst>
            </p:cNvPr>
            <p:cNvSpPr/>
            <p:nvPr/>
          </p:nvSpPr>
          <p:spPr bwMode="auto">
            <a:xfrm>
              <a:off x="1042988" y="3065463"/>
              <a:ext cx="1588" cy="4763"/>
            </a:xfrm>
            <a:custGeom>
              <a:avLst/>
              <a:gdLst>
                <a:gd name="T0" fmla="*/ 0 w 1"/>
                <a:gd name="T1" fmla="*/ 0 h 3"/>
                <a:gd name="T2" fmla="*/ 1 w 1"/>
                <a:gd name="T3" fmla="*/ 2 h 3"/>
                <a:gd name="T4" fmla="*/ 0 w 1"/>
                <a:gd name="T5" fmla="*/ 3 h 3"/>
                <a:gd name="T6" fmla="*/ 0 w 1"/>
                <a:gd name="T7" fmla="*/ 0 h 3"/>
              </a:gdLst>
              <a:ahLst/>
              <a:cxnLst>
                <a:cxn ang="0">
                  <a:pos x="T0" y="T1"/>
                </a:cxn>
                <a:cxn ang="0">
                  <a:pos x="T2" y="T3"/>
                </a:cxn>
                <a:cxn ang="0">
                  <a:pos x="T4" y="T5"/>
                </a:cxn>
                <a:cxn ang="0">
                  <a:pos x="T6" y="T7"/>
                </a:cxn>
              </a:cxnLst>
              <a:rect l="0" t="0" r="r" b="b"/>
              <a:pathLst>
                <a:path w="1" h="3">
                  <a:moveTo>
                    <a:pt x="0" y="0"/>
                  </a:moveTo>
                  <a:cubicBezTo>
                    <a:pt x="1" y="1"/>
                    <a:pt x="1" y="1"/>
                    <a:pt x="1" y="2"/>
                  </a:cubicBezTo>
                  <a:cubicBezTo>
                    <a:pt x="1" y="2"/>
                    <a:pt x="1" y="2"/>
                    <a:pt x="0" y="3"/>
                  </a:cubicBezTo>
                  <a:cubicBezTo>
                    <a:pt x="0" y="2"/>
                    <a:pt x="0"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 name="Freeform 430">
              <a:extLst>
                <a:ext uri="{FF2B5EF4-FFF2-40B4-BE49-F238E27FC236}">
                  <a16:creationId xmlns:a16="http://schemas.microsoft.com/office/drawing/2014/main" id="{779C8687-23E0-3A79-A910-1C898490B20F}"/>
                </a:ext>
              </a:extLst>
            </p:cNvPr>
            <p:cNvSpPr/>
            <p:nvPr/>
          </p:nvSpPr>
          <p:spPr bwMode="auto">
            <a:xfrm>
              <a:off x="603250" y="2640013"/>
              <a:ext cx="4763" cy="4763"/>
            </a:xfrm>
            <a:custGeom>
              <a:avLst/>
              <a:gdLst>
                <a:gd name="T0" fmla="*/ 2 w 2"/>
                <a:gd name="T1" fmla="*/ 0 h 3"/>
                <a:gd name="T2" fmla="*/ 1 w 2"/>
                <a:gd name="T3" fmla="*/ 3 h 3"/>
                <a:gd name="T4" fmla="*/ 0 w 2"/>
                <a:gd name="T5" fmla="*/ 2 h 3"/>
                <a:gd name="T6" fmla="*/ 2 w 2"/>
                <a:gd name="T7" fmla="*/ 0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2" y="1"/>
                    <a:pt x="1" y="2"/>
                    <a:pt x="1" y="3"/>
                  </a:cubicBezTo>
                  <a:cubicBezTo>
                    <a:pt x="1" y="3"/>
                    <a:pt x="0" y="2"/>
                    <a:pt x="0" y="2"/>
                  </a:cubicBezTo>
                  <a:cubicBezTo>
                    <a:pt x="1" y="1"/>
                    <a:pt x="1" y="1"/>
                    <a:pt x="2" y="0"/>
                  </a:cubicBezTo>
                  <a:cubicBezTo>
                    <a:pt x="2" y="0"/>
                    <a:pt x="2" y="0"/>
                    <a:pt x="2"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 name="Freeform 431">
              <a:extLst>
                <a:ext uri="{FF2B5EF4-FFF2-40B4-BE49-F238E27FC236}">
                  <a16:creationId xmlns:a16="http://schemas.microsoft.com/office/drawing/2014/main" id="{C24F9946-F724-1154-C255-EFBE60D8FD35}"/>
                </a:ext>
              </a:extLst>
            </p:cNvPr>
            <p:cNvSpPr/>
            <p:nvPr/>
          </p:nvSpPr>
          <p:spPr bwMode="auto">
            <a:xfrm>
              <a:off x="690563" y="2528888"/>
              <a:ext cx="4763" cy="4763"/>
            </a:xfrm>
            <a:custGeom>
              <a:avLst/>
              <a:gdLst>
                <a:gd name="T0" fmla="*/ 2 w 2"/>
                <a:gd name="T1" fmla="*/ 0 h 3"/>
                <a:gd name="T2" fmla="*/ 1 w 2"/>
                <a:gd name="T3" fmla="*/ 3 h 3"/>
                <a:gd name="T4" fmla="*/ 0 w 2"/>
                <a:gd name="T5" fmla="*/ 3 h 3"/>
                <a:gd name="T6" fmla="*/ 2 w 2"/>
                <a:gd name="T7" fmla="*/ 0 h 3"/>
              </a:gdLst>
              <a:ahLst/>
              <a:cxnLst>
                <a:cxn ang="0">
                  <a:pos x="T0" y="T1"/>
                </a:cxn>
                <a:cxn ang="0">
                  <a:pos x="T2" y="T3"/>
                </a:cxn>
                <a:cxn ang="0">
                  <a:pos x="T4" y="T5"/>
                </a:cxn>
                <a:cxn ang="0">
                  <a:pos x="T6" y="T7"/>
                </a:cxn>
              </a:cxnLst>
              <a:rect l="0" t="0" r="r" b="b"/>
              <a:pathLst>
                <a:path w="2" h="3">
                  <a:moveTo>
                    <a:pt x="2" y="0"/>
                  </a:moveTo>
                  <a:cubicBezTo>
                    <a:pt x="2" y="1"/>
                    <a:pt x="2" y="2"/>
                    <a:pt x="1" y="3"/>
                  </a:cubicBezTo>
                  <a:cubicBezTo>
                    <a:pt x="1" y="3"/>
                    <a:pt x="1" y="3"/>
                    <a:pt x="0" y="3"/>
                  </a:cubicBezTo>
                  <a:cubicBezTo>
                    <a:pt x="1" y="2"/>
                    <a:pt x="2" y="1"/>
                    <a:pt x="2"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 name="Freeform 432">
              <a:extLst>
                <a:ext uri="{FF2B5EF4-FFF2-40B4-BE49-F238E27FC236}">
                  <a16:creationId xmlns:a16="http://schemas.microsoft.com/office/drawing/2014/main" id="{99E30FED-5DB2-2C20-1223-E9F99AB827E2}"/>
                </a:ext>
              </a:extLst>
            </p:cNvPr>
            <p:cNvSpPr/>
            <p:nvPr/>
          </p:nvSpPr>
          <p:spPr bwMode="auto">
            <a:xfrm flipH="1">
              <a:off x="725488" y="2432051"/>
              <a:ext cx="0" cy="1588"/>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8227" name="Grupo 18226">
            <a:extLst>
              <a:ext uri="{FF2B5EF4-FFF2-40B4-BE49-F238E27FC236}">
                <a16:creationId xmlns:a16="http://schemas.microsoft.com/office/drawing/2014/main" id="{D2CD68C9-E9CF-9062-61E7-9BE2A907FFF7}"/>
              </a:ext>
            </a:extLst>
          </p:cNvPr>
          <p:cNvGrpSpPr/>
          <p:nvPr/>
        </p:nvGrpSpPr>
        <p:grpSpPr>
          <a:xfrm>
            <a:off x="7467601" y="1676401"/>
            <a:ext cx="1692275" cy="3479800"/>
            <a:chOff x="7467601" y="1676401"/>
            <a:chExt cx="1692275" cy="3479800"/>
          </a:xfrm>
        </p:grpSpPr>
        <p:grpSp>
          <p:nvGrpSpPr>
            <p:cNvPr id="17799" name="Group 636">
              <a:extLst>
                <a:ext uri="{FF2B5EF4-FFF2-40B4-BE49-F238E27FC236}">
                  <a16:creationId xmlns:a16="http://schemas.microsoft.com/office/drawing/2014/main" id="{A077C107-6C23-D93D-2BFC-1F9022BC38FD}"/>
                </a:ext>
              </a:extLst>
            </p:cNvPr>
            <p:cNvGrpSpPr/>
            <p:nvPr/>
          </p:nvGrpSpPr>
          <p:grpSpPr>
            <a:xfrm>
              <a:off x="7467601" y="1676401"/>
              <a:ext cx="1692275" cy="3479800"/>
              <a:chOff x="4704" y="1056"/>
              <a:chExt cx="1066" cy="2192"/>
            </a:xfrm>
          </p:grpSpPr>
          <p:sp>
            <p:nvSpPr>
              <p:cNvPr id="18027" name="Freeform 436">
                <a:extLst>
                  <a:ext uri="{FF2B5EF4-FFF2-40B4-BE49-F238E27FC236}">
                    <a16:creationId xmlns:a16="http://schemas.microsoft.com/office/drawing/2014/main" id="{9AC9D66F-E8E9-32F2-5F26-EF3ECBDB8597}"/>
                  </a:ext>
                </a:extLst>
              </p:cNvPr>
              <p:cNvSpPr>
                <a:spLocks noEditPoints="1"/>
              </p:cNvSpPr>
              <p:nvPr/>
            </p:nvSpPr>
            <p:spPr bwMode="auto">
              <a:xfrm>
                <a:off x="5279" y="1506"/>
                <a:ext cx="491" cy="1282"/>
              </a:xfrm>
              <a:custGeom>
                <a:avLst/>
                <a:gdLst>
                  <a:gd name="T0" fmla="*/ 211 w 432"/>
                  <a:gd name="T1" fmla="*/ 510 h 1131"/>
                  <a:gd name="T2" fmla="*/ 135 w 432"/>
                  <a:gd name="T3" fmla="*/ 168 h 1131"/>
                  <a:gd name="T4" fmla="*/ 64 w 432"/>
                  <a:gd name="T5" fmla="*/ 49 h 1131"/>
                  <a:gd name="T6" fmla="*/ 279 w 432"/>
                  <a:gd name="T7" fmla="*/ 346 h 1131"/>
                  <a:gd name="T8" fmla="*/ 399 w 432"/>
                  <a:gd name="T9" fmla="*/ 292 h 1131"/>
                  <a:gd name="T10" fmla="*/ 417 w 432"/>
                  <a:gd name="T11" fmla="*/ 303 h 1131"/>
                  <a:gd name="T12" fmla="*/ 262 w 432"/>
                  <a:gd name="T13" fmla="*/ 554 h 1131"/>
                  <a:gd name="T14" fmla="*/ 340 w 432"/>
                  <a:gd name="T15" fmla="*/ 703 h 1131"/>
                  <a:gd name="T16" fmla="*/ 333 w 432"/>
                  <a:gd name="T17" fmla="*/ 838 h 1131"/>
                  <a:gd name="T18" fmla="*/ 377 w 432"/>
                  <a:gd name="T19" fmla="*/ 835 h 1131"/>
                  <a:gd name="T20" fmla="*/ 424 w 432"/>
                  <a:gd name="T21" fmla="*/ 862 h 1131"/>
                  <a:gd name="T22" fmla="*/ 425 w 432"/>
                  <a:gd name="T23" fmla="*/ 965 h 1131"/>
                  <a:gd name="T24" fmla="*/ 370 w 432"/>
                  <a:gd name="T25" fmla="*/ 972 h 1131"/>
                  <a:gd name="T26" fmla="*/ 357 w 432"/>
                  <a:gd name="T27" fmla="*/ 916 h 1131"/>
                  <a:gd name="T28" fmla="*/ 336 w 432"/>
                  <a:gd name="T29" fmla="*/ 887 h 1131"/>
                  <a:gd name="T30" fmla="*/ 360 w 432"/>
                  <a:gd name="T31" fmla="*/ 991 h 1131"/>
                  <a:gd name="T32" fmla="*/ 338 w 432"/>
                  <a:gd name="T33" fmla="*/ 1020 h 1131"/>
                  <a:gd name="T34" fmla="*/ 296 w 432"/>
                  <a:gd name="T35" fmla="*/ 1038 h 1131"/>
                  <a:gd name="T36" fmla="*/ 272 w 432"/>
                  <a:gd name="T37" fmla="*/ 972 h 1131"/>
                  <a:gd name="T38" fmla="*/ 208 w 432"/>
                  <a:gd name="T39" fmla="*/ 926 h 1131"/>
                  <a:gd name="T40" fmla="*/ 176 w 432"/>
                  <a:gd name="T41" fmla="*/ 1055 h 1131"/>
                  <a:gd name="T42" fmla="*/ 99 w 432"/>
                  <a:gd name="T43" fmla="*/ 1020 h 1131"/>
                  <a:gd name="T44" fmla="*/ 0 w 432"/>
                  <a:gd name="T45" fmla="*/ 950 h 1131"/>
                  <a:gd name="T46" fmla="*/ 21 w 432"/>
                  <a:gd name="T47" fmla="*/ 848 h 1131"/>
                  <a:gd name="T48" fmla="*/ 87 w 432"/>
                  <a:gd name="T49" fmla="*/ 850 h 1131"/>
                  <a:gd name="T50" fmla="*/ 186 w 432"/>
                  <a:gd name="T51" fmla="*/ 860 h 1131"/>
                  <a:gd name="T52" fmla="*/ 213 w 432"/>
                  <a:gd name="T53" fmla="*/ 754 h 1131"/>
                  <a:gd name="T54" fmla="*/ 283 w 432"/>
                  <a:gd name="T55" fmla="*/ 828 h 1131"/>
                  <a:gd name="T56" fmla="*/ 245 w 432"/>
                  <a:gd name="T57" fmla="*/ 660 h 1131"/>
                  <a:gd name="T58" fmla="*/ 211 w 432"/>
                  <a:gd name="T59" fmla="*/ 619 h 1131"/>
                  <a:gd name="T60" fmla="*/ 206 w 432"/>
                  <a:gd name="T61" fmla="*/ 587 h 1131"/>
                  <a:gd name="T62" fmla="*/ 141 w 432"/>
                  <a:gd name="T63" fmla="*/ 548 h 1131"/>
                  <a:gd name="T64" fmla="*/ 314 w 432"/>
                  <a:gd name="T65" fmla="*/ 1037 h 1131"/>
                  <a:gd name="T66" fmla="*/ 168 w 432"/>
                  <a:gd name="T67" fmla="*/ 179 h 1131"/>
                  <a:gd name="T68" fmla="*/ 244 w 432"/>
                  <a:gd name="T69" fmla="*/ 193 h 1131"/>
                  <a:gd name="T70" fmla="*/ 210 w 432"/>
                  <a:gd name="T71" fmla="*/ 179 h 1131"/>
                  <a:gd name="T72" fmla="*/ 391 w 432"/>
                  <a:gd name="T73" fmla="*/ 938 h 1131"/>
                  <a:gd name="T74" fmla="*/ 163 w 432"/>
                  <a:gd name="T75" fmla="*/ 63 h 1131"/>
                  <a:gd name="T76" fmla="*/ 156 w 432"/>
                  <a:gd name="T77" fmla="*/ 512 h 1131"/>
                  <a:gd name="T78" fmla="*/ 154 w 432"/>
                  <a:gd name="T79" fmla="*/ 75 h 1131"/>
                  <a:gd name="T80" fmla="*/ 100 w 432"/>
                  <a:gd name="T81" fmla="*/ 41 h 1131"/>
                  <a:gd name="T82" fmla="*/ 174 w 432"/>
                  <a:gd name="T83" fmla="*/ 94 h 1131"/>
                  <a:gd name="T84" fmla="*/ 169 w 432"/>
                  <a:gd name="T85" fmla="*/ 82 h 1131"/>
                  <a:gd name="T86" fmla="*/ 190 w 432"/>
                  <a:gd name="T87" fmla="*/ 518 h 1131"/>
                  <a:gd name="T88" fmla="*/ 204 w 432"/>
                  <a:gd name="T89" fmla="*/ 525 h 1131"/>
                  <a:gd name="T90" fmla="*/ 245 w 432"/>
                  <a:gd name="T91" fmla="*/ 549 h 1131"/>
                  <a:gd name="T92" fmla="*/ 168 w 432"/>
                  <a:gd name="T93" fmla="*/ 149 h 1131"/>
                  <a:gd name="T94" fmla="*/ 169 w 432"/>
                  <a:gd name="T95" fmla="*/ 150 h 1131"/>
                  <a:gd name="T96" fmla="*/ 286 w 432"/>
                  <a:gd name="T97" fmla="*/ 852 h 1131"/>
                  <a:gd name="T98" fmla="*/ 208 w 432"/>
                  <a:gd name="T99" fmla="*/ 147 h 1131"/>
                  <a:gd name="T100" fmla="*/ 208 w 432"/>
                  <a:gd name="T101" fmla="*/ 147 h 1131"/>
                  <a:gd name="T102" fmla="*/ 315 w 432"/>
                  <a:gd name="T103" fmla="*/ 852 h 1131"/>
                  <a:gd name="T104" fmla="*/ 288 w 432"/>
                  <a:gd name="T105" fmla="*/ 1001 h 1131"/>
                  <a:gd name="T106" fmla="*/ 380 w 432"/>
                  <a:gd name="T107" fmla="*/ 902 h 1131"/>
                  <a:gd name="T108" fmla="*/ 350 w 432"/>
                  <a:gd name="T109" fmla="*/ 864 h 1131"/>
                  <a:gd name="T110" fmla="*/ 232 w 432"/>
                  <a:gd name="T111" fmla="*/ 547 h 1131"/>
                  <a:gd name="T112" fmla="*/ 87 w 432"/>
                  <a:gd name="T113" fmla="*/ 31 h 1131"/>
                  <a:gd name="T114" fmla="*/ 218 w 432"/>
                  <a:gd name="T115" fmla="*/ 534 h 1131"/>
                  <a:gd name="T116" fmla="*/ 187 w 432"/>
                  <a:gd name="T117" fmla="*/ 129 h 1131"/>
                  <a:gd name="T118" fmla="*/ 150 w 432"/>
                  <a:gd name="T119" fmla="*/ 506 h 1131"/>
                  <a:gd name="T120" fmla="*/ 126 w 432"/>
                  <a:gd name="T121" fmla="*/ 86 h 1131"/>
                  <a:gd name="T122" fmla="*/ 186 w 432"/>
                  <a:gd name="T123" fmla="*/ 514 h 1131"/>
                  <a:gd name="T124" fmla="*/ 329 w 432"/>
                  <a:gd name="T125" fmla="*/ 898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2" h="1131">
                    <a:moveTo>
                      <a:pt x="141" y="548"/>
                    </a:moveTo>
                    <a:cubicBezTo>
                      <a:pt x="134" y="531"/>
                      <a:pt x="130" y="513"/>
                      <a:pt x="130" y="494"/>
                    </a:cubicBezTo>
                    <a:cubicBezTo>
                      <a:pt x="130" y="491"/>
                      <a:pt x="125" y="483"/>
                      <a:pt x="136" y="484"/>
                    </a:cubicBezTo>
                    <a:cubicBezTo>
                      <a:pt x="138" y="484"/>
                      <a:pt x="137" y="479"/>
                      <a:pt x="137" y="476"/>
                    </a:cubicBezTo>
                    <a:cubicBezTo>
                      <a:pt x="137" y="472"/>
                      <a:pt x="136" y="467"/>
                      <a:pt x="135" y="461"/>
                    </a:cubicBezTo>
                    <a:cubicBezTo>
                      <a:pt x="163" y="473"/>
                      <a:pt x="188" y="488"/>
                      <a:pt x="211" y="510"/>
                    </a:cubicBezTo>
                    <a:cubicBezTo>
                      <a:pt x="212" y="505"/>
                      <a:pt x="212" y="502"/>
                      <a:pt x="214" y="497"/>
                    </a:cubicBezTo>
                    <a:cubicBezTo>
                      <a:pt x="219" y="503"/>
                      <a:pt x="224" y="508"/>
                      <a:pt x="230" y="515"/>
                    </a:cubicBezTo>
                    <a:cubicBezTo>
                      <a:pt x="236" y="488"/>
                      <a:pt x="241" y="463"/>
                      <a:pt x="250" y="438"/>
                    </a:cubicBezTo>
                    <a:cubicBezTo>
                      <a:pt x="273" y="375"/>
                      <a:pt x="269" y="311"/>
                      <a:pt x="257" y="246"/>
                    </a:cubicBezTo>
                    <a:cubicBezTo>
                      <a:pt x="254" y="230"/>
                      <a:pt x="245" y="224"/>
                      <a:pt x="231" y="222"/>
                    </a:cubicBezTo>
                    <a:cubicBezTo>
                      <a:pt x="192" y="217"/>
                      <a:pt x="160" y="199"/>
                      <a:pt x="135" y="168"/>
                    </a:cubicBezTo>
                    <a:cubicBezTo>
                      <a:pt x="133" y="166"/>
                      <a:pt x="132" y="164"/>
                      <a:pt x="130" y="162"/>
                    </a:cubicBezTo>
                    <a:cubicBezTo>
                      <a:pt x="129" y="161"/>
                      <a:pt x="129" y="160"/>
                      <a:pt x="128" y="158"/>
                    </a:cubicBezTo>
                    <a:cubicBezTo>
                      <a:pt x="131" y="155"/>
                      <a:pt x="135" y="159"/>
                      <a:pt x="140" y="156"/>
                    </a:cubicBezTo>
                    <a:cubicBezTo>
                      <a:pt x="98" y="137"/>
                      <a:pt x="72" y="104"/>
                      <a:pt x="60" y="62"/>
                    </a:cubicBezTo>
                    <a:cubicBezTo>
                      <a:pt x="64" y="58"/>
                      <a:pt x="71" y="66"/>
                      <a:pt x="72" y="60"/>
                    </a:cubicBezTo>
                    <a:cubicBezTo>
                      <a:pt x="73" y="56"/>
                      <a:pt x="67" y="53"/>
                      <a:pt x="64" y="49"/>
                    </a:cubicBezTo>
                    <a:cubicBezTo>
                      <a:pt x="51" y="36"/>
                      <a:pt x="38" y="23"/>
                      <a:pt x="24" y="9"/>
                    </a:cubicBezTo>
                    <a:cubicBezTo>
                      <a:pt x="138" y="0"/>
                      <a:pt x="252" y="95"/>
                      <a:pt x="263" y="225"/>
                    </a:cubicBezTo>
                    <a:cubicBezTo>
                      <a:pt x="260" y="224"/>
                      <a:pt x="261" y="218"/>
                      <a:pt x="256" y="220"/>
                    </a:cubicBezTo>
                    <a:cubicBezTo>
                      <a:pt x="257" y="230"/>
                      <a:pt x="257" y="230"/>
                      <a:pt x="264" y="229"/>
                    </a:cubicBezTo>
                    <a:cubicBezTo>
                      <a:pt x="273" y="253"/>
                      <a:pt x="276" y="279"/>
                      <a:pt x="278" y="305"/>
                    </a:cubicBezTo>
                    <a:cubicBezTo>
                      <a:pt x="279" y="319"/>
                      <a:pt x="278" y="332"/>
                      <a:pt x="279" y="346"/>
                    </a:cubicBezTo>
                    <a:cubicBezTo>
                      <a:pt x="298" y="297"/>
                      <a:pt x="314" y="248"/>
                      <a:pt x="335" y="200"/>
                    </a:cubicBezTo>
                    <a:cubicBezTo>
                      <a:pt x="341" y="194"/>
                      <a:pt x="347" y="188"/>
                      <a:pt x="353" y="182"/>
                    </a:cubicBezTo>
                    <a:cubicBezTo>
                      <a:pt x="357" y="186"/>
                      <a:pt x="355" y="191"/>
                      <a:pt x="355" y="196"/>
                    </a:cubicBezTo>
                    <a:cubicBezTo>
                      <a:pt x="325" y="263"/>
                      <a:pt x="303" y="333"/>
                      <a:pt x="281" y="403"/>
                    </a:cubicBezTo>
                    <a:cubicBezTo>
                      <a:pt x="292" y="387"/>
                      <a:pt x="305" y="373"/>
                      <a:pt x="318" y="359"/>
                    </a:cubicBezTo>
                    <a:cubicBezTo>
                      <a:pt x="342" y="333"/>
                      <a:pt x="369" y="311"/>
                      <a:pt x="399" y="292"/>
                    </a:cubicBezTo>
                    <a:cubicBezTo>
                      <a:pt x="402" y="290"/>
                      <a:pt x="407" y="288"/>
                      <a:pt x="404" y="282"/>
                    </a:cubicBezTo>
                    <a:cubicBezTo>
                      <a:pt x="395" y="257"/>
                      <a:pt x="402" y="235"/>
                      <a:pt x="413" y="213"/>
                    </a:cubicBezTo>
                    <a:cubicBezTo>
                      <a:pt x="417" y="213"/>
                      <a:pt x="421" y="215"/>
                      <a:pt x="422" y="210"/>
                    </a:cubicBezTo>
                    <a:cubicBezTo>
                      <a:pt x="424" y="200"/>
                      <a:pt x="428" y="204"/>
                      <a:pt x="432" y="208"/>
                    </a:cubicBezTo>
                    <a:cubicBezTo>
                      <a:pt x="432" y="244"/>
                      <a:pt x="432" y="280"/>
                      <a:pt x="432" y="317"/>
                    </a:cubicBezTo>
                    <a:cubicBezTo>
                      <a:pt x="426" y="314"/>
                      <a:pt x="421" y="308"/>
                      <a:pt x="417" y="303"/>
                    </a:cubicBezTo>
                    <a:cubicBezTo>
                      <a:pt x="412" y="296"/>
                      <a:pt x="407" y="297"/>
                      <a:pt x="401" y="301"/>
                    </a:cubicBezTo>
                    <a:cubicBezTo>
                      <a:pt x="393" y="307"/>
                      <a:pt x="385" y="313"/>
                      <a:pt x="377" y="319"/>
                    </a:cubicBezTo>
                    <a:cubicBezTo>
                      <a:pt x="315" y="365"/>
                      <a:pt x="265" y="420"/>
                      <a:pt x="250" y="500"/>
                    </a:cubicBezTo>
                    <a:cubicBezTo>
                      <a:pt x="246" y="517"/>
                      <a:pt x="240" y="534"/>
                      <a:pt x="253" y="550"/>
                    </a:cubicBezTo>
                    <a:cubicBezTo>
                      <a:pt x="255" y="552"/>
                      <a:pt x="256" y="556"/>
                      <a:pt x="257" y="559"/>
                    </a:cubicBezTo>
                    <a:cubicBezTo>
                      <a:pt x="260" y="558"/>
                      <a:pt x="257" y="554"/>
                      <a:pt x="262" y="554"/>
                    </a:cubicBezTo>
                    <a:cubicBezTo>
                      <a:pt x="270" y="584"/>
                      <a:pt x="274" y="613"/>
                      <a:pt x="250" y="639"/>
                    </a:cubicBezTo>
                    <a:cubicBezTo>
                      <a:pt x="246" y="643"/>
                      <a:pt x="248" y="646"/>
                      <a:pt x="250" y="650"/>
                    </a:cubicBezTo>
                    <a:cubicBezTo>
                      <a:pt x="263" y="675"/>
                      <a:pt x="273" y="701"/>
                      <a:pt x="280" y="729"/>
                    </a:cubicBezTo>
                    <a:cubicBezTo>
                      <a:pt x="283" y="743"/>
                      <a:pt x="287" y="758"/>
                      <a:pt x="290" y="772"/>
                    </a:cubicBezTo>
                    <a:cubicBezTo>
                      <a:pt x="297" y="744"/>
                      <a:pt x="311" y="719"/>
                      <a:pt x="330" y="698"/>
                    </a:cubicBezTo>
                    <a:cubicBezTo>
                      <a:pt x="334" y="699"/>
                      <a:pt x="336" y="703"/>
                      <a:pt x="340" y="703"/>
                    </a:cubicBezTo>
                    <a:cubicBezTo>
                      <a:pt x="341" y="704"/>
                      <a:pt x="341" y="706"/>
                      <a:pt x="342" y="707"/>
                    </a:cubicBezTo>
                    <a:cubicBezTo>
                      <a:pt x="340" y="709"/>
                      <a:pt x="338" y="711"/>
                      <a:pt x="336" y="713"/>
                    </a:cubicBezTo>
                    <a:cubicBezTo>
                      <a:pt x="307" y="745"/>
                      <a:pt x="301" y="785"/>
                      <a:pt x="297" y="826"/>
                    </a:cubicBezTo>
                    <a:cubicBezTo>
                      <a:pt x="297" y="830"/>
                      <a:pt x="294" y="837"/>
                      <a:pt x="301" y="838"/>
                    </a:cubicBezTo>
                    <a:cubicBezTo>
                      <a:pt x="308" y="839"/>
                      <a:pt x="316" y="848"/>
                      <a:pt x="323" y="837"/>
                    </a:cubicBezTo>
                    <a:cubicBezTo>
                      <a:pt x="328" y="828"/>
                      <a:pt x="329" y="840"/>
                      <a:pt x="333" y="838"/>
                    </a:cubicBezTo>
                    <a:cubicBezTo>
                      <a:pt x="336" y="830"/>
                      <a:pt x="340" y="822"/>
                      <a:pt x="343" y="813"/>
                    </a:cubicBezTo>
                    <a:cubicBezTo>
                      <a:pt x="350" y="819"/>
                      <a:pt x="354" y="833"/>
                      <a:pt x="366" y="819"/>
                    </a:cubicBezTo>
                    <a:cubicBezTo>
                      <a:pt x="369" y="819"/>
                      <a:pt x="372" y="818"/>
                      <a:pt x="374" y="817"/>
                    </a:cubicBezTo>
                    <a:cubicBezTo>
                      <a:pt x="378" y="819"/>
                      <a:pt x="382" y="823"/>
                      <a:pt x="375" y="824"/>
                    </a:cubicBezTo>
                    <a:cubicBezTo>
                      <a:pt x="367" y="826"/>
                      <a:pt x="365" y="831"/>
                      <a:pt x="360" y="837"/>
                    </a:cubicBezTo>
                    <a:cubicBezTo>
                      <a:pt x="367" y="838"/>
                      <a:pt x="372" y="835"/>
                      <a:pt x="377" y="835"/>
                    </a:cubicBezTo>
                    <a:cubicBezTo>
                      <a:pt x="385" y="834"/>
                      <a:pt x="395" y="829"/>
                      <a:pt x="401" y="841"/>
                    </a:cubicBezTo>
                    <a:cubicBezTo>
                      <a:pt x="409" y="834"/>
                      <a:pt x="409" y="822"/>
                      <a:pt x="415" y="814"/>
                    </a:cubicBezTo>
                    <a:cubicBezTo>
                      <a:pt x="416" y="819"/>
                      <a:pt x="415" y="824"/>
                      <a:pt x="417" y="828"/>
                    </a:cubicBezTo>
                    <a:cubicBezTo>
                      <a:pt x="424" y="825"/>
                      <a:pt x="426" y="817"/>
                      <a:pt x="432" y="815"/>
                    </a:cubicBezTo>
                    <a:cubicBezTo>
                      <a:pt x="432" y="831"/>
                      <a:pt x="432" y="847"/>
                      <a:pt x="432" y="863"/>
                    </a:cubicBezTo>
                    <a:cubicBezTo>
                      <a:pt x="429" y="862"/>
                      <a:pt x="423" y="861"/>
                      <a:pt x="424" y="862"/>
                    </a:cubicBezTo>
                    <a:cubicBezTo>
                      <a:pt x="430" y="871"/>
                      <a:pt x="420" y="868"/>
                      <a:pt x="419" y="868"/>
                    </a:cubicBezTo>
                    <a:cubicBezTo>
                      <a:pt x="408" y="872"/>
                      <a:pt x="396" y="871"/>
                      <a:pt x="384" y="873"/>
                    </a:cubicBezTo>
                    <a:cubicBezTo>
                      <a:pt x="389" y="884"/>
                      <a:pt x="393" y="895"/>
                      <a:pt x="398" y="907"/>
                    </a:cubicBezTo>
                    <a:cubicBezTo>
                      <a:pt x="402" y="902"/>
                      <a:pt x="404" y="898"/>
                      <a:pt x="407" y="893"/>
                    </a:cubicBezTo>
                    <a:cubicBezTo>
                      <a:pt x="413" y="915"/>
                      <a:pt x="421" y="935"/>
                      <a:pt x="420" y="956"/>
                    </a:cubicBezTo>
                    <a:cubicBezTo>
                      <a:pt x="420" y="960"/>
                      <a:pt x="421" y="963"/>
                      <a:pt x="425" y="965"/>
                    </a:cubicBezTo>
                    <a:cubicBezTo>
                      <a:pt x="422" y="972"/>
                      <a:pt x="419" y="978"/>
                      <a:pt x="416" y="985"/>
                    </a:cubicBezTo>
                    <a:cubicBezTo>
                      <a:pt x="410" y="979"/>
                      <a:pt x="411" y="971"/>
                      <a:pt x="410" y="962"/>
                    </a:cubicBezTo>
                    <a:cubicBezTo>
                      <a:pt x="406" y="969"/>
                      <a:pt x="402" y="973"/>
                      <a:pt x="397" y="965"/>
                    </a:cubicBezTo>
                    <a:cubicBezTo>
                      <a:pt x="395" y="972"/>
                      <a:pt x="395" y="978"/>
                      <a:pt x="394" y="984"/>
                    </a:cubicBezTo>
                    <a:cubicBezTo>
                      <a:pt x="390" y="991"/>
                      <a:pt x="386" y="999"/>
                      <a:pt x="386" y="1008"/>
                    </a:cubicBezTo>
                    <a:cubicBezTo>
                      <a:pt x="378" y="997"/>
                      <a:pt x="379" y="982"/>
                      <a:pt x="370" y="972"/>
                    </a:cubicBezTo>
                    <a:cubicBezTo>
                      <a:pt x="370" y="971"/>
                      <a:pt x="370" y="970"/>
                      <a:pt x="369" y="969"/>
                    </a:cubicBezTo>
                    <a:cubicBezTo>
                      <a:pt x="374" y="967"/>
                      <a:pt x="376" y="963"/>
                      <a:pt x="376" y="958"/>
                    </a:cubicBezTo>
                    <a:cubicBezTo>
                      <a:pt x="368" y="960"/>
                      <a:pt x="370" y="965"/>
                      <a:pt x="369" y="969"/>
                    </a:cubicBezTo>
                    <a:cubicBezTo>
                      <a:pt x="361" y="965"/>
                      <a:pt x="362" y="958"/>
                      <a:pt x="362" y="951"/>
                    </a:cubicBezTo>
                    <a:cubicBezTo>
                      <a:pt x="362" y="929"/>
                      <a:pt x="360" y="907"/>
                      <a:pt x="354" y="886"/>
                    </a:cubicBezTo>
                    <a:cubicBezTo>
                      <a:pt x="355" y="896"/>
                      <a:pt x="356" y="906"/>
                      <a:pt x="357" y="916"/>
                    </a:cubicBezTo>
                    <a:cubicBezTo>
                      <a:pt x="350" y="906"/>
                      <a:pt x="345" y="896"/>
                      <a:pt x="343" y="884"/>
                    </a:cubicBezTo>
                    <a:cubicBezTo>
                      <a:pt x="341" y="878"/>
                      <a:pt x="341" y="870"/>
                      <a:pt x="336" y="865"/>
                    </a:cubicBezTo>
                    <a:cubicBezTo>
                      <a:pt x="335" y="864"/>
                      <a:pt x="335" y="862"/>
                      <a:pt x="335" y="860"/>
                    </a:cubicBezTo>
                    <a:cubicBezTo>
                      <a:pt x="334" y="860"/>
                      <a:pt x="334" y="860"/>
                      <a:pt x="334" y="861"/>
                    </a:cubicBezTo>
                    <a:cubicBezTo>
                      <a:pt x="333" y="863"/>
                      <a:pt x="334" y="864"/>
                      <a:pt x="336" y="865"/>
                    </a:cubicBezTo>
                    <a:cubicBezTo>
                      <a:pt x="333" y="873"/>
                      <a:pt x="342" y="880"/>
                      <a:pt x="336" y="887"/>
                    </a:cubicBezTo>
                    <a:cubicBezTo>
                      <a:pt x="334" y="878"/>
                      <a:pt x="326" y="874"/>
                      <a:pt x="320" y="867"/>
                    </a:cubicBezTo>
                    <a:cubicBezTo>
                      <a:pt x="321" y="878"/>
                      <a:pt x="325" y="882"/>
                      <a:pt x="336" y="887"/>
                    </a:cubicBezTo>
                    <a:cubicBezTo>
                      <a:pt x="334" y="893"/>
                      <a:pt x="344" y="897"/>
                      <a:pt x="342" y="900"/>
                    </a:cubicBezTo>
                    <a:cubicBezTo>
                      <a:pt x="335" y="911"/>
                      <a:pt x="347" y="914"/>
                      <a:pt x="350" y="920"/>
                    </a:cubicBezTo>
                    <a:cubicBezTo>
                      <a:pt x="351" y="923"/>
                      <a:pt x="354" y="924"/>
                      <a:pt x="355" y="928"/>
                    </a:cubicBezTo>
                    <a:cubicBezTo>
                      <a:pt x="362" y="948"/>
                      <a:pt x="361" y="970"/>
                      <a:pt x="360" y="991"/>
                    </a:cubicBezTo>
                    <a:cubicBezTo>
                      <a:pt x="356" y="990"/>
                      <a:pt x="354" y="983"/>
                      <a:pt x="350" y="986"/>
                    </a:cubicBezTo>
                    <a:cubicBezTo>
                      <a:pt x="346" y="988"/>
                      <a:pt x="348" y="993"/>
                      <a:pt x="348" y="997"/>
                    </a:cubicBezTo>
                    <a:cubicBezTo>
                      <a:pt x="348" y="999"/>
                      <a:pt x="348" y="1001"/>
                      <a:pt x="348" y="1003"/>
                    </a:cubicBezTo>
                    <a:cubicBezTo>
                      <a:pt x="344" y="1002"/>
                      <a:pt x="341" y="997"/>
                      <a:pt x="337" y="1000"/>
                    </a:cubicBezTo>
                    <a:cubicBezTo>
                      <a:pt x="334" y="1003"/>
                      <a:pt x="336" y="1008"/>
                      <a:pt x="336" y="1012"/>
                    </a:cubicBezTo>
                    <a:cubicBezTo>
                      <a:pt x="337" y="1015"/>
                      <a:pt x="338" y="1017"/>
                      <a:pt x="338" y="1020"/>
                    </a:cubicBezTo>
                    <a:cubicBezTo>
                      <a:pt x="321" y="1020"/>
                      <a:pt x="321" y="1020"/>
                      <a:pt x="326" y="1032"/>
                    </a:cubicBezTo>
                    <a:cubicBezTo>
                      <a:pt x="324" y="1033"/>
                      <a:pt x="324" y="1034"/>
                      <a:pt x="326" y="1034"/>
                    </a:cubicBezTo>
                    <a:cubicBezTo>
                      <a:pt x="326" y="1034"/>
                      <a:pt x="326" y="1034"/>
                      <a:pt x="326" y="1034"/>
                    </a:cubicBezTo>
                    <a:cubicBezTo>
                      <a:pt x="327" y="1040"/>
                      <a:pt x="324" y="1044"/>
                      <a:pt x="321" y="1048"/>
                    </a:cubicBezTo>
                    <a:cubicBezTo>
                      <a:pt x="317" y="1051"/>
                      <a:pt x="312" y="1045"/>
                      <a:pt x="308" y="1048"/>
                    </a:cubicBezTo>
                    <a:cubicBezTo>
                      <a:pt x="304" y="1045"/>
                      <a:pt x="299" y="1042"/>
                      <a:pt x="296" y="1038"/>
                    </a:cubicBezTo>
                    <a:cubicBezTo>
                      <a:pt x="293" y="1036"/>
                      <a:pt x="293" y="1031"/>
                      <a:pt x="289" y="1033"/>
                    </a:cubicBezTo>
                    <a:cubicBezTo>
                      <a:pt x="285" y="1034"/>
                      <a:pt x="286" y="1038"/>
                      <a:pt x="286" y="1041"/>
                    </a:cubicBezTo>
                    <a:cubicBezTo>
                      <a:pt x="283" y="1072"/>
                      <a:pt x="276" y="1101"/>
                      <a:pt x="267" y="1131"/>
                    </a:cubicBezTo>
                    <a:cubicBezTo>
                      <a:pt x="259" y="1131"/>
                      <a:pt x="256" y="1125"/>
                      <a:pt x="253" y="1119"/>
                    </a:cubicBezTo>
                    <a:cubicBezTo>
                      <a:pt x="260" y="1113"/>
                      <a:pt x="259" y="1104"/>
                      <a:pt x="261" y="1097"/>
                    </a:cubicBezTo>
                    <a:cubicBezTo>
                      <a:pt x="270" y="1056"/>
                      <a:pt x="282" y="1015"/>
                      <a:pt x="272" y="972"/>
                    </a:cubicBezTo>
                    <a:cubicBezTo>
                      <a:pt x="271" y="969"/>
                      <a:pt x="263" y="958"/>
                      <a:pt x="277" y="960"/>
                    </a:cubicBezTo>
                    <a:cubicBezTo>
                      <a:pt x="277" y="960"/>
                      <a:pt x="278" y="958"/>
                      <a:pt x="278" y="956"/>
                    </a:cubicBezTo>
                    <a:cubicBezTo>
                      <a:pt x="278" y="933"/>
                      <a:pt x="278" y="910"/>
                      <a:pt x="278" y="887"/>
                    </a:cubicBezTo>
                    <a:cubicBezTo>
                      <a:pt x="270" y="891"/>
                      <a:pt x="264" y="898"/>
                      <a:pt x="255" y="902"/>
                    </a:cubicBezTo>
                    <a:cubicBezTo>
                      <a:pt x="245" y="907"/>
                      <a:pt x="231" y="905"/>
                      <a:pt x="224" y="918"/>
                    </a:cubicBezTo>
                    <a:cubicBezTo>
                      <a:pt x="221" y="922"/>
                      <a:pt x="214" y="924"/>
                      <a:pt x="208" y="926"/>
                    </a:cubicBezTo>
                    <a:cubicBezTo>
                      <a:pt x="200" y="928"/>
                      <a:pt x="198" y="932"/>
                      <a:pt x="197" y="940"/>
                    </a:cubicBezTo>
                    <a:cubicBezTo>
                      <a:pt x="195" y="972"/>
                      <a:pt x="192" y="1004"/>
                      <a:pt x="190" y="1035"/>
                    </a:cubicBezTo>
                    <a:cubicBezTo>
                      <a:pt x="187" y="1039"/>
                      <a:pt x="188" y="1043"/>
                      <a:pt x="189" y="1047"/>
                    </a:cubicBezTo>
                    <a:cubicBezTo>
                      <a:pt x="189" y="1047"/>
                      <a:pt x="189" y="1047"/>
                      <a:pt x="189" y="1047"/>
                    </a:cubicBezTo>
                    <a:cubicBezTo>
                      <a:pt x="183" y="1047"/>
                      <a:pt x="181" y="1050"/>
                      <a:pt x="178" y="1054"/>
                    </a:cubicBezTo>
                    <a:cubicBezTo>
                      <a:pt x="178" y="1054"/>
                      <a:pt x="177" y="1055"/>
                      <a:pt x="176" y="1055"/>
                    </a:cubicBezTo>
                    <a:cubicBezTo>
                      <a:pt x="175" y="1055"/>
                      <a:pt x="174" y="1054"/>
                      <a:pt x="174" y="1054"/>
                    </a:cubicBezTo>
                    <a:cubicBezTo>
                      <a:pt x="172" y="1051"/>
                      <a:pt x="177" y="1045"/>
                      <a:pt x="169" y="1046"/>
                    </a:cubicBezTo>
                    <a:cubicBezTo>
                      <a:pt x="171" y="1015"/>
                      <a:pt x="174" y="985"/>
                      <a:pt x="176" y="954"/>
                    </a:cubicBezTo>
                    <a:cubicBezTo>
                      <a:pt x="178" y="933"/>
                      <a:pt x="178" y="934"/>
                      <a:pt x="157" y="930"/>
                    </a:cubicBezTo>
                    <a:cubicBezTo>
                      <a:pt x="145" y="928"/>
                      <a:pt x="138" y="932"/>
                      <a:pt x="131" y="943"/>
                    </a:cubicBezTo>
                    <a:cubicBezTo>
                      <a:pt x="117" y="967"/>
                      <a:pt x="107" y="994"/>
                      <a:pt x="99" y="1020"/>
                    </a:cubicBezTo>
                    <a:cubicBezTo>
                      <a:pt x="96" y="1027"/>
                      <a:pt x="96" y="1035"/>
                      <a:pt x="89" y="1039"/>
                    </a:cubicBezTo>
                    <a:cubicBezTo>
                      <a:pt x="88" y="1040"/>
                      <a:pt x="87" y="1041"/>
                      <a:pt x="86" y="1041"/>
                    </a:cubicBezTo>
                    <a:cubicBezTo>
                      <a:pt x="85" y="1042"/>
                      <a:pt x="84" y="1042"/>
                      <a:pt x="83" y="1042"/>
                    </a:cubicBezTo>
                    <a:cubicBezTo>
                      <a:pt x="74" y="1007"/>
                      <a:pt x="56" y="976"/>
                      <a:pt x="35" y="946"/>
                    </a:cubicBezTo>
                    <a:cubicBezTo>
                      <a:pt x="31" y="940"/>
                      <a:pt x="28" y="940"/>
                      <a:pt x="22" y="944"/>
                    </a:cubicBezTo>
                    <a:cubicBezTo>
                      <a:pt x="15" y="948"/>
                      <a:pt x="8" y="951"/>
                      <a:pt x="0" y="950"/>
                    </a:cubicBezTo>
                    <a:cubicBezTo>
                      <a:pt x="14" y="942"/>
                      <a:pt x="30" y="935"/>
                      <a:pt x="33" y="917"/>
                    </a:cubicBezTo>
                    <a:cubicBezTo>
                      <a:pt x="36" y="902"/>
                      <a:pt x="41" y="888"/>
                      <a:pt x="35" y="873"/>
                    </a:cubicBezTo>
                    <a:cubicBezTo>
                      <a:pt x="35" y="884"/>
                      <a:pt x="28" y="893"/>
                      <a:pt x="32" y="904"/>
                    </a:cubicBezTo>
                    <a:cubicBezTo>
                      <a:pt x="34" y="909"/>
                      <a:pt x="30" y="918"/>
                      <a:pt x="24" y="919"/>
                    </a:cubicBezTo>
                    <a:cubicBezTo>
                      <a:pt x="20" y="919"/>
                      <a:pt x="17" y="913"/>
                      <a:pt x="16" y="907"/>
                    </a:cubicBezTo>
                    <a:cubicBezTo>
                      <a:pt x="13" y="887"/>
                      <a:pt x="20" y="868"/>
                      <a:pt x="21" y="848"/>
                    </a:cubicBezTo>
                    <a:cubicBezTo>
                      <a:pt x="25" y="848"/>
                      <a:pt x="23" y="844"/>
                      <a:pt x="25" y="843"/>
                    </a:cubicBezTo>
                    <a:cubicBezTo>
                      <a:pt x="48" y="868"/>
                      <a:pt x="53" y="902"/>
                      <a:pt x="37" y="931"/>
                    </a:cubicBezTo>
                    <a:cubicBezTo>
                      <a:pt x="35" y="936"/>
                      <a:pt x="37" y="938"/>
                      <a:pt x="39" y="942"/>
                    </a:cubicBezTo>
                    <a:cubicBezTo>
                      <a:pt x="51" y="958"/>
                      <a:pt x="63" y="975"/>
                      <a:pt x="71" y="994"/>
                    </a:cubicBezTo>
                    <a:cubicBezTo>
                      <a:pt x="75" y="1003"/>
                      <a:pt x="79" y="1013"/>
                      <a:pt x="83" y="1022"/>
                    </a:cubicBezTo>
                    <a:cubicBezTo>
                      <a:pt x="88" y="964"/>
                      <a:pt x="89" y="907"/>
                      <a:pt x="87" y="850"/>
                    </a:cubicBezTo>
                    <a:cubicBezTo>
                      <a:pt x="89" y="842"/>
                      <a:pt x="82" y="832"/>
                      <a:pt x="91" y="826"/>
                    </a:cubicBezTo>
                    <a:cubicBezTo>
                      <a:pt x="93" y="832"/>
                      <a:pt x="94" y="839"/>
                      <a:pt x="101" y="841"/>
                    </a:cubicBezTo>
                    <a:cubicBezTo>
                      <a:pt x="101" y="888"/>
                      <a:pt x="101" y="935"/>
                      <a:pt x="101" y="981"/>
                    </a:cubicBezTo>
                    <a:cubicBezTo>
                      <a:pt x="104" y="980"/>
                      <a:pt x="105" y="977"/>
                      <a:pt x="106" y="975"/>
                    </a:cubicBezTo>
                    <a:cubicBezTo>
                      <a:pt x="127" y="936"/>
                      <a:pt x="144" y="893"/>
                      <a:pt x="183" y="867"/>
                    </a:cubicBezTo>
                    <a:cubicBezTo>
                      <a:pt x="185" y="865"/>
                      <a:pt x="185" y="863"/>
                      <a:pt x="186" y="860"/>
                    </a:cubicBezTo>
                    <a:cubicBezTo>
                      <a:pt x="188" y="838"/>
                      <a:pt x="190" y="816"/>
                      <a:pt x="192" y="793"/>
                    </a:cubicBezTo>
                    <a:cubicBezTo>
                      <a:pt x="201" y="793"/>
                      <a:pt x="209" y="792"/>
                      <a:pt x="201" y="781"/>
                    </a:cubicBezTo>
                    <a:cubicBezTo>
                      <a:pt x="200" y="780"/>
                      <a:pt x="201" y="778"/>
                      <a:pt x="201" y="776"/>
                    </a:cubicBezTo>
                    <a:cubicBezTo>
                      <a:pt x="209" y="777"/>
                      <a:pt x="211" y="774"/>
                      <a:pt x="206" y="767"/>
                    </a:cubicBezTo>
                    <a:cubicBezTo>
                      <a:pt x="203" y="764"/>
                      <a:pt x="199" y="760"/>
                      <a:pt x="202" y="756"/>
                    </a:cubicBezTo>
                    <a:cubicBezTo>
                      <a:pt x="204" y="752"/>
                      <a:pt x="209" y="755"/>
                      <a:pt x="213" y="754"/>
                    </a:cubicBezTo>
                    <a:cubicBezTo>
                      <a:pt x="213" y="755"/>
                      <a:pt x="214" y="755"/>
                      <a:pt x="214" y="755"/>
                    </a:cubicBezTo>
                    <a:cubicBezTo>
                      <a:pt x="214" y="759"/>
                      <a:pt x="214" y="763"/>
                      <a:pt x="213" y="767"/>
                    </a:cubicBezTo>
                    <a:cubicBezTo>
                      <a:pt x="211" y="792"/>
                      <a:pt x="208" y="816"/>
                      <a:pt x="206" y="841"/>
                    </a:cubicBezTo>
                    <a:cubicBezTo>
                      <a:pt x="206" y="845"/>
                      <a:pt x="204" y="853"/>
                      <a:pt x="211" y="849"/>
                    </a:cubicBezTo>
                    <a:cubicBezTo>
                      <a:pt x="231" y="838"/>
                      <a:pt x="252" y="836"/>
                      <a:pt x="275" y="835"/>
                    </a:cubicBezTo>
                    <a:cubicBezTo>
                      <a:pt x="280" y="835"/>
                      <a:pt x="282" y="833"/>
                      <a:pt x="283" y="828"/>
                    </a:cubicBezTo>
                    <a:cubicBezTo>
                      <a:pt x="289" y="791"/>
                      <a:pt x="280" y="756"/>
                      <a:pt x="270" y="721"/>
                    </a:cubicBezTo>
                    <a:cubicBezTo>
                      <a:pt x="266" y="708"/>
                      <a:pt x="242" y="694"/>
                      <a:pt x="230" y="696"/>
                    </a:cubicBezTo>
                    <a:cubicBezTo>
                      <a:pt x="223" y="694"/>
                      <a:pt x="217" y="692"/>
                      <a:pt x="213" y="687"/>
                    </a:cubicBezTo>
                    <a:cubicBezTo>
                      <a:pt x="218" y="686"/>
                      <a:pt x="221" y="681"/>
                      <a:pt x="226" y="678"/>
                    </a:cubicBezTo>
                    <a:cubicBezTo>
                      <a:pt x="235" y="688"/>
                      <a:pt x="249" y="688"/>
                      <a:pt x="260" y="696"/>
                    </a:cubicBezTo>
                    <a:cubicBezTo>
                      <a:pt x="257" y="683"/>
                      <a:pt x="250" y="671"/>
                      <a:pt x="245" y="660"/>
                    </a:cubicBezTo>
                    <a:cubicBezTo>
                      <a:pt x="241" y="649"/>
                      <a:pt x="237" y="646"/>
                      <a:pt x="227" y="648"/>
                    </a:cubicBezTo>
                    <a:cubicBezTo>
                      <a:pt x="228" y="644"/>
                      <a:pt x="230" y="640"/>
                      <a:pt x="232" y="635"/>
                    </a:cubicBezTo>
                    <a:cubicBezTo>
                      <a:pt x="224" y="636"/>
                      <a:pt x="218" y="636"/>
                      <a:pt x="212" y="637"/>
                    </a:cubicBezTo>
                    <a:cubicBezTo>
                      <a:pt x="211" y="636"/>
                      <a:pt x="209" y="636"/>
                      <a:pt x="208" y="636"/>
                    </a:cubicBezTo>
                    <a:cubicBezTo>
                      <a:pt x="203" y="634"/>
                      <a:pt x="199" y="631"/>
                      <a:pt x="205" y="625"/>
                    </a:cubicBezTo>
                    <a:cubicBezTo>
                      <a:pt x="207" y="624"/>
                      <a:pt x="213" y="624"/>
                      <a:pt x="211" y="619"/>
                    </a:cubicBezTo>
                    <a:cubicBezTo>
                      <a:pt x="209" y="616"/>
                      <a:pt x="205" y="617"/>
                      <a:pt x="202" y="616"/>
                    </a:cubicBezTo>
                    <a:cubicBezTo>
                      <a:pt x="199" y="616"/>
                      <a:pt x="197" y="616"/>
                      <a:pt x="194" y="614"/>
                    </a:cubicBezTo>
                    <a:cubicBezTo>
                      <a:pt x="199" y="605"/>
                      <a:pt x="190" y="609"/>
                      <a:pt x="188" y="607"/>
                    </a:cubicBezTo>
                    <a:cubicBezTo>
                      <a:pt x="188" y="598"/>
                      <a:pt x="192" y="593"/>
                      <a:pt x="200" y="589"/>
                    </a:cubicBezTo>
                    <a:cubicBezTo>
                      <a:pt x="202" y="590"/>
                      <a:pt x="204" y="593"/>
                      <a:pt x="206" y="590"/>
                    </a:cubicBezTo>
                    <a:cubicBezTo>
                      <a:pt x="207" y="590"/>
                      <a:pt x="206" y="588"/>
                      <a:pt x="206" y="587"/>
                    </a:cubicBezTo>
                    <a:cubicBezTo>
                      <a:pt x="203" y="585"/>
                      <a:pt x="201" y="585"/>
                      <a:pt x="200" y="588"/>
                    </a:cubicBezTo>
                    <a:cubicBezTo>
                      <a:pt x="185" y="589"/>
                      <a:pt x="171" y="585"/>
                      <a:pt x="157" y="588"/>
                    </a:cubicBezTo>
                    <a:cubicBezTo>
                      <a:pt x="157" y="586"/>
                      <a:pt x="156" y="584"/>
                      <a:pt x="156" y="583"/>
                    </a:cubicBezTo>
                    <a:cubicBezTo>
                      <a:pt x="146" y="579"/>
                      <a:pt x="150" y="570"/>
                      <a:pt x="149" y="563"/>
                    </a:cubicBezTo>
                    <a:cubicBezTo>
                      <a:pt x="149" y="561"/>
                      <a:pt x="149" y="559"/>
                      <a:pt x="149" y="557"/>
                    </a:cubicBezTo>
                    <a:cubicBezTo>
                      <a:pt x="150" y="550"/>
                      <a:pt x="146" y="548"/>
                      <a:pt x="141" y="548"/>
                    </a:cubicBezTo>
                    <a:close/>
                    <a:moveTo>
                      <a:pt x="314" y="1037"/>
                    </a:moveTo>
                    <a:cubicBezTo>
                      <a:pt x="315" y="1038"/>
                      <a:pt x="315" y="1039"/>
                      <a:pt x="316" y="1039"/>
                    </a:cubicBezTo>
                    <a:cubicBezTo>
                      <a:pt x="317" y="1040"/>
                      <a:pt x="318" y="1041"/>
                      <a:pt x="319" y="1041"/>
                    </a:cubicBezTo>
                    <a:cubicBezTo>
                      <a:pt x="319" y="1041"/>
                      <a:pt x="319" y="1041"/>
                      <a:pt x="319" y="1040"/>
                    </a:cubicBezTo>
                    <a:cubicBezTo>
                      <a:pt x="318" y="1040"/>
                      <a:pt x="317" y="1040"/>
                      <a:pt x="316" y="1039"/>
                    </a:cubicBezTo>
                    <a:cubicBezTo>
                      <a:pt x="316" y="1039"/>
                      <a:pt x="315" y="1038"/>
                      <a:pt x="314" y="1037"/>
                    </a:cubicBezTo>
                    <a:cubicBezTo>
                      <a:pt x="314" y="1037"/>
                      <a:pt x="313" y="1037"/>
                      <a:pt x="313" y="1036"/>
                    </a:cubicBezTo>
                    <a:cubicBezTo>
                      <a:pt x="313" y="1037"/>
                      <a:pt x="314" y="1037"/>
                      <a:pt x="314" y="1037"/>
                    </a:cubicBezTo>
                    <a:close/>
                    <a:moveTo>
                      <a:pt x="210" y="181"/>
                    </a:moveTo>
                    <a:cubicBezTo>
                      <a:pt x="211" y="183"/>
                      <a:pt x="213" y="184"/>
                      <a:pt x="215" y="184"/>
                    </a:cubicBezTo>
                    <a:cubicBezTo>
                      <a:pt x="213" y="186"/>
                      <a:pt x="210" y="186"/>
                      <a:pt x="208" y="186"/>
                    </a:cubicBezTo>
                    <a:cubicBezTo>
                      <a:pt x="195" y="182"/>
                      <a:pt x="182" y="176"/>
                      <a:pt x="168" y="179"/>
                    </a:cubicBezTo>
                    <a:cubicBezTo>
                      <a:pt x="181" y="181"/>
                      <a:pt x="194" y="187"/>
                      <a:pt x="207" y="186"/>
                    </a:cubicBezTo>
                    <a:cubicBezTo>
                      <a:pt x="210" y="195"/>
                      <a:pt x="219" y="192"/>
                      <a:pt x="224" y="195"/>
                    </a:cubicBezTo>
                    <a:cubicBezTo>
                      <a:pt x="235" y="199"/>
                      <a:pt x="244" y="209"/>
                      <a:pt x="257" y="215"/>
                    </a:cubicBezTo>
                    <a:cubicBezTo>
                      <a:pt x="253" y="207"/>
                      <a:pt x="253" y="201"/>
                      <a:pt x="246" y="198"/>
                    </a:cubicBezTo>
                    <a:cubicBezTo>
                      <a:pt x="246" y="196"/>
                      <a:pt x="246" y="195"/>
                      <a:pt x="245" y="193"/>
                    </a:cubicBezTo>
                    <a:cubicBezTo>
                      <a:pt x="245" y="193"/>
                      <a:pt x="244" y="193"/>
                      <a:pt x="244" y="193"/>
                    </a:cubicBezTo>
                    <a:cubicBezTo>
                      <a:pt x="244" y="195"/>
                      <a:pt x="244" y="197"/>
                      <a:pt x="246" y="198"/>
                    </a:cubicBezTo>
                    <a:cubicBezTo>
                      <a:pt x="246" y="202"/>
                      <a:pt x="245" y="202"/>
                      <a:pt x="242" y="200"/>
                    </a:cubicBezTo>
                    <a:cubicBezTo>
                      <a:pt x="233" y="194"/>
                      <a:pt x="224" y="189"/>
                      <a:pt x="215" y="184"/>
                    </a:cubicBezTo>
                    <a:cubicBezTo>
                      <a:pt x="214" y="182"/>
                      <a:pt x="212" y="181"/>
                      <a:pt x="206" y="180"/>
                    </a:cubicBezTo>
                    <a:cubicBezTo>
                      <a:pt x="207" y="180"/>
                      <a:pt x="208" y="181"/>
                      <a:pt x="209" y="181"/>
                    </a:cubicBezTo>
                    <a:cubicBezTo>
                      <a:pt x="211" y="181"/>
                      <a:pt x="209" y="180"/>
                      <a:pt x="210" y="179"/>
                    </a:cubicBezTo>
                    <a:cubicBezTo>
                      <a:pt x="209" y="178"/>
                      <a:pt x="208" y="178"/>
                      <a:pt x="207" y="177"/>
                    </a:cubicBezTo>
                    <a:cubicBezTo>
                      <a:pt x="207" y="178"/>
                      <a:pt x="206" y="179"/>
                      <a:pt x="210" y="181"/>
                    </a:cubicBezTo>
                    <a:close/>
                    <a:moveTo>
                      <a:pt x="386" y="948"/>
                    </a:moveTo>
                    <a:cubicBezTo>
                      <a:pt x="393" y="947"/>
                      <a:pt x="391" y="942"/>
                      <a:pt x="391" y="938"/>
                    </a:cubicBezTo>
                    <a:cubicBezTo>
                      <a:pt x="405" y="936"/>
                      <a:pt x="396" y="927"/>
                      <a:pt x="398" y="922"/>
                    </a:cubicBezTo>
                    <a:cubicBezTo>
                      <a:pt x="395" y="927"/>
                      <a:pt x="391" y="931"/>
                      <a:pt x="391" y="938"/>
                    </a:cubicBezTo>
                    <a:cubicBezTo>
                      <a:pt x="388" y="940"/>
                      <a:pt x="387" y="944"/>
                      <a:pt x="386" y="948"/>
                    </a:cubicBezTo>
                    <a:cubicBezTo>
                      <a:pt x="385" y="948"/>
                      <a:pt x="383" y="948"/>
                      <a:pt x="383" y="950"/>
                    </a:cubicBezTo>
                    <a:cubicBezTo>
                      <a:pt x="383" y="951"/>
                      <a:pt x="383" y="951"/>
                      <a:pt x="384" y="951"/>
                    </a:cubicBezTo>
                    <a:cubicBezTo>
                      <a:pt x="386" y="951"/>
                      <a:pt x="386" y="949"/>
                      <a:pt x="386" y="948"/>
                    </a:cubicBezTo>
                    <a:close/>
                    <a:moveTo>
                      <a:pt x="162" y="63"/>
                    </a:moveTo>
                    <a:cubicBezTo>
                      <a:pt x="162" y="63"/>
                      <a:pt x="162" y="63"/>
                      <a:pt x="163" y="63"/>
                    </a:cubicBezTo>
                    <a:cubicBezTo>
                      <a:pt x="162" y="63"/>
                      <a:pt x="162" y="63"/>
                      <a:pt x="162" y="63"/>
                    </a:cubicBezTo>
                    <a:cubicBezTo>
                      <a:pt x="161" y="60"/>
                      <a:pt x="161" y="57"/>
                      <a:pt x="157" y="56"/>
                    </a:cubicBezTo>
                    <a:cubicBezTo>
                      <a:pt x="156" y="56"/>
                      <a:pt x="155" y="57"/>
                      <a:pt x="155" y="59"/>
                    </a:cubicBezTo>
                    <a:cubicBezTo>
                      <a:pt x="156" y="62"/>
                      <a:pt x="159" y="62"/>
                      <a:pt x="162" y="63"/>
                    </a:cubicBezTo>
                    <a:close/>
                    <a:moveTo>
                      <a:pt x="157" y="512"/>
                    </a:moveTo>
                    <a:cubicBezTo>
                      <a:pt x="156" y="512"/>
                      <a:pt x="156" y="512"/>
                      <a:pt x="156" y="512"/>
                    </a:cubicBezTo>
                    <a:cubicBezTo>
                      <a:pt x="156" y="512"/>
                      <a:pt x="156" y="512"/>
                      <a:pt x="157" y="512"/>
                    </a:cubicBezTo>
                    <a:cubicBezTo>
                      <a:pt x="153" y="519"/>
                      <a:pt x="147" y="509"/>
                      <a:pt x="143" y="515"/>
                    </a:cubicBezTo>
                    <a:cubicBezTo>
                      <a:pt x="145" y="519"/>
                      <a:pt x="150" y="519"/>
                      <a:pt x="153" y="520"/>
                    </a:cubicBezTo>
                    <a:cubicBezTo>
                      <a:pt x="157" y="522"/>
                      <a:pt x="161" y="524"/>
                      <a:pt x="163" y="520"/>
                    </a:cubicBezTo>
                    <a:cubicBezTo>
                      <a:pt x="164" y="516"/>
                      <a:pt x="161" y="513"/>
                      <a:pt x="157" y="512"/>
                    </a:cubicBezTo>
                    <a:close/>
                    <a:moveTo>
                      <a:pt x="154" y="75"/>
                    </a:moveTo>
                    <a:cubicBezTo>
                      <a:pt x="154" y="72"/>
                      <a:pt x="153" y="70"/>
                      <a:pt x="150" y="70"/>
                    </a:cubicBezTo>
                    <a:cubicBezTo>
                      <a:pt x="141" y="59"/>
                      <a:pt x="128" y="53"/>
                      <a:pt x="121" y="41"/>
                    </a:cubicBezTo>
                    <a:cubicBezTo>
                      <a:pt x="120" y="40"/>
                      <a:pt x="117" y="39"/>
                      <a:pt x="117" y="40"/>
                    </a:cubicBezTo>
                    <a:cubicBezTo>
                      <a:pt x="115" y="50"/>
                      <a:pt x="111" y="42"/>
                      <a:pt x="109" y="40"/>
                    </a:cubicBezTo>
                    <a:cubicBezTo>
                      <a:pt x="104" y="36"/>
                      <a:pt x="97" y="34"/>
                      <a:pt x="90" y="32"/>
                    </a:cubicBezTo>
                    <a:cubicBezTo>
                      <a:pt x="92" y="38"/>
                      <a:pt x="97" y="38"/>
                      <a:pt x="100" y="41"/>
                    </a:cubicBezTo>
                    <a:cubicBezTo>
                      <a:pt x="105" y="44"/>
                      <a:pt x="102" y="45"/>
                      <a:pt x="99" y="46"/>
                    </a:cubicBezTo>
                    <a:cubicBezTo>
                      <a:pt x="89" y="38"/>
                      <a:pt x="77" y="38"/>
                      <a:pt x="65" y="40"/>
                    </a:cubicBezTo>
                    <a:cubicBezTo>
                      <a:pt x="76" y="42"/>
                      <a:pt x="87" y="47"/>
                      <a:pt x="99" y="46"/>
                    </a:cubicBezTo>
                    <a:cubicBezTo>
                      <a:pt x="114" y="56"/>
                      <a:pt x="131" y="64"/>
                      <a:pt x="149" y="70"/>
                    </a:cubicBezTo>
                    <a:cubicBezTo>
                      <a:pt x="150" y="73"/>
                      <a:pt x="151" y="75"/>
                      <a:pt x="154" y="75"/>
                    </a:cubicBezTo>
                    <a:cubicBezTo>
                      <a:pt x="158" y="84"/>
                      <a:pt x="164" y="91"/>
                      <a:pt x="174" y="94"/>
                    </a:cubicBezTo>
                    <a:cubicBezTo>
                      <a:pt x="183" y="107"/>
                      <a:pt x="191" y="120"/>
                      <a:pt x="205" y="128"/>
                    </a:cubicBezTo>
                    <a:cubicBezTo>
                      <a:pt x="205" y="132"/>
                      <a:pt x="205" y="136"/>
                      <a:pt x="211" y="137"/>
                    </a:cubicBezTo>
                    <a:cubicBezTo>
                      <a:pt x="211" y="131"/>
                      <a:pt x="208" y="130"/>
                      <a:pt x="205" y="128"/>
                    </a:cubicBezTo>
                    <a:cubicBezTo>
                      <a:pt x="196" y="114"/>
                      <a:pt x="188" y="101"/>
                      <a:pt x="179" y="87"/>
                    </a:cubicBezTo>
                    <a:cubicBezTo>
                      <a:pt x="177" y="90"/>
                      <a:pt x="179" y="95"/>
                      <a:pt x="174" y="94"/>
                    </a:cubicBezTo>
                    <a:cubicBezTo>
                      <a:pt x="175" y="89"/>
                      <a:pt x="169" y="87"/>
                      <a:pt x="169" y="82"/>
                    </a:cubicBezTo>
                    <a:cubicBezTo>
                      <a:pt x="174" y="81"/>
                      <a:pt x="175" y="78"/>
                      <a:pt x="172" y="75"/>
                    </a:cubicBezTo>
                    <a:cubicBezTo>
                      <a:pt x="170" y="72"/>
                      <a:pt x="169" y="68"/>
                      <a:pt x="166" y="69"/>
                    </a:cubicBezTo>
                    <a:cubicBezTo>
                      <a:pt x="162" y="70"/>
                      <a:pt x="165" y="74"/>
                      <a:pt x="164" y="77"/>
                    </a:cubicBezTo>
                    <a:cubicBezTo>
                      <a:pt x="161" y="76"/>
                      <a:pt x="158" y="76"/>
                      <a:pt x="154" y="75"/>
                    </a:cubicBezTo>
                    <a:close/>
                    <a:moveTo>
                      <a:pt x="193" y="522"/>
                    </a:moveTo>
                    <a:cubicBezTo>
                      <a:pt x="193" y="520"/>
                      <a:pt x="193" y="518"/>
                      <a:pt x="190" y="518"/>
                    </a:cubicBezTo>
                    <a:cubicBezTo>
                      <a:pt x="190" y="518"/>
                      <a:pt x="189" y="519"/>
                      <a:pt x="189" y="519"/>
                    </a:cubicBezTo>
                    <a:cubicBezTo>
                      <a:pt x="189" y="522"/>
                      <a:pt x="191" y="522"/>
                      <a:pt x="193" y="522"/>
                    </a:cubicBezTo>
                    <a:cubicBezTo>
                      <a:pt x="204" y="539"/>
                      <a:pt x="216" y="555"/>
                      <a:pt x="210" y="577"/>
                    </a:cubicBezTo>
                    <a:cubicBezTo>
                      <a:pt x="210" y="579"/>
                      <a:pt x="212" y="582"/>
                      <a:pt x="215" y="581"/>
                    </a:cubicBezTo>
                    <a:cubicBezTo>
                      <a:pt x="218" y="581"/>
                      <a:pt x="217" y="578"/>
                      <a:pt x="217" y="575"/>
                    </a:cubicBezTo>
                    <a:cubicBezTo>
                      <a:pt x="218" y="557"/>
                      <a:pt x="210" y="541"/>
                      <a:pt x="204" y="525"/>
                    </a:cubicBezTo>
                    <a:cubicBezTo>
                      <a:pt x="201" y="519"/>
                      <a:pt x="197" y="520"/>
                      <a:pt x="193" y="522"/>
                    </a:cubicBezTo>
                    <a:close/>
                    <a:moveTo>
                      <a:pt x="224" y="604"/>
                    </a:moveTo>
                    <a:cubicBezTo>
                      <a:pt x="226" y="593"/>
                      <a:pt x="221" y="590"/>
                      <a:pt x="209" y="594"/>
                    </a:cubicBezTo>
                    <a:cubicBezTo>
                      <a:pt x="215" y="598"/>
                      <a:pt x="220" y="601"/>
                      <a:pt x="224" y="604"/>
                    </a:cubicBezTo>
                    <a:cubicBezTo>
                      <a:pt x="225" y="608"/>
                      <a:pt x="226" y="612"/>
                      <a:pt x="231" y="617"/>
                    </a:cubicBezTo>
                    <a:cubicBezTo>
                      <a:pt x="233" y="592"/>
                      <a:pt x="256" y="574"/>
                      <a:pt x="245" y="549"/>
                    </a:cubicBezTo>
                    <a:cubicBezTo>
                      <a:pt x="247" y="561"/>
                      <a:pt x="243" y="572"/>
                      <a:pt x="237" y="584"/>
                    </a:cubicBezTo>
                    <a:cubicBezTo>
                      <a:pt x="237" y="579"/>
                      <a:pt x="236" y="576"/>
                      <a:pt x="236" y="573"/>
                    </a:cubicBezTo>
                    <a:cubicBezTo>
                      <a:pt x="234" y="578"/>
                      <a:pt x="235" y="583"/>
                      <a:pt x="234" y="587"/>
                    </a:cubicBezTo>
                    <a:cubicBezTo>
                      <a:pt x="232" y="593"/>
                      <a:pt x="235" y="603"/>
                      <a:pt x="224" y="604"/>
                    </a:cubicBezTo>
                    <a:close/>
                    <a:moveTo>
                      <a:pt x="169" y="150"/>
                    </a:moveTo>
                    <a:cubicBezTo>
                      <a:pt x="168" y="150"/>
                      <a:pt x="168" y="149"/>
                      <a:pt x="168" y="149"/>
                    </a:cubicBezTo>
                    <a:cubicBezTo>
                      <a:pt x="168" y="149"/>
                      <a:pt x="168" y="150"/>
                      <a:pt x="169" y="150"/>
                    </a:cubicBezTo>
                    <a:cubicBezTo>
                      <a:pt x="171" y="154"/>
                      <a:pt x="170" y="154"/>
                      <a:pt x="165" y="153"/>
                    </a:cubicBezTo>
                    <a:cubicBezTo>
                      <a:pt x="158" y="151"/>
                      <a:pt x="152" y="145"/>
                      <a:pt x="140" y="147"/>
                    </a:cubicBezTo>
                    <a:cubicBezTo>
                      <a:pt x="162" y="157"/>
                      <a:pt x="182" y="166"/>
                      <a:pt x="201" y="175"/>
                    </a:cubicBezTo>
                    <a:cubicBezTo>
                      <a:pt x="202" y="174"/>
                      <a:pt x="202" y="173"/>
                      <a:pt x="203" y="172"/>
                    </a:cubicBezTo>
                    <a:cubicBezTo>
                      <a:pt x="190" y="167"/>
                      <a:pt x="184" y="152"/>
                      <a:pt x="169" y="150"/>
                    </a:cubicBezTo>
                    <a:close/>
                    <a:moveTo>
                      <a:pt x="229" y="856"/>
                    </a:moveTo>
                    <a:cubicBezTo>
                      <a:pt x="229" y="852"/>
                      <a:pt x="227" y="850"/>
                      <a:pt x="223" y="852"/>
                    </a:cubicBezTo>
                    <a:cubicBezTo>
                      <a:pt x="220" y="853"/>
                      <a:pt x="217" y="854"/>
                      <a:pt x="220" y="858"/>
                    </a:cubicBezTo>
                    <a:cubicBezTo>
                      <a:pt x="210" y="859"/>
                      <a:pt x="206" y="867"/>
                      <a:pt x="201" y="873"/>
                    </a:cubicBezTo>
                    <a:cubicBezTo>
                      <a:pt x="228" y="859"/>
                      <a:pt x="255" y="849"/>
                      <a:pt x="286" y="855"/>
                    </a:cubicBezTo>
                    <a:cubicBezTo>
                      <a:pt x="286" y="854"/>
                      <a:pt x="286" y="853"/>
                      <a:pt x="286" y="852"/>
                    </a:cubicBezTo>
                    <a:cubicBezTo>
                      <a:pt x="277" y="852"/>
                      <a:pt x="269" y="852"/>
                      <a:pt x="261" y="852"/>
                    </a:cubicBezTo>
                    <a:cubicBezTo>
                      <a:pt x="266" y="847"/>
                      <a:pt x="273" y="851"/>
                      <a:pt x="278" y="846"/>
                    </a:cubicBezTo>
                    <a:cubicBezTo>
                      <a:pt x="282" y="845"/>
                      <a:pt x="286" y="850"/>
                      <a:pt x="292" y="846"/>
                    </a:cubicBezTo>
                    <a:cubicBezTo>
                      <a:pt x="286" y="843"/>
                      <a:pt x="282" y="842"/>
                      <a:pt x="278" y="846"/>
                    </a:cubicBezTo>
                    <a:cubicBezTo>
                      <a:pt x="260" y="842"/>
                      <a:pt x="246" y="854"/>
                      <a:pt x="229" y="856"/>
                    </a:cubicBezTo>
                    <a:close/>
                    <a:moveTo>
                      <a:pt x="208" y="147"/>
                    </a:moveTo>
                    <a:cubicBezTo>
                      <a:pt x="207" y="147"/>
                      <a:pt x="206" y="146"/>
                      <a:pt x="205" y="145"/>
                    </a:cubicBezTo>
                    <a:cubicBezTo>
                      <a:pt x="205" y="146"/>
                      <a:pt x="205" y="146"/>
                      <a:pt x="204" y="146"/>
                    </a:cubicBezTo>
                    <a:cubicBezTo>
                      <a:pt x="205" y="147"/>
                      <a:pt x="206" y="147"/>
                      <a:pt x="207" y="147"/>
                    </a:cubicBezTo>
                    <a:cubicBezTo>
                      <a:pt x="216" y="163"/>
                      <a:pt x="231" y="173"/>
                      <a:pt x="242" y="187"/>
                    </a:cubicBezTo>
                    <a:cubicBezTo>
                      <a:pt x="238" y="175"/>
                      <a:pt x="233" y="164"/>
                      <a:pt x="228" y="152"/>
                    </a:cubicBezTo>
                    <a:cubicBezTo>
                      <a:pt x="224" y="141"/>
                      <a:pt x="217" y="140"/>
                      <a:pt x="208" y="147"/>
                    </a:cubicBezTo>
                    <a:close/>
                    <a:moveTo>
                      <a:pt x="130" y="94"/>
                    </a:moveTo>
                    <a:cubicBezTo>
                      <a:pt x="113" y="91"/>
                      <a:pt x="97" y="84"/>
                      <a:pt x="79" y="86"/>
                    </a:cubicBezTo>
                    <a:cubicBezTo>
                      <a:pt x="112" y="93"/>
                      <a:pt x="143" y="105"/>
                      <a:pt x="172" y="122"/>
                    </a:cubicBezTo>
                    <a:cubicBezTo>
                      <a:pt x="161" y="110"/>
                      <a:pt x="145" y="105"/>
                      <a:pt x="135" y="91"/>
                    </a:cubicBezTo>
                    <a:cubicBezTo>
                      <a:pt x="133" y="88"/>
                      <a:pt x="131" y="90"/>
                      <a:pt x="130" y="94"/>
                    </a:cubicBezTo>
                    <a:close/>
                    <a:moveTo>
                      <a:pt x="315" y="852"/>
                    </a:moveTo>
                    <a:cubicBezTo>
                      <a:pt x="292" y="860"/>
                      <a:pt x="292" y="860"/>
                      <a:pt x="295" y="897"/>
                    </a:cubicBezTo>
                    <a:cubicBezTo>
                      <a:pt x="303" y="882"/>
                      <a:pt x="312" y="869"/>
                      <a:pt x="315" y="852"/>
                    </a:cubicBezTo>
                    <a:close/>
                    <a:moveTo>
                      <a:pt x="306" y="1029"/>
                    </a:moveTo>
                    <a:cubicBezTo>
                      <a:pt x="307" y="1029"/>
                      <a:pt x="308" y="1028"/>
                      <a:pt x="309" y="1027"/>
                    </a:cubicBezTo>
                    <a:cubicBezTo>
                      <a:pt x="298" y="1009"/>
                      <a:pt x="299" y="987"/>
                      <a:pt x="294" y="967"/>
                    </a:cubicBezTo>
                    <a:cubicBezTo>
                      <a:pt x="287" y="977"/>
                      <a:pt x="301" y="991"/>
                      <a:pt x="288" y="1001"/>
                    </a:cubicBezTo>
                    <a:cubicBezTo>
                      <a:pt x="287" y="1001"/>
                      <a:pt x="288" y="1003"/>
                      <a:pt x="289" y="1004"/>
                    </a:cubicBezTo>
                    <a:cubicBezTo>
                      <a:pt x="294" y="1012"/>
                      <a:pt x="300" y="1021"/>
                      <a:pt x="306" y="1029"/>
                    </a:cubicBezTo>
                    <a:close/>
                    <a:moveTo>
                      <a:pt x="378" y="917"/>
                    </a:moveTo>
                    <a:cubicBezTo>
                      <a:pt x="372" y="908"/>
                      <a:pt x="374" y="896"/>
                      <a:pt x="363" y="889"/>
                    </a:cubicBezTo>
                    <a:cubicBezTo>
                      <a:pt x="372" y="909"/>
                      <a:pt x="376" y="930"/>
                      <a:pt x="375" y="952"/>
                    </a:cubicBezTo>
                    <a:cubicBezTo>
                      <a:pt x="380" y="936"/>
                      <a:pt x="383" y="919"/>
                      <a:pt x="380" y="902"/>
                    </a:cubicBezTo>
                    <a:cubicBezTo>
                      <a:pt x="379" y="907"/>
                      <a:pt x="379" y="912"/>
                      <a:pt x="378" y="917"/>
                    </a:cubicBezTo>
                    <a:close/>
                    <a:moveTo>
                      <a:pt x="194" y="545"/>
                    </a:moveTo>
                    <a:cubicBezTo>
                      <a:pt x="185" y="528"/>
                      <a:pt x="167" y="523"/>
                      <a:pt x="151" y="531"/>
                    </a:cubicBezTo>
                    <a:cubicBezTo>
                      <a:pt x="167" y="531"/>
                      <a:pt x="179" y="536"/>
                      <a:pt x="194" y="545"/>
                    </a:cubicBezTo>
                    <a:close/>
                    <a:moveTo>
                      <a:pt x="346" y="834"/>
                    </a:moveTo>
                    <a:cubicBezTo>
                      <a:pt x="349" y="843"/>
                      <a:pt x="346" y="854"/>
                      <a:pt x="350" y="864"/>
                    </a:cubicBezTo>
                    <a:cubicBezTo>
                      <a:pt x="353" y="853"/>
                      <a:pt x="355" y="843"/>
                      <a:pt x="346" y="834"/>
                    </a:cubicBezTo>
                    <a:close/>
                    <a:moveTo>
                      <a:pt x="215" y="110"/>
                    </a:moveTo>
                    <a:cubicBezTo>
                      <a:pt x="210" y="122"/>
                      <a:pt x="214" y="129"/>
                      <a:pt x="222" y="137"/>
                    </a:cubicBezTo>
                    <a:cubicBezTo>
                      <a:pt x="222" y="127"/>
                      <a:pt x="219" y="119"/>
                      <a:pt x="215" y="110"/>
                    </a:cubicBezTo>
                    <a:close/>
                    <a:moveTo>
                      <a:pt x="234" y="567"/>
                    </a:moveTo>
                    <a:cubicBezTo>
                      <a:pt x="237" y="559"/>
                      <a:pt x="237" y="553"/>
                      <a:pt x="232" y="547"/>
                    </a:cubicBezTo>
                    <a:cubicBezTo>
                      <a:pt x="231" y="554"/>
                      <a:pt x="231" y="559"/>
                      <a:pt x="234" y="567"/>
                    </a:cubicBezTo>
                    <a:close/>
                    <a:moveTo>
                      <a:pt x="186" y="574"/>
                    </a:moveTo>
                    <a:cubicBezTo>
                      <a:pt x="189" y="578"/>
                      <a:pt x="190" y="582"/>
                      <a:pt x="196" y="582"/>
                    </a:cubicBezTo>
                    <a:cubicBezTo>
                      <a:pt x="196" y="582"/>
                      <a:pt x="197" y="580"/>
                      <a:pt x="197" y="579"/>
                    </a:cubicBezTo>
                    <a:cubicBezTo>
                      <a:pt x="195" y="575"/>
                      <a:pt x="193" y="572"/>
                      <a:pt x="186" y="574"/>
                    </a:cubicBezTo>
                    <a:close/>
                    <a:moveTo>
                      <a:pt x="87" y="31"/>
                    </a:moveTo>
                    <a:cubicBezTo>
                      <a:pt x="81" y="26"/>
                      <a:pt x="77" y="23"/>
                      <a:pt x="71" y="25"/>
                    </a:cubicBezTo>
                    <a:cubicBezTo>
                      <a:pt x="75" y="28"/>
                      <a:pt x="79" y="31"/>
                      <a:pt x="87" y="31"/>
                    </a:cubicBezTo>
                    <a:close/>
                    <a:moveTo>
                      <a:pt x="191" y="133"/>
                    </a:moveTo>
                    <a:cubicBezTo>
                      <a:pt x="192" y="139"/>
                      <a:pt x="194" y="141"/>
                      <a:pt x="200" y="142"/>
                    </a:cubicBezTo>
                    <a:cubicBezTo>
                      <a:pt x="199" y="136"/>
                      <a:pt x="196" y="134"/>
                      <a:pt x="191" y="133"/>
                    </a:cubicBezTo>
                    <a:close/>
                    <a:moveTo>
                      <a:pt x="218" y="534"/>
                    </a:moveTo>
                    <a:cubicBezTo>
                      <a:pt x="218" y="538"/>
                      <a:pt x="213" y="540"/>
                      <a:pt x="217" y="546"/>
                    </a:cubicBezTo>
                    <a:cubicBezTo>
                      <a:pt x="220" y="542"/>
                      <a:pt x="220" y="538"/>
                      <a:pt x="218" y="534"/>
                    </a:cubicBezTo>
                    <a:close/>
                    <a:moveTo>
                      <a:pt x="186" y="126"/>
                    </a:moveTo>
                    <a:cubicBezTo>
                      <a:pt x="182" y="127"/>
                      <a:pt x="181" y="127"/>
                      <a:pt x="182" y="129"/>
                    </a:cubicBezTo>
                    <a:cubicBezTo>
                      <a:pt x="182" y="130"/>
                      <a:pt x="184" y="131"/>
                      <a:pt x="185" y="132"/>
                    </a:cubicBezTo>
                    <a:cubicBezTo>
                      <a:pt x="187" y="132"/>
                      <a:pt x="188" y="131"/>
                      <a:pt x="187" y="129"/>
                    </a:cubicBezTo>
                    <a:cubicBezTo>
                      <a:pt x="187" y="128"/>
                      <a:pt x="186" y="126"/>
                      <a:pt x="186" y="126"/>
                    </a:cubicBezTo>
                    <a:close/>
                    <a:moveTo>
                      <a:pt x="354" y="870"/>
                    </a:moveTo>
                    <a:cubicBezTo>
                      <a:pt x="352" y="873"/>
                      <a:pt x="352" y="875"/>
                      <a:pt x="354" y="878"/>
                    </a:cubicBezTo>
                    <a:cubicBezTo>
                      <a:pt x="355" y="875"/>
                      <a:pt x="356" y="872"/>
                      <a:pt x="354" y="870"/>
                    </a:cubicBezTo>
                    <a:close/>
                    <a:moveTo>
                      <a:pt x="151" y="504"/>
                    </a:moveTo>
                    <a:cubicBezTo>
                      <a:pt x="151" y="504"/>
                      <a:pt x="150" y="505"/>
                      <a:pt x="150" y="506"/>
                    </a:cubicBezTo>
                    <a:cubicBezTo>
                      <a:pt x="151" y="506"/>
                      <a:pt x="152" y="506"/>
                      <a:pt x="152" y="506"/>
                    </a:cubicBezTo>
                    <a:cubicBezTo>
                      <a:pt x="153" y="506"/>
                      <a:pt x="153" y="505"/>
                      <a:pt x="153" y="505"/>
                    </a:cubicBezTo>
                    <a:cubicBezTo>
                      <a:pt x="153" y="504"/>
                      <a:pt x="152" y="504"/>
                      <a:pt x="151" y="504"/>
                    </a:cubicBezTo>
                    <a:close/>
                    <a:moveTo>
                      <a:pt x="125" y="83"/>
                    </a:moveTo>
                    <a:cubicBezTo>
                      <a:pt x="124" y="84"/>
                      <a:pt x="124" y="84"/>
                      <a:pt x="124" y="85"/>
                    </a:cubicBezTo>
                    <a:cubicBezTo>
                      <a:pt x="124" y="85"/>
                      <a:pt x="125" y="86"/>
                      <a:pt x="126" y="86"/>
                    </a:cubicBezTo>
                    <a:cubicBezTo>
                      <a:pt x="126" y="86"/>
                      <a:pt x="127" y="84"/>
                      <a:pt x="127" y="84"/>
                    </a:cubicBezTo>
                    <a:cubicBezTo>
                      <a:pt x="126" y="83"/>
                      <a:pt x="125" y="83"/>
                      <a:pt x="125" y="83"/>
                    </a:cubicBezTo>
                    <a:close/>
                    <a:moveTo>
                      <a:pt x="186" y="513"/>
                    </a:moveTo>
                    <a:cubicBezTo>
                      <a:pt x="186" y="513"/>
                      <a:pt x="185" y="513"/>
                      <a:pt x="185" y="513"/>
                    </a:cubicBezTo>
                    <a:cubicBezTo>
                      <a:pt x="185" y="513"/>
                      <a:pt x="185" y="514"/>
                      <a:pt x="185" y="514"/>
                    </a:cubicBezTo>
                    <a:cubicBezTo>
                      <a:pt x="186" y="514"/>
                      <a:pt x="186" y="514"/>
                      <a:pt x="186" y="514"/>
                    </a:cubicBezTo>
                    <a:cubicBezTo>
                      <a:pt x="186" y="514"/>
                      <a:pt x="186" y="513"/>
                      <a:pt x="186" y="513"/>
                    </a:cubicBezTo>
                    <a:close/>
                    <a:moveTo>
                      <a:pt x="218" y="524"/>
                    </a:moveTo>
                    <a:cubicBezTo>
                      <a:pt x="218" y="524"/>
                      <a:pt x="218" y="525"/>
                      <a:pt x="218" y="525"/>
                    </a:cubicBezTo>
                    <a:cubicBezTo>
                      <a:pt x="219" y="525"/>
                      <a:pt x="219" y="525"/>
                      <a:pt x="219" y="524"/>
                    </a:cubicBezTo>
                    <a:cubicBezTo>
                      <a:pt x="219" y="524"/>
                      <a:pt x="219" y="524"/>
                      <a:pt x="218" y="524"/>
                    </a:cubicBezTo>
                    <a:close/>
                    <a:moveTo>
                      <a:pt x="329" y="898"/>
                    </a:moveTo>
                    <a:cubicBezTo>
                      <a:pt x="329" y="898"/>
                      <a:pt x="328" y="897"/>
                      <a:pt x="328" y="897"/>
                    </a:cubicBezTo>
                    <a:cubicBezTo>
                      <a:pt x="328" y="898"/>
                      <a:pt x="328" y="898"/>
                      <a:pt x="328" y="899"/>
                    </a:cubicBezTo>
                    <a:cubicBezTo>
                      <a:pt x="328" y="898"/>
                      <a:pt x="329" y="899"/>
                      <a:pt x="329" y="898"/>
                    </a:cubicBezTo>
                    <a:cubicBezTo>
                      <a:pt x="329" y="898"/>
                      <a:pt x="329" y="898"/>
                      <a:pt x="329" y="898"/>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8" name="Freeform 437">
                <a:extLst>
                  <a:ext uri="{FF2B5EF4-FFF2-40B4-BE49-F238E27FC236}">
                    <a16:creationId xmlns:a16="http://schemas.microsoft.com/office/drawing/2014/main" id="{5A85C01B-A03F-B110-43D5-CB1FC08F9813}"/>
                  </a:ext>
                </a:extLst>
              </p:cNvPr>
              <p:cNvSpPr>
                <a:spLocks noEditPoints="1"/>
              </p:cNvSpPr>
              <p:nvPr/>
            </p:nvSpPr>
            <p:spPr bwMode="auto">
              <a:xfrm>
                <a:off x="4788" y="2664"/>
                <a:ext cx="434" cy="584"/>
              </a:xfrm>
              <a:custGeom>
                <a:avLst/>
                <a:gdLst>
                  <a:gd name="T0" fmla="*/ 382 w 382"/>
                  <a:gd name="T1" fmla="*/ 515 h 515"/>
                  <a:gd name="T2" fmla="*/ 310 w 382"/>
                  <a:gd name="T3" fmla="*/ 219 h 515"/>
                  <a:gd name="T4" fmla="*/ 142 w 382"/>
                  <a:gd name="T5" fmla="*/ 176 h 515"/>
                  <a:gd name="T6" fmla="*/ 94 w 382"/>
                  <a:gd name="T7" fmla="*/ 143 h 515"/>
                  <a:gd name="T8" fmla="*/ 21 w 382"/>
                  <a:gd name="T9" fmla="*/ 56 h 515"/>
                  <a:gd name="T10" fmla="*/ 7 w 382"/>
                  <a:gd name="T11" fmla="*/ 18 h 515"/>
                  <a:gd name="T12" fmla="*/ 116 w 382"/>
                  <a:gd name="T13" fmla="*/ 13 h 515"/>
                  <a:gd name="T14" fmla="*/ 143 w 382"/>
                  <a:gd name="T15" fmla="*/ 34 h 515"/>
                  <a:gd name="T16" fmla="*/ 152 w 382"/>
                  <a:gd name="T17" fmla="*/ 49 h 515"/>
                  <a:gd name="T18" fmla="*/ 152 w 382"/>
                  <a:gd name="T19" fmla="*/ 51 h 515"/>
                  <a:gd name="T20" fmla="*/ 178 w 382"/>
                  <a:gd name="T21" fmla="*/ 58 h 515"/>
                  <a:gd name="T22" fmla="*/ 204 w 382"/>
                  <a:gd name="T23" fmla="*/ 119 h 515"/>
                  <a:gd name="T24" fmla="*/ 100 w 382"/>
                  <a:gd name="T25" fmla="*/ 113 h 515"/>
                  <a:gd name="T26" fmla="*/ 179 w 382"/>
                  <a:gd name="T27" fmla="*/ 129 h 515"/>
                  <a:gd name="T28" fmla="*/ 222 w 382"/>
                  <a:gd name="T29" fmla="*/ 127 h 515"/>
                  <a:gd name="T30" fmla="*/ 215 w 382"/>
                  <a:gd name="T31" fmla="*/ 78 h 515"/>
                  <a:gd name="T32" fmla="*/ 224 w 382"/>
                  <a:gd name="T33" fmla="*/ 75 h 515"/>
                  <a:gd name="T34" fmla="*/ 221 w 382"/>
                  <a:gd name="T35" fmla="*/ 87 h 515"/>
                  <a:gd name="T36" fmla="*/ 230 w 382"/>
                  <a:gd name="T37" fmla="*/ 83 h 515"/>
                  <a:gd name="T38" fmla="*/ 242 w 382"/>
                  <a:gd name="T39" fmla="*/ 77 h 515"/>
                  <a:gd name="T40" fmla="*/ 327 w 382"/>
                  <a:gd name="T41" fmla="*/ 231 h 515"/>
                  <a:gd name="T42" fmla="*/ 292 w 382"/>
                  <a:gd name="T43" fmla="*/ 65 h 515"/>
                  <a:gd name="T44" fmla="*/ 53 w 382"/>
                  <a:gd name="T45" fmla="*/ 49 h 515"/>
                  <a:gd name="T46" fmla="*/ 53 w 382"/>
                  <a:gd name="T47" fmla="*/ 49 h 515"/>
                  <a:gd name="T48" fmla="*/ 169 w 382"/>
                  <a:gd name="T49" fmla="*/ 90 h 515"/>
                  <a:gd name="T50" fmla="*/ 169 w 382"/>
                  <a:gd name="T51" fmla="*/ 85 h 515"/>
                  <a:gd name="T52" fmla="*/ 164 w 382"/>
                  <a:gd name="T53" fmla="*/ 88 h 515"/>
                  <a:gd name="T54" fmla="*/ 138 w 382"/>
                  <a:gd name="T55" fmla="*/ 166 h 515"/>
                  <a:gd name="T56" fmla="*/ 193 w 382"/>
                  <a:gd name="T57" fmla="*/ 161 h 515"/>
                  <a:gd name="T58" fmla="*/ 142 w 382"/>
                  <a:gd name="T59" fmla="*/ 57 h 515"/>
                  <a:gd name="T60" fmla="*/ 94 w 382"/>
                  <a:gd name="T61" fmla="*/ 36 h 515"/>
                  <a:gd name="T62" fmla="*/ 124 w 382"/>
                  <a:gd name="T63" fmla="*/ 64 h 515"/>
                  <a:gd name="T64" fmla="*/ 63 w 382"/>
                  <a:gd name="T65" fmla="*/ 52 h 515"/>
                  <a:gd name="T66" fmla="*/ 91 w 382"/>
                  <a:gd name="T67" fmla="*/ 59 h 515"/>
                  <a:gd name="T68" fmla="*/ 68 w 382"/>
                  <a:gd name="T69" fmla="*/ 72 h 515"/>
                  <a:gd name="T70" fmla="*/ 125 w 382"/>
                  <a:gd name="T71" fmla="*/ 88 h 515"/>
                  <a:gd name="T72" fmla="*/ 67 w 382"/>
                  <a:gd name="T73" fmla="*/ 90 h 515"/>
                  <a:gd name="T74" fmla="*/ 203 w 382"/>
                  <a:gd name="T75" fmla="*/ 155 h 515"/>
                  <a:gd name="T76" fmla="*/ 189 w 382"/>
                  <a:gd name="T77" fmla="*/ 151 h 515"/>
                  <a:gd name="T78" fmla="*/ 174 w 382"/>
                  <a:gd name="T79" fmla="*/ 93 h 515"/>
                  <a:gd name="T80" fmla="*/ 119 w 382"/>
                  <a:gd name="T81" fmla="*/ 86 h 515"/>
                  <a:gd name="T82" fmla="*/ 132 w 382"/>
                  <a:gd name="T83" fmla="*/ 132 h 515"/>
                  <a:gd name="T84" fmla="*/ 134 w 382"/>
                  <a:gd name="T85" fmla="*/ 133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82" h="515">
                    <a:moveTo>
                      <a:pt x="311" y="75"/>
                    </a:moveTo>
                    <a:cubicBezTo>
                      <a:pt x="334" y="157"/>
                      <a:pt x="357" y="240"/>
                      <a:pt x="370" y="324"/>
                    </a:cubicBezTo>
                    <a:cubicBezTo>
                      <a:pt x="379" y="387"/>
                      <a:pt x="381" y="452"/>
                      <a:pt x="382" y="515"/>
                    </a:cubicBezTo>
                    <a:cubicBezTo>
                      <a:pt x="377" y="515"/>
                      <a:pt x="372" y="515"/>
                      <a:pt x="367" y="515"/>
                    </a:cubicBezTo>
                    <a:cubicBezTo>
                      <a:pt x="366" y="438"/>
                      <a:pt x="368" y="361"/>
                      <a:pt x="348" y="285"/>
                    </a:cubicBezTo>
                    <a:cubicBezTo>
                      <a:pt x="341" y="260"/>
                      <a:pt x="326" y="239"/>
                      <a:pt x="310" y="219"/>
                    </a:cubicBezTo>
                    <a:cubicBezTo>
                      <a:pt x="291" y="195"/>
                      <a:pt x="269" y="174"/>
                      <a:pt x="246" y="155"/>
                    </a:cubicBezTo>
                    <a:cubicBezTo>
                      <a:pt x="241" y="151"/>
                      <a:pt x="237" y="149"/>
                      <a:pt x="231" y="154"/>
                    </a:cubicBezTo>
                    <a:cubicBezTo>
                      <a:pt x="206" y="178"/>
                      <a:pt x="176" y="185"/>
                      <a:pt x="142" y="176"/>
                    </a:cubicBezTo>
                    <a:cubicBezTo>
                      <a:pt x="125" y="172"/>
                      <a:pt x="109" y="168"/>
                      <a:pt x="93" y="159"/>
                    </a:cubicBezTo>
                    <a:cubicBezTo>
                      <a:pt x="95" y="154"/>
                      <a:pt x="102" y="157"/>
                      <a:pt x="102" y="153"/>
                    </a:cubicBezTo>
                    <a:cubicBezTo>
                      <a:pt x="102" y="148"/>
                      <a:pt x="97" y="146"/>
                      <a:pt x="94" y="143"/>
                    </a:cubicBezTo>
                    <a:cubicBezTo>
                      <a:pt x="80" y="133"/>
                      <a:pt x="66" y="123"/>
                      <a:pt x="53" y="110"/>
                    </a:cubicBezTo>
                    <a:cubicBezTo>
                      <a:pt x="60" y="109"/>
                      <a:pt x="66" y="111"/>
                      <a:pt x="73" y="108"/>
                    </a:cubicBezTo>
                    <a:cubicBezTo>
                      <a:pt x="52" y="93"/>
                      <a:pt x="35" y="76"/>
                      <a:pt x="21" y="56"/>
                    </a:cubicBezTo>
                    <a:cubicBezTo>
                      <a:pt x="18" y="52"/>
                      <a:pt x="15" y="47"/>
                      <a:pt x="12" y="42"/>
                    </a:cubicBezTo>
                    <a:cubicBezTo>
                      <a:pt x="11" y="41"/>
                      <a:pt x="9" y="38"/>
                      <a:pt x="10" y="37"/>
                    </a:cubicBezTo>
                    <a:cubicBezTo>
                      <a:pt x="25" y="28"/>
                      <a:pt x="9" y="24"/>
                      <a:pt x="7" y="18"/>
                    </a:cubicBezTo>
                    <a:cubicBezTo>
                      <a:pt x="6" y="15"/>
                      <a:pt x="3" y="13"/>
                      <a:pt x="0" y="9"/>
                    </a:cubicBezTo>
                    <a:cubicBezTo>
                      <a:pt x="38" y="5"/>
                      <a:pt x="74" y="3"/>
                      <a:pt x="110" y="12"/>
                    </a:cubicBezTo>
                    <a:cubicBezTo>
                      <a:pt x="112" y="12"/>
                      <a:pt x="116" y="13"/>
                      <a:pt x="116" y="13"/>
                    </a:cubicBezTo>
                    <a:cubicBezTo>
                      <a:pt x="121" y="0"/>
                      <a:pt x="132" y="7"/>
                      <a:pt x="140" y="5"/>
                    </a:cubicBezTo>
                    <a:cubicBezTo>
                      <a:pt x="146" y="15"/>
                      <a:pt x="133" y="18"/>
                      <a:pt x="133" y="27"/>
                    </a:cubicBezTo>
                    <a:cubicBezTo>
                      <a:pt x="137" y="27"/>
                      <a:pt x="144" y="25"/>
                      <a:pt x="143" y="34"/>
                    </a:cubicBezTo>
                    <a:cubicBezTo>
                      <a:pt x="143" y="35"/>
                      <a:pt x="142" y="38"/>
                      <a:pt x="145" y="38"/>
                    </a:cubicBezTo>
                    <a:cubicBezTo>
                      <a:pt x="146" y="38"/>
                      <a:pt x="146" y="36"/>
                      <a:pt x="147" y="35"/>
                    </a:cubicBezTo>
                    <a:cubicBezTo>
                      <a:pt x="163" y="34"/>
                      <a:pt x="149" y="45"/>
                      <a:pt x="152" y="49"/>
                    </a:cubicBezTo>
                    <a:cubicBezTo>
                      <a:pt x="150" y="48"/>
                      <a:pt x="150" y="44"/>
                      <a:pt x="146" y="46"/>
                    </a:cubicBezTo>
                    <a:cubicBezTo>
                      <a:pt x="152" y="55"/>
                      <a:pt x="143" y="70"/>
                      <a:pt x="162" y="74"/>
                    </a:cubicBezTo>
                    <a:cubicBezTo>
                      <a:pt x="158" y="66"/>
                      <a:pt x="155" y="58"/>
                      <a:pt x="152" y="51"/>
                    </a:cubicBezTo>
                    <a:cubicBezTo>
                      <a:pt x="158" y="52"/>
                      <a:pt x="162" y="50"/>
                      <a:pt x="166" y="48"/>
                    </a:cubicBezTo>
                    <a:cubicBezTo>
                      <a:pt x="170" y="47"/>
                      <a:pt x="173" y="40"/>
                      <a:pt x="177" y="44"/>
                    </a:cubicBezTo>
                    <a:cubicBezTo>
                      <a:pt x="181" y="47"/>
                      <a:pt x="179" y="53"/>
                      <a:pt x="178" y="58"/>
                    </a:cubicBezTo>
                    <a:cubicBezTo>
                      <a:pt x="177" y="59"/>
                      <a:pt x="177" y="60"/>
                      <a:pt x="177" y="63"/>
                    </a:cubicBezTo>
                    <a:cubicBezTo>
                      <a:pt x="185" y="60"/>
                      <a:pt x="190" y="61"/>
                      <a:pt x="188" y="70"/>
                    </a:cubicBezTo>
                    <a:cubicBezTo>
                      <a:pt x="195" y="86"/>
                      <a:pt x="201" y="102"/>
                      <a:pt x="204" y="119"/>
                    </a:cubicBezTo>
                    <a:cubicBezTo>
                      <a:pt x="193" y="120"/>
                      <a:pt x="181" y="119"/>
                      <a:pt x="169" y="122"/>
                    </a:cubicBezTo>
                    <a:cubicBezTo>
                      <a:pt x="157" y="125"/>
                      <a:pt x="145" y="123"/>
                      <a:pt x="134" y="121"/>
                    </a:cubicBezTo>
                    <a:cubicBezTo>
                      <a:pt x="123" y="119"/>
                      <a:pt x="112" y="113"/>
                      <a:pt x="100" y="113"/>
                    </a:cubicBezTo>
                    <a:cubicBezTo>
                      <a:pt x="106" y="119"/>
                      <a:pt x="114" y="119"/>
                      <a:pt x="121" y="122"/>
                    </a:cubicBezTo>
                    <a:cubicBezTo>
                      <a:pt x="137" y="128"/>
                      <a:pt x="153" y="132"/>
                      <a:pt x="170" y="125"/>
                    </a:cubicBezTo>
                    <a:cubicBezTo>
                      <a:pt x="173" y="123"/>
                      <a:pt x="178" y="122"/>
                      <a:pt x="179" y="129"/>
                    </a:cubicBezTo>
                    <a:cubicBezTo>
                      <a:pt x="169" y="132"/>
                      <a:pt x="161" y="137"/>
                      <a:pt x="156" y="146"/>
                    </a:cubicBezTo>
                    <a:cubicBezTo>
                      <a:pt x="164" y="141"/>
                      <a:pt x="174" y="138"/>
                      <a:pt x="179" y="129"/>
                    </a:cubicBezTo>
                    <a:cubicBezTo>
                      <a:pt x="193" y="122"/>
                      <a:pt x="207" y="123"/>
                      <a:pt x="222" y="127"/>
                    </a:cubicBezTo>
                    <a:cubicBezTo>
                      <a:pt x="205" y="111"/>
                      <a:pt x="199" y="93"/>
                      <a:pt x="204" y="71"/>
                    </a:cubicBezTo>
                    <a:cubicBezTo>
                      <a:pt x="206" y="70"/>
                      <a:pt x="208" y="69"/>
                      <a:pt x="210" y="67"/>
                    </a:cubicBezTo>
                    <a:cubicBezTo>
                      <a:pt x="216" y="69"/>
                      <a:pt x="215" y="74"/>
                      <a:pt x="215" y="78"/>
                    </a:cubicBezTo>
                    <a:cubicBezTo>
                      <a:pt x="215" y="78"/>
                      <a:pt x="214" y="78"/>
                      <a:pt x="214" y="79"/>
                    </a:cubicBezTo>
                    <a:cubicBezTo>
                      <a:pt x="214" y="78"/>
                      <a:pt x="215" y="78"/>
                      <a:pt x="215" y="78"/>
                    </a:cubicBezTo>
                    <a:cubicBezTo>
                      <a:pt x="218" y="77"/>
                      <a:pt x="221" y="76"/>
                      <a:pt x="224" y="75"/>
                    </a:cubicBezTo>
                    <a:cubicBezTo>
                      <a:pt x="226" y="77"/>
                      <a:pt x="228" y="80"/>
                      <a:pt x="229" y="83"/>
                    </a:cubicBezTo>
                    <a:cubicBezTo>
                      <a:pt x="231" y="90"/>
                      <a:pt x="226" y="88"/>
                      <a:pt x="222" y="87"/>
                    </a:cubicBezTo>
                    <a:cubicBezTo>
                      <a:pt x="222" y="87"/>
                      <a:pt x="222" y="87"/>
                      <a:pt x="221" y="87"/>
                    </a:cubicBezTo>
                    <a:cubicBezTo>
                      <a:pt x="222" y="87"/>
                      <a:pt x="222" y="87"/>
                      <a:pt x="222" y="88"/>
                    </a:cubicBezTo>
                    <a:cubicBezTo>
                      <a:pt x="229" y="99"/>
                      <a:pt x="233" y="112"/>
                      <a:pt x="231" y="126"/>
                    </a:cubicBezTo>
                    <a:cubicBezTo>
                      <a:pt x="234" y="111"/>
                      <a:pt x="238" y="97"/>
                      <a:pt x="230" y="83"/>
                    </a:cubicBezTo>
                    <a:cubicBezTo>
                      <a:pt x="230" y="79"/>
                      <a:pt x="229" y="75"/>
                      <a:pt x="229" y="71"/>
                    </a:cubicBezTo>
                    <a:cubicBezTo>
                      <a:pt x="230" y="68"/>
                      <a:pt x="232" y="68"/>
                      <a:pt x="234" y="69"/>
                    </a:cubicBezTo>
                    <a:cubicBezTo>
                      <a:pt x="235" y="73"/>
                      <a:pt x="235" y="78"/>
                      <a:pt x="242" y="77"/>
                    </a:cubicBezTo>
                    <a:cubicBezTo>
                      <a:pt x="250" y="95"/>
                      <a:pt x="253" y="114"/>
                      <a:pt x="246" y="132"/>
                    </a:cubicBezTo>
                    <a:cubicBezTo>
                      <a:pt x="243" y="140"/>
                      <a:pt x="244" y="143"/>
                      <a:pt x="251" y="148"/>
                    </a:cubicBezTo>
                    <a:cubicBezTo>
                      <a:pt x="281" y="172"/>
                      <a:pt x="307" y="199"/>
                      <a:pt x="327" y="231"/>
                    </a:cubicBezTo>
                    <a:cubicBezTo>
                      <a:pt x="330" y="236"/>
                      <a:pt x="334" y="241"/>
                      <a:pt x="337" y="246"/>
                    </a:cubicBezTo>
                    <a:cubicBezTo>
                      <a:pt x="335" y="230"/>
                      <a:pt x="332" y="214"/>
                      <a:pt x="329" y="199"/>
                    </a:cubicBezTo>
                    <a:cubicBezTo>
                      <a:pt x="318" y="154"/>
                      <a:pt x="308" y="109"/>
                      <a:pt x="292" y="65"/>
                    </a:cubicBezTo>
                    <a:cubicBezTo>
                      <a:pt x="292" y="61"/>
                      <a:pt x="293" y="58"/>
                      <a:pt x="297" y="55"/>
                    </a:cubicBezTo>
                    <a:cubicBezTo>
                      <a:pt x="298" y="64"/>
                      <a:pt x="308" y="67"/>
                      <a:pt x="311" y="75"/>
                    </a:cubicBezTo>
                    <a:close/>
                    <a:moveTo>
                      <a:pt x="53" y="49"/>
                    </a:moveTo>
                    <a:cubicBezTo>
                      <a:pt x="54" y="49"/>
                      <a:pt x="55" y="50"/>
                      <a:pt x="56" y="51"/>
                    </a:cubicBezTo>
                    <a:cubicBezTo>
                      <a:pt x="56" y="50"/>
                      <a:pt x="56" y="50"/>
                      <a:pt x="56" y="50"/>
                    </a:cubicBezTo>
                    <a:cubicBezTo>
                      <a:pt x="55" y="49"/>
                      <a:pt x="54" y="49"/>
                      <a:pt x="53" y="49"/>
                    </a:cubicBezTo>
                    <a:cubicBezTo>
                      <a:pt x="48" y="45"/>
                      <a:pt x="42" y="43"/>
                      <a:pt x="35" y="45"/>
                    </a:cubicBezTo>
                    <a:cubicBezTo>
                      <a:pt x="41" y="49"/>
                      <a:pt x="47" y="49"/>
                      <a:pt x="53" y="49"/>
                    </a:cubicBezTo>
                    <a:close/>
                    <a:moveTo>
                      <a:pt x="169" y="90"/>
                    </a:moveTo>
                    <a:cubicBezTo>
                      <a:pt x="169" y="90"/>
                      <a:pt x="170" y="90"/>
                      <a:pt x="170" y="90"/>
                    </a:cubicBezTo>
                    <a:cubicBezTo>
                      <a:pt x="170" y="90"/>
                      <a:pt x="169" y="90"/>
                      <a:pt x="169" y="90"/>
                    </a:cubicBezTo>
                    <a:cubicBezTo>
                      <a:pt x="169" y="88"/>
                      <a:pt x="169" y="87"/>
                      <a:pt x="169" y="85"/>
                    </a:cubicBezTo>
                    <a:cubicBezTo>
                      <a:pt x="169" y="83"/>
                      <a:pt x="168" y="80"/>
                      <a:pt x="166" y="79"/>
                    </a:cubicBezTo>
                    <a:cubicBezTo>
                      <a:pt x="165" y="79"/>
                      <a:pt x="163" y="79"/>
                      <a:pt x="163" y="80"/>
                    </a:cubicBezTo>
                    <a:cubicBezTo>
                      <a:pt x="161" y="83"/>
                      <a:pt x="162" y="86"/>
                      <a:pt x="164" y="88"/>
                    </a:cubicBezTo>
                    <a:cubicBezTo>
                      <a:pt x="165" y="89"/>
                      <a:pt x="167" y="89"/>
                      <a:pt x="169" y="90"/>
                    </a:cubicBezTo>
                    <a:close/>
                    <a:moveTo>
                      <a:pt x="188" y="162"/>
                    </a:moveTo>
                    <a:cubicBezTo>
                      <a:pt x="172" y="165"/>
                      <a:pt x="156" y="153"/>
                      <a:pt x="138" y="166"/>
                    </a:cubicBezTo>
                    <a:cubicBezTo>
                      <a:pt x="156" y="168"/>
                      <a:pt x="173" y="169"/>
                      <a:pt x="188" y="162"/>
                    </a:cubicBezTo>
                    <a:cubicBezTo>
                      <a:pt x="190" y="162"/>
                      <a:pt x="192" y="162"/>
                      <a:pt x="194" y="161"/>
                    </a:cubicBezTo>
                    <a:cubicBezTo>
                      <a:pt x="193" y="161"/>
                      <a:pt x="193" y="161"/>
                      <a:pt x="193" y="161"/>
                    </a:cubicBezTo>
                    <a:cubicBezTo>
                      <a:pt x="191" y="160"/>
                      <a:pt x="189" y="161"/>
                      <a:pt x="188" y="162"/>
                    </a:cubicBezTo>
                    <a:close/>
                    <a:moveTo>
                      <a:pt x="137" y="51"/>
                    </a:moveTo>
                    <a:cubicBezTo>
                      <a:pt x="138" y="54"/>
                      <a:pt x="139" y="57"/>
                      <a:pt x="142" y="57"/>
                    </a:cubicBezTo>
                    <a:cubicBezTo>
                      <a:pt x="143" y="58"/>
                      <a:pt x="144" y="57"/>
                      <a:pt x="144" y="55"/>
                    </a:cubicBezTo>
                    <a:cubicBezTo>
                      <a:pt x="143" y="52"/>
                      <a:pt x="141" y="51"/>
                      <a:pt x="138" y="51"/>
                    </a:cubicBezTo>
                    <a:cubicBezTo>
                      <a:pt x="128" y="33"/>
                      <a:pt x="111" y="34"/>
                      <a:pt x="94" y="36"/>
                    </a:cubicBezTo>
                    <a:cubicBezTo>
                      <a:pt x="109" y="39"/>
                      <a:pt x="122" y="49"/>
                      <a:pt x="137" y="51"/>
                    </a:cubicBezTo>
                    <a:close/>
                    <a:moveTo>
                      <a:pt x="72" y="71"/>
                    </a:moveTo>
                    <a:cubicBezTo>
                      <a:pt x="89" y="66"/>
                      <a:pt x="106" y="61"/>
                      <a:pt x="124" y="64"/>
                    </a:cubicBezTo>
                    <a:cubicBezTo>
                      <a:pt x="115" y="60"/>
                      <a:pt x="109" y="47"/>
                      <a:pt x="95" y="55"/>
                    </a:cubicBezTo>
                    <a:cubicBezTo>
                      <a:pt x="88" y="60"/>
                      <a:pt x="77" y="54"/>
                      <a:pt x="68" y="52"/>
                    </a:cubicBezTo>
                    <a:cubicBezTo>
                      <a:pt x="66" y="52"/>
                      <a:pt x="63" y="51"/>
                      <a:pt x="63" y="52"/>
                    </a:cubicBezTo>
                    <a:cubicBezTo>
                      <a:pt x="64" y="62"/>
                      <a:pt x="56" y="57"/>
                      <a:pt x="53" y="59"/>
                    </a:cubicBezTo>
                    <a:cubicBezTo>
                      <a:pt x="49" y="60"/>
                      <a:pt x="44" y="60"/>
                      <a:pt x="41" y="66"/>
                    </a:cubicBezTo>
                    <a:cubicBezTo>
                      <a:pt x="58" y="62"/>
                      <a:pt x="74" y="60"/>
                      <a:pt x="91" y="59"/>
                    </a:cubicBezTo>
                    <a:cubicBezTo>
                      <a:pt x="85" y="66"/>
                      <a:pt x="75" y="62"/>
                      <a:pt x="72" y="71"/>
                    </a:cubicBezTo>
                    <a:cubicBezTo>
                      <a:pt x="71" y="71"/>
                      <a:pt x="69" y="71"/>
                      <a:pt x="67" y="72"/>
                    </a:cubicBezTo>
                    <a:cubicBezTo>
                      <a:pt x="67" y="72"/>
                      <a:pt x="67" y="72"/>
                      <a:pt x="68" y="72"/>
                    </a:cubicBezTo>
                    <a:cubicBezTo>
                      <a:pt x="70" y="73"/>
                      <a:pt x="71" y="72"/>
                      <a:pt x="72" y="71"/>
                    </a:cubicBezTo>
                    <a:close/>
                    <a:moveTo>
                      <a:pt x="184" y="105"/>
                    </a:moveTo>
                    <a:cubicBezTo>
                      <a:pt x="162" y="105"/>
                      <a:pt x="143" y="98"/>
                      <a:pt x="125" y="88"/>
                    </a:cubicBezTo>
                    <a:cubicBezTo>
                      <a:pt x="126" y="94"/>
                      <a:pt x="134" y="93"/>
                      <a:pt x="136" y="99"/>
                    </a:cubicBezTo>
                    <a:cubicBezTo>
                      <a:pt x="113" y="95"/>
                      <a:pt x="90" y="91"/>
                      <a:pt x="68" y="87"/>
                    </a:cubicBezTo>
                    <a:cubicBezTo>
                      <a:pt x="68" y="88"/>
                      <a:pt x="68" y="89"/>
                      <a:pt x="67" y="90"/>
                    </a:cubicBezTo>
                    <a:cubicBezTo>
                      <a:pt x="106" y="97"/>
                      <a:pt x="143" y="110"/>
                      <a:pt x="184" y="105"/>
                    </a:cubicBezTo>
                    <a:close/>
                    <a:moveTo>
                      <a:pt x="189" y="151"/>
                    </a:moveTo>
                    <a:cubicBezTo>
                      <a:pt x="195" y="153"/>
                      <a:pt x="199" y="153"/>
                      <a:pt x="203" y="155"/>
                    </a:cubicBezTo>
                    <a:cubicBezTo>
                      <a:pt x="208" y="159"/>
                      <a:pt x="198" y="156"/>
                      <a:pt x="201" y="160"/>
                    </a:cubicBezTo>
                    <a:cubicBezTo>
                      <a:pt x="206" y="161"/>
                      <a:pt x="211" y="160"/>
                      <a:pt x="215" y="154"/>
                    </a:cubicBezTo>
                    <a:cubicBezTo>
                      <a:pt x="206" y="153"/>
                      <a:pt x="199" y="149"/>
                      <a:pt x="189" y="151"/>
                    </a:cubicBezTo>
                    <a:close/>
                    <a:moveTo>
                      <a:pt x="174" y="93"/>
                    </a:moveTo>
                    <a:cubicBezTo>
                      <a:pt x="178" y="97"/>
                      <a:pt x="179" y="101"/>
                      <a:pt x="185" y="98"/>
                    </a:cubicBezTo>
                    <a:cubicBezTo>
                      <a:pt x="183" y="95"/>
                      <a:pt x="181" y="92"/>
                      <a:pt x="174" y="93"/>
                    </a:cubicBezTo>
                    <a:close/>
                    <a:moveTo>
                      <a:pt x="118" y="84"/>
                    </a:moveTo>
                    <a:cubicBezTo>
                      <a:pt x="117" y="84"/>
                      <a:pt x="117" y="85"/>
                      <a:pt x="117" y="86"/>
                    </a:cubicBezTo>
                    <a:cubicBezTo>
                      <a:pt x="117" y="86"/>
                      <a:pt x="118" y="87"/>
                      <a:pt x="119" y="86"/>
                    </a:cubicBezTo>
                    <a:cubicBezTo>
                      <a:pt x="119" y="86"/>
                      <a:pt x="119" y="85"/>
                      <a:pt x="120" y="85"/>
                    </a:cubicBezTo>
                    <a:cubicBezTo>
                      <a:pt x="119" y="84"/>
                      <a:pt x="118" y="84"/>
                      <a:pt x="118" y="84"/>
                    </a:cubicBezTo>
                    <a:close/>
                    <a:moveTo>
                      <a:pt x="132" y="132"/>
                    </a:moveTo>
                    <a:cubicBezTo>
                      <a:pt x="132" y="133"/>
                      <a:pt x="132" y="133"/>
                      <a:pt x="131" y="134"/>
                    </a:cubicBezTo>
                    <a:cubicBezTo>
                      <a:pt x="132" y="134"/>
                      <a:pt x="133" y="135"/>
                      <a:pt x="133" y="135"/>
                    </a:cubicBezTo>
                    <a:cubicBezTo>
                      <a:pt x="134" y="135"/>
                      <a:pt x="134" y="134"/>
                      <a:pt x="134" y="133"/>
                    </a:cubicBezTo>
                    <a:cubicBezTo>
                      <a:pt x="133" y="133"/>
                      <a:pt x="133" y="132"/>
                      <a:pt x="132" y="13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9" name="Freeform 438">
                <a:extLst>
                  <a:ext uri="{FF2B5EF4-FFF2-40B4-BE49-F238E27FC236}">
                    <a16:creationId xmlns:a16="http://schemas.microsoft.com/office/drawing/2014/main" id="{C076B954-2154-1726-4190-7E019AE790EC}"/>
                  </a:ext>
                </a:extLst>
              </p:cNvPr>
              <p:cNvSpPr/>
              <p:nvPr/>
            </p:nvSpPr>
            <p:spPr bwMode="auto">
              <a:xfrm>
                <a:off x="5549" y="1353"/>
                <a:ext cx="221" cy="397"/>
              </a:xfrm>
              <a:custGeom>
                <a:avLst/>
                <a:gdLst>
                  <a:gd name="T0" fmla="*/ 185 w 195"/>
                  <a:gd name="T1" fmla="*/ 345 h 350"/>
                  <a:gd name="T2" fmla="*/ 176 w 195"/>
                  <a:gd name="T3" fmla="*/ 342 h 350"/>
                  <a:gd name="T4" fmla="*/ 174 w 195"/>
                  <a:gd name="T5" fmla="*/ 339 h 350"/>
                  <a:gd name="T6" fmla="*/ 140 w 195"/>
                  <a:gd name="T7" fmla="*/ 336 h 350"/>
                  <a:gd name="T8" fmla="*/ 116 w 195"/>
                  <a:gd name="T9" fmla="*/ 317 h 350"/>
                  <a:gd name="T10" fmla="*/ 85 w 195"/>
                  <a:gd name="T11" fmla="*/ 311 h 350"/>
                  <a:gd name="T12" fmla="*/ 77 w 195"/>
                  <a:gd name="T13" fmla="*/ 305 h 350"/>
                  <a:gd name="T14" fmla="*/ 59 w 195"/>
                  <a:gd name="T15" fmla="*/ 311 h 350"/>
                  <a:gd name="T16" fmla="*/ 58 w 195"/>
                  <a:gd name="T17" fmla="*/ 284 h 350"/>
                  <a:gd name="T18" fmla="*/ 65 w 195"/>
                  <a:gd name="T19" fmla="*/ 264 h 350"/>
                  <a:gd name="T20" fmla="*/ 29 w 195"/>
                  <a:gd name="T21" fmla="*/ 264 h 350"/>
                  <a:gd name="T22" fmla="*/ 32 w 195"/>
                  <a:gd name="T23" fmla="*/ 222 h 350"/>
                  <a:gd name="T24" fmla="*/ 8 w 195"/>
                  <a:gd name="T25" fmla="*/ 217 h 350"/>
                  <a:gd name="T26" fmla="*/ 7 w 195"/>
                  <a:gd name="T27" fmla="*/ 206 h 350"/>
                  <a:gd name="T28" fmla="*/ 9 w 195"/>
                  <a:gd name="T29" fmla="*/ 171 h 350"/>
                  <a:gd name="T30" fmla="*/ 14 w 195"/>
                  <a:gd name="T31" fmla="*/ 154 h 350"/>
                  <a:gd name="T32" fmla="*/ 5 w 195"/>
                  <a:gd name="T33" fmla="*/ 144 h 350"/>
                  <a:gd name="T34" fmla="*/ 25 w 195"/>
                  <a:gd name="T35" fmla="*/ 132 h 350"/>
                  <a:gd name="T36" fmla="*/ 12 w 195"/>
                  <a:gd name="T37" fmla="*/ 120 h 350"/>
                  <a:gd name="T38" fmla="*/ 11 w 195"/>
                  <a:gd name="T39" fmla="*/ 116 h 350"/>
                  <a:gd name="T40" fmla="*/ 45 w 195"/>
                  <a:gd name="T41" fmla="*/ 113 h 350"/>
                  <a:gd name="T42" fmla="*/ 48 w 195"/>
                  <a:gd name="T43" fmla="*/ 105 h 350"/>
                  <a:gd name="T44" fmla="*/ 39 w 195"/>
                  <a:gd name="T45" fmla="*/ 81 h 350"/>
                  <a:gd name="T46" fmla="*/ 45 w 195"/>
                  <a:gd name="T47" fmla="*/ 82 h 350"/>
                  <a:gd name="T48" fmla="*/ 57 w 195"/>
                  <a:gd name="T49" fmla="*/ 61 h 350"/>
                  <a:gd name="T50" fmla="*/ 87 w 195"/>
                  <a:gd name="T51" fmla="*/ 47 h 350"/>
                  <a:gd name="T52" fmla="*/ 94 w 195"/>
                  <a:gd name="T53" fmla="*/ 32 h 350"/>
                  <a:gd name="T54" fmla="*/ 120 w 195"/>
                  <a:gd name="T55" fmla="*/ 29 h 350"/>
                  <a:gd name="T56" fmla="*/ 137 w 195"/>
                  <a:gd name="T57" fmla="*/ 24 h 350"/>
                  <a:gd name="T58" fmla="*/ 137 w 195"/>
                  <a:gd name="T59" fmla="*/ 12 h 350"/>
                  <a:gd name="T60" fmla="*/ 147 w 195"/>
                  <a:gd name="T61" fmla="*/ 17 h 350"/>
                  <a:gd name="T62" fmla="*/ 169 w 195"/>
                  <a:gd name="T63" fmla="*/ 13 h 350"/>
                  <a:gd name="T64" fmla="*/ 195 w 195"/>
                  <a:gd name="T65" fmla="*/ 21 h 350"/>
                  <a:gd name="T66" fmla="*/ 176 w 195"/>
                  <a:gd name="T67" fmla="*/ 79 h 350"/>
                  <a:gd name="T68" fmla="*/ 162 w 195"/>
                  <a:gd name="T69" fmla="*/ 79 h 350"/>
                  <a:gd name="T70" fmla="*/ 145 w 195"/>
                  <a:gd name="T71" fmla="*/ 80 h 350"/>
                  <a:gd name="T72" fmla="*/ 111 w 195"/>
                  <a:gd name="T73" fmla="*/ 99 h 350"/>
                  <a:gd name="T74" fmla="*/ 94 w 195"/>
                  <a:gd name="T75" fmla="*/ 122 h 350"/>
                  <a:gd name="T76" fmla="*/ 84 w 195"/>
                  <a:gd name="T77" fmla="*/ 121 h 350"/>
                  <a:gd name="T78" fmla="*/ 82 w 195"/>
                  <a:gd name="T79" fmla="*/ 137 h 350"/>
                  <a:gd name="T80" fmla="*/ 80 w 195"/>
                  <a:gd name="T81" fmla="*/ 159 h 350"/>
                  <a:gd name="T82" fmla="*/ 80 w 195"/>
                  <a:gd name="T83" fmla="*/ 203 h 350"/>
                  <a:gd name="T84" fmla="*/ 98 w 195"/>
                  <a:gd name="T85" fmla="*/ 231 h 350"/>
                  <a:gd name="T86" fmla="*/ 129 w 195"/>
                  <a:gd name="T87" fmla="*/ 259 h 350"/>
                  <a:gd name="T88" fmla="*/ 172 w 195"/>
                  <a:gd name="T89" fmla="*/ 277 h 350"/>
                  <a:gd name="T90" fmla="*/ 195 w 195"/>
                  <a:gd name="T91" fmla="*/ 277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5" h="350">
                    <a:moveTo>
                      <a:pt x="195" y="343"/>
                    </a:moveTo>
                    <a:cubicBezTo>
                      <a:pt x="191" y="339"/>
                      <a:pt x="187" y="335"/>
                      <a:pt x="185" y="345"/>
                    </a:cubicBezTo>
                    <a:cubicBezTo>
                      <a:pt x="184" y="350"/>
                      <a:pt x="180" y="348"/>
                      <a:pt x="176" y="348"/>
                    </a:cubicBezTo>
                    <a:cubicBezTo>
                      <a:pt x="176" y="346"/>
                      <a:pt x="176" y="344"/>
                      <a:pt x="176" y="342"/>
                    </a:cubicBezTo>
                    <a:cubicBezTo>
                      <a:pt x="176" y="341"/>
                      <a:pt x="176" y="341"/>
                      <a:pt x="176" y="341"/>
                    </a:cubicBezTo>
                    <a:cubicBezTo>
                      <a:pt x="175" y="340"/>
                      <a:pt x="174" y="339"/>
                      <a:pt x="174" y="339"/>
                    </a:cubicBezTo>
                    <a:cubicBezTo>
                      <a:pt x="170" y="332"/>
                      <a:pt x="172" y="324"/>
                      <a:pt x="166" y="316"/>
                    </a:cubicBezTo>
                    <a:cubicBezTo>
                      <a:pt x="161" y="328"/>
                      <a:pt x="147" y="328"/>
                      <a:pt x="140" y="336"/>
                    </a:cubicBezTo>
                    <a:cubicBezTo>
                      <a:pt x="124" y="348"/>
                      <a:pt x="124" y="348"/>
                      <a:pt x="118" y="331"/>
                    </a:cubicBezTo>
                    <a:cubicBezTo>
                      <a:pt x="118" y="326"/>
                      <a:pt x="120" y="321"/>
                      <a:pt x="116" y="317"/>
                    </a:cubicBezTo>
                    <a:cubicBezTo>
                      <a:pt x="113" y="309"/>
                      <a:pt x="119" y="301"/>
                      <a:pt x="116" y="291"/>
                    </a:cubicBezTo>
                    <a:cubicBezTo>
                      <a:pt x="108" y="303"/>
                      <a:pt x="96" y="306"/>
                      <a:pt x="85" y="311"/>
                    </a:cubicBezTo>
                    <a:cubicBezTo>
                      <a:pt x="84" y="311"/>
                      <a:pt x="84" y="310"/>
                      <a:pt x="84" y="309"/>
                    </a:cubicBezTo>
                    <a:cubicBezTo>
                      <a:pt x="84" y="305"/>
                      <a:pt x="82" y="303"/>
                      <a:pt x="77" y="305"/>
                    </a:cubicBezTo>
                    <a:cubicBezTo>
                      <a:pt x="74" y="307"/>
                      <a:pt x="71" y="308"/>
                      <a:pt x="67" y="309"/>
                    </a:cubicBezTo>
                    <a:cubicBezTo>
                      <a:pt x="65" y="310"/>
                      <a:pt x="62" y="310"/>
                      <a:pt x="59" y="311"/>
                    </a:cubicBezTo>
                    <a:cubicBezTo>
                      <a:pt x="52" y="312"/>
                      <a:pt x="51" y="310"/>
                      <a:pt x="54" y="303"/>
                    </a:cubicBezTo>
                    <a:cubicBezTo>
                      <a:pt x="56" y="297"/>
                      <a:pt x="63" y="292"/>
                      <a:pt x="58" y="284"/>
                    </a:cubicBezTo>
                    <a:cubicBezTo>
                      <a:pt x="64" y="281"/>
                      <a:pt x="64" y="274"/>
                      <a:pt x="66" y="269"/>
                    </a:cubicBezTo>
                    <a:cubicBezTo>
                      <a:pt x="67" y="267"/>
                      <a:pt x="67" y="263"/>
                      <a:pt x="65" y="264"/>
                    </a:cubicBezTo>
                    <a:cubicBezTo>
                      <a:pt x="56" y="267"/>
                      <a:pt x="47" y="262"/>
                      <a:pt x="39" y="269"/>
                    </a:cubicBezTo>
                    <a:cubicBezTo>
                      <a:pt x="35" y="269"/>
                      <a:pt x="32" y="271"/>
                      <a:pt x="29" y="264"/>
                    </a:cubicBezTo>
                    <a:cubicBezTo>
                      <a:pt x="27" y="256"/>
                      <a:pt x="18" y="250"/>
                      <a:pt x="20" y="239"/>
                    </a:cubicBezTo>
                    <a:cubicBezTo>
                      <a:pt x="25" y="234"/>
                      <a:pt x="30" y="230"/>
                      <a:pt x="32" y="222"/>
                    </a:cubicBezTo>
                    <a:cubicBezTo>
                      <a:pt x="25" y="221"/>
                      <a:pt x="18" y="220"/>
                      <a:pt x="12" y="220"/>
                    </a:cubicBezTo>
                    <a:cubicBezTo>
                      <a:pt x="10" y="219"/>
                      <a:pt x="9" y="218"/>
                      <a:pt x="8" y="217"/>
                    </a:cubicBezTo>
                    <a:cubicBezTo>
                      <a:pt x="4" y="216"/>
                      <a:pt x="0" y="215"/>
                      <a:pt x="0" y="211"/>
                    </a:cubicBezTo>
                    <a:cubicBezTo>
                      <a:pt x="0" y="207"/>
                      <a:pt x="4" y="207"/>
                      <a:pt x="7" y="206"/>
                    </a:cubicBezTo>
                    <a:cubicBezTo>
                      <a:pt x="12" y="203"/>
                      <a:pt x="16" y="199"/>
                      <a:pt x="19" y="194"/>
                    </a:cubicBezTo>
                    <a:cubicBezTo>
                      <a:pt x="1" y="184"/>
                      <a:pt x="1" y="184"/>
                      <a:pt x="9" y="171"/>
                    </a:cubicBezTo>
                    <a:cubicBezTo>
                      <a:pt x="16" y="171"/>
                      <a:pt x="25" y="169"/>
                      <a:pt x="27" y="164"/>
                    </a:cubicBezTo>
                    <a:cubicBezTo>
                      <a:pt x="28" y="159"/>
                      <a:pt x="19" y="156"/>
                      <a:pt x="14" y="154"/>
                    </a:cubicBezTo>
                    <a:cubicBezTo>
                      <a:pt x="13" y="151"/>
                      <a:pt x="12" y="150"/>
                      <a:pt x="9" y="149"/>
                    </a:cubicBezTo>
                    <a:cubicBezTo>
                      <a:pt x="9" y="147"/>
                      <a:pt x="8" y="145"/>
                      <a:pt x="5" y="144"/>
                    </a:cubicBezTo>
                    <a:cubicBezTo>
                      <a:pt x="1" y="137"/>
                      <a:pt x="6" y="138"/>
                      <a:pt x="10" y="138"/>
                    </a:cubicBezTo>
                    <a:cubicBezTo>
                      <a:pt x="16" y="137"/>
                      <a:pt x="23" y="137"/>
                      <a:pt x="25" y="132"/>
                    </a:cubicBezTo>
                    <a:cubicBezTo>
                      <a:pt x="26" y="127"/>
                      <a:pt x="18" y="126"/>
                      <a:pt x="15" y="122"/>
                    </a:cubicBezTo>
                    <a:cubicBezTo>
                      <a:pt x="15" y="121"/>
                      <a:pt x="13" y="121"/>
                      <a:pt x="12" y="120"/>
                    </a:cubicBezTo>
                    <a:cubicBezTo>
                      <a:pt x="12" y="120"/>
                      <a:pt x="12" y="120"/>
                      <a:pt x="12" y="120"/>
                    </a:cubicBezTo>
                    <a:cubicBezTo>
                      <a:pt x="12" y="118"/>
                      <a:pt x="12" y="117"/>
                      <a:pt x="11" y="116"/>
                    </a:cubicBezTo>
                    <a:cubicBezTo>
                      <a:pt x="19" y="115"/>
                      <a:pt x="26" y="114"/>
                      <a:pt x="33" y="113"/>
                    </a:cubicBezTo>
                    <a:cubicBezTo>
                      <a:pt x="37" y="113"/>
                      <a:pt x="41" y="113"/>
                      <a:pt x="45" y="113"/>
                    </a:cubicBezTo>
                    <a:cubicBezTo>
                      <a:pt x="47" y="113"/>
                      <a:pt x="50" y="114"/>
                      <a:pt x="51" y="111"/>
                    </a:cubicBezTo>
                    <a:cubicBezTo>
                      <a:pt x="52" y="108"/>
                      <a:pt x="50" y="106"/>
                      <a:pt x="48" y="105"/>
                    </a:cubicBezTo>
                    <a:cubicBezTo>
                      <a:pt x="40" y="99"/>
                      <a:pt x="39" y="90"/>
                      <a:pt x="38" y="82"/>
                    </a:cubicBezTo>
                    <a:cubicBezTo>
                      <a:pt x="39" y="81"/>
                      <a:pt x="39" y="81"/>
                      <a:pt x="39" y="81"/>
                    </a:cubicBezTo>
                    <a:cubicBezTo>
                      <a:pt x="40" y="81"/>
                      <a:pt x="40" y="81"/>
                      <a:pt x="40" y="81"/>
                    </a:cubicBezTo>
                    <a:cubicBezTo>
                      <a:pt x="42" y="81"/>
                      <a:pt x="44" y="82"/>
                      <a:pt x="45" y="82"/>
                    </a:cubicBezTo>
                    <a:cubicBezTo>
                      <a:pt x="60" y="82"/>
                      <a:pt x="60" y="82"/>
                      <a:pt x="57" y="68"/>
                    </a:cubicBezTo>
                    <a:cubicBezTo>
                      <a:pt x="56" y="66"/>
                      <a:pt x="54" y="63"/>
                      <a:pt x="57" y="61"/>
                    </a:cubicBezTo>
                    <a:cubicBezTo>
                      <a:pt x="60" y="59"/>
                      <a:pt x="64" y="60"/>
                      <a:pt x="68" y="62"/>
                    </a:cubicBezTo>
                    <a:cubicBezTo>
                      <a:pt x="87" y="69"/>
                      <a:pt x="89" y="67"/>
                      <a:pt x="87" y="47"/>
                    </a:cubicBezTo>
                    <a:cubicBezTo>
                      <a:pt x="86" y="46"/>
                      <a:pt x="87" y="44"/>
                      <a:pt x="86" y="43"/>
                    </a:cubicBezTo>
                    <a:cubicBezTo>
                      <a:pt x="80" y="32"/>
                      <a:pt x="93" y="32"/>
                      <a:pt x="94" y="32"/>
                    </a:cubicBezTo>
                    <a:cubicBezTo>
                      <a:pt x="109" y="37"/>
                      <a:pt x="105" y="27"/>
                      <a:pt x="104" y="20"/>
                    </a:cubicBezTo>
                    <a:cubicBezTo>
                      <a:pt x="112" y="20"/>
                      <a:pt x="115" y="25"/>
                      <a:pt x="120" y="29"/>
                    </a:cubicBezTo>
                    <a:cubicBezTo>
                      <a:pt x="124" y="32"/>
                      <a:pt x="125" y="41"/>
                      <a:pt x="130" y="39"/>
                    </a:cubicBezTo>
                    <a:cubicBezTo>
                      <a:pt x="135" y="37"/>
                      <a:pt x="135" y="29"/>
                      <a:pt x="137" y="24"/>
                    </a:cubicBezTo>
                    <a:cubicBezTo>
                      <a:pt x="137" y="22"/>
                      <a:pt x="137" y="20"/>
                      <a:pt x="137" y="18"/>
                    </a:cubicBezTo>
                    <a:cubicBezTo>
                      <a:pt x="137" y="16"/>
                      <a:pt x="137" y="14"/>
                      <a:pt x="137" y="12"/>
                    </a:cubicBezTo>
                    <a:cubicBezTo>
                      <a:pt x="138" y="11"/>
                      <a:pt x="138" y="10"/>
                      <a:pt x="139" y="9"/>
                    </a:cubicBezTo>
                    <a:cubicBezTo>
                      <a:pt x="143" y="11"/>
                      <a:pt x="146" y="13"/>
                      <a:pt x="147" y="17"/>
                    </a:cubicBezTo>
                    <a:cubicBezTo>
                      <a:pt x="153" y="19"/>
                      <a:pt x="154" y="28"/>
                      <a:pt x="159" y="27"/>
                    </a:cubicBezTo>
                    <a:cubicBezTo>
                      <a:pt x="165" y="26"/>
                      <a:pt x="165" y="17"/>
                      <a:pt x="169" y="13"/>
                    </a:cubicBezTo>
                    <a:cubicBezTo>
                      <a:pt x="173" y="9"/>
                      <a:pt x="173" y="4"/>
                      <a:pt x="174" y="0"/>
                    </a:cubicBezTo>
                    <a:cubicBezTo>
                      <a:pt x="184" y="4"/>
                      <a:pt x="187" y="16"/>
                      <a:pt x="195" y="21"/>
                    </a:cubicBezTo>
                    <a:cubicBezTo>
                      <a:pt x="195" y="41"/>
                      <a:pt x="195" y="61"/>
                      <a:pt x="195" y="82"/>
                    </a:cubicBezTo>
                    <a:cubicBezTo>
                      <a:pt x="189" y="81"/>
                      <a:pt x="184" y="68"/>
                      <a:pt x="176" y="79"/>
                    </a:cubicBezTo>
                    <a:cubicBezTo>
                      <a:pt x="176" y="80"/>
                      <a:pt x="173" y="78"/>
                      <a:pt x="171" y="78"/>
                    </a:cubicBezTo>
                    <a:cubicBezTo>
                      <a:pt x="168" y="76"/>
                      <a:pt x="165" y="75"/>
                      <a:pt x="162" y="79"/>
                    </a:cubicBezTo>
                    <a:cubicBezTo>
                      <a:pt x="159" y="83"/>
                      <a:pt x="155" y="82"/>
                      <a:pt x="151" y="80"/>
                    </a:cubicBezTo>
                    <a:cubicBezTo>
                      <a:pt x="149" y="79"/>
                      <a:pt x="147" y="77"/>
                      <a:pt x="145" y="80"/>
                    </a:cubicBezTo>
                    <a:cubicBezTo>
                      <a:pt x="137" y="89"/>
                      <a:pt x="127" y="95"/>
                      <a:pt x="115" y="97"/>
                    </a:cubicBezTo>
                    <a:cubicBezTo>
                      <a:pt x="114" y="97"/>
                      <a:pt x="111" y="98"/>
                      <a:pt x="111" y="99"/>
                    </a:cubicBezTo>
                    <a:cubicBezTo>
                      <a:pt x="111" y="109"/>
                      <a:pt x="103" y="111"/>
                      <a:pt x="97" y="116"/>
                    </a:cubicBezTo>
                    <a:cubicBezTo>
                      <a:pt x="96" y="118"/>
                      <a:pt x="95" y="120"/>
                      <a:pt x="94" y="122"/>
                    </a:cubicBezTo>
                    <a:cubicBezTo>
                      <a:pt x="93" y="123"/>
                      <a:pt x="93" y="123"/>
                      <a:pt x="93" y="123"/>
                    </a:cubicBezTo>
                    <a:cubicBezTo>
                      <a:pt x="90" y="122"/>
                      <a:pt x="87" y="120"/>
                      <a:pt x="84" y="121"/>
                    </a:cubicBezTo>
                    <a:cubicBezTo>
                      <a:pt x="77" y="122"/>
                      <a:pt x="65" y="115"/>
                      <a:pt x="65" y="120"/>
                    </a:cubicBezTo>
                    <a:cubicBezTo>
                      <a:pt x="64" y="127"/>
                      <a:pt x="73" y="134"/>
                      <a:pt x="82" y="137"/>
                    </a:cubicBezTo>
                    <a:cubicBezTo>
                      <a:pt x="82" y="137"/>
                      <a:pt x="83" y="137"/>
                      <a:pt x="84" y="137"/>
                    </a:cubicBezTo>
                    <a:cubicBezTo>
                      <a:pt x="86" y="145"/>
                      <a:pt x="87" y="152"/>
                      <a:pt x="80" y="159"/>
                    </a:cubicBezTo>
                    <a:cubicBezTo>
                      <a:pt x="76" y="163"/>
                      <a:pt x="72" y="169"/>
                      <a:pt x="75" y="177"/>
                    </a:cubicBezTo>
                    <a:cubicBezTo>
                      <a:pt x="78" y="185"/>
                      <a:pt x="86" y="192"/>
                      <a:pt x="80" y="203"/>
                    </a:cubicBezTo>
                    <a:cubicBezTo>
                      <a:pt x="78" y="206"/>
                      <a:pt x="82" y="209"/>
                      <a:pt x="84" y="212"/>
                    </a:cubicBezTo>
                    <a:cubicBezTo>
                      <a:pt x="90" y="218"/>
                      <a:pt x="96" y="224"/>
                      <a:pt x="98" y="231"/>
                    </a:cubicBezTo>
                    <a:cubicBezTo>
                      <a:pt x="102" y="244"/>
                      <a:pt x="106" y="250"/>
                      <a:pt x="119" y="250"/>
                    </a:cubicBezTo>
                    <a:cubicBezTo>
                      <a:pt x="126" y="251"/>
                      <a:pt x="128" y="253"/>
                      <a:pt x="129" y="259"/>
                    </a:cubicBezTo>
                    <a:cubicBezTo>
                      <a:pt x="129" y="266"/>
                      <a:pt x="133" y="270"/>
                      <a:pt x="140" y="270"/>
                    </a:cubicBezTo>
                    <a:cubicBezTo>
                      <a:pt x="151" y="270"/>
                      <a:pt x="165" y="258"/>
                      <a:pt x="172" y="277"/>
                    </a:cubicBezTo>
                    <a:cubicBezTo>
                      <a:pt x="172" y="277"/>
                      <a:pt x="173" y="277"/>
                      <a:pt x="174" y="277"/>
                    </a:cubicBezTo>
                    <a:cubicBezTo>
                      <a:pt x="181" y="271"/>
                      <a:pt x="188" y="280"/>
                      <a:pt x="195" y="277"/>
                    </a:cubicBezTo>
                    <a:cubicBezTo>
                      <a:pt x="195" y="299"/>
                      <a:pt x="195" y="321"/>
                      <a:pt x="195" y="34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0" name="Freeform 439">
                <a:extLst>
                  <a:ext uri="{FF2B5EF4-FFF2-40B4-BE49-F238E27FC236}">
                    <a16:creationId xmlns:a16="http://schemas.microsoft.com/office/drawing/2014/main" id="{07C3B8FF-67FD-E736-9559-921B3828BFE1}"/>
                  </a:ext>
                </a:extLst>
              </p:cNvPr>
              <p:cNvSpPr>
                <a:spLocks noEditPoints="1"/>
              </p:cNvSpPr>
              <p:nvPr/>
            </p:nvSpPr>
            <p:spPr bwMode="auto">
              <a:xfrm>
                <a:off x="5526" y="1056"/>
                <a:ext cx="187" cy="315"/>
              </a:xfrm>
              <a:custGeom>
                <a:avLst/>
                <a:gdLst>
                  <a:gd name="T0" fmla="*/ 16 w 165"/>
                  <a:gd name="T1" fmla="*/ 7 h 278"/>
                  <a:gd name="T2" fmla="*/ 159 w 165"/>
                  <a:gd name="T3" fmla="*/ 271 h 278"/>
                  <a:gd name="T4" fmla="*/ 152 w 165"/>
                  <a:gd name="T5" fmla="*/ 254 h 278"/>
                  <a:gd name="T6" fmla="*/ 140 w 165"/>
                  <a:gd name="T7" fmla="*/ 156 h 278"/>
                  <a:gd name="T8" fmla="*/ 129 w 165"/>
                  <a:gd name="T9" fmla="*/ 161 h 278"/>
                  <a:gd name="T10" fmla="*/ 109 w 165"/>
                  <a:gd name="T11" fmla="*/ 119 h 278"/>
                  <a:gd name="T12" fmla="*/ 134 w 165"/>
                  <a:gd name="T13" fmla="*/ 188 h 278"/>
                  <a:gd name="T14" fmla="*/ 118 w 165"/>
                  <a:gd name="T15" fmla="*/ 181 h 278"/>
                  <a:gd name="T16" fmla="*/ 136 w 165"/>
                  <a:gd name="T17" fmla="*/ 206 h 278"/>
                  <a:gd name="T18" fmla="*/ 138 w 165"/>
                  <a:gd name="T19" fmla="*/ 218 h 278"/>
                  <a:gd name="T20" fmla="*/ 140 w 165"/>
                  <a:gd name="T21" fmla="*/ 252 h 278"/>
                  <a:gd name="T22" fmla="*/ 89 w 165"/>
                  <a:gd name="T23" fmla="*/ 175 h 278"/>
                  <a:gd name="T24" fmla="*/ 83 w 165"/>
                  <a:gd name="T25" fmla="*/ 175 h 278"/>
                  <a:gd name="T26" fmla="*/ 77 w 165"/>
                  <a:gd name="T27" fmla="*/ 178 h 278"/>
                  <a:gd name="T28" fmla="*/ 80 w 165"/>
                  <a:gd name="T29" fmla="*/ 182 h 278"/>
                  <a:gd name="T30" fmla="*/ 116 w 165"/>
                  <a:gd name="T31" fmla="*/ 225 h 278"/>
                  <a:gd name="T32" fmla="*/ 83 w 165"/>
                  <a:gd name="T33" fmla="*/ 211 h 278"/>
                  <a:gd name="T34" fmla="*/ 140 w 165"/>
                  <a:gd name="T35" fmla="*/ 252 h 278"/>
                  <a:gd name="T36" fmla="*/ 132 w 165"/>
                  <a:gd name="T37" fmla="*/ 274 h 278"/>
                  <a:gd name="T38" fmla="*/ 111 w 165"/>
                  <a:gd name="T39" fmla="*/ 262 h 278"/>
                  <a:gd name="T40" fmla="*/ 48 w 165"/>
                  <a:gd name="T41" fmla="*/ 176 h 278"/>
                  <a:gd name="T42" fmla="*/ 61 w 165"/>
                  <a:gd name="T43" fmla="*/ 179 h 278"/>
                  <a:gd name="T44" fmla="*/ 16 w 165"/>
                  <a:gd name="T45" fmla="*/ 70 h 278"/>
                  <a:gd name="T46" fmla="*/ 25 w 165"/>
                  <a:gd name="T47" fmla="*/ 55 h 278"/>
                  <a:gd name="T48" fmla="*/ 5 w 165"/>
                  <a:gd name="T49" fmla="*/ 0 h 278"/>
                  <a:gd name="T50" fmla="*/ 102 w 165"/>
                  <a:gd name="T51" fmla="*/ 155 h 278"/>
                  <a:gd name="T52" fmla="*/ 102 w 165"/>
                  <a:gd name="T53" fmla="*/ 155 h 278"/>
                  <a:gd name="T54" fmla="*/ 97 w 165"/>
                  <a:gd name="T55" fmla="*/ 148 h 278"/>
                  <a:gd name="T56" fmla="*/ 93 w 165"/>
                  <a:gd name="T57" fmla="*/ 145 h 278"/>
                  <a:gd name="T58" fmla="*/ 99 w 165"/>
                  <a:gd name="T59" fmla="*/ 153 h 278"/>
                  <a:gd name="T60" fmla="*/ 117 w 165"/>
                  <a:gd name="T61" fmla="*/ 115 h 278"/>
                  <a:gd name="T62" fmla="*/ 116 w 165"/>
                  <a:gd name="T63" fmla="*/ 112 h 278"/>
                  <a:gd name="T64" fmla="*/ 114 w 165"/>
                  <a:gd name="T65" fmla="*/ 107 h 278"/>
                  <a:gd name="T66" fmla="*/ 58 w 165"/>
                  <a:gd name="T67" fmla="*/ 49 h 278"/>
                  <a:gd name="T68" fmla="*/ 58 w 165"/>
                  <a:gd name="T69" fmla="*/ 49 h 278"/>
                  <a:gd name="T70" fmla="*/ 54 w 165"/>
                  <a:gd name="T71" fmla="*/ 46 h 278"/>
                  <a:gd name="T72" fmla="*/ 68 w 165"/>
                  <a:gd name="T73" fmla="*/ 172 h 278"/>
                  <a:gd name="T74" fmla="*/ 64 w 165"/>
                  <a:gd name="T75" fmla="*/ 170 h 278"/>
                  <a:gd name="T76" fmla="*/ 71 w 165"/>
                  <a:gd name="T77" fmla="*/ 176 h 278"/>
                  <a:gd name="T78" fmla="*/ 68 w 165"/>
                  <a:gd name="T79" fmla="*/ 172 h 278"/>
                  <a:gd name="T80" fmla="*/ 73 w 165"/>
                  <a:gd name="T81" fmla="*/ 124 h 278"/>
                  <a:gd name="T82" fmla="*/ 67 w 165"/>
                  <a:gd name="T83" fmla="*/ 97 h 278"/>
                  <a:gd name="T84" fmla="*/ 73 w 165"/>
                  <a:gd name="T85" fmla="*/ 124 h 278"/>
                  <a:gd name="T86" fmla="*/ 38 w 165"/>
                  <a:gd name="T87" fmla="*/ 99 h 278"/>
                  <a:gd name="T88" fmla="*/ 63 w 165"/>
                  <a:gd name="T89" fmla="*/ 56 h 278"/>
                  <a:gd name="T90" fmla="*/ 63 w 165"/>
                  <a:gd name="T91" fmla="*/ 56 h 278"/>
                  <a:gd name="T92" fmla="*/ 97 w 165"/>
                  <a:gd name="T93" fmla="*/ 105 h 278"/>
                  <a:gd name="T94" fmla="*/ 103 w 165"/>
                  <a:gd name="T95" fmla="*/ 103 h 278"/>
                  <a:gd name="T96" fmla="*/ 79 w 165"/>
                  <a:gd name="T97" fmla="*/ 60 h 278"/>
                  <a:gd name="T98" fmla="*/ 63 w 165"/>
                  <a:gd name="T99" fmla="*/ 56 h 278"/>
                  <a:gd name="T100" fmla="*/ 60 w 165"/>
                  <a:gd name="T101" fmla="*/ 142 h 278"/>
                  <a:gd name="T102" fmla="*/ 138 w 165"/>
                  <a:gd name="T103" fmla="*/ 133 h 278"/>
                  <a:gd name="T104" fmla="*/ 138 w 165"/>
                  <a:gd name="T105" fmla="*/ 133 h 278"/>
                  <a:gd name="T106" fmla="*/ 117 w 165"/>
                  <a:gd name="T107" fmla="*/ 176 h 278"/>
                  <a:gd name="T108" fmla="*/ 30 w 165"/>
                  <a:gd name="T109" fmla="*/ 97 h 278"/>
                  <a:gd name="T110" fmla="*/ 30 w 165"/>
                  <a:gd name="T111" fmla="*/ 93 h 278"/>
                  <a:gd name="T112" fmla="*/ 30 w 165"/>
                  <a:gd name="T113" fmla="*/ 97 h 278"/>
                  <a:gd name="T114" fmla="*/ 105 w 165"/>
                  <a:gd name="T115" fmla="*/ 113 h 278"/>
                  <a:gd name="T116" fmla="*/ 106 w 165"/>
                  <a:gd name="T117" fmla="*/ 115 h 278"/>
                  <a:gd name="T118" fmla="*/ 112 w 165"/>
                  <a:gd name="T119" fmla="*/ 99 h 278"/>
                  <a:gd name="T120" fmla="*/ 113 w 165"/>
                  <a:gd name="T121" fmla="*/ 100 h 278"/>
                  <a:gd name="T122" fmla="*/ 112 w 165"/>
                  <a:gd name="T123" fmla="*/ 99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5" h="278">
                    <a:moveTo>
                      <a:pt x="5" y="0"/>
                    </a:moveTo>
                    <a:cubicBezTo>
                      <a:pt x="7" y="5"/>
                      <a:pt x="12" y="5"/>
                      <a:pt x="16" y="7"/>
                    </a:cubicBezTo>
                    <a:cubicBezTo>
                      <a:pt x="105" y="44"/>
                      <a:pt x="151" y="111"/>
                      <a:pt x="162" y="205"/>
                    </a:cubicBezTo>
                    <a:cubicBezTo>
                      <a:pt x="165" y="228"/>
                      <a:pt x="163" y="250"/>
                      <a:pt x="159" y="271"/>
                    </a:cubicBezTo>
                    <a:cubicBezTo>
                      <a:pt x="158" y="272"/>
                      <a:pt x="158" y="273"/>
                      <a:pt x="157" y="274"/>
                    </a:cubicBezTo>
                    <a:cubicBezTo>
                      <a:pt x="148" y="269"/>
                      <a:pt x="154" y="261"/>
                      <a:pt x="152" y="254"/>
                    </a:cubicBezTo>
                    <a:cubicBezTo>
                      <a:pt x="145" y="225"/>
                      <a:pt x="148" y="195"/>
                      <a:pt x="148" y="166"/>
                    </a:cubicBezTo>
                    <a:cubicBezTo>
                      <a:pt x="148" y="159"/>
                      <a:pt x="149" y="159"/>
                      <a:pt x="140" y="156"/>
                    </a:cubicBezTo>
                    <a:cubicBezTo>
                      <a:pt x="142" y="171"/>
                      <a:pt x="145" y="186"/>
                      <a:pt x="142" y="202"/>
                    </a:cubicBezTo>
                    <a:cubicBezTo>
                      <a:pt x="138" y="187"/>
                      <a:pt x="135" y="173"/>
                      <a:pt x="129" y="161"/>
                    </a:cubicBezTo>
                    <a:cubicBezTo>
                      <a:pt x="125" y="152"/>
                      <a:pt x="127" y="143"/>
                      <a:pt x="124" y="134"/>
                    </a:cubicBezTo>
                    <a:cubicBezTo>
                      <a:pt x="121" y="126"/>
                      <a:pt x="111" y="127"/>
                      <a:pt x="109" y="119"/>
                    </a:cubicBezTo>
                    <a:cubicBezTo>
                      <a:pt x="106" y="122"/>
                      <a:pt x="108" y="124"/>
                      <a:pt x="109" y="125"/>
                    </a:cubicBezTo>
                    <a:cubicBezTo>
                      <a:pt x="120" y="145"/>
                      <a:pt x="127" y="166"/>
                      <a:pt x="134" y="188"/>
                    </a:cubicBezTo>
                    <a:cubicBezTo>
                      <a:pt x="137" y="196"/>
                      <a:pt x="134" y="195"/>
                      <a:pt x="128" y="194"/>
                    </a:cubicBezTo>
                    <a:cubicBezTo>
                      <a:pt x="127" y="183"/>
                      <a:pt x="127" y="183"/>
                      <a:pt x="118" y="181"/>
                    </a:cubicBezTo>
                    <a:cubicBezTo>
                      <a:pt x="122" y="186"/>
                      <a:pt x="123" y="191"/>
                      <a:pt x="128" y="194"/>
                    </a:cubicBezTo>
                    <a:cubicBezTo>
                      <a:pt x="129" y="199"/>
                      <a:pt x="129" y="204"/>
                      <a:pt x="136" y="206"/>
                    </a:cubicBezTo>
                    <a:cubicBezTo>
                      <a:pt x="136" y="206"/>
                      <a:pt x="136" y="206"/>
                      <a:pt x="136" y="206"/>
                    </a:cubicBezTo>
                    <a:cubicBezTo>
                      <a:pt x="135" y="210"/>
                      <a:pt x="136" y="215"/>
                      <a:pt x="138" y="218"/>
                    </a:cubicBezTo>
                    <a:cubicBezTo>
                      <a:pt x="144" y="227"/>
                      <a:pt x="145" y="238"/>
                      <a:pt x="147" y="247"/>
                    </a:cubicBezTo>
                    <a:cubicBezTo>
                      <a:pt x="149" y="256"/>
                      <a:pt x="145" y="254"/>
                      <a:pt x="140" y="252"/>
                    </a:cubicBezTo>
                    <a:cubicBezTo>
                      <a:pt x="136" y="238"/>
                      <a:pt x="127" y="228"/>
                      <a:pt x="116" y="218"/>
                    </a:cubicBezTo>
                    <a:cubicBezTo>
                      <a:pt x="110" y="202"/>
                      <a:pt x="97" y="190"/>
                      <a:pt x="89" y="175"/>
                    </a:cubicBezTo>
                    <a:cubicBezTo>
                      <a:pt x="85" y="169"/>
                      <a:pt x="82" y="162"/>
                      <a:pt x="74" y="159"/>
                    </a:cubicBezTo>
                    <a:cubicBezTo>
                      <a:pt x="76" y="165"/>
                      <a:pt x="80" y="170"/>
                      <a:pt x="83" y="175"/>
                    </a:cubicBezTo>
                    <a:cubicBezTo>
                      <a:pt x="85" y="178"/>
                      <a:pt x="85" y="181"/>
                      <a:pt x="80" y="182"/>
                    </a:cubicBezTo>
                    <a:cubicBezTo>
                      <a:pt x="80" y="180"/>
                      <a:pt x="80" y="178"/>
                      <a:pt x="77" y="178"/>
                    </a:cubicBezTo>
                    <a:cubicBezTo>
                      <a:pt x="77" y="178"/>
                      <a:pt x="76" y="178"/>
                      <a:pt x="76" y="179"/>
                    </a:cubicBezTo>
                    <a:cubicBezTo>
                      <a:pt x="76" y="181"/>
                      <a:pt x="78" y="181"/>
                      <a:pt x="80" y="182"/>
                    </a:cubicBezTo>
                    <a:cubicBezTo>
                      <a:pt x="90" y="196"/>
                      <a:pt x="102" y="208"/>
                      <a:pt x="116" y="218"/>
                    </a:cubicBezTo>
                    <a:cubicBezTo>
                      <a:pt x="116" y="220"/>
                      <a:pt x="116" y="223"/>
                      <a:pt x="116" y="225"/>
                    </a:cubicBezTo>
                    <a:cubicBezTo>
                      <a:pt x="116" y="225"/>
                      <a:pt x="116" y="225"/>
                      <a:pt x="116" y="225"/>
                    </a:cubicBezTo>
                    <a:cubicBezTo>
                      <a:pt x="105" y="221"/>
                      <a:pt x="96" y="213"/>
                      <a:pt x="83" y="211"/>
                    </a:cubicBezTo>
                    <a:cubicBezTo>
                      <a:pt x="90" y="221"/>
                      <a:pt x="100" y="222"/>
                      <a:pt x="108" y="227"/>
                    </a:cubicBezTo>
                    <a:cubicBezTo>
                      <a:pt x="119" y="234"/>
                      <a:pt x="128" y="246"/>
                      <a:pt x="140" y="252"/>
                    </a:cubicBezTo>
                    <a:cubicBezTo>
                      <a:pt x="139" y="259"/>
                      <a:pt x="149" y="263"/>
                      <a:pt x="145" y="271"/>
                    </a:cubicBezTo>
                    <a:cubicBezTo>
                      <a:pt x="142" y="278"/>
                      <a:pt x="137" y="278"/>
                      <a:pt x="132" y="274"/>
                    </a:cubicBezTo>
                    <a:cubicBezTo>
                      <a:pt x="126" y="270"/>
                      <a:pt x="119" y="267"/>
                      <a:pt x="113" y="263"/>
                    </a:cubicBezTo>
                    <a:cubicBezTo>
                      <a:pt x="112" y="263"/>
                      <a:pt x="112" y="263"/>
                      <a:pt x="111" y="262"/>
                    </a:cubicBezTo>
                    <a:cubicBezTo>
                      <a:pt x="111" y="262"/>
                      <a:pt x="110" y="261"/>
                      <a:pt x="110" y="261"/>
                    </a:cubicBezTo>
                    <a:cubicBezTo>
                      <a:pt x="78" y="242"/>
                      <a:pt x="61" y="212"/>
                      <a:pt x="48" y="176"/>
                    </a:cubicBezTo>
                    <a:cubicBezTo>
                      <a:pt x="53" y="178"/>
                      <a:pt x="56" y="179"/>
                      <a:pt x="59" y="180"/>
                    </a:cubicBezTo>
                    <a:cubicBezTo>
                      <a:pt x="60" y="180"/>
                      <a:pt x="60" y="180"/>
                      <a:pt x="61" y="179"/>
                    </a:cubicBezTo>
                    <a:cubicBezTo>
                      <a:pt x="55" y="173"/>
                      <a:pt x="50" y="166"/>
                      <a:pt x="45" y="160"/>
                    </a:cubicBezTo>
                    <a:cubicBezTo>
                      <a:pt x="22" y="134"/>
                      <a:pt x="18" y="103"/>
                      <a:pt x="16" y="70"/>
                    </a:cubicBezTo>
                    <a:cubicBezTo>
                      <a:pt x="15" y="68"/>
                      <a:pt x="14" y="63"/>
                      <a:pt x="20" y="64"/>
                    </a:cubicBezTo>
                    <a:cubicBezTo>
                      <a:pt x="32" y="67"/>
                      <a:pt x="27" y="60"/>
                      <a:pt x="25" y="55"/>
                    </a:cubicBezTo>
                    <a:cubicBezTo>
                      <a:pt x="17" y="37"/>
                      <a:pt x="8" y="19"/>
                      <a:pt x="0" y="0"/>
                    </a:cubicBezTo>
                    <a:cubicBezTo>
                      <a:pt x="2" y="0"/>
                      <a:pt x="3" y="0"/>
                      <a:pt x="5" y="0"/>
                    </a:cubicBezTo>
                    <a:close/>
                    <a:moveTo>
                      <a:pt x="99" y="153"/>
                    </a:moveTo>
                    <a:cubicBezTo>
                      <a:pt x="100" y="153"/>
                      <a:pt x="101" y="154"/>
                      <a:pt x="102" y="155"/>
                    </a:cubicBezTo>
                    <a:cubicBezTo>
                      <a:pt x="102" y="160"/>
                      <a:pt x="105" y="163"/>
                      <a:pt x="112" y="164"/>
                    </a:cubicBezTo>
                    <a:cubicBezTo>
                      <a:pt x="109" y="158"/>
                      <a:pt x="107" y="155"/>
                      <a:pt x="102" y="155"/>
                    </a:cubicBezTo>
                    <a:cubicBezTo>
                      <a:pt x="101" y="154"/>
                      <a:pt x="100" y="153"/>
                      <a:pt x="99" y="153"/>
                    </a:cubicBezTo>
                    <a:cubicBezTo>
                      <a:pt x="99" y="151"/>
                      <a:pt x="99" y="149"/>
                      <a:pt x="97" y="148"/>
                    </a:cubicBezTo>
                    <a:cubicBezTo>
                      <a:pt x="97" y="146"/>
                      <a:pt x="97" y="144"/>
                      <a:pt x="94" y="144"/>
                    </a:cubicBezTo>
                    <a:cubicBezTo>
                      <a:pt x="94" y="144"/>
                      <a:pt x="93" y="145"/>
                      <a:pt x="93" y="145"/>
                    </a:cubicBezTo>
                    <a:cubicBezTo>
                      <a:pt x="93" y="148"/>
                      <a:pt x="95" y="148"/>
                      <a:pt x="97" y="148"/>
                    </a:cubicBezTo>
                    <a:cubicBezTo>
                      <a:pt x="97" y="150"/>
                      <a:pt x="97" y="152"/>
                      <a:pt x="99" y="153"/>
                    </a:cubicBezTo>
                    <a:close/>
                    <a:moveTo>
                      <a:pt x="116" y="112"/>
                    </a:moveTo>
                    <a:cubicBezTo>
                      <a:pt x="117" y="113"/>
                      <a:pt x="117" y="114"/>
                      <a:pt x="117" y="115"/>
                    </a:cubicBezTo>
                    <a:cubicBezTo>
                      <a:pt x="117" y="115"/>
                      <a:pt x="118" y="114"/>
                      <a:pt x="118" y="114"/>
                    </a:cubicBezTo>
                    <a:cubicBezTo>
                      <a:pt x="117" y="113"/>
                      <a:pt x="117" y="112"/>
                      <a:pt x="116" y="112"/>
                    </a:cubicBezTo>
                    <a:cubicBezTo>
                      <a:pt x="116" y="110"/>
                      <a:pt x="116" y="108"/>
                      <a:pt x="115" y="106"/>
                    </a:cubicBezTo>
                    <a:cubicBezTo>
                      <a:pt x="115" y="106"/>
                      <a:pt x="114" y="107"/>
                      <a:pt x="114" y="107"/>
                    </a:cubicBezTo>
                    <a:cubicBezTo>
                      <a:pt x="114" y="109"/>
                      <a:pt x="114" y="110"/>
                      <a:pt x="116" y="112"/>
                    </a:cubicBezTo>
                    <a:close/>
                    <a:moveTo>
                      <a:pt x="58" y="49"/>
                    </a:moveTo>
                    <a:cubicBezTo>
                      <a:pt x="59" y="49"/>
                      <a:pt x="59" y="49"/>
                      <a:pt x="59" y="49"/>
                    </a:cubicBezTo>
                    <a:cubicBezTo>
                      <a:pt x="59" y="49"/>
                      <a:pt x="59" y="49"/>
                      <a:pt x="58" y="49"/>
                    </a:cubicBezTo>
                    <a:cubicBezTo>
                      <a:pt x="58" y="47"/>
                      <a:pt x="58" y="45"/>
                      <a:pt x="55" y="45"/>
                    </a:cubicBezTo>
                    <a:cubicBezTo>
                      <a:pt x="55" y="45"/>
                      <a:pt x="54" y="46"/>
                      <a:pt x="54" y="46"/>
                    </a:cubicBezTo>
                    <a:cubicBezTo>
                      <a:pt x="54" y="48"/>
                      <a:pt x="56" y="48"/>
                      <a:pt x="58" y="49"/>
                    </a:cubicBezTo>
                    <a:close/>
                    <a:moveTo>
                      <a:pt x="68" y="172"/>
                    </a:moveTo>
                    <a:cubicBezTo>
                      <a:pt x="68" y="170"/>
                      <a:pt x="68" y="169"/>
                      <a:pt x="66" y="168"/>
                    </a:cubicBezTo>
                    <a:cubicBezTo>
                      <a:pt x="65" y="168"/>
                      <a:pt x="64" y="169"/>
                      <a:pt x="64" y="170"/>
                    </a:cubicBezTo>
                    <a:cubicBezTo>
                      <a:pt x="65" y="172"/>
                      <a:pt x="66" y="172"/>
                      <a:pt x="68" y="172"/>
                    </a:cubicBezTo>
                    <a:cubicBezTo>
                      <a:pt x="68" y="174"/>
                      <a:pt x="68" y="176"/>
                      <a:pt x="71" y="176"/>
                    </a:cubicBezTo>
                    <a:cubicBezTo>
                      <a:pt x="71" y="176"/>
                      <a:pt x="72" y="175"/>
                      <a:pt x="72" y="175"/>
                    </a:cubicBezTo>
                    <a:cubicBezTo>
                      <a:pt x="72" y="172"/>
                      <a:pt x="70" y="172"/>
                      <a:pt x="68" y="172"/>
                    </a:cubicBezTo>
                    <a:close/>
                    <a:moveTo>
                      <a:pt x="68" y="119"/>
                    </a:moveTo>
                    <a:cubicBezTo>
                      <a:pt x="68" y="122"/>
                      <a:pt x="70" y="124"/>
                      <a:pt x="73" y="124"/>
                    </a:cubicBezTo>
                    <a:cubicBezTo>
                      <a:pt x="74" y="131"/>
                      <a:pt x="79" y="134"/>
                      <a:pt x="88" y="136"/>
                    </a:cubicBezTo>
                    <a:cubicBezTo>
                      <a:pt x="80" y="122"/>
                      <a:pt x="77" y="109"/>
                      <a:pt x="67" y="97"/>
                    </a:cubicBezTo>
                    <a:cubicBezTo>
                      <a:pt x="66" y="106"/>
                      <a:pt x="71" y="111"/>
                      <a:pt x="74" y="116"/>
                    </a:cubicBezTo>
                    <a:cubicBezTo>
                      <a:pt x="76" y="119"/>
                      <a:pt x="80" y="122"/>
                      <a:pt x="73" y="124"/>
                    </a:cubicBezTo>
                    <a:cubicBezTo>
                      <a:pt x="73" y="120"/>
                      <a:pt x="71" y="119"/>
                      <a:pt x="68" y="119"/>
                    </a:cubicBezTo>
                    <a:cubicBezTo>
                      <a:pt x="61" y="107"/>
                      <a:pt x="50" y="102"/>
                      <a:pt x="38" y="99"/>
                    </a:cubicBezTo>
                    <a:cubicBezTo>
                      <a:pt x="46" y="108"/>
                      <a:pt x="57" y="114"/>
                      <a:pt x="68" y="119"/>
                    </a:cubicBezTo>
                    <a:close/>
                    <a:moveTo>
                      <a:pt x="63" y="56"/>
                    </a:moveTo>
                    <a:cubicBezTo>
                      <a:pt x="63" y="56"/>
                      <a:pt x="62" y="55"/>
                      <a:pt x="62" y="55"/>
                    </a:cubicBezTo>
                    <a:cubicBezTo>
                      <a:pt x="62" y="55"/>
                      <a:pt x="63" y="56"/>
                      <a:pt x="63" y="56"/>
                    </a:cubicBezTo>
                    <a:cubicBezTo>
                      <a:pt x="60" y="65"/>
                      <a:pt x="54" y="51"/>
                      <a:pt x="50" y="59"/>
                    </a:cubicBezTo>
                    <a:cubicBezTo>
                      <a:pt x="69" y="70"/>
                      <a:pt x="84" y="87"/>
                      <a:pt x="97" y="105"/>
                    </a:cubicBezTo>
                    <a:cubicBezTo>
                      <a:pt x="99" y="107"/>
                      <a:pt x="100" y="110"/>
                      <a:pt x="103" y="107"/>
                    </a:cubicBezTo>
                    <a:cubicBezTo>
                      <a:pt x="104" y="106"/>
                      <a:pt x="104" y="104"/>
                      <a:pt x="103" y="103"/>
                    </a:cubicBezTo>
                    <a:cubicBezTo>
                      <a:pt x="93" y="92"/>
                      <a:pt x="87" y="78"/>
                      <a:pt x="80" y="66"/>
                    </a:cubicBezTo>
                    <a:cubicBezTo>
                      <a:pt x="80" y="64"/>
                      <a:pt x="80" y="61"/>
                      <a:pt x="79" y="60"/>
                    </a:cubicBezTo>
                    <a:cubicBezTo>
                      <a:pt x="77" y="59"/>
                      <a:pt x="76" y="62"/>
                      <a:pt x="75" y="63"/>
                    </a:cubicBezTo>
                    <a:cubicBezTo>
                      <a:pt x="70" y="63"/>
                      <a:pt x="69" y="55"/>
                      <a:pt x="63" y="56"/>
                    </a:cubicBezTo>
                    <a:close/>
                    <a:moveTo>
                      <a:pt x="70" y="155"/>
                    </a:moveTo>
                    <a:cubicBezTo>
                      <a:pt x="69" y="144"/>
                      <a:pt x="69" y="144"/>
                      <a:pt x="60" y="142"/>
                    </a:cubicBezTo>
                    <a:cubicBezTo>
                      <a:pt x="64" y="147"/>
                      <a:pt x="67" y="151"/>
                      <a:pt x="70" y="155"/>
                    </a:cubicBezTo>
                    <a:close/>
                    <a:moveTo>
                      <a:pt x="138" y="133"/>
                    </a:moveTo>
                    <a:cubicBezTo>
                      <a:pt x="134" y="140"/>
                      <a:pt x="139" y="143"/>
                      <a:pt x="139" y="148"/>
                    </a:cubicBezTo>
                    <a:cubicBezTo>
                      <a:pt x="141" y="143"/>
                      <a:pt x="141" y="139"/>
                      <a:pt x="138" y="133"/>
                    </a:cubicBezTo>
                    <a:close/>
                    <a:moveTo>
                      <a:pt x="113" y="168"/>
                    </a:moveTo>
                    <a:cubicBezTo>
                      <a:pt x="112" y="172"/>
                      <a:pt x="113" y="175"/>
                      <a:pt x="117" y="176"/>
                    </a:cubicBezTo>
                    <a:cubicBezTo>
                      <a:pt x="118" y="172"/>
                      <a:pt x="117" y="169"/>
                      <a:pt x="113" y="168"/>
                    </a:cubicBezTo>
                    <a:close/>
                    <a:moveTo>
                      <a:pt x="30" y="97"/>
                    </a:moveTo>
                    <a:cubicBezTo>
                      <a:pt x="31" y="96"/>
                      <a:pt x="33" y="96"/>
                      <a:pt x="33" y="95"/>
                    </a:cubicBezTo>
                    <a:cubicBezTo>
                      <a:pt x="33" y="94"/>
                      <a:pt x="32" y="93"/>
                      <a:pt x="30" y="93"/>
                    </a:cubicBezTo>
                    <a:cubicBezTo>
                      <a:pt x="30" y="93"/>
                      <a:pt x="28" y="94"/>
                      <a:pt x="28" y="94"/>
                    </a:cubicBezTo>
                    <a:cubicBezTo>
                      <a:pt x="28" y="95"/>
                      <a:pt x="29" y="96"/>
                      <a:pt x="30" y="97"/>
                    </a:cubicBezTo>
                    <a:close/>
                    <a:moveTo>
                      <a:pt x="106" y="114"/>
                    </a:moveTo>
                    <a:cubicBezTo>
                      <a:pt x="106" y="114"/>
                      <a:pt x="106" y="113"/>
                      <a:pt x="105" y="113"/>
                    </a:cubicBezTo>
                    <a:cubicBezTo>
                      <a:pt x="105" y="114"/>
                      <a:pt x="105" y="114"/>
                      <a:pt x="105" y="115"/>
                    </a:cubicBezTo>
                    <a:cubicBezTo>
                      <a:pt x="105" y="115"/>
                      <a:pt x="105" y="115"/>
                      <a:pt x="106" y="115"/>
                    </a:cubicBezTo>
                    <a:cubicBezTo>
                      <a:pt x="106" y="115"/>
                      <a:pt x="106" y="114"/>
                      <a:pt x="106" y="114"/>
                    </a:cubicBezTo>
                    <a:close/>
                    <a:moveTo>
                      <a:pt x="112" y="99"/>
                    </a:moveTo>
                    <a:cubicBezTo>
                      <a:pt x="112" y="99"/>
                      <a:pt x="112" y="99"/>
                      <a:pt x="112" y="100"/>
                    </a:cubicBezTo>
                    <a:cubicBezTo>
                      <a:pt x="112" y="100"/>
                      <a:pt x="113" y="100"/>
                      <a:pt x="113" y="100"/>
                    </a:cubicBezTo>
                    <a:cubicBezTo>
                      <a:pt x="113" y="99"/>
                      <a:pt x="113" y="99"/>
                      <a:pt x="113" y="99"/>
                    </a:cubicBezTo>
                    <a:cubicBezTo>
                      <a:pt x="113" y="99"/>
                      <a:pt x="113" y="99"/>
                      <a:pt x="112" y="9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1" name="Freeform 440">
                <a:extLst>
                  <a:ext uri="{FF2B5EF4-FFF2-40B4-BE49-F238E27FC236}">
                    <a16:creationId xmlns:a16="http://schemas.microsoft.com/office/drawing/2014/main" id="{BCADE62A-DC15-F708-264D-8AB130C78C94}"/>
                  </a:ext>
                </a:extLst>
              </p:cNvPr>
              <p:cNvSpPr/>
              <p:nvPr/>
            </p:nvSpPr>
            <p:spPr bwMode="auto">
              <a:xfrm>
                <a:off x="5618" y="2595"/>
                <a:ext cx="152" cy="391"/>
              </a:xfrm>
              <a:custGeom>
                <a:avLst/>
                <a:gdLst>
                  <a:gd name="T0" fmla="*/ 13 w 134"/>
                  <a:gd name="T1" fmla="*/ 156 h 345"/>
                  <a:gd name="T2" fmla="*/ 3 w 134"/>
                  <a:gd name="T3" fmla="*/ 135 h 345"/>
                  <a:gd name="T4" fmla="*/ 16 w 134"/>
                  <a:gd name="T5" fmla="*/ 127 h 345"/>
                  <a:gd name="T6" fmla="*/ 40 w 134"/>
                  <a:gd name="T7" fmla="*/ 101 h 345"/>
                  <a:gd name="T8" fmla="*/ 35 w 134"/>
                  <a:gd name="T9" fmla="*/ 86 h 345"/>
                  <a:gd name="T10" fmla="*/ 40 w 134"/>
                  <a:gd name="T11" fmla="*/ 59 h 345"/>
                  <a:gd name="T12" fmla="*/ 39 w 134"/>
                  <a:gd name="T13" fmla="*/ 39 h 345"/>
                  <a:gd name="T14" fmla="*/ 59 w 134"/>
                  <a:gd name="T15" fmla="*/ 49 h 345"/>
                  <a:gd name="T16" fmla="*/ 62 w 134"/>
                  <a:gd name="T17" fmla="*/ 32 h 345"/>
                  <a:gd name="T18" fmla="*/ 84 w 134"/>
                  <a:gd name="T19" fmla="*/ 51 h 345"/>
                  <a:gd name="T20" fmla="*/ 88 w 134"/>
                  <a:gd name="T21" fmla="*/ 47 h 345"/>
                  <a:gd name="T22" fmla="*/ 98 w 134"/>
                  <a:gd name="T23" fmla="*/ 25 h 345"/>
                  <a:gd name="T24" fmla="*/ 118 w 134"/>
                  <a:gd name="T25" fmla="*/ 24 h 345"/>
                  <a:gd name="T26" fmla="*/ 134 w 134"/>
                  <a:gd name="T27" fmla="*/ 1 h 345"/>
                  <a:gd name="T28" fmla="*/ 101 w 134"/>
                  <a:gd name="T29" fmla="*/ 92 h 345"/>
                  <a:gd name="T30" fmla="*/ 75 w 134"/>
                  <a:gd name="T31" fmla="*/ 127 h 345"/>
                  <a:gd name="T32" fmla="*/ 68 w 134"/>
                  <a:gd name="T33" fmla="*/ 181 h 345"/>
                  <a:gd name="T34" fmla="*/ 77 w 134"/>
                  <a:gd name="T35" fmla="*/ 224 h 345"/>
                  <a:gd name="T36" fmla="*/ 92 w 134"/>
                  <a:gd name="T37" fmla="*/ 240 h 345"/>
                  <a:gd name="T38" fmla="*/ 100 w 134"/>
                  <a:gd name="T39" fmla="*/ 260 h 345"/>
                  <a:gd name="T40" fmla="*/ 134 w 134"/>
                  <a:gd name="T41" fmla="*/ 330 h 345"/>
                  <a:gd name="T42" fmla="*/ 117 w 134"/>
                  <a:gd name="T43" fmla="*/ 315 h 345"/>
                  <a:gd name="T44" fmla="*/ 100 w 134"/>
                  <a:gd name="T45" fmla="*/ 339 h 345"/>
                  <a:gd name="T46" fmla="*/ 88 w 134"/>
                  <a:gd name="T47" fmla="*/ 344 h 345"/>
                  <a:gd name="T48" fmla="*/ 55 w 134"/>
                  <a:gd name="T49" fmla="*/ 345 h 345"/>
                  <a:gd name="T50" fmla="*/ 68 w 134"/>
                  <a:gd name="T51" fmla="*/ 280 h 345"/>
                  <a:gd name="T52" fmla="*/ 51 w 134"/>
                  <a:gd name="T53" fmla="*/ 279 h 345"/>
                  <a:gd name="T54" fmla="*/ 38 w 134"/>
                  <a:gd name="T55" fmla="*/ 265 h 345"/>
                  <a:gd name="T56" fmla="*/ 19 w 134"/>
                  <a:gd name="T57" fmla="*/ 236 h 345"/>
                  <a:gd name="T58" fmla="*/ 21 w 134"/>
                  <a:gd name="T59" fmla="*/ 226 h 345"/>
                  <a:gd name="T60" fmla="*/ 13 w 134"/>
                  <a:gd name="T61" fmla="*/ 196 h 345"/>
                  <a:gd name="T62" fmla="*/ 30 w 134"/>
                  <a:gd name="T63" fmla="*/ 177 h 345"/>
                  <a:gd name="T64" fmla="*/ 17 w 134"/>
                  <a:gd name="T65" fmla="*/ 163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4" h="345">
                    <a:moveTo>
                      <a:pt x="17" y="163"/>
                    </a:moveTo>
                    <a:cubicBezTo>
                      <a:pt x="17" y="159"/>
                      <a:pt x="16" y="157"/>
                      <a:pt x="13" y="156"/>
                    </a:cubicBezTo>
                    <a:cubicBezTo>
                      <a:pt x="7" y="155"/>
                      <a:pt x="3" y="152"/>
                      <a:pt x="7" y="145"/>
                    </a:cubicBezTo>
                    <a:cubicBezTo>
                      <a:pt x="9" y="141"/>
                      <a:pt x="5" y="138"/>
                      <a:pt x="3" y="135"/>
                    </a:cubicBezTo>
                    <a:cubicBezTo>
                      <a:pt x="0" y="128"/>
                      <a:pt x="1" y="125"/>
                      <a:pt x="8" y="124"/>
                    </a:cubicBezTo>
                    <a:cubicBezTo>
                      <a:pt x="11" y="125"/>
                      <a:pt x="13" y="126"/>
                      <a:pt x="16" y="127"/>
                    </a:cubicBezTo>
                    <a:cubicBezTo>
                      <a:pt x="25" y="130"/>
                      <a:pt x="34" y="127"/>
                      <a:pt x="40" y="121"/>
                    </a:cubicBezTo>
                    <a:cubicBezTo>
                      <a:pt x="46" y="116"/>
                      <a:pt x="42" y="108"/>
                      <a:pt x="40" y="101"/>
                    </a:cubicBezTo>
                    <a:cubicBezTo>
                      <a:pt x="39" y="97"/>
                      <a:pt x="34" y="93"/>
                      <a:pt x="35" y="88"/>
                    </a:cubicBezTo>
                    <a:cubicBezTo>
                      <a:pt x="35" y="87"/>
                      <a:pt x="35" y="86"/>
                      <a:pt x="35" y="86"/>
                    </a:cubicBezTo>
                    <a:cubicBezTo>
                      <a:pt x="46" y="87"/>
                      <a:pt x="48" y="83"/>
                      <a:pt x="44" y="73"/>
                    </a:cubicBezTo>
                    <a:cubicBezTo>
                      <a:pt x="42" y="69"/>
                      <a:pt x="41" y="64"/>
                      <a:pt x="40" y="59"/>
                    </a:cubicBezTo>
                    <a:cubicBezTo>
                      <a:pt x="40" y="56"/>
                      <a:pt x="39" y="54"/>
                      <a:pt x="38" y="51"/>
                    </a:cubicBezTo>
                    <a:cubicBezTo>
                      <a:pt x="38" y="47"/>
                      <a:pt x="36" y="42"/>
                      <a:pt x="39" y="39"/>
                    </a:cubicBezTo>
                    <a:cubicBezTo>
                      <a:pt x="43" y="36"/>
                      <a:pt x="46" y="41"/>
                      <a:pt x="50" y="42"/>
                    </a:cubicBezTo>
                    <a:cubicBezTo>
                      <a:pt x="50" y="48"/>
                      <a:pt x="54" y="50"/>
                      <a:pt x="59" y="49"/>
                    </a:cubicBezTo>
                    <a:cubicBezTo>
                      <a:pt x="63" y="47"/>
                      <a:pt x="62" y="43"/>
                      <a:pt x="61" y="40"/>
                    </a:cubicBezTo>
                    <a:cubicBezTo>
                      <a:pt x="61" y="37"/>
                      <a:pt x="59" y="34"/>
                      <a:pt x="62" y="32"/>
                    </a:cubicBezTo>
                    <a:cubicBezTo>
                      <a:pt x="64" y="33"/>
                      <a:pt x="65" y="34"/>
                      <a:pt x="67" y="35"/>
                    </a:cubicBezTo>
                    <a:cubicBezTo>
                      <a:pt x="73" y="40"/>
                      <a:pt x="81" y="43"/>
                      <a:pt x="84" y="51"/>
                    </a:cubicBezTo>
                    <a:cubicBezTo>
                      <a:pt x="84" y="52"/>
                      <a:pt x="86" y="54"/>
                      <a:pt x="87" y="53"/>
                    </a:cubicBezTo>
                    <a:cubicBezTo>
                      <a:pt x="88" y="51"/>
                      <a:pt x="88" y="49"/>
                      <a:pt x="88" y="47"/>
                    </a:cubicBezTo>
                    <a:cubicBezTo>
                      <a:pt x="88" y="38"/>
                      <a:pt x="92" y="30"/>
                      <a:pt x="96" y="23"/>
                    </a:cubicBezTo>
                    <a:cubicBezTo>
                      <a:pt x="96" y="24"/>
                      <a:pt x="97" y="25"/>
                      <a:pt x="98" y="25"/>
                    </a:cubicBezTo>
                    <a:cubicBezTo>
                      <a:pt x="102" y="30"/>
                      <a:pt x="103" y="39"/>
                      <a:pt x="110" y="39"/>
                    </a:cubicBezTo>
                    <a:cubicBezTo>
                      <a:pt x="116" y="38"/>
                      <a:pt x="115" y="29"/>
                      <a:pt x="118" y="24"/>
                    </a:cubicBezTo>
                    <a:cubicBezTo>
                      <a:pt x="121" y="17"/>
                      <a:pt x="124" y="11"/>
                      <a:pt x="127" y="4"/>
                    </a:cubicBezTo>
                    <a:cubicBezTo>
                      <a:pt x="129" y="2"/>
                      <a:pt x="131" y="0"/>
                      <a:pt x="134" y="1"/>
                    </a:cubicBezTo>
                    <a:cubicBezTo>
                      <a:pt x="134" y="28"/>
                      <a:pt x="134" y="56"/>
                      <a:pt x="134" y="83"/>
                    </a:cubicBezTo>
                    <a:cubicBezTo>
                      <a:pt x="121" y="76"/>
                      <a:pt x="110" y="86"/>
                      <a:pt x="101" y="92"/>
                    </a:cubicBezTo>
                    <a:cubicBezTo>
                      <a:pt x="95" y="96"/>
                      <a:pt x="87" y="103"/>
                      <a:pt x="82" y="111"/>
                    </a:cubicBezTo>
                    <a:cubicBezTo>
                      <a:pt x="78" y="115"/>
                      <a:pt x="74" y="122"/>
                      <a:pt x="75" y="127"/>
                    </a:cubicBezTo>
                    <a:cubicBezTo>
                      <a:pt x="76" y="137"/>
                      <a:pt x="70" y="145"/>
                      <a:pt x="71" y="153"/>
                    </a:cubicBezTo>
                    <a:cubicBezTo>
                      <a:pt x="72" y="163"/>
                      <a:pt x="64" y="172"/>
                      <a:pt x="68" y="181"/>
                    </a:cubicBezTo>
                    <a:cubicBezTo>
                      <a:pt x="71" y="188"/>
                      <a:pt x="72" y="194"/>
                      <a:pt x="71" y="202"/>
                    </a:cubicBezTo>
                    <a:cubicBezTo>
                      <a:pt x="70" y="208"/>
                      <a:pt x="83" y="214"/>
                      <a:pt x="77" y="224"/>
                    </a:cubicBezTo>
                    <a:cubicBezTo>
                      <a:pt x="90" y="225"/>
                      <a:pt x="82" y="232"/>
                      <a:pt x="80" y="237"/>
                    </a:cubicBezTo>
                    <a:cubicBezTo>
                      <a:pt x="84" y="239"/>
                      <a:pt x="89" y="237"/>
                      <a:pt x="92" y="240"/>
                    </a:cubicBezTo>
                    <a:cubicBezTo>
                      <a:pt x="91" y="245"/>
                      <a:pt x="87" y="249"/>
                      <a:pt x="88" y="254"/>
                    </a:cubicBezTo>
                    <a:cubicBezTo>
                      <a:pt x="92" y="256"/>
                      <a:pt x="98" y="252"/>
                      <a:pt x="100" y="260"/>
                    </a:cubicBezTo>
                    <a:cubicBezTo>
                      <a:pt x="105" y="276"/>
                      <a:pt x="116" y="287"/>
                      <a:pt x="134" y="289"/>
                    </a:cubicBezTo>
                    <a:cubicBezTo>
                      <a:pt x="134" y="302"/>
                      <a:pt x="134" y="316"/>
                      <a:pt x="134" y="330"/>
                    </a:cubicBezTo>
                    <a:cubicBezTo>
                      <a:pt x="128" y="329"/>
                      <a:pt x="128" y="323"/>
                      <a:pt x="125" y="319"/>
                    </a:cubicBezTo>
                    <a:cubicBezTo>
                      <a:pt x="123" y="316"/>
                      <a:pt x="120" y="311"/>
                      <a:pt x="117" y="315"/>
                    </a:cubicBezTo>
                    <a:cubicBezTo>
                      <a:pt x="112" y="323"/>
                      <a:pt x="103" y="327"/>
                      <a:pt x="101" y="337"/>
                    </a:cubicBezTo>
                    <a:cubicBezTo>
                      <a:pt x="101" y="338"/>
                      <a:pt x="100" y="339"/>
                      <a:pt x="100" y="339"/>
                    </a:cubicBezTo>
                    <a:cubicBezTo>
                      <a:pt x="95" y="339"/>
                      <a:pt x="93" y="342"/>
                      <a:pt x="90" y="345"/>
                    </a:cubicBezTo>
                    <a:cubicBezTo>
                      <a:pt x="90" y="345"/>
                      <a:pt x="89" y="344"/>
                      <a:pt x="88" y="344"/>
                    </a:cubicBezTo>
                    <a:cubicBezTo>
                      <a:pt x="87" y="336"/>
                      <a:pt x="84" y="330"/>
                      <a:pt x="75" y="337"/>
                    </a:cubicBezTo>
                    <a:cubicBezTo>
                      <a:pt x="69" y="340"/>
                      <a:pt x="62" y="342"/>
                      <a:pt x="55" y="345"/>
                    </a:cubicBezTo>
                    <a:cubicBezTo>
                      <a:pt x="53" y="340"/>
                      <a:pt x="54" y="335"/>
                      <a:pt x="57" y="330"/>
                    </a:cubicBezTo>
                    <a:cubicBezTo>
                      <a:pt x="61" y="313"/>
                      <a:pt x="61" y="296"/>
                      <a:pt x="68" y="280"/>
                    </a:cubicBezTo>
                    <a:cubicBezTo>
                      <a:pt x="70" y="276"/>
                      <a:pt x="67" y="275"/>
                      <a:pt x="63" y="276"/>
                    </a:cubicBezTo>
                    <a:cubicBezTo>
                      <a:pt x="59" y="277"/>
                      <a:pt x="55" y="279"/>
                      <a:pt x="51" y="279"/>
                    </a:cubicBezTo>
                    <a:cubicBezTo>
                      <a:pt x="48" y="279"/>
                      <a:pt x="41" y="278"/>
                      <a:pt x="44" y="272"/>
                    </a:cubicBezTo>
                    <a:cubicBezTo>
                      <a:pt x="49" y="262"/>
                      <a:pt x="42" y="265"/>
                      <a:pt x="38" y="265"/>
                    </a:cubicBezTo>
                    <a:cubicBezTo>
                      <a:pt x="31" y="265"/>
                      <a:pt x="24" y="265"/>
                      <a:pt x="25" y="255"/>
                    </a:cubicBezTo>
                    <a:cubicBezTo>
                      <a:pt x="27" y="247"/>
                      <a:pt x="37" y="237"/>
                      <a:pt x="19" y="236"/>
                    </a:cubicBezTo>
                    <a:cubicBezTo>
                      <a:pt x="19" y="233"/>
                      <a:pt x="16" y="231"/>
                      <a:pt x="15" y="229"/>
                    </a:cubicBezTo>
                    <a:cubicBezTo>
                      <a:pt x="17" y="228"/>
                      <a:pt x="19" y="227"/>
                      <a:pt x="21" y="226"/>
                    </a:cubicBezTo>
                    <a:cubicBezTo>
                      <a:pt x="32" y="219"/>
                      <a:pt x="32" y="216"/>
                      <a:pt x="21" y="209"/>
                    </a:cubicBezTo>
                    <a:cubicBezTo>
                      <a:pt x="16" y="206"/>
                      <a:pt x="13" y="202"/>
                      <a:pt x="13" y="196"/>
                    </a:cubicBezTo>
                    <a:cubicBezTo>
                      <a:pt x="13" y="194"/>
                      <a:pt x="13" y="192"/>
                      <a:pt x="12" y="190"/>
                    </a:cubicBezTo>
                    <a:cubicBezTo>
                      <a:pt x="20" y="188"/>
                      <a:pt x="23" y="180"/>
                      <a:pt x="30" y="177"/>
                    </a:cubicBezTo>
                    <a:cubicBezTo>
                      <a:pt x="34" y="174"/>
                      <a:pt x="32" y="171"/>
                      <a:pt x="29" y="168"/>
                    </a:cubicBezTo>
                    <a:cubicBezTo>
                      <a:pt x="26" y="165"/>
                      <a:pt x="22" y="163"/>
                      <a:pt x="17" y="16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2" name="Freeform 441">
                <a:extLst>
                  <a:ext uri="{FF2B5EF4-FFF2-40B4-BE49-F238E27FC236}">
                    <a16:creationId xmlns:a16="http://schemas.microsoft.com/office/drawing/2014/main" id="{F3238B34-C814-E702-7A94-A9D0E1011EF8}"/>
                  </a:ext>
                </a:extLst>
              </p:cNvPr>
              <p:cNvSpPr/>
              <p:nvPr/>
            </p:nvSpPr>
            <p:spPr bwMode="auto">
              <a:xfrm>
                <a:off x="5630" y="1430"/>
                <a:ext cx="140" cy="240"/>
              </a:xfrm>
              <a:custGeom>
                <a:avLst/>
                <a:gdLst>
                  <a:gd name="T0" fmla="*/ 123 w 123"/>
                  <a:gd name="T1" fmla="*/ 209 h 212"/>
                  <a:gd name="T2" fmla="*/ 102 w 123"/>
                  <a:gd name="T3" fmla="*/ 209 h 212"/>
                  <a:gd name="T4" fmla="*/ 100 w 123"/>
                  <a:gd name="T5" fmla="*/ 209 h 212"/>
                  <a:gd name="T6" fmla="*/ 68 w 123"/>
                  <a:gd name="T7" fmla="*/ 202 h 212"/>
                  <a:gd name="T8" fmla="*/ 57 w 123"/>
                  <a:gd name="T9" fmla="*/ 191 h 212"/>
                  <a:gd name="T10" fmla="*/ 47 w 123"/>
                  <a:gd name="T11" fmla="*/ 182 h 212"/>
                  <a:gd name="T12" fmla="*/ 26 w 123"/>
                  <a:gd name="T13" fmla="*/ 163 h 212"/>
                  <a:gd name="T14" fmla="*/ 12 w 123"/>
                  <a:gd name="T15" fmla="*/ 144 h 212"/>
                  <a:gd name="T16" fmla="*/ 8 w 123"/>
                  <a:gd name="T17" fmla="*/ 135 h 212"/>
                  <a:gd name="T18" fmla="*/ 3 w 123"/>
                  <a:gd name="T19" fmla="*/ 109 h 212"/>
                  <a:gd name="T20" fmla="*/ 8 w 123"/>
                  <a:gd name="T21" fmla="*/ 91 h 212"/>
                  <a:gd name="T22" fmla="*/ 12 w 123"/>
                  <a:gd name="T23" fmla="*/ 69 h 212"/>
                  <a:gd name="T24" fmla="*/ 21 w 123"/>
                  <a:gd name="T25" fmla="*/ 55 h 212"/>
                  <a:gd name="T26" fmla="*/ 22 w 123"/>
                  <a:gd name="T27" fmla="*/ 54 h 212"/>
                  <a:gd name="T28" fmla="*/ 25 w 123"/>
                  <a:gd name="T29" fmla="*/ 48 h 212"/>
                  <a:gd name="T30" fmla="*/ 39 w 123"/>
                  <a:gd name="T31" fmla="*/ 31 h 212"/>
                  <a:gd name="T32" fmla="*/ 43 w 123"/>
                  <a:gd name="T33" fmla="*/ 29 h 212"/>
                  <a:gd name="T34" fmla="*/ 73 w 123"/>
                  <a:gd name="T35" fmla="*/ 12 h 212"/>
                  <a:gd name="T36" fmla="*/ 79 w 123"/>
                  <a:gd name="T37" fmla="*/ 12 h 212"/>
                  <a:gd name="T38" fmla="*/ 90 w 123"/>
                  <a:gd name="T39" fmla="*/ 11 h 212"/>
                  <a:gd name="T40" fmla="*/ 99 w 123"/>
                  <a:gd name="T41" fmla="*/ 10 h 212"/>
                  <a:gd name="T42" fmla="*/ 104 w 123"/>
                  <a:gd name="T43" fmla="*/ 11 h 212"/>
                  <a:gd name="T44" fmla="*/ 123 w 123"/>
                  <a:gd name="T45" fmla="*/ 14 h 212"/>
                  <a:gd name="T46" fmla="*/ 123 w 123"/>
                  <a:gd name="T47" fmla="*/ 209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3" h="211">
                    <a:moveTo>
                      <a:pt x="123" y="209"/>
                    </a:moveTo>
                    <a:cubicBezTo>
                      <a:pt x="116" y="212"/>
                      <a:pt x="109" y="203"/>
                      <a:pt x="102" y="209"/>
                    </a:cubicBezTo>
                    <a:cubicBezTo>
                      <a:pt x="101" y="209"/>
                      <a:pt x="100" y="209"/>
                      <a:pt x="100" y="209"/>
                    </a:cubicBezTo>
                    <a:cubicBezTo>
                      <a:pt x="93" y="190"/>
                      <a:pt x="79" y="202"/>
                      <a:pt x="68" y="202"/>
                    </a:cubicBezTo>
                    <a:cubicBezTo>
                      <a:pt x="61" y="202"/>
                      <a:pt x="57" y="198"/>
                      <a:pt x="57" y="191"/>
                    </a:cubicBezTo>
                    <a:cubicBezTo>
                      <a:pt x="56" y="185"/>
                      <a:pt x="54" y="183"/>
                      <a:pt x="47" y="182"/>
                    </a:cubicBezTo>
                    <a:cubicBezTo>
                      <a:pt x="34" y="182"/>
                      <a:pt x="30" y="176"/>
                      <a:pt x="26" y="163"/>
                    </a:cubicBezTo>
                    <a:cubicBezTo>
                      <a:pt x="24" y="156"/>
                      <a:pt x="18" y="150"/>
                      <a:pt x="12" y="144"/>
                    </a:cubicBezTo>
                    <a:cubicBezTo>
                      <a:pt x="10" y="141"/>
                      <a:pt x="6" y="138"/>
                      <a:pt x="8" y="135"/>
                    </a:cubicBezTo>
                    <a:cubicBezTo>
                      <a:pt x="14" y="124"/>
                      <a:pt x="6" y="117"/>
                      <a:pt x="3" y="109"/>
                    </a:cubicBezTo>
                    <a:cubicBezTo>
                      <a:pt x="0" y="101"/>
                      <a:pt x="4" y="95"/>
                      <a:pt x="8" y="91"/>
                    </a:cubicBezTo>
                    <a:cubicBezTo>
                      <a:pt x="15" y="84"/>
                      <a:pt x="14" y="77"/>
                      <a:pt x="12" y="69"/>
                    </a:cubicBezTo>
                    <a:cubicBezTo>
                      <a:pt x="15" y="64"/>
                      <a:pt x="18" y="59"/>
                      <a:pt x="21" y="55"/>
                    </a:cubicBezTo>
                    <a:cubicBezTo>
                      <a:pt x="22" y="54"/>
                      <a:pt x="22" y="54"/>
                      <a:pt x="22" y="54"/>
                    </a:cubicBezTo>
                    <a:cubicBezTo>
                      <a:pt x="29" y="55"/>
                      <a:pt x="26" y="51"/>
                      <a:pt x="25" y="48"/>
                    </a:cubicBezTo>
                    <a:cubicBezTo>
                      <a:pt x="31" y="43"/>
                      <a:pt x="39" y="41"/>
                      <a:pt x="39" y="31"/>
                    </a:cubicBezTo>
                    <a:cubicBezTo>
                      <a:pt x="39" y="30"/>
                      <a:pt x="42" y="29"/>
                      <a:pt x="43" y="29"/>
                    </a:cubicBezTo>
                    <a:cubicBezTo>
                      <a:pt x="55" y="27"/>
                      <a:pt x="65" y="21"/>
                      <a:pt x="73" y="12"/>
                    </a:cubicBezTo>
                    <a:cubicBezTo>
                      <a:pt x="75" y="9"/>
                      <a:pt x="77" y="11"/>
                      <a:pt x="79" y="12"/>
                    </a:cubicBezTo>
                    <a:cubicBezTo>
                      <a:pt x="83" y="14"/>
                      <a:pt x="87" y="15"/>
                      <a:pt x="90" y="11"/>
                    </a:cubicBezTo>
                    <a:cubicBezTo>
                      <a:pt x="93" y="7"/>
                      <a:pt x="96" y="8"/>
                      <a:pt x="99" y="10"/>
                    </a:cubicBezTo>
                    <a:cubicBezTo>
                      <a:pt x="101" y="10"/>
                      <a:pt x="104" y="12"/>
                      <a:pt x="104" y="11"/>
                    </a:cubicBezTo>
                    <a:cubicBezTo>
                      <a:pt x="112" y="0"/>
                      <a:pt x="117" y="13"/>
                      <a:pt x="123" y="14"/>
                    </a:cubicBezTo>
                    <a:cubicBezTo>
                      <a:pt x="123" y="79"/>
                      <a:pt x="123" y="144"/>
                      <a:pt x="123" y="209"/>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3" name="Freeform 442">
                <a:extLst>
                  <a:ext uri="{FF2B5EF4-FFF2-40B4-BE49-F238E27FC236}">
                    <a16:creationId xmlns:a16="http://schemas.microsoft.com/office/drawing/2014/main" id="{30E0B502-AEFE-95AF-1229-6EC5C1A045FE}"/>
                  </a:ext>
                </a:extLst>
              </p:cNvPr>
              <p:cNvSpPr/>
              <p:nvPr/>
            </p:nvSpPr>
            <p:spPr bwMode="auto">
              <a:xfrm>
                <a:off x="5658" y="2084"/>
                <a:ext cx="112" cy="375"/>
              </a:xfrm>
              <a:custGeom>
                <a:avLst/>
                <a:gdLst>
                  <a:gd name="T0" fmla="*/ 6 w 99"/>
                  <a:gd name="T1" fmla="*/ 115 h 331"/>
                  <a:gd name="T2" fmla="*/ 12 w 99"/>
                  <a:gd name="T3" fmla="*/ 100 h 331"/>
                  <a:gd name="T4" fmla="*/ 11 w 99"/>
                  <a:gd name="T5" fmla="*/ 85 h 331"/>
                  <a:gd name="T6" fmla="*/ 44 w 99"/>
                  <a:gd name="T7" fmla="*/ 79 h 331"/>
                  <a:gd name="T8" fmla="*/ 53 w 99"/>
                  <a:gd name="T9" fmla="*/ 55 h 331"/>
                  <a:gd name="T10" fmla="*/ 46 w 99"/>
                  <a:gd name="T11" fmla="*/ 5 h 331"/>
                  <a:gd name="T12" fmla="*/ 58 w 99"/>
                  <a:gd name="T13" fmla="*/ 8 h 331"/>
                  <a:gd name="T14" fmla="*/ 68 w 99"/>
                  <a:gd name="T15" fmla="*/ 18 h 331"/>
                  <a:gd name="T16" fmla="*/ 72 w 99"/>
                  <a:gd name="T17" fmla="*/ 0 h 331"/>
                  <a:gd name="T18" fmla="*/ 92 w 99"/>
                  <a:gd name="T19" fmla="*/ 17 h 331"/>
                  <a:gd name="T20" fmla="*/ 99 w 99"/>
                  <a:gd name="T21" fmla="*/ 22 h 331"/>
                  <a:gd name="T22" fmla="*/ 93 w 99"/>
                  <a:gd name="T23" fmla="*/ 68 h 331"/>
                  <a:gd name="T24" fmla="*/ 78 w 99"/>
                  <a:gd name="T25" fmla="*/ 66 h 331"/>
                  <a:gd name="T26" fmla="*/ 60 w 99"/>
                  <a:gd name="T27" fmla="*/ 72 h 331"/>
                  <a:gd name="T28" fmla="*/ 52 w 99"/>
                  <a:gd name="T29" fmla="*/ 78 h 331"/>
                  <a:gd name="T30" fmla="*/ 70 w 99"/>
                  <a:gd name="T31" fmla="*/ 111 h 331"/>
                  <a:gd name="T32" fmla="*/ 65 w 99"/>
                  <a:gd name="T33" fmla="*/ 163 h 331"/>
                  <a:gd name="T34" fmla="*/ 66 w 99"/>
                  <a:gd name="T35" fmla="*/ 188 h 331"/>
                  <a:gd name="T36" fmla="*/ 79 w 99"/>
                  <a:gd name="T37" fmla="*/ 208 h 331"/>
                  <a:gd name="T38" fmla="*/ 87 w 99"/>
                  <a:gd name="T39" fmla="*/ 233 h 331"/>
                  <a:gd name="T40" fmla="*/ 99 w 99"/>
                  <a:gd name="T41" fmla="*/ 290 h 331"/>
                  <a:gd name="T42" fmla="*/ 68 w 99"/>
                  <a:gd name="T43" fmla="*/ 331 h 331"/>
                  <a:gd name="T44" fmla="*/ 53 w 99"/>
                  <a:gd name="T45" fmla="*/ 304 h 331"/>
                  <a:gd name="T46" fmla="*/ 33 w 99"/>
                  <a:gd name="T47" fmla="*/ 309 h 331"/>
                  <a:gd name="T48" fmla="*/ 56 w 99"/>
                  <a:gd name="T49" fmla="*/ 240 h 331"/>
                  <a:gd name="T50" fmla="*/ 29 w 99"/>
                  <a:gd name="T51" fmla="*/ 244 h 331"/>
                  <a:gd name="T52" fmla="*/ 16 w 99"/>
                  <a:gd name="T53" fmla="*/ 227 h 331"/>
                  <a:gd name="T54" fmla="*/ 14 w 99"/>
                  <a:gd name="T55" fmla="*/ 213 h 331"/>
                  <a:gd name="T56" fmla="*/ 7 w 99"/>
                  <a:gd name="T57" fmla="*/ 193 h 331"/>
                  <a:gd name="T58" fmla="*/ 22 w 99"/>
                  <a:gd name="T59" fmla="*/ 187 h 331"/>
                  <a:gd name="T60" fmla="*/ 4 w 99"/>
                  <a:gd name="T61" fmla="*/ 164 h 331"/>
                  <a:gd name="T62" fmla="*/ 19 w 99"/>
                  <a:gd name="T63" fmla="*/ 144 h 331"/>
                  <a:gd name="T64" fmla="*/ 14 w 99"/>
                  <a:gd name="T65" fmla="*/ 123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9" h="331">
                    <a:moveTo>
                      <a:pt x="14" y="123"/>
                    </a:moveTo>
                    <a:cubicBezTo>
                      <a:pt x="12" y="121"/>
                      <a:pt x="9" y="117"/>
                      <a:pt x="6" y="115"/>
                    </a:cubicBezTo>
                    <a:cubicBezTo>
                      <a:pt x="0" y="111"/>
                      <a:pt x="3" y="109"/>
                      <a:pt x="7" y="106"/>
                    </a:cubicBezTo>
                    <a:cubicBezTo>
                      <a:pt x="11" y="106"/>
                      <a:pt x="17" y="107"/>
                      <a:pt x="12" y="100"/>
                    </a:cubicBezTo>
                    <a:cubicBezTo>
                      <a:pt x="9" y="96"/>
                      <a:pt x="7" y="91"/>
                      <a:pt x="7" y="86"/>
                    </a:cubicBezTo>
                    <a:cubicBezTo>
                      <a:pt x="9" y="85"/>
                      <a:pt x="10" y="85"/>
                      <a:pt x="11" y="85"/>
                    </a:cubicBezTo>
                    <a:cubicBezTo>
                      <a:pt x="18" y="96"/>
                      <a:pt x="29" y="88"/>
                      <a:pt x="37" y="89"/>
                    </a:cubicBezTo>
                    <a:cubicBezTo>
                      <a:pt x="44" y="90"/>
                      <a:pt x="49" y="86"/>
                      <a:pt x="44" y="79"/>
                    </a:cubicBezTo>
                    <a:cubicBezTo>
                      <a:pt x="41" y="74"/>
                      <a:pt x="43" y="72"/>
                      <a:pt x="45" y="68"/>
                    </a:cubicBezTo>
                    <a:cubicBezTo>
                      <a:pt x="46" y="63"/>
                      <a:pt x="55" y="61"/>
                      <a:pt x="53" y="55"/>
                    </a:cubicBezTo>
                    <a:cubicBezTo>
                      <a:pt x="50" y="45"/>
                      <a:pt x="53" y="34"/>
                      <a:pt x="47" y="24"/>
                    </a:cubicBezTo>
                    <a:cubicBezTo>
                      <a:pt x="47" y="18"/>
                      <a:pt x="46" y="11"/>
                      <a:pt x="46" y="5"/>
                    </a:cubicBezTo>
                    <a:cubicBezTo>
                      <a:pt x="47" y="4"/>
                      <a:pt x="47" y="4"/>
                      <a:pt x="47" y="3"/>
                    </a:cubicBezTo>
                    <a:cubicBezTo>
                      <a:pt x="52" y="0"/>
                      <a:pt x="54" y="7"/>
                      <a:pt x="58" y="8"/>
                    </a:cubicBezTo>
                    <a:cubicBezTo>
                      <a:pt x="59" y="9"/>
                      <a:pt x="59" y="10"/>
                      <a:pt x="59" y="11"/>
                    </a:cubicBezTo>
                    <a:cubicBezTo>
                      <a:pt x="61" y="15"/>
                      <a:pt x="64" y="19"/>
                      <a:pt x="68" y="18"/>
                    </a:cubicBezTo>
                    <a:cubicBezTo>
                      <a:pt x="72" y="17"/>
                      <a:pt x="69" y="12"/>
                      <a:pt x="70" y="9"/>
                    </a:cubicBezTo>
                    <a:cubicBezTo>
                      <a:pt x="71" y="6"/>
                      <a:pt x="66" y="1"/>
                      <a:pt x="72" y="0"/>
                    </a:cubicBezTo>
                    <a:cubicBezTo>
                      <a:pt x="74" y="1"/>
                      <a:pt x="76" y="2"/>
                      <a:pt x="78" y="3"/>
                    </a:cubicBezTo>
                    <a:cubicBezTo>
                      <a:pt x="83" y="7"/>
                      <a:pt x="84" y="16"/>
                      <a:pt x="92" y="17"/>
                    </a:cubicBezTo>
                    <a:cubicBezTo>
                      <a:pt x="92" y="17"/>
                      <a:pt x="92" y="17"/>
                      <a:pt x="92" y="17"/>
                    </a:cubicBezTo>
                    <a:cubicBezTo>
                      <a:pt x="92" y="22"/>
                      <a:pt x="96" y="22"/>
                      <a:pt x="99" y="22"/>
                    </a:cubicBezTo>
                    <a:cubicBezTo>
                      <a:pt x="99" y="37"/>
                      <a:pt x="99" y="52"/>
                      <a:pt x="99" y="68"/>
                    </a:cubicBezTo>
                    <a:cubicBezTo>
                      <a:pt x="97" y="70"/>
                      <a:pt x="95" y="68"/>
                      <a:pt x="93" y="68"/>
                    </a:cubicBezTo>
                    <a:cubicBezTo>
                      <a:pt x="90" y="64"/>
                      <a:pt x="86" y="61"/>
                      <a:pt x="80" y="61"/>
                    </a:cubicBezTo>
                    <a:cubicBezTo>
                      <a:pt x="78" y="62"/>
                      <a:pt x="78" y="64"/>
                      <a:pt x="78" y="66"/>
                    </a:cubicBezTo>
                    <a:cubicBezTo>
                      <a:pt x="77" y="72"/>
                      <a:pt x="81" y="81"/>
                      <a:pt x="74" y="83"/>
                    </a:cubicBezTo>
                    <a:cubicBezTo>
                      <a:pt x="68" y="86"/>
                      <a:pt x="64" y="77"/>
                      <a:pt x="60" y="72"/>
                    </a:cubicBezTo>
                    <a:cubicBezTo>
                      <a:pt x="58" y="70"/>
                      <a:pt x="56" y="70"/>
                      <a:pt x="54" y="71"/>
                    </a:cubicBezTo>
                    <a:cubicBezTo>
                      <a:pt x="52" y="73"/>
                      <a:pt x="50" y="76"/>
                      <a:pt x="52" y="78"/>
                    </a:cubicBezTo>
                    <a:cubicBezTo>
                      <a:pt x="60" y="85"/>
                      <a:pt x="61" y="99"/>
                      <a:pt x="75" y="102"/>
                    </a:cubicBezTo>
                    <a:cubicBezTo>
                      <a:pt x="77" y="107"/>
                      <a:pt x="70" y="107"/>
                      <a:pt x="70" y="111"/>
                    </a:cubicBezTo>
                    <a:cubicBezTo>
                      <a:pt x="70" y="127"/>
                      <a:pt x="56" y="142"/>
                      <a:pt x="67" y="158"/>
                    </a:cubicBezTo>
                    <a:cubicBezTo>
                      <a:pt x="67" y="159"/>
                      <a:pt x="66" y="161"/>
                      <a:pt x="65" y="163"/>
                    </a:cubicBezTo>
                    <a:cubicBezTo>
                      <a:pt x="62" y="168"/>
                      <a:pt x="60" y="173"/>
                      <a:pt x="68" y="177"/>
                    </a:cubicBezTo>
                    <a:cubicBezTo>
                      <a:pt x="76" y="181"/>
                      <a:pt x="67" y="185"/>
                      <a:pt x="66" y="188"/>
                    </a:cubicBezTo>
                    <a:cubicBezTo>
                      <a:pt x="64" y="196"/>
                      <a:pt x="79" y="191"/>
                      <a:pt x="73" y="198"/>
                    </a:cubicBezTo>
                    <a:cubicBezTo>
                      <a:pt x="64" y="209"/>
                      <a:pt x="77" y="206"/>
                      <a:pt x="79" y="208"/>
                    </a:cubicBezTo>
                    <a:cubicBezTo>
                      <a:pt x="80" y="214"/>
                      <a:pt x="70" y="221"/>
                      <a:pt x="77" y="223"/>
                    </a:cubicBezTo>
                    <a:cubicBezTo>
                      <a:pt x="85" y="225"/>
                      <a:pt x="84" y="229"/>
                      <a:pt x="87" y="233"/>
                    </a:cubicBezTo>
                    <a:cubicBezTo>
                      <a:pt x="92" y="240"/>
                      <a:pt x="92" y="249"/>
                      <a:pt x="99" y="254"/>
                    </a:cubicBezTo>
                    <a:cubicBezTo>
                      <a:pt x="99" y="266"/>
                      <a:pt x="99" y="278"/>
                      <a:pt x="99" y="290"/>
                    </a:cubicBezTo>
                    <a:cubicBezTo>
                      <a:pt x="91" y="292"/>
                      <a:pt x="85" y="296"/>
                      <a:pt x="82" y="304"/>
                    </a:cubicBezTo>
                    <a:cubicBezTo>
                      <a:pt x="76" y="312"/>
                      <a:pt x="76" y="324"/>
                      <a:pt x="68" y="331"/>
                    </a:cubicBezTo>
                    <a:cubicBezTo>
                      <a:pt x="69" y="324"/>
                      <a:pt x="66" y="318"/>
                      <a:pt x="65" y="311"/>
                    </a:cubicBezTo>
                    <a:cubicBezTo>
                      <a:pt x="65" y="302"/>
                      <a:pt x="62" y="298"/>
                      <a:pt x="53" y="304"/>
                    </a:cubicBezTo>
                    <a:cubicBezTo>
                      <a:pt x="50" y="306"/>
                      <a:pt x="45" y="306"/>
                      <a:pt x="41" y="307"/>
                    </a:cubicBezTo>
                    <a:cubicBezTo>
                      <a:pt x="39" y="308"/>
                      <a:pt x="36" y="309"/>
                      <a:pt x="33" y="309"/>
                    </a:cubicBezTo>
                    <a:cubicBezTo>
                      <a:pt x="32" y="304"/>
                      <a:pt x="35" y="298"/>
                      <a:pt x="36" y="293"/>
                    </a:cubicBezTo>
                    <a:cubicBezTo>
                      <a:pt x="44" y="276"/>
                      <a:pt x="45" y="257"/>
                      <a:pt x="56" y="240"/>
                    </a:cubicBezTo>
                    <a:cubicBezTo>
                      <a:pt x="47" y="241"/>
                      <a:pt x="40" y="243"/>
                      <a:pt x="33" y="247"/>
                    </a:cubicBezTo>
                    <a:cubicBezTo>
                      <a:pt x="32" y="246"/>
                      <a:pt x="30" y="245"/>
                      <a:pt x="29" y="244"/>
                    </a:cubicBezTo>
                    <a:cubicBezTo>
                      <a:pt x="29" y="243"/>
                      <a:pt x="29" y="242"/>
                      <a:pt x="29" y="241"/>
                    </a:cubicBezTo>
                    <a:cubicBezTo>
                      <a:pt x="32" y="227"/>
                      <a:pt x="32" y="227"/>
                      <a:pt x="16" y="227"/>
                    </a:cubicBezTo>
                    <a:cubicBezTo>
                      <a:pt x="13" y="227"/>
                      <a:pt x="10" y="227"/>
                      <a:pt x="7" y="227"/>
                    </a:cubicBezTo>
                    <a:cubicBezTo>
                      <a:pt x="7" y="221"/>
                      <a:pt x="11" y="217"/>
                      <a:pt x="14" y="213"/>
                    </a:cubicBezTo>
                    <a:cubicBezTo>
                      <a:pt x="21" y="204"/>
                      <a:pt x="19" y="199"/>
                      <a:pt x="9" y="197"/>
                    </a:cubicBezTo>
                    <a:cubicBezTo>
                      <a:pt x="8" y="196"/>
                      <a:pt x="8" y="194"/>
                      <a:pt x="7" y="193"/>
                    </a:cubicBezTo>
                    <a:cubicBezTo>
                      <a:pt x="8" y="191"/>
                      <a:pt x="9" y="189"/>
                      <a:pt x="12" y="188"/>
                    </a:cubicBezTo>
                    <a:cubicBezTo>
                      <a:pt x="15" y="188"/>
                      <a:pt x="20" y="194"/>
                      <a:pt x="22" y="187"/>
                    </a:cubicBezTo>
                    <a:cubicBezTo>
                      <a:pt x="23" y="181"/>
                      <a:pt x="21" y="176"/>
                      <a:pt x="16" y="172"/>
                    </a:cubicBezTo>
                    <a:cubicBezTo>
                      <a:pt x="12" y="169"/>
                      <a:pt x="8" y="167"/>
                      <a:pt x="4" y="164"/>
                    </a:cubicBezTo>
                    <a:cubicBezTo>
                      <a:pt x="0" y="159"/>
                      <a:pt x="4" y="157"/>
                      <a:pt x="7" y="154"/>
                    </a:cubicBezTo>
                    <a:cubicBezTo>
                      <a:pt x="11" y="151"/>
                      <a:pt x="16" y="148"/>
                      <a:pt x="19" y="144"/>
                    </a:cubicBezTo>
                    <a:cubicBezTo>
                      <a:pt x="21" y="140"/>
                      <a:pt x="31" y="141"/>
                      <a:pt x="26" y="134"/>
                    </a:cubicBezTo>
                    <a:cubicBezTo>
                      <a:pt x="23" y="130"/>
                      <a:pt x="22" y="123"/>
                      <a:pt x="14" y="12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4" name="Freeform 443">
                <a:extLst>
                  <a:ext uri="{FF2B5EF4-FFF2-40B4-BE49-F238E27FC236}">
                    <a16:creationId xmlns:a16="http://schemas.microsoft.com/office/drawing/2014/main" id="{728C12A8-453A-6C1C-623E-BBF63B8244CF}"/>
                  </a:ext>
                </a:extLst>
              </p:cNvPr>
              <p:cNvSpPr>
                <a:spLocks noEditPoints="1"/>
              </p:cNvSpPr>
              <p:nvPr/>
            </p:nvSpPr>
            <p:spPr bwMode="auto">
              <a:xfrm>
                <a:off x="5639" y="1877"/>
                <a:ext cx="131" cy="272"/>
              </a:xfrm>
              <a:custGeom>
                <a:avLst/>
                <a:gdLst>
                  <a:gd name="T0" fmla="*/ 88 w 115"/>
                  <a:gd name="T1" fmla="*/ 183 h 240"/>
                  <a:gd name="T2" fmla="*/ 72 w 115"/>
                  <a:gd name="T3" fmla="*/ 135 h 240"/>
                  <a:gd name="T4" fmla="*/ 70 w 115"/>
                  <a:gd name="T5" fmla="*/ 154 h 240"/>
                  <a:gd name="T6" fmla="*/ 76 w 115"/>
                  <a:gd name="T7" fmla="*/ 178 h 240"/>
                  <a:gd name="T8" fmla="*/ 63 w 115"/>
                  <a:gd name="T9" fmla="*/ 186 h 240"/>
                  <a:gd name="T10" fmla="*/ 48 w 115"/>
                  <a:gd name="T11" fmla="*/ 156 h 240"/>
                  <a:gd name="T12" fmla="*/ 48 w 115"/>
                  <a:gd name="T13" fmla="*/ 156 h 240"/>
                  <a:gd name="T14" fmla="*/ 62 w 115"/>
                  <a:gd name="T15" fmla="*/ 188 h 240"/>
                  <a:gd name="T16" fmla="*/ 56 w 115"/>
                  <a:gd name="T17" fmla="*/ 206 h 240"/>
                  <a:gd name="T18" fmla="*/ 53 w 115"/>
                  <a:gd name="T19" fmla="*/ 233 h 240"/>
                  <a:gd name="T20" fmla="*/ 31 w 115"/>
                  <a:gd name="T21" fmla="*/ 231 h 240"/>
                  <a:gd name="T22" fmla="*/ 4 w 115"/>
                  <a:gd name="T23" fmla="*/ 138 h 240"/>
                  <a:gd name="T24" fmla="*/ 26 w 115"/>
                  <a:gd name="T25" fmla="*/ 86 h 240"/>
                  <a:gd name="T26" fmla="*/ 63 w 115"/>
                  <a:gd name="T27" fmla="*/ 30 h 240"/>
                  <a:gd name="T28" fmla="*/ 78 w 115"/>
                  <a:gd name="T29" fmla="*/ 21 h 240"/>
                  <a:gd name="T30" fmla="*/ 115 w 115"/>
                  <a:gd name="T31" fmla="*/ 43 h 240"/>
                  <a:gd name="T32" fmla="*/ 111 w 115"/>
                  <a:gd name="T33" fmla="*/ 104 h 240"/>
                  <a:gd name="T34" fmla="*/ 98 w 115"/>
                  <a:gd name="T35" fmla="*/ 159 h 240"/>
                  <a:gd name="T36" fmla="*/ 113 w 115"/>
                  <a:gd name="T37" fmla="*/ 147 h 240"/>
                  <a:gd name="T38" fmla="*/ 115 w 115"/>
                  <a:gd name="T39" fmla="*/ 190 h 240"/>
                  <a:gd name="T40" fmla="*/ 108 w 115"/>
                  <a:gd name="T41" fmla="*/ 200 h 240"/>
                  <a:gd name="T42" fmla="*/ 94 w 115"/>
                  <a:gd name="T43" fmla="*/ 186 h 240"/>
                  <a:gd name="T44" fmla="*/ 64 w 115"/>
                  <a:gd name="T45" fmla="*/ 138 h 240"/>
                  <a:gd name="T46" fmla="*/ 51 w 115"/>
                  <a:gd name="T47" fmla="*/ 91 h 240"/>
                  <a:gd name="T48" fmla="*/ 79 w 115"/>
                  <a:gd name="T49" fmla="*/ 91 h 240"/>
                  <a:gd name="T50" fmla="*/ 94 w 115"/>
                  <a:gd name="T51" fmla="*/ 126 h 240"/>
                  <a:gd name="T52" fmla="*/ 93 w 115"/>
                  <a:gd name="T53" fmla="*/ 106 h 240"/>
                  <a:gd name="T54" fmla="*/ 76 w 115"/>
                  <a:gd name="T55" fmla="*/ 70 h 240"/>
                  <a:gd name="T56" fmla="*/ 61 w 115"/>
                  <a:gd name="T57" fmla="*/ 59 h 240"/>
                  <a:gd name="T58" fmla="*/ 79 w 115"/>
                  <a:gd name="T59" fmla="*/ 91 h 240"/>
                  <a:gd name="T60" fmla="*/ 27 w 115"/>
                  <a:gd name="T61" fmla="*/ 190 h 240"/>
                  <a:gd name="T62" fmla="*/ 19 w 115"/>
                  <a:gd name="T63" fmla="*/ 192 h 240"/>
                  <a:gd name="T64" fmla="*/ 18 w 115"/>
                  <a:gd name="T65" fmla="*/ 182 h 240"/>
                  <a:gd name="T66" fmla="*/ 16 w 115"/>
                  <a:gd name="T67" fmla="*/ 182 h 240"/>
                  <a:gd name="T68" fmla="*/ 18 w 115"/>
                  <a:gd name="T69" fmla="*/ 182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5" h="240">
                    <a:moveTo>
                      <a:pt x="94" y="186"/>
                    </a:moveTo>
                    <a:cubicBezTo>
                      <a:pt x="92" y="185"/>
                      <a:pt x="90" y="184"/>
                      <a:pt x="88" y="183"/>
                    </a:cubicBezTo>
                    <a:cubicBezTo>
                      <a:pt x="86" y="178"/>
                      <a:pt x="82" y="174"/>
                      <a:pt x="77" y="171"/>
                    </a:cubicBezTo>
                    <a:cubicBezTo>
                      <a:pt x="71" y="160"/>
                      <a:pt x="77" y="147"/>
                      <a:pt x="72" y="135"/>
                    </a:cubicBezTo>
                    <a:cubicBezTo>
                      <a:pt x="72" y="141"/>
                      <a:pt x="72" y="147"/>
                      <a:pt x="72" y="154"/>
                    </a:cubicBezTo>
                    <a:cubicBezTo>
                      <a:pt x="71" y="154"/>
                      <a:pt x="71" y="154"/>
                      <a:pt x="70" y="154"/>
                    </a:cubicBezTo>
                    <a:cubicBezTo>
                      <a:pt x="69" y="151"/>
                      <a:pt x="67" y="147"/>
                      <a:pt x="66" y="144"/>
                    </a:cubicBezTo>
                    <a:cubicBezTo>
                      <a:pt x="67" y="156"/>
                      <a:pt x="68" y="168"/>
                      <a:pt x="76" y="178"/>
                    </a:cubicBezTo>
                    <a:cubicBezTo>
                      <a:pt x="76" y="182"/>
                      <a:pt x="75" y="187"/>
                      <a:pt x="74" y="191"/>
                    </a:cubicBezTo>
                    <a:cubicBezTo>
                      <a:pt x="70" y="190"/>
                      <a:pt x="68" y="183"/>
                      <a:pt x="63" y="186"/>
                    </a:cubicBezTo>
                    <a:cubicBezTo>
                      <a:pt x="62" y="183"/>
                      <a:pt x="61" y="181"/>
                      <a:pt x="57" y="181"/>
                    </a:cubicBezTo>
                    <a:cubicBezTo>
                      <a:pt x="54" y="172"/>
                      <a:pt x="51" y="164"/>
                      <a:pt x="48" y="156"/>
                    </a:cubicBezTo>
                    <a:cubicBezTo>
                      <a:pt x="48" y="144"/>
                      <a:pt x="48" y="133"/>
                      <a:pt x="42" y="122"/>
                    </a:cubicBezTo>
                    <a:cubicBezTo>
                      <a:pt x="44" y="133"/>
                      <a:pt x="41" y="146"/>
                      <a:pt x="48" y="156"/>
                    </a:cubicBezTo>
                    <a:cubicBezTo>
                      <a:pt x="46" y="166"/>
                      <a:pt x="45" y="176"/>
                      <a:pt x="57" y="181"/>
                    </a:cubicBezTo>
                    <a:cubicBezTo>
                      <a:pt x="57" y="184"/>
                      <a:pt x="59" y="186"/>
                      <a:pt x="62" y="188"/>
                    </a:cubicBezTo>
                    <a:cubicBezTo>
                      <a:pt x="62" y="194"/>
                      <a:pt x="63" y="201"/>
                      <a:pt x="63" y="207"/>
                    </a:cubicBezTo>
                    <a:cubicBezTo>
                      <a:pt x="61" y="207"/>
                      <a:pt x="58" y="207"/>
                      <a:pt x="56" y="206"/>
                    </a:cubicBezTo>
                    <a:cubicBezTo>
                      <a:pt x="47" y="203"/>
                      <a:pt x="47" y="207"/>
                      <a:pt x="49" y="214"/>
                    </a:cubicBezTo>
                    <a:cubicBezTo>
                      <a:pt x="51" y="220"/>
                      <a:pt x="59" y="227"/>
                      <a:pt x="53" y="233"/>
                    </a:cubicBezTo>
                    <a:cubicBezTo>
                      <a:pt x="47" y="240"/>
                      <a:pt x="39" y="232"/>
                      <a:pt x="32" y="231"/>
                    </a:cubicBezTo>
                    <a:cubicBezTo>
                      <a:pt x="31" y="231"/>
                      <a:pt x="31" y="231"/>
                      <a:pt x="31" y="231"/>
                    </a:cubicBezTo>
                    <a:cubicBezTo>
                      <a:pt x="21" y="224"/>
                      <a:pt x="15" y="215"/>
                      <a:pt x="12" y="204"/>
                    </a:cubicBezTo>
                    <a:cubicBezTo>
                      <a:pt x="6" y="183"/>
                      <a:pt x="0" y="161"/>
                      <a:pt x="4" y="138"/>
                    </a:cubicBezTo>
                    <a:cubicBezTo>
                      <a:pt x="5" y="141"/>
                      <a:pt x="7" y="144"/>
                      <a:pt x="10" y="149"/>
                    </a:cubicBezTo>
                    <a:cubicBezTo>
                      <a:pt x="18" y="127"/>
                      <a:pt x="18" y="106"/>
                      <a:pt x="26" y="86"/>
                    </a:cubicBezTo>
                    <a:cubicBezTo>
                      <a:pt x="30" y="91"/>
                      <a:pt x="32" y="96"/>
                      <a:pt x="36" y="102"/>
                    </a:cubicBezTo>
                    <a:cubicBezTo>
                      <a:pt x="40" y="75"/>
                      <a:pt x="49" y="51"/>
                      <a:pt x="63" y="30"/>
                    </a:cubicBezTo>
                    <a:cubicBezTo>
                      <a:pt x="65" y="26"/>
                      <a:pt x="65" y="14"/>
                      <a:pt x="75" y="24"/>
                    </a:cubicBezTo>
                    <a:cubicBezTo>
                      <a:pt x="76" y="26"/>
                      <a:pt x="78" y="23"/>
                      <a:pt x="78" y="21"/>
                    </a:cubicBezTo>
                    <a:cubicBezTo>
                      <a:pt x="82" y="15"/>
                      <a:pt x="86" y="8"/>
                      <a:pt x="90" y="0"/>
                    </a:cubicBezTo>
                    <a:cubicBezTo>
                      <a:pt x="98" y="15"/>
                      <a:pt x="107" y="29"/>
                      <a:pt x="115" y="43"/>
                    </a:cubicBezTo>
                    <a:cubicBezTo>
                      <a:pt x="115" y="63"/>
                      <a:pt x="115" y="83"/>
                      <a:pt x="115" y="103"/>
                    </a:cubicBezTo>
                    <a:cubicBezTo>
                      <a:pt x="114" y="103"/>
                      <a:pt x="112" y="109"/>
                      <a:pt x="111" y="104"/>
                    </a:cubicBezTo>
                    <a:cubicBezTo>
                      <a:pt x="110" y="99"/>
                      <a:pt x="110" y="95"/>
                      <a:pt x="105" y="89"/>
                    </a:cubicBezTo>
                    <a:cubicBezTo>
                      <a:pt x="109" y="114"/>
                      <a:pt x="109" y="136"/>
                      <a:pt x="98" y="159"/>
                    </a:cubicBezTo>
                    <a:cubicBezTo>
                      <a:pt x="107" y="156"/>
                      <a:pt x="111" y="153"/>
                      <a:pt x="113" y="147"/>
                    </a:cubicBezTo>
                    <a:cubicBezTo>
                      <a:pt x="113" y="147"/>
                      <a:pt x="113" y="147"/>
                      <a:pt x="113" y="147"/>
                    </a:cubicBezTo>
                    <a:cubicBezTo>
                      <a:pt x="114" y="147"/>
                      <a:pt x="115" y="147"/>
                      <a:pt x="115" y="147"/>
                    </a:cubicBezTo>
                    <a:cubicBezTo>
                      <a:pt x="115" y="161"/>
                      <a:pt x="115" y="176"/>
                      <a:pt x="115" y="190"/>
                    </a:cubicBezTo>
                    <a:cubicBezTo>
                      <a:pt x="112" y="192"/>
                      <a:pt x="115" y="200"/>
                      <a:pt x="108" y="200"/>
                    </a:cubicBezTo>
                    <a:cubicBezTo>
                      <a:pt x="108" y="200"/>
                      <a:pt x="108" y="200"/>
                      <a:pt x="108" y="200"/>
                    </a:cubicBezTo>
                    <a:cubicBezTo>
                      <a:pt x="108" y="187"/>
                      <a:pt x="106" y="176"/>
                      <a:pt x="101" y="163"/>
                    </a:cubicBezTo>
                    <a:cubicBezTo>
                      <a:pt x="95" y="171"/>
                      <a:pt x="96" y="179"/>
                      <a:pt x="94" y="186"/>
                    </a:cubicBezTo>
                    <a:close/>
                    <a:moveTo>
                      <a:pt x="60" y="127"/>
                    </a:moveTo>
                    <a:cubicBezTo>
                      <a:pt x="60" y="131"/>
                      <a:pt x="58" y="136"/>
                      <a:pt x="64" y="138"/>
                    </a:cubicBezTo>
                    <a:cubicBezTo>
                      <a:pt x="65" y="133"/>
                      <a:pt x="63" y="130"/>
                      <a:pt x="60" y="127"/>
                    </a:cubicBezTo>
                    <a:cubicBezTo>
                      <a:pt x="60" y="114"/>
                      <a:pt x="56" y="102"/>
                      <a:pt x="51" y="91"/>
                    </a:cubicBezTo>
                    <a:cubicBezTo>
                      <a:pt x="53" y="103"/>
                      <a:pt x="54" y="116"/>
                      <a:pt x="60" y="127"/>
                    </a:cubicBezTo>
                    <a:close/>
                    <a:moveTo>
                      <a:pt x="79" y="91"/>
                    </a:moveTo>
                    <a:cubicBezTo>
                      <a:pt x="73" y="89"/>
                      <a:pt x="71" y="81"/>
                      <a:pt x="63" y="81"/>
                    </a:cubicBezTo>
                    <a:cubicBezTo>
                      <a:pt x="76" y="94"/>
                      <a:pt x="88" y="108"/>
                      <a:pt x="94" y="126"/>
                    </a:cubicBezTo>
                    <a:cubicBezTo>
                      <a:pt x="97" y="94"/>
                      <a:pt x="96" y="62"/>
                      <a:pt x="92" y="31"/>
                    </a:cubicBezTo>
                    <a:cubicBezTo>
                      <a:pt x="90" y="56"/>
                      <a:pt x="90" y="81"/>
                      <a:pt x="93" y="106"/>
                    </a:cubicBezTo>
                    <a:cubicBezTo>
                      <a:pt x="81" y="86"/>
                      <a:pt x="81" y="63"/>
                      <a:pt x="74" y="42"/>
                    </a:cubicBezTo>
                    <a:cubicBezTo>
                      <a:pt x="71" y="52"/>
                      <a:pt x="77" y="61"/>
                      <a:pt x="76" y="70"/>
                    </a:cubicBezTo>
                    <a:cubicBezTo>
                      <a:pt x="71" y="69"/>
                      <a:pt x="71" y="64"/>
                      <a:pt x="68" y="62"/>
                    </a:cubicBezTo>
                    <a:cubicBezTo>
                      <a:pt x="66" y="61"/>
                      <a:pt x="64" y="56"/>
                      <a:pt x="61" y="59"/>
                    </a:cubicBezTo>
                    <a:cubicBezTo>
                      <a:pt x="58" y="62"/>
                      <a:pt x="62" y="64"/>
                      <a:pt x="64" y="66"/>
                    </a:cubicBezTo>
                    <a:cubicBezTo>
                      <a:pt x="71" y="73"/>
                      <a:pt x="78" y="80"/>
                      <a:pt x="79" y="91"/>
                    </a:cubicBezTo>
                    <a:close/>
                    <a:moveTo>
                      <a:pt x="36" y="218"/>
                    </a:moveTo>
                    <a:cubicBezTo>
                      <a:pt x="35" y="208"/>
                      <a:pt x="28" y="200"/>
                      <a:pt x="27" y="190"/>
                    </a:cubicBezTo>
                    <a:cubicBezTo>
                      <a:pt x="27" y="188"/>
                      <a:pt x="24" y="188"/>
                      <a:pt x="22" y="188"/>
                    </a:cubicBezTo>
                    <a:cubicBezTo>
                      <a:pt x="20" y="189"/>
                      <a:pt x="18" y="190"/>
                      <a:pt x="19" y="192"/>
                    </a:cubicBezTo>
                    <a:cubicBezTo>
                      <a:pt x="23" y="202"/>
                      <a:pt x="28" y="211"/>
                      <a:pt x="36" y="218"/>
                    </a:cubicBezTo>
                    <a:close/>
                    <a:moveTo>
                      <a:pt x="18" y="182"/>
                    </a:moveTo>
                    <a:cubicBezTo>
                      <a:pt x="18" y="181"/>
                      <a:pt x="18" y="181"/>
                      <a:pt x="17" y="180"/>
                    </a:cubicBezTo>
                    <a:cubicBezTo>
                      <a:pt x="17" y="181"/>
                      <a:pt x="16" y="181"/>
                      <a:pt x="16" y="182"/>
                    </a:cubicBezTo>
                    <a:cubicBezTo>
                      <a:pt x="16" y="182"/>
                      <a:pt x="17" y="183"/>
                      <a:pt x="17" y="184"/>
                    </a:cubicBezTo>
                    <a:cubicBezTo>
                      <a:pt x="18" y="183"/>
                      <a:pt x="18" y="182"/>
                      <a:pt x="18" y="18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5" name="Freeform 444">
                <a:extLst>
                  <a:ext uri="{FF2B5EF4-FFF2-40B4-BE49-F238E27FC236}">
                    <a16:creationId xmlns:a16="http://schemas.microsoft.com/office/drawing/2014/main" id="{6D9547A7-9A2D-EDBE-034D-D0196E3D635A}"/>
                  </a:ext>
                </a:extLst>
              </p:cNvPr>
              <p:cNvSpPr/>
              <p:nvPr/>
            </p:nvSpPr>
            <p:spPr bwMode="auto">
              <a:xfrm>
                <a:off x="5690" y="2681"/>
                <a:ext cx="80" cy="242"/>
              </a:xfrm>
              <a:custGeom>
                <a:avLst/>
                <a:gdLst>
                  <a:gd name="T0" fmla="*/ 70 w 70"/>
                  <a:gd name="T1" fmla="*/ 213 h 213"/>
                  <a:gd name="T2" fmla="*/ 36 w 70"/>
                  <a:gd name="T3" fmla="*/ 184 h 213"/>
                  <a:gd name="T4" fmla="*/ 24 w 70"/>
                  <a:gd name="T5" fmla="*/ 178 h 213"/>
                  <a:gd name="T6" fmla="*/ 28 w 70"/>
                  <a:gd name="T7" fmla="*/ 164 h 213"/>
                  <a:gd name="T8" fmla="*/ 16 w 70"/>
                  <a:gd name="T9" fmla="*/ 161 h 213"/>
                  <a:gd name="T10" fmla="*/ 13 w 70"/>
                  <a:gd name="T11" fmla="*/ 148 h 213"/>
                  <a:gd name="T12" fmla="*/ 7 w 70"/>
                  <a:gd name="T13" fmla="*/ 126 h 213"/>
                  <a:gd name="T14" fmla="*/ 4 w 70"/>
                  <a:gd name="T15" fmla="*/ 105 h 213"/>
                  <a:gd name="T16" fmla="*/ 7 w 70"/>
                  <a:gd name="T17" fmla="*/ 77 h 213"/>
                  <a:gd name="T18" fmla="*/ 11 w 70"/>
                  <a:gd name="T19" fmla="*/ 51 h 213"/>
                  <a:gd name="T20" fmla="*/ 18 w 70"/>
                  <a:gd name="T21" fmla="*/ 35 h 213"/>
                  <a:gd name="T22" fmla="*/ 37 w 70"/>
                  <a:gd name="T23" fmla="*/ 16 h 213"/>
                  <a:gd name="T24" fmla="*/ 70 w 70"/>
                  <a:gd name="T25" fmla="*/ 7 h 213"/>
                  <a:gd name="T26" fmla="*/ 70 w 70"/>
                  <a:gd name="T27" fmla="*/ 21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213">
                    <a:moveTo>
                      <a:pt x="70" y="213"/>
                    </a:moveTo>
                    <a:cubicBezTo>
                      <a:pt x="52" y="211"/>
                      <a:pt x="41" y="200"/>
                      <a:pt x="36" y="184"/>
                    </a:cubicBezTo>
                    <a:cubicBezTo>
                      <a:pt x="34" y="176"/>
                      <a:pt x="28" y="180"/>
                      <a:pt x="24" y="178"/>
                    </a:cubicBezTo>
                    <a:cubicBezTo>
                      <a:pt x="23" y="173"/>
                      <a:pt x="27" y="169"/>
                      <a:pt x="28" y="164"/>
                    </a:cubicBezTo>
                    <a:cubicBezTo>
                      <a:pt x="25" y="161"/>
                      <a:pt x="20" y="163"/>
                      <a:pt x="16" y="161"/>
                    </a:cubicBezTo>
                    <a:cubicBezTo>
                      <a:pt x="18" y="156"/>
                      <a:pt x="26" y="149"/>
                      <a:pt x="13" y="148"/>
                    </a:cubicBezTo>
                    <a:cubicBezTo>
                      <a:pt x="19" y="138"/>
                      <a:pt x="6" y="132"/>
                      <a:pt x="7" y="126"/>
                    </a:cubicBezTo>
                    <a:cubicBezTo>
                      <a:pt x="8" y="118"/>
                      <a:pt x="7" y="112"/>
                      <a:pt x="4" y="105"/>
                    </a:cubicBezTo>
                    <a:cubicBezTo>
                      <a:pt x="0" y="96"/>
                      <a:pt x="8" y="87"/>
                      <a:pt x="7" y="77"/>
                    </a:cubicBezTo>
                    <a:cubicBezTo>
                      <a:pt x="6" y="69"/>
                      <a:pt x="12" y="61"/>
                      <a:pt x="11" y="51"/>
                    </a:cubicBezTo>
                    <a:cubicBezTo>
                      <a:pt x="10" y="46"/>
                      <a:pt x="14" y="39"/>
                      <a:pt x="18" y="35"/>
                    </a:cubicBezTo>
                    <a:cubicBezTo>
                      <a:pt x="23" y="27"/>
                      <a:pt x="31" y="20"/>
                      <a:pt x="37" y="16"/>
                    </a:cubicBezTo>
                    <a:cubicBezTo>
                      <a:pt x="46" y="10"/>
                      <a:pt x="57" y="0"/>
                      <a:pt x="70" y="7"/>
                    </a:cubicBezTo>
                    <a:cubicBezTo>
                      <a:pt x="70" y="76"/>
                      <a:pt x="70" y="144"/>
                      <a:pt x="70" y="213"/>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6" name="Freeform 445">
                <a:extLst>
                  <a:ext uri="{FF2B5EF4-FFF2-40B4-BE49-F238E27FC236}">
                    <a16:creationId xmlns:a16="http://schemas.microsoft.com/office/drawing/2014/main" id="{74F690F6-11AB-37DE-9BD3-4606DB417B8C}"/>
                  </a:ext>
                </a:extLst>
              </p:cNvPr>
              <p:cNvSpPr>
                <a:spLocks noEditPoints="1"/>
              </p:cNvSpPr>
              <p:nvPr/>
            </p:nvSpPr>
            <p:spPr bwMode="auto">
              <a:xfrm>
                <a:off x="5586" y="2855"/>
                <a:ext cx="184" cy="393"/>
              </a:xfrm>
              <a:custGeom>
                <a:avLst/>
                <a:gdLst>
                  <a:gd name="T0" fmla="*/ 128 w 162"/>
                  <a:gd name="T1" fmla="*/ 110 h 347"/>
                  <a:gd name="T2" fmla="*/ 129 w 162"/>
                  <a:gd name="T3" fmla="*/ 108 h 347"/>
                  <a:gd name="T4" fmla="*/ 135 w 162"/>
                  <a:gd name="T5" fmla="*/ 119 h 347"/>
                  <a:gd name="T6" fmla="*/ 147 w 162"/>
                  <a:gd name="T7" fmla="*/ 104 h 347"/>
                  <a:gd name="T8" fmla="*/ 162 w 162"/>
                  <a:gd name="T9" fmla="*/ 130 h 347"/>
                  <a:gd name="T10" fmla="*/ 162 w 162"/>
                  <a:gd name="T11" fmla="*/ 152 h 347"/>
                  <a:gd name="T12" fmla="*/ 156 w 162"/>
                  <a:gd name="T13" fmla="*/ 152 h 347"/>
                  <a:gd name="T14" fmla="*/ 146 w 162"/>
                  <a:gd name="T15" fmla="*/ 157 h 347"/>
                  <a:gd name="T16" fmla="*/ 142 w 162"/>
                  <a:gd name="T17" fmla="*/ 159 h 347"/>
                  <a:gd name="T18" fmla="*/ 78 w 162"/>
                  <a:gd name="T19" fmla="*/ 160 h 347"/>
                  <a:gd name="T20" fmla="*/ 39 w 162"/>
                  <a:gd name="T21" fmla="*/ 175 h 347"/>
                  <a:gd name="T22" fmla="*/ 22 w 162"/>
                  <a:gd name="T23" fmla="*/ 238 h 347"/>
                  <a:gd name="T24" fmla="*/ 27 w 162"/>
                  <a:gd name="T25" fmla="*/ 347 h 347"/>
                  <a:gd name="T26" fmla="*/ 12 w 162"/>
                  <a:gd name="T27" fmla="*/ 347 h 347"/>
                  <a:gd name="T28" fmla="*/ 1 w 162"/>
                  <a:gd name="T29" fmla="*/ 136 h 347"/>
                  <a:gd name="T30" fmla="*/ 5 w 162"/>
                  <a:gd name="T31" fmla="*/ 67 h 347"/>
                  <a:gd name="T32" fmla="*/ 35 w 162"/>
                  <a:gd name="T33" fmla="*/ 0 h 347"/>
                  <a:gd name="T34" fmla="*/ 43 w 162"/>
                  <a:gd name="T35" fmla="*/ 0 h 347"/>
                  <a:gd name="T36" fmla="*/ 47 w 162"/>
                  <a:gd name="T37" fmla="*/ 7 h 347"/>
                  <a:gd name="T38" fmla="*/ 19 w 162"/>
                  <a:gd name="T39" fmla="*/ 69 h 347"/>
                  <a:gd name="T40" fmla="*/ 16 w 162"/>
                  <a:gd name="T41" fmla="*/ 159 h 347"/>
                  <a:gd name="T42" fmla="*/ 19 w 162"/>
                  <a:gd name="T43" fmla="*/ 197 h 347"/>
                  <a:gd name="T44" fmla="*/ 66 w 162"/>
                  <a:gd name="T45" fmla="*/ 133 h 347"/>
                  <a:gd name="T46" fmla="*/ 67 w 162"/>
                  <a:gd name="T47" fmla="*/ 138 h 347"/>
                  <a:gd name="T48" fmla="*/ 73 w 162"/>
                  <a:gd name="T49" fmla="*/ 146 h 347"/>
                  <a:gd name="T50" fmla="*/ 90 w 162"/>
                  <a:gd name="T51" fmla="*/ 147 h 347"/>
                  <a:gd name="T52" fmla="*/ 119 w 162"/>
                  <a:gd name="T53" fmla="*/ 155 h 347"/>
                  <a:gd name="T54" fmla="*/ 96 w 162"/>
                  <a:gd name="T55" fmla="*/ 142 h 347"/>
                  <a:gd name="T56" fmla="*/ 136 w 162"/>
                  <a:gd name="T57" fmla="*/ 144 h 347"/>
                  <a:gd name="T58" fmla="*/ 129 w 162"/>
                  <a:gd name="T59" fmla="*/ 140 h 347"/>
                  <a:gd name="T60" fmla="*/ 157 w 162"/>
                  <a:gd name="T61" fmla="*/ 136 h 347"/>
                  <a:gd name="T62" fmla="*/ 80 w 162"/>
                  <a:gd name="T63" fmla="*/ 138 h 347"/>
                  <a:gd name="T64" fmla="*/ 118 w 162"/>
                  <a:gd name="T65" fmla="*/ 125 h 347"/>
                  <a:gd name="T66" fmla="*/ 121 w 162"/>
                  <a:gd name="T67" fmla="*/ 131 h 347"/>
                  <a:gd name="T68" fmla="*/ 125 w 162"/>
                  <a:gd name="T69" fmla="*/ 126 h 347"/>
                  <a:gd name="T70" fmla="*/ 128 w 162"/>
                  <a:gd name="T71" fmla="*/ 110 h 347"/>
                  <a:gd name="T72" fmla="*/ 144 w 162"/>
                  <a:gd name="T73" fmla="*/ 147 h 347"/>
                  <a:gd name="T74" fmla="*/ 144 w 162"/>
                  <a:gd name="T75" fmla="*/ 145 h 347"/>
                  <a:gd name="T76" fmla="*/ 142 w 162"/>
                  <a:gd name="T77" fmla="*/ 146 h 347"/>
                  <a:gd name="T78" fmla="*/ 143 w 162"/>
                  <a:gd name="T79" fmla="*/ 148 h 347"/>
                  <a:gd name="T80" fmla="*/ 144 w 162"/>
                  <a:gd name="T81" fmla="*/ 147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2" h="347">
                    <a:moveTo>
                      <a:pt x="128" y="110"/>
                    </a:moveTo>
                    <a:cubicBezTo>
                      <a:pt x="128" y="110"/>
                      <a:pt x="129" y="109"/>
                      <a:pt x="129" y="108"/>
                    </a:cubicBezTo>
                    <a:cubicBezTo>
                      <a:pt x="136" y="108"/>
                      <a:pt x="131" y="117"/>
                      <a:pt x="135" y="119"/>
                    </a:cubicBezTo>
                    <a:cubicBezTo>
                      <a:pt x="141" y="116"/>
                      <a:pt x="143" y="109"/>
                      <a:pt x="147" y="104"/>
                    </a:cubicBezTo>
                    <a:cubicBezTo>
                      <a:pt x="151" y="114"/>
                      <a:pt x="156" y="122"/>
                      <a:pt x="162" y="130"/>
                    </a:cubicBezTo>
                    <a:cubicBezTo>
                      <a:pt x="162" y="137"/>
                      <a:pt x="162" y="144"/>
                      <a:pt x="162" y="152"/>
                    </a:cubicBezTo>
                    <a:cubicBezTo>
                      <a:pt x="160" y="152"/>
                      <a:pt x="158" y="151"/>
                      <a:pt x="156" y="152"/>
                    </a:cubicBezTo>
                    <a:cubicBezTo>
                      <a:pt x="153" y="153"/>
                      <a:pt x="145" y="148"/>
                      <a:pt x="146" y="157"/>
                    </a:cubicBezTo>
                    <a:cubicBezTo>
                      <a:pt x="146" y="158"/>
                      <a:pt x="143" y="159"/>
                      <a:pt x="142" y="159"/>
                    </a:cubicBezTo>
                    <a:cubicBezTo>
                      <a:pt x="120" y="166"/>
                      <a:pt x="99" y="168"/>
                      <a:pt x="78" y="160"/>
                    </a:cubicBezTo>
                    <a:cubicBezTo>
                      <a:pt x="54" y="152"/>
                      <a:pt x="52" y="153"/>
                      <a:pt x="39" y="175"/>
                    </a:cubicBezTo>
                    <a:cubicBezTo>
                      <a:pt x="28" y="195"/>
                      <a:pt x="22" y="216"/>
                      <a:pt x="22" y="238"/>
                    </a:cubicBezTo>
                    <a:cubicBezTo>
                      <a:pt x="23" y="274"/>
                      <a:pt x="25" y="311"/>
                      <a:pt x="27" y="347"/>
                    </a:cubicBezTo>
                    <a:cubicBezTo>
                      <a:pt x="22" y="347"/>
                      <a:pt x="17" y="347"/>
                      <a:pt x="12" y="347"/>
                    </a:cubicBezTo>
                    <a:cubicBezTo>
                      <a:pt x="14" y="277"/>
                      <a:pt x="3" y="206"/>
                      <a:pt x="1" y="136"/>
                    </a:cubicBezTo>
                    <a:cubicBezTo>
                      <a:pt x="0" y="113"/>
                      <a:pt x="2" y="90"/>
                      <a:pt x="5" y="67"/>
                    </a:cubicBezTo>
                    <a:cubicBezTo>
                      <a:pt x="9" y="42"/>
                      <a:pt x="19" y="20"/>
                      <a:pt x="35" y="0"/>
                    </a:cubicBezTo>
                    <a:cubicBezTo>
                      <a:pt x="38" y="0"/>
                      <a:pt x="40" y="0"/>
                      <a:pt x="43" y="0"/>
                    </a:cubicBezTo>
                    <a:cubicBezTo>
                      <a:pt x="44" y="2"/>
                      <a:pt x="47" y="4"/>
                      <a:pt x="47" y="7"/>
                    </a:cubicBezTo>
                    <a:cubicBezTo>
                      <a:pt x="32" y="25"/>
                      <a:pt x="23" y="46"/>
                      <a:pt x="19" y="69"/>
                    </a:cubicBezTo>
                    <a:cubicBezTo>
                      <a:pt x="14" y="99"/>
                      <a:pt x="14" y="129"/>
                      <a:pt x="16" y="159"/>
                    </a:cubicBezTo>
                    <a:cubicBezTo>
                      <a:pt x="17" y="172"/>
                      <a:pt x="18" y="184"/>
                      <a:pt x="19" y="197"/>
                    </a:cubicBezTo>
                    <a:cubicBezTo>
                      <a:pt x="29" y="171"/>
                      <a:pt x="47" y="152"/>
                      <a:pt x="66" y="133"/>
                    </a:cubicBezTo>
                    <a:cubicBezTo>
                      <a:pt x="66" y="135"/>
                      <a:pt x="68" y="137"/>
                      <a:pt x="67" y="138"/>
                    </a:cubicBezTo>
                    <a:cubicBezTo>
                      <a:pt x="60" y="149"/>
                      <a:pt x="68" y="148"/>
                      <a:pt x="73" y="146"/>
                    </a:cubicBezTo>
                    <a:cubicBezTo>
                      <a:pt x="79" y="144"/>
                      <a:pt x="84" y="145"/>
                      <a:pt x="90" y="147"/>
                    </a:cubicBezTo>
                    <a:cubicBezTo>
                      <a:pt x="99" y="149"/>
                      <a:pt x="108" y="152"/>
                      <a:pt x="119" y="155"/>
                    </a:cubicBezTo>
                    <a:cubicBezTo>
                      <a:pt x="113" y="146"/>
                      <a:pt x="103" y="149"/>
                      <a:pt x="96" y="142"/>
                    </a:cubicBezTo>
                    <a:cubicBezTo>
                      <a:pt x="111" y="145"/>
                      <a:pt x="123" y="144"/>
                      <a:pt x="136" y="144"/>
                    </a:cubicBezTo>
                    <a:cubicBezTo>
                      <a:pt x="135" y="140"/>
                      <a:pt x="130" y="144"/>
                      <a:pt x="129" y="140"/>
                    </a:cubicBezTo>
                    <a:cubicBezTo>
                      <a:pt x="139" y="139"/>
                      <a:pt x="148" y="138"/>
                      <a:pt x="157" y="136"/>
                    </a:cubicBezTo>
                    <a:cubicBezTo>
                      <a:pt x="131" y="134"/>
                      <a:pt x="106" y="142"/>
                      <a:pt x="80" y="138"/>
                    </a:cubicBezTo>
                    <a:cubicBezTo>
                      <a:pt x="92" y="131"/>
                      <a:pt x="105" y="128"/>
                      <a:pt x="118" y="125"/>
                    </a:cubicBezTo>
                    <a:cubicBezTo>
                      <a:pt x="119" y="127"/>
                      <a:pt x="118" y="130"/>
                      <a:pt x="121" y="131"/>
                    </a:cubicBezTo>
                    <a:cubicBezTo>
                      <a:pt x="124" y="132"/>
                      <a:pt x="124" y="128"/>
                      <a:pt x="125" y="126"/>
                    </a:cubicBezTo>
                    <a:cubicBezTo>
                      <a:pt x="127" y="121"/>
                      <a:pt x="130" y="116"/>
                      <a:pt x="128" y="110"/>
                    </a:cubicBezTo>
                    <a:close/>
                    <a:moveTo>
                      <a:pt x="144" y="147"/>
                    </a:moveTo>
                    <a:cubicBezTo>
                      <a:pt x="144" y="147"/>
                      <a:pt x="144" y="146"/>
                      <a:pt x="144" y="145"/>
                    </a:cubicBezTo>
                    <a:cubicBezTo>
                      <a:pt x="143" y="145"/>
                      <a:pt x="142" y="146"/>
                      <a:pt x="142" y="146"/>
                    </a:cubicBezTo>
                    <a:cubicBezTo>
                      <a:pt x="142" y="147"/>
                      <a:pt x="142" y="148"/>
                      <a:pt x="143" y="148"/>
                    </a:cubicBezTo>
                    <a:cubicBezTo>
                      <a:pt x="143" y="148"/>
                      <a:pt x="144" y="148"/>
                      <a:pt x="144" y="147"/>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7" name="Freeform 446">
                <a:extLst>
                  <a:ext uri="{FF2B5EF4-FFF2-40B4-BE49-F238E27FC236}">
                    <a16:creationId xmlns:a16="http://schemas.microsoft.com/office/drawing/2014/main" id="{CC2255EF-8E51-094D-0729-516B36D6BC55}"/>
                  </a:ext>
                </a:extLst>
              </p:cNvPr>
              <p:cNvSpPr/>
              <p:nvPr/>
            </p:nvSpPr>
            <p:spPr bwMode="auto">
              <a:xfrm>
                <a:off x="5388" y="2995"/>
                <a:ext cx="115" cy="253"/>
              </a:xfrm>
              <a:custGeom>
                <a:avLst/>
                <a:gdLst>
                  <a:gd name="T0" fmla="*/ 0 w 101"/>
                  <a:gd name="T1" fmla="*/ 223 h 223"/>
                  <a:gd name="T2" fmla="*/ 28 w 101"/>
                  <a:gd name="T3" fmla="*/ 147 h 223"/>
                  <a:gd name="T4" fmla="*/ 54 w 101"/>
                  <a:gd name="T5" fmla="*/ 25 h 223"/>
                  <a:gd name="T6" fmla="*/ 61 w 101"/>
                  <a:gd name="T7" fmla="*/ 19 h 223"/>
                  <a:gd name="T8" fmla="*/ 68 w 101"/>
                  <a:gd name="T9" fmla="*/ 4 h 223"/>
                  <a:gd name="T10" fmla="*/ 73 w 101"/>
                  <a:gd name="T11" fmla="*/ 13 h 223"/>
                  <a:gd name="T12" fmla="*/ 80 w 101"/>
                  <a:gd name="T13" fmla="*/ 18 h 223"/>
                  <a:gd name="T14" fmla="*/ 85 w 101"/>
                  <a:gd name="T15" fmla="*/ 13 h 223"/>
                  <a:gd name="T16" fmla="*/ 87 w 101"/>
                  <a:gd name="T17" fmla="*/ 1 h 223"/>
                  <a:gd name="T18" fmla="*/ 101 w 101"/>
                  <a:gd name="T19" fmla="*/ 2 h 223"/>
                  <a:gd name="T20" fmla="*/ 70 w 101"/>
                  <a:gd name="T21" fmla="*/ 98 h 223"/>
                  <a:gd name="T22" fmla="*/ 63 w 101"/>
                  <a:gd name="T23" fmla="*/ 223 h 223"/>
                  <a:gd name="T24" fmla="*/ 46 w 101"/>
                  <a:gd name="T25" fmla="*/ 223 h 223"/>
                  <a:gd name="T26" fmla="*/ 46 w 101"/>
                  <a:gd name="T27" fmla="*/ 141 h 223"/>
                  <a:gd name="T28" fmla="*/ 15 w 101"/>
                  <a:gd name="T29" fmla="*/ 223 h 223"/>
                  <a:gd name="T30" fmla="*/ 0 w 101"/>
                  <a:gd name="T3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0" h="223">
                    <a:moveTo>
                      <a:pt x="0" y="223"/>
                    </a:moveTo>
                    <a:cubicBezTo>
                      <a:pt x="9" y="198"/>
                      <a:pt x="18" y="172"/>
                      <a:pt x="28" y="147"/>
                    </a:cubicBezTo>
                    <a:cubicBezTo>
                      <a:pt x="45" y="108"/>
                      <a:pt x="56" y="68"/>
                      <a:pt x="54" y="25"/>
                    </a:cubicBezTo>
                    <a:cubicBezTo>
                      <a:pt x="59" y="26"/>
                      <a:pt x="60" y="24"/>
                      <a:pt x="61" y="19"/>
                    </a:cubicBezTo>
                    <a:cubicBezTo>
                      <a:pt x="62" y="14"/>
                      <a:pt x="60" y="6"/>
                      <a:pt x="68" y="4"/>
                    </a:cubicBezTo>
                    <a:cubicBezTo>
                      <a:pt x="69" y="7"/>
                      <a:pt x="73" y="9"/>
                      <a:pt x="73" y="13"/>
                    </a:cubicBezTo>
                    <a:cubicBezTo>
                      <a:pt x="72" y="18"/>
                      <a:pt x="77" y="17"/>
                      <a:pt x="80" y="18"/>
                    </a:cubicBezTo>
                    <a:cubicBezTo>
                      <a:pt x="84" y="20"/>
                      <a:pt x="84" y="15"/>
                      <a:pt x="85" y="13"/>
                    </a:cubicBezTo>
                    <a:cubicBezTo>
                      <a:pt x="87" y="10"/>
                      <a:pt x="88" y="5"/>
                      <a:pt x="87" y="1"/>
                    </a:cubicBezTo>
                    <a:cubicBezTo>
                      <a:pt x="92" y="7"/>
                      <a:pt x="97" y="0"/>
                      <a:pt x="101" y="2"/>
                    </a:cubicBezTo>
                    <a:cubicBezTo>
                      <a:pt x="88" y="33"/>
                      <a:pt x="71" y="63"/>
                      <a:pt x="70" y="98"/>
                    </a:cubicBezTo>
                    <a:cubicBezTo>
                      <a:pt x="68" y="140"/>
                      <a:pt x="65" y="182"/>
                      <a:pt x="63" y="223"/>
                    </a:cubicBezTo>
                    <a:cubicBezTo>
                      <a:pt x="58" y="223"/>
                      <a:pt x="52" y="223"/>
                      <a:pt x="46" y="223"/>
                    </a:cubicBezTo>
                    <a:cubicBezTo>
                      <a:pt x="46" y="196"/>
                      <a:pt x="46" y="169"/>
                      <a:pt x="46" y="141"/>
                    </a:cubicBezTo>
                    <a:cubicBezTo>
                      <a:pt x="36" y="169"/>
                      <a:pt x="25" y="196"/>
                      <a:pt x="15" y="223"/>
                    </a:cubicBezTo>
                    <a:cubicBezTo>
                      <a:pt x="10" y="223"/>
                      <a:pt x="5" y="223"/>
                      <a:pt x="0" y="22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8" name="Freeform 447">
                <a:extLst>
                  <a:ext uri="{FF2B5EF4-FFF2-40B4-BE49-F238E27FC236}">
                    <a16:creationId xmlns:a16="http://schemas.microsoft.com/office/drawing/2014/main" id="{A2DE4B68-9B20-886A-2FB9-D229E60BA52D}"/>
                  </a:ext>
                </a:extLst>
              </p:cNvPr>
              <p:cNvSpPr/>
              <p:nvPr/>
            </p:nvSpPr>
            <p:spPr bwMode="auto">
              <a:xfrm>
                <a:off x="5342" y="2993"/>
                <a:ext cx="64" cy="255"/>
              </a:xfrm>
              <a:custGeom>
                <a:avLst/>
                <a:gdLst>
                  <a:gd name="T0" fmla="*/ 56 w 56"/>
                  <a:gd name="T1" fmla="*/ 30 h 225"/>
                  <a:gd name="T2" fmla="*/ 20 w 56"/>
                  <a:gd name="T3" fmla="*/ 225 h 225"/>
                  <a:gd name="T4" fmla="*/ 0 w 56"/>
                  <a:gd name="T5" fmla="*/ 225 h 225"/>
                  <a:gd name="T6" fmla="*/ 10 w 56"/>
                  <a:gd name="T7" fmla="*/ 10 h 225"/>
                  <a:gd name="T8" fmla="*/ 17 w 56"/>
                  <a:gd name="T9" fmla="*/ 0 h 225"/>
                  <a:gd name="T10" fmla="*/ 18 w 56"/>
                  <a:gd name="T11" fmla="*/ 5 h 225"/>
                  <a:gd name="T12" fmla="*/ 21 w 56"/>
                  <a:gd name="T13" fmla="*/ 13 h 225"/>
                  <a:gd name="T14" fmla="*/ 15 w 56"/>
                  <a:gd name="T15" fmla="*/ 167 h 225"/>
                  <a:gd name="T16" fmla="*/ 28 w 56"/>
                  <a:gd name="T17" fmla="*/ 115 h 225"/>
                  <a:gd name="T18" fmla="*/ 43 w 56"/>
                  <a:gd name="T19" fmla="*/ 14 h 225"/>
                  <a:gd name="T20" fmla="*/ 49 w 56"/>
                  <a:gd name="T21" fmla="*/ 7 h 225"/>
                  <a:gd name="T22" fmla="*/ 56 w 56"/>
                  <a:gd name="T23" fmla="*/ 3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225">
                    <a:moveTo>
                      <a:pt x="56" y="30"/>
                    </a:moveTo>
                    <a:cubicBezTo>
                      <a:pt x="48" y="96"/>
                      <a:pt x="33" y="160"/>
                      <a:pt x="20" y="225"/>
                    </a:cubicBezTo>
                    <a:cubicBezTo>
                      <a:pt x="13" y="225"/>
                      <a:pt x="7" y="225"/>
                      <a:pt x="0" y="225"/>
                    </a:cubicBezTo>
                    <a:cubicBezTo>
                      <a:pt x="2" y="154"/>
                      <a:pt x="6" y="82"/>
                      <a:pt x="10" y="10"/>
                    </a:cubicBezTo>
                    <a:cubicBezTo>
                      <a:pt x="10" y="5"/>
                      <a:pt x="11" y="1"/>
                      <a:pt x="17" y="0"/>
                    </a:cubicBezTo>
                    <a:cubicBezTo>
                      <a:pt x="17" y="2"/>
                      <a:pt x="18" y="4"/>
                      <a:pt x="18" y="5"/>
                    </a:cubicBezTo>
                    <a:cubicBezTo>
                      <a:pt x="18" y="8"/>
                      <a:pt x="19" y="11"/>
                      <a:pt x="21" y="13"/>
                    </a:cubicBezTo>
                    <a:cubicBezTo>
                      <a:pt x="18" y="64"/>
                      <a:pt x="17" y="115"/>
                      <a:pt x="15" y="167"/>
                    </a:cubicBezTo>
                    <a:cubicBezTo>
                      <a:pt x="22" y="150"/>
                      <a:pt x="24" y="132"/>
                      <a:pt x="28" y="115"/>
                    </a:cubicBezTo>
                    <a:cubicBezTo>
                      <a:pt x="34" y="81"/>
                      <a:pt x="41" y="48"/>
                      <a:pt x="43" y="14"/>
                    </a:cubicBezTo>
                    <a:cubicBezTo>
                      <a:pt x="45" y="12"/>
                      <a:pt x="47" y="10"/>
                      <a:pt x="49" y="7"/>
                    </a:cubicBezTo>
                    <a:cubicBezTo>
                      <a:pt x="54" y="14"/>
                      <a:pt x="55" y="22"/>
                      <a:pt x="56" y="3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9" name="Freeform 448">
                <a:extLst>
                  <a:ext uri="{FF2B5EF4-FFF2-40B4-BE49-F238E27FC236}">
                    <a16:creationId xmlns:a16="http://schemas.microsoft.com/office/drawing/2014/main" id="{155FC47C-DB6D-34A1-4C55-B650FAFDAA61}"/>
                  </a:ext>
                </a:extLst>
              </p:cNvPr>
              <p:cNvSpPr/>
              <p:nvPr/>
            </p:nvSpPr>
            <p:spPr bwMode="auto">
              <a:xfrm>
                <a:off x="5276" y="2952"/>
                <a:ext cx="33" cy="296"/>
              </a:xfrm>
              <a:custGeom>
                <a:avLst/>
                <a:gdLst>
                  <a:gd name="T0" fmla="*/ 22 w 29"/>
                  <a:gd name="T1" fmla="*/ 29 h 261"/>
                  <a:gd name="T2" fmla="*/ 28 w 29"/>
                  <a:gd name="T3" fmla="*/ 235 h 261"/>
                  <a:gd name="T4" fmla="*/ 27 w 29"/>
                  <a:gd name="T5" fmla="*/ 261 h 261"/>
                  <a:gd name="T6" fmla="*/ 7 w 29"/>
                  <a:gd name="T7" fmla="*/ 261 h 261"/>
                  <a:gd name="T8" fmla="*/ 7 w 29"/>
                  <a:gd name="T9" fmla="*/ 165 h 261"/>
                  <a:gd name="T10" fmla="*/ 0 w 29"/>
                  <a:gd name="T11" fmla="*/ 3 h 261"/>
                  <a:gd name="T12" fmla="*/ 5 w 29"/>
                  <a:gd name="T13" fmla="*/ 0 h 261"/>
                  <a:gd name="T14" fmla="*/ 7 w 29"/>
                  <a:gd name="T15" fmla="*/ 0 h 261"/>
                  <a:gd name="T16" fmla="*/ 9 w 29"/>
                  <a:gd name="T17" fmla="*/ 10 h 261"/>
                  <a:gd name="T18" fmla="*/ 22 w 29"/>
                  <a:gd name="T19" fmla="*/ 29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61">
                    <a:moveTo>
                      <a:pt x="22" y="29"/>
                    </a:moveTo>
                    <a:cubicBezTo>
                      <a:pt x="26" y="97"/>
                      <a:pt x="29" y="166"/>
                      <a:pt x="28" y="235"/>
                    </a:cubicBezTo>
                    <a:cubicBezTo>
                      <a:pt x="28" y="244"/>
                      <a:pt x="27" y="253"/>
                      <a:pt x="27" y="261"/>
                    </a:cubicBezTo>
                    <a:cubicBezTo>
                      <a:pt x="20" y="261"/>
                      <a:pt x="14" y="261"/>
                      <a:pt x="7" y="261"/>
                    </a:cubicBezTo>
                    <a:cubicBezTo>
                      <a:pt x="10" y="229"/>
                      <a:pt x="8" y="197"/>
                      <a:pt x="7" y="165"/>
                    </a:cubicBezTo>
                    <a:cubicBezTo>
                      <a:pt x="5" y="111"/>
                      <a:pt x="2" y="57"/>
                      <a:pt x="0" y="3"/>
                    </a:cubicBezTo>
                    <a:cubicBezTo>
                      <a:pt x="2" y="2"/>
                      <a:pt x="3" y="1"/>
                      <a:pt x="5" y="0"/>
                    </a:cubicBezTo>
                    <a:cubicBezTo>
                      <a:pt x="6" y="0"/>
                      <a:pt x="7" y="0"/>
                      <a:pt x="7" y="0"/>
                    </a:cubicBezTo>
                    <a:cubicBezTo>
                      <a:pt x="10" y="3"/>
                      <a:pt x="2" y="9"/>
                      <a:pt x="9" y="10"/>
                    </a:cubicBezTo>
                    <a:cubicBezTo>
                      <a:pt x="24" y="10"/>
                      <a:pt x="23" y="19"/>
                      <a:pt x="22" y="2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0" name="Freeform 449">
                <a:extLst>
                  <a:ext uri="{FF2B5EF4-FFF2-40B4-BE49-F238E27FC236}">
                    <a16:creationId xmlns:a16="http://schemas.microsoft.com/office/drawing/2014/main" id="{0AE58BD6-4D28-479D-0471-3DAABC9A3993}"/>
                  </a:ext>
                </a:extLst>
              </p:cNvPr>
              <p:cNvSpPr/>
              <p:nvPr/>
            </p:nvSpPr>
            <p:spPr bwMode="auto">
              <a:xfrm>
                <a:off x="5721" y="2161"/>
                <a:ext cx="49" cy="211"/>
              </a:xfrm>
              <a:custGeom>
                <a:avLst/>
                <a:gdLst>
                  <a:gd name="T0" fmla="*/ 37 w 43"/>
                  <a:gd name="T1" fmla="*/ 0 h 186"/>
                  <a:gd name="T2" fmla="*/ 43 w 43"/>
                  <a:gd name="T3" fmla="*/ 0 h 186"/>
                  <a:gd name="T4" fmla="*/ 43 w 43"/>
                  <a:gd name="T5" fmla="*/ 186 h 186"/>
                  <a:gd name="T6" fmla="*/ 31 w 43"/>
                  <a:gd name="T7" fmla="*/ 165 h 186"/>
                  <a:gd name="T8" fmla="*/ 21 w 43"/>
                  <a:gd name="T9" fmla="*/ 155 h 186"/>
                  <a:gd name="T10" fmla="*/ 23 w 43"/>
                  <a:gd name="T11" fmla="*/ 140 h 186"/>
                  <a:gd name="T12" fmla="*/ 17 w 43"/>
                  <a:gd name="T13" fmla="*/ 130 h 186"/>
                  <a:gd name="T14" fmla="*/ 10 w 43"/>
                  <a:gd name="T15" fmla="*/ 120 h 186"/>
                  <a:gd name="T16" fmla="*/ 12 w 43"/>
                  <a:gd name="T17" fmla="*/ 109 h 186"/>
                  <a:gd name="T18" fmla="*/ 9 w 43"/>
                  <a:gd name="T19" fmla="*/ 95 h 186"/>
                  <a:gd name="T20" fmla="*/ 11 w 43"/>
                  <a:gd name="T21" fmla="*/ 90 h 186"/>
                  <a:gd name="T22" fmla="*/ 14 w 43"/>
                  <a:gd name="T23" fmla="*/ 43 h 186"/>
                  <a:gd name="T24" fmla="*/ 19 w 43"/>
                  <a:gd name="T25" fmla="*/ 34 h 186"/>
                  <a:gd name="T26" fmla="*/ 33 w 43"/>
                  <a:gd name="T27" fmla="*/ 9 h 186"/>
                  <a:gd name="T28" fmla="*/ 37 w 43"/>
                  <a:gd name="T29"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 h="186">
                    <a:moveTo>
                      <a:pt x="37" y="0"/>
                    </a:moveTo>
                    <a:cubicBezTo>
                      <a:pt x="39" y="0"/>
                      <a:pt x="41" y="2"/>
                      <a:pt x="43" y="0"/>
                    </a:cubicBezTo>
                    <a:cubicBezTo>
                      <a:pt x="43" y="62"/>
                      <a:pt x="43" y="124"/>
                      <a:pt x="43" y="186"/>
                    </a:cubicBezTo>
                    <a:cubicBezTo>
                      <a:pt x="36" y="181"/>
                      <a:pt x="36" y="172"/>
                      <a:pt x="31" y="165"/>
                    </a:cubicBezTo>
                    <a:cubicBezTo>
                      <a:pt x="28" y="161"/>
                      <a:pt x="29" y="157"/>
                      <a:pt x="21" y="155"/>
                    </a:cubicBezTo>
                    <a:cubicBezTo>
                      <a:pt x="14" y="153"/>
                      <a:pt x="24" y="146"/>
                      <a:pt x="23" y="140"/>
                    </a:cubicBezTo>
                    <a:cubicBezTo>
                      <a:pt x="21" y="138"/>
                      <a:pt x="8" y="141"/>
                      <a:pt x="17" y="130"/>
                    </a:cubicBezTo>
                    <a:cubicBezTo>
                      <a:pt x="23" y="123"/>
                      <a:pt x="8" y="128"/>
                      <a:pt x="10" y="120"/>
                    </a:cubicBezTo>
                    <a:cubicBezTo>
                      <a:pt x="11" y="117"/>
                      <a:pt x="20" y="113"/>
                      <a:pt x="12" y="109"/>
                    </a:cubicBezTo>
                    <a:cubicBezTo>
                      <a:pt x="4" y="105"/>
                      <a:pt x="6" y="100"/>
                      <a:pt x="9" y="95"/>
                    </a:cubicBezTo>
                    <a:cubicBezTo>
                      <a:pt x="10" y="93"/>
                      <a:pt x="11" y="91"/>
                      <a:pt x="11" y="90"/>
                    </a:cubicBezTo>
                    <a:cubicBezTo>
                      <a:pt x="0" y="74"/>
                      <a:pt x="14" y="59"/>
                      <a:pt x="14" y="43"/>
                    </a:cubicBezTo>
                    <a:cubicBezTo>
                      <a:pt x="14" y="39"/>
                      <a:pt x="21" y="39"/>
                      <a:pt x="19" y="34"/>
                    </a:cubicBezTo>
                    <a:cubicBezTo>
                      <a:pt x="19" y="23"/>
                      <a:pt x="22" y="14"/>
                      <a:pt x="33" y="9"/>
                    </a:cubicBezTo>
                    <a:cubicBezTo>
                      <a:pt x="37" y="7"/>
                      <a:pt x="35" y="3"/>
                      <a:pt x="37" y="0"/>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1" name="Freeform 450">
                <a:extLst>
                  <a:ext uri="{FF2B5EF4-FFF2-40B4-BE49-F238E27FC236}">
                    <a16:creationId xmlns:a16="http://schemas.microsoft.com/office/drawing/2014/main" id="{FF5FF025-740F-E99D-AC99-37E2243BC1AF}"/>
                  </a:ext>
                </a:extLst>
              </p:cNvPr>
              <p:cNvSpPr/>
              <p:nvPr/>
            </p:nvSpPr>
            <p:spPr bwMode="auto">
              <a:xfrm>
                <a:off x="5715" y="1330"/>
                <a:ext cx="55" cy="55"/>
              </a:xfrm>
              <a:custGeom>
                <a:avLst/>
                <a:gdLst>
                  <a:gd name="T0" fmla="*/ 0 w 48"/>
                  <a:gd name="T1" fmla="*/ 37 h 48"/>
                  <a:gd name="T2" fmla="*/ 11 w 48"/>
                  <a:gd name="T3" fmla="*/ 10 h 48"/>
                  <a:gd name="T4" fmla="*/ 25 w 48"/>
                  <a:gd name="T5" fmla="*/ 9 h 48"/>
                  <a:gd name="T6" fmla="*/ 29 w 48"/>
                  <a:gd name="T7" fmla="*/ 15 h 48"/>
                  <a:gd name="T8" fmla="*/ 44 w 48"/>
                  <a:gd name="T9" fmla="*/ 14 h 48"/>
                  <a:gd name="T10" fmla="*/ 48 w 48"/>
                  <a:gd name="T11" fmla="*/ 12 h 48"/>
                  <a:gd name="T12" fmla="*/ 48 w 48"/>
                  <a:gd name="T13" fmla="*/ 41 h 48"/>
                  <a:gd name="T14" fmla="*/ 27 w 48"/>
                  <a:gd name="T15" fmla="*/ 20 h 48"/>
                  <a:gd name="T16" fmla="*/ 22 w 48"/>
                  <a:gd name="T17" fmla="*/ 33 h 48"/>
                  <a:gd name="T18" fmla="*/ 12 w 48"/>
                  <a:gd name="T19" fmla="*/ 47 h 48"/>
                  <a:gd name="T20" fmla="*/ 0 w 48"/>
                  <a:gd name="T21" fmla="*/ 3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48">
                    <a:moveTo>
                      <a:pt x="0" y="37"/>
                    </a:moveTo>
                    <a:cubicBezTo>
                      <a:pt x="8" y="30"/>
                      <a:pt x="6" y="18"/>
                      <a:pt x="11" y="10"/>
                    </a:cubicBezTo>
                    <a:cubicBezTo>
                      <a:pt x="16" y="1"/>
                      <a:pt x="18" y="0"/>
                      <a:pt x="25" y="9"/>
                    </a:cubicBezTo>
                    <a:cubicBezTo>
                      <a:pt x="26" y="11"/>
                      <a:pt x="28" y="13"/>
                      <a:pt x="29" y="15"/>
                    </a:cubicBezTo>
                    <a:cubicBezTo>
                      <a:pt x="35" y="24"/>
                      <a:pt x="40" y="26"/>
                      <a:pt x="44" y="14"/>
                    </a:cubicBezTo>
                    <a:cubicBezTo>
                      <a:pt x="45" y="13"/>
                      <a:pt x="47" y="13"/>
                      <a:pt x="48" y="12"/>
                    </a:cubicBezTo>
                    <a:cubicBezTo>
                      <a:pt x="48" y="22"/>
                      <a:pt x="48" y="32"/>
                      <a:pt x="48" y="41"/>
                    </a:cubicBezTo>
                    <a:cubicBezTo>
                      <a:pt x="40" y="36"/>
                      <a:pt x="37" y="24"/>
                      <a:pt x="27" y="20"/>
                    </a:cubicBezTo>
                    <a:cubicBezTo>
                      <a:pt x="26" y="24"/>
                      <a:pt x="26" y="29"/>
                      <a:pt x="22" y="33"/>
                    </a:cubicBezTo>
                    <a:cubicBezTo>
                      <a:pt x="18" y="37"/>
                      <a:pt x="18" y="46"/>
                      <a:pt x="12" y="47"/>
                    </a:cubicBezTo>
                    <a:cubicBezTo>
                      <a:pt x="7" y="48"/>
                      <a:pt x="6" y="39"/>
                      <a:pt x="0" y="3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2" name="Freeform 451">
                <a:extLst>
                  <a:ext uri="{FF2B5EF4-FFF2-40B4-BE49-F238E27FC236}">
                    <a16:creationId xmlns:a16="http://schemas.microsoft.com/office/drawing/2014/main" id="{5BDEE14B-1492-7203-A27B-22D7C34DA379}"/>
                  </a:ext>
                </a:extLst>
              </p:cNvPr>
              <p:cNvSpPr/>
              <p:nvPr/>
            </p:nvSpPr>
            <p:spPr bwMode="auto">
              <a:xfrm>
                <a:off x="5732" y="2948"/>
                <a:ext cx="38" cy="54"/>
              </a:xfrm>
              <a:custGeom>
                <a:avLst/>
                <a:gdLst>
                  <a:gd name="T0" fmla="*/ 33 w 33"/>
                  <a:gd name="T1" fmla="*/ 48 h 48"/>
                  <a:gd name="T2" fmla="*/ 18 w 33"/>
                  <a:gd name="T3" fmla="*/ 22 h 48"/>
                  <a:gd name="T4" fmla="*/ 6 w 33"/>
                  <a:gd name="T5" fmla="*/ 37 h 48"/>
                  <a:gd name="T6" fmla="*/ 0 w 33"/>
                  <a:gd name="T7" fmla="*/ 26 h 48"/>
                  <a:gd name="T8" fmla="*/ 16 w 33"/>
                  <a:gd name="T9" fmla="*/ 4 h 48"/>
                  <a:gd name="T10" fmla="*/ 24 w 33"/>
                  <a:gd name="T11" fmla="*/ 8 h 48"/>
                  <a:gd name="T12" fmla="*/ 33 w 33"/>
                  <a:gd name="T13" fmla="*/ 19 h 48"/>
                  <a:gd name="T14" fmla="*/ 33 w 33"/>
                  <a:gd name="T15" fmla="*/ 48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48">
                    <a:moveTo>
                      <a:pt x="33" y="48"/>
                    </a:moveTo>
                    <a:cubicBezTo>
                      <a:pt x="27" y="40"/>
                      <a:pt x="22" y="32"/>
                      <a:pt x="18" y="22"/>
                    </a:cubicBezTo>
                    <a:cubicBezTo>
                      <a:pt x="14" y="27"/>
                      <a:pt x="12" y="34"/>
                      <a:pt x="6" y="37"/>
                    </a:cubicBezTo>
                    <a:cubicBezTo>
                      <a:pt x="2" y="35"/>
                      <a:pt x="7" y="26"/>
                      <a:pt x="0" y="26"/>
                    </a:cubicBezTo>
                    <a:cubicBezTo>
                      <a:pt x="2" y="16"/>
                      <a:pt x="11" y="12"/>
                      <a:pt x="16" y="4"/>
                    </a:cubicBezTo>
                    <a:cubicBezTo>
                      <a:pt x="19" y="0"/>
                      <a:pt x="22" y="5"/>
                      <a:pt x="24" y="8"/>
                    </a:cubicBezTo>
                    <a:cubicBezTo>
                      <a:pt x="27" y="12"/>
                      <a:pt x="27" y="18"/>
                      <a:pt x="33" y="19"/>
                    </a:cubicBezTo>
                    <a:cubicBezTo>
                      <a:pt x="33" y="28"/>
                      <a:pt x="33" y="38"/>
                      <a:pt x="33" y="4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3" name="Freeform 452">
                <a:extLst>
                  <a:ext uri="{FF2B5EF4-FFF2-40B4-BE49-F238E27FC236}">
                    <a16:creationId xmlns:a16="http://schemas.microsoft.com/office/drawing/2014/main" id="{CB90F3EE-2F4D-48B3-5B47-0BC782F4DB86}"/>
                  </a:ext>
                </a:extLst>
              </p:cNvPr>
              <p:cNvSpPr/>
              <p:nvPr/>
            </p:nvSpPr>
            <p:spPr bwMode="auto">
              <a:xfrm>
                <a:off x="5751" y="1977"/>
                <a:ext cx="19" cy="80"/>
              </a:xfrm>
              <a:custGeom>
                <a:avLst/>
                <a:gdLst>
                  <a:gd name="T0" fmla="*/ 15 w 17"/>
                  <a:gd name="T1" fmla="*/ 58 h 70"/>
                  <a:gd name="T2" fmla="*/ 0 w 17"/>
                  <a:gd name="T3" fmla="*/ 70 h 70"/>
                  <a:gd name="T4" fmla="*/ 7 w 17"/>
                  <a:gd name="T5" fmla="*/ 0 h 70"/>
                  <a:gd name="T6" fmla="*/ 13 w 17"/>
                  <a:gd name="T7" fmla="*/ 15 h 70"/>
                  <a:gd name="T8" fmla="*/ 17 w 17"/>
                  <a:gd name="T9" fmla="*/ 14 h 70"/>
                  <a:gd name="T10" fmla="*/ 17 w 17"/>
                  <a:gd name="T11" fmla="*/ 33 h 70"/>
                  <a:gd name="T12" fmla="*/ 15 w 17"/>
                  <a:gd name="T13" fmla="*/ 58 h 70"/>
                </a:gdLst>
                <a:ahLst/>
                <a:cxnLst>
                  <a:cxn ang="0">
                    <a:pos x="T0" y="T1"/>
                  </a:cxn>
                  <a:cxn ang="0">
                    <a:pos x="T2" y="T3"/>
                  </a:cxn>
                  <a:cxn ang="0">
                    <a:pos x="T4" y="T5"/>
                  </a:cxn>
                  <a:cxn ang="0">
                    <a:pos x="T6" y="T7"/>
                  </a:cxn>
                  <a:cxn ang="0">
                    <a:pos x="T8" y="T9"/>
                  </a:cxn>
                  <a:cxn ang="0">
                    <a:pos x="T10" y="T11"/>
                  </a:cxn>
                  <a:cxn ang="0">
                    <a:pos x="T12" y="T13"/>
                  </a:cxn>
                </a:cxnLst>
                <a:rect l="0" t="0" r="r" b="b"/>
                <a:pathLst>
                  <a:path w="17" h="70">
                    <a:moveTo>
                      <a:pt x="15" y="58"/>
                    </a:moveTo>
                    <a:cubicBezTo>
                      <a:pt x="13" y="64"/>
                      <a:pt x="9" y="67"/>
                      <a:pt x="0" y="70"/>
                    </a:cubicBezTo>
                    <a:cubicBezTo>
                      <a:pt x="11" y="47"/>
                      <a:pt x="11" y="25"/>
                      <a:pt x="7" y="0"/>
                    </a:cubicBezTo>
                    <a:cubicBezTo>
                      <a:pt x="12" y="6"/>
                      <a:pt x="12" y="10"/>
                      <a:pt x="13" y="15"/>
                    </a:cubicBezTo>
                    <a:cubicBezTo>
                      <a:pt x="14" y="20"/>
                      <a:pt x="16" y="14"/>
                      <a:pt x="17" y="14"/>
                    </a:cubicBezTo>
                    <a:cubicBezTo>
                      <a:pt x="17" y="21"/>
                      <a:pt x="17" y="27"/>
                      <a:pt x="17" y="33"/>
                    </a:cubicBezTo>
                    <a:cubicBezTo>
                      <a:pt x="13" y="41"/>
                      <a:pt x="6" y="49"/>
                      <a:pt x="15" y="5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4" name="Freeform 453">
                <a:extLst>
                  <a:ext uri="{FF2B5EF4-FFF2-40B4-BE49-F238E27FC236}">
                    <a16:creationId xmlns:a16="http://schemas.microsoft.com/office/drawing/2014/main" id="{1DC8EB88-D236-71CC-A218-CBD844494D14}"/>
                  </a:ext>
                </a:extLst>
              </p:cNvPr>
              <p:cNvSpPr/>
              <p:nvPr/>
            </p:nvSpPr>
            <p:spPr bwMode="auto">
              <a:xfrm>
                <a:off x="5751" y="2413"/>
                <a:ext cx="19" cy="31"/>
              </a:xfrm>
              <a:custGeom>
                <a:avLst/>
                <a:gdLst>
                  <a:gd name="T0" fmla="*/ 0 w 17"/>
                  <a:gd name="T1" fmla="*/ 14 h 28"/>
                  <a:gd name="T2" fmla="*/ 17 w 17"/>
                  <a:gd name="T3" fmla="*/ 0 h 28"/>
                  <a:gd name="T4" fmla="*/ 17 w 17"/>
                  <a:gd name="T5" fmla="*/ 15 h 28"/>
                  <a:gd name="T6" fmla="*/ 2 w 17"/>
                  <a:gd name="T7" fmla="*/ 28 h 28"/>
                  <a:gd name="T8" fmla="*/ 0 w 17"/>
                  <a:gd name="T9" fmla="*/ 14 h 28"/>
                </a:gdLst>
                <a:ahLst/>
                <a:cxnLst>
                  <a:cxn ang="0">
                    <a:pos x="T0" y="T1"/>
                  </a:cxn>
                  <a:cxn ang="0">
                    <a:pos x="T2" y="T3"/>
                  </a:cxn>
                  <a:cxn ang="0">
                    <a:pos x="T4" y="T5"/>
                  </a:cxn>
                  <a:cxn ang="0">
                    <a:pos x="T6" y="T7"/>
                  </a:cxn>
                  <a:cxn ang="0">
                    <a:pos x="T8" y="T9"/>
                  </a:cxn>
                </a:cxnLst>
                <a:rect l="0" t="0" r="r" b="b"/>
                <a:pathLst>
                  <a:path w="17" h="28">
                    <a:moveTo>
                      <a:pt x="0" y="14"/>
                    </a:moveTo>
                    <a:cubicBezTo>
                      <a:pt x="3" y="6"/>
                      <a:pt x="9" y="2"/>
                      <a:pt x="17" y="0"/>
                    </a:cubicBezTo>
                    <a:cubicBezTo>
                      <a:pt x="17" y="5"/>
                      <a:pt x="17" y="10"/>
                      <a:pt x="17" y="15"/>
                    </a:cubicBezTo>
                    <a:cubicBezTo>
                      <a:pt x="11" y="17"/>
                      <a:pt x="9" y="25"/>
                      <a:pt x="2" y="28"/>
                    </a:cubicBezTo>
                    <a:cubicBezTo>
                      <a:pt x="0" y="24"/>
                      <a:pt x="1" y="19"/>
                      <a:pt x="0"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5" name="Freeform 454">
                <a:extLst>
                  <a:ext uri="{FF2B5EF4-FFF2-40B4-BE49-F238E27FC236}">
                    <a16:creationId xmlns:a16="http://schemas.microsoft.com/office/drawing/2014/main" id="{05F7DD92-9B8B-97FA-00B6-8E89E6956607}"/>
                  </a:ext>
                </a:extLst>
              </p:cNvPr>
              <p:cNvSpPr/>
              <p:nvPr/>
            </p:nvSpPr>
            <p:spPr bwMode="auto">
              <a:xfrm>
                <a:off x="5757" y="2015"/>
                <a:ext cx="13" cy="28"/>
              </a:xfrm>
              <a:custGeom>
                <a:avLst/>
                <a:gdLst>
                  <a:gd name="T0" fmla="*/ 9 w 11"/>
                  <a:gd name="T1" fmla="*/ 25 h 25"/>
                  <a:gd name="T2" fmla="*/ 11 w 11"/>
                  <a:gd name="T3" fmla="*/ 0 h 25"/>
                  <a:gd name="T4" fmla="*/ 11 w 11"/>
                  <a:gd name="T5" fmla="*/ 22 h 25"/>
                  <a:gd name="T6" fmla="*/ 9 w 11"/>
                  <a:gd name="T7" fmla="*/ 25 h 25"/>
                </a:gdLst>
                <a:ahLst/>
                <a:cxnLst>
                  <a:cxn ang="0">
                    <a:pos x="T0" y="T1"/>
                  </a:cxn>
                  <a:cxn ang="0">
                    <a:pos x="T2" y="T3"/>
                  </a:cxn>
                  <a:cxn ang="0">
                    <a:pos x="T4" y="T5"/>
                  </a:cxn>
                  <a:cxn ang="0">
                    <a:pos x="T6" y="T7"/>
                  </a:cxn>
                </a:cxnLst>
                <a:rect l="0" t="0" r="r" b="b"/>
                <a:pathLst>
                  <a:path w="11" h="25">
                    <a:moveTo>
                      <a:pt x="9" y="25"/>
                    </a:moveTo>
                    <a:cubicBezTo>
                      <a:pt x="0" y="16"/>
                      <a:pt x="7" y="8"/>
                      <a:pt x="11" y="0"/>
                    </a:cubicBezTo>
                    <a:cubicBezTo>
                      <a:pt x="11" y="8"/>
                      <a:pt x="11" y="15"/>
                      <a:pt x="11" y="22"/>
                    </a:cubicBezTo>
                    <a:cubicBezTo>
                      <a:pt x="11" y="23"/>
                      <a:pt x="10" y="24"/>
                      <a:pt x="9" y="2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6" name="Freeform 455">
                <a:extLst>
                  <a:ext uri="{FF2B5EF4-FFF2-40B4-BE49-F238E27FC236}">
                    <a16:creationId xmlns:a16="http://schemas.microsoft.com/office/drawing/2014/main" id="{FCFC836B-DEA8-1FD6-1F10-1120232B6BBC}"/>
                  </a:ext>
                </a:extLst>
              </p:cNvPr>
              <p:cNvSpPr/>
              <p:nvPr/>
            </p:nvSpPr>
            <p:spPr bwMode="auto">
              <a:xfrm>
                <a:off x="5762" y="2092"/>
                <a:ext cx="8" cy="17"/>
              </a:xfrm>
              <a:custGeom>
                <a:avLst/>
                <a:gdLst>
                  <a:gd name="T0" fmla="*/ 0 w 7"/>
                  <a:gd name="T1" fmla="*/ 10 h 15"/>
                  <a:gd name="T2" fmla="*/ 7 w 7"/>
                  <a:gd name="T3" fmla="*/ 0 h 15"/>
                  <a:gd name="T4" fmla="*/ 7 w 7"/>
                  <a:gd name="T5" fmla="*/ 15 h 15"/>
                  <a:gd name="T6" fmla="*/ 0 w 7"/>
                  <a:gd name="T7" fmla="*/ 10 h 15"/>
                </a:gdLst>
                <a:ahLst/>
                <a:cxnLst>
                  <a:cxn ang="0">
                    <a:pos x="T0" y="T1"/>
                  </a:cxn>
                  <a:cxn ang="0">
                    <a:pos x="T2" y="T3"/>
                  </a:cxn>
                  <a:cxn ang="0">
                    <a:pos x="T4" y="T5"/>
                  </a:cxn>
                  <a:cxn ang="0">
                    <a:pos x="T6" y="T7"/>
                  </a:cxn>
                </a:cxnLst>
                <a:rect l="0" t="0" r="r" b="b"/>
                <a:pathLst>
                  <a:path w="7" h="15">
                    <a:moveTo>
                      <a:pt x="0" y="10"/>
                    </a:moveTo>
                    <a:cubicBezTo>
                      <a:pt x="7" y="10"/>
                      <a:pt x="4" y="2"/>
                      <a:pt x="7" y="0"/>
                    </a:cubicBezTo>
                    <a:cubicBezTo>
                      <a:pt x="7" y="5"/>
                      <a:pt x="7" y="10"/>
                      <a:pt x="7" y="15"/>
                    </a:cubicBezTo>
                    <a:cubicBezTo>
                      <a:pt x="4" y="15"/>
                      <a:pt x="0" y="15"/>
                      <a:pt x="0"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7" name="Freeform 456">
                <a:extLst>
                  <a:ext uri="{FF2B5EF4-FFF2-40B4-BE49-F238E27FC236}">
                    <a16:creationId xmlns:a16="http://schemas.microsoft.com/office/drawing/2014/main" id="{AAF5E3F5-513B-DD2E-12DA-C1651C920E4F}"/>
                  </a:ext>
                </a:extLst>
              </p:cNvPr>
              <p:cNvSpPr/>
              <p:nvPr/>
            </p:nvSpPr>
            <p:spPr bwMode="auto">
              <a:xfrm>
                <a:off x="5768" y="2040"/>
                <a:ext cx="2" cy="3"/>
              </a:xfrm>
              <a:custGeom>
                <a:avLst/>
                <a:gdLst>
                  <a:gd name="T0" fmla="*/ 0 w 2"/>
                  <a:gd name="T1" fmla="*/ 3 h 3"/>
                  <a:gd name="T2" fmla="*/ 2 w 2"/>
                  <a:gd name="T3" fmla="*/ 0 h 3"/>
                  <a:gd name="T4" fmla="*/ 2 w 2"/>
                  <a:gd name="T5" fmla="*/ 3 h 3"/>
                  <a:gd name="T6" fmla="*/ 0 w 2"/>
                  <a:gd name="T7" fmla="*/ 3 h 3"/>
                </a:gdLst>
                <a:ahLst/>
                <a:cxnLst>
                  <a:cxn ang="0">
                    <a:pos x="T0" y="T1"/>
                  </a:cxn>
                  <a:cxn ang="0">
                    <a:pos x="T2" y="T3"/>
                  </a:cxn>
                  <a:cxn ang="0">
                    <a:pos x="T4" y="T5"/>
                  </a:cxn>
                  <a:cxn ang="0">
                    <a:pos x="T6" y="T7"/>
                  </a:cxn>
                </a:cxnLst>
                <a:rect l="0" t="0" r="r" b="b"/>
                <a:pathLst>
                  <a:path w="2" h="3">
                    <a:moveTo>
                      <a:pt x="0" y="3"/>
                    </a:moveTo>
                    <a:cubicBezTo>
                      <a:pt x="1" y="2"/>
                      <a:pt x="2" y="1"/>
                      <a:pt x="2" y="0"/>
                    </a:cubicBezTo>
                    <a:cubicBezTo>
                      <a:pt x="2" y="1"/>
                      <a:pt x="2" y="2"/>
                      <a:pt x="2" y="3"/>
                    </a:cubicBezTo>
                    <a:cubicBezTo>
                      <a:pt x="2" y="3"/>
                      <a:pt x="1" y="3"/>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8" name="Freeform 457">
                <a:extLst>
                  <a:ext uri="{FF2B5EF4-FFF2-40B4-BE49-F238E27FC236}">
                    <a16:creationId xmlns:a16="http://schemas.microsoft.com/office/drawing/2014/main" id="{8DDFE397-FC37-19F8-F8E0-EADC4DE03F3C}"/>
                  </a:ext>
                </a:extLst>
              </p:cNvPr>
              <p:cNvSpPr>
                <a:spLocks noEditPoints="1"/>
              </p:cNvSpPr>
              <p:nvPr/>
            </p:nvSpPr>
            <p:spPr bwMode="auto">
              <a:xfrm>
                <a:off x="4824" y="1734"/>
                <a:ext cx="409" cy="403"/>
              </a:xfrm>
              <a:custGeom>
                <a:avLst/>
                <a:gdLst>
                  <a:gd name="T0" fmla="*/ 65 w 360"/>
                  <a:gd name="T1" fmla="*/ 81 h 356"/>
                  <a:gd name="T2" fmla="*/ 63 w 360"/>
                  <a:gd name="T3" fmla="*/ 48 h 356"/>
                  <a:gd name="T4" fmla="*/ 98 w 360"/>
                  <a:gd name="T5" fmla="*/ 30 h 356"/>
                  <a:gd name="T6" fmla="*/ 118 w 360"/>
                  <a:gd name="T7" fmla="*/ 9 h 356"/>
                  <a:gd name="T8" fmla="*/ 158 w 360"/>
                  <a:gd name="T9" fmla="*/ 17 h 356"/>
                  <a:gd name="T10" fmla="*/ 179 w 360"/>
                  <a:gd name="T11" fmla="*/ 7 h 356"/>
                  <a:gd name="T12" fmla="*/ 200 w 360"/>
                  <a:gd name="T13" fmla="*/ 32 h 356"/>
                  <a:gd name="T14" fmla="*/ 221 w 360"/>
                  <a:gd name="T15" fmla="*/ 20 h 356"/>
                  <a:gd name="T16" fmla="*/ 245 w 360"/>
                  <a:gd name="T17" fmla="*/ 29 h 356"/>
                  <a:gd name="T18" fmla="*/ 273 w 360"/>
                  <a:gd name="T19" fmla="*/ 46 h 356"/>
                  <a:gd name="T20" fmla="*/ 298 w 360"/>
                  <a:gd name="T21" fmla="*/ 65 h 356"/>
                  <a:gd name="T22" fmla="*/ 321 w 360"/>
                  <a:gd name="T23" fmla="*/ 85 h 356"/>
                  <a:gd name="T24" fmla="*/ 307 w 360"/>
                  <a:gd name="T25" fmla="*/ 118 h 356"/>
                  <a:gd name="T26" fmla="*/ 349 w 360"/>
                  <a:gd name="T27" fmla="*/ 118 h 356"/>
                  <a:gd name="T28" fmla="*/ 357 w 360"/>
                  <a:gd name="T29" fmla="*/ 145 h 356"/>
                  <a:gd name="T30" fmla="*/ 345 w 360"/>
                  <a:gd name="T31" fmla="*/ 175 h 356"/>
                  <a:gd name="T32" fmla="*/ 348 w 360"/>
                  <a:gd name="T33" fmla="*/ 208 h 356"/>
                  <a:gd name="T34" fmla="*/ 329 w 360"/>
                  <a:gd name="T35" fmla="*/ 227 h 356"/>
                  <a:gd name="T36" fmla="*/ 330 w 360"/>
                  <a:gd name="T37" fmla="*/ 268 h 356"/>
                  <a:gd name="T38" fmla="*/ 308 w 360"/>
                  <a:gd name="T39" fmla="*/ 268 h 356"/>
                  <a:gd name="T40" fmla="*/ 304 w 360"/>
                  <a:gd name="T41" fmla="*/ 305 h 356"/>
                  <a:gd name="T42" fmla="*/ 242 w 360"/>
                  <a:gd name="T43" fmla="*/ 297 h 356"/>
                  <a:gd name="T44" fmla="*/ 239 w 360"/>
                  <a:gd name="T45" fmla="*/ 340 h 356"/>
                  <a:gd name="T46" fmla="*/ 221 w 360"/>
                  <a:gd name="T47" fmla="*/ 340 h 356"/>
                  <a:gd name="T48" fmla="*/ 188 w 360"/>
                  <a:gd name="T49" fmla="*/ 343 h 356"/>
                  <a:gd name="T50" fmla="*/ 162 w 360"/>
                  <a:gd name="T51" fmla="*/ 322 h 356"/>
                  <a:gd name="T52" fmla="*/ 139 w 360"/>
                  <a:gd name="T53" fmla="*/ 345 h 356"/>
                  <a:gd name="T54" fmla="*/ 118 w 360"/>
                  <a:gd name="T55" fmla="*/ 338 h 356"/>
                  <a:gd name="T56" fmla="*/ 104 w 360"/>
                  <a:gd name="T57" fmla="*/ 320 h 356"/>
                  <a:gd name="T58" fmla="*/ 77 w 360"/>
                  <a:gd name="T59" fmla="*/ 321 h 356"/>
                  <a:gd name="T60" fmla="*/ 60 w 360"/>
                  <a:gd name="T61" fmla="*/ 280 h 356"/>
                  <a:gd name="T62" fmla="*/ 39 w 360"/>
                  <a:gd name="T63" fmla="*/ 256 h 356"/>
                  <a:gd name="T64" fmla="*/ 29 w 360"/>
                  <a:gd name="T65" fmla="*/ 245 h 356"/>
                  <a:gd name="T66" fmla="*/ 34 w 360"/>
                  <a:gd name="T67" fmla="*/ 217 h 356"/>
                  <a:gd name="T68" fmla="*/ 6 w 360"/>
                  <a:gd name="T69" fmla="*/ 181 h 356"/>
                  <a:gd name="T70" fmla="*/ 29 w 360"/>
                  <a:gd name="T71" fmla="*/ 167 h 356"/>
                  <a:gd name="T72" fmla="*/ 11 w 360"/>
                  <a:gd name="T73" fmla="*/ 133 h 356"/>
                  <a:gd name="T74" fmla="*/ 18 w 360"/>
                  <a:gd name="T75" fmla="*/ 107 h 356"/>
                  <a:gd name="T76" fmla="*/ 53 w 360"/>
                  <a:gd name="T77" fmla="*/ 102 h 356"/>
                  <a:gd name="T78" fmla="*/ 281 w 360"/>
                  <a:gd name="T79" fmla="*/ 164 h 356"/>
                  <a:gd name="T80" fmla="*/ 278 w 360"/>
                  <a:gd name="T81" fmla="*/ 125 h 356"/>
                  <a:gd name="T82" fmla="*/ 255 w 360"/>
                  <a:gd name="T83" fmla="*/ 116 h 356"/>
                  <a:gd name="T84" fmla="*/ 230 w 360"/>
                  <a:gd name="T85" fmla="*/ 96 h 356"/>
                  <a:gd name="T86" fmla="*/ 167 w 360"/>
                  <a:gd name="T87" fmla="*/ 85 h 356"/>
                  <a:gd name="T88" fmla="*/ 144 w 360"/>
                  <a:gd name="T89" fmla="*/ 88 h 356"/>
                  <a:gd name="T90" fmla="*/ 115 w 360"/>
                  <a:gd name="T91" fmla="*/ 107 h 356"/>
                  <a:gd name="T92" fmla="*/ 85 w 360"/>
                  <a:gd name="T93" fmla="*/ 154 h 356"/>
                  <a:gd name="T94" fmla="*/ 85 w 360"/>
                  <a:gd name="T95" fmla="*/ 212 h 356"/>
                  <a:gd name="T96" fmla="*/ 120 w 360"/>
                  <a:gd name="T97" fmla="*/ 259 h 356"/>
                  <a:gd name="T98" fmla="*/ 173 w 360"/>
                  <a:gd name="T99" fmla="*/ 281 h 356"/>
                  <a:gd name="T100" fmla="*/ 231 w 360"/>
                  <a:gd name="T101" fmla="*/ 259 h 356"/>
                  <a:gd name="T102" fmla="*/ 276 w 360"/>
                  <a:gd name="T103" fmla="*/ 215 h 356"/>
                  <a:gd name="T104" fmla="*/ 303 w 360"/>
                  <a:gd name="T105" fmla="*/ 170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60" h="356">
                    <a:moveTo>
                      <a:pt x="40" y="81"/>
                    </a:moveTo>
                    <a:cubicBezTo>
                      <a:pt x="44" y="73"/>
                      <a:pt x="49" y="81"/>
                      <a:pt x="54" y="79"/>
                    </a:cubicBezTo>
                    <a:cubicBezTo>
                      <a:pt x="58" y="80"/>
                      <a:pt x="61" y="83"/>
                      <a:pt x="65" y="81"/>
                    </a:cubicBezTo>
                    <a:cubicBezTo>
                      <a:pt x="68" y="78"/>
                      <a:pt x="68" y="73"/>
                      <a:pt x="66" y="70"/>
                    </a:cubicBezTo>
                    <a:cubicBezTo>
                      <a:pt x="64" y="65"/>
                      <a:pt x="66" y="59"/>
                      <a:pt x="62" y="55"/>
                    </a:cubicBezTo>
                    <a:cubicBezTo>
                      <a:pt x="59" y="52"/>
                      <a:pt x="58" y="50"/>
                      <a:pt x="63" y="48"/>
                    </a:cubicBezTo>
                    <a:cubicBezTo>
                      <a:pt x="66" y="48"/>
                      <a:pt x="68" y="49"/>
                      <a:pt x="71" y="50"/>
                    </a:cubicBezTo>
                    <a:cubicBezTo>
                      <a:pt x="90" y="56"/>
                      <a:pt x="90" y="56"/>
                      <a:pt x="86" y="36"/>
                    </a:cubicBezTo>
                    <a:cubicBezTo>
                      <a:pt x="88" y="30"/>
                      <a:pt x="92" y="28"/>
                      <a:pt x="98" y="30"/>
                    </a:cubicBezTo>
                    <a:cubicBezTo>
                      <a:pt x="99" y="38"/>
                      <a:pt x="105" y="40"/>
                      <a:pt x="111" y="39"/>
                    </a:cubicBezTo>
                    <a:cubicBezTo>
                      <a:pt x="117" y="38"/>
                      <a:pt x="118" y="31"/>
                      <a:pt x="117" y="25"/>
                    </a:cubicBezTo>
                    <a:cubicBezTo>
                      <a:pt x="117" y="20"/>
                      <a:pt x="117" y="15"/>
                      <a:pt x="118" y="9"/>
                    </a:cubicBezTo>
                    <a:cubicBezTo>
                      <a:pt x="123" y="6"/>
                      <a:pt x="126" y="10"/>
                      <a:pt x="130" y="13"/>
                    </a:cubicBezTo>
                    <a:cubicBezTo>
                      <a:pt x="136" y="17"/>
                      <a:pt x="141" y="28"/>
                      <a:pt x="149" y="16"/>
                    </a:cubicBezTo>
                    <a:cubicBezTo>
                      <a:pt x="152" y="13"/>
                      <a:pt x="155" y="16"/>
                      <a:pt x="158" y="17"/>
                    </a:cubicBezTo>
                    <a:cubicBezTo>
                      <a:pt x="162" y="19"/>
                      <a:pt x="162" y="24"/>
                      <a:pt x="168" y="25"/>
                    </a:cubicBezTo>
                    <a:cubicBezTo>
                      <a:pt x="165" y="17"/>
                      <a:pt x="175" y="17"/>
                      <a:pt x="176" y="10"/>
                    </a:cubicBezTo>
                    <a:cubicBezTo>
                      <a:pt x="176" y="9"/>
                      <a:pt x="177" y="7"/>
                      <a:pt x="179" y="7"/>
                    </a:cubicBezTo>
                    <a:cubicBezTo>
                      <a:pt x="183" y="4"/>
                      <a:pt x="189" y="0"/>
                      <a:pt x="188" y="10"/>
                    </a:cubicBezTo>
                    <a:cubicBezTo>
                      <a:pt x="187" y="15"/>
                      <a:pt x="191" y="19"/>
                      <a:pt x="194" y="23"/>
                    </a:cubicBezTo>
                    <a:cubicBezTo>
                      <a:pt x="195" y="26"/>
                      <a:pt x="196" y="32"/>
                      <a:pt x="200" y="32"/>
                    </a:cubicBezTo>
                    <a:cubicBezTo>
                      <a:pt x="206" y="31"/>
                      <a:pt x="207" y="25"/>
                      <a:pt x="208" y="20"/>
                    </a:cubicBezTo>
                    <a:cubicBezTo>
                      <a:pt x="210" y="21"/>
                      <a:pt x="213" y="21"/>
                      <a:pt x="215" y="19"/>
                    </a:cubicBezTo>
                    <a:cubicBezTo>
                      <a:pt x="218" y="14"/>
                      <a:pt x="220" y="17"/>
                      <a:pt x="221" y="20"/>
                    </a:cubicBezTo>
                    <a:cubicBezTo>
                      <a:pt x="222" y="21"/>
                      <a:pt x="223" y="23"/>
                      <a:pt x="224" y="24"/>
                    </a:cubicBezTo>
                    <a:cubicBezTo>
                      <a:pt x="225" y="31"/>
                      <a:pt x="226" y="39"/>
                      <a:pt x="227" y="46"/>
                    </a:cubicBezTo>
                    <a:cubicBezTo>
                      <a:pt x="236" y="43"/>
                      <a:pt x="237" y="33"/>
                      <a:pt x="245" y="29"/>
                    </a:cubicBezTo>
                    <a:cubicBezTo>
                      <a:pt x="249" y="27"/>
                      <a:pt x="253" y="24"/>
                      <a:pt x="253" y="33"/>
                    </a:cubicBezTo>
                    <a:cubicBezTo>
                      <a:pt x="253" y="40"/>
                      <a:pt x="255" y="40"/>
                      <a:pt x="262" y="38"/>
                    </a:cubicBezTo>
                    <a:cubicBezTo>
                      <a:pt x="269" y="35"/>
                      <a:pt x="274" y="37"/>
                      <a:pt x="273" y="46"/>
                    </a:cubicBezTo>
                    <a:cubicBezTo>
                      <a:pt x="272" y="49"/>
                      <a:pt x="272" y="52"/>
                      <a:pt x="272" y="55"/>
                    </a:cubicBezTo>
                    <a:cubicBezTo>
                      <a:pt x="272" y="72"/>
                      <a:pt x="272" y="72"/>
                      <a:pt x="288" y="67"/>
                    </a:cubicBezTo>
                    <a:cubicBezTo>
                      <a:pt x="291" y="66"/>
                      <a:pt x="295" y="65"/>
                      <a:pt x="298" y="65"/>
                    </a:cubicBezTo>
                    <a:cubicBezTo>
                      <a:pt x="301" y="65"/>
                      <a:pt x="305" y="66"/>
                      <a:pt x="303" y="70"/>
                    </a:cubicBezTo>
                    <a:cubicBezTo>
                      <a:pt x="298" y="85"/>
                      <a:pt x="306" y="85"/>
                      <a:pt x="316" y="84"/>
                    </a:cubicBezTo>
                    <a:cubicBezTo>
                      <a:pt x="318" y="84"/>
                      <a:pt x="319" y="84"/>
                      <a:pt x="321" y="85"/>
                    </a:cubicBezTo>
                    <a:cubicBezTo>
                      <a:pt x="321" y="86"/>
                      <a:pt x="322" y="87"/>
                      <a:pt x="323" y="89"/>
                    </a:cubicBezTo>
                    <a:cubicBezTo>
                      <a:pt x="323" y="91"/>
                      <a:pt x="323" y="92"/>
                      <a:pt x="323" y="94"/>
                    </a:cubicBezTo>
                    <a:cubicBezTo>
                      <a:pt x="315" y="99"/>
                      <a:pt x="311" y="108"/>
                      <a:pt x="307" y="118"/>
                    </a:cubicBezTo>
                    <a:cubicBezTo>
                      <a:pt x="315" y="118"/>
                      <a:pt x="323" y="118"/>
                      <a:pt x="331" y="118"/>
                    </a:cubicBezTo>
                    <a:cubicBezTo>
                      <a:pt x="335" y="118"/>
                      <a:pt x="339" y="118"/>
                      <a:pt x="343" y="118"/>
                    </a:cubicBezTo>
                    <a:cubicBezTo>
                      <a:pt x="345" y="118"/>
                      <a:pt x="347" y="118"/>
                      <a:pt x="349" y="118"/>
                    </a:cubicBezTo>
                    <a:cubicBezTo>
                      <a:pt x="352" y="120"/>
                      <a:pt x="344" y="126"/>
                      <a:pt x="351" y="126"/>
                    </a:cubicBezTo>
                    <a:cubicBezTo>
                      <a:pt x="360" y="126"/>
                      <a:pt x="357" y="130"/>
                      <a:pt x="354" y="133"/>
                    </a:cubicBezTo>
                    <a:cubicBezTo>
                      <a:pt x="347" y="140"/>
                      <a:pt x="353" y="142"/>
                      <a:pt x="357" y="145"/>
                    </a:cubicBezTo>
                    <a:cubicBezTo>
                      <a:pt x="353" y="148"/>
                      <a:pt x="348" y="151"/>
                      <a:pt x="345" y="157"/>
                    </a:cubicBezTo>
                    <a:cubicBezTo>
                      <a:pt x="341" y="161"/>
                      <a:pt x="331" y="159"/>
                      <a:pt x="331" y="167"/>
                    </a:cubicBezTo>
                    <a:cubicBezTo>
                      <a:pt x="332" y="174"/>
                      <a:pt x="341" y="171"/>
                      <a:pt x="345" y="175"/>
                    </a:cubicBezTo>
                    <a:cubicBezTo>
                      <a:pt x="346" y="176"/>
                      <a:pt x="348" y="176"/>
                      <a:pt x="350" y="176"/>
                    </a:cubicBezTo>
                    <a:cubicBezTo>
                      <a:pt x="359" y="187"/>
                      <a:pt x="359" y="190"/>
                      <a:pt x="345" y="196"/>
                    </a:cubicBezTo>
                    <a:cubicBezTo>
                      <a:pt x="339" y="198"/>
                      <a:pt x="339" y="203"/>
                      <a:pt x="348" y="208"/>
                    </a:cubicBezTo>
                    <a:cubicBezTo>
                      <a:pt x="360" y="214"/>
                      <a:pt x="356" y="217"/>
                      <a:pt x="348" y="222"/>
                    </a:cubicBezTo>
                    <a:cubicBezTo>
                      <a:pt x="346" y="222"/>
                      <a:pt x="344" y="222"/>
                      <a:pt x="341" y="222"/>
                    </a:cubicBezTo>
                    <a:cubicBezTo>
                      <a:pt x="337" y="222"/>
                      <a:pt x="330" y="222"/>
                      <a:pt x="329" y="227"/>
                    </a:cubicBezTo>
                    <a:cubicBezTo>
                      <a:pt x="329" y="232"/>
                      <a:pt x="330" y="238"/>
                      <a:pt x="336" y="241"/>
                    </a:cubicBezTo>
                    <a:cubicBezTo>
                      <a:pt x="337" y="242"/>
                      <a:pt x="339" y="242"/>
                      <a:pt x="340" y="243"/>
                    </a:cubicBezTo>
                    <a:cubicBezTo>
                      <a:pt x="341" y="253"/>
                      <a:pt x="337" y="262"/>
                      <a:pt x="330" y="268"/>
                    </a:cubicBezTo>
                    <a:cubicBezTo>
                      <a:pt x="329" y="269"/>
                      <a:pt x="329" y="270"/>
                      <a:pt x="328" y="270"/>
                    </a:cubicBezTo>
                    <a:cubicBezTo>
                      <a:pt x="328" y="270"/>
                      <a:pt x="328" y="271"/>
                      <a:pt x="328" y="271"/>
                    </a:cubicBezTo>
                    <a:cubicBezTo>
                      <a:pt x="322" y="264"/>
                      <a:pt x="315" y="268"/>
                      <a:pt x="308" y="268"/>
                    </a:cubicBezTo>
                    <a:cubicBezTo>
                      <a:pt x="290" y="270"/>
                      <a:pt x="290" y="271"/>
                      <a:pt x="299" y="286"/>
                    </a:cubicBezTo>
                    <a:cubicBezTo>
                      <a:pt x="299" y="286"/>
                      <a:pt x="299" y="287"/>
                      <a:pt x="299" y="288"/>
                    </a:cubicBezTo>
                    <a:cubicBezTo>
                      <a:pt x="299" y="294"/>
                      <a:pt x="301" y="300"/>
                      <a:pt x="304" y="305"/>
                    </a:cubicBezTo>
                    <a:cubicBezTo>
                      <a:pt x="308" y="311"/>
                      <a:pt x="309" y="315"/>
                      <a:pt x="299" y="314"/>
                    </a:cubicBezTo>
                    <a:cubicBezTo>
                      <a:pt x="291" y="314"/>
                      <a:pt x="283" y="316"/>
                      <a:pt x="274" y="314"/>
                    </a:cubicBezTo>
                    <a:cubicBezTo>
                      <a:pt x="261" y="314"/>
                      <a:pt x="254" y="302"/>
                      <a:pt x="242" y="297"/>
                    </a:cubicBezTo>
                    <a:cubicBezTo>
                      <a:pt x="243" y="307"/>
                      <a:pt x="245" y="315"/>
                      <a:pt x="241" y="324"/>
                    </a:cubicBezTo>
                    <a:cubicBezTo>
                      <a:pt x="241" y="327"/>
                      <a:pt x="241" y="330"/>
                      <a:pt x="241" y="334"/>
                    </a:cubicBezTo>
                    <a:cubicBezTo>
                      <a:pt x="239" y="335"/>
                      <a:pt x="239" y="338"/>
                      <a:pt x="239" y="340"/>
                    </a:cubicBezTo>
                    <a:cubicBezTo>
                      <a:pt x="239" y="343"/>
                      <a:pt x="241" y="348"/>
                      <a:pt x="237" y="350"/>
                    </a:cubicBezTo>
                    <a:cubicBezTo>
                      <a:pt x="233" y="351"/>
                      <a:pt x="230" y="347"/>
                      <a:pt x="227" y="345"/>
                    </a:cubicBezTo>
                    <a:cubicBezTo>
                      <a:pt x="225" y="344"/>
                      <a:pt x="223" y="342"/>
                      <a:pt x="221" y="340"/>
                    </a:cubicBezTo>
                    <a:cubicBezTo>
                      <a:pt x="212" y="351"/>
                      <a:pt x="210" y="337"/>
                      <a:pt x="205" y="335"/>
                    </a:cubicBezTo>
                    <a:cubicBezTo>
                      <a:pt x="202" y="329"/>
                      <a:pt x="197" y="324"/>
                      <a:pt x="191" y="318"/>
                    </a:cubicBezTo>
                    <a:cubicBezTo>
                      <a:pt x="190" y="328"/>
                      <a:pt x="189" y="336"/>
                      <a:pt x="188" y="343"/>
                    </a:cubicBezTo>
                    <a:cubicBezTo>
                      <a:pt x="184" y="344"/>
                      <a:pt x="183" y="347"/>
                      <a:pt x="182" y="350"/>
                    </a:cubicBezTo>
                    <a:cubicBezTo>
                      <a:pt x="170" y="356"/>
                      <a:pt x="176" y="344"/>
                      <a:pt x="173" y="341"/>
                    </a:cubicBezTo>
                    <a:cubicBezTo>
                      <a:pt x="168" y="335"/>
                      <a:pt x="169" y="323"/>
                      <a:pt x="162" y="322"/>
                    </a:cubicBezTo>
                    <a:cubicBezTo>
                      <a:pt x="155" y="322"/>
                      <a:pt x="153" y="333"/>
                      <a:pt x="149" y="340"/>
                    </a:cubicBezTo>
                    <a:cubicBezTo>
                      <a:pt x="146" y="340"/>
                      <a:pt x="143" y="342"/>
                      <a:pt x="142" y="345"/>
                    </a:cubicBezTo>
                    <a:cubicBezTo>
                      <a:pt x="141" y="345"/>
                      <a:pt x="140" y="345"/>
                      <a:pt x="139" y="345"/>
                    </a:cubicBezTo>
                    <a:cubicBezTo>
                      <a:pt x="139" y="342"/>
                      <a:pt x="138" y="339"/>
                      <a:pt x="137" y="335"/>
                    </a:cubicBezTo>
                    <a:cubicBezTo>
                      <a:pt x="141" y="331"/>
                      <a:pt x="136" y="327"/>
                      <a:pt x="137" y="321"/>
                    </a:cubicBezTo>
                    <a:cubicBezTo>
                      <a:pt x="129" y="328"/>
                      <a:pt x="124" y="333"/>
                      <a:pt x="118" y="338"/>
                    </a:cubicBezTo>
                    <a:cubicBezTo>
                      <a:pt x="113" y="339"/>
                      <a:pt x="110" y="344"/>
                      <a:pt x="104" y="342"/>
                    </a:cubicBezTo>
                    <a:cubicBezTo>
                      <a:pt x="105" y="338"/>
                      <a:pt x="106" y="335"/>
                      <a:pt x="106" y="331"/>
                    </a:cubicBezTo>
                    <a:cubicBezTo>
                      <a:pt x="106" y="327"/>
                      <a:pt x="107" y="322"/>
                      <a:pt x="104" y="320"/>
                    </a:cubicBezTo>
                    <a:cubicBezTo>
                      <a:pt x="100" y="317"/>
                      <a:pt x="97" y="322"/>
                      <a:pt x="93" y="324"/>
                    </a:cubicBezTo>
                    <a:cubicBezTo>
                      <a:pt x="90" y="326"/>
                      <a:pt x="86" y="329"/>
                      <a:pt x="81" y="329"/>
                    </a:cubicBezTo>
                    <a:cubicBezTo>
                      <a:pt x="82" y="325"/>
                      <a:pt x="82" y="321"/>
                      <a:pt x="77" y="321"/>
                    </a:cubicBezTo>
                    <a:cubicBezTo>
                      <a:pt x="77" y="318"/>
                      <a:pt x="77" y="314"/>
                      <a:pt x="77" y="311"/>
                    </a:cubicBezTo>
                    <a:cubicBezTo>
                      <a:pt x="68" y="305"/>
                      <a:pt x="64" y="296"/>
                      <a:pt x="59" y="287"/>
                    </a:cubicBezTo>
                    <a:cubicBezTo>
                      <a:pt x="60" y="285"/>
                      <a:pt x="63" y="283"/>
                      <a:pt x="60" y="280"/>
                    </a:cubicBezTo>
                    <a:cubicBezTo>
                      <a:pt x="64" y="273"/>
                      <a:pt x="64" y="269"/>
                      <a:pt x="54" y="270"/>
                    </a:cubicBezTo>
                    <a:cubicBezTo>
                      <a:pt x="47" y="271"/>
                      <a:pt x="39" y="271"/>
                      <a:pt x="32" y="266"/>
                    </a:cubicBezTo>
                    <a:cubicBezTo>
                      <a:pt x="35" y="263"/>
                      <a:pt x="37" y="259"/>
                      <a:pt x="39" y="256"/>
                    </a:cubicBezTo>
                    <a:cubicBezTo>
                      <a:pt x="42" y="253"/>
                      <a:pt x="49" y="250"/>
                      <a:pt x="43" y="245"/>
                    </a:cubicBezTo>
                    <a:cubicBezTo>
                      <a:pt x="39" y="241"/>
                      <a:pt x="34" y="240"/>
                      <a:pt x="29" y="246"/>
                    </a:cubicBezTo>
                    <a:cubicBezTo>
                      <a:pt x="29" y="245"/>
                      <a:pt x="29" y="245"/>
                      <a:pt x="29" y="245"/>
                    </a:cubicBezTo>
                    <a:cubicBezTo>
                      <a:pt x="22" y="240"/>
                      <a:pt x="20" y="233"/>
                      <a:pt x="21" y="225"/>
                    </a:cubicBezTo>
                    <a:cubicBezTo>
                      <a:pt x="22" y="225"/>
                      <a:pt x="24" y="224"/>
                      <a:pt x="25" y="224"/>
                    </a:cubicBezTo>
                    <a:cubicBezTo>
                      <a:pt x="30" y="224"/>
                      <a:pt x="33" y="222"/>
                      <a:pt x="34" y="217"/>
                    </a:cubicBezTo>
                    <a:cubicBezTo>
                      <a:pt x="34" y="213"/>
                      <a:pt x="29" y="214"/>
                      <a:pt x="26" y="213"/>
                    </a:cubicBezTo>
                    <a:cubicBezTo>
                      <a:pt x="18" y="210"/>
                      <a:pt x="10" y="208"/>
                      <a:pt x="0" y="206"/>
                    </a:cubicBezTo>
                    <a:cubicBezTo>
                      <a:pt x="10" y="199"/>
                      <a:pt x="15" y="191"/>
                      <a:pt x="6" y="181"/>
                    </a:cubicBezTo>
                    <a:cubicBezTo>
                      <a:pt x="5" y="180"/>
                      <a:pt x="6" y="178"/>
                      <a:pt x="6" y="176"/>
                    </a:cubicBezTo>
                    <a:cubicBezTo>
                      <a:pt x="8" y="176"/>
                      <a:pt x="9" y="176"/>
                      <a:pt x="10" y="175"/>
                    </a:cubicBezTo>
                    <a:cubicBezTo>
                      <a:pt x="18" y="176"/>
                      <a:pt x="23" y="170"/>
                      <a:pt x="29" y="167"/>
                    </a:cubicBezTo>
                    <a:cubicBezTo>
                      <a:pt x="37" y="162"/>
                      <a:pt x="43" y="158"/>
                      <a:pt x="31" y="151"/>
                    </a:cubicBezTo>
                    <a:cubicBezTo>
                      <a:pt x="27" y="148"/>
                      <a:pt x="23" y="143"/>
                      <a:pt x="22" y="139"/>
                    </a:cubicBezTo>
                    <a:cubicBezTo>
                      <a:pt x="20" y="132"/>
                      <a:pt x="16" y="132"/>
                      <a:pt x="11" y="133"/>
                    </a:cubicBezTo>
                    <a:cubicBezTo>
                      <a:pt x="9" y="129"/>
                      <a:pt x="8" y="129"/>
                      <a:pt x="15" y="125"/>
                    </a:cubicBezTo>
                    <a:cubicBezTo>
                      <a:pt x="20" y="123"/>
                      <a:pt x="24" y="121"/>
                      <a:pt x="17" y="118"/>
                    </a:cubicBezTo>
                    <a:cubicBezTo>
                      <a:pt x="7" y="113"/>
                      <a:pt x="11" y="110"/>
                      <a:pt x="18" y="107"/>
                    </a:cubicBezTo>
                    <a:cubicBezTo>
                      <a:pt x="22" y="105"/>
                      <a:pt x="25" y="102"/>
                      <a:pt x="30" y="103"/>
                    </a:cubicBezTo>
                    <a:cubicBezTo>
                      <a:pt x="35" y="101"/>
                      <a:pt x="39" y="102"/>
                      <a:pt x="44" y="103"/>
                    </a:cubicBezTo>
                    <a:cubicBezTo>
                      <a:pt x="47" y="104"/>
                      <a:pt x="51" y="105"/>
                      <a:pt x="53" y="102"/>
                    </a:cubicBezTo>
                    <a:cubicBezTo>
                      <a:pt x="56" y="99"/>
                      <a:pt x="51" y="97"/>
                      <a:pt x="49" y="94"/>
                    </a:cubicBezTo>
                    <a:cubicBezTo>
                      <a:pt x="46" y="90"/>
                      <a:pt x="43" y="85"/>
                      <a:pt x="40" y="81"/>
                    </a:cubicBezTo>
                    <a:close/>
                    <a:moveTo>
                      <a:pt x="281" y="164"/>
                    </a:moveTo>
                    <a:cubicBezTo>
                      <a:pt x="273" y="158"/>
                      <a:pt x="272" y="151"/>
                      <a:pt x="276" y="142"/>
                    </a:cubicBezTo>
                    <a:cubicBezTo>
                      <a:pt x="285" y="138"/>
                      <a:pt x="290" y="130"/>
                      <a:pt x="298" y="120"/>
                    </a:cubicBezTo>
                    <a:cubicBezTo>
                      <a:pt x="289" y="122"/>
                      <a:pt x="284" y="123"/>
                      <a:pt x="278" y="125"/>
                    </a:cubicBezTo>
                    <a:cubicBezTo>
                      <a:pt x="275" y="125"/>
                      <a:pt x="269" y="122"/>
                      <a:pt x="269" y="129"/>
                    </a:cubicBezTo>
                    <a:cubicBezTo>
                      <a:pt x="268" y="126"/>
                      <a:pt x="260" y="128"/>
                      <a:pt x="261" y="123"/>
                    </a:cubicBezTo>
                    <a:cubicBezTo>
                      <a:pt x="262" y="118"/>
                      <a:pt x="260" y="116"/>
                      <a:pt x="255" y="116"/>
                    </a:cubicBezTo>
                    <a:cubicBezTo>
                      <a:pt x="251" y="115"/>
                      <a:pt x="251" y="112"/>
                      <a:pt x="250" y="109"/>
                    </a:cubicBezTo>
                    <a:cubicBezTo>
                      <a:pt x="249" y="103"/>
                      <a:pt x="246" y="99"/>
                      <a:pt x="239" y="100"/>
                    </a:cubicBezTo>
                    <a:cubicBezTo>
                      <a:pt x="235" y="100"/>
                      <a:pt x="233" y="98"/>
                      <a:pt x="230" y="96"/>
                    </a:cubicBezTo>
                    <a:cubicBezTo>
                      <a:pt x="224" y="91"/>
                      <a:pt x="214" y="82"/>
                      <a:pt x="212" y="83"/>
                    </a:cubicBezTo>
                    <a:cubicBezTo>
                      <a:pt x="201" y="90"/>
                      <a:pt x="192" y="74"/>
                      <a:pt x="183" y="84"/>
                    </a:cubicBezTo>
                    <a:cubicBezTo>
                      <a:pt x="177" y="78"/>
                      <a:pt x="172" y="77"/>
                      <a:pt x="167" y="85"/>
                    </a:cubicBezTo>
                    <a:cubicBezTo>
                      <a:pt x="166" y="86"/>
                      <a:pt x="164" y="85"/>
                      <a:pt x="163" y="83"/>
                    </a:cubicBezTo>
                    <a:cubicBezTo>
                      <a:pt x="158" y="74"/>
                      <a:pt x="154" y="79"/>
                      <a:pt x="151" y="85"/>
                    </a:cubicBezTo>
                    <a:cubicBezTo>
                      <a:pt x="149" y="88"/>
                      <a:pt x="147" y="90"/>
                      <a:pt x="144" y="88"/>
                    </a:cubicBezTo>
                    <a:cubicBezTo>
                      <a:pt x="139" y="86"/>
                      <a:pt x="137" y="88"/>
                      <a:pt x="136" y="93"/>
                    </a:cubicBezTo>
                    <a:cubicBezTo>
                      <a:pt x="135" y="95"/>
                      <a:pt x="133" y="96"/>
                      <a:pt x="130" y="96"/>
                    </a:cubicBezTo>
                    <a:cubicBezTo>
                      <a:pt x="121" y="95"/>
                      <a:pt x="116" y="98"/>
                      <a:pt x="115" y="107"/>
                    </a:cubicBezTo>
                    <a:cubicBezTo>
                      <a:pt x="115" y="111"/>
                      <a:pt x="110" y="110"/>
                      <a:pt x="109" y="111"/>
                    </a:cubicBezTo>
                    <a:cubicBezTo>
                      <a:pt x="102" y="119"/>
                      <a:pt x="92" y="124"/>
                      <a:pt x="89" y="135"/>
                    </a:cubicBezTo>
                    <a:cubicBezTo>
                      <a:pt x="87" y="142"/>
                      <a:pt x="89" y="149"/>
                      <a:pt x="85" y="154"/>
                    </a:cubicBezTo>
                    <a:cubicBezTo>
                      <a:pt x="78" y="161"/>
                      <a:pt x="81" y="168"/>
                      <a:pt x="82" y="175"/>
                    </a:cubicBezTo>
                    <a:cubicBezTo>
                      <a:pt x="83" y="182"/>
                      <a:pt x="84" y="190"/>
                      <a:pt x="82" y="196"/>
                    </a:cubicBezTo>
                    <a:cubicBezTo>
                      <a:pt x="81" y="203"/>
                      <a:pt x="82" y="206"/>
                      <a:pt x="85" y="212"/>
                    </a:cubicBezTo>
                    <a:cubicBezTo>
                      <a:pt x="88" y="219"/>
                      <a:pt x="98" y="220"/>
                      <a:pt x="99" y="227"/>
                    </a:cubicBezTo>
                    <a:cubicBezTo>
                      <a:pt x="99" y="236"/>
                      <a:pt x="101" y="242"/>
                      <a:pt x="108" y="248"/>
                    </a:cubicBezTo>
                    <a:cubicBezTo>
                      <a:pt x="112" y="252"/>
                      <a:pt x="116" y="256"/>
                      <a:pt x="120" y="259"/>
                    </a:cubicBezTo>
                    <a:cubicBezTo>
                      <a:pt x="131" y="268"/>
                      <a:pt x="140" y="275"/>
                      <a:pt x="155" y="268"/>
                    </a:cubicBezTo>
                    <a:cubicBezTo>
                      <a:pt x="159" y="266"/>
                      <a:pt x="159" y="271"/>
                      <a:pt x="159" y="273"/>
                    </a:cubicBezTo>
                    <a:cubicBezTo>
                      <a:pt x="160" y="282"/>
                      <a:pt x="167" y="282"/>
                      <a:pt x="173" y="281"/>
                    </a:cubicBezTo>
                    <a:cubicBezTo>
                      <a:pt x="181" y="279"/>
                      <a:pt x="192" y="283"/>
                      <a:pt x="196" y="270"/>
                    </a:cubicBezTo>
                    <a:cubicBezTo>
                      <a:pt x="197" y="267"/>
                      <a:pt x="202" y="270"/>
                      <a:pt x="205" y="271"/>
                    </a:cubicBezTo>
                    <a:cubicBezTo>
                      <a:pt x="220" y="277"/>
                      <a:pt x="226" y="275"/>
                      <a:pt x="231" y="259"/>
                    </a:cubicBezTo>
                    <a:cubicBezTo>
                      <a:pt x="233" y="254"/>
                      <a:pt x="236" y="255"/>
                      <a:pt x="240" y="254"/>
                    </a:cubicBezTo>
                    <a:cubicBezTo>
                      <a:pt x="248" y="252"/>
                      <a:pt x="260" y="252"/>
                      <a:pt x="260" y="242"/>
                    </a:cubicBezTo>
                    <a:cubicBezTo>
                      <a:pt x="259" y="228"/>
                      <a:pt x="269" y="223"/>
                      <a:pt x="276" y="215"/>
                    </a:cubicBezTo>
                    <a:cubicBezTo>
                      <a:pt x="279" y="211"/>
                      <a:pt x="282" y="208"/>
                      <a:pt x="279" y="204"/>
                    </a:cubicBezTo>
                    <a:cubicBezTo>
                      <a:pt x="273" y="193"/>
                      <a:pt x="282" y="188"/>
                      <a:pt x="287" y="181"/>
                    </a:cubicBezTo>
                    <a:cubicBezTo>
                      <a:pt x="292" y="178"/>
                      <a:pt x="299" y="177"/>
                      <a:pt x="303" y="170"/>
                    </a:cubicBezTo>
                    <a:cubicBezTo>
                      <a:pt x="295" y="167"/>
                      <a:pt x="289" y="164"/>
                      <a:pt x="281" y="164"/>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9" name="Freeform 458">
                <a:extLst>
                  <a:ext uri="{FF2B5EF4-FFF2-40B4-BE49-F238E27FC236}">
                    <a16:creationId xmlns:a16="http://schemas.microsoft.com/office/drawing/2014/main" id="{DF2E8FC8-55CB-641B-8D72-47413D7B490E}"/>
                  </a:ext>
                </a:extLst>
              </p:cNvPr>
              <p:cNvSpPr>
                <a:spLocks noEditPoints="1"/>
              </p:cNvSpPr>
              <p:nvPr/>
            </p:nvSpPr>
            <p:spPr bwMode="auto">
              <a:xfrm>
                <a:off x="4704" y="2051"/>
                <a:ext cx="594" cy="488"/>
              </a:xfrm>
              <a:custGeom>
                <a:avLst/>
                <a:gdLst>
                  <a:gd name="T0" fmla="*/ 297 w 523"/>
                  <a:gd name="T1" fmla="*/ 141 h 430"/>
                  <a:gd name="T2" fmla="*/ 422 w 523"/>
                  <a:gd name="T3" fmla="*/ 264 h 430"/>
                  <a:gd name="T4" fmla="*/ 368 w 523"/>
                  <a:gd name="T5" fmla="*/ 58 h 430"/>
                  <a:gd name="T6" fmla="*/ 424 w 523"/>
                  <a:gd name="T7" fmla="*/ 201 h 430"/>
                  <a:gd name="T8" fmla="*/ 436 w 523"/>
                  <a:gd name="T9" fmla="*/ 201 h 430"/>
                  <a:gd name="T10" fmla="*/ 447 w 523"/>
                  <a:gd name="T11" fmla="*/ 276 h 430"/>
                  <a:gd name="T12" fmla="*/ 471 w 523"/>
                  <a:gd name="T13" fmla="*/ 332 h 430"/>
                  <a:gd name="T14" fmla="*/ 492 w 523"/>
                  <a:gd name="T15" fmla="*/ 333 h 430"/>
                  <a:gd name="T16" fmla="*/ 517 w 523"/>
                  <a:gd name="T17" fmla="*/ 365 h 430"/>
                  <a:gd name="T18" fmla="*/ 512 w 523"/>
                  <a:gd name="T19" fmla="*/ 429 h 430"/>
                  <a:gd name="T20" fmla="*/ 451 w 523"/>
                  <a:gd name="T21" fmla="*/ 404 h 430"/>
                  <a:gd name="T22" fmla="*/ 433 w 523"/>
                  <a:gd name="T23" fmla="*/ 376 h 430"/>
                  <a:gd name="T24" fmla="*/ 419 w 523"/>
                  <a:gd name="T25" fmla="*/ 360 h 430"/>
                  <a:gd name="T26" fmla="*/ 395 w 523"/>
                  <a:gd name="T27" fmla="*/ 339 h 430"/>
                  <a:gd name="T28" fmla="*/ 440 w 523"/>
                  <a:gd name="T29" fmla="*/ 320 h 430"/>
                  <a:gd name="T30" fmla="*/ 288 w 523"/>
                  <a:gd name="T31" fmla="*/ 159 h 430"/>
                  <a:gd name="T32" fmla="*/ 139 w 523"/>
                  <a:gd name="T33" fmla="*/ 175 h 430"/>
                  <a:gd name="T34" fmla="*/ 14 w 523"/>
                  <a:gd name="T35" fmla="*/ 51 h 430"/>
                  <a:gd name="T36" fmla="*/ 0 w 523"/>
                  <a:gd name="T37" fmla="*/ 18 h 430"/>
                  <a:gd name="T38" fmla="*/ 147 w 523"/>
                  <a:gd name="T39" fmla="*/ 0 h 430"/>
                  <a:gd name="T40" fmla="*/ 175 w 523"/>
                  <a:gd name="T41" fmla="*/ 33 h 430"/>
                  <a:gd name="T42" fmla="*/ 188 w 523"/>
                  <a:gd name="T43" fmla="*/ 75 h 430"/>
                  <a:gd name="T44" fmla="*/ 187 w 523"/>
                  <a:gd name="T45" fmla="*/ 49 h 430"/>
                  <a:gd name="T46" fmla="*/ 212 w 523"/>
                  <a:gd name="T47" fmla="*/ 51 h 430"/>
                  <a:gd name="T48" fmla="*/ 225 w 523"/>
                  <a:gd name="T49" fmla="*/ 70 h 430"/>
                  <a:gd name="T50" fmla="*/ 245 w 523"/>
                  <a:gd name="T51" fmla="*/ 69 h 430"/>
                  <a:gd name="T52" fmla="*/ 256 w 523"/>
                  <a:gd name="T53" fmla="*/ 77 h 430"/>
                  <a:gd name="T54" fmla="*/ 281 w 523"/>
                  <a:gd name="T55" fmla="*/ 137 h 430"/>
                  <a:gd name="T56" fmla="*/ 284 w 523"/>
                  <a:gd name="T57" fmla="*/ 140 h 430"/>
                  <a:gd name="T58" fmla="*/ 203 w 523"/>
                  <a:gd name="T59" fmla="*/ 136 h 430"/>
                  <a:gd name="T60" fmla="*/ 183 w 523"/>
                  <a:gd name="T61" fmla="*/ 143 h 430"/>
                  <a:gd name="T62" fmla="*/ 143 w 523"/>
                  <a:gd name="T63" fmla="*/ 65 h 430"/>
                  <a:gd name="T64" fmla="*/ 87 w 523"/>
                  <a:gd name="T65" fmla="*/ 70 h 430"/>
                  <a:gd name="T66" fmla="*/ 102 w 523"/>
                  <a:gd name="T67" fmla="*/ 73 h 430"/>
                  <a:gd name="T68" fmla="*/ 194 w 523"/>
                  <a:gd name="T69" fmla="*/ 178 h 430"/>
                  <a:gd name="T70" fmla="*/ 173 w 523"/>
                  <a:gd name="T71" fmla="*/ 170 h 430"/>
                  <a:gd name="T72" fmla="*/ 241 w 523"/>
                  <a:gd name="T73" fmla="*/ 103 h 430"/>
                  <a:gd name="T74" fmla="*/ 249 w 523"/>
                  <a:gd name="T75" fmla="*/ 100 h 430"/>
                  <a:gd name="T76" fmla="*/ 257 w 523"/>
                  <a:gd name="T77" fmla="*/ 162 h 430"/>
                  <a:gd name="T78" fmla="*/ 254 w 523"/>
                  <a:gd name="T79" fmla="*/ 173 h 430"/>
                  <a:gd name="T80" fmla="*/ 280 w 523"/>
                  <a:gd name="T81" fmla="*/ 91 h 430"/>
                  <a:gd name="T82" fmla="*/ 256 w 523"/>
                  <a:gd name="T83" fmla="*/ 118 h 430"/>
                  <a:gd name="T84" fmla="*/ 236 w 523"/>
                  <a:gd name="T85" fmla="*/ 129 h 430"/>
                  <a:gd name="T86" fmla="*/ 148 w 523"/>
                  <a:gd name="T87" fmla="*/ 160 h 430"/>
                  <a:gd name="T88" fmla="*/ 207 w 523"/>
                  <a:gd name="T89" fmla="*/ 149 h 430"/>
                  <a:gd name="T90" fmla="*/ 210 w 523"/>
                  <a:gd name="T91" fmla="*/ 137 h 430"/>
                  <a:gd name="T92" fmla="*/ 207 w 523"/>
                  <a:gd name="T93" fmla="*/ 134 h 430"/>
                  <a:gd name="T94" fmla="*/ 193 w 523"/>
                  <a:gd name="T95" fmla="*/ 165 h 430"/>
                  <a:gd name="T96" fmla="*/ 194 w 523"/>
                  <a:gd name="T97" fmla="*/ 163 h 430"/>
                  <a:gd name="T98" fmla="*/ 155 w 523"/>
                  <a:gd name="T99" fmla="*/ 71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23" h="430">
                    <a:moveTo>
                      <a:pt x="279" y="61"/>
                    </a:moveTo>
                    <a:cubicBezTo>
                      <a:pt x="282" y="64"/>
                      <a:pt x="276" y="76"/>
                      <a:pt x="288" y="70"/>
                    </a:cubicBezTo>
                    <a:cubicBezTo>
                      <a:pt x="300" y="93"/>
                      <a:pt x="308" y="116"/>
                      <a:pt x="297" y="141"/>
                    </a:cubicBezTo>
                    <a:cubicBezTo>
                      <a:pt x="295" y="147"/>
                      <a:pt x="300" y="148"/>
                      <a:pt x="303" y="150"/>
                    </a:cubicBezTo>
                    <a:cubicBezTo>
                      <a:pt x="316" y="160"/>
                      <a:pt x="330" y="169"/>
                      <a:pt x="342" y="179"/>
                    </a:cubicBezTo>
                    <a:cubicBezTo>
                      <a:pt x="372" y="202"/>
                      <a:pt x="398" y="230"/>
                      <a:pt x="422" y="264"/>
                    </a:cubicBezTo>
                    <a:cubicBezTo>
                      <a:pt x="399" y="191"/>
                      <a:pt x="377" y="121"/>
                      <a:pt x="347" y="54"/>
                    </a:cubicBezTo>
                    <a:cubicBezTo>
                      <a:pt x="347" y="50"/>
                      <a:pt x="347" y="47"/>
                      <a:pt x="347" y="44"/>
                    </a:cubicBezTo>
                    <a:cubicBezTo>
                      <a:pt x="358" y="43"/>
                      <a:pt x="361" y="54"/>
                      <a:pt x="368" y="58"/>
                    </a:cubicBezTo>
                    <a:cubicBezTo>
                      <a:pt x="387" y="105"/>
                      <a:pt x="404" y="153"/>
                      <a:pt x="420" y="201"/>
                    </a:cubicBezTo>
                    <a:cubicBezTo>
                      <a:pt x="420" y="202"/>
                      <a:pt x="420" y="206"/>
                      <a:pt x="424" y="204"/>
                    </a:cubicBezTo>
                    <a:cubicBezTo>
                      <a:pt x="424" y="204"/>
                      <a:pt x="424" y="202"/>
                      <a:pt x="424" y="201"/>
                    </a:cubicBezTo>
                    <a:cubicBezTo>
                      <a:pt x="424" y="199"/>
                      <a:pt x="424" y="198"/>
                      <a:pt x="424" y="197"/>
                    </a:cubicBezTo>
                    <a:cubicBezTo>
                      <a:pt x="423" y="197"/>
                      <a:pt x="423" y="196"/>
                      <a:pt x="423" y="196"/>
                    </a:cubicBezTo>
                    <a:cubicBezTo>
                      <a:pt x="429" y="195"/>
                      <a:pt x="433" y="198"/>
                      <a:pt x="436" y="201"/>
                    </a:cubicBezTo>
                    <a:cubicBezTo>
                      <a:pt x="437" y="215"/>
                      <a:pt x="438" y="229"/>
                      <a:pt x="438" y="242"/>
                    </a:cubicBezTo>
                    <a:cubicBezTo>
                      <a:pt x="437" y="248"/>
                      <a:pt x="432" y="254"/>
                      <a:pt x="439" y="259"/>
                    </a:cubicBezTo>
                    <a:cubicBezTo>
                      <a:pt x="441" y="265"/>
                      <a:pt x="443" y="271"/>
                      <a:pt x="447" y="276"/>
                    </a:cubicBezTo>
                    <a:cubicBezTo>
                      <a:pt x="447" y="277"/>
                      <a:pt x="448" y="277"/>
                      <a:pt x="449" y="278"/>
                    </a:cubicBezTo>
                    <a:cubicBezTo>
                      <a:pt x="448" y="295"/>
                      <a:pt x="457" y="310"/>
                      <a:pt x="461" y="327"/>
                    </a:cubicBezTo>
                    <a:cubicBezTo>
                      <a:pt x="462" y="331"/>
                      <a:pt x="467" y="333"/>
                      <a:pt x="471" y="332"/>
                    </a:cubicBezTo>
                    <a:cubicBezTo>
                      <a:pt x="474" y="332"/>
                      <a:pt x="471" y="328"/>
                      <a:pt x="471" y="325"/>
                    </a:cubicBezTo>
                    <a:cubicBezTo>
                      <a:pt x="472" y="324"/>
                      <a:pt x="473" y="324"/>
                      <a:pt x="473" y="323"/>
                    </a:cubicBezTo>
                    <a:cubicBezTo>
                      <a:pt x="480" y="327"/>
                      <a:pt x="486" y="330"/>
                      <a:pt x="492" y="333"/>
                    </a:cubicBezTo>
                    <a:cubicBezTo>
                      <a:pt x="493" y="334"/>
                      <a:pt x="494" y="335"/>
                      <a:pt x="494" y="335"/>
                    </a:cubicBezTo>
                    <a:cubicBezTo>
                      <a:pt x="504" y="341"/>
                      <a:pt x="513" y="346"/>
                      <a:pt x="519" y="355"/>
                    </a:cubicBezTo>
                    <a:cubicBezTo>
                      <a:pt x="514" y="357"/>
                      <a:pt x="515" y="361"/>
                      <a:pt x="517" y="365"/>
                    </a:cubicBezTo>
                    <a:cubicBezTo>
                      <a:pt x="522" y="374"/>
                      <a:pt x="523" y="383"/>
                      <a:pt x="521" y="393"/>
                    </a:cubicBezTo>
                    <a:cubicBezTo>
                      <a:pt x="519" y="401"/>
                      <a:pt x="515" y="408"/>
                      <a:pt x="517" y="417"/>
                    </a:cubicBezTo>
                    <a:cubicBezTo>
                      <a:pt x="517" y="418"/>
                      <a:pt x="519" y="430"/>
                      <a:pt x="512" y="429"/>
                    </a:cubicBezTo>
                    <a:cubicBezTo>
                      <a:pt x="497" y="426"/>
                      <a:pt x="480" y="428"/>
                      <a:pt x="467" y="418"/>
                    </a:cubicBezTo>
                    <a:cubicBezTo>
                      <a:pt x="467" y="410"/>
                      <a:pt x="460" y="410"/>
                      <a:pt x="456" y="408"/>
                    </a:cubicBezTo>
                    <a:cubicBezTo>
                      <a:pt x="456" y="405"/>
                      <a:pt x="455" y="403"/>
                      <a:pt x="451" y="404"/>
                    </a:cubicBezTo>
                    <a:cubicBezTo>
                      <a:pt x="451" y="392"/>
                      <a:pt x="464" y="385"/>
                      <a:pt x="461" y="373"/>
                    </a:cubicBezTo>
                    <a:cubicBezTo>
                      <a:pt x="456" y="374"/>
                      <a:pt x="452" y="376"/>
                      <a:pt x="447" y="377"/>
                    </a:cubicBezTo>
                    <a:cubicBezTo>
                      <a:pt x="442" y="377"/>
                      <a:pt x="436" y="379"/>
                      <a:pt x="433" y="376"/>
                    </a:cubicBezTo>
                    <a:cubicBezTo>
                      <a:pt x="430" y="371"/>
                      <a:pt x="436" y="367"/>
                      <a:pt x="438" y="363"/>
                    </a:cubicBezTo>
                    <a:cubicBezTo>
                      <a:pt x="438" y="363"/>
                      <a:pt x="437" y="362"/>
                      <a:pt x="437" y="360"/>
                    </a:cubicBezTo>
                    <a:cubicBezTo>
                      <a:pt x="431" y="360"/>
                      <a:pt x="425" y="360"/>
                      <a:pt x="419" y="360"/>
                    </a:cubicBezTo>
                    <a:cubicBezTo>
                      <a:pt x="420" y="353"/>
                      <a:pt x="414" y="356"/>
                      <a:pt x="410" y="355"/>
                    </a:cubicBezTo>
                    <a:cubicBezTo>
                      <a:pt x="408" y="347"/>
                      <a:pt x="412" y="341"/>
                      <a:pt x="417" y="332"/>
                    </a:cubicBezTo>
                    <a:cubicBezTo>
                      <a:pt x="408" y="335"/>
                      <a:pt x="401" y="336"/>
                      <a:pt x="395" y="339"/>
                    </a:cubicBezTo>
                    <a:cubicBezTo>
                      <a:pt x="391" y="341"/>
                      <a:pt x="389" y="340"/>
                      <a:pt x="387" y="335"/>
                    </a:cubicBezTo>
                    <a:cubicBezTo>
                      <a:pt x="399" y="327"/>
                      <a:pt x="386" y="319"/>
                      <a:pt x="387" y="310"/>
                    </a:cubicBezTo>
                    <a:cubicBezTo>
                      <a:pt x="404" y="311"/>
                      <a:pt x="421" y="315"/>
                      <a:pt x="440" y="320"/>
                    </a:cubicBezTo>
                    <a:cubicBezTo>
                      <a:pt x="437" y="298"/>
                      <a:pt x="426" y="282"/>
                      <a:pt x="415" y="266"/>
                    </a:cubicBezTo>
                    <a:cubicBezTo>
                      <a:pt x="383" y="222"/>
                      <a:pt x="342" y="188"/>
                      <a:pt x="298" y="158"/>
                    </a:cubicBezTo>
                    <a:cubicBezTo>
                      <a:pt x="294" y="155"/>
                      <a:pt x="291" y="155"/>
                      <a:pt x="288" y="159"/>
                    </a:cubicBezTo>
                    <a:cubicBezTo>
                      <a:pt x="255" y="199"/>
                      <a:pt x="213" y="205"/>
                      <a:pt x="165" y="195"/>
                    </a:cubicBezTo>
                    <a:cubicBezTo>
                      <a:pt x="151" y="192"/>
                      <a:pt x="137" y="190"/>
                      <a:pt x="124" y="182"/>
                    </a:cubicBezTo>
                    <a:cubicBezTo>
                      <a:pt x="128" y="177"/>
                      <a:pt x="133" y="179"/>
                      <a:pt x="139" y="175"/>
                    </a:cubicBezTo>
                    <a:cubicBezTo>
                      <a:pt x="116" y="160"/>
                      <a:pt x="95" y="146"/>
                      <a:pt x="70" y="130"/>
                    </a:cubicBezTo>
                    <a:cubicBezTo>
                      <a:pt x="81" y="129"/>
                      <a:pt x="88" y="128"/>
                      <a:pt x="98" y="127"/>
                    </a:cubicBezTo>
                    <a:cubicBezTo>
                      <a:pt x="63" y="107"/>
                      <a:pt x="35" y="82"/>
                      <a:pt x="14" y="51"/>
                    </a:cubicBezTo>
                    <a:cubicBezTo>
                      <a:pt x="16" y="48"/>
                      <a:pt x="18" y="48"/>
                      <a:pt x="20" y="48"/>
                    </a:cubicBezTo>
                    <a:cubicBezTo>
                      <a:pt x="21" y="47"/>
                      <a:pt x="23" y="47"/>
                      <a:pt x="26" y="47"/>
                    </a:cubicBezTo>
                    <a:cubicBezTo>
                      <a:pt x="19" y="36"/>
                      <a:pt x="9" y="29"/>
                      <a:pt x="0" y="18"/>
                    </a:cubicBezTo>
                    <a:cubicBezTo>
                      <a:pt x="40" y="10"/>
                      <a:pt x="77" y="4"/>
                      <a:pt x="116" y="8"/>
                    </a:cubicBezTo>
                    <a:cubicBezTo>
                      <a:pt x="131" y="11"/>
                      <a:pt x="130" y="11"/>
                      <a:pt x="139" y="3"/>
                    </a:cubicBezTo>
                    <a:cubicBezTo>
                      <a:pt x="141" y="1"/>
                      <a:pt x="144" y="0"/>
                      <a:pt x="147" y="0"/>
                    </a:cubicBezTo>
                    <a:cubicBezTo>
                      <a:pt x="153" y="0"/>
                      <a:pt x="159" y="0"/>
                      <a:pt x="166" y="0"/>
                    </a:cubicBezTo>
                    <a:cubicBezTo>
                      <a:pt x="169" y="3"/>
                      <a:pt x="166" y="5"/>
                      <a:pt x="165" y="7"/>
                    </a:cubicBezTo>
                    <a:cubicBezTo>
                      <a:pt x="155" y="21"/>
                      <a:pt x="157" y="28"/>
                      <a:pt x="175" y="33"/>
                    </a:cubicBezTo>
                    <a:cubicBezTo>
                      <a:pt x="177" y="46"/>
                      <a:pt x="163" y="61"/>
                      <a:pt x="182" y="71"/>
                    </a:cubicBezTo>
                    <a:cubicBezTo>
                      <a:pt x="182" y="71"/>
                      <a:pt x="182" y="71"/>
                      <a:pt x="182" y="72"/>
                    </a:cubicBezTo>
                    <a:cubicBezTo>
                      <a:pt x="182" y="77"/>
                      <a:pt x="186" y="75"/>
                      <a:pt x="188" y="75"/>
                    </a:cubicBezTo>
                    <a:cubicBezTo>
                      <a:pt x="193" y="74"/>
                      <a:pt x="191" y="71"/>
                      <a:pt x="190" y="68"/>
                    </a:cubicBezTo>
                    <a:cubicBezTo>
                      <a:pt x="189" y="62"/>
                      <a:pt x="183" y="58"/>
                      <a:pt x="183" y="51"/>
                    </a:cubicBezTo>
                    <a:cubicBezTo>
                      <a:pt x="184" y="51"/>
                      <a:pt x="186" y="50"/>
                      <a:pt x="187" y="49"/>
                    </a:cubicBezTo>
                    <a:cubicBezTo>
                      <a:pt x="192" y="49"/>
                      <a:pt x="196" y="46"/>
                      <a:pt x="199" y="44"/>
                    </a:cubicBezTo>
                    <a:cubicBezTo>
                      <a:pt x="203" y="42"/>
                      <a:pt x="206" y="37"/>
                      <a:pt x="210" y="40"/>
                    </a:cubicBezTo>
                    <a:cubicBezTo>
                      <a:pt x="213" y="42"/>
                      <a:pt x="212" y="47"/>
                      <a:pt x="212" y="51"/>
                    </a:cubicBezTo>
                    <a:cubicBezTo>
                      <a:pt x="212" y="55"/>
                      <a:pt x="211" y="58"/>
                      <a:pt x="210" y="62"/>
                    </a:cubicBezTo>
                    <a:cubicBezTo>
                      <a:pt x="216" y="64"/>
                      <a:pt x="219" y="59"/>
                      <a:pt x="224" y="58"/>
                    </a:cubicBezTo>
                    <a:cubicBezTo>
                      <a:pt x="224" y="61"/>
                      <a:pt x="224" y="65"/>
                      <a:pt x="225" y="70"/>
                    </a:cubicBezTo>
                    <a:cubicBezTo>
                      <a:pt x="232" y="65"/>
                      <a:pt x="238" y="60"/>
                      <a:pt x="243" y="55"/>
                    </a:cubicBezTo>
                    <a:cubicBezTo>
                      <a:pt x="244" y="59"/>
                      <a:pt x="245" y="62"/>
                      <a:pt x="245" y="65"/>
                    </a:cubicBezTo>
                    <a:cubicBezTo>
                      <a:pt x="244" y="66"/>
                      <a:pt x="243" y="68"/>
                      <a:pt x="245" y="69"/>
                    </a:cubicBezTo>
                    <a:cubicBezTo>
                      <a:pt x="247" y="69"/>
                      <a:pt x="248" y="67"/>
                      <a:pt x="248" y="65"/>
                    </a:cubicBezTo>
                    <a:cubicBezTo>
                      <a:pt x="249" y="62"/>
                      <a:pt x="252" y="60"/>
                      <a:pt x="255" y="60"/>
                    </a:cubicBezTo>
                    <a:cubicBezTo>
                      <a:pt x="255" y="65"/>
                      <a:pt x="256" y="71"/>
                      <a:pt x="256" y="77"/>
                    </a:cubicBezTo>
                    <a:cubicBezTo>
                      <a:pt x="267" y="74"/>
                      <a:pt x="269" y="62"/>
                      <a:pt x="279" y="61"/>
                    </a:cubicBezTo>
                    <a:close/>
                    <a:moveTo>
                      <a:pt x="282" y="138"/>
                    </a:moveTo>
                    <a:cubicBezTo>
                      <a:pt x="281" y="138"/>
                      <a:pt x="281" y="137"/>
                      <a:pt x="281" y="137"/>
                    </a:cubicBezTo>
                    <a:cubicBezTo>
                      <a:pt x="281" y="137"/>
                      <a:pt x="281" y="138"/>
                      <a:pt x="282" y="138"/>
                    </a:cubicBezTo>
                    <a:cubicBezTo>
                      <a:pt x="282" y="139"/>
                      <a:pt x="282" y="140"/>
                      <a:pt x="283" y="141"/>
                    </a:cubicBezTo>
                    <a:cubicBezTo>
                      <a:pt x="283" y="141"/>
                      <a:pt x="283" y="140"/>
                      <a:pt x="284" y="140"/>
                    </a:cubicBezTo>
                    <a:cubicBezTo>
                      <a:pt x="283" y="139"/>
                      <a:pt x="282" y="139"/>
                      <a:pt x="282" y="138"/>
                    </a:cubicBezTo>
                    <a:close/>
                    <a:moveTo>
                      <a:pt x="183" y="143"/>
                    </a:moveTo>
                    <a:cubicBezTo>
                      <a:pt x="190" y="143"/>
                      <a:pt x="195" y="138"/>
                      <a:pt x="203" y="136"/>
                    </a:cubicBezTo>
                    <a:cubicBezTo>
                      <a:pt x="188" y="133"/>
                      <a:pt x="188" y="133"/>
                      <a:pt x="183" y="142"/>
                    </a:cubicBezTo>
                    <a:cubicBezTo>
                      <a:pt x="178" y="143"/>
                      <a:pt x="172" y="141"/>
                      <a:pt x="166" y="147"/>
                    </a:cubicBezTo>
                    <a:cubicBezTo>
                      <a:pt x="173" y="147"/>
                      <a:pt x="178" y="146"/>
                      <a:pt x="183" y="143"/>
                    </a:cubicBezTo>
                    <a:close/>
                    <a:moveTo>
                      <a:pt x="108" y="73"/>
                    </a:moveTo>
                    <a:cubicBezTo>
                      <a:pt x="122" y="72"/>
                      <a:pt x="135" y="65"/>
                      <a:pt x="150" y="70"/>
                    </a:cubicBezTo>
                    <a:cubicBezTo>
                      <a:pt x="148" y="65"/>
                      <a:pt x="146" y="65"/>
                      <a:pt x="143" y="65"/>
                    </a:cubicBezTo>
                    <a:cubicBezTo>
                      <a:pt x="125" y="64"/>
                      <a:pt x="106" y="63"/>
                      <a:pt x="87" y="61"/>
                    </a:cubicBezTo>
                    <a:cubicBezTo>
                      <a:pt x="82" y="61"/>
                      <a:pt x="81" y="63"/>
                      <a:pt x="81" y="66"/>
                    </a:cubicBezTo>
                    <a:cubicBezTo>
                      <a:pt x="81" y="72"/>
                      <a:pt x="84" y="70"/>
                      <a:pt x="87" y="70"/>
                    </a:cubicBezTo>
                    <a:cubicBezTo>
                      <a:pt x="96" y="70"/>
                      <a:pt x="104" y="65"/>
                      <a:pt x="113" y="69"/>
                    </a:cubicBezTo>
                    <a:cubicBezTo>
                      <a:pt x="111" y="70"/>
                      <a:pt x="109" y="71"/>
                      <a:pt x="108" y="72"/>
                    </a:cubicBezTo>
                    <a:cubicBezTo>
                      <a:pt x="106" y="73"/>
                      <a:pt x="104" y="73"/>
                      <a:pt x="102" y="73"/>
                    </a:cubicBezTo>
                    <a:cubicBezTo>
                      <a:pt x="103" y="74"/>
                      <a:pt x="103" y="74"/>
                      <a:pt x="103" y="74"/>
                    </a:cubicBezTo>
                    <a:cubicBezTo>
                      <a:pt x="105" y="75"/>
                      <a:pt x="107" y="74"/>
                      <a:pt x="108" y="73"/>
                    </a:cubicBezTo>
                    <a:close/>
                    <a:moveTo>
                      <a:pt x="194" y="178"/>
                    </a:moveTo>
                    <a:cubicBezTo>
                      <a:pt x="190" y="183"/>
                      <a:pt x="184" y="179"/>
                      <a:pt x="180" y="186"/>
                    </a:cubicBezTo>
                    <a:cubicBezTo>
                      <a:pt x="204" y="187"/>
                      <a:pt x="226" y="181"/>
                      <a:pt x="247" y="173"/>
                    </a:cubicBezTo>
                    <a:cubicBezTo>
                      <a:pt x="222" y="182"/>
                      <a:pt x="197" y="174"/>
                      <a:pt x="173" y="170"/>
                    </a:cubicBezTo>
                    <a:cubicBezTo>
                      <a:pt x="178" y="177"/>
                      <a:pt x="187" y="175"/>
                      <a:pt x="194" y="178"/>
                    </a:cubicBezTo>
                    <a:close/>
                    <a:moveTo>
                      <a:pt x="227" y="80"/>
                    </a:moveTo>
                    <a:cubicBezTo>
                      <a:pt x="237" y="86"/>
                      <a:pt x="240" y="94"/>
                      <a:pt x="241" y="103"/>
                    </a:cubicBezTo>
                    <a:cubicBezTo>
                      <a:pt x="241" y="105"/>
                      <a:pt x="240" y="108"/>
                      <a:pt x="241" y="110"/>
                    </a:cubicBezTo>
                    <a:cubicBezTo>
                      <a:pt x="242" y="114"/>
                      <a:pt x="239" y="125"/>
                      <a:pt x="248" y="119"/>
                    </a:cubicBezTo>
                    <a:cubicBezTo>
                      <a:pt x="253" y="116"/>
                      <a:pt x="250" y="107"/>
                      <a:pt x="249" y="100"/>
                    </a:cubicBezTo>
                    <a:cubicBezTo>
                      <a:pt x="247" y="89"/>
                      <a:pt x="243" y="79"/>
                      <a:pt x="227" y="80"/>
                    </a:cubicBezTo>
                    <a:close/>
                    <a:moveTo>
                      <a:pt x="280" y="150"/>
                    </a:moveTo>
                    <a:cubicBezTo>
                      <a:pt x="270" y="152"/>
                      <a:pt x="267" y="164"/>
                      <a:pt x="257" y="162"/>
                    </a:cubicBezTo>
                    <a:cubicBezTo>
                      <a:pt x="249" y="161"/>
                      <a:pt x="241" y="161"/>
                      <a:pt x="232" y="161"/>
                    </a:cubicBezTo>
                    <a:cubicBezTo>
                      <a:pt x="233" y="164"/>
                      <a:pt x="235" y="164"/>
                      <a:pt x="237" y="164"/>
                    </a:cubicBezTo>
                    <a:cubicBezTo>
                      <a:pt x="244" y="164"/>
                      <a:pt x="252" y="163"/>
                      <a:pt x="254" y="173"/>
                    </a:cubicBezTo>
                    <a:cubicBezTo>
                      <a:pt x="255" y="175"/>
                      <a:pt x="258" y="177"/>
                      <a:pt x="260" y="174"/>
                    </a:cubicBezTo>
                    <a:cubicBezTo>
                      <a:pt x="265" y="166"/>
                      <a:pt x="275" y="161"/>
                      <a:pt x="280" y="150"/>
                    </a:cubicBezTo>
                    <a:close/>
                    <a:moveTo>
                      <a:pt x="280" y="91"/>
                    </a:moveTo>
                    <a:cubicBezTo>
                      <a:pt x="272" y="110"/>
                      <a:pt x="273" y="116"/>
                      <a:pt x="283" y="128"/>
                    </a:cubicBezTo>
                    <a:cubicBezTo>
                      <a:pt x="284" y="115"/>
                      <a:pt x="286" y="104"/>
                      <a:pt x="280" y="91"/>
                    </a:cubicBezTo>
                    <a:close/>
                    <a:moveTo>
                      <a:pt x="256" y="118"/>
                    </a:moveTo>
                    <a:cubicBezTo>
                      <a:pt x="252" y="137"/>
                      <a:pt x="267" y="131"/>
                      <a:pt x="276" y="134"/>
                    </a:cubicBezTo>
                    <a:cubicBezTo>
                      <a:pt x="270" y="127"/>
                      <a:pt x="260" y="126"/>
                      <a:pt x="256" y="118"/>
                    </a:cubicBezTo>
                    <a:close/>
                    <a:moveTo>
                      <a:pt x="236" y="129"/>
                    </a:moveTo>
                    <a:cubicBezTo>
                      <a:pt x="222" y="127"/>
                      <a:pt x="219" y="130"/>
                      <a:pt x="219" y="146"/>
                    </a:cubicBezTo>
                    <a:cubicBezTo>
                      <a:pt x="223" y="138"/>
                      <a:pt x="230" y="136"/>
                      <a:pt x="236" y="129"/>
                    </a:cubicBezTo>
                    <a:close/>
                    <a:moveTo>
                      <a:pt x="148" y="160"/>
                    </a:moveTo>
                    <a:cubicBezTo>
                      <a:pt x="153" y="167"/>
                      <a:pt x="159" y="169"/>
                      <a:pt x="167" y="166"/>
                    </a:cubicBezTo>
                    <a:cubicBezTo>
                      <a:pt x="160" y="164"/>
                      <a:pt x="154" y="162"/>
                      <a:pt x="148" y="160"/>
                    </a:cubicBezTo>
                    <a:close/>
                    <a:moveTo>
                      <a:pt x="207" y="149"/>
                    </a:moveTo>
                    <a:cubicBezTo>
                      <a:pt x="203" y="150"/>
                      <a:pt x="199" y="152"/>
                      <a:pt x="198" y="159"/>
                    </a:cubicBezTo>
                    <a:cubicBezTo>
                      <a:pt x="204" y="158"/>
                      <a:pt x="207" y="154"/>
                      <a:pt x="207" y="149"/>
                    </a:cubicBezTo>
                    <a:close/>
                    <a:moveTo>
                      <a:pt x="210" y="137"/>
                    </a:moveTo>
                    <a:cubicBezTo>
                      <a:pt x="213" y="137"/>
                      <a:pt x="215" y="136"/>
                      <a:pt x="215" y="134"/>
                    </a:cubicBezTo>
                    <a:cubicBezTo>
                      <a:pt x="215" y="131"/>
                      <a:pt x="213" y="131"/>
                      <a:pt x="211" y="131"/>
                    </a:cubicBezTo>
                    <a:cubicBezTo>
                      <a:pt x="209" y="131"/>
                      <a:pt x="207" y="132"/>
                      <a:pt x="207" y="134"/>
                    </a:cubicBezTo>
                    <a:cubicBezTo>
                      <a:pt x="207" y="136"/>
                      <a:pt x="209" y="137"/>
                      <a:pt x="210" y="137"/>
                    </a:cubicBezTo>
                    <a:close/>
                    <a:moveTo>
                      <a:pt x="194" y="163"/>
                    </a:moveTo>
                    <a:cubicBezTo>
                      <a:pt x="194" y="164"/>
                      <a:pt x="193" y="164"/>
                      <a:pt x="193" y="165"/>
                    </a:cubicBezTo>
                    <a:cubicBezTo>
                      <a:pt x="194" y="165"/>
                      <a:pt x="195" y="166"/>
                      <a:pt x="195" y="166"/>
                    </a:cubicBezTo>
                    <a:cubicBezTo>
                      <a:pt x="196" y="165"/>
                      <a:pt x="196" y="164"/>
                      <a:pt x="196" y="164"/>
                    </a:cubicBezTo>
                    <a:cubicBezTo>
                      <a:pt x="195" y="163"/>
                      <a:pt x="195" y="163"/>
                      <a:pt x="194" y="163"/>
                    </a:cubicBezTo>
                    <a:close/>
                    <a:moveTo>
                      <a:pt x="159" y="71"/>
                    </a:moveTo>
                    <a:cubicBezTo>
                      <a:pt x="158" y="71"/>
                      <a:pt x="158" y="70"/>
                      <a:pt x="157" y="70"/>
                    </a:cubicBezTo>
                    <a:cubicBezTo>
                      <a:pt x="157" y="70"/>
                      <a:pt x="156" y="71"/>
                      <a:pt x="155" y="71"/>
                    </a:cubicBezTo>
                    <a:cubicBezTo>
                      <a:pt x="156" y="72"/>
                      <a:pt x="157" y="72"/>
                      <a:pt x="157" y="72"/>
                    </a:cubicBezTo>
                    <a:cubicBezTo>
                      <a:pt x="158" y="72"/>
                      <a:pt x="158" y="72"/>
                      <a:pt x="159" y="7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0" name="Freeform 459">
                <a:extLst>
                  <a:ext uri="{FF2B5EF4-FFF2-40B4-BE49-F238E27FC236}">
                    <a16:creationId xmlns:a16="http://schemas.microsoft.com/office/drawing/2014/main" id="{02CEAD32-5532-A394-CC87-DEA56885FDE2}"/>
                  </a:ext>
                </a:extLst>
              </p:cNvPr>
              <p:cNvSpPr>
                <a:spLocks noEditPoints="1"/>
              </p:cNvSpPr>
              <p:nvPr/>
            </p:nvSpPr>
            <p:spPr bwMode="auto">
              <a:xfrm>
                <a:off x="4896" y="2413"/>
                <a:ext cx="351" cy="342"/>
              </a:xfrm>
              <a:custGeom>
                <a:avLst/>
                <a:gdLst>
                  <a:gd name="T0" fmla="*/ 266 w 309"/>
                  <a:gd name="T1" fmla="*/ 107 h 302"/>
                  <a:gd name="T2" fmla="*/ 304 w 309"/>
                  <a:gd name="T3" fmla="*/ 119 h 302"/>
                  <a:gd name="T4" fmla="*/ 309 w 309"/>
                  <a:gd name="T5" fmla="*/ 136 h 302"/>
                  <a:gd name="T6" fmla="*/ 301 w 309"/>
                  <a:gd name="T7" fmla="*/ 147 h 302"/>
                  <a:gd name="T8" fmla="*/ 304 w 309"/>
                  <a:gd name="T9" fmla="*/ 162 h 302"/>
                  <a:gd name="T10" fmla="*/ 307 w 309"/>
                  <a:gd name="T11" fmla="*/ 193 h 302"/>
                  <a:gd name="T12" fmla="*/ 282 w 309"/>
                  <a:gd name="T13" fmla="*/ 204 h 302"/>
                  <a:gd name="T14" fmla="*/ 280 w 309"/>
                  <a:gd name="T15" fmla="*/ 241 h 302"/>
                  <a:gd name="T16" fmla="*/ 247 w 309"/>
                  <a:gd name="T17" fmla="*/ 236 h 302"/>
                  <a:gd name="T18" fmla="*/ 252 w 309"/>
                  <a:gd name="T19" fmla="*/ 265 h 302"/>
                  <a:gd name="T20" fmla="*/ 217 w 309"/>
                  <a:gd name="T21" fmla="*/ 285 h 302"/>
                  <a:gd name="T22" fmla="*/ 202 w 309"/>
                  <a:gd name="T23" fmla="*/ 277 h 302"/>
                  <a:gd name="T24" fmla="*/ 178 w 309"/>
                  <a:gd name="T25" fmla="*/ 293 h 302"/>
                  <a:gd name="T26" fmla="*/ 158 w 309"/>
                  <a:gd name="T27" fmla="*/ 275 h 302"/>
                  <a:gd name="T28" fmla="*/ 147 w 309"/>
                  <a:gd name="T29" fmla="*/ 299 h 302"/>
                  <a:gd name="T30" fmla="*/ 129 w 309"/>
                  <a:gd name="T31" fmla="*/ 275 h 302"/>
                  <a:gd name="T32" fmla="*/ 109 w 309"/>
                  <a:gd name="T33" fmla="*/ 288 h 302"/>
                  <a:gd name="T34" fmla="*/ 93 w 309"/>
                  <a:gd name="T35" fmla="*/ 292 h 302"/>
                  <a:gd name="T36" fmla="*/ 82 w 309"/>
                  <a:gd name="T37" fmla="*/ 266 h 302"/>
                  <a:gd name="T38" fmla="*/ 57 w 309"/>
                  <a:gd name="T39" fmla="*/ 271 h 302"/>
                  <a:gd name="T40" fmla="*/ 38 w 309"/>
                  <a:gd name="T41" fmla="*/ 249 h 302"/>
                  <a:gd name="T42" fmla="*/ 36 w 309"/>
                  <a:gd name="T43" fmla="*/ 219 h 302"/>
                  <a:gd name="T44" fmla="*/ 26 w 309"/>
                  <a:gd name="T45" fmla="*/ 181 h 302"/>
                  <a:gd name="T46" fmla="*/ 14 w 309"/>
                  <a:gd name="T47" fmla="*/ 148 h 302"/>
                  <a:gd name="T48" fmla="*/ 28 w 309"/>
                  <a:gd name="T49" fmla="*/ 92 h 302"/>
                  <a:gd name="T50" fmla="*/ 51 w 309"/>
                  <a:gd name="T51" fmla="*/ 65 h 302"/>
                  <a:gd name="T52" fmla="*/ 69 w 309"/>
                  <a:gd name="T53" fmla="*/ 30 h 302"/>
                  <a:gd name="T54" fmla="*/ 102 w 309"/>
                  <a:gd name="T55" fmla="*/ 25 h 302"/>
                  <a:gd name="T56" fmla="*/ 120 w 309"/>
                  <a:gd name="T57" fmla="*/ 1 h 302"/>
                  <a:gd name="T58" fmla="*/ 132 w 309"/>
                  <a:gd name="T59" fmla="*/ 11 h 302"/>
                  <a:gd name="T60" fmla="*/ 171 w 309"/>
                  <a:gd name="T61" fmla="*/ 4 h 302"/>
                  <a:gd name="T62" fmla="*/ 196 w 309"/>
                  <a:gd name="T63" fmla="*/ 22 h 302"/>
                  <a:gd name="T64" fmla="*/ 217 w 309"/>
                  <a:gd name="T65" fmla="*/ 36 h 302"/>
                  <a:gd name="T66" fmla="*/ 234 w 309"/>
                  <a:gd name="T67" fmla="*/ 36 h 302"/>
                  <a:gd name="T68" fmla="*/ 234 w 309"/>
                  <a:gd name="T69" fmla="*/ 36 h 302"/>
                  <a:gd name="T70" fmla="*/ 248 w 309"/>
                  <a:gd name="T71" fmla="*/ 46 h 302"/>
                  <a:gd name="T72" fmla="*/ 275 w 309"/>
                  <a:gd name="T73" fmla="*/ 82 h 302"/>
                  <a:gd name="T74" fmla="*/ 232 w 309"/>
                  <a:gd name="T75" fmla="*/ 106 h 302"/>
                  <a:gd name="T76" fmla="*/ 168 w 309"/>
                  <a:gd name="T77" fmla="*/ 70 h 302"/>
                  <a:gd name="T78" fmla="*/ 105 w 309"/>
                  <a:gd name="T79" fmla="*/ 89 h 302"/>
                  <a:gd name="T80" fmla="*/ 86 w 309"/>
                  <a:gd name="T81" fmla="*/ 187 h 302"/>
                  <a:gd name="T82" fmla="*/ 133 w 309"/>
                  <a:gd name="T83" fmla="*/ 230 h 302"/>
                  <a:gd name="T84" fmla="*/ 195 w 309"/>
                  <a:gd name="T85" fmla="*/ 225 h 302"/>
                  <a:gd name="T86" fmla="*/ 227 w 309"/>
                  <a:gd name="T87" fmla="*/ 199 h 302"/>
                  <a:gd name="T88" fmla="*/ 243 w 309"/>
                  <a:gd name="T89" fmla="*/ 145 h 302"/>
                  <a:gd name="T90" fmla="*/ 259 w 309"/>
                  <a:gd name="T91" fmla="*/ 114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9" h="302">
                    <a:moveTo>
                      <a:pt x="282" y="85"/>
                    </a:moveTo>
                    <a:cubicBezTo>
                      <a:pt x="286" y="84"/>
                      <a:pt x="287" y="86"/>
                      <a:pt x="287" y="89"/>
                    </a:cubicBezTo>
                    <a:cubicBezTo>
                      <a:pt x="280" y="95"/>
                      <a:pt x="273" y="101"/>
                      <a:pt x="266" y="107"/>
                    </a:cubicBezTo>
                    <a:cubicBezTo>
                      <a:pt x="275" y="112"/>
                      <a:pt x="281" y="111"/>
                      <a:pt x="287" y="111"/>
                    </a:cubicBezTo>
                    <a:cubicBezTo>
                      <a:pt x="293" y="112"/>
                      <a:pt x="298" y="113"/>
                      <a:pt x="303" y="114"/>
                    </a:cubicBezTo>
                    <a:cubicBezTo>
                      <a:pt x="306" y="114"/>
                      <a:pt x="307" y="116"/>
                      <a:pt x="304" y="119"/>
                    </a:cubicBezTo>
                    <a:cubicBezTo>
                      <a:pt x="300" y="121"/>
                      <a:pt x="293" y="121"/>
                      <a:pt x="295" y="127"/>
                    </a:cubicBezTo>
                    <a:cubicBezTo>
                      <a:pt x="296" y="132"/>
                      <a:pt x="301" y="135"/>
                      <a:pt x="307" y="135"/>
                    </a:cubicBezTo>
                    <a:cubicBezTo>
                      <a:pt x="307" y="135"/>
                      <a:pt x="308" y="135"/>
                      <a:pt x="309" y="136"/>
                    </a:cubicBezTo>
                    <a:cubicBezTo>
                      <a:pt x="309" y="136"/>
                      <a:pt x="309" y="137"/>
                      <a:pt x="309" y="138"/>
                    </a:cubicBezTo>
                    <a:cubicBezTo>
                      <a:pt x="308" y="138"/>
                      <a:pt x="308" y="139"/>
                      <a:pt x="308" y="140"/>
                    </a:cubicBezTo>
                    <a:cubicBezTo>
                      <a:pt x="306" y="142"/>
                      <a:pt x="302" y="143"/>
                      <a:pt x="301" y="147"/>
                    </a:cubicBezTo>
                    <a:cubicBezTo>
                      <a:pt x="298" y="148"/>
                      <a:pt x="295" y="148"/>
                      <a:pt x="292" y="149"/>
                    </a:cubicBezTo>
                    <a:cubicBezTo>
                      <a:pt x="286" y="151"/>
                      <a:pt x="285" y="154"/>
                      <a:pt x="291" y="158"/>
                    </a:cubicBezTo>
                    <a:cubicBezTo>
                      <a:pt x="295" y="160"/>
                      <a:pt x="299" y="164"/>
                      <a:pt x="304" y="162"/>
                    </a:cubicBezTo>
                    <a:cubicBezTo>
                      <a:pt x="307" y="168"/>
                      <a:pt x="308" y="173"/>
                      <a:pt x="306" y="179"/>
                    </a:cubicBezTo>
                    <a:cubicBezTo>
                      <a:pt x="302" y="180"/>
                      <a:pt x="297" y="178"/>
                      <a:pt x="294" y="182"/>
                    </a:cubicBezTo>
                    <a:cubicBezTo>
                      <a:pt x="296" y="189"/>
                      <a:pt x="301" y="191"/>
                      <a:pt x="307" y="193"/>
                    </a:cubicBezTo>
                    <a:cubicBezTo>
                      <a:pt x="309" y="195"/>
                      <a:pt x="309" y="197"/>
                      <a:pt x="308" y="199"/>
                    </a:cubicBezTo>
                    <a:cubicBezTo>
                      <a:pt x="305" y="200"/>
                      <a:pt x="301" y="201"/>
                      <a:pt x="298" y="201"/>
                    </a:cubicBezTo>
                    <a:cubicBezTo>
                      <a:pt x="291" y="196"/>
                      <a:pt x="287" y="203"/>
                      <a:pt x="282" y="204"/>
                    </a:cubicBezTo>
                    <a:cubicBezTo>
                      <a:pt x="280" y="204"/>
                      <a:pt x="280" y="207"/>
                      <a:pt x="281" y="208"/>
                    </a:cubicBezTo>
                    <a:cubicBezTo>
                      <a:pt x="285" y="211"/>
                      <a:pt x="284" y="218"/>
                      <a:pt x="289" y="220"/>
                    </a:cubicBezTo>
                    <a:cubicBezTo>
                      <a:pt x="291" y="229"/>
                      <a:pt x="285" y="235"/>
                      <a:pt x="280" y="241"/>
                    </a:cubicBezTo>
                    <a:cubicBezTo>
                      <a:pt x="277" y="244"/>
                      <a:pt x="272" y="244"/>
                      <a:pt x="272" y="249"/>
                    </a:cubicBezTo>
                    <a:cubicBezTo>
                      <a:pt x="268" y="237"/>
                      <a:pt x="258" y="237"/>
                      <a:pt x="248" y="237"/>
                    </a:cubicBezTo>
                    <a:cubicBezTo>
                      <a:pt x="248" y="237"/>
                      <a:pt x="247" y="237"/>
                      <a:pt x="247" y="236"/>
                    </a:cubicBezTo>
                    <a:cubicBezTo>
                      <a:pt x="247" y="237"/>
                      <a:pt x="248" y="237"/>
                      <a:pt x="248" y="237"/>
                    </a:cubicBezTo>
                    <a:cubicBezTo>
                      <a:pt x="248" y="244"/>
                      <a:pt x="247" y="251"/>
                      <a:pt x="255" y="255"/>
                    </a:cubicBezTo>
                    <a:cubicBezTo>
                      <a:pt x="253" y="258"/>
                      <a:pt x="253" y="262"/>
                      <a:pt x="252" y="265"/>
                    </a:cubicBezTo>
                    <a:cubicBezTo>
                      <a:pt x="251" y="269"/>
                      <a:pt x="262" y="278"/>
                      <a:pt x="249" y="278"/>
                    </a:cubicBezTo>
                    <a:cubicBezTo>
                      <a:pt x="244" y="278"/>
                      <a:pt x="240" y="281"/>
                      <a:pt x="234" y="278"/>
                    </a:cubicBezTo>
                    <a:cubicBezTo>
                      <a:pt x="228" y="274"/>
                      <a:pt x="219" y="276"/>
                      <a:pt x="217" y="285"/>
                    </a:cubicBezTo>
                    <a:cubicBezTo>
                      <a:pt x="217" y="282"/>
                      <a:pt x="217" y="280"/>
                      <a:pt x="216" y="277"/>
                    </a:cubicBezTo>
                    <a:cubicBezTo>
                      <a:pt x="215" y="271"/>
                      <a:pt x="214" y="263"/>
                      <a:pt x="206" y="264"/>
                    </a:cubicBezTo>
                    <a:cubicBezTo>
                      <a:pt x="199" y="265"/>
                      <a:pt x="203" y="273"/>
                      <a:pt x="202" y="277"/>
                    </a:cubicBezTo>
                    <a:cubicBezTo>
                      <a:pt x="198" y="280"/>
                      <a:pt x="197" y="283"/>
                      <a:pt x="197" y="287"/>
                    </a:cubicBezTo>
                    <a:cubicBezTo>
                      <a:pt x="193" y="302"/>
                      <a:pt x="193" y="302"/>
                      <a:pt x="181" y="294"/>
                    </a:cubicBezTo>
                    <a:cubicBezTo>
                      <a:pt x="180" y="293"/>
                      <a:pt x="179" y="293"/>
                      <a:pt x="178" y="293"/>
                    </a:cubicBezTo>
                    <a:cubicBezTo>
                      <a:pt x="177" y="286"/>
                      <a:pt x="172" y="288"/>
                      <a:pt x="168" y="288"/>
                    </a:cubicBezTo>
                    <a:cubicBezTo>
                      <a:pt x="168" y="288"/>
                      <a:pt x="168" y="288"/>
                      <a:pt x="168" y="288"/>
                    </a:cubicBezTo>
                    <a:cubicBezTo>
                      <a:pt x="167" y="282"/>
                      <a:pt x="163" y="275"/>
                      <a:pt x="158" y="275"/>
                    </a:cubicBezTo>
                    <a:cubicBezTo>
                      <a:pt x="152" y="275"/>
                      <a:pt x="154" y="283"/>
                      <a:pt x="151" y="287"/>
                    </a:cubicBezTo>
                    <a:cubicBezTo>
                      <a:pt x="150" y="289"/>
                      <a:pt x="150" y="291"/>
                      <a:pt x="149" y="293"/>
                    </a:cubicBezTo>
                    <a:cubicBezTo>
                      <a:pt x="148" y="295"/>
                      <a:pt x="147" y="297"/>
                      <a:pt x="147" y="299"/>
                    </a:cubicBezTo>
                    <a:cubicBezTo>
                      <a:pt x="140" y="300"/>
                      <a:pt x="140" y="295"/>
                      <a:pt x="139" y="291"/>
                    </a:cubicBezTo>
                    <a:cubicBezTo>
                      <a:pt x="138" y="286"/>
                      <a:pt x="137" y="281"/>
                      <a:pt x="135" y="277"/>
                    </a:cubicBezTo>
                    <a:cubicBezTo>
                      <a:pt x="134" y="274"/>
                      <a:pt x="130" y="272"/>
                      <a:pt x="129" y="275"/>
                    </a:cubicBezTo>
                    <a:cubicBezTo>
                      <a:pt x="126" y="282"/>
                      <a:pt x="117" y="283"/>
                      <a:pt x="115" y="289"/>
                    </a:cubicBezTo>
                    <a:cubicBezTo>
                      <a:pt x="113" y="291"/>
                      <a:pt x="111" y="292"/>
                      <a:pt x="109" y="293"/>
                    </a:cubicBezTo>
                    <a:cubicBezTo>
                      <a:pt x="109" y="291"/>
                      <a:pt x="109" y="289"/>
                      <a:pt x="109" y="288"/>
                    </a:cubicBezTo>
                    <a:cubicBezTo>
                      <a:pt x="109" y="286"/>
                      <a:pt x="109" y="284"/>
                      <a:pt x="109" y="284"/>
                    </a:cubicBezTo>
                    <a:cubicBezTo>
                      <a:pt x="108" y="283"/>
                      <a:pt x="106" y="284"/>
                      <a:pt x="105" y="285"/>
                    </a:cubicBezTo>
                    <a:cubicBezTo>
                      <a:pt x="100" y="285"/>
                      <a:pt x="98" y="291"/>
                      <a:pt x="93" y="292"/>
                    </a:cubicBezTo>
                    <a:cubicBezTo>
                      <a:pt x="95" y="283"/>
                      <a:pt x="90" y="282"/>
                      <a:pt x="82" y="285"/>
                    </a:cubicBezTo>
                    <a:cubicBezTo>
                      <a:pt x="82" y="282"/>
                      <a:pt x="82" y="281"/>
                      <a:pt x="83" y="280"/>
                    </a:cubicBezTo>
                    <a:cubicBezTo>
                      <a:pt x="84" y="275"/>
                      <a:pt x="86" y="269"/>
                      <a:pt x="82" y="266"/>
                    </a:cubicBezTo>
                    <a:cubicBezTo>
                      <a:pt x="78" y="262"/>
                      <a:pt x="75" y="269"/>
                      <a:pt x="71" y="270"/>
                    </a:cubicBezTo>
                    <a:cubicBezTo>
                      <a:pt x="67" y="272"/>
                      <a:pt x="63" y="274"/>
                      <a:pt x="57" y="273"/>
                    </a:cubicBezTo>
                    <a:cubicBezTo>
                      <a:pt x="58" y="272"/>
                      <a:pt x="57" y="271"/>
                      <a:pt x="57" y="271"/>
                    </a:cubicBezTo>
                    <a:cubicBezTo>
                      <a:pt x="54" y="267"/>
                      <a:pt x="68" y="256"/>
                      <a:pt x="52" y="257"/>
                    </a:cubicBezTo>
                    <a:cubicBezTo>
                      <a:pt x="51" y="256"/>
                      <a:pt x="49" y="256"/>
                      <a:pt x="48" y="256"/>
                    </a:cubicBezTo>
                    <a:cubicBezTo>
                      <a:pt x="49" y="247"/>
                      <a:pt x="42" y="249"/>
                      <a:pt x="38" y="249"/>
                    </a:cubicBezTo>
                    <a:cubicBezTo>
                      <a:pt x="38" y="240"/>
                      <a:pt x="51" y="237"/>
                      <a:pt x="45" y="227"/>
                    </a:cubicBezTo>
                    <a:cubicBezTo>
                      <a:pt x="47" y="224"/>
                      <a:pt x="54" y="221"/>
                      <a:pt x="44" y="220"/>
                    </a:cubicBezTo>
                    <a:cubicBezTo>
                      <a:pt x="41" y="220"/>
                      <a:pt x="38" y="219"/>
                      <a:pt x="36" y="219"/>
                    </a:cubicBezTo>
                    <a:cubicBezTo>
                      <a:pt x="28" y="217"/>
                      <a:pt x="22" y="216"/>
                      <a:pt x="32" y="208"/>
                    </a:cubicBezTo>
                    <a:cubicBezTo>
                      <a:pt x="38" y="204"/>
                      <a:pt x="40" y="198"/>
                      <a:pt x="31" y="194"/>
                    </a:cubicBezTo>
                    <a:cubicBezTo>
                      <a:pt x="27" y="191"/>
                      <a:pt x="24" y="186"/>
                      <a:pt x="26" y="181"/>
                    </a:cubicBezTo>
                    <a:cubicBezTo>
                      <a:pt x="31" y="171"/>
                      <a:pt x="24" y="168"/>
                      <a:pt x="17" y="167"/>
                    </a:cubicBezTo>
                    <a:cubicBezTo>
                      <a:pt x="7" y="164"/>
                      <a:pt x="0" y="162"/>
                      <a:pt x="13" y="152"/>
                    </a:cubicBezTo>
                    <a:cubicBezTo>
                      <a:pt x="14" y="151"/>
                      <a:pt x="15" y="149"/>
                      <a:pt x="14" y="148"/>
                    </a:cubicBezTo>
                    <a:cubicBezTo>
                      <a:pt x="6" y="135"/>
                      <a:pt x="17" y="135"/>
                      <a:pt x="25" y="133"/>
                    </a:cubicBezTo>
                    <a:cubicBezTo>
                      <a:pt x="38" y="129"/>
                      <a:pt x="41" y="123"/>
                      <a:pt x="32" y="115"/>
                    </a:cubicBezTo>
                    <a:cubicBezTo>
                      <a:pt x="25" y="108"/>
                      <a:pt x="16" y="102"/>
                      <a:pt x="28" y="92"/>
                    </a:cubicBezTo>
                    <a:cubicBezTo>
                      <a:pt x="29" y="92"/>
                      <a:pt x="29" y="91"/>
                      <a:pt x="29" y="90"/>
                    </a:cubicBezTo>
                    <a:cubicBezTo>
                      <a:pt x="28" y="77"/>
                      <a:pt x="37" y="75"/>
                      <a:pt x="46" y="75"/>
                    </a:cubicBezTo>
                    <a:cubicBezTo>
                      <a:pt x="55" y="75"/>
                      <a:pt x="57" y="72"/>
                      <a:pt x="51" y="65"/>
                    </a:cubicBezTo>
                    <a:cubicBezTo>
                      <a:pt x="45" y="59"/>
                      <a:pt x="50" y="57"/>
                      <a:pt x="55" y="58"/>
                    </a:cubicBezTo>
                    <a:cubicBezTo>
                      <a:pt x="71" y="61"/>
                      <a:pt x="70" y="52"/>
                      <a:pt x="69" y="41"/>
                    </a:cubicBezTo>
                    <a:cubicBezTo>
                      <a:pt x="69" y="38"/>
                      <a:pt x="69" y="34"/>
                      <a:pt x="69" y="30"/>
                    </a:cubicBezTo>
                    <a:cubicBezTo>
                      <a:pt x="75" y="33"/>
                      <a:pt x="80" y="34"/>
                      <a:pt x="84" y="38"/>
                    </a:cubicBezTo>
                    <a:cubicBezTo>
                      <a:pt x="90" y="43"/>
                      <a:pt x="91" y="39"/>
                      <a:pt x="91" y="34"/>
                    </a:cubicBezTo>
                    <a:cubicBezTo>
                      <a:pt x="90" y="25"/>
                      <a:pt x="96" y="21"/>
                      <a:pt x="102" y="25"/>
                    </a:cubicBezTo>
                    <a:cubicBezTo>
                      <a:pt x="116" y="33"/>
                      <a:pt x="116" y="22"/>
                      <a:pt x="118" y="14"/>
                    </a:cubicBezTo>
                    <a:cubicBezTo>
                      <a:pt x="118" y="10"/>
                      <a:pt x="118" y="6"/>
                      <a:pt x="119" y="2"/>
                    </a:cubicBezTo>
                    <a:cubicBezTo>
                      <a:pt x="119" y="2"/>
                      <a:pt x="120" y="1"/>
                      <a:pt x="120" y="1"/>
                    </a:cubicBezTo>
                    <a:cubicBezTo>
                      <a:pt x="120" y="0"/>
                      <a:pt x="120" y="0"/>
                      <a:pt x="120" y="0"/>
                    </a:cubicBezTo>
                    <a:cubicBezTo>
                      <a:pt x="120" y="0"/>
                      <a:pt x="121" y="0"/>
                      <a:pt x="121" y="0"/>
                    </a:cubicBezTo>
                    <a:cubicBezTo>
                      <a:pt x="125" y="4"/>
                      <a:pt x="128" y="7"/>
                      <a:pt x="132" y="11"/>
                    </a:cubicBezTo>
                    <a:cubicBezTo>
                      <a:pt x="134" y="13"/>
                      <a:pt x="137" y="16"/>
                      <a:pt x="139" y="14"/>
                    </a:cubicBezTo>
                    <a:cubicBezTo>
                      <a:pt x="151" y="0"/>
                      <a:pt x="152" y="15"/>
                      <a:pt x="158" y="20"/>
                    </a:cubicBezTo>
                    <a:cubicBezTo>
                      <a:pt x="162" y="15"/>
                      <a:pt x="166" y="10"/>
                      <a:pt x="171" y="4"/>
                    </a:cubicBezTo>
                    <a:cubicBezTo>
                      <a:pt x="171" y="4"/>
                      <a:pt x="172" y="3"/>
                      <a:pt x="173" y="2"/>
                    </a:cubicBezTo>
                    <a:cubicBezTo>
                      <a:pt x="181" y="4"/>
                      <a:pt x="177" y="11"/>
                      <a:pt x="179" y="15"/>
                    </a:cubicBezTo>
                    <a:cubicBezTo>
                      <a:pt x="183" y="24"/>
                      <a:pt x="186" y="31"/>
                      <a:pt x="196" y="22"/>
                    </a:cubicBezTo>
                    <a:cubicBezTo>
                      <a:pt x="201" y="19"/>
                      <a:pt x="204" y="19"/>
                      <a:pt x="206" y="26"/>
                    </a:cubicBezTo>
                    <a:cubicBezTo>
                      <a:pt x="206" y="29"/>
                      <a:pt x="209" y="32"/>
                      <a:pt x="209" y="35"/>
                    </a:cubicBezTo>
                    <a:cubicBezTo>
                      <a:pt x="211" y="43"/>
                      <a:pt x="213" y="41"/>
                      <a:pt x="217" y="36"/>
                    </a:cubicBezTo>
                    <a:cubicBezTo>
                      <a:pt x="219" y="34"/>
                      <a:pt x="221" y="33"/>
                      <a:pt x="222" y="31"/>
                    </a:cubicBezTo>
                    <a:cubicBezTo>
                      <a:pt x="224" y="29"/>
                      <a:pt x="226" y="26"/>
                      <a:pt x="230" y="27"/>
                    </a:cubicBezTo>
                    <a:cubicBezTo>
                      <a:pt x="235" y="29"/>
                      <a:pt x="233" y="33"/>
                      <a:pt x="234" y="36"/>
                    </a:cubicBezTo>
                    <a:cubicBezTo>
                      <a:pt x="233" y="37"/>
                      <a:pt x="232" y="38"/>
                      <a:pt x="232" y="39"/>
                    </a:cubicBezTo>
                    <a:cubicBezTo>
                      <a:pt x="232" y="39"/>
                      <a:pt x="232" y="39"/>
                      <a:pt x="233" y="39"/>
                    </a:cubicBezTo>
                    <a:cubicBezTo>
                      <a:pt x="233" y="38"/>
                      <a:pt x="233" y="37"/>
                      <a:pt x="234" y="36"/>
                    </a:cubicBezTo>
                    <a:cubicBezTo>
                      <a:pt x="236" y="36"/>
                      <a:pt x="239" y="36"/>
                      <a:pt x="241" y="36"/>
                    </a:cubicBezTo>
                    <a:cubicBezTo>
                      <a:pt x="245" y="37"/>
                      <a:pt x="251" y="34"/>
                      <a:pt x="250" y="41"/>
                    </a:cubicBezTo>
                    <a:cubicBezTo>
                      <a:pt x="249" y="43"/>
                      <a:pt x="248" y="44"/>
                      <a:pt x="248" y="46"/>
                    </a:cubicBezTo>
                    <a:cubicBezTo>
                      <a:pt x="242" y="64"/>
                      <a:pt x="245" y="68"/>
                      <a:pt x="263" y="65"/>
                    </a:cubicBezTo>
                    <a:cubicBezTo>
                      <a:pt x="273" y="63"/>
                      <a:pt x="274" y="66"/>
                      <a:pt x="270" y="74"/>
                    </a:cubicBezTo>
                    <a:cubicBezTo>
                      <a:pt x="267" y="80"/>
                      <a:pt x="268" y="83"/>
                      <a:pt x="275" y="82"/>
                    </a:cubicBezTo>
                    <a:cubicBezTo>
                      <a:pt x="278" y="82"/>
                      <a:pt x="280" y="84"/>
                      <a:pt x="282" y="85"/>
                    </a:cubicBezTo>
                    <a:close/>
                    <a:moveTo>
                      <a:pt x="236" y="114"/>
                    </a:moveTo>
                    <a:cubicBezTo>
                      <a:pt x="228" y="115"/>
                      <a:pt x="234" y="108"/>
                      <a:pt x="232" y="106"/>
                    </a:cubicBezTo>
                    <a:cubicBezTo>
                      <a:pt x="222" y="98"/>
                      <a:pt x="216" y="86"/>
                      <a:pt x="203" y="82"/>
                    </a:cubicBezTo>
                    <a:cubicBezTo>
                      <a:pt x="197" y="80"/>
                      <a:pt x="197" y="71"/>
                      <a:pt x="192" y="73"/>
                    </a:cubicBezTo>
                    <a:cubicBezTo>
                      <a:pt x="183" y="78"/>
                      <a:pt x="177" y="65"/>
                      <a:pt x="168" y="70"/>
                    </a:cubicBezTo>
                    <a:cubicBezTo>
                      <a:pt x="167" y="70"/>
                      <a:pt x="154" y="70"/>
                      <a:pt x="154" y="70"/>
                    </a:cubicBezTo>
                    <a:cubicBezTo>
                      <a:pt x="144" y="57"/>
                      <a:pt x="138" y="74"/>
                      <a:pt x="129" y="74"/>
                    </a:cubicBezTo>
                    <a:cubicBezTo>
                      <a:pt x="122" y="74"/>
                      <a:pt x="108" y="76"/>
                      <a:pt x="105" y="89"/>
                    </a:cubicBezTo>
                    <a:cubicBezTo>
                      <a:pt x="85" y="96"/>
                      <a:pt x="77" y="115"/>
                      <a:pt x="76" y="131"/>
                    </a:cubicBezTo>
                    <a:cubicBezTo>
                      <a:pt x="75" y="148"/>
                      <a:pt x="63" y="170"/>
                      <a:pt x="85" y="185"/>
                    </a:cubicBezTo>
                    <a:cubicBezTo>
                      <a:pt x="86" y="185"/>
                      <a:pt x="86" y="186"/>
                      <a:pt x="86" y="187"/>
                    </a:cubicBezTo>
                    <a:cubicBezTo>
                      <a:pt x="82" y="195"/>
                      <a:pt x="86" y="201"/>
                      <a:pt x="92" y="207"/>
                    </a:cubicBezTo>
                    <a:cubicBezTo>
                      <a:pt x="101" y="218"/>
                      <a:pt x="110" y="231"/>
                      <a:pt x="128" y="226"/>
                    </a:cubicBezTo>
                    <a:cubicBezTo>
                      <a:pt x="132" y="226"/>
                      <a:pt x="132" y="227"/>
                      <a:pt x="133" y="230"/>
                    </a:cubicBezTo>
                    <a:cubicBezTo>
                      <a:pt x="136" y="239"/>
                      <a:pt x="154" y="243"/>
                      <a:pt x="160" y="235"/>
                    </a:cubicBezTo>
                    <a:cubicBezTo>
                      <a:pt x="164" y="231"/>
                      <a:pt x="167" y="230"/>
                      <a:pt x="173" y="233"/>
                    </a:cubicBezTo>
                    <a:cubicBezTo>
                      <a:pt x="185" y="239"/>
                      <a:pt x="189" y="237"/>
                      <a:pt x="195" y="225"/>
                    </a:cubicBezTo>
                    <a:cubicBezTo>
                      <a:pt x="197" y="221"/>
                      <a:pt x="199" y="221"/>
                      <a:pt x="203" y="221"/>
                    </a:cubicBezTo>
                    <a:cubicBezTo>
                      <a:pt x="212" y="220"/>
                      <a:pt x="224" y="220"/>
                      <a:pt x="222" y="205"/>
                    </a:cubicBezTo>
                    <a:cubicBezTo>
                      <a:pt x="222" y="202"/>
                      <a:pt x="225" y="201"/>
                      <a:pt x="227" y="199"/>
                    </a:cubicBezTo>
                    <a:cubicBezTo>
                      <a:pt x="231" y="193"/>
                      <a:pt x="241" y="191"/>
                      <a:pt x="240" y="183"/>
                    </a:cubicBezTo>
                    <a:cubicBezTo>
                      <a:pt x="240" y="177"/>
                      <a:pt x="240" y="173"/>
                      <a:pt x="244" y="167"/>
                    </a:cubicBezTo>
                    <a:cubicBezTo>
                      <a:pt x="249" y="160"/>
                      <a:pt x="249" y="152"/>
                      <a:pt x="243" y="145"/>
                    </a:cubicBezTo>
                    <a:cubicBezTo>
                      <a:pt x="239" y="140"/>
                      <a:pt x="239" y="136"/>
                      <a:pt x="242" y="131"/>
                    </a:cubicBezTo>
                    <a:cubicBezTo>
                      <a:pt x="247" y="127"/>
                      <a:pt x="252" y="123"/>
                      <a:pt x="257" y="119"/>
                    </a:cubicBezTo>
                    <a:cubicBezTo>
                      <a:pt x="259" y="118"/>
                      <a:pt x="260" y="116"/>
                      <a:pt x="259" y="114"/>
                    </a:cubicBezTo>
                    <a:cubicBezTo>
                      <a:pt x="259" y="112"/>
                      <a:pt x="257" y="111"/>
                      <a:pt x="255" y="111"/>
                    </a:cubicBezTo>
                    <a:cubicBezTo>
                      <a:pt x="248" y="112"/>
                      <a:pt x="242" y="113"/>
                      <a:pt x="236" y="114"/>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1" name="Freeform 460">
                <a:extLst>
                  <a:ext uri="{FF2B5EF4-FFF2-40B4-BE49-F238E27FC236}">
                    <a16:creationId xmlns:a16="http://schemas.microsoft.com/office/drawing/2014/main" id="{D4F426FB-F368-DE24-B75C-5FD0B90970B2}"/>
                  </a:ext>
                </a:extLst>
              </p:cNvPr>
              <p:cNvSpPr>
                <a:spLocks noEditPoints="1"/>
              </p:cNvSpPr>
              <p:nvPr/>
            </p:nvSpPr>
            <p:spPr bwMode="auto">
              <a:xfrm>
                <a:off x="5199" y="2127"/>
                <a:ext cx="343" cy="342"/>
              </a:xfrm>
              <a:custGeom>
                <a:avLst/>
                <a:gdLst>
                  <a:gd name="T0" fmla="*/ 256 w 302"/>
                  <a:gd name="T1" fmla="*/ 87 h 302"/>
                  <a:gd name="T2" fmla="*/ 281 w 302"/>
                  <a:gd name="T3" fmla="*/ 96 h 302"/>
                  <a:gd name="T4" fmla="*/ 267 w 302"/>
                  <a:gd name="T5" fmla="*/ 133 h 302"/>
                  <a:gd name="T6" fmla="*/ 301 w 302"/>
                  <a:gd name="T7" fmla="*/ 155 h 302"/>
                  <a:gd name="T8" fmla="*/ 282 w 302"/>
                  <a:gd name="T9" fmla="*/ 161 h 302"/>
                  <a:gd name="T10" fmla="*/ 281 w 302"/>
                  <a:gd name="T11" fmla="*/ 192 h 302"/>
                  <a:gd name="T12" fmla="*/ 277 w 302"/>
                  <a:gd name="T13" fmla="*/ 219 h 302"/>
                  <a:gd name="T14" fmla="*/ 261 w 302"/>
                  <a:gd name="T15" fmla="*/ 244 h 302"/>
                  <a:gd name="T16" fmla="*/ 227 w 302"/>
                  <a:gd name="T17" fmla="*/ 251 h 302"/>
                  <a:gd name="T18" fmla="*/ 214 w 302"/>
                  <a:gd name="T19" fmla="*/ 269 h 302"/>
                  <a:gd name="T20" fmla="*/ 178 w 302"/>
                  <a:gd name="T21" fmla="*/ 280 h 302"/>
                  <a:gd name="T22" fmla="*/ 164 w 302"/>
                  <a:gd name="T23" fmla="*/ 274 h 302"/>
                  <a:gd name="T24" fmla="*/ 131 w 302"/>
                  <a:gd name="T25" fmla="*/ 286 h 302"/>
                  <a:gd name="T26" fmla="*/ 120 w 302"/>
                  <a:gd name="T27" fmla="*/ 283 h 302"/>
                  <a:gd name="T28" fmla="*/ 99 w 302"/>
                  <a:gd name="T29" fmla="*/ 267 h 302"/>
                  <a:gd name="T30" fmla="*/ 80 w 302"/>
                  <a:gd name="T31" fmla="*/ 264 h 302"/>
                  <a:gd name="T32" fmla="*/ 53 w 302"/>
                  <a:gd name="T33" fmla="*/ 238 h 302"/>
                  <a:gd name="T34" fmla="*/ 31 w 302"/>
                  <a:gd name="T35" fmla="*/ 213 h 302"/>
                  <a:gd name="T36" fmla="*/ 35 w 302"/>
                  <a:gd name="T37" fmla="*/ 189 h 302"/>
                  <a:gd name="T38" fmla="*/ 17 w 302"/>
                  <a:gd name="T39" fmla="*/ 172 h 302"/>
                  <a:gd name="T40" fmla="*/ 17 w 302"/>
                  <a:gd name="T41" fmla="*/ 144 h 302"/>
                  <a:gd name="T42" fmla="*/ 5 w 302"/>
                  <a:gd name="T43" fmla="*/ 116 h 302"/>
                  <a:gd name="T44" fmla="*/ 7 w 302"/>
                  <a:gd name="T45" fmla="*/ 103 h 302"/>
                  <a:gd name="T46" fmla="*/ 39 w 302"/>
                  <a:gd name="T47" fmla="*/ 76 h 302"/>
                  <a:gd name="T48" fmla="*/ 37 w 302"/>
                  <a:gd name="T49" fmla="*/ 60 h 302"/>
                  <a:gd name="T50" fmla="*/ 68 w 302"/>
                  <a:gd name="T51" fmla="*/ 52 h 302"/>
                  <a:gd name="T52" fmla="*/ 78 w 302"/>
                  <a:gd name="T53" fmla="*/ 34 h 302"/>
                  <a:gd name="T54" fmla="*/ 91 w 302"/>
                  <a:gd name="T55" fmla="*/ 27 h 302"/>
                  <a:gd name="T56" fmla="*/ 109 w 302"/>
                  <a:gd name="T57" fmla="*/ 21 h 302"/>
                  <a:gd name="T58" fmla="*/ 127 w 302"/>
                  <a:gd name="T59" fmla="*/ 9 h 302"/>
                  <a:gd name="T60" fmla="*/ 148 w 302"/>
                  <a:gd name="T61" fmla="*/ 3 h 302"/>
                  <a:gd name="T62" fmla="*/ 156 w 302"/>
                  <a:gd name="T63" fmla="*/ 2 h 302"/>
                  <a:gd name="T64" fmla="*/ 181 w 302"/>
                  <a:gd name="T65" fmla="*/ 25 h 302"/>
                  <a:gd name="T66" fmla="*/ 200 w 302"/>
                  <a:gd name="T67" fmla="*/ 12 h 302"/>
                  <a:gd name="T68" fmla="*/ 223 w 302"/>
                  <a:gd name="T69" fmla="*/ 34 h 302"/>
                  <a:gd name="T70" fmla="*/ 226 w 302"/>
                  <a:gd name="T71" fmla="*/ 47 h 302"/>
                  <a:gd name="T72" fmla="*/ 241 w 302"/>
                  <a:gd name="T73" fmla="*/ 50 h 302"/>
                  <a:gd name="T74" fmla="*/ 235 w 302"/>
                  <a:gd name="T75" fmla="*/ 149 h 302"/>
                  <a:gd name="T76" fmla="*/ 234 w 302"/>
                  <a:gd name="T77" fmla="*/ 132 h 302"/>
                  <a:gd name="T78" fmla="*/ 194 w 302"/>
                  <a:gd name="T79" fmla="*/ 79 h 302"/>
                  <a:gd name="T80" fmla="*/ 148 w 302"/>
                  <a:gd name="T81" fmla="*/ 67 h 302"/>
                  <a:gd name="T82" fmla="*/ 69 w 302"/>
                  <a:gd name="T83" fmla="*/ 142 h 302"/>
                  <a:gd name="T84" fmla="*/ 109 w 302"/>
                  <a:gd name="T85" fmla="*/ 215 h 302"/>
                  <a:gd name="T86" fmla="*/ 169 w 302"/>
                  <a:gd name="T87" fmla="*/ 227 h 302"/>
                  <a:gd name="T88" fmla="*/ 205 w 302"/>
                  <a:gd name="T89" fmla="*/ 209 h 302"/>
                  <a:gd name="T90" fmla="*/ 246 w 302"/>
                  <a:gd name="T91" fmla="*/ 175 h 302"/>
                  <a:gd name="T92" fmla="*/ 234 w 302"/>
                  <a:gd name="T93" fmla="*/ 151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02" h="302">
                    <a:moveTo>
                      <a:pt x="259" y="59"/>
                    </a:moveTo>
                    <a:cubicBezTo>
                      <a:pt x="261" y="61"/>
                      <a:pt x="270" y="57"/>
                      <a:pt x="265" y="66"/>
                    </a:cubicBezTo>
                    <a:cubicBezTo>
                      <a:pt x="259" y="72"/>
                      <a:pt x="250" y="79"/>
                      <a:pt x="256" y="87"/>
                    </a:cubicBezTo>
                    <a:cubicBezTo>
                      <a:pt x="260" y="92"/>
                      <a:pt x="271" y="93"/>
                      <a:pt x="279" y="88"/>
                    </a:cubicBezTo>
                    <a:cubicBezTo>
                      <a:pt x="280" y="88"/>
                      <a:pt x="282" y="88"/>
                      <a:pt x="283" y="89"/>
                    </a:cubicBezTo>
                    <a:cubicBezTo>
                      <a:pt x="283" y="91"/>
                      <a:pt x="283" y="94"/>
                      <a:pt x="281" y="96"/>
                    </a:cubicBezTo>
                    <a:cubicBezTo>
                      <a:pt x="271" y="107"/>
                      <a:pt x="271" y="107"/>
                      <a:pt x="285" y="112"/>
                    </a:cubicBezTo>
                    <a:cubicBezTo>
                      <a:pt x="288" y="114"/>
                      <a:pt x="288" y="118"/>
                      <a:pt x="288" y="121"/>
                    </a:cubicBezTo>
                    <a:cubicBezTo>
                      <a:pt x="278" y="121"/>
                      <a:pt x="275" y="131"/>
                      <a:pt x="267" y="133"/>
                    </a:cubicBezTo>
                    <a:cubicBezTo>
                      <a:pt x="272" y="140"/>
                      <a:pt x="278" y="138"/>
                      <a:pt x="284" y="139"/>
                    </a:cubicBezTo>
                    <a:cubicBezTo>
                      <a:pt x="288" y="144"/>
                      <a:pt x="294" y="146"/>
                      <a:pt x="301" y="148"/>
                    </a:cubicBezTo>
                    <a:cubicBezTo>
                      <a:pt x="301" y="150"/>
                      <a:pt x="301" y="153"/>
                      <a:pt x="301" y="155"/>
                    </a:cubicBezTo>
                    <a:cubicBezTo>
                      <a:pt x="300" y="155"/>
                      <a:pt x="299" y="155"/>
                      <a:pt x="299" y="155"/>
                    </a:cubicBezTo>
                    <a:cubicBezTo>
                      <a:pt x="293" y="152"/>
                      <a:pt x="288" y="153"/>
                      <a:pt x="283" y="157"/>
                    </a:cubicBezTo>
                    <a:cubicBezTo>
                      <a:pt x="282" y="158"/>
                      <a:pt x="282" y="160"/>
                      <a:pt x="282" y="161"/>
                    </a:cubicBezTo>
                    <a:cubicBezTo>
                      <a:pt x="285" y="167"/>
                      <a:pt x="291" y="164"/>
                      <a:pt x="296" y="165"/>
                    </a:cubicBezTo>
                    <a:cubicBezTo>
                      <a:pt x="302" y="173"/>
                      <a:pt x="293" y="174"/>
                      <a:pt x="290" y="177"/>
                    </a:cubicBezTo>
                    <a:cubicBezTo>
                      <a:pt x="276" y="179"/>
                      <a:pt x="276" y="179"/>
                      <a:pt x="281" y="192"/>
                    </a:cubicBezTo>
                    <a:cubicBezTo>
                      <a:pt x="283" y="197"/>
                      <a:pt x="286" y="201"/>
                      <a:pt x="284" y="206"/>
                    </a:cubicBezTo>
                    <a:cubicBezTo>
                      <a:pt x="280" y="207"/>
                      <a:pt x="275" y="204"/>
                      <a:pt x="273" y="208"/>
                    </a:cubicBezTo>
                    <a:cubicBezTo>
                      <a:pt x="270" y="212"/>
                      <a:pt x="274" y="216"/>
                      <a:pt x="277" y="219"/>
                    </a:cubicBezTo>
                    <a:cubicBezTo>
                      <a:pt x="282" y="226"/>
                      <a:pt x="280" y="229"/>
                      <a:pt x="272" y="228"/>
                    </a:cubicBezTo>
                    <a:cubicBezTo>
                      <a:pt x="266" y="228"/>
                      <a:pt x="260" y="227"/>
                      <a:pt x="252" y="226"/>
                    </a:cubicBezTo>
                    <a:cubicBezTo>
                      <a:pt x="257" y="232"/>
                      <a:pt x="256" y="239"/>
                      <a:pt x="261" y="244"/>
                    </a:cubicBezTo>
                    <a:cubicBezTo>
                      <a:pt x="260" y="245"/>
                      <a:pt x="258" y="246"/>
                      <a:pt x="257" y="247"/>
                    </a:cubicBezTo>
                    <a:cubicBezTo>
                      <a:pt x="249" y="253"/>
                      <a:pt x="238" y="246"/>
                      <a:pt x="230" y="253"/>
                    </a:cubicBezTo>
                    <a:cubicBezTo>
                      <a:pt x="230" y="253"/>
                      <a:pt x="228" y="251"/>
                      <a:pt x="227" y="251"/>
                    </a:cubicBezTo>
                    <a:cubicBezTo>
                      <a:pt x="224" y="246"/>
                      <a:pt x="220" y="248"/>
                      <a:pt x="217" y="250"/>
                    </a:cubicBezTo>
                    <a:cubicBezTo>
                      <a:pt x="212" y="252"/>
                      <a:pt x="213" y="256"/>
                      <a:pt x="214" y="259"/>
                    </a:cubicBezTo>
                    <a:cubicBezTo>
                      <a:pt x="215" y="263"/>
                      <a:pt x="215" y="266"/>
                      <a:pt x="214" y="269"/>
                    </a:cubicBezTo>
                    <a:cubicBezTo>
                      <a:pt x="214" y="274"/>
                      <a:pt x="214" y="278"/>
                      <a:pt x="214" y="282"/>
                    </a:cubicBezTo>
                    <a:cubicBezTo>
                      <a:pt x="214" y="289"/>
                      <a:pt x="213" y="292"/>
                      <a:pt x="205" y="288"/>
                    </a:cubicBezTo>
                    <a:cubicBezTo>
                      <a:pt x="197" y="283"/>
                      <a:pt x="187" y="281"/>
                      <a:pt x="178" y="280"/>
                    </a:cubicBezTo>
                    <a:cubicBezTo>
                      <a:pt x="178" y="279"/>
                      <a:pt x="177" y="278"/>
                      <a:pt x="177" y="278"/>
                    </a:cubicBezTo>
                    <a:cubicBezTo>
                      <a:pt x="181" y="269"/>
                      <a:pt x="174" y="265"/>
                      <a:pt x="169" y="264"/>
                    </a:cubicBezTo>
                    <a:cubicBezTo>
                      <a:pt x="163" y="263"/>
                      <a:pt x="166" y="271"/>
                      <a:pt x="164" y="274"/>
                    </a:cubicBezTo>
                    <a:cubicBezTo>
                      <a:pt x="163" y="275"/>
                      <a:pt x="163" y="277"/>
                      <a:pt x="162" y="278"/>
                    </a:cubicBezTo>
                    <a:cubicBezTo>
                      <a:pt x="153" y="284"/>
                      <a:pt x="160" y="294"/>
                      <a:pt x="158" y="302"/>
                    </a:cubicBezTo>
                    <a:cubicBezTo>
                      <a:pt x="146" y="300"/>
                      <a:pt x="140" y="292"/>
                      <a:pt x="131" y="286"/>
                    </a:cubicBezTo>
                    <a:cubicBezTo>
                      <a:pt x="139" y="283"/>
                      <a:pt x="135" y="278"/>
                      <a:pt x="133" y="276"/>
                    </a:cubicBezTo>
                    <a:cubicBezTo>
                      <a:pt x="127" y="273"/>
                      <a:pt x="124" y="268"/>
                      <a:pt x="122" y="262"/>
                    </a:cubicBezTo>
                    <a:cubicBezTo>
                      <a:pt x="110" y="277"/>
                      <a:pt x="109" y="279"/>
                      <a:pt x="120" y="283"/>
                    </a:cubicBezTo>
                    <a:cubicBezTo>
                      <a:pt x="120" y="286"/>
                      <a:pt x="117" y="288"/>
                      <a:pt x="115" y="289"/>
                    </a:cubicBezTo>
                    <a:cubicBezTo>
                      <a:pt x="112" y="280"/>
                      <a:pt x="97" y="286"/>
                      <a:pt x="97" y="274"/>
                    </a:cubicBezTo>
                    <a:cubicBezTo>
                      <a:pt x="98" y="272"/>
                      <a:pt x="98" y="270"/>
                      <a:pt x="99" y="267"/>
                    </a:cubicBezTo>
                    <a:cubicBezTo>
                      <a:pt x="100" y="264"/>
                      <a:pt x="101" y="259"/>
                      <a:pt x="99" y="257"/>
                    </a:cubicBezTo>
                    <a:cubicBezTo>
                      <a:pt x="95" y="254"/>
                      <a:pt x="92" y="258"/>
                      <a:pt x="90" y="261"/>
                    </a:cubicBezTo>
                    <a:cubicBezTo>
                      <a:pt x="87" y="263"/>
                      <a:pt x="82" y="266"/>
                      <a:pt x="80" y="264"/>
                    </a:cubicBezTo>
                    <a:cubicBezTo>
                      <a:pt x="74" y="255"/>
                      <a:pt x="65" y="261"/>
                      <a:pt x="58" y="257"/>
                    </a:cubicBezTo>
                    <a:cubicBezTo>
                      <a:pt x="52" y="257"/>
                      <a:pt x="48" y="255"/>
                      <a:pt x="51" y="247"/>
                    </a:cubicBezTo>
                    <a:cubicBezTo>
                      <a:pt x="52" y="245"/>
                      <a:pt x="53" y="241"/>
                      <a:pt x="53" y="238"/>
                    </a:cubicBezTo>
                    <a:cubicBezTo>
                      <a:pt x="54" y="231"/>
                      <a:pt x="51" y="229"/>
                      <a:pt x="45" y="231"/>
                    </a:cubicBezTo>
                    <a:cubicBezTo>
                      <a:pt x="34" y="235"/>
                      <a:pt x="34" y="230"/>
                      <a:pt x="37" y="222"/>
                    </a:cubicBezTo>
                    <a:cubicBezTo>
                      <a:pt x="41" y="215"/>
                      <a:pt x="37" y="213"/>
                      <a:pt x="31" y="213"/>
                    </a:cubicBezTo>
                    <a:cubicBezTo>
                      <a:pt x="26" y="213"/>
                      <a:pt x="21" y="212"/>
                      <a:pt x="20" y="206"/>
                    </a:cubicBezTo>
                    <a:cubicBezTo>
                      <a:pt x="23" y="202"/>
                      <a:pt x="26" y="198"/>
                      <a:pt x="29" y="194"/>
                    </a:cubicBezTo>
                    <a:cubicBezTo>
                      <a:pt x="30" y="191"/>
                      <a:pt x="36" y="193"/>
                      <a:pt x="35" y="189"/>
                    </a:cubicBezTo>
                    <a:cubicBezTo>
                      <a:pt x="27" y="182"/>
                      <a:pt x="15" y="183"/>
                      <a:pt x="9" y="174"/>
                    </a:cubicBezTo>
                    <a:cubicBezTo>
                      <a:pt x="9" y="174"/>
                      <a:pt x="9" y="174"/>
                      <a:pt x="9" y="174"/>
                    </a:cubicBezTo>
                    <a:cubicBezTo>
                      <a:pt x="12" y="173"/>
                      <a:pt x="15" y="173"/>
                      <a:pt x="17" y="172"/>
                    </a:cubicBezTo>
                    <a:cubicBezTo>
                      <a:pt x="21" y="170"/>
                      <a:pt x="27" y="169"/>
                      <a:pt x="26" y="163"/>
                    </a:cubicBezTo>
                    <a:cubicBezTo>
                      <a:pt x="26" y="157"/>
                      <a:pt x="20" y="158"/>
                      <a:pt x="16" y="157"/>
                    </a:cubicBezTo>
                    <a:cubicBezTo>
                      <a:pt x="13" y="153"/>
                      <a:pt x="9" y="148"/>
                      <a:pt x="17" y="144"/>
                    </a:cubicBezTo>
                    <a:cubicBezTo>
                      <a:pt x="25" y="140"/>
                      <a:pt x="26" y="136"/>
                      <a:pt x="18" y="130"/>
                    </a:cubicBezTo>
                    <a:cubicBezTo>
                      <a:pt x="15" y="127"/>
                      <a:pt x="12" y="124"/>
                      <a:pt x="7" y="124"/>
                    </a:cubicBezTo>
                    <a:cubicBezTo>
                      <a:pt x="0" y="123"/>
                      <a:pt x="3" y="119"/>
                      <a:pt x="5" y="116"/>
                    </a:cubicBezTo>
                    <a:cubicBezTo>
                      <a:pt x="5" y="116"/>
                      <a:pt x="5" y="116"/>
                      <a:pt x="5" y="116"/>
                    </a:cubicBezTo>
                    <a:cubicBezTo>
                      <a:pt x="8" y="117"/>
                      <a:pt x="11" y="117"/>
                      <a:pt x="12" y="113"/>
                    </a:cubicBezTo>
                    <a:cubicBezTo>
                      <a:pt x="12" y="109"/>
                      <a:pt x="4" y="108"/>
                      <a:pt x="7" y="103"/>
                    </a:cubicBezTo>
                    <a:cubicBezTo>
                      <a:pt x="10" y="99"/>
                      <a:pt x="14" y="97"/>
                      <a:pt x="18" y="99"/>
                    </a:cubicBezTo>
                    <a:cubicBezTo>
                      <a:pt x="28" y="100"/>
                      <a:pt x="38" y="99"/>
                      <a:pt x="44" y="93"/>
                    </a:cubicBezTo>
                    <a:cubicBezTo>
                      <a:pt x="49" y="89"/>
                      <a:pt x="40" y="82"/>
                      <a:pt x="39" y="76"/>
                    </a:cubicBezTo>
                    <a:cubicBezTo>
                      <a:pt x="39" y="74"/>
                      <a:pt x="38" y="72"/>
                      <a:pt x="38" y="70"/>
                    </a:cubicBezTo>
                    <a:cubicBezTo>
                      <a:pt x="39" y="65"/>
                      <a:pt x="35" y="66"/>
                      <a:pt x="32" y="66"/>
                    </a:cubicBezTo>
                    <a:cubicBezTo>
                      <a:pt x="30" y="61"/>
                      <a:pt x="34" y="61"/>
                      <a:pt x="37" y="60"/>
                    </a:cubicBezTo>
                    <a:cubicBezTo>
                      <a:pt x="39" y="60"/>
                      <a:pt x="42" y="60"/>
                      <a:pt x="41" y="57"/>
                    </a:cubicBezTo>
                    <a:cubicBezTo>
                      <a:pt x="34" y="39"/>
                      <a:pt x="50" y="49"/>
                      <a:pt x="55" y="46"/>
                    </a:cubicBezTo>
                    <a:cubicBezTo>
                      <a:pt x="59" y="48"/>
                      <a:pt x="64" y="50"/>
                      <a:pt x="68" y="52"/>
                    </a:cubicBezTo>
                    <a:cubicBezTo>
                      <a:pt x="70" y="53"/>
                      <a:pt x="72" y="54"/>
                      <a:pt x="73" y="53"/>
                    </a:cubicBezTo>
                    <a:cubicBezTo>
                      <a:pt x="76" y="51"/>
                      <a:pt x="74" y="49"/>
                      <a:pt x="72" y="47"/>
                    </a:cubicBezTo>
                    <a:cubicBezTo>
                      <a:pt x="68" y="40"/>
                      <a:pt x="71" y="36"/>
                      <a:pt x="78" y="34"/>
                    </a:cubicBezTo>
                    <a:cubicBezTo>
                      <a:pt x="79" y="33"/>
                      <a:pt x="79" y="32"/>
                      <a:pt x="80" y="32"/>
                    </a:cubicBezTo>
                    <a:cubicBezTo>
                      <a:pt x="83" y="33"/>
                      <a:pt x="84" y="41"/>
                      <a:pt x="88" y="38"/>
                    </a:cubicBezTo>
                    <a:cubicBezTo>
                      <a:pt x="91" y="36"/>
                      <a:pt x="93" y="31"/>
                      <a:pt x="91" y="27"/>
                    </a:cubicBezTo>
                    <a:cubicBezTo>
                      <a:pt x="91" y="26"/>
                      <a:pt x="90" y="25"/>
                      <a:pt x="90" y="24"/>
                    </a:cubicBezTo>
                    <a:cubicBezTo>
                      <a:pt x="94" y="20"/>
                      <a:pt x="90" y="11"/>
                      <a:pt x="99" y="11"/>
                    </a:cubicBezTo>
                    <a:cubicBezTo>
                      <a:pt x="102" y="14"/>
                      <a:pt x="106" y="18"/>
                      <a:pt x="109" y="21"/>
                    </a:cubicBezTo>
                    <a:cubicBezTo>
                      <a:pt x="114" y="26"/>
                      <a:pt x="116" y="24"/>
                      <a:pt x="117" y="18"/>
                    </a:cubicBezTo>
                    <a:cubicBezTo>
                      <a:pt x="117" y="15"/>
                      <a:pt x="118" y="12"/>
                      <a:pt x="119" y="10"/>
                    </a:cubicBezTo>
                    <a:cubicBezTo>
                      <a:pt x="121" y="5"/>
                      <a:pt x="124" y="3"/>
                      <a:pt x="127" y="9"/>
                    </a:cubicBezTo>
                    <a:cubicBezTo>
                      <a:pt x="127" y="16"/>
                      <a:pt x="131" y="20"/>
                      <a:pt x="137" y="21"/>
                    </a:cubicBezTo>
                    <a:cubicBezTo>
                      <a:pt x="142" y="21"/>
                      <a:pt x="143" y="16"/>
                      <a:pt x="143" y="11"/>
                    </a:cubicBezTo>
                    <a:cubicBezTo>
                      <a:pt x="145" y="8"/>
                      <a:pt x="147" y="5"/>
                      <a:pt x="148" y="3"/>
                    </a:cubicBezTo>
                    <a:cubicBezTo>
                      <a:pt x="149" y="2"/>
                      <a:pt x="150" y="1"/>
                      <a:pt x="150" y="0"/>
                    </a:cubicBezTo>
                    <a:cubicBezTo>
                      <a:pt x="150" y="0"/>
                      <a:pt x="150" y="0"/>
                      <a:pt x="150" y="0"/>
                    </a:cubicBezTo>
                    <a:cubicBezTo>
                      <a:pt x="152" y="1"/>
                      <a:pt x="155" y="0"/>
                      <a:pt x="156" y="2"/>
                    </a:cubicBezTo>
                    <a:cubicBezTo>
                      <a:pt x="160" y="12"/>
                      <a:pt x="169" y="15"/>
                      <a:pt x="179" y="12"/>
                    </a:cubicBezTo>
                    <a:cubicBezTo>
                      <a:pt x="180" y="12"/>
                      <a:pt x="181" y="13"/>
                      <a:pt x="182" y="13"/>
                    </a:cubicBezTo>
                    <a:cubicBezTo>
                      <a:pt x="180" y="17"/>
                      <a:pt x="177" y="24"/>
                      <a:pt x="181" y="25"/>
                    </a:cubicBezTo>
                    <a:cubicBezTo>
                      <a:pt x="187" y="27"/>
                      <a:pt x="190" y="21"/>
                      <a:pt x="191" y="15"/>
                    </a:cubicBezTo>
                    <a:cubicBezTo>
                      <a:pt x="192" y="13"/>
                      <a:pt x="191" y="11"/>
                      <a:pt x="191" y="10"/>
                    </a:cubicBezTo>
                    <a:cubicBezTo>
                      <a:pt x="194" y="12"/>
                      <a:pt x="197" y="14"/>
                      <a:pt x="200" y="12"/>
                    </a:cubicBezTo>
                    <a:cubicBezTo>
                      <a:pt x="203" y="13"/>
                      <a:pt x="203" y="16"/>
                      <a:pt x="204" y="18"/>
                    </a:cubicBezTo>
                    <a:cubicBezTo>
                      <a:pt x="204" y="24"/>
                      <a:pt x="204" y="31"/>
                      <a:pt x="207" y="35"/>
                    </a:cubicBezTo>
                    <a:cubicBezTo>
                      <a:pt x="212" y="44"/>
                      <a:pt x="217" y="32"/>
                      <a:pt x="223" y="34"/>
                    </a:cubicBezTo>
                    <a:cubicBezTo>
                      <a:pt x="224" y="35"/>
                      <a:pt x="226" y="35"/>
                      <a:pt x="227" y="35"/>
                    </a:cubicBezTo>
                    <a:cubicBezTo>
                      <a:pt x="227" y="36"/>
                      <a:pt x="228" y="38"/>
                      <a:pt x="228" y="40"/>
                    </a:cubicBezTo>
                    <a:cubicBezTo>
                      <a:pt x="227" y="42"/>
                      <a:pt x="227" y="44"/>
                      <a:pt x="226" y="47"/>
                    </a:cubicBezTo>
                    <a:cubicBezTo>
                      <a:pt x="226" y="50"/>
                      <a:pt x="224" y="53"/>
                      <a:pt x="227" y="55"/>
                    </a:cubicBezTo>
                    <a:cubicBezTo>
                      <a:pt x="230" y="57"/>
                      <a:pt x="232" y="54"/>
                      <a:pt x="235" y="53"/>
                    </a:cubicBezTo>
                    <a:cubicBezTo>
                      <a:pt x="237" y="52"/>
                      <a:pt x="239" y="51"/>
                      <a:pt x="241" y="50"/>
                    </a:cubicBezTo>
                    <a:cubicBezTo>
                      <a:pt x="247" y="47"/>
                      <a:pt x="253" y="42"/>
                      <a:pt x="251" y="55"/>
                    </a:cubicBezTo>
                    <a:cubicBezTo>
                      <a:pt x="250" y="60"/>
                      <a:pt x="256" y="58"/>
                      <a:pt x="259" y="59"/>
                    </a:cubicBezTo>
                    <a:close/>
                    <a:moveTo>
                      <a:pt x="235" y="149"/>
                    </a:moveTo>
                    <a:cubicBezTo>
                      <a:pt x="235" y="149"/>
                      <a:pt x="235" y="148"/>
                      <a:pt x="236" y="148"/>
                    </a:cubicBezTo>
                    <a:cubicBezTo>
                      <a:pt x="243" y="146"/>
                      <a:pt x="250" y="143"/>
                      <a:pt x="257" y="134"/>
                    </a:cubicBezTo>
                    <a:cubicBezTo>
                      <a:pt x="247" y="140"/>
                      <a:pt x="243" y="127"/>
                      <a:pt x="234" y="132"/>
                    </a:cubicBezTo>
                    <a:cubicBezTo>
                      <a:pt x="234" y="123"/>
                      <a:pt x="224" y="118"/>
                      <a:pt x="226" y="109"/>
                    </a:cubicBezTo>
                    <a:cubicBezTo>
                      <a:pt x="226" y="108"/>
                      <a:pt x="224" y="105"/>
                      <a:pt x="223" y="104"/>
                    </a:cubicBezTo>
                    <a:cubicBezTo>
                      <a:pt x="209" y="101"/>
                      <a:pt x="208" y="84"/>
                      <a:pt x="194" y="79"/>
                    </a:cubicBezTo>
                    <a:cubicBezTo>
                      <a:pt x="184" y="75"/>
                      <a:pt x="169" y="74"/>
                      <a:pt x="161" y="64"/>
                    </a:cubicBezTo>
                    <a:cubicBezTo>
                      <a:pt x="161" y="63"/>
                      <a:pt x="158" y="65"/>
                      <a:pt x="156" y="66"/>
                    </a:cubicBezTo>
                    <a:cubicBezTo>
                      <a:pt x="153" y="68"/>
                      <a:pt x="150" y="66"/>
                      <a:pt x="148" y="67"/>
                    </a:cubicBezTo>
                    <a:cubicBezTo>
                      <a:pt x="140" y="70"/>
                      <a:pt x="130" y="65"/>
                      <a:pt x="125" y="69"/>
                    </a:cubicBezTo>
                    <a:cubicBezTo>
                      <a:pt x="112" y="80"/>
                      <a:pt x="89" y="80"/>
                      <a:pt x="86" y="101"/>
                    </a:cubicBezTo>
                    <a:cubicBezTo>
                      <a:pt x="70" y="110"/>
                      <a:pt x="75" y="128"/>
                      <a:pt x="69" y="142"/>
                    </a:cubicBezTo>
                    <a:cubicBezTo>
                      <a:pt x="64" y="152"/>
                      <a:pt x="71" y="164"/>
                      <a:pt x="73" y="175"/>
                    </a:cubicBezTo>
                    <a:cubicBezTo>
                      <a:pt x="75" y="191"/>
                      <a:pt x="82" y="211"/>
                      <a:pt x="106" y="211"/>
                    </a:cubicBezTo>
                    <a:cubicBezTo>
                      <a:pt x="108" y="212"/>
                      <a:pt x="109" y="213"/>
                      <a:pt x="109" y="215"/>
                    </a:cubicBezTo>
                    <a:cubicBezTo>
                      <a:pt x="111" y="226"/>
                      <a:pt x="125" y="233"/>
                      <a:pt x="134" y="227"/>
                    </a:cubicBezTo>
                    <a:cubicBezTo>
                      <a:pt x="139" y="224"/>
                      <a:pt x="141" y="224"/>
                      <a:pt x="145" y="228"/>
                    </a:cubicBezTo>
                    <a:cubicBezTo>
                      <a:pt x="156" y="237"/>
                      <a:pt x="161" y="237"/>
                      <a:pt x="169" y="227"/>
                    </a:cubicBezTo>
                    <a:cubicBezTo>
                      <a:pt x="172" y="223"/>
                      <a:pt x="175" y="225"/>
                      <a:pt x="178" y="225"/>
                    </a:cubicBezTo>
                    <a:cubicBezTo>
                      <a:pt x="187" y="225"/>
                      <a:pt x="198" y="228"/>
                      <a:pt x="199" y="214"/>
                    </a:cubicBezTo>
                    <a:cubicBezTo>
                      <a:pt x="200" y="211"/>
                      <a:pt x="203" y="211"/>
                      <a:pt x="205" y="209"/>
                    </a:cubicBezTo>
                    <a:cubicBezTo>
                      <a:pt x="211" y="205"/>
                      <a:pt x="222" y="205"/>
                      <a:pt x="222" y="196"/>
                    </a:cubicBezTo>
                    <a:cubicBezTo>
                      <a:pt x="223" y="187"/>
                      <a:pt x="229" y="184"/>
                      <a:pt x="235" y="179"/>
                    </a:cubicBezTo>
                    <a:cubicBezTo>
                      <a:pt x="239" y="179"/>
                      <a:pt x="245" y="181"/>
                      <a:pt x="246" y="175"/>
                    </a:cubicBezTo>
                    <a:cubicBezTo>
                      <a:pt x="247" y="171"/>
                      <a:pt x="240" y="171"/>
                      <a:pt x="237" y="169"/>
                    </a:cubicBezTo>
                    <a:cubicBezTo>
                      <a:pt x="237" y="168"/>
                      <a:pt x="236" y="168"/>
                      <a:pt x="235" y="167"/>
                    </a:cubicBezTo>
                    <a:cubicBezTo>
                      <a:pt x="234" y="162"/>
                      <a:pt x="230" y="157"/>
                      <a:pt x="234" y="151"/>
                    </a:cubicBezTo>
                    <a:cubicBezTo>
                      <a:pt x="234" y="150"/>
                      <a:pt x="235" y="150"/>
                      <a:pt x="235" y="149"/>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2" name="Freeform 461">
                <a:extLst>
                  <a:ext uri="{FF2B5EF4-FFF2-40B4-BE49-F238E27FC236}">
                    <a16:creationId xmlns:a16="http://schemas.microsoft.com/office/drawing/2014/main" id="{D8081A10-1352-A736-4044-0E3CE7677F8C}"/>
                  </a:ext>
                </a:extLst>
              </p:cNvPr>
              <p:cNvSpPr>
                <a:spLocks noEditPoints="1"/>
              </p:cNvSpPr>
              <p:nvPr/>
            </p:nvSpPr>
            <p:spPr bwMode="auto">
              <a:xfrm>
                <a:off x="5329" y="1276"/>
                <a:ext cx="298" cy="268"/>
              </a:xfrm>
              <a:custGeom>
                <a:avLst/>
                <a:gdLst>
                  <a:gd name="T0" fmla="*/ 202 w 262"/>
                  <a:gd name="T1" fmla="*/ 184 h 237"/>
                  <a:gd name="T2" fmla="*/ 201 w 262"/>
                  <a:gd name="T3" fmla="*/ 203 h 237"/>
                  <a:gd name="T4" fmla="*/ 153 w 262"/>
                  <a:gd name="T5" fmla="*/ 205 h 237"/>
                  <a:gd name="T6" fmla="*/ 130 w 262"/>
                  <a:gd name="T7" fmla="*/ 208 h 237"/>
                  <a:gd name="T8" fmla="*/ 193 w 262"/>
                  <a:gd name="T9" fmla="*/ 225 h 237"/>
                  <a:gd name="T10" fmla="*/ 77 w 262"/>
                  <a:gd name="T11" fmla="*/ 191 h 237"/>
                  <a:gd name="T12" fmla="*/ 64 w 262"/>
                  <a:gd name="T13" fmla="*/ 131 h 237"/>
                  <a:gd name="T14" fmla="*/ 17 w 262"/>
                  <a:gd name="T15" fmla="*/ 34 h 237"/>
                  <a:gd name="T16" fmla="*/ 136 w 262"/>
                  <a:gd name="T17" fmla="*/ 30 h 237"/>
                  <a:gd name="T18" fmla="*/ 226 w 262"/>
                  <a:gd name="T19" fmla="*/ 61 h 237"/>
                  <a:gd name="T20" fmla="*/ 259 w 262"/>
                  <a:gd name="T21" fmla="*/ 121 h 237"/>
                  <a:gd name="T22" fmla="*/ 230 w 262"/>
                  <a:gd name="T23" fmla="*/ 133 h 237"/>
                  <a:gd name="T24" fmla="*/ 231 w 262"/>
                  <a:gd name="T25" fmla="*/ 150 h 237"/>
                  <a:gd name="T26" fmla="*/ 217 w 262"/>
                  <a:gd name="T27" fmla="*/ 96 h 237"/>
                  <a:gd name="T28" fmla="*/ 204 w 262"/>
                  <a:gd name="T29" fmla="*/ 62 h 237"/>
                  <a:gd name="T30" fmla="*/ 212 w 262"/>
                  <a:gd name="T31" fmla="*/ 77 h 237"/>
                  <a:gd name="T32" fmla="*/ 202 w 262"/>
                  <a:gd name="T33" fmla="*/ 92 h 237"/>
                  <a:gd name="T34" fmla="*/ 175 w 262"/>
                  <a:gd name="T35" fmla="*/ 58 h 237"/>
                  <a:gd name="T36" fmla="*/ 195 w 262"/>
                  <a:gd name="T37" fmla="*/ 142 h 237"/>
                  <a:gd name="T38" fmla="*/ 185 w 262"/>
                  <a:gd name="T39" fmla="*/ 135 h 237"/>
                  <a:gd name="T40" fmla="*/ 149 w 262"/>
                  <a:gd name="T41" fmla="*/ 131 h 237"/>
                  <a:gd name="T42" fmla="*/ 133 w 262"/>
                  <a:gd name="T43" fmla="*/ 124 h 237"/>
                  <a:gd name="T44" fmla="*/ 68 w 262"/>
                  <a:gd name="T45" fmla="*/ 108 h 237"/>
                  <a:gd name="T46" fmla="*/ 214 w 262"/>
                  <a:gd name="T47" fmla="*/ 159 h 237"/>
                  <a:gd name="T48" fmla="*/ 122 w 262"/>
                  <a:gd name="T49" fmla="*/ 154 h 237"/>
                  <a:gd name="T50" fmla="*/ 122 w 262"/>
                  <a:gd name="T51" fmla="*/ 155 h 237"/>
                  <a:gd name="T52" fmla="*/ 184 w 262"/>
                  <a:gd name="T53" fmla="*/ 171 h 237"/>
                  <a:gd name="T54" fmla="*/ 224 w 262"/>
                  <a:gd name="T55" fmla="*/ 177 h 237"/>
                  <a:gd name="T56" fmla="*/ 132 w 262"/>
                  <a:gd name="T57" fmla="*/ 58 h 237"/>
                  <a:gd name="T58" fmla="*/ 124 w 262"/>
                  <a:gd name="T59" fmla="*/ 59 h 237"/>
                  <a:gd name="T60" fmla="*/ 168 w 262"/>
                  <a:gd name="T61" fmla="*/ 107 h 237"/>
                  <a:gd name="T62" fmla="*/ 140 w 262"/>
                  <a:gd name="T63" fmla="*/ 96 h 237"/>
                  <a:gd name="T64" fmla="*/ 182 w 262"/>
                  <a:gd name="T65" fmla="*/ 129 h 237"/>
                  <a:gd name="T66" fmla="*/ 152 w 262"/>
                  <a:gd name="T67" fmla="*/ 76 h 237"/>
                  <a:gd name="T68" fmla="*/ 127 w 262"/>
                  <a:gd name="T69" fmla="*/ 52 h 237"/>
                  <a:gd name="T70" fmla="*/ 105 w 262"/>
                  <a:gd name="T71" fmla="*/ 70 h 237"/>
                  <a:gd name="T72" fmla="*/ 105 w 262"/>
                  <a:gd name="T73" fmla="*/ 70 h 237"/>
                  <a:gd name="T74" fmla="*/ 66 w 262"/>
                  <a:gd name="T75" fmla="*/ 70 h 237"/>
                  <a:gd name="T76" fmla="*/ 95 w 262"/>
                  <a:gd name="T77" fmla="*/ 79 h 237"/>
                  <a:gd name="T78" fmla="*/ 113 w 262"/>
                  <a:gd name="T79" fmla="*/ 75 h 237"/>
                  <a:gd name="T80" fmla="*/ 78 w 262"/>
                  <a:gd name="T81" fmla="*/ 50 h 237"/>
                  <a:gd name="T82" fmla="*/ 79 w 262"/>
                  <a:gd name="T83" fmla="*/ 50 h 237"/>
                  <a:gd name="T84" fmla="*/ 96 w 262"/>
                  <a:gd name="T85" fmla="*/ 138 h 237"/>
                  <a:gd name="T86" fmla="*/ 113 w 262"/>
                  <a:gd name="T87" fmla="*/ 151 h 237"/>
                  <a:gd name="T88" fmla="*/ 155 w 262"/>
                  <a:gd name="T89" fmla="*/ 52 h 237"/>
                  <a:gd name="T90" fmla="*/ 147 w 262"/>
                  <a:gd name="T91" fmla="*/ 193 h 237"/>
                  <a:gd name="T92" fmla="*/ 141 w 262"/>
                  <a:gd name="T93" fmla="*/ 200 h 237"/>
                  <a:gd name="T94" fmla="*/ 164 w 262"/>
                  <a:gd name="T95" fmla="*/ 44 h 237"/>
                  <a:gd name="T96" fmla="*/ 70 w 262"/>
                  <a:gd name="T97" fmla="*/ 46 h 237"/>
                  <a:gd name="T98" fmla="*/ 95 w 262"/>
                  <a:gd name="T99" fmla="*/ 62 h 237"/>
                  <a:gd name="T100" fmla="*/ 95 w 262"/>
                  <a:gd name="T101" fmla="*/ 61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2" h="236">
                    <a:moveTo>
                      <a:pt x="226" y="181"/>
                    </a:moveTo>
                    <a:cubicBezTo>
                      <a:pt x="219" y="182"/>
                      <a:pt x="212" y="183"/>
                      <a:pt x="204" y="184"/>
                    </a:cubicBezTo>
                    <a:cubicBezTo>
                      <a:pt x="203" y="184"/>
                      <a:pt x="202" y="184"/>
                      <a:pt x="202" y="184"/>
                    </a:cubicBezTo>
                    <a:cubicBezTo>
                      <a:pt x="201" y="187"/>
                      <a:pt x="203" y="187"/>
                      <a:pt x="205" y="188"/>
                    </a:cubicBezTo>
                    <a:cubicBezTo>
                      <a:pt x="205" y="188"/>
                      <a:pt x="205" y="188"/>
                      <a:pt x="205" y="188"/>
                    </a:cubicBezTo>
                    <a:cubicBezTo>
                      <a:pt x="193" y="191"/>
                      <a:pt x="193" y="192"/>
                      <a:pt x="201" y="203"/>
                    </a:cubicBezTo>
                    <a:cubicBezTo>
                      <a:pt x="202" y="204"/>
                      <a:pt x="203" y="205"/>
                      <a:pt x="203" y="206"/>
                    </a:cubicBezTo>
                    <a:cubicBezTo>
                      <a:pt x="199" y="206"/>
                      <a:pt x="194" y="205"/>
                      <a:pt x="198" y="212"/>
                    </a:cubicBezTo>
                    <a:cubicBezTo>
                      <a:pt x="182" y="218"/>
                      <a:pt x="167" y="212"/>
                      <a:pt x="153" y="205"/>
                    </a:cubicBezTo>
                    <a:cubicBezTo>
                      <a:pt x="151" y="204"/>
                      <a:pt x="146" y="201"/>
                      <a:pt x="146" y="204"/>
                    </a:cubicBezTo>
                    <a:cubicBezTo>
                      <a:pt x="148" y="217"/>
                      <a:pt x="141" y="207"/>
                      <a:pt x="138" y="207"/>
                    </a:cubicBezTo>
                    <a:cubicBezTo>
                      <a:pt x="136" y="207"/>
                      <a:pt x="134" y="204"/>
                      <a:pt x="130" y="208"/>
                    </a:cubicBezTo>
                    <a:cubicBezTo>
                      <a:pt x="153" y="219"/>
                      <a:pt x="178" y="217"/>
                      <a:pt x="202" y="217"/>
                    </a:cubicBezTo>
                    <a:cubicBezTo>
                      <a:pt x="205" y="218"/>
                      <a:pt x="206" y="219"/>
                      <a:pt x="207" y="222"/>
                    </a:cubicBezTo>
                    <a:cubicBezTo>
                      <a:pt x="202" y="223"/>
                      <a:pt x="198" y="225"/>
                      <a:pt x="193" y="225"/>
                    </a:cubicBezTo>
                    <a:cubicBezTo>
                      <a:pt x="187" y="225"/>
                      <a:pt x="189" y="228"/>
                      <a:pt x="190" y="232"/>
                    </a:cubicBezTo>
                    <a:cubicBezTo>
                      <a:pt x="154" y="237"/>
                      <a:pt x="125" y="220"/>
                      <a:pt x="95" y="204"/>
                    </a:cubicBezTo>
                    <a:cubicBezTo>
                      <a:pt x="89" y="201"/>
                      <a:pt x="82" y="198"/>
                      <a:pt x="77" y="191"/>
                    </a:cubicBezTo>
                    <a:cubicBezTo>
                      <a:pt x="82" y="190"/>
                      <a:pt x="86" y="190"/>
                      <a:pt x="92" y="189"/>
                    </a:cubicBezTo>
                    <a:cubicBezTo>
                      <a:pt x="78" y="167"/>
                      <a:pt x="56" y="151"/>
                      <a:pt x="41" y="128"/>
                    </a:cubicBezTo>
                    <a:cubicBezTo>
                      <a:pt x="49" y="129"/>
                      <a:pt x="56" y="130"/>
                      <a:pt x="64" y="131"/>
                    </a:cubicBezTo>
                    <a:cubicBezTo>
                      <a:pt x="62" y="124"/>
                      <a:pt x="58" y="122"/>
                      <a:pt x="54" y="118"/>
                    </a:cubicBezTo>
                    <a:cubicBezTo>
                      <a:pt x="34" y="97"/>
                      <a:pt x="20" y="72"/>
                      <a:pt x="9" y="46"/>
                    </a:cubicBezTo>
                    <a:cubicBezTo>
                      <a:pt x="4" y="34"/>
                      <a:pt x="4" y="34"/>
                      <a:pt x="17" y="34"/>
                    </a:cubicBezTo>
                    <a:cubicBezTo>
                      <a:pt x="12" y="23"/>
                      <a:pt x="8" y="12"/>
                      <a:pt x="0" y="0"/>
                    </a:cubicBezTo>
                    <a:cubicBezTo>
                      <a:pt x="25" y="3"/>
                      <a:pt x="48" y="4"/>
                      <a:pt x="70" y="9"/>
                    </a:cubicBezTo>
                    <a:cubicBezTo>
                      <a:pt x="92" y="13"/>
                      <a:pt x="113" y="21"/>
                      <a:pt x="136" y="30"/>
                    </a:cubicBezTo>
                    <a:cubicBezTo>
                      <a:pt x="134" y="22"/>
                      <a:pt x="132" y="16"/>
                      <a:pt x="129" y="7"/>
                    </a:cubicBezTo>
                    <a:cubicBezTo>
                      <a:pt x="166" y="28"/>
                      <a:pt x="204" y="41"/>
                      <a:pt x="229" y="77"/>
                    </a:cubicBezTo>
                    <a:cubicBezTo>
                      <a:pt x="228" y="71"/>
                      <a:pt x="227" y="67"/>
                      <a:pt x="226" y="61"/>
                    </a:cubicBezTo>
                    <a:cubicBezTo>
                      <a:pt x="239" y="73"/>
                      <a:pt x="248" y="86"/>
                      <a:pt x="254" y="100"/>
                    </a:cubicBezTo>
                    <a:cubicBezTo>
                      <a:pt x="252" y="104"/>
                      <a:pt x="255" y="106"/>
                      <a:pt x="257" y="109"/>
                    </a:cubicBezTo>
                    <a:cubicBezTo>
                      <a:pt x="260" y="113"/>
                      <a:pt x="262" y="117"/>
                      <a:pt x="259" y="121"/>
                    </a:cubicBezTo>
                    <a:cubicBezTo>
                      <a:pt x="257" y="125"/>
                      <a:pt x="252" y="122"/>
                      <a:pt x="248" y="122"/>
                    </a:cubicBezTo>
                    <a:cubicBezTo>
                      <a:pt x="240" y="121"/>
                      <a:pt x="234" y="114"/>
                      <a:pt x="224" y="115"/>
                    </a:cubicBezTo>
                    <a:cubicBezTo>
                      <a:pt x="225" y="122"/>
                      <a:pt x="228" y="127"/>
                      <a:pt x="230" y="133"/>
                    </a:cubicBezTo>
                    <a:cubicBezTo>
                      <a:pt x="232" y="138"/>
                      <a:pt x="237" y="143"/>
                      <a:pt x="233" y="149"/>
                    </a:cubicBezTo>
                    <a:cubicBezTo>
                      <a:pt x="232" y="149"/>
                      <a:pt x="232" y="149"/>
                      <a:pt x="232" y="149"/>
                    </a:cubicBezTo>
                    <a:cubicBezTo>
                      <a:pt x="232" y="149"/>
                      <a:pt x="231" y="150"/>
                      <a:pt x="231" y="150"/>
                    </a:cubicBezTo>
                    <a:cubicBezTo>
                      <a:pt x="228" y="152"/>
                      <a:pt x="228" y="159"/>
                      <a:pt x="221" y="157"/>
                    </a:cubicBezTo>
                    <a:cubicBezTo>
                      <a:pt x="217" y="147"/>
                      <a:pt x="216" y="138"/>
                      <a:pt x="218" y="128"/>
                    </a:cubicBezTo>
                    <a:cubicBezTo>
                      <a:pt x="220" y="118"/>
                      <a:pt x="222" y="107"/>
                      <a:pt x="217" y="96"/>
                    </a:cubicBezTo>
                    <a:cubicBezTo>
                      <a:pt x="216" y="90"/>
                      <a:pt x="218" y="82"/>
                      <a:pt x="212" y="77"/>
                    </a:cubicBezTo>
                    <a:cubicBezTo>
                      <a:pt x="212" y="72"/>
                      <a:pt x="213" y="66"/>
                      <a:pt x="205" y="65"/>
                    </a:cubicBezTo>
                    <a:cubicBezTo>
                      <a:pt x="204" y="64"/>
                      <a:pt x="204" y="63"/>
                      <a:pt x="204" y="62"/>
                    </a:cubicBezTo>
                    <a:cubicBezTo>
                      <a:pt x="203" y="62"/>
                      <a:pt x="203" y="62"/>
                      <a:pt x="203" y="62"/>
                    </a:cubicBezTo>
                    <a:cubicBezTo>
                      <a:pt x="203" y="63"/>
                      <a:pt x="204" y="64"/>
                      <a:pt x="205" y="65"/>
                    </a:cubicBezTo>
                    <a:cubicBezTo>
                      <a:pt x="205" y="70"/>
                      <a:pt x="207" y="75"/>
                      <a:pt x="212" y="77"/>
                    </a:cubicBezTo>
                    <a:cubicBezTo>
                      <a:pt x="212" y="84"/>
                      <a:pt x="213" y="90"/>
                      <a:pt x="217" y="96"/>
                    </a:cubicBezTo>
                    <a:cubicBezTo>
                      <a:pt x="217" y="105"/>
                      <a:pt x="217" y="115"/>
                      <a:pt x="213" y="124"/>
                    </a:cubicBezTo>
                    <a:cubicBezTo>
                      <a:pt x="210" y="112"/>
                      <a:pt x="207" y="101"/>
                      <a:pt x="202" y="92"/>
                    </a:cubicBezTo>
                    <a:cubicBezTo>
                      <a:pt x="195" y="79"/>
                      <a:pt x="191" y="64"/>
                      <a:pt x="176" y="58"/>
                    </a:cubicBezTo>
                    <a:cubicBezTo>
                      <a:pt x="175" y="57"/>
                      <a:pt x="175" y="57"/>
                      <a:pt x="175" y="57"/>
                    </a:cubicBezTo>
                    <a:cubicBezTo>
                      <a:pt x="175" y="57"/>
                      <a:pt x="175" y="57"/>
                      <a:pt x="175" y="58"/>
                    </a:cubicBezTo>
                    <a:cubicBezTo>
                      <a:pt x="176" y="61"/>
                      <a:pt x="178" y="64"/>
                      <a:pt x="180" y="66"/>
                    </a:cubicBezTo>
                    <a:cubicBezTo>
                      <a:pt x="201" y="92"/>
                      <a:pt x="209" y="122"/>
                      <a:pt x="214" y="155"/>
                    </a:cubicBezTo>
                    <a:cubicBezTo>
                      <a:pt x="205" y="154"/>
                      <a:pt x="202" y="145"/>
                      <a:pt x="195" y="142"/>
                    </a:cubicBezTo>
                    <a:cubicBezTo>
                      <a:pt x="194" y="137"/>
                      <a:pt x="190" y="136"/>
                      <a:pt x="185" y="135"/>
                    </a:cubicBezTo>
                    <a:cubicBezTo>
                      <a:pt x="185" y="135"/>
                      <a:pt x="185" y="135"/>
                      <a:pt x="184" y="135"/>
                    </a:cubicBezTo>
                    <a:cubicBezTo>
                      <a:pt x="185" y="135"/>
                      <a:pt x="185" y="135"/>
                      <a:pt x="185" y="135"/>
                    </a:cubicBezTo>
                    <a:cubicBezTo>
                      <a:pt x="186" y="141"/>
                      <a:pt x="191" y="142"/>
                      <a:pt x="195" y="142"/>
                    </a:cubicBezTo>
                    <a:cubicBezTo>
                      <a:pt x="195" y="145"/>
                      <a:pt x="193" y="148"/>
                      <a:pt x="191" y="147"/>
                    </a:cubicBezTo>
                    <a:cubicBezTo>
                      <a:pt x="176" y="143"/>
                      <a:pt x="160" y="144"/>
                      <a:pt x="149" y="131"/>
                    </a:cubicBezTo>
                    <a:cubicBezTo>
                      <a:pt x="146" y="129"/>
                      <a:pt x="143" y="128"/>
                      <a:pt x="139" y="128"/>
                    </a:cubicBezTo>
                    <a:cubicBezTo>
                      <a:pt x="139" y="125"/>
                      <a:pt x="138" y="122"/>
                      <a:pt x="135" y="122"/>
                    </a:cubicBezTo>
                    <a:cubicBezTo>
                      <a:pt x="134" y="121"/>
                      <a:pt x="133" y="122"/>
                      <a:pt x="133" y="124"/>
                    </a:cubicBezTo>
                    <a:cubicBezTo>
                      <a:pt x="134" y="127"/>
                      <a:pt x="136" y="128"/>
                      <a:pt x="139" y="128"/>
                    </a:cubicBezTo>
                    <a:cubicBezTo>
                      <a:pt x="139" y="130"/>
                      <a:pt x="147" y="133"/>
                      <a:pt x="139" y="135"/>
                    </a:cubicBezTo>
                    <a:cubicBezTo>
                      <a:pt x="117" y="122"/>
                      <a:pt x="92" y="116"/>
                      <a:pt x="68" y="108"/>
                    </a:cubicBezTo>
                    <a:cubicBezTo>
                      <a:pt x="91" y="119"/>
                      <a:pt x="114" y="131"/>
                      <a:pt x="139" y="135"/>
                    </a:cubicBezTo>
                    <a:cubicBezTo>
                      <a:pt x="148" y="141"/>
                      <a:pt x="157" y="144"/>
                      <a:pt x="167" y="146"/>
                    </a:cubicBezTo>
                    <a:cubicBezTo>
                      <a:pt x="183" y="148"/>
                      <a:pt x="198" y="155"/>
                      <a:pt x="214" y="159"/>
                    </a:cubicBezTo>
                    <a:cubicBezTo>
                      <a:pt x="215" y="163"/>
                      <a:pt x="216" y="166"/>
                      <a:pt x="217" y="169"/>
                    </a:cubicBezTo>
                    <a:cubicBezTo>
                      <a:pt x="212" y="169"/>
                      <a:pt x="207" y="169"/>
                      <a:pt x="202" y="168"/>
                    </a:cubicBezTo>
                    <a:cubicBezTo>
                      <a:pt x="176" y="164"/>
                      <a:pt x="148" y="164"/>
                      <a:pt x="122" y="154"/>
                    </a:cubicBezTo>
                    <a:cubicBezTo>
                      <a:pt x="122" y="154"/>
                      <a:pt x="121" y="153"/>
                      <a:pt x="120" y="153"/>
                    </a:cubicBezTo>
                    <a:cubicBezTo>
                      <a:pt x="120" y="153"/>
                      <a:pt x="119" y="153"/>
                      <a:pt x="119" y="154"/>
                    </a:cubicBezTo>
                    <a:cubicBezTo>
                      <a:pt x="120" y="154"/>
                      <a:pt x="121" y="154"/>
                      <a:pt x="122" y="155"/>
                    </a:cubicBezTo>
                    <a:cubicBezTo>
                      <a:pt x="123" y="163"/>
                      <a:pt x="132" y="160"/>
                      <a:pt x="136" y="164"/>
                    </a:cubicBezTo>
                    <a:cubicBezTo>
                      <a:pt x="134" y="169"/>
                      <a:pt x="127" y="164"/>
                      <a:pt x="126" y="171"/>
                    </a:cubicBezTo>
                    <a:cubicBezTo>
                      <a:pt x="145" y="171"/>
                      <a:pt x="163" y="166"/>
                      <a:pt x="184" y="171"/>
                    </a:cubicBezTo>
                    <a:cubicBezTo>
                      <a:pt x="176" y="175"/>
                      <a:pt x="170" y="178"/>
                      <a:pt x="164" y="181"/>
                    </a:cubicBezTo>
                    <a:cubicBezTo>
                      <a:pt x="166" y="183"/>
                      <a:pt x="167" y="184"/>
                      <a:pt x="169" y="183"/>
                    </a:cubicBezTo>
                    <a:cubicBezTo>
                      <a:pt x="186" y="173"/>
                      <a:pt x="204" y="168"/>
                      <a:pt x="224" y="177"/>
                    </a:cubicBezTo>
                    <a:cubicBezTo>
                      <a:pt x="226" y="177"/>
                      <a:pt x="226" y="179"/>
                      <a:pt x="226" y="181"/>
                    </a:cubicBezTo>
                    <a:close/>
                    <a:moveTo>
                      <a:pt x="130" y="55"/>
                    </a:moveTo>
                    <a:cubicBezTo>
                      <a:pt x="130" y="56"/>
                      <a:pt x="131" y="57"/>
                      <a:pt x="132" y="58"/>
                    </a:cubicBezTo>
                    <a:cubicBezTo>
                      <a:pt x="131" y="60"/>
                      <a:pt x="129" y="60"/>
                      <a:pt x="127" y="60"/>
                    </a:cubicBezTo>
                    <a:cubicBezTo>
                      <a:pt x="126" y="60"/>
                      <a:pt x="126" y="59"/>
                      <a:pt x="125" y="58"/>
                    </a:cubicBezTo>
                    <a:cubicBezTo>
                      <a:pt x="124" y="59"/>
                      <a:pt x="124" y="59"/>
                      <a:pt x="124" y="59"/>
                    </a:cubicBezTo>
                    <a:cubicBezTo>
                      <a:pt x="125" y="60"/>
                      <a:pt x="126" y="60"/>
                      <a:pt x="127" y="60"/>
                    </a:cubicBezTo>
                    <a:cubicBezTo>
                      <a:pt x="127" y="64"/>
                      <a:pt x="130" y="66"/>
                      <a:pt x="133" y="67"/>
                    </a:cubicBezTo>
                    <a:cubicBezTo>
                      <a:pt x="148" y="77"/>
                      <a:pt x="159" y="92"/>
                      <a:pt x="168" y="107"/>
                    </a:cubicBezTo>
                    <a:cubicBezTo>
                      <a:pt x="171" y="111"/>
                      <a:pt x="173" y="115"/>
                      <a:pt x="166" y="116"/>
                    </a:cubicBezTo>
                    <a:cubicBezTo>
                      <a:pt x="166" y="110"/>
                      <a:pt x="161" y="108"/>
                      <a:pt x="156" y="109"/>
                    </a:cubicBezTo>
                    <a:cubicBezTo>
                      <a:pt x="155" y="100"/>
                      <a:pt x="147" y="98"/>
                      <a:pt x="140" y="96"/>
                    </a:cubicBezTo>
                    <a:cubicBezTo>
                      <a:pt x="145" y="101"/>
                      <a:pt x="149" y="107"/>
                      <a:pt x="156" y="109"/>
                    </a:cubicBezTo>
                    <a:cubicBezTo>
                      <a:pt x="157" y="114"/>
                      <a:pt x="161" y="115"/>
                      <a:pt x="166" y="116"/>
                    </a:cubicBezTo>
                    <a:cubicBezTo>
                      <a:pt x="168" y="125"/>
                      <a:pt x="175" y="126"/>
                      <a:pt x="182" y="129"/>
                    </a:cubicBezTo>
                    <a:cubicBezTo>
                      <a:pt x="167" y="107"/>
                      <a:pt x="170" y="79"/>
                      <a:pt x="158" y="57"/>
                    </a:cubicBezTo>
                    <a:cubicBezTo>
                      <a:pt x="157" y="67"/>
                      <a:pt x="164" y="75"/>
                      <a:pt x="162" y="88"/>
                    </a:cubicBezTo>
                    <a:cubicBezTo>
                      <a:pt x="158" y="83"/>
                      <a:pt x="155" y="79"/>
                      <a:pt x="152" y="76"/>
                    </a:cubicBezTo>
                    <a:cubicBezTo>
                      <a:pt x="146" y="69"/>
                      <a:pt x="142" y="61"/>
                      <a:pt x="132" y="58"/>
                    </a:cubicBezTo>
                    <a:cubicBezTo>
                      <a:pt x="131" y="57"/>
                      <a:pt x="130" y="56"/>
                      <a:pt x="130" y="55"/>
                    </a:cubicBezTo>
                    <a:cubicBezTo>
                      <a:pt x="129" y="54"/>
                      <a:pt x="129" y="52"/>
                      <a:pt x="127" y="52"/>
                    </a:cubicBezTo>
                    <a:cubicBezTo>
                      <a:pt x="126" y="52"/>
                      <a:pt x="126" y="52"/>
                      <a:pt x="126" y="52"/>
                    </a:cubicBezTo>
                    <a:cubicBezTo>
                      <a:pt x="126" y="55"/>
                      <a:pt x="128" y="55"/>
                      <a:pt x="130" y="55"/>
                    </a:cubicBezTo>
                    <a:close/>
                    <a:moveTo>
                      <a:pt x="105" y="70"/>
                    </a:moveTo>
                    <a:cubicBezTo>
                      <a:pt x="105" y="68"/>
                      <a:pt x="105" y="67"/>
                      <a:pt x="103" y="66"/>
                    </a:cubicBezTo>
                    <a:cubicBezTo>
                      <a:pt x="103" y="66"/>
                      <a:pt x="102" y="67"/>
                      <a:pt x="102" y="68"/>
                    </a:cubicBezTo>
                    <a:cubicBezTo>
                      <a:pt x="102" y="70"/>
                      <a:pt x="104" y="70"/>
                      <a:pt x="105" y="70"/>
                    </a:cubicBezTo>
                    <a:cubicBezTo>
                      <a:pt x="106" y="71"/>
                      <a:pt x="107" y="73"/>
                      <a:pt x="108" y="75"/>
                    </a:cubicBezTo>
                    <a:cubicBezTo>
                      <a:pt x="91" y="75"/>
                      <a:pt x="77" y="66"/>
                      <a:pt x="61" y="60"/>
                    </a:cubicBezTo>
                    <a:cubicBezTo>
                      <a:pt x="60" y="66"/>
                      <a:pt x="68" y="64"/>
                      <a:pt x="66" y="70"/>
                    </a:cubicBezTo>
                    <a:cubicBezTo>
                      <a:pt x="57" y="70"/>
                      <a:pt x="47" y="70"/>
                      <a:pt x="38" y="70"/>
                    </a:cubicBezTo>
                    <a:cubicBezTo>
                      <a:pt x="37" y="71"/>
                      <a:pt x="37" y="72"/>
                      <a:pt x="37" y="73"/>
                    </a:cubicBezTo>
                    <a:cubicBezTo>
                      <a:pt x="57" y="74"/>
                      <a:pt x="77" y="71"/>
                      <a:pt x="95" y="79"/>
                    </a:cubicBezTo>
                    <a:cubicBezTo>
                      <a:pt x="84" y="79"/>
                      <a:pt x="74" y="80"/>
                      <a:pt x="66" y="88"/>
                    </a:cubicBezTo>
                    <a:cubicBezTo>
                      <a:pt x="89" y="85"/>
                      <a:pt x="113" y="78"/>
                      <a:pt x="136" y="93"/>
                    </a:cubicBezTo>
                    <a:cubicBezTo>
                      <a:pt x="130" y="84"/>
                      <a:pt x="122" y="79"/>
                      <a:pt x="113" y="75"/>
                    </a:cubicBezTo>
                    <a:cubicBezTo>
                      <a:pt x="112" y="70"/>
                      <a:pt x="109" y="70"/>
                      <a:pt x="105" y="70"/>
                    </a:cubicBezTo>
                    <a:close/>
                    <a:moveTo>
                      <a:pt x="79" y="50"/>
                    </a:moveTo>
                    <a:cubicBezTo>
                      <a:pt x="79" y="50"/>
                      <a:pt x="78" y="50"/>
                      <a:pt x="78" y="50"/>
                    </a:cubicBezTo>
                    <a:cubicBezTo>
                      <a:pt x="78" y="50"/>
                      <a:pt x="79" y="50"/>
                      <a:pt x="79" y="51"/>
                    </a:cubicBezTo>
                    <a:cubicBezTo>
                      <a:pt x="80" y="56"/>
                      <a:pt x="83" y="57"/>
                      <a:pt x="88" y="56"/>
                    </a:cubicBezTo>
                    <a:cubicBezTo>
                      <a:pt x="86" y="52"/>
                      <a:pt x="82" y="51"/>
                      <a:pt x="79" y="50"/>
                    </a:cubicBezTo>
                    <a:close/>
                    <a:moveTo>
                      <a:pt x="113" y="151"/>
                    </a:moveTo>
                    <a:cubicBezTo>
                      <a:pt x="114" y="151"/>
                      <a:pt x="114" y="150"/>
                      <a:pt x="115" y="149"/>
                    </a:cubicBezTo>
                    <a:cubicBezTo>
                      <a:pt x="108" y="145"/>
                      <a:pt x="102" y="142"/>
                      <a:pt x="96" y="138"/>
                    </a:cubicBezTo>
                    <a:cubicBezTo>
                      <a:pt x="95" y="137"/>
                      <a:pt x="92" y="138"/>
                      <a:pt x="92" y="140"/>
                    </a:cubicBezTo>
                    <a:cubicBezTo>
                      <a:pt x="92" y="141"/>
                      <a:pt x="93" y="143"/>
                      <a:pt x="94" y="143"/>
                    </a:cubicBezTo>
                    <a:cubicBezTo>
                      <a:pt x="100" y="146"/>
                      <a:pt x="107" y="149"/>
                      <a:pt x="113" y="151"/>
                    </a:cubicBezTo>
                    <a:close/>
                    <a:moveTo>
                      <a:pt x="155" y="52"/>
                    </a:moveTo>
                    <a:cubicBezTo>
                      <a:pt x="154" y="40"/>
                      <a:pt x="154" y="40"/>
                      <a:pt x="142" y="37"/>
                    </a:cubicBezTo>
                    <a:cubicBezTo>
                      <a:pt x="148" y="42"/>
                      <a:pt x="149" y="49"/>
                      <a:pt x="155" y="52"/>
                    </a:cubicBezTo>
                    <a:close/>
                    <a:moveTo>
                      <a:pt x="147" y="193"/>
                    </a:moveTo>
                    <a:cubicBezTo>
                      <a:pt x="154" y="192"/>
                      <a:pt x="158" y="190"/>
                      <a:pt x="161" y="183"/>
                    </a:cubicBezTo>
                    <a:cubicBezTo>
                      <a:pt x="155" y="185"/>
                      <a:pt x="150" y="187"/>
                      <a:pt x="147" y="193"/>
                    </a:cubicBezTo>
                    <a:close/>
                    <a:moveTo>
                      <a:pt x="141" y="200"/>
                    </a:moveTo>
                    <a:cubicBezTo>
                      <a:pt x="137" y="199"/>
                      <a:pt x="135" y="192"/>
                      <a:pt x="128" y="194"/>
                    </a:cubicBezTo>
                    <a:cubicBezTo>
                      <a:pt x="131" y="199"/>
                      <a:pt x="135" y="202"/>
                      <a:pt x="141" y="200"/>
                    </a:cubicBezTo>
                    <a:close/>
                    <a:moveTo>
                      <a:pt x="164" y="44"/>
                    </a:moveTo>
                    <a:cubicBezTo>
                      <a:pt x="166" y="49"/>
                      <a:pt x="167" y="52"/>
                      <a:pt x="172" y="52"/>
                    </a:cubicBezTo>
                    <a:cubicBezTo>
                      <a:pt x="172" y="47"/>
                      <a:pt x="169" y="45"/>
                      <a:pt x="164" y="44"/>
                    </a:cubicBezTo>
                    <a:close/>
                    <a:moveTo>
                      <a:pt x="73" y="45"/>
                    </a:moveTo>
                    <a:cubicBezTo>
                      <a:pt x="72" y="45"/>
                      <a:pt x="72" y="44"/>
                      <a:pt x="71" y="44"/>
                    </a:cubicBezTo>
                    <a:cubicBezTo>
                      <a:pt x="71" y="45"/>
                      <a:pt x="71" y="46"/>
                      <a:pt x="70" y="46"/>
                    </a:cubicBezTo>
                    <a:cubicBezTo>
                      <a:pt x="71" y="46"/>
                      <a:pt x="72" y="47"/>
                      <a:pt x="72" y="47"/>
                    </a:cubicBezTo>
                    <a:cubicBezTo>
                      <a:pt x="73" y="47"/>
                      <a:pt x="73" y="46"/>
                      <a:pt x="73" y="45"/>
                    </a:cubicBezTo>
                    <a:close/>
                    <a:moveTo>
                      <a:pt x="95" y="62"/>
                    </a:moveTo>
                    <a:cubicBezTo>
                      <a:pt x="95" y="62"/>
                      <a:pt x="96" y="62"/>
                      <a:pt x="96" y="62"/>
                    </a:cubicBezTo>
                    <a:cubicBezTo>
                      <a:pt x="96" y="62"/>
                      <a:pt x="96" y="61"/>
                      <a:pt x="96" y="61"/>
                    </a:cubicBezTo>
                    <a:cubicBezTo>
                      <a:pt x="96" y="61"/>
                      <a:pt x="96" y="61"/>
                      <a:pt x="95" y="61"/>
                    </a:cubicBezTo>
                    <a:cubicBezTo>
                      <a:pt x="95" y="61"/>
                      <a:pt x="95" y="61"/>
                      <a:pt x="95" y="6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3" name="Freeform 462">
                <a:extLst>
                  <a:ext uri="{FF2B5EF4-FFF2-40B4-BE49-F238E27FC236}">
                    <a16:creationId xmlns:a16="http://schemas.microsoft.com/office/drawing/2014/main" id="{64846B6A-E28F-6928-B541-5A806C1A1517}"/>
                  </a:ext>
                </a:extLst>
              </p:cNvPr>
              <p:cNvSpPr>
                <a:spLocks noEditPoints="1"/>
              </p:cNvSpPr>
              <p:nvPr/>
            </p:nvSpPr>
            <p:spPr bwMode="auto">
              <a:xfrm>
                <a:off x="5185" y="1899"/>
                <a:ext cx="289" cy="366"/>
              </a:xfrm>
              <a:custGeom>
                <a:avLst/>
                <a:gdLst>
                  <a:gd name="T0" fmla="*/ 13 w 254"/>
                  <a:gd name="T1" fmla="*/ 226 h 323"/>
                  <a:gd name="T2" fmla="*/ 77 w 254"/>
                  <a:gd name="T3" fmla="*/ 76 h 323"/>
                  <a:gd name="T4" fmla="*/ 200 w 254"/>
                  <a:gd name="T5" fmla="*/ 55 h 323"/>
                  <a:gd name="T6" fmla="*/ 138 w 254"/>
                  <a:gd name="T7" fmla="*/ 149 h 323"/>
                  <a:gd name="T8" fmla="*/ 139 w 254"/>
                  <a:gd name="T9" fmla="*/ 152 h 323"/>
                  <a:gd name="T10" fmla="*/ 145 w 254"/>
                  <a:gd name="T11" fmla="*/ 159 h 323"/>
                  <a:gd name="T12" fmla="*/ 20 w 254"/>
                  <a:gd name="T13" fmla="*/ 247 h 323"/>
                  <a:gd name="T14" fmla="*/ 0 w 254"/>
                  <a:gd name="T15" fmla="*/ 320 h 323"/>
                  <a:gd name="T16" fmla="*/ 112 w 254"/>
                  <a:gd name="T17" fmla="*/ 148 h 323"/>
                  <a:gd name="T18" fmla="*/ 109 w 254"/>
                  <a:gd name="T19" fmla="*/ 144 h 323"/>
                  <a:gd name="T20" fmla="*/ 134 w 254"/>
                  <a:gd name="T21" fmla="*/ 126 h 323"/>
                  <a:gd name="T22" fmla="*/ 128 w 254"/>
                  <a:gd name="T23" fmla="*/ 129 h 323"/>
                  <a:gd name="T24" fmla="*/ 107 w 254"/>
                  <a:gd name="T25" fmla="*/ 146 h 323"/>
                  <a:gd name="T26" fmla="*/ 61 w 254"/>
                  <a:gd name="T27" fmla="*/ 177 h 323"/>
                  <a:gd name="T28" fmla="*/ 30 w 254"/>
                  <a:gd name="T29" fmla="*/ 191 h 323"/>
                  <a:gd name="T30" fmla="*/ 20 w 254"/>
                  <a:gd name="T31" fmla="*/ 212 h 323"/>
                  <a:gd name="T32" fmla="*/ 112 w 254"/>
                  <a:gd name="T33" fmla="*/ 148 h 323"/>
                  <a:gd name="T34" fmla="*/ 122 w 254"/>
                  <a:gd name="T35" fmla="*/ 145 h 323"/>
                  <a:gd name="T36" fmla="*/ 119 w 254"/>
                  <a:gd name="T37" fmla="*/ 146 h 323"/>
                  <a:gd name="T38" fmla="*/ 154 w 254"/>
                  <a:gd name="T39" fmla="*/ 78 h 323"/>
                  <a:gd name="T40" fmla="*/ 150 w 254"/>
                  <a:gd name="T41" fmla="*/ 81 h 323"/>
                  <a:gd name="T42" fmla="*/ 124 w 254"/>
                  <a:gd name="T43" fmla="*/ 105 h 323"/>
                  <a:gd name="T44" fmla="*/ 99 w 254"/>
                  <a:gd name="T45" fmla="*/ 121 h 323"/>
                  <a:gd name="T46" fmla="*/ 124 w 254"/>
                  <a:gd name="T47" fmla="*/ 105 h 323"/>
                  <a:gd name="T48" fmla="*/ 194 w 254"/>
                  <a:gd name="T49" fmla="*/ 77 h 323"/>
                  <a:gd name="T50" fmla="*/ 148 w 254"/>
                  <a:gd name="T51" fmla="*/ 83 h 323"/>
                  <a:gd name="T52" fmla="*/ 116 w 254"/>
                  <a:gd name="T53" fmla="*/ 57 h 323"/>
                  <a:gd name="T54" fmla="*/ 109 w 254"/>
                  <a:gd name="T55" fmla="*/ 69 h 323"/>
                  <a:gd name="T56" fmla="*/ 114 w 254"/>
                  <a:gd name="T57" fmla="*/ 80 h 323"/>
                  <a:gd name="T58" fmla="*/ 167 w 254"/>
                  <a:gd name="T59" fmla="*/ 40 h 323"/>
                  <a:gd name="T60" fmla="*/ 191 w 254"/>
                  <a:gd name="T61" fmla="*/ 38 h 323"/>
                  <a:gd name="T62" fmla="*/ 174 w 254"/>
                  <a:gd name="T63" fmla="*/ 37 h 323"/>
                  <a:gd name="T64" fmla="*/ 198 w 254"/>
                  <a:gd name="T65" fmla="*/ 23 h 323"/>
                  <a:gd name="T66" fmla="*/ 167 w 254"/>
                  <a:gd name="T67" fmla="*/ 37 h 323"/>
                  <a:gd name="T68" fmla="*/ 126 w 254"/>
                  <a:gd name="T69" fmla="*/ 66 h 323"/>
                  <a:gd name="T70" fmla="*/ 109 w 254"/>
                  <a:gd name="T71" fmla="*/ 69 h 323"/>
                  <a:gd name="T72" fmla="*/ 116 w 254"/>
                  <a:gd name="T73" fmla="*/ 57 h 323"/>
                  <a:gd name="T74" fmla="*/ 116 w 254"/>
                  <a:gd name="T75" fmla="*/ 57 h 323"/>
                  <a:gd name="T76" fmla="*/ 60 w 254"/>
                  <a:gd name="T77" fmla="*/ 142 h 323"/>
                  <a:gd name="T78" fmla="*/ 66 w 254"/>
                  <a:gd name="T79" fmla="*/ 113 h 323"/>
                  <a:gd name="T80" fmla="*/ 42 w 254"/>
                  <a:gd name="T81" fmla="*/ 168 h 323"/>
                  <a:gd name="T82" fmla="*/ 73 w 254"/>
                  <a:gd name="T83" fmla="*/ 139 h 323"/>
                  <a:gd name="T84" fmla="*/ 76 w 254"/>
                  <a:gd name="T85" fmla="*/ 135 h 323"/>
                  <a:gd name="T86" fmla="*/ 97 w 254"/>
                  <a:gd name="T87" fmla="*/ 82 h 323"/>
                  <a:gd name="T88" fmla="*/ 97 w 254"/>
                  <a:gd name="T89" fmla="*/ 82 h 323"/>
                  <a:gd name="T90" fmla="*/ 108 w 254"/>
                  <a:gd name="T91" fmla="*/ 172 h 323"/>
                  <a:gd name="T92" fmla="*/ 39 w 254"/>
                  <a:gd name="T93" fmla="*/ 174 h 323"/>
                  <a:gd name="T94" fmla="*/ 39 w 254"/>
                  <a:gd name="T95" fmla="*/ 174 h 323"/>
                  <a:gd name="T96" fmla="*/ 128 w 254"/>
                  <a:gd name="T97" fmla="*/ 143 h 323"/>
                  <a:gd name="T98" fmla="*/ 127 w 254"/>
                  <a:gd name="T99" fmla="*/ 140 h 323"/>
                  <a:gd name="T100" fmla="*/ 206 w 254"/>
                  <a:gd name="T101" fmla="*/ 16 h 323"/>
                  <a:gd name="T102" fmla="*/ 206 w 254"/>
                  <a:gd name="T103" fmla="*/ 20 h 323"/>
                  <a:gd name="T104" fmla="*/ 70 w 254"/>
                  <a:gd name="T105" fmla="*/ 130 h 323"/>
                  <a:gd name="T106" fmla="*/ 65 w 254"/>
                  <a:gd name="T107" fmla="*/ 130 h 323"/>
                  <a:gd name="T108" fmla="*/ 70 w 254"/>
                  <a:gd name="T109" fmla="*/ 130 h 323"/>
                  <a:gd name="T110" fmla="*/ 95 w 254"/>
                  <a:gd name="T111" fmla="*/ 121 h 323"/>
                  <a:gd name="T112" fmla="*/ 94 w 254"/>
                  <a:gd name="T113" fmla="*/ 123 h 323"/>
                  <a:gd name="T114" fmla="*/ 142 w 254"/>
                  <a:gd name="T115" fmla="*/ 119 h 323"/>
                  <a:gd name="T116" fmla="*/ 139 w 254"/>
                  <a:gd name="T117" fmla="*/ 120 h 323"/>
                  <a:gd name="T118" fmla="*/ 142 w 254"/>
                  <a:gd name="T119" fmla="*/ 119 h 323"/>
                  <a:gd name="T120" fmla="*/ 121 w 254"/>
                  <a:gd name="T121" fmla="*/ 50 h 323"/>
                  <a:gd name="T122" fmla="*/ 122 w 254"/>
                  <a:gd name="T123" fmla="*/ 51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4" h="323">
                    <a:moveTo>
                      <a:pt x="0" y="320"/>
                    </a:moveTo>
                    <a:cubicBezTo>
                      <a:pt x="0" y="288"/>
                      <a:pt x="4" y="257"/>
                      <a:pt x="13" y="226"/>
                    </a:cubicBezTo>
                    <a:cubicBezTo>
                      <a:pt x="17" y="225"/>
                      <a:pt x="18" y="224"/>
                      <a:pt x="14" y="221"/>
                    </a:cubicBezTo>
                    <a:cubicBezTo>
                      <a:pt x="19" y="165"/>
                      <a:pt x="40" y="117"/>
                      <a:pt x="77" y="76"/>
                    </a:cubicBezTo>
                    <a:cubicBezTo>
                      <a:pt x="123" y="25"/>
                      <a:pt x="182" y="0"/>
                      <a:pt x="254" y="0"/>
                    </a:cubicBezTo>
                    <a:cubicBezTo>
                      <a:pt x="236" y="21"/>
                      <a:pt x="220" y="39"/>
                      <a:pt x="200" y="55"/>
                    </a:cubicBezTo>
                    <a:cubicBezTo>
                      <a:pt x="207" y="55"/>
                      <a:pt x="213" y="54"/>
                      <a:pt x="219" y="53"/>
                    </a:cubicBezTo>
                    <a:cubicBezTo>
                      <a:pt x="206" y="98"/>
                      <a:pt x="180" y="130"/>
                      <a:pt x="138" y="149"/>
                    </a:cubicBezTo>
                    <a:cubicBezTo>
                      <a:pt x="136" y="150"/>
                      <a:pt x="134" y="150"/>
                      <a:pt x="133" y="153"/>
                    </a:cubicBezTo>
                    <a:cubicBezTo>
                      <a:pt x="135" y="153"/>
                      <a:pt x="137" y="152"/>
                      <a:pt x="139" y="152"/>
                    </a:cubicBezTo>
                    <a:cubicBezTo>
                      <a:pt x="141" y="152"/>
                      <a:pt x="142" y="151"/>
                      <a:pt x="144" y="151"/>
                    </a:cubicBezTo>
                    <a:cubicBezTo>
                      <a:pt x="144" y="154"/>
                      <a:pt x="145" y="156"/>
                      <a:pt x="145" y="159"/>
                    </a:cubicBezTo>
                    <a:cubicBezTo>
                      <a:pt x="122" y="188"/>
                      <a:pt x="92" y="207"/>
                      <a:pt x="55" y="214"/>
                    </a:cubicBezTo>
                    <a:cubicBezTo>
                      <a:pt x="26" y="219"/>
                      <a:pt x="26" y="219"/>
                      <a:pt x="20" y="247"/>
                    </a:cubicBezTo>
                    <a:cubicBezTo>
                      <a:pt x="15" y="270"/>
                      <a:pt x="12" y="293"/>
                      <a:pt x="13" y="317"/>
                    </a:cubicBezTo>
                    <a:cubicBezTo>
                      <a:pt x="8" y="317"/>
                      <a:pt x="5" y="323"/>
                      <a:pt x="0" y="320"/>
                    </a:cubicBezTo>
                    <a:close/>
                    <a:moveTo>
                      <a:pt x="119" y="146"/>
                    </a:moveTo>
                    <a:cubicBezTo>
                      <a:pt x="116" y="146"/>
                      <a:pt x="113" y="146"/>
                      <a:pt x="112" y="148"/>
                    </a:cubicBezTo>
                    <a:cubicBezTo>
                      <a:pt x="110" y="148"/>
                      <a:pt x="108" y="148"/>
                      <a:pt x="107" y="146"/>
                    </a:cubicBezTo>
                    <a:cubicBezTo>
                      <a:pt x="108" y="145"/>
                      <a:pt x="108" y="144"/>
                      <a:pt x="109" y="144"/>
                    </a:cubicBezTo>
                    <a:cubicBezTo>
                      <a:pt x="117" y="141"/>
                      <a:pt x="125" y="137"/>
                      <a:pt x="129" y="129"/>
                    </a:cubicBezTo>
                    <a:cubicBezTo>
                      <a:pt x="131" y="129"/>
                      <a:pt x="133" y="129"/>
                      <a:pt x="134" y="126"/>
                    </a:cubicBezTo>
                    <a:cubicBezTo>
                      <a:pt x="134" y="126"/>
                      <a:pt x="133" y="125"/>
                      <a:pt x="133" y="125"/>
                    </a:cubicBezTo>
                    <a:cubicBezTo>
                      <a:pt x="129" y="124"/>
                      <a:pt x="129" y="127"/>
                      <a:pt x="128" y="129"/>
                    </a:cubicBezTo>
                    <a:cubicBezTo>
                      <a:pt x="120" y="132"/>
                      <a:pt x="112" y="134"/>
                      <a:pt x="109" y="144"/>
                    </a:cubicBezTo>
                    <a:cubicBezTo>
                      <a:pt x="108" y="144"/>
                      <a:pt x="108" y="145"/>
                      <a:pt x="107" y="146"/>
                    </a:cubicBezTo>
                    <a:cubicBezTo>
                      <a:pt x="88" y="151"/>
                      <a:pt x="75" y="165"/>
                      <a:pt x="61" y="177"/>
                    </a:cubicBezTo>
                    <a:cubicBezTo>
                      <a:pt x="61" y="177"/>
                      <a:pt x="61" y="177"/>
                      <a:pt x="61" y="177"/>
                    </a:cubicBezTo>
                    <a:cubicBezTo>
                      <a:pt x="56" y="178"/>
                      <a:pt x="53" y="181"/>
                      <a:pt x="49" y="183"/>
                    </a:cubicBezTo>
                    <a:cubicBezTo>
                      <a:pt x="43" y="186"/>
                      <a:pt x="40" y="197"/>
                      <a:pt x="30" y="191"/>
                    </a:cubicBezTo>
                    <a:cubicBezTo>
                      <a:pt x="29" y="191"/>
                      <a:pt x="28" y="192"/>
                      <a:pt x="27" y="193"/>
                    </a:cubicBezTo>
                    <a:cubicBezTo>
                      <a:pt x="25" y="199"/>
                      <a:pt x="23" y="206"/>
                      <a:pt x="20" y="212"/>
                    </a:cubicBezTo>
                    <a:cubicBezTo>
                      <a:pt x="34" y="191"/>
                      <a:pt x="62" y="189"/>
                      <a:pt x="78" y="171"/>
                    </a:cubicBezTo>
                    <a:cubicBezTo>
                      <a:pt x="86" y="161"/>
                      <a:pt x="102" y="158"/>
                      <a:pt x="112" y="148"/>
                    </a:cubicBezTo>
                    <a:cubicBezTo>
                      <a:pt x="114" y="148"/>
                      <a:pt x="117" y="149"/>
                      <a:pt x="119" y="146"/>
                    </a:cubicBezTo>
                    <a:cubicBezTo>
                      <a:pt x="120" y="146"/>
                      <a:pt x="121" y="145"/>
                      <a:pt x="122" y="145"/>
                    </a:cubicBezTo>
                    <a:cubicBezTo>
                      <a:pt x="122" y="145"/>
                      <a:pt x="122" y="144"/>
                      <a:pt x="121" y="144"/>
                    </a:cubicBezTo>
                    <a:cubicBezTo>
                      <a:pt x="121" y="145"/>
                      <a:pt x="120" y="145"/>
                      <a:pt x="119" y="146"/>
                    </a:cubicBezTo>
                    <a:close/>
                    <a:moveTo>
                      <a:pt x="150" y="81"/>
                    </a:moveTo>
                    <a:cubicBezTo>
                      <a:pt x="152" y="80"/>
                      <a:pt x="154" y="80"/>
                      <a:pt x="154" y="78"/>
                    </a:cubicBezTo>
                    <a:cubicBezTo>
                      <a:pt x="154" y="78"/>
                      <a:pt x="153" y="77"/>
                      <a:pt x="153" y="77"/>
                    </a:cubicBezTo>
                    <a:cubicBezTo>
                      <a:pt x="151" y="77"/>
                      <a:pt x="151" y="79"/>
                      <a:pt x="150" y="81"/>
                    </a:cubicBezTo>
                    <a:cubicBezTo>
                      <a:pt x="149" y="82"/>
                      <a:pt x="149" y="82"/>
                      <a:pt x="148" y="83"/>
                    </a:cubicBezTo>
                    <a:cubicBezTo>
                      <a:pt x="139" y="89"/>
                      <a:pt x="128" y="93"/>
                      <a:pt x="124" y="105"/>
                    </a:cubicBezTo>
                    <a:cubicBezTo>
                      <a:pt x="121" y="105"/>
                      <a:pt x="118" y="105"/>
                      <a:pt x="116" y="107"/>
                    </a:cubicBezTo>
                    <a:cubicBezTo>
                      <a:pt x="110" y="109"/>
                      <a:pt x="102" y="109"/>
                      <a:pt x="99" y="121"/>
                    </a:cubicBezTo>
                    <a:cubicBezTo>
                      <a:pt x="107" y="115"/>
                      <a:pt x="114" y="115"/>
                      <a:pt x="116" y="107"/>
                    </a:cubicBezTo>
                    <a:cubicBezTo>
                      <a:pt x="119" y="107"/>
                      <a:pt x="122" y="108"/>
                      <a:pt x="124" y="105"/>
                    </a:cubicBezTo>
                    <a:cubicBezTo>
                      <a:pt x="149" y="94"/>
                      <a:pt x="175" y="83"/>
                      <a:pt x="204" y="79"/>
                    </a:cubicBezTo>
                    <a:cubicBezTo>
                      <a:pt x="199" y="75"/>
                      <a:pt x="197" y="77"/>
                      <a:pt x="194" y="77"/>
                    </a:cubicBezTo>
                    <a:cubicBezTo>
                      <a:pt x="180" y="77"/>
                      <a:pt x="167" y="85"/>
                      <a:pt x="154" y="87"/>
                    </a:cubicBezTo>
                    <a:cubicBezTo>
                      <a:pt x="150" y="87"/>
                      <a:pt x="148" y="87"/>
                      <a:pt x="148" y="83"/>
                    </a:cubicBezTo>
                    <a:cubicBezTo>
                      <a:pt x="149" y="82"/>
                      <a:pt x="149" y="82"/>
                      <a:pt x="150" y="81"/>
                    </a:cubicBezTo>
                    <a:close/>
                    <a:moveTo>
                      <a:pt x="116" y="57"/>
                    </a:moveTo>
                    <a:cubicBezTo>
                      <a:pt x="113" y="58"/>
                      <a:pt x="112" y="60"/>
                      <a:pt x="112" y="64"/>
                    </a:cubicBezTo>
                    <a:cubicBezTo>
                      <a:pt x="110" y="65"/>
                      <a:pt x="109" y="67"/>
                      <a:pt x="109" y="69"/>
                    </a:cubicBezTo>
                    <a:cubicBezTo>
                      <a:pt x="104" y="69"/>
                      <a:pt x="99" y="72"/>
                      <a:pt x="101" y="77"/>
                    </a:cubicBezTo>
                    <a:cubicBezTo>
                      <a:pt x="102" y="79"/>
                      <a:pt x="107" y="86"/>
                      <a:pt x="114" y="80"/>
                    </a:cubicBezTo>
                    <a:cubicBezTo>
                      <a:pt x="119" y="76"/>
                      <a:pt x="125" y="74"/>
                      <a:pt x="126" y="66"/>
                    </a:cubicBezTo>
                    <a:cubicBezTo>
                      <a:pt x="142" y="60"/>
                      <a:pt x="156" y="53"/>
                      <a:pt x="167" y="40"/>
                    </a:cubicBezTo>
                    <a:cubicBezTo>
                      <a:pt x="168" y="45"/>
                      <a:pt x="171" y="45"/>
                      <a:pt x="175" y="43"/>
                    </a:cubicBezTo>
                    <a:cubicBezTo>
                      <a:pt x="180" y="41"/>
                      <a:pt x="186" y="39"/>
                      <a:pt x="191" y="38"/>
                    </a:cubicBezTo>
                    <a:cubicBezTo>
                      <a:pt x="198" y="36"/>
                      <a:pt x="205" y="36"/>
                      <a:pt x="211" y="30"/>
                    </a:cubicBezTo>
                    <a:cubicBezTo>
                      <a:pt x="199" y="32"/>
                      <a:pt x="187" y="35"/>
                      <a:pt x="174" y="37"/>
                    </a:cubicBezTo>
                    <a:cubicBezTo>
                      <a:pt x="174" y="37"/>
                      <a:pt x="174" y="36"/>
                      <a:pt x="174" y="36"/>
                    </a:cubicBezTo>
                    <a:cubicBezTo>
                      <a:pt x="182" y="31"/>
                      <a:pt x="190" y="27"/>
                      <a:pt x="198" y="23"/>
                    </a:cubicBezTo>
                    <a:cubicBezTo>
                      <a:pt x="197" y="22"/>
                      <a:pt x="197" y="21"/>
                      <a:pt x="196" y="20"/>
                    </a:cubicBezTo>
                    <a:cubicBezTo>
                      <a:pt x="186" y="25"/>
                      <a:pt x="174" y="26"/>
                      <a:pt x="167" y="37"/>
                    </a:cubicBezTo>
                    <a:cubicBezTo>
                      <a:pt x="160" y="34"/>
                      <a:pt x="155" y="36"/>
                      <a:pt x="150" y="43"/>
                    </a:cubicBezTo>
                    <a:cubicBezTo>
                      <a:pt x="144" y="52"/>
                      <a:pt x="131" y="55"/>
                      <a:pt x="126" y="66"/>
                    </a:cubicBezTo>
                    <a:cubicBezTo>
                      <a:pt x="121" y="66"/>
                      <a:pt x="119" y="70"/>
                      <a:pt x="115" y="72"/>
                    </a:cubicBezTo>
                    <a:cubicBezTo>
                      <a:pt x="111" y="74"/>
                      <a:pt x="110" y="72"/>
                      <a:pt x="109" y="69"/>
                    </a:cubicBezTo>
                    <a:cubicBezTo>
                      <a:pt x="111" y="68"/>
                      <a:pt x="112" y="66"/>
                      <a:pt x="112" y="64"/>
                    </a:cubicBezTo>
                    <a:cubicBezTo>
                      <a:pt x="115" y="62"/>
                      <a:pt x="116" y="60"/>
                      <a:pt x="116" y="57"/>
                    </a:cubicBezTo>
                    <a:cubicBezTo>
                      <a:pt x="117" y="56"/>
                      <a:pt x="117" y="56"/>
                      <a:pt x="117" y="55"/>
                    </a:cubicBezTo>
                    <a:cubicBezTo>
                      <a:pt x="117" y="56"/>
                      <a:pt x="117" y="56"/>
                      <a:pt x="116" y="57"/>
                    </a:cubicBezTo>
                    <a:close/>
                    <a:moveTo>
                      <a:pt x="73" y="139"/>
                    </a:moveTo>
                    <a:cubicBezTo>
                      <a:pt x="68" y="137"/>
                      <a:pt x="65" y="146"/>
                      <a:pt x="60" y="142"/>
                    </a:cubicBezTo>
                    <a:cubicBezTo>
                      <a:pt x="53" y="136"/>
                      <a:pt x="59" y="131"/>
                      <a:pt x="61" y="126"/>
                    </a:cubicBezTo>
                    <a:cubicBezTo>
                      <a:pt x="62" y="121"/>
                      <a:pt x="64" y="117"/>
                      <a:pt x="66" y="113"/>
                    </a:cubicBezTo>
                    <a:cubicBezTo>
                      <a:pt x="68" y="109"/>
                      <a:pt x="68" y="105"/>
                      <a:pt x="64" y="102"/>
                    </a:cubicBezTo>
                    <a:cubicBezTo>
                      <a:pt x="56" y="124"/>
                      <a:pt x="49" y="146"/>
                      <a:pt x="42" y="168"/>
                    </a:cubicBezTo>
                    <a:cubicBezTo>
                      <a:pt x="43" y="169"/>
                      <a:pt x="44" y="170"/>
                      <a:pt x="45" y="170"/>
                    </a:cubicBezTo>
                    <a:cubicBezTo>
                      <a:pt x="53" y="158"/>
                      <a:pt x="67" y="153"/>
                      <a:pt x="73" y="139"/>
                    </a:cubicBezTo>
                    <a:cubicBezTo>
                      <a:pt x="75" y="138"/>
                      <a:pt x="77" y="138"/>
                      <a:pt x="77" y="136"/>
                    </a:cubicBezTo>
                    <a:cubicBezTo>
                      <a:pt x="77" y="136"/>
                      <a:pt x="76" y="135"/>
                      <a:pt x="76" y="135"/>
                    </a:cubicBezTo>
                    <a:cubicBezTo>
                      <a:pt x="73" y="135"/>
                      <a:pt x="73" y="137"/>
                      <a:pt x="73" y="139"/>
                    </a:cubicBezTo>
                    <a:close/>
                    <a:moveTo>
                      <a:pt x="97" y="82"/>
                    </a:moveTo>
                    <a:cubicBezTo>
                      <a:pt x="91" y="99"/>
                      <a:pt x="78" y="109"/>
                      <a:pt x="72" y="123"/>
                    </a:cubicBezTo>
                    <a:cubicBezTo>
                      <a:pt x="87" y="113"/>
                      <a:pt x="101" y="91"/>
                      <a:pt x="97" y="82"/>
                    </a:cubicBezTo>
                    <a:close/>
                    <a:moveTo>
                      <a:pt x="77" y="178"/>
                    </a:moveTo>
                    <a:cubicBezTo>
                      <a:pt x="87" y="177"/>
                      <a:pt x="98" y="178"/>
                      <a:pt x="108" y="172"/>
                    </a:cubicBezTo>
                    <a:cubicBezTo>
                      <a:pt x="97" y="171"/>
                      <a:pt x="86" y="172"/>
                      <a:pt x="77" y="178"/>
                    </a:cubicBezTo>
                    <a:close/>
                    <a:moveTo>
                      <a:pt x="39" y="174"/>
                    </a:moveTo>
                    <a:cubicBezTo>
                      <a:pt x="37" y="177"/>
                      <a:pt x="32" y="180"/>
                      <a:pt x="34" y="187"/>
                    </a:cubicBezTo>
                    <a:cubicBezTo>
                      <a:pt x="38" y="183"/>
                      <a:pt x="40" y="179"/>
                      <a:pt x="39" y="174"/>
                    </a:cubicBezTo>
                    <a:close/>
                    <a:moveTo>
                      <a:pt x="127" y="140"/>
                    </a:moveTo>
                    <a:cubicBezTo>
                      <a:pt x="127" y="141"/>
                      <a:pt x="128" y="142"/>
                      <a:pt x="128" y="143"/>
                    </a:cubicBezTo>
                    <a:cubicBezTo>
                      <a:pt x="132" y="141"/>
                      <a:pt x="136" y="142"/>
                      <a:pt x="140" y="137"/>
                    </a:cubicBezTo>
                    <a:cubicBezTo>
                      <a:pt x="135" y="138"/>
                      <a:pt x="131" y="139"/>
                      <a:pt x="127" y="140"/>
                    </a:cubicBezTo>
                    <a:close/>
                    <a:moveTo>
                      <a:pt x="209" y="18"/>
                    </a:moveTo>
                    <a:cubicBezTo>
                      <a:pt x="210" y="16"/>
                      <a:pt x="208" y="16"/>
                      <a:pt x="206" y="16"/>
                    </a:cubicBezTo>
                    <a:cubicBezTo>
                      <a:pt x="205" y="16"/>
                      <a:pt x="203" y="17"/>
                      <a:pt x="203" y="18"/>
                    </a:cubicBezTo>
                    <a:cubicBezTo>
                      <a:pt x="202" y="20"/>
                      <a:pt x="204" y="20"/>
                      <a:pt x="206" y="20"/>
                    </a:cubicBezTo>
                    <a:cubicBezTo>
                      <a:pt x="207" y="20"/>
                      <a:pt x="209" y="20"/>
                      <a:pt x="209" y="18"/>
                    </a:cubicBezTo>
                    <a:close/>
                    <a:moveTo>
                      <a:pt x="70" y="130"/>
                    </a:moveTo>
                    <a:cubicBezTo>
                      <a:pt x="69" y="129"/>
                      <a:pt x="68" y="128"/>
                      <a:pt x="68" y="128"/>
                    </a:cubicBezTo>
                    <a:cubicBezTo>
                      <a:pt x="67" y="128"/>
                      <a:pt x="65" y="129"/>
                      <a:pt x="65" y="130"/>
                    </a:cubicBezTo>
                    <a:cubicBezTo>
                      <a:pt x="64" y="131"/>
                      <a:pt x="64" y="133"/>
                      <a:pt x="66" y="133"/>
                    </a:cubicBezTo>
                    <a:cubicBezTo>
                      <a:pt x="68" y="133"/>
                      <a:pt x="69" y="131"/>
                      <a:pt x="70" y="130"/>
                    </a:cubicBezTo>
                    <a:close/>
                    <a:moveTo>
                      <a:pt x="96" y="122"/>
                    </a:moveTo>
                    <a:cubicBezTo>
                      <a:pt x="96" y="122"/>
                      <a:pt x="96" y="121"/>
                      <a:pt x="95" y="121"/>
                    </a:cubicBezTo>
                    <a:cubicBezTo>
                      <a:pt x="95" y="120"/>
                      <a:pt x="94" y="121"/>
                      <a:pt x="93" y="121"/>
                    </a:cubicBezTo>
                    <a:cubicBezTo>
                      <a:pt x="94" y="122"/>
                      <a:pt x="94" y="123"/>
                      <a:pt x="94" y="123"/>
                    </a:cubicBezTo>
                    <a:cubicBezTo>
                      <a:pt x="95" y="123"/>
                      <a:pt x="95" y="123"/>
                      <a:pt x="96" y="122"/>
                    </a:cubicBezTo>
                    <a:close/>
                    <a:moveTo>
                      <a:pt x="142" y="119"/>
                    </a:moveTo>
                    <a:cubicBezTo>
                      <a:pt x="141" y="118"/>
                      <a:pt x="141" y="118"/>
                      <a:pt x="140" y="118"/>
                    </a:cubicBezTo>
                    <a:cubicBezTo>
                      <a:pt x="140" y="118"/>
                      <a:pt x="139" y="119"/>
                      <a:pt x="139" y="120"/>
                    </a:cubicBezTo>
                    <a:cubicBezTo>
                      <a:pt x="140" y="120"/>
                      <a:pt x="141" y="121"/>
                      <a:pt x="141" y="121"/>
                    </a:cubicBezTo>
                    <a:cubicBezTo>
                      <a:pt x="142" y="120"/>
                      <a:pt x="142" y="119"/>
                      <a:pt x="142" y="119"/>
                    </a:cubicBezTo>
                    <a:close/>
                    <a:moveTo>
                      <a:pt x="122" y="50"/>
                    </a:moveTo>
                    <a:cubicBezTo>
                      <a:pt x="121" y="50"/>
                      <a:pt x="121" y="50"/>
                      <a:pt x="121" y="50"/>
                    </a:cubicBezTo>
                    <a:cubicBezTo>
                      <a:pt x="121" y="50"/>
                      <a:pt x="121" y="51"/>
                      <a:pt x="121" y="51"/>
                    </a:cubicBezTo>
                    <a:cubicBezTo>
                      <a:pt x="121" y="51"/>
                      <a:pt x="122" y="51"/>
                      <a:pt x="122" y="51"/>
                    </a:cubicBezTo>
                    <a:cubicBezTo>
                      <a:pt x="122" y="51"/>
                      <a:pt x="122" y="50"/>
                      <a:pt x="122" y="5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4" name="Freeform 463">
                <a:extLst>
                  <a:ext uri="{FF2B5EF4-FFF2-40B4-BE49-F238E27FC236}">
                    <a16:creationId xmlns:a16="http://schemas.microsoft.com/office/drawing/2014/main" id="{40679DEF-B0EC-DF9D-F77E-66724ADDB301}"/>
                  </a:ext>
                </a:extLst>
              </p:cNvPr>
              <p:cNvSpPr>
                <a:spLocks noEditPoints="1"/>
              </p:cNvSpPr>
              <p:nvPr/>
            </p:nvSpPr>
            <p:spPr bwMode="auto">
              <a:xfrm>
                <a:off x="5164" y="1713"/>
                <a:ext cx="227" cy="212"/>
              </a:xfrm>
              <a:custGeom>
                <a:avLst/>
                <a:gdLst>
                  <a:gd name="T0" fmla="*/ 55 w 200"/>
                  <a:gd name="T1" fmla="*/ 151 h 187"/>
                  <a:gd name="T2" fmla="*/ 50 w 200"/>
                  <a:gd name="T3" fmla="*/ 136 h 187"/>
                  <a:gd name="T4" fmla="*/ 44 w 200"/>
                  <a:gd name="T5" fmla="*/ 136 h 187"/>
                  <a:gd name="T6" fmla="*/ 32 w 200"/>
                  <a:gd name="T7" fmla="*/ 134 h 187"/>
                  <a:gd name="T8" fmla="*/ 139 w 200"/>
                  <a:gd name="T9" fmla="*/ 92 h 187"/>
                  <a:gd name="T10" fmla="*/ 115 w 200"/>
                  <a:gd name="T11" fmla="*/ 96 h 187"/>
                  <a:gd name="T12" fmla="*/ 49 w 200"/>
                  <a:gd name="T13" fmla="*/ 109 h 187"/>
                  <a:gd name="T14" fmla="*/ 32 w 200"/>
                  <a:gd name="T15" fmla="*/ 104 h 187"/>
                  <a:gd name="T16" fmla="*/ 29 w 200"/>
                  <a:gd name="T17" fmla="*/ 68 h 187"/>
                  <a:gd name="T18" fmla="*/ 0 w 200"/>
                  <a:gd name="T19" fmla="*/ 73 h 187"/>
                  <a:gd name="T20" fmla="*/ 93 w 200"/>
                  <a:gd name="T21" fmla="*/ 9 h 187"/>
                  <a:gd name="T22" fmla="*/ 92 w 200"/>
                  <a:gd name="T23" fmla="*/ 23 h 187"/>
                  <a:gd name="T24" fmla="*/ 191 w 200"/>
                  <a:gd name="T25" fmla="*/ 18 h 187"/>
                  <a:gd name="T26" fmla="*/ 193 w 200"/>
                  <a:gd name="T27" fmla="*/ 37 h 187"/>
                  <a:gd name="T28" fmla="*/ 148 w 200"/>
                  <a:gd name="T29" fmla="*/ 105 h 187"/>
                  <a:gd name="T30" fmla="*/ 127 w 200"/>
                  <a:gd name="T31" fmla="*/ 150 h 187"/>
                  <a:gd name="T32" fmla="*/ 63 w 200"/>
                  <a:gd name="T33" fmla="*/ 187 h 187"/>
                  <a:gd name="T34" fmla="*/ 97 w 200"/>
                  <a:gd name="T35" fmla="*/ 167 h 187"/>
                  <a:gd name="T36" fmla="*/ 96 w 200"/>
                  <a:gd name="T37" fmla="*/ 158 h 187"/>
                  <a:gd name="T38" fmla="*/ 89 w 200"/>
                  <a:gd name="T39" fmla="*/ 160 h 187"/>
                  <a:gd name="T40" fmla="*/ 58 w 200"/>
                  <a:gd name="T41" fmla="*/ 163 h 187"/>
                  <a:gd name="T42" fmla="*/ 99 w 200"/>
                  <a:gd name="T43" fmla="*/ 155 h 187"/>
                  <a:gd name="T44" fmla="*/ 120 w 200"/>
                  <a:gd name="T45" fmla="*/ 139 h 187"/>
                  <a:gd name="T46" fmla="*/ 89 w 200"/>
                  <a:gd name="T47" fmla="*/ 75 h 187"/>
                  <a:gd name="T48" fmla="*/ 124 w 200"/>
                  <a:gd name="T49" fmla="*/ 63 h 187"/>
                  <a:gd name="T50" fmla="*/ 137 w 200"/>
                  <a:gd name="T51" fmla="*/ 56 h 187"/>
                  <a:gd name="T52" fmla="*/ 90 w 200"/>
                  <a:gd name="T53" fmla="*/ 76 h 187"/>
                  <a:gd name="T54" fmla="*/ 76 w 200"/>
                  <a:gd name="T55" fmla="*/ 71 h 187"/>
                  <a:gd name="T56" fmla="*/ 108 w 200"/>
                  <a:gd name="T57" fmla="*/ 35 h 187"/>
                  <a:gd name="T58" fmla="*/ 80 w 200"/>
                  <a:gd name="T59" fmla="*/ 59 h 187"/>
                  <a:gd name="T60" fmla="*/ 71 w 200"/>
                  <a:gd name="T61" fmla="*/ 51 h 187"/>
                  <a:gd name="T62" fmla="*/ 71 w 200"/>
                  <a:gd name="T63" fmla="*/ 55 h 187"/>
                  <a:gd name="T64" fmla="*/ 70 w 200"/>
                  <a:gd name="T65" fmla="*/ 56 h 187"/>
                  <a:gd name="T66" fmla="*/ 64 w 200"/>
                  <a:gd name="T67" fmla="*/ 94 h 187"/>
                  <a:gd name="T68" fmla="*/ 76 w 200"/>
                  <a:gd name="T69" fmla="*/ 90 h 187"/>
                  <a:gd name="T70" fmla="*/ 35 w 200"/>
                  <a:gd name="T71" fmla="*/ 88 h 187"/>
                  <a:gd name="T72" fmla="*/ 68 w 200"/>
                  <a:gd name="T73" fmla="*/ 36 h 187"/>
                  <a:gd name="T74" fmla="*/ 35 w 200"/>
                  <a:gd name="T75" fmla="*/ 88 h 187"/>
                  <a:gd name="T76" fmla="*/ 83 w 200"/>
                  <a:gd name="T77" fmla="*/ 29 h 187"/>
                  <a:gd name="T78" fmla="*/ 101 w 200"/>
                  <a:gd name="T79" fmla="*/ 91 h 187"/>
                  <a:gd name="T80" fmla="*/ 101 w 200"/>
                  <a:gd name="T81" fmla="*/ 91 h 187"/>
                  <a:gd name="T82" fmla="*/ 149 w 200"/>
                  <a:gd name="T83" fmla="*/ 49 h 187"/>
                  <a:gd name="T84" fmla="*/ 149 w 200"/>
                  <a:gd name="T85" fmla="*/ 51 h 187"/>
                  <a:gd name="T86" fmla="*/ 124 w 200"/>
                  <a:gd name="T87" fmla="*/ 38 h 187"/>
                  <a:gd name="T88" fmla="*/ 123 w 200"/>
                  <a:gd name="T89" fmla="*/ 39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0" h="187">
                    <a:moveTo>
                      <a:pt x="58" y="163"/>
                    </a:moveTo>
                    <a:cubicBezTo>
                      <a:pt x="54" y="160"/>
                      <a:pt x="48" y="158"/>
                      <a:pt x="55" y="151"/>
                    </a:cubicBezTo>
                    <a:cubicBezTo>
                      <a:pt x="58" y="148"/>
                      <a:pt x="61" y="144"/>
                      <a:pt x="52" y="144"/>
                    </a:cubicBezTo>
                    <a:cubicBezTo>
                      <a:pt x="45" y="144"/>
                      <a:pt x="53" y="138"/>
                      <a:pt x="50" y="136"/>
                    </a:cubicBezTo>
                    <a:cubicBezTo>
                      <a:pt x="66" y="136"/>
                      <a:pt x="82" y="136"/>
                      <a:pt x="100" y="136"/>
                    </a:cubicBezTo>
                    <a:cubicBezTo>
                      <a:pt x="79" y="125"/>
                      <a:pt x="62" y="131"/>
                      <a:pt x="44" y="136"/>
                    </a:cubicBezTo>
                    <a:cubicBezTo>
                      <a:pt x="40" y="136"/>
                      <a:pt x="36" y="136"/>
                      <a:pt x="32" y="136"/>
                    </a:cubicBezTo>
                    <a:cubicBezTo>
                      <a:pt x="32" y="135"/>
                      <a:pt x="32" y="134"/>
                      <a:pt x="32" y="134"/>
                    </a:cubicBezTo>
                    <a:cubicBezTo>
                      <a:pt x="37" y="126"/>
                      <a:pt x="44" y="121"/>
                      <a:pt x="53" y="119"/>
                    </a:cubicBezTo>
                    <a:cubicBezTo>
                      <a:pt x="83" y="114"/>
                      <a:pt x="111" y="102"/>
                      <a:pt x="139" y="92"/>
                    </a:cubicBezTo>
                    <a:cubicBezTo>
                      <a:pt x="143" y="91"/>
                      <a:pt x="147" y="89"/>
                      <a:pt x="149" y="84"/>
                    </a:cubicBezTo>
                    <a:cubicBezTo>
                      <a:pt x="137" y="88"/>
                      <a:pt x="126" y="90"/>
                      <a:pt x="115" y="96"/>
                    </a:cubicBezTo>
                    <a:cubicBezTo>
                      <a:pt x="101" y="105"/>
                      <a:pt x="83" y="102"/>
                      <a:pt x="68" y="111"/>
                    </a:cubicBezTo>
                    <a:cubicBezTo>
                      <a:pt x="64" y="114"/>
                      <a:pt x="53" y="125"/>
                      <a:pt x="49" y="109"/>
                    </a:cubicBezTo>
                    <a:cubicBezTo>
                      <a:pt x="49" y="109"/>
                      <a:pt x="41" y="108"/>
                      <a:pt x="38" y="107"/>
                    </a:cubicBezTo>
                    <a:cubicBezTo>
                      <a:pt x="36" y="106"/>
                      <a:pt x="32" y="107"/>
                      <a:pt x="32" y="104"/>
                    </a:cubicBezTo>
                    <a:cubicBezTo>
                      <a:pt x="32" y="94"/>
                      <a:pt x="25" y="85"/>
                      <a:pt x="31" y="75"/>
                    </a:cubicBezTo>
                    <a:cubicBezTo>
                      <a:pt x="32" y="73"/>
                      <a:pt x="31" y="70"/>
                      <a:pt x="29" y="68"/>
                    </a:cubicBezTo>
                    <a:cubicBezTo>
                      <a:pt x="25" y="69"/>
                      <a:pt x="21" y="71"/>
                      <a:pt x="17" y="72"/>
                    </a:cubicBezTo>
                    <a:cubicBezTo>
                      <a:pt x="11" y="73"/>
                      <a:pt x="6" y="79"/>
                      <a:pt x="0" y="73"/>
                    </a:cubicBezTo>
                    <a:cubicBezTo>
                      <a:pt x="3" y="66"/>
                      <a:pt x="6" y="58"/>
                      <a:pt x="13" y="55"/>
                    </a:cubicBezTo>
                    <a:cubicBezTo>
                      <a:pt x="40" y="40"/>
                      <a:pt x="63" y="18"/>
                      <a:pt x="93" y="9"/>
                    </a:cubicBezTo>
                    <a:cubicBezTo>
                      <a:pt x="93" y="10"/>
                      <a:pt x="94" y="10"/>
                      <a:pt x="95" y="10"/>
                    </a:cubicBezTo>
                    <a:cubicBezTo>
                      <a:pt x="94" y="14"/>
                      <a:pt x="93" y="17"/>
                      <a:pt x="92" y="23"/>
                    </a:cubicBezTo>
                    <a:cubicBezTo>
                      <a:pt x="127" y="8"/>
                      <a:pt x="162" y="2"/>
                      <a:pt x="200" y="0"/>
                    </a:cubicBezTo>
                    <a:cubicBezTo>
                      <a:pt x="196" y="7"/>
                      <a:pt x="193" y="12"/>
                      <a:pt x="191" y="18"/>
                    </a:cubicBezTo>
                    <a:cubicBezTo>
                      <a:pt x="190" y="21"/>
                      <a:pt x="182" y="26"/>
                      <a:pt x="194" y="28"/>
                    </a:cubicBezTo>
                    <a:cubicBezTo>
                      <a:pt x="198" y="28"/>
                      <a:pt x="194" y="34"/>
                      <a:pt x="193" y="37"/>
                    </a:cubicBezTo>
                    <a:cubicBezTo>
                      <a:pt x="184" y="58"/>
                      <a:pt x="173" y="78"/>
                      <a:pt x="157" y="95"/>
                    </a:cubicBezTo>
                    <a:cubicBezTo>
                      <a:pt x="154" y="97"/>
                      <a:pt x="152" y="100"/>
                      <a:pt x="148" y="105"/>
                    </a:cubicBezTo>
                    <a:cubicBezTo>
                      <a:pt x="155" y="104"/>
                      <a:pt x="161" y="103"/>
                      <a:pt x="167" y="102"/>
                    </a:cubicBezTo>
                    <a:cubicBezTo>
                      <a:pt x="155" y="120"/>
                      <a:pt x="139" y="134"/>
                      <a:pt x="127" y="150"/>
                    </a:cubicBezTo>
                    <a:cubicBezTo>
                      <a:pt x="130" y="154"/>
                      <a:pt x="135" y="151"/>
                      <a:pt x="138" y="155"/>
                    </a:cubicBezTo>
                    <a:cubicBezTo>
                      <a:pt x="115" y="171"/>
                      <a:pt x="91" y="184"/>
                      <a:pt x="63" y="187"/>
                    </a:cubicBezTo>
                    <a:cubicBezTo>
                      <a:pt x="63" y="183"/>
                      <a:pt x="65" y="179"/>
                      <a:pt x="60" y="177"/>
                    </a:cubicBezTo>
                    <a:cubicBezTo>
                      <a:pt x="71" y="169"/>
                      <a:pt x="86" y="175"/>
                      <a:pt x="97" y="167"/>
                    </a:cubicBezTo>
                    <a:cubicBezTo>
                      <a:pt x="96" y="164"/>
                      <a:pt x="89" y="166"/>
                      <a:pt x="90" y="160"/>
                    </a:cubicBezTo>
                    <a:cubicBezTo>
                      <a:pt x="92" y="160"/>
                      <a:pt x="94" y="161"/>
                      <a:pt x="96" y="158"/>
                    </a:cubicBezTo>
                    <a:cubicBezTo>
                      <a:pt x="96" y="158"/>
                      <a:pt x="95" y="156"/>
                      <a:pt x="95" y="156"/>
                    </a:cubicBezTo>
                    <a:cubicBezTo>
                      <a:pt x="92" y="156"/>
                      <a:pt x="91" y="158"/>
                      <a:pt x="89" y="160"/>
                    </a:cubicBezTo>
                    <a:cubicBezTo>
                      <a:pt x="84" y="161"/>
                      <a:pt x="79" y="164"/>
                      <a:pt x="74" y="166"/>
                    </a:cubicBezTo>
                    <a:cubicBezTo>
                      <a:pt x="69" y="167"/>
                      <a:pt x="61" y="174"/>
                      <a:pt x="58" y="163"/>
                    </a:cubicBezTo>
                    <a:close/>
                    <a:moveTo>
                      <a:pt x="111" y="146"/>
                    </a:moveTo>
                    <a:cubicBezTo>
                      <a:pt x="106" y="146"/>
                      <a:pt x="103" y="149"/>
                      <a:pt x="99" y="155"/>
                    </a:cubicBezTo>
                    <a:cubicBezTo>
                      <a:pt x="106" y="153"/>
                      <a:pt x="111" y="152"/>
                      <a:pt x="111" y="146"/>
                    </a:cubicBezTo>
                    <a:cubicBezTo>
                      <a:pt x="115" y="145"/>
                      <a:pt x="118" y="144"/>
                      <a:pt x="120" y="139"/>
                    </a:cubicBezTo>
                    <a:cubicBezTo>
                      <a:pt x="115" y="140"/>
                      <a:pt x="112" y="141"/>
                      <a:pt x="111" y="146"/>
                    </a:cubicBezTo>
                    <a:close/>
                    <a:moveTo>
                      <a:pt x="89" y="75"/>
                    </a:moveTo>
                    <a:cubicBezTo>
                      <a:pt x="107" y="65"/>
                      <a:pt x="127" y="66"/>
                      <a:pt x="146" y="69"/>
                    </a:cubicBezTo>
                    <a:cubicBezTo>
                      <a:pt x="140" y="64"/>
                      <a:pt x="133" y="63"/>
                      <a:pt x="124" y="63"/>
                    </a:cubicBezTo>
                    <a:cubicBezTo>
                      <a:pt x="139" y="57"/>
                      <a:pt x="153" y="59"/>
                      <a:pt x="167" y="58"/>
                    </a:cubicBezTo>
                    <a:cubicBezTo>
                      <a:pt x="157" y="53"/>
                      <a:pt x="147" y="55"/>
                      <a:pt x="137" y="56"/>
                    </a:cubicBezTo>
                    <a:cubicBezTo>
                      <a:pt x="130" y="56"/>
                      <a:pt x="124" y="61"/>
                      <a:pt x="118" y="60"/>
                    </a:cubicBezTo>
                    <a:cubicBezTo>
                      <a:pt x="103" y="57"/>
                      <a:pt x="96" y="66"/>
                      <a:pt x="90" y="76"/>
                    </a:cubicBezTo>
                    <a:cubicBezTo>
                      <a:pt x="79" y="74"/>
                      <a:pt x="77" y="87"/>
                      <a:pt x="68" y="88"/>
                    </a:cubicBezTo>
                    <a:cubicBezTo>
                      <a:pt x="67" y="81"/>
                      <a:pt x="72" y="76"/>
                      <a:pt x="76" y="71"/>
                    </a:cubicBezTo>
                    <a:cubicBezTo>
                      <a:pt x="87" y="58"/>
                      <a:pt x="101" y="48"/>
                      <a:pt x="117" y="41"/>
                    </a:cubicBezTo>
                    <a:cubicBezTo>
                      <a:pt x="114" y="37"/>
                      <a:pt x="108" y="42"/>
                      <a:pt x="108" y="35"/>
                    </a:cubicBezTo>
                    <a:cubicBezTo>
                      <a:pt x="108" y="32"/>
                      <a:pt x="104" y="34"/>
                      <a:pt x="103" y="35"/>
                    </a:cubicBezTo>
                    <a:cubicBezTo>
                      <a:pt x="98" y="46"/>
                      <a:pt x="85" y="48"/>
                      <a:pt x="80" y="59"/>
                    </a:cubicBezTo>
                    <a:cubicBezTo>
                      <a:pt x="79" y="62"/>
                      <a:pt x="76" y="65"/>
                      <a:pt x="71" y="67"/>
                    </a:cubicBezTo>
                    <a:cubicBezTo>
                      <a:pt x="69" y="63"/>
                      <a:pt x="71" y="60"/>
                      <a:pt x="71" y="51"/>
                    </a:cubicBezTo>
                    <a:cubicBezTo>
                      <a:pt x="71" y="52"/>
                      <a:pt x="70" y="53"/>
                      <a:pt x="70" y="54"/>
                    </a:cubicBezTo>
                    <a:cubicBezTo>
                      <a:pt x="70" y="54"/>
                      <a:pt x="69" y="56"/>
                      <a:pt x="71" y="55"/>
                    </a:cubicBezTo>
                    <a:cubicBezTo>
                      <a:pt x="72" y="55"/>
                      <a:pt x="72" y="54"/>
                      <a:pt x="72" y="53"/>
                    </a:cubicBezTo>
                    <a:cubicBezTo>
                      <a:pt x="72" y="52"/>
                      <a:pt x="72" y="51"/>
                      <a:pt x="70" y="56"/>
                    </a:cubicBezTo>
                    <a:cubicBezTo>
                      <a:pt x="61" y="70"/>
                      <a:pt x="63" y="87"/>
                      <a:pt x="55" y="102"/>
                    </a:cubicBezTo>
                    <a:cubicBezTo>
                      <a:pt x="64" y="98"/>
                      <a:pt x="65" y="98"/>
                      <a:pt x="64" y="94"/>
                    </a:cubicBezTo>
                    <a:cubicBezTo>
                      <a:pt x="63" y="90"/>
                      <a:pt x="65" y="89"/>
                      <a:pt x="68" y="88"/>
                    </a:cubicBezTo>
                    <a:cubicBezTo>
                      <a:pt x="69" y="94"/>
                      <a:pt x="73" y="93"/>
                      <a:pt x="76" y="90"/>
                    </a:cubicBezTo>
                    <a:cubicBezTo>
                      <a:pt x="81" y="85"/>
                      <a:pt x="85" y="80"/>
                      <a:pt x="89" y="75"/>
                    </a:cubicBezTo>
                    <a:close/>
                    <a:moveTo>
                      <a:pt x="35" y="88"/>
                    </a:moveTo>
                    <a:cubicBezTo>
                      <a:pt x="43" y="74"/>
                      <a:pt x="50" y="61"/>
                      <a:pt x="60" y="48"/>
                    </a:cubicBezTo>
                    <a:cubicBezTo>
                      <a:pt x="63" y="44"/>
                      <a:pt x="72" y="40"/>
                      <a:pt x="68" y="36"/>
                    </a:cubicBezTo>
                    <a:cubicBezTo>
                      <a:pt x="61" y="31"/>
                      <a:pt x="59" y="42"/>
                      <a:pt x="56" y="46"/>
                    </a:cubicBezTo>
                    <a:cubicBezTo>
                      <a:pt x="47" y="59"/>
                      <a:pt x="36" y="71"/>
                      <a:pt x="35" y="88"/>
                    </a:cubicBezTo>
                    <a:close/>
                    <a:moveTo>
                      <a:pt x="74" y="45"/>
                    </a:moveTo>
                    <a:cubicBezTo>
                      <a:pt x="79" y="41"/>
                      <a:pt x="84" y="38"/>
                      <a:pt x="83" y="29"/>
                    </a:cubicBezTo>
                    <a:cubicBezTo>
                      <a:pt x="76" y="33"/>
                      <a:pt x="73" y="38"/>
                      <a:pt x="74" y="45"/>
                    </a:cubicBezTo>
                    <a:close/>
                    <a:moveTo>
                      <a:pt x="101" y="91"/>
                    </a:moveTo>
                    <a:cubicBezTo>
                      <a:pt x="96" y="91"/>
                      <a:pt x="93" y="94"/>
                      <a:pt x="93" y="99"/>
                    </a:cubicBezTo>
                    <a:cubicBezTo>
                      <a:pt x="98" y="98"/>
                      <a:pt x="100" y="96"/>
                      <a:pt x="101" y="91"/>
                    </a:cubicBezTo>
                    <a:close/>
                    <a:moveTo>
                      <a:pt x="151" y="50"/>
                    </a:moveTo>
                    <a:cubicBezTo>
                      <a:pt x="150" y="50"/>
                      <a:pt x="149" y="49"/>
                      <a:pt x="149" y="49"/>
                    </a:cubicBezTo>
                    <a:cubicBezTo>
                      <a:pt x="148" y="49"/>
                      <a:pt x="148" y="50"/>
                      <a:pt x="147" y="50"/>
                    </a:cubicBezTo>
                    <a:cubicBezTo>
                      <a:pt x="148" y="50"/>
                      <a:pt x="148" y="51"/>
                      <a:pt x="149" y="51"/>
                    </a:cubicBezTo>
                    <a:cubicBezTo>
                      <a:pt x="149" y="51"/>
                      <a:pt x="150" y="50"/>
                      <a:pt x="151" y="50"/>
                    </a:cubicBezTo>
                    <a:close/>
                    <a:moveTo>
                      <a:pt x="124" y="38"/>
                    </a:moveTo>
                    <a:cubicBezTo>
                      <a:pt x="124" y="38"/>
                      <a:pt x="123" y="38"/>
                      <a:pt x="123" y="38"/>
                    </a:cubicBezTo>
                    <a:cubicBezTo>
                      <a:pt x="123" y="38"/>
                      <a:pt x="123" y="38"/>
                      <a:pt x="123" y="39"/>
                    </a:cubicBezTo>
                    <a:cubicBezTo>
                      <a:pt x="123" y="38"/>
                      <a:pt x="124" y="38"/>
                      <a:pt x="124" y="38"/>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5" name="Freeform 464">
                <a:extLst>
                  <a:ext uri="{FF2B5EF4-FFF2-40B4-BE49-F238E27FC236}">
                    <a16:creationId xmlns:a16="http://schemas.microsoft.com/office/drawing/2014/main" id="{4F9869A2-1806-F720-33C3-294C2C4A4068}"/>
                  </a:ext>
                </a:extLst>
              </p:cNvPr>
              <p:cNvSpPr>
                <a:spLocks noEditPoints="1"/>
              </p:cNvSpPr>
              <p:nvPr/>
            </p:nvSpPr>
            <p:spPr bwMode="auto">
              <a:xfrm>
                <a:off x="5065" y="1505"/>
                <a:ext cx="157" cy="256"/>
              </a:xfrm>
              <a:custGeom>
                <a:avLst/>
                <a:gdLst>
                  <a:gd name="T0" fmla="*/ 9 w 138"/>
                  <a:gd name="T1" fmla="*/ 222 h 226"/>
                  <a:gd name="T2" fmla="*/ 132 w 138"/>
                  <a:gd name="T3" fmla="*/ 2 h 226"/>
                  <a:gd name="T4" fmla="*/ 113 w 138"/>
                  <a:gd name="T5" fmla="*/ 56 h 226"/>
                  <a:gd name="T6" fmla="*/ 99 w 138"/>
                  <a:gd name="T7" fmla="*/ 135 h 226"/>
                  <a:gd name="T8" fmla="*/ 97 w 138"/>
                  <a:gd name="T9" fmla="*/ 151 h 226"/>
                  <a:gd name="T10" fmla="*/ 32 w 138"/>
                  <a:gd name="T11" fmla="*/ 221 h 226"/>
                  <a:gd name="T12" fmla="*/ 22 w 138"/>
                  <a:gd name="T13" fmla="*/ 209 h 226"/>
                  <a:gd name="T14" fmla="*/ 74 w 138"/>
                  <a:gd name="T15" fmla="*/ 171 h 226"/>
                  <a:gd name="T16" fmla="*/ 53 w 138"/>
                  <a:gd name="T17" fmla="*/ 177 h 226"/>
                  <a:gd name="T18" fmla="*/ 80 w 138"/>
                  <a:gd name="T19" fmla="*/ 127 h 226"/>
                  <a:gd name="T20" fmla="*/ 80 w 138"/>
                  <a:gd name="T21" fmla="*/ 126 h 226"/>
                  <a:gd name="T22" fmla="*/ 44 w 138"/>
                  <a:gd name="T23" fmla="*/ 175 h 226"/>
                  <a:gd name="T24" fmla="*/ 22 w 138"/>
                  <a:gd name="T25" fmla="*/ 209 h 226"/>
                  <a:gd name="T26" fmla="*/ 41 w 138"/>
                  <a:gd name="T27" fmla="*/ 146 h 226"/>
                  <a:gd name="T28" fmla="*/ 41 w 138"/>
                  <a:gd name="T29" fmla="*/ 146 h 226"/>
                  <a:gd name="T30" fmla="*/ 34 w 138"/>
                  <a:gd name="T31" fmla="*/ 151 h 226"/>
                  <a:gd name="T32" fmla="*/ 58 w 138"/>
                  <a:gd name="T33" fmla="*/ 83 h 226"/>
                  <a:gd name="T34" fmla="*/ 92 w 138"/>
                  <a:gd name="T35" fmla="*/ 49 h 226"/>
                  <a:gd name="T36" fmla="*/ 99 w 138"/>
                  <a:gd name="T37" fmla="*/ 37 h 226"/>
                  <a:gd name="T38" fmla="*/ 95 w 138"/>
                  <a:gd name="T39" fmla="*/ 34 h 226"/>
                  <a:gd name="T40" fmla="*/ 92 w 138"/>
                  <a:gd name="T41" fmla="*/ 49 h 226"/>
                  <a:gd name="T42" fmla="*/ 58 w 138"/>
                  <a:gd name="T43" fmla="*/ 83 h 226"/>
                  <a:gd name="T44" fmla="*/ 46 w 138"/>
                  <a:gd name="T45" fmla="*/ 101 h 226"/>
                  <a:gd name="T46" fmla="*/ 22 w 138"/>
                  <a:gd name="T47" fmla="*/ 158 h 226"/>
                  <a:gd name="T48" fmla="*/ 15 w 138"/>
                  <a:gd name="T49" fmla="*/ 224 h 226"/>
                  <a:gd name="T50" fmla="*/ 99 w 138"/>
                  <a:gd name="T51" fmla="*/ 86 h 226"/>
                  <a:gd name="T52" fmla="*/ 107 w 138"/>
                  <a:gd name="T53" fmla="*/ 80 h 226"/>
                  <a:gd name="T54" fmla="*/ 99 w 138"/>
                  <a:gd name="T55" fmla="*/ 85 h 226"/>
                  <a:gd name="T56" fmla="*/ 99 w 138"/>
                  <a:gd name="T57" fmla="*/ 86 h 226"/>
                  <a:gd name="T58" fmla="*/ 82 w 138"/>
                  <a:gd name="T59" fmla="*/ 90 h 226"/>
                  <a:gd name="T60" fmla="*/ 68 w 138"/>
                  <a:gd name="T61" fmla="*/ 108 h 226"/>
                  <a:gd name="T62" fmla="*/ 82 w 138"/>
                  <a:gd name="T63" fmla="*/ 90 h 226"/>
                  <a:gd name="T64" fmla="*/ 47 w 138"/>
                  <a:gd name="T65" fmla="*/ 141 h 226"/>
                  <a:gd name="T66" fmla="*/ 44 w 138"/>
                  <a:gd name="T67" fmla="*/ 139 h 226"/>
                  <a:gd name="T68" fmla="*/ 32 w 138"/>
                  <a:gd name="T69" fmla="*/ 97 h 226"/>
                  <a:gd name="T70" fmla="*/ 32 w 138"/>
                  <a:gd name="T71" fmla="*/ 101 h 226"/>
                  <a:gd name="T72" fmla="*/ 113 w 138"/>
                  <a:gd name="T73" fmla="*/ 74 h 226"/>
                  <a:gd name="T74" fmla="*/ 114 w 138"/>
                  <a:gd name="T75" fmla="*/ 77 h 226"/>
                  <a:gd name="T76" fmla="*/ 113 w 138"/>
                  <a:gd name="T77" fmla="*/ 74 h 226"/>
                  <a:gd name="T78" fmla="*/ 45 w 138"/>
                  <a:gd name="T79" fmla="*/ 87 h 226"/>
                  <a:gd name="T80" fmla="*/ 45 w 138"/>
                  <a:gd name="T81" fmla="*/ 91 h 226"/>
                  <a:gd name="T82" fmla="*/ 48 w 138"/>
                  <a:gd name="T83" fmla="*/ 79 h 226"/>
                  <a:gd name="T84" fmla="*/ 46 w 138"/>
                  <a:gd name="T85" fmla="*/ 79 h 226"/>
                  <a:gd name="T86" fmla="*/ 48 w 138"/>
                  <a:gd name="T87" fmla="*/ 79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8" h="226">
                    <a:moveTo>
                      <a:pt x="12" y="226"/>
                    </a:moveTo>
                    <a:cubicBezTo>
                      <a:pt x="11" y="225"/>
                      <a:pt x="10" y="223"/>
                      <a:pt x="9" y="222"/>
                    </a:cubicBezTo>
                    <a:cubicBezTo>
                      <a:pt x="0" y="169"/>
                      <a:pt x="10" y="119"/>
                      <a:pt x="39" y="74"/>
                    </a:cubicBezTo>
                    <a:cubicBezTo>
                      <a:pt x="61" y="39"/>
                      <a:pt x="93" y="16"/>
                      <a:pt x="132" y="2"/>
                    </a:cubicBezTo>
                    <a:cubicBezTo>
                      <a:pt x="133" y="1"/>
                      <a:pt x="135" y="0"/>
                      <a:pt x="138" y="2"/>
                    </a:cubicBezTo>
                    <a:cubicBezTo>
                      <a:pt x="131" y="20"/>
                      <a:pt x="123" y="37"/>
                      <a:pt x="113" y="56"/>
                    </a:cubicBezTo>
                    <a:cubicBezTo>
                      <a:pt x="118" y="53"/>
                      <a:pt x="122" y="52"/>
                      <a:pt x="127" y="49"/>
                    </a:cubicBezTo>
                    <a:cubicBezTo>
                      <a:pt x="126" y="82"/>
                      <a:pt x="121" y="111"/>
                      <a:pt x="99" y="135"/>
                    </a:cubicBezTo>
                    <a:cubicBezTo>
                      <a:pt x="97" y="137"/>
                      <a:pt x="87" y="141"/>
                      <a:pt x="98" y="144"/>
                    </a:cubicBezTo>
                    <a:cubicBezTo>
                      <a:pt x="100" y="145"/>
                      <a:pt x="98" y="149"/>
                      <a:pt x="97" y="151"/>
                    </a:cubicBezTo>
                    <a:cubicBezTo>
                      <a:pt x="88" y="174"/>
                      <a:pt x="76" y="194"/>
                      <a:pt x="55" y="209"/>
                    </a:cubicBezTo>
                    <a:cubicBezTo>
                      <a:pt x="47" y="213"/>
                      <a:pt x="39" y="216"/>
                      <a:pt x="32" y="221"/>
                    </a:cubicBezTo>
                    <a:cubicBezTo>
                      <a:pt x="27" y="224"/>
                      <a:pt x="25" y="219"/>
                      <a:pt x="22" y="218"/>
                    </a:cubicBezTo>
                    <a:cubicBezTo>
                      <a:pt x="22" y="215"/>
                      <a:pt x="22" y="212"/>
                      <a:pt x="22" y="209"/>
                    </a:cubicBezTo>
                    <a:cubicBezTo>
                      <a:pt x="28" y="206"/>
                      <a:pt x="32" y="201"/>
                      <a:pt x="34" y="194"/>
                    </a:cubicBezTo>
                    <a:cubicBezTo>
                      <a:pt x="49" y="189"/>
                      <a:pt x="60" y="177"/>
                      <a:pt x="74" y="171"/>
                    </a:cubicBezTo>
                    <a:cubicBezTo>
                      <a:pt x="74" y="170"/>
                      <a:pt x="73" y="169"/>
                      <a:pt x="73" y="168"/>
                    </a:cubicBezTo>
                    <a:cubicBezTo>
                      <a:pt x="66" y="171"/>
                      <a:pt x="59" y="174"/>
                      <a:pt x="53" y="177"/>
                    </a:cubicBezTo>
                    <a:cubicBezTo>
                      <a:pt x="52" y="176"/>
                      <a:pt x="51" y="175"/>
                      <a:pt x="50" y="175"/>
                    </a:cubicBezTo>
                    <a:cubicBezTo>
                      <a:pt x="66" y="162"/>
                      <a:pt x="73" y="144"/>
                      <a:pt x="80" y="127"/>
                    </a:cubicBezTo>
                    <a:cubicBezTo>
                      <a:pt x="85" y="126"/>
                      <a:pt x="86" y="123"/>
                      <a:pt x="85" y="116"/>
                    </a:cubicBezTo>
                    <a:cubicBezTo>
                      <a:pt x="82" y="120"/>
                      <a:pt x="80" y="123"/>
                      <a:pt x="80" y="126"/>
                    </a:cubicBezTo>
                    <a:cubicBezTo>
                      <a:pt x="77" y="127"/>
                      <a:pt x="75" y="127"/>
                      <a:pt x="74" y="130"/>
                    </a:cubicBezTo>
                    <a:cubicBezTo>
                      <a:pt x="64" y="145"/>
                      <a:pt x="53" y="159"/>
                      <a:pt x="44" y="175"/>
                    </a:cubicBezTo>
                    <a:cubicBezTo>
                      <a:pt x="40" y="181"/>
                      <a:pt x="33" y="186"/>
                      <a:pt x="34" y="194"/>
                    </a:cubicBezTo>
                    <a:cubicBezTo>
                      <a:pt x="26" y="196"/>
                      <a:pt x="23" y="202"/>
                      <a:pt x="22" y="209"/>
                    </a:cubicBezTo>
                    <a:cubicBezTo>
                      <a:pt x="18" y="204"/>
                      <a:pt x="19" y="199"/>
                      <a:pt x="21" y="194"/>
                    </a:cubicBezTo>
                    <a:cubicBezTo>
                      <a:pt x="25" y="177"/>
                      <a:pt x="37" y="163"/>
                      <a:pt x="41" y="146"/>
                    </a:cubicBezTo>
                    <a:cubicBezTo>
                      <a:pt x="41" y="146"/>
                      <a:pt x="41" y="145"/>
                      <a:pt x="42" y="145"/>
                    </a:cubicBezTo>
                    <a:cubicBezTo>
                      <a:pt x="41" y="145"/>
                      <a:pt x="41" y="146"/>
                      <a:pt x="41" y="146"/>
                    </a:cubicBezTo>
                    <a:cubicBezTo>
                      <a:pt x="37" y="146"/>
                      <a:pt x="36" y="149"/>
                      <a:pt x="34" y="151"/>
                    </a:cubicBezTo>
                    <a:cubicBezTo>
                      <a:pt x="34" y="151"/>
                      <a:pt x="34" y="151"/>
                      <a:pt x="34" y="151"/>
                    </a:cubicBezTo>
                    <a:cubicBezTo>
                      <a:pt x="34" y="136"/>
                      <a:pt x="41" y="123"/>
                      <a:pt x="47" y="110"/>
                    </a:cubicBezTo>
                    <a:cubicBezTo>
                      <a:pt x="51" y="101"/>
                      <a:pt x="58" y="94"/>
                      <a:pt x="58" y="83"/>
                    </a:cubicBezTo>
                    <a:cubicBezTo>
                      <a:pt x="67" y="81"/>
                      <a:pt x="69" y="73"/>
                      <a:pt x="74" y="68"/>
                    </a:cubicBezTo>
                    <a:cubicBezTo>
                      <a:pt x="80" y="61"/>
                      <a:pt x="89" y="59"/>
                      <a:pt x="92" y="49"/>
                    </a:cubicBezTo>
                    <a:cubicBezTo>
                      <a:pt x="101" y="46"/>
                      <a:pt x="110" y="43"/>
                      <a:pt x="115" y="34"/>
                    </a:cubicBezTo>
                    <a:cubicBezTo>
                      <a:pt x="109" y="35"/>
                      <a:pt x="105" y="39"/>
                      <a:pt x="99" y="37"/>
                    </a:cubicBezTo>
                    <a:cubicBezTo>
                      <a:pt x="99" y="37"/>
                      <a:pt x="99" y="37"/>
                      <a:pt x="99" y="37"/>
                    </a:cubicBezTo>
                    <a:cubicBezTo>
                      <a:pt x="99" y="35"/>
                      <a:pt x="98" y="32"/>
                      <a:pt x="95" y="34"/>
                    </a:cubicBezTo>
                    <a:cubicBezTo>
                      <a:pt x="92" y="35"/>
                      <a:pt x="88" y="37"/>
                      <a:pt x="91" y="41"/>
                    </a:cubicBezTo>
                    <a:cubicBezTo>
                      <a:pt x="94" y="44"/>
                      <a:pt x="93" y="46"/>
                      <a:pt x="92" y="49"/>
                    </a:cubicBezTo>
                    <a:cubicBezTo>
                      <a:pt x="88" y="50"/>
                      <a:pt x="86" y="43"/>
                      <a:pt x="83" y="47"/>
                    </a:cubicBezTo>
                    <a:cubicBezTo>
                      <a:pt x="72" y="57"/>
                      <a:pt x="62" y="68"/>
                      <a:pt x="58" y="83"/>
                    </a:cubicBezTo>
                    <a:cubicBezTo>
                      <a:pt x="54" y="87"/>
                      <a:pt x="50" y="91"/>
                      <a:pt x="49" y="97"/>
                    </a:cubicBezTo>
                    <a:cubicBezTo>
                      <a:pt x="48" y="99"/>
                      <a:pt x="48" y="101"/>
                      <a:pt x="46" y="101"/>
                    </a:cubicBezTo>
                    <a:cubicBezTo>
                      <a:pt x="39" y="102"/>
                      <a:pt x="39" y="102"/>
                      <a:pt x="39" y="107"/>
                    </a:cubicBezTo>
                    <a:cubicBezTo>
                      <a:pt x="37" y="125"/>
                      <a:pt x="29" y="141"/>
                      <a:pt x="22" y="158"/>
                    </a:cubicBezTo>
                    <a:cubicBezTo>
                      <a:pt x="24" y="141"/>
                      <a:pt x="27" y="124"/>
                      <a:pt x="29" y="107"/>
                    </a:cubicBezTo>
                    <a:cubicBezTo>
                      <a:pt x="14" y="145"/>
                      <a:pt x="22" y="185"/>
                      <a:pt x="15" y="224"/>
                    </a:cubicBezTo>
                    <a:cubicBezTo>
                      <a:pt x="14" y="224"/>
                      <a:pt x="13" y="225"/>
                      <a:pt x="12" y="226"/>
                    </a:cubicBezTo>
                    <a:close/>
                    <a:moveTo>
                      <a:pt x="99" y="86"/>
                    </a:moveTo>
                    <a:cubicBezTo>
                      <a:pt x="101" y="85"/>
                      <a:pt x="102" y="85"/>
                      <a:pt x="104" y="84"/>
                    </a:cubicBezTo>
                    <a:cubicBezTo>
                      <a:pt x="105" y="83"/>
                      <a:pt x="109" y="83"/>
                      <a:pt x="107" y="80"/>
                    </a:cubicBezTo>
                    <a:cubicBezTo>
                      <a:pt x="106" y="77"/>
                      <a:pt x="103" y="78"/>
                      <a:pt x="101" y="80"/>
                    </a:cubicBezTo>
                    <a:cubicBezTo>
                      <a:pt x="100" y="82"/>
                      <a:pt x="100" y="84"/>
                      <a:pt x="99" y="85"/>
                    </a:cubicBezTo>
                    <a:cubicBezTo>
                      <a:pt x="99" y="86"/>
                      <a:pt x="98" y="86"/>
                      <a:pt x="98" y="86"/>
                    </a:cubicBezTo>
                    <a:cubicBezTo>
                      <a:pt x="98" y="86"/>
                      <a:pt x="99" y="86"/>
                      <a:pt x="99" y="86"/>
                    </a:cubicBezTo>
                    <a:close/>
                    <a:moveTo>
                      <a:pt x="82" y="90"/>
                    </a:moveTo>
                    <a:cubicBezTo>
                      <a:pt x="82" y="90"/>
                      <a:pt x="82" y="90"/>
                      <a:pt x="82" y="90"/>
                    </a:cubicBezTo>
                    <a:cubicBezTo>
                      <a:pt x="81" y="85"/>
                      <a:pt x="91" y="81"/>
                      <a:pt x="84" y="74"/>
                    </a:cubicBezTo>
                    <a:cubicBezTo>
                      <a:pt x="79" y="86"/>
                      <a:pt x="73" y="97"/>
                      <a:pt x="68" y="108"/>
                    </a:cubicBezTo>
                    <a:cubicBezTo>
                      <a:pt x="79" y="104"/>
                      <a:pt x="86" y="97"/>
                      <a:pt x="95" y="89"/>
                    </a:cubicBezTo>
                    <a:cubicBezTo>
                      <a:pt x="89" y="89"/>
                      <a:pt x="86" y="90"/>
                      <a:pt x="82" y="90"/>
                    </a:cubicBezTo>
                    <a:close/>
                    <a:moveTo>
                      <a:pt x="44" y="139"/>
                    </a:moveTo>
                    <a:cubicBezTo>
                      <a:pt x="45" y="140"/>
                      <a:pt x="46" y="140"/>
                      <a:pt x="47" y="141"/>
                    </a:cubicBezTo>
                    <a:cubicBezTo>
                      <a:pt x="54" y="132"/>
                      <a:pt x="61" y="123"/>
                      <a:pt x="67" y="114"/>
                    </a:cubicBezTo>
                    <a:cubicBezTo>
                      <a:pt x="55" y="118"/>
                      <a:pt x="50" y="129"/>
                      <a:pt x="44" y="139"/>
                    </a:cubicBezTo>
                    <a:close/>
                    <a:moveTo>
                      <a:pt x="34" y="99"/>
                    </a:moveTo>
                    <a:cubicBezTo>
                      <a:pt x="33" y="98"/>
                      <a:pt x="33" y="97"/>
                      <a:pt x="32" y="97"/>
                    </a:cubicBezTo>
                    <a:cubicBezTo>
                      <a:pt x="31" y="98"/>
                      <a:pt x="30" y="98"/>
                      <a:pt x="30" y="99"/>
                    </a:cubicBezTo>
                    <a:cubicBezTo>
                      <a:pt x="29" y="100"/>
                      <a:pt x="30" y="102"/>
                      <a:pt x="32" y="101"/>
                    </a:cubicBezTo>
                    <a:cubicBezTo>
                      <a:pt x="33" y="101"/>
                      <a:pt x="33" y="100"/>
                      <a:pt x="34" y="99"/>
                    </a:cubicBezTo>
                    <a:close/>
                    <a:moveTo>
                      <a:pt x="113" y="74"/>
                    </a:moveTo>
                    <a:cubicBezTo>
                      <a:pt x="113" y="75"/>
                      <a:pt x="112" y="76"/>
                      <a:pt x="112" y="76"/>
                    </a:cubicBezTo>
                    <a:cubicBezTo>
                      <a:pt x="113" y="77"/>
                      <a:pt x="114" y="77"/>
                      <a:pt x="114" y="77"/>
                    </a:cubicBezTo>
                    <a:cubicBezTo>
                      <a:pt x="115" y="77"/>
                      <a:pt x="115" y="76"/>
                      <a:pt x="115" y="75"/>
                    </a:cubicBezTo>
                    <a:cubicBezTo>
                      <a:pt x="114" y="75"/>
                      <a:pt x="114" y="75"/>
                      <a:pt x="113" y="74"/>
                    </a:cubicBezTo>
                    <a:close/>
                    <a:moveTo>
                      <a:pt x="46" y="89"/>
                    </a:moveTo>
                    <a:cubicBezTo>
                      <a:pt x="45" y="88"/>
                      <a:pt x="45" y="88"/>
                      <a:pt x="45" y="87"/>
                    </a:cubicBezTo>
                    <a:cubicBezTo>
                      <a:pt x="44" y="88"/>
                      <a:pt x="44" y="89"/>
                      <a:pt x="44" y="89"/>
                    </a:cubicBezTo>
                    <a:cubicBezTo>
                      <a:pt x="44" y="90"/>
                      <a:pt x="44" y="90"/>
                      <a:pt x="45" y="91"/>
                    </a:cubicBezTo>
                    <a:cubicBezTo>
                      <a:pt x="45" y="90"/>
                      <a:pt x="45" y="90"/>
                      <a:pt x="46" y="89"/>
                    </a:cubicBezTo>
                    <a:close/>
                    <a:moveTo>
                      <a:pt x="48" y="79"/>
                    </a:moveTo>
                    <a:cubicBezTo>
                      <a:pt x="48" y="79"/>
                      <a:pt x="48" y="78"/>
                      <a:pt x="47" y="78"/>
                    </a:cubicBezTo>
                    <a:cubicBezTo>
                      <a:pt x="47" y="78"/>
                      <a:pt x="46" y="79"/>
                      <a:pt x="46" y="79"/>
                    </a:cubicBezTo>
                    <a:cubicBezTo>
                      <a:pt x="46" y="80"/>
                      <a:pt x="47" y="81"/>
                      <a:pt x="47" y="81"/>
                    </a:cubicBezTo>
                    <a:cubicBezTo>
                      <a:pt x="47" y="81"/>
                      <a:pt x="48" y="80"/>
                      <a:pt x="48" y="7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6" name="Freeform 465">
                <a:extLst>
                  <a:ext uri="{FF2B5EF4-FFF2-40B4-BE49-F238E27FC236}">
                    <a16:creationId xmlns:a16="http://schemas.microsoft.com/office/drawing/2014/main" id="{2AD06444-F0A8-0C64-5178-78DE7EA9BB05}"/>
                  </a:ext>
                </a:extLst>
              </p:cNvPr>
              <p:cNvSpPr/>
              <p:nvPr/>
            </p:nvSpPr>
            <p:spPr bwMode="auto">
              <a:xfrm>
                <a:off x="4880" y="2420"/>
                <a:ext cx="150" cy="259"/>
              </a:xfrm>
              <a:custGeom>
                <a:avLst/>
                <a:gdLst>
                  <a:gd name="T0" fmla="*/ 132 w 132"/>
                  <a:gd name="T1" fmla="*/ 8 h 229"/>
                  <a:gd name="T2" fmla="*/ 116 w 132"/>
                  <a:gd name="T3" fmla="*/ 19 h 229"/>
                  <a:gd name="T4" fmla="*/ 105 w 132"/>
                  <a:gd name="T5" fmla="*/ 28 h 229"/>
                  <a:gd name="T6" fmla="*/ 98 w 132"/>
                  <a:gd name="T7" fmla="*/ 32 h 229"/>
                  <a:gd name="T8" fmla="*/ 83 w 132"/>
                  <a:gd name="T9" fmla="*/ 24 h 229"/>
                  <a:gd name="T10" fmla="*/ 83 w 132"/>
                  <a:gd name="T11" fmla="*/ 35 h 229"/>
                  <a:gd name="T12" fmla="*/ 69 w 132"/>
                  <a:gd name="T13" fmla="*/ 52 h 229"/>
                  <a:gd name="T14" fmla="*/ 65 w 132"/>
                  <a:gd name="T15" fmla="*/ 59 h 229"/>
                  <a:gd name="T16" fmla="*/ 60 w 132"/>
                  <a:gd name="T17" fmla="*/ 69 h 229"/>
                  <a:gd name="T18" fmla="*/ 43 w 132"/>
                  <a:gd name="T19" fmla="*/ 84 h 229"/>
                  <a:gd name="T20" fmla="*/ 42 w 132"/>
                  <a:gd name="T21" fmla="*/ 86 h 229"/>
                  <a:gd name="T22" fmla="*/ 46 w 132"/>
                  <a:gd name="T23" fmla="*/ 109 h 229"/>
                  <a:gd name="T24" fmla="*/ 39 w 132"/>
                  <a:gd name="T25" fmla="*/ 127 h 229"/>
                  <a:gd name="T26" fmla="*/ 28 w 132"/>
                  <a:gd name="T27" fmla="*/ 142 h 229"/>
                  <a:gd name="T28" fmla="*/ 27 w 132"/>
                  <a:gd name="T29" fmla="*/ 146 h 229"/>
                  <a:gd name="T30" fmla="*/ 31 w 132"/>
                  <a:gd name="T31" fmla="*/ 161 h 229"/>
                  <a:gd name="T32" fmla="*/ 40 w 132"/>
                  <a:gd name="T33" fmla="*/ 175 h 229"/>
                  <a:gd name="T34" fmla="*/ 45 w 132"/>
                  <a:gd name="T35" fmla="*/ 188 h 229"/>
                  <a:gd name="T36" fmla="*/ 46 w 132"/>
                  <a:gd name="T37" fmla="*/ 202 h 229"/>
                  <a:gd name="T38" fmla="*/ 50 w 132"/>
                  <a:gd name="T39" fmla="*/ 213 h 229"/>
                  <a:gd name="T40" fmla="*/ 58 w 132"/>
                  <a:gd name="T41" fmla="*/ 214 h 229"/>
                  <a:gd name="T42" fmla="*/ 59 w 132"/>
                  <a:gd name="T43" fmla="*/ 221 h 229"/>
                  <a:gd name="T44" fmla="*/ 35 w 132"/>
                  <a:gd name="T45" fmla="*/ 229 h 229"/>
                  <a:gd name="T46" fmla="*/ 29 w 132"/>
                  <a:gd name="T47" fmla="*/ 228 h 229"/>
                  <a:gd name="T48" fmla="*/ 32 w 132"/>
                  <a:gd name="T49" fmla="*/ 209 h 229"/>
                  <a:gd name="T50" fmla="*/ 27 w 132"/>
                  <a:gd name="T51" fmla="*/ 198 h 229"/>
                  <a:gd name="T52" fmla="*/ 15 w 132"/>
                  <a:gd name="T53" fmla="*/ 168 h 229"/>
                  <a:gd name="T54" fmla="*/ 1 w 132"/>
                  <a:gd name="T55" fmla="*/ 164 h 229"/>
                  <a:gd name="T56" fmla="*/ 12 w 132"/>
                  <a:gd name="T57" fmla="*/ 152 h 229"/>
                  <a:gd name="T58" fmla="*/ 13 w 132"/>
                  <a:gd name="T59" fmla="*/ 140 h 229"/>
                  <a:gd name="T60" fmla="*/ 21 w 132"/>
                  <a:gd name="T61" fmla="*/ 129 h 229"/>
                  <a:gd name="T62" fmla="*/ 21 w 132"/>
                  <a:gd name="T63" fmla="*/ 120 h 229"/>
                  <a:gd name="T64" fmla="*/ 15 w 132"/>
                  <a:gd name="T65" fmla="*/ 115 h 229"/>
                  <a:gd name="T66" fmla="*/ 10 w 132"/>
                  <a:gd name="T67" fmla="*/ 106 h 229"/>
                  <a:gd name="T68" fmla="*/ 18 w 132"/>
                  <a:gd name="T69" fmla="*/ 103 h 229"/>
                  <a:gd name="T70" fmla="*/ 27 w 132"/>
                  <a:gd name="T71" fmla="*/ 92 h 229"/>
                  <a:gd name="T72" fmla="*/ 30 w 132"/>
                  <a:gd name="T73" fmla="*/ 89 h 229"/>
                  <a:gd name="T74" fmla="*/ 31 w 132"/>
                  <a:gd name="T75" fmla="*/ 76 h 229"/>
                  <a:gd name="T76" fmla="*/ 40 w 132"/>
                  <a:gd name="T77" fmla="*/ 71 h 229"/>
                  <a:gd name="T78" fmla="*/ 42 w 132"/>
                  <a:gd name="T79" fmla="*/ 59 h 229"/>
                  <a:gd name="T80" fmla="*/ 40 w 132"/>
                  <a:gd name="T81" fmla="*/ 49 h 229"/>
                  <a:gd name="T82" fmla="*/ 50 w 132"/>
                  <a:gd name="T83" fmla="*/ 49 h 229"/>
                  <a:gd name="T84" fmla="*/ 69 w 132"/>
                  <a:gd name="T85" fmla="*/ 38 h 229"/>
                  <a:gd name="T86" fmla="*/ 70 w 132"/>
                  <a:gd name="T87" fmla="*/ 35 h 229"/>
                  <a:gd name="T88" fmla="*/ 83 w 132"/>
                  <a:gd name="T89" fmla="*/ 15 h 229"/>
                  <a:gd name="T90" fmla="*/ 90 w 132"/>
                  <a:gd name="T91" fmla="*/ 11 h 229"/>
                  <a:gd name="T92" fmla="*/ 119 w 132"/>
                  <a:gd name="T93" fmla="*/ 0 h 229"/>
                  <a:gd name="T94" fmla="*/ 132 w 132"/>
                  <a:gd name="T95" fmla="*/ 8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2" h="229">
                    <a:moveTo>
                      <a:pt x="132" y="8"/>
                    </a:moveTo>
                    <a:cubicBezTo>
                      <a:pt x="130" y="16"/>
                      <a:pt x="130" y="27"/>
                      <a:pt x="116" y="19"/>
                    </a:cubicBezTo>
                    <a:cubicBezTo>
                      <a:pt x="110" y="15"/>
                      <a:pt x="104" y="19"/>
                      <a:pt x="105" y="28"/>
                    </a:cubicBezTo>
                    <a:cubicBezTo>
                      <a:pt x="105" y="33"/>
                      <a:pt x="104" y="37"/>
                      <a:pt x="98" y="32"/>
                    </a:cubicBezTo>
                    <a:cubicBezTo>
                      <a:pt x="94" y="28"/>
                      <a:pt x="89" y="27"/>
                      <a:pt x="83" y="24"/>
                    </a:cubicBezTo>
                    <a:cubicBezTo>
                      <a:pt x="83" y="28"/>
                      <a:pt x="83" y="32"/>
                      <a:pt x="83" y="35"/>
                    </a:cubicBezTo>
                    <a:cubicBezTo>
                      <a:pt x="84" y="46"/>
                      <a:pt x="85" y="55"/>
                      <a:pt x="69" y="52"/>
                    </a:cubicBezTo>
                    <a:cubicBezTo>
                      <a:pt x="64" y="51"/>
                      <a:pt x="59" y="53"/>
                      <a:pt x="65" y="59"/>
                    </a:cubicBezTo>
                    <a:cubicBezTo>
                      <a:pt x="71" y="66"/>
                      <a:pt x="69" y="69"/>
                      <a:pt x="60" y="69"/>
                    </a:cubicBezTo>
                    <a:cubicBezTo>
                      <a:pt x="51" y="69"/>
                      <a:pt x="42" y="71"/>
                      <a:pt x="43" y="84"/>
                    </a:cubicBezTo>
                    <a:cubicBezTo>
                      <a:pt x="43" y="85"/>
                      <a:pt x="43" y="86"/>
                      <a:pt x="42" y="86"/>
                    </a:cubicBezTo>
                    <a:cubicBezTo>
                      <a:pt x="30" y="96"/>
                      <a:pt x="39" y="102"/>
                      <a:pt x="46" y="109"/>
                    </a:cubicBezTo>
                    <a:cubicBezTo>
                      <a:pt x="55" y="117"/>
                      <a:pt x="52" y="123"/>
                      <a:pt x="39" y="127"/>
                    </a:cubicBezTo>
                    <a:cubicBezTo>
                      <a:pt x="31" y="129"/>
                      <a:pt x="20" y="129"/>
                      <a:pt x="28" y="142"/>
                    </a:cubicBezTo>
                    <a:cubicBezTo>
                      <a:pt x="29" y="143"/>
                      <a:pt x="28" y="145"/>
                      <a:pt x="27" y="146"/>
                    </a:cubicBezTo>
                    <a:cubicBezTo>
                      <a:pt x="14" y="156"/>
                      <a:pt x="21" y="158"/>
                      <a:pt x="31" y="161"/>
                    </a:cubicBezTo>
                    <a:cubicBezTo>
                      <a:pt x="38" y="162"/>
                      <a:pt x="45" y="165"/>
                      <a:pt x="40" y="175"/>
                    </a:cubicBezTo>
                    <a:cubicBezTo>
                      <a:pt x="38" y="180"/>
                      <a:pt x="41" y="185"/>
                      <a:pt x="45" y="188"/>
                    </a:cubicBezTo>
                    <a:cubicBezTo>
                      <a:pt x="54" y="192"/>
                      <a:pt x="52" y="198"/>
                      <a:pt x="46" y="202"/>
                    </a:cubicBezTo>
                    <a:cubicBezTo>
                      <a:pt x="36" y="210"/>
                      <a:pt x="42" y="211"/>
                      <a:pt x="50" y="213"/>
                    </a:cubicBezTo>
                    <a:cubicBezTo>
                      <a:pt x="52" y="213"/>
                      <a:pt x="55" y="214"/>
                      <a:pt x="58" y="214"/>
                    </a:cubicBezTo>
                    <a:cubicBezTo>
                      <a:pt x="68" y="215"/>
                      <a:pt x="61" y="218"/>
                      <a:pt x="59" y="221"/>
                    </a:cubicBezTo>
                    <a:cubicBezTo>
                      <a:pt x="51" y="223"/>
                      <a:pt x="40" y="216"/>
                      <a:pt x="35" y="229"/>
                    </a:cubicBezTo>
                    <a:cubicBezTo>
                      <a:pt x="35" y="229"/>
                      <a:pt x="31" y="228"/>
                      <a:pt x="29" y="228"/>
                    </a:cubicBezTo>
                    <a:cubicBezTo>
                      <a:pt x="25" y="221"/>
                      <a:pt x="28" y="214"/>
                      <a:pt x="32" y="209"/>
                    </a:cubicBezTo>
                    <a:cubicBezTo>
                      <a:pt x="38" y="202"/>
                      <a:pt x="35" y="199"/>
                      <a:pt x="27" y="198"/>
                    </a:cubicBezTo>
                    <a:cubicBezTo>
                      <a:pt x="39" y="184"/>
                      <a:pt x="34" y="173"/>
                      <a:pt x="15" y="168"/>
                    </a:cubicBezTo>
                    <a:cubicBezTo>
                      <a:pt x="10" y="166"/>
                      <a:pt x="3" y="169"/>
                      <a:pt x="1" y="164"/>
                    </a:cubicBezTo>
                    <a:cubicBezTo>
                      <a:pt x="0" y="158"/>
                      <a:pt x="9" y="156"/>
                      <a:pt x="12" y="152"/>
                    </a:cubicBezTo>
                    <a:cubicBezTo>
                      <a:pt x="17" y="148"/>
                      <a:pt x="25" y="146"/>
                      <a:pt x="13" y="140"/>
                    </a:cubicBezTo>
                    <a:cubicBezTo>
                      <a:pt x="10" y="139"/>
                      <a:pt x="18" y="131"/>
                      <a:pt x="21" y="129"/>
                    </a:cubicBezTo>
                    <a:cubicBezTo>
                      <a:pt x="28" y="125"/>
                      <a:pt x="26" y="123"/>
                      <a:pt x="21" y="120"/>
                    </a:cubicBezTo>
                    <a:cubicBezTo>
                      <a:pt x="19" y="118"/>
                      <a:pt x="17" y="116"/>
                      <a:pt x="15" y="115"/>
                    </a:cubicBezTo>
                    <a:cubicBezTo>
                      <a:pt x="12" y="113"/>
                      <a:pt x="9" y="110"/>
                      <a:pt x="10" y="106"/>
                    </a:cubicBezTo>
                    <a:cubicBezTo>
                      <a:pt x="11" y="102"/>
                      <a:pt x="15" y="104"/>
                      <a:pt x="18" y="103"/>
                    </a:cubicBezTo>
                    <a:cubicBezTo>
                      <a:pt x="24" y="102"/>
                      <a:pt x="33" y="103"/>
                      <a:pt x="27" y="92"/>
                    </a:cubicBezTo>
                    <a:cubicBezTo>
                      <a:pt x="27" y="90"/>
                      <a:pt x="28" y="89"/>
                      <a:pt x="30" y="89"/>
                    </a:cubicBezTo>
                    <a:cubicBezTo>
                      <a:pt x="42" y="86"/>
                      <a:pt x="38" y="81"/>
                      <a:pt x="31" y="76"/>
                    </a:cubicBezTo>
                    <a:cubicBezTo>
                      <a:pt x="35" y="74"/>
                      <a:pt x="37" y="73"/>
                      <a:pt x="40" y="71"/>
                    </a:cubicBezTo>
                    <a:cubicBezTo>
                      <a:pt x="45" y="68"/>
                      <a:pt x="48" y="64"/>
                      <a:pt x="42" y="59"/>
                    </a:cubicBezTo>
                    <a:cubicBezTo>
                      <a:pt x="40" y="56"/>
                      <a:pt x="37" y="53"/>
                      <a:pt x="40" y="49"/>
                    </a:cubicBezTo>
                    <a:cubicBezTo>
                      <a:pt x="43" y="46"/>
                      <a:pt x="47" y="48"/>
                      <a:pt x="50" y="49"/>
                    </a:cubicBezTo>
                    <a:cubicBezTo>
                      <a:pt x="59" y="52"/>
                      <a:pt x="67" y="48"/>
                      <a:pt x="69" y="38"/>
                    </a:cubicBezTo>
                    <a:cubicBezTo>
                      <a:pt x="69" y="37"/>
                      <a:pt x="70" y="35"/>
                      <a:pt x="70" y="35"/>
                    </a:cubicBezTo>
                    <a:cubicBezTo>
                      <a:pt x="85" y="36"/>
                      <a:pt x="78" y="21"/>
                      <a:pt x="83" y="15"/>
                    </a:cubicBezTo>
                    <a:cubicBezTo>
                      <a:pt x="85" y="12"/>
                      <a:pt x="85" y="8"/>
                      <a:pt x="90" y="11"/>
                    </a:cubicBezTo>
                    <a:cubicBezTo>
                      <a:pt x="103" y="17"/>
                      <a:pt x="112" y="10"/>
                      <a:pt x="119" y="0"/>
                    </a:cubicBezTo>
                    <a:cubicBezTo>
                      <a:pt x="123" y="3"/>
                      <a:pt x="125" y="9"/>
                      <a:pt x="132"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7" name="Freeform 466">
                <a:extLst>
                  <a:ext uri="{FF2B5EF4-FFF2-40B4-BE49-F238E27FC236}">
                    <a16:creationId xmlns:a16="http://schemas.microsoft.com/office/drawing/2014/main" id="{FD9D37DE-35DB-1985-F2B1-67BF78EC2980}"/>
                  </a:ext>
                </a:extLst>
              </p:cNvPr>
              <p:cNvSpPr/>
              <p:nvPr/>
            </p:nvSpPr>
            <p:spPr bwMode="auto">
              <a:xfrm>
                <a:off x="5584" y="1354"/>
                <a:ext cx="120" cy="92"/>
              </a:xfrm>
              <a:custGeom>
                <a:avLst/>
                <a:gdLst>
                  <a:gd name="T0" fmla="*/ 9 w 106"/>
                  <a:gd name="T1" fmla="*/ 80 h 81"/>
                  <a:gd name="T2" fmla="*/ 6 w 106"/>
                  <a:gd name="T3" fmla="*/ 64 h 81"/>
                  <a:gd name="T4" fmla="*/ 0 w 106"/>
                  <a:gd name="T5" fmla="*/ 46 h 81"/>
                  <a:gd name="T6" fmla="*/ 24 w 106"/>
                  <a:gd name="T7" fmla="*/ 53 h 81"/>
                  <a:gd name="T8" fmla="*/ 35 w 106"/>
                  <a:gd name="T9" fmla="*/ 52 h 81"/>
                  <a:gd name="T10" fmla="*/ 33 w 106"/>
                  <a:gd name="T11" fmla="*/ 40 h 81"/>
                  <a:gd name="T12" fmla="*/ 30 w 106"/>
                  <a:gd name="T13" fmla="*/ 31 h 81"/>
                  <a:gd name="T14" fmla="*/ 62 w 106"/>
                  <a:gd name="T15" fmla="*/ 26 h 81"/>
                  <a:gd name="T16" fmla="*/ 61 w 106"/>
                  <a:gd name="T17" fmla="*/ 11 h 81"/>
                  <a:gd name="T18" fmla="*/ 62 w 106"/>
                  <a:gd name="T19" fmla="*/ 0 h 81"/>
                  <a:gd name="T20" fmla="*/ 81 w 106"/>
                  <a:gd name="T21" fmla="*/ 11 h 81"/>
                  <a:gd name="T22" fmla="*/ 94 w 106"/>
                  <a:gd name="T23" fmla="*/ 8 h 81"/>
                  <a:gd name="T24" fmla="*/ 106 w 106"/>
                  <a:gd name="T25" fmla="*/ 17 h 81"/>
                  <a:gd name="T26" fmla="*/ 106 w 106"/>
                  <a:gd name="T27" fmla="*/ 23 h 81"/>
                  <a:gd name="T28" fmla="*/ 99 w 106"/>
                  <a:gd name="T29" fmla="*/ 38 h 81"/>
                  <a:gd name="T30" fmla="*/ 89 w 106"/>
                  <a:gd name="T31" fmla="*/ 28 h 81"/>
                  <a:gd name="T32" fmla="*/ 73 w 106"/>
                  <a:gd name="T33" fmla="*/ 19 h 81"/>
                  <a:gd name="T34" fmla="*/ 63 w 106"/>
                  <a:gd name="T35" fmla="*/ 31 h 81"/>
                  <a:gd name="T36" fmla="*/ 55 w 106"/>
                  <a:gd name="T37" fmla="*/ 42 h 81"/>
                  <a:gd name="T38" fmla="*/ 56 w 106"/>
                  <a:gd name="T39" fmla="*/ 46 h 81"/>
                  <a:gd name="T40" fmla="*/ 37 w 106"/>
                  <a:gd name="T41" fmla="*/ 61 h 81"/>
                  <a:gd name="T42" fmla="*/ 26 w 106"/>
                  <a:gd name="T43" fmla="*/ 60 h 81"/>
                  <a:gd name="T44" fmla="*/ 26 w 106"/>
                  <a:gd name="T45" fmla="*/ 67 h 81"/>
                  <a:gd name="T46" fmla="*/ 14 w 106"/>
                  <a:gd name="T47" fmla="*/ 81 h 81"/>
                  <a:gd name="T48" fmla="*/ 9 w 106"/>
                  <a:gd name="T49"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5" h="81">
                    <a:moveTo>
                      <a:pt x="9" y="80"/>
                    </a:moveTo>
                    <a:cubicBezTo>
                      <a:pt x="13" y="74"/>
                      <a:pt x="8" y="69"/>
                      <a:pt x="6" y="64"/>
                    </a:cubicBezTo>
                    <a:cubicBezTo>
                      <a:pt x="4" y="58"/>
                      <a:pt x="1" y="53"/>
                      <a:pt x="0" y="46"/>
                    </a:cubicBezTo>
                    <a:cubicBezTo>
                      <a:pt x="10" y="45"/>
                      <a:pt x="16" y="52"/>
                      <a:pt x="24" y="53"/>
                    </a:cubicBezTo>
                    <a:cubicBezTo>
                      <a:pt x="28" y="53"/>
                      <a:pt x="33" y="56"/>
                      <a:pt x="35" y="52"/>
                    </a:cubicBezTo>
                    <a:cubicBezTo>
                      <a:pt x="38" y="48"/>
                      <a:pt x="36" y="44"/>
                      <a:pt x="33" y="40"/>
                    </a:cubicBezTo>
                    <a:cubicBezTo>
                      <a:pt x="31" y="37"/>
                      <a:pt x="28" y="35"/>
                      <a:pt x="30" y="31"/>
                    </a:cubicBezTo>
                    <a:cubicBezTo>
                      <a:pt x="42" y="38"/>
                      <a:pt x="52" y="28"/>
                      <a:pt x="62" y="26"/>
                    </a:cubicBezTo>
                    <a:cubicBezTo>
                      <a:pt x="68" y="25"/>
                      <a:pt x="64" y="16"/>
                      <a:pt x="61" y="11"/>
                    </a:cubicBezTo>
                    <a:cubicBezTo>
                      <a:pt x="59" y="7"/>
                      <a:pt x="57" y="4"/>
                      <a:pt x="62" y="0"/>
                    </a:cubicBezTo>
                    <a:cubicBezTo>
                      <a:pt x="68" y="4"/>
                      <a:pt x="75" y="7"/>
                      <a:pt x="81" y="11"/>
                    </a:cubicBezTo>
                    <a:cubicBezTo>
                      <a:pt x="86" y="15"/>
                      <a:pt x="91" y="15"/>
                      <a:pt x="94" y="8"/>
                    </a:cubicBezTo>
                    <a:cubicBezTo>
                      <a:pt x="95" y="15"/>
                      <a:pt x="98" y="19"/>
                      <a:pt x="106" y="17"/>
                    </a:cubicBezTo>
                    <a:cubicBezTo>
                      <a:pt x="106" y="19"/>
                      <a:pt x="106" y="21"/>
                      <a:pt x="106" y="23"/>
                    </a:cubicBezTo>
                    <a:cubicBezTo>
                      <a:pt x="104" y="28"/>
                      <a:pt x="104" y="36"/>
                      <a:pt x="99" y="38"/>
                    </a:cubicBezTo>
                    <a:cubicBezTo>
                      <a:pt x="94" y="40"/>
                      <a:pt x="93" y="31"/>
                      <a:pt x="89" y="28"/>
                    </a:cubicBezTo>
                    <a:cubicBezTo>
                      <a:pt x="84" y="24"/>
                      <a:pt x="81" y="19"/>
                      <a:pt x="73" y="19"/>
                    </a:cubicBezTo>
                    <a:cubicBezTo>
                      <a:pt x="74" y="26"/>
                      <a:pt x="78" y="36"/>
                      <a:pt x="63" y="31"/>
                    </a:cubicBezTo>
                    <a:cubicBezTo>
                      <a:pt x="62" y="31"/>
                      <a:pt x="49" y="31"/>
                      <a:pt x="55" y="42"/>
                    </a:cubicBezTo>
                    <a:cubicBezTo>
                      <a:pt x="56" y="43"/>
                      <a:pt x="55" y="45"/>
                      <a:pt x="56" y="46"/>
                    </a:cubicBezTo>
                    <a:cubicBezTo>
                      <a:pt x="58" y="66"/>
                      <a:pt x="56" y="68"/>
                      <a:pt x="37" y="61"/>
                    </a:cubicBezTo>
                    <a:cubicBezTo>
                      <a:pt x="33" y="59"/>
                      <a:pt x="29" y="58"/>
                      <a:pt x="26" y="60"/>
                    </a:cubicBezTo>
                    <a:cubicBezTo>
                      <a:pt x="23" y="62"/>
                      <a:pt x="25" y="65"/>
                      <a:pt x="26" y="67"/>
                    </a:cubicBezTo>
                    <a:cubicBezTo>
                      <a:pt x="29" y="81"/>
                      <a:pt x="29" y="81"/>
                      <a:pt x="14" y="81"/>
                    </a:cubicBezTo>
                    <a:cubicBezTo>
                      <a:pt x="13" y="81"/>
                      <a:pt x="11" y="80"/>
                      <a:pt x="9" y="8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8" name="Freeform 467">
                <a:extLst>
                  <a:ext uri="{FF2B5EF4-FFF2-40B4-BE49-F238E27FC236}">
                    <a16:creationId xmlns:a16="http://schemas.microsoft.com/office/drawing/2014/main" id="{22438BB0-30E6-04B6-4D48-A9CF7A0B7EF2}"/>
                  </a:ext>
                </a:extLst>
              </p:cNvPr>
              <p:cNvSpPr/>
              <p:nvPr/>
            </p:nvSpPr>
            <p:spPr bwMode="auto">
              <a:xfrm>
                <a:off x="5079" y="1742"/>
                <a:ext cx="118" cy="88"/>
              </a:xfrm>
              <a:custGeom>
                <a:avLst/>
                <a:gdLst>
                  <a:gd name="T0" fmla="*/ 0 w 104"/>
                  <a:gd name="T1" fmla="*/ 17 h 78"/>
                  <a:gd name="T2" fmla="*/ 3 w 104"/>
                  <a:gd name="T3" fmla="*/ 15 h 78"/>
                  <a:gd name="T4" fmla="*/ 10 w 104"/>
                  <a:gd name="T5" fmla="*/ 9 h 78"/>
                  <a:gd name="T6" fmla="*/ 20 w 104"/>
                  <a:gd name="T7" fmla="*/ 12 h 78"/>
                  <a:gd name="T8" fmla="*/ 43 w 104"/>
                  <a:gd name="T9" fmla="*/ 0 h 78"/>
                  <a:gd name="T10" fmla="*/ 41 w 104"/>
                  <a:gd name="T11" fmla="*/ 14 h 78"/>
                  <a:gd name="T12" fmla="*/ 47 w 104"/>
                  <a:gd name="T13" fmla="*/ 27 h 78"/>
                  <a:gd name="T14" fmla="*/ 75 w 104"/>
                  <a:gd name="T15" fmla="*/ 31 h 78"/>
                  <a:gd name="T16" fmla="*/ 68 w 104"/>
                  <a:gd name="T17" fmla="*/ 42 h 78"/>
                  <a:gd name="T18" fmla="*/ 67 w 104"/>
                  <a:gd name="T19" fmla="*/ 51 h 78"/>
                  <a:gd name="T20" fmla="*/ 75 w 104"/>
                  <a:gd name="T21" fmla="*/ 48 h 78"/>
                  <a:gd name="T22" fmla="*/ 92 w 104"/>
                  <a:gd name="T23" fmla="*/ 47 h 78"/>
                  <a:gd name="T24" fmla="*/ 104 w 104"/>
                  <a:gd name="T25" fmla="*/ 43 h 78"/>
                  <a:gd name="T26" fmla="*/ 92 w 104"/>
                  <a:gd name="T27" fmla="*/ 77 h 78"/>
                  <a:gd name="T28" fmla="*/ 79 w 104"/>
                  <a:gd name="T29" fmla="*/ 63 h 78"/>
                  <a:gd name="T30" fmla="*/ 74 w 104"/>
                  <a:gd name="T31" fmla="*/ 58 h 78"/>
                  <a:gd name="T32" fmla="*/ 64 w 104"/>
                  <a:gd name="T33" fmla="*/ 60 h 78"/>
                  <a:gd name="T34" fmla="*/ 48 w 104"/>
                  <a:gd name="T35" fmla="*/ 48 h 78"/>
                  <a:gd name="T36" fmla="*/ 49 w 104"/>
                  <a:gd name="T37" fmla="*/ 39 h 78"/>
                  <a:gd name="T38" fmla="*/ 38 w 104"/>
                  <a:gd name="T39" fmla="*/ 31 h 78"/>
                  <a:gd name="T40" fmla="*/ 29 w 104"/>
                  <a:gd name="T41" fmla="*/ 26 h 78"/>
                  <a:gd name="T42" fmla="*/ 21 w 104"/>
                  <a:gd name="T43" fmla="*/ 22 h 78"/>
                  <a:gd name="T44" fmla="*/ 3 w 104"/>
                  <a:gd name="T45" fmla="*/ 39 h 78"/>
                  <a:gd name="T46" fmla="*/ 0 w 104"/>
                  <a:gd name="T47" fmla="*/ 1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4" h="78">
                    <a:moveTo>
                      <a:pt x="0" y="17"/>
                    </a:moveTo>
                    <a:cubicBezTo>
                      <a:pt x="1" y="16"/>
                      <a:pt x="2" y="15"/>
                      <a:pt x="3" y="15"/>
                    </a:cubicBezTo>
                    <a:cubicBezTo>
                      <a:pt x="6" y="14"/>
                      <a:pt x="8" y="12"/>
                      <a:pt x="10" y="9"/>
                    </a:cubicBezTo>
                    <a:cubicBezTo>
                      <a:pt x="13" y="10"/>
                      <a:pt x="15" y="15"/>
                      <a:pt x="20" y="12"/>
                    </a:cubicBezTo>
                    <a:cubicBezTo>
                      <a:pt x="27" y="7"/>
                      <a:pt x="35" y="4"/>
                      <a:pt x="43" y="0"/>
                    </a:cubicBezTo>
                    <a:cubicBezTo>
                      <a:pt x="48" y="5"/>
                      <a:pt x="43" y="9"/>
                      <a:pt x="41" y="14"/>
                    </a:cubicBezTo>
                    <a:cubicBezTo>
                      <a:pt x="39" y="20"/>
                      <a:pt x="38" y="23"/>
                      <a:pt x="47" y="27"/>
                    </a:cubicBezTo>
                    <a:cubicBezTo>
                      <a:pt x="57" y="32"/>
                      <a:pt x="66" y="29"/>
                      <a:pt x="75" y="31"/>
                    </a:cubicBezTo>
                    <a:cubicBezTo>
                      <a:pt x="75" y="36"/>
                      <a:pt x="70" y="38"/>
                      <a:pt x="68" y="42"/>
                    </a:cubicBezTo>
                    <a:cubicBezTo>
                      <a:pt x="67" y="45"/>
                      <a:pt x="64" y="48"/>
                      <a:pt x="67" y="51"/>
                    </a:cubicBezTo>
                    <a:cubicBezTo>
                      <a:pt x="70" y="53"/>
                      <a:pt x="72" y="49"/>
                      <a:pt x="75" y="48"/>
                    </a:cubicBezTo>
                    <a:cubicBezTo>
                      <a:pt x="81" y="54"/>
                      <a:pt x="86" y="48"/>
                      <a:pt x="92" y="47"/>
                    </a:cubicBezTo>
                    <a:cubicBezTo>
                      <a:pt x="96" y="46"/>
                      <a:pt x="100" y="44"/>
                      <a:pt x="104" y="43"/>
                    </a:cubicBezTo>
                    <a:cubicBezTo>
                      <a:pt x="100" y="55"/>
                      <a:pt x="96" y="66"/>
                      <a:pt x="92" y="77"/>
                    </a:cubicBezTo>
                    <a:cubicBezTo>
                      <a:pt x="82" y="78"/>
                      <a:pt x="74" y="78"/>
                      <a:pt x="79" y="63"/>
                    </a:cubicBezTo>
                    <a:cubicBezTo>
                      <a:pt x="81" y="59"/>
                      <a:pt x="77" y="58"/>
                      <a:pt x="74" y="58"/>
                    </a:cubicBezTo>
                    <a:cubicBezTo>
                      <a:pt x="71" y="58"/>
                      <a:pt x="67" y="59"/>
                      <a:pt x="64" y="60"/>
                    </a:cubicBezTo>
                    <a:cubicBezTo>
                      <a:pt x="48" y="65"/>
                      <a:pt x="48" y="65"/>
                      <a:pt x="48" y="48"/>
                    </a:cubicBezTo>
                    <a:cubicBezTo>
                      <a:pt x="48" y="45"/>
                      <a:pt x="48" y="42"/>
                      <a:pt x="49" y="39"/>
                    </a:cubicBezTo>
                    <a:cubicBezTo>
                      <a:pt x="50" y="30"/>
                      <a:pt x="45" y="28"/>
                      <a:pt x="38" y="31"/>
                    </a:cubicBezTo>
                    <a:cubicBezTo>
                      <a:pt x="31" y="33"/>
                      <a:pt x="29" y="33"/>
                      <a:pt x="29" y="26"/>
                    </a:cubicBezTo>
                    <a:cubicBezTo>
                      <a:pt x="29" y="17"/>
                      <a:pt x="25" y="20"/>
                      <a:pt x="21" y="22"/>
                    </a:cubicBezTo>
                    <a:cubicBezTo>
                      <a:pt x="13" y="26"/>
                      <a:pt x="12" y="36"/>
                      <a:pt x="3" y="39"/>
                    </a:cubicBezTo>
                    <a:cubicBezTo>
                      <a:pt x="2" y="32"/>
                      <a:pt x="1" y="24"/>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9" name="Freeform 468">
                <a:extLst>
                  <a:ext uri="{FF2B5EF4-FFF2-40B4-BE49-F238E27FC236}">
                    <a16:creationId xmlns:a16="http://schemas.microsoft.com/office/drawing/2014/main" id="{6DFC79FC-4BC7-B315-5D60-4ABE31A7879F}"/>
                  </a:ext>
                </a:extLst>
              </p:cNvPr>
              <p:cNvSpPr/>
              <p:nvPr/>
            </p:nvSpPr>
            <p:spPr bwMode="auto">
              <a:xfrm>
                <a:off x="5092" y="2400"/>
                <a:ext cx="85" cy="61"/>
              </a:xfrm>
              <a:custGeom>
                <a:avLst/>
                <a:gdLst>
                  <a:gd name="T0" fmla="*/ 68 w 75"/>
                  <a:gd name="T1" fmla="*/ 47 h 54"/>
                  <a:gd name="T2" fmla="*/ 61 w 75"/>
                  <a:gd name="T3" fmla="*/ 47 h 54"/>
                  <a:gd name="T4" fmla="*/ 61 w 75"/>
                  <a:gd name="T5" fmla="*/ 47 h 54"/>
                  <a:gd name="T6" fmla="*/ 57 w 75"/>
                  <a:gd name="T7" fmla="*/ 38 h 54"/>
                  <a:gd name="T8" fmla="*/ 49 w 75"/>
                  <a:gd name="T9" fmla="*/ 42 h 54"/>
                  <a:gd name="T10" fmla="*/ 44 w 75"/>
                  <a:gd name="T11" fmla="*/ 47 h 54"/>
                  <a:gd name="T12" fmla="*/ 36 w 75"/>
                  <a:gd name="T13" fmla="*/ 46 h 54"/>
                  <a:gd name="T14" fmla="*/ 33 w 75"/>
                  <a:gd name="T15" fmla="*/ 37 h 54"/>
                  <a:gd name="T16" fmla="*/ 23 w 75"/>
                  <a:gd name="T17" fmla="*/ 33 h 54"/>
                  <a:gd name="T18" fmla="*/ 6 w 75"/>
                  <a:gd name="T19" fmla="*/ 26 h 54"/>
                  <a:gd name="T20" fmla="*/ 0 w 75"/>
                  <a:gd name="T21" fmla="*/ 13 h 54"/>
                  <a:gd name="T22" fmla="*/ 1 w 75"/>
                  <a:gd name="T23" fmla="*/ 11 h 54"/>
                  <a:gd name="T24" fmla="*/ 14 w 75"/>
                  <a:gd name="T25" fmla="*/ 1 h 54"/>
                  <a:gd name="T26" fmla="*/ 20 w 75"/>
                  <a:gd name="T27" fmla="*/ 13 h 54"/>
                  <a:gd name="T28" fmla="*/ 22 w 75"/>
                  <a:gd name="T29" fmla="*/ 22 h 54"/>
                  <a:gd name="T30" fmla="*/ 28 w 75"/>
                  <a:gd name="T31" fmla="*/ 27 h 54"/>
                  <a:gd name="T32" fmla="*/ 32 w 75"/>
                  <a:gd name="T33" fmla="*/ 27 h 54"/>
                  <a:gd name="T34" fmla="*/ 45 w 75"/>
                  <a:gd name="T35" fmla="*/ 27 h 54"/>
                  <a:gd name="T36" fmla="*/ 53 w 75"/>
                  <a:gd name="T37" fmla="*/ 31 h 54"/>
                  <a:gd name="T38" fmla="*/ 75 w 75"/>
                  <a:gd name="T39" fmla="*/ 24 h 54"/>
                  <a:gd name="T40" fmla="*/ 68 w 75"/>
                  <a:gd name="T41"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54">
                    <a:moveTo>
                      <a:pt x="68" y="47"/>
                    </a:moveTo>
                    <a:cubicBezTo>
                      <a:pt x="66" y="47"/>
                      <a:pt x="63" y="47"/>
                      <a:pt x="61" y="47"/>
                    </a:cubicBezTo>
                    <a:cubicBezTo>
                      <a:pt x="61" y="47"/>
                      <a:pt x="61" y="47"/>
                      <a:pt x="61" y="47"/>
                    </a:cubicBezTo>
                    <a:cubicBezTo>
                      <a:pt x="60" y="44"/>
                      <a:pt x="62" y="40"/>
                      <a:pt x="57" y="38"/>
                    </a:cubicBezTo>
                    <a:cubicBezTo>
                      <a:pt x="53" y="37"/>
                      <a:pt x="51" y="40"/>
                      <a:pt x="49" y="42"/>
                    </a:cubicBezTo>
                    <a:cubicBezTo>
                      <a:pt x="48" y="44"/>
                      <a:pt x="46" y="45"/>
                      <a:pt x="44" y="47"/>
                    </a:cubicBezTo>
                    <a:cubicBezTo>
                      <a:pt x="40" y="52"/>
                      <a:pt x="38" y="54"/>
                      <a:pt x="36" y="46"/>
                    </a:cubicBezTo>
                    <a:cubicBezTo>
                      <a:pt x="36" y="43"/>
                      <a:pt x="33" y="40"/>
                      <a:pt x="33" y="37"/>
                    </a:cubicBezTo>
                    <a:cubicBezTo>
                      <a:pt x="31" y="30"/>
                      <a:pt x="28" y="30"/>
                      <a:pt x="23" y="33"/>
                    </a:cubicBezTo>
                    <a:cubicBezTo>
                      <a:pt x="13" y="42"/>
                      <a:pt x="10" y="35"/>
                      <a:pt x="6" y="26"/>
                    </a:cubicBezTo>
                    <a:cubicBezTo>
                      <a:pt x="4" y="22"/>
                      <a:pt x="8" y="15"/>
                      <a:pt x="0" y="13"/>
                    </a:cubicBezTo>
                    <a:cubicBezTo>
                      <a:pt x="1" y="13"/>
                      <a:pt x="1" y="12"/>
                      <a:pt x="1" y="11"/>
                    </a:cubicBezTo>
                    <a:cubicBezTo>
                      <a:pt x="4" y="6"/>
                      <a:pt x="8" y="0"/>
                      <a:pt x="14" y="1"/>
                    </a:cubicBezTo>
                    <a:cubicBezTo>
                      <a:pt x="19" y="1"/>
                      <a:pt x="18" y="8"/>
                      <a:pt x="20" y="13"/>
                    </a:cubicBezTo>
                    <a:cubicBezTo>
                      <a:pt x="21" y="16"/>
                      <a:pt x="21" y="19"/>
                      <a:pt x="22" y="22"/>
                    </a:cubicBezTo>
                    <a:cubicBezTo>
                      <a:pt x="22" y="26"/>
                      <a:pt x="22" y="30"/>
                      <a:pt x="28" y="27"/>
                    </a:cubicBezTo>
                    <a:cubicBezTo>
                      <a:pt x="29" y="26"/>
                      <a:pt x="31" y="25"/>
                      <a:pt x="32" y="27"/>
                    </a:cubicBezTo>
                    <a:cubicBezTo>
                      <a:pt x="37" y="41"/>
                      <a:pt x="41" y="29"/>
                      <a:pt x="45" y="27"/>
                    </a:cubicBezTo>
                    <a:cubicBezTo>
                      <a:pt x="47" y="32"/>
                      <a:pt x="49" y="33"/>
                      <a:pt x="53" y="31"/>
                    </a:cubicBezTo>
                    <a:cubicBezTo>
                      <a:pt x="59" y="28"/>
                      <a:pt x="66" y="27"/>
                      <a:pt x="75" y="24"/>
                    </a:cubicBezTo>
                    <a:cubicBezTo>
                      <a:pt x="70" y="33"/>
                      <a:pt x="66" y="39"/>
                      <a:pt x="68" y="4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0" name="Freeform 469">
                <a:extLst>
                  <a:ext uri="{FF2B5EF4-FFF2-40B4-BE49-F238E27FC236}">
                    <a16:creationId xmlns:a16="http://schemas.microsoft.com/office/drawing/2014/main" id="{1A9CEF08-94FA-A16F-EE17-A82A6F5AE585}"/>
                  </a:ext>
                </a:extLst>
              </p:cNvPr>
              <p:cNvSpPr/>
              <p:nvPr/>
            </p:nvSpPr>
            <p:spPr bwMode="auto">
              <a:xfrm>
                <a:off x="4807" y="1883"/>
                <a:ext cx="66" cy="50"/>
              </a:xfrm>
              <a:custGeom>
                <a:avLst/>
                <a:gdLst>
                  <a:gd name="T0" fmla="*/ 26 w 58"/>
                  <a:gd name="T1" fmla="*/ 1 h 44"/>
                  <a:gd name="T2" fmla="*/ 37 w 58"/>
                  <a:gd name="T3" fmla="*/ 7 h 44"/>
                  <a:gd name="T4" fmla="*/ 46 w 58"/>
                  <a:gd name="T5" fmla="*/ 19 h 44"/>
                  <a:gd name="T6" fmla="*/ 44 w 58"/>
                  <a:gd name="T7" fmla="*/ 35 h 44"/>
                  <a:gd name="T8" fmla="*/ 25 w 58"/>
                  <a:gd name="T9" fmla="*/ 43 h 44"/>
                  <a:gd name="T10" fmla="*/ 23 w 58"/>
                  <a:gd name="T11" fmla="*/ 35 h 44"/>
                  <a:gd name="T12" fmla="*/ 0 w 58"/>
                  <a:gd name="T13" fmla="*/ 17 h 44"/>
                  <a:gd name="T14" fmla="*/ 23 w 58"/>
                  <a:gd name="T15" fmla="*/ 10 h 44"/>
                  <a:gd name="T16" fmla="*/ 26 w 58"/>
                  <a:gd name="T17" fmla="*/ 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44">
                    <a:moveTo>
                      <a:pt x="26" y="1"/>
                    </a:moveTo>
                    <a:cubicBezTo>
                      <a:pt x="31" y="0"/>
                      <a:pt x="35" y="0"/>
                      <a:pt x="37" y="7"/>
                    </a:cubicBezTo>
                    <a:cubicBezTo>
                      <a:pt x="38" y="11"/>
                      <a:pt x="42" y="16"/>
                      <a:pt x="46" y="19"/>
                    </a:cubicBezTo>
                    <a:cubicBezTo>
                      <a:pt x="58" y="26"/>
                      <a:pt x="52" y="30"/>
                      <a:pt x="44" y="35"/>
                    </a:cubicBezTo>
                    <a:cubicBezTo>
                      <a:pt x="38" y="38"/>
                      <a:pt x="33" y="44"/>
                      <a:pt x="25" y="43"/>
                    </a:cubicBezTo>
                    <a:cubicBezTo>
                      <a:pt x="29" y="39"/>
                      <a:pt x="27" y="37"/>
                      <a:pt x="23" y="35"/>
                    </a:cubicBezTo>
                    <a:cubicBezTo>
                      <a:pt x="14" y="31"/>
                      <a:pt x="6" y="26"/>
                      <a:pt x="0" y="17"/>
                    </a:cubicBezTo>
                    <a:cubicBezTo>
                      <a:pt x="8" y="15"/>
                      <a:pt x="16" y="14"/>
                      <a:pt x="23" y="10"/>
                    </a:cubicBezTo>
                    <a:cubicBezTo>
                      <a:pt x="28" y="7"/>
                      <a:pt x="29" y="5"/>
                      <a:pt x="26"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1" name="Freeform 470">
                <a:extLst>
                  <a:ext uri="{FF2B5EF4-FFF2-40B4-BE49-F238E27FC236}">
                    <a16:creationId xmlns:a16="http://schemas.microsoft.com/office/drawing/2014/main" id="{DA7B9C2D-B4A9-FA1D-230E-37021722D81F}"/>
                  </a:ext>
                </a:extLst>
              </p:cNvPr>
              <p:cNvSpPr/>
              <p:nvPr/>
            </p:nvSpPr>
            <p:spPr bwMode="auto">
              <a:xfrm>
                <a:off x="4836" y="2006"/>
                <a:ext cx="61" cy="58"/>
              </a:xfrm>
              <a:custGeom>
                <a:avLst/>
                <a:gdLst>
                  <a:gd name="T0" fmla="*/ 50 w 54"/>
                  <a:gd name="T1" fmla="*/ 40 h 51"/>
                  <a:gd name="T2" fmla="*/ 31 w 54"/>
                  <a:gd name="T3" fmla="*/ 40 h 51"/>
                  <a:gd name="T4" fmla="*/ 23 w 54"/>
                  <a:gd name="T5" fmla="*/ 43 h 51"/>
                  <a:gd name="T6" fmla="*/ 0 w 54"/>
                  <a:gd name="T7" fmla="*/ 48 h 51"/>
                  <a:gd name="T8" fmla="*/ 12 w 54"/>
                  <a:gd name="T9" fmla="*/ 37 h 51"/>
                  <a:gd name="T10" fmla="*/ 12 w 54"/>
                  <a:gd name="T11" fmla="*/ 31 h 51"/>
                  <a:gd name="T12" fmla="*/ 7 w 54"/>
                  <a:gd name="T13" fmla="*/ 12 h 51"/>
                  <a:gd name="T14" fmla="*/ 19 w 54"/>
                  <a:gd name="T15" fmla="*/ 6 h 51"/>
                  <a:gd name="T16" fmla="*/ 33 w 54"/>
                  <a:gd name="T17" fmla="*/ 5 h 51"/>
                  <a:gd name="T18" fmla="*/ 29 w 54"/>
                  <a:gd name="T19" fmla="*/ 16 h 51"/>
                  <a:gd name="T20" fmla="*/ 22 w 54"/>
                  <a:gd name="T21" fmla="*/ 26 h 51"/>
                  <a:gd name="T22" fmla="*/ 44 w 54"/>
                  <a:gd name="T23" fmla="*/ 30 h 51"/>
                  <a:gd name="T24" fmla="*/ 50 w 54"/>
                  <a:gd name="T25" fmla="*/ 4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1">
                    <a:moveTo>
                      <a:pt x="50" y="40"/>
                    </a:moveTo>
                    <a:cubicBezTo>
                      <a:pt x="43" y="40"/>
                      <a:pt x="37" y="40"/>
                      <a:pt x="31" y="40"/>
                    </a:cubicBezTo>
                    <a:cubicBezTo>
                      <a:pt x="28" y="40"/>
                      <a:pt x="25" y="41"/>
                      <a:pt x="23" y="43"/>
                    </a:cubicBezTo>
                    <a:cubicBezTo>
                      <a:pt x="14" y="51"/>
                      <a:pt x="15" y="51"/>
                      <a:pt x="0" y="48"/>
                    </a:cubicBezTo>
                    <a:cubicBezTo>
                      <a:pt x="8" y="49"/>
                      <a:pt x="13" y="46"/>
                      <a:pt x="12" y="37"/>
                    </a:cubicBezTo>
                    <a:cubicBezTo>
                      <a:pt x="11" y="35"/>
                      <a:pt x="11" y="32"/>
                      <a:pt x="12" y="31"/>
                    </a:cubicBezTo>
                    <a:cubicBezTo>
                      <a:pt x="22" y="22"/>
                      <a:pt x="18" y="17"/>
                      <a:pt x="7" y="12"/>
                    </a:cubicBezTo>
                    <a:cubicBezTo>
                      <a:pt x="12" y="10"/>
                      <a:pt x="16" y="8"/>
                      <a:pt x="19" y="6"/>
                    </a:cubicBezTo>
                    <a:cubicBezTo>
                      <a:pt x="24" y="0"/>
                      <a:pt x="29" y="1"/>
                      <a:pt x="33" y="5"/>
                    </a:cubicBezTo>
                    <a:cubicBezTo>
                      <a:pt x="39" y="10"/>
                      <a:pt x="32" y="13"/>
                      <a:pt x="29" y="16"/>
                    </a:cubicBezTo>
                    <a:cubicBezTo>
                      <a:pt x="27" y="19"/>
                      <a:pt x="25" y="23"/>
                      <a:pt x="22" y="26"/>
                    </a:cubicBezTo>
                    <a:cubicBezTo>
                      <a:pt x="29" y="31"/>
                      <a:pt x="37" y="31"/>
                      <a:pt x="44" y="30"/>
                    </a:cubicBezTo>
                    <a:cubicBezTo>
                      <a:pt x="54" y="29"/>
                      <a:pt x="54" y="33"/>
                      <a:pt x="50" y="4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2" name="Freeform 471">
                <a:extLst>
                  <a:ext uri="{FF2B5EF4-FFF2-40B4-BE49-F238E27FC236}">
                    <a16:creationId xmlns:a16="http://schemas.microsoft.com/office/drawing/2014/main" id="{A5D79A8C-FA09-6A1C-F71C-C5E2C82DEB54}"/>
                  </a:ext>
                </a:extLst>
              </p:cNvPr>
              <p:cNvSpPr/>
              <p:nvPr/>
            </p:nvSpPr>
            <p:spPr bwMode="auto">
              <a:xfrm>
                <a:off x="4958" y="1719"/>
                <a:ext cx="66" cy="46"/>
              </a:xfrm>
              <a:custGeom>
                <a:avLst/>
                <a:gdLst>
                  <a:gd name="T0" fmla="*/ 58 w 58"/>
                  <a:gd name="T1" fmla="*/ 23 h 41"/>
                  <a:gd name="T2" fmla="*/ 50 w 58"/>
                  <a:gd name="T3" fmla="*/ 38 h 41"/>
                  <a:gd name="T4" fmla="*/ 40 w 58"/>
                  <a:gd name="T5" fmla="*/ 30 h 41"/>
                  <a:gd name="T6" fmla="*/ 31 w 58"/>
                  <a:gd name="T7" fmla="*/ 29 h 41"/>
                  <a:gd name="T8" fmla="*/ 12 w 58"/>
                  <a:gd name="T9" fmla="*/ 26 h 41"/>
                  <a:gd name="T10" fmla="*/ 0 w 58"/>
                  <a:gd name="T11" fmla="*/ 22 h 41"/>
                  <a:gd name="T12" fmla="*/ 8 w 58"/>
                  <a:gd name="T13" fmla="*/ 0 h 41"/>
                  <a:gd name="T14" fmla="*/ 22 w 58"/>
                  <a:gd name="T15" fmla="*/ 20 h 41"/>
                  <a:gd name="T16" fmla="*/ 30 w 58"/>
                  <a:gd name="T17" fmla="*/ 20 h 41"/>
                  <a:gd name="T18" fmla="*/ 33 w 58"/>
                  <a:gd name="T19" fmla="*/ 18 h 41"/>
                  <a:gd name="T20" fmla="*/ 52 w 58"/>
                  <a:gd name="T21" fmla="*/ 12 h 41"/>
                  <a:gd name="T22" fmla="*/ 58 w 58"/>
                  <a:gd name="T23" fmla="*/ 2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 h="41">
                    <a:moveTo>
                      <a:pt x="58" y="23"/>
                    </a:moveTo>
                    <a:cubicBezTo>
                      <a:pt x="57" y="30"/>
                      <a:pt x="47" y="30"/>
                      <a:pt x="50" y="38"/>
                    </a:cubicBezTo>
                    <a:cubicBezTo>
                      <a:pt x="44" y="37"/>
                      <a:pt x="44" y="32"/>
                      <a:pt x="40" y="30"/>
                    </a:cubicBezTo>
                    <a:cubicBezTo>
                      <a:pt x="37" y="29"/>
                      <a:pt x="34" y="26"/>
                      <a:pt x="31" y="29"/>
                    </a:cubicBezTo>
                    <a:cubicBezTo>
                      <a:pt x="23" y="41"/>
                      <a:pt x="18" y="30"/>
                      <a:pt x="12" y="26"/>
                    </a:cubicBezTo>
                    <a:cubicBezTo>
                      <a:pt x="8" y="23"/>
                      <a:pt x="5" y="19"/>
                      <a:pt x="0" y="22"/>
                    </a:cubicBezTo>
                    <a:cubicBezTo>
                      <a:pt x="4" y="16"/>
                      <a:pt x="5" y="8"/>
                      <a:pt x="8" y="0"/>
                    </a:cubicBezTo>
                    <a:cubicBezTo>
                      <a:pt x="16" y="5"/>
                      <a:pt x="17" y="14"/>
                      <a:pt x="22" y="20"/>
                    </a:cubicBezTo>
                    <a:cubicBezTo>
                      <a:pt x="24" y="22"/>
                      <a:pt x="27" y="27"/>
                      <a:pt x="30" y="20"/>
                    </a:cubicBezTo>
                    <a:cubicBezTo>
                      <a:pt x="30" y="19"/>
                      <a:pt x="32" y="16"/>
                      <a:pt x="33" y="18"/>
                    </a:cubicBezTo>
                    <a:cubicBezTo>
                      <a:pt x="46" y="34"/>
                      <a:pt x="42" y="10"/>
                      <a:pt x="52" y="12"/>
                    </a:cubicBezTo>
                    <a:cubicBezTo>
                      <a:pt x="54" y="13"/>
                      <a:pt x="52" y="21"/>
                      <a:pt x="58"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3" name="Freeform 472">
                <a:extLst>
                  <a:ext uri="{FF2B5EF4-FFF2-40B4-BE49-F238E27FC236}">
                    <a16:creationId xmlns:a16="http://schemas.microsoft.com/office/drawing/2014/main" id="{5E3F5645-DCE0-46A4-6348-7BD7AB9728B3}"/>
                  </a:ext>
                </a:extLst>
              </p:cNvPr>
              <p:cNvSpPr/>
              <p:nvPr/>
            </p:nvSpPr>
            <p:spPr bwMode="auto">
              <a:xfrm>
                <a:off x="4805" y="1933"/>
                <a:ext cx="58" cy="56"/>
              </a:xfrm>
              <a:custGeom>
                <a:avLst/>
                <a:gdLst>
                  <a:gd name="T0" fmla="*/ 23 w 51"/>
                  <a:gd name="T1" fmla="*/ 0 h 49"/>
                  <a:gd name="T2" fmla="*/ 23 w 51"/>
                  <a:gd name="T3" fmla="*/ 5 h 49"/>
                  <a:gd name="T4" fmla="*/ 17 w 51"/>
                  <a:gd name="T5" fmla="*/ 30 h 49"/>
                  <a:gd name="T6" fmla="*/ 43 w 51"/>
                  <a:gd name="T7" fmla="*/ 37 h 49"/>
                  <a:gd name="T8" fmla="*/ 51 w 51"/>
                  <a:gd name="T9" fmla="*/ 41 h 49"/>
                  <a:gd name="T10" fmla="*/ 42 w 51"/>
                  <a:gd name="T11" fmla="*/ 48 h 49"/>
                  <a:gd name="T12" fmla="*/ 38 w 51"/>
                  <a:gd name="T13" fmla="*/ 49 h 49"/>
                  <a:gd name="T14" fmla="*/ 0 w 51"/>
                  <a:gd name="T15" fmla="*/ 44 h 49"/>
                  <a:gd name="T16" fmla="*/ 14 w 51"/>
                  <a:gd name="T17" fmla="*/ 26 h 49"/>
                  <a:gd name="T18" fmla="*/ 22 w 51"/>
                  <a:gd name="T19" fmla="*/ 17 h 49"/>
                  <a:gd name="T20" fmla="*/ 12 w 51"/>
                  <a:gd name="T21" fmla="*/ 12 h 49"/>
                  <a:gd name="T22" fmla="*/ 23 w 51"/>
                  <a:gd name="T23"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 h="49">
                    <a:moveTo>
                      <a:pt x="23" y="0"/>
                    </a:moveTo>
                    <a:cubicBezTo>
                      <a:pt x="23" y="2"/>
                      <a:pt x="22" y="4"/>
                      <a:pt x="23" y="5"/>
                    </a:cubicBezTo>
                    <a:cubicBezTo>
                      <a:pt x="32" y="15"/>
                      <a:pt x="27" y="23"/>
                      <a:pt x="17" y="30"/>
                    </a:cubicBezTo>
                    <a:cubicBezTo>
                      <a:pt x="27" y="32"/>
                      <a:pt x="35" y="34"/>
                      <a:pt x="43" y="37"/>
                    </a:cubicBezTo>
                    <a:cubicBezTo>
                      <a:pt x="46" y="38"/>
                      <a:pt x="51" y="37"/>
                      <a:pt x="51" y="41"/>
                    </a:cubicBezTo>
                    <a:cubicBezTo>
                      <a:pt x="50" y="46"/>
                      <a:pt x="47" y="48"/>
                      <a:pt x="42" y="48"/>
                    </a:cubicBezTo>
                    <a:cubicBezTo>
                      <a:pt x="41" y="48"/>
                      <a:pt x="39" y="49"/>
                      <a:pt x="38" y="49"/>
                    </a:cubicBezTo>
                    <a:cubicBezTo>
                      <a:pt x="25" y="47"/>
                      <a:pt x="14" y="42"/>
                      <a:pt x="0" y="44"/>
                    </a:cubicBezTo>
                    <a:cubicBezTo>
                      <a:pt x="3" y="36"/>
                      <a:pt x="9" y="31"/>
                      <a:pt x="14" y="26"/>
                    </a:cubicBezTo>
                    <a:cubicBezTo>
                      <a:pt x="17" y="23"/>
                      <a:pt x="23" y="22"/>
                      <a:pt x="22" y="17"/>
                    </a:cubicBezTo>
                    <a:cubicBezTo>
                      <a:pt x="21" y="12"/>
                      <a:pt x="15" y="16"/>
                      <a:pt x="12" y="12"/>
                    </a:cubicBezTo>
                    <a:cubicBezTo>
                      <a:pt x="15" y="7"/>
                      <a:pt x="17" y="2"/>
                      <a:pt x="2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4" name="Freeform 473">
                <a:extLst>
                  <a:ext uri="{FF2B5EF4-FFF2-40B4-BE49-F238E27FC236}">
                    <a16:creationId xmlns:a16="http://schemas.microsoft.com/office/drawing/2014/main" id="{B865FE28-348A-2F43-5D7E-AACA32B5C524}"/>
                  </a:ext>
                </a:extLst>
              </p:cNvPr>
              <p:cNvSpPr/>
              <p:nvPr/>
            </p:nvSpPr>
            <p:spPr bwMode="auto">
              <a:xfrm>
                <a:off x="5205" y="2201"/>
                <a:ext cx="50" cy="39"/>
              </a:xfrm>
              <a:custGeom>
                <a:avLst/>
                <a:gdLst>
                  <a:gd name="T0" fmla="*/ 27 w 44"/>
                  <a:gd name="T1" fmla="*/ 1 h 35"/>
                  <a:gd name="T2" fmla="*/ 33 w 44"/>
                  <a:gd name="T3" fmla="*/ 5 h 35"/>
                  <a:gd name="T4" fmla="*/ 34 w 44"/>
                  <a:gd name="T5" fmla="*/ 11 h 35"/>
                  <a:gd name="T6" fmla="*/ 39 w 44"/>
                  <a:gd name="T7" fmla="*/ 28 h 35"/>
                  <a:gd name="T8" fmla="*/ 13 w 44"/>
                  <a:gd name="T9" fmla="*/ 34 h 35"/>
                  <a:gd name="T10" fmla="*/ 15 w 44"/>
                  <a:gd name="T11" fmla="*/ 27 h 35"/>
                  <a:gd name="T12" fmla="*/ 8 w 44"/>
                  <a:gd name="T13" fmla="*/ 19 h 35"/>
                  <a:gd name="T14" fmla="*/ 3 w 44"/>
                  <a:gd name="T15" fmla="*/ 7 h 35"/>
                  <a:gd name="T16" fmla="*/ 14 w 44"/>
                  <a:gd name="T17" fmla="*/ 7 h 35"/>
                  <a:gd name="T18" fmla="*/ 27 w 44"/>
                  <a:gd name="T1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35">
                    <a:moveTo>
                      <a:pt x="27" y="1"/>
                    </a:moveTo>
                    <a:cubicBezTo>
                      <a:pt x="30" y="1"/>
                      <a:pt x="34" y="0"/>
                      <a:pt x="33" y="5"/>
                    </a:cubicBezTo>
                    <a:cubicBezTo>
                      <a:pt x="33" y="7"/>
                      <a:pt x="34" y="9"/>
                      <a:pt x="34" y="11"/>
                    </a:cubicBezTo>
                    <a:cubicBezTo>
                      <a:pt x="35" y="17"/>
                      <a:pt x="44" y="24"/>
                      <a:pt x="39" y="28"/>
                    </a:cubicBezTo>
                    <a:cubicBezTo>
                      <a:pt x="33" y="34"/>
                      <a:pt x="23" y="35"/>
                      <a:pt x="13" y="34"/>
                    </a:cubicBezTo>
                    <a:cubicBezTo>
                      <a:pt x="15" y="32"/>
                      <a:pt x="18" y="31"/>
                      <a:pt x="15" y="27"/>
                    </a:cubicBezTo>
                    <a:cubicBezTo>
                      <a:pt x="13" y="25"/>
                      <a:pt x="10" y="22"/>
                      <a:pt x="8" y="19"/>
                    </a:cubicBezTo>
                    <a:cubicBezTo>
                      <a:pt x="6" y="15"/>
                      <a:pt x="0" y="11"/>
                      <a:pt x="3" y="7"/>
                    </a:cubicBezTo>
                    <a:cubicBezTo>
                      <a:pt x="5" y="3"/>
                      <a:pt x="11" y="8"/>
                      <a:pt x="14" y="7"/>
                    </a:cubicBezTo>
                    <a:cubicBezTo>
                      <a:pt x="19" y="6"/>
                      <a:pt x="25" y="9"/>
                      <a:pt x="27"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5" name="Freeform 474">
                <a:extLst>
                  <a:ext uri="{FF2B5EF4-FFF2-40B4-BE49-F238E27FC236}">
                    <a16:creationId xmlns:a16="http://schemas.microsoft.com/office/drawing/2014/main" id="{BC33B870-81BC-DDED-7A36-38A088456304}"/>
                  </a:ext>
                </a:extLst>
              </p:cNvPr>
              <p:cNvSpPr/>
              <p:nvPr/>
            </p:nvSpPr>
            <p:spPr bwMode="auto">
              <a:xfrm>
                <a:off x="5033" y="2395"/>
                <a:ext cx="57" cy="40"/>
              </a:xfrm>
              <a:custGeom>
                <a:avLst/>
                <a:gdLst>
                  <a:gd name="T0" fmla="*/ 50 w 50"/>
                  <a:gd name="T1" fmla="*/ 20 h 36"/>
                  <a:gd name="T2" fmla="*/ 37 w 50"/>
                  <a:gd name="T3" fmla="*/ 36 h 36"/>
                  <a:gd name="T4" fmla="*/ 18 w 50"/>
                  <a:gd name="T5" fmla="*/ 30 h 36"/>
                  <a:gd name="T6" fmla="*/ 11 w 50"/>
                  <a:gd name="T7" fmla="*/ 27 h 36"/>
                  <a:gd name="T8" fmla="*/ 0 w 50"/>
                  <a:gd name="T9" fmla="*/ 16 h 36"/>
                  <a:gd name="T10" fmla="*/ 7 w 50"/>
                  <a:gd name="T11" fmla="*/ 0 h 36"/>
                  <a:gd name="T12" fmla="*/ 40 w 50"/>
                  <a:gd name="T13" fmla="*/ 13 h 36"/>
                  <a:gd name="T14" fmla="*/ 50 w 50"/>
                  <a:gd name="T15" fmla="*/ 2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6">
                    <a:moveTo>
                      <a:pt x="50" y="20"/>
                    </a:moveTo>
                    <a:cubicBezTo>
                      <a:pt x="45" y="26"/>
                      <a:pt x="41" y="31"/>
                      <a:pt x="37" y="36"/>
                    </a:cubicBezTo>
                    <a:cubicBezTo>
                      <a:pt x="31" y="31"/>
                      <a:pt x="30" y="16"/>
                      <a:pt x="18" y="30"/>
                    </a:cubicBezTo>
                    <a:cubicBezTo>
                      <a:pt x="16" y="32"/>
                      <a:pt x="13" y="29"/>
                      <a:pt x="11" y="27"/>
                    </a:cubicBezTo>
                    <a:cubicBezTo>
                      <a:pt x="7" y="23"/>
                      <a:pt x="4" y="20"/>
                      <a:pt x="0" y="16"/>
                    </a:cubicBezTo>
                    <a:cubicBezTo>
                      <a:pt x="1" y="10"/>
                      <a:pt x="3" y="5"/>
                      <a:pt x="7" y="0"/>
                    </a:cubicBezTo>
                    <a:cubicBezTo>
                      <a:pt x="22" y="24"/>
                      <a:pt x="28" y="26"/>
                      <a:pt x="40" y="13"/>
                    </a:cubicBezTo>
                    <a:cubicBezTo>
                      <a:pt x="43" y="15"/>
                      <a:pt x="44" y="20"/>
                      <a:pt x="5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6" name="Freeform 475">
                <a:extLst>
                  <a:ext uri="{FF2B5EF4-FFF2-40B4-BE49-F238E27FC236}">
                    <a16:creationId xmlns:a16="http://schemas.microsoft.com/office/drawing/2014/main" id="{DE09BC66-E875-3E3F-1A1E-3EE6FC5519A3}"/>
                  </a:ext>
                </a:extLst>
              </p:cNvPr>
              <p:cNvSpPr/>
              <p:nvPr/>
            </p:nvSpPr>
            <p:spPr bwMode="auto">
              <a:xfrm>
                <a:off x="5027" y="1716"/>
                <a:ext cx="33" cy="54"/>
              </a:xfrm>
              <a:custGeom>
                <a:avLst/>
                <a:gdLst>
                  <a:gd name="T0" fmla="*/ 29 w 29"/>
                  <a:gd name="T1" fmla="*/ 36 h 48"/>
                  <a:gd name="T2" fmla="*/ 21 w 29"/>
                  <a:gd name="T3" fmla="*/ 48 h 48"/>
                  <a:gd name="T4" fmla="*/ 15 w 29"/>
                  <a:gd name="T5" fmla="*/ 39 h 48"/>
                  <a:gd name="T6" fmla="*/ 9 w 29"/>
                  <a:gd name="T7" fmla="*/ 26 h 48"/>
                  <a:gd name="T8" fmla="*/ 0 w 29"/>
                  <a:gd name="T9" fmla="*/ 23 h 48"/>
                  <a:gd name="T10" fmla="*/ 13 w 29"/>
                  <a:gd name="T11" fmla="*/ 5 h 48"/>
                  <a:gd name="T12" fmla="*/ 22 w 29"/>
                  <a:gd name="T13" fmla="*/ 8 h 48"/>
                  <a:gd name="T14" fmla="*/ 29 w 29"/>
                  <a:gd name="T15" fmla="*/ 36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48">
                    <a:moveTo>
                      <a:pt x="29" y="36"/>
                    </a:moveTo>
                    <a:cubicBezTo>
                      <a:pt x="28" y="41"/>
                      <a:pt x="27" y="47"/>
                      <a:pt x="21" y="48"/>
                    </a:cubicBezTo>
                    <a:cubicBezTo>
                      <a:pt x="17" y="48"/>
                      <a:pt x="16" y="42"/>
                      <a:pt x="15" y="39"/>
                    </a:cubicBezTo>
                    <a:cubicBezTo>
                      <a:pt x="12" y="35"/>
                      <a:pt x="8" y="31"/>
                      <a:pt x="9" y="26"/>
                    </a:cubicBezTo>
                    <a:cubicBezTo>
                      <a:pt x="10" y="16"/>
                      <a:pt x="4" y="20"/>
                      <a:pt x="0" y="23"/>
                    </a:cubicBezTo>
                    <a:cubicBezTo>
                      <a:pt x="1" y="14"/>
                      <a:pt x="8" y="10"/>
                      <a:pt x="13" y="5"/>
                    </a:cubicBezTo>
                    <a:cubicBezTo>
                      <a:pt x="17" y="0"/>
                      <a:pt x="20" y="4"/>
                      <a:pt x="22" y="8"/>
                    </a:cubicBezTo>
                    <a:cubicBezTo>
                      <a:pt x="25" y="17"/>
                      <a:pt x="28" y="26"/>
                      <a:pt x="29" y="3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7" name="Freeform 476">
                <a:extLst>
                  <a:ext uri="{FF2B5EF4-FFF2-40B4-BE49-F238E27FC236}">
                    <a16:creationId xmlns:a16="http://schemas.microsoft.com/office/drawing/2014/main" id="{5817DD19-F31D-64E5-21CE-E4D672CA5BD1}"/>
                  </a:ext>
                </a:extLst>
              </p:cNvPr>
              <p:cNvSpPr/>
              <p:nvPr/>
            </p:nvSpPr>
            <p:spPr bwMode="auto">
              <a:xfrm>
                <a:off x="5153" y="2033"/>
                <a:ext cx="44" cy="35"/>
              </a:xfrm>
              <a:custGeom>
                <a:avLst/>
                <a:gdLst>
                  <a:gd name="T0" fmla="*/ 9 w 38"/>
                  <a:gd name="T1" fmla="*/ 24 h 31"/>
                  <a:gd name="T2" fmla="*/ 9 w 38"/>
                  <a:gd name="T3" fmla="*/ 22 h 31"/>
                  <a:gd name="T4" fmla="*/ 18 w 38"/>
                  <a:gd name="T5" fmla="*/ 4 h 31"/>
                  <a:gd name="T6" fmla="*/ 38 w 38"/>
                  <a:gd name="T7" fmla="*/ 7 h 31"/>
                  <a:gd name="T8" fmla="*/ 34 w 38"/>
                  <a:gd name="T9" fmla="*/ 18 h 31"/>
                  <a:gd name="T10" fmla="*/ 35 w 38"/>
                  <a:gd name="T11" fmla="*/ 31 h 31"/>
                  <a:gd name="T12" fmla="*/ 9 w 38"/>
                  <a:gd name="T13" fmla="*/ 24 h 31"/>
                </a:gdLst>
                <a:ahLst/>
                <a:cxnLst>
                  <a:cxn ang="0">
                    <a:pos x="T0" y="T1"/>
                  </a:cxn>
                  <a:cxn ang="0">
                    <a:pos x="T2" y="T3"/>
                  </a:cxn>
                  <a:cxn ang="0">
                    <a:pos x="T4" y="T5"/>
                  </a:cxn>
                  <a:cxn ang="0">
                    <a:pos x="T6" y="T7"/>
                  </a:cxn>
                  <a:cxn ang="0">
                    <a:pos x="T8" y="T9"/>
                  </a:cxn>
                  <a:cxn ang="0">
                    <a:pos x="T10" y="T11"/>
                  </a:cxn>
                  <a:cxn ang="0">
                    <a:pos x="T12" y="T13"/>
                  </a:cxn>
                </a:cxnLst>
                <a:rect l="0" t="0" r="r" b="b"/>
                <a:pathLst>
                  <a:path w="38" h="31">
                    <a:moveTo>
                      <a:pt x="9" y="24"/>
                    </a:moveTo>
                    <a:cubicBezTo>
                      <a:pt x="9" y="23"/>
                      <a:pt x="9" y="22"/>
                      <a:pt x="9" y="22"/>
                    </a:cubicBezTo>
                    <a:cubicBezTo>
                      <a:pt x="0" y="7"/>
                      <a:pt x="0" y="6"/>
                      <a:pt x="18" y="4"/>
                    </a:cubicBezTo>
                    <a:cubicBezTo>
                      <a:pt x="25" y="4"/>
                      <a:pt x="32" y="0"/>
                      <a:pt x="38" y="7"/>
                    </a:cubicBezTo>
                    <a:cubicBezTo>
                      <a:pt x="33" y="9"/>
                      <a:pt x="30" y="11"/>
                      <a:pt x="34" y="18"/>
                    </a:cubicBezTo>
                    <a:cubicBezTo>
                      <a:pt x="36" y="21"/>
                      <a:pt x="36" y="26"/>
                      <a:pt x="35" y="31"/>
                    </a:cubicBezTo>
                    <a:cubicBezTo>
                      <a:pt x="27" y="28"/>
                      <a:pt x="19" y="23"/>
                      <a:pt x="9"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8" name="Freeform 477">
                <a:extLst>
                  <a:ext uri="{FF2B5EF4-FFF2-40B4-BE49-F238E27FC236}">
                    <a16:creationId xmlns:a16="http://schemas.microsoft.com/office/drawing/2014/main" id="{CEF06DCA-03ED-DEA4-E246-9F596D92B293}"/>
                  </a:ext>
                </a:extLst>
              </p:cNvPr>
              <p:cNvSpPr/>
              <p:nvPr/>
            </p:nvSpPr>
            <p:spPr bwMode="auto">
              <a:xfrm>
                <a:off x="5645" y="1683"/>
                <a:ext cx="39" cy="50"/>
              </a:xfrm>
              <a:custGeom>
                <a:avLst/>
                <a:gdLst>
                  <a:gd name="T0" fmla="*/ 0 w 34"/>
                  <a:gd name="T1" fmla="*/ 20 h 44"/>
                  <a:gd name="T2" fmla="*/ 31 w 34"/>
                  <a:gd name="T3" fmla="*/ 0 h 44"/>
                  <a:gd name="T4" fmla="*/ 31 w 34"/>
                  <a:gd name="T5" fmla="*/ 26 h 44"/>
                  <a:gd name="T6" fmla="*/ 13 w 34"/>
                  <a:gd name="T7" fmla="*/ 44 h 44"/>
                  <a:gd name="T8" fmla="*/ 12 w 34"/>
                  <a:gd name="T9" fmla="*/ 41 h 44"/>
                  <a:gd name="T10" fmla="*/ 0 w 34"/>
                  <a:gd name="T11" fmla="*/ 20 h 44"/>
                </a:gdLst>
                <a:ahLst/>
                <a:cxnLst>
                  <a:cxn ang="0">
                    <a:pos x="T0" y="T1"/>
                  </a:cxn>
                  <a:cxn ang="0">
                    <a:pos x="T2" y="T3"/>
                  </a:cxn>
                  <a:cxn ang="0">
                    <a:pos x="T4" y="T5"/>
                  </a:cxn>
                  <a:cxn ang="0">
                    <a:pos x="T6" y="T7"/>
                  </a:cxn>
                  <a:cxn ang="0">
                    <a:pos x="T8" y="T9"/>
                  </a:cxn>
                  <a:cxn ang="0">
                    <a:pos x="T10" y="T11"/>
                  </a:cxn>
                </a:cxnLst>
                <a:rect l="0" t="0" r="r" b="b"/>
                <a:pathLst>
                  <a:path w="34" h="44">
                    <a:moveTo>
                      <a:pt x="0" y="20"/>
                    </a:moveTo>
                    <a:cubicBezTo>
                      <a:pt x="11" y="15"/>
                      <a:pt x="23" y="12"/>
                      <a:pt x="31" y="0"/>
                    </a:cubicBezTo>
                    <a:cubicBezTo>
                      <a:pt x="34" y="10"/>
                      <a:pt x="28" y="18"/>
                      <a:pt x="31" y="26"/>
                    </a:cubicBezTo>
                    <a:cubicBezTo>
                      <a:pt x="25" y="32"/>
                      <a:pt x="19" y="38"/>
                      <a:pt x="13" y="44"/>
                    </a:cubicBezTo>
                    <a:cubicBezTo>
                      <a:pt x="12" y="43"/>
                      <a:pt x="12" y="42"/>
                      <a:pt x="12" y="41"/>
                    </a:cubicBezTo>
                    <a:cubicBezTo>
                      <a:pt x="12" y="32"/>
                      <a:pt x="12" y="23"/>
                      <a:pt x="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9" name="Freeform 478">
                <a:extLst>
                  <a:ext uri="{FF2B5EF4-FFF2-40B4-BE49-F238E27FC236}">
                    <a16:creationId xmlns:a16="http://schemas.microsoft.com/office/drawing/2014/main" id="{47AF69C0-89D5-FB34-7867-199EBC13402C}"/>
                  </a:ext>
                </a:extLst>
              </p:cNvPr>
              <p:cNvSpPr/>
              <p:nvPr/>
            </p:nvSpPr>
            <p:spPr bwMode="auto">
              <a:xfrm>
                <a:off x="5426" y="2127"/>
                <a:ext cx="31" cy="50"/>
              </a:xfrm>
              <a:custGeom>
                <a:avLst/>
                <a:gdLst>
                  <a:gd name="T0" fmla="*/ 27 w 27"/>
                  <a:gd name="T1" fmla="*/ 35 h 44"/>
                  <a:gd name="T2" fmla="*/ 23 w 27"/>
                  <a:gd name="T3" fmla="*/ 34 h 44"/>
                  <a:gd name="T4" fmla="*/ 7 w 27"/>
                  <a:gd name="T5" fmla="*/ 35 h 44"/>
                  <a:gd name="T6" fmla="*/ 4 w 27"/>
                  <a:gd name="T7" fmla="*/ 18 h 44"/>
                  <a:gd name="T8" fmla="*/ 0 w 27"/>
                  <a:gd name="T9" fmla="*/ 12 h 44"/>
                  <a:gd name="T10" fmla="*/ 12 w 27"/>
                  <a:gd name="T11" fmla="*/ 0 h 44"/>
                  <a:gd name="T12" fmla="*/ 20 w 27"/>
                  <a:gd name="T13" fmla="*/ 9 h 44"/>
                  <a:gd name="T14" fmla="*/ 20 w 27"/>
                  <a:gd name="T15" fmla="*/ 15 h 44"/>
                  <a:gd name="T16" fmla="*/ 27 w 27"/>
                  <a:gd name="T17" fmla="*/ 3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44">
                    <a:moveTo>
                      <a:pt x="27" y="35"/>
                    </a:moveTo>
                    <a:cubicBezTo>
                      <a:pt x="26" y="35"/>
                      <a:pt x="24" y="35"/>
                      <a:pt x="23" y="34"/>
                    </a:cubicBezTo>
                    <a:cubicBezTo>
                      <a:pt x="17" y="32"/>
                      <a:pt x="12" y="44"/>
                      <a:pt x="7" y="35"/>
                    </a:cubicBezTo>
                    <a:cubicBezTo>
                      <a:pt x="4" y="31"/>
                      <a:pt x="4" y="24"/>
                      <a:pt x="4" y="18"/>
                    </a:cubicBezTo>
                    <a:cubicBezTo>
                      <a:pt x="3" y="16"/>
                      <a:pt x="3" y="13"/>
                      <a:pt x="0" y="12"/>
                    </a:cubicBezTo>
                    <a:cubicBezTo>
                      <a:pt x="0" y="4"/>
                      <a:pt x="8" y="4"/>
                      <a:pt x="12" y="0"/>
                    </a:cubicBezTo>
                    <a:cubicBezTo>
                      <a:pt x="17" y="0"/>
                      <a:pt x="21" y="2"/>
                      <a:pt x="20" y="9"/>
                    </a:cubicBezTo>
                    <a:cubicBezTo>
                      <a:pt x="20" y="11"/>
                      <a:pt x="20" y="13"/>
                      <a:pt x="20" y="15"/>
                    </a:cubicBezTo>
                    <a:cubicBezTo>
                      <a:pt x="21" y="22"/>
                      <a:pt x="17" y="31"/>
                      <a:pt x="27" y="3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0" name="Freeform 479">
                <a:extLst>
                  <a:ext uri="{FF2B5EF4-FFF2-40B4-BE49-F238E27FC236}">
                    <a16:creationId xmlns:a16="http://schemas.microsoft.com/office/drawing/2014/main" id="{BE6845C6-0C41-D79C-61F6-86CEF6FA6387}"/>
                  </a:ext>
                </a:extLst>
              </p:cNvPr>
              <p:cNvSpPr/>
              <p:nvPr/>
            </p:nvSpPr>
            <p:spPr bwMode="auto">
              <a:xfrm>
                <a:off x="5098" y="2070"/>
                <a:ext cx="37" cy="47"/>
              </a:xfrm>
              <a:custGeom>
                <a:avLst/>
                <a:gdLst>
                  <a:gd name="T0" fmla="*/ 21 w 33"/>
                  <a:gd name="T1" fmla="*/ 41 h 41"/>
                  <a:gd name="T2" fmla="*/ 0 w 33"/>
                  <a:gd name="T3" fmla="*/ 27 h 41"/>
                  <a:gd name="T4" fmla="*/ 1 w 33"/>
                  <a:gd name="T5" fmla="*/ 0 h 41"/>
                  <a:gd name="T6" fmla="*/ 33 w 33"/>
                  <a:gd name="T7" fmla="*/ 17 h 41"/>
                  <a:gd name="T8" fmla="*/ 33 w 33"/>
                  <a:gd name="T9" fmla="*/ 18 h 41"/>
                  <a:gd name="T10" fmla="*/ 21 w 33"/>
                  <a:gd name="T11" fmla="*/ 41 h 41"/>
                </a:gdLst>
                <a:ahLst/>
                <a:cxnLst>
                  <a:cxn ang="0">
                    <a:pos x="T0" y="T1"/>
                  </a:cxn>
                  <a:cxn ang="0">
                    <a:pos x="T2" y="T3"/>
                  </a:cxn>
                  <a:cxn ang="0">
                    <a:pos x="T4" y="T5"/>
                  </a:cxn>
                  <a:cxn ang="0">
                    <a:pos x="T6" y="T7"/>
                  </a:cxn>
                  <a:cxn ang="0">
                    <a:pos x="T8" y="T9"/>
                  </a:cxn>
                  <a:cxn ang="0">
                    <a:pos x="T10" y="T11"/>
                  </a:cxn>
                </a:cxnLst>
                <a:rect l="0" t="0" r="r" b="b"/>
                <a:pathLst>
                  <a:path w="33" h="41">
                    <a:moveTo>
                      <a:pt x="21" y="41"/>
                    </a:moveTo>
                    <a:cubicBezTo>
                      <a:pt x="14" y="37"/>
                      <a:pt x="11" y="26"/>
                      <a:pt x="0" y="27"/>
                    </a:cubicBezTo>
                    <a:cubicBezTo>
                      <a:pt x="4" y="18"/>
                      <a:pt x="2" y="10"/>
                      <a:pt x="1" y="0"/>
                    </a:cubicBezTo>
                    <a:cubicBezTo>
                      <a:pt x="13" y="5"/>
                      <a:pt x="20" y="17"/>
                      <a:pt x="33" y="17"/>
                    </a:cubicBezTo>
                    <a:cubicBezTo>
                      <a:pt x="33" y="17"/>
                      <a:pt x="33" y="18"/>
                      <a:pt x="33" y="18"/>
                    </a:cubicBezTo>
                    <a:cubicBezTo>
                      <a:pt x="18" y="20"/>
                      <a:pt x="24" y="33"/>
                      <a:pt x="21" y="4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1" name="Freeform 480">
                <a:extLst>
                  <a:ext uri="{FF2B5EF4-FFF2-40B4-BE49-F238E27FC236}">
                    <a16:creationId xmlns:a16="http://schemas.microsoft.com/office/drawing/2014/main" id="{C96BD8D7-D8A0-F632-CDC0-385A68AD7B12}"/>
                  </a:ext>
                </a:extLst>
              </p:cNvPr>
              <p:cNvSpPr/>
              <p:nvPr/>
            </p:nvSpPr>
            <p:spPr bwMode="auto">
              <a:xfrm>
                <a:off x="5586" y="1650"/>
                <a:ext cx="39" cy="35"/>
              </a:xfrm>
              <a:custGeom>
                <a:avLst/>
                <a:gdLst>
                  <a:gd name="T0" fmla="*/ 6 w 34"/>
                  <a:gd name="T1" fmla="*/ 7 h 31"/>
                  <a:gd name="T2" fmla="*/ 32 w 34"/>
                  <a:gd name="T3" fmla="*/ 2 h 31"/>
                  <a:gd name="T4" fmla="*/ 33 w 34"/>
                  <a:gd name="T5" fmla="*/ 7 h 31"/>
                  <a:gd name="T6" fmla="*/ 25 w 34"/>
                  <a:gd name="T7" fmla="*/ 22 h 31"/>
                  <a:gd name="T8" fmla="*/ 17 w 34"/>
                  <a:gd name="T9" fmla="*/ 23 h 31"/>
                  <a:gd name="T10" fmla="*/ 3 w 34"/>
                  <a:gd name="T11" fmla="*/ 26 h 31"/>
                  <a:gd name="T12" fmla="*/ 6 w 34"/>
                  <a:gd name="T13" fmla="*/ 7 h 31"/>
                </a:gdLst>
                <a:ahLst/>
                <a:cxnLst>
                  <a:cxn ang="0">
                    <a:pos x="T0" y="T1"/>
                  </a:cxn>
                  <a:cxn ang="0">
                    <a:pos x="T2" y="T3"/>
                  </a:cxn>
                  <a:cxn ang="0">
                    <a:pos x="T4" y="T5"/>
                  </a:cxn>
                  <a:cxn ang="0">
                    <a:pos x="T6" y="T7"/>
                  </a:cxn>
                  <a:cxn ang="0">
                    <a:pos x="T8" y="T9"/>
                  </a:cxn>
                  <a:cxn ang="0">
                    <a:pos x="T10" y="T11"/>
                  </a:cxn>
                  <a:cxn ang="0">
                    <a:pos x="T12" y="T13"/>
                  </a:cxn>
                </a:cxnLst>
                <a:rect l="0" t="0" r="r" b="b"/>
                <a:pathLst>
                  <a:path w="34" h="31">
                    <a:moveTo>
                      <a:pt x="6" y="7"/>
                    </a:moveTo>
                    <a:cubicBezTo>
                      <a:pt x="14" y="0"/>
                      <a:pt x="23" y="5"/>
                      <a:pt x="32" y="2"/>
                    </a:cubicBezTo>
                    <a:cubicBezTo>
                      <a:pt x="34" y="1"/>
                      <a:pt x="34" y="5"/>
                      <a:pt x="33" y="7"/>
                    </a:cubicBezTo>
                    <a:cubicBezTo>
                      <a:pt x="31" y="12"/>
                      <a:pt x="31" y="19"/>
                      <a:pt x="25" y="22"/>
                    </a:cubicBezTo>
                    <a:cubicBezTo>
                      <a:pt x="22" y="22"/>
                      <a:pt x="19" y="23"/>
                      <a:pt x="17" y="23"/>
                    </a:cubicBezTo>
                    <a:cubicBezTo>
                      <a:pt x="12" y="23"/>
                      <a:pt x="6" y="31"/>
                      <a:pt x="3" y="26"/>
                    </a:cubicBezTo>
                    <a:cubicBezTo>
                      <a:pt x="0" y="20"/>
                      <a:pt x="1" y="12"/>
                      <a:pt x="6"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2" name="Freeform 481">
                <a:extLst>
                  <a:ext uri="{FF2B5EF4-FFF2-40B4-BE49-F238E27FC236}">
                    <a16:creationId xmlns:a16="http://schemas.microsoft.com/office/drawing/2014/main" id="{3A5B2112-BFD5-0B7F-2F5A-72ADCF49D914}"/>
                  </a:ext>
                </a:extLst>
              </p:cNvPr>
              <p:cNvSpPr/>
              <p:nvPr/>
            </p:nvSpPr>
            <p:spPr bwMode="auto">
              <a:xfrm>
                <a:off x="4841" y="1823"/>
                <a:ext cx="47" cy="30"/>
              </a:xfrm>
              <a:custGeom>
                <a:avLst/>
                <a:gdLst>
                  <a:gd name="T0" fmla="*/ 25 w 41"/>
                  <a:gd name="T1" fmla="*/ 2 h 26"/>
                  <a:gd name="T2" fmla="*/ 34 w 41"/>
                  <a:gd name="T3" fmla="*/ 15 h 26"/>
                  <a:gd name="T4" fmla="*/ 38 w 41"/>
                  <a:gd name="T5" fmla="*/ 23 h 26"/>
                  <a:gd name="T6" fmla="*/ 29 w 41"/>
                  <a:gd name="T7" fmla="*/ 24 h 26"/>
                  <a:gd name="T8" fmla="*/ 15 w 41"/>
                  <a:gd name="T9" fmla="*/ 24 h 26"/>
                  <a:gd name="T10" fmla="*/ 4 w 41"/>
                  <a:gd name="T11" fmla="*/ 9 h 26"/>
                  <a:gd name="T12" fmla="*/ 2 w 41"/>
                  <a:gd name="T13" fmla="*/ 1 h 26"/>
                  <a:gd name="T14" fmla="*/ 9 w 41"/>
                  <a:gd name="T15" fmla="*/ 0 h 26"/>
                  <a:gd name="T16" fmla="*/ 25 w 41"/>
                  <a:gd name="T17"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6">
                    <a:moveTo>
                      <a:pt x="25" y="2"/>
                    </a:moveTo>
                    <a:cubicBezTo>
                      <a:pt x="28" y="6"/>
                      <a:pt x="31" y="11"/>
                      <a:pt x="34" y="15"/>
                    </a:cubicBezTo>
                    <a:cubicBezTo>
                      <a:pt x="36" y="18"/>
                      <a:pt x="41" y="20"/>
                      <a:pt x="38" y="23"/>
                    </a:cubicBezTo>
                    <a:cubicBezTo>
                      <a:pt x="36" y="26"/>
                      <a:pt x="32" y="25"/>
                      <a:pt x="29" y="24"/>
                    </a:cubicBezTo>
                    <a:cubicBezTo>
                      <a:pt x="24" y="23"/>
                      <a:pt x="20" y="22"/>
                      <a:pt x="15" y="24"/>
                    </a:cubicBezTo>
                    <a:cubicBezTo>
                      <a:pt x="14" y="17"/>
                      <a:pt x="7" y="15"/>
                      <a:pt x="4" y="9"/>
                    </a:cubicBezTo>
                    <a:cubicBezTo>
                      <a:pt x="3" y="6"/>
                      <a:pt x="0" y="4"/>
                      <a:pt x="2" y="1"/>
                    </a:cubicBezTo>
                    <a:cubicBezTo>
                      <a:pt x="4" y="0"/>
                      <a:pt x="7" y="0"/>
                      <a:pt x="9" y="0"/>
                    </a:cubicBezTo>
                    <a:cubicBezTo>
                      <a:pt x="14" y="0"/>
                      <a:pt x="20" y="1"/>
                      <a:pt x="25"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3" name="Freeform 482">
                <a:extLst>
                  <a:ext uri="{FF2B5EF4-FFF2-40B4-BE49-F238E27FC236}">
                    <a16:creationId xmlns:a16="http://schemas.microsoft.com/office/drawing/2014/main" id="{BBCD8BD0-1FE5-39F8-B609-5DFC0CFF4FC7}"/>
                  </a:ext>
                </a:extLst>
              </p:cNvPr>
              <p:cNvSpPr/>
              <p:nvPr/>
            </p:nvSpPr>
            <p:spPr bwMode="auto">
              <a:xfrm>
                <a:off x="5198" y="1985"/>
                <a:ext cx="39" cy="24"/>
              </a:xfrm>
              <a:custGeom>
                <a:avLst/>
                <a:gdLst>
                  <a:gd name="T0" fmla="*/ 11 w 35"/>
                  <a:gd name="T1" fmla="*/ 21 h 21"/>
                  <a:gd name="T2" fmla="*/ 7 w 35"/>
                  <a:gd name="T3" fmla="*/ 19 h 21"/>
                  <a:gd name="T4" fmla="*/ 0 w 35"/>
                  <a:gd name="T5" fmla="*/ 5 h 21"/>
                  <a:gd name="T6" fmla="*/ 12 w 35"/>
                  <a:gd name="T7" fmla="*/ 0 h 21"/>
                  <a:gd name="T8" fmla="*/ 19 w 35"/>
                  <a:gd name="T9" fmla="*/ 0 h 21"/>
                  <a:gd name="T10" fmla="*/ 35 w 35"/>
                  <a:gd name="T11" fmla="*/ 14 h 21"/>
                  <a:gd name="T12" fmla="*/ 11 w 35"/>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35" h="21">
                    <a:moveTo>
                      <a:pt x="11" y="21"/>
                    </a:moveTo>
                    <a:cubicBezTo>
                      <a:pt x="10" y="20"/>
                      <a:pt x="8" y="20"/>
                      <a:pt x="7" y="19"/>
                    </a:cubicBezTo>
                    <a:cubicBezTo>
                      <a:pt x="1" y="16"/>
                      <a:pt x="0" y="10"/>
                      <a:pt x="0" y="5"/>
                    </a:cubicBezTo>
                    <a:cubicBezTo>
                      <a:pt x="1" y="0"/>
                      <a:pt x="8" y="0"/>
                      <a:pt x="12" y="0"/>
                    </a:cubicBezTo>
                    <a:cubicBezTo>
                      <a:pt x="15" y="0"/>
                      <a:pt x="17" y="0"/>
                      <a:pt x="19" y="0"/>
                    </a:cubicBezTo>
                    <a:cubicBezTo>
                      <a:pt x="21" y="7"/>
                      <a:pt x="30" y="8"/>
                      <a:pt x="35" y="14"/>
                    </a:cubicBezTo>
                    <a:cubicBezTo>
                      <a:pt x="28" y="20"/>
                      <a:pt x="19" y="19"/>
                      <a:pt x="11"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4" name="Freeform 483">
                <a:extLst>
                  <a:ext uri="{FF2B5EF4-FFF2-40B4-BE49-F238E27FC236}">
                    <a16:creationId xmlns:a16="http://schemas.microsoft.com/office/drawing/2014/main" id="{053BA710-E297-5600-1608-EE770BE83283}"/>
                  </a:ext>
                </a:extLst>
              </p:cNvPr>
              <p:cNvSpPr/>
              <p:nvPr/>
            </p:nvSpPr>
            <p:spPr bwMode="auto">
              <a:xfrm>
                <a:off x="4896" y="1767"/>
                <a:ext cx="30" cy="30"/>
              </a:xfrm>
              <a:custGeom>
                <a:avLst/>
                <a:gdLst>
                  <a:gd name="T0" fmla="*/ 23 w 27"/>
                  <a:gd name="T1" fmla="*/ 7 h 27"/>
                  <a:gd name="T2" fmla="*/ 8 w 27"/>
                  <a:gd name="T3" fmla="*/ 21 h 27"/>
                  <a:gd name="T4" fmla="*/ 0 w 27"/>
                  <a:gd name="T5" fmla="*/ 19 h 27"/>
                  <a:gd name="T6" fmla="*/ 0 w 27"/>
                  <a:gd name="T7" fmla="*/ 1 h 27"/>
                  <a:gd name="T8" fmla="*/ 23 w 27"/>
                  <a:gd name="T9" fmla="*/ 7 h 27"/>
                </a:gdLst>
                <a:ahLst/>
                <a:cxnLst>
                  <a:cxn ang="0">
                    <a:pos x="T0" y="T1"/>
                  </a:cxn>
                  <a:cxn ang="0">
                    <a:pos x="T2" y="T3"/>
                  </a:cxn>
                  <a:cxn ang="0">
                    <a:pos x="T4" y="T5"/>
                  </a:cxn>
                  <a:cxn ang="0">
                    <a:pos x="T6" y="T7"/>
                  </a:cxn>
                  <a:cxn ang="0">
                    <a:pos x="T8" y="T9"/>
                  </a:cxn>
                </a:cxnLst>
                <a:rect l="0" t="0" r="r" b="b"/>
                <a:pathLst>
                  <a:path w="27" h="27">
                    <a:moveTo>
                      <a:pt x="23" y="7"/>
                    </a:moveTo>
                    <a:cubicBezTo>
                      <a:pt x="27" y="27"/>
                      <a:pt x="27" y="27"/>
                      <a:pt x="8" y="21"/>
                    </a:cubicBezTo>
                    <a:cubicBezTo>
                      <a:pt x="5" y="20"/>
                      <a:pt x="3" y="19"/>
                      <a:pt x="0" y="19"/>
                    </a:cubicBezTo>
                    <a:cubicBezTo>
                      <a:pt x="3" y="13"/>
                      <a:pt x="0" y="7"/>
                      <a:pt x="0" y="1"/>
                    </a:cubicBezTo>
                    <a:cubicBezTo>
                      <a:pt x="9" y="0"/>
                      <a:pt x="15" y="6"/>
                      <a:pt x="23"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5" name="Freeform 484">
                <a:extLst>
                  <a:ext uri="{FF2B5EF4-FFF2-40B4-BE49-F238E27FC236}">
                    <a16:creationId xmlns:a16="http://schemas.microsoft.com/office/drawing/2014/main" id="{803D29FF-B16C-EC42-8F77-3886B34A9D84}"/>
                  </a:ext>
                </a:extLst>
              </p:cNvPr>
              <p:cNvSpPr/>
              <p:nvPr/>
            </p:nvSpPr>
            <p:spPr bwMode="auto">
              <a:xfrm>
                <a:off x="5182" y="2259"/>
                <a:ext cx="46" cy="31"/>
              </a:xfrm>
              <a:custGeom>
                <a:avLst/>
                <a:gdLst>
                  <a:gd name="T0" fmla="*/ 3 w 41"/>
                  <a:gd name="T1" fmla="*/ 3 h 28"/>
                  <a:gd name="T2" fmla="*/ 16 w 41"/>
                  <a:gd name="T3" fmla="*/ 0 h 28"/>
                  <a:gd name="T4" fmla="*/ 20 w 41"/>
                  <a:gd name="T5" fmla="*/ 0 h 28"/>
                  <a:gd name="T6" fmla="*/ 22 w 41"/>
                  <a:gd name="T7" fmla="*/ 8 h 28"/>
                  <a:gd name="T8" fmla="*/ 33 w 41"/>
                  <a:gd name="T9" fmla="*/ 14 h 28"/>
                  <a:gd name="T10" fmla="*/ 32 w 41"/>
                  <a:gd name="T11" fmla="*/ 28 h 28"/>
                  <a:gd name="T12" fmla="*/ 15 w 41"/>
                  <a:gd name="T13" fmla="*/ 18 h 28"/>
                  <a:gd name="T14" fmla="*/ 2 w 41"/>
                  <a:gd name="T15" fmla="*/ 13 h 28"/>
                  <a:gd name="T16" fmla="*/ 3 w 41"/>
                  <a:gd name="T17"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8">
                    <a:moveTo>
                      <a:pt x="3" y="3"/>
                    </a:moveTo>
                    <a:cubicBezTo>
                      <a:pt x="8" y="6"/>
                      <a:pt x="11" y="0"/>
                      <a:pt x="16" y="0"/>
                    </a:cubicBezTo>
                    <a:cubicBezTo>
                      <a:pt x="17" y="0"/>
                      <a:pt x="19" y="0"/>
                      <a:pt x="20" y="0"/>
                    </a:cubicBezTo>
                    <a:cubicBezTo>
                      <a:pt x="18" y="3"/>
                      <a:pt x="15" y="7"/>
                      <a:pt x="22" y="8"/>
                    </a:cubicBezTo>
                    <a:cubicBezTo>
                      <a:pt x="27" y="8"/>
                      <a:pt x="30" y="11"/>
                      <a:pt x="33" y="14"/>
                    </a:cubicBezTo>
                    <a:cubicBezTo>
                      <a:pt x="41" y="20"/>
                      <a:pt x="40" y="24"/>
                      <a:pt x="32" y="28"/>
                    </a:cubicBezTo>
                    <a:cubicBezTo>
                      <a:pt x="27" y="24"/>
                      <a:pt x="22" y="18"/>
                      <a:pt x="15" y="18"/>
                    </a:cubicBezTo>
                    <a:cubicBezTo>
                      <a:pt x="12" y="15"/>
                      <a:pt x="8" y="12"/>
                      <a:pt x="2" y="13"/>
                    </a:cubicBezTo>
                    <a:cubicBezTo>
                      <a:pt x="0" y="9"/>
                      <a:pt x="1" y="6"/>
                      <a:pt x="3"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6" name="Freeform 485">
                <a:extLst>
                  <a:ext uri="{FF2B5EF4-FFF2-40B4-BE49-F238E27FC236}">
                    <a16:creationId xmlns:a16="http://schemas.microsoft.com/office/drawing/2014/main" id="{955FA46C-8C71-EA16-5B16-9C266B3DA7FB}"/>
                  </a:ext>
                </a:extLst>
              </p:cNvPr>
              <p:cNvSpPr/>
              <p:nvPr/>
            </p:nvSpPr>
            <p:spPr bwMode="auto">
              <a:xfrm>
                <a:off x="5251" y="2152"/>
                <a:ext cx="36" cy="36"/>
              </a:xfrm>
              <a:custGeom>
                <a:avLst/>
                <a:gdLst>
                  <a:gd name="T0" fmla="*/ 32 w 32"/>
                  <a:gd name="T1" fmla="*/ 12 h 32"/>
                  <a:gd name="T2" fmla="*/ 26 w 32"/>
                  <a:gd name="T3" fmla="*/ 25 h 32"/>
                  <a:gd name="T4" fmla="*/ 27 w 32"/>
                  <a:gd name="T5" fmla="*/ 31 h 32"/>
                  <a:gd name="T6" fmla="*/ 22 w 32"/>
                  <a:gd name="T7" fmla="*/ 30 h 32"/>
                  <a:gd name="T8" fmla="*/ 9 w 32"/>
                  <a:gd name="T9" fmla="*/ 24 h 32"/>
                  <a:gd name="T10" fmla="*/ 8 w 32"/>
                  <a:gd name="T11" fmla="*/ 19 h 32"/>
                  <a:gd name="T12" fmla="*/ 4 w 32"/>
                  <a:gd name="T13" fmla="*/ 4 h 32"/>
                  <a:gd name="T14" fmla="*/ 18 w 32"/>
                  <a:gd name="T15" fmla="*/ 8 h 32"/>
                  <a:gd name="T16" fmla="*/ 32 w 32"/>
                  <a:gd name="T17" fmla="*/ 1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32">
                    <a:moveTo>
                      <a:pt x="32" y="12"/>
                    </a:moveTo>
                    <a:cubicBezTo>
                      <a:pt x="25" y="14"/>
                      <a:pt x="22" y="18"/>
                      <a:pt x="26" y="25"/>
                    </a:cubicBezTo>
                    <a:cubicBezTo>
                      <a:pt x="28" y="27"/>
                      <a:pt x="30" y="29"/>
                      <a:pt x="27" y="31"/>
                    </a:cubicBezTo>
                    <a:cubicBezTo>
                      <a:pt x="26" y="32"/>
                      <a:pt x="24" y="31"/>
                      <a:pt x="22" y="30"/>
                    </a:cubicBezTo>
                    <a:cubicBezTo>
                      <a:pt x="18" y="28"/>
                      <a:pt x="13" y="26"/>
                      <a:pt x="9" y="24"/>
                    </a:cubicBezTo>
                    <a:cubicBezTo>
                      <a:pt x="9" y="22"/>
                      <a:pt x="8" y="21"/>
                      <a:pt x="8" y="19"/>
                    </a:cubicBezTo>
                    <a:cubicBezTo>
                      <a:pt x="7" y="14"/>
                      <a:pt x="0" y="8"/>
                      <a:pt x="4" y="4"/>
                    </a:cubicBezTo>
                    <a:cubicBezTo>
                      <a:pt x="9" y="0"/>
                      <a:pt x="13" y="7"/>
                      <a:pt x="18" y="8"/>
                    </a:cubicBezTo>
                    <a:cubicBezTo>
                      <a:pt x="22" y="10"/>
                      <a:pt x="28" y="7"/>
                      <a:pt x="32"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7" name="Freeform 486">
                <a:extLst>
                  <a:ext uri="{FF2B5EF4-FFF2-40B4-BE49-F238E27FC236}">
                    <a16:creationId xmlns:a16="http://schemas.microsoft.com/office/drawing/2014/main" id="{DBF79BEE-A18B-85F5-DDDF-C8C43991245C}"/>
                  </a:ext>
                </a:extLst>
              </p:cNvPr>
              <p:cNvSpPr/>
              <p:nvPr/>
            </p:nvSpPr>
            <p:spPr bwMode="auto">
              <a:xfrm>
                <a:off x="5545" y="1602"/>
                <a:ext cx="40" cy="22"/>
              </a:xfrm>
              <a:custGeom>
                <a:avLst/>
                <a:gdLst>
                  <a:gd name="T0" fmla="*/ 15 w 35"/>
                  <a:gd name="T1" fmla="*/ 0 h 19"/>
                  <a:gd name="T2" fmla="*/ 35 w 35"/>
                  <a:gd name="T3" fmla="*/ 2 h 19"/>
                  <a:gd name="T4" fmla="*/ 23 w 35"/>
                  <a:gd name="T5" fmla="*/ 19 h 19"/>
                  <a:gd name="T6" fmla="*/ 21 w 35"/>
                  <a:gd name="T7" fmla="*/ 19 h 19"/>
                  <a:gd name="T8" fmla="*/ 1 w 35"/>
                  <a:gd name="T9" fmla="*/ 12 h 19"/>
                  <a:gd name="T10" fmla="*/ 15 w 35"/>
                  <a:gd name="T11" fmla="*/ 0 h 19"/>
                </a:gdLst>
                <a:ahLst/>
                <a:cxnLst>
                  <a:cxn ang="0">
                    <a:pos x="T0" y="T1"/>
                  </a:cxn>
                  <a:cxn ang="0">
                    <a:pos x="T2" y="T3"/>
                  </a:cxn>
                  <a:cxn ang="0">
                    <a:pos x="T4" y="T5"/>
                  </a:cxn>
                  <a:cxn ang="0">
                    <a:pos x="T6" y="T7"/>
                  </a:cxn>
                  <a:cxn ang="0">
                    <a:pos x="T8" y="T9"/>
                  </a:cxn>
                  <a:cxn ang="0">
                    <a:pos x="T10" y="T11"/>
                  </a:cxn>
                </a:cxnLst>
                <a:rect l="0" t="0" r="r" b="b"/>
                <a:pathLst>
                  <a:path w="35" h="19">
                    <a:moveTo>
                      <a:pt x="15" y="0"/>
                    </a:moveTo>
                    <a:cubicBezTo>
                      <a:pt x="21" y="0"/>
                      <a:pt x="28" y="1"/>
                      <a:pt x="35" y="2"/>
                    </a:cubicBezTo>
                    <a:cubicBezTo>
                      <a:pt x="33" y="10"/>
                      <a:pt x="28" y="14"/>
                      <a:pt x="23" y="19"/>
                    </a:cubicBezTo>
                    <a:cubicBezTo>
                      <a:pt x="23" y="19"/>
                      <a:pt x="22" y="19"/>
                      <a:pt x="21" y="19"/>
                    </a:cubicBezTo>
                    <a:cubicBezTo>
                      <a:pt x="14" y="16"/>
                      <a:pt x="3" y="19"/>
                      <a:pt x="1" y="12"/>
                    </a:cubicBezTo>
                    <a:cubicBezTo>
                      <a:pt x="0" y="7"/>
                      <a:pt x="12" y="6"/>
                      <a:pt x="1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8" name="Freeform 487">
                <a:extLst>
                  <a:ext uri="{FF2B5EF4-FFF2-40B4-BE49-F238E27FC236}">
                    <a16:creationId xmlns:a16="http://schemas.microsoft.com/office/drawing/2014/main" id="{6B6D278C-8E88-B8D1-5F1D-99DCDA246E8F}"/>
                  </a:ext>
                </a:extLst>
              </p:cNvPr>
              <p:cNvSpPr/>
              <p:nvPr/>
            </p:nvSpPr>
            <p:spPr bwMode="auto">
              <a:xfrm>
                <a:off x="5200" y="1912"/>
                <a:ext cx="37" cy="21"/>
              </a:xfrm>
              <a:custGeom>
                <a:avLst/>
                <a:gdLst>
                  <a:gd name="T0" fmla="*/ 28 w 33"/>
                  <a:gd name="T1" fmla="*/ 2 h 19"/>
                  <a:gd name="T2" fmla="*/ 31 w 33"/>
                  <a:gd name="T3" fmla="*/ 12 h 19"/>
                  <a:gd name="T4" fmla="*/ 19 w 33"/>
                  <a:gd name="T5" fmla="*/ 19 h 19"/>
                  <a:gd name="T6" fmla="*/ 14 w 33"/>
                  <a:gd name="T7" fmla="*/ 18 h 19"/>
                  <a:gd name="T8" fmla="*/ 0 w 33"/>
                  <a:gd name="T9" fmla="*/ 10 h 19"/>
                  <a:gd name="T10" fmla="*/ 14 w 33"/>
                  <a:gd name="T11" fmla="*/ 0 h 19"/>
                  <a:gd name="T12" fmla="*/ 28 w 33"/>
                  <a:gd name="T13" fmla="*/ 2 h 19"/>
                </a:gdLst>
                <a:ahLst/>
                <a:cxnLst>
                  <a:cxn ang="0">
                    <a:pos x="T0" y="T1"/>
                  </a:cxn>
                  <a:cxn ang="0">
                    <a:pos x="T2" y="T3"/>
                  </a:cxn>
                  <a:cxn ang="0">
                    <a:pos x="T4" y="T5"/>
                  </a:cxn>
                  <a:cxn ang="0">
                    <a:pos x="T6" y="T7"/>
                  </a:cxn>
                  <a:cxn ang="0">
                    <a:pos x="T8" y="T9"/>
                  </a:cxn>
                  <a:cxn ang="0">
                    <a:pos x="T10" y="T11"/>
                  </a:cxn>
                  <a:cxn ang="0">
                    <a:pos x="T12" y="T13"/>
                  </a:cxn>
                </a:cxnLst>
                <a:rect l="0" t="0" r="r" b="b"/>
                <a:pathLst>
                  <a:path w="33" h="19">
                    <a:moveTo>
                      <a:pt x="28" y="2"/>
                    </a:moveTo>
                    <a:cubicBezTo>
                      <a:pt x="33" y="4"/>
                      <a:pt x="31" y="8"/>
                      <a:pt x="31" y="12"/>
                    </a:cubicBezTo>
                    <a:cubicBezTo>
                      <a:pt x="26" y="13"/>
                      <a:pt x="23" y="17"/>
                      <a:pt x="19" y="19"/>
                    </a:cubicBezTo>
                    <a:cubicBezTo>
                      <a:pt x="17" y="19"/>
                      <a:pt x="15" y="19"/>
                      <a:pt x="14" y="18"/>
                    </a:cubicBezTo>
                    <a:cubicBezTo>
                      <a:pt x="10" y="14"/>
                      <a:pt x="1" y="17"/>
                      <a:pt x="0" y="10"/>
                    </a:cubicBezTo>
                    <a:cubicBezTo>
                      <a:pt x="0" y="2"/>
                      <a:pt x="10" y="4"/>
                      <a:pt x="14" y="0"/>
                    </a:cubicBezTo>
                    <a:cubicBezTo>
                      <a:pt x="19" y="2"/>
                      <a:pt x="23" y="2"/>
                      <a:pt x="28"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9" name="Freeform 488">
                <a:extLst>
                  <a:ext uri="{FF2B5EF4-FFF2-40B4-BE49-F238E27FC236}">
                    <a16:creationId xmlns:a16="http://schemas.microsoft.com/office/drawing/2014/main" id="{243CA248-5932-A963-C733-E66ADF79C263}"/>
                  </a:ext>
                </a:extLst>
              </p:cNvPr>
              <p:cNvSpPr/>
              <p:nvPr/>
            </p:nvSpPr>
            <p:spPr bwMode="auto">
              <a:xfrm>
                <a:off x="5542" y="1527"/>
                <a:ext cx="38" cy="20"/>
              </a:xfrm>
              <a:custGeom>
                <a:avLst/>
                <a:gdLst>
                  <a:gd name="T0" fmla="*/ 3 w 34"/>
                  <a:gd name="T1" fmla="*/ 10 h 17"/>
                  <a:gd name="T2" fmla="*/ 6 w 34"/>
                  <a:gd name="T3" fmla="*/ 3 h 17"/>
                  <a:gd name="T4" fmla="*/ 20 w 34"/>
                  <a:gd name="T5" fmla="*/ 0 h 17"/>
                  <a:gd name="T6" fmla="*/ 33 w 34"/>
                  <a:gd name="T7" fmla="*/ 10 h 17"/>
                  <a:gd name="T8" fmla="*/ 15 w 34"/>
                  <a:gd name="T9" fmla="*/ 17 h 17"/>
                  <a:gd name="T10" fmla="*/ 3 w 34"/>
                  <a:gd name="T11" fmla="*/ 10 h 17"/>
                </a:gdLst>
                <a:ahLst/>
                <a:cxnLst>
                  <a:cxn ang="0">
                    <a:pos x="T0" y="T1"/>
                  </a:cxn>
                  <a:cxn ang="0">
                    <a:pos x="T2" y="T3"/>
                  </a:cxn>
                  <a:cxn ang="0">
                    <a:pos x="T4" y="T5"/>
                  </a:cxn>
                  <a:cxn ang="0">
                    <a:pos x="T6" y="T7"/>
                  </a:cxn>
                  <a:cxn ang="0">
                    <a:pos x="T8" y="T9"/>
                  </a:cxn>
                  <a:cxn ang="0">
                    <a:pos x="T10" y="T11"/>
                  </a:cxn>
                </a:cxnLst>
                <a:rect l="0" t="0" r="r" b="b"/>
                <a:pathLst>
                  <a:path w="34" h="17">
                    <a:moveTo>
                      <a:pt x="3" y="10"/>
                    </a:moveTo>
                    <a:cubicBezTo>
                      <a:pt x="2" y="6"/>
                      <a:pt x="0" y="3"/>
                      <a:pt x="6" y="3"/>
                    </a:cubicBezTo>
                    <a:cubicBezTo>
                      <a:pt x="11" y="3"/>
                      <a:pt x="15" y="1"/>
                      <a:pt x="20" y="0"/>
                    </a:cubicBezTo>
                    <a:cubicBezTo>
                      <a:pt x="25" y="2"/>
                      <a:pt x="34" y="5"/>
                      <a:pt x="33" y="10"/>
                    </a:cubicBezTo>
                    <a:cubicBezTo>
                      <a:pt x="31" y="15"/>
                      <a:pt x="22" y="17"/>
                      <a:pt x="15" y="17"/>
                    </a:cubicBezTo>
                    <a:cubicBezTo>
                      <a:pt x="11" y="15"/>
                      <a:pt x="8" y="10"/>
                      <a:pt x="3"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0" name="Freeform 489">
                <a:extLst>
                  <a:ext uri="{FF2B5EF4-FFF2-40B4-BE49-F238E27FC236}">
                    <a16:creationId xmlns:a16="http://schemas.microsoft.com/office/drawing/2014/main" id="{32876B08-6576-2CFA-2F44-4504418D6610}"/>
                  </a:ext>
                </a:extLst>
              </p:cNvPr>
              <p:cNvSpPr/>
              <p:nvPr/>
            </p:nvSpPr>
            <p:spPr bwMode="auto">
              <a:xfrm>
                <a:off x="5369" y="2108"/>
                <a:ext cx="33" cy="36"/>
              </a:xfrm>
              <a:custGeom>
                <a:avLst/>
                <a:gdLst>
                  <a:gd name="T0" fmla="*/ 29 w 29"/>
                  <a:gd name="T1" fmla="*/ 29 h 32"/>
                  <a:gd name="T2" fmla="*/ 6 w 29"/>
                  <a:gd name="T3" fmla="*/ 19 h 32"/>
                  <a:gd name="T4" fmla="*/ 0 w 29"/>
                  <a:gd name="T5" fmla="*/ 17 h 32"/>
                  <a:gd name="T6" fmla="*/ 1 w 29"/>
                  <a:gd name="T7" fmla="*/ 14 h 32"/>
                  <a:gd name="T8" fmla="*/ 13 w 29"/>
                  <a:gd name="T9" fmla="*/ 0 h 32"/>
                  <a:gd name="T10" fmla="*/ 17 w 29"/>
                  <a:gd name="T11" fmla="*/ 13 h 32"/>
                  <a:gd name="T12" fmla="*/ 27 w 29"/>
                  <a:gd name="T13" fmla="*/ 23 h 32"/>
                  <a:gd name="T14" fmla="*/ 29 w 29"/>
                  <a:gd name="T15" fmla="*/ 29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32">
                    <a:moveTo>
                      <a:pt x="29" y="29"/>
                    </a:moveTo>
                    <a:cubicBezTo>
                      <a:pt x="19" y="32"/>
                      <a:pt x="10" y="29"/>
                      <a:pt x="6" y="19"/>
                    </a:cubicBezTo>
                    <a:cubicBezTo>
                      <a:pt x="5" y="17"/>
                      <a:pt x="2" y="18"/>
                      <a:pt x="0" y="17"/>
                    </a:cubicBezTo>
                    <a:cubicBezTo>
                      <a:pt x="0" y="16"/>
                      <a:pt x="0" y="15"/>
                      <a:pt x="1" y="14"/>
                    </a:cubicBezTo>
                    <a:cubicBezTo>
                      <a:pt x="4" y="9"/>
                      <a:pt x="8" y="5"/>
                      <a:pt x="13" y="0"/>
                    </a:cubicBezTo>
                    <a:cubicBezTo>
                      <a:pt x="15" y="5"/>
                      <a:pt x="16" y="9"/>
                      <a:pt x="17" y="13"/>
                    </a:cubicBezTo>
                    <a:cubicBezTo>
                      <a:pt x="19" y="18"/>
                      <a:pt x="17" y="26"/>
                      <a:pt x="27" y="23"/>
                    </a:cubicBezTo>
                    <a:cubicBezTo>
                      <a:pt x="29" y="23"/>
                      <a:pt x="29" y="27"/>
                      <a:pt x="29" y="2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1" name="Freeform 490">
                <a:extLst>
                  <a:ext uri="{FF2B5EF4-FFF2-40B4-BE49-F238E27FC236}">
                    <a16:creationId xmlns:a16="http://schemas.microsoft.com/office/drawing/2014/main" id="{DC9EE02A-61F2-B8F9-FDBE-0E8EA8233F25}"/>
                  </a:ext>
                </a:extLst>
              </p:cNvPr>
              <p:cNvSpPr/>
              <p:nvPr/>
            </p:nvSpPr>
            <p:spPr bwMode="auto">
              <a:xfrm>
                <a:off x="4936" y="1748"/>
                <a:ext cx="22" cy="31"/>
              </a:xfrm>
              <a:custGeom>
                <a:avLst/>
                <a:gdLst>
                  <a:gd name="T0" fmla="*/ 19 w 20"/>
                  <a:gd name="T1" fmla="*/ 12 h 27"/>
                  <a:gd name="T2" fmla="*/ 13 w 20"/>
                  <a:gd name="T3" fmla="*/ 26 h 27"/>
                  <a:gd name="T4" fmla="*/ 0 w 20"/>
                  <a:gd name="T5" fmla="*/ 17 h 27"/>
                  <a:gd name="T6" fmla="*/ 0 w 20"/>
                  <a:gd name="T7" fmla="*/ 11 h 27"/>
                  <a:gd name="T8" fmla="*/ 3 w 20"/>
                  <a:gd name="T9" fmla="*/ 2 h 27"/>
                  <a:gd name="T10" fmla="*/ 10 w 20"/>
                  <a:gd name="T11" fmla="*/ 7 h 27"/>
                  <a:gd name="T12" fmla="*/ 19 w 20"/>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20" h="27">
                    <a:moveTo>
                      <a:pt x="19" y="12"/>
                    </a:moveTo>
                    <a:cubicBezTo>
                      <a:pt x="20" y="18"/>
                      <a:pt x="19" y="25"/>
                      <a:pt x="13" y="26"/>
                    </a:cubicBezTo>
                    <a:cubicBezTo>
                      <a:pt x="7" y="27"/>
                      <a:pt x="1" y="25"/>
                      <a:pt x="0" y="17"/>
                    </a:cubicBezTo>
                    <a:cubicBezTo>
                      <a:pt x="0" y="15"/>
                      <a:pt x="0" y="13"/>
                      <a:pt x="0" y="11"/>
                    </a:cubicBezTo>
                    <a:cubicBezTo>
                      <a:pt x="0" y="8"/>
                      <a:pt x="0" y="4"/>
                      <a:pt x="3" y="2"/>
                    </a:cubicBezTo>
                    <a:cubicBezTo>
                      <a:pt x="7" y="0"/>
                      <a:pt x="8" y="5"/>
                      <a:pt x="10" y="7"/>
                    </a:cubicBezTo>
                    <a:cubicBezTo>
                      <a:pt x="13" y="10"/>
                      <a:pt x="16" y="11"/>
                      <a:pt x="19"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2" name="Freeform 491">
                <a:extLst>
                  <a:ext uri="{FF2B5EF4-FFF2-40B4-BE49-F238E27FC236}">
                    <a16:creationId xmlns:a16="http://schemas.microsoft.com/office/drawing/2014/main" id="{5E6B48F7-255A-6853-17AD-26B0D0F110C0}"/>
                  </a:ext>
                </a:extLst>
              </p:cNvPr>
              <p:cNvSpPr/>
              <p:nvPr/>
            </p:nvSpPr>
            <p:spPr bwMode="auto">
              <a:xfrm>
                <a:off x="4873" y="1796"/>
                <a:ext cx="28" cy="32"/>
              </a:xfrm>
              <a:custGeom>
                <a:avLst/>
                <a:gdLst>
                  <a:gd name="T0" fmla="*/ 19 w 25"/>
                  <a:gd name="T1" fmla="*/ 0 h 28"/>
                  <a:gd name="T2" fmla="*/ 23 w 25"/>
                  <a:gd name="T3" fmla="*/ 15 h 28"/>
                  <a:gd name="T4" fmla="*/ 22 w 25"/>
                  <a:gd name="T5" fmla="*/ 26 h 28"/>
                  <a:gd name="T6" fmla="*/ 11 w 25"/>
                  <a:gd name="T7" fmla="*/ 24 h 28"/>
                  <a:gd name="T8" fmla="*/ 7 w 25"/>
                  <a:gd name="T9" fmla="*/ 15 h 28"/>
                  <a:gd name="T10" fmla="*/ 13 w 25"/>
                  <a:gd name="T11" fmla="*/ 7 h 28"/>
                  <a:gd name="T12" fmla="*/ 19 w 25"/>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25" h="28">
                    <a:moveTo>
                      <a:pt x="19" y="0"/>
                    </a:moveTo>
                    <a:cubicBezTo>
                      <a:pt x="23" y="4"/>
                      <a:pt x="21" y="10"/>
                      <a:pt x="23" y="15"/>
                    </a:cubicBezTo>
                    <a:cubicBezTo>
                      <a:pt x="25" y="18"/>
                      <a:pt x="25" y="23"/>
                      <a:pt x="22" y="26"/>
                    </a:cubicBezTo>
                    <a:cubicBezTo>
                      <a:pt x="18" y="28"/>
                      <a:pt x="15" y="25"/>
                      <a:pt x="11" y="24"/>
                    </a:cubicBezTo>
                    <a:cubicBezTo>
                      <a:pt x="10" y="21"/>
                      <a:pt x="8" y="18"/>
                      <a:pt x="7" y="15"/>
                    </a:cubicBezTo>
                    <a:cubicBezTo>
                      <a:pt x="5" y="9"/>
                      <a:pt x="0" y="2"/>
                      <a:pt x="13" y="7"/>
                    </a:cubicBezTo>
                    <a:cubicBezTo>
                      <a:pt x="18" y="9"/>
                      <a:pt x="19" y="5"/>
                      <a:pt x="19"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3" name="Freeform 492">
                <a:extLst>
                  <a:ext uri="{FF2B5EF4-FFF2-40B4-BE49-F238E27FC236}">
                    <a16:creationId xmlns:a16="http://schemas.microsoft.com/office/drawing/2014/main" id="{A217D6C8-B2D7-6A97-A824-B25559547130}"/>
                  </a:ext>
                </a:extLst>
              </p:cNvPr>
              <p:cNvSpPr/>
              <p:nvPr/>
            </p:nvSpPr>
            <p:spPr bwMode="auto">
              <a:xfrm>
                <a:off x="5310" y="2125"/>
                <a:ext cx="24" cy="32"/>
              </a:xfrm>
              <a:custGeom>
                <a:avLst/>
                <a:gdLst>
                  <a:gd name="T0" fmla="*/ 21 w 21"/>
                  <a:gd name="T1" fmla="*/ 12 h 28"/>
                  <a:gd name="T2" fmla="*/ 19 w 21"/>
                  <a:gd name="T3" fmla="*/ 20 h 28"/>
                  <a:gd name="T4" fmla="*/ 11 w 21"/>
                  <a:gd name="T5" fmla="*/ 23 h 28"/>
                  <a:gd name="T6" fmla="*/ 1 w 21"/>
                  <a:gd name="T7" fmla="*/ 13 h 28"/>
                  <a:gd name="T8" fmla="*/ 4 w 21"/>
                  <a:gd name="T9" fmla="*/ 2 h 28"/>
                  <a:gd name="T10" fmla="*/ 13 w 21"/>
                  <a:gd name="T11" fmla="*/ 8 h 28"/>
                  <a:gd name="T12" fmla="*/ 21 w 21"/>
                  <a:gd name="T13" fmla="*/ 12 h 28"/>
                </a:gdLst>
                <a:ahLst/>
                <a:cxnLst>
                  <a:cxn ang="0">
                    <a:pos x="T0" y="T1"/>
                  </a:cxn>
                  <a:cxn ang="0">
                    <a:pos x="T2" y="T3"/>
                  </a:cxn>
                  <a:cxn ang="0">
                    <a:pos x="T4" y="T5"/>
                  </a:cxn>
                  <a:cxn ang="0">
                    <a:pos x="T6" y="T7"/>
                  </a:cxn>
                  <a:cxn ang="0">
                    <a:pos x="T8" y="T9"/>
                  </a:cxn>
                  <a:cxn ang="0">
                    <a:pos x="T10" y="T11"/>
                  </a:cxn>
                  <a:cxn ang="0">
                    <a:pos x="T12" y="T13"/>
                  </a:cxn>
                </a:cxnLst>
                <a:rect l="0" t="0" r="r" b="b"/>
                <a:pathLst>
                  <a:path w="21" h="28">
                    <a:moveTo>
                      <a:pt x="21" y="12"/>
                    </a:moveTo>
                    <a:cubicBezTo>
                      <a:pt x="20" y="14"/>
                      <a:pt x="19" y="17"/>
                      <a:pt x="19" y="20"/>
                    </a:cubicBezTo>
                    <a:cubicBezTo>
                      <a:pt x="18" y="26"/>
                      <a:pt x="16" y="28"/>
                      <a:pt x="11" y="23"/>
                    </a:cubicBezTo>
                    <a:cubicBezTo>
                      <a:pt x="8" y="20"/>
                      <a:pt x="4" y="16"/>
                      <a:pt x="1" y="13"/>
                    </a:cubicBezTo>
                    <a:cubicBezTo>
                      <a:pt x="1" y="9"/>
                      <a:pt x="0" y="4"/>
                      <a:pt x="4" y="2"/>
                    </a:cubicBezTo>
                    <a:cubicBezTo>
                      <a:pt x="8" y="0"/>
                      <a:pt x="10" y="6"/>
                      <a:pt x="13" y="8"/>
                    </a:cubicBezTo>
                    <a:cubicBezTo>
                      <a:pt x="15" y="10"/>
                      <a:pt x="18" y="11"/>
                      <a:pt x="21"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4" name="Freeform 493">
                <a:extLst>
                  <a:ext uri="{FF2B5EF4-FFF2-40B4-BE49-F238E27FC236}">
                    <a16:creationId xmlns:a16="http://schemas.microsoft.com/office/drawing/2014/main" id="{E2E26B92-FEBE-0A8B-AAC7-6832721AFFC5}"/>
                  </a:ext>
                </a:extLst>
              </p:cNvPr>
              <p:cNvSpPr/>
              <p:nvPr/>
            </p:nvSpPr>
            <p:spPr bwMode="auto">
              <a:xfrm>
                <a:off x="5343" y="2126"/>
                <a:ext cx="18" cy="25"/>
              </a:xfrm>
              <a:custGeom>
                <a:avLst/>
                <a:gdLst>
                  <a:gd name="T0" fmla="*/ 16 w 16"/>
                  <a:gd name="T1" fmla="*/ 12 h 22"/>
                  <a:gd name="T2" fmla="*/ 10 w 16"/>
                  <a:gd name="T3" fmla="*/ 22 h 22"/>
                  <a:gd name="T4" fmla="*/ 0 w 16"/>
                  <a:gd name="T5" fmla="*/ 10 h 22"/>
                  <a:gd name="T6" fmla="*/ 8 w 16"/>
                  <a:gd name="T7" fmla="*/ 0 h 22"/>
                  <a:gd name="T8" fmla="*/ 16 w 16"/>
                  <a:gd name="T9" fmla="*/ 12 h 22"/>
                </a:gdLst>
                <a:ahLst/>
                <a:cxnLst>
                  <a:cxn ang="0">
                    <a:pos x="T0" y="T1"/>
                  </a:cxn>
                  <a:cxn ang="0">
                    <a:pos x="T2" y="T3"/>
                  </a:cxn>
                  <a:cxn ang="0">
                    <a:pos x="T4" y="T5"/>
                  </a:cxn>
                  <a:cxn ang="0">
                    <a:pos x="T6" y="T7"/>
                  </a:cxn>
                  <a:cxn ang="0">
                    <a:pos x="T8" y="T9"/>
                  </a:cxn>
                </a:cxnLst>
                <a:rect l="0" t="0" r="r" b="b"/>
                <a:pathLst>
                  <a:path w="16" h="22">
                    <a:moveTo>
                      <a:pt x="16" y="12"/>
                    </a:moveTo>
                    <a:cubicBezTo>
                      <a:pt x="16" y="17"/>
                      <a:pt x="15" y="22"/>
                      <a:pt x="10" y="22"/>
                    </a:cubicBezTo>
                    <a:cubicBezTo>
                      <a:pt x="4" y="21"/>
                      <a:pt x="0" y="17"/>
                      <a:pt x="0" y="10"/>
                    </a:cubicBezTo>
                    <a:cubicBezTo>
                      <a:pt x="3" y="7"/>
                      <a:pt x="3" y="0"/>
                      <a:pt x="8" y="0"/>
                    </a:cubicBezTo>
                    <a:cubicBezTo>
                      <a:pt x="14" y="0"/>
                      <a:pt x="13" y="8"/>
                      <a:pt x="16"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5" name="Freeform 494">
                <a:extLst>
                  <a:ext uri="{FF2B5EF4-FFF2-40B4-BE49-F238E27FC236}">
                    <a16:creationId xmlns:a16="http://schemas.microsoft.com/office/drawing/2014/main" id="{A39298C0-F8FC-7458-5B0F-536714661033}"/>
                  </a:ext>
                </a:extLst>
              </p:cNvPr>
              <p:cNvSpPr/>
              <p:nvPr/>
            </p:nvSpPr>
            <p:spPr bwMode="auto">
              <a:xfrm>
                <a:off x="5287" y="2147"/>
                <a:ext cx="17" cy="27"/>
              </a:xfrm>
              <a:custGeom>
                <a:avLst/>
                <a:gdLst>
                  <a:gd name="T0" fmla="*/ 12 w 15"/>
                  <a:gd name="T1" fmla="*/ 6 h 23"/>
                  <a:gd name="T2" fmla="*/ 13 w 15"/>
                  <a:gd name="T3" fmla="*/ 9 h 23"/>
                  <a:gd name="T4" fmla="*/ 10 w 15"/>
                  <a:gd name="T5" fmla="*/ 20 h 23"/>
                  <a:gd name="T6" fmla="*/ 2 w 15"/>
                  <a:gd name="T7" fmla="*/ 14 h 23"/>
                  <a:gd name="T8" fmla="*/ 3 w 15"/>
                  <a:gd name="T9" fmla="*/ 2 h 23"/>
                  <a:gd name="T10" fmla="*/ 12 w 15"/>
                  <a:gd name="T11" fmla="*/ 6 h 23"/>
                </a:gdLst>
                <a:ahLst/>
                <a:cxnLst>
                  <a:cxn ang="0">
                    <a:pos x="T0" y="T1"/>
                  </a:cxn>
                  <a:cxn ang="0">
                    <a:pos x="T2" y="T3"/>
                  </a:cxn>
                  <a:cxn ang="0">
                    <a:pos x="T4" y="T5"/>
                  </a:cxn>
                  <a:cxn ang="0">
                    <a:pos x="T6" y="T7"/>
                  </a:cxn>
                  <a:cxn ang="0">
                    <a:pos x="T8" y="T9"/>
                  </a:cxn>
                  <a:cxn ang="0">
                    <a:pos x="T10" y="T11"/>
                  </a:cxn>
                </a:cxnLst>
                <a:rect l="0" t="0" r="r" b="b"/>
                <a:pathLst>
                  <a:path w="15" h="23">
                    <a:moveTo>
                      <a:pt x="12" y="6"/>
                    </a:moveTo>
                    <a:cubicBezTo>
                      <a:pt x="12" y="7"/>
                      <a:pt x="13" y="8"/>
                      <a:pt x="13" y="9"/>
                    </a:cubicBezTo>
                    <a:cubicBezTo>
                      <a:pt x="15" y="13"/>
                      <a:pt x="13" y="18"/>
                      <a:pt x="10" y="20"/>
                    </a:cubicBezTo>
                    <a:cubicBezTo>
                      <a:pt x="6" y="23"/>
                      <a:pt x="5" y="15"/>
                      <a:pt x="2" y="14"/>
                    </a:cubicBezTo>
                    <a:cubicBezTo>
                      <a:pt x="2" y="10"/>
                      <a:pt x="0" y="5"/>
                      <a:pt x="3" y="2"/>
                    </a:cubicBezTo>
                    <a:cubicBezTo>
                      <a:pt x="6" y="0"/>
                      <a:pt x="10" y="3"/>
                      <a:pt x="12" y="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6" name="Freeform 495">
                <a:extLst>
                  <a:ext uri="{FF2B5EF4-FFF2-40B4-BE49-F238E27FC236}">
                    <a16:creationId xmlns:a16="http://schemas.microsoft.com/office/drawing/2014/main" id="{013BA851-A34E-4062-6951-AC4C0FDF57B7}"/>
                  </a:ext>
                </a:extLst>
              </p:cNvPr>
              <p:cNvSpPr/>
              <p:nvPr/>
            </p:nvSpPr>
            <p:spPr bwMode="auto">
              <a:xfrm>
                <a:off x="5400" y="2137"/>
                <a:ext cx="17" cy="21"/>
              </a:xfrm>
              <a:custGeom>
                <a:avLst/>
                <a:gdLst>
                  <a:gd name="T0" fmla="*/ 14 w 15"/>
                  <a:gd name="T1" fmla="*/ 1 h 18"/>
                  <a:gd name="T2" fmla="*/ 14 w 15"/>
                  <a:gd name="T3" fmla="*/ 6 h 18"/>
                  <a:gd name="T4" fmla="*/ 4 w 15"/>
                  <a:gd name="T5" fmla="*/ 16 h 18"/>
                  <a:gd name="T6" fmla="*/ 5 w 15"/>
                  <a:gd name="T7" fmla="*/ 4 h 18"/>
                  <a:gd name="T8" fmla="*/ 14 w 15"/>
                  <a:gd name="T9" fmla="*/ 1 h 18"/>
                </a:gdLst>
                <a:ahLst/>
                <a:cxnLst>
                  <a:cxn ang="0">
                    <a:pos x="T0" y="T1"/>
                  </a:cxn>
                  <a:cxn ang="0">
                    <a:pos x="T2" y="T3"/>
                  </a:cxn>
                  <a:cxn ang="0">
                    <a:pos x="T4" y="T5"/>
                  </a:cxn>
                  <a:cxn ang="0">
                    <a:pos x="T6" y="T7"/>
                  </a:cxn>
                  <a:cxn ang="0">
                    <a:pos x="T8" y="T9"/>
                  </a:cxn>
                </a:cxnLst>
                <a:rect l="0" t="0" r="r" b="b"/>
                <a:pathLst>
                  <a:path w="15" h="18">
                    <a:moveTo>
                      <a:pt x="14" y="1"/>
                    </a:moveTo>
                    <a:cubicBezTo>
                      <a:pt x="14" y="2"/>
                      <a:pt x="15" y="4"/>
                      <a:pt x="14" y="6"/>
                    </a:cubicBezTo>
                    <a:cubicBezTo>
                      <a:pt x="13" y="12"/>
                      <a:pt x="10" y="18"/>
                      <a:pt x="4" y="16"/>
                    </a:cubicBezTo>
                    <a:cubicBezTo>
                      <a:pt x="0" y="15"/>
                      <a:pt x="3" y="8"/>
                      <a:pt x="5" y="4"/>
                    </a:cubicBezTo>
                    <a:cubicBezTo>
                      <a:pt x="7" y="1"/>
                      <a:pt x="11" y="0"/>
                      <a:pt x="14"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7" name="Freeform 496">
                <a:extLst>
                  <a:ext uri="{FF2B5EF4-FFF2-40B4-BE49-F238E27FC236}">
                    <a16:creationId xmlns:a16="http://schemas.microsoft.com/office/drawing/2014/main" id="{4AECFD82-CFD1-75A1-7A1B-C35BB81E6679}"/>
                  </a:ext>
                </a:extLst>
              </p:cNvPr>
              <p:cNvSpPr/>
              <p:nvPr/>
            </p:nvSpPr>
            <p:spPr bwMode="auto">
              <a:xfrm>
                <a:off x="5625" y="1696"/>
                <a:ext cx="19" cy="16"/>
              </a:xfrm>
              <a:custGeom>
                <a:avLst/>
                <a:gdLst>
                  <a:gd name="T0" fmla="*/ 0 w 17"/>
                  <a:gd name="T1" fmla="*/ 6 h 14"/>
                  <a:gd name="T2" fmla="*/ 10 w 17"/>
                  <a:gd name="T3" fmla="*/ 2 h 14"/>
                  <a:gd name="T4" fmla="*/ 17 w 17"/>
                  <a:gd name="T5" fmla="*/ 6 h 14"/>
                  <a:gd name="T6" fmla="*/ 7 w 17"/>
                  <a:gd name="T7" fmla="*/ 11 h 14"/>
                  <a:gd name="T8" fmla="*/ 0 w 17"/>
                  <a:gd name="T9" fmla="*/ 6 h 14"/>
                </a:gdLst>
                <a:ahLst/>
                <a:cxnLst>
                  <a:cxn ang="0">
                    <a:pos x="T0" y="T1"/>
                  </a:cxn>
                  <a:cxn ang="0">
                    <a:pos x="T2" y="T3"/>
                  </a:cxn>
                  <a:cxn ang="0">
                    <a:pos x="T4" y="T5"/>
                  </a:cxn>
                  <a:cxn ang="0">
                    <a:pos x="T6" y="T7"/>
                  </a:cxn>
                  <a:cxn ang="0">
                    <a:pos x="T8" y="T9"/>
                  </a:cxn>
                </a:cxnLst>
                <a:rect l="0" t="0" r="r" b="b"/>
                <a:pathLst>
                  <a:path w="17" h="14">
                    <a:moveTo>
                      <a:pt x="0" y="6"/>
                    </a:moveTo>
                    <a:cubicBezTo>
                      <a:pt x="4" y="5"/>
                      <a:pt x="7" y="4"/>
                      <a:pt x="10" y="2"/>
                    </a:cubicBezTo>
                    <a:cubicBezTo>
                      <a:pt x="15" y="0"/>
                      <a:pt x="17" y="2"/>
                      <a:pt x="17" y="6"/>
                    </a:cubicBezTo>
                    <a:cubicBezTo>
                      <a:pt x="14" y="8"/>
                      <a:pt x="10" y="9"/>
                      <a:pt x="7" y="11"/>
                    </a:cubicBezTo>
                    <a:cubicBezTo>
                      <a:pt x="1" y="14"/>
                      <a:pt x="1" y="10"/>
                      <a:pt x="0" y="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8" name="Freeform 497">
                <a:extLst>
                  <a:ext uri="{FF2B5EF4-FFF2-40B4-BE49-F238E27FC236}">
                    <a16:creationId xmlns:a16="http://schemas.microsoft.com/office/drawing/2014/main" id="{29F2505C-5CB7-BC59-2B34-FD745F20B684}"/>
                  </a:ext>
                </a:extLst>
              </p:cNvPr>
              <p:cNvSpPr/>
              <p:nvPr/>
            </p:nvSpPr>
            <p:spPr bwMode="auto">
              <a:xfrm>
                <a:off x="5570" y="1753"/>
                <a:ext cx="9" cy="14"/>
              </a:xfrm>
              <a:custGeom>
                <a:avLst/>
                <a:gdLst>
                  <a:gd name="T0" fmla="*/ 8 w 8"/>
                  <a:gd name="T1" fmla="*/ 11 h 12"/>
                  <a:gd name="T2" fmla="*/ 0 w 8"/>
                  <a:gd name="T3" fmla="*/ 2 h 12"/>
                  <a:gd name="T4" fmla="*/ 7 w 8"/>
                  <a:gd name="T5" fmla="*/ 7 h 12"/>
                  <a:gd name="T6" fmla="*/ 8 w 8"/>
                  <a:gd name="T7" fmla="*/ 11 h 12"/>
                </a:gdLst>
                <a:ahLst/>
                <a:cxnLst>
                  <a:cxn ang="0">
                    <a:pos x="T0" y="T1"/>
                  </a:cxn>
                  <a:cxn ang="0">
                    <a:pos x="T2" y="T3"/>
                  </a:cxn>
                  <a:cxn ang="0">
                    <a:pos x="T4" y="T5"/>
                  </a:cxn>
                  <a:cxn ang="0">
                    <a:pos x="T6" y="T7"/>
                  </a:cxn>
                </a:cxnLst>
                <a:rect l="0" t="0" r="r" b="b"/>
                <a:pathLst>
                  <a:path w="8" h="12">
                    <a:moveTo>
                      <a:pt x="8" y="11"/>
                    </a:moveTo>
                    <a:cubicBezTo>
                      <a:pt x="1" y="12"/>
                      <a:pt x="1" y="12"/>
                      <a:pt x="0" y="2"/>
                    </a:cubicBezTo>
                    <a:cubicBezTo>
                      <a:pt x="5" y="0"/>
                      <a:pt x="4" y="6"/>
                      <a:pt x="7" y="7"/>
                    </a:cubicBezTo>
                    <a:cubicBezTo>
                      <a:pt x="7" y="8"/>
                      <a:pt x="8" y="9"/>
                      <a:pt x="8"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9" name="Freeform 498">
                <a:extLst>
                  <a:ext uri="{FF2B5EF4-FFF2-40B4-BE49-F238E27FC236}">
                    <a16:creationId xmlns:a16="http://schemas.microsoft.com/office/drawing/2014/main" id="{89493275-B886-D4C6-11F4-DCAEA72FE535}"/>
                  </a:ext>
                </a:extLst>
              </p:cNvPr>
              <p:cNvSpPr/>
              <p:nvPr/>
            </p:nvSpPr>
            <p:spPr bwMode="auto">
              <a:xfrm>
                <a:off x="5349" y="2066"/>
                <a:ext cx="9" cy="13"/>
              </a:xfrm>
              <a:custGeom>
                <a:avLst/>
                <a:gdLst>
                  <a:gd name="T0" fmla="*/ 1 w 8"/>
                  <a:gd name="T1" fmla="*/ 12 h 12"/>
                  <a:gd name="T2" fmla="*/ 0 w 8"/>
                  <a:gd name="T3" fmla="*/ 4 h 12"/>
                  <a:gd name="T4" fmla="*/ 7 w 8"/>
                  <a:gd name="T5" fmla="*/ 3 h 12"/>
                  <a:gd name="T6" fmla="*/ 1 w 8"/>
                  <a:gd name="T7" fmla="*/ 12 h 12"/>
                </a:gdLst>
                <a:ahLst/>
                <a:cxnLst>
                  <a:cxn ang="0">
                    <a:pos x="T0" y="T1"/>
                  </a:cxn>
                  <a:cxn ang="0">
                    <a:pos x="T2" y="T3"/>
                  </a:cxn>
                  <a:cxn ang="0">
                    <a:pos x="T4" y="T5"/>
                  </a:cxn>
                  <a:cxn ang="0">
                    <a:pos x="T6" y="T7"/>
                  </a:cxn>
                </a:cxnLst>
                <a:rect l="0" t="0" r="r" b="b"/>
                <a:pathLst>
                  <a:path w="8" h="12">
                    <a:moveTo>
                      <a:pt x="1" y="12"/>
                    </a:moveTo>
                    <a:cubicBezTo>
                      <a:pt x="1" y="9"/>
                      <a:pt x="0" y="7"/>
                      <a:pt x="0" y="4"/>
                    </a:cubicBezTo>
                    <a:cubicBezTo>
                      <a:pt x="2" y="3"/>
                      <a:pt x="5" y="0"/>
                      <a:pt x="7" y="3"/>
                    </a:cubicBezTo>
                    <a:cubicBezTo>
                      <a:pt x="8" y="7"/>
                      <a:pt x="4" y="9"/>
                      <a:pt x="1"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0" name="Freeform 499">
                <a:extLst>
                  <a:ext uri="{FF2B5EF4-FFF2-40B4-BE49-F238E27FC236}">
                    <a16:creationId xmlns:a16="http://schemas.microsoft.com/office/drawing/2014/main" id="{C699EC39-C263-5795-CB3B-FC9FD7C6D808}"/>
                  </a:ext>
                </a:extLst>
              </p:cNvPr>
              <p:cNvSpPr/>
              <p:nvPr/>
            </p:nvSpPr>
            <p:spPr bwMode="auto">
              <a:xfrm>
                <a:off x="5336" y="2068"/>
                <a:ext cx="7" cy="5"/>
              </a:xfrm>
              <a:custGeom>
                <a:avLst/>
                <a:gdLst>
                  <a:gd name="T0" fmla="*/ 6 w 6"/>
                  <a:gd name="T1" fmla="*/ 3 h 4"/>
                  <a:gd name="T2" fmla="*/ 0 w 6"/>
                  <a:gd name="T3" fmla="*/ 4 h 4"/>
                  <a:gd name="T4" fmla="*/ 5 w 6"/>
                  <a:gd name="T5" fmla="*/ 0 h 4"/>
                  <a:gd name="T6" fmla="*/ 6 w 6"/>
                  <a:gd name="T7" fmla="*/ 3 h 4"/>
                </a:gdLst>
                <a:ahLst/>
                <a:cxnLst>
                  <a:cxn ang="0">
                    <a:pos x="T0" y="T1"/>
                  </a:cxn>
                  <a:cxn ang="0">
                    <a:pos x="T2" y="T3"/>
                  </a:cxn>
                  <a:cxn ang="0">
                    <a:pos x="T4" y="T5"/>
                  </a:cxn>
                  <a:cxn ang="0">
                    <a:pos x="T6" y="T7"/>
                  </a:cxn>
                </a:cxnLst>
                <a:rect l="0" t="0" r="r" b="b"/>
                <a:pathLst>
                  <a:path w="6" h="4">
                    <a:moveTo>
                      <a:pt x="6" y="3"/>
                    </a:moveTo>
                    <a:cubicBezTo>
                      <a:pt x="4" y="3"/>
                      <a:pt x="2" y="4"/>
                      <a:pt x="0" y="4"/>
                    </a:cubicBezTo>
                    <a:cubicBezTo>
                      <a:pt x="1" y="1"/>
                      <a:pt x="3" y="1"/>
                      <a:pt x="5" y="0"/>
                    </a:cubicBezTo>
                    <a:cubicBezTo>
                      <a:pt x="5" y="1"/>
                      <a:pt x="6" y="2"/>
                      <a:pt x="6"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1" name="Freeform 500">
                <a:extLst>
                  <a:ext uri="{FF2B5EF4-FFF2-40B4-BE49-F238E27FC236}">
                    <a16:creationId xmlns:a16="http://schemas.microsoft.com/office/drawing/2014/main" id="{EA739023-CFFE-D12F-B628-1AA5A3490C63}"/>
                  </a:ext>
                </a:extLst>
              </p:cNvPr>
              <p:cNvSpPr/>
              <p:nvPr/>
            </p:nvSpPr>
            <p:spPr bwMode="auto">
              <a:xfrm>
                <a:off x="5199" y="2150"/>
                <a:ext cx="7" cy="5"/>
              </a:xfrm>
              <a:custGeom>
                <a:avLst/>
                <a:gdLst>
                  <a:gd name="T0" fmla="*/ 2 w 6"/>
                  <a:gd name="T1" fmla="*/ 0 h 5"/>
                  <a:gd name="T2" fmla="*/ 1 w 6"/>
                  <a:gd name="T3" fmla="*/ 5 h 5"/>
                  <a:gd name="T4" fmla="*/ 2 w 6"/>
                  <a:gd name="T5" fmla="*/ 0 h 5"/>
                </a:gdLst>
                <a:ahLst/>
                <a:cxnLst>
                  <a:cxn ang="0">
                    <a:pos x="T0" y="T1"/>
                  </a:cxn>
                  <a:cxn ang="0">
                    <a:pos x="T2" y="T3"/>
                  </a:cxn>
                  <a:cxn ang="0">
                    <a:pos x="T4" y="T5"/>
                  </a:cxn>
                </a:cxnLst>
                <a:rect l="0" t="0" r="r" b="b"/>
                <a:pathLst>
                  <a:path w="6" h="5">
                    <a:moveTo>
                      <a:pt x="2" y="0"/>
                    </a:moveTo>
                    <a:cubicBezTo>
                      <a:pt x="6" y="3"/>
                      <a:pt x="5" y="4"/>
                      <a:pt x="1" y="5"/>
                    </a:cubicBezTo>
                    <a:cubicBezTo>
                      <a:pt x="0" y="3"/>
                      <a:pt x="0"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2" name="Freeform 501">
                <a:extLst>
                  <a:ext uri="{FF2B5EF4-FFF2-40B4-BE49-F238E27FC236}">
                    <a16:creationId xmlns:a16="http://schemas.microsoft.com/office/drawing/2014/main" id="{4159718B-CA3B-2A94-398E-1FFE0CD2D8EB}"/>
                  </a:ext>
                </a:extLst>
              </p:cNvPr>
              <p:cNvSpPr/>
              <p:nvPr/>
            </p:nvSpPr>
            <p:spPr bwMode="auto">
              <a:xfrm>
                <a:off x="5205" y="2255"/>
                <a:ext cx="8" cy="5"/>
              </a:xfrm>
              <a:custGeom>
                <a:avLst/>
                <a:gdLst>
                  <a:gd name="T0" fmla="*/ 7 w 7"/>
                  <a:gd name="T1" fmla="*/ 0 h 4"/>
                  <a:gd name="T2" fmla="*/ 0 w 7"/>
                  <a:gd name="T3" fmla="*/ 3 h 4"/>
                  <a:gd name="T4" fmla="*/ 7 w 7"/>
                  <a:gd name="T5" fmla="*/ 0 h 4"/>
                </a:gdLst>
                <a:ahLst/>
                <a:cxnLst>
                  <a:cxn ang="0">
                    <a:pos x="T0" y="T1"/>
                  </a:cxn>
                  <a:cxn ang="0">
                    <a:pos x="T2" y="T3"/>
                  </a:cxn>
                  <a:cxn ang="0">
                    <a:pos x="T4" y="T5"/>
                  </a:cxn>
                </a:cxnLst>
                <a:rect l="0" t="0" r="r" b="b"/>
                <a:pathLst>
                  <a:path w="7" h="4">
                    <a:moveTo>
                      <a:pt x="7" y="0"/>
                    </a:moveTo>
                    <a:cubicBezTo>
                      <a:pt x="6" y="4"/>
                      <a:pt x="3" y="4"/>
                      <a:pt x="0" y="3"/>
                    </a:cubicBezTo>
                    <a:cubicBezTo>
                      <a:pt x="1" y="0"/>
                      <a:pt x="5" y="1"/>
                      <a:pt x="7"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3" name="Freeform 502">
                <a:extLst>
                  <a:ext uri="{FF2B5EF4-FFF2-40B4-BE49-F238E27FC236}">
                    <a16:creationId xmlns:a16="http://schemas.microsoft.com/office/drawing/2014/main" id="{6F045676-0901-BE52-81DE-A0314CEF5C6A}"/>
                  </a:ext>
                </a:extLst>
              </p:cNvPr>
              <p:cNvSpPr/>
              <p:nvPr/>
            </p:nvSpPr>
            <p:spPr bwMode="auto">
              <a:xfrm>
                <a:off x="5269" y="1720"/>
                <a:ext cx="4" cy="5"/>
              </a:xfrm>
              <a:custGeom>
                <a:avLst/>
                <a:gdLst>
                  <a:gd name="T0" fmla="*/ 0 w 3"/>
                  <a:gd name="T1" fmla="*/ 3 h 4"/>
                  <a:gd name="T2" fmla="*/ 3 w 3"/>
                  <a:gd name="T3" fmla="*/ 2 h 4"/>
                  <a:gd name="T4" fmla="*/ 2 w 3"/>
                  <a:gd name="T5" fmla="*/ 4 h 4"/>
                  <a:gd name="T6" fmla="*/ 0 w 3"/>
                  <a:gd name="T7" fmla="*/ 3 h 4"/>
                </a:gdLst>
                <a:ahLst/>
                <a:cxnLst>
                  <a:cxn ang="0">
                    <a:pos x="T0" y="T1"/>
                  </a:cxn>
                  <a:cxn ang="0">
                    <a:pos x="T2" y="T3"/>
                  </a:cxn>
                  <a:cxn ang="0">
                    <a:pos x="T4" y="T5"/>
                  </a:cxn>
                  <a:cxn ang="0">
                    <a:pos x="T6" y="T7"/>
                  </a:cxn>
                </a:cxnLst>
                <a:rect l="0" t="0" r="r" b="b"/>
                <a:pathLst>
                  <a:path w="3" h="4">
                    <a:moveTo>
                      <a:pt x="0" y="3"/>
                    </a:moveTo>
                    <a:cubicBezTo>
                      <a:pt x="1" y="2"/>
                      <a:pt x="1" y="0"/>
                      <a:pt x="3" y="2"/>
                    </a:cubicBezTo>
                    <a:cubicBezTo>
                      <a:pt x="3" y="2"/>
                      <a:pt x="2" y="4"/>
                      <a:pt x="2" y="4"/>
                    </a:cubicBezTo>
                    <a:cubicBezTo>
                      <a:pt x="1" y="4"/>
                      <a:pt x="0" y="4"/>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4" name="Freeform 503">
                <a:extLst>
                  <a:ext uri="{FF2B5EF4-FFF2-40B4-BE49-F238E27FC236}">
                    <a16:creationId xmlns:a16="http://schemas.microsoft.com/office/drawing/2014/main" id="{B1864E91-2857-0AE8-E5DE-8B5A6437C08C}"/>
                  </a:ext>
                </a:extLst>
              </p:cNvPr>
              <p:cNvSpPr/>
              <p:nvPr/>
            </p:nvSpPr>
            <p:spPr bwMode="auto">
              <a:xfrm>
                <a:off x="5183" y="2274"/>
                <a:ext cx="2" cy="5"/>
              </a:xfrm>
              <a:custGeom>
                <a:avLst/>
                <a:gdLst>
                  <a:gd name="T0" fmla="*/ 2 w 2"/>
                  <a:gd name="T1" fmla="*/ 0 h 4"/>
                  <a:gd name="T2" fmla="*/ 2 w 2"/>
                  <a:gd name="T3" fmla="*/ 4 h 4"/>
                  <a:gd name="T4" fmla="*/ 2 w 2"/>
                  <a:gd name="T5" fmla="*/ 0 h 4"/>
                </a:gdLst>
                <a:ahLst/>
                <a:cxnLst>
                  <a:cxn ang="0">
                    <a:pos x="T0" y="T1"/>
                  </a:cxn>
                  <a:cxn ang="0">
                    <a:pos x="T2" y="T3"/>
                  </a:cxn>
                  <a:cxn ang="0">
                    <a:pos x="T4" y="T5"/>
                  </a:cxn>
                </a:cxnLst>
                <a:rect l="0" t="0" r="r" b="b"/>
                <a:pathLst>
                  <a:path w="2" h="4">
                    <a:moveTo>
                      <a:pt x="2" y="0"/>
                    </a:moveTo>
                    <a:cubicBezTo>
                      <a:pt x="2" y="1"/>
                      <a:pt x="2" y="2"/>
                      <a:pt x="2" y="4"/>
                    </a:cubicBezTo>
                    <a:cubicBezTo>
                      <a:pt x="0" y="3"/>
                      <a:pt x="0" y="2"/>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5" name="Freeform 504">
                <a:extLst>
                  <a:ext uri="{FF2B5EF4-FFF2-40B4-BE49-F238E27FC236}">
                    <a16:creationId xmlns:a16="http://schemas.microsoft.com/office/drawing/2014/main" id="{C58C8AE4-9D9E-7C23-7CC1-14C00EEB06E3}"/>
                  </a:ext>
                </a:extLst>
              </p:cNvPr>
              <p:cNvSpPr/>
              <p:nvPr/>
            </p:nvSpPr>
            <p:spPr bwMode="auto">
              <a:xfrm>
                <a:off x="5031" y="2414"/>
                <a:ext cx="1" cy="1"/>
              </a:xfrm>
              <a:custGeom>
                <a:avLst/>
                <a:gdLst>
                  <a:gd name="T0" fmla="*/ 1 w 1"/>
                  <a:gd name="T1" fmla="*/ 0 h 1"/>
                  <a:gd name="T2" fmla="*/ 0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0"/>
                      <a:pt x="0" y="0"/>
                    </a:cubicBezTo>
                    <a:lnTo>
                      <a:pt x="1" y="0"/>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6" name="Freeform 505">
                <a:extLst>
                  <a:ext uri="{FF2B5EF4-FFF2-40B4-BE49-F238E27FC236}">
                    <a16:creationId xmlns:a16="http://schemas.microsoft.com/office/drawing/2014/main" id="{719F6A83-6F4B-36BA-7598-C7C1EBBC0D7F}"/>
                  </a:ext>
                </a:extLst>
              </p:cNvPr>
              <p:cNvSpPr/>
              <p:nvPr/>
            </p:nvSpPr>
            <p:spPr bwMode="auto">
              <a:xfrm>
                <a:off x="5197" y="2038"/>
                <a:ext cx="2" cy="2"/>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1" y="1"/>
                      <a:pt x="2" y="0"/>
                    </a:cubicBezTo>
                    <a:cubicBezTo>
                      <a:pt x="2" y="2"/>
                      <a:pt x="2" y="2"/>
                      <a:pt x="0"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7" name="Freeform 506">
                <a:extLst>
                  <a:ext uri="{FF2B5EF4-FFF2-40B4-BE49-F238E27FC236}">
                    <a16:creationId xmlns:a16="http://schemas.microsoft.com/office/drawing/2014/main" id="{F2BB81F7-EAB7-5C09-EEE4-9EA0BA234902}"/>
                  </a:ext>
                </a:extLst>
              </p:cNvPr>
              <p:cNvSpPr/>
              <p:nvPr/>
            </p:nvSpPr>
            <p:spPr bwMode="auto">
              <a:xfrm>
                <a:off x="5367" y="2127"/>
                <a:ext cx="2" cy="3"/>
              </a:xfrm>
              <a:custGeom>
                <a:avLst/>
                <a:gdLst>
                  <a:gd name="T0" fmla="*/ 2 w 2"/>
                  <a:gd name="T1" fmla="*/ 0 h 3"/>
                  <a:gd name="T2" fmla="*/ 0 w 2"/>
                  <a:gd name="T3" fmla="*/ 3 h 3"/>
                  <a:gd name="T4" fmla="*/ 2 w 2"/>
                  <a:gd name="T5" fmla="*/ 0 h 3"/>
                </a:gdLst>
                <a:ahLst/>
                <a:cxnLst>
                  <a:cxn ang="0">
                    <a:pos x="T0" y="T1"/>
                  </a:cxn>
                  <a:cxn ang="0">
                    <a:pos x="T2" y="T3"/>
                  </a:cxn>
                  <a:cxn ang="0">
                    <a:pos x="T4" y="T5"/>
                  </a:cxn>
                </a:cxnLst>
                <a:rect l="0" t="0" r="r" b="b"/>
                <a:pathLst>
                  <a:path w="2" h="3">
                    <a:moveTo>
                      <a:pt x="2" y="0"/>
                    </a:moveTo>
                    <a:cubicBezTo>
                      <a:pt x="2" y="1"/>
                      <a:pt x="1" y="2"/>
                      <a:pt x="0" y="3"/>
                    </a:cubicBezTo>
                    <a:cubicBezTo>
                      <a:pt x="0" y="1"/>
                      <a:pt x="1" y="0"/>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8" name="Freeform 507">
                <a:extLst>
                  <a:ext uri="{FF2B5EF4-FFF2-40B4-BE49-F238E27FC236}">
                    <a16:creationId xmlns:a16="http://schemas.microsoft.com/office/drawing/2014/main" id="{EE0EBA5F-51E1-500E-0DAE-7A29D0B50B19}"/>
                  </a:ext>
                </a:extLst>
              </p:cNvPr>
              <p:cNvSpPr/>
              <p:nvPr/>
            </p:nvSpPr>
            <p:spPr bwMode="auto">
              <a:xfrm>
                <a:off x="5651" y="1352"/>
                <a:ext cx="1" cy="1"/>
              </a:xfrm>
              <a:custGeom>
                <a:avLst/>
                <a:gdLst>
                  <a:gd name="T0" fmla="*/ 0 w 1"/>
                  <a:gd name="T1" fmla="*/ 0 h 1"/>
                  <a:gd name="T2" fmla="*/ 1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1"/>
                      <a:pt x="0" y="1"/>
                      <a:pt x="0" y="1"/>
                    </a:cubicBezTo>
                    <a:lnTo>
                      <a:pt x="0" y="0"/>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9" name="Freeform 508">
                <a:extLst>
                  <a:ext uri="{FF2B5EF4-FFF2-40B4-BE49-F238E27FC236}">
                    <a16:creationId xmlns:a16="http://schemas.microsoft.com/office/drawing/2014/main" id="{F885100D-6955-E1E6-6837-0DDD09DB3C0D}"/>
                  </a:ext>
                </a:extLst>
              </p:cNvPr>
              <p:cNvSpPr>
                <a:spLocks noEditPoints="1"/>
              </p:cNvSpPr>
              <p:nvPr/>
            </p:nvSpPr>
            <p:spPr bwMode="auto">
              <a:xfrm>
                <a:off x="5244" y="2679"/>
                <a:ext cx="342" cy="346"/>
              </a:xfrm>
              <a:custGeom>
                <a:avLst/>
                <a:gdLst>
                  <a:gd name="T0" fmla="*/ 35 w 301"/>
                  <a:gd name="T1" fmla="*/ 227 h 305"/>
                  <a:gd name="T2" fmla="*/ 26 w 301"/>
                  <a:gd name="T3" fmla="*/ 193 h 305"/>
                  <a:gd name="T4" fmla="*/ 16 w 301"/>
                  <a:gd name="T5" fmla="*/ 179 h 305"/>
                  <a:gd name="T6" fmla="*/ 6 w 301"/>
                  <a:gd name="T7" fmla="*/ 153 h 305"/>
                  <a:gd name="T8" fmla="*/ 25 w 301"/>
                  <a:gd name="T9" fmla="*/ 116 h 305"/>
                  <a:gd name="T10" fmla="*/ 6 w 301"/>
                  <a:gd name="T11" fmla="*/ 91 h 305"/>
                  <a:gd name="T12" fmla="*/ 11 w 301"/>
                  <a:gd name="T13" fmla="*/ 81 h 305"/>
                  <a:gd name="T14" fmla="*/ 38 w 301"/>
                  <a:gd name="T15" fmla="*/ 76 h 305"/>
                  <a:gd name="T16" fmla="*/ 45 w 301"/>
                  <a:gd name="T17" fmla="*/ 50 h 305"/>
                  <a:gd name="T18" fmla="*/ 74 w 301"/>
                  <a:gd name="T19" fmla="*/ 28 h 305"/>
                  <a:gd name="T20" fmla="*/ 90 w 301"/>
                  <a:gd name="T21" fmla="*/ 29 h 305"/>
                  <a:gd name="T22" fmla="*/ 108 w 301"/>
                  <a:gd name="T23" fmla="*/ 29 h 305"/>
                  <a:gd name="T24" fmla="*/ 120 w 301"/>
                  <a:gd name="T25" fmla="*/ 4 h 305"/>
                  <a:gd name="T26" fmla="*/ 160 w 301"/>
                  <a:gd name="T27" fmla="*/ 12 h 305"/>
                  <a:gd name="T28" fmla="*/ 191 w 301"/>
                  <a:gd name="T29" fmla="*/ 20 h 305"/>
                  <a:gd name="T30" fmla="*/ 205 w 301"/>
                  <a:gd name="T31" fmla="*/ 19 h 305"/>
                  <a:gd name="T32" fmla="*/ 212 w 301"/>
                  <a:gd name="T33" fmla="*/ 27 h 305"/>
                  <a:gd name="T34" fmla="*/ 229 w 301"/>
                  <a:gd name="T35" fmla="*/ 42 h 305"/>
                  <a:gd name="T36" fmla="*/ 246 w 301"/>
                  <a:gd name="T37" fmla="*/ 48 h 305"/>
                  <a:gd name="T38" fmla="*/ 259 w 301"/>
                  <a:gd name="T39" fmla="*/ 67 h 305"/>
                  <a:gd name="T40" fmla="*/ 277 w 301"/>
                  <a:gd name="T41" fmla="*/ 83 h 305"/>
                  <a:gd name="T42" fmla="*/ 292 w 301"/>
                  <a:gd name="T43" fmla="*/ 120 h 305"/>
                  <a:gd name="T44" fmla="*/ 295 w 301"/>
                  <a:gd name="T45" fmla="*/ 149 h 305"/>
                  <a:gd name="T46" fmla="*/ 284 w 301"/>
                  <a:gd name="T47" fmla="*/ 166 h 305"/>
                  <a:gd name="T48" fmla="*/ 284 w 301"/>
                  <a:gd name="T49" fmla="*/ 186 h 305"/>
                  <a:gd name="T50" fmla="*/ 285 w 301"/>
                  <a:gd name="T51" fmla="*/ 206 h 305"/>
                  <a:gd name="T52" fmla="*/ 266 w 301"/>
                  <a:gd name="T53" fmla="*/ 235 h 305"/>
                  <a:gd name="T54" fmla="*/ 241 w 301"/>
                  <a:gd name="T55" fmla="*/ 253 h 305"/>
                  <a:gd name="T56" fmla="*/ 214 w 301"/>
                  <a:gd name="T57" fmla="*/ 280 h 305"/>
                  <a:gd name="T58" fmla="*/ 188 w 301"/>
                  <a:gd name="T59" fmla="*/ 298 h 305"/>
                  <a:gd name="T60" fmla="*/ 167 w 301"/>
                  <a:gd name="T61" fmla="*/ 286 h 305"/>
                  <a:gd name="T62" fmla="*/ 141 w 301"/>
                  <a:gd name="T63" fmla="*/ 274 h 305"/>
                  <a:gd name="T64" fmla="*/ 120 w 301"/>
                  <a:gd name="T65" fmla="*/ 301 h 305"/>
                  <a:gd name="T66" fmla="*/ 104 w 301"/>
                  <a:gd name="T67" fmla="*/ 282 h 305"/>
                  <a:gd name="T68" fmla="*/ 75 w 301"/>
                  <a:gd name="T69" fmla="*/ 275 h 305"/>
                  <a:gd name="T70" fmla="*/ 54 w 301"/>
                  <a:gd name="T71" fmla="*/ 254 h 305"/>
                  <a:gd name="T72" fmla="*/ 239 w 301"/>
                  <a:gd name="T73" fmla="*/ 152 h 305"/>
                  <a:gd name="T74" fmla="*/ 224 w 301"/>
                  <a:gd name="T75" fmla="*/ 110 h 305"/>
                  <a:gd name="T76" fmla="*/ 181 w 301"/>
                  <a:gd name="T77" fmla="*/ 73 h 305"/>
                  <a:gd name="T78" fmla="*/ 123 w 301"/>
                  <a:gd name="T79" fmla="*/ 71 h 305"/>
                  <a:gd name="T80" fmla="*/ 68 w 301"/>
                  <a:gd name="T81" fmla="*/ 138 h 305"/>
                  <a:gd name="T82" fmla="*/ 96 w 301"/>
                  <a:gd name="T83" fmla="*/ 220 h 305"/>
                  <a:gd name="T84" fmla="*/ 129 w 301"/>
                  <a:gd name="T85" fmla="*/ 229 h 305"/>
                  <a:gd name="T86" fmla="*/ 188 w 301"/>
                  <a:gd name="T87" fmla="*/ 225 h 305"/>
                  <a:gd name="T88" fmla="*/ 224 w 301"/>
                  <a:gd name="T89" fmla="*/ 200 h 305"/>
                  <a:gd name="T90" fmla="*/ 263 w 301"/>
                  <a:gd name="T91" fmla="*/ 157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1" h="305">
                    <a:moveTo>
                      <a:pt x="35" y="241"/>
                    </a:moveTo>
                    <a:cubicBezTo>
                      <a:pt x="35" y="241"/>
                      <a:pt x="34" y="241"/>
                      <a:pt x="33" y="241"/>
                    </a:cubicBezTo>
                    <a:cubicBezTo>
                      <a:pt x="29" y="236"/>
                      <a:pt x="33" y="231"/>
                      <a:pt x="35" y="227"/>
                    </a:cubicBezTo>
                    <a:cubicBezTo>
                      <a:pt x="39" y="220"/>
                      <a:pt x="40" y="214"/>
                      <a:pt x="29" y="215"/>
                    </a:cubicBezTo>
                    <a:cubicBezTo>
                      <a:pt x="18" y="215"/>
                      <a:pt x="20" y="209"/>
                      <a:pt x="21" y="202"/>
                    </a:cubicBezTo>
                    <a:cubicBezTo>
                      <a:pt x="22" y="198"/>
                      <a:pt x="28" y="199"/>
                      <a:pt x="26" y="193"/>
                    </a:cubicBezTo>
                    <a:cubicBezTo>
                      <a:pt x="19" y="193"/>
                      <a:pt x="9" y="195"/>
                      <a:pt x="11" y="182"/>
                    </a:cubicBezTo>
                    <a:cubicBezTo>
                      <a:pt x="12" y="181"/>
                      <a:pt x="13" y="181"/>
                      <a:pt x="13" y="180"/>
                    </a:cubicBezTo>
                    <a:cubicBezTo>
                      <a:pt x="14" y="180"/>
                      <a:pt x="15" y="179"/>
                      <a:pt x="16" y="179"/>
                    </a:cubicBezTo>
                    <a:cubicBezTo>
                      <a:pt x="16" y="179"/>
                      <a:pt x="17" y="178"/>
                      <a:pt x="18" y="178"/>
                    </a:cubicBezTo>
                    <a:cubicBezTo>
                      <a:pt x="25" y="172"/>
                      <a:pt x="27" y="167"/>
                      <a:pt x="16" y="164"/>
                    </a:cubicBezTo>
                    <a:cubicBezTo>
                      <a:pt x="11" y="162"/>
                      <a:pt x="7" y="158"/>
                      <a:pt x="6" y="153"/>
                    </a:cubicBezTo>
                    <a:cubicBezTo>
                      <a:pt x="24" y="145"/>
                      <a:pt x="25" y="143"/>
                      <a:pt x="14" y="130"/>
                    </a:cubicBezTo>
                    <a:cubicBezTo>
                      <a:pt x="1" y="125"/>
                      <a:pt x="17" y="122"/>
                      <a:pt x="15" y="118"/>
                    </a:cubicBezTo>
                    <a:cubicBezTo>
                      <a:pt x="18" y="118"/>
                      <a:pt x="23" y="120"/>
                      <a:pt x="25" y="116"/>
                    </a:cubicBezTo>
                    <a:cubicBezTo>
                      <a:pt x="27" y="111"/>
                      <a:pt x="22" y="109"/>
                      <a:pt x="20" y="106"/>
                    </a:cubicBezTo>
                    <a:cubicBezTo>
                      <a:pt x="16" y="102"/>
                      <a:pt x="12" y="98"/>
                      <a:pt x="6" y="97"/>
                    </a:cubicBezTo>
                    <a:cubicBezTo>
                      <a:pt x="0" y="95"/>
                      <a:pt x="7" y="93"/>
                      <a:pt x="6" y="91"/>
                    </a:cubicBezTo>
                    <a:cubicBezTo>
                      <a:pt x="6" y="91"/>
                      <a:pt x="6" y="91"/>
                      <a:pt x="6" y="91"/>
                    </a:cubicBezTo>
                    <a:cubicBezTo>
                      <a:pt x="8" y="91"/>
                      <a:pt x="10" y="91"/>
                      <a:pt x="11" y="89"/>
                    </a:cubicBezTo>
                    <a:cubicBezTo>
                      <a:pt x="14" y="87"/>
                      <a:pt x="14" y="84"/>
                      <a:pt x="11" y="81"/>
                    </a:cubicBezTo>
                    <a:cubicBezTo>
                      <a:pt x="9" y="79"/>
                      <a:pt x="10" y="77"/>
                      <a:pt x="13" y="77"/>
                    </a:cubicBezTo>
                    <a:cubicBezTo>
                      <a:pt x="19" y="77"/>
                      <a:pt x="24" y="72"/>
                      <a:pt x="31" y="75"/>
                    </a:cubicBezTo>
                    <a:cubicBezTo>
                      <a:pt x="33" y="75"/>
                      <a:pt x="35" y="76"/>
                      <a:pt x="38" y="76"/>
                    </a:cubicBezTo>
                    <a:cubicBezTo>
                      <a:pt x="44" y="77"/>
                      <a:pt x="51" y="80"/>
                      <a:pt x="56" y="75"/>
                    </a:cubicBezTo>
                    <a:cubicBezTo>
                      <a:pt x="59" y="70"/>
                      <a:pt x="52" y="65"/>
                      <a:pt x="51" y="60"/>
                    </a:cubicBezTo>
                    <a:cubicBezTo>
                      <a:pt x="51" y="56"/>
                      <a:pt x="47" y="53"/>
                      <a:pt x="45" y="50"/>
                    </a:cubicBezTo>
                    <a:cubicBezTo>
                      <a:pt x="42" y="39"/>
                      <a:pt x="61" y="41"/>
                      <a:pt x="57" y="29"/>
                    </a:cubicBezTo>
                    <a:cubicBezTo>
                      <a:pt x="59" y="29"/>
                      <a:pt x="60" y="28"/>
                      <a:pt x="62" y="28"/>
                    </a:cubicBezTo>
                    <a:cubicBezTo>
                      <a:pt x="66" y="28"/>
                      <a:pt x="70" y="28"/>
                      <a:pt x="74" y="28"/>
                    </a:cubicBezTo>
                    <a:cubicBezTo>
                      <a:pt x="76" y="30"/>
                      <a:pt x="79" y="32"/>
                      <a:pt x="81" y="34"/>
                    </a:cubicBezTo>
                    <a:cubicBezTo>
                      <a:pt x="84" y="37"/>
                      <a:pt x="88" y="41"/>
                      <a:pt x="91" y="39"/>
                    </a:cubicBezTo>
                    <a:cubicBezTo>
                      <a:pt x="96" y="36"/>
                      <a:pt x="91" y="32"/>
                      <a:pt x="90" y="29"/>
                    </a:cubicBezTo>
                    <a:cubicBezTo>
                      <a:pt x="89" y="25"/>
                      <a:pt x="88" y="21"/>
                      <a:pt x="86" y="17"/>
                    </a:cubicBezTo>
                    <a:cubicBezTo>
                      <a:pt x="93" y="12"/>
                      <a:pt x="96" y="19"/>
                      <a:pt x="101" y="21"/>
                    </a:cubicBezTo>
                    <a:cubicBezTo>
                      <a:pt x="104" y="23"/>
                      <a:pt x="104" y="30"/>
                      <a:pt x="108" y="29"/>
                    </a:cubicBezTo>
                    <a:cubicBezTo>
                      <a:pt x="113" y="29"/>
                      <a:pt x="112" y="23"/>
                      <a:pt x="114" y="20"/>
                    </a:cubicBezTo>
                    <a:cubicBezTo>
                      <a:pt x="116" y="15"/>
                      <a:pt x="119" y="11"/>
                      <a:pt x="117" y="6"/>
                    </a:cubicBezTo>
                    <a:cubicBezTo>
                      <a:pt x="118" y="6"/>
                      <a:pt x="119" y="5"/>
                      <a:pt x="120" y="4"/>
                    </a:cubicBezTo>
                    <a:cubicBezTo>
                      <a:pt x="125" y="5"/>
                      <a:pt x="128" y="8"/>
                      <a:pt x="130" y="13"/>
                    </a:cubicBezTo>
                    <a:cubicBezTo>
                      <a:pt x="132" y="16"/>
                      <a:pt x="136" y="19"/>
                      <a:pt x="139" y="14"/>
                    </a:cubicBezTo>
                    <a:cubicBezTo>
                      <a:pt x="145" y="3"/>
                      <a:pt x="153" y="9"/>
                      <a:pt x="160" y="12"/>
                    </a:cubicBezTo>
                    <a:cubicBezTo>
                      <a:pt x="170" y="16"/>
                      <a:pt x="172" y="15"/>
                      <a:pt x="175" y="5"/>
                    </a:cubicBezTo>
                    <a:cubicBezTo>
                      <a:pt x="175" y="2"/>
                      <a:pt x="176" y="0"/>
                      <a:pt x="178" y="0"/>
                    </a:cubicBezTo>
                    <a:cubicBezTo>
                      <a:pt x="187" y="3"/>
                      <a:pt x="184" y="15"/>
                      <a:pt x="191" y="20"/>
                    </a:cubicBezTo>
                    <a:cubicBezTo>
                      <a:pt x="194" y="17"/>
                      <a:pt x="195" y="14"/>
                      <a:pt x="196" y="10"/>
                    </a:cubicBezTo>
                    <a:cubicBezTo>
                      <a:pt x="197" y="11"/>
                      <a:pt x="198" y="11"/>
                      <a:pt x="200" y="11"/>
                    </a:cubicBezTo>
                    <a:cubicBezTo>
                      <a:pt x="208" y="10"/>
                      <a:pt x="203" y="16"/>
                      <a:pt x="205" y="19"/>
                    </a:cubicBezTo>
                    <a:cubicBezTo>
                      <a:pt x="205" y="20"/>
                      <a:pt x="206" y="21"/>
                      <a:pt x="207" y="20"/>
                    </a:cubicBezTo>
                    <a:cubicBezTo>
                      <a:pt x="208" y="20"/>
                      <a:pt x="209" y="19"/>
                      <a:pt x="209" y="19"/>
                    </a:cubicBezTo>
                    <a:cubicBezTo>
                      <a:pt x="210" y="22"/>
                      <a:pt x="208" y="26"/>
                      <a:pt x="212" y="27"/>
                    </a:cubicBezTo>
                    <a:cubicBezTo>
                      <a:pt x="215" y="28"/>
                      <a:pt x="218" y="25"/>
                      <a:pt x="220" y="22"/>
                    </a:cubicBezTo>
                    <a:cubicBezTo>
                      <a:pt x="223" y="22"/>
                      <a:pt x="226" y="22"/>
                      <a:pt x="228" y="23"/>
                    </a:cubicBezTo>
                    <a:cubicBezTo>
                      <a:pt x="229" y="29"/>
                      <a:pt x="229" y="35"/>
                      <a:pt x="229" y="42"/>
                    </a:cubicBezTo>
                    <a:cubicBezTo>
                      <a:pt x="229" y="45"/>
                      <a:pt x="227" y="50"/>
                      <a:pt x="231" y="51"/>
                    </a:cubicBezTo>
                    <a:cubicBezTo>
                      <a:pt x="235" y="53"/>
                      <a:pt x="238" y="51"/>
                      <a:pt x="241" y="48"/>
                    </a:cubicBezTo>
                    <a:cubicBezTo>
                      <a:pt x="243" y="48"/>
                      <a:pt x="244" y="48"/>
                      <a:pt x="246" y="48"/>
                    </a:cubicBezTo>
                    <a:cubicBezTo>
                      <a:pt x="246" y="50"/>
                      <a:pt x="245" y="52"/>
                      <a:pt x="245" y="54"/>
                    </a:cubicBezTo>
                    <a:cubicBezTo>
                      <a:pt x="246" y="59"/>
                      <a:pt x="245" y="66"/>
                      <a:pt x="247" y="70"/>
                    </a:cubicBezTo>
                    <a:cubicBezTo>
                      <a:pt x="250" y="74"/>
                      <a:pt x="255" y="67"/>
                      <a:pt x="259" y="67"/>
                    </a:cubicBezTo>
                    <a:cubicBezTo>
                      <a:pt x="265" y="67"/>
                      <a:pt x="274" y="64"/>
                      <a:pt x="270" y="77"/>
                    </a:cubicBezTo>
                    <a:cubicBezTo>
                      <a:pt x="269" y="80"/>
                      <a:pt x="272" y="82"/>
                      <a:pt x="275" y="81"/>
                    </a:cubicBezTo>
                    <a:cubicBezTo>
                      <a:pt x="276" y="82"/>
                      <a:pt x="277" y="83"/>
                      <a:pt x="277" y="83"/>
                    </a:cubicBezTo>
                    <a:cubicBezTo>
                      <a:pt x="278" y="86"/>
                      <a:pt x="281" y="87"/>
                      <a:pt x="279" y="91"/>
                    </a:cubicBezTo>
                    <a:cubicBezTo>
                      <a:pt x="266" y="112"/>
                      <a:pt x="266" y="112"/>
                      <a:pt x="291" y="118"/>
                    </a:cubicBezTo>
                    <a:cubicBezTo>
                      <a:pt x="291" y="118"/>
                      <a:pt x="292" y="119"/>
                      <a:pt x="292" y="120"/>
                    </a:cubicBezTo>
                    <a:cubicBezTo>
                      <a:pt x="291" y="126"/>
                      <a:pt x="281" y="127"/>
                      <a:pt x="283" y="134"/>
                    </a:cubicBezTo>
                    <a:cubicBezTo>
                      <a:pt x="285" y="139"/>
                      <a:pt x="290" y="137"/>
                      <a:pt x="294" y="137"/>
                    </a:cubicBezTo>
                    <a:cubicBezTo>
                      <a:pt x="295" y="141"/>
                      <a:pt x="299" y="145"/>
                      <a:pt x="295" y="149"/>
                    </a:cubicBezTo>
                    <a:cubicBezTo>
                      <a:pt x="291" y="151"/>
                      <a:pt x="287" y="153"/>
                      <a:pt x="283" y="154"/>
                    </a:cubicBezTo>
                    <a:cubicBezTo>
                      <a:pt x="279" y="155"/>
                      <a:pt x="274" y="156"/>
                      <a:pt x="274" y="160"/>
                    </a:cubicBezTo>
                    <a:cubicBezTo>
                      <a:pt x="275" y="165"/>
                      <a:pt x="280" y="166"/>
                      <a:pt x="284" y="166"/>
                    </a:cubicBezTo>
                    <a:cubicBezTo>
                      <a:pt x="286" y="166"/>
                      <a:pt x="288" y="166"/>
                      <a:pt x="289" y="166"/>
                    </a:cubicBezTo>
                    <a:cubicBezTo>
                      <a:pt x="289" y="174"/>
                      <a:pt x="301" y="174"/>
                      <a:pt x="299" y="184"/>
                    </a:cubicBezTo>
                    <a:cubicBezTo>
                      <a:pt x="294" y="184"/>
                      <a:pt x="286" y="180"/>
                      <a:pt x="284" y="186"/>
                    </a:cubicBezTo>
                    <a:cubicBezTo>
                      <a:pt x="281" y="191"/>
                      <a:pt x="287" y="195"/>
                      <a:pt x="291" y="198"/>
                    </a:cubicBezTo>
                    <a:cubicBezTo>
                      <a:pt x="292" y="198"/>
                      <a:pt x="291" y="201"/>
                      <a:pt x="292" y="202"/>
                    </a:cubicBezTo>
                    <a:cubicBezTo>
                      <a:pt x="290" y="203"/>
                      <a:pt x="287" y="204"/>
                      <a:pt x="285" y="206"/>
                    </a:cubicBezTo>
                    <a:cubicBezTo>
                      <a:pt x="280" y="206"/>
                      <a:pt x="272" y="201"/>
                      <a:pt x="269" y="207"/>
                    </a:cubicBezTo>
                    <a:cubicBezTo>
                      <a:pt x="267" y="212"/>
                      <a:pt x="272" y="219"/>
                      <a:pt x="278" y="222"/>
                    </a:cubicBezTo>
                    <a:cubicBezTo>
                      <a:pt x="279" y="231"/>
                      <a:pt x="278" y="238"/>
                      <a:pt x="266" y="235"/>
                    </a:cubicBezTo>
                    <a:cubicBezTo>
                      <a:pt x="259" y="233"/>
                      <a:pt x="261" y="239"/>
                      <a:pt x="263" y="241"/>
                    </a:cubicBezTo>
                    <a:cubicBezTo>
                      <a:pt x="270" y="251"/>
                      <a:pt x="269" y="257"/>
                      <a:pt x="256" y="258"/>
                    </a:cubicBezTo>
                    <a:cubicBezTo>
                      <a:pt x="251" y="255"/>
                      <a:pt x="247" y="248"/>
                      <a:pt x="241" y="253"/>
                    </a:cubicBezTo>
                    <a:cubicBezTo>
                      <a:pt x="235" y="258"/>
                      <a:pt x="239" y="264"/>
                      <a:pt x="244" y="268"/>
                    </a:cubicBezTo>
                    <a:cubicBezTo>
                      <a:pt x="238" y="272"/>
                      <a:pt x="234" y="278"/>
                      <a:pt x="228" y="281"/>
                    </a:cubicBezTo>
                    <a:cubicBezTo>
                      <a:pt x="224" y="279"/>
                      <a:pt x="219" y="286"/>
                      <a:pt x="214" y="280"/>
                    </a:cubicBezTo>
                    <a:cubicBezTo>
                      <a:pt x="211" y="272"/>
                      <a:pt x="203" y="268"/>
                      <a:pt x="196" y="269"/>
                    </a:cubicBezTo>
                    <a:cubicBezTo>
                      <a:pt x="189" y="271"/>
                      <a:pt x="195" y="278"/>
                      <a:pt x="195" y="283"/>
                    </a:cubicBezTo>
                    <a:cubicBezTo>
                      <a:pt x="187" y="285"/>
                      <a:pt x="189" y="293"/>
                      <a:pt x="188" y="298"/>
                    </a:cubicBezTo>
                    <a:cubicBezTo>
                      <a:pt x="187" y="303"/>
                      <a:pt x="186" y="305"/>
                      <a:pt x="181" y="304"/>
                    </a:cubicBezTo>
                    <a:cubicBezTo>
                      <a:pt x="181" y="304"/>
                      <a:pt x="180" y="303"/>
                      <a:pt x="180" y="302"/>
                    </a:cubicBezTo>
                    <a:cubicBezTo>
                      <a:pt x="178" y="295"/>
                      <a:pt x="169" y="293"/>
                      <a:pt x="167" y="286"/>
                    </a:cubicBezTo>
                    <a:cubicBezTo>
                      <a:pt x="153" y="293"/>
                      <a:pt x="155" y="280"/>
                      <a:pt x="152" y="273"/>
                    </a:cubicBezTo>
                    <a:cubicBezTo>
                      <a:pt x="151" y="271"/>
                      <a:pt x="150" y="267"/>
                      <a:pt x="147" y="267"/>
                    </a:cubicBezTo>
                    <a:cubicBezTo>
                      <a:pt x="143" y="267"/>
                      <a:pt x="143" y="271"/>
                      <a:pt x="141" y="274"/>
                    </a:cubicBezTo>
                    <a:cubicBezTo>
                      <a:pt x="140" y="278"/>
                      <a:pt x="138" y="282"/>
                      <a:pt x="135" y="284"/>
                    </a:cubicBezTo>
                    <a:cubicBezTo>
                      <a:pt x="133" y="287"/>
                      <a:pt x="131" y="289"/>
                      <a:pt x="129" y="291"/>
                    </a:cubicBezTo>
                    <a:cubicBezTo>
                      <a:pt x="126" y="294"/>
                      <a:pt x="126" y="301"/>
                      <a:pt x="120" y="301"/>
                    </a:cubicBezTo>
                    <a:cubicBezTo>
                      <a:pt x="114" y="301"/>
                      <a:pt x="116" y="293"/>
                      <a:pt x="113" y="289"/>
                    </a:cubicBezTo>
                    <a:cubicBezTo>
                      <a:pt x="113" y="289"/>
                      <a:pt x="112" y="288"/>
                      <a:pt x="112" y="288"/>
                    </a:cubicBezTo>
                    <a:cubicBezTo>
                      <a:pt x="114" y="279"/>
                      <a:pt x="109" y="281"/>
                      <a:pt x="104" y="282"/>
                    </a:cubicBezTo>
                    <a:cubicBezTo>
                      <a:pt x="104" y="281"/>
                      <a:pt x="103" y="279"/>
                      <a:pt x="103" y="277"/>
                    </a:cubicBezTo>
                    <a:cubicBezTo>
                      <a:pt x="101" y="263"/>
                      <a:pt x="101" y="263"/>
                      <a:pt x="89" y="270"/>
                    </a:cubicBezTo>
                    <a:cubicBezTo>
                      <a:pt x="85" y="272"/>
                      <a:pt x="81" y="276"/>
                      <a:pt x="75" y="275"/>
                    </a:cubicBezTo>
                    <a:cubicBezTo>
                      <a:pt x="74" y="273"/>
                      <a:pt x="75" y="271"/>
                      <a:pt x="76" y="269"/>
                    </a:cubicBezTo>
                    <a:cubicBezTo>
                      <a:pt x="76" y="262"/>
                      <a:pt x="80" y="256"/>
                      <a:pt x="78" y="248"/>
                    </a:cubicBezTo>
                    <a:cubicBezTo>
                      <a:pt x="59" y="256"/>
                      <a:pt x="57" y="256"/>
                      <a:pt x="54" y="254"/>
                    </a:cubicBezTo>
                    <a:cubicBezTo>
                      <a:pt x="49" y="249"/>
                      <a:pt x="56" y="244"/>
                      <a:pt x="55" y="239"/>
                    </a:cubicBezTo>
                    <a:cubicBezTo>
                      <a:pt x="48" y="242"/>
                      <a:pt x="42" y="241"/>
                      <a:pt x="35" y="241"/>
                    </a:cubicBezTo>
                    <a:close/>
                    <a:moveTo>
                      <a:pt x="239" y="152"/>
                    </a:moveTo>
                    <a:cubicBezTo>
                      <a:pt x="237" y="144"/>
                      <a:pt x="232" y="137"/>
                      <a:pt x="234" y="128"/>
                    </a:cubicBezTo>
                    <a:cubicBezTo>
                      <a:pt x="235" y="124"/>
                      <a:pt x="234" y="121"/>
                      <a:pt x="230" y="119"/>
                    </a:cubicBezTo>
                    <a:cubicBezTo>
                      <a:pt x="226" y="117"/>
                      <a:pt x="226" y="112"/>
                      <a:pt x="224" y="110"/>
                    </a:cubicBezTo>
                    <a:cubicBezTo>
                      <a:pt x="218" y="105"/>
                      <a:pt x="221" y="95"/>
                      <a:pt x="214" y="94"/>
                    </a:cubicBezTo>
                    <a:cubicBezTo>
                      <a:pt x="205" y="91"/>
                      <a:pt x="200" y="83"/>
                      <a:pt x="194" y="78"/>
                    </a:cubicBezTo>
                    <a:cubicBezTo>
                      <a:pt x="189" y="74"/>
                      <a:pt x="182" y="80"/>
                      <a:pt x="181" y="73"/>
                    </a:cubicBezTo>
                    <a:cubicBezTo>
                      <a:pt x="180" y="66"/>
                      <a:pt x="175" y="67"/>
                      <a:pt x="170" y="68"/>
                    </a:cubicBezTo>
                    <a:cubicBezTo>
                      <a:pt x="164" y="69"/>
                      <a:pt x="158" y="64"/>
                      <a:pt x="152" y="70"/>
                    </a:cubicBezTo>
                    <a:cubicBezTo>
                      <a:pt x="142" y="57"/>
                      <a:pt x="134" y="75"/>
                      <a:pt x="123" y="71"/>
                    </a:cubicBezTo>
                    <a:cubicBezTo>
                      <a:pt x="121" y="70"/>
                      <a:pt x="110" y="73"/>
                      <a:pt x="105" y="77"/>
                    </a:cubicBezTo>
                    <a:cubicBezTo>
                      <a:pt x="93" y="89"/>
                      <a:pt x="80" y="99"/>
                      <a:pt x="75" y="117"/>
                    </a:cubicBezTo>
                    <a:cubicBezTo>
                      <a:pt x="74" y="124"/>
                      <a:pt x="69" y="129"/>
                      <a:pt x="68" y="138"/>
                    </a:cubicBezTo>
                    <a:cubicBezTo>
                      <a:pt x="67" y="144"/>
                      <a:pt x="75" y="147"/>
                      <a:pt x="71" y="153"/>
                    </a:cubicBezTo>
                    <a:cubicBezTo>
                      <a:pt x="59" y="169"/>
                      <a:pt x="72" y="182"/>
                      <a:pt x="77" y="196"/>
                    </a:cubicBezTo>
                    <a:cubicBezTo>
                      <a:pt x="80" y="206"/>
                      <a:pt x="99" y="204"/>
                      <a:pt x="96" y="220"/>
                    </a:cubicBezTo>
                    <a:cubicBezTo>
                      <a:pt x="96" y="221"/>
                      <a:pt x="99" y="223"/>
                      <a:pt x="101" y="223"/>
                    </a:cubicBezTo>
                    <a:cubicBezTo>
                      <a:pt x="108" y="224"/>
                      <a:pt x="114" y="233"/>
                      <a:pt x="123" y="226"/>
                    </a:cubicBezTo>
                    <a:cubicBezTo>
                      <a:pt x="126" y="223"/>
                      <a:pt x="127" y="228"/>
                      <a:pt x="129" y="229"/>
                    </a:cubicBezTo>
                    <a:cubicBezTo>
                      <a:pt x="137" y="236"/>
                      <a:pt x="144" y="247"/>
                      <a:pt x="155" y="233"/>
                    </a:cubicBezTo>
                    <a:cubicBezTo>
                      <a:pt x="157" y="230"/>
                      <a:pt x="160" y="232"/>
                      <a:pt x="164" y="233"/>
                    </a:cubicBezTo>
                    <a:cubicBezTo>
                      <a:pt x="173" y="235"/>
                      <a:pt x="184" y="240"/>
                      <a:pt x="188" y="225"/>
                    </a:cubicBezTo>
                    <a:cubicBezTo>
                      <a:pt x="189" y="222"/>
                      <a:pt x="191" y="223"/>
                      <a:pt x="193" y="222"/>
                    </a:cubicBezTo>
                    <a:cubicBezTo>
                      <a:pt x="200" y="221"/>
                      <a:pt x="211" y="221"/>
                      <a:pt x="213" y="214"/>
                    </a:cubicBezTo>
                    <a:cubicBezTo>
                      <a:pt x="215" y="207"/>
                      <a:pt x="219" y="203"/>
                      <a:pt x="224" y="200"/>
                    </a:cubicBezTo>
                    <a:cubicBezTo>
                      <a:pt x="232" y="196"/>
                      <a:pt x="232" y="189"/>
                      <a:pt x="231" y="182"/>
                    </a:cubicBezTo>
                    <a:cubicBezTo>
                      <a:pt x="231" y="176"/>
                      <a:pt x="231" y="170"/>
                      <a:pt x="237" y="167"/>
                    </a:cubicBezTo>
                    <a:cubicBezTo>
                      <a:pt x="245" y="163"/>
                      <a:pt x="255" y="167"/>
                      <a:pt x="263" y="157"/>
                    </a:cubicBezTo>
                    <a:cubicBezTo>
                      <a:pt x="253" y="157"/>
                      <a:pt x="248" y="147"/>
                      <a:pt x="239" y="152"/>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0" name="Freeform 509">
                <a:extLst>
                  <a:ext uri="{FF2B5EF4-FFF2-40B4-BE49-F238E27FC236}">
                    <a16:creationId xmlns:a16="http://schemas.microsoft.com/office/drawing/2014/main" id="{20F75BD7-E31A-FF8F-7AE0-79A6B8CFBE17}"/>
                  </a:ext>
                </a:extLst>
              </p:cNvPr>
              <p:cNvSpPr/>
              <p:nvPr/>
            </p:nvSpPr>
            <p:spPr bwMode="auto">
              <a:xfrm>
                <a:off x="5230" y="2454"/>
                <a:ext cx="96" cy="130"/>
              </a:xfrm>
              <a:custGeom>
                <a:avLst/>
                <a:gdLst>
                  <a:gd name="T0" fmla="*/ 56 w 85"/>
                  <a:gd name="T1" fmla="*/ 0 h 115"/>
                  <a:gd name="T2" fmla="*/ 65 w 85"/>
                  <a:gd name="T3" fmla="*/ 12 h 115"/>
                  <a:gd name="T4" fmla="*/ 60 w 85"/>
                  <a:gd name="T5" fmla="*/ 71 h 115"/>
                  <a:gd name="T6" fmla="*/ 68 w 85"/>
                  <a:gd name="T7" fmla="*/ 83 h 115"/>
                  <a:gd name="T8" fmla="*/ 76 w 85"/>
                  <a:gd name="T9" fmla="*/ 68 h 115"/>
                  <a:gd name="T10" fmla="*/ 79 w 85"/>
                  <a:gd name="T11" fmla="*/ 37 h 115"/>
                  <a:gd name="T12" fmla="*/ 77 w 85"/>
                  <a:gd name="T13" fmla="*/ 81 h 115"/>
                  <a:gd name="T14" fmla="*/ 44 w 85"/>
                  <a:gd name="T15" fmla="*/ 114 h 115"/>
                  <a:gd name="T16" fmla="*/ 39 w 85"/>
                  <a:gd name="T17" fmla="*/ 115 h 115"/>
                  <a:gd name="T18" fmla="*/ 34 w 85"/>
                  <a:gd name="T19" fmla="*/ 106 h 115"/>
                  <a:gd name="T20" fmla="*/ 14 w 85"/>
                  <a:gd name="T21" fmla="*/ 104 h 115"/>
                  <a:gd name="T22" fmla="*/ 15 w 85"/>
                  <a:gd name="T23" fmla="*/ 102 h 115"/>
                  <a:gd name="T24" fmla="*/ 17 w 85"/>
                  <a:gd name="T25" fmla="*/ 99 h 115"/>
                  <a:gd name="T26" fmla="*/ 34 w 85"/>
                  <a:gd name="T27" fmla="*/ 103 h 115"/>
                  <a:gd name="T28" fmla="*/ 52 w 85"/>
                  <a:gd name="T29" fmla="*/ 101 h 115"/>
                  <a:gd name="T30" fmla="*/ 66 w 85"/>
                  <a:gd name="T31" fmla="*/ 94 h 115"/>
                  <a:gd name="T32" fmla="*/ 61 w 85"/>
                  <a:gd name="T33" fmla="*/ 84 h 115"/>
                  <a:gd name="T34" fmla="*/ 33 w 85"/>
                  <a:gd name="T35" fmla="*/ 80 h 115"/>
                  <a:gd name="T36" fmla="*/ 20 w 85"/>
                  <a:gd name="T37" fmla="*/ 81 h 115"/>
                  <a:gd name="T38" fmla="*/ 32 w 85"/>
                  <a:gd name="T39" fmla="*/ 73 h 115"/>
                  <a:gd name="T40" fmla="*/ 10 w 85"/>
                  <a:gd name="T41" fmla="*/ 73 h 115"/>
                  <a:gd name="T42" fmla="*/ 0 w 85"/>
                  <a:gd name="T43" fmla="*/ 68 h 115"/>
                  <a:gd name="T44" fmla="*/ 4 w 85"/>
                  <a:gd name="T45" fmla="*/ 63 h 115"/>
                  <a:gd name="T46" fmla="*/ 49 w 85"/>
                  <a:gd name="T47" fmla="*/ 74 h 115"/>
                  <a:gd name="T48" fmla="*/ 54 w 85"/>
                  <a:gd name="T49" fmla="*/ 62 h 115"/>
                  <a:gd name="T50" fmla="*/ 58 w 85"/>
                  <a:gd name="T51" fmla="*/ 38 h 115"/>
                  <a:gd name="T52" fmla="*/ 54 w 85"/>
                  <a:gd name="T53" fmla="*/ 10 h 115"/>
                  <a:gd name="T54" fmla="*/ 56 w 85"/>
                  <a:gd name="T5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5" h="115">
                    <a:moveTo>
                      <a:pt x="56" y="0"/>
                    </a:moveTo>
                    <a:cubicBezTo>
                      <a:pt x="60" y="3"/>
                      <a:pt x="64" y="7"/>
                      <a:pt x="65" y="12"/>
                    </a:cubicBezTo>
                    <a:cubicBezTo>
                      <a:pt x="64" y="32"/>
                      <a:pt x="57" y="51"/>
                      <a:pt x="60" y="71"/>
                    </a:cubicBezTo>
                    <a:cubicBezTo>
                      <a:pt x="61" y="77"/>
                      <a:pt x="64" y="83"/>
                      <a:pt x="68" y="83"/>
                    </a:cubicBezTo>
                    <a:cubicBezTo>
                      <a:pt x="74" y="82"/>
                      <a:pt x="78" y="73"/>
                      <a:pt x="76" y="68"/>
                    </a:cubicBezTo>
                    <a:cubicBezTo>
                      <a:pt x="72" y="57"/>
                      <a:pt x="79" y="48"/>
                      <a:pt x="79" y="37"/>
                    </a:cubicBezTo>
                    <a:cubicBezTo>
                      <a:pt x="85" y="52"/>
                      <a:pt x="80" y="66"/>
                      <a:pt x="77" y="81"/>
                    </a:cubicBezTo>
                    <a:cubicBezTo>
                      <a:pt x="74" y="99"/>
                      <a:pt x="58" y="106"/>
                      <a:pt x="44" y="114"/>
                    </a:cubicBezTo>
                    <a:cubicBezTo>
                      <a:pt x="42" y="114"/>
                      <a:pt x="41" y="115"/>
                      <a:pt x="39" y="115"/>
                    </a:cubicBezTo>
                    <a:cubicBezTo>
                      <a:pt x="40" y="111"/>
                      <a:pt x="42" y="107"/>
                      <a:pt x="34" y="106"/>
                    </a:cubicBezTo>
                    <a:cubicBezTo>
                      <a:pt x="28" y="106"/>
                      <a:pt x="21" y="107"/>
                      <a:pt x="14" y="104"/>
                    </a:cubicBezTo>
                    <a:cubicBezTo>
                      <a:pt x="14" y="103"/>
                      <a:pt x="14" y="102"/>
                      <a:pt x="15" y="102"/>
                    </a:cubicBezTo>
                    <a:cubicBezTo>
                      <a:pt x="15" y="101"/>
                      <a:pt x="16" y="100"/>
                      <a:pt x="17" y="99"/>
                    </a:cubicBezTo>
                    <a:cubicBezTo>
                      <a:pt x="23" y="100"/>
                      <a:pt x="32" y="106"/>
                      <a:pt x="34" y="103"/>
                    </a:cubicBezTo>
                    <a:cubicBezTo>
                      <a:pt x="39" y="90"/>
                      <a:pt x="45" y="98"/>
                      <a:pt x="52" y="101"/>
                    </a:cubicBezTo>
                    <a:cubicBezTo>
                      <a:pt x="58" y="103"/>
                      <a:pt x="63" y="98"/>
                      <a:pt x="66" y="94"/>
                    </a:cubicBezTo>
                    <a:cubicBezTo>
                      <a:pt x="70" y="90"/>
                      <a:pt x="64" y="86"/>
                      <a:pt x="61" y="84"/>
                    </a:cubicBezTo>
                    <a:cubicBezTo>
                      <a:pt x="52" y="79"/>
                      <a:pt x="43" y="76"/>
                      <a:pt x="33" y="80"/>
                    </a:cubicBezTo>
                    <a:cubicBezTo>
                      <a:pt x="29" y="81"/>
                      <a:pt x="25" y="85"/>
                      <a:pt x="20" y="81"/>
                    </a:cubicBezTo>
                    <a:cubicBezTo>
                      <a:pt x="23" y="78"/>
                      <a:pt x="28" y="79"/>
                      <a:pt x="32" y="73"/>
                    </a:cubicBezTo>
                    <a:cubicBezTo>
                      <a:pt x="23" y="73"/>
                      <a:pt x="17" y="73"/>
                      <a:pt x="10" y="73"/>
                    </a:cubicBezTo>
                    <a:cubicBezTo>
                      <a:pt x="6" y="73"/>
                      <a:pt x="1" y="74"/>
                      <a:pt x="0" y="68"/>
                    </a:cubicBezTo>
                    <a:cubicBezTo>
                      <a:pt x="0" y="65"/>
                      <a:pt x="1" y="63"/>
                      <a:pt x="4" y="63"/>
                    </a:cubicBezTo>
                    <a:cubicBezTo>
                      <a:pt x="17" y="73"/>
                      <a:pt x="34" y="71"/>
                      <a:pt x="49" y="74"/>
                    </a:cubicBezTo>
                    <a:cubicBezTo>
                      <a:pt x="56" y="75"/>
                      <a:pt x="54" y="63"/>
                      <a:pt x="54" y="62"/>
                    </a:cubicBezTo>
                    <a:cubicBezTo>
                      <a:pt x="52" y="53"/>
                      <a:pt x="56" y="46"/>
                      <a:pt x="58" y="38"/>
                    </a:cubicBezTo>
                    <a:cubicBezTo>
                      <a:pt x="60" y="28"/>
                      <a:pt x="59" y="19"/>
                      <a:pt x="54" y="10"/>
                    </a:cubicBezTo>
                    <a:cubicBezTo>
                      <a:pt x="52" y="6"/>
                      <a:pt x="51" y="2"/>
                      <a:pt x="56"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1" name="Freeform 510">
                <a:extLst>
                  <a:ext uri="{FF2B5EF4-FFF2-40B4-BE49-F238E27FC236}">
                    <a16:creationId xmlns:a16="http://schemas.microsoft.com/office/drawing/2014/main" id="{0815DB8F-18FF-6CC0-4AEB-7DE0ADA773B2}"/>
                  </a:ext>
                </a:extLst>
              </p:cNvPr>
              <p:cNvSpPr/>
              <p:nvPr/>
            </p:nvSpPr>
            <p:spPr bwMode="auto">
              <a:xfrm>
                <a:off x="5546" y="2773"/>
                <a:ext cx="56" cy="64"/>
              </a:xfrm>
              <a:custGeom>
                <a:avLst/>
                <a:gdLst>
                  <a:gd name="T0" fmla="*/ 11 w 49"/>
                  <a:gd name="T1" fmla="*/ 0 h 56"/>
                  <a:gd name="T2" fmla="*/ 18 w 49"/>
                  <a:gd name="T3" fmla="*/ 1 h 56"/>
                  <a:gd name="T4" fmla="*/ 32 w 49"/>
                  <a:gd name="T5" fmla="*/ 13 h 56"/>
                  <a:gd name="T6" fmla="*/ 32 w 49"/>
                  <a:gd name="T7" fmla="*/ 17 h 56"/>
                  <a:gd name="T8" fmla="*/ 25 w 49"/>
                  <a:gd name="T9" fmla="*/ 27 h 56"/>
                  <a:gd name="T10" fmla="*/ 40 w 49"/>
                  <a:gd name="T11" fmla="*/ 34 h 56"/>
                  <a:gd name="T12" fmla="*/ 49 w 49"/>
                  <a:gd name="T13" fmla="*/ 35 h 56"/>
                  <a:gd name="T14" fmla="*/ 28 w 49"/>
                  <a:gd name="T15" fmla="*/ 54 h 56"/>
                  <a:gd name="T16" fmla="*/ 17 w 49"/>
                  <a:gd name="T17" fmla="*/ 51 h 56"/>
                  <a:gd name="T18" fmla="*/ 26 w 49"/>
                  <a:gd name="T19" fmla="*/ 37 h 56"/>
                  <a:gd name="T20" fmla="*/ 25 w 49"/>
                  <a:gd name="T21" fmla="*/ 35 h 56"/>
                  <a:gd name="T22" fmla="*/ 13 w 49"/>
                  <a:gd name="T23" fmla="*/ 8 h 56"/>
                  <a:gd name="T24" fmla="*/ 11 w 49"/>
                  <a:gd name="T25"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56">
                    <a:moveTo>
                      <a:pt x="11" y="0"/>
                    </a:moveTo>
                    <a:cubicBezTo>
                      <a:pt x="14" y="1"/>
                      <a:pt x="16" y="1"/>
                      <a:pt x="18" y="1"/>
                    </a:cubicBezTo>
                    <a:cubicBezTo>
                      <a:pt x="21" y="7"/>
                      <a:pt x="24" y="13"/>
                      <a:pt x="32" y="13"/>
                    </a:cubicBezTo>
                    <a:cubicBezTo>
                      <a:pt x="33" y="14"/>
                      <a:pt x="33" y="15"/>
                      <a:pt x="32" y="17"/>
                    </a:cubicBezTo>
                    <a:cubicBezTo>
                      <a:pt x="30" y="21"/>
                      <a:pt x="22" y="22"/>
                      <a:pt x="25" y="27"/>
                    </a:cubicBezTo>
                    <a:cubicBezTo>
                      <a:pt x="27" y="32"/>
                      <a:pt x="34" y="33"/>
                      <a:pt x="40" y="34"/>
                    </a:cubicBezTo>
                    <a:cubicBezTo>
                      <a:pt x="43" y="35"/>
                      <a:pt x="46" y="35"/>
                      <a:pt x="49" y="35"/>
                    </a:cubicBezTo>
                    <a:cubicBezTo>
                      <a:pt x="45" y="45"/>
                      <a:pt x="36" y="49"/>
                      <a:pt x="28" y="54"/>
                    </a:cubicBezTo>
                    <a:cubicBezTo>
                      <a:pt x="24" y="54"/>
                      <a:pt x="19" y="56"/>
                      <a:pt x="17" y="51"/>
                    </a:cubicBezTo>
                    <a:cubicBezTo>
                      <a:pt x="15" y="44"/>
                      <a:pt x="25" y="43"/>
                      <a:pt x="26" y="37"/>
                    </a:cubicBezTo>
                    <a:cubicBezTo>
                      <a:pt x="26" y="36"/>
                      <a:pt x="25" y="35"/>
                      <a:pt x="25" y="35"/>
                    </a:cubicBezTo>
                    <a:cubicBezTo>
                      <a:pt x="0" y="29"/>
                      <a:pt x="0" y="29"/>
                      <a:pt x="13" y="8"/>
                    </a:cubicBezTo>
                    <a:cubicBezTo>
                      <a:pt x="15" y="4"/>
                      <a:pt x="12" y="3"/>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2" name="Freeform 511">
                <a:extLst>
                  <a:ext uri="{FF2B5EF4-FFF2-40B4-BE49-F238E27FC236}">
                    <a16:creationId xmlns:a16="http://schemas.microsoft.com/office/drawing/2014/main" id="{26213E34-8F5C-5EFE-44C9-7F446D127A01}"/>
                  </a:ext>
                </a:extLst>
              </p:cNvPr>
              <p:cNvSpPr/>
              <p:nvPr/>
            </p:nvSpPr>
            <p:spPr bwMode="auto">
              <a:xfrm>
                <a:off x="5627" y="2690"/>
                <a:ext cx="43" cy="53"/>
              </a:xfrm>
              <a:custGeom>
                <a:avLst/>
                <a:gdLst>
                  <a:gd name="T0" fmla="*/ 27 w 38"/>
                  <a:gd name="T1" fmla="*/ 4 h 46"/>
                  <a:gd name="T2" fmla="*/ 32 w 38"/>
                  <a:gd name="T3" fmla="*/ 17 h 46"/>
                  <a:gd name="T4" fmla="*/ 32 w 38"/>
                  <a:gd name="T5" fmla="*/ 37 h 46"/>
                  <a:gd name="T6" fmla="*/ 8 w 38"/>
                  <a:gd name="T7" fmla="*/ 43 h 46"/>
                  <a:gd name="T8" fmla="*/ 0 w 38"/>
                  <a:gd name="T9" fmla="*/ 40 h 46"/>
                  <a:gd name="T10" fmla="*/ 6 w 38"/>
                  <a:gd name="T11" fmla="*/ 10 h 46"/>
                  <a:gd name="T12" fmla="*/ 2 w 38"/>
                  <a:gd name="T13" fmla="*/ 3 h 46"/>
                  <a:gd name="T14" fmla="*/ 15 w 38"/>
                  <a:gd name="T15" fmla="*/ 3 h 46"/>
                  <a:gd name="T16" fmla="*/ 27 w 38"/>
                  <a:gd name="T17" fmla="*/ 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46">
                    <a:moveTo>
                      <a:pt x="27" y="4"/>
                    </a:moveTo>
                    <a:cubicBezTo>
                      <a:pt x="26" y="9"/>
                      <a:pt x="31" y="13"/>
                      <a:pt x="32" y="17"/>
                    </a:cubicBezTo>
                    <a:cubicBezTo>
                      <a:pt x="34" y="24"/>
                      <a:pt x="38" y="32"/>
                      <a:pt x="32" y="37"/>
                    </a:cubicBezTo>
                    <a:cubicBezTo>
                      <a:pt x="26" y="43"/>
                      <a:pt x="17" y="46"/>
                      <a:pt x="8" y="43"/>
                    </a:cubicBezTo>
                    <a:cubicBezTo>
                      <a:pt x="5" y="42"/>
                      <a:pt x="3" y="41"/>
                      <a:pt x="0" y="40"/>
                    </a:cubicBezTo>
                    <a:cubicBezTo>
                      <a:pt x="17" y="29"/>
                      <a:pt x="17" y="29"/>
                      <a:pt x="6" y="10"/>
                    </a:cubicBezTo>
                    <a:cubicBezTo>
                      <a:pt x="4" y="8"/>
                      <a:pt x="3" y="5"/>
                      <a:pt x="2" y="3"/>
                    </a:cubicBezTo>
                    <a:cubicBezTo>
                      <a:pt x="6" y="0"/>
                      <a:pt x="11" y="6"/>
                      <a:pt x="15" y="3"/>
                    </a:cubicBezTo>
                    <a:cubicBezTo>
                      <a:pt x="19" y="3"/>
                      <a:pt x="23" y="4"/>
                      <a:pt x="27" y="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3" name="Freeform 512">
                <a:extLst>
                  <a:ext uri="{FF2B5EF4-FFF2-40B4-BE49-F238E27FC236}">
                    <a16:creationId xmlns:a16="http://schemas.microsoft.com/office/drawing/2014/main" id="{C2A4AD44-E60E-1FE2-4355-E582C758C989}"/>
                  </a:ext>
                </a:extLst>
              </p:cNvPr>
              <p:cNvSpPr/>
              <p:nvPr/>
            </p:nvSpPr>
            <p:spPr bwMode="auto">
              <a:xfrm>
                <a:off x="5658" y="2486"/>
                <a:ext cx="42" cy="149"/>
              </a:xfrm>
              <a:custGeom>
                <a:avLst/>
                <a:gdLst>
                  <a:gd name="T0" fmla="*/ 32 w 37"/>
                  <a:gd name="T1" fmla="*/ 131 h 131"/>
                  <a:gd name="T2" fmla="*/ 27 w 37"/>
                  <a:gd name="T3" fmla="*/ 128 h 131"/>
                  <a:gd name="T4" fmla="*/ 27 w 37"/>
                  <a:gd name="T5" fmla="*/ 126 h 131"/>
                  <a:gd name="T6" fmla="*/ 22 w 37"/>
                  <a:gd name="T7" fmla="*/ 63 h 131"/>
                  <a:gd name="T8" fmla="*/ 17 w 37"/>
                  <a:gd name="T9" fmla="*/ 55 h 131"/>
                  <a:gd name="T10" fmla="*/ 9 w 37"/>
                  <a:gd name="T11" fmla="*/ 35 h 131"/>
                  <a:gd name="T12" fmla="*/ 3 w 37"/>
                  <a:gd name="T13" fmla="*/ 22 h 131"/>
                  <a:gd name="T14" fmla="*/ 3 w 37"/>
                  <a:gd name="T15" fmla="*/ 22 h 131"/>
                  <a:gd name="T16" fmla="*/ 3 w 37"/>
                  <a:gd name="T17" fmla="*/ 0 h 131"/>
                  <a:gd name="T18" fmla="*/ 3 w 37"/>
                  <a:gd name="T19" fmla="*/ 0 h 131"/>
                  <a:gd name="T20" fmla="*/ 10 w 37"/>
                  <a:gd name="T21" fmla="*/ 19 h 131"/>
                  <a:gd name="T22" fmla="*/ 24 w 37"/>
                  <a:gd name="T23" fmla="*/ 51 h 131"/>
                  <a:gd name="T24" fmla="*/ 21 w 37"/>
                  <a:gd name="T25" fmla="*/ 21 h 131"/>
                  <a:gd name="T26" fmla="*/ 29 w 37"/>
                  <a:gd name="T27" fmla="*/ 86 h 131"/>
                  <a:gd name="T28" fmla="*/ 36 w 37"/>
                  <a:gd name="T29" fmla="*/ 104 h 131"/>
                  <a:gd name="T30" fmla="*/ 36 w 37"/>
                  <a:gd name="T31" fmla="*/ 104 h 131"/>
                  <a:gd name="T32" fmla="*/ 37 w 37"/>
                  <a:gd name="T33" fmla="*/ 107 h 131"/>
                  <a:gd name="T34" fmla="*/ 32 w 37"/>
                  <a:gd name="T3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131">
                    <a:moveTo>
                      <a:pt x="32" y="131"/>
                    </a:moveTo>
                    <a:cubicBezTo>
                      <a:pt x="30" y="130"/>
                      <a:pt x="29" y="129"/>
                      <a:pt x="27" y="128"/>
                    </a:cubicBezTo>
                    <a:cubicBezTo>
                      <a:pt x="27" y="127"/>
                      <a:pt x="27" y="127"/>
                      <a:pt x="27" y="126"/>
                    </a:cubicBezTo>
                    <a:cubicBezTo>
                      <a:pt x="28" y="105"/>
                      <a:pt x="29" y="83"/>
                      <a:pt x="22" y="63"/>
                    </a:cubicBezTo>
                    <a:cubicBezTo>
                      <a:pt x="21" y="59"/>
                      <a:pt x="18" y="58"/>
                      <a:pt x="17" y="55"/>
                    </a:cubicBezTo>
                    <a:cubicBezTo>
                      <a:pt x="14" y="49"/>
                      <a:pt x="2" y="46"/>
                      <a:pt x="9" y="35"/>
                    </a:cubicBezTo>
                    <a:cubicBezTo>
                      <a:pt x="11" y="32"/>
                      <a:pt x="1" y="28"/>
                      <a:pt x="3" y="22"/>
                    </a:cubicBezTo>
                    <a:cubicBezTo>
                      <a:pt x="3" y="22"/>
                      <a:pt x="3" y="22"/>
                      <a:pt x="3" y="22"/>
                    </a:cubicBezTo>
                    <a:cubicBezTo>
                      <a:pt x="9" y="15"/>
                      <a:pt x="0" y="8"/>
                      <a:pt x="3" y="0"/>
                    </a:cubicBezTo>
                    <a:cubicBezTo>
                      <a:pt x="3" y="0"/>
                      <a:pt x="3" y="0"/>
                      <a:pt x="3" y="0"/>
                    </a:cubicBezTo>
                    <a:cubicBezTo>
                      <a:pt x="8" y="5"/>
                      <a:pt x="8" y="13"/>
                      <a:pt x="10" y="19"/>
                    </a:cubicBezTo>
                    <a:cubicBezTo>
                      <a:pt x="12" y="31"/>
                      <a:pt x="17" y="41"/>
                      <a:pt x="24" y="51"/>
                    </a:cubicBezTo>
                    <a:cubicBezTo>
                      <a:pt x="23" y="41"/>
                      <a:pt x="22" y="31"/>
                      <a:pt x="21" y="21"/>
                    </a:cubicBezTo>
                    <a:cubicBezTo>
                      <a:pt x="27" y="42"/>
                      <a:pt x="29" y="64"/>
                      <a:pt x="29" y="86"/>
                    </a:cubicBezTo>
                    <a:cubicBezTo>
                      <a:pt x="29" y="93"/>
                      <a:pt x="28" y="100"/>
                      <a:pt x="36" y="104"/>
                    </a:cubicBezTo>
                    <a:cubicBezTo>
                      <a:pt x="36" y="104"/>
                      <a:pt x="36" y="104"/>
                      <a:pt x="36" y="104"/>
                    </a:cubicBezTo>
                    <a:cubicBezTo>
                      <a:pt x="37" y="105"/>
                      <a:pt x="37" y="106"/>
                      <a:pt x="37" y="107"/>
                    </a:cubicBezTo>
                    <a:cubicBezTo>
                      <a:pt x="33" y="115"/>
                      <a:pt x="36" y="124"/>
                      <a:pt x="32" y="13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4" name="Freeform 513">
                <a:extLst>
                  <a:ext uri="{FF2B5EF4-FFF2-40B4-BE49-F238E27FC236}">
                    <a16:creationId xmlns:a16="http://schemas.microsoft.com/office/drawing/2014/main" id="{CBE6BE61-8762-91AC-C8EC-368DE35A178A}"/>
                  </a:ext>
                </a:extLst>
              </p:cNvPr>
              <p:cNvSpPr/>
              <p:nvPr/>
            </p:nvSpPr>
            <p:spPr bwMode="auto">
              <a:xfrm>
                <a:off x="5638" y="2270"/>
                <a:ext cx="46" cy="34"/>
              </a:xfrm>
              <a:custGeom>
                <a:avLst/>
                <a:gdLst>
                  <a:gd name="T0" fmla="*/ 21 w 40"/>
                  <a:gd name="T1" fmla="*/ 0 h 30"/>
                  <a:gd name="T2" fmla="*/ 33 w 40"/>
                  <a:gd name="T3" fmla="*/ 8 h 30"/>
                  <a:gd name="T4" fmla="*/ 39 w 40"/>
                  <a:gd name="T5" fmla="*/ 23 h 30"/>
                  <a:gd name="T6" fmla="*/ 29 w 40"/>
                  <a:gd name="T7" fmla="*/ 24 h 30"/>
                  <a:gd name="T8" fmla="*/ 24 w 40"/>
                  <a:gd name="T9" fmla="*/ 29 h 30"/>
                  <a:gd name="T10" fmla="*/ 14 w 40"/>
                  <a:gd name="T11" fmla="*/ 24 h 30"/>
                  <a:gd name="T12" fmla="*/ 1 w 40"/>
                  <a:gd name="T13" fmla="*/ 11 h 30"/>
                  <a:gd name="T14" fmla="*/ 16 w 40"/>
                  <a:gd name="T15" fmla="*/ 3 h 30"/>
                  <a:gd name="T16" fmla="*/ 21 w 4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0">
                    <a:moveTo>
                      <a:pt x="21" y="0"/>
                    </a:moveTo>
                    <a:cubicBezTo>
                      <a:pt x="25" y="3"/>
                      <a:pt x="29" y="5"/>
                      <a:pt x="33" y="8"/>
                    </a:cubicBezTo>
                    <a:cubicBezTo>
                      <a:pt x="38" y="12"/>
                      <a:pt x="40" y="17"/>
                      <a:pt x="39" y="23"/>
                    </a:cubicBezTo>
                    <a:cubicBezTo>
                      <a:pt x="37" y="30"/>
                      <a:pt x="32" y="24"/>
                      <a:pt x="29" y="24"/>
                    </a:cubicBezTo>
                    <a:cubicBezTo>
                      <a:pt x="26" y="25"/>
                      <a:pt x="25" y="27"/>
                      <a:pt x="24" y="29"/>
                    </a:cubicBezTo>
                    <a:cubicBezTo>
                      <a:pt x="20" y="29"/>
                      <a:pt x="18" y="25"/>
                      <a:pt x="14" y="24"/>
                    </a:cubicBezTo>
                    <a:cubicBezTo>
                      <a:pt x="11" y="18"/>
                      <a:pt x="0" y="18"/>
                      <a:pt x="1" y="11"/>
                    </a:cubicBezTo>
                    <a:cubicBezTo>
                      <a:pt x="2" y="5"/>
                      <a:pt x="12" y="8"/>
                      <a:pt x="16" y="3"/>
                    </a:cubicBezTo>
                    <a:cubicBezTo>
                      <a:pt x="18" y="2"/>
                      <a:pt x="20" y="1"/>
                      <a:pt x="2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5" name="Freeform 514">
                <a:extLst>
                  <a:ext uri="{FF2B5EF4-FFF2-40B4-BE49-F238E27FC236}">
                    <a16:creationId xmlns:a16="http://schemas.microsoft.com/office/drawing/2014/main" id="{D1E346D8-FF78-2435-4EC8-0582FA882957}"/>
                  </a:ext>
                </a:extLst>
              </p:cNvPr>
              <p:cNvSpPr/>
              <p:nvPr/>
            </p:nvSpPr>
            <p:spPr bwMode="auto">
              <a:xfrm>
                <a:off x="5381" y="2662"/>
                <a:ext cx="62" cy="39"/>
              </a:xfrm>
              <a:custGeom>
                <a:avLst/>
                <a:gdLst>
                  <a:gd name="T0" fmla="*/ 10 w 55"/>
                  <a:gd name="T1" fmla="*/ 0 h 34"/>
                  <a:gd name="T2" fmla="*/ 40 w 55"/>
                  <a:gd name="T3" fmla="*/ 14 h 34"/>
                  <a:gd name="T4" fmla="*/ 47 w 55"/>
                  <a:gd name="T5" fmla="*/ 19 h 34"/>
                  <a:gd name="T6" fmla="*/ 55 w 55"/>
                  <a:gd name="T7" fmla="*/ 20 h 34"/>
                  <a:gd name="T8" fmla="*/ 40 w 55"/>
                  <a:gd name="T9" fmla="*/ 27 h 34"/>
                  <a:gd name="T10" fmla="*/ 19 w 55"/>
                  <a:gd name="T11" fmla="*/ 29 h 34"/>
                  <a:gd name="T12" fmla="*/ 10 w 55"/>
                  <a:gd name="T13" fmla="*/ 28 h 34"/>
                  <a:gd name="T14" fmla="*/ 0 w 55"/>
                  <a:gd name="T15" fmla="*/ 19 h 34"/>
                  <a:gd name="T16" fmla="*/ 10 w 55"/>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34">
                    <a:moveTo>
                      <a:pt x="10" y="0"/>
                    </a:moveTo>
                    <a:cubicBezTo>
                      <a:pt x="17" y="19"/>
                      <a:pt x="22" y="21"/>
                      <a:pt x="40" y="14"/>
                    </a:cubicBezTo>
                    <a:cubicBezTo>
                      <a:pt x="47" y="11"/>
                      <a:pt x="46" y="16"/>
                      <a:pt x="47" y="19"/>
                    </a:cubicBezTo>
                    <a:cubicBezTo>
                      <a:pt x="49" y="26"/>
                      <a:pt x="52" y="24"/>
                      <a:pt x="55" y="20"/>
                    </a:cubicBezTo>
                    <a:cubicBezTo>
                      <a:pt x="52" y="30"/>
                      <a:pt x="50" y="31"/>
                      <a:pt x="40" y="27"/>
                    </a:cubicBezTo>
                    <a:cubicBezTo>
                      <a:pt x="33" y="24"/>
                      <a:pt x="25" y="18"/>
                      <a:pt x="19" y="29"/>
                    </a:cubicBezTo>
                    <a:cubicBezTo>
                      <a:pt x="16" y="34"/>
                      <a:pt x="12" y="31"/>
                      <a:pt x="10" y="28"/>
                    </a:cubicBezTo>
                    <a:cubicBezTo>
                      <a:pt x="8" y="23"/>
                      <a:pt x="5" y="20"/>
                      <a:pt x="0" y="19"/>
                    </a:cubicBezTo>
                    <a:cubicBezTo>
                      <a:pt x="7" y="15"/>
                      <a:pt x="7" y="7"/>
                      <a:pt x="1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6" name="Freeform 515">
                <a:extLst>
                  <a:ext uri="{FF2B5EF4-FFF2-40B4-BE49-F238E27FC236}">
                    <a16:creationId xmlns:a16="http://schemas.microsoft.com/office/drawing/2014/main" id="{65C00520-A947-218F-ACAA-EEB2B5B8A131}"/>
                  </a:ext>
                </a:extLst>
              </p:cNvPr>
              <p:cNvSpPr/>
              <p:nvPr/>
            </p:nvSpPr>
            <p:spPr bwMode="auto">
              <a:xfrm>
                <a:off x="5688" y="2422"/>
                <a:ext cx="48" cy="37"/>
              </a:xfrm>
              <a:custGeom>
                <a:avLst/>
                <a:gdLst>
                  <a:gd name="T0" fmla="*/ 14 w 42"/>
                  <a:gd name="T1" fmla="*/ 9 h 33"/>
                  <a:gd name="T2" fmla="*/ 26 w 42"/>
                  <a:gd name="T3" fmla="*/ 6 h 33"/>
                  <a:gd name="T4" fmla="*/ 38 w 42"/>
                  <a:gd name="T5" fmla="*/ 13 h 33"/>
                  <a:gd name="T6" fmla="*/ 41 w 42"/>
                  <a:gd name="T7" fmla="*/ 33 h 33"/>
                  <a:gd name="T8" fmla="*/ 17 w 42"/>
                  <a:gd name="T9" fmla="*/ 27 h 33"/>
                  <a:gd name="T10" fmla="*/ 0 w 42"/>
                  <a:gd name="T11" fmla="*/ 29 h 33"/>
                  <a:gd name="T12" fmla="*/ 15 w 42"/>
                  <a:gd name="T13" fmla="*/ 16 h 33"/>
                  <a:gd name="T14" fmla="*/ 14 w 42"/>
                  <a:gd name="T15" fmla="*/ 9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33">
                    <a:moveTo>
                      <a:pt x="14" y="9"/>
                    </a:moveTo>
                    <a:cubicBezTo>
                      <a:pt x="18" y="8"/>
                      <a:pt x="23" y="8"/>
                      <a:pt x="26" y="6"/>
                    </a:cubicBezTo>
                    <a:cubicBezTo>
                      <a:pt x="35" y="0"/>
                      <a:pt x="38" y="4"/>
                      <a:pt x="38" y="13"/>
                    </a:cubicBezTo>
                    <a:cubicBezTo>
                      <a:pt x="39" y="20"/>
                      <a:pt x="42" y="26"/>
                      <a:pt x="41" y="33"/>
                    </a:cubicBezTo>
                    <a:cubicBezTo>
                      <a:pt x="35" y="21"/>
                      <a:pt x="25" y="26"/>
                      <a:pt x="17" y="27"/>
                    </a:cubicBezTo>
                    <a:cubicBezTo>
                      <a:pt x="12" y="27"/>
                      <a:pt x="7" y="30"/>
                      <a:pt x="0" y="29"/>
                    </a:cubicBezTo>
                    <a:cubicBezTo>
                      <a:pt x="5" y="23"/>
                      <a:pt x="7" y="18"/>
                      <a:pt x="15" y="16"/>
                    </a:cubicBezTo>
                    <a:cubicBezTo>
                      <a:pt x="22" y="15"/>
                      <a:pt x="18" y="11"/>
                      <a:pt x="14"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7" name="Freeform 516">
                <a:extLst>
                  <a:ext uri="{FF2B5EF4-FFF2-40B4-BE49-F238E27FC236}">
                    <a16:creationId xmlns:a16="http://schemas.microsoft.com/office/drawing/2014/main" id="{39CA554A-D070-625D-9DC4-5EEF75B9415E}"/>
                  </a:ext>
                </a:extLst>
              </p:cNvPr>
              <p:cNvSpPr/>
              <p:nvPr/>
            </p:nvSpPr>
            <p:spPr bwMode="auto">
              <a:xfrm>
                <a:off x="5369" y="1601"/>
                <a:ext cx="106" cy="43"/>
              </a:xfrm>
              <a:custGeom>
                <a:avLst/>
                <a:gdLst>
                  <a:gd name="T0" fmla="*/ 51 w 93"/>
                  <a:gd name="T1" fmla="*/ 10 h 38"/>
                  <a:gd name="T2" fmla="*/ 56 w 93"/>
                  <a:gd name="T3" fmla="*/ 7 h 38"/>
                  <a:gd name="T4" fmla="*/ 93 w 93"/>
                  <a:gd name="T5" fmla="*/ 38 h 38"/>
                  <a:gd name="T6" fmla="*/ 0 w 93"/>
                  <a:gd name="T7" fmla="*/ 2 h 38"/>
                  <a:gd name="T8" fmla="*/ 51 w 93"/>
                  <a:gd name="T9" fmla="*/ 10 h 38"/>
                  <a:gd name="T10" fmla="*/ 52 w 93"/>
                  <a:gd name="T11" fmla="*/ 11 h 38"/>
                  <a:gd name="T12" fmla="*/ 51 w 93"/>
                  <a:gd name="T13" fmla="*/ 10 h 38"/>
                </a:gdLst>
                <a:ahLst/>
                <a:cxnLst>
                  <a:cxn ang="0">
                    <a:pos x="T0" y="T1"/>
                  </a:cxn>
                  <a:cxn ang="0">
                    <a:pos x="T2" y="T3"/>
                  </a:cxn>
                  <a:cxn ang="0">
                    <a:pos x="T4" y="T5"/>
                  </a:cxn>
                  <a:cxn ang="0">
                    <a:pos x="T6" y="T7"/>
                  </a:cxn>
                  <a:cxn ang="0">
                    <a:pos x="T8" y="T9"/>
                  </a:cxn>
                  <a:cxn ang="0">
                    <a:pos x="T10" y="T11"/>
                  </a:cxn>
                  <a:cxn ang="0">
                    <a:pos x="T12" y="T13"/>
                  </a:cxn>
                </a:cxnLst>
                <a:rect l="0" t="0" r="r" b="b"/>
                <a:pathLst>
                  <a:path w="93" h="38">
                    <a:moveTo>
                      <a:pt x="51" y="10"/>
                    </a:moveTo>
                    <a:cubicBezTo>
                      <a:pt x="52" y="6"/>
                      <a:pt x="54" y="4"/>
                      <a:pt x="56" y="7"/>
                    </a:cubicBezTo>
                    <a:cubicBezTo>
                      <a:pt x="66" y="21"/>
                      <a:pt x="82" y="26"/>
                      <a:pt x="93" y="38"/>
                    </a:cubicBezTo>
                    <a:cubicBezTo>
                      <a:pt x="64" y="21"/>
                      <a:pt x="33" y="9"/>
                      <a:pt x="0" y="2"/>
                    </a:cubicBezTo>
                    <a:cubicBezTo>
                      <a:pt x="18" y="0"/>
                      <a:pt x="34" y="7"/>
                      <a:pt x="51" y="10"/>
                    </a:cubicBezTo>
                    <a:cubicBezTo>
                      <a:pt x="51" y="10"/>
                      <a:pt x="52" y="11"/>
                      <a:pt x="52" y="11"/>
                    </a:cubicBezTo>
                    <a:cubicBezTo>
                      <a:pt x="52" y="10"/>
                      <a:pt x="52" y="10"/>
                      <a:pt x="51"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8" name="Freeform 517">
                <a:extLst>
                  <a:ext uri="{FF2B5EF4-FFF2-40B4-BE49-F238E27FC236}">
                    <a16:creationId xmlns:a16="http://schemas.microsoft.com/office/drawing/2014/main" id="{E560DAC4-0149-760E-B3CC-3E5D7E6CE294}"/>
                  </a:ext>
                </a:extLst>
              </p:cNvPr>
              <p:cNvSpPr/>
              <p:nvPr/>
            </p:nvSpPr>
            <p:spPr bwMode="auto">
              <a:xfrm>
                <a:off x="5382" y="1542"/>
                <a:ext cx="68" cy="43"/>
              </a:xfrm>
              <a:custGeom>
                <a:avLst/>
                <a:gdLst>
                  <a:gd name="T0" fmla="*/ 59 w 60"/>
                  <a:gd name="T1" fmla="*/ 38 h 38"/>
                  <a:gd name="T2" fmla="*/ 9 w 60"/>
                  <a:gd name="T3" fmla="*/ 14 h 38"/>
                  <a:gd name="T4" fmla="*/ 9 w 60"/>
                  <a:gd name="T5" fmla="*/ 14 h 38"/>
                  <a:gd name="T6" fmla="*/ 10 w 60"/>
                  <a:gd name="T7" fmla="*/ 9 h 38"/>
                  <a:gd name="T8" fmla="*/ 0 w 60"/>
                  <a:gd name="T9" fmla="*/ 0 h 38"/>
                  <a:gd name="T10" fmla="*/ 19 w 60"/>
                  <a:gd name="T11" fmla="*/ 8 h 38"/>
                  <a:gd name="T12" fmla="*/ 27 w 60"/>
                  <a:gd name="T13" fmla="*/ 8 h 38"/>
                  <a:gd name="T14" fmla="*/ 31 w 60"/>
                  <a:gd name="T15" fmla="*/ 9 h 38"/>
                  <a:gd name="T16" fmla="*/ 60 w 60"/>
                  <a:gd name="T17" fmla="*/ 38 h 38"/>
                  <a:gd name="T18" fmla="*/ 59 w 60"/>
                  <a:gd name="T19"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38">
                    <a:moveTo>
                      <a:pt x="59" y="38"/>
                    </a:moveTo>
                    <a:cubicBezTo>
                      <a:pt x="41" y="32"/>
                      <a:pt x="24" y="24"/>
                      <a:pt x="9" y="14"/>
                    </a:cubicBezTo>
                    <a:cubicBezTo>
                      <a:pt x="9" y="14"/>
                      <a:pt x="9" y="14"/>
                      <a:pt x="9" y="14"/>
                    </a:cubicBezTo>
                    <a:cubicBezTo>
                      <a:pt x="12" y="13"/>
                      <a:pt x="15" y="12"/>
                      <a:pt x="10" y="9"/>
                    </a:cubicBezTo>
                    <a:cubicBezTo>
                      <a:pt x="7" y="6"/>
                      <a:pt x="2" y="6"/>
                      <a:pt x="0" y="0"/>
                    </a:cubicBezTo>
                    <a:cubicBezTo>
                      <a:pt x="7" y="2"/>
                      <a:pt x="14" y="4"/>
                      <a:pt x="19" y="8"/>
                    </a:cubicBezTo>
                    <a:cubicBezTo>
                      <a:pt x="21" y="10"/>
                      <a:pt x="25" y="18"/>
                      <a:pt x="27" y="8"/>
                    </a:cubicBezTo>
                    <a:cubicBezTo>
                      <a:pt x="27" y="7"/>
                      <a:pt x="30" y="8"/>
                      <a:pt x="31" y="9"/>
                    </a:cubicBezTo>
                    <a:cubicBezTo>
                      <a:pt x="38" y="21"/>
                      <a:pt x="51" y="27"/>
                      <a:pt x="60" y="38"/>
                    </a:cubicBezTo>
                    <a:cubicBezTo>
                      <a:pt x="60" y="38"/>
                      <a:pt x="59" y="38"/>
                      <a:pt x="59" y="3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9" name="Freeform 518">
                <a:extLst>
                  <a:ext uri="{FF2B5EF4-FFF2-40B4-BE49-F238E27FC236}">
                    <a16:creationId xmlns:a16="http://schemas.microsoft.com/office/drawing/2014/main" id="{A770E9E1-D75A-7972-F963-68CED2325B51}"/>
                  </a:ext>
                </a:extLst>
              </p:cNvPr>
              <p:cNvSpPr/>
              <p:nvPr/>
            </p:nvSpPr>
            <p:spPr bwMode="auto">
              <a:xfrm>
                <a:off x="5453" y="2169"/>
                <a:ext cx="54" cy="26"/>
              </a:xfrm>
              <a:custGeom>
                <a:avLst/>
                <a:gdLst>
                  <a:gd name="T0" fmla="*/ 35 w 47"/>
                  <a:gd name="T1" fmla="*/ 22 h 23"/>
                  <a:gd name="T2" fmla="*/ 27 w 47"/>
                  <a:gd name="T3" fmla="*/ 18 h 23"/>
                  <a:gd name="T4" fmla="*/ 17 w 47"/>
                  <a:gd name="T5" fmla="*/ 13 h 23"/>
                  <a:gd name="T6" fmla="*/ 11 w 47"/>
                  <a:gd name="T7" fmla="*/ 16 h 23"/>
                  <a:gd name="T8" fmla="*/ 3 w 47"/>
                  <a:gd name="T9" fmla="*/ 18 h 23"/>
                  <a:gd name="T10" fmla="*/ 2 w 47"/>
                  <a:gd name="T11" fmla="*/ 10 h 23"/>
                  <a:gd name="T12" fmla="*/ 4 w 47"/>
                  <a:gd name="T13" fmla="*/ 3 h 23"/>
                  <a:gd name="T14" fmla="*/ 47 w 47"/>
                  <a:gd name="T15" fmla="*/ 3 h 23"/>
                  <a:gd name="T16" fmla="*/ 47 w 47"/>
                  <a:gd name="T17" fmla="*/ 4 h 23"/>
                  <a:gd name="T18" fmla="*/ 35 w 47"/>
                  <a:gd name="T19"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23">
                    <a:moveTo>
                      <a:pt x="35" y="22"/>
                    </a:moveTo>
                    <a:cubicBezTo>
                      <a:pt x="32" y="21"/>
                      <a:pt x="26" y="23"/>
                      <a:pt x="27" y="18"/>
                    </a:cubicBezTo>
                    <a:cubicBezTo>
                      <a:pt x="29" y="5"/>
                      <a:pt x="23" y="10"/>
                      <a:pt x="17" y="13"/>
                    </a:cubicBezTo>
                    <a:cubicBezTo>
                      <a:pt x="15" y="14"/>
                      <a:pt x="13" y="15"/>
                      <a:pt x="11" y="16"/>
                    </a:cubicBezTo>
                    <a:cubicBezTo>
                      <a:pt x="8" y="17"/>
                      <a:pt x="6" y="20"/>
                      <a:pt x="3" y="18"/>
                    </a:cubicBezTo>
                    <a:cubicBezTo>
                      <a:pt x="0" y="16"/>
                      <a:pt x="2" y="13"/>
                      <a:pt x="2" y="10"/>
                    </a:cubicBezTo>
                    <a:cubicBezTo>
                      <a:pt x="3" y="7"/>
                      <a:pt x="3" y="5"/>
                      <a:pt x="4" y="3"/>
                    </a:cubicBezTo>
                    <a:cubicBezTo>
                      <a:pt x="18" y="0"/>
                      <a:pt x="32" y="4"/>
                      <a:pt x="47" y="3"/>
                    </a:cubicBezTo>
                    <a:cubicBezTo>
                      <a:pt x="47" y="3"/>
                      <a:pt x="47" y="4"/>
                      <a:pt x="47" y="4"/>
                    </a:cubicBezTo>
                    <a:cubicBezTo>
                      <a:pt x="39" y="8"/>
                      <a:pt x="35" y="13"/>
                      <a:pt x="35"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0" name="Freeform 519">
                <a:extLst>
                  <a:ext uri="{FF2B5EF4-FFF2-40B4-BE49-F238E27FC236}">
                    <a16:creationId xmlns:a16="http://schemas.microsoft.com/office/drawing/2014/main" id="{F72856AD-09A2-3AEB-DEC3-DC7193D2BE0A}"/>
                  </a:ext>
                </a:extLst>
              </p:cNvPr>
              <p:cNvSpPr/>
              <p:nvPr/>
            </p:nvSpPr>
            <p:spPr bwMode="auto">
              <a:xfrm>
                <a:off x="5514" y="1665"/>
                <a:ext cx="40" cy="53"/>
              </a:xfrm>
              <a:custGeom>
                <a:avLst/>
                <a:gdLst>
                  <a:gd name="T0" fmla="*/ 1 w 35"/>
                  <a:gd name="T1" fmla="*/ 7 h 47"/>
                  <a:gd name="T2" fmla="*/ 21 w 35"/>
                  <a:gd name="T3" fmla="*/ 12 h 47"/>
                  <a:gd name="T4" fmla="*/ 35 w 35"/>
                  <a:gd name="T5" fmla="*/ 47 h 47"/>
                  <a:gd name="T6" fmla="*/ 0 w 35"/>
                  <a:gd name="T7" fmla="*/ 7 h 47"/>
                  <a:gd name="T8" fmla="*/ 1 w 35"/>
                  <a:gd name="T9" fmla="*/ 7 h 47"/>
                </a:gdLst>
                <a:ahLst/>
                <a:cxnLst>
                  <a:cxn ang="0">
                    <a:pos x="T0" y="T1"/>
                  </a:cxn>
                  <a:cxn ang="0">
                    <a:pos x="T2" y="T3"/>
                  </a:cxn>
                  <a:cxn ang="0">
                    <a:pos x="T4" y="T5"/>
                  </a:cxn>
                  <a:cxn ang="0">
                    <a:pos x="T6" y="T7"/>
                  </a:cxn>
                  <a:cxn ang="0">
                    <a:pos x="T8" y="T9"/>
                  </a:cxn>
                </a:cxnLst>
                <a:rect l="0" t="0" r="r" b="b"/>
                <a:pathLst>
                  <a:path w="35" h="47">
                    <a:moveTo>
                      <a:pt x="1" y="7"/>
                    </a:moveTo>
                    <a:cubicBezTo>
                      <a:pt x="10" y="0"/>
                      <a:pt x="17" y="1"/>
                      <a:pt x="21" y="12"/>
                    </a:cubicBezTo>
                    <a:cubicBezTo>
                      <a:pt x="26" y="24"/>
                      <a:pt x="31" y="35"/>
                      <a:pt x="35" y="47"/>
                    </a:cubicBezTo>
                    <a:cubicBezTo>
                      <a:pt x="24" y="33"/>
                      <a:pt x="9" y="23"/>
                      <a:pt x="0" y="7"/>
                    </a:cubicBezTo>
                    <a:lnTo>
                      <a:pt x="1" y="7"/>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1" name="Freeform 520">
                <a:extLst>
                  <a:ext uri="{FF2B5EF4-FFF2-40B4-BE49-F238E27FC236}">
                    <a16:creationId xmlns:a16="http://schemas.microsoft.com/office/drawing/2014/main" id="{E1E9CA38-48AB-5794-B0F1-3A9182656B1E}"/>
                  </a:ext>
                </a:extLst>
              </p:cNvPr>
              <p:cNvSpPr/>
              <p:nvPr/>
            </p:nvSpPr>
            <p:spPr bwMode="auto">
              <a:xfrm>
                <a:off x="5727" y="2596"/>
                <a:ext cx="25" cy="43"/>
              </a:xfrm>
              <a:custGeom>
                <a:avLst/>
                <a:gdLst>
                  <a:gd name="T0" fmla="*/ 22 w 22"/>
                  <a:gd name="T1" fmla="*/ 23 h 38"/>
                  <a:gd name="T2" fmla="*/ 14 w 22"/>
                  <a:gd name="T3" fmla="*/ 38 h 38"/>
                  <a:gd name="T4" fmla="*/ 2 w 22"/>
                  <a:gd name="T5" fmla="*/ 24 h 38"/>
                  <a:gd name="T6" fmla="*/ 0 w 22"/>
                  <a:gd name="T7" fmla="*/ 22 h 38"/>
                  <a:gd name="T8" fmla="*/ 3 w 22"/>
                  <a:gd name="T9" fmla="*/ 3 h 38"/>
                  <a:gd name="T10" fmla="*/ 16 w 22"/>
                  <a:gd name="T11" fmla="*/ 0 h 38"/>
                  <a:gd name="T12" fmla="*/ 22 w 22"/>
                  <a:gd name="T13" fmla="*/ 23 h 38"/>
                </a:gdLst>
                <a:ahLst/>
                <a:cxnLst>
                  <a:cxn ang="0">
                    <a:pos x="T0" y="T1"/>
                  </a:cxn>
                  <a:cxn ang="0">
                    <a:pos x="T2" y="T3"/>
                  </a:cxn>
                  <a:cxn ang="0">
                    <a:pos x="T4" y="T5"/>
                  </a:cxn>
                  <a:cxn ang="0">
                    <a:pos x="T6" y="T7"/>
                  </a:cxn>
                  <a:cxn ang="0">
                    <a:pos x="T8" y="T9"/>
                  </a:cxn>
                  <a:cxn ang="0">
                    <a:pos x="T10" y="T11"/>
                  </a:cxn>
                  <a:cxn ang="0">
                    <a:pos x="T12" y="T13"/>
                  </a:cxn>
                </a:cxnLst>
                <a:rect l="0" t="0" r="r" b="b"/>
                <a:pathLst>
                  <a:path w="22" h="38">
                    <a:moveTo>
                      <a:pt x="22" y="23"/>
                    </a:moveTo>
                    <a:cubicBezTo>
                      <a:pt x="19" y="28"/>
                      <a:pt x="20" y="37"/>
                      <a:pt x="14" y="38"/>
                    </a:cubicBezTo>
                    <a:cubicBezTo>
                      <a:pt x="7" y="38"/>
                      <a:pt x="6" y="29"/>
                      <a:pt x="2" y="24"/>
                    </a:cubicBezTo>
                    <a:cubicBezTo>
                      <a:pt x="1" y="24"/>
                      <a:pt x="0" y="23"/>
                      <a:pt x="0" y="22"/>
                    </a:cubicBezTo>
                    <a:cubicBezTo>
                      <a:pt x="1" y="16"/>
                      <a:pt x="1" y="10"/>
                      <a:pt x="3" y="3"/>
                    </a:cubicBezTo>
                    <a:cubicBezTo>
                      <a:pt x="8" y="11"/>
                      <a:pt x="12" y="7"/>
                      <a:pt x="16" y="0"/>
                    </a:cubicBezTo>
                    <a:cubicBezTo>
                      <a:pt x="17" y="9"/>
                      <a:pt x="16" y="17"/>
                      <a:pt x="22"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2" name="Freeform 521">
                <a:extLst>
                  <a:ext uri="{FF2B5EF4-FFF2-40B4-BE49-F238E27FC236}">
                    <a16:creationId xmlns:a16="http://schemas.microsoft.com/office/drawing/2014/main" id="{6A627B10-85AF-12BE-D430-48EF3950CF98}"/>
                  </a:ext>
                </a:extLst>
              </p:cNvPr>
              <p:cNvSpPr/>
              <p:nvPr/>
            </p:nvSpPr>
            <p:spPr bwMode="auto">
              <a:xfrm>
                <a:off x="5508" y="2460"/>
                <a:ext cx="96" cy="35"/>
              </a:xfrm>
              <a:custGeom>
                <a:avLst/>
                <a:gdLst>
                  <a:gd name="T0" fmla="*/ 77 w 85"/>
                  <a:gd name="T1" fmla="*/ 4 h 31"/>
                  <a:gd name="T2" fmla="*/ 60 w 85"/>
                  <a:gd name="T3" fmla="*/ 10 h 31"/>
                  <a:gd name="T4" fmla="*/ 85 w 85"/>
                  <a:gd name="T5" fmla="*/ 10 h 31"/>
                  <a:gd name="T6" fmla="*/ 85 w 85"/>
                  <a:gd name="T7" fmla="*/ 13 h 31"/>
                  <a:gd name="T8" fmla="*/ 0 w 85"/>
                  <a:gd name="T9" fmla="*/ 31 h 31"/>
                  <a:gd name="T10" fmla="*/ 19 w 85"/>
                  <a:gd name="T11" fmla="*/ 16 h 31"/>
                  <a:gd name="T12" fmla="*/ 19 w 85"/>
                  <a:gd name="T13" fmla="*/ 16 h 31"/>
                  <a:gd name="T14" fmla="*/ 21 w 85"/>
                  <a:gd name="T15" fmla="*/ 16 h 31"/>
                  <a:gd name="T16" fmla="*/ 21 w 85"/>
                  <a:gd name="T17" fmla="*/ 16 h 31"/>
                  <a:gd name="T18" fmla="*/ 28 w 85"/>
                  <a:gd name="T19" fmla="*/ 14 h 31"/>
                  <a:gd name="T20" fmla="*/ 28 w 85"/>
                  <a:gd name="T21" fmla="*/ 14 h 31"/>
                  <a:gd name="T22" fmla="*/ 77 w 85"/>
                  <a:gd name="T23"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31">
                    <a:moveTo>
                      <a:pt x="77" y="4"/>
                    </a:moveTo>
                    <a:cubicBezTo>
                      <a:pt x="72" y="9"/>
                      <a:pt x="65" y="5"/>
                      <a:pt x="60" y="10"/>
                    </a:cubicBezTo>
                    <a:cubicBezTo>
                      <a:pt x="68" y="10"/>
                      <a:pt x="76" y="10"/>
                      <a:pt x="85" y="10"/>
                    </a:cubicBezTo>
                    <a:cubicBezTo>
                      <a:pt x="85" y="11"/>
                      <a:pt x="85" y="12"/>
                      <a:pt x="85" y="13"/>
                    </a:cubicBezTo>
                    <a:cubicBezTo>
                      <a:pt x="54" y="7"/>
                      <a:pt x="27" y="17"/>
                      <a:pt x="0" y="31"/>
                    </a:cubicBezTo>
                    <a:cubicBezTo>
                      <a:pt x="5" y="25"/>
                      <a:pt x="9" y="17"/>
                      <a:pt x="19" y="16"/>
                    </a:cubicBezTo>
                    <a:cubicBezTo>
                      <a:pt x="19" y="16"/>
                      <a:pt x="19" y="16"/>
                      <a:pt x="19" y="16"/>
                    </a:cubicBezTo>
                    <a:cubicBezTo>
                      <a:pt x="19" y="18"/>
                      <a:pt x="20" y="18"/>
                      <a:pt x="21" y="16"/>
                    </a:cubicBezTo>
                    <a:cubicBezTo>
                      <a:pt x="21" y="16"/>
                      <a:pt x="21" y="16"/>
                      <a:pt x="21" y="16"/>
                    </a:cubicBezTo>
                    <a:cubicBezTo>
                      <a:pt x="24" y="16"/>
                      <a:pt x="27" y="16"/>
                      <a:pt x="28" y="14"/>
                    </a:cubicBezTo>
                    <a:cubicBezTo>
                      <a:pt x="28" y="14"/>
                      <a:pt x="28" y="14"/>
                      <a:pt x="28" y="14"/>
                    </a:cubicBezTo>
                    <a:cubicBezTo>
                      <a:pt x="45" y="12"/>
                      <a:pt x="59" y="0"/>
                      <a:pt x="77"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3" name="Freeform 522">
                <a:extLst>
                  <a:ext uri="{FF2B5EF4-FFF2-40B4-BE49-F238E27FC236}">
                    <a16:creationId xmlns:a16="http://schemas.microsoft.com/office/drawing/2014/main" id="{65FD590D-D8EC-52FC-69DC-7CDDC3E162DB}"/>
                  </a:ext>
                </a:extLst>
              </p:cNvPr>
              <p:cNvSpPr/>
              <p:nvPr/>
            </p:nvSpPr>
            <p:spPr bwMode="auto">
              <a:xfrm>
                <a:off x="5483" y="2202"/>
                <a:ext cx="38" cy="30"/>
              </a:xfrm>
              <a:custGeom>
                <a:avLst/>
                <a:gdLst>
                  <a:gd name="T0" fmla="*/ 29 w 34"/>
                  <a:gd name="T1" fmla="*/ 22 h 27"/>
                  <a:gd name="T2" fmla="*/ 6 w 34"/>
                  <a:gd name="T3" fmla="*/ 21 h 27"/>
                  <a:gd name="T4" fmla="*/ 15 w 34"/>
                  <a:gd name="T5" fmla="*/ 0 h 27"/>
                  <a:gd name="T6" fmla="*/ 23 w 34"/>
                  <a:gd name="T7" fmla="*/ 2 h 27"/>
                  <a:gd name="T8" fmla="*/ 32 w 34"/>
                  <a:gd name="T9" fmla="*/ 5 h 27"/>
                  <a:gd name="T10" fmla="*/ 26 w 34"/>
                  <a:gd name="T11" fmla="*/ 11 h 27"/>
                  <a:gd name="T12" fmla="*/ 29 w 34"/>
                  <a:gd name="T13" fmla="*/ 22 h 27"/>
                </a:gdLst>
                <a:ahLst/>
                <a:cxnLst>
                  <a:cxn ang="0">
                    <a:pos x="T0" y="T1"/>
                  </a:cxn>
                  <a:cxn ang="0">
                    <a:pos x="T2" y="T3"/>
                  </a:cxn>
                  <a:cxn ang="0">
                    <a:pos x="T4" y="T5"/>
                  </a:cxn>
                  <a:cxn ang="0">
                    <a:pos x="T6" y="T7"/>
                  </a:cxn>
                  <a:cxn ang="0">
                    <a:pos x="T8" y="T9"/>
                  </a:cxn>
                  <a:cxn ang="0">
                    <a:pos x="T10" y="T11"/>
                  </a:cxn>
                  <a:cxn ang="0">
                    <a:pos x="T12" y="T13"/>
                  </a:cxn>
                </a:cxnLst>
                <a:rect l="0" t="0" r="r" b="b"/>
                <a:pathLst>
                  <a:path w="34" h="27">
                    <a:moveTo>
                      <a:pt x="29" y="22"/>
                    </a:moveTo>
                    <a:cubicBezTo>
                      <a:pt x="21" y="27"/>
                      <a:pt x="10" y="26"/>
                      <a:pt x="6" y="21"/>
                    </a:cubicBezTo>
                    <a:cubicBezTo>
                      <a:pt x="0" y="13"/>
                      <a:pt x="9" y="6"/>
                      <a:pt x="15" y="0"/>
                    </a:cubicBezTo>
                    <a:cubicBezTo>
                      <a:pt x="18" y="2"/>
                      <a:pt x="20" y="2"/>
                      <a:pt x="23" y="2"/>
                    </a:cubicBezTo>
                    <a:cubicBezTo>
                      <a:pt x="26" y="3"/>
                      <a:pt x="30" y="2"/>
                      <a:pt x="32" y="5"/>
                    </a:cubicBezTo>
                    <a:cubicBezTo>
                      <a:pt x="34" y="10"/>
                      <a:pt x="28" y="10"/>
                      <a:pt x="26" y="11"/>
                    </a:cubicBezTo>
                    <a:cubicBezTo>
                      <a:pt x="20" y="17"/>
                      <a:pt x="24" y="20"/>
                      <a:pt x="29"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4" name="Freeform 523">
                <a:extLst>
                  <a:ext uri="{FF2B5EF4-FFF2-40B4-BE49-F238E27FC236}">
                    <a16:creationId xmlns:a16="http://schemas.microsoft.com/office/drawing/2014/main" id="{C2D06E64-EE1A-451E-183F-91C8E33F8D91}"/>
                  </a:ext>
                </a:extLst>
              </p:cNvPr>
              <p:cNvSpPr/>
              <p:nvPr/>
            </p:nvSpPr>
            <p:spPr bwMode="auto">
              <a:xfrm>
                <a:off x="5644" y="2662"/>
                <a:ext cx="28" cy="32"/>
              </a:xfrm>
              <a:custGeom>
                <a:avLst/>
                <a:gdLst>
                  <a:gd name="T0" fmla="*/ 17 w 25"/>
                  <a:gd name="T1" fmla="*/ 0 h 28"/>
                  <a:gd name="T2" fmla="*/ 21 w 25"/>
                  <a:gd name="T3" fmla="*/ 14 h 28"/>
                  <a:gd name="T4" fmla="*/ 12 w 25"/>
                  <a:gd name="T5" fmla="*/ 27 h 28"/>
                  <a:gd name="T6" fmla="*/ 5 w 25"/>
                  <a:gd name="T7" fmla="*/ 14 h 28"/>
                  <a:gd name="T8" fmla="*/ 5 w 25"/>
                  <a:gd name="T9" fmla="*/ 14 h 28"/>
                  <a:gd name="T10" fmla="*/ 5 w 25"/>
                  <a:gd name="T11" fmla="*/ 12 h 28"/>
                  <a:gd name="T12" fmla="*/ 17 w 25"/>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25" h="28">
                    <a:moveTo>
                      <a:pt x="17" y="0"/>
                    </a:moveTo>
                    <a:cubicBezTo>
                      <a:pt x="18" y="5"/>
                      <a:pt x="19" y="10"/>
                      <a:pt x="21" y="14"/>
                    </a:cubicBezTo>
                    <a:cubicBezTo>
                      <a:pt x="25" y="24"/>
                      <a:pt x="23" y="28"/>
                      <a:pt x="12" y="27"/>
                    </a:cubicBezTo>
                    <a:cubicBezTo>
                      <a:pt x="10" y="23"/>
                      <a:pt x="7" y="18"/>
                      <a:pt x="5" y="14"/>
                    </a:cubicBezTo>
                    <a:cubicBezTo>
                      <a:pt x="5" y="14"/>
                      <a:pt x="5" y="14"/>
                      <a:pt x="5" y="14"/>
                    </a:cubicBezTo>
                    <a:cubicBezTo>
                      <a:pt x="5" y="14"/>
                      <a:pt x="5" y="13"/>
                      <a:pt x="5" y="12"/>
                    </a:cubicBezTo>
                    <a:cubicBezTo>
                      <a:pt x="0" y="0"/>
                      <a:pt x="0" y="0"/>
                      <a:pt x="17"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5" name="Freeform 524">
                <a:extLst>
                  <a:ext uri="{FF2B5EF4-FFF2-40B4-BE49-F238E27FC236}">
                    <a16:creationId xmlns:a16="http://schemas.microsoft.com/office/drawing/2014/main" id="{DCEFD1C7-6EC0-E6D9-5D98-2D7C4E9154BB}"/>
                  </a:ext>
                </a:extLst>
              </p:cNvPr>
              <p:cNvSpPr/>
              <p:nvPr/>
            </p:nvSpPr>
            <p:spPr bwMode="auto">
              <a:xfrm>
                <a:off x="5507" y="2226"/>
                <a:ext cx="36" cy="28"/>
              </a:xfrm>
              <a:custGeom>
                <a:avLst/>
                <a:gdLst>
                  <a:gd name="T0" fmla="*/ 14 w 32"/>
                  <a:gd name="T1" fmla="*/ 25 h 25"/>
                  <a:gd name="T2" fmla="*/ 10 w 32"/>
                  <a:gd name="T3" fmla="*/ 9 h 25"/>
                  <a:gd name="T4" fmla="*/ 12 w 32"/>
                  <a:gd name="T5" fmla="*/ 2 h 25"/>
                  <a:gd name="T6" fmla="*/ 32 w 32"/>
                  <a:gd name="T7" fmla="*/ 0 h 25"/>
                  <a:gd name="T8" fmla="*/ 27 w 32"/>
                  <a:gd name="T9" fmla="*/ 13 h 25"/>
                  <a:gd name="T10" fmla="*/ 27 w 32"/>
                  <a:gd name="T11" fmla="*/ 13 h 25"/>
                  <a:gd name="T12" fmla="*/ 14 w 32"/>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32" h="25">
                    <a:moveTo>
                      <a:pt x="14" y="25"/>
                    </a:moveTo>
                    <a:cubicBezTo>
                      <a:pt x="0" y="20"/>
                      <a:pt x="0" y="20"/>
                      <a:pt x="10" y="9"/>
                    </a:cubicBezTo>
                    <a:cubicBezTo>
                      <a:pt x="12" y="7"/>
                      <a:pt x="12" y="4"/>
                      <a:pt x="12" y="2"/>
                    </a:cubicBezTo>
                    <a:cubicBezTo>
                      <a:pt x="18" y="1"/>
                      <a:pt x="24" y="1"/>
                      <a:pt x="32" y="0"/>
                    </a:cubicBezTo>
                    <a:cubicBezTo>
                      <a:pt x="30" y="5"/>
                      <a:pt x="28" y="9"/>
                      <a:pt x="27" y="13"/>
                    </a:cubicBezTo>
                    <a:cubicBezTo>
                      <a:pt x="27" y="13"/>
                      <a:pt x="27" y="13"/>
                      <a:pt x="27" y="13"/>
                    </a:cubicBezTo>
                    <a:cubicBezTo>
                      <a:pt x="19" y="13"/>
                      <a:pt x="19" y="21"/>
                      <a:pt x="14" y="2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6" name="Freeform 525">
                <a:extLst>
                  <a:ext uri="{FF2B5EF4-FFF2-40B4-BE49-F238E27FC236}">
                    <a16:creationId xmlns:a16="http://schemas.microsoft.com/office/drawing/2014/main" id="{73132EBE-E8B0-B7C7-0537-593216ACFA89}"/>
                  </a:ext>
                </a:extLst>
              </p:cNvPr>
              <p:cNvSpPr/>
              <p:nvPr/>
            </p:nvSpPr>
            <p:spPr bwMode="auto">
              <a:xfrm>
                <a:off x="5438" y="1670"/>
                <a:ext cx="72" cy="34"/>
              </a:xfrm>
              <a:custGeom>
                <a:avLst/>
                <a:gdLst>
                  <a:gd name="T0" fmla="*/ 29 w 63"/>
                  <a:gd name="T1" fmla="*/ 5 h 30"/>
                  <a:gd name="T2" fmla="*/ 63 w 63"/>
                  <a:gd name="T3" fmla="*/ 27 h 30"/>
                  <a:gd name="T4" fmla="*/ 61 w 63"/>
                  <a:gd name="T5" fmla="*/ 30 h 30"/>
                  <a:gd name="T6" fmla="*/ 0 w 63"/>
                  <a:gd name="T7" fmla="*/ 2 h 30"/>
                  <a:gd name="T8" fmla="*/ 25 w 63"/>
                  <a:gd name="T9" fmla="*/ 8 h 30"/>
                  <a:gd name="T10" fmla="*/ 29 w 63"/>
                  <a:gd name="T11" fmla="*/ 5 h 30"/>
                </a:gdLst>
                <a:ahLst/>
                <a:cxnLst>
                  <a:cxn ang="0">
                    <a:pos x="T0" y="T1"/>
                  </a:cxn>
                  <a:cxn ang="0">
                    <a:pos x="T2" y="T3"/>
                  </a:cxn>
                  <a:cxn ang="0">
                    <a:pos x="T4" y="T5"/>
                  </a:cxn>
                  <a:cxn ang="0">
                    <a:pos x="T6" y="T7"/>
                  </a:cxn>
                  <a:cxn ang="0">
                    <a:pos x="T8" y="T9"/>
                  </a:cxn>
                  <a:cxn ang="0">
                    <a:pos x="T10" y="T11"/>
                  </a:cxn>
                </a:cxnLst>
                <a:rect l="0" t="0" r="r" b="b"/>
                <a:pathLst>
                  <a:path w="62" h="30">
                    <a:moveTo>
                      <a:pt x="29" y="5"/>
                    </a:moveTo>
                    <a:cubicBezTo>
                      <a:pt x="44" y="7"/>
                      <a:pt x="50" y="22"/>
                      <a:pt x="63" y="27"/>
                    </a:cubicBezTo>
                    <a:cubicBezTo>
                      <a:pt x="62" y="28"/>
                      <a:pt x="62" y="29"/>
                      <a:pt x="61" y="30"/>
                    </a:cubicBezTo>
                    <a:cubicBezTo>
                      <a:pt x="42" y="21"/>
                      <a:pt x="22" y="12"/>
                      <a:pt x="0" y="2"/>
                    </a:cubicBezTo>
                    <a:cubicBezTo>
                      <a:pt x="12" y="0"/>
                      <a:pt x="18" y="6"/>
                      <a:pt x="25" y="8"/>
                    </a:cubicBezTo>
                    <a:cubicBezTo>
                      <a:pt x="30" y="9"/>
                      <a:pt x="31" y="9"/>
                      <a:pt x="29"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7" name="Freeform 526">
                <a:extLst>
                  <a:ext uri="{FF2B5EF4-FFF2-40B4-BE49-F238E27FC236}">
                    <a16:creationId xmlns:a16="http://schemas.microsoft.com/office/drawing/2014/main" id="{CEA0F4C0-3D7B-EB3F-7500-20A526E29ECB}"/>
                  </a:ext>
                </a:extLst>
              </p:cNvPr>
              <p:cNvSpPr/>
              <p:nvPr/>
            </p:nvSpPr>
            <p:spPr bwMode="auto">
              <a:xfrm>
                <a:off x="5534" y="2128"/>
                <a:ext cx="36" cy="77"/>
              </a:xfrm>
              <a:custGeom>
                <a:avLst/>
                <a:gdLst>
                  <a:gd name="T0" fmla="*/ 0 w 32"/>
                  <a:gd name="T1" fmla="*/ 55 h 68"/>
                  <a:gd name="T2" fmla="*/ 10 w 32"/>
                  <a:gd name="T3" fmla="*/ 38 h 68"/>
                  <a:gd name="T4" fmla="*/ 12 w 32"/>
                  <a:gd name="T5" fmla="*/ 24 h 68"/>
                  <a:gd name="T6" fmla="*/ 13 w 32"/>
                  <a:gd name="T7" fmla="*/ 35 h 68"/>
                  <a:gd name="T8" fmla="*/ 21 w 32"/>
                  <a:gd name="T9" fmla="*/ 0 h 68"/>
                  <a:gd name="T10" fmla="*/ 7 w 32"/>
                  <a:gd name="T11" fmla="*/ 68 h 68"/>
                  <a:gd name="T12" fmla="*/ 0 w 32"/>
                  <a:gd name="T13" fmla="*/ 55 h 68"/>
                </a:gdLst>
                <a:ahLst/>
                <a:cxnLst>
                  <a:cxn ang="0">
                    <a:pos x="T0" y="T1"/>
                  </a:cxn>
                  <a:cxn ang="0">
                    <a:pos x="T2" y="T3"/>
                  </a:cxn>
                  <a:cxn ang="0">
                    <a:pos x="T4" y="T5"/>
                  </a:cxn>
                  <a:cxn ang="0">
                    <a:pos x="T6" y="T7"/>
                  </a:cxn>
                  <a:cxn ang="0">
                    <a:pos x="T8" y="T9"/>
                  </a:cxn>
                  <a:cxn ang="0">
                    <a:pos x="T10" y="T11"/>
                  </a:cxn>
                  <a:cxn ang="0">
                    <a:pos x="T12" y="T13"/>
                  </a:cxn>
                </a:cxnLst>
                <a:rect l="0" t="0" r="r" b="b"/>
                <a:pathLst>
                  <a:path w="32" h="68">
                    <a:moveTo>
                      <a:pt x="0" y="55"/>
                    </a:moveTo>
                    <a:cubicBezTo>
                      <a:pt x="11" y="54"/>
                      <a:pt x="8" y="44"/>
                      <a:pt x="10" y="38"/>
                    </a:cubicBezTo>
                    <a:cubicBezTo>
                      <a:pt x="11" y="34"/>
                      <a:pt x="10" y="29"/>
                      <a:pt x="12" y="24"/>
                    </a:cubicBezTo>
                    <a:cubicBezTo>
                      <a:pt x="12" y="27"/>
                      <a:pt x="13" y="30"/>
                      <a:pt x="13" y="35"/>
                    </a:cubicBezTo>
                    <a:cubicBezTo>
                      <a:pt x="19" y="23"/>
                      <a:pt x="23" y="12"/>
                      <a:pt x="21" y="0"/>
                    </a:cubicBezTo>
                    <a:cubicBezTo>
                      <a:pt x="32" y="25"/>
                      <a:pt x="9" y="43"/>
                      <a:pt x="7" y="68"/>
                    </a:cubicBezTo>
                    <a:cubicBezTo>
                      <a:pt x="2" y="63"/>
                      <a:pt x="1" y="59"/>
                      <a:pt x="0" y="5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8" name="Freeform 527">
                <a:extLst>
                  <a:ext uri="{FF2B5EF4-FFF2-40B4-BE49-F238E27FC236}">
                    <a16:creationId xmlns:a16="http://schemas.microsoft.com/office/drawing/2014/main" id="{B5D0EFC4-A10E-DC28-1360-3B4CEB25DE7F}"/>
                  </a:ext>
                </a:extLst>
              </p:cNvPr>
              <p:cNvSpPr/>
              <p:nvPr/>
            </p:nvSpPr>
            <p:spPr bwMode="auto">
              <a:xfrm>
                <a:off x="5499" y="2094"/>
                <a:ext cx="28" cy="72"/>
              </a:xfrm>
              <a:custGeom>
                <a:avLst/>
                <a:gdLst>
                  <a:gd name="T0" fmla="*/ 0 w 25"/>
                  <a:gd name="T1" fmla="*/ 3 h 63"/>
                  <a:gd name="T2" fmla="*/ 11 w 25"/>
                  <a:gd name="T3" fmla="*/ 6 h 63"/>
                  <a:gd name="T4" fmla="*/ 24 w 25"/>
                  <a:gd name="T5" fmla="*/ 56 h 63"/>
                  <a:gd name="T6" fmla="*/ 22 w 25"/>
                  <a:gd name="T7" fmla="*/ 62 h 63"/>
                  <a:gd name="T8" fmla="*/ 17 w 25"/>
                  <a:gd name="T9" fmla="*/ 58 h 63"/>
                  <a:gd name="T10" fmla="*/ 0 w 25"/>
                  <a:gd name="T11" fmla="*/ 3 h 63"/>
                </a:gdLst>
                <a:ahLst/>
                <a:cxnLst>
                  <a:cxn ang="0">
                    <a:pos x="T0" y="T1"/>
                  </a:cxn>
                  <a:cxn ang="0">
                    <a:pos x="T2" y="T3"/>
                  </a:cxn>
                  <a:cxn ang="0">
                    <a:pos x="T4" y="T5"/>
                  </a:cxn>
                  <a:cxn ang="0">
                    <a:pos x="T6" y="T7"/>
                  </a:cxn>
                  <a:cxn ang="0">
                    <a:pos x="T8" y="T9"/>
                  </a:cxn>
                  <a:cxn ang="0">
                    <a:pos x="T10" y="T11"/>
                  </a:cxn>
                </a:cxnLst>
                <a:rect l="0" t="0" r="r" b="b"/>
                <a:pathLst>
                  <a:path w="25" h="62">
                    <a:moveTo>
                      <a:pt x="0" y="3"/>
                    </a:moveTo>
                    <a:cubicBezTo>
                      <a:pt x="4" y="1"/>
                      <a:pt x="8" y="0"/>
                      <a:pt x="11" y="6"/>
                    </a:cubicBezTo>
                    <a:cubicBezTo>
                      <a:pt x="17" y="22"/>
                      <a:pt x="25" y="38"/>
                      <a:pt x="24" y="56"/>
                    </a:cubicBezTo>
                    <a:cubicBezTo>
                      <a:pt x="24" y="59"/>
                      <a:pt x="25" y="62"/>
                      <a:pt x="22" y="62"/>
                    </a:cubicBezTo>
                    <a:cubicBezTo>
                      <a:pt x="19" y="63"/>
                      <a:pt x="17" y="60"/>
                      <a:pt x="17" y="58"/>
                    </a:cubicBezTo>
                    <a:cubicBezTo>
                      <a:pt x="23" y="36"/>
                      <a:pt x="11" y="20"/>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9" name="Freeform 528">
                <a:extLst>
                  <a:ext uri="{FF2B5EF4-FFF2-40B4-BE49-F238E27FC236}">
                    <a16:creationId xmlns:a16="http://schemas.microsoft.com/office/drawing/2014/main" id="{605B849D-5349-F621-62B7-284F1F703405}"/>
                  </a:ext>
                </a:extLst>
              </p:cNvPr>
              <p:cNvSpPr>
                <a:spLocks noEditPoints="1"/>
              </p:cNvSpPr>
              <p:nvPr/>
            </p:nvSpPr>
            <p:spPr bwMode="auto">
              <a:xfrm>
                <a:off x="5605" y="2602"/>
                <a:ext cx="25" cy="70"/>
              </a:xfrm>
              <a:custGeom>
                <a:avLst/>
                <a:gdLst>
                  <a:gd name="T0" fmla="*/ 19 w 22"/>
                  <a:gd name="T1" fmla="*/ 62 h 62"/>
                  <a:gd name="T2" fmla="*/ 2 w 22"/>
                  <a:gd name="T3" fmla="*/ 37 h 62"/>
                  <a:gd name="T4" fmla="*/ 1 w 22"/>
                  <a:gd name="T5" fmla="*/ 34 h 62"/>
                  <a:gd name="T6" fmla="*/ 7 w 22"/>
                  <a:gd name="T7" fmla="*/ 0 h 62"/>
                  <a:gd name="T8" fmla="*/ 22 w 22"/>
                  <a:gd name="T9" fmla="*/ 60 h 62"/>
                  <a:gd name="T10" fmla="*/ 19 w 22"/>
                  <a:gd name="T11" fmla="*/ 62 h 62"/>
                  <a:gd name="T12" fmla="*/ 9 w 22"/>
                  <a:gd name="T13" fmla="*/ 36 h 62"/>
                  <a:gd name="T14" fmla="*/ 9 w 22"/>
                  <a:gd name="T15" fmla="*/ 35 h 62"/>
                  <a:gd name="T16" fmla="*/ 8 w 22"/>
                  <a:gd name="T17" fmla="*/ 36 h 62"/>
                  <a:gd name="T18" fmla="*/ 9 w 22"/>
                  <a:gd name="T19" fmla="*/ 37 h 62"/>
                  <a:gd name="T20" fmla="*/ 9 w 22"/>
                  <a:gd name="T21" fmla="*/ 3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62">
                    <a:moveTo>
                      <a:pt x="19" y="62"/>
                    </a:moveTo>
                    <a:cubicBezTo>
                      <a:pt x="13" y="54"/>
                      <a:pt x="7" y="45"/>
                      <a:pt x="2" y="37"/>
                    </a:cubicBezTo>
                    <a:cubicBezTo>
                      <a:pt x="1" y="36"/>
                      <a:pt x="0" y="34"/>
                      <a:pt x="1" y="34"/>
                    </a:cubicBezTo>
                    <a:cubicBezTo>
                      <a:pt x="14" y="24"/>
                      <a:pt x="0" y="10"/>
                      <a:pt x="7" y="0"/>
                    </a:cubicBezTo>
                    <a:cubicBezTo>
                      <a:pt x="12" y="20"/>
                      <a:pt x="11" y="42"/>
                      <a:pt x="22" y="60"/>
                    </a:cubicBezTo>
                    <a:cubicBezTo>
                      <a:pt x="21" y="61"/>
                      <a:pt x="20" y="62"/>
                      <a:pt x="19" y="62"/>
                    </a:cubicBezTo>
                    <a:close/>
                    <a:moveTo>
                      <a:pt x="9" y="36"/>
                    </a:moveTo>
                    <a:cubicBezTo>
                      <a:pt x="9" y="36"/>
                      <a:pt x="9" y="36"/>
                      <a:pt x="9" y="35"/>
                    </a:cubicBezTo>
                    <a:cubicBezTo>
                      <a:pt x="9" y="35"/>
                      <a:pt x="8" y="36"/>
                      <a:pt x="8" y="36"/>
                    </a:cubicBezTo>
                    <a:cubicBezTo>
                      <a:pt x="8" y="36"/>
                      <a:pt x="8" y="37"/>
                      <a:pt x="9" y="37"/>
                    </a:cubicBezTo>
                    <a:cubicBezTo>
                      <a:pt x="9" y="37"/>
                      <a:pt x="9" y="36"/>
                      <a:pt x="9"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0" name="Freeform 529">
                <a:extLst>
                  <a:ext uri="{FF2B5EF4-FFF2-40B4-BE49-F238E27FC236}">
                    <a16:creationId xmlns:a16="http://schemas.microsoft.com/office/drawing/2014/main" id="{36FDC14B-F5B9-CD2D-F07A-74639EEB0B94}"/>
                  </a:ext>
                </a:extLst>
              </p:cNvPr>
              <p:cNvSpPr/>
              <p:nvPr/>
            </p:nvSpPr>
            <p:spPr bwMode="auto">
              <a:xfrm>
                <a:off x="5692" y="2514"/>
                <a:ext cx="22" cy="71"/>
              </a:xfrm>
              <a:custGeom>
                <a:avLst/>
                <a:gdLst>
                  <a:gd name="T0" fmla="*/ 15 w 20"/>
                  <a:gd name="T1" fmla="*/ 28 h 63"/>
                  <a:gd name="T2" fmla="*/ 17 w 20"/>
                  <a:gd name="T3" fmla="*/ 13 h 63"/>
                  <a:gd name="T4" fmla="*/ 12 w 20"/>
                  <a:gd name="T5" fmla="*/ 63 h 63"/>
                  <a:gd name="T6" fmla="*/ 0 w 20"/>
                  <a:gd name="T7" fmla="*/ 0 h 63"/>
                  <a:gd name="T8" fmla="*/ 15 w 20"/>
                  <a:gd name="T9" fmla="*/ 28 h 63"/>
                </a:gdLst>
                <a:ahLst/>
                <a:cxnLst>
                  <a:cxn ang="0">
                    <a:pos x="T0" y="T1"/>
                  </a:cxn>
                  <a:cxn ang="0">
                    <a:pos x="T2" y="T3"/>
                  </a:cxn>
                  <a:cxn ang="0">
                    <a:pos x="T4" y="T5"/>
                  </a:cxn>
                  <a:cxn ang="0">
                    <a:pos x="T6" y="T7"/>
                  </a:cxn>
                  <a:cxn ang="0">
                    <a:pos x="T8" y="T9"/>
                  </a:cxn>
                </a:cxnLst>
                <a:rect l="0" t="0" r="r" b="b"/>
                <a:pathLst>
                  <a:path w="20" h="62">
                    <a:moveTo>
                      <a:pt x="15" y="28"/>
                    </a:moveTo>
                    <a:cubicBezTo>
                      <a:pt x="16" y="23"/>
                      <a:pt x="16" y="18"/>
                      <a:pt x="17" y="13"/>
                    </a:cubicBezTo>
                    <a:cubicBezTo>
                      <a:pt x="20" y="30"/>
                      <a:pt x="17" y="47"/>
                      <a:pt x="12" y="63"/>
                    </a:cubicBezTo>
                    <a:cubicBezTo>
                      <a:pt x="13" y="41"/>
                      <a:pt x="9" y="20"/>
                      <a:pt x="0" y="0"/>
                    </a:cubicBezTo>
                    <a:cubicBezTo>
                      <a:pt x="11" y="7"/>
                      <a:pt x="9" y="19"/>
                      <a:pt x="15" y="2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1" name="Freeform 530">
                <a:extLst>
                  <a:ext uri="{FF2B5EF4-FFF2-40B4-BE49-F238E27FC236}">
                    <a16:creationId xmlns:a16="http://schemas.microsoft.com/office/drawing/2014/main" id="{71202D97-6C22-BB38-6E84-2BC888011EA1}"/>
                  </a:ext>
                </a:extLst>
              </p:cNvPr>
              <p:cNvSpPr/>
              <p:nvPr/>
            </p:nvSpPr>
            <p:spPr bwMode="auto">
              <a:xfrm>
                <a:off x="5694" y="2608"/>
                <a:ext cx="24" cy="48"/>
              </a:xfrm>
              <a:custGeom>
                <a:avLst/>
                <a:gdLst>
                  <a:gd name="T0" fmla="*/ 0 w 21"/>
                  <a:gd name="T1" fmla="*/ 24 h 43"/>
                  <a:gd name="T2" fmla="*/ 5 w 21"/>
                  <a:gd name="T3" fmla="*/ 0 h 43"/>
                  <a:gd name="T4" fmla="*/ 21 w 21"/>
                  <a:gd name="T5" fmla="*/ 36 h 43"/>
                  <a:gd name="T6" fmla="*/ 20 w 21"/>
                  <a:gd name="T7" fmla="*/ 42 h 43"/>
                  <a:gd name="T8" fmla="*/ 17 w 21"/>
                  <a:gd name="T9" fmla="*/ 40 h 43"/>
                  <a:gd name="T10" fmla="*/ 0 w 21"/>
                  <a:gd name="T11" fmla="*/ 24 h 43"/>
                </a:gdLst>
                <a:ahLst/>
                <a:cxnLst>
                  <a:cxn ang="0">
                    <a:pos x="T0" y="T1"/>
                  </a:cxn>
                  <a:cxn ang="0">
                    <a:pos x="T2" y="T3"/>
                  </a:cxn>
                  <a:cxn ang="0">
                    <a:pos x="T4" y="T5"/>
                  </a:cxn>
                  <a:cxn ang="0">
                    <a:pos x="T6" y="T7"/>
                  </a:cxn>
                  <a:cxn ang="0">
                    <a:pos x="T8" y="T9"/>
                  </a:cxn>
                  <a:cxn ang="0">
                    <a:pos x="T10" y="T11"/>
                  </a:cxn>
                </a:cxnLst>
                <a:rect l="0" t="0" r="r" b="b"/>
                <a:pathLst>
                  <a:path w="21" h="43">
                    <a:moveTo>
                      <a:pt x="0" y="24"/>
                    </a:moveTo>
                    <a:cubicBezTo>
                      <a:pt x="4" y="17"/>
                      <a:pt x="1" y="8"/>
                      <a:pt x="5" y="0"/>
                    </a:cubicBezTo>
                    <a:cubicBezTo>
                      <a:pt x="14" y="10"/>
                      <a:pt x="13" y="25"/>
                      <a:pt x="21" y="36"/>
                    </a:cubicBezTo>
                    <a:cubicBezTo>
                      <a:pt x="21" y="38"/>
                      <a:pt x="21" y="40"/>
                      <a:pt x="20" y="42"/>
                    </a:cubicBezTo>
                    <a:cubicBezTo>
                      <a:pt x="19" y="43"/>
                      <a:pt x="17" y="41"/>
                      <a:pt x="17" y="40"/>
                    </a:cubicBezTo>
                    <a:cubicBezTo>
                      <a:pt x="14" y="32"/>
                      <a:pt x="6" y="29"/>
                      <a:pt x="0"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2" name="Freeform 531">
                <a:extLst>
                  <a:ext uri="{FF2B5EF4-FFF2-40B4-BE49-F238E27FC236}">
                    <a16:creationId xmlns:a16="http://schemas.microsoft.com/office/drawing/2014/main" id="{2F81769B-D0CA-732A-D501-0C83E052FF15}"/>
                  </a:ext>
                </a:extLst>
              </p:cNvPr>
              <p:cNvSpPr/>
              <p:nvPr/>
            </p:nvSpPr>
            <p:spPr bwMode="auto">
              <a:xfrm>
                <a:off x="5383" y="2425"/>
                <a:ext cx="21" cy="34"/>
              </a:xfrm>
              <a:custGeom>
                <a:avLst/>
                <a:gdLst>
                  <a:gd name="T0" fmla="*/ 16 w 19"/>
                  <a:gd name="T1" fmla="*/ 17 h 30"/>
                  <a:gd name="T2" fmla="*/ 10 w 19"/>
                  <a:gd name="T3" fmla="*/ 30 h 30"/>
                  <a:gd name="T4" fmla="*/ 0 w 19"/>
                  <a:gd name="T5" fmla="*/ 15 h 30"/>
                  <a:gd name="T6" fmla="*/ 2 w 19"/>
                  <a:gd name="T7" fmla="*/ 11 h 30"/>
                  <a:gd name="T8" fmla="*/ 7 w 19"/>
                  <a:gd name="T9" fmla="*/ 1 h 30"/>
                  <a:gd name="T10" fmla="*/ 15 w 19"/>
                  <a:gd name="T11" fmla="*/ 15 h 30"/>
                  <a:gd name="T12" fmla="*/ 16 w 19"/>
                  <a:gd name="T13" fmla="*/ 17 h 30"/>
                </a:gdLst>
                <a:ahLst/>
                <a:cxnLst>
                  <a:cxn ang="0">
                    <a:pos x="T0" y="T1"/>
                  </a:cxn>
                  <a:cxn ang="0">
                    <a:pos x="T2" y="T3"/>
                  </a:cxn>
                  <a:cxn ang="0">
                    <a:pos x="T4" y="T5"/>
                  </a:cxn>
                  <a:cxn ang="0">
                    <a:pos x="T6" y="T7"/>
                  </a:cxn>
                  <a:cxn ang="0">
                    <a:pos x="T8" y="T9"/>
                  </a:cxn>
                  <a:cxn ang="0">
                    <a:pos x="T10" y="T11"/>
                  </a:cxn>
                  <a:cxn ang="0">
                    <a:pos x="T12" y="T13"/>
                  </a:cxn>
                </a:cxnLst>
                <a:rect l="0" t="0" r="r" b="b"/>
                <a:pathLst>
                  <a:path w="19" h="30">
                    <a:moveTo>
                      <a:pt x="16" y="17"/>
                    </a:moveTo>
                    <a:cubicBezTo>
                      <a:pt x="15" y="22"/>
                      <a:pt x="15" y="27"/>
                      <a:pt x="10" y="30"/>
                    </a:cubicBezTo>
                    <a:cubicBezTo>
                      <a:pt x="3" y="28"/>
                      <a:pt x="2" y="21"/>
                      <a:pt x="0" y="15"/>
                    </a:cubicBezTo>
                    <a:cubicBezTo>
                      <a:pt x="1" y="14"/>
                      <a:pt x="1" y="12"/>
                      <a:pt x="2" y="11"/>
                    </a:cubicBezTo>
                    <a:cubicBezTo>
                      <a:pt x="4" y="8"/>
                      <a:pt x="1" y="0"/>
                      <a:pt x="7" y="1"/>
                    </a:cubicBezTo>
                    <a:cubicBezTo>
                      <a:pt x="12" y="2"/>
                      <a:pt x="19" y="6"/>
                      <a:pt x="15" y="15"/>
                    </a:cubicBezTo>
                    <a:cubicBezTo>
                      <a:pt x="15" y="15"/>
                      <a:pt x="16" y="16"/>
                      <a:pt x="16"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3" name="Freeform 532">
                <a:extLst>
                  <a:ext uri="{FF2B5EF4-FFF2-40B4-BE49-F238E27FC236}">
                    <a16:creationId xmlns:a16="http://schemas.microsoft.com/office/drawing/2014/main" id="{7CFF8D16-F802-72E0-107E-B573E427B054}"/>
                  </a:ext>
                </a:extLst>
              </p:cNvPr>
              <p:cNvSpPr/>
              <p:nvPr/>
            </p:nvSpPr>
            <p:spPr bwMode="auto">
              <a:xfrm>
                <a:off x="5512" y="2328"/>
                <a:ext cx="29" cy="34"/>
              </a:xfrm>
              <a:custGeom>
                <a:avLst/>
                <a:gdLst>
                  <a:gd name="T0" fmla="*/ 14 w 25"/>
                  <a:gd name="T1" fmla="*/ 0 h 30"/>
                  <a:gd name="T2" fmla="*/ 20 w 25"/>
                  <a:gd name="T3" fmla="*/ 6 h 30"/>
                  <a:gd name="T4" fmla="*/ 19 w 25"/>
                  <a:gd name="T5" fmla="*/ 13 h 30"/>
                  <a:gd name="T6" fmla="*/ 9 w 25"/>
                  <a:gd name="T7" fmla="*/ 30 h 30"/>
                  <a:gd name="T8" fmla="*/ 8 w 25"/>
                  <a:gd name="T9" fmla="*/ 29 h 30"/>
                  <a:gd name="T10" fmla="*/ 5 w 25"/>
                  <a:gd name="T11" fmla="*/ 15 h 30"/>
                  <a:gd name="T12" fmla="*/ 14 w 25"/>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5" h="30">
                    <a:moveTo>
                      <a:pt x="14" y="0"/>
                    </a:moveTo>
                    <a:cubicBezTo>
                      <a:pt x="16" y="2"/>
                      <a:pt x="17" y="4"/>
                      <a:pt x="20" y="6"/>
                    </a:cubicBezTo>
                    <a:cubicBezTo>
                      <a:pt x="25" y="9"/>
                      <a:pt x="25" y="12"/>
                      <a:pt x="19" y="13"/>
                    </a:cubicBezTo>
                    <a:cubicBezTo>
                      <a:pt x="9" y="15"/>
                      <a:pt x="16" y="26"/>
                      <a:pt x="9" y="30"/>
                    </a:cubicBezTo>
                    <a:cubicBezTo>
                      <a:pt x="9" y="30"/>
                      <a:pt x="8" y="30"/>
                      <a:pt x="8" y="29"/>
                    </a:cubicBezTo>
                    <a:cubicBezTo>
                      <a:pt x="10" y="24"/>
                      <a:pt x="7" y="20"/>
                      <a:pt x="5" y="15"/>
                    </a:cubicBezTo>
                    <a:cubicBezTo>
                      <a:pt x="0" y="2"/>
                      <a:pt x="0" y="2"/>
                      <a:pt x="14"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4" name="Freeform 533">
                <a:extLst>
                  <a:ext uri="{FF2B5EF4-FFF2-40B4-BE49-F238E27FC236}">
                    <a16:creationId xmlns:a16="http://schemas.microsoft.com/office/drawing/2014/main" id="{4B9A5216-5D27-A21D-9C64-DEA6DE7819BB}"/>
                  </a:ext>
                </a:extLst>
              </p:cNvPr>
              <p:cNvSpPr/>
              <p:nvPr/>
            </p:nvSpPr>
            <p:spPr bwMode="auto">
              <a:xfrm>
                <a:off x="5514" y="1714"/>
                <a:ext cx="57" cy="36"/>
              </a:xfrm>
              <a:custGeom>
                <a:avLst/>
                <a:gdLst>
                  <a:gd name="T0" fmla="*/ 1 w 50"/>
                  <a:gd name="T1" fmla="*/ 2 h 31"/>
                  <a:gd name="T2" fmla="*/ 8 w 50"/>
                  <a:gd name="T3" fmla="*/ 0 h 31"/>
                  <a:gd name="T4" fmla="*/ 8 w 50"/>
                  <a:gd name="T5" fmla="*/ 0 h 31"/>
                  <a:gd name="T6" fmla="*/ 35 w 50"/>
                  <a:gd name="T7" fmla="*/ 16 h 31"/>
                  <a:gd name="T8" fmla="*/ 39 w 50"/>
                  <a:gd name="T9" fmla="*/ 14 h 31"/>
                  <a:gd name="T10" fmla="*/ 39 w 50"/>
                  <a:gd name="T11" fmla="*/ 14 h 31"/>
                  <a:gd name="T12" fmla="*/ 50 w 50"/>
                  <a:gd name="T13" fmla="*/ 31 h 31"/>
                  <a:gd name="T14" fmla="*/ 17 w 50"/>
                  <a:gd name="T15" fmla="*/ 11 h 31"/>
                  <a:gd name="T16" fmla="*/ 0 w 50"/>
                  <a:gd name="T17" fmla="*/ 2 h 31"/>
                  <a:gd name="T18" fmla="*/ 1 w 50"/>
                  <a:gd name="T19"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31">
                    <a:moveTo>
                      <a:pt x="1" y="2"/>
                    </a:moveTo>
                    <a:cubicBezTo>
                      <a:pt x="3" y="2"/>
                      <a:pt x="6" y="2"/>
                      <a:pt x="8" y="0"/>
                    </a:cubicBezTo>
                    <a:cubicBezTo>
                      <a:pt x="8" y="0"/>
                      <a:pt x="8" y="0"/>
                      <a:pt x="8" y="0"/>
                    </a:cubicBezTo>
                    <a:cubicBezTo>
                      <a:pt x="17" y="5"/>
                      <a:pt x="26" y="10"/>
                      <a:pt x="35" y="16"/>
                    </a:cubicBezTo>
                    <a:cubicBezTo>
                      <a:pt x="38" y="18"/>
                      <a:pt x="39" y="18"/>
                      <a:pt x="39" y="14"/>
                    </a:cubicBezTo>
                    <a:cubicBezTo>
                      <a:pt x="39" y="14"/>
                      <a:pt x="39" y="14"/>
                      <a:pt x="39" y="14"/>
                    </a:cubicBezTo>
                    <a:cubicBezTo>
                      <a:pt x="46" y="17"/>
                      <a:pt x="46" y="23"/>
                      <a:pt x="50" y="31"/>
                    </a:cubicBezTo>
                    <a:cubicBezTo>
                      <a:pt x="37" y="25"/>
                      <a:pt x="28" y="15"/>
                      <a:pt x="17" y="11"/>
                    </a:cubicBezTo>
                    <a:cubicBezTo>
                      <a:pt x="12" y="8"/>
                      <a:pt x="3" y="11"/>
                      <a:pt x="0" y="2"/>
                    </a:cubicBezTo>
                    <a:lnTo>
                      <a:pt x="1" y="2"/>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5" name="Freeform 534">
                <a:extLst>
                  <a:ext uri="{FF2B5EF4-FFF2-40B4-BE49-F238E27FC236}">
                    <a16:creationId xmlns:a16="http://schemas.microsoft.com/office/drawing/2014/main" id="{317C8824-53DD-52FA-A6EC-41DE72224F7C}"/>
                  </a:ext>
                </a:extLst>
              </p:cNvPr>
              <p:cNvSpPr/>
              <p:nvPr/>
            </p:nvSpPr>
            <p:spPr bwMode="auto">
              <a:xfrm>
                <a:off x="5502" y="2264"/>
                <a:ext cx="35" cy="22"/>
              </a:xfrm>
              <a:custGeom>
                <a:avLst/>
                <a:gdLst>
                  <a:gd name="T0" fmla="*/ 28 w 31"/>
                  <a:gd name="T1" fmla="*/ 3 h 19"/>
                  <a:gd name="T2" fmla="*/ 30 w 31"/>
                  <a:gd name="T3" fmla="*/ 9 h 19"/>
                  <a:gd name="T4" fmla="*/ 17 w 31"/>
                  <a:gd name="T5" fmla="*/ 18 h 19"/>
                  <a:gd name="T6" fmla="*/ 0 w 31"/>
                  <a:gd name="T7" fmla="*/ 12 h 19"/>
                  <a:gd name="T8" fmla="*/ 21 w 31"/>
                  <a:gd name="T9" fmla="*/ 0 h 19"/>
                  <a:gd name="T10" fmla="*/ 28 w 31"/>
                  <a:gd name="T11" fmla="*/ 3 h 19"/>
                </a:gdLst>
                <a:ahLst/>
                <a:cxnLst>
                  <a:cxn ang="0">
                    <a:pos x="T0" y="T1"/>
                  </a:cxn>
                  <a:cxn ang="0">
                    <a:pos x="T2" y="T3"/>
                  </a:cxn>
                  <a:cxn ang="0">
                    <a:pos x="T4" y="T5"/>
                  </a:cxn>
                  <a:cxn ang="0">
                    <a:pos x="T6" y="T7"/>
                  </a:cxn>
                  <a:cxn ang="0">
                    <a:pos x="T8" y="T9"/>
                  </a:cxn>
                  <a:cxn ang="0">
                    <a:pos x="T10" y="T11"/>
                  </a:cxn>
                </a:cxnLst>
                <a:rect l="0" t="0" r="r" b="b"/>
                <a:pathLst>
                  <a:path w="31" h="19">
                    <a:moveTo>
                      <a:pt x="28" y="3"/>
                    </a:moveTo>
                    <a:cubicBezTo>
                      <a:pt x="29" y="5"/>
                      <a:pt x="31" y="7"/>
                      <a:pt x="30" y="9"/>
                    </a:cubicBezTo>
                    <a:cubicBezTo>
                      <a:pt x="25" y="12"/>
                      <a:pt x="22" y="17"/>
                      <a:pt x="17" y="18"/>
                    </a:cubicBezTo>
                    <a:cubicBezTo>
                      <a:pt x="11" y="17"/>
                      <a:pt x="5" y="19"/>
                      <a:pt x="0" y="12"/>
                    </a:cubicBezTo>
                    <a:cubicBezTo>
                      <a:pt x="8" y="10"/>
                      <a:pt x="11" y="0"/>
                      <a:pt x="21" y="0"/>
                    </a:cubicBezTo>
                    <a:cubicBezTo>
                      <a:pt x="23" y="1"/>
                      <a:pt x="26" y="2"/>
                      <a:pt x="28"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6" name="Freeform 535">
                <a:extLst>
                  <a:ext uri="{FF2B5EF4-FFF2-40B4-BE49-F238E27FC236}">
                    <a16:creationId xmlns:a16="http://schemas.microsoft.com/office/drawing/2014/main" id="{10D37205-B155-8913-EE17-3D95CB8F0853}"/>
                  </a:ext>
                </a:extLst>
              </p:cNvPr>
              <p:cNvSpPr/>
              <p:nvPr/>
            </p:nvSpPr>
            <p:spPr bwMode="auto">
              <a:xfrm>
                <a:off x="5477" y="1605"/>
                <a:ext cx="35" cy="46"/>
              </a:xfrm>
              <a:custGeom>
                <a:avLst/>
                <a:gdLst>
                  <a:gd name="T0" fmla="*/ 0 w 31"/>
                  <a:gd name="T1" fmla="*/ 7 h 41"/>
                  <a:gd name="T2" fmla="*/ 5 w 31"/>
                  <a:gd name="T3" fmla="*/ 0 h 41"/>
                  <a:gd name="T4" fmla="*/ 31 w 31"/>
                  <a:gd name="T5" fmla="*/ 41 h 41"/>
                  <a:gd name="T6" fmla="*/ 31 w 31"/>
                  <a:gd name="T7" fmla="*/ 41 h 41"/>
                  <a:gd name="T8" fmla="*/ 0 w 31"/>
                  <a:gd name="T9" fmla="*/ 7 h 41"/>
                </a:gdLst>
                <a:ahLst/>
                <a:cxnLst>
                  <a:cxn ang="0">
                    <a:pos x="T0" y="T1"/>
                  </a:cxn>
                  <a:cxn ang="0">
                    <a:pos x="T2" y="T3"/>
                  </a:cxn>
                  <a:cxn ang="0">
                    <a:pos x="T4" y="T5"/>
                  </a:cxn>
                  <a:cxn ang="0">
                    <a:pos x="T6" y="T7"/>
                  </a:cxn>
                  <a:cxn ang="0">
                    <a:pos x="T8" y="T9"/>
                  </a:cxn>
                </a:cxnLst>
                <a:rect l="0" t="0" r="r" b="b"/>
                <a:pathLst>
                  <a:path w="31" h="41">
                    <a:moveTo>
                      <a:pt x="0" y="7"/>
                    </a:moveTo>
                    <a:cubicBezTo>
                      <a:pt x="5" y="8"/>
                      <a:pt x="3" y="3"/>
                      <a:pt x="5" y="0"/>
                    </a:cubicBezTo>
                    <a:cubicBezTo>
                      <a:pt x="14" y="14"/>
                      <a:pt x="22" y="27"/>
                      <a:pt x="31" y="41"/>
                    </a:cubicBezTo>
                    <a:cubicBezTo>
                      <a:pt x="31" y="41"/>
                      <a:pt x="31" y="41"/>
                      <a:pt x="31" y="41"/>
                    </a:cubicBezTo>
                    <a:cubicBezTo>
                      <a:pt x="17" y="33"/>
                      <a:pt x="9" y="20"/>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7" name="Freeform 536">
                <a:extLst>
                  <a:ext uri="{FF2B5EF4-FFF2-40B4-BE49-F238E27FC236}">
                    <a16:creationId xmlns:a16="http://schemas.microsoft.com/office/drawing/2014/main" id="{2151F709-29FC-2B68-CCC7-45C0F73C3B16}"/>
                  </a:ext>
                </a:extLst>
              </p:cNvPr>
              <p:cNvSpPr/>
              <p:nvPr/>
            </p:nvSpPr>
            <p:spPr bwMode="auto">
              <a:xfrm>
                <a:off x="5485" y="2383"/>
                <a:ext cx="32" cy="22"/>
              </a:xfrm>
              <a:custGeom>
                <a:avLst/>
                <a:gdLst>
                  <a:gd name="T0" fmla="*/ 11 w 28"/>
                  <a:gd name="T1" fmla="*/ 19 h 19"/>
                  <a:gd name="T2" fmla="*/ 9 w 28"/>
                  <a:gd name="T3" fmla="*/ 18 h 19"/>
                  <a:gd name="T4" fmla="*/ 0 w 28"/>
                  <a:gd name="T5" fmla="*/ 0 h 19"/>
                  <a:gd name="T6" fmla="*/ 20 w 28"/>
                  <a:gd name="T7" fmla="*/ 2 h 19"/>
                  <a:gd name="T8" fmla="*/ 20 w 28"/>
                  <a:gd name="T9" fmla="*/ 7 h 19"/>
                  <a:gd name="T10" fmla="*/ 11 w 28"/>
                  <a:gd name="T11" fmla="*/ 19 h 19"/>
                </a:gdLst>
                <a:ahLst/>
                <a:cxnLst>
                  <a:cxn ang="0">
                    <a:pos x="T0" y="T1"/>
                  </a:cxn>
                  <a:cxn ang="0">
                    <a:pos x="T2" y="T3"/>
                  </a:cxn>
                  <a:cxn ang="0">
                    <a:pos x="T4" y="T5"/>
                  </a:cxn>
                  <a:cxn ang="0">
                    <a:pos x="T6" y="T7"/>
                  </a:cxn>
                  <a:cxn ang="0">
                    <a:pos x="T8" y="T9"/>
                  </a:cxn>
                  <a:cxn ang="0">
                    <a:pos x="T10" y="T11"/>
                  </a:cxn>
                </a:cxnLst>
                <a:rect l="0" t="0" r="r" b="b"/>
                <a:pathLst>
                  <a:path w="28" h="19">
                    <a:moveTo>
                      <a:pt x="11" y="19"/>
                    </a:moveTo>
                    <a:cubicBezTo>
                      <a:pt x="11" y="19"/>
                      <a:pt x="10" y="19"/>
                      <a:pt x="9" y="18"/>
                    </a:cubicBezTo>
                    <a:cubicBezTo>
                      <a:pt x="4" y="13"/>
                      <a:pt x="5" y="6"/>
                      <a:pt x="0" y="0"/>
                    </a:cubicBezTo>
                    <a:cubicBezTo>
                      <a:pt x="8" y="1"/>
                      <a:pt x="14" y="2"/>
                      <a:pt x="20" y="2"/>
                    </a:cubicBezTo>
                    <a:cubicBezTo>
                      <a:pt x="20" y="4"/>
                      <a:pt x="19" y="6"/>
                      <a:pt x="20" y="7"/>
                    </a:cubicBezTo>
                    <a:cubicBezTo>
                      <a:pt x="28" y="18"/>
                      <a:pt x="20" y="19"/>
                      <a:pt x="11" y="1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8" name="Freeform 537">
                <a:extLst>
                  <a:ext uri="{FF2B5EF4-FFF2-40B4-BE49-F238E27FC236}">
                    <a16:creationId xmlns:a16="http://schemas.microsoft.com/office/drawing/2014/main" id="{0FB996C8-CCF7-867B-9B5A-7685FDAC01E3}"/>
                  </a:ext>
                </a:extLst>
              </p:cNvPr>
              <p:cNvSpPr/>
              <p:nvPr/>
            </p:nvSpPr>
            <p:spPr bwMode="auto">
              <a:xfrm>
                <a:off x="5672" y="2620"/>
                <a:ext cx="17" cy="32"/>
              </a:xfrm>
              <a:custGeom>
                <a:avLst/>
                <a:gdLst>
                  <a:gd name="T0" fmla="*/ 14 w 15"/>
                  <a:gd name="T1" fmla="*/ 8 h 28"/>
                  <a:gd name="T2" fmla="*/ 14 w 15"/>
                  <a:gd name="T3" fmla="*/ 10 h 28"/>
                  <a:gd name="T4" fmla="*/ 13 w 15"/>
                  <a:gd name="T5" fmla="*/ 18 h 28"/>
                  <a:gd name="T6" fmla="*/ 11 w 15"/>
                  <a:gd name="T7" fmla="*/ 27 h 28"/>
                  <a:gd name="T8" fmla="*/ 2 w 15"/>
                  <a:gd name="T9" fmla="*/ 20 h 28"/>
                  <a:gd name="T10" fmla="*/ 2 w 15"/>
                  <a:gd name="T11" fmla="*/ 14 h 28"/>
                  <a:gd name="T12" fmla="*/ 4 w 15"/>
                  <a:gd name="T13" fmla="*/ 3 h 28"/>
                  <a:gd name="T14" fmla="*/ 14 w 15"/>
                  <a:gd name="T15" fmla="*/ 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28">
                    <a:moveTo>
                      <a:pt x="14" y="8"/>
                    </a:moveTo>
                    <a:cubicBezTo>
                      <a:pt x="14" y="9"/>
                      <a:pt x="14" y="9"/>
                      <a:pt x="14" y="10"/>
                    </a:cubicBezTo>
                    <a:cubicBezTo>
                      <a:pt x="11" y="12"/>
                      <a:pt x="13" y="15"/>
                      <a:pt x="13" y="18"/>
                    </a:cubicBezTo>
                    <a:cubicBezTo>
                      <a:pt x="14" y="21"/>
                      <a:pt x="15" y="25"/>
                      <a:pt x="11" y="27"/>
                    </a:cubicBezTo>
                    <a:cubicBezTo>
                      <a:pt x="6" y="28"/>
                      <a:pt x="2" y="26"/>
                      <a:pt x="2" y="20"/>
                    </a:cubicBezTo>
                    <a:cubicBezTo>
                      <a:pt x="2" y="18"/>
                      <a:pt x="2" y="16"/>
                      <a:pt x="2" y="14"/>
                    </a:cubicBezTo>
                    <a:cubicBezTo>
                      <a:pt x="2" y="10"/>
                      <a:pt x="0" y="5"/>
                      <a:pt x="4" y="3"/>
                    </a:cubicBezTo>
                    <a:cubicBezTo>
                      <a:pt x="8" y="0"/>
                      <a:pt x="10" y="7"/>
                      <a:pt x="14"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9" name="Freeform 538">
                <a:extLst>
                  <a:ext uri="{FF2B5EF4-FFF2-40B4-BE49-F238E27FC236}">
                    <a16:creationId xmlns:a16="http://schemas.microsoft.com/office/drawing/2014/main" id="{617C44FF-E36A-17C3-240D-6F9A9A426B43}"/>
                  </a:ext>
                </a:extLst>
              </p:cNvPr>
              <p:cNvSpPr/>
              <p:nvPr/>
            </p:nvSpPr>
            <p:spPr bwMode="auto">
              <a:xfrm>
                <a:off x="5359" y="2686"/>
                <a:ext cx="20" cy="27"/>
              </a:xfrm>
              <a:custGeom>
                <a:avLst/>
                <a:gdLst>
                  <a:gd name="T0" fmla="*/ 0 w 18"/>
                  <a:gd name="T1" fmla="*/ 15 h 24"/>
                  <a:gd name="T2" fmla="*/ 13 w 18"/>
                  <a:gd name="T3" fmla="*/ 1 h 24"/>
                  <a:gd name="T4" fmla="*/ 16 w 18"/>
                  <a:gd name="T5" fmla="*/ 0 h 24"/>
                  <a:gd name="T6" fmla="*/ 13 w 18"/>
                  <a:gd name="T7" fmla="*/ 14 h 24"/>
                  <a:gd name="T8" fmla="*/ 7 w 18"/>
                  <a:gd name="T9" fmla="*/ 23 h 24"/>
                  <a:gd name="T10" fmla="*/ 0 w 18"/>
                  <a:gd name="T11" fmla="*/ 15 h 24"/>
                </a:gdLst>
                <a:ahLst/>
                <a:cxnLst>
                  <a:cxn ang="0">
                    <a:pos x="T0" y="T1"/>
                  </a:cxn>
                  <a:cxn ang="0">
                    <a:pos x="T2" y="T3"/>
                  </a:cxn>
                  <a:cxn ang="0">
                    <a:pos x="T4" y="T5"/>
                  </a:cxn>
                  <a:cxn ang="0">
                    <a:pos x="T6" y="T7"/>
                  </a:cxn>
                  <a:cxn ang="0">
                    <a:pos x="T8" y="T9"/>
                  </a:cxn>
                  <a:cxn ang="0">
                    <a:pos x="T10" y="T11"/>
                  </a:cxn>
                </a:cxnLst>
                <a:rect l="0" t="0" r="r" b="b"/>
                <a:pathLst>
                  <a:path w="18" h="24">
                    <a:moveTo>
                      <a:pt x="0" y="15"/>
                    </a:moveTo>
                    <a:cubicBezTo>
                      <a:pt x="0" y="6"/>
                      <a:pt x="4" y="2"/>
                      <a:pt x="13" y="1"/>
                    </a:cubicBezTo>
                    <a:cubicBezTo>
                      <a:pt x="14" y="1"/>
                      <a:pt x="15" y="1"/>
                      <a:pt x="16" y="0"/>
                    </a:cubicBezTo>
                    <a:cubicBezTo>
                      <a:pt x="18" y="5"/>
                      <a:pt x="15" y="9"/>
                      <a:pt x="13" y="14"/>
                    </a:cubicBezTo>
                    <a:cubicBezTo>
                      <a:pt x="11" y="17"/>
                      <a:pt x="12" y="23"/>
                      <a:pt x="7" y="23"/>
                    </a:cubicBezTo>
                    <a:cubicBezTo>
                      <a:pt x="3" y="24"/>
                      <a:pt x="3" y="17"/>
                      <a:pt x="0" y="1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0" name="Freeform 539">
                <a:extLst>
                  <a:ext uri="{FF2B5EF4-FFF2-40B4-BE49-F238E27FC236}">
                    <a16:creationId xmlns:a16="http://schemas.microsoft.com/office/drawing/2014/main" id="{D69C13FE-05CC-2A4B-5FCA-93B96689A4DD}"/>
                  </a:ext>
                </a:extLst>
              </p:cNvPr>
              <p:cNvSpPr/>
              <p:nvPr/>
            </p:nvSpPr>
            <p:spPr bwMode="auto">
              <a:xfrm>
                <a:off x="5451" y="2099"/>
                <a:ext cx="49" cy="25"/>
              </a:xfrm>
              <a:custGeom>
                <a:avLst/>
                <a:gdLst>
                  <a:gd name="T0" fmla="*/ 43 w 43"/>
                  <a:gd name="T1" fmla="*/ 22 h 22"/>
                  <a:gd name="T2" fmla="*/ 0 w 43"/>
                  <a:gd name="T3" fmla="*/ 8 h 22"/>
                  <a:gd name="T4" fmla="*/ 43 w 43"/>
                  <a:gd name="T5" fmla="*/ 22 h 22"/>
                </a:gdLst>
                <a:ahLst/>
                <a:cxnLst>
                  <a:cxn ang="0">
                    <a:pos x="T0" y="T1"/>
                  </a:cxn>
                  <a:cxn ang="0">
                    <a:pos x="T2" y="T3"/>
                  </a:cxn>
                  <a:cxn ang="0">
                    <a:pos x="T4" y="T5"/>
                  </a:cxn>
                </a:cxnLst>
                <a:rect l="0" t="0" r="r" b="b"/>
                <a:pathLst>
                  <a:path w="43" h="22">
                    <a:moveTo>
                      <a:pt x="43" y="22"/>
                    </a:moveTo>
                    <a:cubicBezTo>
                      <a:pt x="28" y="13"/>
                      <a:pt x="16" y="8"/>
                      <a:pt x="0" y="8"/>
                    </a:cubicBezTo>
                    <a:cubicBezTo>
                      <a:pt x="16" y="0"/>
                      <a:pt x="34" y="5"/>
                      <a:pt x="43" y="2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1" name="Freeform 540">
                <a:extLst>
                  <a:ext uri="{FF2B5EF4-FFF2-40B4-BE49-F238E27FC236}">
                    <a16:creationId xmlns:a16="http://schemas.microsoft.com/office/drawing/2014/main" id="{03BEE751-EAFB-C578-FC3C-888C3E685AF2}"/>
                  </a:ext>
                </a:extLst>
              </p:cNvPr>
              <p:cNvSpPr/>
              <p:nvPr/>
            </p:nvSpPr>
            <p:spPr bwMode="auto">
              <a:xfrm>
                <a:off x="5470" y="1705"/>
                <a:ext cx="46" cy="13"/>
              </a:xfrm>
              <a:custGeom>
                <a:avLst/>
                <a:gdLst>
                  <a:gd name="T0" fmla="*/ 39 w 40"/>
                  <a:gd name="T1" fmla="*/ 10 h 11"/>
                  <a:gd name="T2" fmla="*/ 0 w 40"/>
                  <a:gd name="T3" fmla="*/ 3 h 11"/>
                  <a:gd name="T4" fmla="*/ 40 w 40"/>
                  <a:gd name="T5" fmla="*/ 10 h 11"/>
                  <a:gd name="T6" fmla="*/ 39 w 40"/>
                  <a:gd name="T7" fmla="*/ 10 h 11"/>
                </a:gdLst>
                <a:ahLst/>
                <a:cxnLst>
                  <a:cxn ang="0">
                    <a:pos x="T0" y="T1"/>
                  </a:cxn>
                  <a:cxn ang="0">
                    <a:pos x="T2" y="T3"/>
                  </a:cxn>
                  <a:cxn ang="0">
                    <a:pos x="T4" y="T5"/>
                  </a:cxn>
                  <a:cxn ang="0">
                    <a:pos x="T6" y="T7"/>
                  </a:cxn>
                </a:cxnLst>
                <a:rect l="0" t="0" r="r" b="b"/>
                <a:pathLst>
                  <a:path w="40" h="11">
                    <a:moveTo>
                      <a:pt x="39" y="10"/>
                    </a:moveTo>
                    <a:cubicBezTo>
                      <a:pt x="26" y="11"/>
                      <a:pt x="13" y="5"/>
                      <a:pt x="0" y="3"/>
                    </a:cubicBezTo>
                    <a:cubicBezTo>
                      <a:pt x="14" y="0"/>
                      <a:pt x="27" y="6"/>
                      <a:pt x="40" y="10"/>
                    </a:cubicBezTo>
                    <a:lnTo>
                      <a:pt x="39" y="1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2" name="Freeform 541">
                <a:extLst>
                  <a:ext uri="{FF2B5EF4-FFF2-40B4-BE49-F238E27FC236}">
                    <a16:creationId xmlns:a16="http://schemas.microsoft.com/office/drawing/2014/main" id="{CD9F0558-5733-96E5-EF42-C60D1743A9BB}"/>
                  </a:ext>
                </a:extLst>
              </p:cNvPr>
              <p:cNvSpPr/>
              <p:nvPr/>
            </p:nvSpPr>
            <p:spPr bwMode="auto">
              <a:xfrm>
                <a:off x="5672" y="2451"/>
                <a:ext cx="11" cy="34"/>
              </a:xfrm>
              <a:custGeom>
                <a:avLst/>
                <a:gdLst>
                  <a:gd name="T0" fmla="*/ 0 w 9"/>
                  <a:gd name="T1" fmla="*/ 0 h 30"/>
                  <a:gd name="T2" fmla="*/ 4 w 9"/>
                  <a:gd name="T3" fmla="*/ 30 h 30"/>
                  <a:gd name="T4" fmla="*/ 0 w 9"/>
                  <a:gd name="T5" fmla="*/ 0 h 30"/>
                </a:gdLst>
                <a:ahLst/>
                <a:cxnLst>
                  <a:cxn ang="0">
                    <a:pos x="T0" y="T1"/>
                  </a:cxn>
                  <a:cxn ang="0">
                    <a:pos x="T2" y="T3"/>
                  </a:cxn>
                  <a:cxn ang="0">
                    <a:pos x="T4" y="T5"/>
                  </a:cxn>
                </a:cxnLst>
                <a:rect l="0" t="0" r="r" b="b"/>
                <a:pathLst>
                  <a:path w="9" h="30">
                    <a:moveTo>
                      <a:pt x="0" y="0"/>
                    </a:moveTo>
                    <a:cubicBezTo>
                      <a:pt x="9" y="9"/>
                      <a:pt x="7" y="19"/>
                      <a:pt x="4" y="30"/>
                    </a:cubicBezTo>
                    <a:cubicBezTo>
                      <a:pt x="0" y="20"/>
                      <a:pt x="3" y="9"/>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3" name="Freeform 542">
                <a:extLst>
                  <a:ext uri="{FF2B5EF4-FFF2-40B4-BE49-F238E27FC236}">
                    <a16:creationId xmlns:a16="http://schemas.microsoft.com/office/drawing/2014/main" id="{D880D1D4-C67A-A338-8EF7-A838ABAA3B9E}"/>
                  </a:ext>
                </a:extLst>
              </p:cNvPr>
              <p:cNvSpPr/>
              <p:nvPr/>
            </p:nvSpPr>
            <p:spPr bwMode="auto">
              <a:xfrm>
                <a:off x="5454" y="1591"/>
                <a:ext cx="24" cy="21"/>
              </a:xfrm>
              <a:custGeom>
                <a:avLst/>
                <a:gdLst>
                  <a:gd name="T0" fmla="*/ 15 w 21"/>
                  <a:gd name="T1" fmla="*/ 7 h 19"/>
                  <a:gd name="T2" fmla="*/ 20 w 21"/>
                  <a:gd name="T3" fmla="*/ 19 h 19"/>
                  <a:gd name="T4" fmla="*/ 20 w 21"/>
                  <a:gd name="T5" fmla="*/ 19 h 19"/>
                  <a:gd name="T6" fmla="*/ 0 w 21"/>
                  <a:gd name="T7" fmla="*/ 0 h 19"/>
                  <a:gd name="T8" fmla="*/ 0 w 21"/>
                  <a:gd name="T9" fmla="*/ 0 h 19"/>
                  <a:gd name="T10" fmla="*/ 10 w 21"/>
                  <a:gd name="T11" fmla="*/ 2 h 19"/>
                  <a:gd name="T12" fmla="*/ 10 w 21"/>
                  <a:gd name="T13" fmla="*/ 2 h 19"/>
                  <a:gd name="T14" fmla="*/ 15 w 21"/>
                  <a:gd name="T15" fmla="*/ 7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9">
                    <a:moveTo>
                      <a:pt x="15" y="7"/>
                    </a:moveTo>
                    <a:cubicBezTo>
                      <a:pt x="15" y="12"/>
                      <a:pt x="21" y="14"/>
                      <a:pt x="20" y="19"/>
                    </a:cubicBezTo>
                    <a:cubicBezTo>
                      <a:pt x="20" y="19"/>
                      <a:pt x="20" y="19"/>
                      <a:pt x="20" y="19"/>
                    </a:cubicBezTo>
                    <a:cubicBezTo>
                      <a:pt x="10" y="16"/>
                      <a:pt x="4" y="9"/>
                      <a:pt x="0" y="0"/>
                    </a:cubicBezTo>
                    <a:cubicBezTo>
                      <a:pt x="0" y="0"/>
                      <a:pt x="0" y="0"/>
                      <a:pt x="0" y="0"/>
                    </a:cubicBezTo>
                    <a:cubicBezTo>
                      <a:pt x="4" y="1"/>
                      <a:pt x="7" y="1"/>
                      <a:pt x="10" y="2"/>
                    </a:cubicBezTo>
                    <a:cubicBezTo>
                      <a:pt x="10" y="2"/>
                      <a:pt x="10" y="2"/>
                      <a:pt x="10" y="2"/>
                    </a:cubicBezTo>
                    <a:cubicBezTo>
                      <a:pt x="10" y="5"/>
                      <a:pt x="12" y="7"/>
                      <a:pt x="15"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4" name="Freeform 543">
                <a:extLst>
                  <a:ext uri="{FF2B5EF4-FFF2-40B4-BE49-F238E27FC236}">
                    <a16:creationId xmlns:a16="http://schemas.microsoft.com/office/drawing/2014/main" id="{82C18F71-4208-E3C1-946B-75696804B4B2}"/>
                  </a:ext>
                </a:extLst>
              </p:cNvPr>
              <p:cNvSpPr/>
              <p:nvPr/>
            </p:nvSpPr>
            <p:spPr bwMode="auto">
              <a:xfrm>
                <a:off x="5518" y="1631"/>
                <a:ext cx="14" cy="30"/>
              </a:xfrm>
              <a:custGeom>
                <a:avLst/>
                <a:gdLst>
                  <a:gd name="T0" fmla="*/ 5 w 12"/>
                  <a:gd name="T1" fmla="*/ 0 h 27"/>
                  <a:gd name="T2" fmla="*/ 12 w 12"/>
                  <a:gd name="T3" fmla="*/ 27 h 27"/>
                  <a:gd name="T4" fmla="*/ 5 w 12"/>
                  <a:gd name="T5" fmla="*/ 0 h 27"/>
                </a:gdLst>
                <a:ahLst/>
                <a:cxnLst>
                  <a:cxn ang="0">
                    <a:pos x="T0" y="T1"/>
                  </a:cxn>
                  <a:cxn ang="0">
                    <a:pos x="T2" y="T3"/>
                  </a:cxn>
                  <a:cxn ang="0">
                    <a:pos x="T4" y="T5"/>
                  </a:cxn>
                </a:cxnLst>
                <a:rect l="0" t="0" r="r" b="b"/>
                <a:pathLst>
                  <a:path w="12" h="27">
                    <a:moveTo>
                      <a:pt x="5" y="0"/>
                    </a:moveTo>
                    <a:cubicBezTo>
                      <a:pt x="9" y="9"/>
                      <a:pt x="12" y="17"/>
                      <a:pt x="12" y="27"/>
                    </a:cubicBezTo>
                    <a:cubicBezTo>
                      <a:pt x="4" y="19"/>
                      <a:pt x="0" y="12"/>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5" name="Freeform 544">
                <a:extLst>
                  <a:ext uri="{FF2B5EF4-FFF2-40B4-BE49-F238E27FC236}">
                    <a16:creationId xmlns:a16="http://schemas.microsoft.com/office/drawing/2014/main" id="{9A182654-AAB2-61C0-DAD6-EE4AB8D7EA0D}"/>
                  </a:ext>
                </a:extLst>
              </p:cNvPr>
              <p:cNvSpPr/>
              <p:nvPr/>
            </p:nvSpPr>
            <p:spPr bwMode="auto">
              <a:xfrm>
                <a:off x="5442" y="2083"/>
                <a:ext cx="24" cy="17"/>
              </a:xfrm>
              <a:custGeom>
                <a:avLst/>
                <a:gdLst>
                  <a:gd name="T0" fmla="*/ 14 w 21"/>
                  <a:gd name="T1" fmla="*/ 3 h 15"/>
                  <a:gd name="T2" fmla="*/ 20 w 21"/>
                  <a:gd name="T3" fmla="*/ 11 h 15"/>
                  <a:gd name="T4" fmla="*/ 10 w 21"/>
                  <a:gd name="T5" fmla="*/ 11 h 15"/>
                  <a:gd name="T6" fmla="*/ 0 w 21"/>
                  <a:gd name="T7" fmla="*/ 6 h 15"/>
                  <a:gd name="T8" fmla="*/ 14 w 21"/>
                  <a:gd name="T9" fmla="*/ 3 h 15"/>
                </a:gdLst>
                <a:ahLst/>
                <a:cxnLst>
                  <a:cxn ang="0">
                    <a:pos x="T0" y="T1"/>
                  </a:cxn>
                  <a:cxn ang="0">
                    <a:pos x="T2" y="T3"/>
                  </a:cxn>
                  <a:cxn ang="0">
                    <a:pos x="T4" y="T5"/>
                  </a:cxn>
                  <a:cxn ang="0">
                    <a:pos x="T6" y="T7"/>
                  </a:cxn>
                  <a:cxn ang="0">
                    <a:pos x="T8" y="T9"/>
                  </a:cxn>
                </a:cxnLst>
                <a:rect l="0" t="0" r="r" b="b"/>
                <a:pathLst>
                  <a:path w="21" h="15">
                    <a:moveTo>
                      <a:pt x="14" y="3"/>
                    </a:moveTo>
                    <a:cubicBezTo>
                      <a:pt x="18" y="4"/>
                      <a:pt x="21" y="7"/>
                      <a:pt x="20" y="11"/>
                    </a:cubicBezTo>
                    <a:cubicBezTo>
                      <a:pt x="18" y="15"/>
                      <a:pt x="14" y="13"/>
                      <a:pt x="10" y="11"/>
                    </a:cubicBezTo>
                    <a:cubicBezTo>
                      <a:pt x="7" y="10"/>
                      <a:pt x="2" y="10"/>
                      <a:pt x="0" y="6"/>
                    </a:cubicBezTo>
                    <a:cubicBezTo>
                      <a:pt x="4" y="0"/>
                      <a:pt x="10" y="10"/>
                      <a:pt x="1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6" name="Freeform 545">
                <a:extLst>
                  <a:ext uri="{FF2B5EF4-FFF2-40B4-BE49-F238E27FC236}">
                    <a16:creationId xmlns:a16="http://schemas.microsoft.com/office/drawing/2014/main" id="{9621A79E-7635-CA66-9B83-09F50C57AA2F}"/>
                  </a:ext>
                </a:extLst>
              </p:cNvPr>
              <p:cNvSpPr/>
              <p:nvPr/>
            </p:nvSpPr>
            <p:spPr bwMode="auto">
              <a:xfrm>
                <a:off x="5353" y="1549"/>
                <a:ext cx="39" cy="10"/>
              </a:xfrm>
              <a:custGeom>
                <a:avLst/>
                <a:gdLst>
                  <a:gd name="T0" fmla="*/ 34 w 34"/>
                  <a:gd name="T1" fmla="*/ 8 h 9"/>
                  <a:gd name="T2" fmla="*/ 0 w 34"/>
                  <a:gd name="T3" fmla="*/ 2 h 9"/>
                  <a:gd name="T4" fmla="*/ 34 w 34"/>
                  <a:gd name="T5" fmla="*/ 8 h 9"/>
                  <a:gd name="T6" fmla="*/ 34 w 34"/>
                  <a:gd name="T7" fmla="*/ 8 h 9"/>
                </a:gdLst>
                <a:ahLst/>
                <a:cxnLst>
                  <a:cxn ang="0">
                    <a:pos x="T0" y="T1"/>
                  </a:cxn>
                  <a:cxn ang="0">
                    <a:pos x="T2" y="T3"/>
                  </a:cxn>
                  <a:cxn ang="0">
                    <a:pos x="T4" y="T5"/>
                  </a:cxn>
                  <a:cxn ang="0">
                    <a:pos x="T6" y="T7"/>
                  </a:cxn>
                </a:cxnLst>
                <a:rect l="0" t="0" r="r" b="b"/>
                <a:pathLst>
                  <a:path w="34" h="9">
                    <a:moveTo>
                      <a:pt x="34" y="8"/>
                    </a:moveTo>
                    <a:cubicBezTo>
                      <a:pt x="22" y="9"/>
                      <a:pt x="11" y="4"/>
                      <a:pt x="0" y="2"/>
                    </a:cubicBezTo>
                    <a:cubicBezTo>
                      <a:pt x="12" y="0"/>
                      <a:pt x="24" y="0"/>
                      <a:pt x="34" y="8"/>
                    </a:cubicBezTo>
                    <a:cubicBezTo>
                      <a:pt x="34" y="8"/>
                      <a:pt x="34" y="8"/>
                      <a:pt x="34"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7" name="Freeform 546">
                <a:extLst>
                  <a:ext uri="{FF2B5EF4-FFF2-40B4-BE49-F238E27FC236}">
                    <a16:creationId xmlns:a16="http://schemas.microsoft.com/office/drawing/2014/main" id="{28D4D3C7-5B64-64FE-A8A6-45C1E58E36BE}"/>
                  </a:ext>
                </a:extLst>
              </p:cNvPr>
              <p:cNvSpPr/>
              <p:nvPr/>
            </p:nvSpPr>
            <p:spPr bwMode="auto">
              <a:xfrm>
                <a:off x="5480" y="2693"/>
                <a:ext cx="14" cy="18"/>
              </a:xfrm>
              <a:custGeom>
                <a:avLst/>
                <a:gdLst>
                  <a:gd name="T0" fmla="*/ 12 w 12"/>
                  <a:gd name="T1" fmla="*/ 0 h 16"/>
                  <a:gd name="T2" fmla="*/ 12 w 12"/>
                  <a:gd name="T3" fmla="*/ 10 h 16"/>
                  <a:gd name="T4" fmla="*/ 4 w 12"/>
                  <a:gd name="T5" fmla="*/ 15 h 16"/>
                  <a:gd name="T6" fmla="*/ 1 w 12"/>
                  <a:gd name="T7" fmla="*/ 7 h 16"/>
                  <a:gd name="T8" fmla="*/ 12 w 12"/>
                  <a:gd name="T9" fmla="*/ 0 h 16"/>
                </a:gdLst>
                <a:ahLst/>
                <a:cxnLst>
                  <a:cxn ang="0">
                    <a:pos x="T0" y="T1"/>
                  </a:cxn>
                  <a:cxn ang="0">
                    <a:pos x="T2" y="T3"/>
                  </a:cxn>
                  <a:cxn ang="0">
                    <a:pos x="T4" y="T5"/>
                  </a:cxn>
                  <a:cxn ang="0">
                    <a:pos x="T6" y="T7"/>
                  </a:cxn>
                  <a:cxn ang="0">
                    <a:pos x="T8" y="T9"/>
                  </a:cxn>
                </a:cxnLst>
                <a:rect l="0" t="0" r="r" b="b"/>
                <a:pathLst>
                  <a:path w="12" h="16">
                    <a:moveTo>
                      <a:pt x="12" y="0"/>
                    </a:moveTo>
                    <a:cubicBezTo>
                      <a:pt x="12" y="4"/>
                      <a:pt x="12" y="7"/>
                      <a:pt x="12" y="10"/>
                    </a:cubicBezTo>
                    <a:cubicBezTo>
                      <a:pt x="10" y="13"/>
                      <a:pt x="7" y="16"/>
                      <a:pt x="4" y="15"/>
                    </a:cubicBezTo>
                    <a:cubicBezTo>
                      <a:pt x="0" y="14"/>
                      <a:pt x="2" y="10"/>
                      <a:pt x="1" y="7"/>
                    </a:cubicBezTo>
                    <a:cubicBezTo>
                      <a:pt x="4" y="3"/>
                      <a:pt x="6" y="0"/>
                      <a:pt x="1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8" name="Freeform 547">
                <a:extLst>
                  <a:ext uri="{FF2B5EF4-FFF2-40B4-BE49-F238E27FC236}">
                    <a16:creationId xmlns:a16="http://schemas.microsoft.com/office/drawing/2014/main" id="{476DCA88-C49C-DE44-59F0-6A90BB3458BF}"/>
                  </a:ext>
                </a:extLst>
              </p:cNvPr>
              <p:cNvSpPr/>
              <p:nvPr/>
            </p:nvSpPr>
            <p:spPr bwMode="auto">
              <a:xfrm>
                <a:off x="5643" y="2489"/>
                <a:ext cx="18" cy="22"/>
              </a:xfrm>
              <a:custGeom>
                <a:avLst/>
                <a:gdLst>
                  <a:gd name="T0" fmla="*/ 16 w 16"/>
                  <a:gd name="T1" fmla="*/ 20 h 20"/>
                  <a:gd name="T2" fmla="*/ 0 w 16"/>
                  <a:gd name="T3" fmla="*/ 0 h 20"/>
                  <a:gd name="T4" fmla="*/ 16 w 16"/>
                  <a:gd name="T5" fmla="*/ 20 h 20"/>
                  <a:gd name="T6" fmla="*/ 16 w 16"/>
                  <a:gd name="T7" fmla="*/ 20 h 20"/>
                </a:gdLst>
                <a:ahLst/>
                <a:cxnLst>
                  <a:cxn ang="0">
                    <a:pos x="T0" y="T1"/>
                  </a:cxn>
                  <a:cxn ang="0">
                    <a:pos x="T2" y="T3"/>
                  </a:cxn>
                  <a:cxn ang="0">
                    <a:pos x="T4" y="T5"/>
                  </a:cxn>
                  <a:cxn ang="0">
                    <a:pos x="T6" y="T7"/>
                  </a:cxn>
                </a:cxnLst>
                <a:rect l="0" t="0" r="r" b="b"/>
                <a:pathLst>
                  <a:path w="16" h="20">
                    <a:moveTo>
                      <a:pt x="16" y="20"/>
                    </a:moveTo>
                    <a:cubicBezTo>
                      <a:pt x="5" y="15"/>
                      <a:pt x="1" y="11"/>
                      <a:pt x="0" y="0"/>
                    </a:cubicBezTo>
                    <a:cubicBezTo>
                      <a:pt x="6" y="7"/>
                      <a:pt x="14" y="11"/>
                      <a:pt x="16" y="20"/>
                    </a:cubicBezTo>
                    <a:cubicBezTo>
                      <a:pt x="16" y="20"/>
                      <a:pt x="16" y="20"/>
                      <a:pt x="16"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9" name="Freeform 548">
                <a:extLst>
                  <a:ext uri="{FF2B5EF4-FFF2-40B4-BE49-F238E27FC236}">
                    <a16:creationId xmlns:a16="http://schemas.microsoft.com/office/drawing/2014/main" id="{59970197-7633-43AD-4B50-FE2AD9F2670A}"/>
                  </a:ext>
                </a:extLst>
              </p:cNvPr>
              <p:cNvSpPr/>
              <p:nvPr/>
            </p:nvSpPr>
            <p:spPr bwMode="auto">
              <a:xfrm>
                <a:off x="5517" y="2175"/>
                <a:ext cx="19" cy="16"/>
              </a:xfrm>
              <a:custGeom>
                <a:avLst/>
                <a:gdLst>
                  <a:gd name="T0" fmla="*/ 15 w 17"/>
                  <a:gd name="T1" fmla="*/ 14 h 14"/>
                  <a:gd name="T2" fmla="*/ 0 w 17"/>
                  <a:gd name="T3" fmla="*/ 4 h 14"/>
                  <a:gd name="T4" fmla="*/ 15 w 17"/>
                  <a:gd name="T5" fmla="*/ 14 h 14"/>
                </a:gdLst>
                <a:ahLst/>
                <a:cxnLst>
                  <a:cxn ang="0">
                    <a:pos x="T0" y="T1"/>
                  </a:cxn>
                  <a:cxn ang="0">
                    <a:pos x="T2" y="T3"/>
                  </a:cxn>
                  <a:cxn ang="0">
                    <a:pos x="T4" y="T5"/>
                  </a:cxn>
                </a:cxnLst>
                <a:rect l="0" t="0" r="r" b="b"/>
                <a:pathLst>
                  <a:path w="17" h="14">
                    <a:moveTo>
                      <a:pt x="15" y="14"/>
                    </a:moveTo>
                    <a:cubicBezTo>
                      <a:pt x="11" y="11"/>
                      <a:pt x="6" y="8"/>
                      <a:pt x="0" y="4"/>
                    </a:cubicBezTo>
                    <a:cubicBezTo>
                      <a:pt x="12" y="0"/>
                      <a:pt x="17" y="3"/>
                      <a:pt x="15"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0" name="Freeform 549">
                <a:extLst>
                  <a:ext uri="{FF2B5EF4-FFF2-40B4-BE49-F238E27FC236}">
                    <a16:creationId xmlns:a16="http://schemas.microsoft.com/office/drawing/2014/main" id="{EA804107-2D2C-E8DD-B9DE-642BF6BFF3BF}"/>
                  </a:ext>
                </a:extLst>
              </p:cNvPr>
              <p:cNvSpPr/>
              <p:nvPr/>
            </p:nvSpPr>
            <p:spPr bwMode="auto">
              <a:xfrm>
                <a:off x="5723" y="2551"/>
                <a:ext cx="16" cy="18"/>
              </a:xfrm>
              <a:custGeom>
                <a:avLst/>
                <a:gdLst>
                  <a:gd name="T0" fmla="*/ 0 w 14"/>
                  <a:gd name="T1" fmla="*/ 16 h 16"/>
                  <a:gd name="T2" fmla="*/ 7 w 14"/>
                  <a:gd name="T3" fmla="*/ 0 h 16"/>
                  <a:gd name="T4" fmla="*/ 0 w 14"/>
                  <a:gd name="T5" fmla="*/ 16 h 16"/>
                </a:gdLst>
                <a:ahLst/>
                <a:cxnLst>
                  <a:cxn ang="0">
                    <a:pos x="T0" y="T1"/>
                  </a:cxn>
                  <a:cxn ang="0">
                    <a:pos x="T2" y="T3"/>
                  </a:cxn>
                  <a:cxn ang="0">
                    <a:pos x="T4" y="T5"/>
                  </a:cxn>
                </a:cxnLst>
                <a:rect l="0" t="0" r="r" b="b"/>
                <a:pathLst>
                  <a:path w="14" h="16">
                    <a:moveTo>
                      <a:pt x="0" y="16"/>
                    </a:moveTo>
                    <a:cubicBezTo>
                      <a:pt x="0" y="9"/>
                      <a:pt x="4" y="5"/>
                      <a:pt x="7" y="0"/>
                    </a:cubicBezTo>
                    <a:cubicBezTo>
                      <a:pt x="5" y="5"/>
                      <a:pt x="14" y="14"/>
                      <a:pt x="0"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1" name="Freeform 550">
                <a:extLst>
                  <a:ext uri="{FF2B5EF4-FFF2-40B4-BE49-F238E27FC236}">
                    <a16:creationId xmlns:a16="http://schemas.microsoft.com/office/drawing/2014/main" id="{ED018C44-6D89-859F-1DE3-566F153F5FF4}"/>
                  </a:ext>
                </a:extLst>
              </p:cNvPr>
              <p:cNvSpPr/>
              <p:nvPr/>
            </p:nvSpPr>
            <p:spPr bwMode="auto">
              <a:xfrm>
                <a:off x="5463" y="1583"/>
                <a:ext cx="15" cy="16"/>
              </a:xfrm>
              <a:custGeom>
                <a:avLst/>
                <a:gdLst>
                  <a:gd name="T0" fmla="*/ 2 w 13"/>
                  <a:gd name="T1" fmla="*/ 9 h 14"/>
                  <a:gd name="T2" fmla="*/ 4 w 13"/>
                  <a:gd name="T3" fmla="*/ 1 h 14"/>
                  <a:gd name="T4" fmla="*/ 10 w 13"/>
                  <a:gd name="T5" fmla="*/ 7 h 14"/>
                  <a:gd name="T6" fmla="*/ 7 w 13"/>
                  <a:gd name="T7" fmla="*/ 14 h 14"/>
                  <a:gd name="T8" fmla="*/ 7 w 13"/>
                  <a:gd name="T9" fmla="*/ 14 h 14"/>
                  <a:gd name="T10" fmla="*/ 2 w 13"/>
                  <a:gd name="T11" fmla="*/ 9 h 14"/>
                </a:gdLst>
                <a:ahLst/>
                <a:cxnLst>
                  <a:cxn ang="0">
                    <a:pos x="T0" y="T1"/>
                  </a:cxn>
                  <a:cxn ang="0">
                    <a:pos x="T2" y="T3"/>
                  </a:cxn>
                  <a:cxn ang="0">
                    <a:pos x="T4" y="T5"/>
                  </a:cxn>
                  <a:cxn ang="0">
                    <a:pos x="T6" y="T7"/>
                  </a:cxn>
                  <a:cxn ang="0">
                    <a:pos x="T8" y="T9"/>
                  </a:cxn>
                  <a:cxn ang="0">
                    <a:pos x="T10" y="T11"/>
                  </a:cxn>
                </a:cxnLst>
                <a:rect l="0" t="0" r="r" b="b"/>
                <a:pathLst>
                  <a:path w="13" h="14">
                    <a:moveTo>
                      <a:pt x="2" y="9"/>
                    </a:moveTo>
                    <a:cubicBezTo>
                      <a:pt x="3" y="6"/>
                      <a:pt x="0" y="2"/>
                      <a:pt x="4" y="1"/>
                    </a:cubicBezTo>
                    <a:cubicBezTo>
                      <a:pt x="7" y="0"/>
                      <a:pt x="8" y="4"/>
                      <a:pt x="10" y="7"/>
                    </a:cubicBezTo>
                    <a:cubicBezTo>
                      <a:pt x="13" y="10"/>
                      <a:pt x="12" y="13"/>
                      <a:pt x="7" y="14"/>
                    </a:cubicBezTo>
                    <a:cubicBezTo>
                      <a:pt x="7" y="14"/>
                      <a:pt x="7" y="14"/>
                      <a:pt x="7" y="14"/>
                    </a:cubicBezTo>
                    <a:cubicBezTo>
                      <a:pt x="7" y="11"/>
                      <a:pt x="5" y="9"/>
                      <a:pt x="2"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2" name="Freeform 551">
                <a:extLst>
                  <a:ext uri="{FF2B5EF4-FFF2-40B4-BE49-F238E27FC236}">
                    <a16:creationId xmlns:a16="http://schemas.microsoft.com/office/drawing/2014/main" id="{72C4E032-7B3D-44BC-D875-0B8784E3B351}"/>
                  </a:ext>
                </a:extLst>
              </p:cNvPr>
              <p:cNvSpPr/>
              <p:nvPr/>
            </p:nvSpPr>
            <p:spPr bwMode="auto">
              <a:xfrm>
                <a:off x="5542" y="2126"/>
                <a:ext cx="7" cy="23"/>
              </a:xfrm>
              <a:custGeom>
                <a:avLst/>
                <a:gdLst>
                  <a:gd name="T0" fmla="*/ 3 w 6"/>
                  <a:gd name="T1" fmla="*/ 20 h 20"/>
                  <a:gd name="T2" fmla="*/ 1 w 6"/>
                  <a:gd name="T3" fmla="*/ 0 h 20"/>
                  <a:gd name="T4" fmla="*/ 3 w 6"/>
                  <a:gd name="T5" fmla="*/ 20 h 20"/>
                </a:gdLst>
                <a:ahLst/>
                <a:cxnLst>
                  <a:cxn ang="0">
                    <a:pos x="T0" y="T1"/>
                  </a:cxn>
                  <a:cxn ang="0">
                    <a:pos x="T2" y="T3"/>
                  </a:cxn>
                  <a:cxn ang="0">
                    <a:pos x="T4" y="T5"/>
                  </a:cxn>
                </a:cxnLst>
                <a:rect l="0" t="0" r="r" b="b"/>
                <a:pathLst>
                  <a:path w="6" h="20">
                    <a:moveTo>
                      <a:pt x="3" y="20"/>
                    </a:moveTo>
                    <a:cubicBezTo>
                      <a:pt x="0" y="12"/>
                      <a:pt x="0" y="7"/>
                      <a:pt x="1" y="0"/>
                    </a:cubicBezTo>
                    <a:cubicBezTo>
                      <a:pt x="6" y="6"/>
                      <a:pt x="6" y="12"/>
                      <a:pt x="3"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3" name="Freeform 552">
                <a:extLst>
                  <a:ext uri="{FF2B5EF4-FFF2-40B4-BE49-F238E27FC236}">
                    <a16:creationId xmlns:a16="http://schemas.microsoft.com/office/drawing/2014/main" id="{018A61DF-DE82-F371-7157-6FC43695292E}"/>
                  </a:ext>
                </a:extLst>
              </p:cNvPr>
              <p:cNvSpPr/>
              <p:nvPr/>
            </p:nvSpPr>
            <p:spPr bwMode="auto">
              <a:xfrm>
                <a:off x="5491" y="2154"/>
                <a:ext cx="12" cy="12"/>
              </a:xfrm>
              <a:custGeom>
                <a:avLst/>
                <a:gdLst>
                  <a:gd name="T0" fmla="*/ 0 w 11"/>
                  <a:gd name="T1" fmla="*/ 2 h 10"/>
                  <a:gd name="T2" fmla="*/ 11 w 11"/>
                  <a:gd name="T3" fmla="*/ 7 h 10"/>
                  <a:gd name="T4" fmla="*/ 10 w 11"/>
                  <a:gd name="T5" fmla="*/ 10 h 10"/>
                  <a:gd name="T6" fmla="*/ 0 w 11"/>
                  <a:gd name="T7" fmla="*/ 2 h 10"/>
                </a:gdLst>
                <a:ahLst/>
                <a:cxnLst>
                  <a:cxn ang="0">
                    <a:pos x="T0" y="T1"/>
                  </a:cxn>
                  <a:cxn ang="0">
                    <a:pos x="T2" y="T3"/>
                  </a:cxn>
                  <a:cxn ang="0">
                    <a:pos x="T4" y="T5"/>
                  </a:cxn>
                  <a:cxn ang="0">
                    <a:pos x="T6" y="T7"/>
                  </a:cxn>
                </a:cxnLst>
                <a:rect l="0" t="0" r="r" b="b"/>
                <a:pathLst>
                  <a:path w="11" h="10">
                    <a:moveTo>
                      <a:pt x="0" y="2"/>
                    </a:moveTo>
                    <a:cubicBezTo>
                      <a:pt x="7" y="0"/>
                      <a:pt x="9" y="3"/>
                      <a:pt x="11" y="7"/>
                    </a:cubicBezTo>
                    <a:cubicBezTo>
                      <a:pt x="11" y="8"/>
                      <a:pt x="10" y="10"/>
                      <a:pt x="10" y="10"/>
                    </a:cubicBezTo>
                    <a:cubicBezTo>
                      <a:pt x="4" y="10"/>
                      <a:pt x="3" y="6"/>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4" name="Freeform 553">
                <a:extLst>
                  <a:ext uri="{FF2B5EF4-FFF2-40B4-BE49-F238E27FC236}">
                    <a16:creationId xmlns:a16="http://schemas.microsoft.com/office/drawing/2014/main" id="{E72D56C8-2186-91D9-CB5E-FA8E73873A3D}"/>
                  </a:ext>
                </a:extLst>
              </p:cNvPr>
              <p:cNvSpPr/>
              <p:nvPr/>
            </p:nvSpPr>
            <p:spPr bwMode="auto">
              <a:xfrm>
                <a:off x="5644" y="2678"/>
                <a:ext cx="14" cy="17"/>
              </a:xfrm>
              <a:custGeom>
                <a:avLst/>
                <a:gdLst>
                  <a:gd name="T0" fmla="*/ 5 w 12"/>
                  <a:gd name="T1" fmla="*/ 0 h 15"/>
                  <a:gd name="T2" fmla="*/ 12 w 12"/>
                  <a:gd name="T3" fmla="*/ 13 h 15"/>
                  <a:gd name="T4" fmla="*/ 12 w 12"/>
                  <a:gd name="T5" fmla="*/ 15 h 15"/>
                  <a:gd name="T6" fmla="*/ 0 w 12"/>
                  <a:gd name="T7" fmla="*/ 14 h 15"/>
                  <a:gd name="T8" fmla="*/ 5 w 12"/>
                  <a:gd name="T9" fmla="*/ 0 h 15"/>
                </a:gdLst>
                <a:ahLst/>
                <a:cxnLst>
                  <a:cxn ang="0">
                    <a:pos x="T0" y="T1"/>
                  </a:cxn>
                  <a:cxn ang="0">
                    <a:pos x="T2" y="T3"/>
                  </a:cxn>
                  <a:cxn ang="0">
                    <a:pos x="T4" y="T5"/>
                  </a:cxn>
                  <a:cxn ang="0">
                    <a:pos x="T6" y="T7"/>
                  </a:cxn>
                  <a:cxn ang="0">
                    <a:pos x="T8" y="T9"/>
                  </a:cxn>
                </a:cxnLst>
                <a:rect l="0" t="0" r="r" b="b"/>
                <a:pathLst>
                  <a:path w="12" h="15">
                    <a:moveTo>
                      <a:pt x="5" y="0"/>
                    </a:moveTo>
                    <a:cubicBezTo>
                      <a:pt x="7" y="4"/>
                      <a:pt x="10" y="9"/>
                      <a:pt x="12" y="13"/>
                    </a:cubicBezTo>
                    <a:cubicBezTo>
                      <a:pt x="12" y="13"/>
                      <a:pt x="12" y="14"/>
                      <a:pt x="12" y="15"/>
                    </a:cubicBezTo>
                    <a:cubicBezTo>
                      <a:pt x="8" y="15"/>
                      <a:pt x="4" y="14"/>
                      <a:pt x="0" y="14"/>
                    </a:cubicBezTo>
                    <a:cubicBezTo>
                      <a:pt x="3" y="10"/>
                      <a:pt x="6" y="6"/>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5" name="Freeform 554">
                <a:extLst>
                  <a:ext uri="{FF2B5EF4-FFF2-40B4-BE49-F238E27FC236}">
                    <a16:creationId xmlns:a16="http://schemas.microsoft.com/office/drawing/2014/main" id="{A2C3E256-9BCB-6963-C6F0-1D7AAE835E79}"/>
                  </a:ext>
                </a:extLst>
              </p:cNvPr>
              <p:cNvSpPr/>
              <p:nvPr/>
            </p:nvSpPr>
            <p:spPr bwMode="auto">
              <a:xfrm>
                <a:off x="5360" y="1532"/>
                <a:ext cx="18" cy="9"/>
              </a:xfrm>
              <a:custGeom>
                <a:avLst/>
                <a:gdLst>
                  <a:gd name="T0" fmla="*/ 16 w 16"/>
                  <a:gd name="T1" fmla="*/ 8 h 8"/>
                  <a:gd name="T2" fmla="*/ 0 w 16"/>
                  <a:gd name="T3" fmla="*/ 2 h 8"/>
                  <a:gd name="T4" fmla="*/ 16 w 16"/>
                  <a:gd name="T5" fmla="*/ 8 h 8"/>
                </a:gdLst>
                <a:ahLst/>
                <a:cxnLst>
                  <a:cxn ang="0">
                    <a:pos x="T0" y="T1"/>
                  </a:cxn>
                  <a:cxn ang="0">
                    <a:pos x="T2" y="T3"/>
                  </a:cxn>
                  <a:cxn ang="0">
                    <a:pos x="T4" y="T5"/>
                  </a:cxn>
                </a:cxnLst>
                <a:rect l="0" t="0" r="r" b="b"/>
                <a:pathLst>
                  <a:path w="16" h="8">
                    <a:moveTo>
                      <a:pt x="16" y="8"/>
                    </a:moveTo>
                    <a:cubicBezTo>
                      <a:pt x="8" y="8"/>
                      <a:pt x="4" y="5"/>
                      <a:pt x="0" y="2"/>
                    </a:cubicBezTo>
                    <a:cubicBezTo>
                      <a:pt x="6" y="0"/>
                      <a:pt x="10" y="3"/>
                      <a:pt x="16"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6" name="Freeform 555">
                <a:extLst>
                  <a:ext uri="{FF2B5EF4-FFF2-40B4-BE49-F238E27FC236}">
                    <a16:creationId xmlns:a16="http://schemas.microsoft.com/office/drawing/2014/main" id="{3EDDC027-1FDE-329B-D4E1-3D844B9A4630}"/>
                  </a:ext>
                </a:extLst>
              </p:cNvPr>
              <p:cNvSpPr/>
              <p:nvPr/>
            </p:nvSpPr>
            <p:spPr bwMode="auto">
              <a:xfrm>
                <a:off x="5496" y="1657"/>
                <a:ext cx="11" cy="10"/>
              </a:xfrm>
              <a:custGeom>
                <a:avLst/>
                <a:gdLst>
                  <a:gd name="T0" fmla="*/ 0 w 9"/>
                  <a:gd name="T1" fmla="*/ 0 h 9"/>
                  <a:gd name="T2" fmla="*/ 9 w 9"/>
                  <a:gd name="T3" fmla="*/ 9 h 9"/>
                  <a:gd name="T4" fmla="*/ 0 w 9"/>
                  <a:gd name="T5" fmla="*/ 0 h 9"/>
                </a:gdLst>
                <a:ahLst/>
                <a:cxnLst>
                  <a:cxn ang="0">
                    <a:pos x="T0" y="T1"/>
                  </a:cxn>
                  <a:cxn ang="0">
                    <a:pos x="T2" y="T3"/>
                  </a:cxn>
                  <a:cxn ang="0">
                    <a:pos x="T4" y="T5"/>
                  </a:cxn>
                </a:cxnLst>
                <a:rect l="0" t="0" r="r" b="b"/>
                <a:pathLst>
                  <a:path w="9" h="9">
                    <a:moveTo>
                      <a:pt x="0" y="0"/>
                    </a:moveTo>
                    <a:cubicBezTo>
                      <a:pt x="5" y="1"/>
                      <a:pt x="8" y="3"/>
                      <a:pt x="9" y="9"/>
                    </a:cubicBezTo>
                    <a:cubicBezTo>
                      <a:pt x="3" y="8"/>
                      <a:pt x="1" y="6"/>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7" name="Freeform 556">
                <a:extLst>
                  <a:ext uri="{FF2B5EF4-FFF2-40B4-BE49-F238E27FC236}">
                    <a16:creationId xmlns:a16="http://schemas.microsoft.com/office/drawing/2014/main" id="{3677AA81-235C-10EF-CE8C-A5B9526E7C03}"/>
                  </a:ext>
                </a:extLst>
              </p:cNvPr>
              <p:cNvSpPr/>
              <p:nvPr/>
            </p:nvSpPr>
            <p:spPr bwMode="auto">
              <a:xfrm>
                <a:off x="5697" y="2592"/>
                <a:ext cx="9" cy="12"/>
              </a:xfrm>
              <a:custGeom>
                <a:avLst/>
                <a:gdLst>
                  <a:gd name="T0" fmla="*/ 1 w 8"/>
                  <a:gd name="T1" fmla="*/ 11 h 11"/>
                  <a:gd name="T2" fmla="*/ 8 w 8"/>
                  <a:gd name="T3" fmla="*/ 0 h 11"/>
                  <a:gd name="T4" fmla="*/ 1 w 8"/>
                  <a:gd name="T5" fmla="*/ 11 h 11"/>
                </a:gdLst>
                <a:ahLst/>
                <a:cxnLst>
                  <a:cxn ang="0">
                    <a:pos x="T0" y="T1"/>
                  </a:cxn>
                  <a:cxn ang="0">
                    <a:pos x="T2" y="T3"/>
                  </a:cxn>
                  <a:cxn ang="0">
                    <a:pos x="T4" y="T5"/>
                  </a:cxn>
                </a:cxnLst>
                <a:rect l="0" t="0" r="r" b="b"/>
                <a:pathLst>
                  <a:path w="8" h="11">
                    <a:moveTo>
                      <a:pt x="1" y="11"/>
                    </a:moveTo>
                    <a:cubicBezTo>
                      <a:pt x="2" y="7"/>
                      <a:pt x="0" y="2"/>
                      <a:pt x="8" y="0"/>
                    </a:cubicBezTo>
                    <a:cubicBezTo>
                      <a:pt x="8" y="5"/>
                      <a:pt x="6" y="9"/>
                      <a:pt x="1"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8" name="Freeform 557">
                <a:extLst>
                  <a:ext uri="{FF2B5EF4-FFF2-40B4-BE49-F238E27FC236}">
                    <a16:creationId xmlns:a16="http://schemas.microsoft.com/office/drawing/2014/main" id="{41D26136-8D88-D317-6B51-1B40A89E53EA}"/>
                  </a:ext>
                </a:extLst>
              </p:cNvPr>
              <p:cNvSpPr/>
              <p:nvPr/>
            </p:nvSpPr>
            <p:spPr bwMode="auto">
              <a:xfrm>
                <a:off x="5595" y="2460"/>
                <a:ext cx="16" cy="9"/>
              </a:xfrm>
              <a:custGeom>
                <a:avLst/>
                <a:gdLst>
                  <a:gd name="T0" fmla="*/ 0 w 14"/>
                  <a:gd name="T1" fmla="*/ 4 h 8"/>
                  <a:gd name="T2" fmla="*/ 14 w 14"/>
                  <a:gd name="T3" fmla="*/ 4 h 8"/>
                  <a:gd name="T4" fmla="*/ 0 w 14"/>
                  <a:gd name="T5" fmla="*/ 4 h 8"/>
                </a:gdLst>
                <a:ahLst/>
                <a:cxnLst>
                  <a:cxn ang="0">
                    <a:pos x="T0" y="T1"/>
                  </a:cxn>
                  <a:cxn ang="0">
                    <a:pos x="T2" y="T3"/>
                  </a:cxn>
                  <a:cxn ang="0">
                    <a:pos x="T4" y="T5"/>
                  </a:cxn>
                </a:cxnLst>
                <a:rect l="0" t="0" r="r" b="b"/>
                <a:pathLst>
                  <a:path w="14" h="8">
                    <a:moveTo>
                      <a:pt x="0" y="4"/>
                    </a:moveTo>
                    <a:cubicBezTo>
                      <a:pt x="4" y="0"/>
                      <a:pt x="8" y="1"/>
                      <a:pt x="14" y="4"/>
                    </a:cubicBezTo>
                    <a:cubicBezTo>
                      <a:pt x="8" y="8"/>
                      <a:pt x="4" y="3"/>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9" name="Freeform 558">
                <a:extLst>
                  <a:ext uri="{FF2B5EF4-FFF2-40B4-BE49-F238E27FC236}">
                    <a16:creationId xmlns:a16="http://schemas.microsoft.com/office/drawing/2014/main" id="{9EEC76D8-1D34-F819-4B60-782057E8D5F0}"/>
                  </a:ext>
                </a:extLst>
              </p:cNvPr>
              <p:cNvSpPr/>
              <p:nvPr/>
            </p:nvSpPr>
            <p:spPr bwMode="auto">
              <a:xfrm>
                <a:off x="5526" y="2469"/>
                <a:ext cx="13" cy="9"/>
              </a:xfrm>
              <a:custGeom>
                <a:avLst/>
                <a:gdLst>
                  <a:gd name="T0" fmla="*/ 3 w 12"/>
                  <a:gd name="T1" fmla="*/ 8 h 8"/>
                  <a:gd name="T2" fmla="*/ 6 w 12"/>
                  <a:gd name="T3" fmla="*/ 2 h 8"/>
                  <a:gd name="T4" fmla="*/ 12 w 12"/>
                  <a:gd name="T5" fmla="*/ 6 h 8"/>
                  <a:gd name="T6" fmla="*/ 12 w 12"/>
                  <a:gd name="T7" fmla="*/ 6 h 8"/>
                  <a:gd name="T8" fmla="*/ 5 w 12"/>
                  <a:gd name="T9" fmla="*/ 8 h 8"/>
                  <a:gd name="T10" fmla="*/ 5 w 12"/>
                  <a:gd name="T11" fmla="*/ 8 h 8"/>
                  <a:gd name="T12" fmla="*/ 3 w 12"/>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2" h="8">
                    <a:moveTo>
                      <a:pt x="3" y="8"/>
                    </a:moveTo>
                    <a:cubicBezTo>
                      <a:pt x="0" y="4"/>
                      <a:pt x="3" y="3"/>
                      <a:pt x="6" y="2"/>
                    </a:cubicBezTo>
                    <a:cubicBezTo>
                      <a:pt x="10" y="0"/>
                      <a:pt x="12" y="2"/>
                      <a:pt x="12" y="6"/>
                    </a:cubicBezTo>
                    <a:cubicBezTo>
                      <a:pt x="12" y="6"/>
                      <a:pt x="12" y="6"/>
                      <a:pt x="12" y="6"/>
                    </a:cubicBezTo>
                    <a:cubicBezTo>
                      <a:pt x="10" y="6"/>
                      <a:pt x="7" y="5"/>
                      <a:pt x="5" y="8"/>
                    </a:cubicBezTo>
                    <a:cubicBezTo>
                      <a:pt x="5" y="8"/>
                      <a:pt x="5" y="8"/>
                      <a:pt x="5" y="8"/>
                    </a:cubicBezTo>
                    <a:cubicBezTo>
                      <a:pt x="4" y="8"/>
                      <a:pt x="3" y="8"/>
                      <a:pt x="3"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0" name="Freeform 559">
                <a:extLst>
                  <a:ext uri="{FF2B5EF4-FFF2-40B4-BE49-F238E27FC236}">
                    <a16:creationId xmlns:a16="http://schemas.microsoft.com/office/drawing/2014/main" id="{25DD67C9-D3BE-67D3-3F01-89E152475854}"/>
                  </a:ext>
                </a:extLst>
              </p:cNvPr>
              <p:cNvSpPr/>
              <p:nvPr/>
            </p:nvSpPr>
            <p:spPr bwMode="auto">
              <a:xfrm>
                <a:off x="5521" y="2111"/>
                <a:ext cx="8" cy="14"/>
              </a:xfrm>
              <a:custGeom>
                <a:avLst/>
                <a:gdLst>
                  <a:gd name="T0" fmla="*/ 5 w 7"/>
                  <a:gd name="T1" fmla="*/ 0 h 12"/>
                  <a:gd name="T2" fmla="*/ 4 w 7"/>
                  <a:gd name="T3" fmla="*/ 12 h 12"/>
                  <a:gd name="T4" fmla="*/ 5 w 7"/>
                  <a:gd name="T5" fmla="*/ 0 h 12"/>
                </a:gdLst>
                <a:ahLst/>
                <a:cxnLst>
                  <a:cxn ang="0">
                    <a:pos x="T0" y="T1"/>
                  </a:cxn>
                  <a:cxn ang="0">
                    <a:pos x="T2" y="T3"/>
                  </a:cxn>
                  <a:cxn ang="0">
                    <a:pos x="T4" y="T5"/>
                  </a:cxn>
                </a:cxnLst>
                <a:rect l="0" t="0" r="r" b="b"/>
                <a:pathLst>
                  <a:path w="7" h="12">
                    <a:moveTo>
                      <a:pt x="5" y="0"/>
                    </a:moveTo>
                    <a:cubicBezTo>
                      <a:pt x="7" y="4"/>
                      <a:pt x="7" y="8"/>
                      <a:pt x="4" y="12"/>
                    </a:cubicBezTo>
                    <a:cubicBezTo>
                      <a:pt x="0" y="6"/>
                      <a:pt x="5" y="4"/>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1" name="Freeform 560">
                <a:extLst>
                  <a:ext uri="{FF2B5EF4-FFF2-40B4-BE49-F238E27FC236}">
                    <a16:creationId xmlns:a16="http://schemas.microsoft.com/office/drawing/2014/main" id="{1336FB1D-3379-4DF8-FB97-DB7B525ACD03}"/>
                  </a:ext>
                </a:extLst>
              </p:cNvPr>
              <p:cNvSpPr/>
              <p:nvPr/>
            </p:nvSpPr>
            <p:spPr bwMode="auto">
              <a:xfrm>
                <a:off x="5512" y="1651"/>
                <a:ext cx="7" cy="10"/>
              </a:xfrm>
              <a:custGeom>
                <a:avLst/>
                <a:gdLst>
                  <a:gd name="T0" fmla="*/ 0 w 6"/>
                  <a:gd name="T1" fmla="*/ 0 h 9"/>
                  <a:gd name="T2" fmla="*/ 6 w 6"/>
                  <a:gd name="T3" fmla="*/ 9 h 9"/>
                  <a:gd name="T4" fmla="*/ 0 w 6"/>
                  <a:gd name="T5" fmla="*/ 0 h 9"/>
                </a:gdLst>
                <a:ahLst/>
                <a:cxnLst>
                  <a:cxn ang="0">
                    <a:pos x="T0" y="T1"/>
                  </a:cxn>
                  <a:cxn ang="0">
                    <a:pos x="T2" y="T3"/>
                  </a:cxn>
                  <a:cxn ang="0">
                    <a:pos x="T4" y="T5"/>
                  </a:cxn>
                </a:cxnLst>
                <a:rect l="0" t="0" r="r" b="b"/>
                <a:pathLst>
                  <a:path w="6" h="9">
                    <a:moveTo>
                      <a:pt x="0" y="0"/>
                    </a:moveTo>
                    <a:cubicBezTo>
                      <a:pt x="3" y="2"/>
                      <a:pt x="6" y="3"/>
                      <a:pt x="6" y="9"/>
                    </a:cubicBezTo>
                    <a:cubicBezTo>
                      <a:pt x="0" y="8"/>
                      <a:pt x="0" y="4"/>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2" name="Freeform 561">
                <a:extLst>
                  <a:ext uri="{FF2B5EF4-FFF2-40B4-BE49-F238E27FC236}">
                    <a16:creationId xmlns:a16="http://schemas.microsoft.com/office/drawing/2014/main" id="{E6AA0D89-FA82-499C-8FAB-EDBA3DE2CF81}"/>
                  </a:ext>
                </a:extLst>
              </p:cNvPr>
              <p:cNvSpPr/>
              <p:nvPr/>
            </p:nvSpPr>
            <p:spPr bwMode="auto">
              <a:xfrm>
                <a:off x="5455" y="1569"/>
                <a:ext cx="8" cy="8"/>
              </a:xfrm>
              <a:custGeom>
                <a:avLst/>
                <a:gdLst>
                  <a:gd name="T0" fmla="*/ 7 w 7"/>
                  <a:gd name="T1" fmla="*/ 7 h 7"/>
                  <a:gd name="T2" fmla="*/ 0 w 7"/>
                  <a:gd name="T3" fmla="*/ 3 h 7"/>
                  <a:gd name="T4" fmla="*/ 2 w 7"/>
                  <a:gd name="T5" fmla="*/ 0 h 7"/>
                  <a:gd name="T6" fmla="*/ 7 w 7"/>
                  <a:gd name="T7" fmla="*/ 7 h 7"/>
                </a:gdLst>
                <a:ahLst/>
                <a:cxnLst>
                  <a:cxn ang="0">
                    <a:pos x="T0" y="T1"/>
                  </a:cxn>
                  <a:cxn ang="0">
                    <a:pos x="T2" y="T3"/>
                  </a:cxn>
                  <a:cxn ang="0">
                    <a:pos x="T4" y="T5"/>
                  </a:cxn>
                  <a:cxn ang="0">
                    <a:pos x="T6" y="T7"/>
                  </a:cxn>
                </a:cxnLst>
                <a:rect l="0" t="0" r="r" b="b"/>
                <a:pathLst>
                  <a:path w="7" h="7">
                    <a:moveTo>
                      <a:pt x="7" y="7"/>
                    </a:moveTo>
                    <a:cubicBezTo>
                      <a:pt x="4" y="6"/>
                      <a:pt x="1" y="6"/>
                      <a:pt x="0" y="3"/>
                    </a:cubicBezTo>
                    <a:cubicBezTo>
                      <a:pt x="0" y="1"/>
                      <a:pt x="1" y="0"/>
                      <a:pt x="2" y="0"/>
                    </a:cubicBezTo>
                    <a:cubicBezTo>
                      <a:pt x="6" y="1"/>
                      <a:pt x="6" y="4"/>
                      <a:pt x="7"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3" name="Freeform 562">
                <a:extLst>
                  <a:ext uri="{FF2B5EF4-FFF2-40B4-BE49-F238E27FC236}">
                    <a16:creationId xmlns:a16="http://schemas.microsoft.com/office/drawing/2014/main" id="{8FD181C0-67B3-C954-BAF6-F86DA681B35B}"/>
                  </a:ext>
                </a:extLst>
              </p:cNvPr>
              <p:cNvSpPr/>
              <p:nvPr/>
            </p:nvSpPr>
            <p:spPr bwMode="auto">
              <a:xfrm>
                <a:off x="5507" y="2169"/>
                <a:ext cx="7" cy="9"/>
              </a:xfrm>
              <a:custGeom>
                <a:avLst/>
                <a:gdLst>
                  <a:gd name="T0" fmla="*/ 0 w 7"/>
                  <a:gd name="T1" fmla="*/ 4 h 8"/>
                  <a:gd name="T2" fmla="*/ 0 w 7"/>
                  <a:gd name="T3" fmla="*/ 3 h 8"/>
                  <a:gd name="T4" fmla="*/ 6 w 7"/>
                  <a:gd name="T5" fmla="*/ 2 h 8"/>
                  <a:gd name="T6" fmla="*/ 6 w 7"/>
                  <a:gd name="T7" fmla="*/ 5 h 8"/>
                  <a:gd name="T8" fmla="*/ 0 w 7"/>
                  <a:gd name="T9" fmla="*/ 4 h 8"/>
                </a:gdLst>
                <a:ahLst/>
                <a:cxnLst>
                  <a:cxn ang="0">
                    <a:pos x="T0" y="T1"/>
                  </a:cxn>
                  <a:cxn ang="0">
                    <a:pos x="T2" y="T3"/>
                  </a:cxn>
                  <a:cxn ang="0">
                    <a:pos x="T4" y="T5"/>
                  </a:cxn>
                  <a:cxn ang="0">
                    <a:pos x="T6" y="T7"/>
                  </a:cxn>
                  <a:cxn ang="0">
                    <a:pos x="T8" y="T9"/>
                  </a:cxn>
                </a:cxnLst>
                <a:rect l="0" t="0" r="r" b="b"/>
                <a:pathLst>
                  <a:path w="7" h="8">
                    <a:moveTo>
                      <a:pt x="0" y="4"/>
                    </a:moveTo>
                    <a:cubicBezTo>
                      <a:pt x="0" y="4"/>
                      <a:pt x="0" y="3"/>
                      <a:pt x="0" y="3"/>
                    </a:cubicBezTo>
                    <a:cubicBezTo>
                      <a:pt x="1" y="0"/>
                      <a:pt x="3" y="0"/>
                      <a:pt x="6" y="2"/>
                    </a:cubicBezTo>
                    <a:cubicBezTo>
                      <a:pt x="6" y="3"/>
                      <a:pt x="7" y="5"/>
                      <a:pt x="6" y="5"/>
                    </a:cubicBezTo>
                    <a:cubicBezTo>
                      <a:pt x="4" y="8"/>
                      <a:pt x="2" y="5"/>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4" name="Freeform 563">
                <a:extLst>
                  <a:ext uri="{FF2B5EF4-FFF2-40B4-BE49-F238E27FC236}">
                    <a16:creationId xmlns:a16="http://schemas.microsoft.com/office/drawing/2014/main" id="{75A88B9F-A2A4-FDA2-483A-37E0FDF471BB}"/>
                  </a:ext>
                </a:extLst>
              </p:cNvPr>
              <p:cNvSpPr/>
              <p:nvPr/>
            </p:nvSpPr>
            <p:spPr bwMode="auto">
              <a:xfrm>
                <a:off x="5485" y="1649"/>
                <a:ext cx="8" cy="7"/>
              </a:xfrm>
              <a:custGeom>
                <a:avLst/>
                <a:gdLst>
                  <a:gd name="T0" fmla="*/ 5 w 7"/>
                  <a:gd name="T1" fmla="*/ 0 h 6"/>
                  <a:gd name="T2" fmla="*/ 6 w 7"/>
                  <a:gd name="T3" fmla="*/ 3 h 6"/>
                  <a:gd name="T4" fmla="*/ 4 w 7"/>
                  <a:gd name="T5" fmla="*/ 6 h 6"/>
                  <a:gd name="T6" fmla="*/ 1 w 7"/>
                  <a:gd name="T7" fmla="*/ 3 h 6"/>
                  <a:gd name="T8" fmla="*/ 5 w 7"/>
                  <a:gd name="T9" fmla="*/ 0 h 6"/>
                </a:gdLst>
                <a:ahLst/>
                <a:cxnLst>
                  <a:cxn ang="0">
                    <a:pos x="T0" y="T1"/>
                  </a:cxn>
                  <a:cxn ang="0">
                    <a:pos x="T2" y="T3"/>
                  </a:cxn>
                  <a:cxn ang="0">
                    <a:pos x="T4" y="T5"/>
                  </a:cxn>
                  <a:cxn ang="0">
                    <a:pos x="T6" y="T7"/>
                  </a:cxn>
                  <a:cxn ang="0">
                    <a:pos x="T8" y="T9"/>
                  </a:cxn>
                </a:cxnLst>
                <a:rect l="0" t="0" r="r" b="b"/>
                <a:pathLst>
                  <a:path w="7" h="6">
                    <a:moveTo>
                      <a:pt x="5" y="0"/>
                    </a:moveTo>
                    <a:cubicBezTo>
                      <a:pt x="5" y="0"/>
                      <a:pt x="6" y="2"/>
                      <a:pt x="6" y="3"/>
                    </a:cubicBezTo>
                    <a:cubicBezTo>
                      <a:pt x="7" y="5"/>
                      <a:pt x="6" y="6"/>
                      <a:pt x="4" y="6"/>
                    </a:cubicBezTo>
                    <a:cubicBezTo>
                      <a:pt x="3" y="5"/>
                      <a:pt x="1" y="4"/>
                      <a:pt x="1" y="3"/>
                    </a:cubicBezTo>
                    <a:cubicBezTo>
                      <a:pt x="0" y="1"/>
                      <a:pt x="1" y="1"/>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5" name="Freeform 564">
                <a:extLst>
                  <a:ext uri="{FF2B5EF4-FFF2-40B4-BE49-F238E27FC236}">
                    <a16:creationId xmlns:a16="http://schemas.microsoft.com/office/drawing/2014/main" id="{9642D6FD-0EC1-F0CF-AD1C-1F8ADF4EFDF9}"/>
                  </a:ext>
                </a:extLst>
              </p:cNvPr>
              <p:cNvSpPr/>
              <p:nvPr/>
            </p:nvSpPr>
            <p:spPr bwMode="auto">
              <a:xfrm>
                <a:off x="5718" y="2569"/>
                <a:ext cx="8" cy="11"/>
              </a:xfrm>
              <a:custGeom>
                <a:avLst/>
                <a:gdLst>
                  <a:gd name="T0" fmla="*/ 0 w 7"/>
                  <a:gd name="T1" fmla="*/ 10 h 10"/>
                  <a:gd name="T2" fmla="*/ 5 w 7"/>
                  <a:gd name="T3" fmla="*/ 0 h 10"/>
                  <a:gd name="T4" fmla="*/ 5 w 7"/>
                  <a:gd name="T5" fmla="*/ 0 h 10"/>
                  <a:gd name="T6" fmla="*/ 0 w 7"/>
                  <a:gd name="T7" fmla="*/ 10 h 10"/>
                </a:gdLst>
                <a:ahLst/>
                <a:cxnLst>
                  <a:cxn ang="0">
                    <a:pos x="T0" y="T1"/>
                  </a:cxn>
                  <a:cxn ang="0">
                    <a:pos x="T2" y="T3"/>
                  </a:cxn>
                  <a:cxn ang="0">
                    <a:pos x="T4" y="T5"/>
                  </a:cxn>
                  <a:cxn ang="0">
                    <a:pos x="T6" y="T7"/>
                  </a:cxn>
                </a:cxnLst>
                <a:rect l="0" t="0" r="r" b="b"/>
                <a:pathLst>
                  <a:path w="7" h="10">
                    <a:moveTo>
                      <a:pt x="0" y="10"/>
                    </a:moveTo>
                    <a:cubicBezTo>
                      <a:pt x="1" y="6"/>
                      <a:pt x="2" y="2"/>
                      <a:pt x="5" y="0"/>
                    </a:cubicBezTo>
                    <a:cubicBezTo>
                      <a:pt x="5" y="0"/>
                      <a:pt x="5" y="0"/>
                      <a:pt x="5" y="0"/>
                    </a:cubicBezTo>
                    <a:cubicBezTo>
                      <a:pt x="5" y="4"/>
                      <a:pt x="7" y="9"/>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6" name="Freeform 565">
                <a:extLst>
                  <a:ext uri="{FF2B5EF4-FFF2-40B4-BE49-F238E27FC236}">
                    <a16:creationId xmlns:a16="http://schemas.microsoft.com/office/drawing/2014/main" id="{D05EEA43-49D0-4615-3C59-5A5869223F13}"/>
                  </a:ext>
                </a:extLst>
              </p:cNvPr>
              <p:cNvSpPr/>
              <p:nvPr/>
            </p:nvSpPr>
            <p:spPr bwMode="auto">
              <a:xfrm>
                <a:off x="5492" y="2679"/>
                <a:ext cx="4" cy="14"/>
              </a:xfrm>
              <a:custGeom>
                <a:avLst/>
                <a:gdLst>
                  <a:gd name="T0" fmla="*/ 3 w 4"/>
                  <a:gd name="T1" fmla="*/ 0 h 12"/>
                  <a:gd name="T2" fmla="*/ 2 w 4"/>
                  <a:gd name="T3" fmla="*/ 12 h 12"/>
                  <a:gd name="T4" fmla="*/ 3 w 4"/>
                  <a:gd name="T5" fmla="*/ 0 h 12"/>
                </a:gdLst>
                <a:ahLst/>
                <a:cxnLst>
                  <a:cxn ang="0">
                    <a:pos x="T0" y="T1"/>
                  </a:cxn>
                  <a:cxn ang="0">
                    <a:pos x="T2" y="T3"/>
                  </a:cxn>
                  <a:cxn ang="0">
                    <a:pos x="T4" y="T5"/>
                  </a:cxn>
                </a:cxnLst>
                <a:rect l="0" t="0" r="r" b="b"/>
                <a:pathLst>
                  <a:path w="4" h="12">
                    <a:moveTo>
                      <a:pt x="3" y="0"/>
                    </a:moveTo>
                    <a:cubicBezTo>
                      <a:pt x="3" y="4"/>
                      <a:pt x="4" y="8"/>
                      <a:pt x="2" y="12"/>
                    </a:cubicBezTo>
                    <a:cubicBezTo>
                      <a:pt x="1" y="8"/>
                      <a:pt x="0" y="4"/>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7" name="Freeform 566">
                <a:extLst>
                  <a:ext uri="{FF2B5EF4-FFF2-40B4-BE49-F238E27FC236}">
                    <a16:creationId xmlns:a16="http://schemas.microsoft.com/office/drawing/2014/main" id="{C56C5620-15AA-4EDF-5A43-404764D03C0A}"/>
                  </a:ext>
                </a:extLst>
              </p:cNvPr>
              <p:cNvSpPr/>
              <p:nvPr/>
            </p:nvSpPr>
            <p:spPr bwMode="auto">
              <a:xfrm>
                <a:off x="5679" y="2492"/>
                <a:ext cx="5" cy="9"/>
              </a:xfrm>
              <a:custGeom>
                <a:avLst/>
                <a:gdLst>
                  <a:gd name="T0" fmla="*/ 2 w 4"/>
                  <a:gd name="T1" fmla="*/ 0 h 8"/>
                  <a:gd name="T2" fmla="*/ 2 w 4"/>
                  <a:gd name="T3" fmla="*/ 8 h 8"/>
                  <a:gd name="T4" fmla="*/ 2 w 4"/>
                  <a:gd name="T5" fmla="*/ 0 h 8"/>
                </a:gdLst>
                <a:ahLst/>
                <a:cxnLst>
                  <a:cxn ang="0">
                    <a:pos x="T0" y="T1"/>
                  </a:cxn>
                  <a:cxn ang="0">
                    <a:pos x="T2" y="T3"/>
                  </a:cxn>
                  <a:cxn ang="0">
                    <a:pos x="T4" y="T5"/>
                  </a:cxn>
                </a:cxnLst>
                <a:rect l="0" t="0" r="r" b="b"/>
                <a:pathLst>
                  <a:path w="4" h="8">
                    <a:moveTo>
                      <a:pt x="2" y="0"/>
                    </a:moveTo>
                    <a:cubicBezTo>
                      <a:pt x="4" y="2"/>
                      <a:pt x="3" y="5"/>
                      <a:pt x="2" y="8"/>
                    </a:cubicBezTo>
                    <a:cubicBezTo>
                      <a:pt x="0" y="5"/>
                      <a:pt x="0" y="3"/>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8" name="Freeform 567">
                <a:extLst>
                  <a:ext uri="{FF2B5EF4-FFF2-40B4-BE49-F238E27FC236}">
                    <a16:creationId xmlns:a16="http://schemas.microsoft.com/office/drawing/2014/main" id="{394C5B0A-7A08-39DC-4E65-BCF8AD72B80D}"/>
                  </a:ext>
                </a:extLst>
              </p:cNvPr>
              <p:cNvSpPr/>
              <p:nvPr/>
            </p:nvSpPr>
            <p:spPr bwMode="auto">
              <a:xfrm>
                <a:off x="5494" y="2093"/>
                <a:ext cx="5" cy="5"/>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0" y="4"/>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9" name="Freeform 568">
                <a:extLst>
                  <a:ext uri="{FF2B5EF4-FFF2-40B4-BE49-F238E27FC236}">
                    <a16:creationId xmlns:a16="http://schemas.microsoft.com/office/drawing/2014/main" id="{E6B39311-5C12-1F23-0A2C-76450208D6C6}"/>
                  </a:ext>
                </a:extLst>
              </p:cNvPr>
              <p:cNvSpPr/>
              <p:nvPr/>
            </p:nvSpPr>
            <p:spPr bwMode="auto">
              <a:xfrm>
                <a:off x="5450" y="2077"/>
                <a:ext cx="3" cy="2"/>
              </a:xfrm>
              <a:custGeom>
                <a:avLst/>
                <a:gdLst>
                  <a:gd name="T0" fmla="*/ 1 w 3"/>
                  <a:gd name="T1" fmla="*/ 0 h 2"/>
                  <a:gd name="T2" fmla="*/ 3 w 3"/>
                  <a:gd name="T3" fmla="*/ 1 h 2"/>
                  <a:gd name="T4" fmla="*/ 2 w 3"/>
                  <a:gd name="T5" fmla="*/ 2 h 2"/>
                  <a:gd name="T6" fmla="*/ 0 w 3"/>
                  <a:gd name="T7" fmla="*/ 2 h 2"/>
                  <a:gd name="T8" fmla="*/ 1 w 3"/>
                  <a:gd name="T9" fmla="*/ 0 h 2"/>
                </a:gdLst>
                <a:ahLst/>
                <a:cxnLst>
                  <a:cxn ang="0">
                    <a:pos x="T0" y="T1"/>
                  </a:cxn>
                  <a:cxn ang="0">
                    <a:pos x="T2" y="T3"/>
                  </a:cxn>
                  <a:cxn ang="0">
                    <a:pos x="T4" y="T5"/>
                  </a:cxn>
                  <a:cxn ang="0">
                    <a:pos x="T6" y="T7"/>
                  </a:cxn>
                  <a:cxn ang="0">
                    <a:pos x="T8" y="T9"/>
                  </a:cxn>
                </a:cxnLst>
                <a:rect l="0" t="0" r="r" b="b"/>
                <a:pathLst>
                  <a:path w="3" h="2">
                    <a:moveTo>
                      <a:pt x="1" y="0"/>
                    </a:moveTo>
                    <a:cubicBezTo>
                      <a:pt x="2" y="0"/>
                      <a:pt x="3" y="0"/>
                      <a:pt x="3" y="1"/>
                    </a:cubicBezTo>
                    <a:cubicBezTo>
                      <a:pt x="3" y="1"/>
                      <a:pt x="3" y="2"/>
                      <a:pt x="2" y="2"/>
                    </a:cubicBezTo>
                    <a:cubicBezTo>
                      <a:pt x="2" y="2"/>
                      <a:pt x="1" y="2"/>
                      <a:pt x="0" y="2"/>
                    </a:cubicBezTo>
                    <a:cubicBezTo>
                      <a:pt x="0" y="1"/>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0" name="Freeform 569">
                <a:extLst>
                  <a:ext uri="{FF2B5EF4-FFF2-40B4-BE49-F238E27FC236}">
                    <a16:creationId xmlns:a16="http://schemas.microsoft.com/office/drawing/2014/main" id="{E14E5457-C2A6-7DD0-C8ED-46ADACDBEA04}"/>
                  </a:ext>
                </a:extLst>
              </p:cNvPr>
              <p:cNvSpPr/>
              <p:nvPr/>
            </p:nvSpPr>
            <p:spPr bwMode="auto">
              <a:xfrm>
                <a:off x="5513" y="1707"/>
                <a:ext cx="6" cy="4"/>
              </a:xfrm>
              <a:custGeom>
                <a:avLst/>
                <a:gdLst>
                  <a:gd name="T0" fmla="*/ 0 w 5"/>
                  <a:gd name="T1" fmla="*/ 3 h 4"/>
                  <a:gd name="T2" fmla="*/ 1 w 5"/>
                  <a:gd name="T3" fmla="*/ 0 h 4"/>
                  <a:gd name="T4" fmla="*/ 4 w 5"/>
                  <a:gd name="T5" fmla="*/ 2 h 4"/>
                  <a:gd name="T6" fmla="*/ 3 w 5"/>
                  <a:gd name="T7" fmla="*/ 4 h 4"/>
                  <a:gd name="T8" fmla="*/ 0 w 5"/>
                  <a:gd name="T9" fmla="*/ 3 h 4"/>
                </a:gdLst>
                <a:ahLst/>
                <a:cxnLst>
                  <a:cxn ang="0">
                    <a:pos x="T0" y="T1"/>
                  </a:cxn>
                  <a:cxn ang="0">
                    <a:pos x="T2" y="T3"/>
                  </a:cxn>
                  <a:cxn ang="0">
                    <a:pos x="T4" y="T5"/>
                  </a:cxn>
                  <a:cxn ang="0">
                    <a:pos x="T6" y="T7"/>
                  </a:cxn>
                  <a:cxn ang="0">
                    <a:pos x="T8" y="T9"/>
                  </a:cxn>
                </a:cxnLst>
                <a:rect l="0" t="0" r="r" b="b"/>
                <a:pathLst>
                  <a:path w="5" h="4">
                    <a:moveTo>
                      <a:pt x="0" y="3"/>
                    </a:moveTo>
                    <a:cubicBezTo>
                      <a:pt x="0" y="2"/>
                      <a:pt x="1" y="1"/>
                      <a:pt x="1" y="0"/>
                    </a:cubicBezTo>
                    <a:cubicBezTo>
                      <a:pt x="2" y="1"/>
                      <a:pt x="3" y="1"/>
                      <a:pt x="4" y="2"/>
                    </a:cubicBezTo>
                    <a:cubicBezTo>
                      <a:pt x="3" y="3"/>
                      <a:pt x="5" y="4"/>
                      <a:pt x="3" y="4"/>
                    </a:cubicBezTo>
                    <a:cubicBezTo>
                      <a:pt x="2" y="4"/>
                      <a:pt x="1" y="3"/>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1" name="Freeform 570">
                <a:extLst>
                  <a:ext uri="{FF2B5EF4-FFF2-40B4-BE49-F238E27FC236}">
                    <a16:creationId xmlns:a16="http://schemas.microsoft.com/office/drawing/2014/main" id="{40D5D77F-900E-BB3B-ED5B-4B7913343A84}"/>
                  </a:ext>
                </a:extLst>
              </p:cNvPr>
              <p:cNvSpPr/>
              <p:nvPr/>
            </p:nvSpPr>
            <p:spPr bwMode="auto">
              <a:xfrm>
                <a:off x="5420" y="1600"/>
                <a:ext cx="4"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1" y="0"/>
                      <a:pt x="2" y="0"/>
                      <a:pt x="3" y="1"/>
                    </a:cubicBezTo>
                    <a:cubicBezTo>
                      <a:pt x="3" y="1"/>
                      <a:pt x="2" y="3"/>
                      <a:pt x="2" y="3"/>
                    </a:cubicBezTo>
                    <a:cubicBezTo>
                      <a:pt x="1" y="3"/>
                      <a:pt x="0" y="2"/>
                      <a:pt x="0" y="2"/>
                    </a:cubicBezTo>
                    <a:cubicBezTo>
                      <a:pt x="0" y="1"/>
                      <a:pt x="0"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2" name="Freeform 571">
                <a:extLst>
                  <a:ext uri="{FF2B5EF4-FFF2-40B4-BE49-F238E27FC236}">
                    <a16:creationId xmlns:a16="http://schemas.microsoft.com/office/drawing/2014/main" id="{EACF13A5-2395-2B59-FB49-9219B159FC86}"/>
                  </a:ext>
                </a:extLst>
              </p:cNvPr>
              <p:cNvSpPr/>
              <p:nvPr/>
            </p:nvSpPr>
            <p:spPr bwMode="auto">
              <a:xfrm>
                <a:off x="5449" y="1585"/>
                <a:ext cx="5" cy="6"/>
              </a:xfrm>
              <a:custGeom>
                <a:avLst/>
                <a:gdLst>
                  <a:gd name="T0" fmla="*/ 5 w 5"/>
                  <a:gd name="T1" fmla="*/ 5 h 5"/>
                  <a:gd name="T2" fmla="*/ 0 w 5"/>
                  <a:gd name="T3" fmla="*/ 0 h 5"/>
                  <a:gd name="T4" fmla="*/ 1 w 5"/>
                  <a:gd name="T5" fmla="*/ 0 h 5"/>
                  <a:gd name="T6" fmla="*/ 5 w 5"/>
                  <a:gd name="T7" fmla="*/ 5 h 5"/>
                  <a:gd name="T8" fmla="*/ 5 w 5"/>
                  <a:gd name="T9" fmla="*/ 5 h 5"/>
                </a:gdLst>
                <a:ahLst/>
                <a:cxnLst>
                  <a:cxn ang="0">
                    <a:pos x="T0" y="T1"/>
                  </a:cxn>
                  <a:cxn ang="0">
                    <a:pos x="T2" y="T3"/>
                  </a:cxn>
                  <a:cxn ang="0">
                    <a:pos x="T4" y="T5"/>
                  </a:cxn>
                  <a:cxn ang="0">
                    <a:pos x="T6" y="T7"/>
                  </a:cxn>
                  <a:cxn ang="0">
                    <a:pos x="T8" y="T9"/>
                  </a:cxn>
                </a:cxnLst>
                <a:rect l="0" t="0" r="r" b="b"/>
                <a:pathLst>
                  <a:path w="5" h="5">
                    <a:moveTo>
                      <a:pt x="5" y="5"/>
                    </a:moveTo>
                    <a:cubicBezTo>
                      <a:pt x="2" y="5"/>
                      <a:pt x="1" y="3"/>
                      <a:pt x="0" y="0"/>
                    </a:cubicBezTo>
                    <a:cubicBezTo>
                      <a:pt x="0" y="0"/>
                      <a:pt x="1" y="0"/>
                      <a:pt x="1" y="0"/>
                    </a:cubicBezTo>
                    <a:cubicBezTo>
                      <a:pt x="4" y="0"/>
                      <a:pt x="5" y="2"/>
                      <a:pt x="5" y="5"/>
                    </a:cubicBezTo>
                    <a:cubicBezTo>
                      <a:pt x="5" y="5"/>
                      <a:pt x="5" y="5"/>
                      <a:pt x="5"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3" name="Freeform 572">
                <a:extLst>
                  <a:ext uri="{FF2B5EF4-FFF2-40B4-BE49-F238E27FC236}">
                    <a16:creationId xmlns:a16="http://schemas.microsoft.com/office/drawing/2014/main" id="{D345CD05-48E9-FBD9-1472-33C8EA56B6A2}"/>
                  </a:ext>
                </a:extLst>
              </p:cNvPr>
              <p:cNvSpPr/>
              <p:nvPr/>
            </p:nvSpPr>
            <p:spPr bwMode="auto">
              <a:xfrm>
                <a:off x="5714" y="2580"/>
                <a:ext cx="4" cy="4"/>
              </a:xfrm>
              <a:custGeom>
                <a:avLst/>
                <a:gdLst>
                  <a:gd name="T0" fmla="*/ 3 w 3"/>
                  <a:gd name="T1" fmla="*/ 0 h 3"/>
                  <a:gd name="T2" fmla="*/ 1 w 3"/>
                  <a:gd name="T3" fmla="*/ 3 h 3"/>
                  <a:gd name="T4" fmla="*/ 0 w 3"/>
                  <a:gd name="T5" fmla="*/ 2 h 3"/>
                  <a:gd name="T6" fmla="*/ 3 w 3"/>
                  <a:gd name="T7" fmla="*/ 0 h 3"/>
                </a:gdLst>
                <a:ahLst/>
                <a:cxnLst>
                  <a:cxn ang="0">
                    <a:pos x="T0" y="T1"/>
                  </a:cxn>
                  <a:cxn ang="0">
                    <a:pos x="T2" y="T3"/>
                  </a:cxn>
                  <a:cxn ang="0">
                    <a:pos x="T4" y="T5"/>
                  </a:cxn>
                  <a:cxn ang="0">
                    <a:pos x="T6" y="T7"/>
                  </a:cxn>
                </a:cxnLst>
                <a:rect l="0" t="0" r="r" b="b"/>
                <a:pathLst>
                  <a:path w="3" h="3">
                    <a:moveTo>
                      <a:pt x="3" y="0"/>
                    </a:moveTo>
                    <a:cubicBezTo>
                      <a:pt x="3" y="1"/>
                      <a:pt x="3" y="3"/>
                      <a:pt x="1" y="3"/>
                    </a:cubicBezTo>
                    <a:cubicBezTo>
                      <a:pt x="0" y="3"/>
                      <a:pt x="0" y="3"/>
                      <a:pt x="0" y="2"/>
                    </a:cubicBezTo>
                    <a:cubicBezTo>
                      <a:pt x="0" y="0"/>
                      <a:pt x="2" y="0"/>
                      <a:pt x="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4" name="Freeform 573">
                <a:extLst>
                  <a:ext uri="{FF2B5EF4-FFF2-40B4-BE49-F238E27FC236}">
                    <a16:creationId xmlns:a16="http://schemas.microsoft.com/office/drawing/2014/main" id="{B823C161-0586-F985-F3FE-C5E9EF091E87}"/>
                  </a:ext>
                </a:extLst>
              </p:cNvPr>
              <p:cNvSpPr/>
              <p:nvPr/>
            </p:nvSpPr>
            <p:spPr bwMode="auto">
              <a:xfrm>
                <a:off x="5557" y="1725"/>
                <a:ext cx="2" cy="5"/>
              </a:xfrm>
              <a:custGeom>
                <a:avLst/>
                <a:gdLst>
                  <a:gd name="T0" fmla="*/ 2 w 2"/>
                  <a:gd name="T1" fmla="*/ 5 h 5"/>
                  <a:gd name="T2" fmla="*/ 0 w 2"/>
                  <a:gd name="T3" fmla="*/ 0 h 5"/>
                  <a:gd name="T4" fmla="*/ 1 w 2"/>
                  <a:gd name="T5" fmla="*/ 0 h 5"/>
                  <a:gd name="T6" fmla="*/ 2 w 2"/>
                  <a:gd name="T7" fmla="*/ 5 h 5"/>
                </a:gdLst>
                <a:ahLst/>
                <a:cxnLst>
                  <a:cxn ang="0">
                    <a:pos x="T0" y="T1"/>
                  </a:cxn>
                  <a:cxn ang="0">
                    <a:pos x="T2" y="T3"/>
                  </a:cxn>
                  <a:cxn ang="0">
                    <a:pos x="T4" y="T5"/>
                  </a:cxn>
                  <a:cxn ang="0">
                    <a:pos x="T6" y="T7"/>
                  </a:cxn>
                </a:cxnLst>
                <a:rect l="0" t="0" r="r" b="b"/>
                <a:pathLst>
                  <a:path w="2" h="5">
                    <a:moveTo>
                      <a:pt x="2" y="5"/>
                    </a:moveTo>
                    <a:cubicBezTo>
                      <a:pt x="0" y="4"/>
                      <a:pt x="0" y="2"/>
                      <a:pt x="0" y="0"/>
                    </a:cubicBezTo>
                    <a:cubicBezTo>
                      <a:pt x="0" y="0"/>
                      <a:pt x="1" y="0"/>
                      <a:pt x="1" y="0"/>
                    </a:cubicBezTo>
                    <a:cubicBezTo>
                      <a:pt x="2" y="2"/>
                      <a:pt x="2" y="3"/>
                      <a:pt x="2"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5" name="Freeform 574">
                <a:extLst>
                  <a:ext uri="{FF2B5EF4-FFF2-40B4-BE49-F238E27FC236}">
                    <a16:creationId xmlns:a16="http://schemas.microsoft.com/office/drawing/2014/main" id="{36CB19DD-809B-E35D-8F81-FEF7634803F0}"/>
                  </a:ext>
                </a:extLst>
              </p:cNvPr>
              <p:cNvSpPr/>
              <p:nvPr/>
            </p:nvSpPr>
            <p:spPr bwMode="auto">
              <a:xfrm>
                <a:off x="5658" y="2481"/>
                <a:ext cx="3" cy="5"/>
              </a:xfrm>
              <a:custGeom>
                <a:avLst/>
                <a:gdLst>
                  <a:gd name="T0" fmla="*/ 3 w 3"/>
                  <a:gd name="T1" fmla="*/ 5 h 5"/>
                  <a:gd name="T2" fmla="*/ 1 w 3"/>
                  <a:gd name="T3" fmla="*/ 1 h 5"/>
                  <a:gd name="T4" fmla="*/ 2 w 3"/>
                  <a:gd name="T5" fmla="*/ 0 h 5"/>
                  <a:gd name="T6" fmla="*/ 3 w 3"/>
                  <a:gd name="T7" fmla="*/ 5 h 5"/>
                </a:gdLst>
                <a:ahLst/>
                <a:cxnLst>
                  <a:cxn ang="0">
                    <a:pos x="T0" y="T1"/>
                  </a:cxn>
                  <a:cxn ang="0">
                    <a:pos x="T2" y="T3"/>
                  </a:cxn>
                  <a:cxn ang="0">
                    <a:pos x="T4" y="T5"/>
                  </a:cxn>
                  <a:cxn ang="0">
                    <a:pos x="T6" y="T7"/>
                  </a:cxn>
                </a:cxnLst>
                <a:rect l="0" t="0" r="r" b="b"/>
                <a:pathLst>
                  <a:path w="3" h="5">
                    <a:moveTo>
                      <a:pt x="3" y="5"/>
                    </a:moveTo>
                    <a:cubicBezTo>
                      <a:pt x="1" y="4"/>
                      <a:pt x="0" y="3"/>
                      <a:pt x="1" y="1"/>
                    </a:cubicBezTo>
                    <a:cubicBezTo>
                      <a:pt x="1" y="0"/>
                      <a:pt x="1" y="0"/>
                      <a:pt x="2" y="0"/>
                    </a:cubicBezTo>
                    <a:cubicBezTo>
                      <a:pt x="2" y="2"/>
                      <a:pt x="2" y="4"/>
                      <a:pt x="3"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6" name="Freeform 575">
                <a:extLst>
                  <a:ext uri="{FF2B5EF4-FFF2-40B4-BE49-F238E27FC236}">
                    <a16:creationId xmlns:a16="http://schemas.microsoft.com/office/drawing/2014/main" id="{422005C1-B92F-72A8-D373-239B128290FA}"/>
                  </a:ext>
                </a:extLst>
              </p:cNvPr>
              <p:cNvSpPr/>
              <p:nvPr/>
            </p:nvSpPr>
            <p:spPr bwMode="auto">
              <a:xfrm>
                <a:off x="5490" y="2087"/>
                <a:ext cx="1" cy="2"/>
              </a:xfrm>
              <a:custGeom>
                <a:avLst/>
                <a:gdLst>
                  <a:gd name="T0" fmla="*/ 1 w 1"/>
                  <a:gd name="T1" fmla="*/ 0 h 1"/>
                  <a:gd name="T2" fmla="*/ 1 w 1"/>
                  <a:gd name="T3" fmla="*/ 1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1"/>
                      <a:pt x="1" y="1"/>
                    </a:cubicBezTo>
                    <a:cubicBezTo>
                      <a:pt x="1" y="1"/>
                      <a:pt x="1" y="1"/>
                      <a:pt x="0" y="1"/>
                    </a:cubicBezTo>
                    <a:cubicBezTo>
                      <a:pt x="0" y="1"/>
                      <a:pt x="0" y="0"/>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7" name="Freeform 576">
                <a:extLst>
                  <a:ext uri="{FF2B5EF4-FFF2-40B4-BE49-F238E27FC236}">
                    <a16:creationId xmlns:a16="http://schemas.microsoft.com/office/drawing/2014/main" id="{669402EA-C3FC-B191-9B51-68BFF8060D5D}"/>
                  </a:ext>
                </a:extLst>
              </p:cNvPr>
              <p:cNvSpPr/>
              <p:nvPr/>
            </p:nvSpPr>
            <p:spPr bwMode="auto">
              <a:xfrm>
                <a:off x="5638" y="2684"/>
                <a:ext cx="4" cy="2"/>
              </a:xfrm>
              <a:custGeom>
                <a:avLst/>
                <a:gdLst>
                  <a:gd name="T0" fmla="*/ 0 w 3"/>
                  <a:gd name="T1" fmla="*/ 0 h 2"/>
                  <a:gd name="T2" fmla="*/ 3 w 3"/>
                  <a:gd name="T3" fmla="*/ 1 h 2"/>
                  <a:gd name="T4" fmla="*/ 3 w 3"/>
                  <a:gd name="T5" fmla="*/ 2 h 2"/>
                  <a:gd name="T6" fmla="*/ 0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cubicBezTo>
                      <a:pt x="1" y="1"/>
                      <a:pt x="2" y="1"/>
                      <a:pt x="3" y="1"/>
                    </a:cubicBezTo>
                    <a:cubicBezTo>
                      <a:pt x="3" y="2"/>
                      <a:pt x="3" y="2"/>
                      <a:pt x="3" y="2"/>
                    </a:cubicBezTo>
                    <a:cubicBezTo>
                      <a:pt x="2" y="2"/>
                      <a:pt x="1" y="1"/>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8" name="Freeform 577">
                <a:extLst>
                  <a:ext uri="{FF2B5EF4-FFF2-40B4-BE49-F238E27FC236}">
                    <a16:creationId xmlns:a16="http://schemas.microsoft.com/office/drawing/2014/main" id="{8F3C91E4-D206-55F7-D31C-A2DE33E191BD}"/>
                  </a:ext>
                </a:extLst>
              </p:cNvPr>
              <p:cNvSpPr/>
              <p:nvPr/>
            </p:nvSpPr>
            <p:spPr bwMode="auto">
              <a:xfrm>
                <a:off x="5518" y="1711"/>
                <a:ext cx="6" cy="3"/>
              </a:xfrm>
              <a:custGeom>
                <a:avLst/>
                <a:gdLst>
                  <a:gd name="T0" fmla="*/ 5 w 5"/>
                  <a:gd name="T1" fmla="*/ 3 h 3"/>
                  <a:gd name="T2" fmla="*/ 0 w 5"/>
                  <a:gd name="T3" fmla="*/ 0 h 3"/>
                  <a:gd name="T4" fmla="*/ 5 w 5"/>
                  <a:gd name="T5" fmla="*/ 3 h 3"/>
                </a:gdLst>
                <a:ahLst/>
                <a:cxnLst>
                  <a:cxn ang="0">
                    <a:pos x="T0" y="T1"/>
                  </a:cxn>
                  <a:cxn ang="0">
                    <a:pos x="T2" y="T3"/>
                  </a:cxn>
                  <a:cxn ang="0">
                    <a:pos x="T4" y="T5"/>
                  </a:cxn>
                </a:cxnLst>
                <a:rect l="0" t="0" r="r" b="b"/>
                <a:pathLst>
                  <a:path w="5" h="3">
                    <a:moveTo>
                      <a:pt x="5" y="3"/>
                    </a:moveTo>
                    <a:cubicBezTo>
                      <a:pt x="3" y="3"/>
                      <a:pt x="1" y="2"/>
                      <a:pt x="0" y="0"/>
                    </a:cubicBezTo>
                    <a:cubicBezTo>
                      <a:pt x="2" y="0"/>
                      <a:pt x="4" y="1"/>
                      <a:pt x="5"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9" name="Freeform 578">
                <a:extLst>
                  <a:ext uri="{FF2B5EF4-FFF2-40B4-BE49-F238E27FC236}">
                    <a16:creationId xmlns:a16="http://schemas.microsoft.com/office/drawing/2014/main" id="{41BEF77C-6F76-524A-A1C9-7F4763770CF5}"/>
                  </a:ext>
                </a:extLst>
              </p:cNvPr>
              <p:cNvSpPr/>
              <p:nvPr/>
            </p:nvSpPr>
            <p:spPr bwMode="auto">
              <a:xfrm>
                <a:off x="5511" y="1670"/>
                <a:ext cx="5" cy="3"/>
              </a:xfrm>
              <a:custGeom>
                <a:avLst/>
                <a:gdLst>
                  <a:gd name="T0" fmla="*/ 3 w 4"/>
                  <a:gd name="T1" fmla="*/ 2 h 2"/>
                  <a:gd name="T2" fmla="*/ 0 w 4"/>
                  <a:gd name="T3" fmla="*/ 1 h 2"/>
                  <a:gd name="T4" fmla="*/ 1 w 4"/>
                  <a:gd name="T5" fmla="*/ 0 h 2"/>
                  <a:gd name="T6" fmla="*/ 4 w 4"/>
                  <a:gd name="T7" fmla="*/ 2 h 2"/>
                  <a:gd name="T8" fmla="*/ 3 w 4"/>
                  <a:gd name="T9" fmla="*/ 2 h 2"/>
                </a:gdLst>
                <a:ahLst/>
                <a:cxnLst>
                  <a:cxn ang="0">
                    <a:pos x="T0" y="T1"/>
                  </a:cxn>
                  <a:cxn ang="0">
                    <a:pos x="T2" y="T3"/>
                  </a:cxn>
                  <a:cxn ang="0">
                    <a:pos x="T4" y="T5"/>
                  </a:cxn>
                  <a:cxn ang="0">
                    <a:pos x="T6" y="T7"/>
                  </a:cxn>
                  <a:cxn ang="0">
                    <a:pos x="T8" y="T9"/>
                  </a:cxn>
                </a:cxnLst>
                <a:rect l="0" t="0" r="r" b="b"/>
                <a:pathLst>
                  <a:path w="4" h="2">
                    <a:moveTo>
                      <a:pt x="3" y="2"/>
                    </a:moveTo>
                    <a:cubicBezTo>
                      <a:pt x="2" y="2"/>
                      <a:pt x="1" y="2"/>
                      <a:pt x="0" y="1"/>
                    </a:cubicBezTo>
                    <a:cubicBezTo>
                      <a:pt x="1" y="1"/>
                      <a:pt x="1" y="1"/>
                      <a:pt x="1" y="0"/>
                    </a:cubicBezTo>
                    <a:cubicBezTo>
                      <a:pt x="2" y="1"/>
                      <a:pt x="3" y="2"/>
                      <a:pt x="4" y="2"/>
                    </a:cubicBezTo>
                    <a:cubicBezTo>
                      <a:pt x="4" y="2"/>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0" name="Freeform 579">
                <a:extLst>
                  <a:ext uri="{FF2B5EF4-FFF2-40B4-BE49-F238E27FC236}">
                    <a16:creationId xmlns:a16="http://schemas.microsoft.com/office/drawing/2014/main" id="{7159B70D-A3A7-1357-298E-240DA6E85844}"/>
                  </a:ext>
                </a:extLst>
              </p:cNvPr>
              <p:cNvSpPr/>
              <p:nvPr/>
            </p:nvSpPr>
            <p:spPr bwMode="auto">
              <a:xfrm>
                <a:off x="5527" y="2100"/>
                <a:ext cx="1" cy="1"/>
              </a:xfrm>
              <a:custGeom>
                <a:avLst/>
                <a:gdLst>
                  <a:gd name="T0" fmla="*/ 0 w 1"/>
                  <a:gd name="T1" fmla="*/ 0 h 1"/>
                  <a:gd name="T2" fmla="*/ 1 w 1"/>
                  <a:gd name="T3" fmla="*/ 0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0"/>
                      <a:pt x="1" y="0"/>
                    </a:cubicBezTo>
                    <a:cubicBezTo>
                      <a:pt x="1" y="1"/>
                      <a:pt x="1" y="1"/>
                      <a:pt x="0" y="1"/>
                    </a:cubicBezTo>
                    <a:cubicBezTo>
                      <a:pt x="0" y="1"/>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1" name="Freeform 580">
                <a:extLst>
                  <a:ext uri="{FF2B5EF4-FFF2-40B4-BE49-F238E27FC236}">
                    <a16:creationId xmlns:a16="http://schemas.microsoft.com/office/drawing/2014/main" id="{72286490-9FFD-E09F-AF9B-89E8C23D0D31}"/>
                  </a:ext>
                </a:extLst>
              </p:cNvPr>
              <p:cNvSpPr/>
              <p:nvPr/>
            </p:nvSpPr>
            <p:spPr bwMode="auto">
              <a:xfrm>
                <a:off x="5652" y="2523"/>
                <a:ext cx="1" cy="2"/>
              </a:xfrm>
              <a:custGeom>
                <a:avLst/>
                <a:gdLst>
                  <a:gd name="T0" fmla="*/ 1 w 1"/>
                  <a:gd name="T1" fmla="*/ 1 h 2"/>
                  <a:gd name="T2" fmla="*/ 1 w 1"/>
                  <a:gd name="T3" fmla="*/ 1 h 2"/>
                  <a:gd name="T4" fmla="*/ 0 w 1"/>
                  <a:gd name="T5" fmla="*/ 2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1"/>
                    </a:cubicBezTo>
                    <a:cubicBezTo>
                      <a:pt x="1" y="2"/>
                      <a:pt x="0" y="1"/>
                      <a:pt x="0" y="2"/>
                    </a:cubicBezTo>
                    <a:cubicBezTo>
                      <a:pt x="0" y="1"/>
                      <a:pt x="0" y="1"/>
                      <a:pt x="0" y="0"/>
                    </a:cubicBezTo>
                    <a:cubicBezTo>
                      <a:pt x="0"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2" name="Freeform 581">
                <a:extLst>
                  <a:ext uri="{FF2B5EF4-FFF2-40B4-BE49-F238E27FC236}">
                    <a16:creationId xmlns:a16="http://schemas.microsoft.com/office/drawing/2014/main" id="{955B071A-F9C8-C18E-D41B-C4198ED9E8AA}"/>
                  </a:ext>
                </a:extLst>
              </p:cNvPr>
              <p:cNvSpPr/>
              <p:nvPr/>
            </p:nvSpPr>
            <p:spPr bwMode="auto">
              <a:xfrm>
                <a:off x="5457" y="2086"/>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3" name="Freeform 582">
                <a:extLst>
                  <a:ext uri="{FF2B5EF4-FFF2-40B4-BE49-F238E27FC236}">
                    <a16:creationId xmlns:a16="http://schemas.microsoft.com/office/drawing/2014/main" id="{52CC133A-97FC-6413-ACD4-A80F5DE843FF}"/>
                  </a:ext>
                </a:extLst>
              </p:cNvPr>
              <p:cNvSpPr/>
              <p:nvPr/>
            </p:nvSpPr>
            <p:spPr bwMode="auto">
              <a:xfrm>
                <a:off x="5470" y="1675"/>
                <a:ext cx="1" cy="1"/>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1" y="1"/>
                    </a:cubicBezTo>
                    <a:cubicBezTo>
                      <a:pt x="1"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4" name="Freeform 583">
                <a:extLst>
                  <a:ext uri="{FF2B5EF4-FFF2-40B4-BE49-F238E27FC236}">
                    <a16:creationId xmlns:a16="http://schemas.microsoft.com/office/drawing/2014/main" id="{2929A683-D6F5-33DE-1A66-3D52A744463C}"/>
                  </a:ext>
                </a:extLst>
              </p:cNvPr>
              <p:cNvSpPr/>
              <p:nvPr/>
            </p:nvSpPr>
            <p:spPr bwMode="auto">
              <a:xfrm>
                <a:off x="5635" y="268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5" name="Freeform 584">
                <a:extLst>
                  <a:ext uri="{FF2B5EF4-FFF2-40B4-BE49-F238E27FC236}">
                    <a16:creationId xmlns:a16="http://schemas.microsoft.com/office/drawing/2014/main" id="{F53BB7BA-4E74-1FEF-290F-42371CED1432}"/>
                  </a:ext>
                </a:extLst>
              </p:cNvPr>
              <p:cNvSpPr/>
              <p:nvPr/>
            </p:nvSpPr>
            <p:spPr bwMode="auto">
              <a:xfrm>
                <a:off x="5647" y="2676"/>
                <a:ext cx="3" cy="2"/>
              </a:xfrm>
              <a:custGeom>
                <a:avLst/>
                <a:gdLst>
                  <a:gd name="T0" fmla="*/ 2 w 2"/>
                  <a:gd name="T1" fmla="*/ 0 h 2"/>
                  <a:gd name="T2" fmla="*/ 2 w 2"/>
                  <a:gd name="T3" fmla="*/ 2 h 2"/>
                  <a:gd name="T4" fmla="*/ 2 w 2"/>
                  <a:gd name="T5" fmla="*/ 0 h 2"/>
                </a:gdLst>
                <a:ahLst/>
                <a:cxnLst>
                  <a:cxn ang="0">
                    <a:pos x="T0" y="T1"/>
                  </a:cxn>
                  <a:cxn ang="0">
                    <a:pos x="T2" y="T3"/>
                  </a:cxn>
                  <a:cxn ang="0">
                    <a:pos x="T4" y="T5"/>
                  </a:cxn>
                </a:cxnLst>
                <a:rect l="0" t="0" r="r" b="b"/>
                <a:pathLst>
                  <a:path w="2" h="2">
                    <a:moveTo>
                      <a:pt x="2" y="0"/>
                    </a:moveTo>
                    <a:cubicBezTo>
                      <a:pt x="2" y="1"/>
                      <a:pt x="2" y="2"/>
                      <a:pt x="2" y="2"/>
                    </a:cubicBezTo>
                    <a:cubicBezTo>
                      <a:pt x="0" y="2"/>
                      <a:pt x="0"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6" name="Freeform 585">
                <a:extLst>
                  <a:ext uri="{FF2B5EF4-FFF2-40B4-BE49-F238E27FC236}">
                    <a16:creationId xmlns:a16="http://schemas.microsoft.com/office/drawing/2014/main" id="{953133BD-8666-2266-3435-7FD0A35B99FE}"/>
                  </a:ext>
                </a:extLst>
              </p:cNvPr>
              <p:cNvSpPr/>
              <p:nvPr/>
            </p:nvSpPr>
            <p:spPr bwMode="auto">
              <a:xfrm>
                <a:off x="5463" y="1577"/>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7" name="Freeform 586">
                <a:extLst>
                  <a:ext uri="{FF2B5EF4-FFF2-40B4-BE49-F238E27FC236}">
                    <a16:creationId xmlns:a16="http://schemas.microsoft.com/office/drawing/2014/main" id="{72CE5536-A9DD-9C99-7415-524E0AE20704}"/>
                  </a:ext>
                </a:extLst>
              </p:cNvPr>
              <p:cNvSpPr/>
              <p:nvPr/>
            </p:nvSpPr>
            <p:spPr bwMode="auto">
              <a:xfrm>
                <a:off x="5477" y="2701"/>
                <a:ext cx="2" cy="2"/>
              </a:xfrm>
              <a:custGeom>
                <a:avLst/>
                <a:gdLst>
                  <a:gd name="T0" fmla="*/ 2 w 2"/>
                  <a:gd name="T1" fmla="*/ 1 h 2"/>
                  <a:gd name="T2" fmla="*/ 0 w 2"/>
                  <a:gd name="T3" fmla="*/ 0 h 2"/>
                  <a:gd name="T4" fmla="*/ 2 w 2"/>
                  <a:gd name="T5" fmla="*/ 1 h 2"/>
                </a:gdLst>
                <a:ahLst/>
                <a:cxnLst>
                  <a:cxn ang="0">
                    <a:pos x="T0" y="T1"/>
                  </a:cxn>
                  <a:cxn ang="0">
                    <a:pos x="T2" y="T3"/>
                  </a:cxn>
                  <a:cxn ang="0">
                    <a:pos x="T4" y="T5"/>
                  </a:cxn>
                </a:cxnLst>
                <a:rect l="0" t="0" r="r" b="b"/>
                <a:pathLst>
                  <a:path w="2" h="2">
                    <a:moveTo>
                      <a:pt x="2" y="1"/>
                    </a:moveTo>
                    <a:cubicBezTo>
                      <a:pt x="1" y="2"/>
                      <a:pt x="0" y="1"/>
                      <a:pt x="0" y="0"/>
                    </a:cubicBezTo>
                    <a:cubicBezTo>
                      <a:pt x="0" y="0"/>
                      <a:pt x="1" y="1"/>
                      <a:pt x="2"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8" name="Freeform 587">
                <a:extLst>
                  <a:ext uri="{FF2B5EF4-FFF2-40B4-BE49-F238E27FC236}">
                    <a16:creationId xmlns:a16="http://schemas.microsoft.com/office/drawing/2014/main" id="{FD4C50EA-B825-821C-B576-0F276B740598}"/>
                  </a:ext>
                </a:extLst>
              </p:cNvPr>
              <p:cNvSpPr/>
              <p:nvPr/>
            </p:nvSpPr>
            <p:spPr bwMode="auto">
              <a:xfrm>
                <a:off x="5636" y="2681"/>
                <a:ext cx="2" cy="3"/>
              </a:xfrm>
              <a:custGeom>
                <a:avLst/>
                <a:gdLst>
                  <a:gd name="T0" fmla="*/ 0 w 2"/>
                  <a:gd name="T1" fmla="*/ 0 h 2"/>
                  <a:gd name="T2" fmla="*/ 2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1" y="1"/>
                      <a:pt x="2" y="2"/>
                      <a:pt x="2" y="2"/>
                    </a:cubicBezTo>
                    <a:cubicBezTo>
                      <a:pt x="2" y="2"/>
                      <a:pt x="2" y="2"/>
                      <a:pt x="2" y="2"/>
                    </a:cubicBezTo>
                    <a:cubicBezTo>
                      <a:pt x="1" y="2"/>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9" name="Freeform 588">
                <a:extLst>
                  <a:ext uri="{FF2B5EF4-FFF2-40B4-BE49-F238E27FC236}">
                    <a16:creationId xmlns:a16="http://schemas.microsoft.com/office/drawing/2014/main" id="{3CCF1771-F922-503F-75E2-4A4A743C5871}"/>
                  </a:ext>
                </a:extLst>
              </p:cNvPr>
              <p:cNvSpPr/>
              <p:nvPr/>
            </p:nvSpPr>
            <p:spPr bwMode="auto">
              <a:xfrm>
                <a:off x="5237" y="2571"/>
                <a:ext cx="42" cy="195"/>
              </a:xfrm>
              <a:custGeom>
                <a:avLst/>
                <a:gdLst>
                  <a:gd name="T0" fmla="*/ 7 w 37"/>
                  <a:gd name="T1" fmla="*/ 0 h 172"/>
                  <a:gd name="T2" fmla="*/ 27 w 37"/>
                  <a:gd name="T3" fmla="*/ 2 h 172"/>
                  <a:gd name="T4" fmla="*/ 32 w 37"/>
                  <a:gd name="T5" fmla="*/ 11 h 172"/>
                  <a:gd name="T6" fmla="*/ 19 w 37"/>
                  <a:gd name="T7" fmla="*/ 29 h 172"/>
                  <a:gd name="T8" fmla="*/ 34 w 37"/>
                  <a:gd name="T9" fmla="*/ 141 h 172"/>
                  <a:gd name="T10" fmla="*/ 28 w 37"/>
                  <a:gd name="T11" fmla="*/ 150 h 172"/>
                  <a:gd name="T12" fmla="*/ 37 w 37"/>
                  <a:gd name="T13" fmla="*/ 170 h 172"/>
                  <a:gd name="T14" fmla="*/ 19 w 37"/>
                  <a:gd name="T15" fmla="*/ 172 h 172"/>
                  <a:gd name="T16" fmla="*/ 8 w 37"/>
                  <a:gd name="T17" fmla="*/ 74 h 172"/>
                  <a:gd name="T18" fmla="*/ 8 w 37"/>
                  <a:gd name="T19" fmla="*/ 74 h 172"/>
                  <a:gd name="T20" fmla="*/ 7 w 37"/>
                  <a:gd name="T21" fmla="*/ 59 h 172"/>
                  <a:gd name="T22" fmla="*/ 6 w 37"/>
                  <a:gd name="T23" fmla="*/ 53 h 172"/>
                  <a:gd name="T24" fmla="*/ 5 w 37"/>
                  <a:gd name="T25" fmla="*/ 39 h 172"/>
                  <a:gd name="T26" fmla="*/ 3 w 37"/>
                  <a:gd name="T27" fmla="*/ 22 h 172"/>
                  <a:gd name="T28" fmla="*/ 12 w 37"/>
                  <a:gd name="T29" fmla="*/ 14 h 172"/>
                  <a:gd name="T30" fmla="*/ 0 w 37"/>
                  <a:gd name="T31" fmla="*/ 7 h 172"/>
                  <a:gd name="T32" fmla="*/ 7 w 37"/>
                  <a:gd name="T33"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172">
                    <a:moveTo>
                      <a:pt x="7" y="0"/>
                    </a:moveTo>
                    <a:cubicBezTo>
                      <a:pt x="14" y="3"/>
                      <a:pt x="21" y="2"/>
                      <a:pt x="27" y="2"/>
                    </a:cubicBezTo>
                    <a:cubicBezTo>
                      <a:pt x="35" y="3"/>
                      <a:pt x="33" y="7"/>
                      <a:pt x="32" y="11"/>
                    </a:cubicBezTo>
                    <a:cubicBezTo>
                      <a:pt x="18" y="10"/>
                      <a:pt x="17" y="17"/>
                      <a:pt x="19" y="29"/>
                    </a:cubicBezTo>
                    <a:cubicBezTo>
                      <a:pt x="25" y="66"/>
                      <a:pt x="29" y="103"/>
                      <a:pt x="34" y="141"/>
                    </a:cubicBezTo>
                    <a:cubicBezTo>
                      <a:pt x="27" y="140"/>
                      <a:pt x="26" y="144"/>
                      <a:pt x="28" y="150"/>
                    </a:cubicBezTo>
                    <a:cubicBezTo>
                      <a:pt x="30" y="157"/>
                      <a:pt x="36" y="162"/>
                      <a:pt x="37" y="170"/>
                    </a:cubicBezTo>
                    <a:cubicBezTo>
                      <a:pt x="30" y="167"/>
                      <a:pt x="25" y="172"/>
                      <a:pt x="19" y="172"/>
                    </a:cubicBezTo>
                    <a:cubicBezTo>
                      <a:pt x="16" y="139"/>
                      <a:pt x="14" y="106"/>
                      <a:pt x="8" y="74"/>
                    </a:cubicBezTo>
                    <a:cubicBezTo>
                      <a:pt x="8" y="74"/>
                      <a:pt x="8" y="74"/>
                      <a:pt x="8" y="74"/>
                    </a:cubicBezTo>
                    <a:cubicBezTo>
                      <a:pt x="7" y="69"/>
                      <a:pt x="7" y="64"/>
                      <a:pt x="7" y="59"/>
                    </a:cubicBezTo>
                    <a:cubicBezTo>
                      <a:pt x="8" y="57"/>
                      <a:pt x="8" y="55"/>
                      <a:pt x="6" y="53"/>
                    </a:cubicBezTo>
                    <a:cubicBezTo>
                      <a:pt x="5" y="48"/>
                      <a:pt x="5" y="44"/>
                      <a:pt x="5" y="39"/>
                    </a:cubicBezTo>
                    <a:cubicBezTo>
                      <a:pt x="7" y="33"/>
                      <a:pt x="6" y="28"/>
                      <a:pt x="3" y="22"/>
                    </a:cubicBezTo>
                    <a:cubicBezTo>
                      <a:pt x="6" y="19"/>
                      <a:pt x="12" y="18"/>
                      <a:pt x="12" y="14"/>
                    </a:cubicBezTo>
                    <a:cubicBezTo>
                      <a:pt x="11" y="8"/>
                      <a:pt x="4" y="9"/>
                      <a:pt x="0" y="7"/>
                    </a:cubicBezTo>
                    <a:cubicBezTo>
                      <a:pt x="1" y="3"/>
                      <a:pt x="5" y="2"/>
                      <a:pt x="7"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0" name="Freeform 589">
                <a:extLst>
                  <a:ext uri="{FF2B5EF4-FFF2-40B4-BE49-F238E27FC236}">
                    <a16:creationId xmlns:a16="http://schemas.microsoft.com/office/drawing/2014/main" id="{A89494D7-CD8F-1E95-47C9-7487AA910944}"/>
                  </a:ext>
                </a:extLst>
              </p:cNvPr>
              <p:cNvSpPr/>
              <p:nvPr/>
            </p:nvSpPr>
            <p:spPr bwMode="auto">
              <a:xfrm>
                <a:off x="5244" y="2885"/>
                <a:ext cx="46" cy="71"/>
              </a:xfrm>
              <a:custGeom>
                <a:avLst/>
                <a:gdLst>
                  <a:gd name="T0" fmla="*/ 11 w 40"/>
                  <a:gd name="T1" fmla="*/ 0 h 62"/>
                  <a:gd name="T2" fmla="*/ 26 w 40"/>
                  <a:gd name="T3" fmla="*/ 11 h 62"/>
                  <a:gd name="T4" fmla="*/ 21 w 40"/>
                  <a:gd name="T5" fmla="*/ 20 h 62"/>
                  <a:gd name="T6" fmla="*/ 29 w 40"/>
                  <a:gd name="T7" fmla="*/ 33 h 62"/>
                  <a:gd name="T8" fmla="*/ 35 w 40"/>
                  <a:gd name="T9" fmla="*/ 45 h 62"/>
                  <a:gd name="T10" fmla="*/ 33 w 40"/>
                  <a:gd name="T11" fmla="*/ 59 h 62"/>
                  <a:gd name="T12" fmla="*/ 28 w 40"/>
                  <a:gd name="T13" fmla="*/ 62 h 62"/>
                  <a:gd name="T14" fmla="*/ 26 w 40"/>
                  <a:gd name="T15" fmla="*/ 51 h 62"/>
                  <a:gd name="T16" fmla="*/ 16 w 40"/>
                  <a:gd name="T17" fmla="*/ 40 h 62"/>
                  <a:gd name="T18" fmla="*/ 10 w 40"/>
                  <a:gd name="T19" fmla="*/ 35 h 62"/>
                  <a:gd name="T20" fmla="*/ 6 w 40"/>
                  <a:gd name="T21" fmla="*/ 11 h 62"/>
                  <a:gd name="T22" fmla="*/ 11 w 40"/>
                  <a:gd name="T2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62">
                    <a:moveTo>
                      <a:pt x="11" y="0"/>
                    </a:moveTo>
                    <a:cubicBezTo>
                      <a:pt x="9" y="13"/>
                      <a:pt x="19" y="11"/>
                      <a:pt x="26" y="11"/>
                    </a:cubicBezTo>
                    <a:cubicBezTo>
                      <a:pt x="28" y="17"/>
                      <a:pt x="22" y="16"/>
                      <a:pt x="21" y="20"/>
                    </a:cubicBezTo>
                    <a:cubicBezTo>
                      <a:pt x="20" y="27"/>
                      <a:pt x="18" y="33"/>
                      <a:pt x="29" y="33"/>
                    </a:cubicBezTo>
                    <a:cubicBezTo>
                      <a:pt x="40" y="32"/>
                      <a:pt x="39" y="38"/>
                      <a:pt x="35" y="45"/>
                    </a:cubicBezTo>
                    <a:cubicBezTo>
                      <a:pt x="33" y="49"/>
                      <a:pt x="29" y="54"/>
                      <a:pt x="33" y="59"/>
                    </a:cubicBezTo>
                    <a:cubicBezTo>
                      <a:pt x="31" y="60"/>
                      <a:pt x="30" y="61"/>
                      <a:pt x="28" y="62"/>
                    </a:cubicBezTo>
                    <a:cubicBezTo>
                      <a:pt x="26" y="58"/>
                      <a:pt x="26" y="55"/>
                      <a:pt x="26" y="51"/>
                    </a:cubicBezTo>
                    <a:cubicBezTo>
                      <a:pt x="27" y="43"/>
                      <a:pt x="25" y="39"/>
                      <a:pt x="16" y="40"/>
                    </a:cubicBezTo>
                    <a:cubicBezTo>
                      <a:pt x="13" y="40"/>
                      <a:pt x="7" y="38"/>
                      <a:pt x="10" y="35"/>
                    </a:cubicBezTo>
                    <a:cubicBezTo>
                      <a:pt x="21" y="25"/>
                      <a:pt x="10" y="17"/>
                      <a:pt x="6" y="11"/>
                    </a:cubicBezTo>
                    <a:cubicBezTo>
                      <a:pt x="0" y="2"/>
                      <a:pt x="6" y="2"/>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1" name="Freeform 590">
                <a:extLst>
                  <a:ext uri="{FF2B5EF4-FFF2-40B4-BE49-F238E27FC236}">
                    <a16:creationId xmlns:a16="http://schemas.microsoft.com/office/drawing/2014/main" id="{A22E0028-6427-5E63-4F17-818A0D0A7BD2}"/>
                  </a:ext>
                </a:extLst>
              </p:cNvPr>
              <p:cNvSpPr/>
              <p:nvPr/>
            </p:nvSpPr>
            <p:spPr bwMode="auto">
              <a:xfrm>
                <a:off x="5232" y="2826"/>
                <a:ext cx="43" cy="55"/>
              </a:xfrm>
              <a:custGeom>
                <a:avLst/>
                <a:gdLst>
                  <a:gd name="T0" fmla="*/ 25 w 38"/>
                  <a:gd name="T1" fmla="*/ 0 h 48"/>
                  <a:gd name="T2" fmla="*/ 17 w 38"/>
                  <a:gd name="T3" fmla="*/ 23 h 48"/>
                  <a:gd name="T4" fmla="*/ 27 w 38"/>
                  <a:gd name="T5" fmla="*/ 34 h 48"/>
                  <a:gd name="T6" fmla="*/ 29 w 38"/>
                  <a:gd name="T7" fmla="*/ 48 h 48"/>
                  <a:gd name="T8" fmla="*/ 25 w 38"/>
                  <a:gd name="T9" fmla="*/ 40 h 48"/>
                  <a:gd name="T10" fmla="*/ 15 w 38"/>
                  <a:gd name="T11" fmla="*/ 36 h 48"/>
                  <a:gd name="T12" fmla="*/ 1 w 38"/>
                  <a:gd name="T13" fmla="*/ 30 h 48"/>
                  <a:gd name="T14" fmla="*/ 11 w 38"/>
                  <a:gd name="T15" fmla="*/ 20 h 48"/>
                  <a:gd name="T16" fmla="*/ 10 w 38"/>
                  <a:gd name="T17" fmla="*/ 7 h 48"/>
                  <a:gd name="T18" fmla="*/ 25 w 3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48">
                    <a:moveTo>
                      <a:pt x="25" y="0"/>
                    </a:moveTo>
                    <a:cubicBezTo>
                      <a:pt x="36" y="13"/>
                      <a:pt x="35" y="15"/>
                      <a:pt x="17" y="23"/>
                    </a:cubicBezTo>
                    <a:cubicBezTo>
                      <a:pt x="18" y="28"/>
                      <a:pt x="22" y="32"/>
                      <a:pt x="27" y="34"/>
                    </a:cubicBezTo>
                    <a:cubicBezTo>
                      <a:pt x="38" y="37"/>
                      <a:pt x="36" y="42"/>
                      <a:pt x="29" y="48"/>
                    </a:cubicBezTo>
                    <a:cubicBezTo>
                      <a:pt x="31" y="44"/>
                      <a:pt x="28" y="41"/>
                      <a:pt x="25" y="40"/>
                    </a:cubicBezTo>
                    <a:cubicBezTo>
                      <a:pt x="21" y="38"/>
                      <a:pt x="18" y="38"/>
                      <a:pt x="15" y="36"/>
                    </a:cubicBezTo>
                    <a:cubicBezTo>
                      <a:pt x="10" y="33"/>
                      <a:pt x="2" y="37"/>
                      <a:pt x="1" y="30"/>
                    </a:cubicBezTo>
                    <a:cubicBezTo>
                      <a:pt x="0" y="25"/>
                      <a:pt x="7" y="23"/>
                      <a:pt x="11" y="20"/>
                    </a:cubicBezTo>
                    <a:cubicBezTo>
                      <a:pt x="19" y="15"/>
                      <a:pt x="13" y="11"/>
                      <a:pt x="10" y="7"/>
                    </a:cubicBezTo>
                    <a:cubicBezTo>
                      <a:pt x="14" y="2"/>
                      <a:pt x="24" y="10"/>
                      <a:pt x="2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2" name="Freeform 591">
                <a:extLst>
                  <a:ext uri="{FF2B5EF4-FFF2-40B4-BE49-F238E27FC236}">
                    <a16:creationId xmlns:a16="http://schemas.microsoft.com/office/drawing/2014/main" id="{44A150E0-C2E4-041F-DA76-AF74958B5E43}"/>
                  </a:ext>
                </a:extLst>
              </p:cNvPr>
              <p:cNvSpPr/>
              <p:nvPr/>
            </p:nvSpPr>
            <p:spPr bwMode="auto">
              <a:xfrm>
                <a:off x="5231" y="2781"/>
                <a:ext cx="44" cy="34"/>
              </a:xfrm>
              <a:custGeom>
                <a:avLst/>
                <a:gdLst>
                  <a:gd name="T0" fmla="*/ 18 w 39"/>
                  <a:gd name="T1" fmla="*/ 1 h 30"/>
                  <a:gd name="T2" fmla="*/ 18 w 39"/>
                  <a:gd name="T3" fmla="*/ 7 h 30"/>
                  <a:gd name="T4" fmla="*/ 32 w 39"/>
                  <a:gd name="T5" fmla="*/ 16 h 30"/>
                  <a:gd name="T6" fmla="*/ 37 w 39"/>
                  <a:gd name="T7" fmla="*/ 26 h 30"/>
                  <a:gd name="T8" fmla="*/ 27 w 39"/>
                  <a:gd name="T9" fmla="*/ 28 h 30"/>
                  <a:gd name="T10" fmla="*/ 5 w 39"/>
                  <a:gd name="T11" fmla="*/ 10 h 30"/>
                  <a:gd name="T12" fmla="*/ 6 w 39"/>
                  <a:gd name="T13" fmla="*/ 3 h 30"/>
                  <a:gd name="T14" fmla="*/ 18 w 39"/>
                  <a:gd name="T15" fmla="*/ 1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0">
                    <a:moveTo>
                      <a:pt x="18" y="1"/>
                    </a:moveTo>
                    <a:cubicBezTo>
                      <a:pt x="19" y="3"/>
                      <a:pt x="12" y="5"/>
                      <a:pt x="18" y="7"/>
                    </a:cubicBezTo>
                    <a:cubicBezTo>
                      <a:pt x="24" y="8"/>
                      <a:pt x="28" y="12"/>
                      <a:pt x="32" y="16"/>
                    </a:cubicBezTo>
                    <a:cubicBezTo>
                      <a:pt x="34" y="19"/>
                      <a:pt x="39" y="21"/>
                      <a:pt x="37" y="26"/>
                    </a:cubicBezTo>
                    <a:cubicBezTo>
                      <a:pt x="35" y="30"/>
                      <a:pt x="30" y="28"/>
                      <a:pt x="27" y="28"/>
                    </a:cubicBezTo>
                    <a:cubicBezTo>
                      <a:pt x="19" y="23"/>
                      <a:pt x="14" y="14"/>
                      <a:pt x="5" y="10"/>
                    </a:cubicBezTo>
                    <a:cubicBezTo>
                      <a:pt x="0" y="9"/>
                      <a:pt x="1" y="5"/>
                      <a:pt x="6" y="3"/>
                    </a:cubicBezTo>
                    <a:cubicBezTo>
                      <a:pt x="10" y="0"/>
                      <a:pt x="14" y="1"/>
                      <a:pt x="18"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3" name="Freeform 592">
                <a:extLst>
                  <a:ext uri="{FF2B5EF4-FFF2-40B4-BE49-F238E27FC236}">
                    <a16:creationId xmlns:a16="http://schemas.microsoft.com/office/drawing/2014/main" id="{2A91B2B0-667A-0B06-3778-900C586B98C9}"/>
                  </a:ext>
                </a:extLst>
              </p:cNvPr>
              <p:cNvSpPr/>
              <p:nvPr/>
            </p:nvSpPr>
            <p:spPr bwMode="auto">
              <a:xfrm>
                <a:off x="5176" y="2681"/>
                <a:ext cx="31" cy="31"/>
              </a:xfrm>
              <a:custGeom>
                <a:avLst/>
                <a:gdLst>
                  <a:gd name="T0" fmla="*/ 1 w 27"/>
                  <a:gd name="T1" fmla="*/ 0 h 27"/>
                  <a:gd name="T2" fmla="*/ 25 w 27"/>
                  <a:gd name="T3" fmla="*/ 12 h 27"/>
                  <a:gd name="T4" fmla="*/ 25 w 27"/>
                  <a:gd name="T5" fmla="*/ 23 h 27"/>
                  <a:gd name="T6" fmla="*/ 15 w 27"/>
                  <a:gd name="T7" fmla="*/ 20 h 27"/>
                  <a:gd name="T8" fmla="*/ 8 w 27"/>
                  <a:gd name="T9" fmla="*/ 18 h 27"/>
                  <a:gd name="T10" fmla="*/ 1 w 27"/>
                  <a:gd name="T11" fmla="*/ 0 h 27"/>
                </a:gdLst>
                <a:ahLst/>
                <a:cxnLst>
                  <a:cxn ang="0">
                    <a:pos x="T0" y="T1"/>
                  </a:cxn>
                  <a:cxn ang="0">
                    <a:pos x="T2" y="T3"/>
                  </a:cxn>
                  <a:cxn ang="0">
                    <a:pos x="T4" y="T5"/>
                  </a:cxn>
                  <a:cxn ang="0">
                    <a:pos x="T6" y="T7"/>
                  </a:cxn>
                  <a:cxn ang="0">
                    <a:pos x="T8" y="T9"/>
                  </a:cxn>
                  <a:cxn ang="0">
                    <a:pos x="T10" y="T11"/>
                  </a:cxn>
                </a:cxnLst>
                <a:rect l="0" t="0" r="r" b="b"/>
                <a:pathLst>
                  <a:path w="27" h="27">
                    <a:moveTo>
                      <a:pt x="1" y="0"/>
                    </a:moveTo>
                    <a:cubicBezTo>
                      <a:pt x="11" y="0"/>
                      <a:pt x="21" y="0"/>
                      <a:pt x="25" y="12"/>
                    </a:cubicBezTo>
                    <a:cubicBezTo>
                      <a:pt x="25" y="16"/>
                      <a:pt x="27" y="20"/>
                      <a:pt x="25" y="23"/>
                    </a:cubicBezTo>
                    <a:cubicBezTo>
                      <a:pt x="21" y="27"/>
                      <a:pt x="18" y="21"/>
                      <a:pt x="15" y="20"/>
                    </a:cubicBezTo>
                    <a:cubicBezTo>
                      <a:pt x="12" y="20"/>
                      <a:pt x="10" y="19"/>
                      <a:pt x="8" y="18"/>
                    </a:cubicBezTo>
                    <a:cubicBezTo>
                      <a:pt x="0" y="14"/>
                      <a:pt x="1" y="7"/>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4" name="Freeform 593">
                <a:extLst>
                  <a:ext uri="{FF2B5EF4-FFF2-40B4-BE49-F238E27FC236}">
                    <a16:creationId xmlns:a16="http://schemas.microsoft.com/office/drawing/2014/main" id="{F944E12D-ACF3-A466-A0FF-884CCBA18501}"/>
                  </a:ext>
                </a:extLst>
              </p:cNvPr>
              <p:cNvSpPr/>
              <p:nvPr/>
            </p:nvSpPr>
            <p:spPr bwMode="auto">
              <a:xfrm>
                <a:off x="5214" y="2635"/>
                <a:ext cx="33" cy="28"/>
              </a:xfrm>
              <a:custGeom>
                <a:avLst/>
                <a:gdLst>
                  <a:gd name="T0" fmla="*/ 29 w 29"/>
                  <a:gd name="T1" fmla="*/ 18 h 25"/>
                  <a:gd name="T2" fmla="*/ 29 w 29"/>
                  <a:gd name="T3" fmla="*/ 18 h 25"/>
                  <a:gd name="T4" fmla="*/ 9 w 29"/>
                  <a:gd name="T5" fmla="*/ 24 h 25"/>
                  <a:gd name="T6" fmla="*/ 1 w 29"/>
                  <a:gd name="T7" fmla="*/ 12 h 25"/>
                  <a:gd name="T8" fmla="*/ 2 w 29"/>
                  <a:gd name="T9" fmla="*/ 8 h 25"/>
                  <a:gd name="T10" fmla="*/ 18 w 29"/>
                  <a:gd name="T11" fmla="*/ 5 h 25"/>
                  <a:gd name="T12" fmla="*/ 29 w 29"/>
                  <a:gd name="T13" fmla="*/ 18 h 25"/>
                </a:gdLst>
                <a:ahLst/>
                <a:cxnLst>
                  <a:cxn ang="0">
                    <a:pos x="T0" y="T1"/>
                  </a:cxn>
                  <a:cxn ang="0">
                    <a:pos x="T2" y="T3"/>
                  </a:cxn>
                  <a:cxn ang="0">
                    <a:pos x="T4" y="T5"/>
                  </a:cxn>
                  <a:cxn ang="0">
                    <a:pos x="T6" y="T7"/>
                  </a:cxn>
                  <a:cxn ang="0">
                    <a:pos x="T8" y="T9"/>
                  </a:cxn>
                  <a:cxn ang="0">
                    <a:pos x="T10" y="T11"/>
                  </a:cxn>
                  <a:cxn ang="0">
                    <a:pos x="T12" y="T13"/>
                  </a:cxn>
                </a:cxnLst>
                <a:rect l="0" t="0" r="r" b="b"/>
                <a:pathLst>
                  <a:path w="28" h="25">
                    <a:moveTo>
                      <a:pt x="29" y="18"/>
                    </a:moveTo>
                    <a:cubicBezTo>
                      <a:pt x="29" y="18"/>
                      <a:pt x="29" y="18"/>
                      <a:pt x="29" y="18"/>
                    </a:cubicBezTo>
                    <a:cubicBezTo>
                      <a:pt x="23" y="25"/>
                      <a:pt x="15" y="22"/>
                      <a:pt x="9" y="24"/>
                    </a:cubicBezTo>
                    <a:cubicBezTo>
                      <a:pt x="4" y="22"/>
                      <a:pt x="5" y="15"/>
                      <a:pt x="1" y="12"/>
                    </a:cubicBezTo>
                    <a:cubicBezTo>
                      <a:pt x="0" y="11"/>
                      <a:pt x="0" y="8"/>
                      <a:pt x="2" y="8"/>
                    </a:cubicBezTo>
                    <a:cubicBezTo>
                      <a:pt x="7" y="7"/>
                      <a:pt x="11" y="0"/>
                      <a:pt x="18" y="5"/>
                    </a:cubicBezTo>
                    <a:cubicBezTo>
                      <a:pt x="18" y="12"/>
                      <a:pt x="25" y="13"/>
                      <a:pt x="29"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5" name="Freeform 594">
                <a:extLst>
                  <a:ext uri="{FF2B5EF4-FFF2-40B4-BE49-F238E27FC236}">
                    <a16:creationId xmlns:a16="http://schemas.microsoft.com/office/drawing/2014/main" id="{48BD3B10-96A4-3587-F01F-F07DD62B96CB}"/>
                  </a:ext>
                </a:extLst>
              </p:cNvPr>
              <p:cNvSpPr/>
              <p:nvPr/>
            </p:nvSpPr>
            <p:spPr bwMode="auto">
              <a:xfrm>
                <a:off x="5122" y="2711"/>
                <a:ext cx="20" cy="38"/>
              </a:xfrm>
              <a:custGeom>
                <a:avLst/>
                <a:gdLst>
                  <a:gd name="T0" fmla="*/ 3 w 18"/>
                  <a:gd name="T1" fmla="*/ 14 h 34"/>
                  <a:gd name="T2" fmla="*/ 7 w 18"/>
                  <a:gd name="T3" fmla="*/ 1 h 34"/>
                  <a:gd name="T4" fmla="*/ 17 w 18"/>
                  <a:gd name="T5" fmla="*/ 14 h 34"/>
                  <a:gd name="T6" fmla="*/ 18 w 18"/>
                  <a:gd name="T7" fmla="*/ 22 h 34"/>
                  <a:gd name="T8" fmla="*/ 17 w 18"/>
                  <a:gd name="T9" fmla="*/ 34 h 34"/>
                  <a:gd name="T10" fmla="*/ 3 w 18"/>
                  <a:gd name="T11" fmla="*/ 14 h 34"/>
                </a:gdLst>
                <a:ahLst/>
                <a:cxnLst>
                  <a:cxn ang="0">
                    <a:pos x="T0" y="T1"/>
                  </a:cxn>
                  <a:cxn ang="0">
                    <a:pos x="T2" y="T3"/>
                  </a:cxn>
                  <a:cxn ang="0">
                    <a:pos x="T4" y="T5"/>
                  </a:cxn>
                  <a:cxn ang="0">
                    <a:pos x="T6" y="T7"/>
                  </a:cxn>
                  <a:cxn ang="0">
                    <a:pos x="T8" y="T9"/>
                  </a:cxn>
                  <a:cxn ang="0">
                    <a:pos x="T10" y="T11"/>
                  </a:cxn>
                </a:cxnLst>
                <a:rect l="0" t="0" r="r" b="b"/>
                <a:pathLst>
                  <a:path w="18" h="34">
                    <a:moveTo>
                      <a:pt x="3" y="14"/>
                    </a:moveTo>
                    <a:cubicBezTo>
                      <a:pt x="4" y="10"/>
                      <a:pt x="0" y="2"/>
                      <a:pt x="7" y="1"/>
                    </a:cubicBezTo>
                    <a:cubicBezTo>
                      <a:pt x="15" y="0"/>
                      <a:pt x="16" y="8"/>
                      <a:pt x="17" y="14"/>
                    </a:cubicBezTo>
                    <a:cubicBezTo>
                      <a:pt x="18" y="17"/>
                      <a:pt x="18" y="19"/>
                      <a:pt x="18" y="22"/>
                    </a:cubicBezTo>
                    <a:cubicBezTo>
                      <a:pt x="17" y="26"/>
                      <a:pt x="17" y="30"/>
                      <a:pt x="17" y="34"/>
                    </a:cubicBezTo>
                    <a:cubicBezTo>
                      <a:pt x="14" y="26"/>
                      <a:pt x="4" y="23"/>
                      <a:pt x="3"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6" name="Freeform 595">
                <a:extLst>
                  <a:ext uri="{FF2B5EF4-FFF2-40B4-BE49-F238E27FC236}">
                    <a16:creationId xmlns:a16="http://schemas.microsoft.com/office/drawing/2014/main" id="{D12B08AA-EB6A-E8E3-6802-452B67DAF20F}"/>
                  </a:ext>
                </a:extLst>
              </p:cNvPr>
              <p:cNvSpPr/>
              <p:nvPr/>
            </p:nvSpPr>
            <p:spPr bwMode="auto">
              <a:xfrm>
                <a:off x="5251" y="2780"/>
                <a:ext cx="6" cy="2"/>
              </a:xfrm>
              <a:custGeom>
                <a:avLst/>
                <a:gdLst>
                  <a:gd name="T0" fmla="*/ 5 w 5"/>
                  <a:gd name="T1" fmla="*/ 0 h 2"/>
                  <a:gd name="T2" fmla="*/ 0 w 5"/>
                  <a:gd name="T3" fmla="*/ 2 h 2"/>
                  <a:gd name="T4" fmla="*/ 5 w 5"/>
                  <a:gd name="T5" fmla="*/ 0 h 2"/>
                </a:gdLst>
                <a:ahLst/>
                <a:cxnLst>
                  <a:cxn ang="0">
                    <a:pos x="T0" y="T1"/>
                  </a:cxn>
                  <a:cxn ang="0">
                    <a:pos x="T2" y="T3"/>
                  </a:cxn>
                  <a:cxn ang="0">
                    <a:pos x="T4" y="T5"/>
                  </a:cxn>
                </a:cxnLst>
                <a:rect l="0" t="0" r="r" b="b"/>
                <a:pathLst>
                  <a:path w="5" h="2">
                    <a:moveTo>
                      <a:pt x="5" y="0"/>
                    </a:moveTo>
                    <a:cubicBezTo>
                      <a:pt x="4" y="2"/>
                      <a:pt x="2" y="2"/>
                      <a:pt x="0" y="2"/>
                    </a:cubicBezTo>
                    <a:cubicBezTo>
                      <a:pt x="1" y="0"/>
                      <a:pt x="3" y="0"/>
                      <a:pt x="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7" name="Freeform 596">
                <a:extLst>
                  <a:ext uri="{FF2B5EF4-FFF2-40B4-BE49-F238E27FC236}">
                    <a16:creationId xmlns:a16="http://schemas.microsoft.com/office/drawing/2014/main" id="{F4862DEE-2AE2-0DAA-92BB-62CEA792A968}"/>
                  </a:ext>
                </a:extLst>
              </p:cNvPr>
              <p:cNvSpPr/>
              <p:nvPr/>
            </p:nvSpPr>
            <p:spPr bwMode="auto">
              <a:xfrm>
                <a:off x="5259" y="2882"/>
                <a:ext cx="3" cy="1"/>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2" y="0"/>
                      <a:pt x="1" y="1"/>
                      <a:pt x="0" y="1"/>
                    </a:cubicBezTo>
                    <a:cubicBezTo>
                      <a:pt x="1" y="1"/>
                      <a:pt x="2" y="0"/>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8" name="Freeform 597">
                <a:extLst>
                  <a:ext uri="{FF2B5EF4-FFF2-40B4-BE49-F238E27FC236}">
                    <a16:creationId xmlns:a16="http://schemas.microsoft.com/office/drawing/2014/main" id="{9E6839C5-0980-412D-D62F-72F9A7CCBEFC}"/>
                  </a:ext>
                </a:extLst>
              </p:cNvPr>
              <p:cNvSpPr/>
              <p:nvPr/>
            </p:nvSpPr>
            <p:spPr bwMode="auto">
              <a:xfrm>
                <a:off x="5606" y="2817"/>
                <a:ext cx="48" cy="38"/>
              </a:xfrm>
              <a:custGeom>
                <a:avLst/>
                <a:gdLst>
                  <a:gd name="T0" fmla="*/ 25 w 42"/>
                  <a:gd name="T1" fmla="*/ 33 h 33"/>
                  <a:gd name="T2" fmla="*/ 17 w 42"/>
                  <a:gd name="T3" fmla="*/ 33 h 33"/>
                  <a:gd name="T4" fmla="*/ 0 w 42"/>
                  <a:gd name="T5" fmla="*/ 19 h 33"/>
                  <a:gd name="T6" fmla="*/ 23 w 42"/>
                  <a:gd name="T7" fmla="*/ 0 h 33"/>
                  <a:gd name="T8" fmla="*/ 31 w 42"/>
                  <a:gd name="T9" fmla="*/ 13 h 33"/>
                  <a:gd name="T10" fmla="*/ 31 w 42"/>
                  <a:gd name="T11" fmla="*/ 30 h 33"/>
                  <a:gd name="T12" fmla="*/ 25 w 42"/>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42" h="33">
                    <a:moveTo>
                      <a:pt x="25" y="33"/>
                    </a:moveTo>
                    <a:cubicBezTo>
                      <a:pt x="22" y="33"/>
                      <a:pt x="20" y="33"/>
                      <a:pt x="17" y="33"/>
                    </a:cubicBezTo>
                    <a:cubicBezTo>
                      <a:pt x="13" y="27"/>
                      <a:pt x="4" y="26"/>
                      <a:pt x="0" y="19"/>
                    </a:cubicBezTo>
                    <a:cubicBezTo>
                      <a:pt x="10" y="15"/>
                      <a:pt x="20" y="11"/>
                      <a:pt x="23" y="0"/>
                    </a:cubicBezTo>
                    <a:cubicBezTo>
                      <a:pt x="23" y="6"/>
                      <a:pt x="26" y="10"/>
                      <a:pt x="31" y="13"/>
                    </a:cubicBezTo>
                    <a:cubicBezTo>
                      <a:pt x="42" y="20"/>
                      <a:pt x="42" y="23"/>
                      <a:pt x="31" y="30"/>
                    </a:cubicBezTo>
                    <a:cubicBezTo>
                      <a:pt x="29" y="31"/>
                      <a:pt x="27" y="32"/>
                      <a:pt x="25" y="3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9" name="Freeform 598">
                <a:extLst>
                  <a:ext uri="{FF2B5EF4-FFF2-40B4-BE49-F238E27FC236}">
                    <a16:creationId xmlns:a16="http://schemas.microsoft.com/office/drawing/2014/main" id="{B473A545-BEA1-C26D-AB11-F616D916B435}"/>
                  </a:ext>
                </a:extLst>
              </p:cNvPr>
              <p:cNvSpPr/>
              <p:nvPr/>
            </p:nvSpPr>
            <p:spPr bwMode="auto">
              <a:xfrm>
                <a:off x="5614" y="2780"/>
                <a:ext cx="42" cy="31"/>
              </a:xfrm>
              <a:custGeom>
                <a:avLst/>
                <a:gdLst>
                  <a:gd name="T0" fmla="*/ 20 w 37"/>
                  <a:gd name="T1" fmla="*/ 0 h 27"/>
                  <a:gd name="T2" fmla="*/ 32 w 37"/>
                  <a:gd name="T3" fmla="*/ 5 h 27"/>
                  <a:gd name="T4" fmla="*/ 33 w 37"/>
                  <a:gd name="T5" fmla="*/ 14 h 27"/>
                  <a:gd name="T6" fmla="*/ 15 w 37"/>
                  <a:gd name="T7" fmla="*/ 27 h 27"/>
                  <a:gd name="T8" fmla="*/ 7 w 37"/>
                  <a:gd name="T9" fmla="*/ 23 h 27"/>
                  <a:gd name="T10" fmla="*/ 5 w 37"/>
                  <a:gd name="T11" fmla="*/ 13 h 27"/>
                  <a:gd name="T12" fmla="*/ 20 w 37"/>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37" h="27">
                    <a:moveTo>
                      <a:pt x="20" y="0"/>
                    </a:moveTo>
                    <a:cubicBezTo>
                      <a:pt x="25" y="0"/>
                      <a:pt x="29" y="2"/>
                      <a:pt x="32" y="5"/>
                    </a:cubicBezTo>
                    <a:cubicBezTo>
                      <a:pt x="35" y="8"/>
                      <a:pt x="37" y="11"/>
                      <a:pt x="33" y="14"/>
                    </a:cubicBezTo>
                    <a:cubicBezTo>
                      <a:pt x="26" y="17"/>
                      <a:pt x="23" y="25"/>
                      <a:pt x="15" y="27"/>
                    </a:cubicBezTo>
                    <a:cubicBezTo>
                      <a:pt x="13" y="26"/>
                      <a:pt x="10" y="24"/>
                      <a:pt x="7" y="23"/>
                    </a:cubicBezTo>
                    <a:cubicBezTo>
                      <a:pt x="0" y="21"/>
                      <a:pt x="1" y="17"/>
                      <a:pt x="5" y="13"/>
                    </a:cubicBezTo>
                    <a:cubicBezTo>
                      <a:pt x="10" y="8"/>
                      <a:pt x="14" y="3"/>
                      <a:pt x="2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0" name="Freeform 599">
                <a:extLst>
                  <a:ext uri="{FF2B5EF4-FFF2-40B4-BE49-F238E27FC236}">
                    <a16:creationId xmlns:a16="http://schemas.microsoft.com/office/drawing/2014/main" id="{E1BE55C3-5176-0106-2E7F-DA31640313E0}"/>
                  </a:ext>
                </a:extLst>
              </p:cNvPr>
              <p:cNvSpPr/>
              <p:nvPr/>
            </p:nvSpPr>
            <p:spPr bwMode="auto">
              <a:xfrm>
                <a:off x="5555" y="2848"/>
                <a:ext cx="36" cy="19"/>
              </a:xfrm>
              <a:custGeom>
                <a:avLst/>
                <a:gdLst>
                  <a:gd name="T0" fmla="*/ 15 w 31"/>
                  <a:gd name="T1" fmla="*/ 17 h 17"/>
                  <a:gd name="T2" fmla="*/ 10 w 31"/>
                  <a:gd name="T3" fmla="*/ 17 h 17"/>
                  <a:gd name="T4" fmla="*/ 0 w 31"/>
                  <a:gd name="T5" fmla="*/ 11 h 17"/>
                  <a:gd name="T6" fmla="*/ 9 w 31"/>
                  <a:gd name="T7" fmla="*/ 5 h 17"/>
                  <a:gd name="T8" fmla="*/ 21 w 31"/>
                  <a:gd name="T9" fmla="*/ 0 h 17"/>
                  <a:gd name="T10" fmla="*/ 15 w 31"/>
                  <a:gd name="T11" fmla="*/ 17 h 17"/>
                </a:gdLst>
                <a:ahLst/>
                <a:cxnLst>
                  <a:cxn ang="0">
                    <a:pos x="T0" y="T1"/>
                  </a:cxn>
                  <a:cxn ang="0">
                    <a:pos x="T2" y="T3"/>
                  </a:cxn>
                  <a:cxn ang="0">
                    <a:pos x="T4" y="T5"/>
                  </a:cxn>
                  <a:cxn ang="0">
                    <a:pos x="T6" y="T7"/>
                  </a:cxn>
                  <a:cxn ang="0">
                    <a:pos x="T8" y="T9"/>
                  </a:cxn>
                  <a:cxn ang="0">
                    <a:pos x="T10" y="T11"/>
                  </a:cxn>
                </a:cxnLst>
                <a:rect l="0" t="0" r="r" b="b"/>
                <a:pathLst>
                  <a:path w="31" h="17">
                    <a:moveTo>
                      <a:pt x="15" y="17"/>
                    </a:moveTo>
                    <a:cubicBezTo>
                      <a:pt x="14" y="17"/>
                      <a:pt x="12" y="17"/>
                      <a:pt x="10" y="17"/>
                    </a:cubicBezTo>
                    <a:cubicBezTo>
                      <a:pt x="6" y="17"/>
                      <a:pt x="1" y="16"/>
                      <a:pt x="0" y="11"/>
                    </a:cubicBezTo>
                    <a:cubicBezTo>
                      <a:pt x="0" y="7"/>
                      <a:pt x="5" y="6"/>
                      <a:pt x="9" y="5"/>
                    </a:cubicBezTo>
                    <a:cubicBezTo>
                      <a:pt x="13" y="4"/>
                      <a:pt x="17" y="2"/>
                      <a:pt x="21" y="0"/>
                    </a:cubicBezTo>
                    <a:cubicBezTo>
                      <a:pt x="31" y="10"/>
                      <a:pt x="31" y="10"/>
                      <a:pt x="15"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1" name="Freeform 600">
                <a:extLst>
                  <a:ext uri="{FF2B5EF4-FFF2-40B4-BE49-F238E27FC236}">
                    <a16:creationId xmlns:a16="http://schemas.microsoft.com/office/drawing/2014/main" id="{244A6AAC-E265-7FAA-7205-56C85FCA13F5}"/>
                  </a:ext>
                </a:extLst>
              </p:cNvPr>
              <p:cNvSpPr/>
              <p:nvPr/>
            </p:nvSpPr>
            <p:spPr bwMode="auto">
              <a:xfrm>
                <a:off x="5547" y="2907"/>
                <a:ext cx="32" cy="24"/>
              </a:xfrm>
              <a:custGeom>
                <a:avLst/>
                <a:gdLst>
                  <a:gd name="T0" fmla="*/ 11 w 28"/>
                  <a:gd name="T1" fmla="*/ 21 h 21"/>
                  <a:gd name="T2" fmla="*/ 2 w 28"/>
                  <a:gd name="T3" fmla="*/ 6 h 21"/>
                  <a:gd name="T4" fmla="*/ 18 w 28"/>
                  <a:gd name="T5" fmla="*/ 5 h 21"/>
                  <a:gd name="T6" fmla="*/ 19 w 28"/>
                  <a:gd name="T7" fmla="*/ 7 h 21"/>
                  <a:gd name="T8" fmla="*/ 11 w 28"/>
                  <a:gd name="T9" fmla="*/ 21 h 21"/>
                </a:gdLst>
                <a:ahLst/>
                <a:cxnLst>
                  <a:cxn ang="0">
                    <a:pos x="T0" y="T1"/>
                  </a:cxn>
                  <a:cxn ang="0">
                    <a:pos x="T2" y="T3"/>
                  </a:cxn>
                  <a:cxn ang="0">
                    <a:pos x="T4" y="T5"/>
                  </a:cxn>
                  <a:cxn ang="0">
                    <a:pos x="T6" y="T7"/>
                  </a:cxn>
                  <a:cxn ang="0">
                    <a:pos x="T8" y="T9"/>
                  </a:cxn>
                </a:cxnLst>
                <a:rect l="0" t="0" r="r" b="b"/>
                <a:pathLst>
                  <a:path w="28" h="21">
                    <a:moveTo>
                      <a:pt x="11" y="21"/>
                    </a:moveTo>
                    <a:cubicBezTo>
                      <a:pt x="5" y="18"/>
                      <a:pt x="0" y="11"/>
                      <a:pt x="2" y="6"/>
                    </a:cubicBezTo>
                    <a:cubicBezTo>
                      <a:pt x="5" y="0"/>
                      <a:pt x="13" y="5"/>
                      <a:pt x="18" y="5"/>
                    </a:cubicBezTo>
                    <a:cubicBezTo>
                      <a:pt x="19" y="5"/>
                      <a:pt x="19" y="6"/>
                      <a:pt x="19" y="7"/>
                    </a:cubicBezTo>
                    <a:cubicBezTo>
                      <a:pt x="28" y="20"/>
                      <a:pt x="28" y="20"/>
                      <a:pt x="11"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2" name="Freeform 601">
                <a:extLst>
                  <a:ext uri="{FF2B5EF4-FFF2-40B4-BE49-F238E27FC236}">
                    <a16:creationId xmlns:a16="http://schemas.microsoft.com/office/drawing/2014/main" id="{235AC74D-329E-1C15-1384-6797E3AC3326}"/>
                  </a:ext>
                </a:extLst>
              </p:cNvPr>
              <p:cNvSpPr/>
              <p:nvPr/>
            </p:nvSpPr>
            <p:spPr bwMode="auto">
              <a:xfrm>
                <a:off x="5511" y="2960"/>
                <a:ext cx="31" cy="27"/>
              </a:xfrm>
              <a:custGeom>
                <a:avLst/>
                <a:gdLst>
                  <a:gd name="T0" fmla="*/ 9 w 27"/>
                  <a:gd name="T1" fmla="*/ 20 h 24"/>
                  <a:gd name="T2" fmla="*/ 6 w 27"/>
                  <a:gd name="T3" fmla="*/ 5 h 24"/>
                  <a:gd name="T4" fmla="*/ 21 w 27"/>
                  <a:gd name="T5" fmla="*/ 10 h 24"/>
                  <a:gd name="T6" fmla="*/ 27 w 27"/>
                  <a:gd name="T7" fmla="*/ 23 h 24"/>
                  <a:gd name="T8" fmla="*/ 9 w 27"/>
                  <a:gd name="T9" fmla="*/ 20 h 24"/>
                </a:gdLst>
                <a:ahLst/>
                <a:cxnLst>
                  <a:cxn ang="0">
                    <a:pos x="T0" y="T1"/>
                  </a:cxn>
                  <a:cxn ang="0">
                    <a:pos x="T2" y="T3"/>
                  </a:cxn>
                  <a:cxn ang="0">
                    <a:pos x="T4" y="T5"/>
                  </a:cxn>
                  <a:cxn ang="0">
                    <a:pos x="T6" y="T7"/>
                  </a:cxn>
                  <a:cxn ang="0">
                    <a:pos x="T8" y="T9"/>
                  </a:cxn>
                </a:cxnLst>
                <a:rect l="0" t="0" r="r" b="b"/>
                <a:pathLst>
                  <a:path w="27" h="24">
                    <a:moveTo>
                      <a:pt x="9" y="20"/>
                    </a:moveTo>
                    <a:cubicBezTo>
                      <a:pt x="4" y="16"/>
                      <a:pt x="0" y="10"/>
                      <a:pt x="6" y="5"/>
                    </a:cubicBezTo>
                    <a:cubicBezTo>
                      <a:pt x="12" y="0"/>
                      <a:pt x="16" y="7"/>
                      <a:pt x="21" y="10"/>
                    </a:cubicBezTo>
                    <a:cubicBezTo>
                      <a:pt x="24" y="14"/>
                      <a:pt x="22" y="19"/>
                      <a:pt x="27" y="23"/>
                    </a:cubicBezTo>
                    <a:cubicBezTo>
                      <a:pt x="19" y="24"/>
                      <a:pt x="14" y="23"/>
                      <a:pt x="9"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3" name="Freeform 602">
                <a:extLst>
                  <a:ext uri="{FF2B5EF4-FFF2-40B4-BE49-F238E27FC236}">
                    <a16:creationId xmlns:a16="http://schemas.microsoft.com/office/drawing/2014/main" id="{DAF09A2A-2A7C-E1F7-CA4A-EF0CC42368A7}"/>
                  </a:ext>
                </a:extLst>
              </p:cNvPr>
              <p:cNvSpPr/>
              <p:nvPr/>
            </p:nvSpPr>
            <p:spPr bwMode="auto">
              <a:xfrm>
                <a:off x="5563" y="2883"/>
                <a:ext cx="33" cy="26"/>
              </a:xfrm>
              <a:custGeom>
                <a:avLst/>
                <a:gdLst>
                  <a:gd name="T0" fmla="*/ 11 w 29"/>
                  <a:gd name="T1" fmla="*/ 22 h 23"/>
                  <a:gd name="T2" fmla="*/ 10 w 29"/>
                  <a:gd name="T3" fmla="*/ 18 h 23"/>
                  <a:gd name="T4" fmla="*/ 3 w 29"/>
                  <a:gd name="T5" fmla="*/ 6 h 23"/>
                  <a:gd name="T6" fmla="*/ 18 w 29"/>
                  <a:gd name="T7" fmla="*/ 4 h 23"/>
                  <a:gd name="T8" fmla="*/ 18 w 29"/>
                  <a:gd name="T9" fmla="*/ 13 h 23"/>
                  <a:gd name="T10" fmla="*/ 11 w 29"/>
                  <a:gd name="T11" fmla="*/ 22 h 23"/>
                </a:gdLst>
                <a:ahLst/>
                <a:cxnLst>
                  <a:cxn ang="0">
                    <a:pos x="T0" y="T1"/>
                  </a:cxn>
                  <a:cxn ang="0">
                    <a:pos x="T2" y="T3"/>
                  </a:cxn>
                  <a:cxn ang="0">
                    <a:pos x="T4" y="T5"/>
                  </a:cxn>
                  <a:cxn ang="0">
                    <a:pos x="T6" y="T7"/>
                  </a:cxn>
                  <a:cxn ang="0">
                    <a:pos x="T8" y="T9"/>
                  </a:cxn>
                  <a:cxn ang="0">
                    <a:pos x="T10" y="T11"/>
                  </a:cxn>
                </a:cxnLst>
                <a:rect l="0" t="0" r="r" b="b"/>
                <a:pathLst>
                  <a:path w="28" h="23">
                    <a:moveTo>
                      <a:pt x="11" y="22"/>
                    </a:moveTo>
                    <a:cubicBezTo>
                      <a:pt x="10" y="21"/>
                      <a:pt x="11" y="18"/>
                      <a:pt x="10" y="18"/>
                    </a:cubicBezTo>
                    <a:cubicBezTo>
                      <a:pt x="6" y="15"/>
                      <a:pt x="0" y="11"/>
                      <a:pt x="3" y="6"/>
                    </a:cubicBezTo>
                    <a:cubicBezTo>
                      <a:pt x="5" y="0"/>
                      <a:pt x="13" y="4"/>
                      <a:pt x="18" y="4"/>
                    </a:cubicBezTo>
                    <a:cubicBezTo>
                      <a:pt x="22" y="6"/>
                      <a:pt x="29" y="10"/>
                      <a:pt x="18" y="13"/>
                    </a:cubicBezTo>
                    <a:cubicBezTo>
                      <a:pt x="12" y="14"/>
                      <a:pt x="18" y="23"/>
                      <a:pt x="11"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4" name="Freeform 603">
                <a:extLst>
                  <a:ext uri="{FF2B5EF4-FFF2-40B4-BE49-F238E27FC236}">
                    <a16:creationId xmlns:a16="http://schemas.microsoft.com/office/drawing/2014/main" id="{0FA527A0-0CB5-E44A-B32B-3D4BA176EA04}"/>
                  </a:ext>
                </a:extLst>
              </p:cNvPr>
              <p:cNvSpPr/>
              <p:nvPr/>
            </p:nvSpPr>
            <p:spPr bwMode="auto">
              <a:xfrm>
                <a:off x="4901" y="2736"/>
                <a:ext cx="139" cy="78"/>
              </a:xfrm>
              <a:custGeom>
                <a:avLst/>
                <a:gdLst>
                  <a:gd name="T0" fmla="*/ 104 w 122"/>
                  <a:gd name="T1" fmla="*/ 3 h 69"/>
                  <a:gd name="T2" fmla="*/ 104 w 122"/>
                  <a:gd name="T3" fmla="*/ 8 h 69"/>
                  <a:gd name="T4" fmla="*/ 122 w 122"/>
                  <a:gd name="T5" fmla="*/ 64 h 69"/>
                  <a:gd name="T6" fmla="*/ 79 w 122"/>
                  <a:gd name="T7" fmla="*/ 66 h 69"/>
                  <a:gd name="T8" fmla="*/ 79 w 122"/>
                  <a:gd name="T9" fmla="*/ 66 h 69"/>
                  <a:gd name="T10" fmla="*/ 70 w 122"/>
                  <a:gd name="T11" fmla="*/ 62 h 69"/>
                  <a:gd name="T12" fmla="*/ 21 w 122"/>
                  <a:gd name="T13" fmla="*/ 59 h 69"/>
                  <a:gd name="T14" fmla="*/ 0 w 122"/>
                  <a:gd name="T15" fmla="*/ 50 h 69"/>
                  <a:gd name="T16" fmla="*/ 34 w 122"/>
                  <a:gd name="T17" fmla="*/ 58 h 69"/>
                  <a:gd name="T18" fmla="*/ 69 w 122"/>
                  <a:gd name="T19" fmla="*/ 59 h 69"/>
                  <a:gd name="T20" fmla="*/ 104 w 122"/>
                  <a:gd name="T21" fmla="*/ 56 h 69"/>
                  <a:gd name="T22" fmla="*/ 88 w 122"/>
                  <a:gd name="T23" fmla="*/ 7 h 69"/>
                  <a:gd name="T24" fmla="*/ 100 w 122"/>
                  <a:gd name="T25" fmla="*/ 0 h 69"/>
                  <a:gd name="T26" fmla="*/ 104 w 122"/>
                  <a:gd name="T27" fmla="*/ 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69">
                    <a:moveTo>
                      <a:pt x="104" y="3"/>
                    </a:moveTo>
                    <a:cubicBezTo>
                      <a:pt x="104" y="4"/>
                      <a:pt x="104" y="6"/>
                      <a:pt x="104" y="8"/>
                    </a:cubicBezTo>
                    <a:cubicBezTo>
                      <a:pt x="99" y="30"/>
                      <a:pt x="105" y="48"/>
                      <a:pt x="122" y="64"/>
                    </a:cubicBezTo>
                    <a:cubicBezTo>
                      <a:pt x="107" y="60"/>
                      <a:pt x="93" y="59"/>
                      <a:pt x="79" y="66"/>
                    </a:cubicBezTo>
                    <a:cubicBezTo>
                      <a:pt x="79" y="66"/>
                      <a:pt x="79" y="66"/>
                      <a:pt x="79" y="66"/>
                    </a:cubicBezTo>
                    <a:cubicBezTo>
                      <a:pt x="78" y="59"/>
                      <a:pt x="73" y="60"/>
                      <a:pt x="70" y="62"/>
                    </a:cubicBezTo>
                    <a:cubicBezTo>
                      <a:pt x="53" y="69"/>
                      <a:pt x="37" y="65"/>
                      <a:pt x="21" y="59"/>
                    </a:cubicBezTo>
                    <a:cubicBezTo>
                      <a:pt x="14" y="56"/>
                      <a:pt x="6" y="56"/>
                      <a:pt x="0" y="50"/>
                    </a:cubicBezTo>
                    <a:cubicBezTo>
                      <a:pt x="12" y="50"/>
                      <a:pt x="23" y="56"/>
                      <a:pt x="34" y="58"/>
                    </a:cubicBezTo>
                    <a:cubicBezTo>
                      <a:pt x="45" y="60"/>
                      <a:pt x="57" y="62"/>
                      <a:pt x="69" y="59"/>
                    </a:cubicBezTo>
                    <a:cubicBezTo>
                      <a:pt x="81" y="56"/>
                      <a:pt x="93" y="57"/>
                      <a:pt x="104" y="56"/>
                    </a:cubicBezTo>
                    <a:cubicBezTo>
                      <a:pt x="101" y="39"/>
                      <a:pt x="95" y="23"/>
                      <a:pt x="88" y="7"/>
                    </a:cubicBezTo>
                    <a:cubicBezTo>
                      <a:pt x="93" y="6"/>
                      <a:pt x="95" y="0"/>
                      <a:pt x="100" y="0"/>
                    </a:cubicBezTo>
                    <a:cubicBezTo>
                      <a:pt x="102" y="1"/>
                      <a:pt x="103" y="2"/>
                      <a:pt x="10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5" name="Freeform 604">
                <a:extLst>
                  <a:ext uri="{FF2B5EF4-FFF2-40B4-BE49-F238E27FC236}">
                    <a16:creationId xmlns:a16="http://schemas.microsoft.com/office/drawing/2014/main" id="{36B8FDD5-2D96-E133-B3BE-5A8AFB25CF4E}"/>
                  </a:ext>
                </a:extLst>
              </p:cNvPr>
              <p:cNvSpPr/>
              <p:nvPr/>
            </p:nvSpPr>
            <p:spPr bwMode="auto">
              <a:xfrm>
                <a:off x="4834" y="2718"/>
                <a:ext cx="95" cy="27"/>
              </a:xfrm>
              <a:custGeom>
                <a:avLst/>
                <a:gdLst>
                  <a:gd name="T0" fmla="*/ 31 w 83"/>
                  <a:gd name="T1" fmla="*/ 24 h 24"/>
                  <a:gd name="T2" fmla="*/ 50 w 83"/>
                  <a:gd name="T3" fmla="*/ 12 h 24"/>
                  <a:gd name="T4" fmla="*/ 0 w 83"/>
                  <a:gd name="T5" fmla="*/ 19 h 24"/>
                  <a:gd name="T6" fmla="*/ 12 w 83"/>
                  <a:gd name="T7" fmla="*/ 12 h 24"/>
                  <a:gd name="T8" fmla="*/ 22 w 83"/>
                  <a:gd name="T9" fmla="*/ 5 h 24"/>
                  <a:gd name="T10" fmla="*/ 27 w 83"/>
                  <a:gd name="T11" fmla="*/ 5 h 24"/>
                  <a:gd name="T12" fmla="*/ 54 w 83"/>
                  <a:gd name="T13" fmla="*/ 8 h 24"/>
                  <a:gd name="T14" fmla="*/ 83 w 83"/>
                  <a:gd name="T15" fmla="*/ 17 h 24"/>
                  <a:gd name="T16" fmla="*/ 31 w 83"/>
                  <a:gd name="T17"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24">
                    <a:moveTo>
                      <a:pt x="31" y="24"/>
                    </a:moveTo>
                    <a:cubicBezTo>
                      <a:pt x="34" y="15"/>
                      <a:pt x="44" y="19"/>
                      <a:pt x="50" y="12"/>
                    </a:cubicBezTo>
                    <a:cubicBezTo>
                      <a:pt x="33" y="13"/>
                      <a:pt x="17" y="15"/>
                      <a:pt x="0" y="19"/>
                    </a:cubicBezTo>
                    <a:cubicBezTo>
                      <a:pt x="3" y="13"/>
                      <a:pt x="8" y="13"/>
                      <a:pt x="12" y="12"/>
                    </a:cubicBezTo>
                    <a:cubicBezTo>
                      <a:pt x="15" y="10"/>
                      <a:pt x="23" y="15"/>
                      <a:pt x="22" y="5"/>
                    </a:cubicBezTo>
                    <a:cubicBezTo>
                      <a:pt x="22" y="4"/>
                      <a:pt x="25" y="5"/>
                      <a:pt x="27" y="5"/>
                    </a:cubicBezTo>
                    <a:cubicBezTo>
                      <a:pt x="36" y="7"/>
                      <a:pt x="47" y="13"/>
                      <a:pt x="54" y="8"/>
                    </a:cubicBezTo>
                    <a:cubicBezTo>
                      <a:pt x="68" y="0"/>
                      <a:pt x="74" y="13"/>
                      <a:pt x="83" y="17"/>
                    </a:cubicBezTo>
                    <a:cubicBezTo>
                      <a:pt x="65" y="14"/>
                      <a:pt x="48" y="19"/>
                      <a:pt x="31" y="2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6" name="Freeform 605">
                <a:extLst>
                  <a:ext uri="{FF2B5EF4-FFF2-40B4-BE49-F238E27FC236}">
                    <a16:creationId xmlns:a16="http://schemas.microsoft.com/office/drawing/2014/main" id="{A16A6D29-33C3-1A43-2073-0FBE15E577AB}"/>
                  </a:ext>
                </a:extLst>
              </p:cNvPr>
              <p:cNvSpPr/>
              <p:nvPr/>
            </p:nvSpPr>
            <p:spPr bwMode="auto">
              <a:xfrm>
                <a:off x="4864" y="2763"/>
                <a:ext cx="133" cy="26"/>
              </a:xfrm>
              <a:custGeom>
                <a:avLst/>
                <a:gdLst>
                  <a:gd name="T0" fmla="*/ 117 w 117"/>
                  <a:gd name="T1" fmla="*/ 18 h 23"/>
                  <a:gd name="T2" fmla="*/ 0 w 117"/>
                  <a:gd name="T3" fmla="*/ 3 h 23"/>
                  <a:gd name="T4" fmla="*/ 1 w 117"/>
                  <a:gd name="T5" fmla="*/ 0 h 23"/>
                  <a:gd name="T6" fmla="*/ 69 w 117"/>
                  <a:gd name="T7" fmla="*/ 12 h 23"/>
                  <a:gd name="T8" fmla="*/ 58 w 117"/>
                  <a:gd name="T9" fmla="*/ 1 h 23"/>
                  <a:gd name="T10" fmla="*/ 117 w 117"/>
                  <a:gd name="T11" fmla="*/ 18 h 23"/>
                </a:gdLst>
                <a:ahLst/>
                <a:cxnLst>
                  <a:cxn ang="0">
                    <a:pos x="T0" y="T1"/>
                  </a:cxn>
                  <a:cxn ang="0">
                    <a:pos x="T2" y="T3"/>
                  </a:cxn>
                  <a:cxn ang="0">
                    <a:pos x="T4" y="T5"/>
                  </a:cxn>
                  <a:cxn ang="0">
                    <a:pos x="T6" y="T7"/>
                  </a:cxn>
                  <a:cxn ang="0">
                    <a:pos x="T8" y="T9"/>
                  </a:cxn>
                  <a:cxn ang="0">
                    <a:pos x="T10" y="T11"/>
                  </a:cxn>
                </a:cxnLst>
                <a:rect l="0" t="0" r="r" b="b"/>
                <a:pathLst>
                  <a:path w="117" h="23">
                    <a:moveTo>
                      <a:pt x="117" y="18"/>
                    </a:moveTo>
                    <a:cubicBezTo>
                      <a:pt x="76" y="23"/>
                      <a:pt x="39" y="10"/>
                      <a:pt x="0" y="3"/>
                    </a:cubicBezTo>
                    <a:cubicBezTo>
                      <a:pt x="1" y="2"/>
                      <a:pt x="1" y="1"/>
                      <a:pt x="1" y="0"/>
                    </a:cubicBezTo>
                    <a:cubicBezTo>
                      <a:pt x="23" y="4"/>
                      <a:pt x="46" y="8"/>
                      <a:pt x="69" y="12"/>
                    </a:cubicBezTo>
                    <a:cubicBezTo>
                      <a:pt x="67" y="6"/>
                      <a:pt x="59" y="7"/>
                      <a:pt x="58" y="1"/>
                    </a:cubicBezTo>
                    <a:cubicBezTo>
                      <a:pt x="76" y="11"/>
                      <a:pt x="95" y="18"/>
                      <a:pt x="117" y="1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7" name="Freeform 606">
                <a:extLst>
                  <a:ext uri="{FF2B5EF4-FFF2-40B4-BE49-F238E27FC236}">
                    <a16:creationId xmlns:a16="http://schemas.microsoft.com/office/drawing/2014/main" id="{08083EB7-091F-8933-C1D7-D37667D66106}"/>
                  </a:ext>
                </a:extLst>
              </p:cNvPr>
              <p:cNvSpPr/>
              <p:nvPr/>
            </p:nvSpPr>
            <p:spPr bwMode="auto">
              <a:xfrm>
                <a:off x="5026" y="2721"/>
                <a:ext cx="28" cy="32"/>
              </a:xfrm>
              <a:custGeom>
                <a:avLst/>
                <a:gdLst>
                  <a:gd name="T0" fmla="*/ 0 w 24"/>
                  <a:gd name="T1" fmla="*/ 17 h 28"/>
                  <a:gd name="T2" fmla="*/ 14 w 24"/>
                  <a:gd name="T3" fmla="*/ 3 h 28"/>
                  <a:gd name="T4" fmla="*/ 20 w 24"/>
                  <a:gd name="T5" fmla="*/ 5 h 28"/>
                  <a:gd name="T6" fmla="*/ 24 w 24"/>
                  <a:gd name="T7" fmla="*/ 19 h 28"/>
                  <a:gd name="T8" fmla="*/ 19 w 24"/>
                  <a:gd name="T9" fmla="*/ 21 h 28"/>
                  <a:gd name="T10" fmla="*/ 14 w 24"/>
                  <a:gd name="T11" fmla="*/ 25 h 28"/>
                  <a:gd name="T12" fmla="*/ 5 w 24"/>
                  <a:gd name="T13" fmla="*/ 28 h 28"/>
                  <a:gd name="T14" fmla="*/ 5 w 24"/>
                  <a:gd name="T15" fmla="*/ 28 h 28"/>
                  <a:gd name="T16" fmla="*/ 0 w 24"/>
                  <a:gd name="T17"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8">
                    <a:moveTo>
                      <a:pt x="0" y="17"/>
                    </a:moveTo>
                    <a:cubicBezTo>
                      <a:pt x="2" y="11"/>
                      <a:pt x="11" y="10"/>
                      <a:pt x="14" y="3"/>
                    </a:cubicBezTo>
                    <a:cubicBezTo>
                      <a:pt x="15" y="0"/>
                      <a:pt x="19" y="2"/>
                      <a:pt x="20" y="5"/>
                    </a:cubicBezTo>
                    <a:cubicBezTo>
                      <a:pt x="22" y="9"/>
                      <a:pt x="23" y="14"/>
                      <a:pt x="24" y="19"/>
                    </a:cubicBezTo>
                    <a:cubicBezTo>
                      <a:pt x="22" y="18"/>
                      <a:pt x="20" y="18"/>
                      <a:pt x="19" y="21"/>
                    </a:cubicBezTo>
                    <a:cubicBezTo>
                      <a:pt x="17" y="21"/>
                      <a:pt x="15" y="22"/>
                      <a:pt x="14" y="25"/>
                    </a:cubicBezTo>
                    <a:cubicBezTo>
                      <a:pt x="11" y="26"/>
                      <a:pt x="8" y="27"/>
                      <a:pt x="5" y="28"/>
                    </a:cubicBezTo>
                    <a:cubicBezTo>
                      <a:pt x="5" y="28"/>
                      <a:pt x="5" y="28"/>
                      <a:pt x="5" y="28"/>
                    </a:cubicBezTo>
                    <a:cubicBezTo>
                      <a:pt x="5" y="24"/>
                      <a:pt x="6" y="19"/>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8" name="Freeform 607">
                <a:extLst>
                  <a:ext uri="{FF2B5EF4-FFF2-40B4-BE49-F238E27FC236}">
                    <a16:creationId xmlns:a16="http://schemas.microsoft.com/office/drawing/2014/main" id="{D9ABEFA8-5BF3-12E2-6EDD-7F0DAC209817}"/>
                  </a:ext>
                </a:extLst>
              </p:cNvPr>
              <p:cNvSpPr/>
              <p:nvPr/>
            </p:nvSpPr>
            <p:spPr bwMode="auto">
              <a:xfrm>
                <a:off x="4895" y="2702"/>
                <a:ext cx="50" cy="20"/>
              </a:xfrm>
              <a:custGeom>
                <a:avLst/>
                <a:gdLst>
                  <a:gd name="T0" fmla="*/ 43 w 44"/>
                  <a:gd name="T1" fmla="*/ 18 h 18"/>
                  <a:gd name="T2" fmla="*/ 0 w 44"/>
                  <a:gd name="T3" fmla="*/ 3 h 18"/>
                  <a:gd name="T4" fmla="*/ 44 w 44"/>
                  <a:gd name="T5" fmla="*/ 18 h 18"/>
                  <a:gd name="T6" fmla="*/ 43 w 44"/>
                  <a:gd name="T7" fmla="*/ 18 h 18"/>
                </a:gdLst>
                <a:ahLst/>
                <a:cxnLst>
                  <a:cxn ang="0">
                    <a:pos x="T0" y="T1"/>
                  </a:cxn>
                  <a:cxn ang="0">
                    <a:pos x="T2" y="T3"/>
                  </a:cxn>
                  <a:cxn ang="0">
                    <a:pos x="T4" y="T5"/>
                  </a:cxn>
                  <a:cxn ang="0">
                    <a:pos x="T6" y="T7"/>
                  </a:cxn>
                </a:cxnLst>
                <a:rect l="0" t="0" r="r" b="b"/>
                <a:pathLst>
                  <a:path w="44" h="18">
                    <a:moveTo>
                      <a:pt x="43" y="18"/>
                    </a:moveTo>
                    <a:cubicBezTo>
                      <a:pt x="28" y="16"/>
                      <a:pt x="15" y="6"/>
                      <a:pt x="0" y="3"/>
                    </a:cubicBezTo>
                    <a:cubicBezTo>
                      <a:pt x="17" y="1"/>
                      <a:pt x="34" y="0"/>
                      <a:pt x="44" y="18"/>
                    </a:cubicBezTo>
                    <a:lnTo>
                      <a:pt x="43" y="18"/>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9" name="Freeform 608">
                <a:extLst>
                  <a:ext uri="{FF2B5EF4-FFF2-40B4-BE49-F238E27FC236}">
                    <a16:creationId xmlns:a16="http://schemas.microsoft.com/office/drawing/2014/main" id="{5D992131-D534-8CB0-CDC7-1A187397113B}"/>
                  </a:ext>
                </a:extLst>
              </p:cNvPr>
              <p:cNvSpPr/>
              <p:nvPr/>
            </p:nvSpPr>
            <p:spPr bwMode="auto">
              <a:xfrm>
                <a:off x="4945" y="2838"/>
                <a:ext cx="56" cy="18"/>
              </a:xfrm>
              <a:custGeom>
                <a:avLst/>
                <a:gdLst>
                  <a:gd name="T0" fmla="*/ 50 w 50"/>
                  <a:gd name="T1" fmla="*/ 9 h 16"/>
                  <a:gd name="T2" fmla="*/ 0 w 50"/>
                  <a:gd name="T3" fmla="*/ 13 h 16"/>
                  <a:gd name="T4" fmla="*/ 50 w 50"/>
                  <a:gd name="T5" fmla="*/ 9 h 16"/>
                </a:gdLst>
                <a:ahLst/>
                <a:cxnLst>
                  <a:cxn ang="0">
                    <a:pos x="T0" y="T1"/>
                  </a:cxn>
                  <a:cxn ang="0">
                    <a:pos x="T2" y="T3"/>
                  </a:cxn>
                  <a:cxn ang="0">
                    <a:pos x="T4" y="T5"/>
                  </a:cxn>
                </a:cxnLst>
                <a:rect l="0" t="0" r="r" b="b"/>
                <a:pathLst>
                  <a:path w="50" h="16">
                    <a:moveTo>
                      <a:pt x="50" y="9"/>
                    </a:moveTo>
                    <a:cubicBezTo>
                      <a:pt x="35" y="16"/>
                      <a:pt x="18" y="15"/>
                      <a:pt x="0" y="13"/>
                    </a:cubicBezTo>
                    <a:cubicBezTo>
                      <a:pt x="18" y="0"/>
                      <a:pt x="34" y="12"/>
                      <a:pt x="50"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0" name="Freeform 609">
                <a:extLst>
                  <a:ext uri="{FF2B5EF4-FFF2-40B4-BE49-F238E27FC236}">
                    <a16:creationId xmlns:a16="http://schemas.microsoft.com/office/drawing/2014/main" id="{30B641F9-32BF-61DA-CC69-D8793E603E51}"/>
                  </a:ext>
                </a:extLst>
              </p:cNvPr>
              <p:cNvSpPr/>
              <p:nvPr/>
            </p:nvSpPr>
            <p:spPr bwMode="auto">
              <a:xfrm>
                <a:off x="5040" y="2758"/>
                <a:ext cx="18" cy="49"/>
              </a:xfrm>
              <a:custGeom>
                <a:avLst/>
                <a:gdLst>
                  <a:gd name="T0" fmla="*/ 0 w 16"/>
                  <a:gd name="T1" fmla="*/ 4 h 43"/>
                  <a:gd name="T2" fmla="*/ 7 w 16"/>
                  <a:gd name="T3" fmla="*/ 0 h 43"/>
                  <a:gd name="T4" fmla="*/ 8 w 16"/>
                  <a:gd name="T5" fmla="*/ 0 h 43"/>
                  <a:gd name="T6" fmla="*/ 9 w 16"/>
                  <a:gd name="T7" fmla="*/ 43 h 43"/>
                  <a:gd name="T8" fmla="*/ 0 w 16"/>
                  <a:gd name="T9" fmla="*/ 5 h 43"/>
                  <a:gd name="T10" fmla="*/ 0 w 16"/>
                  <a:gd name="T11" fmla="*/ 4 h 43"/>
                </a:gdLst>
                <a:ahLst/>
                <a:cxnLst>
                  <a:cxn ang="0">
                    <a:pos x="T0" y="T1"/>
                  </a:cxn>
                  <a:cxn ang="0">
                    <a:pos x="T2" y="T3"/>
                  </a:cxn>
                  <a:cxn ang="0">
                    <a:pos x="T4" y="T5"/>
                  </a:cxn>
                  <a:cxn ang="0">
                    <a:pos x="T6" y="T7"/>
                  </a:cxn>
                  <a:cxn ang="0">
                    <a:pos x="T8" y="T9"/>
                  </a:cxn>
                  <a:cxn ang="0">
                    <a:pos x="T10" y="T11"/>
                  </a:cxn>
                </a:cxnLst>
                <a:rect l="0" t="0" r="r" b="b"/>
                <a:pathLst>
                  <a:path w="16" h="43">
                    <a:moveTo>
                      <a:pt x="0" y="4"/>
                    </a:moveTo>
                    <a:cubicBezTo>
                      <a:pt x="4" y="5"/>
                      <a:pt x="9" y="7"/>
                      <a:pt x="7" y="0"/>
                    </a:cubicBezTo>
                    <a:cubicBezTo>
                      <a:pt x="7" y="0"/>
                      <a:pt x="8" y="0"/>
                      <a:pt x="8" y="0"/>
                    </a:cubicBezTo>
                    <a:cubicBezTo>
                      <a:pt x="16" y="14"/>
                      <a:pt x="12" y="28"/>
                      <a:pt x="9" y="43"/>
                    </a:cubicBezTo>
                    <a:cubicBezTo>
                      <a:pt x="11" y="29"/>
                      <a:pt x="7" y="16"/>
                      <a:pt x="0" y="5"/>
                    </a:cubicBezTo>
                    <a:lnTo>
                      <a:pt x="0" y="4"/>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1" name="Freeform 610">
                <a:extLst>
                  <a:ext uri="{FF2B5EF4-FFF2-40B4-BE49-F238E27FC236}">
                    <a16:creationId xmlns:a16="http://schemas.microsoft.com/office/drawing/2014/main" id="{0F9A2CAD-1FF5-1E4A-FD79-542E388D0280}"/>
                  </a:ext>
                </a:extLst>
              </p:cNvPr>
              <p:cNvSpPr/>
              <p:nvPr/>
            </p:nvSpPr>
            <p:spPr bwMode="auto">
              <a:xfrm>
                <a:off x="4950" y="2714"/>
                <a:ext cx="22" cy="34"/>
              </a:xfrm>
              <a:custGeom>
                <a:avLst/>
                <a:gdLst>
                  <a:gd name="T0" fmla="*/ 9 w 19"/>
                  <a:gd name="T1" fmla="*/ 5 h 30"/>
                  <a:gd name="T2" fmla="*/ 9 w 19"/>
                  <a:gd name="T3" fmla="*/ 7 h 30"/>
                  <a:gd name="T4" fmla="*/ 19 w 19"/>
                  <a:gd name="T5" fmla="*/ 30 h 30"/>
                  <a:gd name="T6" fmla="*/ 3 w 19"/>
                  <a:gd name="T7" fmla="*/ 2 h 30"/>
                  <a:gd name="T8" fmla="*/ 9 w 19"/>
                  <a:gd name="T9" fmla="*/ 5 h 30"/>
                </a:gdLst>
                <a:ahLst/>
                <a:cxnLst>
                  <a:cxn ang="0">
                    <a:pos x="T0" y="T1"/>
                  </a:cxn>
                  <a:cxn ang="0">
                    <a:pos x="T2" y="T3"/>
                  </a:cxn>
                  <a:cxn ang="0">
                    <a:pos x="T4" y="T5"/>
                  </a:cxn>
                  <a:cxn ang="0">
                    <a:pos x="T6" y="T7"/>
                  </a:cxn>
                  <a:cxn ang="0">
                    <a:pos x="T8" y="T9"/>
                  </a:cxn>
                </a:cxnLst>
                <a:rect l="0" t="0" r="r" b="b"/>
                <a:pathLst>
                  <a:path w="19" h="30">
                    <a:moveTo>
                      <a:pt x="9" y="5"/>
                    </a:moveTo>
                    <a:cubicBezTo>
                      <a:pt x="9" y="5"/>
                      <a:pt x="10" y="6"/>
                      <a:pt x="9" y="7"/>
                    </a:cubicBezTo>
                    <a:cubicBezTo>
                      <a:pt x="12" y="14"/>
                      <a:pt x="15" y="22"/>
                      <a:pt x="19" y="30"/>
                    </a:cubicBezTo>
                    <a:cubicBezTo>
                      <a:pt x="0" y="26"/>
                      <a:pt x="9" y="11"/>
                      <a:pt x="3" y="2"/>
                    </a:cubicBezTo>
                    <a:cubicBezTo>
                      <a:pt x="7" y="0"/>
                      <a:pt x="7" y="4"/>
                      <a:pt x="9"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2" name="Freeform 611">
                <a:extLst>
                  <a:ext uri="{FF2B5EF4-FFF2-40B4-BE49-F238E27FC236}">
                    <a16:creationId xmlns:a16="http://schemas.microsoft.com/office/drawing/2014/main" id="{B83CE870-F4AA-3C7F-AE8A-9C8503562F24}"/>
                  </a:ext>
                </a:extLst>
              </p:cNvPr>
              <p:cNvSpPr/>
              <p:nvPr/>
            </p:nvSpPr>
            <p:spPr bwMode="auto">
              <a:xfrm>
                <a:off x="4965" y="2811"/>
                <a:ext cx="26" cy="19"/>
              </a:xfrm>
              <a:custGeom>
                <a:avLst/>
                <a:gdLst>
                  <a:gd name="T0" fmla="*/ 23 w 23"/>
                  <a:gd name="T1" fmla="*/ 0 h 17"/>
                  <a:gd name="T2" fmla="*/ 0 w 23"/>
                  <a:gd name="T3" fmla="*/ 17 h 17"/>
                  <a:gd name="T4" fmla="*/ 23 w 23"/>
                  <a:gd name="T5" fmla="*/ 0 h 17"/>
                </a:gdLst>
                <a:ahLst/>
                <a:cxnLst>
                  <a:cxn ang="0">
                    <a:pos x="T0" y="T1"/>
                  </a:cxn>
                  <a:cxn ang="0">
                    <a:pos x="T2" y="T3"/>
                  </a:cxn>
                  <a:cxn ang="0">
                    <a:pos x="T4" y="T5"/>
                  </a:cxn>
                </a:cxnLst>
                <a:rect l="0" t="0" r="r" b="b"/>
                <a:pathLst>
                  <a:path w="23" h="17">
                    <a:moveTo>
                      <a:pt x="23" y="0"/>
                    </a:moveTo>
                    <a:cubicBezTo>
                      <a:pt x="18" y="9"/>
                      <a:pt x="8" y="12"/>
                      <a:pt x="0" y="17"/>
                    </a:cubicBezTo>
                    <a:cubicBezTo>
                      <a:pt x="5" y="8"/>
                      <a:pt x="13" y="3"/>
                      <a:pt x="2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3" name="Freeform 612">
                <a:extLst>
                  <a:ext uri="{FF2B5EF4-FFF2-40B4-BE49-F238E27FC236}">
                    <a16:creationId xmlns:a16="http://schemas.microsoft.com/office/drawing/2014/main" id="{50B834A5-922A-898C-C9AE-B79600BBF64A}"/>
                  </a:ext>
                </a:extLst>
              </p:cNvPr>
              <p:cNvSpPr/>
              <p:nvPr/>
            </p:nvSpPr>
            <p:spPr bwMode="auto">
              <a:xfrm>
                <a:off x="5002" y="2833"/>
                <a:ext cx="30" cy="14"/>
              </a:xfrm>
              <a:custGeom>
                <a:avLst/>
                <a:gdLst>
                  <a:gd name="T0" fmla="*/ 0 w 26"/>
                  <a:gd name="T1" fmla="*/ 2 h 12"/>
                  <a:gd name="T2" fmla="*/ 26 w 26"/>
                  <a:gd name="T3" fmla="*/ 5 h 12"/>
                  <a:gd name="T4" fmla="*/ 12 w 26"/>
                  <a:gd name="T5" fmla="*/ 11 h 12"/>
                  <a:gd name="T6" fmla="*/ 14 w 26"/>
                  <a:gd name="T7" fmla="*/ 6 h 12"/>
                  <a:gd name="T8" fmla="*/ 0 w 26"/>
                  <a:gd name="T9" fmla="*/ 2 h 12"/>
                </a:gdLst>
                <a:ahLst/>
                <a:cxnLst>
                  <a:cxn ang="0">
                    <a:pos x="T0" y="T1"/>
                  </a:cxn>
                  <a:cxn ang="0">
                    <a:pos x="T2" y="T3"/>
                  </a:cxn>
                  <a:cxn ang="0">
                    <a:pos x="T4" y="T5"/>
                  </a:cxn>
                  <a:cxn ang="0">
                    <a:pos x="T6" y="T7"/>
                  </a:cxn>
                  <a:cxn ang="0">
                    <a:pos x="T8" y="T9"/>
                  </a:cxn>
                </a:cxnLst>
                <a:rect l="0" t="0" r="r" b="b"/>
                <a:pathLst>
                  <a:path w="26" h="12">
                    <a:moveTo>
                      <a:pt x="0" y="2"/>
                    </a:moveTo>
                    <a:cubicBezTo>
                      <a:pt x="10" y="0"/>
                      <a:pt x="17" y="4"/>
                      <a:pt x="26" y="5"/>
                    </a:cubicBezTo>
                    <a:cubicBezTo>
                      <a:pt x="22" y="11"/>
                      <a:pt x="17" y="12"/>
                      <a:pt x="12" y="11"/>
                    </a:cubicBezTo>
                    <a:cubicBezTo>
                      <a:pt x="9" y="7"/>
                      <a:pt x="19" y="10"/>
                      <a:pt x="14" y="6"/>
                    </a:cubicBezTo>
                    <a:cubicBezTo>
                      <a:pt x="10" y="4"/>
                      <a:pt x="6" y="4"/>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4" name="Freeform 613">
                <a:extLst>
                  <a:ext uri="{FF2B5EF4-FFF2-40B4-BE49-F238E27FC236}">
                    <a16:creationId xmlns:a16="http://schemas.microsoft.com/office/drawing/2014/main" id="{C3787DB4-4876-79F2-4026-B3AEACACA471}"/>
                  </a:ext>
                </a:extLst>
              </p:cNvPr>
              <p:cNvSpPr/>
              <p:nvPr/>
            </p:nvSpPr>
            <p:spPr bwMode="auto">
              <a:xfrm>
                <a:off x="4971" y="2754"/>
                <a:ext cx="9" cy="12"/>
              </a:xfrm>
              <a:custGeom>
                <a:avLst/>
                <a:gdLst>
                  <a:gd name="T0" fmla="*/ 8 w 8"/>
                  <a:gd name="T1" fmla="*/ 11 h 11"/>
                  <a:gd name="T2" fmla="*/ 3 w 8"/>
                  <a:gd name="T3" fmla="*/ 9 h 11"/>
                  <a:gd name="T4" fmla="*/ 2 w 8"/>
                  <a:gd name="T5" fmla="*/ 1 h 11"/>
                  <a:gd name="T6" fmla="*/ 5 w 8"/>
                  <a:gd name="T7" fmla="*/ 0 h 11"/>
                  <a:gd name="T8" fmla="*/ 8 w 8"/>
                  <a:gd name="T9" fmla="*/ 6 h 11"/>
                  <a:gd name="T10" fmla="*/ 8 w 8"/>
                  <a:gd name="T11" fmla="*/ 11 h 11"/>
                </a:gdLst>
                <a:ahLst/>
                <a:cxnLst>
                  <a:cxn ang="0">
                    <a:pos x="T0" y="T1"/>
                  </a:cxn>
                  <a:cxn ang="0">
                    <a:pos x="T2" y="T3"/>
                  </a:cxn>
                  <a:cxn ang="0">
                    <a:pos x="T4" y="T5"/>
                  </a:cxn>
                  <a:cxn ang="0">
                    <a:pos x="T6" y="T7"/>
                  </a:cxn>
                  <a:cxn ang="0">
                    <a:pos x="T8" y="T9"/>
                  </a:cxn>
                  <a:cxn ang="0">
                    <a:pos x="T10" y="T11"/>
                  </a:cxn>
                </a:cxnLst>
                <a:rect l="0" t="0" r="r" b="b"/>
                <a:pathLst>
                  <a:path w="8" h="11">
                    <a:moveTo>
                      <a:pt x="8" y="11"/>
                    </a:moveTo>
                    <a:cubicBezTo>
                      <a:pt x="6" y="10"/>
                      <a:pt x="4" y="10"/>
                      <a:pt x="3" y="9"/>
                    </a:cubicBezTo>
                    <a:cubicBezTo>
                      <a:pt x="1" y="7"/>
                      <a:pt x="0" y="4"/>
                      <a:pt x="2" y="1"/>
                    </a:cubicBezTo>
                    <a:cubicBezTo>
                      <a:pt x="2" y="0"/>
                      <a:pt x="4" y="0"/>
                      <a:pt x="5" y="0"/>
                    </a:cubicBezTo>
                    <a:cubicBezTo>
                      <a:pt x="7" y="1"/>
                      <a:pt x="8" y="4"/>
                      <a:pt x="8" y="6"/>
                    </a:cubicBezTo>
                    <a:cubicBezTo>
                      <a:pt x="8" y="8"/>
                      <a:pt x="8" y="9"/>
                      <a:pt x="8"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5" name="Freeform 614">
                <a:extLst>
                  <a:ext uri="{FF2B5EF4-FFF2-40B4-BE49-F238E27FC236}">
                    <a16:creationId xmlns:a16="http://schemas.microsoft.com/office/drawing/2014/main" id="{A492A41C-24F2-B285-4ADA-5967CE2DE66D}"/>
                  </a:ext>
                </a:extLst>
              </p:cNvPr>
              <p:cNvSpPr/>
              <p:nvPr/>
            </p:nvSpPr>
            <p:spPr bwMode="auto">
              <a:xfrm>
                <a:off x="4828" y="2713"/>
                <a:ext cx="20" cy="7"/>
              </a:xfrm>
              <a:custGeom>
                <a:avLst/>
                <a:gdLst>
                  <a:gd name="T0" fmla="*/ 18 w 18"/>
                  <a:gd name="T1" fmla="*/ 6 h 6"/>
                  <a:gd name="T2" fmla="*/ 0 w 18"/>
                  <a:gd name="T3" fmla="*/ 2 h 6"/>
                  <a:gd name="T4" fmla="*/ 18 w 18"/>
                  <a:gd name="T5" fmla="*/ 6 h 6"/>
                </a:gdLst>
                <a:ahLst/>
                <a:cxnLst>
                  <a:cxn ang="0">
                    <a:pos x="T0" y="T1"/>
                  </a:cxn>
                  <a:cxn ang="0">
                    <a:pos x="T2" y="T3"/>
                  </a:cxn>
                  <a:cxn ang="0">
                    <a:pos x="T4" y="T5"/>
                  </a:cxn>
                </a:cxnLst>
                <a:rect l="0" t="0" r="r" b="b"/>
                <a:pathLst>
                  <a:path w="18" h="6">
                    <a:moveTo>
                      <a:pt x="18" y="6"/>
                    </a:moveTo>
                    <a:cubicBezTo>
                      <a:pt x="12" y="6"/>
                      <a:pt x="6" y="6"/>
                      <a:pt x="0" y="2"/>
                    </a:cubicBezTo>
                    <a:cubicBezTo>
                      <a:pt x="7" y="0"/>
                      <a:pt x="13" y="2"/>
                      <a:pt x="18"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6" name="Freeform 615">
                <a:extLst>
                  <a:ext uri="{FF2B5EF4-FFF2-40B4-BE49-F238E27FC236}">
                    <a16:creationId xmlns:a16="http://schemas.microsoft.com/office/drawing/2014/main" id="{59B49011-65BF-7B4A-4519-74F6AA2D5B64}"/>
                  </a:ext>
                </a:extLst>
              </p:cNvPr>
              <p:cNvSpPr/>
              <p:nvPr/>
            </p:nvSpPr>
            <p:spPr bwMode="auto">
              <a:xfrm>
                <a:off x="4985" y="2769"/>
                <a:ext cx="13" cy="10"/>
              </a:xfrm>
              <a:custGeom>
                <a:avLst/>
                <a:gdLst>
                  <a:gd name="T0" fmla="*/ 0 w 11"/>
                  <a:gd name="T1" fmla="*/ 1 h 9"/>
                  <a:gd name="T2" fmla="*/ 11 w 11"/>
                  <a:gd name="T3" fmla="*/ 6 h 9"/>
                  <a:gd name="T4" fmla="*/ 0 w 11"/>
                  <a:gd name="T5" fmla="*/ 1 h 9"/>
                </a:gdLst>
                <a:ahLst/>
                <a:cxnLst>
                  <a:cxn ang="0">
                    <a:pos x="T0" y="T1"/>
                  </a:cxn>
                  <a:cxn ang="0">
                    <a:pos x="T2" y="T3"/>
                  </a:cxn>
                  <a:cxn ang="0">
                    <a:pos x="T4" y="T5"/>
                  </a:cxn>
                </a:cxnLst>
                <a:rect l="0" t="0" r="r" b="b"/>
                <a:pathLst>
                  <a:path w="11" h="9">
                    <a:moveTo>
                      <a:pt x="0" y="1"/>
                    </a:moveTo>
                    <a:cubicBezTo>
                      <a:pt x="7" y="0"/>
                      <a:pt x="9" y="3"/>
                      <a:pt x="11" y="6"/>
                    </a:cubicBezTo>
                    <a:cubicBezTo>
                      <a:pt x="5" y="9"/>
                      <a:pt x="4" y="5"/>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7" name="Freeform 616">
                <a:extLst>
                  <a:ext uri="{FF2B5EF4-FFF2-40B4-BE49-F238E27FC236}">
                    <a16:creationId xmlns:a16="http://schemas.microsoft.com/office/drawing/2014/main" id="{F6394BD9-D128-522F-6704-EFF05BB56E83}"/>
                  </a:ext>
                </a:extLst>
              </p:cNvPr>
              <p:cNvSpPr/>
              <p:nvPr/>
            </p:nvSpPr>
            <p:spPr bwMode="auto">
              <a:xfrm>
                <a:off x="5042" y="2745"/>
                <a:ext cx="7" cy="13"/>
              </a:xfrm>
              <a:custGeom>
                <a:avLst/>
                <a:gdLst>
                  <a:gd name="T0" fmla="*/ 0 w 6"/>
                  <a:gd name="T1" fmla="*/ 4 h 12"/>
                  <a:gd name="T2" fmla="*/ 5 w 6"/>
                  <a:gd name="T3" fmla="*/ 0 h 12"/>
                  <a:gd name="T4" fmla="*/ 6 w 6"/>
                  <a:gd name="T5" fmla="*/ 12 h 12"/>
                  <a:gd name="T6" fmla="*/ 5 w 6"/>
                  <a:gd name="T7" fmla="*/ 12 h 12"/>
                  <a:gd name="T8" fmla="*/ 0 w 6"/>
                  <a:gd name="T9" fmla="*/ 4 h 12"/>
                </a:gdLst>
                <a:ahLst/>
                <a:cxnLst>
                  <a:cxn ang="0">
                    <a:pos x="T0" y="T1"/>
                  </a:cxn>
                  <a:cxn ang="0">
                    <a:pos x="T2" y="T3"/>
                  </a:cxn>
                  <a:cxn ang="0">
                    <a:pos x="T4" y="T5"/>
                  </a:cxn>
                  <a:cxn ang="0">
                    <a:pos x="T6" y="T7"/>
                  </a:cxn>
                  <a:cxn ang="0">
                    <a:pos x="T8" y="T9"/>
                  </a:cxn>
                </a:cxnLst>
                <a:rect l="0" t="0" r="r" b="b"/>
                <a:pathLst>
                  <a:path w="6" h="12">
                    <a:moveTo>
                      <a:pt x="0" y="4"/>
                    </a:moveTo>
                    <a:cubicBezTo>
                      <a:pt x="1" y="1"/>
                      <a:pt x="3" y="0"/>
                      <a:pt x="5" y="0"/>
                    </a:cubicBezTo>
                    <a:cubicBezTo>
                      <a:pt x="5" y="4"/>
                      <a:pt x="6" y="8"/>
                      <a:pt x="6" y="12"/>
                    </a:cubicBezTo>
                    <a:cubicBezTo>
                      <a:pt x="6" y="12"/>
                      <a:pt x="5" y="12"/>
                      <a:pt x="5" y="12"/>
                    </a:cubicBezTo>
                    <a:cubicBezTo>
                      <a:pt x="4" y="9"/>
                      <a:pt x="2" y="6"/>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8" name="Freeform 617">
                <a:extLst>
                  <a:ext uri="{FF2B5EF4-FFF2-40B4-BE49-F238E27FC236}">
                    <a16:creationId xmlns:a16="http://schemas.microsoft.com/office/drawing/2014/main" id="{6CF0F32D-2D32-08F5-89EE-957F93B4A75F}"/>
                  </a:ext>
                </a:extLst>
              </p:cNvPr>
              <p:cNvSpPr/>
              <p:nvPr/>
            </p:nvSpPr>
            <p:spPr bwMode="auto">
              <a:xfrm>
                <a:off x="4943" y="2722"/>
                <a:ext cx="8" cy="8"/>
              </a:xfrm>
              <a:custGeom>
                <a:avLst/>
                <a:gdLst>
                  <a:gd name="T0" fmla="*/ 1 w 7"/>
                  <a:gd name="T1" fmla="*/ 0 h 7"/>
                  <a:gd name="T2" fmla="*/ 7 w 7"/>
                  <a:gd name="T3" fmla="*/ 4 h 7"/>
                  <a:gd name="T4" fmla="*/ 5 w 7"/>
                  <a:gd name="T5" fmla="*/ 6 h 7"/>
                  <a:gd name="T6" fmla="*/ 0 w 7"/>
                  <a:gd name="T7" fmla="*/ 0 h 7"/>
                  <a:gd name="T8" fmla="*/ 1 w 7"/>
                  <a:gd name="T9" fmla="*/ 0 h 7"/>
                </a:gdLst>
                <a:ahLst/>
                <a:cxnLst>
                  <a:cxn ang="0">
                    <a:pos x="T0" y="T1"/>
                  </a:cxn>
                  <a:cxn ang="0">
                    <a:pos x="T2" y="T3"/>
                  </a:cxn>
                  <a:cxn ang="0">
                    <a:pos x="T4" y="T5"/>
                  </a:cxn>
                  <a:cxn ang="0">
                    <a:pos x="T6" y="T7"/>
                  </a:cxn>
                  <a:cxn ang="0">
                    <a:pos x="T8" y="T9"/>
                  </a:cxn>
                </a:cxnLst>
                <a:rect l="0" t="0" r="r" b="b"/>
                <a:pathLst>
                  <a:path w="7" h="7">
                    <a:moveTo>
                      <a:pt x="1" y="0"/>
                    </a:moveTo>
                    <a:cubicBezTo>
                      <a:pt x="4" y="0"/>
                      <a:pt x="6" y="1"/>
                      <a:pt x="7" y="4"/>
                    </a:cubicBezTo>
                    <a:cubicBezTo>
                      <a:pt x="7" y="6"/>
                      <a:pt x="6" y="7"/>
                      <a:pt x="5" y="6"/>
                    </a:cubicBezTo>
                    <a:cubicBezTo>
                      <a:pt x="2" y="6"/>
                      <a:pt x="1" y="3"/>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9" name="Freeform 618">
                <a:extLst>
                  <a:ext uri="{FF2B5EF4-FFF2-40B4-BE49-F238E27FC236}">
                    <a16:creationId xmlns:a16="http://schemas.microsoft.com/office/drawing/2014/main" id="{8706CDB2-4B90-C12A-62B9-0EBF2A3809A2}"/>
                  </a:ext>
                </a:extLst>
              </p:cNvPr>
              <p:cNvSpPr/>
              <p:nvPr/>
            </p:nvSpPr>
            <p:spPr bwMode="auto">
              <a:xfrm>
                <a:off x="4949" y="2703"/>
                <a:ext cx="6" cy="4"/>
              </a:xfrm>
              <a:custGeom>
                <a:avLst/>
                <a:gdLst>
                  <a:gd name="T0" fmla="*/ 1 w 5"/>
                  <a:gd name="T1" fmla="*/ 0 h 4"/>
                  <a:gd name="T2" fmla="*/ 5 w 5"/>
                  <a:gd name="T3" fmla="*/ 1 h 4"/>
                  <a:gd name="T4" fmla="*/ 3 w 5"/>
                  <a:gd name="T5" fmla="*/ 4 h 4"/>
                  <a:gd name="T6" fmla="*/ 1 w 5"/>
                  <a:gd name="T7" fmla="*/ 0 h 4"/>
                </a:gdLst>
                <a:ahLst/>
                <a:cxnLst>
                  <a:cxn ang="0">
                    <a:pos x="T0" y="T1"/>
                  </a:cxn>
                  <a:cxn ang="0">
                    <a:pos x="T2" y="T3"/>
                  </a:cxn>
                  <a:cxn ang="0">
                    <a:pos x="T4" y="T5"/>
                  </a:cxn>
                  <a:cxn ang="0">
                    <a:pos x="T6" y="T7"/>
                  </a:cxn>
                </a:cxnLst>
                <a:rect l="0" t="0" r="r" b="b"/>
                <a:pathLst>
                  <a:path w="5" h="4">
                    <a:moveTo>
                      <a:pt x="1" y="0"/>
                    </a:moveTo>
                    <a:cubicBezTo>
                      <a:pt x="2" y="0"/>
                      <a:pt x="4" y="0"/>
                      <a:pt x="5" y="1"/>
                    </a:cubicBezTo>
                    <a:cubicBezTo>
                      <a:pt x="4" y="2"/>
                      <a:pt x="4" y="4"/>
                      <a:pt x="3" y="4"/>
                    </a:cubicBezTo>
                    <a:cubicBezTo>
                      <a:pt x="0" y="4"/>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0" name="Freeform 619">
                <a:extLst>
                  <a:ext uri="{FF2B5EF4-FFF2-40B4-BE49-F238E27FC236}">
                    <a16:creationId xmlns:a16="http://schemas.microsoft.com/office/drawing/2014/main" id="{BFE3E461-DD17-3EF4-70E4-BC88D2F30C37}"/>
                  </a:ext>
                </a:extLst>
              </p:cNvPr>
              <p:cNvSpPr/>
              <p:nvPr/>
            </p:nvSpPr>
            <p:spPr bwMode="auto">
              <a:xfrm>
                <a:off x="4921" y="2760"/>
                <a:ext cx="3" cy="3"/>
              </a:xfrm>
              <a:custGeom>
                <a:avLst/>
                <a:gdLst>
                  <a:gd name="T0" fmla="*/ 1 w 3"/>
                  <a:gd name="T1" fmla="*/ 0 h 3"/>
                  <a:gd name="T2" fmla="*/ 3 w 3"/>
                  <a:gd name="T3" fmla="*/ 1 h 3"/>
                  <a:gd name="T4" fmla="*/ 2 w 3"/>
                  <a:gd name="T5" fmla="*/ 2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1" y="0"/>
                      <a:pt x="2" y="0"/>
                      <a:pt x="3" y="1"/>
                    </a:cubicBezTo>
                    <a:cubicBezTo>
                      <a:pt x="2" y="1"/>
                      <a:pt x="2" y="2"/>
                      <a:pt x="2" y="2"/>
                    </a:cubicBezTo>
                    <a:cubicBezTo>
                      <a:pt x="1" y="3"/>
                      <a:pt x="0" y="2"/>
                      <a:pt x="0" y="2"/>
                    </a:cubicBezTo>
                    <a:cubicBezTo>
                      <a:pt x="0" y="1"/>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1" name="Freeform 620">
                <a:extLst>
                  <a:ext uri="{FF2B5EF4-FFF2-40B4-BE49-F238E27FC236}">
                    <a16:creationId xmlns:a16="http://schemas.microsoft.com/office/drawing/2014/main" id="{65801BFA-62F4-B1D6-A737-882E0C448ACB}"/>
                  </a:ext>
                </a:extLst>
              </p:cNvPr>
              <p:cNvSpPr/>
              <p:nvPr/>
            </p:nvSpPr>
            <p:spPr bwMode="auto">
              <a:xfrm>
                <a:off x="4937" y="2814"/>
                <a:ext cx="3"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0"/>
                      <a:pt x="2" y="1"/>
                      <a:pt x="3" y="1"/>
                    </a:cubicBezTo>
                    <a:cubicBezTo>
                      <a:pt x="3" y="2"/>
                      <a:pt x="3" y="3"/>
                      <a:pt x="2" y="3"/>
                    </a:cubicBezTo>
                    <a:cubicBezTo>
                      <a:pt x="2" y="3"/>
                      <a:pt x="1" y="2"/>
                      <a:pt x="0" y="2"/>
                    </a:cubicBezTo>
                    <a:cubicBezTo>
                      <a:pt x="1" y="1"/>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2" name="Freeform 621">
                <a:extLst>
                  <a:ext uri="{FF2B5EF4-FFF2-40B4-BE49-F238E27FC236}">
                    <a16:creationId xmlns:a16="http://schemas.microsoft.com/office/drawing/2014/main" id="{C94E5B9B-9411-EFA2-0629-8C57EE0729EA}"/>
                  </a:ext>
                </a:extLst>
              </p:cNvPr>
              <p:cNvSpPr/>
              <p:nvPr/>
            </p:nvSpPr>
            <p:spPr bwMode="auto">
              <a:xfrm>
                <a:off x="5001" y="2846"/>
                <a:ext cx="7" cy="2"/>
              </a:xfrm>
              <a:custGeom>
                <a:avLst/>
                <a:gdLst>
                  <a:gd name="T0" fmla="*/ 0 w 6"/>
                  <a:gd name="T1" fmla="*/ 2 h 2"/>
                  <a:gd name="T2" fmla="*/ 5 w 6"/>
                  <a:gd name="T3" fmla="*/ 1 h 2"/>
                  <a:gd name="T4" fmla="*/ 6 w 6"/>
                  <a:gd name="T5" fmla="*/ 1 h 2"/>
                  <a:gd name="T6" fmla="*/ 0 w 6"/>
                  <a:gd name="T7" fmla="*/ 2 h 2"/>
                  <a:gd name="T8" fmla="*/ 0 w 6"/>
                  <a:gd name="T9" fmla="*/ 2 h 2"/>
                </a:gdLst>
                <a:ahLst/>
                <a:cxnLst>
                  <a:cxn ang="0">
                    <a:pos x="T0" y="T1"/>
                  </a:cxn>
                  <a:cxn ang="0">
                    <a:pos x="T2" y="T3"/>
                  </a:cxn>
                  <a:cxn ang="0">
                    <a:pos x="T4" y="T5"/>
                  </a:cxn>
                  <a:cxn ang="0">
                    <a:pos x="T6" y="T7"/>
                  </a:cxn>
                  <a:cxn ang="0">
                    <a:pos x="T8" y="T9"/>
                  </a:cxn>
                </a:cxnLst>
                <a:rect l="0" t="0" r="r" b="b"/>
                <a:pathLst>
                  <a:path w="6" h="2">
                    <a:moveTo>
                      <a:pt x="0" y="2"/>
                    </a:moveTo>
                    <a:cubicBezTo>
                      <a:pt x="1" y="1"/>
                      <a:pt x="3" y="0"/>
                      <a:pt x="5" y="1"/>
                    </a:cubicBezTo>
                    <a:cubicBezTo>
                      <a:pt x="5" y="1"/>
                      <a:pt x="5" y="1"/>
                      <a:pt x="6" y="1"/>
                    </a:cubicBezTo>
                    <a:cubicBezTo>
                      <a:pt x="4" y="2"/>
                      <a:pt x="2"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3" name="Freeform 622">
                <a:extLst>
                  <a:ext uri="{FF2B5EF4-FFF2-40B4-BE49-F238E27FC236}">
                    <a16:creationId xmlns:a16="http://schemas.microsoft.com/office/drawing/2014/main" id="{87CB5028-A282-6A8A-A4DE-6CA658B3F420}"/>
                  </a:ext>
                </a:extLst>
              </p:cNvPr>
              <p:cNvSpPr/>
              <p:nvPr/>
            </p:nvSpPr>
            <p:spPr bwMode="auto">
              <a:xfrm>
                <a:off x="4864" y="2745"/>
                <a:ext cx="6" cy="2"/>
              </a:xfrm>
              <a:custGeom>
                <a:avLst/>
                <a:gdLst>
                  <a:gd name="T0" fmla="*/ 5 w 5"/>
                  <a:gd name="T1" fmla="*/ 0 h 2"/>
                  <a:gd name="T2" fmla="*/ 1 w 5"/>
                  <a:gd name="T3" fmla="*/ 1 h 2"/>
                  <a:gd name="T4" fmla="*/ 0 w 5"/>
                  <a:gd name="T5" fmla="*/ 1 h 2"/>
                  <a:gd name="T6" fmla="*/ 5 w 5"/>
                  <a:gd name="T7" fmla="*/ 0 h 2"/>
                </a:gdLst>
                <a:ahLst/>
                <a:cxnLst>
                  <a:cxn ang="0">
                    <a:pos x="T0" y="T1"/>
                  </a:cxn>
                  <a:cxn ang="0">
                    <a:pos x="T2" y="T3"/>
                  </a:cxn>
                  <a:cxn ang="0">
                    <a:pos x="T4" y="T5"/>
                  </a:cxn>
                  <a:cxn ang="0">
                    <a:pos x="T6" y="T7"/>
                  </a:cxn>
                </a:cxnLst>
                <a:rect l="0" t="0" r="r" b="b"/>
                <a:pathLst>
                  <a:path w="5" h="2">
                    <a:moveTo>
                      <a:pt x="5" y="0"/>
                    </a:moveTo>
                    <a:cubicBezTo>
                      <a:pt x="4" y="1"/>
                      <a:pt x="3" y="2"/>
                      <a:pt x="1" y="1"/>
                    </a:cubicBezTo>
                    <a:cubicBezTo>
                      <a:pt x="0" y="1"/>
                      <a:pt x="0" y="1"/>
                      <a:pt x="0" y="1"/>
                    </a:cubicBezTo>
                    <a:cubicBezTo>
                      <a:pt x="2" y="0"/>
                      <a:pt x="4" y="0"/>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4" name="Freeform 623">
                <a:extLst>
                  <a:ext uri="{FF2B5EF4-FFF2-40B4-BE49-F238E27FC236}">
                    <a16:creationId xmlns:a16="http://schemas.microsoft.com/office/drawing/2014/main" id="{4D988915-7A9A-1129-CA72-6F7899D8D094}"/>
                  </a:ext>
                </a:extLst>
              </p:cNvPr>
              <p:cNvSpPr/>
              <p:nvPr/>
            </p:nvSpPr>
            <p:spPr bwMode="auto">
              <a:xfrm>
                <a:off x="4848" y="2720"/>
                <a:ext cx="3" cy="2"/>
              </a:xfrm>
              <a:custGeom>
                <a:avLst/>
                <a:gdLst>
                  <a:gd name="T0" fmla="*/ 0 w 3"/>
                  <a:gd name="T1" fmla="*/ 0 h 2"/>
                  <a:gd name="T2" fmla="*/ 3 w 3"/>
                  <a:gd name="T3" fmla="*/ 1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1" y="0"/>
                      <a:pt x="2" y="0"/>
                      <a:pt x="3" y="1"/>
                    </a:cubicBezTo>
                    <a:cubicBezTo>
                      <a:pt x="3" y="1"/>
                      <a:pt x="3" y="1"/>
                      <a:pt x="3" y="2"/>
                    </a:cubicBezTo>
                    <a:cubicBezTo>
                      <a:pt x="2" y="1"/>
                      <a:pt x="1"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5" name="Freeform 624">
                <a:extLst>
                  <a:ext uri="{FF2B5EF4-FFF2-40B4-BE49-F238E27FC236}">
                    <a16:creationId xmlns:a16="http://schemas.microsoft.com/office/drawing/2014/main" id="{6D558F54-AA91-FFE2-BF76-E870E77E7FD8}"/>
                  </a:ext>
                </a:extLst>
              </p:cNvPr>
              <p:cNvSpPr/>
              <p:nvPr/>
            </p:nvSpPr>
            <p:spPr bwMode="auto">
              <a:xfrm>
                <a:off x="5031" y="2753"/>
                <a:ext cx="1" cy="1"/>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0" y="0"/>
                      <a:pt x="1" y="0"/>
                      <a:pt x="1" y="0"/>
                    </a:cubicBezTo>
                    <a:cubicBezTo>
                      <a:pt x="1" y="0"/>
                      <a:pt x="1" y="0"/>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6" name="Freeform 625">
                <a:extLst>
                  <a:ext uri="{FF2B5EF4-FFF2-40B4-BE49-F238E27FC236}">
                    <a16:creationId xmlns:a16="http://schemas.microsoft.com/office/drawing/2014/main" id="{26F054BA-2664-4C7B-C1A8-C543DEBBA676}"/>
                  </a:ext>
                </a:extLst>
              </p:cNvPr>
              <p:cNvSpPr/>
              <p:nvPr/>
            </p:nvSpPr>
            <p:spPr bwMode="auto">
              <a:xfrm>
                <a:off x="5039" y="2763"/>
                <a:ext cx="1" cy="1"/>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0" y="0"/>
                    </a:cubicBezTo>
                    <a:cubicBezTo>
                      <a:pt x="1" y="0"/>
                      <a:pt x="1" y="0"/>
                      <a:pt x="1" y="0"/>
                    </a:cubicBezTo>
                    <a:lnTo>
                      <a:pt x="1"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7" name="Freeform 626">
                <a:extLst>
                  <a:ext uri="{FF2B5EF4-FFF2-40B4-BE49-F238E27FC236}">
                    <a16:creationId xmlns:a16="http://schemas.microsoft.com/office/drawing/2014/main" id="{1AE6C4B3-C412-C989-57BE-FE32BBF2E914}"/>
                  </a:ext>
                </a:extLst>
              </p:cNvPr>
              <p:cNvSpPr/>
              <p:nvPr/>
            </p:nvSpPr>
            <p:spPr bwMode="auto">
              <a:xfrm>
                <a:off x="4980" y="2766"/>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0"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8" name="Freeform 627">
                <a:extLst>
                  <a:ext uri="{FF2B5EF4-FFF2-40B4-BE49-F238E27FC236}">
                    <a16:creationId xmlns:a16="http://schemas.microsoft.com/office/drawing/2014/main" id="{289066AA-8459-6E2A-131A-C8FE2763F7C5}"/>
                  </a:ext>
                </a:extLst>
              </p:cNvPr>
              <p:cNvSpPr/>
              <p:nvPr/>
            </p:nvSpPr>
            <p:spPr bwMode="auto">
              <a:xfrm>
                <a:off x="5670" y="2107"/>
                <a:ext cx="50" cy="86"/>
              </a:xfrm>
              <a:custGeom>
                <a:avLst/>
                <a:gdLst>
                  <a:gd name="T0" fmla="*/ 4 w 44"/>
                  <a:gd name="T1" fmla="*/ 28 h 76"/>
                  <a:gd name="T2" fmla="*/ 5 w 44"/>
                  <a:gd name="T3" fmla="*/ 28 h 76"/>
                  <a:gd name="T4" fmla="*/ 26 w 44"/>
                  <a:gd name="T5" fmla="*/ 30 h 76"/>
                  <a:gd name="T6" fmla="*/ 22 w 44"/>
                  <a:gd name="T7" fmla="*/ 11 h 76"/>
                  <a:gd name="T8" fmla="*/ 29 w 44"/>
                  <a:gd name="T9" fmla="*/ 3 h 76"/>
                  <a:gd name="T10" fmla="*/ 36 w 44"/>
                  <a:gd name="T11" fmla="*/ 4 h 76"/>
                  <a:gd name="T12" fmla="*/ 42 w 44"/>
                  <a:gd name="T13" fmla="*/ 35 h 76"/>
                  <a:gd name="T14" fmla="*/ 34 w 44"/>
                  <a:gd name="T15" fmla="*/ 48 h 76"/>
                  <a:gd name="T16" fmla="*/ 33 w 44"/>
                  <a:gd name="T17" fmla="*/ 59 h 76"/>
                  <a:gd name="T18" fmla="*/ 26 w 44"/>
                  <a:gd name="T19" fmla="*/ 69 h 76"/>
                  <a:gd name="T20" fmla="*/ 0 w 44"/>
                  <a:gd name="T21" fmla="*/ 65 h 76"/>
                  <a:gd name="T22" fmla="*/ 15 w 44"/>
                  <a:gd name="T23" fmla="*/ 54 h 76"/>
                  <a:gd name="T24" fmla="*/ 7 w 44"/>
                  <a:gd name="T25" fmla="*/ 37 h 76"/>
                  <a:gd name="T26" fmla="*/ 4 w 44"/>
                  <a:gd name="T27" fmla="*/ 2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76">
                    <a:moveTo>
                      <a:pt x="4" y="28"/>
                    </a:moveTo>
                    <a:cubicBezTo>
                      <a:pt x="4" y="28"/>
                      <a:pt x="4" y="28"/>
                      <a:pt x="5" y="28"/>
                    </a:cubicBezTo>
                    <a:cubicBezTo>
                      <a:pt x="12" y="29"/>
                      <a:pt x="20" y="37"/>
                      <a:pt x="26" y="30"/>
                    </a:cubicBezTo>
                    <a:cubicBezTo>
                      <a:pt x="32" y="24"/>
                      <a:pt x="24" y="17"/>
                      <a:pt x="22" y="11"/>
                    </a:cubicBezTo>
                    <a:cubicBezTo>
                      <a:pt x="20" y="4"/>
                      <a:pt x="20" y="0"/>
                      <a:pt x="29" y="3"/>
                    </a:cubicBezTo>
                    <a:cubicBezTo>
                      <a:pt x="31" y="4"/>
                      <a:pt x="34" y="4"/>
                      <a:pt x="36" y="4"/>
                    </a:cubicBezTo>
                    <a:cubicBezTo>
                      <a:pt x="42" y="14"/>
                      <a:pt x="39" y="25"/>
                      <a:pt x="42" y="35"/>
                    </a:cubicBezTo>
                    <a:cubicBezTo>
                      <a:pt x="44" y="41"/>
                      <a:pt x="35" y="43"/>
                      <a:pt x="34" y="48"/>
                    </a:cubicBezTo>
                    <a:cubicBezTo>
                      <a:pt x="32" y="52"/>
                      <a:pt x="30" y="54"/>
                      <a:pt x="33" y="59"/>
                    </a:cubicBezTo>
                    <a:cubicBezTo>
                      <a:pt x="38" y="66"/>
                      <a:pt x="33" y="70"/>
                      <a:pt x="26" y="69"/>
                    </a:cubicBezTo>
                    <a:cubicBezTo>
                      <a:pt x="18" y="68"/>
                      <a:pt x="7" y="76"/>
                      <a:pt x="0" y="65"/>
                    </a:cubicBezTo>
                    <a:cubicBezTo>
                      <a:pt x="3" y="58"/>
                      <a:pt x="15" y="63"/>
                      <a:pt x="15" y="54"/>
                    </a:cubicBezTo>
                    <a:cubicBezTo>
                      <a:pt x="15" y="48"/>
                      <a:pt x="9" y="43"/>
                      <a:pt x="7" y="37"/>
                    </a:cubicBezTo>
                    <a:cubicBezTo>
                      <a:pt x="5" y="34"/>
                      <a:pt x="5" y="31"/>
                      <a:pt x="4" y="2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9" name="Freeform 628">
                <a:extLst>
                  <a:ext uri="{FF2B5EF4-FFF2-40B4-BE49-F238E27FC236}">
                    <a16:creationId xmlns:a16="http://schemas.microsoft.com/office/drawing/2014/main" id="{C3D3B1DF-B003-484D-14D9-EE4419A05231}"/>
                  </a:ext>
                </a:extLst>
              </p:cNvPr>
              <p:cNvSpPr/>
              <p:nvPr/>
            </p:nvSpPr>
            <p:spPr bwMode="auto">
              <a:xfrm>
                <a:off x="5648" y="2223"/>
                <a:ext cx="45" cy="36"/>
              </a:xfrm>
              <a:custGeom>
                <a:avLst/>
                <a:gdLst>
                  <a:gd name="T0" fmla="*/ 22 w 39"/>
                  <a:gd name="T1" fmla="*/ 0 h 31"/>
                  <a:gd name="T2" fmla="*/ 34 w 39"/>
                  <a:gd name="T3" fmla="*/ 11 h 31"/>
                  <a:gd name="T4" fmla="*/ 27 w 39"/>
                  <a:gd name="T5" fmla="*/ 21 h 31"/>
                  <a:gd name="T6" fmla="*/ 15 w 39"/>
                  <a:gd name="T7" fmla="*/ 31 h 31"/>
                  <a:gd name="T8" fmla="*/ 11 w 39"/>
                  <a:gd name="T9" fmla="*/ 27 h 31"/>
                  <a:gd name="T10" fmla="*/ 12 w 39"/>
                  <a:gd name="T11" fmla="*/ 8 h 31"/>
                  <a:gd name="T12" fmla="*/ 22 w 39"/>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39" h="31">
                    <a:moveTo>
                      <a:pt x="22" y="0"/>
                    </a:moveTo>
                    <a:cubicBezTo>
                      <a:pt x="30" y="0"/>
                      <a:pt x="31" y="7"/>
                      <a:pt x="34" y="11"/>
                    </a:cubicBezTo>
                    <a:cubicBezTo>
                      <a:pt x="39" y="18"/>
                      <a:pt x="29" y="17"/>
                      <a:pt x="27" y="21"/>
                    </a:cubicBezTo>
                    <a:cubicBezTo>
                      <a:pt x="24" y="25"/>
                      <a:pt x="19" y="28"/>
                      <a:pt x="15" y="31"/>
                    </a:cubicBezTo>
                    <a:cubicBezTo>
                      <a:pt x="14" y="30"/>
                      <a:pt x="13" y="28"/>
                      <a:pt x="11" y="27"/>
                    </a:cubicBezTo>
                    <a:cubicBezTo>
                      <a:pt x="0" y="17"/>
                      <a:pt x="0" y="17"/>
                      <a:pt x="12" y="8"/>
                    </a:cubicBezTo>
                    <a:cubicBezTo>
                      <a:pt x="15" y="5"/>
                      <a:pt x="19" y="3"/>
                      <a:pt x="2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20" name="Freeform 629">
                <a:extLst>
                  <a:ext uri="{FF2B5EF4-FFF2-40B4-BE49-F238E27FC236}">
                    <a16:creationId xmlns:a16="http://schemas.microsoft.com/office/drawing/2014/main" id="{E2DCEB9F-BCF9-CEFB-EA90-2C1A1ED39718}"/>
                  </a:ext>
                </a:extLst>
              </p:cNvPr>
              <p:cNvSpPr/>
              <p:nvPr/>
            </p:nvSpPr>
            <p:spPr bwMode="auto">
              <a:xfrm>
                <a:off x="5656" y="2181"/>
                <a:ext cx="21" cy="24"/>
              </a:xfrm>
              <a:custGeom>
                <a:avLst/>
                <a:gdLst>
                  <a:gd name="T0" fmla="*/ 8 w 18"/>
                  <a:gd name="T1" fmla="*/ 0 h 21"/>
                  <a:gd name="T2" fmla="*/ 13 w 18"/>
                  <a:gd name="T3" fmla="*/ 14 h 21"/>
                  <a:gd name="T4" fmla="*/ 8 w 18"/>
                  <a:gd name="T5" fmla="*/ 20 h 21"/>
                  <a:gd name="T6" fmla="*/ 3 w 18"/>
                  <a:gd name="T7" fmla="*/ 7 h 21"/>
                  <a:gd name="T8" fmla="*/ 8 w 18"/>
                  <a:gd name="T9" fmla="*/ 0 h 21"/>
                </a:gdLst>
                <a:ahLst/>
                <a:cxnLst>
                  <a:cxn ang="0">
                    <a:pos x="T0" y="T1"/>
                  </a:cxn>
                  <a:cxn ang="0">
                    <a:pos x="T2" y="T3"/>
                  </a:cxn>
                  <a:cxn ang="0">
                    <a:pos x="T4" y="T5"/>
                  </a:cxn>
                  <a:cxn ang="0">
                    <a:pos x="T6" y="T7"/>
                  </a:cxn>
                  <a:cxn ang="0">
                    <a:pos x="T8" y="T9"/>
                  </a:cxn>
                </a:cxnLst>
                <a:rect l="0" t="0" r="r" b="b"/>
                <a:pathLst>
                  <a:path w="18" h="21">
                    <a:moveTo>
                      <a:pt x="8" y="0"/>
                    </a:moveTo>
                    <a:cubicBezTo>
                      <a:pt x="8" y="5"/>
                      <a:pt x="10" y="10"/>
                      <a:pt x="13" y="14"/>
                    </a:cubicBezTo>
                    <a:cubicBezTo>
                      <a:pt x="18" y="21"/>
                      <a:pt x="12" y="20"/>
                      <a:pt x="8" y="20"/>
                    </a:cubicBezTo>
                    <a:cubicBezTo>
                      <a:pt x="6" y="16"/>
                      <a:pt x="5" y="11"/>
                      <a:pt x="3" y="7"/>
                    </a:cubicBezTo>
                    <a:cubicBezTo>
                      <a:pt x="0" y="1"/>
                      <a:pt x="3" y="0"/>
                      <a:pt x="8"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21" name="Freeform 630">
                <a:extLst>
                  <a:ext uri="{FF2B5EF4-FFF2-40B4-BE49-F238E27FC236}">
                    <a16:creationId xmlns:a16="http://schemas.microsoft.com/office/drawing/2014/main" id="{D15C33ED-BBC2-0DF6-99D1-5EEE38114F5F}"/>
                  </a:ext>
                </a:extLst>
              </p:cNvPr>
              <p:cNvSpPr/>
              <p:nvPr/>
            </p:nvSpPr>
            <p:spPr bwMode="auto">
              <a:xfrm>
                <a:off x="5646" y="1191"/>
                <a:ext cx="58" cy="185"/>
              </a:xfrm>
              <a:custGeom>
                <a:avLst/>
                <a:gdLst>
                  <a:gd name="T0" fmla="*/ 51 w 51"/>
                  <a:gd name="T1" fmla="*/ 161 h 163"/>
                  <a:gd name="T2" fmla="*/ 39 w 51"/>
                  <a:gd name="T3" fmla="*/ 152 h 163"/>
                  <a:gd name="T4" fmla="*/ 34 w 51"/>
                  <a:gd name="T5" fmla="*/ 133 h 163"/>
                  <a:gd name="T6" fmla="*/ 34 w 51"/>
                  <a:gd name="T7" fmla="*/ 133 h 163"/>
                  <a:gd name="T8" fmla="*/ 41 w 51"/>
                  <a:gd name="T9" fmla="*/ 128 h 163"/>
                  <a:gd name="T10" fmla="*/ 32 w 51"/>
                  <a:gd name="T11" fmla="*/ 99 h 163"/>
                  <a:gd name="T12" fmla="*/ 30 w 51"/>
                  <a:gd name="T13" fmla="*/ 87 h 163"/>
                  <a:gd name="T14" fmla="*/ 31 w 51"/>
                  <a:gd name="T15" fmla="*/ 82 h 163"/>
                  <a:gd name="T16" fmla="*/ 31 w 51"/>
                  <a:gd name="T17" fmla="*/ 82 h 163"/>
                  <a:gd name="T18" fmla="*/ 30 w 51"/>
                  <a:gd name="T19" fmla="*/ 87 h 163"/>
                  <a:gd name="T20" fmla="*/ 22 w 51"/>
                  <a:gd name="T21" fmla="*/ 75 h 163"/>
                  <a:gd name="T22" fmla="*/ 22 w 51"/>
                  <a:gd name="T23" fmla="*/ 75 h 163"/>
                  <a:gd name="T24" fmla="*/ 28 w 51"/>
                  <a:gd name="T25" fmla="*/ 69 h 163"/>
                  <a:gd name="T26" fmla="*/ 3 w 51"/>
                  <a:gd name="T27" fmla="*/ 6 h 163"/>
                  <a:gd name="T28" fmla="*/ 3 w 51"/>
                  <a:gd name="T29" fmla="*/ 0 h 163"/>
                  <a:gd name="T30" fmla="*/ 18 w 51"/>
                  <a:gd name="T31" fmla="*/ 15 h 163"/>
                  <a:gd name="T32" fmla="*/ 23 w 51"/>
                  <a:gd name="T33" fmla="*/ 42 h 163"/>
                  <a:gd name="T34" fmla="*/ 36 w 51"/>
                  <a:gd name="T35" fmla="*/ 83 h 163"/>
                  <a:gd name="T36" fmla="*/ 34 w 51"/>
                  <a:gd name="T37" fmla="*/ 37 h 163"/>
                  <a:gd name="T38" fmla="*/ 42 w 51"/>
                  <a:gd name="T39" fmla="*/ 47 h 163"/>
                  <a:gd name="T40" fmla="*/ 46 w 51"/>
                  <a:gd name="T41" fmla="*/ 135 h 163"/>
                  <a:gd name="T42" fmla="*/ 51 w 51"/>
                  <a:gd name="T43" fmla="*/ 155 h 163"/>
                  <a:gd name="T44" fmla="*/ 51 w 51"/>
                  <a:gd name="T45" fmla="*/ 161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1" h="163">
                    <a:moveTo>
                      <a:pt x="51" y="161"/>
                    </a:moveTo>
                    <a:cubicBezTo>
                      <a:pt x="43" y="163"/>
                      <a:pt x="40" y="159"/>
                      <a:pt x="39" y="152"/>
                    </a:cubicBezTo>
                    <a:cubicBezTo>
                      <a:pt x="43" y="144"/>
                      <a:pt x="33" y="140"/>
                      <a:pt x="34" y="133"/>
                    </a:cubicBezTo>
                    <a:cubicBezTo>
                      <a:pt x="34" y="133"/>
                      <a:pt x="34" y="133"/>
                      <a:pt x="34" y="133"/>
                    </a:cubicBezTo>
                    <a:cubicBezTo>
                      <a:pt x="39" y="135"/>
                      <a:pt x="43" y="137"/>
                      <a:pt x="41" y="128"/>
                    </a:cubicBezTo>
                    <a:cubicBezTo>
                      <a:pt x="39" y="119"/>
                      <a:pt x="38" y="108"/>
                      <a:pt x="32" y="99"/>
                    </a:cubicBezTo>
                    <a:cubicBezTo>
                      <a:pt x="30" y="96"/>
                      <a:pt x="29" y="91"/>
                      <a:pt x="30" y="87"/>
                    </a:cubicBezTo>
                    <a:cubicBezTo>
                      <a:pt x="31" y="86"/>
                      <a:pt x="32" y="84"/>
                      <a:pt x="31" y="82"/>
                    </a:cubicBezTo>
                    <a:cubicBezTo>
                      <a:pt x="31" y="82"/>
                      <a:pt x="31" y="82"/>
                      <a:pt x="31" y="82"/>
                    </a:cubicBezTo>
                    <a:cubicBezTo>
                      <a:pt x="30" y="83"/>
                      <a:pt x="30" y="85"/>
                      <a:pt x="30" y="87"/>
                    </a:cubicBezTo>
                    <a:cubicBezTo>
                      <a:pt x="23" y="85"/>
                      <a:pt x="23" y="80"/>
                      <a:pt x="22" y="75"/>
                    </a:cubicBezTo>
                    <a:cubicBezTo>
                      <a:pt x="22" y="75"/>
                      <a:pt x="22" y="75"/>
                      <a:pt x="22" y="75"/>
                    </a:cubicBezTo>
                    <a:cubicBezTo>
                      <a:pt x="28" y="76"/>
                      <a:pt x="31" y="77"/>
                      <a:pt x="28" y="69"/>
                    </a:cubicBezTo>
                    <a:cubicBezTo>
                      <a:pt x="21" y="47"/>
                      <a:pt x="14" y="26"/>
                      <a:pt x="3" y="6"/>
                    </a:cubicBezTo>
                    <a:cubicBezTo>
                      <a:pt x="2" y="5"/>
                      <a:pt x="0" y="3"/>
                      <a:pt x="3" y="0"/>
                    </a:cubicBezTo>
                    <a:cubicBezTo>
                      <a:pt x="5" y="8"/>
                      <a:pt x="15" y="7"/>
                      <a:pt x="18" y="15"/>
                    </a:cubicBezTo>
                    <a:cubicBezTo>
                      <a:pt x="21" y="24"/>
                      <a:pt x="19" y="33"/>
                      <a:pt x="23" y="42"/>
                    </a:cubicBezTo>
                    <a:cubicBezTo>
                      <a:pt x="29" y="54"/>
                      <a:pt x="32" y="68"/>
                      <a:pt x="36" y="83"/>
                    </a:cubicBezTo>
                    <a:cubicBezTo>
                      <a:pt x="39" y="67"/>
                      <a:pt x="36" y="52"/>
                      <a:pt x="34" y="37"/>
                    </a:cubicBezTo>
                    <a:cubicBezTo>
                      <a:pt x="43" y="40"/>
                      <a:pt x="42" y="40"/>
                      <a:pt x="42" y="47"/>
                    </a:cubicBezTo>
                    <a:cubicBezTo>
                      <a:pt x="42" y="76"/>
                      <a:pt x="39" y="106"/>
                      <a:pt x="46" y="135"/>
                    </a:cubicBezTo>
                    <a:cubicBezTo>
                      <a:pt x="48" y="142"/>
                      <a:pt x="42" y="150"/>
                      <a:pt x="51" y="155"/>
                    </a:cubicBezTo>
                    <a:cubicBezTo>
                      <a:pt x="51" y="157"/>
                      <a:pt x="51" y="159"/>
                      <a:pt x="51" y="16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22" name="Freeform 631">
                <a:extLst>
                  <a:ext uri="{FF2B5EF4-FFF2-40B4-BE49-F238E27FC236}">
                    <a16:creationId xmlns:a16="http://schemas.microsoft.com/office/drawing/2014/main" id="{F8008685-257C-E71A-1F09-371F6D36D56B}"/>
                  </a:ext>
                </a:extLst>
              </p:cNvPr>
              <p:cNvSpPr/>
              <p:nvPr/>
            </p:nvSpPr>
            <p:spPr bwMode="auto">
              <a:xfrm>
                <a:off x="5572" y="1446"/>
                <a:ext cx="36" cy="36"/>
              </a:xfrm>
              <a:custGeom>
                <a:avLst/>
                <a:gdLst>
                  <a:gd name="T0" fmla="*/ 7 w 31"/>
                  <a:gd name="T1" fmla="*/ 7 h 32"/>
                  <a:gd name="T2" fmla="*/ 17 w 31"/>
                  <a:gd name="T3" fmla="*/ 0 h 32"/>
                  <a:gd name="T4" fmla="*/ 27 w 31"/>
                  <a:gd name="T5" fmla="*/ 23 h 32"/>
                  <a:gd name="T6" fmla="*/ 30 w 31"/>
                  <a:gd name="T7" fmla="*/ 29 h 32"/>
                  <a:gd name="T8" fmla="*/ 24 w 31"/>
                  <a:gd name="T9" fmla="*/ 31 h 32"/>
                  <a:gd name="T10" fmla="*/ 12 w 31"/>
                  <a:gd name="T11" fmla="*/ 31 h 32"/>
                  <a:gd name="T12" fmla="*/ 10 w 31"/>
                  <a:gd name="T13" fmla="*/ 27 h 32"/>
                  <a:gd name="T14" fmla="*/ 5 w 31"/>
                  <a:gd name="T15" fmla="*/ 21 h 32"/>
                  <a:gd name="T16" fmla="*/ 3 w 31"/>
                  <a:gd name="T17" fmla="*/ 19 h 32"/>
                  <a:gd name="T18" fmla="*/ 3 w 31"/>
                  <a:gd name="T19" fmla="*/ 19 h 32"/>
                  <a:gd name="T20" fmla="*/ 0 w 31"/>
                  <a:gd name="T21" fmla="*/ 9 h 32"/>
                  <a:gd name="T22" fmla="*/ 7 w 31"/>
                  <a:gd name="T23" fmla="*/ 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32">
                    <a:moveTo>
                      <a:pt x="7" y="7"/>
                    </a:moveTo>
                    <a:cubicBezTo>
                      <a:pt x="14" y="9"/>
                      <a:pt x="14" y="2"/>
                      <a:pt x="17" y="0"/>
                    </a:cubicBezTo>
                    <a:cubicBezTo>
                      <a:pt x="18" y="8"/>
                      <a:pt x="19" y="17"/>
                      <a:pt x="27" y="23"/>
                    </a:cubicBezTo>
                    <a:cubicBezTo>
                      <a:pt x="29" y="24"/>
                      <a:pt x="31" y="26"/>
                      <a:pt x="30" y="29"/>
                    </a:cubicBezTo>
                    <a:cubicBezTo>
                      <a:pt x="29" y="32"/>
                      <a:pt x="26" y="31"/>
                      <a:pt x="24" y="31"/>
                    </a:cubicBezTo>
                    <a:cubicBezTo>
                      <a:pt x="20" y="31"/>
                      <a:pt x="16" y="31"/>
                      <a:pt x="12" y="31"/>
                    </a:cubicBezTo>
                    <a:cubicBezTo>
                      <a:pt x="12" y="29"/>
                      <a:pt x="12" y="27"/>
                      <a:pt x="10" y="27"/>
                    </a:cubicBezTo>
                    <a:cubicBezTo>
                      <a:pt x="8" y="25"/>
                      <a:pt x="7" y="23"/>
                      <a:pt x="5" y="21"/>
                    </a:cubicBezTo>
                    <a:cubicBezTo>
                      <a:pt x="4" y="21"/>
                      <a:pt x="4" y="20"/>
                      <a:pt x="3" y="19"/>
                    </a:cubicBezTo>
                    <a:cubicBezTo>
                      <a:pt x="3" y="19"/>
                      <a:pt x="3" y="19"/>
                      <a:pt x="3" y="19"/>
                    </a:cubicBezTo>
                    <a:cubicBezTo>
                      <a:pt x="2" y="16"/>
                      <a:pt x="1" y="13"/>
                      <a:pt x="0" y="9"/>
                    </a:cubicBezTo>
                    <a:cubicBezTo>
                      <a:pt x="3" y="9"/>
                      <a:pt x="5" y="8"/>
                      <a:pt x="7"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23" name="Freeform 632">
                <a:extLst>
                  <a:ext uri="{FF2B5EF4-FFF2-40B4-BE49-F238E27FC236}">
                    <a16:creationId xmlns:a16="http://schemas.microsoft.com/office/drawing/2014/main" id="{B9B20502-4917-80DB-90F1-49B0EA4D64CF}"/>
                  </a:ext>
                </a:extLst>
              </p:cNvPr>
              <p:cNvSpPr/>
              <p:nvPr/>
            </p:nvSpPr>
            <p:spPr bwMode="auto">
              <a:xfrm>
                <a:off x="5707" y="1711"/>
                <a:ext cx="39" cy="37"/>
              </a:xfrm>
              <a:custGeom>
                <a:avLst/>
                <a:gdLst>
                  <a:gd name="T0" fmla="*/ 34 w 34"/>
                  <a:gd name="T1" fmla="*/ 23 h 33"/>
                  <a:gd name="T2" fmla="*/ 25 w 34"/>
                  <a:gd name="T3" fmla="*/ 33 h 33"/>
                  <a:gd name="T4" fmla="*/ 20 w 34"/>
                  <a:gd name="T5" fmla="*/ 24 h 33"/>
                  <a:gd name="T6" fmla="*/ 9 w 34"/>
                  <a:gd name="T7" fmla="*/ 22 h 33"/>
                  <a:gd name="T8" fmla="*/ 0 w 34"/>
                  <a:gd name="T9" fmla="*/ 20 h 33"/>
                  <a:gd name="T10" fmla="*/ 26 w 34"/>
                  <a:gd name="T11" fmla="*/ 0 h 33"/>
                  <a:gd name="T12" fmla="*/ 34 w 34"/>
                  <a:gd name="T13" fmla="*/ 23 h 33"/>
                </a:gdLst>
                <a:ahLst/>
                <a:cxnLst>
                  <a:cxn ang="0">
                    <a:pos x="T0" y="T1"/>
                  </a:cxn>
                  <a:cxn ang="0">
                    <a:pos x="T2" y="T3"/>
                  </a:cxn>
                  <a:cxn ang="0">
                    <a:pos x="T4" y="T5"/>
                  </a:cxn>
                  <a:cxn ang="0">
                    <a:pos x="T6" y="T7"/>
                  </a:cxn>
                  <a:cxn ang="0">
                    <a:pos x="T8" y="T9"/>
                  </a:cxn>
                  <a:cxn ang="0">
                    <a:pos x="T10" y="T11"/>
                  </a:cxn>
                  <a:cxn ang="0">
                    <a:pos x="T12" y="T13"/>
                  </a:cxn>
                </a:cxnLst>
                <a:rect l="0" t="0" r="r" b="b"/>
                <a:pathLst>
                  <a:path w="34" h="33">
                    <a:moveTo>
                      <a:pt x="34" y="23"/>
                    </a:moveTo>
                    <a:cubicBezTo>
                      <a:pt x="31" y="26"/>
                      <a:pt x="28" y="29"/>
                      <a:pt x="25" y="33"/>
                    </a:cubicBezTo>
                    <a:cubicBezTo>
                      <a:pt x="21" y="31"/>
                      <a:pt x="22" y="27"/>
                      <a:pt x="20" y="24"/>
                    </a:cubicBezTo>
                    <a:cubicBezTo>
                      <a:pt x="17" y="18"/>
                      <a:pt x="14" y="14"/>
                      <a:pt x="9" y="22"/>
                    </a:cubicBezTo>
                    <a:cubicBezTo>
                      <a:pt x="5" y="27"/>
                      <a:pt x="1" y="26"/>
                      <a:pt x="0" y="20"/>
                    </a:cubicBezTo>
                    <a:cubicBezTo>
                      <a:pt x="7" y="12"/>
                      <a:pt x="21" y="12"/>
                      <a:pt x="26" y="0"/>
                    </a:cubicBezTo>
                    <a:cubicBezTo>
                      <a:pt x="32" y="8"/>
                      <a:pt x="30" y="16"/>
                      <a:pt x="34"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24" name="Freeform 633">
                <a:extLst>
                  <a:ext uri="{FF2B5EF4-FFF2-40B4-BE49-F238E27FC236}">
                    <a16:creationId xmlns:a16="http://schemas.microsoft.com/office/drawing/2014/main" id="{CA76B720-14B7-C1AF-A95D-534F46217FBC}"/>
                  </a:ext>
                </a:extLst>
              </p:cNvPr>
              <p:cNvSpPr/>
              <p:nvPr/>
            </p:nvSpPr>
            <p:spPr bwMode="auto">
              <a:xfrm>
                <a:off x="5477" y="1504"/>
                <a:ext cx="82" cy="20"/>
              </a:xfrm>
              <a:custGeom>
                <a:avLst/>
                <a:gdLst>
                  <a:gd name="T0" fmla="*/ 72 w 72"/>
                  <a:gd name="T1" fmla="*/ 16 h 18"/>
                  <a:gd name="T2" fmla="*/ 0 w 72"/>
                  <a:gd name="T3" fmla="*/ 7 h 18"/>
                  <a:gd name="T4" fmla="*/ 8 w 72"/>
                  <a:gd name="T5" fmla="*/ 6 h 18"/>
                  <a:gd name="T6" fmla="*/ 16 w 72"/>
                  <a:gd name="T7" fmla="*/ 3 h 18"/>
                  <a:gd name="T8" fmla="*/ 23 w 72"/>
                  <a:gd name="T9" fmla="*/ 4 h 18"/>
                  <a:gd name="T10" fmla="*/ 68 w 72"/>
                  <a:gd name="T11" fmla="*/ 11 h 18"/>
                  <a:gd name="T12" fmla="*/ 72 w 72"/>
                  <a:gd name="T13" fmla="*/ 16 h 18"/>
                </a:gdLst>
                <a:ahLst/>
                <a:cxnLst>
                  <a:cxn ang="0">
                    <a:pos x="T0" y="T1"/>
                  </a:cxn>
                  <a:cxn ang="0">
                    <a:pos x="T2" y="T3"/>
                  </a:cxn>
                  <a:cxn ang="0">
                    <a:pos x="T4" y="T5"/>
                  </a:cxn>
                  <a:cxn ang="0">
                    <a:pos x="T6" y="T7"/>
                  </a:cxn>
                  <a:cxn ang="0">
                    <a:pos x="T8" y="T9"/>
                  </a:cxn>
                  <a:cxn ang="0">
                    <a:pos x="T10" y="T11"/>
                  </a:cxn>
                  <a:cxn ang="0">
                    <a:pos x="T12" y="T13"/>
                  </a:cxn>
                </a:cxnLst>
                <a:rect l="0" t="0" r="r" b="b"/>
                <a:pathLst>
                  <a:path w="72" h="18">
                    <a:moveTo>
                      <a:pt x="72" y="16"/>
                    </a:moveTo>
                    <a:cubicBezTo>
                      <a:pt x="48" y="16"/>
                      <a:pt x="23" y="18"/>
                      <a:pt x="0" y="7"/>
                    </a:cubicBezTo>
                    <a:cubicBezTo>
                      <a:pt x="4" y="3"/>
                      <a:pt x="6" y="6"/>
                      <a:pt x="8" y="6"/>
                    </a:cubicBezTo>
                    <a:cubicBezTo>
                      <a:pt x="11" y="6"/>
                      <a:pt x="18" y="16"/>
                      <a:pt x="16" y="3"/>
                    </a:cubicBezTo>
                    <a:cubicBezTo>
                      <a:pt x="16" y="0"/>
                      <a:pt x="21" y="3"/>
                      <a:pt x="23" y="4"/>
                    </a:cubicBezTo>
                    <a:cubicBezTo>
                      <a:pt x="37" y="11"/>
                      <a:pt x="52" y="17"/>
                      <a:pt x="68" y="11"/>
                    </a:cubicBezTo>
                    <a:cubicBezTo>
                      <a:pt x="71" y="12"/>
                      <a:pt x="72" y="14"/>
                      <a:pt x="72"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25" name="Freeform 634">
                <a:extLst>
                  <a:ext uri="{FF2B5EF4-FFF2-40B4-BE49-F238E27FC236}">
                    <a16:creationId xmlns:a16="http://schemas.microsoft.com/office/drawing/2014/main" id="{532D759A-BA30-50D0-45AB-4ADAC4B8EF95}"/>
                  </a:ext>
                </a:extLst>
              </p:cNvPr>
              <p:cNvSpPr/>
              <p:nvPr/>
            </p:nvSpPr>
            <p:spPr bwMode="auto">
              <a:xfrm>
                <a:off x="5621" y="1483"/>
                <a:ext cx="33" cy="25"/>
              </a:xfrm>
              <a:custGeom>
                <a:avLst/>
                <a:gdLst>
                  <a:gd name="T0" fmla="*/ 29 w 29"/>
                  <a:gd name="T1" fmla="*/ 8 h 22"/>
                  <a:gd name="T2" fmla="*/ 20 w 29"/>
                  <a:gd name="T3" fmla="*/ 22 h 22"/>
                  <a:gd name="T4" fmla="*/ 18 w 29"/>
                  <a:gd name="T5" fmla="*/ 22 h 22"/>
                  <a:gd name="T6" fmla="*/ 1 w 29"/>
                  <a:gd name="T7" fmla="*/ 5 h 22"/>
                  <a:gd name="T8" fmla="*/ 20 w 29"/>
                  <a:gd name="T9" fmla="*/ 6 h 22"/>
                  <a:gd name="T10" fmla="*/ 29 w 29"/>
                  <a:gd name="T11" fmla="*/ 8 h 22"/>
                </a:gdLst>
                <a:ahLst/>
                <a:cxnLst>
                  <a:cxn ang="0">
                    <a:pos x="T0" y="T1"/>
                  </a:cxn>
                  <a:cxn ang="0">
                    <a:pos x="T2" y="T3"/>
                  </a:cxn>
                  <a:cxn ang="0">
                    <a:pos x="T4" y="T5"/>
                  </a:cxn>
                  <a:cxn ang="0">
                    <a:pos x="T6" y="T7"/>
                  </a:cxn>
                  <a:cxn ang="0">
                    <a:pos x="T8" y="T9"/>
                  </a:cxn>
                  <a:cxn ang="0">
                    <a:pos x="T10" y="T11"/>
                  </a:cxn>
                </a:cxnLst>
                <a:rect l="0" t="0" r="r" b="b"/>
                <a:pathLst>
                  <a:path w="28" h="22">
                    <a:moveTo>
                      <a:pt x="29" y="8"/>
                    </a:moveTo>
                    <a:cubicBezTo>
                      <a:pt x="26" y="12"/>
                      <a:pt x="23" y="17"/>
                      <a:pt x="20" y="22"/>
                    </a:cubicBezTo>
                    <a:cubicBezTo>
                      <a:pt x="19" y="22"/>
                      <a:pt x="18" y="22"/>
                      <a:pt x="18" y="22"/>
                    </a:cubicBezTo>
                    <a:cubicBezTo>
                      <a:pt x="9" y="19"/>
                      <a:pt x="0" y="12"/>
                      <a:pt x="1" y="5"/>
                    </a:cubicBezTo>
                    <a:cubicBezTo>
                      <a:pt x="1" y="0"/>
                      <a:pt x="13" y="7"/>
                      <a:pt x="20" y="6"/>
                    </a:cubicBezTo>
                    <a:cubicBezTo>
                      <a:pt x="23" y="5"/>
                      <a:pt x="26" y="7"/>
                      <a:pt x="29"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26" name="Freeform 635">
                <a:extLst>
                  <a:ext uri="{FF2B5EF4-FFF2-40B4-BE49-F238E27FC236}">
                    <a16:creationId xmlns:a16="http://schemas.microsoft.com/office/drawing/2014/main" id="{F713BD2C-ED38-5627-6834-358DE1783B90}"/>
                  </a:ext>
                </a:extLst>
              </p:cNvPr>
              <p:cNvSpPr/>
              <p:nvPr/>
            </p:nvSpPr>
            <p:spPr bwMode="auto">
              <a:xfrm>
                <a:off x="5549" y="1489"/>
                <a:ext cx="29" cy="20"/>
              </a:xfrm>
              <a:custGeom>
                <a:avLst/>
                <a:gdLst>
                  <a:gd name="T0" fmla="*/ 10 w 26"/>
                  <a:gd name="T1" fmla="*/ 18 h 18"/>
                  <a:gd name="T2" fmla="*/ 8 w 26"/>
                  <a:gd name="T3" fmla="*/ 15 h 18"/>
                  <a:gd name="T4" fmla="*/ 12 w 26"/>
                  <a:gd name="T5" fmla="*/ 0 h 18"/>
                  <a:gd name="T6" fmla="*/ 15 w 26"/>
                  <a:gd name="T7" fmla="*/ 2 h 18"/>
                  <a:gd name="T8" fmla="*/ 25 w 26"/>
                  <a:gd name="T9" fmla="*/ 12 h 18"/>
                  <a:gd name="T10" fmla="*/ 10 w 26"/>
                  <a:gd name="T11" fmla="*/ 18 h 18"/>
                </a:gdLst>
                <a:ahLst/>
                <a:cxnLst>
                  <a:cxn ang="0">
                    <a:pos x="T0" y="T1"/>
                  </a:cxn>
                  <a:cxn ang="0">
                    <a:pos x="T2" y="T3"/>
                  </a:cxn>
                  <a:cxn ang="0">
                    <a:pos x="T4" y="T5"/>
                  </a:cxn>
                  <a:cxn ang="0">
                    <a:pos x="T6" y="T7"/>
                  </a:cxn>
                  <a:cxn ang="0">
                    <a:pos x="T8" y="T9"/>
                  </a:cxn>
                  <a:cxn ang="0">
                    <a:pos x="T10" y="T11"/>
                  </a:cxn>
                </a:cxnLst>
                <a:rect l="0" t="0" r="r" b="b"/>
                <a:pathLst>
                  <a:path w="26" h="18">
                    <a:moveTo>
                      <a:pt x="10" y="18"/>
                    </a:moveTo>
                    <a:cubicBezTo>
                      <a:pt x="10" y="17"/>
                      <a:pt x="9" y="16"/>
                      <a:pt x="8" y="15"/>
                    </a:cubicBezTo>
                    <a:cubicBezTo>
                      <a:pt x="0" y="4"/>
                      <a:pt x="0" y="3"/>
                      <a:pt x="12" y="0"/>
                    </a:cubicBezTo>
                    <a:cubicBezTo>
                      <a:pt x="13" y="1"/>
                      <a:pt x="15" y="1"/>
                      <a:pt x="15" y="2"/>
                    </a:cubicBezTo>
                    <a:cubicBezTo>
                      <a:pt x="18" y="6"/>
                      <a:pt x="26" y="7"/>
                      <a:pt x="25" y="12"/>
                    </a:cubicBezTo>
                    <a:cubicBezTo>
                      <a:pt x="23" y="17"/>
                      <a:pt x="16" y="17"/>
                      <a:pt x="10"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7800" name="Group 837">
              <a:extLst>
                <a:ext uri="{FF2B5EF4-FFF2-40B4-BE49-F238E27FC236}">
                  <a16:creationId xmlns:a16="http://schemas.microsoft.com/office/drawing/2014/main" id="{3F90FBED-FE2B-B2A3-3810-6EBF4D991D10}"/>
                </a:ext>
              </a:extLst>
            </p:cNvPr>
            <p:cNvGrpSpPr/>
            <p:nvPr/>
          </p:nvGrpSpPr>
          <p:grpSpPr>
            <a:xfrm>
              <a:off x="7613651" y="1757363"/>
              <a:ext cx="1536700" cy="3052763"/>
              <a:chOff x="4796" y="1107"/>
              <a:chExt cx="968" cy="1923"/>
            </a:xfrm>
          </p:grpSpPr>
          <p:sp>
            <p:nvSpPr>
              <p:cNvPr id="17827" name="Freeform 637">
                <a:extLst>
                  <a:ext uri="{FF2B5EF4-FFF2-40B4-BE49-F238E27FC236}">
                    <a16:creationId xmlns:a16="http://schemas.microsoft.com/office/drawing/2014/main" id="{97864D0F-FD6A-B6FE-5BC7-DA7411923AC1}"/>
                  </a:ext>
                </a:extLst>
              </p:cNvPr>
              <p:cNvSpPr/>
              <p:nvPr/>
            </p:nvSpPr>
            <p:spPr bwMode="auto">
              <a:xfrm>
                <a:off x="5655" y="1484"/>
                <a:ext cx="8" cy="8"/>
              </a:xfrm>
              <a:custGeom>
                <a:avLst/>
                <a:gdLst>
                  <a:gd name="T0" fmla="*/ 3 w 7"/>
                  <a:gd name="T1" fmla="*/ 0 h 7"/>
                  <a:gd name="T2" fmla="*/ 0 w 7"/>
                  <a:gd name="T3" fmla="*/ 6 h 7"/>
                  <a:gd name="T4" fmla="*/ 3 w 7"/>
                  <a:gd name="T5" fmla="*/ 0 h 7"/>
                </a:gdLst>
                <a:ahLst/>
                <a:cxnLst>
                  <a:cxn ang="0">
                    <a:pos x="T0" y="T1"/>
                  </a:cxn>
                  <a:cxn ang="0">
                    <a:pos x="T2" y="T3"/>
                  </a:cxn>
                  <a:cxn ang="0">
                    <a:pos x="T4" y="T5"/>
                  </a:cxn>
                </a:cxnLst>
                <a:rect l="0" t="0" r="r" b="b"/>
                <a:pathLst>
                  <a:path w="7" h="7">
                    <a:moveTo>
                      <a:pt x="3" y="0"/>
                    </a:moveTo>
                    <a:cubicBezTo>
                      <a:pt x="4" y="3"/>
                      <a:pt x="7" y="7"/>
                      <a:pt x="0" y="6"/>
                    </a:cubicBezTo>
                    <a:cubicBezTo>
                      <a:pt x="1" y="4"/>
                      <a:pt x="2" y="2"/>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8" name="Freeform 638">
                <a:extLst>
                  <a:ext uri="{FF2B5EF4-FFF2-40B4-BE49-F238E27FC236}">
                    <a16:creationId xmlns:a16="http://schemas.microsoft.com/office/drawing/2014/main" id="{30A80F05-D34E-9474-A769-65CDA277244F}"/>
                  </a:ext>
                </a:extLst>
              </p:cNvPr>
              <p:cNvSpPr/>
              <p:nvPr/>
            </p:nvSpPr>
            <p:spPr bwMode="auto">
              <a:xfrm>
                <a:off x="5558" y="1484"/>
                <a:ext cx="4" cy="5"/>
              </a:xfrm>
              <a:custGeom>
                <a:avLst/>
                <a:gdLst>
                  <a:gd name="T0" fmla="*/ 4 w 4"/>
                  <a:gd name="T1" fmla="*/ 4 h 4"/>
                  <a:gd name="T2" fmla="*/ 1 w 4"/>
                  <a:gd name="T3" fmla="*/ 0 h 4"/>
                  <a:gd name="T4" fmla="*/ 3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1" y="0"/>
                    </a:cubicBezTo>
                    <a:cubicBezTo>
                      <a:pt x="1" y="0"/>
                      <a:pt x="2" y="0"/>
                      <a:pt x="3" y="0"/>
                    </a:cubicBezTo>
                    <a:cubicBezTo>
                      <a:pt x="4" y="1"/>
                      <a:pt x="4" y="2"/>
                      <a:pt x="4" y="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9" name="Freeform 639">
                <a:extLst>
                  <a:ext uri="{FF2B5EF4-FFF2-40B4-BE49-F238E27FC236}">
                    <a16:creationId xmlns:a16="http://schemas.microsoft.com/office/drawing/2014/main" id="{BF00E7A8-5D7E-5BA5-B241-45FBD0FAAFEE}"/>
                  </a:ext>
                </a:extLst>
              </p:cNvPr>
              <p:cNvSpPr/>
              <p:nvPr/>
            </p:nvSpPr>
            <p:spPr bwMode="auto">
              <a:xfrm>
                <a:off x="5747" y="1739"/>
                <a:ext cx="1" cy="2"/>
              </a:xfrm>
              <a:custGeom>
                <a:avLst/>
                <a:gdLst>
                  <a:gd name="T0" fmla="*/ 1 w 1"/>
                  <a:gd name="T1" fmla="*/ 1 h 1"/>
                  <a:gd name="T2" fmla="*/ 0 w 1"/>
                  <a:gd name="T3" fmla="*/ 1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1"/>
                      <a:pt x="0" y="1"/>
                    </a:cubicBezTo>
                    <a:cubicBezTo>
                      <a:pt x="0" y="1"/>
                      <a:pt x="0" y="0"/>
                      <a:pt x="1" y="0"/>
                    </a:cubicBezTo>
                    <a:cubicBezTo>
                      <a:pt x="1" y="0"/>
                      <a:pt x="1" y="1"/>
                      <a:pt x="1"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0" name="Freeform 640">
                <a:extLst>
                  <a:ext uri="{FF2B5EF4-FFF2-40B4-BE49-F238E27FC236}">
                    <a16:creationId xmlns:a16="http://schemas.microsoft.com/office/drawing/2014/main" id="{DBA6E3C1-3DE5-A204-10B6-36292C40EC17}"/>
                  </a:ext>
                </a:extLst>
              </p:cNvPr>
              <p:cNvSpPr/>
              <p:nvPr/>
            </p:nvSpPr>
            <p:spPr bwMode="auto">
              <a:xfrm>
                <a:off x="5583" y="1114"/>
                <a:ext cx="61" cy="67"/>
              </a:xfrm>
              <a:custGeom>
                <a:avLst/>
                <a:gdLst>
                  <a:gd name="T0" fmla="*/ 30 w 54"/>
                  <a:gd name="T1" fmla="*/ 15 h 59"/>
                  <a:gd name="T2" fmla="*/ 53 w 54"/>
                  <a:gd name="T3" fmla="*/ 52 h 59"/>
                  <a:gd name="T4" fmla="*/ 53 w 54"/>
                  <a:gd name="T5" fmla="*/ 56 h 59"/>
                  <a:gd name="T6" fmla="*/ 47 w 54"/>
                  <a:gd name="T7" fmla="*/ 54 h 59"/>
                  <a:gd name="T8" fmla="*/ 0 w 54"/>
                  <a:gd name="T9" fmla="*/ 8 h 59"/>
                  <a:gd name="T10" fmla="*/ 13 w 54"/>
                  <a:gd name="T11" fmla="*/ 5 h 59"/>
                  <a:gd name="T12" fmla="*/ 13 w 54"/>
                  <a:gd name="T13" fmla="*/ 5 h 59"/>
                  <a:gd name="T14" fmla="*/ 25 w 54"/>
                  <a:gd name="T15" fmla="*/ 12 h 59"/>
                  <a:gd name="T16" fmla="*/ 25 w 54"/>
                  <a:gd name="T17" fmla="*/ 12 h 59"/>
                  <a:gd name="T18" fmla="*/ 28 w 54"/>
                  <a:gd name="T19" fmla="*/ 15 h 59"/>
                  <a:gd name="T20" fmla="*/ 28 w 54"/>
                  <a:gd name="T21" fmla="*/ 15 h 59"/>
                  <a:gd name="T22" fmla="*/ 29 w 54"/>
                  <a:gd name="T23" fmla="*/ 18 h 59"/>
                  <a:gd name="T24" fmla="*/ 30 w 54"/>
                  <a:gd name="T25" fmla="*/ 1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9">
                    <a:moveTo>
                      <a:pt x="30" y="15"/>
                    </a:moveTo>
                    <a:cubicBezTo>
                      <a:pt x="37" y="27"/>
                      <a:pt x="43" y="41"/>
                      <a:pt x="53" y="52"/>
                    </a:cubicBezTo>
                    <a:cubicBezTo>
                      <a:pt x="54" y="53"/>
                      <a:pt x="54" y="55"/>
                      <a:pt x="53" y="56"/>
                    </a:cubicBezTo>
                    <a:cubicBezTo>
                      <a:pt x="50" y="59"/>
                      <a:pt x="49" y="56"/>
                      <a:pt x="47" y="54"/>
                    </a:cubicBezTo>
                    <a:cubicBezTo>
                      <a:pt x="34" y="36"/>
                      <a:pt x="19" y="19"/>
                      <a:pt x="0" y="8"/>
                    </a:cubicBezTo>
                    <a:cubicBezTo>
                      <a:pt x="4" y="0"/>
                      <a:pt x="10" y="14"/>
                      <a:pt x="13" y="5"/>
                    </a:cubicBezTo>
                    <a:cubicBezTo>
                      <a:pt x="13" y="5"/>
                      <a:pt x="13" y="5"/>
                      <a:pt x="13" y="5"/>
                    </a:cubicBezTo>
                    <a:cubicBezTo>
                      <a:pt x="19" y="4"/>
                      <a:pt x="20" y="12"/>
                      <a:pt x="25" y="12"/>
                    </a:cubicBezTo>
                    <a:cubicBezTo>
                      <a:pt x="25" y="12"/>
                      <a:pt x="25" y="12"/>
                      <a:pt x="25" y="12"/>
                    </a:cubicBezTo>
                    <a:cubicBezTo>
                      <a:pt x="26" y="13"/>
                      <a:pt x="27" y="14"/>
                      <a:pt x="28" y="15"/>
                    </a:cubicBezTo>
                    <a:cubicBezTo>
                      <a:pt x="28" y="15"/>
                      <a:pt x="28" y="15"/>
                      <a:pt x="28" y="15"/>
                    </a:cubicBezTo>
                    <a:cubicBezTo>
                      <a:pt x="28" y="16"/>
                      <a:pt x="28" y="17"/>
                      <a:pt x="29" y="18"/>
                    </a:cubicBezTo>
                    <a:cubicBezTo>
                      <a:pt x="29" y="17"/>
                      <a:pt x="30" y="16"/>
                      <a:pt x="30"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1" name="Freeform 641">
                <a:extLst>
                  <a:ext uri="{FF2B5EF4-FFF2-40B4-BE49-F238E27FC236}">
                    <a16:creationId xmlns:a16="http://schemas.microsoft.com/office/drawing/2014/main" id="{A3CDDFC0-0805-50EB-4455-457DDBB33561}"/>
                  </a:ext>
                </a:extLst>
              </p:cNvPr>
              <p:cNvSpPr>
                <a:spLocks noEditPoints="1"/>
              </p:cNvSpPr>
              <p:nvPr/>
            </p:nvSpPr>
            <p:spPr bwMode="auto">
              <a:xfrm>
                <a:off x="5610" y="1236"/>
                <a:ext cx="48" cy="67"/>
              </a:xfrm>
              <a:custGeom>
                <a:avLst/>
                <a:gdLst>
                  <a:gd name="T0" fmla="*/ 6 w 42"/>
                  <a:gd name="T1" fmla="*/ 23 h 59"/>
                  <a:gd name="T2" fmla="*/ 9 w 42"/>
                  <a:gd name="T3" fmla="*/ 16 h 59"/>
                  <a:gd name="T4" fmla="*/ 0 w 42"/>
                  <a:gd name="T5" fmla="*/ 0 h 59"/>
                  <a:gd name="T6" fmla="*/ 15 w 42"/>
                  <a:gd name="T7" fmla="*/ 16 h 59"/>
                  <a:gd name="T8" fmla="*/ 42 w 42"/>
                  <a:gd name="T9" fmla="*/ 59 h 59"/>
                  <a:gd name="T10" fmla="*/ 42 w 42"/>
                  <a:gd name="T11" fmla="*/ 59 h 59"/>
                  <a:gd name="T12" fmla="*/ 6 w 42"/>
                  <a:gd name="T13" fmla="*/ 23 h 59"/>
                  <a:gd name="T14" fmla="*/ 15 w 42"/>
                  <a:gd name="T15" fmla="*/ 25 h 59"/>
                  <a:gd name="T16" fmla="*/ 14 w 42"/>
                  <a:gd name="T17" fmla="*/ 24 h 59"/>
                  <a:gd name="T18" fmla="*/ 14 w 42"/>
                  <a:gd name="T19" fmla="*/ 25 h 59"/>
                  <a:gd name="T20" fmla="*/ 15 w 42"/>
                  <a:gd name="T21" fmla="*/ 26 h 59"/>
                  <a:gd name="T22" fmla="*/ 15 w 42"/>
                  <a:gd name="T23" fmla="*/ 2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59">
                    <a:moveTo>
                      <a:pt x="6" y="23"/>
                    </a:moveTo>
                    <a:cubicBezTo>
                      <a:pt x="11" y="22"/>
                      <a:pt x="11" y="19"/>
                      <a:pt x="9" y="16"/>
                    </a:cubicBezTo>
                    <a:cubicBezTo>
                      <a:pt x="6" y="11"/>
                      <a:pt x="2" y="6"/>
                      <a:pt x="0" y="0"/>
                    </a:cubicBezTo>
                    <a:cubicBezTo>
                      <a:pt x="8" y="3"/>
                      <a:pt x="11" y="10"/>
                      <a:pt x="15" y="16"/>
                    </a:cubicBezTo>
                    <a:cubicBezTo>
                      <a:pt x="23" y="31"/>
                      <a:pt x="36" y="43"/>
                      <a:pt x="42" y="59"/>
                    </a:cubicBezTo>
                    <a:cubicBezTo>
                      <a:pt x="42" y="59"/>
                      <a:pt x="42" y="59"/>
                      <a:pt x="42" y="59"/>
                    </a:cubicBezTo>
                    <a:cubicBezTo>
                      <a:pt x="28" y="49"/>
                      <a:pt x="16" y="37"/>
                      <a:pt x="6" y="23"/>
                    </a:cubicBezTo>
                    <a:close/>
                    <a:moveTo>
                      <a:pt x="15" y="25"/>
                    </a:moveTo>
                    <a:cubicBezTo>
                      <a:pt x="15" y="25"/>
                      <a:pt x="15" y="24"/>
                      <a:pt x="14" y="24"/>
                    </a:cubicBezTo>
                    <a:cubicBezTo>
                      <a:pt x="14" y="24"/>
                      <a:pt x="14" y="25"/>
                      <a:pt x="14" y="25"/>
                    </a:cubicBezTo>
                    <a:cubicBezTo>
                      <a:pt x="14" y="25"/>
                      <a:pt x="14" y="25"/>
                      <a:pt x="15" y="26"/>
                    </a:cubicBezTo>
                    <a:cubicBezTo>
                      <a:pt x="15" y="25"/>
                      <a:pt x="15" y="25"/>
                      <a:pt x="15"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2" name="Freeform 642">
                <a:extLst>
                  <a:ext uri="{FF2B5EF4-FFF2-40B4-BE49-F238E27FC236}">
                    <a16:creationId xmlns:a16="http://schemas.microsoft.com/office/drawing/2014/main" id="{FAF2E070-9B52-523C-05D8-818BD13C77D7}"/>
                  </a:ext>
                </a:extLst>
              </p:cNvPr>
              <p:cNvSpPr/>
              <p:nvPr/>
            </p:nvSpPr>
            <p:spPr bwMode="auto">
              <a:xfrm>
                <a:off x="5620" y="1295"/>
                <a:ext cx="65" cy="47"/>
              </a:xfrm>
              <a:custGeom>
                <a:avLst/>
                <a:gdLst>
                  <a:gd name="T0" fmla="*/ 33 w 57"/>
                  <a:gd name="T1" fmla="*/ 7 h 41"/>
                  <a:gd name="T2" fmla="*/ 57 w 57"/>
                  <a:gd name="T3" fmla="*/ 41 h 41"/>
                  <a:gd name="T4" fmla="*/ 57 w 57"/>
                  <a:gd name="T5" fmla="*/ 41 h 41"/>
                  <a:gd name="T6" fmla="*/ 25 w 57"/>
                  <a:gd name="T7" fmla="*/ 16 h 41"/>
                  <a:gd name="T8" fmla="*/ 0 w 57"/>
                  <a:gd name="T9" fmla="*/ 0 h 41"/>
                  <a:gd name="T10" fmla="*/ 33 w 57"/>
                  <a:gd name="T11" fmla="*/ 14 h 41"/>
                  <a:gd name="T12" fmla="*/ 34 w 57"/>
                  <a:gd name="T13" fmla="*/ 15 h 41"/>
                  <a:gd name="T14" fmla="*/ 33 w 57"/>
                  <a:gd name="T15" fmla="*/ 14 h 41"/>
                  <a:gd name="T16" fmla="*/ 33 w 57"/>
                  <a:gd name="T17" fmla="*/ 7 h 41"/>
                  <a:gd name="T18" fmla="*/ 33 w 57"/>
                  <a:gd name="T19"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41">
                    <a:moveTo>
                      <a:pt x="33" y="7"/>
                    </a:moveTo>
                    <a:cubicBezTo>
                      <a:pt x="44" y="17"/>
                      <a:pt x="53" y="27"/>
                      <a:pt x="57" y="41"/>
                    </a:cubicBezTo>
                    <a:cubicBezTo>
                      <a:pt x="57" y="41"/>
                      <a:pt x="57" y="41"/>
                      <a:pt x="57" y="41"/>
                    </a:cubicBezTo>
                    <a:cubicBezTo>
                      <a:pt x="45" y="35"/>
                      <a:pt x="36" y="23"/>
                      <a:pt x="25" y="16"/>
                    </a:cubicBezTo>
                    <a:cubicBezTo>
                      <a:pt x="17" y="11"/>
                      <a:pt x="7" y="10"/>
                      <a:pt x="0" y="0"/>
                    </a:cubicBezTo>
                    <a:cubicBezTo>
                      <a:pt x="13" y="2"/>
                      <a:pt x="22" y="10"/>
                      <a:pt x="33" y="14"/>
                    </a:cubicBezTo>
                    <a:cubicBezTo>
                      <a:pt x="34" y="14"/>
                      <a:pt x="34" y="15"/>
                      <a:pt x="34" y="15"/>
                    </a:cubicBezTo>
                    <a:cubicBezTo>
                      <a:pt x="34" y="15"/>
                      <a:pt x="34" y="14"/>
                      <a:pt x="33" y="14"/>
                    </a:cubicBezTo>
                    <a:cubicBezTo>
                      <a:pt x="33" y="12"/>
                      <a:pt x="33" y="9"/>
                      <a:pt x="33" y="7"/>
                    </a:cubicBezTo>
                    <a:cubicBezTo>
                      <a:pt x="33" y="7"/>
                      <a:pt x="33" y="7"/>
                      <a:pt x="33"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3" name="Freeform 643">
                <a:extLst>
                  <a:ext uri="{FF2B5EF4-FFF2-40B4-BE49-F238E27FC236}">
                    <a16:creationId xmlns:a16="http://schemas.microsoft.com/office/drawing/2014/main" id="{6CD67700-340D-B187-2EF5-EA203D2BBFA1}"/>
                  </a:ext>
                </a:extLst>
              </p:cNvPr>
              <p:cNvSpPr/>
              <p:nvPr/>
            </p:nvSpPr>
            <p:spPr bwMode="auto">
              <a:xfrm>
                <a:off x="5601" y="1166"/>
                <a:ext cx="25" cy="44"/>
              </a:xfrm>
              <a:custGeom>
                <a:avLst/>
                <a:gdLst>
                  <a:gd name="T0" fmla="*/ 7 w 22"/>
                  <a:gd name="T1" fmla="*/ 27 h 39"/>
                  <a:gd name="T2" fmla="*/ 8 w 22"/>
                  <a:gd name="T3" fmla="*/ 19 h 39"/>
                  <a:gd name="T4" fmla="*/ 1 w 22"/>
                  <a:gd name="T5" fmla="*/ 0 h 39"/>
                  <a:gd name="T6" fmla="*/ 22 w 22"/>
                  <a:gd name="T7" fmla="*/ 39 h 39"/>
                  <a:gd name="T8" fmla="*/ 7 w 22"/>
                  <a:gd name="T9" fmla="*/ 27 h 39"/>
                </a:gdLst>
                <a:ahLst/>
                <a:cxnLst>
                  <a:cxn ang="0">
                    <a:pos x="T0" y="T1"/>
                  </a:cxn>
                  <a:cxn ang="0">
                    <a:pos x="T2" y="T3"/>
                  </a:cxn>
                  <a:cxn ang="0">
                    <a:pos x="T4" y="T5"/>
                  </a:cxn>
                  <a:cxn ang="0">
                    <a:pos x="T6" y="T7"/>
                  </a:cxn>
                  <a:cxn ang="0">
                    <a:pos x="T8" y="T9"/>
                  </a:cxn>
                </a:cxnLst>
                <a:rect l="0" t="0" r="r" b="b"/>
                <a:pathLst>
                  <a:path w="22" h="39">
                    <a:moveTo>
                      <a:pt x="7" y="27"/>
                    </a:moveTo>
                    <a:cubicBezTo>
                      <a:pt x="14" y="25"/>
                      <a:pt x="10" y="22"/>
                      <a:pt x="8" y="19"/>
                    </a:cubicBezTo>
                    <a:cubicBezTo>
                      <a:pt x="5" y="14"/>
                      <a:pt x="0" y="9"/>
                      <a:pt x="1" y="0"/>
                    </a:cubicBezTo>
                    <a:cubicBezTo>
                      <a:pt x="11" y="12"/>
                      <a:pt x="14" y="25"/>
                      <a:pt x="22" y="39"/>
                    </a:cubicBezTo>
                    <a:cubicBezTo>
                      <a:pt x="13" y="37"/>
                      <a:pt x="8" y="34"/>
                      <a:pt x="7" y="2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4" name="Freeform 644">
                <a:extLst>
                  <a:ext uri="{FF2B5EF4-FFF2-40B4-BE49-F238E27FC236}">
                    <a16:creationId xmlns:a16="http://schemas.microsoft.com/office/drawing/2014/main" id="{FB4D6ECC-3867-F233-9342-BC53D6912A9B}"/>
                  </a:ext>
                </a:extLst>
              </p:cNvPr>
              <p:cNvSpPr/>
              <p:nvPr/>
            </p:nvSpPr>
            <p:spPr bwMode="auto">
              <a:xfrm>
                <a:off x="5569" y="1168"/>
                <a:ext cx="34" cy="23"/>
              </a:xfrm>
              <a:custGeom>
                <a:avLst/>
                <a:gdLst>
                  <a:gd name="T0" fmla="*/ 30 w 30"/>
                  <a:gd name="T1" fmla="*/ 20 h 20"/>
                  <a:gd name="T2" fmla="*/ 0 w 30"/>
                  <a:gd name="T3" fmla="*/ 0 h 20"/>
                  <a:gd name="T4" fmla="*/ 30 w 30"/>
                  <a:gd name="T5" fmla="*/ 20 h 20"/>
                </a:gdLst>
                <a:ahLst/>
                <a:cxnLst>
                  <a:cxn ang="0">
                    <a:pos x="T0" y="T1"/>
                  </a:cxn>
                  <a:cxn ang="0">
                    <a:pos x="T2" y="T3"/>
                  </a:cxn>
                  <a:cxn ang="0">
                    <a:pos x="T4" y="T5"/>
                  </a:cxn>
                </a:cxnLst>
                <a:rect l="0" t="0" r="r" b="b"/>
                <a:pathLst>
                  <a:path w="30" h="20">
                    <a:moveTo>
                      <a:pt x="30" y="20"/>
                    </a:moveTo>
                    <a:cubicBezTo>
                      <a:pt x="19" y="15"/>
                      <a:pt x="8" y="9"/>
                      <a:pt x="0" y="0"/>
                    </a:cubicBezTo>
                    <a:cubicBezTo>
                      <a:pt x="12" y="3"/>
                      <a:pt x="23" y="8"/>
                      <a:pt x="30"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5" name="Freeform 645">
                <a:extLst>
                  <a:ext uri="{FF2B5EF4-FFF2-40B4-BE49-F238E27FC236}">
                    <a16:creationId xmlns:a16="http://schemas.microsoft.com/office/drawing/2014/main" id="{C44C8746-C746-B0CF-6AC4-23C8D28AE743}"/>
                  </a:ext>
                </a:extLst>
              </p:cNvPr>
              <p:cNvSpPr/>
              <p:nvPr/>
            </p:nvSpPr>
            <p:spPr bwMode="auto">
              <a:xfrm>
                <a:off x="5594" y="1217"/>
                <a:ext cx="11" cy="15"/>
              </a:xfrm>
              <a:custGeom>
                <a:avLst/>
                <a:gdLst>
                  <a:gd name="T0" fmla="*/ 10 w 10"/>
                  <a:gd name="T1" fmla="*/ 13 h 13"/>
                  <a:gd name="T2" fmla="*/ 0 w 10"/>
                  <a:gd name="T3" fmla="*/ 0 h 13"/>
                  <a:gd name="T4" fmla="*/ 10 w 10"/>
                  <a:gd name="T5" fmla="*/ 13 h 13"/>
                </a:gdLst>
                <a:ahLst/>
                <a:cxnLst>
                  <a:cxn ang="0">
                    <a:pos x="T0" y="T1"/>
                  </a:cxn>
                  <a:cxn ang="0">
                    <a:pos x="T2" y="T3"/>
                  </a:cxn>
                  <a:cxn ang="0">
                    <a:pos x="T4" y="T5"/>
                  </a:cxn>
                </a:cxnLst>
                <a:rect l="0" t="0" r="r" b="b"/>
                <a:pathLst>
                  <a:path w="10" h="13">
                    <a:moveTo>
                      <a:pt x="10" y="13"/>
                    </a:moveTo>
                    <a:cubicBezTo>
                      <a:pt x="7" y="9"/>
                      <a:pt x="4" y="5"/>
                      <a:pt x="0" y="0"/>
                    </a:cubicBezTo>
                    <a:cubicBezTo>
                      <a:pt x="9" y="2"/>
                      <a:pt x="9" y="2"/>
                      <a:pt x="10"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6" name="Freeform 646">
                <a:extLst>
                  <a:ext uri="{FF2B5EF4-FFF2-40B4-BE49-F238E27FC236}">
                    <a16:creationId xmlns:a16="http://schemas.microsoft.com/office/drawing/2014/main" id="{4B19AF76-8E28-2E36-1EF9-FEFFD6D5EDA5}"/>
                  </a:ext>
                </a:extLst>
              </p:cNvPr>
              <p:cNvSpPr/>
              <p:nvPr/>
            </p:nvSpPr>
            <p:spPr bwMode="auto">
              <a:xfrm>
                <a:off x="5660" y="1261"/>
                <a:ext cx="11" cy="15"/>
              </a:xfrm>
              <a:custGeom>
                <a:avLst/>
                <a:gdLst>
                  <a:gd name="T0" fmla="*/ 10 w 10"/>
                  <a:gd name="T1" fmla="*/ 13 h 13"/>
                  <a:gd name="T2" fmla="*/ 0 w 10"/>
                  <a:gd name="T3" fmla="*/ 0 h 13"/>
                  <a:gd name="T4" fmla="*/ 10 w 10"/>
                  <a:gd name="T5" fmla="*/ 13 h 13"/>
                  <a:gd name="T6" fmla="*/ 10 w 10"/>
                  <a:gd name="T7" fmla="*/ 13 h 13"/>
                </a:gdLst>
                <a:ahLst/>
                <a:cxnLst>
                  <a:cxn ang="0">
                    <a:pos x="T0" y="T1"/>
                  </a:cxn>
                  <a:cxn ang="0">
                    <a:pos x="T2" y="T3"/>
                  </a:cxn>
                  <a:cxn ang="0">
                    <a:pos x="T4" y="T5"/>
                  </a:cxn>
                  <a:cxn ang="0">
                    <a:pos x="T6" y="T7"/>
                  </a:cxn>
                </a:cxnLst>
                <a:rect l="0" t="0" r="r" b="b"/>
                <a:pathLst>
                  <a:path w="10" h="13">
                    <a:moveTo>
                      <a:pt x="10" y="13"/>
                    </a:moveTo>
                    <a:cubicBezTo>
                      <a:pt x="5" y="10"/>
                      <a:pt x="4" y="5"/>
                      <a:pt x="0" y="0"/>
                    </a:cubicBezTo>
                    <a:cubicBezTo>
                      <a:pt x="9" y="2"/>
                      <a:pt x="9" y="2"/>
                      <a:pt x="10" y="13"/>
                    </a:cubicBezTo>
                    <a:cubicBezTo>
                      <a:pt x="10" y="13"/>
                      <a:pt x="10" y="13"/>
                      <a:pt x="10"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7" name="Freeform 647">
                <a:extLst>
                  <a:ext uri="{FF2B5EF4-FFF2-40B4-BE49-F238E27FC236}">
                    <a16:creationId xmlns:a16="http://schemas.microsoft.com/office/drawing/2014/main" id="{48261E5C-776F-B0EC-7F7D-9489C3E0718B}"/>
                  </a:ext>
                </a:extLst>
              </p:cNvPr>
              <p:cNvSpPr/>
              <p:nvPr/>
            </p:nvSpPr>
            <p:spPr bwMode="auto">
              <a:xfrm>
                <a:off x="5642" y="1232"/>
                <a:ext cx="11" cy="10"/>
              </a:xfrm>
              <a:custGeom>
                <a:avLst/>
                <a:gdLst>
                  <a:gd name="T0" fmla="*/ 0 w 10"/>
                  <a:gd name="T1" fmla="*/ 0 h 9"/>
                  <a:gd name="T2" fmla="*/ 10 w 10"/>
                  <a:gd name="T3" fmla="*/ 9 h 9"/>
                  <a:gd name="T4" fmla="*/ 0 w 10"/>
                  <a:gd name="T5" fmla="*/ 0 h 9"/>
                  <a:gd name="T6" fmla="*/ 0 w 10"/>
                  <a:gd name="T7" fmla="*/ 0 h 9"/>
                </a:gdLst>
                <a:ahLst/>
                <a:cxnLst>
                  <a:cxn ang="0">
                    <a:pos x="T0" y="T1"/>
                  </a:cxn>
                  <a:cxn ang="0">
                    <a:pos x="T2" y="T3"/>
                  </a:cxn>
                  <a:cxn ang="0">
                    <a:pos x="T4" y="T5"/>
                  </a:cxn>
                  <a:cxn ang="0">
                    <a:pos x="T6" y="T7"/>
                  </a:cxn>
                </a:cxnLst>
                <a:rect l="0" t="0" r="r" b="b"/>
                <a:pathLst>
                  <a:path w="10" h="9">
                    <a:moveTo>
                      <a:pt x="0" y="0"/>
                    </a:moveTo>
                    <a:cubicBezTo>
                      <a:pt x="5" y="0"/>
                      <a:pt x="7" y="3"/>
                      <a:pt x="10" y="9"/>
                    </a:cubicBezTo>
                    <a:cubicBezTo>
                      <a:pt x="3" y="8"/>
                      <a:pt x="0" y="5"/>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8" name="Freeform 648">
                <a:extLst>
                  <a:ext uri="{FF2B5EF4-FFF2-40B4-BE49-F238E27FC236}">
                    <a16:creationId xmlns:a16="http://schemas.microsoft.com/office/drawing/2014/main" id="{68C36837-72A6-0EA8-E0DA-EE980A435F6A}"/>
                  </a:ext>
                </a:extLst>
              </p:cNvPr>
              <p:cNvSpPr/>
              <p:nvPr/>
            </p:nvSpPr>
            <p:spPr bwMode="auto">
              <a:xfrm>
                <a:off x="5678" y="1207"/>
                <a:ext cx="8" cy="17"/>
              </a:xfrm>
              <a:custGeom>
                <a:avLst/>
                <a:gdLst>
                  <a:gd name="T0" fmla="*/ 4 w 7"/>
                  <a:gd name="T1" fmla="*/ 0 h 15"/>
                  <a:gd name="T2" fmla="*/ 5 w 7"/>
                  <a:gd name="T3" fmla="*/ 15 h 15"/>
                  <a:gd name="T4" fmla="*/ 4 w 7"/>
                  <a:gd name="T5" fmla="*/ 0 h 15"/>
                </a:gdLst>
                <a:ahLst/>
                <a:cxnLst>
                  <a:cxn ang="0">
                    <a:pos x="T0" y="T1"/>
                  </a:cxn>
                  <a:cxn ang="0">
                    <a:pos x="T2" y="T3"/>
                  </a:cxn>
                  <a:cxn ang="0">
                    <a:pos x="T4" y="T5"/>
                  </a:cxn>
                </a:cxnLst>
                <a:rect l="0" t="0" r="r" b="b"/>
                <a:pathLst>
                  <a:path w="7" h="15">
                    <a:moveTo>
                      <a:pt x="4" y="0"/>
                    </a:moveTo>
                    <a:cubicBezTo>
                      <a:pt x="7" y="6"/>
                      <a:pt x="7" y="10"/>
                      <a:pt x="5" y="15"/>
                    </a:cubicBezTo>
                    <a:cubicBezTo>
                      <a:pt x="5" y="10"/>
                      <a:pt x="0" y="7"/>
                      <a:pt x="4"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9" name="Freeform 649">
                <a:extLst>
                  <a:ext uri="{FF2B5EF4-FFF2-40B4-BE49-F238E27FC236}">
                    <a16:creationId xmlns:a16="http://schemas.microsoft.com/office/drawing/2014/main" id="{A8E9F639-386F-F90A-6065-629A446646BC}"/>
                  </a:ext>
                </a:extLst>
              </p:cNvPr>
              <p:cNvSpPr/>
              <p:nvPr/>
            </p:nvSpPr>
            <p:spPr bwMode="auto">
              <a:xfrm>
                <a:off x="5653" y="1246"/>
                <a:ext cx="7" cy="9"/>
              </a:xfrm>
              <a:custGeom>
                <a:avLst/>
                <a:gdLst>
                  <a:gd name="T0" fmla="*/ 1 w 6"/>
                  <a:gd name="T1" fmla="*/ 0 h 8"/>
                  <a:gd name="T2" fmla="*/ 5 w 6"/>
                  <a:gd name="T3" fmla="*/ 8 h 8"/>
                  <a:gd name="T4" fmla="*/ 1 w 6"/>
                  <a:gd name="T5" fmla="*/ 0 h 8"/>
                </a:gdLst>
                <a:ahLst/>
                <a:cxnLst>
                  <a:cxn ang="0">
                    <a:pos x="T0" y="T1"/>
                  </a:cxn>
                  <a:cxn ang="0">
                    <a:pos x="T2" y="T3"/>
                  </a:cxn>
                  <a:cxn ang="0">
                    <a:pos x="T4" y="T5"/>
                  </a:cxn>
                </a:cxnLst>
                <a:rect l="0" t="0" r="r" b="b"/>
                <a:pathLst>
                  <a:path w="6" h="8">
                    <a:moveTo>
                      <a:pt x="1" y="0"/>
                    </a:moveTo>
                    <a:cubicBezTo>
                      <a:pt x="5" y="1"/>
                      <a:pt x="6" y="4"/>
                      <a:pt x="5" y="8"/>
                    </a:cubicBezTo>
                    <a:cubicBezTo>
                      <a:pt x="1" y="7"/>
                      <a:pt x="0" y="4"/>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0" name="Freeform 650">
                <a:extLst>
                  <a:ext uri="{FF2B5EF4-FFF2-40B4-BE49-F238E27FC236}">
                    <a16:creationId xmlns:a16="http://schemas.microsoft.com/office/drawing/2014/main" id="{3CF4DA6A-F534-F114-80C3-F8DF15147C03}"/>
                  </a:ext>
                </a:extLst>
              </p:cNvPr>
              <p:cNvSpPr/>
              <p:nvPr/>
            </p:nvSpPr>
            <p:spPr bwMode="auto">
              <a:xfrm>
                <a:off x="5558" y="1161"/>
                <a:ext cx="5" cy="5"/>
              </a:xfrm>
              <a:custGeom>
                <a:avLst/>
                <a:gdLst>
                  <a:gd name="T0" fmla="*/ 2 w 5"/>
                  <a:gd name="T1" fmla="*/ 4 h 4"/>
                  <a:gd name="T2" fmla="*/ 0 w 5"/>
                  <a:gd name="T3" fmla="*/ 1 h 4"/>
                  <a:gd name="T4" fmla="*/ 2 w 5"/>
                  <a:gd name="T5" fmla="*/ 0 h 4"/>
                  <a:gd name="T6" fmla="*/ 5 w 5"/>
                  <a:gd name="T7" fmla="*/ 2 h 4"/>
                  <a:gd name="T8" fmla="*/ 2 w 5"/>
                  <a:gd name="T9" fmla="*/ 4 h 4"/>
                </a:gdLst>
                <a:ahLst/>
                <a:cxnLst>
                  <a:cxn ang="0">
                    <a:pos x="T0" y="T1"/>
                  </a:cxn>
                  <a:cxn ang="0">
                    <a:pos x="T2" y="T3"/>
                  </a:cxn>
                  <a:cxn ang="0">
                    <a:pos x="T4" y="T5"/>
                  </a:cxn>
                  <a:cxn ang="0">
                    <a:pos x="T6" y="T7"/>
                  </a:cxn>
                  <a:cxn ang="0">
                    <a:pos x="T8" y="T9"/>
                  </a:cxn>
                </a:cxnLst>
                <a:rect l="0" t="0" r="r" b="b"/>
                <a:pathLst>
                  <a:path w="5" h="4">
                    <a:moveTo>
                      <a:pt x="2" y="4"/>
                    </a:moveTo>
                    <a:cubicBezTo>
                      <a:pt x="1" y="3"/>
                      <a:pt x="0" y="2"/>
                      <a:pt x="0" y="1"/>
                    </a:cubicBezTo>
                    <a:cubicBezTo>
                      <a:pt x="0" y="1"/>
                      <a:pt x="2" y="0"/>
                      <a:pt x="2" y="0"/>
                    </a:cubicBezTo>
                    <a:cubicBezTo>
                      <a:pt x="4" y="0"/>
                      <a:pt x="5" y="1"/>
                      <a:pt x="5" y="2"/>
                    </a:cubicBezTo>
                    <a:cubicBezTo>
                      <a:pt x="5" y="3"/>
                      <a:pt x="3" y="3"/>
                      <a:pt x="2"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1" name="Freeform 651">
                <a:extLst>
                  <a:ext uri="{FF2B5EF4-FFF2-40B4-BE49-F238E27FC236}">
                    <a16:creationId xmlns:a16="http://schemas.microsoft.com/office/drawing/2014/main" id="{EB0DD9DF-597A-1ACA-83B2-D72AD4DE1F52}"/>
                  </a:ext>
                </a:extLst>
              </p:cNvPr>
              <p:cNvSpPr/>
              <p:nvPr/>
            </p:nvSpPr>
            <p:spPr bwMode="auto">
              <a:xfrm>
                <a:off x="5612" y="1258"/>
                <a:ext cx="5" cy="4"/>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0" y="1"/>
                    </a:cubicBezTo>
                    <a:cubicBezTo>
                      <a:pt x="0" y="0"/>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2" name="Freeform 652">
                <a:extLst>
                  <a:ext uri="{FF2B5EF4-FFF2-40B4-BE49-F238E27FC236}">
                    <a16:creationId xmlns:a16="http://schemas.microsoft.com/office/drawing/2014/main" id="{E9CBB40A-DE08-6ECB-0E7D-B284630ECBB5}"/>
                  </a:ext>
                </a:extLst>
              </p:cNvPr>
              <p:cNvSpPr/>
              <p:nvPr/>
            </p:nvSpPr>
            <p:spPr bwMode="auto">
              <a:xfrm>
                <a:off x="5603" y="1251"/>
                <a:ext cx="5" cy="4"/>
              </a:xfrm>
              <a:custGeom>
                <a:avLst/>
                <a:gdLst>
                  <a:gd name="T0" fmla="*/ 0 w 4"/>
                  <a:gd name="T1" fmla="*/ 0 h 4"/>
                  <a:gd name="T2" fmla="*/ 4 w 4"/>
                  <a:gd name="T3" fmla="*/ 3 h 4"/>
                  <a:gd name="T4" fmla="*/ 3 w 4"/>
                  <a:gd name="T5" fmla="*/ 4 h 4"/>
                  <a:gd name="T6" fmla="*/ 0 w 4"/>
                  <a:gd name="T7" fmla="*/ 0 h 4"/>
                </a:gdLst>
                <a:ahLst/>
                <a:cxnLst>
                  <a:cxn ang="0">
                    <a:pos x="T0" y="T1"/>
                  </a:cxn>
                  <a:cxn ang="0">
                    <a:pos x="T2" y="T3"/>
                  </a:cxn>
                  <a:cxn ang="0">
                    <a:pos x="T4" y="T5"/>
                  </a:cxn>
                  <a:cxn ang="0">
                    <a:pos x="T6" y="T7"/>
                  </a:cxn>
                </a:cxnLst>
                <a:rect l="0" t="0" r="r" b="b"/>
                <a:pathLst>
                  <a:path w="4" h="4">
                    <a:moveTo>
                      <a:pt x="0" y="0"/>
                    </a:moveTo>
                    <a:cubicBezTo>
                      <a:pt x="2" y="0"/>
                      <a:pt x="4" y="0"/>
                      <a:pt x="4" y="3"/>
                    </a:cubicBezTo>
                    <a:cubicBezTo>
                      <a:pt x="4" y="3"/>
                      <a:pt x="3" y="4"/>
                      <a:pt x="3" y="4"/>
                    </a:cubicBezTo>
                    <a:cubicBezTo>
                      <a:pt x="0" y="4"/>
                      <a:pt x="0" y="2"/>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3" name="Freeform 653">
                <a:extLst>
                  <a:ext uri="{FF2B5EF4-FFF2-40B4-BE49-F238E27FC236}">
                    <a16:creationId xmlns:a16="http://schemas.microsoft.com/office/drawing/2014/main" id="{981E66DE-9BD3-6E00-F5DB-6292477263FC}"/>
                  </a:ext>
                </a:extLst>
              </p:cNvPr>
              <p:cNvSpPr/>
              <p:nvPr/>
            </p:nvSpPr>
            <p:spPr bwMode="auto">
              <a:xfrm>
                <a:off x="5599" y="1246"/>
                <a:ext cx="4" cy="5"/>
              </a:xfrm>
              <a:custGeom>
                <a:avLst/>
                <a:gdLst>
                  <a:gd name="T0" fmla="*/ 4 w 4"/>
                  <a:gd name="T1" fmla="*/ 4 h 4"/>
                  <a:gd name="T2" fmla="*/ 0 w 4"/>
                  <a:gd name="T3" fmla="*/ 2 h 4"/>
                  <a:gd name="T4" fmla="*/ 2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1" y="4"/>
                      <a:pt x="0" y="2"/>
                    </a:cubicBezTo>
                    <a:cubicBezTo>
                      <a:pt x="0" y="1"/>
                      <a:pt x="1" y="0"/>
                      <a:pt x="2" y="0"/>
                    </a:cubicBezTo>
                    <a:cubicBezTo>
                      <a:pt x="4" y="1"/>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4" name="Freeform 654">
                <a:extLst>
                  <a:ext uri="{FF2B5EF4-FFF2-40B4-BE49-F238E27FC236}">
                    <a16:creationId xmlns:a16="http://schemas.microsoft.com/office/drawing/2014/main" id="{57197943-76B9-55E4-1C00-1ADB06714C1B}"/>
                  </a:ext>
                </a:extLst>
              </p:cNvPr>
              <p:cNvSpPr/>
              <p:nvPr/>
            </p:nvSpPr>
            <p:spPr bwMode="auto">
              <a:xfrm>
                <a:off x="5631" y="1219"/>
                <a:ext cx="5" cy="5"/>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0" y="4"/>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5" name="Freeform 655">
                <a:extLst>
                  <a:ext uri="{FF2B5EF4-FFF2-40B4-BE49-F238E27FC236}">
                    <a16:creationId xmlns:a16="http://schemas.microsoft.com/office/drawing/2014/main" id="{DB920F80-8990-6E0D-3E51-249CC3B89C10}"/>
                  </a:ext>
                </a:extLst>
              </p:cNvPr>
              <p:cNvSpPr/>
              <p:nvPr/>
            </p:nvSpPr>
            <p:spPr bwMode="auto">
              <a:xfrm>
                <a:off x="5603" y="1191"/>
                <a:ext cx="6" cy="5"/>
              </a:xfrm>
              <a:custGeom>
                <a:avLst/>
                <a:gdLst>
                  <a:gd name="T0" fmla="*/ 0 w 5"/>
                  <a:gd name="T1" fmla="*/ 0 h 5"/>
                  <a:gd name="T2" fmla="*/ 5 w 5"/>
                  <a:gd name="T3" fmla="*/ 5 h 5"/>
                  <a:gd name="T4" fmla="*/ 5 w 5"/>
                  <a:gd name="T5" fmla="*/ 5 h 5"/>
                  <a:gd name="T6" fmla="*/ 0 w 5"/>
                  <a:gd name="T7" fmla="*/ 0 h 5"/>
                  <a:gd name="T8" fmla="*/ 0 w 5"/>
                  <a:gd name="T9" fmla="*/ 0 h 5"/>
                </a:gdLst>
                <a:ahLst/>
                <a:cxnLst>
                  <a:cxn ang="0">
                    <a:pos x="T0" y="T1"/>
                  </a:cxn>
                  <a:cxn ang="0">
                    <a:pos x="T2" y="T3"/>
                  </a:cxn>
                  <a:cxn ang="0">
                    <a:pos x="T4" y="T5"/>
                  </a:cxn>
                  <a:cxn ang="0">
                    <a:pos x="T6" y="T7"/>
                  </a:cxn>
                  <a:cxn ang="0">
                    <a:pos x="T8" y="T9"/>
                  </a:cxn>
                </a:cxnLst>
                <a:rect l="0" t="0" r="r" b="b"/>
                <a:pathLst>
                  <a:path w="5" h="5">
                    <a:moveTo>
                      <a:pt x="0" y="0"/>
                    </a:moveTo>
                    <a:cubicBezTo>
                      <a:pt x="3" y="0"/>
                      <a:pt x="5" y="1"/>
                      <a:pt x="5" y="5"/>
                    </a:cubicBezTo>
                    <a:cubicBezTo>
                      <a:pt x="5" y="5"/>
                      <a:pt x="5" y="5"/>
                      <a:pt x="5" y="5"/>
                    </a:cubicBezTo>
                    <a:cubicBezTo>
                      <a:pt x="2" y="5"/>
                      <a:pt x="0" y="3"/>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6" name="Freeform 656">
                <a:extLst>
                  <a:ext uri="{FF2B5EF4-FFF2-40B4-BE49-F238E27FC236}">
                    <a16:creationId xmlns:a16="http://schemas.microsoft.com/office/drawing/2014/main" id="{BCC3CA63-32A3-5291-F321-F62C2654569F}"/>
                  </a:ext>
                </a:extLst>
              </p:cNvPr>
              <p:cNvSpPr/>
              <p:nvPr/>
            </p:nvSpPr>
            <p:spPr bwMode="auto">
              <a:xfrm>
                <a:off x="5611" y="1123"/>
                <a:ext cx="6" cy="8"/>
              </a:xfrm>
              <a:custGeom>
                <a:avLst/>
                <a:gdLst>
                  <a:gd name="T0" fmla="*/ 0 w 5"/>
                  <a:gd name="T1" fmla="*/ 4 h 7"/>
                  <a:gd name="T2" fmla="*/ 4 w 5"/>
                  <a:gd name="T3" fmla="*/ 1 h 7"/>
                  <a:gd name="T4" fmla="*/ 5 w 5"/>
                  <a:gd name="T5" fmla="*/ 7 h 7"/>
                  <a:gd name="T6" fmla="*/ 5 w 5"/>
                  <a:gd name="T7" fmla="*/ 7 h 7"/>
                  <a:gd name="T8" fmla="*/ 3 w 5"/>
                  <a:gd name="T9" fmla="*/ 7 h 7"/>
                  <a:gd name="T10" fmla="*/ 3 w 5"/>
                  <a:gd name="T11" fmla="*/ 7 h 7"/>
                  <a:gd name="T12" fmla="*/ 0 w 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0" y="4"/>
                    </a:moveTo>
                    <a:cubicBezTo>
                      <a:pt x="1" y="3"/>
                      <a:pt x="2" y="0"/>
                      <a:pt x="4" y="1"/>
                    </a:cubicBezTo>
                    <a:cubicBezTo>
                      <a:pt x="5" y="2"/>
                      <a:pt x="5" y="5"/>
                      <a:pt x="5" y="7"/>
                    </a:cubicBezTo>
                    <a:cubicBezTo>
                      <a:pt x="5" y="7"/>
                      <a:pt x="5" y="7"/>
                      <a:pt x="5" y="7"/>
                    </a:cubicBezTo>
                    <a:cubicBezTo>
                      <a:pt x="4" y="7"/>
                      <a:pt x="3" y="7"/>
                      <a:pt x="3" y="7"/>
                    </a:cubicBezTo>
                    <a:cubicBezTo>
                      <a:pt x="3" y="7"/>
                      <a:pt x="3" y="7"/>
                      <a:pt x="3" y="7"/>
                    </a:cubicBezTo>
                    <a:cubicBezTo>
                      <a:pt x="2" y="6"/>
                      <a:pt x="1" y="5"/>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7" name="Freeform 657">
                <a:extLst>
                  <a:ext uri="{FF2B5EF4-FFF2-40B4-BE49-F238E27FC236}">
                    <a16:creationId xmlns:a16="http://schemas.microsoft.com/office/drawing/2014/main" id="{B45A22C2-A519-729B-89EC-5676D04EE41F}"/>
                  </a:ext>
                </a:extLst>
              </p:cNvPr>
              <p:cNvSpPr/>
              <p:nvPr/>
            </p:nvSpPr>
            <p:spPr bwMode="auto">
              <a:xfrm>
                <a:off x="5587" y="1107"/>
                <a:ext cx="5" cy="4"/>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8" name="Freeform 658">
                <a:extLst>
                  <a:ext uri="{FF2B5EF4-FFF2-40B4-BE49-F238E27FC236}">
                    <a16:creationId xmlns:a16="http://schemas.microsoft.com/office/drawing/2014/main" id="{16DA12B3-FCD6-1995-D7ED-8807203F2AEA}"/>
                  </a:ext>
                </a:extLst>
              </p:cNvPr>
              <p:cNvSpPr/>
              <p:nvPr/>
            </p:nvSpPr>
            <p:spPr bwMode="auto">
              <a:xfrm>
                <a:off x="5655" y="1176"/>
                <a:ext cx="3" cy="7"/>
              </a:xfrm>
              <a:custGeom>
                <a:avLst/>
                <a:gdLst>
                  <a:gd name="T0" fmla="*/ 2 w 2"/>
                  <a:gd name="T1" fmla="*/ 6 h 6"/>
                  <a:gd name="T2" fmla="*/ 0 w 2"/>
                  <a:gd name="T3" fmla="*/ 1 h 6"/>
                  <a:gd name="T4" fmla="*/ 1 w 2"/>
                  <a:gd name="T5" fmla="*/ 0 h 6"/>
                  <a:gd name="T6" fmla="*/ 2 w 2"/>
                  <a:gd name="T7" fmla="*/ 6 h 6"/>
                </a:gdLst>
                <a:ahLst/>
                <a:cxnLst>
                  <a:cxn ang="0">
                    <a:pos x="T0" y="T1"/>
                  </a:cxn>
                  <a:cxn ang="0">
                    <a:pos x="T2" y="T3"/>
                  </a:cxn>
                  <a:cxn ang="0">
                    <a:pos x="T4" y="T5"/>
                  </a:cxn>
                  <a:cxn ang="0">
                    <a:pos x="T6" y="T7"/>
                  </a:cxn>
                </a:cxnLst>
                <a:rect l="0" t="0" r="r" b="b"/>
                <a:pathLst>
                  <a:path w="2" h="6">
                    <a:moveTo>
                      <a:pt x="2" y="6"/>
                    </a:moveTo>
                    <a:cubicBezTo>
                      <a:pt x="0" y="4"/>
                      <a:pt x="0" y="3"/>
                      <a:pt x="0" y="1"/>
                    </a:cubicBezTo>
                    <a:cubicBezTo>
                      <a:pt x="0" y="1"/>
                      <a:pt x="1" y="0"/>
                      <a:pt x="1" y="0"/>
                    </a:cubicBezTo>
                    <a:cubicBezTo>
                      <a:pt x="2" y="2"/>
                      <a:pt x="2" y="4"/>
                      <a:pt x="2"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9" name="Freeform 659">
                <a:extLst>
                  <a:ext uri="{FF2B5EF4-FFF2-40B4-BE49-F238E27FC236}">
                    <a16:creationId xmlns:a16="http://schemas.microsoft.com/office/drawing/2014/main" id="{E16E92B5-C14D-A100-4A89-4082A76FA671}"/>
                  </a:ext>
                </a:extLst>
              </p:cNvPr>
              <p:cNvSpPr/>
              <p:nvPr/>
            </p:nvSpPr>
            <p:spPr bwMode="auto">
              <a:xfrm>
                <a:off x="5636" y="1224"/>
                <a:ext cx="2" cy="5"/>
              </a:xfrm>
              <a:custGeom>
                <a:avLst/>
                <a:gdLst>
                  <a:gd name="T0" fmla="*/ 0 w 2"/>
                  <a:gd name="T1" fmla="*/ 0 h 5"/>
                  <a:gd name="T2" fmla="*/ 2 w 2"/>
                  <a:gd name="T3" fmla="*/ 5 h 5"/>
                  <a:gd name="T4" fmla="*/ 2 w 2"/>
                  <a:gd name="T5" fmla="*/ 5 h 5"/>
                  <a:gd name="T6" fmla="*/ 0 w 2"/>
                  <a:gd name="T7" fmla="*/ 0 h 5"/>
                  <a:gd name="T8" fmla="*/ 0 w 2"/>
                  <a:gd name="T9" fmla="*/ 0 h 5"/>
                </a:gdLst>
                <a:ahLst/>
                <a:cxnLst>
                  <a:cxn ang="0">
                    <a:pos x="T0" y="T1"/>
                  </a:cxn>
                  <a:cxn ang="0">
                    <a:pos x="T2" y="T3"/>
                  </a:cxn>
                  <a:cxn ang="0">
                    <a:pos x="T4" y="T5"/>
                  </a:cxn>
                  <a:cxn ang="0">
                    <a:pos x="T6" y="T7"/>
                  </a:cxn>
                  <a:cxn ang="0">
                    <a:pos x="T8" y="T9"/>
                  </a:cxn>
                </a:cxnLst>
                <a:rect l="0" t="0" r="r" b="b"/>
                <a:pathLst>
                  <a:path w="2" h="5">
                    <a:moveTo>
                      <a:pt x="0" y="0"/>
                    </a:moveTo>
                    <a:cubicBezTo>
                      <a:pt x="2" y="1"/>
                      <a:pt x="2" y="3"/>
                      <a:pt x="2" y="5"/>
                    </a:cubicBezTo>
                    <a:cubicBezTo>
                      <a:pt x="2" y="5"/>
                      <a:pt x="2" y="5"/>
                      <a:pt x="2" y="5"/>
                    </a:cubicBezTo>
                    <a:cubicBezTo>
                      <a:pt x="0" y="4"/>
                      <a:pt x="0" y="2"/>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0" name="Freeform 660">
                <a:extLst>
                  <a:ext uri="{FF2B5EF4-FFF2-40B4-BE49-F238E27FC236}">
                    <a16:creationId xmlns:a16="http://schemas.microsoft.com/office/drawing/2014/main" id="{6965B004-B585-8D77-656C-F1719C490ECB}"/>
                  </a:ext>
                </a:extLst>
              </p:cNvPr>
              <p:cNvSpPr/>
              <p:nvPr/>
            </p:nvSpPr>
            <p:spPr bwMode="auto">
              <a:xfrm>
                <a:off x="5658" y="1183"/>
                <a:ext cx="2" cy="3"/>
              </a:xfrm>
              <a:custGeom>
                <a:avLst/>
                <a:gdLst>
                  <a:gd name="T0" fmla="*/ 0 w 2"/>
                  <a:gd name="T1" fmla="*/ 0 h 3"/>
                  <a:gd name="T2" fmla="*/ 2 w 2"/>
                  <a:gd name="T3" fmla="*/ 2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1" y="0"/>
                      <a:pt x="1" y="1"/>
                      <a:pt x="2" y="2"/>
                    </a:cubicBezTo>
                    <a:cubicBezTo>
                      <a:pt x="2" y="2"/>
                      <a:pt x="1" y="3"/>
                      <a:pt x="1" y="3"/>
                    </a:cubicBezTo>
                    <a:cubicBezTo>
                      <a:pt x="1" y="2"/>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1" name="Freeform 661">
                <a:extLst>
                  <a:ext uri="{FF2B5EF4-FFF2-40B4-BE49-F238E27FC236}">
                    <a16:creationId xmlns:a16="http://schemas.microsoft.com/office/drawing/2014/main" id="{FE26D7EF-571E-3DC3-C3CD-1290134B4592}"/>
                  </a:ext>
                </a:extLst>
              </p:cNvPr>
              <p:cNvSpPr/>
              <p:nvPr/>
            </p:nvSpPr>
            <p:spPr bwMode="auto">
              <a:xfrm>
                <a:off x="5645" y="1184"/>
                <a:ext cx="1" cy="2"/>
              </a:xfrm>
              <a:custGeom>
                <a:avLst/>
                <a:gdLst>
                  <a:gd name="T0" fmla="*/ 1 w 1"/>
                  <a:gd name="T1" fmla="*/ 1 h 2"/>
                  <a:gd name="T2" fmla="*/ 1 w 1"/>
                  <a:gd name="T3" fmla="*/ 2 h 2"/>
                  <a:gd name="T4" fmla="*/ 0 w 1"/>
                  <a:gd name="T5" fmla="*/ 2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2"/>
                      <a:pt x="1" y="2"/>
                    </a:cubicBezTo>
                    <a:cubicBezTo>
                      <a:pt x="0" y="2"/>
                      <a:pt x="0" y="2"/>
                      <a:pt x="0" y="2"/>
                    </a:cubicBezTo>
                    <a:cubicBezTo>
                      <a:pt x="0" y="1"/>
                      <a:pt x="0" y="1"/>
                      <a:pt x="0" y="0"/>
                    </a:cubicBezTo>
                    <a:cubicBezTo>
                      <a:pt x="1"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2" name="Freeform 662">
                <a:extLst>
                  <a:ext uri="{FF2B5EF4-FFF2-40B4-BE49-F238E27FC236}">
                    <a16:creationId xmlns:a16="http://schemas.microsoft.com/office/drawing/2014/main" id="{CD0C5455-B4B5-5DA2-9072-92199DF69CC0}"/>
                  </a:ext>
                </a:extLst>
              </p:cNvPr>
              <p:cNvSpPr/>
              <p:nvPr/>
            </p:nvSpPr>
            <p:spPr bwMode="auto">
              <a:xfrm>
                <a:off x="5653" y="1168"/>
                <a:ext cx="1" cy="1"/>
              </a:xfrm>
              <a:custGeom>
                <a:avLst/>
                <a:gdLst>
                  <a:gd name="T0" fmla="*/ 0 w 1"/>
                  <a:gd name="T1" fmla="*/ 0 h 1"/>
                  <a:gd name="T2" fmla="*/ 1 w 1"/>
                  <a:gd name="T3" fmla="*/ 0 h 1"/>
                  <a:gd name="T4" fmla="*/ 1 w 1"/>
                  <a:gd name="T5" fmla="*/ 1 h 1"/>
                  <a:gd name="T6" fmla="*/ 0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1" y="0"/>
                      <a:pt x="1" y="0"/>
                      <a:pt x="1" y="0"/>
                    </a:cubicBezTo>
                    <a:cubicBezTo>
                      <a:pt x="1" y="0"/>
                      <a:pt x="1" y="0"/>
                      <a:pt x="1" y="1"/>
                    </a:cubicBezTo>
                    <a:cubicBezTo>
                      <a:pt x="1" y="1"/>
                      <a:pt x="0" y="1"/>
                      <a:pt x="0" y="1"/>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3" name="Freeform 663">
                <a:extLst>
                  <a:ext uri="{FF2B5EF4-FFF2-40B4-BE49-F238E27FC236}">
                    <a16:creationId xmlns:a16="http://schemas.microsoft.com/office/drawing/2014/main" id="{3FAB9026-D352-5ED4-BE40-F6FDD2E3D543}"/>
                  </a:ext>
                </a:extLst>
              </p:cNvPr>
              <p:cNvSpPr/>
              <p:nvPr/>
            </p:nvSpPr>
            <p:spPr bwMode="auto">
              <a:xfrm>
                <a:off x="5638" y="1229"/>
                <a:ext cx="4" cy="3"/>
              </a:xfrm>
              <a:custGeom>
                <a:avLst/>
                <a:gdLst>
                  <a:gd name="T0" fmla="*/ 0 w 3"/>
                  <a:gd name="T1" fmla="*/ 0 h 2"/>
                  <a:gd name="T2" fmla="*/ 3 w 3"/>
                  <a:gd name="T3" fmla="*/ 2 h 2"/>
                  <a:gd name="T4" fmla="*/ 3 w 3"/>
                  <a:gd name="T5" fmla="*/ 2 h 2"/>
                  <a:gd name="T6" fmla="*/ 0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cubicBezTo>
                      <a:pt x="1" y="0"/>
                      <a:pt x="2" y="1"/>
                      <a:pt x="3" y="2"/>
                    </a:cubicBezTo>
                    <a:cubicBezTo>
                      <a:pt x="3" y="2"/>
                      <a:pt x="3" y="2"/>
                      <a:pt x="3" y="2"/>
                    </a:cubicBezTo>
                    <a:cubicBezTo>
                      <a:pt x="2" y="1"/>
                      <a:pt x="1"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4" name="Freeform 664">
                <a:extLst>
                  <a:ext uri="{FF2B5EF4-FFF2-40B4-BE49-F238E27FC236}">
                    <a16:creationId xmlns:a16="http://schemas.microsoft.com/office/drawing/2014/main" id="{C89331F4-A878-D249-02EB-4BCAF9EF07C7}"/>
                  </a:ext>
                </a:extLst>
              </p:cNvPr>
              <p:cNvSpPr/>
              <p:nvPr/>
            </p:nvSpPr>
            <p:spPr bwMode="auto">
              <a:xfrm>
                <a:off x="5596" y="1118"/>
                <a:ext cx="1" cy="1"/>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1" y="1"/>
                      <a:pt x="1" y="1"/>
                    </a:cubicBezTo>
                    <a:cubicBezTo>
                      <a:pt x="1"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5" name="Freeform 665">
                <a:extLst>
                  <a:ext uri="{FF2B5EF4-FFF2-40B4-BE49-F238E27FC236}">
                    <a16:creationId xmlns:a16="http://schemas.microsoft.com/office/drawing/2014/main" id="{A39A823D-2991-F1FF-3B44-EB5F39294039}"/>
                  </a:ext>
                </a:extLst>
              </p:cNvPr>
              <p:cNvSpPr/>
              <p:nvPr/>
            </p:nvSpPr>
            <p:spPr bwMode="auto">
              <a:xfrm>
                <a:off x="5592" y="1111"/>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6" name="Freeform 666">
                <a:extLst>
                  <a:ext uri="{FF2B5EF4-FFF2-40B4-BE49-F238E27FC236}">
                    <a16:creationId xmlns:a16="http://schemas.microsoft.com/office/drawing/2014/main" id="{F459DEAD-31C4-5E87-39A9-57C40BD69D2F}"/>
                  </a:ext>
                </a:extLst>
              </p:cNvPr>
              <p:cNvSpPr/>
              <p:nvPr/>
            </p:nvSpPr>
            <p:spPr bwMode="auto">
              <a:xfrm>
                <a:off x="5637" y="2884"/>
                <a:ext cx="60" cy="85"/>
              </a:xfrm>
              <a:custGeom>
                <a:avLst/>
                <a:gdLst>
                  <a:gd name="T0" fmla="*/ 40 w 53"/>
                  <a:gd name="T1" fmla="*/ 75 h 75"/>
                  <a:gd name="T2" fmla="*/ 29 w 53"/>
                  <a:gd name="T3" fmla="*/ 61 h 75"/>
                  <a:gd name="T4" fmla="*/ 32 w 53"/>
                  <a:gd name="T5" fmla="*/ 39 h 75"/>
                  <a:gd name="T6" fmla="*/ 13 w 53"/>
                  <a:gd name="T7" fmla="*/ 26 h 75"/>
                  <a:gd name="T8" fmla="*/ 1 w 53"/>
                  <a:gd name="T9" fmla="*/ 30 h 75"/>
                  <a:gd name="T10" fmla="*/ 8 w 53"/>
                  <a:gd name="T11" fmla="*/ 0 h 75"/>
                  <a:gd name="T12" fmla="*/ 21 w 53"/>
                  <a:gd name="T13" fmla="*/ 10 h 75"/>
                  <a:gd name="T14" fmla="*/ 27 w 53"/>
                  <a:gd name="T15" fmla="*/ 17 h 75"/>
                  <a:gd name="T16" fmla="*/ 34 w 53"/>
                  <a:gd name="T17" fmla="*/ 24 h 75"/>
                  <a:gd name="T18" fmla="*/ 46 w 53"/>
                  <a:gd name="T19" fmla="*/ 21 h 75"/>
                  <a:gd name="T20" fmla="*/ 51 w 53"/>
                  <a:gd name="T21" fmla="*/ 25 h 75"/>
                  <a:gd name="T22" fmla="*/ 40 w 53"/>
                  <a:gd name="T2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75">
                    <a:moveTo>
                      <a:pt x="40" y="75"/>
                    </a:moveTo>
                    <a:cubicBezTo>
                      <a:pt x="26" y="75"/>
                      <a:pt x="25" y="73"/>
                      <a:pt x="29" y="61"/>
                    </a:cubicBezTo>
                    <a:cubicBezTo>
                      <a:pt x="31" y="54"/>
                      <a:pt x="32" y="47"/>
                      <a:pt x="32" y="39"/>
                    </a:cubicBezTo>
                    <a:cubicBezTo>
                      <a:pt x="32" y="26"/>
                      <a:pt x="27" y="22"/>
                      <a:pt x="13" y="26"/>
                    </a:cubicBezTo>
                    <a:cubicBezTo>
                      <a:pt x="10" y="27"/>
                      <a:pt x="6" y="29"/>
                      <a:pt x="1" y="30"/>
                    </a:cubicBezTo>
                    <a:cubicBezTo>
                      <a:pt x="3" y="19"/>
                      <a:pt x="0" y="9"/>
                      <a:pt x="8" y="0"/>
                    </a:cubicBezTo>
                    <a:cubicBezTo>
                      <a:pt x="7" y="10"/>
                      <a:pt x="14" y="10"/>
                      <a:pt x="21" y="10"/>
                    </a:cubicBezTo>
                    <a:cubicBezTo>
                      <a:pt x="25" y="10"/>
                      <a:pt x="32" y="7"/>
                      <a:pt x="27" y="17"/>
                    </a:cubicBezTo>
                    <a:cubicBezTo>
                      <a:pt x="24" y="23"/>
                      <a:pt x="31" y="24"/>
                      <a:pt x="34" y="24"/>
                    </a:cubicBezTo>
                    <a:cubicBezTo>
                      <a:pt x="38" y="24"/>
                      <a:pt x="42" y="22"/>
                      <a:pt x="46" y="21"/>
                    </a:cubicBezTo>
                    <a:cubicBezTo>
                      <a:pt x="50" y="20"/>
                      <a:pt x="53" y="21"/>
                      <a:pt x="51" y="25"/>
                    </a:cubicBezTo>
                    <a:cubicBezTo>
                      <a:pt x="44" y="41"/>
                      <a:pt x="44" y="58"/>
                      <a:pt x="40" y="7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7" name="Freeform 667">
                <a:extLst>
                  <a:ext uri="{FF2B5EF4-FFF2-40B4-BE49-F238E27FC236}">
                    <a16:creationId xmlns:a16="http://schemas.microsoft.com/office/drawing/2014/main" id="{88A0478B-4071-5E80-3C04-DC52DA755CEB}"/>
                  </a:ext>
                </a:extLst>
              </p:cNvPr>
              <p:cNvSpPr/>
              <p:nvPr/>
            </p:nvSpPr>
            <p:spPr bwMode="auto">
              <a:xfrm>
                <a:off x="5675" y="2969"/>
                <a:ext cx="44" cy="31"/>
              </a:xfrm>
              <a:custGeom>
                <a:avLst/>
                <a:gdLst>
                  <a:gd name="T0" fmla="*/ 0 w 39"/>
                  <a:gd name="T1" fmla="*/ 21 h 27"/>
                  <a:gd name="T2" fmla="*/ 5 w 39"/>
                  <a:gd name="T3" fmla="*/ 15 h 27"/>
                  <a:gd name="T4" fmla="*/ 25 w 39"/>
                  <a:gd name="T5" fmla="*/ 7 h 27"/>
                  <a:gd name="T6" fmla="*/ 38 w 39"/>
                  <a:gd name="T7" fmla="*/ 14 h 27"/>
                  <a:gd name="T8" fmla="*/ 39 w 39"/>
                  <a:gd name="T9" fmla="*/ 17 h 27"/>
                  <a:gd name="T10" fmla="*/ 39 w 39"/>
                  <a:gd name="T11" fmla="*/ 19 h 27"/>
                  <a:gd name="T12" fmla="*/ 12 w 39"/>
                  <a:gd name="T13" fmla="*/ 20 h 27"/>
                  <a:gd name="T14" fmla="*/ 0 w 39"/>
                  <a:gd name="T15" fmla="*/ 27 h 27"/>
                  <a:gd name="T16" fmla="*/ 0 w 39"/>
                  <a:gd name="T17" fmla="*/ 26 h 27"/>
                  <a:gd name="T18" fmla="*/ 0 w 39"/>
                  <a:gd name="T19" fmla="*/ 2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27">
                    <a:moveTo>
                      <a:pt x="0" y="21"/>
                    </a:moveTo>
                    <a:cubicBezTo>
                      <a:pt x="2" y="19"/>
                      <a:pt x="3" y="17"/>
                      <a:pt x="5" y="15"/>
                    </a:cubicBezTo>
                    <a:cubicBezTo>
                      <a:pt x="12" y="12"/>
                      <a:pt x="19" y="10"/>
                      <a:pt x="25" y="7"/>
                    </a:cubicBezTo>
                    <a:cubicBezTo>
                      <a:pt x="34" y="0"/>
                      <a:pt x="37" y="6"/>
                      <a:pt x="38" y="14"/>
                    </a:cubicBezTo>
                    <a:cubicBezTo>
                      <a:pt x="39" y="15"/>
                      <a:pt x="39" y="16"/>
                      <a:pt x="39" y="17"/>
                    </a:cubicBezTo>
                    <a:cubicBezTo>
                      <a:pt x="39" y="18"/>
                      <a:pt x="39" y="18"/>
                      <a:pt x="39" y="19"/>
                    </a:cubicBezTo>
                    <a:cubicBezTo>
                      <a:pt x="29" y="8"/>
                      <a:pt x="21" y="12"/>
                      <a:pt x="12" y="20"/>
                    </a:cubicBezTo>
                    <a:cubicBezTo>
                      <a:pt x="9" y="24"/>
                      <a:pt x="5" y="27"/>
                      <a:pt x="0" y="27"/>
                    </a:cubicBezTo>
                    <a:cubicBezTo>
                      <a:pt x="0" y="27"/>
                      <a:pt x="0" y="26"/>
                      <a:pt x="0" y="26"/>
                    </a:cubicBezTo>
                    <a:cubicBezTo>
                      <a:pt x="0" y="24"/>
                      <a:pt x="0" y="23"/>
                      <a:pt x="0" y="2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8" name="Freeform 668">
                <a:extLst>
                  <a:ext uri="{FF2B5EF4-FFF2-40B4-BE49-F238E27FC236}">
                    <a16:creationId xmlns:a16="http://schemas.microsoft.com/office/drawing/2014/main" id="{DFA57C46-18C9-B2ED-B1D6-4AC7726012B3}"/>
                  </a:ext>
                </a:extLst>
              </p:cNvPr>
              <p:cNvSpPr/>
              <p:nvPr/>
            </p:nvSpPr>
            <p:spPr bwMode="auto">
              <a:xfrm>
                <a:off x="5720" y="2979"/>
                <a:ext cx="14" cy="25"/>
              </a:xfrm>
              <a:custGeom>
                <a:avLst/>
                <a:gdLst>
                  <a:gd name="T0" fmla="*/ 10 w 12"/>
                  <a:gd name="T1" fmla="*/ 0 h 22"/>
                  <a:gd name="T2" fmla="*/ 7 w 12"/>
                  <a:gd name="T3" fmla="*/ 16 h 22"/>
                  <a:gd name="T4" fmla="*/ 3 w 12"/>
                  <a:gd name="T5" fmla="*/ 21 h 22"/>
                  <a:gd name="T6" fmla="*/ 0 w 12"/>
                  <a:gd name="T7" fmla="*/ 15 h 22"/>
                  <a:gd name="T8" fmla="*/ 1 w 12"/>
                  <a:gd name="T9" fmla="*/ 10 h 22"/>
                  <a:gd name="T10" fmla="*/ 1 w 12"/>
                  <a:gd name="T11" fmla="*/ 7 h 22"/>
                  <a:gd name="T12" fmla="*/ 0 w 12"/>
                  <a:gd name="T13" fmla="*/ 6 h 22"/>
                  <a:gd name="T14" fmla="*/ 10 w 12"/>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22">
                    <a:moveTo>
                      <a:pt x="10" y="0"/>
                    </a:moveTo>
                    <a:cubicBezTo>
                      <a:pt x="12" y="6"/>
                      <a:pt x="9" y="11"/>
                      <a:pt x="7" y="16"/>
                    </a:cubicBezTo>
                    <a:cubicBezTo>
                      <a:pt x="6" y="18"/>
                      <a:pt x="6" y="22"/>
                      <a:pt x="3" y="21"/>
                    </a:cubicBezTo>
                    <a:cubicBezTo>
                      <a:pt x="0" y="20"/>
                      <a:pt x="1" y="17"/>
                      <a:pt x="0" y="15"/>
                    </a:cubicBezTo>
                    <a:cubicBezTo>
                      <a:pt x="1" y="13"/>
                      <a:pt x="1" y="12"/>
                      <a:pt x="1" y="10"/>
                    </a:cubicBezTo>
                    <a:cubicBezTo>
                      <a:pt x="1" y="9"/>
                      <a:pt x="1" y="8"/>
                      <a:pt x="1" y="7"/>
                    </a:cubicBezTo>
                    <a:cubicBezTo>
                      <a:pt x="0" y="7"/>
                      <a:pt x="0" y="6"/>
                      <a:pt x="0" y="6"/>
                    </a:cubicBezTo>
                    <a:cubicBezTo>
                      <a:pt x="3" y="3"/>
                      <a:pt x="5" y="0"/>
                      <a:pt x="1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9" name="Freeform 669">
                <a:extLst>
                  <a:ext uri="{FF2B5EF4-FFF2-40B4-BE49-F238E27FC236}">
                    <a16:creationId xmlns:a16="http://schemas.microsoft.com/office/drawing/2014/main" id="{6141C75A-5EA5-FFFF-0AFD-D48C75695D39}"/>
                  </a:ext>
                </a:extLst>
              </p:cNvPr>
              <p:cNvSpPr/>
              <p:nvPr/>
            </p:nvSpPr>
            <p:spPr bwMode="auto">
              <a:xfrm>
                <a:off x="5718" y="2985"/>
                <a:ext cx="3" cy="4"/>
              </a:xfrm>
              <a:custGeom>
                <a:avLst/>
                <a:gdLst>
                  <a:gd name="T0" fmla="*/ 2 w 3"/>
                  <a:gd name="T1" fmla="*/ 1 h 3"/>
                  <a:gd name="T2" fmla="*/ 3 w 3"/>
                  <a:gd name="T3" fmla="*/ 2 h 3"/>
                  <a:gd name="T4" fmla="*/ 1 w 3"/>
                  <a:gd name="T5" fmla="*/ 3 h 3"/>
                  <a:gd name="T6" fmla="*/ 0 w 3"/>
                  <a:gd name="T7" fmla="*/ 0 h 3"/>
                  <a:gd name="T8" fmla="*/ 2 w 3"/>
                  <a:gd name="T9" fmla="*/ 1 h 3"/>
                </a:gdLst>
                <a:ahLst/>
                <a:cxnLst>
                  <a:cxn ang="0">
                    <a:pos x="T0" y="T1"/>
                  </a:cxn>
                  <a:cxn ang="0">
                    <a:pos x="T2" y="T3"/>
                  </a:cxn>
                  <a:cxn ang="0">
                    <a:pos x="T4" y="T5"/>
                  </a:cxn>
                  <a:cxn ang="0">
                    <a:pos x="T6" y="T7"/>
                  </a:cxn>
                  <a:cxn ang="0">
                    <a:pos x="T8" y="T9"/>
                  </a:cxn>
                </a:cxnLst>
                <a:rect l="0" t="0" r="r" b="b"/>
                <a:pathLst>
                  <a:path w="3" h="3">
                    <a:moveTo>
                      <a:pt x="2" y="1"/>
                    </a:moveTo>
                    <a:cubicBezTo>
                      <a:pt x="2" y="1"/>
                      <a:pt x="2" y="2"/>
                      <a:pt x="3" y="2"/>
                    </a:cubicBezTo>
                    <a:cubicBezTo>
                      <a:pt x="2" y="3"/>
                      <a:pt x="1" y="3"/>
                      <a:pt x="1" y="3"/>
                    </a:cubicBezTo>
                    <a:cubicBezTo>
                      <a:pt x="1" y="2"/>
                      <a:pt x="1" y="1"/>
                      <a:pt x="0" y="0"/>
                    </a:cubicBezTo>
                    <a:cubicBezTo>
                      <a:pt x="1" y="0"/>
                      <a:pt x="2" y="1"/>
                      <a:pt x="2"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0" name="Freeform 670">
                <a:extLst>
                  <a:ext uri="{FF2B5EF4-FFF2-40B4-BE49-F238E27FC236}">
                    <a16:creationId xmlns:a16="http://schemas.microsoft.com/office/drawing/2014/main" id="{6FA275A7-63F1-0A36-C468-9A849F405AD1}"/>
                  </a:ext>
                </a:extLst>
              </p:cNvPr>
              <p:cNvSpPr/>
              <p:nvPr/>
            </p:nvSpPr>
            <p:spPr bwMode="auto">
              <a:xfrm>
                <a:off x="5683" y="2356"/>
                <a:ext cx="38" cy="64"/>
              </a:xfrm>
              <a:custGeom>
                <a:avLst/>
                <a:gdLst>
                  <a:gd name="T0" fmla="*/ 14 w 34"/>
                  <a:gd name="T1" fmla="*/ 53 h 56"/>
                  <a:gd name="T2" fmla="*/ 4 w 34"/>
                  <a:gd name="T3" fmla="*/ 42 h 56"/>
                  <a:gd name="T4" fmla="*/ 11 w 34"/>
                  <a:gd name="T5" fmla="*/ 7 h 56"/>
                  <a:gd name="T6" fmla="*/ 34 w 34"/>
                  <a:gd name="T7" fmla="*/ 0 h 56"/>
                  <a:gd name="T8" fmla="*/ 14 w 34"/>
                  <a:gd name="T9" fmla="*/ 53 h 56"/>
                </a:gdLst>
                <a:ahLst/>
                <a:cxnLst>
                  <a:cxn ang="0">
                    <a:pos x="T0" y="T1"/>
                  </a:cxn>
                  <a:cxn ang="0">
                    <a:pos x="T2" y="T3"/>
                  </a:cxn>
                  <a:cxn ang="0">
                    <a:pos x="T4" y="T5"/>
                  </a:cxn>
                  <a:cxn ang="0">
                    <a:pos x="T6" y="T7"/>
                  </a:cxn>
                  <a:cxn ang="0">
                    <a:pos x="T8" y="T9"/>
                  </a:cxn>
                </a:cxnLst>
                <a:rect l="0" t="0" r="r" b="b"/>
                <a:pathLst>
                  <a:path w="34" h="56">
                    <a:moveTo>
                      <a:pt x="14" y="53"/>
                    </a:moveTo>
                    <a:cubicBezTo>
                      <a:pt x="3" y="56"/>
                      <a:pt x="0" y="52"/>
                      <a:pt x="4" y="42"/>
                    </a:cubicBezTo>
                    <a:cubicBezTo>
                      <a:pt x="9" y="31"/>
                      <a:pt x="9" y="19"/>
                      <a:pt x="11" y="7"/>
                    </a:cubicBezTo>
                    <a:cubicBezTo>
                      <a:pt x="18" y="3"/>
                      <a:pt x="25" y="1"/>
                      <a:pt x="34" y="0"/>
                    </a:cubicBezTo>
                    <a:cubicBezTo>
                      <a:pt x="23" y="17"/>
                      <a:pt x="22" y="36"/>
                      <a:pt x="14" y="5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1" name="Freeform 671">
                <a:extLst>
                  <a:ext uri="{FF2B5EF4-FFF2-40B4-BE49-F238E27FC236}">
                    <a16:creationId xmlns:a16="http://schemas.microsoft.com/office/drawing/2014/main" id="{703F9FF4-4CE5-72AA-0EC8-8E22ED3ED448}"/>
                  </a:ext>
                </a:extLst>
              </p:cNvPr>
              <p:cNvSpPr/>
              <p:nvPr/>
            </p:nvSpPr>
            <p:spPr bwMode="auto">
              <a:xfrm>
                <a:off x="5714" y="2153"/>
                <a:ext cx="49" cy="47"/>
              </a:xfrm>
              <a:custGeom>
                <a:avLst/>
                <a:gdLst>
                  <a:gd name="T0" fmla="*/ 43 w 43"/>
                  <a:gd name="T1" fmla="*/ 7 h 41"/>
                  <a:gd name="T2" fmla="*/ 39 w 43"/>
                  <a:gd name="T3" fmla="*/ 16 h 41"/>
                  <a:gd name="T4" fmla="*/ 25 w 43"/>
                  <a:gd name="T5" fmla="*/ 41 h 41"/>
                  <a:gd name="T6" fmla="*/ 2 w 43"/>
                  <a:gd name="T7" fmla="*/ 17 h 41"/>
                  <a:gd name="T8" fmla="*/ 4 w 43"/>
                  <a:gd name="T9" fmla="*/ 10 h 41"/>
                  <a:gd name="T10" fmla="*/ 10 w 43"/>
                  <a:gd name="T11" fmla="*/ 11 h 41"/>
                  <a:gd name="T12" fmla="*/ 24 w 43"/>
                  <a:gd name="T13" fmla="*/ 22 h 41"/>
                  <a:gd name="T14" fmla="*/ 28 w 43"/>
                  <a:gd name="T15" fmla="*/ 5 h 41"/>
                  <a:gd name="T16" fmla="*/ 30 w 43"/>
                  <a:gd name="T17" fmla="*/ 0 h 41"/>
                  <a:gd name="T18" fmla="*/ 43 w 43"/>
                  <a:gd name="T19"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1">
                    <a:moveTo>
                      <a:pt x="43" y="7"/>
                    </a:moveTo>
                    <a:cubicBezTo>
                      <a:pt x="41" y="10"/>
                      <a:pt x="43" y="14"/>
                      <a:pt x="39" y="16"/>
                    </a:cubicBezTo>
                    <a:cubicBezTo>
                      <a:pt x="28" y="21"/>
                      <a:pt x="25" y="30"/>
                      <a:pt x="25" y="41"/>
                    </a:cubicBezTo>
                    <a:cubicBezTo>
                      <a:pt x="11" y="38"/>
                      <a:pt x="10" y="24"/>
                      <a:pt x="2" y="17"/>
                    </a:cubicBezTo>
                    <a:cubicBezTo>
                      <a:pt x="0" y="15"/>
                      <a:pt x="2" y="12"/>
                      <a:pt x="4" y="10"/>
                    </a:cubicBezTo>
                    <a:cubicBezTo>
                      <a:pt x="6" y="9"/>
                      <a:pt x="8" y="9"/>
                      <a:pt x="10" y="11"/>
                    </a:cubicBezTo>
                    <a:cubicBezTo>
                      <a:pt x="14" y="16"/>
                      <a:pt x="18" y="25"/>
                      <a:pt x="24" y="22"/>
                    </a:cubicBezTo>
                    <a:cubicBezTo>
                      <a:pt x="31" y="20"/>
                      <a:pt x="27" y="11"/>
                      <a:pt x="28" y="5"/>
                    </a:cubicBezTo>
                    <a:cubicBezTo>
                      <a:pt x="28" y="3"/>
                      <a:pt x="28" y="1"/>
                      <a:pt x="30" y="0"/>
                    </a:cubicBezTo>
                    <a:cubicBezTo>
                      <a:pt x="36" y="0"/>
                      <a:pt x="40" y="3"/>
                      <a:pt x="43"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2" name="Freeform 672">
                <a:extLst>
                  <a:ext uri="{FF2B5EF4-FFF2-40B4-BE49-F238E27FC236}">
                    <a16:creationId xmlns:a16="http://schemas.microsoft.com/office/drawing/2014/main" id="{3E9BE060-F67C-62B4-6646-B11FE1A340A3}"/>
                  </a:ext>
                </a:extLst>
              </p:cNvPr>
              <p:cNvSpPr/>
              <p:nvPr/>
            </p:nvSpPr>
            <p:spPr bwMode="auto">
              <a:xfrm>
                <a:off x="5659" y="2341"/>
                <a:ext cx="35" cy="24"/>
              </a:xfrm>
              <a:custGeom>
                <a:avLst/>
                <a:gdLst>
                  <a:gd name="T0" fmla="*/ 28 w 31"/>
                  <a:gd name="T1" fmla="*/ 17 h 21"/>
                  <a:gd name="T2" fmla="*/ 12 w 31"/>
                  <a:gd name="T3" fmla="*/ 17 h 21"/>
                  <a:gd name="T4" fmla="*/ 3 w 31"/>
                  <a:gd name="T5" fmla="*/ 18 h 21"/>
                  <a:gd name="T6" fmla="*/ 3 w 31"/>
                  <a:gd name="T7" fmla="*/ 8 h 21"/>
                  <a:gd name="T8" fmla="*/ 6 w 31"/>
                  <a:gd name="T9" fmla="*/ 0 h 21"/>
                  <a:gd name="T10" fmla="*/ 15 w 31"/>
                  <a:gd name="T11" fmla="*/ 0 h 21"/>
                  <a:gd name="T12" fmla="*/ 28 w 31"/>
                  <a:gd name="T13" fmla="*/ 14 h 21"/>
                  <a:gd name="T14" fmla="*/ 28 w 31"/>
                  <a:gd name="T15" fmla="*/ 17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1">
                    <a:moveTo>
                      <a:pt x="28" y="17"/>
                    </a:moveTo>
                    <a:cubicBezTo>
                      <a:pt x="23" y="17"/>
                      <a:pt x="18" y="14"/>
                      <a:pt x="12" y="17"/>
                    </a:cubicBezTo>
                    <a:cubicBezTo>
                      <a:pt x="9" y="18"/>
                      <a:pt x="6" y="21"/>
                      <a:pt x="3" y="18"/>
                    </a:cubicBezTo>
                    <a:cubicBezTo>
                      <a:pt x="0" y="15"/>
                      <a:pt x="2" y="11"/>
                      <a:pt x="3" y="8"/>
                    </a:cubicBezTo>
                    <a:cubicBezTo>
                      <a:pt x="4" y="5"/>
                      <a:pt x="5" y="3"/>
                      <a:pt x="6" y="0"/>
                    </a:cubicBezTo>
                    <a:cubicBezTo>
                      <a:pt x="9" y="0"/>
                      <a:pt x="12" y="0"/>
                      <a:pt x="15" y="0"/>
                    </a:cubicBezTo>
                    <a:cubicBezTo>
                      <a:pt x="31" y="0"/>
                      <a:pt x="31" y="0"/>
                      <a:pt x="28" y="14"/>
                    </a:cubicBezTo>
                    <a:cubicBezTo>
                      <a:pt x="28" y="15"/>
                      <a:pt x="28" y="16"/>
                      <a:pt x="28"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3" name="Freeform 673">
                <a:extLst>
                  <a:ext uri="{FF2B5EF4-FFF2-40B4-BE49-F238E27FC236}">
                    <a16:creationId xmlns:a16="http://schemas.microsoft.com/office/drawing/2014/main" id="{CBD4D369-140E-0346-B38A-505B5D74BBB7}"/>
                  </a:ext>
                </a:extLst>
              </p:cNvPr>
              <p:cNvSpPr/>
              <p:nvPr/>
            </p:nvSpPr>
            <p:spPr bwMode="auto">
              <a:xfrm>
                <a:off x="5746" y="2061"/>
                <a:ext cx="16" cy="42"/>
              </a:xfrm>
              <a:custGeom>
                <a:avLst/>
                <a:gdLst>
                  <a:gd name="T0" fmla="*/ 0 w 14"/>
                  <a:gd name="T1" fmla="*/ 23 h 37"/>
                  <a:gd name="T2" fmla="*/ 7 w 14"/>
                  <a:gd name="T3" fmla="*/ 0 h 37"/>
                  <a:gd name="T4" fmla="*/ 14 w 14"/>
                  <a:gd name="T5" fmla="*/ 37 h 37"/>
                  <a:gd name="T6" fmla="*/ 0 w 14"/>
                  <a:gd name="T7" fmla="*/ 23 h 37"/>
                </a:gdLst>
                <a:ahLst/>
                <a:cxnLst>
                  <a:cxn ang="0">
                    <a:pos x="T0" y="T1"/>
                  </a:cxn>
                  <a:cxn ang="0">
                    <a:pos x="T2" y="T3"/>
                  </a:cxn>
                  <a:cxn ang="0">
                    <a:pos x="T4" y="T5"/>
                  </a:cxn>
                  <a:cxn ang="0">
                    <a:pos x="T6" y="T7"/>
                  </a:cxn>
                </a:cxnLst>
                <a:rect l="0" t="0" r="r" b="b"/>
                <a:pathLst>
                  <a:path w="14" h="37">
                    <a:moveTo>
                      <a:pt x="0" y="23"/>
                    </a:moveTo>
                    <a:cubicBezTo>
                      <a:pt x="2" y="16"/>
                      <a:pt x="1" y="8"/>
                      <a:pt x="7" y="0"/>
                    </a:cubicBezTo>
                    <a:cubicBezTo>
                      <a:pt x="12" y="13"/>
                      <a:pt x="14" y="24"/>
                      <a:pt x="14" y="37"/>
                    </a:cubicBezTo>
                    <a:cubicBezTo>
                      <a:pt x="6" y="36"/>
                      <a:pt x="5" y="27"/>
                      <a:pt x="0"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4" name="Freeform 674">
                <a:extLst>
                  <a:ext uri="{FF2B5EF4-FFF2-40B4-BE49-F238E27FC236}">
                    <a16:creationId xmlns:a16="http://schemas.microsoft.com/office/drawing/2014/main" id="{995ECEA9-26BA-BD4F-2563-C6BD42220387}"/>
                  </a:ext>
                </a:extLst>
              </p:cNvPr>
              <p:cNvSpPr/>
              <p:nvPr/>
            </p:nvSpPr>
            <p:spPr bwMode="auto">
              <a:xfrm>
                <a:off x="5723" y="2070"/>
                <a:ext cx="16" cy="36"/>
              </a:xfrm>
              <a:custGeom>
                <a:avLst/>
                <a:gdLst>
                  <a:gd name="T0" fmla="*/ 3 w 14"/>
                  <a:gd name="T1" fmla="*/ 0 h 31"/>
                  <a:gd name="T2" fmla="*/ 14 w 14"/>
                  <a:gd name="T3" fmla="*/ 12 h 31"/>
                  <a:gd name="T4" fmla="*/ 12 w 14"/>
                  <a:gd name="T5" fmla="*/ 21 h 31"/>
                  <a:gd name="T6" fmla="*/ 10 w 14"/>
                  <a:gd name="T7" fmla="*/ 30 h 31"/>
                  <a:gd name="T8" fmla="*/ 1 w 14"/>
                  <a:gd name="T9" fmla="*/ 23 h 31"/>
                  <a:gd name="T10" fmla="*/ 0 w 14"/>
                  <a:gd name="T11" fmla="*/ 20 h 31"/>
                  <a:gd name="T12" fmla="*/ 2 w 14"/>
                  <a:gd name="T13" fmla="*/ 7 h 31"/>
                  <a:gd name="T14" fmla="*/ 3 w 14"/>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31">
                    <a:moveTo>
                      <a:pt x="3" y="0"/>
                    </a:moveTo>
                    <a:cubicBezTo>
                      <a:pt x="8" y="3"/>
                      <a:pt x="12" y="7"/>
                      <a:pt x="14" y="12"/>
                    </a:cubicBezTo>
                    <a:cubicBezTo>
                      <a:pt x="8" y="13"/>
                      <a:pt x="13" y="18"/>
                      <a:pt x="12" y="21"/>
                    </a:cubicBezTo>
                    <a:cubicBezTo>
                      <a:pt x="11" y="24"/>
                      <a:pt x="14" y="29"/>
                      <a:pt x="10" y="30"/>
                    </a:cubicBezTo>
                    <a:cubicBezTo>
                      <a:pt x="6" y="31"/>
                      <a:pt x="3" y="27"/>
                      <a:pt x="1" y="23"/>
                    </a:cubicBezTo>
                    <a:cubicBezTo>
                      <a:pt x="1" y="22"/>
                      <a:pt x="1" y="21"/>
                      <a:pt x="0" y="20"/>
                    </a:cubicBezTo>
                    <a:cubicBezTo>
                      <a:pt x="1" y="16"/>
                      <a:pt x="2" y="11"/>
                      <a:pt x="2" y="7"/>
                    </a:cubicBezTo>
                    <a:cubicBezTo>
                      <a:pt x="3" y="5"/>
                      <a:pt x="3" y="2"/>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5" name="Freeform 675">
                <a:extLst>
                  <a:ext uri="{FF2B5EF4-FFF2-40B4-BE49-F238E27FC236}">
                    <a16:creationId xmlns:a16="http://schemas.microsoft.com/office/drawing/2014/main" id="{37A7371B-D6C9-DB31-09D9-B5E9CB20BD22}"/>
                  </a:ext>
                </a:extLst>
              </p:cNvPr>
              <p:cNvSpPr/>
              <p:nvPr/>
            </p:nvSpPr>
            <p:spPr bwMode="auto">
              <a:xfrm>
                <a:off x="5704" y="2082"/>
                <a:ext cx="7" cy="8"/>
              </a:xfrm>
              <a:custGeom>
                <a:avLst/>
                <a:gdLst>
                  <a:gd name="T0" fmla="*/ 5 w 6"/>
                  <a:gd name="T1" fmla="*/ 7 h 7"/>
                  <a:gd name="T2" fmla="*/ 0 w 6"/>
                  <a:gd name="T3" fmla="*/ 0 h 7"/>
                  <a:gd name="T4" fmla="*/ 0 w 6"/>
                  <a:gd name="T5" fmla="*/ 0 h 7"/>
                  <a:gd name="T6" fmla="*/ 6 w 6"/>
                  <a:gd name="T7" fmla="*/ 5 h 7"/>
                  <a:gd name="T8" fmla="*/ 5 w 6"/>
                  <a:gd name="T9" fmla="*/ 7 h 7"/>
                </a:gdLst>
                <a:ahLst/>
                <a:cxnLst>
                  <a:cxn ang="0">
                    <a:pos x="T0" y="T1"/>
                  </a:cxn>
                  <a:cxn ang="0">
                    <a:pos x="T2" y="T3"/>
                  </a:cxn>
                  <a:cxn ang="0">
                    <a:pos x="T4" y="T5"/>
                  </a:cxn>
                  <a:cxn ang="0">
                    <a:pos x="T6" y="T7"/>
                  </a:cxn>
                  <a:cxn ang="0">
                    <a:pos x="T8" y="T9"/>
                  </a:cxn>
                </a:cxnLst>
                <a:rect l="0" t="0" r="r" b="b"/>
                <a:pathLst>
                  <a:path w="6" h="7">
                    <a:moveTo>
                      <a:pt x="5" y="7"/>
                    </a:moveTo>
                    <a:cubicBezTo>
                      <a:pt x="2" y="5"/>
                      <a:pt x="0" y="3"/>
                      <a:pt x="0" y="0"/>
                    </a:cubicBezTo>
                    <a:cubicBezTo>
                      <a:pt x="0" y="0"/>
                      <a:pt x="0" y="0"/>
                      <a:pt x="0" y="0"/>
                    </a:cubicBezTo>
                    <a:cubicBezTo>
                      <a:pt x="4" y="0"/>
                      <a:pt x="5" y="2"/>
                      <a:pt x="6" y="5"/>
                    </a:cubicBezTo>
                    <a:cubicBezTo>
                      <a:pt x="6" y="6"/>
                      <a:pt x="6" y="6"/>
                      <a:pt x="5"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6" name="Freeform 676">
                <a:extLst>
                  <a:ext uri="{FF2B5EF4-FFF2-40B4-BE49-F238E27FC236}">
                    <a16:creationId xmlns:a16="http://schemas.microsoft.com/office/drawing/2014/main" id="{233FB32F-F0FE-9233-6D30-0D73222666F7}"/>
                  </a:ext>
                </a:extLst>
              </p:cNvPr>
              <p:cNvSpPr/>
              <p:nvPr/>
            </p:nvSpPr>
            <p:spPr bwMode="auto">
              <a:xfrm>
                <a:off x="5705" y="1912"/>
                <a:ext cx="44" cy="107"/>
              </a:xfrm>
              <a:custGeom>
                <a:avLst/>
                <a:gdLst>
                  <a:gd name="T0" fmla="*/ 21 w 39"/>
                  <a:gd name="T1" fmla="*/ 60 h 95"/>
                  <a:gd name="T2" fmla="*/ 6 w 39"/>
                  <a:gd name="T3" fmla="*/ 35 h 95"/>
                  <a:gd name="T4" fmla="*/ 3 w 39"/>
                  <a:gd name="T5" fmla="*/ 28 h 95"/>
                  <a:gd name="T6" fmla="*/ 10 w 39"/>
                  <a:gd name="T7" fmla="*/ 31 h 95"/>
                  <a:gd name="T8" fmla="*/ 18 w 39"/>
                  <a:gd name="T9" fmla="*/ 39 h 95"/>
                  <a:gd name="T10" fmla="*/ 16 w 39"/>
                  <a:gd name="T11" fmla="*/ 11 h 95"/>
                  <a:gd name="T12" fmla="*/ 35 w 39"/>
                  <a:gd name="T13" fmla="*/ 75 h 95"/>
                  <a:gd name="T14" fmla="*/ 34 w 39"/>
                  <a:gd name="T15" fmla="*/ 0 h 95"/>
                  <a:gd name="T16" fmla="*/ 36 w 39"/>
                  <a:gd name="T17" fmla="*/ 95 h 95"/>
                  <a:gd name="T18" fmla="*/ 5 w 39"/>
                  <a:gd name="T19" fmla="*/ 50 h 95"/>
                  <a:gd name="T20" fmla="*/ 21 w 39"/>
                  <a:gd name="T21" fmla="*/ 60 h 95"/>
                  <a:gd name="T22" fmla="*/ 22 w 39"/>
                  <a:gd name="T23" fmla="*/ 61 h 95"/>
                  <a:gd name="T24" fmla="*/ 21 w 39"/>
                  <a:gd name="T25" fmla="*/ 6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95">
                    <a:moveTo>
                      <a:pt x="21" y="60"/>
                    </a:moveTo>
                    <a:cubicBezTo>
                      <a:pt x="20" y="49"/>
                      <a:pt x="13" y="42"/>
                      <a:pt x="6" y="35"/>
                    </a:cubicBezTo>
                    <a:cubicBezTo>
                      <a:pt x="4" y="33"/>
                      <a:pt x="0" y="31"/>
                      <a:pt x="3" y="28"/>
                    </a:cubicBezTo>
                    <a:cubicBezTo>
                      <a:pt x="6" y="25"/>
                      <a:pt x="8" y="30"/>
                      <a:pt x="10" y="31"/>
                    </a:cubicBezTo>
                    <a:cubicBezTo>
                      <a:pt x="13" y="33"/>
                      <a:pt x="13" y="38"/>
                      <a:pt x="18" y="39"/>
                    </a:cubicBezTo>
                    <a:cubicBezTo>
                      <a:pt x="19" y="30"/>
                      <a:pt x="13" y="21"/>
                      <a:pt x="16" y="11"/>
                    </a:cubicBezTo>
                    <a:cubicBezTo>
                      <a:pt x="23" y="32"/>
                      <a:pt x="23" y="55"/>
                      <a:pt x="35" y="75"/>
                    </a:cubicBezTo>
                    <a:cubicBezTo>
                      <a:pt x="32" y="50"/>
                      <a:pt x="32" y="25"/>
                      <a:pt x="34" y="0"/>
                    </a:cubicBezTo>
                    <a:cubicBezTo>
                      <a:pt x="38" y="31"/>
                      <a:pt x="39" y="63"/>
                      <a:pt x="36" y="95"/>
                    </a:cubicBezTo>
                    <a:cubicBezTo>
                      <a:pt x="30" y="77"/>
                      <a:pt x="18" y="63"/>
                      <a:pt x="5" y="50"/>
                    </a:cubicBezTo>
                    <a:cubicBezTo>
                      <a:pt x="13" y="50"/>
                      <a:pt x="15" y="58"/>
                      <a:pt x="21" y="60"/>
                    </a:cubicBezTo>
                    <a:cubicBezTo>
                      <a:pt x="21" y="60"/>
                      <a:pt x="22" y="60"/>
                      <a:pt x="22" y="61"/>
                    </a:cubicBezTo>
                    <a:cubicBezTo>
                      <a:pt x="22" y="60"/>
                      <a:pt x="21" y="60"/>
                      <a:pt x="21" y="6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7" name="Freeform 677">
                <a:extLst>
                  <a:ext uri="{FF2B5EF4-FFF2-40B4-BE49-F238E27FC236}">
                    <a16:creationId xmlns:a16="http://schemas.microsoft.com/office/drawing/2014/main" id="{3DC22089-2619-4FB9-40F9-4D0C33E1DFCB}"/>
                  </a:ext>
                </a:extLst>
              </p:cNvPr>
              <p:cNvSpPr/>
              <p:nvPr/>
            </p:nvSpPr>
            <p:spPr bwMode="auto">
              <a:xfrm>
                <a:off x="5660" y="2090"/>
                <a:ext cx="20" cy="34"/>
              </a:xfrm>
              <a:custGeom>
                <a:avLst/>
                <a:gdLst>
                  <a:gd name="T0" fmla="*/ 18 w 18"/>
                  <a:gd name="T1" fmla="*/ 30 h 30"/>
                  <a:gd name="T2" fmla="*/ 1 w 18"/>
                  <a:gd name="T3" fmla="*/ 4 h 30"/>
                  <a:gd name="T4" fmla="*/ 4 w 18"/>
                  <a:gd name="T5" fmla="*/ 0 h 30"/>
                  <a:gd name="T6" fmla="*/ 9 w 18"/>
                  <a:gd name="T7" fmla="*/ 2 h 30"/>
                  <a:gd name="T8" fmla="*/ 18 w 18"/>
                  <a:gd name="T9" fmla="*/ 30 h 30"/>
                </a:gdLst>
                <a:ahLst/>
                <a:cxnLst>
                  <a:cxn ang="0">
                    <a:pos x="T0" y="T1"/>
                  </a:cxn>
                  <a:cxn ang="0">
                    <a:pos x="T2" y="T3"/>
                  </a:cxn>
                  <a:cxn ang="0">
                    <a:pos x="T4" y="T5"/>
                  </a:cxn>
                  <a:cxn ang="0">
                    <a:pos x="T6" y="T7"/>
                  </a:cxn>
                  <a:cxn ang="0">
                    <a:pos x="T8" y="T9"/>
                  </a:cxn>
                </a:cxnLst>
                <a:rect l="0" t="0" r="r" b="b"/>
                <a:pathLst>
                  <a:path w="18" h="30">
                    <a:moveTo>
                      <a:pt x="18" y="30"/>
                    </a:moveTo>
                    <a:cubicBezTo>
                      <a:pt x="10" y="23"/>
                      <a:pt x="5" y="14"/>
                      <a:pt x="1" y="4"/>
                    </a:cubicBezTo>
                    <a:cubicBezTo>
                      <a:pt x="0" y="2"/>
                      <a:pt x="2" y="1"/>
                      <a:pt x="4" y="0"/>
                    </a:cubicBezTo>
                    <a:cubicBezTo>
                      <a:pt x="6" y="0"/>
                      <a:pt x="9" y="0"/>
                      <a:pt x="9" y="2"/>
                    </a:cubicBezTo>
                    <a:cubicBezTo>
                      <a:pt x="10" y="12"/>
                      <a:pt x="17" y="20"/>
                      <a:pt x="18" y="3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8" name="Freeform 678">
                <a:extLst>
                  <a:ext uri="{FF2B5EF4-FFF2-40B4-BE49-F238E27FC236}">
                    <a16:creationId xmlns:a16="http://schemas.microsoft.com/office/drawing/2014/main" id="{18FCB333-18DE-1110-B04F-07C046E195C0}"/>
                  </a:ext>
                </a:extLst>
              </p:cNvPr>
              <p:cNvSpPr/>
              <p:nvPr/>
            </p:nvSpPr>
            <p:spPr bwMode="auto">
              <a:xfrm>
                <a:off x="5714" y="2030"/>
                <a:ext cx="13" cy="48"/>
              </a:xfrm>
              <a:custGeom>
                <a:avLst/>
                <a:gdLst>
                  <a:gd name="T0" fmla="*/ 11 w 11"/>
                  <a:gd name="T1" fmla="*/ 36 h 43"/>
                  <a:gd name="T2" fmla="*/ 10 w 11"/>
                  <a:gd name="T3" fmla="*/ 43 h 43"/>
                  <a:gd name="T4" fmla="*/ 0 w 11"/>
                  <a:gd name="T5" fmla="*/ 9 h 43"/>
                  <a:gd name="T6" fmla="*/ 4 w 11"/>
                  <a:gd name="T7" fmla="*/ 19 h 43"/>
                  <a:gd name="T8" fmla="*/ 6 w 11"/>
                  <a:gd name="T9" fmla="*/ 19 h 43"/>
                  <a:gd name="T10" fmla="*/ 6 w 11"/>
                  <a:gd name="T11" fmla="*/ 0 h 43"/>
                  <a:gd name="T12" fmla="*/ 11 w 11"/>
                  <a:gd name="T13" fmla="*/ 36 h 43"/>
                </a:gdLst>
                <a:ahLst/>
                <a:cxnLst>
                  <a:cxn ang="0">
                    <a:pos x="T0" y="T1"/>
                  </a:cxn>
                  <a:cxn ang="0">
                    <a:pos x="T2" y="T3"/>
                  </a:cxn>
                  <a:cxn ang="0">
                    <a:pos x="T4" y="T5"/>
                  </a:cxn>
                  <a:cxn ang="0">
                    <a:pos x="T6" y="T7"/>
                  </a:cxn>
                  <a:cxn ang="0">
                    <a:pos x="T8" y="T9"/>
                  </a:cxn>
                  <a:cxn ang="0">
                    <a:pos x="T10" y="T11"/>
                  </a:cxn>
                  <a:cxn ang="0">
                    <a:pos x="T12" y="T13"/>
                  </a:cxn>
                </a:cxnLst>
                <a:rect l="0" t="0" r="r" b="b"/>
                <a:pathLst>
                  <a:path w="11" h="43">
                    <a:moveTo>
                      <a:pt x="11" y="36"/>
                    </a:moveTo>
                    <a:cubicBezTo>
                      <a:pt x="11" y="38"/>
                      <a:pt x="11" y="41"/>
                      <a:pt x="10" y="43"/>
                    </a:cubicBezTo>
                    <a:cubicBezTo>
                      <a:pt x="2" y="33"/>
                      <a:pt x="1" y="21"/>
                      <a:pt x="0" y="9"/>
                    </a:cubicBezTo>
                    <a:cubicBezTo>
                      <a:pt x="1" y="12"/>
                      <a:pt x="3" y="16"/>
                      <a:pt x="4" y="19"/>
                    </a:cubicBezTo>
                    <a:cubicBezTo>
                      <a:pt x="5" y="19"/>
                      <a:pt x="5" y="19"/>
                      <a:pt x="6" y="19"/>
                    </a:cubicBezTo>
                    <a:cubicBezTo>
                      <a:pt x="6" y="12"/>
                      <a:pt x="6" y="6"/>
                      <a:pt x="6" y="0"/>
                    </a:cubicBezTo>
                    <a:cubicBezTo>
                      <a:pt x="11" y="12"/>
                      <a:pt x="5" y="25"/>
                      <a:pt x="11"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9" name="Freeform 679">
                <a:extLst>
                  <a:ext uri="{FF2B5EF4-FFF2-40B4-BE49-F238E27FC236}">
                    <a16:creationId xmlns:a16="http://schemas.microsoft.com/office/drawing/2014/main" id="{F2B37C91-C48B-5F1B-2EB0-ABE83C9A6F0A}"/>
                  </a:ext>
                </a:extLst>
              </p:cNvPr>
              <p:cNvSpPr/>
              <p:nvPr/>
            </p:nvSpPr>
            <p:spPr bwMode="auto">
              <a:xfrm>
                <a:off x="5686" y="2015"/>
                <a:ext cx="8" cy="38"/>
              </a:xfrm>
              <a:custGeom>
                <a:avLst/>
                <a:gdLst>
                  <a:gd name="T0" fmla="*/ 7 w 7"/>
                  <a:gd name="T1" fmla="*/ 34 h 34"/>
                  <a:gd name="T2" fmla="*/ 1 w 7"/>
                  <a:gd name="T3" fmla="*/ 0 h 34"/>
                  <a:gd name="T4" fmla="*/ 7 w 7"/>
                  <a:gd name="T5" fmla="*/ 34 h 34"/>
                </a:gdLst>
                <a:ahLst/>
                <a:cxnLst>
                  <a:cxn ang="0">
                    <a:pos x="T0" y="T1"/>
                  </a:cxn>
                  <a:cxn ang="0">
                    <a:pos x="T2" y="T3"/>
                  </a:cxn>
                  <a:cxn ang="0">
                    <a:pos x="T4" y="T5"/>
                  </a:cxn>
                </a:cxnLst>
                <a:rect l="0" t="0" r="r" b="b"/>
                <a:pathLst>
                  <a:path w="7" h="34">
                    <a:moveTo>
                      <a:pt x="7" y="34"/>
                    </a:moveTo>
                    <a:cubicBezTo>
                      <a:pt x="0" y="24"/>
                      <a:pt x="3" y="11"/>
                      <a:pt x="1" y="0"/>
                    </a:cubicBezTo>
                    <a:cubicBezTo>
                      <a:pt x="7" y="11"/>
                      <a:pt x="7" y="22"/>
                      <a:pt x="7" y="3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0" name="Freeform 680">
                <a:extLst>
                  <a:ext uri="{FF2B5EF4-FFF2-40B4-BE49-F238E27FC236}">
                    <a16:creationId xmlns:a16="http://schemas.microsoft.com/office/drawing/2014/main" id="{C485E6D9-AC0F-CD37-86E2-8E0602910429}"/>
                  </a:ext>
                </a:extLst>
              </p:cNvPr>
              <p:cNvSpPr/>
              <p:nvPr/>
            </p:nvSpPr>
            <p:spPr bwMode="auto">
              <a:xfrm>
                <a:off x="5697" y="1980"/>
                <a:ext cx="10" cy="41"/>
              </a:xfrm>
              <a:custGeom>
                <a:avLst/>
                <a:gdLst>
                  <a:gd name="T0" fmla="*/ 9 w 9"/>
                  <a:gd name="T1" fmla="*/ 36 h 36"/>
                  <a:gd name="T2" fmla="*/ 0 w 9"/>
                  <a:gd name="T3" fmla="*/ 0 h 36"/>
                  <a:gd name="T4" fmla="*/ 9 w 9"/>
                  <a:gd name="T5" fmla="*/ 36 h 36"/>
                </a:gdLst>
                <a:ahLst/>
                <a:cxnLst>
                  <a:cxn ang="0">
                    <a:pos x="T0" y="T1"/>
                  </a:cxn>
                  <a:cxn ang="0">
                    <a:pos x="T2" y="T3"/>
                  </a:cxn>
                  <a:cxn ang="0">
                    <a:pos x="T4" y="T5"/>
                  </a:cxn>
                </a:cxnLst>
                <a:rect l="0" t="0" r="r" b="b"/>
                <a:pathLst>
                  <a:path w="9" h="36">
                    <a:moveTo>
                      <a:pt x="9" y="36"/>
                    </a:moveTo>
                    <a:cubicBezTo>
                      <a:pt x="3" y="25"/>
                      <a:pt x="2" y="12"/>
                      <a:pt x="0" y="0"/>
                    </a:cubicBezTo>
                    <a:cubicBezTo>
                      <a:pt x="5" y="11"/>
                      <a:pt x="9" y="23"/>
                      <a:pt x="9"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1" name="Freeform 681">
                <a:extLst>
                  <a:ext uri="{FF2B5EF4-FFF2-40B4-BE49-F238E27FC236}">
                    <a16:creationId xmlns:a16="http://schemas.microsoft.com/office/drawing/2014/main" id="{9939498C-ECE8-73EC-FB5C-A7748ED0183B}"/>
                  </a:ext>
                </a:extLst>
              </p:cNvPr>
              <p:cNvSpPr/>
              <p:nvPr/>
            </p:nvSpPr>
            <p:spPr bwMode="auto">
              <a:xfrm>
                <a:off x="5690" y="2053"/>
                <a:ext cx="14" cy="29"/>
              </a:xfrm>
              <a:custGeom>
                <a:avLst/>
                <a:gdLst>
                  <a:gd name="T0" fmla="*/ 12 w 12"/>
                  <a:gd name="T1" fmla="*/ 25 h 25"/>
                  <a:gd name="T2" fmla="*/ 3 w 12"/>
                  <a:gd name="T3" fmla="*/ 0 h 25"/>
                  <a:gd name="T4" fmla="*/ 3 w 12"/>
                  <a:gd name="T5" fmla="*/ 0 h 25"/>
                  <a:gd name="T6" fmla="*/ 12 w 12"/>
                  <a:gd name="T7" fmla="*/ 25 h 25"/>
                </a:gdLst>
                <a:ahLst/>
                <a:cxnLst>
                  <a:cxn ang="0">
                    <a:pos x="T0" y="T1"/>
                  </a:cxn>
                  <a:cxn ang="0">
                    <a:pos x="T2" y="T3"/>
                  </a:cxn>
                  <a:cxn ang="0">
                    <a:pos x="T4" y="T5"/>
                  </a:cxn>
                  <a:cxn ang="0">
                    <a:pos x="T6" y="T7"/>
                  </a:cxn>
                </a:cxnLst>
                <a:rect l="0" t="0" r="r" b="b"/>
                <a:pathLst>
                  <a:path w="12" h="25">
                    <a:moveTo>
                      <a:pt x="12" y="25"/>
                    </a:moveTo>
                    <a:cubicBezTo>
                      <a:pt x="0" y="20"/>
                      <a:pt x="1" y="10"/>
                      <a:pt x="3" y="0"/>
                    </a:cubicBezTo>
                    <a:cubicBezTo>
                      <a:pt x="3" y="0"/>
                      <a:pt x="3" y="0"/>
                      <a:pt x="3" y="0"/>
                    </a:cubicBezTo>
                    <a:cubicBezTo>
                      <a:pt x="6" y="8"/>
                      <a:pt x="9" y="16"/>
                      <a:pt x="12"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2" name="Freeform 682">
                <a:extLst>
                  <a:ext uri="{FF2B5EF4-FFF2-40B4-BE49-F238E27FC236}">
                    <a16:creationId xmlns:a16="http://schemas.microsoft.com/office/drawing/2014/main" id="{E8A52C2E-2BFD-37CE-7709-D35EE317701D}"/>
                  </a:ext>
                </a:extLst>
              </p:cNvPr>
              <p:cNvSpPr/>
              <p:nvPr/>
            </p:nvSpPr>
            <p:spPr bwMode="auto">
              <a:xfrm>
                <a:off x="5705" y="2021"/>
                <a:ext cx="8" cy="12"/>
              </a:xfrm>
              <a:custGeom>
                <a:avLst/>
                <a:gdLst>
                  <a:gd name="T0" fmla="*/ 2 w 7"/>
                  <a:gd name="T1" fmla="*/ 0 h 11"/>
                  <a:gd name="T2" fmla="*/ 6 w 7"/>
                  <a:gd name="T3" fmla="*/ 11 h 11"/>
                  <a:gd name="T4" fmla="*/ 2 w 7"/>
                  <a:gd name="T5" fmla="*/ 0 h 11"/>
                </a:gdLst>
                <a:ahLst/>
                <a:cxnLst>
                  <a:cxn ang="0">
                    <a:pos x="T0" y="T1"/>
                  </a:cxn>
                  <a:cxn ang="0">
                    <a:pos x="T2" y="T3"/>
                  </a:cxn>
                  <a:cxn ang="0">
                    <a:pos x="T4" y="T5"/>
                  </a:cxn>
                </a:cxnLst>
                <a:rect l="0" t="0" r="r" b="b"/>
                <a:pathLst>
                  <a:path w="7" h="11">
                    <a:moveTo>
                      <a:pt x="2" y="0"/>
                    </a:moveTo>
                    <a:cubicBezTo>
                      <a:pt x="5" y="3"/>
                      <a:pt x="7" y="6"/>
                      <a:pt x="6" y="11"/>
                    </a:cubicBezTo>
                    <a:cubicBezTo>
                      <a:pt x="0" y="9"/>
                      <a:pt x="2" y="4"/>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3" name="Freeform 683">
                <a:extLst>
                  <a:ext uri="{FF2B5EF4-FFF2-40B4-BE49-F238E27FC236}">
                    <a16:creationId xmlns:a16="http://schemas.microsoft.com/office/drawing/2014/main" id="{A9C67E90-D8E9-F0BC-26E8-C8066B9F7645}"/>
                  </a:ext>
                </a:extLst>
              </p:cNvPr>
              <p:cNvSpPr/>
              <p:nvPr/>
            </p:nvSpPr>
            <p:spPr bwMode="auto">
              <a:xfrm>
                <a:off x="5658" y="2081"/>
                <a:ext cx="2" cy="4"/>
              </a:xfrm>
              <a:custGeom>
                <a:avLst/>
                <a:gdLst>
                  <a:gd name="T0" fmla="*/ 2 w 2"/>
                  <a:gd name="T1" fmla="*/ 2 h 4"/>
                  <a:gd name="T2" fmla="*/ 1 w 2"/>
                  <a:gd name="T3" fmla="*/ 4 h 4"/>
                  <a:gd name="T4" fmla="*/ 0 w 2"/>
                  <a:gd name="T5" fmla="*/ 2 h 4"/>
                  <a:gd name="T6" fmla="*/ 1 w 2"/>
                  <a:gd name="T7" fmla="*/ 0 h 4"/>
                  <a:gd name="T8" fmla="*/ 2 w 2"/>
                  <a:gd name="T9" fmla="*/ 2 h 4"/>
                </a:gdLst>
                <a:ahLst/>
                <a:cxnLst>
                  <a:cxn ang="0">
                    <a:pos x="T0" y="T1"/>
                  </a:cxn>
                  <a:cxn ang="0">
                    <a:pos x="T2" y="T3"/>
                  </a:cxn>
                  <a:cxn ang="0">
                    <a:pos x="T4" y="T5"/>
                  </a:cxn>
                  <a:cxn ang="0">
                    <a:pos x="T6" y="T7"/>
                  </a:cxn>
                  <a:cxn ang="0">
                    <a:pos x="T8" y="T9"/>
                  </a:cxn>
                </a:cxnLst>
                <a:rect l="0" t="0" r="r" b="b"/>
                <a:pathLst>
                  <a:path w="2" h="4">
                    <a:moveTo>
                      <a:pt x="2" y="2"/>
                    </a:moveTo>
                    <a:cubicBezTo>
                      <a:pt x="2" y="2"/>
                      <a:pt x="2" y="3"/>
                      <a:pt x="1" y="4"/>
                    </a:cubicBezTo>
                    <a:cubicBezTo>
                      <a:pt x="1" y="3"/>
                      <a:pt x="0" y="2"/>
                      <a:pt x="0" y="2"/>
                    </a:cubicBezTo>
                    <a:cubicBezTo>
                      <a:pt x="0" y="1"/>
                      <a:pt x="1" y="1"/>
                      <a:pt x="1" y="0"/>
                    </a:cubicBezTo>
                    <a:cubicBezTo>
                      <a:pt x="2" y="1"/>
                      <a:pt x="2" y="1"/>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4" name="Freeform 684">
                <a:extLst>
                  <a:ext uri="{FF2B5EF4-FFF2-40B4-BE49-F238E27FC236}">
                    <a16:creationId xmlns:a16="http://schemas.microsoft.com/office/drawing/2014/main" id="{A19B0396-4C6C-F5F3-F45D-8BE3F8500876}"/>
                  </a:ext>
                </a:extLst>
              </p:cNvPr>
              <p:cNvSpPr/>
              <p:nvPr/>
            </p:nvSpPr>
            <p:spPr bwMode="auto">
              <a:xfrm>
                <a:off x="5654" y="2978"/>
                <a:ext cx="110" cy="52"/>
              </a:xfrm>
              <a:custGeom>
                <a:avLst/>
                <a:gdLst>
                  <a:gd name="T0" fmla="*/ 59 w 97"/>
                  <a:gd name="T1" fmla="*/ 11 h 46"/>
                  <a:gd name="T2" fmla="*/ 58 w 97"/>
                  <a:gd name="T3" fmla="*/ 16 h 46"/>
                  <a:gd name="T4" fmla="*/ 20 w 97"/>
                  <a:gd name="T5" fmla="*/ 29 h 46"/>
                  <a:gd name="T6" fmla="*/ 97 w 97"/>
                  <a:gd name="T7" fmla="*/ 27 h 46"/>
                  <a:gd name="T8" fmla="*/ 69 w 97"/>
                  <a:gd name="T9" fmla="*/ 31 h 46"/>
                  <a:gd name="T10" fmla="*/ 76 w 97"/>
                  <a:gd name="T11" fmla="*/ 35 h 46"/>
                  <a:gd name="T12" fmla="*/ 36 w 97"/>
                  <a:gd name="T13" fmla="*/ 33 h 46"/>
                  <a:gd name="T14" fmla="*/ 59 w 97"/>
                  <a:gd name="T15" fmla="*/ 46 h 46"/>
                  <a:gd name="T16" fmla="*/ 30 w 97"/>
                  <a:gd name="T17" fmla="*/ 38 h 46"/>
                  <a:gd name="T18" fmla="*/ 13 w 97"/>
                  <a:gd name="T19" fmla="*/ 37 h 46"/>
                  <a:gd name="T20" fmla="*/ 7 w 97"/>
                  <a:gd name="T21" fmla="*/ 29 h 46"/>
                  <a:gd name="T22" fmla="*/ 6 w 97"/>
                  <a:gd name="T23" fmla="*/ 24 h 46"/>
                  <a:gd name="T24" fmla="*/ 18 w 97"/>
                  <a:gd name="T25" fmla="*/ 13 h 46"/>
                  <a:gd name="T26" fmla="*/ 18 w 97"/>
                  <a:gd name="T27" fmla="*/ 18 h 46"/>
                  <a:gd name="T28" fmla="*/ 15 w 97"/>
                  <a:gd name="T29" fmla="*/ 21 h 46"/>
                  <a:gd name="T30" fmla="*/ 14 w 97"/>
                  <a:gd name="T31" fmla="*/ 22 h 46"/>
                  <a:gd name="T32" fmla="*/ 15 w 97"/>
                  <a:gd name="T33" fmla="*/ 21 h 46"/>
                  <a:gd name="T34" fmla="*/ 18 w 97"/>
                  <a:gd name="T35" fmla="*/ 19 h 46"/>
                  <a:gd name="T36" fmla="*/ 30 w 97"/>
                  <a:gd name="T37" fmla="*/ 12 h 46"/>
                  <a:gd name="T38" fmla="*/ 57 w 97"/>
                  <a:gd name="T39" fmla="*/ 11 h 46"/>
                  <a:gd name="T40" fmla="*/ 59 w 97"/>
                  <a:gd name="T41"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 h="46">
                    <a:moveTo>
                      <a:pt x="59" y="11"/>
                    </a:moveTo>
                    <a:cubicBezTo>
                      <a:pt x="59" y="13"/>
                      <a:pt x="59" y="14"/>
                      <a:pt x="58" y="16"/>
                    </a:cubicBezTo>
                    <a:cubicBezTo>
                      <a:pt x="45" y="19"/>
                      <a:pt x="32" y="22"/>
                      <a:pt x="20" y="29"/>
                    </a:cubicBezTo>
                    <a:cubicBezTo>
                      <a:pt x="46" y="33"/>
                      <a:pt x="71" y="25"/>
                      <a:pt x="97" y="27"/>
                    </a:cubicBezTo>
                    <a:cubicBezTo>
                      <a:pt x="88" y="29"/>
                      <a:pt x="79" y="30"/>
                      <a:pt x="69" y="31"/>
                    </a:cubicBezTo>
                    <a:cubicBezTo>
                      <a:pt x="70" y="35"/>
                      <a:pt x="75" y="31"/>
                      <a:pt x="76" y="35"/>
                    </a:cubicBezTo>
                    <a:cubicBezTo>
                      <a:pt x="63" y="35"/>
                      <a:pt x="51" y="36"/>
                      <a:pt x="36" y="33"/>
                    </a:cubicBezTo>
                    <a:cubicBezTo>
                      <a:pt x="43" y="40"/>
                      <a:pt x="53" y="37"/>
                      <a:pt x="59" y="46"/>
                    </a:cubicBezTo>
                    <a:cubicBezTo>
                      <a:pt x="48" y="43"/>
                      <a:pt x="39" y="40"/>
                      <a:pt x="30" y="38"/>
                    </a:cubicBezTo>
                    <a:cubicBezTo>
                      <a:pt x="24" y="36"/>
                      <a:pt x="19" y="35"/>
                      <a:pt x="13" y="37"/>
                    </a:cubicBezTo>
                    <a:cubicBezTo>
                      <a:pt x="8" y="39"/>
                      <a:pt x="0" y="40"/>
                      <a:pt x="7" y="29"/>
                    </a:cubicBezTo>
                    <a:cubicBezTo>
                      <a:pt x="8" y="28"/>
                      <a:pt x="6" y="26"/>
                      <a:pt x="6" y="24"/>
                    </a:cubicBezTo>
                    <a:cubicBezTo>
                      <a:pt x="9" y="19"/>
                      <a:pt x="12" y="15"/>
                      <a:pt x="18" y="13"/>
                    </a:cubicBezTo>
                    <a:cubicBezTo>
                      <a:pt x="18" y="15"/>
                      <a:pt x="18" y="16"/>
                      <a:pt x="18" y="18"/>
                    </a:cubicBezTo>
                    <a:cubicBezTo>
                      <a:pt x="17" y="19"/>
                      <a:pt x="16" y="20"/>
                      <a:pt x="15" y="21"/>
                    </a:cubicBezTo>
                    <a:cubicBezTo>
                      <a:pt x="15" y="21"/>
                      <a:pt x="15" y="21"/>
                      <a:pt x="14" y="22"/>
                    </a:cubicBezTo>
                    <a:cubicBezTo>
                      <a:pt x="15" y="22"/>
                      <a:pt x="15" y="21"/>
                      <a:pt x="15" y="21"/>
                    </a:cubicBezTo>
                    <a:cubicBezTo>
                      <a:pt x="16" y="20"/>
                      <a:pt x="17" y="19"/>
                      <a:pt x="18" y="19"/>
                    </a:cubicBezTo>
                    <a:cubicBezTo>
                      <a:pt x="23" y="19"/>
                      <a:pt x="27" y="16"/>
                      <a:pt x="30" y="12"/>
                    </a:cubicBezTo>
                    <a:cubicBezTo>
                      <a:pt x="39" y="4"/>
                      <a:pt x="47" y="0"/>
                      <a:pt x="57" y="11"/>
                    </a:cubicBezTo>
                    <a:cubicBezTo>
                      <a:pt x="57" y="11"/>
                      <a:pt x="58" y="11"/>
                      <a:pt x="59"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5" name="Freeform 685">
                <a:extLst>
                  <a:ext uri="{FF2B5EF4-FFF2-40B4-BE49-F238E27FC236}">
                    <a16:creationId xmlns:a16="http://schemas.microsoft.com/office/drawing/2014/main" id="{EAEA633E-47DB-BE3A-86F6-06C317BCF568}"/>
                  </a:ext>
                </a:extLst>
              </p:cNvPr>
              <p:cNvSpPr/>
              <p:nvPr/>
            </p:nvSpPr>
            <p:spPr bwMode="auto">
              <a:xfrm>
                <a:off x="5747" y="3019"/>
                <a:ext cx="2" cy="4"/>
              </a:xfrm>
              <a:custGeom>
                <a:avLst/>
                <a:gdLst>
                  <a:gd name="T0" fmla="*/ 2 w 2"/>
                  <a:gd name="T1" fmla="*/ 2 h 3"/>
                  <a:gd name="T2" fmla="*/ 1 w 2"/>
                  <a:gd name="T3" fmla="*/ 3 h 3"/>
                  <a:gd name="T4" fmla="*/ 0 w 2"/>
                  <a:gd name="T5" fmla="*/ 1 h 3"/>
                  <a:gd name="T6" fmla="*/ 2 w 2"/>
                  <a:gd name="T7" fmla="*/ 0 h 3"/>
                  <a:gd name="T8" fmla="*/ 2 w 2"/>
                  <a:gd name="T9" fmla="*/ 2 h 3"/>
                </a:gdLst>
                <a:ahLst/>
                <a:cxnLst>
                  <a:cxn ang="0">
                    <a:pos x="T0" y="T1"/>
                  </a:cxn>
                  <a:cxn ang="0">
                    <a:pos x="T2" y="T3"/>
                  </a:cxn>
                  <a:cxn ang="0">
                    <a:pos x="T4" y="T5"/>
                  </a:cxn>
                  <a:cxn ang="0">
                    <a:pos x="T6" y="T7"/>
                  </a:cxn>
                  <a:cxn ang="0">
                    <a:pos x="T8" y="T9"/>
                  </a:cxn>
                </a:cxnLst>
                <a:rect l="0" t="0" r="r" b="b"/>
                <a:pathLst>
                  <a:path w="2" h="3">
                    <a:moveTo>
                      <a:pt x="2" y="2"/>
                    </a:moveTo>
                    <a:cubicBezTo>
                      <a:pt x="2" y="3"/>
                      <a:pt x="1" y="3"/>
                      <a:pt x="1" y="3"/>
                    </a:cubicBezTo>
                    <a:cubicBezTo>
                      <a:pt x="0" y="3"/>
                      <a:pt x="0" y="2"/>
                      <a:pt x="0" y="1"/>
                    </a:cubicBezTo>
                    <a:cubicBezTo>
                      <a:pt x="0" y="1"/>
                      <a:pt x="1" y="0"/>
                      <a:pt x="2" y="0"/>
                    </a:cubicBezTo>
                    <a:cubicBezTo>
                      <a:pt x="2" y="1"/>
                      <a:pt x="2" y="2"/>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6" name="Freeform 686">
                <a:extLst>
                  <a:ext uri="{FF2B5EF4-FFF2-40B4-BE49-F238E27FC236}">
                    <a16:creationId xmlns:a16="http://schemas.microsoft.com/office/drawing/2014/main" id="{E5E2B7D2-FB32-903E-252A-7B1B5EC6B45C}"/>
                  </a:ext>
                </a:extLst>
              </p:cNvPr>
              <p:cNvSpPr/>
              <p:nvPr/>
            </p:nvSpPr>
            <p:spPr bwMode="auto">
              <a:xfrm>
                <a:off x="5278" y="2950"/>
                <a:ext cx="57" cy="39"/>
              </a:xfrm>
              <a:custGeom>
                <a:avLst/>
                <a:gdLst>
                  <a:gd name="T0" fmla="*/ 5 w 50"/>
                  <a:gd name="T1" fmla="*/ 2 h 34"/>
                  <a:gd name="T2" fmla="*/ 25 w 50"/>
                  <a:gd name="T3" fmla="*/ 0 h 34"/>
                  <a:gd name="T4" fmla="*/ 24 w 50"/>
                  <a:gd name="T5" fmla="*/ 15 h 34"/>
                  <a:gd name="T6" fmla="*/ 48 w 50"/>
                  <a:gd name="T7" fmla="*/ 9 h 34"/>
                  <a:gd name="T8" fmla="*/ 46 w 50"/>
                  <a:gd name="T9" fmla="*/ 30 h 34"/>
                  <a:gd name="T10" fmla="*/ 20 w 50"/>
                  <a:gd name="T11" fmla="*/ 31 h 34"/>
                  <a:gd name="T12" fmla="*/ 7 w 50"/>
                  <a:gd name="T13" fmla="*/ 12 h 34"/>
                  <a:gd name="T14" fmla="*/ 5 w 50"/>
                  <a:gd name="T15" fmla="*/ 2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4">
                    <a:moveTo>
                      <a:pt x="5" y="2"/>
                    </a:moveTo>
                    <a:cubicBezTo>
                      <a:pt x="12" y="2"/>
                      <a:pt x="18" y="3"/>
                      <a:pt x="25" y="0"/>
                    </a:cubicBezTo>
                    <a:cubicBezTo>
                      <a:pt x="26" y="5"/>
                      <a:pt x="19" y="10"/>
                      <a:pt x="24" y="15"/>
                    </a:cubicBezTo>
                    <a:cubicBezTo>
                      <a:pt x="27" y="17"/>
                      <a:pt x="29" y="17"/>
                      <a:pt x="48" y="9"/>
                    </a:cubicBezTo>
                    <a:cubicBezTo>
                      <a:pt x="50" y="17"/>
                      <a:pt x="46" y="23"/>
                      <a:pt x="46" y="30"/>
                    </a:cubicBezTo>
                    <a:cubicBezTo>
                      <a:pt x="37" y="28"/>
                      <a:pt x="29" y="34"/>
                      <a:pt x="20" y="31"/>
                    </a:cubicBezTo>
                    <a:cubicBezTo>
                      <a:pt x="21" y="21"/>
                      <a:pt x="22" y="12"/>
                      <a:pt x="7" y="12"/>
                    </a:cubicBezTo>
                    <a:cubicBezTo>
                      <a:pt x="0" y="11"/>
                      <a:pt x="8" y="5"/>
                      <a:pt x="5"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7" name="Freeform 687">
                <a:extLst>
                  <a:ext uri="{FF2B5EF4-FFF2-40B4-BE49-F238E27FC236}">
                    <a16:creationId xmlns:a16="http://schemas.microsoft.com/office/drawing/2014/main" id="{3F5A3409-CED1-2A49-9F98-AFA3C4FD1CEF}"/>
                  </a:ext>
                </a:extLst>
              </p:cNvPr>
              <p:cNvSpPr/>
              <p:nvPr/>
            </p:nvSpPr>
            <p:spPr bwMode="auto">
              <a:xfrm>
                <a:off x="5329" y="2977"/>
                <a:ext cx="32" cy="27"/>
              </a:xfrm>
              <a:custGeom>
                <a:avLst/>
                <a:gdLst>
                  <a:gd name="T0" fmla="*/ 0 w 28"/>
                  <a:gd name="T1" fmla="*/ 12 h 24"/>
                  <a:gd name="T2" fmla="*/ 14 w 28"/>
                  <a:gd name="T3" fmla="*/ 7 h 24"/>
                  <a:gd name="T4" fmla="*/ 28 w 28"/>
                  <a:gd name="T5" fmla="*/ 14 h 24"/>
                  <a:gd name="T6" fmla="*/ 21 w 28"/>
                  <a:gd name="T7" fmla="*/ 24 h 24"/>
                  <a:gd name="T8" fmla="*/ 0 w 28"/>
                  <a:gd name="T9" fmla="*/ 12 h 24"/>
                </a:gdLst>
                <a:ahLst/>
                <a:cxnLst>
                  <a:cxn ang="0">
                    <a:pos x="T0" y="T1"/>
                  </a:cxn>
                  <a:cxn ang="0">
                    <a:pos x="T2" y="T3"/>
                  </a:cxn>
                  <a:cxn ang="0">
                    <a:pos x="T4" y="T5"/>
                  </a:cxn>
                  <a:cxn ang="0">
                    <a:pos x="T6" y="T7"/>
                  </a:cxn>
                  <a:cxn ang="0">
                    <a:pos x="T8" y="T9"/>
                  </a:cxn>
                </a:cxnLst>
                <a:rect l="0" t="0" r="r" b="b"/>
                <a:pathLst>
                  <a:path w="28" h="24">
                    <a:moveTo>
                      <a:pt x="0" y="12"/>
                    </a:moveTo>
                    <a:cubicBezTo>
                      <a:pt x="6" y="13"/>
                      <a:pt x="10" y="9"/>
                      <a:pt x="14" y="7"/>
                    </a:cubicBezTo>
                    <a:cubicBezTo>
                      <a:pt x="26" y="0"/>
                      <a:pt x="26" y="0"/>
                      <a:pt x="28" y="14"/>
                    </a:cubicBezTo>
                    <a:cubicBezTo>
                      <a:pt x="22" y="15"/>
                      <a:pt x="21" y="19"/>
                      <a:pt x="21" y="24"/>
                    </a:cubicBezTo>
                    <a:cubicBezTo>
                      <a:pt x="14" y="20"/>
                      <a:pt x="7" y="16"/>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8" name="Freeform 688">
                <a:extLst>
                  <a:ext uri="{FF2B5EF4-FFF2-40B4-BE49-F238E27FC236}">
                    <a16:creationId xmlns:a16="http://schemas.microsoft.com/office/drawing/2014/main" id="{FCEC3171-07B3-DA42-09C1-AAD5F6560161}"/>
                  </a:ext>
                </a:extLst>
              </p:cNvPr>
              <p:cNvSpPr/>
              <p:nvPr/>
            </p:nvSpPr>
            <p:spPr bwMode="auto">
              <a:xfrm>
                <a:off x="5398" y="2982"/>
                <a:ext cx="51" cy="45"/>
              </a:xfrm>
              <a:custGeom>
                <a:avLst/>
                <a:gdLst>
                  <a:gd name="T0" fmla="*/ 0 w 45"/>
                  <a:gd name="T1" fmla="*/ 17 h 40"/>
                  <a:gd name="T2" fmla="*/ 6 w 45"/>
                  <a:gd name="T3" fmla="*/ 7 h 40"/>
                  <a:gd name="T4" fmla="*/ 12 w 45"/>
                  <a:gd name="T5" fmla="*/ 0 h 40"/>
                  <a:gd name="T6" fmla="*/ 17 w 45"/>
                  <a:gd name="T7" fmla="*/ 6 h 40"/>
                  <a:gd name="T8" fmla="*/ 32 w 45"/>
                  <a:gd name="T9" fmla="*/ 19 h 40"/>
                  <a:gd name="T10" fmla="*/ 45 w 45"/>
                  <a:gd name="T11" fmla="*/ 35 h 40"/>
                  <a:gd name="T12" fmla="*/ 30 w 45"/>
                  <a:gd name="T13" fmla="*/ 27 h 40"/>
                  <a:gd name="T14" fmla="*/ 15 w 45"/>
                  <a:gd name="T15" fmla="*/ 29 h 40"/>
                  <a:gd name="T16" fmla="*/ 7 w 45"/>
                  <a:gd name="T17" fmla="*/ 40 h 40"/>
                  <a:gd name="T18" fmla="*/ 0 w 45"/>
                  <a:gd name="T19"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40">
                    <a:moveTo>
                      <a:pt x="0" y="17"/>
                    </a:moveTo>
                    <a:cubicBezTo>
                      <a:pt x="3" y="15"/>
                      <a:pt x="5" y="11"/>
                      <a:pt x="6" y="7"/>
                    </a:cubicBezTo>
                    <a:cubicBezTo>
                      <a:pt x="8" y="4"/>
                      <a:pt x="8" y="0"/>
                      <a:pt x="12" y="0"/>
                    </a:cubicBezTo>
                    <a:cubicBezTo>
                      <a:pt x="15" y="0"/>
                      <a:pt x="16" y="4"/>
                      <a:pt x="17" y="6"/>
                    </a:cubicBezTo>
                    <a:cubicBezTo>
                      <a:pt x="20" y="13"/>
                      <a:pt x="18" y="26"/>
                      <a:pt x="32" y="19"/>
                    </a:cubicBezTo>
                    <a:cubicBezTo>
                      <a:pt x="34" y="26"/>
                      <a:pt x="43" y="28"/>
                      <a:pt x="45" y="35"/>
                    </a:cubicBezTo>
                    <a:cubicBezTo>
                      <a:pt x="41" y="32"/>
                      <a:pt x="31" y="38"/>
                      <a:pt x="30" y="27"/>
                    </a:cubicBezTo>
                    <a:cubicBezTo>
                      <a:pt x="30" y="27"/>
                      <a:pt x="19" y="21"/>
                      <a:pt x="15" y="29"/>
                    </a:cubicBezTo>
                    <a:cubicBezTo>
                      <a:pt x="13" y="33"/>
                      <a:pt x="10" y="36"/>
                      <a:pt x="7" y="40"/>
                    </a:cubicBezTo>
                    <a:cubicBezTo>
                      <a:pt x="6" y="32"/>
                      <a:pt x="5" y="24"/>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9" name="Freeform 689">
                <a:extLst>
                  <a:ext uri="{FF2B5EF4-FFF2-40B4-BE49-F238E27FC236}">
                    <a16:creationId xmlns:a16="http://schemas.microsoft.com/office/drawing/2014/main" id="{CA276330-3E42-A248-DA2C-3CB312C611BD}"/>
                  </a:ext>
                </a:extLst>
              </p:cNvPr>
              <p:cNvSpPr/>
              <p:nvPr/>
            </p:nvSpPr>
            <p:spPr bwMode="auto">
              <a:xfrm>
                <a:off x="5459" y="2983"/>
                <a:ext cx="29" cy="35"/>
              </a:xfrm>
              <a:custGeom>
                <a:avLst/>
                <a:gdLst>
                  <a:gd name="T0" fmla="*/ 6 w 26"/>
                  <a:gd name="T1" fmla="*/ 15 h 31"/>
                  <a:gd name="T2" fmla="*/ 7 w 26"/>
                  <a:gd name="T3" fmla="*/ 1 h 31"/>
                  <a:gd name="T4" fmla="*/ 25 w 26"/>
                  <a:gd name="T5" fmla="*/ 12 h 31"/>
                  <a:gd name="T6" fmla="*/ 23 w 26"/>
                  <a:gd name="T7" fmla="*/ 24 h 31"/>
                  <a:gd name="T8" fmla="*/ 18 w 26"/>
                  <a:gd name="T9" fmla="*/ 29 h 31"/>
                  <a:gd name="T10" fmla="*/ 11 w 26"/>
                  <a:gd name="T11" fmla="*/ 24 h 31"/>
                  <a:gd name="T12" fmla="*/ 6 w 26"/>
                  <a:gd name="T13" fmla="*/ 15 h 31"/>
                </a:gdLst>
                <a:ahLst/>
                <a:cxnLst>
                  <a:cxn ang="0">
                    <a:pos x="T0" y="T1"/>
                  </a:cxn>
                  <a:cxn ang="0">
                    <a:pos x="T2" y="T3"/>
                  </a:cxn>
                  <a:cxn ang="0">
                    <a:pos x="T4" y="T5"/>
                  </a:cxn>
                  <a:cxn ang="0">
                    <a:pos x="T6" y="T7"/>
                  </a:cxn>
                  <a:cxn ang="0">
                    <a:pos x="T8" y="T9"/>
                  </a:cxn>
                  <a:cxn ang="0">
                    <a:pos x="T10" y="T11"/>
                  </a:cxn>
                  <a:cxn ang="0">
                    <a:pos x="T12" y="T13"/>
                  </a:cxn>
                </a:cxnLst>
                <a:rect l="0" t="0" r="r" b="b"/>
                <a:pathLst>
                  <a:path w="26" h="31">
                    <a:moveTo>
                      <a:pt x="6" y="15"/>
                    </a:moveTo>
                    <a:cubicBezTo>
                      <a:pt x="6" y="10"/>
                      <a:pt x="0" y="3"/>
                      <a:pt x="7" y="1"/>
                    </a:cubicBezTo>
                    <a:cubicBezTo>
                      <a:pt x="14" y="0"/>
                      <a:pt x="22" y="4"/>
                      <a:pt x="25" y="12"/>
                    </a:cubicBezTo>
                    <a:cubicBezTo>
                      <a:pt x="26" y="16"/>
                      <a:pt x="25" y="21"/>
                      <a:pt x="23" y="24"/>
                    </a:cubicBezTo>
                    <a:cubicBezTo>
                      <a:pt x="22" y="26"/>
                      <a:pt x="22" y="31"/>
                      <a:pt x="18" y="29"/>
                    </a:cubicBezTo>
                    <a:cubicBezTo>
                      <a:pt x="15" y="28"/>
                      <a:pt x="10" y="29"/>
                      <a:pt x="11" y="24"/>
                    </a:cubicBezTo>
                    <a:cubicBezTo>
                      <a:pt x="11" y="20"/>
                      <a:pt x="7" y="18"/>
                      <a:pt x="6" y="1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0" name="Freeform 690">
                <a:extLst>
                  <a:ext uri="{FF2B5EF4-FFF2-40B4-BE49-F238E27FC236}">
                    <a16:creationId xmlns:a16="http://schemas.microsoft.com/office/drawing/2014/main" id="{619D5E2A-C92C-1654-89C3-DA78B8989E87}"/>
                  </a:ext>
                </a:extLst>
              </p:cNvPr>
              <p:cNvSpPr/>
              <p:nvPr/>
            </p:nvSpPr>
            <p:spPr bwMode="auto">
              <a:xfrm>
                <a:off x="5362" y="2995"/>
                <a:ext cx="12" cy="13"/>
              </a:xfrm>
              <a:custGeom>
                <a:avLst/>
                <a:gdLst>
                  <a:gd name="T0" fmla="*/ 8 w 10"/>
                  <a:gd name="T1" fmla="*/ 9 h 11"/>
                  <a:gd name="T2" fmla="*/ 3 w 10"/>
                  <a:gd name="T3" fmla="*/ 11 h 11"/>
                  <a:gd name="T4" fmla="*/ 0 w 10"/>
                  <a:gd name="T5" fmla="*/ 3 h 11"/>
                  <a:gd name="T6" fmla="*/ 8 w 10"/>
                  <a:gd name="T7" fmla="*/ 9 h 11"/>
                </a:gdLst>
                <a:ahLst/>
                <a:cxnLst>
                  <a:cxn ang="0">
                    <a:pos x="T0" y="T1"/>
                  </a:cxn>
                  <a:cxn ang="0">
                    <a:pos x="T2" y="T3"/>
                  </a:cxn>
                  <a:cxn ang="0">
                    <a:pos x="T4" y="T5"/>
                  </a:cxn>
                  <a:cxn ang="0">
                    <a:pos x="T6" y="T7"/>
                  </a:cxn>
                </a:cxnLst>
                <a:rect l="0" t="0" r="r" b="b"/>
                <a:pathLst>
                  <a:path w="10" h="11">
                    <a:moveTo>
                      <a:pt x="8" y="9"/>
                    </a:moveTo>
                    <a:cubicBezTo>
                      <a:pt x="7" y="9"/>
                      <a:pt x="5" y="10"/>
                      <a:pt x="3" y="11"/>
                    </a:cubicBezTo>
                    <a:cubicBezTo>
                      <a:pt x="1" y="9"/>
                      <a:pt x="0" y="6"/>
                      <a:pt x="0" y="3"/>
                    </a:cubicBezTo>
                    <a:cubicBezTo>
                      <a:pt x="5" y="2"/>
                      <a:pt x="10" y="0"/>
                      <a:pt x="8" y="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1" name="Freeform 691">
                <a:extLst>
                  <a:ext uri="{FF2B5EF4-FFF2-40B4-BE49-F238E27FC236}">
                    <a16:creationId xmlns:a16="http://schemas.microsoft.com/office/drawing/2014/main" id="{95E0165C-7111-064A-6A68-7269D0FEB6DC}"/>
                  </a:ext>
                </a:extLst>
              </p:cNvPr>
              <p:cNvSpPr/>
              <p:nvPr/>
            </p:nvSpPr>
            <p:spPr bwMode="auto">
              <a:xfrm>
                <a:off x="4913" y="1818"/>
                <a:ext cx="237" cy="237"/>
              </a:xfrm>
              <a:custGeom>
                <a:avLst/>
                <a:gdLst>
                  <a:gd name="T0" fmla="*/ 198 w 209"/>
                  <a:gd name="T1" fmla="*/ 68 h 209"/>
                  <a:gd name="T2" fmla="*/ 203 w 209"/>
                  <a:gd name="T3" fmla="*/ 90 h 209"/>
                  <a:gd name="T4" fmla="*/ 209 w 209"/>
                  <a:gd name="T5" fmla="*/ 107 h 209"/>
                  <a:gd name="T6" fmla="*/ 201 w 209"/>
                  <a:gd name="T7" fmla="*/ 130 h 209"/>
                  <a:gd name="T8" fmla="*/ 198 w 209"/>
                  <a:gd name="T9" fmla="*/ 141 h 209"/>
                  <a:gd name="T10" fmla="*/ 182 w 209"/>
                  <a:gd name="T11" fmla="*/ 168 h 209"/>
                  <a:gd name="T12" fmla="*/ 162 w 209"/>
                  <a:gd name="T13" fmla="*/ 180 h 209"/>
                  <a:gd name="T14" fmla="*/ 153 w 209"/>
                  <a:gd name="T15" fmla="*/ 185 h 209"/>
                  <a:gd name="T16" fmla="*/ 127 w 209"/>
                  <a:gd name="T17" fmla="*/ 197 h 209"/>
                  <a:gd name="T18" fmla="*/ 118 w 209"/>
                  <a:gd name="T19" fmla="*/ 196 h 209"/>
                  <a:gd name="T20" fmla="*/ 95 w 209"/>
                  <a:gd name="T21" fmla="*/ 207 h 209"/>
                  <a:gd name="T22" fmla="*/ 81 w 209"/>
                  <a:gd name="T23" fmla="*/ 199 h 209"/>
                  <a:gd name="T24" fmla="*/ 77 w 209"/>
                  <a:gd name="T25" fmla="*/ 194 h 209"/>
                  <a:gd name="T26" fmla="*/ 42 w 209"/>
                  <a:gd name="T27" fmla="*/ 185 h 209"/>
                  <a:gd name="T28" fmla="*/ 30 w 209"/>
                  <a:gd name="T29" fmla="*/ 174 h 209"/>
                  <a:gd name="T30" fmla="*/ 21 w 209"/>
                  <a:gd name="T31" fmla="*/ 153 h 209"/>
                  <a:gd name="T32" fmla="*/ 7 w 209"/>
                  <a:gd name="T33" fmla="*/ 138 h 209"/>
                  <a:gd name="T34" fmla="*/ 4 w 209"/>
                  <a:gd name="T35" fmla="*/ 122 h 209"/>
                  <a:gd name="T36" fmla="*/ 4 w 209"/>
                  <a:gd name="T37" fmla="*/ 101 h 209"/>
                  <a:gd name="T38" fmla="*/ 7 w 209"/>
                  <a:gd name="T39" fmla="*/ 80 h 209"/>
                  <a:gd name="T40" fmla="*/ 11 w 209"/>
                  <a:gd name="T41" fmla="*/ 61 h 209"/>
                  <a:gd name="T42" fmla="*/ 31 w 209"/>
                  <a:gd name="T43" fmla="*/ 37 h 209"/>
                  <a:gd name="T44" fmla="*/ 37 w 209"/>
                  <a:gd name="T45" fmla="*/ 33 h 209"/>
                  <a:gd name="T46" fmla="*/ 52 w 209"/>
                  <a:gd name="T47" fmla="*/ 22 h 209"/>
                  <a:gd name="T48" fmla="*/ 58 w 209"/>
                  <a:gd name="T49" fmla="*/ 19 h 209"/>
                  <a:gd name="T50" fmla="*/ 66 w 209"/>
                  <a:gd name="T51" fmla="*/ 14 h 209"/>
                  <a:gd name="T52" fmla="*/ 73 w 209"/>
                  <a:gd name="T53" fmla="*/ 11 h 209"/>
                  <a:gd name="T54" fmla="*/ 85 w 209"/>
                  <a:gd name="T55" fmla="*/ 9 h 209"/>
                  <a:gd name="T56" fmla="*/ 89 w 209"/>
                  <a:gd name="T57" fmla="*/ 11 h 209"/>
                  <a:gd name="T58" fmla="*/ 105 w 209"/>
                  <a:gd name="T59" fmla="*/ 10 h 209"/>
                  <a:gd name="T60" fmla="*/ 134 w 209"/>
                  <a:gd name="T61" fmla="*/ 9 h 209"/>
                  <a:gd name="T62" fmla="*/ 152 w 209"/>
                  <a:gd name="T63" fmla="*/ 22 h 209"/>
                  <a:gd name="T64" fmla="*/ 161 w 209"/>
                  <a:gd name="T65" fmla="*/ 26 h 209"/>
                  <a:gd name="T66" fmla="*/ 172 w 209"/>
                  <a:gd name="T67" fmla="*/ 35 h 209"/>
                  <a:gd name="T68" fmla="*/ 177 w 209"/>
                  <a:gd name="T69" fmla="*/ 42 h 209"/>
                  <a:gd name="T70" fmla="*/ 183 w 209"/>
                  <a:gd name="T71" fmla="*/ 49 h 209"/>
                  <a:gd name="T72" fmla="*/ 191 w 209"/>
                  <a:gd name="T73" fmla="*/ 55 h 209"/>
                  <a:gd name="T74" fmla="*/ 198 w 209"/>
                  <a:gd name="T75" fmla="*/ 68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9" h="209">
                    <a:moveTo>
                      <a:pt x="198" y="68"/>
                    </a:moveTo>
                    <a:cubicBezTo>
                      <a:pt x="194" y="77"/>
                      <a:pt x="195" y="84"/>
                      <a:pt x="203" y="90"/>
                    </a:cubicBezTo>
                    <a:cubicBezTo>
                      <a:pt x="205" y="95"/>
                      <a:pt x="207" y="101"/>
                      <a:pt x="209" y="107"/>
                    </a:cubicBezTo>
                    <a:cubicBezTo>
                      <a:pt x="204" y="114"/>
                      <a:pt x="195" y="119"/>
                      <a:pt x="201" y="130"/>
                    </a:cubicBezTo>
                    <a:cubicBezTo>
                      <a:pt x="204" y="134"/>
                      <a:pt x="201" y="137"/>
                      <a:pt x="198" y="141"/>
                    </a:cubicBezTo>
                    <a:cubicBezTo>
                      <a:pt x="191" y="149"/>
                      <a:pt x="181" y="154"/>
                      <a:pt x="182" y="168"/>
                    </a:cubicBezTo>
                    <a:cubicBezTo>
                      <a:pt x="182" y="178"/>
                      <a:pt x="170" y="178"/>
                      <a:pt x="162" y="180"/>
                    </a:cubicBezTo>
                    <a:cubicBezTo>
                      <a:pt x="158" y="181"/>
                      <a:pt x="155" y="180"/>
                      <a:pt x="153" y="185"/>
                    </a:cubicBezTo>
                    <a:cubicBezTo>
                      <a:pt x="148" y="201"/>
                      <a:pt x="142" y="203"/>
                      <a:pt x="127" y="197"/>
                    </a:cubicBezTo>
                    <a:cubicBezTo>
                      <a:pt x="124" y="196"/>
                      <a:pt x="119" y="193"/>
                      <a:pt x="118" y="196"/>
                    </a:cubicBezTo>
                    <a:cubicBezTo>
                      <a:pt x="114" y="209"/>
                      <a:pt x="103" y="205"/>
                      <a:pt x="95" y="207"/>
                    </a:cubicBezTo>
                    <a:cubicBezTo>
                      <a:pt x="89" y="208"/>
                      <a:pt x="82" y="208"/>
                      <a:pt x="81" y="199"/>
                    </a:cubicBezTo>
                    <a:cubicBezTo>
                      <a:pt x="81" y="197"/>
                      <a:pt x="81" y="192"/>
                      <a:pt x="77" y="194"/>
                    </a:cubicBezTo>
                    <a:cubicBezTo>
                      <a:pt x="62" y="201"/>
                      <a:pt x="53" y="194"/>
                      <a:pt x="42" y="185"/>
                    </a:cubicBezTo>
                    <a:cubicBezTo>
                      <a:pt x="38" y="182"/>
                      <a:pt x="34" y="178"/>
                      <a:pt x="30" y="174"/>
                    </a:cubicBezTo>
                    <a:cubicBezTo>
                      <a:pt x="23" y="168"/>
                      <a:pt x="21" y="162"/>
                      <a:pt x="21" y="153"/>
                    </a:cubicBezTo>
                    <a:cubicBezTo>
                      <a:pt x="20" y="146"/>
                      <a:pt x="10" y="145"/>
                      <a:pt x="7" y="138"/>
                    </a:cubicBezTo>
                    <a:cubicBezTo>
                      <a:pt x="4" y="132"/>
                      <a:pt x="3" y="129"/>
                      <a:pt x="4" y="122"/>
                    </a:cubicBezTo>
                    <a:cubicBezTo>
                      <a:pt x="6" y="116"/>
                      <a:pt x="5" y="108"/>
                      <a:pt x="4" y="101"/>
                    </a:cubicBezTo>
                    <a:cubicBezTo>
                      <a:pt x="3" y="94"/>
                      <a:pt x="0" y="87"/>
                      <a:pt x="7" y="80"/>
                    </a:cubicBezTo>
                    <a:cubicBezTo>
                      <a:pt x="11" y="75"/>
                      <a:pt x="9" y="68"/>
                      <a:pt x="11" y="61"/>
                    </a:cubicBezTo>
                    <a:cubicBezTo>
                      <a:pt x="14" y="50"/>
                      <a:pt x="24" y="45"/>
                      <a:pt x="31" y="37"/>
                    </a:cubicBezTo>
                    <a:cubicBezTo>
                      <a:pt x="32" y="36"/>
                      <a:pt x="37" y="37"/>
                      <a:pt x="37" y="33"/>
                    </a:cubicBezTo>
                    <a:cubicBezTo>
                      <a:pt x="38" y="24"/>
                      <a:pt x="43" y="21"/>
                      <a:pt x="52" y="22"/>
                    </a:cubicBezTo>
                    <a:cubicBezTo>
                      <a:pt x="55" y="22"/>
                      <a:pt x="57" y="21"/>
                      <a:pt x="58" y="19"/>
                    </a:cubicBezTo>
                    <a:cubicBezTo>
                      <a:pt x="59" y="14"/>
                      <a:pt x="61" y="12"/>
                      <a:pt x="66" y="14"/>
                    </a:cubicBezTo>
                    <a:cubicBezTo>
                      <a:pt x="69" y="16"/>
                      <a:pt x="71" y="14"/>
                      <a:pt x="73" y="11"/>
                    </a:cubicBezTo>
                    <a:cubicBezTo>
                      <a:pt x="76" y="5"/>
                      <a:pt x="80" y="0"/>
                      <a:pt x="85" y="9"/>
                    </a:cubicBezTo>
                    <a:cubicBezTo>
                      <a:pt x="86" y="11"/>
                      <a:pt x="88" y="12"/>
                      <a:pt x="89" y="11"/>
                    </a:cubicBezTo>
                    <a:cubicBezTo>
                      <a:pt x="94" y="3"/>
                      <a:pt x="99" y="4"/>
                      <a:pt x="105" y="10"/>
                    </a:cubicBezTo>
                    <a:cubicBezTo>
                      <a:pt x="114" y="0"/>
                      <a:pt x="123" y="16"/>
                      <a:pt x="134" y="9"/>
                    </a:cubicBezTo>
                    <a:cubicBezTo>
                      <a:pt x="136" y="8"/>
                      <a:pt x="146" y="17"/>
                      <a:pt x="152" y="22"/>
                    </a:cubicBezTo>
                    <a:cubicBezTo>
                      <a:pt x="155" y="24"/>
                      <a:pt x="157" y="26"/>
                      <a:pt x="161" y="26"/>
                    </a:cubicBezTo>
                    <a:cubicBezTo>
                      <a:pt x="168" y="25"/>
                      <a:pt x="171" y="29"/>
                      <a:pt x="172" y="35"/>
                    </a:cubicBezTo>
                    <a:cubicBezTo>
                      <a:pt x="173" y="38"/>
                      <a:pt x="173" y="41"/>
                      <a:pt x="177" y="42"/>
                    </a:cubicBezTo>
                    <a:cubicBezTo>
                      <a:pt x="182" y="42"/>
                      <a:pt x="184" y="44"/>
                      <a:pt x="183" y="49"/>
                    </a:cubicBezTo>
                    <a:cubicBezTo>
                      <a:pt x="182" y="54"/>
                      <a:pt x="190" y="52"/>
                      <a:pt x="191" y="55"/>
                    </a:cubicBezTo>
                    <a:cubicBezTo>
                      <a:pt x="191" y="61"/>
                      <a:pt x="196" y="64"/>
                      <a:pt x="198" y="68"/>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2" name="Freeform 692">
                <a:extLst>
                  <a:ext uri="{FF2B5EF4-FFF2-40B4-BE49-F238E27FC236}">
                    <a16:creationId xmlns:a16="http://schemas.microsoft.com/office/drawing/2014/main" id="{BE81C806-A737-D146-AA01-42FDCC6B8951}"/>
                  </a:ext>
                </a:extLst>
              </p:cNvPr>
              <p:cNvSpPr/>
              <p:nvPr/>
            </p:nvSpPr>
            <p:spPr bwMode="auto">
              <a:xfrm>
                <a:off x="5183" y="1790"/>
                <a:ext cx="150" cy="75"/>
              </a:xfrm>
              <a:custGeom>
                <a:avLst/>
                <a:gdLst>
                  <a:gd name="T0" fmla="*/ 0 w 132"/>
                  <a:gd name="T1" fmla="*/ 34 h 66"/>
                  <a:gd name="T2" fmla="*/ 12 w 132"/>
                  <a:gd name="T3" fmla="*/ 0 h 66"/>
                  <a:gd name="T4" fmla="*/ 14 w 132"/>
                  <a:gd name="T5" fmla="*/ 7 h 66"/>
                  <a:gd name="T6" fmla="*/ 15 w 132"/>
                  <a:gd name="T7" fmla="*/ 36 h 66"/>
                  <a:gd name="T8" fmla="*/ 21 w 132"/>
                  <a:gd name="T9" fmla="*/ 39 h 66"/>
                  <a:gd name="T10" fmla="*/ 32 w 132"/>
                  <a:gd name="T11" fmla="*/ 41 h 66"/>
                  <a:gd name="T12" fmla="*/ 51 w 132"/>
                  <a:gd name="T13" fmla="*/ 43 h 66"/>
                  <a:gd name="T14" fmla="*/ 98 w 132"/>
                  <a:gd name="T15" fmla="*/ 28 h 66"/>
                  <a:gd name="T16" fmla="*/ 132 w 132"/>
                  <a:gd name="T17" fmla="*/ 16 h 66"/>
                  <a:gd name="T18" fmla="*/ 122 w 132"/>
                  <a:gd name="T19" fmla="*/ 24 h 66"/>
                  <a:gd name="T20" fmla="*/ 36 w 132"/>
                  <a:gd name="T21" fmla="*/ 51 h 66"/>
                  <a:gd name="T22" fmla="*/ 15 w 132"/>
                  <a:gd name="T23" fmla="*/ 66 h 66"/>
                  <a:gd name="T24" fmla="*/ 19 w 132"/>
                  <a:gd name="T25" fmla="*/ 52 h 66"/>
                  <a:gd name="T26" fmla="*/ 16 w 132"/>
                  <a:gd name="T27" fmla="*/ 44 h 66"/>
                  <a:gd name="T28" fmla="*/ 7 w 132"/>
                  <a:gd name="T29" fmla="*/ 44 h 66"/>
                  <a:gd name="T30" fmla="*/ 7 w 132"/>
                  <a:gd name="T31" fmla="*/ 39 h 66"/>
                  <a:gd name="T32" fmla="*/ 5 w 132"/>
                  <a:gd name="T33" fmla="*/ 35 h 66"/>
                  <a:gd name="T34" fmla="*/ 0 w 132"/>
                  <a:gd name="T35" fmla="*/ 3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2" h="66">
                    <a:moveTo>
                      <a:pt x="0" y="34"/>
                    </a:moveTo>
                    <a:cubicBezTo>
                      <a:pt x="4" y="23"/>
                      <a:pt x="8" y="12"/>
                      <a:pt x="12" y="0"/>
                    </a:cubicBezTo>
                    <a:cubicBezTo>
                      <a:pt x="14" y="2"/>
                      <a:pt x="15" y="5"/>
                      <a:pt x="14" y="7"/>
                    </a:cubicBezTo>
                    <a:cubicBezTo>
                      <a:pt x="8" y="17"/>
                      <a:pt x="15" y="26"/>
                      <a:pt x="15" y="36"/>
                    </a:cubicBezTo>
                    <a:cubicBezTo>
                      <a:pt x="15" y="39"/>
                      <a:pt x="19" y="38"/>
                      <a:pt x="21" y="39"/>
                    </a:cubicBezTo>
                    <a:cubicBezTo>
                      <a:pt x="24" y="40"/>
                      <a:pt x="32" y="41"/>
                      <a:pt x="32" y="41"/>
                    </a:cubicBezTo>
                    <a:cubicBezTo>
                      <a:pt x="36" y="57"/>
                      <a:pt x="47" y="46"/>
                      <a:pt x="51" y="43"/>
                    </a:cubicBezTo>
                    <a:cubicBezTo>
                      <a:pt x="66" y="34"/>
                      <a:pt x="84" y="37"/>
                      <a:pt x="98" y="28"/>
                    </a:cubicBezTo>
                    <a:cubicBezTo>
                      <a:pt x="109" y="22"/>
                      <a:pt x="120" y="20"/>
                      <a:pt x="132" y="16"/>
                    </a:cubicBezTo>
                    <a:cubicBezTo>
                      <a:pt x="130" y="21"/>
                      <a:pt x="126" y="23"/>
                      <a:pt x="122" y="24"/>
                    </a:cubicBezTo>
                    <a:cubicBezTo>
                      <a:pt x="94" y="34"/>
                      <a:pt x="66" y="46"/>
                      <a:pt x="36" y="51"/>
                    </a:cubicBezTo>
                    <a:cubicBezTo>
                      <a:pt x="27" y="53"/>
                      <a:pt x="20" y="58"/>
                      <a:pt x="15" y="66"/>
                    </a:cubicBezTo>
                    <a:cubicBezTo>
                      <a:pt x="11" y="59"/>
                      <a:pt x="17" y="56"/>
                      <a:pt x="19" y="52"/>
                    </a:cubicBezTo>
                    <a:cubicBezTo>
                      <a:pt x="23" y="47"/>
                      <a:pt x="22" y="44"/>
                      <a:pt x="16" y="44"/>
                    </a:cubicBezTo>
                    <a:cubicBezTo>
                      <a:pt x="13" y="44"/>
                      <a:pt x="10" y="44"/>
                      <a:pt x="7" y="44"/>
                    </a:cubicBezTo>
                    <a:cubicBezTo>
                      <a:pt x="7" y="42"/>
                      <a:pt x="7" y="41"/>
                      <a:pt x="7" y="39"/>
                    </a:cubicBezTo>
                    <a:cubicBezTo>
                      <a:pt x="7" y="37"/>
                      <a:pt x="7" y="35"/>
                      <a:pt x="5" y="35"/>
                    </a:cubicBezTo>
                    <a:cubicBezTo>
                      <a:pt x="3" y="34"/>
                      <a:pt x="2" y="34"/>
                      <a:pt x="0" y="3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3" name="Freeform 693">
                <a:extLst>
                  <a:ext uri="{FF2B5EF4-FFF2-40B4-BE49-F238E27FC236}">
                    <a16:creationId xmlns:a16="http://schemas.microsoft.com/office/drawing/2014/main" id="{6DC57FB1-55D0-5706-7119-3947E8EE0383}"/>
                  </a:ext>
                </a:extLst>
              </p:cNvPr>
              <p:cNvSpPr/>
              <p:nvPr/>
            </p:nvSpPr>
            <p:spPr bwMode="auto">
              <a:xfrm>
                <a:off x="4993" y="2099"/>
                <a:ext cx="28" cy="39"/>
              </a:xfrm>
              <a:custGeom>
                <a:avLst/>
                <a:gdLst>
                  <a:gd name="T0" fmla="*/ 24 w 24"/>
                  <a:gd name="T1" fmla="*/ 19 h 35"/>
                  <a:gd name="T2" fmla="*/ 1 w 24"/>
                  <a:gd name="T3" fmla="*/ 35 h 35"/>
                  <a:gd name="T4" fmla="*/ 0 w 24"/>
                  <a:gd name="T5" fmla="*/ 18 h 35"/>
                  <a:gd name="T6" fmla="*/ 13 w 24"/>
                  <a:gd name="T7" fmla="*/ 0 h 35"/>
                  <a:gd name="T8" fmla="*/ 24 w 24"/>
                  <a:gd name="T9" fmla="*/ 19 h 35"/>
                </a:gdLst>
                <a:ahLst/>
                <a:cxnLst>
                  <a:cxn ang="0">
                    <a:pos x="T0" y="T1"/>
                  </a:cxn>
                  <a:cxn ang="0">
                    <a:pos x="T2" y="T3"/>
                  </a:cxn>
                  <a:cxn ang="0">
                    <a:pos x="T4" y="T5"/>
                  </a:cxn>
                  <a:cxn ang="0">
                    <a:pos x="T6" y="T7"/>
                  </a:cxn>
                  <a:cxn ang="0">
                    <a:pos x="T8" y="T9"/>
                  </a:cxn>
                </a:cxnLst>
                <a:rect l="0" t="0" r="r" b="b"/>
                <a:pathLst>
                  <a:path w="24" h="35">
                    <a:moveTo>
                      <a:pt x="24" y="19"/>
                    </a:moveTo>
                    <a:cubicBezTo>
                      <a:pt x="14" y="20"/>
                      <a:pt x="12" y="32"/>
                      <a:pt x="1" y="35"/>
                    </a:cubicBezTo>
                    <a:cubicBezTo>
                      <a:pt x="1" y="29"/>
                      <a:pt x="0" y="23"/>
                      <a:pt x="0" y="18"/>
                    </a:cubicBezTo>
                    <a:cubicBezTo>
                      <a:pt x="4" y="11"/>
                      <a:pt x="6" y="0"/>
                      <a:pt x="13" y="0"/>
                    </a:cubicBezTo>
                    <a:cubicBezTo>
                      <a:pt x="20" y="1"/>
                      <a:pt x="19" y="13"/>
                      <a:pt x="24" y="1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4" name="Freeform 694">
                <a:extLst>
                  <a:ext uri="{FF2B5EF4-FFF2-40B4-BE49-F238E27FC236}">
                    <a16:creationId xmlns:a16="http://schemas.microsoft.com/office/drawing/2014/main" id="{A49FF263-9860-8427-E3D2-309EF96A3B88}"/>
                  </a:ext>
                </a:extLst>
              </p:cNvPr>
              <p:cNvSpPr/>
              <p:nvPr/>
            </p:nvSpPr>
            <p:spPr bwMode="auto">
              <a:xfrm>
                <a:off x="5173" y="1840"/>
                <a:ext cx="36" cy="27"/>
              </a:xfrm>
              <a:custGeom>
                <a:avLst/>
                <a:gdLst>
                  <a:gd name="T0" fmla="*/ 16 w 32"/>
                  <a:gd name="T1" fmla="*/ 0 h 24"/>
                  <a:gd name="T2" fmla="*/ 25 w 32"/>
                  <a:gd name="T3" fmla="*/ 0 h 24"/>
                  <a:gd name="T4" fmla="*/ 28 w 32"/>
                  <a:gd name="T5" fmla="*/ 8 h 24"/>
                  <a:gd name="T6" fmla="*/ 24 w 32"/>
                  <a:gd name="T7" fmla="*/ 22 h 24"/>
                  <a:gd name="T8" fmla="*/ 24 w 32"/>
                  <a:gd name="T9" fmla="*/ 24 h 24"/>
                  <a:gd name="T10" fmla="*/ 0 w 32"/>
                  <a:gd name="T11" fmla="*/ 24 h 24"/>
                  <a:gd name="T12" fmla="*/ 16 w 32"/>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32" h="24">
                    <a:moveTo>
                      <a:pt x="16" y="0"/>
                    </a:moveTo>
                    <a:cubicBezTo>
                      <a:pt x="19" y="0"/>
                      <a:pt x="22" y="0"/>
                      <a:pt x="25" y="0"/>
                    </a:cubicBezTo>
                    <a:cubicBezTo>
                      <a:pt x="31" y="0"/>
                      <a:pt x="32" y="3"/>
                      <a:pt x="28" y="8"/>
                    </a:cubicBezTo>
                    <a:cubicBezTo>
                      <a:pt x="26" y="12"/>
                      <a:pt x="20" y="15"/>
                      <a:pt x="24" y="22"/>
                    </a:cubicBezTo>
                    <a:cubicBezTo>
                      <a:pt x="24" y="22"/>
                      <a:pt x="24" y="23"/>
                      <a:pt x="24" y="24"/>
                    </a:cubicBezTo>
                    <a:cubicBezTo>
                      <a:pt x="16" y="24"/>
                      <a:pt x="8" y="24"/>
                      <a:pt x="0" y="24"/>
                    </a:cubicBezTo>
                    <a:cubicBezTo>
                      <a:pt x="4" y="14"/>
                      <a:pt x="8" y="5"/>
                      <a:pt x="16"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5" name="Freeform 695">
                <a:extLst>
                  <a:ext uri="{FF2B5EF4-FFF2-40B4-BE49-F238E27FC236}">
                    <a16:creationId xmlns:a16="http://schemas.microsoft.com/office/drawing/2014/main" id="{1D6976B7-CBA1-96D0-56D2-4662B9424059}"/>
                  </a:ext>
                </a:extLst>
              </p:cNvPr>
              <p:cNvSpPr/>
              <p:nvPr/>
            </p:nvSpPr>
            <p:spPr bwMode="auto">
              <a:xfrm>
                <a:off x="4889" y="2086"/>
                <a:ext cx="34" cy="52"/>
              </a:xfrm>
              <a:custGeom>
                <a:avLst/>
                <a:gdLst>
                  <a:gd name="T0" fmla="*/ 20 w 30"/>
                  <a:gd name="T1" fmla="*/ 20 h 46"/>
                  <a:gd name="T2" fmla="*/ 27 w 30"/>
                  <a:gd name="T3" fmla="*/ 37 h 46"/>
                  <a:gd name="T4" fmla="*/ 25 w 30"/>
                  <a:gd name="T5" fmla="*/ 44 h 46"/>
                  <a:gd name="T6" fmla="*/ 19 w 30"/>
                  <a:gd name="T7" fmla="*/ 41 h 46"/>
                  <a:gd name="T8" fmla="*/ 19 w 30"/>
                  <a:gd name="T9" fmla="*/ 40 h 46"/>
                  <a:gd name="T10" fmla="*/ 12 w 30"/>
                  <a:gd name="T11" fmla="*/ 2 h 46"/>
                  <a:gd name="T12" fmla="*/ 20 w 30"/>
                  <a:gd name="T13" fmla="*/ 0 h 46"/>
                  <a:gd name="T14" fmla="*/ 20 w 30"/>
                  <a:gd name="T15" fmla="*/ 10 h 46"/>
                  <a:gd name="T16" fmla="*/ 20 w 30"/>
                  <a:gd name="T17" fmla="*/ 2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46">
                    <a:moveTo>
                      <a:pt x="20" y="20"/>
                    </a:moveTo>
                    <a:cubicBezTo>
                      <a:pt x="20" y="27"/>
                      <a:pt x="26" y="31"/>
                      <a:pt x="27" y="37"/>
                    </a:cubicBezTo>
                    <a:cubicBezTo>
                      <a:pt x="28" y="40"/>
                      <a:pt x="30" y="43"/>
                      <a:pt x="25" y="44"/>
                    </a:cubicBezTo>
                    <a:cubicBezTo>
                      <a:pt x="23" y="44"/>
                      <a:pt x="19" y="46"/>
                      <a:pt x="19" y="41"/>
                    </a:cubicBezTo>
                    <a:cubicBezTo>
                      <a:pt x="19" y="40"/>
                      <a:pt x="19" y="40"/>
                      <a:pt x="19" y="40"/>
                    </a:cubicBezTo>
                    <a:cubicBezTo>
                      <a:pt x="0" y="30"/>
                      <a:pt x="14" y="15"/>
                      <a:pt x="12" y="2"/>
                    </a:cubicBezTo>
                    <a:cubicBezTo>
                      <a:pt x="14" y="0"/>
                      <a:pt x="17" y="1"/>
                      <a:pt x="20" y="0"/>
                    </a:cubicBezTo>
                    <a:cubicBezTo>
                      <a:pt x="20" y="3"/>
                      <a:pt x="20" y="7"/>
                      <a:pt x="20" y="10"/>
                    </a:cubicBezTo>
                    <a:cubicBezTo>
                      <a:pt x="20" y="13"/>
                      <a:pt x="20" y="17"/>
                      <a:pt x="20"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6" name="Freeform 696">
                <a:extLst>
                  <a:ext uri="{FF2B5EF4-FFF2-40B4-BE49-F238E27FC236}">
                    <a16:creationId xmlns:a16="http://schemas.microsoft.com/office/drawing/2014/main" id="{FB050C9D-3A05-DBB9-6366-707C05FC26AA}"/>
                  </a:ext>
                </a:extLst>
              </p:cNvPr>
              <p:cNvSpPr/>
              <p:nvPr/>
            </p:nvSpPr>
            <p:spPr bwMode="auto">
              <a:xfrm>
                <a:off x="5216" y="1895"/>
                <a:ext cx="58" cy="19"/>
              </a:xfrm>
              <a:custGeom>
                <a:avLst/>
                <a:gdLst>
                  <a:gd name="T0" fmla="*/ 14 w 51"/>
                  <a:gd name="T1" fmla="*/ 17 h 17"/>
                  <a:gd name="T2" fmla="*/ 0 w 51"/>
                  <a:gd name="T3" fmla="*/ 15 h 17"/>
                  <a:gd name="T4" fmla="*/ 12 w 51"/>
                  <a:gd name="T5" fmla="*/ 3 h 17"/>
                  <a:gd name="T6" fmla="*/ 28 w 51"/>
                  <a:gd name="T7" fmla="*/ 6 h 17"/>
                  <a:gd name="T8" fmla="*/ 43 w 51"/>
                  <a:gd name="T9" fmla="*/ 0 h 17"/>
                  <a:gd name="T10" fmla="*/ 44 w 51"/>
                  <a:gd name="T11" fmla="*/ 0 h 17"/>
                  <a:gd name="T12" fmla="*/ 51 w 51"/>
                  <a:gd name="T13" fmla="*/ 7 h 17"/>
                  <a:gd name="T14" fmla="*/ 14 w 51"/>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7">
                    <a:moveTo>
                      <a:pt x="14" y="17"/>
                    </a:moveTo>
                    <a:cubicBezTo>
                      <a:pt x="9" y="17"/>
                      <a:pt x="5" y="17"/>
                      <a:pt x="0" y="15"/>
                    </a:cubicBezTo>
                    <a:cubicBezTo>
                      <a:pt x="3" y="9"/>
                      <a:pt x="8" y="6"/>
                      <a:pt x="12" y="3"/>
                    </a:cubicBezTo>
                    <a:cubicBezTo>
                      <a:pt x="15" y="14"/>
                      <a:pt x="23" y="7"/>
                      <a:pt x="28" y="6"/>
                    </a:cubicBezTo>
                    <a:cubicBezTo>
                      <a:pt x="33" y="4"/>
                      <a:pt x="38" y="1"/>
                      <a:pt x="43" y="0"/>
                    </a:cubicBezTo>
                    <a:cubicBezTo>
                      <a:pt x="44" y="0"/>
                      <a:pt x="44" y="0"/>
                      <a:pt x="44" y="0"/>
                    </a:cubicBezTo>
                    <a:cubicBezTo>
                      <a:pt x="43" y="6"/>
                      <a:pt x="50" y="4"/>
                      <a:pt x="51" y="7"/>
                    </a:cubicBezTo>
                    <a:cubicBezTo>
                      <a:pt x="40" y="15"/>
                      <a:pt x="25" y="9"/>
                      <a:pt x="14"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7" name="Freeform 697">
                <a:extLst>
                  <a:ext uri="{FF2B5EF4-FFF2-40B4-BE49-F238E27FC236}">
                    <a16:creationId xmlns:a16="http://schemas.microsoft.com/office/drawing/2014/main" id="{B0169C6B-2C34-0A3A-9B17-6CCE05D330A8}"/>
                  </a:ext>
                </a:extLst>
              </p:cNvPr>
              <p:cNvSpPr/>
              <p:nvPr/>
            </p:nvSpPr>
            <p:spPr bwMode="auto">
              <a:xfrm>
                <a:off x="5038" y="2094"/>
                <a:ext cx="19" cy="39"/>
              </a:xfrm>
              <a:custGeom>
                <a:avLst/>
                <a:gdLst>
                  <a:gd name="T0" fmla="*/ 17 w 17"/>
                  <a:gd name="T1" fmla="*/ 17 h 34"/>
                  <a:gd name="T2" fmla="*/ 6 w 17"/>
                  <a:gd name="T3" fmla="*/ 34 h 34"/>
                  <a:gd name="T4" fmla="*/ 0 w 17"/>
                  <a:gd name="T5" fmla="*/ 25 h 34"/>
                  <a:gd name="T6" fmla="*/ 3 w 17"/>
                  <a:gd name="T7" fmla="*/ 0 h 34"/>
                  <a:gd name="T8" fmla="*/ 17 w 17"/>
                  <a:gd name="T9" fmla="*/ 17 h 34"/>
                </a:gdLst>
                <a:ahLst/>
                <a:cxnLst>
                  <a:cxn ang="0">
                    <a:pos x="T0" y="T1"/>
                  </a:cxn>
                  <a:cxn ang="0">
                    <a:pos x="T2" y="T3"/>
                  </a:cxn>
                  <a:cxn ang="0">
                    <a:pos x="T4" y="T5"/>
                  </a:cxn>
                  <a:cxn ang="0">
                    <a:pos x="T6" y="T7"/>
                  </a:cxn>
                  <a:cxn ang="0">
                    <a:pos x="T8" y="T9"/>
                  </a:cxn>
                </a:cxnLst>
                <a:rect l="0" t="0" r="r" b="b"/>
                <a:pathLst>
                  <a:path w="17" h="34">
                    <a:moveTo>
                      <a:pt x="17" y="17"/>
                    </a:moveTo>
                    <a:cubicBezTo>
                      <a:pt x="12" y="22"/>
                      <a:pt x="11" y="29"/>
                      <a:pt x="6" y="34"/>
                    </a:cubicBezTo>
                    <a:cubicBezTo>
                      <a:pt x="2" y="32"/>
                      <a:pt x="1" y="28"/>
                      <a:pt x="0" y="25"/>
                    </a:cubicBezTo>
                    <a:cubicBezTo>
                      <a:pt x="1" y="18"/>
                      <a:pt x="2" y="10"/>
                      <a:pt x="3" y="0"/>
                    </a:cubicBezTo>
                    <a:cubicBezTo>
                      <a:pt x="9" y="6"/>
                      <a:pt x="14" y="11"/>
                      <a:pt x="17"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8" name="Freeform 698">
                <a:extLst>
                  <a:ext uri="{FF2B5EF4-FFF2-40B4-BE49-F238E27FC236}">
                    <a16:creationId xmlns:a16="http://schemas.microsoft.com/office/drawing/2014/main" id="{9EE9B5A9-1CC9-E7EE-8205-9863A955D5FC}"/>
                  </a:ext>
                </a:extLst>
              </p:cNvPr>
              <p:cNvSpPr/>
              <p:nvPr/>
            </p:nvSpPr>
            <p:spPr bwMode="auto">
              <a:xfrm>
                <a:off x="5130" y="1870"/>
                <a:ext cx="33" cy="25"/>
              </a:xfrm>
              <a:custGeom>
                <a:avLst/>
                <a:gdLst>
                  <a:gd name="T0" fmla="*/ 7 w 29"/>
                  <a:gd name="T1" fmla="*/ 22 h 22"/>
                  <a:gd name="T2" fmla="*/ 0 w 29"/>
                  <a:gd name="T3" fmla="*/ 9 h 22"/>
                  <a:gd name="T4" fmla="*/ 9 w 29"/>
                  <a:gd name="T5" fmla="*/ 5 h 22"/>
                  <a:gd name="T6" fmla="*/ 29 w 29"/>
                  <a:gd name="T7" fmla="*/ 0 h 22"/>
                  <a:gd name="T8" fmla="*/ 7 w 29"/>
                  <a:gd name="T9" fmla="*/ 22 h 22"/>
                </a:gdLst>
                <a:ahLst/>
                <a:cxnLst>
                  <a:cxn ang="0">
                    <a:pos x="T0" y="T1"/>
                  </a:cxn>
                  <a:cxn ang="0">
                    <a:pos x="T2" y="T3"/>
                  </a:cxn>
                  <a:cxn ang="0">
                    <a:pos x="T4" y="T5"/>
                  </a:cxn>
                  <a:cxn ang="0">
                    <a:pos x="T6" y="T7"/>
                  </a:cxn>
                  <a:cxn ang="0">
                    <a:pos x="T8" y="T9"/>
                  </a:cxn>
                </a:cxnLst>
                <a:rect l="0" t="0" r="r" b="b"/>
                <a:pathLst>
                  <a:path w="28" h="22">
                    <a:moveTo>
                      <a:pt x="7" y="22"/>
                    </a:moveTo>
                    <a:cubicBezTo>
                      <a:pt x="5" y="18"/>
                      <a:pt x="0" y="15"/>
                      <a:pt x="0" y="9"/>
                    </a:cubicBezTo>
                    <a:cubicBezTo>
                      <a:pt x="0" y="2"/>
                      <a:pt x="6" y="5"/>
                      <a:pt x="9" y="5"/>
                    </a:cubicBezTo>
                    <a:cubicBezTo>
                      <a:pt x="15" y="3"/>
                      <a:pt x="20" y="2"/>
                      <a:pt x="29" y="0"/>
                    </a:cubicBezTo>
                    <a:cubicBezTo>
                      <a:pt x="21" y="10"/>
                      <a:pt x="16" y="18"/>
                      <a:pt x="7"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9" name="Freeform 699">
                <a:extLst>
                  <a:ext uri="{FF2B5EF4-FFF2-40B4-BE49-F238E27FC236}">
                    <a16:creationId xmlns:a16="http://schemas.microsoft.com/office/drawing/2014/main" id="{DC413EC2-6CED-67D7-0617-221DCD8CF363}"/>
                  </a:ext>
                </a:extLst>
              </p:cNvPr>
              <p:cNvSpPr/>
              <p:nvPr/>
            </p:nvSpPr>
            <p:spPr bwMode="auto">
              <a:xfrm>
                <a:off x="4880" y="2059"/>
                <a:ext cx="32" cy="30"/>
              </a:xfrm>
              <a:custGeom>
                <a:avLst/>
                <a:gdLst>
                  <a:gd name="T0" fmla="*/ 28 w 28"/>
                  <a:gd name="T1" fmla="*/ 24 h 26"/>
                  <a:gd name="T2" fmla="*/ 20 w 28"/>
                  <a:gd name="T3" fmla="*/ 26 h 26"/>
                  <a:gd name="T4" fmla="*/ 10 w 28"/>
                  <a:gd name="T5" fmla="*/ 0 h 26"/>
                  <a:gd name="T6" fmla="*/ 28 w 28"/>
                  <a:gd name="T7" fmla="*/ 24 h 26"/>
                </a:gdLst>
                <a:ahLst/>
                <a:cxnLst>
                  <a:cxn ang="0">
                    <a:pos x="T0" y="T1"/>
                  </a:cxn>
                  <a:cxn ang="0">
                    <a:pos x="T2" y="T3"/>
                  </a:cxn>
                  <a:cxn ang="0">
                    <a:pos x="T4" y="T5"/>
                  </a:cxn>
                  <a:cxn ang="0">
                    <a:pos x="T6" y="T7"/>
                  </a:cxn>
                </a:cxnLst>
                <a:rect l="0" t="0" r="r" b="b"/>
                <a:pathLst>
                  <a:path w="28" h="26">
                    <a:moveTo>
                      <a:pt x="28" y="24"/>
                    </a:moveTo>
                    <a:cubicBezTo>
                      <a:pt x="25" y="25"/>
                      <a:pt x="22" y="24"/>
                      <a:pt x="20" y="26"/>
                    </a:cubicBezTo>
                    <a:cubicBezTo>
                      <a:pt x="2" y="21"/>
                      <a:pt x="0" y="14"/>
                      <a:pt x="10" y="0"/>
                    </a:cubicBezTo>
                    <a:cubicBezTo>
                      <a:pt x="15" y="9"/>
                      <a:pt x="19" y="18"/>
                      <a:pt x="28"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0" name="Freeform 700">
                <a:extLst>
                  <a:ext uri="{FF2B5EF4-FFF2-40B4-BE49-F238E27FC236}">
                    <a16:creationId xmlns:a16="http://schemas.microsoft.com/office/drawing/2014/main" id="{81C1A551-9016-CEE9-CFB8-579D26D21E98}"/>
                  </a:ext>
                </a:extLst>
              </p:cNvPr>
              <p:cNvSpPr/>
              <p:nvPr/>
            </p:nvSpPr>
            <p:spPr bwMode="auto">
              <a:xfrm>
                <a:off x="4958" y="2098"/>
                <a:ext cx="26" cy="32"/>
              </a:xfrm>
              <a:custGeom>
                <a:avLst/>
                <a:gdLst>
                  <a:gd name="T0" fmla="*/ 19 w 23"/>
                  <a:gd name="T1" fmla="*/ 14 h 29"/>
                  <a:gd name="T2" fmla="*/ 1 w 23"/>
                  <a:gd name="T3" fmla="*/ 29 h 29"/>
                  <a:gd name="T4" fmla="*/ 0 w 23"/>
                  <a:gd name="T5" fmla="*/ 17 h 29"/>
                  <a:gd name="T6" fmla="*/ 19 w 23"/>
                  <a:gd name="T7" fmla="*/ 0 h 29"/>
                  <a:gd name="T8" fmla="*/ 19 w 23"/>
                  <a:gd name="T9" fmla="*/ 14 h 29"/>
                </a:gdLst>
                <a:ahLst/>
                <a:cxnLst>
                  <a:cxn ang="0">
                    <a:pos x="T0" y="T1"/>
                  </a:cxn>
                  <a:cxn ang="0">
                    <a:pos x="T2" y="T3"/>
                  </a:cxn>
                  <a:cxn ang="0">
                    <a:pos x="T4" y="T5"/>
                  </a:cxn>
                  <a:cxn ang="0">
                    <a:pos x="T6" y="T7"/>
                  </a:cxn>
                  <a:cxn ang="0">
                    <a:pos x="T8" y="T9"/>
                  </a:cxn>
                </a:cxnLst>
                <a:rect l="0" t="0" r="r" b="b"/>
                <a:pathLst>
                  <a:path w="23" h="28">
                    <a:moveTo>
                      <a:pt x="19" y="14"/>
                    </a:moveTo>
                    <a:cubicBezTo>
                      <a:pt x="14" y="19"/>
                      <a:pt x="8" y="24"/>
                      <a:pt x="1" y="29"/>
                    </a:cubicBezTo>
                    <a:cubicBezTo>
                      <a:pt x="0" y="24"/>
                      <a:pt x="0" y="20"/>
                      <a:pt x="0" y="17"/>
                    </a:cubicBezTo>
                    <a:cubicBezTo>
                      <a:pt x="6" y="12"/>
                      <a:pt x="11" y="7"/>
                      <a:pt x="19" y="0"/>
                    </a:cubicBezTo>
                    <a:cubicBezTo>
                      <a:pt x="18" y="6"/>
                      <a:pt x="23" y="10"/>
                      <a:pt x="19"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1" name="Freeform 701">
                <a:extLst>
                  <a:ext uri="{FF2B5EF4-FFF2-40B4-BE49-F238E27FC236}">
                    <a16:creationId xmlns:a16="http://schemas.microsoft.com/office/drawing/2014/main" id="{7309F7DE-3455-6500-AD4E-DA8285B612C0}"/>
                  </a:ext>
                </a:extLst>
              </p:cNvPr>
              <p:cNvSpPr/>
              <p:nvPr/>
            </p:nvSpPr>
            <p:spPr bwMode="auto">
              <a:xfrm>
                <a:off x="5214" y="1855"/>
                <a:ext cx="63" cy="12"/>
              </a:xfrm>
              <a:custGeom>
                <a:avLst/>
                <a:gdLst>
                  <a:gd name="T0" fmla="*/ 0 w 56"/>
                  <a:gd name="T1" fmla="*/ 11 h 11"/>
                  <a:gd name="T2" fmla="*/ 56 w 56"/>
                  <a:gd name="T3" fmla="*/ 11 h 11"/>
                  <a:gd name="T4" fmla="*/ 6 w 56"/>
                  <a:gd name="T5" fmla="*/ 11 h 11"/>
                  <a:gd name="T6" fmla="*/ 0 w 56"/>
                  <a:gd name="T7" fmla="*/ 11 h 11"/>
                </a:gdLst>
                <a:ahLst/>
                <a:cxnLst>
                  <a:cxn ang="0">
                    <a:pos x="T0" y="T1"/>
                  </a:cxn>
                  <a:cxn ang="0">
                    <a:pos x="T2" y="T3"/>
                  </a:cxn>
                  <a:cxn ang="0">
                    <a:pos x="T4" y="T5"/>
                  </a:cxn>
                  <a:cxn ang="0">
                    <a:pos x="T6" y="T7"/>
                  </a:cxn>
                </a:cxnLst>
                <a:rect l="0" t="0" r="r" b="b"/>
                <a:pathLst>
                  <a:path w="56" h="11">
                    <a:moveTo>
                      <a:pt x="0" y="11"/>
                    </a:moveTo>
                    <a:cubicBezTo>
                      <a:pt x="18" y="6"/>
                      <a:pt x="35" y="0"/>
                      <a:pt x="56" y="11"/>
                    </a:cubicBezTo>
                    <a:cubicBezTo>
                      <a:pt x="38" y="11"/>
                      <a:pt x="22" y="11"/>
                      <a:pt x="6" y="11"/>
                    </a:cubicBezTo>
                    <a:cubicBezTo>
                      <a:pt x="4" y="11"/>
                      <a:pt x="2" y="11"/>
                      <a:pt x="0"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2" name="Freeform 702">
                <a:extLst>
                  <a:ext uri="{FF2B5EF4-FFF2-40B4-BE49-F238E27FC236}">
                    <a16:creationId xmlns:a16="http://schemas.microsoft.com/office/drawing/2014/main" id="{5A452690-F0B5-3C50-4437-0B16FDC2FDDB}"/>
                  </a:ext>
                </a:extLst>
              </p:cNvPr>
              <p:cNvSpPr/>
              <p:nvPr/>
            </p:nvSpPr>
            <p:spPr bwMode="auto">
              <a:xfrm>
                <a:off x="5143" y="1920"/>
                <a:ext cx="25" cy="19"/>
              </a:xfrm>
              <a:custGeom>
                <a:avLst/>
                <a:gdLst>
                  <a:gd name="T0" fmla="*/ 6 w 22"/>
                  <a:gd name="T1" fmla="*/ 17 h 17"/>
                  <a:gd name="T2" fmla="*/ 0 w 22"/>
                  <a:gd name="T3" fmla="*/ 0 h 17"/>
                  <a:gd name="T4" fmla="*/ 22 w 22"/>
                  <a:gd name="T5" fmla="*/ 6 h 17"/>
                  <a:gd name="T6" fmla="*/ 6 w 22"/>
                  <a:gd name="T7" fmla="*/ 17 h 17"/>
                </a:gdLst>
                <a:ahLst/>
                <a:cxnLst>
                  <a:cxn ang="0">
                    <a:pos x="T0" y="T1"/>
                  </a:cxn>
                  <a:cxn ang="0">
                    <a:pos x="T2" y="T3"/>
                  </a:cxn>
                  <a:cxn ang="0">
                    <a:pos x="T4" y="T5"/>
                  </a:cxn>
                  <a:cxn ang="0">
                    <a:pos x="T6" y="T7"/>
                  </a:cxn>
                </a:cxnLst>
                <a:rect l="0" t="0" r="r" b="b"/>
                <a:pathLst>
                  <a:path w="22" h="17">
                    <a:moveTo>
                      <a:pt x="6" y="17"/>
                    </a:moveTo>
                    <a:cubicBezTo>
                      <a:pt x="4" y="11"/>
                      <a:pt x="2" y="5"/>
                      <a:pt x="0" y="0"/>
                    </a:cubicBezTo>
                    <a:cubicBezTo>
                      <a:pt x="8" y="0"/>
                      <a:pt x="14" y="3"/>
                      <a:pt x="22" y="6"/>
                    </a:cubicBezTo>
                    <a:cubicBezTo>
                      <a:pt x="18" y="13"/>
                      <a:pt x="11" y="14"/>
                      <a:pt x="6"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3" name="Freeform 703">
                <a:extLst>
                  <a:ext uri="{FF2B5EF4-FFF2-40B4-BE49-F238E27FC236}">
                    <a16:creationId xmlns:a16="http://schemas.microsoft.com/office/drawing/2014/main" id="{DEFE40E3-7252-1895-4499-2CF02119F35B}"/>
                  </a:ext>
                </a:extLst>
              </p:cNvPr>
              <p:cNvSpPr/>
              <p:nvPr/>
            </p:nvSpPr>
            <p:spPr bwMode="auto">
              <a:xfrm>
                <a:off x="4912" y="2098"/>
                <a:ext cx="5" cy="11"/>
              </a:xfrm>
              <a:custGeom>
                <a:avLst/>
                <a:gdLst>
                  <a:gd name="T0" fmla="*/ 0 w 5"/>
                  <a:gd name="T1" fmla="*/ 10 h 10"/>
                  <a:gd name="T2" fmla="*/ 0 w 5"/>
                  <a:gd name="T3" fmla="*/ 0 h 10"/>
                  <a:gd name="T4" fmla="*/ 4 w 5"/>
                  <a:gd name="T5" fmla="*/ 8 h 10"/>
                  <a:gd name="T6" fmla="*/ 0 w 5"/>
                  <a:gd name="T7" fmla="*/ 10 h 10"/>
                </a:gdLst>
                <a:ahLst/>
                <a:cxnLst>
                  <a:cxn ang="0">
                    <a:pos x="T0" y="T1"/>
                  </a:cxn>
                  <a:cxn ang="0">
                    <a:pos x="T2" y="T3"/>
                  </a:cxn>
                  <a:cxn ang="0">
                    <a:pos x="T4" y="T5"/>
                  </a:cxn>
                  <a:cxn ang="0">
                    <a:pos x="T6" y="T7"/>
                  </a:cxn>
                </a:cxnLst>
                <a:rect l="0" t="0" r="r" b="b"/>
                <a:pathLst>
                  <a:path w="5" h="10">
                    <a:moveTo>
                      <a:pt x="0" y="10"/>
                    </a:moveTo>
                    <a:cubicBezTo>
                      <a:pt x="0" y="7"/>
                      <a:pt x="0" y="3"/>
                      <a:pt x="0" y="0"/>
                    </a:cubicBezTo>
                    <a:cubicBezTo>
                      <a:pt x="5" y="0"/>
                      <a:pt x="5" y="4"/>
                      <a:pt x="4" y="8"/>
                    </a:cubicBezTo>
                    <a:cubicBezTo>
                      <a:pt x="3" y="9"/>
                      <a:pt x="1" y="10"/>
                      <a:pt x="0"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4" name="Freeform 704">
                <a:extLst>
                  <a:ext uri="{FF2B5EF4-FFF2-40B4-BE49-F238E27FC236}">
                    <a16:creationId xmlns:a16="http://schemas.microsoft.com/office/drawing/2014/main" id="{35D7F743-6914-3E71-CD76-F21696A8E53D}"/>
                  </a:ext>
                </a:extLst>
              </p:cNvPr>
              <p:cNvSpPr/>
              <p:nvPr/>
            </p:nvSpPr>
            <p:spPr bwMode="auto">
              <a:xfrm>
                <a:off x="4980" y="2125"/>
                <a:ext cx="5" cy="4"/>
              </a:xfrm>
              <a:custGeom>
                <a:avLst/>
                <a:gdLst>
                  <a:gd name="T0" fmla="*/ 5 w 5"/>
                  <a:gd name="T1" fmla="*/ 0 h 4"/>
                  <a:gd name="T2" fmla="*/ 2 w 5"/>
                  <a:gd name="T3" fmla="*/ 4 h 4"/>
                  <a:gd name="T4" fmla="*/ 2 w 5"/>
                  <a:gd name="T5" fmla="*/ 0 h 4"/>
                  <a:gd name="T6" fmla="*/ 5 w 5"/>
                  <a:gd name="T7" fmla="*/ 0 h 4"/>
                </a:gdLst>
                <a:ahLst/>
                <a:cxnLst>
                  <a:cxn ang="0">
                    <a:pos x="T0" y="T1"/>
                  </a:cxn>
                  <a:cxn ang="0">
                    <a:pos x="T2" y="T3"/>
                  </a:cxn>
                  <a:cxn ang="0">
                    <a:pos x="T4" y="T5"/>
                  </a:cxn>
                  <a:cxn ang="0">
                    <a:pos x="T6" y="T7"/>
                  </a:cxn>
                </a:cxnLst>
                <a:rect l="0" t="0" r="r" b="b"/>
                <a:pathLst>
                  <a:path w="5" h="4">
                    <a:moveTo>
                      <a:pt x="5" y="0"/>
                    </a:moveTo>
                    <a:cubicBezTo>
                      <a:pt x="5" y="2"/>
                      <a:pt x="4" y="4"/>
                      <a:pt x="2" y="4"/>
                    </a:cubicBezTo>
                    <a:cubicBezTo>
                      <a:pt x="0" y="3"/>
                      <a:pt x="1" y="1"/>
                      <a:pt x="2" y="0"/>
                    </a:cubicBezTo>
                    <a:cubicBezTo>
                      <a:pt x="3" y="0"/>
                      <a:pt x="4" y="0"/>
                      <a:pt x="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5" name="Freeform 705">
                <a:extLst>
                  <a:ext uri="{FF2B5EF4-FFF2-40B4-BE49-F238E27FC236}">
                    <a16:creationId xmlns:a16="http://schemas.microsoft.com/office/drawing/2014/main" id="{9AA85B0B-600B-7C26-F32E-7CE45111CA37}"/>
                  </a:ext>
                </a:extLst>
              </p:cNvPr>
              <p:cNvSpPr/>
              <p:nvPr/>
            </p:nvSpPr>
            <p:spPr bwMode="auto">
              <a:xfrm>
                <a:off x="5189" y="1830"/>
                <a:ext cx="2" cy="5"/>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2" y="0"/>
                      <a:pt x="2" y="2"/>
                      <a:pt x="2" y="4"/>
                    </a:cubicBezTo>
                    <a:cubicBezTo>
                      <a:pt x="1" y="2"/>
                      <a:pt x="0" y="1"/>
                      <a:pt x="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6" name="Freeform 706">
                <a:extLst>
                  <a:ext uri="{FF2B5EF4-FFF2-40B4-BE49-F238E27FC236}">
                    <a16:creationId xmlns:a16="http://schemas.microsoft.com/office/drawing/2014/main" id="{2EB27F12-D9F0-B98C-D8FA-40B13665845D}"/>
                  </a:ext>
                </a:extLst>
              </p:cNvPr>
              <p:cNvSpPr/>
              <p:nvPr/>
            </p:nvSpPr>
            <p:spPr bwMode="auto">
              <a:xfrm>
                <a:off x="5171" y="2459"/>
                <a:ext cx="60" cy="50"/>
              </a:xfrm>
              <a:custGeom>
                <a:avLst/>
                <a:gdLst>
                  <a:gd name="T0" fmla="*/ 40 w 53"/>
                  <a:gd name="T1" fmla="*/ 44 h 44"/>
                  <a:gd name="T2" fmla="*/ 33 w 53"/>
                  <a:gd name="T3" fmla="*/ 41 h 44"/>
                  <a:gd name="T4" fmla="*/ 28 w 53"/>
                  <a:gd name="T5" fmla="*/ 33 h 44"/>
                  <a:gd name="T6" fmla="*/ 21 w 53"/>
                  <a:gd name="T7" fmla="*/ 24 h 44"/>
                  <a:gd name="T8" fmla="*/ 6 w 53"/>
                  <a:gd name="T9" fmla="*/ 5 h 44"/>
                  <a:gd name="T10" fmla="*/ 8 w 53"/>
                  <a:gd name="T11" fmla="*/ 0 h 44"/>
                  <a:gd name="T12" fmla="*/ 26 w 53"/>
                  <a:gd name="T13" fmla="*/ 0 h 44"/>
                  <a:gd name="T14" fmla="*/ 27 w 53"/>
                  <a:gd name="T15" fmla="*/ 3 h 44"/>
                  <a:gd name="T16" fmla="*/ 22 w 53"/>
                  <a:gd name="T17" fmla="*/ 16 h 44"/>
                  <a:gd name="T18" fmla="*/ 36 w 53"/>
                  <a:gd name="T19" fmla="*/ 17 h 44"/>
                  <a:gd name="T20" fmla="*/ 50 w 53"/>
                  <a:gd name="T21" fmla="*/ 13 h 44"/>
                  <a:gd name="T22" fmla="*/ 40 w 53"/>
                  <a:gd name="T23"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44">
                    <a:moveTo>
                      <a:pt x="40" y="44"/>
                    </a:moveTo>
                    <a:cubicBezTo>
                      <a:pt x="38" y="43"/>
                      <a:pt x="36" y="41"/>
                      <a:pt x="33" y="41"/>
                    </a:cubicBezTo>
                    <a:cubicBezTo>
                      <a:pt x="26" y="42"/>
                      <a:pt x="25" y="39"/>
                      <a:pt x="28" y="33"/>
                    </a:cubicBezTo>
                    <a:cubicBezTo>
                      <a:pt x="32" y="25"/>
                      <a:pt x="31" y="22"/>
                      <a:pt x="21" y="24"/>
                    </a:cubicBezTo>
                    <a:cubicBezTo>
                      <a:pt x="3" y="27"/>
                      <a:pt x="0" y="23"/>
                      <a:pt x="6" y="5"/>
                    </a:cubicBezTo>
                    <a:cubicBezTo>
                      <a:pt x="6" y="3"/>
                      <a:pt x="7" y="2"/>
                      <a:pt x="8" y="0"/>
                    </a:cubicBezTo>
                    <a:cubicBezTo>
                      <a:pt x="14" y="0"/>
                      <a:pt x="20" y="0"/>
                      <a:pt x="26" y="0"/>
                    </a:cubicBezTo>
                    <a:cubicBezTo>
                      <a:pt x="26" y="2"/>
                      <a:pt x="27" y="3"/>
                      <a:pt x="27" y="3"/>
                    </a:cubicBezTo>
                    <a:cubicBezTo>
                      <a:pt x="25" y="7"/>
                      <a:pt x="19" y="11"/>
                      <a:pt x="22" y="16"/>
                    </a:cubicBezTo>
                    <a:cubicBezTo>
                      <a:pt x="25" y="19"/>
                      <a:pt x="31" y="17"/>
                      <a:pt x="36" y="17"/>
                    </a:cubicBezTo>
                    <a:cubicBezTo>
                      <a:pt x="41" y="16"/>
                      <a:pt x="45" y="14"/>
                      <a:pt x="50" y="13"/>
                    </a:cubicBezTo>
                    <a:cubicBezTo>
                      <a:pt x="53" y="25"/>
                      <a:pt x="40" y="32"/>
                      <a:pt x="40" y="4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7" name="Freeform 707">
                <a:extLst>
                  <a:ext uri="{FF2B5EF4-FFF2-40B4-BE49-F238E27FC236}">
                    <a16:creationId xmlns:a16="http://schemas.microsoft.com/office/drawing/2014/main" id="{311ABA49-5EFC-C699-74DF-E0491A77E8FF}"/>
                  </a:ext>
                </a:extLst>
              </p:cNvPr>
              <p:cNvSpPr/>
              <p:nvPr/>
            </p:nvSpPr>
            <p:spPr bwMode="auto">
              <a:xfrm>
                <a:off x="4900" y="2244"/>
                <a:ext cx="84" cy="19"/>
              </a:xfrm>
              <a:custGeom>
                <a:avLst/>
                <a:gdLst>
                  <a:gd name="T0" fmla="*/ 21 w 74"/>
                  <a:gd name="T1" fmla="*/ 8 h 17"/>
                  <a:gd name="T2" fmla="*/ 0 w 74"/>
                  <a:gd name="T3" fmla="*/ 0 h 17"/>
                  <a:gd name="T4" fmla="*/ 74 w 74"/>
                  <a:gd name="T5" fmla="*/ 3 h 17"/>
                  <a:gd name="T6" fmla="*/ 7 w 74"/>
                  <a:gd name="T7" fmla="*/ 16 h 17"/>
                  <a:gd name="T8" fmla="*/ 21 w 74"/>
                  <a:gd name="T9" fmla="*/ 8 h 17"/>
                </a:gdLst>
                <a:ahLst/>
                <a:cxnLst>
                  <a:cxn ang="0">
                    <a:pos x="T0" y="T1"/>
                  </a:cxn>
                  <a:cxn ang="0">
                    <a:pos x="T2" y="T3"/>
                  </a:cxn>
                  <a:cxn ang="0">
                    <a:pos x="T4" y="T5"/>
                  </a:cxn>
                  <a:cxn ang="0">
                    <a:pos x="T6" y="T7"/>
                  </a:cxn>
                  <a:cxn ang="0">
                    <a:pos x="T8" y="T9"/>
                  </a:cxn>
                </a:cxnLst>
                <a:rect l="0" t="0" r="r" b="b"/>
                <a:pathLst>
                  <a:path w="74" h="17">
                    <a:moveTo>
                      <a:pt x="21" y="8"/>
                    </a:moveTo>
                    <a:cubicBezTo>
                      <a:pt x="14" y="5"/>
                      <a:pt x="5" y="7"/>
                      <a:pt x="0" y="0"/>
                    </a:cubicBezTo>
                    <a:cubicBezTo>
                      <a:pt x="24" y="4"/>
                      <a:pt x="49" y="12"/>
                      <a:pt x="74" y="3"/>
                    </a:cubicBezTo>
                    <a:cubicBezTo>
                      <a:pt x="53" y="11"/>
                      <a:pt x="31" y="17"/>
                      <a:pt x="7" y="16"/>
                    </a:cubicBezTo>
                    <a:cubicBezTo>
                      <a:pt x="11" y="9"/>
                      <a:pt x="17" y="13"/>
                      <a:pt x="21"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8" name="Freeform 708">
                <a:extLst>
                  <a:ext uri="{FF2B5EF4-FFF2-40B4-BE49-F238E27FC236}">
                    <a16:creationId xmlns:a16="http://schemas.microsoft.com/office/drawing/2014/main" id="{6605F84A-40EE-B7AA-221A-A09205F6493C}"/>
                  </a:ext>
                </a:extLst>
              </p:cNvPr>
              <p:cNvSpPr/>
              <p:nvPr/>
            </p:nvSpPr>
            <p:spPr bwMode="auto">
              <a:xfrm>
                <a:off x="5211" y="2361"/>
                <a:ext cx="49" cy="39"/>
              </a:xfrm>
              <a:custGeom>
                <a:avLst/>
                <a:gdLst>
                  <a:gd name="T0" fmla="*/ 42 w 43"/>
                  <a:gd name="T1" fmla="*/ 32 h 35"/>
                  <a:gd name="T2" fmla="*/ 28 w 43"/>
                  <a:gd name="T3" fmla="*/ 34 h 35"/>
                  <a:gd name="T4" fmla="*/ 18 w 43"/>
                  <a:gd name="T5" fmla="*/ 23 h 35"/>
                  <a:gd name="T6" fmla="*/ 18 w 43"/>
                  <a:gd name="T7" fmla="*/ 19 h 35"/>
                  <a:gd name="T8" fmla="*/ 2 w 43"/>
                  <a:gd name="T9" fmla="*/ 5 h 35"/>
                  <a:gd name="T10" fmla="*/ 0 w 43"/>
                  <a:gd name="T11" fmla="*/ 3 h 35"/>
                  <a:gd name="T12" fmla="*/ 9 w 43"/>
                  <a:gd name="T13" fmla="*/ 0 h 35"/>
                  <a:gd name="T14" fmla="*/ 20 w 43"/>
                  <a:gd name="T15" fmla="*/ 7 h 35"/>
                  <a:gd name="T16" fmla="*/ 26 w 43"/>
                  <a:gd name="T17" fmla="*/ 16 h 35"/>
                  <a:gd name="T18" fmla="*/ 34 w 43"/>
                  <a:gd name="T19" fmla="*/ 25 h 35"/>
                  <a:gd name="T20" fmla="*/ 42 w 43"/>
                  <a:gd name="T21" fmla="*/ 3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35">
                    <a:moveTo>
                      <a:pt x="42" y="32"/>
                    </a:moveTo>
                    <a:cubicBezTo>
                      <a:pt x="37" y="33"/>
                      <a:pt x="33" y="33"/>
                      <a:pt x="28" y="34"/>
                    </a:cubicBezTo>
                    <a:cubicBezTo>
                      <a:pt x="20" y="35"/>
                      <a:pt x="13" y="35"/>
                      <a:pt x="18" y="23"/>
                    </a:cubicBezTo>
                    <a:cubicBezTo>
                      <a:pt x="18" y="22"/>
                      <a:pt x="18" y="20"/>
                      <a:pt x="18" y="19"/>
                    </a:cubicBezTo>
                    <a:cubicBezTo>
                      <a:pt x="9" y="19"/>
                      <a:pt x="11" y="5"/>
                      <a:pt x="2" y="5"/>
                    </a:cubicBezTo>
                    <a:cubicBezTo>
                      <a:pt x="1" y="4"/>
                      <a:pt x="0" y="4"/>
                      <a:pt x="0" y="3"/>
                    </a:cubicBezTo>
                    <a:cubicBezTo>
                      <a:pt x="3" y="2"/>
                      <a:pt x="6" y="1"/>
                      <a:pt x="9" y="0"/>
                    </a:cubicBezTo>
                    <a:cubicBezTo>
                      <a:pt x="10" y="6"/>
                      <a:pt x="15" y="7"/>
                      <a:pt x="20" y="7"/>
                    </a:cubicBezTo>
                    <a:cubicBezTo>
                      <a:pt x="26" y="7"/>
                      <a:pt x="30" y="9"/>
                      <a:pt x="26" y="16"/>
                    </a:cubicBezTo>
                    <a:cubicBezTo>
                      <a:pt x="23" y="24"/>
                      <a:pt x="23" y="29"/>
                      <a:pt x="34" y="25"/>
                    </a:cubicBezTo>
                    <a:cubicBezTo>
                      <a:pt x="40" y="23"/>
                      <a:pt x="43" y="25"/>
                      <a:pt x="42" y="3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9" name="Freeform 709">
                <a:extLst>
                  <a:ext uri="{FF2B5EF4-FFF2-40B4-BE49-F238E27FC236}">
                    <a16:creationId xmlns:a16="http://schemas.microsoft.com/office/drawing/2014/main" id="{0818AD72-322D-7B16-D1E7-5B368C1942C1}"/>
                  </a:ext>
                </a:extLst>
              </p:cNvPr>
              <p:cNvSpPr/>
              <p:nvPr/>
            </p:nvSpPr>
            <p:spPr bwMode="auto">
              <a:xfrm>
                <a:off x="4796" y="2120"/>
                <a:ext cx="78" cy="14"/>
              </a:xfrm>
              <a:custGeom>
                <a:avLst/>
                <a:gdLst>
                  <a:gd name="T0" fmla="*/ 27 w 69"/>
                  <a:gd name="T1" fmla="*/ 11 h 12"/>
                  <a:gd name="T2" fmla="*/ 32 w 69"/>
                  <a:gd name="T3" fmla="*/ 8 h 12"/>
                  <a:gd name="T4" fmla="*/ 6 w 69"/>
                  <a:gd name="T5" fmla="*/ 9 h 12"/>
                  <a:gd name="T6" fmla="*/ 0 w 69"/>
                  <a:gd name="T7" fmla="*/ 5 h 12"/>
                  <a:gd name="T8" fmla="*/ 6 w 69"/>
                  <a:gd name="T9" fmla="*/ 0 h 12"/>
                  <a:gd name="T10" fmla="*/ 62 w 69"/>
                  <a:gd name="T11" fmla="*/ 4 h 12"/>
                  <a:gd name="T12" fmla="*/ 69 w 69"/>
                  <a:gd name="T13" fmla="*/ 9 h 12"/>
                  <a:gd name="T14" fmla="*/ 27 w 69"/>
                  <a:gd name="T15" fmla="*/ 12 h 12"/>
                  <a:gd name="T16" fmla="*/ 27 w 69"/>
                  <a:gd name="T1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12">
                    <a:moveTo>
                      <a:pt x="27" y="11"/>
                    </a:moveTo>
                    <a:cubicBezTo>
                      <a:pt x="28" y="10"/>
                      <a:pt x="30" y="9"/>
                      <a:pt x="32" y="8"/>
                    </a:cubicBezTo>
                    <a:cubicBezTo>
                      <a:pt x="23" y="4"/>
                      <a:pt x="15" y="9"/>
                      <a:pt x="6" y="9"/>
                    </a:cubicBezTo>
                    <a:cubicBezTo>
                      <a:pt x="3" y="9"/>
                      <a:pt x="0" y="11"/>
                      <a:pt x="0" y="5"/>
                    </a:cubicBezTo>
                    <a:cubicBezTo>
                      <a:pt x="0" y="2"/>
                      <a:pt x="1" y="0"/>
                      <a:pt x="6" y="0"/>
                    </a:cubicBezTo>
                    <a:cubicBezTo>
                      <a:pt x="25" y="2"/>
                      <a:pt x="44" y="3"/>
                      <a:pt x="62" y="4"/>
                    </a:cubicBezTo>
                    <a:cubicBezTo>
                      <a:pt x="65" y="4"/>
                      <a:pt x="67" y="4"/>
                      <a:pt x="69" y="9"/>
                    </a:cubicBezTo>
                    <a:cubicBezTo>
                      <a:pt x="54" y="4"/>
                      <a:pt x="41" y="11"/>
                      <a:pt x="27" y="12"/>
                    </a:cubicBezTo>
                    <a:lnTo>
                      <a:pt x="27" y="1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0" name="Freeform 710">
                <a:extLst>
                  <a:ext uri="{FF2B5EF4-FFF2-40B4-BE49-F238E27FC236}">
                    <a16:creationId xmlns:a16="http://schemas.microsoft.com/office/drawing/2014/main" id="{BB9C5DA8-5D66-B3A7-94EA-62C34D261061}"/>
                  </a:ext>
                </a:extLst>
              </p:cNvPr>
              <p:cNvSpPr/>
              <p:nvPr/>
            </p:nvSpPr>
            <p:spPr bwMode="auto">
              <a:xfrm>
                <a:off x="5262" y="2415"/>
                <a:ext cx="52" cy="29"/>
              </a:xfrm>
              <a:custGeom>
                <a:avLst/>
                <a:gdLst>
                  <a:gd name="T0" fmla="*/ 0 w 45"/>
                  <a:gd name="T1" fmla="*/ 12 h 26"/>
                  <a:gd name="T2" fmla="*/ 2 w 45"/>
                  <a:gd name="T3" fmla="*/ 3 h 26"/>
                  <a:gd name="T4" fmla="*/ 24 w 45"/>
                  <a:gd name="T5" fmla="*/ 10 h 26"/>
                  <a:gd name="T6" fmla="*/ 34 w 45"/>
                  <a:gd name="T7" fmla="*/ 7 h 26"/>
                  <a:gd name="T8" fmla="*/ 43 w 45"/>
                  <a:gd name="T9" fmla="*/ 3 h 26"/>
                  <a:gd name="T10" fmla="*/ 43 w 45"/>
                  <a:gd name="T11" fmla="*/ 13 h 26"/>
                  <a:gd name="T12" fmla="*/ 41 w 45"/>
                  <a:gd name="T13" fmla="*/ 20 h 26"/>
                  <a:gd name="T14" fmla="*/ 30 w 45"/>
                  <a:gd name="T15" fmla="*/ 23 h 26"/>
                  <a:gd name="T16" fmla="*/ 24 w 45"/>
                  <a:gd name="T17" fmla="*/ 20 h 26"/>
                  <a:gd name="T18" fmla="*/ 14 w 45"/>
                  <a:gd name="T19" fmla="*/ 8 h 26"/>
                  <a:gd name="T20" fmla="*/ 2 w 45"/>
                  <a:gd name="T21" fmla="*/ 14 h 26"/>
                  <a:gd name="T22" fmla="*/ 0 w 45"/>
                  <a:gd name="T23"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5" h="26">
                    <a:moveTo>
                      <a:pt x="0" y="12"/>
                    </a:moveTo>
                    <a:cubicBezTo>
                      <a:pt x="1" y="9"/>
                      <a:pt x="1" y="6"/>
                      <a:pt x="2" y="3"/>
                    </a:cubicBezTo>
                    <a:cubicBezTo>
                      <a:pt x="9" y="7"/>
                      <a:pt x="18" y="1"/>
                      <a:pt x="24" y="10"/>
                    </a:cubicBezTo>
                    <a:cubicBezTo>
                      <a:pt x="26" y="12"/>
                      <a:pt x="31" y="9"/>
                      <a:pt x="34" y="7"/>
                    </a:cubicBezTo>
                    <a:cubicBezTo>
                      <a:pt x="36" y="4"/>
                      <a:pt x="39" y="0"/>
                      <a:pt x="43" y="3"/>
                    </a:cubicBezTo>
                    <a:cubicBezTo>
                      <a:pt x="45" y="5"/>
                      <a:pt x="44" y="10"/>
                      <a:pt x="43" y="13"/>
                    </a:cubicBezTo>
                    <a:cubicBezTo>
                      <a:pt x="42" y="16"/>
                      <a:pt x="42" y="18"/>
                      <a:pt x="41" y="20"/>
                    </a:cubicBezTo>
                    <a:cubicBezTo>
                      <a:pt x="37" y="20"/>
                      <a:pt x="33" y="21"/>
                      <a:pt x="30" y="23"/>
                    </a:cubicBezTo>
                    <a:cubicBezTo>
                      <a:pt x="25" y="26"/>
                      <a:pt x="23" y="24"/>
                      <a:pt x="24" y="20"/>
                    </a:cubicBezTo>
                    <a:cubicBezTo>
                      <a:pt x="25" y="12"/>
                      <a:pt x="14" y="15"/>
                      <a:pt x="14" y="8"/>
                    </a:cubicBezTo>
                    <a:cubicBezTo>
                      <a:pt x="10" y="9"/>
                      <a:pt x="4" y="9"/>
                      <a:pt x="2" y="14"/>
                    </a:cubicBezTo>
                    <a:cubicBezTo>
                      <a:pt x="2" y="14"/>
                      <a:pt x="1" y="13"/>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1" name="Freeform 711">
                <a:extLst>
                  <a:ext uri="{FF2B5EF4-FFF2-40B4-BE49-F238E27FC236}">
                    <a16:creationId xmlns:a16="http://schemas.microsoft.com/office/drawing/2014/main" id="{AD9291FE-0005-AE4F-F673-33DCDC281D16}"/>
                  </a:ext>
                </a:extLst>
              </p:cNvPr>
              <p:cNvSpPr/>
              <p:nvPr/>
            </p:nvSpPr>
            <p:spPr bwMode="auto">
              <a:xfrm>
                <a:off x="5194" y="2324"/>
                <a:ext cx="46" cy="23"/>
              </a:xfrm>
              <a:custGeom>
                <a:avLst/>
                <a:gdLst>
                  <a:gd name="T0" fmla="*/ 6 w 40"/>
                  <a:gd name="T1" fmla="*/ 1 h 20"/>
                  <a:gd name="T2" fmla="*/ 13 w 40"/>
                  <a:gd name="T3" fmla="*/ 0 h 20"/>
                  <a:gd name="T4" fmla="*/ 39 w 40"/>
                  <a:gd name="T5" fmla="*/ 15 h 20"/>
                  <a:gd name="T6" fmla="*/ 33 w 40"/>
                  <a:gd name="T7" fmla="*/ 20 h 20"/>
                  <a:gd name="T8" fmla="*/ 7 w 40"/>
                  <a:gd name="T9" fmla="*/ 18 h 20"/>
                  <a:gd name="T10" fmla="*/ 6 w 40"/>
                  <a:gd name="T11" fmla="*/ 1 h 20"/>
                </a:gdLst>
                <a:ahLst/>
                <a:cxnLst>
                  <a:cxn ang="0">
                    <a:pos x="T0" y="T1"/>
                  </a:cxn>
                  <a:cxn ang="0">
                    <a:pos x="T2" y="T3"/>
                  </a:cxn>
                  <a:cxn ang="0">
                    <a:pos x="T4" y="T5"/>
                  </a:cxn>
                  <a:cxn ang="0">
                    <a:pos x="T6" y="T7"/>
                  </a:cxn>
                  <a:cxn ang="0">
                    <a:pos x="T8" y="T9"/>
                  </a:cxn>
                  <a:cxn ang="0">
                    <a:pos x="T10" y="T11"/>
                  </a:cxn>
                </a:cxnLst>
                <a:rect l="0" t="0" r="r" b="b"/>
                <a:pathLst>
                  <a:path w="40" h="20">
                    <a:moveTo>
                      <a:pt x="6" y="1"/>
                    </a:moveTo>
                    <a:cubicBezTo>
                      <a:pt x="8" y="1"/>
                      <a:pt x="11" y="0"/>
                      <a:pt x="13" y="0"/>
                    </a:cubicBezTo>
                    <a:cubicBezTo>
                      <a:pt x="19" y="9"/>
                      <a:pt x="31" y="8"/>
                      <a:pt x="39" y="15"/>
                    </a:cubicBezTo>
                    <a:cubicBezTo>
                      <a:pt x="40" y="19"/>
                      <a:pt x="34" y="17"/>
                      <a:pt x="33" y="20"/>
                    </a:cubicBezTo>
                    <a:cubicBezTo>
                      <a:pt x="25" y="20"/>
                      <a:pt x="16" y="14"/>
                      <a:pt x="7" y="18"/>
                    </a:cubicBezTo>
                    <a:cubicBezTo>
                      <a:pt x="0" y="13"/>
                      <a:pt x="5" y="7"/>
                      <a:pt x="6"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2" name="Freeform 712">
                <a:extLst>
                  <a:ext uri="{FF2B5EF4-FFF2-40B4-BE49-F238E27FC236}">
                    <a16:creationId xmlns:a16="http://schemas.microsoft.com/office/drawing/2014/main" id="{B2521A61-3BF0-D831-998C-C9E414BBF436}"/>
                  </a:ext>
                </a:extLst>
              </p:cNvPr>
              <p:cNvSpPr/>
              <p:nvPr/>
            </p:nvSpPr>
            <p:spPr bwMode="auto">
              <a:xfrm>
                <a:off x="5198" y="2514"/>
                <a:ext cx="36" cy="26"/>
              </a:xfrm>
              <a:custGeom>
                <a:avLst/>
                <a:gdLst>
                  <a:gd name="T0" fmla="*/ 32 w 32"/>
                  <a:gd name="T1" fmla="*/ 10 h 23"/>
                  <a:gd name="T2" fmla="*/ 28 w 32"/>
                  <a:gd name="T3" fmla="*/ 15 h 23"/>
                  <a:gd name="T4" fmla="*/ 21 w 32"/>
                  <a:gd name="T5" fmla="*/ 22 h 23"/>
                  <a:gd name="T6" fmla="*/ 0 w 32"/>
                  <a:gd name="T7" fmla="*/ 18 h 23"/>
                  <a:gd name="T8" fmla="*/ 21 w 32"/>
                  <a:gd name="T9" fmla="*/ 0 h 23"/>
                  <a:gd name="T10" fmla="*/ 32 w 32"/>
                  <a:gd name="T11" fmla="*/ 10 h 23"/>
                </a:gdLst>
                <a:ahLst/>
                <a:cxnLst>
                  <a:cxn ang="0">
                    <a:pos x="T0" y="T1"/>
                  </a:cxn>
                  <a:cxn ang="0">
                    <a:pos x="T2" y="T3"/>
                  </a:cxn>
                  <a:cxn ang="0">
                    <a:pos x="T4" y="T5"/>
                  </a:cxn>
                  <a:cxn ang="0">
                    <a:pos x="T6" y="T7"/>
                  </a:cxn>
                  <a:cxn ang="0">
                    <a:pos x="T8" y="T9"/>
                  </a:cxn>
                  <a:cxn ang="0">
                    <a:pos x="T10" y="T11"/>
                  </a:cxn>
                </a:cxnLst>
                <a:rect l="0" t="0" r="r" b="b"/>
                <a:pathLst>
                  <a:path w="32" h="23">
                    <a:moveTo>
                      <a:pt x="32" y="10"/>
                    </a:moveTo>
                    <a:cubicBezTo>
                      <a:pt x="29" y="10"/>
                      <a:pt x="28" y="12"/>
                      <a:pt x="28" y="15"/>
                    </a:cubicBezTo>
                    <a:cubicBezTo>
                      <a:pt x="25" y="16"/>
                      <a:pt x="23" y="19"/>
                      <a:pt x="21" y="22"/>
                    </a:cubicBezTo>
                    <a:cubicBezTo>
                      <a:pt x="15" y="22"/>
                      <a:pt x="9" y="23"/>
                      <a:pt x="0" y="18"/>
                    </a:cubicBezTo>
                    <a:cubicBezTo>
                      <a:pt x="7" y="12"/>
                      <a:pt x="14" y="6"/>
                      <a:pt x="21" y="0"/>
                    </a:cubicBezTo>
                    <a:cubicBezTo>
                      <a:pt x="25" y="2"/>
                      <a:pt x="32" y="2"/>
                      <a:pt x="32"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3" name="Freeform 713">
                <a:extLst>
                  <a:ext uri="{FF2B5EF4-FFF2-40B4-BE49-F238E27FC236}">
                    <a16:creationId xmlns:a16="http://schemas.microsoft.com/office/drawing/2014/main" id="{94831A8F-CA72-F583-C090-4CDC0A71EA3D}"/>
                  </a:ext>
                </a:extLst>
              </p:cNvPr>
              <p:cNvSpPr/>
              <p:nvPr/>
            </p:nvSpPr>
            <p:spPr bwMode="auto">
              <a:xfrm>
                <a:off x="4962" y="2141"/>
                <a:ext cx="29" cy="52"/>
              </a:xfrm>
              <a:custGeom>
                <a:avLst/>
                <a:gdLst>
                  <a:gd name="T0" fmla="*/ 0 w 26"/>
                  <a:gd name="T1" fmla="*/ 1 h 46"/>
                  <a:gd name="T2" fmla="*/ 22 w 26"/>
                  <a:gd name="T3" fmla="*/ 21 h 46"/>
                  <a:gd name="T4" fmla="*/ 21 w 26"/>
                  <a:gd name="T5" fmla="*/ 40 h 46"/>
                  <a:gd name="T6" fmla="*/ 14 w 26"/>
                  <a:gd name="T7" fmla="*/ 31 h 46"/>
                  <a:gd name="T8" fmla="*/ 14 w 26"/>
                  <a:gd name="T9" fmla="*/ 24 h 46"/>
                  <a:gd name="T10" fmla="*/ 0 w 26"/>
                  <a:gd name="T11" fmla="*/ 1 h 46"/>
                </a:gdLst>
                <a:ahLst/>
                <a:cxnLst>
                  <a:cxn ang="0">
                    <a:pos x="T0" y="T1"/>
                  </a:cxn>
                  <a:cxn ang="0">
                    <a:pos x="T2" y="T3"/>
                  </a:cxn>
                  <a:cxn ang="0">
                    <a:pos x="T4" y="T5"/>
                  </a:cxn>
                  <a:cxn ang="0">
                    <a:pos x="T6" y="T7"/>
                  </a:cxn>
                  <a:cxn ang="0">
                    <a:pos x="T8" y="T9"/>
                  </a:cxn>
                  <a:cxn ang="0">
                    <a:pos x="T10" y="T11"/>
                  </a:cxn>
                </a:cxnLst>
                <a:rect l="0" t="0" r="r" b="b"/>
                <a:pathLst>
                  <a:path w="26" h="46">
                    <a:moveTo>
                      <a:pt x="0" y="1"/>
                    </a:moveTo>
                    <a:cubicBezTo>
                      <a:pt x="16" y="0"/>
                      <a:pt x="20" y="10"/>
                      <a:pt x="22" y="21"/>
                    </a:cubicBezTo>
                    <a:cubicBezTo>
                      <a:pt x="23" y="28"/>
                      <a:pt x="26" y="37"/>
                      <a:pt x="21" y="40"/>
                    </a:cubicBezTo>
                    <a:cubicBezTo>
                      <a:pt x="12" y="46"/>
                      <a:pt x="15" y="35"/>
                      <a:pt x="14" y="31"/>
                    </a:cubicBezTo>
                    <a:cubicBezTo>
                      <a:pt x="13" y="29"/>
                      <a:pt x="14" y="26"/>
                      <a:pt x="14" y="24"/>
                    </a:cubicBezTo>
                    <a:cubicBezTo>
                      <a:pt x="13" y="15"/>
                      <a:pt x="10" y="7"/>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4" name="Freeform 714">
                <a:extLst>
                  <a:ext uri="{FF2B5EF4-FFF2-40B4-BE49-F238E27FC236}">
                    <a16:creationId xmlns:a16="http://schemas.microsoft.com/office/drawing/2014/main" id="{17BF7A3E-D58B-B7A7-25AB-C8D9BD5DCE6A}"/>
                  </a:ext>
                </a:extLst>
              </p:cNvPr>
              <p:cNvSpPr/>
              <p:nvPr/>
            </p:nvSpPr>
            <p:spPr bwMode="auto">
              <a:xfrm>
                <a:off x="4967" y="2221"/>
                <a:ext cx="55" cy="31"/>
              </a:xfrm>
              <a:custGeom>
                <a:avLst/>
                <a:gdLst>
                  <a:gd name="T0" fmla="*/ 48 w 48"/>
                  <a:gd name="T1" fmla="*/ 0 h 27"/>
                  <a:gd name="T2" fmla="*/ 28 w 48"/>
                  <a:gd name="T3" fmla="*/ 24 h 27"/>
                  <a:gd name="T4" fmla="*/ 22 w 48"/>
                  <a:gd name="T5" fmla="*/ 23 h 27"/>
                  <a:gd name="T6" fmla="*/ 5 w 48"/>
                  <a:gd name="T7" fmla="*/ 14 h 27"/>
                  <a:gd name="T8" fmla="*/ 0 w 48"/>
                  <a:gd name="T9" fmla="*/ 11 h 27"/>
                  <a:gd name="T10" fmla="*/ 25 w 48"/>
                  <a:gd name="T11" fmla="*/ 12 h 27"/>
                  <a:gd name="T12" fmla="*/ 48 w 48"/>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48" h="27">
                    <a:moveTo>
                      <a:pt x="48" y="0"/>
                    </a:moveTo>
                    <a:cubicBezTo>
                      <a:pt x="43" y="11"/>
                      <a:pt x="33" y="16"/>
                      <a:pt x="28" y="24"/>
                    </a:cubicBezTo>
                    <a:cubicBezTo>
                      <a:pt x="26" y="27"/>
                      <a:pt x="23" y="25"/>
                      <a:pt x="22" y="23"/>
                    </a:cubicBezTo>
                    <a:cubicBezTo>
                      <a:pt x="20" y="13"/>
                      <a:pt x="12" y="14"/>
                      <a:pt x="5" y="14"/>
                    </a:cubicBezTo>
                    <a:cubicBezTo>
                      <a:pt x="3" y="14"/>
                      <a:pt x="1" y="14"/>
                      <a:pt x="0" y="11"/>
                    </a:cubicBezTo>
                    <a:cubicBezTo>
                      <a:pt x="9" y="11"/>
                      <a:pt x="17" y="11"/>
                      <a:pt x="25" y="12"/>
                    </a:cubicBezTo>
                    <a:cubicBezTo>
                      <a:pt x="35" y="14"/>
                      <a:pt x="38" y="2"/>
                      <a:pt x="4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5" name="Freeform 715">
                <a:extLst>
                  <a:ext uri="{FF2B5EF4-FFF2-40B4-BE49-F238E27FC236}">
                    <a16:creationId xmlns:a16="http://schemas.microsoft.com/office/drawing/2014/main" id="{967E5BB6-CCCC-24AC-43A8-4D2D227A1169}"/>
                  </a:ext>
                </a:extLst>
              </p:cNvPr>
              <p:cNvSpPr/>
              <p:nvPr/>
            </p:nvSpPr>
            <p:spPr bwMode="auto">
              <a:xfrm>
                <a:off x="5013" y="2154"/>
                <a:ext cx="16" cy="42"/>
              </a:xfrm>
              <a:custGeom>
                <a:avLst/>
                <a:gdLst>
                  <a:gd name="T0" fmla="*/ 8 w 14"/>
                  <a:gd name="T1" fmla="*/ 0 h 37"/>
                  <a:gd name="T2" fmla="*/ 11 w 14"/>
                  <a:gd name="T3" fmla="*/ 37 h 37"/>
                  <a:gd name="T4" fmla="*/ 8 w 14"/>
                  <a:gd name="T5" fmla="*/ 0 h 37"/>
                </a:gdLst>
                <a:ahLst/>
                <a:cxnLst>
                  <a:cxn ang="0">
                    <a:pos x="T0" y="T1"/>
                  </a:cxn>
                  <a:cxn ang="0">
                    <a:pos x="T2" y="T3"/>
                  </a:cxn>
                  <a:cxn ang="0">
                    <a:pos x="T4" y="T5"/>
                  </a:cxn>
                </a:cxnLst>
                <a:rect l="0" t="0" r="r" b="b"/>
                <a:pathLst>
                  <a:path w="14" h="37">
                    <a:moveTo>
                      <a:pt x="8" y="0"/>
                    </a:moveTo>
                    <a:cubicBezTo>
                      <a:pt x="14" y="13"/>
                      <a:pt x="12" y="24"/>
                      <a:pt x="11" y="37"/>
                    </a:cubicBezTo>
                    <a:cubicBezTo>
                      <a:pt x="1" y="25"/>
                      <a:pt x="0" y="19"/>
                      <a:pt x="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6" name="Freeform 716">
                <a:extLst>
                  <a:ext uri="{FF2B5EF4-FFF2-40B4-BE49-F238E27FC236}">
                    <a16:creationId xmlns:a16="http://schemas.microsoft.com/office/drawing/2014/main" id="{385B9776-5C97-1609-5029-916D67D22E72}"/>
                  </a:ext>
                </a:extLst>
              </p:cNvPr>
              <p:cNvSpPr/>
              <p:nvPr/>
            </p:nvSpPr>
            <p:spPr bwMode="auto">
              <a:xfrm>
                <a:off x="4990" y="2185"/>
                <a:ext cx="27" cy="21"/>
              </a:xfrm>
              <a:custGeom>
                <a:avLst/>
                <a:gdLst>
                  <a:gd name="T0" fmla="*/ 4 w 24"/>
                  <a:gd name="T1" fmla="*/ 0 h 19"/>
                  <a:gd name="T2" fmla="*/ 24 w 24"/>
                  <a:gd name="T3" fmla="*/ 16 h 19"/>
                  <a:gd name="T4" fmla="*/ 4 w 24"/>
                  <a:gd name="T5" fmla="*/ 0 h 19"/>
                </a:gdLst>
                <a:ahLst/>
                <a:cxnLst>
                  <a:cxn ang="0">
                    <a:pos x="T0" y="T1"/>
                  </a:cxn>
                  <a:cxn ang="0">
                    <a:pos x="T2" y="T3"/>
                  </a:cxn>
                  <a:cxn ang="0">
                    <a:pos x="T4" y="T5"/>
                  </a:cxn>
                </a:cxnLst>
                <a:rect l="0" t="0" r="r" b="b"/>
                <a:pathLst>
                  <a:path w="24" h="19">
                    <a:moveTo>
                      <a:pt x="4" y="0"/>
                    </a:moveTo>
                    <a:cubicBezTo>
                      <a:pt x="8" y="8"/>
                      <a:pt x="18" y="9"/>
                      <a:pt x="24" y="16"/>
                    </a:cubicBezTo>
                    <a:cubicBezTo>
                      <a:pt x="15" y="13"/>
                      <a:pt x="0" y="19"/>
                      <a:pt x="4"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7" name="Freeform 717">
                <a:extLst>
                  <a:ext uri="{FF2B5EF4-FFF2-40B4-BE49-F238E27FC236}">
                    <a16:creationId xmlns:a16="http://schemas.microsoft.com/office/drawing/2014/main" id="{01A9FDCF-1486-12FB-D15B-F85E013D6B55}"/>
                  </a:ext>
                </a:extLst>
              </p:cNvPr>
              <p:cNvSpPr/>
              <p:nvPr/>
            </p:nvSpPr>
            <p:spPr bwMode="auto">
              <a:xfrm>
                <a:off x="4953" y="2195"/>
                <a:ext cx="19" cy="22"/>
              </a:xfrm>
              <a:custGeom>
                <a:avLst/>
                <a:gdLst>
                  <a:gd name="T0" fmla="*/ 17 w 17"/>
                  <a:gd name="T1" fmla="*/ 2 h 19"/>
                  <a:gd name="T2" fmla="*/ 0 w 17"/>
                  <a:gd name="T3" fmla="*/ 19 h 19"/>
                  <a:gd name="T4" fmla="*/ 17 w 17"/>
                  <a:gd name="T5" fmla="*/ 2 h 19"/>
                </a:gdLst>
                <a:ahLst/>
                <a:cxnLst>
                  <a:cxn ang="0">
                    <a:pos x="T0" y="T1"/>
                  </a:cxn>
                  <a:cxn ang="0">
                    <a:pos x="T2" y="T3"/>
                  </a:cxn>
                  <a:cxn ang="0">
                    <a:pos x="T4" y="T5"/>
                  </a:cxn>
                </a:cxnLst>
                <a:rect l="0" t="0" r="r" b="b"/>
                <a:pathLst>
                  <a:path w="17" h="19">
                    <a:moveTo>
                      <a:pt x="17" y="2"/>
                    </a:moveTo>
                    <a:cubicBezTo>
                      <a:pt x="11" y="9"/>
                      <a:pt x="4" y="11"/>
                      <a:pt x="0" y="19"/>
                    </a:cubicBezTo>
                    <a:cubicBezTo>
                      <a:pt x="0" y="3"/>
                      <a:pt x="3" y="0"/>
                      <a:pt x="1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8" name="Freeform 718">
                <a:extLst>
                  <a:ext uri="{FF2B5EF4-FFF2-40B4-BE49-F238E27FC236}">
                    <a16:creationId xmlns:a16="http://schemas.microsoft.com/office/drawing/2014/main" id="{12F2F849-2550-B4B6-4EAF-0EC9035DE44F}"/>
                  </a:ext>
                </a:extLst>
              </p:cNvPr>
              <p:cNvSpPr/>
              <p:nvPr/>
            </p:nvSpPr>
            <p:spPr bwMode="auto">
              <a:xfrm>
                <a:off x="4912" y="2202"/>
                <a:ext cx="22" cy="11"/>
              </a:xfrm>
              <a:custGeom>
                <a:avLst/>
                <a:gdLst>
                  <a:gd name="T0" fmla="*/ 0 w 20"/>
                  <a:gd name="T1" fmla="*/ 9 h 10"/>
                  <a:gd name="T2" fmla="*/ 20 w 20"/>
                  <a:gd name="T3" fmla="*/ 3 h 10"/>
                  <a:gd name="T4" fmla="*/ 0 w 20"/>
                  <a:gd name="T5" fmla="*/ 10 h 10"/>
                  <a:gd name="T6" fmla="*/ 0 w 20"/>
                  <a:gd name="T7" fmla="*/ 9 h 10"/>
                </a:gdLst>
                <a:ahLst/>
                <a:cxnLst>
                  <a:cxn ang="0">
                    <a:pos x="T0" y="T1"/>
                  </a:cxn>
                  <a:cxn ang="0">
                    <a:pos x="T2" y="T3"/>
                  </a:cxn>
                  <a:cxn ang="0">
                    <a:pos x="T4" y="T5"/>
                  </a:cxn>
                  <a:cxn ang="0">
                    <a:pos x="T6" y="T7"/>
                  </a:cxn>
                </a:cxnLst>
                <a:rect l="0" t="0" r="r" b="b"/>
                <a:pathLst>
                  <a:path w="20" h="10">
                    <a:moveTo>
                      <a:pt x="0" y="9"/>
                    </a:moveTo>
                    <a:cubicBezTo>
                      <a:pt x="5" y="0"/>
                      <a:pt x="5" y="0"/>
                      <a:pt x="20" y="3"/>
                    </a:cubicBezTo>
                    <a:cubicBezTo>
                      <a:pt x="12" y="5"/>
                      <a:pt x="7" y="10"/>
                      <a:pt x="0" y="10"/>
                    </a:cubicBezTo>
                    <a:lnTo>
                      <a:pt x="0" y="9"/>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9" name="Freeform 719">
                <a:extLst>
                  <a:ext uri="{FF2B5EF4-FFF2-40B4-BE49-F238E27FC236}">
                    <a16:creationId xmlns:a16="http://schemas.microsoft.com/office/drawing/2014/main" id="{34E6D5DC-1652-AF56-4F12-8BD9714DDDC2}"/>
                  </a:ext>
                </a:extLst>
              </p:cNvPr>
              <p:cNvSpPr/>
              <p:nvPr/>
            </p:nvSpPr>
            <p:spPr bwMode="auto">
              <a:xfrm>
                <a:off x="4872" y="2232"/>
                <a:ext cx="21" cy="11"/>
              </a:xfrm>
              <a:custGeom>
                <a:avLst/>
                <a:gdLst>
                  <a:gd name="T0" fmla="*/ 0 w 19"/>
                  <a:gd name="T1" fmla="*/ 0 h 9"/>
                  <a:gd name="T2" fmla="*/ 19 w 19"/>
                  <a:gd name="T3" fmla="*/ 6 h 9"/>
                  <a:gd name="T4" fmla="*/ 0 w 19"/>
                  <a:gd name="T5" fmla="*/ 0 h 9"/>
                </a:gdLst>
                <a:ahLst/>
                <a:cxnLst>
                  <a:cxn ang="0">
                    <a:pos x="T0" y="T1"/>
                  </a:cxn>
                  <a:cxn ang="0">
                    <a:pos x="T2" y="T3"/>
                  </a:cxn>
                  <a:cxn ang="0">
                    <a:pos x="T4" y="T5"/>
                  </a:cxn>
                </a:cxnLst>
                <a:rect l="0" t="0" r="r" b="b"/>
                <a:pathLst>
                  <a:path w="19" h="9">
                    <a:moveTo>
                      <a:pt x="0" y="0"/>
                    </a:moveTo>
                    <a:cubicBezTo>
                      <a:pt x="6" y="2"/>
                      <a:pt x="12" y="4"/>
                      <a:pt x="19" y="6"/>
                    </a:cubicBezTo>
                    <a:cubicBezTo>
                      <a:pt x="11" y="9"/>
                      <a:pt x="5" y="7"/>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0" name="Freeform 720">
                <a:extLst>
                  <a:ext uri="{FF2B5EF4-FFF2-40B4-BE49-F238E27FC236}">
                    <a16:creationId xmlns:a16="http://schemas.microsoft.com/office/drawing/2014/main" id="{D86E0385-6CAC-18BD-8F37-53B4EC78FCBE}"/>
                  </a:ext>
                </a:extLst>
              </p:cNvPr>
              <p:cNvSpPr/>
              <p:nvPr/>
            </p:nvSpPr>
            <p:spPr bwMode="auto">
              <a:xfrm>
                <a:off x="4929" y="2220"/>
                <a:ext cx="10" cy="11"/>
              </a:xfrm>
              <a:custGeom>
                <a:avLst/>
                <a:gdLst>
                  <a:gd name="T0" fmla="*/ 9 w 9"/>
                  <a:gd name="T1" fmla="*/ 0 h 10"/>
                  <a:gd name="T2" fmla="*/ 0 w 9"/>
                  <a:gd name="T3" fmla="*/ 10 h 10"/>
                  <a:gd name="T4" fmla="*/ 9 w 9"/>
                  <a:gd name="T5" fmla="*/ 0 h 10"/>
                </a:gdLst>
                <a:ahLst/>
                <a:cxnLst>
                  <a:cxn ang="0">
                    <a:pos x="T0" y="T1"/>
                  </a:cxn>
                  <a:cxn ang="0">
                    <a:pos x="T2" y="T3"/>
                  </a:cxn>
                  <a:cxn ang="0">
                    <a:pos x="T4" y="T5"/>
                  </a:cxn>
                </a:cxnLst>
                <a:rect l="0" t="0" r="r" b="b"/>
                <a:pathLst>
                  <a:path w="9" h="10">
                    <a:moveTo>
                      <a:pt x="9" y="0"/>
                    </a:moveTo>
                    <a:cubicBezTo>
                      <a:pt x="9" y="5"/>
                      <a:pt x="6" y="9"/>
                      <a:pt x="0" y="10"/>
                    </a:cubicBezTo>
                    <a:cubicBezTo>
                      <a:pt x="1" y="3"/>
                      <a:pt x="5" y="1"/>
                      <a:pt x="9"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1" name="Freeform 721">
                <a:extLst>
                  <a:ext uri="{FF2B5EF4-FFF2-40B4-BE49-F238E27FC236}">
                    <a16:creationId xmlns:a16="http://schemas.microsoft.com/office/drawing/2014/main" id="{A0BA2B04-6CEC-FFA9-B40E-81EC64C2DC46}"/>
                  </a:ext>
                </a:extLst>
              </p:cNvPr>
              <p:cNvSpPr/>
              <p:nvPr/>
            </p:nvSpPr>
            <p:spPr bwMode="auto">
              <a:xfrm>
                <a:off x="4939" y="2200"/>
                <a:ext cx="9" cy="6"/>
              </a:xfrm>
              <a:custGeom>
                <a:avLst/>
                <a:gdLst>
                  <a:gd name="T0" fmla="*/ 3 w 8"/>
                  <a:gd name="T1" fmla="*/ 6 h 6"/>
                  <a:gd name="T2" fmla="*/ 0 w 8"/>
                  <a:gd name="T3" fmla="*/ 3 h 6"/>
                  <a:gd name="T4" fmla="*/ 4 w 8"/>
                  <a:gd name="T5" fmla="*/ 0 h 6"/>
                  <a:gd name="T6" fmla="*/ 8 w 8"/>
                  <a:gd name="T7" fmla="*/ 3 h 6"/>
                  <a:gd name="T8" fmla="*/ 3 w 8"/>
                  <a:gd name="T9" fmla="*/ 6 h 6"/>
                </a:gdLst>
                <a:ahLst/>
                <a:cxnLst>
                  <a:cxn ang="0">
                    <a:pos x="T0" y="T1"/>
                  </a:cxn>
                  <a:cxn ang="0">
                    <a:pos x="T2" y="T3"/>
                  </a:cxn>
                  <a:cxn ang="0">
                    <a:pos x="T4" y="T5"/>
                  </a:cxn>
                  <a:cxn ang="0">
                    <a:pos x="T6" y="T7"/>
                  </a:cxn>
                  <a:cxn ang="0">
                    <a:pos x="T8" y="T9"/>
                  </a:cxn>
                </a:cxnLst>
                <a:rect l="0" t="0" r="r" b="b"/>
                <a:pathLst>
                  <a:path w="8" h="6">
                    <a:moveTo>
                      <a:pt x="3" y="6"/>
                    </a:moveTo>
                    <a:cubicBezTo>
                      <a:pt x="2" y="6"/>
                      <a:pt x="0" y="5"/>
                      <a:pt x="0" y="3"/>
                    </a:cubicBezTo>
                    <a:cubicBezTo>
                      <a:pt x="0" y="1"/>
                      <a:pt x="2" y="0"/>
                      <a:pt x="4" y="0"/>
                    </a:cubicBezTo>
                    <a:cubicBezTo>
                      <a:pt x="6" y="0"/>
                      <a:pt x="8" y="0"/>
                      <a:pt x="8" y="3"/>
                    </a:cubicBezTo>
                    <a:cubicBezTo>
                      <a:pt x="8" y="5"/>
                      <a:pt x="6" y="6"/>
                      <a:pt x="3"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2" name="Freeform 722">
                <a:extLst>
                  <a:ext uri="{FF2B5EF4-FFF2-40B4-BE49-F238E27FC236}">
                    <a16:creationId xmlns:a16="http://schemas.microsoft.com/office/drawing/2014/main" id="{B90EA2E8-D13C-6760-6B50-2EC4C110D6AC}"/>
                  </a:ext>
                </a:extLst>
              </p:cNvPr>
              <p:cNvSpPr/>
              <p:nvPr/>
            </p:nvSpPr>
            <p:spPr bwMode="auto">
              <a:xfrm>
                <a:off x="4892" y="2211"/>
                <a:ext cx="20" cy="7"/>
              </a:xfrm>
              <a:custGeom>
                <a:avLst/>
                <a:gdLst>
                  <a:gd name="T0" fmla="*/ 17 w 17"/>
                  <a:gd name="T1" fmla="*/ 2 h 6"/>
                  <a:gd name="T2" fmla="*/ 0 w 17"/>
                  <a:gd name="T3" fmla="*/ 6 h 6"/>
                  <a:gd name="T4" fmla="*/ 17 w 17"/>
                  <a:gd name="T5" fmla="*/ 1 h 6"/>
                  <a:gd name="T6" fmla="*/ 17 w 17"/>
                  <a:gd name="T7" fmla="*/ 2 h 6"/>
                </a:gdLst>
                <a:ahLst/>
                <a:cxnLst>
                  <a:cxn ang="0">
                    <a:pos x="T0" y="T1"/>
                  </a:cxn>
                  <a:cxn ang="0">
                    <a:pos x="T2" y="T3"/>
                  </a:cxn>
                  <a:cxn ang="0">
                    <a:pos x="T4" y="T5"/>
                  </a:cxn>
                  <a:cxn ang="0">
                    <a:pos x="T6" y="T7"/>
                  </a:cxn>
                </a:cxnLst>
                <a:rect l="0" t="0" r="r" b="b"/>
                <a:pathLst>
                  <a:path w="17" h="6">
                    <a:moveTo>
                      <a:pt x="17" y="2"/>
                    </a:moveTo>
                    <a:cubicBezTo>
                      <a:pt x="12" y="5"/>
                      <a:pt x="7" y="6"/>
                      <a:pt x="0" y="6"/>
                    </a:cubicBezTo>
                    <a:cubicBezTo>
                      <a:pt x="6" y="0"/>
                      <a:pt x="12" y="2"/>
                      <a:pt x="17" y="1"/>
                    </a:cubicBezTo>
                    <a:cubicBezTo>
                      <a:pt x="17" y="1"/>
                      <a:pt x="17" y="2"/>
                      <a:pt x="1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3" name="Freeform 723">
                <a:extLst>
                  <a:ext uri="{FF2B5EF4-FFF2-40B4-BE49-F238E27FC236}">
                    <a16:creationId xmlns:a16="http://schemas.microsoft.com/office/drawing/2014/main" id="{5955D125-8A80-1C47-3AA5-F5F94645A51D}"/>
                  </a:ext>
                </a:extLst>
              </p:cNvPr>
              <p:cNvSpPr/>
              <p:nvPr/>
            </p:nvSpPr>
            <p:spPr bwMode="auto">
              <a:xfrm>
                <a:off x="4923" y="2236"/>
                <a:ext cx="3"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0"/>
                      <a:pt x="2" y="0"/>
                      <a:pt x="3" y="1"/>
                    </a:cubicBezTo>
                    <a:cubicBezTo>
                      <a:pt x="3" y="1"/>
                      <a:pt x="3" y="2"/>
                      <a:pt x="2" y="3"/>
                    </a:cubicBezTo>
                    <a:cubicBezTo>
                      <a:pt x="2" y="3"/>
                      <a:pt x="1" y="2"/>
                      <a:pt x="0" y="2"/>
                    </a:cubicBezTo>
                    <a:cubicBezTo>
                      <a:pt x="0" y="1"/>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4" name="Freeform 724">
                <a:extLst>
                  <a:ext uri="{FF2B5EF4-FFF2-40B4-BE49-F238E27FC236}">
                    <a16:creationId xmlns:a16="http://schemas.microsoft.com/office/drawing/2014/main" id="{80855525-53FF-9D73-62CA-B528D3FFBDF3}"/>
                  </a:ext>
                </a:extLst>
              </p:cNvPr>
              <p:cNvSpPr/>
              <p:nvPr/>
            </p:nvSpPr>
            <p:spPr bwMode="auto">
              <a:xfrm>
                <a:off x="4880" y="2130"/>
                <a:ext cx="4" cy="3"/>
              </a:xfrm>
              <a:custGeom>
                <a:avLst/>
                <a:gdLst>
                  <a:gd name="T0" fmla="*/ 4 w 4"/>
                  <a:gd name="T1" fmla="*/ 1 h 2"/>
                  <a:gd name="T2" fmla="*/ 2 w 4"/>
                  <a:gd name="T3" fmla="*/ 2 h 2"/>
                  <a:gd name="T4" fmla="*/ 0 w 4"/>
                  <a:gd name="T5" fmla="*/ 1 h 2"/>
                  <a:gd name="T6" fmla="*/ 2 w 4"/>
                  <a:gd name="T7" fmla="*/ 0 h 2"/>
                  <a:gd name="T8" fmla="*/ 4 w 4"/>
                  <a:gd name="T9" fmla="*/ 1 h 2"/>
                </a:gdLst>
                <a:ahLst/>
                <a:cxnLst>
                  <a:cxn ang="0">
                    <a:pos x="T0" y="T1"/>
                  </a:cxn>
                  <a:cxn ang="0">
                    <a:pos x="T2" y="T3"/>
                  </a:cxn>
                  <a:cxn ang="0">
                    <a:pos x="T4" y="T5"/>
                  </a:cxn>
                  <a:cxn ang="0">
                    <a:pos x="T6" y="T7"/>
                  </a:cxn>
                  <a:cxn ang="0">
                    <a:pos x="T8" y="T9"/>
                  </a:cxn>
                </a:cxnLst>
                <a:rect l="0" t="0" r="r" b="b"/>
                <a:pathLst>
                  <a:path w="4" h="2">
                    <a:moveTo>
                      <a:pt x="4" y="1"/>
                    </a:moveTo>
                    <a:cubicBezTo>
                      <a:pt x="3" y="2"/>
                      <a:pt x="3" y="2"/>
                      <a:pt x="2" y="2"/>
                    </a:cubicBezTo>
                    <a:cubicBezTo>
                      <a:pt x="2" y="2"/>
                      <a:pt x="1" y="2"/>
                      <a:pt x="0" y="1"/>
                    </a:cubicBezTo>
                    <a:cubicBezTo>
                      <a:pt x="1" y="1"/>
                      <a:pt x="2" y="0"/>
                      <a:pt x="2" y="0"/>
                    </a:cubicBezTo>
                    <a:cubicBezTo>
                      <a:pt x="3" y="0"/>
                      <a:pt x="3" y="1"/>
                      <a:pt x="4"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5" name="Freeform 725">
                <a:extLst>
                  <a:ext uri="{FF2B5EF4-FFF2-40B4-BE49-F238E27FC236}">
                    <a16:creationId xmlns:a16="http://schemas.microsoft.com/office/drawing/2014/main" id="{233F28B8-CC98-E6AC-8D9D-D77C4BC35029}"/>
                  </a:ext>
                </a:extLst>
              </p:cNvPr>
              <p:cNvSpPr/>
              <p:nvPr/>
            </p:nvSpPr>
            <p:spPr bwMode="auto">
              <a:xfrm>
                <a:off x="4820" y="2133"/>
                <a:ext cx="7" cy="3"/>
              </a:xfrm>
              <a:custGeom>
                <a:avLst/>
                <a:gdLst>
                  <a:gd name="T0" fmla="*/ 6 w 6"/>
                  <a:gd name="T1" fmla="*/ 1 h 3"/>
                  <a:gd name="T2" fmla="*/ 1 w 6"/>
                  <a:gd name="T3" fmla="*/ 2 h 3"/>
                  <a:gd name="T4" fmla="*/ 0 w 6"/>
                  <a:gd name="T5" fmla="*/ 1 h 3"/>
                  <a:gd name="T6" fmla="*/ 6 w 6"/>
                  <a:gd name="T7" fmla="*/ 0 h 3"/>
                  <a:gd name="T8" fmla="*/ 6 w 6"/>
                  <a:gd name="T9" fmla="*/ 1 h 3"/>
                </a:gdLst>
                <a:ahLst/>
                <a:cxnLst>
                  <a:cxn ang="0">
                    <a:pos x="T0" y="T1"/>
                  </a:cxn>
                  <a:cxn ang="0">
                    <a:pos x="T2" y="T3"/>
                  </a:cxn>
                  <a:cxn ang="0">
                    <a:pos x="T4" y="T5"/>
                  </a:cxn>
                  <a:cxn ang="0">
                    <a:pos x="T6" y="T7"/>
                  </a:cxn>
                  <a:cxn ang="0">
                    <a:pos x="T8" y="T9"/>
                  </a:cxn>
                </a:cxnLst>
                <a:rect l="0" t="0" r="r" b="b"/>
                <a:pathLst>
                  <a:path w="6" h="3">
                    <a:moveTo>
                      <a:pt x="6" y="1"/>
                    </a:moveTo>
                    <a:cubicBezTo>
                      <a:pt x="5" y="2"/>
                      <a:pt x="3" y="3"/>
                      <a:pt x="1" y="2"/>
                    </a:cubicBezTo>
                    <a:cubicBezTo>
                      <a:pt x="1" y="2"/>
                      <a:pt x="1" y="2"/>
                      <a:pt x="0" y="1"/>
                    </a:cubicBezTo>
                    <a:cubicBezTo>
                      <a:pt x="2" y="1"/>
                      <a:pt x="4" y="1"/>
                      <a:pt x="6" y="0"/>
                    </a:cubicBezTo>
                    <a:cubicBezTo>
                      <a:pt x="6" y="0"/>
                      <a:pt x="6" y="1"/>
                      <a:pt x="6"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6" name="Freeform 726">
                <a:extLst>
                  <a:ext uri="{FF2B5EF4-FFF2-40B4-BE49-F238E27FC236}">
                    <a16:creationId xmlns:a16="http://schemas.microsoft.com/office/drawing/2014/main" id="{94B645F7-DD6E-947F-B6AA-3821B7BCE021}"/>
                  </a:ext>
                </a:extLst>
              </p:cNvPr>
              <p:cNvSpPr/>
              <p:nvPr/>
            </p:nvSpPr>
            <p:spPr bwMode="auto">
              <a:xfrm>
                <a:off x="5024" y="2208"/>
                <a:ext cx="2" cy="3"/>
              </a:xfrm>
              <a:custGeom>
                <a:avLst/>
                <a:gdLst>
                  <a:gd name="T0" fmla="*/ 0 w 2"/>
                  <a:gd name="T1" fmla="*/ 0 h 3"/>
                  <a:gd name="T2" fmla="*/ 2 w 2"/>
                  <a:gd name="T3" fmla="*/ 2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0" y="1"/>
                      <a:pt x="1" y="1"/>
                      <a:pt x="2" y="2"/>
                    </a:cubicBezTo>
                    <a:cubicBezTo>
                      <a:pt x="1" y="2"/>
                      <a:pt x="1" y="3"/>
                      <a:pt x="1" y="3"/>
                    </a:cubicBezTo>
                    <a:cubicBezTo>
                      <a:pt x="0" y="2"/>
                      <a:pt x="0"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7" name="Freeform 727">
                <a:extLst>
                  <a:ext uri="{FF2B5EF4-FFF2-40B4-BE49-F238E27FC236}">
                    <a16:creationId xmlns:a16="http://schemas.microsoft.com/office/drawing/2014/main" id="{B18F3BB2-7C60-2B72-1BAA-8B0E841A56A7}"/>
                  </a:ext>
                </a:extLst>
              </p:cNvPr>
              <p:cNvSpPr/>
              <p:nvPr/>
            </p:nvSpPr>
            <p:spPr bwMode="auto">
              <a:xfrm>
                <a:off x="5023" y="2206"/>
                <a:ext cx="1"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8" name="Freeform 728">
                <a:extLst>
                  <a:ext uri="{FF2B5EF4-FFF2-40B4-BE49-F238E27FC236}">
                    <a16:creationId xmlns:a16="http://schemas.microsoft.com/office/drawing/2014/main" id="{69EF74E1-9909-D244-6DBD-9F17DAC676E9}"/>
                  </a:ext>
                </a:extLst>
              </p:cNvPr>
              <p:cNvSpPr/>
              <p:nvPr/>
            </p:nvSpPr>
            <p:spPr bwMode="auto">
              <a:xfrm>
                <a:off x="4967" y="2477"/>
                <a:ext cx="211" cy="211"/>
              </a:xfrm>
              <a:custGeom>
                <a:avLst/>
                <a:gdLst>
                  <a:gd name="T0" fmla="*/ 179 w 186"/>
                  <a:gd name="T1" fmla="*/ 74 h 186"/>
                  <a:gd name="T2" fmla="*/ 180 w 186"/>
                  <a:gd name="T3" fmla="*/ 88 h 186"/>
                  <a:gd name="T4" fmla="*/ 181 w 186"/>
                  <a:gd name="T5" fmla="*/ 110 h 186"/>
                  <a:gd name="T6" fmla="*/ 177 w 186"/>
                  <a:gd name="T7" fmla="*/ 126 h 186"/>
                  <a:gd name="T8" fmla="*/ 164 w 186"/>
                  <a:gd name="T9" fmla="*/ 142 h 186"/>
                  <a:gd name="T10" fmla="*/ 159 w 186"/>
                  <a:gd name="T11" fmla="*/ 148 h 186"/>
                  <a:gd name="T12" fmla="*/ 140 w 186"/>
                  <a:gd name="T13" fmla="*/ 164 h 186"/>
                  <a:gd name="T14" fmla="*/ 132 w 186"/>
                  <a:gd name="T15" fmla="*/ 168 h 186"/>
                  <a:gd name="T16" fmla="*/ 110 w 186"/>
                  <a:gd name="T17" fmla="*/ 176 h 186"/>
                  <a:gd name="T18" fmla="*/ 97 w 186"/>
                  <a:gd name="T19" fmla="*/ 178 h 186"/>
                  <a:gd name="T20" fmla="*/ 70 w 186"/>
                  <a:gd name="T21" fmla="*/ 173 h 186"/>
                  <a:gd name="T22" fmla="*/ 65 w 186"/>
                  <a:gd name="T23" fmla="*/ 169 h 186"/>
                  <a:gd name="T24" fmla="*/ 29 w 186"/>
                  <a:gd name="T25" fmla="*/ 150 h 186"/>
                  <a:gd name="T26" fmla="*/ 23 w 186"/>
                  <a:gd name="T27" fmla="*/ 130 h 186"/>
                  <a:gd name="T28" fmla="*/ 22 w 186"/>
                  <a:gd name="T29" fmla="*/ 128 h 186"/>
                  <a:gd name="T30" fmla="*/ 13 w 186"/>
                  <a:gd name="T31" fmla="*/ 74 h 186"/>
                  <a:gd name="T32" fmla="*/ 42 w 186"/>
                  <a:gd name="T33" fmla="*/ 32 h 186"/>
                  <a:gd name="T34" fmla="*/ 66 w 186"/>
                  <a:gd name="T35" fmla="*/ 17 h 186"/>
                  <a:gd name="T36" fmla="*/ 91 w 186"/>
                  <a:gd name="T37" fmla="*/ 13 h 186"/>
                  <a:gd name="T38" fmla="*/ 105 w 186"/>
                  <a:gd name="T39" fmla="*/ 13 h 186"/>
                  <a:gd name="T40" fmla="*/ 129 w 186"/>
                  <a:gd name="T41" fmla="*/ 16 h 186"/>
                  <a:gd name="T42" fmla="*/ 140 w 186"/>
                  <a:gd name="T43" fmla="*/ 25 h 186"/>
                  <a:gd name="T44" fmla="*/ 169 w 186"/>
                  <a:gd name="T45" fmla="*/ 49 h 186"/>
                  <a:gd name="T46" fmla="*/ 173 w 186"/>
                  <a:gd name="T47" fmla="*/ 57 h 186"/>
                  <a:gd name="T48" fmla="*/ 179 w 186"/>
                  <a:gd name="T49" fmla="*/ 74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6" h="186">
                    <a:moveTo>
                      <a:pt x="179" y="74"/>
                    </a:moveTo>
                    <a:cubicBezTo>
                      <a:pt x="176" y="79"/>
                      <a:pt x="176" y="83"/>
                      <a:pt x="180" y="88"/>
                    </a:cubicBezTo>
                    <a:cubicBezTo>
                      <a:pt x="186" y="95"/>
                      <a:pt x="186" y="103"/>
                      <a:pt x="181" y="110"/>
                    </a:cubicBezTo>
                    <a:cubicBezTo>
                      <a:pt x="177" y="116"/>
                      <a:pt x="177" y="120"/>
                      <a:pt x="177" y="126"/>
                    </a:cubicBezTo>
                    <a:cubicBezTo>
                      <a:pt x="178" y="134"/>
                      <a:pt x="168" y="136"/>
                      <a:pt x="164" y="142"/>
                    </a:cubicBezTo>
                    <a:cubicBezTo>
                      <a:pt x="162" y="144"/>
                      <a:pt x="159" y="145"/>
                      <a:pt x="159" y="148"/>
                    </a:cubicBezTo>
                    <a:cubicBezTo>
                      <a:pt x="161" y="163"/>
                      <a:pt x="149" y="163"/>
                      <a:pt x="140" y="164"/>
                    </a:cubicBezTo>
                    <a:cubicBezTo>
                      <a:pt x="136" y="164"/>
                      <a:pt x="134" y="164"/>
                      <a:pt x="132" y="168"/>
                    </a:cubicBezTo>
                    <a:cubicBezTo>
                      <a:pt x="126" y="180"/>
                      <a:pt x="122" y="182"/>
                      <a:pt x="110" y="176"/>
                    </a:cubicBezTo>
                    <a:cubicBezTo>
                      <a:pt x="104" y="173"/>
                      <a:pt x="101" y="174"/>
                      <a:pt x="97" y="178"/>
                    </a:cubicBezTo>
                    <a:cubicBezTo>
                      <a:pt x="91" y="186"/>
                      <a:pt x="73" y="182"/>
                      <a:pt x="70" y="173"/>
                    </a:cubicBezTo>
                    <a:cubicBezTo>
                      <a:pt x="69" y="170"/>
                      <a:pt x="69" y="169"/>
                      <a:pt x="65" y="169"/>
                    </a:cubicBezTo>
                    <a:cubicBezTo>
                      <a:pt x="47" y="174"/>
                      <a:pt x="38" y="161"/>
                      <a:pt x="29" y="150"/>
                    </a:cubicBezTo>
                    <a:cubicBezTo>
                      <a:pt x="23" y="144"/>
                      <a:pt x="19" y="138"/>
                      <a:pt x="23" y="130"/>
                    </a:cubicBezTo>
                    <a:cubicBezTo>
                      <a:pt x="23" y="129"/>
                      <a:pt x="23" y="128"/>
                      <a:pt x="22" y="128"/>
                    </a:cubicBezTo>
                    <a:cubicBezTo>
                      <a:pt x="0" y="113"/>
                      <a:pt x="12" y="91"/>
                      <a:pt x="13" y="74"/>
                    </a:cubicBezTo>
                    <a:cubicBezTo>
                      <a:pt x="14" y="58"/>
                      <a:pt x="22" y="39"/>
                      <a:pt x="42" y="32"/>
                    </a:cubicBezTo>
                    <a:cubicBezTo>
                      <a:pt x="45" y="19"/>
                      <a:pt x="59" y="17"/>
                      <a:pt x="66" y="17"/>
                    </a:cubicBezTo>
                    <a:cubicBezTo>
                      <a:pt x="75" y="17"/>
                      <a:pt x="81" y="0"/>
                      <a:pt x="91" y="13"/>
                    </a:cubicBezTo>
                    <a:cubicBezTo>
                      <a:pt x="91" y="13"/>
                      <a:pt x="104" y="13"/>
                      <a:pt x="105" y="13"/>
                    </a:cubicBezTo>
                    <a:cubicBezTo>
                      <a:pt x="114" y="8"/>
                      <a:pt x="120" y="21"/>
                      <a:pt x="129" y="16"/>
                    </a:cubicBezTo>
                    <a:cubicBezTo>
                      <a:pt x="134" y="14"/>
                      <a:pt x="134" y="23"/>
                      <a:pt x="140" y="25"/>
                    </a:cubicBezTo>
                    <a:cubicBezTo>
                      <a:pt x="153" y="29"/>
                      <a:pt x="159" y="41"/>
                      <a:pt x="169" y="49"/>
                    </a:cubicBezTo>
                    <a:cubicBezTo>
                      <a:pt x="171" y="51"/>
                      <a:pt x="165" y="58"/>
                      <a:pt x="173" y="57"/>
                    </a:cubicBezTo>
                    <a:cubicBezTo>
                      <a:pt x="175" y="62"/>
                      <a:pt x="177" y="68"/>
                      <a:pt x="179" y="74"/>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9" name="Freeform 729">
                <a:extLst>
                  <a:ext uri="{FF2B5EF4-FFF2-40B4-BE49-F238E27FC236}">
                    <a16:creationId xmlns:a16="http://schemas.microsoft.com/office/drawing/2014/main" id="{99248133-428A-EB00-933B-5F4B6437E2DB}"/>
                  </a:ext>
                </a:extLst>
              </p:cNvPr>
              <p:cNvSpPr/>
              <p:nvPr/>
            </p:nvSpPr>
            <p:spPr bwMode="auto">
              <a:xfrm>
                <a:off x="5222" y="2531"/>
                <a:ext cx="87" cy="43"/>
              </a:xfrm>
              <a:custGeom>
                <a:avLst/>
                <a:gdLst>
                  <a:gd name="T0" fmla="*/ 0 w 77"/>
                  <a:gd name="T1" fmla="*/ 7 h 38"/>
                  <a:gd name="T2" fmla="*/ 7 w 77"/>
                  <a:gd name="T3" fmla="*/ 0 h 38"/>
                  <a:gd name="T4" fmla="*/ 17 w 77"/>
                  <a:gd name="T5" fmla="*/ 5 h 38"/>
                  <a:gd name="T6" fmla="*/ 39 w 77"/>
                  <a:gd name="T7" fmla="*/ 5 h 38"/>
                  <a:gd name="T8" fmla="*/ 27 w 77"/>
                  <a:gd name="T9" fmla="*/ 13 h 38"/>
                  <a:gd name="T10" fmla="*/ 40 w 77"/>
                  <a:gd name="T11" fmla="*/ 12 h 38"/>
                  <a:gd name="T12" fmla="*/ 68 w 77"/>
                  <a:gd name="T13" fmla="*/ 16 h 38"/>
                  <a:gd name="T14" fmla="*/ 73 w 77"/>
                  <a:gd name="T15" fmla="*/ 26 h 38"/>
                  <a:gd name="T16" fmla="*/ 59 w 77"/>
                  <a:gd name="T17" fmla="*/ 33 h 38"/>
                  <a:gd name="T18" fmla="*/ 41 w 77"/>
                  <a:gd name="T19" fmla="*/ 35 h 38"/>
                  <a:gd name="T20" fmla="*/ 24 w 77"/>
                  <a:gd name="T21" fmla="*/ 31 h 38"/>
                  <a:gd name="T22" fmla="*/ 22 w 77"/>
                  <a:gd name="T23" fmla="*/ 32 h 38"/>
                  <a:gd name="T24" fmla="*/ 20 w 77"/>
                  <a:gd name="T25" fmla="*/ 31 h 38"/>
                  <a:gd name="T26" fmla="*/ 17 w 77"/>
                  <a:gd name="T27" fmla="*/ 15 h 38"/>
                  <a:gd name="T28" fmla="*/ 16 w 77"/>
                  <a:gd name="T29" fmla="*/ 10 h 38"/>
                  <a:gd name="T30" fmla="*/ 0 w 77"/>
                  <a:gd name="T31" fmla="*/ 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7" h="38">
                    <a:moveTo>
                      <a:pt x="0" y="7"/>
                    </a:moveTo>
                    <a:cubicBezTo>
                      <a:pt x="2" y="4"/>
                      <a:pt x="4" y="1"/>
                      <a:pt x="7" y="0"/>
                    </a:cubicBezTo>
                    <a:cubicBezTo>
                      <a:pt x="8" y="6"/>
                      <a:pt x="13" y="5"/>
                      <a:pt x="17" y="5"/>
                    </a:cubicBezTo>
                    <a:cubicBezTo>
                      <a:pt x="24" y="5"/>
                      <a:pt x="30" y="5"/>
                      <a:pt x="39" y="5"/>
                    </a:cubicBezTo>
                    <a:cubicBezTo>
                      <a:pt x="35" y="11"/>
                      <a:pt x="30" y="10"/>
                      <a:pt x="27" y="13"/>
                    </a:cubicBezTo>
                    <a:cubicBezTo>
                      <a:pt x="32" y="17"/>
                      <a:pt x="36" y="13"/>
                      <a:pt x="40" y="12"/>
                    </a:cubicBezTo>
                    <a:cubicBezTo>
                      <a:pt x="50" y="8"/>
                      <a:pt x="59" y="11"/>
                      <a:pt x="68" y="16"/>
                    </a:cubicBezTo>
                    <a:cubicBezTo>
                      <a:pt x="71" y="18"/>
                      <a:pt x="77" y="22"/>
                      <a:pt x="73" y="26"/>
                    </a:cubicBezTo>
                    <a:cubicBezTo>
                      <a:pt x="70" y="30"/>
                      <a:pt x="65" y="35"/>
                      <a:pt x="59" y="33"/>
                    </a:cubicBezTo>
                    <a:cubicBezTo>
                      <a:pt x="52" y="30"/>
                      <a:pt x="46" y="22"/>
                      <a:pt x="41" y="35"/>
                    </a:cubicBezTo>
                    <a:cubicBezTo>
                      <a:pt x="39" y="38"/>
                      <a:pt x="30" y="32"/>
                      <a:pt x="24" y="31"/>
                    </a:cubicBezTo>
                    <a:cubicBezTo>
                      <a:pt x="23" y="32"/>
                      <a:pt x="22" y="32"/>
                      <a:pt x="22" y="32"/>
                    </a:cubicBezTo>
                    <a:cubicBezTo>
                      <a:pt x="21" y="31"/>
                      <a:pt x="20" y="31"/>
                      <a:pt x="20" y="31"/>
                    </a:cubicBezTo>
                    <a:cubicBezTo>
                      <a:pt x="19" y="26"/>
                      <a:pt x="33" y="18"/>
                      <a:pt x="17" y="15"/>
                    </a:cubicBezTo>
                    <a:cubicBezTo>
                      <a:pt x="20" y="12"/>
                      <a:pt x="19" y="10"/>
                      <a:pt x="16" y="10"/>
                    </a:cubicBezTo>
                    <a:cubicBezTo>
                      <a:pt x="11" y="9"/>
                      <a:pt x="6" y="8"/>
                      <a:pt x="0" y="7"/>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0" name="Freeform 730">
                <a:extLst>
                  <a:ext uri="{FF2B5EF4-FFF2-40B4-BE49-F238E27FC236}">
                    <a16:creationId xmlns:a16="http://schemas.microsoft.com/office/drawing/2014/main" id="{DF2D85F8-AC1A-781A-E3F9-6918123A5EE1}"/>
                  </a:ext>
                </a:extLst>
              </p:cNvPr>
              <p:cNvSpPr/>
              <p:nvPr/>
            </p:nvSpPr>
            <p:spPr bwMode="auto">
              <a:xfrm>
                <a:off x="5219" y="2579"/>
                <a:ext cx="32" cy="20"/>
              </a:xfrm>
              <a:custGeom>
                <a:avLst/>
                <a:gdLst>
                  <a:gd name="T0" fmla="*/ 16 w 28"/>
                  <a:gd name="T1" fmla="*/ 0 h 17"/>
                  <a:gd name="T2" fmla="*/ 28 w 28"/>
                  <a:gd name="T3" fmla="*/ 7 h 17"/>
                  <a:gd name="T4" fmla="*/ 19 w 28"/>
                  <a:gd name="T5" fmla="*/ 15 h 17"/>
                  <a:gd name="T6" fmla="*/ 6 w 28"/>
                  <a:gd name="T7" fmla="*/ 11 h 17"/>
                  <a:gd name="T8" fmla="*/ 7 w 28"/>
                  <a:gd name="T9" fmla="*/ 2 h 17"/>
                  <a:gd name="T10" fmla="*/ 16 w 28"/>
                  <a:gd name="T11" fmla="*/ 0 h 17"/>
                </a:gdLst>
                <a:ahLst/>
                <a:cxnLst>
                  <a:cxn ang="0">
                    <a:pos x="T0" y="T1"/>
                  </a:cxn>
                  <a:cxn ang="0">
                    <a:pos x="T2" y="T3"/>
                  </a:cxn>
                  <a:cxn ang="0">
                    <a:pos x="T4" y="T5"/>
                  </a:cxn>
                  <a:cxn ang="0">
                    <a:pos x="T6" y="T7"/>
                  </a:cxn>
                  <a:cxn ang="0">
                    <a:pos x="T8" y="T9"/>
                  </a:cxn>
                  <a:cxn ang="0">
                    <a:pos x="T10" y="T11"/>
                  </a:cxn>
                </a:cxnLst>
                <a:rect l="0" t="0" r="r" b="b"/>
                <a:pathLst>
                  <a:path w="28" h="17">
                    <a:moveTo>
                      <a:pt x="16" y="0"/>
                    </a:moveTo>
                    <a:cubicBezTo>
                      <a:pt x="20" y="2"/>
                      <a:pt x="27" y="1"/>
                      <a:pt x="28" y="7"/>
                    </a:cubicBezTo>
                    <a:cubicBezTo>
                      <a:pt x="28" y="11"/>
                      <a:pt x="22" y="12"/>
                      <a:pt x="19" y="15"/>
                    </a:cubicBezTo>
                    <a:cubicBezTo>
                      <a:pt x="14" y="17"/>
                      <a:pt x="10" y="13"/>
                      <a:pt x="6" y="11"/>
                    </a:cubicBezTo>
                    <a:cubicBezTo>
                      <a:pt x="0" y="7"/>
                      <a:pt x="1" y="4"/>
                      <a:pt x="7" y="2"/>
                    </a:cubicBezTo>
                    <a:cubicBezTo>
                      <a:pt x="10" y="1"/>
                      <a:pt x="13" y="1"/>
                      <a:pt x="16"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1" name="Freeform 731">
                <a:extLst>
                  <a:ext uri="{FF2B5EF4-FFF2-40B4-BE49-F238E27FC236}">
                    <a16:creationId xmlns:a16="http://schemas.microsoft.com/office/drawing/2014/main" id="{AE8BC605-A492-CE54-5668-5B5DCDAB92AF}"/>
                  </a:ext>
                </a:extLst>
              </p:cNvPr>
              <p:cNvSpPr/>
              <p:nvPr/>
            </p:nvSpPr>
            <p:spPr bwMode="auto">
              <a:xfrm>
                <a:off x="5065" y="2724"/>
                <a:ext cx="21" cy="30"/>
              </a:xfrm>
              <a:custGeom>
                <a:avLst/>
                <a:gdLst>
                  <a:gd name="T0" fmla="*/ 19 w 19"/>
                  <a:gd name="T1" fmla="*/ 13 h 26"/>
                  <a:gd name="T2" fmla="*/ 15 w 19"/>
                  <a:gd name="T3" fmla="*/ 16 h 26"/>
                  <a:gd name="T4" fmla="*/ 0 w 19"/>
                  <a:gd name="T5" fmla="*/ 18 h 26"/>
                  <a:gd name="T6" fmla="*/ 2 w 19"/>
                  <a:gd name="T7" fmla="*/ 12 h 26"/>
                  <a:gd name="T8" fmla="*/ 9 w 19"/>
                  <a:gd name="T9" fmla="*/ 0 h 26"/>
                  <a:gd name="T10" fmla="*/ 19 w 19"/>
                  <a:gd name="T11" fmla="*/ 13 h 26"/>
                </a:gdLst>
                <a:ahLst/>
                <a:cxnLst>
                  <a:cxn ang="0">
                    <a:pos x="T0" y="T1"/>
                  </a:cxn>
                  <a:cxn ang="0">
                    <a:pos x="T2" y="T3"/>
                  </a:cxn>
                  <a:cxn ang="0">
                    <a:pos x="T4" y="T5"/>
                  </a:cxn>
                  <a:cxn ang="0">
                    <a:pos x="T6" y="T7"/>
                  </a:cxn>
                  <a:cxn ang="0">
                    <a:pos x="T8" y="T9"/>
                  </a:cxn>
                  <a:cxn ang="0">
                    <a:pos x="T10" y="T11"/>
                  </a:cxn>
                </a:cxnLst>
                <a:rect l="0" t="0" r="r" b="b"/>
                <a:pathLst>
                  <a:path w="19" h="26">
                    <a:moveTo>
                      <a:pt x="19" y="13"/>
                    </a:moveTo>
                    <a:cubicBezTo>
                      <a:pt x="18" y="14"/>
                      <a:pt x="16" y="15"/>
                      <a:pt x="15" y="16"/>
                    </a:cubicBezTo>
                    <a:cubicBezTo>
                      <a:pt x="10" y="26"/>
                      <a:pt x="6" y="25"/>
                      <a:pt x="0" y="18"/>
                    </a:cubicBezTo>
                    <a:cubicBezTo>
                      <a:pt x="1" y="16"/>
                      <a:pt x="1" y="14"/>
                      <a:pt x="2" y="12"/>
                    </a:cubicBezTo>
                    <a:cubicBezTo>
                      <a:pt x="5" y="8"/>
                      <a:pt x="3" y="0"/>
                      <a:pt x="9" y="0"/>
                    </a:cubicBezTo>
                    <a:cubicBezTo>
                      <a:pt x="14" y="0"/>
                      <a:pt x="18" y="7"/>
                      <a:pt x="19" y="1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2" name="Freeform 732">
                <a:extLst>
                  <a:ext uri="{FF2B5EF4-FFF2-40B4-BE49-F238E27FC236}">
                    <a16:creationId xmlns:a16="http://schemas.microsoft.com/office/drawing/2014/main" id="{C9BB5B53-3E23-E288-D314-EF6FECDBB267}"/>
                  </a:ext>
                </a:extLst>
              </p:cNvPr>
              <p:cNvSpPr/>
              <p:nvPr/>
            </p:nvSpPr>
            <p:spPr bwMode="auto">
              <a:xfrm>
                <a:off x="5164" y="2539"/>
                <a:ext cx="27" cy="22"/>
              </a:xfrm>
              <a:custGeom>
                <a:avLst/>
                <a:gdLst>
                  <a:gd name="T0" fmla="*/ 6 w 24"/>
                  <a:gd name="T1" fmla="*/ 20 h 20"/>
                  <a:gd name="T2" fmla="*/ 0 w 24"/>
                  <a:gd name="T3" fmla="*/ 3 h 20"/>
                  <a:gd name="T4" fmla="*/ 19 w 24"/>
                  <a:gd name="T5" fmla="*/ 0 h 20"/>
                  <a:gd name="T6" fmla="*/ 23 w 24"/>
                  <a:gd name="T7" fmla="*/ 3 h 20"/>
                  <a:gd name="T8" fmla="*/ 21 w 24"/>
                  <a:gd name="T9" fmla="*/ 8 h 20"/>
                  <a:gd name="T10" fmla="*/ 6 w 24"/>
                  <a:gd name="T11" fmla="*/ 20 h 20"/>
                </a:gdLst>
                <a:ahLst/>
                <a:cxnLst>
                  <a:cxn ang="0">
                    <a:pos x="T0" y="T1"/>
                  </a:cxn>
                  <a:cxn ang="0">
                    <a:pos x="T2" y="T3"/>
                  </a:cxn>
                  <a:cxn ang="0">
                    <a:pos x="T4" y="T5"/>
                  </a:cxn>
                  <a:cxn ang="0">
                    <a:pos x="T6" y="T7"/>
                  </a:cxn>
                  <a:cxn ang="0">
                    <a:pos x="T8" y="T9"/>
                  </a:cxn>
                  <a:cxn ang="0">
                    <a:pos x="T10" y="T11"/>
                  </a:cxn>
                </a:cxnLst>
                <a:rect l="0" t="0" r="r" b="b"/>
                <a:pathLst>
                  <a:path w="24" h="20">
                    <a:moveTo>
                      <a:pt x="6" y="20"/>
                    </a:moveTo>
                    <a:cubicBezTo>
                      <a:pt x="4" y="14"/>
                      <a:pt x="2" y="8"/>
                      <a:pt x="0" y="3"/>
                    </a:cubicBezTo>
                    <a:cubicBezTo>
                      <a:pt x="6" y="2"/>
                      <a:pt x="12" y="1"/>
                      <a:pt x="19" y="0"/>
                    </a:cubicBezTo>
                    <a:cubicBezTo>
                      <a:pt x="21" y="0"/>
                      <a:pt x="23" y="1"/>
                      <a:pt x="23" y="3"/>
                    </a:cubicBezTo>
                    <a:cubicBezTo>
                      <a:pt x="24" y="5"/>
                      <a:pt x="23" y="7"/>
                      <a:pt x="21" y="8"/>
                    </a:cubicBezTo>
                    <a:cubicBezTo>
                      <a:pt x="16" y="12"/>
                      <a:pt x="11" y="16"/>
                      <a:pt x="6"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3" name="Freeform 733">
                <a:extLst>
                  <a:ext uri="{FF2B5EF4-FFF2-40B4-BE49-F238E27FC236}">
                    <a16:creationId xmlns:a16="http://schemas.microsoft.com/office/drawing/2014/main" id="{D75C3847-D904-C803-A42A-B3FA8E8513B0}"/>
                  </a:ext>
                </a:extLst>
              </p:cNvPr>
              <p:cNvSpPr/>
              <p:nvPr/>
            </p:nvSpPr>
            <p:spPr bwMode="auto">
              <a:xfrm>
                <a:off x="5228" y="2548"/>
                <a:ext cx="31" cy="18"/>
              </a:xfrm>
              <a:custGeom>
                <a:avLst/>
                <a:gdLst>
                  <a:gd name="T0" fmla="*/ 11 w 27"/>
                  <a:gd name="T1" fmla="*/ 0 h 16"/>
                  <a:gd name="T2" fmla="*/ 14 w 27"/>
                  <a:gd name="T3" fmla="*/ 16 h 16"/>
                  <a:gd name="T4" fmla="*/ 2 w 27"/>
                  <a:gd name="T5" fmla="*/ 8 h 16"/>
                  <a:gd name="T6" fmla="*/ 11 w 27"/>
                  <a:gd name="T7" fmla="*/ 0 h 16"/>
                </a:gdLst>
                <a:ahLst/>
                <a:cxnLst>
                  <a:cxn ang="0">
                    <a:pos x="T0" y="T1"/>
                  </a:cxn>
                  <a:cxn ang="0">
                    <a:pos x="T2" y="T3"/>
                  </a:cxn>
                  <a:cxn ang="0">
                    <a:pos x="T4" y="T5"/>
                  </a:cxn>
                  <a:cxn ang="0">
                    <a:pos x="T6" y="T7"/>
                  </a:cxn>
                </a:cxnLst>
                <a:rect l="0" t="0" r="r" b="b"/>
                <a:pathLst>
                  <a:path w="27" h="16">
                    <a:moveTo>
                      <a:pt x="11" y="0"/>
                    </a:moveTo>
                    <a:cubicBezTo>
                      <a:pt x="27" y="3"/>
                      <a:pt x="13" y="11"/>
                      <a:pt x="14" y="16"/>
                    </a:cubicBezTo>
                    <a:cubicBezTo>
                      <a:pt x="8" y="16"/>
                      <a:pt x="3" y="13"/>
                      <a:pt x="2" y="8"/>
                    </a:cubicBezTo>
                    <a:cubicBezTo>
                      <a:pt x="0" y="2"/>
                      <a:pt x="7" y="2"/>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4" name="Freeform 734">
                <a:extLst>
                  <a:ext uri="{FF2B5EF4-FFF2-40B4-BE49-F238E27FC236}">
                    <a16:creationId xmlns:a16="http://schemas.microsoft.com/office/drawing/2014/main" id="{7AE2F276-4CE6-386A-14B6-C21FBBC385C1}"/>
                  </a:ext>
                </a:extLst>
              </p:cNvPr>
              <p:cNvSpPr/>
              <p:nvPr/>
            </p:nvSpPr>
            <p:spPr bwMode="auto">
              <a:xfrm>
                <a:off x="5086" y="2737"/>
                <a:ext cx="12" cy="17"/>
              </a:xfrm>
              <a:custGeom>
                <a:avLst/>
                <a:gdLst>
                  <a:gd name="T0" fmla="*/ 10 w 10"/>
                  <a:gd name="T1" fmla="*/ 7 h 15"/>
                  <a:gd name="T2" fmla="*/ 0 w 10"/>
                  <a:gd name="T3" fmla="*/ 2 h 15"/>
                  <a:gd name="T4" fmla="*/ 10 w 10"/>
                  <a:gd name="T5" fmla="*/ 7 h 15"/>
                </a:gdLst>
                <a:ahLst/>
                <a:cxnLst>
                  <a:cxn ang="0">
                    <a:pos x="T0" y="T1"/>
                  </a:cxn>
                  <a:cxn ang="0">
                    <a:pos x="T2" y="T3"/>
                  </a:cxn>
                  <a:cxn ang="0">
                    <a:pos x="T4" y="T5"/>
                  </a:cxn>
                </a:cxnLst>
                <a:rect l="0" t="0" r="r" b="b"/>
                <a:pathLst>
                  <a:path w="10" h="15">
                    <a:moveTo>
                      <a:pt x="10" y="7"/>
                    </a:moveTo>
                    <a:cubicBezTo>
                      <a:pt x="2" y="15"/>
                      <a:pt x="4" y="3"/>
                      <a:pt x="0" y="2"/>
                    </a:cubicBezTo>
                    <a:cubicBezTo>
                      <a:pt x="4" y="2"/>
                      <a:pt x="9" y="0"/>
                      <a:pt x="10"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5" name="Freeform 735">
                <a:extLst>
                  <a:ext uri="{FF2B5EF4-FFF2-40B4-BE49-F238E27FC236}">
                    <a16:creationId xmlns:a16="http://schemas.microsoft.com/office/drawing/2014/main" id="{4666F15C-E902-0C73-2A10-75321F3F70B1}"/>
                  </a:ext>
                </a:extLst>
              </p:cNvPr>
              <p:cNvSpPr/>
              <p:nvPr/>
            </p:nvSpPr>
            <p:spPr bwMode="auto">
              <a:xfrm>
                <a:off x="5015" y="2734"/>
                <a:ext cx="5" cy="5"/>
              </a:xfrm>
              <a:custGeom>
                <a:avLst/>
                <a:gdLst>
                  <a:gd name="T0" fmla="*/ 4 w 4"/>
                  <a:gd name="T1" fmla="*/ 5 h 5"/>
                  <a:gd name="T2" fmla="*/ 0 w 4"/>
                  <a:gd name="T3" fmla="*/ 2 h 5"/>
                  <a:gd name="T4" fmla="*/ 4 w 4"/>
                  <a:gd name="T5" fmla="*/ 1 h 5"/>
                  <a:gd name="T6" fmla="*/ 4 w 4"/>
                  <a:gd name="T7" fmla="*/ 5 h 5"/>
                </a:gdLst>
                <a:ahLst/>
                <a:cxnLst>
                  <a:cxn ang="0">
                    <a:pos x="T0" y="T1"/>
                  </a:cxn>
                  <a:cxn ang="0">
                    <a:pos x="T2" y="T3"/>
                  </a:cxn>
                  <a:cxn ang="0">
                    <a:pos x="T4" y="T5"/>
                  </a:cxn>
                  <a:cxn ang="0">
                    <a:pos x="T6" y="T7"/>
                  </a:cxn>
                </a:cxnLst>
                <a:rect l="0" t="0" r="r" b="b"/>
                <a:pathLst>
                  <a:path w="4" h="5">
                    <a:moveTo>
                      <a:pt x="4" y="5"/>
                    </a:moveTo>
                    <a:cubicBezTo>
                      <a:pt x="3" y="4"/>
                      <a:pt x="2" y="3"/>
                      <a:pt x="0" y="2"/>
                    </a:cubicBezTo>
                    <a:cubicBezTo>
                      <a:pt x="1" y="1"/>
                      <a:pt x="3" y="0"/>
                      <a:pt x="4" y="1"/>
                    </a:cubicBezTo>
                    <a:cubicBezTo>
                      <a:pt x="4" y="1"/>
                      <a:pt x="4" y="3"/>
                      <a:pt x="4" y="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6" name="Freeform 736">
                <a:extLst>
                  <a:ext uri="{FF2B5EF4-FFF2-40B4-BE49-F238E27FC236}">
                    <a16:creationId xmlns:a16="http://schemas.microsoft.com/office/drawing/2014/main" id="{8BEC9CE7-9E9F-A656-F3D5-6A58B2E2A0F0}"/>
                  </a:ext>
                </a:extLst>
              </p:cNvPr>
              <p:cNvSpPr/>
              <p:nvPr/>
            </p:nvSpPr>
            <p:spPr bwMode="auto">
              <a:xfrm>
                <a:off x="5159" y="2454"/>
                <a:ext cx="2" cy="3"/>
              </a:xfrm>
              <a:custGeom>
                <a:avLst/>
                <a:gdLst>
                  <a:gd name="T0" fmla="*/ 2 w 2"/>
                  <a:gd name="T1" fmla="*/ 0 h 3"/>
                  <a:gd name="T2" fmla="*/ 1 w 2"/>
                  <a:gd name="T3" fmla="*/ 3 h 3"/>
                  <a:gd name="T4" fmla="*/ 0 w 2"/>
                  <a:gd name="T5" fmla="*/ 3 h 3"/>
                  <a:gd name="T6" fmla="*/ 2 w 2"/>
                  <a:gd name="T7" fmla="*/ 0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1" y="1"/>
                      <a:pt x="1" y="2"/>
                      <a:pt x="1" y="3"/>
                    </a:cubicBezTo>
                    <a:cubicBezTo>
                      <a:pt x="0" y="3"/>
                      <a:pt x="0" y="3"/>
                      <a:pt x="0" y="3"/>
                    </a:cubicBezTo>
                    <a:cubicBezTo>
                      <a:pt x="0" y="2"/>
                      <a:pt x="1" y="1"/>
                      <a:pt x="2" y="0"/>
                    </a:cubicBezTo>
                    <a:cubicBezTo>
                      <a:pt x="2" y="0"/>
                      <a:pt x="2" y="0"/>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7" name="Freeform 737">
                <a:extLst>
                  <a:ext uri="{FF2B5EF4-FFF2-40B4-BE49-F238E27FC236}">
                    <a16:creationId xmlns:a16="http://schemas.microsoft.com/office/drawing/2014/main" id="{6643C423-FD31-5B9C-9312-FF6F86826A91}"/>
                  </a:ext>
                </a:extLst>
              </p:cNvPr>
              <p:cNvSpPr/>
              <p:nvPr/>
            </p:nvSpPr>
            <p:spPr bwMode="auto">
              <a:xfrm>
                <a:off x="5176" y="268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1" y="1"/>
                      <a:pt x="1"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8" name="Freeform 738">
                <a:extLst>
                  <a:ext uri="{FF2B5EF4-FFF2-40B4-BE49-F238E27FC236}">
                    <a16:creationId xmlns:a16="http://schemas.microsoft.com/office/drawing/2014/main" id="{34D0162D-635C-76D1-17EC-EA8CDBE69E3B}"/>
                  </a:ext>
                </a:extLst>
              </p:cNvPr>
              <p:cNvSpPr/>
              <p:nvPr/>
            </p:nvSpPr>
            <p:spPr bwMode="auto">
              <a:xfrm>
                <a:off x="5247" y="2566"/>
                <a:ext cx="2" cy="3"/>
              </a:xfrm>
              <a:custGeom>
                <a:avLst/>
                <a:gdLst>
                  <a:gd name="T0" fmla="*/ 0 w 2"/>
                  <a:gd name="T1" fmla="*/ 1 h 3"/>
                  <a:gd name="T2" fmla="*/ 2 w 2"/>
                  <a:gd name="T3" fmla="*/ 0 h 3"/>
                  <a:gd name="T4" fmla="*/ 0 w 2"/>
                  <a:gd name="T5" fmla="*/ 3 h 3"/>
                  <a:gd name="T6" fmla="*/ 0 w 2"/>
                  <a:gd name="T7" fmla="*/ 1 h 3"/>
                </a:gdLst>
                <a:ahLst/>
                <a:cxnLst>
                  <a:cxn ang="0">
                    <a:pos x="T0" y="T1"/>
                  </a:cxn>
                  <a:cxn ang="0">
                    <a:pos x="T2" y="T3"/>
                  </a:cxn>
                  <a:cxn ang="0">
                    <a:pos x="T4" y="T5"/>
                  </a:cxn>
                  <a:cxn ang="0">
                    <a:pos x="T6" y="T7"/>
                  </a:cxn>
                </a:cxnLst>
                <a:rect l="0" t="0" r="r" b="b"/>
                <a:pathLst>
                  <a:path w="2" h="3">
                    <a:moveTo>
                      <a:pt x="0" y="1"/>
                    </a:moveTo>
                    <a:cubicBezTo>
                      <a:pt x="0" y="1"/>
                      <a:pt x="1" y="1"/>
                      <a:pt x="2" y="0"/>
                    </a:cubicBezTo>
                    <a:cubicBezTo>
                      <a:pt x="1" y="1"/>
                      <a:pt x="0" y="2"/>
                      <a:pt x="0" y="3"/>
                    </a:cubicBezTo>
                    <a:cubicBezTo>
                      <a:pt x="0" y="2"/>
                      <a:pt x="0" y="1"/>
                      <a:pt x="0"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9" name="Freeform 739">
                <a:extLst>
                  <a:ext uri="{FF2B5EF4-FFF2-40B4-BE49-F238E27FC236}">
                    <a16:creationId xmlns:a16="http://schemas.microsoft.com/office/drawing/2014/main" id="{B850DAC8-CC30-526C-5F3A-A47D45340E06}"/>
                  </a:ext>
                </a:extLst>
              </p:cNvPr>
              <p:cNvSpPr/>
              <p:nvPr/>
            </p:nvSpPr>
            <p:spPr bwMode="auto">
              <a:xfrm>
                <a:off x="5272" y="2198"/>
                <a:ext cx="195" cy="198"/>
              </a:xfrm>
              <a:custGeom>
                <a:avLst/>
                <a:gdLst>
                  <a:gd name="T0" fmla="*/ 171 w 172"/>
                  <a:gd name="T1" fmla="*/ 116 h 174"/>
                  <a:gd name="T2" fmla="*/ 158 w 172"/>
                  <a:gd name="T3" fmla="*/ 133 h 174"/>
                  <a:gd name="T4" fmla="*/ 141 w 172"/>
                  <a:gd name="T5" fmla="*/ 146 h 174"/>
                  <a:gd name="T6" fmla="*/ 135 w 172"/>
                  <a:gd name="T7" fmla="*/ 151 h 174"/>
                  <a:gd name="T8" fmla="*/ 114 w 172"/>
                  <a:gd name="T9" fmla="*/ 162 h 174"/>
                  <a:gd name="T10" fmla="*/ 105 w 172"/>
                  <a:gd name="T11" fmla="*/ 164 h 174"/>
                  <a:gd name="T12" fmla="*/ 81 w 172"/>
                  <a:gd name="T13" fmla="*/ 165 h 174"/>
                  <a:gd name="T14" fmla="*/ 70 w 172"/>
                  <a:gd name="T15" fmla="*/ 164 h 174"/>
                  <a:gd name="T16" fmla="*/ 45 w 172"/>
                  <a:gd name="T17" fmla="*/ 152 h 174"/>
                  <a:gd name="T18" fmla="*/ 42 w 172"/>
                  <a:gd name="T19" fmla="*/ 148 h 174"/>
                  <a:gd name="T20" fmla="*/ 9 w 172"/>
                  <a:gd name="T21" fmla="*/ 112 h 174"/>
                  <a:gd name="T22" fmla="*/ 5 w 172"/>
                  <a:gd name="T23" fmla="*/ 79 h 174"/>
                  <a:gd name="T24" fmla="*/ 22 w 172"/>
                  <a:gd name="T25" fmla="*/ 38 h 174"/>
                  <a:gd name="T26" fmla="*/ 61 w 172"/>
                  <a:gd name="T27" fmla="*/ 6 h 174"/>
                  <a:gd name="T28" fmla="*/ 84 w 172"/>
                  <a:gd name="T29" fmla="*/ 4 h 174"/>
                  <a:gd name="T30" fmla="*/ 92 w 172"/>
                  <a:gd name="T31" fmla="*/ 3 h 174"/>
                  <a:gd name="T32" fmla="*/ 97 w 172"/>
                  <a:gd name="T33" fmla="*/ 1 h 174"/>
                  <a:gd name="T34" fmla="*/ 130 w 172"/>
                  <a:gd name="T35" fmla="*/ 16 h 174"/>
                  <a:gd name="T36" fmla="*/ 159 w 172"/>
                  <a:gd name="T37" fmla="*/ 41 h 174"/>
                  <a:gd name="T38" fmla="*/ 162 w 172"/>
                  <a:gd name="T39" fmla="*/ 46 h 174"/>
                  <a:gd name="T40" fmla="*/ 170 w 172"/>
                  <a:gd name="T41" fmla="*/ 69 h 174"/>
                  <a:gd name="T42" fmla="*/ 172 w 172"/>
                  <a:gd name="T43" fmla="*/ 85 h 174"/>
                  <a:gd name="T44" fmla="*/ 171 w 172"/>
                  <a:gd name="T45" fmla="*/ 86 h 174"/>
                  <a:gd name="T46" fmla="*/ 170 w 172"/>
                  <a:gd name="T47" fmla="*/ 88 h 174"/>
                  <a:gd name="T48" fmla="*/ 171 w 172"/>
                  <a:gd name="T49" fmla="*/ 104 h 174"/>
                  <a:gd name="T50" fmla="*/ 171 w 172"/>
                  <a:gd name="T51"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2" h="174">
                    <a:moveTo>
                      <a:pt x="171" y="116"/>
                    </a:moveTo>
                    <a:cubicBezTo>
                      <a:pt x="165" y="121"/>
                      <a:pt x="159" y="124"/>
                      <a:pt x="158" y="133"/>
                    </a:cubicBezTo>
                    <a:cubicBezTo>
                      <a:pt x="158" y="142"/>
                      <a:pt x="147" y="142"/>
                      <a:pt x="141" y="146"/>
                    </a:cubicBezTo>
                    <a:cubicBezTo>
                      <a:pt x="139" y="148"/>
                      <a:pt x="136" y="148"/>
                      <a:pt x="135" y="151"/>
                    </a:cubicBezTo>
                    <a:cubicBezTo>
                      <a:pt x="134" y="165"/>
                      <a:pt x="123" y="162"/>
                      <a:pt x="114" y="162"/>
                    </a:cubicBezTo>
                    <a:cubicBezTo>
                      <a:pt x="111" y="162"/>
                      <a:pt x="108" y="160"/>
                      <a:pt x="105" y="164"/>
                    </a:cubicBezTo>
                    <a:cubicBezTo>
                      <a:pt x="97" y="174"/>
                      <a:pt x="92" y="174"/>
                      <a:pt x="81" y="165"/>
                    </a:cubicBezTo>
                    <a:cubicBezTo>
                      <a:pt x="77" y="161"/>
                      <a:pt x="75" y="161"/>
                      <a:pt x="70" y="164"/>
                    </a:cubicBezTo>
                    <a:cubicBezTo>
                      <a:pt x="61" y="170"/>
                      <a:pt x="47" y="163"/>
                      <a:pt x="45" y="152"/>
                    </a:cubicBezTo>
                    <a:cubicBezTo>
                      <a:pt x="45" y="150"/>
                      <a:pt x="44" y="149"/>
                      <a:pt x="42" y="148"/>
                    </a:cubicBezTo>
                    <a:cubicBezTo>
                      <a:pt x="18" y="148"/>
                      <a:pt x="11" y="128"/>
                      <a:pt x="9" y="112"/>
                    </a:cubicBezTo>
                    <a:cubicBezTo>
                      <a:pt x="7" y="101"/>
                      <a:pt x="0" y="89"/>
                      <a:pt x="5" y="79"/>
                    </a:cubicBezTo>
                    <a:cubicBezTo>
                      <a:pt x="11" y="65"/>
                      <a:pt x="6" y="47"/>
                      <a:pt x="22" y="38"/>
                    </a:cubicBezTo>
                    <a:cubicBezTo>
                      <a:pt x="25" y="17"/>
                      <a:pt x="48" y="17"/>
                      <a:pt x="61" y="6"/>
                    </a:cubicBezTo>
                    <a:cubicBezTo>
                      <a:pt x="66" y="2"/>
                      <a:pt x="76" y="7"/>
                      <a:pt x="84" y="4"/>
                    </a:cubicBezTo>
                    <a:cubicBezTo>
                      <a:pt x="86" y="3"/>
                      <a:pt x="89" y="5"/>
                      <a:pt x="92" y="3"/>
                    </a:cubicBezTo>
                    <a:cubicBezTo>
                      <a:pt x="94" y="2"/>
                      <a:pt x="97" y="0"/>
                      <a:pt x="97" y="1"/>
                    </a:cubicBezTo>
                    <a:cubicBezTo>
                      <a:pt x="105" y="11"/>
                      <a:pt x="120" y="12"/>
                      <a:pt x="130" y="16"/>
                    </a:cubicBezTo>
                    <a:cubicBezTo>
                      <a:pt x="144" y="21"/>
                      <a:pt x="145" y="38"/>
                      <a:pt x="159" y="41"/>
                    </a:cubicBezTo>
                    <a:cubicBezTo>
                      <a:pt x="160" y="42"/>
                      <a:pt x="162" y="45"/>
                      <a:pt x="162" y="46"/>
                    </a:cubicBezTo>
                    <a:cubicBezTo>
                      <a:pt x="160" y="55"/>
                      <a:pt x="170" y="60"/>
                      <a:pt x="170" y="69"/>
                    </a:cubicBezTo>
                    <a:cubicBezTo>
                      <a:pt x="171" y="74"/>
                      <a:pt x="171" y="80"/>
                      <a:pt x="172" y="85"/>
                    </a:cubicBezTo>
                    <a:cubicBezTo>
                      <a:pt x="171" y="85"/>
                      <a:pt x="171" y="86"/>
                      <a:pt x="171" y="86"/>
                    </a:cubicBezTo>
                    <a:cubicBezTo>
                      <a:pt x="171" y="87"/>
                      <a:pt x="170" y="87"/>
                      <a:pt x="170" y="88"/>
                    </a:cubicBezTo>
                    <a:cubicBezTo>
                      <a:pt x="166" y="94"/>
                      <a:pt x="170" y="99"/>
                      <a:pt x="171" y="104"/>
                    </a:cubicBezTo>
                    <a:cubicBezTo>
                      <a:pt x="171" y="108"/>
                      <a:pt x="171" y="112"/>
                      <a:pt x="171" y="116"/>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0" name="Freeform 740">
                <a:extLst>
                  <a:ext uri="{FF2B5EF4-FFF2-40B4-BE49-F238E27FC236}">
                    <a16:creationId xmlns:a16="http://schemas.microsoft.com/office/drawing/2014/main" id="{4A53ED19-45D7-E944-8844-433E22FE1606}"/>
                  </a:ext>
                </a:extLst>
              </p:cNvPr>
              <p:cNvSpPr/>
              <p:nvPr/>
            </p:nvSpPr>
            <p:spPr bwMode="auto">
              <a:xfrm>
                <a:off x="5440" y="2406"/>
                <a:ext cx="51" cy="40"/>
              </a:xfrm>
              <a:custGeom>
                <a:avLst/>
                <a:gdLst>
                  <a:gd name="T0" fmla="*/ 45 w 45"/>
                  <a:gd name="T1" fmla="*/ 1 h 35"/>
                  <a:gd name="T2" fmla="*/ 32 w 45"/>
                  <a:gd name="T3" fmla="*/ 16 h 35"/>
                  <a:gd name="T4" fmla="*/ 23 w 45"/>
                  <a:gd name="T5" fmla="*/ 27 h 35"/>
                  <a:gd name="T6" fmla="*/ 15 w 45"/>
                  <a:gd name="T7" fmla="*/ 30 h 35"/>
                  <a:gd name="T8" fmla="*/ 2 w 45"/>
                  <a:gd name="T9" fmla="*/ 23 h 35"/>
                  <a:gd name="T10" fmla="*/ 2 w 45"/>
                  <a:gd name="T11" fmla="*/ 13 h 35"/>
                  <a:gd name="T12" fmla="*/ 5 w 45"/>
                  <a:gd name="T13" fmla="*/ 4 h 35"/>
                  <a:gd name="T14" fmla="*/ 15 w 45"/>
                  <a:gd name="T15" fmla="*/ 5 h 35"/>
                  <a:gd name="T16" fmla="*/ 18 w 45"/>
                  <a:gd name="T17" fmla="*/ 7 h 35"/>
                  <a:gd name="T18" fmla="*/ 45 w 45"/>
                  <a:gd name="T1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35">
                    <a:moveTo>
                      <a:pt x="45" y="1"/>
                    </a:moveTo>
                    <a:cubicBezTo>
                      <a:pt x="45" y="10"/>
                      <a:pt x="39" y="13"/>
                      <a:pt x="32" y="16"/>
                    </a:cubicBezTo>
                    <a:cubicBezTo>
                      <a:pt x="27" y="18"/>
                      <a:pt x="23" y="20"/>
                      <a:pt x="23" y="27"/>
                    </a:cubicBezTo>
                    <a:cubicBezTo>
                      <a:pt x="23" y="33"/>
                      <a:pt x="20" y="35"/>
                      <a:pt x="15" y="30"/>
                    </a:cubicBezTo>
                    <a:cubicBezTo>
                      <a:pt x="12" y="26"/>
                      <a:pt x="7" y="23"/>
                      <a:pt x="2" y="23"/>
                    </a:cubicBezTo>
                    <a:cubicBezTo>
                      <a:pt x="3" y="20"/>
                      <a:pt x="3" y="17"/>
                      <a:pt x="2" y="13"/>
                    </a:cubicBezTo>
                    <a:cubicBezTo>
                      <a:pt x="1" y="10"/>
                      <a:pt x="0" y="6"/>
                      <a:pt x="5" y="4"/>
                    </a:cubicBezTo>
                    <a:cubicBezTo>
                      <a:pt x="8" y="2"/>
                      <a:pt x="12" y="0"/>
                      <a:pt x="15" y="5"/>
                    </a:cubicBezTo>
                    <a:cubicBezTo>
                      <a:pt x="16" y="5"/>
                      <a:pt x="18" y="7"/>
                      <a:pt x="18" y="7"/>
                    </a:cubicBezTo>
                    <a:cubicBezTo>
                      <a:pt x="26" y="0"/>
                      <a:pt x="37" y="7"/>
                      <a:pt x="45"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1" name="Freeform 741">
                <a:extLst>
                  <a:ext uri="{FF2B5EF4-FFF2-40B4-BE49-F238E27FC236}">
                    <a16:creationId xmlns:a16="http://schemas.microsoft.com/office/drawing/2014/main" id="{59FE3587-4BDA-4313-47C2-8645E664D49A}"/>
                  </a:ext>
                </a:extLst>
              </p:cNvPr>
              <p:cNvSpPr/>
              <p:nvPr/>
            </p:nvSpPr>
            <p:spPr bwMode="auto">
              <a:xfrm>
                <a:off x="5323" y="2424"/>
                <a:ext cx="34" cy="27"/>
              </a:xfrm>
              <a:custGeom>
                <a:avLst/>
                <a:gdLst>
                  <a:gd name="T0" fmla="*/ 11 w 30"/>
                  <a:gd name="T1" fmla="*/ 21 h 24"/>
                  <a:gd name="T2" fmla="*/ 13 w 30"/>
                  <a:gd name="T3" fmla="*/ 0 h 24"/>
                  <a:gd name="T4" fmla="*/ 24 w 30"/>
                  <a:gd name="T5" fmla="*/ 14 h 24"/>
                  <a:gd name="T6" fmla="*/ 22 w 30"/>
                  <a:gd name="T7" fmla="*/ 24 h 24"/>
                  <a:gd name="T8" fmla="*/ 22 w 30"/>
                  <a:gd name="T9" fmla="*/ 23 h 24"/>
                  <a:gd name="T10" fmla="*/ 20 w 30"/>
                  <a:gd name="T11" fmla="*/ 19 h 24"/>
                  <a:gd name="T12" fmla="*/ 20 w 30"/>
                  <a:gd name="T13" fmla="*/ 19 h 24"/>
                  <a:gd name="T14" fmla="*/ 20 w 30"/>
                  <a:gd name="T15" fmla="*/ 18 h 24"/>
                  <a:gd name="T16" fmla="*/ 12 w 30"/>
                  <a:gd name="T17" fmla="*/ 21 h 24"/>
                  <a:gd name="T18" fmla="*/ 12 w 30"/>
                  <a:gd name="T19" fmla="*/ 21 h 24"/>
                  <a:gd name="T20" fmla="*/ 11 w 30"/>
                  <a:gd name="T21"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24">
                    <a:moveTo>
                      <a:pt x="11" y="21"/>
                    </a:moveTo>
                    <a:cubicBezTo>
                      <a:pt x="0" y="17"/>
                      <a:pt x="1" y="15"/>
                      <a:pt x="13" y="0"/>
                    </a:cubicBezTo>
                    <a:cubicBezTo>
                      <a:pt x="15" y="6"/>
                      <a:pt x="18" y="11"/>
                      <a:pt x="24" y="14"/>
                    </a:cubicBezTo>
                    <a:cubicBezTo>
                      <a:pt x="26" y="16"/>
                      <a:pt x="30" y="21"/>
                      <a:pt x="22" y="24"/>
                    </a:cubicBezTo>
                    <a:cubicBezTo>
                      <a:pt x="22" y="24"/>
                      <a:pt x="22" y="23"/>
                      <a:pt x="22" y="23"/>
                    </a:cubicBezTo>
                    <a:cubicBezTo>
                      <a:pt x="22" y="22"/>
                      <a:pt x="21" y="20"/>
                      <a:pt x="20" y="19"/>
                    </a:cubicBezTo>
                    <a:cubicBezTo>
                      <a:pt x="20" y="19"/>
                      <a:pt x="20" y="19"/>
                      <a:pt x="20" y="19"/>
                    </a:cubicBezTo>
                    <a:cubicBezTo>
                      <a:pt x="20" y="19"/>
                      <a:pt x="20" y="18"/>
                      <a:pt x="20" y="18"/>
                    </a:cubicBezTo>
                    <a:cubicBezTo>
                      <a:pt x="15" y="11"/>
                      <a:pt x="14" y="18"/>
                      <a:pt x="12" y="21"/>
                    </a:cubicBezTo>
                    <a:cubicBezTo>
                      <a:pt x="12" y="21"/>
                      <a:pt x="12" y="21"/>
                      <a:pt x="12" y="21"/>
                    </a:cubicBezTo>
                    <a:lnTo>
                      <a:pt x="11" y="21"/>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2" name="Freeform 742">
                <a:extLst>
                  <a:ext uri="{FF2B5EF4-FFF2-40B4-BE49-F238E27FC236}">
                    <a16:creationId xmlns:a16="http://schemas.microsoft.com/office/drawing/2014/main" id="{04F0FDD0-DCAA-763F-EF3A-C78E3AE815FF}"/>
                  </a:ext>
                </a:extLst>
              </p:cNvPr>
              <p:cNvSpPr/>
              <p:nvPr/>
            </p:nvSpPr>
            <p:spPr bwMode="auto">
              <a:xfrm>
                <a:off x="5197" y="2305"/>
                <a:ext cx="33" cy="19"/>
              </a:xfrm>
              <a:custGeom>
                <a:avLst/>
                <a:gdLst>
                  <a:gd name="T0" fmla="*/ 11 w 29"/>
                  <a:gd name="T1" fmla="*/ 17 h 17"/>
                  <a:gd name="T2" fmla="*/ 12 w 29"/>
                  <a:gd name="T3" fmla="*/ 12 h 17"/>
                  <a:gd name="T4" fmla="*/ 18 w 29"/>
                  <a:gd name="T5" fmla="*/ 0 h 17"/>
                  <a:gd name="T6" fmla="*/ 28 w 29"/>
                  <a:gd name="T7" fmla="*/ 6 h 17"/>
                  <a:gd name="T8" fmla="*/ 19 w 29"/>
                  <a:gd name="T9" fmla="*/ 15 h 17"/>
                  <a:gd name="T10" fmla="*/ 11 w 29"/>
                  <a:gd name="T11" fmla="*/ 17 h 17"/>
                </a:gdLst>
                <a:ahLst/>
                <a:cxnLst>
                  <a:cxn ang="0">
                    <a:pos x="T0" y="T1"/>
                  </a:cxn>
                  <a:cxn ang="0">
                    <a:pos x="T2" y="T3"/>
                  </a:cxn>
                  <a:cxn ang="0">
                    <a:pos x="T4" y="T5"/>
                  </a:cxn>
                  <a:cxn ang="0">
                    <a:pos x="T6" y="T7"/>
                  </a:cxn>
                  <a:cxn ang="0">
                    <a:pos x="T8" y="T9"/>
                  </a:cxn>
                  <a:cxn ang="0">
                    <a:pos x="T10" y="T11"/>
                  </a:cxn>
                </a:cxnLst>
                <a:rect l="0" t="0" r="r" b="b"/>
                <a:pathLst>
                  <a:path w="28" h="17">
                    <a:moveTo>
                      <a:pt x="11" y="17"/>
                    </a:moveTo>
                    <a:cubicBezTo>
                      <a:pt x="11" y="15"/>
                      <a:pt x="13" y="13"/>
                      <a:pt x="12" y="12"/>
                    </a:cubicBezTo>
                    <a:cubicBezTo>
                      <a:pt x="0" y="2"/>
                      <a:pt x="14" y="3"/>
                      <a:pt x="18" y="0"/>
                    </a:cubicBezTo>
                    <a:cubicBezTo>
                      <a:pt x="22" y="1"/>
                      <a:pt x="28" y="0"/>
                      <a:pt x="28" y="6"/>
                    </a:cubicBezTo>
                    <a:cubicBezTo>
                      <a:pt x="29" y="12"/>
                      <a:pt x="23" y="13"/>
                      <a:pt x="19" y="15"/>
                    </a:cubicBezTo>
                    <a:cubicBezTo>
                      <a:pt x="17" y="16"/>
                      <a:pt x="14" y="16"/>
                      <a:pt x="11"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3" name="Freeform 743">
                <a:extLst>
                  <a:ext uri="{FF2B5EF4-FFF2-40B4-BE49-F238E27FC236}">
                    <a16:creationId xmlns:a16="http://schemas.microsoft.com/office/drawing/2014/main" id="{7A86170F-6FEE-78C4-0FF1-581D3BA4FD86}"/>
                  </a:ext>
                </a:extLst>
              </p:cNvPr>
              <p:cNvSpPr/>
              <p:nvPr/>
            </p:nvSpPr>
            <p:spPr bwMode="auto">
              <a:xfrm>
                <a:off x="5465" y="2271"/>
                <a:ext cx="26" cy="24"/>
              </a:xfrm>
              <a:custGeom>
                <a:avLst/>
                <a:gdLst>
                  <a:gd name="T0" fmla="*/ 2 w 23"/>
                  <a:gd name="T1" fmla="*/ 21 h 21"/>
                  <a:gd name="T2" fmla="*/ 0 w 23"/>
                  <a:gd name="T3" fmla="*/ 5 h 21"/>
                  <a:gd name="T4" fmla="*/ 23 w 23"/>
                  <a:gd name="T5" fmla="*/ 7 h 21"/>
                  <a:gd name="T6" fmla="*/ 2 w 23"/>
                  <a:gd name="T7" fmla="*/ 21 h 21"/>
                </a:gdLst>
                <a:ahLst/>
                <a:cxnLst>
                  <a:cxn ang="0">
                    <a:pos x="T0" y="T1"/>
                  </a:cxn>
                  <a:cxn ang="0">
                    <a:pos x="T2" y="T3"/>
                  </a:cxn>
                  <a:cxn ang="0">
                    <a:pos x="T4" y="T5"/>
                  </a:cxn>
                  <a:cxn ang="0">
                    <a:pos x="T6" y="T7"/>
                  </a:cxn>
                </a:cxnLst>
                <a:rect l="0" t="0" r="r" b="b"/>
                <a:pathLst>
                  <a:path w="23" h="21">
                    <a:moveTo>
                      <a:pt x="2" y="21"/>
                    </a:moveTo>
                    <a:cubicBezTo>
                      <a:pt x="1" y="16"/>
                      <a:pt x="1" y="10"/>
                      <a:pt x="0" y="5"/>
                    </a:cubicBezTo>
                    <a:cubicBezTo>
                      <a:pt x="9" y="0"/>
                      <a:pt x="13" y="13"/>
                      <a:pt x="23" y="7"/>
                    </a:cubicBezTo>
                    <a:cubicBezTo>
                      <a:pt x="16" y="16"/>
                      <a:pt x="9" y="19"/>
                      <a:pt x="2"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4" name="Freeform 744">
                <a:extLst>
                  <a:ext uri="{FF2B5EF4-FFF2-40B4-BE49-F238E27FC236}">
                    <a16:creationId xmlns:a16="http://schemas.microsoft.com/office/drawing/2014/main" id="{93318375-6CA1-5A06-9201-755A1E40C9CF}"/>
                  </a:ext>
                </a:extLst>
              </p:cNvPr>
              <p:cNvSpPr/>
              <p:nvPr/>
            </p:nvSpPr>
            <p:spPr bwMode="auto">
              <a:xfrm>
                <a:off x="5519" y="2299"/>
                <a:ext cx="30" cy="17"/>
              </a:xfrm>
              <a:custGeom>
                <a:avLst/>
                <a:gdLst>
                  <a:gd name="T0" fmla="*/ 19 w 26"/>
                  <a:gd name="T1" fmla="*/ 3 h 15"/>
                  <a:gd name="T2" fmla="*/ 14 w 26"/>
                  <a:gd name="T3" fmla="*/ 13 h 15"/>
                  <a:gd name="T4" fmla="*/ 0 w 26"/>
                  <a:gd name="T5" fmla="*/ 9 h 15"/>
                  <a:gd name="T6" fmla="*/ 1 w 26"/>
                  <a:gd name="T7" fmla="*/ 5 h 15"/>
                  <a:gd name="T8" fmla="*/ 17 w 26"/>
                  <a:gd name="T9" fmla="*/ 3 h 15"/>
                  <a:gd name="T10" fmla="*/ 19 w 26"/>
                  <a:gd name="T11" fmla="*/ 3 h 15"/>
                </a:gdLst>
                <a:ahLst/>
                <a:cxnLst>
                  <a:cxn ang="0">
                    <a:pos x="T0" y="T1"/>
                  </a:cxn>
                  <a:cxn ang="0">
                    <a:pos x="T2" y="T3"/>
                  </a:cxn>
                  <a:cxn ang="0">
                    <a:pos x="T4" y="T5"/>
                  </a:cxn>
                  <a:cxn ang="0">
                    <a:pos x="T6" y="T7"/>
                  </a:cxn>
                  <a:cxn ang="0">
                    <a:pos x="T8" y="T9"/>
                  </a:cxn>
                  <a:cxn ang="0">
                    <a:pos x="T10" y="T11"/>
                  </a:cxn>
                </a:cxnLst>
                <a:rect l="0" t="0" r="r" b="b"/>
                <a:pathLst>
                  <a:path w="26" h="15">
                    <a:moveTo>
                      <a:pt x="19" y="3"/>
                    </a:moveTo>
                    <a:cubicBezTo>
                      <a:pt x="26" y="11"/>
                      <a:pt x="17" y="10"/>
                      <a:pt x="14" y="13"/>
                    </a:cubicBezTo>
                    <a:cubicBezTo>
                      <a:pt x="9" y="12"/>
                      <a:pt x="3" y="15"/>
                      <a:pt x="0" y="9"/>
                    </a:cubicBezTo>
                    <a:cubicBezTo>
                      <a:pt x="0" y="8"/>
                      <a:pt x="0" y="6"/>
                      <a:pt x="1" y="5"/>
                    </a:cubicBezTo>
                    <a:cubicBezTo>
                      <a:pt x="6" y="1"/>
                      <a:pt x="11" y="0"/>
                      <a:pt x="17" y="3"/>
                    </a:cubicBezTo>
                    <a:cubicBezTo>
                      <a:pt x="17" y="3"/>
                      <a:pt x="18" y="3"/>
                      <a:pt x="19"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5" name="Freeform 745">
                <a:extLst>
                  <a:ext uri="{FF2B5EF4-FFF2-40B4-BE49-F238E27FC236}">
                    <a16:creationId xmlns:a16="http://schemas.microsoft.com/office/drawing/2014/main" id="{2B001B59-B661-2435-0B04-FDD7031B6871}"/>
                  </a:ext>
                </a:extLst>
              </p:cNvPr>
              <p:cNvSpPr/>
              <p:nvPr/>
            </p:nvSpPr>
            <p:spPr bwMode="auto">
              <a:xfrm>
                <a:off x="5522" y="2240"/>
                <a:ext cx="15" cy="28"/>
              </a:xfrm>
              <a:custGeom>
                <a:avLst/>
                <a:gdLst>
                  <a:gd name="T0" fmla="*/ 10 w 13"/>
                  <a:gd name="T1" fmla="*/ 24 h 24"/>
                  <a:gd name="T2" fmla="*/ 3 w 13"/>
                  <a:gd name="T3" fmla="*/ 21 h 24"/>
                  <a:gd name="T4" fmla="*/ 0 w 13"/>
                  <a:gd name="T5" fmla="*/ 12 h 24"/>
                  <a:gd name="T6" fmla="*/ 13 w 13"/>
                  <a:gd name="T7" fmla="*/ 0 h 24"/>
                  <a:gd name="T8" fmla="*/ 10 w 13"/>
                  <a:gd name="T9" fmla="*/ 24 h 24"/>
                </a:gdLst>
                <a:ahLst/>
                <a:cxnLst>
                  <a:cxn ang="0">
                    <a:pos x="T0" y="T1"/>
                  </a:cxn>
                  <a:cxn ang="0">
                    <a:pos x="T2" y="T3"/>
                  </a:cxn>
                  <a:cxn ang="0">
                    <a:pos x="T4" y="T5"/>
                  </a:cxn>
                  <a:cxn ang="0">
                    <a:pos x="T6" y="T7"/>
                  </a:cxn>
                  <a:cxn ang="0">
                    <a:pos x="T8" y="T9"/>
                  </a:cxn>
                </a:cxnLst>
                <a:rect l="0" t="0" r="r" b="b"/>
                <a:pathLst>
                  <a:path w="13" h="24">
                    <a:moveTo>
                      <a:pt x="10" y="24"/>
                    </a:moveTo>
                    <a:cubicBezTo>
                      <a:pt x="8" y="23"/>
                      <a:pt x="5" y="22"/>
                      <a:pt x="3" y="21"/>
                    </a:cubicBezTo>
                    <a:cubicBezTo>
                      <a:pt x="3" y="18"/>
                      <a:pt x="3" y="14"/>
                      <a:pt x="0" y="12"/>
                    </a:cubicBezTo>
                    <a:cubicBezTo>
                      <a:pt x="5" y="8"/>
                      <a:pt x="5" y="0"/>
                      <a:pt x="13" y="0"/>
                    </a:cubicBezTo>
                    <a:cubicBezTo>
                      <a:pt x="12" y="8"/>
                      <a:pt x="11" y="16"/>
                      <a:pt x="10" y="24"/>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6" name="Freeform 746">
                <a:extLst>
                  <a:ext uri="{FF2B5EF4-FFF2-40B4-BE49-F238E27FC236}">
                    <a16:creationId xmlns:a16="http://schemas.microsoft.com/office/drawing/2014/main" id="{D70FF8BE-09B7-58FA-35FC-44AB35D43C53}"/>
                  </a:ext>
                </a:extLst>
              </p:cNvPr>
              <p:cNvSpPr/>
              <p:nvPr/>
            </p:nvSpPr>
            <p:spPr bwMode="auto">
              <a:xfrm>
                <a:off x="5466" y="2316"/>
                <a:ext cx="13" cy="16"/>
              </a:xfrm>
              <a:custGeom>
                <a:avLst/>
                <a:gdLst>
                  <a:gd name="T0" fmla="*/ 0 w 12"/>
                  <a:gd name="T1" fmla="*/ 12 h 14"/>
                  <a:gd name="T2" fmla="*/ 0 w 12"/>
                  <a:gd name="T3" fmla="*/ 0 h 14"/>
                  <a:gd name="T4" fmla="*/ 2 w 12"/>
                  <a:gd name="T5" fmla="*/ 2 h 14"/>
                  <a:gd name="T6" fmla="*/ 11 w 12"/>
                  <a:gd name="T7" fmla="*/ 8 h 14"/>
                  <a:gd name="T8" fmla="*/ 0 w 12"/>
                  <a:gd name="T9" fmla="*/ 12 h 14"/>
                </a:gdLst>
                <a:ahLst/>
                <a:cxnLst>
                  <a:cxn ang="0">
                    <a:pos x="T0" y="T1"/>
                  </a:cxn>
                  <a:cxn ang="0">
                    <a:pos x="T2" y="T3"/>
                  </a:cxn>
                  <a:cxn ang="0">
                    <a:pos x="T4" y="T5"/>
                  </a:cxn>
                  <a:cxn ang="0">
                    <a:pos x="T6" y="T7"/>
                  </a:cxn>
                  <a:cxn ang="0">
                    <a:pos x="T8" y="T9"/>
                  </a:cxn>
                </a:cxnLst>
                <a:rect l="0" t="0" r="r" b="b"/>
                <a:pathLst>
                  <a:path w="12" h="14">
                    <a:moveTo>
                      <a:pt x="0" y="12"/>
                    </a:moveTo>
                    <a:cubicBezTo>
                      <a:pt x="0" y="8"/>
                      <a:pt x="0" y="4"/>
                      <a:pt x="0" y="0"/>
                    </a:cubicBezTo>
                    <a:cubicBezTo>
                      <a:pt x="1" y="1"/>
                      <a:pt x="2" y="1"/>
                      <a:pt x="2" y="2"/>
                    </a:cubicBezTo>
                    <a:cubicBezTo>
                      <a:pt x="5" y="4"/>
                      <a:pt x="12" y="4"/>
                      <a:pt x="11" y="8"/>
                    </a:cubicBezTo>
                    <a:cubicBezTo>
                      <a:pt x="10" y="14"/>
                      <a:pt x="4" y="12"/>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7" name="Freeform 747">
                <a:extLst>
                  <a:ext uri="{FF2B5EF4-FFF2-40B4-BE49-F238E27FC236}">
                    <a16:creationId xmlns:a16="http://schemas.microsoft.com/office/drawing/2014/main" id="{DFA5AE09-5012-9F92-F753-9C31E31289C1}"/>
                  </a:ext>
                </a:extLst>
              </p:cNvPr>
              <p:cNvSpPr/>
              <p:nvPr/>
            </p:nvSpPr>
            <p:spPr bwMode="auto">
              <a:xfrm>
                <a:off x="5465" y="2296"/>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0" y="1"/>
                      <a:pt x="1" y="1"/>
                      <a:pt x="1" y="0"/>
                    </a:cubicBezTo>
                    <a:cubicBezTo>
                      <a:pt x="1" y="1"/>
                      <a:pt x="0" y="1"/>
                      <a:pt x="0"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8" name="Freeform 748">
                <a:extLst>
                  <a:ext uri="{FF2B5EF4-FFF2-40B4-BE49-F238E27FC236}">
                    <a16:creationId xmlns:a16="http://schemas.microsoft.com/office/drawing/2014/main" id="{E5E18636-04B0-CA55-48AA-339A81A5D31B}"/>
                  </a:ext>
                </a:extLst>
              </p:cNvPr>
              <p:cNvSpPr/>
              <p:nvPr/>
            </p:nvSpPr>
            <p:spPr bwMode="auto">
              <a:xfrm>
                <a:off x="5487" y="1342"/>
                <a:ext cx="94" cy="114"/>
              </a:xfrm>
              <a:custGeom>
                <a:avLst/>
                <a:gdLst>
                  <a:gd name="T0" fmla="*/ 82 w 83"/>
                  <a:gd name="T1" fmla="*/ 99 h 101"/>
                  <a:gd name="T2" fmla="*/ 75 w 83"/>
                  <a:gd name="T3" fmla="*/ 101 h 101"/>
                  <a:gd name="T4" fmla="*/ 28 w 83"/>
                  <a:gd name="T5" fmla="*/ 88 h 101"/>
                  <a:gd name="T6" fmla="*/ 0 w 83"/>
                  <a:gd name="T7" fmla="*/ 77 h 101"/>
                  <a:gd name="T8" fmla="*/ 0 w 83"/>
                  <a:gd name="T9" fmla="*/ 77 h 101"/>
                  <a:gd name="T10" fmla="*/ 0 w 83"/>
                  <a:gd name="T11" fmla="*/ 70 h 101"/>
                  <a:gd name="T12" fmla="*/ 0 w 83"/>
                  <a:gd name="T13" fmla="*/ 70 h 101"/>
                  <a:gd name="T14" fmla="*/ 10 w 83"/>
                  <a:gd name="T15" fmla="*/ 73 h 101"/>
                  <a:gd name="T16" fmla="*/ 52 w 83"/>
                  <a:gd name="T17" fmla="*/ 89 h 101"/>
                  <a:gd name="T18" fmla="*/ 56 w 83"/>
                  <a:gd name="T19" fmla="*/ 84 h 101"/>
                  <a:gd name="T20" fmla="*/ 56 w 83"/>
                  <a:gd name="T21" fmla="*/ 84 h 101"/>
                  <a:gd name="T22" fmla="*/ 75 w 83"/>
                  <a:gd name="T23" fmla="*/ 97 h 101"/>
                  <a:gd name="T24" fmla="*/ 41 w 83"/>
                  <a:gd name="T25" fmla="*/ 8 h 101"/>
                  <a:gd name="T26" fmla="*/ 36 w 83"/>
                  <a:gd name="T27" fmla="*/ 0 h 101"/>
                  <a:gd name="T28" fmla="*/ 37 w 83"/>
                  <a:gd name="T29" fmla="*/ 0 h 101"/>
                  <a:gd name="T30" fmla="*/ 63 w 83"/>
                  <a:gd name="T31" fmla="*/ 34 h 101"/>
                  <a:gd name="T32" fmla="*/ 74 w 83"/>
                  <a:gd name="T33" fmla="*/ 66 h 101"/>
                  <a:gd name="T34" fmla="*/ 78 w 83"/>
                  <a:gd name="T35" fmla="*/ 38 h 101"/>
                  <a:gd name="T36" fmla="*/ 78 w 83"/>
                  <a:gd name="T37" fmla="*/ 38 h 101"/>
                  <a:gd name="T38" fmla="*/ 79 w 83"/>
                  <a:gd name="T39" fmla="*/ 70 h 101"/>
                  <a:gd name="T40" fmla="*/ 82 w 83"/>
                  <a:gd name="T41" fmla="*/ 9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3" h="100">
                    <a:moveTo>
                      <a:pt x="82" y="99"/>
                    </a:moveTo>
                    <a:cubicBezTo>
                      <a:pt x="80" y="100"/>
                      <a:pt x="78" y="101"/>
                      <a:pt x="75" y="101"/>
                    </a:cubicBezTo>
                    <a:cubicBezTo>
                      <a:pt x="59" y="97"/>
                      <a:pt x="44" y="90"/>
                      <a:pt x="28" y="88"/>
                    </a:cubicBezTo>
                    <a:cubicBezTo>
                      <a:pt x="18" y="86"/>
                      <a:pt x="9" y="83"/>
                      <a:pt x="0" y="77"/>
                    </a:cubicBezTo>
                    <a:cubicBezTo>
                      <a:pt x="0" y="77"/>
                      <a:pt x="0" y="77"/>
                      <a:pt x="0" y="77"/>
                    </a:cubicBezTo>
                    <a:cubicBezTo>
                      <a:pt x="8" y="75"/>
                      <a:pt x="0" y="72"/>
                      <a:pt x="0" y="70"/>
                    </a:cubicBezTo>
                    <a:cubicBezTo>
                      <a:pt x="0" y="70"/>
                      <a:pt x="0" y="70"/>
                      <a:pt x="0" y="70"/>
                    </a:cubicBezTo>
                    <a:cubicBezTo>
                      <a:pt x="4" y="70"/>
                      <a:pt x="7" y="71"/>
                      <a:pt x="10" y="73"/>
                    </a:cubicBezTo>
                    <a:cubicBezTo>
                      <a:pt x="21" y="86"/>
                      <a:pt x="37" y="85"/>
                      <a:pt x="52" y="89"/>
                    </a:cubicBezTo>
                    <a:cubicBezTo>
                      <a:pt x="54" y="90"/>
                      <a:pt x="56" y="87"/>
                      <a:pt x="56" y="84"/>
                    </a:cubicBezTo>
                    <a:cubicBezTo>
                      <a:pt x="56" y="84"/>
                      <a:pt x="56" y="84"/>
                      <a:pt x="56" y="84"/>
                    </a:cubicBezTo>
                    <a:cubicBezTo>
                      <a:pt x="63" y="87"/>
                      <a:pt x="66" y="96"/>
                      <a:pt x="75" y="97"/>
                    </a:cubicBezTo>
                    <a:cubicBezTo>
                      <a:pt x="70" y="64"/>
                      <a:pt x="62" y="34"/>
                      <a:pt x="41" y="8"/>
                    </a:cubicBezTo>
                    <a:cubicBezTo>
                      <a:pt x="39" y="6"/>
                      <a:pt x="37" y="3"/>
                      <a:pt x="36" y="0"/>
                    </a:cubicBezTo>
                    <a:cubicBezTo>
                      <a:pt x="37" y="0"/>
                      <a:pt x="37" y="0"/>
                      <a:pt x="37" y="0"/>
                    </a:cubicBezTo>
                    <a:cubicBezTo>
                      <a:pt x="52" y="6"/>
                      <a:pt x="56" y="21"/>
                      <a:pt x="63" y="34"/>
                    </a:cubicBezTo>
                    <a:cubicBezTo>
                      <a:pt x="68" y="43"/>
                      <a:pt x="71" y="54"/>
                      <a:pt x="74" y="66"/>
                    </a:cubicBezTo>
                    <a:cubicBezTo>
                      <a:pt x="78" y="57"/>
                      <a:pt x="78" y="47"/>
                      <a:pt x="78" y="38"/>
                    </a:cubicBezTo>
                    <a:cubicBezTo>
                      <a:pt x="78" y="38"/>
                      <a:pt x="78" y="38"/>
                      <a:pt x="78" y="38"/>
                    </a:cubicBezTo>
                    <a:cubicBezTo>
                      <a:pt x="83" y="49"/>
                      <a:pt x="81" y="60"/>
                      <a:pt x="79" y="70"/>
                    </a:cubicBezTo>
                    <a:cubicBezTo>
                      <a:pt x="77" y="80"/>
                      <a:pt x="78" y="89"/>
                      <a:pt x="82" y="9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9" name="Freeform 749">
                <a:extLst>
                  <a:ext uri="{FF2B5EF4-FFF2-40B4-BE49-F238E27FC236}">
                    <a16:creationId xmlns:a16="http://schemas.microsoft.com/office/drawing/2014/main" id="{AFED4D32-2E2C-BBCB-7868-7C441C00DC62}"/>
                  </a:ext>
                </a:extLst>
              </p:cNvPr>
              <p:cNvSpPr/>
              <p:nvPr/>
            </p:nvSpPr>
            <p:spPr bwMode="auto">
              <a:xfrm>
                <a:off x="5371" y="1344"/>
                <a:ext cx="113" cy="37"/>
              </a:xfrm>
              <a:custGeom>
                <a:avLst/>
                <a:gdLst>
                  <a:gd name="T0" fmla="*/ 76 w 99"/>
                  <a:gd name="T1" fmla="*/ 15 h 33"/>
                  <a:gd name="T2" fmla="*/ 99 w 99"/>
                  <a:gd name="T3" fmla="*/ 33 h 33"/>
                  <a:gd name="T4" fmla="*/ 29 w 99"/>
                  <a:gd name="T5" fmla="*/ 28 h 33"/>
                  <a:gd name="T6" fmla="*/ 58 w 99"/>
                  <a:gd name="T7" fmla="*/ 19 h 33"/>
                  <a:gd name="T8" fmla="*/ 0 w 99"/>
                  <a:gd name="T9" fmla="*/ 13 h 33"/>
                  <a:gd name="T10" fmla="*/ 1 w 99"/>
                  <a:gd name="T11" fmla="*/ 10 h 33"/>
                  <a:gd name="T12" fmla="*/ 29 w 99"/>
                  <a:gd name="T13" fmla="*/ 10 h 33"/>
                  <a:gd name="T14" fmla="*/ 24 w 99"/>
                  <a:gd name="T15" fmla="*/ 0 h 33"/>
                  <a:gd name="T16" fmla="*/ 71 w 99"/>
                  <a:gd name="T17" fmla="*/ 15 h 33"/>
                  <a:gd name="T18" fmla="*/ 71 w 99"/>
                  <a:gd name="T19" fmla="*/ 15 h 33"/>
                  <a:gd name="T20" fmla="*/ 76 w 99"/>
                  <a:gd name="T21" fmla="*/ 1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 h="33">
                    <a:moveTo>
                      <a:pt x="76" y="15"/>
                    </a:moveTo>
                    <a:cubicBezTo>
                      <a:pt x="85" y="19"/>
                      <a:pt x="93" y="24"/>
                      <a:pt x="99" y="33"/>
                    </a:cubicBezTo>
                    <a:cubicBezTo>
                      <a:pt x="76" y="18"/>
                      <a:pt x="52" y="25"/>
                      <a:pt x="29" y="28"/>
                    </a:cubicBezTo>
                    <a:cubicBezTo>
                      <a:pt x="37" y="20"/>
                      <a:pt x="47" y="19"/>
                      <a:pt x="58" y="19"/>
                    </a:cubicBezTo>
                    <a:cubicBezTo>
                      <a:pt x="40" y="11"/>
                      <a:pt x="20" y="14"/>
                      <a:pt x="0" y="13"/>
                    </a:cubicBezTo>
                    <a:cubicBezTo>
                      <a:pt x="0" y="12"/>
                      <a:pt x="0" y="11"/>
                      <a:pt x="1" y="10"/>
                    </a:cubicBezTo>
                    <a:cubicBezTo>
                      <a:pt x="10" y="10"/>
                      <a:pt x="20" y="10"/>
                      <a:pt x="29" y="10"/>
                    </a:cubicBezTo>
                    <a:cubicBezTo>
                      <a:pt x="31" y="4"/>
                      <a:pt x="23" y="6"/>
                      <a:pt x="24" y="0"/>
                    </a:cubicBezTo>
                    <a:cubicBezTo>
                      <a:pt x="40" y="6"/>
                      <a:pt x="54" y="15"/>
                      <a:pt x="71" y="15"/>
                    </a:cubicBezTo>
                    <a:cubicBezTo>
                      <a:pt x="71" y="15"/>
                      <a:pt x="71" y="15"/>
                      <a:pt x="71" y="15"/>
                    </a:cubicBezTo>
                    <a:cubicBezTo>
                      <a:pt x="72" y="17"/>
                      <a:pt x="74" y="17"/>
                      <a:pt x="76"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0" name="Freeform 750">
                <a:extLst>
                  <a:ext uri="{FF2B5EF4-FFF2-40B4-BE49-F238E27FC236}">
                    <a16:creationId xmlns:a16="http://schemas.microsoft.com/office/drawing/2014/main" id="{A24CC571-66E6-736A-F15D-973D411852EE}"/>
                  </a:ext>
                </a:extLst>
              </p:cNvPr>
              <p:cNvSpPr/>
              <p:nvPr/>
            </p:nvSpPr>
            <p:spPr bwMode="auto">
              <a:xfrm>
                <a:off x="5474" y="1340"/>
                <a:ext cx="62" cy="82"/>
              </a:xfrm>
              <a:custGeom>
                <a:avLst/>
                <a:gdLst>
                  <a:gd name="T0" fmla="*/ 39 w 55"/>
                  <a:gd name="T1" fmla="*/ 59 h 72"/>
                  <a:gd name="T2" fmla="*/ 41 w 55"/>
                  <a:gd name="T3" fmla="*/ 50 h 72"/>
                  <a:gd name="T4" fmla="*/ 6 w 55"/>
                  <a:gd name="T5" fmla="*/ 10 h 72"/>
                  <a:gd name="T6" fmla="*/ 0 w 55"/>
                  <a:gd name="T7" fmla="*/ 3 h 72"/>
                  <a:gd name="T8" fmla="*/ 0 w 55"/>
                  <a:gd name="T9" fmla="*/ 3 h 72"/>
                  <a:gd name="T10" fmla="*/ 5 w 55"/>
                  <a:gd name="T11" fmla="*/ 1 h 72"/>
                  <a:gd name="T12" fmla="*/ 5 w 55"/>
                  <a:gd name="T13" fmla="*/ 1 h 72"/>
                  <a:gd name="T14" fmla="*/ 25 w 55"/>
                  <a:gd name="T15" fmla="*/ 19 h 72"/>
                  <a:gd name="T16" fmla="*/ 35 w 55"/>
                  <a:gd name="T17" fmla="*/ 31 h 72"/>
                  <a:gd name="T18" fmla="*/ 31 w 55"/>
                  <a:gd name="T19" fmla="*/ 0 h 72"/>
                  <a:gd name="T20" fmla="*/ 55 w 55"/>
                  <a:gd name="T21" fmla="*/ 72 h 72"/>
                  <a:gd name="T22" fmla="*/ 39 w 55"/>
                  <a:gd name="T23" fmla="*/ 5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72">
                    <a:moveTo>
                      <a:pt x="39" y="59"/>
                    </a:moveTo>
                    <a:cubicBezTo>
                      <a:pt x="46" y="58"/>
                      <a:pt x="44" y="54"/>
                      <a:pt x="41" y="50"/>
                    </a:cubicBezTo>
                    <a:cubicBezTo>
                      <a:pt x="32" y="35"/>
                      <a:pt x="21" y="20"/>
                      <a:pt x="6" y="10"/>
                    </a:cubicBezTo>
                    <a:cubicBezTo>
                      <a:pt x="3" y="9"/>
                      <a:pt x="0" y="7"/>
                      <a:pt x="0" y="3"/>
                    </a:cubicBezTo>
                    <a:cubicBezTo>
                      <a:pt x="0" y="3"/>
                      <a:pt x="0" y="3"/>
                      <a:pt x="0" y="3"/>
                    </a:cubicBezTo>
                    <a:cubicBezTo>
                      <a:pt x="2" y="3"/>
                      <a:pt x="4" y="3"/>
                      <a:pt x="5" y="1"/>
                    </a:cubicBezTo>
                    <a:cubicBezTo>
                      <a:pt x="5" y="1"/>
                      <a:pt x="5" y="1"/>
                      <a:pt x="5" y="1"/>
                    </a:cubicBezTo>
                    <a:cubicBezTo>
                      <a:pt x="15" y="4"/>
                      <a:pt x="19" y="12"/>
                      <a:pt x="25" y="19"/>
                    </a:cubicBezTo>
                    <a:cubicBezTo>
                      <a:pt x="28" y="22"/>
                      <a:pt x="31" y="26"/>
                      <a:pt x="35" y="31"/>
                    </a:cubicBezTo>
                    <a:cubicBezTo>
                      <a:pt x="37" y="18"/>
                      <a:pt x="30" y="10"/>
                      <a:pt x="31" y="0"/>
                    </a:cubicBezTo>
                    <a:cubicBezTo>
                      <a:pt x="43" y="22"/>
                      <a:pt x="40" y="50"/>
                      <a:pt x="55" y="72"/>
                    </a:cubicBezTo>
                    <a:cubicBezTo>
                      <a:pt x="48" y="69"/>
                      <a:pt x="41" y="68"/>
                      <a:pt x="39" y="5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1" name="Freeform 751">
                <a:extLst>
                  <a:ext uri="{FF2B5EF4-FFF2-40B4-BE49-F238E27FC236}">
                    <a16:creationId xmlns:a16="http://schemas.microsoft.com/office/drawing/2014/main" id="{064355F5-07F5-B403-FF71-D8B8165D4EE7}"/>
                  </a:ext>
                </a:extLst>
              </p:cNvPr>
              <p:cNvSpPr/>
              <p:nvPr/>
            </p:nvSpPr>
            <p:spPr bwMode="auto">
              <a:xfrm>
                <a:off x="5468" y="1450"/>
                <a:ext cx="116" cy="34"/>
              </a:xfrm>
              <a:custGeom>
                <a:avLst/>
                <a:gdLst>
                  <a:gd name="T0" fmla="*/ 97 w 102"/>
                  <a:gd name="T1" fmla="*/ 17 h 30"/>
                  <a:gd name="T2" fmla="*/ 102 w 102"/>
                  <a:gd name="T3" fmla="*/ 23 h 30"/>
                  <a:gd name="T4" fmla="*/ 47 w 102"/>
                  <a:gd name="T5" fmla="*/ 29 h 30"/>
                  <a:gd name="T6" fmla="*/ 42 w 102"/>
                  <a:gd name="T7" fmla="*/ 27 h 30"/>
                  <a:gd name="T8" fmla="*/ 62 w 102"/>
                  <a:gd name="T9" fmla="*/ 17 h 30"/>
                  <a:gd name="T10" fmla="*/ 4 w 102"/>
                  <a:gd name="T11" fmla="*/ 17 h 30"/>
                  <a:gd name="T12" fmla="*/ 14 w 102"/>
                  <a:gd name="T13" fmla="*/ 10 h 30"/>
                  <a:gd name="T14" fmla="*/ 0 w 102"/>
                  <a:gd name="T15" fmla="*/ 1 h 30"/>
                  <a:gd name="T16" fmla="*/ 0 w 102"/>
                  <a:gd name="T17" fmla="*/ 0 h 30"/>
                  <a:gd name="T18" fmla="*/ 80 w 102"/>
                  <a:gd name="T19" fmla="*/ 14 h 30"/>
                  <a:gd name="T20" fmla="*/ 95 w 102"/>
                  <a:gd name="T21" fmla="*/ 15 h 30"/>
                  <a:gd name="T22" fmla="*/ 95 w 102"/>
                  <a:gd name="T23" fmla="*/ 15 h 30"/>
                  <a:gd name="T24" fmla="*/ 97 w 102"/>
                  <a:gd name="T25" fmla="*/ 1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2" h="30">
                    <a:moveTo>
                      <a:pt x="97" y="17"/>
                    </a:moveTo>
                    <a:cubicBezTo>
                      <a:pt x="99" y="19"/>
                      <a:pt x="100" y="21"/>
                      <a:pt x="102" y="23"/>
                    </a:cubicBezTo>
                    <a:cubicBezTo>
                      <a:pt x="82" y="14"/>
                      <a:pt x="64" y="19"/>
                      <a:pt x="47" y="29"/>
                    </a:cubicBezTo>
                    <a:cubicBezTo>
                      <a:pt x="45" y="30"/>
                      <a:pt x="44" y="29"/>
                      <a:pt x="42" y="27"/>
                    </a:cubicBezTo>
                    <a:cubicBezTo>
                      <a:pt x="48" y="24"/>
                      <a:pt x="54" y="21"/>
                      <a:pt x="62" y="17"/>
                    </a:cubicBezTo>
                    <a:cubicBezTo>
                      <a:pt x="41" y="12"/>
                      <a:pt x="23" y="17"/>
                      <a:pt x="4" y="17"/>
                    </a:cubicBezTo>
                    <a:cubicBezTo>
                      <a:pt x="5" y="10"/>
                      <a:pt x="12" y="15"/>
                      <a:pt x="14" y="10"/>
                    </a:cubicBezTo>
                    <a:cubicBezTo>
                      <a:pt x="10" y="6"/>
                      <a:pt x="1" y="9"/>
                      <a:pt x="0" y="1"/>
                    </a:cubicBezTo>
                    <a:cubicBezTo>
                      <a:pt x="0" y="0"/>
                      <a:pt x="0" y="0"/>
                      <a:pt x="0" y="0"/>
                    </a:cubicBezTo>
                    <a:cubicBezTo>
                      <a:pt x="26" y="10"/>
                      <a:pt x="54" y="10"/>
                      <a:pt x="80" y="14"/>
                    </a:cubicBezTo>
                    <a:cubicBezTo>
                      <a:pt x="85" y="15"/>
                      <a:pt x="90" y="15"/>
                      <a:pt x="95" y="15"/>
                    </a:cubicBezTo>
                    <a:cubicBezTo>
                      <a:pt x="95" y="15"/>
                      <a:pt x="95" y="15"/>
                      <a:pt x="95" y="15"/>
                    </a:cubicBezTo>
                    <a:cubicBezTo>
                      <a:pt x="96" y="16"/>
                      <a:pt x="96" y="17"/>
                      <a:pt x="97"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2" name="Freeform 752">
                <a:extLst>
                  <a:ext uri="{FF2B5EF4-FFF2-40B4-BE49-F238E27FC236}">
                    <a16:creationId xmlns:a16="http://schemas.microsoft.com/office/drawing/2014/main" id="{F06474F6-6A74-3BA7-F98A-A700A11D7700}"/>
                  </a:ext>
                </a:extLst>
              </p:cNvPr>
              <p:cNvSpPr/>
              <p:nvPr/>
            </p:nvSpPr>
            <p:spPr bwMode="auto">
              <a:xfrm>
                <a:off x="5407" y="1398"/>
                <a:ext cx="80" cy="31"/>
              </a:xfrm>
              <a:custGeom>
                <a:avLst/>
                <a:gdLst>
                  <a:gd name="T0" fmla="*/ 71 w 71"/>
                  <a:gd name="T1" fmla="*/ 27 h 27"/>
                  <a:gd name="T2" fmla="*/ 0 w 71"/>
                  <a:gd name="T3" fmla="*/ 0 h 27"/>
                  <a:gd name="T4" fmla="*/ 71 w 71"/>
                  <a:gd name="T5" fmla="*/ 27 h 27"/>
                  <a:gd name="T6" fmla="*/ 71 w 71"/>
                  <a:gd name="T7" fmla="*/ 27 h 27"/>
                </a:gdLst>
                <a:ahLst/>
                <a:cxnLst>
                  <a:cxn ang="0">
                    <a:pos x="T0" y="T1"/>
                  </a:cxn>
                  <a:cxn ang="0">
                    <a:pos x="T2" y="T3"/>
                  </a:cxn>
                  <a:cxn ang="0">
                    <a:pos x="T4" y="T5"/>
                  </a:cxn>
                  <a:cxn ang="0">
                    <a:pos x="T6" y="T7"/>
                  </a:cxn>
                </a:cxnLst>
                <a:rect l="0" t="0" r="r" b="b"/>
                <a:pathLst>
                  <a:path w="71" h="27">
                    <a:moveTo>
                      <a:pt x="71" y="27"/>
                    </a:moveTo>
                    <a:cubicBezTo>
                      <a:pt x="46" y="23"/>
                      <a:pt x="23" y="11"/>
                      <a:pt x="0" y="0"/>
                    </a:cubicBezTo>
                    <a:cubicBezTo>
                      <a:pt x="24" y="8"/>
                      <a:pt x="49" y="14"/>
                      <a:pt x="71" y="27"/>
                    </a:cubicBezTo>
                    <a:cubicBezTo>
                      <a:pt x="71" y="27"/>
                      <a:pt x="71" y="27"/>
                      <a:pt x="71" y="2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3" name="Freeform 753">
                <a:extLst>
                  <a:ext uri="{FF2B5EF4-FFF2-40B4-BE49-F238E27FC236}">
                    <a16:creationId xmlns:a16="http://schemas.microsoft.com/office/drawing/2014/main" id="{ECD31D4C-EB0C-BCF0-7DB0-6371B17BAAF5}"/>
                  </a:ext>
                </a:extLst>
              </p:cNvPr>
              <p:cNvSpPr/>
              <p:nvPr/>
            </p:nvSpPr>
            <p:spPr bwMode="auto">
              <a:xfrm>
                <a:off x="5434" y="1431"/>
                <a:ext cx="26" cy="16"/>
              </a:xfrm>
              <a:custGeom>
                <a:avLst/>
                <a:gdLst>
                  <a:gd name="T0" fmla="*/ 21 w 23"/>
                  <a:gd name="T1" fmla="*/ 14 h 14"/>
                  <a:gd name="T2" fmla="*/ 2 w 23"/>
                  <a:gd name="T3" fmla="*/ 6 h 14"/>
                  <a:gd name="T4" fmla="*/ 0 w 23"/>
                  <a:gd name="T5" fmla="*/ 3 h 14"/>
                  <a:gd name="T6" fmla="*/ 4 w 23"/>
                  <a:gd name="T7" fmla="*/ 1 h 14"/>
                  <a:gd name="T8" fmla="*/ 23 w 23"/>
                  <a:gd name="T9" fmla="*/ 12 h 14"/>
                  <a:gd name="T10" fmla="*/ 21 w 23"/>
                  <a:gd name="T11" fmla="*/ 14 h 14"/>
                </a:gdLst>
                <a:ahLst/>
                <a:cxnLst>
                  <a:cxn ang="0">
                    <a:pos x="T0" y="T1"/>
                  </a:cxn>
                  <a:cxn ang="0">
                    <a:pos x="T2" y="T3"/>
                  </a:cxn>
                  <a:cxn ang="0">
                    <a:pos x="T4" y="T5"/>
                  </a:cxn>
                  <a:cxn ang="0">
                    <a:pos x="T6" y="T7"/>
                  </a:cxn>
                  <a:cxn ang="0">
                    <a:pos x="T8" y="T9"/>
                  </a:cxn>
                  <a:cxn ang="0">
                    <a:pos x="T10" y="T11"/>
                  </a:cxn>
                </a:cxnLst>
                <a:rect l="0" t="0" r="r" b="b"/>
                <a:pathLst>
                  <a:path w="23" h="14">
                    <a:moveTo>
                      <a:pt x="21" y="14"/>
                    </a:moveTo>
                    <a:cubicBezTo>
                      <a:pt x="15" y="12"/>
                      <a:pt x="8" y="9"/>
                      <a:pt x="2" y="6"/>
                    </a:cubicBezTo>
                    <a:cubicBezTo>
                      <a:pt x="1" y="6"/>
                      <a:pt x="0" y="4"/>
                      <a:pt x="0" y="3"/>
                    </a:cubicBezTo>
                    <a:cubicBezTo>
                      <a:pt x="0" y="1"/>
                      <a:pt x="3" y="0"/>
                      <a:pt x="4" y="1"/>
                    </a:cubicBezTo>
                    <a:cubicBezTo>
                      <a:pt x="10" y="5"/>
                      <a:pt x="16" y="8"/>
                      <a:pt x="23" y="12"/>
                    </a:cubicBezTo>
                    <a:cubicBezTo>
                      <a:pt x="22" y="13"/>
                      <a:pt x="22" y="14"/>
                      <a:pt x="21"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4" name="Freeform 754">
                <a:extLst>
                  <a:ext uri="{FF2B5EF4-FFF2-40B4-BE49-F238E27FC236}">
                    <a16:creationId xmlns:a16="http://schemas.microsoft.com/office/drawing/2014/main" id="{D8CC9A43-2394-3AC8-81E8-EF13EF11149E}"/>
                  </a:ext>
                </a:extLst>
              </p:cNvPr>
              <p:cNvSpPr/>
              <p:nvPr/>
            </p:nvSpPr>
            <p:spPr bwMode="auto">
              <a:xfrm>
                <a:off x="5488" y="1385"/>
                <a:ext cx="19" cy="14"/>
              </a:xfrm>
              <a:custGeom>
                <a:avLst/>
                <a:gdLst>
                  <a:gd name="T0" fmla="*/ 16 w 16"/>
                  <a:gd name="T1" fmla="*/ 13 h 13"/>
                  <a:gd name="T2" fmla="*/ 0 w 16"/>
                  <a:gd name="T3" fmla="*/ 0 h 13"/>
                  <a:gd name="T4" fmla="*/ 16 w 16"/>
                  <a:gd name="T5" fmla="*/ 13 h 13"/>
                </a:gdLst>
                <a:ahLst/>
                <a:cxnLst>
                  <a:cxn ang="0">
                    <a:pos x="T0" y="T1"/>
                  </a:cxn>
                  <a:cxn ang="0">
                    <a:pos x="T2" y="T3"/>
                  </a:cxn>
                  <a:cxn ang="0">
                    <a:pos x="T4" y="T5"/>
                  </a:cxn>
                </a:cxnLst>
                <a:rect l="0" t="0" r="r" b="b"/>
                <a:pathLst>
                  <a:path w="16" h="13">
                    <a:moveTo>
                      <a:pt x="16" y="13"/>
                    </a:moveTo>
                    <a:cubicBezTo>
                      <a:pt x="9" y="11"/>
                      <a:pt x="5" y="5"/>
                      <a:pt x="0" y="0"/>
                    </a:cubicBezTo>
                    <a:cubicBezTo>
                      <a:pt x="7" y="2"/>
                      <a:pt x="15" y="4"/>
                      <a:pt x="16"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5" name="Freeform 755">
                <a:extLst>
                  <a:ext uri="{FF2B5EF4-FFF2-40B4-BE49-F238E27FC236}">
                    <a16:creationId xmlns:a16="http://schemas.microsoft.com/office/drawing/2014/main" id="{456673B2-D754-5465-17EF-0BE7AB9D23C4}"/>
                  </a:ext>
                </a:extLst>
              </p:cNvPr>
              <p:cNvSpPr/>
              <p:nvPr/>
            </p:nvSpPr>
            <p:spPr bwMode="auto">
              <a:xfrm>
                <a:off x="5491" y="1318"/>
                <a:ext cx="14" cy="17"/>
              </a:xfrm>
              <a:custGeom>
                <a:avLst/>
                <a:gdLst>
                  <a:gd name="T0" fmla="*/ 13 w 13"/>
                  <a:gd name="T1" fmla="*/ 15 h 15"/>
                  <a:gd name="T2" fmla="*/ 0 w 13"/>
                  <a:gd name="T3" fmla="*/ 0 h 15"/>
                  <a:gd name="T4" fmla="*/ 13 w 13"/>
                  <a:gd name="T5" fmla="*/ 15 h 15"/>
                </a:gdLst>
                <a:ahLst/>
                <a:cxnLst>
                  <a:cxn ang="0">
                    <a:pos x="T0" y="T1"/>
                  </a:cxn>
                  <a:cxn ang="0">
                    <a:pos x="T2" y="T3"/>
                  </a:cxn>
                  <a:cxn ang="0">
                    <a:pos x="T4" y="T5"/>
                  </a:cxn>
                </a:cxnLst>
                <a:rect l="0" t="0" r="r" b="b"/>
                <a:pathLst>
                  <a:path w="13" h="15">
                    <a:moveTo>
                      <a:pt x="13" y="15"/>
                    </a:moveTo>
                    <a:cubicBezTo>
                      <a:pt x="7" y="12"/>
                      <a:pt x="6" y="5"/>
                      <a:pt x="0" y="0"/>
                    </a:cubicBezTo>
                    <a:cubicBezTo>
                      <a:pt x="12" y="3"/>
                      <a:pt x="12" y="3"/>
                      <a:pt x="13"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6" name="Freeform 756">
                <a:extLst>
                  <a:ext uri="{FF2B5EF4-FFF2-40B4-BE49-F238E27FC236}">
                    <a16:creationId xmlns:a16="http://schemas.microsoft.com/office/drawing/2014/main" id="{7CC4E0B9-A3BD-2645-53AC-527BF669CB1A}"/>
                  </a:ext>
                </a:extLst>
              </p:cNvPr>
              <p:cNvSpPr/>
              <p:nvPr/>
            </p:nvSpPr>
            <p:spPr bwMode="auto">
              <a:xfrm>
                <a:off x="5496" y="1483"/>
                <a:ext cx="16" cy="12"/>
              </a:xfrm>
              <a:custGeom>
                <a:avLst/>
                <a:gdLst>
                  <a:gd name="T0" fmla="*/ 0 w 14"/>
                  <a:gd name="T1" fmla="*/ 10 h 10"/>
                  <a:gd name="T2" fmla="*/ 14 w 14"/>
                  <a:gd name="T3" fmla="*/ 0 h 10"/>
                  <a:gd name="T4" fmla="*/ 0 w 14"/>
                  <a:gd name="T5" fmla="*/ 10 h 10"/>
                </a:gdLst>
                <a:ahLst/>
                <a:cxnLst>
                  <a:cxn ang="0">
                    <a:pos x="T0" y="T1"/>
                  </a:cxn>
                  <a:cxn ang="0">
                    <a:pos x="T2" y="T3"/>
                  </a:cxn>
                  <a:cxn ang="0">
                    <a:pos x="T4" y="T5"/>
                  </a:cxn>
                </a:cxnLst>
                <a:rect l="0" t="0" r="r" b="b"/>
                <a:pathLst>
                  <a:path w="14" h="10">
                    <a:moveTo>
                      <a:pt x="0" y="10"/>
                    </a:moveTo>
                    <a:cubicBezTo>
                      <a:pt x="3" y="4"/>
                      <a:pt x="8" y="2"/>
                      <a:pt x="14" y="0"/>
                    </a:cubicBezTo>
                    <a:cubicBezTo>
                      <a:pt x="11" y="7"/>
                      <a:pt x="7" y="9"/>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7" name="Freeform 757">
                <a:extLst>
                  <a:ext uri="{FF2B5EF4-FFF2-40B4-BE49-F238E27FC236}">
                    <a16:creationId xmlns:a16="http://schemas.microsoft.com/office/drawing/2014/main" id="{69930037-0C07-A365-0DC8-81C95975C5BD}"/>
                  </a:ext>
                </a:extLst>
              </p:cNvPr>
              <p:cNvSpPr/>
              <p:nvPr/>
            </p:nvSpPr>
            <p:spPr bwMode="auto">
              <a:xfrm>
                <a:off x="5475" y="1493"/>
                <a:ext cx="15" cy="12"/>
              </a:xfrm>
              <a:custGeom>
                <a:avLst/>
                <a:gdLst>
                  <a:gd name="T0" fmla="*/ 13 w 13"/>
                  <a:gd name="T1" fmla="*/ 8 h 10"/>
                  <a:gd name="T2" fmla="*/ 0 w 13"/>
                  <a:gd name="T3" fmla="*/ 2 h 10"/>
                  <a:gd name="T4" fmla="*/ 13 w 13"/>
                  <a:gd name="T5" fmla="*/ 8 h 10"/>
                </a:gdLst>
                <a:ahLst/>
                <a:cxnLst>
                  <a:cxn ang="0">
                    <a:pos x="T0" y="T1"/>
                  </a:cxn>
                  <a:cxn ang="0">
                    <a:pos x="T2" y="T3"/>
                  </a:cxn>
                  <a:cxn ang="0">
                    <a:pos x="T4" y="T5"/>
                  </a:cxn>
                </a:cxnLst>
                <a:rect l="0" t="0" r="r" b="b"/>
                <a:pathLst>
                  <a:path w="13" h="10">
                    <a:moveTo>
                      <a:pt x="13" y="8"/>
                    </a:moveTo>
                    <a:cubicBezTo>
                      <a:pt x="7" y="10"/>
                      <a:pt x="3" y="7"/>
                      <a:pt x="0" y="2"/>
                    </a:cubicBezTo>
                    <a:cubicBezTo>
                      <a:pt x="7" y="0"/>
                      <a:pt x="9" y="7"/>
                      <a:pt x="13"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8" name="Freeform 758">
                <a:extLst>
                  <a:ext uri="{FF2B5EF4-FFF2-40B4-BE49-F238E27FC236}">
                    <a16:creationId xmlns:a16="http://schemas.microsoft.com/office/drawing/2014/main" id="{FFE8CBB6-675A-2A7A-8DEA-4CFBE5BD6960}"/>
                  </a:ext>
                </a:extLst>
              </p:cNvPr>
              <p:cNvSpPr/>
              <p:nvPr/>
            </p:nvSpPr>
            <p:spPr bwMode="auto">
              <a:xfrm>
                <a:off x="5516" y="1326"/>
                <a:ext cx="9" cy="9"/>
              </a:xfrm>
              <a:custGeom>
                <a:avLst/>
                <a:gdLst>
                  <a:gd name="T0" fmla="*/ 0 w 8"/>
                  <a:gd name="T1" fmla="*/ 0 h 8"/>
                  <a:gd name="T2" fmla="*/ 8 w 8"/>
                  <a:gd name="T3" fmla="*/ 8 h 8"/>
                  <a:gd name="T4" fmla="*/ 0 w 8"/>
                  <a:gd name="T5" fmla="*/ 0 h 8"/>
                </a:gdLst>
                <a:ahLst/>
                <a:cxnLst>
                  <a:cxn ang="0">
                    <a:pos x="T0" y="T1"/>
                  </a:cxn>
                  <a:cxn ang="0">
                    <a:pos x="T2" y="T3"/>
                  </a:cxn>
                  <a:cxn ang="0">
                    <a:pos x="T4" y="T5"/>
                  </a:cxn>
                </a:cxnLst>
                <a:rect l="0" t="0" r="r" b="b"/>
                <a:pathLst>
                  <a:path w="8" h="8">
                    <a:moveTo>
                      <a:pt x="0" y="0"/>
                    </a:moveTo>
                    <a:cubicBezTo>
                      <a:pt x="5" y="1"/>
                      <a:pt x="8" y="3"/>
                      <a:pt x="8" y="8"/>
                    </a:cubicBezTo>
                    <a:cubicBezTo>
                      <a:pt x="3" y="8"/>
                      <a:pt x="2" y="5"/>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9" name="Freeform 759">
                <a:extLst>
                  <a:ext uri="{FF2B5EF4-FFF2-40B4-BE49-F238E27FC236}">
                    <a16:creationId xmlns:a16="http://schemas.microsoft.com/office/drawing/2014/main" id="{BA1AC81C-6BF0-95AF-15DF-6107C27FE193}"/>
                  </a:ext>
                </a:extLst>
              </p:cNvPr>
              <p:cNvSpPr/>
              <p:nvPr/>
            </p:nvSpPr>
            <p:spPr bwMode="auto">
              <a:xfrm>
                <a:off x="5562" y="1349"/>
                <a:ext cx="9" cy="14"/>
              </a:xfrm>
              <a:custGeom>
                <a:avLst/>
                <a:gdLst>
                  <a:gd name="T0" fmla="*/ 0 w 8"/>
                  <a:gd name="T1" fmla="*/ 0 h 12"/>
                  <a:gd name="T2" fmla="*/ 7 w 8"/>
                  <a:gd name="T3" fmla="*/ 12 h 12"/>
                  <a:gd name="T4" fmla="*/ 7 w 8"/>
                  <a:gd name="T5" fmla="*/ 12 h 12"/>
                  <a:gd name="T6" fmla="*/ 0 w 8"/>
                  <a:gd name="T7" fmla="*/ 0 h 12"/>
                </a:gdLst>
                <a:ahLst/>
                <a:cxnLst>
                  <a:cxn ang="0">
                    <a:pos x="T0" y="T1"/>
                  </a:cxn>
                  <a:cxn ang="0">
                    <a:pos x="T2" y="T3"/>
                  </a:cxn>
                  <a:cxn ang="0">
                    <a:pos x="T4" y="T5"/>
                  </a:cxn>
                  <a:cxn ang="0">
                    <a:pos x="T6" y="T7"/>
                  </a:cxn>
                </a:cxnLst>
                <a:rect l="0" t="0" r="r" b="b"/>
                <a:pathLst>
                  <a:path w="8" h="12">
                    <a:moveTo>
                      <a:pt x="0" y="0"/>
                    </a:moveTo>
                    <a:cubicBezTo>
                      <a:pt x="8" y="1"/>
                      <a:pt x="7" y="7"/>
                      <a:pt x="7" y="12"/>
                    </a:cubicBezTo>
                    <a:cubicBezTo>
                      <a:pt x="7" y="12"/>
                      <a:pt x="7" y="12"/>
                      <a:pt x="7" y="12"/>
                    </a:cubicBezTo>
                    <a:cubicBezTo>
                      <a:pt x="2" y="10"/>
                      <a:pt x="0" y="5"/>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0" name="Freeform 760">
                <a:extLst>
                  <a:ext uri="{FF2B5EF4-FFF2-40B4-BE49-F238E27FC236}">
                    <a16:creationId xmlns:a16="http://schemas.microsoft.com/office/drawing/2014/main" id="{8CA6CBB3-EC38-2A50-3FCC-A6336DA654E0}"/>
                  </a:ext>
                </a:extLst>
              </p:cNvPr>
              <p:cNvSpPr/>
              <p:nvPr/>
            </p:nvSpPr>
            <p:spPr bwMode="auto">
              <a:xfrm>
                <a:off x="5570" y="1363"/>
                <a:ext cx="7" cy="22"/>
              </a:xfrm>
              <a:custGeom>
                <a:avLst/>
                <a:gdLst>
                  <a:gd name="T0" fmla="*/ 0 w 6"/>
                  <a:gd name="T1" fmla="*/ 0 h 19"/>
                  <a:gd name="T2" fmla="*/ 5 w 6"/>
                  <a:gd name="T3" fmla="*/ 19 h 19"/>
                  <a:gd name="T4" fmla="*/ 5 w 6"/>
                  <a:gd name="T5" fmla="*/ 19 h 19"/>
                  <a:gd name="T6" fmla="*/ 0 w 6"/>
                  <a:gd name="T7" fmla="*/ 0 h 19"/>
                  <a:gd name="T8" fmla="*/ 0 w 6"/>
                  <a:gd name="T9" fmla="*/ 0 h 19"/>
                </a:gdLst>
                <a:ahLst/>
                <a:cxnLst>
                  <a:cxn ang="0">
                    <a:pos x="T0" y="T1"/>
                  </a:cxn>
                  <a:cxn ang="0">
                    <a:pos x="T2" y="T3"/>
                  </a:cxn>
                  <a:cxn ang="0">
                    <a:pos x="T4" y="T5"/>
                  </a:cxn>
                  <a:cxn ang="0">
                    <a:pos x="T6" y="T7"/>
                  </a:cxn>
                  <a:cxn ang="0">
                    <a:pos x="T8" y="T9"/>
                  </a:cxn>
                </a:cxnLst>
                <a:rect l="0" t="0" r="r" b="b"/>
                <a:pathLst>
                  <a:path w="6" h="19">
                    <a:moveTo>
                      <a:pt x="0" y="0"/>
                    </a:moveTo>
                    <a:cubicBezTo>
                      <a:pt x="6" y="5"/>
                      <a:pt x="4" y="13"/>
                      <a:pt x="5" y="19"/>
                    </a:cubicBezTo>
                    <a:cubicBezTo>
                      <a:pt x="5" y="19"/>
                      <a:pt x="5" y="19"/>
                      <a:pt x="5" y="19"/>
                    </a:cubicBezTo>
                    <a:cubicBezTo>
                      <a:pt x="1" y="13"/>
                      <a:pt x="0" y="7"/>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1" name="Freeform 761">
                <a:extLst>
                  <a:ext uri="{FF2B5EF4-FFF2-40B4-BE49-F238E27FC236}">
                    <a16:creationId xmlns:a16="http://schemas.microsoft.com/office/drawing/2014/main" id="{8C668155-F4C5-242B-4DE3-A8BDA6664994}"/>
                  </a:ext>
                </a:extLst>
              </p:cNvPr>
              <p:cNvSpPr/>
              <p:nvPr/>
            </p:nvSpPr>
            <p:spPr bwMode="auto">
              <a:xfrm>
                <a:off x="5507" y="1398"/>
                <a:ext cx="11" cy="9"/>
              </a:xfrm>
              <a:custGeom>
                <a:avLst/>
                <a:gdLst>
                  <a:gd name="T0" fmla="*/ 0 w 10"/>
                  <a:gd name="T1" fmla="*/ 1 h 8"/>
                  <a:gd name="T2" fmla="*/ 10 w 10"/>
                  <a:gd name="T3" fmla="*/ 8 h 8"/>
                  <a:gd name="T4" fmla="*/ 10 w 10"/>
                  <a:gd name="T5" fmla="*/ 8 h 8"/>
                  <a:gd name="T6" fmla="*/ 0 w 10"/>
                  <a:gd name="T7" fmla="*/ 1 h 8"/>
                </a:gdLst>
                <a:ahLst/>
                <a:cxnLst>
                  <a:cxn ang="0">
                    <a:pos x="T0" y="T1"/>
                  </a:cxn>
                  <a:cxn ang="0">
                    <a:pos x="T2" y="T3"/>
                  </a:cxn>
                  <a:cxn ang="0">
                    <a:pos x="T4" y="T5"/>
                  </a:cxn>
                  <a:cxn ang="0">
                    <a:pos x="T6" y="T7"/>
                  </a:cxn>
                </a:cxnLst>
                <a:rect l="0" t="0" r="r" b="b"/>
                <a:pathLst>
                  <a:path w="10" h="8">
                    <a:moveTo>
                      <a:pt x="0" y="1"/>
                    </a:moveTo>
                    <a:cubicBezTo>
                      <a:pt x="5" y="0"/>
                      <a:pt x="10" y="2"/>
                      <a:pt x="10" y="8"/>
                    </a:cubicBezTo>
                    <a:cubicBezTo>
                      <a:pt x="10" y="8"/>
                      <a:pt x="10" y="8"/>
                      <a:pt x="10" y="8"/>
                    </a:cubicBezTo>
                    <a:cubicBezTo>
                      <a:pt x="5" y="7"/>
                      <a:pt x="1" y="6"/>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2" name="Freeform 762">
                <a:extLst>
                  <a:ext uri="{FF2B5EF4-FFF2-40B4-BE49-F238E27FC236}">
                    <a16:creationId xmlns:a16="http://schemas.microsoft.com/office/drawing/2014/main" id="{0F102227-6773-C42E-AEF6-53CE0E899281}"/>
                  </a:ext>
                </a:extLst>
              </p:cNvPr>
              <p:cNvSpPr/>
              <p:nvPr/>
            </p:nvSpPr>
            <p:spPr bwMode="auto">
              <a:xfrm>
                <a:off x="5539" y="1429"/>
                <a:ext cx="12" cy="8"/>
              </a:xfrm>
              <a:custGeom>
                <a:avLst/>
                <a:gdLst>
                  <a:gd name="T0" fmla="*/ 0 w 10"/>
                  <a:gd name="T1" fmla="*/ 0 h 7"/>
                  <a:gd name="T2" fmla="*/ 10 w 10"/>
                  <a:gd name="T3" fmla="*/ 7 h 7"/>
                  <a:gd name="T4" fmla="*/ 10 w 10"/>
                  <a:gd name="T5" fmla="*/ 7 h 7"/>
                  <a:gd name="T6" fmla="*/ 0 w 10"/>
                  <a:gd name="T7" fmla="*/ 0 h 7"/>
                </a:gdLst>
                <a:ahLst/>
                <a:cxnLst>
                  <a:cxn ang="0">
                    <a:pos x="T0" y="T1"/>
                  </a:cxn>
                  <a:cxn ang="0">
                    <a:pos x="T2" y="T3"/>
                  </a:cxn>
                  <a:cxn ang="0">
                    <a:pos x="T4" y="T5"/>
                  </a:cxn>
                  <a:cxn ang="0">
                    <a:pos x="T6" y="T7"/>
                  </a:cxn>
                </a:cxnLst>
                <a:rect l="0" t="0" r="r" b="b"/>
                <a:pathLst>
                  <a:path w="10" h="7">
                    <a:moveTo>
                      <a:pt x="0" y="0"/>
                    </a:moveTo>
                    <a:cubicBezTo>
                      <a:pt x="5" y="1"/>
                      <a:pt x="9" y="2"/>
                      <a:pt x="10" y="7"/>
                    </a:cubicBezTo>
                    <a:cubicBezTo>
                      <a:pt x="10" y="7"/>
                      <a:pt x="10" y="7"/>
                      <a:pt x="10" y="7"/>
                    </a:cubicBezTo>
                    <a:cubicBezTo>
                      <a:pt x="6" y="7"/>
                      <a:pt x="1" y="6"/>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3" name="Freeform 763">
                <a:extLst>
                  <a:ext uri="{FF2B5EF4-FFF2-40B4-BE49-F238E27FC236}">
                    <a16:creationId xmlns:a16="http://schemas.microsoft.com/office/drawing/2014/main" id="{05917B26-6729-B713-C81A-EB5AD5BDA24A}"/>
                  </a:ext>
                </a:extLst>
              </p:cNvPr>
              <p:cNvSpPr/>
              <p:nvPr/>
            </p:nvSpPr>
            <p:spPr bwMode="auto">
              <a:xfrm>
                <a:off x="5419" y="1332"/>
                <a:ext cx="10" cy="8"/>
              </a:xfrm>
              <a:custGeom>
                <a:avLst/>
                <a:gdLst>
                  <a:gd name="T0" fmla="*/ 0 w 9"/>
                  <a:gd name="T1" fmla="*/ 0 h 7"/>
                  <a:gd name="T2" fmla="*/ 9 w 9"/>
                  <a:gd name="T3" fmla="*/ 6 h 7"/>
                  <a:gd name="T4" fmla="*/ 0 w 9"/>
                  <a:gd name="T5" fmla="*/ 1 h 7"/>
                  <a:gd name="T6" fmla="*/ 0 w 9"/>
                  <a:gd name="T7" fmla="*/ 0 h 7"/>
                </a:gdLst>
                <a:ahLst/>
                <a:cxnLst>
                  <a:cxn ang="0">
                    <a:pos x="T0" y="T1"/>
                  </a:cxn>
                  <a:cxn ang="0">
                    <a:pos x="T2" y="T3"/>
                  </a:cxn>
                  <a:cxn ang="0">
                    <a:pos x="T4" y="T5"/>
                  </a:cxn>
                  <a:cxn ang="0">
                    <a:pos x="T6" y="T7"/>
                  </a:cxn>
                </a:cxnLst>
                <a:rect l="0" t="0" r="r" b="b"/>
                <a:pathLst>
                  <a:path w="9" h="7">
                    <a:moveTo>
                      <a:pt x="0" y="0"/>
                    </a:moveTo>
                    <a:cubicBezTo>
                      <a:pt x="3" y="1"/>
                      <a:pt x="7" y="2"/>
                      <a:pt x="9" y="6"/>
                    </a:cubicBezTo>
                    <a:cubicBezTo>
                      <a:pt x="4" y="7"/>
                      <a:pt x="1" y="6"/>
                      <a:pt x="0" y="1"/>
                    </a:cubicBezTo>
                    <a:lnTo>
                      <a:pt x="0" y="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4" name="Freeform 764">
                <a:extLst>
                  <a:ext uri="{FF2B5EF4-FFF2-40B4-BE49-F238E27FC236}">
                    <a16:creationId xmlns:a16="http://schemas.microsoft.com/office/drawing/2014/main" id="{A8E43808-C100-1395-A5FB-8F9A22FF9E4F}"/>
                  </a:ext>
                </a:extLst>
              </p:cNvPr>
              <p:cNvSpPr/>
              <p:nvPr/>
            </p:nvSpPr>
            <p:spPr bwMode="auto">
              <a:xfrm>
                <a:off x="5480" y="1413"/>
                <a:ext cx="7" cy="8"/>
              </a:xfrm>
              <a:custGeom>
                <a:avLst/>
                <a:gdLst>
                  <a:gd name="T0" fmla="*/ 6 w 6"/>
                  <a:gd name="T1" fmla="*/ 7 h 7"/>
                  <a:gd name="T2" fmla="*/ 0 w 6"/>
                  <a:gd name="T3" fmla="*/ 3 h 7"/>
                  <a:gd name="T4" fmla="*/ 2 w 6"/>
                  <a:gd name="T5" fmla="*/ 1 h 7"/>
                  <a:gd name="T6" fmla="*/ 6 w 6"/>
                  <a:gd name="T7" fmla="*/ 7 h 7"/>
                </a:gdLst>
                <a:ahLst/>
                <a:cxnLst>
                  <a:cxn ang="0">
                    <a:pos x="T0" y="T1"/>
                  </a:cxn>
                  <a:cxn ang="0">
                    <a:pos x="T2" y="T3"/>
                  </a:cxn>
                  <a:cxn ang="0">
                    <a:pos x="T4" y="T5"/>
                  </a:cxn>
                  <a:cxn ang="0">
                    <a:pos x="T6" y="T7"/>
                  </a:cxn>
                </a:cxnLst>
                <a:rect l="0" t="0" r="r" b="b"/>
                <a:pathLst>
                  <a:path w="6" h="7">
                    <a:moveTo>
                      <a:pt x="6" y="7"/>
                    </a:moveTo>
                    <a:cubicBezTo>
                      <a:pt x="3" y="7"/>
                      <a:pt x="1" y="6"/>
                      <a:pt x="0" y="3"/>
                    </a:cubicBezTo>
                    <a:cubicBezTo>
                      <a:pt x="0" y="1"/>
                      <a:pt x="1" y="0"/>
                      <a:pt x="2" y="1"/>
                    </a:cubicBezTo>
                    <a:cubicBezTo>
                      <a:pt x="5" y="1"/>
                      <a:pt x="6" y="4"/>
                      <a:pt x="6"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5" name="Freeform 765">
                <a:extLst>
                  <a:ext uri="{FF2B5EF4-FFF2-40B4-BE49-F238E27FC236}">
                    <a16:creationId xmlns:a16="http://schemas.microsoft.com/office/drawing/2014/main" id="{3AE9615A-C214-7BFA-60E4-AFFEA482B711}"/>
                  </a:ext>
                </a:extLst>
              </p:cNvPr>
              <p:cNvSpPr/>
              <p:nvPr/>
            </p:nvSpPr>
            <p:spPr bwMode="auto">
              <a:xfrm>
                <a:off x="5449" y="1355"/>
                <a:ext cx="9" cy="6"/>
              </a:xfrm>
              <a:custGeom>
                <a:avLst/>
                <a:gdLst>
                  <a:gd name="T0" fmla="*/ 0 w 8"/>
                  <a:gd name="T1" fmla="*/ 0 h 5"/>
                  <a:gd name="T2" fmla="*/ 8 w 8"/>
                  <a:gd name="T3" fmla="*/ 5 h 5"/>
                  <a:gd name="T4" fmla="*/ 8 w 8"/>
                  <a:gd name="T5" fmla="*/ 5 h 5"/>
                  <a:gd name="T6" fmla="*/ 3 w 8"/>
                  <a:gd name="T7" fmla="*/ 5 h 5"/>
                  <a:gd name="T8" fmla="*/ 3 w 8"/>
                  <a:gd name="T9" fmla="*/ 5 h 5"/>
                  <a:gd name="T10" fmla="*/ 0 w 8"/>
                  <a:gd name="T11" fmla="*/ 0 h 5"/>
                </a:gdLst>
                <a:ahLst/>
                <a:cxnLst>
                  <a:cxn ang="0">
                    <a:pos x="T0" y="T1"/>
                  </a:cxn>
                  <a:cxn ang="0">
                    <a:pos x="T2" y="T3"/>
                  </a:cxn>
                  <a:cxn ang="0">
                    <a:pos x="T4" y="T5"/>
                  </a:cxn>
                  <a:cxn ang="0">
                    <a:pos x="T6" y="T7"/>
                  </a:cxn>
                  <a:cxn ang="0">
                    <a:pos x="T8" y="T9"/>
                  </a:cxn>
                  <a:cxn ang="0">
                    <a:pos x="T10" y="T11"/>
                  </a:cxn>
                </a:cxnLst>
                <a:rect l="0" t="0" r="r" b="b"/>
                <a:pathLst>
                  <a:path w="8" h="5">
                    <a:moveTo>
                      <a:pt x="0" y="0"/>
                    </a:moveTo>
                    <a:cubicBezTo>
                      <a:pt x="4" y="0"/>
                      <a:pt x="7" y="0"/>
                      <a:pt x="8" y="5"/>
                    </a:cubicBezTo>
                    <a:cubicBezTo>
                      <a:pt x="8" y="5"/>
                      <a:pt x="8" y="5"/>
                      <a:pt x="8" y="5"/>
                    </a:cubicBezTo>
                    <a:cubicBezTo>
                      <a:pt x="6" y="5"/>
                      <a:pt x="4" y="5"/>
                      <a:pt x="3" y="5"/>
                    </a:cubicBezTo>
                    <a:cubicBezTo>
                      <a:pt x="3" y="5"/>
                      <a:pt x="3" y="5"/>
                      <a:pt x="3" y="5"/>
                    </a:cubicBezTo>
                    <a:cubicBezTo>
                      <a:pt x="2" y="3"/>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6" name="Freeform 766">
                <a:extLst>
                  <a:ext uri="{FF2B5EF4-FFF2-40B4-BE49-F238E27FC236}">
                    <a16:creationId xmlns:a16="http://schemas.microsoft.com/office/drawing/2014/main" id="{40446B37-8F27-A6B7-F001-5C5FC26D9F15}"/>
                  </a:ext>
                </a:extLst>
              </p:cNvPr>
              <p:cNvSpPr/>
              <p:nvPr/>
            </p:nvSpPr>
            <p:spPr bwMode="auto">
              <a:xfrm>
                <a:off x="5445" y="1351"/>
                <a:ext cx="4" cy="4"/>
              </a:xfrm>
              <a:custGeom>
                <a:avLst/>
                <a:gdLst>
                  <a:gd name="T0" fmla="*/ 3 w 3"/>
                  <a:gd name="T1" fmla="*/ 4 h 4"/>
                  <a:gd name="T2" fmla="*/ 0 w 3"/>
                  <a:gd name="T3" fmla="*/ 2 h 4"/>
                  <a:gd name="T4" fmla="*/ 1 w 3"/>
                  <a:gd name="T5" fmla="*/ 0 h 4"/>
                  <a:gd name="T6" fmla="*/ 3 w 3"/>
                  <a:gd name="T7" fmla="*/ 4 h 4"/>
                </a:gdLst>
                <a:ahLst/>
                <a:cxnLst>
                  <a:cxn ang="0">
                    <a:pos x="T0" y="T1"/>
                  </a:cxn>
                  <a:cxn ang="0">
                    <a:pos x="T2" y="T3"/>
                  </a:cxn>
                  <a:cxn ang="0">
                    <a:pos x="T4" y="T5"/>
                  </a:cxn>
                  <a:cxn ang="0">
                    <a:pos x="T6" y="T7"/>
                  </a:cxn>
                </a:cxnLst>
                <a:rect l="0" t="0" r="r" b="b"/>
                <a:pathLst>
                  <a:path w="3" h="4">
                    <a:moveTo>
                      <a:pt x="3" y="4"/>
                    </a:moveTo>
                    <a:cubicBezTo>
                      <a:pt x="2" y="4"/>
                      <a:pt x="0" y="4"/>
                      <a:pt x="0" y="2"/>
                    </a:cubicBezTo>
                    <a:cubicBezTo>
                      <a:pt x="0" y="1"/>
                      <a:pt x="1" y="0"/>
                      <a:pt x="1" y="0"/>
                    </a:cubicBezTo>
                    <a:cubicBezTo>
                      <a:pt x="3" y="1"/>
                      <a:pt x="3" y="2"/>
                      <a:pt x="3"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7" name="Freeform 767">
                <a:extLst>
                  <a:ext uri="{FF2B5EF4-FFF2-40B4-BE49-F238E27FC236}">
                    <a16:creationId xmlns:a16="http://schemas.microsoft.com/office/drawing/2014/main" id="{841A78C3-40BE-E2F8-4A3E-7569A8603495}"/>
                  </a:ext>
                </a:extLst>
              </p:cNvPr>
              <p:cNvSpPr/>
              <p:nvPr/>
            </p:nvSpPr>
            <p:spPr bwMode="auto">
              <a:xfrm>
                <a:off x="5472" y="1335"/>
                <a:ext cx="5" cy="3"/>
              </a:xfrm>
              <a:custGeom>
                <a:avLst/>
                <a:gdLst>
                  <a:gd name="T0" fmla="*/ 4 w 4"/>
                  <a:gd name="T1" fmla="*/ 3 h 3"/>
                  <a:gd name="T2" fmla="*/ 0 w 4"/>
                  <a:gd name="T3" fmla="*/ 0 h 3"/>
                  <a:gd name="T4" fmla="*/ 1 w 4"/>
                  <a:gd name="T5" fmla="*/ 0 h 3"/>
                  <a:gd name="T6" fmla="*/ 4 w 4"/>
                  <a:gd name="T7" fmla="*/ 3 h 3"/>
                </a:gdLst>
                <a:ahLst/>
                <a:cxnLst>
                  <a:cxn ang="0">
                    <a:pos x="T0" y="T1"/>
                  </a:cxn>
                  <a:cxn ang="0">
                    <a:pos x="T2" y="T3"/>
                  </a:cxn>
                  <a:cxn ang="0">
                    <a:pos x="T4" y="T5"/>
                  </a:cxn>
                  <a:cxn ang="0">
                    <a:pos x="T6" y="T7"/>
                  </a:cxn>
                </a:cxnLst>
                <a:rect l="0" t="0" r="r" b="b"/>
                <a:pathLst>
                  <a:path w="4" h="3">
                    <a:moveTo>
                      <a:pt x="4" y="3"/>
                    </a:moveTo>
                    <a:cubicBezTo>
                      <a:pt x="2" y="3"/>
                      <a:pt x="0" y="3"/>
                      <a:pt x="0" y="0"/>
                    </a:cubicBezTo>
                    <a:cubicBezTo>
                      <a:pt x="0" y="0"/>
                      <a:pt x="0" y="0"/>
                      <a:pt x="1" y="0"/>
                    </a:cubicBezTo>
                    <a:cubicBezTo>
                      <a:pt x="3" y="0"/>
                      <a:pt x="3" y="2"/>
                      <a:pt x="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8" name="Freeform 768">
                <a:extLst>
                  <a:ext uri="{FF2B5EF4-FFF2-40B4-BE49-F238E27FC236}">
                    <a16:creationId xmlns:a16="http://schemas.microsoft.com/office/drawing/2014/main" id="{0804D01F-ECC7-3C4B-67D8-E06C61020C8B}"/>
                  </a:ext>
                </a:extLst>
              </p:cNvPr>
              <p:cNvSpPr/>
              <p:nvPr/>
            </p:nvSpPr>
            <p:spPr bwMode="auto">
              <a:xfrm>
                <a:off x="5409" y="1326"/>
                <a:ext cx="3" cy="3"/>
              </a:xfrm>
              <a:custGeom>
                <a:avLst/>
                <a:gdLst>
                  <a:gd name="T0" fmla="*/ 3 w 3"/>
                  <a:gd name="T1" fmla="*/ 1 h 3"/>
                  <a:gd name="T2" fmla="*/ 2 w 3"/>
                  <a:gd name="T3" fmla="*/ 3 h 3"/>
                  <a:gd name="T4" fmla="*/ 0 w 3"/>
                  <a:gd name="T5" fmla="*/ 2 h 3"/>
                  <a:gd name="T6" fmla="*/ 1 w 3"/>
                  <a:gd name="T7" fmla="*/ 0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3" y="2"/>
                      <a:pt x="3" y="3"/>
                      <a:pt x="2" y="3"/>
                    </a:cubicBezTo>
                    <a:cubicBezTo>
                      <a:pt x="2" y="3"/>
                      <a:pt x="1" y="2"/>
                      <a:pt x="0" y="2"/>
                    </a:cubicBezTo>
                    <a:cubicBezTo>
                      <a:pt x="1" y="2"/>
                      <a:pt x="1" y="1"/>
                      <a:pt x="1" y="0"/>
                    </a:cubicBezTo>
                    <a:cubicBezTo>
                      <a:pt x="2" y="0"/>
                      <a:pt x="2" y="1"/>
                      <a:pt x="3"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9" name="Freeform 769">
                <a:extLst>
                  <a:ext uri="{FF2B5EF4-FFF2-40B4-BE49-F238E27FC236}">
                    <a16:creationId xmlns:a16="http://schemas.microsoft.com/office/drawing/2014/main" id="{8C1469C3-51A1-EB44-5384-23B10A3073BD}"/>
                  </a:ext>
                </a:extLst>
              </p:cNvPr>
              <p:cNvSpPr/>
              <p:nvPr/>
            </p:nvSpPr>
            <p:spPr bwMode="auto">
              <a:xfrm>
                <a:off x="5465" y="1449"/>
                <a:ext cx="3" cy="2"/>
              </a:xfrm>
              <a:custGeom>
                <a:avLst/>
                <a:gdLst>
                  <a:gd name="T0" fmla="*/ 3 w 3"/>
                  <a:gd name="T1" fmla="*/ 2 h 2"/>
                  <a:gd name="T2" fmla="*/ 0 w 3"/>
                  <a:gd name="T3" fmla="*/ 1 h 2"/>
                  <a:gd name="T4" fmla="*/ 1 w 3"/>
                  <a:gd name="T5" fmla="*/ 0 h 2"/>
                  <a:gd name="T6" fmla="*/ 3 w 3"/>
                  <a:gd name="T7" fmla="*/ 1 h 2"/>
                  <a:gd name="T8" fmla="*/ 3 w 3"/>
                  <a:gd name="T9" fmla="*/ 2 h 2"/>
                </a:gdLst>
                <a:ahLst/>
                <a:cxnLst>
                  <a:cxn ang="0">
                    <a:pos x="T0" y="T1"/>
                  </a:cxn>
                  <a:cxn ang="0">
                    <a:pos x="T2" y="T3"/>
                  </a:cxn>
                  <a:cxn ang="0">
                    <a:pos x="T4" y="T5"/>
                  </a:cxn>
                  <a:cxn ang="0">
                    <a:pos x="T6" y="T7"/>
                  </a:cxn>
                  <a:cxn ang="0">
                    <a:pos x="T8" y="T9"/>
                  </a:cxn>
                </a:cxnLst>
                <a:rect l="0" t="0" r="r" b="b"/>
                <a:pathLst>
                  <a:path w="3" h="2">
                    <a:moveTo>
                      <a:pt x="3" y="2"/>
                    </a:moveTo>
                    <a:cubicBezTo>
                      <a:pt x="2" y="1"/>
                      <a:pt x="1" y="1"/>
                      <a:pt x="0" y="1"/>
                    </a:cubicBezTo>
                    <a:cubicBezTo>
                      <a:pt x="0" y="0"/>
                      <a:pt x="1" y="0"/>
                      <a:pt x="1" y="0"/>
                    </a:cubicBezTo>
                    <a:cubicBezTo>
                      <a:pt x="2" y="0"/>
                      <a:pt x="3" y="1"/>
                      <a:pt x="3" y="1"/>
                    </a:cubicBezTo>
                    <a:cubicBezTo>
                      <a:pt x="3" y="1"/>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0" name="Freeform 770">
                <a:extLst>
                  <a:ext uri="{FF2B5EF4-FFF2-40B4-BE49-F238E27FC236}">
                    <a16:creationId xmlns:a16="http://schemas.microsoft.com/office/drawing/2014/main" id="{18C5A515-E29F-8A0F-EB5D-214B1B8F9F93}"/>
                  </a:ext>
                </a:extLst>
              </p:cNvPr>
              <p:cNvSpPr/>
              <p:nvPr/>
            </p:nvSpPr>
            <p:spPr bwMode="auto">
              <a:xfrm>
                <a:off x="5560" y="1346"/>
                <a:ext cx="2" cy="3"/>
              </a:xfrm>
              <a:custGeom>
                <a:avLst/>
                <a:gdLst>
                  <a:gd name="T0" fmla="*/ 2 w 2"/>
                  <a:gd name="T1" fmla="*/ 3 h 3"/>
                  <a:gd name="T2" fmla="*/ 0 w 2"/>
                  <a:gd name="T3" fmla="*/ 0 h 3"/>
                  <a:gd name="T4" fmla="*/ 1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0" y="1"/>
                      <a:pt x="0" y="0"/>
                    </a:cubicBezTo>
                    <a:cubicBezTo>
                      <a:pt x="0" y="0"/>
                      <a:pt x="0" y="0"/>
                      <a:pt x="1" y="0"/>
                    </a:cubicBezTo>
                    <a:cubicBezTo>
                      <a:pt x="1" y="1"/>
                      <a:pt x="1" y="2"/>
                      <a:pt x="2"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1" name="Freeform 771">
                <a:extLst>
                  <a:ext uri="{FF2B5EF4-FFF2-40B4-BE49-F238E27FC236}">
                    <a16:creationId xmlns:a16="http://schemas.microsoft.com/office/drawing/2014/main" id="{5748104C-61B9-3942-2828-503D6CCF649B}"/>
                  </a:ext>
                </a:extLst>
              </p:cNvPr>
              <p:cNvSpPr/>
              <p:nvPr/>
            </p:nvSpPr>
            <p:spPr bwMode="auto">
              <a:xfrm>
                <a:off x="5437" y="1345"/>
                <a:ext cx="1" cy="1"/>
              </a:xfrm>
              <a:custGeom>
                <a:avLst/>
                <a:gdLst>
                  <a:gd name="T0" fmla="*/ 0 w 1"/>
                  <a:gd name="T1" fmla="*/ 1 h 1"/>
                  <a:gd name="T2" fmla="*/ 0 w 1"/>
                  <a:gd name="T3" fmla="*/ 0 h 1"/>
                  <a:gd name="T4" fmla="*/ 1 w 1"/>
                  <a:gd name="T5" fmla="*/ 0 h 1"/>
                  <a:gd name="T6" fmla="*/ 1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0"/>
                      <a:pt x="0" y="0"/>
                      <a:pt x="0" y="0"/>
                    </a:cubicBezTo>
                    <a:cubicBezTo>
                      <a:pt x="1" y="0"/>
                      <a:pt x="1" y="0"/>
                      <a:pt x="1" y="0"/>
                    </a:cubicBezTo>
                    <a:cubicBezTo>
                      <a:pt x="1" y="0"/>
                      <a:pt x="1" y="1"/>
                      <a:pt x="1" y="1"/>
                    </a:cubicBezTo>
                    <a:cubicBezTo>
                      <a:pt x="1" y="1"/>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2" name="Freeform 772">
                <a:extLst>
                  <a:ext uri="{FF2B5EF4-FFF2-40B4-BE49-F238E27FC236}">
                    <a16:creationId xmlns:a16="http://schemas.microsoft.com/office/drawing/2014/main" id="{022AF59D-5C4B-C58F-D3B1-3E107523A996}"/>
                  </a:ext>
                </a:extLst>
              </p:cNvPr>
              <p:cNvSpPr/>
              <p:nvPr/>
            </p:nvSpPr>
            <p:spPr bwMode="auto">
              <a:xfrm>
                <a:off x="5470" y="1342"/>
                <a:ext cx="4" cy="2"/>
              </a:xfrm>
              <a:custGeom>
                <a:avLst/>
                <a:gdLst>
                  <a:gd name="T0" fmla="*/ 3 w 3"/>
                  <a:gd name="T1" fmla="*/ 2 h 2"/>
                  <a:gd name="T2" fmla="*/ 0 w 3"/>
                  <a:gd name="T3" fmla="*/ 1 h 2"/>
                  <a:gd name="T4" fmla="*/ 1 w 3"/>
                  <a:gd name="T5" fmla="*/ 0 h 2"/>
                  <a:gd name="T6" fmla="*/ 3 w 3"/>
                  <a:gd name="T7" fmla="*/ 2 h 2"/>
                  <a:gd name="T8" fmla="*/ 3 w 3"/>
                  <a:gd name="T9" fmla="*/ 2 h 2"/>
                </a:gdLst>
                <a:ahLst/>
                <a:cxnLst>
                  <a:cxn ang="0">
                    <a:pos x="T0" y="T1"/>
                  </a:cxn>
                  <a:cxn ang="0">
                    <a:pos x="T2" y="T3"/>
                  </a:cxn>
                  <a:cxn ang="0">
                    <a:pos x="T4" y="T5"/>
                  </a:cxn>
                  <a:cxn ang="0">
                    <a:pos x="T6" y="T7"/>
                  </a:cxn>
                  <a:cxn ang="0">
                    <a:pos x="T8" y="T9"/>
                  </a:cxn>
                </a:cxnLst>
                <a:rect l="0" t="0" r="r" b="b"/>
                <a:pathLst>
                  <a:path w="3" h="2">
                    <a:moveTo>
                      <a:pt x="3" y="2"/>
                    </a:moveTo>
                    <a:cubicBezTo>
                      <a:pt x="2" y="2"/>
                      <a:pt x="1" y="2"/>
                      <a:pt x="0" y="1"/>
                    </a:cubicBezTo>
                    <a:cubicBezTo>
                      <a:pt x="0" y="1"/>
                      <a:pt x="0" y="1"/>
                      <a:pt x="1" y="0"/>
                    </a:cubicBezTo>
                    <a:cubicBezTo>
                      <a:pt x="2" y="1"/>
                      <a:pt x="2" y="2"/>
                      <a:pt x="3" y="2"/>
                    </a:cubicBezTo>
                    <a:cubicBezTo>
                      <a:pt x="3" y="2"/>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3" name="Freeform 773">
                <a:extLst>
                  <a:ext uri="{FF2B5EF4-FFF2-40B4-BE49-F238E27FC236}">
                    <a16:creationId xmlns:a16="http://schemas.microsoft.com/office/drawing/2014/main" id="{95B70E98-437E-7CDD-B1B2-E814FE7B3CED}"/>
                  </a:ext>
                </a:extLst>
              </p:cNvPr>
              <p:cNvSpPr/>
              <p:nvPr/>
            </p:nvSpPr>
            <p:spPr bwMode="auto">
              <a:xfrm>
                <a:off x="5418" y="1332"/>
                <a:ext cx="1" cy="2"/>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0"/>
                      <a:pt x="1" y="0"/>
                      <a:pt x="1" y="0"/>
                    </a:cubicBezTo>
                    <a:lnTo>
                      <a:pt x="1"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4" name="Freeform 774">
                <a:extLst>
                  <a:ext uri="{FF2B5EF4-FFF2-40B4-BE49-F238E27FC236}">
                    <a16:creationId xmlns:a16="http://schemas.microsoft.com/office/drawing/2014/main" id="{4CDBCA1A-9095-BCA6-289B-C0D013DB1A31}"/>
                  </a:ext>
                </a:extLst>
              </p:cNvPr>
              <p:cNvSpPr/>
              <p:nvPr/>
            </p:nvSpPr>
            <p:spPr bwMode="auto">
              <a:xfrm>
                <a:off x="5538" y="142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5" name="Freeform 775">
                <a:extLst>
                  <a:ext uri="{FF2B5EF4-FFF2-40B4-BE49-F238E27FC236}">
                    <a16:creationId xmlns:a16="http://schemas.microsoft.com/office/drawing/2014/main" id="{802770CC-A505-82B6-C405-0288F6542727}"/>
                  </a:ext>
                </a:extLst>
              </p:cNvPr>
              <p:cNvSpPr/>
              <p:nvPr/>
            </p:nvSpPr>
            <p:spPr bwMode="auto">
              <a:xfrm>
                <a:off x="5477" y="1338"/>
                <a:ext cx="2" cy="4"/>
              </a:xfrm>
              <a:custGeom>
                <a:avLst/>
                <a:gdLst>
                  <a:gd name="T0" fmla="*/ 0 w 2"/>
                  <a:gd name="T1" fmla="*/ 0 h 3"/>
                  <a:gd name="T2" fmla="*/ 2 w 2"/>
                  <a:gd name="T3" fmla="*/ 3 h 3"/>
                  <a:gd name="T4" fmla="*/ 2 w 2"/>
                  <a:gd name="T5" fmla="*/ 3 h 3"/>
                  <a:gd name="T6" fmla="*/ 0 w 2"/>
                  <a:gd name="T7" fmla="*/ 0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1" y="2"/>
                      <a:pt x="2" y="3"/>
                    </a:cubicBezTo>
                    <a:cubicBezTo>
                      <a:pt x="2" y="3"/>
                      <a:pt x="2" y="3"/>
                      <a:pt x="2" y="3"/>
                    </a:cubicBezTo>
                    <a:cubicBezTo>
                      <a:pt x="1" y="2"/>
                      <a:pt x="0" y="1"/>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6" name="Freeform 776">
                <a:extLst>
                  <a:ext uri="{FF2B5EF4-FFF2-40B4-BE49-F238E27FC236}">
                    <a16:creationId xmlns:a16="http://schemas.microsoft.com/office/drawing/2014/main" id="{6BAB7A3D-82FD-8317-C99C-1DBBF73EBF05}"/>
                  </a:ext>
                </a:extLst>
              </p:cNvPr>
              <p:cNvSpPr/>
              <p:nvPr/>
            </p:nvSpPr>
            <p:spPr bwMode="auto">
              <a:xfrm>
                <a:off x="5528" y="1340"/>
                <a:ext cx="1" cy="2"/>
              </a:xfrm>
              <a:custGeom>
                <a:avLst/>
                <a:gdLst>
                  <a:gd name="T0" fmla="*/ 0 w 1"/>
                  <a:gd name="T1" fmla="*/ 1 h 1"/>
                  <a:gd name="T2" fmla="*/ 0 w 1"/>
                  <a:gd name="T3" fmla="*/ 0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0" y="0"/>
                      <a:pt x="0" y="0"/>
                      <a:pt x="1" y="1"/>
                    </a:cubicBezTo>
                    <a:cubicBezTo>
                      <a:pt x="1" y="1"/>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7" name="Freeform 777">
                <a:extLst>
                  <a:ext uri="{FF2B5EF4-FFF2-40B4-BE49-F238E27FC236}">
                    <a16:creationId xmlns:a16="http://schemas.microsoft.com/office/drawing/2014/main" id="{780E499C-244B-7C0B-1839-ECE3D3B9EF85}"/>
                  </a:ext>
                </a:extLst>
              </p:cNvPr>
              <p:cNvSpPr/>
              <p:nvPr/>
            </p:nvSpPr>
            <p:spPr bwMode="auto">
              <a:xfrm>
                <a:off x="5208" y="2065"/>
                <a:ext cx="104" cy="75"/>
              </a:xfrm>
              <a:custGeom>
                <a:avLst/>
                <a:gdLst>
                  <a:gd name="T0" fmla="*/ 92 w 92"/>
                  <a:gd name="T1" fmla="*/ 2 h 66"/>
                  <a:gd name="T2" fmla="*/ 58 w 92"/>
                  <a:gd name="T3" fmla="*/ 25 h 66"/>
                  <a:gd name="T4" fmla="*/ 0 w 92"/>
                  <a:gd name="T5" fmla="*/ 66 h 66"/>
                  <a:gd name="T6" fmla="*/ 7 w 92"/>
                  <a:gd name="T7" fmla="*/ 47 h 66"/>
                  <a:gd name="T8" fmla="*/ 10 w 92"/>
                  <a:gd name="T9" fmla="*/ 45 h 66"/>
                  <a:gd name="T10" fmla="*/ 29 w 92"/>
                  <a:gd name="T11" fmla="*/ 37 h 66"/>
                  <a:gd name="T12" fmla="*/ 41 w 92"/>
                  <a:gd name="T13" fmla="*/ 31 h 66"/>
                  <a:gd name="T14" fmla="*/ 44 w 92"/>
                  <a:gd name="T15" fmla="*/ 32 h 66"/>
                  <a:gd name="T16" fmla="*/ 41 w 92"/>
                  <a:gd name="T17" fmla="*/ 31 h 66"/>
                  <a:gd name="T18" fmla="*/ 87 w 92"/>
                  <a:gd name="T19" fmla="*/ 0 h 66"/>
                  <a:gd name="T20" fmla="*/ 87 w 92"/>
                  <a:gd name="T21" fmla="*/ 0 h 66"/>
                  <a:gd name="T22" fmla="*/ 92 w 92"/>
                  <a:gd name="T23" fmla="*/ 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2" h="66">
                    <a:moveTo>
                      <a:pt x="92" y="2"/>
                    </a:moveTo>
                    <a:cubicBezTo>
                      <a:pt x="82" y="12"/>
                      <a:pt x="66" y="15"/>
                      <a:pt x="58" y="25"/>
                    </a:cubicBezTo>
                    <a:cubicBezTo>
                      <a:pt x="42" y="43"/>
                      <a:pt x="14" y="45"/>
                      <a:pt x="0" y="66"/>
                    </a:cubicBezTo>
                    <a:cubicBezTo>
                      <a:pt x="3" y="60"/>
                      <a:pt x="5" y="53"/>
                      <a:pt x="7" y="47"/>
                    </a:cubicBezTo>
                    <a:cubicBezTo>
                      <a:pt x="8" y="46"/>
                      <a:pt x="9" y="45"/>
                      <a:pt x="10" y="45"/>
                    </a:cubicBezTo>
                    <a:cubicBezTo>
                      <a:pt x="20" y="51"/>
                      <a:pt x="23" y="40"/>
                      <a:pt x="29" y="37"/>
                    </a:cubicBezTo>
                    <a:cubicBezTo>
                      <a:pt x="33" y="35"/>
                      <a:pt x="36" y="32"/>
                      <a:pt x="41" y="31"/>
                    </a:cubicBezTo>
                    <a:cubicBezTo>
                      <a:pt x="42" y="32"/>
                      <a:pt x="42" y="35"/>
                      <a:pt x="44" y="32"/>
                    </a:cubicBezTo>
                    <a:cubicBezTo>
                      <a:pt x="43" y="32"/>
                      <a:pt x="42" y="32"/>
                      <a:pt x="41" y="31"/>
                    </a:cubicBezTo>
                    <a:cubicBezTo>
                      <a:pt x="55" y="19"/>
                      <a:pt x="68" y="5"/>
                      <a:pt x="87" y="0"/>
                    </a:cubicBezTo>
                    <a:cubicBezTo>
                      <a:pt x="87" y="0"/>
                      <a:pt x="87" y="0"/>
                      <a:pt x="87" y="0"/>
                    </a:cubicBezTo>
                    <a:cubicBezTo>
                      <a:pt x="88" y="2"/>
                      <a:pt x="90" y="2"/>
                      <a:pt x="9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8" name="Freeform 778">
                <a:extLst>
                  <a:ext uri="{FF2B5EF4-FFF2-40B4-BE49-F238E27FC236}">
                    <a16:creationId xmlns:a16="http://schemas.microsoft.com/office/drawing/2014/main" id="{75FCD78A-A68B-9C75-EA8D-2DC15AB49144}"/>
                  </a:ext>
                </a:extLst>
              </p:cNvPr>
              <p:cNvSpPr/>
              <p:nvPr/>
            </p:nvSpPr>
            <p:spPr bwMode="auto">
              <a:xfrm>
                <a:off x="5233" y="2015"/>
                <a:ext cx="35" cy="77"/>
              </a:xfrm>
              <a:custGeom>
                <a:avLst/>
                <a:gdLst>
                  <a:gd name="T0" fmla="*/ 31 w 31"/>
                  <a:gd name="T1" fmla="*/ 37 h 68"/>
                  <a:gd name="T2" fmla="*/ 3 w 31"/>
                  <a:gd name="T3" fmla="*/ 68 h 68"/>
                  <a:gd name="T4" fmla="*/ 0 w 31"/>
                  <a:gd name="T5" fmla="*/ 66 h 68"/>
                  <a:gd name="T6" fmla="*/ 22 w 31"/>
                  <a:gd name="T7" fmla="*/ 0 h 68"/>
                  <a:gd name="T8" fmla="*/ 24 w 31"/>
                  <a:gd name="T9" fmla="*/ 11 h 68"/>
                  <a:gd name="T10" fmla="*/ 19 w 31"/>
                  <a:gd name="T11" fmla="*/ 24 h 68"/>
                  <a:gd name="T12" fmla="*/ 18 w 31"/>
                  <a:gd name="T13" fmla="*/ 40 h 68"/>
                  <a:gd name="T14" fmla="*/ 31 w 31"/>
                  <a:gd name="T15" fmla="*/ 37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68">
                    <a:moveTo>
                      <a:pt x="31" y="37"/>
                    </a:moveTo>
                    <a:cubicBezTo>
                      <a:pt x="25" y="51"/>
                      <a:pt x="11" y="56"/>
                      <a:pt x="3" y="68"/>
                    </a:cubicBezTo>
                    <a:cubicBezTo>
                      <a:pt x="2" y="68"/>
                      <a:pt x="1" y="67"/>
                      <a:pt x="0" y="66"/>
                    </a:cubicBezTo>
                    <a:cubicBezTo>
                      <a:pt x="7" y="44"/>
                      <a:pt x="14" y="22"/>
                      <a:pt x="22" y="0"/>
                    </a:cubicBezTo>
                    <a:cubicBezTo>
                      <a:pt x="26" y="3"/>
                      <a:pt x="26" y="7"/>
                      <a:pt x="24" y="11"/>
                    </a:cubicBezTo>
                    <a:cubicBezTo>
                      <a:pt x="22" y="15"/>
                      <a:pt x="20" y="19"/>
                      <a:pt x="19" y="24"/>
                    </a:cubicBezTo>
                    <a:cubicBezTo>
                      <a:pt x="17" y="29"/>
                      <a:pt x="11" y="34"/>
                      <a:pt x="18" y="40"/>
                    </a:cubicBezTo>
                    <a:cubicBezTo>
                      <a:pt x="23" y="44"/>
                      <a:pt x="26" y="35"/>
                      <a:pt x="31" y="3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9" name="Freeform 779">
                <a:extLst>
                  <a:ext uri="{FF2B5EF4-FFF2-40B4-BE49-F238E27FC236}">
                    <a16:creationId xmlns:a16="http://schemas.microsoft.com/office/drawing/2014/main" id="{BD2C6A4D-3556-A6F4-AA6E-4FEEBD9E72E4}"/>
                  </a:ext>
                </a:extLst>
              </p:cNvPr>
              <p:cNvSpPr/>
              <p:nvPr/>
            </p:nvSpPr>
            <p:spPr bwMode="auto">
              <a:xfrm>
                <a:off x="5326" y="1984"/>
                <a:ext cx="91" cy="34"/>
              </a:xfrm>
              <a:custGeom>
                <a:avLst/>
                <a:gdLst>
                  <a:gd name="T0" fmla="*/ 0 w 80"/>
                  <a:gd name="T1" fmla="*/ 30 h 30"/>
                  <a:gd name="T2" fmla="*/ 24 w 80"/>
                  <a:gd name="T3" fmla="*/ 8 h 30"/>
                  <a:gd name="T4" fmla="*/ 24 w 80"/>
                  <a:gd name="T5" fmla="*/ 8 h 30"/>
                  <a:gd name="T6" fmla="*/ 30 w 80"/>
                  <a:gd name="T7" fmla="*/ 12 h 30"/>
                  <a:gd name="T8" fmla="*/ 70 w 80"/>
                  <a:gd name="T9" fmla="*/ 2 h 30"/>
                  <a:gd name="T10" fmla="*/ 80 w 80"/>
                  <a:gd name="T11" fmla="*/ 4 h 30"/>
                  <a:gd name="T12" fmla="*/ 0 w 80"/>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80" h="30">
                    <a:moveTo>
                      <a:pt x="0" y="30"/>
                    </a:moveTo>
                    <a:cubicBezTo>
                      <a:pt x="4" y="18"/>
                      <a:pt x="15" y="14"/>
                      <a:pt x="24" y="8"/>
                    </a:cubicBezTo>
                    <a:cubicBezTo>
                      <a:pt x="24" y="8"/>
                      <a:pt x="24" y="8"/>
                      <a:pt x="24" y="8"/>
                    </a:cubicBezTo>
                    <a:cubicBezTo>
                      <a:pt x="24" y="12"/>
                      <a:pt x="26" y="12"/>
                      <a:pt x="30" y="12"/>
                    </a:cubicBezTo>
                    <a:cubicBezTo>
                      <a:pt x="43" y="10"/>
                      <a:pt x="56" y="2"/>
                      <a:pt x="70" y="2"/>
                    </a:cubicBezTo>
                    <a:cubicBezTo>
                      <a:pt x="73" y="2"/>
                      <a:pt x="75" y="0"/>
                      <a:pt x="80" y="4"/>
                    </a:cubicBezTo>
                    <a:cubicBezTo>
                      <a:pt x="51" y="8"/>
                      <a:pt x="25" y="19"/>
                      <a:pt x="0" y="3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0" name="Freeform 780">
                <a:extLst>
                  <a:ext uri="{FF2B5EF4-FFF2-40B4-BE49-F238E27FC236}">
                    <a16:creationId xmlns:a16="http://schemas.microsoft.com/office/drawing/2014/main" id="{96F45B55-E681-4490-A59C-FD0423E8FDEF}"/>
                  </a:ext>
                </a:extLst>
              </p:cNvPr>
              <p:cNvSpPr/>
              <p:nvPr/>
            </p:nvSpPr>
            <p:spPr bwMode="auto">
              <a:xfrm>
                <a:off x="5328" y="1938"/>
                <a:ext cx="47" cy="36"/>
              </a:xfrm>
              <a:custGeom>
                <a:avLst/>
                <a:gdLst>
                  <a:gd name="T0" fmla="*/ 41 w 41"/>
                  <a:gd name="T1" fmla="*/ 6 h 32"/>
                  <a:gd name="T2" fmla="*/ 0 w 41"/>
                  <a:gd name="T3" fmla="*/ 32 h 32"/>
                  <a:gd name="T4" fmla="*/ 0 w 41"/>
                  <a:gd name="T5" fmla="*/ 32 h 32"/>
                  <a:gd name="T6" fmla="*/ 24 w 41"/>
                  <a:gd name="T7" fmla="*/ 9 h 32"/>
                  <a:gd name="T8" fmla="*/ 41 w 41"/>
                  <a:gd name="T9" fmla="*/ 3 h 32"/>
                  <a:gd name="T10" fmla="*/ 41 w 41"/>
                  <a:gd name="T11" fmla="*/ 3 h 32"/>
                  <a:gd name="T12" fmla="*/ 41 w 41"/>
                  <a:gd name="T13" fmla="*/ 6 h 32"/>
                </a:gdLst>
                <a:ahLst/>
                <a:cxnLst>
                  <a:cxn ang="0">
                    <a:pos x="T0" y="T1"/>
                  </a:cxn>
                  <a:cxn ang="0">
                    <a:pos x="T2" y="T3"/>
                  </a:cxn>
                  <a:cxn ang="0">
                    <a:pos x="T4" y="T5"/>
                  </a:cxn>
                  <a:cxn ang="0">
                    <a:pos x="T6" y="T7"/>
                  </a:cxn>
                  <a:cxn ang="0">
                    <a:pos x="T8" y="T9"/>
                  </a:cxn>
                  <a:cxn ang="0">
                    <a:pos x="T10" y="T11"/>
                  </a:cxn>
                  <a:cxn ang="0">
                    <a:pos x="T12" y="T13"/>
                  </a:cxn>
                </a:cxnLst>
                <a:rect l="0" t="0" r="r" b="b"/>
                <a:pathLst>
                  <a:path w="41" h="32">
                    <a:moveTo>
                      <a:pt x="41" y="6"/>
                    </a:moveTo>
                    <a:cubicBezTo>
                      <a:pt x="30" y="19"/>
                      <a:pt x="16" y="26"/>
                      <a:pt x="0" y="32"/>
                    </a:cubicBezTo>
                    <a:cubicBezTo>
                      <a:pt x="0" y="32"/>
                      <a:pt x="0" y="32"/>
                      <a:pt x="0" y="32"/>
                    </a:cubicBezTo>
                    <a:cubicBezTo>
                      <a:pt x="5" y="21"/>
                      <a:pt x="18" y="18"/>
                      <a:pt x="24" y="9"/>
                    </a:cubicBezTo>
                    <a:cubicBezTo>
                      <a:pt x="29" y="2"/>
                      <a:pt x="34" y="0"/>
                      <a:pt x="41" y="3"/>
                    </a:cubicBezTo>
                    <a:cubicBezTo>
                      <a:pt x="41" y="3"/>
                      <a:pt x="41" y="3"/>
                      <a:pt x="41" y="3"/>
                    </a:cubicBezTo>
                    <a:cubicBezTo>
                      <a:pt x="41" y="4"/>
                      <a:pt x="41" y="5"/>
                      <a:pt x="41"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1" name="Freeform 781">
                <a:extLst>
                  <a:ext uri="{FF2B5EF4-FFF2-40B4-BE49-F238E27FC236}">
                    <a16:creationId xmlns:a16="http://schemas.microsoft.com/office/drawing/2014/main" id="{7A4D9935-483C-B3A5-CAAE-591F0C012F15}"/>
                  </a:ext>
                </a:extLst>
              </p:cNvPr>
              <p:cNvSpPr/>
              <p:nvPr/>
            </p:nvSpPr>
            <p:spPr bwMode="auto">
              <a:xfrm>
                <a:off x="5375" y="1922"/>
                <a:ext cx="50" cy="28"/>
              </a:xfrm>
              <a:custGeom>
                <a:avLst/>
                <a:gdLst>
                  <a:gd name="T0" fmla="*/ 0 w 44"/>
                  <a:gd name="T1" fmla="*/ 17 h 25"/>
                  <a:gd name="T2" fmla="*/ 29 w 44"/>
                  <a:gd name="T3" fmla="*/ 0 h 25"/>
                  <a:gd name="T4" fmla="*/ 31 w 44"/>
                  <a:gd name="T5" fmla="*/ 3 h 25"/>
                  <a:gd name="T6" fmla="*/ 7 w 44"/>
                  <a:gd name="T7" fmla="*/ 16 h 25"/>
                  <a:gd name="T8" fmla="*/ 7 w 44"/>
                  <a:gd name="T9" fmla="*/ 17 h 25"/>
                  <a:gd name="T10" fmla="*/ 44 w 44"/>
                  <a:gd name="T11" fmla="*/ 10 h 25"/>
                  <a:gd name="T12" fmla="*/ 24 w 44"/>
                  <a:gd name="T13" fmla="*/ 18 h 25"/>
                  <a:gd name="T14" fmla="*/ 8 w 44"/>
                  <a:gd name="T15" fmla="*/ 23 h 25"/>
                  <a:gd name="T16" fmla="*/ 0 w 44"/>
                  <a:gd name="T17" fmla="*/ 20 h 25"/>
                  <a:gd name="T18" fmla="*/ 0 w 44"/>
                  <a:gd name="T19" fmla="*/ 20 h 25"/>
                  <a:gd name="T20" fmla="*/ 1 w 44"/>
                  <a:gd name="T21" fmla="*/ 19 h 25"/>
                  <a:gd name="T22" fmla="*/ 0 w 44"/>
                  <a:gd name="T23"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 h="25">
                    <a:moveTo>
                      <a:pt x="0" y="17"/>
                    </a:moveTo>
                    <a:cubicBezTo>
                      <a:pt x="7" y="6"/>
                      <a:pt x="19" y="5"/>
                      <a:pt x="29" y="0"/>
                    </a:cubicBezTo>
                    <a:cubicBezTo>
                      <a:pt x="30" y="1"/>
                      <a:pt x="30" y="2"/>
                      <a:pt x="31" y="3"/>
                    </a:cubicBezTo>
                    <a:cubicBezTo>
                      <a:pt x="23" y="7"/>
                      <a:pt x="15" y="11"/>
                      <a:pt x="7" y="16"/>
                    </a:cubicBezTo>
                    <a:cubicBezTo>
                      <a:pt x="7" y="16"/>
                      <a:pt x="7" y="17"/>
                      <a:pt x="7" y="17"/>
                    </a:cubicBezTo>
                    <a:cubicBezTo>
                      <a:pt x="20" y="15"/>
                      <a:pt x="32" y="12"/>
                      <a:pt x="44" y="10"/>
                    </a:cubicBezTo>
                    <a:cubicBezTo>
                      <a:pt x="38" y="16"/>
                      <a:pt x="31" y="16"/>
                      <a:pt x="24" y="18"/>
                    </a:cubicBezTo>
                    <a:cubicBezTo>
                      <a:pt x="19" y="19"/>
                      <a:pt x="13" y="21"/>
                      <a:pt x="8" y="23"/>
                    </a:cubicBezTo>
                    <a:cubicBezTo>
                      <a:pt x="4" y="25"/>
                      <a:pt x="1" y="25"/>
                      <a:pt x="0" y="20"/>
                    </a:cubicBezTo>
                    <a:cubicBezTo>
                      <a:pt x="0" y="20"/>
                      <a:pt x="0" y="20"/>
                      <a:pt x="0" y="20"/>
                    </a:cubicBezTo>
                    <a:cubicBezTo>
                      <a:pt x="1" y="19"/>
                      <a:pt x="1" y="19"/>
                      <a:pt x="1" y="19"/>
                    </a:cubicBezTo>
                    <a:cubicBezTo>
                      <a:pt x="1" y="18"/>
                      <a:pt x="1" y="18"/>
                      <a:pt x="0"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2" name="Freeform 782">
                <a:extLst>
                  <a:ext uri="{FF2B5EF4-FFF2-40B4-BE49-F238E27FC236}">
                    <a16:creationId xmlns:a16="http://schemas.microsoft.com/office/drawing/2014/main" id="{3C283A67-B4CA-F345-0E52-1D536471D6F1}"/>
                  </a:ext>
                </a:extLst>
              </p:cNvPr>
              <p:cNvSpPr/>
              <p:nvPr/>
            </p:nvSpPr>
            <p:spPr bwMode="auto">
              <a:xfrm>
                <a:off x="5267" y="1992"/>
                <a:ext cx="33" cy="47"/>
              </a:xfrm>
              <a:custGeom>
                <a:avLst/>
                <a:gdLst>
                  <a:gd name="T0" fmla="*/ 25 w 29"/>
                  <a:gd name="T1" fmla="*/ 0 h 41"/>
                  <a:gd name="T2" fmla="*/ 0 w 29"/>
                  <a:gd name="T3" fmla="*/ 41 h 41"/>
                  <a:gd name="T4" fmla="*/ 25 w 29"/>
                  <a:gd name="T5" fmla="*/ 0 h 41"/>
                </a:gdLst>
                <a:ahLst/>
                <a:cxnLst>
                  <a:cxn ang="0">
                    <a:pos x="T0" y="T1"/>
                  </a:cxn>
                  <a:cxn ang="0">
                    <a:pos x="T2" y="T3"/>
                  </a:cxn>
                  <a:cxn ang="0">
                    <a:pos x="T4" y="T5"/>
                  </a:cxn>
                </a:cxnLst>
                <a:rect l="0" t="0" r="r" b="b"/>
                <a:pathLst>
                  <a:path w="28" h="41">
                    <a:moveTo>
                      <a:pt x="25" y="0"/>
                    </a:moveTo>
                    <a:cubicBezTo>
                      <a:pt x="29" y="9"/>
                      <a:pt x="15" y="31"/>
                      <a:pt x="0" y="41"/>
                    </a:cubicBezTo>
                    <a:cubicBezTo>
                      <a:pt x="6" y="27"/>
                      <a:pt x="19" y="17"/>
                      <a:pt x="2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3" name="Freeform 783">
                <a:extLst>
                  <a:ext uri="{FF2B5EF4-FFF2-40B4-BE49-F238E27FC236}">
                    <a16:creationId xmlns:a16="http://schemas.microsoft.com/office/drawing/2014/main" id="{6CC56B0A-08AC-5D44-FFF0-E3EDD36B7BBF}"/>
                  </a:ext>
                </a:extLst>
              </p:cNvPr>
              <p:cNvSpPr/>
              <p:nvPr/>
            </p:nvSpPr>
            <p:spPr bwMode="auto">
              <a:xfrm>
                <a:off x="5298" y="1974"/>
                <a:ext cx="30" cy="23"/>
              </a:xfrm>
              <a:custGeom>
                <a:avLst/>
                <a:gdLst>
                  <a:gd name="T0" fmla="*/ 10 w 27"/>
                  <a:gd name="T1" fmla="*/ 3 h 20"/>
                  <a:gd name="T2" fmla="*/ 16 w 27"/>
                  <a:gd name="T3" fmla="*/ 6 h 20"/>
                  <a:gd name="T4" fmla="*/ 27 w 27"/>
                  <a:gd name="T5" fmla="*/ 0 h 20"/>
                  <a:gd name="T6" fmla="*/ 27 w 27"/>
                  <a:gd name="T7" fmla="*/ 0 h 20"/>
                  <a:gd name="T8" fmla="*/ 15 w 27"/>
                  <a:gd name="T9" fmla="*/ 14 h 20"/>
                  <a:gd name="T10" fmla="*/ 2 w 27"/>
                  <a:gd name="T11" fmla="*/ 11 h 20"/>
                  <a:gd name="T12" fmla="*/ 10 w 27"/>
                  <a:gd name="T13" fmla="*/ 3 h 20"/>
                  <a:gd name="T14" fmla="*/ 10 w 27"/>
                  <a:gd name="T15" fmla="*/ 3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20">
                    <a:moveTo>
                      <a:pt x="10" y="3"/>
                    </a:moveTo>
                    <a:cubicBezTo>
                      <a:pt x="11" y="6"/>
                      <a:pt x="12" y="8"/>
                      <a:pt x="16" y="6"/>
                    </a:cubicBezTo>
                    <a:cubicBezTo>
                      <a:pt x="20" y="4"/>
                      <a:pt x="22" y="0"/>
                      <a:pt x="27" y="0"/>
                    </a:cubicBezTo>
                    <a:cubicBezTo>
                      <a:pt x="27" y="0"/>
                      <a:pt x="27" y="0"/>
                      <a:pt x="27" y="0"/>
                    </a:cubicBezTo>
                    <a:cubicBezTo>
                      <a:pt x="26" y="8"/>
                      <a:pt x="20" y="10"/>
                      <a:pt x="15" y="14"/>
                    </a:cubicBezTo>
                    <a:cubicBezTo>
                      <a:pt x="8" y="20"/>
                      <a:pt x="3" y="13"/>
                      <a:pt x="2" y="11"/>
                    </a:cubicBezTo>
                    <a:cubicBezTo>
                      <a:pt x="0" y="6"/>
                      <a:pt x="5" y="3"/>
                      <a:pt x="10" y="3"/>
                    </a:cubicBezTo>
                    <a:cubicBezTo>
                      <a:pt x="10" y="3"/>
                      <a:pt x="10" y="3"/>
                      <a:pt x="1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4" name="Freeform 784">
                <a:extLst>
                  <a:ext uri="{FF2B5EF4-FFF2-40B4-BE49-F238E27FC236}">
                    <a16:creationId xmlns:a16="http://schemas.microsoft.com/office/drawing/2014/main" id="{E1169E1F-65BD-53A5-4B84-A7E62F24368B}"/>
                  </a:ext>
                </a:extLst>
              </p:cNvPr>
              <p:cNvSpPr/>
              <p:nvPr/>
            </p:nvSpPr>
            <p:spPr bwMode="auto">
              <a:xfrm>
                <a:off x="5273" y="2093"/>
                <a:ext cx="35" cy="8"/>
              </a:xfrm>
              <a:custGeom>
                <a:avLst/>
                <a:gdLst>
                  <a:gd name="T0" fmla="*/ 0 w 31"/>
                  <a:gd name="T1" fmla="*/ 7 h 7"/>
                  <a:gd name="T2" fmla="*/ 31 w 31"/>
                  <a:gd name="T3" fmla="*/ 1 h 7"/>
                  <a:gd name="T4" fmla="*/ 0 w 31"/>
                  <a:gd name="T5" fmla="*/ 7 h 7"/>
                </a:gdLst>
                <a:ahLst/>
                <a:cxnLst>
                  <a:cxn ang="0">
                    <a:pos x="T0" y="T1"/>
                  </a:cxn>
                  <a:cxn ang="0">
                    <a:pos x="T2" y="T3"/>
                  </a:cxn>
                  <a:cxn ang="0">
                    <a:pos x="T4" y="T5"/>
                  </a:cxn>
                </a:cxnLst>
                <a:rect l="0" t="0" r="r" b="b"/>
                <a:pathLst>
                  <a:path w="31" h="7">
                    <a:moveTo>
                      <a:pt x="0" y="7"/>
                    </a:moveTo>
                    <a:cubicBezTo>
                      <a:pt x="9" y="1"/>
                      <a:pt x="20" y="0"/>
                      <a:pt x="31" y="1"/>
                    </a:cubicBezTo>
                    <a:cubicBezTo>
                      <a:pt x="21" y="7"/>
                      <a:pt x="10" y="6"/>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5" name="Freeform 785">
                <a:extLst>
                  <a:ext uri="{FF2B5EF4-FFF2-40B4-BE49-F238E27FC236}">
                    <a16:creationId xmlns:a16="http://schemas.microsoft.com/office/drawing/2014/main" id="{53B2CFE5-C041-62CC-2D79-AFE2EBE6A2CB}"/>
                  </a:ext>
                </a:extLst>
              </p:cNvPr>
              <p:cNvSpPr/>
              <p:nvPr/>
            </p:nvSpPr>
            <p:spPr bwMode="auto">
              <a:xfrm>
                <a:off x="5309" y="2045"/>
                <a:ext cx="23" cy="17"/>
              </a:xfrm>
              <a:custGeom>
                <a:avLst/>
                <a:gdLst>
                  <a:gd name="T0" fmla="*/ 20 w 20"/>
                  <a:gd name="T1" fmla="*/ 0 h 15"/>
                  <a:gd name="T2" fmla="*/ 0 w 20"/>
                  <a:gd name="T3" fmla="*/ 15 h 15"/>
                  <a:gd name="T4" fmla="*/ 0 w 20"/>
                  <a:gd name="T5" fmla="*/ 15 h 15"/>
                  <a:gd name="T6" fmla="*/ 19 w 20"/>
                  <a:gd name="T7" fmla="*/ 0 h 15"/>
                  <a:gd name="T8" fmla="*/ 20 w 20"/>
                  <a:gd name="T9" fmla="*/ 0 h 15"/>
                </a:gdLst>
                <a:ahLst/>
                <a:cxnLst>
                  <a:cxn ang="0">
                    <a:pos x="T0" y="T1"/>
                  </a:cxn>
                  <a:cxn ang="0">
                    <a:pos x="T2" y="T3"/>
                  </a:cxn>
                  <a:cxn ang="0">
                    <a:pos x="T4" y="T5"/>
                  </a:cxn>
                  <a:cxn ang="0">
                    <a:pos x="T6" y="T7"/>
                  </a:cxn>
                  <a:cxn ang="0">
                    <a:pos x="T8" y="T9"/>
                  </a:cxn>
                </a:cxnLst>
                <a:rect l="0" t="0" r="r" b="b"/>
                <a:pathLst>
                  <a:path w="20" h="15">
                    <a:moveTo>
                      <a:pt x="20" y="0"/>
                    </a:moveTo>
                    <a:cubicBezTo>
                      <a:pt x="16" y="8"/>
                      <a:pt x="8" y="12"/>
                      <a:pt x="0" y="15"/>
                    </a:cubicBezTo>
                    <a:cubicBezTo>
                      <a:pt x="0" y="15"/>
                      <a:pt x="0" y="15"/>
                      <a:pt x="0" y="15"/>
                    </a:cubicBezTo>
                    <a:cubicBezTo>
                      <a:pt x="3" y="5"/>
                      <a:pt x="11" y="3"/>
                      <a:pt x="19" y="0"/>
                    </a:cubicBezTo>
                    <a:lnTo>
                      <a:pt x="20" y="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6" name="Freeform 786">
                <a:extLst>
                  <a:ext uri="{FF2B5EF4-FFF2-40B4-BE49-F238E27FC236}">
                    <a16:creationId xmlns:a16="http://schemas.microsoft.com/office/drawing/2014/main" id="{B873E0EE-7344-4B75-9F05-F181B2A14025}"/>
                  </a:ext>
                </a:extLst>
              </p:cNvPr>
              <p:cNvSpPr/>
              <p:nvPr/>
            </p:nvSpPr>
            <p:spPr bwMode="auto">
              <a:xfrm>
                <a:off x="5298" y="2021"/>
                <a:ext cx="19" cy="15"/>
              </a:xfrm>
              <a:custGeom>
                <a:avLst/>
                <a:gdLst>
                  <a:gd name="T0" fmla="*/ 17 w 17"/>
                  <a:gd name="T1" fmla="*/ 0 h 14"/>
                  <a:gd name="T2" fmla="*/ 0 w 17"/>
                  <a:gd name="T3" fmla="*/ 14 h 14"/>
                  <a:gd name="T4" fmla="*/ 17 w 17"/>
                  <a:gd name="T5" fmla="*/ 0 h 14"/>
                </a:gdLst>
                <a:ahLst/>
                <a:cxnLst>
                  <a:cxn ang="0">
                    <a:pos x="T0" y="T1"/>
                  </a:cxn>
                  <a:cxn ang="0">
                    <a:pos x="T2" y="T3"/>
                  </a:cxn>
                  <a:cxn ang="0">
                    <a:pos x="T4" y="T5"/>
                  </a:cxn>
                </a:cxnLst>
                <a:rect l="0" t="0" r="r" b="b"/>
                <a:pathLst>
                  <a:path w="17" h="14">
                    <a:moveTo>
                      <a:pt x="17" y="0"/>
                    </a:moveTo>
                    <a:cubicBezTo>
                      <a:pt x="15" y="8"/>
                      <a:pt x="8" y="8"/>
                      <a:pt x="0" y="14"/>
                    </a:cubicBezTo>
                    <a:cubicBezTo>
                      <a:pt x="3" y="2"/>
                      <a:pt x="11" y="2"/>
                      <a:pt x="1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7" name="Freeform 787">
                <a:extLst>
                  <a:ext uri="{FF2B5EF4-FFF2-40B4-BE49-F238E27FC236}">
                    <a16:creationId xmlns:a16="http://schemas.microsoft.com/office/drawing/2014/main" id="{473F2ECA-837C-974E-4061-C763D886D0B0}"/>
                  </a:ext>
                </a:extLst>
              </p:cNvPr>
              <p:cNvSpPr/>
              <p:nvPr/>
            </p:nvSpPr>
            <p:spPr bwMode="auto">
              <a:xfrm>
                <a:off x="5222" y="2096"/>
                <a:ext cx="9" cy="15"/>
              </a:xfrm>
              <a:custGeom>
                <a:avLst/>
                <a:gdLst>
                  <a:gd name="T0" fmla="*/ 7 w 8"/>
                  <a:gd name="T1" fmla="*/ 0 h 13"/>
                  <a:gd name="T2" fmla="*/ 2 w 8"/>
                  <a:gd name="T3" fmla="*/ 13 h 13"/>
                  <a:gd name="T4" fmla="*/ 7 w 8"/>
                  <a:gd name="T5" fmla="*/ 0 h 13"/>
                </a:gdLst>
                <a:ahLst/>
                <a:cxnLst>
                  <a:cxn ang="0">
                    <a:pos x="T0" y="T1"/>
                  </a:cxn>
                  <a:cxn ang="0">
                    <a:pos x="T2" y="T3"/>
                  </a:cxn>
                  <a:cxn ang="0">
                    <a:pos x="T4" y="T5"/>
                  </a:cxn>
                </a:cxnLst>
                <a:rect l="0" t="0" r="r" b="b"/>
                <a:pathLst>
                  <a:path w="8" h="13">
                    <a:moveTo>
                      <a:pt x="7" y="0"/>
                    </a:moveTo>
                    <a:cubicBezTo>
                      <a:pt x="8" y="5"/>
                      <a:pt x="6" y="9"/>
                      <a:pt x="2" y="13"/>
                    </a:cubicBezTo>
                    <a:cubicBezTo>
                      <a:pt x="0" y="6"/>
                      <a:pt x="5" y="3"/>
                      <a:pt x="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8" name="Freeform 788">
                <a:extLst>
                  <a:ext uri="{FF2B5EF4-FFF2-40B4-BE49-F238E27FC236}">
                    <a16:creationId xmlns:a16="http://schemas.microsoft.com/office/drawing/2014/main" id="{1217BD28-D0DA-0E77-9A1A-63C46DF5DB44}"/>
                  </a:ext>
                </a:extLst>
              </p:cNvPr>
              <p:cNvSpPr/>
              <p:nvPr/>
            </p:nvSpPr>
            <p:spPr bwMode="auto">
              <a:xfrm>
                <a:off x="5329" y="2055"/>
                <a:ext cx="15" cy="6"/>
              </a:xfrm>
              <a:custGeom>
                <a:avLst/>
                <a:gdLst>
                  <a:gd name="T0" fmla="*/ 0 w 13"/>
                  <a:gd name="T1" fmla="*/ 3 h 6"/>
                  <a:gd name="T2" fmla="*/ 13 w 13"/>
                  <a:gd name="T3" fmla="*/ 0 h 6"/>
                  <a:gd name="T4" fmla="*/ 1 w 13"/>
                  <a:gd name="T5" fmla="*/ 6 h 6"/>
                  <a:gd name="T6" fmla="*/ 0 w 13"/>
                  <a:gd name="T7" fmla="*/ 3 h 6"/>
                </a:gdLst>
                <a:ahLst/>
                <a:cxnLst>
                  <a:cxn ang="0">
                    <a:pos x="T0" y="T1"/>
                  </a:cxn>
                  <a:cxn ang="0">
                    <a:pos x="T2" y="T3"/>
                  </a:cxn>
                  <a:cxn ang="0">
                    <a:pos x="T4" y="T5"/>
                  </a:cxn>
                  <a:cxn ang="0">
                    <a:pos x="T6" y="T7"/>
                  </a:cxn>
                </a:cxnLst>
                <a:rect l="0" t="0" r="r" b="b"/>
                <a:pathLst>
                  <a:path w="13" h="6">
                    <a:moveTo>
                      <a:pt x="0" y="3"/>
                    </a:moveTo>
                    <a:cubicBezTo>
                      <a:pt x="4" y="2"/>
                      <a:pt x="8" y="1"/>
                      <a:pt x="13" y="0"/>
                    </a:cubicBezTo>
                    <a:cubicBezTo>
                      <a:pt x="9" y="5"/>
                      <a:pt x="5" y="4"/>
                      <a:pt x="1" y="6"/>
                    </a:cubicBezTo>
                    <a:cubicBezTo>
                      <a:pt x="1" y="5"/>
                      <a:pt x="0" y="4"/>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9" name="Freeform 789">
                <a:extLst>
                  <a:ext uri="{FF2B5EF4-FFF2-40B4-BE49-F238E27FC236}">
                    <a16:creationId xmlns:a16="http://schemas.microsoft.com/office/drawing/2014/main" id="{39CDCD7B-63A6-C218-196C-1413E7EF4018}"/>
                  </a:ext>
                </a:extLst>
              </p:cNvPr>
              <p:cNvSpPr/>
              <p:nvPr/>
            </p:nvSpPr>
            <p:spPr bwMode="auto">
              <a:xfrm>
                <a:off x="5415" y="1917"/>
                <a:ext cx="9" cy="5"/>
              </a:xfrm>
              <a:custGeom>
                <a:avLst/>
                <a:gdLst>
                  <a:gd name="T0" fmla="*/ 7 w 8"/>
                  <a:gd name="T1" fmla="*/ 2 h 4"/>
                  <a:gd name="T2" fmla="*/ 4 w 8"/>
                  <a:gd name="T3" fmla="*/ 4 h 4"/>
                  <a:gd name="T4" fmla="*/ 1 w 8"/>
                  <a:gd name="T5" fmla="*/ 2 h 4"/>
                  <a:gd name="T6" fmla="*/ 4 w 8"/>
                  <a:gd name="T7" fmla="*/ 0 h 4"/>
                  <a:gd name="T8" fmla="*/ 7 w 8"/>
                  <a:gd name="T9" fmla="*/ 2 h 4"/>
                </a:gdLst>
                <a:ahLst/>
                <a:cxnLst>
                  <a:cxn ang="0">
                    <a:pos x="T0" y="T1"/>
                  </a:cxn>
                  <a:cxn ang="0">
                    <a:pos x="T2" y="T3"/>
                  </a:cxn>
                  <a:cxn ang="0">
                    <a:pos x="T4" y="T5"/>
                  </a:cxn>
                  <a:cxn ang="0">
                    <a:pos x="T6" y="T7"/>
                  </a:cxn>
                  <a:cxn ang="0">
                    <a:pos x="T8" y="T9"/>
                  </a:cxn>
                </a:cxnLst>
                <a:rect l="0" t="0" r="r" b="b"/>
                <a:pathLst>
                  <a:path w="8" h="4">
                    <a:moveTo>
                      <a:pt x="7" y="2"/>
                    </a:moveTo>
                    <a:cubicBezTo>
                      <a:pt x="7" y="4"/>
                      <a:pt x="5" y="4"/>
                      <a:pt x="4" y="4"/>
                    </a:cubicBezTo>
                    <a:cubicBezTo>
                      <a:pt x="2" y="4"/>
                      <a:pt x="0" y="4"/>
                      <a:pt x="1" y="2"/>
                    </a:cubicBezTo>
                    <a:cubicBezTo>
                      <a:pt x="1" y="1"/>
                      <a:pt x="3" y="0"/>
                      <a:pt x="4" y="0"/>
                    </a:cubicBezTo>
                    <a:cubicBezTo>
                      <a:pt x="6" y="0"/>
                      <a:pt x="8" y="0"/>
                      <a:pt x="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0" name="Freeform 790">
                <a:extLst>
                  <a:ext uri="{FF2B5EF4-FFF2-40B4-BE49-F238E27FC236}">
                    <a16:creationId xmlns:a16="http://schemas.microsoft.com/office/drawing/2014/main" id="{757D1964-BA8C-B541-7671-DAC480D62585}"/>
                  </a:ext>
                </a:extLst>
              </p:cNvPr>
              <p:cNvSpPr/>
              <p:nvPr/>
            </p:nvSpPr>
            <p:spPr bwMode="auto">
              <a:xfrm>
                <a:off x="5258" y="2044"/>
                <a:ext cx="7" cy="6"/>
              </a:xfrm>
              <a:custGeom>
                <a:avLst/>
                <a:gdLst>
                  <a:gd name="T0" fmla="*/ 6 w 6"/>
                  <a:gd name="T1" fmla="*/ 2 h 5"/>
                  <a:gd name="T2" fmla="*/ 2 w 6"/>
                  <a:gd name="T3" fmla="*/ 5 h 5"/>
                  <a:gd name="T4" fmla="*/ 1 w 6"/>
                  <a:gd name="T5" fmla="*/ 2 h 5"/>
                  <a:gd name="T6" fmla="*/ 4 w 6"/>
                  <a:gd name="T7" fmla="*/ 0 h 5"/>
                  <a:gd name="T8" fmla="*/ 6 w 6"/>
                  <a:gd name="T9" fmla="*/ 2 h 5"/>
                </a:gdLst>
                <a:ahLst/>
                <a:cxnLst>
                  <a:cxn ang="0">
                    <a:pos x="T0" y="T1"/>
                  </a:cxn>
                  <a:cxn ang="0">
                    <a:pos x="T2" y="T3"/>
                  </a:cxn>
                  <a:cxn ang="0">
                    <a:pos x="T4" y="T5"/>
                  </a:cxn>
                  <a:cxn ang="0">
                    <a:pos x="T6" y="T7"/>
                  </a:cxn>
                  <a:cxn ang="0">
                    <a:pos x="T8" y="T9"/>
                  </a:cxn>
                </a:cxnLst>
                <a:rect l="0" t="0" r="r" b="b"/>
                <a:pathLst>
                  <a:path w="6" h="5">
                    <a:moveTo>
                      <a:pt x="6" y="2"/>
                    </a:moveTo>
                    <a:cubicBezTo>
                      <a:pt x="5" y="3"/>
                      <a:pt x="4" y="5"/>
                      <a:pt x="2" y="5"/>
                    </a:cubicBezTo>
                    <a:cubicBezTo>
                      <a:pt x="0" y="5"/>
                      <a:pt x="0" y="3"/>
                      <a:pt x="1" y="2"/>
                    </a:cubicBezTo>
                    <a:cubicBezTo>
                      <a:pt x="1" y="1"/>
                      <a:pt x="3" y="0"/>
                      <a:pt x="4" y="0"/>
                    </a:cubicBezTo>
                    <a:cubicBezTo>
                      <a:pt x="4" y="0"/>
                      <a:pt x="5" y="1"/>
                      <a:pt x="6"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1" name="Freeform 791">
                <a:extLst>
                  <a:ext uri="{FF2B5EF4-FFF2-40B4-BE49-F238E27FC236}">
                    <a16:creationId xmlns:a16="http://schemas.microsoft.com/office/drawing/2014/main" id="{3CD02510-F6E6-4AA3-141A-441F32D2D965}"/>
                  </a:ext>
                </a:extLst>
              </p:cNvPr>
              <p:cNvSpPr/>
              <p:nvPr/>
            </p:nvSpPr>
            <p:spPr bwMode="auto">
              <a:xfrm>
                <a:off x="5331" y="2040"/>
                <a:ext cx="6" cy="5"/>
              </a:xfrm>
              <a:custGeom>
                <a:avLst/>
                <a:gdLst>
                  <a:gd name="T0" fmla="*/ 0 w 6"/>
                  <a:gd name="T1" fmla="*/ 5 h 5"/>
                  <a:gd name="T2" fmla="*/ 5 w 6"/>
                  <a:gd name="T3" fmla="*/ 1 h 5"/>
                  <a:gd name="T4" fmla="*/ 6 w 6"/>
                  <a:gd name="T5" fmla="*/ 2 h 5"/>
                  <a:gd name="T6" fmla="*/ 1 w 6"/>
                  <a:gd name="T7" fmla="*/ 5 h 5"/>
                  <a:gd name="T8" fmla="*/ 0 w 6"/>
                  <a:gd name="T9" fmla="*/ 5 h 5"/>
                </a:gdLst>
                <a:ahLst/>
                <a:cxnLst>
                  <a:cxn ang="0">
                    <a:pos x="T0" y="T1"/>
                  </a:cxn>
                  <a:cxn ang="0">
                    <a:pos x="T2" y="T3"/>
                  </a:cxn>
                  <a:cxn ang="0">
                    <a:pos x="T4" y="T5"/>
                  </a:cxn>
                  <a:cxn ang="0">
                    <a:pos x="T6" y="T7"/>
                  </a:cxn>
                  <a:cxn ang="0">
                    <a:pos x="T8" y="T9"/>
                  </a:cxn>
                </a:cxnLst>
                <a:rect l="0" t="0" r="r" b="b"/>
                <a:pathLst>
                  <a:path w="6" h="5">
                    <a:moveTo>
                      <a:pt x="0" y="5"/>
                    </a:moveTo>
                    <a:cubicBezTo>
                      <a:pt x="1" y="3"/>
                      <a:pt x="1" y="0"/>
                      <a:pt x="5" y="1"/>
                    </a:cubicBezTo>
                    <a:cubicBezTo>
                      <a:pt x="5" y="1"/>
                      <a:pt x="6" y="2"/>
                      <a:pt x="6" y="2"/>
                    </a:cubicBezTo>
                    <a:cubicBezTo>
                      <a:pt x="5" y="5"/>
                      <a:pt x="3" y="5"/>
                      <a:pt x="1" y="5"/>
                    </a:cubicBezTo>
                    <a:cubicBezTo>
                      <a:pt x="1" y="5"/>
                      <a:pt x="0" y="5"/>
                      <a:pt x="0"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2" name="Freeform 792">
                <a:extLst>
                  <a:ext uri="{FF2B5EF4-FFF2-40B4-BE49-F238E27FC236}">
                    <a16:creationId xmlns:a16="http://schemas.microsoft.com/office/drawing/2014/main" id="{F0BEFDCB-1271-BF93-B846-E6A74DD3DE33}"/>
                  </a:ext>
                </a:extLst>
              </p:cNvPr>
              <p:cNvSpPr/>
              <p:nvPr/>
            </p:nvSpPr>
            <p:spPr bwMode="auto">
              <a:xfrm>
                <a:off x="5291" y="2035"/>
                <a:ext cx="3" cy="4"/>
              </a:xfrm>
              <a:custGeom>
                <a:avLst/>
                <a:gdLst>
                  <a:gd name="T0" fmla="*/ 3 w 3"/>
                  <a:gd name="T1" fmla="*/ 2 h 3"/>
                  <a:gd name="T2" fmla="*/ 1 w 3"/>
                  <a:gd name="T3" fmla="*/ 3 h 3"/>
                  <a:gd name="T4" fmla="*/ 0 w 3"/>
                  <a:gd name="T5" fmla="*/ 1 h 3"/>
                  <a:gd name="T6" fmla="*/ 2 w 3"/>
                  <a:gd name="T7" fmla="*/ 1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cubicBezTo>
                      <a:pt x="2" y="3"/>
                      <a:pt x="2" y="3"/>
                      <a:pt x="1" y="3"/>
                    </a:cubicBezTo>
                    <a:cubicBezTo>
                      <a:pt x="1" y="3"/>
                      <a:pt x="1" y="2"/>
                      <a:pt x="0" y="1"/>
                    </a:cubicBezTo>
                    <a:cubicBezTo>
                      <a:pt x="1" y="1"/>
                      <a:pt x="2" y="0"/>
                      <a:pt x="2" y="1"/>
                    </a:cubicBezTo>
                    <a:cubicBezTo>
                      <a:pt x="3" y="1"/>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3" name="Freeform 793">
                <a:extLst>
                  <a:ext uri="{FF2B5EF4-FFF2-40B4-BE49-F238E27FC236}">
                    <a16:creationId xmlns:a16="http://schemas.microsoft.com/office/drawing/2014/main" id="{38098F81-1B35-5D10-C5E9-314F5CDC0416}"/>
                  </a:ext>
                </a:extLst>
              </p:cNvPr>
              <p:cNvSpPr/>
              <p:nvPr/>
            </p:nvSpPr>
            <p:spPr bwMode="auto">
              <a:xfrm>
                <a:off x="5312" y="1964"/>
                <a:ext cx="5" cy="8"/>
              </a:xfrm>
              <a:custGeom>
                <a:avLst/>
                <a:gdLst>
                  <a:gd name="T0" fmla="*/ 0 w 4"/>
                  <a:gd name="T1" fmla="*/ 7 h 7"/>
                  <a:gd name="T2" fmla="*/ 4 w 4"/>
                  <a:gd name="T3" fmla="*/ 0 h 7"/>
                  <a:gd name="T4" fmla="*/ 4 w 4"/>
                  <a:gd name="T5" fmla="*/ 0 h 7"/>
                  <a:gd name="T6" fmla="*/ 0 w 4"/>
                  <a:gd name="T7" fmla="*/ 7 h 7"/>
                </a:gdLst>
                <a:ahLst/>
                <a:cxnLst>
                  <a:cxn ang="0">
                    <a:pos x="T0" y="T1"/>
                  </a:cxn>
                  <a:cxn ang="0">
                    <a:pos x="T2" y="T3"/>
                  </a:cxn>
                  <a:cxn ang="0">
                    <a:pos x="T4" y="T5"/>
                  </a:cxn>
                  <a:cxn ang="0">
                    <a:pos x="T6" y="T7"/>
                  </a:cxn>
                </a:cxnLst>
                <a:rect l="0" t="0" r="r" b="b"/>
                <a:pathLst>
                  <a:path w="4" h="7">
                    <a:moveTo>
                      <a:pt x="0" y="7"/>
                    </a:moveTo>
                    <a:cubicBezTo>
                      <a:pt x="0" y="3"/>
                      <a:pt x="1" y="1"/>
                      <a:pt x="4" y="0"/>
                    </a:cubicBezTo>
                    <a:cubicBezTo>
                      <a:pt x="4" y="0"/>
                      <a:pt x="4" y="0"/>
                      <a:pt x="4" y="0"/>
                    </a:cubicBezTo>
                    <a:cubicBezTo>
                      <a:pt x="4" y="3"/>
                      <a:pt x="3" y="5"/>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4" name="Freeform 794">
                <a:extLst>
                  <a:ext uri="{FF2B5EF4-FFF2-40B4-BE49-F238E27FC236}">
                    <a16:creationId xmlns:a16="http://schemas.microsoft.com/office/drawing/2014/main" id="{4AE48A92-994A-E5DF-0E63-800E473E98C4}"/>
                  </a:ext>
                </a:extLst>
              </p:cNvPr>
              <p:cNvSpPr/>
              <p:nvPr/>
            </p:nvSpPr>
            <p:spPr bwMode="auto">
              <a:xfrm>
                <a:off x="5343" y="2033"/>
                <a:ext cx="3" cy="3"/>
              </a:xfrm>
              <a:custGeom>
                <a:avLst/>
                <a:gdLst>
                  <a:gd name="T0" fmla="*/ 3 w 3"/>
                  <a:gd name="T1" fmla="*/ 1 h 3"/>
                  <a:gd name="T2" fmla="*/ 2 w 3"/>
                  <a:gd name="T3" fmla="*/ 3 h 3"/>
                  <a:gd name="T4" fmla="*/ 0 w 3"/>
                  <a:gd name="T5" fmla="*/ 2 h 3"/>
                  <a:gd name="T6" fmla="*/ 1 w 3"/>
                  <a:gd name="T7" fmla="*/ 0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3" y="1"/>
                      <a:pt x="3" y="2"/>
                      <a:pt x="2" y="3"/>
                    </a:cubicBezTo>
                    <a:cubicBezTo>
                      <a:pt x="2" y="3"/>
                      <a:pt x="1" y="2"/>
                      <a:pt x="0" y="2"/>
                    </a:cubicBezTo>
                    <a:cubicBezTo>
                      <a:pt x="0" y="1"/>
                      <a:pt x="1" y="0"/>
                      <a:pt x="1" y="0"/>
                    </a:cubicBezTo>
                    <a:cubicBezTo>
                      <a:pt x="2" y="0"/>
                      <a:pt x="2" y="0"/>
                      <a:pt x="3"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5" name="Freeform 795">
                <a:extLst>
                  <a:ext uri="{FF2B5EF4-FFF2-40B4-BE49-F238E27FC236}">
                    <a16:creationId xmlns:a16="http://schemas.microsoft.com/office/drawing/2014/main" id="{D1891C60-46FD-1BD0-D725-F359C79D0237}"/>
                  </a:ext>
                </a:extLst>
              </p:cNvPr>
              <p:cNvSpPr/>
              <p:nvPr/>
            </p:nvSpPr>
            <p:spPr bwMode="auto">
              <a:xfrm>
                <a:off x="5268" y="2052"/>
                <a:ext cx="5" cy="5"/>
              </a:xfrm>
              <a:custGeom>
                <a:avLst/>
                <a:gdLst>
                  <a:gd name="T0" fmla="*/ 0 w 4"/>
                  <a:gd name="T1" fmla="*/ 4 h 4"/>
                  <a:gd name="T2" fmla="*/ 3 w 4"/>
                  <a:gd name="T3" fmla="*/ 0 h 4"/>
                  <a:gd name="T4" fmla="*/ 4 w 4"/>
                  <a:gd name="T5" fmla="*/ 1 h 4"/>
                  <a:gd name="T6" fmla="*/ 0 w 4"/>
                  <a:gd name="T7" fmla="*/ 4 h 4"/>
                  <a:gd name="T8" fmla="*/ 0 w 4"/>
                  <a:gd name="T9" fmla="*/ 4 h 4"/>
                </a:gdLst>
                <a:ahLst/>
                <a:cxnLst>
                  <a:cxn ang="0">
                    <a:pos x="T0" y="T1"/>
                  </a:cxn>
                  <a:cxn ang="0">
                    <a:pos x="T2" y="T3"/>
                  </a:cxn>
                  <a:cxn ang="0">
                    <a:pos x="T4" y="T5"/>
                  </a:cxn>
                  <a:cxn ang="0">
                    <a:pos x="T6" y="T7"/>
                  </a:cxn>
                  <a:cxn ang="0">
                    <a:pos x="T8" y="T9"/>
                  </a:cxn>
                </a:cxnLst>
                <a:rect l="0" t="0" r="r" b="b"/>
                <a:pathLst>
                  <a:path w="4" h="4">
                    <a:moveTo>
                      <a:pt x="0" y="4"/>
                    </a:moveTo>
                    <a:cubicBezTo>
                      <a:pt x="0" y="2"/>
                      <a:pt x="0" y="0"/>
                      <a:pt x="3" y="0"/>
                    </a:cubicBezTo>
                    <a:cubicBezTo>
                      <a:pt x="3" y="0"/>
                      <a:pt x="4" y="1"/>
                      <a:pt x="4" y="1"/>
                    </a:cubicBezTo>
                    <a:cubicBezTo>
                      <a:pt x="4" y="3"/>
                      <a:pt x="2" y="3"/>
                      <a:pt x="0" y="4"/>
                    </a:cubicBezTo>
                    <a:cubicBezTo>
                      <a:pt x="0" y="4"/>
                      <a:pt x="0" y="4"/>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6" name="Freeform 796">
                <a:extLst>
                  <a:ext uri="{FF2B5EF4-FFF2-40B4-BE49-F238E27FC236}">
                    <a16:creationId xmlns:a16="http://schemas.microsoft.com/office/drawing/2014/main" id="{5A4FEB9D-6C27-F903-91D4-E228CE0F73BD}"/>
                  </a:ext>
                </a:extLst>
              </p:cNvPr>
              <p:cNvSpPr/>
              <p:nvPr/>
            </p:nvSpPr>
            <p:spPr bwMode="auto">
              <a:xfrm>
                <a:off x="5356" y="1987"/>
                <a:ext cx="4" cy="4"/>
              </a:xfrm>
              <a:custGeom>
                <a:avLst/>
                <a:gdLst>
                  <a:gd name="T0" fmla="*/ 0 w 4"/>
                  <a:gd name="T1" fmla="*/ 4 h 4"/>
                  <a:gd name="T2" fmla="*/ 3 w 4"/>
                  <a:gd name="T3" fmla="*/ 0 h 4"/>
                  <a:gd name="T4" fmla="*/ 4 w 4"/>
                  <a:gd name="T5" fmla="*/ 1 h 4"/>
                  <a:gd name="T6" fmla="*/ 0 w 4"/>
                  <a:gd name="T7" fmla="*/ 4 h 4"/>
                </a:gdLst>
                <a:ahLst/>
                <a:cxnLst>
                  <a:cxn ang="0">
                    <a:pos x="T0" y="T1"/>
                  </a:cxn>
                  <a:cxn ang="0">
                    <a:pos x="T2" y="T3"/>
                  </a:cxn>
                  <a:cxn ang="0">
                    <a:pos x="T4" y="T5"/>
                  </a:cxn>
                  <a:cxn ang="0">
                    <a:pos x="T6" y="T7"/>
                  </a:cxn>
                </a:cxnLst>
                <a:rect l="0" t="0" r="r" b="b"/>
                <a:pathLst>
                  <a:path w="4" h="4">
                    <a:moveTo>
                      <a:pt x="0" y="4"/>
                    </a:moveTo>
                    <a:cubicBezTo>
                      <a:pt x="1" y="2"/>
                      <a:pt x="1" y="0"/>
                      <a:pt x="3" y="0"/>
                    </a:cubicBezTo>
                    <a:cubicBezTo>
                      <a:pt x="3" y="0"/>
                      <a:pt x="4" y="1"/>
                      <a:pt x="4" y="1"/>
                    </a:cubicBezTo>
                    <a:cubicBezTo>
                      <a:pt x="4" y="3"/>
                      <a:pt x="2" y="3"/>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7" name="Freeform 797">
                <a:extLst>
                  <a:ext uri="{FF2B5EF4-FFF2-40B4-BE49-F238E27FC236}">
                    <a16:creationId xmlns:a16="http://schemas.microsoft.com/office/drawing/2014/main" id="{476CC4E9-9FD0-0FAD-9CAE-F32667D3FB0C}"/>
                  </a:ext>
                </a:extLst>
              </p:cNvPr>
              <p:cNvSpPr/>
              <p:nvPr/>
            </p:nvSpPr>
            <p:spPr bwMode="auto">
              <a:xfrm>
                <a:off x="5317" y="2018"/>
                <a:ext cx="9" cy="4"/>
              </a:xfrm>
              <a:custGeom>
                <a:avLst/>
                <a:gdLst>
                  <a:gd name="T0" fmla="*/ 0 w 8"/>
                  <a:gd name="T1" fmla="*/ 2 h 3"/>
                  <a:gd name="T2" fmla="*/ 8 w 8"/>
                  <a:gd name="T3" fmla="*/ 0 h 3"/>
                  <a:gd name="T4" fmla="*/ 8 w 8"/>
                  <a:gd name="T5" fmla="*/ 0 h 3"/>
                  <a:gd name="T6" fmla="*/ 0 w 8"/>
                  <a:gd name="T7" fmla="*/ 2 h 3"/>
                  <a:gd name="T8" fmla="*/ 0 w 8"/>
                  <a:gd name="T9" fmla="*/ 2 h 3"/>
                </a:gdLst>
                <a:ahLst/>
                <a:cxnLst>
                  <a:cxn ang="0">
                    <a:pos x="T0" y="T1"/>
                  </a:cxn>
                  <a:cxn ang="0">
                    <a:pos x="T2" y="T3"/>
                  </a:cxn>
                  <a:cxn ang="0">
                    <a:pos x="T4" y="T5"/>
                  </a:cxn>
                  <a:cxn ang="0">
                    <a:pos x="T6" y="T7"/>
                  </a:cxn>
                  <a:cxn ang="0">
                    <a:pos x="T8" y="T9"/>
                  </a:cxn>
                </a:cxnLst>
                <a:rect l="0" t="0" r="r" b="b"/>
                <a:pathLst>
                  <a:path w="8" h="3">
                    <a:moveTo>
                      <a:pt x="0" y="2"/>
                    </a:moveTo>
                    <a:cubicBezTo>
                      <a:pt x="2" y="0"/>
                      <a:pt x="5" y="0"/>
                      <a:pt x="8" y="0"/>
                    </a:cubicBezTo>
                    <a:cubicBezTo>
                      <a:pt x="8" y="0"/>
                      <a:pt x="8" y="0"/>
                      <a:pt x="8" y="0"/>
                    </a:cubicBezTo>
                    <a:cubicBezTo>
                      <a:pt x="6" y="3"/>
                      <a:pt x="3"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8" name="Freeform 798">
                <a:extLst>
                  <a:ext uri="{FF2B5EF4-FFF2-40B4-BE49-F238E27FC236}">
                    <a16:creationId xmlns:a16="http://schemas.microsoft.com/office/drawing/2014/main" id="{0E7DBB29-236E-0CB8-BB92-A9C11E1FC2CC}"/>
                  </a:ext>
                </a:extLst>
              </p:cNvPr>
              <p:cNvSpPr/>
              <p:nvPr/>
            </p:nvSpPr>
            <p:spPr bwMode="auto">
              <a:xfrm>
                <a:off x="5312" y="2065"/>
                <a:ext cx="8" cy="3"/>
              </a:xfrm>
              <a:custGeom>
                <a:avLst/>
                <a:gdLst>
                  <a:gd name="T0" fmla="*/ 7 w 7"/>
                  <a:gd name="T1" fmla="*/ 0 h 3"/>
                  <a:gd name="T2" fmla="*/ 0 w 7"/>
                  <a:gd name="T3" fmla="*/ 2 h 3"/>
                  <a:gd name="T4" fmla="*/ 0 w 7"/>
                  <a:gd name="T5" fmla="*/ 2 h 3"/>
                  <a:gd name="T6" fmla="*/ 7 w 7"/>
                  <a:gd name="T7" fmla="*/ 0 h 3"/>
                </a:gdLst>
                <a:ahLst/>
                <a:cxnLst>
                  <a:cxn ang="0">
                    <a:pos x="T0" y="T1"/>
                  </a:cxn>
                  <a:cxn ang="0">
                    <a:pos x="T2" y="T3"/>
                  </a:cxn>
                  <a:cxn ang="0">
                    <a:pos x="T4" y="T5"/>
                  </a:cxn>
                  <a:cxn ang="0">
                    <a:pos x="T6" y="T7"/>
                  </a:cxn>
                </a:cxnLst>
                <a:rect l="0" t="0" r="r" b="b"/>
                <a:pathLst>
                  <a:path w="7" h="3">
                    <a:moveTo>
                      <a:pt x="7" y="0"/>
                    </a:moveTo>
                    <a:cubicBezTo>
                      <a:pt x="5" y="3"/>
                      <a:pt x="2" y="2"/>
                      <a:pt x="0" y="2"/>
                    </a:cubicBezTo>
                    <a:cubicBezTo>
                      <a:pt x="0" y="2"/>
                      <a:pt x="0" y="2"/>
                      <a:pt x="0" y="2"/>
                    </a:cubicBezTo>
                    <a:cubicBezTo>
                      <a:pt x="1" y="0"/>
                      <a:pt x="4" y="0"/>
                      <a:pt x="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9" name="Freeform 799">
                <a:extLst>
                  <a:ext uri="{FF2B5EF4-FFF2-40B4-BE49-F238E27FC236}">
                    <a16:creationId xmlns:a16="http://schemas.microsoft.com/office/drawing/2014/main" id="{5D202202-63C3-3107-AD7C-EF081DDB8BF9}"/>
                  </a:ext>
                </a:extLst>
              </p:cNvPr>
              <p:cNvSpPr/>
              <p:nvPr/>
            </p:nvSpPr>
            <p:spPr bwMode="auto">
              <a:xfrm>
                <a:off x="5323" y="1956"/>
                <a:ext cx="1" cy="1"/>
              </a:xfrm>
              <a:custGeom>
                <a:avLst/>
                <a:gdLst>
                  <a:gd name="T0" fmla="*/ 1 w 1"/>
                  <a:gd name="T1" fmla="*/ 0 h 1"/>
                  <a:gd name="T2" fmla="*/ 1 w 1"/>
                  <a:gd name="T3" fmla="*/ 1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1"/>
                      <a:pt x="1" y="1"/>
                    </a:cubicBezTo>
                    <a:cubicBezTo>
                      <a:pt x="1" y="1"/>
                      <a:pt x="0" y="1"/>
                      <a:pt x="0" y="1"/>
                    </a:cubicBezTo>
                    <a:cubicBezTo>
                      <a:pt x="0" y="1"/>
                      <a:pt x="0" y="0"/>
                      <a:pt x="0" y="0"/>
                    </a:cubicBezTo>
                    <a:cubicBezTo>
                      <a:pt x="0" y="0"/>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0" name="Freeform 800">
                <a:extLst>
                  <a:ext uri="{FF2B5EF4-FFF2-40B4-BE49-F238E27FC236}">
                    <a16:creationId xmlns:a16="http://schemas.microsoft.com/office/drawing/2014/main" id="{BED2033D-174B-8E1C-BF0C-23113A29492A}"/>
                  </a:ext>
                </a:extLst>
              </p:cNvPr>
              <p:cNvSpPr/>
              <p:nvPr/>
            </p:nvSpPr>
            <p:spPr bwMode="auto">
              <a:xfrm>
                <a:off x="5320" y="2062"/>
                <a:ext cx="4" cy="3"/>
              </a:xfrm>
              <a:custGeom>
                <a:avLst/>
                <a:gdLst>
                  <a:gd name="T0" fmla="*/ 0 w 3"/>
                  <a:gd name="T1" fmla="*/ 2 h 2"/>
                  <a:gd name="T2" fmla="*/ 2 w 3"/>
                  <a:gd name="T3" fmla="*/ 0 h 2"/>
                  <a:gd name="T4" fmla="*/ 3 w 3"/>
                  <a:gd name="T5" fmla="*/ 1 h 2"/>
                  <a:gd name="T6" fmla="*/ 0 w 3"/>
                  <a:gd name="T7" fmla="*/ 2 h 2"/>
                  <a:gd name="T8" fmla="*/ 0 w 3"/>
                  <a:gd name="T9" fmla="*/ 2 h 2"/>
                </a:gdLst>
                <a:ahLst/>
                <a:cxnLst>
                  <a:cxn ang="0">
                    <a:pos x="T0" y="T1"/>
                  </a:cxn>
                  <a:cxn ang="0">
                    <a:pos x="T2" y="T3"/>
                  </a:cxn>
                  <a:cxn ang="0">
                    <a:pos x="T4" y="T5"/>
                  </a:cxn>
                  <a:cxn ang="0">
                    <a:pos x="T6" y="T7"/>
                  </a:cxn>
                  <a:cxn ang="0">
                    <a:pos x="T8" y="T9"/>
                  </a:cxn>
                </a:cxnLst>
                <a:rect l="0" t="0" r="r" b="b"/>
                <a:pathLst>
                  <a:path w="3" h="2">
                    <a:moveTo>
                      <a:pt x="0" y="2"/>
                    </a:moveTo>
                    <a:cubicBezTo>
                      <a:pt x="1" y="1"/>
                      <a:pt x="2" y="1"/>
                      <a:pt x="2" y="0"/>
                    </a:cubicBezTo>
                    <a:cubicBezTo>
                      <a:pt x="3" y="0"/>
                      <a:pt x="3" y="1"/>
                      <a:pt x="3" y="1"/>
                    </a:cubicBezTo>
                    <a:cubicBezTo>
                      <a:pt x="2" y="1"/>
                      <a:pt x="1"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1" name="Freeform 801">
                <a:extLst>
                  <a:ext uri="{FF2B5EF4-FFF2-40B4-BE49-F238E27FC236}">
                    <a16:creationId xmlns:a16="http://schemas.microsoft.com/office/drawing/2014/main" id="{9059DAC1-3F4C-5C53-0C96-EF4EEC6CB90B}"/>
                  </a:ext>
                </a:extLst>
              </p:cNvPr>
              <p:cNvSpPr/>
              <p:nvPr/>
            </p:nvSpPr>
            <p:spPr bwMode="auto">
              <a:xfrm>
                <a:off x="5309" y="1972"/>
                <a:ext cx="3" cy="5"/>
              </a:xfrm>
              <a:custGeom>
                <a:avLst/>
                <a:gdLst>
                  <a:gd name="T0" fmla="*/ 3 w 3"/>
                  <a:gd name="T1" fmla="*/ 0 h 5"/>
                  <a:gd name="T2" fmla="*/ 0 w 3"/>
                  <a:gd name="T3" fmla="*/ 5 h 5"/>
                  <a:gd name="T4" fmla="*/ 0 w 3"/>
                  <a:gd name="T5" fmla="*/ 5 h 5"/>
                  <a:gd name="T6" fmla="*/ 3 w 3"/>
                  <a:gd name="T7" fmla="*/ 0 h 5"/>
                  <a:gd name="T8" fmla="*/ 3 w 3"/>
                  <a:gd name="T9" fmla="*/ 0 h 5"/>
                </a:gdLst>
                <a:ahLst/>
                <a:cxnLst>
                  <a:cxn ang="0">
                    <a:pos x="T0" y="T1"/>
                  </a:cxn>
                  <a:cxn ang="0">
                    <a:pos x="T2" y="T3"/>
                  </a:cxn>
                  <a:cxn ang="0">
                    <a:pos x="T4" y="T5"/>
                  </a:cxn>
                  <a:cxn ang="0">
                    <a:pos x="T6" y="T7"/>
                  </a:cxn>
                  <a:cxn ang="0">
                    <a:pos x="T8" y="T9"/>
                  </a:cxn>
                </a:cxnLst>
                <a:rect l="0" t="0" r="r" b="b"/>
                <a:pathLst>
                  <a:path w="3" h="5">
                    <a:moveTo>
                      <a:pt x="3" y="0"/>
                    </a:moveTo>
                    <a:cubicBezTo>
                      <a:pt x="3" y="2"/>
                      <a:pt x="2" y="4"/>
                      <a:pt x="0" y="5"/>
                    </a:cubicBezTo>
                    <a:cubicBezTo>
                      <a:pt x="0" y="5"/>
                      <a:pt x="0" y="5"/>
                      <a:pt x="0" y="5"/>
                    </a:cubicBezTo>
                    <a:cubicBezTo>
                      <a:pt x="0" y="3"/>
                      <a:pt x="1" y="1"/>
                      <a:pt x="3" y="0"/>
                    </a:cubicBezTo>
                    <a:cubicBezTo>
                      <a:pt x="3" y="0"/>
                      <a:pt x="3" y="0"/>
                      <a:pt x="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2" name="Freeform 802">
                <a:extLst>
                  <a:ext uri="{FF2B5EF4-FFF2-40B4-BE49-F238E27FC236}">
                    <a16:creationId xmlns:a16="http://schemas.microsoft.com/office/drawing/2014/main" id="{518543D7-EE49-9519-BD72-2168118736E9}"/>
                  </a:ext>
                </a:extLst>
              </p:cNvPr>
              <p:cNvSpPr/>
              <p:nvPr/>
            </p:nvSpPr>
            <p:spPr bwMode="auto">
              <a:xfrm>
                <a:off x="5307" y="2062"/>
                <a:ext cx="2" cy="3"/>
              </a:xfrm>
              <a:custGeom>
                <a:avLst/>
                <a:gdLst>
                  <a:gd name="T0" fmla="*/ 2 w 2"/>
                  <a:gd name="T1" fmla="*/ 0 h 2"/>
                  <a:gd name="T2" fmla="*/ 0 w 2"/>
                  <a:gd name="T3" fmla="*/ 2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1"/>
                      <a:pt x="0" y="2"/>
                    </a:cubicBezTo>
                    <a:cubicBezTo>
                      <a:pt x="0" y="2"/>
                      <a:pt x="0" y="2"/>
                      <a:pt x="0" y="2"/>
                    </a:cubicBezTo>
                    <a:cubicBezTo>
                      <a:pt x="1" y="1"/>
                      <a:pt x="1" y="0"/>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3" name="Freeform 803">
                <a:extLst>
                  <a:ext uri="{FF2B5EF4-FFF2-40B4-BE49-F238E27FC236}">
                    <a16:creationId xmlns:a16="http://schemas.microsoft.com/office/drawing/2014/main" id="{A4B3FE9E-A215-1AF8-01CB-29833C4BD69F}"/>
                  </a:ext>
                </a:extLst>
              </p:cNvPr>
              <p:cNvSpPr/>
              <p:nvPr/>
            </p:nvSpPr>
            <p:spPr bwMode="auto">
              <a:xfrm>
                <a:off x="5353" y="1991"/>
                <a:ext cx="3" cy="2"/>
              </a:xfrm>
              <a:custGeom>
                <a:avLst/>
                <a:gdLst>
                  <a:gd name="T0" fmla="*/ 2 w 2"/>
                  <a:gd name="T1" fmla="*/ 0 h 2"/>
                  <a:gd name="T2" fmla="*/ 0 w 2"/>
                  <a:gd name="T3" fmla="*/ 2 h 2"/>
                  <a:gd name="T4" fmla="*/ 0 w 2"/>
                  <a:gd name="T5" fmla="*/ 2 h 2"/>
                  <a:gd name="T6" fmla="*/ 2 w 2"/>
                  <a:gd name="T7" fmla="*/ 0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1"/>
                      <a:pt x="1" y="1"/>
                      <a:pt x="0" y="2"/>
                    </a:cubicBezTo>
                    <a:cubicBezTo>
                      <a:pt x="0" y="2"/>
                      <a:pt x="0" y="2"/>
                      <a:pt x="0" y="2"/>
                    </a:cubicBezTo>
                    <a:cubicBezTo>
                      <a:pt x="1" y="1"/>
                      <a:pt x="1" y="1"/>
                      <a:pt x="2" y="0"/>
                    </a:cubicBezTo>
                    <a:cubicBezTo>
                      <a:pt x="2" y="0"/>
                      <a:pt x="2" y="0"/>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4" name="Freeform 804">
                <a:extLst>
                  <a:ext uri="{FF2B5EF4-FFF2-40B4-BE49-F238E27FC236}">
                    <a16:creationId xmlns:a16="http://schemas.microsoft.com/office/drawing/2014/main" id="{340145F8-4AE3-1E47-C8F3-06DCBBC8BAB9}"/>
                  </a:ext>
                </a:extLst>
              </p:cNvPr>
              <p:cNvSpPr/>
              <p:nvPr/>
            </p:nvSpPr>
            <p:spPr bwMode="auto">
              <a:xfrm>
                <a:off x="5317" y="1962"/>
                <a:ext cx="1" cy="2"/>
              </a:xfrm>
              <a:custGeom>
                <a:avLst/>
                <a:gdLst>
                  <a:gd name="T0" fmla="*/ 0 w 1"/>
                  <a:gd name="T1" fmla="*/ 2 h 2"/>
                  <a:gd name="T2" fmla="*/ 1 w 1"/>
                  <a:gd name="T3" fmla="*/ 0 h 2"/>
                  <a:gd name="T4" fmla="*/ 0 w 1"/>
                  <a:gd name="T5" fmla="*/ 2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0"/>
                    </a:cubicBezTo>
                    <a:cubicBezTo>
                      <a:pt x="1" y="1"/>
                      <a:pt x="1" y="1"/>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5" name="Freeform 805">
                <a:extLst>
                  <a:ext uri="{FF2B5EF4-FFF2-40B4-BE49-F238E27FC236}">
                    <a16:creationId xmlns:a16="http://schemas.microsoft.com/office/drawing/2014/main" id="{45DD5E6F-F291-F657-EEDD-339B74699832}"/>
                  </a:ext>
                </a:extLst>
              </p:cNvPr>
              <p:cNvSpPr/>
              <p:nvPr/>
            </p:nvSpPr>
            <p:spPr bwMode="auto">
              <a:xfrm>
                <a:off x="5226" y="1750"/>
                <a:ext cx="71" cy="79"/>
              </a:xfrm>
              <a:custGeom>
                <a:avLst/>
                <a:gdLst>
                  <a:gd name="T0" fmla="*/ 13 w 62"/>
                  <a:gd name="T1" fmla="*/ 56 h 70"/>
                  <a:gd name="T2" fmla="*/ 9 w 62"/>
                  <a:gd name="T3" fmla="*/ 62 h 70"/>
                  <a:gd name="T4" fmla="*/ 0 w 62"/>
                  <a:gd name="T5" fmla="*/ 70 h 70"/>
                  <a:gd name="T6" fmla="*/ 15 w 62"/>
                  <a:gd name="T7" fmla="*/ 24 h 70"/>
                  <a:gd name="T8" fmla="*/ 16 w 62"/>
                  <a:gd name="T9" fmla="*/ 35 h 70"/>
                  <a:gd name="T10" fmla="*/ 25 w 62"/>
                  <a:gd name="T11" fmla="*/ 27 h 70"/>
                  <a:gd name="T12" fmla="*/ 48 w 62"/>
                  <a:gd name="T13" fmla="*/ 3 h 70"/>
                  <a:gd name="T14" fmla="*/ 53 w 62"/>
                  <a:gd name="T15" fmla="*/ 3 h 70"/>
                  <a:gd name="T16" fmla="*/ 62 w 62"/>
                  <a:gd name="T17" fmla="*/ 9 h 70"/>
                  <a:gd name="T18" fmla="*/ 21 w 62"/>
                  <a:gd name="T19" fmla="*/ 39 h 70"/>
                  <a:gd name="T20" fmla="*/ 13 w 62"/>
                  <a:gd name="T21" fmla="*/ 5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70">
                    <a:moveTo>
                      <a:pt x="13" y="56"/>
                    </a:moveTo>
                    <a:cubicBezTo>
                      <a:pt x="10" y="57"/>
                      <a:pt x="8" y="58"/>
                      <a:pt x="9" y="62"/>
                    </a:cubicBezTo>
                    <a:cubicBezTo>
                      <a:pt x="10" y="66"/>
                      <a:pt x="9" y="66"/>
                      <a:pt x="0" y="70"/>
                    </a:cubicBezTo>
                    <a:cubicBezTo>
                      <a:pt x="8" y="55"/>
                      <a:pt x="6" y="38"/>
                      <a:pt x="15" y="24"/>
                    </a:cubicBezTo>
                    <a:cubicBezTo>
                      <a:pt x="16" y="28"/>
                      <a:pt x="14" y="31"/>
                      <a:pt x="16" y="35"/>
                    </a:cubicBezTo>
                    <a:cubicBezTo>
                      <a:pt x="21" y="33"/>
                      <a:pt x="24" y="30"/>
                      <a:pt x="25" y="27"/>
                    </a:cubicBezTo>
                    <a:cubicBezTo>
                      <a:pt x="30" y="16"/>
                      <a:pt x="43" y="14"/>
                      <a:pt x="48" y="3"/>
                    </a:cubicBezTo>
                    <a:cubicBezTo>
                      <a:pt x="49" y="2"/>
                      <a:pt x="53" y="0"/>
                      <a:pt x="53" y="3"/>
                    </a:cubicBezTo>
                    <a:cubicBezTo>
                      <a:pt x="53" y="10"/>
                      <a:pt x="59" y="5"/>
                      <a:pt x="62" y="9"/>
                    </a:cubicBezTo>
                    <a:cubicBezTo>
                      <a:pt x="46" y="16"/>
                      <a:pt x="32" y="26"/>
                      <a:pt x="21" y="39"/>
                    </a:cubicBezTo>
                    <a:cubicBezTo>
                      <a:pt x="17" y="44"/>
                      <a:pt x="12" y="49"/>
                      <a:pt x="13" y="5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6" name="Freeform 806">
                <a:extLst>
                  <a:ext uri="{FF2B5EF4-FFF2-40B4-BE49-F238E27FC236}">
                    <a16:creationId xmlns:a16="http://schemas.microsoft.com/office/drawing/2014/main" id="{546247C2-761E-66B4-C5ED-CE92C1F58D59}"/>
                  </a:ext>
                </a:extLst>
              </p:cNvPr>
              <p:cNvSpPr/>
              <p:nvPr/>
            </p:nvSpPr>
            <p:spPr bwMode="auto">
              <a:xfrm>
                <a:off x="5265" y="1773"/>
                <a:ext cx="88" cy="26"/>
              </a:xfrm>
              <a:custGeom>
                <a:avLst/>
                <a:gdLst>
                  <a:gd name="T0" fmla="*/ 1 w 78"/>
                  <a:gd name="T1" fmla="*/ 23 h 23"/>
                  <a:gd name="T2" fmla="*/ 29 w 78"/>
                  <a:gd name="T3" fmla="*/ 7 h 23"/>
                  <a:gd name="T4" fmla="*/ 48 w 78"/>
                  <a:gd name="T5" fmla="*/ 3 h 23"/>
                  <a:gd name="T6" fmla="*/ 78 w 78"/>
                  <a:gd name="T7" fmla="*/ 5 h 23"/>
                  <a:gd name="T8" fmla="*/ 35 w 78"/>
                  <a:gd name="T9" fmla="*/ 10 h 23"/>
                  <a:gd name="T10" fmla="*/ 57 w 78"/>
                  <a:gd name="T11" fmla="*/ 16 h 23"/>
                  <a:gd name="T12" fmla="*/ 0 w 78"/>
                  <a:gd name="T13" fmla="*/ 22 h 23"/>
                  <a:gd name="T14" fmla="*/ 1 w 78"/>
                  <a:gd name="T15" fmla="*/ 23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23">
                    <a:moveTo>
                      <a:pt x="1" y="23"/>
                    </a:moveTo>
                    <a:cubicBezTo>
                      <a:pt x="7" y="13"/>
                      <a:pt x="14" y="4"/>
                      <a:pt x="29" y="7"/>
                    </a:cubicBezTo>
                    <a:cubicBezTo>
                      <a:pt x="35" y="8"/>
                      <a:pt x="41" y="3"/>
                      <a:pt x="48" y="3"/>
                    </a:cubicBezTo>
                    <a:cubicBezTo>
                      <a:pt x="58" y="2"/>
                      <a:pt x="68" y="0"/>
                      <a:pt x="78" y="5"/>
                    </a:cubicBezTo>
                    <a:cubicBezTo>
                      <a:pt x="64" y="6"/>
                      <a:pt x="50" y="4"/>
                      <a:pt x="35" y="10"/>
                    </a:cubicBezTo>
                    <a:cubicBezTo>
                      <a:pt x="44" y="10"/>
                      <a:pt x="51" y="11"/>
                      <a:pt x="57" y="16"/>
                    </a:cubicBezTo>
                    <a:cubicBezTo>
                      <a:pt x="38" y="13"/>
                      <a:pt x="18" y="12"/>
                      <a:pt x="0" y="22"/>
                    </a:cubicBezTo>
                    <a:lnTo>
                      <a:pt x="1" y="23"/>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7" name="Freeform 807">
                <a:extLst>
                  <a:ext uri="{FF2B5EF4-FFF2-40B4-BE49-F238E27FC236}">
                    <a16:creationId xmlns:a16="http://schemas.microsoft.com/office/drawing/2014/main" id="{A56E9B47-D69C-36F1-43CC-416FA052A660}"/>
                  </a:ext>
                </a:extLst>
              </p:cNvPr>
              <p:cNvSpPr/>
              <p:nvPr/>
            </p:nvSpPr>
            <p:spPr bwMode="auto">
              <a:xfrm>
                <a:off x="5203" y="1748"/>
                <a:ext cx="42" cy="65"/>
              </a:xfrm>
              <a:custGeom>
                <a:avLst/>
                <a:gdLst>
                  <a:gd name="T0" fmla="*/ 0 w 37"/>
                  <a:gd name="T1" fmla="*/ 57 h 57"/>
                  <a:gd name="T2" fmla="*/ 21 w 37"/>
                  <a:gd name="T3" fmla="*/ 15 h 57"/>
                  <a:gd name="T4" fmla="*/ 33 w 37"/>
                  <a:gd name="T5" fmla="*/ 5 h 57"/>
                  <a:gd name="T6" fmla="*/ 25 w 37"/>
                  <a:gd name="T7" fmla="*/ 17 h 57"/>
                  <a:gd name="T8" fmla="*/ 0 w 37"/>
                  <a:gd name="T9" fmla="*/ 57 h 57"/>
                </a:gdLst>
                <a:ahLst/>
                <a:cxnLst>
                  <a:cxn ang="0">
                    <a:pos x="T0" y="T1"/>
                  </a:cxn>
                  <a:cxn ang="0">
                    <a:pos x="T2" y="T3"/>
                  </a:cxn>
                  <a:cxn ang="0">
                    <a:pos x="T4" y="T5"/>
                  </a:cxn>
                  <a:cxn ang="0">
                    <a:pos x="T6" y="T7"/>
                  </a:cxn>
                  <a:cxn ang="0">
                    <a:pos x="T8" y="T9"/>
                  </a:cxn>
                </a:cxnLst>
                <a:rect l="0" t="0" r="r" b="b"/>
                <a:pathLst>
                  <a:path w="37" h="57">
                    <a:moveTo>
                      <a:pt x="0" y="57"/>
                    </a:moveTo>
                    <a:cubicBezTo>
                      <a:pt x="1" y="40"/>
                      <a:pt x="12" y="28"/>
                      <a:pt x="21" y="15"/>
                    </a:cubicBezTo>
                    <a:cubicBezTo>
                      <a:pt x="24" y="11"/>
                      <a:pt x="26" y="0"/>
                      <a:pt x="33" y="5"/>
                    </a:cubicBezTo>
                    <a:cubicBezTo>
                      <a:pt x="37" y="9"/>
                      <a:pt x="28" y="13"/>
                      <a:pt x="25" y="17"/>
                    </a:cubicBezTo>
                    <a:cubicBezTo>
                      <a:pt x="15" y="30"/>
                      <a:pt x="8" y="43"/>
                      <a:pt x="0" y="5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8" name="Freeform 808">
                <a:extLst>
                  <a:ext uri="{FF2B5EF4-FFF2-40B4-BE49-F238E27FC236}">
                    <a16:creationId xmlns:a16="http://schemas.microsoft.com/office/drawing/2014/main" id="{B2E4FE5C-AE61-9C2E-BAA3-BA1018990C0B}"/>
                  </a:ext>
                </a:extLst>
              </p:cNvPr>
              <p:cNvSpPr/>
              <p:nvPr/>
            </p:nvSpPr>
            <p:spPr bwMode="auto">
              <a:xfrm>
                <a:off x="5241" y="1797"/>
                <a:ext cx="25" cy="23"/>
              </a:xfrm>
              <a:custGeom>
                <a:avLst/>
                <a:gdLst>
                  <a:gd name="T0" fmla="*/ 0 w 22"/>
                  <a:gd name="T1" fmla="*/ 14 h 20"/>
                  <a:gd name="T2" fmla="*/ 22 w 22"/>
                  <a:gd name="T3" fmla="*/ 2 h 20"/>
                  <a:gd name="T4" fmla="*/ 21 w 22"/>
                  <a:gd name="T5" fmla="*/ 1 h 20"/>
                  <a:gd name="T6" fmla="*/ 8 w 22"/>
                  <a:gd name="T7" fmla="*/ 16 h 20"/>
                  <a:gd name="T8" fmla="*/ 0 w 22"/>
                  <a:gd name="T9" fmla="*/ 14 h 20"/>
                </a:gdLst>
                <a:ahLst/>
                <a:cxnLst>
                  <a:cxn ang="0">
                    <a:pos x="T0" y="T1"/>
                  </a:cxn>
                  <a:cxn ang="0">
                    <a:pos x="T2" y="T3"/>
                  </a:cxn>
                  <a:cxn ang="0">
                    <a:pos x="T4" y="T5"/>
                  </a:cxn>
                  <a:cxn ang="0">
                    <a:pos x="T6" y="T7"/>
                  </a:cxn>
                  <a:cxn ang="0">
                    <a:pos x="T8" y="T9"/>
                  </a:cxn>
                </a:cxnLst>
                <a:rect l="0" t="0" r="r" b="b"/>
                <a:pathLst>
                  <a:path w="22" h="20">
                    <a:moveTo>
                      <a:pt x="0" y="14"/>
                    </a:moveTo>
                    <a:cubicBezTo>
                      <a:pt x="9" y="13"/>
                      <a:pt x="11" y="0"/>
                      <a:pt x="22" y="2"/>
                    </a:cubicBezTo>
                    <a:cubicBezTo>
                      <a:pt x="21" y="1"/>
                      <a:pt x="21" y="1"/>
                      <a:pt x="21" y="1"/>
                    </a:cubicBezTo>
                    <a:cubicBezTo>
                      <a:pt x="17" y="6"/>
                      <a:pt x="13" y="11"/>
                      <a:pt x="8" y="16"/>
                    </a:cubicBezTo>
                    <a:cubicBezTo>
                      <a:pt x="5" y="19"/>
                      <a:pt x="1" y="20"/>
                      <a:pt x="0"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9" name="Freeform 809">
                <a:extLst>
                  <a:ext uri="{FF2B5EF4-FFF2-40B4-BE49-F238E27FC236}">
                    <a16:creationId xmlns:a16="http://schemas.microsoft.com/office/drawing/2014/main" id="{95A63C66-E666-3535-28FC-654E5BCC2C5F}"/>
                  </a:ext>
                </a:extLst>
              </p:cNvPr>
              <p:cNvSpPr/>
              <p:nvPr/>
            </p:nvSpPr>
            <p:spPr bwMode="auto">
              <a:xfrm>
                <a:off x="5247" y="1746"/>
                <a:ext cx="12" cy="18"/>
              </a:xfrm>
              <a:custGeom>
                <a:avLst/>
                <a:gdLst>
                  <a:gd name="T0" fmla="*/ 1 w 11"/>
                  <a:gd name="T1" fmla="*/ 16 h 16"/>
                  <a:gd name="T2" fmla="*/ 10 w 11"/>
                  <a:gd name="T3" fmla="*/ 0 h 16"/>
                  <a:gd name="T4" fmla="*/ 1 w 11"/>
                  <a:gd name="T5" fmla="*/ 16 h 16"/>
                </a:gdLst>
                <a:ahLst/>
                <a:cxnLst>
                  <a:cxn ang="0">
                    <a:pos x="T0" y="T1"/>
                  </a:cxn>
                  <a:cxn ang="0">
                    <a:pos x="T2" y="T3"/>
                  </a:cxn>
                  <a:cxn ang="0">
                    <a:pos x="T4" y="T5"/>
                  </a:cxn>
                </a:cxnLst>
                <a:rect l="0" t="0" r="r" b="b"/>
                <a:pathLst>
                  <a:path w="11" h="16">
                    <a:moveTo>
                      <a:pt x="1" y="16"/>
                    </a:moveTo>
                    <a:cubicBezTo>
                      <a:pt x="0" y="9"/>
                      <a:pt x="3" y="4"/>
                      <a:pt x="10" y="0"/>
                    </a:cubicBezTo>
                    <a:cubicBezTo>
                      <a:pt x="11" y="9"/>
                      <a:pt x="6" y="12"/>
                      <a:pt x="1"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0" name="Freeform 810">
                <a:extLst>
                  <a:ext uri="{FF2B5EF4-FFF2-40B4-BE49-F238E27FC236}">
                    <a16:creationId xmlns:a16="http://schemas.microsoft.com/office/drawing/2014/main" id="{2CE496A1-B26F-5861-2C33-D61F51ADFFAC}"/>
                  </a:ext>
                </a:extLst>
              </p:cNvPr>
              <p:cNvSpPr/>
              <p:nvPr/>
            </p:nvSpPr>
            <p:spPr bwMode="auto">
              <a:xfrm>
                <a:off x="5276" y="1879"/>
                <a:ext cx="14" cy="10"/>
              </a:xfrm>
              <a:custGeom>
                <a:avLst/>
                <a:gdLst>
                  <a:gd name="T0" fmla="*/ 12 w 12"/>
                  <a:gd name="T1" fmla="*/ 0 h 9"/>
                  <a:gd name="T2" fmla="*/ 0 w 12"/>
                  <a:gd name="T3" fmla="*/ 9 h 9"/>
                  <a:gd name="T4" fmla="*/ 12 w 12"/>
                  <a:gd name="T5" fmla="*/ 0 h 9"/>
                </a:gdLst>
                <a:ahLst/>
                <a:cxnLst>
                  <a:cxn ang="0">
                    <a:pos x="T0" y="T1"/>
                  </a:cxn>
                  <a:cxn ang="0">
                    <a:pos x="T2" y="T3"/>
                  </a:cxn>
                  <a:cxn ang="0">
                    <a:pos x="T4" y="T5"/>
                  </a:cxn>
                </a:cxnLst>
                <a:rect l="0" t="0" r="r" b="b"/>
                <a:pathLst>
                  <a:path w="12" h="9">
                    <a:moveTo>
                      <a:pt x="12" y="0"/>
                    </a:moveTo>
                    <a:cubicBezTo>
                      <a:pt x="12" y="6"/>
                      <a:pt x="7" y="7"/>
                      <a:pt x="0" y="9"/>
                    </a:cubicBezTo>
                    <a:cubicBezTo>
                      <a:pt x="4" y="3"/>
                      <a:pt x="7" y="0"/>
                      <a:pt x="1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1" name="Freeform 811">
                <a:extLst>
                  <a:ext uri="{FF2B5EF4-FFF2-40B4-BE49-F238E27FC236}">
                    <a16:creationId xmlns:a16="http://schemas.microsoft.com/office/drawing/2014/main" id="{E0FFBEDB-1A1F-956D-1065-78E9EE689CD8}"/>
                  </a:ext>
                </a:extLst>
              </p:cNvPr>
              <p:cNvSpPr/>
              <p:nvPr/>
            </p:nvSpPr>
            <p:spPr bwMode="auto">
              <a:xfrm>
                <a:off x="5269" y="1816"/>
                <a:ext cx="9" cy="10"/>
              </a:xfrm>
              <a:custGeom>
                <a:avLst/>
                <a:gdLst>
                  <a:gd name="T0" fmla="*/ 8 w 8"/>
                  <a:gd name="T1" fmla="*/ 0 h 8"/>
                  <a:gd name="T2" fmla="*/ 0 w 8"/>
                  <a:gd name="T3" fmla="*/ 8 h 8"/>
                  <a:gd name="T4" fmla="*/ 8 w 8"/>
                  <a:gd name="T5" fmla="*/ 0 h 8"/>
                </a:gdLst>
                <a:ahLst/>
                <a:cxnLst>
                  <a:cxn ang="0">
                    <a:pos x="T0" y="T1"/>
                  </a:cxn>
                  <a:cxn ang="0">
                    <a:pos x="T2" y="T3"/>
                  </a:cxn>
                  <a:cxn ang="0">
                    <a:pos x="T4" y="T5"/>
                  </a:cxn>
                </a:cxnLst>
                <a:rect l="0" t="0" r="r" b="b"/>
                <a:pathLst>
                  <a:path w="8" h="8">
                    <a:moveTo>
                      <a:pt x="8" y="0"/>
                    </a:moveTo>
                    <a:cubicBezTo>
                      <a:pt x="7" y="5"/>
                      <a:pt x="5" y="7"/>
                      <a:pt x="0" y="8"/>
                    </a:cubicBezTo>
                    <a:cubicBezTo>
                      <a:pt x="0" y="3"/>
                      <a:pt x="3" y="0"/>
                      <a:pt x="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2" name="Freeform 812">
                <a:extLst>
                  <a:ext uri="{FF2B5EF4-FFF2-40B4-BE49-F238E27FC236}">
                    <a16:creationId xmlns:a16="http://schemas.microsoft.com/office/drawing/2014/main" id="{D8776CCC-2E91-BA58-48C0-1B8A5627E15E}"/>
                  </a:ext>
                </a:extLst>
              </p:cNvPr>
              <p:cNvSpPr/>
              <p:nvPr/>
            </p:nvSpPr>
            <p:spPr bwMode="auto">
              <a:xfrm>
                <a:off x="5290" y="1871"/>
                <a:ext cx="10" cy="8"/>
              </a:xfrm>
              <a:custGeom>
                <a:avLst/>
                <a:gdLst>
                  <a:gd name="T0" fmla="*/ 0 w 9"/>
                  <a:gd name="T1" fmla="*/ 7 h 7"/>
                  <a:gd name="T2" fmla="*/ 9 w 9"/>
                  <a:gd name="T3" fmla="*/ 0 h 7"/>
                  <a:gd name="T4" fmla="*/ 0 w 9"/>
                  <a:gd name="T5" fmla="*/ 7 h 7"/>
                </a:gdLst>
                <a:ahLst/>
                <a:cxnLst>
                  <a:cxn ang="0">
                    <a:pos x="T0" y="T1"/>
                  </a:cxn>
                  <a:cxn ang="0">
                    <a:pos x="T2" y="T3"/>
                  </a:cxn>
                  <a:cxn ang="0">
                    <a:pos x="T4" y="T5"/>
                  </a:cxn>
                </a:cxnLst>
                <a:rect l="0" t="0" r="r" b="b"/>
                <a:pathLst>
                  <a:path w="9" h="7">
                    <a:moveTo>
                      <a:pt x="0" y="7"/>
                    </a:moveTo>
                    <a:cubicBezTo>
                      <a:pt x="1" y="2"/>
                      <a:pt x="4" y="1"/>
                      <a:pt x="9" y="0"/>
                    </a:cubicBezTo>
                    <a:cubicBezTo>
                      <a:pt x="7" y="5"/>
                      <a:pt x="4" y="6"/>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3" name="Freeform 813">
                <a:extLst>
                  <a:ext uri="{FF2B5EF4-FFF2-40B4-BE49-F238E27FC236}">
                    <a16:creationId xmlns:a16="http://schemas.microsoft.com/office/drawing/2014/main" id="{2E3E2DE6-B7A7-1A6D-D8B3-FD35D01F99C5}"/>
                  </a:ext>
                </a:extLst>
              </p:cNvPr>
              <p:cNvSpPr/>
              <p:nvPr/>
            </p:nvSpPr>
            <p:spPr bwMode="auto">
              <a:xfrm>
                <a:off x="5265" y="1890"/>
                <a:ext cx="8" cy="6"/>
              </a:xfrm>
              <a:custGeom>
                <a:avLst/>
                <a:gdLst>
                  <a:gd name="T0" fmla="*/ 0 w 7"/>
                  <a:gd name="T1" fmla="*/ 4 h 5"/>
                  <a:gd name="T2" fmla="*/ 6 w 7"/>
                  <a:gd name="T3" fmla="*/ 0 h 5"/>
                  <a:gd name="T4" fmla="*/ 7 w 7"/>
                  <a:gd name="T5" fmla="*/ 2 h 5"/>
                  <a:gd name="T6" fmla="*/ 1 w 7"/>
                  <a:gd name="T7" fmla="*/ 4 h 5"/>
                  <a:gd name="T8" fmla="*/ 0 w 7"/>
                  <a:gd name="T9" fmla="*/ 4 h 5"/>
                </a:gdLst>
                <a:ahLst/>
                <a:cxnLst>
                  <a:cxn ang="0">
                    <a:pos x="T0" y="T1"/>
                  </a:cxn>
                  <a:cxn ang="0">
                    <a:pos x="T2" y="T3"/>
                  </a:cxn>
                  <a:cxn ang="0">
                    <a:pos x="T4" y="T5"/>
                  </a:cxn>
                  <a:cxn ang="0">
                    <a:pos x="T6" y="T7"/>
                  </a:cxn>
                  <a:cxn ang="0">
                    <a:pos x="T8" y="T9"/>
                  </a:cxn>
                </a:cxnLst>
                <a:rect l="0" t="0" r="r" b="b"/>
                <a:pathLst>
                  <a:path w="7" h="5">
                    <a:moveTo>
                      <a:pt x="0" y="4"/>
                    </a:moveTo>
                    <a:cubicBezTo>
                      <a:pt x="2" y="2"/>
                      <a:pt x="3" y="0"/>
                      <a:pt x="6" y="0"/>
                    </a:cubicBezTo>
                    <a:cubicBezTo>
                      <a:pt x="6" y="0"/>
                      <a:pt x="7" y="2"/>
                      <a:pt x="7" y="2"/>
                    </a:cubicBezTo>
                    <a:cubicBezTo>
                      <a:pt x="5" y="5"/>
                      <a:pt x="3" y="4"/>
                      <a:pt x="1" y="4"/>
                    </a:cubicBezTo>
                    <a:cubicBezTo>
                      <a:pt x="1" y="4"/>
                      <a:pt x="0" y="4"/>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4" name="Freeform 814">
                <a:extLst>
                  <a:ext uri="{FF2B5EF4-FFF2-40B4-BE49-F238E27FC236}">
                    <a16:creationId xmlns:a16="http://schemas.microsoft.com/office/drawing/2014/main" id="{4DEC6012-A6E4-12D6-EDB8-9C06DA448DFE}"/>
                  </a:ext>
                </a:extLst>
              </p:cNvPr>
              <p:cNvSpPr/>
              <p:nvPr/>
            </p:nvSpPr>
            <p:spPr bwMode="auto">
              <a:xfrm>
                <a:off x="5331" y="1769"/>
                <a:ext cx="4" cy="2"/>
              </a:xfrm>
              <a:custGeom>
                <a:avLst/>
                <a:gdLst>
                  <a:gd name="T0" fmla="*/ 4 w 4"/>
                  <a:gd name="T1" fmla="*/ 1 h 2"/>
                  <a:gd name="T2" fmla="*/ 2 w 4"/>
                  <a:gd name="T3" fmla="*/ 2 h 2"/>
                  <a:gd name="T4" fmla="*/ 0 w 4"/>
                  <a:gd name="T5" fmla="*/ 1 h 2"/>
                  <a:gd name="T6" fmla="*/ 2 w 4"/>
                  <a:gd name="T7" fmla="*/ 0 h 2"/>
                  <a:gd name="T8" fmla="*/ 4 w 4"/>
                  <a:gd name="T9" fmla="*/ 1 h 2"/>
                </a:gdLst>
                <a:ahLst/>
                <a:cxnLst>
                  <a:cxn ang="0">
                    <a:pos x="T0" y="T1"/>
                  </a:cxn>
                  <a:cxn ang="0">
                    <a:pos x="T2" y="T3"/>
                  </a:cxn>
                  <a:cxn ang="0">
                    <a:pos x="T4" y="T5"/>
                  </a:cxn>
                  <a:cxn ang="0">
                    <a:pos x="T6" y="T7"/>
                  </a:cxn>
                  <a:cxn ang="0">
                    <a:pos x="T8" y="T9"/>
                  </a:cxn>
                </a:cxnLst>
                <a:rect l="0" t="0" r="r" b="b"/>
                <a:pathLst>
                  <a:path w="4" h="2">
                    <a:moveTo>
                      <a:pt x="4" y="1"/>
                    </a:moveTo>
                    <a:cubicBezTo>
                      <a:pt x="3" y="1"/>
                      <a:pt x="2" y="2"/>
                      <a:pt x="2" y="2"/>
                    </a:cubicBezTo>
                    <a:cubicBezTo>
                      <a:pt x="1" y="2"/>
                      <a:pt x="1" y="1"/>
                      <a:pt x="0" y="1"/>
                    </a:cubicBezTo>
                    <a:cubicBezTo>
                      <a:pt x="1" y="1"/>
                      <a:pt x="1" y="0"/>
                      <a:pt x="2" y="0"/>
                    </a:cubicBezTo>
                    <a:cubicBezTo>
                      <a:pt x="2" y="0"/>
                      <a:pt x="3" y="1"/>
                      <a:pt x="4"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5" name="Freeform 815">
                <a:extLst>
                  <a:ext uri="{FF2B5EF4-FFF2-40B4-BE49-F238E27FC236}">
                    <a16:creationId xmlns:a16="http://schemas.microsoft.com/office/drawing/2014/main" id="{E5F98304-2411-65E8-76CB-79588E8FA245}"/>
                  </a:ext>
                </a:extLst>
              </p:cNvPr>
              <p:cNvSpPr/>
              <p:nvPr/>
            </p:nvSpPr>
            <p:spPr bwMode="auto">
              <a:xfrm>
                <a:off x="5242" y="1771"/>
                <a:ext cx="3" cy="6"/>
              </a:xfrm>
              <a:custGeom>
                <a:avLst/>
                <a:gdLst>
                  <a:gd name="T0" fmla="*/ 2 w 3"/>
                  <a:gd name="T1" fmla="*/ 0 h 5"/>
                  <a:gd name="T2" fmla="*/ 3 w 3"/>
                  <a:gd name="T3" fmla="*/ 2 h 5"/>
                  <a:gd name="T4" fmla="*/ 2 w 3"/>
                  <a:gd name="T5" fmla="*/ 4 h 5"/>
                  <a:gd name="T6" fmla="*/ 1 w 3"/>
                  <a:gd name="T7" fmla="*/ 3 h 5"/>
                  <a:gd name="T8" fmla="*/ 2 w 3"/>
                  <a:gd name="T9" fmla="*/ 0 h 5"/>
                </a:gdLst>
                <a:ahLst/>
                <a:cxnLst>
                  <a:cxn ang="0">
                    <a:pos x="T0" y="T1"/>
                  </a:cxn>
                  <a:cxn ang="0">
                    <a:pos x="T2" y="T3"/>
                  </a:cxn>
                  <a:cxn ang="0">
                    <a:pos x="T4" y="T5"/>
                  </a:cxn>
                  <a:cxn ang="0">
                    <a:pos x="T6" y="T7"/>
                  </a:cxn>
                  <a:cxn ang="0">
                    <a:pos x="T8" y="T9"/>
                  </a:cxn>
                </a:cxnLst>
                <a:rect l="0" t="0" r="r" b="b"/>
                <a:pathLst>
                  <a:path w="3" h="5">
                    <a:moveTo>
                      <a:pt x="2" y="0"/>
                    </a:moveTo>
                    <a:cubicBezTo>
                      <a:pt x="3" y="0"/>
                      <a:pt x="3" y="1"/>
                      <a:pt x="3" y="2"/>
                    </a:cubicBezTo>
                    <a:cubicBezTo>
                      <a:pt x="3" y="3"/>
                      <a:pt x="3" y="4"/>
                      <a:pt x="2" y="4"/>
                    </a:cubicBezTo>
                    <a:cubicBezTo>
                      <a:pt x="0" y="5"/>
                      <a:pt x="1" y="3"/>
                      <a:pt x="1" y="3"/>
                    </a:cubicBezTo>
                    <a:cubicBezTo>
                      <a:pt x="1" y="2"/>
                      <a:pt x="2"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6" name="Freeform 816">
                <a:extLst>
                  <a:ext uri="{FF2B5EF4-FFF2-40B4-BE49-F238E27FC236}">
                    <a16:creationId xmlns:a16="http://schemas.microsoft.com/office/drawing/2014/main" id="{82A7F6E1-2A94-CB7D-27A8-6AEC64FBA481}"/>
                  </a:ext>
                </a:extLst>
              </p:cNvPr>
              <p:cNvSpPr/>
              <p:nvPr/>
            </p:nvSpPr>
            <p:spPr bwMode="auto">
              <a:xfrm>
                <a:off x="5303" y="1756"/>
                <a:ext cx="1" cy="2"/>
              </a:xfrm>
              <a:custGeom>
                <a:avLst/>
                <a:gdLst>
                  <a:gd name="T0" fmla="*/ 1 w 1"/>
                  <a:gd name="T1" fmla="*/ 0 h 1"/>
                  <a:gd name="T2" fmla="*/ 0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0" y="0"/>
                      <a:pt x="0" y="0"/>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7" name="Freeform 817">
                <a:extLst>
                  <a:ext uri="{FF2B5EF4-FFF2-40B4-BE49-F238E27FC236}">
                    <a16:creationId xmlns:a16="http://schemas.microsoft.com/office/drawing/2014/main" id="{F78A11A0-1D14-552A-B6F2-BB229C3086DF}"/>
                  </a:ext>
                </a:extLst>
              </p:cNvPr>
              <p:cNvSpPr/>
              <p:nvPr/>
            </p:nvSpPr>
            <p:spPr bwMode="auto">
              <a:xfrm>
                <a:off x="5081" y="1599"/>
                <a:ext cx="50" cy="160"/>
              </a:xfrm>
              <a:custGeom>
                <a:avLst/>
                <a:gdLst>
                  <a:gd name="T0" fmla="*/ 8 w 44"/>
                  <a:gd name="T1" fmla="*/ 135 h 141"/>
                  <a:gd name="T2" fmla="*/ 1 w 44"/>
                  <a:gd name="T3" fmla="*/ 141 h 141"/>
                  <a:gd name="T4" fmla="*/ 15 w 44"/>
                  <a:gd name="T5" fmla="*/ 24 h 141"/>
                  <a:gd name="T6" fmla="*/ 8 w 44"/>
                  <a:gd name="T7" fmla="*/ 75 h 141"/>
                  <a:gd name="T8" fmla="*/ 25 w 44"/>
                  <a:gd name="T9" fmla="*/ 24 h 141"/>
                  <a:gd name="T10" fmla="*/ 32 w 44"/>
                  <a:gd name="T11" fmla="*/ 18 h 141"/>
                  <a:gd name="T12" fmla="*/ 35 w 44"/>
                  <a:gd name="T13" fmla="*/ 14 h 141"/>
                  <a:gd name="T14" fmla="*/ 44 w 44"/>
                  <a:gd name="T15" fmla="*/ 0 h 141"/>
                  <a:gd name="T16" fmla="*/ 44 w 44"/>
                  <a:gd name="T17" fmla="*/ 0 h 141"/>
                  <a:gd name="T18" fmla="*/ 33 w 44"/>
                  <a:gd name="T19" fmla="*/ 27 h 141"/>
                  <a:gd name="T20" fmla="*/ 20 w 44"/>
                  <a:gd name="T21" fmla="*/ 68 h 141"/>
                  <a:gd name="T22" fmla="*/ 18 w 44"/>
                  <a:gd name="T23" fmla="*/ 70 h 141"/>
                  <a:gd name="T24" fmla="*/ 19 w 44"/>
                  <a:gd name="T25" fmla="*/ 71 h 141"/>
                  <a:gd name="T26" fmla="*/ 20 w 44"/>
                  <a:gd name="T27" fmla="*/ 68 h 141"/>
                  <a:gd name="T28" fmla="*/ 27 w 44"/>
                  <a:gd name="T29" fmla="*/ 63 h 141"/>
                  <a:gd name="T30" fmla="*/ 27 w 44"/>
                  <a:gd name="T31" fmla="*/ 63 h 141"/>
                  <a:gd name="T32" fmla="*/ 7 w 44"/>
                  <a:gd name="T33" fmla="*/ 111 h 141"/>
                  <a:gd name="T34" fmla="*/ 8 w 44"/>
                  <a:gd name="T35" fmla="*/ 126 h 141"/>
                  <a:gd name="T36" fmla="*/ 8 w 44"/>
                  <a:gd name="T37" fmla="*/ 126 h 141"/>
                  <a:gd name="T38" fmla="*/ 8 w 44"/>
                  <a:gd name="T39" fmla="*/ 135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141">
                    <a:moveTo>
                      <a:pt x="8" y="135"/>
                    </a:moveTo>
                    <a:cubicBezTo>
                      <a:pt x="6" y="138"/>
                      <a:pt x="4" y="140"/>
                      <a:pt x="1" y="141"/>
                    </a:cubicBezTo>
                    <a:cubicBezTo>
                      <a:pt x="8" y="102"/>
                      <a:pt x="0" y="62"/>
                      <a:pt x="15" y="24"/>
                    </a:cubicBezTo>
                    <a:cubicBezTo>
                      <a:pt x="13" y="41"/>
                      <a:pt x="10" y="58"/>
                      <a:pt x="8" y="75"/>
                    </a:cubicBezTo>
                    <a:cubicBezTo>
                      <a:pt x="15" y="58"/>
                      <a:pt x="23" y="42"/>
                      <a:pt x="25" y="24"/>
                    </a:cubicBezTo>
                    <a:cubicBezTo>
                      <a:pt x="25" y="19"/>
                      <a:pt x="25" y="19"/>
                      <a:pt x="32" y="18"/>
                    </a:cubicBezTo>
                    <a:cubicBezTo>
                      <a:pt x="34" y="18"/>
                      <a:pt x="34" y="16"/>
                      <a:pt x="35" y="14"/>
                    </a:cubicBezTo>
                    <a:cubicBezTo>
                      <a:pt x="36" y="8"/>
                      <a:pt x="40" y="4"/>
                      <a:pt x="44" y="0"/>
                    </a:cubicBezTo>
                    <a:cubicBezTo>
                      <a:pt x="44" y="0"/>
                      <a:pt x="44" y="0"/>
                      <a:pt x="44" y="0"/>
                    </a:cubicBezTo>
                    <a:cubicBezTo>
                      <a:pt x="44" y="11"/>
                      <a:pt x="37" y="18"/>
                      <a:pt x="33" y="27"/>
                    </a:cubicBezTo>
                    <a:cubicBezTo>
                      <a:pt x="27" y="40"/>
                      <a:pt x="20" y="53"/>
                      <a:pt x="20" y="68"/>
                    </a:cubicBezTo>
                    <a:cubicBezTo>
                      <a:pt x="19" y="69"/>
                      <a:pt x="19" y="69"/>
                      <a:pt x="18" y="70"/>
                    </a:cubicBezTo>
                    <a:cubicBezTo>
                      <a:pt x="18" y="70"/>
                      <a:pt x="19" y="71"/>
                      <a:pt x="19" y="71"/>
                    </a:cubicBezTo>
                    <a:cubicBezTo>
                      <a:pt x="19" y="70"/>
                      <a:pt x="20" y="69"/>
                      <a:pt x="20" y="68"/>
                    </a:cubicBezTo>
                    <a:cubicBezTo>
                      <a:pt x="22" y="66"/>
                      <a:pt x="23" y="63"/>
                      <a:pt x="27" y="63"/>
                    </a:cubicBezTo>
                    <a:cubicBezTo>
                      <a:pt x="27" y="63"/>
                      <a:pt x="27" y="63"/>
                      <a:pt x="27" y="63"/>
                    </a:cubicBezTo>
                    <a:cubicBezTo>
                      <a:pt x="23" y="80"/>
                      <a:pt x="11" y="94"/>
                      <a:pt x="7" y="111"/>
                    </a:cubicBezTo>
                    <a:cubicBezTo>
                      <a:pt x="5" y="116"/>
                      <a:pt x="4" y="121"/>
                      <a:pt x="8" y="126"/>
                    </a:cubicBezTo>
                    <a:cubicBezTo>
                      <a:pt x="8" y="126"/>
                      <a:pt x="8" y="126"/>
                      <a:pt x="8" y="126"/>
                    </a:cubicBezTo>
                    <a:cubicBezTo>
                      <a:pt x="8" y="129"/>
                      <a:pt x="8" y="132"/>
                      <a:pt x="8" y="13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8" name="Freeform 818">
                <a:extLst>
                  <a:ext uri="{FF2B5EF4-FFF2-40B4-BE49-F238E27FC236}">
                    <a16:creationId xmlns:a16="http://schemas.microsoft.com/office/drawing/2014/main" id="{6032D582-ABD0-ACAC-F6B5-AAE1FE6AAF31}"/>
                  </a:ext>
                </a:extLst>
              </p:cNvPr>
              <p:cNvSpPr/>
              <p:nvPr/>
            </p:nvSpPr>
            <p:spPr bwMode="auto">
              <a:xfrm>
                <a:off x="5102" y="1648"/>
                <a:ext cx="54" cy="77"/>
              </a:xfrm>
              <a:custGeom>
                <a:avLst/>
                <a:gdLst>
                  <a:gd name="T0" fmla="*/ 47 w 47"/>
                  <a:gd name="T1" fmla="*/ 1 h 68"/>
                  <a:gd name="T2" fmla="*/ 17 w 47"/>
                  <a:gd name="T3" fmla="*/ 49 h 68"/>
                  <a:gd name="T4" fmla="*/ 20 w 47"/>
                  <a:gd name="T5" fmla="*/ 51 h 68"/>
                  <a:gd name="T6" fmla="*/ 40 w 47"/>
                  <a:gd name="T7" fmla="*/ 42 h 68"/>
                  <a:gd name="T8" fmla="*/ 41 w 47"/>
                  <a:gd name="T9" fmla="*/ 45 h 68"/>
                  <a:gd name="T10" fmla="*/ 1 w 47"/>
                  <a:gd name="T11" fmla="*/ 68 h 68"/>
                  <a:gd name="T12" fmla="*/ 1 w 47"/>
                  <a:gd name="T13" fmla="*/ 68 h 68"/>
                  <a:gd name="T14" fmla="*/ 11 w 47"/>
                  <a:gd name="T15" fmla="*/ 49 h 68"/>
                  <a:gd name="T16" fmla="*/ 41 w 47"/>
                  <a:gd name="T17" fmla="*/ 4 h 68"/>
                  <a:gd name="T18" fmla="*/ 47 w 47"/>
                  <a:gd name="T19" fmla="*/ 0 h 68"/>
                  <a:gd name="T20" fmla="*/ 47 w 47"/>
                  <a:gd name="T21" fmla="*/ 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68">
                    <a:moveTo>
                      <a:pt x="47" y="1"/>
                    </a:moveTo>
                    <a:cubicBezTo>
                      <a:pt x="40" y="18"/>
                      <a:pt x="33" y="36"/>
                      <a:pt x="17" y="49"/>
                    </a:cubicBezTo>
                    <a:cubicBezTo>
                      <a:pt x="18" y="49"/>
                      <a:pt x="19" y="50"/>
                      <a:pt x="20" y="51"/>
                    </a:cubicBezTo>
                    <a:cubicBezTo>
                      <a:pt x="26" y="48"/>
                      <a:pt x="33" y="45"/>
                      <a:pt x="40" y="42"/>
                    </a:cubicBezTo>
                    <a:cubicBezTo>
                      <a:pt x="40" y="43"/>
                      <a:pt x="41" y="44"/>
                      <a:pt x="41" y="45"/>
                    </a:cubicBezTo>
                    <a:cubicBezTo>
                      <a:pt x="27" y="51"/>
                      <a:pt x="16" y="63"/>
                      <a:pt x="1" y="68"/>
                    </a:cubicBezTo>
                    <a:cubicBezTo>
                      <a:pt x="1" y="68"/>
                      <a:pt x="1" y="68"/>
                      <a:pt x="1" y="68"/>
                    </a:cubicBezTo>
                    <a:cubicBezTo>
                      <a:pt x="0" y="60"/>
                      <a:pt x="7" y="55"/>
                      <a:pt x="11" y="49"/>
                    </a:cubicBezTo>
                    <a:cubicBezTo>
                      <a:pt x="20" y="33"/>
                      <a:pt x="31" y="19"/>
                      <a:pt x="41" y="4"/>
                    </a:cubicBezTo>
                    <a:cubicBezTo>
                      <a:pt x="42" y="1"/>
                      <a:pt x="44" y="1"/>
                      <a:pt x="47" y="0"/>
                    </a:cubicBezTo>
                    <a:lnTo>
                      <a:pt x="47"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9" name="Freeform 819">
                <a:extLst>
                  <a:ext uri="{FF2B5EF4-FFF2-40B4-BE49-F238E27FC236}">
                    <a16:creationId xmlns:a16="http://schemas.microsoft.com/office/drawing/2014/main" id="{86988133-49C5-0121-1044-3378A5092B53}"/>
                  </a:ext>
                </a:extLst>
              </p:cNvPr>
              <p:cNvSpPr/>
              <p:nvPr/>
            </p:nvSpPr>
            <p:spPr bwMode="auto">
              <a:xfrm>
                <a:off x="5131" y="1553"/>
                <a:ext cx="38" cy="46"/>
              </a:xfrm>
              <a:custGeom>
                <a:avLst/>
                <a:gdLst>
                  <a:gd name="T0" fmla="*/ 34 w 34"/>
                  <a:gd name="T1" fmla="*/ 6 h 40"/>
                  <a:gd name="T2" fmla="*/ 16 w 34"/>
                  <a:gd name="T3" fmla="*/ 25 h 40"/>
                  <a:gd name="T4" fmla="*/ 0 w 34"/>
                  <a:gd name="T5" fmla="*/ 40 h 40"/>
                  <a:gd name="T6" fmla="*/ 0 w 34"/>
                  <a:gd name="T7" fmla="*/ 40 h 40"/>
                  <a:gd name="T8" fmla="*/ 25 w 34"/>
                  <a:gd name="T9" fmla="*/ 4 h 40"/>
                  <a:gd name="T10" fmla="*/ 34 w 34"/>
                  <a:gd name="T11" fmla="*/ 6 h 40"/>
                </a:gdLst>
                <a:ahLst/>
                <a:cxnLst>
                  <a:cxn ang="0">
                    <a:pos x="T0" y="T1"/>
                  </a:cxn>
                  <a:cxn ang="0">
                    <a:pos x="T2" y="T3"/>
                  </a:cxn>
                  <a:cxn ang="0">
                    <a:pos x="T4" y="T5"/>
                  </a:cxn>
                  <a:cxn ang="0">
                    <a:pos x="T6" y="T7"/>
                  </a:cxn>
                  <a:cxn ang="0">
                    <a:pos x="T8" y="T9"/>
                  </a:cxn>
                  <a:cxn ang="0">
                    <a:pos x="T10" y="T11"/>
                  </a:cxn>
                </a:cxnLst>
                <a:rect l="0" t="0" r="r" b="b"/>
                <a:pathLst>
                  <a:path w="34" h="40">
                    <a:moveTo>
                      <a:pt x="34" y="6"/>
                    </a:moveTo>
                    <a:cubicBezTo>
                      <a:pt x="31" y="16"/>
                      <a:pt x="22" y="18"/>
                      <a:pt x="16" y="25"/>
                    </a:cubicBezTo>
                    <a:cubicBezTo>
                      <a:pt x="11" y="30"/>
                      <a:pt x="9" y="38"/>
                      <a:pt x="0" y="40"/>
                    </a:cubicBezTo>
                    <a:cubicBezTo>
                      <a:pt x="0" y="40"/>
                      <a:pt x="0" y="40"/>
                      <a:pt x="0" y="40"/>
                    </a:cubicBezTo>
                    <a:cubicBezTo>
                      <a:pt x="4" y="25"/>
                      <a:pt x="14" y="14"/>
                      <a:pt x="25" y="4"/>
                    </a:cubicBezTo>
                    <a:cubicBezTo>
                      <a:pt x="28" y="0"/>
                      <a:pt x="30" y="7"/>
                      <a:pt x="34"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0" name="Freeform 820">
                <a:extLst>
                  <a:ext uri="{FF2B5EF4-FFF2-40B4-BE49-F238E27FC236}">
                    <a16:creationId xmlns:a16="http://schemas.microsoft.com/office/drawing/2014/main" id="{4F3A65FA-557E-BF13-6160-1C283AA380B5}"/>
                  </a:ext>
                </a:extLst>
              </p:cNvPr>
              <p:cNvSpPr/>
              <p:nvPr/>
            </p:nvSpPr>
            <p:spPr bwMode="auto">
              <a:xfrm>
                <a:off x="5142" y="1589"/>
                <a:ext cx="31" cy="38"/>
              </a:xfrm>
              <a:custGeom>
                <a:avLst/>
                <a:gdLst>
                  <a:gd name="T0" fmla="*/ 14 w 27"/>
                  <a:gd name="T1" fmla="*/ 16 h 34"/>
                  <a:gd name="T2" fmla="*/ 27 w 27"/>
                  <a:gd name="T3" fmla="*/ 15 h 34"/>
                  <a:gd name="T4" fmla="*/ 0 w 27"/>
                  <a:gd name="T5" fmla="*/ 34 h 34"/>
                  <a:gd name="T6" fmla="*/ 16 w 27"/>
                  <a:gd name="T7" fmla="*/ 0 h 34"/>
                  <a:gd name="T8" fmla="*/ 14 w 27"/>
                  <a:gd name="T9" fmla="*/ 16 h 34"/>
                  <a:gd name="T10" fmla="*/ 12 w 27"/>
                  <a:gd name="T11" fmla="*/ 19 h 34"/>
                  <a:gd name="T12" fmla="*/ 13 w 27"/>
                  <a:gd name="T13" fmla="*/ 19 h 34"/>
                  <a:gd name="T14" fmla="*/ 14 w 27"/>
                  <a:gd name="T15" fmla="*/ 16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34">
                    <a:moveTo>
                      <a:pt x="14" y="16"/>
                    </a:moveTo>
                    <a:cubicBezTo>
                      <a:pt x="18" y="16"/>
                      <a:pt x="21" y="15"/>
                      <a:pt x="27" y="15"/>
                    </a:cubicBezTo>
                    <a:cubicBezTo>
                      <a:pt x="18" y="23"/>
                      <a:pt x="11" y="30"/>
                      <a:pt x="0" y="34"/>
                    </a:cubicBezTo>
                    <a:cubicBezTo>
                      <a:pt x="5" y="23"/>
                      <a:pt x="11" y="12"/>
                      <a:pt x="16" y="0"/>
                    </a:cubicBezTo>
                    <a:cubicBezTo>
                      <a:pt x="23" y="7"/>
                      <a:pt x="13" y="11"/>
                      <a:pt x="14" y="16"/>
                    </a:cubicBezTo>
                    <a:cubicBezTo>
                      <a:pt x="14" y="17"/>
                      <a:pt x="13" y="18"/>
                      <a:pt x="12" y="19"/>
                    </a:cubicBezTo>
                    <a:cubicBezTo>
                      <a:pt x="13" y="19"/>
                      <a:pt x="13" y="19"/>
                      <a:pt x="13" y="19"/>
                    </a:cubicBezTo>
                    <a:cubicBezTo>
                      <a:pt x="14" y="18"/>
                      <a:pt x="14" y="17"/>
                      <a:pt x="14"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1" name="Freeform 821">
                <a:extLst>
                  <a:ext uri="{FF2B5EF4-FFF2-40B4-BE49-F238E27FC236}">
                    <a16:creationId xmlns:a16="http://schemas.microsoft.com/office/drawing/2014/main" id="{9862B37E-C88C-4E4F-2AA5-4BDAD456668A}"/>
                  </a:ext>
                </a:extLst>
              </p:cNvPr>
              <p:cNvSpPr/>
              <p:nvPr/>
            </p:nvSpPr>
            <p:spPr bwMode="auto">
              <a:xfrm>
                <a:off x="5165" y="1541"/>
                <a:ext cx="30" cy="19"/>
              </a:xfrm>
              <a:custGeom>
                <a:avLst/>
                <a:gdLst>
                  <a:gd name="T0" fmla="*/ 11 w 27"/>
                  <a:gd name="T1" fmla="*/ 5 h 17"/>
                  <a:gd name="T2" fmla="*/ 27 w 27"/>
                  <a:gd name="T3" fmla="*/ 2 h 17"/>
                  <a:gd name="T4" fmla="*/ 4 w 27"/>
                  <a:gd name="T5" fmla="*/ 17 h 17"/>
                  <a:gd name="T6" fmla="*/ 4 w 27"/>
                  <a:gd name="T7" fmla="*/ 17 h 17"/>
                  <a:gd name="T8" fmla="*/ 3 w 27"/>
                  <a:gd name="T9" fmla="*/ 9 h 17"/>
                  <a:gd name="T10" fmla="*/ 7 w 27"/>
                  <a:gd name="T11" fmla="*/ 2 h 17"/>
                  <a:gd name="T12" fmla="*/ 11 w 27"/>
                  <a:gd name="T13" fmla="*/ 5 h 17"/>
                  <a:gd name="T14" fmla="*/ 11 w 27"/>
                  <a:gd name="T15" fmla="*/ 6 h 17"/>
                  <a:gd name="T16" fmla="*/ 11 w 27"/>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7">
                    <a:moveTo>
                      <a:pt x="11" y="5"/>
                    </a:moveTo>
                    <a:cubicBezTo>
                      <a:pt x="17" y="7"/>
                      <a:pt x="21" y="3"/>
                      <a:pt x="27" y="2"/>
                    </a:cubicBezTo>
                    <a:cubicBezTo>
                      <a:pt x="22" y="11"/>
                      <a:pt x="13" y="14"/>
                      <a:pt x="4" y="17"/>
                    </a:cubicBezTo>
                    <a:cubicBezTo>
                      <a:pt x="4" y="17"/>
                      <a:pt x="4" y="17"/>
                      <a:pt x="4" y="17"/>
                    </a:cubicBezTo>
                    <a:cubicBezTo>
                      <a:pt x="5" y="14"/>
                      <a:pt x="6" y="12"/>
                      <a:pt x="3" y="9"/>
                    </a:cubicBezTo>
                    <a:cubicBezTo>
                      <a:pt x="0" y="5"/>
                      <a:pt x="4" y="3"/>
                      <a:pt x="7" y="2"/>
                    </a:cubicBezTo>
                    <a:cubicBezTo>
                      <a:pt x="10" y="0"/>
                      <a:pt x="11" y="3"/>
                      <a:pt x="11" y="5"/>
                    </a:cubicBezTo>
                    <a:cubicBezTo>
                      <a:pt x="11" y="5"/>
                      <a:pt x="11" y="6"/>
                      <a:pt x="11" y="6"/>
                    </a:cubicBezTo>
                    <a:cubicBezTo>
                      <a:pt x="11" y="6"/>
                      <a:pt x="11" y="5"/>
                      <a:pt x="11"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2" name="Freeform 822">
                <a:extLst>
                  <a:ext uri="{FF2B5EF4-FFF2-40B4-BE49-F238E27FC236}">
                    <a16:creationId xmlns:a16="http://schemas.microsoft.com/office/drawing/2014/main" id="{9BDCD9AD-5BD2-8DDD-F45F-620DC1F2AE98}"/>
                  </a:ext>
                </a:extLst>
              </p:cNvPr>
              <p:cNvSpPr/>
              <p:nvPr/>
            </p:nvSpPr>
            <p:spPr bwMode="auto">
              <a:xfrm>
                <a:off x="5115" y="1634"/>
                <a:ext cx="26" cy="31"/>
              </a:xfrm>
              <a:custGeom>
                <a:avLst/>
                <a:gdLst>
                  <a:gd name="T0" fmla="*/ 0 w 23"/>
                  <a:gd name="T1" fmla="*/ 25 h 27"/>
                  <a:gd name="T2" fmla="*/ 23 w 23"/>
                  <a:gd name="T3" fmla="*/ 0 h 27"/>
                  <a:gd name="T4" fmla="*/ 3 w 23"/>
                  <a:gd name="T5" fmla="*/ 27 h 27"/>
                  <a:gd name="T6" fmla="*/ 0 w 23"/>
                  <a:gd name="T7" fmla="*/ 25 h 27"/>
                </a:gdLst>
                <a:ahLst/>
                <a:cxnLst>
                  <a:cxn ang="0">
                    <a:pos x="T0" y="T1"/>
                  </a:cxn>
                  <a:cxn ang="0">
                    <a:pos x="T2" y="T3"/>
                  </a:cxn>
                  <a:cxn ang="0">
                    <a:pos x="T4" y="T5"/>
                  </a:cxn>
                  <a:cxn ang="0">
                    <a:pos x="T6" y="T7"/>
                  </a:cxn>
                </a:cxnLst>
                <a:rect l="0" t="0" r="r" b="b"/>
                <a:pathLst>
                  <a:path w="23" h="27">
                    <a:moveTo>
                      <a:pt x="0" y="25"/>
                    </a:moveTo>
                    <a:cubicBezTo>
                      <a:pt x="6" y="15"/>
                      <a:pt x="11" y="4"/>
                      <a:pt x="23" y="0"/>
                    </a:cubicBezTo>
                    <a:cubicBezTo>
                      <a:pt x="17" y="9"/>
                      <a:pt x="10" y="18"/>
                      <a:pt x="3" y="27"/>
                    </a:cubicBezTo>
                    <a:cubicBezTo>
                      <a:pt x="2" y="26"/>
                      <a:pt x="1" y="26"/>
                      <a:pt x="0"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3" name="Freeform 823">
                <a:extLst>
                  <a:ext uri="{FF2B5EF4-FFF2-40B4-BE49-F238E27FC236}">
                    <a16:creationId xmlns:a16="http://schemas.microsoft.com/office/drawing/2014/main" id="{8147546A-041F-DCA1-3174-017A3D079325}"/>
                  </a:ext>
                </a:extLst>
              </p:cNvPr>
              <p:cNvSpPr/>
              <p:nvPr/>
            </p:nvSpPr>
            <p:spPr bwMode="auto">
              <a:xfrm>
                <a:off x="5090" y="1725"/>
                <a:ext cx="14" cy="17"/>
              </a:xfrm>
              <a:custGeom>
                <a:avLst/>
                <a:gdLst>
                  <a:gd name="T0" fmla="*/ 12 w 12"/>
                  <a:gd name="T1" fmla="*/ 0 h 15"/>
                  <a:gd name="T2" fmla="*/ 0 w 12"/>
                  <a:gd name="T3" fmla="*/ 15 h 15"/>
                  <a:gd name="T4" fmla="*/ 0 w 12"/>
                  <a:gd name="T5" fmla="*/ 15 h 15"/>
                  <a:gd name="T6" fmla="*/ 12 w 12"/>
                  <a:gd name="T7" fmla="*/ 0 h 15"/>
                  <a:gd name="T8" fmla="*/ 12 w 12"/>
                  <a:gd name="T9" fmla="*/ 0 h 15"/>
                </a:gdLst>
                <a:ahLst/>
                <a:cxnLst>
                  <a:cxn ang="0">
                    <a:pos x="T0" y="T1"/>
                  </a:cxn>
                  <a:cxn ang="0">
                    <a:pos x="T2" y="T3"/>
                  </a:cxn>
                  <a:cxn ang="0">
                    <a:pos x="T4" y="T5"/>
                  </a:cxn>
                  <a:cxn ang="0">
                    <a:pos x="T6" y="T7"/>
                  </a:cxn>
                  <a:cxn ang="0">
                    <a:pos x="T8" y="T9"/>
                  </a:cxn>
                </a:cxnLst>
                <a:rect l="0" t="0" r="r" b="b"/>
                <a:pathLst>
                  <a:path w="12" h="15">
                    <a:moveTo>
                      <a:pt x="12" y="0"/>
                    </a:moveTo>
                    <a:cubicBezTo>
                      <a:pt x="10" y="7"/>
                      <a:pt x="6" y="12"/>
                      <a:pt x="0" y="15"/>
                    </a:cubicBezTo>
                    <a:cubicBezTo>
                      <a:pt x="0" y="15"/>
                      <a:pt x="0" y="15"/>
                      <a:pt x="0" y="15"/>
                    </a:cubicBezTo>
                    <a:cubicBezTo>
                      <a:pt x="1" y="8"/>
                      <a:pt x="4" y="2"/>
                      <a:pt x="12" y="0"/>
                    </a:cubicBezTo>
                    <a:cubicBezTo>
                      <a:pt x="12" y="0"/>
                      <a:pt x="12" y="0"/>
                      <a:pt x="1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4" name="Freeform 824">
                <a:extLst>
                  <a:ext uri="{FF2B5EF4-FFF2-40B4-BE49-F238E27FC236}">
                    <a16:creationId xmlns:a16="http://schemas.microsoft.com/office/drawing/2014/main" id="{0E1F0681-1FFE-9F26-0AB8-B2044178DD3D}"/>
                  </a:ext>
                </a:extLst>
              </p:cNvPr>
              <p:cNvSpPr/>
              <p:nvPr/>
            </p:nvSpPr>
            <p:spPr bwMode="auto">
              <a:xfrm>
                <a:off x="5177" y="1592"/>
                <a:ext cx="12" cy="10"/>
              </a:xfrm>
              <a:custGeom>
                <a:avLst/>
                <a:gdLst>
                  <a:gd name="T0" fmla="*/ 0 w 10"/>
                  <a:gd name="T1" fmla="*/ 8 h 9"/>
                  <a:gd name="T2" fmla="*/ 2 w 10"/>
                  <a:gd name="T3" fmla="*/ 3 h 9"/>
                  <a:gd name="T4" fmla="*/ 8 w 10"/>
                  <a:gd name="T5" fmla="*/ 3 h 9"/>
                  <a:gd name="T6" fmla="*/ 5 w 10"/>
                  <a:gd name="T7" fmla="*/ 7 h 9"/>
                  <a:gd name="T8" fmla="*/ 0 w 10"/>
                  <a:gd name="T9" fmla="*/ 9 h 9"/>
                  <a:gd name="T10" fmla="*/ 0 w 10"/>
                  <a:gd name="T11" fmla="*/ 8 h 9"/>
                </a:gdLst>
                <a:ahLst/>
                <a:cxnLst>
                  <a:cxn ang="0">
                    <a:pos x="T0" y="T1"/>
                  </a:cxn>
                  <a:cxn ang="0">
                    <a:pos x="T2" y="T3"/>
                  </a:cxn>
                  <a:cxn ang="0">
                    <a:pos x="T4" y="T5"/>
                  </a:cxn>
                  <a:cxn ang="0">
                    <a:pos x="T6" y="T7"/>
                  </a:cxn>
                  <a:cxn ang="0">
                    <a:pos x="T8" y="T9"/>
                  </a:cxn>
                  <a:cxn ang="0">
                    <a:pos x="T10" y="T11"/>
                  </a:cxn>
                </a:cxnLst>
                <a:rect l="0" t="0" r="r" b="b"/>
                <a:pathLst>
                  <a:path w="10" h="9">
                    <a:moveTo>
                      <a:pt x="0" y="8"/>
                    </a:moveTo>
                    <a:cubicBezTo>
                      <a:pt x="1" y="7"/>
                      <a:pt x="1" y="5"/>
                      <a:pt x="2" y="3"/>
                    </a:cubicBezTo>
                    <a:cubicBezTo>
                      <a:pt x="4" y="1"/>
                      <a:pt x="7" y="0"/>
                      <a:pt x="8" y="3"/>
                    </a:cubicBezTo>
                    <a:cubicBezTo>
                      <a:pt x="10" y="6"/>
                      <a:pt x="6" y="6"/>
                      <a:pt x="5" y="7"/>
                    </a:cubicBezTo>
                    <a:cubicBezTo>
                      <a:pt x="3" y="8"/>
                      <a:pt x="2" y="8"/>
                      <a:pt x="0" y="9"/>
                    </a:cubicBezTo>
                    <a:lnTo>
                      <a:pt x="0" y="8"/>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5" name="Freeform 825">
                <a:extLst>
                  <a:ext uri="{FF2B5EF4-FFF2-40B4-BE49-F238E27FC236}">
                    <a16:creationId xmlns:a16="http://schemas.microsoft.com/office/drawing/2014/main" id="{D115111F-FDE9-A49D-AC85-6AD5FF9383D4}"/>
                  </a:ext>
                </a:extLst>
              </p:cNvPr>
              <p:cNvSpPr/>
              <p:nvPr/>
            </p:nvSpPr>
            <p:spPr bwMode="auto">
              <a:xfrm>
                <a:off x="5156" y="1636"/>
                <a:ext cx="7" cy="13"/>
              </a:xfrm>
              <a:custGeom>
                <a:avLst/>
                <a:gdLst>
                  <a:gd name="T0" fmla="*/ 0 w 6"/>
                  <a:gd name="T1" fmla="*/ 10 h 11"/>
                  <a:gd name="T2" fmla="*/ 5 w 6"/>
                  <a:gd name="T3" fmla="*/ 0 h 11"/>
                  <a:gd name="T4" fmla="*/ 0 w 6"/>
                  <a:gd name="T5" fmla="*/ 11 h 11"/>
                  <a:gd name="T6" fmla="*/ 0 w 6"/>
                  <a:gd name="T7" fmla="*/ 10 h 11"/>
                </a:gdLst>
                <a:ahLst/>
                <a:cxnLst>
                  <a:cxn ang="0">
                    <a:pos x="T0" y="T1"/>
                  </a:cxn>
                  <a:cxn ang="0">
                    <a:pos x="T2" y="T3"/>
                  </a:cxn>
                  <a:cxn ang="0">
                    <a:pos x="T4" y="T5"/>
                  </a:cxn>
                  <a:cxn ang="0">
                    <a:pos x="T6" y="T7"/>
                  </a:cxn>
                </a:cxnLst>
                <a:rect l="0" t="0" r="r" b="b"/>
                <a:pathLst>
                  <a:path w="6" h="11">
                    <a:moveTo>
                      <a:pt x="0" y="10"/>
                    </a:moveTo>
                    <a:cubicBezTo>
                      <a:pt x="0" y="7"/>
                      <a:pt x="2" y="4"/>
                      <a:pt x="5" y="0"/>
                    </a:cubicBezTo>
                    <a:cubicBezTo>
                      <a:pt x="6" y="7"/>
                      <a:pt x="5" y="10"/>
                      <a:pt x="0" y="11"/>
                    </a:cubicBezTo>
                    <a:cubicBezTo>
                      <a:pt x="0" y="11"/>
                      <a:pt x="0" y="10"/>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6" name="Freeform 826">
                <a:extLst>
                  <a:ext uri="{FF2B5EF4-FFF2-40B4-BE49-F238E27FC236}">
                    <a16:creationId xmlns:a16="http://schemas.microsoft.com/office/drawing/2014/main" id="{1E7C93BF-71D2-F7D4-83D8-5EF294AFF3DF}"/>
                  </a:ext>
                </a:extLst>
              </p:cNvPr>
              <p:cNvSpPr/>
              <p:nvPr/>
            </p:nvSpPr>
            <p:spPr bwMode="auto">
              <a:xfrm>
                <a:off x="5098" y="1615"/>
                <a:ext cx="6" cy="5"/>
              </a:xfrm>
              <a:custGeom>
                <a:avLst/>
                <a:gdLst>
                  <a:gd name="T0" fmla="*/ 5 w 5"/>
                  <a:gd name="T1" fmla="*/ 2 h 5"/>
                  <a:gd name="T2" fmla="*/ 3 w 5"/>
                  <a:gd name="T3" fmla="*/ 4 h 5"/>
                  <a:gd name="T4" fmla="*/ 1 w 5"/>
                  <a:gd name="T5" fmla="*/ 2 h 5"/>
                  <a:gd name="T6" fmla="*/ 3 w 5"/>
                  <a:gd name="T7" fmla="*/ 0 h 5"/>
                  <a:gd name="T8" fmla="*/ 5 w 5"/>
                  <a:gd name="T9" fmla="*/ 2 h 5"/>
                </a:gdLst>
                <a:ahLst/>
                <a:cxnLst>
                  <a:cxn ang="0">
                    <a:pos x="T0" y="T1"/>
                  </a:cxn>
                  <a:cxn ang="0">
                    <a:pos x="T2" y="T3"/>
                  </a:cxn>
                  <a:cxn ang="0">
                    <a:pos x="T4" y="T5"/>
                  </a:cxn>
                  <a:cxn ang="0">
                    <a:pos x="T6" y="T7"/>
                  </a:cxn>
                  <a:cxn ang="0">
                    <a:pos x="T8" y="T9"/>
                  </a:cxn>
                </a:cxnLst>
                <a:rect l="0" t="0" r="r" b="b"/>
                <a:pathLst>
                  <a:path w="5" h="5">
                    <a:moveTo>
                      <a:pt x="5" y="2"/>
                    </a:moveTo>
                    <a:cubicBezTo>
                      <a:pt x="4" y="3"/>
                      <a:pt x="4" y="4"/>
                      <a:pt x="3" y="4"/>
                    </a:cubicBezTo>
                    <a:cubicBezTo>
                      <a:pt x="1" y="5"/>
                      <a:pt x="0" y="3"/>
                      <a:pt x="1" y="2"/>
                    </a:cubicBezTo>
                    <a:cubicBezTo>
                      <a:pt x="1" y="1"/>
                      <a:pt x="2" y="1"/>
                      <a:pt x="3" y="0"/>
                    </a:cubicBezTo>
                    <a:cubicBezTo>
                      <a:pt x="4" y="0"/>
                      <a:pt x="4" y="1"/>
                      <a:pt x="5"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7" name="Freeform 827">
                <a:extLst>
                  <a:ext uri="{FF2B5EF4-FFF2-40B4-BE49-F238E27FC236}">
                    <a16:creationId xmlns:a16="http://schemas.microsoft.com/office/drawing/2014/main" id="{50FB90F2-B40E-7E5D-6254-EA09672F4BD0}"/>
                  </a:ext>
                </a:extLst>
              </p:cNvPr>
              <p:cNvSpPr/>
              <p:nvPr/>
            </p:nvSpPr>
            <p:spPr bwMode="auto">
              <a:xfrm>
                <a:off x="5192" y="1589"/>
                <a:ext cx="3"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1"/>
                      <a:pt x="2" y="1"/>
                      <a:pt x="3" y="1"/>
                    </a:cubicBezTo>
                    <a:cubicBezTo>
                      <a:pt x="3" y="2"/>
                      <a:pt x="3" y="3"/>
                      <a:pt x="2" y="3"/>
                    </a:cubicBezTo>
                    <a:cubicBezTo>
                      <a:pt x="2" y="3"/>
                      <a:pt x="1" y="3"/>
                      <a:pt x="0" y="2"/>
                    </a:cubicBezTo>
                    <a:cubicBezTo>
                      <a:pt x="0" y="2"/>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8" name="Freeform 828">
                <a:extLst>
                  <a:ext uri="{FF2B5EF4-FFF2-40B4-BE49-F238E27FC236}">
                    <a16:creationId xmlns:a16="http://schemas.microsoft.com/office/drawing/2014/main" id="{CAAC0410-1978-77AA-7DE4-A33AE816472B}"/>
                  </a:ext>
                </a:extLst>
              </p:cNvPr>
              <p:cNvSpPr/>
              <p:nvPr/>
            </p:nvSpPr>
            <p:spPr bwMode="auto">
              <a:xfrm>
                <a:off x="5115" y="1603"/>
                <a:ext cx="2" cy="5"/>
              </a:xfrm>
              <a:custGeom>
                <a:avLst/>
                <a:gdLst>
                  <a:gd name="T0" fmla="*/ 2 w 2"/>
                  <a:gd name="T1" fmla="*/ 2 h 4"/>
                  <a:gd name="T2" fmla="*/ 1 w 2"/>
                  <a:gd name="T3" fmla="*/ 4 h 4"/>
                  <a:gd name="T4" fmla="*/ 0 w 2"/>
                  <a:gd name="T5" fmla="*/ 2 h 4"/>
                  <a:gd name="T6" fmla="*/ 1 w 2"/>
                  <a:gd name="T7" fmla="*/ 0 h 4"/>
                  <a:gd name="T8" fmla="*/ 2 w 2"/>
                  <a:gd name="T9" fmla="*/ 2 h 4"/>
                </a:gdLst>
                <a:ahLst/>
                <a:cxnLst>
                  <a:cxn ang="0">
                    <a:pos x="T0" y="T1"/>
                  </a:cxn>
                  <a:cxn ang="0">
                    <a:pos x="T2" y="T3"/>
                  </a:cxn>
                  <a:cxn ang="0">
                    <a:pos x="T4" y="T5"/>
                  </a:cxn>
                  <a:cxn ang="0">
                    <a:pos x="T6" y="T7"/>
                  </a:cxn>
                  <a:cxn ang="0">
                    <a:pos x="T8" y="T9"/>
                  </a:cxn>
                </a:cxnLst>
                <a:rect l="0" t="0" r="r" b="b"/>
                <a:pathLst>
                  <a:path w="2" h="4">
                    <a:moveTo>
                      <a:pt x="2" y="2"/>
                    </a:moveTo>
                    <a:cubicBezTo>
                      <a:pt x="1" y="3"/>
                      <a:pt x="1" y="3"/>
                      <a:pt x="1" y="4"/>
                    </a:cubicBezTo>
                    <a:cubicBezTo>
                      <a:pt x="0" y="3"/>
                      <a:pt x="0" y="3"/>
                      <a:pt x="0" y="2"/>
                    </a:cubicBezTo>
                    <a:cubicBezTo>
                      <a:pt x="0" y="2"/>
                      <a:pt x="0" y="1"/>
                      <a:pt x="1" y="0"/>
                    </a:cubicBezTo>
                    <a:cubicBezTo>
                      <a:pt x="1" y="1"/>
                      <a:pt x="1" y="1"/>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9" name="Freeform 829">
                <a:extLst>
                  <a:ext uri="{FF2B5EF4-FFF2-40B4-BE49-F238E27FC236}">
                    <a16:creationId xmlns:a16="http://schemas.microsoft.com/office/drawing/2014/main" id="{C50956A0-660C-5577-CA29-25FE6AEBA972}"/>
                  </a:ext>
                </a:extLst>
              </p:cNvPr>
              <p:cNvSpPr/>
              <p:nvPr/>
            </p:nvSpPr>
            <p:spPr bwMode="auto">
              <a:xfrm>
                <a:off x="5117" y="1593"/>
                <a:ext cx="2" cy="4"/>
              </a:xfrm>
              <a:custGeom>
                <a:avLst/>
                <a:gdLst>
                  <a:gd name="T0" fmla="*/ 2 w 2"/>
                  <a:gd name="T1" fmla="*/ 1 h 3"/>
                  <a:gd name="T2" fmla="*/ 1 w 2"/>
                  <a:gd name="T3" fmla="*/ 3 h 3"/>
                  <a:gd name="T4" fmla="*/ 0 w 2"/>
                  <a:gd name="T5" fmla="*/ 1 h 3"/>
                  <a:gd name="T6" fmla="*/ 1 w 2"/>
                  <a:gd name="T7" fmla="*/ 0 h 3"/>
                  <a:gd name="T8" fmla="*/ 2 w 2"/>
                  <a:gd name="T9" fmla="*/ 1 h 3"/>
                </a:gdLst>
                <a:ahLst/>
                <a:cxnLst>
                  <a:cxn ang="0">
                    <a:pos x="T0" y="T1"/>
                  </a:cxn>
                  <a:cxn ang="0">
                    <a:pos x="T2" y="T3"/>
                  </a:cxn>
                  <a:cxn ang="0">
                    <a:pos x="T4" y="T5"/>
                  </a:cxn>
                  <a:cxn ang="0">
                    <a:pos x="T6" y="T7"/>
                  </a:cxn>
                  <a:cxn ang="0">
                    <a:pos x="T8" y="T9"/>
                  </a:cxn>
                </a:cxnLst>
                <a:rect l="0" t="0" r="r" b="b"/>
                <a:pathLst>
                  <a:path w="2" h="3">
                    <a:moveTo>
                      <a:pt x="2" y="1"/>
                    </a:moveTo>
                    <a:cubicBezTo>
                      <a:pt x="2" y="2"/>
                      <a:pt x="1" y="3"/>
                      <a:pt x="1" y="3"/>
                    </a:cubicBezTo>
                    <a:cubicBezTo>
                      <a:pt x="1" y="3"/>
                      <a:pt x="0" y="2"/>
                      <a:pt x="0" y="1"/>
                    </a:cubicBezTo>
                    <a:cubicBezTo>
                      <a:pt x="0" y="1"/>
                      <a:pt x="1" y="0"/>
                      <a:pt x="1" y="0"/>
                    </a:cubicBezTo>
                    <a:cubicBezTo>
                      <a:pt x="2" y="0"/>
                      <a:pt x="2" y="1"/>
                      <a:pt x="2"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0" name="Freeform 830">
                <a:extLst>
                  <a:ext uri="{FF2B5EF4-FFF2-40B4-BE49-F238E27FC236}">
                    <a16:creationId xmlns:a16="http://schemas.microsoft.com/office/drawing/2014/main" id="{F1447D4C-8678-3DEE-2F23-3CC8447BB8D2}"/>
                  </a:ext>
                </a:extLst>
              </p:cNvPr>
              <p:cNvSpPr/>
              <p:nvPr/>
            </p:nvSpPr>
            <p:spPr bwMode="auto">
              <a:xfrm>
                <a:off x="5111" y="1669"/>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cubicBezTo>
                      <a:pt x="0" y="0"/>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1" name="Freeform 831">
                <a:extLst>
                  <a:ext uri="{FF2B5EF4-FFF2-40B4-BE49-F238E27FC236}">
                    <a16:creationId xmlns:a16="http://schemas.microsoft.com/office/drawing/2014/main" id="{01FC261A-EE95-1508-9280-819684A4E4E7}"/>
                  </a:ext>
                </a:extLst>
              </p:cNvPr>
              <p:cNvSpPr/>
              <p:nvPr/>
            </p:nvSpPr>
            <p:spPr bwMode="auto">
              <a:xfrm>
                <a:off x="5176" y="1601"/>
                <a:ext cx="1" cy="1"/>
              </a:xfrm>
              <a:custGeom>
                <a:avLst/>
                <a:gdLst>
                  <a:gd name="T0" fmla="*/ 1 w 1"/>
                  <a:gd name="T1" fmla="*/ 1 h 1"/>
                  <a:gd name="T2" fmla="*/ 0 w 1"/>
                  <a:gd name="T3" fmla="*/ 1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1"/>
                      <a:pt x="0" y="1"/>
                    </a:cubicBezTo>
                    <a:cubicBezTo>
                      <a:pt x="0" y="1"/>
                      <a:pt x="1" y="1"/>
                      <a:pt x="1" y="0"/>
                    </a:cubicBezTo>
                    <a:cubicBezTo>
                      <a:pt x="1"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2" name="Freeform 832">
                <a:extLst>
                  <a:ext uri="{FF2B5EF4-FFF2-40B4-BE49-F238E27FC236}">
                    <a16:creationId xmlns:a16="http://schemas.microsoft.com/office/drawing/2014/main" id="{9C1048D2-CBDF-30D5-0F91-02917F4EB0F6}"/>
                  </a:ext>
                </a:extLst>
              </p:cNvPr>
              <p:cNvSpPr/>
              <p:nvPr/>
            </p:nvSpPr>
            <p:spPr bwMode="auto">
              <a:xfrm>
                <a:off x="5311" y="2744"/>
                <a:ext cx="205" cy="215"/>
              </a:xfrm>
              <a:custGeom>
                <a:avLst/>
                <a:gdLst>
                  <a:gd name="T0" fmla="*/ 178 w 180"/>
                  <a:gd name="T1" fmla="*/ 110 h 190"/>
                  <a:gd name="T2" fmla="*/ 172 w 180"/>
                  <a:gd name="T3" fmla="*/ 125 h 190"/>
                  <a:gd name="T4" fmla="*/ 165 w 180"/>
                  <a:gd name="T5" fmla="*/ 143 h 190"/>
                  <a:gd name="T6" fmla="*/ 154 w 180"/>
                  <a:gd name="T7" fmla="*/ 157 h 190"/>
                  <a:gd name="T8" fmla="*/ 134 w 180"/>
                  <a:gd name="T9" fmla="*/ 165 h 190"/>
                  <a:gd name="T10" fmla="*/ 129 w 180"/>
                  <a:gd name="T11" fmla="*/ 168 h 190"/>
                  <a:gd name="T12" fmla="*/ 105 w 180"/>
                  <a:gd name="T13" fmla="*/ 176 h 190"/>
                  <a:gd name="T14" fmla="*/ 96 w 180"/>
                  <a:gd name="T15" fmla="*/ 176 h 190"/>
                  <a:gd name="T16" fmla="*/ 70 w 180"/>
                  <a:gd name="T17" fmla="*/ 172 h 190"/>
                  <a:gd name="T18" fmla="*/ 64 w 180"/>
                  <a:gd name="T19" fmla="*/ 169 h 190"/>
                  <a:gd name="T20" fmla="*/ 42 w 180"/>
                  <a:gd name="T21" fmla="*/ 166 h 190"/>
                  <a:gd name="T22" fmla="*/ 37 w 180"/>
                  <a:gd name="T23" fmla="*/ 163 h 190"/>
                  <a:gd name="T24" fmla="*/ 18 w 180"/>
                  <a:gd name="T25" fmla="*/ 139 h 190"/>
                  <a:gd name="T26" fmla="*/ 12 w 180"/>
                  <a:gd name="T27" fmla="*/ 96 h 190"/>
                  <a:gd name="T28" fmla="*/ 9 w 180"/>
                  <a:gd name="T29" fmla="*/ 81 h 190"/>
                  <a:gd name="T30" fmla="*/ 16 w 180"/>
                  <a:gd name="T31" fmla="*/ 60 h 190"/>
                  <a:gd name="T32" fmla="*/ 46 w 180"/>
                  <a:gd name="T33" fmla="*/ 20 h 190"/>
                  <a:gd name="T34" fmla="*/ 64 w 180"/>
                  <a:gd name="T35" fmla="*/ 14 h 190"/>
                  <a:gd name="T36" fmla="*/ 93 w 180"/>
                  <a:gd name="T37" fmla="*/ 13 h 190"/>
                  <a:gd name="T38" fmla="*/ 111 w 180"/>
                  <a:gd name="T39" fmla="*/ 11 h 190"/>
                  <a:gd name="T40" fmla="*/ 122 w 180"/>
                  <a:gd name="T41" fmla="*/ 16 h 190"/>
                  <a:gd name="T42" fmla="*/ 135 w 180"/>
                  <a:gd name="T43" fmla="*/ 21 h 190"/>
                  <a:gd name="T44" fmla="*/ 155 w 180"/>
                  <a:gd name="T45" fmla="*/ 37 h 190"/>
                  <a:gd name="T46" fmla="*/ 165 w 180"/>
                  <a:gd name="T47" fmla="*/ 53 h 190"/>
                  <a:gd name="T48" fmla="*/ 171 w 180"/>
                  <a:gd name="T49" fmla="*/ 62 h 190"/>
                  <a:gd name="T50" fmla="*/ 175 w 180"/>
                  <a:gd name="T51" fmla="*/ 71 h 190"/>
                  <a:gd name="T52" fmla="*/ 180 w 180"/>
                  <a:gd name="T53" fmla="*/ 95 h 190"/>
                  <a:gd name="T54" fmla="*/ 178 w 180"/>
                  <a:gd name="T55" fmla="*/ 11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0" h="190">
                    <a:moveTo>
                      <a:pt x="178" y="110"/>
                    </a:moveTo>
                    <a:cubicBezTo>
                      <a:pt x="172" y="113"/>
                      <a:pt x="172" y="119"/>
                      <a:pt x="172" y="125"/>
                    </a:cubicBezTo>
                    <a:cubicBezTo>
                      <a:pt x="173" y="132"/>
                      <a:pt x="173" y="139"/>
                      <a:pt x="165" y="143"/>
                    </a:cubicBezTo>
                    <a:cubicBezTo>
                      <a:pt x="160" y="146"/>
                      <a:pt x="156" y="150"/>
                      <a:pt x="154" y="157"/>
                    </a:cubicBezTo>
                    <a:cubicBezTo>
                      <a:pt x="152" y="164"/>
                      <a:pt x="141" y="164"/>
                      <a:pt x="134" y="165"/>
                    </a:cubicBezTo>
                    <a:cubicBezTo>
                      <a:pt x="132" y="166"/>
                      <a:pt x="130" y="165"/>
                      <a:pt x="129" y="168"/>
                    </a:cubicBezTo>
                    <a:cubicBezTo>
                      <a:pt x="125" y="183"/>
                      <a:pt x="114" y="178"/>
                      <a:pt x="105" y="176"/>
                    </a:cubicBezTo>
                    <a:cubicBezTo>
                      <a:pt x="101" y="175"/>
                      <a:pt x="98" y="173"/>
                      <a:pt x="96" y="176"/>
                    </a:cubicBezTo>
                    <a:cubicBezTo>
                      <a:pt x="85" y="190"/>
                      <a:pt x="78" y="179"/>
                      <a:pt x="70" y="172"/>
                    </a:cubicBezTo>
                    <a:cubicBezTo>
                      <a:pt x="68" y="171"/>
                      <a:pt x="67" y="166"/>
                      <a:pt x="64" y="169"/>
                    </a:cubicBezTo>
                    <a:cubicBezTo>
                      <a:pt x="55" y="176"/>
                      <a:pt x="49" y="167"/>
                      <a:pt x="42" y="166"/>
                    </a:cubicBezTo>
                    <a:cubicBezTo>
                      <a:pt x="40" y="166"/>
                      <a:pt x="37" y="164"/>
                      <a:pt x="37" y="163"/>
                    </a:cubicBezTo>
                    <a:cubicBezTo>
                      <a:pt x="40" y="147"/>
                      <a:pt x="21" y="149"/>
                      <a:pt x="18" y="139"/>
                    </a:cubicBezTo>
                    <a:cubicBezTo>
                      <a:pt x="13" y="125"/>
                      <a:pt x="0" y="112"/>
                      <a:pt x="12" y="96"/>
                    </a:cubicBezTo>
                    <a:cubicBezTo>
                      <a:pt x="16" y="90"/>
                      <a:pt x="8" y="87"/>
                      <a:pt x="9" y="81"/>
                    </a:cubicBezTo>
                    <a:cubicBezTo>
                      <a:pt x="10" y="72"/>
                      <a:pt x="15" y="67"/>
                      <a:pt x="16" y="60"/>
                    </a:cubicBezTo>
                    <a:cubicBezTo>
                      <a:pt x="21" y="42"/>
                      <a:pt x="34" y="32"/>
                      <a:pt x="46" y="20"/>
                    </a:cubicBezTo>
                    <a:cubicBezTo>
                      <a:pt x="51" y="16"/>
                      <a:pt x="62" y="13"/>
                      <a:pt x="64" y="14"/>
                    </a:cubicBezTo>
                    <a:cubicBezTo>
                      <a:pt x="75" y="18"/>
                      <a:pt x="83" y="0"/>
                      <a:pt x="93" y="13"/>
                    </a:cubicBezTo>
                    <a:cubicBezTo>
                      <a:pt x="99" y="7"/>
                      <a:pt x="105" y="12"/>
                      <a:pt x="111" y="11"/>
                    </a:cubicBezTo>
                    <a:cubicBezTo>
                      <a:pt x="116" y="10"/>
                      <a:pt x="121" y="9"/>
                      <a:pt x="122" y="16"/>
                    </a:cubicBezTo>
                    <a:cubicBezTo>
                      <a:pt x="123" y="23"/>
                      <a:pt x="130" y="17"/>
                      <a:pt x="135" y="21"/>
                    </a:cubicBezTo>
                    <a:cubicBezTo>
                      <a:pt x="141" y="26"/>
                      <a:pt x="146" y="34"/>
                      <a:pt x="155" y="37"/>
                    </a:cubicBezTo>
                    <a:cubicBezTo>
                      <a:pt x="162" y="38"/>
                      <a:pt x="159" y="48"/>
                      <a:pt x="165" y="53"/>
                    </a:cubicBezTo>
                    <a:cubicBezTo>
                      <a:pt x="167" y="55"/>
                      <a:pt x="167" y="60"/>
                      <a:pt x="171" y="62"/>
                    </a:cubicBezTo>
                    <a:cubicBezTo>
                      <a:pt x="175" y="64"/>
                      <a:pt x="176" y="67"/>
                      <a:pt x="175" y="71"/>
                    </a:cubicBezTo>
                    <a:cubicBezTo>
                      <a:pt x="173" y="80"/>
                      <a:pt x="178" y="87"/>
                      <a:pt x="180" y="95"/>
                    </a:cubicBezTo>
                    <a:cubicBezTo>
                      <a:pt x="179" y="100"/>
                      <a:pt x="179" y="105"/>
                      <a:pt x="178" y="110"/>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3" name="Freeform 833">
                <a:extLst>
                  <a:ext uri="{FF2B5EF4-FFF2-40B4-BE49-F238E27FC236}">
                    <a16:creationId xmlns:a16="http://schemas.microsoft.com/office/drawing/2014/main" id="{77BCF8CC-D012-9A06-B4DD-BA15A0DFFE36}"/>
                  </a:ext>
                </a:extLst>
              </p:cNvPr>
              <p:cNvSpPr/>
              <p:nvPr/>
            </p:nvSpPr>
            <p:spPr bwMode="auto">
              <a:xfrm>
                <a:off x="5267" y="2730"/>
                <a:ext cx="44" cy="40"/>
              </a:xfrm>
              <a:custGeom>
                <a:avLst/>
                <a:gdLst>
                  <a:gd name="T0" fmla="*/ 11 w 39"/>
                  <a:gd name="T1" fmla="*/ 30 h 35"/>
                  <a:gd name="T2" fmla="*/ 2 w 39"/>
                  <a:gd name="T3" fmla="*/ 10 h 35"/>
                  <a:gd name="T4" fmla="*/ 8 w 39"/>
                  <a:gd name="T5" fmla="*/ 1 h 35"/>
                  <a:gd name="T6" fmla="*/ 25 w 39"/>
                  <a:gd name="T7" fmla="*/ 5 h 35"/>
                  <a:gd name="T8" fmla="*/ 31 w 39"/>
                  <a:gd name="T9" fmla="*/ 15 h 35"/>
                  <a:gd name="T10" fmla="*/ 36 w 39"/>
                  <a:gd name="T11" fmla="*/ 30 h 35"/>
                  <a:gd name="T12" fmla="*/ 18 w 39"/>
                  <a:gd name="T13" fmla="*/ 31 h 35"/>
                  <a:gd name="T14" fmla="*/ 11 w 39"/>
                  <a:gd name="T15" fmla="*/ 30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5">
                    <a:moveTo>
                      <a:pt x="11" y="30"/>
                    </a:moveTo>
                    <a:cubicBezTo>
                      <a:pt x="10" y="22"/>
                      <a:pt x="4" y="17"/>
                      <a:pt x="2" y="10"/>
                    </a:cubicBezTo>
                    <a:cubicBezTo>
                      <a:pt x="0" y="4"/>
                      <a:pt x="1" y="0"/>
                      <a:pt x="8" y="1"/>
                    </a:cubicBezTo>
                    <a:cubicBezTo>
                      <a:pt x="12" y="9"/>
                      <a:pt x="19" y="3"/>
                      <a:pt x="25" y="5"/>
                    </a:cubicBezTo>
                    <a:cubicBezTo>
                      <a:pt x="27" y="8"/>
                      <a:pt x="31" y="11"/>
                      <a:pt x="31" y="15"/>
                    </a:cubicBezTo>
                    <a:cubicBezTo>
                      <a:pt x="32" y="20"/>
                      <a:pt x="39" y="25"/>
                      <a:pt x="36" y="30"/>
                    </a:cubicBezTo>
                    <a:cubicBezTo>
                      <a:pt x="31" y="35"/>
                      <a:pt x="24" y="32"/>
                      <a:pt x="18" y="31"/>
                    </a:cubicBezTo>
                    <a:cubicBezTo>
                      <a:pt x="15" y="31"/>
                      <a:pt x="13" y="30"/>
                      <a:pt x="11" y="3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4" name="Freeform 834">
                <a:extLst>
                  <a:ext uri="{FF2B5EF4-FFF2-40B4-BE49-F238E27FC236}">
                    <a16:creationId xmlns:a16="http://schemas.microsoft.com/office/drawing/2014/main" id="{52BF55CD-6695-11B0-38A5-E7A428409FD4}"/>
                  </a:ext>
                </a:extLst>
              </p:cNvPr>
              <p:cNvSpPr/>
              <p:nvPr/>
            </p:nvSpPr>
            <p:spPr bwMode="auto">
              <a:xfrm>
                <a:off x="5522" y="2734"/>
                <a:ext cx="50" cy="38"/>
              </a:xfrm>
              <a:custGeom>
                <a:avLst/>
                <a:gdLst>
                  <a:gd name="T0" fmla="*/ 1 w 44"/>
                  <a:gd name="T1" fmla="*/ 0 h 34"/>
                  <a:gd name="T2" fmla="*/ 44 w 44"/>
                  <a:gd name="T3" fmla="*/ 15 h 34"/>
                  <a:gd name="T4" fmla="*/ 30 w 44"/>
                  <a:gd name="T5" fmla="*/ 33 h 34"/>
                  <a:gd name="T6" fmla="*/ 25 w 44"/>
                  <a:gd name="T7" fmla="*/ 29 h 34"/>
                  <a:gd name="T8" fmla="*/ 14 w 44"/>
                  <a:gd name="T9" fmla="*/ 19 h 34"/>
                  <a:gd name="T10" fmla="*/ 2 w 44"/>
                  <a:gd name="T11" fmla="*/ 22 h 34"/>
                  <a:gd name="T12" fmla="*/ 0 w 44"/>
                  <a:gd name="T13" fmla="*/ 6 h 34"/>
                  <a:gd name="T14" fmla="*/ 1 w 44"/>
                  <a:gd name="T15" fmla="*/ 0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34">
                    <a:moveTo>
                      <a:pt x="1" y="0"/>
                    </a:moveTo>
                    <a:cubicBezTo>
                      <a:pt x="12" y="12"/>
                      <a:pt x="29" y="10"/>
                      <a:pt x="44" y="15"/>
                    </a:cubicBezTo>
                    <a:cubicBezTo>
                      <a:pt x="42" y="24"/>
                      <a:pt x="29" y="23"/>
                      <a:pt x="30" y="33"/>
                    </a:cubicBezTo>
                    <a:cubicBezTo>
                      <a:pt x="27" y="34"/>
                      <a:pt x="24" y="32"/>
                      <a:pt x="25" y="29"/>
                    </a:cubicBezTo>
                    <a:cubicBezTo>
                      <a:pt x="29" y="16"/>
                      <a:pt x="20" y="19"/>
                      <a:pt x="14" y="19"/>
                    </a:cubicBezTo>
                    <a:cubicBezTo>
                      <a:pt x="10" y="19"/>
                      <a:pt x="5" y="26"/>
                      <a:pt x="2" y="22"/>
                    </a:cubicBezTo>
                    <a:cubicBezTo>
                      <a:pt x="0" y="18"/>
                      <a:pt x="1" y="11"/>
                      <a:pt x="0" y="6"/>
                    </a:cubicBezTo>
                    <a:cubicBezTo>
                      <a:pt x="0" y="4"/>
                      <a:pt x="1" y="2"/>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5" name="Freeform 835">
                <a:extLst>
                  <a:ext uri="{FF2B5EF4-FFF2-40B4-BE49-F238E27FC236}">
                    <a16:creationId xmlns:a16="http://schemas.microsoft.com/office/drawing/2014/main" id="{23B64321-BFC9-5BC0-7E2A-CCF948190BA0}"/>
                  </a:ext>
                </a:extLst>
              </p:cNvPr>
              <p:cNvSpPr/>
              <p:nvPr/>
            </p:nvSpPr>
            <p:spPr bwMode="auto">
              <a:xfrm>
                <a:off x="5502" y="2695"/>
                <a:ext cx="24" cy="44"/>
              </a:xfrm>
              <a:custGeom>
                <a:avLst/>
                <a:gdLst>
                  <a:gd name="T0" fmla="*/ 1 w 21"/>
                  <a:gd name="T1" fmla="*/ 9 h 39"/>
                  <a:gd name="T2" fmla="*/ 6 w 21"/>
                  <a:gd name="T3" fmla="*/ 5 h 39"/>
                  <a:gd name="T4" fmla="*/ 18 w 21"/>
                  <a:gd name="T5" fmla="*/ 3 h 39"/>
                  <a:gd name="T6" fmla="*/ 19 w 21"/>
                  <a:gd name="T7" fmla="*/ 14 h 39"/>
                  <a:gd name="T8" fmla="*/ 14 w 21"/>
                  <a:gd name="T9" fmla="*/ 34 h 39"/>
                  <a:gd name="T10" fmla="*/ 4 w 21"/>
                  <a:gd name="T11" fmla="*/ 37 h 39"/>
                  <a:gd name="T12" fmla="*/ 2 w 21"/>
                  <a:gd name="T13" fmla="*/ 28 h 39"/>
                  <a:gd name="T14" fmla="*/ 1 w 21"/>
                  <a:gd name="T15" fmla="*/ 9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39">
                    <a:moveTo>
                      <a:pt x="1" y="9"/>
                    </a:moveTo>
                    <a:cubicBezTo>
                      <a:pt x="3" y="7"/>
                      <a:pt x="4" y="6"/>
                      <a:pt x="6" y="5"/>
                    </a:cubicBezTo>
                    <a:cubicBezTo>
                      <a:pt x="10" y="3"/>
                      <a:pt x="14" y="0"/>
                      <a:pt x="18" y="3"/>
                    </a:cubicBezTo>
                    <a:cubicBezTo>
                      <a:pt x="21" y="6"/>
                      <a:pt x="20" y="10"/>
                      <a:pt x="19" y="14"/>
                    </a:cubicBezTo>
                    <a:cubicBezTo>
                      <a:pt x="18" y="21"/>
                      <a:pt x="16" y="27"/>
                      <a:pt x="14" y="34"/>
                    </a:cubicBezTo>
                    <a:cubicBezTo>
                      <a:pt x="11" y="37"/>
                      <a:pt x="8" y="39"/>
                      <a:pt x="4" y="37"/>
                    </a:cubicBezTo>
                    <a:cubicBezTo>
                      <a:pt x="0" y="36"/>
                      <a:pt x="2" y="31"/>
                      <a:pt x="2" y="28"/>
                    </a:cubicBezTo>
                    <a:cubicBezTo>
                      <a:pt x="2" y="21"/>
                      <a:pt x="2" y="15"/>
                      <a:pt x="1" y="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6" name="Freeform 836">
                <a:extLst>
                  <a:ext uri="{FF2B5EF4-FFF2-40B4-BE49-F238E27FC236}">
                    <a16:creationId xmlns:a16="http://schemas.microsoft.com/office/drawing/2014/main" id="{49175D16-E40A-7545-87A1-16BAF47ED244}"/>
                  </a:ext>
                </a:extLst>
              </p:cNvPr>
              <p:cNvSpPr/>
              <p:nvPr/>
            </p:nvSpPr>
            <p:spPr bwMode="auto">
              <a:xfrm>
                <a:off x="5321" y="2685"/>
                <a:ext cx="32" cy="41"/>
              </a:xfrm>
              <a:custGeom>
                <a:avLst/>
                <a:gdLst>
                  <a:gd name="T0" fmla="*/ 6 w 28"/>
                  <a:gd name="T1" fmla="*/ 23 h 36"/>
                  <a:gd name="T2" fmla="*/ 5 w 28"/>
                  <a:gd name="T3" fmla="*/ 22 h 36"/>
                  <a:gd name="T4" fmla="*/ 5 w 28"/>
                  <a:gd name="T5" fmla="*/ 3 h 36"/>
                  <a:gd name="T6" fmla="*/ 18 w 28"/>
                  <a:gd name="T7" fmla="*/ 12 h 36"/>
                  <a:gd name="T8" fmla="*/ 22 w 28"/>
                  <a:gd name="T9" fmla="*/ 24 h 36"/>
                  <a:gd name="T10" fmla="*/ 23 w 28"/>
                  <a:gd name="T11" fmla="*/ 34 h 36"/>
                  <a:gd name="T12" fmla="*/ 13 w 28"/>
                  <a:gd name="T13" fmla="*/ 29 h 36"/>
                  <a:gd name="T14" fmla="*/ 6 w 28"/>
                  <a:gd name="T15" fmla="*/ 23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36">
                    <a:moveTo>
                      <a:pt x="6" y="23"/>
                    </a:moveTo>
                    <a:cubicBezTo>
                      <a:pt x="6" y="23"/>
                      <a:pt x="6" y="22"/>
                      <a:pt x="5" y="22"/>
                    </a:cubicBezTo>
                    <a:cubicBezTo>
                      <a:pt x="4" y="16"/>
                      <a:pt x="0" y="7"/>
                      <a:pt x="5" y="3"/>
                    </a:cubicBezTo>
                    <a:cubicBezTo>
                      <a:pt x="10" y="0"/>
                      <a:pt x="13" y="10"/>
                      <a:pt x="18" y="12"/>
                    </a:cubicBezTo>
                    <a:cubicBezTo>
                      <a:pt x="20" y="16"/>
                      <a:pt x="21" y="20"/>
                      <a:pt x="22" y="24"/>
                    </a:cubicBezTo>
                    <a:cubicBezTo>
                      <a:pt x="23" y="27"/>
                      <a:pt x="28" y="31"/>
                      <a:pt x="23" y="34"/>
                    </a:cubicBezTo>
                    <a:cubicBezTo>
                      <a:pt x="20" y="36"/>
                      <a:pt x="16" y="32"/>
                      <a:pt x="13" y="29"/>
                    </a:cubicBezTo>
                    <a:cubicBezTo>
                      <a:pt x="11" y="27"/>
                      <a:pt x="8" y="25"/>
                      <a:pt x="6"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17801" name="Freeform 838">
              <a:extLst>
                <a:ext uri="{FF2B5EF4-FFF2-40B4-BE49-F238E27FC236}">
                  <a16:creationId xmlns:a16="http://schemas.microsoft.com/office/drawing/2014/main" id="{0AAF0330-97D5-5089-C6F5-C4046C61FAB3}"/>
                </a:ext>
              </a:extLst>
            </p:cNvPr>
            <p:cNvSpPr/>
            <p:nvPr/>
          </p:nvSpPr>
          <p:spPr bwMode="auto">
            <a:xfrm>
              <a:off x="8645526" y="4227513"/>
              <a:ext cx="33338" cy="61913"/>
            </a:xfrm>
            <a:custGeom>
              <a:avLst/>
              <a:gdLst>
                <a:gd name="T0" fmla="*/ 0 w 18"/>
                <a:gd name="T1" fmla="*/ 14 h 34"/>
                <a:gd name="T2" fmla="*/ 16 w 18"/>
                <a:gd name="T3" fmla="*/ 0 h 34"/>
                <a:gd name="T4" fmla="*/ 18 w 18"/>
                <a:gd name="T5" fmla="*/ 24 h 34"/>
                <a:gd name="T6" fmla="*/ 13 w 18"/>
                <a:gd name="T7" fmla="*/ 34 h 34"/>
                <a:gd name="T8" fmla="*/ 0 w 18"/>
                <a:gd name="T9" fmla="*/ 14 h 34"/>
              </a:gdLst>
              <a:ahLst/>
              <a:cxnLst>
                <a:cxn ang="0">
                  <a:pos x="T0" y="T1"/>
                </a:cxn>
                <a:cxn ang="0">
                  <a:pos x="T2" y="T3"/>
                </a:cxn>
                <a:cxn ang="0">
                  <a:pos x="T4" y="T5"/>
                </a:cxn>
                <a:cxn ang="0">
                  <a:pos x="T6" y="T7"/>
                </a:cxn>
                <a:cxn ang="0">
                  <a:pos x="T8" y="T9"/>
                </a:cxn>
              </a:cxnLst>
              <a:rect l="0" t="0" r="r" b="b"/>
              <a:pathLst>
                <a:path w="18" h="34">
                  <a:moveTo>
                    <a:pt x="0" y="14"/>
                  </a:moveTo>
                  <a:cubicBezTo>
                    <a:pt x="5" y="9"/>
                    <a:pt x="11" y="5"/>
                    <a:pt x="16" y="0"/>
                  </a:cubicBezTo>
                  <a:cubicBezTo>
                    <a:pt x="18" y="9"/>
                    <a:pt x="18" y="17"/>
                    <a:pt x="18" y="24"/>
                  </a:cubicBezTo>
                  <a:cubicBezTo>
                    <a:pt x="17" y="28"/>
                    <a:pt x="16" y="31"/>
                    <a:pt x="13" y="34"/>
                  </a:cubicBezTo>
                  <a:cubicBezTo>
                    <a:pt x="6" y="29"/>
                    <a:pt x="9" y="17"/>
                    <a:pt x="0"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2" name="Freeform 839">
              <a:extLst>
                <a:ext uri="{FF2B5EF4-FFF2-40B4-BE49-F238E27FC236}">
                  <a16:creationId xmlns:a16="http://schemas.microsoft.com/office/drawing/2014/main" id="{23DF395B-912D-6205-77B7-4989E0E40886}"/>
                </a:ext>
              </a:extLst>
            </p:cNvPr>
            <p:cNvSpPr/>
            <p:nvPr/>
          </p:nvSpPr>
          <p:spPr bwMode="auto">
            <a:xfrm>
              <a:off x="8751888" y="4518026"/>
              <a:ext cx="47625" cy="34925"/>
            </a:xfrm>
            <a:custGeom>
              <a:avLst/>
              <a:gdLst>
                <a:gd name="T0" fmla="*/ 0 w 26"/>
                <a:gd name="T1" fmla="*/ 20 h 20"/>
                <a:gd name="T2" fmla="*/ 2 w 26"/>
                <a:gd name="T3" fmla="*/ 5 h 20"/>
                <a:gd name="T4" fmla="*/ 26 w 26"/>
                <a:gd name="T5" fmla="*/ 10 h 20"/>
                <a:gd name="T6" fmla="*/ 0 w 26"/>
                <a:gd name="T7" fmla="*/ 20 h 20"/>
              </a:gdLst>
              <a:ahLst/>
              <a:cxnLst>
                <a:cxn ang="0">
                  <a:pos x="T0" y="T1"/>
                </a:cxn>
                <a:cxn ang="0">
                  <a:pos x="T2" y="T3"/>
                </a:cxn>
                <a:cxn ang="0">
                  <a:pos x="T4" y="T5"/>
                </a:cxn>
                <a:cxn ang="0">
                  <a:pos x="T6" y="T7"/>
                </a:cxn>
              </a:cxnLst>
              <a:rect l="0" t="0" r="r" b="b"/>
              <a:pathLst>
                <a:path w="26" h="20">
                  <a:moveTo>
                    <a:pt x="0" y="20"/>
                  </a:moveTo>
                  <a:cubicBezTo>
                    <a:pt x="1" y="15"/>
                    <a:pt x="1" y="10"/>
                    <a:pt x="2" y="5"/>
                  </a:cubicBezTo>
                  <a:cubicBezTo>
                    <a:pt x="11" y="0"/>
                    <a:pt x="16" y="10"/>
                    <a:pt x="26" y="10"/>
                  </a:cubicBezTo>
                  <a:cubicBezTo>
                    <a:pt x="18" y="20"/>
                    <a:pt x="8" y="16"/>
                    <a:pt x="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3" name="Freeform 840">
              <a:extLst>
                <a:ext uri="{FF2B5EF4-FFF2-40B4-BE49-F238E27FC236}">
                  <a16:creationId xmlns:a16="http://schemas.microsoft.com/office/drawing/2014/main" id="{7154BF80-53DA-D034-CE68-5FACDE7FEE12}"/>
                </a:ext>
              </a:extLst>
            </p:cNvPr>
            <p:cNvSpPr/>
            <p:nvPr/>
          </p:nvSpPr>
          <p:spPr bwMode="auto">
            <a:xfrm>
              <a:off x="8470901" y="3868738"/>
              <a:ext cx="14288" cy="17463"/>
            </a:xfrm>
            <a:custGeom>
              <a:avLst/>
              <a:gdLst>
                <a:gd name="T0" fmla="*/ 0 w 8"/>
                <a:gd name="T1" fmla="*/ 10 h 10"/>
                <a:gd name="T2" fmla="*/ 8 w 8"/>
                <a:gd name="T3" fmla="*/ 7 h 10"/>
                <a:gd name="T4" fmla="*/ 0 w 8"/>
                <a:gd name="T5" fmla="*/ 10 h 10"/>
              </a:gdLst>
              <a:ahLst/>
              <a:cxnLst>
                <a:cxn ang="0">
                  <a:pos x="T0" y="T1"/>
                </a:cxn>
                <a:cxn ang="0">
                  <a:pos x="T2" y="T3"/>
                </a:cxn>
                <a:cxn ang="0">
                  <a:pos x="T4" y="T5"/>
                </a:cxn>
              </a:cxnLst>
              <a:rect l="0" t="0" r="r" b="b"/>
              <a:pathLst>
                <a:path w="8" h="10">
                  <a:moveTo>
                    <a:pt x="0" y="10"/>
                  </a:moveTo>
                  <a:cubicBezTo>
                    <a:pt x="2" y="7"/>
                    <a:pt x="3" y="0"/>
                    <a:pt x="8" y="7"/>
                  </a:cubicBezTo>
                  <a:cubicBezTo>
                    <a:pt x="5" y="8"/>
                    <a:pt x="3" y="9"/>
                    <a:pt x="0" y="1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4" name="Freeform 841">
              <a:extLst>
                <a:ext uri="{FF2B5EF4-FFF2-40B4-BE49-F238E27FC236}">
                  <a16:creationId xmlns:a16="http://schemas.microsoft.com/office/drawing/2014/main" id="{8D7B8459-B83D-A0C9-3044-C5B23DE01ABA}"/>
                </a:ext>
              </a:extLst>
            </p:cNvPr>
            <p:cNvSpPr/>
            <p:nvPr/>
          </p:nvSpPr>
          <p:spPr bwMode="auto">
            <a:xfrm>
              <a:off x="8485188" y="3883026"/>
              <a:ext cx="4763" cy="6350"/>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1" y="1"/>
                    <a:pt x="2" y="3"/>
                    <a:pt x="2" y="4"/>
                  </a:cubicBezTo>
                  <a:cubicBezTo>
                    <a:pt x="0" y="3"/>
                    <a:pt x="0" y="2"/>
                    <a:pt x="0" y="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5" name="Freeform 842">
              <a:extLst>
                <a:ext uri="{FF2B5EF4-FFF2-40B4-BE49-F238E27FC236}">
                  <a16:creationId xmlns:a16="http://schemas.microsoft.com/office/drawing/2014/main" id="{4C1A2AD6-E31D-7452-EADA-1ADCEFC8AB50}"/>
                </a:ext>
              </a:extLst>
            </p:cNvPr>
            <p:cNvSpPr/>
            <p:nvPr/>
          </p:nvSpPr>
          <p:spPr bwMode="auto">
            <a:xfrm>
              <a:off x="8615363" y="2559051"/>
              <a:ext cx="1588" cy="317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0"/>
                    <a:pt x="1" y="1"/>
                  </a:cubicBezTo>
                  <a:cubicBezTo>
                    <a:pt x="1" y="1"/>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6" name="Freeform 843">
              <a:extLst>
                <a:ext uri="{FF2B5EF4-FFF2-40B4-BE49-F238E27FC236}">
                  <a16:creationId xmlns:a16="http://schemas.microsoft.com/office/drawing/2014/main" id="{CCA5926E-5CDE-DC25-131E-A10C4D595DFD}"/>
                </a:ext>
              </a:extLst>
            </p:cNvPr>
            <p:cNvSpPr/>
            <p:nvPr/>
          </p:nvSpPr>
          <p:spPr bwMode="auto">
            <a:xfrm>
              <a:off x="8782051" y="3929063"/>
              <a:ext cx="11113" cy="4763"/>
            </a:xfrm>
            <a:custGeom>
              <a:avLst/>
              <a:gdLst>
                <a:gd name="T0" fmla="*/ 0 w 7"/>
                <a:gd name="T1" fmla="*/ 3 h 3"/>
                <a:gd name="T2" fmla="*/ 7 w 7"/>
                <a:gd name="T3" fmla="*/ 1 h 3"/>
                <a:gd name="T4" fmla="*/ 0 w 7"/>
                <a:gd name="T5" fmla="*/ 3 h 3"/>
              </a:gdLst>
              <a:ahLst/>
              <a:cxnLst>
                <a:cxn ang="0">
                  <a:pos x="T0" y="T1"/>
                </a:cxn>
                <a:cxn ang="0">
                  <a:pos x="T2" y="T3"/>
                </a:cxn>
                <a:cxn ang="0">
                  <a:pos x="T4" y="T5"/>
                </a:cxn>
              </a:cxnLst>
              <a:rect l="0" t="0" r="r" b="b"/>
              <a:pathLst>
                <a:path w="7" h="3">
                  <a:moveTo>
                    <a:pt x="0" y="3"/>
                  </a:moveTo>
                  <a:cubicBezTo>
                    <a:pt x="2" y="0"/>
                    <a:pt x="5" y="1"/>
                    <a:pt x="7" y="1"/>
                  </a:cubicBezTo>
                  <a:cubicBezTo>
                    <a:pt x="6" y="3"/>
                    <a:pt x="3" y="3"/>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7" name="Freeform 844">
              <a:extLst>
                <a:ext uri="{FF2B5EF4-FFF2-40B4-BE49-F238E27FC236}">
                  <a16:creationId xmlns:a16="http://schemas.microsoft.com/office/drawing/2014/main" id="{0E42E998-4CB8-BF51-B355-6EC2F413A300}"/>
                </a:ext>
              </a:extLst>
            </p:cNvPr>
            <p:cNvSpPr/>
            <p:nvPr/>
          </p:nvSpPr>
          <p:spPr bwMode="auto">
            <a:xfrm>
              <a:off x="8777288" y="3933826"/>
              <a:ext cx="4763" cy="4763"/>
            </a:xfrm>
            <a:custGeom>
              <a:avLst/>
              <a:gdLst>
                <a:gd name="T0" fmla="*/ 0 w 2"/>
                <a:gd name="T1" fmla="*/ 0 h 2"/>
                <a:gd name="T2" fmla="*/ 2 w 2"/>
                <a:gd name="T3" fmla="*/ 0 h 2"/>
                <a:gd name="T4" fmla="*/ 0 w 2"/>
                <a:gd name="T5" fmla="*/ 0 h 2"/>
              </a:gdLst>
              <a:ahLst/>
              <a:cxnLst>
                <a:cxn ang="0">
                  <a:pos x="T0" y="T1"/>
                </a:cxn>
                <a:cxn ang="0">
                  <a:pos x="T2" y="T3"/>
                </a:cxn>
                <a:cxn ang="0">
                  <a:pos x="T4" y="T5"/>
                </a:cxn>
              </a:cxnLst>
              <a:rect l="0" t="0" r="r" b="b"/>
              <a:pathLst>
                <a:path w="2" h="2">
                  <a:moveTo>
                    <a:pt x="0" y="0"/>
                  </a:moveTo>
                  <a:cubicBezTo>
                    <a:pt x="0" y="0"/>
                    <a:pt x="1" y="0"/>
                    <a:pt x="2" y="0"/>
                  </a:cubicBezTo>
                  <a:cubicBezTo>
                    <a:pt x="1" y="2"/>
                    <a:pt x="0" y="2"/>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8" name="Freeform 845">
              <a:extLst>
                <a:ext uri="{FF2B5EF4-FFF2-40B4-BE49-F238E27FC236}">
                  <a16:creationId xmlns:a16="http://schemas.microsoft.com/office/drawing/2014/main" id="{98E3C9B2-E9AD-6960-3993-6CC869C0936D}"/>
                </a:ext>
              </a:extLst>
            </p:cNvPr>
            <p:cNvSpPr/>
            <p:nvPr/>
          </p:nvSpPr>
          <p:spPr bwMode="auto">
            <a:xfrm>
              <a:off x="8912226" y="4194176"/>
              <a:ext cx="3175" cy="3175"/>
            </a:xfrm>
            <a:custGeom>
              <a:avLst/>
              <a:gdLst>
                <a:gd name="T0" fmla="*/ 1 w 1"/>
                <a:gd name="T1" fmla="*/ 1 h 2"/>
                <a:gd name="T2" fmla="*/ 1 w 1"/>
                <a:gd name="T3" fmla="*/ 2 h 2"/>
                <a:gd name="T4" fmla="*/ 0 w 1"/>
                <a:gd name="T5" fmla="*/ 1 h 2"/>
                <a:gd name="T6" fmla="*/ 1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2"/>
                    <a:pt x="1" y="2"/>
                  </a:cubicBezTo>
                  <a:cubicBezTo>
                    <a:pt x="0" y="2"/>
                    <a:pt x="0" y="1"/>
                    <a:pt x="0" y="1"/>
                  </a:cubicBezTo>
                  <a:cubicBezTo>
                    <a:pt x="0" y="1"/>
                    <a:pt x="1" y="0"/>
                    <a:pt x="1" y="0"/>
                  </a:cubicBezTo>
                  <a:cubicBezTo>
                    <a:pt x="1" y="1"/>
                    <a:pt x="1" y="1"/>
                    <a:pt x="1" y="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9" name="Freeform 846">
              <a:extLst>
                <a:ext uri="{FF2B5EF4-FFF2-40B4-BE49-F238E27FC236}">
                  <a16:creationId xmlns:a16="http://schemas.microsoft.com/office/drawing/2014/main" id="{C918890C-3296-4E9C-DEFF-F002E13F3701}"/>
                </a:ext>
              </a:extLst>
            </p:cNvPr>
            <p:cNvSpPr/>
            <p:nvPr/>
          </p:nvSpPr>
          <p:spPr bwMode="auto">
            <a:xfrm>
              <a:off x="8677276" y="2528888"/>
              <a:ext cx="7938" cy="9525"/>
            </a:xfrm>
            <a:custGeom>
              <a:avLst/>
              <a:gdLst>
                <a:gd name="T0" fmla="*/ 0 w 5"/>
                <a:gd name="T1" fmla="*/ 0 h 5"/>
                <a:gd name="T2" fmla="*/ 5 w 5"/>
                <a:gd name="T3" fmla="*/ 5 h 5"/>
                <a:gd name="T4" fmla="*/ 0 w 5"/>
                <a:gd name="T5" fmla="*/ 0 h 5"/>
              </a:gdLst>
              <a:ahLst/>
              <a:cxnLst>
                <a:cxn ang="0">
                  <a:pos x="T0" y="T1"/>
                </a:cxn>
                <a:cxn ang="0">
                  <a:pos x="T2" y="T3"/>
                </a:cxn>
                <a:cxn ang="0">
                  <a:pos x="T4" y="T5"/>
                </a:cxn>
              </a:cxnLst>
              <a:rect l="0" t="0" r="r" b="b"/>
              <a:pathLst>
                <a:path w="5" h="5">
                  <a:moveTo>
                    <a:pt x="0" y="0"/>
                  </a:moveTo>
                  <a:cubicBezTo>
                    <a:pt x="3" y="0"/>
                    <a:pt x="5" y="2"/>
                    <a:pt x="5" y="5"/>
                  </a:cubicBezTo>
                  <a:cubicBezTo>
                    <a:pt x="2" y="5"/>
                    <a:pt x="0" y="3"/>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0" name="Freeform 847">
              <a:extLst>
                <a:ext uri="{FF2B5EF4-FFF2-40B4-BE49-F238E27FC236}">
                  <a16:creationId xmlns:a16="http://schemas.microsoft.com/office/drawing/2014/main" id="{DA1AEA2B-3374-0281-7864-A6E8817B584A}"/>
                </a:ext>
              </a:extLst>
            </p:cNvPr>
            <p:cNvSpPr/>
            <p:nvPr/>
          </p:nvSpPr>
          <p:spPr bwMode="auto">
            <a:xfrm>
              <a:off x="9017001" y="2038351"/>
              <a:ext cx="4763" cy="7938"/>
            </a:xfrm>
            <a:custGeom>
              <a:avLst/>
              <a:gdLst>
                <a:gd name="T0" fmla="*/ 0 w 2"/>
                <a:gd name="T1" fmla="*/ 5 h 5"/>
                <a:gd name="T2" fmla="*/ 1 w 2"/>
                <a:gd name="T3" fmla="*/ 0 h 5"/>
                <a:gd name="T4" fmla="*/ 1 w 2"/>
                <a:gd name="T5" fmla="*/ 0 h 5"/>
                <a:gd name="T6" fmla="*/ 0 w 2"/>
                <a:gd name="T7" fmla="*/ 5 h 5"/>
              </a:gdLst>
              <a:ahLst/>
              <a:cxnLst>
                <a:cxn ang="0">
                  <a:pos x="T0" y="T1"/>
                </a:cxn>
                <a:cxn ang="0">
                  <a:pos x="T2" y="T3"/>
                </a:cxn>
                <a:cxn ang="0">
                  <a:pos x="T4" y="T5"/>
                </a:cxn>
                <a:cxn ang="0">
                  <a:pos x="T6" y="T7"/>
                </a:cxn>
              </a:cxnLst>
              <a:rect l="0" t="0" r="r" b="b"/>
              <a:pathLst>
                <a:path w="2" h="5">
                  <a:moveTo>
                    <a:pt x="0" y="5"/>
                  </a:moveTo>
                  <a:cubicBezTo>
                    <a:pt x="0" y="3"/>
                    <a:pt x="0" y="1"/>
                    <a:pt x="1" y="0"/>
                  </a:cubicBezTo>
                  <a:cubicBezTo>
                    <a:pt x="1" y="0"/>
                    <a:pt x="1" y="0"/>
                    <a:pt x="1" y="0"/>
                  </a:cubicBezTo>
                  <a:cubicBezTo>
                    <a:pt x="2" y="2"/>
                    <a:pt x="1" y="4"/>
                    <a:pt x="0" y="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1" name="Freeform 848">
              <a:extLst>
                <a:ext uri="{FF2B5EF4-FFF2-40B4-BE49-F238E27FC236}">
                  <a16:creationId xmlns:a16="http://schemas.microsoft.com/office/drawing/2014/main" id="{44F9D0A8-89C7-F4CD-6A8A-9792D502019E}"/>
                </a:ext>
              </a:extLst>
            </p:cNvPr>
            <p:cNvSpPr/>
            <p:nvPr/>
          </p:nvSpPr>
          <p:spPr bwMode="auto">
            <a:xfrm>
              <a:off x="8851901" y="2328863"/>
              <a:ext cx="3175" cy="4763"/>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1" y="2"/>
                    <a:pt x="1" y="1"/>
                    <a:pt x="0" y="0"/>
                  </a:cubicBezTo>
                  <a:cubicBezTo>
                    <a:pt x="1" y="1"/>
                    <a:pt x="1" y="2"/>
                    <a:pt x="2" y="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2" name="Freeform 849">
              <a:extLst>
                <a:ext uri="{FF2B5EF4-FFF2-40B4-BE49-F238E27FC236}">
                  <a16:creationId xmlns:a16="http://schemas.microsoft.com/office/drawing/2014/main" id="{28351106-F365-FE09-AD55-0C51F207AD81}"/>
                </a:ext>
              </a:extLst>
            </p:cNvPr>
            <p:cNvSpPr/>
            <p:nvPr/>
          </p:nvSpPr>
          <p:spPr bwMode="auto">
            <a:xfrm>
              <a:off x="8912226" y="1795463"/>
              <a:ext cx="4763" cy="4763"/>
            </a:xfrm>
            <a:custGeom>
              <a:avLst/>
              <a:gdLst>
                <a:gd name="T0" fmla="*/ 0 w 2"/>
                <a:gd name="T1" fmla="*/ 0 h 3"/>
                <a:gd name="T2" fmla="*/ 2 w 2"/>
                <a:gd name="T3" fmla="*/ 0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0" y="0"/>
                    <a:pt x="1" y="0"/>
                    <a:pt x="2" y="0"/>
                  </a:cubicBezTo>
                  <a:cubicBezTo>
                    <a:pt x="2" y="1"/>
                    <a:pt x="1" y="2"/>
                    <a:pt x="1" y="3"/>
                  </a:cubicBezTo>
                  <a:cubicBezTo>
                    <a:pt x="0" y="2"/>
                    <a:pt x="0"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3" name="Freeform 850">
              <a:extLst>
                <a:ext uri="{FF2B5EF4-FFF2-40B4-BE49-F238E27FC236}">
                  <a16:creationId xmlns:a16="http://schemas.microsoft.com/office/drawing/2014/main" id="{BD6AD4D7-3F32-9F24-B15B-536CB41CF637}"/>
                </a:ext>
              </a:extLst>
            </p:cNvPr>
            <p:cNvSpPr/>
            <p:nvPr/>
          </p:nvSpPr>
          <p:spPr bwMode="auto">
            <a:xfrm>
              <a:off x="8907463" y="1789113"/>
              <a:ext cx="4763" cy="6350"/>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1" y="1"/>
                    <a:pt x="2" y="2"/>
                    <a:pt x="3" y="3"/>
                  </a:cubicBezTo>
                  <a:cubicBezTo>
                    <a:pt x="2" y="2"/>
                    <a:pt x="1"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4" name="Freeform 851">
              <a:extLst>
                <a:ext uri="{FF2B5EF4-FFF2-40B4-BE49-F238E27FC236}">
                  <a16:creationId xmlns:a16="http://schemas.microsoft.com/office/drawing/2014/main" id="{731FF3B7-0FF6-7DBA-B007-A686B6F001F3}"/>
                </a:ext>
              </a:extLst>
            </p:cNvPr>
            <p:cNvSpPr/>
            <p:nvPr/>
          </p:nvSpPr>
          <p:spPr bwMode="auto">
            <a:xfrm>
              <a:off x="8931276" y="2005013"/>
              <a:ext cx="1588" cy="4763"/>
            </a:xfrm>
            <a:custGeom>
              <a:avLst/>
              <a:gdLst>
                <a:gd name="T0" fmla="*/ 1 w 1"/>
                <a:gd name="T1" fmla="*/ 1 h 2"/>
                <a:gd name="T2" fmla="*/ 1 w 1"/>
                <a:gd name="T3" fmla="*/ 2 h 2"/>
                <a:gd name="T4" fmla="*/ 0 w 1"/>
                <a:gd name="T5" fmla="*/ 1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2"/>
                  </a:cubicBezTo>
                  <a:cubicBezTo>
                    <a:pt x="0" y="1"/>
                    <a:pt x="0" y="1"/>
                    <a:pt x="0" y="1"/>
                  </a:cubicBezTo>
                  <a:cubicBezTo>
                    <a:pt x="0" y="1"/>
                    <a:pt x="0" y="0"/>
                    <a:pt x="0" y="0"/>
                  </a:cubicBezTo>
                  <a:cubicBezTo>
                    <a:pt x="1" y="0"/>
                    <a:pt x="1" y="1"/>
                    <a:pt x="1" y="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5" name="Freeform 852">
              <a:extLst>
                <a:ext uri="{FF2B5EF4-FFF2-40B4-BE49-F238E27FC236}">
                  <a16:creationId xmlns:a16="http://schemas.microsoft.com/office/drawing/2014/main" id="{B1CF384B-81F0-CEB7-BFCE-10135B40C68F}"/>
                </a:ext>
              </a:extLst>
            </p:cNvPr>
            <p:cNvSpPr/>
            <p:nvPr/>
          </p:nvSpPr>
          <p:spPr bwMode="auto">
            <a:xfrm>
              <a:off x="8982076" y="2081213"/>
              <a:ext cx="1588" cy="1588"/>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1"/>
                    <a:pt x="1"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6" name="Freeform 853">
              <a:extLst>
                <a:ext uri="{FF2B5EF4-FFF2-40B4-BE49-F238E27FC236}">
                  <a16:creationId xmlns:a16="http://schemas.microsoft.com/office/drawing/2014/main" id="{EB5BCF38-AE31-1F9F-2871-BF9928B6E106}"/>
                </a:ext>
              </a:extLst>
            </p:cNvPr>
            <p:cNvSpPr/>
            <p:nvPr/>
          </p:nvSpPr>
          <p:spPr bwMode="auto">
            <a:xfrm>
              <a:off x="9078913" y="4741863"/>
              <a:ext cx="3175" cy="6350"/>
            </a:xfrm>
            <a:custGeom>
              <a:avLst/>
              <a:gdLst>
                <a:gd name="T0" fmla="*/ 2 w 2"/>
                <a:gd name="T1" fmla="*/ 3 h 3"/>
                <a:gd name="T2" fmla="*/ 0 w 2"/>
                <a:gd name="T3" fmla="*/ 3 h 3"/>
                <a:gd name="T4" fmla="*/ 0 w 2"/>
                <a:gd name="T5" fmla="*/ 1 h 3"/>
                <a:gd name="T6" fmla="*/ 2 w 2"/>
                <a:gd name="T7" fmla="*/ 0 h 3"/>
                <a:gd name="T8" fmla="*/ 2 w 2"/>
                <a:gd name="T9" fmla="*/ 3 h 3"/>
              </a:gdLst>
              <a:ahLst/>
              <a:cxnLst>
                <a:cxn ang="0">
                  <a:pos x="T0" y="T1"/>
                </a:cxn>
                <a:cxn ang="0">
                  <a:pos x="T2" y="T3"/>
                </a:cxn>
                <a:cxn ang="0">
                  <a:pos x="T4" y="T5"/>
                </a:cxn>
                <a:cxn ang="0">
                  <a:pos x="T6" y="T7"/>
                </a:cxn>
                <a:cxn ang="0">
                  <a:pos x="T8" y="T9"/>
                </a:cxn>
              </a:cxnLst>
              <a:rect l="0" t="0" r="r" b="b"/>
              <a:pathLst>
                <a:path w="2" h="3">
                  <a:moveTo>
                    <a:pt x="2" y="3"/>
                  </a:moveTo>
                  <a:cubicBezTo>
                    <a:pt x="1" y="3"/>
                    <a:pt x="0" y="3"/>
                    <a:pt x="0" y="3"/>
                  </a:cubicBezTo>
                  <a:cubicBezTo>
                    <a:pt x="0" y="2"/>
                    <a:pt x="0" y="2"/>
                    <a:pt x="0" y="1"/>
                  </a:cubicBezTo>
                  <a:cubicBezTo>
                    <a:pt x="0" y="1"/>
                    <a:pt x="1" y="1"/>
                    <a:pt x="2" y="0"/>
                  </a:cubicBezTo>
                  <a:cubicBezTo>
                    <a:pt x="2" y="1"/>
                    <a:pt x="2" y="2"/>
                    <a:pt x="2" y="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7" name="Freeform 854">
              <a:extLst>
                <a:ext uri="{FF2B5EF4-FFF2-40B4-BE49-F238E27FC236}">
                  <a16:creationId xmlns:a16="http://schemas.microsoft.com/office/drawing/2014/main" id="{66BB9E22-9EC4-F19B-5600-A3FB55240848}"/>
                </a:ext>
              </a:extLst>
            </p:cNvPr>
            <p:cNvSpPr/>
            <p:nvPr/>
          </p:nvSpPr>
          <p:spPr bwMode="auto">
            <a:xfrm>
              <a:off x="9094788" y="3143251"/>
              <a:ext cx="1588" cy="1588"/>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0"/>
                    <a:pt x="1" y="1"/>
                  </a:cubicBezTo>
                  <a:cubicBezTo>
                    <a:pt x="1" y="0"/>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8" name="Freeform 855">
              <a:extLst>
                <a:ext uri="{FF2B5EF4-FFF2-40B4-BE49-F238E27FC236}">
                  <a16:creationId xmlns:a16="http://schemas.microsoft.com/office/drawing/2014/main" id="{53D20846-9DBE-0284-1739-64E9D2165C31}"/>
                </a:ext>
              </a:extLst>
            </p:cNvPr>
            <p:cNvSpPr/>
            <p:nvPr/>
          </p:nvSpPr>
          <p:spPr bwMode="auto">
            <a:xfrm>
              <a:off x="9002713" y="4760913"/>
              <a:ext cx="6350" cy="4763"/>
            </a:xfrm>
            <a:custGeom>
              <a:avLst/>
              <a:gdLst>
                <a:gd name="T0" fmla="*/ 0 w 3"/>
                <a:gd name="T1" fmla="*/ 3 h 3"/>
                <a:gd name="T2" fmla="*/ 3 w 3"/>
                <a:gd name="T3" fmla="*/ 0 h 3"/>
                <a:gd name="T4" fmla="*/ 3 w 3"/>
                <a:gd name="T5" fmla="*/ 1 h 3"/>
                <a:gd name="T6" fmla="*/ 0 w 3"/>
                <a:gd name="T7" fmla="*/ 3 h 3"/>
              </a:gdLst>
              <a:ahLst/>
              <a:cxnLst>
                <a:cxn ang="0">
                  <a:pos x="T0" y="T1"/>
                </a:cxn>
                <a:cxn ang="0">
                  <a:pos x="T2" y="T3"/>
                </a:cxn>
                <a:cxn ang="0">
                  <a:pos x="T4" y="T5"/>
                </a:cxn>
                <a:cxn ang="0">
                  <a:pos x="T6" y="T7"/>
                </a:cxn>
              </a:cxnLst>
              <a:rect l="0" t="0" r="r" b="b"/>
              <a:pathLst>
                <a:path w="3" h="3">
                  <a:moveTo>
                    <a:pt x="0" y="3"/>
                  </a:moveTo>
                  <a:cubicBezTo>
                    <a:pt x="1" y="2"/>
                    <a:pt x="2" y="1"/>
                    <a:pt x="3" y="0"/>
                  </a:cubicBezTo>
                  <a:cubicBezTo>
                    <a:pt x="3" y="0"/>
                    <a:pt x="3" y="1"/>
                    <a:pt x="3" y="1"/>
                  </a:cubicBezTo>
                  <a:cubicBezTo>
                    <a:pt x="2" y="1"/>
                    <a:pt x="1" y="2"/>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9" name="Freeform 856">
              <a:extLst>
                <a:ext uri="{FF2B5EF4-FFF2-40B4-BE49-F238E27FC236}">
                  <a16:creationId xmlns:a16="http://schemas.microsoft.com/office/drawing/2014/main" id="{91D7C7BD-A7E4-01A7-A8CA-964B010C47E6}"/>
                </a:ext>
              </a:extLst>
            </p:cNvPr>
            <p:cNvSpPr/>
            <p:nvPr/>
          </p:nvSpPr>
          <p:spPr bwMode="auto">
            <a:xfrm>
              <a:off x="9001126" y="4765676"/>
              <a:ext cx="1588" cy="1588"/>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0"/>
                    <a:pt x="1" y="0"/>
                    <a:pt x="1" y="0"/>
                  </a:cubicBezTo>
                  <a:cubicBezTo>
                    <a:pt x="1" y="0"/>
                    <a:pt x="1" y="0"/>
                    <a:pt x="1"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0" name="Freeform 857">
              <a:extLst>
                <a:ext uri="{FF2B5EF4-FFF2-40B4-BE49-F238E27FC236}">
                  <a16:creationId xmlns:a16="http://schemas.microsoft.com/office/drawing/2014/main" id="{4E7F8612-B316-F67F-D140-06FC54AC27E8}"/>
                </a:ext>
              </a:extLst>
            </p:cNvPr>
            <p:cNvSpPr/>
            <p:nvPr/>
          </p:nvSpPr>
          <p:spPr bwMode="auto">
            <a:xfrm>
              <a:off x="8316913" y="3833813"/>
              <a:ext cx="3175" cy="7938"/>
            </a:xfrm>
            <a:custGeom>
              <a:avLst/>
              <a:gdLst>
                <a:gd name="T0" fmla="*/ 0 w 2"/>
                <a:gd name="T1" fmla="*/ 4 h 4"/>
                <a:gd name="T2" fmla="*/ 0 w 2"/>
                <a:gd name="T3" fmla="*/ 1 h 4"/>
                <a:gd name="T4" fmla="*/ 2 w 2"/>
                <a:gd name="T5" fmla="*/ 2 h 4"/>
                <a:gd name="T6" fmla="*/ 0 w 2"/>
                <a:gd name="T7" fmla="*/ 4 h 4"/>
              </a:gdLst>
              <a:ahLst/>
              <a:cxnLst>
                <a:cxn ang="0">
                  <a:pos x="T0" y="T1"/>
                </a:cxn>
                <a:cxn ang="0">
                  <a:pos x="T2" y="T3"/>
                </a:cxn>
                <a:cxn ang="0">
                  <a:pos x="T4" y="T5"/>
                </a:cxn>
                <a:cxn ang="0">
                  <a:pos x="T6" y="T7"/>
                </a:cxn>
              </a:cxnLst>
              <a:rect l="0" t="0" r="r" b="b"/>
              <a:pathLst>
                <a:path w="2" h="4">
                  <a:moveTo>
                    <a:pt x="0" y="4"/>
                  </a:moveTo>
                  <a:cubicBezTo>
                    <a:pt x="0" y="3"/>
                    <a:pt x="0" y="2"/>
                    <a:pt x="0" y="1"/>
                  </a:cubicBezTo>
                  <a:cubicBezTo>
                    <a:pt x="1" y="0"/>
                    <a:pt x="2" y="1"/>
                    <a:pt x="2" y="2"/>
                  </a:cubicBezTo>
                  <a:cubicBezTo>
                    <a:pt x="2" y="3"/>
                    <a:pt x="1" y="3"/>
                    <a:pt x="0" y="4"/>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1" name="Freeform 858">
              <a:extLst>
                <a:ext uri="{FF2B5EF4-FFF2-40B4-BE49-F238E27FC236}">
                  <a16:creationId xmlns:a16="http://schemas.microsoft.com/office/drawing/2014/main" id="{12FAF980-0084-7874-4BDF-1D426B647EF3}"/>
                </a:ext>
              </a:extLst>
            </p:cNvPr>
            <p:cNvSpPr/>
            <p:nvPr/>
          </p:nvSpPr>
          <p:spPr bwMode="auto">
            <a:xfrm>
              <a:off x="8655051" y="2160588"/>
              <a:ext cx="9525" cy="3175"/>
            </a:xfrm>
            <a:custGeom>
              <a:avLst/>
              <a:gdLst>
                <a:gd name="T0" fmla="*/ 0 w 5"/>
                <a:gd name="T1" fmla="*/ 0 h 2"/>
                <a:gd name="T2" fmla="*/ 5 w 5"/>
                <a:gd name="T3" fmla="*/ 0 h 2"/>
                <a:gd name="T4" fmla="*/ 0 w 5"/>
                <a:gd name="T5" fmla="*/ 0 h 2"/>
              </a:gdLst>
              <a:ahLst/>
              <a:cxnLst>
                <a:cxn ang="0">
                  <a:pos x="T0" y="T1"/>
                </a:cxn>
                <a:cxn ang="0">
                  <a:pos x="T2" y="T3"/>
                </a:cxn>
                <a:cxn ang="0">
                  <a:pos x="T4" y="T5"/>
                </a:cxn>
              </a:cxnLst>
              <a:rect l="0" t="0" r="r" b="b"/>
              <a:pathLst>
                <a:path w="5" h="2">
                  <a:moveTo>
                    <a:pt x="0" y="0"/>
                  </a:moveTo>
                  <a:cubicBezTo>
                    <a:pt x="1" y="0"/>
                    <a:pt x="3" y="0"/>
                    <a:pt x="5" y="0"/>
                  </a:cubicBezTo>
                  <a:cubicBezTo>
                    <a:pt x="3" y="2"/>
                    <a:pt x="1" y="2"/>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2" name="Freeform 859">
              <a:extLst>
                <a:ext uri="{FF2B5EF4-FFF2-40B4-BE49-F238E27FC236}">
                  <a16:creationId xmlns:a16="http://schemas.microsoft.com/office/drawing/2014/main" id="{7D406425-8E41-77F6-B161-203C3A181051}"/>
                </a:ext>
              </a:extLst>
            </p:cNvPr>
            <p:cNvSpPr/>
            <p:nvPr/>
          </p:nvSpPr>
          <p:spPr bwMode="auto">
            <a:xfrm>
              <a:off x="8342313" y="3333751"/>
              <a:ext cx="4763" cy="6350"/>
            </a:xfrm>
            <a:custGeom>
              <a:avLst/>
              <a:gdLst>
                <a:gd name="T0" fmla="*/ 0 w 3"/>
                <a:gd name="T1" fmla="*/ 0 h 4"/>
                <a:gd name="T2" fmla="*/ 3 w 3"/>
                <a:gd name="T3" fmla="*/ 1 h 4"/>
                <a:gd name="T4" fmla="*/ 0 w 3"/>
                <a:gd name="T5" fmla="*/ 0 h 4"/>
              </a:gdLst>
              <a:ahLst/>
              <a:cxnLst>
                <a:cxn ang="0">
                  <a:pos x="T0" y="T1"/>
                </a:cxn>
                <a:cxn ang="0">
                  <a:pos x="T2" y="T3"/>
                </a:cxn>
                <a:cxn ang="0">
                  <a:pos x="T4" y="T5"/>
                </a:cxn>
              </a:cxnLst>
              <a:rect l="0" t="0" r="r" b="b"/>
              <a:pathLst>
                <a:path w="3" h="4">
                  <a:moveTo>
                    <a:pt x="0" y="0"/>
                  </a:moveTo>
                  <a:cubicBezTo>
                    <a:pt x="1" y="1"/>
                    <a:pt x="2" y="1"/>
                    <a:pt x="3" y="1"/>
                  </a:cubicBezTo>
                  <a:cubicBezTo>
                    <a:pt x="1" y="4"/>
                    <a:pt x="1"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3" name="Freeform 860">
              <a:extLst>
                <a:ext uri="{FF2B5EF4-FFF2-40B4-BE49-F238E27FC236}">
                  <a16:creationId xmlns:a16="http://schemas.microsoft.com/office/drawing/2014/main" id="{D13151A3-06EA-2B6E-1921-C9B24547BA8C}"/>
                </a:ext>
              </a:extLst>
            </p:cNvPr>
            <p:cNvSpPr/>
            <p:nvPr/>
          </p:nvSpPr>
          <p:spPr bwMode="auto">
            <a:xfrm>
              <a:off x="8532813" y="3081338"/>
              <a:ext cx="1588" cy="6350"/>
            </a:xfrm>
            <a:custGeom>
              <a:avLst/>
              <a:gdLst>
                <a:gd name="T0" fmla="*/ 0 w 1"/>
                <a:gd name="T1" fmla="*/ 0 h 3"/>
                <a:gd name="T2" fmla="*/ 1 w 1"/>
                <a:gd name="T3" fmla="*/ 2 h 3"/>
                <a:gd name="T4" fmla="*/ 0 w 1"/>
                <a:gd name="T5" fmla="*/ 3 h 3"/>
                <a:gd name="T6" fmla="*/ 0 w 1"/>
                <a:gd name="T7" fmla="*/ 0 h 3"/>
              </a:gdLst>
              <a:ahLst/>
              <a:cxnLst>
                <a:cxn ang="0">
                  <a:pos x="T0" y="T1"/>
                </a:cxn>
                <a:cxn ang="0">
                  <a:pos x="T2" y="T3"/>
                </a:cxn>
                <a:cxn ang="0">
                  <a:pos x="T4" y="T5"/>
                </a:cxn>
                <a:cxn ang="0">
                  <a:pos x="T6" y="T7"/>
                </a:cxn>
              </a:cxnLst>
              <a:rect l="0" t="0" r="r" b="b"/>
              <a:pathLst>
                <a:path w="1" h="3">
                  <a:moveTo>
                    <a:pt x="0" y="0"/>
                  </a:moveTo>
                  <a:cubicBezTo>
                    <a:pt x="1" y="1"/>
                    <a:pt x="1" y="1"/>
                    <a:pt x="1" y="2"/>
                  </a:cubicBezTo>
                  <a:cubicBezTo>
                    <a:pt x="1" y="2"/>
                    <a:pt x="1" y="2"/>
                    <a:pt x="0" y="3"/>
                  </a:cubicBezTo>
                  <a:cubicBezTo>
                    <a:pt x="0" y="2"/>
                    <a:pt x="0"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4" name="Freeform 861">
              <a:extLst>
                <a:ext uri="{FF2B5EF4-FFF2-40B4-BE49-F238E27FC236}">
                  <a16:creationId xmlns:a16="http://schemas.microsoft.com/office/drawing/2014/main" id="{160ECE6C-8D7A-71A7-A77E-F007614B0828}"/>
                </a:ext>
              </a:extLst>
            </p:cNvPr>
            <p:cNvSpPr/>
            <p:nvPr/>
          </p:nvSpPr>
          <p:spPr bwMode="auto">
            <a:xfrm>
              <a:off x="8097838" y="2660651"/>
              <a:ext cx="4763" cy="4763"/>
            </a:xfrm>
            <a:custGeom>
              <a:avLst/>
              <a:gdLst>
                <a:gd name="T0" fmla="*/ 2 w 2"/>
                <a:gd name="T1" fmla="*/ 0 h 3"/>
                <a:gd name="T2" fmla="*/ 1 w 2"/>
                <a:gd name="T3" fmla="*/ 3 h 3"/>
                <a:gd name="T4" fmla="*/ 0 w 2"/>
                <a:gd name="T5" fmla="*/ 2 h 3"/>
                <a:gd name="T6" fmla="*/ 2 w 2"/>
                <a:gd name="T7" fmla="*/ 0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2" y="1"/>
                    <a:pt x="1" y="2"/>
                    <a:pt x="1" y="3"/>
                  </a:cubicBezTo>
                  <a:cubicBezTo>
                    <a:pt x="1" y="3"/>
                    <a:pt x="0" y="2"/>
                    <a:pt x="0" y="2"/>
                  </a:cubicBezTo>
                  <a:cubicBezTo>
                    <a:pt x="1" y="1"/>
                    <a:pt x="1" y="1"/>
                    <a:pt x="2" y="0"/>
                  </a:cubicBezTo>
                  <a:cubicBezTo>
                    <a:pt x="2" y="0"/>
                    <a:pt x="2" y="0"/>
                    <a:pt x="2"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5" name="Freeform 862">
              <a:extLst>
                <a:ext uri="{FF2B5EF4-FFF2-40B4-BE49-F238E27FC236}">
                  <a16:creationId xmlns:a16="http://schemas.microsoft.com/office/drawing/2014/main" id="{C5E4D747-A645-57C6-B7A8-CCDBEB05F0FB}"/>
                </a:ext>
              </a:extLst>
            </p:cNvPr>
            <p:cNvSpPr/>
            <p:nvPr/>
          </p:nvSpPr>
          <p:spPr bwMode="auto">
            <a:xfrm>
              <a:off x="8185151" y="2551113"/>
              <a:ext cx="3175" cy="4763"/>
            </a:xfrm>
            <a:custGeom>
              <a:avLst/>
              <a:gdLst>
                <a:gd name="T0" fmla="*/ 2 w 2"/>
                <a:gd name="T1" fmla="*/ 0 h 3"/>
                <a:gd name="T2" fmla="*/ 1 w 2"/>
                <a:gd name="T3" fmla="*/ 3 h 3"/>
                <a:gd name="T4" fmla="*/ 0 w 2"/>
                <a:gd name="T5" fmla="*/ 3 h 3"/>
                <a:gd name="T6" fmla="*/ 2 w 2"/>
                <a:gd name="T7" fmla="*/ 0 h 3"/>
              </a:gdLst>
              <a:ahLst/>
              <a:cxnLst>
                <a:cxn ang="0">
                  <a:pos x="T0" y="T1"/>
                </a:cxn>
                <a:cxn ang="0">
                  <a:pos x="T2" y="T3"/>
                </a:cxn>
                <a:cxn ang="0">
                  <a:pos x="T4" y="T5"/>
                </a:cxn>
                <a:cxn ang="0">
                  <a:pos x="T6" y="T7"/>
                </a:cxn>
              </a:cxnLst>
              <a:rect l="0" t="0" r="r" b="b"/>
              <a:pathLst>
                <a:path w="2" h="3">
                  <a:moveTo>
                    <a:pt x="2" y="0"/>
                  </a:moveTo>
                  <a:cubicBezTo>
                    <a:pt x="2" y="1"/>
                    <a:pt x="2" y="2"/>
                    <a:pt x="1" y="3"/>
                  </a:cubicBezTo>
                  <a:cubicBezTo>
                    <a:pt x="1" y="3"/>
                    <a:pt x="1" y="3"/>
                    <a:pt x="0" y="3"/>
                  </a:cubicBezTo>
                  <a:cubicBezTo>
                    <a:pt x="1" y="2"/>
                    <a:pt x="2" y="1"/>
                    <a:pt x="2"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6" name="Freeform 863">
              <a:extLst>
                <a:ext uri="{FF2B5EF4-FFF2-40B4-BE49-F238E27FC236}">
                  <a16:creationId xmlns:a16="http://schemas.microsoft.com/office/drawing/2014/main" id="{E860920E-44CC-FDD0-F887-33081C1451D1}"/>
                </a:ext>
              </a:extLst>
            </p:cNvPr>
            <p:cNvSpPr/>
            <p:nvPr/>
          </p:nvSpPr>
          <p:spPr bwMode="auto">
            <a:xfrm flipH="1">
              <a:off x="8218488" y="2455863"/>
              <a:ext cx="0" cy="1588"/>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8245" name="Grupo 18244">
            <a:extLst>
              <a:ext uri="{FF2B5EF4-FFF2-40B4-BE49-F238E27FC236}">
                <a16:creationId xmlns:a16="http://schemas.microsoft.com/office/drawing/2014/main" id="{6A66A4FC-226B-34D0-241D-081059278EC1}"/>
              </a:ext>
            </a:extLst>
          </p:cNvPr>
          <p:cNvGrpSpPr/>
          <p:nvPr/>
        </p:nvGrpSpPr>
        <p:grpSpPr>
          <a:xfrm>
            <a:off x="7578725" y="306388"/>
            <a:ext cx="1273176" cy="1268413"/>
            <a:chOff x="7578725" y="306388"/>
            <a:chExt cx="1273176" cy="1268413"/>
          </a:xfrm>
        </p:grpSpPr>
        <p:sp>
          <p:nvSpPr>
            <p:cNvPr id="18230" name="Freeform 867">
              <a:extLst>
                <a:ext uri="{FF2B5EF4-FFF2-40B4-BE49-F238E27FC236}">
                  <a16:creationId xmlns:a16="http://schemas.microsoft.com/office/drawing/2014/main" id="{ABE813AF-BB4F-CC9E-803E-50F26A8C149F}"/>
                </a:ext>
              </a:extLst>
            </p:cNvPr>
            <p:cNvSpPr>
              <a:spLocks noEditPoints="1"/>
            </p:cNvSpPr>
            <p:nvPr/>
          </p:nvSpPr>
          <p:spPr bwMode="auto">
            <a:xfrm>
              <a:off x="7985125" y="711201"/>
              <a:ext cx="457200" cy="466725"/>
            </a:xfrm>
            <a:custGeom>
              <a:avLst/>
              <a:gdLst>
                <a:gd name="T0" fmla="*/ 16 w 204"/>
                <a:gd name="T1" fmla="*/ 49 h 208"/>
                <a:gd name="T2" fmla="*/ 19 w 204"/>
                <a:gd name="T3" fmla="*/ 44 h 208"/>
                <a:gd name="T4" fmla="*/ 34 w 204"/>
                <a:gd name="T5" fmla="*/ 26 h 208"/>
                <a:gd name="T6" fmla="*/ 35 w 204"/>
                <a:gd name="T7" fmla="*/ 26 h 208"/>
                <a:gd name="T8" fmla="*/ 39 w 204"/>
                <a:gd name="T9" fmla="*/ 22 h 208"/>
                <a:gd name="T10" fmla="*/ 43 w 204"/>
                <a:gd name="T11" fmla="*/ 20 h 208"/>
                <a:gd name="T12" fmla="*/ 58 w 204"/>
                <a:gd name="T13" fmla="*/ 10 h 208"/>
                <a:gd name="T14" fmla="*/ 65 w 204"/>
                <a:gd name="T15" fmla="*/ 7 h 208"/>
                <a:gd name="T16" fmla="*/ 129 w 204"/>
                <a:gd name="T17" fmla="*/ 3 h 208"/>
                <a:gd name="T18" fmla="*/ 134 w 204"/>
                <a:gd name="T19" fmla="*/ 5 h 208"/>
                <a:gd name="T20" fmla="*/ 137 w 204"/>
                <a:gd name="T21" fmla="*/ 6 h 208"/>
                <a:gd name="T22" fmla="*/ 157 w 204"/>
                <a:gd name="T23" fmla="*/ 15 h 208"/>
                <a:gd name="T24" fmla="*/ 159 w 204"/>
                <a:gd name="T25" fmla="*/ 17 h 208"/>
                <a:gd name="T26" fmla="*/ 160 w 204"/>
                <a:gd name="T27" fmla="*/ 18 h 208"/>
                <a:gd name="T28" fmla="*/ 171 w 204"/>
                <a:gd name="T29" fmla="*/ 26 h 208"/>
                <a:gd name="T30" fmla="*/ 171 w 204"/>
                <a:gd name="T31" fmla="*/ 26 h 208"/>
                <a:gd name="T32" fmla="*/ 176 w 204"/>
                <a:gd name="T33" fmla="*/ 31 h 208"/>
                <a:gd name="T34" fmla="*/ 182 w 204"/>
                <a:gd name="T35" fmla="*/ 38 h 208"/>
                <a:gd name="T36" fmla="*/ 184 w 204"/>
                <a:gd name="T37" fmla="*/ 40 h 208"/>
                <a:gd name="T38" fmla="*/ 184 w 204"/>
                <a:gd name="T39" fmla="*/ 40 h 208"/>
                <a:gd name="T40" fmla="*/ 187 w 204"/>
                <a:gd name="T41" fmla="*/ 45 h 208"/>
                <a:gd name="T42" fmla="*/ 189 w 204"/>
                <a:gd name="T43" fmla="*/ 49 h 208"/>
                <a:gd name="T44" fmla="*/ 192 w 204"/>
                <a:gd name="T45" fmla="*/ 52 h 208"/>
                <a:gd name="T46" fmla="*/ 192 w 204"/>
                <a:gd name="T47" fmla="*/ 52 h 208"/>
                <a:gd name="T48" fmla="*/ 195 w 204"/>
                <a:gd name="T49" fmla="*/ 58 h 208"/>
                <a:gd name="T50" fmla="*/ 195 w 204"/>
                <a:gd name="T51" fmla="*/ 60 h 208"/>
                <a:gd name="T52" fmla="*/ 198 w 204"/>
                <a:gd name="T53" fmla="*/ 65 h 208"/>
                <a:gd name="T54" fmla="*/ 198 w 204"/>
                <a:gd name="T55" fmla="*/ 65 h 208"/>
                <a:gd name="T56" fmla="*/ 204 w 204"/>
                <a:gd name="T57" fmla="*/ 98 h 208"/>
                <a:gd name="T58" fmla="*/ 204 w 204"/>
                <a:gd name="T59" fmla="*/ 109 h 208"/>
                <a:gd name="T60" fmla="*/ 203 w 204"/>
                <a:gd name="T61" fmla="*/ 118 h 208"/>
                <a:gd name="T62" fmla="*/ 201 w 204"/>
                <a:gd name="T63" fmla="*/ 126 h 208"/>
                <a:gd name="T64" fmla="*/ 201 w 204"/>
                <a:gd name="T65" fmla="*/ 129 h 208"/>
                <a:gd name="T66" fmla="*/ 200 w 204"/>
                <a:gd name="T67" fmla="*/ 131 h 208"/>
                <a:gd name="T68" fmla="*/ 195 w 204"/>
                <a:gd name="T69" fmla="*/ 145 h 208"/>
                <a:gd name="T70" fmla="*/ 195 w 204"/>
                <a:gd name="T71" fmla="*/ 145 h 208"/>
                <a:gd name="T72" fmla="*/ 193 w 204"/>
                <a:gd name="T73" fmla="*/ 148 h 208"/>
                <a:gd name="T74" fmla="*/ 192 w 204"/>
                <a:gd name="T75" fmla="*/ 151 h 208"/>
                <a:gd name="T76" fmla="*/ 173 w 204"/>
                <a:gd name="T77" fmla="*/ 175 h 208"/>
                <a:gd name="T78" fmla="*/ 137 w 204"/>
                <a:gd name="T79" fmla="*/ 197 h 208"/>
                <a:gd name="T80" fmla="*/ 137 w 204"/>
                <a:gd name="T81" fmla="*/ 197 h 208"/>
                <a:gd name="T82" fmla="*/ 130 w 204"/>
                <a:gd name="T83" fmla="*/ 200 h 208"/>
                <a:gd name="T84" fmla="*/ 126 w 204"/>
                <a:gd name="T85" fmla="*/ 200 h 208"/>
                <a:gd name="T86" fmla="*/ 116 w 204"/>
                <a:gd name="T87" fmla="*/ 201 h 208"/>
                <a:gd name="T88" fmla="*/ 3 w 204"/>
                <a:gd name="T89" fmla="*/ 116 h 208"/>
                <a:gd name="T90" fmla="*/ 7 w 204"/>
                <a:gd name="T91" fmla="*/ 65 h 208"/>
                <a:gd name="T92" fmla="*/ 7 w 204"/>
                <a:gd name="T93" fmla="*/ 65 h 208"/>
                <a:gd name="T94" fmla="*/ 16 w 204"/>
                <a:gd name="T95" fmla="*/ 49 h 208"/>
                <a:gd name="T96" fmla="*/ 81 w 204"/>
                <a:gd name="T97" fmla="*/ 31 h 208"/>
                <a:gd name="T98" fmla="*/ 40 w 204"/>
                <a:gd name="T99" fmla="*/ 61 h 208"/>
                <a:gd name="T100" fmla="*/ 29 w 204"/>
                <a:gd name="T101" fmla="*/ 112 h 208"/>
                <a:gd name="T102" fmla="*/ 53 w 204"/>
                <a:gd name="T103" fmla="*/ 157 h 208"/>
                <a:gd name="T104" fmla="*/ 124 w 204"/>
                <a:gd name="T105" fmla="*/ 173 h 208"/>
                <a:gd name="T106" fmla="*/ 166 w 204"/>
                <a:gd name="T107" fmla="*/ 142 h 208"/>
                <a:gd name="T108" fmla="*/ 177 w 204"/>
                <a:gd name="T109" fmla="*/ 91 h 208"/>
                <a:gd name="T110" fmla="*/ 152 w 204"/>
                <a:gd name="T111" fmla="*/ 45 h 208"/>
                <a:gd name="T112" fmla="*/ 81 w 204"/>
                <a:gd name="T113" fmla="*/ 31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4" h="208">
                  <a:moveTo>
                    <a:pt x="16" y="49"/>
                  </a:moveTo>
                  <a:cubicBezTo>
                    <a:pt x="17" y="47"/>
                    <a:pt x="18" y="46"/>
                    <a:pt x="19" y="44"/>
                  </a:cubicBezTo>
                  <a:cubicBezTo>
                    <a:pt x="24" y="38"/>
                    <a:pt x="29" y="32"/>
                    <a:pt x="34" y="26"/>
                  </a:cubicBezTo>
                  <a:cubicBezTo>
                    <a:pt x="34" y="26"/>
                    <a:pt x="35" y="26"/>
                    <a:pt x="35" y="26"/>
                  </a:cubicBezTo>
                  <a:cubicBezTo>
                    <a:pt x="36" y="24"/>
                    <a:pt x="38" y="23"/>
                    <a:pt x="39" y="22"/>
                  </a:cubicBezTo>
                  <a:cubicBezTo>
                    <a:pt x="41" y="21"/>
                    <a:pt x="42" y="20"/>
                    <a:pt x="43" y="20"/>
                  </a:cubicBezTo>
                  <a:cubicBezTo>
                    <a:pt x="48" y="17"/>
                    <a:pt x="53" y="15"/>
                    <a:pt x="58" y="10"/>
                  </a:cubicBezTo>
                  <a:cubicBezTo>
                    <a:pt x="61" y="10"/>
                    <a:pt x="63" y="9"/>
                    <a:pt x="65" y="7"/>
                  </a:cubicBezTo>
                  <a:cubicBezTo>
                    <a:pt x="86" y="1"/>
                    <a:pt x="107" y="0"/>
                    <a:pt x="129" y="3"/>
                  </a:cubicBezTo>
                  <a:cubicBezTo>
                    <a:pt x="130" y="4"/>
                    <a:pt x="132" y="4"/>
                    <a:pt x="134" y="5"/>
                  </a:cubicBezTo>
                  <a:cubicBezTo>
                    <a:pt x="135" y="5"/>
                    <a:pt x="136" y="5"/>
                    <a:pt x="137" y="6"/>
                  </a:cubicBezTo>
                  <a:cubicBezTo>
                    <a:pt x="144" y="9"/>
                    <a:pt x="150" y="12"/>
                    <a:pt x="157" y="15"/>
                  </a:cubicBezTo>
                  <a:cubicBezTo>
                    <a:pt x="158" y="16"/>
                    <a:pt x="158" y="17"/>
                    <a:pt x="159" y="17"/>
                  </a:cubicBezTo>
                  <a:cubicBezTo>
                    <a:pt x="159" y="18"/>
                    <a:pt x="160" y="18"/>
                    <a:pt x="160" y="18"/>
                  </a:cubicBezTo>
                  <a:cubicBezTo>
                    <a:pt x="163" y="22"/>
                    <a:pt x="167" y="24"/>
                    <a:pt x="171" y="26"/>
                  </a:cubicBezTo>
                  <a:cubicBezTo>
                    <a:pt x="171" y="26"/>
                    <a:pt x="171" y="26"/>
                    <a:pt x="171" y="26"/>
                  </a:cubicBezTo>
                  <a:cubicBezTo>
                    <a:pt x="171" y="29"/>
                    <a:pt x="173" y="31"/>
                    <a:pt x="176" y="31"/>
                  </a:cubicBezTo>
                  <a:cubicBezTo>
                    <a:pt x="178" y="33"/>
                    <a:pt x="180" y="35"/>
                    <a:pt x="182" y="38"/>
                  </a:cubicBezTo>
                  <a:cubicBezTo>
                    <a:pt x="182" y="38"/>
                    <a:pt x="183" y="39"/>
                    <a:pt x="184" y="40"/>
                  </a:cubicBezTo>
                  <a:cubicBezTo>
                    <a:pt x="184" y="40"/>
                    <a:pt x="184" y="40"/>
                    <a:pt x="184" y="40"/>
                  </a:cubicBezTo>
                  <a:cubicBezTo>
                    <a:pt x="184" y="43"/>
                    <a:pt x="185" y="44"/>
                    <a:pt x="187" y="45"/>
                  </a:cubicBezTo>
                  <a:cubicBezTo>
                    <a:pt x="188" y="46"/>
                    <a:pt x="189" y="48"/>
                    <a:pt x="189" y="49"/>
                  </a:cubicBezTo>
                  <a:cubicBezTo>
                    <a:pt x="190" y="50"/>
                    <a:pt x="191" y="51"/>
                    <a:pt x="192" y="52"/>
                  </a:cubicBezTo>
                  <a:cubicBezTo>
                    <a:pt x="192" y="52"/>
                    <a:pt x="191" y="52"/>
                    <a:pt x="192" y="52"/>
                  </a:cubicBezTo>
                  <a:cubicBezTo>
                    <a:pt x="193" y="54"/>
                    <a:pt x="194" y="56"/>
                    <a:pt x="195" y="58"/>
                  </a:cubicBezTo>
                  <a:cubicBezTo>
                    <a:pt x="195" y="58"/>
                    <a:pt x="195" y="59"/>
                    <a:pt x="195" y="60"/>
                  </a:cubicBezTo>
                  <a:cubicBezTo>
                    <a:pt x="195" y="62"/>
                    <a:pt x="196" y="64"/>
                    <a:pt x="198" y="65"/>
                  </a:cubicBezTo>
                  <a:cubicBezTo>
                    <a:pt x="198" y="65"/>
                    <a:pt x="198" y="65"/>
                    <a:pt x="198" y="65"/>
                  </a:cubicBezTo>
                  <a:cubicBezTo>
                    <a:pt x="200" y="76"/>
                    <a:pt x="202" y="87"/>
                    <a:pt x="204" y="98"/>
                  </a:cubicBezTo>
                  <a:cubicBezTo>
                    <a:pt x="204" y="102"/>
                    <a:pt x="204" y="106"/>
                    <a:pt x="204" y="109"/>
                  </a:cubicBezTo>
                  <a:cubicBezTo>
                    <a:pt x="204" y="112"/>
                    <a:pt x="203" y="115"/>
                    <a:pt x="203" y="118"/>
                  </a:cubicBezTo>
                  <a:cubicBezTo>
                    <a:pt x="202" y="120"/>
                    <a:pt x="202" y="123"/>
                    <a:pt x="201" y="126"/>
                  </a:cubicBezTo>
                  <a:cubicBezTo>
                    <a:pt x="201" y="127"/>
                    <a:pt x="201" y="128"/>
                    <a:pt x="201" y="129"/>
                  </a:cubicBezTo>
                  <a:cubicBezTo>
                    <a:pt x="200" y="129"/>
                    <a:pt x="200" y="130"/>
                    <a:pt x="200" y="131"/>
                  </a:cubicBezTo>
                  <a:cubicBezTo>
                    <a:pt x="197" y="135"/>
                    <a:pt x="195" y="140"/>
                    <a:pt x="195" y="145"/>
                  </a:cubicBezTo>
                  <a:cubicBezTo>
                    <a:pt x="195" y="145"/>
                    <a:pt x="195" y="145"/>
                    <a:pt x="195" y="145"/>
                  </a:cubicBezTo>
                  <a:cubicBezTo>
                    <a:pt x="194" y="146"/>
                    <a:pt x="194" y="147"/>
                    <a:pt x="193" y="148"/>
                  </a:cubicBezTo>
                  <a:cubicBezTo>
                    <a:pt x="193" y="149"/>
                    <a:pt x="193" y="150"/>
                    <a:pt x="192" y="151"/>
                  </a:cubicBezTo>
                  <a:cubicBezTo>
                    <a:pt x="186" y="159"/>
                    <a:pt x="179" y="167"/>
                    <a:pt x="173" y="175"/>
                  </a:cubicBezTo>
                  <a:cubicBezTo>
                    <a:pt x="161" y="183"/>
                    <a:pt x="150" y="191"/>
                    <a:pt x="137" y="197"/>
                  </a:cubicBezTo>
                  <a:cubicBezTo>
                    <a:pt x="137" y="197"/>
                    <a:pt x="137" y="197"/>
                    <a:pt x="137" y="197"/>
                  </a:cubicBezTo>
                  <a:cubicBezTo>
                    <a:pt x="135" y="198"/>
                    <a:pt x="132" y="199"/>
                    <a:pt x="130" y="200"/>
                  </a:cubicBezTo>
                  <a:cubicBezTo>
                    <a:pt x="129" y="200"/>
                    <a:pt x="127" y="200"/>
                    <a:pt x="126" y="200"/>
                  </a:cubicBezTo>
                  <a:cubicBezTo>
                    <a:pt x="123" y="201"/>
                    <a:pt x="120" y="201"/>
                    <a:pt x="116" y="201"/>
                  </a:cubicBezTo>
                  <a:cubicBezTo>
                    <a:pt x="59" y="208"/>
                    <a:pt x="13" y="172"/>
                    <a:pt x="3" y="116"/>
                  </a:cubicBezTo>
                  <a:cubicBezTo>
                    <a:pt x="0" y="98"/>
                    <a:pt x="5" y="82"/>
                    <a:pt x="7" y="65"/>
                  </a:cubicBezTo>
                  <a:cubicBezTo>
                    <a:pt x="7" y="65"/>
                    <a:pt x="7" y="65"/>
                    <a:pt x="7" y="65"/>
                  </a:cubicBezTo>
                  <a:cubicBezTo>
                    <a:pt x="12" y="61"/>
                    <a:pt x="14" y="55"/>
                    <a:pt x="16" y="49"/>
                  </a:cubicBezTo>
                  <a:close/>
                  <a:moveTo>
                    <a:pt x="81" y="31"/>
                  </a:moveTo>
                  <a:cubicBezTo>
                    <a:pt x="64" y="35"/>
                    <a:pt x="51" y="47"/>
                    <a:pt x="40" y="61"/>
                  </a:cubicBezTo>
                  <a:cubicBezTo>
                    <a:pt x="29" y="75"/>
                    <a:pt x="28" y="95"/>
                    <a:pt x="29" y="112"/>
                  </a:cubicBezTo>
                  <a:cubicBezTo>
                    <a:pt x="30" y="129"/>
                    <a:pt x="40" y="146"/>
                    <a:pt x="53" y="157"/>
                  </a:cubicBezTo>
                  <a:cubicBezTo>
                    <a:pt x="72" y="174"/>
                    <a:pt x="98" y="180"/>
                    <a:pt x="124" y="173"/>
                  </a:cubicBezTo>
                  <a:cubicBezTo>
                    <a:pt x="141" y="169"/>
                    <a:pt x="155" y="156"/>
                    <a:pt x="166" y="142"/>
                  </a:cubicBezTo>
                  <a:cubicBezTo>
                    <a:pt x="177" y="127"/>
                    <a:pt x="178" y="108"/>
                    <a:pt x="177" y="91"/>
                  </a:cubicBezTo>
                  <a:cubicBezTo>
                    <a:pt x="175" y="74"/>
                    <a:pt x="166" y="55"/>
                    <a:pt x="152" y="45"/>
                  </a:cubicBezTo>
                  <a:cubicBezTo>
                    <a:pt x="132" y="31"/>
                    <a:pt x="108" y="20"/>
                    <a:pt x="81" y="31"/>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31" name="Freeform 868">
              <a:extLst>
                <a:ext uri="{FF2B5EF4-FFF2-40B4-BE49-F238E27FC236}">
                  <a16:creationId xmlns:a16="http://schemas.microsoft.com/office/drawing/2014/main" id="{42234186-33DB-A992-29D6-5B3CCF763C70}"/>
                </a:ext>
              </a:extLst>
            </p:cNvPr>
            <p:cNvSpPr/>
            <p:nvPr/>
          </p:nvSpPr>
          <p:spPr bwMode="auto">
            <a:xfrm>
              <a:off x="8356600" y="471488"/>
              <a:ext cx="323850" cy="320675"/>
            </a:xfrm>
            <a:custGeom>
              <a:avLst/>
              <a:gdLst>
                <a:gd name="T0" fmla="*/ 68 w 144"/>
                <a:gd name="T1" fmla="*/ 103 h 143"/>
                <a:gd name="T2" fmla="*/ 103 w 144"/>
                <a:gd name="T3" fmla="*/ 42 h 143"/>
                <a:gd name="T4" fmla="*/ 3 w 144"/>
                <a:gd name="T5" fmla="*/ 113 h 143"/>
                <a:gd name="T6" fmla="*/ 4 w 144"/>
                <a:gd name="T7" fmla="*/ 103 h 143"/>
                <a:gd name="T8" fmla="*/ 127 w 144"/>
                <a:gd name="T9" fmla="*/ 4 h 143"/>
                <a:gd name="T10" fmla="*/ 141 w 144"/>
                <a:gd name="T11" fmla="*/ 19 h 143"/>
                <a:gd name="T12" fmla="*/ 73 w 144"/>
                <a:gd name="T13" fmla="*/ 122 h 143"/>
                <a:gd name="T14" fmla="*/ 62 w 144"/>
                <a:gd name="T15" fmla="*/ 131 h 143"/>
                <a:gd name="T16" fmla="*/ 48 w 144"/>
                <a:gd name="T17" fmla="*/ 139 h 143"/>
                <a:gd name="T18" fmla="*/ 46 w 144"/>
                <a:gd name="T19" fmla="*/ 140 h 143"/>
                <a:gd name="T20" fmla="*/ 42 w 144"/>
                <a:gd name="T21" fmla="*/ 142 h 143"/>
                <a:gd name="T22" fmla="*/ 40 w 144"/>
                <a:gd name="T23" fmla="*/ 143 h 143"/>
                <a:gd name="T24" fmla="*/ 37 w 144"/>
                <a:gd name="T25" fmla="*/ 143 h 143"/>
                <a:gd name="T26" fmla="*/ 36 w 144"/>
                <a:gd name="T27" fmla="*/ 139 h 143"/>
                <a:gd name="T28" fmla="*/ 40 w 144"/>
                <a:gd name="T29" fmla="*/ 134 h 143"/>
                <a:gd name="T30" fmla="*/ 43 w 144"/>
                <a:gd name="T31" fmla="*/ 132 h 143"/>
                <a:gd name="T32" fmla="*/ 46 w 144"/>
                <a:gd name="T33" fmla="*/ 128 h 143"/>
                <a:gd name="T34" fmla="*/ 51 w 144"/>
                <a:gd name="T35" fmla="*/ 123 h 143"/>
                <a:gd name="T36" fmla="*/ 54 w 144"/>
                <a:gd name="T37" fmla="*/ 120 h 143"/>
                <a:gd name="T38" fmla="*/ 54 w 144"/>
                <a:gd name="T39" fmla="*/ 120 h 143"/>
                <a:gd name="T40" fmla="*/ 59 w 144"/>
                <a:gd name="T41" fmla="*/ 114 h 143"/>
                <a:gd name="T42" fmla="*/ 62 w 144"/>
                <a:gd name="T43" fmla="*/ 111 h 143"/>
                <a:gd name="T44" fmla="*/ 63 w 144"/>
                <a:gd name="T45" fmla="*/ 109 h 143"/>
                <a:gd name="T46" fmla="*/ 65 w 144"/>
                <a:gd name="T47" fmla="*/ 107 h 143"/>
                <a:gd name="T48" fmla="*/ 68 w 144"/>
                <a:gd name="T49" fmla="*/ 10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4" h="143">
                  <a:moveTo>
                    <a:pt x="68" y="103"/>
                  </a:moveTo>
                  <a:cubicBezTo>
                    <a:pt x="82" y="87"/>
                    <a:pt x="97" y="60"/>
                    <a:pt x="103" y="42"/>
                  </a:cubicBezTo>
                  <a:cubicBezTo>
                    <a:pt x="64" y="59"/>
                    <a:pt x="32" y="83"/>
                    <a:pt x="3" y="113"/>
                  </a:cubicBezTo>
                  <a:cubicBezTo>
                    <a:pt x="0" y="109"/>
                    <a:pt x="3" y="106"/>
                    <a:pt x="4" y="103"/>
                  </a:cubicBezTo>
                  <a:cubicBezTo>
                    <a:pt x="30" y="52"/>
                    <a:pt x="69" y="16"/>
                    <a:pt x="127" y="4"/>
                  </a:cubicBezTo>
                  <a:cubicBezTo>
                    <a:pt x="143" y="0"/>
                    <a:pt x="144" y="2"/>
                    <a:pt x="141" y="19"/>
                  </a:cubicBezTo>
                  <a:cubicBezTo>
                    <a:pt x="131" y="62"/>
                    <a:pt x="108" y="96"/>
                    <a:pt x="73" y="122"/>
                  </a:cubicBezTo>
                  <a:cubicBezTo>
                    <a:pt x="69" y="125"/>
                    <a:pt x="66" y="128"/>
                    <a:pt x="62" y="131"/>
                  </a:cubicBezTo>
                  <a:cubicBezTo>
                    <a:pt x="56" y="132"/>
                    <a:pt x="52" y="135"/>
                    <a:pt x="48" y="139"/>
                  </a:cubicBezTo>
                  <a:cubicBezTo>
                    <a:pt x="47" y="139"/>
                    <a:pt x="46" y="139"/>
                    <a:pt x="46" y="140"/>
                  </a:cubicBezTo>
                  <a:cubicBezTo>
                    <a:pt x="44" y="140"/>
                    <a:pt x="43" y="141"/>
                    <a:pt x="42" y="142"/>
                  </a:cubicBezTo>
                  <a:cubicBezTo>
                    <a:pt x="41" y="142"/>
                    <a:pt x="41" y="142"/>
                    <a:pt x="40" y="143"/>
                  </a:cubicBezTo>
                  <a:cubicBezTo>
                    <a:pt x="39" y="143"/>
                    <a:pt x="38" y="143"/>
                    <a:pt x="37" y="143"/>
                  </a:cubicBezTo>
                  <a:cubicBezTo>
                    <a:pt x="37" y="142"/>
                    <a:pt x="36" y="140"/>
                    <a:pt x="36" y="139"/>
                  </a:cubicBezTo>
                  <a:cubicBezTo>
                    <a:pt x="37" y="137"/>
                    <a:pt x="39" y="135"/>
                    <a:pt x="40" y="134"/>
                  </a:cubicBezTo>
                  <a:cubicBezTo>
                    <a:pt x="41" y="133"/>
                    <a:pt x="42" y="133"/>
                    <a:pt x="43" y="132"/>
                  </a:cubicBezTo>
                  <a:cubicBezTo>
                    <a:pt x="45" y="132"/>
                    <a:pt x="45" y="130"/>
                    <a:pt x="46" y="128"/>
                  </a:cubicBezTo>
                  <a:cubicBezTo>
                    <a:pt x="49" y="127"/>
                    <a:pt x="50" y="125"/>
                    <a:pt x="51" y="123"/>
                  </a:cubicBezTo>
                  <a:cubicBezTo>
                    <a:pt x="52" y="122"/>
                    <a:pt x="53" y="121"/>
                    <a:pt x="54" y="120"/>
                  </a:cubicBezTo>
                  <a:cubicBezTo>
                    <a:pt x="54" y="120"/>
                    <a:pt x="54" y="120"/>
                    <a:pt x="54" y="120"/>
                  </a:cubicBezTo>
                  <a:cubicBezTo>
                    <a:pt x="56" y="119"/>
                    <a:pt x="58" y="117"/>
                    <a:pt x="59" y="114"/>
                  </a:cubicBezTo>
                  <a:cubicBezTo>
                    <a:pt x="60" y="113"/>
                    <a:pt x="61" y="112"/>
                    <a:pt x="62" y="111"/>
                  </a:cubicBezTo>
                  <a:cubicBezTo>
                    <a:pt x="62" y="110"/>
                    <a:pt x="63" y="110"/>
                    <a:pt x="63" y="109"/>
                  </a:cubicBezTo>
                  <a:cubicBezTo>
                    <a:pt x="64" y="108"/>
                    <a:pt x="64" y="107"/>
                    <a:pt x="65" y="107"/>
                  </a:cubicBezTo>
                  <a:cubicBezTo>
                    <a:pt x="66" y="106"/>
                    <a:pt x="67" y="104"/>
                    <a:pt x="68" y="10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32" name="Freeform 869">
              <a:extLst>
                <a:ext uri="{FF2B5EF4-FFF2-40B4-BE49-F238E27FC236}">
                  <a16:creationId xmlns:a16="http://schemas.microsoft.com/office/drawing/2014/main" id="{0F9BF4EC-5C02-53E6-7F10-3B546F7B02B9}"/>
                </a:ext>
              </a:extLst>
            </p:cNvPr>
            <p:cNvSpPr/>
            <p:nvPr/>
          </p:nvSpPr>
          <p:spPr bwMode="auto">
            <a:xfrm>
              <a:off x="8459788" y="920751"/>
              <a:ext cx="392113" cy="220663"/>
            </a:xfrm>
            <a:custGeom>
              <a:avLst/>
              <a:gdLst>
                <a:gd name="T0" fmla="*/ 55 w 175"/>
                <a:gd name="T1" fmla="*/ 91 h 99"/>
                <a:gd name="T2" fmla="*/ 44 w 175"/>
                <a:gd name="T3" fmla="*/ 88 h 99"/>
                <a:gd name="T4" fmla="*/ 14 w 175"/>
                <a:gd name="T5" fmla="*/ 74 h 99"/>
                <a:gd name="T6" fmla="*/ 0 w 175"/>
                <a:gd name="T7" fmla="*/ 65 h 99"/>
                <a:gd name="T8" fmla="*/ 0 w 175"/>
                <a:gd name="T9" fmla="*/ 66 h 99"/>
                <a:gd name="T10" fmla="*/ 13 w 175"/>
                <a:gd name="T11" fmla="*/ 63 h 99"/>
                <a:gd name="T12" fmla="*/ 15 w 175"/>
                <a:gd name="T13" fmla="*/ 64 h 99"/>
                <a:gd name="T14" fmla="*/ 118 w 175"/>
                <a:gd name="T15" fmla="*/ 70 h 99"/>
                <a:gd name="T16" fmla="*/ 104 w 175"/>
                <a:gd name="T17" fmla="*/ 60 h 99"/>
                <a:gd name="T18" fmla="*/ 104 w 175"/>
                <a:gd name="T19" fmla="*/ 60 h 99"/>
                <a:gd name="T20" fmla="*/ 91 w 175"/>
                <a:gd name="T21" fmla="*/ 52 h 99"/>
                <a:gd name="T22" fmla="*/ 87 w 175"/>
                <a:gd name="T23" fmla="*/ 50 h 99"/>
                <a:gd name="T24" fmla="*/ 80 w 175"/>
                <a:gd name="T25" fmla="*/ 46 h 99"/>
                <a:gd name="T26" fmla="*/ 74 w 175"/>
                <a:gd name="T27" fmla="*/ 44 h 99"/>
                <a:gd name="T28" fmla="*/ 63 w 175"/>
                <a:gd name="T29" fmla="*/ 38 h 99"/>
                <a:gd name="T30" fmla="*/ 7 w 175"/>
                <a:gd name="T31" fmla="*/ 18 h 99"/>
                <a:gd name="T32" fmla="*/ 167 w 175"/>
                <a:gd name="T33" fmla="*/ 75 h 99"/>
                <a:gd name="T34" fmla="*/ 161 w 175"/>
                <a:gd name="T35" fmla="*/ 90 h 99"/>
                <a:gd name="T36" fmla="*/ 160 w 175"/>
                <a:gd name="T37" fmla="*/ 90 h 99"/>
                <a:gd name="T38" fmla="*/ 159 w 175"/>
                <a:gd name="T39" fmla="*/ 90 h 99"/>
                <a:gd name="T40" fmla="*/ 110 w 175"/>
                <a:gd name="T41" fmla="*/ 99 h 99"/>
                <a:gd name="T42" fmla="*/ 96 w 175"/>
                <a:gd name="T43" fmla="*/ 99 h 99"/>
                <a:gd name="T44" fmla="*/ 74 w 175"/>
                <a:gd name="T45" fmla="*/ 97 h 99"/>
                <a:gd name="T46" fmla="*/ 61 w 175"/>
                <a:gd name="T47" fmla="*/ 93 h 99"/>
                <a:gd name="T48" fmla="*/ 55 w 175"/>
                <a:gd name="T49" fmla="*/ 9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5" h="99">
                  <a:moveTo>
                    <a:pt x="55" y="91"/>
                  </a:moveTo>
                  <a:cubicBezTo>
                    <a:pt x="51" y="90"/>
                    <a:pt x="47" y="89"/>
                    <a:pt x="44" y="88"/>
                  </a:cubicBezTo>
                  <a:cubicBezTo>
                    <a:pt x="34" y="82"/>
                    <a:pt x="24" y="78"/>
                    <a:pt x="14" y="74"/>
                  </a:cubicBezTo>
                  <a:cubicBezTo>
                    <a:pt x="10" y="70"/>
                    <a:pt x="5" y="67"/>
                    <a:pt x="0" y="65"/>
                  </a:cubicBezTo>
                  <a:cubicBezTo>
                    <a:pt x="0" y="65"/>
                    <a:pt x="0" y="66"/>
                    <a:pt x="0" y="66"/>
                  </a:cubicBezTo>
                  <a:cubicBezTo>
                    <a:pt x="3" y="56"/>
                    <a:pt x="9" y="66"/>
                    <a:pt x="13" y="63"/>
                  </a:cubicBezTo>
                  <a:cubicBezTo>
                    <a:pt x="14" y="64"/>
                    <a:pt x="15" y="64"/>
                    <a:pt x="15" y="64"/>
                  </a:cubicBezTo>
                  <a:cubicBezTo>
                    <a:pt x="49" y="74"/>
                    <a:pt x="83" y="76"/>
                    <a:pt x="118" y="70"/>
                  </a:cubicBezTo>
                  <a:cubicBezTo>
                    <a:pt x="113" y="66"/>
                    <a:pt x="110" y="61"/>
                    <a:pt x="104" y="60"/>
                  </a:cubicBezTo>
                  <a:cubicBezTo>
                    <a:pt x="104" y="60"/>
                    <a:pt x="104" y="60"/>
                    <a:pt x="104" y="60"/>
                  </a:cubicBezTo>
                  <a:cubicBezTo>
                    <a:pt x="101" y="56"/>
                    <a:pt x="96" y="53"/>
                    <a:pt x="91" y="52"/>
                  </a:cubicBezTo>
                  <a:cubicBezTo>
                    <a:pt x="89" y="51"/>
                    <a:pt x="88" y="50"/>
                    <a:pt x="87" y="50"/>
                  </a:cubicBezTo>
                  <a:cubicBezTo>
                    <a:pt x="85" y="47"/>
                    <a:pt x="83" y="46"/>
                    <a:pt x="80" y="46"/>
                  </a:cubicBezTo>
                  <a:cubicBezTo>
                    <a:pt x="78" y="45"/>
                    <a:pt x="76" y="45"/>
                    <a:pt x="74" y="44"/>
                  </a:cubicBezTo>
                  <a:cubicBezTo>
                    <a:pt x="72" y="40"/>
                    <a:pt x="68" y="38"/>
                    <a:pt x="63" y="38"/>
                  </a:cubicBezTo>
                  <a:cubicBezTo>
                    <a:pt x="46" y="29"/>
                    <a:pt x="26" y="25"/>
                    <a:pt x="7" y="18"/>
                  </a:cubicBezTo>
                  <a:cubicBezTo>
                    <a:pt x="42" y="0"/>
                    <a:pt x="119" y="27"/>
                    <a:pt x="167" y="75"/>
                  </a:cubicBezTo>
                  <a:cubicBezTo>
                    <a:pt x="175" y="84"/>
                    <a:pt x="167" y="87"/>
                    <a:pt x="161" y="90"/>
                  </a:cubicBezTo>
                  <a:cubicBezTo>
                    <a:pt x="160" y="90"/>
                    <a:pt x="160" y="90"/>
                    <a:pt x="160" y="90"/>
                  </a:cubicBezTo>
                  <a:cubicBezTo>
                    <a:pt x="160" y="90"/>
                    <a:pt x="159" y="90"/>
                    <a:pt x="159" y="90"/>
                  </a:cubicBezTo>
                  <a:cubicBezTo>
                    <a:pt x="143" y="93"/>
                    <a:pt x="126" y="96"/>
                    <a:pt x="110" y="99"/>
                  </a:cubicBezTo>
                  <a:cubicBezTo>
                    <a:pt x="105" y="99"/>
                    <a:pt x="101" y="99"/>
                    <a:pt x="96" y="99"/>
                  </a:cubicBezTo>
                  <a:cubicBezTo>
                    <a:pt x="89" y="98"/>
                    <a:pt x="81" y="98"/>
                    <a:pt x="74" y="97"/>
                  </a:cubicBezTo>
                  <a:cubicBezTo>
                    <a:pt x="69" y="96"/>
                    <a:pt x="65" y="94"/>
                    <a:pt x="61" y="93"/>
                  </a:cubicBezTo>
                  <a:cubicBezTo>
                    <a:pt x="59" y="91"/>
                    <a:pt x="57" y="91"/>
                    <a:pt x="55" y="91"/>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33" name="Freeform 870">
              <a:extLst>
                <a:ext uri="{FF2B5EF4-FFF2-40B4-BE49-F238E27FC236}">
                  <a16:creationId xmlns:a16="http://schemas.microsoft.com/office/drawing/2014/main" id="{550E28BB-6144-1C50-F446-7C59E5651D6B}"/>
                </a:ext>
              </a:extLst>
            </p:cNvPr>
            <p:cNvSpPr/>
            <p:nvPr/>
          </p:nvSpPr>
          <p:spPr bwMode="auto">
            <a:xfrm>
              <a:off x="8218488" y="307976"/>
              <a:ext cx="223838" cy="396875"/>
            </a:xfrm>
            <a:custGeom>
              <a:avLst/>
              <a:gdLst>
                <a:gd name="T0" fmla="*/ 60 w 100"/>
                <a:gd name="T1" fmla="*/ 52 h 177"/>
                <a:gd name="T2" fmla="*/ 7 w 100"/>
                <a:gd name="T3" fmla="*/ 163 h 177"/>
                <a:gd name="T4" fmla="*/ 8 w 100"/>
                <a:gd name="T5" fmla="*/ 104 h 177"/>
                <a:gd name="T6" fmla="*/ 64 w 100"/>
                <a:gd name="T7" fmla="*/ 6 h 177"/>
                <a:gd name="T8" fmla="*/ 78 w 100"/>
                <a:gd name="T9" fmla="*/ 8 h 177"/>
                <a:gd name="T10" fmla="*/ 49 w 100"/>
                <a:gd name="T11" fmla="*/ 177 h 177"/>
                <a:gd name="T12" fmla="*/ 60 w 100"/>
                <a:gd name="T13" fmla="*/ 52 h 177"/>
              </a:gdLst>
              <a:ahLst/>
              <a:cxnLst>
                <a:cxn ang="0">
                  <a:pos x="T0" y="T1"/>
                </a:cxn>
                <a:cxn ang="0">
                  <a:pos x="T2" y="T3"/>
                </a:cxn>
                <a:cxn ang="0">
                  <a:pos x="T4" y="T5"/>
                </a:cxn>
                <a:cxn ang="0">
                  <a:pos x="T6" y="T7"/>
                </a:cxn>
                <a:cxn ang="0">
                  <a:pos x="T8" y="T9"/>
                </a:cxn>
                <a:cxn ang="0">
                  <a:pos x="T10" y="T11"/>
                </a:cxn>
                <a:cxn ang="0">
                  <a:pos x="T12" y="T13"/>
                </a:cxn>
              </a:cxnLst>
              <a:rect l="0" t="0" r="r" b="b"/>
              <a:pathLst>
                <a:path w="100" h="177">
                  <a:moveTo>
                    <a:pt x="60" y="52"/>
                  </a:moveTo>
                  <a:cubicBezTo>
                    <a:pt x="34" y="88"/>
                    <a:pt x="19" y="124"/>
                    <a:pt x="7" y="163"/>
                  </a:cubicBezTo>
                  <a:cubicBezTo>
                    <a:pt x="0" y="143"/>
                    <a:pt x="5" y="124"/>
                    <a:pt x="8" y="104"/>
                  </a:cubicBezTo>
                  <a:cubicBezTo>
                    <a:pt x="14" y="64"/>
                    <a:pt x="35" y="33"/>
                    <a:pt x="64" y="6"/>
                  </a:cubicBezTo>
                  <a:cubicBezTo>
                    <a:pt x="70" y="1"/>
                    <a:pt x="74" y="0"/>
                    <a:pt x="78" y="8"/>
                  </a:cubicBezTo>
                  <a:cubicBezTo>
                    <a:pt x="100" y="53"/>
                    <a:pt x="86" y="139"/>
                    <a:pt x="49" y="177"/>
                  </a:cubicBezTo>
                  <a:cubicBezTo>
                    <a:pt x="59" y="135"/>
                    <a:pt x="67" y="96"/>
                    <a:pt x="60" y="52"/>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34" name="Freeform 871">
              <a:extLst>
                <a:ext uri="{FF2B5EF4-FFF2-40B4-BE49-F238E27FC236}">
                  <a16:creationId xmlns:a16="http://schemas.microsoft.com/office/drawing/2014/main" id="{620879F2-83A0-9E2C-252F-5C24A12A445E}"/>
                </a:ext>
              </a:extLst>
            </p:cNvPr>
            <p:cNvSpPr/>
            <p:nvPr/>
          </p:nvSpPr>
          <p:spPr bwMode="auto">
            <a:xfrm>
              <a:off x="8361363" y="1081088"/>
              <a:ext cx="320675" cy="325438"/>
            </a:xfrm>
            <a:custGeom>
              <a:avLst/>
              <a:gdLst>
                <a:gd name="T0" fmla="*/ 104 w 143"/>
                <a:gd name="T1" fmla="*/ 52 h 145"/>
                <a:gd name="T2" fmla="*/ 107 w 143"/>
                <a:gd name="T3" fmla="*/ 55 h 145"/>
                <a:gd name="T4" fmla="*/ 126 w 143"/>
                <a:gd name="T5" fmla="*/ 86 h 145"/>
                <a:gd name="T6" fmla="*/ 139 w 143"/>
                <a:gd name="T7" fmla="*/ 126 h 145"/>
                <a:gd name="T8" fmla="*/ 139 w 143"/>
                <a:gd name="T9" fmla="*/ 141 h 145"/>
                <a:gd name="T10" fmla="*/ 122 w 143"/>
                <a:gd name="T11" fmla="*/ 141 h 145"/>
                <a:gd name="T12" fmla="*/ 106 w 143"/>
                <a:gd name="T13" fmla="*/ 137 h 145"/>
                <a:gd name="T14" fmla="*/ 44 w 143"/>
                <a:gd name="T15" fmla="*/ 101 h 145"/>
                <a:gd name="T16" fmla="*/ 43 w 143"/>
                <a:gd name="T17" fmla="*/ 101 h 145"/>
                <a:gd name="T18" fmla="*/ 44 w 143"/>
                <a:gd name="T19" fmla="*/ 101 h 145"/>
                <a:gd name="T20" fmla="*/ 27 w 143"/>
                <a:gd name="T21" fmla="*/ 82 h 145"/>
                <a:gd name="T22" fmla="*/ 27 w 143"/>
                <a:gd name="T23" fmla="*/ 82 h 145"/>
                <a:gd name="T24" fmla="*/ 2 w 143"/>
                <a:gd name="T25" fmla="*/ 39 h 145"/>
                <a:gd name="T26" fmla="*/ 5 w 143"/>
                <a:gd name="T27" fmla="*/ 36 h 145"/>
                <a:gd name="T28" fmla="*/ 7 w 143"/>
                <a:gd name="T29" fmla="*/ 38 h 145"/>
                <a:gd name="T30" fmla="*/ 10 w 143"/>
                <a:gd name="T31" fmla="*/ 41 h 145"/>
                <a:gd name="T32" fmla="*/ 21 w 143"/>
                <a:gd name="T33" fmla="*/ 52 h 145"/>
                <a:gd name="T34" fmla="*/ 49 w 143"/>
                <a:gd name="T35" fmla="*/ 74 h 145"/>
                <a:gd name="T36" fmla="*/ 49 w 143"/>
                <a:gd name="T37" fmla="*/ 74 h 145"/>
                <a:gd name="T38" fmla="*/ 60 w 143"/>
                <a:gd name="T39" fmla="*/ 82 h 145"/>
                <a:gd name="T40" fmla="*/ 60 w 143"/>
                <a:gd name="T41" fmla="*/ 82 h 145"/>
                <a:gd name="T42" fmla="*/ 71 w 143"/>
                <a:gd name="T43" fmla="*/ 88 h 145"/>
                <a:gd name="T44" fmla="*/ 79 w 143"/>
                <a:gd name="T45" fmla="*/ 93 h 145"/>
                <a:gd name="T46" fmla="*/ 101 w 143"/>
                <a:gd name="T47" fmla="*/ 103 h 145"/>
                <a:gd name="T48" fmla="*/ 90 w 143"/>
                <a:gd name="T49" fmla="*/ 82 h 145"/>
                <a:gd name="T50" fmla="*/ 90 w 143"/>
                <a:gd name="T51" fmla="*/ 79 h 145"/>
                <a:gd name="T52" fmla="*/ 88 w 143"/>
                <a:gd name="T53" fmla="*/ 77 h 145"/>
                <a:gd name="T54" fmla="*/ 88 w 143"/>
                <a:gd name="T55" fmla="*/ 77 h 145"/>
                <a:gd name="T56" fmla="*/ 71 w 143"/>
                <a:gd name="T57" fmla="*/ 51 h 145"/>
                <a:gd name="T58" fmla="*/ 70 w 143"/>
                <a:gd name="T59" fmla="*/ 49 h 145"/>
                <a:gd name="T60" fmla="*/ 66 w 143"/>
                <a:gd name="T61" fmla="*/ 43 h 145"/>
                <a:gd name="T62" fmla="*/ 66 w 143"/>
                <a:gd name="T63" fmla="*/ 44 h 145"/>
                <a:gd name="T64" fmla="*/ 52 w 143"/>
                <a:gd name="T65" fmla="*/ 27 h 145"/>
                <a:gd name="T66" fmla="*/ 52 w 143"/>
                <a:gd name="T67" fmla="*/ 27 h 145"/>
                <a:gd name="T68" fmla="*/ 27 w 143"/>
                <a:gd name="T69" fmla="*/ 1 h 145"/>
                <a:gd name="T70" fmla="*/ 28 w 143"/>
                <a:gd name="T71" fmla="*/ 0 h 145"/>
                <a:gd name="T72" fmla="*/ 39 w 143"/>
                <a:gd name="T73" fmla="*/ 3 h 145"/>
                <a:gd name="T74" fmla="*/ 45 w 143"/>
                <a:gd name="T75" fmla="*/ 6 h 145"/>
                <a:gd name="T76" fmla="*/ 99 w 143"/>
                <a:gd name="T77" fmla="*/ 46 h 145"/>
                <a:gd name="T78" fmla="*/ 99 w 143"/>
                <a:gd name="T79" fmla="*/ 46 h 145"/>
                <a:gd name="T80" fmla="*/ 104 w 143"/>
                <a:gd name="T81" fmla="*/ 5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45">
                  <a:moveTo>
                    <a:pt x="104" y="52"/>
                  </a:moveTo>
                  <a:cubicBezTo>
                    <a:pt x="105" y="53"/>
                    <a:pt x="106" y="54"/>
                    <a:pt x="107" y="55"/>
                  </a:cubicBezTo>
                  <a:cubicBezTo>
                    <a:pt x="113" y="65"/>
                    <a:pt x="119" y="75"/>
                    <a:pt x="126" y="86"/>
                  </a:cubicBezTo>
                  <a:cubicBezTo>
                    <a:pt x="130" y="99"/>
                    <a:pt x="135" y="112"/>
                    <a:pt x="139" y="126"/>
                  </a:cubicBezTo>
                  <a:cubicBezTo>
                    <a:pt x="141" y="131"/>
                    <a:pt x="143" y="137"/>
                    <a:pt x="139" y="141"/>
                  </a:cubicBezTo>
                  <a:cubicBezTo>
                    <a:pt x="134" y="145"/>
                    <a:pt x="127" y="144"/>
                    <a:pt x="122" y="141"/>
                  </a:cubicBezTo>
                  <a:cubicBezTo>
                    <a:pt x="117" y="138"/>
                    <a:pt x="112" y="138"/>
                    <a:pt x="106" y="137"/>
                  </a:cubicBezTo>
                  <a:cubicBezTo>
                    <a:pt x="85" y="126"/>
                    <a:pt x="64" y="115"/>
                    <a:pt x="44" y="101"/>
                  </a:cubicBezTo>
                  <a:cubicBezTo>
                    <a:pt x="43" y="101"/>
                    <a:pt x="43" y="101"/>
                    <a:pt x="43" y="101"/>
                  </a:cubicBezTo>
                  <a:cubicBezTo>
                    <a:pt x="43" y="101"/>
                    <a:pt x="44" y="101"/>
                    <a:pt x="44" y="101"/>
                  </a:cubicBezTo>
                  <a:cubicBezTo>
                    <a:pt x="40" y="93"/>
                    <a:pt x="34" y="87"/>
                    <a:pt x="27" y="82"/>
                  </a:cubicBezTo>
                  <a:cubicBezTo>
                    <a:pt x="27" y="82"/>
                    <a:pt x="27" y="82"/>
                    <a:pt x="27" y="82"/>
                  </a:cubicBezTo>
                  <a:cubicBezTo>
                    <a:pt x="20" y="67"/>
                    <a:pt x="8" y="55"/>
                    <a:pt x="2" y="39"/>
                  </a:cubicBezTo>
                  <a:cubicBezTo>
                    <a:pt x="0" y="35"/>
                    <a:pt x="1" y="35"/>
                    <a:pt x="5" y="36"/>
                  </a:cubicBezTo>
                  <a:cubicBezTo>
                    <a:pt x="6" y="37"/>
                    <a:pt x="6" y="37"/>
                    <a:pt x="7" y="38"/>
                  </a:cubicBezTo>
                  <a:cubicBezTo>
                    <a:pt x="8" y="39"/>
                    <a:pt x="9" y="40"/>
                    <a:pt x="10" y="41"/>
                  </a:cubicBezTo>
                  <a:cubicBezTo>
                    <a:pt x="13" y="46"/>
                    <a:pt x="17" y="49"/>
                    <a:pt x="21" y="52"/>
                  </a:cubicBezTo>
                  <a:cubicBezTo>
                    <a:pt x="29" y="61"/>
                    <a:pt x="38" y="69"/>
                    <a:pt x="49" y="74"/>
                  </a:cubicBezTo>
                  <a:cubicBezTo>
                    <a:pt x="49" y="74"/>
                    <a:pt x="49" y="74"/>
                    <a:pt x="49" y="74"/>
                  </a:cubicBezTo>
                  <a:cubicBezTo>
                    <a:pt x="51" y="78"/>
                    <a:pt x="56" y="81"/>
                    <a:pt x="60" y="82"/>
                  </a:cubicBezTo>
                  <a:cubicBezTo>
                    <a:pt x="60" y="82"/>
                    <a:pt x="60" y="82"/>
                    <a:pt x="60" y="82"/>
                  </a:cubicBezTo>
                  <a:cubicBezTo>
                    <a:pt x="63" y="86"/>
                    <a:pt x="67" y="87"/>
                    <a:pt x="71" y="88"/>
                  </a:cubicBezTo>
                  <a:cubicBezTo>
                    <a:pt x="73" y="91"/>
                    <a:pt x="76" y="93"/>
                    <a:pt x="79" y="93"/>
                  </a:cubicBezTo>
                  <a:cubicBezTo>
                    <a:pt x="85" y="100"/>
                    <a:pt x="92" y="103"/>
                    <a:pt x="101" y="103"/>
                  </a:cubicBezTo>
                  <a:cubicBezTo>
                    <a:pt x="98" y="95"/>
                    <a:pt x="95" y="88"/>
                    <a:pt x="90" y="82"/>
                  </a:cubicBezTo>
                  <a:cubicBezTo>
                    <a:pt x="90" y="81"/>
                    <a:pt x="90" y="80"/>
                    <a:pt x="90" y="79"/>
                  </a:cubicBezTo>
                  <a:cubicBezTo>
                    <a:pt x="90" y="78"/>
                    <a:pt x="89" y="77"/>
                    <a:pt x="88" y="77"/>
                  </a:cubicBezTo>
                  <a:cubicBezTo>
                    <a:pt x="88" y="77"/>
                    <a:pt x="88" y="77"/>
                    <a:pt x="88" y="77"/>
                  </a:cubicBezTo>
                  <a:cubicBezTo>
                    <a:pt x="84" y="67"/>
                    <a:pt x="79" y="58"/>
                    <a:pt x="71" y="51"/>
                  </a:cubicBezTo>
                  <a:cubicBezTo>
                    <a:pt x="71" y="50"/>
                    <a:pt x="70" y="50"/>
                    <a:pt x="70" y="49"/>
                  </a:cubicBezTo>
                  <a:cubicBezTo>
                    <a:pt x="69" y="46"/>
                    <a:pt x="68" y="44"/>
                    <a:pt x="66" y="43"/>
                  </a:cubicBezTo>
                  <a:cubicBezTo>
                    <a:pt x="66" y="44"/>
                    <a:pt x="66" y="44"/>
                    <a:pt x="66" y="44"/>
                  </a:cubicBezTo>
                  <a:cubicBezTo>
                    <a:pt x="63" y="36"/>
                    <a:pt x="58" y="31"/>
                    <a:pt x="52" y="27"/>
                  </a:cubicBezTo>
                  <a:cubicBezTo>
                    <a:pt x="52" y="27"/>
                    <a:pt x="52" y="27"/>
                    <a:pt x="52" y="27"/>
                  </a:cubicBezTo>
                  <a:cubicBezTo>
                    <a:pt x="45" y="17"/>
                    <a:pt x="36" y="9"/>
                    <a:pt x="27" y="1"/>
                  </a:cubicBezTo>
                  <a:cubicBezTo>
                    <a:pt x="28" y="0"/>
                    <a:pt x="28" y="0"/>
                    <a:pt x="28" y="0"/>
                  </a:cubicBezTo>
                  <a:cubicBezTo>
                    <a:pt x="32" y="1"/>
                    <a:pt x="36" y="2"/>
                    <a:pt x="39" y="3"/>
                  </a:cubicBezTo>
                  <a:cubicBezTo>
                    <a:pt x="41" y="4"/>
                    <a:pt x="43" y="5"/>
                    <a:pt x="45" y="6"/>
                  </a:cubicBezTo>
                  <a:cubicBezTo>
                    <a:pt x="64" y="18"/>
                    <a:pt x="82" y="31"/>
                    <a:pt x="99" y="46"/>
                  </a:cubicBezTo>
                  <a:cubicBezTo>
                    <a:pt x="99" y="46"/>
                    <a:pt x="99" y="46"/>
                    <a:pt x="99" y="46"/>
                  </a:cubicBezTo>
                  <a:cubicBezTo>
                    <a:pt x="100" y="49"/>
                    <a:pt x="101" y="51"/>
                    <a:pt x="104" y="52"/>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35" name="Freeform 872">
              <a:extLst>
                <a:ext uri="{FF2B5EF4-FFF2-40B4-BE49-F238E27FC236}">
                  <a16:creationId xmlns:a16="http://schemas.microsoft.com/office/drawing/2014/main" id="{6EFF8D0D-5769-85EF-34BB-496D88A0CDBD}"/>
                </a:ext>
              </a:extLst>
            </p:cNvPr>
            <p:cNvSpPr/>
            <p:nvPr/>
          </p:nvSpPr>
          <p:spPr bwMode="auto">
            <a:xfrm>
              <a:off x="7747000" y="1090613"/>
              <a:ext cx="314325" cy="315913"/>
            </a:xfrm>
            <a:custGeom>
              <a:avLst/>
              <a:gdLst>
                <a:gd name="T0" fmla="*/ 56 w 140"/>
                <a:gd name="T1" fmla="*/ 33 h 141"/>
                <a:gd name="T2" fmla="*/ 110 w 140"/>
                <a:gd name="T3" fmla="*/ 0 h 141"/>
                <a:gd name="T4" fmla="*/ 40 w 140"/>
                <a:gd name="T5" fmla="*/ 102 h 141"/>
                <a:gd name="T6" fmla="*/ 140 w 140"/>
                <a:gd name="T7" fmla="*/ 35 h 141"/>
                <a:gd name="T8" fmla="*/ 108 w 140"/>
                <a:gd name="T9" fmla="*/ 87 h 141"/>
                <a:gd name="T10" fmla="*/ 19 w 140"/>
                <a:gd name="T11" fmla="*/ 137 h 141"/>
                <a:gd name="T12" fmla="*/ 4 w 140"/>
                <a:gd name="T13" fmla="*/ 122 h 141"/>
                <a:gd name="T14" fmla="*/ 25 w 140"/>
                <a:gd name="T15" fmla="*/ 69 h 141"/>
                <a:gd name="T16" fmla="*/ 26 w 140"/>
                <a:gd name="T17" fmla="*/ 68 h 141"/>
                <a:gd name="T18" fmla="*/ 26 w 140"/>
                <a:gd name="T19" fmla="*/ 68 h 141"/>
                <a:gd name="T20" fmla="*/ 28 w 140"/>
                <a:gd name="T21" fmla="*/ 64 h 141"/>
                <a:gd name="T22" fmla="*/ 30 w 140"/>
                <a:gd name="T23" fmla="*/ 62 h 141"/>
                <a:gd name="T24" fmla="*/ 31 w 140"/>
                <a:gd name="T25" fmla="*/ 59 h 141"/>
                <a:gd name="T26" fmla="*/ 34 w 140"/>
                <a:gd name="T27" fmla="*/ 56 h 141"/>
                <a:gd name="T28" fmla="*/ 37 w 140"/>
                <a:gd name="T29" fmla="*/ 51 h 141"/>
                <a:gd name="T30" fmla="*/ 53 w 140"/>
                <a:gd name="T31" fmla="*/ 34 h 141"/>
                <a:gd name="T32" fmla="*/ 56 w 140"/>
                <a:gd name="T33" fmla="*/ 3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0" h="141">
                  <a:moveTo>
                    <a:pt x="56" y="33"/>
                  </a:moveTo>
                  <a:cubicBezTo>
                    <a:pt x="73" y="21"/>
                    <a:pt x="89" y="7"/>
                    <a:pt x="110" y="0"/>
                  </a:cubicBezTo>
                  <a:cubicBezTo>
                    <a:pt x="81" y="28"/>
                    <a:pt x="59" y="62"/>
                    <a:pt x="40" y="102"/>
                  </a:cubicBezTo>
                  <a:cubicBezTo>
                    <a:pt x="82" y="87"/>
                    <a:pt x="111" y="61"/>
                    <a:pt x="140" y="35"/>
                  </a:cubicBezTo>
                  <a:cubicBezTo>
                    <a:pt x="134" y="56"/>
                    <a:pt x="120" y="71"/>
                    <a:pt x="108" y="87"/>
                  </a:cubicBezTo>
                  <a:cubicBezTo>
                    <a:pt x="84" y="114"/>
                    <a:pt x="54" y="129"/>
                    <a:pt x="19" y="137"/>
                  </a:cubicBezTo>
                  <a:cubicBezTo>
                    <a:pt x="3" y="141"/>
                    <a:pt x="0" y="138"/>
                    <a:pt x="4" y="122"/>
                  </a:cubicBezTo>
                  <a:cubicBezTo>
                    <a:pt x="9" y="103"/>
                    <a:pt x="16" y="86"/>
                    <a:pt x="25" y="69"/>
                  </a:cubicBezTo>
                  <a:cubicBezTo>
                    <a:pt x="25" y="69"/>
                    <a:pt x="26" y="68"/>
                    <a:pt x="26" y="68"/>
                  </a:cubicBezTo>
                  <a:cubicBezTo>
                    <a:pt x="26" y="68"/>
                    <a:pt x="26" y="68"/>
                    <a:pt x="26" y="68"/>
                  </a:cubicBezTo>
                  <a:cubicBezTo>
                    <a:pt x="26" y="66"/>
                    <a:pt x="27" y="65"/>
                    <a:pt x="28" y="64"/>
                  </a:cubicBezTo>
                  <a:cubicBezTo>
                    <a:pt x="29" y="63"/>
                    <a:pt x="29" y="62"/>
                    <a:pt x="30" y="62"/>
                  </a:cubicBezTo>
                  <a:cubicBezTo>
                    <a:pt x="31" y="61"/>
                    <a:pt x="31" y="60"/>
                    <a:pt x="31" y="59"/>
                  </a:cubicBezTo>
                  <a:cubicBezTo>
                    <a:pt x="32" y="58"/>
                    <a:pt x="33" y="57"/>
                    <a:pt x="34" y="56"/>
                  </a:cubicBezTo>
                  <a:cubicBezTo>
                    <a:pt x="35" y="55"/>
                    <a:pt x="36" y="53"/>
                    <a:pt x="37" y="51"/>
                  </a:cubicBezTo>
                  <a:cubicBezTo>
                    <a:pt x="44" y="47"/>
                    <a:pt x="49" y="41"/>
                    <a:pt x="53" y="34"/>
                  </a:cubicBezTo>
                  <a:cubicBezTo>
                    <a:pt x="54" y="34"/>
                    <a:pt x="55" y="34"/>
                    <a:pt x="56" y="3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36" name="Freeform 873">
              <a:extLst>
                <a:ext uri="{FF2B5EF4-FFF2-40B4-BE49-F238E27FC236}">
                  <a16:creationId xmlns:a16="http://schemas.microsoft.com/office/drawing/2014/main" id="{4A3DFDCE-E2F9-C760-90A1-6D820AD40C88}"/>
                </a:ext>
              </a:extLst>
            </p:cNvPr>
            <p:cNvSpPr/>
            <p:nvPr/>
          </p:nvSpPr>
          <p:spPr bwMode="auto">
            <a:xfrm>
              <a:off x="7747000" y="474663"/>
              <a:ext cx="320675" cy="317500"/>
            </a:xfrm>
            <a:custGeom>
              <a:avLst/>
              <a:gdLst>
                <a:gd name="T0" fmla="*/ 100 w 143"/>
                <a:gd name="T1" fmla="*/ 129 h 142"/>
                <a:gd name="T2" fmla="*/ 105 w 143"/>
                <a:gd name="T3" fmla="*/ 133 h 142"/>
                <a:gd name="T4" fmla="*/ 108 w 143"/>
                <a:gd name="T5" fmla="*/ 136 h 142"/>
                <a:gd name="T6" fmla="*/ 108 w 143"/>
                <a:gd name="T7" fmla="*/ 136 h 142"/>
                <a:gd name="T8" fmla="*/ 109 w 143"/>
                <a:gd name="T9" fmla="*/ 138 h 142"/>
                <a:gd name="T10" fmla="*/ 105 w 143"/>
                <a:gd name="T11" fmla="*/ 142 h 142"/>
                <a:gd name="T12" fmla="*/ 67 w 143"/>
                <a:gd name="T13" fmla="*/ 118 h 142"/>
                <a:gd name="T14" fmla="*/ 67 w 143"/>
                <a:gd name="T15" fmla="*/ 119 h 142"/>
                <a:gd name="T16" fmla="*/ 64 w 143"/>
                <a:gd name="T17" fmla="*/ 116 h 142"/>
                <a:gd name="T18" fmla="*/ 64 w 143"/>
                <a:gd name="T19" fmla="*/ 116 h 142"/>
                <a:gd name="T20" fmla="*/ 61 w 143"/>
                <a:gd name="T21" fmla="*/ 113 h 142"/>
                <a:gd name="T22" fmla="*/ 61 w 143"/>
                <a:gd name="T23" fmla="*/ 113 h 142"/>
                <a:gd name="T24" fmla="*/ 58 w 143"/>
                <a:gd name="T25" fmla="*/ 111 h 142"/>
                <a:gd name="T26" fmla="*/ 58 w 143"/>
                <a:gd name="T27" fmla="*/ 111 h 142"/>
                <a:gd name="T28" fmla="*/ 47 w 143"/>
                <a:gd name="T29" fmla="*/ 100 h 142"/>
                <a:gd name="T30" fmla="*/ 46 w 143"/>
                <a:gd name="T31" fmla="*/ 100 h 142"/>
                <a:gd name="T32" fmla="*/ 44 w 143"/>
                <a:gd name="T33" fmla="*/ 98 h 142"/>
                <a:gd name="T34" fmla="*/ 44 w 143"/>
                <a:gd name="T35" fmla="*/ 97 h 142"/>
                <a:gd name="T36" fmla="*/ 34 w 143"/>
                <a:gd name="T37" fmla="*/ 85 h 142"/>
                <a:gd name="T38" fmla="*/ 32 w 143"/>
                <a:gd name="T39" fmla="*/ 83 h 142"/>
                <a:gd name="T40" fmla="*/ 28 w 143"/>
                <a:gd name="T41" fmla="*/ 77 h 142"/>
                <a:gd name="T42" fmla="*/ 28 w 143"/>
                <a:gd name="T43" fmla="*/ 77 h 142"/>
                <a:gd name="T44" fmla="*/ 26 w 143"/>
                <a:gd name="T45" fmla="*/ 74 h 142"/>
                <a:gd name="T46" fmla="*/ 23 w 143"/>
                <a:gd name="T47" fmla="*/ 69 h 142"/>
                <a:gd name="T48" fmla="*/ 20 w 143"/>
                <a:gd name="T49" fmla="*/ 65 h 142"/>
                <a:gd name="T50" fmla="*/ 20 w 143"/>
                <a:gd name="T51" fmla="*/ 64 h 142"/>
                <a:gd name="T52" fmla="*/ 18 w 143"/>
                <a:gd name="T53" fmla="*/ 60 h 142"/>
                <a:gd name="T54" fmla="*/ 16 w 143"/>
                <a:gd name="T55" fmla="*/ 55 h 142"/>
                <a:gd name="T56" fmla="*/ 15 w 143"/>
                <a:gd name="T57" fmla="*/ 52 h 142"/>
                <a:gd name="T58" fmla="*/ 5 w 143"/>
                <a:gd name="T59" fmla="*/ 21 h 142"/>
                <a:gd name="T60" fmla="*/ 20 w 143"/>
                <a:gd name="T61" fmla="*/ 4 h 142"/>
                <a:gd name="T62" fmla="*/ 126 w 143"/>
                <a:gd name="T63" fmla="*/ 77 h 142"/>
                <a:gd name="T64" fmla="*/ 133 w 143"/>
                <a:gd name="T65" fmla="*/ 86 h 142"/>
                <a:gd name="T66" fmla="*/ 133 w 143"/>
                <a:gd name="T67" fmla="*/ 86 h 142"/>
                <a:gd name="T68" fmla="*/ 135 w 143"/>
                <a:gd name="T69" fmla="*/ 89 h 142"/>
                <a:gd name="T70" fmla="*/ 143 w 143"/>
                <a:gd name="T71" fmla="*/ 108 h 142"/>
                <a:gd name="T72" fmla="*/ 142 w 143"/>
                <a:gd name="T73" fmla="*/ 115 h 142"/>
                <a:gd name="T74" fmla="*/ 41 w 143"/>
                <a:gd name="T75" fmla="*/ 41 h 142"/>
                <a:gd name="T76" fmla="*/ 79 w 143"/>
                <a:gd name="T77" fmla="*/ 105 h 142"/>
                <a:gd name="T78" fmla="*/ 83 w 143"/>
                <a:gd name="T79" fmla="*/ 110 h 142"/>
                <a:gd name="T80" fmla="*/ 84 w 143"/>
                <a:gd name="T81" fmla="*/ 110 h 142"/>
                <a:gd name="T82" fmla="*/ 86 w 143"/>
                <a:gd name="T83" fmla="*/ 113 h 142"/>
                <a:gd name="T84" fmla="*/ 96 w 143"/>
                <a:gd name="T85" fmla="*/ 125 h 142"/>
                <a:gd name="T86" fmla="*/ 100 w 143"/>
                <a:gd name="T87" fmla="*/ 129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3" h="142">
                  <a:moveTo>
                    <a:pt x="100" y="129"/>
                  </a:moveTo>
                  <a:cubicBezTo>
                    <a:pt x="102" y="130"/>
                    <a:pt x="103" y="131"/>
                    <a:pt x="105" y="133"/>
                  </a:cubicBezTo>
                  <a:cubicBezTo>
                    <a:pt x="106" y="134"/>
                    <a:pt x="107" y="135"/>
                    <a:pt x="108" y="136"/>
                  </a:cubicBezTo>
                  <a:cubicBezTo>
                    <a:pt x="108" y="136"/>
                    <a:pt x="108" y="136"/>
                    <a:pt x="108" y="136"/>
                  </a:cubicBezTo>
                  <a:cubicBezTo>
                    <a:pt x="108" y="136"/>
                    <a:pt x="109" y="137"/>
                    <a:pt x="109" y="138"/>
                  </a:cubicBezTo>
                  <a:cubicBezTo>
                    <a:pt x="108" y="139"/>
                    <a:pt x="107" y="141"/>
                    <a:pt x="105" y="142"/>
                  </a:cubicBezTo>
                  <a:cubicBezTo>
                    <a:pt x="92" y="134"/>
                    <a:pt x="80" y="126"/>
                    <a:pt x="67" y="118"/>
                  </a:cubicBezTo>
                  <a:cubicBezTo>
                    <a:pt x="67" y="118"/>
                    <a:pt x="67" y="119"/>
                    <a:pt x="67" y="119"/>
                  </a:cubicBezTo>
                  <a:cubicBezTo>
                    <a:pt x="66" y="118"/>
                    <a:pt x="65" y="117"/>
                    <a:pt x="64" y="116"/>
                  </a:cubicBezTo>
                  <a:cubicBezTo>
                    <a:pt x="64" y="116"/>
                    <a:pt x="64" y="116"/>
                    <a:pt x="64" y="116"/>
                  </a:cubicBezTo>
                  <a:cubicBezTo>
                    <a:pt x="63" y="115"/>
                    <a:pt x="62" y="114"/>
                    <a:pt x="61" y="113"/>
                  </a:cubicBezTo>
                  <a:cubicBezTo>
                    <a:pt x="61" y="113"/>
                    <a:pt x="61" y="113"/>
                    <a:pt x="61" y="113"/>
                  </a:cubicBezTo>
                  <a:cubicBezTo>
                    <a:pt x="60" y="112"/>
                    <a:pt x="59" y="112"/>
                    <a:pt x="58" y="111"/>
                  </a:cubicBezTo>
                  <a:cubicBezTo>
                    <a:pt x="58" y="111"/>
                    <a:pt x="58" y="111"/>
                    <a:pt x="58" y="111"/>
                  </a:cubicBezTo>
                  <a:cubicBezTo>
                    <a:pt x="56" y="106"/>
                    <a:pt x="52" y="102"/>
                    <a:pt x="47" y="100"/>
                  </a:cubicBezTo>
                  <a:cubicBezTo>
                    <a:pt x="47" y="100"/>
                    <a:pt x="46" y="100"/>
                    <a:pt x="46" y="100"/>
                  </a:cubicBezTo>
                  <a:cubicBezTo>
                    <a:pt x="46" y="99"/>
                    <a:pt x="45" y="98"/>
                    <a:pt x="44" y="98"/>
                  </a:cubicBezTo>
                  <a:cubicBezTo>
                    <a:pt x="44" y="98"/>
                    <a:pt x="44" y="97"/>
                    <a:pt x="44" y="97"/>
                  </a:cubicBezTo>
                  <a:cubicBezTo>
                    <a:pt x="42" y="92"/>
                    <a:pt x="38" y="89"/>
                    <a:pt x="34" y="85"/>
                  </a:cubicBezTo>
                  <a:cubicBezTo>
                    <a:pt x="33" y="84"/>
                    <a:pt x="32" y="84"/>
                    <a:pt x="32" y="83"/>
                  </a:cubicBezTo>
                  <a:cubicBezTo>
                    <a:pt x="31" y="81"/>
                    <a:pt x="31" y="78"/>
                    <a:pt x="28" y="77"/>
                  </a:cubicBezTo>
                  <a:cubicBezTo>
                    <a:pt x="28" y="77"/>
                    <a:pt x="28" y="77"/>
                    <a:pt x="28" y="77"/>
                  </a:cubicBezTo>
                  <a:cubicBezTo>
                    <a:pt x="27" y="76"/>
                    <a:pt x="26" y="75"/>
                    <a:pt x="26" y="74"/>
                  </a:cubicBezTo>
                  <a:cubicBezTo>
                    <a:pt x="25" y="72"/>
                    <a:pt x="24" y="71"/>
                    <a:pt x="23" y="69"/>
                  </a:cubicBezTo>
                  <a:cubicBezTo>
                    <a:pt x="22" y="68"/>
                    <a:pt x="21" y="66"/>
                    <a:pt x="20" y="65"/>
                  </a:cubicBezTo>
                  <a:cubicBezTo>
                    <a:pt x="21" y="65"/>
                    <a:pt x="20" y="64"/>
                    <a:pt x="20" y="64"/>
                  </a:cubicBezTo>
                  <a:cubicBezTo>
                    <a:pt x="19" y="62"/>
                    <a:pt x="18" y="61"/>
                    <a:pt x="18" y="60"/>
                  </a:cubicBezTo>
                  <a:cubicBezTo>
                    <a:pt x="17" y="58"/>
                    <a:pt x="17" y="57"/>
                    <a:pt x="16" y="55"/>
                  </a:cubicBezTo>
                  <a:cubicBezTo>
                    <a:pt x="16" y="54"/>
                    <a:pt x="15" y="53"/>
                    <a:pt x="15" y="52"/>
                  </a:cubicBezTo>
                  <a:cubicBezTo>
                    <a:pt x="11" y="42"/>
                    <a:pt x="8" y="31"/>
                    <a:pt x="5" y="21"/>
                  </a:cubicBezTo>
                  <a:cubicBezTo>
                    <a:pt x="0" y="2"/>
                    <a:pt x="2" y="0"/>
                    <a:pt x="20" y="4"/>
                  </a:cubicBezTo>
                  <a:cubicBezTo>
                    <a:pt x="65" y="14"/>
                    <a:pt x="101" y="39"/>
                    <a:pt x="126" y="77"/>
                  </a:cubicBezTo>
                  <a:cubicBezTo>
                    <a:pt x="127" y="81"/>
                    <a:pt x="128" y="85"/>
                    <a:pt x="133" y="86"/>
                  </a:cubicBezTo>
                  <a:cubicBezTo>
                    <a:pt x="133" y="86"/>
                    <a:pt x="133" y="86"/>
                    <a:pt x="133" y="86"/>
                  </a:cubicBezTo>
                  <a:cubicBezTo>
                    <a:pt x="134" y="87"/>
                    <a:pt x="135" y="88"/>
                    <a:pt x="135" y="89"/>
                  </a:cubicBezTo>
                  <a:cubicBezTo>
                    <a:pt x="138" y="96"/>
                    <a:pt x="140" y="102"/>
                    <a:pt x="143" y="108"/>
                  </a:cubicBezTo>
                  <a:cubicBezTo>
                    <a:pt x="143" y="109"/>
                    <a:pt x="143" y="111"/>
                    <a:pt x="142" y="115"/>
                  </a:cubicBezTo>
                  <a:cubicBezTo>
                    <a:pt x="114" y="83"/>
                    <a:pt x="82" y="59"/>
                    <a:pt x="41" y="41"/>
                  </a:cubicBezTo>
                  <a:cubicBezTo>
                    <a:pt x="50" y="67"/>
                    <a:pt x="64" y="86"/>
                    <a:pt x="79" y="105"/>
                  </a:cubicBezTo>
                  <a:cubicBezTo>
                    <a:pt x="78" y="108"/>
                    <a:pt x="80" y="110"/>
                    <a:pt x="83" y="110"/>
                  </a:cubicBezTo>
                  <a:cubicBezTo>
                    <a:pt x="83" y="110"/>
                    <a:pt x="84" y="110"/>
                    <a:pt x="84" y="110"/>
                  </a:cubicBezTo>
                  <a:cubicBezTo>
                    <a:pt x="84" y="111"/>
                    <a:pt x="85" y="112"/>
                    <a:pt x="86" y="113"/>
                  </a:cubicBezTo>
                  <a:cubicBezTo>
                    <a:pt x="88" y="118"/>
                    <a:pt x="92" y="121"/>
                    <a:pt x="96" y="125"/>
                  </a:cubicBezTo>
                  <a:cubicBezTo>
                    <a:pt x="97" y="127"/>
                    <a:pt x="97" y="128"/>
                    <a:pt x="100" y="129"/>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37" name="Freeform 874">
              <a:extLst>
                <a:ext uri="{FF2B5EF4-FFF2-40B4-BE49-F238E27FC236}">
                  <a16:creationId xmlns:a16="http://schemas.microsoft.com/office/drawing/2014/main" id="{FEB975CD-5B3E-E1C1-C477-5B14DE41673A}"/>
                </a:ext>
              </a:extLst>
            </p:cNvPr>
            <p:cNvSpPr/>
            <p:nvPr/>
          </p:nvSpPr>
          <p:spPr bwMode="auto">
            <a:xfrm>
              <a:off x="8007350" y="1177926"/>
              <a:ext cx="200025" cy="396875"/>
            </a:xfrm>
            <a:custGeom>
              <a:avLst/>
              <a:gdLst>
                <a:gd name="T0" fmla="*/ 3 w 89"/>
                <a:gd name="T1" fmla="*/ 122 h 177"/>
                <a:gd name="T2" fmla="*/ 34 w 89"/>
                <a:gd name="T3" fmla="*/ 7 h 177"/>
                <a:gd name="T4" fmla="*/ 41 w 89"/>
                <a:gd name="T5" fmla="*/ 2 h 177"/>
                <a:gd name="T6" fmla="*/ 42 w 89"/>
                <a:gd name="T7" fmla="*/ 9 h 177"/>
                <a:gd name="T8" fmla="*/ 41 w 89"/>
                <a:gd name="T9" fmla="*/ 11 h 177"/>
                <a:gd name="T10" fmla="*/ 40 w 89"/>
                <a:gd name="T11" fmla="*/ 14 h 177"/>
                <a:gd name="T12" fmla="*/ 39 w 89"/>
                <a:gd name="T13" fmla="*/ 20 h 177"/>
                <a:gd name="T14" fmla="*/ 38 w 89"/>
                <a:gd name="T15" fmla="*/ 22 h 177"/>
                <a:gd name="T16" fmla="*/ 38 w 89"/>
                <a:gd name="T17" fmla="*/ 22 h 177"/>
                <a:gd name="T18" fmla="*/ 34 w 89"/>
                <a:gd name="T19" fmla="*/ 34 h 177"/>
                <a:gd name="T20" fmla="*/ 34 w 89"/>
                <a:gd name="T21" fmla="*/ 42 h 177"/>
                <a:gd name="T22" fmla="*/ 33 w 89"/>
                <a:gd name="T23" fmla="*/ 47 h 177"/>
                <a:gd name="T24" fmla="*/ 33 w 89"/>
                <a:gd name="T25" fmla="*/ 49 h 177"/>
                <a:gd name="T26" fmla="*/ 30 w 89"/>
                <a:gd name="T27" fmla="*/ 67 h 177"/>
                <a:gd name="T28" fmla="*/ 30 w 89"/>
                <a:gd name="T29" fmla="*/ 71 h 177"/>
                <a:gd name="T30" fmla="*/ 29 w 89"/>
                <a:gd name="T31" fmla="*/ 75 h 177"/>
                <a:gd name="T32" fmla="*/ 29 w 89"/>
                <a:gd name="T33" fmla="*/ 81 h 177"/>
                <a:gd name="T34" fmla="*/ 29 w 89"/>
                <a:gd name="T35" fmla="*/ 82 h 177"/>
                <a:gd name="T36" fmla="*/ 30 w 89"/>
                <a:gd name="T37" fmla="*/ 84 h 177"/>
                <a:gd name="T38" fmla="*/ 32 w 89"/>
                <a:gd name="T39" fmla="*/ 123 h 177"/>
                <a:gd name="T40" fmla="*/ 58 w 89"/>
                <a:gd name="T41" fmla="*/ 83 h 177"/>
                <a:gd name="T42" fmla="*/ 58 w 89"/>
                <a:gd name="T43" fmla="*/ 72 h 177"/>
                <a:gd name="T44" fmla="*/ 58 w 89"/>
                <a:gd name="T45" fmla="*/ 72 h 177"/>
                <a:gd name="T46" fmla="*/ 61 w 89"/>
                <a:gd name="T47" fmla="*/ 73 h 177"/>
                <a:gd name="T48" fmla="*/ 83 w 89"/>
                <a:gd name="T49" fmla="*/ 12 h 177"/>
                <a:gd name="T50" fmla="*/ 83 w 89"/>
                <a:gd name="T51" fmla="*/ 12 h 177"/>
                <a:gd name="T52" fmla="*/ 87 w 89"/>
                <a:gd name="T53" fmla="*/ 32 h 177"/>
                <a:gd name="T54" fmla="*/ 83 w 89"/>
                <a:gd name="T55" fmla="*/ 78 h 177"/>
                <a:gd name="T56" fmla="*/ 83 w 89"/>
                <a:gd name="T57" fmla="*/ 80 h 177"/>
                <a:gd name="T58" fmla="*/ 55 w 89"/>
                <a:gd name="T59" fmla="*/ 141 h 177"/>
                <a:gd name="T60" fmla="*/ 55 w 89"/>
                <a:gd name="T61" fmla="*/ 141 h 177"/>
                <a:gd name="T62" fmla="*/ 42 w 89"/>
                <a:gd name="T63" fmla="*/ 155 h 177"/>
                <a:gd name="T64" fmla="*/ 42 w 89"/>
                <a:gd name="T65" fmla="*/ 155 h 177"/>
                <a:gd name="T66" fmla="*/ 27 w 89"/>
                <a:gd name="T67" fmla="*/ 169 h 177"/>
                <a:gd name="T68" fmla="*/ 14 w 89"/>
                <a:gd name="T69" fmla="*/ 166 h 177"/>
                <a:gd name="T70" fmla="*/ 6 w 89"/>
                <a:gd name="T71" fmla="*/ 144 h 177"/>
                <a:gd name="T72" fmla="*/ 5 w 89"/>
                <a:gd name="T73" fmla="*/ 136 h 177"/>
                <a:gd name="T74" fmla="*/ 4 w 89"/>
                <a:gd name="T75" fmla="*/ 130 h 177"/>
                <a:gd name="T76" fmla="*/ 3 w 89"/>
                <a:gd name="T77" fmla="*/ 122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9" h="177">
                  <a:moveTo>
                    <a:pt x="3" y="122"/>
                  </a:moveTo>
                  <a:cubicBezTo>
                    <a:pt x="0" y="80"/>
                    <a:pt x="14" y="43"/>
                    <a:pt x="34" y="7"/>
                  </a:cubicBezTo>
                  <a:cubicBezTo>
                    <a:pt x="36" y="5"/>
                    <a:pt x="36" y="0"/>
                    <a:pt x="41" y="2"/>
                  </a:cubicBezTo>
                  <a:cubicBezTo>
                    <a:pt x="42" y="3"/>
                    <a:pt x="41" y="7"/>
                    <a:pt x="42" y="9"/>
                  </a:cubicBezTo>
                  <a:cubicBezTo>
                    <a:pt x="41" y="9"/>
                    <a:pt x="41" y="10"/>
                    <a:pt x="41" y="11"/>
                  </a:cubicBezTo>
                  <a:cubicBezTo>
                    <a:pt x="41" y="12"/>
                    <a:pt x="40" y="13"/>
                    <a:pt x="40" y="14"/>
                  </a:cubicBezTo>
                  <a:cubicBezTo>
                    <a:pt x="40" y="16"/>
                    <a:pt x="39" y="18"/>
                    <a:pt x="39" y="20"/>
                  </a:cubicBezTo>
                  <a:cubicBezTo>
                    <a:pt x="38" y="21"/>
                    <a:pt x="38" y="21"/>
                    <a:pt x="38" y="22"/>
                  </a:cubicBezTo>
                  <a:cubicBezTo>
                    <a:pt x="38" y="22"/>
                    <a:pt x="38" y="22"/>
                    <a:pt x="38" y="22"/>
                  </a:cubicBezTo>
                  <a:cubicBezTo>
                    <a:pt x="35" y="26"/>
                    <a:pt x="34" y="29"/>
                    <a:pt x="34" y="34"/>
                  </a:cubicBezTo>
                  <a:cubicBezTo>
                    <a:pt x="34" y="36"/>
                    <a:pt x="34" y="39"/>
                    <a:pt x="34" y="42"/>
                  </a:cubicBezTo>
                  <a:cubicBezTo>
                    <a:pt x="34" y="44"/>
                    <a:pt x="33" y="46"/>
                    <a:pt x="33" y="47"/>
                  </a:cubicBezTo>
                  <a:cubicBezTo>
                    <a:pt x="33" y="48"/>
                    <a:pt x="33" y="49"/>
                    <a:pt x="33" y="49"/>
                  </a:cubicBezTo>
                  <a:cubicBezTo>
                    <a:pt x="30" y="55"/>
                    <a:pt x="30" y="61"/>
                    <a:pt x="30" y="67"/>
                  </a:cubicBezTo>
                  <a:cubicBezTo>
                    <a:pt x="30" y="68"/>
                    <a:pt x="30" y="70"/>
                    <a:pt x="30" y="71"/>
                  </a:cubicBezTo>
                  <a:cubicBezTo>
                    <a:pt x="29" y="72"/>
                    <a:pt x="28" y="73"/>
                    <a:pt x="29" y="75"/>
                  </a:cubicBezTo>
                  <a:cubicBezTo>
                    <a:pt x="29" y="77"/>
                    <a:pt x="29" y="79"/>
                    <a:pt x="29" y="81"/>
                  </a:cubicBezTo>
                  <a:cubicBezTo>
                    <a:pt x="29" y="81"/>
                    <a:pt x="29" y="82"/>
                    <a:pt x="29" y="82"/>
                  </a:cubicBezTo>
                  <a:cubicBezTo>
                    <a:pt x="29" y="83"/>
                    <a:pt x="30" y="83"/>
                    <a:pt x="30" y="84"/>
                  </a:cubicBezTo>
                  <a:cubicBezTo>
                    <a:pt x="30" y="97"/>
                    <a:pt x="29" y="109"/>
                    <a:pt x="32" y="123"/>
                  </a:cubicBezTo>
                  <a:cubicBezTo>
                    <a:pt x="43" y="110"/>
                    <a:pt x="50" y="97"/>
                    <a:pt x="58" y="83"/>
                  </a:cubicBezTo>
                  <a:cubicBezTo>
                    <a:pt x="60" y="80"/>
                    <a:pt x="62" y="76"/>
                    <a:pt x="58" y="72"/>
                  </a:cubicBezTo>
                  <a:cubicBezTo>
                    <a:pt x="58" y="72"/>
                    <a:pt x="58" y="72"/>
                    <a:pt x="58" y="72"/>
                  </a:cubicBezTo>
                  <a:cubicBezTo>
                    <a:pt x="59" y="74"/>
                    <a:pt x="60" y="74"/>
                    <a:pt x="61" y="73"/>
                  </a:cubicBezTo>
                  <a:cubicBezTo>
                    <a:pt x="74" y="54"/>
                    <a:pt x="77" y="33"/>
                    <a:pt x="83" y="12"/>
                  </a:cubicBezTo>
                  <a:cubicBezTo>
                    <a:pt x="83" y="12"/>
                    <a:pt x="83" y="12"/>
                    <a:pt x="83" y="12"/>
                  </a:cubicBezTo>
                  <a:cubicBezTo>
                    <a:pt x="89" y="18"/>
                    <a:pt x="86" y="25"/>
                    <a:pt x="87" y="32"/>
                  </a:cubicBezTo>
                  <a:cubicBezTo>
                    <a:pt x="88" y="48"/>
                    <a:pt x="83" y="62"/>
                    <a:pt x="83" y="78"/>
                  </a:cubicBezTo>
                  <a:cubicBezTo>
                    <a:pt x="83" y="78"/>
                    <a:pt x="82" y="79"/>
                    <a:pt x="83" y="80"/>
                  </a:cubicBezTo>
                  <a:cubicBezTo>
                    <a:pt x="76" y="101"/>
                    <a:pt x="64" y="121"/>
                    <a:pt x="55" y="141"/>
                  </a:cubicBezTo>
                  <a:cubicBezTo>
                    <a:pt x="55" y="141"/>
                    <a:pt x="55" y="141"/>
                    <a:pt x="55" y="141"/>
                  </a:cubicBezTo>
                  <a:cubicBezTo>
                    <a:pt x="49" y="144"/>
                    <a:pt x="45" y="149"/>
                    <a:pt x="42" y="155"/>
                  </a:cubicBezTo>
                  <a:cubicBezTo>
                    <a:pt x="42" y="155"/>
                    <a:pt x="42" y="155"/>
                    <a:pt x="42" y="155"/>
                  </a:cubicBezTo>
                  <a:cubicBezTo>
                    <a:pt x="37" y="160"/>
                    <a:pt x="31" y="164"/>
                    <a:pt x="27" y="169"/>
                  </a:cubicBezTo>
                  <a:cubicBezTo>
                    <a:pt x="20" y="177"/>
                    <a:pt x="16" y="174"/>
                    <a:pt x="14" y="166"/>
                  </a:cubicBezTo>
                  <a:cubicBezTo>
                    <a:pt x="11" y="158"/>
                    <a:pt x="8" y="151"/>
                    <a:pt x="6" y="144"/>
                  </a:cubicBezTo>
                  <a:cubicBezTo>
                    <a:pt x="5" y="141"/>
                    <a:pt x="5" y="139"/>
                    <a:pt x="5" y="136"/>
                  </a:cubicBezTo>
                  <a:cubicBezTo>
                    <a:pt x="6" y="134"/>
                    <a:pt x="6" y="132"/>
                    <a:pt x="4" y="130"/>
                  </a:cubicBezTo>
                  <a:cubicBezTo>
                    <a:pt x="3" y="127"/>
                    <a:pt x="3" y="125"/>
                    <a:pt x="3" y="122"/>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38" name="Freeform 875">
              <a:extLst>
                <a:ext uri="{FF2B5EF4-FFF2-40B4-BE49-F238E27FC236}">
                  <a16:creationId xmlns:a16="http://schemas.microsoft.com/office/drawing/2014/main" id="{13E5E561-4B39-2E2F-2983-2C7BB83C77FC}"/>
                </a:ext>
              </a:extLst>
            </p:cNvPr>
            <p:cNvSpPr/>
            <p:nvPr/>
          </p:nvSpPr>
          <p:spPr bwMode="auto">
            <a:xfrm>
              <a:off x="8005763" y="306388"/>
              <a:ext cx="203200" cy="385763"/>
            </a:xfrm>
            <a:custGeom>
              <a:avLst/>
              <a:gdLst>
                <a:gd name="T0" fmla="*/ 12 w 91"/>
                <a:gd name="T1" fmla="*/ 123 h 172"/>
                <a:gd name="T2" fmla="*/ 12 w 91"/>
                <a:gd name="T3" fmla="*/ 14 h 172"/>
                <a:gd name="T4" fmla="*/ 28 w 91"/>
                <a:gd name="T5" fmla="*/ 9 h 172"/>
                <a:gd name="T6" fmla="*/ 87 w 91"/>
                <a:gd name="T7" fmla="*/ 158 h 172"/>
                <a:gd name="T8" fmla="*/ 85 w 91"/>
                <a:gd name="T9" fmla="*/ 164 h 172"/>
                <a:gd name="T10" fmla="*/ 32 w 91"/>
                <a:gd name="T11" fmla="*/ 54 h 172"/>
                <a:gd name="T12" fmla="*/ 34 w 91"/>
                <a:gd name="T13" fmla="*/ 137 h 172"/>
                <a:gd name="T14" fmla="*/ 39 w 91"/>
                <a:gd name="T15" fmla="*/ 165 h 172"/>
                <a:gd name="T16" fmla="*/ 35 w 91"/>
                <a:gd name="T17" fmla="*/ 172 h 172"/>
                <a:gd name="T18" fmla="*/ 32 w 91"/>
                <a:gd name="T19" fmla="*/ 166 h 172"/>
                <a:gd name="T20" fmla="*/ 32 w 91"/>
                <a:gd name="T21" fmla="*/ 166 h 172"/>
                <a:gd name="T22" fmla="*/ 29 w 91"/>
                <a:gd name="T23" fmla="*/ 162 h 172"/>
                <a:gd name="T24" fmla="*/ 29 w 91"/>
                <a:gd name="T25" fmla="*/ 161 h 172"/>
                <a:gd name="T26" fmla="*/ 26 w 91"/>
                <a:gd name="T27" fmla="*/ 158 h 172"/>
                <a:gd name="T28" fmla="*/ 26 w 91"/>
                <a:gd name="T29" fmla="*/ 158 h 172"/>
                <a:gd name="T30" fmla="*/ 24 w 91"/>
                <a:gd name="T31" fmla="*/ 152 h 172"/>
                <a:gd name="T32" fmla="*/ 23 w 91"/>
                <a:gd name="T33" fmla="*/ 150 h 172"/>
                <a:gd name="T34" fmla="*/ 21 w 91"/>
                <a:gd name="T35" fmla="*/ 146 h 172"/>
                <a:gd name="T36" fmla="*/ 18 w 91"/>
                <a:gd name="T37" fmla="*/ 141 h 172"/>
                <a:gd name="T38" fmla="*/ 12 w 91"/>
                <a:gd name="T39" fmla="*/ 123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1" h="172">
                  <a:moveTo>
                    <a:pt x="12" y="123"/>
                  </a:moveTo>
                  <a:cubicBezTo>
                    <a:pt x="0" y="87"/>
                    <a:pt x="1" y="50"/>
                    <a:pt x="12" y="14"/>
                  </a:cubicBezTo>
                  <a:cubicBezTo>
                    <a:pt x="16" y="1"/>
                    <a:pt x="18" y="0"/>
                    <a:pt x="28" y="9"/>
                  </a:cubicBezTo>
                  <a:cubicBezTo>
                    <a:pt x="74" y="48"/>
                    <a:pt x="91" y="99"/>
                    <a:pt x="87" y="158"/>
                  </a:cubicBezTo>
                  <a:cubicBezTo>
                    <a:pt x="87" y="160"/>
                    <a:pt x="87" y="162"/>
                    <a:pt x="85" y="164"/>
                  </a:cubicBezTo>
                  <a:cubicBezTo>
                    <a:pt x="73" y="125"/>
                    <a:pt x="58" y="89"/>
                    <a:pt x="32" y="54"/>
                  </a:cubicBezTo>
                  <a:cubicBezTo>
                    <a:pt x="27" y="83"/>
                    <a:pt x="30" y="110"/>
                    <a:pt x="34" y="137"/>
                  </a:cubicBezTo>
                  <a:cubicBezTo>
                    <a:pt x="35" y="146"/>
                    <a:pt x="38" y="155"/>
                    <a:pt x="39" y="165"/>
                  </a:cubicBezTo>
                  <a:cubicBezTo>
                    <a:pt x="40" y="169"/>
                    <a:pt x="41" y="172"/>
                    <a:pt x="35" y="172"/>
                  </a:cubicBezTo>
                  <a:cubicBezTo>
                    <a:pt x="34" y="169"/>
                    <a:pt x="34" y="167"/>
                    <a:pt x="32" y="166"/>
                  </a:cubicBezTo>
                  <a:cubicBezTo>
                    <a:pt x="32" y="166"/>
                    <a:pt x="32" y="166"/>
                    <a:pt x="32" y="166"/>
                  </a:cubicBezTo>
                  <a:cubicBezTo>
                    <a:pt x="31" y="165"/>
                    <a:pt x="30" y="164"/>
                    <a:pt x="29" y="162"/>
                  </a:cubicBezTo>
                  <a:cubicBezTo>
                    <a:pt x="29" y="162"/>
                    <a:pt x="29" y="161"/>
                    <a:pt x="29" y="161"/>
                  </a:cubicBezTo>
                  <a:cubicBezTo>
                    <a:pt x="28" y="160"/>
                    <a:pt x="27" y="159"/>
                    <a:pt x="26" y="158"/>
                  </a:cubicBezTo>
                  <a:cubicBezTo>
                    <a:pt x="26" y="158"/>
                    <a:pt x="26" y="158"/>
                    <a:pt x="26" y="158"/>
                  </a:cubicBezTo>
                  <a:cubicBezTo>
                    <a:pt x="26" y="156"/>
                    <a:pt x="26" y="153"/>
                    <a:pt x="24" y="152"/>
                  </a:cubicBezTo>
                  <a:cubicBezTo>
                    <a:pt x="24" y="151"/>
                    <a:pt x="23" y="150"/>
                    <a:pt x="23" y="150"/>
                  </a:cubicBezTo>
                  <a:cubicBezTo>
                    <a:pt x="22" y="148"/>
                    <a:pt x="22" y="147"/>
                    <a:pt x="21" y="146"/>
                  </a:cubicBezTo>
                  <a:cubicBezTo>
                    <a:pt x="20" y="144"/>
                    <a:pt x="19" y="143"/>
                    <a:pt x="18" y="141"/>
                  </a:cubicBezTo>
                  <a:cubicBezTo>
                    <a:pt x="17" y="135"/>
                    <a:pt x="16" y="128"/>
                    <a:pt x="12" y="12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39" name="Freeform 876">
              <a:extLst>
                <a:ext uri="{FF2B5EF4-FFF2-40B4-BE49-F238E27FC236}">
                  <a16:creationId xmlns:a16="http://schemas.microsoft.com/office/drawing/2014/main" id="{A669B904-2993-2B5C-1125-34311F64E1B9}"/>
                </a:ext>
              </a:extLst>
            </p:cNvPr>
            <p:cNvSpPr/>
            <p:nvPr/>
          </p:nvSpPr>
          <p:spPr bwMode="auto">
            <a:xfrm>
              <a:off x="8226425" y="1179513"/>
              <a:ext cx="190500" cy="392113"/>
            </a:xfrm>
            <a:custGeom>
              <a:avLst/>
              <a:gdLst>
                <a:gd name="T0" fmla="*/ 60 w 85"/>
                <a:gd name="T1" fmla="*/ 167 h 175"/>
                <a:gd name="T2" fmla="*/ 32 w 85"/>
                <a:gd name="T3" fmla="*/ 138 h 175"/>
                <a:gd name="T4" fmla="*/ 30 w 85"/>
                <a:gd name="T5" fmla="*/ 133 h 175"/>
                <a:gd name="T6" fmla="*/ 29 w 85"/>
                <a:gd name="T7" fmla="*/ 132 h 175"/>
                <a:gd name="T8" fmla="*/ 22 w 85"/>
                <a:gd name="T9" fmla="*/ 120 h 175"/>
                <a:gd name="T10" fmla="*/ 22 w 85"/>
                <a:gd name="T11" fmla="*/ 120 h 175"/>
                <a:gd name="T12" fmla="*/ 18 w 85"/>
                <a:gd name="T13" fmla="*/ 113 h 175"/>
                <a:gd name="T14" fmla="*/ 18 w 85"/>
                <a:gd name="T15" fmla="*/ 113 h 175"/>
                <a:gd name="T16" fmla="*/ 16 w 85"/>
                <a:gd name="T17" fmla="*/ 109 h 175"/>
                <a:gd name="T18" fmla="*/ 16 w 85"/>
                <a:gd name="T19" fmla="*/ 110 h 175"/>
                <a:gd name="T20" fmla="*/ 13 w 85"/>
                <a:gd name="T21" fmla="*/ 101 h 175"/>
                <a:gd name="T22" fmla="*/ 11 w 85"/>
                <a:gd name="T23" fmla="*/ 96 h 175"/>
                <a:gd name="T24" fmla="*/ 10 w 85"/>
                <a:gd name="T25" fmla="*/ 93 h 175"/>
                <a:gd name="T26" fmla="*/ 10 w 85"/>
                <a:gd name="T27" fmla="*/ 91 h 175"/>
                <a:gd name="T28" fmla="*/ 8 w 85"/>
                <a:gd name="T29" fmla="*/ 87 h 175"/>
                <a:gd name="T30" fmla="*/ 8 w 85"/>
                <a:gd name="T31" fmla="*/ 87 h 175"/>
                <a:gd name="T32" fmla="*/ 2 w 85"/>
                <a:gd name="T33" fmla="*/ 60 h 175"/>
                <a:gd name="T34" fmla="*/ 2 w 85"/>
                <a:gd name="T35" fmla="*/ 60 h 175"/>
                <a:gd name="T36" fmla="*/ 2 w 85"/>
                <a:gd name="T37" fmla="*/ 11 h 175"/>
                <a:gd name="T38" fmla="*/ 2 w 85"/>
                <a:gd name="T39" fmla="*/ 11 h 175"/>
                <a:gd name="T40" fmla="*/ 3 w 85"/>
                <a:gd name="T41" fmla="*/ 11 h 175"/>
                <a:gd name="T42" fmla="*/ 4 w 85"/>
                <a:gd name="T43" fmla="*/ 11 h 175"/>
                <a:gd name="T44" fmla="*/ 4 w 85"/>
                <a:gd name="T45" fmla="*/ 11 h 175"/>
                <a:gd name="T46" fmla="*/ 12 w 85"/>
                <a:gd name="T47" fmla="*/ 33 h 175"/>
                <a:gd name="T48" fmla="*/ 12 w 85"/>
                <a:gd name="T49" fmla="*/ 33 h 175"/>
                <a:gd name="T50" fmla="*/ 17 w 85"/>
                <a:gd name="T51" fmla="*/ 51 h 175"/>
                <a:gd name="T52" fmla="*/ 17 w 85"/>
                <a:gd name="T53" fmla="*/ 52 h 175"/>
                <a:gd name="T54" fmla="*/ 17 w 85"/>
                <a:gd name="T55" fmla="*/ 52 h 175"/>
                <a:gd name="T56" fmla="*/ 37 w 85"/>
                <a:gd name="T57" fmla="*/ 93 h 175"/>
                <a:gd name="T58" fmla="*/ 38 w 85"/>
                <a:gd name="T59" fmla="*/ 93 h 175"/>
                <a:gd name="T60" fmla="*/ 50 w 85"/>
                <a:gd name="T61" fmla="*/ 115 h 175"/>
                <a:gd name="T62" fmla="*/ 56 w 85"/>
                <a:gd name="T63" fmla="*/ 120 h 175"/>
                <a:gd name="T64" fmla="*/ 60 w 85"/>
                <a:gd name="T65" fmla="*/ 113 h 175"/>
                <a:gd name="T66" fmla="*/ 54 w 85"/>
                <a:gd name="T67" fmla="*/ 44 h 175"/>
                <a:gd name="T68" fmla="*/ 53 w 85"/>
                <a:gd name="T69" fmla="*/ 36 h 175"/>
                <a:gd name="T70" fmla="*/ 47 w 85"/>
                <a:gd name="T71" fmla="*/ 0 h 175"/>
                <a:gd name="T72" fmla="*/ 85 w 85"/>
                <a:gd name="T73" fmla="*/ 97 h 175"/>
                <a:gd name="T74" fmla="*/ 79 w 85"/>
                <a:gd name="T75" fmla="*/ 154 h 175"/>
                <a:gd name="T76" fmla="*/ 78 w 85"/>
                <a:gd name="T77" fmla="*/ 156 h 175"/>
                <a:gd name="T78" fmla="*/ 73 w 85"/>
                <a:gd name="T79" fmla="*/ 173 h 175"/>
                <a:gd name="T80" fmla="*/ 72 w 85"/>
                <a:gd name="T81" fmla="*/ 174 h 175"/>
                <a:gd name="T82" fmla="*/ 71 w 85"/>
                <a:gd name="T83" fmla="*/ 175 h 175"/>
                <a:gd name="T84" fmla="*/ 69 w 85"/>
                <a:gd name="T85" fmla="*/ 174 h 175"/>
                <a:gd name="T86" fmla="*/ 68 w 85"/>
                <a:gd name="T87" fmla="*/ 174 h 175"/>
                <a:gd name="T88" fmla="*/ 60 w 85"/>
                <a:gd name="T89" fmla="*/ 16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5" h="175">
                  <a:moveTo>
                    <a:pt x="60" y="167"/>
                  </a:moveTo>
                  <a:cubicBezTo>
                    <a:pt x="50" y="157"/>
                    <a:pt x="41" y="148"/>
                    <a:pt x="32" y="138"/>
                  </a:cubicBezTo>
                  <a:cubicBezTo>
                    <a:pt x="35" y="134"/>
                    <a:pt x="31" y="134"/>
                    <a:pt x="30" y="133"/>
                  </a:cubicBezTo>
                  <a:cubicBezTo>
                    <a:pt x="30" y="133"/>
                    <a:pt x="30" y="132"/>
                    <a:pt x="29" y="132"/>
                  </a:cubicBezTo>
                  <a:cubicBezTo>
                    <a:pt x="28" y="127"/>
                    <a:pt x="27" y="122"/>
                    <a:pt x="22" y="120"/>
                  </a:cubicBezTo>
                  <a:cubicBezTo>
                    <a:pt x="22" y="120"/>
                    <a:pt x="22" y="120"/>
                    <a:pt x="22" y="120"/>
                  </a:cubicBezTo>
                  <a:cubicBezTo>
                    <a:pt x="22" y="117"/>
                    <a:pt x="21" y="114"/>
                    <a:pt x="18" y="113"/>
                  </a:cubicBezTo>
                  <a:cubicBezTo>
                    <a:pt x="18" y="113"/>
                    <a:pt x="18" y="113"/>
                    <a:pt x="18" y="113"/>
                  </a:cubicBezTo>
                  <a:cubicBezTo>
                    <a:pt x="17" y="111"/>
                    <a:pt x="17" y="110"/>
                    <a:pt x="16" y="109"/>
                  </a:cubicBezTo>
                  <a:cubicBezTo>
                    <a:pt x="16" y="109"/>
                    <a:pt x="16" y="110"/>
                    <a:pt x="16" y="110"/>
                  </a:cubicBezTo>
                  <a:cubicBezTo>
                    <a:pt x="16" y="106"/>
                    <a:pt x="16" y="103"/>
                    <a:pt x="13" y="101"/>
                  </a:cubicBezTo>
                  <a:cubicBezTo>
                    <a:pt x="12" y="99"/>
                    <a:pt x="12" y="98"/>
                    <a:pt x="11" y="96"/>
                  </a:cubicBezTo>
                  <a:cubicBezTo>
                    <a:pt x="11" y="95"/>
                    <a:pt x="11" y="94"/>
                    <a:pt x="10" y="93"/>
                  </a:cubicBezTo>
                  <a:cubicBezTo>
                    <a:pt x="10" y="92"/>
                    <a:pt x="10" y="91"/>
                    <a:pt x="10" y="91"/>
                  </a:cubicBezTo>
                  <a:cubicBezTo>
                    <a:pt x="9" y="89"/>
                    <a:pt x="8" y="88"/>
                    <a:pt x="8" y="87"/>
                  </a:cubicBezTo>
                  <a:cubicBezTo>
                    <a:pt x="8" y="87"/>
                    <a:pt x="8" y="87"/>
                    <a:pt x="8" y="87"/>
                  </a:cubicBezTo>
                  <a:cubicBezTo>
                    <a:pt x="8" y="78"/>
                    <a:pt x="7" y="68"/>
                    <a:pt x="2" y="60"/>
                  </a:cubicBezTo>
                  <a:cubicBezTo>
                    <a:pt x="2" y="60"/>
                    <a:pt x="2" y="60"/>
                    <a:pt x="2" y="60"/>
                  </a:cubicBezTo>
                  <a:cubicBezTo>
                    <a:pt x="2" y="43"/>
                    <a:pt x="0" y="27"/>
                    <a:pt x="2" y="11"/>
                  </a:cubicBezTo>
                  <a:cubicBezTo>
                    <a:pt x="2" y="11"/>
                    <a:pt x="2" y="11"/>
                    <a:pt x="2" y="11"/>
                  </a:cubicBezTo>
                  <a:cubicBezTo>
                    <a:pt x="3" y="11"/>
                    <a:pt x="3" y="11"/>
                    <a:pt x="3" y="11"/>
                  </a:cubicBezTo>
                  <a:cubicBezTo>
                    <a:pt x="4" y="11"/>
                    <a:pt x="4" y="11"/>
                    <a:pt x="4" y="11"/>
                  </a:cubicBezTo>
                  <a:cubicBezTo>
                    <a:pt x="4" y="11"/>
                    <a:pt x="4" y="11"/>
                    <a:pt x="4" y="11"/>
                  </a:cubicBezTo>
                  <a:cubicBezTo>
                    <a:pt x="7" y="18"/>
                    <a:pt x="7" y="27"/>
                    <a:pt x="12" y="33"/>
                  </a:cubicBezTo>
                  <a:cubicBezTo>
                    <a:pt x="12" y="33"/>
                    <a:pt x="12" y="33"/>
                    <a:pt x="12" y="33"/>
                  </a:cubicBezTo>
                  <a:cubicBezTo>
                    <a:pt x="11" y="40"/>
                    <a:pt x="13" y="45"/>
                    <a:pt x="17" y="51"/>
                  </a:cubicBezTo>
                  <a:cubicBezTo>
                    <a:pt x="17" y="52"/>
                    <a:pt x="17" y="52"/>
                    <a:pt x="17" y="52"/>
                  </a:cubicBezTo>
                  <a:cubicBezTo>
                    <a:pt x="17" y="52"/>
                    <a:pt x="17" y="52"/>
                    <a:pt x="17" y="52"/>
                  </a:cubicBezTo>
                  <a:cubicBezTo>
                    <a:pt x="20" y="68"/>
                    <a:pt x="29" y="80"/>
                    <a:pt x="37" y="93"/>
                  </a:cubicBezTo>
                  <a:cubicBezTo>
                    <a:pt x="38" y="93"/>
                    <a:pt x="38" y="93"/>
                    <a:pt x="38" y="93"/>
                  </a:cubicBezTo>
                  <a:cubicBezTo>
                    <a:pt x="40" y="102"/>
                    <a:pt x="45" y="108"/>
                    <a:pt x="50" y="115"/>
                  </a:cubicBezTo>
                  <a:cubicBezTo>
                    <a:pt x="52" y="118"/>
                    <a:pt x="53" y="121"/>
                    <a:pt x="56" y="120"/>
                  </a:cubicBezTo>
                  <a:cubicBezTo>
                    <a:pt x="59" y="118"/>
                    <a:pt x="60" y="115"/>
                    <a:pt x="60" y="113"/>
                  </a:cubicBezTo>
                  <a:cubicBezTo>
                    <a:pt x="60" y="89"/>
                    <a:pt x="61" y="66"/>
                    <a:pt x="54" y="44"/>
                  </a:cubicBezTo>
                  <a:cubicBezTo>
                    <a:pt x="54" y="41"/>
                    <a:pt x="54" y="38"/>
                    <a:pt x="53" y="36"/>
                  </a:cubicBezTo>
                  <a:cubicBezTo>
                    <a:pt x="54" y="24"/>
                    <a:pt x="47" y="13"/>
                    <a:pt x="47" y="0"/>
                  </a:cubicBezTo>
                  <a:cubicBezTo>
                    <a:pt x="66" y="14"/>
                    <a:pt x="84" y="74"/>
                    <a:pt x="85" y="97"/>
                  </a:cubicBezTo>
                  <a:cubicBezTo>
                    <a:pt x="85" y="116"/>
                    <a:pt x="82" y="135"/>
                    <a:pt x="79" y="154"/>
                  </a:cubicBezTo>
                  <a:cubicBezTo>
                    <a:pt x="78" y="155"/>
                    <a:pt x="78" y="155"/>
                    <a:pt x="78" y="156"/>
                  </a:cubicBezTo>
                  <a:cubicBezTo>
                    <a:pt x="77" y="162"/>
                    <a:pt x="75" y="168"/>
                    <a:pt x="73" y="173"/>
                  </a:cubicBezTo>
                  <a:cubicBezTo>
                    <a:pt x="73" y="173"/>
                    <a:pt x="72" y="174"/>
                    <a:pt x="72" y="174"/>
                  </a:cubicBezTo>
                  <a:cubicBezTo>
                    <a:pt x="72" y="174"/>
                    <a:pt x="71" y="174"/>
                    <a:pt x="71" y="175"/>
                  </a:cubicBezTo>
                  <a:cubicBezTo>
                    <a:pt x="69" y="174"/>
                    <a:pt x="69" y="174"/>
                    <a:pt x="69" y="174"/>
                  </a:cubicBezTo>
                  <a:cubicBezTo>
                    <a:pt x="69" y="174"/>
                    <a:pt x="68" y="174"/>
                    <a:pt x="68" y="174"/>
                  </a:cubicBezTo>
                  <a:cubicBezTo>
                    <a:pt x="67" y="170"/>
                    <a:pt x="64" y="168"/>
                    <a:pt x="60" y="167"/>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40" name="Freeform 877">
              <a:extLst>
                <a:ext uri="{FF2B5EF4-FFF2-40B4-BE49-F238E27FC236}">
                  <a16:creationId xmlns:a16="http://schemas.microsoft.com/office/drawing/2014/main" id="{0452CFDC-583E-BC7B-A1C6-B2B00F6E071E}"/>
                </a:ext>
              </a:extLst>
            </p:cNvPr>
            <p:cNvSpPr/>
            <p:nvPr/>
          </p:nvSpPr>
          <p:spPr bwMode="auto">
            <a:xfrm>
              <a:off x="8458200" y="736601"/>
              <a:ext cx="387350" cy="195263"/>
            </a:xfrm>
            <a:custGeom>
              <a:avLst/>
              <a:gdLst>
                <a:gd name="T0" fmla="*/ 83 w 173"/>
                <a:gd name="T1" fmla="*/ 54 h 87"/>
                <a:gd name="T2" fmla="*/ 89 w 173"/>
                <a:gd name="T3" fmla="*/ 50 h 87"/>
                <a:gd name="T4" fmla="*/ 91 w 173"/>
                <a:gd name="T5" fmla="*/ 49 h 87"/>
                <a:gd name="T6" fmla="*/ 95 w 173"/>
                <a:gd name="T7" fmla="*/ 47 h 87"/>
                <a:gd name="T8" fmla="*/ 101 w 173"/>
                <a:gd name="T9" fmla="*/ 43 h 87"/>
                <a:gd name="T10" fmla="*/ 106 w 173"/>
                <a:gd name="T11" fmla="*/ 41 h 87"/>
                <a:gd name="T12" fmla="*/ 106 w 173"/>
                <a:gd name="T13" fmla="*/ 41 h 87"/>
                <a:gd name="T14" fmla="*/ 106 w 173"/>
                <a:gd name="T15" fmla="*/ 40 h 87"/>
                <a:gd name="T16" fmla="*/ 108 w 173"/>
                <a:gd name="T17" fmla="*/ 39 h 87"/>
                <a:gd name="T18" fmla="*/ 121 w 173"/>
                <a:gd name="T19" fmla="*/ 28 h 87"/>
                <a:gd name="T20" fmla="*/ 86 w 173"/>
                <a:gd name="T21" fmla="*/ 28 h 87"/>
                <a:gd name="T22" fmla="*/ 72 w 173"/>
                <a:gd name="T23" fmla="*/ 29 h 87"/>
                <a:gd name="T24" fmla="*/ 39 w 173"/>
                <a:gd name="T25" fmla="*/ 32 h 87"/>
                <a:gd name="T26" fmla="*/ 39 w 173"/>
                <a:gd name="T27" fmla="*/ 32 h 87"/>
                <a:gd name="T28" fmla="*/ 0 w 173"/>
                <a:gd name="T29" fmla="*/ 38 h 87"/>
                <a:gd name="T30" fmla="*/ 0 w 173"/>
                <a:gd name="T31" fmla="*/ 34 h 87"/>
                <a:gd name="T32" fmla="*/ 24 w 173"/>
                <a:gd name="T33" fmla="*/ 19 h 87"/>
                <a:gd name="T34" fmla="*/ 25 w 173"/>
                <a:gd name="T35" fmla="*/ 19 h 87"/>
                <a:gd name="T36" fmla="*/ 53 w 173"/>
                <a:gd name="T37" fmla="*/ 8 h 87"/>
                <a:gd name="T38" fmla="*/ 53 w 173"/>
                <a:gd name="T39" fmla="*/ 8 h 87"/>
                <a:gd name="T40" fmla="*/ 77 w 173"/>
                <a:gd name="T41" fmla="*/ 2 h 87"/>
                <a:gd name="T42" fmla="*/ 78 w 173"/>
                <a:gd name="T43" fmla="*/ 2 h 87"/>
                <a:gd name="T44" fmla="*/ 91 w 173"/>
                <a:gd name="T45" fmla="*/ 1 h 87"/>
                <a:gd name="T46" fmla="*/ 173 w 173"/>
                <a:gd name="T47" fmla="*/ 16 h 87"/>
                <a:gd name="T48" fmla="*/ 172 w 173"/>
                <a:gd name="T49" fmla="*/ 19 h 87"/>
                <a:gd name="T50" fmla="*/ 168 w 173"/>
                <a:gd name="T51" fmla="*/ 24 h 87"/>
                <a:gd name="T52" fmla="*/ 110 w 173"/>
                <a:gd name="T53" fmla="*/ 68 h 87"/>
                <a:gd name="T54" fmla="*/ 12 w 173"/>
                <a:gd name="T55" fmla="*/ 81 h 87"/>
                <a:gd name="T56" fmla="*/ 58 w 173"/>
                <a:gd name="T57" fmla="*/ 67 h 87"/>
                <a:gd name="T58" fmla="*/ 60 w 173"/>
                <a:gd name="T59" fmla="*/ 65 h 87"/>
                <a:gd name="T60" fmla="*/ 64 w 173"/>
                <a:gd name="T61" fmla="*/ 63 h 87"/>
                <a:gd name="T62" fmla="*/ 71 w 173"/>
                <a:gd name="T63" fmla="*/ 59 h 87"/>
                <a:gd name="T64" fmla="*/ 72 w 173"/>
                <a:gd name="T65" fmla="*/ 59 h 87"/>
                <a:gd name="T66" fmla="*/ 75 w 173"/>
                <a:gd name="T67" fmla="*/ 57 h 87"/>
                <a:gd name="T68" fmla="*/ 80 w 173"/>
                <a:gd name="T69" fmla="*/ 55 h 87"/>
                <a:gd name="T70" fmla="*/ 83 w 173"/>
                <a:gd name="T71" fmla="*/ 5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73" h="87">
                  <a:moveTo>
                    <a:pt x="83" y="54"/>
                  </a:moveTo>
                  <a:cubicBezTo>
                    <a:pt x="85" y="54"/>
                    <a:pt x="87" y="52"/>
                    <a:pt x="89" y="50"/>
                  </a:cubicBezTo>
                  <a:cubicBezTo>
                    <a:pt x="90" y="50"/>
                    <a:pt x="90" y="49"/>
                    <a:pt x="91" y="49"/>
                  </a:cubicBezTo>
                  <a:cubicBezTo>
                    <a:pt x="92" y="48"/>
                    <a:pt x="93" y="47"/>
                    <a:pt x="95" y="47"/>
                  </a:cubicBezTo>
                  <a:cubicBezTo>
                    <a:pt x="97" y="46"/>
                    <a:pt x="100" y="46"/>
                    <a:pt x="101" y="43"/>
                  </a:cubicBezTo>
                  <a:cubicBezTo>
                    <a:pt x="103" y="42"/>
                    <a:pt x="105" y="41"/>
                    <a:pt x="106" y="41"/>
                  </a:cubicBezTo>
                  <a:cubicBezTo>
                    <a:pt x="106" y="41"/>
                    <a:pt x="106" y="41"/>
                    <a:pt x="106" y="41"/>
                  </a:cubicBezTo>
                  <a:cubicBezTo>
                    <a:pt x="106" y="40"/>
                    <a:pt x="106" y="40"/>
                    <a:pt x="106" y="40"/>
                  </a:cubicBezTo>
                  <a:cubicBezTo>
                    <a:pt x="107" y="40"/>
                    <a:pt x="107" y="40"/>
                    <a:pt x="108" y="39"/>
                  </a:cubicBezTo>
                  <a:cubicBezTo>
                    <a:pt x="113" y="37"/>
                    <a:pt x="117" y="35"/>
                    <a:pt x="121" y="28"/>
                  </a:cubicBezTo>
                  <a:cubicBezTo>
                    <a:pt x="109" y="27"/>
                    <a:pt x="98" y="26"/>
                    <a:pt x="86" y="28"/>
                  </a:cubicBezTo>
                  <a:cubicBezTo>
                    <a:pt x="82" y="27"/>
                    <a:pt x="77" y="27"/>
                    <a:pt x="72" y="29"/>
                  </a:cubicBezTo>
                  <a:cubicBezTo>
                    <a:pt x="61" y="27"/>
                    <a:pt x="50" y="29"/>
                    <a:pt x="39" y="32"/>
                  </a:cubicBezTo>
                  <a:cubicBezTo>
                    <a:pt x="39" y="32"/>
                    <a:pt x="39" y="32"/>
                    <a:pt x="39" y="32"/>
                  </a:cubicBezTo>
                  <a:cubicBezTo>
                    <a:pt x="26" y="30"/>
                    <a:pt x="14" y="40"/>
                    <a:pt x="0" y="38"/>
                  </a:cubicBezTo>
                  <a:cubicBezTo>
                    <a:pt x="0" y="36"/>
                    <a:pt x="0" y="35"/>
                    <a:pt x="0" y="34"/>
                  </a:cubicBezTo>
                  <a:cubicBezTo>
                    <a:pt x="9" y="31"/>
                    <a:pt x="17" y="25"/>
                    <a:pt x="24" y="19"/>
                  </a:cubicBezTo>
                  <a:cubicBezTo>
                    <a:pt x="24" y="19"/>
                    <a:pt x="25" y="19"/>
                    <a:pt x="25" y="19"/>
                  </a:cubicBezTo>
                  <a:cubicBezTo>
                    <a:pt x="35" y="17"/>
                    <a:pt x="44" y="12"/>
                    <a:pt x="53" y="8"/>
                  </a:cubicBezTo>
                  <a:cubicBezTo>
                    <a:pt x="53" y="8"/>
                    <a:pt x="53" y="8"/>
                    <a:pt x="53" y="8"/>
                  </a:cubicBezTo>
                  <a:cubicBezTo>
                    <a:pt x="61" y="7"/>
                    <a:pt x="70" y="5"/>
                    <a:pt x="77" y="2"/>
                  </a:cubicBezTo>
                  <a:cubicBezTo>
                    <a:pt x="77" y="2"/>
                    <a:pt x="78" y="2"/>
                    <a:pt x="78" y="2"/>
                  </a:cubicBezTo>
                  <a:cubicBezTo>
                    <a:pt x="82" y="1"/>
                    <a:pt x="87" y="1"/>
                    <a:pt x="91" y="1"/>
                  </a:cubicBezTo>
                  <a:cubicBezTo>
                    <a:pt x="120" y="0"/>
                    <a:pt x="147" y="1"/>
                    <a:pt x="173" y="16"/>
                  </a:cubicBezTo>
                  <a:cubicBezTo>
                    <a:pt x="173" y="17"/>
                    <a:pt x="172" y="18"/>
                    <a:pt x="172" y="19"/>
                  </a:cubicBezTo>
                  <a:cubicBezTo>
                    <a:pt x="169" y="20"/>
                    <a:pt x="169" y="22"/>
                    <a:pt x="168" y="24"/>
                  </a:cubicBezTo>
                  <a:cubicBezTo>
                    <a:pt x="151" y="41"/>
                    <a:pt x="133" y="58"/>
                    <a:pt x="110" y="68"/>
                  </a:cubicBezTo>
                  <a:cubicBezTo>
                    <a:pt x="79" y="82"/>
                    <a:pt x="46" y="87"/>
                    <a:pt x="12" y="81"/>
                  </a:cubicBezTo>
                  <a:cubicBezTo>
                    <a:pt x="27" y="76"/>
                    <a:pt x="43" y="72"/>
                    <a:pt x="58" y="67"/>
                  </a:cubicBezTo>
                  <a:cubicBezTo>
                    <a:pt x="60" y="68"/>
                    <a:pt x="61" y="67"/>
                    <a:pt x="60" y="65"/>
                  </a:cubicBezTo>
                  <a:cubicBezTo>
                    <a:pt x="62" y="64"/>
                    <a:pt x="63" y="63"/>
                    <a:pt x="64" y="63"/>
                  </a:cubicBezTo>
                  <a:cubicBezTo>
                    <a:pt x="67" y="63"/>
                    <a:pt x="69" y="62"/>
                    <a:pt x="71" y="59"/>
                  </a:cubicBezTo>
                  <a:cubicBezTo>
                    <a:pt x="71" y="59"/>
                    <a:pt x="72" y="59"/>
                    <a:pt x="72" y="59"/>
                  </a:cubicBezTo>
                  <a:cubicBezTo>
                    <a:pt x="73" y="58"/>
                    <a:pt x="74" y="58"/>
                    <a:pt x="75" y="57"/>
                  </a:cubicBezTo>
                  <a:cubicBezTo>
                    <a:pt x="77" y="56"/>
                    <a:pt x="79" y="56"/>
                    <a:pt x="80" y="55"/>
                  </a:cubicBezTo>
                  <a:cubicBezTo>
                    <a:pt x="81" y="54"/>
                    <a:pt x="82" y="54"/>
                    <a:pt x="83" y="54"/>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41" name="Freeform 878">
              <a:extLst>
                <a:ext uri="{FF2B5EF4-FFF2-40B4-BE49-F238E27FC236}">
                  <a16:creationId xmlns:a16="http://schemas.microsoft.com/office/drawing/2014/main" id="{6BDBBE3A-EFF1-6F53-A344-420C667B5944}"/>
                </a:ext>
              </a:extLst>
            </p:cNvPr>
            <p:cNvSpPr/>
            <p:nvPr/>
          </p:nvSpPr>
          <p:spPr bwMode="auto">
            <a:xfrm>
              <a:off x="7578725" y="949326"/>
              <a:ext cx="384175" cy="207963"/>
            </a:xfrm>
            <a:custGeom>
              <a:avLst/>
              <a:gdLst>
                <a:gd name="T0" fmla="*/ 120 w 171"/>
                <a:gd name="T1" fmla="*/ 3 h 93"/>
                <a:gd name="T2" fmla="*/ 171 w 171"/>
                <a:gd name="T3" fmla="*/ 4 h 93"/>
                <a:gd name="T4" fmla="*/ 171 w 171"/>
                <a:gd name="T5" fmla="*/ 5 h 93"/>
                <a:gd name="T6" fmla="*/ 144 w 171"/>
                <a:gd name="T7" fmla="*/ 14 h 93"/>
                <a:gd name="T8" fmla="*/ 139 w 171"/>
                <a:gd name="T9" fmla="*/ 15 h 93"/>
                <a:gd name="T10" fmla="*/ 77 w 171"/>
                <a:gd name="T11" fmla="*/ 44 h 93"/>
                <a:gd name="T12" fmla="*/ 75 w 171"/>
                <a:gd name="T13" fmla="*/ 45 h 93"/>
                <a:gd name="T14" fmla="*/ 55 w 171"/>
                <a:gd name="T15" fmla="*/ 59 h 93"/>
                <a:gd name="T16" fmla="*/ 171 w 171"/>
                <a:gd name="T17" fmla="*/ 50 h 93"/>
                <a:gd name="T18" fmla="*/ 163 w 171"/>
                <a:gd name="T19" fmla="*/ 59 h 93"/>
                <a:gd name="T20" fmla="*/ 31 w 171"/>
                <a:gd name="T21" fmla="*/ 81 h 93"/>
                <a:gd name="T22" fmla="*/ 15 w 171"/>
                <a:gd name="T23" fmla="*/ 78 h 93"/>
                <a:gd name="T24" fmla="*/ 15 w 171"/>
                <a:gd name="T25" fmla="*/ 78 h 93"/>
                <a:gd name="T26" fmla="*/ 6 w 171"/>
                <a:gd name="T27" fmla="*/ 64 h 93"/>
                <a:gd name="T28" fmla="*/ 9 w 171"/>
                <a:gd name="T29" fmla="*/ 60 h 93"/>
                <a:gd name="T30" fmla="*/ 56 w 171"/>
                <a:gd name="T31" fmla="*/ 22 h 93"/>
                <a:gd name="T32" fmla="*/ 56 w 171"/>
                <a:gd name="T33" fmla="*/ 22 h 93"/>
                <a:gd name="T34" fmla="*/ 114 w 171"/>
                <a:gd name="T35" fmla="*/ 3 h 93"/>
                <a:gd name="T36" fmla="*/ 120 w 171"/>
                <a:gd name="T37" fmla="*/ 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1" h="93">
                  <a:moveTo>
                    <a:pt x="120" y="3"/>
                  </a:moveTo>
                  <a:cubicBezTo>
                    <a:pt x="137" y="2"/>
                    <a:pt x="154" y="0"/>
                    <a:pt x="171" y="4"/>
                  </a:cubicBezTo>
                  <a:cubicBezTo>
                    <a:pt x="171" y="4"/>
                    <a:pt x="171" y="5"/>
                    <a:pt x="171" y="5"/>
                  </a:cubicBezTo>
                  <a:cubicBezTo>
                    <a:pt x="162" y="8"/>
                    <a:pt x="152" y="9"/>
                    <a:pt x="144" y="14"/>
                  </a:cubicBezTo>
                  <a:cubicBezTo>
                    <a:pt x="142" y="14"/>
                    <a:pt x="141" y="15"/>
                    <a:pt x="139" y="15"/>
                  </a:cubicBezTo>
                  <a:cubicBezTo>
                    <a:pt x="117" y="21"/>
                    <a:pt x="96" y="30"/>
                    <a:pt x="77" y="44"/>
                  </a:cubicBezTo>
                  <a:cubicBezTo>
                    <a:pt x="76" y="44"/>
                    <a:pt x="76" y="44"/>
                    <a:pt x="75" y="45"/>
                  </a:cubicBezTo>
                  <a:cubicBezTo>
                    <a:pt x="68" y="47"/>
                    <a:pt x="62" y="51"/>
                    <a:pt x="55" y="59"/>
                  </a:cubicBezTo>
                  <a:cubicBezTo>
                    <a:pt x="95" y="64"/>
                    <a:pt x="133" y="59"/>
                    <a:pt x="171" y="50"/>
                  </a:cubicBezTo>
                  <a:cubicBezTo>
                    <a:pt x="170" y="56"/>
                    <a:pt x="166" y="57"/>
                    <a:pt x="163" y="59"/>
                  </a:cubicBezTo>
                  <a:cubicBezTo>
                    <a:pt x="121" y="82"/>
                    <a:pt x="78" y="93"/>
                    <a:pt x="31" y="81"/>
                  </a:cubicBezTo>
                  <a:cubicBezTo>
                    <a:pt x="26" y="80"/>
                    <a:pt x="20" y="79"/>
                    <a:pt x="15" y="78"/>
                  </a:cubicBezTo>
                  <a:cubicBezTo>
                    <a:pt x="15" y="78"/>
                    <a:pt x="15" y="78"/>
                    <a:pt x="15" y="78"/>
                  </a:cubicBezTo>
                  <a:cubicBezTo>
                    <a:pt x="11" y="74"/>
                    <a:pt x="0" y="74"/>
                    <a:pt x="6" y="64"/>
                  </a:cubicBezTo>
                  <a:cubicBezTo>
                    <a:pt x="7" y="63"/>
                    <a:pt x="8" y="62"/>
                    <a:pt x="9" y="60"/>
                  </a:cubicBezTo>
                  <a:cubicBezTo>
                    <a:pt x="24" y="47"/>
                    <a:pt x="38" y="33"/>
                    <a:pt x="56" y="22"/>
                  </a:cubicBezTo>
                  <a:cubicBezTo>
                    <a:pt x="56" y="22"/>
                    <a:pt x="56" y="22"/>
                    <a:pt x="56" y="22"/>
                  </a:cubicBezTo>
                  <a:cubicBezTo>
                    <a:pt x="75" y="13"/>
                    <a:pt x="94" y="8"/>
                    <a:pt x="114" y="3"/>
                  </a:cubicBezTo>
                  <a:cubicBezTo>
                    <a:pt x="116" y="3"/>
                    <a:pt x="118" y="3"/>
                    <a:pt x="120" y="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42" name="Freeform 879">
              <a:extLst>
                <a:ext uri="{FF2B5EF4-FFF2-40B4-BE49-F238E27FC236}">
                  <a16:creationId xmlns:a16="http://schemas.microsoft.com/office/drawing/2014/main" id="{BE60C703-DA2E-E6A5-5EC4-64B659026B8D}"/>
                </a:ext>
              </a:extLst>
            </p:cNvPr>
            <p:cNvSpPr/>
            <p:nvPr/>
          </p:nvSpPr>
          <p:spPr bwMode="auto">
            <a:xfrm>
              <a:off x="7586663" y="736601"/>
              <a:ext cx="381000" cy="200025"/>
            </a:xfrm>
            <a:custGeom>
              <a:avLst/>
              <a:gdLst>
                <a:gd name="T0" fmla="*/ 161 w 170"/>
                <a:gd name="T1" fmla="*/ 82 h 89"/>
                <a:gd name="T2" fmla="*/ 104 w 170"/>
                <a:gd name="T3" fmla="*/ 81 h 89"/>
                <a:gd name="T4" fmla="*/ 89 w 170"/>
                <a:gd name="T5" fmla="*/ 79 h 89"/>
                <a:gd name="T6" fmla="*/ 89 w 170"/>
                <a:gd name="T7" fmla="*/ 79 h 89"/>
                <a:gd name="T8" fmla="*/ 59 w 170"/>
                <a:gd name="T9" fmla="*/ 68 h 89"/>
                <a:gd name="T10" fmla="*/ 59 w 170"/>
                <a:gd name="T11" fmla="*/ 68 h 89"/>
                <a:gd name="T12" fmla="*/ 37 w 170"/>
                <a:gd name="T13" fmla="*/ 54 h 89"/>
                <a:gd name="T14" fmla="*/ 37 w 170"/>
                <a:gd name="T15" fmla="*/ 54 h 89"/>
                <a:gd name="T16" fmla="*/ 6 w 170"/>
                <a:gd name="T17" fmla="*/ 27 h 89"/>
                <a:gd name="T18" fmla="*/ 6 w 170"/>
                <a:gd name="T19" fmla="*/ 27 h 89"/>
                <a:gd name="T20" fmla="*/ 4 w 170"/>
                <a:gd name="T21" fmla="*/ 24 h 89"/>
                <a:gd name="T22" fmla="*/ 4 w 170"/>
                <a:gd name="T23" fmla="*/ 24 h 89"/>
                <a:gd name="T24" fmla="*/ 10 w 170"/>
                <a:gd name="T25" fmla="*/ 11 h 89"/>
                <a:gd name="T26" fmla="*/ 28 w 170"/>
                <a:gd name="T27" fmla="*/ 4 h 89"/>
                <a:gd name="T28" fmla="*/ 34 w 170"/>
                <a:gd name="T29" fmla="*/ 3 h 89"/>
                <a:gd name="T30" fmla="*/ 97 w 170"/>
                <a:gd name="T31" fmla="*/ 3 h 89"/>
                <a:gd name="T32" fmla="*/ 106 w 170"/>
                <a:gd name="T33" fmla="*/ 4 h 89"/>
                <a:gd name="T34" fmla="*/ 121 w 170"/>
                <a:gd name="T35" fmla="*/ 10 h 89"/>
                <a:gd name="T36" fmla="*/ 170 w 170"/>
                <a:gd name="T37" fmla="*/ 36 h 89"/>
                <a:gd name="T38" fmla="*/ 168 w 170"/>
                <a:gd name="T39" fmla="*/ 39 h 89"/>
                <a:gd name="T40" fmla="*/ 102 w 170"/>
                <a:gd name="T41" fmla="*/ 28 h 89"/>
                <a:gd name="T42" fmla="*/ 51 w 170"/>
                <a:gd name="T43" fmla="*/ 31 h 89"/>
                <a:gd name="T44" fmla="*/ 70 w 170"/>
                <a:gd name="T45" fmla="*/ 43 h 89"/>
                <a:gd name="T46" fmla="*/ 70 w 170"/>
                <a:gd name="T47" fmla="*/ 43 h 89"/>
                <a:gd name="T48" fmla="*/ 136 w 170"/>
                <a:gd name="T49" fmla="*/ 73 h 89"/>
                <a:gd name="T50" fmla="*/ 145 w 170"/>
                <a:gd name="T51" fmla="*/ 76 h 89"/>
                <a:gd name="T52" fmla="*/ 160 w 170"/>
                <a:gd name="T53" fmla="*/ 82 h 89"/>
                <a:gd name="T54" fmla="*/ 161 w 170"/>
                <a:gd name="T55" fmla="*/ 82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70" h="89">
                  <a:moveTo>
                    <a:pt x="161" y="82"/>
                  </a:moveTo>
                  <a:cubicBezTo>
                    <a:pt x="142" y="89"/>
                    <a:pt x="123" y="83"/>
                    <a:pt x="104" y="81"/>
                  </a:cubicBezTo>
                  <a:cubicBezTo>
                    <a:pt x="99" y="81"/>
                    <a:pt x="94" y="80"/>
                    <a:pt x="89" y="79"/>
                  </a:cubicBezTo>
                  <a:cubicBezTo>
                    <a:pt x="89" y="79"/>
                    <a:pt x="89" y="79"/>
                    <a:pt x="89" y="79"/>
                  </a:cubicBezTo>
                  <a:cubicBezTo>
                    <a:pt x="79" y="75"/>
                    <a:pt x="69" y="72"/>
                    <a:pt x="59" y="68"/>
                  </a:cubicBezTo>
                  <a:cubicBezTo>
                    <a:pt x="59" y="68"/>
                    <a:pt x="59" y="68"/>
                    <a:pt x="59" y="68"/>
                  </a:cubicBezTo>
                  <a:cubicBezTo>
                    <a:pt x="52" y="62"/>
                    <a:pt x="45" y="58"/>
                    <a:pt x="37" y="54"/>
                  </a:cubicBezTo>
                  <a:cubicBezTo>
                    <a:pt x="37" y="54"/>
                    <a:pt x="37" y="54"/>
                    <a:pt x="37" y="54"/>
                  </a:cubicBezTo>
                  <a:cubicBezTo>
                    <a:pt x="26" y="45"/>
                    <a:pt x="16" y="36"/>
                    <a:pt x="6" y="27"/>
                  </a:cubicBezTo>
                  <a:cubicBezTo>
                    <a:pt x="6" y="27"/>
                    <a:pt x="6" y="27"/>
                    <a:pt x="6" y="27"/>
                  </a:cubicBezTo>
                  <a:cubicBezTo>
                    <a:pt x="5" y="26"/>
                    <a:pt x="4" y="25"/>
                    <a:pt x="4" y="24"/>
                  </a:cubicBezTo>
                  <a:cubicBezTo>
                    <a:pt x="4" y="24"/>
                    <a:pt x="4" y="24"/>
                    <a:pt x="4" y="24"/>
                  </a:cubicBezTo>
                  <a:cubicBezTo>
                    <a:pt x="0" y="17"/>
                    <a:pt x="1" y="12"/>
                    <a:pt x="10" y="11"/>
                  </a:cubicBezTo>
                  <a:cubicBezTo>
                    <a:pt x="16" y="9"/>
                    <a:pt x="22" y="6"/>
                    <a:pt x="28" y="4"/>
                  </a:cubicBezTo>
                  <a:cubicBezTo>
                    <a:pt x="30" y="4"/>
                    <a:pt x="32" y="4"/>
                    <a:pt x="34" y="3"/>
                  </a:cubicBezTo>
                  <a:cubicBezTo>
                    <a:pt x="55" y="1"/>
                    <a:pt x="76" y="0"/>
                    <a:pt x="97" y="3"/>
                  </a:cubicBezTo>
                  <a:cubicBezTo>
                    <a:pt x="100" y="3"/>
                    <a:pt x="103" y="4"/>
                    <a:pt x="106" y="4"/>
                  </a:cubicBezTo>
                  <a:cubicBezTo>
                    <a:pt x="110" y="8"/>
                    <a:pt x="116" y="8"/>
                    <a:pt x="121" y="10"/>
                  </a:cubicBezTo>
                  <a:cubicBezTo>
                    <a:pt x="138" y="17"/>
                    <a:pt x="157" y="22"/>
                    <a:pt x="170" y="36"/>
                  </a:cubicBezTo>
                  <a:cubicBezTo>
                    <a:pt x="170" y="37"/>
                    <a:pt x="169" y="38"/>
                    <a:pt x="168" y="39"/>
                  </a:cubicBezTo>
                  <a:cubicBezTo>
                    <a:pt x="146" y="35"/>
                    <a:pt x="125" y="29"/>
                    <a:pt x="102" y="28"/>
                  </a:cubicBezTo>
                  <a:cubicBezTo>
                    <a:pt x="86" y="28"/>
                    <a:pt x="69" y="27"/>
                    <a:pt x="51" y="31"/>
                  </a:cubicBezTo>
                  <a:cubicBezTo>
                    <a:pt x="58" y="37"/>
                    <a:pt x="63" y="41"/>
                    <a:pt x="70" y="43"/>
                  </a:cubicBezTo>
                  <a:cubicBezTo>
                    <a:pt x="70" y="43"/>
                    <a:pt x="70" y="43"/>
                    <a:pt x="70" y="43"/>
                  </a:cubicBezTo>
                  <a:cubicBezTo>
                    <a:pt x="90" y="57"/>
                    <a:pt x="112" y="68"/>
                    <a:pt x="136" y="73"/>
                  </a:cubicBezTo>
                  <a:cubicBezTo>
                    <a:pt x="139" y="74"/>
                    <a:pt x="142" y="75"/>
                    <a:pt x="145" y="76"/>
                  </a:cubicBezTo>
                  <a:cubicBezTo>
                    <a:pt x="150" y="78"/>
                    <a:pt x="155" y="80"/>
                    <a:pt x="160" y="82"/>
                  </a:cubicBezTo>
                  <a:lnTo>
                    <a:pt x="161" y="82"/>
                  </a:ln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43" name="Freeform 880">
              <a:extLst>
                <a:ext uri="{FF2B5EF4-FFF2-40B4-BE49-F238E27FC236}">
                  <a16:creationId xmlns:a16="http://schemas.microsoft.com/office/drawing/2014/main" id="{FDE66E66-82CA-56BB-553C-F5E5A0F3879A}"/>
                </a:ext>
              </a:extLst>
            </p:cNvPr>
            <p:cNvSpPr/>
            <p:nvPr/>
          </p:nvSpPr>
          <p:spPr bwMode="auto">
            <a:xfrm>
              <a:off x="8089900" y="809626"/>
              <a:ext cx="247650" cy="263525"/>
            </a:xfrm>
            <a:custGeom>
              <a:avLst/>
              <a:gdLst>
                <a:gd name="T0" fmla="*/ 2 w 110"/>
                <a:gd name="T1" fmla="*/ 78 h 117"/>
                <a:gd name="T2" fmla="*/ 10 w 110"/>
                <a:gd name="T3" fmla="*/ 61 h 117"/>
                <a:gd name="T4" fmla="*/ 30 w 110"/>
                <a:gd name="T5" fmla="*/ 93 h 117"/>
                <a:gd name="T6" fmla="*/ 78 w 110"/>
                <a:gd name="T7" fmla="*/ 96 h 117"/>
                <a:gd name="T8" fmla="*/ 99 w 110"/>
                <a:gd name="T9" fmla="*/ 54 h 117"/>
                <a:gd name="T10" fmla="*/ 53 w 110"/>
                <a:gd name="T11" fmla="*/ 14 h 117"/>
                <a:gd name="T12" fmla="*/ 20 w 110"/>
                <a:gd name="T13" fmla="*/ 34 h 117"/>
                <a:gd name="T14" fmla="*/ 11 w 110"/>
                <a:gd name="T15" fmla="*/ 53 h 117"/>
                <a:gd name="T16" fmla="*/ 1 w 110"/>
                <a:gd name="T17" fmla="*/ 56 h 117"/>
                <a:gd name="T18" fmla="*/ 13 w 110"/>
                <a:gd name="T19" fmla="*/ 21 h 117"/>
                <a:gd name="T20" fmla="*/ 27 w 110"/>
                <a:gd name="T21" fmla="*/ 12 h 117"/>
                <a:gd name="T22" fmla="*/ 31 w 110"/>
                <a:gd name="T23" fmla="*/ 9 h 117"/>
                <a:gd name="T24" fmla="*/ 45 w 110"/>
                <a:gd name="T25" fmla="*/ 0 h 117"/>
                <a:gd name="T26" fmla="*/ 64 w 110"/>
                <a:gd name="T27" fmla="*/ 0 h 117"/>
                <a:gd name="T28" fmla="*/ 80 w 110"/>
                <a:gd name="T29" fmla="*/ 9 h 117"/>
                <a:gd name="T30" fmla="*/ 83 w 110"/>
                <a:gd name="T31" fmla="*/ 9 h 117"/>
                <a:gd name="T32" fmla="*/ 98 w 110"/>
                <a:gd name="T33" fmla="*/ 28 h 117"/>
                <a:gd name="T34" fmla="*/ 109 w 110"/>
                <a:gd name="T35" fmla="*/ 38 h 117"/>
                <a:gd name="T36" fmla="*/ 104 w 110"/>
                <a:gd name="T37" fmla="*/ 45 h 117"/>
                <a:gd name="T38" fmla="*/ 105 w 110"/>
                <a:gd name="T39" fmla="*/ 69 h 117"/>
                <a:gd name="T40" fmla="*/ 100 w 110"/>
                <a:gd name="T41" fmla="*/ 80 h 117"/>
                <a:gd name="T42" fmla="*/ 98 w 110"/>
                <a:gd name="T43" fmla="*/ 94 h 117"/>
                <a:gd name="T44" fmla="*/ 86 w 110"/>
                <a:gd name="T45" fmla="*/ 103 h 117"/>
                <a:gd name="T46" fmla="*/ 81 w 110"/>
                <a:gd name="T47" fmla="*/ 106 h 117"/>
                <a:gd name="T48" fmla="*/ 66 w 110"/>
                <a:gd name="T49" fmla="*/ 117 h 117"/>
                <a:gd name="T50" fmla="*/ 45 w 110"/>
                <a:gd name="T51" fmla="*/ 116 h 117"/>
                <a:gd name="T52" fmla="*/ 27 w 110"/>
                <a:gd name="T53" fmla="*/ 108 h 117"/>
                <a:gd name="T54" fmla="*/ 16 w 110"/>
                <a:gd name="T55" fmla="*/ 95 h 117"/>
                <a:gd name="T56" fmla="*/ 12 w 110"/>
                <a:gd name="T57" fmla="*/ 90 h 117"/>
                <a:gd name="T58" fmla="*/ 2 w 110"/>
                <a:gd name="T59" fmla="*/ 78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0" h="117">
                  <a:moveTo>
                    <a:pt x="2" y="78"/>
                  </a:moveTo>
                  <a:cubicBezTo>
                    <a:pt x="4" y="71"/>
                    <a:pt x="12" y="68"/>
                    <a:pt x="10" y="61"/>
                  </a:cubicBezTo>
                  <a:cubicBezTo>
                    <a:pt x="14" y="73"/>
                    <a:pt x="20" y="84"/>
                    <a:pt x="30" y="93"/>
                  </a:cubicBezTo>
                  <a:cubicBezTo>
                    <a:pt x="41" y="101"/>
                    <a:pt x="65" y="103"/>
                    <a:pt x="78" y="96"/>
                  </a:cubicBezTo>
                  <a:cubicBezTo>
                    <a:pt x="92" y="88"/>
                    <a:pt x="101" y="69"/>
                    <a:pt x="99" y="54"/>
                  </a:cubicBezTo>
                  <a:cubicBezTo>
                    <a:pt x="95" y="26"/>
                    <a:pt x="78" y="14"/>
                    <a:pt x="53" y="14"/>
                  </a:cubicBezTo>
                  <a:cubicBezTo>
                    <a:pt x="39" y="15"/>
                    <a:pt x="26" y="20"/>
                    <a:pt x="20" y="34"/>
                  </a:cubicBezTo>
                  <a:cubicBezTo>
                    <a:pt x="17" y="40"/>
                    <a:pt x="6" y="41"/>
                    <a:pt x="11" y="53"/>
                  </a:cubicBezTo>
                  <a:cubicBezTo>
                    <a:pt x="13" y="59"/>
                    <a:pt x="3" y="55"/>
                    <a:pt x="1" y="56"/>
                  </a:cubicBezTo>
                  <a:cubicBezTo>
                    <a:pt x="0" y="43"/>
                    <a:pt x="13" y="35"/>
                    <a:pt x="13" y="21"/>
                  </a:cubicBezTo>
                  <a:cubicBezTo>
                    <a:pt x="20" y="23"/>
                    <a:pt x="28" y="25"/>
                    <a:pt x="27" y="12"/>
                  </a:cubicBezTo>
                  <a:cubicBezTo>
                    <a:pt x="27" y="9"/>
                    <a:pt x="29" y="8"/>
                    <a:pt x="31" y="9"/>
                  </a:cubicBezTo>
                  <a:cubicBezTo>
                    <a:pt x="42" y="17"/>
                    <a:pt x="42" y="7"/>
                    <a:pt x="45" y="0"/>
                  </a:cubicBezTo>
                  <a:cubicBezTo>
                    <a:pt x="52" y="7"/>
                    <a:pt x="58" y="16"/>
                    <a:pt x="64" y="0"/>
                  </a:cubicBezTo>
                  <a:cubicBezTo>
                    <a:pt x="70" y="4"/>
                    <a:pt x="69" y="19"/>
                    <a:pt x="80" y="9"/>
                  </a:cubicBezTo>
                  <a:cubicBezTo>
                    <a:pt x="81" y="9"/>
                    <a:pt x="82" y="9"/>
                    <a:pt x="83" y="9"/>
                  </a:cubicBezTo>
                  <a:cubicBezTo>
                    <a:pt x="81" y="21"/>
                    <a:pt x="95" y="20"/>
                    <a:pt x="98" y="28"/>
                  </a:cubicBezTo>
                  <a:cubicBezTo>
                    <a:pt x="100" y="36"/>
                    <a:pt x="100" y="36"/>
                    <a:pt x="109" y="38"/>
                  </a:cubicBezTo>
                  <a:cubicBezTo>
                    <a:pt x="107" y="40"/>
                    <a:pt x="103" y="43"/>
                    <a:pt x="104" y="45"/>
                  </a:cubicBezTo>
                  <a:cubicBezTo>
                    <a:pt x="108" y="53"/>
                    <a:pt x="110" y="60"/>
                    <a:pt x="105" y="69"/>
                  </a:cubicBezTo>
                  <a:cubicBezTo>
                    <a:pt x="104" y="72"/>
                    <a:pt x="107" y="78"/>
                    <a:pt x="100" y="80"/>
                  </a:cubicBezTo>
                  <a:cubicBezTo>
                    <a:pt x="92" y="83"/>
                    <a:pt x="101" y="89"/>
                    <a:pt x="98" y="94"/>
                  </a:cubicBezTo>
                  <a:cubicBezTo>
                    <a:pt x="95" y="97"/>
                    <a:pt x="82" y="89"/>
                    <a:pt x="86" y="103"/>
                  </a:cubicBezTo>
                  <a:cubicBezTo>
                    <a:pt x="86" y="105"/>
                    <a:pt x="84" y="108"/>
                    <a:pt x="81" y="106"/>
                  </a:cubicBezTo>
                  <a:cubicBezTo>
                    <a:pt x="71" y="99"/>
                    <a:pt x="68" y="106"/>
                    <a:pt x="66" y="117"/>
                  </a:cubicBezTo>
                  <a:cubicBezTo>
                    <a:pt x="59" y="104"/>
                    <a:pt x="52" y="103"/>
                    <a:pt x="45" y="116"/>
                  </a:cubicBezTo>
                  <a:cubicBezTo>
                    <a:pt x="43" y="103"/>
                    <a:pt x="37" y="100"/>
                    <a:pt x="27" y="108"/>
                  </a:cubicBezTo>
                  <a:cubicBezTo>
                    <a:pt x="26" y="101"/>
                    <a:pt x="30" y="89"/>
                    <a:pt x="16" y="95"/>
                  </a:cubicBezTo>
                  <a:cubicBezTo>
                    <a:pt x="13" y="96"/>
                    <a:pt x="11" y="93"/>
                    <a:pt x="12" y="90"/>
                  </a:cubicBezTo>
                  <a:cubicBezTo>
                    <a:pt x="17" y="80"/>
                    <a:pt x="10" y="78"/>
                    <a:pt x="2" y="78"/>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44" name="Freeform 881">
              <a:extLst>
                <a:ext uri="{FF2B5EF4-FFF2-40B4-BE49-F238E27FC236}">
                  <a16:creationId xmlns:a16="http://schemas.microsoft.com/office/drawing/2014/main" id="{1F815C89-A4A6-6DE3-F5F4-23ACB85BF5F6}"/>
                </a:ext>
              </a:extLst>
            </p:cNvPr>
            <p:cNvSpPr/>
            <p:nvPr/>
          </p:nvSpPr>
          <p:spPr bwMode="auto">
            <a:xfrm>
              <a:off x="8147050" y="866776"/>
              <a:ext cx="136525" cy="146050"/>
            </a:xfrm>
            <a:custGeom>
              <a:avLst/>
              <a:gdLst>
                <a:gd name="T0" fmla="*/ 61 w 61"/>
                <a:gd name="T1" fmla="*/ 34 h 65"/>
                <a:gd name="T2" fmla="*/ 32 w 61"/>
                <a:gd name="T3" fmla="*/ 64 h 65"/>
                <a:gd name="T4" fmla="*/ 0 w 61"/>
                <a:gd name="T5" fmla="*/ 35 h 65"/>
                <a:gd name="T6" fmla="*/ 30 w 61"/>
                <a:gd name="T7" fmla="*/ 1 h 65"/>
                <a:gd name="T8" fmla="*/ 61 w 61"/>
                <a:gd name="T9" fmla="*/ 34 h 65"/>
              </a:gdLst>
              <a:ahLst/>
              <a:cxnLst>
                <a:cxn ang="0">
                  <a:pos x="T0" y="T1"/>
                </a:cxn>
                <a:cxn ang="0">
                  <a:pos x="T2" y="T3"/>
                </a:cxn>
                <a:cxn ang="0">
                  <a:pos x="T4" y="T5"/>
                </a:cxn>
                <a:cxn ang="0">
                  <a:pos x="T6" y="T7"/>
                </a:cxn>
                <a:cxn ang="0">
                  <a:pos x="T8" y="T9"/>
                </a:cxn>
              </a:cxnLst>
              <a:rect l="0" t="0" r="r" b="b"/>
              <a:pathLst>
                <a:path w="61" h="65">
                  <a:moveTo>
                    <a:pt x="61" y="34"/>
                  </a:moveTo>
                  <a:cubicBezTo>
                    <a:pt x="61" y="47"/>
                    <a:pt x="46" y="63"/>
                    <a:pt x="32" y="64"/>
                  </a:cubicBezTo>
                  <a:cubicBezTo>
                    <a:pt x="19" y="65"/>
                    <a:pt x="0" y="49"/>
                    <a:pt x="0" y="35"/>
                  </a:cubicBezTo>
                  <a:cubicBezTo>
                    <a:pt x="0" y="18"/>
                    <a:pt x="14" y="1"/>
                    <a:pt x="30" y="1"/>
                  </a:cubicBezTo>
                  <a:cubicBezTo>
                    <a:pt x="46" y="0"/>
                    <a:pt x="60" y="16"/>
                    <a:pt x="61" y="34"/>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8263" name="Grupo 18262">
            <a:extLst>
              <a:ext uri="{FF2B5EF4-FFF2-40B4-BE49-F238E27FC236}">
                <a16:creationId xmlns:a16="http://schemas.microsoft.com/office/drawing/2014/main" id="{6501A2C6-76CD-A70E-DA45-0D957183DF61}"/>
              </a:ext>
            </a:extLst>
          </p:cNvPr>
          <p:cNvGrpSpPr/>
          <p:nvPr/>
        </p:nvGrpSpPr>
        <p:grpSpPr>
          <a:xfrm>
            <a:off x="549275" y="300038"/>
            <a:ext cx="1273176" cy="1268413"/>
            <a:chOff x="549275" y="300038"/>
            <a:chExt cx="1273176" cy="1268413"/>
          </a:xfrm>
        </p:grpSpPr>
        <p:sp>
          <p:nvSpPr>
            <p:cNvPr id="18248" name="Freeform 885">
              <a:extLst>
                <a:ext uri="{FF2B5EF4-FFF2-40B4-BE49-F238E27FC236}">
                  <a16:creationId xmlns:a16="http://schemas.microsoft.com/office/drawing/2014/main" id="{A382023B-EF17-A95B-5E45-FBFAAA042BB1}"/>
                </a:ext>
              </a:extLst>
            </p:cNvPr>
            <p:cNvSpPr>
              <a:spLocks noEditPoints="1"/>
            </p:cNvSpPr>
            <p:nvPr/>
          </p:nvSpPr>
          <p:spPr bwMode="auto">
            <a:xfrm>
              <a:off x="955675" y="704851"/>
              <a:ext cx="457200" cy="466725"/>
            </a:xfrm>
            <a:custGeom>
              <a:avLst/>
              <a:gdLst>
                <a:gd name="T0" fmla="*/ 16 w 204"/>
                <a:gd name="T1" fmla="*/ 49 h 208"/>
                <a:gd name="T2" fmla="*/ 19 w 204"/>
                <a:gd name="T3" fmla="*/ 44 h 208"/>
                <a:gd name="T4" fmla="*/ 34 w 204"/>
                <a:gd name="T5" fmla="*/ 26 h 208"/>
                <a:gd name="T6" fmla="*/ 35 w 204"/>
                <a:gd name="T7" fmla="*/ 26 h 208"/>
                <a:gd name="T8" fmla="*/ 39 w 204"/>
                <a:gd name="T9" fmla="*/ 22 h 208"/>
                <a:gd name="T10" fmla="*/ 43 w 204"/>
                <a:gd name="T11" fmla="*/ 20 h 208"/>
                <a:gd name="T12" fmla="*/ 58 w 204"/>
                <a:gd name="T13" fmla="*/ 10 h 208"/>
                <a:gd name="T14" fmla="*/ 65 w 204"/>
                <a:gd name="T15" fmla="*/ 7 h 208"/>
                <a:gd name="T16" fmla="*/ 129 w 204"/>
                <a:gd name="T17" fmla="*/ 3 h 208"/>
                <a:gd name="T18" fmla="*/ 134 w 204"/>
                <a:gd name="T19" fmla="*/ 5 h 208"/>
                <a:gd name="T20" fmla="*/ 137 w 204"/>
                <a:gd name="T21" fmla="*/ 6 h 208"/>
                <a:gd name="T22" fmla="*/ 157 w 204"/>
                <a:gd name="T23" fmla="*/ 15 h 208"/>
                <a:gd name="T24" fmla="*/ 159 w 204"/>
                <a:gd name="T25" fmla="*/ 17 h 208"/>
                <a:gd name="T26" fmla="*/ 160 w 204"/>
                <a:gd name="T27" fmla="*/ 18 h 208"/>
                <a:gd name="T28" fmla="*/ 171 w 204"/>
                <a:gd name="T29" fmla="*/ 26 h 208"/>
                <a:gd name="T30" fmla="*/ 171 w 204"/>
                <a:gd name="T31" fmla="*/ 26 h 208"/>
                <a:gd name="T32" fmla="*/ 176 w 204"/>
                <a:gd name="T33" fmla="*/ 31 h 208"/>
                <a:gd name="T34" fmla="*/ 182 w 204"/>
                <a:gd name="T35" fmla="*/ 38 h 208"/>
                <a:gd name="T36" fmla="*/ 184 w 204"/>
                <a:gd name="T37" fmla="*/ 40 h 208"/>
                <a:gd name="T38" fmla="*/ 184 w 204"/>
                <a:gd name="T39" fmla="*/ 40 h 208"/>
                <a:gd name="T40" fmla="*/ 187 w 204"/>
                <a:gd name="T41" fmla="*/ 45 h 208"/>
                <a:gd name="T42" fmla="*/ 189 w 204"/>
                <a:gd name="T43" fmla="*/ 49 h 208"/>
                <a:gd name="T44" fmla="*/ 192 w 204"/>
                <a:gd name="T45" fmla="*/ 52 h 208"/>
                <a:gd name="T46" fmla="*/ 192 w 204"/>
                <a:gd name="T47" fmla="*/ 52 h 208"/>
                <a:gd name="T48" fmla="*/ 195 w 204"/>
                <a:gd name="T49" fmla="*/ 58 h 208"/>
                <a:gd name="T50" fmla="*/ 195 w 204"/>
                <a:gd name="T51" fmla="*/ 60 h 208"/>
                <a:gd name="T52" fmla="*/ 198 w 204"/>
                <a:gd name="T53" fmla="*/ 65 h 208"/>
                <a:gd name="T54" fmla="*/ 198 w 204"/>
                <a:gd name="T55" fmla="*/ 65 h 208"/>
                <a:gd name="T56" fmla="*/ 204 w 204"/>
                <a:gd name="T57" fmla="*/ 98 h 208"/>
                <a:gd name="T58" fmla="*/ 204 w 204"/>
                <a:gd name="T59" fmla="*/ 109 h 208"/>
                <a:gd name="T60" fmla="*/ 203 w 204"/>
                <a:gd name="T61" fmla="*/ 118 h 208"/>
                <a:gd name="T62" fmla="*/ 201 w 204"/>
                <a:gd name="T63" fmla="*/ 126 h 208"/>
                <a:gd name="T64" fmla="*/ 201 w 204"/>
                <a:gd name="T65" fmla="*/ 129 h 208"/>
                <a:gd name="T66" fmla="*/ 200 w 204"/>
                <a:gd name="T67" fmla="*/ 131 h 208"/>
                <a:gd name="T68" fmla="*/ 195 w 204"/>
                <a:gd name="T69" fmla="*/ 145 h 208"/>
                <a:gd name="T70" fmla="*/ 195 w 204"/>
                <a:gd name="T71" fmla="*/ 145 h 208"/>
                <a:gd name="T72" fmla="*/ 193 w 204"/>
                <a:gd name="T73" fmla="*/ 148 h 208"/>
                <a:gd name="T74" fmla="*/ 192 w 204"/>
                <a:gd name="T75" fmla="*/ 151 h 208"/>
                <a:gd name="T76" fmla="*/ 173 w 204"/>
                <a:gd name="T77" fmla="*/ 175 h 208"/>
                <a:gd name="T78" fmla="*/ 137 w 204"/>
                <a:gd name="T79" fmla="*/ 197 h 208"/>
                <a:gd name="T80" fmla="*/ 137 w 204"/>
                <a:gd name="T81" fmla="*/ 197 h 208"/>
                <a:gd name="T82" fmla="*/ 130 w 204"/>
                <a:gd name="T83" fmla="*/ 200 h 208"/>
                <a:gd name="T84" fmla="*/ 126 w 204"/>
                <a:gd name="T85" fmla="*/ 200 h 208"/>
                <a:gd name="T86" fmla="*/ 116 w 204"/>
                <a:gd name="T87" fmla="*/ 201 h 208"/>
                <a:gd name="T88" fmla="*/ 3 w 204"/>
                <a:gd name="T89" fmla="*/ 116 h 208"/>
                <a:gd name="T90" fmla="*/ 7 w 204"/>
                <a:gd name="T91" fmla="*/ 65 h 208"/>
                <a:gd name="T92" fmla="*/ 7 w 204"/>
                <a:gd name="T93" fmla="*/ 65 h 208"/>
                <a:gd name="T94" fmla="*/ 16 w 204"/>
                <a:gd name="T95" fmla="*/ 49 h 208"/>
                <a:gd name="T96" fmla="*/ 81 w 204"/>
                <a:gd name="T97" fmla="*/ 31 h 208"/>
                <a:gd name="T98" fmla="*/ 40 w 204"/>
                <a:gd name="T99" fmla="*/ 61 h 208"/>
                <a:gd name="T100" fmla="*/ 29 w 204"/>
                <a:gd name="T101" fmla="*/ 112 h 208"/>
                <a:gd name="T102" fmla="*/ 53 w 204"/>
                <a:gd name="T103" fmla="*/ 157 h 208"/>
                <a:gd name="T104" fmla="*/ 124 w 204"/>
                <a:gd name="T105" fmla="*/ 173 h 208"/>
                <a:gd name="T106" fmla="*/ 166 w 204"/>
                <a:gd name="T107" fmla="*/ 142 h 208"/>
                <a:gd name="T108" fmla="*/ 177 w 204"/>
                <a:gd name="T109" fmla="*/ 91 h 208"/>
                <a:gd name="T110" fmla="*/ 152 w 204"/>
                <a:gd name="T111" fmla="*/ 45 h 208"/>
                <a:gd name="T112" fmla="*/ 81 w 204"/>
                <a:gd name="T113" fmla="*/ 31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4" h="208">
                  <a:moveTo>
                    <a:pt x="16" y="49"/>
                  </a:moveTo>
                  <a:cubicBezTo>
                    <a:pt x="17" y="47"/>
                    <a:pt x="18" y="46"/>
                    <a:pt x="19" y="44"/>
                  </a:cubicBezTo>
                  <a:cubicBezTo>
                    <a:pt x="24" y="38"/>
                    <a:pt x="29" y="32"/>
                    <a:pt x="34" y="26"/>
                  </a:cubicBezTo>
                  <a:cubicBezTo>
                    <a:pt x="34" y="26"/>
                    <a:pt x="35" y="26"/>
                    <a:pt x="35" y="26"/>
                  </a:cubicBezTo>
                  <a:cubicBezTo>
                    <a:pt x="36" y="24"/>
                    <a:pt x="38" y="23"/>
                    <a:pt x="39" y="22"/>
                  </a:cubicBezTo>
                  <a:cubicBezTo>
                    <a:pt x="41" y="21"/>
                    <a:pt x="42" y="20"/>
                    <a:pt x="43" y="20"/>
                  </a:cubicBezTo>
                  <a:cubicBezTo>
                    <a:pt x="48" y="17"/>
                    <a:pt x="53" y="15"/>
                    <a:pt x="58" y="10"/>
                  </a:cubicBezTo>
                  <a:cubicBezTo>
                    <a:pt x="61" y="10"/>
                    <a:pt x="63" y="9"/>
                    <a:pt x="65" y="7"/>
                  </a:cubicBezTo>
                  <a:cubicBezTo>
                    <a:pt x="86" y="1"/>
                    <a:pt x="107" y="0"/>
                    <a:pt x="129" y="3"/>
                  </a:cubicBezTo>
                  <a:cubicBezTo>
                    <a:pt x="130" y="4"/>
                    <a:pt x="132" y="4"/>
                    <a:pt x="134" y="5"/>
                  </a:cubicBezTo>
                  <a:cubicBezTo>
                    <a:pt x="135" y="5"/>
                    <a:pt x="136" y="5"/>
                    <a:pt x="137" y="6"/>
                  </a:cubicBezTo>
                  <a:cubicBezTo>
                    <a:pt x="144" y="9"/>
                    <a:pt x="150" y="12"/>
                    <a:pt x="157" y="15"/>
                  </a:cubicBezTo>
                  <a:cubicBezTo>
                    <a:pt x="158" y="16"/>
                    <a:pt x="158" y="17"/>
                    <a:pt x="159" y="17"/>
                  </a:cubicBezTo>
                  <a:cubicBezTo>
                    <a:pt x="159" y="18"/>
                    <a:pt x="160" y="18"/>
                    <a:pt x="160" y="18"/>
                  </a:cubicBezTo>
                  <a:cubicBezTo>
                    <a:pt x="163" y="22"/>
                    <a:pt x="167" y="24"/>
                    <a:pt x="171" y="26"/>
                  </a:cubicBezTo>
                  <a:cubicBezTo>
                    <a:pt x="171" y="26"/>
                    <a:pt x="171" y="26"/>
                    <a:pt x="171" y="26"/>
                  </a:cubicBezTo>
                  <a:cubicBezTo>
                    <a:pt x="171" y="29"/>
                    <a:pt x="173" y="31"/>
                    <a:pt x="176" y="31"/>
                  </a:cubicBezTo>
                  <a:cubicBezTo>
                    <a:pt x="178" y="33"/>
                    <a:pt x="180" y="35"/>
                    <a:pt x="182" y="38"/>
                  </a:cubicBezTo>
                  <a:cubicBezTo>
                    <a:pt x="182" y="38"/>
                    <a:pt x="183" y="39"/>
                    <a:pt x="184" y="40"/>
                  </a:cubicBezTo>
                  <a:cubicBezTo>
                    <a:pt x="184" y="40"/>
                    <a:pt x="184" y="40"/>
                    <a:pt x="184" y="40"/>
                  </a:cubicBezTo>
                  <a:cubicBezTo>
                    <a:pt x="184" y="43"/>
                    <a:pt x="185" y="44"/>
                    <a:pt x="187" y="45"/>
                  </a:cubicBezTo>
                  <a:cubicBezTo>
                    <a:pt x="188" y="46"/>
                    <a:pt x="189" y="48"/>
                    <a:pt x="189" y="49"/>
                  </a:cubicBezTo>
                  <a:cubicBezTo>
                    <a:pt x="190" y="50"/>
                    <a:pt x="191" y="51"/>
                    <a:pt x="192" y="52"/>
                  </a:cubicBezTo>
                  <a:cubicBezTo>
                    <a:pt x="192" y="52"/>
                    <a:pt x="191" y="52"/>
                    <a:pt x="192" y="52"/>
                  </a:cubicBezTo>
                  <a:cubicBezTo>
                    <a:pt x="193" y="54"/>
                    <a:pt x="194" y="56"/>
                    <a:pt x="195" y="58"/>
                  </a:cubicBezTo>
                  <a:cubicBezTo>
                    <a:pt x="195" y="58"/>
                    <a:pt x="195" y="59"/>
                    <a:pt x="195" y="60"/>
                  </a:cubicBezTo>
                  <a:cubicBezTo>
                    <a:pt x="195" y="62"/>
                    <a:pt x="196" y="64"/>
                    <a:pt x="198" y="65"/>
                  </a:cubicBezTo>
                  <a:cubicBezTo>
                    <a:pt x="198" y="65"/>
                    <a:pt x="198" y="65"/>
                    <a:pt x="198" y="65"/>
                  </a:cubicBezTo>
                  <a:cubicBezTo>
                    <a:pt x="200" y="76"/>
                    <a:pt x="202" y="87"/>
                    <a:pt x="204" y="98"/>
                  </a:cubicBezTo>
                  <a:cubicBezTo>
                    <a:pt x="204" y="102"/>
                    <a:pt x="204" y="106"/>
                    <a:pt x="204" y="109"/>
                  </a:cubicBezTo>
                  <a:cubicBezTo>
                    <a:pt x="204" y="112"/>
                    <a:pt x="203" y="115"/>
                    <a:pt x="203" y="118"/>
                  </a:cubicBezTo>
                  <a:cubicBezTo>
                    <a:pt x="202" y="120"/>
                    <a:pt x="202" y="123"/>
                    <a:pt x="201" y="126"/>
                  </a:cubicBezTo>
                  <a:cubicBezTo>
                    <a:pt x="201" y="127"/>
                    <a:pt x="201" y="128"/>
                    <a:pt x="201" y="129"/>
                  </a:cubicBezTo>
                  <a:cubicBezTo>
                    <a:pt x="200" y="129"/>
                    <a:pt x="200" y="130"/>
                    <a:pt x="200" y="131"/>
                  </a:cubicBezTo>
                  <a:cubicBezTo>
                    <a:pt x="197" y="135"/>
                    <a:pt x="195" y="140"/>
                    <a:pt x="195" y="145"/>
                  </a:cubicBezTo>
                  <a:cubicBezTo>
                    <a:pt x="195" y="145"/>
                    <a:pt x="195" y="145"/>
                    <a:pt x="195" y="145"/>
                  </a:cubicBezTo>
                  <a:cubicBezTo>
                    <a:pt x="194" y="146"/>
                    <a:pt x="194" y="147"/>
                    <a:pt x="193" y="148"/>
                  </a:cubicBezTo>
                  <a:cubicBezTo>
                    <a:pt x="193" y="149"/>
                    <a:pt x="193" y="150"/>
                    <a:pt x="192" y="151"/>
                  </a:cubicBezTo>
                  <a:cubicBezTo>
                    <a:pt x="186" y="159"/>
                    <a:pt x="179" y="167"/>
                    <a:pt x="173" y="175"/>
                  </a:cubicBezTo>
                  <a:cubicBezTo>
                    <a:pt x="161" y="183"/>
                    <a:pt x="150" y="191"/>
                    <a:pt x="137" y="197"/>
                  </a:cubicBezTo>
                  <a:cubicBezTo>
                    <a:pt x="137" y="197"/>
                    <a:pt x="137" y="197"/>
                    <a:pt x="137" y="197"/>
                  </a:cubicBezTo>
                  <a:cubicBezTo>
                    <a:pt x="135" y="198"/>
                    <a:pt x="132" y="199"/>
                    <a:pt x="130" y="200"/>
                  </a:cubicBezTo>
                  <a:cubicBezTo>
                    <a:pt x="129" y="200"/>
                    <a:pt x="127" y="200"/>
                    <a:pt x="126" y="200"/>
                  </a:cubicBezTo>
                  <a:cubicBezTo>
                    <a:pt x="123" y="201"/>
                    <a:pt x="120" y="201"/>
                    <a:pt x="116" y="201"/>
                  </a:cubicBezTo>
                  <a:cubicBezTo>
                    <a:pt x="59" y="208"/>
                    <a:pt x="13" y="172"/>
                    <a:pt x="3" y="116"/>
                  </a:cubicBezTo>
                  <a:cubicBezTo>
                    <a:pt x="0" y="98"/>
                    <a:pt x="5" y="82"/>
                    <a:pt x="7" y="65"/>
                  </a:cubicBezTo>
                  <a:cubicBezTo>
                    <a:pt x="7" y="65"/>
                    <a:pt x="7" y="65"/>
                    <a:pt x="7" y="65"/>
                  </a:cubicBezTo>
                  <a:cubicBezTo>
                    <a:pt x="12" y="61"/>
                    <a:pt x="14" y="55"/>
                    <a:pt x="16" y="49"/>
                  </a:cubicBezTo>
                  <a:close/>
                  <a:moveTo>
                    <a:pt x="81" y="31"/>
                  </a:moveTo>
                  <a:cubicBezTo>
                    <a:pt x="64" y="35"/>
                    <a:pt x="51" y="47"/>
                    <a:pt x="40" y="61"/>
                  </a:cubicBezTo>
                  <a:cubicBezTo>
                    <a:pt x="29" y="75"/>
                    <a:pt x="28" y="95"/>
                    <a:pt x="29" y="112"/>
                  </a:cubicBezTo>
                  <a:cubicBezTo>
                    <a:pt x="30" y="129"/>
                    <a:pt x="40" y="146"/>
                    <a:pt x="53" y="157"/>
                  </a:cubicBezTo>
                  <a:cubicBezTo>
                    <a:pt x="72" y="174"/>
                    <a:pt x="98" y="180"/>
                    <a:pt x="124" y="173"/>
                  </a:cubicBezTo>
                  <a:cubicBezTo>
                    <a:pt x="141" y="169"/>
                    <a:pt x="155" y="156"/>
                    <a:pt x="166" y="142"/>
                  </a:cubicBezTo>
                  <a:cubicBezTo>
                    <a:pt x="177" y="127"/>
                    <a:pt x="178" y="108"/>
                    <a:pt x="177" y="91"/>
                  </a:cubicBezTo>
                  <a:cubicBezTo>
                    <a:pt x="175" y="74"/>
                    <a:pt x="166" y="55"/>
                    <a:pt x="152" y="45"/>
                  </a:cubicBezTo>
                  <a:cubicBezTo>
                    <a:pt x="132" y="31"/>
                    <a:pt x="108" y="20"/>
                    <a:pt x="81" y="31"/>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49" name="Freeform 886">
              <a:extLst>
                <a:ext uri="{FF2B5EF4-FFF2-40B4-BE49-F238E27FC236}">
                  <a16:creationId xmlns:a16="http://schemas.microsoft.com/office/drawing/2014/main" id="{3A713871-895E-4A9D-951D-9049BE79578A}"/>
                </a:ext>
              </a:extLst>
            </p:cNvPr>
            <p:cNvSpPr/>
            <p:nvPr/>
          </p:nvSpPr>
          <p:spPr bwMode="auto">
            <a:xfrm>
              <a:off x="1327150" y="465138"/>
              <a:ext cx="323850" cy="320675"/>
            </a:xfrm>
            <a:custGeom>
              <a:avLst/>
              <a:gdLst>
                <a:gd name="T0" fmla="*/ 68 w 144"/>
                <a:gd name="T1" fmla="*/ 103 h 143"/>
                <a:gd name="T2" fmla="*/ 103 w 144"/>
                <a:gd name="T3" fmla="*/ 42 h 143"/>
                <a:gd name="T4" fmla="*/ 3 w 144"/>
                <a:gd name="T5" fmla="*/ 113 h 143"/>
                <a:gd name="T6" fmla="*/ 4 w 144"/>
                <a:gd name="T7" fmla="*/ 103 h 143"/>
                <a:gd name="T8" fmla="*/ 127 w 144"/>
                <a:gd name="T9" fmla="*/ 4 h 143"/>
                <a:gd name="T10" fmla="*/ 141 w 144"/>
                <a:gd name="T11" fmla="*/ 19 h 143"/>
                <a:gd name="T12" fmla="*/ 73 w 144"/>
                <a:gd name="T13" fmla="*/ 122 h 143"/>
                <a:gd name="T14" fmla="*/ 62 w 144"/>
                <a:gd name="T15" fmla="*/ 131 h 143"/>
                <a:gd name="T16" fmla="*/ 48 w 144"/>
                <a:gd name="T17" fmla="*/ 139 h 143"/>
                <a:gd name="T18" fmla="*/ 46 w 144"/>
                <a:gd name="T19" fmla="*/ 140 h 143"/>
                <a:gd name="T20" fmla="*/ 42 w 144"/>
                <a:gd name="T21" fmla="*/ 142 h 143"/>
                <a:gd name="T22" fmla="*/ 40 w 144"/>
                <a:gd name="T23" fmla="*/ 143 h 143"/>
                <a:gd name="T24" fmla="*/ 37 w 144"/>
                <a:gd name="T25" fmla="*/ 143 h 143"/>
                <a:gd name="T26" fmla="*/ 36 w 144"/>
                <a:gd name="T27" fmla="*/ 139 h 143"/>
                <a:gd name="T28" fmla="*/ 40 w 144"/>
                <a:gd name="T29" fmla="*/ 134 h 143"/>
                <a:gd name="T30" fmla="*/ 43 w 144"/>
                <a:gd name="T31" fmla="*/ 132 h 143"/>
                <a:gd name="T32" fmla="*/ 46 w 144"/>
                <a:gd name="T33" fmla="*/ 128 h 143"/>
                <a:gd name="T34" fmla="*/ 51 w 144"/>
                <a:gd name="T35" fmla="*/ 123 h 143"/>
                <a:gd name="T36" fmla="*/ 54 w 144"/>
                <a:gd name="T37" fmla="*/ 120 h 143"/>
                <a:gd name="T38" fmla="*/ 54 w 144"/>
                <a:gd name="T39" fmla="*/ 120 h 143"/>
                <a:gd name="T40" fmla="*/ 59 w 144"/>
                <a:gd name="T41" fmla="*/ 114 h 143"/>
                <a:gd name="T42" fmla="*/ 62 w 144"/>
                <a:gd name="T43" fmla="*/ 111 h 143"/>
                <a:gd name="T44" fmla="*/ 63 w 144"/>
                <a:gd name="T45" fmla="*/ 109 h 143"/>
                <a:gd name="T46" fmla="*/ 65 w 144"/>
                <a:gd name="T47" fmla="*/ 107 h 143"/>
                <a:gd name="T48" fmla="*/ 68 w 144"/>
                <a:gd name="T49" fmla="*/ 10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4" h="143">
                  <a:moveTo>
                    <a:pt x="68" y="103"/>
                  </a:moveTo>
                  <a:cubicBezTo>
                    <a:pt x="82" y="87"/>
                    <a:pt x="97" y="60"/>
                    <a:pt x="103" y="42"/>
                  </a:cubicBezTo>
                  <a:cubicBezTo>
                    <a:pt x="64" y="59"/>
                    <a:pt x="32" y="83"/>
                    <a:pt x="3" y="113"/>
                  </a:cubicBezTo>
                  <a:cubicBezTo>
                    <a:pt x="0" y="109"/>
                    <a:pt x="3" y="106"/>
                    <a:pt x="4" y="103"/>
                  </a:cubicBezTo>
                  <a:cubicBezTo>
                    <a:pt x="30" y="52"/>
                    <a:pt x="69" y="16"/>
                    <a:pt x="127" y="4"/>
                  </a:cubicBezTo>
                  <a:cubicBezTo>
                    <a:pt x="143" y="0"/>
                    <a:pt x="144" y="2"/>
                    <a:pt x="141" y="19"/>
                  </a:cubicBezTo>
                  <a:cubicBezTo>
                    <a:pt x="131" y="62"/>
                    <a:pt x="108" y="96"/>
                    <a:pt x="73" y="122"/>
                  </a:cubicBezTo>
                  <a:cubicBezTo>
                    <a:pt x="69" y="125"/>
                    <a:pt x="66" y="128"/>
                    <a:pt x="62" y="131"/>
                  </a:cubicBezTo>
                  <a:cubicBezTo>
                    <a:pt x="56" y="132"/>
                    <a:pt x="52" y="135"/>
                    <a:pt x="48" y="139"/>
                  </a:cubicBezTo>
                  <a:cubicBezTo>
                    <a:pt x="47" y="139"/>
                    <a:pt x="46" y="139"/>
                    <a:pt x="46" y="140"/>
                  </a:cubicBezTo>
                  <a:cubicBezTo>
                    <a:pt x="44" y="140"/>
                    <a:pt x="43" y="141"/>
                    <a:pt x="42" y="142"/>
                  </a:cubicBezTo>
                  <a:cubicBezTo>
                    <a:pt x="41" y="142"/>
                    <a:pt x="41" y="142"/>
                    <a:pt x="40" y="143"/>
                  </a:cubicBezTo>
                  <a:cubicBezTo>
                    <a:pt x="39" y="143"/>
                    <a:pt x="38" y="143"/>
                    <a:pt x="37" y="143"/>
                  </a:cubicBezTo>
                  <a:cubicBezTo>
                    <a:pt x="37" y="142"/>
                    <a:pt x="36" y="140"/>
                    <a:pt x="36" y="139"/>
                  </a:cubicBezTo>
                  <a:cubicBezTo>
                    <a:pt x="37" y="137"/>
                    <a:pt x="39" y="135"/>
                    <a:pt x="40" y="134"/>
                  </a:cubicBezTo>
                  <a:cubicBezTo>
                    <a:pt x="41" y="133"/>
                    <a:pt x="42" y="133"/>
                    <a:pt x="43" y="132"/>
                  </a:cubicBezTo>
                  <a:cubicBezTo>
                    <a:pt x="45" y="132"/>
                    <a:pt x="45" y="130"/>
                    <a:pt x="46" y="128"/>
                  </a:cubicBezTo>
                  <a:cubicBezTo>
                    <a:pt x="49" y="127"/>
                    <a:pt x="50" y="125"/>
                    <a:pt x="51" y="123"/>
                  </a:cubicBezTo>
                  <a:cubicBezTo>
                    <a:pt x="52" y="122"/>
                    <a:pt x="53" y="121"/>
                    <a:pt x="54" y="120"/>
                  </a:cubicBezTo>
                  <a:cubicBezTo>
                    <a:pt x="54" y="120"/>
                    <a:pt x="54" y="120"/>
                    <a:pt x="54" y="120"/>
                  </a:cubicBezTo>
                  <a:cubicBezTo>
                    <a:pt x="56" y="119"/>
                    <a:pt x="58" y="117"/>
                    <a:pt x="59" y="114"/>
                  </a:cubicBezTo>
                  <a:cubicBezTo>
                    <a:pt x="60" y="113"/>
                    <a:pt x="61" y="112"/>
                    <a:pt x="62" y="111"/>
                  </a:cubicBezTo>
                  <a:cubicBezTo>
                    <a:pt x="62" y="110"/>
                    <a:pt x="63" y="110"/>
                    <a:pt x="63" y="109"/>
                  </a:cubicBezTo>
                  <a:cubicBezTo>
                    <a:pt x="64" y="108"/>
                    <a:pt x="64" y="107"/>
                    <a:pt x="65" y="107"/>
                  </a:cubicBezTo>
                  <a:cubicBezTo>
                    <a:pt x="66" y="106"/>
                    <a:pt x="67" y="104"/>
                    <a:pt x="68" y="10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50" name="Freeform 887">
              <a:extLst>
                <a:ext uri="{FF2B5EF4-FFF2-40B4-BE49-F238E27FC236}">
                  <a16:creationId xmlns:a16="http://schemas.microsoft.com/office/drawing/2014/main" id="{D15720F3-251B-475C-626E-39E32A010085}"/>
                </a:ext>
              </a:extLst>
            </p:cNvPr>
            <p:cNvSpPr/>
            <p:nvPr/>
          </p:nvSpPr>
          <p:spPr bwMode="auto">
            <a:xfrm>
              <a:off x="1430338" y="914401"/>
              <a:ext cx="392113" cy="220663"/>
            </a:xfrm>
            <a:custGeom>
              <a:avLst/>
              <a:gdLst>
                <a:gd name="T0" fmla="*/ 55 w 175"/>
                <a:gd name="T1" fmla="*/ 91 h 99"/>
                <a:gd name="T2" fmla="*/ 44 w 175"/>
                <a:gd name="T3" fmla="*/ 88 h 99"/>
                <a:gd name="T4" fmla="*/ 14 w 175"/>
                <a:gd name="T5" fmla="*/ 74 h 99"/>
                <a:gd name="T6" fmla="*/ 0 w 175"/>
                <a:gd name="T7" fmla="*/ 65 h 99"/>
                <a:gd name="T8" fmla="*/ 0 w 175"/>
                <a:gd name="T9" fmla="*/ 66 h 99"/>
                <a:gd name="T10" fmla="*/ 13 w 175"/>
                <a:gd name="T11" fmla="*/ 63 h 99"/>
                <a:gd name="T12" fmla="*/ 15 w 175"/>
                <a:gd name="T13" fmla="*/ 64 h 99"/>
                <a:gd name="T14" fmla="*/ 118 w 175"/>
                <a:gd name="T15" fmla="*/ 70 h 99"/>
                <a:gd name="T16" fmla="*/ 104 w 175"/>
                <a:gd name="T17" fmla="*/ 60 h 99"/>
                <a:gd name="T18" fmla="*/ 104 w 175"/>
                <a:gd name="T19" fmla="*/ 60 h 99"/>
                <a:gd name="T20" fmla="*/ 91 w 175"/>
                <a:gd name="T21" fmla="*/ 52 h 99"/>
                <a:gd name="T22" fmla="*/ 87 w 175"/>
                <a:gd name="T23" fmla="*/ 50 h 99"/>
                <a:gd name="T24" fmla="*/ 80 w 175"/>
                <a:gd name="T25" fmla="*/ 46 h 99"/>
                <a:gd name="T26" fmla="*/ 74 w 175"/>
                <a:gd name="T27" fmla="*/ 44 h 99"/>
                <a:gd name="T28" fmla="*/ 63 w 175"/>
                <a:gd name="T29" fmla="*/ 38 h 99"/>
                <a:gd name="T30" fmla="*/ 7 w 175"/>
                <a:gd name="T31" fmla="*/ 18 h 99"/>
                <a:gd name="T32" fmla="*/ 167 w 175"/>
                <a:gd name="T33" fmla="*/ 75 h 99"/>
                <a:gd name="T34" fmla="*/ 161 w 175"/>
                <a:gd name="T35" fmla="*/ 90 h 99"/>
                <a:gd name="T36" fmla="*/ 160 w 175"/>
                <a:gd name="T37" fmla="*/ 90 h 99"/>
                <a:gd name="T38" fmla="*/ 159 w 175"/>
                <a:gd name="T39" fmla="*/ 90 h 99"/>
                <a:gd name="T40" fmla="*/ 110 w 175"/>
                <a:gd name="T41" fmla="*/ 99 h 99"/>
                <a:gd name="T42" fmla="*/ 96 w 175"/>
                <a:gd name="T43" fmla="*/ 99 h 99"/>
                <a:gd name="T44" fmla="*/ 74 w 175"/>
                <a:gd name="T45" fmla="*/ 97 h 99"/>
                <a:gd name="T46" fmla="*/ 61 w 175"/>
                <a:gd name="T47" fmla="*/ 93 h 99"/>
                <a:gd name="T48" fmla="*/ 55 w 175"/>
                <a:gd name="T49" fmla="*/ 9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5" h="99">
                  <a:moveTo>
                    <a:pt x="55" y="91"/>
                  </a:moveTo>
                  <a:cubicBezTo>
                    <a:pt x="51" y="90"/>
                    <a:pt x="47" y="89"/>
                    <a:pt x="44" y="88"/>
                  </a:cubicBezTo>
                  <a:cubicBezTo>
                    <a:pt x="34" y="82"/>
                    <a:pt x="24" y="78"/>
                    <a:pt x="14" y="74"/>
                  </a:cubicBezTo>
                  <a:cubicBezTo>
                    <a:pt x="10" y="70"/>
                    <a:pt x="5" y="67"/>
                    <a:pt x="0" y="65"/>
                  </a:cubicBezTo>
                  <a:cubicBezTo>
                    <a:pt x="0" y="65"/>
                    <a:pt x="0" y="66"/>
                    <a:pt x="0" y="66"/>
                  </a:cubicBezTo>
                  <a:cubicBezTo>
                    <a:pt x="3" y="56"/>
                    <a:pt x="9" y="66"/>
                    <a:pt x="13" y="63"/>
                  </a:cubicBezTo>
                  <a:cubicBezTo>
                    <a:pt x="14" y="64"/>
                    <a:pt x="15" y="64"/>
                    <a:pt x="15" y="64"/>
                  </a:cubicBezTo>
                  <a:cubicBezTo>
                    <a:pt x="49" y="74"/>
                    <a:pt x="83" y="76"/>
                    <a:pt x="118" y="70"/>
                  </a:cubicBezTo>
                  <a:cubicBezTo>
                    <a:pt x="113" y="66"/>
                    <a:pt x="110" y="61"/>
                    <a:pt x="104" y="60"/>
                  </a:cubicBezTo>
                  <a:cubicBezTo>
                    <a:pt x="104" y="60"/>
                    <a:pt x="104" y="60"/>
                    <a:pt x="104" y="60"/>
                  </a:cubicBezTo>
                  <a:cubicBezTo>
                    <a:pt x="101" y="56"/>
                    <a:pt x="96" y="53"/>
                    <a:pt x="91" y="52"/>
                  </a:cubicBezTo>
                  <a:cubicBezTo>
                    <a:pt x="89" y="51"/>
                    <a:pt x="88" y="50"/>
                    <a:pt x="87" y="50"/>
                  </a:cubicBezTo>
                  <a:cubicBezTo>
                    <a:pt x="85" y="47"/>
                    <a:pt x="83" y="46"/>
                    <a:pt x="80" y="46"/>
                  </a:cubicBezTo>
                  <a:cubicBezTo>
                    <a:pt x="78" y="45"/>
                    <a:pt x="76" y="45"/>
                    <a:pt x="74" y="44"/>
                  </a:cubicBezTo>
                  <a:cubicBezTo>
                    <a:pt x="72" y="40"/>
                    <a:pt x="68" y="38"/>
                    <a:pt x="63" y="38"/>
                  </a:cubicBezTo>
                  <a:cubicBezTo>
                    <a:pt x="46" y="29"/>
                    <a:pt x="26" y="25"/>
                    <a:pt x="7" y="18"/>
                  </a:cubicBezTo>
                  <a:cubicBezTo>
                    <a:pt x="42" y="0"/>
                    <a:pt x="119" y="27"/>
                    <a:pt x="167" y="75"/>
                  </a:cubicBezTo>
                  <a:cubicBezTo>
                    <a:pt x="175" y="84"/>
                    <a:pt x="167" y="87"/>
                    <a:pt x="161" y="90"/>
                  </a:cubicBezTo>
                  <a:cubicBezTo>
                    <a:pt x="160" y="90"/>
                    <a:pt x="160" y="90"/>
                    <a:pt x="160" y="90"/>
                  </a:cubicBezTo>
                  <a:cubicBezTo>
                    <a:pt x="160" y="90"/>
                    <a:pt x="159" y="90"/>
                    <a:pt x="159" y="90"/>
                  </a:cubicBezTo>
                  <a:cubicBezTo>
                    <a:pt x="143" y="93"/>
                    <a:pt x="126" y="96"/>
                    <a:pt x="110" y="99"/>
                  </a:cubicBezTo>
                  <a:cubicBezTo>
                    <a:pt x="105" y="99"/>
                    <a:pt x="101" y="99"/>
                    <a:pt x="96" y="99"/>
                  </a:cubicBezTo>
                  <a:cubicBezTo>
                    <a:pt x="89" y="98"/>
                    <a:pt x="81" y="98"/>
                    <a:pt x="74" y="97"/>
                  </a:cubicBezTo>
                  <a:cubicBezTo>
                    <a:pt x="69" y="96"/>
                    <a:pt x="65" y="94"/>
                    <a:pt x="61" y="93"/>
                  </a:cubicBezTo>
                  <a:cubicBezTo>
                    <a:pt x="59" y="91"/>
                    <a:pt x="57" y="91"/>
                    <a:pt x="55" y="91"/>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51" name="Freeform 888">
              <a:extLst>
                <a:ext uri="{FF2B5EF4-FFF2-40B4-BE49-F238E27FC236}">
                  <a16:creationId xmlns:a16="http://schemas.microsoft.com/office/drawing/2014/main" id="{4F43FC8D-26BC-2178-EE08-768A1EC0C89F}"/>
                </a:ext>
              </a:extLst>
            </p:cNvPr>
            <p:cNvSpPr/>
            <p:nvPr/>
          </p:nvSpPr>
          <p:spPr bwMode="auto">
            <a:xfrm>
              <a:off x="1189038" y="301626"/>
              <a:ext cx="223838" cy="396875"/>
            </a:xfrm>
            <a:custGeom>
              <a:avLst/>
              <a:gdLst>
                <a:gd name="T0" fmla="*/ 60 w 100"/>
                <a:gd name="T1" fmla="*/ 52 h 177"/>
                <a:gd name="T2" fmla="*/ 7 w 100"/>
                <a:gd name="T3" fmla="*/ 163 h 177"/>
                <a:gd name="T4" fmla="*/ 8 w 100"/>
                <a:gd name="T5" fmla="*/ 104 h 177"/>
                <a:gd name="T6" fmla="*/ 64 w 100"/>
                <a:gd name="T7" fmla="*/ 6 h 177"/>
                <a:gd name="T8" fmla="*/ 78 w 100"/>
                <a:gd name="T9" fmla="*/ 8 h 177"/>
                <a:gd name="T10" fmla="*/ 49 w 100"/>
                <a:gd name="T11" fmla="*/ 177 h 177"/>
                <a:gd name="T12" fmla="*/ 60 w 100"/>
                <a:gd name="T13" fmla="*/ 52 h 177"/>
              </a:gdLst>
              <a:ahLst/>
              <a:cxnLst>
                <a:cxn ang="0">
                  <a:pos x="T0" y="T1"/>
                </a:cxn>
                <a:cxn ang="0">
                  <a:pos x="T2" y="T3"/>
                </a:cxn>
                <a:cxn ang="0">
                  <a:pos x="T4" y="T5"/>
                </a:cxn>
                <a:cxn ang="0">
                  <a:pos x="T6" y="T7"/>
                </a:cxn>
                <a:cxn ang="0">
                  <a:pos x="T8" y="T9"/>
                </a:cxn>
                <a:cxn ang="0">
                  <a:pos x="T10" y="T11"/>
                </a:cxn>
                <a:cxn ang="0">
                  <a:pos x="T12" y="T13"/>
                </a:cxn>
              </a:cxnLst>
              <a:rect l="0" t="0" r="r" b="b"/>
              <a:pathLst>
                <a:path w="100" h="177">
                  <a:moveTo>
                    <a:pt x="60" y="52"/>
                  </a:moveTo>
                  <a:cubicBezTo>
                    <a:pt x="34" y="88"/>
                    <a:pt x="19" y="124"/>
                    <a:pt x="7" y="163"/>
                  </a:cubicBezTo>
                  <a:cubicBezTo>
                    <a:pt x="0" y="143"/>
                    <a:pt x="5" y="124"/>
                    <a:pt x="8" y="104"/>
                  </a:cubicBezTo>
                  <a:cubicBezTo>
                    <a:pt x="14" y="64"/>
                    <a:pt x="35" y="33"/>
                    <a:pt x="64" y="6"/>
                  </a:cubicBezTo>
                  <a:cubicBezTo>
                    <a:pt x="70" y="1"/>
                    <a:pt x="74" y="0"/>
                    <a:pt x="78" y="8"/>
                  </a:cubicBezTo>
                  <a:cubicBezTo>
                    <a:pt x="100" y="53"/>
                    <a:pt x="86" y="139"/>
                    <a:pt x="49" y="177"/>
                  </a:cubicBezTo>
                  <a:cubicBezTo>
                    <a:pt x="59" y="135"/>
                    <a:pt x="67" y="96"/>
                    <a:pt x="60" y="52"/>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52" name="Freeform 889">
              <a:extLst>
                <a:ext uri="{FF2B5EF4-FFF2-40B4-BE49-F238E27FC236}">
                  <a16:creationId xmlns:a16="http://schemas.microsoft.com/office/drawing/2014/main" id="{6F18594C-064E-F5AC-55CD-BA453C0D3609}"/>
                </a:ext>
              </a:extLst>
            </p:cNvPr>
            <p:cNvSpPr/>
            <p:nvPr/>
          </p:nvSpPr>
          <p:spPr bwMode="auto">
            <a:xfrm>
              <a:off x="1331913" y="1074738"/>
              <a:ext cx="320675" cy="325438"/>
            </a:xfrm>
            <a:custGeom>
              <a:avLst/>
              <a:gdLst>
                <a:gd name="T0" fmla="*/ 104 w 143"/>
                <a:gd name="T1" fmla="*/ 52 h 145"/>
                <a:gd name="T2" fmla="*/ 107 w 143"/>
                <a:gd name="T3" fmla="*/ 55 h 145"/>
                <a:gd name="T4" fmla="*/ 126 w 143"/>
                <a:gd name="T5" fmla="*/ 86 h 145"/>
                <a:gd name="T6" fmla="*/ 139 w 143"/>
                <a:gd name="T7" fmla="*/ 126 h 145"/>
                <a:gd name="T8" fmla="*/ 139 w 143"/>
                <a:gd name="T9" fmla="*/ 141 h 145"/>
                <a:gd name="T10" fmla="*/ 122 w 143"/>
                <a:gd name="T11" fmla="*/ 141 h 145"/>
                <a:gd name="T12" fmla="*/ 106 w 143"/>
                <a:gd name="T13" fmla="*/ 137 h 145"/>
                <a:gd name="T14" fmla="*/ 44 w 143"/>
                <a:gd name="T15" fmla="*/ 101 h 145"/>
                <a:gd name="T16" fmla="*/ 43 w 143"/>
                <a:gd name="T17" fmla="*/ 101 h 145"/>
                <a:gd name="T18" fmla="*/ 44 w 143"/>
                <a:gd name="T19" fmla="*/ 101 h 145"/>
                <a:gd name="T20" fmla="*/ 27 w 143"/>
                <a:gd name="T21" fmla="*/ 82 h 145"/>
                <a:gd name="T22" fmla="*/ 27 w 143"/>
                <a:gd name="T23" fmla="*/ 82 h 145"/>
                <a:gd name="T24" fmla="*/ 2 w 143"/>
                <a:gd name="T25" fmla="*/ 39 h 145"/>
                <a:gd name="T26" fmla="*/ 5 w 143"/>
                <a:gd name="T27" fmla="*/ 36 h 145"/>
                <a:gd name="T28" fmla="*/ 7 w 143"/>
                <a:gd name="T29" fmla="*/ 38 h 145"/>
                <a:gd name="T30" fmla="*/ 10 w 143"/>
                <a:gd name="T31" fmla="*/ 41 h 145"/>
                <a:gd name="T32" fmla="*/ 21 w 143"/>
                <a:gd name="T33" fmla="*/ 52 h 145"/>
                <a:gd name="T34" fmla="*/ 49 w 143"/>
                <a:gd name="T35" fmla="*/ 74 h 145"/>
                <a:gd name="T36" fmla="*/ 49 w 143"/>
                <a:gd name="T37" fmla="*/ 74 h 145"/>
                <a:gd name="T38" fmla="*/ 60 w 143"/>
                <a:gd name="T39" fmla="*/ 82 h 145"/>
                <a:gd name="T40" fmla="*/ 60 w 143"/>
                <a:gd name="T41" fmla="*/ 82 h 145"/>
                <a:gd name="T42" fmla="*/ 71 w 143"/>
                <a:gd name="T43" fmla="*/ 88 h 145"/>
                <a:gd name="T44" fmla="*/ 79 w 143"/>
                <a:gd name="T45" fmla="*/ 93 h 145"/>
                <a:gd name="T46" fmla="*/ 101 w 143"/>
                <a:gd name="T47" fmla="*/ 103 h 145"/>
                <a:gd name="T48" fmla="*/ 90 w 143"/>
                <a:gd name="T49" fmla="*/ 82 h 145"/>
                <a:gd name="T50" fmla="*/ 90 w 143"/>
                <a:gd name="T51" fmla="*/ 79 h 145"/>
                <a:gd name="T52" fmla="*/ 88 w 143"/>
                <a:gd name="T53" fmla="*/ 77 h 145"/>
                <a:gd name="T54" fmla="*/ 88 w 143"/>
                <a:gd name="T55" fmla="*/ 77 h 145"/>
                <a:gd name="T56" fmla="*/ 71 w 143"/>
                <a:gd name="T57" fmla="*/ 51 h 145"/>
                <a:gd name="T58" fmla="*/ 70 w 143"/>
                <a:gd name="T59" fmla="*/ 49 h 145"/>
                <a:gd name="T60" fmla="*/ 66 w 143"/>
                <a:gd name="T61" fmla="*/ 43 h 145"/>
                <a:gd name="T62" fmla="*/ 66 w 143"/>
                <a:gd name="T63" fmla="*/ 44 h 145"/>
                <a:gd name="T64" fmla="*/ 52 w 143"/>
                <a:gd name="T65" fmla="*/ 27 h 145"/>
                <a:gd name="T66" fmla="*/ 52 w 143"/>
                <a:gd name="T67" fmla="*/ 27 h 145"/>
                <a:gd name="T68" fmla="*/ 27 w 143"/>
                <a:gd name="T69" fmla="*/ 1 h 145"/>
                <a:gd name="T70" fmla="*/ 28 w 143"/>
                <a:gd name="T71" fmla="*/ 0 h 145"/>
                <a:gd name="T72" fmla="*/ 39 w 143"/>
                <a:gd name="T73" fmla="*/ 3 h 145"/>
                <a:gd name="T74" fmla="*/ 45 w 143"/>
                <a:gd name="T75" fmla="*/ 6 h 145"/>
                <a:gd name="T76" fmla="*/ 99 w 143"/>
                <a:gd name="T77" fmla="*/ 46 h 145"/>
                <a:gd name="T78" fmla="*/ 99 w 143"/>
                <a:gd name="T79" fmla="*/ 46 h 145"/>
                <a:gd name="T80" fmla="*/ 104 w 143"/>
                <a:gd name="T81" fmla="*/ 5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45">
                  <a:moveTo>
                    <a:pt x="104" y="52"/>
                  </a:moveTo>
                  <a:cubicBezTo>
                    <a:pt x="105" y="53"/>
                    <a:pt x="106" y="54"/>
                    <a:pt x="107" y="55"/>
                  </a:cubicBezTo>
                  <a:cubicBezTo>
                    <a:pt x="113" y="65"/>
                    <a:pt x="119" y="75"/>
                    <a:pt x="126" y="86"/>
                  </a:cubicBezTo>
                  <a:cubicBezTo>
                    <a:pt x="130" y="99"/>
                    <a:pt x="135" y="112"/>
                    <a:pt x="139" y="126"/>
                  </a:cubicBezTo>
                  <a:cubicBezTo>
                    <a:pt x="141" y="131"/>
                    <a:pt x="143" y="137"/>
                    <a:pt x="139" y="141"/>
                  </a:cubicBezTo>
                  <a:cubicBezTo>
                    <a:pt x="134" y="145"/>
                    <a:pt x="127" y="144"/>
                    <a:pt x="122" y="141"/>
                  </a:cubicBezTo>
                  <a:cubicBezTo>
                    <a:pt x="117" y="138"/>
                    <a:pt x="112" y="138"/>
                    <a:pt x="106" y="137"/>
                  </a:cubicBezTo>
                  <a:cubicBezTo>
                    <a:pt x="85" y="126"/>
                    <a:pt x="64" y="115"/>
                    <a:pt x="44" y="101"/>
                  </a:cubicBezTo>
                  <a:cubicBezTo>
                    <a:pt x="43" y="101"/>
                    <a:pt x="43" y="101"/>
                    <a:pt x="43" y="101"/>
                  </a:cubicBezTo>
                  <a:cubicBezTo>
                    <a:pt x="43" y="101"/>
                    <a:pt x="44" y="101"/>
                    <a:pt x="44" y="101"/>
                  </a:cubicBezTo>
                  <a:cubicBezTo>
                    <a:pt x="40" y="93"/>
                    <a:pt x="34" y="87"/>
                    <a:pt x="27" y="82"/>
                  </a:cubicBezTo>
                  <a:cubicBezTo>
                    <a:pt x="27" y="82"/>
                    <a:pt x="27" y="82"/>
                    <a:pt x="27" y="82"/>
                  </a:cubicBezTo>
                  <a:cubicBezTo>
                    <a:pt x="20" y="67"/>
                    <a:pt x="8" y="55"/>
                    <a:pt x="2" y="39"/>
                  </a:cubicBezTo>
                  <a:cubicBezTo>
                    <a:pt x="0" y="35"/>
                    <a:pt x="1" y="35"/>
                    <a:pt x="5" y="36"/>
                  </a:cubicBezTo>
                  <a:cubicBezTo>
                    <a:pt x="6" y="37"/>
                    <a:pt x="6" y="37"/>
                    <a:pt x="7" y="38"/>
                  </a:cubicBezTo>
                  <a:cubicBezTo>
                    <a:pt x="8" y="39"/>
                    <a:pt x="9" y="40"/>
                    <a:pt x="10" y="41"/>
                  </a:cubicBezTo>
                  <a:cubicBezTo>
                    <a:pt x="13" y="46"/>
                    <a:pt x="17" y="49"/>
                    <a:pt x="21" y="52"/>
                  </a:cubicBezTo>
                  <a:cubicBezTo>
                    <a:pt x="29" y="61"/>
                    <a:pt x="38" y="69"/>
                    <a:pt x="49" y="74"/>
                  </a:cubicBezTo>
                  <a:cubicBezTo>
                    <a:pt x="49" y="74"/>
                    <a:pt x="49" y="74"/>
                    <a:pt x="49" y="74"/>
                  </a:cubicBezTo>
                  <a:cubicBezTo>
                    <a:pt x="51" y="78"/>
                    <a:pt x="56" y="81"/>
                    <a:pt x="60" y="82"/>
                  </a:cubicBezTo>
                  <a:cubicBezTo>
                    <a:pt x="60" y="82"/>
                    <a:pt x="60" y="82"/>
                    <a:pt x="60" y="82"/>
                  </a:cubicBezTo>
                  <a:cubicBezTo>
                    <a:pt x="63" y="86"/>
                    <a:pt x="67" y="87"/>
                    <a:pt x="71" y="88"/>
                  </a:cubicBezTo>
                  <a:cubicBezTo>
                    <a:pt x="73" y="91"/>
                    <a:pt x="76" y="93"/>
                    <a:pt x="79" y="93"/>
                  </a:cubicBezTo>
                  <a:cubicBezTo>
                    <a:pt x="85" y="100"/>
                    <a:pt x="92" y="103"/>
                    <a:pt x="101" y="103"/>
                  </a:cubicBezTo>
                  <a:cubicBezTo>
                    <a:pt x="98" y="95"/>
                    <a:pt x="95" y="88"/>
                    <a:pt x="90" y="82"/>
                  </a:cubicBezTo>
                  <a:cubicBezTo>
                    <a:pt x="90" y="81"/>
                    <a:pt x="90" y="80"/>
                    <a:pt x="90" y="79"/>
                  </a:cubicBezTo>
                  <a:cubicBezTo>
                    <a:pt x="90" y="78"/>
                    <a:pt x="89" y="77"/>
                    <a:pt x="88" y="77"/>
                  </a:cubicBezTo>
                  <a:cubicBezTo>
                    <a:pt x="88" y="77"/>
                    <a:pt x="88" y="77"/>
                    <a:pt x="88" y="77"/>
                  </a:cubicBezTo>
                  <a:cubicBezTo>
                    <a:pt x="84" y="67"/>
                    <a:pt x="79" y="58"/>
                    <a:pt x="71" y="51"/>
                  </a:cubicBezTo>
                  <a:cubicBezTo>
                    <a:pt x="71" y="50"/>
                    <a:pt x="70" y="50"/>
                    <a:pt x="70" y="49"/>
                  </a:cubicBezTo>
                  <a:cubicBezTo>
                    <a:pt x="69" y="46"/>
                    <a:pt x="68" y="44"/>
                    <a:pt x="66" y="43"/>
                  </a:cubicBezTo>
                  <a:cubicBezTo>
                    <a:pt x="66" y="44"/>
                    <a:pt x="66" y="44"/>
                    <a:pt x="66" y="44"/>
                  </a:cubicBezTo>
                  <a:cubicBezTo>
                    <a:pt x="63" y="36"/>
                    <a:pt x="58" y="31"/>
                    <a:pt x="52" y="27"/>
                  </a:cubicBezTo>
                  <a:cubicBezTo>
                    <a:pt x="52" y="27"/>
                    <a:pt x="52" y="27"/>
                    <a:pt x="52" y="27"/>
                  </a:cubicBezTo>
                  <a:cubicBezTo>
                    <a:pt x="45" y="17"/>
                    <a:pt x="36" y="9"/>
                    <a:pt x="27" y="1"/>
                  </a:cubicBezTo>
                  <a:cubicBezTo>
                    <a:pt x="28" y="0"/>
                    <a:pt x="28" y="0"/>
                    <a:pt x="28" y="0"/>
                  </a:cubicBezTo>
                  <a:cubicBezTo>
                    <a:pt x="32" y="1"/>
                    <a:pt x="36" y="2"/>
                    <a:pt x="39" y="3"/>
                  </a:cubicBezTo>
                  <a:cubicBezTo>
                    <a:pt x="41" y="4"/>
                    <a:pt x="43" y="5"/>
                    <a:pt x="45" y="6"/>
                  </a:cubicBezTo>
                  <a:cubicBezTo>
                    <a:pt x="64" y="18"/>
                    <a:pt x="82" y="31"/>
                    <a:pt x="99" y="46"/>
                  </a:cubicBezTo>
                  <a:cubicBezTo>
                    <a:pt x="99" y="46"/>
                    <a:pt x="99" y="46"/>
                    <a:pt x="99" y="46"/>
                  </a:cubicBezTo>
                  <a:cubicBezTo>
                    <a:pt x="100" y="49"/>
                    <a:pt x="101" y="51"/>
                    <a:pt x="104" y="52"/>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53" name="Freeform 890">
              <a:extLst>
                <a:ext uri="{FF2B5EF4-FFF2-40B4-BE49-F238E27FC236}">
                  <a16:creationId xmlns:a16="http://schemas.microsoft.com/office/drawing/2014/main" id="{9C2A0B8B-097F-A6C0-0E2E-AE7F7DB2F111}"/>
                </a:ext>
              </a:extLst>
            </p:cNvPr>
            <p:cNvSpPr/>
            <p:nvPr/>
          </p:nvSpPr>
          <p:spPr bwMode="auto">
            <a:xfrm>
              <a:off x="717550" y="1084263"/>
              <a:ext cx="314325" cy="315913"/>
            </a:xfrm>
            <a:custGeom>
              <a:avLst/>
              <a:gdLst>
                <a:gd name="T0" fmla="*/ 56 w 140"/>
                <a:gd name="T1" fmla="*/ 33 h 141"/>
                <a:gd name="T2" fmla="*/ 110 w 140"/>
                <a:gd name="T3" fmla="*/ 0 h 141"/>
                <a:gd name="T4" fmla="*/ 40 w 140"/>
                <a:gd name="T5" fmla="*/ 102 h 141"/>
                <a:gd name="T6" fmla="*/ 140 w 140"/>
                <a:gd name="T7" fmla="*/ 35 h 141"/>
                <a:gd name="T8" fmla="*/ 108 w 140"/>
                <a:gd name="T9" fmla="*/ 87 h 141"/>
                <a:gd name="T10" fmla="*/ 19 w 140"/>
                <a:gd name="T11" fmla="*/ 137 h 141"/>
                <a:gd name="T12" fmla="*/ 4 w 140"/>
                <a:gd name="T13" fmla="*/ 122 h 141"/>
                <a:gd name="T14" fmla="*/ 25 w 140"/>
                <a:gd name="T15" fmla="*/ 69 h 141"/>
                <a:gd name="T16" fmla="*/ 26 w 140"/>
                <a:gd name="T17" fmla="*/ 68 h 141"/>
                <a:gd name="T18" fmla="*/ 26 w 140"/>
                <a:gd name="T19" fmla="*/ 68 h 141"/>
                <a:gd name="T20" fmla="*/ 28 w 140"/>
                <a:gd name="T21" fmla="*/ 64 h 141"/>
                <a:gd name="T22" fmla="*/ 30 w 140"/>
                <a:gd name="T23" fmla="*/ 62 h 141"/>
                <a:gd name="T24" fmla="*/ 31 w 140"/>
                <a:gd name="T25" fmla="*/ 59 h 141"/>
                <a:gd name="T26" fmla="*/ 34 w 140"/>
                <a:gd name="T27" fmla="*/ 56 h 141"/>
                <a:gd name="T28" fmla="*/ 37 w 140"/>
                <a:gd name="T29" fmla="*/ 51 h 141"/>
                <a:gd name="T30" fmla="*/ 53 w 140"/>
                <a:gd name="T31" fmla="*/ 34 h 141"/>
                <a:gd name="T32" fmla="*/ 56 w 140"/>
                <a:gd name="T33" fmla="*/ 3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0" h="141">
                  <a:moveTo>
                    <a:pt x="56" y="33"/>
                  </a:moveTo>
                  <a:cubicBezTo>
                    <a:pt x="73" y="21"/>
                    <a:pt x="89" y="7"/>
                    <a:pt x="110" y="0"/>
                  </a:cubicBezTo>
                  <a:cubicBezTo>
                    <a:pt x="81" y="28"/>
                    <a:pt x="59" y="62"/>
                    <a:pt x="40" y="102"/>
                  </a:cubicBezTo>
                  <a:cubicBezTo>
                    <a:pt x="82" y="87"/>
                    <a:pt x="111" y="61"/>
                    <a:pt x="140" y="35"/>
                  </a:cubicBezTo>
                  <a:cubicBezTo>
                    <a:pt x="134" y="56"/>
                    <a:pt x="120" y="71"/>
                    <a:pt x="108" y="87"/>
                  </a:cubicBezTo>
                  <a:cubicBezTo>
                    <a:pt x="84" y="114"/>
                    <a:pt x="54" y="129"/>
                    <a:pt x="19" y="137"/>
                  </a:cubicBezTo>
                  <a:cubicBezTo>
                    <a:pt x="3" y="141"/>
                    <a:pt x="0" y="138"/>
                    <a:pt x="4" y="122"/>
                  </a:cubicBezTo>
                  <a:cubicBezTo>
                    <a:pt x="9" y="103"/>
                    <a:pt x="16" y="86"/>
                    <a:pt x="25" y="69"/>
                  </a:cubicBezTo>
                  <a:cubicBezTo>
                    <a:pt x="25" y="69"/>
                    <a:pt x="26" y="68"/>
                    <a:pt x="26" y="68"/>
                  </a:cubicBezTo>
                  <a:cubicBezTo>
                    <a:pt x="26" y="68"/>
                    <a:pt x="26" y="68"/>
                    <a:pt x="26" y="68"/>
                  </a:cubicBezTo>
                  <a:cubicBezTo>
                    <a:pt x="26" y="66"/>
                    <a:pt x="27" y="65"/>
                    <a:pt x="28" y="64"/>
                  </a:cubicBezTo>
                  <a:cubicBezTo>
                    <a:pt x="29" y="63"/>
                    <a:pt x="29" y="62"/>
                    <a:pt x="30" y="62"/>
                  </a:cubicBezTo>
                  <a:cubicBezTo>
                    <a:pt x="31" y="61"/>
                    <a:pt x="31" y="60"/>
                    <a:pt x="31" y="59"/>
                  </a:cubicBezTo>
                  <a:cubicBezTo>
                    <a:pt x="32" y="58"/>
                    <a:pt x="33" y="57"/>
                    <a:pt x="34" y="56"/>
                  </a:cubicBezTo>
                  <a:cubicBezTo>
                    <a:pt x="35" y="55"/>
                    <a:pt x="36" y="53"/>
                    <a:pt x="37" y="51"/>
                  </a:cubicBezTo>
                  <a:cubicBezTo>
                    <a:pt x="44" y="47"/>
                    <a:pt x="49" y="41"/>
                    <a:pt x="53" y="34"/>
                  </a:cubicBezTo>
                  <a:cubicBezTo>
                    <a:pt x="54" y="34"/>
                    <a:pt x="55" y="34"/>
                    <a:pt x="56" y="3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54" name="Freeform 891">
              <a:extLst>
                <a:ext uri="{FF2B5EF4-FFF2-40B4-BE49-F238E27FC236}">
                  <a16:creationId xmlns:a16="http://schemas.microsoft.com/office/drawing/2014/main" id="{8B3A4484-8D1D-769E-0A93-893A390A7966}"/>
                </a:ext>
              </a:extLst>
            </p:cNvPr>
            <p:cNvSpPr/>
            <p:nvPr/>
          </p:nvSpPr>
          <p:spPr bwMode="auto">
            <a:xfrm>
              <a:off x="717550" y="468313"/>
              <a:ext cx="320675" cy="317500"/>
            </a:xfrm>
            <a:custGeom>
              <a:avLst/>
              <a:gdLst>
                <a:gd name="T0" fmla="*/ 100 w 143"/>
                <a:gd name="T1" fmla="*/ 129 h 142"/>
                <a:gd name="T2" fmla="*/ 105 w 143"/>
                <a:gd name="T3" fmla="*/ 133 h 142"/>
                <a:gd name="T4" fmla="*/ 108 w 143"/>
                <a:gd name="T5" fmla="*/ 136 h 142"/>
                <a:gd name="T6" fmla="*/ 108 w 143"/>
                <a:gd name="T7" fmla="*/ 136 h 142"/>
                <a:gd name="T8" fmla="*/ 109 w 143"/>
                <a:gd name="T9" fmla="*/ 138 h 142"/>
                <a:gd name="T10" fmla="*/ 105 w 143"/>
                <a:gd name="T11" fmla="*/ 142 h 142"/>
                <a:gd name="T12" fmla="*/ 67 w 143"/>
                <a:gd name="T13" fmla="*/ 118 h 142"/>
                <a:gd name="T14" fmla="*/ 67 w 143"/>
                <a:gd name="T15" fmla="*/ 119 h 142"/>
                <a:gd name="T16" fmla="*/ 64 w 143"/>
                <a:gd name="T17" fmla="*/ 116 h 142"/>
                <a:gd name="T18" fmla="*/ 64 w 143"/>
                <a:gd name="T19" fmla="*/ 116 h 142"/>
                <a:gd name="T20" fmla="*/ 61 w 143"/>
                <a:gd name="T21" fmla="*/ 113 h 142"/>
                <a:gd name="T22" fmla="*/ 61 w 143"/>
                <a:gd name="T23" fmla="*/ 113 h 142"/>
                <a:gd name="T24" fmla="*/ 58 w 143"/>
                <a:gd name="T25" fmla="*/ 111 h 142"/>
                <a:gd name="T26" fmla="*/ 58 w 143"/>
                <a:gd name="T27" fmla="*/ 111 h 142"/>
                <a:gd name="T28" fmla="*/ 47 w 143"/>
                <a:gd name="T29" fmla="*/ 100 h 142"/>
                <a:gd name="T30" fmla="*/ 46 w 143"/>
                <a:gd name="T31" fmla="*/ 100 h 142"/>
                <a:gd name="T32" fmla="*/ 44 w 143"/>
                <a:gd name="T33" fmla="*/ 98 h 142"/>
                <a:gd name="T34" fmla="*/ 44 w 143"/>
                <a:gd name="T35" fmla="*/ 97 h 142"/>
                <a:gd name="T36" fmla="*/ 34 w 143"/>
                <a:gd name="T37" fmla="*/ 85 h 142"/>
                <a:gd name="T38" fmla="*/ 32 w 143"/>
                <a:gd name="T39" fmla="*/ 83 h 142"/>
                <a:gd name="T40" fmla="*/ 28 w 143"/>
                <a:gd name="T41" fmla="*/ 77 h 142"/>
                <a:gd name="T42" fmla="*/ 28 w 143"/>
                <a:gd name="T43" fmla="*/ 77 h 142"/>
                <a:gd name="T44" fmla="*/ 26 w 143"/>
                <a:gd name="T45" fmla="*/ 74 h 142"/>
                <a:gd name="T46" fmla="*/ 23 w 143"/>
                <a:gd name="T47" fmla="*/ 69 h 142"/>
                <a:gd name="T48" fmla="*/ 20 w 143"/>
                <a:gd name="T49" fmla="*/ 65 h 142"/>
                <a:gd name="T50" fmla="*/ 20 w 143"/>
                <a:gd name="T51" fmla="*/ 64 h 142"/>
                <a:gd name="T52" fmla="*/ 18 w 143"/>
                <a:gd name="T53" fmla="*/ 60 h 142"/>
                <a:gd name="T54" fmla="*/ 16 w 143"/>
                <a:gd name="T55" fmla="*/ 55 h 142"/>
                <a:gd name="T56" fmla="*/ 15 w 143"/>
                <a:gd name="T57" fmla="*/ 52 h 142"/>
                <a:gd name="T58" fmla="*/ 5 w 143"/>
                <a:gd name="T59" fmla="*/ 21 h 142"/>
                <a:gd name="T60" fmla="*/ 20 w 143"/>
                <a:gd name="T61" fmla="*/ 4 h 142"/>
                <a:gd name="T62" fmla="*/ 126 w 143"/>
                <a:gd name="T63" fmla="*/ 77 h 142"/>
                <a:gd name="T64" fmla="*/ 133 w 143"/>
                <a:gd name="T65" fmla="*/ 86 h 142"/>
                <a:gd name="T66" fmla="*/ 133 w 143"/>
                <a:gd name="T67" fmla="*/ 86 h 142"/>
                <a:gd name="T68" fmla="*/ 135 w 143"/>
                <a:gd name="T69" fmla="*/ 89 h 142"/>
                <a:gd name="T70" fmla="*/ 143 w 143"/>
                <a:gd name="T71" fmla="*/ 108 h 142"/>
                <a:gd name="T72" fmla="*/ 142 w 143"/>
                <a:gd name="T73" fmla="*/ 115 h 142"/>
                <a:gd name="T74" fmla="*/ 41 w 143"/>
                <a:gd name="T75" fmla="*/ 41 h 142"/>
                <a:gd name="T76" fmla="*/ 79 w 143"/>
                <a:gd name="T77" fmla="*/ 105 h 142"/>
                <a:gd name="T78" fmla="*/ 83 w 143"/>
                <a:gd name="T79" fmla="*/ 110 h 142"/>
                <a:gd name="T80" fmla="*/ 84 w 143"/>
                <a:gd name="T81" fmla="*/ 110 h 142"/>
                <a:gd name="T82" fmla="*/ 86 w 143"/>
                <a:gd name="T83" fmla="*/ 113 h 142"/>
                <a:gd name="T84" fmla="*/ 96 w 143"/>
                <a:gd name="T85" fmla="*/ 125 h 142"/>
                <a:gd name="T86" fmla="*/ 100 w 143"/>
                <a:gd name="T87" fmla="*/ 129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3" h="142">
                  <a:moveTo>
                    <a:pt x="100" y="129"/>
                  </a:moveTo>
                  <a:cubicBezTo>
                    <a:pt x="102" y="130"/>
                    <a:pt x="103" y="131"/>
                    <a:pt x="105" y="133"/>
                  </a:cubicBezTo>
                  <a:cubicBezTo>
                    <a:pt x="106" y="134"/>
                    <a:pt x="107" y="135"/>
                    <a:pt x="108" y="136"/>
                  </a:cubicBezTo>
                  <a:cubicBezTo>
                    <a:pt x="108" y="136"/>
                    <a:pt x="108" y="136"/>
                    <a:pt x="108" y="136"/>
                  </a:cubicBezTo>
                  <a:cubicBezTo>
                    <a:pt x="108" y="136"/>
                    <a:pt x="109" y="137"/>
                    <a:pt x="109" y="138"/>
                  </a:cubicBezTo>
                  <a:cubicBezTo>
                    <a:pt x="108" y="139"/>
                    <a:pt x="107" y="141"/>
                    <a:pt x="105" y="142"/>
                  </a:cubicBezTo>
                  <a:cubicBezTo>
                    <a:pt x="92" y="134"/>
                    <a:pt x="80" y="126"/>
                    <a:pt x="67" y="118"/>
                  </a:cubicBezTo>
                  <a:cubicBezTo>
                    <a:pt x="67" y="118"/>
                    <a:pt x="67" y="119"/>
                    <a:pt x="67" y="119"/>
                  </a:cubicBezTo>
                  <a:cubicBezTo>
                    <a:pt x="66" y="118"/>
                    <a:pt x="65" y="117"/>
                    <a:pt x="64" y="116"/>
                  </a:cubicBezTo>
                  <a:cubicBezTo>
                    <a:pt x="64" y="116"/>
                    <a:pt x="64" y="116"/>
                    <a:pt x="64" y="116"/>
                  </a:cubicBezTo>
                  <a:cubicBezTo>
                    <a:pt x="63" y="115"/>
                    <a:pt x="62" y="114"/>
                    <a:pt x="61" y="113"/>
                  </a:cubicBezTo>
                  <a:cubicBezTo>
                    <a:pt x="61" y="113"/>
                    <a:pt x="61" y="113"/>
                    <a:pt x="61" y="113"/>
                  </a:cubicBezTo>
                  <a:cubicBezTo>
                    <a:pt x="60" y="112"/>
                    <a:pt x="59" y="112"/>
                    <a:pt x="58" y="111"/>
                  </a:cubicBezTo>
                  <a:cubicBezTo>
                    <a:pt x="58" y="111"/>
                    <a:pt x="58" y="111"/>
                    <a:pt x="58" y="111"/>
                  </a:cubicBezTo>
                  <a:cubicBezTo>
                    <a:pt x="56" y="106"/>
                    <a:pt x="52" y="102"/>
                    <a:pt x="47" y="100"/>
                  </a:cubicBezTo>
                  <a:cubicBezTo>
                    <a:pt x="47" y="100"/>
                    <a:pt x="46" y="100"/>
                    <a:pt x="46" y="100"/>
                  </a:cubicBezTo>
                  <a:cubicBezTo>
                    <a:pt x="46" y="99"/>
                    <a:pt x="45" y="98"/>
                    <a:pt x="44" y="98"/>
                  </a:cubicBezTo>
                  <a:cubicBezTo>
                    <a:pt x="44" y="98"/>
                    <a:pt x="44" y="97"/>
                    <a:pt x="44" y="97"/>
                  </a:cubicBezTo>
                  <a:cubicBezTo>
                    <a:pt x="42" y="92"/>
                    <a:pt x="38" y="89"/>
                    <a:pt x="34" y="85"/>
                  </a:cubicBezTo>
                  <a:cubicBezTo>
                    <a:pt x="33" y="84"/>
                    <a:pt x="32" y="84"/>
                    <a:pt x="32" y="83"/>
                  </a:cubicBezTo>
                  <a:cubicBezTo>
                    <a:pt x="31" y="81"/>
                    <a:pt x="31" y="78"/>
                    <a:pt x="28" y="77"/>
                  </a:cubicBezTo>
                  <a:cubicBezTo>
                    <a:pt x="28" y="77"/>
                    <a:pt x="28" y="77"/>
                    <a:pt x="28" y="77"/>
                  </a:cubicBezTo>
                  <a:cubicBezTo>
                    <a:pt x="27" y="76"/>
                    <a:pt x="26" y="75"/>
                    <a:pt x="26" y="74"/>
                  </a:cubicBezTo>
                  <a:cubicBezTo>
                    <a:pt x="25" y="72"/>
                    <a:pt x="24" y="71"/>
                    <a:pt x="23" y="69"/>
                  </a:cubicBezTo>
                  <a:cubicBezTo>
                    <a:pt x="22" y="68"/>
                    <a:pt x="21" y="66"/>
                    <a:pt x="20" y="65"/>
                  </a:cubicBezTo>
                  <a:cubicBezTo>
                    <a:pt x="21" y="65"/>
                    <a:pt x="20" y="64"/>
                    <a:pt x="20" y="64"/>
                  </a:cubicBezTo>
                  <a:cubicBezTo>
                    <a:pt x="19" y="62"/>
                    <a:pt x="18" y="61"/>
                    <a:pt x="18" y="60"/>
                  </a:cubicBezTo>
                  <a:cubicBezTo>
                    <a:pt x="17" y="58"/>
                    <a:pt x="17" y="57"/>
                    <a:pt x="16" y="55"/>
                  </a:cubicBezTo>
                  <a:cubicBezTo>
                    <a:pt x="16" y="54"/>
                    <a:pt x="15" y="53"/>
                    <a:pt x="15" y="52"/>
                  </a:cubicBezTo>
                  <a:cubicBezTo>
                    <a:pt x="11" y="42"/>
                    <a:pt x="8" y="31"/>
                    <a:pt x="5" y="21"/>
                  </a:cubicBezTo>
                  <a:cubicBezTo>
                    <a:pt x="0" y="2"/>
                    <a:pt x="2" y="0"/>
                    <a:pt x="20" y="4"/>
                  </a:cubicBezTo>
                  <a:cubicBezTo>
                    <a:pt x="65" y="14"/>
                    <a:pt x="101" y="39"/>
                    <a:pt x="126" y="77"/>
                  </a:cubicBezTo>
                  <a:cubicBezTo>
                    <a:pt x="127" y="81"/>
                    <a:pt x="128" y="85"/>
                    <a:pt x="133" y="86"/>
                  </a:cubicBezTo>
                  <a:cubicBezTo>
                    <a:pt x="133" y="86"/>
                    <a:pt x="133" y="86"/>
                    <a:pt x="133" y="86"/>
                  </a:cubicBezTo>
                  <a:cubicBezTo>
                    <a:pt x="134" y="87"/>
                    <a:pt x="135" y="88"/>
                    <a:pt x="135" y="89"/>
                  </a:cubicBezTo>
                  <a:cubicBezTo>
                    <a:pt x="138" y="96"/>
                    <a:pt x="140" y="102"/>
                    <a:pt x="143" y="108"/>
                  </a:cubicBezTo>
                  <a:cubicBezTo>
                    <a:pt x="143" y="109"/>
                    <a:pt x="143" y="111"/>
                    <a:pt x="142" y="115"/>
                  </a:cubicBezTo>
                  <a:cubicBezTo>
                    <a:pt x="114" y="83"/>
                    <a:pt x="82" y="59"/>
                    <a:pt x="41" y="41"/>
                  </a:cubicBezTo>
                  <a:cubicBezTo>
                    <a:pt x="50" y="67"/>
                    <a:pt x="64" y="86"/>
                    <a:pt x="79" y="105"/>
                  </a:cubicBezTo>
                  <a:cubicBezTo>
                    <a:pt x="78" y="108"/>
                    <a:pt x="80" y="110"/>
                    <a:pt x="83" y="110"/>
                  </a:cubicBezTo>
                  <a:cubicBezTo>
                    <a:pt x="83" y="110"/>
                    <a:pt x="84" y="110"/>
                    <a:pt x="84" y="110"/>
                  </a:cubicBezTo>
                  <a:cubicBezTo>
                    <a:pt x="84" y="111"/>
                    <a:pt x="85" y="112"/>
                    <a:pt x="86" y="113"/>
                  </a:cubicBezTo>
                  <a:cubicBezTo>
                    <a:pt x="88" y="118"/>
                    <a:pt x="92" y="121"/>
                    <a:pt x="96" y="125"/>
                  </a:cubicBezTo>
                  <a:cubicBezTo>
                    <a:pt x="97" y="127"/>
                    <a:pt x="97" y="128"/>
                    <a:pt x="100" y="129"/>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55" name="Freeform 892">
              <a:extLst>
                <a:ext uri="{FF2B5EF4-FFF2-40B4-BE49-F238E27FC236}">
                  <a16:creationId xmlns:a16="http://schemas.microsoft.com/office/drawing/2014/main" id="{4B8C95A3-A458-F5CB-E681-54DF217E6875}"/>
                </a:ext>
              </a:extLst>
            </p:cNvPr>
            <p:cNvSpPr/>
            <p:nvPr/>
          </p:nvSpPr>
          <p:spPr bwMode="auto">
            <a:xfrm>
              <a:off x="977900" y="1171576"/>
              <a:ext cx="200025" cy="396875"/>
            </a:xfrm>
            <a:custGeom>
              <a:avLst/>
              <a:gdLst>
                <a:gd name="T0" fmla="*/ 3 w 89"/>
                <a:gd name="T1" fmla="*/ 122 h 177"/>
                <a:gd name="T2" fmla="*/ 34 w 89"/>
                <a:gd name="T3" fmla="*/ 7 h 177"/>
                <a:gd name="T4" fmla="*/ 41 w 89"/>
                <a:gd name="T5" fmla="*/ 2 h 177"/>
                <a:gd name="T6" fmla="*/ 42 w 89"/>
                <a:gd name="T7" fmla="*/ 9 h 177"/>
                <a:gd name="T8" fmla="*/ 41 w 89"/>
                <a:gd name="T9" fmla="*/ 11 h 177"/>
                <a:gd name="T10" fmla="*/ 40 w 89"/>
                <a:gd name="T11" fmla="*/ 14 h 177"/>
                <a:gd name="T12" fmla="*/ 39 w 89"/>
                <a:gd name="T13" fmla="*/ 20 h 177"/>
                <a:gd name="T14" fmla="*/ 38 w 89"/>
                <a:gd name="T15" fmla="*/ 22 h 177"/>
                <a:gd name="T16" fmla="*/ 38 w 89"/>
                <a:gd name="T17" fmla="*/ 22 h 177"/>
                <a:gd name="T18" fmla="*/ 34 w 89"/>
                <a:gd name="T19" fmla="*/ 34 h 177"/>
                <a:gd name="T20" fmla="*/ 34 w 89"/>
                <a:gd name="T21" fmla="*/ 42 h 177"/>
                <a:gd name="T22" fmla="*/ 33 w 89"/>
                <a:gd name="T23" fmla="*/ 47 h 177"/>
                <a:gd name="T24" fmla="*/ 33 w 89"/>
                <a:gd name="T25" fmla="*/ 49 h 177"/>
                <a:gd name="T26" fmla="*/ 30 w 89"/>
                <a:gd name="T27" fmla="*/ 67 h 177"/>
                <a:gd name="T28" fmla="*/ 30 w 89"/>
                <a:gd name="T29" fmla="*/ 71 h 177"/>
                <a:gd name="T30" fmla="*/ 29 w 89"/>
                <a:gd name="T31" fmla="*/ 75 h 177"/>
                <a:gd name="T32" fmla="*/ 29 w 89"/>
                <a:gd name="T33" fmla="*/ 81 h 177"/>
                <a:gd name="T34" fmla="*/ 29 w 89"/>
                <a:gd name="T35" fmla="*/ 82 h 177"/>
                <a:gd name="T36" fmla="*/ 30 w 89"/>
                <a:gd name="T37" fmla="*/ 84 h 177"/>
                <a:gd name="T38" fmla="*/ 32 w 89"/>
                <a:gd name="T39" fmla="*/ 123 h 177"/>
                <a:gd name="T40" fmla="*/ 58 w 89"/>
                <a:gd name="T41" fmla="*/ 83 h 177"/>
                <a:gd name="T42" fmla="*/ 58 w 89"/>
                <a:gd name="T43" fmla="*/ 72 h 177"/>
                <a:gd name="T44" fmla="*/ 58 w 89"/>
                <a:gd name="T45" fmla="*/ 72 h 177"/>
                <a:gd name="T46" fmla="*/ 61 w 89"/>
                <a:gd name="T47" fmla="*/ 73 h 177"/>
                <a:gd name="T48" fmla="*/ 83 w 89"/>
                <a:gd name="T49" fmla="*/ 12 h 177"/>
                <a:gd name="T50" fmla="*/ 83 w 89"/>
                <a:gd name="T51" fmla="*/ 12 h 177"/>
                <a:gd name="T52" fmla="*/ 87 w 89"/>
                <a:gd name="T53" fmla="*/ 32 h 177"/>
                <a:gd name="T54" fmla="*/ 83 w 89"/>
                <a:gd name="T55" fmla="*/ 78 h 177"/>
                <a:gd name="T56" fmla="*/ 83 w 89"/>
                <a:gd name="T57" fmla="*/ 80 h 177"/>
                <a:gd name="T58" fmla="*/ 55 w 89"/>
                <a:gd name="T59" fmla="*/ 141 h 177"/>
                <a:gd name="T60" fmla="*/ 55 w 89"/>
                <a:gd name="T61" fmla="*/ 141 h 177"/>
                <a:gd name="T62" fmla="*/ 42 w 89"/>
                <a:gd name="T63" fmla="*/ 155 h 177"/>
                <a:gd name="T64" fmla="*/ 42 w 89"/>
                <a:gd name="T65" fmla="*/ 155 h 177"/>
                <a:gd name="T66" fmla="*/ 27 w 89"/>
                <a:gd name="T67" fmla="*/ 169 h 177"/>
                <a:gd name="T68" fmla="*/ 14 w 89"/>
                <a:gd name="T69" fmla="*/ 166 h 177"/>
                <a:gd name="T70" fmla="*/ 6 w 89"/>
                <a:gd name="T71" fmla="*/ 144 h 177"/>
                <a:gd name="T72" fmla="*/ 5 w 89"/>
                <a:gd name="T73" fmla="*/ 136 h 177"/>
                <a:gd name="T74" fmla="*/ 4 w 89"/>
                <a:gd name="T75" fmla="*/ 130 h 177"/>
                <a:gd name="T76" fmla="*/ 3 w 89"/>
                <a:gd name="T77" fmla="*/ 122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9" h="177">
                  <a:moveTo>
                    <a:pt x="3" y="122"/>
                  </a:moveTo>
                  <a:cubicBezTo>
                    <a:pt x="0" y="80"/>
                    <a:pt x="14" y="43"/>
                    <a:pt x="34" y="7"/>
                  </a:cubicBezTo>
                  <a:cubicBezTo>
                    <a:pt x="36" y="5"/>
                    <a:pt x="36" y="0"/>
                    <a:pt x="41" y="2"/>
                  </a:cubicBezTo>
                  <a:cubicBezTo>
                    <a:pt x="42" y="3"/>
                    <a:pt x="41" y="7"/>
                    <a:pt x="42" y="9"/>
                  </a:cubicBezTo>
                  <a:cubicBezTo>
                    <a:pt x="41" y="9"/>
                    <a:pt x="41" y="10"/>
                    <a:pt x="41" y="11"/>
                  </a:cubicBezTo>
                  <a:cubicBezTo>
                    <a:pt x="41" y="12"/>
                    <a:pt x="40" y="13"/>
                    <a:pt x="40" y="14"/>
                  </a:cubicBezTo>
                  <a:cubicBezTo>
                    <a:pt x="40" y="16"/>
                    <a:pt x="39" y="18"/>
                    <a:pt x="39" y="20"/>
                  </a:cubicBezTo>
                  <a:cubicBezTo>
                    <a:pt x="38" y="21"/>
                    <a:pt x="38" y="21"/>
                    <a:pt x="38" y="22"/>
                  </a:cubicBezTo>
                  <a:cubicBezTo>
                    <a:pt x="38" y="22"/>
                    <a:pt x="38" y="22"/>
                    <a:pt x="38" y="22"/>
                  </a:cubicBezTo>
                  <a:cubicBezTo>
                    <a:pt x="35" y="26"/>
                    <a:pt x="34" y="29"/>
                    <a:pt x="34" y="34"/>
                  </a:cubicBezTo>
                  <a:cubicBezTo>
                    <a:pt x="34" y="36"/>
                    <a:pt x="34" y="39"/>
                    <a:pt x="34" y="42"/>
                  </a:cubicBezTo>
                  <a:cubicBezTo>
                    <a:pt x="34" y="44"/>
                    <a:pt x="33" y="46"/>
                    <a:pt x="33" y="47"/>
                  </a:cubicBezTo>
                  <a:cubicBezTo>
                    <a:pt x="33" y="48"/>
                    <a:pt x="33" y="49"/>
                    <a:pt x="33" y="49"/>
                  </a:cubicBezTo>
                  <a:cubicBezTo>
                    <a:pt x="30" y="55"/>
                    <a:pt x="30" y="61"/>
                    <a:pt x="30" y="67"/>
                  </a:cubicBezTo>
                  <a:cubicBezTo>
                    <a:pt x="30" y="68"/>
                    <a:pt x="30" y="70"/>
                    <a:pt x="30" y="71"/>
                  </a:cubicBezTo>
                  <a:cubicBezTo>
                    <a:pt x="29" y="72"/>
                    <a:pt x="28" y="73"/>
                    <a:pt x="29" y="75"/>
                  </a:cubicBezTo>
                  <a:cubicBezTo>
                    <a:pt x="29" y="77"/>
                    <a:pt x="29" y="79"/>
                    <a:pt x="29" y="81"/>
                  </a:cubicBezTo>
                  <a:cubicBezTo>
                    <a:pt x="29" y="81"/>
                    <a:pt x="29" y="82"/>
                    <a:pt x="29" y="82"/>
                  </a:cubicBezTo>
                  <a:cubicBezTo>
                    <a:pt x="29" y="83"/>
                    <a:pt x="30" y="83"/>
                    <a:pt x="30" y="84"/>
                  </a:cubicBezTo>
                  <a:cubicBezTo>
                    <a:pt x="30" y="97"/>
                    <a:pt x="29" y="109"/>
                    <a:pt x="32" y="123"/>
                  </a:cubicBezTo>
                  <a:cubicBezTo>
                    <a:pt x="43" y="110"/>
                    <a:pt x="50" y="97"/>
                    <a:pt x="58" y="83"/>
                  </a:cubicBezTo>
                  <a:cubicBezTo>
                    <a:pt x="60" y="80"/>
                    <a:pt x="62" y="76"/>
                    <a:pt x="58" y="72"/>
                  </a:cubicBezTo>
                  <a:cubicBezTo>
                    <a:pt x="58" y="72"/>
                    <a:pt x="58" y="72"/>
                    <a:pt x="58" y="72"/>
                  </a:cubicBezTo>
                  <a:cubicBezTo>
                    <a:pt x="59" y="74"/>
                    <a:pt x="60" y="74"/>
                    <a:pt x="61" y="73"/>
                  </a:cubicBezTo>
                  <a:cubicBezTo>
                    <a:pt x="74" y="54"/>
                    <a:pt x="77" y="33"/>
                    <a:pt x="83" y="12"/>
                  </a:cubicBezTo>
                  <a:cubicBezTo>
                    <a:pt x="83" y="12"/>
                    <a:pt x="83" y="12"/>
                    <a:pt x="83" y="12"/>
                  </a:cubicBezTo>
                  <a:cubicBezTo>
                    <a:pt x="89" y="18"/>
                    <a:pt x="86" y="25"/>
                    <a:pt x="87" y="32"/>
                  </a:cubicBezTo>
                  <a:cubicBezTo>
                    <a:pt x="88" y="48"/>
                    <a:pt x="83" y="62"/>
                    <a:pt x="83" y="78"/>
                  </a:cubicBezTo>
                  <a:cubicBezTo>
                    <a:pt x="83" y="78"/>
                    <a:pt x="82" y="79"/>
                    <a:pt x="83" y="80"/>
                  </a:cubicBezTo>
                  <a:cubicBezTo>
                    <a:pt x="76" y="101"/>
                    <a:pt x="64" y="121"/>
                    <a:pt x="55" y="141"/>
                  </a:cubicBezTo>
                  <a:cubicBezTo>
                    <a:pt x="55" y="141"/>
                    <a:pt x="55" y="141"/>
                    <a:pt x="55" y="141"/>
                  </a:cubicBezTo>
                  <a:cubicBezTo>
                    <a:pt x="49" y="144"/>
                    <a:pt x="45" y="149"/>
                    <a:pt x="42" y="155"/>
                  </a:cubicBezTo>
                  <a:cubicBezTo>
                    <a:pt x="42" y="155"/>
                    <a:pt x="42" y="155"/>
                    <a:pt x="42" y="155"/>
                  </a:cubicBezTo>
                  <a:cubicBezTo>
                    <a:pt x="37" y="160"/>
                    <a:pt x="31" y="164"/>
                    <a:pt x="27" y="169"/>
                  </a:cubicBezTo>
                  <a:cubicBezTo>
                    <a:pt x="20" y="177"/>
                    <a:pt x="16" y="174"/>
                    <a:pt x="14" y="166"/>
                  </a:cubicBezTo>
                  <a:cubicBezTo>
                    <a:pt x="11" y="158"/>
                    <a:pt x="8" y="151"/>
                    <a:pt x="6" y="144"/>
                  </a:cubicBezTo>
                  <a:cubicBezTo>
                    <a:pt x="5" y="141"/>
                    <a:pt x="5" y="139"/>
                    <a:pt x="5" y="136"/>
                  </a:cubicBezTo>
                  <a:cubicBezTo>
                    <a:pt x="6" y="134"/>
                    <a:pt x="6" y="132"/>
                    <a:pt x="4" y="130"/>
                  </a:cubicBezTo>
                  <a:cubicBezTo>
                    <a:pt x="3" y="127"/>
                    <a:pt x="3" y="125"/>
                    <a:pt x="3" y="122"/>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56" name="Freeform 893">
              <a:extLst>
                <a:ext uri="{FF2B5EF4-FFF2-40B4-BE49-F238E27FC236}">
                  <a16:creationId xmlns:a16="http://schemas.microsoft.com/office/drawing/2014/main" id="{C23AEFF1-51C3-389A-9CEF-CBDF4E53DB90}"/>
                </a:ext>
              </a:extLst>
            </p:cNvPr>
            <p:cNvSpPr/>
            <p:nvPr/>
          </p:nvSpPr>
          <p:spPr bwMode="auto">
            <a:xfrm>
              <a:off x="976313" y="300038"/>
              <a:ext cx="203200" cy="385763"/>
            </a:xfrm>
            <a:custGeom>
              <a:avLst/>
              <a:gdLst>
                <a:gd name="T0" fmla="*/ 12 w 91"/>
                <a:gd name="T1" fmla="*/ 123 h 172"/>
                <a:gd name="T2" fmla="*/ 12 w 91"/>
                <a:gd name="T3" fmla="*/ 14 h 172"/>
                <a:gd name="T4" fmla="*/ 28 w 91"/>
                <a:gd name="T5" fmla="*/ 9 h 172"/>
                <a:gd name="T6" fmla="*/ 87 w 91"/>
                <a:gd name="T7" fmla="*/ 158 h 172"/>
                <a:gd name="T8" fmla="*/ 85 w 91"/>
                <a:gd name="T9" fmla="*/ 164 h 172"/>
                <a:gd name="T10" fmla="*/ 32 w 91"/>
                <a:gd name="T11" fmla="*/ 54 h 172"/>
                <a:gd name="T12" fmla="*/ 34 w 91"/>
                <a:gd name="T13" fmla="*/ 137 h 172"/>
                <a:gd name="T14" fmla="*/ 39 w 91"/>
                <a:gd name="T15" fmla="*/ 165 h 172"/>
                <a:gd name="T16" fmla="*/ 35 w 91"/>
                <a:gd name="T17" fmla="*/ 172 h 172"/>
                <a:gd name="T18" fmla="*/ 32 w 91"/>
                <a:gd name="T19" fmla="*/ 166 h 172"/>
                <a:gd name="T20" fmla="*/ 32 w 91"/>
                <a:gd name="T21" fmla="*/ 166 h 172"/>
                <a:gd name="T22" fmla="*/ 29 w 91"/>
                <a:gd name="T23" fmla="*/ 162 h 172"/>
                <a:gd name="T24" fmla="*/ 29 w 91"/>
                <a:gd name="T25" fmla="*/ 161 h 172"/>
                <a:gd name="T26" fmla="*/ 26 w 91"/>
                <a:gd name="T27" fmla="*/ 158 h 172"/>
                <a:gd name="T28" fmla="*/ 26 w 91"/>
                <a:gd name="T29" fmla="*/ 158 h 172"/>
                <a:gd name="T30" fmla="*/ 24 w 91"/>
                <a:gd name="T31" fmla="*/ 152 h 172"/>
                <a:gd name="T32" fmla="*/ 23 w 91"/>
                <a:gd name="T33" fmla="*/ 150 h 172"/>
                <a:gd name="T34" fmla="*/ 21 w 91"/>
                <a:gd name="T35" fmla="*/ 146 h 172"/>
                <a:gd name="T36" fmla="*/ 18 w 91"/>
                <a:gd name="T37" fmla="*/ 141 h 172"/>
                <a:gd name="T38" fmla="*/ 12 w 91"/>
                <a:gd name="T39" fmla="*/ 123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1" h="172">
                  <a:moveTo>
                    <a:pt x="12" y="123"/>
                  </a:moveTo>
                  <a:cubicBezTo>
                    <a:pt x="0" y="87"/>
                    <a:pt x="1" y="50"/>
                    <a:pt x="12" y="14"/>
                  </a:cubicBezTo>
                  <a:cubicBezTo>
                    <a:pt x="16" y="1"/>
                    <a:pt x="18" y="0"/>
                    <a:pt x="28" y="9"/>
                  </a:cubicBezTo>
                  <a:cubicBezTo>
                    <a:pt x="74" y="48"/>
                    <a:pt x="91" y="99"/>
                    <a:pt x="87" y="158"/>
                  </a:cubicBezTo>
                  <a:cubicBezTo>
                    <a:pt x="87" y="160"/>
                    <a:pt x="87" y="162"/>
                    <a:pt x="85" y="164"/>
                  </a:cubicBezTo>
                  <a:cubicBezTo>
                    <a:pt x="73" y="125"/>
                    <a:pt x="58" y="89"/>
                    <a:pt x="32" y="54"/>
                  </a:cubicBezTo>
                  <a:cubicBezTo>
                    <a:pt x="27" y="83"/>
                    <a:pt x="30" y="110"/>
                    <a:pt x="34" y="137"/>
                  </a:cubicBezTo>
                  <a:cubicBezTo>
                    <a:pt x="35" y="146"/>
                    <a:pt x="38" y="155"/>
                    <a:pt x="39" y="165"/>
                  </a:cubicBezTo>
                  <a:cubicBezTo>
                    <a:pt x="40" y="169"/>
                    <a:pt x="41" y="172"/>
                    <a:pt x="35" y="172"/>
                  </a:cubicBezTo>
                  <a:cubicBezTo>
                    <a:pt x="34" y="169"/>
                    <a:pt x="34" y="167"/>
                    <a:pt x="32" y="166"/>
                  </a:cubicBezTo>
                  <a:cubicBezTo>
                    <a:pt x="32" y="166"/>
                    <a:pt x="32" y="166"/>
                    <a:pt x="32" y="166"/>
                  </a:cubicBezTo>
                  <a:cubicBezTo>
                    <a:pt x="31" y="165"/>
                    <a:pt x="30" y="164"/>
                    <a:pt x="29" y="162"/>
                  </a:cubicBezTo>
                  <a:cubicBezTo>
                    <a:pt x="29" y="162"/>
                    <a:pt x="29" y="161"/>
                    <a:pt x="29" y="161"/>
                  </a:cubicBezTo>
                  <a:cubicBezTo>
                    <a:pt x="28" y="160"/>
                    <a:pt x="27" y="159"/>
                    <a:pt x="26" y="158"/>
                  </a:cubicBezTo>
                  <a:cubicBezTo>
                    <a:pt x="26" y="158"/>
                    <a:pt x="26" y="158"/>
                    <a:pt x="26" y="158"/>
                  </a:cubicBezTo>
                  <a:cubicBezTo>
                    <a:pt x="26" y="156"/>
                    <a:pt x="26" y="153"/>
                    <a:pt x="24" y="152"/>
                  </a:cubicBezTo>
                  <a:cubicBezTo>
                    <a:pt x="24" y="151"/>
                    <a:pt x="23" y="150"/>
                    <a:pt x="23" y="150"/>
                  </a:cubicBezTo>
                  <a:cubicBezTo>
                    <a:pt x="22" y="148"/>
                    <a:pt x="22" y="147"/>
                    <a:pt x="21" y="146"/>
                  </a:cubicBezTo>
                  <a:cubicBezTo>
                    <a:pt x="20" y="144"/>
                    <a:pt x="19" y="143"/>
                    <a:pt x="18" y="141"/>
                  </a:cubicBezTo>
                  <a:cubicBezTo>
                    <a:pt x="17" y="135"/>
                    <a:pt x="16" y="128"/>
                    <a:pt x="12" y="12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57" name="Freeform 894">
              <a:extLst>
                <a:ext uri="{FF2B5EF4-FFF2-40B4-BE49-F238E27FC236}">
                  <a16:creationId xmlns:a16="http://schemas.microsoft.com/office/drawing/2014/main" id="{DF51B016-5878-E200-FEAB-25C489ECA0EC}"/>
                </a:ext>
              </a:extLst>
            </p:cNvPr>
            <p:cNvSpPr/>
            <p:nvPr/>
          </p:nvSpPr>
          <p:spPr bwMode="auto">
            <a:xfrm>
              <a:off x="1196975" y="1173163"/>
              <a:ext cx="190500" cy="392113"/>
            </a:xfrm>
            <a:custGeom>
              <a:avLst/>
              <a:gdLst>
                <a:gd name="T0" fmla="*/ 60 w 85"/>
                <a:gd name="T1" fmla="*/ 167 h 175"/>
                <a:gd name="T2" fmla="*/ 32 w 85"/>
                <a:gd name="T3" fmla="*/ 138 h 175"/>
                <a:gd name="T4" fmla="*/ 30 w 85"/>
                <a:gd name="T5" fmla="*/ 133 h 175"/>
                <a:gd name="T6" fmla="*/ 29 w 85"/>
                <a:gd name="T7" fmla="*/ 132 h 175"/>
                <a:gd name="T8" fmla="*/ 22 w 85"/>
                <a:gd name="T9" fmla="*/ 120 h 175"/>
                <a:gd name="T10" fmla="*/ 22 w 85"/>
                <a:gd name="T11" fmla="*/ 120 h 175"/>
                <a:gd name="T12" fmla="*/ 18 w 85"/>
                <a:gd name="T13" fmla="*/ 113 h 175"/>
                <a:gd name="T14" fmla="*/ 18 w 85"/>
                <a:gd name="T15" fmla="*/ 113 h 175"/>
                <a:gd name="T16" fmla="*/ 16 w 85"/>
                <a:gd name="T17" fmla="*/ 109 h 175"/>
                <a:gd name="T18" fmla="*/ 16 w 85"/>
                <a:gd name="T19" fmla="*/ 110 h 175"/>
                <a:gd name="T20" fmla="*/ 13 w 85"/>
                <a:gd name="T21" fmla="*/ 101 h 175"/>
                <a:gd name="T22" fmla="*/ 11 w 85"/>
                <a:gd name="T23" fmla="*/ 96 h 175"/>
                <a:gd name="T24" fmla="*/ 10 w 85"/>
                <a:gd name="T25" fmla="*/ 93 h 175"/>
                <a:gd name="T26" fmla="*/ 10 w 85"/>
                <a:gd name="T27" fmla="*/ 91 h 175"/>
                <a:gd name="T28" fmla="*/ 8 w 85"/>
                <a:gd name="T29" fmla="*/ 87 h 175"/>
                <a:gd name="T30" fmla="*/ 8 w 85"/>
                <a:gd name="T31" fmla="*/ 87 h 175"/>
                <a:gd name="T32" fmla="*/ 2 w 85"/>
                <a:gd name="T33" fmla="*/ 60 h 175"/>
                <a:gd name="T34" fmla="*/ 2 w 85"/>
                <a:gd name="T35" fmla="*/ 60 h 175"/>
                <a:gd name="T36" fmla="*/ 2 w 85"/>
                <a:gd name="T37" fmla="*/ 11 h 175"/>
                <a:gd name="T38" fmla="*/ 2 w 85"/>
                <a:gd name="T39" fmla="*/ 11 h 175"/>
                <a:gd name="T40" fmla="*/ 3 w 85"/>
                <a:gd name="T41" fmla="*/ 11 h 175"/>
                <a:gd name="T42" fmla="*/ 4 w 85"/>
                <a:gd name="T43" fmla="*/ 11 h 175"/>
                <a:gd name="T44" fmla="*/ 4 w 85"/>
                <a:gd name="T45" fmla="*/ 11 h 175"/>
                <a:gd name="T46" fmla="*/ 12 w 85"/>
                <a:gd name="T47" fmla="*/ 33 h 175"/>
                <a:gd name="T48" fmla="*/ 12 w 85"/>
                <a:gd name="T49" fmla="*/ 33 h 175"/>
                <a:gd name="T50" fmla="*/ 17 w 85"/>
                <a:gd name="T51" fmla="*/ 51 h 175"/>
                <a:gd name="T52" fmla="*/ 17 w 85"/>
                <a:gd name="T53" fmla="*/ 52 h 175"/>
                <a:gd name="T54" fmla="*/ 17 w 85"/>
                <a:gd name="T55" fmla="*/ 52 h 175"/>
                <a:gd name="T56" fmla="*/ 37 w 85"/>
                <a:gd name="T57" fmla="*/ 93 h 175"/>
                <a:gd name="T58" fmla="*/ 38 w 85"/>
                <a:gd name="T59" fmla="*/ 93 h 175"/>
                <a:gd name="T60" fmla="*/ 50 w 85"/>
                <a:gd name="T61" fmla="*/ 115 h 175"/>
                <a:gd name="T62" fmla="*/ 56 w 85"/>
                <a:gd name="T63" fmla="*/ 120 h 175"/>
                <a:gd name="T64" fmla="*/ 60 w 85"/>
                <a:gd name="T65" fmla="*/ 113 h 175"/>
                <a:gd name="T66" fmla="*/ 54 w 85"/>
                <a:gd name="T67" fmla="*/ 44 h 175"/>
                <a:gd name="T68" fmla="*/ 53 w 85"/>
                <a:gd name="T69" fmla="*/ 36 h 175"/>
                <a:gd name="T70" fmla="*/ 47 w 85"/>
                <a:gd name="T71" fmla="*/ 0 h 175"/>
                <a:gd name="T72" fmla="*/ 85 w 85"/>
                <a:gd name="T73" fmla="*/ 97 h 175"/>
                <a:gd name="T74" fmla="*/ 79 w 85"/>
                <a:gd name="T75" fmla="*/ 154 h 175"/>
                <a:gd name="T76" fmla="*/ 78 w 85"/>
                <a:gd name="T77" fmla="*/ 156 h 175"/>
                <a:gd name="T78" fmla="*/ 73 w 85"/>
                <a:gd name="T79" fmla="*/ 173 h 175"/>
                <a:gd name="T80" fmla="*/ 72 w 85"/>
                <a:gd name="T81" fmla="*/ 174 h 175"/>
                <a:gd name="T82" fmla="*/ 71 w 85"/>
                <a:gd name="T83" fmla="*/ 175 h 175"/>
                <a:gd name="T84" fmla="*/ 69 w 85"/>
                <a:gd name="T85" fmla="*/ 174 h 175"/>
                <a:gd name="T86" fmla="*/ 68 w 85"/>
                <a:gd name="T87" fmla="*/ 174 h 175"/>
                <a:gd name="T88" fmla="*/ 60 w 85"/>
                <a:gd name="T89" fmla="*/ 16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5" h="175">
                  <a:moveTo>
                    <a:pt x="60" y="167"/>
                  </a:moveTo>
                  <a:cubicBezTo>
                    <a:pt x="50" y="157"/>
                    <a:pt x="41" y="148"/>
                    <a:pt x="32" y="138"/>
                  </a:cubicBezTo>
                  <a:cubicBezTo>
                    <a:pt x="35" y="134"/>
                    <a:pt x="31" y="134"/>
                    <a:pt x="30" y="133"/>
                  </a:cubicBezTo>
                  <a:cubicBezTo>
                    <a:pt x="30" y="133"/>
                    <a:pt x="30" y="132"/>
                    <a:pt x="29" y="132"/>
                  </a:cubicBezTo>
                  <a:cubicBezTo>
                    <a:pt x="28" y="127"/>
                    <a:pt x="27" y="122"/>
                    <a:pt x="22" y="120"/>
                  </a:cubicBezTo>
                  <a:cubicBezTo>
                    <a:pt x="22" y="120"/>
                    <a:pt x="22" y="120"/>
                    <a:pt x="22" y="120"/>
                  </a:cubicBezTo>
                  <a:cubicBezTo>
                    <a:pt x="22" y="117"/>
                    <a:pt x="21" y="114"/>
                    <a:pt x="18" y="113"/>
                  </a:cubicBezTo>
                  <a:cubicBezTo>
                    <a:pt x="18" y="113"/>
                    <a:pt x="18" y="113"/>
                    <a:pt x="18" y="113"/>
                  </a:cubicBezTo>
                  <a:cubicBezTo>
                    <a:pt x="17" y="111"/>
                    <a:pt x="17" y="110"/>
                    <a:pt x="16" y="109"/>
                  </a:cubicBezTo>
                  <a:cubicBezTo>
                    <a:pt x="16" y="109"/>
                    <a:pt x="16" y="110"/>
                    <a:pt x="16" y="110"/>
                  </a:cubicBezTo>
                  <a:cubicBezTo>
                    <a:pt x="16" y="106"/>
                    <a:pt x="16" y="103"/>
                    <a:pt x="13" y="101"/>
                  </a:cubicBezTo>
                  <a:cubicBezTo>
                    <a:pt x="12" y="99"/>
                    <a:pt x="12" y="98"/>
                    <a:pt x="11" y="96"/>
                  </a:cubicBezTo>
                  <a:cubicBezTo>
                    <a:pt x="11" y="95"/>
                    <a:pt x="11" y="94"/>
                    <a:pt x="10" y="93"/>
                  </a:cubicBezTo>
                  <a:cubicBezTo>
                    <a:pt x="10" y="92"/>
                    <a:pt x="10" y="91"/>
                    <a:pt x="10" y="91"/>
                  </a:cubicBezTo>
                  <a:cubicBezTo>
                    <a:pt x="9" y="89"/>
                    <a:pt x="8" y="88"/>
                    <a:pt x="8" y="87"/>
                  </a:cubicBezTo>
                  <a:cubicBezTo>
                    <a:pt x="8" y="87"/>
                    <a:pt x="8" y="87"/>
                    <a:pt x="8" y="87"/>
                  </a:cubicBezTo>
                  <a:cubicBezTo>
                    <a:pt x="8" y="78"/>
                    <a:pt x="7" y="68"/>
                    <a:pt x="2" y="60"/>
                  </a:cubicBezTo>
                  <a:cubicBezTo>
                    <a:pt x="2" y="60"/>
                    <a:pt x="2" y="60"/>
                    <a:pt x="2" y="60"/>
                  </a:cubicBezTo>
                  <a:cubicBezTo>
                    <a:pt x="2" y="43"/>
                    <a:pt x="0" y="27"/>
                    <a:pt x="2" y="11"/>
                  </a:cubicBezTo>
                  <a:cubicBezTo>
                    <a:pt x="2" y="11"/>
                    <a:pt x="2" y="11"/>
                    <a:pt x="2" y="11"/>
                  </a:cubicBezTo>
                  <a:cubicBezTo>
                    <a:pt x="3" y="11"/>
                    <a:pt x="3" y="11"/>
                    <a:pt x="3" y="11"/>
                  </a:cubicBezTo>
                  <a:cubicBezTo>
                    <a:pt x="4" y="11"/>
                    <a:pt x="4" y="11"/>
                    <a:pt x="4" y="11"/>
                  </a:cubicBezTo>
                  <a:cubicBezTo>
                    <a:pt x="4" y="11"/>
                    <a:pt x="4" y="11"/>
                    <a:pt x="4" y="11"/>
                  </a:cubicBezTo>
                  <a:cubicBezTo>
                    <a:pt x="7" y="18"/>
                    <a:pt x="7" y="27"/>
                    <a:pt x="12" y="33"/>
                  </a:cubicBezTo>
                  <a:cubicBezTo>
                    <a:pt x="12" y="33"/>
                    <a:pt x="12" y="33"/>
                    <a:pt x="12" y="33"/>
                  </a:cubicBezTo>
                  <a:cubicBezTo>
                    <a:pt x="11" y="40"/>
                    <a:pt x="13" y="45"/>
                    <a:pt x="17" y="51"/>
                  </a:cubicBezTo>
                  <a:cubicBezTo>
                    <a:pt x="17" y="52"/>
                    <a:pt x="17" y="52"/>
                    <a:pt x="17" y="52"/>
                  </a:cubicBezTo>
                  <a:cubicBezTo>
                    <a:pt x="17" y="52"/>
                    <a:pt x="17" y="52"/>
                    <a:pt x="17" y="52"/>
                  </a:cubicBezTo>
                  <a:cubicBezTo>
                    <a:pt x="20" y="68"/>
                    <a:pt x="29" y="80"/>
                    <a:pt x="37" y="93"/>
                  </a:cubicBezTo>
                  <a:cubicBezTo>
                    <a:pt x="38" y="93"/>
                    <a:pt x="38" y="93"/>
                    <a:pt x="38" y="93"/>
                  </a:cubicBezTo>
                  <a:cubicBezTo>
                    <a:pt x="40" y="102"/>
                    <a:pt x="45" y="108"/>
                    <a:pt x="50" y="115"/>
                  </a:cubicBezTo>
                  <a:cubicBezTo>
                    <a:pt x="52" y="118"/>
                    <a:pt x="53" y="121"/>
                    <a:pt x="56" y="120"/>
                  </a:cubicBezTo>
                  <a:cubicBezTo>
                    <a:pt x="59" y="118"/>
                    <a:pt x="60" y="115"/>
                    <a:pt x="60" y="113"/>
                  </a:cubicBezTo>
                  <a:cubicBezTo>
                    <a:pt x="60" y="89"/>
                    <a:pt x="61" y="66"/>
                    <a:pt x="54" y="44"/>
                  </a:cubicBezTo>
                  <a:cubicBezTo>
                    <a:pt x="54" y="41"/>
                    <a:pt x="54" y="38"/>
                    <a:pt x="53" y="36"/>
                  </a:cubicBezTo>
                  <a:cubicBezTo>
                    <a:pt x="54" y="24"/>
                    <a:pt x="47" y="13"/>
                    <a:pt x="47" y="0"/>
                  </a:cubicBezTo>
                  <a:cubicBezTo>
                    <a:pt x="66" y="14"/>
                    <a:pt x="84" y="74"/>
                    <a:pt x="85" y="97"/>
                  </a:cubicBezTo>
                  <a:cubicBezTo>
                    <a:pt x="85" y="116"/>
                    <a:pt x="82" y="135"/>
                    <a:pt x="79" y="154"/>
                  </a:cubicBezTo>
                  <a:cubicBezTo>
                    <a:pt x="78" y="155"/>
                    <a:pt x="78" y="155"/>
                    <a:pt x="78" y="156"/>
                  </a:cubicBezTo>
                  <a:cubicBezTo>
                    <a:pt x="77" y="162"/>
                    <a:pt x="75" y="168"/>
                    <a:pt x="73" y="173"/>
                  </a:cubicBezTo>
                  <a:cubicBezTo>
                    <a:pt x="73" y="173"/>
                    <a:pt x="72" y="174"/>
                    <a:pt x="72" y="174"/>
                  </a:cubicBezTo>
                  <a:cubicBezTo>
                    <a:pt x="72" y="174"/>
                    <a:pt x="71" y="174"/>
                    <a:pt x="71" y="175"/>
                  </a:cubicBezTo>
                  <a:cubicBezTo>
                    <a:pt x="69" y="174"/>
                    <a:pt x="69" y="174"/>
                    <a:pt x="69" y="174"/>
                  </a:cubicBezTo>
                  <a:cubicBezTo>
                    <a:pt x="69" y="174"/>
                    <a:pt x="68" y="174"/>
                    <a:pt x="68" y="174"/>
                  </a:cubicBezTo>
                  <a:cubicBezTo>
                    <a:pt x="67" y="170"/>
                    <a:pt x="64" y="168"/>
                    <a:pt x="60" y="167"/>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58" name="Freeform 895">
              <a:extLst>
                <a:ext uri="{FF2B5EF4-FFF2-40B4-BE49-F238E27FC236}">
                  <a16:creationId xmlns:a16="http://schemas.microsoft.com/office/drawing/2014/main" id="{32E15107-B1E3-0976-47F6-3DEAAC6E7ACB}"/>
                </a:ext>
              </a:extLst>
            </p:cNvPr>
            <p:cNvSpPr/>
            <p:nvPr/>
          </p:nvSpPr>
          <p:spPr bwMode="auto">
            <a:xfrm>
              <a:off x="1428750" y="730251"/>
              <a:ext cx="387350" cy="195263"/>
            </a:xfrm>
            <a:custGeom>
              <a:avLst/>
              <a:gdLst>
                <a:gd name="T0" fmla="*/ 83 w 173"/>
                <a:gd name="T1" fmla="*/ 54 h 87"/>
                <a:gd name="T2" fmla="*/ 89 w 173"/>
                <a:gd name="T3" fmla="*/ 50 h 87"/>
                <a:gd name="T4" fmla="*/ 91 w 173"/>
                <a:gd name="T5" fmla="*/ 49 h 87"/>
                <a:gd name="T6" fmla="*/ 95 w 173"/>
                <a:gd name="T7" fmla="*/ 47 h 87"/>
                <a:gd name="T8" fmla="*/ 101 w 173"/>
                <a:gd name="T9" fmla="*/ 43 h 87"/>
                <a:gd name="T10" fmla="*/ 106 w 173"/>
                <a:gd name="T11" fmla="*/ 41 h 87"/>
                <a:gd name="T12" fmla="*/ 106 w 173"/>
                <a:gd name="T13" fmla="*/ 41 h 87"/>
                <a:gd name="T14" fmla="*/ 106 w 173"/>
                <a:gd name="T15" fmla="*/ 40 h 87"/>
                <a:gd name="T16" fmla="*/ 108 w 173"/>
                <a:gd name="T17" fmla="*/ 39 h 87"/>
                <a:gd name="T18" fmla="*/ 121 w 173"/>
                <a:gd name="T19" fmla="*/ 28 h 87"/>
                <a:gd name="T20" fmla="*/ 86 w 173"/>
                <a:gd name="T21" fmla="*/ 28 h 87"/>
                <a:gd name="T22" fmla="*/ 72 w 173"/>
                <a:gd name="T23" fmla="*/ 29 h 87"/>
                <a:gd name="T24" fmla="*/ 39 w 173"/>
                <a:gd name="T25" fmla="*/ 32 h 87"/>
                <a:gd name="T26" fmla="*/ 39 w 173"/>
                <a:gd name="T27" fmla="*/ 32 h 87"/>
                <a:gd name="T28" fmla="*/ 0 w 173"/>
                <a:gd name="T29" fmla="*/ 38 h 87"/>
                <a:gd name="T30" fmla="*/ 0 w 173"/>
                <a:gd name="T31" fmla="*/ 34 h 87"/>
                <a:gd name="T32" fmla="*/ 24 w 173"/>
                <a:gd name="T33" fmla="*/ 19 h 87"/>
                <a:gd name="T34" fmla="*/ 25 w 173"/>
                <a:gd name="T35" fmla="*/ 19 h 87"/>
                <a:gd name="T36" fmla="*/ 53 w 173"/>
                <a:gd name="T37" fmla="*/ 8 h 87"/>
                <a:gd name="T38" fmla="*/ 53 w 173"/>
                <a:gd name="T39" fmla="*/ 8 h 87"/>
                <a:gd name="T40" fmla="*/ 77 w 173"/>
                <a:gd name="T41" fmla="*/ 2 h 87"/>
                <a:gd name="T42" fmla="*/ 78 w 173"/>
                <a:gd name="T43" fmla="*/ 2 h 87"/>
                <a:gd name="T44" fmla="*/ 91 w 173"/>
                <a:gd name="T45" fmla="*/ 1 h 87"/>
                <a:gd name="T46" fmla="*/ 173 w 173"/>
                <a:gd name="T47" fmla="*/ 16 h 87"/>
                <a:gd name="T48" fmla="*/ 172 w 173"/>
                <a:gd name="T49" fmla="*/ 19 h 87"/>
                <a:gd name="T50" fmla="*/ 168 w 173"/>
                <a:gd name="T51" fmla="*/ 24 h 87"/>
                <a:gd name="T52" fmla="*/ 110 w 173"/>
                <a:gd name="T53" fmla="*/ 68 h 87"/>
                <a:gd name="T54" fmla="*/ 12 w 173"/>
                <a:gd name="T55" fmla="*/ 81 h 87"/>
                <a:gd name="T56" fmla="*/ 58 w 173"/>
                <a:gd name="T57" fmla="*/ 67 h 87"/>
                <a:gd name="T58" fmla="*/ 60 w 173"/>
                <a:gd name="T59" fmla="*/ 65 h 87"/>
                <a:gd name="T60" fmla="*/ 64 w 173"/>
                <a:gd name="T61" fmla="*/ 63 h 87"/>
                <a:gd name="T62" fmla="*/ 71 w 173"/>
                <a:gd name="T63" fmla="*/ 59 h 87"/>
                <a:gd name="T64" fmla="*/ 72 w 173"/>
                <a:gd name="T65" fmla="*/ 59 h 87"/>
                <a:gd name="T66" fmla="*/ 75 w 173"/>
                <a:gd name="T67" fmla="*/ 57 h 87"/>
                <a:gd name="T68" fmla="*/ 80 w 173"/>
                <a:gd name="T69" fmla="*/ 55 h 87"/>
                <a:gd name="T70" fmla="*/ 83 w 173"/>
                <a:gd name="T71" fmla="*/ 5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73" h="87">
                  <a:moveTo>
                    <a:pt x="83" y="54"/>
                  </a:moveTo>
                  <a:cubicBezTo>
                    <a:pt x="85" y="54"/>
                    <a:pt x="87" y="52"/>
                    <a:pt x="89" y="50"/>
                  </a:cubicBezTo>
                  <a:cubicBezTo>
                    <a:pt x="90" y="50"/>
                    <a:pt x="90" y="49"/>
                    <a:pt x="91" y="49"/>
                  </a:cubicBezTo>
                  <a:cubicBezTo>
                    <a:pt x="92" y="48"/>
                    <a:pt x="93" y="47"/>
                    <a:pt x="95" y="47"/>
                  </a:cubicBezTo>
                  <a:cubicBezTo>
                    <a:pt x="97" y="46"/>
                    <a:pt x="100" y="46"/>
                    <a:pt x="101" y="43"/>
                  </a:cubicBezTo>
                  <a:cubicBezTo>
                    <a:pt x="103" y="42"/>
                    <a:pt x="105" y="41"/>
                    <a:pt x="106" y="41"/>
                  </a:cubicBezTo>
                  <a:cubicBezTo>
                    <a:pt x="106" y="41"/>
                    <a:pt x="106" y="41"/>
                    <a:pt x="106" y="41"/>
                  </a:cubicBezTo>
                  <a:cubicBezTo>
                    <a:pt x="106" y="40"/>
                    <a:pt x="106" y="40"/>
                    <a:pt x="106" y="40"/>
                  </a:cubicBezTo>
                  <a:cubicBezTo>
                    <a:pt x="107" y="40"/>
                    <a:pt x="107" y="40"/>
                    <a:pt x="108" y="39"/>
                  </a:cubicBezTo>
                  <a:cubicBezTo>
                    <a:pt x="113" y="37"/>
                    <a:pt x="117" y="35"/>
                    <a:pt x="121" y="28"/>
                  </a:cubicBezTo>
                  <a:cubicBezTo>
                    <a:pt x="109" y="27"/>
                    <a:pt x="98" y="26"/>
                    <a:pt x="86" y="28"/>
                  </a:cubicBezTo>
                  <a:cubicBezTo>
                    <a:pt x="82" y="27"/>
                    <a:pt x="77" y="27"/>
                    <a:pt x="72" y="29"/>
                  </a:cubicBezTo>
                  <a:cubicBezTo>
                    <a:pt x="61" y="27"/>
                    <a:pt x="50" y="29"/>
                    <a:pt x="39" y="32"/>
                  </a:cubicBezTo>
                  <a:cubicBezTo>
                    <a:pt x="39" y="32"/>
                    <a:pt x="39" y="32"/>
                    <a:pt x="39" y="32"/>
                  </a:cubicBezTo>
                  <a:cubicBezTo>
                    <a:pt x="26" y="30"/>
                    <a:pt x="14" y="40"/>
                    <a:pt x="0" y="38"/>
                  </a:cubicBezTo>
                  <a:cubicBezTo>
                    <a:pt x="0" y="36"/>
                    <a:pt x="0" y="35"/>
                    <a:pt x="0" y="34"/>
                  </a:cubicBezTo>
                  <a:cubicBezTo>
                    <a:pt x="9" y="31"/>
                    <a:pt x="17" y="25"/>
                    <a:pt x="24" y="19"/>
                  </a:cubicBezTo>
                  <a:cubicBezTo>
                    <a:pt x="24" y="19"/>
                    <a:pt x="25" y="19"/>
                    <a:pt x="25" y="19"/>
                  </a:cubicBezTo>
                  <a:cubicBezTo>
                    <a:pt x="35" y="17"/>
                    <a:pt x="44" y="12"/>
                    <a:pt x="53" y="8"/>
                  </a:cubicBezTo>
                  <a:cubicBezTo>
                    <a:pt x="53" y="8"/>
                    <a:pt x="53" y="8"/>
                    <a:pt x="53" y="8"/>
                  </a:cubicBezTo>
                  <a:cubicBezTo>
                    <a:pt x="61" y="7"/>
                    <a:pt x="70" y="5"/>
                    <a:pt x="77" y="2"/>
                  </a:cubicBezTo>
                  <a:cubicBezTo>
                    <a:pt x="77" y="2"/>
                    <a:pt x="78" y="2"/>
                    <a:pt x="78" y="2"/>
                  </a:cubicBezTo>
                  <a:cubicBezTo>
                    <a:pt x="82" y="1"/>
                    <a:pt x="87" y="1"/>
                    <a:pt x="91" y="1"/>
                  </a:cubicBezTo>
                  <a:cubicBezTo>
                    <a:pt x="120" y="0"/>
                    <a:pt x="147" y="1"/>
                    <a:pt x="173" y="16"/>
                  </a:cubicBezTo>
                  <a:cubicBezTo>
                    <a:pt x="173" y="17"/>
                    <a:pt x="172" y="18"/>
                    <a:pt x="172" y="19"/>
                  </a:cubicBezTo>
                  <a:cubicBezTo>
                    <a:pt x="169" y="20"/>
                    <a:pt x="169" y="22"/>
                    <a:pt x="168" y="24"/>
                  </a:cubicBezTo>
                  <a:cubicBezTo>
                    <a:pt x="151" y="41"/>
                    <a:pt x="133" y="58"/>
                    <a:pt x="110" y="68"/>
                  </a:cubicBezTo>
                  <a:cubicBezTo>
                    <a:pt x="79" y="82"/>
                    <a:pt x="46" y="87"/>
                    <a:pt x="12" y="81"/>
                  </a:cubicBezTo>
                  <a:cubicBezTo>
                    <a:pt x="27" y="76"/>
                    <a:pt x="43" y="72"/>
                    <a:pt x="58" y="67"/>
                  </a:cubicBezTo>
                  <a:cubicBezTo>
                    <a:pt x="60" y="68"/>
                    <a:pt x="61" y="67"/>
                    <a:pt x="60" y="65"/>
                  </a:cubicBezTo>
                  <a:cubicBezTo>
                    <a:pt x="62" y="64"/>
                    <a:pt x="63" y="63"/>
                    <a:pt x="64" y="63"/>
                  </a:cubicBezTo>
                  <a:cubicBezTo>
                    <a:pt x="67" y="63"/>
                    <a:pt x="69" y="62"/>
                    <a:pt x="71" y="59"/>
                  </a:cubicBezTo>
                  <a:cubicBezTo>
                    <a:pt x="71" y="59"/>
                    <a:pt x="72" y="59"/>
                    <a:pt x="72" y="59"/>
                  </a:cubicBezTo>
                  <a:cubicBezTo>
                    <a:pt x="73" y="58"/>
                    <a:pt x="74" y="58"/>
                    <a:pt x="75" y="57"/>
                  </a:cubicBezTo>
                  <a:cubicBezTo>
                    <a:pt x="77" y="56"/>
                    <a:pt x="79" y="56"/>
                    <a:pt x="80" y="55"/>
                  </a:cubicBezTo>
                  <a:cubicBezTo>
                    <a:pt x="81" y="54"/>
                    <a:pt x="82" y="54"/>
                    <a:pt x="83" y="54"/>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59" name="Freeform 896">
              <a:extLst>
                <a:ext uri="{FF2B5EF4-FFF2-40B4-BE49-F238E27FC236}">
                  <a16:creationId xmlns:a16="http://schemas.microsoft.com/office/drawing/2014/main" id="{4EBF279F-FFAA-E49A-5D2A-D1BECD6C1A0D}"/>
                </a:ext>
              </a:extLst>
            </p:cNvPr>
            <p:cNvSpPr/>
            <p:nvPr/>
          </p:nvSpPr>
          <p:spPr bwMode="auto">
            <a:xfrm>
              <a:off x="549275" y="942976"/>
              <a:ext cx="384175" cy="207963"/>
            </a:xfrm>
            <a:custGeom>
              <a:avLst/>
              <a:gdLst>
                <a:gd name="T0" fmla="*/ 120 w 171"/>
                <a:gd name="T1" fmla="*/ 3 h 93"/>
                <a:gd name="T2" fmla="*/ 171 w 171"/>
                <a:gd name="T3" fmla="*/ 4 h 93"/>
                <a:gd name="T4" fmla="*/ 171 w 171"/>
                <a:gd name="T5" fmla="*/ 5 h 93"/>
                <a:gd name="T6" fmla="*/ 144 w 171"/>
                <a:gd name="T7" fmla="*/ 14 h 93"/>
                <a:gd name="T8" fmla="*/ 139 w 171"/>
                <a:gd name="T9" fmla="*/ 15 h 93"/>
                <a:gd name="T10" fmla="*/ 77 w 171"/>
                <a:gd name="T11" fmla="*/ 44 h 93"/>
                <a:gd name="T12" fmla="*/ 75 w 171"/>
                <a:gd name="T13" fmla="*/ 45 h 93"/>
                <a:gd name="T14" fmla="*/ 55 w 171"/>
                <a:gd name="T15" fmla="*/ 59 h 93"/>
                <a:gd name="T16" fmla="*/ 171 w 171"/>
                <a:gd name="T17" fmla="*/ 50 h 93"/>
                <a:gd name="T18" fmla="*/ 163 w 171"/>
                <a:gd name="T19" fmla="*/ 59 h 93"/>
                <a:gd name="T20" fmla="*/ 31 w 171"/>
                <a:gd name="T21" fmla="*/ 81 h 93"/>
                <a:gd name="T22" fmla="*/ 15 w 171"/>
                <a:gd name="T23" fmla="*/ 78 h 93"/>
                <a:gd name="T24" fmla="*/ 15 w 171"/>
                <a:gd name="T25" fmla="*/ 78 h 93"/>
                <a:gd name="T26" fmla="*/ 6 w 171"/>
                <a:gd name="T27" fmla="*/ 64 h 93"/>
                <a:gd name="T28" fmla="*/ 9 w 171"/>
                <a:gd name="T29" fmla="*/ 60 h 93"/>
                <a:gd name="T30" fmla="*/ 56 w 171"/>
                <a:gd name="T31" fmla="*/ 22 h 93"/>
                <a:gd name="T32" fmla="*/ 56 w 171"/>
                <a:gd name="T33" fmla="*/ 22 h 93"/>
                <a:gd name="T34" fmla="*/ 114 w 171"/>
                <a:gd name="T35" fmla="*/ 3 h 93"/>
                <a:gd name="T36" fmla="*/ 120 w 171"/>
                <a:gd name="T37" fmla="*/ 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1" h="93">
                  <a:moveTo>
                    <a:pt x="120" y="3"/>
                  </a:moveTo>
                  <a:cubicBezTo>
                    <a:pt x="137" y="2"/>
                    <a:pt x="154" y="0"/>
                    <a:pt x="171" y="4"/>
                  </a:cubicBezTo>
                  <a:cubicBezTo>
                    <a:pt x="171" y="4"/>
                    <a:pt x="171" y="5"/>
                    <a:pt x="171" y="5"/>
                  </a:cubicBezTo>
                  <a:cubicBezTo>
                    <a:pt x="162" y="8"/>
                    <a:pt x="152" y="9"/>
                    <a:pt x="144" y="14"/>
                  </a:cubicBezTo>
                  <a:cubicBezTo>
                    <a:pt x="142" y="14"/>
                    <a:pt x="141" y="15"/>
                    <a:pt x="139" y="15"/>
                  </a:cubicBezTo>
                  <a:cubicBezTo>
                    <a:pt x="117" y="21"/>
                    <a:pt x="96" y="30"/>
                    <a:pt x="77" y="44"/>
                  </a:cubicBezTo>
                  <a:cubicBezTo>
                    <a:pt x="76" y="44"/>
                    <a:pt x="76" y="44"/>
                    <a:pt x="75" y="45"/>
                  </a:cubicBezTo>
                  <a:cubicBezTo>
                    <a:pt x="68" y="47"/>
                    <a:pt x="62" y="51"/>
                    <a:pt x="55" y="59"/>
                  </a:cubicBezTo>
                  <a:cubicBezTo>
                    <a:pt x="95" y="64"/>
                    <a:pt x="133" y="59"/>
                    <a:pt x="171" y="50"/>
                  </a:cubicBezTo>
                  <a:cubicBezTo>
                    <a:pt x="170" y="56"/>
                    <a:pt x="166" y="57"/>
                    <a:pt x="163" y="59"/>
                  </a:cubicBezTo>
                  <a:cubicBezTo>
                    <a:pt x="121" y="82"/>
                    <a:pt x="78" y="93"/>
                    <a:pt x="31" y="81"/>
                  </a:cubicBezTo>
                  <a:cubicBezTo>
                    <a:pt x="26" y="80"/>
                    <a:pt x="20" y="79"/>
                    <a:pt x="15" y="78"/>
                  </a:cubicBezTo>
                  <a:cubicBezTo>
                    <a:pt x="15" y="78"/>
                    <a:pt x="15" y="78"/>
                    <a:pt x="15" y="78"/>
                  </a:cubicBezTo>
                  <a:cubicBezTo>
                    <a:pt x="11" y="74"/>
                    <a:pt x="0" y="74"/>
                    <a:pt x="6" y="64"/>
                  </a:cubicBezTo>
                  <a:cubicBezTo>
                    <a:pt x="7" y="63"/>
                    <a:pt x="8" y="62"/>
                    <a:pt x="9" y="60"/>
                  </a:cubicBezTo>
                  <a:cubicBezTo>
                    <a:pt x="24" y="47"/>
                    <a:pt x="38" y="33"/>
                    <a:pt x="56" y="22"/>
                  </a:cubicBezTo>
                  <a:cubicBezTo>
                    <a:pt x="56" y="22"/>
                    <a:pt x="56" y="22"/>
                    <a:pt x="56" y="22"/>
                  </a:cubicBezTo>
                  <a:cubicBezTo>
                    <a:pt x="75" y="13"/>
                    <a:pt x="94" y="8"/>
                    <a:pt x="114" y="3"/>
                  </a:cubicBezTo>
                  <a:cubicBezTo>
                    <a:pt x="116" y="3"/>
                    <a:pt x="118" y="3"/>
                    <a:pt x="120" y="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60" name="Freeform 897">
              <a:extLst>
                <a:ext uri="{FF2B5EF4-FFF2-40B4-BE49-F238E27FC236}">
                  <a16:creationId xmlns:a16="http://schemas.microsoft.com/office/drawing/2014/main" id="{8402A94B-35C4-A2AA-04C1-523BE14B9F58}"/>
                </a:ext>
              </a:extLst>
            </p:cNvPr>
            <p:cNvSpPr/>
            <p:nvPr/>
          </p:nvSpPr>
          <p:spPr bwMode="auto">
            <a:xfrm>
              <a:off x="557213" y="730251"/>
              <a:ext cx="381000" cy="200025"/>
            </a:xfrm>
            <a:custGeom>
              <a:avLst/>
              <a:gdLst>
                <a:gd name="T0" fmla="*/ 161 w 170"/>
                <a:gd name="T1" fmla="*/ 82 h 89"/>
                <a:gd name="T2" fmla="*/ 104 w 170"/>
                <a:gd name="T3" fmla="*/ 81 h 89"/>
                <a:gd name="T4" fmla="*/ 89 w 170"/>
                <a:gd name="T5" fmla="*/ 79 h 89"/>
                <a:gd name="T6" fmla="*/ 89 w 170"/>
                <a:gd name="T7" fmla="*/ 79 h 89"/>
                <a:gd name="T8" fmla="*/ 59 w 170"/>
                <a:gd name="T9" fmla="*/ 68 h 89"/>
                <a:gd name="T10" fmla="*/ 59 w 170"/>
                <a:gd name="T11" fmla="*/ 68 h 89"/>
                <a:gd name="T12" fmla="*/ 37 w 170"/>
                <a:gd name="T13" fmla="*/ 54 h 89"/>
                <a:gd name="T14" fmla="*/ 37 w 170"/>
                <a:gd name="T15" fmla="*/ 54 h 89"/>
                <a:gd name="T16" fmla="*/ 6 w 170"/>
                <a:gd name="T17" fmla="*/ 27 h 89"/>
                <a:gd name="T18" fmla="*/ 6 w 170"/>
                <a:gd name="T19" fmla="*/ 27 h 89"/>
                <a:gd name="T20" fmla="*/ 4 w 170"/>
                <a:gd name="T21" fmla="*/ 24 h 89"/>
                <a:gd name="T22" fmla="*/ 4 w 170"/>
                <a:gd name="T23" fmla="*/ 24 h 89"/>
                <a:gd name="T24" fmla="*/ 10 w 170"/>
                <a:gd name="T25" fmla="*/ 11 h 89"/>
                <a:gd name="T26" fmla="*/ 28 w 170"/>
                <a:gd name="T27" fmla="*/ 4 h 89"/>
                <a:gd name="T28" fmla="*/ 34 w 170"/>
                <a:gd name="T29" fmla="*/ 3 h 89"/>
                <a:gd name="T30" fmla="*/ 97 w 170"/>
                <a:gd name="T31" fmla="*/ 3 h 89"/>
                <a:gd name="T32" fmla="*/ 106 w 170"/>
                <a:gd name="T33" fmla="*/ 4 h 89"/>
                <a:gd name="T34" fmla="*/ 121 w 170"/>
                <a:gd name="T35" fmla="*/ 10 h 89"/>
                <a:gd name="T36" fmla="*/ 170 w 170"/>
                <a:gd name="T37" fmla="*/ 36 h 89"/>
                <a:gd name="T38" fmla="*/ 168 w 170"/>
                <a:gd name="T39" fmla="*/ 39 h 89"/>
                <a:gd name="T40" fmla="*/ 102 w 170"/>
                <a:gd name="T41" fmla="*/ 28 h 89"/>
                <a:gd name="T42" fmla="*/ 51 w 170"/>
                <a:gd name="T43" fmla="*/ 31 h 89"/>
                <a:gd name="T44" fmla="*/ 70 w 170"/>
                <a:gd name="T45" fmla="*/ 43 h 89"/>
                <a:gd name="T46" fmla="*/ 70 w 170"/>
                <a:gd name="T47" fmla="*/ 43 h 89"/>
                <a:gd name="T48" fmla="*/ 136 w 170"/>
                <a:gd name="T49" fmla="*/ 73 h 89"/>
                <a:gd name="T50" fmla="*/ 145 w 170"/>
                <a:gd name="T51" fmla="*/ 76 h 89"/>
                <a:gd name="T52" fmla="*/ 160 w 170"/>
                <a:gd name="T53" fmla="*/ 82 h 89"/>
                <a:gd name="T54" fmla="*/ 161 w 170"/>
                <a:gd name="T55" fmla="*/ 82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70" h="89">
                  <a:moveTo>
                    <a:pt x="161" y="82"/>
                  </a:moveTo>
                  <a:cubicBezTo>
                    <a:pt x="142" y="89"/>
                    <a:pt x="123" y="83"/>
                    <a:pt x="104" y="81"/>
                  </a:cubicBezTo>
                  <a:cubicBezTo>
                    <a:pt x="99" y="81"/>
                    <a:pt x="94" y="80"/>
                    <a:pt x="89" y="79"/>
                  </a:cubicBezTo>
                  <a:cubicBezTo>
                    <a:pt x="89" y="79"/>
                    <a:pt x="89" y="79"/>
                    <a:pt x="89" y="79"/>
                  </a:cubicBezTo>
                  <a:cubicBezTo>
                    <a:pt x="79" y="75"/>
                    <a:pt x="69" y="72"/>
                    <a:pt x="59" y="68"/>
                  </a:cubicBezTo>
                  <a:cubicBezTo>
                    <a:pt x="59" y="68"/>
                    <a:pt x="59" y="68"/>
                    <a:pt x="59" y="68"/>
                  </a:cubicBezTo>
                  <a:cubicBezTo>
                    <a:pt x="52" y="62"/>
                    <a:pt x="45" y="58"/>
                    <a:pt x="37" y="54"/>
                  </a:cubicBezTo>
                  <a:cubicBezTo>
                    <a:pt x="37" y="54"/>
                    <a:pt x="37" y="54"/>
                    <a:pt x="37" y="54"/>
                  </a:cubicBezTo>
                  <a:cubicBezTo>
                    <a:pt x="26" y="45"/>
                    <a:pt x="16" y="36"/>
                    <a:pt x="6" y="27"/>
                  </a:cubicBezTo>
                  <a:cubicBezTo>
                    <a:pt x="6" y="27"/>
                    <a:pt x="6" y="27"/>
                    <a:pt x="6" y="27"/>
                  </a:cubicBezTo>
                  <a:cubicBezTo>
                    <a:pt x="5" y="26"/>
                    <a:pt x="4" y="25"/>
                    <a:pt x="4" y="24"/>
                  </a:cubicBezTo>
                  <a:cubicBezTo>
                    <a:pt x="4" y="24"/>
                    <a:pt x="4" y="24"/>
                    <a:pt x="4" y="24"/>
                  </a:cubicBezTo>
                  <a:cubicBezTo>
                    <a:pt x="0" y="17"/>
                    <a:pt x="1" y="12"/>
                    <a:pt x="10" y="11"/>
                  </a:cubicBezTo>
                  <a:cubicBezTo>
                    <a:pt x="16" y="9"/>
                    <a:pt x="22" y="6"/>
                    <a:pt x="28" y="4"/>
                  </a:cubicBezTo>
                  <a:cubicBezTo>
                    <a:pt x="30" y="4"/>
                    <a:pt x="32" y="4"/>
                    <a:pt x="34" y="3"/>
                  </a:cubicBezTo>
                  <a:cubicBezTo>
                    <a:pt x="55" y="1"/>
                    <a:pt x="76" y="0"/>
                    <a:pt x="97" y="3"/>
                  </a:cubicBezTo>
                  <a:cubicBezTo>
                    <a:pt x="100" y="3"/>
                    <a:pt x="103" y="4"/>
                    <a:pt x="106" y="4"/>
                  </a:cubicBezTo>
                  <a:cubicBezTo>
                    <a:pt x="110" y="8"/>
                    <a:pt x="116" y="8"/>
                    <a:pt x="121" y="10"/>
                  </a:cubicBezTo>
                  <a:cubicBezTo>
                    <a:pt x="138" y="17"/>
                    <a:pt x="157" y="22"/>
                    <a:pt x="170" y="36"/>
                  </a:cubicBezTo>
                  <a:cubicBezTo>
                    <a:pt x="170" y="37"/>
                    <a:pt x="169" y="38"/>
                    <a:pt x="168" y="39"/>
                  </a:cubicBezTo>
                  <a:cubicBezTo>
                    <a:pt x="146" y="35"/>
                    <a:pt x="125" y="29"/>
                    <a:pt x="102" y="28"/>
                  </a:cubicBezTo>
                  <a:cubicBezTo>
                    <a:pt x="86" y="28"/>
                    <a:pt x="69" y="27"/>
                    <a:pt x="51" y="31"/>
                  </a:cubicBezTo>
                  <a:cubicBezTo>
                    <a:pt x="58" y="37"/>
                    <a:pt x="63" y="41"/>
                    <a:pt x="70" y="43"/>
                  </a:cubicBezTo>
                  <a:cubicBezTo>
                    <a:pt x="70" y="43"/>
                    <a:pt x="70" y="43"/>
                    <a:pt x="70" y="43"/>
                  </a:cubicBezTo>
                  <a:cubicBezTo>
                    <a:pt x="90" y="57"/>
                    <a:pt x="112" y="68"/>
                    <a:pt x="136" y="73"/>
                  </a:cubicBezTo>
                  <a:cubicBezTo>
                    <a:pt x="139" y="74"/>
                    <a:pt x="142" y="75"/>
                    <a:pt x="145" y="76"/>
                  </a:cubicBezTo>
                  <a:cubicBezTo>
                    <a:pt x="150" y="78"/>
                    <a:pt x="155" y="80"/>
                    <a:pt x="160" y="82"/>
                  </a:cubicBezTo>
                  <a:lnTo>
                    <a:pt x="161" y="82"/>
                  </a:ln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61" name="Freeform 898">
              <a:extLst>
                <a:ext uri="{FF2B5EF4-FFF2-40B4-BE49-F238E27FC236}">
                  <a16:creationId xmlns:a16="http://schemas.microsoft.com/office/drawing/2014/main" id="{9AAA6F51-FCB5-BCFE-D376-6FE2A49C46D7}"/>
                </a:ext>
              </a:extLst>
            </p:cNvPr>
            <p:cNvSpPr/>
            <p:nvPr/>
          </p:nvSpPr>
          <p:spPr bwMode="auto">
            <a:xfrm>
              <a:off x="1060450" y="803276"/>
              <a:ext cx="247650" cy="263525"/>
            </a:xfrm>
            <a:custGeom>
              <a:avLst/>
              <a:gdLst>
                <a:gd name="T0" fmla="*/ 2 w 110"/>
                <a:gd name="T1" fmla="*/ 78 h 117"/>
                <a:gd name="T2" fmla="*/ 10 w 110"/>
                <a:gd name="T3" fmla="*/ 61 h 117"/>
                <a:gd name="T4" fmla="*/ 30 w 110"/>
                <a:gd name="T5" fmla="*/ 93 h 117"/>
                <a:gd name="T6" fmla="*/ 78 w 110"/>
                <a:gd name="T7" fmla="*/ 96 h 117"/>
                <a:gd name="T8" fmla="*/ 99 w 110"/>
                <a:gd name="T9" fmla="*/ 54 h 117"/>
                <a:gd name="T10" fmla="*/ 53 w 110"/>
                <a:gd name="T11" fmla="*/ 14 h 117"/>
                <a:gd name="T12" fmla="*/ 20 w 110"/>
                <a:gd name="T13" fmla="*/ 34 h 117"/>
                <a:gd name="T14" fmla="*/ 11 w 110"/>
                <a:gd name="T15" fmla="*/ 53 h 117"/>
                <a:gd name="T16" fmla="*/ 1 w 110"/>
                <a:gd name="T17" fmla="*/ 56 h 117"/>
                <a:gd name="T18" fmla="*/ 13 w 110"/>
                <a:gd name="T19" fmla="*/ 21 h 117"/>
                <a:gd name="T20" fmla="*/ 27 w 110"/>
                <a:gd name="T21" fmla="*/ 12 h 117"/>
                <a:gd name="T22" fmla="*/ 31 w 110"/>
                <a:gd name="T23" fmla="*/ 9 h 117"/>
                <a:gd name="T24" fmla="*/ 45 w 110"/>
                <a:gd name="T25" fmla="*/ 0 h 117"/>
                <a:gd name="T26" fmla="*/ 64 w 110"/>
                <a:gd name="T27" fmla="*/ 0 h 117"/>
                <a:gd name="T28" fmla="*/ 80 w 110"/>
                <a:gd name="T29" fmla="*/ 9 h 117"/>
                <a:gd name="T30" fmla="*/ 83 w 110"/>
                <a:gd name="T31" fmla="*/ 9 h 117"/>
                <a:gd name="T32" fmla="*/ 98 w 110"/>
                <a:gd name="T33" fmla="*/ 28 h 117"/>
                <a:gd name="T34" fmla="*/ 109 w 110"/>
                <a:gd name="T35" fmla="*/ 38 h 117"/>
                <a:gd name="T36" fmla="*/ 104 w 110"/>
                <a:gd name="T37" fmla="*/ 45 h 117"/>
                <a:gd name="T38" fmla="*/ 105 w 110"/>
                <a:gd name="T39" fmla="*/ 69 h 117"/>
                <a:gd name="T40" fmla="*/ 100 w 110"/>
                <a:gd name="T41" fmla="*/ 80 h 117"/>
                <a:gd name="T42" fmla="*/ 98 w 110"/>
                <a:gd name="T43" fmla="*/ 94 h 117"/>
                <a:gd name="T44" fmla="*/ 86 w 110"/>
                <a:gd name="T45" fmla="*/ 103 h 117"/>
                <a:gd name="T46" fmla="*/ 81 w 110"/>
                <a:gd name="T47" fmla="*/ 106 h 117"/>
                <a:gd name="T48" fmla="*/ 66 w 110"/>
                <a:gd name="T49" fmla="*/ 117 h 117"/>
                <a:gd name="T50" fmla="*/ 45 w 110"/>
                <a:gd name="T51" fmla="*/ 116 h 117"/>
                <a:gd name="T52" fmla="*/ 27 w 110"/>
                <a:gd name="T53" fmla="*/ 108 h 117"/>
                <a:gd name="T54" fmla="*/ 16 w 110"/>
                <a:gd name="T55" fmla="*/ 95 h 117"/>
                <a:gd name="T56" fmla="*/ 12 w 110"/>
                <a:gd name="T57" fmla="*/ 90 h 117"/>
                <a:gd name="T58" fmla="*/ 2 w 110"/>
                <a:gd name="T59" fmla="*/ 78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0" h="117">
                  <a:moveTo>
                    <a:pt x="2" y="78"/>
                  </a:moveTo>
                  <a:cubicBezTo>
                    <a:pt x="4" y="71"/>
                    <a:pt x="12" y="68"/>
                    <a:pt x="10" y="61"/>
                  </a:cubicBezTo>
                  <a:cubicBezTo>
                    <a:pt x="14" y="73"/>
                    <a:pt x="20" y="84"/>
                    <a:pt x="30" y="93"/>
                  </a:cubicBezTo>
                  <a:cubicBezTo>
                    <a:pt x="41" y="101"/>
                    <a:pt x="65" y="103"/>
                    <a:pt x="78" y="96"/>
                  </a:cubicBezTo>
                  <a:cubicBezTo>
                    <a:pt x="92" y="88"/>
                    <a:pt x="101" y="69"/>
                    <a:pt x="99" y="54"/>
                  </a:cubicBezTo>
                  <a:cubicBezTo>
                    <a:pt x="95" y="26"/>
                    <a:pt x="78" y="14"/>
                    <a:pt x="53" y="14"/>
                  </a:cubicBezTo>
                  <a:cubicBezTo>
                    <a:pt x="39" y="15"/>
                    <a:pt x="26" y="20"/>
                    <a:pt x="20" y="34"/>
                  </a:cubicBezTo>
                  <a:cubicBezTo>
                    <a:pt x="17" y="40"/>
                    <a:pt x="6" y="41"/>
                    <a:pt x="11" y="53"/>
                  </a:cubicBezTo>
                  <a:cubicBezTo>
                    <a:pt x="13" y="59"/>
                    <a:pt x="3" y="55"/>
                    <a:pt x="1" y="56"/>
                  </a:cubicBezTo>
                  <a:cubicBezTo>
                    <a:pt x="0" y="43"/>
                    <a:pt x="13" y="35"/>
                    <a:pt x="13" y="21"/>
                  </a:cubicBezTo>
                  <a:cubicBezTo>
                    <a:pt x="20" y="23"/>
                    <a:pt x="28" y="25"/>
                    <a:pt x="27" y="12"/>
                  </a:cubicBezTo>
                  <a:cubicBezTo>
                    <a:pt x="27" y="9"/>
                    <a:pt x="29" y="8"/>
                    <a:pt x="31" y="9"/>
                  </a:cubicBezTo>
                  <a:cubicBezTo>
                    <a:pt x="42" y="17"/>
                    <a:pt x="42" y="7"/>
                    <a:pt x="45" y="0"/>
                  </a:cubicBezTo>
                  <a:cubicBezTo>
                    <a:pt x="52" y="7"/>
                    <a:pt x="58" y="16"/>
                    <a:pt x="64" y="0"/>
                  </a:cubicBezTo>
                  <a:cubicBezTo>
                    <a:pt x="70" y="4"/>
                    <a:pt x="69" y="19"/>
                    <a:pt x="80" y="9"/>
                  </a:cubicBezTo>
                  <a:cubicBezTo>
                    <a:pt x="81" y="9"/>
                    <a:pt x="82" y="9"/>
                    <a:pt x="83" y="9"/>
                  </a:cubicBezTo>
                  <a:cubicBezTo>
                    <a:pt x="81" y="21"/>
                    <a:pt x="95" y="20"/>
                    <a:pt x="98" y="28"/>
                  </a:cubicBezTo>
                  <a:cubicBezTo>
                    <a:pt x="100" y="36"/>
                    <a:pt x="100" y="36"/>
                    <a:pt x="109" y="38"/>
                  </a:cubicBezTo>
                  <a:cubicBezTo>
                    <a:pt x="107" y="40"/>
                    <a:pt x="103" y="43"/>
                    <a:pt x="104" y="45"/>
                  </a:cubicBezTo>
                  <a:cubicBezTo>
                    <a:pt x="108" y="53"/>
                    <a:pt x="110" y="60"/>
                    <a:pt x="105" y="69"/>
                  </a:cubicBezTo>
                  <a:cubicBezTo>
                    <a:pt x="104" y="72"/>
                    <a:pt x="107" y="78"/>
                    <a:pt x="100" y="80"/>
                  </a:cubicBezTo>
                  <a:cubicBezTo>
                    <a:pt x="92" y="83"/>
                    <a:pt x="101" y="89"/>
                    <a:pt x="98" y="94"/>
                  </a:cubicBezTo>
                  <a:cubicBezTo>
                    <a:pt x="95" y="97"/>
                    <a:pt x="82" y="89"/>
                    <a:pt x="86" y="103"/>
                  </a:cubicBezTo>
                  <a:cubicBezTo>
                    <a:pt x="86" y="105"/>
                    <a:pt x="84" y="108"/>
                    <a:pt x="81" y="106"/>
                  </a:cubicBezTo>
                  <a:cubicBezTo>
                    <a:pt x="71" y="99"/>
                    <a:pt x="68" y="106"/>
                    <a:pt x="66" y="117"/>
                  </a:cubicBezTo>
                  <a:cubicBezTo>
                    <a:pt x="59" y="104"/>
                    <a:pt x="52" y="103"/>
                    <a:pt x="45" y="116"/>
                  </a:cubicBezTo>
                  <a:cubicBezTo>
                    <a:pt x="43" y="103"/>
                    <a:pt x="37" y="100"/>
                    <a:pt x="27" y="108"/>
                  </a:cubicBezTo>
                  <a:cubicBezTo>
                    <a:pt x="26" y="101"/>
                    <a:pt x="30" y="89"/>
                    <a:pt x="16" y="95"/>
                  </a:cubicBezTo>
                  <a:cubicBezTo>
                    <a:pt x="13" y="96"/>
                    <a:pt x="11" y="93"/>
                    <a:pt x="12" y="90"/>
                  </a:cubicBezTo>
                  <a:cubicBezTo>
                    <a:pt x="17" y="80"/>
                    <a:pt x="10" y="78"/>
                    <a:pt x="2" y="78"/>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62" name="Freeform 899">
              <a:extLst>
                <a:ext uri="{FF2B5EF4-FFF2-40B4-BE49-F238E27FC236}">
                  <a16:creationId xmlns:a16="http://schemas.microsoft.com/office/drawing/2014/main" id="{B53E6241-730C-CBCA-8A24-3BAAB8BA2C2A}"/>
                </a:ext>
              </a:extLst>
            </p:cNvPr>
            <p:cNvSpPr/>
            <p:nvPr/>
          </p:nvSpPr>
          <p:spPr bwMode="auto">
            <a:xfrm>
              <a:off x="1117600" y="860426"/>
              <a:ext cx="136525" cy="146050"/>
            </a:xfrm>
            <a:custGeom>
              <a:avLst/>
              <a:gdLst>
                <a:gd name="T0" fmla="*/ 61 w 61"/>
                <a:gd name="T1" fmla="*/ 34 h 65"/>
                <a:gd name="T2" fmla="*/ 32 w 61"/>
                <a:gd name="T3" fmla="*/ 64 h 65"/>
                <a:gd name="T4" fmla="*/ 0 w 61"/>
                <a:gd name="T5" fmla="*/ 35 h 65"/>
                <a:gd name="T6" fmla="*/ 30 w 61"/>
                <a:gd name="T7" fmla="*/ 1 h 65"/>
                <a:gd name="T8" fmla="*/ 61 w 61"/>
                <a:gd name="T9" fmla="*/ 34 h 65"/>
              </a:gdLst>
              <a:ahLst/>
              <a:cxnLst>
                <a:cxn ang="0">
                  <a:pos x="T0" y="T1"/>
                </a:cxn>
                <a:cxn ang="0">
                  <a:pos x="T2" y="T3"/>
                </a:cxn>
                <a:cxn ang="0">
                  <a:pos x="T4" y="T5"/>
                </a:cxn>
                <a:cxn ang="0">
                  <a:pos x="T6" y="T7"/>
                </a:cxn>
                <a:cxn ang="0">
                  <a:pos x="T8" y="T9"/>
                </a:cxn>
              </a:cxnLst>
              <a:rect l="0" t="0" r="r" b="b"/>
              <a:pathLst>
                <a:path w="61" h="65">
                  <a:moveTo>
                    <a:pt x="61" y="34"/>
                  </a:moveTo>
                  <a:cubicBezTo>
                    <a:pt x="61" y="47"/>
                    <a:pt x="46" y="63"/>
                    <a:pt x="32" y="64"/>
                  </a:cubicBezTo>
                  <a:cubicBezTo>
                    <a:pt x="19" y="65"/>
                    <a:pt x="0" y="49"/>
                    <a:pt x="0" y="35"/>
                  </a:cubicBezTo>
                  <a:cubicBezTo>
                    <a:pt x="0" y="18"/>
                    <a:pt x="14" y="1"/>
                    <a:pt x="30" y="1"/>
                  </a:cubicBezTo>
                  <a:cubicBezTo>
                    <a:pt x="46" y="0"/>
                    <a:pt x="60" y="16"/>
                    <a:pt x="61" y="34"/>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Tree>
  </p:cSld>
  <p:clrMapOvr>
    <a:masterClrMapping/>
  </p:clrMapOvr>
  <p:transition/>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7525"/>
        <p:cNvGrpSpPr/>
        <p:nvPr/>
      </p:nvGrpSpPr>
      <p:grpSpPr>
        <a:xfrm>
          <a:off x="0" y="0"/>
          <a:ext cx="0" cy="0"/>
          <a:chOff x="0" y="0"/>
          <a:chExt cx="0" cy="0"/>
        </a:xfrm>
      </p:grpSpPr>
      <p:grpSp>
        <p:nvGrpSpPr>
          <p:cNvPr id="41" name="Grupo 40">
            <a:extLst>
              <a:ext uri="{FF2B5EF4-FFF2-40B4-BE49-F238E27FC236}">
                <a16:creationId xmlns:a16="http://schemas.microsoft.com/office/drawing/2014/main" id="{97A86DED-EDB2-DBA0-911B-D82851825DAB}"/>
              </a:ext>
            </a:extLst>
          </p:cNvPr>
          <p:cNvGrpSpPr/>
          <p:nvPr/>
        </p:nvGrpSpPr>
        <p:grpSpPr>
          <a:xfrm>
            <a:off x="-47" y="4738938"/>
            <a:ext cx="9165313" cy="483458"/>
            <a:chOff x="-21313" y="4728305"/>
            <a:chExt cx="9165313" cy="483458"/>
          </a:xfrm>
        </p:grpSpPr>
        <p:grpSp>
          <p:nvGrpSpPr>
            <p:cNvPr id="42" name="Grupo 41">
              <a:extLst>
                <a:ext uri="{FF2B5EF4-FFF2-40B4-BE49-F238E27FC236}">
                  <a16:creationId xmlns:a16="http://schemas.microsoft.com/office/drawing/2014/main" id="{3AD4B377-CC9E-5717-B797-91C8C8F90BD7}"/>
                </a:ext>
              </a:extLst>
            </p:cNvPr>
            <p:cNvGrpSpPr/>
            <p:nvPr/>
          </p:nvGrpSpPr>
          <p:grpSpPr>
            <a:xfrm>
              <a:off x="4492593" y="4746384"/>
              <a:ext cx="4651407" cy="465379"/>
              <a:chOff x="4492593" y="4746384"/>
              <a:chExt cx="4651407" cy="465379"/>
            </a:xfrm>
          </p:grpSpPr>
          <p:grpSp>
            <p:nvGrpSpPr>
              <p:cNvPr id="228" name="Grupo 227">
                <a:extLst>
                  <a:ext uri="{FF2B5EF4-FFF2-40B4-BE49-F238E27FC236}">
                    <a16:creationId xmlns:a16="http://schemas.microsoft.com/office/drawing/2014/main" id="{FB344034-4110-B750-D31F-E4D68F363975}"/>
                  </a:ext>
                </a:extLst>
              </p:cNvPr>
              <p:cNvGrpSpPr/>
              <p:nvPr/>
            </p:nvGrpSpPr>
            <p:grpSpPr>
              <a:xfrm>
                <a:off x="8699501" y="4772026"/>
                <a:ext cx="444499" cy="439737"/>
                <a:chOff x="8699501" y="4772026"/>
                <a:chExt cx="444499" cy="439737"/>
              </a:xfrm>
            </p:grpSpPr>
            <p:sp>
              <p:nvSpPr>
                <p:cNvPr id="401" name="Freeform 36">
                  <a:extLst>
                    <a:ext uri="{FF2B5EF4-FFF2-40B4-BE49-F238E27FC236}">
                      <a16:creationId xmlns:a16="http://schemas.microsoft.com/office/drawing/2014/main" id="{DAE1161B-1CA9-026A-140C-C9C5556D8F23}"/>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2" name="Freeform 37">
                  <a:extLst>
                    <a:ext uri="{FF2B5EF4-FFF2-40B4-BE49-F238E27FC236}">
                      <a16:creationId xmlns:a16="http://schemas.microsoft.com/office/drawing/2014/main" id="{4358A71F-CD3D-0C32-F016-BF88B60F2086}"/>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3" name="Freeform 38">
                  <a:extLst>
                    <a:ext uri="{FF2B5EF4-FFF2-40B4-BE49-F238E27FC236}">
                      <a16:creationId xmlns:a16="http://schemas.microsoft.com/office/drawing/2014/main" id="{8238A101-3959-F123-52AE-BDA9CFDF72DC}"/>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4" name="Freeform 39">
                  <a:extLst>
                    <a:ext uri="{FF2B5EF4-FFF2-40B4-BE49-F238E27FC236}">
                      <a16:creationId xmlns:a16="http://schemas.microsoft.com/office/drawing/2014/main" id="{E914FBA0-A73A-790E-E265-1E96A20FF19C}"/>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5" name="Freeform 40">
                  <a:extLst>
                    <a:ext uri="{FF2B5EF4-FFF2-40B4-BE49-F238E27FC236}">
                      <a16:creationId xmlns:a16="http://schemas.microsoft.com/office/drawing/2014/main" id="{BD9D0E63-F571-8E69-852D-D5B913C5C3AA}"/>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6" name="Freeform 41">
                  <a:extLst>
                    <a:ext uri="{FF2B5EF4-FFF2-40B4-BE49-F238E27FC236}">
                      <a16:creationId xmlns:a16="http://schemas.microsoft.com/office/drawing/2014/main" id="{0C4A22DE-F76C-F815-8F74-5DA94593A357}"/>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7" name="Freeform 42">
                  <a:extLst>
                    <a:ext uri="{FF2B5EF4-FFF2-40B4-BE49-F238E27FC236}">
                      <a16:creationId xmlns:a16="http://schemas.microsoft.com/office/drawing/2014/main" id="{59C8C57C-E9F0-C965-5BEC-866E9C5B8F9E}"/>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8" name="Freeform 43">
                  <a:extLst>
                    <a:ext uri="{FF2B5EF4-FFF2-40B4-BE49-F238E27FC236}">
                      <a16:creationId xmlns:a16="http://schemas.microsoft.com/office/drawing/2014/main" id="{BCCBD871-D11E-66D8-E6EB-B9E72C5FD517}"/>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9" name="Freeform 44">
                  <a:extLst>
                    <a:ext uri="{FF2B5EF4-FFF2-40B4-BE49-F238E27FC236}">
                      <a16:creationId xmlns:a16="http://schemas.microsoft.com/office/drawing/2014/main" id="{5AB647EB-7FB1-3E1F-FFCB-2114273202D9}"/>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0" name="Freeform 45">
                  <a:extLst>
                    <a:ext uri="{FF2B5EF4-FFF2-40B4-BE49-F238E27FC236}">
                      <a16:creationId xmlns:a16="http://schemas.microsoft.com/office/drawing/2014/main" id="{A3F152AB-4E61-B0B9-A344-7CDF9992FFB4}"/>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1" name="Freeform 46">
                  <a:extLst>
                    <a:ext uri="{FF2B5EF4-FFF2-40B4-BE49-F238E27FC236}">
                      <a16:creationId xmlns:a16="http://schemas.microsoft.com/office/drawing/2014/main" id="{C010E43F-B47A-4385-A139-7AC815C7ADEA}"/>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29" name="Grupo 228">
                <a:extLst>
                  <a:ext uri="{FF2B5EF4-FFF2-40B4-BE49-F238E27FC236}">
                    <a16:creationId xmlns:a16="http://schemas.microsoft.com/office/drawing/2014/main" id="{3E295EF6-A3D0-CBA5-1F0B-05D28559AADC}"/>
                  </a:ext>
                </a:extLst>
              </p:cNvPr>
              <p:cNvGrpSpPr/>
              <p:nvPr/>
            </p:nvGrpSpPr>
            <p:grpSpPr>
              <a:xfrm>
                <a:off x="8401051" y="4767262"/>
                <a:ext cx="444499" cy="441326"/>
                <a:chOff x="8401051" y="4767262"/>
                <a:chExt cx="444499" cy="441326"/>
              </a:xfrm>
            </p:grpSpPr>
            <p:sp>
              <p:nvSpPr>
                <p:cNvPr id="389" name="Freeform 51">
                  <a:extLst>
                    <a:ext uri="{FF2B5EF4-FFF2-40B4-BE49-F238E27FC236}">
                      <a16:creationId xmlns:a16="http://schemas.microsoft.com/office/drawing/2014/main" id="{64A22D94-F950-A6DB-815E-D101CFE1E546}"/>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390" name="Grupo 389">
                  <a:extLst>
                    <a:ext uri="{FF2B5EF4-FFF2-40B4-BE49-F238E27FC236}">
                      <a16:creationId xmlns:a16="http://schemas.microsoft.com/office/drawing/2014/main" id="{9C0DA86D-062E-AB84-319A-C935F0306CCA}"/>
                    </a:ext>
                  </a:extLst>
                </p:cNvPr>
                <p:cNvGrpSpPr/>
                <p:nvPr/>
              </p:nvGrpSpPr>
              <p:grpSpPr>
                <a:xfrm>
                  <a:off x="8443913" y="4767262"/>
                  <a:ext cx="352424" cy="341313"/>
                  <a:chOff x="8443913" y="4767262"/>
                  <a:chExt cx="352424" cy="341313"/>
                </a:xfrm>
              </p:grpSpPr>
              <p:sp>
                <p:nvSpPr>
                  <p:cNvPr id="391" name="Freeform 50">
                    <a:extLst>
                      <a:ext uri="{FF2B5EF4-FFF2-40B4-BE49-F238E27FC236}">
                        <a16:creationId xmlns:a16="http://schemas.microsoft.com/office/drawing/2014/main" id="{C5B741C1-FF45-A510-B97F-C93E19A7F1E6}"/>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2" name="Freeform 52">
                    <a:extLst>
                      <a:ext uri="{FF2B5EF4-FFF2-40B4-BE49-F238E27FC236}">
                        <a16:creationId xmlns:a16="http://schemas.microsoft.com/office/drawing/2014/main" id="{C0CBEF6A-D6AA-E098-AFEB-68512B12EB4A}"/>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3" name="Freeform 53">
                    <a:extLst>
                      <a:ext uri="{FF2B5EF4-FFF2-40B4-BE49-F238E27FC236}">
                        <a16:creationId xmlns:a16="http://schemas.microsoft.com/office/drawing/2014/main" id="{61839022-D75B-B72A-759E-4D6BD4DFADF4}"/>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4" name="Freeform 54">
                    <a:extLst>
                      <a:ext uri="{FF2B5EF4-FFF2-40B4-BE49-F238E27FC236}">
                        <a16:creationId xmlns:a16="http://schemas.microsoft.com/office/drawing/2014/main" id="{A71533FB-C2B9-8707-44C4-B26EDC629A50}"/>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5" name="Freeform 55">
                    <a:extLst>
                      <a:ext uri="{FF2B5EF4-FFF2-40B4-BE49-F238E27FC236}">
                        <a16:creationId xmlns:a16="http://schemas.microsoft.com/office/drawing/2014/main" id="{2C2B44A1-1499-32C1-117B-2649A3F01A05}"/>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6" name="Freeform 56">
                    <a:extLst>
                      <a:ext uri="{FF2B5EF4-FFF2-40B4-BE49-F238E27FC236}">
                        <a16:creationId xmlns:a16="http://schemas.microsoft.com/office/drawing/2014/main" id="{E5D7A93A-E28F-AF3A-0E9C-69B715876D4E}"/>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7" name="Freeform 57">
                    <a:extLst>
                      <a:ext uri="{FF2B5EF4-FFF2-40B4-BE49-F238E27FC236}">
                        <a16:creationId xmlns:a16="http://schemas.microsoft.com/office/drawing/2014/main" id="{6A4E458F-D283-7666-A34D-26086E384B95}"/>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8" name="Freeform 58">
                    <a:extLst>
                      <a:ext uri="{FF2B5EF4-FFF2-40B4-BE49-F238E27FC236}">
                        <a16:creationId xmlns:a16="http://schemas.microsoft.com/office/drawing/2014/main" id="{F512AE39-9031-A474-0DDC-DC98DC728C6C}"/>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9" name="Freeform 59">
                    <a:extLst>
                      <a:ext uri="{FF2B5EF4-FFF2-40B4-BE49-F238E27FC236}">
                        <a16:creationId xmlns:a16="http://schemas.microsoft.com/office/drawing/2014/main" id="{B2518FD7-7685-E14C-E7E7-293A2EB88570}"/>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0" name="Freeform 60">
                    <a:extLst>
                      <a:ext uri="{FF2B5EF4-FFF2-40B4-BE49-F238E27FC236}">
                        <a16:creationId xmlns:a16="http://schemas.microsoft.com/office/drawing/2014/main" id="{7F7C0C3F-AD0B-CD29-51BF-193351F3572A}"/>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230" name="Grupo 229">
                <a:extLst>
                  <a:ext uri="{FF2B5EF4-FFF2-40B4-BE49-F238E27FC236}">
                    <a16:creationId xmlns:a16="http://schemas.microsoft.com/office/drawing/2014/main" id="{5CAA9E25-846E-C82A-277E-9BEDDE1F44E2}"/>
                  </a:ext>
                </a:extLst>
              </p:cNvPr>
              <p:cNvGrpSpPr/>
              <p:nvPr/>
            </p:nvGrpSpPr>
            <p:grpSpPr>
              <a:xfrm>
                <a:off x="8089901" y="4768851"/>
                <a:ext cx="444499" cy="441324"/>
                <a:chOff x="8089901" y="4768851"/>
                <a:chExt cx="444499" cy="441324"/>
              </a:xfrm>
            </p:grpSpPr>
            <p:sp>
              <p:nvSpPr>
                <p:cNvPr id="378" name="Freeform 64">
                  <a:extLst>
                    <a:ext uri="{FF2B5EF4-FFF2-40B4-BE49-F238E27FC236}">
                      <a16:creationId xmlns:a16="http://schemas.microsoft.com/office/drawing/2014/main" id="{A1717350-7240-D6BF-E3F2-D6966ACA90CD}"/>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 name="Freeform 65">
                  <a:extLst>
                    <a:ext uri="{FF2B5EF4-FFF2-40B4-BE49-F238E27FC236}">
                      <a16:creationId xmlns:a16="http://schemas.microsoft.com/office/drawing/2014/main" id="{E73DD1E3-8DC8-E877-EA40-1BCE39A851BC}"/>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 name="Freeform 66">
                  <a:extLst>
                    <a:ext uri="{FF2B5EF4-FFF2-40B4-BE49-F238E27FC236}">
                      <a16:creationId xmlns:a16="http://schemas.microsoft.com/office/drawing/2014/main" id="{4AB19FED-B1D8-E717-BB82-D0C79FEBC1EA}"/>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 name="Freeform 67">
                  <a:extLst>
                    <a:ext uri="{FF2B5EF4-FFF2-40B4-BE49-F238E27FC236}">
                      <a16:creationId xmlns:a16="http://schemas.microsoft.com/office/drawing/2014/main" id="{DE3DDAC1-C897-ED60-9CAA-12CE4EF9C4C8}"/>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 name="Freeform 68">
                  <a:extLst>
                    <a:ext uri="{FF2B5EF4-FFF2-40B4-BE49-F238E27FC236}">
                      <a16:creationId xmlns:a16="http://schemas.microsoft.com/office/drawing/2014/main" id="{04F39B7A-4CD4-1E41-B69A-B5C17D4596D1}"/>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 name="Freeform 69">
                  <a:extLst>
                    <a:ext uri="{FF2B5EF4-FFF2-40B4-BE49-F238E27FC236}">
                      <a16:creationId xmlns:a16="http://schemas.microsoft.com/office/drawing/2014/main" id="{17AEA733-D1A2-2AEF-EE3A-11AB5FA0A1C1}"/>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 name="Freeform 70">
                  <a:extLst>
                    <a:ext uri="{FF2B5EF4-FFF2-40B4-BE49-F238E27FC236}">
                      <a16:creationId xmlns:a16="http://schemas.microsoft.com/office/drawing/2014/main" id="{7494C669-E871-48B5-20A8-9E136C9895F1}"/>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 name="Freeform 71">
                  <a:extLst>
                    <a:ext uri="{FF2B5EF4-FFF2-40B4-BE49-F238E27FC236}">
                      <a16:creationId xmlns:a16="http://schemas.microsoft.com/office/drawing/2014/main" id="{56DE37AD-0D54-04FD-BD64-A5531A3B8ADF}"/>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 name="Freeform 72">
                  <a:extLst>
                    <a:ext uri="{FF2B5EF4-FFF2-40B4-BE49-F238E27FC236}">
                      <a16:creationId xmlns:a16="http://schemas.microsoft.com/office/drawing/2014/main" id="{C698FAD6-DDBF-E831-589C-03AE575046C7}"/>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7" name="Freeform 73">
                  <a:extLst>
                    <a:ext uri="{FF2B5EF4-FFF2-40B4-BE49-F238E27FC236}">
                      <a16:creationId xmlns:a16="http://schemas.microsoft.com/office/drawing/2014/main" id="{17D957A1-1C1F-4340-5AD0-55077D7B7E38}"/>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8" name="Freeform 74">
                  <a:extLst>
                    <a:ext uri="{FF2B5EF4-FFF2-40B4-BE49-F238E27FC236}">
                      <a16:creationId xmlns:a16="http://schemas.microsoft.com/office/drawing/2014/main" id="{32F775F4-2A40-5F3A-BC7C-699935E0D61D}"/>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31" name="Grupo 230">
                <a:extLst>
                  <a:ext uri="{FF2B5EF4-FFF2-40B4-BE49-F238E27FC236}">
                    <a16:creationId xmlns:a16="http://schemas.microsoft.com/office/drawing/2014/main" id="{C9A82A41-B062-F457-5E34-96A46287A4EC}"/>
                  </a:ext>
                </a:extLst>
              </p:cNvPr>
              <p:cNvGrpSpPr/>
              <p:nvPr/>
            </p:nvGrpSpPr>
            <p:grpSpPr>
              <a:xfrm>
                <a:off x="7821612" y="4762501"/>
                <a:ext cx="444501" cy="439737"/>
                <a:chOff x="7821612" y="4762501"/>
                <a:chExt cx="444501" cy="439737"/>
              </a:xfrm>
            </p:grpSpPr>
            <p:sp>
              <p:nvSpPr>
                <p:cNvPr id="367" name="Freeform 78">
                  <a:extLst>
                    <a:ext uri="{FF2B5EF4-FFF2-40B4-BE49-F238E27FC236}">
                      <a16:creationId xmlns:a16="http://schemas.microsoft.com/office/drawing/2014/main" id="{F254CD36-A09A-49E2-3A51-6C74E177DF45}"/>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 name="Freeform 79">
                  <a:extLst>
                    <a:ext uri="{FF2B5EF4-FFF2-40B4-BE49-F238E27FC236}">
                      <a16:creationId xmlns:a16="http://schemas.microsoft.com/office/drawing/2014/main" id="{E116D551-A172-2BAC-764D-AC68DBF4D4A1}"/>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 name="Freeform 80">
                  <a:extLst>
                    <a:ext uri="{FF2B5EF4-FFF2-40B4-BE49-F238E27FC236}">
                      <a16:creationId xmlns:a16="http://schemas.microsoft.com/office/drawing/2014/main" id="{7237B6AF-2B78-9BD6-6068-D459DE7E54F9}"/>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 name="Freeform 81">
                  <a:extLst>
                    <a:ext uri="{FF2B5EF4-FFF2-40B4-BE49-F238E27FC236}">
                      <a16:creationId xmlns:a16="http://schemas.microsoft.com/office/drawing/2014/main" id="{1F31D5AB-8042-F6E0-97D4-E3972E0272FA}"/>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 name="Freeform 82">
                  <a:extLst>
                    <a:ext uri="{FF2B5EF4-FFF2-40B4-BE49-F238E27FC236}">
                      <a16:creationId xmlns:a16="http://schemas.microsoft.com/office/drawing/2014/main" id="{03AC8E9C-47BF-45F9-F29A-BCB8880DBEFB}"/>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 name="Freeform 83">
                  <a:extLst>
                    <a:ext uri="{FF2B5EF4-FFF2-40B4-BE49-F238E27FC236}">
                      <a16:creationId xmlns:a16="http://schemas.microsoft.com/office/drawing/2014/main" id="{A9CE4EDF-59A1-15BB-9037-8B7F97023C58}"/>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 name="Freeform 84">
                  <a:extLst>
                    <a:ext uri="{FF2B5EF4-FFF2-40B4-BE49-F238E27FC236}">
                      <a16:creationId xmlns:a16="http://schemas.microsoft.com/office/drawing/2014/main" id="{A9306A81-EC1A-875C-43F2-EF85B845BA68}"/>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 name="Freeform 85">
                  <a:extLst>
                    <a:ext uri="{FF2B5EF4-FFF2-40B4-BE49-F238E27FC236}">
                      <a16:creationId xmlns:a16="http://schemas.microsoft.com/office/drawing/2014/main" id="{6DEE43F7-A41E-99D7-9E44-E1D5DB1751BA}"/>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 name="Freeform 86">
                  <a:extLst>
                    <a:ext uri="{FF2B5EF4-FFF2-40B4-BE49-F238E27FC236}">
                      <a16:creationId xmlns:a16="http://schemas.microsoft.com/office/drawing/2014/main" id="{0D7062E8-E8C8-640A-4D77-0C6B3E85D529}"/>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 name="Freeform 87">
                  <a:extLst>
                    <a:ext uri="{FF2B5EF4-FFF2-40B4-BE49-F238E27FC236}">
                      <a16:creationId xmlns:a16="http://schemas.microsoft.com/office/drawing/2014/main" id="{AB469AD1-CFDE-2614-578D-29E9C51C1CBB}"/>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 name="Freeform 88">
                  <a:extLst>
                    <a:ext uri="{FF2B5EF4-FFF2-40B4-BE49-F238E27FC236}">
                      <a16:creationId xmlns:a16="http://schemas.microsoft.com/office/drawing/2014/main" id="{1803361B-C267-F2F0-502A-9A6C735B5B52}"/>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32" name="Grupo 231">
                <a:extLst>
                  <a:ext uri="{FF2B5EF4-FFF2-40B4-BE49-F238E27FC236}">
                    <a16:creationId xmlns:a16="http://schemas.microsoft.com/office/drawing/2014/main" id="{29BA6FFC-23BD-89AC-FC99-6F9A041E1334}"/>
                  </a:ext>
                </a:extLst>
              </p:cNvPr>
              <p:cNvGrpSpPr/>
              <p:nvPr/>
            </p:nvGrpSpPr>
            <p:grpSpPr>
              <a:xfrm>
                <a:off x="7491083" y="4764605"/>
                <a:ext cx="444499" cy="439737"/>
                <a:chOff x="8699501" y="4772026"/>
                <a:chExt cx="444499" cy="439737"/>
              </a:xfrm>
            </p:grpSpPr>
            <p:sp>
              <p:nvSpPr>
                <p:cNvPr id="356" name="Freeform 36">
                  <a:extLst>
                    <a:ext uri="{FF2B5EF4-FFF2-40B4-BE49-F238E27FC236}">
                      <a16:creationId xmlns:a16="http://schemas.microsoft.com/office/drawing/2014/main" id="{D45F0CEA-3B3E-07D6-ED13-D648F75C3F05}"/>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7" name="Freeform 37">
                  <a:extLst>
                    <a:ext uri="{FF2B5EF4-FFF2-40B4-BE49-F238E27FC236}">
                      <a16:creationId xmlns:a16="http://schemas.microsoft.com/office/drawing/2014/main" id="{A0E59CE4-06B3-F598-52F0-2672126362EE}"/>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8" name="Freeform 38">
                  <a:extLst>
                    <a:ext uri="{FF2B5EF4-FFF2-40B4-BE49-F238E27FC236}">
                      <a16:creationId xmlns:a16="http://schemas.microsoft.com/office/drawing/2014/main" id="{23D6C99E-1D80-A363-4279-E9765CA94653}"/>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9" name="Freeform 39">
                  <a:extLst>
                    <a:ext uri="{FF2B5EF4-FFF2-40B4-BE49-F238E27FC236}">
                      <a16:creationId xmlns:a16="http://schemas.microsoft.com/office/drawing/2014/main" id="{05086659-72D4-8486-A787-8AA5A9C4E152}"/>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0" name="Freeform 40">
                  <a:extLst>
                    <a:ext uri="{FF2B5EF4-FFF2-40B4-BE49-F238E27FC236}">
                      <a16:creationId xmlns:a16="http://schemas.microsoft.com/office/drawing/2014/main" id="{C9255FBC-E4E6-998C-6B52-671F643DA4F3}"/>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1" name="Freeform 41">
                  <a:extLst>
                    <a:ext uri="{FF2B5EF4-FFF2-40B4-BE49-F238E27FC236}">
                      <a16:creationId xmlns:a16="http://schemas.microsoft.com/office/drawing/2014/main" id="{DEFA080C-D58B-AC82-4C3F-644379D65A77}"/>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2" name="Freeform 42">
                  <a:extLst>
                    <a:ext uri="{FF2B5EF4-FFF2-40B4-BE49-F238E27FC236}">
                      <a16:creationId xmlns:a16="http://schemas.microsoft.com/office/drawing/2014/main" id="{E610EBE4-7924-6D7A-7C04-1AF1BFCEE5E0}"/>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3" name="Freeform 43">
                  <a:extLst>
                    <a:ext uri="{FF2B5EF4-FFF2-40B4-BE49-F238E27FC236}">
                      <a16:creationId xmlns:a16="http://schemas.microsoft.com/office/drawing/2014/main" id="{0CABE1D4-83E3-3500-3006-8D375DAF2EFF}"/>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4" name="Freeform 44">
                  <a:extLst>
                    <a:ext uri="{FF2B5EF4-FFF2-40B4-BE49-F238E27FC236}">
                      <a16:creationId xmlns:a16="http://schemas.microsoft.com/office/drawing/2014/main" id="{7C19E5E7-1CF6-70B2-CA2E-6E38AF8C4402}"/>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5" name="Freeform 45">
                  <a:extLst>
                    <a:ext uri="{FF2B5EF4-FFF2-40B4-BE49-F238E27FC236}">
                      <a16:creationId xmlns:a16="http://schemas.microsoft.com/office/drawing/2014/main" id="{B21707ED-9AF4-08EA-7F45-893F53BEA67E}"/>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6" name="Freeform 46">
                  <a:extLst>
                    <a:ext uri="{FF2B5EF4-FFF2-40B4-BE49-F238E27FC236}">
                      <a16:creationId xmlns:a16="http://schemas.microsoft.com/office/drawing/2014/main" id="{4F5427B8-9AFC-2110-58F5-32786B46F246}"/>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33" name="Grupo 232">
                <a:extLst>
                  <a:ext uri="{FF2B5EF4-FFF2-40B4-BE49-F238E27FC236}">
                    <a16:creationId xmlns:a16="http://schemas.microsoft.com/office/drawing/2014/main" id="{6C1859FE-37F1-08E5-29DB-9441048832ED}"/>
                  </a:ext>
                </a:extLst>
              </p:cNvPr>
              <p:cNvGrpSpPr/>
              <p:nvPr/>
            </p:nvGrpSpPr>
            <p:grpSpPr>
              <a:xfrm>
                <a:off x="7192633" y="4759841"/>
                <a:ext cx="444499" cy="441326"/>
                <a:chOff x="8401051" y="4767262"/>
                <a:chExt cx="444499" cy="441326"/>
              </a:xfrm>
            </p:grpSpPr>
            <p:sp>
              <p:nvSpPr>
                <p:cNvPr id="344" name="Freeform 51">
                  <a:extLst>
                    <a:ext uri="{FF2B5EF4-FFF2-40B4-BE49-F238E27FC236}">
                      <a16:creationId xmlns:a16="http://schemas.microsoft.com/office/drawing/2014/main" id="{2D34F805-C00B-B8A9-F346-830C57B681D3}"/>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345" name="Grupo 344">
                  <a:extLst>
                    <a:ext uri="{FF2B5EF4-FFF2-40B4-BE49-F238E27FC236}">
                      <a16:creationId xmlns:a16="http://schemas.microsoft.com/office/drawing/2014/main" id="{568D6DC3-45D3-E82E-5FAE-7A73D16EF3A7}"/>
                    </a:ext>
                  </a:extLst>
                </p:cNvPr>
                <p:cNvGrpSpPr/>
                <p:nvPr/>
              </p:nvGrpSpPr>
              <p:grpSpPr>
                <a:xfrm>
                  <a:off x="8443913" y="4767262"/>
                  <a:ext cx="352424" cy="341313"/>
                  <a:chOff x="8443913" y="4767262"/>
                  <a:chExt cx="352424" cy="341313"/>
                </a:xfrm>
              </p:grpSpPr>
              <p:sp>
                <p:nvSpPr>
                  <p:cNvPr id="346" name="Freeform 50">
                    <a:extLst>
                      <a:ext uri="{FF2B5EF4-FFF2-40B4-BE49-F238E27FC236}">
                        <a16:creationId xmlns:a16="http://schemas.microsoft.com/office/drawing/2014/main" id="{51439088-0569-52E0-D7E0-CEDB1A1B3F7A}"/>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7" name="Freeform 52">
                    <a:extLst>
                      <a:ext uri="{FF2B5EF4-FFF2-40B4-BE49-F238E27FC236}">
                        <a16:creationId xmlns:a16="http://schemas.microsoft.com/office/drawing/2014/main" id="{DCC5CE4B-F01B-9BF1-C12C-818E43306232}"/>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8" name="Freeform 53">
                    <a:extLst>
                      <a:ext uri="{FF2B5EF4-FFF2-40B4-BE49-F238E27FC236}">
                        <a16:creationId xmlns:a16="http://schemas.microsoft.com/office/drawing/2014/main" id="{1AE10E75-E66E-BF52-628E-D94B955B480A}"/>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9" name="Freeform 54">
                    <a:extLst>
                      <a:ext uri="{FF2B5EF4-FFF2-40B4-BE49-F238E27FC236}">
                        <a16:creationId xmlns:a16="http://schemas.microsoft.com/office/drawing/2014/main" id="{F688DD22-3294-BA3B-1375-FD81BB105C07}"/>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0" name="Freeform 55">
                    <a:extLst>
                      <a:ext uri="{FF2B5EF4-FFF2-40B4-BE49-F238E27FC236}">
                        <a16:creationId xmlns:a16="http://schemas.microsoft.com/office/drawing/2014/main" id="{F054108F-08CE-C715-0D5C-CDA4743202EC}"/>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1" name="Freeform 56">
                    <a:extLst>
                      <a:ext uri="{FF2B5EF4-FFF2-40B4-BE49-F238E27FC236}">
                        <a16:creationId xmlns:a16="http://schemas.microsoft.com/office/drawing/2014/main" id="{124A12F9-BF6A-04BB-296B-D51773BAAE59}"/>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2" name="Freeform 57">
                    <a:extLst>
                      <a:ext uri="{FF2B5EF4-FFF2-40B4-BE49-F238E27FC236}">
                        <a16:creationId xmlns:a16="http://schemas.microsoft.com/office/drawing/2014/main" id="{3BD5028B-01A0-F61F-FDD5-B24CA33D4098}"/>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3" name="Freeform 58">
                    <a:extLst>
                      <a:ext uri="{FF2B5EF4-FFF2-40B4-BE49-F238E27FC236}">
                        <a16:creationId xmlns:a16="http://schemas.microsoft.com/office/drawing/2014/main" id="{E585882E-AAF3-7436-8BBF-B36EE86A3BBD}"/>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4" name="Freeform 59">
                    <a:extLst>
                      <a:ext uri="{FF2B5EF4-FFF2-40B4-BE49-F238E27FC236}">
                        <a16:creationId xmlns:a16="http://schemas.microsoft.com/office/drawing/2014/main" id="{50139A0F-79B5-58AA-E5D2-3B01086553FE}"/>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5" name="Freeform 60">
                    <a:extLst>
                      <a:ext uri="{FF2B5EF4-FFF2-40B4-BE49-F238E27FC236}">
                        <a16:creationId xmlns:a16="http://schemas.microsoft.com/office/drawing/2014/main" id="{F06E4EAA-69A0-09B8-74A4-F71AA0EBCE1A}"/>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234" name="Grupo 233">
                <a:extLst>
                  <a:ext uri="{FF2B5EF4-FFF2-40B4-BE49-F238E27FC236}">
                    <a16:creationId xmlns:a16="http://schemas.microsoft.com/office/drawing/2014/main" id="{F073FB88-77C4-918E-EE84-830B3C52DD49}"/>
                  </a:ext>
                </a:extLst>
              </p:cNvPr>
              <p:cNvGrpSpPr/>
              <p:nvPr/>
            </p:nvGrpSpPr>
            <p:grpSpPr>
              <a:xfrm>
                <a:off x="6881483" y="4761430"/>
                <a:ext cx="444499" cy="441324"/>
                <a:chOff x="8089901" y="4768851"/>
                <a:chExt cx="444499" cy="441324"/>
              </a:xfrm>
            </p:grpSpPr>
            <p:sp>
              <p:nvSpPr>
                <p:cNvPr id="333" name="Freeform 64">
                  <a:extLst>
                    <a:ext uri="{FF2B5EF4-FFF2-40B4-BE49-F238E27FC236}">
                      <a16:creationId xmlns:a16="http://schemas.microsoft.com/office/drawing/2014/main" id="{1442B6A1-8CDF-E766-AD0F-83FA4EAB0E23}"/>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4" name="Freeform 65">
                  <a:extLst>
                    <a:ext uri="{FF2B5EF4-FFF2-40B4-BE49-F238E27FC236}">
                      <a16:creationId xmlns:a16="http://schemas.microsoft.com/office/drawing/2014/main" id="{661AEC5E-B512-8FDA-5D91-89FB987C21E7}"/>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5" name="Freeform 66">
                  <a:extLst>
                    <a:ext uri="{FF2B5EF4-FFF2-40B4-BE49-F238E27FC236}">
                      <a16:creationId xmlns:a16="http://schemas.microsoft.com/office/drawing/2014/main" id="{4BDC3571-115E-5F89-C2FA-FF4FF033F908}"/>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6" name="Freeform 67">
                  <a:extLst>
                    <a:ext uri="{FF2B5EF4-FFF2-40B4-BE49-F238E27FC236}">
                      <a16:creationId xmlns:a16="http://schemas.microsoft.com/office/drawing/2014/main" id="{204D9782-F75E-6274-A524-BF41A78C8AF5}"/>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7" name="Freeform 68">
                  <a:extLst>
                    <a:ext uri="{FF2B5EF4-FFF2-40B4-BE49-F238E27FC236}">
                      <a16:creationId xmlns:a16="http://schemas.microsoft.com/office/drawing/2014/main" id="{08AF7A46-2D54-27FA-5E16-8E4AA9BF6D8A}"/>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8" name="Freeform 69">
                  <a:extLst>
                    <a:ext uri="{FF2B5EF4-FFF2-40B4-BE49-F238E27FC236}">
                      <a16:creationId xmlns:a16="http://schemas.microsoft.com/office/drawing/2014/main" id="{F1D52B72-F24D-B22D-E94A-5743C9CA7BFA}"/>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9" name="Freeform 70">
                  <a:extLst>
                    <a:ext uri="{FF2B5EF4-FFF2-40B4-BE49-F238E27FC236}">
                      <a16:creationId xmlns:a16="http://schemas.microsoft.com/office/drawing/2014/main" id="{9CBB5EA2-88CF-16AE-C0B6-3DF35158694E}"/>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0" name="Freeform 71">
                  <a:extLst>
                    <a:ext uri="{FF2B5EF4-FFF2-40B4-BE49-F238E27FC236}">
                      <a16:creationId xmlns:a16="http://schemas.microsoft.com/office/drawing/2014/main" id="{B6F57157-2D95-1C67-BE6F-DF5AB60A4B61}"/>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1" name="Freeform 72">
                  <a:extLst>
                    <a:ext uri="{FF2B5EF4-FFF2-40B4-BE49-F238E27FC236}">
                      <a16:creationId xmlns:a16="http://schemas.microsoft.com/office/drawing/2014/main" id="{89D8868D-FE06-EA19-EEA0-04846AA384AA}"/>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2" name="Freeform 73">
                  <a:extLst>
                    <a:ext uri="{FF2B5EF4-FFF2-40B4-BE49-F238E27FC236}">
                      <a16:creationId xmlns:a16="http://schemas.microsoft.com/office/drawing/2014/main" id="{228BA96F-2661-C7CA-725A-B43B524BADD3}"/>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3" name="Freeform 74">
                  <a:extLst>
                    <a:ext uri="{FF2B5EF4-FFF2-40B4-BE49-F238E27FC236}">
                      <a16:creationId xmlns:a16="http://schemas.microsoft.com/office/drawing/2014/main" id="{A629D51F-62D1-DF70-DB57-5E3C075E5DF5}"/>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35" name="Grupo 234">
                <a:extLst>
                  <a:ext uri="{FF2B5EF4-FFF2-40B4-BE49-F238E27FC236}">
                    <a16:creationId xmlns:a16="http://schemas.microsoft.com/office/drawing/2014/main" id="{3ABD6262-B541-506B-889D-A361DD465A22}"/>
                  </a:ext>
                </a:extLst>
              </p:cNvPr>
              <p:cNvGrpSpPr/>
              <p:nvPr/>
            </p:nvGrpSpPr>
            <p:grpSpPr>
              <a:xfrm>
                <a:off x="6613194" y="4755080"/>
                <a:ext cx="444501" cy="439737"/>
                <a:chOff x="7821612" y="4762501"/>
                <a:chExt cx="444501" cy="439737"/>
              </a:xfrm>
            </p:grpSpPr>
            <p:sp>
              <p:nvSpPr>
                <p:cNvPr id="322" name="Freeform 78">
                  <a:extLst>
                    <a:ext uri="{FF2B5EF4-FFF2-40B4-BE49-F238E27FC236}">
                      <a16:creationId xmlns:a16="http://schemas.microsoft.com/office/drawing/2014/main" id="{2B38FF12-47F1-102E-E855-1F1EE3E969FF}"/>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3" name="Freeform 79">
                  <a:extLst>
                    <a:ext uri="{FF2B5EF4-FFF2-40B4-BE49-F238E27FC236}">
                      <a16:creationId xmlns:a16="http://schemas.microsoft.com/office/drawing/2014/main" id="{A34F3433-3586-381B-DCE4-FD8135CEDD71}"/>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4" name="Freeform 80">
                  <a:extLst>
                    <a:ext uri="{FF2B5EF4-FFF2-40B4-BE49-F238E27FC236}">
                      <a16:creationId xmlns:a16="http://schemas.microsoft.com/office/drawing/2014/main" id="{560BF238-7DBE-B713-8E7C-E27CE5253BD3}"/>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5" name="Freeform 81">
                  <a:extLst>
                    <a:ext uri="{FF2B5EF4-FFF2-40B4-BE49-F238E27FC236}">
                      <a16:creationId xmlns:a16="http://schemas.microsoft.com/office/drawing/2014/main" id="{653BD698-2EB8-19BD-1A95-40B26D516024}"/>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6" name="Freeform 82">
                  <a:extLst>
                    <a:ext uri="{FF2B5EF4-FFF2-40B4-BE49-F238E27FC236}">
                      <a16:creationId xmlns:a16="http://schemas.microsoft.com/office/drawing/2014/main" id="{DC6C772E-2D00-69B2-F830-43765DB95F0A}"/>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7" name="Freeform 83">
                  <a:extLst>
                    <a:ext uri="{FF2B5EF4-FFF2-40B4-BE49-F238E27FC236}">
                      <a16:creationId xmlns:a16="http://schemas.microsoft.com/office/drawing/2014/main" id="{B0011129-AD92-E265-D115-CFC8D44E4345}"/>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8" name="Freeform 84">
                  <a:extLst>
                    <a:ext uri="{FF2B5EF4-FFF2-40B4-BE49-F238E27FC236}">
                      <a16:creationId xmlns:a16="http://schemas.microsoft.com/office/drawing/2014/main" id="{B1AC1CE7-8D3C-A370-9AC2-BF8AA3F09163}"/>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9" name="Freeform 85">
                  <a:extLst>
                    <a:ext uri="{FF2B5EF4-FFF2-40B4-BE49-F238E27FC236}">
                      <a16:creationId xmlns:a16="http://schemas.microsoft.com/office/drawing/2014/main" id="{2958CD51-97D0-71ED-B81A-31E063FA74BB}"/>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0" name="Freeform 86">
                  <a:extLst>
                    <a:ext uri="{FF2B5EF4-FFF2-40B4-BE49-F238E27FC236}">
                      <a16:creationId xmlns:a16="http://schemas.microsoft.com/office/drawing/2014/main" id="{EFFD365A-B5CE-2FD1-ABDD-6DFBFCF82FD6}"/>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1" name="Freeform 87">
                  <a:extLst>
                    <a:ext uri="{FF2B5EF4-FFF2-40B4-BE49-F238E27FC236}">
                      <a16:creationId xmlns:a16="http://schemas.microsoft.com/office/drawing/2014/main" id="{CA25040C-46B3-1AD2-31DF-2E28FC699A46}"/>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2" name="Freeform 88">
                  <a:extLst>
                    <a:ext uri="{FF2B5EF4-FFF2-40B4-BE49-F238E27FC236}">
                      <a16:creationId xmlns:a16="http://schemas.microsoft.com/office/drawing/2014/main" id="{834A58C1-A9D6-64D7-9C32-0EA696E6DF51}"/>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36" name="Grupo 235">
                <a:extLst>
                  <a:ext uri="{FF2B5EF4-FFF2-40B4-BE49-F238E27FC236}">
                    <a16:creationId xmlns:a16="http://schemas.microsoft.com/office/drawing/2014/main" id="{8285A5E6-40A2-C8CD-889B-864E60FBC58D}"/>
                  </a:ext>
                </a:extLst>
              </p:cNvPr>
              <p:cNvGrpSpPr/>
              <p:nvPr/>
            </p:nvGrpSpPr>
            <p:grpSpPr>
              <a:xfrm>
                <a:off x="6310611" y="4758569"/>
                <a:ext cx="444499" cy="439737"/>
                <a:chOff x="8699501" y="4772026"/>
                <a:chExt cx="444499" cy="439737"/>
              </a:xfrm>
            </p:grpSpPr>
            <p:sp>
              <p:nvSpPr>
                <p:cNvPr id="311" name="Freeform 36">
                  <a:extLst>
                    <a:ext uri="{FF2B5EF4-FFF2-40B4-BE49-F238E27FC236}">
                      <a16:creationId xmlns:a16="http://schemas.microsoft.com/office/drawing/2014/main" id="{C0A0A372-7330-E673-4204-0437C86ECFD5}"/>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2" name="Freeform 37">
                  <a:extLst>
                    <a:ext uri="{FF2B5EF4-FFF2-40B4-BE49-F238E27FC236}">
                      <a16:creationId xmlns:a16="http://schemas.microsoft.com/office/drawing/2014/main" id="{B574A865-A0AE-EFE1-B01F-3AA76B9A3C21}"/>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3" name="Freeform 38">
                  <a:extLst>
                    <a:ext uri="{FF2B5EF4-FFF2-40B4-BE49-F238E27FC236}">
                      <a16:creationId xmlns:a16="http://schemas.microsoft.com/office/drawing/2014/main" id="{6AA22261-AF9E-A4C7-DB4A-57AC77F9F1A7}"/>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4" name="Freeform 39">
                  <a:extLst>
                    <a:ext uri="{FF2B5EF4-FFF2-40B4-BE49-F238E27FC236}">
                      <a16:creationId xmlns:a16="http://schemas.microsoft.com/office/drawing/2014/main" id="{8541B5A1-1A54-B2C5-3FE9-ADDABD8DB31D}"/>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5" name="Freeform 40">
                  <a:extLst>
                    <a:ext uri="{FF2B5EF4-FFF2-40B4-BE49-F238E27FC236}">
                      <a16:creationId xmlns:a16="http://schemas.microsoft.com/office/drawing/2014/main" id="{82156C7F-B720-5860-A18A-916925BFD6F3}"/>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6" name="Freeform 41">
                  <a:extLst>
                    <a:ext uri="{FF2B5EF4-FFF2-40B4-BE49-F238E27FC236}">
                      <a16:creationId xmlns:a16="http://schemas.microsoft.com/office/drawing/2014/main" id="{9B8D2CFD-F4F6-52CE-BBBF-B94784905EB0}"/>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7" name="Freeform 42">
                  <a:extLst>
                    <a:ext uri="{FF2B5EF4-FFF2-40B4-BE49-F238E27FC236}">
                      <a16:creationId xmlns:a16="http://schemas.microsoft.com/office/drawing/2014/main" id="{A9B95164-C8E5-84CA-7657-2615AA3CD196}"/>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8" name="Freeform 43">
                  <a:extLst>
                    <a:ext uri="{FF2B5EF4-FFF2-40B4-BE49-F238E27FC236}">
                      <a16:creationId xmlns:a16="http://schemas.microsoft.com/office/drawing/2014/main" id="{5775485E-1E98-C933-C4C5-9A379848153F}"/>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9" name="Freeform 44">
                  <a:extLst>
                    <a:ext uri="{FF2B5EF4-FFF2-40B4-BE49-F238E27FC236}">
                      <a16:creationId xmlns:a16="http://schemas.microsoft.com/office/drawing/2014/main" id="{17DD308F-8DC1-20DD-5C07-5E6B32B270D3}"/>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0" name="Freeform 45">
                  <a:extLst>
                    <a:ext uri="{FF2B5EF4-FFF2-40B4-BE49-F238E27FC236}">
                      <a16:creationId xmlns:a16="http://schemas.microsoft.com/office/drawing/2014/main" id="{BB5564F8-2B72-F3D3-5422-931D1E2E3A40}"/>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1" name="Freeform 46">
                  <a:extLst>
                    <a:ext uri="{FF2B5EF4-FFF2-40B4-BE49-F238E27FC236}">
                      <a16:creationId xmlns:a16="http://schemas.microsoft.com/office/drawing/2014/main" id="{34E40772-8F02-C1A0-6FF3-4F3DD4C68B63}"/>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37" name="Grupo 236">
                <a:extLst>
                  <a:ext uri="{FF2B5EF4-FFF2-40B4-BE49-F238E27FC236}">
                    <a16:creationId xmlns:a16="http://schemas.microsoft.com/office/drawing/2014/main" id="{15FC7878-5FDC-06FB-B333-82F7FE9FE9CB}"/>
                  </a:ext>
                </a:extLst>
              </p:cNvPr>
              <p:cNvGrpSpPr/>
              <p:nvPr/>
            </p:nvGrpSpPr>
            <p:grpSpPr>
              <a:xfrm>
                <a:off x="6012161" y="4753805"/>
                <a:ext cx="444499" cy="441326"/>
                <a:chOff x="8401051" y="4767262"/>
                <a:chExt cx="444499" cy="441326"/>
              </a:xfrm>
            </p:grpSpPr>
            <p:sp>
              <p:nvSpPr>
                <p:cNvPr id="299" name="Freeform 51">
                  <a:extLst>
                    <a:ext uri="{FF2B5EF4-FFF2-40B4-BE49-F238E27FC236}">
                      <a16:creationId xmlns:a16="http://schemas.microsoft.com/office/drawing/2014/main" id="{353DBC79-FA92-5760-96EC-D83A3BAEF01E}"/>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300" name="Grupo 299">
                  <a:extLst>
                    <a:ext uri="{FF2B5EF4-FFF2-40B4-BE49-F238E27FC236}">
                      <a16:creationId xmlns:a16="http://schemas.microsoft.com/office/drawing/2014/main" id="{177833A0-8CA3-E917-4DDA-968CAE9B276A}"/>
                    </a:ext>
                  </a:extLst>
                </p:cNvPr>
                <p:cNvGrpSpPr/>
                <p:nvPr/>
              </p:nvGrpSpPr>
              <p:grpSpPr>
                <a:xfrm>
                  <a:off x="8443913" y="4767262"/>
                  <a:ext cx="352424" cy="341313"/>
                  <a:chOff x="8443913" y="4767262"/>
                  <a:chExt cx="352424" cy="341313"/>
                </a:xfrm>
              </p:grpSpPr>
              <p:sp>
                <p:nvSpPr>
                  <p:cNvPr id="301" name="Freeform 50">
                    <a:extLst>
                      <a:ext uri="{FF2B5EF4-FFF2-40B4-BE49-F238E27FC236}">
                        <a16:creationId xmlns:a16="http://schemas.microsoft.com/office/drawing/2014/main" id="{3116D368-6886-F46C-A1F5-B688386E7562}"/>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2" name="Freeform 52">
                    <a:extLst>
                      <a:ext uri="{FF2B5EF4-FFF2-40B4-BE49-F238E27FC236}">
                        <a16:creationId xmlns:a16="http://schemas.microsoft.com/office/drawing/2014/main" id="{98E3B76E-1093-A6AB-C3EC-8B62D8C07E8A}"/>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3" name="Freeform 53">
                    <a:extLst>
                      <a:ext uri="{FF2B5EF4-FFF2-40B4-BE49-F238E27FC236}">
                        <a16:creationId xmlns:a16="http://schemas.microsoft.com/office/drawing/2014/main" id="{9A21ABA1-2E43-09BB-3988-24474D7E7E74}"/>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4" name="Freeform 54">
                    <a:extLst>
                      <a:ext uri="{FF2B5EF4-FFF2-40B4-BE49-F238E27FC236}">
                        <a16:creationId xmlns:a16="http://schemas.microsoft.com/office/drawing/2014/main" id="{E5DA7D7F-6243-E2B0-591B-FDDFE7798501}"/>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5" name="Freeform 55">
                    <a:extLst>
                      <a:ext uri="{FF2B5EF4-FFF2-40B4-BE49-F238E27FC236}">
                        <a16:creationId xmlns:a16="http://schemas.microsoft.com/office/drawing/2014/main" id="{99DCD720-8FAC-59D7-B5CF-2A73D5001C87}"/>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6" name="Freeform 56">
                    <a:extLst>
                      <a:ext uri="{FF2B5EF4-FFF2-40B4-BE49-F238E27FC236}">
                        <a16:creationId xmlns:a16="http://schemas.microsoft.com/office/drawing/2014/main" id="{88443492-9864-A381-A311-4899A871D7A6}"/>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7" name="Freeform 57">
                    <a:extLst>
                      <a:ext uri="{FF2B5EF4-FFF2-40B4-BE49-F238E27FC236}">
                        <a16:creationId xmlns:a16="http://schemas.microsoft.com/office/drawing/2014/main" id="{B3DEF449-5B4B-F922-AEFF-3CB92C756E4A}"/>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8" name="Freeform 58">
                    <a:extLst>
                      <a:ext uri="{FF2B5EF4-FFF2-40B4-BE49-F238E27FC236}">
                        <a16:creationId xmlns:a16="http://schemas.microsoft.com/office/drawing/2014/main" id="{810F8FEB-7D10-C025-69DD-90A6ECEB07BC}"/>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9" name="Freeform 59">
                    <a:extLst>
                      <a:ext uri="{FF2B5EF4-FFF2-40B4-BE49-F238E27FC236}">
                        <a16:creationId xmlns:a16="http://schemas.microsoft.com/office/drawing/2014/main" id="{2F2DBD6A-17E9-3E5D-C62C-6FBEAFFD9460}"/>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0" name="Freeform 60">
                    <a:extLst>
                      <a:ext uri="{FF2B5EF4-FFF2-40B4-BE49-F238E27FC236}">
                        <a16:creationId xmlns:a16="http://schemas.microsoft.com/office/drawing/2014/main" id="{08B49A7B-F43E-F493-50B9-CAB49C58AB5E}"/>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238" name="Grupo 237">
                <a:extLst>
                  <a:ext uri="{FF2B5EF4-FFF2-40B4-BE49-F238E27FC236}">
                    <a16:creationId xmlns:a16="http://schemas.microsoft.com/office/drawing/2014/main" id="{3B3651D3-B775-AB78-F48A-2B7D4A8ADCAE}"/>
                  </a:ext>
                </a:extLst>
              </p:cNvPr>
              <p:cNvGrpSpPr/>
              <p:nvPr/>
            </p:nvGrpSpPr>
            <p:grpSpPr>
              <a:xfrm>
                <a:off x="5701011" y="4755394"/>
                <a:ext cx="444499" cy="441324"/>
                <a:chOff x="8089901" y="4768851"/>
                <a:chExt cx="444499" cy="441324"/>
              </a:xfrm>
            </p:grpSpPr>
            <p:sp>
              <p:nvSpPr>
                <p:cNvPr id="288" name="Freeform 64">
                  <a:extLst>
                    <a:ext uri="{FF2B5EF4-FFF2-40B4-BE49-F238E27FC236}">
                      <a16:creationId xmlns:a16="http://schemas.microsoft.com/office/drawing/2014/main" id="{27E2333F-1032-EC27-E6F3-B8089932A345}"/>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9" name="Freeform 65">
                  <a:extLst>
                    <a:ext uri="{FF2B5EF4-FFF2-40B4-BE49-F238E27FC236}">
                      <a16:creationId xmlns:a16="http://schemas.microsoft.com/office/drawing/2014/main" id="{4B958D03-FDA7-A7C6-CE0D-03AD8A8B08FB}"/>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0" name="Freeform 66">
                  <a:extLst>
                    <a:ext uri="{FF2B5EF4-FFF2-40B4-BE49-F238E27FC236}">
                      <a16:creationId xmlns:a16="http://schemas.microsoft.com/office/drawing/2014/main" id="{5B40087B-8514-C262-005F-6EA21FF46D2D}"/>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1" name="Freeform 67">
                  <a:extLst>
                    <a:ext uri="{FF2B5EF4-FFF2-40B4-BE49-F238E27FC236}">
                      <a16:creationId xmlns:a16="http://schemas.microsoft.com/office/drawing/2014/main" id="{B517AD9A-7DC5-2A0B-5263-E85FDFFDBE83}"/>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2" name="Freeform 68">
                  <a:extLst>
                    <a:ext uri="{FF2B5EF4-FFF2-40B4-BE49-F238E27FC236}">
                      <a16:creationId xmlns:a16="http://schemas.microsoft.com/office/drawing/2014/main" id="{26053B39-A512-5830-BF49-A0F1D7AF22E8}"/>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3" name="Freeform 69">
                  <a:extLst>
                    <a:ext uri="{FF2B5EF4-FFF2-40B4-BE49-F238E27FC236}">
                      <a16:creationId xmlns:a16="http://schemas.microsoft.com/office/drawing/2014/main" id="{46BAD38A-335D-3CBB-D32F-341FD20FDF89}"/>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4" name="Freeform 70">
                  <a:extLst>
                    <a:ext uri="{FF2B5EF4-FFF2-40B4-BE49-F238E27FC236}">
                      <a16:creationId xmlns:a16="http://schemas.microsoft.com/office/drawing/2014/main" id="{0FE2A7AD-15A5-D5FA-CC2E-5892D5070ED2}"/>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5" name="Freeform 71">
                  <a:extLst>
                    <a:ext uri="{FF2B5EF4-FFF2-40B4-BE49-F238E27FC236}">
                      <a16:creationId xmlns:a16="http://schemas.microsoft.com/office/drawing/2014/main" id="{E1F3A63D-DC5A-9577-C1E8-14003096DAF8}"/>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6" name="Freeform 72">
                  <a:extLst>
                    <a:ext uri="{FF2B5EF4-FFF2-40B4-BE49-F238E27FC236}">
                      <a16:creationId xmlns:a16="http://schemas.microsoft.com/office/drawing/2014/main" id="{639596DB-5914-5961-3D1A-8887E637438C}"/>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7" name="Freeform 73">
                  <a:extLst>
                    <a:ext uri="{FF2B5EF4-FFF2-40B4-BE49-F238E27FC236}">
                      <a16:creationId xmlns:a16="http://schemas.microsoft.com/office/drawing/2014/main" id="{E72A0E25-BA22-C9FC-B336-1EDA52BA3FEA}"/>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8" name="Freeform 74">
                  <a:extLst>
                    <a:ext uri="{FF2B5EF4-FFF2-40B4-BE49-F238E27FC236}">
                      <a16:creationId xmlns:a16="http://schemas.microsoft.com/office/drawing/2014/main" id="{48AD7207-2642-A4B0-0939-B4B8DD58864F}"/>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39" name="Grupo 238">
                <a:extLst>
                  <a:ext uri="{FF2B5EF4-FFF2-40B4-BE49-F238E27FC236}">
                    <a16:creationId xmlns:a16="http://schemas.microsoft.com/office/drawing/2014/main" id="{45895021-7626-468A-A8C8-A160E72175D6}"/>
                  </a:ext>
                </a:extLst>
              </p:cNvPr>
              <p:cNvGrpSpPr/>
              <p:nvPr/>
            </p:nvGrpSpPr>
            <p:grpSpPr>
              <a:xfrm>
                <a:off x="5432722" y="4749044"/>
                <a:ext cx="444501" cy="439737"/>
                <a:chOff x="7821612" y="4762501"/>
                <a:chExt cx="444501" cy="439737"/>
              </a:xfrm>
            </p:grpSpPr>
            <p:sp>
              <p:nvSpPr>
                <p:cNvPr id="277" name="Freeform 78">
                  <a:extLst>
                    <a:ext uri="{FF2B5EF4-FFF2-40B4-BE49-F238E27FC236}">
                      <a16:creationId xmlns:a16="http://schemas.microsoft.com/office/drawing/2014/main" id="{205A2E31-AE8E-8F0C-A2FE-985D621EAF7F}"/>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8" name="Freeform 79">
                  <a:extLst>
                    <a:ext uri="{FF2B5EF4-FFF2-40B4-BE49-F238E27FC236}">
                      <a16:creationId xmlns:a16="http://schemas.microsoft.com/office/drawing/2014/main" id="{E51C4E19-5985-5D0E-AA2E-1410E6ABF80F}"/>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9" name="Freeform 80">
                  <a:extLst>
                    <a:ext uri="{FF2B5EF4-FFF2-40B4-BE49-F238E27FC236}">
                      <a16:creationId xmlns:a16="http://schemas.microsoft.com/office/drawing/2014/main" id="{88E1AA95-A4FD-0466-8188-C3B529F49435}"/>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0" name="Freeform 81">
                  <a:extLst>
                    <a:ext uri="{FF2B5EF4-FFF2-40B4-BE49-F238E27FC236}">
                      <a16:creationId xmlns:a16="http://schemas.microsoft.com/office/drawing/2014/main" id="{AA945935-5AC8-8A05-EFAB-BFE4D53266BA}"/>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1" name="Freeform 82">
                  <a:extLst>
                    <a:ext uri="{FF2B5EF4-FFF2-40B4-BE49-F238E27FC236}">
                      <a16:creationId xmlns:a16="http://schemas.microsoft.com/office/drawing/2014/main" id="{1B8D63AF-33B8-57E9-26C8-14729EE22638}"/>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2" name="Freeform 83">
                  <a:extLst>
                    <a:ext uri="{FF2B5EF4-FFF2-40B4-BE49-F238E27FC236}">
                      <a16:creationId xmlns:a16="http://schemas.microsoft.com/office/drawing/2014/main" id="{FDD13C24-DDDC-4E39-1CFA-32F15C1CF49D}"/>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3" name="Freeform 84">
                  <a:extLst>
                    <a:ext uri="{FF2B5EF4-FFF2-40B4-BE49-F238E27FC236}">
                      <a16:creationId xmlns:a16="http://schemas.microsoft.com/office/drawing/2014/main" id="{458B0105-0D9F-F040-051E-184CBC879B23}"/>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4" name="Freeform 85">
                  <a:extLst>
                    <a:ext uri="{FF2B5EF4-FFF2-40B4-BE49-F238E27FC236}">
                      <a16:creationId xmlns:a16="http://schemas.microsoft.com/office/drawing/2014/main" id="{EC888DF6-DF25-D422-47FE-BC52DA050C7B}"/>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5" name="Freeform 86">
                  <a:extLst>
                    <a:ext uri="{FF2B5EF4-FFF2-40B4-BE49-F238E27FC236}">
                      <a16:creationId xmlns:a16="http://schemas.microsoft.com/office/drawing/2014/main" id="{1A2D29DE-6A3F-0C1F-8C82-93F23820763F}"/>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6" name="Freeform 87">
                  <a:extLst>
                    <a:ext uri="{FF2B5EF4-FFF2-40B4-BE49-F238E27FC236}">
                      <a16:creationId xmlns:a16="http://schemas.microsoft.com/office/drawing/2014/main" id="{2116407E-3F38-15F6-0643-5A197A39E152}"/>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7" name="Freeform 88">
                  <a:extLst>
                    <a:ext uri="{FF2B5EF4-FFF2-40B4-BE49-F238E27FC236}">
                      <a16:creationId xmlns:a16="http://schemas.microsoft.com/office/drawing/2014/main" id="{F1E8FE82-B272-3815-0D81-2E0FE7F1EC21}"/>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40" name="Grupo 239">
                <a:extLst>
                  <a:ext uri="{FF2B5EF4-FFF2-40B4-BE49-F238E27FC236}">
                    <a16:creationId xmlns:a16="http://schemas.microsoft.com/office/drawing/2014/main" id="{0ADBB862-E5C7-05DC-6729-DE645D587ADA}"/>
                  </a:ext>
                </a:extLst>
              </p:cNvPr>
              <p:cNvGrpSpPr/>
              <p:nvPr/>
            </p:nvGrpSpPr>
            <p:grpSpPr>
              <a:xfrm>
                <a:off x="5102193" y="4751148"/>
                <a:ext cx="444499" cy="439737"/>
                <a:chOff x="8699501" y="4772026"/>
                <a:chExt cx="444499" cy="439737"/>
              </a:xfrm>
            </p:grpSpPr>
            <p:sp>
              <p:nvSpPr>
                <p:cNvPr id="266" name="Freeform 36">
                  <a:extLst>
                    <a:ext uri="{FF2B5EF4-FFF2-40B4-BE49-F238E27FC236}">
                      <a16:creationId xmlns:a16="http://schemas.microsoft.com/office/drawing/2014/main" id="{575AFBC0-73E4-5ED2-9279-08D01EC1879C}"/>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7" name="Freeform 37">
                  <a:extLst>
                    <a:ext uri="{FF2B5EF4-FFF2-40B4-BE49-F238E27FC236}">
                      <a16:creationId xmlns:a16="http://schemas.microsoft.com/office/drawing/2014/main" id="{E6024BBB-6D84-73D9-1542-913EF407627E}"/>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8" name="Freeform 38">
                  <a:extLst>
                    <a:ext uri="{FF2B5EF4-FFF2-40B4-BE49-F238E27FC236}">
                      <a16:creationId xmlns:a16="http://schemas.microsoft.com/office/drawing/2014/main" id="{DEB9E2F6-8587-1D5A-B860-3DB9D2E20766}"/>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9" name="Freeform 39">
                  <a:extLst>
                    <a:ext uri="{FF2B5EF4-FFF2-40B4-BE49-F238E27FC236}">
                      <a16:creationId xmlns:a16="http://schemas.microsoft.com/office/drawing/2014/main" id="{9AECAF8A-2553-A5B8-A652-592EA7C6EB2F}"/>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0" name="Freeform 40">
                  <a:extLst>
                    <a:ext uri="{FF2B5EF4-FFF2-40B4-BE49-F238E27FC236}">
                      <a16:creationId xmlns:a16="http://schemas.microsoft.com/office/drawing/2014/main" id="{ADAD1B38-2A4B-E496-3F8E-C2AAE59768C9}"/>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1" name="Freeform 41">
                  <a:extLst>
                    <a:ext uri="{FF2B5EF4-FFF2-40B4-BE49-F238E27FC236}">
                      <a16:creationId xmlns:a16="http://schemas.microsoft.com/office/drawing/2014/main" id="{993FB203-5976-59B2-10BF-65A28557A9FC}"/>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2" name="Freeform 42">
                  <a:extLst>
                    <a:ext uri="{FF2B5EF4-FFF2-40B4-BE49-F238E27FC236}">
                      <a16:creationId xmlns:a16="http://schemas.microsoft.com/office/drawing/2014/main" id="{EA9E6940-BC3F-8797-74D9-53DA6D6F304B}"/>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3" name="Freeform 43">
                  <a:extLst>
                    <a:ext uri="{FF2B5EF4-FFF2-40B4-BE49-F238E27FC236}">
                      <a16:creationId xmlns:a16="http://schemas.microsoft.com/office/drawing/2014/main" id="{09DFF17F-74A0-5128-BE8F-2F0086E62D16}"/>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4" name="Freeform 44">
                  <a:extLst>
                    <a:ext uri="{FF2B5EF4-FFF2-40B4-BE49-F238E27FC236}">
                      <a16:creationId xmlns:a16="http://schemas.microsoft.com/office/drawing/2014/main" id="{C9FA52BD-E5C4-96EC-AB00-FFA723A0E92B}"/>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5" name="Freeform 45">
                  <a:extLst>
                    <a:ext uri="{FF2B5EF4-FFF2-40B4-BE49-F238E27FC236}">
                      <a16:creationId xmlns:a16="http://schemas.microsoft.com/office/drawing/2014/main" id="{9DF3D709-2637-8B62-25F6-990F8E7B2EEC}"/>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6" name="Freeform 46">
                  <a:extLst>
                    <a:ext uri="{FF2B5EF4-FFF2-40B4-BE49-F238E27FC236}">
                      <a16:creationId xmlns:a16="http://schemas.microsoft.com/office/drawing/2014/main" id="{DCA7013F-96C5-963D-CF53-248BA3CE894A}"/>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41" name="Grupo 240">
                <a:extLst>
                  <a:ext uri="{FF2B5EF4-FFF2-40B4-BE49-F238E27FC236}">
                    <a16:creationId xmlns:a16="http://schemas.microsoft.com/office/drawing/2014/main" id="{1B1ADB69-2060-6B35-B1D6-A09608B2353E}"/>
                  </a:ext>
                </a:extLst>
              </p:cNvPr>
              <p:cNvGrpSpPr/>
              <p:nvPr/>
            </p:nvGrpSpPr>
            <p:grpSpPr>
              <a:xfrm>
                <a:off x="4803743" y="4746384"/>
                <a:ext cx="444499" cy="441326"/>
                <a:chOff x="8401051" y="4767262"/>
                <a:chExt cx="444499" cy="441326"/>
              </a:xfrm>
            </p:grpSpPr>
            <p:sp>
              <p:nvSpPr>
                <p:cNvPr id="254" name="Freeform 51">
                  <a:extLst>
                    <a:ext uri="{FF2B5EF4-FFF2-40B4-BE49-F238E27FC236}">
                      <a16:creationId xmlns:a16="http://schemas.microsoft.com/office/drawing/2014/main" id="{2BE809D4-91A0-E9BC-E195-CEB3B17692AE}"/>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255" name="Grupo 254">
                  <a:extLst>
                    <a:ext uri="{FF2B5EF4-FFF2-40B4-BE49-F238E27FC236}">
                      <a16:creationId xmlns:a16="http://schemas.microsoft.com/office/drawing/2014/main" id="{3A0447B6-0C9B-F1D7-D872-47DD60A37F3B}"/>
                    </a:ext>
                  </a:extLst>
                </p:cNvPr>
                <p:cNvGrpSpPr/>
                <p:nvPr/>
              </p:nvGrpSpPr>
              <p:grpSpPr>
                <a:xfrm>
                  <a:off x="8443913" y="4767262"/>
                  <a:ext cx="352424" cy="341313"/>
                  <a:chOff x="8443913" y="4767262"/>
                  <a:chExt cx="352424" cy="341313"/>
                </a:xfrm>
              </p:grpSpPr>
              <p:sp>
                <p:nvSpPr>
                  <p:cNvPr id="256" name="Freeform 50">
                    <a:extLst>
                      <a:ext uri="{FF2B5EF4-FFF2-40B4-BE49-F238E27FC236}">
                        <a16:creationId xmlns:a16="http://schemas.microsoft.com/office/drawing/2014/main" id="{EB29F785-FBF2-FBCA-35A7-EEE0E1C78403}"/>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7" name="Freeform 52">
                    <a:extLst>
                      <a:ext uri="{FF2B5EF4-FFF2-40B4-BE49-F238E27FC236}">
                        <a16:creationId xmlns:a16="http://schemas.microsoft.com/office/drawing/2014/main" id="{5AE83BE1-AAA4-A246-3C09-7145D425BFE2}"/>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8" name="Freeform 53">
                    <a:extLst>
                      <a:ext uri="{FF2B5EF4-FFF2-40B4-BE49-F238E27FC236}">
                        <a16:creationId xmlns:a16="http://schemas.microsoft.com/office/drawing/2014/main" id="{EF01EF22-C019-B510-5307-9296D6233DA6}"/>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9" name="Freeform 54">
                    <a:extLst>
                      <a:ext uri="{FF2B5EF4-FFF2-40B4-BE49-F238E27FC236}">
                        <a16:creationId xmlns:a16="http://schemas.microsoft.com/office/drawing/2014/main" id="{A1F13C4A-5ACC-A4C6-31C6-4FAB01919733}"/>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0" name="Freeform 55">
                    <a:extLst>
                      <a:ext uri="{FF2B5EF4-FFF2-40B4-BE49-F238E27FC236}">
                        <a16:creationId xmlns:a16="http://schemas.microsoft.com/office/drawing/2014/main" id="{EF15934F-5BF3-73EE-B885-27CFC2E85CC2}"/>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1" name="Freeform 56">
                    <a:extLst>
                      <a:ext uri="{FF2B5EF4-FFF2-40B4-BE49-F238E27FC236}">
                        <a16:creationId xmlns:a16="http://schemas.microsoft.com/office/drawing/2014/main" id="{1CFCD8F8-5F96-C85C-80B0-3F6E4CA2072D}"/>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2" name="Freeform 57">
                    <a:extLst>
                      <a:ext uri="{FF2B5EF4-FFF2-40B4-BE49-F238E27FC236}">
                        <a16:creationId xmlns:a16="http://schemas.microsoft.com/office/drawing/2014/main" id="{D32A16A1-3730-FDEA-3768-93C2476F016F}"/>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3" name="Freeform 58">
                    <a:extLst>
                      <a:ext uri="{FF2B5EF4-FFF2-40B4-BE49-F238E27FC236}">
                        <a16:creationId xmlns:a16="http://schemas.microsoft.com/office/drawing/2014/main" id="{3BEC5BFE-78CA-AE36-F37D-F0B35603784D}"/>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4" name="Freeform 59">
                    <a:extLst>
                      <a:ext uri="{FF2B5EF4-FFF2-40B4-BE49-F238E27FC236}">
                        <a16:creationId xmlns:a16="http://schemas.microsoft.com/office/drawing/2014/main" id="{44B937D2-E5A5-E29C-46A0-A92E05DE0FF1}"/>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5" name="Freeform 60">
                    <a:extLst>
                      <a:ext uri="{FF2B5EF4-FFF2-40B4-BE49-F238E27FC236}">
                        <a16:creationId xmlns:a16="http://schemas.microsoft.com/office/drawing/2014/main" id="{9C5CC5A4-129E-832E-E6A3-E387DFFFB826}"/>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242" name="Grupo 241">
                <a:extLst>
                  <a:ext uri="{FF2B5EF4-FFF2-40B4-BE49-F238E27FC236}">
                    <a16:creationId xmlns:a16="http://schemas.microsoft.com/office/drawing/2014/main" id="{96E35787-E811-4F43-F780-40355E4FBBB0}"/>
                  </a:ext>
                </a:extLst>
              </p:cNvPr>
              <p:cNvGrpSpPr/>
              <p:nvPr/>
            </p:nvGrpSpPr>
            <p:grpSpPr>
              <a:xfrm>
                <a:off x="4492593" y="4747973"/>
                <a:ext cx="444499" cy="441324"/>
                <a:chOff x="8089901" y="4768851"/>
                <a:chExt cx="444499" cy="441324"/>
              </a:xfrm>
            </p:grpSpPr>
            <p:sp>
              <p:nvSpPr>
                <p:cNvPr id="243" name="Freeform 64">
                  <a:extLst>
                    <a:ext uri="{FF2B5EF4-FFF2-40B4-BE49-F238E27FC236}">
                      <a16:creationId xmlns:a16="http://schemas.microsoft.com/office/drawing/2014/main" id="{6EACD7ED-4CB8-AC2D-8B7A-E392270B3EAA}"/>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4" name="Freeform 65">
                  <a:extLst>
                    <a:ext uri="{FF2B5EF4-FFF2-40B4-BE49-F238E27FC236}">
                      <a16:creationId xmlns:a16="http://schemas.microsoft.com/office/drawing/2014/main" id="{9ADCE112-DF53-DD32-F276-1FA1944001EF}"/>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5" name="Freeform 66">
                  <a:extLst>
                    <a:ext uri="{FF2B5EF4-FFF2-40B4-BE49-F238E27FC236}">
                      <a16:creationId xmlns:a16="http://schemas.microsoft.com/office/drawing/2014/main" id="{BBC53C44-52B7-20BF-EC50-9A2A97869F33}"/>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6" name="Freeform 67">
                  <a:extLst>
                    <a:ext uri="{FF2B5EF4-FFF2-40B4-BE49-F238E27FC236}">
                      <a16:creationId xmlns:a16="http://schemas.microsoft.com/office/drawing/2014/main" id="{3A9EEDB2-9E3C-ACD1-5E05-8E6AFF10F16D}"/>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7" name="Freeform 68">
                  <a:extLst>
                    <a:ext uri="{FF2B5EF4-FFF2-40B4-BE49-F238E27FC236}">
                      <a16:creationId xmlns:a16="http://schemas.microsoft.com/office/drawing/2014/main" id="{B241AB72-0B28-7DFD-901B-CA2E94361594}"/>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8" name="Freeform 69">
                  <a:extLst>
                    <a:ext uri="{FF2B5EF4-FFF2-40B4-BE49-F238E27FC236}">
                      <a16:creationId xmlns:a16="http://schemas.microsoft.com/office/drawing/2014/main" id="{7184BB0B-8845-1FA8-8510-E87B169017D8}"/>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9" name="Freeform 70">
                  <a:extLst>
                    <a:ext uri="{FF2B5EF4-FFF2-40B4-BE49-F238E27FC236}">
                      <a16:creationId xmlns:a16="http://schemas.microsoft.com/office/drawing/2014/main" id="{82D01C31-2F1A-5CE7-7556-1D9FC2992ECF}"/>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0" name="Freeform 71">
                  <a:extLst>
                    <a:ext uri="{FF2B5EF4-FFF2-40B4-BE49-F238E27FC236}">
                      <a16:creationId xmlns:a16="http://schemas.microsoft.com/office/drawing/2014/main" id="{A4A21A23-975F-0D6C-D60F-DB91779954FD}"/>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1" name="Freeform 72">
                  <a:extLst>
                    <a:ext uri="{FF2B5EF4-FFF2-40B4-BE49-F238E27FC236}">
                      <a16:creationId xmlns:a16="http://schemas.microsoft.com/office/drawing/2014/main" id="{5AD0BAE5-6DED-3946-39A0-6BBE75BD9A04}"/>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2" name="Freeform 73">
                  <a:extLst>
                    <a:ext uri="{FF2B5EF4-FFF2-40B4-BE49-F238E27FC236}">
                      <a16:creationId xmlns:a16="http://schemas.microsoft.com/office/drawing/2014/main" id="{E41F6FC4-1BF7-7607-09A2-20AF930F825C}"/>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3" name="Freeform 74">
                  <a:extLst>
                    <a:ext uri="{FF2B5EF4-FFF2-40B4-BE49-F238E27FC236}">
                      <a16:creationId xmlns:a16="http://schemas.microsoft.com/office/drawing/2014/main" id="{751C89A1-CCE3-DD93-6A9B-BA87B63CC7C4}"/>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43" name="Grupo 42">
              <a:extLst>
                <a:ext uri="{FF2B5EF4-FFF2-40B4-BE49-F238E27FC236}">
                  <a16:creationId xmlns:a16="http://schemas.microsoft.com/office/drawing/2014/main" id="{45ECE1A9-D6DF-37E0-17FB-0950EA162A19}"/>
                </a:ext>
              </a:extLst>
            </p:cNvPr>
            <p:cNvGrpSpPr/>
            <p:nvPr/>
          </p:nvGrpSpPr>
          <p:grpSpPr>
            <a:xfrm>
              <a:off x="-21313" y="4728305"/>
              <a:ext cx="4651407" cy="465379"/>
              <a:chOff x="4492593" y="4746384"/>
              <a:chExt cx="4651407" cy="465379"/>
            </a:xfrm>
          </p:grpSpPr>
          <p:grpSp>
            <p:nvGrpSpPr>
              <p:cNvPr id="44" name="Grupo 43">
                <a:extLst>
                  <a:ext uri="{FF2B5EF4-FFF2-40B4-BE49-F238E27FC236}">
                    <a16:creationId xmlns:a16="http://schemas.microsoft.com/office/drawing/2014/main" id="{844FD880-1355-7195-4DB4-AA2840AC8FE7}"/>
                  </a:ext>
                </a:extLst>
              </p:cNvPr>
              <p:cNvGrpSpPr/>
              <p:nvPr/>
            </p:nvGrpSpPr>
            <p:grpSpPr>
              <a:xfrm>
                <a:off x="8699501" y="4772026"/>
                <a:ext cx="444499" cy="439737"/>
                <a:chOff x="8699501" y="4772026"/>
                <a:chExt cx="444499" cy="439737"/>
              </a:xfrm>
            </p:grpSpPr>
            <p:sp>
              <p:nvSpPr>
                <p:cNvPr id="217" name="Freeform 36">
                  <a:extLst>
                    <a:ext uri="{FF2B5EF4-FFF2-40B4-BE49-F238E27FC236}">
                      <a16:creationId xmlns:a16="http://schemas.microsoft.com/office/drawing/2014/main" id="{232CF407-BA4B-661C-F711-6AFBE63AB4BA}"/>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8" name="Freeform 37">
                  <a:extLst>
                    <a:ext uri="{FF2B5EF4-FFF2-40B4-BE49-F238E27FC236}">
                      <a16:creationId xmlns:a16="http://schemas.microsoft.com/office/drawing/2014/main" id="{948A7D16-E363-D979-1DF7-92249C66B265}"/>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 name="Freeform 38">
                  <a:extLst>
                    <a:ext uri="{FF2B5EF4-FFF2-40B4-BE49-F238E27FC236}">
                      <a16:creationId xmlns:a16="http://schemas.microsoft.com/office/drawing/2014/main" id="{28297A8B-3FCC-9EFA-C2F5-7DFF7DD20106}"/>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0" name="Freeform 39">
                  <a:extLst>
                    <a:ext uri="{FF2B5EF4-FFF2-40B4-BE49-F238E27FC236}">
                      <a16:creationId xmlns:a16="http://schemas.microsoft.com/office/drawing/2014/main" id="{C0E0E44A-8142-330F-A71B-86EC5665446C}"/>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1" name="Freeform 40">
                  <a:extLst>
                    <a:ext uri="{FF2B5EF4-FFF2-40B4-BE49-F238E27FC236}">
                      <a16:creationId xmlns:a16="http://schemas.microsoft.com/office/drawing/2014/main" id="{A31092F4-C137-3AB8-7AF0-9C4784B0F703}"/>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2" name="Freeform 41">
                  <a:extLst>
                    <a:ext uri="{FF2B5EF4-FFF2-40B4-BE49-F238E27FC236}">
                      <a16:creationId xmlns:a16="http://schemas.microsoft.com/office/drawing/2014/main" id="{9813C938-65D7-DBEC-57AC-9C137299A105}"/>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3" name="Freeform 42">
                  <a:extLst>
                    <a:ext uri="{FF2B5EF4-FFF2-40B4-BE49-F238E27FC236}">
                      <a16:creationId xmlns:a16="http://schemas.microsoft.com/office/drawing/2014/main" id="{9EEE63E9-BB89-BEA1-80B5-076BA310DC4D}"/>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4" name="Freeform 43">
                  <a:extLst>
                    <a:ext uri="{FF2B5EF4-FFF2-40B4-BE49-F238E27FC236}">
                      <a16:creationId xmlns:a16="http://schemas.microsoft.com/office/drawing/2014/main" id="{1925A9FB-8267-9BEC-614D-DFA73F7F6017}"/>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5" name="Freeform 44">
                  <a:extLst>
                    <a:ext uri="{FF2B5EF4-FFF2-40B4-BE49-F238E27FC236}">
                      <a16:creationId xmlns:a16="http://schemas.microsoft.com/office/drawing/2014/main" id="{1E8F47CD-93D3-3AC3-072D-680AF47DC207}"/>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6" name="Freeform 45">
                  <a:extLst>
                    <a:ext uri="{FF2B5EF4-FFF2-40B4-BE49-F238E27FC236}">
                      <a16:creationId xmlns:a16="http://schemas.microsoft.com/office/drawing/2014/main" id="{82A3A2CA-1E7F-FD48-2133-1CC448956596}"/>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7" name="Freeform 46">
                  <a:extLst>
                    <a:ext uri="{FF2B5EF4-FFF2-40B4-BE49-F238E27FC236}">
                      <a16:creationId xmlns:a16="http://schemas.microsoft.com/office/drawing/2014/main" id="{4DD7038C-AD11-16CA-3255-9CAEBB4862C8}"/>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45" name="Grupo 44">
                <a:extLst>
                  <a:ext uri="{FF2B5EF4-FFF2-40B4-BE49-F238E27FC236}">
                    <a16:creationId xmlns:a16="http://schemas.microsoft.com/office/drawing/2014/main" id="{635915B7-5FA9-8621-A4CC-8701E50BEC80}"/>
                  </a:ext>
                </a:extLst>
              </p:cNvPr>
              <p:cNvGrpSpPr/>
              <p:nvPr/>
            </p:nvGrpSpPr>
            <p:grpSpPr>
              <a:xfrm>
                <a:off x="8401051" y="4767262"/>
                <a:ext cx="444499" cy="441326"/>
                <a:chOff x="8401051" y="4767262"/>
                <a:chExt cx="444499" cy="441326"/>
              </a:xfrm>
            </p:grpSpPr>
            <p:sp>
              <p:nvSpPr>
                <p:cNvPr id="205" name="Freeform 51">
                  <a:extLst>
                    <a:ext uri="{FF2B5EF4-FFF2-40B4-BE49-F238E27FC236}">
                      <a16:creationId xmlns:a16="http://schemas.microsoft.com/office/drawing/2014/main" id="{4B69A324-847D-195D-5A94-F08E90770A49}"/>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206" name="Grupo 205">
                  <a:extLst>
                    <a:ext uri="{FF2B5EF4-FFF2-40B4-BE49-F238E27FC236}">
                      <a16:creationId xmlns:a16="http://schemas.microsoft.com/office/drawing/2014/main" id="{2FF8C90A-BE8C-D7E6-5D53-AAB8F76528F4}"/>
                    </a:ext>
                  </a:extLst>
                </p:cNvPr>
                <p:cNvGrpSpPr/>
                <p:nvPr/>
              </p:nvGrpSpPr>
              <p:grpSpPr>
                <a:xfrm>
                  <a:off x="8443913" y="4767262"/>
                  <a:ext cx="352424" cy="341313"/>
                  <a:chOff x="8443913" y="4767262"/>
                  <a:chExt cx="352424" cy="341313"/>
                </a:xfrm>
              </p:grpSpPr>
              <p:sp>
                <p:nvSpPr>
                  <p:cNvPr id="207" name="Freeform 50">
                    <a:extLst>
                      <a:ext uri="{FF2B5EF4-FFF2-40B4-BE49-F238E27FC236}">
                        <a16:creationId xmlns:a16="http://schemas.microsoft.com/office/drawing/2014/main" id="{BDF5C10F-84BF-1AD3-DE85-C2195BE53E01}"/>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8" name="Freeform 52">
                    <a:extLst>
                      <a:ext uri="{FF2B5EF4-FFF2-40B4-BE49-F238E27FC236}">
                        <a16:creationId xmlns:a16="http://schemas.microsoft.com/office/drawing/2014/main" id="{232ADEE8-2009-7E11-269B-D799AF9249CB}"/>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 name="Freeform 53">
                    <a:extLst>
                      <a:ext uri="{FF2B5EF4-FFF2-40B4-BE49-F238E27FC236}">
                        <a16:creationId xmlns:a16="http://schemas.microsoft.com/office/drawing/2014/main" id="{BC0C3E8B-1F9B-F200-E24E-55509A3B2C6E}"/>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 name="Freeform 54">
                    <a:extLst>
                      <a:ext uri="{FF2B5EF4-FFF2-40B4-BE49-F238E27FC236}">
                        <a16:creationId xmlns:a16="http://schemas.microsoft.com/office/drawing/2014/main" id="{996EEF10-B730-86D5-3D14-C044CDA07A4E}"/>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 name="Freeform 55">
                    <a:extLst>
                      <a:ext uri="{FF2B5EF4-FFF2-40B4-BE49-F238E27FC236}">
                        <a16:creationId xmlns:a16="http://schemas.microsoft.com/office/drawing/2014/main" id="{128EAA11-02AB-2292-D354-502BA995140D}"/>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 name="Freeform 56">
                    <a:extLst>
                      <a:ext uri="{FF2B5EF4-FFF2-40B4-BE49-F238E27FC236}">
                        <a16:creationId xmlns:a16="http://schemas.microsoft.com/office/drawing/2014/main" id="{3C9FC566-4357-B737-7B2F-6294CB2EFB38}"/>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 name="Freeform 57">
                    <a:extLst>
                      <a:ext uri="{FF2B5EF4-FFF2-40B4-BE49-F238E27FC236}">
                        <a16:creationId xmlns:a16="http://schemas.microsoft.com/office/drawing/2014/main" id="{2C099A1A-1EF0-F6BB-7607-A0812ACB319C}"/>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 name="Freeform 58">
                    <a:extLst>
                      <a:ext uri="{FF2B5EF4-FFF2-40B4-BE49-F238E27FC236}">
                        <a16:creationId xmlns:a16="http://schemas.microsoft.com/office/drawing/2014/main" id="{0131CC37-A63B-EF0A-73C1-DEFF91F1B0F0}"/>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 name="Freeform 59">
                    <a:extLst>
                      <a:ext uri="{FF2B5EF4-FFF2-40B4-BE49-F238E27FC236}">
                        <a16:creationId xmlns:a16="http://schemas.microsoft.com/office/drawing/2014/main" id="{EBC4372C-0828-613B-C32C-F0264FC14AE3}"/>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 name="Freeform 60">
                    <a:extLst>
                      <a:ext uri="{FF2B5EF4-FFF2-40B4-BE49-F238E27FC236}">
                        <a16:creationId xmlns:a16="http://schemas.microsoft.com/office/drawing/2014/main" id="{C95ACCB4-6DA3-91E0-0D47-56448DC67541}"/>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46" name="Grupo 45">
                <a:extLst>
                  <a:ext uri="{FF2B5EF4-FFF2-40B4-BE49-F238E27FC236}">
                    <a16:creationId xmlns:a16="http://schemas.microsoft.com/office/drawing/2014/main" id="{C48EC258-8745-2B81-DE2B-7648220F6859}"/>
                  </a:ext>
                </a:extLst>
              </p:cNvPr>
              <p:cNvGrpSpPr/>
              <p:nvPr/>
            </p:nvGrpSpPr>
            <p:grpSpPr>
              <a:xfrm>
                <a:off x="8089901" y="4768851"/>
                <a:ext cx="444499" cy="441324"/>
                <a:chOff x="8089901" y="4768851"/>
                <a:chExt cx="444499" cy="441324"/>
              </a:xfrm>
            </p:grpSpPr>
            <p:sp>
              <p:nvSpPr>
                <p:cNvPr id="194" name="Freeform 64">
                  <a:extLst>
                    <a:ext uri="{FF2B5EF4-FFF2-40B4-BE49-F238E27FC236}">
                      <a16:creationId xmlns:a16="http://schemas.microsoft.com/office/drawing/2014/main" id="{4FBA67C9-B409-11FF-E967-DB6A856A0545}"/>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 name="Freeform 65">
                  <a:extLst>
                    <a:ext uri="{FF2B5EF4-FFF2-40B4-BE49-F238E27FC236}">
                      <a16:creationId xmlns:a16="http://schemas.microsoft.com/office/drawing/2014/main" id="{2A663EAE-89ED-9F84-154F-C7C7199160AD}"/>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 name="Freeform 66">
                  <a:extLst>
                    <a:ext uri="{FF2B5EF4-FFF2-40B4-BE49-F238E27FC236}">
                      <a16:creationId xmlns:a16="http://schemas.microsoft.com/office/drawing/2014/main" id="{D8912628-6EC0-8CB7-AB94-922D566F1C9F}"/>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 name="Freeform 67">
                  <a:extLst>
                    <a:ext uri="{FF2B5EF4-FFF2-40B4-BE49-F238E27FC236}">
                      <a16:creationId xmlns:a16="http://schemas.microsoft.com/office/drawing/2014/main" id="{03AE6FD7-0149-D18A-922B-46EABE8405F2}"/>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 name="Freeform 68">
                  <a:extLst>
                    <a:ext uri="{FF2B5EF4-FFF2-40B4-BE49-F238E27FC236}">
                      <a16:creationId xmlns:a16="http://schemas.microsoft.com/office/drawing/2014/main" id="{A2500E47-F7B3-1644-13FF-ED48AF0FA0CE}"/>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 name="Freeform 69">
                  <a:extLst>
                    <a:ext uri="{FF2B5EF4-FFF2-40B4-BE49-F238E27FC236}">
                      <a16:creationId xmlns:a16="http://schemas.microsoft.com/office/drawing/2014/main" id="{ACE32A56-FDEE-E00C-CF28-AD84E09CD36B}"/>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 name="Freeform 70">
                  <a:extLst>
                    <a:ext uri="{FF2B5EF4-FFF2-40B4-BE49-F238E27FC236}">
                      <a16:creationId xmlns:a16="http://schemas.microsoft.com/office/drawing/2014/main" id="{60F3E949-94BC-617E-2E5F-0ABABC964049}"/>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 name="Freeform 71">
                  <a:extLst>
                    <a:ext uri="{FF2B5EF4-FFF2-40B4-BE49-F238E27FC236}">
                      <a16:creationId xmlns:a16="http://schemas.microsoft.com/office/drawing/2014/main" id="{67B42591-DDCE-C39A-31C7-91BCB855D17E}"/>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 name="Freeform 72">
                  <a:extLst>
                    <a:ext uri="{FF2B5EF4-FFF2-40B4-BE49-F238E27FC236}">
                      <a16:creationId xmlns:a16="http://schemas.microsoft.com/office/drawing/2014/main" id="{910D3496-6559-B9CF-4468-7A7EE4A9DF71}"/>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 name="Freeform 73">
                  <a:extLst>
                    <a:ext uri="{FF2B5EF4-FFF2-40B4-BE49-F238E27FC236}">
                      <a16:creationId xmlns:a16="http://schemas.microsoft.com/office/drawing/2014/main" id="{AC9194EE-10C8-04FA-0A04-6683813EBA7E}"/>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 name="Freeform 74">
                  <a:extLst>
                    <a:ext uri="{FF2B5EF4-FFF2-40B4-BE49-F238E27FC236}">
                      <a16:creationId xmlns:a16="http://schemas.microsoft.com/office/drawing/2014/main" id="{E6DC9E35-3E9A-0FEC-6988-609D6AD55F5D}"/>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47" name="Grupo 46">
                <a:extLst>
                  <a:ext uri="{FF2B5EF4-FFF2-40B4-BE49-F238E27FC236}">
                    <a16:creationId xmlns:a16="http://schemas.microsoft.com/office/drawing/2014/main" id="{F7685A78-D0EB-4423-F9FB-1AACD8748BA5}"/>
                  </a:ext>
                </a:extLst>
              </p:cNvPr>
              <p:cNvGrpSpPr/>
              <p:nvPr/>
            </p:nvGrpSpPr>
            <p:grpSpPr>
              <a:xfrm>
                <a:off x="7821612" y="4762501"/>
                <a:ext cx="444501" cy="439737"/>
                <a:chOff x="7821612" y="4762501"/>
                <a:chExt cx="444501" cy="439737"/>
              </a:xfrm>
            </p:grpSpPr>
            <p:sp>
              <p:nvSpPr>
                <p:cNvPr id="183" name="Freeform 78">
                  <a:extLst>
                    <a:ext uri="{FF2B5EF4-FFF2-40B4-BE49-F238E27FC236}">
                      <a16:creationId xmlns:a16="http://schemas.microsoft.com/office/drawing/2014/main" id="{64E31FFF-766C-0C7D-A1C0-E33907A74A7B}"/>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 name="Freeform 79">
                  <a:extLst>
                    <a:ext uri="{FF2B5EF4-FFF2-40B4-BE49-F238E27FC236}">
                      <a16:creationId xmlns:a16="http://schemas.microsoft.com/office/drawing/2014/main" id="{36E123B9-EBED-B5E1-E6A7-8653C898D20C}"/>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 name="Freeform 80">
                  <a:extLst>
                    <a:ext uri="{FF2B5EF4-FFF2-40B4-BE49-F238E27FC236}">
                      <a16:creationId xmlns:a16="http://schemas.microsoft.com/office/drawing/2014/main" id="{D94482C3-8C60-4133-CD93-4B9D2733E7D2}"/>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 name="Freeform 81">
                  <a:extLst>
                    <a:ext uri="{FF2B5EF4-FFF2-40B4-BE49-F238E27FC236}">
                      <a16:creationId xmlns:a16="http://schemas.microsoft.com/office/drawing/2014/main" id="{9FBBB714-9264-13B6-2E2A-EEFFBD551612}"/>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 name="Freeform 82">
                  <a:extLst>
                    <a:ext uri="{FF2B5EF4-FFF2-40B4-BE49-F238E27FC236}">
                      <a16:creationId xmlns:a16="http://schemas.microsoft.com/office/drawing/2014/main" id="{F5E0E4E7-24FE-BB58-140A-5B1E35DA1E02}"/>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 name="Freeform 83">
                  <a:extLst>
                    <a:ext uri="{FF2B5EF4-FFF2-40B4-BE49-F238E27FC236}">
                      <a16:creationId xmlns:a16="http://schemas.microsoft.com/office/drawing/2014/main" id="{54D45300-0D09-BF4D-70BF-D16914DBC5D5}"/>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 name="Freeform 84">
                  <a:extLst>
                    <a:ext uri="{FF2B5EF4-FFF2-40B4-BE49-F238E27FC236}">
                      <a16:creationId xmlns:a16="http://schemas.microsoft.com/office/drawing/2014/main" id="{F38055D4-7B35-4D28-D826-0193A3D9EAE2}"/>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 name="Freeform 85">
                  <a:extLst>
                    <a:ext uri="{FF2B5EF4-FFF2-40B4-BE49-F238E27FC236}">
                      <a16:creationId xmlns:a16="http://schemas.microsoft.com/office/drawing/2014/main" id="{1B7060EF-8AC7-D3A3-C432-CF7387C6D809}"/>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 name="Freeform 86">
                  <a:extLst>
                    <a:ext uri="{FF2B5EF4-FFF2-40B4-BE49-F238E27FC236}">
                      <a16:creationId xmlns:a16="http://schemas.microsoft.com/office/drawing/2014/main" id="{B21D0C14-84E3-8740-C540-3AFC8DD625BB}"/>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 name="Freeform 87">
                  <a:extLst>
                    <a:ext uri="{FF2B5EF4-FFF2-40B4-BE49-F238E27FC236}">
                      <a16:creationId xmlns:a16="http://schemas.microsoft.com/office/drawing/2014/main" id="{18DF0034-5390-3FF3-495B-E87C07D7CF31}"/>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 name="Freeform 88">
                  <a:extLst>
                    <a:ext uri="{FF2B5EF4-FFF2-40B4-BE49-F238E27FC236}">
                      <a16:creationId xmlns:a16="http://schemas.microsoft.com/office/drawing/2014/main" id="{D6A453AB-DF50-5BCD-446D-A5B4A0D7AFE3}"/>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48" name="Grupo 47">
                <a:extLst>
                  <a:ext uri="{FF2B5EF4-FFF2-40B4-BE49-F238E27FC236}">
                    <a16:creationId xmlns:a16="http://schemas.microsoft.com/office/drawing/2014/main" id="{7BF40FE6-40C8-6FFC-D23F-535966793E2C}"/>
                  </a:ext>
                </a:extLst>
              </p:cNvPr>
              <p:cNvGrpSpPr/>
              <p:nvPr/>
            </p:nvGrpSpPr>
            <p:grpSpPr>
              <a:xfrm>
                <a:off x="7491083" y="4764605"/>
                <a:ext cx="444499" cy="439737"/>
                <a:chOff x="8699501" y="4772026"/>
                <a:chExt cx="444499" cy="439737"/>
              </a:xfrm>
            </p:grpSpPr>
            <p:sp>
              <p:nvSpPr>
                <p:cNvPr id="172" name="Freeform 36">
                  <a:extLst>
                    <a:ext uri="{FF2B5EF4-FFF2-40B4-BE49-F238E27FC236}">
                      <a16:creationId xmlns:a16="http://schemas.microsoft.com/office/drawing/2014/main" id="{FD255AAF-701D-DA81-7973-FB82FB6DDA72}"/>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 name="Freeform 37">
                  <a:extLst>
                    <a:ext uri="{FF2B5EF4-FFF2-40B4-BE49-F238E27FC236}">
                      <a16:creationId xmlns:a16="http://schemas.microsoft.com/office/drawing/2014/main" id="{A2A84ADA-76B2-1367-4F13-B3E01F6325F7}"/>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 name="Freeform 38">
                  <a:extLst>
                    <a:ext uri="{FF2B5EF4-FFF2-40B4-BE49-F238E27FC236}">
                      <a16:creationId xmlns:a16="http://schemas.microsoft.com/office/drawing/2014/main" id="{0D01DF90-8FC3-CFDC-813E-41A4FAD2C8B9}"/>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 name="Freeform 39">
                  <a:extLst>
                    <a:ext uri="{FF2B5EF4-FFF2-40B4-BE49-F238E27FC236}">
                      <a16:creationId xmlns:a16="http://schemas.microsoft.com/office/drawing/2014/main" id="{BAA467D4-56CF-F5FE-30FB-4FB4CD28DD79}"/>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 name="Freeform 40">
                  <a:extLst>
                    <a:ext uri="{FF2B5EF4-FFF2-40B4-BE49-F238E27FC236}">
                      <a16:creationId xmlns:a16="http://schemas.microsoft.com/office/drawing/2014/main" id="{2AC66E38-C722-E283-D8AB-ED8B2754AF35}"/>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 name="Freeform 41">
                  <a:extLst>
                    <a:ext uri="{FF2B5EF4-FFF2-40B4-BE49-F238E27FC236}">
                      <a16:creationId xmlns:a16="http://schemas.microsoft.com/office/drawing/2014/main" id="{8B2AF82F-EFCB-FBC6-3987-0BAEEBACDA5F}"/>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 name="Freeform 42">
                  <a:extLst>
                    <a:ext uri="{FF2B5EF4-FFF2-40B4-BE49-F238E27FC236}">
                      <a16:creationId xmlns:a16="http://schemas.microsoft.com/office/drawing/2014/main" id="{C0C51645-9E71-33E5-EB86-1C0423F1DA7C}"/>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 name="Freeform 43">
                  <a:extLst>
                    <a:ext uri="{FF2B5EF4-FFF2-40B4-BE49-F238E27FC236}">
                      <a16:creationId xmlns:a16="http://schemas.microsoft.com/office/drawing/2014/main" id="{F20022EB-48F4-82CA-C673-12A715B67FE2}"/>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 name="Freeform 44">
                  <a:extLst>
                    <a:ext uri="{FF2B5EF4-FFF2-40B4-BE49-F238E27FC236}">
                      <a16:creationId xmlns:a16="http://schemas.microsoft.com/office/drawing/2014/main" id="{72788AA4-9FA6-BFCC-E20E-3714D5180BDD}"/>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 name="Freeform 45">
                  <a:extLst>
                    <a:ext uri="{FF2B5EF4-FFF2-40B4-BE49-F238E27FC236}">
                      <a16:creationId xmlns:a16="http://schemas.microsoft.com/office/drawing/2014/main" id="{D76A5FB0-1AD6-2082-776C-A185F2E9B5F9}"/>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 name="Freeform 46">
                  <a:extLst>
                    <a:ext uri="{FF2B5EF4-FFF2-40B4-BE49-F238E27FC236}">
                      <a16:creationId xmlns:a16="http://schemas.microsoft.com/office/drawing/2014/main" id="{041AEDAC-B3A4-8526-B734-6ED55687391E}"/>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49" name="Grupo 48">
                <a:extLst>
                  <a:ext uri="{FF2B5EF4-FFF2-40B4-BE49-F238E27FC236}">
                    <a16:creationId xmlns:a16="http://schemas.microsoft.com/office/drawing/2014/main" id="{81E5A70B-E9CE-CB8C-C2B7-FB39586C814A}"/>
                  </a:ext>
                </a:extLst>
              </p:cNvPr>
              <p:cNvGrpSpPr/>
              <p:nvPr/>
            </p:nvGrpSpPr>
            <p:grpSpPr>
              <a:xfrm>
                <a:off x="7192633" y="4759841"/>
                <a:ext cx="444499" cy="441326"/>
                <a:chOff x="8401051" y="4767262"/>
                <a:chExt cx="444499" cy="441326"/>
              </a:xfrm>
            </p:grpSpPr>
            <p:sp>
              <p:nvSpPr>
                <p:cNvPr id="160" name="Freeform 51">
                  <a:extLst>
                    <a:ext uri="{FF2B5EF4-FFF2-40B4-BE49-F238E27FC236}">
                      <a16:creationId xmlns:a16="http://schemas.microsoft.com/office/drawing/2014/main" id="{6D3D9E94-2F38-C855-2C01-E3AD354CFB2D}"/>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161" name="Grupo 160">
                  <a:extLst>
                    <a:ext uri="{FF2B5EF4-FFF2-40B4-BE49-F238E27FC236}">
                      <a16:creationId xmlns:a16="http://schemas.microsoft.com/office/drawing/2014/main" id="{AE3B3641-EF75-179F-ED8A-92E6A7354E18}"/>
                    </a:ext>
                  </a:extLst>
                </p:cNvPr>
                <p:cNvGrpSpPr/>
                <p:nvPr/>
              </p:nvGrpSpPr>
              <p:grpSpPr>
                <a:xfrm>
                  <a:off x="8443913" y="4767262"/>
                  <a:ext cx="352424" cy="341313"/>
                  <a:chOff x="8443913" y="4767262"/>
                  <a:chExt cx="352424" cy="341313"/>
                </a:xfrm>
              </p:grpSpPr>
              <p:sp>
                <p:nvSpPr>
                  <p:cNvPr id="162" name="Freeform 50">
                    <a:extLst>
                      <a:ext uri="{FF2B5EF4-FFF2-40B4-BE49-F238E27FC236}">
                        <a16:creationId xmlns:a16="http://schemas.microsoft.com/office/drawing/2014/main" id="{7C977E15-2563-485E-7F75-E48EF08A60DB}"/>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 name="Freeform 52">
                    <a:extLst>
                      <a:ext uri="{FF2B5EF4-FFF2-40B4-BE49-F238E27FC236}">
                        <a16:creationId xmlns:a16="http://schemas.microsoft.com/office/drawing/2014/main" id="{CB30BE05-36B5-F0F9-E857-8599D15859EC}"/>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 name="Freeform 53">
                    <a:extLst>
                      <a:ext uri="{FF2B5EF4-FFF2-40B4-BE49-F238E27FC236}">
                        <a16:creationId xmlns:a16="http://schemas.microsoft.com/office/drawing/2014/main" id="{6C9FFE72-44D9-AC87-26A4-BC5406D23110}"/>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 name="Freeform 54">
                    <a:extLst>
                      <a:ext uri="{FF2B5EF4-FFF2-40B4-BE49-F238E27FC236}">
                        <a16:creationId xmlns:a16="http://schemas.microsoft.com/office/drawing/2014/main" id="{49D7CAD6-8A07-DD9D-8431-10AA8FC56EB2}"/>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 name="Freeform 55">
                    <a:extLst>
                      <a:ext uri="{FF2B5EF4-FFF2-40B4-BE49-F238E27FC236}">
                        <a16:creationId xmlns:a16="http://schemas.microsoft.com/office/drawing/2014/main" id="{87A7715D-FE98-E04F-B011-636ED800B984}"/>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 name="Freeform 56">
                    <a:extLst>
                      <a:ext uri="{FF2B5EF4-FFF2-40B4-BE49-F238E27FC236}">
                        <a16:creationId xmlns:a16="http://schemas.microsoft.com/office/drawing/2014/main" id="{58992C3B-4340-FA87-AD7A-9A8620D5E18B}"/>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 name="Freeform 57">
                    <a:extLst>
                      <a:ext uri="{FF2B5EF4-FFF2-40B4-BE49-F238E27FC236}">
                        <a16:creationId xmlns:a16="http://schemas.microsoft.com/office/drawing/2014/main" id="{7ECBED5D-2612-C8A8-23BE-3F55DCB94C51}"/>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 name="Freeform 58">
                    <a:extLst>
                      <a:ext uri="{FF2B5EF4-FFF2-40B4-BE49-F238E27FC236}">
                        <a16:creationId xmlns:a16="http://schemas.microsoft.com/office/drawing/2014/main" id="{00073C6E-E0FA-21CA-767B-A34C176EB5B3}"/>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 name="Freeform 59">
                    <a:extLst>
                      <a:ext uri="{FF2B5EF4-FFF2-40B4-BE49-F238E27FC236}">
                        <a16:creationId xmlns:a16="http://schemas.microsoft.com/office/drawing/2014/main" id="{96CB79B3-AC80-8910-A1E1-954D6AD528BA}"/>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 name="Freeform 60">
                    <a:extLst>
                      <a:ext uri="{FF2B5EF4-FFF2-40B4-BE49-F238E27FC236}">
                        <a16:creationId xmlns:a16="http://schemas.microsoft.com/office/drawing/2014/main" id="{4FEBB69E-BC92-FE8F-FBA0-484DE05DBF7D}"/>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50" name="Grupo 49">
                <a:extLst>
                  <a:ext uri="{FF2B5EF4-FFF2-40B4-BE49-F238E27FC236}">
                    <a16:creationId xmlns:a16="http://schemas.microsoft.com/office/drawing/2014/main" id="{026F5B96-4294-55E3-C19A-A8CEDA216C35}"/>
                  </a:ext>
                </a:extLst>
              </p:cNvPr>
              <p:cNvGrpSpPr/>
              <p:nvPr/>
            </p:nvGrpSpPr>
            <p:grpSpPr>
              <a:xfrm>
                <a:off x="6881483" y="4761430"/>
                <a:ext cx="444499" cy="441324"/>
                <a:chOff x="8089901" y="4768851"/>
                <a:chExt cx="444499" cy="441324"/>
              </a:xfrm>
            </p:grpSpPr>
            <p:sp>
              <p:nvSpPr>
                <p:cNvPr id="149" name="Freeform 64">
                  <a:extLst>
                    <a:ext uri="{FF2B5EF4-FFF2-40B4-BE49-F238E27FC236}">
                      <a16:creationId xmlns:a16="http://schemas.microsoft.com/office/drawing/2014/main" id="{3867842E-BAC0-8A1D-F6DA-005F73757E6F}"/>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 name="Freeform 65">
                  <a:extLst>
                    <a:ext uri="{FF2B5EF4-FFF2-40B4-BE49-F238E27FC236}">
                      <a16:creationId xmlns:a16="http://schemas.microsoft.com/office/drawing/2014/main" id="{A631BC28-50ED-9A7C-BBEE-3BB5F46CD33D}"/>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 name="Freeform 66">
                  <a:extLst>
                    <a:ext uri="{FF2B5EF4-FFF2-40B4-BE49-F238E27FC236}">
                      <a16:creationId xmlns:a16="http://schemas.microsoft.com/office/drawing/2014/main" id="{BC0BA775-D37C-71BD-B069-E42090B7D7F6}"/>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 name="Freeform 67">
                  <a:extLst>
                    <a:ext uri="{FF2B5EF4-FFF2-40B4-BE49-F238E27FC236}">
                      <a16:creationId xmlns:a16="http://schemas.microsoft.com/office/drawing/2014/main" id="{57ED7587-CCB5-178E-BA57-076C0742AC2E}"/>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 name="Freeform 68">
                  <a:extLst>
                    <a:ext uri="{FF2B5EF4-FFF2-40B4-BE49-F238E27FC236}">
                      <a16:creationId xmlns:a16="http://schemas.microsoft.com/office/drawing/2014/main" id="{D80FFAEB-37DB-25EA-5D94-628A3F5E14AA}"/>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 name="Freeform 69">
                  <a:extLst>
                    <a:ext uri="{FF2B5EF4-FFF2-40B4-BE49-F238E27FC236}">
                      <a16:creationId xmlns:a16="http://schemas.microsoft.com/office/drawing/2014/main" id="{1A387624-9AD0-53D0-0F83-DF73B3751C1F}"/>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 name="Freeform 70">
                  <a:extLst>
                    <a:ext uri="{FF2B5EF4-FFF2-40B4-BE49-F238E27FC236}">
                      <a16:creationId xmlns:a16="http://schemas.microsoft.com/office/drawing/2014/main" id="{80697C6A-52B0-BC4B-E454-E64397BC2B95}"/>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 name="Freeform 71">
                  <a:extLst>
                    <a:ext uri="{FF2B5EF4-FFF2-40B4-BE49-F238E27FC236}">
                      <a16:creationId xmlns:a16="http://schemas.microsoft.com/office/drawing/2014/main" id="{DC0E424F-3ADA-6B29-B6B2-26EAAF3DB945}"/>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 name="Freeform 72">
                  <a:extLst>
                    <a:ext uri="{FF2B5EF4-FFF2-40B4-BE49-F238E27FC236}">
                      <a16:creationId xmlns:a16="http://schemas.microsoft.com/office/drawing/2014/main" id="{05C341DF-D158-AF5B-525F-332D14E2C6B1}"/>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 name="Freeform 73">
                  <a:extLst>
                    <a:ext uri="{FF2B5EF4-FFF2-40B4-BE49-F238E27FC236}">
                      <a16:creationId xmlns:a16="http://schemas.microsoft.com/office/drawing/2014/main" id="{A8BC1F75-09F0-6DBC-D65A-1945C82C1EC2}"/>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 name="Freeform 74">
                  <a:extLst>
                    <a:ext uri="{FF2B5EF4-FFF2-40B4-BE49-F238E27FC236}">
                      <a16:creationId xmlns:a16="http://schemas.microsoft.com/office/drawing/2014/main" id="{E5D1BA57-6A58-8567-843B-6B9AF148FC8D}"/>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51" name="Grupo 50">
                <a:extLst>
                  <a:ext uri="{FF2B5EF4-FFF2-40B4-BE49-F238E27FC236}">
                    <a16:creationId xmlns:a16="http://schemas.microsoft.com/office/drawing/2014/main" id="{9CC9233D-E560-97B7-AA03-BA3F9D6DFB98}"/>
                  </a:ext>
                </a:extLst>
              </p:cNvPr>
              <p:cNvGrpSpPr/>
              <p:nvPr/>
            </p:nvGrpSpPr>
            <p:grpSpPr>
              <a:xfrm>
                <a:off x="6613194" y="4755080"/>
                <a:ext cx="444501" cy="439737"/>
                <a:chOff x="7821612" y="4762501"/>
                <a:chExt cx="444501" cy="439737"/>
              </a:xfrm>
            </p:grpSpPr>
            <p:sp>
              <p:nvSpPr>
                <p:cNvPr id="138" name="Freeform 78">
                  <a:extLst>
                    <a:ext uri="{FF2B5EF4-FFF2-40B4-BE49-F238E27FC236}">
                      <a16:creationId xmlns:a16="http://schemas.microsoft.com/office/drawing/2014/main" id="{7D6442ED-689B-94FB-6218-C44B25F3B662}"/>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 name="Freeform 79">
                  <a:extLst>
                    <a:ext uri="{FF2B5EF4-FFF2-40B4-BE49-F238E27FC236}">
                      <a16:creationId xmlns:a16="http://schemas.microsoft.com/office/drawing/2014/main" id="{8C72AE40-86EA-40A7-7CA4-3A21E97C3B71}"/>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 name="Freeform 80">
                  <a:extLst>
                    <a:ext uri="{FF2B5EF4-FFF2-40B4-BE49-F238E27FC236}">
                      <a16:creationId xmlns:a16="http://schemas.microsoft.com/office/drawing/2014/main" id="{32B15ED4-45DD-5B55-7F2E-1BB160AC13F1}"/>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 name="Freeform 81">
                  <a:extLst>
                    <a:ext uri="{FF2B5EF4-FFF2-40B4-BE49-F238E27FC236}">
                      <a16:creationId xmlns:a16="http://schemas.microsoft.com/office/drawing/2014/main" id="{DC8B1D12-1B59-FB20-B00C-EAB7B72403D4}"/>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 name="Freeform 82">
                  <a:extLst>
                    <a:ext uri="{FF2B5EF4-FFF2-40B4-BE49-F238E27FC236}">
                      <a16:creationId xmlns:a16="http://schemas.microsoft.com/office/drawing/2014/main" id="{31B8BC56-0156-FE6A-220E-C4234340A67E}"/>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 name="Freeform 83">
                  <a:extLst>
                    <a:ext uri="{FF2B5EF4-FFF2-40B4-BE49-F238E27FC236}">
                      <a16:creationId xmlns:a16="http://schemas.microsoft.com/office/drawing/2014/main" id="{BB33A199-1B99-83A2-2961-7AAFA068F11E}"/>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 name="Freeform 84">
                  <a:extLst>
                    <a:ext uri="{FF2B5EF4-FFF2-40B4-BE49-F238E27FC236}">
                      <a16:creationId xmlns:a16="http://schemas.microsoft.com/office/drawing/2014/main" id="{FE65C3FE-47C1-D91F-B876-283AA1FDEBDF}"/>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 name="Freeform 85">
                  <a:extLst>
                    <a:ext uri="{FF2B5EF4-FFF2-40B4-BE49-F238E27FC236}">
                      <a16:creationId xmlns:a16="http://schemas.microsoft.com/office/drawing/2014/main" id="{F678811D-B293-FCBC-8D5E-B01C75790FA8}"/>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 name="Freeform 86">
                  <a:extLst>
                    <a:ext uri="{FF2B5EF4-FFF2-40B4-BE49-F238E27FC236}">
                      <a16:creationId xmlns:a16="http://schemas.microsoft.com/office/drawing/2014/main" id="{8E6A8CBF-DA9B-C6F7-19A3-DDC4E463578D}"/>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 name="Freeform 87">
                  <a:extLst>
                    <a:ext uri="{FF2B5EF4-FFF2-40B4-BE49-F238E27FC236}">
                      <a16:creationId xmlns:a16="http://schemas.microsoft.com/office/drawing/2014/main" id="{73A9BCCC-059F-DA19-0A48-0D28862CF939}"/>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 name="Freeform 88">
                  <a:extLst>
                    <a:ext uri="{FF2B5EF4-FFF2-40B4-BE49-F238E27FC236}">
                      <a16:creationId xmlns:a16="http://schemas.microsoft.com/office/drawing/2014/main" id="{30DE254A-12EE-4FB8-AE6C-93D3E4D42F3D}"/>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52" name="Grupo 51">
                <a:extLst>
                  <a:ext uri="{FF2B5EF4-FFF2-40B4-BE49-F238E27FC236}">
                    <a16:creationId xmlns:a16="http://schemas.microsoft.com/office/drawing/2014/main" id="{F3B83A83-A7E8-AAD8-C8C8-EE02FDF55D09}"/>
                  </a:ext>
                </a:extLst>
              </p:cNvPr>
              <p:cNvGrpSpPr/>
              <p:nvPr/>
            </p:nvGrpSpPr>
            <p:grpSpPr>
              <a:xfrm>
                <a:off x="6310611" y="4758569"/>
                <a:ext cx="444499" cy="439737"/>
                <a:chOff x="8699501" y="4772026"/>
                <a:chExt cx="444499" cy="439737"/>
              </a:xfrm>
            </p:grpSpPr>
            <p:sp>
              <p:nvSpPr>
                <p:cNvPr id="127" name="Freeform 36">
                  <a:extLst>
                    <a:ext uri="{FF2B5EF4-FFF2-40B4-BE49-F238E27FC236}">
                      <a16:creationId xmlns:a16="http://schemas.microsoft.com/office/drawing/2014/main" id="{CB3CA29C-70D6-E874-1818-686992A83A9B}"/>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 name="Freeform 37">
                  <a:extLst>
                    <a:ext uri="{FF2B5EF4-FFF2-40B4-BE49-F238E27FC236}">
                      <a16:creationId xmlns:a16="http://schemas.microsoft.com/office/drawing/2014/main" id="{577043E8-3690-BBB5-08AE-4B91A748E17E}"/>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 name="Freeform 38">
                  <a:extLst>
                    <a:ext uri="{FF2B5EF4-FFF2-40B4-BE49-F238E27FC236}">
                      <a16:creationId xmlns:a16="http://schemas.microsoft.com/office/drawing/2014/main" id="{B0917DCD-1361-835E-298F-8EF2B85CC385}"/>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 name="Freeform 39">
                  <a:extLst>
                    <a:ext uri="{FF2B5EF4-FFF2-40B4-BE49-F238E27FC236}">
                      <a16:creationId xmlns:a16="http://schemas.microsoft.com/office/drawing/2014/main" id="{2959BC27-39E0-0681-5184-9EA82CDE688C}"/>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 name="Freeform 40">
                  <a:extLst>
                    <a:ext uri="{FF2B5EF4-FFF2-40B4-BE49-F238E27FC236}">
                      <a16:creationId xmlns:a16="http://schemas.microsoft.com/office/drawing/2014/main" id="{A03A16FE-7D5A-EFF0-1C5B-4CB32BB72A97}"/>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 name="Freeform 41">
                  <a:extLst>
                    <a:ext uri="{FF2B5EF4-FFF2-40B4-BE49-F238E27FC236}">
                      <a16:creationId xmlns:a16="http://schemas.microsoft.com/office/drawing/2014/main" id="{0B88E89B-ED8E-90C2-6668-5FDA31C1DA9B}"/>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 name="Freeform 42">
                  <a:extLst>
                    <a:ext uri="{FF2B5EF4-FFF2-40B4-BE49-F238E27FC236}">
                      <a16:creationId xmlns:a16="http://schemas.microsoft.com/office/drawing/2014/main" id="{67B68CB8-2BC1-2A14-C242-2A59ADB042E1}"/>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 name="Freeform 43">
                  <a:extLst>
                    <a:ext uri="{FF2B5EF4-FFF2-40B4-BE49-F238E27FC236}">
                      <a16:creationId xmlns:a16="http://schemas.microsoft.com/office/drawing/2014/main" id="{3CABC711-D6DD-6399-1A05-880776BC05A0}"/>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 name="Freeform 44">
                  <a:extLst>
                    <a:ext uri="{FF2B5EF4-FFF2-40B4-BE49-F238E27FC236}">
                      <a16:creationId xmlns:a16="http://schemas.microsoft.com/office/drawing/2014/main" id="{E6D2D46C-70A0-8D6B-7781-D4D035C73787}"/>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 name="Freeform 45">
                  <a:extLst>
                    <a:ext uri="{FF2B5EF4-FFF2-40B4-BE49-F238E27FC236}">
                      <a16:creationId xmlns:a16="http://schemas.microsoft.com/office/drawing/2014/main" id="{B708B707-4AD5-5FCF-5238-241542697314}"/>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 name="Freeform 46">
                  <a:extLst>
                    <a:ext uri="{FF2B5EF4-FFF2-40B4-BE49-F238E27FC236}">
                      <a16:creationId xmlns:a16="http://schemas.microsoft.com/office/drawing/2014/main" id="{E3C847E3-43FC-2F05-F823-E169E31D31AC}"/>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53" name="Grupo 52">
                <a:extLst>
                  <a:ext uri="{FF2B5EF4-FFF2-40B4-BE49-F238E27FC236}">
                    <a16:creationId xmlns:a16="http://schemas.microsoft.com/office/drawing/2014/main" id="{A5B0162A-3CB1-98BA-CFB0-04E791501371}"/>
                  </a:ext>
                </a:extLst>
              </p:cNvPr>
              <p:cNvGrpSpPr/>
              <p:nvPr/>
            </p:nvGrpSpPr>
            <p:grpSpPr>
              <a:xfrm>
                <a:off x="6012161" y="4753805"/>
                <a:ext cx="444499" cy="441326"/>
                <a:chOff x="8401051" y="4767262"/>
                <a:chExt cx="444499" cy="441326"/>
              </a:xfrm>
            </p:grpSpPr>
            <p:sp>
              <p:nvSpPr>
                <p:cNvPr id="115" name="Freeform 51">
                  <a:extLst>
                    <a:ext uri="{FF2B5EF4-FFF2-40B4-BE49-F238E27FC236}">
                      <a16:creationId xmlns:a16="http://schemas.microsoft.com/office/drawing/2014/main" id="{E83DBCF8-0D80-1BF7-A78E-0BF05B698419}"/>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116" name="Grupo 115">
                  <a:extLst>
                    <a:ext uri="{FF2B5EF4-FFF2-40B4-BE49-F238E27FC236}">
                      <a16:creationId xmlns:a16="http://schemas.microsoft.com/office/drawing/2014/main" id="{4821D114-4775-1528-D979-5CEBB6A17199}"/>
                    </a:ext>
                  </a:extLst>
                </p:cNvPr>
                <p:cNvGrpSpPr/>
                <p:nvPr/>
              </p:nvGrpSpPr>
              <p:grpSpPr>
                <a:xfrm>
                  <a:off x="8443913" y="4767262"/>
                  <a:ext cx="352424" cy="341313"/>
                  <a:chOff x="8443913" y="4767262"/>
                  <a:chExt cx="352424" cy="341313"/>
                </a:xfrm>
              </p:grpSpPr>
              <p:sp>
                <p:nvSpPr>
                  <p:cNvPr id="117" name="Freeform 50">
                    <a:extLst>
                      <a:ext uri="{FF2B5EF4-FFF2-40B4-BE49-F238E27FC236}">
                        <a16:creationId xmlns:a16="http://schemas.microsoft.com/office/drawing/2014/main" id="{52F37238-8164-A2A3-EADD-00FD69EA1CAD}"/>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 name="Freeform 52">
                    <a:extLst>
                      <a:ext uri="{FF2B5EF4-FFF2-40B4-BE49-F238E27FC236}">
                        <a16:creationId xmlns:a16="http://schemas.microsoft.com/office/drawing/2014/main" id="{923B7ABE-7D8F-7F04-0372-F4E38C4B6A8F}"/>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 name="Freeform 53">
                    <a:extLst>
                      <a:ext uri="{FF2B5EF4-FFF2-40B4-BE49-F238E27FC236}">
                        <a16:creationId xmlns:a16="http://schemas.microsoft.com/office/drawing/2014/main" id="{A78CA8E3-E851-2596-70E5-B82A676C6711}"/>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 name="Freeform 54">
                    <a:extLst>
                      <a:ext uri="{FF2B5EF4-FFF2-40B4-BE49-F238E27FC236}">
                        <a16:creationId xmlns:a16="http://schemas.microsoft.com/office/drawing/2014/main" id="{880CA811-A5AF-1F6B-CBC8-017401766E3B}"/>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 name="Freeform 55">
                    <a:extLst>
                      <a:ext uri="{FF2B5EF4-FFF2-40B4-BE49-F238E27FC236}">
                        <a16:creationId xmlns:a16="http://schemas.microsoft.com/office/drawing/2014/main" id="{AEBD4A67-6B5C-74B4-9CB3-52BB6AA197F7}"/>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 name="Freeform 56">
                    <a:extLst>
                      <a:ext uri="{FF2B5EF4-FFF2-40B4-BE49-F238E27FC236}">
                        <a16:creationId xmlns:a16="http://schemas.microsoft.com/office/drawing/2014/main" id="{58E0A57F-4901-FFDD-8924-AC45F8FF4092}"/>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 name="Freeform 57">
                    <a:extLst>
                      <a:ext uri="{FF2B5EF4-FFF2-40B4-BE49-F238E27FC236}">
                        <a16:creationId xmlns:a16="http://schemas.microsoft.com/office/drawing/2014/main" id="{21082F01-F8C1-56F2-E419-E633C49221D3}"/>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 name="Freeform 58">
                    <a:extLst>
                      <a:ext uri="{FF2B5EF4-FFF2-40B4-BE49-F238E27FC236}">
                        <a16:creationId xmlns:a16="http://schemas.microsoft.com/office/drawing/2014/main" id="{CBEE93FC-23C4-E68E-B7FF-A9D1B0791913}"/>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 name="Freeform 59">
                    <a:extLst>
                      <a:ext uri="{FF2B5EF4-FFF2-40B4-BE49-F238E27FC236}">
                        <a16:creationId xmlns:a16="http://schemas.microsoft.com/office/drawing/2014/main" id="{FAD867C0-DB24-F08A-CA7B-53453424F1D0}"/>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 name="Freeform 60">
                    <a:extLst>
                      <a:ext uri="{FF2B5EF4-FFF2-40B4-BE49-F238E27FC236}">
                        <a16:creationId xmlns:a16="http://schemas.microsoft.com/office/drawing/2014/main" id="{5BC8F2CD-7710-6D27-E187-EB82046249B0}"/>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54" name="Grupo 53">
                <a:extLst>
                  <a:ext uri="{FF2B5EF4-FFF2-40B4-BE49-F238E27FC236}">
                    <a16:creationId xmlns:a16="http://schemas.microsoft.com/office/drawing/2014/main" id="{0F420C85-5A29-E704-16B4-D9446574FC7E}"/>
                  </a:ext>
                </a:extLst>
              </p:cNvPr>
              <p:cNvGrpSpPr/>
              <p:nvPr/>
            </p:nvGrpSpPr>
            <p:grpSpPr>
              <a:xfrm>
                <a:off x="5701011" y="4755394"/>
                <a:ext cx="444499" cy="441324"/>
                <a:chOff x="8089901" y="4768851"/>
                <a:chExt cx="444499" cy="441324"/>
              </a:xfrm>
            </p:grpSpPr>
            <p:sp>
              <p:nvSpPr>
                <p:cNvPr id="104" name="Freeform 64">
                  <a:extLst>
                    <a:ext uri="{FF2B5EF4-FFF2-40B4-BE49-F238E27FC236}">
                      <a16:creationId xmlns:a16="http://schemas.microsoft.com/office/drawing/2014/main" id="{B791D93A-7001-EB45-0DA5-83275AF2B2DE}"/>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 name="Freeform 65">
                  <a:extLst>
                    <a:ext uri="{FF2B5EF4-FFF2-40B4-BE49-F238E27FC236}">
                      <a16:creationId xmlns:a16="http://schemas.microsoft.com/office/drawing/2014/main" id="{16BB1E76-C7E0-3BBD-B605-DCD5EEA29A16}"/>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 name="Freeform 66">
                  <a:extLst>
                    <a:ext uri="{FF2B5EF4-FFF2-40B4-BE49-F238E27FC236}">
                      <a16:creationId xmlns:a16="http://schemas.microsoft.com/office/drawing/2014/main" id="{19ADCA8D-5519-92A2-FFD5-60E3ECAB3CB8}"/>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 name="Freeform 67">
                  <a:extLst>
                    <a:ext uri="{FF2B5EF4-FFF2-40B4-BE49-F238E27FC236}">
                      <a16:creationId xmlns:a16="http://schemas.microsoft.com/office/drawing/2014/main" id="{4499D77A-F285-E5E6-79DB-ABFB0FB8F7D4}"/>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 name="Freeform 68">
                  <a:extLst>
                    <a:ext uri="{FF2B5EF4-FFF2-40B4-BE49-F238E27FC236}">
                      <a16:creationId xmlns:a16="http://schemas.microsoft.com/office/drawing/2014/main" id="{E0292B48-722F-3861-2C7C-80A6EE899EF0}"/>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 name="Freeform 69">
                  <a:extLst>
                    <a:ext uri="{FF2B5EF4-FFF2-40B4-BE49-F238E27FC236}">
                      <a16:creationId xmlns:a16="http://schemas.microsoft.com/office/drawing/2014/main" id="{22A9B31A-BFCA-2FCC-5260-DBD40FEA8E25}"/>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 name="Freeform 70">
                  <a:extLst>
                    <a:ext uri="{FF2B5EF4-FFF2-40B4-BE49-F238E27FC236}">
                      <a16:creationId xmlns:a16="http://schemas.microsoft.com/office/drawing/2014/main" id="{458255EE-6196-3F4B-727B-52639A42F171}"/>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 name="Freeform 71">
                  <a:extLst>
                    <a:ext uri="{FF2B5EF4-FFF2-40B4-BE49-F238E27FC236}">
                      <a16:creationId xmlns:a16="http://schemas.microsoft.com/office/drawing/2014/main" id="{928FC420-384C-F952-2895-444A2AA8DE3D}"/>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 name="Freeform 72">
                  <a:extLst>
                    <a:ext uri="{FF2B5EF4-FFF2-40B4-BE49-F238E27FC236}">
                      <a16:creationId xmlns:a16="http://schemas.microsoft.com/office/drawing/2014/main" id="{03A75CC9-832C-F829-5C61-8AC46CA5D1BD}"/>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 name="Freeform 73">
                  <a:extLst>
                    <a:ext uri="{FF2B5EF4-FFF2-40B4-BE49-F238E27FC236}">
                      <a16:creationId xmlns:a16="http://schemas.microsoft.com/office/drawing/2014/main" id="{F23700B7-1040-8F26-5C21-A6A68CC35BE4}"/>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 name="Freeform 74">
                  <a:extLst>
                    <a:ext uri="{FF2B5EF4-FFF2-40B4-BE49-F238E27FC236}">
                      <a16:creationId xmlns:a16="http://schemas.microsoft.com/office/drawing/2014/main" id="{4B74A319-4506-7192-04BA-758B1971CB7D}"/>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55" name="Grupo 54">
                <a:extLst>
                  <a:ext uri="{FF2B5EF4-FFF2-40B4-BE49-F238E27FC236}">
                    <a16:creationId xmlns:a16="http://schemas.microsoft.com/office/drawing/2014/main" id="{0EEACDB7-857E-5249-F728-0EB1E02BE211}"/>
                  </a:ext>
                </a:extLst>
              </p:cNvPr>
              <p:cNvGrpSpPr/>
              <p:nvPr/>
            </p:nvGrpSpPr>
            <p:grpSpPr>
              <a:xfrm>
                <a:off x="5432722" y="4749044"/>
                <a:ext cx="444501" cy="439737"/>
                <a:chOff x="7821612" y="4762501"/>
                <a:chExt cx="444501" cy="439737"/>
              </a:xfrm>
            </p:grpSpPr>
            <p:sp>
              <p:nvSpPr>
                <p:cNvPr id="93" name="Freeform 78">
                  <a:extLst>
                    <a:ext uri="{FF2B5EF4-FFF2-40B4-BE49-F238E27FC236}">
                      <a16:creationId xmlns:a16="http://schemas.microsoft.com/office/drawing/2014/main" id="{D4B87099-B29E-4358-4712-A277BFDCB56A}"/>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 name="Freeform 79">
                  <a:extLst>
                    <a:ext uri="{FF2B5EF4-FFF2-40B4-BE49-F238E27FC236}">
                      <a16:creationId xmlns:a16="http://schemas.microsoft.com/office/drawing/2014/main" id="{D1B21AE3-C245-8854-C9DB-6DA4D92A1DB0}"/>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 name="Freeform 80">
                  <a:extLst>
                    <a:ext uri="{FF2B5EF4-FFF2-40B4-BE49-F238E27FC236}">
                      <a16:creationId xmlns:a16="http://schemas.microsoft.com/office/drawing/2014/main" id="{1A21709D-A7E5-0F2B-557D-8189898E5A14}"/>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 name="Freeform 81">
                  <a:extLst>
                    <a:ext uri="{FF2B5EF4-FFF2-40B4-BE49-F238E27FC236}">
                      <a16:creationId xmlns:a16="http://schemas.microsoft.com/office/drawing/2014/main" id="{FBB33359-1E2F-E968-09A5-5ADE566DEDFF}"/>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 name="Freeform 82">
                  <a:extLst>
                    <a:ext uri="{FF2B5EF4-FFF2-40B4-BE49-F238E27FC236}">
                      <a16:creationId xmlns:a16="http://schemas.microsoft.com/office/drawing/2014/main" id="{878B431C-515D-C2DA-B6FB-EA95B80D0B9D}"/>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 name="Freeform 83">
                  <a:extLst>
                    <a:ext uri="{FF2B5EF4-FFF2-40B4-BE49-F238E27FC236}">
                      <a16:creationId xmlns:a16="http://schemas.microsoft.com/office/drawing/2014/main" id="{EB7FDF01-6C32-105C-99E3-7DE07F385667}"/>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 name="Freeform 84">
                  <a:extLst>
                    <a:ext uri="{FF2B5EF4-FFF2-40B4-BE49-F238E27FC236}">
                      <a16:creationId xmlns:a16="http://schemas.microsoft.com/office/drawing/2014/main" id="{7685AF39-33B3-1613-BA58-CC15EA2221A4}"/>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 name="Freeform 85">
                  <a:extLst>
                    <a:ext uri="{FF2B5EF4-FFF2-40B4-BE49-F238E27FC236}">
                      <a16:creationId xmlns:a16="http://schemas.microsoft.com/office/drawing/2014/main" id="{DE66176B-ECF4-617B-50D1-1E1885FF5E48}"/>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 name="Freeform 86">
                  <a:extLst>
                    <a:ext uri="{FF2B5EF4-FFF2-40B4-BE49-F238E27FC236}">
                      <a16:creationId xmlns:a16="http://schemas.microsoft.com/office/drawing/2014/main" id="{F2249ECE-C31D-66A4-8DB1-973FF57A4326}"/>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 name="Freeform 87">
                  <a:extLst>
                    <a:ext uri="{FF2B5EF4-FFF2-40B4-BE49-F238E27FC236}">
                      <a16:creationId xmlns:a16="http://schemas.microsoft.com/office/drawing/2014/main" id="{7C2E04D6-CE7E-6FD6-C727-134AD1FD330A}"/>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 name="Freeform 88">
                  <a:extLst>
                    <a:ext uri="{FF2B5EF4-FFF2-40B4-BE49-F238E27FC236}">
                      <a16:creationId xmlns:a16="http://schemas.microsoft.com/office/drawing/2014/main" id="{CA15FAFC-2A67-E576-7AEF-F687F4843342}"/>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56" name="Grupo 55">
                <a:extLst>
                  <a:ext uri="{FF2B5EF4-FFF2-40B4-BE49-F238E27FC236}">
                    <a16:creationId xmlns:a16="http://schemas.microsoft.com/office/drawing/2014/main" id="{937B54C1-BC92-4174-2C45-0696CE1EAE9D}"/>
                  </a:ext>
                </a:extLst>
              </p:cNvPr>
              <p:cNvGrpSpPr/>
              <p:nvPr/>
            </p:nvGrpSpPr>
            <p:grpSpPr>
              <a:xfrm>
                <a:off x="5102193" y="4751148"/>
                <a:ext cx="444499" cy="439737"/>
                <a:chOff x="8699501" y="4772026"/>
                <a:chExt cx="444499" cy="439737"/>
              </a:xfrm>
            </p:grpSpPr>
            <p:sp>
              <p:nvSpPr>
                <p:cNvPr id="82" name="Freeform 36">
                  <a:extLst>
                    <a:ext uri="{FF2B5EF4-FFF2-40B4-BE49-F238E27FC236}">
                      <a16:creationId xmlns:a16="http://schemas.microsoft.com/office/drawing/2014/main" id="{298F7A7C-548F-A566-2CF8-A80447204282}"/>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 name="Freeform 37">
                  <a:extLst>
                    <a:ext uri="{FF2B5EF4-FFF2-40B4-BE49-F238E27FC236}">
                      <a16:creationId xmlns:a16="http://schemas.microsoft.com/office/drawing/2014/main" id="{626CE7A1-8DFE-ABA8-E62B-3C111CDDA3D4}"/>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 name="Freeform 38">
                  <a:extLst>
                    <a:ext uri="{FF2B5EF4-FFF2-40B4-BE49-F238E27FC236}">
                      <a16:creationId xmlns:a16="http://schemas.microsoft.com/office/drawing/2014/main" id="{B5BF2EEA-50F9-D59C-66C8-845BC5CB1423}"/>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 name="Freeform 39">
                  <a:extLst>
                    <a:ext uri="{FF2B5EF4-FFF2-40B4-BE49-F238E27FC236}">
                      <a16:creationId xmlns:a16="http://schemas.microsoft.com/office/drawing/2014/main" id="{5ECE7A66-A553-FFFE-5827-E4AB2E5B3F5A}"/>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 name="Freeform 40">
                  <a:extLst>
                    <a:ext uri="{FF2B5EF4-FFF2-40B4-BE49-F238E27FC236}">
                      <a16:creationId xmlns:a16="http://schemas.microsoft.com/office/drawing/2014/main" id="{CE9429BA-09DE-C992-5A8E-ECCB70440E3B}"/>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 name="Freeform 41">
                  <a:extLst>
                    <a:ext uri="{FF2B5EF4-FFF2-40B4-BE49-F238E27FC236}">
                      <a16:creationId xmlns:a16="http://schemas.microsoft.com/office/drawing/2014/main" id="{86DAAFE5-569B-135E-5136-25054ECBE012}"/>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 name="Freeform 42">
                  <a:extLst>
                    <a:ext uri="{FF2B5EF4-FFF2-40B4-BE49-F238E27FC236}">
                      <a16:creationId xmlns:a16="http://schemas.microsoft.com/office/drawing/2014/main" id="{40E9B895-84FB-D1FB-C47F-D07379C5E7BA}"/>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 name="Freeform 43">
                  <a:extLst>
                    <a:ext uri="{FF2B5EF4-FFF2-40B4-BE49-F238E27FC236}">
                      <a16:creationId xmlns:a16="http://schemas.microsoft.com/office/drawing/2014/main" id="{D9F0E822-995B-869F-220E-ABAEF516EB12}"/>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 name="Freeform 44">
                  <a:extLst>
                    <a:ext uri="{FF2B5EF4-FFF2-40B4-BE49-F238E27FC236}">
                      <a16:creationId xmlns:a16="http://schemas.microsoft.com/office/drawing/2014/main" id="{2A954196-1525-D781-2AEF-2497628D751F}"/>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 name="Freeform 45">
                  <a:extLst>
                    <a:ext uri="{FF2B5EF4-FFF2-40B4-BE49-F238E27FC236}">
                      <a16:creationId xmlns:a16="http://schemas.microsoft.com/office/drawing/2014/main" id="{65958CA5-C7B2-1AB3-06C6-CC37925EBA0B}"/>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 name="Freeform 46">
                  <a:extLst>
                    <a:ext uri="{FF2B5EF4-FFF2-40B4-BE49-F238E27FC236}">
                      <a16:creationId xmlns:a16="http://schemas.microsoft.com/office/drawing/2014/main" id="{58162140-34DD-B64B-7613-66782052D7B8}"/>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57" name="Grupo 56">
                <a:extLst>
                  <a:ext uri="{FF2B5EF4-FFF2-40B4-BE49-F238E27FC236}">
                    <a16:creationId xmlns:a16="http://schemas.microsoft.com/office/drawing/2014/main" id="{DE9F1C08-B80F-1434-4A66-292B3B6C04EA}"/>
                  </a:ext>
                </a:extLst>
              </p:cNvPr>
              <p:cNvGrpSpPr/>
              <p:nvPr/>
            </p:nvGrpSpPr>
            <p:grpSpPr>
              <a:xfrm>
                <a:off x="4803743" y="4746384"/>
                <a:ext cx="444499" cy="441326"/>
                <a:chOff x="8401051" y="4767262"/>
                <a:chExt cx="444499" cy="441326"/>
              </a:xfrm>
            </p:grpSpPr>
            <p:sp>
              <p:nvSpPr>
                <p:cNvPr id="70" name="Freeform 51">
                  <a:extLst>
                    <a:ext uri="{FF2B5EF4-FFF2-40B4-BE49-F238E27FC236}">
                      <a16:creationId xmlns:a16="http://schemas.microsoft.com/office/drawing/2014/main" id="{B54538F9-9822-21C4-A9F4-92E6EC40E125}"/>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71" name="Grupo 70">
                  <a:extLst>
                    <a:ext uri="{FF2B5EF4-FFF2-40B4-BE49-F238E27FC236}">
                      <a16:creationId xmlns:a16="http://schemas.microsoft.com/office/drawing/2014/main" id="{3E58FEDF-BDE9-B686-6542-7B3E146E14D7}"/>
                    </a:ext>
                  </a:extLst>
                </p:cNvPr>
                <p:cNvGrpSpPr/>
                <p:nvPr/>
              </p:nvGrpSpPr>
              <p:grpSpPr>
                <a:xfrm>
                  <a:off x="8443913" y="4767262"/>
                  <a:ext cx="352424" cy="341313"/>
                  <a:chOff x="8443913" y="4767262"/>
                  <a:chExt cx="352424" cy="341313"/>
                </a:xfrm>
              </p:grpSpPr>
              <p:sp>
                <p:nvSpPr>
                  <p:cNvPr id="72" name="Freeform 50">
                    <a:extLst>
                      <a:ext uri="{FF2B5EF4-FFF2-40B4-BE49-F238E27FC236}">
                        <a16:creationId xmlns:a16="http://schemas.microsoft.com/office/drawing/2014/main" id="{71E1B5D5-F72A-9681-781F-5CB3653535A5}"/>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 name="Freeform 52">
                    <a:extLst>
                      <a:ext uri="{FF2B5EF4-FFF2-40B4-BE49-F238E27FC236}">
                        <a16:creationId xmlns:a16="http://schemas.microsoft.com/office/drawing/2014/main" id="{392A1B7E-205A-E3FC-2EE4-1B7C3CBCE46B}"/>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 name="Freeform 53">
                    <a:extLst>
                      <a:ext uri="{FF2B5EF4-FFF2-40B4-BE49-F238E27FC236}">
                        <a16:creationId xmlns:a16="http://schemas.microsoft.com/office/drawing/2014/main" id="{BED644EF-E7D3-229D-A6E0-542CDBC7022F}"/>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 name="Freeform 54">
                    <a:extLst>
                      <a:ext uri="{FF2B5EF4-FFF2-40B4-BE49-F238E27FC236}">
                        <a16:creationId xmlns:a16="http://schemas.microsoft.com/office/drawing/2014/main" id="{EE0792F8-E0D6-A196-33BF-98CA7096DE57}"/>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 name="Freeform 55">
                    <a:extLst>
                      <a:ext uri="{FF2B5EF4-FFF2-40B4-BE49-F238E27FC236}">
                        <a16:creationId xmlns:a16="http://schemas.microsoft.com/office/drawing/2014/main" id="{CEEAAF50-4F89-B202-DC93-7EB77E516119}"/>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 name="Freeform 56">
                    <a:extLst>
                      <a:ext uri="{FF2B5EF4-FFF2-40B4-BE49-F238E27FC236}">
                        <a16:creationId xmlns:a16="http://schemas.microsoft.com/office/drawing/2014/main" id="{4EA7D561-A19C-098E-E0DD-2B40047034DE}"/>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 name="Freeform 57">
                    <a:extLst>
                      <a:ext uri="{FF2B5EF4-FFF2-40B4-BE49-F238E27FC236}">
                        <a16:creationId xmlns:a16="http://schemas.microsoft.com/office/drawing/2014/main" id="{143E69EC-AF5A-25D3-45A0-204AD0FD754F}"/>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 name="Freeform 58">
                    <a:extLst>
                      <a:ext uri="{FF2B5EF4-FFF2-40B4-BE49-F238E27FC236}">
                        <a16:creationId xmlns:a16="http://schemas.microsoft.com/office/drawing/2014/main" id="{85CF3A9C-63D9-0168-9992-9CC276BF1ABF}"/>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 name="Freeform 59">
                    <a:extLst>
                      <a:ext uri="{FF2B5EF4-FFF2-40B4-BE49-F238E27FC236}">
                        <a16:creationId xmlns:a16="http://schemas.microsoft.com/office/drawing/2014/main" id="{2043CC76-7DA2-C1B6-1E44-7FAC7E8E4541}"/>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 name="Freeform 60">
                    <a:extLst>
                      <a:ext uri="{FF2B5EF4-FFF2-40B4-BE49-F238E27FC236}">
                        <a16:creationId xmlns:a16="http://schemas.microsoft.com/office/drawing/2014/main" id="{C5E93664-67B7-D40C-9D04-2F5DF3ACFAB6}"/>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58" name="Grupo 57">
                <a:extLst>
                  <a:ext uri="{FF2B5EF4-FFF2-40B4-BE49-F238E27FC236}">
                    <a16:creationId xmlns:a16="http://schemas.microsoft.com/office/drawing/2014/main" id="{FDA209A9-E7DF-1380-E49B-46FDD3BFD331}"/>
                  </a:ext>
                </a:extLst>
              </p:cNvPr>
              <p:cNvGrpSpPr/>
              <p:nvPr/>
            </p:nvGrpSpPr>
            <p:grpSpPr>
              <a:xfrm>
                <a:off x="4492593" y="4747973"/>
                <a:ext cx="444499" cy="441324"/>
                <a:chOff x="8089901" y="4768851"/>
                <a:chExt cx="444499" cy="441324"/>
              </a:xfrm>
            </p:grpSpPr>
            <p:sp>
              <p:nvSpPr>
                <p:cNvPr id="59" name="Freeform 64">
                  <a:extLst>
                    <a:ext uri="{FF2B5EF4-FFF2-40B4-BE49-F238E27FC236}">
                      <a16:creationId xmlns:a16="http://schemas.microsoft.com/office/drawing/2014/main" id="{AFD2B094-854E-6B48-6979-8C619298A68C}"/>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 name="Freeform 65">
                  <a:extLst>
                    <a:ext uri="{FF2B5EF4-FFF2-40B4-BE49-F238E27FC236}">
                      <a16:creationId xmlns:a16="http://schemas.microsoft.com/office/drawing/2014/main" id="{FEE187F3-E85E-8B68-620C-250A7DA1489C}"/>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 name="Freeform 66">
                  <a:extLst>
                    <a:ext uri="{FF2B5EF4-FFF2-40B4-BE49-F238E27FC236}">
                      <a16:creationId xmlns:a16="http://schemas.microsoft.com/office/drawing/2014/main" id="{5917A8E9-9A6B-00EA-5725-4F3377E19CA2}"/>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 name="Freeform 67">
                  <a:extLst>
                    <a:ext uri="{FF2B5EF4-FFF2-40B4-BE49-F238E27FC236}">
                      <a16:creationId xmlns:a16="http://schemas.microsoft.com/office/drawing/2014/main" id="{4607FB8D-0F95-E501-AD5C-ABE1352AD0C5}"/>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 name="Freeform 68">
                  <a:extLst>
                    <a:ext uri="{FF2B5EF4-FFF2-40B4-BE49-F238E27FC236}">
                      <a16:creationId xmlns:a16="http://schemas.microsoft.com/office/drawing/2014/main" id="{FB9F50DF-1FA4-5E01-DEC9-AB1DBD343CF1}"/>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 name="Freeform 69">
                  <a:extLst>
                    <a:ext uri="{FF2B5EF4-FFF2-40B4-BE49-F238E27FC236}">
                      <a16:creationId xmlns:a16="http://schemas.microsoft.com/office/drawing/2014/main" id="{7E007C1D-E492-E4D6-CC8F-D8466EDD8307}"/>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 name="Freeform 70">
                  <a:extLst>
                    <a:ext uri="{FF2B5EF4-FFF2-40B4-BE49-F238E27FC236}">
                      <a16:creationId xmlns:a16="http://schemas.microsoft.com/office/drawing/2014/main" id="{5E930A2F-7549-5486-B5FF-DF490050105C}"/>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 name="Freeform 71">
                  <a:extLst>
                    <a:ext uri="{FF2B5EF4-FFF2-40B4-BE49-F238E27FC236}">
                      <a16:creationId xmlns:a16="http://schemas.microsoft.com/office/drawing/2014/main" id="{B39B1178-C739-8C9E-3CDD-0D6339970FEE}"/>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 name="Freeform 72">
                  <a:extLst>
                    <a:ext uri="{FF2B5EF4-FFF2-40B4-BE49-F238E27FC236}">
                      <a16:creationId xmlns:a16="http://schemas.microsoft.com/office/drawing/2014/main" id="{76C1ADA9-B3B8-6428-DE09-74115AD5F572}"/>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 name="Freeform 73">
                  <a:extLst>
                    <a:ext uri="{FF2B5EF4-FFF2-40B4-BE49-F238E27FC236}">
                      <a16:creationId xmlns:a16="http://schemas.microsoft.com/office/drawing/2014/main" id="{FECF1302-1EC8-7E4E-D1BE-DD66A4DB83B9}"/>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 name="Freeform 74">
                  <a:extLst>
                    <a:ext uri="{FF2B5EF4-FFF2-40B4-BE49-F238E27FC236}">
                      <a16:creationId xmlns:a16="http://schemas.microsoft.com/office/drawing/2014/main" id="{239C6B55-1628-7D7D-57A4-BEE66AED7E95}"/>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sp>
        <p:nvSpPr>
          <p:cNvPr id="17526" name="Google Shape;17526;p48"/>
          <p:cNvSpPr txBox="1">
            <a:spLocks noGrp="1"/>
          </p:cNvSpPr>
          <p:nvPr>
            <p:ph type="subTitle" idx="3"/>
          </p:nvPr>
        </p:nvSpPr>
        <p:spPr>
          <a:xfrm>
            <a:off x="2527044" y="1298700"/>
            <a:ext cx="4089900" cy="10464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t>Mercury is the closest planet to the Sun and the smallest one in the System. Its name has nothing to do with the liquid metal, it was named after the Roman god</a:t>
            </a:r>
            <a:endParaRPr/>
          </a:p>
        </p:txBody>
      </p:sp>
      <p:sp>
        <p:nvSpPr>
          <p:cNvPr id="17527" name="Google Shape;17527;p48"/>
          <p:cNvSpPr txBox="1">
            <a:spLocks noGrp="1"/>
          </p:cNvSpPr>
          <p:nvPr>
            <p:ph type="subTitle" idx="1"/>
          </p:nvPr>
        </p:nvSpPr>
        <p:spPr>
          <a:xfrm>
            <a:off x="2527044" y="853460"/>
            <a:ext cx="4089900" cy="5445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t>Where we are</a:t>
            </a:r>
            <a:endParaRPr/>
          </a:p>
        </p:txBody>
      </p:sp>
      <p:sp>
        <p:nvSpPr>
          <p:cNvPr id="17528" name="Google Shape;17528;p48"/>
          <p:cNvSpPr txBox="1">
            <a:spLocks noGrp="1"/>
          </p:cNvSpPr>
          <p:nvPr>
            <p:ph type="subTitle" idx="2"/>
          </p:nvPr>
        </p:nvSpPr>
        <p:spPr>
          <a:xfrm>
            <a:off x="2527044" y="2798535"/>
            <a:ext cx="4089900" cy="5445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t>Where we want to be</a:t>
            </a:r>
            <a:endParaRPr/>
          </a:p>
        </p:txBody>
      </p:sp>
      <p:sp>
        <p:nvSpPr>
          <p:cNvPr id="17529" name="Google Shape;17529;p48"/>
          <p:cNvSpPr txBox="1">
            <a:spLocks noGrp="1"/>
          </p:cNvSpPr>
          <p:nvPr>
            <p:ph type="subTitle" idx="4"/>
          </p:nvPr>
        </p:nvSpPr>
        <p:spPr>
          <a:xfrm>
            <a:off x="2527044" y="3243650"/>
            <a:ext cx="4089900" cy="10464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t>Venus is the second planet from the Sun. It’s terribly hot, even hotter than Mercury, and its atmosphere is extremely poisonous. It’s the second-brightest after the Moon</a:t>
            </a:r>
            <a:endParaRPr/>
          </a:p>
        </p:txBody>
      </p:sp>
      <p:grpSp>
        <p:nvGrpSpPr>
          <p:cNvPr id="40" name="Grupo 39">
            <a:extLst>
              <a:ext uri="{FF2B5EF4-FFF2-40B4-BE49-F238E27FC236}">
                <a16:creationId xmlns:a16="http://schemas.microsoft.com/office/drawing/2014/main" id="{AED2D140-D8D3-47E4-822A-8E0BBE1CB1D4}"/>
              </a:ext>
            </a:extLst>
          </p:cNvPr>
          <p:cNvGrpSpPr/>
          <p:nvPr/>
        </p:nvGrpSpPr>
        <p:grpSpPr>
          <a:xfrm>
            <a:off x="2586963" y="498734"/>
            <a:ext cx="3861199" cy="3800392"/>
            <a:chOff x="6256338" y="-682625"/>
            <a:chExt cx="1411288" cy="1389063"/>
          </a:xfrm>
          <a:solidFill>
            <a:srgbClr val="F7BC20">
              <a:alpha val="28000"/>
            </a:srgbClr>
          </a:solidFill>
        </p:grpSpPr>
        <p:sp>
          <p:nvSpPr>
            <p:cNvPr id="38" name="Freeform 5">
              <a:extLst>
                <a:ext uri="{FF2B5EF4-FFF2-40B4-BE49-F238E27FC236}">
                  <a16:creationId xmlns:a16="http://schemas.microsoft.com/office/drawing/2014/main" id="{74986CF3-A7BD-4F60-B9BB-625B557D6792}"/>
                </a:ext>
              </a:extLst>
            </p:cNvPr>
            <p:cNvSpPr/>
            <p:nvPr/>
          </p:nvSpPr>
          <p:spPr bwMode="auto">
            <a:xfrm>
              <a:off x="6765925" y="-176212"/>
              <a:ext cx="387350" cy="384175"/>
            </a:xfrm>
            <a:custGeom>
              <a:avLst/>
              <a:gdLst>
                <a:gd name="T0" fmla="*/ 17 w 168"/>
                <a:gd name="T1" fmla="*/ 118 h 167"/>
                <a:gd name="T2" fmla="*/ 13 w 168"/>
                <a:gd name="T3" fmla="*/ 106 h 167"/>
                <a:gd name="T4" fmla="*/ 13 w 168"/>
                <a:gd name="T5" fmla="*/ 62 h 167"/>
                <a:gd name="T6" fmla="*/ 18 w 168"/>
                <a:gd name="T7" fmla="*/ 51 h 167"/>
                <a:gd name="T8" fmla="*/ 49 w 168"/>
                <a:gd name="T9" fmla="*/ 18 h 167"/>
                <a:gd name="T10" fmla="*/ 58 w 168"/>
                <a:gd name="T11" fmla="*/ 13 h 167"/>
                <a:gd name="T12" fmla="*/ 108 w 168"/>
                <a:gd name="T13" fmla="*/ 13 h 167"/>
                <a:gd name="T14" fmla="*/ 120 w 168"/>
                <a:gd name="T15" fmla="*/ 18 h 167"/>
                <a:gd name="T16" fmla="*/ 152 w 168"/>
                <a:gd name="T17" fmla="*/ 50 h 167"/>
                <a:gd name="T18" fmla="*/ 157 w 168"/>
                <a:gd name="T19" fmla="*/ 61 h 167"/>
                <a:gd name="T20" fmla="*/ 157 w 168"/>
                <a:gd name="T21" fmla="*/ 106 h 167"/>
                <a:gd name="T22" fmla="*/ 153 w 168"/>
                <a:gd name="T23" fmla="*/ 117 h 167"/>
                <a:gd name="T24" fmla="*/ 122 w 168"/>
                <a:gd name="T25" fmla="*/ 150 h 167"/>
                <a:gd name="T26" fmla="*/ 102 w 168"/>
                <a:gd name="T27" fmla="*/ 157 h 167"/>
                <a:gd name="T28" fmla="*/ 68 w 168"/>
                <a:gd name="T29" fmla="*/ 157 h 167"/>
                <a:gd name="T30" fmla="*/ 49 w 168"/>
                <a:gd name="T31" fmla="*/ 150 h 167"/>
                <a:gd name="T32" fmla="*/ 17 w 168"/>
                <a:gd name="T33" fmla="*/ 11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8" h="167">
                  <a:moveTo>
                    <a:pt x="17" y="118"/>
                  </a:moveTo>
                  <a:cubicBezTo>
                    <a:pt x="17" y="114"/>
                    <a:pt x="17" y="109"/>
                    <a:pt x="13" y="106"/>
                  </a:cubicBezTo>
                  <a:cubicBezTo>
                    <a:pt x="0" y="91"/>
                    <a:pt x="3" y="77"/>
                    <a:pt x="13" y="62"/>
                  </a:cubicBezTo>
                  <a:cubicBezTo>
                    <a:pt x="14" y="58"/>
                    <a:pt x="16" y="54"/>
                    <a:pt x="18" y="51"/>
                  </a:cubicBezTo>
                  <a:cubicBezTo>
                    <a:pt x="21" y="32"/>
                    <a:pt x="32" y="23"/>
                    <a:pt x="49" y="18"/>
                  </a:cubicBezTo>
                  <a:cubicBezTo>
                    <a:pt x="52" y="16"/>
                    <a:pt x="55" y="15"/>
                    <a:pt x="58" y="13"/>
                  </a:cubicBezTo>
                  <a:cubicBezTo>
                    <a:pt x="74" y="2"/>
                    <a:pt x="91" y="0"/>
                    <a:pt x="108" y="13"/>
                  </a:cubicBezTo>
                  <a:cubicBezTo>
                    <a:pt x="112" y="15"/>
                    <a:pt x="116" y="16"/>
                    <a:pt x="120" y="18"/>
                  </a:cubicBezTo>
                  <a:cubicBezTo>
                    <a:pt x="138" y="22"/>
                    <a:pt x="149" y="32"/>
                    <a:pt x="152" y="50"/>
                  </a:cubicBezTo>
                  <a:cubicBezTo>
                    <a:pt x="153" y="54"/>
                    <a:pt x="155" y="58"/>
                    <a:pt x="157" y="61"/>
                  </a:cubicBezTo>
                  <a:cubicBezTo>
                    <a:pt x="167" y="76"/>
                    <a:pt x="168" y="91"/>
                    <a:pt x="157" y="106"/>
                  </a:cubicBezTo>
                  <a:cubicBezTo>
                    <a:pt x="156" y="109"/>
                    <a:pt x="154" y="113"/>
                    <a:pt x="153" y="117"/>
                  </a:cubicBezTo>
                  <a:cubicBezTo>
                    <a:pt x="149" y="134"/>
                    <a:pt x="139" y="145"/>
                    <a:pt x="122" y="150"/>
                  </a:cubicBezTo>
                  <a:cubicBezTo>
                    <a:pt x="115" y="152"/>
                    <a:pt x="109" y="154"/>
                    <a:pt x="102" y="157"/>
                  </a:cubicBezTo>
                  <a:cubicBezTo>
                    <a:pt x="91" y="167"/>
                    <a:pt x="79" y="167"/>
                    <a:pt x="68" y="157"/>
                  </a:cubicBezTo>
                  <a:cubicBezTo>
                    <a:pt x="62" y="154"/>
                    <a:pt x="55" y="152"/>
                    <a:pt x="49" y="150"/>
                  </a:cubicBezTo>
                  <a:cubicBezTo>
                    <a:pt x="31" y="146"/>
                    <a:pt x="21" y="135"/>
                    <a:pt x="17"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6">
              <a:extLst>
                <a:ext uri="{FF2B5EF4-FFF2-40B4-BE49-F238E27FC236}">
                  <a16:creationId xmlns:a16="http://schemas.microsoft.com/office/drawing/2014/main" id="{B011B6AC-0D0A-42A3-972E-AEF2E3EE0CCB}"/>
                </a:ext>
              </a:extLst>
            </p:cNvPr>
            <p:cNvSpPr>
              <a:spLocks noEditPoints="1"/>
            </p:cNvSpPr>
            <p:nvPr/>
          </p:nvSpPr>
          <p:spPr bwMode="auto">
            <a:xfrm>
              <a:off x="6256338" y="-682625"/>
              <a:ext cx="1411288" cy="1389063"/>
            </a:xfrm>
            <a:custGeom>
              <a:avLst/>
              <a:gdLst>
                <a:gd name="T0" fmla="*/ 580 w 614"/>
                <a:gd name="T1" fmla="*/ 341 h 604"/>
                <a:gd name="T2" fmla="*/ 542 w 614"/>
                <a:gd name="T3" fmla="*/ 256 h 604"/>
                <a:gd name="T4" fmla="*/ 569 w 614"/>
                <a:gd name="T5" fmla="*/ 168 h 604"/>
                <a:gd name="T6" fmla="*/ 520 w 614"/>
                <a:gd name="T7" fmla="*/ 116 h 604"/>
                <a:gd name="T8" fmla="*/ 442 w 614"/>
                <a:gd name="T9" fmla="*/ 94 h 604"/>
                <a:gd name="T10" fmla="*/ 353 w 614"/>
                <a:gd name="T11" fmla="*/ 76 h 604"/>
                <a:gd name="T12" fmla="*/ 257 w 614"/>
                <a:gd name="T13" fmla="*/ 77 h 604"/>
                <a:gd name="T14" fmla="*/ 176 w 614"/>
                <a:gd name="T15" fmla="*/ 45 h 604"/>
                <a:gd name="T16" fmla="*/ 123 w 614"/>
                <a:gd name="T17" fmla="*/ 93 h 604"/>
                <a:gd name="T18" fmla="*/ 33 w 614"/>
                <a:gd name="T19" fmla="*/ 169 h 604"/>
                <a:gd name="T20" fmla="*/ 74 w 614"/>
                <a:gd name="T21" fmla="*/ 259 h 604"/>
                <a:gd name="T22" fmla="*/ 28 w 614"/>
                <a:gd name="T23" fmla="*/ 336 h 604"/>
                <a:gd name="T24" fmla="*/ 16 w 614"/>
                <a:gd name="T25" fmla="*/ 420 h 604"/>
                <a:gd name="T26" fmla="*/ 114 w 614"/>
                <a:gd name="T27" fmla="*/ 437 h 604"/>
                <a:gd name="T28" fmla="*/ 103 w 614"/>
                <a:gd name="T29" fmla="*/ 523 h 604"/>
                <a:gd name="T30" fmla="*/ 178 w 614"/>
                <a:gd name="T31" fmla="*/ 567 h 604"/>
                <a:gd name="T32" fmla="*/ 263 w 614"/>
                <a:gd name="T33" fmla="*/ 552 h 604"/>
                <a:gd name="T34" fmla="*/ 305 w 614"/>
                <a:gd name="T35" fmla="*/ 603 h 604"/>
                <a:gd name="T36" fmla="*/ 379 w 614"/>
                <a:gd name="T37" fmla="*/ 566 h 604"/>
                <a:gd name="T38" fmla="*/ 436 w 614"/>
                <a:gd name="T39" fmla="*/ 492 h 604"/>
                <a:gd name="T40" fmla="*/ 523 w 614"/>
                <a:gd name="T41" fmla="*/ 452 h 604"/>
                <a:gd name="T42" fmla="*/ 593 w 614"/>
                <a:gd name="T43" fmla="*/ 385 h 604"/>
                <a:gd name="T44" fmla="*/ 211 w 614"/>
                <a:gd name="T45" fmla="*/ 51 h 604"/>
                <a:gd name="T46" fmla="*/ 201 w 614"/>
                <a:gd name="T47" fmla="*/ 136 h 604"/>
                <a:gd name="T48" fmla="*/ 29 w 614"/>
                <a:gd name="T49" fmla="*/ 196 h 604"/>
                <a:gd name="T50" fmla="*/ 186 w 614"/>
                <a:gd name="T51" fmla="*/ 256 h 604"/>
                <a:gd name="T52" fmla="*/ 44 w 614"/>
                <a:gd name="T53" fmla="*/ 304 h 604"/>
                <a:gd name="T54" fmla="*/ 235 w 614"/>
                <a:gd name="T55" fmla="*/ 326 h 604"/>
                <a:gd name="T56" fmla="*/ 45 w 614"/>
                <a:gd name="T57" fmla="*/ 419 h 604"/>
                <a:gd name="T58" fmla="*/ 208 w 614"/>
                <a:gd name="T59" fmla="*/ 346 h 604"/>
                <a:gd name="T60" fmla="*/ 258 w 614"/>
                <a:gd name="T61" fmla="*/ 511 h 604"/>
                <a:gd name="T62" fmla="*/ 216 w 614"/>
                <a:gd name="T63" fmla="*/ 472 h 604"/>
                <a:gd name="T64" fmla="*/ 242 w 614"/>
                <a:gd name="T65" fmla="*/ 416 h 604"/>
                <a:gd name="T66" fmla="*/ 132 w 614"/>
                <a:gd name="T67" fmla="*/ 476 h 604"/>
                <a:gd name="T68" fmla="*/ 242 w 614"/>
                <a:gd name="T69" fmla="*/ 416 h 604"/>
                <a:gd name="T70" fmla="*/ 119 w 614"/>
                <a:gd name="T71" fmla="*/ 144 h 604"/>
                <a:gd name="T72" fmla="*/ 271 w 614"/>
                <a:gd name="T73" fmla="*/ 238 h 604"/>
                <a:gd name="T74" fmla="*/ 306 w 614"/>
                <a:gd name="T75" fmla="*/ 48 h 604"/>
                <a:gd name="T76" fmla="*/ 280 w 614"/>
                <a:gd name="T77" fmla="*/ 233 h 604"/>
                <a:gd name="T78" fmla="*/ 306 w 614"/>
                <a:gd name="T79" fmla="*/ 564 h 604"/>
                <a:gd name="T80" fmla="*/ 290 w 614"/>
                <a:gd name="T81" fmla="*/ 377 h 604"/>
                <a:gd name="T82" fmla="*/ 321 w 614"/>
                <a:gd name="T83" fmla="*/ 542 h 604"/>
                <a:gd name="T84" fmla="*/ 563 w 614"/>
                <a:gd name="T85" fmla="*/ 312 h 604"/>
                <a:gd name="T86" fmla="*/ 561 w 614"/>
                <a:gd name="T87" fmla="*/ 295 h 604"/>
                <a:gd name="T88" fmla="*/ 483 w 614"/>
                <a:gd name="T89" fmla="*/ 255 h 604"/>
                <a:gd name="T90" fmla="*/ 569 w 614"/>
                <a:gd name="T91" fmla="*/ 190 h 604"/>
                <a:gd name="T92" fmla="*/ 419 w 614"/>
                <a:gd name="T93" fmla="*/ 52 h 604"/>
                <a:gd name="T94" fmla="*/ 356 w 614"/>
                <a:gd name="T95" fmla="*/ 115 h 604"/>
                <a:gd name="T96" fmla="*/ 485 w 614"/>
                <a:gd name="T97" fmla="*/ 129 h 604"/>
                <a:gd name="T98" fmla="*/ 342 w 614"/>
                <a:gd name="T99" fmla="*/ 238 h 604"/>
                <a:gd name="T100" fmla="*/ 402 w 614"/>
                <a:gd name="T101" fmla="*/ 561 h 604"/>
                <a:gd name="T102" fmla="*/ 410 w 614"/>
                <a:gd name="T103" fmla="*/ 469 h 604"/>
                <a:gd name="T104" fmla="*/ 481 w 614"/>
                <a:gd name="T105" fmla="*/ 478 h 604"/>
                <a:gd name="T106" fmla="*/ 375 w 614"/>
                <a:gd name="T107" fmla="*/ 337 h 604"/>
                <a:gd name="T108" fmla="*/ 497 w 614"/>
                <a:gd name="T109" fmla="*/ 479 h 604"/>
                <a:gd name="T110" fmla="*/ 430 w 614"/>
                <a:gd name="T111" fmla="*/ 352 h 604"/>
                <a:gd name="T112" fmla="*/ 571 w 614"/>
                <a:gd name="T113" fmla="*/ 421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14" h="604">
                  <a:moveTo>
                    <a:pt x="561" y="362"/>
                  </a:moveTo>
                  <a:cubicBezTo>
                    <a:pt x="556" y="359"/>
                    <a:pt x="549" y="358"/>
                    <a:pt x="546" y="352"/>
                  </a:cubicBezTo>
                  <a:cubicBezTo>
                    <a:pt x="558" y="348"/>
                    <a:pt x="569" y="346"/>
                    <a:pt x="580" y="341"/>
                  </a:cubicBezTo>
                  <a:cubicBezTo>
                    <a:pt x="596" y="333"/>
                    <a:pt x="612" y="324"/>
                    <a:pt x="611" y="303"/>
                  </a:cubicBezTo>
                  <a:cubicBezTo>
                    <a:pt x="610" y="283"/>
                    <a:pt x="595" y="274"/>
                    <a:pt x="578" y="267"/>
                  </a:cubicBezTo>
                  <a:cubicBezTo>
                    <a:pt x="567" y="263"/>
                    <a:pt x="556" y="261"/>
                    <a:pt x="542" y="256"/>
                  </a:cubicBezTo>
                  <a:cubicBezTo>
                    <a:pt x="559" y="244"/>
                    <a:pt x="576" y="237"/>
                    <a:pt x="588" y="224"/>
                  </a:cubicBezTo>
                  <a:cubicBezTo>
                    <a:pt x="598" y="213"/>
                    <a:pt x="603" y="202"/>
                    <a:pt x="599" y="188"/>
                  </a:cubicBezTo>
                  <a:cubicBezTo>
                    <a:pt x="594" y="174"/>
                    <a:pt x="582" y="170"/>
                    <a:pt x="569" y="168"/>
                  </a:cubicBezTo>
                  <a:cubicBezTo>
                    <a:pt x="560" y="166"/>
                    <a:pt x="551" y="166"/>
                    <a:pt x="541" y="168"/>
                  </a:cubicBezTo>
                  <a:cubicBezTo>
                    <a:pt x="528" y="171"/>
                    <a:pt x="514" y="173"/>
                    <a:pt x="498" y="176"/>
                  </a:cubicBezTo>
                  <a:cubicBezTo>
                    <a:pt x="507" y="155"/>
                    <a:pt x="520" y="138"/>
                    <a:pt x="520" y="116"/>
                  </a:cubicBezTo>
                  <a:cubicBezTo>
                    <a:pt x="520" y="94"/>
                    <a:pt x="509" y="82"/>
                    <a:pt x="487" y="83"/>
                  </a:cubicBezTo>
                  <a:cubicBezTo>
                    <a:pt x="480" y="83"/>
                    <a:pt x="474" y="85"/>
                    <a:pt x="467" y="86"/>
                  </a:cubicBezTo>
                  <a:cubicBezTo>
                    <a:pt x="460" y="91"/>
                    <a:pt x="452" y="94"/>
                    <a:pt x="442" y="94"/>
                  </a:cubicBezTo>
                  <a:cubicBezTo>
                    <a:pt x="443" y="83"/>
                    <a:pt x="444" y="72"/>
                    <a:pt x="442" y="61"/>
                  </a:cubicBezTo>
                  <a:cubicBezTo>
                    <a:pt x="440" y="46"/>
                    <a:pt x="439" y="30"/>
                    <a:pt x="422" y="23"/>
                  </a:cubicBezTo>
                  <a:cubicBezTo>
                    <a:pt x="382" y="16"/>
                    <a:pt x="373" y="53"/>
                    <a:pt x="353" y="76"/>
                  </a:cubicBezTo>
                  <a:cubicBezTo>
                    <a:pt x="349" y="57"/>
                    <a:pt x="344" y="40"/>
                    <a:pt x="335" y="26"/>
                  </a:cubicBezTo>
                  <a:cubicBezTo>
                    <a:pt x="321" y="0"/>
                    <a:pt x="291" y="1"/>
                    <a:pt x="276" y="26"/>
                  </a:cubicBezTo>
                  <a:cubicBezTo>
                    <a:pt x="267" y="42"/>
                    <a:pt x="264" y="59"/>
                    <a:pt x="257" y="77"/>
                  </a:cubicBezTo>
                  <a:cubicBezTo>
                    <a:pt x="248" y="70"/>
                    <a:pt x="246" y="60"/>
                    <a:pt x="240" y="52"/>
                  </a:cubicBezTo>
                  <a:cubicBezTo>
                    <a:pt x="233" y="44"/>
                    <a:pt x="227" y="37"/>
                    <a:pt x="218" y="32"/>
                  </a:cubicBezTo>
                  <a:cubicBezTo>
                    <a:pt x="200" y="21"/>
                    <a:pt x="184" y="25"/>
                    <a:pt x="176" y="45"/>
                  </a:cubicBezTo>
                  <a:cubicBezTo>
                    <a:pt x="170" y="59"/>
                    <a:pt x="170" y="73"/>
                    <a:pt x="172" y="88"/>
                  </a:cubicBezTo>
                  <a:cubicBezTo>
                    <a:pt x="174" y="97"/>
                    <a:pt x="176" y="106"/>
                    <a:pt x="177" y="117"/>
                  </a:cubicBezTo>
                  <a:cubicBezTo>
                    <a:pt x="158" y="108"/>
                    <a:pt x="141" y="97"/>
                    <a:pt x="123" y="93"/>
                  </a:cubicBezTo>
                  <a:cubicBezTo>
                    <a:pt x="95" y="86"/>
                    <a:pt x="75" y="105"/>
                    <a:pt x="80" y="133"/>
                  </a:cubicBezTo>
                  <a:cubicBezTo>
                    <a:pt x="83" y="147"/>
                    <a:pt x="91" y="159"/>
                    <a:pt x="98" y="173"/>
                  </a:cubicBezTo>
                  <a:cubicBezTo>
                    <a:pt x="75" y="170"/>
                    <a:pt x="54" y="163"/>
                    <a:pt x="33" y="169"/>
                  </a:cubicBezTo>
                  <a:cubicBezTo>
                    <a:pt x="7" y="175"/>
                    <a:pt x="0" y="196"/>
                    <a:pt x="15" y="217"/>
                  </a:cubicBezTo>
                  <a:cubicBezTo>
                    <a:pt x="22" y="227"/>
                    <a:pt x="32" y="234"/>
                    <a:pt x="42" y="240"/>
                  </a:cubicBezTo>
                  <a:cubicBezTo>
                    <a:pt x="51" y="246"/>
                    <a:pt x="60" y="251"/>
                    <a:pt x="74" y="259"/>
                  </a:cubicBezTo>
                  <a:cubicBezTo>
                    <a:pt x="56" y="261"/>
                    <a:pt x="44" y="265"/>
                    <a:pt x="33" y="270"/>
                  </a:cubicBezTo>
                  <a:cubicBezTo>
                    <a:pt x="19" y="277"/>
                    <a:pt x="6" y="286"/>
                    <a:pt x="5" y="304"/>
                  </a:cubicBezTo>
                  <a:cubicBezTo>
                    <a:pt x="4" y="320"/>
                    <a:pt x="17" y="327"/>
                    <a:pt x="28" y="336"/>
                  </a:cubicBezTo>
                  <a:cubicBezTo>
                    <a:pt x="41" y="346"/>
                    <a:pt x="59" y="344"/>
                    <a:pt x="75" y="353"/>
                  </a:cubicBezTo>
                  <a:cubicBezTo>
                    <a:pt x="57" y="363"/>
                    <a:pt x="40" y="372"/>
                    <a:pt x="27" y="385"/>
                  </a:cubicBezTo>
                  <a:cubicBezTo>
                    <a:pt x="17" y="395"/>
                    <a:pt x="13" y="406"/>
                    <a:pt x="16" y="420"/>
                  </a:cubicBezTo>
                  <a:cubicBezTo>
                    <a:pt x="20" y="432"/>
                    <a:pt x="30" y="436"/>
                    <a:pt x="42" y="439"/>
                  </a:cubicBezTo>
                  <a:cubicBezTo>
                    <a:pt x="62" y="444"/>
                    <a:pt x="80" y="439"/>
                    <a:pt x="99" y="436"/>
                  </a:cubicBezTo>
                  <a:cubicBezTo>
                    <a:pt x="104" y="435"/>
                    <a:pt x="110" y="432"/>
                    <a:pt x="114" y="437"/>
                  </a:cubicBezTo>
                  <a:cubicBezTo>
                    <a:pt x="117" y="442"/>
                    <a:pt x="112" y="446"/>
                    <a:pt x="110" y="450"/>
                  </a:cubicBezTo>
                  <a:cubicBezTo>
                    <a:pt x="105" y="459"/>
                    <a:pt x="101" y="469"/>
                    <a:pt x="96" y="479"/>
                  </a:cubicBezTo>
                  <a:cubicBezTo>
                    <a:pt x="88" y="495"/>
                    <a:pt x="91" y="511"/>
                    <a:pt x="103" y="523"/>
                  </a:cubicBezTo>
                  <a:cubicBezTo>
                    <a:pt x="115" y="535"/>
                    <a:pt x="131" y="532"/>
                    <a:pt x="146" y="526"/>
                  </a:cubicBezTo>
                  <a:cubicBezTo>
                    <a:pt x="157" y="521"/>
                    <a:pt x="167" y="515"/>
                    <a:pt x="178" y="509"/>
                  </a:cubicBezTo>
                  <a:cubicBezTo>
                    <a:pt x="181" y="530"/>
                    <a:pt x="173" y="548"/>
                    <a:pt x="178" y="567"/>
                  </a:cubicBezTo>
                  <a:cubicBezTo>
                    <a:pt x="185" y="593"/>
                    <a:pt x="209" y="602"/>
                    <a:pt x="230" y="585"/>
                  </a:cubicBezTo>
                  <a:cubicBezTo>
                    <a:pt x="235" y="581"/>
                    <a:pt x="238" y="574"/>
                    <a:pt x="246" y="575"/>
                  </a:cubicBezTo>
                  <a:cubicBezTo>
                    <a:pt x="256" y="570"/>
                    <a:pt x="254" y="557"/>
                    <a:pt x="263" y="552"/>
                  </a:cubicBezTo>
                  <a:cubicBezTo>
                    <a:pt x="259" y="556"/>
                    <a:pt x="259" y="560"/>
                    <a:pt x="264" y="563"/>
                  </a:cubicBezTo>
                  <a:cubicBezTo>
                    <a:pt x="271" y="565"/>
                    <a:pt x="271" y="572"/>
                    <a:pt x="273" y="577"/>
                  </a:cubicBezTo>
                  <a:cubicBezTo>
                    <a:pt x="280" y="591"/>
                    <a:pt x="288" y="602"/>
                    <a:pt x="305" y="603"/>
                  </a:cubicBezTo>
                  <a:cubicBezTo>
                    <a:pt x="322" y="604"/>
                    <a:pt x="331" y="592"/>
                    <a:pt x="338" y="578"/>
                  </a:cubicBezTo>
                  <a:cubicBezTo>
                    <a:pt x="347" y="563"/>
                    <a:pt x="346" y="544"/>
                    <a:pt x="354" y="527"/>
                  </a:cubicBezTo>
                  <a:cubicBezTo>
                    <a:pt x="363" y="541"/>
                    <a:pt x="371" y="554"/>
                    <a:pt x="379" y="566"/>
                  </a:cubicBezTo>
                  <a:cubicBezTo>
                    <a:pt x="389" y="581"/>
                    <a:pt x="403" y="591"/>
                    <a:pt x="421" y="586"/>
                  </a:cubicBezTo>
                  <a:cubicBezTo>
                    <a:pt x="439" y="580"/>
                    <a:pt x="442" y="564"/>
                    <a:pt x="444" y="547"/>
                  </a:cubicBezTo>
                  <a:cubicBezTo>
                    <a:pt x="445" y="528"/>
                    <a:pt x="437" y="511"/>
                    <a:pt x="436" y="492"/>
                  </a:cubicBezTo>
                  <a:cubicBezTo>
                    <a:pt x="448" y="495"/>
                    <a:pt x="457" y="503"/>
                    <a:pt x="467" y="507"/>
                  </a:cubicBezTo>
                  <a:cubicBezTo>
                    <a:pt x="486" y="515"/>
                    <a:pt x="507" y="525"/>
                    <a:pt x="525" y="507"/>
                  </a:cubicBezTo>
                  <a:cubicBezTo>
                    <a:pt x="542" y="489"/>
                    <a:pt x="533" y="470"/>
                    <a:pt x="523" y="452"/>
                  </a:cubicBezTo>
                  <a:cubicBezTo>
                    <a:pt x="516" y="439"/>
                    <a:pt x="522" y="437"/>
                    <a:pt x="533" y="439"/>
                  </a:cubicBezTo>
                  <a:cubicBezTo>
                    <a:pt x="547" y="440"/>
                    <a:pt x="561" y="444"/>
                    <a:pt x="575" y="441"/>
                  </a:cubicBezTo>
                  <a:cubicBezTo>
                    <a:pt x="606" y="434"/>
                    <a:pt x="614" y="410"/>
                    <a:pt x="593" y="385"/>
                  </a:cubicBezTo>
                  <a:cubicBezTo>
                    <a:pt x="584" y="375"/>
                    <a:pt x="572" y="369"/>
                    <a:pt x="561" y="362"/>
                  </a:cubicBezTo>
                  <a:close/>
                  <a:moveTo>
                    <a:pt x="194" y="55"/>
                  </a:moveTo>
                  <a:cubicBezTo>
                    <a:pt x="197" y="45"/>
                    <a:pt x="205" y="45"/>
                    <a:pt x="211" y="51"/>
                  </a:cubicBezTo>
                  <a:cubicBezTo>
                    <a:pt x="234" y="75"/>
                    <a:pt x="257" y="97"/>
                    <a:pt x="256" y="134"/>
                  </a:cubicBezTo>
                  <a:cubicBezTo>
                    <a:pt x="256" y="156"/>
                    <a:pt x="260" y="177"/>
                    <a:pt x="263" y="205"/>
                  </a:cubicBezTo>
                  <a:cubicBezTo>
                    <a:pt x="240" y="178"/>
                    <a:pt x="216" y="160"/>
                    <a:pt x="201" y="136"/>
                  </a:cubicBezTo>
                  <a:cubicBezTo>
                    <a:pt x="186" y="113"/>
                    <a:pt x="187" y="83"/>
                    <a:pt x="194" y="55"/>
                  </a:cubicBezTo>
                  <a:close/>
                  <a:moveTo>
                    <a:pt x="38" y="212"/>
                  </a:moveTo>
                  <a:cubicBezTo>
                    <a:pt x="34" y="207"/>
                    <a:pt x="27" y="204"/>
                    <a:pt x="29" y="196"/>
                  </a:cubicBezTo>
                  <a:cubicBezTo>
                    <a:pt x="32" y="188"/>
                    <a:pt x="39" y="187"/>
                    <a:pt x="46" y="187"/>
                  </a:cubicBezTo>
                  <a:cubicBezTo>
                    <a:pt x="78" y="187"/>
                    <a:pt x="111" y="182"/>
                    <a:pt x="136" y="213"/>
                  </a:cubicBezTo>
                  <a:cubicBezTo>
                    <a:pt x="149" y="229"/>
                    <a:pt x="167" y="240"/>
                    <a:pt x="186" y="256"/>
                  </a:cubicBezTo>
                  <a:cubicBezTo>
                    <a:pt x="129" y="257"/>
                    <a:pt x="77" y="257"/>
                    <a:pt x="38" y="212"/>
                  </a:cubicBezTo>
                  <a:close/>
                  <a:moveTo>
                    <a:pt x="54" y="313"/>
                  </a:moveTo>
                  <a:cubicBezTo>
                    <a:pt x="49" y="311"/>
                    <a:pt x="44" y="309"/>
                    <a:pt x="44" y="304"/>
                  </a:cubicBezTo>
                  <a:cubicBezTo>
                    <a:pt x="44" y="300"/>
                    <a:pt x="49" y="297"/>
                    <a:pt x="52" y="296"/>
                  </a:cubicBezTo>
                  <a:cubicBezTo>
                    <a:pt x="112" y="277"/>
                    <a:pt x="173" y="269"/>
                    <a:pt x="235" y="282"/>
                  </a:cubicBezTo>
                  <a:cubicBezTo>
                    <a:pt x="233" y="296"/>
                    <a:pt x="231" y="311"/>
                    <a:pt x="235" y="326"/>
                  </a:cubicBezTo>
                  <a:cubicBezTo>
                    <a:pt x="196" y="339"/>
                    <a:pt x="157" y="334"/>
                    <a:pt x="117" y="329"/>
                  </a:cubicBezTo>
                  <a:cubicBezTo>
                    <a:pt x="96" y="326"/>
                    <a:pt x="74" y="320"/>
                    <a:pt x="54" y="313"/>
                  </a:cubicBezTo>
                  <a:close/>
                  <a:moveTo>
                    <a:pt x="45" y="419"/>
                  </a:moveTo>
                  <a:cubicBezTo>
                    <a:pt x="35" y="416"/>
                    <a:pt x="34" y="408"/>
                    <a:pt x="42" y="401"/>
                  </a:cubicBezTo>
                  <a:cubicBezTo>
                    <a:pt x="68" y="376"/>
                    <a:pt x="93" y="351"/>
                    <a:pt x="134" y="354"/>
                  </a:cubicBezTo>
                  <a:cubicBezTo>
                    <a:pt x="157" y="355"/>
                    <a:pt x="180" y="350"/>
                    <a:pt x="208" y="346"/>
                  </a:cubicBezTo>
                  <a:cubicBezTo>
                    <a:pt x="183" y="370"/>
                    <a:pt x="162" y="393"/>
                    <a:pt x="138" y="409"/>
                  </a:cubicBezTo>
                  <a:cubicBezTo>
                    <a:pt x="112" y="426"/>
                    <a:pt x="77" y="426"/>
                    <a:pt x="45" y="419"/>
                  </a:cubicBezTo>
                  <a:close/>
                  <a:moveTo>
                    <a:pt x="258" y="511"/>
                  </a:moveTo>
                  <a:cubicBezTo>
                    <a:pt x="254" y="536"/>
                    <a:pt x="236" y="555"/>
                    <a:pt x="214" y="570"/>
                  </a:cubicBezTo>
                  <a:cubicBezTo>
                    <a:pt x="206" y="576"/>
                    <a:pt x="199" y="572"/>
                    <a:pt x="198" y="563"/>
                  </a:cubicBezTo>
                  <a:cubicBezTo>
                    <a:pt x="195" y="531"/>
                    <a:pt x="188" y="499"/>
                    <a:pt x="216" y="472"/>
                  </a:cubicBezTo>
                  <a:cubicBezTo>
                    <a:pt x="232" y="456"/>
                    <a:pt x="245" y="438"/>
                    <a:pt x="259" y="421"/>
                  </a:cubicBezTo>
                  <a:cubicBezTo>
                    <a:pt x="258" y="451"/>
                    <a:pt x="262" y="481"/>
                    <a:pt x="258" y="511"/>
                  </a:cubicBezTo>
                  <a:close/>
                  <a:moveTo>
                    <a:pt x="242" y="416"/>
                  </a:moveTo>
                  <a:cubicBezTo>
                    <a:pt x="215" y="445"/>
                    <a:pt x="183" y="469"/>
                    <a:pt x="148" y="490"/>
                  </a:cubicBezTo>
                  <a:cubicBezTo>
                    <a:pt x="142" y="493"/>
                    <a:pt x="136" y="497"/>
                    <a:pt x="130" y="493"/>
                  </a:cubicBezTo>
                  <a:cubicBezTo>
                    <a:pt x="124" y="488"/>
                    <a:pt x="130" y="481"/>
                    <a:pt x="132" y="476"/>
                  </a:cubicBezTo>
                  <a:cubicBezTo>
                    <a:pt x="156" y="421"/>
                    <a:pt x="192" y="375"/>
                    <a:pt x="239" y="338"/>
                  </a:cubicBezTo>
                  <a:cubicBezTo>
                    <a:pt x="248" y="350"/>
                    <a:pt x="257" y="362"/>
                    <a:pt x="271" y="370"/>
                  </a:cubicBezTo>
                  <a:cubicBezTo>
                    <a:pt x="271" y="391"/>
                    <a:pt x="254" y="402"/>
                    <a:pt x="242" y="416"/>
                  </a:cubicBezTo>
                  <a:close/>
                  <a:moveTo>
                    <a:pt x="240" y="271"/>
                  </a:moveTo>
                  <a:cubicBezTo>
                    <a:pt x="208" y="259"/>
                    <a:pt x="188" y="234"/>
                    <a:pt x="167" y="211"/>
                  </a:cubicBezTo>
                  <a:cubicBezTo>
                    <a:pt x="148" y="191"/>
                    <a:pt x="133" y="168"/>
                    <a:pt x="119" y="144"/>
                  </a:cubicBezTo>
                  <a:cubicBezTo>
                    <a:pt x="116" y="139"/>
                    <a:pt x="112" y="133"/>
                    <a:pt x="116" y="128"/>
                  </a:cubicBezTo>
                  <a:cubicBezTo>
                    <a:pt x="121" y="122"/>
                    <a:pt x="126" y="128"/>
                    <a:pt x="131" y="130"/>
                  </a:cubicBezTo>
                  <a:cubicBezTo>
                    <a:pt x="187" y="154"/>
                    <a:pt x="233" y="190"/>
                    <a:pt x="271" y="238"/>
                  </a:cubicBezTo>
                  <a:cubicBezTo>
                    <a:pt x="259" y="247"/>
                    <a:pt x="248" y="258"/>
                    <a:pt x="240" y="271"/>
                  </a:cubicBezTo>
                  <a:close/>
                  <a:moveTo>
                    <a:pt x="292" y="73"/>
                  </a:moveTo>
                  <a:cubicBezTo>
                    <a:pt x="295" y="64"/>
                    <a:pt x="295" y="48"/>
                    <a:pt x="306" y="48"/>
                  </a:cubicBezTo>
                  <a:cubicBezTo>
                    <a:pt x="317" y="48"/>
                    <a:pt x="318" y="64"/>
                    <a:pt x="320" y="74"/>
                  </a:cubicBezTo>
                  <a:cubicBezTo>
                    <a:pt x="334" y="126"/>
                    <a:pt x="342" y="179"/>
                    <a:pt x="330" y="233"/>
                  </a:cubicBezTo>
                  <a:cubicBezTo>
                    <a:pt x="313" y="229"/>
                    <a:pt x="296" y="230"/>
                    <a:pt x="280" y="233"/>
                  </a:cubicBezTo>
                  <a:cubicBezTo>
                    <a:pt x="277" y="179"/>
                    <a:pt x="275" y="126"/>
                    <a:pt x="292" y="73"/>
                  </a:cubicBezTo>
                  <a:close/>
                  <a:moveTo>
                    <a:pt x="321" y="542"/>
                  </a:moveTo>
                  <a:cubicBezTo>
                    <a:pt x="318" y="551"/>
                    <a:pt x="315" y="564"/>
                    <a:pt x="306" y="564"/>
                  </a:cubicBezTo>
                  <a:cubicBezTo>
                    <a:pt x="295" y="564"/>
                    <a:pt x="294" y="550"/>
                    <a:pt x="291" y="541"/>
                  </a:cubicBezTo>
                  <a:cubicBezTo>
                    <a:pt x="277" y="492"/>
                    <a:pt x="271" y="442"/>
                    <a:pt x="279" y="391"/>
                  </a:cubicBezTo>
                  <a:cubicBezTo>
                    <a:pt x="281" y="384"/>
                    <a:pt x="282" y="378"/>
                    <a:pt x="290" y="377"/>
                  </a:cubicBezTo>
                  <a:cubicBezTo>
                    <a:pt x="301" y="379"/>
                    <a:pt x="313" y="379"/>
                    <a:pt x="324" y="377"/>
                  </a:cubicBezTo>
                  <a:cubicBezTo>
                    <a:pt x="334" y="379"/>
                    <a:pt x="333" y="388"/>
                    <a:pt x="334" y="394"/>
                  </a:cubicBezTo>
                  <a:cubicBezTo>
                    <a:pt x="339" y="444"/>
                    <a:pt x="336" y="494"/>
                    <a:pt x="321" y="542"/>
                  </a:cubicBezTo>
                  <a:close/>
                  <a:moveTo>
                    <a:pt x="561" y="295"/>
                  </a:moveTo>
                  <a:cubicBezTo>
                    <a:pt x="566" y="297"/>
                    <a:pt x="571" y="299"/>
                    <a:pt x="572" y="303"/>
                  </a:cubicBezTo>
                  <a:cubicBezTo>
                    <a:pt x="573" y="309"/>
                    <a:pt x="567" y="311"/>
                    <a:pt x="563" y="312"/>
                  </a:cubicBezTo>
                  <a:cubicBezTo>
                    <a:pt x="503" y="331"/>
                    <a:pt x="442" y="343"/>
                    <a:pt x="379" y="326"/>
                  </a:cubicBezTo>
                  <a:cubicBezTo>
                    <a:pt x="382" y="311"/>
                    <a:pt x="381" y="296"/>
                    <a:pt x="379" y="281"/>
                  </a:cubicBezTo>
                  <a:cubicBezTo>
                    <a:pt x="441" y="270"/>
                    <a:pt x="502" y="276"/>
                    <a:pt x="561" y="295"/>
                  </a:cubicBezTo>
                  <a:close/>
                  <a:moveTo>
                    <a:pt x="569" y="190"/>
                  </a:moveTo>
                  <a:cubicBezTo>
                    <a:pt x="580" y="192"/>
                    <a:pt x="583" y="200"/>
                    <a:pt x="574" y="209"/>
                  </a:cubicBezTo>
                  <a:cubicBezTo>
                    <a:pt x="548" y="233"/>
                    <a:pt x="523" y="257"/>
                    <a:pt x="483" y="255"/>
                  </a:cubicBezTo>
                  <a:cubicBezTo>
                    <a:pt x="463" y="254"/>
                    <a:pt x="442" y="258"/>
                    <a:pt x="425" y="259"/>
                  </a:cubicBezTo>
                  <a:cubicBezTo>
                    <a:pt x="442" y="240"/>
                    <a:pt x="458" y="214"/>
                    <a:pt x="480" y="200"/>
                  </a:cubicBezTo>
                  <a:cubicBezTo>
                    <a:pt x="506" y="183"/>
                    <a:pt x="538" y="183"/>
                    <a:pt x="569" y="190"/>
                  </a:cubicBezTo>
                  <a:close/>
                  <a:moveTo>
                    <a:pt x="356" y="115"/>
                  </a:moveTo>
                  <a:cubicBezTo>
                    <a:pt x="361" y="86"/>
                    <a:pt x="381" y="64"/>
                    <a:pt x="403" y="45"/>
                  </a:cubicBezTo>
                  <a:cubicBezTo>
                    <a:pt x="410" y="39"/>
                    <a:pt x="417" y="42"/>
                    <a:pt x="419" y="52"/>
                  </a:cubicBezTo>
                  <a:cubicBezTo>
                    <a:pt x="423" y="82"/>
                    <a:pt x="427" y="113"/>
                    <a:pt x="401" y="137"/>
                  </a:cubicBezTo>
                  <a:cubicBezTo>
                    <a:pt x="383" y="153"/>
                    <a:pt x="370" y="173"/>
                    <a:pt x="353" y="191"/>
                  </a:cubicBezTo>
                  <a:cubicBezTo>
                    <a:pt x="355" y="166"/>
                    <a:pt x="352" y="140"/>
                    <a:pt x="356" y="115"/>
                  </a:cubicBezTo>
                  <a:close/>
                  <a:moveTo>
                    <a:pt x="474" y="120"/>
                  </a:moveTo>
                  <a:cubicBezTo>
                    <a:pt x="477" y="118"/>
                    <a:pt x="481" y="117"/>
                    <a:pt x="485" y="120"/>
                  </a:cubicBezTo>
                  <a:cubicBezTo>
                    <a:pt x="488" y="123"/>
                    <a:pt x="486" y="126"/>
                    <a:pt x="485" y="129"/>
                  </a:cubicBezTo>
                  <a:cubicBezTo>
                    <a:pt x="462" y="184"/>
                    <a:pt x="428" y="231"/>
                    <a:pt x="381" y="268"/>
                  </a:cubicBezTo>
                  <a:cubicBezTo>
                    <a:pt x="379" y="270"/>
                    <a:pt x="376" y="270"/>
                    <a:pt x="374" y="270"/>
                  </a:cubicBezTo>
                  <a:cubicBezTo>
                    <a:pt x="366" y="257"/>
                    <a:pt x="354" y="247"/>
                    <a:pt x="342" y="238"/>
                  </a:cubicBezTo>
                  <a:cubicBezTo>
                    <a:pt x="374" y="186"/>
                    <a:pt x="421" y="149"/>
                    <a:pt x="474" y="120"/>
                  </a:cubicBezTo>
                  <a:close/>
                  <a:moveTo>
                    <a:pt x="421" y="557"/>
                  </a:moveTo>
                  <a:cubicBezTo>
                    <a:pt x="419" y="567"/>
                    <a:pt x="409" y="569"/>
                    <a:pt x="402" y="561"/>
                  </a:cubicBezTo>
                  <a:cubicBezTo>
                    <a:pt x="379" y="535"/>
                    <a:pt x="354" y="510"/>
                    <a:pt x="354" y="471"/>
                  </a:cubicBezTo>
                  <a:cubicBezTo>
                    <a:pt x="354" y="449"/>
                    <a:pt x="350" y="427"/>
                    <a:pt x="348" y="401"/>
                  </a:cubicBezTo>
                  <a:cubicBezTo>
                    <a:pt x="369" y="426"/>
                    <a:pt x="393" y="446"/>
                    <a:pt x="410" y="469"/>
                  </a:cubicBezTo>
                  <a:cubicBezTo>
                    <a:pt x="429" y="494"/>
                    <a:pt x="426" y="527"/>
                    <a:pt x="421" y="557"/>
                  </a:cubicBezTo>
                  <a:close/>
                  <a:moveTo>
                    <a:pt x="497" y="479"/>
                  </a:moveTo>
                  <a:cubicBezTo>
                    <a:pt x="493" y="485"/>
                    <a:pt x="486" y="480"/>
                    <a:pt x="481" y="478"/>
                  </a:cubicBezTo>
                  <a:cubicBezTo>
                    <a:pt x="439" y="460"/>
                    <a:pt x="402" y="434"/>
                    <a:pt x="370" y="402"/>
                  </a:cubicBezTo>
                  <a:cubicBezTo>
                    <a:pt x="360" y="392"/>
                    <a:pt x="350" y="383"/>
                    <a:pt x="344" y="370"/>
                  </a:cubicBezTo>
                  <a:cubicBezTo>
                    <a:pt x="357" y="361"/>
                    <a:pt x="367" y="350"/>
                    <a:pt x="375" y="337"/>
                  </a:cubicBezTo>
                  <a:cubicBezTo>
                    <a:pt x="418" y="361"/>
                    <a:pt x="449" y="396"/>
                    <a:pt x="476" y="436"/>
                  </a:cubicBezTo>
                  <a:cubicBezTo>
                    <a:pt x="482" y="445"/>
                    <a:pt x="488" y="454"/>
                    <a:pt x="494" y="463"/>
                  </a:cubicBezTo>
                  <a:cubicBezTo>
                    <a:pt x="497" y="468"/>
                    <a:pt x="501" y="474"/>
                    <a:pt x="497" y="479"/>
                  </a:cubicBezTo>
                  <a:close/>
                  <a:moveTo>
                    <a:pt x="571" y="421"/>
                  </a:moveTo>
                  <a:cubicBezTo>
                    <a:pt x="539" y="423"/>
                    <a:pt x="505" y="429"/>
                    <a:pt x="480" y="397"/>
                  </a:cubicBezTo>
                  <a:cubicBezTo>
                    <a:pt x="466" y="380"/>
                    <a:pt x="446" y="368"/>
                    <a:pt x="430" y="352"/>
                  </a:cubicBezTo>
                  <a:cubicBezTo>
                    <a:pt x="456" y="354"/>
                    <a:pt x="482" y="350"/>
                    <a:pt x="506" y="355"/>
                  </a:cubicBezTo>
                  <a:cubicBezTo>
                    <a:pt x="535" y="361"/>
                    <a:pt x="560" y="379"/>
                    <a:pt x="580" y="402"/>
                  </a:cubicBezTo>
                  <a:cubicBezTo>
                    <a:pt x="588" y="412"/>
                    <a:pt x="582" y="420"/>
                    <a:pt x="571" y="4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spTree>
  </p:cSld>
  <p:clrMapOvr>
    <a:masterClrMapping/>
  </p:clrMapOvr>
  <p:transition/>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17533"/>
        <p:cNvGrpSpPr/>
        <p:nvPr/>
      </p:nvGrpSpPr>
      <p:grpSpPr>
        <a:xfrm>
          <a:off x="0" y="0"/>
          <a:ext cx="0" cy="0"/>
          <a:chOff x="0" y="0"/>
          <a:chExt cx="0" cy="0"/>
        </a:xfrm>
      </p:grpSpPr>
      <p:grpSp>
        <p:nvGrpSpPr>
          <p:cNvPr id="17896" name="Grupo 17895">
            <a:extLst>
              <a:ext uri="{FF2B5EF4-FFF2-40B4-BE49-F238E27FC236}">
                <a16:creationId xmlns:a16="http://schemas.microsoft.com/office/drawing/2014/main" id="{1D051657-2DAB-F153-F94E-1ED1742F5F86}"/>
              </a:ext>
            </a:extLst>
          </p:cNvPr>
          <p:cNvGrpSpPr/>
          <p:nvPr/>
        </p:nvGrpSpPr>
        <p:grpSpPr>
          <a:xfrm flipH="1">
            <a:off x="-20289" y="1644651"/>
            <a:ext cx="1783589" cy="3517900"/>
            <a:chOff x="-33338" y="1644651"/>
            <a:chExt cx="1709738" cy="3517900"/>
          </a:xfrm>
        </p:grpSpPr>
        <p:grpSp>
          <p:nvGrpSpPr>
            <p:cNvPr id="4" name="Group 205">
              <a:extLst>
                <a:ext uri="{FF2B5EF4-FFF2-40B4-BE49-F238E27FC236}">
                  <a16:creationId xmlns:a16="http://schemas.microsoft.com/office/drawing/2014/main" id="{5980B63E-6882-1848-F0BD-6459C3578B05}"/>
                </a:ext>
              </a:extLst>
            </p:cNvPr>
            <p:cNvGrpSpPr/>
            <p:nvPr/>
          </p:nvGrpSpPr>
          <p:grpSpPr>
            <a:xfrm>
              <a:off x="-33338" y="1644651"/>
              <a:ext cx="1709738" cy="3517900"/>
              <a:chOff x="-21" y="1036"/>
              <a:chExt cx="1077" cy="2216"/>
            </a:xfrm>
          </p:grpSpPr>
          <p:sp>
            <p:nvSpPr>
              <p:cNvPr id="17696" name="Freeform 5">
                <a:extLst>
                  <a:ext uri="{FF2B5EF4-FFF2-40B4-BE49-F238E27FC236}">
                    <a16:creationId xmlns:a16="http://schemas.microsoft.com/office/drawing/2014/main" id="{BB1E05F2-5F4F-C66D-341E-971E0E4B2271}"/>
                  </a:ext>
                </a:extLst>
              </p:cNvPr>
              <p:cNvSpPr>
                <a:spLocks noEditPoints="1"/>
              </p:cNvSpPr>
              <p:nvPr/>
            </p:nvSpPr>
            <p:spPr bwMode="auto">
              <a:xfrm>
                <a:off x="560" y="1491"/>
                <a:ext cx="496" cy="1296"/>
              </a:xfrm>
              <a:custGeom>
                <a:avLst/>
                <a:gdLst>
                  <a:gd name="T0" fmla="*/ 211 w 432"/>
                  <a:gd name="T1" fmla="*/ 510 h 1131"/>
                  <a:gd name="T2" fmla="*/ 135 w 432"/>
                  <a:gd name="T3" fmla="*/ 168 h 1131"/>
                  <a:gd name="T4" fmla="*/ 64 w 432"/>
                  <a:gd name="T5" fmla="*/ 49 h 1131"/>
                  <a:gd name="T6" fmla="*/ 279 w 432"/>
                  <a:gd name="T7" fmla="*/ 346 h 1131"/>
                  <a:gd name="T8" fmla="*/ 399 w 432"/>
                  <a:gd name="T9" fmla="*/ 292 h 1131"/>
                  <a:gd name="T10" fmla="*/ 417 w 432"/>
                  <a:gd name="T11" fmla="*/ 303 h 1131"/>
                  <a:gd name="T12" fmla="*/ 262 w 432"/>
                  <a:gd name="T13" fmla="*/ 554 h 1131"/>
                  <a:gd name="T14" fmla="*/ 340 w 432"/>
                  <a:gd name="T15" fmla="*/ 703 h 1131"/>
                  <a:gd name="T16" fmla="*/ 333 w 432"/>
                  <a:gd name="T17" fmla="*/ 838 h 1131"/>
                  <a:gd name="T18" fmla="*/ 377 w 432"/>
                  <a:gd name="T19" fmla="*/ 835 h 1131"/>
                  <a:gd name="T20" fmla="*/ 424 w 432"/>
                  <a:gd name="T21" fmla="*/ 862 h 1131"/>
                  <a:gd name="T22" fmla="*/ 425 w 432"/>
                  <a:gd name="T23" fmla="*/ 965 h 1131"/>
                  <a:gd name="T24" fmla="*/ 370 w 432"/>
                  <a:gd name="T25" fmla="*/ 972 h 1131"/>
                  <a:gd name="T26" fmla="*/ 357 w 432"/>
                  <a:gd name="T27" fmla="*/ 916 h 1131"/>
                  <a:gd name="T28" fmla="*/ 336 w 432"/>
                  <a:gd name="T29" fmla="*/ 887 h 1131"/>
                  <a:gd name="T30" fmla="*/ 360 w 432"/>
                  <a:gd name="T31" fmla="*/ 991 h 1131"/>
                  <a:gd name="T32" fmla="*/ 338 w 432"/>
                  <a:gd name="T33" fmla="*/ 1020 h 1131"/>
                  <a:gd name="T34" fmla="*/ 296 w 432"/>
                  <a:gd name="T35" fmla="*/ 1038 h 1131"/>
                  <a:gd name="T36" fmla="*/ 272 w 432"/>
                  <a:gd name="T37" fmla="*/ 972 h 1131"/>
                  <a:gd name="T38" fmla="*/ 208 w 432"/>
                  <a:gd name="T39" fmla="*/ 926 h 1131"/>
                  <a:gd name="T40" fmla="*/ 176 w 432"/>
                  <a:gd name="T41" fmla="*/ 1055 h 1131"/>
                  <a:gd name="T42" fmla="*/ 99 w 432"/>
                  <a:gd name="T43" fmla="*/ 1020 h 1131"/>
                  <a:gd name="T44" fmla="*/ 0 w 432"/>
                  <a:gd name="T45" fmla="*/ 950 h 1131"/>
                  <a:gd name="T46" fmla="*/ 21 w 432"/>
                  <a:gd name="T47" fmla="*/ 848 h 1131"/>
                  <a:gd name="T48" fmla="*/ 87 w 432"/>
                  <a:gd name="T49" fmla="*/ 850 h 1131"/>
                  <a:gd name="T50" fmla="*/ 186 w 432"/>
                  <a:gd name="T51" fmla="*/ 860 h 1131"/>
                  <a:gd name="T52" fmla="*/ 213 w 432"/>
                  <a:gd name="T53" fmla="*/ 754 h 1131"/>
                  <a:gd name="T54" fmla="*/ 283 w 432"/>
                  <a:gd name="T55" fmla="*/ 828 h 1131"/>
                  <a:gd name="T56" fmla="*/ 245 w 432"/>
                  <a:gd name="T57" fmla="*/ 660 h 1131"/>
                  <a:gd name="T58" fmla="*/ 211 w 432"/>
                  <a:gd name="T59" fmla="*/ 619 h 1131"/>
                  <a:gd name="T60" fmla="*/ 206 w 432"/>
                  <a:gd name="T61" fmla="*/ 587 h 1131"/>
                  <a:gd name="T62" fmla="*/ 141 w 432"/>
                  <a:gd name="T63" fmla="*/ 548 h 1131"/>
                  <a:gd name="T64" fmla="*/ 314 w 432"/>
                  <a:gd name="T65" fmla="*/ 1037 h 1131"/>
                  <a:gd name="T66" fmla="*/ 168 w 432"/>
                  <a:gd name="T67" fmla="*/ 179 h 1131"/>
                  <a:gd name="T68" fmla="*/ 244 w 432"/>
                  <a:gd name="T69" fmla="*/ 193 h 1131"/>
                  <a:gd name="T70" fmla="*/ 210 w 432"/>
                  <a:gd name="T71" fmla="*/ 179 h 1131"/>
                  <a:gd name="T72" fmla="*/ 391 w 432"/>
                  <a:gd name="T73" fmla="*/ 938 h 1131"/>
                  <a:gd name="T74" fmla="*/ 163 w 432"/>
                  <a:gd name="T75" fmla="*/ 63 h 1131"/>
                  <a:gd name="T76" fmla="*/ 156 w 432"/>
                  <a:gd name="T77" fmla="*/ 512 h 1131"/>
                  <a:gd name="T78" fmla="*/ 154 w 432"/>
                  <a:gd name="T79" fmla="*/ 75 h 1131"/>
                  <a:gd name="T80" fmla="*/ 100 w 432"/>
                  <a:gd name="T81" fmla="*/ 41 h 1131"/>
                  <a:gd name="T82" fmla="*/ 174 w 432"/>
                  <a:gd name="T83" fmla="*/ 94 h 1131"/>
                  <a:gd name="T84" fmla="*/ 169 w 432"/>
                  <a:gd name="T85" fmla="*/ 82 h 1131"/>
                  <a:gd name="T86" fmla="*/ 190 w 432"/>
                  <a:gd name="T87" fmla="*/ 518 h 1131"/>
                  <a:gd name="T88" fmla="*/ 204 w 432"/>
                  <a:gd name="T89" fmla="*/ 525 h 1131"/>
                  <a:gd name="T90" fmla="*/ 245 w 432"/>
                  <a:gd name="T91" fmla="*/ 549 h 1131"/>
                  <a:gd name="T92" fmla="*/ 168 w 432"/>
                  <a:gd name="T93" fmla="*/ 149 h 1131"/>
                  <a:gd name="T94" fmla="*/ 169 w 432"/>
                  <a:gd name="T95" fmla="*/ 150 h 1131"/>
                  <a:gd name="T96" fmla="*/ 286 w 432"/>
                  <a:gd name="T97" fmla="*/ 852 h 1131"/>
                  <a:gd name="T98" fmla="*/ 208 w 432"/>
                  <a:gd name="T99" fmla="*/ 147 h 1131"/>
                  <a:gd name="T100" fmla="*/ 208 w 432"/>
                  <a:gd name="T101" fmla="*/ 147 h 1131"/>
                  <a:gd name="T102" fmla="*/ 315 w 432"/>
                  <a:gd name="T103" fmla="*/ 852 h 1131"/>
                  <a:gd name="T104" fmla="*/ 288 w 432"/>
                  <a:gd name="T105" fmla="*/ 1001 h 1131"/>
                  <a:gd name="T106" fmla="*/ 380 w 432"/>
                  <a:gd name="T107" fmla="*/ 902 h 1131"/>
                  <a:gd name="T108" fmla="*/ 350 w 432"/>
                  <a:gd name="T109" fmla="*/ 864 h 1131"/>
                  <a:gd name="T110" fmla="*/ 232 w 432"/>
                  <a:gd name="T111" fmla="*/ 547 h 1131"/>
                  <a:gd name="T112" fmla="*/ 87 w 432"/>
                  <a:gd name="T113" fmla="*/ 31 h 1131"/>
                  <a:gd name="T114" fmla="*/ 218 w 432"/>
                  <a:gd name="T115" fmla="*/ 534 h 1131"/>
                  <a:gd name="T116" fmla="*/ 187 w 432"/>
                  <a:gd name="T117" fmla="*/ 129 h 1131"/>
                  <a:gd name="T118" fmla="*/ 150 w 432"/>
                  <a:gd name="T119" fmla="*/ 506 h 1131"/>
                  <a:gd name="T120" fmla="*/ 126 w 432"/>
                  <a:gd name="T121" fmla="*/ 86 h 1131"/>
                  <a:gd name="T122" fmla="*/ 186 w 432"/>
                  <a:gd name="T123" fmla="*/ 514 h 1131"/>
                  <a:gd name="T124" fmla="*/ 329 w 432"/>
                  <a:gd name="T125" fmla="*/ 898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2" h="1131">
                    <a:moveTo>
                      <a:pt x="141" y="548"/>
                    </a:moveTo>
                    <a:cubicBezTo>
                      <a:pt x="134" y="531"/>
                      <a:pt x="130" y="513"/>
                      <a:pt x="130" y="494"/>
                    </a:cubicBezTo>
                    <a:cubicBezTo>
                      <a:pt x="130" y="491"/>
                      <a:pt x="125" y="483"/>
                      <a:pt x="136" y="484"/>
                    </a:cubicBezTo>
                    <a:cubicBezTo>
                      <a:pt x="138" y="484"/>
                      <a:pt x="137" y="479"/>
                      <a:pt x="137" y="476"/>
                    </a:cubicBezTo>
                    <a:cubicBezTo>
                      <a:pt x="137" y="472"/>
                      <a:pt x="136" y="467"/>
                      <a:pt x="135" y="461"/>
                    </a:cubicBezTo>
                    <a:cubicBezTo>
                      <a:pt x="163" y="473"/>
                      <a:pt x="188" y="488"/>
                      <a:pt x="211" y="510"/>
                    </a:cubicBezTo>
                    <a:cubicBezTo>
                      <a:pt x="212" y="505"/>
                      <a:pt x="212" y="502"/>
                      <a:pt x="214" y="497"/>
                    </a:cubicBezTo>
                    <a:cubicBezTo>
                      <a:pt x="219" y="503"/>
                      <a:pt x="224" y="508"/>
                      <a:pt x="230" y="515"/>
                    </a:cubicBezTo>
                    <a:cubicBezTo>
                      <a:pt x="236" y="488"/>
                      <a:pt x="241" y="463"/>
                      <a:pt x="250" y="438"/>
                    </a:cubicBezTo>
                    <a:cubicBezTo>
                      <a:pt x="273" y="375"/>
                      <a:pt x="269" y="311"/>
                      <a:pt x="257" y="246"/>
                    </a:cubicBezTo>
                    <a:cubicBezTo>
                      <a:pt x="254" y="230"/>
                      <a:pt x="245" y="224"/>
                      <a:pt x="231" y="222"/>
                    </a:cubicBezTo>
                    <a:cubicBezTo>
                      <a:pt x="192" y="217"/>
                      <a:pt x="160" y="199"/>
                      <a:pt x="135" y="168"/>
                    </a:cubicBezTo>
                    <a:cubicBezTo>
                      <a:pt x="133" y="166"/>
                      <a:pt x="132" y="164"/>
                      <a:pt x="130" y="162"/>
                    </a:cubicBezTo>
                    <a:cubicBezTo>
                      <a:pt x="129" y="161"/>
                      <a:pt x="129" y="160"/>
                      <a:pt x="128" y="158"/>
                    </a:cubicBezTo>
                    <a:cubicBezTo>
                      <a:pt x="131" y="155"/>
                      <a:pt x="135" y="159"/>
                      <a:pt x="140" y="156"/>
                    </a:cubicBezTo>
                    <a:cubicBezTo>
                      <a:pt x="98" y="137"/>
                      <a:pt x="72" y="104"/>
                      <a:pt x="60" y="62"/>
                    </a:cubicBezTo>
                    <a:cubicBezTo>
                      <a:pt x="64" y="58"/>
                      <a:pt x="71" y="66"/>
                      <a:pt x="72" y="60"/>
                    </a:cubicBezTo>
                    <a:cubicBezTo>
                      <a:pt x="73" y="56"/>
                      <a:pt x="67" y="53"/>
                      <a:pt x="64" y="49"/>
                    </a:cubicBezTo>
                    <a:cubicBezTo>
                      <a:pt x="51" y="36"/>
                      <a:pt x="38" y="23"/>
                      <a:pt x="24" y="9"/>
                    </a:cubicBezTo>
                    <a:cubicBezTo>
                      <a:pt x="138" y="0"/>
                      <a:pt x="252" y="95"/>
                      <a:pt x="263" y="225"/>
                    </a:cubicBezTo>
                    <a:cubicBezTo>
                      <a:pt x="260" y="224"/>
                      <a:pt x="261" y="218"/>
                      <a:pt x="256" y="220"/>
                    </a:cubicBezTo>
                    <a:cubicBezTo>
                      <a:pt x="257" y="230"/>
                      <a:pt x="257" y="230"/>
                      <a:pt x="264" y="229"/>
                    </a:cubicBezTo>
                    <a:cubicBezTo>
                      <a:pt x="273" y="253"/>
                      <a:pt x="276" y="279"/>
                      <a:pt x="278" y="305"/>
                    </a:cubicBezTo>
                    <a:cubicBezTo>
                      <a:pt x="279" y="319"/>
                      <a:pt x="278" y="332"/>
                      <a:pt x="279" y="346"/>
                    </a:cubicBezTo>
                    <a:cubicBezTo>
                      <a:pt x="298" y="297"/>
                      <a:pt x="314" y="248"/>
                      <a:pt x="335" y="200"/>
                    </a:cubicBezTo>
                    <a:cubicBezTo>
                      <a:pt x="341" y="194"/>
                      <a:pt x="347" y="188"/>
                      <a:pt x="353" y="182"/>
                    </a:cubicBezTo>
                    <a:cubicBezTo>
                      <a:pt x="357" y="186"/>
                      <a:pt x="355" y="191"/>
                      <a:pt x="355" y="196"/>
                    </a:cubicBezTo>
                    <a:cubicBezTo>
                      <a:pt x="325" y="263"/>
                      <a:pt x="303" y="333"/>
                      <a:pt x="281" y="403"/>
                    </a:cubicBezTo>
                    <a:cubicBezTo>
                      <a:pt x="292" y="387"/>
                      <a:pt x="305" y="373"/>
                      <a:pt x="318" y="359"/>
                    </a:cubicBezTo>
                    <a:cubicBezTo>
                      <a:pt x="342" y="333"/>
                      <a:pt x="369" y="311"/>
                      <a:pt x="399" y="292"/>
                    </a:cubicBezTo>
                    <a:cubicBezTo>
                      <a:pt x="402" y="290"/>
                      <a:pt x="407" y="288"/>
                      <a:pt x="404" y="282"/>
                    </a:cubicBezTo>
                    <a:cubicBezTo>
                      <a:pt x="395" y="257"/>
                      <a:pt x="402" y="235"/>
                      <a:pt x="413" y="213"/>
                    </a:cubicBezTo>
                    <a:cubicBezTo>
                      <a:pt x="417" y="213"/>
                      <a:pt x="421" y="215"/>
                      <a:pt x="422" y="210"/>
                    </a:cubicBezTo>
                    <a:cubicBezTo>
                      <a:pt x="424" y="200"/>
                      <a:pt x="428" y="204"/>
                      <a:pt x="432" y="208"/>
                    </a:cubicBezTo>
                    <a:cubicBezTo>
                      <a:pt x="432" y="244"/>
                      <a:pt x="432" y="280"/>
                      <a:pt x="432" y="317"/>
                    </a:cubicBezTo>
                    <a:cubicBezTo>
                      <a:pt x="426" y="314"/>
                      <a:pt x="421" y="308"/>
                      <a:pt x="417" y="303"/>
                    </a:cubicBezTo>
                    <a:cubicBezTo>
                      <a:pt x="412" y="296"/>
                      <a:pt x="407" y="297"/>
                      <a:pt x="401" y="301"/>
                    </a:cubicBezTo>
                    <a:cubicBezTo>
                      <a:pt x="393" y="307"/>
                      <a:pt x="385" y="313"/>
                      <a:pt x="377" y="319"/>
                    </a:cubicBezTo>
                    <a:cubicBezTo>
                      <a:pt x="315" y="365"/>
                      <a:pt x="265" y="420"/>
                      <a:pt x="250" y="500"/>
                    </a:cubicBezTo>
                    <a:cubicBezTo>
                      <a:pt x="246" y="517"/>
                      <a:pt x="240" y="534"/>
                      <a:pt x="253" y="550"/>
                    </a:cubicBezTo>
                    <a:cubicBezTo>
                      <a:pt x="255" y="552"/>
                      <a:pt x="256" y="556"/>
                      <a:pt x="257" y="559"/>
                    </a:cubicBezTo>
                    <a:cubicBezTo>
                      <a:pt x="260" y="558"/>
                      <a:pt x="257" y="554"/>
                      <a:pt x="262" y="554"/>
                    </a:cubicBezTo>
                    <a:cubicBezTo>
                      <a:pt x="270" y="584"/>
                      <a:pt x="274" y="613"/>
                      <a:pt x="250" y="639"/>
                    </a:cubicBezTo>
                    <a:cubicBezTo>
                      <a:pt x="246" y="643"/>
                      <a:pt x="248" y="646"/>
                      <a:pt x="250" y="650"/>
                    </a:cubicBezTo>
                    <a:cubicBezTo>
                      <a:pt x="263" y="675"/>
                      <a:pt x="273" y="701"/>
                      <a:pt x="280" y="729"/>
                    </a:cubicBezTo>
                    <a:cubicBezTo>
                      <a:pt x="283" y="743"/>
                      <a:pt x="287" y="758"/>
                      <a:pt x="290" y="772"/>
                    </a:cubicBezTo>
                    <a:cubicBezTo>
                      <a:pt x="297" y="744"/>
                      <a:pt x="311" y="719"/>
                      <a:pt x="330" y="698"/>
                    </a:cubicBezTo>
                    <a:cubicBezTo>
                      <a:pt x="334" y="699"/>
                      <a:pt x="336" y="703"/>
                      <a:pt x="340" y="703"/>
                    </a:cubicBezTo>
                    <a:cubicBezTo>
                      <a:pt x="341" y="704"/>
                      <a:pt x="341" y="706"/>
                      <a:pt x="342" y="707"/>
                    </a:cubicBezTo>
                    <a:cubicBezTo>
                      <a:pt x="340" y="709"/>
                      <a:pt x="338" y="711"/>
                      <a:pt x="336" y="713"/>
                    </a:cubicBezTo>
                    <a:cubicBezTo>
                      <a:pt x="307" y="745"/>
                      <a:pt x="301" y="785"/>
                      <a:pt x="297" y="826"/>
                    </a:cubicBezTo>
                    <a:cubicBezTo>
                      <a:pt x="297" y="830"/>
                      <a:pt x="294" y="837"/>
                      <a:pt x="301" y="838"/>
                    </a:cubicBezTo>
                    <a:cubicBezTo>
                      <a:pt x="308" y="839"/>
                      <a:pt x="316" y="848"/>
                      <a:pt x="323" y="837"/>
                    </a:cubicBezTo>
                    <a:cubicBezTo>
                      <a:pt x="328" y="828"/>
                      <a:pt x="329" y="840"/>
                      <a:pt x="333" y="838"/>
                    </a:cubicBezTo>
                    <a:cubicBezTo>
                      <a:pt x="336" y="830"/>
                      <a:pt x="340" y="822"/>
                      <a:pt x="343" y="813"/>
                    </a:cubicBezTo>
                    <a:cubicBezTo>
                      <a:pt x="350" y="819"/>
                      <a:pt x="354" y="833"/>
                      <a:pt x="366" y="819"/>
                    </a:cubicBezTo>
                    <a:cubicBezTo>
                      <a:pt x="369" y="819"/>
                      <a:pt x="372" y="818"/>
                      <a:pt x="374" y="817"/>
                    </a:cubicBezTo>
                    <a:cubicBezTo>
                      <a:pt x="378" y="819"/>
                      <a:pt x="382" y="823"/>
                      <a:pt x="375" y="824"/>
                    </a:cubicBezTo>
                    <a:cubicBezTo>
                      <a:pt x="367" y="826"/>
                      <a:pt x="365" y="831"/>
                      <a:pt x="360" y="837"/>
                    </a:cubicBezTo>
                    <a:cubicBezTo>
                      <a:pt x="367" y="838"/>
                      <a:pt x="372" y="835"/>
                      <a:pt x="377" y="835"/>
                    </a:cubicBezTo>
                    <a:cubicBezTo>
                      <a:pt x="385" y="834"/>
                      <a:pt x="395" y="829"/>
                      <a:pt x="401" y="841"/>
                    </a:cubicBezTo>
                    <a:cubicBezTo>
                      <a:pt x="409" y="834"/>
                      <a:pt x="409" y="822"/>
                      <a:pt x="415" y="814"/>
                    </a:cubicBezTo>
                    <a:cubicBezTo>
                      <a:pt x="416" y="819"/>
                      <a:pt x="415" y="824"/>
                      <a:pt x="417" y="828"/>
                    </a:cubicBezTo>
                    <a:cubicBezTo>
                      <a:pt x="424" y="825"/>
                      <a:pt x="426" y="817"/>
                      <a:pt x="432" y="815"/>
                    </a:cubicBezTo>
                    <a:cubicBezTo>
                      <a:pt x="432" y="831"/>
                      <a:pt x="432" y="847"/>
                      <a:pt x="432" y="863"/>
                    </a:cubicBezTo>
                    <a:cubicBezTo>
                      <a:pt x="429" y="862"/>
                      <a:pt x="423" y="861"/>
                      <a:pt x="424" y="862"/>
                    </a:cubicBezTo>
                    <a:cubicBezTo>
                      <a:pt x="430" y="871"/>
                      <a:pt x="420" y="868"/>
                      <a:pt x="419" y="868"/>
                    </a:cubicBezTo>
                    <a:cubicBezTo>
                      <a:pt x="408" y="872"/>
                      <a:pt x="396" y="871"/>
                      <a:pt x="384" y="873"/>
                    </a:cubicBezTo>
                    <a:cubicBezTo>
                      <a:pt x="389" y="884"/>
                      <a:pt x="393" y="895"/>
                      <a:pt x="398" y="907"/>
                    </a:cubicBezTo>
                    <a:cubicBezTo>
                      <a:pt x="402" y="902"/>
                      <a:pt x="404" y="898"/>
                      <a:pt x="407" y="893"/>
                    </a:cubicBezTo>
                    <a:cubicBezTo>
                      <a:pt x="413" y="915"/>
                      <a:pt x="421" y="935"/>
                      <a:pt x="420" y="956"/>
                    </a:cubicBezTo>
                    <a:cubicBezTo>
                      <a:pt x="420" y="960"/>
                      <a:pt x="421" y="963"/>
                      <a:pt x="425" y="965"/>
                    </a:cubicBezTo>
                    <a:cubicBezTo>
                      <a:pt x="422" y="972"/>
                      <a:pt x="419" y="978"/>
                      <a:pt x="416" y="985"/>
                    </a:cubicBezTo>
                    <a:cubicBezTo>
                      <a:pt x="410" y="979"/>
                      <a:pt x="411" y="971"/>
                      <a:pt x="410" y="962"/>
                    </a:cubicBezTo>
                    <a:cubicBezTo>
                      <a:pt x="406" y="969"/>
                      <a:pt x="402" y="973"/>
                      <a:pt x="397" y="965"/>
                    </a:cubicBezTo>
                    <a:cubicBezTo>
                      <a:pt x="395" y="972"/>
                      <a:pt x="395" y="978"/>
                      <a:pt x="394" y="984"/>
                    </a:cubicBezTo>
                    <a:cubicBezTo>
                      <a:pt x="390" y="991"/>
                      <a:pt x="386" y="999"/>
                      <a:pt x="386" y="1008"/>
                    </a:cubicBezTo>
                    <a:cubicBezTo>
                      <a:pt x="378" y="997"/>
                      <a:pt x="379" y="982"/>
                      <a:pt x="370" y="972"/>
                    </a:cubicBezTo>
                    <a:cubicBezTo>
                      <a:pt x="370" y="971"/>
                      <a:pt x="370" y="970"/>
                      <a:pt x="369" y="969"/>
                    </a:cubicBezTo>
                    <a:cubicBezTo>
                      <a:pt x="374" y="967"/>
                      <a:pt x="376" y="963"/>
                      <a:pt x="376" y="958"/>
                    </a:cubicBezTo>
                    <a:cubicBezTo>
                      <a:pt x="368" y="960"/>
                      <a:pt x="370" y="965"/>
                      <a:pt x="369" y="969"/>
                    </a:cubicBezTo>
                    <a:cubicBezTo>
                      <a:pt x="361" y="965"/>
                      <a:pt x="362" y="958"/>
                      <a:pt x="362" y="951"/>
                    </a:cubicBezTo>
                    <a:cubicBezTo>
                      <a:pt x="362" y="929"/>
                      <a:pt x="360" y="907"/>
                      <a:pt x="354" y="886"/>
                    </a:cubicBezTo>
                    <a:cubicBezTo>
                      <a:pt x="355" y="896"/>
                      <a:pt x="356" y="906"/>
                      <a:pt x="357" y="916"/>
                    </a:cubicBezTo>
                    <a:cubicBezTo>
                      <a:pt x="350" y="906"/>
                      <a:pt x="345" y="896"/>
                      <a:pt x="343" y="884"/>
                    </a:cubicBezTo>
                    <a:cubicBezTo>
                      <a:pt x="341" y="878"/>
                      <a:pt x="341" y="870"/>
                      <a:pt x="336" y="865"/>
                    </a:cubicBezTo>
                    <a:cubicBezTo>
                      <a:pt x="335" y="864"/>
                      <a:pt x="335" y="862"/>
                      <a:pt x="335" y="860"/>
                    </a:cubicBezTo>
                    <a:cubicBezTo>
                      <a:pt x="334" y="860"/>
                      <a:pt x="334" y="860"/>
                      <a:pt x="334" y="861"/>
                    </a:cubicBezTo>
                    <a:cubicBezTo>
                      <a:pt x="333" y="863"/>
                      <a:pt x="334" y="864"/>
                      <a:pt x="336" y="865"/>
                    </a:cubicBezTo>
                    <a:cubicBezTo>
                      <a:pt x="333" y="873"/>
                      <a:pt x="342" y="880"/>
                      <a:pt x="336" y="887"/>
                    </a:cubicBezTo>
                    <a:cubicBezTo>
                      <a:pt x="334" y="878"/>
                      <a:pt x="326" y="874"/>
                      <a:pt x="320" y="867"/>
                    </a:cubicBezTo>
                    <a:cubicBezTo>
                      <a:pt x="321" y="878"/>
                      <a:pt x="325" y="882"/>
                      <a:pt x="336" y="887"/>
                    </a:cubicBezTo>
                    <a:cubicBezTo>
                      <a:pt x="334" y="893"/>
                      <a:pt x="344" y="897"/>
                      <a:pt x="342" y="900"/>
                    </a:cubicBezTo>
                    <a:cubicBezTo>
                      <a:pt x="335" y="911"/>
                      <a:pt x="347" y="914"/>
                      <a:pt x="350" y="920"/>
                    </a:cubicBezTo>
                    <a:cubicBezTo>
                      <a:pt x="351" y="923"/>
                      <a:pt x="354" y="924"/>
                      <a:pt x="355" y="928"/>
                    </a:cubicBezTo>
                    <a:cubicBezTo>
                      <a:pt x="362" y="948"/>
                      <a:pt x="361" y="970"/>
                      <a:pt x="360" y="991"/>
                    </a:cubicBezTo>
                    <a:cubicBezTo>
                      <a:pt x="356" y="990"/>
                      <a:pt x="354" y="983"/>
                      <a:pt x="350" y="986"/>
                    </a:cubicBezTo>
                    <a:cubicBezTo>
                      <a:pt x="346" y="988"/>
                      <a:pt x="348" y="993"/>
                      <a:pt x="348" y="997"/>
                    </a:cubicBezTo>
                    <a:cubicBezTo>
                      <a:pt x="348" y="999"/>
                      <a:pt x="348" y="1001"/>
                      <a:pt x="348" y="1003"/>
                    </a:cubicBezTo>
                    <a:cubicBezTo>
                      <a:pt x="344" y="1002"/>
                      <a:pt x="341" y="997"/>
                      <a:pt x="337" y="1000"/>
                    </a:cubicBezTo>
                    <a:cubicBezTo>
                      <a:pt x="334" y="1003"/>
                      <a:pt x="336" y="1008"/>
                      <a:pt x="336" y="1012"/>
                    </a:cubicBezTo>
                    <a:cubicBezTo>
                      <a:pt x="337" y="1015"/>
                      <a:pt x="338" y="1017"/>
                      <a:pt x="338" y="1020"/>
                    </a:cubicBezTo>
                    <a:cubicBezTo>
                      <a:pt x="321" y="1020"/>
                      <a:pt x="321" y="1020"/>
                      <a:pt x="326" y="1032"/>
                    </a:cubicBezTo>
                    <a:cubicBezTo>
                      <a:pt x="324" y="1033"/>
                      <a:pt x="324" y="1034"/>
                      <a:pt x="326" y="1034"/>
                    </a:cubicBezTo>
                    <a:cubicBezTo>
                      <a:pt x="326" y="1034"/>
                      <a:pt x="326" y="1034"/>
                      <a:pt x="326" y="1034"/>
                    </a:cubicBezTo>
                    <a:cubicBezTo>
                      <a:pt x="327" y="1040"/>
                      <a:pt x="324" y="1044"/>
                      <a:pt x="321" y="1048"/>
                    </a:cubicBezTo>
                    <a:cubicBezTo>
                      <a:pt x="317" y="1051"/>
                      <a:pt x="312" y="1045"/>
                      <a:pt x="308" y="1048"/>
                    </a:cubicBezTo>
                    <a:cubicBezTo>
                      <a:pt x="304" y="1045"/>
                      <a:pt x="299" y="1042"/>
                      <a:pt x="296" y="1038"/>
                    </a:cubicBezTo>
                    <a:cubicBezTo>
                      <a:pt x="293" y="1036"/>
                      <a:pt x="293" y="1031"/>
                      <a:pt x="289" y="1033"/>
                    </a:cubicBezTo>
                    <a:cubicBezTo>
                      <a:pt x="285" y="1034"/>
                      <a:pt x="286" y="1038"/>
                      <a:pt x="286" y="1041"/>
                    </a:cubicBezTo>
                    <a:cubicBezTo>
                      <a:pt x="283" y="1072"/>
                      <a:pt x="276" y="1101"/>
                      <a:pt x="267" y="1131"/>
                    </a:cubicBezTo>
                    <a:cubicBezTo>
                      <a:pt x="259" y="1131"/>
                      <a:pt x="256" y="1125"/>
                      <a:pt x="253" y="1119"/>
                    </a:cubicBezTo>
                    <a:cubicBezTo>
                      <a:pt x="260" y="1113"/>
                      <a:pt x="259" y="1104"/>
                      <a:pt x="261" y="1097"/>
                    </a:cubicBezTo>
                    <a:cubicBezTo>
                      <a:pt x="270" y="1056"/>
                      <a:pt x="282" y="1015"/>
                      <a:pt x="272" y="972"/>
                    </a:cubicBezTo>
                    <a:cubicBezTo>
                      <a:pt x="271" y="969"/>
                      <a:pt x="263" y="958"/>
                      <a:pt x="277" y="960"/>
                    </a:cubicBezTo>
                    <a:cubicBezTo>
                      <a:pt x="277" y="960"/>
                      <a:pt x="278" y="958"/>
                      <a:pt x="278" y="956"/>
                    </a:cubicBezTo>
                    <a:cubicBezTo>
                      <a:pt x="278" y="933"/>
                      <a:pt x="278" y="910"/>
                      <a:pt x="278" y="887"/>
                    </a:cubicBezTo>
                    <a:cubicBezTo>
                      <a:pt x="270" y="891"/>
                      <a:pt x="264" y="898"/>
                      <a:pt x="255" y="902"/>
                    </a:cubicBezTo>
                    <a:cubicBezTo>
                      <a:pt x="245" y="907"/>
                      <a:pt x="231" y="905"/>
                      <a:pt x="224" y="918"/>
                    </a:cubicBezTo>
                    <a:cubicBezTo>
                      <a:pt x="221" y="922"/>
                      <a:pt x="214" y="924"/>
                      <a:pt x="208" y="926"/>
                    </a:cubicBezTo>
                    <a:cubicBezTo>
                      <a:pt x="200" y="928"/>
                      <a:pt x="198" y="932"/>
                      <a:pt x="197" y="940"/>
                    </a:cubicBezTo>
                    <a:cubicBezTo>
                      <a:pt x="195" y="972"/>
                      <a:pt x="192" y="1004"/>
                      <a:pt x="190" y="1035"/>
                    </a:cubicBezTo>
                    <a:cubicBezTo>
                      <a:pt x="187" y="1039"/>
                      <a:pt x="188" y="1043"/>
                      <a:pt x="189" y="1047"/>
                    </a:cubicBezTo>
                    <a:cubicBezTo>
                      <a:pt x="189" y="1047"/>
                      <a:pt x="189" y="1047"/>
                      <a:pt x="189" y="1047"/>
                    </a:cubicBezTo>
                    <a:cubicBezTo>
                      <a:pt x="183" y="1047"/>
                      <a:pt x="181" y="1050"/>
                      <a:pt x="178" y="1054"/>
                    </a:cubicBezTo>
                    <a:cubicBezTo>
                      <a:pt x="178" y="1054"/>
                      <a:pt x="177" y="1055"/>
                      <a:pt x="176" y="1055"/>
                    </a:cubicBezTo>
                    <a:cubicBezTo>
                      <a:pt x="175" y="1055"/>
                      <a:pt x="174" y="1054"/>
                      <a:pt x="174" y="1054"/>
                    </a:cubicBezTo>
                    <a:cubicBezTo>
                      <a:pt x="172" y="1051"/>
                      <a:pt x="177" y="1045"/>
                      <a:pt x="169" y="1046"/>
                    </a:cubicBezTo>
                    <a:cubicBezTo>
                      <a:pt x="171" y="1015"/>
                      <a:pt x="174" y="985"/>
                      <a:pt x="176" y="954"/>
                    </a:cubicBezTo>
                    <a:cubicBezTo>
                      <a:pt x="178" y="933"/>
                      <a:pt x="178" y="934"/>
                      <a:pt x="157" y="930"/>
                    </a:cubicBezTo>
                    <a:cubicBezTo>
                      <a:pt x="145" y="928"/>
                      <a:pt x="138" y="932"/>
                      <a:pt x="131" y="943"/>
                    </a:cubicBezTo>
                    <a:cubicBezTo>
                      <a:pt x="117" y="967"/>
                      <a:pt x="107" y="994"/>
                      <a:pt x="99" y="1020"/>
                    </a:cubicBezTo>
                    <a:cubicBezTo>
                      <a:pt x="96" y="1027"/>
                      <a:pt x="96" y="1035"/>
                      <a:pt x="89" y="1039"/>
                    </a:cubicBezTo>
                    <a:cubicBezTo>
                      <a:pt x="88" y="1040"/>
                      <a:pt x="87" y="1041"/>
                      <a:pt x="86" y="1041"/>
                    </a:cubicBezTo>
                    <a:cubicBezTo>
                      <a:pt x="85" y="1042"/>
                      <a:pt x="84" y="1042"/>
                      <a:pt x="83" y="1042"/>
                    </a:cubicBezTo>
                    <a:cubicBezTo>
                      <a:pt x="74" y="1007"/>
                      <a:pt x="56" y="976"/>
                      <a:pt x="35" y="946"/>
                    </a:cubicBezTo>
                    <a:cubicBezTo>
                      <a:pt x="31" y="940"/>
                      <a:pt x="28" y="940"/>
                      <a:pt x="22" y="944"/>
                    </a:cubicBezTo>
                    <a:cubicBezTo>
                      <a:pt x="15" y="948"/>
                      <a:pt x="8" y="951"/>
                      <a:pt x="0" y="950"/>
                    </a:cubicBezTo>
                    <a:cubicBezTo>
                      <a:pt x="14" y="942"/>
                      <a:pt x="30" y="935"/>
                      <a:pt x="33" y="917"/>
                    </a:cubicBezTo>
                    <a:cubicBezTo>
                      <a:pt x="36" y="902"/>
                      <a:pt x="41" y="888"/>
                      <a:pt x="35" y="873"/>
                    </a:cubicBezTo>
                    <a:cubicBezTo>
                      <a:pt x="35" y="884"/>
                      <a:pt x="28" y="893"/>
                      <a:pt x="32" y="904"/>
                    </a:cubicBezTo>
                    <a:cubicBezTo>
                      <a:pt x="34" y="909"/>
                      <a:pt x="30" y="918"/>
                      <a:pt x="24" y="919"/>
                    </a:cubicBezTo>
                    <a:cubicBezTo>
                      <a:pt x="20" y="919"/>
                      <a:pt x="17" y="913"/>
                      <a:pt x="16" y="907"/>
                    </a:cubicBezTo>
                    <a:cubicBezTo>
                      <a:pt x="13" y="887"/>
                      <a:pt x="20" y="868"/>
                      <a:pt x="21" y="848"/>
                    </a:cubicBezTo>
                    <a:cubicBezTo>
                      <a:pt x="25" y="848"/>
                      <a:pt x="23" y="844"/>
                      <a:pt x="25" y="843"/>
                    </a:cubicBezTo>
                    <a:cubicBezTo>
                      <a:pt x="48" y="868"/>
                      <a:pt x="53" y="902"/>
                      <a:pt x="37" y="931"/>
                    </a:cubicBezTo>
                    <a:cubicBezTo>
                      <a:pt x="35" y="936"/>
                      <a:pt x="37" y="938"/>
                      <a:pt x="39" y="942"/>
                    </a:cubicBezTo>
                    <a:cubicBezTo>
                      <a:pt x="51" y="958"/>
                      <a:pt x="63" y="975"/>
                      <a:pt x="71" y="994"/>
                    </a:cubicBezTo>
                    <a:cubicBezTo>
                      <a:pt x="75" y="1003"/>
                      <a:pt x="79" y="1013"/>
                      <a:pt x="83" y="1022"/>
                    </a:cubicBezTo>
                    <a:cubicBezTo>
                      <a:pt x="88" y="964"/>
                      <a:pt x="89" y="907"/>
                      <a:pt x="87" y="850"/>
                    </a:cubicBezTo>
                    <a:cubicBezTo>
                      <a:pt x="89" y="842"/>
                      <a:pt x="82" y="832"/>
                      <a:pt x="91" y="826"/>
                    </a:cubicBezTo>
                    <a:cubicBezTo>
                      <a:pt x="93" y="832"/>
                      <a:pt x="94" y="839"/>
                      <a:pt x="101" y="841"/>
                    </a:cubicBezTo>
                    <a:cubicBezTo>
                      <a:pt x="101" y="888"/>
                      <a:pt x="101" y="935"/>
                      <a:pt x="101" y="981"/>
                    </a:cubicBezTo>
                    <a:cubicBezTo>
                      <a:pt x="104" y="980"/>
                      <a:pt x="105" y="977"/>
                      <a:pt x="106" y="975"/>
                    </a:cubicBezTo>
                    <a:cubicBezTo>
                      <a:pt x="127" y="936"/>
                      <a:pt x="144" y="893"/>
                      <a:pt x="183" y="867"/>
                    </a:cubicBezTo>
                    <a:cubicBezTo>
                      <a:pt x="185" y="865"/>
                      <a:pt x="185" y="863"/>
                      <a:pt x="186" y="860"/>
                    </a:cubicBezTo>
                    <a:cubicBezTo>
                      <a:pt x="188" y="838"/>
                      <a:pt x="190" y="816"/>
                      <a:pt x="192" y="793"/>
                    </a:cubicBezTo>
                    <a:cubicBezTo>
                      <a:pt x="201" y="793"/>
                      <a:pt x="209" y="792"/>
                      <a:pt x="201" y="781"/>
                    </a:cubicBezTo>
                    <a:cubicBezTo>
                      <a:pt x="200" y="780"/>
                      <a:pt x="201" y="778"/>
                      <a:pt x="201" y="776"/>
                    </a:cubicBezTo>
                    <a:cubicBezTo>
                      <a:pt x="209" y="777"/>
                      <a:pt x="211" y="774"/>
                      <a:pt x="206" y="767"/>
                    </a:cubicBezTo>
                    <a:cubicBezTo>
                      <a:pt x="203" y="764"/>
                      <a:pt x="199" y="760"/>
                      <a:pt x="202" y="756"/>
                    </a:cubicBezTo>
                    <a:cubicBezTo>
                      <a:pt x="204" y="752"/>
                      <a:pt x="209" y="755"/>
                      <a:pt x="213" y="754"/>
                    </a:cubicBezTo>
                    <a:cubicBezTo>
                      <a:pt x="213" y="755"/>
                      <a:pt x="214" y="755"/>
                      <a:pt x="214" y="755"/>
                    </a:cubicBezTo>
                    <a:cubicBezTo>
                      <a:pt x="214" y="759"/>
                      <a:pt x="214" y="763"/>
                      <a:pt x="213" y="767"/>
                    </a:cubicBezTo>
                    <a:cubicBezTo>
                      <a:pt x="211" y="792"/>
                      <a:pt x="208" y="816"/>
                      <a:pt x="206" y="841"/>
                    </a:cubicBezTo>
                    <a:cubicBezTo>
                      <a:pt x="206" y="845"/>
                      <a:pt x="204" y="853"/>
                      <a:pt x="211" y="849"/>
                    </a:cubicBezTo>
                    <a:cubicBezTo>
                      <a:pt x="231" y="838"/>
                      <a:pt x="252" y="836"/>
                      <a:pt x="275" y="835"/>
                    </a:cubicBezTo>
                    <a:cubicBezTo>
                      <a:pt x="280" y="835"/>
                      <a:pt x="282" y="833"/>
                      <a:pt x="283" y="828"/>
                    </a:cubicBezTo>
                    <a:cubicBezTo>
                      <a:pt x="289" y="791"/>
                      <a:pt x="280" y="756"/>
                      <a:pt x="270" y="721"/>
                    </a:cubicBezTo>
                    <a:cubicBezTo>
                      <a:pt x="266" y="708"/>
                      <a:pt x="242" y="694"/>
                      <a:pt x="230" y="696"/>
                    </a:cubicBezTo>
                    <a:cubicBezTo>
                      <a:pt x="223" y="694"/>
                      <a:pt x="217" y="692"/>
                      <a:pt x="213" y="687"/>
                    </a:cubicBezTo>
                    <a:cubicBezTo>
                      <a:pt x="218" y="686"/>
                      <a:pt x="221" y="681"/>
                      <a:pt x="226" y="678"/>
                    </a:cubicBezTo>
                    <a:cubicBezTo>
                      <a:pt x="235" y="688"/>
                      <a:pt x="249" y="688"/>
                      <a:pt x="260" y="696"/>
                    </a:cubicBezTo>
                    <a:cubicBezTo>
                      <a:pt x="257" y="683"/>
                      <a:pt x="250" y="671"/>
                      <a:pt x="245" y="660"/>
                    </a:cubicBezTo>
                    <a:cubicBezTo>
                      <a:pt x="241" y="649"/>
                      <a:pt x="237" y="646"/>
                      <a:pt x="227" y="648"/>
                    </a:cubicBezTo>
                    <a:cubicBezTo>
                      <a:pt x="228" y="644"/>
                      <a:pt x="230" y="640"/>
                      <a:pt x="232" y="635"/>
                    </a:cubicBezTo>
                    <a:cubicBezTo>
                      <a:pt x="224" y="636"/>
                      <a:pt x="218" y="636"/>
                      <a:pt x="212" y="637"/>
                    </a:cubicBezTo>
                    <a:cubicBezTo>
                      <a:pt x="211" y="636"/>
                      <a:pt x="209" y="636"/>
                      <a:pt x="208" y="636"/>
                    </a:cubicBezTo>
                    <a:cubicBezTo>
                      <a:pt x="203" y="634"/>
                      <a:pt x="199" y="631"/>
                      <a:pt x="205" y="625"/>
                    </a:cubicBezTo>
                    <a:cubicBezTo>
                      <a:pt x="207" y="624"/>
                      <a:pt x="213" y="624"/>
                      <a:pt x="211" y="619"/>
                    </a:cubicBezTo>
                    <a:cubicBezTo>
                      <a:pt x="209" y="616"/>
                      <a:pt x="205" y="617"/>
                      <a:pt x="202" y="616"/>
                    </a:cubicBezTo>
                    <a:cubicBezTo>
                      <a:pt x="199" y="616"/>
                      <a:pt x="197" y="616"/>
                      <a:pt x="194" y="614"/>
                    </a:cubicBezTo>
                    <a:cubicBezTo>
                      <a:pt x="199" y="605"/>
                      <a:pt x="190" y="609"/>
                      <a:pt x="188" y="607"/>
                    </a:cubicBezTo>
                    <a:cubicBezTo>
                      <a:pt x="188" y="598"/>
                      <a:pt x="192" y="593"/>
                      <a:pt x="200" y="589"/>
                    </a:cubicBezTo>
                    <a:cubicBezTo>
                      <a:pt x="202" y="590"/>
                      <a:pt x="204" y="593"/>
                      <a:pt x="206" y="590"/>
                    </a:cubicBezTo>
                    <a:cubicBezTo>
                      <a:pt x="207" y="590"/>
                      <a:pt x="206" y="588"/>
                      <a:pt x="206" y="587"/>
                    </a:cubicBezTo>
                    <a:cubicBezTo>
                      <a:pt x="203" y="585"/>
                      <a:pt x="201" y="585"/>
                      <a:pt x="200" y="588"/>
                    </a:cubicBezTo>
                    <a:cubicBezTo>
                      <a:pt x="185" y="589"/>
                      <a:pt x="171" y="585"/>
                      <a:pt x="157" y="588"/>
                    </a:cubicBezTo>
                    <a:cubicBezTo>
                      <a:pt x="157" y="586"/>
                      <a:pt x="156" y="584"/>
                      <a:pt x="156" y="583"/>
                    </a:cubicBezTo>
                    <a:cubicBezTo>
                      <a:pt x="146" y="579"/>
                      <a:pt x="150" y="570"/>
                      <a:pt x="149" y="563"/>
                    </a:cubicBezTo>
                    <a:cubicBezTo>
                      <a:pt x="149" y="561"/>
                      <a:pt x="149" y="559"/>
                      <a:pt x="149" y="557"/>
                    </a:cubicBezTo>
                    <a:cubicBezTo>
                      <a:pt x="150" y="550"/>
                      <a:pt x="146" y="548"/>
                      <a:pt x="141" y="548"/>
                    </a:cubicBezTo>
                    <a:close/>
                    <a:moveTo>
                      <a:pt x="314" y="1037"/>
                    </a:moveTo>
                    <a:cubicBezTo>
                      <a:pt x="315" y="1038"/>
                      <a:pt x="315" y="1039"/>
                      <a:pt x="316" y="1039"/>
                    </a:cubicBezTo>
                    <a:cubicBezTo>
                      <a:pt x="317" y="1040"/>
                      <a:pt x="318" y="1041"/>
                      <a:pt x="319" y="1041"/>
                    </a:cubicBezTo>
                    <a:cubicBezTo>
                      <a:pt x="319" y="1041"/>
                      <a:pt x="319" y="1041"/>
                      <a:pt x="319" y="1040"/>
                    </a:cubicBezTo>
                    <a:cubicBezTo>
                      <a:pt x="318" y="1040"/>
                      <a:pt x="317" y="1040"/>
                      <a:pt x="316" y="1039"/>
                    </a:cubicBezTo>
                    <a:cubicBezTo>
                      <a:pt x="316" y="1039"/>
                      <a:pt x="315" y="1038"/>
                      <a:pt x="314" y="1037"/>
                    </a:cubicBezTo>
                    <a:cubicBezTo>
                      <a:pt x="314" y="1037"/>
                      <a:pt x="313" y="1037"/>
                      <a:pt x="313" y="1036"/>
                    </a:cubicBezTo>
                    <a:cubicBezTo>
                      <a:pt x="313" y="1037"/>
                      <a:pt x="314" y="1037"/>
                      <a:pt x="314" y="1037"/>
                    </a:cubicBezTo>
                    <a:close/>
                    <a:moveTo>
                      <a:pt x="210" y="181"/>
                    </a:moveTo>
                    <a:cubicBezTo>
                      <a:pt x="211" y="183"/>
                      <a:pt x="213" y="184"/>
                      <a:pt x="215" y="184"/>
                    </a:cubicBezTo>
                    <a:cubicBezTo>
                      <a:pt x="213" y="186"/>
                      <a:pt x="210" y="186"/>
                      <a:pt x="208" y="186"/>
                    </a:cubicBezTo>
                    <a:cubicBezTo>
                      <a:pt x="195" y="182"/>
                      <a:pt x="182" y="176"/>
                      <a:pt x="168" y="179"/>
                    </a:cubicBezTo>
                    <a:cubicBezTo>
                      <a:pt x="181" y="181"/>
                      <a:pt x="194" y="187"/>
                      <a:pt x="207" y="186"/>
                    </a:cubicBezTo>
                    <a:cubicBezTo>
                      <a:pt x="210" y="195"/>
                      <a:pt x="219" y="192"/>
                      <a:pt x="224" y="195"/>
                    </a:cubicBezTo>
                    <a:cubicBezTo>
                      <a:pt x="235" y="199"/>
                      <a:pt x="244" y="209"/>
                      <a:pt x="257" y="215"/>
                    </a:cubicBezTo>
                    <a:cubicBezTo>
                      <a:pt x="253" y="207"/>
                      <a:pt x="253" y="201"/>
                      <a:pt x="246" y="198"/>
                    </a:cubicBezTo>
                    <a:cubicBezTo>
                      <a:pt x="246" y="196"/>
                      <a:pt x="246" y="195"/>
                      <a:pt x="245" y="193"/>
                    </a:cubicBezTo>
                    <a:cubicBezTo>
                      <a:pt x="245" y="193"/>
                      <a:pt x="244" y="193"/>
                      <a:pt x="244" y="193"/>
                    </a:cubicBezTo>
                    <a:cubicBezTo>
                      <a:pt x="244" y="195"/>
                      <a:pt x="244" y="197"/>
                      <a:pt x="246" y="198"/>
                    </a:cubicBezTo>
                    <a:cubicBezTo>
                      <a:pt x="246" y="202"/>
                      <a:pt x="245" y="202"/>
                      <a:pt x="242" y="200"/>
                    </a:cubicBezTo>
                    <a:cubicBezTo>
                      <a:pt x="233" y="194"/>
                      <a:pt x="224" y="189"/>
                      <a:pt x="215" y="184"/>
                    </a:cubicBezTo>
                    <a:cubicBezTo>
                      <a:pt x="214" y="182"/>
                      <a:pt x="212" y="181"/>
                      <a:pt x="206" y="180"/>
                    </a:cubicBezTo>
                    <a:cubicBezTo>
                      <a:pt x="207" y="180"/>
                      <a:pt x="208" y="181"/>
                      <a:pt x="209" y="181"/>
                    </a:cubicBezTo>
                    <a:cubicBezTo>
                      <a:pt x="211" y="181"/>
                      <a:pt x="209" y="180"/>
                      <a:pt x="210" y="179"/>
                    </a:cubicBezTo>
                    <a:cubicBezTo>
                      <a:pt x="209" y="178"/>
                      <a:pt x="208" y="178"/>
                      <a:pt x="207" y="177"/>
                    </a:cubicBezTo>
                    <a:cubicBezTo>
                      <a:pt x="207" y="178"/>
                      <a:pt x="206" y="179"/>
                      <a:pt x="210" y="181"/>
                    </a:cubicBezTo>
                    <a:close/>
                    <a:moveTo>
                      <a:pt x="386" y="948"/>
                    </a:moveTo>
                    <a:cubicBezTo>
                      <a:pt x="393" y="947"/>
                      <a:pt x="391" y="942"/>
                      <a:pt x="391" y="938"/>
                    </a:cubicBezTo>
                    <a:cubicBezTo>
                      <a:pt x="405" y="936"/>
                      <a:pt x="396" y="927"/>
                      <a:pt x="398" y="922"/>
                    </a:cubicBezTo>
                    <a:cubicBezTo>
                      <a:pt x="395" y="927"/>
                      <a:pt x="391" y="931"/>
                      <a:pt x="391" y="938"/>
                    </a:cubicBezTo>
                    <a:cubicBezTo>
                      <a:pt x="388" y="940"/>
                      <a:pt x="387" y="944"/>
                      <a:pt x="386" y="948"/>
                    </a:cubicBezTo>
                    <a:cubicBezTo>
                      <a:pt x="385" y="948"/>
                      <a:pt x="383" y="948"/>
                      <a:pt x="383" y="950"/>
                    </a:cubicBezTo>
                    <a:cubicBezTo>
                      <a:pt x="383" y="951"/>
                      <a:pt x="383" y="951"/>
                      <a:pt x="384" y="951"/>
                    </a:cubicBezTo>
                    <a:cubicBezTo>
                      <a:pt x="386" y="951"/>
                      <a:pt x="386" y="949"/>
                      <a:pt x="386" y="948"/>
                    </a:cubicBezTo>
                    <a:close/>
                    <a:moveTo>
                      <a:pt x="162" y="63"/>
                    </a:moveTo>
                    <a:cubicBezTo>
                      <a:pt x="162" y="63"/>
                      <a:pt x="162" y="63"/>
                      <a:pt x="163" y="63"/>
                    </a:cubicBezTo>
                    <a:cubicBezTo>
                      <a:pt x="162" y="63"/>
                      <a:pt x="162" y="63"/>
                      <a:pt x="162" y="63"/>
                    </a:cubicBezTo>
                    <a:cubicBezTo>
                      <a:pt x="161" y="60"/>
                      <a:pt x="161" y="57"/>
                      <a:pt x="157" y="56"/>
                    </a:cubicBezTo>
                    <a:cubicBezTo>
                      <a:pt x="156" y="56"/>
                      <a:pt x="155" y="57"/>
                      <a:pt x="155" y="59"/>
                    </a:cubicBezTo>
                    <a:cubicBezTo>
                      <a:pt x="156" y="62"/>
                      <a:pt x="159" y="62"/>
                      <a:pt x="162" y="63"/>
                    </a:cubicBezTo>
                    <a:close/>
                    <a:moveTo>
                      <a:pt x="157" y="512"/>
                    </a:moveTo>
                    <a:cubicBezTo>
                      <a:pt x="156" y="512"/>
                      <a:pt x="156" y="512"/>
                      <a:pt x="156" y="512"/>
                    </a:cubicBezTo>
                    <a:cubicBezTo>
                      <a:pt x="156" y="512"/>
                      <a:pt x="156" y="512"/>
                      <a:pt x="157" y="512"/>
                    </a:cubicBezTo>
                    <a:cubicBezTo>
                      <a:pt x="153" y="519"/>
                      <a:pt x="147" y="509"/>
                      <a:pt x="143" y="515"/>
                    </a:cubicBezTo>
                    <a:cubicBezTo>
                      <a:pt x="145" y="519"/>
                      <a:pt x="150" y="519"/>
                      <a:pt x="153" y="520"/>
                    </a:cubicBezTo>
                    <a:cubicBezTo>
                      <a:pt x="157" y="522"/>
                      <a:pt x="161" y="524"/>
                      <a:pt x="163" y="520"/>
                    </a:cubicBezTo>
                    <a:cubicBezTo>
                      <a:pt x="164" y="516"/>
                      <a:pt x="161" y="513"/>
                      <a:pt x="157" y="512"/>
                    </a:cubicBezTo>
                    <a:close/>
                    <a:moveTo>
                      <a:pt x="154" y="75"/>
                    </a:moveTo>
                    <a:cubicBezTo>
                      <a:pt x="154" y="72"/>
                      <a:pt x="153" y="70"/>
                      <a:pt x="150" y="70"/>
                    </a:cubicBezTo>
                    <a:cubicBezTo>
                      <a:pt x="141" y="59"/>
                      <a:pt x="128" y="53"/>
                      <a:pt x="121" y="41"/>
                    </a:cubicBezTo>
                    <a:cubicBezTo>
                      <a:pt x="120" y="40"/>
                      <a:pt x="117" y="39"/>
                      <a:pt x="117" y="40"/>
                    </a:cubicBezTo>
                    <a:cubicBezTo>
                      <a:pt x="115" y="50"/>
                      <a:pt x="111" y="42"/>
                      <a:pt x="109" y="40"/>
                    </a:cubicBezTo>
                    <a:cubicBezTo>
                      <a:pt x="104" y="36"/>
                      <a:pt x="97" y="34"/>
                      <a:pt x="90" y="32"/>
                    </a:cubicBezTo>
                    <a:cubicBezTo>
                      <a:pt x="92" y="38"/>
                      <a:pt x="97" y="38"/>
                      <a:pt x="100" y="41"/>
                    </a:cubicBezTo>
                    <a:cubicBezTo>
                      <a:pt x="105" y="44"/>
                      <a:pt x="102" y="45"/>
                      <a:pt x="99" y="46"/>
                    </a:cubicBezTo>
                    <a:cubicBezTo>
                      <a:pt x="89" y="38"/>
                      <a:pt x="77" y="38"/>
                      <a:pt x="65" y="40"/>
                    </a:cubicBezTo>
                    <a:cubicBezTo>
                      <a:pt x="76" y="42"/>
                      <a:pt x="87" y="47"/>
                      <a:pt x="99" y="46"/>
                    </a:cubicBezTo>
                    <a:cubicBezTo>
                      <a:pt x="114" y="56"/>
                      <a:pt x="131" y="64"/>
                      <a:pt x="149" y="70"/>
                    </a:cubicBezTo>
                    <a:cubicBezTo>
                      <a:pt x="150" y="73"/>
                      <a:pt x="151" y="75"/>
                      <a:pt x="154" y="75"/>
                    </a:cubicBezTo>
                    <a:cubicBezTo>
                      <a:pt x="158" y="84"/>
                      <a:pt x="164" y="91"/>
                      <a:pt x="174" y="94"/>
                    </a:cubicBezTo>
                    <a:cubicBezTo>
                      <a:pt x="183" y="107"/>
                      <a:pt x="191" y="120"/>
                      <a:pt x="205" y="128"/>
                    </a:cubicBezTo>
                    <a:cubicBezTo>
                      <a:pt x="205" y="132"/>
                      <a:pt x="205" y="136"/>
                      <a:pt x="211" y="137"/>
                    </a:cubicBezTo>
                    <a:cubicBezTo>
                      <a:pt x="211" y="131"/>
                      <a:pt x="208" y="130"/>
                      <a:pt x="205" y="128"/>
                    </a:cubicBezTo>
                    <a:cubicBezTo>
                      <a:pt x="196" y="114"/>
                      <a:pt x="188" y="101"/>
                      <a:pt x="179" y="87"/>
                    </a:cubicBezTo>
                    <a:cubicBezTo>
                      <a:pt x="177" y="90"/>
                      <a:pt x="179" y="95"/>
                      <a:pt x="174" y="94"/>
                    </a:cubicBezTo>
                    <a:cubicBezTo>
                      <a:pt x="175" y="89"/>
                      <a:pt x="169" y="87"/>
                      <a:pt x="169" y="82"/>
                    </a:cubicBezTo>
                    <a:cubicBezTo>
                      <a:pt x="174" y="81"/>
                      <a:pt x="175" y="78"/>
                      <a:pt x="172" y="75"/>
                    </a:cubicBezTo>
                    <a:cubicBezTo>
                      <a:pt x="170" y="72"/>
                      <a:pt x="169" y="68"/>
                      <a:pt x="166" y="69"/>
                    </a:cubicBezTo>
                    <a:cubicBezTo>
                      <a:pt x="162" y="70"/>
                      <a:pt x="165" y="74"/>
                      <a:pt x="164" y="77"/>
                    </a:cubicBezTo>
                    <a:cubicBezTo>
                      <a:pt x="161" y="76"/>
                      <a:pt x="158" y="76"/>
                      <a:pt x="154" y="75"/>
                    </a:cubicBezTo>
                    <a:close/>
                    <a:moveTo>
                      <a:pt x="193" y="522"/>
                    </a:moveTo>
                    <a:cubicBezTo>
                      <a:pt x="193" y="520"/>
                      <a:pt x="193" y="518"/>
                      <a:pt x="190" y="518"/>
                    </a:cubicBezTo>
                    <a:cubicBezTo>
                      <a:pt x="190" y="518"/>
                      <a:pt x="189" y="519"/>
                      <a:pt x="189" y="519"/>
                    </a:cubicBezTo>
                    <a:cubicBezTo>
                      <a:pt x="189" y="522"/>
                      <a:pt x="191" y="522"/>
                      <a:pt x="193" y="522"/>
                    </a:cubicBezTo>
                    <a:cubicBezTo>
                      <a:pt x="204" y="539"/>
                      <a:pt x="216" y="555"/>
                      <a:pt x="210" y="577"/>
                    </a:cubicBezTo>
                    <a:cubicBezTo>
                      <a:pt x="210" y="579"/>
                      <a:pt x="212" y="582"/>
                      <a:pt x="215" y="581"/>
                    </a:cubicBezTo>
                    <a:cubicBezTo>
                      <a:pt x="218" y="581"/>
                      <a:pt x="217" y="578"/>
                      <a:pt x="217" y="575"/>
                    </a:cubicBezTo>
                    <a:cubicBezTo>
                      <a:pt x="218" y="557"/>
                      <a:pt x="210" y="541"/>
                      <a:pt x="204" y="525"/>
                    </a:cubicBezTo>
                    <a:cubicBezTo>
                      <a:pt x="201" y="519"/>
                      <a:pt x="197" y="520"/>
                      <a:pt x="193" y="522"/>
                    </a:cubicBezTo>
                    <a:close/>
                    <a:moveTo>
                      <a:pt x="224" y="604"/>
                    </a:moveTo>
                    <a:cubicBezTo>
                      <a:pt x="226" y="593"/>
                      <a:pt x="221" y="590"/>
                      <a:pt x="209" y="594"/>
                    </a:cubicBezTo>
                    <a:cubicBezTo>
                      <a:pt x="215" y="598"/>
                      <a:pt x="220" y="601"/>
                      <a:pt x="224" y="604"/>
                    </a:cubicBezTo>
                    <a:cubicBezTo>
                      <a:pt x="225" y="608"/>
                      <a:pt x="226" y="612"/>
                      <a:pt x="231" y="617"/>
                    </a:cubicBezTo>
                    <a:cubicBezTo>
                      <a:pt x="233" y="592"/>
                      <a:pt x="256" y="574"/>
                      <a:pt x="245" y="549"/>
                    </a:cubicBezTo>
                    <a:cubicBezTo>
                      <a:pt x="247" y="561"/>
                      <a:pt x="243" y="572"/>
                      <a:pt x="237" y="584"/>
                    </a:cubicBezTo>
                    <a:cubicBezTo>
                      <a:pt x="237" y="579"/>
                      <a:pt x="236" y="576"/>
                      <a:pt x="236" y="573"/>
                    </a:cubicBezTo>
                    <a:cubicBezTo>
                      <a:pt x="234" y="578"/>
                      <a:pt x="235" y="583"/>
                      <a:pt x="234" y="587"/>
                    </a:cubicBezTo>
                    <a:cubicBezTo>
                      <a:pt x="232" y="593"/>
                      <a:pt x="235" y="603"/>
                      <a:pt x="224" y="604"/>
                    </a:cubicBezTo>
                    <a:close/>
                    <a:moveTo>
                      <a:pt x="169" y="150"/>
                    </a:moveTo>
                    <a:cubicBezTo>
                      <a:pt x="168" y="150"/>
                      <a:pt x="168" y="149"/>
                      <a:pt x="168" y="149"/>
                    </a:cubicBezTo>
                    <a:cubicBezTo>
                      <a:pt x="168" y="149"/>
                      <a:pt x="168" y="150"/>
                      <a:pt x="169" y="150"/>
                    </a:cubicBezTo>
                    <a:cubicBezTo>
                      <a:pt x="171" y="154"/>
                      <a:pt x="170" y="154"/>
                      <a:pt x="165" y="153"/>
                    </a:cubicBezTo>
                    <a:cubicBezTo>
                      <a:pt x="158" y="151"/>
                      <a:pt x="152" y="145"/>
                      <a:pt x="140" y="147"/>
                    </a:cubicBezTo>
                    <a:cubicBezTo>
                      <a:pt x="162" y="157"/>
                      <a:pt x="182" y="166"/>
                      <a:pt x="201" y="175"/>
                    </a:cubicBezTo>
                    <a:cubicBezTo>
                      <a:pt x="202" y="174"/>
                      <a:pt x="202" y="173"/>
                      <a:pt x="203" y="172"/>
                    </a:cubicBezTo>
                    <a:cubicBezTo>
                      <a:pt x="190" y="167"/>
                      <a:pt x="184" y="152"/>
                      <a:pt x="169" y="150"/>
                    </a:cubicBezTo>
                    <a:close/>
                    <a:moveTo>
                      <a:pt x="229" y="856"/>
                    </a:moveTo>
                    <a:cubicBezTo>
                      <a:pt x="229" y="852"/>
                      <a:pt x="227" y="850"/>
                      <a:pt x="223" y="852"/>
                    </a:cubicBezTo>
                    <a:cubicBezTo>
                      <a:pt x="220" y="853"/>
                      <a:pt x="217" y="854"/>
                      <a:pt x="220" y="858"/>
                    </a:cubicBezTo>
                    <a:cubicBezTo>
                      <a:pt x="210" y="859"/>
                      <a:pt x="206" y="867"/>
                      <a:pt x="201" y="873"/>
                    </a:cubicBezTo>
                    <a:cubicBezTo>
                      <a:pt x="228" y="859"/>
                      <a:pt x="255" y="849"/>
                      <a:pt x="286" y="855"/>
                    </a:cubicBezTo>
                    <a:cubicBezTo>
                      <a:pt x="286" y="854"/>
                      <a:pt x="286" y="853"/>
                      <a:pt x="286" y="852"/>
                    </a:cubicBezTo>
                    <a:cubicBezTo>
                      <a:pt x="277" y="852"/>
                      <a:pt x="269" y="852"/>
                      <a:pt x="261" y="852"/>
                    </a:cubicBezTo>
                    <a:cubicBezTo>
                      <a:pt x="266" y="847"/>
                      <a:pt x="273" y="851"/>
                      <a:pt x="278" y="846"/>
                    </a:cubicBezTo>
                    <a:cubicBezTo>
                      <a:pt x="282" y="845"/>
                      <a:pt x="286" y="850"/>
                      <a:pt x="292" y="846"/>
                    </a:cubicBezTo>
                    <a:cubicBezTo>
                      <a:pt x="286" y="843"/>
                      <a:pt x="282" y="842"/>
                      <a:pt x="278" y="846"/>
                    </a:cubicBezTo>
                    <a:cubicBezTo>
                      <a:pt x="260" y="842"/>
                      <a:pt x="246" y="854"/>
                      <a:pt x="229" y="856"/>
                    </a:cubicBezTo>
                    <a:close/>
                    <a:moveTo>
                      <a:pt x="208" y="147"/>
                    </a:moveTo>
                    <a:cubicBezTo>
                      <a:pt x="207" y="147"/>
                      <a:pt x="206" y="146"/>
                      <a:pt x="205" y="145"/>
                    </a:cubicBezTo>
                    <a:cubicBezTo>
                      <a:pt x="205" y="146"/>
                      <a:pt x="205" y="146"/>
                      <a:pt x="204" y="146"/>
                    </a:cubicBezTo>
                    <a:cubicBezTo>
                      <a:pt x="205" y="147"/>
                      <a:pt x="206" y="147"/>
                      <a:pt x="207" y="147"/>
                    </a:cubicBezTo>
                    <a:cubicBezTo>
                      <a:pt x="216" y="163"/>
                      <a:pt x="231" y="173"/>
                      <a:pt x="242" y="187"/>
                    </a:cubicBezTo>
                    <a:cubicBezTo>
                      <a:pt x="238" y="175"/>
                      <a:pt x="233" y="164"/>
                      <a:pt x="228" y="152"/>
                    </a:cubicBezTo>
                    <a:cubicBezTo>
                      <a:pt x="224" y="141"/>
                      <a:pt x="217" y="140"/>
                      <a:pt x="208" y="147"/>
                    </a:cubicBezTo>
                    <a:close/>
                    <a:moveTo>
                      <a:pt x="130" y="94"/>
                    </a:moveTo>
                    <a:cubicBezTo>
                      <a:pt x="113" y="91"/>
                      <a:pt x="97" y="84"/>
                      <a:pt x="79" y="86"/>
                    </a:cubicBezTo>
                    <a:cubicBezTo>
                      <a:pt x="112" y="93"/>
                      <a:pt x="143" y="105"/>
                      <a:pt x="172" y="122"/>
                    </a:cubicBezTo>
                    <a:cubicBezTo>
                      <a:pt x="161" y="110"/>
                      <a:pt x="145" y="105"/>
                      <a:pt x="135" y="91"/>
                    </a:cubicBezTo>
                    <a:cubicBezTo>
                      <a:pt x="133" y="88"/>
                      <a:pt x="131" y="90"/>
                      <a:pt x="130" y="94"/>
                    </a:cubicBezTo>
                    <a:close/>
                    <a:moveTo>
                      <a:pt x="315" y="852"/>
                    </a:moveTo>
                    <a:cubicBezTo>
                      <a:pt x="292" y="860"/>
                      <a:pt x="292" y="860"/>
                      <a:pt x="295" y="897"/>
                    </a:cubicBezTo>
                    <a:cubicBezTo>
                      <a:pt x="303" y="882"/>
                      <a:pt x="312" y="869"/>
                      <a:pt x="315" y="852"/>
                    </a:cubicBezTo>
                    <a:close/>
                    <a:moveTo>
                      <a:pt x="306" y="1029"/>
                    </a:moveTo>
                    <a:cubicBezTo>
                      <a:pt x="307" y="1029"/>
                      <a:pt x="308" y="1028"/>
                      <a:pt x="309" y="1027"/>
                    </a:cubicBezTo>
                    <a:cubicBezTo>
                      <a:pt x="298" y="1009"/>
                      <a:pt x="299" y="987"/>
                      <a:pt x="294" y="967"/>
                    </a:cubicBezTo>
                    <a:cubicBezTo>
                      <a:pt x="287" y="977"/>
                      <a:pt x="301" y="991"/>
                      <a:pt x="288" y="1001"/>
                    </a:cubicBezTo>
                    <a:cubicBezTo>
                      <a:pt x="287" y="1001"/>
                      <a:pt x="288" y="1003"/>
                      <a:pt x="289" y="1004"/>
                    </a:cubicBezTo>
                    <a:cubicBezTo>
                      <a:pt x="294" y="1012"/>
                      <a:pt x="300" y="1021"/>
                      <a:pt x="306" y="1029"/>
                    </a:cubicBezTo>
                    <a:close/>
                    <a:moveTo>
                      <a:pt x="378" y="917"/>
                    </a:moveTo>
                    <a:cubicBezTo>
                      <a:pt x="372" y="908"/>
                      <a:pt x="374" y="896"/>
                      <a:pt x="363" y="889"/>
                    </a:cubicBezTo>
                    <a:cubicBezTo>
                      <a:pt x="372" y="909"/>
                      <a:pt x="376" y="930"/>
                      <a:pt x="375" y="952"/>
                    </a:cubicBezTo>
                    <a:cubicBezTo>
                      <a:pt x="380" y="936"/>
                      <a:pt x="383" y="919"/>
                      <a:pt x="380" y="902"/>
                    </a:cubicBezTo>
                    <a:cubicBezTo>
                      <a:pt x="379" y="907"/>
                      <a:pt x="379" y="912"/>
                      <a:pt x="378" y="917"/>
                    </a:cubicBezTo>
                    <a:close/>
                    <a:moveTo>
                      <a:pt x="194" y="545"/>
                    </a:moveTo>
                    <a:cubicBezTo>
                      <a:pt x="185" y="528"/>
                      <a:pt x="167" y="523"/>
                      <a:pt x="151" y="531"/>
                    </a:cubicBezTo>
                    <a:cubicBezTo>
                      <a:pt x="167" y="531"/>
                      <a:pt x="179" y="536"/>
                      <a:pt x="194" y="545"/>
                    </a:cubicBezTo>
                    <a:close/>
                    <a:moveTo>
                      <a:pt x="346" y="834"/>
                    </a:moveTo>
                    <a:cubicBezTo>
                      <a:pt x="349" y="843"/>
                      <a:pt x="346" y="854"/>
                      <a:pt x="350" y="864"/>
                    </a:cubicBezTo>
                    <a:cubicBezTo>
                      <a:pt x="353" y="853"/>
                      <a:pt x="355" y="843"/>
                      <a:pt x="346" y="834"/>
                    </a:cubicBezTo>
                    <a:close/>
                    <a:moveTo>
                      <a:pt x="215" y="110"/>
                    </a:moveTo>
                    <a:cubicBezTo>
                      <a:pt x="210" y="122"/>
                      <a:pt x="214" y="129"/>
                      <a:pt x="222" y="137"/>
                    </a:cubicBezTo>
                    <a:cubicBezTo>
                      <a:pt x="222" y="127"/>
                      <a:pt x="219" y="119"/>
                      <a:pt x="215" y="110"/>
                    </a:cubicBezTo>
                    <a:close/>
                    <a:moveTo>
                      <a:pt x="234" y="567"/>
                    </a:moveTo>
                    <a:cubicBezTo>
                      <a:pt x="237" y="559"/>
                      <a:pt x="237" y="553"/>
                      <a:pt x="232" y="547"/>
                    </a:cubicBezTo>
                    <a:cubicBezTo>
                      <a:pt x="231" y="554"/>
                      <a:pt x="231" y="559"/>
                      <a:pt x="234" y="567"/>
                    </a:cubicBezTo>
                    <a:close/>
                    <a:moveTo>
                      <a:pt x="186" y="574"/>
                    </a:moveTo>
                    <a:cubicBezTo>
                      <a:pt x="189" y="578"/>
                      <a:pt x="190" y="582"/>
                      <a:pt x="196" y="582"/>
                    </a:cubicBezTo>
                    <a:cubicBezTo>
                      <a:pt x="196" y="582"/>
                      <a:pt x="197" y="580"/>
                      <a:pt x="197" y="579"/>
                    </a:cubicBezTo>
                    <a:cubicBezTo>
                      <a:pt x="195" y="575"/>
                      <a:pt x="193" y="572"/>
                      <a:pt x="186" y="574"/>
                    </a:cubicBezTo>
                    <a:close/>
                    <a:moveTo>
                      <a:pt x="87" y="31"/>
                    </a:moveTo>
                    <a:cubicBezTo>
                      <a:pt x="81" y="26"/>
                      <a:pt x="77" y="23"/>
                      <a:pt x="71" y="25"/>
                    </a:cubicBezTo>
                    <a:cubicBezTo>
                      <a:pt x="75" y="28"/>
                      <a:pt x="79" y="31"/>
                      <a:pt x="87" y="31"/>
                    </a:cubicBezTo>
                    <a:close/>
                    <a:moveTo>
                      <a:pt x="191" y="133"/>
                    </a:moveTo>
                    <a:cubicBezTo>
                      <a:pt x="192" y="139"/>
                      <a:pt x="194" y="141"/>
                      <a:pt x="200" y="142"/>
                    </a:cubicBezTo>
                    <a:cubicBezTo>
                      <a:pt x="199" y="136"/>
                      <a:pt x="196" y="134"/>
                      <a:pt x="191" y="133"/>
                    </a:cubicBezTo>
                    <a:close/>
                    <a:moveTo>
                      <a:pt x="218" y="534"/>
                    </a:moveTo>
                    <a:cubicBezTo>
                      <a:pt x="218" y="538"/>
                      <a:pt x="213" y="540"/>
                      <a:pt x="217" y="546"/>
                    </a:cubicBezTo>
                    <a:cubicBezTo>
                      <a:pt x="220" y="542"/>
                      <a:pt x="220" y="538"/>
                      <a:pt x="218" y="534"/>
                    </a:cubicBezTo>
                    <a:close/>
                    <a:moveTo>
                      <a:pt x="186" y="126"/>
                    </a:moveTo>
                    <a:cubicBezTo>
                      <a:pt x="182" y="127"/>
                      <a:pt x="181" y="127"/>
                      <a:pt x="182" y="129"/>
                    </a:cubicBezTo>
                    <a:cubicBezTo>
                      <a:pt x="182" y="130"/>
                      <a:pt x="184" y="131"/>
                      <a:pt x="185" y="132"/>
                    </a:cubicBezTo>
                    <a:cubicBezTo>
                      <a:pt x="187" y="132"/>
                      <a:pt x="188" y="131"/>
                      <a:pt x="187" y="129"/>
                    </a:cubicBezTo>
                    <a:cubicBezTo>
                      <a:pt x="187" y="128"/>
                      <a:pt x="186" y="126"/>
                      <a:pt x="186" y="126"/>
                    </a:cubicBezTo>
                    <a:close/>
                    <a:moveTo>
                      <a:pt x="354" y="870"/>
                    </a:moveTo>
                    <a:cubicBezTo>
                      <a:pt x="352" y="873"/>
                      <a:pt x="352" y="875"/>
                      <a:pt x="354" y="878"/>
                    </a:cubicBezTo>
                    <a:cubicBezTo>
                      <a:pt x="355" y="875"/>
                      <a:pt x="356" y="872"/>
                      <a:pt x="354" y="870"/>
                    </a:cubicBezTo>
                    <a:close/>
                    <a:moveTo>
                      <a:pt x="151" y="504"/>
                    </a:moveTo>
                    <a:cubicBezTo>
                      <a:pt x="151" y="504"/>
                      <a:pt x="150" y="505"/>
                      <a:pt x="150" y="506"/>
                    </a:cubicBezTo>
                    <a:cubicBezTo>
                      <a:pt x="151" y="506"/>
                      <a:pt x="152" y="506"/>
                      <a:pt x="152" y="506"/>
                    </a:cubicBezTo>
                    <a:cubicBezTo>
                      <a:pt x="153" y="506"/>
                      <a:pt x="153" y="505"/>
                      <a:pt x="153" y="505"/>
                    </a:cubicBezTo>
                    <a:cubicBezTo>
                      <a:pt x="153" y="504"/>
                      <a:pt x="152" y="504"/>
                      <a:pt x="151" y="504"/>
                    </a:cubicBezTo>
                    <a:close/>
                    <a:moveTo>
                      <a:pt x="125" y="83"/>
                    </a:moveTo>
                    <a:cubicBezTo>
                      <a:pt x="124" y="84"/>
                      <a:pt x="124" y="84"/>
                      <a:pt x="124" y="85"/>
                    </a:cubicBezTo>
                    <a:cubicBezTo>
                      <a:pt x="124" y="85"/>
                      <a:pt x="125" y="86"/>
                      <a:pt x="126" y="86"/>
                    </a:cubicBezTo>
                    <a:cubicBezTo>
                      <a:pt x="126" y="86"/>
                      <a:pt x="127" y="84"/>
                      <a:pt x="127" y="84"/>
                    </a:cubicBezTo>
                    <a:cubicBezTo>
                      <a:pt x="126" y="83"/>
                      <a:pt x="125" y="83"/>
                      <a:pt x="125" y="83"/>
                    </a:cubicBezTo>
                    <a:close/>
                    <a:moveTo>
                      <a:pt x="186" y="513"/>
                    </a:moveTo>
                    <a:cubicBezTo>
                      <a:pt x="186" y="513"/>
                      <a:pt x="185" y="513"/>
                      <a:pt x="185" y="513"/>
                    </a:cubicBezTo>
                    <a:cubicBezTo>
                      <a:pt x="185" y="513"/>
                      <a:pt x="185" y="514"/>
                      <a:pt x="185" y="514"/>
                    </a:cubicBezTo>
                    <a:cubicBezTo>
                      <a:pt x="186" y="514"/>
                      <a:pt x="186" y="514"/>
                      <a:pt x="186" y="514"/>
                    </a:cubicBezTo>
                    <a:cubicBezTo>
                      <a:pt x="186" y="514"/>
                      <a:pt x="186" y="513"/>
                      <a:pt x="186" y="513"/>
                    </a:cubicBezTo>
                    <a:close/>
                    <a:moveTo>
                      <a:pt x="218" y="524"/>
                    </a:moveTo>
                    <a:cubicBezTo>
                      <a:pt x="218" y="524"/>
                      <a:pt x="218" y="525"/>
                      <a:pt x="218" y="525"/>
                    </a:cubicBezTo>
                    <a:cubicBezTo>
                      <a:pt x="219" y="525"/>
                      <a:pt x="219" y="525"/>
                      <a:pt x="219" y="524"/>
                    </a:cubicBezTo>
                    <a:cubicBezTo>
                      <a:pt x="219" y="524"/>
                      <a:pt x="219" y="524"/>
                      <a:pt x="218" y="524"/>
                    </a:cubicBezTo>
                    <a:close/>
                    <a:moveTo>
                      <a:pt x="329" y="898"/>
                    </a:moveTo>
                    <a:cubicBezTo>
                      <a:pt x="329" y="898"/>
                      <a:pt x="328" y="897"/>
                      <a:pt x="328" y="897"/>
                    </a:cubicBezTo>
                    <a:cubicBezTo>
                      <a:pt x="328" y="898"/>
                      <a:pt x="328" y="898"/>
                      <a:pt x="328" y="899"/>
                    </a:cubicBezTo>
                    <a:cubicBezTo>
                      <a:pt x="328" y="898"/>
                      <a:pt x="329" y="899"/>
                      <a:pt x="329" y="898"/>
                    </a:cubicBezTo>
                    <a:cubicBezTo>
                      <a:pt x="329" y="898"/>
                      <a:pt x="329" y="898"/>
                      <a:pt x="329" y="898"/>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7" name="Freeform 6">
                <a:extLst>
                  <a:ext uri="{FF2B5EF4-FFF2-40B4-BE49-F238E27FC236}">
                    <a16:creationId xmlns:a16="http://schemas.microsoft.com/office/drawing/2014/main" id="{152E2D4D-091E-39BD-6EB4-7B3436751651}"/>
                  </a:ext>
                </a:extLst>
              </p:cNvPr>
              <p:cNvSpPr>
                <a:spLocks noEditPoints="1"/>
              </p:cNvSpPr>
              <p:nvPr/>
            </p:nvSpPr>
            <p:spPr bwMode="auto">
              <a:xfrm>
                <a:off x="64" y="2662"/>
                <a:ext cx="438" cy="590"/>
              </a:xfrm>
              <a:custGeom>
                <a:avLst/>
                <a:gdLst>
                  <a:gd name="T0" fmla="*/ 382 w 382"/>
                  <a:gd name="T1" fmla="*/ 515 h 515"/>
                  <a:gd name="T2" fmla="*/ 310 w 382"/>
                  <a:gd name="T3" fmla="*/ 219 h 515"/>
                  <a:gd name="T4" fmla="*/ 142 w 382"/>
                  <a:gd name="T5" fmla="*/ 176 h 515"/>
                  <a:gd name="T6" fmla="*/ 94 w 382"/>
                  <a:gd name="T7" fmla="*/ 143 h 515"/>
                  <a:gd name="T8" fmla="*/ 21 w 382"/>
                  <a:gd name="T9" fmla="*/ 56 h 515"/>
                  <a:gd name="T10" fmla="*/ 7 w 382"/>
                  <a:gd name="T11" fmla="*/ 18 h 515"/>
                  <a:gd name="T12" fmla="*/ 116 w 382"/>
                  <a:gd name="T13" fmla="*/ 13 h 515"/>
                  <a:gd name="T14" fmla="*/ 143 w 382"/>
                  <a:gd name="T15" fmla="*/ 34 h 515"/>
                  <a:gd name="T16" fmla="*/ 152 w 382"/>
                  <a:gd name="T17" fmla="*/ 49 h 515"/>
                  <a:gd name="T18" fmla="*/ 152 w 382"/>
                  <a:gd name="T19" fmla="*/ 51 h 515"/>
                  <a:gd name="T20" fmla="*/ 178 w 382"/>
                  <a:gd name="T21" fmla="*/ 58 h 515"/>
                  <a:gd name="T22" fmla="*/ 204 w 382"/>
                  <a:gd name="T23" fmla="*/ 119 h 515"/>
                  <a:gd name="T24" fmla="*/ 100 w 382"/>
                  <a:gd name="T25" fmla="*/ 113 h 515"/>
                  <a:gd name="T26" fmla="*/ 179 w 382"/>
                  <a:gd name="T27" fmla="*/ 129 h 515"/>
                  <a:gd name="T28" fmla="*/ 222 w 382"/>
                  <a:gd name="T29" fmla="*/ 127 h 515"/>
                  <a:gd name="T30" fmla="*/ 215 w 382"/>
                  <a:gd name="T31" fmla="*/ 78 h 515"/>
                  <a:gd name="T32" fmla="*/ 224 w 382"/>
                  <a:gd name="T33" fmla="*/ 75 h 515"/>
                  <a:gd name="T34" fmla="*/ 221 w 382"/>
                  <a:gd name="T35" fmla="*/ 87 h 515"/>
                  <a:gd name="T36" fmla="*/ 230 w 382"/>
                  <a:gd name="T37" fmla="*/ 83 h 515"/>
                  <a:gd name="T38" fmla="*/ 242 w 382"/>
                  <a:gd name="T39" fmla="*/ 77 h 515"/>
                  <a:gd name="T40" fmla="*/ 327 w 382"/>
                  <a:gd name="T41" fmla="*/ 231 h 515"/>
                  <a:gd name="T42" fmla="*/ 292 w 382"/>
                  <a:gd name="T43" fmla="*/ 65 h 515"/>
                  <a:gd name="T44" fmla="*/ 53 w 382"/>
                  <a:gd name="T45" fmla="*/ 49 h 515"/>
                  <a:gd name="T46" fmla="*/ 53 w 382"/>
                  <a:gd name="T47" fmla="*/ 49 h 515"/>
                  <a:gd name="T48" fmla="*/ 169 w 382"/>
                  <a:gd name="T49" fmla="*/ 90 h 515"/>
                  <a:gd name="T50" fmla="*/ 169 w 382"/>
                  <a:gd name="T51" fmla="*/ 85 h 515"/>
                  <a:gd name="T52" fmla="*/ 164 w 382"/>
                  <a:gd name="T53" fmla="*/ 88 h 515"/>
                  <a:gd name="T54" fmla="*/ 138 w 382"/>
                  <a:gd name="T55" fmla="*/ 166 h 515"/>
                  <a:gd name="T56" fmla="*/ 193 w 382"/>
                  <a:gd name="T57" fmla="*/ 161 h 515"/>
                  <a:gd name="T58" fmla="*/ 142 w 382"/>
                  <a:gd name="T59" fmla="*/ 57 h 515"/>
                  <a:gd name="T60" fmla="*/ 94 w 382"/>
                  <a:gd name="T61" fmla="*/ 36 h 515"/>
                  <a:gd name="T62" fmla="*/ 124 w 382"/>
                  <a:gd name="T63" fmla="*/ 64 h 515"/>
                  <a:gd name="T64" fmla="*/ 63 w 382"/>
                  <a:gd name="T65" fmla="*/ 52 h 515"/>
                  <a:gd name="T66" fmla="*/ 91 w 382"/>
                  <a:gd name="T67" fmla="*/ 59 h 515"/>
                  <a:gd name="T68" fmla="*/ 68 w 382"/>
                  <a:gd name="T69" fmla="*/ 72 h 515"/>
                  <a:gd name="T70" fmla="*/ 125 w 382"/>
                  <a:gd name="T71" fmla="*/ 88 h 515"/>
                  <a:gd name="T72" fmla="*/ 67 w 382"/>
                  <a:gd name="T73" fmla="*/ 90 h 515"/>
                  <a:gd name="T74" fmla="*/ 203 w 382"/>
                  <a:gd name="T75" fmla="*/ 155 h 515"/>
                  <a:gd name="T76" fmla="*/ 189 w 382"/>
                  <a:gd name="T77" fmla="*/ 151 h 515"/>
                  <a:gd name="T78" fmla="*/ 174 w 382"/>
                  <a:gd name="T79" fmla="*/ 93 h 515"/>
                  <a:gd name="T80" fmla="*/ 119 w 382"/>
                  <a:gd name="T81" fmla="*/ 86 h 515"/>
                  <a:gd name="T82" fmla="*/ 132 w 382"/>
                  <a:gd name="T83" fmla="*/ 132 h 515"/>
                  <a:gd name="T84" fmla="*/ 134 w 382"/>
                  <a:gd name="T85" fmla="*/ 133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82" h="515">
                    <a:moveTo>
                      <a:pt x="311" y="75"/>
                    </a:moveTo>
                    <a:cubicBezTo>
                      <a:pt x="334" y="157"/>
                      <a:pt x="357" y="240"/>
                      <a:pt x="370" y="324"/>
                    </a:cubicBezTo>
                    <a:cubicBezTo>
                      <a:pt x="379" y="387"/>
                      <a:pt x="381" y="452"/>
                      <a:pt x="382" y="515"/>
                    </a:cubicBezTo>
                    <a:cubicBezTo>
                      <a:pt x="377" y="515"/>
                      <a:pt x="372" y="515"/>
                      <a:pt x="367" y="515"/>
                    </a:cubicBezTo>
                    <a:cubicBezTo>
                      <a:pt x="366" y="438"/>
                      <a:pt x="368" y="361"/>
                      <a:pt x="348" y="285"/>
                    </a:cubicBezTo>
                    <a:cubicBezTo>
                      <a:pt x="341" y="260"/>
                      <a:pt x="326" y="239"/>
                      <a:pt x="310" y="219"/>
                    </a:cubicBezTo>
                    <a:cubicBezTo>
                      <a:pt x="291" y="195"/>
                      <a:pt x="269" y="174"/>
                      <a:pt x="246" y="155"/>
                    </a:cubicBezTo>
                    <a:cubicBezTo>
                      <a:pt x="241" y="151"/>
                      <a:pt x="237" y="149"/>
                      <a:pt x="231" y="154"/>
                    </a:cubicBezTo>
                    <a:cubicBezTo>
                      <a:pt x="206" y="178"/>
                      <a:pt x="176" y="185"/>
                      <a:pt x="142" y="176"/>
                    </a:cubicBezTo>
                    <a:cubicBezTo>
                      <a:pt x="125" y="172"/>
                      <a:pt x="109" y="168"/>
                      <a:pt x="93" y="159"/>
                    </a:cubicBezTo>
                    <a:cubicBezTo>
                      <a:pt x="95" y="154"/>
                      <a:pt x="102" y="157"/>
                      <a:pt x="102" y="153"/>
                    </a:cubicBezTo>
                    <a:cubicBezTo>
                      <a:pt x="102" y="148"/>
                      <a:pt x="97" y="146"/>
                      <a:pt x="94" y="143"/>
                    </a:cubicBezTo>
                    <a:cubicBezTo>
                      <a:pt x="80" y="133"/>
                      <a:pt x="66" y="123"/>
                      <a:pt x="53" y="110"/>
                    </a:cubicBezTo>
                    <a:cubicBezTo>
                      <a:pt x="60" y="109"/>
                      <a:pt x="66" y="111"/>
                      <a:pt x="73" y="108"/>
                    </a:cubicBezTo>
                    <a:cubicBezTo>
                      <a:pt x="52" y="93"/>
                      <a:pt x="35" y="76"/>
                      <a:pt x="21" y="56"/>
                    </a:cubicBezTo>
                    <a:cubicBezTo>
                      <a:pt x="18" y="52"/>
                      <a:pt x="15" y="47"/>
                      <a:pt x="12" y="42"/>
                    </a:cubicBezTo>
                    <a:cubicBezTo>
                      <a:pt x="11" y="41"/>
                      <a:pt x="9" y="38"/>
                      <a:pt x="10" y="37"/>
                    </a:cubicBezTo>
                    <a:cubicBezTo>
                      <a:pt x="25" y="28"/>
                      <a:pt x="9" y="24"/>
                      <a:pt x="7" y="18"/>
                    </a:cubicBezTo>
                    <a:cubicBezTo>
                      <a:pt x="6" y="15"/>
                      <a:pt x="3" y="13"/>
                      <a:pt x="0" y="9"/>
                    </a:cubicBezTo>
                    <a:cubicBezTo>
                      <a:pt x="38" y="5"/>
                      <a:pt x="74" y="3"/>
                      <a:pt x="110" y="12"/>
                    </a:cubicBezTo>
                    <a:cubicBezTo>
                      <a:pt x="112" y="12"/>
                      <a:pt x="116" y="13"/>
                      <a:pt x="116" y="13"/>
                    </a:cubicBezTo>
                    <a:cubicBezTo>
                      <a:pt x="121" y="0"/>
                      <a:pt x="132" y="7"/>
                      <a:pt x="140" y="5"/>
                    </a:cubicBezTo>
                    <a:cubicBezTo>
                      <a:pt x="146" y="15"/>
                      <a:pt x="133" y="18"/>
                      <a:pt x="133" y="27"/>
                    </a:cubicBezTo>
                    <a:cubicBezTo>
                      <a:pt x="137" y="27"/>
                      <a:pt x="144" y="25"/>
                      <a:pt x="143" y="34"/>
                    </a:cubicBezTo>
                    <a:cubicBezTo>
                      <a:pt x="143" y="35"/>
                      <a:pt x="142" y="38"/>
                      <a:pt x="145" y="38"/>
                    </a:cubicBezTo>
                    <a:cubicBezTo>
                      <a:pt x="146" y="38"/>
                      <a:pt x="146" y="36"/>
                      <a:pt x="147" y="35"/>
                    </a:cubicBezTo>
                    <a:cubicBezTo>
                      <a:pt x="163" y="34"/>
                      <a:pt x="149" y="45"/>
                      <a:pt x="152" y="49"/>
                    </a:cubicBezTo>
                    <a:cubicBezTo>
                      <a:pt x="150" y="48"/>
                      <a:pt x="150" y="44"/>
                      <a:pt x="146" y="46"/>
                    </a:cubicBezTo>
                    <a:cubicBezTo>
                      <a:pt x="152" y="55"/>
                      <a:pt x="143" y="70"/>
                      <a:pt x="162" y="74"/>
                    </a:cubicBezTo>
                    <a:cubicBezTo>
                      <a:pt x="158" y="66"/>
                      <a:pt x="155" y="58"/>
                      <a:pt x="152" y="51"/>
                    </a:cubicBezTo>
                    <a:cubicBezTo>
                      <a:pt x="158" y="52"/>
                      <a:pt x="162" y="50"/>
                      <a:pt x="166" y="48"/>
                    </a:cubicBezTo>
                    <a:cubicBezTo>
                      <a:pt x="170" y="47"/>
                      <a:pt x="173" y="40"/>
                      <a:pt x="177" y="44"/>
                    </a:cubicBezTo>
                    <a:cubicBezTo>
                      <a:pt x="181" y="47"/>
                      <a:pt x="179" y="53"/>
                      <a:pt x="178" y="58"/>
                    </a:cubicBezTo>
                    <a:cubicBezTo>
                      <a:pt x="177" y="59"/>
                      <a:pt x="177" y="60"/>
                      <a:pt x="177" y="63"/>
                    </a:cubicBezTo>
                    <a:cubicBezTo>
                      <a:pt x="185" y="60"/>
                      <a:pt x="190" y="61"/>
                      <a:pt x="188" y="70"/>
                    </a:cubicBezTo>
                    <a:cubicBezTo>
                      <a:pt x="195" y="86"/>
                      <a:pt x="201" y="102"/>
                      <a:pt x="204" y="119"/>
                    </a:cubicBezTo>
                    <a:cubicBezTo>
                      <a:pt x="193" y="120"/>
                      <a:pt x="181" y="119"/>
                      <a:pt x="169" y="122"/>
                    </a:cubicBezTo>
                    <a:cubicBezTo>
                      <a:pt x="157" y="125"/>
                      <a:pt x="145" y="123"/>
                      <a:pt x="134" y="121"/>
                    </a:cubicBezTo>
                    <a:cubicBezTo>
                      <a:pt x="123" y="119"/>
                      <a:pt x="112" y="113"/>
                      <a:pt x="100" y="113"/>
                    </a:cubicBezTo>
                    <a:cubicBezTo>
                      <a:pt x="106" y="119"/>
                      <a:pt x="114" y="119"/>
                      <a:pt x="121" y="122"/>
                    </a:cubicBezTo>
                    <a:cubicBezTo>
                      <a:pt x="137" y="128"/>
                      <a:pt x="153" y="132"/>
                      <a:pt x="170" y="125"/>
                    </a:cubicBezTo>
                    <a:cubicBezTo>
                      <a:pt x="173" y="123"/>
                      <a:pt x="178" y="122"/>
                      <a:pt x="179" y="129"/>
                    </a:cubicBezTo>
                    <a:cubicBezTo>
                      <a:pt x="169" y="132"/>
                      <a:pt x="161" y="137"/>
                      <a:pt x="156" y="146"/>
                    </a:cubicBezTo>
                    <a:cubicBezTo>
                      <a:pt x="164" y="141"/>
                      <a:pt x="174" y="138"/>
                      <a:pt x="179" y="129"/>
                    </a:cubicBezTo>
                    <a:cubicBezTo>
                      <a:pt x="193" y="122"/>
                      <a:pt x="207" y="123"/>
                      <a:pt x="222" y="127"/>
                    </a:cubicBezTo>
                    <a:cubicBezTo>
                      <a:pt x="205" y="111"/>
                      <a:pt x="199" y="93"/>
                      <a:pt x="204" y="71"/>
                    </a:cubicBezTo>
                    <a:cubicBezTo>
                      <a:pt x="206" y="70"/>
                      <a:pt x="208" y="69"/>
                      <a:pt x="210" y="67"/>
                    </a:cubicBezTo>
                    <a:cubicBezTo>
                      <a:pt x="216" y="69"/>
                      <a:pt x="215" y="74"/>
                      <a:pt x="215" y="78"/>
                    </a:cubicBezTo>
                    <a:cubicBezTo>
                      <a:pt x="215" y="78"/>
                      <a:pt x="214" y="78"/>
                      <a:pt x="214" y="79"/>
                    </a:cubicBezTo>
                    <a:cubicBezTo>
                      <a:pt x="214" y="78"/>
                      <a:pt x="215" y="78"/>
                      <a:pt x="215" y="78"/>
                    </a:cubicBezTo>
                    <a:cubicBezTo>
                      <a:pt x="218" y="77"/>
                      <a:pt x="221" y="76"/>
                      <a:pt x="224" y="75"/>
                    </a:cubicBezTo>
                    <a:cubicBezTo>
                      <a:pt x="226" y="77"/>
                      <a:pt x="228" y="80"/>
                      <a:pt x="229" y="83"/>
                    </a:cubicBezTo>
                    <a:cubicBezTo>
                      <a:pt x="231" y="90"/>
                      <a:pt x="226" y="88"/>
                      <a:pt x="222" y="87"/>
                    </a:cubicBezTo>
                    <a:cubicBezTo>
                      <a:pt x="222" y="87"/>
                      <a:pt x="222" y="87"/>
                      <a:pt x="221" y="87"/>
                    </a:cubicBezTo>
                    <a:cubicBezTo>
                      <a:pt x="222" y="87"/>
                      <a:pt x="222" y="87"/>
                      <a:pt x="222" y="88"/>
                    </a:cubicBezTo>
                    <a:cubicBezTo>
                      <a:pt x="229" y="99"/>
                      <a:pt x="233" y="112"/>
                      <a:pt x="231" y="126"/>
                    </a:cubicBezTo>
                    <a:cubicBezTo>
                      <a:pt x="234" y="111"/>
                      <a:pt x="238" y="97"/>
                      <a:pt x="230" y="83"/>
                    </a:cubicBezTo>
                    <a:cubicBezTo>
                      <a:pt x="230" y="79"/>
                      <a:pt x="229" y="75"/>
                      <a:pt x="229" y="71"/>
                    </a:cubicBezTo>
                    <a:cubicBezTo>
                      <a:pt x="230" y="68"/>
                      <a:pt x="232" y="68"/>
                      <a:pt x="234" y="69"/>
                    </a:cubicBezTo>
                    <a:cubicBezTo>
                      <a:pt x="235" y="73"/>
                      <a:pt x="235" y="78"/>
                      <a:pt x="242" y="77"/>
                    </a:cubicBezTo>
                    <a:cubicBezTo>
                      <a:pt x="250" y="95"/>
                      <a:pt x="253" y="114"/>
                      <a:pt x="246" y="132"/>
                    </a:cubicBezTo>
                    <a:cubicBezTo>
                      <a:pt x="243" y="140"/>
                      <a:pt x="244" y="143"/>
                      <a:pt x="251" y="148"/>
                    </a:cubicBezTo>
                    <a:cubicBezTo>
                      <a:pt x="281" y="172"/>
                      <a:pt x="307" y="199"/>
                      <a:pt x="327" y="231"/>
                    </a:cubicBezTo>
                    <a:cubicBezTo>
                      <a:pt x="330" y="236"/>
                      <a:pt x="334" y="241"/>
                      <a:pt x="337" y="246"/>
                    </a:cubicBezTo>
                    <a:cubicBezTo>
                      <a:pt x="335" y="230"/>
                      <a:pt x="332" y="214"/>
                      <a:pt x="329" y="199"/>
                    </a:cubicBezTo>
                    <a:cubicBezTo>
                      <a:pt x="318" y="154"/>
                      <a:pt x="308" y="109"/>
                      <a:pt x="292" y="65"/>
                    </a:cubicBezTo>
                    <a:cubicBezTo>
                      <a:pt x="292" y="61"/>
                      <a:pt x="293" y="58"/>
                      <a:pt x="297" y="55"/>
                    </a:cubicBezTo>
                    <a:cubicBezTo>
                      <a:pt x="298" y="64"/>
                      <a:pt x="308" y="67"/>
                      <a:pt x="311" y="75"/>
                    </a:cubicBezTo>
                    <a:close/>
                    <a:moveTo>
                      <a:pt x="53" y="49"/>
                    </a:moveTo>
                    <a:cubicBezTo>
                      <a:pt x="54" y="49"/>
                      <a:pt x="55" y="50"/>
                      <a:pt x="56" y="51"/>
                    </a:cubicBezTo>
                    <a:cubicBezTo>
                      <a:pt x="56" y="50"/>
                      <a:pt x="56" y="50"/>
                      <a:pt x="56" y="50"/>
                    </a:cubicBezTo>
                    <a:cubicBezTo>
                      <a:pt x="55" y="49"/>
                      <a:pt x="54" y="49"/>
                      <a:pt x="53" y="49"/>
                    </a:cubicBezTo>
                    <a:cubicBezTo>
                      <a:pt x="48" y="45"/>
                      <a:pt x="42" y="43"/>
                      <a:pt x="35" y="45"/>
                    </a:cubicBezTo>
                    <a:cubicBezTo>
                      <a:pt x="41" y="49"/>
                      <a:pt x="47" y="49"/>
                      <a:pt x="53" y="49"/>
                    </a:cubicBezTo>
                    <a:close/>
                    <a:moveTo>
                      <a:pt x="169" y="90"/>
                    </a:moveTo>
                    <a:cubicBezTo>
                      <a:pt x="169" y="90"/>
                      <a:pt x="170" y="90"/>
                      <a:pt x="170" y="90"/>
                    </a:cubicBezTo>
                    <a:cubicBezTo>
                      <a:pt x="170" y="90"/>
                      <a:pt x="169" y="90"/>
                      <a:pt x="169" y="90"/>
                    </a:cubicBezTo>
                    <a:cubicBezTo>
                      <a:pt x="169" y="88"/>
                      <a:pt x="169" y="87"/>
                      <a:pt x="169" y="85"/>
                    </a:cubicBezTo>
                    <a:cubicBezTo>
                      <a:pt x="169" y="83"/>
                      <a:pt x="168" y="80"/>
                      <a:pt x="166" y="79"/>
                    </a:cubicBezTo>
                    <a:cubicBezTo>
                      <a:pt x="165" y="79"/>
                      <a:pt x="163" y="79"/>
                      <a:pt x="163" y="80"/>
                    </a:cubicBezTo>
                    <a:cubicBezTo>
                      <a:pt x="161" y="83"/>
                      <a:pt x="162" y="86"/>
                      <a:pt x="164" y="88"/>
                    </a:cubicBezTo>
                    <a:cubicBezTo>
                      <a:pt x="165" y="89"/>
                      <a:pt x="167" y="89"/>
                      <a:pt x="169" y="90"/>
                    </a:cubicBezTo>
                    <a:close/>
                    <a:moveTo>
                      <a:pt x="188" y="162"/>
                    </a:moveTo>
                    <a:cubicBezTo>
                      <a:pt x="172" y="165"/>
                      <a:pt x="156" y="153"/>
                      <a:pt x="138" y="166"/>
                    </a:cubicBezTo>
                    <a:cubicBezTo>
                      <a:pt x="156" y="168"/>
                      <a:pt x="173" y="169"/>
                      <a:pt x="188" y="162"/>
                    </a:cubicBezTo>
                    <a:cubicBezTo>
                      <a:pt x="190" y="162"/>
                      <a:pt x="192" y="162"/>
                      <a:pt x="194" y="161"/>
                    </a:cubicBezTo>
                    <a:cubicBezTo>
                      <a:pt x="193" y="161"/>
                      <a:pt x="193" y="161"/>
                      <a:pt x="193" y="161"/>
                    </a:cubicBezTo>
                    <a:cubicBezTo>
                      <a:pt x="191" y="160"/>
                      <a:pt x="189" y="161"/>
                      <a:pt x="188" y="162"/>
                    </a:cubicBezTo>
                    <a:close/>
                    <a:moveTo>
                      <a:pt x="137" y="51"/>
                    </a:moveTo>
                    <a:cubicBezTo>
                      <a:pt x="138" y="54"/>
                      <a:pt x="139" y="57"/>
                      <a:pt x="142" y="57"/>
                    </a:cubicBezTo>
                    <a:cubicBezTo>
                      <a:pt x="143" y="58"/>
                      <a:pt x="144" y="57"/>
                      <a:pt x="144" y="55"/>
                    </a:cubicBezTo>
                    <a:cubicBezTo>
                      <a:pt x="143" y="52"/>
                      <a:pt x="141" y="51"/>
                      <a:pt x="138" y="51"/>
                    </a:cubicBezTo>
                    <a:cubicBezTo>
                      <a:pt x="128" y="33"/>
                      <a:pt x="111" y="34"/>
                      <a:pt x="94" y="36"/>
                    </a:cubicBezTo>
                    <a:cubicBezTo>
                      <a:pt x="109" y="39"/>
                      <a:pt x="122" y="49"/>
                      <a:pt x="137" y="51"/>
                    </a:cubicBezTo>
                    <a:close/>
                    <a:moveTo>
                      <a:pt x="72" y="71"/>
                    </a:moveTo>
                    <a:cubicBezTo>
                      <a:pt x="89" y="66"/>
                      <a:pt x="106" y="61"/>
                      <a:pt x="124" y="64"/>
                    </a:cubicBezTo>
                    <a:cubicBezTo>
                      <a:pt x="115" y="60"/>
                      <a:pt x="109" y="47"/>
                      <a:pt x="95" y="55"/>
                    </a:cubicBezTo>
                    <a:cubicBezTo>
                      <a:pt x="88" y="60"/>
                      <a:pt x="77" y="54"/>
                      <a:pt x="68" y="52"/>
                    </a:cubicBezTo>
                    <a:cubicBezTo>
                      <a:pt x="66" y="52"/>
                      <a:pt x="63" y="51"/>
                      <a:pt x="63" y="52"/>
                    </a:cubicBezTo>
                    <a:cubicBezTo>
                      <a:pt x="64" y="62"/>
                      <a:pt x="56" y="57"/>
                      <a:pt x="53" y="59"/>
                    </a:cubicBezTo>
                    <a:cubicBezTo>
                      <a:pt x="49" y="60"/>
                      <a:pt x="44" y="60"/>
                      <a:pt x="41" y="66"/>
                    </a:cubicBezTo>
                    <a:cubicBezTo>
                      <a:pt x="58" y="62"/>
                      <a:pt x="74" y="60"/>
                      <a:pt x="91" y="59"/>
                    </a:cubicBezTo>
                    <a:cubicBezTo>
                      <a:pt x="85" y="66"/>
                      <a:pt x="75" y="62"/>
                      <a:pt x="72" y="71"/>
                    </a:cubicBezTo>
                    <a:cubicBezTo>
                      <a:pt x="71" y="71"/>
                      <a:pt x="69" y="71"/>
                      <a:pt x="67" y="72"/>
                    </a:cubicBezTo>
                    <a:cubicBezTo>
                      <a:pt x="67" y="72"/>
                      <a:pt x="67" y="72"/>
                      <a:pt x="68" y="72"/>
                    </a:cubicBezTo>
                    <a:cubicBezTo>
                      <a:pt x="70" y="73"/>
                      <a:pt x="71" y="72"/>
                      <a:pt x="72" y="71"/>
                    </a:cubicBezTo>
                    <a:close/>
                    <a:moveTo>
                      <a:pt x="184" y="105"/>
                    </a:moveTo>
                    <a:cubicBezTo>
                      <a:pt x="162" y="105"/>
                      <a:pt x="143" y="98"/>
                      <a:pt x="125" y="88"/>
                    </a:cubicBezTo>
                    <a:cubicBezTo>
                      <a:pt x="126" y="94"/>
                      <a:pt x="134" y="93"/>
                      <a:pt x="136" y="99"/>
                    </a:cubicBezTo>
                    <a:cubicBezTo>
                      <a:pt x="113" y="95"/>
                      <a:pt x="90" y="91"/>
                      <a:pt x="68" y="87"/>
                    </a:cubicBezTo>
                    <a:cubicBezTo>
                      <a:pt x="68" y="88"/>
                      <a:pt x="68" y="89"/>
                      <a:pt x="67" y="90"/>
                    </a:cubicBezTo>
                    <a:cubicBezTo>
                      <a:pt x="106" y="97"/>
                      <a:pt x="143" y="110"/>
                      <a:pt x="184" y="105"/>
                    </a:cubicBezTo>
                    <a:close/>
                    <a:moveTo>
                      <a:pt x="189" y="151"/>
                    </a:moveTo>
                    <a:cubicBezTo>
                      <a:pt x="195" y="153"/>
                      <a:pt x="199" y="153"/>
                      <a:pt x="203" y="155"/>
                    </a:cubicBezTo>
                    <a:cubicBezTo>
                      <a:pt x="208" y="159"/>
                      <a:pt x="198" y="156"/>
                      <a:pt x="201" y="160"/>
                    </a:cubicBezTo>
                    <a:cubicBezTo>
                      <a:pt x="206" y="161"/>
                      <a:pt x="211" y="160"/>
                      <a:pt x="215" y="154"/>
                    </a:cubicBezTo>
                    <a:cubicBezTo>
                      <a:pt x="206" y="153"/>
                      <a:pt x="199" y="149"/>
                      <a:pt x="189" y="151"/>
                    </a:cubicBezTo>
                    <a:close/>
                    <a:moveTo>
                      <a:pt x="174" y="93"/>
                    </a:moveTo>
                    <a:cubicBezTo>
                      <a:pt x="178" y="97"/>
                      <a:pt x="179" y="101"/>
                      <a:pt x="185" y="98"/>
                    </a:cubicBezTo>
                    <a:cubicBezTo>
                      <a:pt x="183" y="95"/>
                      <a:pt x="181" y="92"/>
                      <a:pt x="174" y="93"/>
                    </a:cubicBezTo>
                    <a:close/>
                    <a:moveTo>
                      <a:pt x="118" y="84"/>
                    </a:moveTo>
                    <a:cubicBezTo>
                      <a:pt x="117" y="84"/>
                      <a:pt x="117" y="85"/>
                      <a:pt x="117" y="86"/>
                    </a:cubicBezTo>
                    <a:cubicBezTo>
                      <a:pt x="117" y="86"/>
                      <a:pt x="118" y="87"/>
                      <a:pt x="119" y="86"/>
                    </a:cubicBezTo>
                    <a:cubicBezTo>
                      <a:pt x="119" y="86"/>
                      <a:pt x="119" y="85"/>
                      <a:pt x="120" y="85"/>
                    </a:cubicBezTo>
                    <a:cubicBezTo>
                      <a:pt x="119" y="84"/>
                      <a:pt x="118" y="84"/>
                      <a:pt x="118" y="84"/>
                    </a:cubicBezTo>
                    <a:close/>
                    <a:moveTo>
                      <a:pt x="132" y="132"/>
                    </a:moveTo>
                    <a:cubicBezTo>
                      <a:pt x="132" y="133"/>
                      <a:pt x="132" y="133"/>
                      <a:pt x="131" y="134"/>
                    </a:cubicBezTo>
                    <a:cubicBezTo>
                      <a:pt x="132" y="134"/>
                      <a:pt x="133" y="135"/>
                      <a:pt x="133" y="135"/>
                    </a:cubicBezTo>
                    <a:cubicBezTo>
                      <a:pt x="134" y="135"/>
                      <a:pt x="134" y="134"/>
                      <a:pt x="134" y="133"/>
                    </a:cubicBezTo>
                    <a:cubicBezTo>
                      <a:pt x="133" y="133"/>
                      <a:pt x="133" y="132"/>
                      <a:pt x="132" y="13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8" name="Freeform 7">
                <a:extLst>
                  <a:ext uri="{FF2B5EF4-FFF2-40B4-BE49-F238E27FC236}">
                    <a16:creationId xmlns:a16="http://schemas.microsoft.com/office/drawing/2014/main" id="{39F74BC1-CDE3-CB7D-53D4-85CDF0C0AD2A}"/>
                  </a:ext>
                </a:extLst>
              </p:cNvPr>
              <p:cNvSpPr/>
              <p:nvPr/>
            </p:nvSpPr>
            <p:spPr bwMode="auto">
              <a:xfrm>
                <a:off x="832" y="1336"/>
                <a:ext cx="224" cy="401"/>
              </a:xfrm>
              <a:custGeom>
                <a:avLst/>
                <a:gdLst>
                  <a:gd name="T0" fmla="*/ 185 w 195"/>
                  <a:gd name="T1" fmla="*/ 345 h 350"/>
                  <a:gd name="T2" fmla="*/ 176 w 195"/>
                  <a:gd name="T3" fmla="*/ 342 h 350"/>
                  <a:gd name="T4" fmla="*/ 174 w 195"/>
                  <a:gd name="T5" fmla="*/ 339 h 350"/>
                  <a:gd name="T6" fmla="*/ 140 w 195"/>
                  <a:gd name="T7" fmla="*/ 336 h 350"/>
                  <a:gd name="T8" fmla="*/ 116 w 195"/>
                  <a:gd name="T9" fmla="*/ 317 h 350"/>
                  <a:gd name="T10" fmla="*/ 85 w 195"/>
                  <a:gd name="T11" fmla="*/ 311 h 350"/>
                  <a:gd name="T12" fmla="*/ 77 w 195"/>
                  <a:gd name="T13" fmla="*/ 305 h 350"/>
                  <a:gd name="T14" fmla="*/ 59 w 195"/>
                  <a:gd name="T15" fmla="*/ 311 h 350"/>
                  <a:gd name="T16" fmla="*/ 58 w 195"/>
                  <a:gd name="T17" fmla="*/ 284 h 350"/>
                  <a:gd name="T18" fmla="*/ 65 w 195"/>
                  <a:gd name="T19" fmla="*/ 264 h 350"/>
                  <a:gd name="T20" fmla="*/ 29 w 195"/>
                  <a:gd name="T21" fmla="*/ 264 h 350"/>
                  <a:gd name="T22" fmla="*/ 32 w 195"/>
                  <a:gd name="T23" fmla="*/ 222 h 350"/>
                  <a:gd name="T24" fmla="*/ 8 w 195"/>
                  <a:gd name="T25" fmla="*/ 217 h 350"/>
                  <a:gd name="T26" fmla="*/ 7 w 195"/>
                  <a:gd name="T27" fmla="*/ 206 h 350"/>
                  <a:gd name="T28" fmla="*/ 9 w 195"/>
                  <a:gd name="T29" fmla="*/ 171 h 350"/>
                  <a:gd name="T30" fmla="*/ 14 w 195"/>
                  <a:gd name="T31" fmla="*/ 154 h 350"/>
                  <a:gd name="T32" fmla="*/ 5 w 195"/>
                  <a:gd name="T33" fmla="*/ 144 h 350"/>
                  <a:gd name="T34" fmla="*/ 25 w 195"/>
                  <a:gd name="T35" fmla="*/ 132 h 350"/>
                  <a:gd name="T36" fmla="*/ 12 w 195"/>
                  <a:gd name="T37" fmla="*/ 120 h 350"/>
                  <a:gd name="T38" fmla="*/ 11 w 195"/>
                  <a:gd name="T39" fmla="*/ 116 h 350"/>
                  <a:gd name="T40" fmla="*/ 45 w 195"/>
                  <a:gd name="T41" fmla="*/ 113 h 350"/>
                  <a:gd name="T42" fmla="*/ 48 w 195"/>
                  <a:gd name="T43" fmla="*/ 105 h 350"/>
                  <a:gd name="T44" fmla="*/ 39 w 195"/>
                  <a:gd name="T45" fmla="*/ 81 h 350"/>
                  <a:gd name="T46" fmla="*/ 45 w 195"/>
                  <a:gd name="T47" fmla="*/ 82 h 350"/>
                  <a:gd name="T48" fmla="*/ 57 w 195"/>
                  <a:gd name="T49" fmla="*/ 61 h 350"/>
                  <a:gd name="T50" fmla="*/ 87 w 195"/>
                  <a:gd name="T51" fmla="*/ 47 h 350"/>
                  <a:gd name="T52" fmla="*/ 94 w 195"/>
                  <a:gd name="T53" fmla="*/ 32 h 350"/>
                  <a:gd name="T54" fmla="*/ 120 w 195"/>
                  <a:gd name="T55" fmla="*/ 29 h 350"/>
                  <a:gd name="T56" fmla="*/ 137 w 195"/>
                  <a:gd name="T57" fmla="*/ 24 h 350"/>
                  <a:gd name="T58" fmla="*/ 137 w 195"/>
                  <a:gd name="T59" fmla="*/ 12 h 350"/>
                  <a:gd name="T60" fmla="*/ 147 w 195"/>
                  <a:gd name="T61" fmla="*/ 17 h 350"/>
                  <a:gd name="T62" fmla="*/ 169 w 195"/>
                  <a:gd name="T63" fmla="*/ 13 h 350"/>
                  <a:gd name="T64" fmla="*/ 195 w 195"/>
                  <a:gd name="T65" fmla="*/ 21 h 350"/>
                  <a:gd name="T66" fmla="*/ 176 w 195"/>
                  <a:gd name="T67" fmla="*/ 79 h 350"/>
                  <a:gd name="T68" fmla="*/ 162 w 195"/>
                  <a:gd name="T69" fmla="*/ 79 h 350"/>
                  <a:gd name="T70" fmla="*/ 145 w 195"/>
                  <a:gd name="T71" fmla="*/ 80 h 350"/>
                  <a:gd name="T72" fmla="*/ 111 w 195"/>
                  <a:gd name="T73" fmla="*/ 99 h 350"/>
                  <a:gd name="T74" fmla="*/ 94 w 195"/>
                  <a:gd name="T75" fmla="*/ 122 h 350"/>
                  <a:gd name="T76" fmla="*/ 84 w 195"/>
                  <a:gd name="T77" fmla="*/ 121 h 350"/>
                  <a:gd name="T78" fmla="*/ 82 w 195"/>
                  <a:gd name="T79" fmla="*/ 137 h 350"/>
                  <a:gd name="T80" fmla="*/ 80 w 195"/>
                  <a:gd name="T81" fmla="*/ 159 h 350"/>
                  <a:gd name="T82" fmla="*/ 80 w 195"/>
                  <a:gd name="T83" fmla="*/ 203 h 350"/>
                  <a:gd name="T84" fmla="*/ 98 w 195"/>
                  <a:gd name="T85" fmla="*/ 231 h 350"/>
                  <a:gd name="T86" fmla="*/ 129 w 195"/>
                  <a:gd name="T87" fmla="*/ 259 h 350"/>
                  <a:gd name="T88" fmla="*/ 172 w 195"/>
                  <a:gd name="T89" fmla="*/ 277 h 350"/>
                  <a:gd name="T90" fmla="*/ 195 w 195"/>
                  <a:gd name="T91" fmla="*/ 277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5" h="350">
                    <a:moveTo>
                      <a:pt x="195" y="343"/>
                    </a:moveTo>
                    <a:cubicBezTo>
                      <a:pt x="191" y="339"/>
                      <a:pt x="187" y="335"/>
                      <a:pt x="185" y="345"/>
                    </a:cubicBezTo>
                    <a:cubicBezTo>
                      <a:pt x="184" y="350"/>
                      <a:pt x="180" y="348"/>
                      <a:pt x="176" y="348"/>
                    </a:cubicBezTo>
                    <a:cubicBezTo>
                      <a:pt x="176" y="346"/>
                      <a:pt x="176" y="344"/>
                      <a:pt x="176" y="342"/>
                    </a:cubicBezTo>
                    <a:cubicBezTo>
                      <a:pt x="176" y="341"/>
                      <a:pt x="176" y="341"/>
                      <a:pt x="176" y="341"/>
                    </a:cubicBezTo>
                    <a:cubicBezTo>
                      <a:pt x="175" y="340"/>
                      <a:pt x="174" y="339"/>
                      <a:pt x="174" y="339"/>
                    </a:cubicBezTo>
                    <a:cubicBezTo>
                      <a:pt x="170" y="332"/>
                      <a:pt x="172" y="324"/>
                      <a:pt x="166" y="316"/>
                    </a:cubicBezTo>
                    <a:cubicBezTo>
                      <a:pt x="161" y="328"/>
                      <a:pt x="147" y="328"/>
                      <a:pt x="140" y="336"/>
                    </a:cubicBezTo>
                    <a:cubicBezTo>
                      <a:pt x="124" y="348"/>
                      <a:pt x="124" y="348"/>
                      <a:pt x="118" y="331"/>
                    </a:cubicBezTo>
                    <a:cubicBezTo>
                      <a:pt x="118" y="326"/>
                      <a:pt x="120" y="321"/>
                      <a:pt x="116" y="317"/>
                    </a:cubicBezTo>
                    <a:cubicBezTo>
                      <a:pt x="113" y="309"/>
                      <a:pt x="119" y="301"/>
                      <a:pt x="116" y="291"/>
                    </a:cubicBezTo>
                    <a:cubicBezTo>
                      <a:pt x="108" y="303"/>
                      <a:pt x="96" y="306"/>
                      <a:pt x="85" y="311"/>
                    </a:cubicBezTo>
                    <a:cubicBezTo>
                      <a:pt x="84" y="311"/>
                      <a:pt x="84" y="310"/>
                      <a:pt x="84" y="309"/>
                    </a:cubicBezTo>
                    <a:cubicBezTo>
                      <a:pt x="84" y="305"/>
                      <a:pt x="82" y="303"/>
                      <a:pt x="77" y="305"/>
                    </a:cubicBezTo>
                    <a:cubicBezTo>
                      <a:pt x="74" y="307"/>
                      <a:pt x="71" y="308"/>
                      <a:pt x="67" y="309"/>
                    </a:cubicBezTo>
                    <a:cubicBezTo>
                      <a:pt x="65" y="310"/>
                      <a:pt x="62" y="310"/>
                      <a:pt x="59" y="311"/>
                    </a:cubicBezTo>
                    <a:cubicBezTo>
                      <a:pt x="52" y="312"/>
                      <a:pt x="51" y="310"/>
                      <a:pt x="54" y="303"/>
                    </a:cubicBezTo>
                    <a:cubicBezTo>
                      <a:pt x="56" y="297"/>
                      <a:pt x="63" y="292"/>
                      <a:pt x="58" y="284"/>
                    </a:cubicBezTo>
                    <a:cubicBezTo>
                      <a:pt x="64" y="281"/>
                      <a:pt x="64" y="274"/>
                      <a:pt x="66" y="269"/>
                    </a:cubicBezTo>
                    <a:cubicBezTo>
                      <a:pt x="67" y="267"/>
                      <a:pt x="67" y="263"/>
                      <a:pt x="65" y="264"/>
                    </a:cubicBezTo>
                    <a:cubicBezTo>
                      <a:pt x="56" y="267"/>
                      <a:pt x="47" y="262"/>
                      <a:pt x="39" y="269"/>
                    </a:cubicBezTo>
                    <a:cubicBezTo>
                      <a:pt x="35" y="269"/>
                      <a:pt x="32" y="271"/>
                      <a:pt x="29" y="264"/>
                    </a:cubicBezTo>
                    <a:cubicBezTo>
                      <a:pt x="27" y="256"/>
                      <a:pt x="18" y="250"/>
                      <a:pt x="20" y="239"/>
                    </a:cubicBezTo>
                    <a:cubicBezTo>
                      <a:pt x="25" y="234"/>
                      <a:pt x="30" y="230"/>
                      <a:pt x="32" y="222"/>
                    </a:cubicBezTo>
                    <a:cubicBezTo>
                      <a:pt x="25" y="221"/>
                      <a:pt x="18" y="220"/>
                      <a:pt x="12" y="220"/>
                    </a:cubicBezTo>
                    <a:cubicBezTo>
                      <a:pt x="10" y="219"/>
                      <a:pt x="9" y="218"/>
                      <a:pt x="8" y="217"/>
                    </a:cubicBezTo>
                    <a:cubicBezTo>
                      <a:pt x="4" y="216"/>
                      <a:pt x="0" y="215"/>
                      <a:pt x="0" y="211"/>
                    </a:cubicBezTo>
                    <a:cubicBezTo>
                      <a:pt x="0" y="207"/>
                      <a:pt x="4" y="207"/>
                      <a:pt x="7" y="206"/>
                    </a:cubicBezTo>
                    <a:cubicBezTo>
                      <a:pt x="12" y="203"/>
                      <a:pt x="16" y="199"/>
                      <a:pt x="19" y="194"/>
                    </a:cubicBezTo>
                    <a:cubicBezTo>
                      <a:pt x="1" y="184"/>
                      <a:pt x="1" y="184"/>
                      <a:pt x="9" y="171"/>
                    </a:cubicBezTo>
                    <a:cubicBezTo>
                      <a:pt x="16" y="171"/>
                      <a:pt x="25" y="169"/>
                      <a:pt x="27" y="164"/>
                    </a:cubicBezTo>
                    <a:cubicBezTo>
                      <a:pt x="28" y="159"/>
                      <a:pt x="19" y="156"/>
                      <a:pt x="14" y="154"/>
                    </a:cubicBezTo>
                    <a:cubicBezTo>
                      <a:pt x="13" y="151"/>
                      <a:pt x="12" y="150"/>
                      <a:pt x="9" y="149"/>
                    </a:cubicBezTo>
                    <a:cubicBezTo>
                      <a:pt x="9" y="147"/>
                      <a:pt x="8" y="145"/>
                      <a:pt x="5" y="144"/>
                    </a:cubicBezTo>
                    <a:cubicBezTo>
                      <a:pt x="1" y="137"/>
                      <a:pt x="6" y="138"/>
                      <a:pt x="10" y="138"/>
                    </a:cubicBezTo>
                    <a:cubicBezTo>
                      <a:pt x="16" y="137"/>
                      <a:pt x="23" y="137"/>
                      <a:pt x="25" y="132"/>
                    </a:cubicBezTo>
                    <a:cubicBezTo>
                      <a:pt x="26" y="127"/>
                      <a:pt x="18" y="126"/>
                      <a:pt x="15" y="122"/>
                    </a:cubicBezTo>
                    <a:cubicBezTo>
                      <a:pt x="15" y="121"/>
                      <a:pt x="13" y="121"/>
                      <a:pt x="12" y="120"/>
                    </a:cubicBezTo>
                    <a:cubicBezTo>
                      <a:pt x="12" y="120"/>
                      <a:pt x="12" y="120"/>
                      <a:pt x="12" y="120"/>
                    </a:cubicBezTo>
                    <a:cubicBezTo>
                      <a:pt x="12" y="118"/>
                      <a:pt x="12" y="117"/>
                      <a:pt x="11" y="116"/>
                    </a:cubicBezTo>
                    <a:cubicBezTo>
                      <a:pt x="19" y="115"/>
                      <a:pt x="26" y="114"/>
                      <a:pt x="33" y="113"/>
                    </a:cubicBezTo>
                    <a:cubicBezTo>
                      <a:pt x="37" y="113"/>
                      <a:pt x="41" y="113"/>
                      <a:pt x="45" y="113"/>
                    </a:cubicBezTo>
                    <a:cubicBezTo>
                      <a:pt x="47" y="113"/>
                      <a:pt x="50" y="114"/>
                      <a:pt x="51" y="111"/>
                    </a:cubicBezTo>
                    <a:cubicBezTo>
                      <a:pt x="52" y="108"/>
                      <a:pt x="50" y="106"/>
                      <a:pt x="48" y="105"/>
                    </a:cubicBezTo>
                    <a:cubicBezTo>
                      <a:pt x="40" y="99"/>
                      <a:pt x="39" y="90"/>
                      <a:pt x="38" y="82"/>
                    </a:cubicBezTo>
                    <a:cubicBezTo>
                      <a:pt x="39" y="81"/>
                      <a:pt x="39" y="81"/>
                      <a:pt x="39" y="81"/>
                    </a:cubicBezTo>
                    <a:cubicBezTo>
                      <a:pt x="40" y="81"/>
                      <a:pt x="40" y="81"/>
                      <a:pt x="40" y="81"/>
                    </a:cubicBezTo>
                    <a:cubicBezTo>
                      <a:pt x="42" y="81"/>
                      <a:pt x="44" y="82"/>
                      <a:pt x="45" y="82"/>
                    </a:cubicBezTo>
                    <a:cubicBezTo>
                      <a:pt x="60" y="82"/>
                      <a:pt x="60" y="82"/>
                      <a:pt x="57" y="68"/>
                    </a:cubicBezTo>
                    <a:cubicBezTo>
                      <a:pt x="56" y="66"/>
                      <a:pt x="54" y="63"/>
                      <a:pt x="57" y="61"/>
                    </a:cubicBezTo>
                    <a:cubicBezTo>
                      <a:pt x="60" y="59"/>
                      <a:pt x="64" y="60"/>
                      <a:pt x="68" y="62"/>
                    </a:cubicBezTo>
                    <a:cubicBezTo>
                      <a:pt x="87" y="69"/>
                      <a:pt x="89" y="67"/>
                      <a:pt x="87" y="47"/>
                    </a:cubicBezTo>
                    <a:cubicBezTo>
                      <a:pt x="86" y="46"/>
                      <a:pt x="87" y="44"/>
                      <a:pt x="86" y="43"/>
                    </a:cubicBezTo>
                    <a:cubicBezTo>
                      <a:pt x="80" y="32"/>
                      <a:pt x="93" y="32"/>
                      <a:pt x="94" y="32"/>
                    </a:cubicBezTo>
                    <a:cubicBezTo>
                      <a:pt x="109" y="37"/>
                      <a:pt x="105" y="27"/>
                      <a:pt x="104" y="20"/>
                    </a:cubicBezTo>
                    <a:cubicBezTo>
                      <a:pt x="112" y="20"/>
                      <a:pt x="115" y="25"/>
                      <a:pt x="120" y="29"/>
                    </a:cubicBezTo>
                    <a:cubicBezTo>
                      <a:pt x="124" y="32"/>
                      <a:pt x="125" y="41"/>
                      <a:pt x="130" y="39"/>
                    </a:cubicBezTo>
                    <a:cubicBezTo>
                      <a:pt x="135" y="37"/>
                      <a:pt x="135" y="29"/>
                      <a:pt x="137" y="24"/>
                    </a:cubicBezTo>
                    <a:cubicBezTo>
                      <a:pt x="137" y="22"/>
                      <a:pt x="137" y="20"/>
                      <a:pt x="137" y="18"/>
                    </a:cubicBezTo>
                    <a:cubicBezTo>
                      <a:pt x="137" y="16"/>
                      <a:pt x="137" y="14"/>
                      <a:pt x="137" y="12"/>
                    </a:cubicBezTo>
                    <a:cubicBezTo>
                      <a:pt x="138" y="11"/>
                      <a:pt x="138" y="10"/>
                      <a:pt x="139" y="9"/>
                    </a:cubicBezTo>
                    <a:cubicBezTo>
                      <a:pt x="143" y="11"/>
                      <a:pt x="146" y="13"/>
                      <a:pt x="147" y="17"/>
                    </a:cubicBezTo>
                    <a:cubicBezTo>
                      <a:pt x="153" y="19"/>
                      <a:pt x="154" y="28"/>
                      <a:pt x="159" y="27"/>
                    </a:cubicBezTo>
                    <a:cubicBezTo>
                      <a:pt x="165" y="26"/>
                      <a:pt x="165" y="17"/>
                      <a:pt x="169" y="13"/>
                    </a:cubicBezTo>
                    <a:cubicBezTo>
                      <a:pt x="173" y="9"/>
                      <a:pt x="173" y="4"/>
                      <a:pt x="174" y="0"/>
                    </a:cubicBezTo>
                    <a:cubicBezTo>
                      <a:pt x="184" y="4"/>
                      <a:pt x="187" y="16"/>
                      <a:pt x="195" y="21"/>
                    </a:cubicBezTo>
                    <a:cubicBezTo>
                      <a:pt x="195" y="41"/>
                      <a:pt x="195" y="61"/>
                      <a:pt x="195" y="82"/>
                    </a:cubicBezTo>
                    <a:cubicBezTo>
                      <a:pt x="189" y="81"/>
                      <a:pt x="184" y="68"/>
                      <a:pt x="176" y="79"/>
                    </a:cubicBezTo>
                    <a:cubicBezTo>
                      <a:pt x="176" y="80"/>
                      <a:pt x="173" y="78"/>
                      <a:pt x="171" y="78"/>
                    </a:cubicBezTo>
                    <a:cubicBezTo>
                      <a:pt x="168" y="76"/>
                      <a:pt x="165" y="75"/>
                      <a:pt x="162" y="79"/>
                    </a:cubicBezTo>
                    <a:cubicBezTo>
                      <a:pt x="159" y="83"/>
                      <a:pt x="155" y="82"/>
                      <a:pt x="151" y="80"/>
                    </a:cubicBezTo>
                    <a:cubicBezTo>
                      <a:pt x="149" y="79"/>
                      <a:pt x="147" y="77"/>
                      <a:pt x="145" y="80"/>
                    </a:cubicBezTo>
                    <a:cubicBezTo>
                      <a:pt x="137" y="89"/>
                      <a:pt x="127" y="95"/>
                      <a:pt x="115" y="97"/>
                    </a:cubicBezTo>
                    <a:cubicBezTo>
                      <a:pt x="114" y="97"/>
                      <a:pt x="111" y="98"/>
                      <a:pt x="111" y="99"/>
                    </a:cubicBezTo>
                    <a:cubicBezTo>
                      <a:pt x="111" y="109"/>
                      <a:pt x="103" y="111"/>
                      <a:pt x="97" y="116"/>
                    </a:cubicBezTo>
                    <a:cubicBezTo>
                      <a:pt x="96" y="118"/>
                      <a:pt x="95" y="120"/>
                      <a:pt x="94" y="122"/>
                    </a:cubicBezTo>
                    <a:cubicBezTo>
                      <a:pt x="93" y="123"/>
                      <a:pt x="93" y="123"/>
                      <a:pt x="93" y="123"/>
                    </a:cubicBezTo>
                    <a:cubicBezTo>
                      <a:pt x="90" y="122"/>
                      <a:pt x="87" y="120"/>
                      <a:pt x="84" y="121"/>
                    </a:cubicBezTo>
                    <a:cubicBezTo>
                      <a:pt x="77" y="122"/>
                      <a:pt x="65" y="115"/>
                      <a:pt x="65" y="120"/>
                    </a:cubicBezTo>
                    <a:cubicBezTo>
                      <a:pt x="64" y="127"/>
                      <a:pt x="73" y="134"/>
                      <a:pt x="82" y="137"/>
                    </a:cubicBezTo>
                    <a:cubicBezTo>
                      <a:pt x="82" y="137"/>
                      <a:pt x="83" y="137"/>
                      <a:pt x="84" y="137"/>
                    </a:cubicBezTo>
                    <a:cubicBezTo>
                      <a:pt x="86" y="145"/>
                      <a:pt x="87" y="152"/>
                      <a:pt x="80" y="159"/>
                    </a:cubicBezTo>
                    <a:cubicBezTo>
                      <a:pt x="76" y="163"/>
                      <a:pt x="72" y="169"/>
                      <a:pt x="75" y="177"/>
                    </a:cubicBezTo>
                    <a:cubicBezTo>
                      <a:pt x="78" y="185"/>
                      <a:pt x="86" y="192"/>
                      <a:pt x="80" y="203"/>
                    </a:cubicBezTo>
                    <a:cubicBezTo>
                      <a:pt x="78" y="206"/>
                      <a:pt x="82" y="209"/>
                      <a:pt x="84" y="212"/>
                    </a:cubicBezTo>
                    <a:cubicBezTo>
                      <a:pt x="90" y="218"/>
                      <a:pt x="96" y="224"/>
                      <a:pt x="98" y="231"/>
                    </a:cubicBezTo>
                    <a:cubicBezTo>
                      <a:pt x="102" y="244"/>
                      <a:pt x="106" y="250"/>
                      <a:pt x="119" y="250"/>
                    </a:cubicBezTo>
                    <a:cubicBezTo>
                      <a:pt x="126" y="251"/>
                      <a:pt x="128" y="253"/>
                      <a:pt x="129" y="259"/>
                    </a:cubicBezTo>
                    <a:cubicBezTo>
                      <a:pt x="129" y="266"/>
                      <a:pt x="133" y="270"/>
                      <a:pt x="140" y="270"/>
                    </a:cubicBezTo>
                    <a:cubicBezTo>
                      <a:pt x="151" y="270"/>
                      <a:pt x="165" y="258"/>
                      <a:pt x="172" y="277"/>
                    </a:cubicBezTo>
                    <a:cubicBezTo>
                      <a:pt x="172" y="277"/>
                      <a:pt x="173" y="277"/>
                      <a:pt x="174" y="277"/>
                    </a:cubicBezTo>
                    <a:cubicBezTo>
                      <a:pt x="181" y="271"/>
                      <a:pt x="188" y="280"/>
                      <a:pt x="195" y="277"/>
                    </a:cubicBezTo>
                    <a:cubicBezTo>
                      <a:pt x="195" y="299"/>
                      <a:pt x="195" y="321"/>
                      <a:pt x="195" y="34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9" name="Freeform 8">
                <a:extLst>
                  <a:ext uri="{FF2B5EF4-FFF2-40B4-BE49-F238E27FC236}">
                    <a16:creationId xmlns:a16="http://schemas.microsoft.com/office/drawing/2014/main" id="{5F299334-B00A-2AA0-35F6-BC648191E6A6}"/>
                  </a:ext>
                </a:extLst>
              </p:cNvPr>
              <p:cNvSpPr>
                <a:spLocks noEditPoints="1"/>
              </p:cNvSpPr>
              <p:nvPr/>
            </p:nvSpPr>
            <p:spPr bwMode="auto">
              <a:xfrm>
                <a:off x="809" y="1036"/>
                <a:ext cx="190" cy="318"/>
              </a:xfrm>
              <a:custGeom>
                <a:avLst/>
                <a:gdLst>
                  <a:gd name="T0" fmla="*/ 16 w 165"/>
                  <a:gd name="T1" fmla="*/ 7 h 278"/>
                  <a:gd name="T2" fmla="*/ 159 w 165"/>
                  <a:gd name="T3" fmla="*/ 271 h 278"/>
                  <a:gd name="T4" fmla="*/ 152 w 165"/>
                  <a:gd name="T5" fmla="*/ 254 h 278"/>
                  <a:gd name="T6" fmla="*/ 140 w 165"/>
                  <a:gd name="T7" fmla="*/ 156 h 278"/>
                  <a:gd name="T8" fmla="*/ 129 w 165"/>
                  <a:gd name="T9" fmla="*/ 161 h 278"/>
                  <a:gd name="T10" fmla="*/ 109 w 165"/>
                  <a:gd name="T11" fmla="*/ 119 h 278"/>
                  <a:gd name="T12" fmla="*/ 134 w 165"/>
                  <a:gd name="T13" fmla="*/ 188 h 278"/>
                  <a:gd name="T14" fmla="*/ 118 w 165"/>
                  <a:gd name="T15" fmla="*/ 181 h 278"/>
                  <a:gd name="T16" fmla="*/ 136 w 165"/>
                  <a:gd name="T17" fmla="*/ 206 h 278"/>
                  <a:gd name="T18" fmla="*/ 138 w 165"/>
                  <a:gd name="T19" fmla="*/ 218 h 278"/>
                  <a:gd name="T20" fmla="*/ 140 w 165"/>
                  <a:gd name="T21" fmla="*/ 252 h 278"/>
                  <a:gd name="T22" fmla="*/ 89 w 165"/>
                  <a:gd name="T23" fmla="*/ 175 h 278"/>
                  <a:gd name="T24" fmla="*/ 83 w 165"/>
                  <a:gd name="T25" fmla="*/ 175 h 278"/>
                  <a:gd name="T26" fmla="*/ 77 w 165"/>
                  <a:gd name="T27" fmla="*/ 178 h 278"/>
                  <a:gd name="T28" fmla="*/ 80 w 165"/>
                  <a:gd name="T29" fmla="*/ 182 h 278"/>
                  <a:gd name="T30" fmla="*/ 116 w 165"/>
                  <a:gd name="T31" fmla="*/ 225 h 278"/>
                  <a:gd name="T32" fmla="*/ 83 w 165"/>
                  <a:gd name="T33" fmla="*/ 211 h 278"/>
                  <a:gd name="T34" fmla="*/ 140 w 165"/>
                  <a:gd name="T35" fmla="*/ 252 h 278"/>
                  <a:gd name="T36" fmla="*/ 132 w 165"/>
                  <a:gd name="T37" fmla="*/ 274 h 278"/>
                  <a:gd name="T38" fmla="*/ 111 w 165"/>
                  <a:gd name="T39" fmla="*/ 262 h 278"/>
                  <a:gd name="T40" fmla="*/ 48 w 165"/>
                  <a:gd name="T41" fmla="*/ 176 h 278"/>
                  <a:gd name="T42" fmla="*/ 61 w 165"/>
                  <a:gd name="T43" fmla="*/ 179 h 278"/>
                  <a:gd name="T44" fmla="*/ 16 w 165"/>
                  <a:gd name="T45" fmla="*/ 70 h 278"/>
                  <a:gd name="T46" fmla="*/ 25 w 165"/>
                  <a:gd name="T47" fmla="*/ 55 h 278"/>
                  <a:gd name="T48" fmla="*/ 5 w 165"/>
                  <a:gd name="T49" fmla="*/ 0 h 278"/>
                  <a:gd name="T50" fmla="*/ 102 w 165"/>
                  <a:gd name="T51" fmla="*/ 155 h 278"/>
                  <a:gd name="T52" fmla="*/ 102 w 165"/>
                  <a:gd name="T53" fmla="*/ 155 h 278"/>
                  <a:gd name="T54" fmla="*/ 97 w 165"/>
                  <a:gd name="T55" fmla="*/ 148 h 278"/>
                  <a:gd name="T56" fmla="*/ 93 w 165"/>
                  <a:gd name="T57" fmla="*/ 145 h 278"/>
                  <a:gd name="T58" fmla="*/ 99 w 165"/>
                  <a:gd name="T59" fmla="*/ 153 h 278"/>
                  <a:gd name="T60" fmla="*/ 117 w 165"/>
                  <a:gd name="T61" fmla="*/ 115 h 278"/>
                  <a:gd name="T62" fmla="*/ 116 w 165"/>
                  <a:gd name="T63" fmla="*/ 112 h 278"/>
                  <a:gd name="T64" fmla="*/ 114 w 165"/>
                  <a:gd name="T65" fmla="*/ 107 h 278"/>
                  <a:gd name="T66" fmla="*/ 58 w 165"/>
                  <a:gd name="T67" fmla="*/ 49 h 278"/>
                  <a:gd name="T68" fmla="*/ 58 w 165"/>
                  <a:gd name="T69" fmla="*/ 49 h 278"/>
                  <a:gd name="T70" fmla="*/ 54 w 165"/>
                  <a:gd name="T71" fmla="*/ 46 h 278"/>
                  <a:gd name="T72" fmla="*/ 68 w 165"/>
                  <a:gd name="T73" fmla="*/ 172 h 278"/>
                  <a:gd name="T74" fmla="*/ 64 w 165"/>
                  <a:gd name="T75" fmla="*/ 170 h 278"/>
                  <a:gd name="T76" fmla="*/ 71 w 165"/>
                  <a:gd name="T77" fmla="*/ 176 h 278"/>
                  <a:gd name="T78" fmla="*/ 68 w 165"/>
                  <a:gd name="T79" fmla="*/ 172 h 278"/>
                  <a:gd name="T80" fmla="*/ 73 w 165"/>
                  <a:gd name="T81" fmla="*/ 124 h 278"/>
                  <a:gd name="T82" fmla="*/ 67 w 165"/>
                  <a:gd name="T83" fmla="*/ 97 h 278"/>
                  <a:gd name="T84" fmla="*/ 73 w 165"/>
                  <a:gd name="T85" fmla="*/ 124 h 278"/>
                  <a:gd name="T86" fmla="*/ 38 w 165"/>
                  <a:gd name="T87" fmla="*/ 99 h 278"/>
                  <a:gd name="T88" fmla="*/ 63 w 165"/>
                  <a:gd name="T89" fmla="*/ 56 h 278"/>
                  <a:gd name="T90" fmla="*/ 63 w 165"/>
                  <a:gd name="T91" fmla="*/ 56 h 278"/>
                  <a:gd name="T92" fmla="*/ 97 w 165"/>
                  <a:gd name="T93" fmla="*/ 105 h 278"/>
                  <a:gd name="T94" fmla="*/ 103 w 165"/>
                  <a:gd name="T95" fmla="*/ 103 h 278"/>
                  <a:gd name="T96" fmla="*/ 79 w 165"/>
                  <a:gd name="T97" fmla="*/ 60 h 278"/>
                  <a:gd name="T98" fmla="*/ 63 w 165"/>
                  <a:gd name="T99" fmla="*/ 56 h 278"/>
                  <a:gd name="T100" fmla="*/ 60 w 165"/>
                  <a:gd name="T101" fmla="*/ 142 h 278"/>
                  <a:gd name="T102" fmla="*/ 138 w 165"/>
                  <a:gd name="T103" fmla="*/ 133 h 278"/>
                  <a:gd name="T104" fmla="*/ 138 w 165"/>
                  <a:gd name="T105" fmla="*/ 133 h 278"/>
                  <a:gd name="T106" fmla="*/ 117 w 165"/>
                  <a:gd name="T107" fmla="*/ 176 h 278"/>
                  <a:gd name="T108" fmla="*/ 30 w 165"/>
                  <a:gd name="T109" fmla="*/ 97 h 278"/>
                  <a:gd name="T110" fmla="*/ 30 w 165"/>
                  <a:gd name="T111" fmla="*/ 93 h 278"/>
                  <a:gd name="T112" fmla="*/ 30 w 165"/>
                  <a:gd name="T113" fmla="*/ 97 h 278"/>
                  <a:gd name="T114" fmla="*/ 105 w 165"/>
                  <a:gd name="T115" fmla="*/ 113 h 278"/>
                  <a:gd name="T116" fmla="*/ 106 w 165"/>
                  <a:gd name="T117" fmla="*/ 115 h 278"/>
                  <a:gd name="T118" fmla="*/ 112 w 165"/>
                  <a:gd name="T119" fmla="*/ 99 h 278"/>
                  <a:gd name="T120" fmla="*/ 113 w 165"/>
                  <a:gd name="T121" fmla="*/ 100 h 278"/>
                  <a:gd name="T122" fmla="*/ 112 w 165"/>
                  <a:gd name="T123" fmla="*/ 99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5" h="278">
                    <a:moveTo>
                      <a:pt x="5" y="0"/>
                    </a:moveTo>
                    <a:cubicBezTo>
                      <a:pt x="7" y="5"/>
                      <a:pt x="12" y="5"/>
                      <a:pt x="16" y="7"/>
                    </a:cubicBezTo>
                    <a:cubicBezTo>
                      <a:pt x="105" y="44"/>
                      <a:pt x="151" y="111"/>
                      <a:pt x="162" y="205"/>
                    </a:cubicBezTo>
                    <a:cubicBezTo>
                      <a:pt x="165" y="228"/>
                      <a:pt x="163" y="250"/>
                      <a:pt x="159" y="271"/>
                    </a:cubicBezTo>
                    <a:cubicBezTo>
                      <a:pt x="158" y="272"/>
                      <a:pt x="158" y="273"/>
                      <a:pt x="157" y="274"/>
                    </a:cubicBezTo>
                    <a:cubicBezTo>
                      <a:pt x="148" y="269"/>
                      <a:pt x="154" y="261"/>
                      <a:pt x="152" y="254"/>
                    </a:cubicBezTo>
                    <a:cubicBezTo>
                      <a:pt x="145" y="225"/>
                      <a:pt x="148" y="195"/>
                      <a:pt x="148" y="166"/>
                    </a:cubicBezTo>
                    <a:cubicBezTo>
                      <a:pt x="148" y="159"/>
                      <a:pt x="149" y="159"/>
                      <a:pt x="140" y="156"/>
                    </a:cubicBezTo>
                    <a:cubicBezTo>
                      <a:pt x="142" y="171"/>
                      <a:pt x="145" y="186"/>
                      <a:pt x="142" y="202"/>
                    </a:cubicBezTo>
                    <a:cubicBezTo>
                      <a:pt x="138" y="187"/>
                      <a:pt x="135" y="173"/>
                      <a:pt x="129" y="161"/>
                    </a:cubicBezTo>
                    <a:cubicBezTo>
                      <a:pt x="125" y="152"/>
                      <a:pt x="127" y="143"/>
                      <a:pt x="124" y="134"/>
                    </a:cubicBezTo>
                    <a:cubicBezTo>
                      <a:pt x="121" y="126"/>
                      <a:pt x="111" y="127"/>
                      <a:pt x="109" y="119"/>
                    </a:cubicBezTo>
                    <a:cubicBezTo>
                      <a:pt x="106" y="122"/>
                      <a:pt x="108" y="124"/>
                      <a:pt x="109" y="125"/>
                    </a:cubicBezTo>
                    <a:cubicBezTo>
                      <a:pt x="120" y="145"/>
                      <a:pt x="127" y="166"/>
                      <a:pt x="134" y="188"/>
                    </a:cubicBezTo>
                    <a:cubicBezTo>
                      <a:pt x="137" y="196"/>
                      <a:pt x="134" y="195"/>
                      <a:pt x="128" y="194"/>
                    </a:cubicBezTo>
                    <a:cubicBezTo>
                      <a:pt x="127" y="183"/>
                      <a:pt x="127" y="183"/>
                      <a:pt x="118" y="181"/>
                    </a:cubicBezTo>
                    <a:cubicBezTo>
                      <a:pt x="122" y="186"/>
                      <a:pt x="123" y="191"/>
                      <a:pt x="128" y="194"/>
                    </a:cubicBezTo>
                    <a:cubicBezTo>
                      <a:pt x="129" y="199"/>
                      <a:pt x="129" y="204"/>
                      <a:pt x="136" y="206"/>
                    </a:cubicBezTo>
                    <a:cubicBezTo>
                      <a:pt x="136" y="206"/>
                      <a:pt x="136" y="206"/>
                      <a:pt x="136" y="206"/>
                    </a:cubicBezTo>
                    <a:cubicBezTo>
                      <a:pt x="135" y="210"/>
                      <a:pt x="136" y="215"/>
                      <a:pt x="138" y="218"/>
                    </a:cubicBezTo>
                    <a:cubicBezTo>
                      <a:pt x="144" y="227"/>
                      <a:pt x="145" y="238"/>
                      <a:pt x="147" y="247"/>
                    </a:cubicBezTo>
                    <a:cubicBezTo>
                      <a:pt x="149" y="256"/>
                      <a:pt x="145" y="254"/>
                      <a:pt x="140" y="252"/>
                    </a:cubicBezTo>
                    <a:cubicBezTo>
                      <a:pt x="136" y="238"/>
                      <a:pt x="127" y="228"/>
                      <a:pt x="116" y="218"/>
                    </a:cubicBezTo>
                    <a:cubicBezTo>
                      <a:pt x="110" y="202"/>
                      <a:pt x="97" y="190"/>
                      <a:pt x="89" y="175"/>
                    </a:cubicBezTo>
                    <a:cubicBezTo>
                      <a:pt x="85" y="169"/>
                      <a:pt x="82" y="162"/>
                      <a:pt x="74" y="159"/>
                    </a:cubicBezTo>
                    <a:cubicBezTo>
                      <a:pt x="76" y="165"/>
                      <a:pt x="80" y="170"/>
                      <a:pt x="83" y="175"/>
                    </a:cubicBezTo>
                    <a:cubicBezTo>
                      <a:pt x="85" y="178"/>
                      <a:pt x="85" y="181"/>
                      <a:pt x="80" y="182"/>
                    </a:cubicBezTo>
                    <a:cubicBezTo>
                      <a:pt x="80" y="180"/>
                      <a:pt x="80" y="178"/>
                      <a:pt x="77" y="178"/>
                    </a:cubicBezTo>
                    <a:cubicBezTo>
                      <a:pt x="77" y="178"/>
                      <a:pt x="76" y="178"/>
                      <a:pt x="76" y="179"/>
                    </a:cubicBezTo>
                    <a:cubicBezTo>
                      <a:pt x="76" y="181"/>
                      <a:pt x="78" y="181"/>
                      <a:pt x="80" y="182"/>
                    </a:cubicBezTo>
                    <a:cubicBezTo>
                      <a:pt x="90" y="196"/>
                      <a:pt x="102" y="208"/>
                      <a:pt x="116" y="218"/>
                    </a:cubicBezTo>
                    <a:cubicBezTo>
                      <a:pt x="116" y="220"/>
                      <a:pt x="116" y="223"/>
                      <a:pt x="116" y="225"/>
                    </a:cubicBezTo>
                    <a:cubicBezTo>
                      <a:pt x="116" y="225"/>
                      <a:pt x="116" y="225"/>
                      <a:pt x="116" y="225"/>
                    </a:cubicBezTo>
                    <a:cubicBezTo>
                      <a:pt x="105" y="221"/>
                      <a:pt x="96" y="213"/>
                      <a:pt x="83" y="211"/>
                    </a:cubicBezTo>
                    <a:cubicBezTo>
                      <a:pt x="90" y="221"/>
                      <a:pt x="100" y="222"/>
                      <a:pt x="108" y="227"/>
                    </a:cubicBezTo>
                    <a:cubicBezTo>
                      <a:pt x="119" y="234"/>
                      <a:pt x="128" y="246"/>
                      <a:pt x="140" y="252"/>
                    </a:cubicBezTo>
                    <a:cubicBezTo>
                      <a:pt x="139" y="259"/>
                      <a:pt x="149" y="263"/>
                      <a:pt x="145" y="271"/>
                    </a:cubicBezTo>
                    <a:cubicBezTo>
                      <a:pt x="142" y="278"/>
                      <a:pt x="137" y="278"/>
                      <a:pt x="132" y="274"/>
                    </a:cubicBezTo>
                    <a:cubicBezTo>
                      <a:pt x="126" y="270"/>
                      <a:pt x="119" y="267"/>
                      <a:pt x="113" y="263"/>
                    </a:cubicBezTo>
                    <a:cubicBezTo>
                      <a:pt x="112" y="263"/>
                      <a:pt x="112" y="263"/>
                      <a:pt x="111" y="262"/>
                    </a:cubicBezTo>
                    <a:cubicBezTo>
                      <a:pt x="111" y="262"/>
                      <a:pt x="110" y="261"/>
                      <a:pt x="110" y="261"/>
                    </a:cubicBezTo>
                    <a:cubicBezTo>
                      <a:pt x="78" y="242"/>
                      <a:pt x="61" y="212"/>
                      <a:pt x="48" y="176"/>
                    </a:cubicBezTo>
                    <a:cubicBezTo>
                      <a:pt x="53" y="178"/>
                      <a:pt x="56" y="179"/>
                      <a:pt x="59" y="180"/>
                    </a:cubicBezTo>
                    <a:cubicBezTo>
                      <a:pt x="60" y="180"/>
                      <a:pt x="60" y="180"/>
                      <a:pt x="61" y="179"/>
                    </a:cubicBezTo>
                    <a:cubicBezTo>
                      <a:pt x="55" y="173"/>
                      <a:pt x="50" y="166"/>
                      <a:pt x="45" y="160"/>
                    </a:cubicBezTo>
                    <a:cubicBezTo>
                      <a:pt x="22" y="134"/>
                      <a:pt x="18" y="103"/>
                      <a:pt x="16" y="70"/>
                    </a:cubicBezTo>
                    <a:cubicBezTo>
                      <a:pt x="15" y="68"/>
                      <a:pt x="14" y="63"/>
                      <a:pt x="20" y="64"/>
                    </a:cubicBezTo>
                    <a:cubicBezTo>
                      <a:pt x="32" y="67"/>
                      <a:pt x="27" y="60"/>
                      <a:pt x="25" y="55"/>
                    </a:cubicBezTo>
                    <a:cubicBezTo>
                      <a:pt x="17" y="37"/>
                      <a:pt x="8" y="19"/>
                      <a:pt x="0" y="0"/>
                    </a:cubicBezTo>
                    <a:cubicBezTo>
                      <a:pt x="2" y="0"/>
                      <a:pt x="3" y="0"/>
                      <a:pt x="5" y="0"/>
                    </a:cubicBezTo>
                    <a:close/>
                    <a:moveTo>
                      <a:pt x="99" y="153"/>
                    </a:moveTo>
                    <a:cubicBezTo>
                      <a:pt x="100" y="153"/>
                      <a:pt x="101" y="154"/>
                      <a:pt x="102" y="155"/>
                    </a:cubicBezTo>
                    <a:cubicBezTo>
                      <a:pt x="102" y="160"/>
                      <a:pt x="105" y="163"/>
                      <a:pt x="112" y="164"/>
                    </a:cubicBezTo>
                    <a:cubicBezTo>
                      <a:pt x="109" y="158"/>
                      <a:pt x="107" y="155"/>
                      <a:pt x="102" y="155"/>
                    </a:cubicBezTo>
                    <a:cubicBezTo>
                      <a:pt x="101" y="154"/>
                      <a:pt x="100" y="153"/>
                      <a:pt x="99" y="153"/>
                    </a:cubicBezTo>
                    <a:cubicBezTo>
                      <a:pt x="99" y="151"/>
                      <a:pt x="99" y="149"/>
                      <a:pt x="97" y="148"/>
                    </a:cubicBezTo>
                    <a:cubicBezTo>
                      <a:pt x="97" y="146"/>
                      <a:pt x="97" y="144"/>
                      <a:pt x="94" y="144"/>
                    </a:cubicBezTo>
                    <a:cubicBezTo>
                      <a:pt x="94" y="144"/>
                      <a:pt x="93" y="145"/>
                      <a:pt x="93" y="145"/>
                    </a:cubicBezTo>
                    <a:cubicBezTo>
                      <a:pt x="93" y="148"/>
                      <a:pt x="95" y="148"/>
                      <a:pt x="97" y="148"/>
                    </a:cubicBezTo>
                    <a:cubicBezTo>
                      <a:pt x="97" y="150"/>
                      <a:pt x="97" y="152"/>
                      <a:pt x="99" y="153"/>
                    </a:cubicBezTo>
                    <a:close/>
                    <a:moveTo>
                      <a:pt x="116" y="112"/>
                    </a:moveTo>
                    <a:cubicBezTo>
                      <a:pt x="117" y="113"/>
                      <a:pt x="117" y="114"/>
                      <a:pt x="117" y="115"/>
                    </a:cubicBezTo>
                    <a:cubicBezTo>
                      <a:pt x="117" y="115"/>
                      <a:pt x="118" y="114"/>
                      <a:pt x="118" y="114"/>
                    </a:cubicBezTo>
                    <a:cubicBezTo>
                      <a:pt x="117" y="113"/>
                      <a:pt x="117" y="112"/>
                      <a:pt x="116" y="112"/>
                    </a:cubicBezTo>
                    <a:cubicBezTo>
                      <a:pt x="116" y="110"/>
                      <a:pt x="116" y="108"/>
                      <a:pt x="115" y="106"/>
                    </a:cubicBezTo>
                    <a:cubicBezTo>
                      <a:pt x="115" y="106"/>
                      <a:pt x="114" y="107"/>
                      <a:pt x="114" y="107"/>
                    </a:cubicBezTo>
                    <a:cubicBezTo>
                      <a:pt x="114" y="109"/>
                      <a:pt x="114" y="110"/>
                      <a:pt x="116" y="112"/>
                    </a:cubicBezTo>
                    <a:close/>
                    <a:moveTo>
                      <a:pt x="58" y="49"/>
                    </a:moveTo>
                    <a:cubicBezTo>
                      <a:pt x="59" y="49"/>
                      <a:pt x="59" y="49"/>
                      <a:pt x="59" y="49"/>
                    </a:cubicBezTo>
                    <a:cubicBezTo>
                      <a:pt x="59" y="49"/>
                      <a:pt x="59" y="49"/>
                      <a:pt x="58" y="49"/>
                    </a:cubicBezTo>
                    <a:cubicBezTo>
                      <a:pt x="58" y="47"/>
                      <a:pt x="58" y="45"/>
                      <a:pt x="55" y="45"/>
                    </a:cubicBezTo>
                    <a:cubicBezTo>
                      <a:pt x="55" y="45"/>
                      <a:pt x="54" y="46"/>
                      <a:pt x="54" y="46"/>
                    </a:cubicBezTo>
                    <a:cubicBezTo>
                      <a:pt x="54" y="48"/>
                      <a:pt x="56" y="48"/>
                      <a:pt x="58" y="49"/>
                    </a:cubicBezTo>
                    <a:close/>
                    <a:moveTo>
                      <a:pt x="68" y="172"/>
                    </a:moveTo>
                    <a:cubicBezTo>
                      <a:pt x="68" y="170"/>
                      <a:pt x="68" y="169"/>
                      <a:pt x="66" y="168"/>
                    </a:cubicBezTo>
                    <a:cubicBezTo>
                      <a:pt x="65" y="168"/>
                      <a:pt x="64" y="169"/>
                      <a:pt x="64" y="170"/>
                    </a:cubicBezTo>
                    <a:cubicBezTo>
                      <a:pt x="65" y="172"/>
                      <a:pt x="66" y="172"/>
                      <a:pt x="68" y="172"/>
                    </a:cubicBezTo>
                    <a:cubicBezTo>
                      <a:pt x="68" y="174"/>
                      <a:pt x="68" y="176"/>
                      <a:pt x="71" y="176"/>
                    </a:cubicBezTo>
                    <a:cubicBezTo>
                      <a:pt x="71" y="176"/>
                      <a:pt x="72" y="175"/>
                      <a:pt x="72" y="175"/>
                    </a:cubicBezTo>
                    <a:cubicBezTo>
                      <a:pt x="72" y="172"/>
                      <a:pt x="70" y="172"/>
                      <a:pt x="68" y="172"/>
                    </a:cubicBezTo>
                    <a:close/>
                    <a:moveTo>
                      <a:pt x="68" y="119"/>
                    </a:moveTo>
                    <a:cubicBezTo>
                      <a:pt x="68" y="122"/>
                      <a:pt x="70" y="124"/>
                      <a:pt x="73" y="124"/>
                    </a:cubicBezTo>
                    <a:cubicBezTo>
                      <a:pt x="74" y="131"/>
                      <a:pt x="79" y="134"/>
                      <a:pt x="88" y="136"/>
                    </a:cubicBezTo>
                    <a:cubicBezTo>
                      <a:pt x="80" y="122"/>
                      <a:pt x="77" y="109"/>
                      <a:pt x="67" y="97"/>
                    </a:cubicBezTo>
                    <a:cubicBezTo>
                      <a:pt x="66" y="106"/>
                      <a:pt x="71" y="111"/>
                      <a:pt x="74" y="116"/>
                    </a:cubicBezTo>
                    <a:cubicBezTo>
                      <a:pt x="76" y="119"/>
                      <a:pt x="80" y="122"/>
                      <a:pt x="73" y="124"/>
                    </a:cubicBezTo>
                    <a:cubicBezTo>
                      <a:pt x="73" y="120"/>
                      <a:pt x="71" y="119"/>
                      <a:pt x="68" y="119"/>
                    </a:cubicBezTo>
                    <a:cubicBezTo>
                      <a:pt x="61" y="107"/>
                      <a:pt x="50" y="102"/>
                      <a:pt x="38" y="99"/>
                    </a:cubicBezTo>
                    <a:cubicBezTo>
                      <a:pt x="46" y="108"/>
                      <a:pt x="57" y="114"/>
                      <a:pt x="68" y="119"/>
                    </a:cubicBezTo>
                    <a:close/>
                    <a:moveTo>
                      <a:pt x="63" y="56"/>
                    </a:moveTo>
                    <a:cubicBezTo>
                      <a:pt x="63" y="56"/>
                      <a:pt x="62" y="55"/>
                      <a:pt x="62" y="55"/>
                    </a:cubicBezTo>
                    <a:cubicBezTo>
                      <a:pt x="62" y="55"/>
                      <a:pt x="63" y="56"/>
                      <a:pt x="63" y="56"/>
                    </a:cubicBezTo>
                    <a:cubicBezTo>
                      <a:pt x="60" y="65"/>
                      <a:pt x="54" y="51"/>
                      <a:pt x="50" y="59"/>
                    </a:cubicBezTo>
                    <a:cubicBezTo>
                      <a:pt x="69" y="70"/>
                      <a:pt x="84" y="87"/>
                      <a:pt x="97" y="105"/>
                    </a:cubicBezTo>
                    <a:cubicBezTo>
                      <a:pt x="99" y="107"/>
                      <a:pt x="100" y="110"/>
                      <a:pt x="103" y="107"/>
                    </a:cubicBezTo>
                    <a:cubicBezTo>
                      <a:pt x="104" y="106"/>
                      <a:pt x="104" y="104"/>
                      <a:pt x="103" y="103"/>
                    </a:cubicBezTo>
                    <a:cubicBezTo>
                      <a:pt x="93" y="92"/>
                      <a:pt x="87" y="78"/>
                      <a:pt x="80" y="66"/>
                    </a:cubicBezTo>
                    <a:cubicBezTo>
                      <a:pt x="80" y="64"/>
                      <a:pt x="80" y="61"/>
                      <a:pt x="79" y="60"/>
                    </a:cubicBezTo>
                    <a:cubicBezTo>
                      <a:pt x="77" y="59"/>
                      <a:pt x="76" y="62"/>
                      <a:pt x="75" y="63"/>
                    </a:cubicBezTo>
                    <a:cubicBezTo>
                      <a:pt x="70" y="63"/>
                      <a:pt x="69" y="55"/>
                      <a:pt x="63" y="56"/>
                    </a:cubicBezTo>
                    <a:close/>
                    <a:moveTo>
                      <a:pt x="70" y="155"/>
                    </a:moveTo>
                    <a:cubicBezTo>
                      <a:pt x="69" y="144"/>
                      <a:pt x="69" y="144"/>
                      <a:pt x="60" y="142"/>
                    </a:cubicBezTo>
                    <a:cubicBezTo>
                      <a:pt x="64" y="147"/>
                      <a:pt x="67" y="151"/>
                      <a:pt x="70" y="155"/>
                    </a:cubicBezTo>
                    <a:close/>
                    <a:moveTo>
                      <a:pt x="138" y="133"/>
                    </a:moveTo>
                    <a:cubicBezTo>
                      <a:pt x="134" y="140"/>
                      <a:pt x="139" y="143"/>
                      <a:pt x="139" y="148"/>
                    </a:cubicBezTo>
                    <a:cubicBezTo>
                      <a:pt x="141" y="143"/>
                      <a:pt x="141" y="139"/>
                      <a:pt x="138" y="133"/>
                    </a:cubicBezTo>
                    <a:close/>
                    <a:moveTo>
                      <a:pt x="113" y="168"/>
                    </a:moveTo>
                    <a:cubicBezTo>
                      <a:pt x="112" y="172"/>
                      <a:pt x="113" y="175"/>
                      <a:pt x="117" y="176"/>
                    </a:cubicBezTo>
                    <a:cubicBezTo>
                      <a:pt x="118" y="172"/>
                      <a:pt x="117" y="169"/>
                      <a:pt x="113" y="168"/>
                    </a:cubicBezTo>
                    <a:close/>
                    <a:moveTo>
                      <a:pt x="30" y="97"/>
                    </a:moveTo>
                    <a:cubicBezTo>
                      <a:pt x="31" y="96"/>
                      <a:pt x="33" y="96"/>
                      <a:pt x="33" y="95"/>
                    </a:cubicBezTo>
                    <a:cubicBezTo>
                      <a:pt x="33" y="94"/>
                      <a:pt x="32" y="93"/>
                      <a:pt x="30" y="93"/>
                    </a:cubicBezTo>
                    <a:cubicBezTo>
                      <a:pt x="30" y="93"/>
                      <a:pt x="28" y="94"/>
                      <a:pt x="28" y="94"/>
                    </a:cubicBezTo>
                    <a:cubicBezTo>
                      <a:pt x="28" y="95"/>
                      <a:pt x="29" y="96"/>
                      <a:pt x="30" y="97"/>
                    </a:cubicBezTo>
                    <a:close/>
                    <a:moveTo>
                      <a:pt x="106" y="114"/>
                    </a:moveTo>
                    <a:cubicBezTo>
                      <a:pt x="106" y="114"/>
                      <a:pt x="106" y="113"/>
                      <a:pt x="105" y="113"/>
                    </a:cubicBezTo>
                    <a:cubicBezTo>
                      <a:pt x="105" y="114"/>
                      <a:pt x="105" y="114"/>
                      <a:pt x="105" y="115"/>
                    </a:cubicBezTo>
                    <a:cubicBezTo>
                      <a:pt x="105" y="115"/>
                      <a:pt x="105" y="115"/>
                      <a:pt x="106" y="115"/>
                    </a:cubicBezTo>
                    <a:cubicBezTo>
                      <a:pt x="106" y="115"/>
                      <a:pt x="106" y="114"/>
                      <a:pt x="106" y="114"/>
                    </a:cubicBezTo>
                    <a:close/>
                    <a:moveTo>
                      <a:pt x="112" y="99"/>
                    </a:moveTo>
                    <a:cubicBezTo>
                      <a:pt x="112" y="99"/>
                      <a:pt x="112" y="99"/>
                      <a:pt x="112" y="100"/>
                    </a:cubicBezTo>
                    <a:cubicBezTo>
                      <a:pt x="112" y="100"/>
                      <a:pt x="113" y="100"/>
                      <a:pt x="113" y="100"/>
                    </a:cubicBezTo>
                    <a:cubicBezTo>
                      <a:pt x="113" y="99"/>
                      <a:pt x="113" y="99"/>
                      <a:pt x="113" y="99"/>
                    </a:cubicBezTo>
                    <a:cubicBezTo>
                      <a:pt x="113" y="99"/>
                      <a:pt x="113" y="99"/>
                      <a:pt x="112" y="9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0" name="Freeform 9">
                <a:extLst>
                  <a:ext uri="{FF2B5EF4-FFF2-40B4-BE49-F238E27FC236}">
                    <a16:creationId xmlns:a16="http://schemas.microsoft.com/office/drawing/2014/main" id="{E4800402-250C-6121-075F-DA5E68FD069B}"/>
                  </a:ext>
                </a:extLst>
              </p:cNvPr>
              <p:cNvSpPr/>
              <p:nvPr/>
            </p:nvSpPr>
            <p:spPr bwMode="auto">
              <a:xfrm>
                <a:off x="902" y="2592"/>
                <a:ext cx="154" cy="395"/>
              </a:xfrm>
              <a:custGeom>
                <a:avLst/>
                <a:gdLst>
                  <a:gd name="T0" fmla="*/ 13 w 134"/>
                  <a:gd name="T1" fmla="*/ 156 h 345"/>
                  <a:gd name="T2" fmla="*/ 3 w 134"/>
                  <a:gd name="T3" fmla="*/ 135 h 345"/>
                  <a:gd name="T4" fmla="*/ 16 w 134"/>
                  <a:gd name="T5" fmla="*/ 127 h 345"/>
                  <a:gd name="T6" fmla="*/ 40 w 134"/>
                  <a:gd name="T7" fmla="*/ 101 h 345"/>
                  <a:gd name="T8" fmla="*/ 35 w 134"/>
                  <a:gd name="T9" fmla="*/ 86 h 345"/>
                  <a:gd name="T10" fmla="*/ 40 w 134"/>
                  <a:gd name="T11" fmla="*/ 59 h 345"/>
                  <a:gd name="T12" fmla="*/ 39 w 134"/>
                  <a:gd name="T13" fmla="*/ 39 h 345"/>
                  <a:gd name="T14" fmla="*/ 59 w 134"/>
                  <a:gd name="T15" fmla="*/ 49 h 345"/>
                  <a:gd name="T16" fmla="*/ 62 w 134"/>
                  <a:gd name="T17" fmla="*/ 32 h 345"/>
                  <a:gd name="T18" fmla="*/ 84 w 134"/>
                  <a:gd name="T19" fmla="*/ 51 h 345"/>
                  <a:gd name="T20" fmla="*/ 88 w 134"/>
                  <a:gd name="T21" fmla="*/ 47 h 345"/>
                  <a:gd name="T22" fmla="*/ 98 w 134"/>
                  <a:gd name="T23" fmla="*/ 25 h 345"/>
                  <a:gd name="T24" fmla="*/ 118 w 134"/>
                  <a:gd name="T25" fmla="*/ 24 h 345"/>
                  <a:gd name="T26" fmla="*/ 134 w 134"/>
                  <a:gd name="T27" fmla="*/ 1 h 345"/>
                  <a:gd name="T28" fmla="*/ 101 w 134"/>
                  <a:gd name="T29" fmla="*/ 92 h 345"/>
                  <a:gd name="T30" fmla="*/ 75 w 134"/>
                  <a:gd name="T31" fmla="*/ 127 h 345"/>
                  <a:gd name="T32" fmla="*/ 68 w 134"/>
                  <a:gd name="T33" fmla="*/ 181 h 345"/>
                  <a:gd name="T34" fmla="*/ 77 w 134"/>
                  <a:gd name="T35" fmla="*/ 224 h 345"/>
                  <a:gd name="T36" fmla="*/ 92 w 134"/>
                  <a:gd name="T37" fmla="*/ 240 h 345"/>
                  <a:gd name="T38" fmla="*/ 100 w 134"/>
                  <a:gd name="T39" fmla="*/ 260 h 345"/>
                  <a:gd name="T40" fmla="*/ 134 w 134"/>
                  <a:gd name="T41" fmla="*/ 330 h 345"/>
                  <a:gd name="T42" fmla="*/ 117 w 134"/>
                  <a:gd name="T43" fmla="*/ 315 h 345"/>
                  <a:gd name="T44" fmla="*/ 100 w 134"/>
                  <a:gd name="T45" fmla="*/ 339 h 345"/>
                  <a:gd name="T46" fmla="*/ 88 w 134"/>
                  <a:gd name="T47" fmla="*/ 344 h 345"/>
                  <a:gd name="T48" fmla="*/ 55 w 134"/>
                  <a:gd name="T49" fmla="*/ 345 h 345"/>
                  <a:gd name="T50" fmla="*/ 68 w 134"/>
                  <a:gd name="T51" fmla="*/ 280 h 345"/>
                  <a:gd name="T52" fmla="*/ 51 w 134"/>
                  <a:gd name="T53" fmla="*/ 279 h 345"/>
                  <a:gd name="T54" fmla="*/ 38 w 134"/>
                  <a:gd name="T55" fmla="*/ 265 h 345"/>
                  <a:gd name="T56" fmla="*/ 19 w 134"/>
                  <a:gd name="T57" fmla="*/ 236 h 345"/>
                  <a:gd name="T58" fmla="*/ 21 w 134"/>
                  <a:gd name="T59" fmla="*/ 226 h 345"/>
                  <a:gd name="T60" fmla="*/ 13 w 134"/>
                  <a:gd name="T61" fmla="*/ 196 h 345"/>
                  <a:gd name="T62" fmla="*/ 30 w 134"/>
                  <a:gd name="T63" fmla="*/ 177 h 345"/>
                  <a:gd name="T64" fmla="*/ 17 w 134"/>
                  <a:gd name="T65" fmla="*/ 163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4" h="345">
                    <a:moveTo>
                      <a:pt x="17" y="163"/>
                    </a:moveTo>
                    <a:cubicBezTo>
                      <a:pt x="17" y="159"/>
                      <a:pt x="16" y="157"/>
                      <a:pt x="13" y="156"/>
                    </a:cubicBezTo>
                    <a:cubicBezTo>
                      <a:pt x="7" y="155"/>
                      <a:pt x="3" y="152"/>
                      <a:pt x="7" y="145"/>
                    </a:cubicBezTo>
                    <a:cubicBezTo>
                      <a:pt x="9" y="141"/>
                      <a:pt x="5" y="138"/>
                      <a:pt x="3" y="135"/>
                    </a:cubicBezTo>
                    <a:cubicBezTo>
                      <a:pt x="0" y="128"/>
                      <a:pt x="1" y="125"/>
                      <a:pt x="8" y="124"/>
                    </a:cubicBezTo>
                    <a:cubicBezTo>
                      <a:pt x="11" y="125"/>
                      <a:pt x="13" y="126"/>
                      <a:pt x="16" y="127"/>
                    </a:cubicBezTo>
                    <a:cubicBezTo>
                      <a:pt x="25" y="130"/>
                      <a:pt x="34" y="127"/>
                      <a:pt x="40" y="121"/>
                    </a:cubicBezTo>
                    <a:cubicBezTo>
                      <a:pt x="46" y="116"/>
                      <a:pt x="42" y="108"/>
                      <a:pt x="40" y="101"/>
                    </a:cubicBezTo>
                    <a:cubicBezTo>
                      <a:pt x="39" y="97"/>
                      <a:pt x="34" y="93"/>
                      <a:pt x="35" y="88"/>
                    </a:cubicBezTo>
                    <a:cubicBezTo>
                      <a:pt x="35" y="87"/>
                      <a:pt x="35" y="86"/>
                      <a:pt x="35" y="86"/>
                    </a:cubicBezTo>
                    <a:cubicBezTo>
                      <a:pt x="46" y="87"/>
                      <a:pt x="48" y="83"/>
                      <a:pt x="44" y="73"/>
                    </a:cubicBezTo>
                    <a:cubicBezTo>
                      <a:pt x="42" y="69"/>
                      <a:pt x="41" y="64"/>
                      <a:pt x="40" y="59"/>
                    </a:cubicBezTo>
                    <a:cubicBezTo>
                      <a:pt x="40" y="56"/>
                      <a:pt x="39" y="54"/>
                      <a:pt x="38" y="51"/>
                    </a:cubicBezTo>
                    <a:cubicBezTo>
                      <a:pt x="38" y="47"/>
                      <a:pt x="36" y="42"/>
                      <a:pt x="39" y="39"/>
                    </a:cubicBezTo>
                    <a:cubicBezTo>
                      <a:pt x="43" y="36"/>
                      <a:pt x="46" y="41"/>
                      <a:pt x="50" y="42"/>
                    </a:cubicBezTo>
                    <a:cubicBezTo>
                      <a:pt x="50" y="48"/>
                      <a:pt x="54" y="50"/>
                      <a:pt x="59" y="49"/>
                    </a:cubicBezTo>
                    <a:cubicBezTo>
                      <a:pt x="63" y="47"/>
                      <a:pt x="62" y="43"/>
                      <a:pt x="61" y="40"/>
                    </a:cubicBezTo>
                    <a:cubicBezTo>
                      <a:pt x="61" y="37"/>
                      <a:pt x="59" y="34"/>
                      <a:pt x="62" y="32"/>
                    </a:cubicBezTo>
                    <a:cubicBezTo>
                      <a:pt x="64" y="33"/>
                      <a:pt x="65" y="34"/>
                      <a:pt x="67" y="35"/>
                    </a:cubicBezTo>
                    <a:cubicBezTo>
                      <a:pt x="73" y="40"/>
                      <a:pt x="81" y="43"/>
                      <a:pt x="84" y="51"/>
                    </a:cubicBezTo>
                    <a:cubicBezTo>
                      <a:pt x="84" y="52"/>
                      <a:pt x="86" y="54"/>
                      <a:pt x="87" y="53"/>
                    </a:cubicBezTo>
                    <a:cubicBezTo>
                      <a:pt x="88" y="51"/>
                      <a:pt x="88" y="49"/>
                      <a:pt x="88" y="47"/>
                    </a:cubicBezTo>
                    <a:cubicBezTo>
                      <a:pt x="88" y="38"/>
                      <a:pt x="92" y="30"/>
                      <a:pt x="96" y="23"/>
                    </a:cubicBezTo>
                    <a:cubicBezTo>
                      <a:pt x="96" y="24"/>
                      <a:pt x="97" y="25"/>
                      <a:pt x="98" y="25"/>
                    </a:cubicBezTo>
                    <a:cubicBezTo>
                      <a:pt x="102" y="30"/>
                      <a:pt x="103" y="39"/>
                      <a:pt x="110" y="39"/>
                    </a:cubicBezTo>
                    <a:cubicBezTo>
                      <a:pt x="116" y="38"/>
                      <a:pt x="115" y="29"/>
                      <a:pt x="118" y="24"/>
                    </a:cubicBezTo>
                    <a:cubicBezTo>
                      <a:pt x="121" y="17"/>
                      <a:pt x="124" y="11"/>
                      <a:pt x="127" y="4"/>
                    </a:cubicBezTo>
                    <a:cubicBezTo>
                      <a:pt x="129" y="2"/>
                      <a:pt x="131" y="0"/>
                      <a:pt x="134" y="1"/>
                    </a:cubicBezTo>
                    <a:cubicBezTo>
                      <a:pt x="134" y="28"/>
                      <a:pt x="134" y="56"/>
                      <a:pt x="134" y="83"/>
                    </a:cubicBezTo>
                    <a:cubicBezTo>
                      <a:pt x="121" y="76"/>
                      <a:pt x="110" y="86"/>
                      <a:pt x="101" y="92"/>
                    </a:cubicBezTo>
                    <a:cubicBezTo>
                      <a:pt x="95" y="96"/>
                      <a:pt x="87" y="103"/>
                      <a:pt x="82" y="111"/>
                    </a:cubicBezTo>
                    <a:cubicBezTo>
                      <a:pt x="78" y="115"/>
                      <a:pt x="74" y="122"/>
                      <a:pt x="75" y="127"/>
                    </a:cubicBezTo>
                    <a:cubicBezTo>
                      <a:pt x="76" y="137"/>
                      <a:pt x="70" y="145"/>
                      <a:pt x="71" y="153"/>
                    </a:cubicBezTo>
                    <a:cubicBezTo>
                      <a:pt x="72" y="163"/>
                      <a:pt x="64" y="172"/>
                      <a:pt x="68" y="181"/>
                    </a:cubicBezTo>
                    <a:cubicBezTo>
                      <a:pt x="71" y="188"/>
                      <a:pt x="72" y="194"/>
                      <a:pt x="71" y="202"/>
                    </a:cubicBezTo>
                    <a:cubicBezTo>
                      <a:pt x="70" y="208"/>
                      <a:pt x="83" y="214"/>
                      <a:pt x="77" y="224"/>
                    </a:cubicBezTo>
                    <a:cubicBezTo>
                      <a:pt x="90" y="225"/>
                      <a:pt x="82" y="232"/>
                      <a:pt x="80" y="237"/>
                    </a:cubicBezTo>
                    <a:cubicBezTo>
                      <a:pt x="84" y="239"/>
                      <a:pt x="89" y="237"/>
                      <a:pt x="92" y="240"/>
                    </a:cubicBezTo>
                    <a:cubicBezTo>
                      <a:pt x="91" y="245"/>
                      <a:pt x="87" y="249"/>
                      <a:pt x="88" y="254"/>
                    </a:cubicBezTo>
                    <a:cubicBezTo>
                      <a:pt x="92" y="256"/>
                      <a:pt x="98" y="252"/>
                      <a:pt x="100" y="260"/>
                    </a:cubicBezTo>
                    <a:cubicBezTo>
                      <a:pt x="105" y="276"/>
                      <a:pt x="116" y="287"/>
                      <a:pt x="134" y="289"/>
                    </a:cubicBezTo>
                    <a:cubicBezTo>
                      <a:pt x="134" y="302"/>
                      <a:pt x="134" y="316"/>
                      <a:pt x="134" y="330"/>
                    </a:cubicBezTo>
                    <a:cubicBezTo>
                      <a:pt x="128" y="329"/>
                      <a:pt x="128" y="323"/>
                      <a:pt x="125" y="319"/>
                    </a:cubicBezTo>
                    <a:cubicBezTo>
                      <a:pt x="123" y="316"/>
                      <a:pt x="120" y="311"/>
                      <a:pt x="117" y="315"/>
                    </a:cubicBezTo>
                    <a:cubicBezTo>
                      <a:pt x="112" y="323"/>
                      <a:pt x="103" y="327"/>
                      <a:pt x="101" y="337"/>
                    </a:cubicBezTo>
                    <a:cubicBezTo>
                      <a:pt x="101" y="338"/>
                      <a:pt x="100" y="339"/>
                      <a:pt x="100" y="339"/>
                    </a:cubicBezTo>
                    <a:cubicBezTo>
                      <a:pt x="95" y="339"/>
                      <a:pt x="93" y="342"/>
                      <a:pt x="90" y="345"/>
                    </a:cubicBezTo>
                    <a:cubicBezTo>
                      <a:pt x="90" y="345"/>
                      <a:pt x="89" y="344"/>
                      <a:pt x="88" y="344"/>
                    </a:cubicBezTo>
                    <a:cubicBezTo>
                      <a:pt x="87" y="336"/>
                      <a:pt x="84" y="330"/>
                      <a:pt x="75" y="337"/>
                    </a:cubicBezTo>
                    <a:cubicBezTo>
                      <a:pt x="69" y="340"/>
                      <a:pt x="62" y="342"/>
                      <a:pt x="55" y="345"/>
                    </a:cubicBezTo>
                    <a:cubicBezTo>
                      <a:pt x="53" y="340"/>
                      <a:pt x="54" y="335"/>
                      <a:pt x="57" y="330"/>
                    </a:cubicBezTo>
                    <a:cubicBezTo>
                      <a:pt x="61" y="313"/>
                      <a:pt x="61" y="296"/>
                      <a:pt x="68" y="280"/>
                    </a:cubicBezTo>
                    <a:cubicBezTo>
                      <a:pt x="70" y="276"/>
                      <a:pt x="67" y="275"/>
                      <a:pt x="63" y="276"/>
                    </a:cubicBezTo>
                    <a:cubicBezTo>
                      <a:pt x="59" y="277"/>
                      <a:pt x="55" y="279"/>
                      <a:pt x="51" y="279"/>
                    </a:cubicBezTo>
                    <a:cubicBezTo>
                      <a:pt x="48" y="279"/>
                      <a:pt x="41" y="278"/>
                      <a:pt x="44" y="272"/>
                    </a:cubicBezTo>
                    <a:cubicBezTo>
                      <a:pt x="49" y="262"/>
                      <a:pt x="42" y="265"/>
                      <a:pt x="38" y="265"/>
                    </a:cubicBezTo>
                    <a:cubicBezTo>
                      <a:pt x="31" y="265"/>
                      <a:pt x="24" y="265"/>
                      <a:pt x="25" y="255"/>
                    </a:cubicBezTo>
                    <a:cubicBezTo>
                      <a:pt x="27" y="247"/>
                      <a:pt x="37" y="237"/>
                      <a:pt x="19" y="236"/>
                    </a:cubicBezTo>
                    <a:cubicBezTo>
                      <a:pt x="19" y="233"/>
                      <a:pt x="16" y="231"/>
                      <a:pt x="15" y="229"/>
                    </a:cubicBezTo>
                    <a:cubicBezTo>
                      <a:pt x="17" y="228"/>
                      <a:pt x="19" y="227"/>
                      <a:pt x="21" y="226"/>
                    </a:cubicBezTo>
                    <a:cubicBezTo>
                      <a:pt x="32" y="219"/>
                      <a:pt x="32" y="216"/>
                      <a:pt x="21" y="209"/>
                    </a:cubicBezTo>
                    <a:cubicBezTo>
                      <a:pt x="16" y="206"/>
                      <a:pt x="13" y="202"/>
                      <a:pt x="13" y="196"/>
                    </a:cubicBezTo>
                    <a:cubicBezTo>
                      <a:pt x="13" y="194"/>
                      <a:pt x="13" y="192"/>
                      <a:pt x="12" y="190"/>
                    </a:cubicBezTo>
                    <a:cubicBezTo>
                      <a:pt x="20" y="188"/>
                      <a:pt x="23" y="180"/>
                      <a:pt x="30" y="177"/>
                    </a:cubicBezTo>
                    <a:cubicBezTo>
                      <a:pt x="34" y="174"/>
                      <a:pt x="32" y="171"/>
                      <a:pt x="29" y="168"/>
                    </a:cubicBezTo>
                    <a:cubicBezTo>
                      <a:pt x="26" y="165"/>
                      <a:pt x="22" y="163"/>
                      <a:pt x="17" y="16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1" name="Freeform 10">
                <a:extLst>
                  <a:ext uri="{FF2B5EF4-FFF2-40B4-BE49-F238E27FC236}">
                    <a16:creationId xmlns:a16="http://schemas.microsoft.com/office/drawing/2014/main" id="{8C60990D-5F3F-3352-6C66-2C92F82B43BC}"/>
                  </a:ext>
                </a:extLst>
              </p:cNvPr>
              <p:cNvSpPr/>
              <p:nvPr/>
            </p:nvSpPr>
            <p:spPr bwMode="auto">
              <a:xfrm>
                <a:off x="915" y="1414"/>
                <a:ext cx="141" cy="243"/>
              </a:xfrm>
              <a:custGeom>
                <a:avLst/>
                <a:gdLst>
                  <a:gd name="T0" fmla="*/ 123 w 123"/>
                  <a:gd name="T1" fmla="*/ 209 h 212"/>
                  <a:gd name="T2" fmla="*/ 102 w 123"/>
                  <a:gd name="T3" fmla="*/ 209 h 212"/>
                  <a:gd name="T4" fmla="*/ 100 w 123"/>
                  <a:gd name="T5" fmla="*/ 209 h 212"/>
                  <a:gd name="T6" fmla="*/ 68 w 123"/>
                  <a:gd name="T7" fmla="*/ 202 h 212"/>
                  <a:gd name="T8" fmla="*/ 57 w 123"/>
                  <a:gd name="T9" fmla="*/ 191 h 212"/>
                  <a:gd name="T10" fmla="*/ 47 w 123"/>
                  <a:gd name="T11" fmla="*/ 182 h 212"/>
                  <a:gd name="T12" fmla="*/ 26 w 123"/>
                  <a:gd name="T13" fmla="*/ 163 h 212"/>
                  <a:gd name="T14" fmla="*/ 12 w 123"/>
                  <a:gd name="T15" fmla="*/ 144 h 212"/>
                  <a:gd name="T16" fmla="*/ 8 w 123"/>
                  <a:gd name="T17" fmla="*/ 135 h 212"/>
                  <a:gd name="T18" fmla="*/ 3 w 123"/>
                  <a:gd name="T19" fmla="*/ 109 h 212"/>
                  <a:gd name="T20" fmla="*/ 8 w 123"/>
                  <a:gd name="T21" fmla="*/ 91 h 212"/>
                  <a:gd name="T22" fmla="*/ 12 w 123"/>
                  <a:gd name="T23" fmla="*/ 69 h 212"/>
                  <a:gd name="T24" fmla="*/ 21 w 123"/>
                  <a:gd name="T25" fmla="*/ 55 h 212"/>
                  <a:gd name="T26" fmla="*/ 22 w 123"/>
                  <a:gd name="T27" fmla="*/ 54 h 212"/>
                  <a:gd name="T28" fmla="*/ 25 w 123"/>
                  <a:gd name="T29" fmla="*/ 48 h 212"/>
                  <a:gd name="T30" fmla="*/ 39 w 123"/>
                  <a:gd name="T31" fmla="*/ 31 h 212"/>
                  <a:gd name="T32" fmla="*/ 43 w 123"/>
                  <a:gd name="T33" fmla="*/ 29 h 212"/>
                  <a:gd name="T34" fmla="*/ 73 w 123"/>
                  <a:gd name="T35" fmla="*/ 12 h 212"/>
                  <a:gd name="T36" fmla="*/ 79 w 123"/>
                  <a:gd name="T37" fmla="*/ 12 h 212"/>
                  <a:gd name="T38" fmla="*/ 90 w 123"/>
                  <a:gd name="T39" fmla="*/ 11 h 212"/>
                  <a:gd name="T40" fmla="*/ 99 w 123"/>
                  <a:gd name="T41" fmla="*/ 10 h 212"/>
                  <a:gd name="T42" fmla="*/ 104 w 123"/>
                  <a:gd name="T43" fmla="*/ 11 h 212"/>
                  <a:gd name="T44" fmla="*/ 123 w 123"/>
                  <a:gd name="T45" fmla="*/ 14 h 212"/>
                  <a:gd name="T46" fmla="*/ 123 w 123"/>
                  <a:gd name="T47" fmla="*/ 209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3" h="211">
                    <a:moveTo>
                      <a:pt x="123" y="209"/>
                    </a:moveTo>
                    <a:cubicBezTo>
                      <a:pt x="116" y="212"/>
                      <a:pt x="109" y="203"/>
                      <a:pt x="102" y="209"/>
                    </a:cubicBezTo>
                    <a:cubicBezTo>
                      <a:pt x="101" y="209"/>
                      <a:pt x="100" y="209"/>
                      <a:pt x="100" y="209"/>
                    </a:cubicBezTo>
                    <a:cubicBezTo>
                      <a:pt x="93" y="190"/>
                      <a:pt x="79" y="202"/>
                      <a:pt x="68" y="202"/>
                    </a:cubicBezTo>
                    <a:cubicBezTo>
                      <a:pt x="61" y="202"/>
                      <a:pt x="57" y="198"/>
                      <a:pt x="57" y="191"/>
                    </a:cubicBezTo>
                    <a:cubicBezTo>
                      <a:pt x="56" y="185"/>
                      <a:pt x="54" y="183"/>
                      <a:pt x="47" y="182"/>
                    </a:cubicBezTo>
                    <a:cubicBezTo>
                      <a:pt x="34" y="182"/>
                      <a:pt x="30" y="176"/>
                      <a:pt x="26" y="163"/>
                    </a:cubicBezTo>
                    <a:cubicBezTo>
                      <a:pt x="24" y="156"/>
                      <a:pt x="18" y="150"/>
                      <a:pt x="12" y="144"/>
                    </a:cubicBezTo>
                    <a:cubicBezTo>
                      <a:pt x="10" y="141"/>
                      <a:pt x="6" y="138"/>
                      <a:pt x="8" y="135"/>
                    </a:cubicBezTo>
                    <a:cubicBezTo>
                      <a:pt x="14" y="124"/>
                      <a:pt x="6" y="117"/>
                      <a:pt x="3" y="109"/>
                    </a:cubicBezTo>
                    <a:cubicBezTo>
                      <a:pt x="0" y="101"/>
                      <a:pt x="4" y="95"/>
                      <a:pt x="8" y="91"/>
                    </a:cubicBezTo>
                    <a:cubicBezTo>
                      <a:pt x="15" y="84"/>
                      <a:pt x="14" y="77"/>
                      <a:pt x="12" y="69"/>
                    </a:cubicBezTo>
                    <a:cubicBezTo>
                      <a:pt x="15" y="64"/>
                      <a:pt x="18" y="59"/>
                      <a:pt x="21" y="55"/>
                    </a:cubicBezTo>
                    <a:cubicBezTo>
                      <a:pt x="22" y="54"/>
                      <a:pt x="22" y="54"/>
                      <a:pt x="22" y="54"/>
                    </a:cubicBezTo>
                    <a:cubicBezTo>
                      <a:pt x="29" y="55"/>
                      <a:pt x="26" y="51"/>
                      <a:pt x="25" y="48"/>
                    </a:cubicBezTo>
                    <a:cubicBezTo>
                      <a:pt x="31" y="43"/>
                      <a:pt x="39" y="41"/>
                      <a:pt x="39" y="31"/>
                    </a:cubicBezTo>
                    <a:cubicBezTo>
                      <a:pt x="39" y="30"/>
                      <a:pt x="42" y="29"/>
                      <a:pt x="43" y="29"/>
                    </a:cubicBezTo>
                    <a:cubicBezTo>
                      <a:pt x="55" y="27"/>
                      <a:pt x="65" y="21"/>
                      <a:pt x="73" y="12"/>
                    </a:cubicBezTo>
                    <a:cubicBezTo>
                      <a:pt x="75" y="9"/>
                      <a:pt x="77" y="11"/>
                      <a:pt x="79" y="12"/>
                    </a:cubicBezTo>
                    <a:cubicBezTo>
                      <a:pt x="83" y="14"/>
                      <a:pt x="87" y="15"/>
                      <a:pt x="90" y="11"/>
                    </a:cubicBezTo>
                    <a:cubicBezTo>
                      <a:pt x="93" y="7"/>
                      <a:pt x="96" y="8"/>
                      <a:pt x="99" y="10"/>
                    </a:cubicBezTo>
                    <a:cubicBezTo>
                      <a:pt x="101" y="10"/>
                      <a:pt x="104" y="12"/>
                      <a:pt x="104" y="11"/>
                    </a:cubicBezTo>
                    <a:cubicBezTo>
                      <a:pt x="112" y="0"/>
                      <a:pt x="117" y="13"/>
                      <a:pt x="123" y="14"/>
                    </a:cubicBezTo>
                    <a:cubicBezTo>
                      <a:pt x="123" y="79"/>
                      <a:pt x="123" y="144"/>
                      <a:pt x="123" y="209"/>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2" name="Freeform 11">
                <a:extLst>
                  <a:ext uri="{FF2B5EF4-FFF2-40B4-BE49-F238E27FC236}">
                    <a16:creationId xmlns:a16="http://schemas.microsoft.com/office/drawing/2014/main" id="{F4C0D485-F8DD-5DBA-B2E4-1E605E674044}"/>
                  </a:ext>
                </a:extLst>
              </p:cNvPr>
              <p:cNvSpPr/>
              <p:nvPr/>
            </p:nvSpPr>
            <p:spPr bwMode="auto">
              <a:xfrm>
                <a:off x="942" y="2075"/>
                <a:ext cx="114" cy="380"/>
              </a:xfrm>
              <a:custGeom>
                <a:avLst/>
                <a:gdLst>
                  <a:gd name="T0" fmla="*/ 6 w 99"/>
                  <a:gd name="T1" fmla="*/ 115 h 331"/>
                  <a:gd name="T2" fmla="*/ 12 w 99"/>
                  <a:gd name="T3" fmla="*/ 100 h 331"/>
                  <a:gd name="T4" fmla="*/ 11 w 99"/>
                  <a:gd name="T5" fmla="*/ 85 h 331"/>
                  <a:gd name="T6" fmla="*/ 44 w 99"/>
                  <a:gd name="T7" fmla="*/ 79 h 331"/>
                  <a:gd name="T8" fmla="*/ 53 w 99"/>
                  <a:gd name="T9" fmla="*/ 55 h 331"/>
                  <a:gd name="T10" fmla="*/ 46 w 99"/>
                  <a:gd name="T11" fmla="*/ 5 h 331"/>
                  <a:gd name="T12" fmla="*/ 58 w 99"/>
                  <a:gd name="T13" fmla="*/ 8 h 331"/>
                  <a:gd name="T14" fmla="*/ 68 w 99"/>
                  <a:gd name="T15" fmla="*/ 18 h 331"/>
                  <a:gd name="T16" fmla="*/ 72 w 99"/>
                  <a:gd name="T17" fmla="*/ 0 h 331"/>
                  <a:gd name="T18" fmla="*/ 92 w 99"/>
                  <a:gd name="T19" fmla="*/ 17 h 331"/>
                  <a:gd name="T20" fmla="*/ 99 w 99"/>
                  <a:gd name="T21" fmla="*/ 22 h 331"/>
                  <a:gd name="T22" fmla="*/ 93 w 99"/>
                  <a:gd name="T23" fmla="*/ 68 h 331"/>
                  <a:gd name="T24" fmla="*/ 78 w 99"/>
                  <a:gd name="T25" fmla="*/ 66 h 331"/>
                  <a:gd name="T26" fmla="*/ 60 w 99"/>
                  <a:gd name="T27" fmla="*/ 72 h 331"/>
                  <a:gd name="T28" fmla="*/ 52 w 99"/>
                  <a:gd name="T29" fmla="*/ 78 h 331"/>
                  <a:gd name="T30" fmla="*/ 70 w 99"/>
                  <a:gd name="T31" fmla="*/ 111 h 331"/>
                  <a:gd name="T32" fmla="*/ 65 w 99"/>
                  <a:gd name="T33" fmla="*/ 163 h 331"/>
                  <a:gd name="T34" fmla="*/ 66 w 99"/>
                  <a:gd name="T35" fmla="*/ 188 h 331"/>
                  <a:gd name="T36" fmla="*/ 79 w 99"/>
                  <a:gd name="T37" fmla="*/ 208 h 331"/>
                  <a:gd name="T38" fmla="*/ 87 w 99"/>
                  <a:gd name="T39" fmla="*/ 233 h 331"/>
                  <a:gd name="T40" fmla="*/ 99 w 99"/>
                  <a:gd name="T41" fmla="*/ 290 h 331"/>
                  <a:gd name="T42" fmla="*/ 68 w 99"/>
                  <a:gd name="T43" fmla="*/ 331 h 331"/>
                  <a:gd name="T44" fmla="*/ 53 w 99"/>
                  <a:gd name="T45" fmla="*/ 304 h 331"/>
                  <a:gd name="T46" fmla="*/ 33 w 99"/>
                  <a:gd name="T47" fmla="*/ 309 h 331"/>
                  <a:gd name="T48" fmla="*/ 56 w 99"/>
                  <a:gd name="T49" fmla="*/ 240 h 331"/>
                  <a:gd name="T50" fmla="*/ 29 w 99"/>
                  <a:gd name="T51" fmla="*/ 244 h 331"/>
                  <a:gd name="T52" fmla="*/ 16 w 99"/>
                  <a:gd name="T53" fmla="*/ 227 h 331"/>
                  <a:gd name="T54" fmla="*/ 14 w 99"/>
                  <a:gd name="T55" fmla="*/ 213 h 331"/>
                  <a:gd name="T56" fmla="*/ 7 w 99"/>
                  <a:gd name="T57" fmla="*/ 193 h 331"/>
                  <a:gd name="T58" fmla="*/ 22 w 99"/>
                  <a:gd name="T59" fmla="*/ 187 h 331"/>
                  <a:gd name="T60" fmla="*/ 4 w 99"/>
                  <a:gd name="T61" fmla="*/ 164 h 331"/>
                  <a:gd name="T62" fmla="*/ 19 w 99"/>
                  <a:gd name="T63" fmla="*/ 144 h 331"/>
                  <a:gd name="T64" fmla="*/ 14 w 99"/>
                  <a:gd name="T65" fmla="*/ 123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9" h="331">
                    <a:moveTo>
                      <a:pt x="14" y="123"/>
                    </a:moveTo>
                    <a:cubicBezTo>
                      <a:pt x="12" y="121"/>
                      <a:pt x="9" y="117"/>
                      <a:pt x="6" y="115"/>
                    </a:cubicBezTo>
                    <a:cubicBezTo>
                      <a:pt x="0" y="111"/>
                      <a:pt x="3" y="109"/>
                      <a:pt x="7" y="106"/>
                    </a:cubicBezTo>
                    <a:cubicBezTo>
                      <a:pt x="11" y="106"/>
                      <a:pt x="17" y="107"/>
                      <a:pt x="12" y="100"/>
                    </a:cubicBezTo>
                    <a:cubicBezTo>
                      <a:pt x="9" y="96"/>
                      <a:pt x="7" y="91"/>
                      <a:pt x="7" y="86"/>
                    </a:cubicBezTo>
                    <a:cubicBezTo>
                      <a:pt x="9" y="85"/>
                      <a:pt x="10" y="85"/>
                      <a:pt x="11" y="85"/>
                    </a:cubicBezTo>
                    <a:cubicBezTo>
                      <a:pt x="18" y="96"/>
                      <a:pt x="29" y="88"/>
                      <a:pt x="37" y="89"/>
                    </a:cubicBezTo>
                    <a:cubicBezTo>
                      <a:pt x="44" y="90"/>
                      <a:pt x="49" y="86"/>
                      <a:pt x="44" y="79"/>
                    </a:cubicBezTo>
                    <a:cubicBezTo>
                      <a:pt x="41" y="74"/>
                      <a:pt x="43" y="72"/>
                      <a:pt x="45" y="68"/>
                    </a:cubicBezTo>
                    <a:cubicBezTo>
                      <a:pt x="46" y="63"/>
                      <a:pt x="55" y="61"/>
                      <a:pt x="53" y="55"/>
                    </a:cubicBezTo>
                    <a:cubicBezTo>
                      <a:pt x="50" y="45"/>
                      <a:pt x="53" y="34"/>
                      <a:pt x="47" y="24"/>
                    </a:cubicBezTo>
                    <a:cubicBezTo>
                      <a:pt x="47" y="18"/>
                      <a:pt x="46" y="11"/>
                      <a:pt x="46" y="5"/>
                    </a:cubicBezTo>
                    <a:cubicBezTo>
                      <a:pt x="47" y="4"/>
                      <a:pt x="47" y="4"/>
                      <a:pt x="47" y="3"/>
                    </a:cubicBezTo>
                    <a:cubicBezTo>
                      <a:pt x="52" y="0"/>
                      <a:pt x="54" y="7"/>
                      <a:pt x="58" y="8"/>
                    </a:cubicBezTo>
                    <a:cubicBezTo>
                      <a:pt x="59" y="9"/>
                      <a:pt x="59" y="10"/>
                      <a:pt x="59" y="11"/>
                    </a:cubicBezTo>
                    <a:cubicBezTo>
                      <a:pt x="61" y="15"/>
                      <a:pt x="64" y="19"/>
                      <a:pt x="68" y="18"/>
                    </a:cubicBezTo>
                    <a:cubicBezTo>
                      <a:pt x="72" y="17"/>
                      <a:pt x="69" y="12"/>
                      <a:pt x="70" y="9"/>
                    </a:cubicBezTo>
                    <a:cubicBezTo>
                      <a:pt x="71" y="6"/>
                      <a:pt x="66" y="1"/>
                      <a:pt x="72" y="0"/>
                    </a:cubicBezTo>
                    <a:cubicBezTo>
                      <a:pt x="74" y="1"/>
                      <a:pt x="76" y="2"/>
                      <a:pt x="78" y="3"/>
                    </a:cubicBezTo>
                    <a:cubicBezTo>
                      <a:pt x="83" y="7"/>
                      <a:pt x="84" y="16"/>
                      <a:pt x="92" y="17"/>
                    </a:cubicBezTo>
                    <a:cubicBezTo>
                      <a:pt x="92" y="17"/>
                      <a:pt x="92" y="17"/>
                      <a:pt x="92" y="17"/>
                    </a:cubicBezTo>
                    <a:cubicBezTo>
                      <a:pt x="92" y="22"/>
                      <a:pt x="96" y="22"/>
                      <a:pt x="99" y="22"/>
                    </a:cubicBezTo>
                    <a:cubicBezTo>
                      <a:pt x="99" y="37"/>
                      <a:pt x="99" y="52"/>
                      <a:pt x="99" y="68"/>
                    </a:cubicBezTo>
                    <a:cubicBezTo>
                      <a:pt x="97" y="70"/>
                      <a:pt x="95" y="68"/>
                      <a:pt x="93" y="68"/>
                    </a:cubicBezTo>
                    <a:cubicBezTo>
                      <a:pt x="90" y="64"/>
                      <a:pt x="86" y="61"/>
                      <a:pt x="80" y="61"/>
                    </a:cubicBezTo>
                    <a:cubicBezTo>
                      <a:pt x="78" y="62"/>
                      <a:pt x="78" y="64"/>
                      <a:pt x="78" y="66"/>
                    </a:cubicBezTo>
                    <a:cubicBezTo>
                      <a:pt x="77" y="72"/>
                      <a:pt x="81" y="81"/>
                      <a:pt x="74" y="83"/>
                    </a:cubicBezTo>
                    <a:cubicBezTo>
                      <a:pt x="68" y="86"/>
                      <a:pt x="64" y="77"/>
                      <a:pt x="60" y="72"/>
                    </a:cubicBezTo>
                    <a:cubicBezTo>
                      <a:pt x="58" y="70"/>
                      <a:pt x="56" y="70"/>
                      <a:pt x="54" y="71"/>
                    </a:cubicBezTo>
                    <a:cubicBezTo>
                      <a:pt x="52" y="73"/>
                      <a:pt x="50" y="76"/>
                      <a:pt x="52" y="78"/>
                    </a:cubicBezTo>
                    <a:cubicBezTo>
                      <a:pt x="60" y="85"/>
                      <a:pt x="61" y="99"/>
                      <a:pt x="75" y="102"/>
                    </a:cubicBezTo>
                    <a:cubicBezTo>
                      <a:pt x="77" y="107"/>
                      <a:pt x="70" y="107"/>
                      <a:pt x="70" y="111"/>
                    </a:cubicBezTo>
                    <a:cubicBezTo>
                      <a:pt x="70" y="127"/>
                      <a:pt x="56" y="142"/>
                      <a:pt x="67" y="158"/>
                    </a:cubicBezTo>
                    <a:cubicBezTo>
                      <a:pt x="67" y="159"/>
                      <a:pt x="66" y="161"/>
                      <a:pt x="65" y="163"/>
                    </a:cubicBezTo>
                    <a:cubicBezTo>
                      <a:pt x="62" y="168"/>
                      <a:pt x="60" y="173"/>
                      <a:pt x="68" y="177"/>
                    </a:cubicBezTo>
                    <a:cubicBezTo>
                      <a:pt x="76" y="181"/>
                      <a:pt x="67" y="185"/>
                      <a:pt x="66" y="188"/>
                    </a:cubicBezTo>
                    <a:cubicBezTo>
                      <a:pt x="64" y="196"/>
                      <a:pt x="79" y="191"/>
                      <a:pt x="73" y="198"/>
                    </a:cubicBezTo>
                    <a:cubicBezTo>
                      <a:pt x="64" y="209"/>
                      <a:pt x="77" y="206"/>
                      <a:pt x="79" y="208"/>
                    </a:cubicBezTo>
                    <a:cubicBezTo>
                      <a:pt x="80" y="214"/>
                      <a:pt x="70" y="221"/>
                      <a:pt x="77" y="223"/>
                    </a:cubicBezTo>
                    <a:cubicBezTo>
                      <a:pt x="85" y="225"/>
                      <a:pt x="84" y="229"/>
                      <a:pt x="87" y="233"/>
                    </a:cubicBezTo>
                    <a:cubicBezTo>
                      <a:pt x="92" y="240"/>
                      <a:pt x="92" y="249"/>
                      <a:pt x="99" y="254"/>
                    </a:cubicBezTo>
                    <a:cubicBezTo>
                      <a:pt x="99" y="266"/>
                      <a:pt x="99" y="278"/>
                      <a:pt x="99" y="290"/>
                    </a:cubicBezTo>
                    <a:cubicBezTo>
                      <a:pt x="91" y="292"/>
                      <a:pt x="85" y="296"/>
                      <a:pt x="82" y="304"/>
                    </a:cubicBezTo>
                    <a:cubicBezTo>
                      <a:pt x="76" y="312"/>
                      <a:pt x="76" y="324"/>
                      <a:pt x="68" y="331"/>
                    </a:cubicBezTo>
                    <a:cubicBezTo>
                      <a:pt x="69" y="324"/>
                      <a:pt x="66" y="318"/>
                      <a:pt x="65" y="311"/>
                    </a:cubicBezTo>
                    <a:cubicBezTo>
                      <a:pt x="65" y="302"/>
                      <a:pt x="62" y="298"/>
                      <a:pt x="53" y="304"/>
                    </a:cubicBezTo>
                    <a:cubicBezTo>
                      <a:pt x="50" y="306"/>
                      <a:pt x="45" y="306"/>
                      <a:pt x="41" y="307"/>
                    </a:cubicBezTo>
                    <a:cubicBezTo>
                      <a:pt x="39" y="308"/>
                      <a:pt x="36" y="309"/>
                      <a:pt x="33" y="309"/>
                    </a:cubicBezTo>
                    <a:cubicBezTo>
                      <a:pt x="32" y="304"/>
                      <a:pt x="35" y="298"/>
                      <a:pt x="36" y="293"/>
                    </a:cubicBezTo>
                    <a:cubicBezTo>
                      <a:pt x="44" y="276"/>
                      <a:pt x="45" y="257"/>
                      <a:pt x="56" y="240"/>
                    </a:cubicBezTo>
                    <a:cubicBezTo>
                      <a:pt x="47" y="241"/>
                      <a:pt x="40" y="243"/>
                      <a:pt x="33" y="247"/>
                    </a:cubicBezTo>
                    <a:cubicBezTo>
                      <a:pt x="32" y="246"/>
                      <a:pt x="30" y="245"/>
                      <a:pt x="29" y="244"/>
                    </a:cubicBezTo>
                    <a:cubicBezTo>
                      <a:pt x="29" y="243"/>
                      <a:pt x="29" y="242"/>
                      <a:pt x="29" y="241"/>
                    </a:cubicBezTo>
                    <a:cubicBezTo>
                      <a:pt x="32" y="227"/>
                      <a:pt x="32" y="227"/>
                      <a:pt x="16" y="227"/>
                    </a:cubicBezTo>
                    <a:cubicBezTo>
                      <a:pt x="13" y="227"/>
                      <a:pt x="10" y="227"/>
                      <a:pt x="7" y="227"/>
                    </a:cubicBezTo>
                    <a:cubicBezTo>
                      <a:pt x="7" y="221"/>
                      <a:pt x="11" y="217"/>
                      <a:pt x="14" y="213"/>
                    </a:cubicBezTo>
                    <a:cubicBezTo>
                      <a:pt x="21" y="204"/>
                      <a:pt x="19" y="199"/>
                      <a:pt x="9" y="197"/>
                    </a:cubicBezTo>
                    <a:cubicBezTo>
                      <a:pt x="8" y="196"/>
                      <a:pt x="8" y="194"/>
                      <a:pt x="7" y="193"/>
                    </a:cubicBezTo>
                    <a:cubicBezTo>
                      <a:pt x="8" y="191"/>
                      <a:pt x="9" y="189"/>
                      <a:pt x="12" y="188"/>
                    </a:cubicBezTo>
                    <a:cubicBezTo>
                      <a:pt x="15" y="188"/>
                      <a:pt x="20" y="194"/>
                      <a:pt x="22" y="187"/>
                    </a:cubicBezTo>
                    <a:cubicBezTo>
                      <a:pt x="23" y="181"/>
                      <a:pt x="21" y="176"/>
                      <a:pt x="16" y="172"/>
                    </a:cubicBezTo>
                    <a:cubicBezTo>
                      <a:pt x="12" y="169"/>
                      <a:pt x="8" y="167"/>
                      <a:pt x="4" y="164"/>
                    </a:cubicBezTo>
                    <a:cubicBezTo>
                      <a:pt x="0" y="159"/>
                      <a:pt x="4" y="157"/>
                      <a:pt x="7" y="154"/>
                    </a:cubicBezTo>
                    <a:cubicBezTo>
                      <a:pt x="11" y="151"/>
                      <a:pt x="16" y="148"/>
                      <a:pt x="19" y="144"/>
                    </a:cubicBezTo>
                    <a:cubicBezTo>
                      <a:pt x="21" y="140"/>
                      <a:pt x="31" y="141"/>
                      <a:pt x="26" y="134"/>
                    </a:cubicBezTo>
                    <a:cubicBezTo>
                      <a:pt x="23" y="130"/>
                      <a:pt x="22" y="123"/>
                      <a:pt x="14" y="12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3" name="Freeform 12">
                <a:extLst>
                  <a:ext uri="{FF2B5EF4-FFF2-40B4-BE49-F238E27FC236}">
                    <a16:creationId xmlns:a16="http://schemas.microsoft.com/office/drawing/2014/main" id="{C831AB69-5AAD-68DF-445A-4D268A8979D6}"/>
                  </a:ext>
                </a:extLst>
              </p:cNvPr>
              <p:cNvSpPr>
                <a:spLocks noEditPoints="1"/>
              </p:cNvSpPr>
              <p:nvPr/>
            </p:nvSpPr>
            <p:spPr bwMode="auto">
              <a:xfrm>
                <a:off x="924" y="1866"/>
                <a:ext cx="132" cy="275"/>
              </a:xfrm>
              <a:custGeom>
                <a:avLst/>
                <a:gdLst>
                  <a:gd name="T0" fmla="*/ 88 w 115"/>
                  <a:gd name="T1" fmla="*/ 183 h 240"/>
                  <a:gd name="T2" fmla="*/ 72 w 115"/>
                  <a:gd name="T3" fmla="*/ 135 h 240"/>
                  <a:gd name="T4" fmla="*/ 70 w 115"/>
                  <a:gd name="T5" fmla="*/ 154 h 240"/>
                  <a:gd name="T6" fmla="*/ 76 w 115"/>
                  <a:gd name="T7" fmla="*/ 178 h 240"/>
                  <a:gd name="T8" fmla="*/ 63 w 115"/>
                  <a:gd name="T9" fmla="*/ 186 h 240"/>
                  <a:gd name="T10" fmla="*/ 48 w 115"/>
                  <a:gd name="T11" fmla="*/ 156 h 240"/>
                  <a:gd name="T12" fmla="*/ 48 w 115"/>
                  <a:gd name="T13" fmla="*/ 156 h 240"/>
                  <a:gd name="T14" fmla="*/ 62 w 115"/>
                  <a:gd name="T15" fmla="*/ 188 h 240"/>
                  <a:gd name="T16" fmla="*/ 56 w 115"/>
                  <a:gd name="T17" fmla="*/ 206 h 240"/>
                  <a:gd name="T18" fmla="*/ 53 w 115"/>
                  <a:gd name="T19" fmla="*/ 233 h 240"/>
                  <a:gd name="T20" fmla="*/ 31 w 115"/>
                  <a:gd name="T21" fmla="*/ 231 h 240"/>
                  <a:gd name="T22" fmla="*/ 4 w 115"/>
                  <a:gd name="T23" fmla="*/ 138 h 240"/>
                  <a:gd name="T24" fmla="*/ 26 w 115"/>
                  <a:gd name="T25" fmla="*/ 86 h 240"/>
                  <a:gd name="T26" fmla="*/ 63 w 115"/>
                  <a:gd name="T27" fmla="*/ 30 h 240"/>
                  <a:gd name="T28" fmla="*/ 78 w 115"/>
                  <a:gd name="T29" fmla="*/ 21 h 240"/>
                  <a:gd name="T30" fmla="*/ 115 w 115"/>
                  <a:gd name="T31" fmla="*/ 43 h 240"/>
                  <a:gd name="T32" fmla="*/ 111 w 115"/>
                  <a:gd name="T33" fmla="*/ 104 h 240"/>
                  <a:gd name="T34" fmla="*/ 98 w 115"/>
                  <a:gd name="T35" fmla="*/ 159 h 240"/>
                  <a:gd name="T36" fmla="*/ 113 w 115"/>
                  <a:gd name="T37" fmla="*/ 147 h 240"/>
                  <a:gd name="T38" fmla="*/ 115 w 115"/>
                  <a:gd name="T39" fmla="*/ 190 h 240"/>
                  <a:gd name="T40" fmla="*/ 108 w 115"/>
                  <a:gd name="T41" fmla="*/ 200 h 240"/>
                  <a:gd name="T42" fmla="*/ 94 w 115"/>
                  <a:gd name="T43" fmla="*/ 186 h 240"/>
                  <a:gd name="T44" fmla="*/ 64 w 115"/>
                  <a:gd name="T45" fmla="*/ 138 h 240"/>
                  <a:gd name="T46" fmla="*/ 51 w 115"/>
                  <a:gd name="T47" fmla="*/ 91 h 240"/>
                  <a:gd name="T48" fmla="*/ 79 w 115"/>
                  <a:gd name="T49" fmla="*/ 91 h 240"/>
                  <a:gd name="T50" fmla="*/ 94 w 115"/>
                  <a:gd name="T51" fmla="*/ 126 h 240"/>
                  <a:gd name="T52" fmla="*/ 93 w 115"/>
                  <a:gd name="T53" fmla="*/ 106 h 240"/>
                  <a:gd name="T54" fmla="*/ 76 w 115"/>
                  <a:gd name="T55" fmla="*/ 70 h 240"/>
                  <a:gd name="T56" fmla="*/ 61 w 115"/>
                  <a:gd name="T57" fmla="*/ 59 h 240"/>
                  <a:gd name="T58" fmla="*/ 79 w 115"/>
                  <a:gd name="T59" fmla="*/ 91 h 240"/>
                  <a:gd name="T60" fmla="*/ 27 w 115"/>
                  <a:gd name="T61" fmla="*/ 190 h 240"/>
                  <a:gd name="T62" fmla="*/ 19 w 115"/>
                  <a:gd name="T63" fmla="*/ 192 h 240"/>
                  <a:gd name="T64" fmla="*/ 18 w 115"/>
                  <a:gd name="T65" fmla="*/ 182 h 240"/>
                  <a:gd name="T66" fmla="*/ 16 w 115"/>
                  <a:gd name="T67" fmla="*/ 182 h 240"/>
                  <a:gd name="T68" fmla="*/ 18 w 115"/>
                  <a:gd name="T69" fmla="*/ 182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5" h="240">
                    <a:moveTo>
                      <a:pt x="94" y="186"/>
                    </a:moveTo>
                    <a:cubicBezTo>
                      <a:pt x="92" y="185"/>
                      <a:pt x="90" y="184"/>
                      <a:pt x="88" y="183"/>
                    </a:cubicBezTo>
                    <a:cubicBezTo>
                      <a:pt x="86" y="178"/>
                      <a:pt x="82" y="174"/>
                      <a:pt x="77" y="171"/>
                    </a:cubicBezTo>
                    <a:cubicBezTo>
                      <a:pt x="71" y="160"/>
                      <a:pt x="77" y="147"/>
                      <a:pt x="72" y="135"/>
                    </a:cubicBezTo>
                    <a:cubicBezTo>
                      <a:pt x="72" y="141"/>
                      <a:pt x="72" y="147"/>
                      <a:pt x="72" y="154"/>
                    </a:cubicBezTo>
                    <a:cubicBezTo>
                      <a:pt x="71" y="154"/>
                      <a:pt x="71" y="154"/>
                      <a:pt x="70" y="154"/>
                    </a:cubicBezTo>
                    <a:cubicBezTo>
                      <a:pt x="69" y="151"/>
                      <a:pt x="67" y="147"/>
                      <a:pt x="66" y="144"/>
                    </a:cubicBezTo>
                    <a:cubicBezTo>
                      <a:pt x="67" y="156"/>
                      <a:pt x="68" y="168"/>
                      <a:pt x="76" y="178"/>
                    </a:cubicBezTo>
                    <a:cubicBezTo>
                      <a:pt x="76" y="182"/>
                      <a:pt x="75" y="187"/>
                      <a:pt x="74" y="191"/>
                    </a:cubicBezTo>
                    <a:cubicBezTo>
                      <a:pt x="70" y="190"/>
                      <a:pt x="68" y="183"/>
                      <a:pt x="63" y="186"/>
                    </a:cubicBezTo>
                    <a:cubicBezTo>
                      <a:pt x="62" y="183"/>
                      <a:pt x="61" y="181"/>
                      <a:pt x="57" y="181"/>
                    </a:cubicBezTo>
                    <a:cubicBezTo>
                      <a:pt x="54" y="172"/>
                      <a:pt x="51" y="164"/>
                      <a:pt x="48" y="156"/>
                    </a:cubicBezTo>
                    <a:cubicBezTo>
                      <a:pt x="48" y="144"/>
                      <a:pt x="48" y="133"/>
                      <a:pt x="42" y="122"/>
                    </a:cubicBezTo>
                    <a:cubicBezTo>
                      <a:pt x="44" y="133"/>
                      <a:pt x="41" y="146"/>
                      <a:pt x="48" y="156"/>
                    </a:cubicBezTo>
                    <a:cubicBezTo>
                      <a:pt x="46" y="166"/>
                      <a:pt x="45" y="176"/>
                      <a:pt x="57" y="181"/>
                    </a:cubicBezTo>
                    <a:cubicBezTo>
                      <a:pt x="57" y="184"/>
                      <a:pt x="59" y="186"/>
                      <a:pt x="62" y="188"/>
                    </a:cubicBezTo>
                    <a:cubicBezTo>
                      <a:pt x="62" y="194"/>
                      <a:pt x="63" y="201"/>
                      <a:pt x="63" y="207"/>
                    </a:cubicBezTo>
                    <a:cubicBezTo>
                      <a:pt x="61" y="207"/>
                      <a:pt x="58" y="207"/>
                      <a:pt x="56" y="206"/>
                    </a:cubicBezTo>
                    <a:cubicBezTo>
                      <a:pt x="47" y="203"/>
                      <a:pt x="47" y="207"/>
                      <a:pt x="49" y="214"/>
                    </a:cubicBezTo>
                    <a:cubicBezTo>
                      <a:pt x="51" y="220"/>
                      <a:pt x="59" y="227"/>
                      <a:pt x="53" y="233"/>
                    </a:cubicBezTo>
                    <a:cubicBezTo>
                      <a:pt x="47" y="240"/>
                      <a:pt x="39" y="232"/>
                      <a:pt x="32" y="231"/>
                    </a:cubicBezTo>
                    <a:cubicBezTo>
                      <a:pt x="31" y="231"/>
                      <a:pt x="31" y="231"/>
                      <a:pt x="31" y="231"/>
                    </a:cubicBezTo>
                    <a:cubicBezTo>
                      <a:pt x="21" y="224"/>
                      <a:pt x="15" y="215"/>
                      <a:pt x="12" y="204"/>
                    </a:cubicBezTo>
                    <a:cubicBezTo>
                      <a:pt x="6" y="183"/>
                      <a:pt x="0" y="161"/>
                      <a:pt x="4" y="138"/>
                    </a:cubicBezTo>
                    <a:cubicBezTo>
                      <a:pt x="5" y="141"/>
                      <a:pt x="7" y="144"/>
                      <a:pt x="10" y="149"/>
                    </a:cubicBezTo>
                    <a:cubicBezTo>
                      <a:pt x="18" y="127"/>
                      <a:pt x="18" y="106"/>
                      <a:pt x="26" y="86"/>
                    </a:cubicBezTo>
                    <a:cubicBezTo>
                      <a:pt x="30" y="91"/>
                      <a:pt x="32" y="96"/>
                      <a:pt x="36" y="102"/>
                    </a:cubicBezTo>
                    <a:cubicBezTo>
                      <a:pt x="40" y="75"/>
                      <a:pt x="49" y="51"/>
                      <a:pt x="63" y="30"/>
                    </a:cubicBezTo>
                    <a:cubicBezTo>
                      <a:pt x="65" y="26"/>
                      <a:pt x="65" y="14"/>
                      <a:pt x="75" y="24"/>
                    </a:cubicBezTo>
                    <a:cubicBezTo>
                      <a:pt x="76" y="26"/>
                      <a:pt x="78" y="23"/>
                      <a:pt x="78" y="21"/>
                    </a:cubicBezTo>
                    <a:cubicBezTo>
                      <a:pt x="82" y="15"/>
                      <a:pt x="86" y="8"/>
                      <a:pt x="90" y="0"/>
                    </a:cubicBezTo>
                    <a:cubicBezTo>
                      <a:pt x="98" y="15"/>
                      <a:pt x="107" y="29"/>
                      <a:pt x="115" y="43"/>
                    </a:cubicBezTo>
                    <a:cubicBezTo>
                      <a:pt x="115" y="63"/>
                      <a:pt x="115" y="83"/>
                      <a:pt x="115" y="103"/>
                    </a:cubicBezTo>
                    <a:cubicBezTo>
                      <a:pt x="114" y="103"/>
                      <a:pt x="112" y="109"/>
                      <a:pt x="111" y="104"/>
                    </a:cubicBezTo>
                    <a:cubicBezTo>
                      <a:pt x="110" y="99"/>
                      <a:pt x="110" y="95"/>
                      <a:pt x="105" y="89"/>
                    </a:cubicBezTo>
                    <a:cubicBezTo>
                      <a:pt x="109" y="114"/>
                      <a:pt x="109" y="136"/>
                      <a:pt x="98" y="159"/>
                    </a:cubicBezTo>
                    <a:cubicBezTo>
                      <a:pt x="107" y="156"/>
                      <a:pt x="111" y="153"/>
                      <a:pt x="113" y="147"/>
                    </a:cubicBezTo>
                    <a:cubicBezTo>
                      <a:pt x="113" y="147"/>
                      <a:pt x="113" y="147"/>
                      <a:pt x="113" y="147"/>
                    </a:cubicBezTo>
                    <a:cubicBezTo>
                      <a:pt x="114" y="147"/>
                      <a:pt x="115" y="147"/>
                      <a:pt x="115" y="147"/>
                    </a:cubicBezTo>
                    <a:cubicBezTo>
                      <a:pt x="115" y="161"/>
                      <a:pt x="115" y="176"/>
                      <a:pt x="115" y="190"/>
                    </a:cubicBezTo>
                    <a:cubicBezTo>
                      <a:pt x="112" y="192"/>
                      <a:pt x="115" y="200"/>
                      <a:pt x="108" y="200"/>
                    </a:cubicBezTo>
                    <a:cubicBezTo>
                      <a:pt x="108" y="200"/>
                      <a:pt x="108" y="200"/>
                      <a:pt x="108" y="200"/>
                    </a:cubicBezTo>
                    <a:cubicBezTo>
                      <a:pt x="108" y="187"/>
                      <a:pt x="106" y="176"/>
                      <a:pt x="101" y="163"/>
                    </a:cubicBezTo>
                    <a:cubicBezTo>
                      <a:pt x="95" y="171"/>
                      <a:pt x="96" y="179"/>
                      <a:pt x="94" y="186"/>
                    </a:cubicBezTo>
                    <a:close/>
                    <a:moveTo>
                      <a:pt x="60" y="127"/>
                    </a:moveTo>
                    <a:cubicBezTo>
                      <a:pt x="60" y="131"/>
                      <a:pt x="58" y="136"/>
                      <a:pt x="64" y="138"/>
                    </a:cubicBezTo>
                    <a:cubicBezTo>
                      <a:pt x="65" y="133"/>
                      <a:pt x="63" y="130"/>
                      <a:pt x="60" y="127"/>
                    </a:cubicBezTo>
                    <a:cubicBezTo>
                      <a:pt x="60" y="114"/>
                      <a:pt x="56" y="102"/>
                      <a:pt x="51" y="91"/>
                    </a:cubicBezTo>
                    <a:cubicBezTo>
                      <a:pt x="53" y="103"/>
                      <a:pt x="54" y="116"/>
                      <a:pt x="60" y="127"/>
                    </a:cubicBezTo>
                    <a:close/>
                    <a:moveTo>
                      <a:pt x="79" y="91"/>
                    </a:moveTo>
                    <a:cubicBezTo>
                      <a:pt x="73" y="89"/>
                      <a:pt x="71" y="81"/>
                      <a:pt x="63" y="81"/>
                    </a:cubicBezTo>
                    <a:cubicBezTo>
                      <a:pt x="76" y="94"/>
                      <a:pt x="88" y="108"/>
                      <a:pt x="94" y="126"/>
                    </a:cubicBezTo>
                    <a:cubicBezTo>
                      <a:pt x="97" y="94"/>
                      <a:pt x="96" y="62"/>
                      <a:pt x="92" y="31"/>
                    </a:cubicBezTo>
                    <a:cubicBezTo>
                      <a:pt x="90" y="56"/>
                      <a:pt x="90" y="81"/>
                      <a:pt x="93" y="106"/>
                    </a:cubicBezTo>
                    <a:cubicBezTo>
                      <a:pt x="81" y="86"/>
                      <a:pt x="81" y="63"/>
                      <a:pt x="74" y="42"/>
                    </a:cubicBezTo>
                    <a:cubicBezTo>
                      <a:pt x="71" y="52"/>
                      <a:pt x="77" y="61"/>
                      <a:pt x="76" y="70"/>
                    </a:cubicBezTo>
                    <a:cubicBezTo>
                      <a:pt x="71" y="69"/>
                      <a:pt x="71" y="64"/>
                      <a:pt x="68" y="62"/>
                    </a:cubicBezTo>
                    <a:cubicBezTo>
                      <a:pt x="66" y="61"/>
                      <a:pt x="64" y="56"/>
                      <a:pt x="61" y="59"/>
                    </a:cubicBezTo>
                    <a:cubicBezTo>
                      <a:pt x="58" y="62"/>
                      <a:pt x="62" y="64"/>
                      <a:pt x="64" y="66"/>
                    </a:cubicBezTo>
                    <a:cubicBezTo>
                      <a:pt x="71" y="73"/>
                      <a:pt x="78" y="80"/>
                      <a:pt x="79" y="91"/>
                    </a:cubicBezTo>
                    <a:close/>
                    <a:moveTo>
                      <a:pt x="36" y="218"/>
                    </a:moveTo>
                    <a:cubicBezTo>
                      <a:pt x="35" y="208"/>
                      <a:pt x="28" y="200"/>
                      <a:pt x="27" y="190"/>
                    </a:cubicBezTo>
                    <a:cubicBezTo>
                      <a:pt x="27" y="188"/>
                      <a:pt x="24" y="188"/>
                      <a:pt x="22" y="188"/>
                    </a:cubicBezTo>
                    <a:cubicBezTo>
                      <a:pt x="20" y="189"/>
                      <a:pt x="18" y="190"/>
                      <a:pt x="19" y="192"/>
                    </a:cubicBezTo>
                    <a:cubicBezTo>
                      <a:pt x="23" y="202"/>
                      <a:pt x="28" y="211"/>
                      <a:pt x="36" y="218"/>
                    </a:cubicBezTo>
                    <a:close/>
                    <a:moveTo>
                      <a:pt x="18" y="182"/>
                    </a:moveTo>
                    <a:cubicBezTo>
                      <a:pt x="18" y="181"/>
                      <a:pt x="18" y="181"/>
                      <a:pt x="17" y="180"/>
                    </a:cubicBezTo>
                    <a:cubicBezTo>
                      <a:pt x="17" y="181"/>
                      <a:pt x="16" y="181"/>
                      <a:pt x="16" y="182"/>
                    </a:cubicBezTo>
                    <a:cubicBezTo>
                      <a:pt x="16" y="182"/>
                      <a:pt x="17" y="183"/>
                      <a:pt x="17" y="184"/>
                    </a:cubicBezTo>
                    <a:cubicBezTo>
                      <a:pt x="18" y="183"/>
                      <a:pt x="18" y="182"/>
                      <a:pt x="18" y="18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4" name="Freeform 13">
                <a:extLst>
                  <a:ext uri="{FF2B5EF4-FFF2-40B4-BE49-F238E27FC236}">
                    <a16:creationId xmlns:a16="http://schemas.microsoft.com/office/drawing/2014/main" id="{0F86D8B0-9187-59B1-2E77-3749823459B0}"/>
                  </a:ext>
                </a:extLst>
              </p:cNvPr>
              <p:cNvSpPr/>
              <p:nvPr/>
            </p:nvSpPr>
            <p:spPr bwMode="auto">
              <a:xfrm>
                <a:off x="976" y="2679"/>
                <a:ext cx="80" cy="244"/>
              </a:xfrm>
              <a:custGeom>
                <a:avLst/>
                <a:gdLst>
                  <a:gd name="T0" fmla="*/ 70 w 70"/>
                  <a:gd name="T1" fmla="*/ 213 h 213"/>
                  <a:gd name="T2" fmla="*/ 36 w 70"/>
                  <a:gd name="T3" fmla="*/ 184 h 213"/>
                  <a:gd name="T4" fmla="*/ 24 w 70"/>
                  <a:gd name="T5" fmla="*/ 178 h 213"/>
                  <a:gd name="T6" fmla="*/ 28 w 70"/>
                  <a:gd name="T7" fmla="*/ 164 h 213"/>
                  <a:gd name="T8" fmla="*/ 16 w 70"/>
                  <a:gd name="T9" fmla="*/ 161 h 213"/>
                  <a:gd name="T10" fmla="*/ 13 w 70"/>
                  <a:gd name="T11" fmla="*/ 148 h 213"/>
                  <a:gd name="T12" fmla="*/ 7 w 70"/>
                  <a:gd name="T13" fmla="*/ 126 h 213"/>
                  <a:gd name="T14" fmla="*/ 4 w 70"/>
                  <a:gd name="T15" fmla="*/ 105 h 213"/>
                  <a:gd name="T16" fmla="*/ 7 w 70"/>
                  <a:gd name="T17" fmla="*/ 77 h 213"/>
                  <a:gd name="T18" fmla="*/ 11 w 70"/>
                  <a:gd name="T19" fmla="*/ 51 h 213"/>
                  <a:gd name="T20" fmla="*/ 18 w 70"/>
                  <a:gd name="T21" fmla="*/ 35 h 213"/>
                  <a:gd name="T22" fmla="*/ 37 w 70"/>
                  <a:gd name="T23" fmla="*/ 16 h 213"/>
                  <a:gd name="T24" fmla="*/ 70 w 70"/>
                  <a:gd name="T25" fmla="*/ 7 h 213"/>
                  <a:gd name="T26" fmla="*/ 70 w 70"/>
                  <a:gd name="T27" fmla="*/ 21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213">
                    <a:moveTo>
                      <a:pt x="70" y="213"/>
                    </a:moveTo>
                    <a:cubicBezTo>
                      <a:pt x="52" y="211"/>
                      <a:pt x="41" y="200"/>
                      <a:pt x="36" y="184"/>
                    </a:cubicBezTo>
                    <a:cubicBezTo>
                      <a:pt x="34" y="176"/>
                      <a:pt x="28" y="180"/>
                      <a:pt x="24" y="178"/>
                    </a:cubicBezTo>
                    <a:cubicBezTo>
                      <a:pt x="23" y="173"/>
                      <a:pt x="27" y="169"/>
                      <a:pt x="28" y="164"/>
                    </a:cubicBezTo>
                    <a:cubicBezTo>
                      <a:pt x="25" y="161"/>
                      <a:pt x="20" y="163"/>
                      <a:pt x="16" y="161"/>
                    </a:cubicBezTo>
                    <a:cubicBezTo>
                      <a:pt x="18" y="156"/>
                      <a:pt x="26" y="149"/>
                      <a:pt x="13" y="148"/>
                    </a:cubicBezTo>
                    <a:cubicBezTo>
                      <a:pt x="19" y="138"/>
                      <a:pt x="6" y="132"/>
                      <a:pt x="7" y="126"/>
                    </a:cubicBezTo>
                    <a:cubicBezTo>
                      <a:pt x="8" y="118"/>
                      <a:pt x="7" y="112"/>
                      <a:pt x="4" y="105"/>
                    </a:cubicBezTo>
                    <a:cubicBezTo>
                      <a:pt x="0" y="96"/>
                      <a:pt x="8" y="87"/>
                      <a:pt x="7" y="77"/>
                    </a:cubicBezTo>
                    <a:cubicBezTo>
                      <a:pt x="6" y="69"/>
                      <a:pt x="12" y="61"/>
                      <a:pt x="11" y="51"/>
                    </a:cubicBezTo>
                    <a:cubicBezTo>
                      <a:pt x="10" y="46"/>
                      <a:pt x="14" y="39"/>
                      <a:pt x="18" y="35"/>
                    </a:cubicBezTo>
                    <a:cubicBezTo>
                      <a:pt x="23" y="27"/>
                      <a:pt x="31" y="20"/>
                      <a:pt x="37" y="16"/>
                    </a:cubicBezTo>
                    <a:cubicBezTo>
                      <a:pt x="46" y="10"/>
                      <a:pt x="57" y="0"/>
                      <a:pt x="70" y="7"/>
                    </a:cubicBezTo>
                    <a:cubicBezTo>
                      <a:pt x="70" y="76"/>
                      <a:pt x="70" y="144"/>
                      <a:pt x="70" y="213"/>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5" name="Freeform 14">
                <a:extLst>
                  <a:ext uri="{FF2B5EF4-FFF2-40B4-BE49-F238E27FC236}">
                    <a16:creationId xmlns:a16="http://schemas.microsoft.com/office/drawing/2014/main" id="{86352F31-822D-532D-B59E-FDC48DE88FE2}"/>
                  </a:ext>
                </a:extLst>
              </p:cNvPr>
              <p:cNvSpPr>
                <a:spLocks noEditPoints="1"/>
              </p:cNvSpPr>
              <p:nvPr/>
            </p:nvSpPr>
            <p:spPr bwMode="auto">
              <a:xfrm>
                <a:off x="870" y="2854"/>
                <a:ext cx="186" cy="398"/>
              </a:xfrm>
              <a:custGeom>
                <a:avLst/>
                <a:gdLst>
                  <a:gd name="T0" fmla="*/ 128 w 162"/>
                  <a:gd name="T1" fmla="*/ 110 h 347"/>
                  <a:gd name="T2" fmla="*/ 129 w 162"/>
                  <a:gd name="T3" fmla="*/ 108 h 347"/>
                  <a:gd name="T4" fmla="*/ 135 w 162"/>
                  <a:gd name="T5" fmla="*/ 119 h 347"/>
                  <a:gd name="T6" fmla="*/ 147 w 162"/>
                  <a:gd name="T7" fmla="*/ 104 h 347"/>
                  <a:gd name="T8" fmla="*/ 162 w 162"/>
                  <a:gd name="T9" fmla="*/ 130 h 347"/>
                  <a:gd name="T10" fmla="*/ 162 w 162"/>
                  <a:gd name="T11" fmla="*/ 152 h 347"/>
                  <a:gd name="T12" fmla="*/ 156 w 162"/>
                  <a:gd name="T13" fmla="*/ 152 h 347"/>
                  <a:gd name="T14" fmla="*/ 146 w 162"/>
                  <a:gd name="T15" fmla="*/ 157 h 347"/>
                  <a:gd name="T16" fmla="*/ 142 w 162"/>
                  <a:gd name="T17" fmla="*/ 159 h 347"/>
                  <a:gd name="T18" fmla="*/ 78 w 162"/>
                  <a:gd name="T19" fmla="*/ 160 h 347"/>
                  <a:gd name="T20" fmla="*/ 39 w 162"/>
                  <a:gd name="T21" fmla="*/ 175 h 347"/>
                  <a:gd name="T22" fmla="*/ 22 w 162"/>
                  <a:gd name="T23" fmla="*/ 238 h 347"/>
                  <a:gd name="T24" fmla="*/ 27 w 162"/>
                  <a:gd name="T25" fmla="*/ 347 h 347"/>
                  <a:gd name="T26" fmla="*/ 12 w 162"/>
                  <a:gd name="T27" fmla="*/ 347 h 347"/>
                  <a:gd name="T28" fmla="*/ 1 w 162"/>
                  <a:gd name="T29" fmla="*/ 136 h 347"/>
                  <a:gd name="T30" fmla="*/ 5 w 162"/>
                  <a:gd name="T31" fmla="*/ 67 h 347"/>
                  <a:gd name="T32" fmla="*/ 35 w 162"/>
                  <a:gd name="T33" fmla="*/ 0 h 347"/>
                  <a:gd name="T34" fmla="*/ 43 w 162"/>
                  <a:gd name="T35" fmla="*/ 0 h 347"/>
                  <a:gd name="T36" fmla="*/ 47 w 162"/>
                  <a:gd name="T37" fmla="*/ 7 h 347"/>
                  <a:gd name="T38" fmla="*/ 19 w 162"/>
                  <a:gd name="T39" fmla="*/ 69 h 347"/>
                  <a:gd name="T40" fmla="*/ 16 w 162"/>
                  <a:gd name="T41" fmla="*/ 159 h 347"/>
                  <a:gd name="T42" fmla="*/ 19 w 162"/>
                  <a:gd name="T43" fmla="*/ 197 h 347"/>
                  <a:gd name="T44" fmla="*/ 66 w 162"/>
                  <a:gd name="T45" fmla="*/ 133 h 347"/>
                  <a:gd name="T46" fmla="*/ 67 w 162"/>
                  <a:gd name="T47" fmla="*/ 138 h 347"/>
                  <a:gd name="T48" fmla="*/ 73 w 162"/>
                  <a:gd name="T49" fmla="*/ 146 h 347"/>
                  <a:gd name="T50" fmla="*/ 90 w 162"/>
                  <a:gd name="T51" fmla="*/ 147 h 347"/>
                  <a:gd name="T52" fmla="*/ 119 w 162"/>
                  <a:gd name="T53" fmla="*/ 155 h 347"/>
                  <a:gd name="T54" fmla="*/ 96 w 162"/>
                  <a:gd name="T55" fmla="*/ 142 h 347"/>
                  <a:gd name="T56" fmla="*/ 136 w 162"/>
                  <a:gd name="T57" fmla="*/ 144 h 347"/>
                  <a:gd name="T58" fmla="*/ 129 w 162"/>
                  <a:gd name="T59" fmla="*/ 140 h 347"/>
                  <a:gd name="T60" fmla="*/ 157 w 162"/>
                  <a:gd name="T61" fmla="*/ 136 h 347"/>
                  <a:gd name="T62" fmla="*/ 80 w 162"/>
                  <a:gd name="T63" fmla="*/ 138 h 347"/>
                  <a:gd name="T64" fmla="*/ 118 w 162"/>
                  <a:gd name="T65" fmla="*/ 125 h 347"/>
                  <a:gd name="T66" fmla="*/ 121 w 162"/>
                  <a:gd name="T67" fmla="*/ 131 h 347"/>
                  <a:gd name="T68" fmla="*/ 125 w 162"/>
                  <a:gd name="T69" fmla="*/ 126 h 347"/>
                  <a:gd name="T70" fmla="*/ 128 w 162"/>
                  <a:gd name="T71" fmla="*/ 110 h 347"/>
                  <a:gd name="T72" fmla="*/ 144 w 162"/>
                  <a:gd name="T73" fmla="*/ 147 h 347"/>
                  <a:gd name="T74" fmla="*/ 144 w 162"/>
                  <a:gd name="T75" fmla="*/ 145 h 347"/>
                  <a:gd name="T76" fmla="*/ 142 w 162"/>
                  <a:gd name="T77" fmla="*/ 146 h 347"/>
                  <a:gd name="T78" fmla="*/ 143 w 162"/>
                  <a:gd name="T79" fmla="*/ 148 h 347"/>
                  <a:gd name="T80" fmla="*/ 144 w 162"/>
                  <a:gd name="T81" fmla="*/ 147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2" h="347">
                    <a:moveTo>
                      <a:pt x="128" y="110"/>
                    </a:moveTo>
                    <a:cubicBezTo>
                      <a:pt x="128" y="110"/>
                      <a:pt x="129" y="109"/>
                      <a:pt x="129" y="108"/>
                    </a:cubicBezTo>
                    <a:cubicBezTo>
                      <a:pt x="136" y="108"/>
                      <a:pt x="131" y="117"/>
                      <a:pt x="135" y="119"/>
                    </a:cubicBezTo>
                    <a:cubicBezTo>
                      <a:pt x="141" y="116"/>
                      <a:pt x="143" y="109"/>
                      <a:pt x="147" y="104"/>
                    </a:cubicBezTo>
                    <a:cubicBezTo>
                      <a:pt x="151" y="114"/>
                      <a:pt x="156" y="122"/>
                      <a:pt x="162" y="130"/>
                    </a:cubicBezTo>
                    <a:cubicBezTo>
                      <a:pt x="162" y="137"/>
                      <a:pt x="162" y="144"/>
                      <a:pt x="162" y="152"/>
                    </a:cubicBezTo>
                    <a:cubicBezTo>
                      <a:pt x="160" y="152"/>
                      <a:pt x="158" y="151"/>
                      <a:pt x="156" y="152"/>
                    </a:cubicBezTo>
                    <a:cubicBezTo>
                      <a:pt x="153" y="153"/>
                      <a:pt x="145" y="148"/>
                      <a:pt x="146" y="157"/>
                    </a:cubicBezTo>
                    <a:cubicBezTo>
                      <a:pt x="146" y="158"/>
                      <a:pt x="143" y="159"/>
                      <a:pt x="142" y="159"/>
                    </a:cubicBezTo>
                    <a:cubicBezTo>
                      <a:pt x="120" y="166"/>
                      <a:pt x="99" y="168"/>
                      <a:pt x="78" y="160"/>
                    </a:cubicBezTo>
                    <a:cubicBezTo>
                      <a:pt x="54" y="152"/>
                      <a:pt x="52" y="153"/>
                      <a:pt x="39" y="175"/>
                    </a:cubicBezTo>
                    <a:cubicBezTo>
                      <a:pt x="28" y="195"/>
                      <a:pt x="22" y="216"/>
                      <a:pt x="22" y="238"/>
                    </a:cubicBezTo>
                    <a:cubicBezTo>
                      <a:pt x="23" y="274"/>
                      <a:pt x="25" y="311"/>
                      <a:pt x="27" y="347"/>
                    </a:cubicBezTo>
                    <a:cubicBezTo>
                      <a:pt x="22" y="347"/>
                      <a:pt x="17" y="347"/>
                      <a:pt x="12" y="347"/>
                    </a:cubicBezTo>
                    <a:cubicBezTo>
                      <a:pt x="14" y="277"/>
                      <a:pt x="3" y="206"/>
                      <a:pt x="1" y="136"/>
                    </a:cubicBezTo>
                    <a:cubicBezTo>
                      <a:pt x="0" y="113"/>
                      <a:pt x="2" y="90"/>
                      <a:pt x="5" y="67"/>
                    </a:cubicBezTo>
                    <a:cubicBezTo>
                      <a:pt x="9" y="42"/>
                      <a:pt x="19" y="20"/>
                      <a:pt x="35" y="0"/>
                    </a:cubicBezTo>
                    <a:cubicBezTo>
                      <a:pt x="38" y="0"/>
                      <a:pt x="40" y="0"/>
                      <a:pt x="43" y="0"/>
                    </a:cubicBezTo>
                    <a:cubicBezTo>
                      <a:pt x="44" y="2"/>
                      <a:pt x="47" y="4"/>
                      <a:pt x="47" y="7"/>
                    </a:cubicBezTo>
                    <a:cubicBezTo>
                      <a:pt x="32" y="25"/>
                      <a:pt x="23" y="46"/>
                      <a:pt x="19" y="69"/>
                    </a:cubicBezTo>
                    <a:cubicBezTo>
                      <a:pt x="14" y="99"/>
                      <a:pt x="14" y="129"/>
                      <a:pt x="16" y="159"/>
                    </a:cubicBezTo>
                    <a:cubicBezTo>
                      <a:pt x="17" y="172"/>
                      <a:pt x="18" y="184"/>
                      <a:pt x="19" y="197"/>
                    </a:cubicBezTo>
                    <a:cubicBezTo>
                      <a:pt x="29" y="171"/>
                      <a:pt x="47" y="152"/>
                      <a:pt x="66" y="133"/>
                    </a:cubicBezTo>
                    <a:cubicBezTo>
                      <a:pt x="66" y="135"/>
                      <a:pt x="68" y="137"/>
                      <a:pt x="67" y="138"/>
                    </a:cubicBezTo>
                    <a:cubicBezTo>
                      <a:pt x="60" y="149"/>
                      <a:pt x="68" y="148"/>
                      <a:pt x="73" y="146"/>
                    </a:cubicBezTo>
                    <a:cubicBezTo>
                      <a:pt x="79" y="144"/>
                      <a:pt x="84" y="145"/>
                      <a:pt x="90" y="147"/>
                    </a:cubicBezTo>
                    <a:cubicBezTo>
                      <a:pt x="99" y="149"/>
                      <a:pt x="108" y="152"/>
                      <a:pt x="119" y="155"/>
                    </a:cubicBezTo>
                    <a:cubicBezTo>
                      <a:pt x="113" y="146"/>
                      <a:pt x="103" y="149"/>
                      <a:pt x="96" y="142"/>
                    </a:cubicBezTo>
                    <a:cubicBezTo>
                      <a:pt x="111" y="145"/>
                      <a:pt x="123" y="144"/>
                      <a:pt x="136" y="144"/>
                    </a:cubicBezTo>
                    <a:cubicBezTo>
                      <a:pt x="135" y="140"/>
                      <a:pt x="130" y="144"/>
                      <a:pt x="129" y="140"/>
                    </a:cubicBezTo>
                    <a:cubicBezTo>
                      <a:pt x="139" y="139"/>
                      <a:pt x="148" y="138"/>
                      <a:pt x="157" y="136"/>
                    </a:cubicBezTo>
                    <a:cubicBezTo>
                      <a:pt x="131" y="134"/>
                      <a:pt x="106" y="142"/>
                      <a:pt x="80" y="138"/>
                    </a:cubicBezTo>
                    <a:cubicBezTo>
                      <a:pt x="92" y="131"/>
                      <a:pt x="105" y="128"/>
                      <a:pt x="118" y="125"/>
                    </a:cubicBezTo>
                    <a:cubicBezTo>
                      <a:pt x="119" y="127"/>
                      <a:pt x="118" y="130"/>
                      <a:pt x="121" y="131"/>
                    </a:cubicBezTo>
                    <a:cubicBezTo>
                      <a:pt x="124" y="132"/>
                      <a:pt x="124" y="128"/>
                      <a:pt x="125" y="126"/>
                    </a:cubicBezTo>
                    <a:cubicBezTo>
                      <a:pt x="127" y="121"/>
                      <a:pt x="130" y="116"/>
                      <a:pt x="128" y="110"/>
                    </a:cubicBezTo>
                    <a:close/>
                    <a:moveTo>
                      <a:pt x="144" y="147"/>
                    </a:moveTo>
                    <a:cubicBezTo>
                      <a:pt x="144" y="147"/>
                      <a:pt x="144" y="146"/>
                      <a:pt x="144" y="145"/>
                    </a:cubicBezTo>
                    <a:cubicBezTo>
                      <a:pt x="143" y="145"/>
                      <a:pt x="142" y="146"/>
                      <a:pt x="142" y="146"/>
                    </a:cubicBezTo>
                    <a:cubicBezTo>
                      <a:pt x="142" y="147"/>
                      <a:pt x="142" y="148"/>
                      <a:pt x="143" y="148"/>
                    </a:cubicBezTo>
                    <a:cubicBezTo>
                      <a:pt x="143" y="148"/>
                      <a:pt x="144" y="148"/>
                      <a:pt x="144" y="147"/>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6" name="Freeform 15">
                <a:extLst>
                  <a:ext uri="{FF2B5EF4-FFF2-40B4-BE49-F238E27FC236}">
                    <a16:creationId xmlns:a16="http://schemas.microsoft.com/office/drawing/2014/main" id="{622C63A2-64D2-9E50-A880-F03AD918C735}"/>
                  </a:ext>
                </a:extLst>
              </p:cNvPr>
              <p:cNvSpPr/>
              <p:nvPr/>
            </p:nvSpPr>
            <p:spPr bwMode="auto">
              <a:xfrm>
                <a:off x="671" y="2997"/>
                <a:ext cx="115" cy="255"/>
              </a:xfrm>
              <a:custGeom>
                <a:avLst/>
                <a:gdLst>
                  <a:gd name="T0" fmla="*/ 0 w 101"/>
                  <a:gd name="T1" fmla="*/ 223 h 223"/>
                  <a:gd name="T2" fmla="*/ 28 w 101"/>
                  <a:gd name="T3" fmla="*/ 147 h 223"/>
                  <a:gd name="T4" fmla="*/ 54 w 101"/>
                  <a:gd name="T5" fmla="*/ 25 h 223"/>
                  <a:gd name="T6" fmla="*/ 61 w 101"/>
                  <a:gd name="T7" fmla="*/ 19 h 223"/>
                  <a:gd name="T8" fmla="*/ 68 w 101"/>
                  <a:gd name="T9" fmla="*/ 4 h 223"/>
                  <a:gd name="T10" fmla="*/ 73 w 101"/>
                  <a:gd name="T11" fmla="*/ 13 h 223"/>
                  <a:gd name="T12" fmla="*/ 80 w 101"/>
                  <a:gd name="T13" fmla="*/ 18 h 223"/>
                  <a:gd name="T14" fmla="*/ 85 w 101"/>
                  <a:gd name="T15" fmla="*/ 13 h 223"/>
                  <a:gd name="T16" fmla="*/ 87 w 101"/>
                  <a:gd name="T17" fmla="*/ 1 h 223"/>
                  <a:gd name="T18" fmla="*/ 101 w 101"/>
                  <a:gd name="T19" fmla="*/ 2 h 223"/>
                  <a:gd name="T20" fmla="*/ 70 w 101"/>
                  <a:gd name="T21" fmla="*/ 98 h 223"/>
                  <a:gd name="T22" fmla="*/ 63 w 101"/>
                  <a:gd name="T23" fmla="*/ 223 h 223"/>
                  <a:gd name="T24" fmla="*/ 46 w 101"/>
                  <a:gd name="T25" fmla="*/ 223 h 223"/>
                  <a:gd name="T26" fmla="*/ 46 w 101"/>
                  <a:gd name="T27" fmla="*/ 141 h 223"/>
                  <a:gd name="T28" fmla="*/ 15 w 101"/>
                  <a:gd name="T29" fmla="*/ 223 h 223"/>
                  <a:gd name="T30" fmla="*/ 0 w 101"/>
                  <a:gd name="T3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0" h="223">
                    <a:moveTo>
                      <a:pt x="0" y="223"/>
                    </a:moveTo>
                    <a:cubicBezTo>
                      <a:pt x="9" y="198"/>
                      <a:pt x="18" y="172"/>
                      <a:pt x="28" y="147"/>
                    </a:cubicBezTo>
                    <a:cubicBezTo>
                      <a:pt x="45" y="108"/>
                      <a:pt x="56" y="68"/>
                      <a:pt x="54" y="25"/>
                    </a:cubicBezTo>
                    <a:cubicBezTo>
                      <a:pt x="59" y="26"/>
                      <a:pt x="60" y="24"/>
                      <a:pt x="61" y="19"/>
                    </a:cubicBezTo>
                    <a:cubicBezTo>
                      <a:pt x="62" y="14"/>
                      <a:pt x="60" y="6"/>
                      <a:pt x="68" y="4"/>
                    </a:cubicBezTo>
                    <a:cubicBezTo>
                      <a:pt x="69" y="7"/>
                      <a:pt x="73" y="9"/>
                      <a:pt x="73" y="13"/>
                    </a:cubicBezTo>
                    <a:cubicBezTo>
                      <a:pt x="72" y="18"/>
                      <a:pt x="77" y="17"/>
                      <a:pt x="80" y="18"/>
                    </a:cubicBezTo>
                    <a:cubicBezTo>
                      <a:pt x="84" y="20"/>
                      <a:pt x="84" y="15"/>
                      <a:pt x="85" y="13"/>
                    </a:cubicBezTo>
                    <a:cubicBezTo>
                      <a:pt x="87" y="10"/>
                      <a:pt x="88" y="5"/>
                      <a:pt x="87" y="1"/>
                    </a:cubicBezTo>
                    <a:cubicBezTo>
                      <a:pt x="92" y="7"/>
                      <a:pt x="97" y="0"/>
                      <a:pt x="101" y="2"/>
                    </a:cubicBezTo>
                    <a:cubicBezTo>
                      <a:pt x="88" y="33"/>
                      <a:pt x="71" y="63"/>
                      <a:pt x="70" y="98"/>
                    </a:cubicBezTo>
                    <a:cubicBezTo>
                      <a:pt x="68" y="140"/>
                      <a:pt x="65" y="182"/>
                      <a:pt x="63" y="223"/>
                    </a:cubicBezTo>
                    <a:cubicBezTo>
                      <a:pt x="58" y="223"/>
                      <a:pt x="52" y="223"/>
                      <a:pt x="46" y="223"/>
                    </a:cubicBezTo>
                    <a:cubicBezTo>
                      <a:pt x="46" y="196"/>
                      <a:pt x="46" y="169"/>
                      <a:pt x="46" y="141"/>
                    </a:cubicBezTo>
                    <a:cubicBezTo>
                      <a:pt x="36" y="169"/>
                      <a:pt x="25" y="196"/>
                      <a:pt x="15" y="223"/>
                    </a:cubicBezTo>
                    <a:cubicBezTo>
                      <a:pt x="10" y="223"/>
                      <a:pt x="5" y="223"/>
                      <a:pt x="0" y="22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7" name="Freeform 16">
                <a:extLst>
                  <a:ext uri="{FF2B5EF4-FFF2-40B4-BE49-F238E27FC236}">
                    <a16:creationId xmlns:a16="http://schemas.microsoft.com/office/drawing/2014/main" id="{0E17A6E5-9792-5E33-14D4-AA9BB95DD2E6}"/>
                  </a:ext>
                </a:extLst>
              </p:cNvPr>
              <p:cNvSpPr/>
              <p:nvPr/>
            </p:nvSpPr>
            <p:spPr bwMode="auto">
              <a:xfrm>
                <a:off x="624" y="2994"/>
                <a:ext cx="64" cy="258"/>
              </a:xfrm>
              <a:custGeom>
                <a:avLst/>
                <a:gdLst>
                  <a:gd name="T0" fmla="*/ 56 w 56"/>
                  <a:gd name="T1" fmla="*/ 30 h 225"/>
                  <a:gd name="T2" fmla="*/ 20 w 56"/>
                  <a:gd name="T3" fmla="*/ 225 h 225"/>
                  <a:gd name="T4" fmla="*/ 0 w 56"/>
                  <a:gd name="T5" fmla="*/ 225 h 225"/>
                  <a:gd name="T6" fmla="*/ 10 w 56"/>
                  <a:gd name="T7" fmla="*/ 10 h 225"/>
                  <a:gd name="T8" fmla="*/ 17 w 56"/>
                  <a:gd name="T9" fmla="*/ 0 h 225"/>
                  <a:gd name="T10" fmla="*/ 18 w 56"/>
                  <a:gd name="T11" fmla="*/ 5 h 225"/>
                  <a:gd name="T12" fmla="*/ 21 w 56"/>
                  <a:gd name="T13" fmla="*/ 13 h 225"/>
                  <a:gd name="T14" fmla="*/ 15 w 56"/>
                  <a:gd name="T15" fmla="*/ 167 h 225"/>
                  <a:gd name="T16" fmla="*/ 28 w 56"/>
                  <a:gd name="T17" fmla="*/ 115 h 225"/>
                  <a:gd name="T18" fmla="*/ 43 w 56"/>
                  <a:gd name="T19" fmla="*/ 14 h 225"/>
                  <a:gd name="T20" fmla="*/ 49 w 56"/>
                  <a:gd name="T21" fmla="*/ 7 h 225"/>
                  <a:gd name="T22" fmla="*/ 56 w 56"/>
                  <a:gd name="T23" fmla="*/ 3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225">
                    <a:moveTo>
                      <a:pt x="56" y="30"/>
                    </a:moveTo>
                    <a:cubicBezTo>
                      <a:pt x="48" y="96"/>
                      <a:pt x="33" y="160"/>
                      <a:pt x="20" y="225"/>
                    </a:cubicBezTo>
                    <a:cubicBezTo>
                      <a:pt x="13" y="225"/>
                      <a:pt x="7" y="225"/>
                      <a:pt x="0" y="225"/>
                    </a:cubicBezTo>
                    <a:cubicBezTo>
                      <a:pt x="2" y="154"/>
                      <a:pt x="6" y="82"/>
                      <a:pt x="10" y="10"/>
                    </a:cubicBezTo>
                    <a:cubicBezTo>
                      <a:pt x="10" y="5"/>
                      <a:pt x="11" y="1"/>
                      <a:pt x="17" y="0"/>
                    </a:cubicBezTo>
                    <a:cubicBezTo>
                      <a:pt x="17" y="2"/>
                      <a:pt x="18" y="4"/>
                      <a:pt x="18" y="5"/>
                    </a:cubicBezTo>
                    <a:cubicBezTo>
                      <a:pt x="18" y="8"/>
                      <a:pt x="19" y="11"/>
                      <a:pt x="21" y="13"/>
                    </a:cubicBezTo>
                    <a:cubicBezTo>
                      <a:pt x="18" y="64"/>
                      <a:pt x="17" y="115"/>
                      <a:pt x="15" y="167"/>
                    </a:cubicBezTo>
                    <a:cubicBezTo>
                      <a:pt x="22" y="150"/>
                      <a:pt x="24" y="132"/>
                      <a:pt x="28" y="115"/>
                    </a:cubicBezTo>
                    <a:cubicBezTo>
                      <a:pt x="34" y="81"/>
                      <a:pt x="41" y="48"/>
                      <a:pt x="43" y="14"/>
                    </a:cubicBezTo>
                    <a:cubicBezTo>
                      <a:pt x="45" y="12"/>
                      <a:pt x="47" y="10"/>
                      <a:pt x="49" y="7"/>
                    </a:cubicBezTo>
                    <a:cubicBezTo>
                      <a:pt x="54" y="14"/>
                      <a:pt x="55" y="22"/>
                      <a:pt x="56" y="3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8" name="Freeform 17">
                <a:extLst>
                  <a:ext uri="{FF2B5EF4-FFF2-40B4-BE49-F238E27FC236}">
                    <a16:creationId xmlns:a16="http://schemas.microsoft.com/office/drawing/2014/main" id="{614994AF-A670-01ED-0C5B-3610D00EF73C}"/>
                  </a:ext>
                </a:extLst>
              </p:cNvPr>
              <p:cNvSpPr/>
              <p:nvPr/>
            </p:nvSpPr>
            <p:spPr bwMode="auto">
              <a:xfrm>
                <a:off x="557" y="2953"/>
                <a:ext cx="33" cy="299"/>
              </a:xfrm>
              <a:custGeom>
                <a:avLst/>
                <a:gdLst>
                  <a:gd name="T0" fmla="*/ 22 w 29"/>
                  <a:gd name="T1" fmla="*/ 29 h 261"/>
                  <a:gd name="T2" fmla="*/ 28 w 29"/>
                  <a:gd name="T3" fmla="*/ 235 h 261"/>
                  <a:gd name="T4" fmla="*/ 27 w 29"/>
                  <a:gd name="T5" fmla="*/ 261 h 261"/>
                  <a:gd name="T6" fmla="*/ 7 w 29"/>
                  <a:gd name="T7" fmla="*/ 261 h 261"/>
                  <a:gd name="T8" fmla="*/ 7 w 29"/>
                  <a:gd name="T9" fmla="*/ 165 h 261"/>
                  <a:gd name="T10" fmla="*/ 0 w 29"/>
                  <a:gd name="T11" fmla="*/ 3 h 261"/>
                  <a:gd name="T12" fmla="*/ 5 w 29"/>
                  <a:gd name="T13" fmla="*/ 0 h 261"/>
                  <a:gd name="T14" fmla="*/ 7 w 29"/>
                  <a:gd name="T15" fmla="*/ 0 h 261"/>
                  <a:gd name="T16" fmla="*/ 9 w 29"/>
                  <a:gd name="T17" fmla="*/ 10 h 261"/>
                  <a:gd name="T18" fmla="*/ 22 w 29"/>
                  <a:gd name="T19" fmla="*/ 29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61">
                    <a:moveTo>
                      <a:pt x="22" y="29"/>
                    </a:moveTo>
                    <a:cubicBezTo>
                      <a:pt x="26" y="97"/>
                      <a:pt x="29" y="166"/>
                      <a:pt x="28" y="235"/>
                    </a:cubicBezTo>
                    <a:cubicBezTo>
                      <a:pt x="28" y="244"/>
                      <a:pt x="27" y="253"/>
                      <a:pt x="27" y="261"/>
                    </a:cubicBezTo>
                    <a:cubicBezTo>
                      <a:pt x="20" y="261"/>
                      <a:pt x="14" y="261"/>
                      <a:pt x="7" y="261"/>
                    </a:cubicBezTo>
                    <a:cubicBezTo>
                      <a:pt x="10" y="229"/>
                      <a:pt x="8" y="197"/>
                      <a:pt x="7" y="165"/>
                    </a:cubicBezTo>
                    <a:cubicBezTo>
                      <a:pt x="5" y="111"/>
                      <a:pt x="2" y="57"/>
                      <a:pt x="0" y="3"/>
                    </a:cubicBezTo>
                    <a:cubicBezTo>
                      <a:pt x="2" y="2"/>
                      <a:pt x="3" y="1"/>
                      <a:pt x="5" y="0"/>
                    </a:cubicBezTo>
                    <a:cubicBezTo>
                      <a:pt x="6" y="0"/>
                      <a:pt x="7" y="0"/>
                      <a:pt x="7" y="0"/>
                    </a:cubicBezTo>
                    <a:cubicBezTo>
                      <a:pt x="10" y="3"/>
                      <a:pt x="2" y="9"/>
                      <a:pt x="9" y="10"/>
                    </a:cubicBezTo>
                    <a:cubicBezTo>
                      <a:pt x="24" y="10"/>
                      <a:pt x="23" y="19"/>
                      <a:pt x="22" y="2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9" name="Freeform 18">
                <a:extLst>
                  <a:ext uri="{FF2B5EF4-FFF2-40B4-BE49-F238E27FC236}">
                    <a16:creationId xmlns:a16="http://schemas.microsoft.com/office/drawing/2014/main" id="{639C2C94-1020-178B-8B05-CB86933B5327}"/>
                  </a:ext>
                </a:extLst>
              </p:cNvPr>
              <p:cNvSpPr/>
              <p:nvPr/>
            </p:nvSpPr>
            <p:spPr bwMode="auto">
              <a:xfrm>
                <a:off x="1007" y="2153"/>
                <a:ext cx="49" cy="213"/>
              </a:xfrm>
              <a:custGeom>
                <a:avLst/>
                <a:gdLst>
                  <a:gd name="T0" fmla="*/ 37 w 43"/>
                  <a:gd name="T1" fmla="*/ 0 h 186"/>
                  <a:gd name="T2" fmla="*/ 43 w 43"/>
                  <a:gd name="T3" fmla="*/ 0 h 186"/>
                  <a:gd name="T4" fmla="*/ 43 w 43"/>
                  <a:gd name="T5" fmla="*/ 186 h 186"/>
                  <a:gd name="T6" fmla="*/ 31 w 43"/>
                  <a:gd name="T7" fmla="*/ 165 h 186"/>
                  <a:gd name="T8" fmla="*/ 21 w 43"/>
                  <a:gd name="T9" fmla="*/ 155 h 186"/>
                  <a:gd name="T10" fmla="*/ 23 w 43"/>
                  <a:gd name="T11" fmla="*/ 140 h 186"/>
                  <a:gd name="T12" fmla="*/ 17 w 43"/>
                  <a:gd name="T13" fmla="*/ 130 h 186"/>
                  <a:gd name="T14" fmla="*/ 10 w 43"/>
                  <a:gd name="T15" fmla="*/ 120 h 186"/>
                  <a:gd name="T16" fmla="*/ 12 w 43"/>
                  <a:gd name="T17" fmla="*/ 109 h 186"/>
                  <a:gd name="T18" fmla="*/ 9 w 43"/>
                  <a:gd name="T19" fmla="*/ 95 h 186"/>
                  <a:gd name="T20" fmla="*/ 11 w 43"/>
                  <a:gd name="T21" fmla="*/ 90 h 186"/>
                  <a:gd name="T22" fmla="*/ 14 w 43"/>
                  <a:gd name="T23" fmla="*/ 43 h 186"/>
                  <a:gd name="T24" fmla="*/ 19 w 43"/>
                  <a:gd name="T25" fmla="*/ 34 h 186"/>
                  <a:gd name="T26" fmla="*/ 33 w 43"/>
                  <a:gd name="T27" fmla="*/ 9 h 186"/>
                  <a:gd name="T28" fmla="*/ 37 w 43"/>
                  <a:gd name="T29"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 h="186">
                    <a:moveTo>
                      <a:pt x="37" y="0"/>
                    </a:moveTo>
                    <a:cubicBezTo>
                      <a:pt x="39" y="0"/>
                      <a:pt x="41" y="2"/>
                      <a:pt x="43" y="0"/>
                    </a:cubicBezTo>
                    <a:cubicBezTo>
                      <a:pt x="43" y="62"/>
                      <a:pt x="43" y="124"/>
                      <a:pt x="43" y="186"/>
                    </a:cubicBezTo>
                    <a:cubicBezTo>
                      <a:pt x="36" y="181"/>
                      <a:pt x="36" y="172"/>
                      <a:pt x="31" y="165"/>
                    </a:cubicBezTo>
                    <a:cubicBezTo>
                      <a:pt x="28" y="161"/>
                      <a:pt x="29" y="157"/>
                      <a:pt x="21" y="155"/>
                    </a:cubicBezTo>
                    <a:cubicBezTo>
                      <a:pt x="14" y="153"/>
                      <a:pt x="24" y="146"/>
                      <a:pt x="23" y="140"/>
                    </a:cubicBezTo>
                    <a:cubicBezTo>
                      <a:pt x="21" y="138"/>
                      <a:pt x="8" y="141"/>
                      <a:pt x="17" y="130"/>
                    </a:cubicBezTo>
                    <a:cubicBezTo>
                      <a:pt x="23" y="123"/>
                      <a:pt x="8" y="128"/>
                      <a:pt x="10" y="120"/>
                    </a:cubicBezTo>
                    <a:cubicBezTo>
                      <a:pt x="11" y="117"/>
                      <a:pt x="20" y="113"/>
                      <a:pt x="12" y="109"/>
                    </a:cubicBezTo>
                    <a:cubicBezTo>
                      <a:pt x="4" y="105"/>
                      <a:pt x="6" y="100"/>
                      <a:pt x="9" y="95"/>
                    </a:cubicBezTo>
                    <a:cubicBezTo>
                      <a:pt x="10" y="93"/>
                      <a:pt x="11" y="91"/>
                      <a:pt x="11" y="90"/>
                    </a:cubicBezTo>
                    <a:cubicBezTo>
                      <a:pt x="0" y="74"/>
                      <a:pt x="14" y="59"/>
                      <a:pt x="14" y="43"/>
                    </a:cubicBezTo>
                    <a:cubicBezTo>
                      <a:pt x="14" y="39"/>
                      <a:pt x="21" y="39"/>
                      <a:pt x="19" y="34"/>
                    </a:cubicBezTo>
                    <a:cubicBezTo>
                      <a:pt x="19" y="23"/>
                      <a:pt x="22" y="14"/>
                      <a:pt x="33" y="9"/>
                    </a:cubicBezTo>
                    <a:cubicBezTo>
                      <a:pt x="37" y="7"/>
                      <a:pt x="35" y="3"/>
                      <a:pt x="37" y="0"/>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0" name="Freeform 19">
                <a:extLst>
                  <a:ext uri="{FF2B5EF4-FFF2-40B4-BE49-F238E27FC236}">
                    <a16:creationId xmlns:a16="http://schemas.microsoft.com/office/drawing/2014/main" id="{7BB11AAA-1272-5838-E8C3-9F872374F666}"/>
                  </a:ext>
                </a:extLst>
              </p:cNvPr>
              <p:cNvSpPr/>
              <p:nvPr/>
            </p:nvSpPr>
            <p:spPr bwMode="auto">
              <a:xfrm>
                <a:off x="1001" y="1313"/>
                <a:ext cx="55" cy="55"/>
              </a:xfrm>
              <a:custGeom>
                <a:avLst/>
                <a:gdLst>
                  <a:gd name="T0" fmla="*/ 0 w 48"/>
                  <a:gd name="T1" fmla="*/ 37 h 48"/>
                  <a:gd name="T2" fmla="*/ 11 w 48"/>
                  <a:gd name="T3" fmla="*/ 10 h 48"/>
                  <a:gd name="T4" fmla="*/ 25 w 48"/>
                  <a:gd name="T5" fmla="*/ 9 h 48"/>
                  <a:gd name="T6" fmla="*/ 29 w 48"/>
                  <a:gd name="T7" fmla="*/ 15 h 48"/>
                  <a:gd name="T8" fmla="*/ 44 w 48"/>
                  <a:gd name="T9" fmla="*/ 14 h 48"/>
                  <a:gd name="T10" fmla="*/ 48 w 48"/>
                  <a:gd name="T11" fmla="*/ 12 h 48"/>
                  <a:gd name="T12" fmla="*/ 48 w 48"/>
                  <a:gd name="T13" fmla="*/ 41 h 48"/>
                  <a:gd name="T14" fmla="*/ 27 w 48"/>
                  <a:gd name="T15" fmla="*/ 20 h 48"/>
                  <a:gd name="T16" fmla="*/ 22 w 48"/>
                  <a:gd name="T17" fmla="*/ 33 h 48"/>
                  <a:gd name="T18" fmla="*/ 12 w 48"/>
                  <a:gd name="T19" fmla="*/ 47 h 48"/>
                  <a:gd name="T20" fmla="*/ 0 w 48"/>
                  <a:gd name="T21" fmla="*/ 3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48">
                    <a:moveTo>
                      <a:pt x="0" y="37"/>
                    </a:moveTo>
                    <a:cubicBezTo>
                      <a:pt x="8" y="30"/>
                      <a:pt x="6" y="18"/>
                      <a:pt x="11" y="10"/>
                    </a:cubicBezTo>
                    <a:cubicBezTo>
                      <a:pt x="16" y="1"/>
                      <a:pt x="18" y="0"/>
                      <a:pt x="25" y="9"/>
                    </a:cubicBezTo>
                    <a:cubicBezTo>
                      <a:pt x="26" y="11"/>
                      <a:pt x="28" y="13"/>
                      <a:pt x="29" y="15"/>
                    </a:cubicBezTo>
                    <a:cubicBezTo>
                      <a:pt x="35" y="24"/>
                      <a:pt x="40" y="26"/>
                      <a:pt x="44" y="14"/>
                    </a:cubicBezTo>
                    <a:cubicBezTo>
                      <a:pt x="45" y="13"/>
                      <a:pt x="47" y="13"/>
                      <a:pt x="48" y="12"/>
                    </a:cubicBezTo>
                    <a:cubicBezTo>
                      <a:pt x="48" y="22"/>
                      <a:pt x="48" y="32"/>
                      <a:pt x="48" y="41"/>
                    </a:cubicBezTo>
                    <a:cubicBezTo>
                      <a:pt x="40" y="36"/>
                      <a:pt x="37" y="24"/>
                      <a:pt x="27" y="20"/>
                    </a:cubicBezTo>
                    <a:cubicBezTo>
                      <a:pt x="26" y="24"/>
                      <a:pt x="26" y="29"/>
                      <a:pt x="22" y="33"/>
                    </a:cubicBezTo>
                    <a:cubicBezTo>
                      <a:pt x="18" y="37"/>
                      <a:pt x="18" y="46"/>
                      <a:pt x="12" y="47"/>
                    </a:cubicBezTo>
                    <a:cubicBezTo>
                      <a:pt x="7" y="48"/>
                      <a:pt x="6" y="39"/>
                      <a:pt x="0" y="3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1" name="Freeform 20">
                <a:extLst>
                  <a:ext uri="{FF2B5EF4-FFF2-40B4-BE49-F238E27FC236}">
                    <a16:creationId xmlns:a16="http://schemas.microsoft.com/office/drawing/2014/main" id="{AA1CB257-9C37-8D89-E5F6-FC977FC8AB5C}"/>
                  </a:ext>
                </a:extLst>
              </p:cNvPr>
              <p:cNvSpPr/>
              <p:nvPr/>
            </p:nvSpPr>
            <p:spPr bwMode="auto">
              <a:xfrm>
                <a:off x="1018" y="2948"/>
                <a:ext cx="38" cy="55"/>
              </a:xfrm>
              <a:custGeom>
                <a:avLst/>
                <a:gdLst>
                  <a:gd name="T0" fmla="*/ 33 w 33"/>
                  <a:gd name="T1" fmla="*/ 48 h 48"/>
                  <a:gd name="T2" fmla="*/ 18 w 33"/>
                  <a:gd name="T3" fmla="*/ 22 h 48"/>
                  <a:gd name="T4" fmla="*/ 6 w 33"/>
                  <a:gd name="T5" fmla="*/ 37 h 48"/>
                  <a:gd name="T6" fmla="*/ 0 w 33"/>
                  <a:gd name="T7" fmla="*/ 26 h 48"/>
                  <a:gd name="T8" fmla="*/ 16 w 33"/>
                  <a:gd name="T9" fmla="*/ 4 h 48"/>
                  <a:gd name="T10" fmla="*/ 24 w 33"/>
                  <a:gd name="T11" fmla="*/ 8 h 48"/>
                  <a:gd name="T12" fmla="*/ 33 w 33"/>
                  <a:gd name="T13" fmla="*/ 19 h 48"/>
                  <a:gd name="T14" fmla="*/ 33 w 33"/>
                  <a:gd name="T15" fmla="*/ 48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48">
                    <a:moveTo>
                      <a:pt x="33" y="48"/>
                    </a:moveTo>
                    <a:cubicBezTo>
                      <a:pt x="27" y="40"/>
                      <a:pt x="22" y="32"/>
                      <a:pt x="18" y="22"/>
                    </a:cubicBezTo>
                    <a:cubicBezTo>
                      <a:pt x="14" y="27"/>
                      <a:pt x="12" y="34"/>
                      <a:pt x="6" y="37"/>
                    </a:cubicBezTo>
                    <a:cubicBezTo>
                      <a:pt x="2" y="35"/>
                      <a:pt x="7" y="26"/>
                      <a:pt x="0" y="26"/>
                    </a:cubicBezTo>
                    <a:cubicBezTo>
                      <a:pt x="2" y="16"/>
                      <a:pt x="11" y="12"/>
                      <a:pt x="16" y="4"/>
                    </a:cubicBezTo>
                    <a:cubicBezTo>
                      <a:pt x="19" y="0"/>
                      <a:pt x="22" y="5"/>
                      <a:pt x="24" y="8"/>
                    </a:cubicBezTo>
                    <a:cubicBezTo>
                      <a:pt x="27" y="12"/>
                      <a:pt x="27" y="18"/>
                      <a:pt x="33" y="19"/>
                    </a:cubicBezTo>
                    <a:cubicBezTo>
                      <a:pt x="33" y="28"/>
                      <a:pt x="33" y="38"/>
                      <a:pt x="33" y="4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2" name="Freeform 21">
                <a:extLst>
                  <a:ext uri="{FF2B5EF4-FFF2-40B4-BE49-F238E27FC236}">
                    <a16:creationId xmlns:a16="http://schemas.microsoft.com/office/drawing/2014/main" id="{A90D1214-E188-27BC-DBFF-2FB56A92887E}"/>
                  </a:ext>
                </a:extLst>
              </p:cNvPr>
              <p:cNvSpPr/>
              <p:nvPr/>
            </p:nvSpPr>
            <p:spPr bwMode="auto">
              <a:xfrm>
                <a:off x="1036" y="1967"/>
                <a:ext cx="20" cy="81"/>
              </a:xfrm>
              <a:custGeom>
                <a:avLst/>
                <a:gdLst>
                  <a:gd name="T0" fmla="*/ 15 w 17"/>
                  <a:gd name="T1" fmla="*/ 58 h 70"/>
                  <a:gd name="T2" fmla="*/ 0 w 17"/>
                  <a:gd name="T3" fmla="*/ 70 h 70"/>
                  <a:gd name="T4" fmla="*/ 7 w 17"/>
                  <a:gd name="T5" fmla="*/ 0 h 70"/>
                  <a:gd name="T6" fmla="*/ 13 w 17"/>
                  <a:gd name="T7" fmla="*/ 15 h 70"/>
                  <a:gd name="T8" fmla="*/ 17 w 17"/>
                  <a:gd name="T9" fmla="*/ 14 h 70"/>
                  <a:gd name="T10" fmla="*/ 17 w 17"/>
                  <a:gd name="T11" fmla="*/ 33 h 70"/>
                  <a:gd name="T12" fmla="*/ 15 w 17"/>
                  <a:gd name="T13" fmla="*/ 58 h 70"/>
                </a:gdLst>
                <a:ahLst/>
                <a:cxnLst>
                  <a:cxn ang="0">
                    <a:pos x="T0" y="T1"/>
                  </a:cxn>
                  <a:cxn ang="0">
                    <a:pos x="T2" y="T3"/>
                  </a:cxn>
                  <a:cxn ang="0">
                    <a:pos x="T4" y="T5"/>
                  </a:cxn>
                  <a:cxn ang="0">
                    <a:pos x="T6" y="T7"/>
                  </a:cxn>
                  <a:cxn ang="0">
                    <a:pos x="T8" y="T9"/>
                  </a:cxn>
                  <a:cxn ang="0">
                    <a:pos x="T10" y="T11"/>
                  </a:cxn>
                  <a:cxn ang="0">
                    <a:pos x="T12" y="T13"/>
                  </a:cxn>
                </a:cxnLst>
                <a:rect l="0" t="0" r="r" b="b"/>
                <a:pathLst>
                  <a:path w="17" h="70">
                    <a:moveTo>
                      <a:pt x="15" y="58"/>
                    </a:moveTo>
                    <a:cubicBezTo>
                      <a:pt x="13" y="64"/>
                      <a:pt x="9" y="67"/>
                      <a:pt x="0" y="70"/>
                    </a:cubicBezTo>
                    <a:cubicBezTo>
                      <a:pt x="11" y="47"/>
                      <a:pt x="11" y="25"/>
                      <a:pt x="7" y="0"/>
                    </a:cubicBezTo>
                    <a:cubicBezTo>
                      <a:pt x="12" y="6"/>
                      <a:pt x="12" y="10"/>
                      <a:pt x="13" y="15"/>
                    </a:cubicBezTo>
                    <a:cubicBezTo>
                      <a:pt x="14" y="20"/>
                      <a:pt x="16" y="14"/>
                      <a:pt x="17" y="14"/>
                    </a:cubicBezTo>
                    <a:cubicBezTo>
                      <a:pt x="17" y="21"/>
                      <a:pt x="17" y="27"/>
                      <a:pt x="17" y="33"/>
                    </a:cubicBezTo>
                    <a:cubicBezTo>
                      <a:pt x="13" y="41"/>
                      <a:pt x="6" y="49"/>
                      <a:pt x="15" y="5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3" name="Freeform 22">
                <a:extLst>
                  <a:ext uri="{FF2B5EF4-FFF2-40B4-BE49-F238E27FC236}">
                    <a16:creationId xmlns:a16="http://schemas.microsoft.com/office/drawing/2014/main" id="{B20ACC73-ECD3-4E9B-2D9A-B336A342D87C}"/>
                  </a:ext>
                </a:extLst>
              </p:cNvPr>
              <p:cNvSpPr/>
              <p:nvPr/>
            </p:nvSpPr>
            <p:spPr bwMode="auto">
              <a:xfrm>
                <a:off x="1036" y="2408"/>
                <a:ext cx="20" cy="32"/>
              </a:xfrm>
              <a:custGeom>
                <a:avLst/>
                <a:gdLst>
                  <a:gd name="T0" fmla="*/ 0 w 17"/>
                  <a:gd name="T1" fmla="*/ 14 h 28"/>
                  <a:gd name="T2" fmla="*/ 17 w 17"/>
                  <a:gd name="T3" fmla="*/ 0 h 28"/>
                  <a:gd name="T4" fmla="*/ 17 w 17"/>
                  <a:gd name="T5" fmla="*/ 15 h 28"/>
                  <a:gd name="T6" fmla="*/ 2 w 17"/>
                  <a:gd name="T7" fmla="*/ 28 h 28"/>
                  <a:gd name="T8" fmla="*/ 0 w 17"/>
                  <a:gd name="T9" fmla="*/ 14 h 28"/>
                </a:gdLst>
                <a:ahLst/>
                <a:cxnLst>
                  <a:cxn ang="0">
                    <a:pos x="T0" y="T1"/>
                  </a:cxn>
                  <a:cxn ang="0">
                    <a:pos x="T2" y="T3"/>
                  </a:cxn>
                  <a:cxn ang="0">
                    <a:pos x="T4" y="T5"/>
                  </a:cxn>
                  <a:cxn ang="0">
                    <a:pos x="T6" y="T7"/>
                  </a:cxn>
                  <a:cxn ang="0">
                    <a:pos x="T8" y="T9"/>
                  </a:cxn>
                </a:cxnLst>
                <a:rect l="0" t="0" r="r" b="b"/>
                <a:pathLst>
                  <a:path w="17" h="28">
                    <a:moveTo>
                      <a:pt x="0" y="14"/>
                    </a:moveTo>
                    <a:cubicBezTo>
                      <a:pt x="3" y="6"/>
                      <a:pt x="9" y="2"/>
                      <a:pt x="17" y="0"/>
                    </a:cubicBezTo>
                    <a:cubicBezTo>
                      <a:pt x="17" y="5"/>
                      <a:pt x="17" y="10"/>
                      <a:pt x="17" y="15"/>
                    </a:cubicBezTo>
                    <a:cubicBezTo>
                      <a:pt x="11" y="17"/>
                      <a:pt x="9" y="25"/>
                      <a:pt x="2" y="28"/>
                    </a:cubicBezTo>
                    <a:cubicBezTo>
                      <a:pt x="0" y="24"/>
                      <a:pt x="1" y="19"/>
                      <a:pt x="0"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4" name="Freeform 23">
                <a:extLst>
                  <a:ext uri="{FF2B5EF4-FFF2-40B4-BE49-F238E27FC236}">
                    <a16:creationId xmlns:a16="http://schemas.microsoft.com/office/drawing/2014/main" id="{98DB61FF-9171-A0F3-902B-92B9E343ABF2}"/>
                  </a:ext>
                </a:extLst>
              </p:cNvPr>
              <p:cNvSpPr/>
              <p:nvPr/>
            </p:nvSpPr>
            <p:spPr bwMode="auto">
              <a:xfrm>
                <a:off x="1043" y="2005"/>
                <a:ext cx="13" cy="29"/>
              </a:xfrm>
              <a:custGeom>
                <a:avLst/>
                <a:gdLst>
                  <a:gd name="T0" fmla="*/ 9 w 11"/>
                  <a:gd name="T1" fmla="*/ 25 h 25"/>
                  <a:gd name="T2" fmla="*/ 11 w 11"/>
                  <a:gd name="T3" fmla="*/ 0 h 25"/>
                  <a:gd name="T4" fmla="*/ 11 w 11"/>
                  <a:gd name="T5" fmla="*/ 22 h 25"/>
                  <a:gd name="T6" fmla="*/ 9 w 11"/>
                  <a:gd name="T7" fmla="*/ 25 h 25"/>
                </a:gdLst>
                <a:ahLst/>
                <a:cxnLst>
                  <a:cxn ang="0">
                    <a:pos x="T0" y="T1"/>
                  </a:cxn>
                  <a:cxn ang="0">
                    <a:pos x="T2" y="T3"/>
                  </a:cxn>
                  <a:cxn ang="0">
                    <a:pos x="T4" y="T5"/>
                  </a:cxn>
                  <a:cxn ang="0">
                    <a:pos x="T6" y="T7"/>
                  </a:cxn>
                </a:cxnLst>
                <a:rect l="0" t="0" r="r" b="b"/>
                <a:pathLst>
                  <a:path w="11" h="25">
                    <a:moveTo>
                      <a:pt x="9" y="25"/>
                    </a:moveTo>
                    <a:cubicBezTo>
                      <a:pt x="0" y="16"/>
                      <a:pt x="7" y="8"/>
                      <a:pt x="11" y="0"/>
                    </a:cubicBezTo>
                    <a:cubicBezTo>
                      <a:pt x="11" y="8"/>
                      <a:pt x="11" y="15"/>
                      <a:pt x="11" y="22"/>
                    </a:cubicBezTo>
                    <a:cubicBezTo>
                      <a:pt x="11" y="23"/>
                      <a:pt x="10" y="24"/>
                      <a:pt x="9" y="2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5" name="Freeform 24">
                <a:extLst>
                  <a:ext uri="{FF2B5EF4-FFF2-40B4-BE49-F238E27FC236}">
                    <a16:creationId xmlns:a16="http://schemas.microsoft.com/office/drawing/2014/main" id="{2640A3CF-B367-ED19-4E84-E8EC952F2C1F}"/>
                  </a:ext>
                </a:extLst>
              </p:cNvPr>
              <p:cNvSpPr/>
              <p:nvPr/>
            </p:nvSpPr>
            <p:spPr bwMode="auto">
              <a:xfrm>
                <a:off x="1048" y="2083"/>
                <a:ext cx="8" cy="17"/>
              </a:xfrm>
              <a:custGeom>
                <a:avLst/>
                <a:gdLst>
                  <a:gd name="T0" fmla="*/ 0 w 7"/>
                  <a:gd name="T1" fmla="*/ 10 h 15"/>
                  <a:gd name="T2" fmla="*/ 7 w 7"/>
                  <a:gd name="T3" fmla="*/ 0 h 15"/>
                  <a:gd name="T4" fmla="*/ 7 w 7"/>
                  <a:gd name="T5" fmla="*/ 15 h 15"/>
                  <a:gd name="T6" fmla="*/ 0 w 7"/>
                  <a:gd name="T7" fmla="*/ 10 h 15"/>
                </a:gdLst>
                <a:ahLst/>
                <a:cxnLst>
                  <a:cxn ang="0">
                    <a:pos x="T0" y="T1"/>
                  </a:cxn>
                  <a:cxn ang="0">
                    <a:pos x="T2" y="T3"/>
                  </a:cxn>
                  <a:cxn ang="0">
                    <a:pos x="T4" y="T5"/>
                  </a:cxn>
                  <a:cxn ang="0">
                    <a:pos x="T6" y="T7"/>
                  </a:cxn>
                </a:cxnLst>
                <a:rect l="0" t="0" r="r" b="b"/>
                <a:pathLst>
                  <a:path w="7" h="15">
                    <a:moveTo>
                      <a:pt x="0" y="10"/>
                    </a:moveTo>
                    <a:cubicBezTo>
                      <a:pt x="7" y="10"/>
                      <a:pt x="4" y="2"/>
                      <a:pt x="7" y="0"/>
                    </a:cubicBezTo>
                    <a:cubicBezTo>
                      <a:pt x="7" y="5"/>
                      <a:pt x="7" y="10"/>
                      <a:pt x="7" y="15"/>
                    </a:cubicBezTo>
                    <a:cubicBezTo>
                      <a:pt x="4" y="15"/>
                      <a:pt x="0" y="15"/>
                      <a:pt x="0"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6" name="Freeform 25">
                <a:extLst>
                  <a:ext uri="{FF2B5EF4-FFF2-40B4-BE49-F238E27FC236}">
                    <a16:creationId xmlns:a16="http://schemas.microsoft.com/office/drawing/2014/main" id="{A1341270-94FB-DDDB-BBA4-3EDA2ED48994}"/>
                  </a:ext>
                </a:extLst>
              </p:cNvPr>
              <p:cNvSpPr/>
              <p:nvPr/>
            </p:nvSpPr>
            <p:spPr bwMode="auto">
              <a:xfrm>
                <a:off x="1054" y="2031"/>
                <a:ext cx="2" cy="3"/>
              </a:xfrm>
              <a:custGeom>
                <a:avLst/>
                <a:gdLst>
                  <a:gd name="T0" fmla="*/ 0 w 2"/>
                  <a:gd name="T1" fmla="*/ 3 h 3"/>
                  <a:gd name="T2" fmla="*/ 2 w 2"/>
                  <a:gd name="T3" fmla="*/ 0 h 3"/>
                  <a:gd name="T4" fmla="*/ 2 w 2"/>
                  <a:gd name="T5" fmla="*/ 3 h 3"/>
                  <a:gd name="T6" fmla="*/ 0 w 2"/>
                  <a:gd name="T7" fmla="*/ 3 h 3"/>
                </a:gdLst>
                <a:ahLst/>
                <a:cxnLst>
                  <a:cxn ang="0">
                    <a:pos x="T0" y="T1"/>
                  </a:cxn>
                  <a:cxn ang="0">
                    <a:pos x="T2" y="T3"/>
                  </a:cxn>
                  <a:cxn ang="0">
                    <a:pos x="T4" y="T5"/>
                  </a:cxn>
                  <a:cxn ang="0">
                    <a:pos x="T6" y="T7"/>
                  </a:cxn>
                </a:cxnLst>
                <a:rect l="0" t="0" r="r" b="b"/>
                <a:pathLst>
                  <a:path w="2" h="3">
                    <a:moveTo>
                      <a:pt x="0" y="3"/>
                    </a:moveTo>
                    <a:cubicBezTo>
                      <a:pt x="1" y="2"/>
                      <a:pt x="2" y="1"/>
                      <a:pt x="2" y="0"/>
                    </a:cubicBezTo>
                    <a:cubicBezTo>
                      <a:pt x="2" y="1"/>
                      <a:pt x="2" y="2"/>
                      <a:pt x="2" y="3"/>
                    </a:cubicBezTo>
                    <a:cubicBezTo>
                      <a:pt x="2" y="3"/>
                      <a:pt x="1" y="3"/>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7" name="Freeform 26">
                <a:extLst>
                  <a:ext uri="{FF2B5EF4-FFF2-40B4-BE49-F238E27FC236}">
                    <a16:creationId xmlns:a16="http://schemas.microsoft.com/office/drawing/2014/main" id="{32F5A13C-E25C-4CFF-8B86-D5307FF6E8BA}"/>
                  </a:ext>
                </a:extLst>
              </p:cNvPr>
              <p:cNvSpPr>
                <a:spLocks noEditPoints="1"/>
              </p:cNvSpPr>
              <p:nvPr/>
            </p:nvSpPr>
            <p:spPr bwMode="auto">
              <a:xfrm>
                <a:off x="100" y="1721"/>
                <a:ext cx="413" cy="408"/>
              </a:xfrm>
              <a:custGeom>
                <a:avLst/>
                <a:gdLst>
                  <a:gd name="T0" fmla="*/ 65 w 360"/>
                  <a:gd name="T1" fmla="*/ 81 h 356"/>
                  <a:gd name="T2" fmla="*/ 63 w 360"/>
                  <a:gd name="T3" fmla="*/ 48 h 356"/>
                  <a:gd name="T4" fmla="*/ 98 w 360"/>
                  <a:gd name="T5" fmla="*/ 30 h 356"/>
                  <a:gd name="T6" fmla="*/ 118 w 360"/>
                  <a:gd name="T7" fmla="*/ 9 h 356"/>
                  <a:gd name="T8" fmla="*/ 158 w 360"/>
                  <a:gd name="T9" fmla="*/ 17 h 356"/>
                  <a:gd name="T10" fmla="*/ 179 w 360"/>
                  <a:gd name="T11" fmla="*/ 7 h 356"/>
                  <a:gd name="T12" fmla="*/ 200 w 360"/>
                  <a:gd name="T13" fmla="*/ 32 h 356"/>
                  <a:gd name="T14" fmla="*/ 221 w 360"/>
                  <a:gd name="T15" fmla="*/ 20 h 356"/>
                  <a:gd name="T16" fmla="*/ 245 w 360"/>
                  <a:gd name="T17" fmla="*/ 29 h 356"/>
                  <a:gd name="T18" fmla="*/ 273 w 360"/>
                  <a:gd name="T19" fmla="*/ 46 h 356"/>
                  <a:gd name="T20" fmla="*/ 298 w 360"/>
                  <a:gd name="T21" fmla="*/ 65 h 356"/>
                  <a:gd name="T22" fmla="*/ 321 w 360"/>
                  <a:gd name="T23" fmla="*/ 85 h 356"/>
                  <a:gd name="T24" fmla="*/ 307 w 360"/>
                  <a:gd name="T25" fmla="*/ 118 h 356"/>
                  <a:gd name="T26" fmla="*/ 349 w 360"/>
                  <a:gd name="T27" fmla="*/ 118 h 356"/>
                  <a:gd name="T28" fmla="*/ 357 w 360"/>
                  <a:gd name="T29" fmla="*/ 145 h 356"/>
                  <a:gd name="T30" fmla="*/ 345 w 360"/>
                  <a:gd name="T31" fmla="*/ 175 h 356"/>
                  <a:gd name="T32" fmla="*/ 348 w 360"/>
                  <a:gd name="T33" fmla="*/ 208 h 356"/>
                  <a:gd name="T34" fmla="*/ 329 w 360"/>
                  <a:gd name="T35" fmla="*/ 227 h 356"/>
                  <a:gd name="T36" fmla="*/ 330 w 360"/>
                  <a:gd name="T37" fmla="*/ 268 h 356"/>
                  <a:gd name="T38" fmla="*/ 308 w 360"/>
                  <a:gd name="T39" fmla="*/ 268 h 356"/>
                  <a:gd name="T40" fmla="*/ 304 w 360"/>
                  <a:gd name="T41" fmla="*/ 305 h 356"/>
                  <a:gd name="T42" fmla="*/ 242 w 360"/>
                  <a:gd name="T43" fmla="*/ 297 h 356"/>
                  <a:gd name="T44" fmla="*/ 239 w 360"/>
                  <a:gd name="T45" fmla="*/ 340 h 356"/>
                  <a:gd name="T46" fmla="*/ 221 w 360"/>
                  <a:gd name="T47" fmla="*/ 340 h 356"/>
                  <a:gd name="T48" fmla="*/ 188 w 360"/>
                  <a:gd name="T49" fmla="*/ 343 h 356"/>
                  <a:gd name="T50" fmla="*/ 162 w 360"/>
                  <a:gd name="T51" fmla="*/ 322 h 356"/>
                  <a:gd name="T52" fmla="*/ 139 w 360"/>
                  <a:gd name="T53" fmla="*/ 345 h 356"/>
                  <a:gd name="T54" fmla="*/ 118 w 360"/>
                  <a:gd name="T55" fmla="*/ 338 h 356"/>
                  <a:gd name="T56" fmla="*/ 104 w 360"/>
                  <a:gd name="T57" fmla="*/ 320 h 356"/>
                  <a:gd name="T58" fmla="*/ 77 w 360"/>
                  <a:gd name="T59" fmla="*/ 321 h 356"/>
                  <a:gd name="T60" fmla="*/ 60 w 360"/>
                  <a:gd name="T61" fmla="*/ 280 h 356"/>
                  <a:gd name="T62" fmla="*/ 39 w 360"/>
                  <a:gd name="T63" fmla="*/ 256 h 356"/>
                  <a:gd name="T64" fmla="*/ 29 w 360"/>
                  <a:gd name="T65" fmla="*/ 245 h 356"/>
                  <a:gd name="T66" fmla="*/ 34 w 360"/>
                  <a:gd name="T67" fmla="*/ 217 h 356"/>
                  <a:gd name="T68" fmla="*/ 6 w 360"/>
                  <a:gd name="T69" fmla="*/ 181 h 356"/>
                  <a:gd name="T70" fmla="*/ 29 w 360"/>
                  <a:gd name="T71" fmla="*/ 167 h 356"/>
                  <a:gd name="T72" fmla="*/ 11 w 360"/>
                  <a:gd name="T73" fmla="*/ 133 h 356"/>
                  <a:gd name="T74" fmla="*/ 18 w 360"/>
                  <a:gd name="T75" fmla="*/ 107 h 356"/>
                  <a:gd name="T76" fmla="*/ 53 w 360"/>
                  <a:gd name="T77" fmla="*/ 102 h 356"/>
                  <a:gd name="T78" fmla="*/ 281 w 360"/>
                  <a:gd name="T79" fmla="*/ 164 h 356"/>
                  <a:gd name="T80" fmla="*/ 278 w 360"/>
                  <a:gd name="T81" fmla="*/ 125 h 356"/>
                  <a:gd name="T82" fmla="*/ 255 w 360"/>
                  <a:gd name="T83" fmla="*/ 116 h 356"/>
                  <a:gd name="T84" fmla="*/ 230 w 360"/>
                  <a:gd name="T85" fmla="*/ 96 h 356"/>
                  <a:gd name="T86" fmla="*/ 167 w 360"/>
                  <a:gd name="T87" fmla="*/ 85 h 356"/>
                  <a:gd name="T88" fmla="*/ 144 w 360"/>
                  <a:gd name="T89" fmla="*/ 88 h 356"/>
                  <a:gd name="T90" fmla="*/ 115 w 360"/>
                  <a:gd name="T91" fmla="*/ 107 h 356"/>
                  <a:gd name="T92" fmla="*/ 85 w 360"/>
                  <a:gd name="T93" fmla="*/ 154 h 356"/>
                  <a:gd name="T94" fmla="*/ 85 w 360"/>
                  <a:gd name="T95" fmla="*/ 212 h 356"/>
                  <a:gd name="T96" fmla="*/ 120 w 360"/>
                  <a:gd name="T97" fmla="*/ 259 h 356"/>
                  <a:gd name="T98" fmla="*/ 173 w 360"/>
                  <a:gd name="T99" fmla="*/ 281 h 356"/>
                  <a:gd name="T100" fmla="*/ 231 w 360"/>
                  <a:gd name="T101" fmla="*/ 259 h 356"/>
                  <a:gd name="T102" fmla="*/ 276 w 360"/>
                  <a:gd name="T103" fmla="*/ 215 h 356"/>
                  <a:gd name="T104" fmla="*/ 303 w 360"/>
                  <a:gd name="T105" fmla="*/ 170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60" h="356">
                    <a:moveTo>
                      <a:pt x="40" y="81"/>
                    </a:moveTo>
                    <a:cubicBezTo>
                      <a:pt x="44" y="73"/>
                      <a:pt x="49" y="81"/>
                      <a:pt x="54" y="79"/>
                    </a:cubicBezTo>
                    <a:cubicBezTo>
                      <a:pt x="58" y="80"/>
                      <a:pt x="61" y="83"/>
                      <a:pt x="65" y="81"/>
                    </a:cubicBezTo>
                    <a:cubicBezTo>
                      <a:pt x="68" y="78"/>
                      <a:pt x="68" y="73"/>
                      <a:pt x="66" y="70"/>
                    </a:cubicBezTo>
                    <a:cubicBezTo>
                      <a:pt x="64" y="65"/>
                      <a:pt x="66" y="59"/>
                      <a:pt x="62" y="55"/>
                    </a:cubicBezTo>
                    <a:cubicBezTo>
                      <a:pt x="59" y="52"/>
                      <a:pt x="58" y="50"/>
                      <a:pt x="63" y="48"/>
                    </a:cubicBezTo>
                    <a:cubicBezTo>
                      <a:pt x="66" y="48"/>
                      <a:pt x="68" y="49"/>
                      <a:pt x="71" y="50"/>
                    </a:cubicBezTo>
                    <a:cubicBezTo>
                      <a:pt x="90" y="56"/>
                      <a:pt x="90" y="56"/>
                      <a:pt x="86" y="36"/>
                    </a:cubicBezTo>
                    <a:cubicBezTo>
                      <a:pt x="88" y="30"/>
                      <a:pt x="92" y="28"/>
                      <a:pt x="98" y="30"/>
                    </a:cubicBezTo>
                    <a:cubicBezTo>
                      <a:pt x="99" y="38"/>
                      <a:pt x="105" y="40"/>
                      <a:pt x="111" y="39"/>
                    </a:cubicBezTo>
                    <a:cubicBezTo>
                      <a:pt x="117" y="38"/>
                      <a:pt x="118" y="31"/>
                      <a:pt x="117" y="25"/>
                    </a:cubicBezTo>
                    <a:cubicBezTo>
                      <a:pt x="117" y="20"/>
                      <a:pt x="117" y="15"/>
                      <a:pt x="118" y="9"/>
                    </a:cubicBezTo>
                    <a:cubicBezTo>
                      <a:pt x="123" y="6"/>
                      <a:pt x="126" y="10"/>
                      <a:pt x="130" y="13"/>
                    </a:cubicBezTo>
                    <a:cubicBezTo>
                      <a:pt x="136" y="17"/>
                      <a:pt x="141" y="28"/>
                      <a:pt x="149" y="16"/>
                    </a:cubicBezTo>
                    <a:cubicBezTo>
                      <a:pt x="152" y="13"/>
                      <a:pt x="155" y="16"/>
                      <a:pt x="158" y="17"/>
                    </a:cubicBezTo>
                    <a:cubicBezTo>
                      <a:pt x="162" y="19"/>
                      <a:pt x="162" y="24"/>
                      <a:pt x="168" y="25"/>
                    </a:cubicBezTo>
                    <a:cubicBezTo>
                      <a:pt x="165" y="17"/>
                      <a:pt x="175" y="17"/>
                      <a:pt x="176" y="10"/>
                    </a:cubicBezTo>
                    <a:cubicBezTo>
                      <a:pt x="176" y="9"/>
                      <a:pt x="177" y="7"/>
                      <a:pt x="179" y="7"/>
                    </a:cubicBezTo>
                    <a:cubicBezTo>
                      <a:pt x="183" y="4"/>
                      <a:pt x="189" y="0"/>
                      <a:pt x="188" y="10"/>
                    </a:cubicBezTo>
                    <a:cubicBezTo>
                      <a:pt x="187" y="15"/>
                      <a:pt x="191" y="19"/>
                      <a:pt x="194" y="23"/>
                    </a:cubicBezTo>
                    <a:cubicBezTo>
                      <a:pt x="195" y="26"/>
                      <a:pt x="196" y="32"/>
                      <a:pt x="200" y="32"/>
                    </a:cubicBezTo>
                    <a:cubicBezTo>
                      <a:pt x="206" y="31"/>
                      <a:pt x="207" y="25"/>
                      <a:pt x="208" y="20"/>
                    </a:cubicBezTo>
                    <a:cubicBezTo>
                      <a:pt x="210" y="21"/>
                      <a:pt x="213" y="21"/>
                      <a:pt x="215" y="19"/>
                    </a:cubicBezTo>
                    <a:cubicBezTo>
                      <a:pt x="218" y="14"/>
                      <a:pt x="220" y="17"/>
                      <a:pt x="221" y="20"/>
                    </a:cubicBezTo>
                    <a:cubicBezTo>
                      <a:pt x="222" y="21"/>
                      <a:pt x="223" y="23"/>
                      <a:pt x="224" y="24"/>
                    </a:cubicBezTo>
                    <a:cubicBezTo>
                      <a:pt x="225" y="31"/>
                      <a:pt x="226" y="39"/>
                      <a:pt x="227" y="46"/>
                    </a:cubicBezTo>
                    <a:cubicBezTo>
                      <a:pt x="236" y="43"/>
                      <a:pt x="237" y="33"/>
                      <a:pt x="245" y="29"/>
                    </a:cubicBezTo>
                    <a:cubicBezTo>
                      <a:pt x="249" y="27"/>
                      <a:pt x="253" y="24"/>
                      <a:pt x="253" y="33"/>
                    </a:cubicBezTo>
                    <a:cubicBezTo>
                      <a:pt x="253" y="40"/>
                      <a:pt x="255" y="40"/>
                      <a:pt x="262" y="38"/>
                    </a:cubicBezTo>
                    <a:cubicBezTo>
                      <a:pt x="269" y="35"/>
                      <a:pt x="274" y="37"/>
                      <a:pt x="273" y="46"/>
                    </a:cubicBezTo>
                    <a:cubicBezTo>
                      <a:pt x="272" y="49"/>
                      <a:pt x="272" y="52"/>
                      <a:pt x="272" y="55"/>
                    </a:cubicBezTo>
                    <a:cubicBezTo>
                      <a:pt x="272" y="72"/>
                      <a:pt x="272" y="72"/>
                      <a:pt x="288" y="67"/>
                    </a:cubicBezTo>
                    <a:cubicBezTo>
                      <a:pt x="291" y="66"/>
                      <a:pt x="295" y="65"/>
                      <a:pt x="298" y="65"/>
                    </a:cubicBezTo>
                    <a:cubicBezTo>
                      <a:pt x="301" y="65"/>
                      <a:pt x="305" y="66"/>
                      <a:pt x="303" y="70"/>
                    </a:cubicBezTo>
                    <a:cubicBezTo>
                      <a:pt x="298" y="85"/>
                      <a:pt x="306" y="85"/>
                      <a:pt x="316" y="84"/>
                    </a:cubicBezTo>
                    <a:cubicBezTo>
                      <a:pt x="318" y="84"/>
                      <a:pt x="319" y="84"/>
                      <a:pt x="321" y="85"/>
                    </a:cubicBezTo>
                    <a:cubicBezTo>
                      <a:pt x="321" y="86"/>
                      <a:pt x="322" y="87"/>
                      <a:pt x="323" y="89"/>
                    </a:cubicBezTo>
                    <a:cubicBezTo>
                      <a:pt x="323" y="91"/>
                      <a:pt x="323" y="92"/>
                      <a:pt x="323" y="94"/>
                    </a:cubicBezTo>
                    <a:cubicBezTo>
                      <a:pt x="315" y="99"/>
                      <a:pt x="311" y="108"/>
                      <a:pt x="307" y="118"/>
                    </a:cubicBezTo>
                    <a:cubicBezTo>
                      <a:pt x="315" y="118"/>
                      <a:pt x="323" y="118"/>
                      <a:pt x="331" y="118"/>
                    </a:cubicBezTo>
                    <a:cubicBezTo>
                      <a:pt x="335" y="118"/>
                      <a:pt x="339" y="118"/>
                      <a:pt x="343" y="118"/>
                    </a:cubicBezTo>
                    <a:cubicBezTo>
                      <a:pt x="345" y="118"/>
                      <a:pt x="347" y="118"/>
                      <a:pt x="349" y="118"/>
                    </a:cubicBezTo>
                    <a:cubicBezTo>
                      <a:pt x="352" y="120"/>
                      <a:pt x="344" y="126"/>
                      <a:pt x="351" y="126"/>
                    </a:cubicBezTo>
                    <a:cubicBezTo>
                      <a:pt x="360" y="126"/>
                      <a:pt x="357" y="130"/>
                      <a:pt x="354" y="133"/>
                    </a:cubicBezTo>
                    <a:cubicBezTo>
                      <a:pt x="347" y="140"/>
                      <a:pt x="353" y="142"/>
                      <a:pt x="357" y="145"/>
                    </a:cubicBezTo>
                    <a:cubicBezTo>
                      <a:pt x="353" y="148"/>
                      <a:pt x="348" y="151"/>
                      <a:pt x="345" y="157"/>
                    </a:cubicBezTo>
                    <a:cubicBezTo>
                      <a:pt x="341" y="161"/>
                      <a:pt x="331" y="159"/>
                      <a:pt x="331" y="167"/>
                    </a:cubicBezTo>
                    <a:cubicBezTo>
                      <a:pt x="332" y="174"/>
                      <a:pt x="341" y="171"/>
                      <a:pt x="345" y="175"/>
                    </a:cubicBezTo>
                    <a:cubicBezTo>
                      <a:pt x="346" y="176"/>
                      <a:pt x="348" y="176"/>
                      <a:pt x="350" y="176"/>
                    </a:cubicBezTo>
                    <a:cubicBezTo>
                      <a:pt x="359" y="187"/>
                      <a:pt x="359" y="190"/>
                      <a:pt x="345" y="196"/>
                    </a:cubicBezTo>
                    <a:cubicBezTo>
                      <a:pt x="339" y="198"/>
                      <a:pt x="339" y="203"/>
                      <a:pt x="348" y="208"/>
                    </a:cubicBezTo>
                    <a:cubicBezTo>
                      <a:pt x="360" y="214"/>
                      <a:pt x="356" y="217"/>
                      <a:pt x="348" y="222"/>
                    </a:cubicBezTo>
                    <a:cubicBezTo>
                      <a:pt x="346" y="222"/>
                      <a:pt x="344" y="222"/>
                      <a:pt x="341" y="222"/>
                    </a:cubicBezTo>
                    <a:cubicBezTo>
                      <a:pt x="337" y="222"/>
                      <a:pt x="330" y="222"/>
                      <a:pt x="329" y="227"/>
                    </a:cubicBezTo>
                    <a:cubicBezTo>
                      <a:pt x="329" y="232"/>
                      <a:pt x="330" y="238"/>
                      <a:pt x="336" y="241"/>
                    </a:cubicBezTo>
                    <a:cubicBezTo>
                      <a:pt x="337" y="242"/>
                      <a:pt x="339" y="242"/>
                      <a:pt x="340" y="243"/>
                    </a:cubicBezTo>
                    <a:cubicBezTo>
                      <a:pt x="341" y="253"/>
                      <a:pt x="337" y="262"/>
                      <a:pt x="330" y="268"/>
                    </a:cubicBezTo>
                    <a:cubicBezTo>
                      <a:pt x="329" y="269"/>
                      <a:pt x="329" y="270"/>
                      <a:pt x="328" y="270"/>
                    </a:cubicBezTo>
                    <a:cubicBezTo>
                      <a:pt x="328" y="270"/>
                      <a:pt x="328" y="271"/>
                      <a:pt x="328" y="271"/>
                    </a:cubicBezTo>
                    <a:cubicBezTo>
                      <a:pt x="322" y="264"/>
                      <a:pt x="315" y="268"/>
                      <a:pt x="308" y="268"/>
                    </a:cubicBezTo>
                    <a:cubicBezTo>
                      <a:pt x="290" y="270"/>
                      <a:pt x="290" y="271"/>
                      <a:pt x="299" y="286"/>
                    </a:cubicBezTo>
                    <a:cubicBezTo>
                      <a:pt x="299" y="286"/>
                      <a:pt x="299" y="287"/>
                      <a:pt x="299" y="288"/>
                    </a:cubicBezTo>
                    <a:cubicBezTo>
                      <a:pt x="299" y="294"/>
                      <a:pt x="301" y="300"/>
                      <a:pt x="304" y="305"/>
                    </a:cubicBezTo>
                    <a:cubicBezTo>
                      <a:pt x="308" y="311"/>
                      <a:pt x="309" y="315"/>
                      <a:pt x="299" y="314"/>
                    </a:cubicBezTo>
                    <a:cubicBezTo>
                      <a:pt x="291" y="314"/>
                      <a:pt x="283" y="316"/>
                      <a:pt x="274" y="314"/>
                    </a:cubicBezTo>
                    <a:cubicBezTo>
                      <a:pt x="261" y="314"/>
                      <a:pt x="254" y="302"/>
                      <a:pt x="242" y="297"/>
                    </a:cubicBezTo>
                    <a:cubicBezTo>
                      <a:pt x="243" y="307"/>
                      <a:pt x="245" y="315"/>
                      <a:pt x="241" y="324"/>
                    </a:cubicBezTo>
                    <a:cubicBezTo>
                      <a:pt x="241" y="327"/>
                      <a:pt x="241" y="330"/>
                      <a:pt x="241" y="334"/>
                    </a:cubicBezTo>
                    <a:cubicBezTo>
                      <a:pt x="239" y="335"/>
                      <a:pt x="239" y="338"/>
                      <a:pt x="239" y="340"/>
                    </a:cubicBezTo>
                    <a:cubicBezTo>
                      <a:pt x="239" y="343"/>
                      <a:pt x="241" y="348"/>
                      <a:pt x="237" y="350"/>
                    </a:cubicBezTo>
                    <a:cubicBezTo>
                      <a:pt x="233" y="351"/>
                      <a:pt x="230" y="347"/>
                      <a:pt x="227" y="345"/>
                    </a:cubicBezTo>
                    <a:cubicBezTo>
                      <a:pt x="225" y="344"/>
                      <a:pt x="223" y="342"/>
                      <a:pt x="221" y="340"/>
                    </a:cubicBezTo>
                    <a:cubicBezTo>
                      <a:pt x="212" y="351"/>
                      <a:pt x="210" y="337"/>
                      <a:pt x="205" y="335"/>
                    </a:cubicBezTo>
                    <a:cubicBezTo>
                      <a:pt x="202" y="329"/>
                      <a:pt x="197" y="324"/>
                      <a:pt x="191" y="318"/>
                    </a:cubicBezTo>
                    <a:cubicBezTo>
                      <a:pt x="190" y="328"/>
                      <a:pt x="189" y="336"/>
                      <a:pt x="188" y="343"/>
                    </a:cubicBezTo>
                    <a:cubicBezTo>
                      <a:pt x="184" y="344"/>
                      <a:pt x="183" y="347"/>
                      <a:pt x="182" y="350"/>
                    </a:cubicBezTo>
                    <a:cubicBezTo>
                      <a:pt x="170" y="356"/>
                      <a:pt x="176" y="344"/>
                      <a:pt x="173" y="341"/>
                    </a:cubicBezTo>
                    <a:cubicBezTo>
                      <a:pt x="168" y="335"/>
                      <a:pt x="169" y="323"/>
                      <a:pt x="162" y="322"/>
                    </a:cubicBezTo>
                    <a:cubicBezTo>
                      <a:pt x="155" y="322"/>
                      <a:pt x="153" y="333"/>
                      <a:pt x="149" y="340"/>
                    </a:cubicBezTo>
                    <a:cubicBezTo>
                      <a:pt x="146" y="340"/>
                      <a:pt x="143" y="342"/>
                      <a:pt x="142" y="345"/>
                    </a:cubicBezTo>
                    <a:cubicBezTo>
                      <a:pt x="141" y="345"/>
                      <a:pt x="140" y="345"/>
                      <a:pt x="139" y="345"/>
                    </a:cubicBezTo>
                    <a:cubicBezTo>
                      <a:pt x="139" y="342"/>
                      <a:pt x="138" y="339"/>
                      <a:pt x="137" y="335"/>
                    </a:cubicBezTo>
                    <a:cubicBezTo>
                      <a:pt x="141" y="331"/>
                      <a:pt x="136" y="327"/>
                      <a:pt x="137" y="321"/>
                    </a:cubicBezTo>
                    <a:cubicBezTo>
                      <a:pt x="129" y="328"/>
                      <a:pt x="124" y="333"/>
                      <a:pt x="118" y="338"/>
                    </a:cubicBezTo>
                    <a:cubicBezTo>
                      <a:pt x="113" y="339"/>
                      <a:pt x="110" y="344"/>
                      <a:pt x="104" y="342"/>
                    </a:cubicBezTo>
                    <a:cubicBezTo>
                      <a:pt x="105" y="338"/>
                      <a:pt x="106" y="335"/>
                      <a:pt x="106" y="331"/>
                    </a:cubicBezTo>
                    <a:cubicBezTo>
                      <a:pt x="106" y="327"/>
                      <a:pt x="107" y="322"/>
                      <a:pt x="104" y="320"/>
                    </a:cubicBezTo>
                    <a:cubicBezTo>
                      <a:pt x="100" y="317"/>
                      <a:pt x="97" y="322"/>
                      <a:pt x="93" y="324"/>
                    </a:cubicBezTo>
                    <a:cubicBezTo>
                      <a:pt x="90" y="326"/>
                      <a:pt x="86" y="329"/>
                      <a:pt x="81" y="329"/>
                    </a:cubicBezTo>
                    <a:cubicBezTo>
                      <a:pt x="82" y="325"/>
                      <a:pt x="82" y="321"/>
                      <a:pt x="77" y="321"/>
                    </a:cubicBezTo>
                    <a:cubicBezTo>
                      <a:pt x="77" y="318"/>
                      <a:pt x="77" y="314"/>
                      <a:pt x="77" y="311"/>
                    </a:cubicBezTo>
                    <a:cubicBezTo>
                      <a:pt x="68" y="305"/>
                      <a:pt x="64" y="296"/>
                      <a:pt x="59" y="287"/>
                    </a:cubicBezTo>
                    <a:cubicBezTo>
                      <a:pt x="60" y="285"/>
                      <a:pt x="63" y="283"/>
                      <a:pt x="60" y="280"/>
                    </a:cubicBezTo>
                    <a:cubicBezTo>
                      <a:pt x="64" y="273"/>
                      <a:pt x="64" y="269"/>
                      <a:pt x="54" y="270"/>
                    </a:cubicBezTo>
                    <a:cubicBezTo>
                      <a:pt x="47" y="271"/>
                      <a:pt x="39" y="271"/>
                      <a:pt x="32" y="266"/>
                    </a:cubicBezTo>
                    <a:cubicBezTo>
                      <a:pt x="35" y="263"/>
                      <a:pt x="37" y="259"/>
                      <a:pt x="39" y="256"/>
                    </a:cubicBezTo>
                    <a:cubicBezTo>
                      <a:pt x="42" y="253"/>
                      <a:pt x="49" y="250"/>
                      <a:pt x="43" y="245"/>
                    </a:cubicBezTo>
                    <a:cubicBezTo>
                      <a:pt x="39" y="241"/>
                      <a:pt x="34" y="240"/>
                      <a:pt x="29" y="246"/>
                    </a:cubicBezTo>
                    <a:cubicBezTo>
                      <a:pt x="29" y="245"/>
                      <a:pt x="29" y="245"/>
                      <a:pt x="29" y="245"/>
                    </a:cubicBezTo>
                    <a:cubicBezTo>
                      <a:pt x="22" y="240"/>
                      <a:pt x="20" y="233"/>
                      <a:pt x="21" y="225"/>
                    </a:cubicBezTo>
                    <a:cubicBezTo>
                      <a:pt x="22" y="225"/>
                      <a:pt x="24" y="224"/>
                      <a:pt x="25" y="224"/>
                    </a:cubicBezTo>
                    <a:cubicBezTo>
                      <a:pt x="30" y="224"/>
                      <a:pt x="33" y="222"/>
                      <a:pt x="34" y="217"/>
                    </a:cubicBezTo>
                    <a:cubicBezTo>
                      <a:pt x="34" y="213"/>
                      <a:pt x="29" y="214"/>
                      <a:pt x="26" y="213"/>
                    </a:cubicBezTo>
                    <a:cubicBezTo>
                      <a:pt x="18" y="210"/>
                      <a:pt x="10" y="208"/>
                      <a:pt x="0" y="206"/>
                    </a:cubicBezTo>
                    <a:cubicBezTo>
                      <a:pt x="10" y="199"/>
                      <a:pt x="15" y="191"/>
                      <a:pt x="6" y="181"/>
                    </a:cubicBezTo>
                    <a:cubicBezTo>
                      <a:pt x="5" y="180"/>
                      <a:pt x="6" y="178"/>
                      <a:pt x="6" y="176"/>
                    </a:cubicBezTo>
                    <a:cubicBezTo>
                      <a:pt x="8" y="176"/>
                      <a:pt x="9" y="176"/>
                      <a:pt x="10" y="175"/>
                    </a:cubicBezTo>
                    <a:cubicBezTo>
                      <a:pt x="18" y="176"/>
                      <a:pt x="23" y="170"/>
                      <a:pt x="29" y="167"/>
                    </a:cubicBezTo>
                    <a:cubicBezTo>
                      <a:pt x="37" y="162"/>
                      <a:pt x="43" y="158"/>
                      <a:pt x="31" y="151"/>
                    </a:cubicBezTo>
                    <a:cubicBezTo>
                      <a:pt x="27" y="148"/>
                      <a:pt x="23" y="143"/>
                      <a:pt x="22" y="139"/>
                    </a:cubicBezTo>
                    <a:cubicBezTo>
                      <a:pt x="20" y="132"/>
                      <a:pt x="16" y="132"/>
                      <a:pt x="11" y="133"/>
                    </a:cubicBezTo>
                    <a:cubicBezTo>
                      <a:pt x="9" y="129"/>
                      <a:pt x="8" y="129"/>
                      <a:pt x="15" y="125"/>
                    </a:cubicBezTo>
                    <a:cubicBezTo>
                      <a:pt x="20" y="123"/>
                      <a:pt x="24" y="121"/>
                      <a:pt x="17" y="118"/>
                    </a:cubicBezTo>
                    <a:cubicBezTo>
                      <a:pt x="7" y="113"/>
                      <a:pt x="11" y="110"/>
                      <a:pt x="18" y="107"/>
                    </a:cubicBezTo>
                    <a:cubicBezTo>
                      <a:pt x="22" y="105"/>
                      <a:pt x="25" y="102"/>
                      <a:pt x="30" y="103"/>
                    </a:cubicBezTo>
                    <a:cubicBezTo>
                      <a:pt x="35" y="101"/>
                      <a:pt x="39" y="102"/>
                      <a:pt x="44" y="103"/>
                    </a:cubicBezTo>
                    <a:cubicBezTo>
                      <a:pt x="47" y="104"/>
                      <a:pt x="51" y="105"/>
                      <a:pt x="53" y="102"/>
                    </a:cubicBezTo>
                    <a:cubicBezTo>
                      <a:pt x="56" y="99"/>
                      <a:pt x="51" y="97"/>
                      <a:pt x="49" y="94"/>
                    </a:cubicBezTo>
                    <a:cubicBezTo>
                      <a:pt x="46" y="90"/>
                      <a:pt x="43" y="85"/>
                      <a:pt x="40" y="81"/>
                    </a:cubicBezTo>
                    <a:close/>
                    <a:moveTo>
                      <a:pt x="281" y="164"/>
                    </a:moveTo>
                    <a:cubicBezTo>
                      <a:pt x="273" y="158"/>
                      <a:pt x="272" y="151"/>
                      <a:pt x="276" y="142"/>
                    </a:cubicBezTo>
                    <a:cubicBezTo>
                      <a:pt x="285" y="138"/>
                      <a:pt x="290" y="130"/>
                      <a:pt x="298" y="120"/>
                    </a:cubicBezTo>
                    <a:cubicBezTo>
                      <a:pt x="289" y="122"/>
                      <a:pt x="284" y="123"/>
                      <a:pt x="278" y="125"/>
                    </a:cubicBezTo>
                    <a:cubicBezTo>
                      <a:pt x="275" y="125"/>
                      <a:pt x="269" y="122"/>
                      <a:pt x="269" y="129"/>
                    </a:cubicBezTo>
                    <a:cubicBezTo>
                      <a:pt x="268" y="126"/>
                      <a:pt x="260" y="128"/>
                      <a:pt x="261" y="123"/>
                    </a:cubicBezTo>
                    <a:cubicBezTo>
                      <a:pt x="262" y="118"/>
                      <a:pt x="260" y="116"/>
                      <a:pt x="255" y="116"/>
                    </a:cubicBezTo>
                    <a:cubicBezTo>
                      <a:pt x="251" y="115"/>
                      <a:pt x="251" y="112"/>
                      <a:pt x="250" y="109"/>
                    </a:cubicBezTo>
                    <a:cubicBezTo>
                      <a:pt x="249" y="103"/>
                      <a:pt x="246" y="99"/>
                      <a:pt x="239" y="100"/>
                    </a:cubicBezTo>
                    <a:cubicBezTo>
                      <a:pt x="235" y="100"/>
                      <a:pt x="233" y="98"/>
                      <a:pt x="230" y="96"/>
                    </a:cubicBezTo>
                    <a:cubicBezTo>
                      <a:pt x="224" y="91"/>
                      <a:pt x="214" y="82"/>
                      <a:pt x="212" y="83"/>
                    </a:cubicBezTo>
                    <a:cubicBezTo>
                      <a:pt x="201" y="90"/>
                      <a:pt x="192" y="74"/>
                      <a:pt x="183" y="84"/>
                    </a:cubicBezTo>
                    <a:cubicBezTo>
                      <a:pt x="177" y="78"/>
                      <a:pt x="172" y="77"/>
                      <a:pt x="167" y="85"/>
                    </a:cubicBezTo>
                    <a:cubicBezTo>
                      <a:pt x="166" y="86"/>
                      <a:pt x="164" y="85"/>
                      <a:pt x="163" y="83"/>
                    </a:cubicBezTo>
                    <a:cubicBezTo>
                      <a:pt x="158" y="74"/>
                      <a:pt x="154" y="79"/>
                      <a:pt x="151" y="85"/>
                    </a:cubicBezTo>
                    <a:cubicBezTo>
                      <a:pt x="149" y="88"/>
                      <a:pt x="147" y="90"/>
                      <a:pt x="144" y="88"/>
                    </a:cubicBezTo>
                    <a:cubicBezTo>
                      <a:pt x="139" y="86"/>
                      <a:pt x="137" y="88"/>
                      <a:pt x="136" y="93"/>
                    </a:cubicBezTo>
                    <a:cubicBezTo>
                      <a:pt x="135" y="95"/>
                      <a:pt x="133" y="96"/>
                      <a:pt x="130" y="96"/>
                    </a:cubicBezTo>
                    <a:cubicBezTo>
                      <a:pt x="121" y="95"/>
                      <a:pt x="116" y="98"/>
                      <a:pt x="115" y="107"/>
                    </a:cubicBezTo>
                    <a:cubicBezTo>
                      <a:pt x="115" y="111"/>
                      <a:pt x="110" y="110"/>
                      <a:pt x="109" y="111"/>
                    </a:cubicBezTo>
                    <a:cubicBezTo>
                      <a:pt x="102" y="119"/>
                      <a:pt x="92" y="124"/>
                      <a:pt x="89" y="135"/>
                    </a:cubicBezTo>
                    <a:cubicBezTo>
                      <a:pt x="87" y="142"/>
                      <a:pt x="89" y="149"/>
                      <a:pt x="85" y="154"/>
                    </a:cubicBezTo>
                    <a:cubicBezTo>
                      <a:pt x="78" y="161"/>
                      <a:pt x="81" y="168"/>
                      <a:pt x="82" y="175"/>
                    </a:cubicBezTo>
                    <a:cubicBezTo>
                      <a:pt x="83" y="182"/>
                      <a:pt x="84" y="190"/>
                      <a:pt x="82" y="196"/>
                    </a:cubicBezTo>
                    <a:cubicBezTo>
                      <a:pt x="81" y="203"/>
                      <a:pt x="82" y="206"/>
                      <a:pt x="85" y="212"/>
                    </a:cubicBezTo>
                    <a:cubicBezTo>
                      <a:pt x="88" y="219"/>
                      <a:pt x="98" y="220"/>
                      <a:pt x="99" y="227"/>
                    </a:cubicBezTo>
                    <a:cubicBezTo>
                      <a:pt x="99" y="236"/>
                      <a:pt x="101" y="242"/>
                      <a:pt x="108" y="248"/>
                    </a:cubicBezTo>
                    <a:cubicBezTo>
                      <a:pt x="112" y="252"/>
                      <a:pt x="116" y="256"/>
                      <a:pt x="120" y="259"/>
                    </a:cubicBezTo>
                    <a:cubicBezTo>
                      <a:pt x="131" y="268"/>
                      <a:pt x="140" y="275"/>
                      <a:pt x="155" y="268"/>
                    </a:cubicBezTo>
                    <a:cubicBezTo>
                      <a:pt x="159" y="266"/>
                      <a:pt x="159" y="271"/>
                      <a:pt x="159" y="273"/>
                    </a:cubicBezTo>
                    <a:cubicBezTo>
                      <a:pt x="160" y="282"/>
                      <a:pt x="167" y="282"/>
                      <a:pt x="173" y="281"/>
                    </a:cubicBezTo>
                    <a:cubicBezTo>
                      <a:pt x="181" y="279"/>
                      <a:pt x="192" y="283"/>
                      <a:pt x="196" y="270"/>
                    </a:cubicBezTo>
                    <a:cubicBezTo>
                      <a:pt x="197" y="267"/>
                      <a:pt x="202" y="270"/>
                      <a:pt x="205" y="271"/>
                    </a:cubicBezTo>
                    <a:cubicBezTo>
                      <a:pt x="220" y="277"/>
                      <a:pt x="226" y="275"/>
                      <a:pt x="231" y="259"/>
                    </a:cubicBezTo>
                    <a:cubicBezTo>
                      <a:pt x="233" y="254"/>
                      <a:pt x="236" y="255"/>
                      <a:pt x="240" y="254"/>
                    </a:cubicBezTo>
                    <a:cubicBezTo>
                      <a:pt x="248" y="252"/>
                      <a:pt x="260" y="252"/>
                      <a:pt x="260" y="242"/>
                    </a:cubicBezTo>
                    <a:cubicBezTo>
                      <a:pt x="259" y="228"/>
                      <a:pt x="269" y="223"/>
                      <a:pt x="276" y="215"/>
                    </a:cubicBezTo>
                    <a:cubicBezTo>
                      <a:pt x="279" y="211"/>
                      <a:pt x="282" y="208"/>
                      <a:pt x="279" y="204"/>
                    </a:cubicBezTo>
                    <a:cubicBezTo>
                      <a:pt x="273" y="193"/>
                      <a:pt x="282" y="188"/>
                      <a:pt x="287" y="181"/>
                    </a:cubicBezTo>
                    <a:cubicBezTo>
                      <a:pt x="292" y="178"/>
                      <a:pt x="299" y="177"/>
                      <a:pt x="303" y="170"/>
                    </a:cubicBezTo>
                    <a:cubicBezTo>
                      <a:pt x="295" y="167"/>
                      <a:pt x="289" y="164"/>
                      <a:pt x="281" y="164"/>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8" name="Freeform 27">
                <a:extLst>
                  <a:ext uri="{FF2B5EF4-FFF2-40B4-BE49-F238E27FC236}">
                    <a16:creationId xmlns:a16="http://schemas.microsoft.com/office/drawing/2014/main" id="{5AB7108C-5FCF-C684-83E5-C75C8E993BE4}"/>
                  </a:ext>
                </a:extLst>
              </p:cNvPr>
              <p:cNvSpPr>
                <a:spLocks noEditPoints="1"/>
              </p:cNvSpPr>
              <p:nvPr/>
            </p:nvSpPr>
            <p:spPr bwMode="auto">
              <a:xfrm>
                <a:off x="-21" y="2042"/>
                <a:ext cx="600" cy="493"/>
              </a:xfrm>
              <a:custGeom>
                <a:avLst/>
                <a:gdLst>
                  <a:gd name="T0" fmla="*/ 297 w 523"/>
                  <a:gd name="T1" fmla="*/ 141 h 430"/>
                  <a:gd name="T2" fmla="*/ 422 w 523"/>
                  <a:gd name="T3" fmla="*/ 264 h 430"/>
                  <a:gd name="T4" fmla="*/ 368 w 523"/>
                  <a:gd name="T5" fmla="*/ 58 h 430"/>
                  <a:gd name="T6" fmla="*/ 424 w 523"/>
                  <a:gd name="T7" fmla="*/ 201 h 430"/>
                  <a:gd name="T8" fmla="*/ 436 w 523"/>
                  <a:gd name="T9" fmla="*/ 201 h 430"/>
                  <a:gd name="T10" fmla="*/ 447 w 523"/>
                  <a:gd name="T11" fmla="*/ 276 h 430"/>
                  <a:gd name="T12" fmla="*/ 471 w 523"/>
                  <a:gd name="T13" fmla="*/ 332 h 430"/>
                  <a:gd name="T14" fmla="*/ 492 w 523"/>
                  <a:gd name="T15" fmla="*/ 333 h 430"/>
                  <a:gd name="T16" fmla="*/ 517 w 523"/>
                  <a:gd name="T17" fmla="*/ 365 h 430"/>
                  <a:gd name="T18" fmla="*/ 512 w 523"/>
                  <a:gd name="T19" fmla="*/ 429 h 430"/>
                  <a:gd name="T20" fmla="*/ 451 w 523"/>
                  <a:gd name="T21" fmla="*/ 404 h 430"/>
                  <a:gd name="T22" fmla="*/ 433 w 523"/>
                  <a:gd name="T23" fmla="*/ 376 h 430"/>
                  <a:gd name="T24" fmla="*/ 419 w 523"/>
                  <a:gd name="T25" fmla="*/ 360 h 430"/>
                  <a:gd name="T26" fmla="*/ 395 w 523"/>
                  <a:gd name="T27" fmla="*/ 339 h 430"/>
                  <a:gd name="T28" fmla="*/ 440 w 523"/>
                  <a:gd name="T29" fmla="*/ 320 h 430"/>
                  <a:gd name="T30" fmla="*/ 288 w 523"/>
                  <a:gd name="T31" fmla="*/ 159 h 430"/>
                  <a:gd name="T32" fmla="*/ 139 w 523"/>
                  <a:gd name="T33" fmla="*/ 175 h 430"/>
                  <a:gd name="T34" fmla="*/ 14 w 523"/>
                  <a:gd name="T35" fmla="*/ 51 h 430"/>
                  <a:gd name="T36" fmla="*/ 0 w 523"/>
                  <a:gd name="T37" fmla="*/ 18 h 430"/>
                  <a:gd name="T38" fmla="*/ 147 w 523"/>
                  <a:gd name="T39" fmla="*/ 0 h 430"/>
                  <a:gd name="T40" fmla="*/ 175 w 523"/>
                  <a:gd name="T41" fmla="*/ 33 h 430"/>
                  <a:gd name="T42" fmla="*/ 188 w 523"/>
                  <a:gd name="T43" fmla="*/ 75 h 430"/>
                  <a:gd name="T44" fmla="*/ 187 w 523"/>
                  <a:gd name="T45" fmla="*/ 49 h 430"/>
                  <a:gd name="T46" fmla="*/ 212 w 523"/>
                  <a:gd name="T47" fmla="*/ 51 h 430"/>
                  <a:gd name="T48" fmla="*/ 225 w 523"/>
                  <a:gd name="T49" fmla="*/ 70 h 430"/>
                  <a:gd name="T50" fmla="*/ 245 w 523"/>
                  <a:gd name="T51" fmla="*/ 69 h 430"/>
                  <a:gd name="T52" fmla="*/ 256 w 523"/>
                  <a:gd name="T53" fmla="*/ 77 h 430"/>
                  <a:gd name="T54" fmla="*/ 281 w 523"/>
                  <a:gd name="T55" fmla="*/ 137 h 430"/>
                  <a:gd name="T56" fmla="*/ 284 w 523"/>
                  <a:gd name="T57" fmla="*/ 140 h 430"/>
                  <a:gd name="T58" fmla="*/ 203 w 523"/>
                  <a:gd name="T59" fmla="*/ 136 h 430"/>
                  <a:gd name="T60" fmla="*/ 183 w 523"/>
                  <a:gd name="T61" fmla="*/ 143 h 430"/>
                  <a:gd name="T62" fmla="*/ 143 w 523"/>
                  <a:gd name="T63" fmla="*/ 65 h 430"/>
                  <a:gd name="T64" fmla="*/ 87 w 523"/>
                  <a:gd name="T65" fmla="*/ 70 h 430"/>
                  <a:gd name="T66" fmla="*/ 102 w 523"/>
                  <a:gd name="T67" fmla="*/ 73 h 430"/>
                  <a:gd name="T68" fmla="*/ 194 w 523"/>
                  <a:gd name="T69" fmla="*/ 178 h 430"/>
                  <a:gd name="T70" fmla="*/ 173 w 523"/>
                  <a:gd name="T71" fmla="*/ 170 h 430"/>
                  <a:gd name="T72" fmla="*/ 241 w 523"/>
                  <a:gd name="T73" fmla="*/ 103 h 430"/>
                  <a:gd name="T74" fmla="*/ 249 w 523"/>
                  <a:gd name="T75" fmla="*/ 100 h 430"/>
                  <a:gd name="T76" fmla="*/ 257 w 523"/>
                  <a:gd name="T77" fmla="*/ 162 h 430"/>
                  <a:gd name="T78" fmla="*/ 254 w 523"/>
                  <a:gd name="T79" fmla="*/ 173 h 430"/>
                  <a:gd name="T80" fmla="*/ 280 w 523"/>
                  <a:gd name="T81" fmla="*/ 91 h 430"/>
                  <a:gd name="T82" fmla="*/ 256 w 523"/>
                  <a:gd name="T83" fmla="*/ 118 h 430"/>
                  <a:gd name="T84" fmla="*/ 236 w 523"/>
                  <a:gd name="T85" fmla="*/ 129 h 430"/>
                  <a:gd name="T86" fmla="*/ 148 w 523"/>
                  <a:gd name="T87" fmla="*/ 160 h 430"/>
                  <a:gd name="T88" fmla="*/ 207 w 523"/>
                  <a:gd name="T89" fmla="*/ 149 h 430"/>
                  <a:gd name="T90" fmla="*/ 210 w 523"/>
                  <a:gd name="T91" fmla="*/ 137 h 430"/>
                  <a:gd name="T92" fmla="*/ 207 w 523"/>
                  <a:gd name="T93" fmla="*/ 134 h 430"/>
                  <a:gd name="T94" fmla="*/ 193 w 523"/>
                  <a:gd name="T95" fmla="*/ 165 h 430"/>
                  <a:gd name="T96" fmla="*/ 194 w 523"/>
                  <a:gd name="T97" fmla="*/ 163 h 430"/>
                  <a:gd name="T98" fmla="*/ 155 w 523"/>
                  <a:gd name="T99" fmla="*/ 71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23" h="430">
                    <a:moveTo>
                      <a:pt x="279" y="61"/>
                    </a:moveTo>
                    <a:cubicBezTo>
                      <a:pt x="282" y="64"/>
                      <a:pt x="276" y="76"/>
                      <a:pt x="288" y="70"/>
                    </a:cubicBezTo>
                    <a:cubicBezTo>
                      <a:pt x="300" y="93"/>
                      <a:pt x="308" y="116"/>
                      <a:pt x="297" y="141"/>
                    </a:cubicBezTo>
                    <a:cubicBezTo>
                      <a:pt x="295" y="147"/>
                      <a:pt x="300" y="148"/>
                      <a:pt x="303" y="150"/>
                    </a:cubicBezTo>
                    <a:cubicBezTo>
                      <a:pt x="316" y="160"/>
                      <a:pt x="330" y="169"/>
                      <a:pt x="342" y="179"/>
                    </a:cubicBezTo>
                    <a:cubicBezTo>
                      <a:pt x="372" y="202"/>
                      <a:pt x="398" y="230"/>
                      <a:pt x="422" y="264"/>
                    </a:cubicBezTo>
                    <a:cubicBezTo>
                      <a:pt x="399" y="191"/>
                      <a:pt x="377" y="121"/>
                      <a:pt x="347" y="54"/>
                    </a:cubicBezTo>
                    <a:cubicBezTo>
                      <a:pt x="347" y="50"/>
                      <a:pt x="347" y="47"/>
                      <a:pt x="347" y="44"/>
                    </a:cubicBezTo>
                    <a:cubicBezTo>
                      <a:pt x="358" y="43"/>
                      <a:pt x="361" y="54"/>
                      <a:pt x="368" y="58"/>
                    </a:cubicBezTo>
                    <a:cubicBezTo>
                      <a:pt x="387" y="105"/>
                      <a:pt x="404" y="153"/>
                      <a:pt x="420" y="201"/>
                    </a:cubicBezTo>
                    <a:cubicBezTo>
                      <a:pt x="420" y="202"/>
                      <a:pt x="420" y="206"/>
                      <a:pt x="424" y="204"/>
                    </a:cubicBezTo>
                    <a:cubicBezTo>
                      <a:pt x="424" y="204"/>
                      <a:pt x="424" y="202"/>
                      <a:pt x="424" y="201"/>
                    </a:cubicBezTo>
                    <a:cubicBezTo>
                      <a:pt x="424" y="199"/>
                      <a:pt x="424" y="198"/>
                      <a:pt x="424" y="197"/>
                    </a:cubicBezTo>
                    <a:cubicBezTo>
                      <a:pt x="423" y="197"/>
                      <a:pt x="423" y="196"/>
                      <a:pt x="423" y="196"/>
                    </a:cubicBezTo>
                    <a:cubicBezTo>
                      <a:pt x="429" y="195"/>
                      <a:pt x="433" y="198"/>
                      <a:pt x="436" y="201"/>
                    </a:cubicBezTo>
                    <a:cubicBezTo>
                      <a:pt x="437" y="215"/>
                      <a:pt x="438" y="229"/>
                      <a:pt x="438" y="242"/>
                    </a:cubicBezTo>
                    <a:cubicBezTo>
                      <a:pt x="437" y="248"/>
                      <a:pt x="432" y="254"/>
                      <a:pt x="439" y="259"/>
                    </a:cubicBezTo>
                    <a:cubicBezTo>
                      <a:pt x="441" y="265"/>
                      <a:pt x="443" y="271"/>
                      <a:pt x="447" y="276"/>
                    </a:cubicBezTo>
                    <a:cubicBezTo>
                      <a:pt x="447" y="277"/>
                      <a:pt x="448" y="277"/>
                      <a:pt x="449" y="278"/>
                    </a:cubicBezTo>
                    <a:cubicBezTo>
                      <a:pt x="448" y="295"/>
                      <a:pt x="457" y="310"/>
                      <a:pt x="461" y="327"/>
                    </a:cubicBezTo>
                    <a:cubicBezTo>
                      <a:pt x="462" y="331"/>
                      <a:pt x="467" y="333"/>
                      <a:pt x="471" y="332"/>
                    </a:cubicBezTo>
                    <a:cubicBezTo>
                      <a:pt x="474" y="332"/>
                      <a:pt x="471" y="328"/>
                      <a:pt x="471" y="325"/>
                    </a:cubicBezTo>
                    <a:cubicBezTo>
                      <a:pt x="472" y="324"/>
                      <a:pt x="473" y="324"/>
                      <a:pt x="473" y="323"/>
                    </a:cubicBezTo>
                    <a:cubicBezTo>
                      <a:pt x="480" y="327"/>
                      <a:pt x="486" y="330"/>
                      <a:pt x="492" y="333"/>
                    </a:cubicBezTo>
                    <a:cubicBezTo>
                      <a:pt x="493" y="334"/>
                      <a:pt x="494" y="335"/>
                      <a:pt x="494" y="335"/>
                    </a:cubicBezTo>
                    <a:cubicBezTo>
                      <a:pt x="504" y="341"/>
                      <a:pt x="513" y="346"/>
                      <a:pt x="519" y="355"/>
                    </a:cubicBezTo>
                    <a:cubicBezTo>
                      <a:pt x="514" y="357"/>
                      <a:pt x="515" y="361"/>
                      <a:pt x="517" y="365"/>
                    </a:cubicBezTo>
                    <a:cubicBezTo>
                      <a:pt x="522" y="374"/>
                      <a:pt x="523" y="383"/>
                      <a:pt x="521" y="393"/>
                    </a:cubicBezTo>
                    <a:cubicBezTo>
                      <a:pt x="519" y="401"/>
                      <a:pt x="515" y="408"/>
                      <a:pt x="517" y="417"/>
                    </a:cubicBezTo>
                    <a:cubicBezTo>
                      <a:pt x="517" y="418"/>
                      <a:pt x="519" y="430"/>
                      <a:pt x="512" y="429"/>
                    </a:cubicBezTo>
                    <a:cubicBezTo>
                      <a:pt x="497" y="426"/>
                      <a:pt x="480" y="428"/>
                      <a:pt x="467" y="418"/>
                    </a:cubicBezTo>
                    <a:cubicBezTo>
                      <a:pt x="467" y="410"/>
                      <a:pt x="460" y="410"/>
                      <a:pt x="456" y="408"/>
                    </a:cubicBezTo>
                    <a:cubicBezTo>
                      <a:pt x="456" y="405"/>
                      <a:pt x="455" y="403"/>
                      <a:pt x="451" y="404"/>
                    </a:cubicBezTo>
                    <a:cubicBezTo>
                      <a:pt x="451" y="392"/>
                      <a:pt x="464" y="385"/>
                      <a:pt x="461" y="373"/>
                    </a:cubicBezTo>
                    <a:cubicBezTo>
                      <a:pt x="456" y="374"/>
                      <a:pt x="452" y="376"/>
                      <a:pt x="447" y="377"/>
                    </a:cubicBezTo>
                    <a:cubicBezTo>
                      <a:pt x="442" y="377"/>
                      <a:pt x="436" y="379"/>
                      <a:pt x="433" y="376"/>
                    </a:cubicBezTo>
                    <a:cubicBezTo>
                      <a:pt x="430" y="371"/>
                      <a:pt x="436" y="367"/>
                      <a:pt x="438" y="363"/>
                    </a:cubicBezTo>
                    <a:cubicBezTo>
                      <a:pt x="438" y="363"/>
                      <a:pt x="437" y="362"/>
                      <a:pt x="437" y="360"/>
                    </a:cubicBezTo>
                    <a:cubicBezTo>
                      <a:pt x="431" y="360"/>
                      <a:pt x="425" y="360"/>
                      <a:pt x="419" y="360"/>
                    </a:cubicBezTo>
                    <a:cubicBezTo>
                      <a:pt x="420" y="353"/>
                      <a:pt x="414" y="356"/>
                      <a:pt x="410" y="355"/>
                    </a:cubicBezTo>
                    <a:cubicBezTo>
                      <a:pt x="408" y="347"/>
                      <a:pt x="412" y="341"/>
                      <a:pt x="417" y="332"/>
                    </a:cubicBezTo>
                    <a:cubicBezTo>
                      <a:pt x="408" y="335"/>
                      <a:pt x="401" y="336"/>
                      <a:pt x="395" y="339"/>
                    </a:cubicBezTo>
                    <a:cubicBezTo>
                      <a:pt x="391" y="341"/>
                      <a:pt x="389" y="340"/>
                      <a:pt x="387" y="335"/>
                    </a:cubicBezTo>
                    <a:cubicBezTo>
                      <a:pt x="399" y="327"/>
                      <a:pt x="386" y="319"/>
                      <a:pt x="387" y="310"/>
                    </a:cubicBezTo>
                    <a:cubicBezTo>
                      <a:pt x="404" y="311"/>
                      <a:pt x="421" y="315"/>
                      <a:pt x="440" y="320"/>
                    </a:cubicBezTo>
                    <a:cubicBezTo>
                      <a:pt x="437" y="298"/>
                      <a:pt x="426" y="282"/>
                      <a:pt x="415" y="266"/>
                    </a:cubicBezTo>
                    <a:cubicBezTo>
                      <a:pt x="383" y="222"/>
                      <a:pt x="342" y="188"/>
                      <a:pt x="298" y="158"/>
                    </a:cubicBezTo>
                    <a:cubicBezTo>
                      <a:pt x="294" y="155"/>
                      <a:pt x="291" y="155"/>
                      <a:pt x="288" y="159"/>
                    </a:cubicBezTo>
                    <a:cubicBezTo>
                      <a:pt x="255" y="199"/>
                      <a:pt x="213" y="205"/>
                      <a:pt x="165" y="195"/>
                    </a:cubicBezTo>
                    <a:cubicBezTo>
                      <a:pt x="151" y="192"/>
                      <a:pt x="137" y="190"/>
                      <a:pt x="124" y="182"/>
                    </a:cubicBezTo>
                    <a:cubicBezTo>
                      <a:pt x="128" y="177"/>
                      <a:pt x="133" y="179"/>
                      <a:pt x="139" y="175"/>
                    </a:cubicBezTo>
                    <a:cubicBezTo>
                      <a:pt x="116" y="160"/>
                      <a:pt x="95" y="146"/>
                      <a:pt x="70" y="130"/>
                    </a:cubicBezTo>
                    <a:cubicBezTo>
                      <a:pt x="81" y="129"/>
                      <a:pt x="88" y="128"/>
                      <a:pt x="98" y="127"/>
                    </a:cubicBezTo>
                    <a:cubicBezTo>
                      <a:pt x="63" y="107"/>
                      <a:pt x="35" y="82"/>
                      <a:pt x="14" y="51"/>
                    </a:cubicBezTo>
                    <a:cubicBezTo>
                      <a:pt x="16" y="48"/>
                      <a:pt x="18" y="48"/>
                      <a:pt x="20" y="48"/>
                    </a:cubicBezTo>
                    <a:cubicBezTo>
                      <a:pt x="21" y="47"/>
                      <a:pt x="23" y="47"/>
                      <a:pt x="26" y="47"/>
                    </a:cubicBezTo>
                    <a:cubicBezTo>
                      <a:pt x="19" y="36"/>
                      <a:pt x="9" y="29"/>
                      <a:pt x="0" y="18"/>
                    </a:cubicBezTo>
                    <a:cubicBezTo>
                      <a:pt x="40" y="10"/>
                      <a:pt x="77" y="4"/>
                      <a:pt x="116" y="8"/>
                    </a:cubicBezTo>
                    <a:cubicBezTo>
                      <a:pt x="131" y="11"/>
                      <a:pt x="130" y="11"/>
                      <a:pt x="139" y="3"/>
                    </a:cubicBezTo>
                    <a:cubicBezTo>
                      <a:pt x="141" y="1"/>
                      <a:pt x="144" y="0"/>
                      <a:pt x="147" y="0"/>
                    </a:cubicBezTo>
                    <a:cubicBezTo>
                      <a:pt x="153" y="0"/>
                      <a:pt x="159" y="0"/>
                      <a:pt x="166" y="0"/>
                    </a:cubicBezTo>
                    <a:cubicBezTo>
                      <a:pt x="169" y="3"/>
                      <a:pt x="166" y="5"/>
                      <a:pt x="165" y="7"/>
                    </a:cubicBezTo>
                    <a:cubicBezTo>
                      <a:pt x="155" y="21"/>
                      <a:pt x="157" y="28"/>
                      <a:pt x="175" y="33"/>
                    </a:cubicBezTo>
                    <a:cubicBezTo>
                      <a:pt x="177" y="46"/>
                      <a:pt x="163" y="61"/>
                      <a:pt x="182" y="71"/>
                    </a:cubicBezTo>
                    <a:cubicBezTo>
                      <a:pt x="182" y="71"/>
                      <a:pt x="182" y="71"/>
                      <a:pt x="182" y="72"/>
                    </a:cubicBezTo>
                    <a:cubicBezTo>
                      <a:pt x="182" y="77"/>
                      <a:pt x="186" y="75"/>
                      <a:pt x="188" y="75"/>
                    </a:cubicBezTo>
                    <a:cubicBezTo>
                      <a:pt x="193" y="74"/>
                      <a:pt x="191" y="71"/>
                      <a:pt x="190" y="68"/>
                    </a:cubicBezTo>
                    <a:cubicBezTo>
                      <a:pt x="189" y="62"/>
                      <a:pt x="183" y="58"/>
                      <a:pt x="183" y="51"/>
                    </a:cubicBezTo>
                    <a:cubicBezTo>
                      <a:pt x="184" y="51"/>
                      <a:pt x="186" y="50"/>
                      <a:pt x="187" y="49"/>
                    </a:cubicBezTo>
                    <a:cubicBezTo>
                      <a:pt x="192" y="49"/>
                      <a:pt x="196" y="46"/>
                      <a:pt x="199" y="44"/>
                    </a:cubicBezTo>
                    <a:cubicBezTo>
                      <a:pt x="203" y="42"/>
                      <a:pt x="206" y="37"/>
                      <a:pt x="210" y="40"/>
                    </a:cubicBezTo>
                    <a:cubicBezTo>
                      <a:pt x="213" y="42"/>
                      <a:pt x="212" y="47"/>
                      <a:pt x="212" y="51"/>
                    </a:cubicBezTo>
                    <a:cubicBezTo>
                      <a:pt x="212" y="55"/>
                      <a:pt x="211" y="58"/>
                      <a:pt x="210" y="62"/>
                    </a:cubicBezTo>
                    <a:cubicBezTo>
                      <a:pt x="216" y="64"/>
                      <a:pt x="219" y="59"/>
                      <a:pt x="224" y="58"/>
                    </a:cubicBezTo>
                    <a:cubicBezTo>
                      <a:pt x="224" y="61"/>
                      <a:pt x="224" y="65"/>
                      <a:pt x="225" y="70"/>
                    </a:cubicBezTo>
                    <a:cubicBezTo>
                      <a:pt x="232" y="65"/>
                      <a:pt x="238" y="60"/>
                      <a:pt x="243" y="55"/>
                    </a:cubicBezTo>
                    <a:cubicBezTo>
                      <a:pt x="244" y="59"/>
                      <a:pt x="245" y="62"/>
                      <a:pt x="245" y="65"/>
                    </a:cubicBezTo>
                    <a:cubicBezTo>
                      <a:pt x="244" y="66"/>
                      <a:pt x="243" y="68"/>
                      <a:pt x="245" y="69"/>
                    </a:cubicBezTo>
                    <a:cubicBezTo>
                      <a:pt x="247" y="69"/>
                      <a:pt x="248" y="67"/>
                      <a:pt x="248" y="65"/>
                    </a:cubicBezTo>
                    <a:cubicBezTo>
                      <a:pt x="249" y="62"/>
                      <a:pt x="252" y="60"/>
                      <a:pt x="255" y="60"/>
                    </a:cubicBezTo>
                    <a:cubicBezTo>
                      <a:pt x="255" y="65"/>
                      <a:pt x="256" y="71"/>
                      <a:pt x="256" y="77"/>
                    </a:cubicBezTo>
                    <a:cubicBezTo>
                      <a:pt x="267" y="74"/>
                      <a:pt x="269" y="62"/>
                      <a:pt x="279" y="61"/>
                    </a:cubicBezTo>
                    <a:close/>
                    <a:moveTo>
                      <a:pt x="282" y="138"/>
                    </a:moveTo>
                    <a:cubicBezTo>
                      <a:pt x="281" y="138"/>
                      <a:pt x="281" y="137"/>
                      <a:pt x="281" y="137"/>
                    </a:cubicBezTo>
                    <a:cubicBezTo>
                      <a:pt x="281" y="137"/>
                      <a:pt x="281" y="138"/>
                      <a:pt x="282" y="138"/>
                    </a:cubicBezTo>
                    <a:cubicBezTo>
                      <a:pt x="282" y="139"/>
                      <a:pt x="282" y="140"/>
                      <a:pt x="283" y="141"/>
                    </a:cubicBezTo>
                    <a:cubicBezTo>
                      <a:pt x="283" y="141"/>
                      <a:pt x="283" y="140"/>
                      <a:pt x="284" y="140"/>
                    </a:cubicBezTo>
                    <a:cubicBezTo>
                      <a:pt x="283" y="139"/>
                      <a:pt x="282" y="139"/>
                      <a:pt x="282" y="138"/>
                    </a:cubicBezTo>
                    <a:close/>
                    <a:moveTo>
                      <a:pt x="183" y="143"/>
                    </a:moveTo>
                    <a:cubicBezTo>
                      <a:pt x="190" y="143"/>
                      <a:pt x="195" y="138"/>
                      <a:pt x="203" y="136"/>
                    </a:cubicBezTo>
                    <a:cubicBezTo>
                      <a:pt x="188" y="133"/>
                      <a:pt x="188" y="133"/>
                      <a:pt x="183" y="142"/>
                    </a:cubicBezTo>
                    <a:cubicBezTo>
                      <a:pt x="178" y="143"/>
                      <a:pt x="172" y="141"/>
                      <a:pt x="166" y="147"/>
                    </a:cubicBezTo>
                    <a:cubicBezTo>
                      <a:pt x="173" y="147"/>
                      <a:pt x="178" y="146"/>
                      <a:pt x="183" y="143"/>
                    </a:cubicBezTo>
                    <a:close/>
                    <a:moveTo>
                      <a:pt x="108" y="73"/>
                    </a:moveTo>
                    <a:cubicBezTo>
                      <a:pt x="122" y="72"/>
                      <a:pt x="135" y="65"/>
                      <a:pt x="150" y="70"/>
                    </a:cubicBezTo>
                    <a:cubicBezTo>
                      <a:pt x="148" y="65"/>
                      <a:pt x="146" y="65"/>
                      <a:pt x="143" y="65"/>
                    </a:cubicBezTo>
                    <a:cubicBezTo>
                      <a:pt x="125" y="64"/>
                      <a:pt x="106" y="63"/>
                      <a:pt x="87" y="61"/>
                    </a:cubicBezTo>
                    <a:cubicBezTo>
                      <a:pt x="82" y="61"/>
                      <a:pt x="81" y="63"/>
                      <a:pt x="81" y="66"/>
                    </a:cubicBezTo>
                    <a:cubicBezTo>
                      <a:pt x="81" y="72"/>
                      <a:pt x="84" y="70"/>
                      <a:pt x="87" y="70"/>
                    </a:cubicBezTo>
                    <a:cubicBezTo>
                      <a:pt x="96" y="70"/>
                      <a:pt x="104" y="65"/>
                      <a:pt x="113" y="69"/>
                    </a:cubicBezTo>
                    <a:cubicBezTo>
                      <a:pt x="111" y="70"/>
                      <a:pt x="109" y="71"/>
                      <a:pt x="108" y="72"/>
                    </a:cubicBezTo>
                    <a:cubicBezTo>
                      <a:pt x="106" y="73"/>
                      <a:pt x="104" y="73"/>
                      <a:pt x="102" y="73"/>
                    </a:cubicBezTo>
                    <a:cubicBezTo>
                      <a:pt x="103" y="74"/>
                      <a:pt x="103" y="74"/>
                      <a:pt x="103" y="74"/>
                    </a:cubicBezTo>
                    <a:cubicBezTo>
                      <a:pt x="105" y="75"/>
                      <a:pt x="107" y="74"/>
                      <a:pt x="108" y="73"/>
                    </a:cubicBezTo>
                    <a:close/>
                    <a:moveTo>
                      <a:pt x="194" y="178"/>
                    </a:moveTo>
                    <a:cubicBezTo>
                      <a:pt x="190" y="183"/>
                      <a:pt x="184" y="179"/>
                      <a:pt x="180" y="186"/>
                    </a:cubicBezTo>
                    <a:cubicBezTo>
                      <a:pt x="204" y="187"/>
                      <a:pt x="226" y="181"/>
                      <a:pt x="247" y="173"/>
                    </a:cubicBezTo>
                    <a:cubicBezTo>
                      <a:pt x="222" y="182"/>
                      <a:pt x="197" y="174"/>
                      <a:pt x="173" y="170"/>
                    </a:cubicBezTo>
                    <a:cubicBezTo>
                      <a:pt x="178" y="177"/>
                      <a:pt x="187" y="175"/>
                      <a:pt x="194" y="178"/>
                    </a:cubicBezTo>
                    <a:close/>
                    <a:moveTo>
                      <a:pt x="227" y="80"/>
                    </a:moveTo>
                    <a:cubicBezTo>
                      <a:pt x="237" y="86"/>
                      <a:pt x="240" y="94"/>
                      <a:pt x="241" y="103"/>
                    </a:cubicBezTo>
                    <a:cubicBezTo>
                      <a:pt x="241" y="105"/>
                      <a:pt x="240" y="108"/>
                      <a:pt x="241" y="110"/>
                    </a:cubicBezTo>
                    <a:cubicBezTo>
                      <a:pt x="242" y="114"/>
                      <a:pt x="239" y="125"/>
                      <a:pt x="248" y="119"/>
                    </a:cubicBezTo>
                    <a:cubicBezTo>
                      <a:pt x="253" y="116"/>
                      <a:pt x="250" y="107"/>
                      <a:pt x="249" y="100"/>
                    </a:cubicBezTo>
                    <a:cubicBezTo>
                      <a:pt x="247" y="89"/>
                      <a:pt x="243" y="79"/>
                      <a:pt x="227" y="80"/>
                    </a:cubicBezTo>
                    <a:close/>
                    <a:moveTo>
                      <a:pt x="280" y="150"/>
                    </a:moveTo>
                    <a:cubicBezTo>
                      <a:pt x="270" y="152"/>
                      <a:pt x="267" y="164"/>
                      <a:pt x="257" y="162"/>
                    </a:cubicBezTo>
                    <a:cubicBezTo>
                      <a:pt x="249" y="161"/>
                      <a:pt x="241" y="161"/>
                      <a:pt x="232" y="161"/>
                    </a:cubicBezTo>
                    <a:cubicBezTo>
                      <a:pt x="233" y="164"/>
                      <a:pt x="235" y="164"/>
                      <a:pt x="237" y="164"/>
                    </a:cubicBezTo>
                    <a:cubicBezTo>
                      <a:pt x="244" y="164"/>
                      <a:pt x="252" y="163"/>
                      <a:pt x="254" y="173"/>
                    </a:cubicBezTo>
                    <a:cubicBezTo>
                      <a:pt x="255" y="175"/>
                      <a:pt x="258" y="177"/>
                      <a:pt x="260" y="174"/>
                    </a:cubicBezTo>
                    <a:cubicBezTo>
                      <a:pt x="265" y="166"/>
                      <a:pt x="275" y="161"/>
                      <a:pt x="280" y="150"/>
                    </a:cubicBezTo>
                    <a:close/>
                    <a:moveTo>
                      <a:pt x="280" y="91"/>
                    </a:moveTo>
                    <a:cubicBezTo>
                      <a:pt x="272" y="110"/>
                      <a:pt x="273" y="116"/>
                      <a:pt x="283" y="128"/>
                    </a:cubicBezTo>
                    <a:cubicBezTo>
                      <a:pt x="284" y="115"/>
                      <a:pt x="286" y="104"/>
                      <a:pt x="280" y="91"/>
                    </a:cubicBezTo>
                    <a:close/>
                    <a:moveTo>
                      <a:pt x="256" y="118"/>
                    </a:moveTo>
                    <a:cubicBezTo>
                      <a:pt x="252" y="137"/>
                      <a:pt x="267" y="131"/>
                      <a:pt x="276" y="134"/>
                    </a:cubicBezTo>
                    <a:cubicBezTo>
                      <a:pt x="270" y="127"/>
                      <a:pt x="260" y="126"/>
                      <a:pt x="256" y="118"/>
                    </a:cubicBezTo>
                    <a:close/>
                    <a:moveTo>
                      <a:pt x="236" y="129"/>
                    </a:moveTo>
                    <a:cubicBezTo>
                      <a:pt x="222" y="127"/>
                      <a:pt x="219" y="130"/>
                      <a:pt x="219" y="146"/>
                    </a:cubicBezTo>
                    <a:cubicBezTo>
                      <a:pt x="223" y="138"/>
                      <a:pt x="230" y="136"/>
                      <a:pt x="236" y="129"/>
                    </a:cubicBezTo>
                    <a:close/>
                    <a:moveTo>
                      <a:pt x="148" y="160"/>
                    </a:moveTo>
                    <a:cubicBezTo>
                      <a:pt x="153" y="167"/>
                      <a:pt x="159" y="169"/>
                      <a:pt x="167" y="166"/>
                    </a:cubicBezTo>
                    <a:cubicBezTo>
                      <a:pt x="160" y="164"/>
                      <a:pt x="154" y="162"/>
                      <a:pt x="148" y="160"/>
                    </a:cubicBezTo>
                    <a:close/>
                    <a:moveTo>
                      <a:pt x="207" y="149"/>
                    </a:moveTo>
                    <a:cubicBezTo>
                      <a:pt x="203" y="150"/>
                      <a:pt x="199" y="152"/>
                      <a:pt x="198" y="159"/>
                    </a:cubicBezTo>
                    <a:cubicBezTo>
                      <a:pt x="204" y="158"/>
                      <a:pt x="207" y="154"/>
                      <a:pt x="207" y="149"/>
                    </a:cubicBezTo>
                    <a:close/>
                    <a:moveTo>
                      <a:pt x="210" y="137"/>
                    </a:moveTo>
                    <a:cubicBezTo>
                      <a:pt x="213" y="137"/>
                      <a:pt x="215" y="136"/>
                      <a:pt x="215" y="134"/>
                    </a:cubicBezTo>
                    <a:cubicBezTo>
                      <a:pt x="215" y="131"/>
                      <a:pt x="213" y="131"/>
                      <a:pt x="211" y="131"/>
                    </a:cubicBezTo>
                    <a:cubicBezTo>
                      <a:pt x="209" y="131"/>
                      <a:pt x="207" y="132"/>
                      <a:pt x="207" y="134"/>
                    </a:cubicBezTo>
                    <a:cubicBezTo>
                      <a:pt x="207" y="136"/>
                      <a:pt x="209" y="137"/>
                      <a:pt x="210" y="137"/>
                    </a:cubicBezTo>
                    <a:close/>
                    <a:moveTo>
                      <a:pt x="194" y="163"/>
                    </a:moveTo>
                    <a:cubicBezTo>
                      <a:pt x="194" y="164"/>
                      <a:pt x="193" y="164"/>
                      <a:pt x="193" y="165"/>
                    </a:cubicBezTo>
                    <a:cubicBezTo>
                      <a:pt x="194" y="165"/>
                      <a:pt x="195" y="166"/>
                      <a:pt x="195" y="166"/>
                    </a:cubicBezTo>
                    <a:cubicBezTo>
                      <a:pt x="196" y="165"/>
                      <a:pt x="196" y="164"/>
                      <a:pt x="196" y="164"/>
                    </a:cubicBezTo>
                    <a:cubicBezTo>
                      <a:pt x="195" y="163"/>
                      <a:pt x="195" y="163"/>
                      <a:pt x="194" y="163"/>
                    </a:cubicBezTo>
                    <a:close/>
                    <a:moveTo>
                      <a:pt x="159" y="71"/>
                    </a:moveTo>
                    <a:cubicBezTo>
                      <a:pt x="158" y="71"/>
                      <a:pt x="158" y="70"/>
                      <a:pt x="157" y="70"/>
                    </a:cubicBezTo>
                    <a:cubicBezTo>
                      <a:pt x="157" y="70"/>
                      <a:pt x="156" y="71"/>
                      <a:pt x="155" y="71"/>
                    </a:cubicBezTo>
                    <a:cubicBezTo>
                      <a:pt x="156" y="72"/>
                      <a:pt x="157" y="72"/>
                      <a:pt x="157" y="72"/>
                    </a:cubicBezTo>
                    <a:cubicBezTo>
                      <a:pt x="158" y="72"/>
                      <a:pt x="158" y="72"/>
                      <a:pt x="159" y="7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9" name="Freeform 28">
                <a:extLst>
                  <a:ext uri="{FF2B5EF4-FFF2-40B4-BE49-F238E27FC236}">
                    <a16:creationId xmlns:a16="http://schemas.microsoft.com/office/drawing/2014/main" id="{EDDD00E4-6318-13E7-9608-49083A2406E8}"/>
                  </a:ext>
                </a:extLst>
              </p:cNvPr>
              <p:cNvSpPr>
                <a:spLocks noEditPoints="1"/>
              </p:cNvSpPr>
              <p:nvPr/>
            </p:nvSpPr>
            <p:spPr bwMode="auto">
              <a:xfrm>
                <a:off x="173" y="2408"/>
                <a:ext cx="354" cy="346"/>
              </a:xfrm>
              <a:custGeom>
                <a:avLst/>
                <a:gdLst>
                  <a:gd name="T0" fmla="*/ 266 w 309"/>
                  <a:gd name="T1" fmla="*/ 107 h 302"/>
                  <a:gd name="T2" fmla="*/ 304 w 309"/>
                  <a:gd name="T3" fmla="*/ 119 h 302"/>
                  <a:gd name="T4" fmla="*/ 309 w 309"/>
                  <a:gd name="T5" fmla="*/ 136 h 302"/>
                  <a:gd name="T6" fmla="*/ 301 w 309"/>
                  <a:gd name="T7" fmla="*/ 147 h 302"/>
                  <a:gd name="T8" fmla="*/ 304 w 309"/>
                  <a:gd name="T9" fmla="*/ 162 h 302"/>
                  <a:gd name="T10" fmla="*/ 307 w 309"/>
                  <a:gd name="T11" fmla="*/ 193 h 302"/>
                  <a:gd name="T12" fmla="*/ 282 w 309"/>
                  <a:gd name="T13" fmla="*/ 204 h 302"/>
                  <a:gd name="T14" fmla="*/ 280 w 309"/>
                  <a:gd name="T15" fmla="*/ 241 h 302"/>
                  <a:gd name="T16" fmla="*/ 247 w 309"/>
                  <a:gd name="T17" fmla="*/ 236 h 302"/>
                  <a:gd name="T18" fmla="*/ 252 w 309"/>
                  <a:gd name="T19" fmla="*/ 265 h 302"/>
                  <a:gd name="T20" fmla="*/ 217 w 309"/>
                  <a:gd name="T21" fmla="*/ 285 h 302"/>
                  <a:gd name="T22" fmla="*/ 202 w 309"/>
                  <a:gd name="T23" fmla="*/ 277 h 302"/>
                  <a:gd name="T24" fmla="*/ 178 w 309"/>
                  <a:gd name="T25" fmla="*/ 293 h 302"/>
                  <a:gd name="T26" fmla="*/ 158 w 309"/>
                  <a:gd name="T27" fmla="*/ 275 h 302"/>
                  <a:gd name="T28" fmla="*/ 147 w 309"/>
                  <a:gd name="T29" fmla="*/ 299 h 302"/>
                  <a:gd name="T30" fmla="*/ 129 w 309"/>
                  <a:gd name="T31" fmla="*/ 275 h 302"/>
                  <a:gd name="T32" fmla="*/ 109 w 309"/>
                  <a:gd name="T33" fmla="*/ 288 h 302"/>
                  <a:gd name="T34" fmla="*/ 93 w 309"/>
                  <a:gd name="T35" fmla="*/ 292 h 302"/>
                  <a:gd name="T36" fmla="*/ 82 w 309"/>
                  <a:gd name="T37" fmla="*/ 266 h 302"/>
                  <a:gd name="T38" fmla="*/ 57 w 309"/>
                  <a:gd name="T39" fmla="*/ 271 h 302"/>
                  <a:gd name="T40" fmla="*/ 38 w 309"/>
                  <a:gd name="T41" fmla="*/ 249 h 302"/>
                  <a:gd name="T42" fmla="*/ 36 w 309"/>
                  <a:gd name="T43" fmla="*/ 219 h 302"/>
                  <a:gd name="T44" fmla="*/ 26 w 309"/>
                  <a:gd name="T45" fmla="*/ 181 h 302"/>
                  <a:gd name="T46" fmla="*/ 14 w 309"/>
                  <a:gd name="T47" fmla="*/ 148 h 302"/>
                  <a:gd name="T48" fmla="*/ 28 w 309"/>
                  <a:gd name="T49" fmla="*/ 92 h 302"/>
                  <a:gd name="T50" fmla="*/ 51 w 309"/>
                  <a:gd name="T51" fmla="*/ 65 h 302"/>
                  <a:gd name="T52" fmla="*/ 69 w 309"/>
                  <a:gd name="T53" fmla="*/ 30 h 302"/>
                  <a:gd name="T54" fmla="*/ 102 w 309"/>
                  <a:gd name="T55" fmla="*/ 25 h 302"/>
                  <a:gd name="T56" fmla="*/ 120 w 309"/>
                  <a:gd name="T57" fmla="*/ 1 h 302"/>
                  <a:gd name="T58" fmla="*/ 132 w 309"/>
                  <a:gd name="T59" fmla="*/ 11 h 302"/>
                  <a:gd name="T60" fmla="*/ 171 w 309"/>
                  <a:gd name="T61" fmla="*/ 4 h 302"/>
                  <a:gd name="T62" fmla="*/ 196 w 309"/>
                  <a:gd name="T63" fmla="*/ 22 h 302"/>
                  <a:gd name="T64" fmla="*/ 217 w 309"/>
                  <a:gd name="T65" fmla="*/ 36 h 302"/>
                  <a:gd name="T66" fmla="*/ 234 w 309"/>
                  <a:gd name="T67" fmla="*/ 36 h 302"/>
                  <a:gd name="T68" fmla="*/ 234 w 309"/>
                  <a:gd name="T69" fmla="*/ 36 h 302"/>
                  <a:gd name="T70" fmla="*/ 248 w 309"/>
                  <a:gd name="T71" fmla="*/ 46 h 302"/>
                  <a:gd name="T72" fmla="*/ 275 w 309"/>
                  <a:gd name="T73" fmla="*/ 82 h 302"/>
                  <a:gd name="T74" fmla="*/ 232 w 309"/>
                  <a:gd name="T75" fmla="*/ 106 h 302"/>
                  <a:gd name="T76" fmla="*/ 168 w 309"/>
                  <a:gd name="T77" fmla="*/ 70 h 302"/>
                  <a:gd name="T78" fmla="*/ 105 w 309"/>
                  <a:gd name="T79" fmla="*/ 89 h 302"/>
                  <a:gd name="T80" fmla="*/ 86 w 309"/>
                  <a:gd name="T81" fmla="*/ 187 h 302"/>
                  <a:gd name="T82" fmla="*/ 133 w 309"/>
                  <a:gd name="T83" fmla="*/ 230 h 302"/>
                  <a:gd name="T84" fmla="*/ 195 w 309"/>
                  <a:gd name="T85" fmla="*/ 225 h 302"/>
                  <a:gd name="T86" fmla="*/ 227 w 309"/>
                  <a:gd name="T87" fmla="*/ 199 h 302"/>
                  <a:gd name="T88" fmla="*/ 243 w 309"/>
                  <a:gd name="T89" fmla="*/ 145 h 302"/>
                  <a:gd name="T90" fmla="*/ 259 w 309"/>
                  <a:gd name="T91" fmla="*/ 114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9" h="302">
                    <a:moveTo>
                      <a:pt x="282" y="85"/>
                    </a:moveTo>
                    <a:cubicBezTo>
                      <a:pt x="286" y="84"/>
                      <a:pt x="287" y="86"/>
                      <a:pt x="287" y="89"/>
                    </a:cubicBezTo>
                    <a:cubicBezTo>
                      <a:pt x="280" y="95"/>
                      <a:pt x="273" y="101"/>
                      <a:pt x="266" y="107"/>
                    </a:cubicBezTo>
                    <a:cubicBezTo>
                      <a:pt x="275" y="112"/>
                      <a:pt x="281" y="111"/>
                      <a:pt x="287" y="111"/>
                    </a:cubicBezTo>
                    <a:cubicBezTo>
                      <a:pt x="293" y="112"/>
                      <a:pt x="298" y="113"/>
                      <a:pt x="303" y="114"/>
                    </a:cubicBezTo>
                    <a:cubicBezTo>
                      <a:pt x="306" y="114"/>
                      <a:pt x="307" y="116"/>
                      <a:pt x="304" y="119"/>
                    </a:cubicBezTo>
                    <a:cubicBezTo>
                      <a:pt x="300" y="121"/>
                      <a:pt x="293" y="121"/>
                      <a:pt x="295" y="127"/>
                    </a:cubicBezTo>
                    <a:cubicBezTo>
                      <a:pt x="296" y="132"/>
                      <a:pt x="301" y="135"/>
                      <a:pt x="307" y="135"/>
                    </a:cubicBezTo>
                    <a:cubicBezTo>
                      <a:pt x="307" y="135"/>
                      <a:pt x="308" y="135"/>
                      <a:pt x="309" y="136"/>
                    </a:cubicBezTo>
                    <a:cubicBezTo>
                      <a:pt x="309" y="136"/>
                      <a:pt x="309" y="137"/>
                      <a:pt x="309" y="138"/>
                    </a:cubicBezTo>
                    <a:cubicBezTo>
                      <a:pt x="308" y="138"/>
                      <a:pt x="308" y="139"/>
                      <a:pt x="308" y="140"/>
                    </a:cubicBezTo>
                    <a:cubicBezTo>
                      <a:pt x="306" y="142"/>
                      <a:pt x="302" y="143"/>
                      <a:pt x="301" y="147"/>
                    </a:cubicBezTo>
                    <a:cubicBezTo>
                      <a:pt x="298" y="148"/>
                      <a:pt x="295" y="148"/>
                      <a:pt x="292" y="149"/>
                    </a:cubicBezTo>
                    <a:cubicBezTo>
                      <a:pt x="286" y="151"/>
                      <a:pt x="285" y="154"/>
                      <a:pt x="291" y="158"/>
                    </a:cubicBezTo>
                    <a:cubicBezTo>
                      <a:pt x="295" y="160"/>
                      <a:pt x="299" y="164"/>
                      <a:pt x="304" y="162"/>
                    </a:cubicBezTo>
                    <a:cubicBezTo>
                      <a:pt x="307" y="168"/>
                      <a:pt x="308" y="173"/>
                      <a:pt x="306" y="179"/>
                    </a:cubicBezTo>
                    <a:cubicBezTo>
                      <a:pt x="302" y="180"/>
                      <a:pt x="297" y="178"/>
                      <a:pt x="294" y="182"/>
                    </a:cubicBezTo>
                    <a:cubicBezTo>
                      <a:pt x="296" y="189"/>
                      <a:pt x="301" y="191"/>
                      <a:pt x="307" y="193"/>
                    </a:cubicBezTo>
                    <a:cubicBezTo>
                      <a:pt x="309" y="195"/>
                      <a:pt x="309" y="197"/>
                      <a:pt x="308" y="199"/>
                    </a:cubicBezTo>
                    <a:cubicBezTo>
                      <a:pt x="305" y="200"/>
                      <a:pt x="301" y="201"/>
                      <a:pt x="298" y="201"/>
                    </a:cubicBezTo>
                    <a:cubicBezTo>
                      <a:pt x="291" y="196"/>
                      <a:pt x="287" y="203"/>
                      <a:pt x="282" y="204"/>
                    </a:cubicBezTo>
                    <a:cubicBezTo>
                      <a:pt x="280" y="204"/>
                      <a:pt x="280" y="207"/>
                      <a:pt x="281" y="208"/>
                    </a:cubicBezTo>
                    <a:cubicBezTo>
                      <a:pt x="285" y="211"/>
                      <a:pt x="284" y="218"/>
                      <a:pt x="289" y="220"/>
                    </a:cubicBezTo>
                    <a:cubicBezTo>
                      <a:pt x="291" y="229"/>
                      <a:pt x="285" y="235"/>
                      <a:pt x="280" y="241"/>
                    </a:cubicBezTo>
                    <a:cubicBezTo>
                      <a:pt x="277" y="244"/>
                      <a:pt x="272" y="244"/>
                      <a:pt x="272" y="249"/>
                    </a:cubicBezTo>
                    <a:cubicBezTo>
                      <a:pt x="268" y="237"/>
                      <a:pt x="258" y="237"/>
                      <a:pt x="248" y="237"/>
                    </a:cubicBezTo>
                    <a:cubicBezTo>
                      <a:pt x="248" y="237"/>
                      <a:pt x="247" y="237"/>
                      <a:pt x="247" y="236"/>
                    </a:cubicBezTo>
                    <a:cubicBezTo>
                      <a:pt x="247" y="237"/>
                      <a:pt x="248" y="237"/>
                      <a:pt x="248" y="237"/>
                    </a:cubicBezTo>
                    <a:cubicBezTo>
                      <a:pt x="248" y="244"/>
                      <a:pt x="247" y="251"/>
                      <a:pt x="255" y="255"/>
                    </a:cubicBezTo>
                    <a:cubicBezTo>
                      <a:pt x="253" y="258"/>
                      <a:pt x="253" y="262"/>
                      <a:pt x="252" y="265"/>
                    </a:cubicBezTo>
                    <a:cubicBezTo>
                      <a:pt x="251" y="269"/>
                      <a:pt x="262" y="278"/>
                      <a:pt x="249" y="278"/>
                    </a:cubicBezTo>
                    <a:cubicBezTo>
                      <a:pt x="244" y="278"/>
                      <a:pt x="240" y="281"/>
                      <a:pt x="234" y="278"/>
                    </a:cubicBezTo>
                    <a:cubicBezTo>
                      <a:pt x="228" y="274"/>
                      <a:pt x="219" y="276"/>
                      <a:pt x="217" y="285"/>
                    </a:cubicBezTo>
                    <a:cubicBezTo>
                      <a:pt x="217" y="282"/>
                      <a:pt x="217" y="280"/>
                      <a:pt x="216" y="277"/>
                    </a:cubicBezTo>
                    <a:cubicBezTo>
                      <a:pt x="215" y="271"/>
                      <a:pt x="214" y="263"/>
                      <a:pt x="206" y="264"/>
                    </a:cubicBezTo>
                    <a:cubicBezTo>
                      <a:pt x="199" y="265"/>
                      <a:pt x="203" y="273"/>
                      <a:pt x="202" y="277"/>
                    </a:cubicBezTo>
                    <a:cubicBezTo>
                      <a:pt x="198" y="280"/>
                      <a:pt x="197" y="283"/>
                      <a:pt x="197" y="287"/>
                    </a:cubicBezTo>
                    <a:cubicBezTo>
                      <a:pt x="193" y="302"/>
                      <a:pt x="193" y="302"/>
                      <a:pt x="181" y="294"/>
                    </a:cubicBezTo>
                    <a:cubicBezTo>
                      <a:pt x="180" y="293"/>
                      <a:pt x="179" y="293"/>
                      <a:pt x="178" y="293"/>
                    </a:cubicBezTo>
                    <a:cubicBezTo>
                      <a:pt x="177" y="286"/>
                      <a:pt x="172" y="288"/>
                      <a:pt x="168" y="288"/>
                    </a:cubicBezTo>
                    <a:cubicBezTo>
                      <a:pt x="168" y="288"/>
                      <a:pt x="168" y="288"/>
                      <a:pt x="168" y="288"/>
                    </a:cubicBezTo>
                    <a:cubicBezTo>
                      <a:pt x="167" y="282"/>
                      <a:pt x="163" y="275"/>
                      <a:pt x="158" y="275"/>
                    </a:cubicBezTo>
                    <a:cubicBezTo>
                      <a:pt x="152" y="275"/>
                      <a:pt x="154" y="283"/>
                      <a:pt x="151" y="287"/>
                    </a:cubicBezTo>
                    <a:cubicBezTo>
                      <a:pt x="150" y="289"/>
                      <a:pt x="150" y="291"/>
                      <a:pt x="149" y="293"/>
                    </a:cubicBezTo>
                    <a:cubicBezTo>
                      <a:pt x="148" y="295"/>
                      <a:pt x="147" y="297"/>
                      <a:pt x="147" y="299"/>
                    </a:cubicBezTo>
                    <a:cubicBezTo>
                      <a:pt x="140" y="300"/>
                      <a:pt x="140" y="295"/>
                      <a:pt x="139" y="291"/>
                    </a:cubicBezTo>
                    <a:cubicBezTo>
                      <a:pt x="138" y="286"/>
                      <a:pt x="137" y="281"/>
                      <a:pt x="135" y="277"/>
                    </a:cubicBezTo>
                    <a:cubicBezTo>
                      <a:pt x="134" y="274"/>
                      <a:pt x="130" y="272"/>
                      <a:pt x="129" y="275"/>
                    </a:cubicBezTo>
                    <a:cubicBezTo>
                      <a:pt x="126" y="282"/>
                      <a:pt x="117" y="283"/>
                      <a:pt x="115" y="289"/>
                    </a:cubicBezTo>
                    <a:cubicBezTo>
                      <a:pt x="113" y="291"/>
                      <a:pt x="111" y="292"/>
                      <a:pt x="109" y="293"/>
                    </a:cubicBezTo>
                    <a:cubicBezTo>
                      <a:pt x="109" y="291"/>
                      <a:pt x="109" y="289"/>
                      <a:pt x="109" y="288"/>
                    </a:cubicBezTo>
                    <a:cubicBezTo>
                      <a:pt x="109" y="286"/>
                      <a:pt x="109" y="284"/>
                      <a:pt x="109" y="284"/>
                    </a:cubicBezTo>
                    <a:cubicBezTo>
                      <a:pt x="108" y="283"/>
                      <a:pt x="106" y="284"/>
                      <a:pt x="105" y="285"/>
                    </a:cubicBezTo>
                    <a:cubicBezTo>
                      <a:pt x="100" y="285"/>
                      <a:pt x="98" y="291"/>
                      <a:pt x="93" y="292"/>
                    </a:cubicBezTo>
                    <a:cubicBezTo>
                      <a:pt x="95" y="283"/>
                      <a:pt x="90" y="282"/>
                      <a:pt x="82" y="285"/>
                    </a:cubicBezTo>
                    <a:cubicBezTo>
                      <a:pt x="82" y="282"/>
                      <a:pt x="82" y="281"/>
                      <a:pt x="83" y="280"/>
                    </a:cubicBezTo>
                    <a:cubicBezTo>
                      <a:pt x="84" y="275"/>
                      <a:pt x="86" y="269"/>
                      <a:pt x="82" y="266"/>
                    </a:cubicBezTo>
                    <a:cubicBezTo>
                      <a:pt x="78" y="262"/>
                      <a:pt x="75" y="269"/>
                      <a:pt x="71" y="270"/>
                    </a:cubicBezTo>
                    <a:cubicBezTo>
                      <a:pt x="67" y="272"/>
                      <a:pt x="63" y="274"/>
                      <a:pt x="57" y="273"/>
                    </a:cubicBezTo>
                    <a:cubicBezTo>
                      <a:pt x="58" y="272"/>
                      <a:pt x="57" y="271"/>
                      <a:pt x="57" y="271"/>
                    </a:cubicBezTo>
                    <a:cubicBezTo>
                      <a:pt x="54" y="267"/>
                      <a:pt x="68" y="256"/>
                      <a:pt x="52" y="257"/>
                    </a:cubicBezTo>
                    <a:cubicBezTo>
                      <a:pt x="51" y="256"/>
                      <a:pt x="49" y="256"/>
                      <a:pt x="48" y="256"/>
                    </a:cubicBezTo>
                    <a:cubicBezTo>
                      <a:pt x="49" y="247"/>
                      <a:pt x="42" y="249"/>
                      <a:pt x="38" y="249"/>
                    </a:cubicBezTo>
                    <a:cubicBezTo>
                      <a:pt x="38" y="240"/>
                      <a:pt x="51" y="237"/>
                      <a:pt x="45" y="227"/>
                    </a:cubicBezTo>
                    <a:cubicBezTo>
                      <a:pt x="47" y="224"/>
                      <a:pt x="54" y="221"/>
                      <a:pt x="44" y="220"/>
                    </a:cubicBezTo>
                    <a:cubicBezTo>
                      <a:pt x="41" y="220"/>
                      <a:pt x="38" y="219"/>
                      <a:pt x="36" y="219"/>
                    </a:cubicBezTo>
                    <a:cubicBezTo>
                      <a:pt x="28" y="217"/>
                      <a:pt x="22" y="216"/>
                      <a:pt x="32" y="208"/>
                    </a:cubicBezTo>
                    <a:cubicBezTo>
                      <a:pt x="38" y="204"/>
                      <a:pt x="40" y="198"/>
                      <a:pt x="31" y="194"/>
                    </a:cubicBezTo>
                    <a:cubicBezTo>
                      <a:pt x="27" y="191"/>
                      <a:pt x="24" y="186"/>
                      <a:pt x="26" y="181"/>
                    </a:cubicBezTo>
                    <a:cubicBezTo>
                      <a:pt x="31" y="171"/>
                      <a:pt x="24" y="168"/>
                      <a:pt x="17" y="167"/>
                    </a:cubicBezTo>
                    <a:cubicBezTo>
                      <a:pt x="7" y="164"/>
                      <a:pt x="0" y="162"/>
                      <a:pt x="13" y="152"/>
                    </a:cubicBezTo>
                    <a:cubicBezTo>
                      <a:pt x="14" y="151"/>
                      <a:pt x="15" y="149"/>
                      <a:pt x="14" y="148"/>
                    </a:cubicBezTo>
                    <a:cubicBezTo>
                      <a:pt x="6" y="135"/>
                      <a:pt x="17" y="135"/>
                      <a:pt x="25" y="133"/>
                    </a:cubicBezTo>
                    <a:cubicBezTo>
                      <a:pt x="38" y="129"/>
                      <a:pt x="41" y="123"/>
                      <a:pt x="32" y="115"/>
                    </a:cubicBezTo>
                    <a:cubicBezTo>
                      <a:pt x="25" y="108"/>
                      <a:pt x="16" y="102"/>
                      <a:pt x="28" y="92"/>
                    </a:cubicBezTo>
                    <a:cubicBezTo>
                      <a:pt x="29" y="92"/>
                      <a:pt x="29" y="91"/>
                      <a:pt x="29" y="90"/>
                    </a:cubicBezTo>
                    <a:cubicBezTo>
                      <a:pt x="28" y="77"/>
                      <a:pt x="37" y="75"/>
                      <a:pt x="46" y="75"/>
                    </a:cubicBezTo>
                    <a:cubicBezTo>
                      <a:pt x="55" y="75"/>
                      <a:pt x="57" y="72"/>
                      <a:pt x="51" y="65"/>
                    </a:cubicBezTo>
                    <a:cubicBezTo>
                      <a:pt x="45" y="59"/>
                      <a:pt x="50" y="57"/>
                      <a:pt x="55" y="58"/>
                    </a:cubicBezTo>
                    <a:cubicBezTo>
                      <a:pt x="71" y="61"/>
                      <a:pt x="70" y="52"/>
                      <a:pt x="69" y="41"/>
                    </a:cubicBezTo>
                    <a:cubicBezTo>
                      <a:pt x="69" y="38"/>
                      <a:pt x="69" y="34"/>
                      <a:pt x="69" y="30"/>
                    </a:cubicBezTo>
                    <a:cubicBezTo>
                      <a:pt x="75" y="33"/>
                      <a:pt x="80" y="34"/>
                      <a:pt x="84" y="38"/>
                    </a:cubicBezTo>
                    <a:cubicBezTo>
                      <a:pt x="90" y="43"/>
                      <a:pt x="91" y="39"/>
                      <a:pt x="91" y="34"/>
                    </a:cubicBezTo>
                    <a:cubicBezTo>
                      <a:pt x="90" y="25"/>
                      <a:pt x="96" y="21"/>
                      <a:pt x="102" y="25"/>
                    </a:cubicBezTo>
                    <a:cubicBezTo>
                      <a:pt x="116" y="33"/>
                      <a:pt x="116" y="22"/>
                      <a:pt x="118" y="14"/>
                    </a:cubicBezTo>
                    <a:cubicBezTo>
                      <a:pt x="118" y="10"/>
                      <a:pt x="118" y="6"/>
                      <a:pt x="119" y="2"/>
                    </a:cubicBezTo>
                    <a:cubicBezTo>
                      <a:pt x="119" y="2"/>
                      <a:pt x="120" y="1"/>
                      <a:pt x="120" y="1"/>
                    </a:cubicBezTo>
                    <a:cubicBezTo>
                      <a:pt x="120" y="0"/>
                      <a:pt x="120" y="0"/>
                      <a:pt x="120" y="0"/>
                    </a:cubicBezTo>
                    <a:cubicBezTo>
                      <a:pt x="120" y="0"/>
                      <a:pt x="121" y="0"/>
                      <a:pt x="121" y="0"/>
                    </a:cubicBezTo>
                    <a:cubicBezTo>
                      <a:pt x="125" y="4"/>
                      <a:pt x="128" y="7"/>
                      <a:pt x="132" y="11"/>
                    </a:cubicBezTo>
                    <a:cubicBezTo>
                      <a:pt x="134" y="13"/>
                      <a:pt x="137" y="16"/>
                      <a:pt x="139" y="14"/>
                    </a:cubicBezTo>
                    <a:cubicBezTo>
                      <a:pt x="151" y="0"/>
                      <a:pt x="152" y="15"/>
                      <a:pt x="158" y="20"/>
                    </a:cubicBezTo>
                    <a:cubicBezTo>
                      <a:pt x="162" y="15"/>
                      <a:pt x="166" y="10"/>
                      <a:pt x="171" y="4"/>
                    </a:cubicBezTo>
                    <a:cubicBezTo>
                      <a:pt x="171" y="4"/>
                      <a:pt x="172" y="3"/>
                      <a:pt x="173" y="2"/>
                    </a:cubicBezTo>
                    <a:cubicBezTo>
                      <a:pt x="181" y="4"/>
                      <a:pt x="177" y="11"/>
                      <a:pt x="179" y="15"/>
                    </a:cubicBezTo>
                    <a:cubicBezTo>
                      <a:pt x="183" y="24"/>
                      <a:pt x="186" y="31"/>
                      <a:pt x="196" y="22"/>
                    </a:cubicBezTo>
                    <a:cubicBezTo>
                      <a:pt x="201" y="19"/>
                      <a:pt x="204" y="19"/>
                      <a:pt x="206" y="26"/>
                    </a:cubicBezTo>
                    <a:cubicBezTo>
                      <a:pt x="206" y="29"/>
                      <a:pt x="209" y="32"/>
                      <a:pt x="209" y="35"/>
                    </a:cubicBezTo>
                    <a:cubicBezTo>
                      <a:pt x="211" y="43"/>
                      <a:pt x="213" y="41"/>
                      <a:pt x="217" y="36"/>
                    </a:cubicBezTo>
                    <a:cubicBezTo>
                      <a:pt x="219" y="34"/>
                      <a:pt x="221" y="33"/>
                      <a:pt x="222" y="31"/>
                    </a:cubicBezTo>
                    <a:cubicBezTo>
                      <a:pt x="224" y="29"/>
                      <a:pt x="226" y="26"/>
                      <a:pt x="230" y="27"/>
                    </a:cubicBezTo>
                    <a:cubicBezTo>
                      <a:pt x="235" y="29"/>
                      <a:pt x="233" y="33"/>
                      <a:pt x="234" y="36"/>
                    </a:cubicBezTo>
                    <a:cubicBezTo>
                      <a:pt x="233" y="37"/>
                      <a:pt x="232" y="38"/>
                      <a:pt x="232" y="39"/>
                    </a:cubicBezTo>
                    <a:cubicBezTo>
                      <a:pt x="232" y="39"/>
                      <a:pt x="232" y="39"/>
                      <a:pt x="233" y="39"/>
                    </a:cubicBezTo>
                    <a:cubicBezTo>
                      <a:pt x="233" y="38"/>
                      <a:pt x="233" y="37"/>
                      <a:pt x="234" y="36"/>
                    </a:cubicBezTo>
                    <a:cubicBezTo>
                      <a:pt x="236" y="36"/>
                      <a:pt x="239" y="36"/>
                      <a:pt x="241" y="36"/>
                    </a:cubicBezTo>
                    <a:cubicBezTo>
                      <a:pt x="245" y="37"/>
                      <a:pt x="251" y="34"/>
                      <a:pt x="250" y="41"/>
                    </a:cubicBezTo>
                    <a:cubicBezTo>
                      <a:pt x="249" y="43"/>
                      <a:pt x="248" y="44"/>
                      <a:pt x="248" y="46"/>
                    </a:cubicBezTo>
                    <a:cubicBezTo>
                      <a:pt x="242" y="64"/>
                      <a:pt x="245" y="68"/>
                      <a:pt x="263" y="65"/>
                    </a:cubicBezTo>
                    <a:cubicBezTo>
                      <a:pt x="273" y="63"/>
                      <a:pt x="274" y="66"/>
                      <a:pt x="270" y="74"/>
                    </a:cubicBezTo>
                    <a:cubicBezTo>
                      <a:pt x="267" y="80"/>
                      <a:pt x="268" y="83"/>
                      <a:pt x="275" y="82"/>
                    </a:cubicBezTo>
                    <a:cubicBezTo>
                      <a:pt x="278" y="82"/>
                      <a:pt x="280" y="84"/>
                      <a:pt x="282" y="85"/>
                    </a:cubicBezTo>
                    <a:close/>
                    <a:moveTo>
                      <a:pt x="236" y="114"/>
                    </a:moveTo>
                    <a:cubicBezTo>
                      <a:pt x="228" y="115"/>
                      <a:pt x="234" y="108"/>
                      <a:pt x="232" y="106"/>
                    </a:cubicBezTo>
                    <a:cubicBezTo>
                      <a:pt x="222" y="98"/>
                      <a:pt x="216" y="86"/>
                      <a:pt x="203" y="82"/>
                    </a:cubicBezTo>
                    <a:cubicBezTo>
                      <a:pt x="197" y="80"/>
                      <a:pt x="197" y="71"/>
                      <a:pt x="192" y="73"/>
                    </a:cubicBezTo>
                    <a:cubicBezTo>
                      <a:pt x="183" y="78"/>
                      <a:pt x="177" y="65"/>
                      <a:pt x="168" y="70"/>
                    </a:cubicBezTo>
                    <a:cubicBezTo>
                      <a:pt x="167" y="70"/>
                      <a:pt x="154" y="70"/>
                      <a:pt x="154" y="70"/>
                    </a:cubicBezTo>
                    <a:cubicBezTo>
                      <a:pt x="144" y="57"/>
                      <a:pt x="138" y="74"/>
                      <a:pt x="129" y="74"/>
                    </a:cubicBezTo>
                    <a:cubicBezTo>
                      <a:pt x="122" y="74"/>
                      <a:pt x="108" y="76"/>
                      <a:pt x="105" y="89"/>
                    </a:cubicBezTo>
                    <a:cubicBezTo>
                      <a:pt x="85" y="96"/>
                      <a:pt x="77" y="115"/>
                      <a:pt x="76" y="131"/>
                    </a:cubicBezTo>
                    <a:cubicBezTo>
                      <a:pt x="75" y="148"/>
                      <a:pt x="63" y="170"/>
                      <a:pt x="85" y="185"/>
                    </a:cubicBezTo>
                    <a:cubicBezTo>
                      <a:pt x="86" y="185"/>
                      <a:pt x="86" y="186"/>
                      <a:pt x="86" y="187"/>
                    </a:cubicBezTo>
                    <a:cubicBezTo>
                      <a:pt x="82" y="195"/>
                      <a:pt x="86" y="201"/>
                      <a:pt x="92" y="207"/>
                    </a:cubicBezTo>
                    <a:cubicBezTo>
                      <a:pt x="101" y="218"/>
                      <a:pt x="110" y="231"/>
                      <a:pt x="128" y="226"/>
                    </a:cubicBezTo>
                    <a:cubicBezTo>
                      <a:pt x="132" y="226"/>
                      <a:pt x="132" y="227"/>
                      <a:pt x="133" y="230"/>
                    </a:cubicBezTo>
                    <a:cubicBezTo>
                      <a:pt x="136" y="239"/>
                      <a:pt x="154" y="243"/>
                      <a:pt x="160" y="235"/>
                    </a:cubicBezTo>
                    <a:cubicBezTo>
                      <a:pt x="164" y="231"/>
                      <a:pt x="167" y="230"/>
                      <a:pt x="173" y="233"/>
                    </a:cubicBezTo>
                    <a:cubicBezTo>
                      <a:pt x="185" y="239"/>
                      <a:pt x="189" y="237"/>
                      <a:pt x="195" y="225"/>
                    </a:cubicBezTo>
                    <a:cubicBezTo>
                      <a:pt x="197" y="221"/>
                      <a:pt x="199" y="221"/>
                      <a:pt x="203" y="221"/>
                    </a:cubicBezTo>
                    <a:cubicBezTo>
                      <a:pt x="212" y="220"/>
                      <a:pt x="224" y="220"/>
                      <a:pt x="222" y="205"/>
                    </a:cubicBezTo>
                    <a:cubicBezTo>
                      <a:pt x="222" y="202"/>
                      <a:pt x="225" y="201"/>
                      <a:pt x="227" y="199"/>
                    </a:cubicBezTo>
                    <a:cubicBezTo>
                      <a:pt x="231" y="193"/>
                      <a:pt x="241" y="191"/>
                      <a:pt x="240" y="183"/>
                    </a:cubicBezTo>
                    <a:cubicBezTo>
                      <a:pt x="240" y="177"/>
                      <a:pt x="240" y="173"/>
                      <a:pt x="244" y="167"/>
                    </a:cubicBezTo>
                    <a:cubicBezTo>
                      <a:pt x="249" y="160"/>
                      <a:pt x="249" y="152"/>
                      <a:pt x="243" y="145"/>
                    </a:cubicBezTo>
                    <a:cubicBezTo>
                      <a:pt x="239" y="140"/>
                      <a:pt x="239" y="136"/>
                      <a:pt x="242" y="131"/>
                    </a:cubicBezTo>
                    <a:cubicBezTo>
                      <a:pt x="247" y="127"/>
                      <a:pt x="252" y="123"/>
                      <a:pt x="257" y="119"/>
                    </a:cubicBezTo>
                    <a:cubicBezTo>
                      <a:pt x="259" y="118"/>
                      <a:pt x="260" y="116"/>
                      <a:pt x="259" y="114"/>
                    </a:cubicBezTo>
                    <a:cubicBezTo>
                      <a:pt x="259" y="112"/>
                      <a:pt x="257" y="111"/>
                      <a:pt x="255" y="111"/>
                    </a:cubicBezTo>
                    <a:cubicBezTo>
                      <a:pt x="248" y="112"/>
                      <a:pt x="242" y="113"/>
                      <a:pt x="236" y="114"/>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0" name="Freeform 29">
                <a:extLst>
                  <a:ext uri="{FF2B5EF4-FFF2-40B4-BE49-F238E27FC236}">
                    <a16:creationId xmlns:a16="http://schemas.microsoft.com/office/drawing/2014/main" id="{C112B770-28C7-AD09-E365-855E034FA565}"/>
                  </a:ext>
                </a:extLst>
              </p:cNvPr>
              <p:cNvSpPr>
                <a:spLocks noEditPoints="1"/>
              </p:cNvSpPr>
              <p:nvPr/>
            </p:nvSpPr>
            <p:spPr bwMode="auto">
              <a:xfrm>
                <a:off x="479" y="2119"/>
                <a:ext cx="346" cy="346"/>
              </a:xfrm>
              <a:custGeom>
                <a:avLst/>
                <a:gdLst>
                  <a:gd name="T0" fmla="*/ 256 w 302"/>
                  <a:gd name="T1" fmla="*/ 87 h 302"/>
                  <a:gd name="T2" fmla="*/ 281 w 302"/>
                  <a:gd name="T3" fmla="*/ 96 h 302"/>
                  <a:gd name="T4" fmla="*/ 267 w 302"/>
                  <a:gd name="T5" fmla="*/ 133 h 302"/>
                  <a:gd name="T6" fmla="*/ 301 w 302"/>
                  <a:gd name="T7" fmla="*/ 155 h 302"/>
                  <a:gd name="T8" fmla="*/ 282 w 302"/>
                  <a:gd name="T9" fmla="*/ 161 h 302"/>
                  <a:gd name="T10" fmla="*/ 281 w 302"/>
                  <a:gd name="T11" fmla="*/ 192 h 302"/>
                  <a:gd name="T12" fmla="*/ 277 w 302"/>
                  <a:gd name="T13" fmla="*/ 219 h 302"/>
                  <a:gd name="T14" fmla="*/ 261 w 302"/>
                  <a:gd name="T15" fmla="*/ 244 h 302"/>
                  <a:gd name="T16" fmla="*/ 227 w 302"/>
                  <a:gd name="T17" fmla="*/ 251 h 302"/>
                  <a:gd name="T18" fmla="*/ 214 w 302"/>
                  <a:gd name="T19" fmla="*/ 269 h 302"/>
                  <a:gd name="T20" fmla="*/ 178 w 302"/>
                  <a:gd name="T21" fmla="*/ 280 h 302"/>
                  <a:gd name="T22" fmla="*/ 164 w 302"/>
                  <a:gd name="T23" fmla="*/ 274 h 302"/>
                  <a:gd name="T24" fmla="*/ 131 w 302"/>
                  <a:gd name="T25" fmla="*/ 286 h 302"/>
                  <a:gd name="T26" fmla="*/ 120 w 302"/>
                  <a:gd name="T27" fmla="*/ 283 h 302"/>
                  <a:gd name="T28" fmla="*/ 99 w 302"/>
                  <a:gd name="T29" fmla="*/ 267 h 302"/>
                  <a:gd name="T30" fmla="*/ 80 w 302"/>
                  <a:gd name="T31" fmla="*/ 264 h 302"/>
                  <a:gd name="T32" fmla="*/ 53 w 302"/>
                  <a:gd name="T33" fmla="*/ 238 h 302"/>
                  <a:gd name="T34" fmla="*/ 31 w 302"/>
                  <a:gd name="T35" fmla="*/ 213 h 302"/>
                  <a:gd name="T36" fmla="*/ 35 w 302"/>
                  <a:gd name="T37" fmla="*/ 189 h 302"/>
                  <a:gd name="T38" fmla="*/ 17 w 302"/>
                  <a:gd name="T39" fmla="*/ 172 h 302"/>
                  <a:gd name="T40" fmla="*/ 17 w 302"/>
                  <a:gd name="T41" fmla="*/ 144 h 302"/>
                  <a:gd name="T42" fmla="*/ 5 w 302"/>
                  <a:gd name="T43" fmla="*/ 116 h 302"/>
                  <a:gd name="T44" fmla="*/ 7 w 302"/>
                  <a:gd name="T45" fmla="*/ 103 h 302"/>
                  <a:gd name="T46" fmla="*/ 39 w 302"/>
                  <a:gd name="T47" fmla="*/ 76 h 302"/>
                  <a:gd name="T48" fmla="*/ 37 w 302"/>
                  <a:gd name="T49" fmla="*/ 60 h 302"/>
                  <a:gd name="T50" fmla="*/ 68 w 302"/>
                  <a:gd name="T51" fmla="*/ 52 h 302"/>
                  <a:gd name="T52" fmla="*/ 78 w 302"/>
                  <a:gd name="T53" fmla="*/ 34 h 302"/>
                  <a:gd name="T54" fmla="*/ 91 w 302"/>
                  <a:gd name="T55" fmla="*/ 27 h 302"/>
                  <a:gd name="T56" fmla="*/ 109 w 302"/>
                  <a:gd name="T57" fmla="*/ 21 h 302"/>
                  <a:gd name="T58" fmla="*/ 127 w 302"/>
                  <a:gd name="T59" fmla="*/ 9 h 302"/>
                  <a:gd name="T60" fmla="*/ 148 w 302"/>
                  <a:gd name="T61" fmla="*/ 3 h 302"/>
                  <a:gd name="T62" fmla="*/ 156 w 302"/>
                  <a:gd name="T63" fmla="*/ 2 h 302"/>
                  <a:gd name="T64" fmla="*/ 181 w 302"/>
                  <a:gd name="T65" fmla="*/ 25 h 302"/>
                  <a:gd name="T66" fmla="*/ 200 w 302"/>
                  <a:gd name="T67" fmla="*/ 12 h 302"/>
                  <a:gd name="T68" fmla="*/ 223 w 302"/>
                  <a:gd name="T69" fmla="*/ 34 h 302"/>
                  <a:gd name="T70" fmla="*/ 226 w 302"/>
                  <a:gd name="T71" fmla="*/ 47 h 302"/>
                  <a:gd name="T72" fmla="*/ 241 w 302"/>
                  <a:gd name="T73" fmla="*/ 50 h 302"/>
                  <a:gd name="T74" fmla="*/ 235 w 302"/>
                  <a:gd name="T75" fmla="*/ 149 h 302"/>
                  <a:gd name="T76" fmla="*/ 234 w 302"/>
                  <a:gd name="T77" fmla="*/ 132 h 302"/>
                  <a:gd name="T78" fmla="*/ 194 w 302"/>
                  <a:gd name="T79" fmla="*/ 79 h 302"/>
                  <a:gd name="T80" fmla="*/ 148 w 302"/>
                  <a:gd name="T81" fmla="*/ 67 h 302"/>
                  <a:gd name="T82" fmla="*/ 69 w 302"/>
                  <a:gd name="T83" fmla="*/ 142 h 302"/>
                  <a:gd name="T84" fmla="*/ 109 w 302"/>
                  <a:gd name="T85" fmla="*/ 215 h 302"/>
                  <a:gd name="T86" fmla="*/ 169 w 302"/>
                  <a:gd name="T87" fmla="*/ 227 h 302"/>
                  <a:gd name="T88" fmla="*/ 205 w 302"/>
                  <a:gd name="T89" fmla="*/ 209 h 302"/>
                  <a:gd name="T90" fmla="*/ 246 w 302"/>
                  <a:gd name="T91" fmla="*/ 175 h 302"/>
                  <a:gd name="T92" fmla="*/ 234 w 302"/>
                  <a:gd name="T93" fmla="*/ 151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02" h="302">
                    <a:moveTo>
                      <a:pt x="259" y="59"/>
                    </a:moveTo>
                    <a:cubicBezTo>
                      <a:pt x="261" y="61"/>
                      <a:pt x="270" y="57"/>
                      <a:pt x="265" y="66"/>
                    </a:cubicBezTo>
                    <a:cubicBezTo>
                      <a:pt x="259" y="72"/>
                      <a:pt x="250" y="79"/>
                      <a:pt x="256" y="87"/>
                    </a:cubicBezTo>
                    <a:cubicBezTo>
                      <a:pt x="260" y="92"/>
                      <a:pt x="271" y="93"/>
                      <a:pt x="279" y="88"/>
                    </a:cubicBezTo>
                    <a:cubicBezTo>
                      <a:pt x="280" y="88"/>
                      <a:pt x="282" y="88"/>
                      <a:pt x="283" y="89"/>
                    </a:cubicBezTo>
                    <a:cubicBezTo>
                      <a:pt x="283" y="91"/>
                      <a:pt x="283" y="94"/>
                      <a:pt x="281" y="96"/>
                    </a:cubicBezTo>
                    <a:cubicBezTo>
                      <a:pt x="271" y="107"/>
                      <a:pt x="271" y="107"/>
                      <a:pt x="285" y="112"/>
                    </a:cubicBezTo>
                    <a:cubicBezTo>
                      <a:pt x="288" y="114"/>
                      <a:pt x="288" y="118"/>
                      <a:pt x="288" y="121"/>
                    </a:cubicBezTo>
                    <a:cubicBezTo>
                      <a:pt x="278" y="121"/>
                      <a:pt x="275" y="131"/>
                      <a:pt x="267" y="133"/>
                    </a:cubicBezTo>
                    <a:cubicBezTo>
                      <a:pt x="272" y="140"/>
                      <a:pt x="278" y="138"/>
                      <a:pt x="284" y="139"/>
                    </a:cubicBezTo>
                    <a:cubicBezTo>
                      <a:pt x="288" y="144"/>
                      <a:pt x="294" y="146"/>
                      <a:pt x="301" y="148"/>
                    </a:cubicBezTo>
                    <a:cubicBezTo>
                      <a:pt x="301" y="150"/>
                      <a:pt x="301" y="153"/>
                      <a:pt x="301" y="155"/>
                    </a:cubicBezTo>
                    <a:cubicBezTo>
                      <a:pt x="300" y="155"/>
                      <a:pt x="299" y="155"/>
                      <a:pt x="299" y="155"/>
                    </a:cubicBezTo>
                    <a:cubicBezTo>
                      <a:pt x="293" y="152"/>
                      <a:pt x="288" y="153"/>
                      <a:pt x="283" y="157"/>
                    </a:cubicBezTo>
                    <a:cubicBezTo>
                      <a:pt x="282" y="158"/>
                      <a:pt x="282" y="160"/>
                      <a:pt x="282" y="161"/>
                    </a:cubicBezTo>
                    <a:cubicBezTo>
                      <a:pt x="285" y="167"/>
                      <a:pt x="291" y="164"/>
                      <a:pt x="296" y="165"/>
                    </a:cubicBezTo>
                    <a:cubicBezTo>
                      <a:pt x="302" y="173"/>
                      <a:pt x="293" y="174"/>
                      <a:pt x="290" y="177"/>
                    </a:cubicBezTo>
                    <a:cubicBezTo>
                      <a:pt x="276" y="179"/>
                      <a:pt x="276" y="179"/>
                      <a:pt x="281" y="192"/>
                    </a:cubicBezTo>
                    <a:cubicBezTo>
                      <a:pt x="283" y="197"/>
                      <a:pt x="286" y="201"/>
                      <a:pt x="284" y="206"/>
                    </a:cubicBezTo>
                    <a:cubicBezTo>
                      <a:pt x="280" y="207"/>
                      <a:pt x="275" y="204"/>
                      <a:pt x="273" y="208"/>
                    </a:cubicBezTo>
                    <a:cubicBezTo>
                      <a:pt x="270" y="212"/>
                      <a:pt x="274" y="216"/>
                      <a:pt x="277" y="219"/>
                    </a:cubicBezTo>
                    <a:cubicBezTo>
                      <a:pt x="282" y="226"/>
                      <a:pt x="280" y="229"/>
                      <a:pt x="272" y="228"/>
                    </a:cubicBezTo>
                    <a:cubicBezTo>
                      <a:pt x="266" y="228"/>
                      <a:pt x="260" y="227"/>
                      <a:pt x="252" y="226"/>
                    </a:cubicBezTo>
                    <a:cubicBezTo>
                      <a:pt x="257" y="232"/>
                      <a:pt x="256" y="239"/>
                      <a:pt x="261" y="244"/>
                    </a:cubicBezTo>
                    <a:cubicBezTo>
                      <a:pt x="260" y="245"/>
                      <a:pt x="258" y="246"/>
                      <a:pt x="257" y="247"/>
                    </a:cubicBezTo>
                    <a:cubicBezTo>
                      <a:pt x="249" y="253"/>
                      <a:pt x="238" y="246"/>
                      <a:pt x="230" y="253"/>
                    </a:cubicBezTo>
                    <a:cubicBezTo>
                      <a:pt x="230" y="253"/>
                      <a:pt x="228" y="251"/>
                      <a:pt x="227" y="251"/>
                    </a:cubicBezTo>
                    <a:cubicBezTo>
                      <a:pt x="224" y="246"/>
                      <a:pt x="220" y="248"/>
                      <a:pt x="217" y="250"/>
                    </a:cubicBezTo>
                    <a:cubicBezTo>
                      <a:pt x="212" y="252"/>
                      <a:pt x="213" y="256"/>
                      <a:pt x="214" y="259"/>
                    </a:cubicBezTo>
                    <a:cubicBezTo>
                      <a:pt x="215" y="263"/>
                      <a:pt x="215" y="266"/>
                      <a:pt x="214" y="269"/>
                    </a:cubicBezTo>
                    <a:cubicBezTo>
                      <a:pt x="214" y="274"/>
                      <a:pt x="214" y="278"/>
                      <a:pt x="214" y="282"/>
                    </a:cubicBezTo>
                    <a:cubicBezTo>
                      <a:pt x="214" y="289"/>
                      <a:pt x="213" y="292"/>
                      <a:pt x="205" y="288"/>
                    </a:cubicBezTo>
                    <a:cubicBezTo>
                      <a:pt x="197" y="283"/>
                      <a:pt x="187" y="281"/>
                      <a:pt x="178" y="280"/>
                    </a:cubicBezTo>
                    <a:cubicBezTo>
                      <a:pt x="178" y="279"/>
                      <a:pt x="177" y="278"/>
                      <a:pt x="177" y="278"/>
                    </a:cubicBezTo>
                    <a:cubicBezTo>
                      <a:pt x="181" y="269"/>
                      <a:pt x="174" y="265"/>
                      <a:pt x="169" y="264"/>
                    </a:cubicBezTo>
                    <a:cubicBezTo>
                      <a:pt x="163" y="263"/>
                      <a:pt x="166" y="271"/>
                      <a:pt x="164" y="274"/>
                    </a:cubicBezTo>
                    <a:cubicBezTo>
                      <a:pt x="163" y="275"/>
                      <a:pt x="163" y="277"/>
                      <a:pt x="162" y="278"/>
                    </a:cubicBezTo>
                    <a:cubicBezTo>
                      <a:pt x="153" y="284"/>
                      <a:pt x="160" y="294"/>
                      <a:pt x="158" y="302"/>
                    </a:cubicBezTo>
                    <a:cubicBezTo>
                      <a:pt x="146" y="300"/>
                      <a:pt x="140" y="292"/>
                      <a:pt x="131" y="286"/>
                    </a:cubicBezTo>
                    <a:cubicBezTo>
                      <a:pt x="139" y="283"/>
                      <a:pt x="135" y="278"/>
                      <a:pt x="133" y="276"/>
                    </a:cubicBezTo>
                    <a:cubicBezTo>
                      <a:pt x="127" y="273"/>
                      <a:pt x="124" y="268"/>
                      <a:pt x="122" y="262"/>
                    </a:cubicBezTo>
                    <a:cubicBezTo>
                      <a:pt x="110" y="277"/>
                      <a:pt x="109" y="279"/>
                      <a:pt x="120" y="283"/>
                    </a:cubicBezTo>
                    <a:cubicBezTo>
                      <a:pt x="120" y="286"/>
                      <a:pt x="117" y="288"/>
                      <a:pt x="115" y="289"/>
                    </a:cubicBezTo>
                    <a:cubicBezTo>
                      <a:pt x="112" y="280"/>
                      <a:pt x="97" y="286"/>
                      <a:pt x="97" y="274"/>
                    </a:cubicBezTo>
                    <a:cubicBezTo>
                      <a:pt x="98" y="272"/>
                      <a:pt x="98" y="270"/>
                      <a:pt x="99" y="267"/>
                    </a:cubicBezTo>
                    <a:cubicBezTo>
                      <a:pt x="100" y="264"/>
                      <a:pt x="101" y="259"/>
                      <a:pt x="99" y="257"/>
                    </a:cubicBezTo>
                    <a:cubicBezTo>
                      <a:pt x="95" y="254"/>
                      <a:pt x="92" y="258"/>
                      <a:pt x="90" y="261"/>
                    </a:cubicBezTo>
                    <a:cubicBezTo>
                      <a:pt x="87" y="263"/>
                      <a:pt x="82" y="266"/>
                      <a:pt x="80" y="264"/>
                    </a:cubicBezTo>
                    <a:cubicBezTo>
                      <a:pt x="74" y="255"/>
                      <a:pt x="65" y="261"/>
                      <a:pt x="58" y="257"/>
                    </a:cubicBezTo>
                    <a:cubicBezTo>
                      <a:pt x="52" y="257"/>
                      <a:pt x="48" y="255"/>
                      <a:pt x="51" y="247"/>
                    </a:cubicBezTo>
                    <a:cubicBezTo>
                      <a:pt x="52" y="245"/>
                      <a:pt x="53" y="241"/>
                      <a:pt x="53" y="238"/>
                    </a:cubicBezTo>
                    <a:cubicBezTo>
                      <a:pt x="54" y="231"/>
                      <a:pt x="51" y="229"/>
                      <a:pt x="45" y="231"/>
                    </a:cubicBezTo>
                    <a:cubicBezTo>
                      <a:pt x="34" y="235"/>
                      <a:pt x="34" y="230"/>
                      <a:pt x="37" y="222"/>
                    </a:cubicBezTo>
                    <a:cubicBezTo>
                      <a:pt x="41" y="215"/>
                      <a:pt x="37" y="213"/>
                      <a:pt x="31" y="213"/>
                    </a:cubicBezTo>
                    <a:cubicBezTo>
                      <a:pt x="26" y="213"/>
                      <a:pt x="21" y="212"/>
                      <a:pt x="20" y="206"/>
                    </a:cubicBezTo>
                    <a:cubicBezTo>
                      <a:pt x="23" y="202"/>
                      <a:pt x="26" y="198"/>
                      <a:pt x="29" y="194"/>
                    </a:cubicBezTo>
                    <a:cubicBezTo>
                      <a:pt x="30" y="191"/>
                      <a:pt x="36" y="193"/>
                      <a:pt x="35" y="189"/>
                    </a:cubicBezTo>
                    <a:cubicBezTo>
                      <a:pt x="27" y="182"/>
                      <a:pt x="15" y="183"/>
                      <a:pt x="9" y="174"/>
                    </a:cubicBezTo>
                    <a:cubicBezTo>
                      <a:pt x="9" y="174"/>
                      <a:pt x="9" y="174"/>
                      <a:pt x="9" y="174"/>
                    </a:cubicBezTo>
                    <a:cubicBezTo>
                      <a:pt x="12" y="173"/>
                      <a:pt x="15" y="173"/>
                      <a:pt x="17" y="172"/>
                    </a:cubicBezTo>
                    <a:cubicBezTo>
                      <a:pt x="21" y="170"/>
                      <a:pt x="27" y="169"/>
                      <a:pt x="26" y="163"/>
                    </a:cubicBezTo>
                    <a:cubicBezTo>
                      <a:pt x="26" y="157"/>
                      <a:pt x="20" y="158"/>
                      <a:pt x="16" y="157"/>
                    </a:cubicBezTo>
                    <a:cubicBezTo>
                      <a:pt x="13" y="153"/>
                      <a:pt x="9" y="148"/>
                      <a:pt x="17" y="144"/>
                    </a:cubicBezTo>
                    <a:cubicBezTo>
                      <a:pt x="25" y="140"/>
                      <a:pt x="26" y="136"/>
                      <a:pt x="18" y="130"/>
                    </a:cubicBezTo>
                    <a:cubicBezTo>
                      <a:pt x="15" y="127"/>
                      <a:pt x="12" y="124"/>
                      <a:pt x="7" y="124"/>
                    </a:cubicBezTo>
                    <a:cubicBezTo>
                      <a:pt x="0" y="123"/>
                      <a:pt x="3" y="119"/>
                      <a:pt x="5" y="116"/>
                    </a:cubicBezTo>
                    <a:cubicBezTo>
                      <a:pt x="5" y="116"/>
                      <a:pt x="5" y="116"/>
                      <a:pt x="5" y="116"/>
                    </a:cubicBezTo>
                    <a:cubicBezTo>
                      <a:pt x="8" y="117"/>
                      <a:pt x="11" y="117"/>
                      <a:pt x="12" y="113"/>
                    </a:cubicBezTo>
                    <a:cubicBezTo>
                      <a:pt x="12" y="109"/>
                      <a:pt x="4" y="108"/>
                      <a:pt x="7" y="103"/>
                    </a:cubicBezTo>
                    <a:cubicBezTo>
                      <a:pt x="10" y="99"/>
                      <a:pt x="14" y="97"/>
                      <a:pt x="18" y="99"/>
                    </a:cubicBezTo>
                    <a:cubicBezTo>
                      <a:pt x="28" y="100"/>
                      <a:pt x="38" y="99"/>
                      <a:pt x="44" y="93"/>
                    </a:cubicBezTo>
                    <a:cubicBezTo>
                      <a:pt x="49" y="89"/>
                      <a:pt x="40" y="82"/>
                      <a:pt x="39" y="76"/>
                    </a:cubicBezTo>
                    <a:cubicBezTo>
                      <a:pt x="39" y="74"/>
                      <a:pt x="38" y="72"/>
                      <a:pt x="38" y="70"/>
                    </a:cubicBezTo>
                    <a:cubicBezTo>
                      <a:pt x="39" y="65"/>
                      <a:pt x="35" y="66"/>
                      <a:pt x="32" y="66"/>
                    </a:cubicBezTo>
                    <a:cubicBezTo>
                      <a:pt x="30" y="61"/>
                      <a:pt x="34" y="61"/>
                      <a:pt x="37" y="60"/>
                    </a:cubicBezTo>
                    <a:cubicBezTo>
                      <a:pt x="39" y="60"/>
                      <a:pt x="42" y="60"/>
                      <a:pt x="41" y="57"/>
                    </a:cubicBezTo>
                    <a:cubicBezTo>
                      <a:pt x="34" y="39"/>
                      <a:pt x="50" y="49"/>
                      <a:pt x="55" y="46"/>
                    </a:cubicBezTo>
                    <a:cubicBezTo>
                      <a:pt x="59" y="48"/>
                      <a:pt x="64" y="50"/>
                      <a:pt x="68" y="52"/>
                    </a:cubicBezTo>
                    <a:cubicBezTo>
                      <a:pt x="70" y="53"/>
                      <a:pt x="72" y="54"/>
                      <a:pt x="73" y="53"/>
                    </a:cubicBezTo>
                    <a:cubicBezTo>
                      <a:pt x="76" y="51"/>
                      <a:pt x="74" y="49"/>
                      <a:pt x="72" y="47"/>
                    </a:cubicBezTo>
                    <a:cubicBezTo>
                      <a:pt x="68" y="40"/>
                      <a:pt x="71" y="36"/>
                      <a:pt x="78" y="34"/>
                    </a:cubicBezTo>
                    <a:cubicBezTo>
                      <a:pt x="79" y="33"/>
                      <a:pt x="79" y="32"/>
                      <a:pt x="80" y="32"/>
                    </a:cubicBezTo>
                    <a:cubicBezTo>
                      <a:pt x="83" y="33"/>
                      <a:pt x="84" y="41"/>
                      <a:pt x="88" y="38"/>
                    </a:cubicBezTo>
                    <a:cubicBezTo>
                      <a:pt x="91" y="36"/>
                      <a:pt x="93" y="31"/>
                      <a:pt x="91" y="27"/>
                    </a:cubicBezTo>
                    <a:cubicBezTo>
                      <a:pt x="91" y="26"/>
                      <a:pt x="90" y="25"/>
                      <a:pt x="90" y="24"/>
                    </a:cubicBezTo>
                    <a:cubicBezTo>
                      <a:pt x="94" y="20"/>
                      <a:pt x="90" y="11"/>
                      <a:pt x="99" y="11"/>
                    </a:cubicBezTo>
                    <a:cubicBezTo>
                      <a:pt x="102" y="14"/>
                      <a:pt x="106" y="18"/>
                      <a:pt x="109" y="21"/>
                    </a:cubicBezTo>
                    <a:cubicBezTo>
                      <a:pt x="114" y="26"/>
                      <a:pt x="116" y="24"/>
                      <a:pt x="117" y="18"/>
                    </a:cubicBezTo>
                    <a:cubicBezTo>
                      <a:pt x="117" y="15"/>
                      <a:pt x="118" y="12"/>
                      <a:pt x="119" y="10"/>
                    </a:cubicBezTo>
                    <a:cubicBezTo>
                      <a:pt x="121" y="5"/>
                      <a:pt x="124" y="3"/>
                      <a:pt x="127" y="9"/>
                    </a:cubicBezTo>
                    <a:cubicBezTo>
                      <a:pt x="127" y="16"/>
                      <a:pt x="131" y="20"/>
                      <a:pt x="137" y="21"/>
                    </a:cubicBezTo>
                    <a:cubicBezTo>
                      <a:pt x="142" y="21"/>
                      <a:pt x="143" y="16"/>
                      <a:pt x="143" y="11"/>
                    </a:cubicBezTo>
                    <a:cubicBezTo>
                      <a:pt x="145" y="8"/>
                      <a:pt x="147" y="5"/>
                      <a:pt x="148" y="3"/>
                    </a:cubicBezTo>
                    <a:cubicBezTo>
                      <a:pt x="149" y="2"/>
                      <a:pt x="150" y="1"/>
                      <a:pt x="150" y="0"/>
                    </a:cubicBezTo>
                    <a:cubicBezTo>
                      <a:pt x="150" y="0"/>
                      <a:pt x="150" y="0"/>
                      <a:pt x="150" y="0"/>
                    </a:cubicBezTo>
                    <a:cubicBezTo>
                      <a:pt x="152" y="1"/>
                      <a:pt x="155" y="0"/>
                      <a:pt x="156" y="2"/>
                    </a:cubicBezTo>
                    <a:cubicBezTo>
                      <a:pt x="160" y="12"/>
                      <a:pt x="169" y="15"/>
                      <a:pt x="179" y="12"/>
                    </a:cubicBezTo>
                    <a:cubicBezTo>
                      <a:pt x="180" y="12"/>
                      <a:pt x="181" y="13"/>
                      <a:pt x="182" y="13"/>
                    </a:cubicBezTo>
                    <a:cubicBezTo>
                      <a:pt x="180" y="17"/>
                      <a:pt x="177" y="24"/>
                      <a:pt x="181" y="25"/>
                    </a:cubicBezTo>
                    <a:cubicBezTo>
                      <a:pt x="187" y="27"/>
                      <a:pt x="190" y="21"/>
                      <a:pt x="191" y="15"/>
                    </a:cubicBezTo>
                    <a:cubicBezTo>
                      <a:pt x="192" y="13"/>
                      <a:pt x="191" y="11"/>
                      <a:pt x="191" y="10"/>
                    </a:cubicBezTo>
                    <a:cubicBezTo>
                      <a:pt x="194" y="12"/>
                      <a:pt x="197" y="14"/>
                      <a:pt x="200" y="12"/>
                    </a:cubicBezTo>
                    <a:cubicBezTo>
                      <a:pt x="203" y="13"/>
                      <a:pt x="203" y="16"/>
                      <a:pt x="204" y="18"/>
                    </a:cubicBezTo>
                    <a:cubicBezTo>
                      <a:pt x="204" y="24"/>
                      <a:pt x="204" y="31"/>
                      <a:pt x="207" y="35"/>
                    </a:cubicBezTo>
                    <a:cubicBezTo>
                      <a:pt x="212" y="44"/>
                      <a:pt x="217" y="32"/>
                      <a:pt x="223" y="34"/>
                    </a:cubicBezTo>
                    <a:cubicBezTo>
                      <a:pt x="224" y="35"/>
                      <a:pt x="226" y="35"/>
                      <a:pt x="227" y="35"/>
                    </a:cubicBezTo>
                    <a:cubicBezTo>
                      <a:pt x="227" y="36"/>
                      <a:pt x="228" y="38"/>
                      <a:pt x="228" y="40"/>
                    </a:cubicBezTo>
                    <a:cubicBezTo>
                      <a:pt x="227" y="42"/>
                      <a:pt x="227" y="44"/>
                      <a:pt x="226" y="47"/>
                    </a:cubicBezTo>
                    <a:cubicBezTo>
                      <a:pt x="226" y="50"/>
                      <a:pt x="224" y="53"/>
                      <a:pt x="227" y="55"/>
                    </a:cubicBezTo>
                    <a:cubicBezTo>
                      <a:pt x="230" y="57"/>
                      <a:pt x="232" y="54"/>
                      <a:pt x="235" y="53"/>
                    </a:cubicBezTo>
                    <a:cubicBezTo>
                      <a:pt x="237" y="52"/>
                      <a:pt x="239" y="51"/>
                      <a:pt x="241" y="50"/>
                    </a:cubicBezTo>
                    <a:cubicBezTo>
                      <a:pt x="247" y="47"/>
                      <a:pt x="253" y="42"/>
                      <a:pt x="251" y="55"/>
                    </a:cubicBezTo>
                    <a:cubicBezTo>
                      <a:pt x="250" y="60"/>
                      <a:pt x="256" y="58"/>
                      <a:pt x="259" y="59"/>
                    </a:cubicBezTo>
                    <a:close/>
                    <a:moveTo>
                      <a:pt x="235" y="149"/>
                    </a:moveTo>
                    <a:cubicBezTo>
                      <a:pt x="235" y="149"/>
                      <a:pt x="235" y="148"/>
                      <a:pt x="236" y="148"/>
                    </a:cubicBezTo>
                    <a:cubicBezTo>
                      <a:pt x="243" y="146"/>
                      <a:pt x="250" y="143"/>
                      <a:pt x="257" y="134"/>
                    </a:cubicBezTo>
                    <a:cubicBezTo>
                      <a:pt x="247" y="140"/>
                      <a:pt x="243" y="127"/>
                      <a:pt x="234" y="132"/>
                    </a:cubicBezTo>
                    <a:cubicBezTo>
                      <a:pt x="234" y="123"/>
                      <a:pt x="224" y="118"/>
                      <a:pt x="226" y="109"/>
                    </a:cubicBezTo>
                    <a:cubicBezTo>
                      <a:pt x="226" y="108"/>
                      <a:pt x="224" y="105"/>
                      <a:pt x="223" y="104"/>
                    </a:cubicBezTo>
                    <a:cubicBezTo>
                      <a:pt x="209" y="101"/>
                      <a:pt x="208" y="84"/>
                      <a:pt x="194" y="79"/>
                    </a:cubicBezTo>
                    <a:cubicBezTo>
                      <a:pt x="184" y="75"/>
                      <a:pt x="169" y="74"/>
                      <a:pt x="161" y="64"/>
                    </a:cubicBezTo>
                    <a:cubicBezTo>
                      <a:pt x="161" y="63"/>
                      <a:pt x="158" y="65"/>
                      <a:pt x="156" y="66"/>
                    </a:cubicBezTo>
                    <a:cubicBezTo>
                      <a:pt x="153" y="68"/>
                      <a:pt x="150" y="66"/>
                      <a:pt x="148" y="67"/>
                    </a:cubicBezTo>
                    <a:cubicBezTo>
                      <a:pt x="140" y="70"/>
                      <a:pt x="130" y="65"/>
                      <a:pt x="125" y="69"/>
                    </a:cubicBezTo>
                    <a:cubicBezTo>
                      <a:pt x="112" y="80"/>
                      <a:pt x="89" y="80"/>
                      <a:pt x="86" y="101"/>
                    </a:cubicBezTo>
                    <a:cubicBezTo>
                      <a:pt x="70" y="110"/>
                      <a:pt x="75" y="128"/>
                      <a:pt x="69" y="142"/>
                    </a:cubicBezTo>
                    <a:cubicBezTo>
                      <a:pt x="64" y="152"/>
                      <a:pt x="71" y="164"/>
                      <a:pt x="73" y="175"/>
                    </a:cubicBezTo>
                    <a:cubicBezTo>
                      <a:pt x="75" y="191"/>
                      <a:pt x="82" y="211"/>
                      <a:pt x="106" y="211"/>
                    </a:cubicBezTo>
                    <a:cubicBezTo>
                      <a:pt x="108" y="212"/>
                      <a:pt x="109" y="213"/>
                      <a:pt x="109" y="215"/>
                    </a:cubicBezTo>
                    <a:cubicBezTo>
                      <a:pt x="111" y="226"/>
                      <a:pt x="125" y="233"/>
                      <a:pt x="134" y="227"/>
                    </a:cubicBezTo>
                    <a:cubicBezTo>
                      <a:pt x="139" y="224"/>
                      <a:pt x="141" y="224"/>
                      <a:pt x="145" y="228"/>
                    </a:cubicBezTo>
                    <a:cubicBezTo>
                      <a:pt x="156" y="237"/>
                      <a:pt x="161" y="237"/>
                      <a:pt x="169" y="227"/>
                    </a:cubicBezTo>
                    <a:cubicBezTo>
                      <a:pt x="172" y="223"/>
                      <a:pt x="175" y="225"/>
                      <a:pt x="178" y="225"/>
                    </a:cubicBezTo>
                    <a:cubicBezTo>
                      <a:pt x="187" y="225"/>
                      <a:pt x="198" y="228"/>
                      <a:pt x="199" y="214"/>
                    </a:cubicBezTo>
                    <a:cubicBezTo>
                      <a:pt x="200" y="211"/>
                      <a:pt x="203" y="211"/>
                      <a:pt x="205" y="209"/>
                    </a:cubicBezTo>
                    <a:cubicBezTo>
                      <a:pt x="211" y="205"/>
                      <a:pt x="222" y="205"/>
                      <a:pt x="222" y="196"/>
                    </a:cubicBezTo>
                    <a:cubicBezTo>
                      <a:pt x="223" y="187"/>
                      <a:pt x="229" y="184"/>
                      <a:pt x="235" y="179"/>
                    </a:cubicBezTo>
                    <a:cubicBezTo>
                      <a:pt x="239" y="179"/>
                      <a:pt x="245" y="181"/>
                      <a:pt x="246" y="175"/>
                    </a:cubicBezTo>
                    <a:cubicBezTo>
                      <a:pt x="247" y="171"/>
                      <a:pt x="240" y="171"/>
                      <a:pt x="237" y="169"/>
                    </a:cubicBezTo>
                    <a:cubicBezTo>
                      <a:pt x="237" y="168"/>
                      <a:pt x="236" y="168"/>
                      <a:pt x="235" y="167"/>
                    </a:cubicBezTo>
                    <a:cubicBezTo>
                      <a:pt x="234" y="162"/>
                      <a:pt x="230" y="157"/>
                      <a:pt x="234" y="151"/>
                    </a:cubicBezTo>
                    <a:cubicBezTo>
                      <a:pt x="234" y="150"/>
                      <a:pt x="235" y="150"/>
                      <a:pt x="235" y="149"/>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1" name="Freeform 30">
                <a:extLst>
                  <a:ext uri="{FF2B5EF4-FFF2-40B4-BE49-F238E27FC236}">
                    <a16:creationId xmlns:a16="http://schemas.microsoft.com/office/drawing/2014/main" id="{1FF6E9C7-D975-6536-AB87-D76CF31298FD}"/>
                  </a:ext>
                </a:extLst>
              </p:cNvPr>
              <p:cNvSpPr>
                <a:spLocks noEditPoints="1"/>
              </p:cNvSpPr>
              <p:nvPr/>
            </p:nvSpPr>
            <p:spPr bwMode="auto">
              <a:xfrm>
                <a:off x="611" y="1258"/>
                <a:ext cx="300" cy="272"/>
              </a:xfrm>
              <a:custGeom>
                <a:avLst/>
                <a:gdLst>
                  <a:gd name="T0" fmla="*/ 202 w 262"/>
                  <a:gd name="T1" fmla="*/ 184 h 237"/>
                  <a:gd name="T2" fmla="*/ 201 w 262"/>
                  <a:gd name="T3" fmla="*/ 203 h 237"/>
                  <a:gd name="T4" fmla="*/ 153 w 262"/>
                  <a:gd name="T5" fmla="*/ 205 h 237"/>
                  <a:gd name="T6" fmla="*/ 130 w 262"/>
                  <a:gd name="T7" fmla="*/ 208 h 237"/>
                  <a:gd name="T8" fmla="*/ 193 w 262"/>
                  <a:gd name="T9" fmla="*/ 225 h 237"/>
                  <a:gd name="T10" fmla="*/ 77 w 262"/>
                  <a:gd name="T11" fmla="*/ 191 h 237"/>
                  <a:gd name="T12" fmla="*/ 64 w 262"/>
                  <a:gd name="T13" fmla="*/ 131 h 237"/>
                  <a:gd name="T14" fmla="*/ 17 w 262"/>
                  <a:gd name="T15" fmla="*/ 34 h 237"/>
                  <a:gd name="T16" fmla="*/ 136 w 262"/>
                  <a:gd name="T17" fmla="*/ 30 h 237"/>
                  <a:gd name="T18" fmla="*/ 226 w 262"/>
                  <a:gd name="T19" fmla="*/ 61 h 237"/>
                  <a:gd name="T20" fmla="*/ 259 w 262"/>
                  <a:gd name="T21" fmla="*/ 121 h 237"/>
                  <a:gd name="T22" fmla="*/ 230 w 262"/>
                  <a:gd name="T23" fmla="*/ 133 h 237"/>
                  <a:gd name="T24" fmla="*/ 231 w 262"/>
                  <a:gd name="T25" fmla="*/ 150 h 237"/>
                  <a:gd name="T26" fmla="*/ 217 w 262"/>
                  <a:gd name="T27" fmla="*/ 96 h 237"/>
                  <a:gd name="T28" fmla="*/ 204 w 262"/>
                  <a:gd name="T29" fmla="*/ 62 h 237"/>
                  <a:gd name="T30" fmla="*/ 212 w 262"/>
                  <a:gd name="T31" fmla="*/ 77 h 237"/>
                  <a:gd name="T32" fmla="*/ 202 w 262"/>
                  <a:gd name="T33" fmla="*/ 92 h 237"/>
                  <a:gd name="T34" fmla="*/ 175 w 262"/>
                  <a:gd name="T35" fmla="*/ 58 h 237"/>
                  <a:gd name="T36" fmla="*/ 195 w 262"/>
                  <a:gd name="T37" fmla="*/ 142 h 237"/>
                  <a:gd name="T38" fmla="*/ 185 w 262"/>
                  <a:gd name="T39" fmla="*/ 135 h 237"/>
                  <a:gd name="T40" fmla="*/ 149 w 262"/>
                  <a:gd name="T41" fmla="*/ 131 h 237"/>
                  <a:gd name="T42" fmla="*/ 133 w 262"/>
                  <a:gd name="T43" fmla="*/ 124 h 237"/>
                  <a:gd name="T44" fmla="*/ 68 w 262"/>
                  <a:gd name="T45" fmla="*/ 108 h 237"/>
                  <a:gd name="T46" fmla="*/ 214 w 262"/>
                  <a:gd name="T47" fmla="*/ 159 h 237"/>
                  <a:gd name="T48" fmla="*/ 122 w 262"/>
                  <a:gd name="T49" fmla="*/ 154 h 237"/>
                  <a:gd name="T50" fmla="*/ 122 w 262"/>
                  <a:gd name="T51" fmla="*/ 155 h 237"/>
                  <a:gd name="T52" fmla="*/ 184 w 262"/>
                  <a:gd name="T53" fmla="*/ 171 h 237"/>
                  <a:gd name="T54" fmla="*/ 224 w 262"/>
                  <a:gd name="T55" fmla="*/ 177 h 237"/>
                  <a:gd name="T56" fmla="*/ 132 w 262"/>
                  <a:gd name="T57" fmla="*/ 58 h 237"/>
                  <a:gd name="T58" fmla="*/ 124 w 262"/>
                  <a:gd name="T59" fmla="*/ 59 h 237"/>
                  <a:gd name="T60" fmla="*/ 168 w 262"/>
                  <a:gd name="T61" fmla="*/ 107 h 237"/>
                  <a:gd name="T62" fmla="*/ 140 w 262"/>
                  <a:gd name="T63" fmla="*/ 96 h 237"/>
                  <a:gd name="T64" fmla="*/ 182 w 262"/>
                  <a:gd name="T65" fmla="*/ 129 h 237"/>
                  <a:gd name="T66" fmla="*/ 152 w 262"/>
                  <a:gd name="T67" fmla="*/ 76 h 237"/>
                  <a:gd name="T68" fmla="*/ 127 w 262"/>
                  <a:gd name="T69" fmla="*/ 52 h 237"/>
                  <a:gd name="T70" fmla="*/ 105 w 262"/>
                  <a:gd name="T71" fmla="*/ 70 h 237"/>
                  <a:gd name="T72" fmla="*/ 105 w 262"/>
                  <a:gd name="T73" fmla="*/ 70 h 237"/>
                  <a:gd name="T74" fmla="*/ 66 w 262"/>
                  <a:gd name="T75" fmla="*/ 70 h 237"/>
                  <a:gd name="T76" fmla="*/ 95 w 262"/>
                  <a:gd name="T77" fmla="*/ 79 h 237"/>
                  <a:gd name="T78" fmla="*/ 113 w 262"/>
                  <a:gd name="T79" fmla="*/ 75 h 237"/>
                  <a:gd name="T80" fmla="*/ 78 w 262"/>
                  <a:gd name="T81" fmla="*/ 50 h 237"/>
                  <a:gd name="T82" fmla="*/ 79 w 262"/>
                  <a:gd name="T83" fmla="*/ 50 h 237"/>
                  <a:gd name="T84" fmla="*/ 96 w 262"/>
                  <a:gd name="T85" fmla="*/ 138 h 237"/>
                  <a:gd name="T86" fmla="*/ 113 w 262"/>
                  <a:gd name="T87" fmla="*/ 151 h 237"/>
                  <a:gd name="T88" fmla="*/ 155 w 262"/>
                  <a:gd name="T89" fmla="*/ 52 h 237"/>
                  <a:gd name="T90" fmla="*/ 147 w 262"/>
                  <a:gd name="T91" fmla="*/ 193 h 237"/>
                  <a:gd name="T92" fmla="*/ 141 w 262"/>
                  <a:gd name="T93" fmla="*/ 200 h 237"/>
                  <a:gd name="T94" fmla="*/ 164 w 262"/>
                  <a:gd name="T95" fmla="*/ 44 h 237"/>
                  <a:gd name="T96" fmla="*/ 70 w 262"/>
                  <a:gd name="T97" fmla="*/ 46 h 237"/>
                  <a:gd name="T98" fmla="*/ 95 w 262"/>
                  <a:gd name="T99" fmla="*/ 62 h 237"/>
                  <a:gd name="T100" fmla="*/ 95 w 262"/>
                  <a:gd name="T101" fmla="*/ 61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2" h="236">
                    <a:moveTo>
                      <a:pt x="226" y="181"/>
                    </a:moveTo>
                    <a:cubicBezTo>
                      <a:pt x="219" y="182"/>
                      <a:pt x="212" y="183"/>
                      <a:pt x="204" y="184"/>
                    </a:cubicBezTo>
                    <a:cubicBezTo>
                      <a:pt x="203" y="184"/>
                      <a:pt x="202" y="184"/>
                      <a:pt x="202" y="184"/>
                    </a:cubicBezTo>
                    <a:cubicBezTo>
                      <a:pt x="201" y="187"/>
                      <a:pt x="203" y="187"/>
                      <a:pt x="205" y="188"/>
                    </a:cubicBezTo>
                    <a:cubicBezTo>
                      <a:pt x="205" y="188"/>
                      <a:pt x="205" y="188"/>
                      <a:pt x="205" y="188"/>
                    </a:cubicBezTo>
                    <a:cubicBezTo>
                      <a:pt x="193" y="191"/>
                      <a:pt x="193" y="192"/>
                      <a:pt x="201" y="203"/>
                    </a:cubicBezTo>
                    <a:cubicBezTo>
                      <a:pt x="202" y="204"/>
                      <a:pt x="203" y="205"/>
                      <a:pt x="203" y="206"/>
                    </a:cubicBezTo>
                    <a:cubicBezTo>
                      <a:pt x="199" y="206"/>
                      <a:pt x="194" y="205"/>
                      <a:pt x="198" y="212"/>
                    </a:cubicBezTo>
                    <a:cubicBezTo>
                      <a:pt x="182" y="218"/>
                      <a:pt x="167" y="212"/>
                      <a:pt x="153" y="205"/>
                    </a:cubicBezTo>
                    <a:cubicBezTo>
                      <a:pt x="151" y="204"/>
                      <a:pt x="146" y="201"/>
                      <a:pt x="146" y="204"/>
                    </a:cubicBezTo>
                    <a:cubicBezTo>
                      <a:pt x="148" y="217"/>
                      <a:pt x="141" y="207"/>
                      <a:pt x="138" y="207"/>
                    </a:cubicBezTo>
                    <a:cubicBezTo>
                      <a:pt x="136" y="207"/>
                      <a:pt x="134" y="204"/>
                      <a:pt x="130" y="208"/>
                    </a:cubicBezTo>
                    <a:cubicBezTo>
                      <a:pt x="153" y="219"/>
                      <a:pt x="178" y="217"/>
                      <a:pt x="202" y="217"/>
                    </a:cubicBezTo>
                    <a:cubicBezTo>
                      <a:pt x="205" y="218"/>
                      <a:pt x="206" y="219"/>
                      <a:pt x="207" y="222"/>
                    </a:cubicBezTo>
                    <a:cubicBezTo>
                      <a:pt x="202" y="223"/>
                      <a:pt x="198" y="225"/>
                      <a:pt x="193" y="225"/>
                    </a:cubicBezTo>
                    <a:cubicBezTo>
                      <a:pt x="187" y="225"/>
                      <a:pt x="189" y="228"/>
                      <a:pt x="190" y="232"/>
                    </a:cubicBezTo>
                    <a:cubicBezTo>
                      <a:pt x="154" y="237"/>
                      <a:pt x="125" y="220"/>
                      <a:pt x="95" y="204"/>
                    </a:cubicBezTo>
                    <a:cubicBezTo>
                      <a:pt x="89" y="201"/>
                      <a:pt x="82" y="198"/>
                      <a:pt x="77" y="191"/>
                    </a:cubicBezTo>
                    <a:cubicBezTo>
                      <a:pt x="82" y="190"/>
                      <a:pt x="86" y="190"/>
                      <a:pt x="92" y="189"/>
                    </a:cubicBezTo>
                    <a:cubicBezTo>
                      <a:pt x="78" y="167"/>
                      <a:pt x="56" y="151"/>
                      <a:pt x="41" y="128"/>
                    </a:cubicBezTo>
                    <a:cubicBezTo>
                      <a:pt x="49" y="129"/>
                      <a:pt x="56" y="130"/>
                      <a:pt x="64" y="131"/>
                    </a:cubicBezTo>
                    <a:cubicBezTo>
                      <a:pt x="62" y="124"/>
                      <a:pt x="58" y="122"/>
                      <a:pt x="54" y="118"/>
                    </a:cubicBezTo>
                    <a:cubicBezTo>
                      <a:pt x="34" y="97"/>
                      <a:pt x="20" y="72"/>
                      <a:pt x="9" y="46"/>
                    </a:cubicBezTo>
                    <a:cubicBezTo>
                      <a:pt x="4" y="34"/>
                      <a:pt x="4" y="34"/>
                      <a:pt x="17" y="34"/>
                    </a:cubicBezTo>
                    <a:cubicBezTo>
                      <a:pt x="12" y="23"/>
                      <a:pt x="8" y="12"/>
                      <a:pt x="0" y="0"/>
                    </a:cubicBezTo>
                    <a:cubicBezTo>
                      <a:pt x="25" y="3"/>
                      <a:pt x="48" y="4"/>
                      <a:pt x="70" y="9"/>
                    </a:cubicBezTo>
                    <a:cubicBezTo>
                      <a:pt x="92" y="13"/>
                      <a:pt x="113" y="21"/>
                      <a:pt x="136" y="30"/>
                    </a:cubicBezTo>
                    <a:cubicBezTo>
                      <a:pt x="134" y="22"/>
                      <a:pt x="132" y="16"/>
                      <a:pt x="129" y="7"/>
                    </a:cubicBezTo>
                    <a:cubicBezTo>
                      <a:pt x="166" y="28"/>
                      <a:pt x="204" y="41"/>
                      <a:pt x="229" y="77"/>
                    </a:cubicBezTo>
                    <a:cubicBezTo>
                      <a:pt x="228" y="71"/>
                      <a:pt x="227" y="67"/>
                      <a:pt x="226" y="61"/>
                    </a:cubicBezTo>
                    <a:cubicBezTo>
                      <a:pt x="239" y="73"/>
                      <a:pt x="248" y="86"/>
                      <a:pt x="254" y="100"/>
                    </a:cubicBezTo>
                    <a:cubicBezTo>
                      <a:pt x="252" y="104"/>
                      <a:pt x="255" y="106"/>
                      <a:pt x="257" y="109"/>
                    </a:cubicBezTo>
                    <a:cubicBezTo>
                      <a:pt x="260" y="113"/>
                      <a:pt x="262" y="117"/>
                      <a:pt x="259" y="121"/>
                    </a:cubicBezTo>
                    <a:cubicBezTo>
                      <a:pt x="257" y="125"/>
                      <a:pt x="252" y="122"/>
                      <a:pt x="248" y="122"/>
                    </a:cubicBezTo>
                    <a:cubicBezTo>
                      <a:pt x="240" y="121"/>
                      <a:pt x="234" y="114"/>
                      <a:pt x="224" y="115"/>
                    </a:cubicBezTo>
                    <a:cubicBezTo>
                      <a:pt x="225" y="122"/>
                      <a:pt x="228" y="127"/>
                      <a:pt x="230" y="133"/>
                    </a:cubicBezTo>
                    <a:cubicBezTo>
                      <a:pt x="232" y="138"/>
                      <a:pt x="237" y="143"/>
                      <a:pt x="233" y="149"/>
                    </a:cubicBezTo>
                    <a:cubicBezTo>
                      <a:pt x="232" y="149"/>
                      <a:pt x="232" y="149"/>
                      <a:pt x="232" y="149"/>
                    </a:cubicBezTo>
                    <a:cubicBezTo>
                      <a:pt x="232" y="149"/>
                      <a:pt x="231" y="150"/>
                      <a:pt x="231" y="150"/>
                    </a:cubicBezTo>
                    <a:cubicBezTo>
                      <a:pt x="228" y="152"/>
                      <a:pt x="228" y="159"/>
                      <a:pt x="221" y="157"/>
                    </a:cubicBezTo>
                    <a:cubicBezTo>
                      <a:pt x="217" y="147"/>
                      <a:pt x="216" y="138"/>
                      <a:pt x="218" y="128"/>
                    </a:cubicBezTo>
                    <a:cubicBezTo>
                      <a:pt x="220" y="118"/>
                      <a:pt x="222" y="107"/>
                      <a:pt x="217" y="96"/>
                    </a:cubicBezTo>
                    <a:cubicBezTo>
                      <a:pt x="216" y="90"/>
                      <a:pt x="218" y="82"/>
                      <a:pt x="212" y="77"/>
                    </a:cubicBezTo>
                    <a:cubicBezTo>
                      <a:pt x="212" y="72"/>
                      <a:pt x="213" y="66"/>
                      <a:pt x="205" y="65"/>
                    </a:cubicBezTo>
                    <a:cubicBezTo>
                      <a:pt x="204" y="64"/>
                      <a:pt x="204" y="63"/>
                      <a:pt x="204" y="62"/>
                    </a:cubicBezTo>
                    <a:cubicBezTo>
                      <a:pt x="203" y="62"/>
                      <a:pt x="203" y="62"/>
                      <a:pt x="203" y="62"/>
                    </a:cubicBezTo>
                    <a:cubicBezTo>
                      <a:pt x="203" y="63"/>
                      <a:pt x="204" y="64"/>
                      <a:pt x="205" y="65"/>
                    </a:cubicBezTo>
                    <a:cubicBezTo>
                      <a:pt x="205" y="70"/>
                      <a:pt x="207" y="75"/>
                      <a:pt x="212" y="77"/>
                    </a:cubicBezTo>
                    <a:cubicBezTo>
                      <a:pt x="212" y="84"/>
                      <a:pt x="213" y="90"/>
                      <a:pt x="217" y="96"/>
                    </a:cubicBezTo>
                    <a:cubicBezTo>
                      <a:pt x="217" y="105"/>
                      <a:pt x="217" y="115"/>
                      <a:pt x="213" y="124"/>
                    </a:cubicBezTo>
                    <a:cubicBezTo>
                      <a:pt x="210" y="112"/>
                      <a:pt x="207" y="101"/>
                      <a:pt x="202" y="92"/>
                    </a:cubicBezTo>
                    <a:cubicBezTo>
                      <a:pt x="195" y="79"/>
                      <a:pt x="191" y="64"/>
                      <a:pt x="176" y="58"/>
                    </a:cubicBezTo>
                    <a:cubicBezTo>
                      <a:pt x="175" y="57"/>
                      <a:pt x="175" y="57"/>
                      <a:pt x="175" y="57"/>
                    </a:cubicBezTo>
                    <a:cubicBezTo>
                      <a:pt x="175" y="57"/>
                      <a:pt x="175" y="57"/>
                      <a:pt x="175" y="58"/>
                    </a:cubicBezTo>
                    <a:cubicBezTo>
                      <a:pt x="176" y="61"/>
                      <a:pt x="178" y="64"/>
                      <a:pt x="180" y="66"/>
                    </a:cubicBezTo>
                    <a:cubicBezTo>
                      <a:pt x="201" y="92"/>
                      <a:pt x="209" y="122"/>
                      <a:pt x="214" y="155"/>
                    </a:cubicBezTo>
                    <a:cubicBezTo>
                      <a:pt x="205" y="154"/>
                      <a:pt x="202" y="145"/>
                      <a:pt x="195" y="142"/>
                    </a:cubicBezTo>
                    <a:cubicBezTo>
                      <a:pt x="194" y="137"/>
                      <a:pt x="190" y="136"/>
                      <a:pt x="185" y="135"/>
                    </a:cubicBezTo>
                    <a:cubicBezTo>
                      <a:pt x="185" y="135"/>
                      <a:pt x="185" y="135"/>
                      <a:pt x="184" y="135"/>
                    </a:cubicBezTo>
                    <a:cubicBezTo>
                      <a:pt x="185" y="135"/>
                      <a:pt x="185" y="135"/>
                      <a:pt x="185" y="135"/>
                    </a:cubicBezTo>
                    <a:cubicBezTo>
                      <a:pt x="186" y="141"/>
                      <a:pt x="191" y="142"/>
                      <a:pt x="195" y="142"/>
                    </a:cubicBezTo>
                    <a:cubicBezTo>
                      <a:pt x="195" y="145"/>
                      <a:pt x="193" y="148"/>
                      <a:pt x="191" y="147"/>
                    </a:cubicBezTo>
                    <a:cubicBezTo>
                      <a:pt x="176" y="143"/>
                      <a:pt x="160" y="144"/>
                      <a:pt x="149" y="131"/>
                    </a:cubicBezTo>
                    <a:cubicBezTo>
                      <a:pt x="146" y="129"/>
                      <a:pt x="143" y="128"/>
                      <a:pt x="139" y="128"/>
                    </a:cubicBezTo>
                    <a:cubicBezTo>
                      <a:pt x="139" y="125"/>
                      <a:pt x="138" y="122"/>
                      <a:pt x="135" y="122"/>
                    </a:cubicBezTo>
                    <a:cubicBezTo>
                      <a:pt x="134" y="121"/>
                      <a:pt x="133" y="122"/>
                      <a:pt x="133" y="124"/>
                    </a:cubicBezTo>
                    <a:cubicBezTo>
                      <a:pt x="134" y="127"/>
                      <a:pt x="136" y="128"/>
                      <a:pt x="139" y="128"/>
                    </a:cubicBezTo>
                    <a:cubicBezTo>
                      <a:pt x="139" y="130"/>
                      <a:pt x="147" y="133"/>
                      <a:pt x="139" y="135"/>
                    </a:cubicBezTo>
                    <a:cubicBezTo>
                      <a:pt x="117" y="122"/>
                      <a:pt x="92" y="116"/>
                      <a:pt x="68" y="108"/>
                    </a:cubicBezTo>
                    <a:cubicBezTo>
                      <a:pt x="91" y="119"/>
                      <a:pt x="114" y="131"/>
                      <a:pt x="139" y="135"/>
                    </a:cubicBezTo>
                    <a:cubicBezTo>
                      <a:pt x="148" y="141"/>
                      <a:pt x="157" y="144"/>
                      <a:pt x="167" y="146"/>
                    </a:cubicBezTo>
                    <a:cubicBezTo>
                      <a:pt x="183" y="148"/>
                      <a:pt x="198" y="155"/>
                      <a:pt x="214" y="159"/>
                    </a:cubicBezTo>
                    <a:cubicBezTo>
                      <a:pt x="215" y="163"/>
                      <a:pt x="216" y="166"/>
                      <a:pt x="217" y="169"/>
                    </a:cubicBezTo>
                    <a:cubicBezTo>
                      <a:pt x="212" y="169"/>
                      <a:pt x="207" y="169"/>
                      <a:pt x="202" y="168"/>
                    </a:cubicBezTo>
                    <a:cubicBezTo>
                      <a:pt x="176" y="164"/>
                      <a:pt x="148" y="164"/>
                      <a:pt x="122" y="154"/>
                    </a:cubicBezTo>
                    <a:cubicBezTo>
                      <a:pt x="122" y="154"/>
                      <a:pt x="121" y="153"/>
                      <a:pt x="120" y="153"/>
                    </a:cubicBezTo>
                    <a:cubicBezTo>
                      <a:pt x="120" y="153"/>
                      <a:pt x="119" y="153"/>
                      <a:pt x="119" y="154"/>
                    </a:cubicBezTo>
                    <a:cubicBezTo>
                      <a:pt x="120" y="154"/>
                      <a:pt x="121" y="154"/>
                      <a:pt x="122" y="155"/>
                    </a:cubicBezTo>
                    <a:cubicBezTo>
                      <a:pt x="123" y="163"/>
                      <a:pt x="132" y="160"/>
                      <a:pt x="136" y="164"/>
                    </a:cubicBezTo>
                    <a:cubicBezTo>
                      <a:pt x="134" y="169"/>
                      <a:pt x="127" y="164"/>
                      <a:pt x="126" y="171"/>
                    </a:cubicBezTo>
                    <a:cubicBezTo>
                      <a:pt x="145" y="171"/>
                      <a:pt x="163" y="166"/>
                      <a:pt x="184" y="171"/>
                    </a:cubicBezTo>
                    <a:cubicBezTo>
                      <a:pt x="176" y="175"/>
                      <a:pt x="170" y="178"/>
                      <a:pt x="164" y="181"/>
                    </a:cubicBezTo>
                    <a:cubicBezTo>
                      <a:pt x="166" y="183"/>
                      <a:pt x="167" y="184"/>
                      <a:pt x="169" y="183"/>
                    </a:cubicBezTo>
                    <a:cubicBezTo>
                      <a:pt x="186" y="173"/>
                      <a:pt x="204" y="168"/>
                      <a:pt x="224" y="177"/>
                    </a:cubicBezTo>
                    <a:cubicBezTo>
                      <a:pt x="226" y="177"/>
                      <a:pt x="226" y="179"/>
                      <a:pt x="226" y="181"/>
                    </a:cubicBezTo>
                    <a:close/>
                    <a:moveTo>
                      <a:pt x="130" y="55"/>
                    </a:moveTo>
                    <a:cubicBezTo>
                      <a:pt x="130" y="56"/>
                      <a:pt x="131" y="57"/>
                      <a:pt x="132" y="58"/>
                    </a:cubicBezTo>
                    <a:cubicBezTo>
                      <a:pt x="131" y="60"/>
                      <a:pt x="129" y="60"/>
                      <a:pt x="127" y="60"/>
                    </a:cubicBezTo>
                    <a:cubicBezTo>
                      <a:pt x="126" y="60"/>
                      <a:pt x="126" y="59"/>
                      <a:pt x="125" y="58"/>
                    </a:cubicBezTo>
                    <a:cubicBezTo>
                      <a:pt x="124" y="59"/>
                      <a:pt x="124" y="59"/>
                      <a:pt x="124" y="59"/>
                    </a:cubicBezTo>
                    <a:cubicBezTo>
                      <a:pt x="125" y="60"/>
                      <a:pt x="126" y="60"/>
                      <a:pt x="127" y="60"/>
                    </a:cubicBezTo>
                    <a:cubicBezTo>
                      <a:pt x="127" y="64"/>
                      <a:pt x="130" y="66"/>
                      <a:pt x="133" y="67"/>
                    </a:cubicBezTo>
                    <a:cubicBezTo>
                      <a:pt x="148" y="77"/>
                      <a:pt x="159" y="92"/>
                      <a:pt x="168" y="107"/>
                    </a:cubicBezTo>
                    <a:cubicBezTo>
                      <a:pt x="171" y="111"/>
                      <a:pt x="173" y="115"/>
                      <a:pt x="166" y="116"/>
                    </a:cubicBezTo>
                    <a:cubicBezTo>
                      <a:pt x="166" y="110"/>
                      <a:pt x="161" y="108"/>
                      <a:pt x="156" y="109"/>
                    </a:cubicBezTo>
                    <a:cubicBezTo>
                      <a:pt x="155" y="100"/>
                      <a:pt x="147" y="98"/>
                      <a:pt x="140" y="96"/>
                    </a:cubicBezTo>
                    <a:cubicBezTo>
                      <a:pt x="145" y="101"/>
                      <a:pt x="149" y="107"/>
                      <a:pt x="156" y="109"/>
                    </a:cubicBezTo>
                    <a:cubicBezTo>
                      <a:pt x="157" y="114"/>
                      <a:pt x="161" y="115"/>
                      <a:pt x="166" y="116"/>
                    </a:cubicBezTo>
                    <a:cubicBezTo>
                      <a:pt x="168" y="125"/>
                      <a:pt x="175" y="126"/>
                      <a:pt x="182" y="129"/>
                    </a:cubicBezTo>
                    <a:cubicBezTo>
                      <a:pt x="167" y="107"/>
                      <a:pt x="170" y="79"/>
                      <a:pt x="158" y="57"/>
                    </a:cubicBezTo>
                    <a:cubicBezTo>
                      <a:pt x="157" y="67"/>
                      <a:pt x="164" y="75"/>
                      <a:pt x="162" y="88"/>
                    </a:cubicBezTo>
                    <a:cubicBezTo>
                      <a:pt x="158" y="83"/>
                      <a:pt x="155" y="79"/>
                      <a:pt x="152" y="76"/>
                    </a:cubicBezTo>
                    <a:cubicBezTo>
                      <a:pt x="146" y="69"/>
                      <a:pt x="142" y="61"/>
                      <a:pt x="132" y="58"/>
                    </a:cubicBezTo>
                    <a:cubicBezTo>
                      <a:pt x="131" y="57"/>
                      <a:pt x="130" y="56"/>
                      <a:pt x="130" y="55"/>
                    </a:cubicBezTo>
                    <a:cubicBezTo>
                      <a:pt x="129" y="54"/>
                      <a:pt x="129" y="52"/>
                      <a:pt x="127" y="52"/>
                    </a:cubicBezTo>
                    <a:cubicBezTo>
                      <a:pt x="126" y="52"/>
                      <a:pt x="126" y="52"/>
                      <a:pt x="126" y="52"/>
                    </a:cubicBezTo>
                    <a:cubicBezTo>
                      <a:pt x="126" y="55"/>
                      <a:pt x="128" y="55"/>
                      <a:pt x="130" y="55"/>
                    </a:cubicBezTo>
                    <a:close/>
                    <a:moveTo>
                      <a:pt x="105" y="70"/>
                    </a:moveTo>
                    <a:cubicBezTo>
                      <a:pt x="105" y="68"/>
                      <a:pt x="105" y="67"/>
                      <a:pt x="103" y="66"/>
                    </a:cubicBezTo>
                    <a:cubicBezTo>
                      <a:pt x="103" y="66"/>
                      <a:pt x="102" y="67"/>
                      <a:pt x="102" y="68"/>
                    </a:cubicBezTo>
                    <a:cubicBezTo>
                      <a:pt x="102" y="70"/>
                      <a:pt x="104" y="70"/>
                      <a:pt x="105" y="70"/>
                    </a:cubicBezTo>
                    <a:cubicBezTo>
                      <a:pt x="106" y="71"/>
                      <a:pt x="107" y="73"/>
                      <a:pt x="108" y="75"/>
                    </a:cubicBezTo>
                    <a:cubicBezTo>
                      <a:pt x="91" y="75"/>
                      <a:pt x="77" y="66"/>
                      <a:pt x="61" y="60"/>
                    </a:cubicBezTo>
                    <a:cubicBezTo>
                      <a:pt x="60" y="66"/>
                      <a:pt x="68" y="64"/>
                      <a:pt x="66" y="70"/>
                    </a:cubicBezTo>
                    <a:cubicBezTo>
                      <a:pt x="57" y="70"/>
                      <a:pt x="47" y="70"/>
                      <a:pt x="38" y="70"/>
                    </a:cubicBezTo>
                    <a:cubicBezTo>
                      <a:pt x="37" y="71"/>
                      <a:pt x="37" y="72"/>
                      <a:pt x="37" y="73"/>
                    </a:cubicBezTo>
                    <a:cubicBezTo>
                      <a:pt x="57" y="74"/>
                      <a:pt x="77" y="71"/>
                      <a:pt x="95" y="79"/>
                    </a:cubicBezTo>
                    <a:cubicBezTo>
                      <a:pt x="84" y="79"/>
                      <a:pt x="74" y="80"/>
                      <a:pt x="66" y="88"/>
                    </a:cubicBezTo>
                    <a:cubicBezTo>
                      <a:pt x="89" y="85"/>
                      <a:pt x="113" y="78"/>
                      <a:pt x="136" y="93"/>
                    </a:cubicBezTo>
                    <a:cubicBezTo>
                      <a:pt x="130" y="84"/>
                      <a:pt x="122" y="79"/>
                      <a:pt x="113" y="75"/>
                    </a:cubicBezTo>
                    <a:cubicBezTo>
                      <a:pt x="112" y="70"/>
                      <a:pt x="109" y="70"/>
                      <a:pt x="105" y="70"/>
                    </a:cubicBezTo>
                    <a:close/>
                    <a:moveTo>
                      <a:pt x="79" y="50"/>
                    </a:moveTo>
                    <a:cubicBezTo>
                      <a:pt x="79" y="50"/>
                      <a:pt x="78" y="50"/>
                      <a:pt x="78" y="50"/>
                    </a:cubicBezTo>
                    <a:cubicBezTo>
                      <a:pt x="78" y="50"/>
                      <a:pt x="79" y="50"/>
                      <a:pt x="79" y="51"/>
                    </a:cubicBezTo>
                    <a:cubicBezTo>
                      <a:pt x="80" y="56"/>
                      <a:pt x="83" y="57"/>
                      <a:pt x="88" y="56"/>
                    </a:cubicBezTo>
                    <a:cubicBezTo>
                      <a:pt x="86" y="52"/>
                      <a:pt x="82" y="51"/>
                      <a:pt x="79" y="50"/>
                    </a:cubicBezTo>
                    <a:close/>
                    <a:moveTo>
                      <a:pt x="113" y="151"/>
                    </a:moveTo>
                    <a:cubicBezTo>
                      <a:pt x="114" y="151"/>
                      <a:pt x="114" y="150"/>
                      <a:pt x="115" y="149"/>
                    </a:cubicBezTo>
                    <a:cubicBezTo>
                      <a:pt x="108" y="145"/>
                      <a:pt x="102" y="142"/>
                      <a:pt x="96" y="138"/>
                    </a:cubicBezTo>
                    <a:cubicBezTo>
                      <a:pt x="95" y="137"/>
                      <a:pt x="92" y="138"/>
                      <a:pt x="92" y="140"/>
                    </a:cubicBezTo>
                    <a:cubicBezTo>
                      <a:pt x="92" y="141"/>
                      <a:pt x="93" y="143"/>
                      <a:pt x="94" y="143"/>
                    </a:cubicBezTo>
                    <a:cubicBezTo>
                      <a:pt x="100" y="146"/>
                      <a:pt x="107" y="149"/>
                      <a:pt x="113" y="151"/>
                    </a:cubicBezTo>
                    <a:close/>
                    <a:moveTo>
                      <a:pt x="155" y="52"/>
                    </a:moveTo>
                    <a:cubicBezTo>
                      <a:pt x="154" y="40"/>
                      <a:pt x="154" y="40"/>
                      <a:pt x="142" y="37"/>
                    </a:cubicBezTo>
                    <a:cubicBezTo>
                      <a:pt x="148" y="42"/>
                      <a:pt x="149" y="49"/>
                      <a:pt x="155" y="52"/>
                    </a:cubicBezTo>
                    <a:close/>
                    <a:moveTo>
                      <a:pt x="147" y="193"/>
                    </a:moveTo>
                    <a:cubicBezTo>
                      <a:pt x="154" y="192"/>
                      <a:pt x="158" y="190"/>
                      <a:pt x="161" y="183"/>
                    </a:cubicBezTo>
                    <a:cubicBezTo>
                      <a:pt x="155" y="185"/>
                      <a:pt x="150" y="187"/>
                      <a:pt x="147" y="193"/>
                    </a:cubicBezTo>
                    <a:close/>
                    <a:moveTo>
                      <a:pt x="141" y="200"/>
                    </a:moveTo>
                    <a:cubicBezTo>
                      <a:pt x="137" y="199"/>
                      <a:pt x="135" y="192"/>
                      <a:pt x="128" y="194"/>
                    </a:cubicBezTo>
                    <a:cubicBezTo>
                      <a:pt x="131" y="199"/>
                      <a:pt x="135" y="202"/>
                      <a:pt x="141" y="200"/>
                    </a:cubicBezTo>
                    <a:close/>
                    <a:moveTo>
                      <a:pt x="164" y="44"/>
                    </a:moveTo>
                    <a:cubicBezTo>
                      <a:pt x="166" y="49"/>
                      <a:pt x="167" y="52"/>
                      <a:pt x="172" y="52"/>
                    </a:cubicBezTo>
                    <a:cubicBezTo>
                      <a:pt x="172" y="47"/>
                      <a:pt x="169" y="45"/>
                      <a:pt x="164" y="44"/>
                    </a:cubicBezTo>
                    <a:close/>
                    <a:moveTo>
                      <a:pt x="73" y="45"/>
                    </a:moveTo>
                    <a:cubicBezTo>
                      <a:pt x="72" y="45"/>
                      <a:pt x="72" y="44"/>
                      <a:pt x="71" y="44"/>
                    </a:cubicBezTo>
                    <a:cubicBezTo>
                      <a:pt x="71" y="45"/>
                      <a:pt x="71" y="46"/>
                      <a:pt x="70" y="46"/>
                    </a:cubicBezTo>
                    <a:cubicBezTo>
                      <a:pt x="71" y="46"/>
                      <a:pt x="72" y="47"/>
                      <a:pt x="72" y="47"/>
                    </a:cubicBezTo>
                    <a:cubicBezTo>
                      <a:pt x="73" y="47"/>
                      <a:pt x="73" y="46"/>
                      <a:pt x="73" y="45"/>
                    </a:cubicBezTo>
                    <a:close/>
                    <a:moveTo>
                      <a:pt x="95" y="62"/>
                    </a:moveTo>
                    <a:cubicBezTo>
                      <a:pt x="95" y="62"/>
                      <a:pt x="96" y="62"/>
                      <a:pt x="96" y="62"/>
                    </a:cubicBezTo>
                    <a:cubicBezTo>
                      <a:pt x="96" y="62"/>
                      <a:pt x="96" y="61"/>
                      <a:pt x="96" y="61"/>
                    </a:cubicBezTo>
                    <a:cubicBezTo>
                      <a:pt x="96" y="61"/>
                      <a:pt x="96" y="61"/>
                      <a:pt x="95" y="61"/>
                    </a:cubicBezTo>
                    <a:cubicBezTo>
                      <a:pt x="95" y="61"/>
                      <a:pt x="95" y="61"/>
                      <a:pt x="95" y="6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2" name="Freeform 31">
                <a:extLst>
                  <a:ext uri="{FF2B5EF4-FFF2-40B4-BE49-F238E27FC236}">
                    <a16:creationId xmlns:a16="http://schemas.microsoft.com/office/drawing/2014/main" id="{50354F2C-0010-E15B-A844-DA0C690E6626}"/>
                  </a:ext>
                </a:extLst>
              </p:cNvPr>
              <p:cNvSpPr>
                <a:spLocks noEditPoints="1"/>
              </p:cNvSpPr>
              <p:nvPr/>
            </p:nvSpPr>
            <p:spPr bwMode="auto">
              <a:xfrm>
                <a:off x="465" y="1888"/>
                <a:ext cx="292" cy="371"/>
              </a:xfrm>
              <a:custGeom>
                <a:avLst/>
                <a:gdLst>
                  <a:gd name="T0" fmla="*/ 13 w 254"/>
                  <a:gd name="T1" fmla="*/ 226 h 323"/>
                  <a:gd name="T2" fmla="*/ 77 w 254"/>
                  <a:gd name="T3" fmla="*/ 76 h 323"/>
                  <a:gd name="T4" fmla="*/ 200 w 254"/>
                  <a:gd name="T5" fmla="*/ 55 h 323"/>
                  <a:gd name="T6" fmla="*/ 138 w 254"/>
                  <a:gd name="T7" fmla="*/ 149 h 323"/>
                  <a:gd name="T8" fmla="*/ 139 w 254"/>
                  <a:gd name="T9" fmla="*/ 152 h 323"/>
                  <a:gd name="T10" fmla="*/ 145 w 254"/>
                  <a:gd name="T11" fmla="*/ 159 h 323"/>
                  <a:gd name="T12" fmla="*/ 20 w 254"/>
                  <a:gd name="T13" fmla="*/ 247 h 323"/>
                  <a:gd name="T14" fmla="*/ 0 w 254"/>
                  <a:gd name="T15" fmla="*/ 320 h 323"/>
                  <a:gd name="T16" fmla="*/ 112 w 254"/>
                  <a:gd name="T17" fmla="*/ 148 h 323"/>
                  <a:gd name="T18" fmla="*/ 109 w 254"/>
                  <a:gd name="T19" fmla="*/ 144 h 323"/>
                  <a:gd name="T20" fmla="*/ 134 w 254"/>
                  <a:gd name="T21" fmla="*/ 126 h 323"/>
                  <a:gd name="T22" fmla="*/ 128 w 254"/>
                  <a:gd name="T23" fmla="*/ 129 h 323"/>
                  <a:gd name="T24" fmla="*/ 107 w 254"/>
                  <a:gd name="T25" fmla="*/ 146 h 323"/>
                  <a:gd name="T26" fmla="*/ 61 w 254"/>
                  <a:gd name="T27" fmla="*/ 177 h 323"/>
                  <a:gd name="T28" fmla="*/ 30 w 254"/>
                  <a:gd name="T29" fmla="*/ 191 h 323"/>
                  <a:gd name="T30" fmla="*/ 20 w 254"/>
                  <a:gd name="T31" fmla="*/ 212 h 323"/>
                  <a:gd name="T32" fmla="*/ 112 w 254"/>
                  <a:gd name="T33" fmla="*/ 148 h 323"/>
                  <a:gd name="T34" fmla="*/ 122 w 254"/>
                  <a:gd name="T35" fmla="*/ 145 h 323"/>
                  <a:gd name="T36" fmla="*/ 119 w 254"/>
                  <a:gd name="T37" fmla="*/ 146 h 323"/>
                  <a:gd name="T38" fmla="*/ 154 w 254"/>
                  <a:gd name="T39" fmla="*/ 78 h 323"/>
                  <a:gd name="T40" fmla="*/ 150 w 254"/>
                  <a:gd name="T41" fmla="*/ 81 h 323"/>
                  <a:gd name="T42" fmla="*/ 124 w 254"/>
                  <a:gd name="T43" fmla="*/ 105 h 323"/>
                  <a:gd name="T44" fmla="*/ 99 w 254"/>
                  <a:gd name="T45" fmla="*/ 121 h 323"/>
                  <a:gd name="T46" fmla="*/ 124 w 254"/>
                  <a:gd name="T47" fmla="*/ 105 h 323"/>
                  <a:gd name="T48" fmla="*/ 194 w 254"/>
                  <a:gd name="T49" fmla="*/ 77 h 323"/>
                  <a:gd name="T50" fmla="*/ 148 w 254"/>
                  <a:gd name="T51" fmla="*/ 83 h 323"/>
                  <a:gd name="T52" fmla="*/ 116 w 254"/>
                  <a:gd name="T53" fmla="*/ 57 h 323"/>
                  <a:gd name="T54" fmla="*/ 109 w 254"/>
                  <a:gd name="T55" fmla="*/ 69 h 323"/>
                  <a:gd name="T56" fmla="*/ 114 w 254"/>
                  <a:gd name="T57" fmla="*/ 80 h 323"/>
                  <a:gd name="T58" fmla="*/ 167 w 254"/>
                  <a:gd name="T59" fmla="*/ 40 h 323"/>
                  <a:gd name="T60" fmla="*/ 191 w 254"/>
                  <a:gd name="T61" fmla="*/ 38 h 323"/>
                  <a:gd name="T62" fmla="*/ 174 w 254"/>
                  <a:gd name="T63" fmla="*/ 37 h 323"/>
                  <a:gd name="T64" fmla="*/ 198 w 254"/>
                  <a:gd name="T65" fmla="*/ 23 h 323"/>
                  <a:gd name="T66" fmla="*/ 167 w 254"/>
                  <a:gd name="T67" fmla="*/ 37 h 323"/>
                  <a:gd name="T68" fmla="*/ 126 w 254"/>
                  <a:gd name="T69" fmla="*/ 66 h 323"/>
                  <a:gd name="T70" fmla="*/ 109 w 254"/>
                  <a:gd name="T71" fmla="*/ 69 h 323"/>
                  <a:gd name="T72" fmla="*/ 116 w 254"/>
                  <a:gd name="T73" fmla="*/ 57 h 323"/>
                  <a:gd name="T74" fmla="*/ 116 w 254"/>
                  <a:gd name="T75" fmla="*/ 57 h 323"/>
                  <a:gd name="T76" fmla="*/ 60 w 254"/>
                  <a:gd name="T77" fmla="*/ 142 h 323"/>
                  <a:gd name="T78" fmla="*/ 66 w 254"/>
                  <a:gd name="T79" fmla="*/ 113 h 323"/>
                  <a:gd name="T80" fmla="*/ 42 w 254"/>
                  <a:gd name="T81" fmla="*/ 168 h 323"/>
                  <a:gd name="T82" fmla="*/ 73 w 254"/>
                  <a:gd name="T83" fmla="*/ 139 h 323"/>
                  <a:gd name="T84" fmla="*/ 76 w 254"/>
                  <a:gd name="T85" fmla="*/ 135 h 323"/>
                  <a:gd name="T86" fmla="*/ 97 w 254"/>
                  <a:gd name="T87" fmla="*/ 82 h 323"/>
                  <a:gd name="T88" fmla="*/ 97 w 254"/>
                  <a:gd name="T89" fmla="*/ 82 h 323"/>
                  <a:gd name="T90" fmla="*/ 108 w 254"/>
                  <a:gd name="T91" fmla="*/ 172 h 323"/>
                  <a:gd name="T92" fmla="*/ 39 w 254"/>
                  <a:gd name="T93" fmla="*/ 174 h 323"/>
                  <a:gd name="T94" fmla="*/ 39 w 254"/>
                  <a:gd name="T95" fmla="*/ 174 h 323"/>
                  <a:gd name="T96" fmla="*/ 128 w 254"/>
                  <a:gd name="T97" fmla="*/ 143 h 323"/>
                  <a:gd name="T98" fmla="*/ 127 w 254"/>
                  <a:gd name="T99" fmla="*/ 140 h 323"/>
                  <a:gd name="T100" fmla="*/ 206 w 254"/>
                  <a:gd name="T101" fmla="*/ 16 h 323"/>
                  <a:gd name="T102" fmla="*/ 206 w 254"/>
                  <a:gd name="T103" fmla="*/ 20 h 323"/>
                  <a:gd name="T104" fmla="*/ 70 w 254"/>
                  <a:gd name="T105" fmla="*/ 130 h 323"/>
                  <a:gd name="T106" fmla="*/ 65 w 254"/>
                  <a:gd name="T107" fmla="*/ 130 h 323"/>
                  <a:gd name="T108" fmla="*/ 70 w 254"/>
                  <a:gd name="T109" fmla="*/ 130 h 323"/>
                  <a:gd name="T110" fmla="*/ 95 w 254"/>
                  <a:gd name="T111" fmla="*/ 121 h 323"/>
                  <a:gd name="T112" fmla="*/ 94 w 254"/>
                  <a:gd name="T113" fmla="*/ 123 h 323"/>
                  <a:gd name="T114" fmla="*/ 142 w 254"/>
                  <a:gd name="T115" fmla="*/ 119 h 323"/>
                  <a:gd name="T116" fmla="*/ 139 w 254"/>
                  <a:gd name="T117" fmla="*/ 120 h 323"/>
                  <a:gd name="T118" fmla="*/ 142 w 254"/>
                  <a:gd name="T119" fmla="*/ 119 h 323"/>
                  <a:gd name="T120" fmla="*/ 121 w 254"/>
                  <a:gd name="T121" fmla="*/ 50 h 323"/>
                  <a:gd name="T122" fmla="*/ 122 w 254"/>
                  <a:gd name="T123" fmla="*/ 51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4" h="323">
                    <a:moveTo>
                      <a:pt x="0" y="320"/>
                    </a:moveTo>
                    <a:cubicBezTo>
                      <a:pt x="0" y="288"/>
                      <a:pt x="4" y="257"/>
                      <a:pt x="13" y="226"/>
                    </a:cubicBezTo>
                    <a:cubicBezTo>
                      <a:pt x="17" y="225"/>
                      <a:pt x="18" y="224"/>
                      <a:pt x="14" y="221"/>
                    </a:cubicBezTo>
                    <a:cubicBezTo>
                      <a:pt x="19" y="165"/>
                      <a:pt x="40" y="117"/>
                      <a:pt x="77" y="76"/>
                    </a:cubicBezTo>
                    <a:cubicBezTo>
                      <a:pt x="123" y="25"/>
                      <a:pt x="182" y="0"/>
                      <a:pt x="254" y="0"/>
                    </a:cubicBezTo>
                    <a:cubicBezTo>
                      <a:pt x="236" y="21"/>
                      <a:pt x="220" y="39"/>
                      <a:pt x="200" y="55"/>
                    </a:cubicBezTo>
                    <a:cubicBezTo>
                      <a:pt x="207" y="55"/>
                      <a:pt x="213" y="54"/>
                      <a:pt x="219" y="53"/>
                    </a:cubicBezTo>
                    <a:cubicBezTo>
                      <a:pt x="206" y="98"/>
                      <a:pt x="180" y="130"/>
                      <a:pt x="138" y="149"/>
                    </a:cubicBezTo>
                    <a:cubicBezTo>
                      <a:pt x="136" y="150"/>
                      <a:pt x="134" y="150"/>
                      <a:pt x="133" y="153"/>
                    </a:cubicBezTo>
                    <a:cubicBezTo>
                      <a:pt x="135" y="153"/>
                      <a:pt x="137" y="152"/>
                      <a:pt x="139" y="152"/>
                    </a:cubicBezTo>
                    <a:cubicBezTo>
                      <a:pt x="141" y="152"/>
                      <a:pt x="142" y="151"/>
                      <a:pt x="144" y="151"/>
                    </a:cubicBezTo>
                    <a:cubicBezTo>
                      <a:pt x="144" y="154"/>
                      <a:pt x="145" y="156"/>
                      <a:pt x="145" y="159"/>
                    </a:cubicBezTo>
                    <a:cubicBezTo>
                      <a:pt x="122" y="188"/>
                      <a:pt x="92" y="207"/>
                      <a:pt x="55" y="214"/>
                    </a:cubicBezTo>
                    <a:cubicBezTo>
                      <a:pt x="26" y="219"/>
                      <a:pt x="26" y="219"/>
                      <a:pt x="20" y="247"/>
                    </a:cubicBezTo>
                    <a:cubicBezTo>
                      <a:pt x="15" y="270"/>
                      <a:pt x="12" y="293"/>
                      <a:pt x="13" y="317"/>
                    </a:cubicBezTo>
                    <a:cubicBezTo>
                      <a:pt x="8" y="317"/>
                      <a:pt x="5" y="323"/>
                      <a:pt x="0" y="320"/>
                    </a:cubicBezTo>
                    <a:close/>
                    <a:moveTo>
                      <a:pt x="119" y="146"/>
                    </a:moveTo>
                    <a:cubicBezTo>
                      <a:pt x="116" y="146"/>
                      <a:pt x="113" y="146"/>
                      <a:pt x="112" y="148"/>
                    </a:cubicBezTo>
                    <a:cubicBezTo>
                      <a:pt x="110" y="148"/>
                      <a:pt x="108" y="148"/>
                      <a:pt x="107" y="146"/>
                    </a:cubicBezTo>
                    <a:cubicBezTo>
                      <a:pt x="108" y="145"/>
                      <a:pt x="108" y="144"/>
                      <a:pt x="109" y="144"/>
                    </a:cubicBezTo>
                    <a:cubicBezTo>
                      <a:pt x="117" y="141"/>
                      <a:pt x="125" y="137"/>
                      <a:pt x="129" y="129"/>
                    </a:cubicBezTo>
                    <a:cubicBezTo>
                      <a:pt x="131" y="129"/>
                      <a:pt x="133" y="129"/>
                      <a:pt x="134" y="126"/>
                    </a:cubicBezTo>
                    <a:cubicBezTo>
                      <a:pt x="134" y="126"/>
                      <a:pt x="133" y="125"/>
                      <a:pt x="133" y="125"/>
                    </a:cubicBezTo>
                    <a:cubicBezTo>
                      <a:pt x="129" y="124"/>
                      <a:pt x="129" y="127"/>
                      <a:pt x="128" y="129"/>
                    </a:cubicBezTo>
                    <a:cubicBezTo>
                      <a:pt x="120" y="132"/>
                      <a:pt x="112" y="134"/>
                      <a:pt x="109" y="144"/>
                    </a:cubicBezTo>
                    <a:cubicBezTo>
                      <a:pt x="108" y="144"/>
                      <a:pt x="108" y="145"/>
                      <a:pt x="107" y="146"/>
                    </a:cubicBezTo>
                    <a:cubicBezTo>
                      <a:pt x="88" y="151"/>
                      <a:pt x="75" y="165"/>
                      <a:pt x="61" y="177"/>
                    </a:cubicBezTo>
                    <a:cubicBezTo>
                      <a:pt x="61" y="177"/>
                      <a:pt x="61" y="177"/>
                      <a:pt x="61" y="177"/>
                    </a:cubicBezTo>
                    <a:cubicBezTo>
                      <a:pt x="56" y="178"/>
                      <a:pt x="53" y="181"/>
                      <a:pt x="49" y="183"/>
                    </a:cubicBezTo>
                    <a:cubicBezTo>
                      <a:pt x="43" y="186"/>
                      <a:pt x="40" y="197"/>
                      <a:pt x="30" y="191"/>
                    </a:cubicBezTo>
                    <a:cubicBezTo>
                      <a:pt x="29" y="191"/>
                      <a:pt x="28" y="192"/>
                      <a:pt x="27" y="193"/>
                    </a:cubicBezTo>
                    <a:cubicBezTo>
                      <a:pt x="25" y="199"/>
                      <a:pt x="23" y="206"/>
                      <a:pt x="20" y="212"/>
                    </a:cubicBezTo>
                    <a:cubicBezTo>
                      <a:pt x="34" y="191"/>
                      <a:pt x="62" y="189"/>
                      <a:pt x="78" y="171"/>
                    </a:cubicBezTo>
                    <a:cubicBezTo>
                      <a:pt x="86" y="161"/>
                      <a:pt x="102" y="158"/>
                      <a:pt x="112" y="148"/>
                    </a:cubicBezTo>
                    <a:cubicBezTo>
                      <a:pt x="114" y="148"/>
                      <a:pt x="117" y="149"/>
                      <a:pt x="119" y="146"/>
                    </a:cubicBezTo>
                    <a:cubicBezTo>
                      <a:pt x="120" y="146"/>
                      <a:pt x="121" y="145"/>
                      <a:pt x="122" y="145"/>
                    </a:cubicBezTo>
                    <a:cubicBezTo>
                      <a:pt x="122" y="145"/>
                      <a:pt x="122" y="144"/>
                      <a:pt x="121" y="144"/>
                    </a:cubicBezTo>
                    <a:cubicBezTo>
                      <a:pt x="121" y="145"/>
                      <a:pt x="120" y="145"/>
                      <a:pt x="119" y="146"/>
                    </a:cubicBezTo>
                    <a:close/>
                    <a:moveTo>
                      <a:pt x="150" y="81"/>
                    </a:moveTo>
                    <a:cubicBezTo>
                      <a:pt x="152" y="80"/>
                      <a:pt x="154" y="80"/>
                      <a:pt x="154" y="78"/>
                    </a:cubicBezTo>
                    <a:cubicBezTo>
                      <a:pt x="154" y="78"/>
                      <a:pt x="153" y="77"/>
                      <a:pt x="153" y="77"/>
                    </a:cubicBezTo>
                    <a:cubicBezTo>
                      <a:pt x="151" y="77"/>
                      <a:pt x="151" y="79"/>
                      <a:pt x="150" y="81"/>
                    </a:cubicBezTo>
                    <a:cubicBezTo>
                      <a:pt x="149" y="82"/>
                      <a:pt x="149" y="82"/>
                      <a:pt x="148" y="83"/>
                    </a:cubicBezTo>
                    <a:cubicBezTo>
                      <a:pt x="139" y="89"/>
                      <a:pt x="128" y="93"/>
                      <a:pt x="124" y="105"/>
                    </a:cubicBezTo>
                    <a:cubicBezTo>
                      <a:pt x="121" y="105"/>
                      <a:pt x="118" y="105"/>
                      <a:pt x="116" y="107"/>
                    </a:cubicBezTo>
                    <a:cubicBezTo>
                      <a:pt x="110" y="109"/>
                      <a:pt x="102" y="109"/>
                      <a:pt x="99" y="121"/>
                    </a:cubicBezTo>
                    <a:cubicBezTo>
                      <a:pt x="107" y="115"/>
                      <a:pt x="114" y="115"/>
                      <a:pt x="116" y="107"/>
                    </a:cubicBezTo>
                    <a:cubicBezTo>
                      <a:pt x="119" y="107"/>
                      <a:pt x="122" y="108"/>
                      <a:pt x="124" y="105"/>
                    </a:cubicBezTo>
                    <a:cubicBezTo>
                      <a:pt x="149" y="94"/>
                      <a:pt x="175" y="83"/>
                      <a:pt x="204" y="79"/>
                    </a:cubicBezTo>
                    <a:cubicBezTo>
                      <a:pt x="199" y="75"/>
                      <a:pt x="197" y="77"/>
                      <a:pt x="194" y="77"/>
                    </a:cubicBezTo>
                    <a:cubicBezTo>
                      <a:pt x="180" y="77"/>
                      <a:pt x="167" y="85"/>
                      <a:pt x="154" y="87"/>
                    </a:cubicBezTo>
                    <a:cubicBezTo>
                      <a:pt x="150" y="87"/>
                      <a:pt x="148" y="87"/>
                      <a:pt x="148" y="83"/>
                    </a:cubicBezTo>
                    <a:cubicBezTo>
                      <a:pt x="149" y="82"/>
                      <a:pt x="149" y="82"/>
                      <a:pt x="150" y="81"/>
                    </a:cubicBezTo>
                    <a:close/>
                    <a:moveTo>
                      <a:pt x="116" y="57"/>
                    </a:moveTo>
                    <a:cubicBezTo>
                      <a:pt x="113" y="58"/>
                      <a:pt x="112" y="60"/>
                      <a:pt x="112" y="64"/>
                    </a:cubicBezTo>
                    <a:cubicBezTo>
                      <a:pt x="110" y="65"/>
                      <a:pt x="109" y="67"/>
                      <a:pt x="109" y="69"/>
                    </a:cubicBezTo>
                    <a:cubicBezTo>
                      <a:pt x="104" y="69"/>
                      <a:pt x="99" y="72"/>
                      <a:pt x="101" y="77"/>
                    </a:cubicBezTo>
                    <a:cubicBezTo>
                      <a:pt x="102" y="79"/>
                      <a:pt x="107" y="86"/>
                      <a:pt x="114" y="80"/>
                    </a:cubicBezTo>
                    <a:cubicBezTo>
                      <a:pt x="119" y="76"/>
                      <a:pt x="125" y="74"/>
                      <a:pt x="126" y="66"/>
                    </a:cubicBezTo>
                    <a:cubicBezTo>
                      <a:pt x="142" y="60"/>
                      <a:pt x="156" y="53"/>
                      <a:pt x="167" y="40"/>
                    </a:cubicBezTo>
                    <a:cubicBezTo>
                      <a:pt x="168" y="45"/>
                      <a:pt x="171" y="45"/>
                      <a:pt x="175" y="43"/>
                    </a:cubicBezTo>
                    <a:cubicBezTo>
                      <a:pt x="180" y="41"/>
                      <a:pt x="186" y="39"/>
                      <a:pt x="191" y="38"/>
                    </a:cubicBezTo>
                    <a:cubicBezTo>
                      <a:pt x="198" y="36"/>
                      <a:pt x="205" y="36"/>
                      <a:pt x="211" y="30"/>
                    </a:cubicBezTo>
                    <a:cubicBezTo>
                      <a:pt x="199" y="32"/>
                      <a:pt x="187" y="35"/>
                      <a:pt x="174" y="37"/>
                    </a:cubicBezTo>
                    <a:cubicBezTo>
                      <a:pt x="174" y="37"/>
                      <a:pt x="174" y="36"/>
                      <a:pt x="174" y="36"/>
                    </a:cubicBezTo>
                    <a:cubicBezTo>
                      <a:pt x="182" y="31"/>
                      <a:pt x="190" y="27"/>
                      <a:pt x="198" y="23"/>
                    </a:cubicBezTo>
                    <a:cubicBezTo>
                      <a:pt x="197" y="22"/>
                      <a:pt x="197" y="21"/>
                      <a:pt x="196" y="20"/>
                    </a:cubicBezTo>
                    <a:cubicBezTo>
                      <a:pt x="186" y="25"/>
                      <a:pt x="174" y="26"/>
                      <a:pt x="167" y="37"/>
                    </a:cubicBezTo>
                    <a:cubicBezTo>
                      <a:pt x="160" y="34"/>
                      <a:pt x="155" y="36"/>
                      <a:pt x="150" y="43"/>
                    </a:cubicBezTo>
                    <a:cubicBezTo>
                      <a:pt x="144" y="52"/>
                      <a:pt x="131" y="55"/>
                      <a:pt x="126" y="66"/>
                    </a:cubicBezTo>
                    <a:cubicBezTo>
                      <a:pt x="121" y="66"/>
                      <a:pt x="119" y="70"/>
                      <a:pt x="115" y="72"/>
                    </a:cubicBezTo>
                    <a:cubicBezTo>
                      <a:pt x="111" y="74"/>
                      <a:pt x="110" y="72"/>
                      <a:pt x="109" y="69"/>
                    </a:cubicBezTo>
                    <a:cubicBezTo>
                      <a:pt x="111" y="68"/>
                      <a:pt x="112" y="66"/>
                      <a:pt x="112" y="64"/>
                    </a:cubicBezTo>
                    <a:cubicBezTo>
                      <a:pt x="115" y="62"/>
                      <a:pt x="116" y="60"/>
                      <a:pt x="116" y="57"/>
                    </a:cubicBezTo>
                    <a:cubicBezTo>
                      <a:pt x="117" y="56"/>
                      <a:pt x="117" y="56"/>
                      <a:pt x="117" y="55"/>
                    </a:cubicBezTo>
                    <a:cubicBezTo>
                      <a:pt x="117" y="56"/>
                      <a:pt x="117" y="56"/>
                      <a:pt x="116" y="57"/>
                    </a:cubicBezTo>
                    <a:close/>
                    <a:moveTo>
                      <a:pt x="73" y="139"/>
                    </a:moveTo>
                    <a:cubicBezTo>
                      <a:pt x="68" y="137"/>
                      <a:pt x="65" y="146"/>
                      <a:pt x="60" y="142"/>
                    </a:cubicBezTo>
                    <a:cubicBezTo>
                      <a:pt x="53" y="136"/>
                      <a:pt x="59" y="131"/>
                      <a:pt x="61" y="126"/>
                    </a:cubicBezTo>
                    <a:cubicBezTo>
                      <a:pt x="62" y="121"/>
                      <a:pt x="64" y="117"/>
                      <a:pt x="66" y="113"/>
                    </a:cubicBezTo>
                    <a:cubicBezTo>
                      <a:pt x="68" y="109"/>
                      <a:pt x="68" y="105"/>
                      <a:pt x="64" y="102"/>
                    </a:cubicBezTo>
                    <a:cubicBezTo>
                      <a:pt x="56" y="124"/>
                      <a:pt x="49" y="146"/>
                      <a:pt x="42" y="168"/>
                    </a:cubicBezTo>
                    <a:cubicBezTo>
                      <a:pt x="43" y="169"/>
                      <a:pt x="44" y="170"/>
                      <a:pt x="45" y="170"/>
                    </a:cubicBezTo>
                    <a:cubicBezTo>
                      <a:pt x="53" y="158"/>
                      <a:pt x="67" y="153"/>
                      <a:pt x="73" y="139"/>
                    </a:cubicBezTo>
                    <a:cubicBezTo>
                      <a:pt x="75" y="138"/>
                      <a:pt x="77" y="138"/>
                      <a:pt x="77" y="136"/>
                    </a:cubicBezTo>
                    <a:cubicBezTo>
                      <a:pt x="77" y="136"/>
                      <a:pt x="76" y="135"/>
                      <a:pt x="76" y="135"/>
                    </a:cubicBezTo>
                    <a:cubicBezTo>
                      <a:pt x="73" y="135"/>
                      <a:pt x="73" y="137"/>
                      <a:pt x="73" y="139"/>
                    </a:cubicBezTo>
                    <a:close/>
                    <a:moveTo>
                      <a:pt x="97" y="82"/>
                    </a:moveTo>
                    <a:cubicBezTo>
                      <a:pt x="91" y="99"/>
                      <a:pt x="78" y="109"/>
                      <a:pt x="72" y="123"/>
                    </a:cubicBezTo>
                    <a:cubicBezTo>
                      <a:pt x="87" y="113"/>
                      <a:pt x="101" y="91"/>
                      <a:pt x="97" y="82"/>
                    </a:cubicBezTo>
                    <a:close/>
                    <a:moveTo>
                      <a:pt x="77" y="178"/>
                    </a:moveTo>
                    <a:cubicBezTo>
                      <a:pt x="87" y="177"/>
                      <a:pt x="98" y="178"/>
                      <a:pt x="108" y="172"/>
                    </a:cubicBezTo>
                    <a:cubicBezTo>
                      <a:pt x="97" y="171"/>
                      <a:pt x="86" y="172"/>
                      <a:pt x="77" y="178"/>
                    </a:cubicBezTo>
                    <a:close/>
                    <a:moveTo>
                      <a:pt x="39" y="174"/>
                    </a:moveTo>
                    <a:cubicBezTo>
                      <a:pt x="37" y="177"/>
                      <a:pt x="32" y="180"/>
                      <a:pt x="34" y="187"/>
                    </a:cubicBezTo>
                    <a:cubicBezTo>
                      <a:pt x="38" y="183"/>
                      <a:pt x="40" y="179"/>
                      <a:pt x="39" y="174"/>
                    </a:cubicBezTo>
                    <a:close/>
                    <a:moveTo>
                      <a:pt x="127" y="140"/>
                    </a:moveTo>
                    <a:cubicBezTo>
                      <a:pt x="127" y="141"/>
                      <a:pt x="128" y="142"/>
                      <a:pt x="128" y="143"/>
                    </a:cubicBezTo>
                    <a:cubicBezTo>
                      <a:pt x="132" y="141"/>
                      <a:pt x="136" y="142"/>
                      <a:pt x="140" y="137"/>
                    </a:cubicBezTo>
                    <a:cubicBezTo>
                      <a:pt x="135" y="138"/>
                      <a:pt x="131" y="139"/>
                      <a:pt x="127" y="140"/>
                    </a:cubicBezTo>
                    <a:close/>
                    <a:moveTo>
                      <a:pt x="209" y="18"/>
                    </a:moveTo>
                    <a:cubicBezTo>
                      <a:pt x="210" y="16"/>
                      <a:pt x="208" y="16"/>
                      <a:pt x="206" y="16"/>
                    </a:cubicBezTo>
                    <a:cubicBezTo>
                      <a:pt x="205" y="16"/>
                      <a:pt x="203" y="17"/>
                      <a:pt x="203" y="18"/>
                    </a:cubicBezTo>
                    <a:cubicBezTo>
                      <a:pt x="202" y="20"/>
                      <a:pt x="204" y="20"/>
                      <a:pt x="206" y="20"/>
                    </a:cubicBezTo>
                    <a:cubicBezTo>
                      <a:pt x="207" y="20"/>
                      <a:pt x="209" y="20"/>
                      <a:pt x="209" y="18"/>
                    </a:cubicBezTo>
                    <a:close/>
                    <a:moveTo>
                      <a:pt x="70" y="130"/>
                    </a:moveTo>
                    <a:cubicBezTo>
                      <a:pt x="69" y="129"/>
                      <a:pt x="68" y="128"/>
                      <a:pt x="68" y="128"/>
                    </a:cubicBezTo>
                    <a:cubicBezTo>
                      <a:pt x="67" y="128"/>
                      <a:pt x="65" y="129"/>
                      <a:pt x="65" y="130"/>
                    </a:cubicBezTo>
                    <a:cubicBezTo>
                      <a:pt x="64" y="131"/>
                      <a:pt x="64" y="133"/>
                      <a:pt x="66" y="133"/>
                    </a:cubicBezTo>
                    <a:cubicBezTo>
                      <a:pt x="68" y="133"/>
                      <a:pt x="69" y="131"/>
                      <a:pt x="70" y="130"/>
                    </a:cubicBezTo>
                    <a:close/>
                    <a:moveTo>
                      <a:pt x="96" y="122"/>
                    </a:moveTo>
                    <a:cubicBezTo>
                      <a:pt x="96" y="122"/>
                      <a:pt x="96" y="121"/>
                      <a:pt x="95" y="121"/>
                    </a:cubicBezTo>
                    <a:cubicBezTo>
                      <a:pt x="95" y="120"/>
                      <a:pt x="94" y="121"/>
                      <a:pt x="93" y="121"/>
                    </a:cubicBezTo>
                    <a:cubicBezTo>
                      <a:pt x="94" y="122"/>
                      <a:pt x="94" y="123"/>
                      <a:pt x="94" y="123"/>
                    </a:cubicBezTo>
                    <a:cubicBezTo>
                      <a:pt x="95" y="123"/>
                      <a:pt x="95" y="123"/>
                      <a:pt x="96" y="122"/>
                    </a:cubicBezTo>
                    <a:close/>
                    <a:moveTo>
                      <a:pt x="142" y="119"/>
                    </a:moveTo>
                    <a:cubicBezTo>
                      <a:pt x="141" y="118"/>
                      <a:pt x="141" y="118"/>
                      <a:pt x="140" y="118"/>
                    </a:cubicBezTo>
                    <a:cubicBezTo>
                      <a:pt x="140" y="118"/>
                      <a:pt x="139" y="119"/>
                      <a:pt x="139" y="120"/>
                    </a:cubicBezTo>
                    <a:cubicBezTo>
                      <a:pt x="140" y="120"/>
                      <a:pt x="141" y="121"/>
                      <a:pt x="141" y="121"/>
                    </a:cubicBezTo>
                    <a:cubicBezTo>
                      <a:pt x="142" y="120"/>
                      <a:pt x="142" y="119"/>
                      <a:pt x="142" y="119"/>
                    </a:cubicBezTo>
                    <a:close/>
                    <a:moveTo>
                      <a:pt x="122" y="50"/>
                    </a:moveTo>
                    <a:cubicBezTo>
                      <a:pt x="121" y="50"/>
                      <a:pt x="121" y="50"/>
                      <a:pt x="121" y="50"/>
                    </a:cubicBezTo>
                    <a:cubicBezTo>
                      <a:pt x="121" y="50"/>
                      <a:pt x="121" y="51"/>
                      <a:pt x="121" y="51"/>
                    </a:cubicBezTo>
                    <a:cubicBezTo>
                      <a:pt x="121" y="51"/>
                      <a:pt x="122" y="51"/>
                      <a:pt x="122" y="51"/>
                    </a:cubicBezTo>
                    <a:cubicBezTo>
                      <a:pt x="122" y="51"/>
                      <a:pt x="122" y="50"/>
                      <a:pt x="122" y="5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3" name="Freeform 32">
                <a:extLst>
                  <a:ext uri="{FF2B5EF4-FFF2-40B4-BE49-F238E27FC236}">
                    <a16:creationId xmlns:a16="http://schemas.microsoft.com/office/drawing/2014/main" id="{1F053667-2898-C679-9B8C-2CB65825667D}"/>
                  </a:ext>
                </a:extLst>
              </p:cNvPr>
              <p:cNvSpPr>
                <a:spLocks noEditPoints="1"/>
              </p:cNvSpPr>
              <p:nvPr/>
            </p:nvSpPr>
            <p:spPr bwMode="auto">
              <a:xfrm>
                <a:off x="443" y="1700"/>
                <a:ext cx="230" cy="215"/>
              </a:xfrm>
              <a:custGeom>
                <a:avLst/>
                <a:gdLst>
                  <a:gd name="T0" fmla="*/ 55 w 200"/>
                  <a:gd name="T1" fmla="*/ 151 h 187"/>
                  <a:gd name="T2" fmla="*/ 50 w 200"/>
                  <a:gd name="T3" fmla="*/ 136 h 187"/>
                  <a:gd name="T4" fmla="*/ 44 w 200"/>
                  <a:gd name="T5" fmla="*/ 136 h 187"/>
                  <a:gd name="T6" fmla="*/ 32 w 200"/>
                  <a:gd name="T7" fmla="*/ 134 h 187"/>
                  <a:gd name="T8" fmla="*/ 139 w 200"/>
                  <a:gd name="T9" fmla="*/ 92 h 187"/>
                  <a:gd name="T10" fmla="*/ 115 w 200"/>
                  <a:gd name="T11" fmla="*/ 96 h 187"/>
                  <a:gd name="T12" fmla="*/ 49 w 200"/>
                  <a:gd name="T13" fmla="*/ 109 h 187"/>
                  <a:gd name="T14" fmla="*/ 32 w 200"/>
                  <a:gd name="T15" fmla="*/ 104 h 187"/>
                  <a:gd name="T16" fmla="*/ 29 w 200"/>
                  <a:gd name="T17" fmla="*/ 68 h 187"/>
                  <a:gd name="T18" fmla="*/ 0 w 200"/>
                  <a:gd name="T19" fmla="*/ 73 h 187"/>
                  <a:gd name="T20" fmla="*/ 93 w 200"/>
                  <a:gd name="T21" fmla="*/ 9 h 187"/>
                  <a:gd name="T22" fmla="*/ 92 w 200"/>
                  <a:gd name="T23" fmla="*/ 23 h 187"/>
                  <a:gd name="T24" fmla="*/ 191 w 200"/>
                  <a:gd name="T25" fmla="*/ 18 h 187"/>
                  <a:gd name="T26" fmla="*/ 193 w 200"/>
                  <a:gd name="T27" fmla="*/ 37 h 187"/>
                  <a:gd name="T28" fmla="*/ 148 w 200"/>
                  <a:gd name="T29" fmla="*/ 105 h 187"/>
                  <a:gd name="T30" fmla="*/ 127 w 200"/>
                  <a:gd name="T31" fmla="*/ 150 h 187"/>
                  <a:gd name="T32" fmla="*/ 63 w 200"/>
                  <a:gd name="T33" fmla="*/ 187 h 187"/>
                  <a:gd name="T34" fmla="*/ 97 w 200"/>
                  <a:gd name="T35" fmla="*/ 167 h 187"/>
                  <a:gd name="T36" fmla="*/ 96 w 200"/>
                  <a:gd name="T37" fmla="*/ 158 h 187"/>
                  <a:gd name="T38" fmla="*/ 89 w 200"/>
                  <a:gd name="T39" fmla="*/ 160 h 187"/>
                  <a:gd name="T40" fmla="*/ 58 w 200"/>
                  <a:gd name="T41" fmla="*/ 163 h 187"/>
                  <a:gd name="T42" fmla="*/ 99 w 200"/>
                  <a:gd name="T43" fmla="*/ 155 h 187"/>
                  <a:gd name="T44" fmla="*/ 120 w 200"/>
                  <a:gd name="T45" fmla="*/ 139 h 187"/>
                  <a:gd name="T46" fmla="*/ 89 w 200"/>
                  <a:gd name="T47" fmla="*/ 75 h 187"/>
                  <a:gd name="T48" fmla="*/ 124 w 200"/>
                  <a:gd name="T49" fmla="*/ 63 h 187"/>
                  <a:gd name="T50" fmla="*/ 137 w 200"/>
                  <a:gd name="T51" fmla="*/ 56 h 187"/>
                  <a:gd name="T52" fmla="*/ 90 w 200"/>
                  <a:gd name="T53" fmla="*/ 76 h 187"/>
                  <a:gd name="T54" fmla="*/ 76 w 200"/>
                  <a:gd name="T55" fmla="*/ 71 h 187"/>
                  <a:gd name="T56" fmla="*/ 108 w 200"/>
                  <a:gd name="T57" fmla="*/ 35 h 187"/>
                  <a:gd name="T58" fmla="*/ 80 w 200"/>
                  <a:gd name="T59" fmla="*/ 59 h 187"/>
                  <a:gd name="T60" fmla="*/ 71 w 200"/>
                  <a:gd name="T61" fmla="*/ 51 h 187"/>
                  <a:gd name="T62" fmla="*/ 71 w 200"/>
                  <a:gd name="T63" fmla="*/ 55 h 187"/>
                  <a:gd name="T64" fmla="*/ 70 w 200"/>
                  <a:gd name="T65" fmla="*/ 56 h 187"/>
                  <a:gd name="T66" fmla="*/ 64 w 200"/>
                  <a:gd name="T67" fmla="*/ 94 h 187"/>
                  <a:gd name="T68" fmla="*/ 76 w 200"/>
                  <a:gd name="T69" fmla="*/ 90 h 187"/>
                  <a:gd name="T70" fmla="*/ 35 w 200"/>
                  <a:gd name="T71" fmla="*/ 88 h 187"/>
                  <a:gd name="T72" fmla="*/ 68 w 200"/>
                  <a:gd name="T73" fmla="*/ 36 h 187"/>
                  <a:gd name="T74" fmla="*/ 35 w 200"/>
                  <a:gd name="T75" fmla="*/ 88 h 187"/>
                  <a:gd name="T76" fmla="*/ 83 w 200"/>
                  <a:gd name="T77" fmla="*/ 29 h 187"/>
                  <a:gd name="T78" fmla="*/ 101 w 200"/>
                  <a:gd name="T79" fmla="*/ 91 h 187"/>
                  <a:gd name="T80" fmla="*/ 101 w 200"/>
                  <a:gd name="T81" fmla="*/ 91 h 187"/>
                  <a:gd name="T82" fmla="*/ 149 w 200"/>
                  <a:gd name="T83" fmla="*/ 49 h 187"/>
                  <a:gd name="T84" fmla="*/ 149 w 200"/>
                  <a:gd name="T85" fmla="*/ 51 h 187"/>
                  <a:gd name="T86" fmla="*/ 124 w 200"/>
                  <a:gd name="T87" fmla="*/ 38 h 187"/>
                  <a:gd name="T88" fmla="*/ 123 w 200"/>
                  <a:gd name="T89" fmla="*/ 39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0" h="187">
                    <a:moveTo>
                      <a:pt x="58" y="163"/>
                    </a:moveTo>
                    <a:cubicBezTo>
                      <a:pt x="54" y="160"/>
                      <a:pt x="48" y="158"/>
                      <a:pt x="55" y="151"/>
                    </a:cubicBezTo>
                    <a:cubicBezTo>
                      <a:pt x="58" y="148"/>
                      <a:pt x="61" y="144"/>
                      <a:pt x="52" y="144"/>
                    </a:cubicBezTo>
                    <a:cubicBezTo>
                      <a:pt x="45" y="144"/>
                      <a:pt x="53" y="138"/>
                      <a:pt x="50" y="136"/>
                    </a:cubicBezTo>
                    <a:cubicBezTo>
                      <a:pt x="66" y="136"/>
                      <a:pt x="82" y="136"/>
                      <a:pt x="100" y="136"/>
                    </a:cubicBezTo>
                    <a:cubicBezTo>
                      <a:pt x="79" y="125"/>
                      <a:pt x="62" y="131"/>
                      <a:pt x="44" y="136"/>
                    </a:cubicBezTo>
                    <a:cubicBezTo>
                      <a:pt x="40" y="136"/>
                      <a:pt x="36" y="136"/>
                      <a:pt x="32" y="136"/>
                    </a:cubicBezTo>
                    <a:cubicBezTo>
                      <a:pt x="32" y="135"/>
                      <a:pt x="32" y="134"/>
                      <a:pt x="32" y="134"/>
                    </a:cubicBezTo>
                    <a:cubicBezTo>
                      <a:pt x="37" y="126"/>
                      <a:pt x="44" y="121"/>
                      <a:pt x="53" y="119"/>
                    </a:cubicBezTo>
                    <a:cubicBezTo>
                      <a:pt x="83" y="114"/>
                      <a:pt x="111" y="102"/>
                      <a:pt x="139" y="92"/>
                    </a:cubicBezTo>
                    <a:cubicBezTo>
                      <a:pt x="143" y="91"/>
                      <a:pt x="147" y="89"/>
                      <a:pt x="149" y="84"/>
                    </a:cubicBezTo>
                    <a:cubicBezTo>
                      <a:pt x="137" y="88"/>
                      <a:pt x="126" y="90"/>
                      <a:pt x="115" y="96"/>
                    </a:cubicBezTo>
                    <a:cubicBezTo>
                      <a:pt x="101" y="105"/>
                      <a:pt x="83" y="102"/>
                      <a:pt x="68" y="111"/>
                    </a:cubicBezTo>
                    <a:cubicBezTo>
                      <a:pt x="64" y="114"/>
                      <a:pt x="53" y="125"/>
                      <a:pt x="49" y="109"/>
                    </a:cubicBezTo>
                    <a:cubicBezTo>
                      <a:pt x="49" y="109"/>
                      <a:pt x="41" y="108"/>
                      <a:pt x="38" y="107"/>
                    </a:cubicBezTo>
                    <a:cubicBezTo>
                      <a:pt x="36" y="106"/>
                      <a:pt x="32" y="107"/>
                      <a:pt x="32" y="104"/>
                    </a:cubicBezTo>
                    <a:cubicBezTo>
                      <a:pt x="32" y="94"/>
                      <a:pt x="25" y="85"/>
                      <a:pt x="31" y="75"/>
                    </a:cubicBezTo>
                    <a:cubicBezTo>
                      <a:pt x="32" y="73"/>
                      <a:pt x="31" y="70"/>
                      <a:pt x="29" y="68"/>
                    </a:cubicBezTo>
                    <a:cubicBezTo>
                      <a:pt x="25" y="69"/>
                      <a:pt x="21" y="71"/>
                      <a:pt x="17" y="72"/>
                    </a:cubicBezTo>
                    <a:cubicBezTo>
                      <a:pt x="11" y="73"/>
                      <a:pt x="6" y="79"/>
                      <a:pt x="0" y="73"/>
                    </a:cubicBezTo>
                    <a:cubicBezTo>
                      <a:pt x="3" y="66"/>
                      <a:pt x="6" y="58"/>
                      <a:pt x="13" y="55"/>
                    </a:cubicBezTo>
                    <a:cubicBezTo>
                      <a:pt x="40" y="40"/>
                      <a:pt x="63" y="18"/>
                      <a:pt x="93" y="9"/>
                    </a:cubicBezTo>
                    <a:cubicBezTo>
                      <a:pt x="93" y="10"/>
                      <a:pt x="94" y="10"/>
                      <a:pt x="95" y="10"/>
                    </a:cubicBezTo>
                    <a:cubicBezTo>
                      <a:pt x="94" y="14"/>
                      <a:pt x="93" y="17"/>
                      <a:pt x="92" y="23"/>
                    </a:cubicBezTo>
                    <a:cubicBezTo>
                      <a:pt x="127" y="8"/>
                      <a:pt x="162" y="2"/>
                      <a:pt x="200" y="0"/>
                    </a:cubicBezTo>
                    <a:cubicBezTo>
                      <a:pt x="196" y="7"/>
                      <a:pt x="193" y="12"/>
                      <a:pt x="191" y="18"/>
                    </a:cubicBezTo>
                    <a:cubicBezTo>
                      <a:pt x="190" y="21"/>
                      <a:pt x="182" y="26"/>
                      <a:pt x="194" y="28"/>
                    </a:cubicBezTo>
                    <a:cubicBezTo>
                      <a:pt x="198" y="28"/>
                      <a:pt x="194" y="34"/>
                      <a:pt x="193" y="37"/>
                    </a:cubicBezTo>
                    <a:cubicBezTo>
                      <a:pt x="184" y="58"/>
                      <a:pt x="173" y="78"/>
                      <a:pt x="157" y="95"/>
                    </a:cubicBezTo>
                    <a:cubicBezTo>
                      <a:pt x="154" y="97"/>
                      <a:pt x="152" y="100"/>
                      <a:pt x="148" y="105"/>
                    </a:cubicBezTo>
                    <a:cubicBezTo>
                      <a:pt x="155" y="104"/>
                      <a:pt x="161" y="103"/>
                      <a:pt x="167" y="102"/>
                    </a:cubicBezTo>
                    <a:cubicBezTo>
                      <a:pt x="155" y="120"/>
                      <a:pt x="139" y="134"/>
                      <a:pt x="127" y="150"/>
                    </a:cubicBezTo>
                    <a:cubicBezTo>
                      <a:pt x="130" y="154"/>
                      <a:pt x="135" y="151"/>
                      <a:pt x="138" y="155"/>
                    </a:cubicBezTo>
                    <a:cubicBezTo>
                      <a:pt x="115" y="171"/>
                      <a:pt x="91" y="184"/>
                      <a:pt x="63" y="187"/>
                    </a:cubicBezTo>
                    <a:cubicBezTo>
                      <a:pt x="63" y="183"/>
                      <a:pt x="65" y="179"/>
                      <a:pt x="60" y="177"/>
                    </a:cubicBezTo>
                    <a:cubicBezTo>
                      <a:pt x="71" y="169"/>
                      <a:pt x="86" y="175"/>
                      <a:pt x="97" y="167"/>
                    </a:cubicBezTo>
                    <a:cubicBezTo>
                      <a:pt x="96" y="164"/>
                      <a:pt x="89" y="166"/>
                      <a:pt x="90" y="160"/>
                    </a:cubicBezTo>
                    <a:cubicBezTo>
                      <a:pt x="92" y="160"/>
                      <a:pt x="94" y="161"/>
                      <a:pt x="96" y="158"/>
                    </a:cubicBezTo>
                    <a:cubicBezTo>
                      <a:pt x="96" y="158"/>
                      <a:pt x="95" y="156"/>
                      <a:pt x="95" y="156"/>
                    </a:cubicBezTo>
                    <a:cubicBezTo>
                      <a:pt x="92" y="156"/>
                      <a:pt x="91" y="158"/>
                      <a:pt x="89" y="160"/>
                    </a:cubicBezTo>
                    <a:cubicBezTo>
                      <a:pt x="84" y="161"/>
                      <a:pt x="79" y="164"/>
                      <a:pt x="74" y="166"/>
                    </a:cubicBezTo>
                    <a:cubicBezTo>
                      <a:pt x="69" y="167"/>
                      <a:pt x="61" y="174"/>
                      <a:pt x="58" y="163"/>
                    </a:cubicBezTo>
                    <a:close/>
                    <a:moveTo>
                      <a:pt x="111" y="146"/>
                    </a:moveTo>
                    <a:cubicBezTo>
                      <a:pt x="106" y="146"/>
                      <a:pt x="103" y="149"/>
                      <a:pt x="99" y="155"/>
                    </a:cubicBezTo>
                    <a:cubicBezTo>
                      <a:pt x="106" y="153"/>
                      <a:pt x="111" y="152"/>
                      <a:pt x="111" y="146"/>
                    </a:cubicBezTo>
                    <a:cubicBezTo>
                      <a:pt x="115" y="145"/>
                      <a:pt x="118" y="144"/>
                      <a:pt x="120" y="139"/>
                    </a:cubicBezTo>
                    <a:cubicBezTo>
                      <a:pt x="115" y="140"/>
                      <a:pt x="112" y="141"/>
                      <a:pt x="111" y="146"/>
                    </a:cubicBezTo>
                    <a:close/>
                    <a:moveTo>
                      <a:pt x="89" y="75"/>
                    </a:moveTo>
                    <a:cubicBezTo>
                      <a:pt x="107" y="65"/>
                      <a:pt x="127" y="66"/>
                      <a:pt x="146" y="69"/>
                    </a:cubicBezTo>
                    <a:cubicBezTo>
                      <a:pt x="140" y="64"/>
                      <a:pt x="133" y="63"/>
                      <a:pt x="124" y="63"/>
                    </a:cubicBezTo>
                    <a:cubicBezTo>
                      <a:pt x="139" y="57"/>
                      <a:pt x="153" y="59"/>
                      <a:pt x="167" y="58"/>
                    </a:cubicBezTo>
                    <a:cubicBezTo>
                      <a:pt x="157" y="53"/>
                      <a:pt x="147" y="55"/>
                      <a:pt x="137" y="56"/>
                    </a:cubicBezTo>
                    <a:cubicBezTo>
                      <a:pt x="130" y="56"/>
                      <a:pt x="124" y="61"/>
                      <a:pt x="118" y="60"/>
                    </a:cubicBezTo>
                    <a:cubicBezTo>
                      <a:pt x="103" y="57"/>
                      <a:pt x="96" y="66"/>
                      <a:pt x="90" y="76"/>
                    </a:cubicBezTo>
                    <a:cubicBezTo>
                      <a:pt x="79" y="74"/>
                      <a:pt x="77" y="87"/>
                      <a:pt x="68" y="88"/>
                    </a:cubicBezTo>
                    <a:cubicBezTo>
                      <a:pt x="67" y="81"/>
                      <a:pt x="72" y="76"/>
                      <a:pt x="76" y="71"/>
                    </a:cubicBezTo>
                    <a:cubicBezTo>
                      <a:pt x="87" y="58"/>
                      <a:pt x="101" y="48"/>
                      <a:pt x="117" y="41"/>
                    </a:cubicBezTo>
                    <a:cubicBezTo>
                      <a:pt x="114" y="37"/>
                      <a:pt x="108" y="42"/>
                      <a:pt x="108" y="35"/>
                    </a:cubicBezTo>
                    <a:cubicBezTo>
                      <a:pt x="108" y="32"/>
                      <a:pt x="104" y="34"/>
                      <a:pt x="103" y="35"/>
                    </a:cubicBezTo>
                    <a:cubicBezTo>
                      <a:pt x="98" y="46"/>
                      <a:pt x="85" y="48"/>
                      <a:pt x="80" y="59"/>
                    </a:cubicBezTo>
                    <a:cubicBezTo>
                      <a:pt x="79" y="62"/>
                      <a:pt x="76" y="65"/>
                      <a:pt x="71" y="67"/>
                    </a:cubicBezTo>
                    <a:cubicBezTo>
                      <a:pt x="69" y="63"/>
                      <a:pt x="71" y="60"/>
                      <a:pt x="71" y="51"/>
                    </a:cubicBezTo>
                    <a:cubicBezTo>
                      <a:pt x="71" y="52"/>
                      <a:pt x="70" y="53"/>
                      <a:pt x="70" y="54"/>
                    </a:cubicBezTo>
                    <a:cubicBezTo>
                      <a:pt x="70" y="54"/>
                      <a:pt x="69" y="56"/>
                      <a:pt x="71" y="55"/>
                    </a:cubicBezTo>
                    <a:cubicBezTo>
                      <a:pt x="72" y="55"/>
                      <a:pt x="72" y="54"/>
                      <a:pt x="72" y="53"/>
                    </a:cubicBezTo>
                    <a:cubicBezTo>
                      <a:pt x="72" y="52"/>
                      <a:pt x="72" y="51"/>
                      <a:pt x="70" y="56"/>
                    </a:cubicBezTo>
                    <a:cubicBezTo>
                      <a:pt x="61" y="70"/>
                      <a:pt x="63" y="87"/>
                      <a:pt x="55" y="102"/>
                    </a:cubicBezTo>
                    <a:cubicBezTo>
                      <a:pt x="64" y="98"/>
                      <a:pt x="65" y="98"/>
                      <a:pt x="64" y="94"/>
                    </a:cubicBezTo>
                    <a:cubicBezTo>
                      <a:pt x="63" y="90"/>
                      <a:pt x="65" y="89"/>
                      <a:pt x="68" y="88"/>
                    </a:cubicBezTo>
                    <a:cubicBezTo>
                      <a:pt x="69" y="94"/>
                      <a:pt x="73" y="93"/>
                      <a:pt x="76" y="90"/>
                    </a:cubicBezTo>
                    <a:cubicBezTo>
                      <a:pt x="81" y="85"/>
                      <a:pt x="85" y="80"/>
                      <a:pt x="89" y="75"/>
                    </a:cubicBezTo>
                    <a:close/>
                    <a:moveTo>
                      <a:pt x="35" y="88"/>
                    </a:moveTo>
                    <a:cubicBezTo>
                      <a:pt x="43" y="74"/>
                      <a:pt x="50" y="61"/>
                      <a:pt x="60" y="48"/>
                    </a:cubicBezTo>
                    <a:cubicBezTo>
                      <a:pt x="63" y="44"/>
                      <a:pt x="72" y="40"/>
                      <a:pt x="68" y="36"/>
                    </a:cubicBezTo>
                    <a:cubicBezTo>
                      <a:pt x="61" y="31"/>
                      <a:pt x="59" y="42"/>
                      <a:pt x="56" y="46"/>
                    </a:cubicBezTo>
                    <a:cubicBezTo>
                      <a:pt x="47" y="59"/>
                      <a:pt x="36" y="71"/>
                      <a:pt x="35" y="88"/>
                    </a:cubicBezTo>
                    <a:close/>
                    <a:moveTo>
                      <a:pt x="74" y="45"/>
                    </a:moveTo>
                    <a:cubicBezTo>
                      <a:pt x="79" y="41"/>
                      <a:pt x="84" y="38"/>
                      <a:pt x="83" y="29"/>
                    </a:cubicBezTo>
                    <a:cubicBezTo>
                      <a:pt x="76" y="33"/>
                      <a:pt x="73" y="38"/>
                      <a:pt x="74" y="45"/>
                    </a:cubicBezTo>
                    <a:close/>
                    <a:moveTo>
                      <a:pt x="101" y="91"/>
                    </a:moveTo>
                    <a:cubicBezTo>
                      <a:pt x="96" y="91"/>
                      <a:pt x="93" y="94"/>
                      <a:pt x="93" y="99"/>
                    </a:cubicBezTo>
                    <a:cubicBezTo>
                      <a:pt x="98" y="98"/>
                      <a:pt x="100" y="96"/>
                      <a:pt x="101" y="91"/>
                    </a:cubicBezTo>
                    <a:close/>
                    <a:moveTo>
                      <a:pt x="151" y="50"/>
                    </a:moveTo>
                    <a:cubicBezTo>
                      <a:pt x="150" y="50"/>
                      <a:pt x="149" y="49"/>
                      <a:pt x="149" y="49"/>
                    </a:cubicBezTo>
                    <a:cubicBezTo>
                      <a:pt x="148" y="49"/>
                      <a:pt x="148" y="50"/>
                      <a:pt x="147" y="50"/>
                    </a:cubicBezTo>
                    <a:cubicBezTo>
                      <a:pt x="148" y="50"/>
                      <a:pt x="148" y="51"/>
                      <a:pt x="149" y="51"/>
                    </a:cubicBezTo>
                    <a:cubicBezTo>
                      <a:pt x="149" y="51"/>
                      <a:pt x="150" y="50"/>
                      <a:pt x="151" y="50"/>
                    </a:cubicBezTo>
                    <a:close/>
                    <a:moveTo>
                      <a:pt x="124" y="38"/>
                    </a:moveTo>
                    <a:cubicBezTo>
                      <a:pt x="124" y="38"/>
                      <a:pt x="123" y="38"/>
                      <a:pt x="123" y="38"/>
                    </a:cubicBezTo>
                    <a:cubicBezTo>
                      <a:pt x="123" y="38"/>
                      <a:pt x="123" y="38"/>
                      <a:pt x="123" y="39"/>
                    </a:cubicBezTo>
                    <a:cubicBezTo>
                      <a:pt x="123" y="38"/>
                      <a:pt x="124" y="38"/>
                      <a:pt x="124" y="38"/>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4" name="Freeform 33">
                <a:extLst>
                  <a:ext uri="{FF2B5EF4-FFF2-40B4-BE49-F238E27FC236}">
                    <a16:creationId xmlns:a16="http://schemas.microsoft.com/office/drawing/2014/main" id="{E8FD60E5-B0B9-3C27-C448-468D2A1C45B1}"/>
                  </a:ext>
                </a:extLst>
              </p:cNvPr>
              <p:cNvSpPr>
                <a:spLocks noEditPoints="1"/>
              </p:cNvSpPr>
              <p:nvPr/>
            </p:nvSpPr>
            <p:spPr bwMode="auto">
              <a:xfrm>
                <a:off x="344" y="1490"/>
                <a:ext cx="158" cy="259"/>
              </a:xfrm>
              <a:custGeom>
                <a:avLst/>
                <a:gdLst>
                  <a:gd name="T0" fmla="*/ 9 w 138"/>
                  <a:gd name="T1" fmla="*/ 222 h 226"/>
                  <a:gd name="T2" fmla="*/ 132 w 138"/>
                  <a:gd name="T3" fmla="*/ 2 h 226"/>
                  <a:gd name="T4" fmla="*/ 113 w 138"/>
                  <a:gd name="T5" fmla="*/ 56 h 226"/>
                  <a:gd name="T6" fmla="*/ 99 w 138"/>
                  <a:gd name="T7" fmla="*/ 135 h 226"/>
                  <a:gd name="T8" fmla="*/ 97 w 138"/>
                  <a:gd name="T9" fmla="*/ 151 h 226"/>
                  <a:gd name="T10" fmla="*/ 32 w 138"/>
                  <a:gd name="T11" fmla="*/ 221 h 226"/>
                  <a:gd name="T12" fmla="*/ 22 w 138"/>
                  <a:gd name="T13" fmla="*/ 209 h 226"/>
                  <a:gd name="T14" fmla="*/ 74 w 138"/>
                  <a:gd name="T15" fmla="*/ 171 h 226"/>
                  <a:gd name="T16" fmla="*/ 53 w 138"/>
                  <a:gd name="T17" fmla="*/ 177 h 226"/>
                  <a:gd name="T18" fmla="*/ 80 w 138"/>
                  <a:gd name="T19" fmla="*/ 127 h 226"/>
                  <a:gd name="T20" fmla="*/ 80 w 138"/>
                  <a:gd name="T21" fmla="*/ 126 h 226"/>
                  <a:gd name="T22" fmla="*/ 44 w 138"/>
                  <a:gd name="T23" fmla="*/ 175 h 226"/>
                  <a:gd name="T24" fmla="*/ 22 w 138"/>
                  <a:gd name="T25" fmla="*/ 209 h 226"/>
                  <a:gd name="T26" fmla="*/ 41 w 138"/>
                  <a:gd name="T27" fmla="*/ 146 h 226"/>
                  <a:gd name="T28" fmla="*/ 41 w 138"/>
                  <a:gd name="T29" fmla="*/ 146 h 226"/>
                  <a:gd name="T30" fmla="*/ 34 w 138"/>
                  <a:gd name="T31" fmla="*/ 151 h 226"/>
                  <a:gd name="T32" fmla="*/ 58 w 138"/>
                  <a:gd name="T33" fmla="*/ 83 h 226"/>
                  <a:gd name="T34" fmla="*/ 92 w 138"/>
                  <a:gd name="T35" fmla="*/ 49 h 226"/>
                  <a:gd name="T36" fmla="*/ 99 w 138"/>
                  <a:gd name="T37" fmla="*/ 37 h 226"/>
                  <a:gd name="T38" fmla="*/ 95 w 138"/>
                  <a:gd name="T39" fmla="*/ 34 h 226"/>
                  <a:gd name="T40" fmla="*/ 92 w 138"/>
                  <a:gd name="T41" fmla="*/ 49 h 226"/>
                  <a:gd name="T42" fmla="*/ 58 w 138"/>
                  <a:gd name="T43" fmla="*/ 83 h 226"/>
                  <a:gd name="T44" fmla="*/ 46 w 138"/>
                  <a:gd name="T45" fmla="*/ 101 h 226"/>
                  <a:gd name="T46" fmla="*/ 22 w 138"/>
                  <a:gd name="T47" fmla="*/ 158 h 226"/>
                  <a:gd name="T48" fmla="*/ 15 w 138"/>
                  <a:gd name="T49" fmla="*/ 224 h 226"/>
                  <a:gd name="T50" fmla="*/ 99 w 138"/>
                  <a:gd name="T51" fmla="*/ 86 h 226"/>
                  <a:gd name="T52" fmla="*/ 107 w 138"/>
                  <a:gd name="T53" fmla="*/ 80 h 226"/>
                  <a:gd name="T54" fmla="*/ 99 w 138"/>
                  <a:gd name="T55" fmla="*/ 85 h 226"/>
                  <a:gd name="T56" fmla="*/ 99 w 138"/>
                  <a:gd name="T57" fmla="*/ 86 h 226"/>
                  <a:gd name="T58" fmla="*/ 82 w 138"/>
                  <a:gd name="T59" fmla="*/ 90 h 226"/>
                  <a:gd name="T60" fmla="*/ 68 w 138"/>
                  <a:gd name="T61" fmla="*/ 108 h 226"/>
                  <a:gd name="T62" fmla="*/ 82 w 138"/>
                  <a:gd name="T63" fmla="*/ 90 h 226"/>
                  <a:gd name="T64" fmla="*/ 47 w 138"/>
                  <a:gd name="T65" fmla="*/ 141 h 226"/>
                  <a:gd name="T66" fmla="*/ 44 w 138"/>
                  <a:gd name="T67" fmla="*/ 139 h 226"/>
                  <a:gd name="T68" fmla="*/ 32 w 138"/>
                  <a:gd name="T69" fmla="*/ 97 h 226"/>
                  <a:gd name="T70" fmla="*/ 32 w 138"/>
                  <a:gd name="T71" fmla="*/ 101 h 226"/>
                  <a:gd name="T72" fmla="*/ 113 w 138"/>
                  <a:gd name="T73" fmla="*/ 74 h 226"/>
                  <a:gd name="T74" fmla="*/ 114 w 138"/>
                  <a:gd name="T75" fmla="*/ 77 h 226"/>
                  <a:gd name="T76" fmla="*/ 113 w 138"/>
                  <a:gd name="T77" fmla="*/ 74 h 226"/>
                  <a:gd name="T78" fmla="*/ 45 w 138"/>
                  <a:gd name="T79" fmla="*/ 87 h 226"/>
                  <a:gd name="T80" fmla="*/ 45 w 138"/>
                  <a:gd name="T81" fmla="*/ 91 h 226"/>
                  <a:gd name="T82" fmla="*/ 48 w 138"/>
                  <a:gd name="T83" fmla="*/ 79 h 226"/>
                  <a:gd name="T84" fmla="*/ 46 w 138"/>
                  <a:gd name="T85" fmla="*/ 79 h 226"/>
                  <a:gd name="T86" fmla="*/ 48 w 138"/>
                  <a:gd name="T87" fmla="*/ 79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8" h="226">
                    <a:moveTo>
                      <a:pt x="12" y="226"/>
                    </a:moveTo>
                    <a:cubicBezTo>
                      <a:pt x="11" y="225"/>
                      <a:pt x="10" y="223"/>
                      <a:pt x="9" y="222"/>
                    </a:cubicBezTo>
                    <a:cubicBezTo>
                      <a:pt x="0" y="169"/>
                      <a:pt x="10" y="119"/>
                      <a:pt x="39" y="74"/>
                    </a:cubicBezTo>
                    <a:cubicBezTo>
                      <a:pt x="61" y="39"/>
                      <a:pt x="93" y="16"/>
                      <a:pt x="132" y="2"/>
                    </a:cubicBezTo>
                    <a:cubicBezTo>
                      <a:pt x="133" y="1"/>
                      <a:pt x="135" y="0"/>
                      <a:pt x="138" y="2"/>
                    </a:cubicBezTo>
                    <a:cubicBezTo>
                      <a:pt x="131" y="20"/>
                      <a:pt x="123" y="37"/>
                      <a:pt x="113" y="56"/>
                    </a:cubicBezTo>
                    <a:cubicBezTo>
                      <a:pt x="118" y="53"/>
                      <a:pt x="122" y="52"/>
                      <a:pt x="127" y="49"/>
                    </a:cubicBezTo>
                    <a:cubicBezTo>
                      <a:pt x="126" y="82"/>
                      <a:pt x="121" y="111"/>
                      <a:pt x="99" y="135"/>
                    </a:cubicBezTo>
                    <a:cubicBezTo>
                      <a:pt x="97" y="137"/>
                      <a:pt x="87" y="141"/>
                      <a:pt x="98" y="144"/>
                    </a:cubicBezTo>
                    <a:cubicBezTo>
                      <a:pt x="100" y="145"/>
                      <a:pt x="98" y="149"/>
                      <a:pt x="97" y="151"/>
                    </a:cubicBezTo>
                    <a:cubicBezTo>
                      <a:pt x="88" y="174"/>
                      <a:pt x="76" y="194"/>
                      <a:pt x="55" y="209"/>
                    </a:cubicBezTo>
                    <a:cubicBezTo>
                      <a:pt x="47" y="213"/>
                      <a:pt x="39" y="216"/>
                      <a:pt x="32" y="221"/>
                    </a:cubicBezTo>
                    <a:cubicBezTo>
                      <a:pt x="27" y="224"/>
                      <a:pt x="25" y="219"/>
                      <a:pt x="22" y="218"/>
                    </a:cubicBezTo>
                    <a:cubicBezTo>
                      <a:pt x="22" y="215"/>
                      <a:pt x="22" y="212"/>
                      <a:pt x="22" y="209"/>
                    </a:cubicBezTo>
                    <a:cubicBezTo>
                      <a:pt x="28" y="206"/>
                      <a:pt x="32" y="201"/>
                      <a:pt x="34" y="194"/>
                    </a:cubicBezTo>
                    <a:cubicBezTo>
                      <a:pt x="49" y="189"/>
                      <a:pt x="60" y="177"/>
                      <a:pt x="74" y="171"/>
                    </a:cubicBezTo>
                    <a:cubicBezTo>
                      <a:pt x="74" y="170"/>
                      <a:pt x="73" y="169"/>
                      <a:pt x="73" y="168"/>
                    </a:cubicBezTo>
                    <a:cubicBezTo>
                      <a:pt x="66" y="171"/>
                      <a:pt x="59" y="174"/>
                      <a:pt x="53" y="177"/>
                    </a:cubicBezTo>
                    <a:cubicBezTo>
                      <a:pt x="52" y="176"/>
                      <a:pt x="51" y="175"/>
                      <a:pt x="50" y="175"/>
                    </a:cubicBezTo>
                    <a:cubicBezTo>
                      <a:pt x="66" y="162"/>
                      <a:pt x="73" y="144"/>
                      <a:pt x="80" y="127"/>
                    </a:cubicBezTo>
                    <a:cubicBezTo>
                      <a:pt x="85" y="126"/>
                      <a:pt x="86" y="123"/>
                      <a:pt x="85" y="116"/>
                    </a:cubicBezTo>
                    <a:cubicBezTo>
                      <a:pt x="82" y="120"/>
                      <a:pt x="80" y="123"/>
                      <a:pt x="80" y="126"/>
                    </a:cubicBezTo>
                    <a:cubicBezTo>
                      <a:pt x="77" y="127"/>
                      <a:pt x="75" y="127"/>
                      <a:pt x="74" y="130"/>
                    </a:cubicBezTo>
                    <a:cubicBezTo>
                      <a:pt x="64" y="145"/>
                      <a:pt x="53" y="159"/>
                      <a:pt x="44" y="175"/>
                    </a:cubicBezTo>
                    <a:cubicBezTo>
                      <a:pt x="40" y="181"/>
                      <a:pt x="33" y="186"/>
                      <a:pt x="34" y="194"/>
                    </a:cubicBezTo>
                    <a:cubicBezTo>
                      <a:pt x="26" y="196"/>
                      <a:pt x="23" y="202"/>
                      <a:pt x="22" y="209"/>
                    </a:cubicBezTo>
                    <a:cubicBezTo>
                      <a:pt x="18" y="204"/>
                      <a:pt x="19" y="199"/>
                      <a:pt x="21" y="194"/>
                    </a:cubicBezTo>
                    <a:cubicBezTo>
                      <a:pt x="25" y="177"/>
                      <a:pt x="37" y="163"/>
                      <a:pt x="41" y="146"/>
                    </a:cubicBezTo>
                    <a:cubicBezTo>
                      <a:pt x="41" y="146"/>
                      <a:pt x="41" y="145"/>
                      <a:pt x="42" y="145"/>
                    </a:cubicBezTo>
                    <a:cubicBezTo>
                      <a:pt x="41" y="145"/>
                      <a:pt x="41" y="146"/>
                      <a:pt x="41" y="146"/>
                    </a:cubicBezTo>
                    <a:cubicBezTo>
                      <a:pt x="37" y="146"/>
                      <a:pt x="36" y="149"/>
                      <a:pt x="34" y="151"/>
                    </a:cubicBezTo>
                    <a:cubicBezTo>
                      <a:pt x="34" y="151"/>
                      <a:pt x="34" y="151"/>
                      <a:pt x="34" y="151"/>
                    </a:cubicBezTo>
                    <a:cubicBezTo>
                      <a:pt x="34" y="136"/>
                      <a:pt x="41" y="123"/>
                      <a:pt x="47" y="110"/>
                    </a:cubicBezTo>
                    <a:cubicBezTo>
                      <a:pt x="51" y="101"/>
                      <a:pt x="58" y="94"/>
                      <a:pt x="58" y="83"/>
                    </a:cubicBezTo>
                    <a:cubicBezTo>
                      <a:pt x="67" y="81"/>
                      <a:pt x="69" y="73"/>
                      <a:pt x="74" y="68"/>
                    </a:cubicBezTo>
                    <a:cubicBezTo>
                      <a:pt x="80" y="61"/>
                      <a:pt x="89" y="59"/>
                      <a:pt x="92" y="49"/>
                    </a:cubicBezTo>
                    <a:cubicBezTo>
                      <a:pt x="101" y="46"/>
                      <a:pt x="110" y="43"/>
                      <a:pt x="115" y="34"/>
                    </a:cubicBezTo>
                    <a:cubicBezTo>
                      <a:pt x="109" y="35"/>
                      <a:pt x="105" y="39"/>
                      <a:pt x="99" y="37"/>
                    </a:cubicBezTo>
                    <a:cubicBezTo>
                      <a:pt x="99" y="37"/>
                      <a:pt x="99" y="37"/>
                      <a:pt x="99" y="37"/>
                    </a:cubicBezTo>
                    <a:cubicBezTo>
                      <a:pt x="99" y="35"/>
                      <a:pt x="98" y="32"/>
                      <a:pt x="95" y="34"/>
                    </a:cubicBezTo>
                    <a:cubicBezTo>
                      <a:pt x="92" y="35"/>
                      <a:pt x="88" y="37"/>
                      <a:pt x="91" y="41"/>
                    </a:cubicBezTo>
                    <a:cubicBezTo>
                      <a:pt x="94" y="44"/>
                      <a:pt x="93" y="46"/>
                      <a:pt x="92" y="49"/>
                    </a:cubicBezTo>
                    <a:cubicBezTo>
                      <a:pt x="88" y="50"/>
                      <a:pt x="86" y="43"/>
                      <a:pt x="83" y="47"/>
                    </a:cubicBezTo>
                    <a:cubicBezTo>
                      <a:pt x="72" y="57"/>
                      <a:pt x="62" y="68"/>
                      <a:pt x="58" y="83"/>
                    </a:cubicBezTo>
                    <a:cubicBezTo>
                      <a:pt x="54" y="87"/>
                      <a:pt x="50" y="91"/>
                      <a:pt x="49" y="97"/>
                    </a:cubicBezTo>
                    <a:cubicBezTo>
                      <a:pt x="48" y="99"/>
                      <a:pt x="48" y="101"/>
                      <a:pt x="46" y="101"/>
                    </a:cubicBezTo>
                    <a:cubicBezTo>
                      <a:pt x="39" y="102"/>
                      <a:pt x="39" y="102"/>
                      <a:pt x="39" y="107"/>
                    </a:cubicBezTo>
                    <a:cubicBezTo>
                      <a:pt x="37" y="125"/>
                      <a:pt x="29" y="141"/>
                      <a:pt x="22" y="158"/>
                    </a:cubicBezTo>
                    <a:cubicBezTo>
                      <a:pt x="24" y="141"/>
                      <a:pt x="27" y="124"/>
                      <a:pt x="29" y="107"/>
                    </a:cubicBezTo>
                    <a:cubicBezTo>
                      <a:pt x="14" y="145"/>
                      <a:pt x="22" y="185"/>
                      <a:pt x="15" y="224"/>
                    </a:cubicBezTo>
                    <a:cubicBezTo>
                      <a:pt x="14" y="224"/>
                      <a:pt x="13" y="225"/>
                      <a:pt x="12" y="226"/>
                    </a:cubicBezTo>
                    <a:close/>
                    <a:moveTo>
                      <a:pt x="99" y="86"/>
                    </a:moveTo>
                    <a:cubicBezTo>
                      <a:pt x="101" y="85"/>
                      <a:pt x="102" y="85"/>
                      <a:pt x="104" y="84"/>
                    </a:cubicBezTo>
                    <a:cubicBezTo>
                      <a:pt x="105" y="83"/>
                      <a:pt x="109" y="83"/>
                      <a:pt x="107" y="80"/>
                    </a:cubicBezTo>
                    <a:cubicBezTo>
                      <a:pt x="106" y="77"/>
                      <a:pt x="103" y="78"/>
                      <a:pt x="101" y="80"/>
                    </a:cubicBezTo>
                    <a:cubicBezTo>
                      <a:pt x="100" y="82"/>
                      <a:pt x="100" y="84"/>
                      <a:pt x="99" y="85"/>
                    </a:cubicBezTo>
                    <a:cubicBezTo>
                      <a:pt x="99" y="86"/>
                      <a:pt x="98" y="86"/>
                      <a:pt x="98" y="86"/>
                    </a:cubicBezTo>
                    <a:cubicBezTo>
                      <a:pt x="98" y="86"/>
                      <a:pt x="99" y="86"/>
                      <a:pt x="99" y="86"/>
                    </a:cubicBezTo>
                    <a:close/>
                    <a:moveTo>
                      <a:pt x="82" y="90"/>
                    </a:moveTo>
                    <a:cubicBezTo>
                      <a:pt x="82" y="90"/>
                      <a:pt x="82" y="90"/>
                      <a:pt x="82" y="90"/>
                    </a:cubicBezTo>
                    <a:cubicBezTo>
                      <a:pt x="81" y="85"/>
                      <a:pt x="91" y="81"/>
                      <a:pt x="84" y="74"/>
                    </a:cubicBezTo>
                    <a:cubicBezTo>
                      <a:pt x="79" y="86"/>
                      <a:pt x="73" y="97"/>
                      <a:pt x="68" y="108"/>
                    </a:cubicBezTo>
                    <a:cubicBezTo>
                      <a:pt x="79" y="104"/>
                      <a:pt x="86" y="97"/>
                      <a:pt x="95" y="89"/>
                    </a:cubicBezTo>
                    <a:cubicBezTo>
                      <a:pt x="89" y="89"/>
                      <a:pt x="86" y="90"/>
                      <a:pt x="82" y="90"/>
                    </a:cubicBezTo>
                    <a:close/>
                    <a:moveTo>
                      <a:pt x="44" y="139"/>
                    </a:moveTo>
                    <a:cubicBezTo>
                      <a:pt x="45" y="140"/>
                      <a:pt x="46" y="140"/>
                      <a:pt x="47" y="141"/>
                    </a:cubicBezTo>
                    <a:cubicBezTo>
                      <a:pt x="54" y="132"/>
                      <a:pt x="61" y="123"/>
                      <a:pt x="67" y="114"/>
                    </a:cubicBezTo>
                    <a:cubicBezTo>
                      <a:pt x="55" y="118"/>
                      <a:pt x="50" y="129"/>
                      <a:pt x="44" y="139"/>
                    </a:cubicBezTo>
                    <a:close/>
                    <a:moveTo>
                      <a:pt x="34" y="99"/>
                    </a:moveTo>
                    <a:cubicBezTo>
                      <a:pt x="33" y="98"/>
                      <a:pt x="33" y="97"/>
                      <a:pt x="32" y="97"/>
                    </a:cubicBezTo>
                    <a:cubicBezTo>
                      <a:pt x="31" y="98"/>
                      <a:pt x="30" y="98"/>
                      <a:pt x="30" y="99"/>
                    </a:cubicBezTo>
                    <a:cubicBezTo>
                      <a:pt x="29" y="100"/>
                      <a:pt x="30" y="102"/>
                      <a:pt x="32" y="101"/>
                    </a:cubicBezTo>
                    <a:cubicBezTo>
                      <a:pt x="33" y="101"/>
                      <a:pt x="33" y="100"/>
                      <a:pt x="34" y="99"/>
                    </a:cubicBezTo>
                    <a:close/>
                    <a:moveTo>
                      <a:pt x="113" y="74"/>
                    </a:moveTo>
                    <a:cubicBezTo>
                      <a:pt x="113" y="75"/>
                      <a:pt x="112" y="76"/>
                      <a:pt x="112" y="76"/>
                    </a:cubicBezTo>
                    <a:cubicBezTo>
                      <a:pt x="113" y="77"/>
                      <a:pt x="114" y="77"/>
                      <a:pt x="114" y="77"/>
                    </a:cubicBezTo>
                    <a:cubicBezTo>
                      <a:pt x="115" y="77"/>
                      <a:pt x="115" y="76"/>
                      <a:pt x="115" y="75"/>
                    </a:cubicBezTo>
                    <a:cubicBezTo>
                      <a:pt x="114" y="75"/>
                      <a:pt x="114" y="75"/>
                      <a:pt x="113" y="74"/>
                    </a:cubicBezTo>
                    <a:close/>
                    <a:moveTo>
                      <a:pt x="46" y="89"/>
                    </a:moveTo>
                    <a:cubicBezTo>
                      <a:pt x="45" y="88"/>
                      <a:pt x="45" y="88"/>
                      <a:pt x="45" y="87"/>
                    </a:cubicBezTo>
                    <a:cubicBezTo>
                      <a:pt x="44" y="88"/>
                      <a:pt x="44" y="89"/>
                      <a:pt x="44" y="89"/>
                    </a:cubicBezTo>
                    <a:cubicBezTo>
                      <a:pt x="44" y="90"/>
                      <a:pt x="44" y="90"/>
                      <a:pt x="45" y="91"/>
                    </a:cubicBezTo>
                    <a:cubicBezTo>
                      <a:pt x="45" y="90"/>
                      <a:pt x="45" y="90"/>
                      <a:pt x="46" y="89"/>
                    </a:cubicBezTo>
                    <a:close/>
                    <a:moveTo>
                      <a:pt x="48" y="79"/>
                    </a:moveTo>
                    <a:cubicBezTo>
                      <a:pt x="48" y="79"/>
                      <a:pt x="48" y="78"/>
                      <a:pt x="47" y="78"/>
                    </a:cubicBezTo>
                    <a:cubicBezTo>
                      <a:pt x="47" y="78"/>
                      <a:pt x="46" y="79"/>
                      <a:pt x="46" y="79"/>
                    </a:cubicBezTo>
                    <a:cubicBezTo>
                      <a:pt x="46" y="80"/>
                      <a:pt x="47" y="81"/>
                      <a:pt x="47" y="81"/>
                    </a:cubicBezTo>
                    <a:cubicBezTo>
                      <a:pt x="47" y="81"/>
                      <a:pt x="48" y="80"/>
                      <a:pt x="48" y="7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5" name="Freeform 34">
                <a:extLst>
                  <a:ext uri="{FF2B5EF4-FFF2-40B4-BE49-F238E27FC236}">
                    <a16:creationId xmlns:a16="http://schemas.microsoft.com/office/drawing/2014/main" id="{5E30F7C9-9D26-0A61-EC06-17EE630C145D}"/>
                  </a:ext>
                </a:extLst>
              </p:cNvPr>
              <p:cNvSpPr/>
              <p:nvPr/>
            </p:nvSpPr>
            <p:spPr bwMode="auto">
              <a:xfrm>
                <a:off x="157" y="2414"/>
                <a:ext cx="151" cy="263"/>
              </a:xfrm>
              <a:custGeom>
                <a:avLst/>
                <a:gdLst>
                  <a:gd name="T0" fmla="*/ 132 w 132"/>
                  <a:gd name="T1" fmla="*/ 8 h 229"/>
                  <a:gd name="T2" fmla="*/ 116 w 132"/>
                  <a:gd name="T3" fmla="*/ 19 h 229"/>
                  <a:gd name="T4" fmla="*/ 105 w 132"/>
                  <a:gd name="T5" fmla="*/ 28 h 229"/>
                  <a:gd name="T6" fmla="*/ 98 w 132"/>
                  <a:gd name="T7" fmla="*/ 32 h 229"/>
                  <a:gd name="T8" fmla="*/ 83 w 132"/>
                  <a:gd name="T9" fmla="*/ 24 h 229"/>
                  <a:gd name="T10" fmla="*/ 83 w 132"/>
                  <a:gd name="T11" fmla="*/ 35 h 229"/>
                  <a:gd name="T12" fmla="*/ 69 w 132"/>
                  <a:gd name="T13" fmla="*/ 52 h 229"/>
                  <a:gd name="T14" fmla="*/ 65 w 132"/>
                  <a:gd name="T15" fmla="*/ 59 h 229"/>
                  <a:gd name="T16" fmla="*/ 60 w 132"/>
                  <a:gd name="T17" fmla="*/ 69 h 229"/>
                  <a:gd name="T18" fmla="*/ 43 w 132"/>
                  <a:gd name="T19" fmla="*/ 84 h 229"/>
                  <a:gd name="T20" fmla="*/ 42 w 132"/>
                  <a:gd name="T21" fmla="*/ 86 h 229"/>
                  <a:gd name="T22" fmla="*/ 46 w 132"/>
                  <a:gd name="T23" fmla="*/ 109 h 229"/>
                  <a:gd name="T24" fmla="*/ 39 w 132"/>
                  <a:gd name="T25" fmla="*/ 127 h 229"/>
                  <a:gd name="T26" fmla="*/ 28 w 132"/>
                  <a:gd name="T27" fmla="*/ 142 h 229"/>
                  <a:gd name="T28" fmla="*/ 27 w 132"/>
                  <a:gd name="T29" fmla="*/ 146 h 229"/>
                  <a:gd name="T30" fmla="*/ 31 w 132"/>
                  <a:gd name="T31" fmla="*/ 161 h 229"/>
                  <a:gd name="T32" fmla="*/ 40 w 132"/>
                  <a:gd name="T33" fmla="*/ 175 h 229"/>
                  <a:gd name="T34" fmla="*/ 45 w 132"/>
                  <a:gd name="T35" fmla="*/ 188 h 229"/>
                  <a:gd name="T36" fmla="*/ 46 w 132"/>
                  <a:gd name="T37" fmla="*/ 202 h 229"/>
                  <a:gd name="T38" fmla="*/ 50 w 132"/>
                  <a:gd name="T39" fmla="*/ 213 h 229"/>
                  <a:gd name="T40" fmla="*/ 58 w 132"/>
                  <a:gd name="T41" fmla="*/ 214 h 229"/>
                  <a:gd name="T42" fmla="*/ 59 w 132"/>
                  <a:gd name="T43" fmla="*/ 221 h 229"/>
                  <a:gd name="T44" fmla="*/ 35 w 132"/>
                  <a:gd name="T45" fmla="*/ 229 h 229"/>
                  <a:gd name="T46" fmla="*/ 29 w 132"/>
                  <a:gd name="T47" fmla="*/ 228 h 229"/>
                  <a:gd name="T48" fmla="*/ 32 w 132"/>
                  <a:gd name="T49" fmla="*/ 209 h 229"/>
                  <a:gd name="T50" fmla="*/ 27 w 132"/>
                  <a:gd name="T51" fmla="*/ 198 h 229"/>
                  <a:gd name="T52" fmla="*/ 15 w 132"/>
                  <a:gd name="T53" fmla="*/ 168 h 229"/>
                  <a:gd name="T54" fmla="*/ 1 w 132"/>
                  <a:gd name="T55" fmla="*/ 164 h 229"/>
                  <a:gd name="T56" fmla="*/ 12 w 132"/>
                  <a:gd name="T57" fmla="*/ 152 h 229"/>
                  <a:gd name="T58" fmla="*/ 13 w 132"/>
                  <a:gd name="T59" fmla="*/ 140 h 229"/>
                  <a:gd name="T60" fmla="*/ 21 w 132"/>
                  <a:gd name="T61" fmla="*/ 129 h 229"/>
                  <a:gd name="T62" fmla="*/ 21 w 132"/>
                  <a:gd name="T63" fmla="*/ 120 h 229"/>
                  <a:gd name="T64" fmla="*/ 15 w 132"/>
                  <a:gd name="T65" fmla="*/ 115 h 229"/>
                  <a:gd name="T66" fmla="*/ 10 w 132"/>
                  <a:gd name="T67" fmla="*/ 106 h 229"/>
                  <a:gd name="T68" fmla="*/ 18 w 132"/>
                  <a:gd name="T69" fmla="*/ 103 h 229"/>
                  <a:gd name="T70" fmla="*/ 27 w 132"/>
                  <a:gd name="T71" fmla="*/ 92 h 229"/>
                  <a:gd name="T72" fmla="*/ 30 w 132"/>
                  <a:gd name="T73" fmla="*/ 89 h 229"/>
                  <a:gd name="T74" fmla="*/ 31 w 132"/>
                  <a:gd name="T75" fmla="*/ 76 h 229"/>
                  <a:gd name="T76" fmla="*/ 40 w 132"/>
                  <a:gd name="T77" fmla="*/ 71 h 229"/>
                  <a:gd name="T78" fmla="*/ 42 w 132"/>
                  <a:gd name="T79" fmla="*/ 59 h 229"/>
                  <a:gd name="T80" fmla="*/ 40 w 132"/>
                  <a:gd name="T81" fmla="*/ 49 h 229"/>
                  <a:gd name="T82" fmla="*/ 50 w 132"/>
                  <a:gd name="T83" fmla="*/ 49 h 229"/>
                  <a:gd name="T84" fmla="*/ 69 w 132"/>
                  <a:gd name="T85" fmla="*/ 38 h 229"/>
                  <a:gd name="T86" fmla="*/ 70 w 132"/>
                  <a:gd name="T87" fmla="*/ 35 h 229"/>
                  <a:gd name="T88" fmla="*/ 83 w 132"/>
                  <a:gd name="T89" fmla="*/ 15 h 229"/>
                  <a:gd name="T90" fmla="*/ 90 w 132"/>
                  <a:gd name="T91" fmla="*/ 11 h 229"/>
                  <a:gd name="T92" fmla="*/ 119 w 132"/>
                  <a:gd name="T93" fmla="*/ 0 h 229"/>
                  <a:gd name="T94" fmla="*/ 132 w 132"/>
                  <a:gd name="T95" fmla="*/ 8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2" h="229">
                    <a:moveTo>
                      <a:pt x="132" y="8"/>
                    </a:moveTo>
                    <a:cubicBezTo>
                      <a:pt x="130" y="16"/>
                      <a:pt x="130" y="27"/>
                      <a:pt x="116" y="19"/>
                    </a:cubicBezTo>
                    <a:cubicBezTo>
                      <a:pt x="110" y="15"/>
                      <a:pt x="104" y="19"/>
                      <a:pt x="105" y="28"/>
                    </a:cubicBezTo>
                    <a:cubicBezTo>
                      <a:pt x="105" y="33"/>
                      <a:pt x="104" y="37"/>
                      <a:pt x="98" y="32"/>
                    </a:cubicBezTo>
                    <a:cubicBezTo>
                      <a:pt x="94" y="28"/>
                      <a:pt x="89" y="27"/>
                      <a:pt x="83" y="24"/>
                    </a:cubicBezTo>
                    <a:cubicBezTo>
                      <a:pt x="83" y="28"/>
                      <a:pt x="83" y="32"/>
                      <a:pt x="83" y="35"/>
                    </a:cubicBezTo>
                    <a:cubicBezTo>
                      <a:pt x="84" y="46"/>
                      <a:pt x="85" y="55"/>
                      <a:pt x="69" y="52"/>
                    </a:cubicBezTo>
                    <a:cubicBezTo>
                      <a:pt x="64" y="51"/>
                      <a:pt x="59" y="53"/>
                      <a:pt x="65" y="59"/>
                    </a:cubicBezTo>
                    <a:cubicBezTo>
                      <a:pt x="71" y="66"/>
                      <a:pt x="69" y="69"/>
                      <a:pt x="60" y="69"/>
                    </a:cubicBezTo>
                    <a:cubicBezTo>
                      <a:pt x="51" y="69"/>
                      <a:pt x="42" y="71"/>
                      <a:pt x="43" y="84"/>
                    </a:cubicBezTo>
                    <a:cubicBezTo>
                      <a:pt x="43" y="85"/>
                      <a:pt x="43" y="86"/>
                      <a:pt x="42" y="86"/>
                    </a:cubicBezTo>
                    <a:cubicBezTo>
                      <a:pt x="30" y="96"/>
                      <a:pt x="39" y="102"/>
                      <a:pt x="46" y="109"/>
                    </a:cubicBezTo>
                    <a:cubicBezTo>
                      <a:pt x="55" y="117"/>
                      <a:pt x="52" y="123"/>
                      <a:pt x="39" y="127"/>
                    </a:cubicBezTo>
                    <a:cubicBezTo>
                      <a:pt x="31" y="129"/>
                      <a:pt x="20" y="129"/>
                      <a:pt x="28" y="142"/>
                    </a:cubicBezTo>
                    <a:cubicBezTo>
                      <a:pt x="29" y="143"/>
                      <a:pt x="28" y="145"/>
                      <a:pt x="27" y="146"/>
                    </a:cubicBezTo>
                    <a:cubicBezTo>
                      <a:pt x="14" y="156"/>
                      <a:pt x="21" y="158"/>
                      <a:pt x="31" y="161"/>
                    </a:cubicBezTo>
                    <a:cubicBezTo>
                      <a:pt x="38" y="162"/>
                      <a:pt x="45" y="165"/>
                      <a:pt x="40" y="175"/>
                    </a:cubicBezTo>
                    <a:cubicBezTo>
                      <a:pt x="38" y="180"/>
                      <a:pt x="41" y="185"/>
                      <a:pt x="45" y="188"/>
                    </a:cubicBezTo>
                    <a:cubicBezTo>
                      <a:pt x="54" y="192"/>
                      <a:pt x="52" y="198"/>
                      <a:pt x="46" y="202"/>
                    </a:cubicBezTo>
                    <a:cubicBezTo>
                      <a:pt x="36" y="210"/>
                      <a:pt x="42" y="211"/>
                      <a:pt x="50" y="213"/>
                    </a:cubicBezTo>
                    <a:cubicBezTo>
                      <a:pt x="52" y="213"/>
                      <a:pt x="55" y="214"/>
                      <a:pt x="58" y="214"/>
                    </a:cubicBezTo>
                    <a:cubicBezTo>
                      <a:pt x="68" y="215"/>
                      <a:pt x="61" y="218"/>
                      <a:pt x="59" y="221"/>
                    </a:cubicBezTo>
                    <a:cubicBezTo>
                      <a:pt x="51" y="223"/>
                      <a:pt x="40" y="216"/>
                      <a:pt x="35" y="229"/>
                    </a:cubicBezTo>
                    <a:cubicBezTo>
                      <a:pt x="35" y="229"/>
                      <a:pt x="31" y="228"/>
                      <a:pt x="29" y="228"/>
                    </a:cubicBezTo>
                    <a:cubicBezTo>
                      <a:pt x="25" y="221"/>
                      <a:pt x="28" y="214"/>
                      <a:pt x="32" y="209"/>
                    </a:cubicBezTo>
                    <a:cubicBezTo>
                      <a:pt x="38" y="202"/>
                      <a:pt x="35" y="199"/>
                      <a:pt x="27" y="198"/>
                    </a:cubicBezTo>
                    <a:cubicBezTo>
                      <a:pt x="39" y="184"/>
                      <a:pt x="34" y="173"/>
                      <a:pt x="15" y="168"/>
                    </a:cubicBezTo>
                    <a:cubicBezTo>
                      <a:pt x="10" y="166"/>
                      <a:pt x="3" y="169"/>
                      <a:pt x="1" y="164"/>
                    </a:cubicBezTo>
                    <a:cubicBezTo>
                      <a:pt x="0" y="158"/>
                      <a:pt x="9" y="156"/>
                      <a:pt x="12" y="152"/>
                    </a:cubicBezTo>
                    <a:cubicBezTo>
                      <a:pt x="17" y="148"/>
                      <a:pt x="25" y="146"/>
                      <a:pt x="13" y="140"/>
                    </a:cubicBezTo>
                    <a:cubicBezTo>
                      <a:pt x="10" y="139"/>
                      <a:pt x="18" y="131"/>
                      <a:pt x="21" y="129"/>
                    </a:cubicBezTo>
                    <a:cubicBezTo>
                      <a:pt x="28" y="125"/>
                      <a:pt x="26" y="123"/>
                      <a:pt x="21" y="120"/>
                    </a:cubicBezTo>
                    <a:cubicBezTo>
                      <a:pt x="19" y="118"/>
                      <a:pt x="17" y="116"/>
                      <a:pt x="15" y="115"/>
                    </a:cubicBezTo>
                    <a:cubicBezTo>
                      <a:pt x="12" y="113"/>
                      <a:pt x="9" y="110"/>
                      <a:pt x="10" y="106"/>
                    </a:cubicBezTo>
                    <a:cubicBezTo>
                      <a:pt x="11" y="102"/>
                      <a:pt x="15" y="104"/>
                      <a:pt x="18" y="103"/>
                    </a:cubicBezTo>
                    <a:cubicBezTo>
                      <a:pt x="24" y="102"/>
                      <a:pt x="33" y="103"/>
                      <a:pt x="27" y="92"/>
                    </a:cubicBezTo>
                    <a:cubicBezTo>
                      <a:pt x="27" y="90"/>
                      <a:pt x="28" y="89"/>
                      <a:pt x="30" y="89"/>
                    </a:cubicBezTo>
                    <a:cubicBezTo>
                      <a:pt x="42" y="86"/>
                      <a:pt x="38" y="81"/>
                      <a:pt x="31" y="76"/>
                    </a:cubicBezTo>
                    <a:cubicBezTo>
                      <a:pt x="35" y="74"/>
                      <a:pt x="37" y="73"/>
                      <a:pt x="40" y="71"/>
                    </a:cubicBezTo>
                    <a:cubicBezTo>
                      <a:pt x="45" y="68"/>
                      <a:pt x="48" y="64"/>
                      <a:pt x="42" y="59"/>
                    </a:cubicBezTo>
                    <a:cubicBezTo>
                      <a:pt x="40" y="56"/>
                      <a:pt x="37" y="53"/>
                      <a:pt x="40" y="49"/>
                    </a:cubicBezTo>
                    <a:cubicBezTo>
                      <a:pt x="43" y="46"/>
                      <a:pt x="47" y="48"/>
                      <a:pt x="50" y="49"/>
                    </a:cubicBezTo>
                    <a:cubicBezTo>
                      <a:pt x="59" y="52"/>
                      <a:pt x="67" y="48"/>
                      <a:pt x="69" y="38"/>
                    </a:cubicBezTo>
                    <a:cubicBezTo>
                      <a:pt x="69" y="37"/>
                      <a:pt x="70" y="35"/>
                      <a:pt x="70" y="35"/>
                    </a:cubicBezTo>
                    <a:cubicBezTo>
                      <a:pt x="85" y="36"/>
                      <a:pt x="78" y="21"/>
                      <a:pt x="83" y="15"/>
                    </a:cubicBezTo>
                    <a:cubicBezTo>
                      <a:pt x="85" y="12"/>
                      <a:pt x="85" y="8"/>
                      <a:pt x="90" y="11"/>
                    </a:cubicBezTo>
                    <a:cubicBezTo>
                      <a:pt x="103" y="17"/>
                      <a:pt x="112" y="10"/>
                      <a:pt x="119" y="0"/>
                    </a:cubicBezTo>
                    <a:cubicBezTo>
                      <a:pt x="123" y="3"/>
                      <a:pt x="125" y="9"/>
                      <a:pt x="132"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6" name="Freeform 35">
                <a:extLst>
                  <a:ext uri="{FF2B5EF4-FFF2-40B4-BE49-F238E27FC236}">
                    <a16:creationId xmlns:a16="http://schemas.microsoft.com/office/drawing/2014/main" id="{C8390690-D4AF-BA9D-59C0-7CC5922FC3E0}"/>
                  </a:ext>
                </a:extLst>
              </p:cNvPr>
              <p:cNvSpPr/>
              <p:nvPr/>
            </p:nvSpPr>
            <p:spPr bwMode="auto">
              <a:xfrm>
                <a:off x="868" y="1337"/>
                <a:ext cx="121" cy="93"/>
              </a:xfrm>
              <a:custGeom>
                <a:avLst/>
                <a:gdLst>
                  <a:gd name="T0" fmla="*/ 9 w 106"/>
                  <a:gd name="T1" fmla="*/ 80 h 81"/>
                  <a:gd name="T2" fmla="*/ 6 w 106"/>
                  <a:gd name="T3" fmla="*/ 64 h 81"/>
                  <a:gd name="T4" fmla="*/ 0 w 106"/>
                  <a:gd name="T5" fmla="*/ 46 h 81"/>
                  <a:gd name="T6" fmla="*/ 24 w 106"/>
                  <a:gd name="T7" fmla="*/ 53 h 81"/>
                  <a:gd name="T8" fmla="*/ 35 w 106"/>
                  <a:gd name="T9" fmla="*/ 52 h 81"/>
                  <a:gd name="T10" fmla="*/ 33 w 106"/>
                  <a:gd name="T11" fmla="*/ 40 h 81"/>
                  <a:gd name="T12" fmla="*/ 30 w 106"/>
                  <a:gd name="T13" fmla="*/ 31 h 81"/>
                  <a:gd name="T14" fmla="*/ 62 w 106"/>
                  <a:gd name="T15" fmla="*/ 26 h 81"/>
                  <a:gd name="T16" fmla="*/ 61 w 106"/>
                  <a:gd name="T17" fmla="*/ 11 h 81"/>
                  <a:gd name="T18" fmla="*/ 62 w 106"/>
                  <a:gd name="T19" fmla="*/ 0 h 81"/>
                  <a:gd name="T20" fmla="*/ 81 w 106"/>
                  <a:gd name="T21" fmla="*/ 11 h 81"/>
                  <a:gd name="T22" fmla="*/ 94 w 106"/>
                  <a:gd name="T23" fmla="*/ 8 h 81"/>
                  <a:gd name="T24" fmla="*/ 106 w 106"/>
                  <a:gd name="T25" fmla="*/ 17 h 81"/>
                  <a:gd name="T26" fmla="*/ 106 w 106"/>
                  <a:gd name="T27" fmla="*/ 23 h 81"/>
                  <a:gd name="T28" fmla="*/ 99 w 106"/>
                  <a:gd name="T29" fmla="*/ 38 h 81"/>
                  <a:gd name="T30" fmla="*/ 89 w 106"/>
                  <a:gd name="T31" fmla="*/ 28 h 81"/>
                  <a:gd name="T32" fmla="*/ 73 w 106"/>
                  <a:gd name="T33" fmla="*/ 19 h 81"/>
                  <a:gd name="T34" fmla="*/ 63 w 106"/>
                  <a:gd name="T35" fmla="*/ 31 h 81"/>
                  <a:gd name="T36" fmla="*/ 55 w 106"/>
                  <a:gd name="T37" fmla="*/ 42 h 81"/>
                  <a:gd name="T38" fmla="*/ 56 w 106"/>
                  <a:gd name="T39" fmla="*/ 46 h 81"/>
                  <a:gd name="T40" fmla="*/ 37 w 106"/>
                  <a:gd name="T41" fmla="*/ 61 h 81"/>
                  <a:gd name="T42" fmla="*/ 26 w 106"/>
                  <a:gd name="T43" fmla="*/ 60 h 81"/>
                  <a:gd name="T44" fmla="*/ 26 w 106"/>
                  <a:gd name="T45" fmla="*/ 67 h 81"/>
                  <a:gd name="T46" fmla="*/ 14 w 106"/>
                  <a:gd name="T47" fmla="*/ 81 h 81"/>
                  <a:gd name="T48" fmla="*/ 9 w 106"/>
                  <a:gd name="T49"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5" h="81">
                    <a:moveTo>
                      <a:pt x="9" y="80"/>
                    </a:moveTo>
                    <a:cubicBezTo>
                      <a:pt x="13" y="74"/>
                      <a:pt x="8" y="69"/>
                      <a:pt x="6" y="64"/>
                    </a:cubicBezTo>
                    <a:cubicBezTo>
                      <a:pt x="4" y="58"/>
                      <a:pt x="1" y="53"/>
                      <a:pt x="0" y="46"/>
                    </a:cubicBezTo>
                    <a:cubicBezTo>
                      <a:pt x="10" y="45"/>
                      <a:pt x="16" y="52"/>
                      <a:pt x="24" y="53"/>
                    </a:cubicBezTo>
                    <a:cubicBezTo>
                      <a:pt x="28" y="53"/>
                      <a:pt x="33" y="56"/>
                      <a:pt x="35" y="52"/>
                    </a:cubicBezTo>
                    <a:cubicBezTo>
                      <a:pt x="38" y="48"/>
                      <a:pt x="36" y="44"/>
                      <a:pt x="33" y="40"/>
                    </a:cubicBezTo>
                    <a:cubicBezTo>
                      <a:pt x="31" y="37"/>
                      <a:pt x="28" y="35"/>
                      <a:pt x="30" y="31"/>
                    </a:cubicBezTo>
                    <a:cubicBezTo>
                      <a:pt x="42" y="38"/>
                      <a:pt x="52" y="28"/>
                      <a:pt x="62" y="26"/>
                    </a:cubicBezTo>
                    <a:cubicBezTo>
                      <a:pt x="68" y="25"/>
                      <a:pt x="64" y="16"/>
                      <a:pt x="61" y="11"/>
                    </a:cubicBezTo>
                    <a:cubicBezTo>
                      <a:pt x="59" y="7"/>
                      <a:pt x="57" y="4"/>
                      <a:pt x="62" y="0"/>
                    </a:cubicBezTo>
                    <a:cubicBezTo>
                      <a:pt x="68" y="4"/>
                      <a:pt x="75" y="7"/>
                      <a:pt x="81" y="11"/>
                    </a:cubicBezTo>
                    <a:cubicBezTo>
                      <a:pt x="86" y="15"/>
                      <a:pt x="91" y="15"/>
                      <a:pt x="94" y="8"/>
                    </a:cubicBezTo>
                    <a:cubicBezTo>
                      <a:pt x="95" y="15"/>
                      <a:pt x="98" y="19"/>
                      <a:pt x="106" y="17"/>
                    </a:cubicBezTo>
                    <a:cubicBezTo>
                      <a:pt x="106" y="19"/>
                      <a:pt x="106" y="21"/>
                      <a:pt x="106" y="23"/>
                    </a:cubicBezTo>
                    <a:cubicBezTo>
                      <a:pt x="104" y="28"/>
                      <a:pt x="104" y="36"/>
                      <a:pt x="99" y="38"/>
                    </a:cubicBezTo>
                    <a:cubicBezTo>
                      <a:pt x="94" y="40"/>
                      <a:pt x="93" y="31"/>
                      <a:pt x="89" y="28"/>
                    </a:cubicBezTo>
                    <a:cubicBezTo>
                      <a:pt x="84" y="24"/>
                      <a:pt x="81" y="19"/>
                      <a:pt x="73" y="19"/>
                    </a:cubicBezTo>
                    <a:cubicBezTo>
                      <a:pt x="74" y="26"/>
                      <a:pt x="78" y="36"/>
                      <a:pt x="63" y="31"/>
                    </a:cubicBezTo>
                    <a:cubicBezTo>
                      <a:pt x="62" y="31"/>
                      <a:pt x="49" y="31"/>
                      <a:pt x="55" y="42"/>
                    </a:cubicBezTo>
                    <a:cubicBezTo>
                      <a:pt x="56" y="43"/>
                      <a:pt x="55" y="45"/>
                      <a:pt x="56" y="46"/>
                    </a:cubicBezTo>
                    <a:cubicBezTo>
                      <a:pt x="58" y="66"/>
                      <a:pt x="56" y="68"/>
                      <a:pt x="37" y="61"/>
                    </a:cubicBezTo>
                    <a:cubicBezTo>
                      <a:pt x="33" y="59"/>
                      <a:pt x="29" y="58"/>
                      <a:pt x="26" y="60"/>
                    </a:cubicBezTo>
                    <a:cubicBezTo>
                      <a:pt x="23" y="62"/>
                      <a:pt x="25" y="65"/>
                      <a:pt x="26" y="67"/>
                    </a:cubicBezTo>
                    <a:cubicBezTo>
                      <a:pt x="29" y="81"/>
                      <a:pt x="29" y="81"/>
                      <a:pt x="14" y="81"/>
                    </a:cubicBezTo>
                    <a:cubicBezTo>
                      <a:pt x="13" y="81"/>
                      <a:pt x="11" y="80"/>
                      <a:pt x="9" y="8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7" name="Freeform 36">
                <a:extLst>
                  <a:ext uri="{FF2B5EF4-FFF2-40B4-BE49-F238E27FC236}">
                    <a16:creationId xmlns:a16="http://schemas.microsoft.com/office/drawing/2014/main" id="{7ED1C2AC-ACCB-39AE-90CB-DE38A431CD11}"/>
                  </a:ext>
                </a:extLst>
              </p:cNvPr>
              <p:cNvSpPr/>
              <p:nvPr/>
            </p:nvSpPr>
            <p:spPr bwMode="auto">
              <a:xfrm>
                <a:off x="357" y="1729"/>
                <a:ext cx="120" cy="90"/>
              </a:xfrm>
              <a:custGeom>
                <a:avLst/>
                <a:gdLst>
                  <a:gd name="T0" fmla="*/ 0 w 104"/>
                  <a:gd name="T1" fmla="*/ 17 h 78"/>
                  <a:gd name="T2" fmla="*/ 3 w 104"/>
                  <a:gd name="T3" fmla="*/ 15 h 78"/>
                  <a:gd name="T4" fmla="*/ 10 w 104"/>
                  <a:gd name="T5" fmla="*/ 9 h 78"/>
                  <a:gd name="T6" fmla="*/ 20 w 104"/>
                  <a:gd name="T7" fmla="*/ 12 h 78"/>
                  <a:gd name="T8" fmla="*/ 43 w 104"/>
                  <a:gd name="T9" fmla="*/ 0 h 78"/>
                  <a:gd name="T10" fmla="*/ 41 w 104"/>
                  <a:gd name="T11" fmla="*/ 14 h 78"/>
                  <a:gd name="T12" fmla="*/ 47 w 104"/>
                  <a:gd name="T13" fmla="*/ 27 h 78"/>
                  <a:gd name="T14" fmla="*/ 75 w 104"/>
                  <a:gd name="T15" fmla="*/ 31 h 78"/>
                  <a:gd name="T16" fmla="*/ 68 w 104"/>
                  <a:gd name="T17" fmla="*/ 42 h 78"/>
                  <a:gd name="T18" fmla="*/ 67 w 104"/>
                  <a:gd name="T19" fmla="*/ 51 h 78"/>
                  <a:gd name="T20" fmla="*/ 75 w 104"/>
                  <a:gd name="T21" fmla="*/ 48 h 78"/>
                  <a:gd name="T22" fmla="*/ 92 w 104"/>
                  <a:gd name="T23" fmla="*/ 47 h 78"/>
                  <a:gd name="T24" fmla="*/ 104 w 104"/>
                  <a:gd name="T25" fmla="*/ 43 h 78"/>
                  <a:gd name="T26" fmla="*/ 92 w 104"/>
                  <a:gd name="T27" fmla="*/ 77 h 78"/>
                  <a:gd name="T28" fmla="*/ 79 w 104"/>
                  <a:gd name="T29" fmla="*/ 63 h 78"/>
                  <a:gd name="T30" fmla="*/ 74 w 104"/>
                  <a:gd name="T31" fmla="*/ 58 h 78"/>
                  <a:gd name="T32" fmla="*/ 64 w 104"/>
                  <a:gd name="T33" fmla="*/ 60 h 78"/>
                  <a:gd name="T34" fmla="*/ 48 w 104"/>
                  <a:gd name="T35" fmla="*/ 48 h 78"/>
                  <a:gd name="T36" fmla="*/ 49 w 104"/>
                  <a:gd name="T37" fmla="*/ 39 h 78"/>
                  <a:gd name="T38" fmla="*/ 38 w 104"/>
                  <a:gd name="T39" fmla="*/ 31 h 78"/>
                  <a:gd name="T40" fmla="*/ 29 w 104"/>
                  <a:gd name="T41" fmla="*/ 26 h 78"/>
                  <a:gd name="T42" fmla="*/ 21 w 104"/>
                  <a:gd name="T43" fmla="*/ 22 h 78"/>
                  <a:gd name="T44" fmla="*/ 3 w 104"/>
                  <a:gd name="T45" fmla="*/ 39 h 78"/>
                  <a:gd name="T46" fmla="*/ 0 w 104"/>
                  <a:gd name="T47" fmla="*/ 1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4" h="78">
                    <a:moveTo>
                      <a:pt x="0" y="17"/>
                    </a:moveTo>
                    <a:cubicBezTo>
                      <a:pt x="1" y="16"/>
                      <a:pt x="2" y="15"/>
                      <a:pt x="3" y="15"/>
                    </a:cubicBezTo>
                    <a:cubicBezTo>
                      <a:pt x="6" y="14"/>
                      <a:pt x="8" y="12"/>
                      <a:pt x="10" y="9"/>
                    </a:cubicBezTo>
                    <a:cubicBezTo>
                      <a:pt x="13" y="10"/>
                      <a:pt x="15" y="15"/>
                      <a:pt x="20" y="12"/>
                    </a:cubicBezTo>
                    <a:cubicBezTo>
                      <a:pt x="27" y="7"/>
                      <a:pt x="35" y="4"/>
                      <a:pt x="43" y="0"/>
                    </a:cubicBezTo>
                    <a:cubicBezTo>
                      <a:pt x="48" y="5"/>
                      <a:pt x="43" y="9"/>
                      <a:pt x="41" y="14"/>
                    </a:cubicBezTo>
                    <a:cubicBezTo>
                      <a:pt x="39" y="20"/>
                      <a:pt x="38" y="23"/>
                      <a:pt x="47" y="27"/>
                    </a:cubicBezTo>
                    <a:cubicBezTo>
                      <a:pt x="57" y="32"/>
                      <a:pt x="66" y="29"/>
                      <a:pt x="75" y="31"/>
                    </a:cubicBezTo>
                    <a:cubicBezTo>
                      <a:pt x="75" y="36"/>
                      <a:pt x="70" y="38"/>
                      <a:pt x="68" y="42"/>
                    </a:cubicBezTo>
                    <a:cubicBezTo>
                      <a:pt x="67" y="45"/>
                      <a:pt x="64" y="48"/>
                      <a:pt x="67" y="51"/>
                    </a:cubicBezTo>
                    <a:cubicBezTo>
                      <a:pt x="70" y="53"/>
                      <a:pt x="72" y="49"/>
                      <a:pt x="75" y="48"/>
                    </a:cubicBezTo>
                    <a:cubicBezTo>
                      <a:pt x="81" y="54"/>
                      <a:pt x="86" y="48"/>
                      <a:pt x="92" y="47"/>
                    </a:cubicBezTo>
                    <a:cubicBezTo>
                      <a:pt x="96" y="46"/>
                      <a:pt x="100" y="44"/>
                      <a:pt x="104" y="43"/>
                    </a:cubicBezTo>
                    <a:cubicBezTo>
                      <a:pt x="100" y="55"/>
                      <a:pt x="96" y="66"/>
                      <a:pt x="92" y="77"/>
                    </a:cubicBezTo>
                    <a:cubicBezTo>
                      <a:pt x="82" y="78"/>
                      <a:pt x="74" y="78"/>
                      <a:pt x="79" y="63"/>
                    </a:cubicBezTo>
                    <a:cubicBezTo>
                      <a:pt x="81" y="59"/>
                      <a:pt x="77" y="58"/>
                      <a:pt x="74" y="58"/>
                    </a:cubicBezTo>
                    <a:cubicBezTo>
                      <a:pt x="71" y="58"/>
                      <a:pt x="67" y="59"/>
                      <a:pt x="64" y="60"/>
                    </a:cubicBezTo>
                    <a:cubicBezTo>
                      <a:pt x="48" y="65"/>
                      <a:pt x="48" y="65"/>
                      <a:pt x="48" y="48"/>
                    </a:cubicBezTo>
                    <a:cubicBezTo>
                      <a:pt x="48" y="45"/>
                      <a:pt x="48" y="42"/>
                      <a:pt x="49" y="39"/>
                    </a:cubicBezTo>
                    <a:cubicBezTo>
                      <a:pt x="50" y="30"/>
                      <a:pt x="45" y="28"/>
                      <a:pt x="38" y="31"/>
                    </a:cubicBezTo>
                    <a:cubicBezTo>
                      <a:pt x="31" y="33"/>
                      <a:pt x="29" y="33"/>
                      <a:pt x="29" y="26"/>
                    </a:cubicBezTo>
                    <a:cubicBezTo>
                      <a:pt x="29" y="17"/>
                      <a:pt x="25" y="20"/>
                      <a:pt x="21" y="22"/>
                    </a:cubicBezTo>
                    <a:cubicBezTo>
                      <a:pt x="13" y="26"/>
                      <a:pt x="12" y="36"/>
                      <a:pt x="3" y="39"/>
                    </a:cubicBezTo>
                    <a:cubicBezTo>
                      <a:pt x="2" y="32"/>
                      <a:pt x="1" y="24"/>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8" name="Freeform 37">
                <a:extLst>
                  <a:ext uri="{FF2B5EF4-FFF2-40B4-BE49-F238E27FC236}">
                    <a16:creationId xmlns:a16="http://schemas.microsoft.com/office/drawing/2014/main" id="{6F057214-D4C9-FBF2-53FF-1F5BF9975B6F}"/>
                  </a:ext>
                </a:extLst>
              </p:cNvPr>
              <p:cNvSpPr/>
              <p:nvPr/>
            </p:nvSpPr>
            <p:spPr bwMode="auto">
              <a:xfrm>
                <a:off x="371" y="2395"/>
                <a:ext cx="86" cy="62"/>
              </a:xfrm>
              <a:custGeom>
                <a:avLst/>
                <a:gdLst>
                  <a:gd name="T0" fmla="*/ 68 w 75"/>
                  <a:gd name="T1" fmla="*/ 47 h 54"/>
                  <a:gd name="T2" fmla="*/ 61 w 75"/>
                  <a:gd name="T3" fmla="*/ 47 h 54"/>
                  <a:gd name="T4" fmla="*/ 61 w 75"/>
                  <a:gd name="T5" fmla="*/ 47 h 54"/>
                  <a:gd name="T6" fmla="*/ 57 w 75"/>
                  <a:gd name="T7" fmla="*/ 38 h 54"/>
                  <a:gd name="T8" fmla="*/ 49 w 75"/>
                  <a:gd name="T9" fmla="*/ 42 h 54"/>
                  <a:gd name="T10" fmla="*/ 44 w 75"/>
                  <a:gd name="T11" fmla="*/ 47 h 54"/>
                  <a:gd name="T12" fmla="*/ 36 w 75"/>
                  <a:gd name="T13" fmla="*/ 46 h 54"/>
                  <a:gd name="T14" fmla="*/ 33 w 75"/>
                  <a:gd name="T15" fmla="*/ 37 h 54"/>
                  <a:gd name="T16" fmla="*/ 23 w 75"/>
                  <a:gd name="T17" fmla="*/ 33 h 54"/>
                  <a:gd name="T18" fmla="*/ 6 w 75"/>
                  <a:gd name="T19" fmla="*/ 26 h 54"/>
                  <a:gd name="T20" fmla="*/ 0 w 75"/>
                  <a:gd name="T21" fmla="*/ 13 h 54"/>
                  <a:gd name="T22" fmla="*/ 1 w 75"/>
                  <a:gd name="T23" fmla="*/ 11 h 54"/>
                  <a:gd name="T24" fmla="*/ 14 w 75"/>
                  <a:gd name="T25" fmla="*/ 1 h 54"/>
                  <a:gd name="T26" fmla="*/ 20 w 75"/>
                  <a:gd name="T27" fmla="*/ 13 h 54"/>
                  <a:gd name="T28" fmla="*/ 22 w 75"/>
                  <a:gd name="T29" fmla="*/ 22 h 54"/>
                  <a:gd name="T30" fmla="*/ 28 w 75"/>
                  <a:gd name="T31" fmla="*/ 27 h 54"/>
                  <a:gd name="T32" fmla="*/ 32 w 75"/>
                  <a:gd name="T33" fmla="*/ 27 h 54"/>
                  <a:gd name="T34" fmla="*/ 45 w 75"/>
                  <a:gd name="T35" fmla="*/ 27 h 54"/>
                  <a:gd name="T36" fmla="*/ 53 w 75"/>
                  <a:gd name="T37" fmla="*/ 31 h 54"/>
                  <a:gd name="T38" fmla="*/ 75 w 75"/>
                  <a:gd name="T39" fmla="*/ 24 h 54"/>
                  <a:gd name="T40" fmla="*/ 68 w 75"/>
                  <a:gd name="T41"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54">
                    <a:moveTo>
                      <a:pt x="68" y="47"/>
                    </a:moveTo>
                    <a:cubicBezTo>
                      <a:pt x="66" y="47"/>
                      <a:pt x="63" y="47"/>
                      <a:pt x="61" y="47"/>
                    </a:cubicBezTo>
                    <a:cubicBezTo>
                      <a:pt x="61" y="47"/>
                      <a:pt x="61" y="47"/>
                      <a:pt x="61" y="47"/>
                    </a:cubicBezTo>
                    <a:cubicBezTo>
                      <a:pt x="60" y="44"/>
                      <a:pt x="62" y="40"/>
                      <a:pt x="57" y="38"/>
                    </a:cubicBezTo>
                    <a:cubicBezTo>
                      <a:pt x="53" y="37"/>
                      <a:pt x="51" y="40"/>
                      <a:pt x="49" y="42"/>
                    </a:cubicBezTo>
                    <a:cubicBezTo>
                      <a:pt x="48" y="44"/>
                      <a:pt x="46" y="45"/>
                      <a:pt x="44" y="47"/>
                    </a:cubicBezTo>
                    <a:cubicBezTo>
                      <a:pt x="40" y="52"/>
                      <a:pt x="38" y="54"/>
                      <a:pt x="36" y="46"/>
                    </a:cubicBezTo>
                    <a:cubicBezTo>
                      <a:pt x="36" y="43"/>
                      <a:pt x="33" y="40"/>
                      <a:pt x="33" y="37"/>
                    </a:cubicBezTo>
                    <a:cubicBezTo>
                      <a:pt x="31" y="30"/>
                      <a:pt x="28" y="30"/>
                      <a:pt x="23" y="33"/>
                    </a:cubicBezTo>
                    <a:cubicBezTo>
                      <a:pt x="13" y="42"/>
                      <a:pt x="10" y="35"/>
                      <a:pt x="6" y="26"/>
                    </a:cubicBezTo>
                    <a:cubicBezTo>
                      <a:pt x="4" y="22"/>
                      <a:pt x="8" y="15"/>
                      <a:pt x="0" y="13"/>
                    </a:cubicBezTo>
                    <a:cubicBezTo>
                      <a:pt x="1" y="13"/>
                      <a:pt x="1" y="12"/>
                      <a:pt x="1" y="11"/>
                    </a:cubicBezTo>
                    <a:cubicBezTo>
                      <a:pt x="4" y="6"/>
                      <a:pt x="8" y="0"/>
                      <a:pt x="14" y="1"/>
                    </a:cubicBezTo>
                    <a:cubicBezTo>
                      <a:pt x="19" y="1"/>
                      <a:pt x="18" y="8"/>
                      <a:pt x="20" y="13"/>
                    </a:cubicBezTo>
                    <a:cubicBezTo>
                      <a:pt x="21" y="16"/>
                      <a:pt x="21" y="19"/>
                      <a:pt x="22" y="22"/>
                    </a:cubicBezTo>
                    <a:cubicBezTo>
                      <a:pt x="22" y="26"/>
                      <a:pt x="22" y="30"/>
                      <a:pt x="28" y="27"/>
                    </a:cubicBezTo>
                    <a:cubicBezTo>
                      <a:pt x="29" y="26"/>
                      <a:pt x="31" y="25"/>
                      <a:pt x="32" y="27"/>
                    </a:cubicBezTo>
                    <a:cubicBezTo>
                      <a:pt x="37" y="41"/>
                      <a:pt x="41" y="29"/>
                      <a:pt x="45" y="27"/>
                    </a:cubicBezTo>
                    <a:cubicBezTo>
                      <a:pt x="47" y="32"/>
                      <a:pt x="49" y="33"/>
                      <a:pt x="53" y="31"/>
                    </a:cubicBezTo>
                    <a:cubicBezTo>
                      <a:pt x="59" y="28"/>
                      <a:pt x="66" y="27"/>
                      <a:pt x="75" y="24"/>
                    </a:cubicBezTo>
                    <a:cubicBezTo>
                      <a:pt x="70" y="33"/>
                      <a:pt x="66" y="39"/>
                      <a:pt x="68" y="4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9" name="Freeform 38">
                <a:extLst>
                  <a:ext uri="{FF2B5EF4-FFF2-40B4-BE49-F238E27FC236}">
                    <a16:creationId xmlns:a16="http://schemas.microsoft.com/office/drawing/2014/main" id="{A8612079-ECEE-B0D0-D044-76DF2A9F9B64}"/>
                  </a:ext>
                </a:extLst>
              </p:cNvPr>
              <p:cNvSpPr/>
              <p:nvPr/>
            </p:nvSpPr>
            <p:spPr bwMode="auto">
              <a:xfrm>
                <a:off x="83" y="1872"/>
                <a:ext cx="67" cy="51"/>
              </a:xfrm>
              <a:custGeom>
                <a:avLst/>
                <a:gdLst>
                  <a:gd name="T0" fmla="*/ 26 w 58"/>
                  <a:gd name="T1" fmla="*/ 1 h 44"/>
                  <a:gd name="T2" fmla="*/ 37 w 58"/>
                  <a:gd name="T3" fmla="*/ 7 h 44"/>
                  <a:gd name="T4" fmla="*/ 46 w 58"/>
                  <a:gd name="T5" fmla="*/ 19 h 44"/>
                  <a:gd name="T6" fmla="*/ 44 w 58"/>
                  <a:gd name="T7" fmla="*/ 35 h 44"/>
                  <a:gd name="T8" fmla="*/ 25 w 58"/>
                  <a:gd name="T9" fmla="*/ 43 h 44"/>
                  <a:gd name="T10" fmla="*/ 23 w 58"/>
                  <a:gd name="T11" fmla="*/ 35 h 44"/>
                  <a:gd name="T12" fmla="*/ 0 w 58"/>
                  <a:gd name="T13" fmla="*/ 17 h 44"/>
                  <a:gd name="T14" fmla="*/ 23 w 58"/>
                  <a:gd name="T15" fmla="*/ 10 h 44"/>
                  <a:gd name="T16" fmla="*/ 26 w 58"/>
                  <a:gd name="T17" fmla="*/ 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44">
                    <a:moveTo>
                      <a:pt x="26" y="1"/>
                    </a:moveTo>
                    <a:cubicBezTo>
                      <a:pt x="31" y="0"/>
                      <a:pt x="35" y="0"/>
                      <a:pt x="37" y="7"/>
                    </a:cubicBezTo>
                    <a:cubicBezTo>
                      <a:pt x="38" y="11"/>
                      <a:pt x="42" y="16"/>
                      <a:pt x="46" y="19"/>
                    </a:cubicBezTo>
                    <a:cubicBezTo>
                      <a:pt x="58" y="26"/>
                      <a:pt x="52" y="30"/>
                      <a:pt x="44" y="35"/>
                    </a:cubicBezTo>
                    <a:cubicBezTo>
                      <a:pt x="38" y="38"/>
                      <a:pt x="33" y="44"/>
                      <a:pt x="25" y="43"/>
                    </a:cubicBezTo>
                    <a:cubicBezTo>
                      <a:pt x="29" y="39"/>
                      <a:pt x="27" y="37"/>
                      <a:pt x="23" y="35"/>
                    </a:cubicBezTo>
                    <a:cubicBezTo>
                      <a:pt x="14" y="31"/>
                      <a:pt x="6" y="26"/>
                      <a:pt x="0" y="17"/>
                    </a:cubicBezTo>
                    <a:cubicBezTo>
                      <a:pt x="8" y="15"/>
                      <a:pt x="16" y="14"/>
                      <a:pt x="23" y="10"/>
                    </a:cubicBezTo>
                    <a:cubicBezTo>
                      <a:pt x="28" y="7"/>
                      <a:pt x="29" y="5"/>
                      <a:pt x="26"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0" name="Freeform 39">
                <a:extLst>
                  <a:ext uri="{FF2B5EF4-FFF2-40B4-BE49-F238E27FC236}">
                    <a16:creationId xmlns:a16="http://schemas.microsoft.com/office/drawing/2014/main" id="{5BA484F9-9737-5639-A6A3-5A3E6964BE53}"/>
                  </a:ext>
                </a:extLst>
              </p:cNvPr>
              <p:cNvSpPr/>
              <p:nvPr/>
            </p:nvSpPr>
            <p:spPr bwMode="auto">
              <a:xfrm>
                <a:off x="112" y="1996"/>
                <a:ext cx="62" cy="59"/>
              </a:xfrm>
              <a:custGeom>
                <a:avLst/>
                <a:gdLst>
                  <a:gd name="T0" fmla="*/ 50 w 54"/>
                  <a:gd name="T1" fmla="*/ 40 h 51"/>
                  <a:gd name="T2" fmla="*/ 31 w 54"/>
                  <a:gd name="T3" fmla="*/ 40 h 51"/>
                  <a:gd name="T4" fmla="*/ 23 w 54"/>
                  <a:gd name="T5" fmla="*/ 43 h 51"/>
                  <a:gd name="T6" fmla="*/ 0 w 54"/>
                  <a:gd name="T7" fmla="*/ 48 h 51"/>
                  <a:gd name="T8" fmla="*/ 12 w 54"/>
                  <a:gd name="T9" fmla="*/ 37 h 51"/>
                  <a:gd name="T10" fmla="*/ 12 w 54"/>
                  <a:gd name="T11" fmla="*/ 31 h 51"/>
                  <a:gd name="T12" fmla="*/ 7 w 54"/>
                  <a:gd name="T13" fmla="*/ 12 h 51"/>
                  <a:gd name="T14" fmla="*/ 19 w 54"/>
                  <a:gd name="T15" fmla="*/ 6 h 51"/>
                  <a:gd name="T16" fmla="*/ 33 w 54"/>
                  <a:gd name="T17" fmla="*/ 5 h 51"/>
                  <a:gd name="T18" fmla="*/ 29 w 54"/>
                  <a:gd name="T19" fmla="*/ 16 h 51"/>
                  <a:gd name="T20" fmla="*/ 22 w 54"/>
                  <a:gd name="T21" fmla="*/ 26 h 51"/>
                  <a:gd name="T22" fmla="*/ 44 w 54"/>
                  <a:gd name="T23" fmla="*/ 30 h 51"/>
                  <a:gd name="T24" fmla="*/ 50 w 54"/>
                  <a:gd name="T25" fmla="*/ 4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1">
                    <a:moveTo>
                      <a:pt x="50" y="40"/>
                    </a:moveTo>
                    <a:cubicBezTo>
                      <a:pt x="43" y="40"/>
                      <a:pt x="37" y="40"/>
                      <a:pt x="31" y="40"/>
                    </a:cubicBezTo>
                    <a:cubicBezTo>
                      <a:pt x="28" y="40"/>
                      <a:pt x="25" y="41"/>
                      <a:pt x="23" y="43"/>
                    </a:cubicBezTo>
                    <a:cubicBezTo>
                      <a:pt x="14" y="51"/>
                      <a:pt x="15" y="51"/>
                      <a:pt x="0" y="48"/>
                    </a:cubicBezTo>
                    <a:cubicBezTo>
                      <a:pt x="8" y="49"/>
                      <a:pt x="13" y="46"/>
                      <a:pt x="12" y="37"/>
                    </a:cubicBezTo>
                    <a:cubicBezTo>
                      <a:pt x="11" y="35"/>
                      <a:pt x="11" y="32"/>
                      <a:pt x="12" y="31"/>
                    </a:cubicBezTo>
                    <a:cubicBezTo>
                      <a:pt x="22" y="22"/>
                      <a:pt x="18" y="17"/>
                      <a:pt x="7" y="12"/>
                    </a:cubicBezTo>
                    <a:cubicBezTo>
                      <a:pt x="12" y="10"/>
                      <a:pt x="16" y="8"/>
                      <a:pt x="19" y="6"/>
                    </a:cubicBezTo>
                    <a:cubicBezTo>
                      <a:pt x="24" y="0"/>
                      <a:pt x="29" y="1"/>
                      <a:pt x="33" y="5"/>
                    </a:cubicBezTo>
                    <a:cubicBezTo>
                      <a:pt x="39" y="10"/>
                      <a:pt x="32" y="13"/>
                      <a:pt x="29" y="16"/>
                    </a:cubicBezTo>
                    <a:cubicBezTo>
                      <a:pt x="27" y="19"/>
                      <a:pt x="25" y="23"/>
                      <a:pt x="22" y="26"/>
                    </a:cubicBezTo>
                    <a:cubicBezTo>
                      <a:pt x="29" y="31"/>
                      <a:pt x="37" y="31"/>
                      <a:pt x="44" y="30"/>
                    </a:cubicBezTo>
                    <a:cubicBezTo>
                      <a:pt x="54" y="29"/>
                      <a:pt x="54" y="33"/>
                      <a:pt x="50" y="4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1" name="Freeform 40">
                <a:extLst>
                  <a:ext uri="{FF2B5EF4-FFF2-40B4-BE49-F238E27FC236}">
                    <a16:creationId xmlns:a16="http://schemas.microsoft.com/office/drawing/2014/main" id="{921F1332-7F81-75E6-3E3B-827C96BA4025}"/>
                  </a:ext>
                </a:extLst>
              </p:cNvPr>
              <p:cNvSpPr/>
              <p:nvPr/>
            </p:nvSpPr>
            <p:spPr bwMode="auto">
              <a:xfrm>
                <a:off x="236" y="1706"/>
                <a:ext cx="66" cy="47"/>
              </a:xfrm>
              <a:custGeom>
                <a:avLst/>
                <a:gdLst>
                  <a:gd name="T0" fmla="*/ 58 w 58"/>
                  <a:gd name="T1" fmla="*/ 23 h 41"/>
                  <a:gd name="T2" fmla="*/ 50 w 58"/>
                  <a:gd name="T3" fmla="*/ 38 h 41"/>
                  <a:gd name="T4" fmla="*/ 40 w 58"/>
                  <a:gd name="T5" fmla="*/ 30 h 41"/>
                  <a:gd name="T6" fmla="*/ 31 w 58"/>
                  <a:gd name="T7" fmla="*/ 29 h 41"/>
                  <a:gd name="T8" fmla="*/ 12 w 58"/>
                  <a:gd name="T9" fmla="*/ 26 h 41"/>
                  <a:gd name="T10" fmla="*/ 0 w 58"/>
                  <a:gd name="T11" fmla="*/ 22 h 41"/>
                  <a:gd name="T12" fmla="*/ 8 w 58"/>
                  <a:gd name="T13" fmla="*/ 0 h 41"/>
                  <a:gd name="T14" fmla="*/ 22 w 58"/>
                  <a:gd name="T15" fmla="*/ 20 h 41"/>
                  <a:gd name="T16" fmla="*/ 30 w 58"/>
                  <a:gd name="T17" fmla="*/ 20 h 41"/>
                  <a:gd name="T18" fmla="*/ 33 w 58"/>
                  <a:gd name="T19" fmla="*/ 18 h 41"/>
                  <a:gd name="T20" fmla="*/ 52 w 58"/>
                  <a:gd name="T21" fmla="*/ 12 h 41"/>
                  <a:gd name="T22" fmla="*/ 58 w 58"/>
                  <a:gd name="T23" fmla="*/ 2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 h="41">
                    <a:moveTo>
                      <a:pt x="58" y="23"/>
                    </a:moveTo>
                    <a:cubicBezTo>
                      <a:pt x="57" y="30"/>
                      <a:pt x="47" y="30"/>
                      <a:pt x="50" y="38"/>
                    </a:cubicBezTo>
                    <a:cubicBezTo>
                      <a:pt x="44" y="37"/>
                      <a:pt x="44" y="32"/>
                      <a:pt x="40" y="30"/>
                    </a:cubicBezTo>
                    <a:cubicBezTo>
                      <a:pt x="37" y="29"/>
                      <a:pt x="34" y="26"/>
                      <a:pt x="31" y="29"/>
                    </a:cubicBezTo>
                    <a:cubicBezTo>
                      <a:pt x="23" y="41"/>
                      <a:pt x="18" y="30"/>
                      <a:pt x="12" y="26"/>
                    </a:cubicBezTo>
                    <a:cubicBezTo>
                      <a:pt x="8" y="23"/>
                      <a:pt x="5" y="19"/>
                      <a:pt x="0" y="22"/>
                    </a:cubicBezTo>
                    <a:cubicBezTo>
                      <a:pt x="4" y="16"/>
                      <a:pt x="5" y="8"/>
                      <a:pt x="8" y="0"/>
                    </a:cubicBezTo>
                    <a:cubicBezTo>
                      <a:pt x="16" y="5"/>
                      <a:pt x="17" y="14"/>
                      <a:pt x="22" y="20"/>
                    </a:cubicBezTo>
                    <a:cubicBezTo>
                      <a:pt x="24" y="22"/>
                      <a:pt x="27" y="27"/>
                      <a:pt x="30" y="20"/>
                    </a:cubicBezTo>
                    <a:cubicBezTo>
                      <a:pt x="30" y="19"/>
                      <a:pt x="32" y="16"/>
                      <a:pt x="33" y="18"/>
                    </a:cubicBezTo>
                    <a:cubicBezTo>
                      <a:pt x="46" y="34"/>
                      <a:pt x="42" y="10"/>
                      <a:pt x="52" y="12"/>
                    </a:cubicBezTo>
                    <a:cubicBezTo>
                      <a:pt x="54" y="13"/>
                      <a:pt x="52" y="21"/>
                      <a:pt x="58"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2" name="Freeform 41">
                <a:extLst>
                  <a:ext uri="{FF2B5EF4-FFF2-40B4-BE49-F238E27FC236}">
                    <a16:creationId xmlns:a16="http://schemas.microsoft.com/office/drawing/2014/main" id="{C2EE8AA5-9370-467F-8DEC-B59A1885F76C}"/>
                  </a:ext>
                </a:extLst>
              </p:cNvPr>
              <p:cNvSpPr/>
              <p:nvPr/>
            </p:nvSpPr>
            <p:spPr bwMode="auto">
              <a:xfrm>
                <a:off x="81" y="1923"/>
                <a:ext cx="58" cy="56"/>
              </a:xfrm>
              <a:custGeom>
                <a:avLst/>
                <a:gdLst>
                  <a:gd name="T0" fmla="*/ 23 w 51"/>
                  <a:gd name="T1" fmla="*/ 0 h 49"/>
                  <a:gd name="T2" fmla="*/ 23 w 51"/>
                  <a:gd name="T3" fmla="*/ 5 h 49"/>
                  <a:gd name="T4" fmla="*/ 17 w 51"/>
                  <a:gd name="T5" fmla="*/ 30 h 49"/>
                  <a:gd name="T6" fmla="*/ 43 w 51"/>
                  <a:gd name="T7" fmla="*/ 37 h 49"/>
                  <a:gd name="T8" fmla="*/ 51 w 51"/>
                  <a:gd name="T9" fmla="*/ 41 h 49"/>
                  <a:gd name="T10" fmla="*/ 42 w 51"/>
                  <a:gd name="T11" fmla="*/ 48 h 49"/>
                  <a:gd name="T12" fmla="*/ 38 w 51"/>
                  <a:gd name="T13" fmla="*/ 49 h 49"/>
                  <a:gd name="T14" fmla="*/ 0 w 51"/>
                  <a:gd name="T15" fmla="*/ 44 h 49"/>
                  <a:gd name="T16" fmla="*/ 14 w 51"/>
                  <a:gd name="T17" fmla="*/ 26 h 49"/>
                  <a:gd name="T18" fmla="*/ 22 w 51"/>
                  <a:gd name="T19" fmla="*/ 17 h 49"/>
                  <a:gd name="T20" fmla="*/ 12 w 51"/>
                  <a:gd name="T21" fmla="*/ 12 h 49"/>
                  <a:gd name="T22" fmla="*/ 23 w 51"/>
                  <a:gd name="T23"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 h="49">
                    <a:moveTo>
                      <a:pt x="23" y="0"/>
                    </a:moveTo>
                    <a:cubicBezTo>
                      <a:pt x="23" y="2"/>
                      <a:pt x="22" y="4"/>
                      <a:pt x="23" y="5"/>
                    </a:cubicBezTo>
                    <a:cubicBezTo>
                      <a:pt x="32" y="15"/>
                      <a:pt x="27" y="23"/>
                      <a:pt x="17" y="30"/>
                    </a:cubicBezTo>
                    <a:cubicBezTo>
                      <a:pt x="27" y="32"/>
                      <a:pt x="35" y="34"/>
                      <a:pt x="43" y="37"/>
                    </a:cubicBezTo>
                    <a:cubicBezTo>
                      <a:pt x="46" y="38"/>
                      <a:pt x="51" y="37"/>
                      <a:pt x="51" y="41"/>
                    </a:cubicBezTo>
                    <a:cubicBezTo>
                      <a:pt x="50" y="46"/>
                      <a:pt x="47" y="48"/>
                      <a:pt x="42" y="48"/>
                    </a:cubicBezTo>
                    <a:cubicBezTo>
                      <a:pt x="41" y="48"/>
                      <a:pt x="39" y="49"/>
                      <a:pt x="38" y="49"/>
                    </a:cubicBezTo>
                    <a:cubicBezTo>
                      <a:pt x="25" y="47"/>
                      <a:pt x="14" y="42"/>
                      <a:pt x="0" y="44"/>
                    </a:cubicBezTo>
                    <a:cubicBezTo>
                      <a:pt x="3" y="36"/>
                      <a:pt x="9" y="31"/>
                      <a:pt x="14" y="26"/>
                    </a:cubicBezTo>
                    <a:cubicBezTo>
                      <a:pt x="17" y="23"/>
                      <a:pt x="23" y="22"/>
                      <a:pt x="22" y="17"/>
                    </a:cubicBezTo>
                    <a:cubicBezTo>
                      <a:pt x="21" y="12"/>
                      <a:pt x="15" y="16"/>
                      <a:pt x="12" y="12"/>
                    </a:cubicBezTo>
                    <a:cubicBezTo>
                      <a:pt x="15" y="7"/>
                      <a:pt x="17" y="2"/>
                      <a:pt x="2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3" name="Freeform 42">
                <a:extLst>
                  <a:ext uri="{FF2B5EF4-FFF2-40B4-BE49-F238E27FC236}">
                    <a16:creationId xmlns:a16="http://schemas.microsoft.com/office/drawing/2014/main" id="{AB4F1B03-D23A-BFC2-134F-E2A1FD1F5CD2}"/>
                  </a:ext>
                </a:extLst>
              </p:cNvPr>
              <p:cNvSpPr/>
              <p:nvPr/>
            </p:nvSpPr>
            <p:spPr bwMode="auto">
              <a:xfrm>
                <a:off x="485" y="2193"/>
                <a:ext cx="50" cy="40"/>
              </a:xfrm>
              <a:custGeom>
                <a:avLst/>
                <a:gdLst>
                  <a:gd name="T0" fmla="*/ 27 w 44"/>
                  <a:gd name="T1" fmla="*/ 1 h 35"/>
                  <a:gd name="T2" fmla="*/ 33 w 44"/>
                  <a:gd name="T3" fmla="*/ 5 h 35"/>
                  <a:gd name="T4" fmla="*/ 34 w 44"/>
                  <a:gd name="T5" fmla="*/ 11 h 35"/>
                  <a:gd name="T6" fmla="*/ 39 w 44"/>
                  <a:gd name="T7" fmla="*/ 28 h 35"/>
                  <a:gd name="T8" fmla="*/ 13 w 44"/>
                  <a:gd name="T9" fmla="*/ 34 h 35"/>
                  <a:gd name="T10" fmla="*/ 15 w 44"/>
                  <a:gd name="T11" fmla="*/ 27 h 35"/>
                  <a:gd name="T12" fmla="*/ 8 w 44"/>
                  <a:gd name="T13" fmla="*/ 19 h 35"/>
                  <a:gd name="T14" fmla="*/ 3 w 44"/>
                  <a:gd name="T15" fmla="*/ 7 h 35"/>
                  <a:gd name="T16" fmla="*/ 14 w 44"/>
                  <a:gd name="T17" fmla="*/ 7 h 35"/>
                  <a:gd name="T18" fmla="*/ 27 w 44"/>
                  <a:gd name="T1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35">
                    <a:moveTo>
                      <a:pt x="27" y="1"/>
                    </a:moveTo>
                    <a:cubicBezTo>
                      <a:pt x="30" y="1"/>
                      <a:pt x="34" y="0"/>
                      <a:pt x="33" y="5"/>
                    </a:cubicBezTo>
                    <a:cubicBezTo>
                      <a:pt x="33" y="7"/>
                      <a:pt x="34" y="9"/>
                      <a:pt x="34" y="11"/>
                    </a:cubicBezTo>
                    <a:cubicBezTo>
                      <a:pt x="35" y="17"/>
                      <a:pt x="44" y="24"/>
                      <a:pt x="39" y="28"/>
                    </a:cubicBezTo>
                    <a:cubicBezTo>
                      <a:pt x="33" y="34"/>
                      <a:pt x="23" y="35"/>
                      <a:pt x="13" y="34"/>
                    </a:cubicBezTo>
                    <a:cubicBezTo>
                      <a:pt x="15" y="32"/>
                      <a:pt x="18" y="31"/>
                      <a:pt x="15" y="27"/>
                    </a:cubicBezTo>
                    <a:cubicBezTo>
                      <a:pt x="13" y="25"/>
                      <a:pt x="10" y="22"/>
                      <a:pt x="8" y="19"/>
                    </a:cubicBezTo>
                    <a:cubicBezTo>
                      <a:pt x="6" y="15"/>
                      <a:pt x="0" y="11"/>
                      <a:pt x="3" y="7"/>
                    </a:cubicBezTo>
                    <a:cubicBezTo>
                      <a:pt x="5" y="3"/>
                      <a:pt x="11" y="8"/>
                      <a:pt x="14" y="7"/>
                    </a:cubicBezTo>
                    <a:cubicBezTo>
                      <a:pt x="19" y="6"/>
                      <a:pt x="25" y="9"/>
                      <a:pt x="27"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4" name="Freeform 43">
                <a:extLst>
                  <a:ext uri="{FF2B5EF4-FFF2-40B4-BE49-F238E27FC236}">
                    <a16:creationId xmlns:a16="http://schemas.microsoft.com/office/drawing/2014/main" id="{9B663D90-0D8B-EE10-2964-569A6E2358F5}"/>
                  </a:ext>
                </a:extLst>
              </p:cNvPr>
              <p:cNvSpPr/>
              <p:nvPr/>
            </p:nvSpPr>
            <p:spPr bwMode="auto">
              <a:xfrm>
                <a:off x="312" y="2389"/>
                <a:ext cx="57" cy="41"/>
              </a:xfrm>
              <a:custGeom>
                <a:avLst/>
                <a:gdLst>
                  <a:gd name="T0" fmla="*/ 50 w 50"/>
                  <a:gd name="T1" fmla="*/ 20 h 36"/>
                  <a:gd name="T2" fmla="*/ 37 w 50"/>
                  <a:gd name="T3" fmla="*/ 36 h 36"/>
                  <a:gd name="T4" fmla="*/ 18 w 50"/>
                  <a:gd name="T5" fmla="*/ 30 h 36"/>
                  <a:gd name="T6" fmla="*/ 11 w 50"/>
                  <a:gd name="T7" fmla="*/ 27 h 36"/>
                  <a:gd name="T8" fmla="*/ 0 w 50"/>
                  <a:gd name="T9" fmla="*/ 16 h 36"/>
                  <a:gd name="T10" fmla="*/ 7 w 50"/>
                  <a:gd name="T11" fmla="*/ 0 h 36"/>
                  <a:gd name="T12" fmla="*/ 40 w 50"/>
                  <a:gd name="T13" fmla="*/ 13 h 36"/>
                  <a:gd name="T14" fmla="*/ 50 w 50"/>
                  <a:gd name="T15" fmla="*/ 2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6">
                    <a:moveTo>
                      <a:pt x="50" y="20"/>
                    </a:moveTo>
                    <a:cubicBezTo>
                      <a:pt x="45" y="26"/>
                      <a:pt x="41" y="31"/>
                      <a:pt x="37" y="36"/>
                    </a:cubicBezTo>
                    <a:cubicBezTo>
                      <a:pt x="31" y="31"/>
                      <a:pt x="30" y="16"/>
                      <a:pt x="18" y="30"/>
                    </a:cubicBezTo>
                    <a:cubicBezTo>
                      <a:pt x="16" y="32"/>
                      <a:pt x="13" y="29"/>
                      <a:pt x="11" y="27"/>
                    </a:cubicBezTo>
                    <a:cubicBezTo>
                      <a:pt x="7" y="23"/>
                      <a:pt x="4" y="20"/>
                      <a:pt x="0" y="16"/>
                    </a:cubicBezTo>
                    <a:cubicBezTo>
                      <a:pt x="1" y="10"/>
                      <a:pt x="3" y="5"/>
                      <a:pt x="7" y="0"/>
                    </a:cubicBezTo>
                    <a:cubicBezTo>
                      <a:pt x="22" y="24"/>
                      <a:pt x="28" y="26"/>
                      <a:pt x="40" y="13"/>
                    </a:cubicBezTo>
                    <a:cubicBezTo>
                      <a:pt x="43" y="15"/>
                      <a:pt x="44" y="20"/>
                      <a:pt x="5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5" name="Freeform 44">
                <a:extLst>
                  <a:ext uri="{FF2B5EF4-FFF2-40B4-BE49-F238E27FC236}">
                    <a16:creationId xmlns:a16="http://schemas.microsoft.com/office/drawing/2014/main" id="{23DBBF98-2E66-2DE2-63B3-AB4EABF1E7BE}"/>
                  </a:ext>
                </a:extLst>
              </p:cNvPr>
              <p:cNvSpPr/>
              <p:nvPr/>
            </p:nvSpPr>
            <p:spPr bwMode="auto">
              <a:xfrm>
                <a:off x="306" y="1703"/>
                <a:ext cx="33" cy="55"/>
              </a:xfrm>
              <a:custGeom>
                <a:avLst/>
                <a:gdLst>
                  <a:gd name="T0" fmla="*/ 29 w 29"/>
                  <a:gd name="T1" fmla="*/ 36 h 48"/>
                  <a:gd name="T2" fmla="*/ 21 w 29"/>
                  <a:gd name="T3" fmla="*/ 48 h 48"/>
                  <a:gd name="T4" fmla="*/ 15 w 29"/>
                  <a:gd name="T5" fmla="*/ 39 h 48"/>
                  <a:gd name="T6" fmla="*/ 9 w 29"/>
                  <a:gd name="T7" fmla="*/ 26 h 48"/>
                  <a:gd name="T8" fmla="*/ 0 w 29"/>
                  <a:gd name="T9" fmla="*/ 23 h 48"/>
                  <a:gd name="T10" fmla="*/ 13 w 29"/>
                  <a:gd name="T11" fmla="*/ 5 h 48"/>
                  <a:gd name="T12" fmla="*/ 22 w 29"/>
                  <a:gd name="T13" fmla="*/ 8 h 48"/>
                  <a:gd name="T14" fmla="*/ 29 w 29"/>
                  <a:gd name="T15" fmla="*/ 36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48">
                    <a:moveTo>
                      <a:pt x="29" y="36"/>
                    </a:moveTo>
                    <a:cubicBezTo>
                      <a:pt x="28" y="41"/>
                      <a:pt x="27" y="47"/>
                      <a:pt x="21" y="48"/>
                    </a:cubicBezTo>
                    <a:cubicBezTo>
                      <a:pt x="17" y="48"/>
                      <a:pt x="16" y="42"/>
                      <a:pt x="15" y="39"/>
                    </a:cubicBezTo>
                    <a:cubicBezTo>
                      <a:pt x="12" y="35"/>
                      <a:pt x="8" y="31"/>
                      <a:pt x="9" y="26"/>
                    </a:cubicBezTo>
                    <a:cubicBezTo>
                      <a:pt x="10" y="16"/>
                      <a:pt x="4" y="20"/>
                      <a:pt x="0" y="23"/>
                    </a:cubicBezTo>
                    <a:cubicBezTo>
                      <a:pt x="1" y="14"/>
                      <a:pt x="8" y="10"/>
                      <a:pt x="13" y="5"/>
                    </a:cubicBezTo>
                    <a:cubicBezTo>
                      <a:pt x="17" y="0"/>
                      <a:pt x="20" y="4"/>
                      <a:pt x="22" y="8"/>
                    </a:cubicBezTo>
                    <a:cubicBezTo>
                      <a:pt x="25" y="17"/>
                      <a:pt x="28" y="26"/>
                      <a:pt x="29" y="3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6" name="Freeform 45">
                <a:extLst>
                  <a:ext uri="{FF2B5EF4-FFF2-40B4-BE49-F238E27FC236}">
                    <a16:creationId xmlns:a16="http://schemas.microsoft.com/office/drawing/2014/main" id="{D918A775-8303-E123-D6E6-B2F60ED0EDDD}"/>
                  </a:ext>
                </a:extLst>
              </p:cNvPr>
              <p:cNvSpPr/>
              <p:nvPr/>
            </p:nvSpPr>
            <p:spPr bwMode="auto">
              <a:xfrm>
                <a:off x="433" y="2024"/>
                <a:ext cx="44" cy="35"/>
              </a:xfrm>
              <a:custGeom>
                <a:avLst/>
                <a:gdLst>
                  <a:gd name="T0" fmla="*/ 9 w 38"/>
                  <a:gd name="T1" fmla="*/ 24 h 31"/>
                  <a:gd name="T2" fmla="*/ 9 w 38"/>
                  <a:gd name="T3" fmla="*/ 22 h 31"/>
                  <a:gd name="T4" fmla="*/ 18 w 38"/>
                  <a:gd name="T5" fmla="*/ 4 h 31"/>
                  <a:gd name="T6" fmla="*/ 38 w 38"/>
                  <a:gd name="T7" fmla="*/ 7 h 31"/>
                  <a:gd name="T8" fmla="*/ 34 w 38"/>
                  <a:gd name="T9" fmla="*/ 18 h 31"/>
                  <a:gd name="T10" fmla="*/ 35 w 38"/>
                  <a:gd name="T11" fmla="*/ 31 h 31"/>
                  <a:gd name="T12" fmla="*/ 9 w 38"/>
                  <a:gd name="T13" fmla="*/ 24 h 31"/>
                </a:gdLst>
                <a:ahLst/>
                <a:cxnLst>
                  <a:cxn ang="0">
                    <a:pos x="T0" y="T1"/>
                  </a:cxn>
                  <a:cxn ang="0">
                    <a:pos x="T2" y="T3"/>
                  </a:cxn>
                  <a:cxn ang="0">
                    <a:pos x="T4" y="T5"/>
                  </a:cxn>
                  <a:cxn ang="0">
                    <a:pos x="T6" y="T7"/>
                  </a:cxn>
                  <a:cxn ang="0">
                    <a:pos x="T8" y="T9"/>
                  </a:cxn>
                  <a:cxn ang="0">
                    <a:pos x="T10" y="T11"/>
                  </a:cxn>
                  <a:cxn ang="0">
                    <a:pos x="T12" y="T13"/>
                  </a:cxn>
                </a:cxnLst>
                <a:rect l="0" t="0" r="r" b="b"/>
                <a:pathLst>
                  <a:path w="38" h="31">
                    <a:moveTo>
                      <a:pt x="9" y="24"/>
                    </a:moveTo>
                    <a:cubicBezTo>
                      <a:pt x="9" y="23"/>
                      <a:pt x="9" y="22"/>
                      <a:pt x="9" y="22"/>
                    </a:cubicBezTo>
                    <a:cubicBezTo>
                      <a:pt x="0" y="7"/>
                      <a:pt x="0" y="6"/>
                      <a:pt x="18" y="4"/>
                    </a:cubicBezTo>
                    <a:cubicBezTo>
                      <a:pt x="25" y="4"/>
                      <a:pt x="32" y="0"/>
                      <a:pt x="38" y="7"/>
                    </a:cubicBezTo>
                    <a:cubicBezTo>
                      <a:pt x="33" y="9"/>
                      <a:pt x="30" y="11"/>
                      <a:pt x="34" y="18"/>
                    </a:cubicBezTo>
                    <a:cubicBezTo>
                      <a:pt x="36" y="21"/>
                      <a:pt x="36" y="26"/>
                      <a:pt x="35" y="31"/>
                    </a:cubicBezTo>
                    <a:cubicBezTo>
                      <a:pt x="27" y="28"/>
                      <a:pt x="19" y="23"/>
                      <a:pt x="9"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7" name="Freeform 46">
                <a:extLst>
                  <a:ext uri="{FF2B5EF4-FFF2-40B4-BE49-F238E27FC236}">
                    <a16:creationId xmlns:a16="http://schemas.microsoft.com/office/drawing/2014/main" id="{9C73568D-690F-81A0-0BD3-89145BB59FC8}"/>
                  </a:ext>
                </a:extLst>
              </p:cNvPr>
              <p:cNvSpPr/>
              <p:nvPr/>
            </p:nvSpPr>
            <p:spPr bwMode="auto">
              <a:xfrm>
                <a:off x="930" y="1670"/>
                <a:ext cx="39" cy="50"/>
              </a:xfrm>
              <a:custGeom>
                <a:avLst/>
                <a:gdLst>
                  <a:gd name="T0" fmla="*/ 0 w 34"/>
                  <a:gd name="T1" fmla="*/ 20 h 44"/>
                  <a:gd name="T2" fmla="*/ 31 w 34"/>
                  <a:gd name="T3" fmla="*/ 0 h 44"/>
                  <a:gd name="T4" fmla="*/ 31 w 34"/>
                  <a:gd name="T5" fmla="*/ 26 h 44"/>
                  <a:gd name="T6" fmla="*/ 13 w 34"/>
                  <a:gd name="T7" fmla="*/ 44 h 44"/>
                  <a:gd name="T8" fmla="*/ 12 w 34"/>
                  <a:gd name="T9" fmla="*/ 41 h 44"/>
                  <a:gd name="T10" fmla="*/ 0 w 34"/>
                  <a:gd name="T11" fmla="*/ 20 h 44"/>
                </a:gdLst>
                <a:ahLst/>
                <a:cxnLst>
                  <a:cxn ang="0">
                    <a:pos x="T0" y="T1"/>
                  </a:cxn>
                  <a:cxn ang="0">
                    <a:pos x="T2" y="T3"/>
                  </a:cxn>
                  <a:cxn ang="0">
                    <a:pos x="T4" y="T5"/>
                  </a:cxn>
                  <a:cxn ang="0">
                    <a:pos x="T6" y="T7"/>
                  </a:cxn>
                  <a:cxn ang="0">
                    <a:pos x="T8" y="T9"/>
                  </a:cxn>
                  <a:cxn ang="0">
                    <a:pos x="T10" y="T11"/>
                  </a:cxn>
                </a:cxnLst>
                <a:rect l="0" t="0" r="r" b="b"/>
                <a:pathLst>
                  <a:path w="34" h="44">
                    <a:moveTo>
                      <a:pt x="0" y="20"/>
                    </a:moveTo>
                    <a:cubicBezTo>
                      <a:pt x="11" y="15"/>
                      <a:pt x="23" y="12"/>
                      <a:pt x="31" y="0"/>
                    </a:cubicBezTo>
                    <a:cubicBezTo>
                      <a:pt x="34" y="10"/>
                      <a:pt x="28" y="18"/>
                      <a:pt x="31" y="26"/>
                    </a:cubicBezTo>
                    <a:cubicBezTo>
                      <a:pt x="25" y="32"/>
                      <a:pt x="19" y="38"/>
                      <a:pt x="13" y="44"/>
                    </a:cubicBezTo>
                    <a:cubicBezTo>
                      <a:pt x="12" y="43"/>
                      <a:pt x="12" y="42"/>
                      <a:pt x="12" y="41"/>
                    </a:cubicBezTo>
                    <a:cubicBezTo>
                      <a:pt x="12" y="32"/>
                      <a:pt x="12" y="23"/>
                      <a:pt x="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8" name="Freeform 47">
                <a:extLst>
                  <a:ext uri="{FF2B5EF4-FFF2-40B4-BE49-F238E27FC236}">
                    <a16:creationId xmlns:a16="http://schemas.microsoft.com/office/drawing/2014/main" id="{9ECCC258-60A1-F315-814B-8E457D1AEC37}"/>
                  </a:ext>
                </a:extLst>
              </p:cNvPr>
              <p:cNvSpPr/>
              <p:nvPr/>
            </p:nvSpPr>
            <p:spPr bwMode="auto">
              <a:xfrm>
                <a:off x="708" y="2119"/>
                <a:ext cx="31" cy="50"/>
              </a:xfrm>
              <a:custGeom>
                <a:avLst/>
                <a:gdLst>
                  <a:gd name="T0" fmla="*/ 27 w 27"/>
                  <a:gd name="T1" fmla="*/ 35 h 44"/>
                  <a:gd name="T2" fmla="*/ 23 w 27"/>
                  <a:gd name="T3" fmla="*/ 34 h 44"/>
                  <a:gd name="T4" fmla="*/ 7 w 27"/>
                  <a:gd name="T5" fmla="*/ 35 h 44"/>
                  <a:gd name="T6" fmla="*/ 4 w 27"/>
                  <a:gd name="T7" fmla="*/ 18 h 44"/>
                  <a:gd name="T8" fmla="*/ 0 w 27"/>
                  <a:gd name="T9" fmla="*/ 12 h 44"/>
                  <a:gd name="T10" fmla="*/ 12 w 27"/>
                  <a:gd name="T11" fmla="*/ 0 h 44"/>
                  <a:gd name="T12" fmla="*/ 20 w 27"/>
                  <a:gd name="T13" fmla="*/ 9 h 44"/>
                  <a:gd name="T14" fmla="*/ 20 w 27"/>
                  <a:gd name="T15" fmla="*/ 15 h 44"/>
                  <a:gd name="T16" fmla="*/ 27 w 27"/>
                  <a:gd name="T17" fmla="*/ 3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44">
                    <a:moveTo>
                      <a:pt x="27" y="35"/>
                    </a:moveTo>
                    <a:cubicBezTo>
                      <a:pt x="26" y="35"/>
                      <a:pt x="24" y="35"/>
                      <a:pt x="23" y="34"/>
                    </a:cubicBezTo>
                    <a:cubicBezTo>
                      <a:pt x="17" y="32"/>
                      <a:pt x="12" y="44"/>
                      <a:pt x="7" y="35"/>
                    </a:cubicBezTo>
                    <a:cubicBezTo>
                      <a:pt x="4" y="31"/>
                      <a:pt x="4" y="24"/>
                      <a:pt x="4" y="18"/>
                    </a:cubicBezTo>
                    <a:cubicBezTo>
                      <a:pt x="3" y="16"/>
                      <a:pt x="3" y="13"/>
                      <a:pt x="0" y="12"/>
                    </a:cubicBezTo>
                    <a:cubicBezTo>
                      <a:pt x="0" y="4"/>
                      <a:pt x="8" y="4"/>
                      <a:pt x="12" y="0"/>
                    </a:cubicBezTo>
                    <a:cubicBezTo>
                      <a:pt x="17" y="0"/>
                      <a:pt x="21" y="2"/>
                      <a:pt x="20" y="9"/>
                    </a:cubicBezTo>
                    <a:cubicBezTo>
                      <a:pt x="20" y="11"/>
                      <a:pt x="20" y="13"/>
                      <a:pt x="20" y="15"/>
                    </a:cubicBezTo>
                    <a:cubicBezTo>
                      <a:pt x="21" y="22"/>
                      <a:pt x="17" y="31"/>
                      <a:pt x="27" y="3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9" name="Freeform 48">
                <a:extLst>
                  <a:ext uri="{FF2B5EF4-FFF2-40B4-BE49-F238E27FC236}">
                    <a16:creationId xmlns:a16="http://schemas.microsoft.com/office/drawing/2014/main" id="{E11AC60D-9D0F-4539-5933-21F166E6EA8E}"/>
                  </a:ext>
                </a:extLst>
              </p:cNvPr>
              <p:cNvSpPr/>
              <p:nvPr/>
            </p:nvSpPr>
            <p:spPr bwMode="auto">
              <a:xfrm>
                <a:off x="377" y="2061"/>
                <a:ext cx="38" cy="47"/>
              </a:xfrm>
              <a:custGeom>
                <a:avLst/>
                <a:gdLst>
                  <a:gd name="T0" fmla="*/ 21 w 33"/>
                  <a:gd name="T1" fmla="*/ 41 h 41"/>
                  <a:gd name="T2" fmla="*/ 0 w 33"/>
                  <a:gd name="T3" fmla="*/ 27 h 41"/>
                  <a:gd name="T4" fmla="*/ 1 w 33"/>
                  <a:gd name="T5" fmla="*/ 0 h 41"/>
                  <a:gd name="T6" fmla="*/ 33 w 33"/>
                  <a:gd name="T7" fmla="*/ 17 h 41"/>
                  <a:gd name="T8" fmla="*/ 33 w 33"/>
                  <a:gd name="T9" fmla="*/ 18 h 41"/>
                  <a:gd name="T10" fmla="*/ 21 w 33"/>
                  <a:gd name="T11" fmla="*/ 41 h 41"/>
                </a:gdLst>
                <a:ahLst/>
                <a:cxnLst>
                  <a:cxn ang="0">
                    <a:pos x="T0" y="T1"/>
                  </a:cxn>
                  <a:cxn ang="0">
                    <a:pos x="T2" y="T3"/>
                  </a:cxn>
                  <a:cxn ang="0">
                    <a:pos x="T4" y="T5"/>
                  </a:cxn>
                  <a:cxn ang="0">
                    <a:pos x="T6" y="T7"/>
                  </a:cxn>
                  <a:cxn ang="0">
                    <a:pos x="T8" y="T9"/>
                  </a:cxn>
                  <a:cxn ang="0">
                    <a:pos x="T10" y="T11"/>
                  </a:cxn>
                </a:cxnLst>
                <a:rect l="0" t="0" r="r" b="b"/>
                <a:pathLst>
                  <a:path w="33" h="41">
                    <a:moveTo>
                      <a:pt x="21" y="41"/>
                    </a:moveTo>
                    <a:cubicBezTo>
                      <a:pt x="14" y="37"/>
                      <a:pt x="11" y="26"/>
                      <a:pt x="0" y="27"/>
                    </a:cubicBezTo>
                    <a:cubicBezTo>
                      <a:pt x="4" y="18"/>
                      <a:pt x="2" y="10"/>
                      <a:pt x="1" y="0"/>
                    </a:cubicBezTo>
                    <a:cubicBezTo>
                      <a:pt x="13" y="5"/>
                      <a:pt x="20" y="17"/>
                      <a:pt x="33" y="17"/>
                    </a:cubicBezTo>
                    <a:cubicBezTo>
                      <a:pt x="33" y="17"/>
                      <a:pt x="33" y="18"/>
                      <a:pt x="33" y="18"/>
                    </a:cubicBezTo>
                    <a:cubicBezTo>
                      <a:pt x="18" y="20"/>
                      <a:pt x="24" y="33"/>
                      <a:pt x="21" y="4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0" name="Freeform 49">
                <a:extLst>
                  <a:ext uri="{FF2B5EF4-FFF2-40B4-BE49-F238E27FC236}">
                    <a16:creationId xmlns:a16="http://schemas.microsoft.com/office/drawing/2014/main" id="{4339BB03-9672-51AA-78A8-0E383E06F7CD}"/>
                  </a:ext>
                </a:extLst>
              </p:cNvPr>
              <p:cNvSpPr/>
              <p:nvPr/>
            </p:nvSpPr>
            <p:spPr bwMode="auto">
              <a:xfrm>
                <a:off x="870" y="1636"/>
                <a:ext cx="39" cy="36"/>
              </a:xfrm>
              <a:custGeom>
                <a:avLst/>
                <a:gdLst>
                  <a:gd name="T0" fmla="*/ 6 w 34"/>
                  <a:gd name="T1" fmla="*/ 7 h 31"/>
                  <a:gd name="T2" fmla="*/ 32 w 34"/>
                  <a:gd name="T3" fmla="*/ 2 h 31"/>
                  <a:gd name="T4" fmla="*/ 33 w 34"/>
                  <a:gd name="T5" fmla="*/ 7 h 31"/>
                  <a:gd name="T6" fmla="*/ 25 w 34"/>
                  <a:gd name="T7" fmla="*/ 22 h 31"/>
                  <a:gd name="T8" fmla="*/ 17 w 34"/>
                  <a:gd name="T9" fmla="*/ 23 h 31"/>
                  <a:gd name="T10" fmla="*/ 3 w 34"/>
                  <a:gd name="T11" fmla="*/ 26 h 31"/>
                  <a:gd name="T12" fmla="*/ 6 w 34"/>
                  <a:gd name="T13" fmla="*/ 7 h 31"/>
                </a:gdLst>
                <a:ahLst/>
                <a:cxnLst>
                  <a:cxn ang="0">
                    <a:pos x="T0" y="T1"/>
                  </a:cxn>
                  <a:cxn ang="0">
                    <a:pos x="T2" y="T3"/>
                  </a:cxn>
                  <a:cxn ang="0">
                    <a:pos x="T4" y="T5"/>
                  </a:cxn>
                  <a:cxn ang="0">
                    <a:pos x="T6" y="T7"/>
                  </a:cxn>
                  <a:cxn ang="0">
                    <a:pos x="T8" y="T9"/>
                  </a:cxn>
                  <a:cxn ang="0">
                    <a:pos x="T10" y="T11"/>
                  </a:cxn>
                  <a:cxn ang="0">
                    <a:pos x="T12" y="T13"/>
                  </a:cxn>
                </a:cxnLst>
                <a:rect l="0" t="0" r="r" b="b"/>
                <a:pathLst>
                  <a:path w="34" h="31">
                    <a:moveTo>
                      <a:pt x="6" y="7"/>
                    </a:moveTo>
                    <a:cubicBezTo>
                      <a:pt x="14" y="0"/>
                      <a:pt x="23" y="5"/>
                      <a:pt x="32" y="2"/>
                    </a:cubicBezTo>
                    <a:cubicBezTo>
                      <a:pt x="34" y="1"/>
                      <a:pt x="34" y="5"/>
                      <a:pt x="33" y="7"/>
                    </a:cubicBezTo>
                    <a:cubicBezTo>
                      <a:pt x="31" y="12"/>
                      <a:pt x="31" y="19"/>
                      <a:pt x="25" y="22"/>
                    </a:cubicBezTo>
                    <a:cubicBezTo>
                      <a:pt x="22" y="22"/>
                      <a:pt x="19" y="23"/>
                      <a:pt x="17" y="23"/>
                    </a:cubicBezTo>
                    <a:cubicBezTo>
                      <a:pt x="12" y="23"/>
                      <a:pt x="6" y="31"/>
                      <a:pt x="3" y="26"/>
                    </a:cubicBezTo>
                    <a:cubicBezTo>
                      <a:pt x="0" y="20"/>
                      <a:pt x="1" y="12"/>
                      <a:pt x="6"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1" name="Freeform 50">
                <a:extLst>
                  <a:ext uri="{FF2B5EF4-FFF2-40B4-BE49-F238E27FC236}">
                    <a16:creationId xmlns:a16="http://schemas.microsoft.com/office/drawing/2014/main" id="{1A7BA837-F9DB-BA11-4364-18DD79DED3D2}"/>
                  </a:ext>
                </a:extLst>
              </p:cNvPr>
              <p:cNvSpPr/>
              <p:nvPr/>
            </p:nvSpPr>
            <p:spPr bwMode="auto">
              <a:xfrm>
                <a:off x="118" y="1812"/>
                <a:ext cx="47" cy="29"/>
              </a:xfrm>
              <a:custGeom>
                <a:avLst/>
                <a:gdLst>
                  <a:gd name="T0" fmla="*/ 25 w 41"/>
                  <a:gd name="T1" fmla="*/ 2 h 26"/>
                  <a:gd name="T2" fmla="*/ 34 w 41"/>
                  <a:gd name="T3" fmla="*/ 15 h 26"/>
                  <a:gd name="T4" fmla="*/ 38 w 41"/>
                  <a:gd name="T5" fmla="*/ 23 h 26"/>
                  <a:gd name="T6" fmla="*/ 29 w 41"/>
                  <a:gd name="T7" fmla="*/ 24 h 26"/>
                  <a:gd name="T8" fmla="*/ 15 w 41"/>
                  <a:gd name="T9" fmla="*/ 24 h 26"/>
                  <a:gd name="T10" fmla="*/ 4 w 41"/>
                  <a:gd name="T11" fmla="*/ 9 h 26"/>
                  <a:gd name="T12" fmla="*/ 2 w 41"/>
                  <a:gd name="T13" fmla="*/ 1 h 26"/>
                  <a:gd name="T14" fmla="*/ 9 w 41"/>
                  <a:gd name="T15" fmla="*/ 0 h 26"/>
                  <a:gd name="T16" fmla="*/ 25 w 41"/>
                  <a:gd name="T17"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6">
                    <a:moveTo>
                      <a:pt x="25" y="2"/>
                    </a:moveTo>
                    <a:cubicBezTo>
                      <a:pt x="28" y="6"/>
                      <a:pt x="31" y="11"/>
                      <a:pt x="34" y="15"/>
                    </a:cubicBezTo>
                    <a:cubicBezTo>
                      <a:pt x="36" y="18"/>
                      <a:pt x="41" y="20"/>
                      <a:pt x="38" y="23"/>
                    </a:cubicBezTo>
                    <a:cubicBezTo>
                      <a:pt x="36" y="26"/>
                      <a:pt x="32" y="25"/>
                      <a:pt x="29" y="24"/>
                    </a:cubicBezTo>
                    <a:cubicBezTo>
                      <a:pt x="24" y="23"/>
                      <a:pt x="20" y="22"/>
                      <a:pt x="15" y="24"/>
                    </a:cubicBezTo>
                    <a:cubicBezTo>
                      <a:pt x="14" y="17"/>
                      <a:pt x="7" y="15"/>
                      <a:pt x="4" y="9"/>
                    </a:cubicBezTo>
                    <a:cubicBezTo>
                      <a:pt x="3" y="6"/>
                      <a:pt x="0" y="4"/>
                      <a:pt x="2" y="1"/>
                    </a:cubicBezTo>
                    <a:cubicBezTo>
                      <a:pt x="4" y="0"/>
                      <a:pt x="7" y="0"/>
                      <a:pt x="9" y="0"/>
                    </a:cubicBezTo>
                    <a:cubicBezTo>
                      <a:pt x="14" y="0"/>
                      <a:pt x="20" y="1"/>
                      <a:pt x="25"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2" name="Freeform 51">
                <a:extLst>
                  <a:ext uri="{FF2B5EF4-FFF2-40B4-BE49-F238E27FC236}">
                    <a16:creationId xmlns:a16="http://schemas.microsoft.com/office/drawing/2014/main" id="{209AD9DE-6FB6-A412-4A3C-1836D64EB2CF}"/>
                  </a:ext>
                </a:extLst>
              </p:cNvPr>
              <p:cNvSpPr/>
              <p:nvPr/>
            </p:nvSpPr>
            <p:spPr bwMode="auto">
              <a:xfrm>
                <a:off x="478" y="1976"/>
                <a:ext cx="40" cy="24"/>
              </a:xfrm>
              <a:custGeom>
                <a:avLst/>
                <a:gdLst>
                  <a:gd name="T0" fmla="*/ 11 w 35"/>
                  <a:gd name="T1" fmla="*/ 21 h 21"/>
                  <a:gd name="T2" fmla="*/ 7 w 35"/>
                  <a:gd name="T3" fmla="*/ 19 h 21"/>
                  <a:gd name="T4" fmla="*/ 0 w 35"/>
                  <a:gd name="T5" fmla="*/ 5 h 21"/>
                  <a:gd name="T6" fmla="*/ 12 w 35"/>
                  <a:gd name="T7" fmla="*/ 0 h 21"/>
                  <a:gd name="T8" fmla="*/ 19 w 35"/>
                  <a:gd name="T9" fmla="*/ 0 h 21"/>
                  <a:gd name="T10" fmla="*/ 35 w 35"/>
                  <a:gd name="T11" fmla="*/ 14 h 21"/>
                  <a:gd name="T12" fmla="*/ 11 w 35"/>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35" h="21">
                    <a:moveTo>
                      <a:pt x="11" y="21"/>
                    </a:moveTo>
                    <a:cubicBezTo>
                      <a:pt x="10" y="20"/>
                      <a:pt x="8" y="20"/>
                      <a:pt x="7" y="19"/>
                    </a:cubicBezTo>
                    <a:cubicBezTo>
                      <a:pt x="1" y="16"/>
                      <a:pt x="0" y="10"/>
                      <a:pt x="0" y="5"/>
                    </a:cubicBezTo>
                    <a:cubicBezTo>
                      <a:pt x="1" y="0"/>
                      <a:pt x="8" y="0"/>
                      <a:pt x="12" y="0"/>
                    </a:cubicBezTo>
                    <a:cubicBezTo>
                      <a:pt x="15" y="0"/>
                      <a:pt x="17" y="0"/>
                      <a:pt x="19" y="0"/>
                    </a:cubicBezTo>
                    <a:cubicBezTo>
                      <a:pt x="21" y="7"/>
                      <a:pt x="30" y="8"/>
                      <a:pt x="35" y="14"/>
                    </a:cubicBezTo>
                    <a:cubicBezTo>
                      <a:pt x="28" y="20"/>
                      <a:pt x="19" y="19"/>
                      <a:pt x="11"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3" name="Freeform 52">
                <a:extLst>
                  <a:ext uri="{FF2B5EF4-FFF2-40B4-BE49-F238E27FC236}">
                    <a16:creationId xmlns:a16="http://schemas.microsoft.com/office/drawing/2014/main" id="{100A9473-91C0-732A-59BD-6EA1C3B73E2C}"/>
                  </a:ext>
                </a:extLst>
              </p:cNvPr>
              <p:cNvSpPr/>
              <p:nvPr/>
            </p:nvSpPr>
            <p:spPr bwMode="auto">
              <a:xfrm>
                <a:off x="173" y="1754"/>
                <a:ext cx="31" cy="31"/>
              </a:xfrm>
              <a:custGeom>
                <a:avLst/>
                <a:gdLst>
                  <a:gd name="T0" fmla="*/ 23 w 27"/>
                  <a:gd name="T1" fmla="*/ 7 h 27"/>
                  <a:gd name="T2" fmla="*/ 8 w 27"/>
                  <a:gd name="T3" fmla="*/ 21 h 27"/>
                  <a:gd name="T4" fmla="*/ 0 w 27"/>
                  <a:gd name="T5" fmla="*/ 19 h 27"/>
                  <a:gd name="T6" fmla="*/ 0 w 27"/>
                  <a:gd name="T7" fmla="*/ 1 h 27"/>
                  <a:gd name="T8" fmla="*/ 23 w 27"/>
                  <a:gd name="T9" fmla="*/ 7 h 27"/>
                </a:gdLst>
                <a:ahLst/>
                <a:cxnLst>
                  <a:cxn ang="0">
                    <a:pos x="T0" y="T1"/>
                  </a:cxn>
                  <a:cxn ang="0">
                    <a:pos x="T2" y="T3"/>
                  </a:cxn>
                  <a:cxn ang="0">
                    <a:pos x="T4" y="T5"/>
                  </a:cxn>
                  <a:cxn ang="0">
                    <a:pos x="T6" y="T7"/>
                  </a:cxn>
                  <a:cxn ang="0">
                    <a:pos x="T8" y="T9"/>
                  </a:cxn>
                </a:cxnLst>
                <a:rect l="0" t="0" r="r" b="b"/>
                <a:pathLst>
                  <a:path w="27" h="27">
                    <a:moveTo>
                      <a:pt x="23" y="7"/>
                    </a:moveTo>
                    <a:cubicBezTo>
                      <a:pt x="27" y="27"/>
                      <a:pt x="27" y="27"/>
                      <a:pt x="8" y="21"/>
                    </a:cubicBezTo>
                    <a:cubicBezTo>
                      <a:pt x="5" y="20"/>
                      <a:pt x="3" y="19"/>
                      <a:pt x="0" y="19"/>
                    </a:cubicBezTo>
                    <a:cubicBezTo>
                      <a:pt x="3" y="13"/>
                      <a:pt x="0" y="7"/>
                      <a:pt x="0" y="1"/>
                    </a:cubicBezTo>
                    <a:cubicBezTo>
                      <a:pt x="9" y="0"/>
                      <a:pt x="15" y="6"/>
                      <a:pt x="23"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4" name="Freeform 53">
                <a:extLst>
                  <a:ext uri="{FF2B5EF4-FFF2-40B4-BE49-F238E27FC236}">
                    <a16:creationId xmlns:a16="http://schemas.microsoft.com/office/drawing/2014/main" id="{139871C8-E687-5D30-AAD6-27FBDC8214F0}"/>
                  </a:ext>
                </a:extLst>
              </p:cNvPr>
              <p:cNvSpPr/>
              <p:nvPr/>
            </p:nvSpPr>
            <p:spPr bwMode="auto">
              <a:xfrm>
                <a:off x="462" y="2252"/>
                <a:ext cx="47" cy="32"/>
              </a:xfrm>
              <a:custGeom>
                <a:avLst/>
                <a:gdLst>
                  <a:gd name="T0" fmla="*/ 3 w 41"/>
                  <a:gd name="T1" fmla="*/ 3 h 28"/>
                  <a:gd name="T2" fmla="*/ 16 w 41"/>
                  <a:gd name="T3" fmla="*/ 0 h 28"/>
                  <a:gd name="T4" fmla="*/ 20 w 41"/>
                  <a:gd name="T5" fmla="*/ 0 h 28"/>
                  <a:gd name="T6" fmla="*/ 22 w 41"/>
                  <a:gd name="T7" fmla="*/ 8 h 28"/>
                  <a:gd name="T8" fmla="*/ 33 w 41"/>
                  <a:gd name="T9" fmla="*/ 14 h 28"/>
                  <a:gd name="T10" fmla="*/ 32 w 41"/>
                  <a:gd name="T11" fmla="*/ 28 h 28"/>
                  <a:gd name="T12" fmla="*/ 15 w 41"/>
                  <a:gd name="T13" fmla="*/ 18 h 28"/>
                  <a:gd name="T14" fmla="*/ 2 w 41"/>
                  <a:gd name="T15" fmla="*/ 13 h 28"/>
                  <a:gd name="T16" fmla="*/ 3 w 41"/>
                  <a:gd name="T17"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8">
                    <a:moveTo>
                      <a:pt x="3" y="3"/>
                    </a:moveTo>
                    <a:cubicBezTo>
                      <a:pt x="8" y="6"/>
                      <a:pt x="11" y="0"/>
                      <a:pt x="16" y="0"/>
                    </a:cubicBezTo>
                    <a:cubicBezTo>
                      <a:pt x="17" y="0"/>
                      <a:pt x="19" y="0"/>
                      <a:pt x="20" y="0"/>
                    </a:cubicBezTo>
                    <a:cubicBezTo>
                      <a:pt x="18" y="3"/>
                      <a:pt x="15" y="7"/>
                      <a:pt x="22" y="8"/>
                    </a:cubicBezTo>
                    <a:cubicBezTo>
                      <a:pt x="27" y="8"/>
                      <a:pt x="30" y="11"/>
                      <a:pt x="33" y="14"/>
                    </a:cubicBezTo>
                    <a:cubicBezTo>
                      <a:pt x="41" y="20"/>
                      <a:pt x="40" y="24"/>
                      <a:pt x="32" y="28"/>
                    </a:cubicBezTo>
                    <a:cubicBezTo>
                      <a:pt x="27" y="24"/>
                      <a:pt x="22" y="18"/>
                      <a:pt x="15" y="18"/>
                    </a:cubicBezTo>
                    <a:cubicBezTo>
                      <a:pt x="12" y="15"/>
                      <a:pt x="8" y="12"/>
                      <a:pt x="2" y="13"/>
                    </a:cubicBezTo>
                    <a:cubicBezTo>
                      <a:pt x="0" y="9"/>
                      <a:pt x="1" y="6"/>
                      <a:pt x="3"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5" name="Freeform 54">
                <a:extLst>
                  <a:ext uri="{FF2B5EF4-FFF2-40B4-BE49-F238E27FC236}">
                    <a16:creationId xmlns:a16="http://schemas.microsoft.com/office/drawing/2014/main" id="{470D58B1-1D23-0E04-376E-AB93B06BA7A1}"/>
                  </a:ext>
                </a:extLst>
              </p:cNvPr>
              <p:cNvSpPr/>
              <p:nvPr/>
            </p:nvSpPr>
            <p:spPr bwMode="auto">
              <a:xfrm>
                <a:off x="532" y="2144"/>
                <a:ext cx="36" cy="37"/>
              </a:xfrm>
              <a:custGeom>
                <a:avLst/>
                <a:gdLst>
                  <a:gd name="T0" fmla="*/ 32 w 32"/>
                  <a:gd name="T1" fmla="*/ 12 h 32"/>
                  <a:gd name="T2" fmla="*/ 26 w 32"/>
                  <a:gd name="T3" fmla="*/ 25 h 32"/>
                  <a:gd name="T4" fmla="*/ 27 w 32"/>
                  <a:gd name="T5" fmla="*/ 31 h 32"/>
                  <a:gd name="T6" fmla="*/ 22 w 32"/>
                  <a:gd name="T7" fmla="*/ 30 h 32"/>
                  <a:gd name="T8" fmla="*/ 9 w 32"/>
                  <a:gd name="T9" fmla="*/ 24 h 32"/>
                  <a:gd name="T10" fmla="*/ 8 w 32"/>
                  <a:gd name="T11" fmla="*/ 19 h 32"/>
                  <a:gd name="T12" fmla="*/ 4 w 32"/>
                  <a:gd name="T13" fmla="*/ 4 h 32"/>
                  <a:gd name="T14" fmla="*/ 18 w 32"/>
                  <a:gd name="T15" fmla="*/ 8 h 32"/>
                  <a:gd name="T16" fmla="*/ 32 w 32"/>
                  <a:gd name="T17" fmla="*/ 1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32">
                    <a:moveTo>
                      <a:pt x="32" y="12"/>
                    </a:moveTo>
                    <a:cubicBezTo>
                      <a:pt x="25" y="14"/>
                      <a:pt x="22" y="18"/>
                      <a:pt x="26" y="25"/>
                    </a:cubicBezTo>
                    <a:cubicBezTo>
                      <a:pt x="28" y="27"/>
                      <a:pt x="30" y="29"/>
                      <a:pt x="27" y="31"/>
                    </a:cubicBezTo>
                    <a:cubicBezTo>
                      <a:pt x="26" y="32"/>
                      <a:pt x="24" y="31"/>
                      <a:pt x="22" y="30"/>
                    </a:cubicBezTo>
                    <a:cubicBezTo>
                      <a:pt x="18" y="28"/>
                      <a:pt x="13" y="26"/>
                      <a:pt x="9" y="24"/>
                    </a:cubicBezTo>
                    <a:cubicBezTo>
                      <a:pt x="9" y="22"/>
                      <a:pt x="8" y="21"/>
                      <a:pt x="8" y="19"/>
                    </a:cubicBezTo>
                    <a:cubicBezTo>
                      <a:pt x="7" y="14"/>
                      <a:pt x="0" y="8"/>
                      <a:pt x="4" y="4"/>
                    </a:cubicBezTo>
                    <a:cubicBezTo>
                      <a:pt x="9" y="0"/>
                      <a:pt x="13" y="7"/>
                      <a:pt x="18" y="8"/>
                    </a:cubicBezTo>
                    <a:cubicBezTo>
                      <a:pt x="22" y="10"/>
                      <a:pt x="28" y="7"/>
                      <a:pt x="32"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6" name="Freeform 55">
                <a:extLst>
                  <a:ext uri="{FF2B5EF4-FFF2-40B4-BE49-F238E27FC236}">
                    <a16:creationId xmlns:a16="http://schemas.microsoft.com/office/drawing/2014/main" id="{225E6D46-4CC8-9A55-18D2-AC36AB293931}"/>
                  </a:ext>
                </a:extLst>
              </p:cNvPr>
              <p:cNvSpPr/>
              <p:nvPr/>
            </p:nvSpPr>
            <p:spPr bwMode="auto">
              <a:xfrm>
                <a:off x="829" y="1588"/>
                <a:ext cx="40" cy="22"/>
              </a:xfrm>
              <a:custGeom>
                <a:avLst/>
                <a:gdLst>
                  <a:gd name="T0" fmla="*/ 15 w 35"/>
                  <a:gd name="T1" fmla="*/ 0 h 19"/>
                  <a:gd name="T2" fmla="*/ 35 w 35"/>
                  <a:gd name="T3" fmla="*/ 2 h 19"/>
                  <a:gd name="T4" fmla="*/ 23 w 35"/>
                  <a:gd name="T5" fmla="*/ 19 h 19"/>
                  <a:gd name="T6" fmla="*/ 21 w 35"/>
                  <a:gd name="T7" fmla="*/ 19 h 19"/>
                  <a:gd name="T8" fmla="*/ 1 w 35"/>
                  <a:gd name="T9" fmla="*/ 12 h 19"/>
                  <a:gd name="T10" fmla="*/ 15 w 35"/>
                  <a:gd name="T11" fmla="*/ 0 h 19"/>
                </a:gdLst>
                <a:ahLst/>
                <a:cxnLst>
                  <a:cxn ang="0">
                    <a:pos x="T0" y="T1"/>
                  </a:cxn>
                  <a:cxn ang="0">
                    <a:pos x="T2" y="T3"/>
                  </a:cxn>
                  <a:cxn ang="0">
                    <a:pos x="T4" y="T5"/>
                  </a:cxn>
                  <a:cxn ang="0">
                    <a:pos x="T6" y="T7"/>
                  </a:cxn>
                  <a:cxn ang="0">
                    <a:pos x="T8" y="T9"/>
                  </a:cxn>
                  <a:cxn ang="0">
                    <a:pos x="T10" y="T11"/>
                  </a:cxn>
                </a:cxnLst>
                <a:rect l="0" t="0" r="r" b="b"/>
                <a:pathLst>
                  <a:path w="35" h="19">
                    <a:moveTo>
                      <a:pt x="15" y="0"/>
                    </a:moveTo>
                    <a:cubicBezTo>
                      <a:pt x="21" y="0"/>
                      <a:pt x="28" y="1"/>
                      <a:pt x="35" y="2"/>
                    </a:cubicBezTo>
                    <a:cubicBezTo>
                      <a:pt x="33" y="10"/>
                      <a:pt x="28" y="14"/>
                      <a:pt x="23" y="19"/>
                    </a:cubicBezTo>
                    <a:cubicBezTo>
                      <a:pt x="23" y="19"/>
                      <a:pt x="22" y="19"/>
                      <a:pt x="21" y="19"/>
                    </a:cubicBezTo>
                    <a:cubicBezTo>
                      <a:pt x="14" y="16"/>
                      <a:pt x="3" y="19"/>
                      <a:pt x="1" y="12"/>
                    </a:cubicBezTo>
                    <a:cubicBezTo>
                      <a:pt x="0" y="7"/>
                      <a:pt x="12" y="6"/>
                      <a:pt x="1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7" name="Freeform 56">
                <a:extLst>
                  <a:ext uri="{FF2B5EF4-FFF2-40B4-BE49-F238E27FC236}">
                    <a16:creationId xmlns:a16="http://schemas.microsoft.com/office/drawing/2014/main" id="{AD842C56-AC2C-1154-C8D3-A937794F0DBB}"/>
                  </a:ext>
                </a:extLst>
              </p:cNvPr>
              <p:cNvSpPr/>
              <p:nvPr/>
            </p:nvSpPr>
            <p:spPr bwMode="auto">
              <a:xfrm>
                <a:off x="480" y="1901"/>
                <a:ext cx="38" cy="22"/>
              </a:xfrm>
              <a:custGeom>
                <a:avLst/>
                <a:gdLst>
                  <a:gd name="T0" fmla="*/ 28 w 33"/>
                  <a:gd name="T1" fmla="*/ 2 h 19"/>
                  <a:gd name="T2" fmla="*/ 31 w 33"/>
                  <a:gd name="T3" fmla="*/ 12 h 19"/>
                  <a:gd name="T4" fmla="*/ 19 w 33"/>
                  <a:gd name="T5" fmla="*/ 19 h 19"/>
                  <a:gd name="T6" fmla="*/ 14 w 33"/>
                  <a:gd name="T7" fmla="*/ 18 h 19"/>
                  <a:gd name="T8" fmla="*/ 0 w 33"/>
                  <a:gd name="T9" fmla="*/ 10 h 19"/>
                  <a:gd name="T10" fmla="*/ 14 w 33"/>
                  <a:gd name="T11" fmla="*/ 0 h 19"/>
                  <a:gd name="T12" fmla="*/ 28 w 33"/>
                  <a:gd name="T13" fmla="*/ 2 h 19"/>
                </a:gdLst>
                <a:ahLst/>
                <a:cxnLst>
                  <a:cxn ang="0">
                    <a:pos x="T0" y="T1"/>
                  </a:cxn>
                  <a:cxn ang="0">
                    <a:pos x="T2" y="T3"/>
                  </a:cxn>
                  <a:cxn ang="0">
                    <a:pos x="T4" y="T5"/>
                  </a:cxn>
                  <a:cxn ang="0">
                    <a:pos x="T6" y="T7"/>
                  </a:cxn>
                  <a:cxn ang="0">
                    <a:pos x="T8" y="T9"/>
                  </a:cxn>
                  <a:cxn ang="0">
                    <a:pos x="T10" y="T11"/>
                  </a:cxn>
                  <a:cxn ang="0">
                    <a:pos x="T12" y="T13"/>
                  </a:cxn>
                </a:cxnLst>
                <a:rect l="0" t="0" r="r" b="b"/>
                <a:pathLst>
                  <a:path w="33" h="19">
                    <a:moveTo>
                      <a:pt x="28" y="2"/>
                    </a:moveTo>
                    <a:cubicBezTo>
                      <a:pt x="33" y="4"/>
                      <a:pt x="31" y="8"/>
                      <a:pt x="31" y="12"/>
                    </a:cubicBezTo>
                    <a:cubicBezTo>
                      <a:pt x="26" y="13"/>
                      <a:pt x="23" y="17"/>
                      <a:pt x="19" y="19"/>
                    </a:cubicBezTo>
                    <a:cubicBezTo>
                      <a:pt x="17" y="19"/>
                      <a:pt x="15" y="19"/>
                      <a:pt x="14" y="18"/>
                    </a:cubicBezTo>
                    <a:cubicBezTo>
                      <a:pt x="10" y="14"/>
                      <a:pt x="1" y="17"/>
                      <a:pt x="0" y="10"/>
                    </a:cubicBezTo>
                    <a:cubicBezTo>
                      <a:pt x="0" y="2"/>
                      <a:pt x="10" y="4"/>
                      <a:pt x="14" y="0"/>
                    </a:cubicBezTo>
                    <a:cubicBezTo>
                      <a:pt x="19" y="2"/>
                      <a:pt x="23" y="2"/>
                      <a:pt x="28"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8" name="Freeform 57">
                <a:extLst>
                  <a:ext uri="{FF2B5EF4-FFF2-40B4-BE49-F238E27FC236}">
                    <a16:creationId xmlns:a16="http://schemas.microsoft.com/office/drawing/2014/main" id="{DCAC2E6C-5902-4C39-AD23-A207A42C4521}"/>
                  </a:ext>
                </a:extLst>
              </p:cNvPr>
              <p:cNvSpPr/>
              <p:nvPr/>
            </p:nvSpPr>
            <p:spPr bwMode="auto">
              <a:xfrm>
                <a:off x="825" y="1513"/>
                <a:ext cx="39" cy="19"/>
              </a:xfrm>
              <a:custGeom>
                <a:avLst/>
                <a:gdLst>
                  <a:gd name="T0" fmla="*/ 3 w 34"/>
                  <a:gd name="T1" fmla="*/ 10 h 17"/>
                  <a:gd name="T2" fmla="*/ 6 w 34"/>
                  <a:gd name="T3" fmla="*/ 3 h 17"/>
                  <a:gd name="T4" fmla="*/ 20 w 34"/>
                  <a:gd name="T5" fmla="*/ 0 h 17"/>
                  <a:gd name="T6" fmla="*/ 33 w 34"/>
                  <a:gd name="T7" fmla="*/ 10 h 17"/>
                  <a:gd name="T8" fmla="*/ 15 w 34"/>
                  <a:gd name="T9" fmla="*/ 17 h 17"/>
                  <a:gd name="T10" fmla="*/ 3 w 34"/>
                  <a:gd name="T11" fmla="*/ 10 h 17"/>
                </a:gdLst>
                <a:ahLst/>
                <a:cxnLst>
                  <a:cxn ang="0">
                    <a:pos x="T0" y="T1"/>
                  </a:cxn>
                  <a:cxn ang="0">
                    <a:pos x="T2" y="T3"/>
                  </a:cxn>
                  <a:cxn ang="0">
                    <a:pos x="T4" y="T5"/>
                  </a:cxn>
                  <a:cxn ang="0">
                    <a:pos x="T6" y="T7"/>
                  </a:cxn>
                  <a:cxn ang="0">
                    <a:pos x="T8" y="T9"/>
                  </a:cxn>
                  <a:cxn ang="0">
                    <a:pos x="T10" y="T11"/>
                  </a:cxn>
                </a:cxnLst>
                <a:rect l="0" t="0" r="r" b="b"/>
                <a:pathLst>
                  <a:path w="34" h="17">
                    <a:moveTo>
                      <a:pt x="3" y="10"/>
                    </a:moveTo>
                    <a:cubicBezTo>
                      <a:pt x="2" y="6"/>
                      <a:pt x="0" y="3"/>
                      <a:pt x="6" y="3"/>
                    </a:cubicBezTo>
                    <a:cubicBezTo>
                      <a:pt x="11" y="3"/>
                      <a:pt x="15" y="1"/>
                      <a:pt x="20" y="0"/>
                    </a:cubicBezTo>
                    <a:cubicBezTo>
                      <a:pt x="25" y="2"/>
                      <a:pt x="34" y="5"/>
                      <a:pt x="33" y="10"/>
                    </a:cubicBezTo>
                    <a:cubicBezTo>
                      <a:pt x="31" y="15"/>
                      <a:pt x="22" y="17"/>
                      <a:pt x="15" y="17"/>
                    </a:cubicBezTo>
                    <a:cubicBezTo>
                      <a:pt x="11" y="15"/>
                      <a:pt x="8" y="10"/>
                      <a:pt x="3"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9" name="Freeform 58">
                <a:extLst>
                  <a:ext uri="{FF2B5EF4-FFF2-40B4-BE49-F238E27FC236}">
                    <a16:creationId xmlns:a16="http://schemas.microsoft.com/office/drawing/2014/main" id="{575724D7-DBD9-107B-FB1A-20642182EEDC}"/>
                  </a:ext>
                </a:extLst>
              </p:cNvPr>
              <p:cNvSpPr/>
              <p:nvPr/>
            </p:nvSpPr>
            <p:spPr bwMode="auto">
              <a:xfrm>
                <a:off x="651" y="2099"/>
                <a:ext cx="33" cy="37"/>
              </a:xfrm>
              <a:custGeom>
                <a:avLst/>
                <a:gdLst>
                  <a:gd name="T0" fmla="*/ 29 w 29"/>
                  <a:gd name="T1" fmla="*/ 29 h 32"/>
                  <a:gd name="T2" fmla="*/ 6 w 29"/>
                  <a:gd name="T3" fmla="*/ 19 h 32"/>
                  <a:gd name="T4" fmla="*/ 0 w 29"/>
                  <a:gd name="T5" fmla="*/ 17 h 32"/>
                  <a:gd name="T6" fmla="*/ 1 w 29"/>
                  <a:gd name="T7" fmla="*/ 14 h 32"/>
                  <a:gd name="T8" fmla="*/ 13 w 29"/>
                  <a:gd name="T9" fmla="*/ 0 h 32"/>
                  <a:gd name="T10" fmla="*/ 17 w 29"/>
                  <a:gd name="T11" fmla="*/ 13 h 32"/>
                  <a:gd name="T12" fmla="*/ 27 w 29"/>
                  <a:gd name="T13" fmla="*/ 23 h 32"/>
                  <a:gd name="T14" fmla="*/ 29 w 29"/>
                  <a:gd name="T15" fmla="*/ 29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32">
                    <a:moveTo>
                      <a:pt x="29" y="29"/>
                    </a:moveTo>
                    <a:cubicBezTo>
                      <a:pt x="19" y="32"/>
                      <a:pt x="10" y="29"/>
                      <a:pt x="6" y="19"/>
                    </a:cubicBezTo>
                    <a:cubicBezTo>
                      <a:pt x="5" y="17"/>
                      <a:pt x="2" y="18"/>
                      <a:pt x="0" y="17"/>
                    </a:cubicBezTo>
                    <a:cubicBezTo>
                      <a:pt x="0" y="16"/>
                      <a:pt x="0" y="15"/>
                      <a:pt x="1" y="14"/>
                    </a:cubicBezTo>
                    <a:cubicBezTo>
                      <a:pt x="4" y="9"/>
                      <a:pt x="8" y="5"/>
                      <a:pt x="13" y="0"/>
                    </a:cubicBezTo>
                    <a:cubicBezTo>
                      <a:pt x="15" y="5"/>
                      <a:pt x="16" y="9"/>
                      <a:pt x="17" y="13"/>
                    </a:cubicBezTo>
                    <a:cubicBezTo>
                      <a:pt x="19" y="18"/>
                      <a:pt x="17" y="26"/>
                      <a:pt x="27" y="23"/>
                    </a:cubicBezTo>
                    <a:cubicBezTo>
                      <a:pt x="29" y="23"/>
                      <a:pt x="29" y="27"/>
                      <a:pt x="29" y="2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0" name="Freeform 59">
                <a:extLst>
                  <a:ext uri="{FF2B5EF4-FFF2-40B4-BE49-F238E27FC236}">
                    <a16:creationId xmlns:a16="http://schemas.microsoft.com/office/drawing/2014/main" id="{2C0E3823-77B6-A62A-6989-76C6A1527845}"/>
                  </a:ext>
                </a:extLst>
              </p:cNvPr>
              <p:cNvSpPr/>
              <p:nvPr/>
            </p:nvSpPr>
            <p:spPr bwMode="auto">
              <a:xfrm>
                <a:off x="213" y="1736"/>
                <a:ext cx="23" cy="31"/>
              </a:xfrm>
              <a:custGeom>
                <a:avLst/>
                <a:gdLst>
                  <a:gd name="T0" fmla="*/ 19 w 20"/>
                  <a:gd name="T1" fmla="*/ 12 h 27"/>
                  <a:gd name="T2" fmla="*/ 13 w 20"/>
                  <a:gd name="T3" fmla="*/ 26 h 27"/>
                  <a:gd name="T4" fmla="*/ 0 w 20"/>
                  <a:gd name="T5" fmla="*/ 17 h 27"/>
                  <a:gd name="T6" fmla="*/ 0 w 20"/>
                  <a:gd name="T7" fmla="*/ 11 h 27"/>
                  <a:gd name="T8" fmla="*/ 3 w 20"/>
                  <a:gd name="T9" fmla="*/ 2 h 27"/>
                  <a:gd name="T10" fmla="*/ 10 w 20"/>
                  <a:gd name="T11" fmla="*/ 7 h 27"/>
                  <a:gd name="T12" fmla="*/ 19 w 20"/>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20" h="27">
                    <a:moveTo>
                      <a:pt x="19" y="12"/>
                    </a:moveTo>
                    <a:cubicBezTo>
                      <a:pt x="20" y="18"/>
                      <a:pt x="19" y="25"/>
                      <a:pt x="13" y="26"/>
                    </a:cubicBezTo>
                    <a:cubicBezTo>
                      <a:pt x="7" y="27"/>
                      <a:pt x="1" y="25"/>
                      <a:pt x="0" y="17"/>
                    </a:cubicBezTo>
                    <a:cubicBezTo>
                      <a:pt x="0" y="15"/>
                      <a:pt x="0" y="13"/>
                      <a:pt x="0" y="11"/>
                    </a:cubicBezTo>
                    <a:cubicBezTo>
                      <a:pt x="0" y="8"/>
                      <a:pt x="0" y="4"/>
                      <a:pt x="3" y="2"/>
                    </a:cubicBezTo>
                    <a:cubicBezTo>
                      <a:pt x="7" y="0"/>
                      <a:pt x="8" y="5"/>
                      <a:pt x="10" y="7"/>
                    </a:cubicBezTo>
                    <a:cubicBezTo>
                      <a:pt x="13" y="10"/>
                      <a:pt x="16" y="11"/>
                      <a:pt x="19"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1" name="Freeform 60">
                <a:extLst>
                  <a:ext uri="{FF2B5EF4-FFF2-40B4-BE49-F238E27FC236}">
                    <a16:creationId xmlns:a16="http://schemas.microsoft.com/office/drawing/2014/main" id="{0F4CCC49-367E-3EF5-9D96-98BD1C49AEF8}"/>
                  </a:ext>
                </a:extLst>
              </p:cNvPr>
              <p:cNvSpPr/>
              <p:nvPr/>
            </p:nvSpPr>
            <p:spPr bwMode="auto">
              <a:xfrm>
                <a:off x="150" y="1784"/>
                <a:ext cx="28" cy="32"/>
              </a:xfrm>
              <a:custGeom>
                <a:avLst/>
                <a:gdLst>
                  <a:gd name="T0" fmla="*/ 19 w 25"/>
                  <a:gd name="T1" fmla="*/ 0 h 28"/>
                  <a:gd name="T2" fmla="*/ 23 w 25"/>
                  <a:gd name="T3" fmla="*/ 15 h 28"/>
                  <a:gd name="T4" fmla="*/ 22 w 25"/>
                  <a:gd name="T5" fmla="*/ 26 h 28"/>
                  <a:gd name="T6" fmla="*/ 11 w 25"/>
                  <a:gd name="T7" fmla="*/ 24 h 28"/>
                  <a:gd name="T8" fmla="*/ 7 w 25"/>
                  <a:gd name="T9" fmla="*/ 15 h 28"/>
                  <a:gd name="T10" fmla="*/ 13 w 25"/>
                  <a:gd name="T11" fmla="*/ 7 h 28"/>
                  <a:gd name="T12" fmla="*/ 19 w 25"/>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25" h="28">
                    <a:moveTo>
                      <a:pt x="19" y="0"/>
                    </a:moveTo>
                    <a:cubicBezTo>
                      <a:pt x="23" y="4"/>
                      <a:pt x="21" y="10"/>
                      <a:pt x="23" y="15"/>
                    </a:cubicBezTo>
                    <a:cubicBezTo>
                      <a:pt x="25" y="18"/>
                      <a:pt x="25" y="23"/>
                      <a:pt x="22" y="26"/>
                    </a:cubicBezTo>
                    <a:cubicBezTo>
                      <a:pt x="18" y="28"/>
                      <a:pt x="15" y="25"/>
                      <a:pt x="11" y="24"/>
                    </a:cubicBezTo>
                    <a:cubicBezTo>
                      <a:pt x="10" y="21"/>
                      <a:pt x="8" y="18"/>
                      <a:pt x="7" y="15"/>
                    </a:cubicBezTo>
                    <a:cubicBezTo>
                      <a:pt x="5" y="9"/>
                      <a:pt x="0" y="2"/>
                      <a:pt x="13" y="7"/>
                    </a:cubicBezTo>
                    <a:cubicBezTo>
                      <a:pt x="18" y="9"/>
                      <a:pt x="19" y="5"/>
                      <a:pt x="19"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2" name="Freeform 61">
                <a:extLst>
                  <a:ext uri="{FF2B5EF4-FFF2-40B4-BE49-F238E27FC236}">
                    <a16:creationId xmlns:a16="http://schemas.microsoft.com/office/drawing/2014/main" id="{C98DEC65-C02D-0704-E12A-C2EFFE1CDF0F}"/>
                  </a:ext>
                </a:extLst>
              </p:cNvPr>
              <p:cNvSpPr/>
              <p:nvPr/>
            </p:nvSpPr>
            <p:spPr bwMode="auto">
              <a:xfrm>
                <a:off x="591" y="2116"/>
                <a:ext cx="24" cy="33"/>
              </a:xfrm>
              <a:custGeom>
                <a:avLst/>
                <a:gdLst>
                  <a:gd name="T0" fmla="*/ 21 w 21"/>
                  <a:gd name="T1" fmla="*/ 12 h 28"/>
                  <a:gd name="T2" fmla="*/ 19 w 21"/>
                  <a:gd name="T3" fmla="*/ 20 h 28"/>
                  <a:gd name="T4" fmla="*/ 11 w 21"/>
                  <a:gd name="T5" fmla="*/ 23 h 28"/>
                  <a:gd name="T6" fmla="*/ 1 w 21"/>
                  <a:gd name="T7" fmla="*/ 13 h 28"/>
                  <a:gd name="T8" fmla="*/ 4 w 21"/>
                  <a:gd name="T9" fmla="*/ 2 h 28"/>
                  <a:gd name="T10" fmla="*/ 13 w 21"/>
                  <a:gd name="T11" fmla="*/ 8 h 28"/>
                  <a:gd name="T12" fmla="*/ 21 w 21"/>
                  <a:gd name="T13" fmla="*/ 12 h 28"/>
                </a:gdLst>
                <a:ahLst/>
                <a:cxnLst>
                  <a:cxn ang="0">
                    <a:pos x="T0" y="T1"/>
                  </a:cxn>
                  <a:cxn ang="0">
                    <a:pos x="T2" y="T3"/>
                  </a:cxn>
                  <a:cxn ang="0">
                    <a:pos x="T4" y="T5"/>
                  </a:cxn>
                  <a:cxn ang="0">
                    <a:pos x="T6" y="T7"/>
                  </a:cxn>
                  <a:cxn ang="0">
                    <a:pos x="T8" y="T9"/>
                  </a:cxn>
                  <a:cxn ang="0">
                    <a:pos x="T10" y="T11"/>
                  </a:cxn>
                  <a:cxn ang="0">
                    <a:pos x="T12" y="T13"/>
                  </a:cxn>
                </a:cxnLst>
                <a:rect l="0" t="0" r="r" b="b"/>
                <a:pathLst>
                  <a:path w="21" h="28">
                    <a:moveTo>
                      <a:pt x="21" y="12"/>
                    </a:moveTo>
                    <a:cubicBezTo>
                      <a:pt x="20" y="14"/>
                      <a:pt x="19" y="17"/>
                      <a:pt x="19" y="20"/>
                    </a:cubicBezTo>
                    <a:cubicBezTo>
                      <a:pt x="18" y="26"/>
                      <a:pt x="16" y="28"/>
                      <a:pt x="11" y="23"/>
                    </a:cubicBezTo>
                    <a:cubicBezTo>
                      <a:pt x="8" y="20"/>
                      <a:pt x="4" y="16"/>
                      <a:pt x="1" y="13"/>
                    </a:cubicBezTo>
                    <a:cubicBezTo>
                      <a:pt x="1" y="9"/>
                      <a:pt x="0" y="4"/>
                      <a:pt x="4" y="2"/>
                    </a:cubicBezTo>
                    <a:cubicBezTo>
                      <a:pt x="8" y="0"/>
                      <a:pt x="10" y="6"/>
                      <a:pt x="13" y="8"/>
                    </a:cubicBezTo>
                    <a:cubicBezTo>
                      <a:pt x="15" y="10"/>
                      <a:pt x="18" y="11"/>
                      <a:pt x="21"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3" name="Freeform 62">
                <a:extLst>
                  <a:ext uri="{FF2B5EF4-FFF2-40B4-BE49-F238E27FC236}">
                    <a16:creationId xmlns:a16="http://schemas.microsoft.com/office/drawing/2014/main" id="{20155B7F-16BB-DB27-C37A-EA261CCF60BB}"/>
                  </a:ext>
                </a:extLst>
              </p:cNvPr>
              <p:cNvSpPr/>
              <p:nvPr/>
            </p:nvSpPr>
            <p:spPr bwMode="auto">
              <a:xfrm>
                <a:off x="625" y="2118"/>
                <a:ext cx="18" cy="25"/>
              </a:xfrm>
              <a:custGeom>
                <a:avLst/>
                <a:gdLst>
                  <a:gd name="T0" fmla="*/ 16 w 16"/>
                  <a:gd name="T1" fmla="*/ 12 h 22"/>
                  <a:gd name="T2" fmla="*/ 10 w 16"/>
                  <a:gd name="T3" fmla="*/ 22 h 22"/>
                  <a:gd name="T4" fmla="*/ 0 w 16"/>
                  <a:gd name="T5" fmla="*/ 10 h 22"/>
                  <a:gd name="T6" fmla="*/ 8 w 16"/>
                  <a:gd name="T7" fmla="*/ 0 h 22"/>
                  <a:gd name="T8" fmla="*/ 16 w 16"/>
                  <a:gd name="T9" fmla="*/ 12 h 22"/>
                </a:gdLst>
                <a:ahLst/>
                <a:cxnLst>
                  <a:cxn ang="0">
                    <a:pos x="T0" y="T1"/>
                  </a:cxn>
                  <a:cxn ang="0">
                    <a:pos x="T2" y="T3"/>
                  </a:cxn>
                  <a:cxn ang="0">
                    <a:pos x="T4" y="T5"/>
                  </a:cxn>
                  <a:cxn ang="0">
                    <a:pos x="T6" y="T7"/>
                  </a:cxn>
                  <a:cxn ang="0">
                    <a:pos x="T8" y="T9"/>
                  </a:cxn>
                </a:cxnLst>
                <a:rect l="0" t="0" r="r" b="b"/>
                <a:pathLst>
                  <a:path w="16" h="22">
                    <a:moveTo>
                      <a:pt x="16" y="12"/>
                    </a:moveTo>
                    <a:cubicBezTo>
                      <a:pt x="16" y="17"/>
                      <a:pt x="15" y="22"/>
                      <a:pt x="10" y="22"/>
                    </a:cubicBezTo>
                    <a:cubicBezTo>
                      <a:pt x="4" y="21"/>
                      <a:pt x="0" y="17"/>
                      <a:pt x="0" y="10"/>
                    </a:cubicBezTo>
                    <a:cubicBezTo>
                      <a:pt x="3" y="7"/>
                      <a:pt x="3" y="0"/>
                      <a:pt x="8" y="0"/>
                    </a:cubicBezTo>
                    <a:cubicBezTo>
                      <a:pt x="14" y="0"/>
                      <a:pt x="13" y="8"/>
                      <a:pt x="16"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4" name="Freeform 63">
                <a:extLst>
                  <a:ext uri="{FF2B5EF4-FFF2-40B4-BE49-F238E27FC236}">
                    <a16:creationId xmlns:a16="http://schemas.microsoft.com/office/drawing/2014/main" id="{06F49676-79A5-4BA8-3967-A84BE37E6B66}"/>
                  </a:ext>
                </a:extLst>
              </p:cNvPr>
              <p:cNvSpPr/>
              <p:nvPr/>
            </p:nvSpPr>
            <p:spPr bwMode="auto">
              <a:xfrm>
                <a:off x="568" y="2139"/>
                <a:ext cx="18" cy="27"/>
              </a:xfrm>
              <a:custGeom>
                <a:avLst/>
                <a:gdLst>
                  <a:gd name="T0" fmla="*/ 12 w 15"/>
                  <a:gd name="T1" fmla="*/ 6 h 23"/>
                  <a:gd name="T2" fmla="*/ 13 w 15"/>
                  <a:gd name="T3" fmla="*/ 9 h 23"/>
                  <a:gd name="T4" fmla="*/ 10 w 15"/>
                  <a:gd name="T5" fmla="*/ 20 h 23"/>
                  <a:gd name="T6" fmla="*/ 2 w 15"/>
                  <a:gd name="T7" fmla="*/ 14 h 23"/>
                  <a:gd name="T8" fmla="*/ 3 w 15"/>
                  <a:gd name="T9" fmla="*/ 2 h 23"/>
                  <a:gd name="T10" fmla="*/ 12 w 15"/>
                  <a:gd name="T11" fmla="*/ 6 h 23"/>
                </a:gdLst>
                <a:ahLst/>
                <a:cxnLst>
                  <a:cxn ang="0">
                    <a:pos x="T0" y="T1"/>
                  </a:cxn>
                  <a:cxn ang="0">
                    <a:pos x="T2" y="T3"/>
                  </a:cxn>
                  <a:cxn ang="0">
                    <a:pos x="T4" y="T5"/>
                  </a:cxn>
                  <a:cxn ang="0">
                    <a:pos x="T6" y="T7"/>
                  </a:cxn>
                  <a:cxn ang="0">
                    <a:pos x="T8" y="T9"/>
                  </a:cxn>
                  <a:cxn ang="0">
                    <a:pos x="T10" y="T11"/>
                  </a:cxn>
                </a:cxnLst>
                <a:rect l="0" t="0" r="r" b="b"/>
                <a:pathLst>
                  <a:path w="15" h="23">
                    <a:moveTo>
                      <a:pt x="12" y="6"/>
                    </a:moveTo>
                    <a:cubicBezTo>
                      <a:pt x="12" y="7"/>
                      <a:pt x="13" y="8"/>
                      <a:pt x="13" y="9"/>
                    </a:cubicBezTo>
                    <a:cubicBezTo>
                      <a:pt x="15" y="13"/>
                      <a:pt x="13" y="18"/>
                      <a:pt x="10" y="20"/>
                    </a:cubicBezTo>
                    <a:cubicBezTo>
                      <a:pt x="6" y="23"/>
                      <a:pt x="5" y="15"/>
                      <a:pt x="2" y="14"/>
                    </a:cubicBezTo>
                    <a:cubicBezTo>
                      <a:pt x="2" y="10"/>
                      <a:pt x="0" y="5"/>
                      <a:pt x="3" y="2"/>
                    </a:cubicBezTo>
                    <a:cubicBezTo>
                      <a:pt x="6" y="0"/>
                      <a:pt x="10" y="3"/>
                      <a:pt x="12" y="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5" name="Freeform 64">
                <a:extLst>
                  <a:ext uri="{FF2B5EF4-FFF2-40B4-BE49-F238E27FC236}">
                    <a16:creationId xmlns:a16="http://schemas.microsoft.com/office/drawing/2014/main" id="{BFD08379-A0AE-3545-080E-3E7054DF1945}"/>
                  </a:ext>
                </a:extLst>
              </p:cNvPr>
              <p:cNvSpPr/>
              <p:nvPr/>
            </p:nvSpPr>
            <p:spPr bwMode="auto">
              <a:xfrm>
                <a:off x="682" y="2129"/>
                <a:ext cx="17" cy="21"/>
              </a:xfrm>
              <a:custGeom>
                <a:avLst/>
                <a:gdLst>
                  <a:gd name="T0" fmla="*/ 14 w 15"/>
                  <a:gd name="T1" fmla="*/ 1 h 18"/>
                  <a:gd name="T2" fmla="*/ 14 w 15"/>
                  <a:gd name="T3" fmla="*/ 6 h 18"/>
                  <a:gd name="T4" fmla="*/ 4 w 15"/>
                  <a:gd name="T5" fmla="*/ 16 h 18"/>
                  <a:gd name="T6" fmla="*/ 5 w 15"/>
                  <a:gd name="T7" fmla="*/ 4 h 18"/>
                  <a:gd name="T8" fmla="*/ 14 w 15"/>
                  <a:gd name="T9" fmla="*/ 1 h 18"/>
                </a:gdLst>
                <a:ahLst/>
                <a:cxnLst>
                  <a:cxn ang="0">
                    <a:pos x="T0" y="T1"/>
                  </a:cxn>
                  <a:cxn ang="0">
                    <a:pos x="T2" y="T3"/>
                  </a:cxn>
                  <a:cxn ang="0">
                    <a:pos x="T4" y="T5"/>
                  </a:cxn>
                  <a:cxn ang="0">
                    <a:pos x="T6" y="T7"/>
                  </a:cxn>
                  <a:cxn ang="0">
                    <a:pos x="T8" y="T9"/>
                  </a:cxn>
                </a:cxnLst>
                <a:rect l="0" t="0" r="r" b="b"/>
                <a:pathLst>
                  <a:path w="15" h="18">
                    <a:moveTo>
                      <a:pt x="14" y="1"/>
                    </a:moveTo>
                    <a:cubicBezTo>
                      <a:pt x="14" y="2"/>
                      <a:pt x="15" y="4"/>
                      <a:pt x="14" y="6"/>
                    </a:cubicBezTo>
                    <a:cubicBezTo>
                      <a:pt x="13" y="12"/>
                      <a:pt x="10" y="18"/>
                      <a:pt x="4" y="16"/>
                    </a:cubicBezTo>
                    <a:cubicBezTo>
                      <a:pt x="0" y="15"/>
                      <a:pt x="3" y="8"/>
                      <a:pt x="5" y="4"/>
                    </a:cubicBezTo>
                    <a:cubicBezTo>
                      <a:pt x="7" y="1"/>
                      <a:pt x="11" y="0"/>
                      <a:pt x="14"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6" name="Freeform 65">
                <a:extLst>
                  <a:ext uri="{FF2B5EF4-FFF2-40B4-BE49-F238E27FC236}">
                    <a16:creationId xmlns:a16="http://schemas.microsoft.com/office/drawing/2014/main" id="{077D8D1F-9D12-184A-C8CA-FA35412A71E2}"/>
                  </a:ext>
                </a:extLst>
              </p:cNvPr>
              <p:cNvSpPr/>
              <p:nvPr/>
            </p:nvSpPr>
            <p:spPr bwMode="auto">
              <a:xfrm>
                <a:off x="909" y="1683"/>
                <a:ext cx="20" cy="16"/>
              </a:xfrm>
              <a:custGeom>
                <a:avLst/>
                <a:gdLst>
                  <a:gd name="T0" fmla="*/ 0 w 17"/>
                  <a:gd name="T1" fmla="*/ 6 h 14"/>
                  <a:gd name="T2" fmla="*/ 10 w 17"/>
                  <a:gd name="T3" fmla="*/ 2 h 14"/>
                  <a:gd name="T4" fmla="*/ 17 w 17"/>
                  <a:gd name="T5" fmla="*/ 6 h 14"/>
                  <a:gd name="T6" fmla="*/ 7 w 17"/>
                  <a:gd name="T7" fmla="*/ 11 h 14"/>
                  <a:gd name="T8" fmla="*/ 0 w 17"/>
                  <a:gd name="T9" fmla="*/ 6 h 14"/>
                </a:gdLst>
                <a:ahLst/>
                <a:cxnLst>
                  <a:cxn ang="0">
                    <a:pos x="T0" y="T1"/>
                  </a:cxn>
                  <a:cxn ang="0">
                    <a:pos x="T2" y="T3"/>
                  </a:cxn>
                  <a:cxn ang="0">
                    <a:pos x="T4" y="T5"/>
                  </a:cxn>
                  <a:cxn ang="0">
                    <a:pos x="T6" y="T7"/>
                  </a:cxn>
                  <a:cxn ang="0">
                    <a:pos x="T8" y="T9"/>
                  </a:cxn>
                </a:cxnLst>
                <a:rect l="0" t="0" r="r" b="b"/>
                <a:pathLst>
                  <a:path w="17" h="14">
                    <a:moveTo>
                      <a:pt x="0" y="6"/>
                    </a:moveTo>
                    <a:cubicBezTo>
                      <a:pt x="4" y="5"/>
                      <a:pt x="7" y="4"/>
                      <a:pt x="10" y="2"/>
                    </a:cubicBezTo>
                    <a:cubicBezTo>
                      <a:pt x="15" y="0"/>
                      <a:pt x="17" y="2"/>
                      <a:pt x="17" y="6"/>
                    </a:cubicBezTo>
                    <a:cubicBezTo>
                      <a:pt x="14" y="8"/>
                      <a:pt x="10" y="9"/>
                      <a:pt x="7" y="11"/>
                    </a:cubicBezTo>
                    <a:cubicBezTo>
                      <a:pt x="1" y="14"/>
                      <a:pt x="1" y="10"/>
                      <a:pt x="0" y="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7" name="Freeform 66">
                <a:extLst>
                  <a:ext uri="{FF2B5EF4-FFF2-40B4-BE49-F238E27FC236}">
                    <a16:creationId xmlns:a16="http://schemas.microsoft.com/office/drawing/2014/main" id="{6C349EED-9FCD-B61A-2555-C5E1F6500153}"/>
                  </a:ext>
                </a:extLst>
              </p:cNvPr>
              <p:cNvSpPr/>
              <p:nvPr/>
            </p:nvSpPr>
            <p:spPr bwMode="auto">
              <a:xfrm>
                <a:off x="854" y="1741"/>
                <a:ext cx="9" cy="13"/>
              </a:xfrm>
              <a:custGeom>
                <a:avLst/>
                <a:gdLst>
                  <a:gd name="T0" fmla="*/ 8 w 8"/>
                  <a:gd name="T1" fmla="*/ 11 h 12"/>
                  <a:gd name="T2" fmla="*/ 0 w 8"/>
                  <a:gd name="T3" fmla="*/ 2 h 12"/>
                  <a:gd name="T4" fmla="*/ 7 w 8"/>
                  <a:gd name="T5" fmla="*/ 7 h 12"/>
                  <a:gd name="T6" fmla="*/ 8 w 8"/>
                  <a:gd name="T7" fmla="*/ 11 h 12"/>
                </a:gdLst>
                <a:ahLst/>
                <a:cxnLst>
                  <a:cxn ang="0">
                    <a:pos x="T0" y="T1"/>
                  </a:cxn>
                  <a:cxn ang="0">
                    <a:pos x="T2" y="T3"/>
                  </a:cxn>
                  <a:cxn ang="0">
                    <a:pos x="T4" y="T5"/>
                  </a:cxn>
                  <a:cxn ang="0">
                    <a:pos x="T6" y="T7"/>
                  </a:cxn>
                </a:cxnLst>
                <a:rect l="0" t="0" r="r" b="b"/>
                <a:pathLst>
                  <a:path w="8" h="12">
                    <a:moveTo>
                      <a:pt x="8" y="11"/>
                    </a:moveTo>
                    <a:cubicBezTo>
                      <a:pt x="1" y="12"/>
                      <a:pt x="1" y="12"/>
                      <a:pt x="0" y="2"/>
                    </a:cubicBezTo>
                    <a:cubicBezTo>
                      <a:pt x="5" y="0"/>
                      <a:pt x="4" y="6"/>
                      <a:pt x="7" y="7"/>
                    </a:cubicBezTo>
                    <a:cubicBezTo>
                      <a:pt x="7" y="8"/>
                      <a:pt x="8" y="9"/>
                      <a:pt x="8"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8" name="Freeform 67">
                <a:extLst>
                  <a:ext uri="{FF2B5EF4-FFF2-40B4-BE49-F238E27FC236}">
                    <a16:creationId xmlns:a16="http://schemas.microsoft.com/office/drawing/2014/main" id="{8DD34988-8F2E-21C1-A706-A428217E3422}"/>
                  </a:ext>
                </a:extLst>
              </p:cNvPr>
              <p:cNvSpPr/>
              <p:nvPr/>
            </p:nvSpPr>
            <p:spPr bwMode="auto">
              <a:xfrm>
                <a:off x="630" y="2057"/>
                <a:ext cx="10" cy="14"/>
              </a:xfrm>
              <a:custGeom>
                <a:avLst/>
                <a:gdLst>
                  <a:gd name="T0" fmla="*/ 1 w 8"/>
                  <a:gd name="T1" fmla="*/ 12 h 12"/>
                  <a:gd name="T2" fmla="*/ 0 w 8"/>
                  <a:gd name="T3" fmla="*/ 4 h 12"/>
                  <a:gd name="T4" fmla="*/ 7 w 8"/>
                  <a:gd name="T5" fmla="*/ 3 h 12"/>
                  <a:gd name="T6" fmla="*/ 1 w 8"/>
                  <a:gd name="T7" fmla="*/ 12 h 12"/>
                </a:gdLst>
                <a:ahLst/>
                <a:cxnLst>
                  <a:cxn ang="0">
                    <a:pos x="T0" y="T1"/>
                  </a:cxn>
                  <a:cxn ang="0">
                    <a:pos x="T2" y="T3"/>
                  </a:cxn>
                  <a:cxn ang="0">
                    <a:pos x="T4" y="T5"/>
                  </a:cxn>
                  <a:cxn ang="0">
                    <a:pos x="T6" y="T7"/>
                  </a:cxn>
                </a:cxnLst>
                <a:rect l="0" t="0" r="r" b="b"/>
                <a:pathLst>
                  <a:path w="8" h="12">
                    <a:moveTo>
                      <a:pt x="1" y="12"/>
                    </a:moveTo>
                    <a:cubicBezTo>
                      <a:pt x="1" y="9"/>
                      <a:pt x="0" y="7"/>
                      <a:pt x="0" y="4"/>
                    </a:cubicBezTo>
                    <a:cubicBezTo>
                      <a:pt x="2" y="3"/>
                      <a:pt x="5" y="0"/>
                      <a:pt x="7" y="3"/>
                    </a:cubicBezTo>
                    <a:cubicBezTo>
                      <a:pt x="8" y="7"/>
                      <a:pt x="4" y="9"/>
                      <a:pt x="1"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9" name="Freeform 68">
                <a:extLst>
                  <a:ext uri="{FF2B5EF4-FFF2-40B4-BE49-F238E27FC236}">
                    <a16:creationId xmlns:a16="http://schemas.microsoft.com/office/drawing/2014/main" id="{675E6BDB-BE5B-AA91-F11F-8A146E58732D}"/>
                  </a:ext>
                </a:extLst>
              </p:cNvPr>
              <p:cNvSpPr/>
              <p:nvPr/>
            </p:nvSpPr>
            <p:spPr bwMode="auto">
              <a:xfrm>
                <a:off x="618" y="2059"/>
                <a:ext cx="7" cy="5"/>
              </a:xfrm>
              <a:custGeom>
                <a:avLst/>
                <a:gdLst>
                  <a:gd name="T0" fmla="*/ 6 w 6"/>
                  <a:gd name="T1" fmla="*/ 3 h 4"/>
                  <a:gd name="T2" fmla="*/ 0 w 6"/>
                  <a:gd name="T3" fmla="*/ 4 h 4"/>
                  <a:gd name="T4" fmla="*/ 5 w 6"/>
                  <a:gd name="T5" fmla="*/ 0 h 4"/>
                  <a:gd name="T6" fmla="*/ 6 w 6"/>
                  <a:gd name="T7" fmla="*/ 3 h 4"/>
                </a:gdLst>
                <a:ahLst/>
                <a:cxnLst>
                  <a:cxn ang="0">
                    <a:pos x="T0" y="T1"/>
                  </a:cxn>
                  <a:cxn ang="0">
                    <a:pos x="T2" y="T3"/>
                  </a:cxn>
                  <a:cxn ang="0">
                    <a:pos x="T4" y="T5"/>
                  </a:cxn>
                  <a:cxn ang="0">
                    <a:pos x="T6" y="T7"/>
                  </a:cxn>
                </a:cxnLst>
                <a:rect l="0" t="0" r="r" b="b"/>
                <a:pathLst>
                  <a:path w="6" h="4">
                    <a:moveTo>
                      <a:pt x="6" y="3"/>
                    </a:moveTo>
                    <a:cubicBezTo>
                      <a:pt x="4" y="3"/>
                      <a:pt x="2" y="4"/>
                      <a:pt x="0" y="4"/>
                    </a:cubicBezTo>
                    <a:cubicBezTo>
                      <a:pt x="1" y="1"/>
                      <a:pt x="3" y="1"/>
                      <a:pt x="5" y="0"/>
                    </a:cubicBezTo>
                    <a:cubicBezTo>
                      <a:pt x="5" y="1"/>
                      <a:pt x="6" y="2"/>
                      <a:pt x="6"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0" name="Freeform 69">
                <a:extLst>
                  <a:ext uri="{FF2B5EF4-FFF2-40B4-BE49-F238E27FC236}">
                    <a16:creationId xmlns:a16="http://schemas.microsoft.com/office/drawing/2014/main" id="{FD332975-2E18-ED19-0150-34D56FD0FF11}"/>
                  </a:ext>
                </a:extLst>
              </p:cNvPr>
              <p:cNvSpPr/>
              <p:nvPr/>
            </p:nvSpPr>
            <p:spPr bwMode="auto">
              <a:xfrm>
                <a:off x="479" y="2142"/>
                <a:ext cx="7" cy="5"/>
              </a:xfrm>
              <a:custGeom>
                <a:avLst/>
                <a:gdLst>
                  <a:gd name="T0" fmla="*/ 2 w 6"/>
                  <a:gd name="T1" fmla="*/ 0 h 5"/>
                  <a:gd name="T2" fmla="*/ 1 w 6"/>
                  <a:gd name="T3" fmla="*/ 5 h 5"/>
                  <a:gd name="T4" fmla="*/ 2 w 6"/>
                  <a:gd name="T5" fmla="*/ 0 h 5"/>
                </a:gdLst>
                <a:ahLst/>
                <a:cxnLst>
                  <a:cxn ang="0">
                    <a:pos x="T0" y="T1"/>
                  </a:cxn>
                  <a:cxn ang="0">
                    <a:pos x="T2" y="T3"/>
                  </a:cxn>
                  <a:cxn ang="0">
                    <a:pos x="T4" y="T5"/>
                  </a:cxn>
                </a:cxnLst>
                <a:rect l="0" t="0" r="r" b="b"/>
                <a:pathLst>
                  <a:path w="6" h="5">
                    <a:moveTo>
                      <a:pt x="2" y="0"/>
                    </a:moveTo>
                    <a:cubicBezTo>
                      <a:pt x="6" y="3"/>
                      <a:pt x="5" y="4"/>
                      <a:pt x="1" y="5"/>
                    </a:cubicBezTo>
                    <a:cubicBezTo>
                      <a:pt x="0" y="3"/>
                      <a:pt x="0"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1" name="Freeform 70">
                <a:extLst>
                  <a:ext uri="{FF2B5EF4-FFF2-40B4-BE49-F238E27FC236}">
                    <a16:creationId xmlns:a16="http://schemas.microsoft.com/office/drawing/2014/main" id="{1C5A2AD1-2F6E-70DB-FEB6-7CF7C5C27426}"/>
                  </a:ext>
                </a:extLst>
              </p:cNvPr>
              <p:cNvSpPr/>
              <p:nvPr/>
            </p:nvSpPr>
            <p:spPr bwMode="auto">
              <a:xfrm>
                <a:off x="485" y="2248"/>
                <a:ext cx="8" cy="5"/>
              </a:xfrm>
              <a:custGeom>
                <a:avLst/>
                <a:gdLst>
                  <a:gd name="T0" fmla="*/ 7 w 7"/>
                  <a:gd name="T1" fmla="*/ 0 h 4"/>
                  <a:gd name="T2" fmla="*/ 0 w 7"/>
                  <a:gd name="T3" fmla="*/ 3 h 4"/>
                  <a:gd name="T4" fmla="*/ 7 w 7"/>
                  <a:gd name="T5" fmla="*/ 0 h 4"/>
                </a:gdLst>
                <a:ahLst/>
                <a:cxnLst>
                  <a:cxn ang="0">
                    <a:pos x="T0" y="T1"/>
                  </a:cxn>
                  <a:cxn ang="0">
                    <a:pos x="T2" y="T3"/>
                  </a:cxn>
                  <a:cxn ang="0">
                    <a:pos x="T4" y="T5"/>
                  </a:cxn>
                </a:cxnLst>
                <a:rect l="0" t="0" r="r" b="b"/>
                <a:pathLst>
                  <a:path w="7" h="4">
                    <a:moveTo>
                      <a:pt x="7" y="0"/>
                    </a:moveTo>
                    <a:cubicBezTo>
                      <a:pt x="6" y="4"/>
                      <a:pt x="3" y="4"/>
                      <a:pt x="0" y="3"/>
                    </a:cubicBezTo>
                    <a:cubicBezTo>
                      <a:pt x="1" y="0"/>
                      <a:pt x="5" y="1"/>
                      <a:pt x="7"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2" name="Freeform 71">
                <a:extLst>
                  <a:ext uri="{FF2B5EF4-FFF2-40B4-BE49-F238E27FC236}">
                    <a16:creationId xmlns:a16="http://schemas.microsoft.com/office/drawing/2014/main" id="{85D6CBEC-073C-7480-10BE-6413FD7DBF67}"/>
                  </a:ext>
                </a:extLst>
              </p:cNvPr>
              <p:cNvSpPr/>
              <p:nvPr/>
            </p:nvSpPr>
            <p:spPr bwMode="auto">
              <a:xfrm>
                <a:off x="550" y="1707"/>
                <a:ext cx="4" cy="5"/>
              </a:xfrm>
              <a:custGeom>
                <a:avLst/>
                <a:gdLst>
                  <a:gd name="T0" fmla="*/ 0 w 3"/>
                  <a:gd name="T1" fmla="*/ 3 h 4"/>
                  <a:gd name="T2" fmla="*/ 3 w 3"/>
                  <a:gd name="T3" fmla="*/ 2 h 4"/>
                  <a:gd name="T4" fmla="*/ 2 w 3"/>
                  <a:gd name="T5" fmla="*/ 4 h 4"/>
                  <a:gd name="T6" fmla="*/ 0 w 3"/>
                  <a:gd name="T7" fmla="*/ 3 h 4"/>
                </a:gdLst>
                <a:ahLst/>
                <a:cxnLst>
                  <a:cxn ang="0">
                    <a:pos x="T0" y="T1"/>
                  </a:cxn>
                  <a:cxn ang="0">
                    <a:pos x="T2" y="T3"/>
                  </a:cxn>
                  <a:cxn ang="0">
                    <a:pos x="T4" y="T5"/>
                  </a:cxn>
                  <a:cxn ang="0">
                    <a:pos x="T6" y="T7"/>
                  </a:cxn>
                </a:cxnLst>
                <a:rect l="0" t="0" r="r" b="b"/>
                <a:pathLst>
                  <a:path w="3" h="4">
                    <a:moveTo>
                      <a:pt x="0" y="3"/>
                    </a:moveTo>
                    <a:cubicBezTo>
                      <a:pt x="1" y="2"/>
                      <a:pt x="1" y="0"/>
                      <a:pt x="3" y="2"/>
                    </a:cubicBezTo>
                    <a:cubicBezTo>
                      <a:pt x="3" y="2"/>
                      <a:pt x="2" y="4"/>
                      <a:pt x="2" y="4"/>
                    </a:cubicBezTo>
                    <a:cubicBezTo>
                      <a:pt x="1" y="4"/>
                      <a:pt x="0" y="4"/>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3" name="Freeform 72">
                <a:extLst>
                  <a:ext uri="{FF2B5EF4-FFF2-40B4-BE49-F238E27FC236}">
                    <a16:creationId xmlns:a16="http://schemas.microsoft.com/office/drawing/2014/main" id="{D895E4FA-2E11-51D4-21DE-6463718BA97B}"/>
                  </a:ext>
                </a:extLst>
              </p:cNvPr>
              <p:cNvSpPr/>
              <p:nvPr/>
            </p:nvSpPr>
            <p:spPr bwMode="auto">
              <a:xfrm>
                <a:off x="463" y="2268"/>
                <a:ext cx="2" cy="4"/>
              </a:xfrm>
              <a:custGeom>
                <a:avLst/>
                <a:gdLst>
                  <a:gd name="T0" fmla="*/ 2 w 2"/>
                  <a:gd name="T1" fmla="*/ 0 h 4"/>
                  <a:gd name="T2" fmla="*/ 2 w 2"/>
                  <a:gd name="T3" fmla="*/ 4 h 4"/>
                  <a:gd name="T4" fmla="*/ 2 w 2"/>
                  <a:gd name="T5" fmla="*/ 0 h 4"/>
                </a:gdLst>
                <a:ahLst/>
                <a:cxnLst>
                  <a:cxn ang="0">
                    <a:pos x="T0" y="T1"/>
                  </a:cxn>
                  <a:cxn ang="0">
                    <a:pos x="T2" y="T3"/>
                  </a:cxn>
                  <a:cxn ang="0">
                    <a:pos x="T4" y="T5"/>
                  </a:cxn>
                </a:cxnLst>
                <a:rect l="0" t="0" r="r" b="b"/>
                <a:pathLst>
                  <a:path w="2" h="4">
                    <a:moveTo>
                      <a:pt x="2" y="0"/>
                    </a:moveTo>
                    <a:cubicBezTo>
                      <a:pt x="2" y="1"/>
                      <a:pt x="2" y="2"/>
                      <a:pt x="2" y="4"/>
                    </a:cubicBezTo>
                    <a:cubicBezTo>
                      <a:pt x="0" y="3"/>
                      <a:pt x="0" y="2"/>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4" name="Freeform 73">
                <a:extLst>
                  <a:ext uri="{FF2B5EF4-FFF2-40B4-BE49-F238E27FC236}">
                    <a16:creationId xmlns:a16="http://schemas.microsoft.com/office/drawing/2014/main" id="{BB90CE6E-21AE-06A0-8A3E-438C781C8FA4}"/>
                  </a:ext>
                </a:extLst>
              </p:cNvPr>
              <p:cNvSpPr/>
              <p:nvPr/>
            </p:nvSpPr>
            <p:spPr bwMode="auto">
              <a:xfrm>
                <a:off x="309" y="2409"/>
                <a:ext cx="1" cy="1"/>
              </a:xfrm>
              <a:custGeom>
                <a:avLst/>
                <a:gdLst>
                  <a:gd name="T0" fmla="*/ 1 w 1"/>
                  <a:gd name="T1" fmla="*/ 0 h 1"/>
                  <a:gd name="T2" fmla="*/ 0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0"/>
                      <a:pt x="0" y="0"/>
                    </a:cubicBezTo>
                    <a:lnTo>
                      <a:pt x="1" y="0"/>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5" name="Freeform 74">
                <a:extLst>
                  <a:ext uri="{FF2B5EF4-FFF2-40B4-BE49-F238E27FC236}">
                    <a16:creationId xmlns:a16="http://schemas.microsoft.com/office/drawing/2014/main" id="{F6DCE828-2BAC-A63D-02D7-D590B1E9E81E}"/>
                  </a:ext>
                </a:extLst>
              </p:cNvPr>
              <p:cNvSpPr/>
              <p:nvPr/>
            </p:nvSpPr>
            <p:spPr bwMode="auto">
              <a:xfrm>
                <a:off x="477" y="2028"/>
                <a:ext cx="2"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1" y="1"/>
                      <a:pt x="2" y="0"/>
                    </a:cubicBezTo>
                    <a:cubicBezTo>
                      <a:pt x="2" y="2"/>
                      <a:pt x="2" y="2"/>
                      <a:pt x="0"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6" name="Freeform 75">
                <a:extLst>
                  <a:ext uri="{FF2B5EF4-FFF2-40B4-BE49-F238E27FC236}">
                    <a16:creationId xmlns:a16="http://schemas.microsoft.com/office/drawing/2014/main" id="{42359058-AEDE-9D8E-71F1-FEA7B8BFF0CF}"/>
                  </a:ext>
                </a:extLst>
              </p:cNvPr>
              <p:cNvSpPr/>
              <p:nvPr/>
            </p:nvSpPr>
            <p:spPr bwMode="auto">
              <a:xfrm>
                <a:off x="649" y="2119"/>
                <a:ext cx="2" cy="3"/>
              </a:xfrm>
              <a:custGeom>
                <a:avLst/>
                <a:gdLst>
                  <a:gd name="T0" fmla="*/ 2 w 2"/>
                  <a:gd name="T1" fmla="*/ 0 h 3"/>
                  <a:gd name="T2" fmla="*/ 0 w 2"/>
                  <a:gd name="T3" fmla="*/ 3 h 3"/>
                  <a:gd name="T4" fmla="*/ 2 w 2"/>
                  <a:gd name="T5" fmla="*/ 0 h 3"/>
                </a:gdLst>
                <a:ahLst/>
                <a:cxnLst>
                  <a:cxn ang="0">
                    <a:pos x="T0" y="T1"/>
                  </a:cxn>
                  <a:cxn ang="0">
                    <a:pos x="T2" y="T3"/>
                  </a:cxn>
                  <a:cxn ang="0">
                    <a:pos x="T4" y="T5"/>
                  </a:cxn>
                </a:cxnLst>
                <a:rect l="0" t="0" r="r" b="b"/>
                <a:pathLst>
                  <a:path w="2" h="3">
                    <a:moveTo>
                      <a:pt x="2" y="0"/>
                    </a:moveTo>
                    <a:cubicBezTo>
                      <a:pt x="2" y="1"/>
                      <a:pt x="1" y="2"/>
                      <a:pt x="0" y="3"/>
                    </a:cubicBezTo>
                    <a:cubicBezTo>
                      <a:pt x="0" y="1"/>
                      <a:pt x="1" y="0"/>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7" name="Freeform 76">
                <a:extLst>
                  <a:ext uri="{FF2B5EF4-FFF2-40B4-BE49-F238E27FC236}">
                    <a16:creationId xmlns:a16="http://schemas.microsoft.com/office/drawing/2014/main" id="{94370B38-A602-BFAC-3993-74B6D5AA82AA}"/>
                  </a:ext>
                </a:extLst>
              </p:cNvPr>
              <p:cNvSpPr/>
              <p:nvPr/>
            </p:nvSpPr>
            <p:spPr bwMode="auto">
              <a:xfrm>
                <a:off x="935" y="1335"/>
                <a:ext cx="2" cy="1"/>
              </a:xfrm>
              <a:custGeom>
                <a:avLst/>
                <a:gdLst>
                  <a:gd name="T0" fmla="*/ 0 w 1"/>
                  <a:gd name="T1" fmla="*/ 0 h 1"/>
                  <a:gd name="T2" fmla="*/ 1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1"/>
                      <a:pt x="0" y="1"/>
                      <a:pt x="0" y="1"/>
                    </a:cubicBezTo>
                    <a:lnTo>
                      <a:pt x="0" y="0"/>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8" name="Freeform 77">
                <a:extLst>
                  <a:ext uri="{FF2B5EF4-FFF2-40B4-BE49-F238E27FC236}">
                    <a16:creationId xmlns:a16="http://schemas.microsoft.com/office/drawing/2014/main" id="{AADED744-2F04-0176-B6F0-EECC639CB5D9}"/>
                  </a:ext>
                </a:extLst>
              </p:cNvPr>
              <p:cNvSpPr>
                <a:spLocks noEditPoints="1"/>
              </p:cNvSpPr>
              <p:nvPr/>
            </p:nvSpPr>
            <p:spPr bwMode="auto">
              <a:xfrm>
                <a:off x="525" y="2677"/>
                <a:ext cx="345" cy="349"/>
              </a:xfrm>
              <a:custGeom>
                <a:avLst/>
                <a:gdLst>
                  <a:gd name="T0" fmla="*/ 35 w 301"/>
                  <a:gd name="T1" fmla="*/ 227 h 305"/>
                  <a:gd name="T2" fmla="*/ 26 w 301"/>
                  <a:gd name="T3" fmla="*/ 193 h 305"/>
                  <a:gd name="T4" fmla="*/ 16 w 301"/>
                  <a:gd name="T5" fmla="*/ 179 h 305"/>
                  <a:gd name="T6" fmla="*/ 6 w 301"/>
                  <a:gd name="T7" fmla="*/ 153 h 305"/>
                  <a:gd name="T8" fmla="*/ 25 w 301"/>
                  <a:gd name="T9" fmla="*/ 116 h 305"/>
                  <a:gd name="T10" fmla="*/ 6 w 301"/>
                  <a:gd name="T11" fmla="*/ 91 h 305"/>
                  <a:gd name="T12" fmla="*/ 11 w 301"/>
                  <a:gd name="T13" fmla="*/ 81 h 305"/>
                  <a:gd name="T14" fmla="*/ 38 w 301"/>
                  <a:gd name="T15" fmla="*/ 76 h 305"/>
                  <a:gd name="T16" fmla="*/ 45 w 301"/>
                  <a:gd name="T17" fmla="*/ 50 h 305"/>
                  <a:gd name="T18" fmla="*/ 74 w 301"/>
                  <a:gd name="T19" fmla="*/ 28 h 305"/>
                  <a:gd name="T20" fmla="*/ 90 w 301"/>
                  <a:gd name="T21" fmla="*/ 29 h 305"/>
                  <a:gd name="T22" fmla="*/ 108 w 301"/>
                  <a:gd name="T23" fmla="*/ 29 h 305"/>
                  <a:gd name="T24" fmla="*/ 120 w 301"/>
                  <a:gd name="T25" fmla="*/ 4 h 305"/>
                  <a:gd name="T26" fmla="*/ 160 w 301"/>
                  <a:gd name="T27" fmla="*/ 12 h 305"/>
                  <a:gd name="T28" fmla="*/ 191 w 301"/>
                  <a:gd name="T29" fmla="*/ 20 h 305"/>
                  <a:gd name="T30" fmla="*/ 205 w 301"/>
                  <a:gd name="T31" fmla="*/ 19 h 305"/>
                  <a:gd name="T32" fmla="*/ 212 w 301"/>
                  <a:gd name="T33" fmla="*/ 27 h 305"/>
                  <a:gd name="T34" fmla="*/ 229 w 301"/>
                  <a:gd name="T35" fmla="*/ 42 h 305"/>
                  <a:gd name="T36" fmla="*/ 246 w 301"/>
                  <a:gd name="T37" fmla="*/ 48 h 305"/>
                  <a:gd name="T38" fmla="*/ 259 w 301"/>
                  <a:gd name="T39" fmla="*/ 67 h 305"/>
                  <a:gd name="T40" fmla="*/ 277 w 301"/>
                  <a:gd name="T41" fmla="*/ 83 h 305"/>
                  <a:gd name="T42" fmla="*/ 292 w 301"/>
                  <a:gd name="T43" fmla="*/ 120 h 305"/>
                  <a:gd name="T44" fmla="*/ 295 w 301"/>
                  <a:gd name="T45" fmla="*/ 149 h 305"/>
                  <a:gd name="T46" fmla="*/ 284 w 301"/>
                  <a:gd name="T47" fmla="*/ 166 h 305"/>
                  <a:gd name="T48" fmla="*/ 284 w 301"/>
                  <a:gd name="T49" fmla="*/ 186 h 305"/>
                  <a:gd name="T50" fmla="*/ 285 w 301"/>
                  <a:gd name="T51" fmla="*/ 206 h 305"/>
                  <a:gd name="T52" fmla="*/ 266 w 301"/>
                  <a:gd name="T53" fmla="*/ 235 h 305"/>
                  <a:gd name="T54" fmla="*/ 241 w 301"/>
                  <a:gd name="T55" fmla="*/ 253 h 305"/>
                  <a:gd name="T56" fmla="*/ 214 w 301"/>
                  <a:gd name="T57" fmla="*/ 280 h 305"/>
                  <a:gd name="T58" fmla="*/ 188 w 301"/>
                  <a:gd name="T59" fmla="*/ 298 h 305"/>
                  <a:gd name="T60" fmla="*/ 167 w 301"/>
                  <a:gd name="T61" fmla="*/ 286 h 305"/>
                  <a:gd name="T62" fmla="*/ 141 w 301"/>
                  <a:gd name="T63" fmla="*/ 274 h 305"/>
                  <a:gd name="T64" fmla="*/ 120 w 301"/>
                  <a:gd name="T65" fmla="*/ 301 h 305"/>
                  <a:gd name="T66" fmla="*/ 104 w 301"/>
                  <a:gd name="T67" fmla="*/ 282 h 305"/>
                  <a:gd name="T68" fmla="*/ 75 w 301"/>
                  <a:gd name="T69" fmla="*/ 275 h 305"/>
                  <a:gd name="T70" fmla="*/ 54 w 301"/>
                  <a:gd name="T71" fmla="*/ 254 h 305"/>
                  <a:gd name="T72" fmla="*/ 239 w 301"/>
                  <a:gd name="T73" fmla="*/ 152 h 305"/>
                  <a:gd name="T74" fmla="*/ 224 w 301"/>
                  <a:gd name="T75" fmla="*/ 110 h 305"/>
                  <a:gd name="T76" fmla="*/ 181 w 301"/>
                  <a:gd name="T77" fmla="*/ 73 h 305"/>
                  <a:gd name="T78" fmla="*/ 123 w 301"/>
                  <a:gd name="T79" fmla="*/ 71 h 305"/>
                  <a:gd name="T80" fmla="*/ 68 w 301"/>
                  <a:gd name="T81" fmla="*/ 138 h 305"/>
                  <a:gd name="T82" fmla="*/ 96 w 301"/>
                  <a:gd name="T83" fmla="*/ 220 h 305"/>
                  <a:gd name="T84" fmla="*/ 129 w 301"/>
                  <a:gd name="T85" fmla="*/ 229 h 305"/>
                  <a:gd name="T86" fmla="*/ 188 w 301"/>
                  <a:gd name="T87" fmla="*/ 225 h 305"/>
                  <a:gd name="T88" fmla="*/ 224 w 301"/>
                  <a:gd name="T89" fmla="*/ 200 h 305"/>
                  <a:gd name="T90" fmla="*/ 263 w 301"/>
                  <a:gd name="T91" fmla="*/ 157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1" h="305">
                    <a:moveTo>
                      <a:pt x="35" y="241"/>
                    </a:moveTo>
                    <a:cubicBezTo>
                      <a:pt x="35" y="241"/>
                      <a:pt x="34" y="241"/>
                      <a:pt x="33" y="241"/>
                    </a:cubicBezTo>
                    <a:cubicBezTo>
                      <a:pt x="29" y="236"/>
                      <a:pt x="33" y="231"/>
                      <a:pt x="35" y="227"/>
                    </a:cubicBezTo>
                    <a:cubicBezTo>
                      <a:pt x="39" y="220"/>
                      <a:pt x="40" y="214"/>
                      <a:pt x="29" y="215"/>
                    </a:cubicBezTo>
                    <a:cubicBezTo>
                      <a:pt x="18" y="215"/>
                      <a:pt x="20" y="209"/>
                      <a:pt x="21" y="202"/>
                    </a:cubicBezTo>
                    <a:cubicBezTo>
                      <a:pt x="22" y="198"/>
                      <a:pt x="28" y="199"/>
                      <a:pt x="26" y="193"/>
                    </a:cubicBezTo>
                    <a:cubicBezTo>
                      <a:pt x="19" y="193"/>
                      <a:pt x="9" y="195"/>
                      <a:pt x="11" y="182"/>
                    </a:cubicBezTo>
                    <a:cubicBezTo>
                      <a:pt x="12" y="181"/>
                      <a:pt x="13" y="181"/>
                      <a:pt x="13" y="180"/>
                    </a:cubicBezTo>
                    <a:cubicBezTo>
                      <a:pt x="14" y="180"/>
                      <a:pt x="15" y="179"/>
                      <a:pt x="16" y="179"/>
                    </a:cubicBezTo>
                    <a:cubicBezTo>
                      <a:pt x="16" y="179"/>
                      <a:pt x="17" y="178"/>
                      <a:pt x="18" y="178"/>
                    </a:cubicBezTo>
                    <a:cubicBezTo>
                      <a:pt x="25" y="172"/>
                      <a:pt x="27" y="167"/>
                      <a:pt x="16" y="164"/>
                    </a:cubicBezTo>
                    <a:cubicBezTo>
                      <a:pt x="11" y="162"/>
                      <a:pt x="7" y="158"/>
                      <a:pt x="6" y="153"/>
                    </a:cubicBezTo>
                    <a:cubicBezTo>
                      <a:pt x="24" y="145"/>
                      <a:pt x="25" y="143"/>
                      <a:pt x="14" y="130"/>
                    </a:cubicBezTo>
                    <a:cubicBezTo>
                      <a:pt x="1" y="125"/>
                      <a:pt x="17" y="122"/>
                      <a:pt x="15" y="118"/>
                    </a:cubicBezTo>
                    <a:cubicBezTo>
                      <a:pt x="18" y="118"/>
                      <a:pt x="23" y="120"/>
                      <a:pt x="25" y="116"/>
                    </a:cubicBezTo>
                    <a:cubicBezTo>
                      <a:pt x="27" y="111"/>
                      <a:pt x="22" y="109"/>
                      <a:pt x="20" y="106"/>
                    </a:cubicBezTo>
                    <a:cubicBezTo>
                      <a:pt x="16" y="102"/>
                      <a:pt x="12" y="98"/>
                      <a:pt x="6" y="97"/>
                    </a:cubicBezTo>
                    <a:cubicBezTo>
                      <a:pt x="0" y="95"/>
                      <a:pt x="7" y="93"/>
                      <a:pt x="6" y="91"/>
                    </a:cubicBezTo>
                    <a:cubicBezTo>
                      <a:pt x="6" y="91"/>
                      <a:pt x="6" y="91"/>
                      <a:pt x="6" y="91"/>
                    </a:cubicBezTo>
                    <a:cubicBezTo>
                      <a:pt x="8" y="91"/>
                      <a:pt x="10" y="91"/>
                      <a:pt x="11" y="89"/>
                    </a:cubicBezTo>
                    <a:cubicBezTo>
                      <a:pt x="14" y="87"/>
                      <a:pt x="14" y="84"/>
                      <a:pt x="11" y="81"/>
                    </a:cubicBezTo>
                    <a:cubicBezTo>
                      <a:pt x="9" y="79"/>
                      <a:pt x="10" y="77"/>
                      <a:pt x="13" y="77"/>
                    </a:cubicBezTo>
                    <a:cubicBezTo>
                      <a:pt x="19" y="77"/>
                      <a:pt x="24" y="72"/>
                      <a:pt x="31" y="75"/>
                    </a:cubicBezTo>
                    <a:cubicBezTo>
                      <a:pt x="33" y="75"/>
                      <a:pt x="35" y="76"/>
                      <a:pt x="38" y="76"/>
                    </a:cubicBezTo>
                    <a:cubicBezTo>
                      <a:pt x="44" y="77"/>
                      <a:pt x="51" y="80"/>
                      <a:pt x="56" y="75"/>
                    </a:cubicBezTo>
                    <a:cubicBezTo>
                      <a:pt x="59" y="70"/>
                      <a:pt x="52" y="65"/>
                      <a:pt x="51" y="60"/>
                    </a:cubicBezTo>
                    <a:cubicBezTo>
                      <a:pt x="51" y="56"/>
                      <a:pt x="47" y="53"/>
                      <a:pt x="45" y="50"/>
                    </a:cubicBezTo>
                    <a:cubicBezTo>
                      <a:pt x="42" y="39"/>
                      <a:pt x="61" y="41"/>
                      <a:pt x="57" y="29"/>
                    </a:cubicBezTo>
                    <a:cubicBezTo>
                      <a:pt x="59" y="29"/>
                      <a:pt x="60" y="28"/>
                      <a:pt x="62" y="28"/>
                    </a:cubicBezTo>
                    <a:cubicBezTo>
                      <a:pt x="66" y="28"/>
                      <a:pt x="70" y="28"/>
                      <a:pt x="74" y="28"/>
                    </a:cubicBezTo>
                    <a:cubicBezTo>
                      <a:pt x="76" y="30"/>
                      <a:pt x="79" y="32"/>
                      <a:pt x="81" y="34"/>
                    </a:cubicBezTo>
                    <a:cubicBezTo>
                      <a:pt x="84" y="37"/>
                      <a:pt x="88" y="41"/>
                      <a:pt x="91" y="39"/>
                    </a:cubicBezTo>
                    <a:cubicBezTo>
                      <a:pt x="96" y="36"/>
                      <a:pt x="91" y="32"/>
                      <a:pt x="90" y="29"/>
                    </a:cubicBezTo>
                    <a:cubicBezTo>
                      <a:pt x="89" y="25"/>
                      <a:pt x="88" y="21"/>
                      <a:pt x="86" y="17"/>
                    </a:cubicBezTo>
                    <a:cubicBezTo>
                      <a:pt x="93" y="12"/>
                      <a:pt x="96" y="19"/>
                      <a:pt x="101" y="21"/>
                    </a:cubicBezTo>
                    <a:cubicBezTo>
                      <a:pt x="104" y="23"/>
                      <a:pt x="104" y="30"/>
                      <a:pt x="108" y="29"/>
                    </a:cubicBezTo>
                    <a:cubicBezTo>
                      <a:pt x="113" y="29"/>
                      <a:pt x="112" y="23"/>
                      <a:pt x="114" y="20"/>
                    </a:cubicBezTo>
                    <a:cubicBezTo>
                      <a:pt x="116" y="15"/>
                      <a:pt x="119" y="11"/>
                      <a:pt x="117" y="6"/>
                    </a:cubicBezTo>
                    <a:cubicBezTo>
                      <a:pt x="118" y="6"/>
                      <a:pt x="119" y="5"/>
                      <a:pt x="120" y="4"/>
                    </a:cubicBezTo>
                    <a:cubicBezTo>
                      <a:pt x="125" y="5"/>
                      <a:pt x="128" y="8"/>
                      <a:pt x="130" y="13"/>
                    </a:cubicBezTo>
                    <a:cubicBezTo>
                      <a:pt x="132" y="16"/>
                      <a:pt x="136" y="19"/>
                      <a:pt x="139" y="14"/>
                    </a:cubicBezTo>
                    <a:cubicBezTo>
                      <a:pt x="145" y="3"/>
                      <a:pt x="153" y="9"/>
                      <a:pt x="160" y="12"/>
                    </a:cubicBezTo>
                    <a:cubicBezTo>
                      <a:pt x="170" y="16"/>
                      <a:pt x="172" y="15"/>
                      <a:pt x="175" y="5"/>
                    </a:cubicBezTo>
                    <a:cubicBezTo>
                      <a:pt x="175" y="2"/>
                      <a:pt x="176" y="0"/>
                      <a:pt x="178" y="0"/>
                    </a:cubicBezTo>
                    <a:cubicBezTo>
                      <a:pt x="187" y="3"/>
                      <a:pt x="184" y="15"/>
                      <a:pt x="191" y="20"/>
                    </a:cubicBezTo>
                    <a:cubicBezTo>
                      <a:pt x="194" y="17"/>
                      <a:pt x="195" y="14"/>
                      <a:pt x="196" y="10"/>
                    </a:cubicBezTo>
                    <a:cubicBezTo>
                      <a:pt x="197" y="11"/>
                      <a:pt x="198" y="11"/>
                      <a:pt x="200" y="11"/>
                    </a:cubicBezTo>
                    <a:cubicBezTo>
                      <a:pt x="208" y="10"/>
                      <a:pt x="203" y="16"/>
                      <a:pt x="205" y="19"/>
                    </a:cubicBezTo>
                    <a:cubicBezTo>
                      <a:pt x="205" y="20"/>
                      <a:pt x="206" y="21"/>
                      <a:pt x="207" y="20"/>
                    </a:cubicBezTo>
                    <a:cubicBezTo>
                      <a:pt x="208" y="20"/>
                      <a:pt x="209" y="19"/>
                      <a:pt x="209" y="19"/>
                    </a:cubicBezTo>
                    <a:cubicBezTo>
                      <a:pt x="210" y="22"/>
                      <a:pt x="208" y="26"/>
                      <a:pt x="212" y="27"/>
                    </a:cubicBezTo>
                    <a:cubicBezTo>
                      <a:pt x="215" y="28"/>
                      <a:pt x="218" y="25"/>
                      <a:pt x="220" y="22"/>
                    </a:cubicBezTo>
                    <a:cubicBezTo>
                      <a:pt x="223" y="22"/>
                      <a:pt x="226" y="22"/>
                      <a:pt x="228" y="23"/>
                    </a:cubicBezTo>
                    <a:cubicBezTo>
                      <a:pt x="229" y="29"/>
                      <a:pt x="229" y="35"/>
                      <a:pt x="229" y="42"/>
                    </a:cubicBezTo>
                    <a:cubicBezTo>
                      <a:pt x="229" y="45"/>
                      <a:pt x="227" y="50"/>
                      <a:pt x="231" y="51"/>
                    </a:cubicBezTo>
                    <a:cubicBezTo>
                      <a:pt x="235" y="53"/>
                      <a:pt x="238" y="51"/>
                      <a:pt x="241" y="48"/>
                    </a:cubicBezTo>
                    <a:cubicBezTo>
                      <a:pt x="243" y="48"/>
                      <a:pt x="244" y="48"/>
                      <a:pt x="246" y="48"/>
                    </a:cubicBezTo>
                    <a:cubicBezTo>
                      <a:pt x="246" y="50"/>
                      <a:pt x="245" y="52"/>
                      <a:pt x="245" y="54"/>
                    </a:cubicBezTo>
                    <a:cubicBezTo>
                      <a:pt x="246" y="59"/>
                      <a:pt x="245" y="66"/>
                      <a:pt x="247" y="70"/>
                    </a:cubicBezTo>
                    <a:cubicBezTo>
                      <a:pt x="250" y="74"/>
                      <a:pt x="255" y="67"/>
                      <a:pt x="259" y="67"/>
                    </a:cubicBezTo>
                    <a:cubicBezTo>
                      <a:pt x="265" y="67"/>
                      <a:pt x="274" y="64"/>
                      <a:pt x="270" y="77"/>
                    </a:cubicBezTo>
                    <a:cubicBezTo>
                      <a:pt x="269" y="80"/>
                      <a:pt x="272" y="82"/>
                      <a:pt x="275" y="81"/>
                    </a:cubicBezTo>
                    <a:cubicBezTo>
                      <a:pt x="276" y="82"/>
                      <a:pt x="277" y="83"/>
                      <a:pt x="277" y="83"/>
                    </a:cubicBezTo>
                    <a:cubicBezTo>
                      <a:pt x="278" y="86"/>
                      <a:pt x="281" y="87"/>
                      <a:pt x="279" y="91"/>
                    </a:cubicBezTo>
                    <a:cubicBezTo>
                      <a:pt x="266" y="112"/>
                      <a:pt x="266" y="112"/>
                      <a:pt x="291" y="118"/>
                    </a:cubicBezTo>
                    <a:cubicBezTo>
                      <a:pt x="291" y="118"/>
                      <a:pt x="292" y="119"/>
                      <a:pt x="292" y="120"/>
                    </a:cubicBezTo>
                    <a:cubicBezTo>
                      <a:pt x="291" y="126"/>
                      <a:pt x="281" y="127"/>
                      <a:pt x="283" y="134"/>
                    </a:cubicBezTo>
                    <a:cubicBezTo>
                      <a:pt x="285" y="139"/>
                      <a:pt x="290" y="137"/>
                      <a:pt x="294" y="137"/>
                    </a:cubicBezTo>
                    <a:cubicBezTo>
                      <a:pt x="295" y="141"/>
                      <a:pt x="299" y="145"/>
                      <a:pt x="295" y="149"/>
                    </a:cubicBezTo>
                    <a:cubicBezTo>
                      <a:pt x="291" y="151"/>
                      <a:pt x="287" y="153"/>
                      <a:pt x="283" y="154"/>
                    </a:cubicBezTo>
                    <a:cubicBezTo>
                      <a:pt x="279" y="155"/>
                      <a:pt x="274" y="156"/>
                      <a:pt x="274" y="160"/>
                    </a:cubicBezTo>
                    <a:cubicBezTo>
                      <a:pt x="275" y="165"/>
                      <a:pt x="280" y="166"/>
                      <a:pt x="284" y="166"/>
                    </a:cubicBezTo>
                    <a:cubicBezTo>
                      <a:pt x="286" y="166"/>
                      <a:pt x="288" y="166"/>
                      <a:pt x="289" y="166"/>
                    </a:cubicBezTo>
                    <a:cubicBezTo>
                      <a:pt x="289" y="174"/>
                      <a:pt x="301" y="174"/>
                      <a:pt x="299" y="184"/>
                    </a:cubicBezTo>
                    <a:cubicBezTo>
                      <a:pt x="294" y="184"/>
                      <a:pt x="286" y="180"/>
                      <a:pt x="284" y="186"/>
                    </a:cubicBezTo>
                    <a:cubicBezTo>
                      <a:pt x="281" y="191"/>
                      <a:pt x="287" y="195"/>
                      <a:pt x="291" y="198"/>
                    </a:cubicBezTo>
                    <a:cubicBezTo>
                      <a:pt x="292" y="198"/>
                      <a:pt x="291" y="201"/>
                      <a:pt x="292" y="202"/>
                    </a:cubicBezTo>
                    <a:cubicBezTo>
                      <a:pt x="290" y="203"/>
                      <a:pt x="287" y="204"/>
                      <a:pt x="285" y="206"/>
                    </a:cubicBezTo>
                    <a:cubicBezTo>
                      <a:pt x="280" y="206"/>
                      <a:pt x="272" y="201"/>
                      <a:pt x="269" y="207"/>
                    </a:cubicBezTo>
                    <a:cubicBezTo>
                      <a:pt x="267" y="212"/>
                      <a:pt x="272" y="219"/>
                      <a:pt x="278" y="222"/>
                    </a:cubicBezTo>
                    <a:cubicBezTo>
                      <a:pt x="279" y="231"/>
                      <a:pt x="278" y="238"/>
                      <a:pt x="266" y="235"/>
                    </a:cubicBezTo>
                    <a:cubicBezTo>
                      <a:pt x="259" y="233"/>
                      <a:pt x="261" y="239"/>
                      <a:pt x="263" y="241"/>
                    </a:cubicBezTo>
                    <a:cubicBezTo>
                      <a:pt x="270" y="251"/>
                      <a:pt x="269" y="257"/>
                      <a:pt x="256" y="258"/>
                    </a:cubicBezTo>
                    <a:cubicBezTo>
                      <a:pt x="251" y="255"/>
                      <a:pt x="247" y="248"/>
                      <a:pt x="241" y="253"/>
                    </a:cubicBezTo>
                    <a:cubicBezTo>
                      <a:pt x="235" y="258"/>
                      <a:pt x="239" y="264"/>
                      <a:pt x="244" y="268"/>
                    </a:cubicBezTo>
                    <a:cubicBezTo>
                      <a:pt x="238" y="272"/>
                      <a:pt x="234" y="278"/>
                      <a:pt x="228" y="281"/>
                    </a:cubicBezTo>
                    <a:cubicBezTo>
                      <a:pt x="224" y="279"/>
                      <a:pt x="219" y="286"/>
                      <a:pt x="214" y="280"/>
                    </a:cubicBezTo>
                    <a:cubicBezTo>
                      <a:pt x="211" y="272"/>
                      <a:pt x="203" y="268"/>
                      <a:pt x="196" y="269"/>
                    </a:cubicBezTo>
                    <a:cubicBezTo>
                      <a:pt x="189" y="271"/>
                      <a:pt x="195" y="278"/>
                      <a:pt x="195" y="283"/>
                    </a:cubicBezTo>
                    <a:cubicBezTo>
                      <a:pt x="187" y="285"/>
                      <a:pt x="189" y="293"/>
                      <a:pt x="188" y="298"/>
                    </a:cubicBezTo>
                    <a:cubicBezTo>
                      <a:pt x="187" y="303"/>
                      <a:pt x="186" y="305"/>
                      <a:pt x="181" y="304"/>
                    </a:cubicBezTo>
                    <a:cubicBezTo>
                      <a:pt x="181" y="304"/>
                      <a:pt x="180" y="303"/>
                      <a:pt x="180" y="302"/>
                    </a:cubicBezTo>
                    <a:cubicBezTo>
                      <a:pt x="178" y="295"/>
                      <a:pt x="169" y="293"/>
                      <a:pt x="167" y="286"/>
                    </a:cubicBezTo>
                    <a:cubicBezTo>
                      <a:pt x="153" y="293"/>
                      <a:pt x="155" y="280"/>
                      <a:pt x="152" y="273"/>
                    </a:cubicBezTo>
                    <a:cubicBezTo>
                      <a:pt x="151" y="271"/>
                      <a:pt x="150" y="267"/>
                      <a:pt x="147" y="267"/>
                    </a:cubicBezTo>
                    <a:cubicBezTo>
                      <a:pt x="143" y="267"/>
                      <a:pt x="143" y="271"/>
                      <a:pt x="141" y="274"/>
                    </a:cubicBezTo>
                    <a:cubicBezTo>
                      <a:pt x="140" y="278"/>
                      <a:pt x="138" y="282"/>
                      <a:pt x="135" y="284"/>
                    </a:cubicBezTo>
                    <a:cubicBezTo>
                      <a:pt x="133" y="287"/>
                      <a:pt x="131" y="289"/>
                      <a:pt x="129" y="291"/>
                    </a:cubicBezTo>
                    <a:cubicBezTo>
                      <a:pt x="126" y="294"/>
                      <a:pt x="126" y="301"/>
                      <a:pt x="120" y="301"/>
                    </a:cubicBezTo>
                    <a:cubicBezTo>
                      <a:pt x="114" y="301"/>
                      <a:pt x="116" y="293"/>
                      <a:pt x="113" y="289"/>
                    </a:cubicBezTo>
                    <a:cubicBezTo>
                      <a:pt x="113" y="289"/>
                      <a:pt x="112" y="288"/>
                      <a:pt x="112" y="288"/>
                    </a:cubicBezTo>
                    <a:cubicBezTo>
                      <a:pt x="114" y="279"/>
                      <a:pt x="109" y="281"/>
                      <a:pt x="104" y="282"/>
                    </a:cubicBezTo>
                    <a:cubicBezTo>
                      <a:pt x="104" y="281"/>
                      <a:pt x="103" y="279"/>
                      <a:pt x="103" y="277"/>
                    </a:cubicBezTo>
                    <a:cubicBezTo>
                      <a:pt x="101" y="263"/>
                      <a:pt x="101" y="263"/>
                      <a:pt x="89" y="270"/>
                    </a:cubicBezTo>
                    <a:cubicBezTo>
                      <a:pt x="85" y="272"/>
                      <a:pt x="81" y="276"/>
                      <a:pt x="75" y="275"/>
                    </a:cubicBezTo>
                    <a:cubicBezTo>
                      <a:pt x="74" y="273"/>
                      <a:pt x="75" y="271"/>
                      <a:pt x="76" y="269"/>
                    </a:cubicBezTo>
                    <a:cubicBezTo>
                      <a:pt x="76" y="262"/>
                      <a:pt x="80" y="256"/>
                      <a:pt x="78" y="248"/>
                    </a:cubicBezTo>
                    <a:cubicBezTo>
                      <a:pt x="59" y="256"/>
                      <a:pt x="57" y="256"/>
                      <a:pt x="54" y="254"/>
                    </a:cubicBezTo>
                    <a:cubicBezTo>
                      <a:pt x="49" y="249"/>
                      <a:pt x="56" y="244"/>
                      <a:pt x="55" y="239"/>
                    </a:cubicBezTo>
                    <a:cubicBezTo>
                      <a:pt x="48" y="242"/>
                      <a:pt x="42" y="241"/>
                      <a:pt x="35" y="241"/>
                    </a:cubicBezTo>
                    <a:close/>
                    <a:moveTo>
                      <a:pt x="239" y="152"/>
                    </a:moveTo>
                    <a:cubicBezTo>
                      <a:pt x="237" y="144"/>
                      <a:pt x="232" y="137"/>
                      <a:pt x="234" y="128"/>
                    </a:cubicBezTo>
                    <a:cubicBezTo>
                      <a:pt x="235" y="124"/>
                      <a:pt x="234" y="121"/>
                      <a:pt x="230" y="119"/>
                    </a:cubicBezTo>
                    <a:cubicBezTo>
                      <a:pt x="226" y="117"/>
                      <a:pt x="226" y="112"/>
                      <a:pt x="224" y="110"/>
                    </a:cubicBezTo>
                    <a:cubicBezTo>
                      <a:pt x="218" y="105"/>
                      <a:pt x="221" y="95"/>
                      <a:pt x="214" y="94"/>
                    </a:cubicBezTo>
                    <a:cubicBezTo>
                      <a:pt x="205" y="91"/>
                      <a:pt x="200" y="83"/>
                      <a:pt x="194" y="78"/>
                    </a:cubicBezTo>
                    <a:cubicBezTo>
                      <a:pt x="189" y="74"/>
                      <a:pt x="182" y="80"/>
                      <a:pt x="181" y="73"/>
                    </a:cubicBezTo>
                    <a:cubicBezTo>
                      <a:pt x="180" y="66"/>
                      <a:pt x="175" y="67"/>
                      <a:pt x="170" y="68"/>
                    </a:cubicBezTo>
                    <a:cubicBezTo>
                      <a:pt x="164" y="69"/>
                      <a:pt x="158" y="64"/>
                      <a:pt x="152" y="70"/>
                    </a:cubicBezTo>
                    <a:cubicBezTo>
                      <a:pt x="142" y="57"/>
                      <a:pt x="134" y="75"/>
                      <a:pt x="123" y="71"/>
                    </a:cubicBezTo>
                    <a:cubicBezTo>
                      <a:pt x="121" y="70"/>
                      <a:pt x="110" y="73"/>
                      <a:pt x="105" y="77"/>
                    </a:cubicBezTo>
                    <a:cubicBezTo>
                      <a:pt x="93" y="89"/>
                      <a:pt x="80" y="99"/>
                      <a:pt x="75" y="117"/>
                    </a:cubicBezTo>
                    <a:cubicBezTo>
                      <a:pt x="74" y="124"/>
                      <a:pt x="69" y="129"/>
                      <a:pt x="68" y="138"/>
                    </a:cubicBezTo>
                    <a:cubicBezTo>
                      <a:pt x="67" y="144"/>
                      <a:pt x="75" y="147"/>
                      <a:pt x="71" y="153"/>
                    </a:cubicBezTo>
                    <a:cubicBezTo>
                      <a:pt x="59" y="169"/>
                      <a:pt x="72" y="182"/>
                      <a:pt x="77" y="196"/>
                    </a:cubicBezTo>
                    <a:cubicBezTo>
                      <a:pt x="80" y="206"/>
                      <a:pt x="99" y="204"/>
                      <a:pt x="96" y="220"/>
                    </a:cubicBezTo>
                    <a:cubicBezTo>
                      <a:pt x="96" y="221"/>
                      <a:pt x="99" y="223"/>
                      <a:pt x="101" y="223"/>
                    </a:cubicBezTo>
                    <a:cubicBezTo>
                      <a:pt x="108" y="224"/>
                      <a:pt x="114" y="233"/>
                      <a:pt x="123" y="226"/>
                    </a:cubicBezTo>
                    <a:cubicBezTo>
                      <a:pt x="126" y="223"/>
                      <a:pt x="127" y="228"/>
                      <a:pt x="129" y="229"/>
                    </a:cubicBezTo>
                    <a:cubicBezTo>
                      <a:pt x="137" y="236"/>
                      <a:pt x="144" y="247"/>
                      <a:pt x="155" y="233"/>
                    </a:cubicBezTo>
                    <a:cubicBezTo>
                      <a:pt x="157" y="230"/>
                      <a:pt x="160" y="232"/>
                      <a:pt x="164" y="233"/>
                    </a:cubicBezTo>
                    <a:cubicBezTo>
                      <a:pt x="173" y="235"/>
                      <a:pt x="184" y="240"/>
                      <a:pt x="188" y="225"/>
                    </a:cubicBezTo>
                    <a:cubicBezTo>
                      <a:pt x="189" y="222"/>
                      <a:pt x="191" y="223"/>
                      <a:pt x="193" y="222"/>
                    </a:cubicBezTo>
                    <a:cubicBezTo>
                      <a:pt x="200" y="221"/>
                      <a:pt x="211" y="221"/>
                      <a:pt x="213" y="214"/>
                    </a:cubicBezTo>
                    <a:cubicBezTo>
                      <a:pt x="215" y="207"/>
                      <a:pt x="219" y="203"/>
                      <a:pt x="224" y="200"/>
                    </a:cubicBezTo>
                    <a:cubicBezTo>
                      <a:pt x="232" y="196"/>
                      <a:pt x="232" y="189"/>
                      <a:pt x="231" y="182"/>
                    </a:cubicBezTo>
                    <a:cubicBezTo>
                      <a:pt x="231" y="176"/>
                      <a:pt x="231" y="170"/>
                      <a:pt x="237" y="167"/>
                    </a:cubicBezTo>
                    <a:cubicBezTo>
                      <a:pt x="245" y="163"/>
                      <a:pt x="255" y="167"/>
                      <a:pt x="263" y="157"/>
                    </a:cubicBezTo>
                    <a:cubicBezTo>
                      <a:pt x="253" y="157"/>
                      <a:pt x="248" y="147"/>
                      <a:pt x="239" y="152"/>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9" name="Freeform 78">
                <a:extLst>
                  <a:ext uri="{FF2B5EF4-FFF2-40B4-BE49-F238E27FC236}">
                    <a16:creationId xmlns:a16="http://schemas.microsoft.com/office/drawing/2014/main" id="{1C2636F4-D202-3BC9-318B-33AE22BA4EC7}"/>
                  </a:ext>
                </a:extLst>
              </p:cNvPr>
              <p:cNvSpPr/>
              <p:nvPr/>
            </p:nvSpPr>
            <p:spPr bwMode="auto">
              <a:xfrm>
                <a:off x="510" y="2449"/>
                <a:ext cx="97" cy="132"/>
              </a:xfrm>
              <a:custGeom>
                <a:avLst/>
                <a:gdLst>
                  <a:gd name="T0" fmla="*/ 56 w 85"/>
                  <a:gd name="T1" fmla="*/ 0 h 115"/>
                  <a:gd name="T2" fmla="*/ 65 w 85"/>
                  <a:gd name="T3" fmla="*/ 12 h 115"/>
                  <a:gd name="T4" fmla="*/ 60 w 85"/>
                  <a:gd name="T5" fmla="*/ 71 h 115"/>
                  <a:gd name="T6" fmla="*/ 68 w 85"/>
                  <a:gd name="T7" fmla="*/ 83 h 115"/>
                  <a:gd name="T8" fmla="*/ 76 w 85"/>
                  <a:gd name="T9" fmla="*/ 68 h 115"/>
                  <a:gd name="T10" fmla="*/ 79 w 85"/>
                  <a:gd name="T11" fmla="*/ 37 h 115"/>
                  <a:gd name="T12" fmla="*/ 77 w 85"/>
                  <a:gd name="T13" fmla="*/ 81 h 115"/>
                  <a:gd name="T14" fmla="*/ 44 w 85"/>
                  <a:gd name="T15" fmla="*/ 114 h 115"/>
                  <a:gd name="T16" fmla="*/ 39 w 85"/>
                  <a:gd name="T17" fmla="*/ 115 h 115"/>
                  <a:gd name="T18" fmla="*/ 34 w 85"/>
                  <a:gd name="T19" fmla="*/ 106 h 115"/>
                  <a:gd name="T20" fmla="*/ 14 w 85"/>
                  <a:gd name="T21" fmla="*/ 104 h 115"/>
                  <a:gd name="T22" fmla="*/ 15 w 85"/>
                  <a:gd name="T23" fmla="*/ 102 h 115"/>
                  <a:gd name="T24" fmla="*/ 17 w 85"/>
                  <a:gd name="T25" fmla="*/ 99 h 115"/>
                  <a:gd name="T26" fmla="*/ 34 w 85"/>
                  <a:gd name="T27" fmla="*/ 103 h 115"/>
                  <a:gd name="T28" fmla="*/ 52 w 85"/>
                  <a:gd name="T29" fmla="*/ 101 h 115"/>
                  <a:gd name="T30" fmla="*/ 66 w 85"/>
                  <a:gd name="T31" fmla="*/ 94 h 115"/>
                  <a:gd name="T32" fmla="*/ 61 w 85"/>
                  <a:gd name="T33" fmla="*/ 84 h 115"/>
                  <a:gd name="T34" fmla="*/ 33 w 85"/>
                  <a:gd name="T35" fmla="*/ 80 h 115"/>
                  <a:gd name="T36" fmla="*/ 20 w 85"/>
                  <a:gd name="T37" fmla="*/ 81 h 115"/>
                  <a:gd name="T38" fmla="*/ 32 w 85"/>
                  <a:gd name="T39" fmla="*/ 73 h 115"/>
                  <a:gd name="T40" fmla="*/ 10 w 85"/>
                  <a:gd name="T41" fmla="*/ 73 h 115"/>
                  <a:gd name="T42" fmla="*/ 0 w 85"/>
                  <a:gd name="T43" fmla="*/ 68 h 115"/>
                  <a:gd name="T44" fmla="*/ 4 w 85"/>
                  <a:gd name="T45" fmla="*/ 63 h 115"/>
                  <a:gd name="T46" fmla="*/ 49 w 85"/>
                  <a:gd name="T47" fmla="*/ 74 h 115"/>
                  <a:gd name="T48" fmla="*/ 54 w 85"/>
                  <a:gd name="T49" fmla="*/ 62 h 115"/>
                  <a:gd name="T50" fmla="*/ 58 w 85"/>
                  <a:gd name="T51" fmla="*/ 38 h 115"/>
                  <a:gd name="T52" fmla="*/ 54 w 85"/>
                  <a:gd name="T53" fmla="*/ 10 h 115"/>
                  <a:gd name="T54" fmla="*/ 56 w 85"/>
                  <a:gd name="T5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5" h="115">
                    <a:moveTo>
                      <a:pt x="56" y="0"/>
                    </a:moveTo>
                    <a:cubicBezTo>
                      <a:pt x="60" y="3"/>
                      <a:pt x="64" y="7"/>
                      <a:pt x="65" y="12"/>
                    </a:cubicBezTo>
                    <a:cubicBezTo>
                      <a:pt x="64" y="32"/>
                      <a:pt x="57" y="51"/>
                      <a:pt x="60" y="71"/>
                    </a:cubicBezTo>
                    <a:cubicBezTo>
                      <a:pt x="61" y="77"/>
                      <a:pt x="64" y="83"/>
                      <a:pt x="68" y="83"/>
                    </a:cubicBezTo>
                    <a:cubicBezTo>
                      <a:pt x="74" y="82"/>
                      <a:pt x="78" y="73"/>
                      <a:pt x="76" y="68"/>
                    </a:cubicBezTo>
                    <a:cubicBezTo>
                      <a:pt x="72" y="57"/>
                      <a:pt x="79" y="48"/>
                      <a:pt x="79" y="37"/>
                    </a:cubicBezTo>
                    <a:cubicBezTo>
                      <a:pt x="85" y="52"/>
                      <a:pt x="80" y="66"/>
                      <a:pt x="77" y="81"/>
                    </a:cubicBezTo>
                    <a:cubicBezTo>
                      <a:pt x="74" y="99"/>
                      <a:pt x="58" y="106"/>
                      <a:pt x="44" y="114"/>
                    </a:cubicBezTo>
                    <a:cubicBezTo>
                      <a:pt x="42" y="114"/>
                      <a:pt x="41" y="115"/>
                      <a:pt x="39" y="115"/>
                    </a:cubicBezTo>
                    <a:cubicBezTo>
                      <a:pt x="40" y="111"/>
                      <a:pt x="42" y="107"/>
                      <a:pt x="34" y="106"/>
                    </a:cubicBezTo>
                    <a:cubicBezTo>
                      <a:pt x="28" y="106"/>
                      <a:pt x="21" y="107"/>
                      <a:pt x="14" y="104"/>
                    </a:cubicBezTo>
                    <a:cubicBezTo>
                      <a:pt x="14" y="103"/>
                      <a:pt x="14" y="102"/>
                      <a:pt x="15" y="102"/>
                    </a:cubicBezTo>
                    <a:cubicBezTo>
                      <a:pt x="15" y="101"/>
                      <a:pt x="16" y="100"/>
                      <a:pt x="17" y="99"/>
                    </a:cubicBezTo>
                    <a:cubicBezTo>
                      <a:pt x="23" y="100"/>
                      <a:pt x="32" y="106"/>
                      <a:pt x="34" y="103"/>
                    </a:cubicBezTo>
                    <a:cubicBezTo>
                      <a:pt x="39" y="90"/>
                      <a:pt x="45" y="98"/>
                      <a:pt x="52" y="101"/>
                    </a:cubicBezTo>
                    <a:cubicBezTo>
                      <a:pt x="58" y="103"/>
                      <a:pt x="63" y="98"/>
                      <a:pt x="66" y="94"/>
                    </a:cubicBezTo>
                    <a:cubicBezTo>
                      <a:pt x="70" y="90"/>
                      <a:pt x="64" y="86"/>
                      <a:pt x="61" y="84"/>
                    </a:cubicBezTo>
                    <a:cubicBezTo>
                      <a:pt x="52" y="79"/>
                      <a:pt x="43" y="76"/>
                      <a:pt x="33" y="80"/>
                    </a:cubicBezTo>
                    <a:cubicBezTo>
                      <a:pt x="29" y="81"/>
                      <a:pt x="25" y="85"/>
                      <a:pt x="20" y="81"/>
                    </a:cubicBezTo>
                    <a:cubicBezTo>
                      <a:pt x="23" y="78"/>
                      <a:pt x="28" y="79"/>
                      <a:pt x="32" y="73"/>
                    </a:cubicBezTo>
                    <a:cubicBezTo>
                      <a:pt x="23" y="73"/>
                      <a:pt x="17" y="73"/>
                      <a:pt x="10" y="73"/>
                    </a:cubicBezTo>
                    <a:cubicBezTo>
                      <a:pt x="6" y="73"/>
                      <a:pt x="1" y="74"/>
                      <a:pt x="0" y="68"/>
                    </a:cubicBezTo>
                    <a:cubicBezTo>
                      <a:pt x="0" y="65"/>
                      <a:pt x="1" y="63"/>
                      <a:pt x="4" y="63"/>
                    </a:cubicBezTo>
                    <a:cubicBezTo>
                      <a:pt x="17" y="73"/>
                      <a:pt x="34" y="71"/>
                      <a:pt x="49" y="74"/>
                    </a:cubicBezTo>
                    <a:cubicBezTo>
                      <a:pt x="56" y="75"/>
                      <a:pt x="54" y="63"/>
                      <a:pt x="54" y="62"/>
                    </a:cubicBezTo>
                    <a:cubicBezTo>
                      <a:pt x="52" y="53"/>
                      <a:pt x="56" y="46"/>
                      <a:pt x="58" y="38"/>
                    </a:cubicBezTo>
                    <a:cubicBezTo>
                      <a:pt x="60" y="28"/>
                      <a:pt x="59" y="19"/>
                      <a:pt x="54" y="10"/>
                    </a:cubicBezTo>
                    <a:cubicBezTo>
                      <a:pt x="52" y="6"/>
                      <a:pt x="51" y="2"/>
                      <a:pt x="56"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0" name="Freeform 79">
                <a:extLst>
                  <a:ext uri="{FF2B5EF4-FFF2-40B4-BE49-F238E27FC236}">
                    <a16:creationId xmlns:a16="http://schemas.microsoft.com/office/drawing/2014/main" id="{ABF2151B-49F6-6E2A-6FF1-59B616EF31FD}"/>
                  </a:ext>
                </a:extLst>
              </p:cNvPr>
              <p:cNvSpPr/>
              <p:nvPr/>
            </p:nvSpPr>
            <p:spPr bwMode="auto">
              <a:xfrm>
                <a:off x="830" y="2772"/>
                <a:ext cx="56" cy="64"/>
              </a:xfrm>
              <a:custGeom>
                <a:avLst/>
                <a:gdLst>
                  <a:gd name="T0" fmla="*/ 11 w 49"/>
                  <a:gd name="T1" fmla="*/ 0 h 56"/>
                  <a:gd name="T2" fmla="*/ 18 w 49"/>
                  <a:gd name="T3" fmla="*/ 1 h 56"/>
                  <a:gd name="T4" fmla="*/ 32 w 49"/>
                  <a:gd name="T5" fmla="*/ 13 h 56"/>
                  <a:gd name="T6" fmla="*/ 32 w 49"/>
                  <a:gd name="T7" fmla="*/ 17 h 56"/>
                  <a:gd name="T8" fmla="*/ 25 w 49"/>
                  <a:gd name="T9" fmla="*/ 27 h 56"/>
                  <a:gd name="T10" fmla="*/ 40 w 49"/>
                  <a:gd name="T11" fmla="*/ 34 h 56"/>
                  <a:gd name="T12" fmla="*/ 49 w 49"/>
                  <a:gd name="T13" fmla="*/ 35 h 56"/>
                  <a:gd name="T14" fmla="*/ 28 w 49"/>
                  <a:gd name="T15" fmla="*/ 54 h 56"/>
                  <a:gd name="T16" fmla="*/ 17 w 49"/>
                  <a:gd name="T17" fmla="*/ 51 h 56"/>
                  <a:gd name="T18" fmla="*/ 26 w 49"/>
                  <a:gd name="T19" fmla="*/ 37 h 56"/>
                  <a:gd name="T20" fmla="*/ 25 w 49"/>
                  <a:gd name="T21" fmla="*/ 35 h 56"/>
                  <a:gd name="T22" fmla="*/ 13 w 49"/>
                  <a:gd name="T23" fmla="*/ 8 h 56"/>
                  <a:gd name="T24" fmla="*/ 11 w 49"/>
                  <a:gd name="T25"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56">
                    <a:moveTo>
                      <a:pt x="11" y="0"/>
                    </a:moveTo>
                    <a:cubicBezTo>
                      <a:pt x="14" y="1"/>
                      <a:pt x="16" y="1"/>
                      <a:pt x="18" y="1"/>
                    </a:cubicBezTo>
                    <a:cubicBezTo>
                      <a:pt x="21" y="7"/>
                      <a:pt x="24" y="13"/>
                      <a:pt x="32" y="13"/>
                    </a:cubicBezTo>
                    <a:cubicBezTo>
                      <a:pt x="33" y="14"/>
                      <a:pt x="33" y="15"/>
                      <a:pt x="32" y="17"/>
                    </a:cubicBezTo>
                    <a:cubicBezTo>
                      <a:pt x="30" y="21"/>
                      <a:pt x="22" y="22"/>
                      <a:pt x="25" y="27"/>
                    </a:cubicBezTo>
                    <a:cubicBezTo>
                      <a:pt x="27" y="32"/>
                      <a:pt x="34" y="33"/>
                      <a:pt x="40" y="34"/>
                    </a:cubicBezTo>
                    <a:cubicBezTo>
                      <a:pt x="43" y="35"/>
                      <a:pt x="46" y="35"/>
                      <a:pt x="49" y="35"/>
                    </a:cubicBezTo>
                    <a:cubicBezTo>
                      <a:pt x="45" y="45"/>
                      <a:pt x="36" y="49"/>
                      <a:pt x="28" y="54"/>
                    </a:cubicBezTo>
                    <a:cubicBezTo>
                      <a:pt x="24" y="54"/>
                      <a:pt x="19" y="56"/>
                      <a:pt x="17" y="51"/>
                    </a:cubicBezTo>
                    <a:cubicBezTo>
                      <a:pt x="15" y="44"/>
                      <a:pt x="25" y="43"/>
                      <a:pt x="26" y="37"/>
                    </a:cubicBezTo>
                    <a:cubicBezTo>
                      <a:pt x="26" y="36"/>
                      <a:pt x="25" y="35"/>
                      <a:pt x="25" y="35"/>
                    </a:cubicBezTo>
                    <a:cubicBezTo>
                      <a:pt x="0" y="29"/>
                      <a:pt x="0" y="29"/>
                      <a:pt x="13" y="8"/>
                    </a:cubicBezTo>
                    <a:cubicBezTo>
                      <a:pt x="15" y="4"/>
                      <a:pt x="12" y="3"/>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1" name="Freeform 80">
                <a:extLst>
                  <a:ext uri="{FF2B5EF4-FFF2-40B4-BE49-F238E27FC236}">
                    <a16:creationId xmlns:a16="http://schemas.microsoft.com/office/drawing/2014/main" id="{CA375E31-ABF7-9413-9381-6C38E456ED5D}"/>
                  </a:ext>
                </a:extLst>
              </p:cNvPr>
              <p:cNvSpPr/>
              <p:nvPr/>
            </p:nvSpPr>
            <p:spPr bwMode="auto">
              <a:xfrm>
                <a:off x="911" y="2688"/>
                <a:ext cx="44" cy="53"/>
              </a:xfrm>
              <a:custGeom>
                <a:avLst/>
                <a:gdLst>
                  <a:gd name="T0" fmla="*/ 27 w 38"/>
                  <a:gd name="T1" fmla="*/ 4 h 46"/>
                  <a:gd name="T2" fmla="*/ 32 w 38"/>
                  <a:gd name="T3" fmla="*/ 17 h 46"/>
                  <a:gd name="T4" fmla="*/ 32 w 38"/>
                  <a:gd name="T5" fmla="*/ 37 h 46"/>
                  <a:gd name="T6" fmla="*/ 8 w 38"/>
                  <a:gd name="T7" fmla="*/ 43 h 46"/>
                  <a:gd name="T8" fmla="*/ 0 w 38"/>
                  <a:gd name="T9" fmla="*/ 40 h 46"/>
                  <a:gd name="T10" fmla="*/ 6 w 38"/>
                  <a:gd name="T11" fmla="*/ 10 h 46"/>
                  <a:gd name="T12" fmla="*/ 2 w 38"/>
                  <a:gd name="T13" fmla="*/ 3 h 46"/>
                  <a:gd name="T14" fmla="*/ 15 w 38"/>
                  <a:gd name="T15" fmla="*/ 3 h 46"/>
                  <a:gd name="T16" fmla="*/ 27 w 38"/>
                  <a:gd name="T17" fmla="*/ 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46">
                    <a:moveTo>
                      <a:pt x="27" y="4"/>
                    </a:moveTo>
                    <a:cubicBezTo>
                      <a:pt x="26" y="9"/>
                      <a:pt x="31" y="13"/>
                      <a:pt x="32" y="17"/>
                    </a:cubicBezTo>
                    <a:cubicBezTo>
                      <a:pt x="34" y="24"/>
                      <a:pt x="38" y="32"/>
                      <a:pt x="32" y="37"/>
                    </a:cubicBezTo>
                    <a:cubicBezTo>
                      <a:pt x="26" y="43"/>
                      <a:pt x="17" y="46"/>
                      <a:pt x="8" y="43"/>
                    </a:cubicBezTo>
                    <a:cubicBezTo>
                      <a:pt x="5" y="42"/>
                      <a:pt x="3" y="41"/>
                      <a:pt x="0" y="40"/>
                    </a:cubicBezTo>
                    <a:cubicBezTo>
                      <a:pt x="17" y="29"/>
                      <a:pt x="17" y="29"/>
                      <a:pt x="6" y="10"/>
                    </a:cubicBezTo>
                    <a:cubicBezTo>
                      <a:pt x="4" y="8"/>
                      <a:pt x="3" y="5"/>
                      <a:pt x="2" y="3"/>
                    </a:cubicBezTo>
                    <a:cubicBezTo>
                      <a:pt x="6" y="0"/>
                      <a:pt x="11" y="6"/>
                      <a:pt x="15" y="3"/>
                    </a:cubicBezTo>
                    <a:cubicBezTo>
                      <a:pt x="19" y="3"/>
                      <a:pt x="23" y="4"/>
                      <a:pt x="27" y="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2" name="Freeform 81">
                <a:extLst>
                  <a:ext uri="{FF2B5EF4-FFF2-40B4-BE49-F238E27FC236}">
                    <a16:creationId xmlns:a16="http://schemas.microsoft.com/office/drawing/2014/main" id="{0BB3B70A-B440-86A6-FFCA-10FA831D3E56}"/>
                  </a:ext>
                </a:extLst>
              </p:cNvPr>
              <p:cNvSpPr/>
              <p:nvPr/>
            </p:nvSpPr>
            <p:spPr bwMode="auto">
              <a:xfrm>
                <a:off x="942" y="2482"/>
                <a:ext cx="43" cy="150"/>
              </a:xfrm>
              <a:custGeom>
                <a:avLst/>
                <a:gdLst>
                  <a:gd name="T0" fmla="*/ 32 w 37"/>
                  <a:gd name="T1" fmla="*/ 131 h 131"/>
                  <a:gd name="T2" fmla="*/ 27 w 37"/>
                  <a:gd name="T3" fmla="*/ 128 h 131"/>
                  <a:gd name="T4" fmla="*/ 27 w 37"/>
                  <a:gd name="T5" fmla="*/ 126 h 131"/>
                  <a:gd name="T6" fmla="*/ 22 w 37"/>
                  <a:gd name="T7" fmla="*/ 63 h 131"/>
                  <a:gd name="T8" fmla="*/ 17 w 37"/>
                  <a:gd name="T9" fmla="*/ 55 h 131"/>
                  <a:gd name="T10" fmla="*/ 9 w 37"/>
                  <a:gd name="T11" fmla="*/ 35 h 131"/>
                  <a:gd name="T12" fmla="*/ 3 w 37"/>
                  <a:gd name="T13" fmla="*/ 22 h 131"/>
                  <a:gd name="T14" fmla="*/ 3 w 37"/>
                  <a:gd name="T15" fmla="*/ 22 h 131"/>
                  <a:gd name="T16" fmla="*/ 3 w 37"/>
                  <a:gd name="T17" fmla="*/ 0 h 131"/>
                  <a:gd name="T18" fmla="*/ 3 w 37"/>
                  <a:gd name="T19" fmla="*/ 0 h 131"/>
                  <a:gd name="T20" fmla="*/ 10 w 37"/>
                  <a:gd name="T21" fmla="*/ 19 h 131"/>
                  <a:gd name="T22" fmla="*/ 24 w 37"/>
                  <a:gd name="T23" fmla="*/ 51 h 131"/>
                  <a:gd name="T24" fmla="*/ 21 w 37"/>
                  <a:gd name="T25" fmla="*/ 21 h 131"/>
                  <a:gd name="T26" fmla="*/ 29 w 37"/>
                  <a:gd name="T27" fmla="*/ 86 h 131"/>
                  <a:gd name="T28" fmla="*/ 36 w 37"/>
                  <a:gd name="T29" fmla="*/ 104 h 131"/>
                  <a:gd name="T30" fmla="*/ 36 w 37"/>
                  <a:gd name="T31" fmla="*/ 104 h 131"/>
                  <a:gd name="T32" fmla="*/ 37 w 37"/>
                  <a:gd name="T33" fmla="*/ 107 h 131"/>
                  <a:gd name="T34" fmla="*/ 32 w 37"/>
                  <a:gd name="T3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131">
                    <a:moveTo>
                      <a:pt x="32" y="131"/>
                    </a:moveTo>
                    <a:cubicBezTo>
                      <a:pt x="30" y="130"/>
                      <a:pt x="29" y="129"/>
                      <a:pt x="27" y="128"/>
                    </a:cubicBezTo>
                    <a:cubicBezTo>
                      <a:pt x="27" y="127"/>
                      <a:pt x="27" y="127"/>
                      <a:pt x="27" y="126"/>
                    </a:cubicBezTo>
                    <a:cubicBezTo>
                      <a:pt x="28" y="105"/>
                      <a:pt x="29" y="83"/>
                      <a:pt x="22" y="63"/>
                    </a:cubicBezTo>
                    <a:cubicBezTo>
                      <a:pt x="21" y="59"/>
                      <a:pt x="18" y="58"/>
                      <a:pt x="17" y="55"/>
                    </a:cubicBezTo>
                    <a:cubicBezTo>
                      <a:pt x="14" y="49"/>
                      <a:pt x="2" y="46"/>
                      <a:pt x="9" y="35"/>
                    </a:cubicBezTo>
                    <a:cubicBezTo>
                      <a:pt x="11" y="32"/>
                      <a:pt x="1" y="28"/>
                      <a:pt x="3" y="22"/>
                    </a:cubicBezTo>
                    <a:cubicBezTo>
                      <a:pt x="3" y="22"/>
                      <a:pt x="3" y="22"/>
                      <a:pt x="3" y="22"/>
                    </a:cubicBezTo>
                    <a:cubicBezTo>
                      <a:pt x="9" y="15"/>
                      <a:pt x="0" y="8"/>
                      <a:pt x="3" y="0"/>
                    </a:cubicBezTo>
                    <a:cubicBezTo>
                      <a:pt x="3" y="0"/>
                      <a:pt x="3" y="0"/>
                      <a:pt x="3" y="0"/>
                    </a:cubicBezTo>
                    <a:cubicBezTo>
                      <a:pt x="8" y="5"/>
                      <a:pt x="8" y="13"/>
                      <a:pt x="10" y="19"/>
                    </a:cubicBezTo>
                    <a:cubicBezTo>
                      <a:pt x="12" y="31"/>
                      <a:pt x="17" y="41"/>
                      <a:pt x="24" y="51"/>
                    </a:cubicBezTo>
                    <a:cubicBezTo>
                      <a:pt x="23" y="41"/>
                      <a:pt x="22" y="31"/>
                      <a:pt x="21" y="21"/>
                    </a:cubicBezTo>
                    <a:cubicBezTo>
                      <a:pt x="27" y="42"/>
                      <a:pt x="29" y="64"/>
                      <a:pt x="29" y="86"/>
                    </a:cubicBezTo>
                    <a:cubicBezTo>
                      <a:pt x="29" y="93"/>
                      <a:pt x="28" y="100"/>
                      <a:pt x="36" y="104"/>
                    </a:cubicBezTo>
                    <a:cubicBezTo>
                      <a:pt x="36" y="104"/>
                      <a:pt x="36" y="104"/>
                      <a:pt x="36" y="104"/>
                    </a:cubicBezTo>
                    <a:cubicBezTo>
                      <a:pt x="37" y="105"/>
                      <a:pt x="37" y="106"/>
                      <a:pt x="37" y="107"/>
                    </a:cubicBezTo>
                    <a:cubicBezTo>
                      <a:pt x="33" y="115"/>
                      <a:pt x="36" y="124"/>
                      <a:pt x="32" y="13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3" name="Freeform 82">
                <a:extLst>
                  <a:ext uri="{FF2B5EF4-FFF2-40B4-BE49-F238E27FC236}">
                    <a16:creationId xmlns:a16="http://schemas.microsoft.com/office/drawing/2014/main" id="{ABE65C8F-1D80-2EB4-6838-DE624650D4D9}"/>
                  </a:ext>
                </a:extLst>
              </p:cNvPr>
              <p:cNvSpPr/>
              <p:nvPr/>
            </p:nvSpPr>
            <p:spPr bwMode="auto">
              <a:xfrm>
                <a:off x="923" y="2263"/>
                <a:ext cx="46" cy="35"/>
              </a:xfrm>
              <a:custGeom>
                <a:avLst/>
                <a:gdLst>
                  <a:gd name="T0" fmla="*/ 21 w 40"/>
                  <a:gd name="T1" fmla="*/ 0 h 30"/>
                  <a:gd name="T2" fmla="*/ 33 w 40"/>
                  <a:gd name="T3" fmla="*/ 8 h 30"/>
                  <a:gd name="T4" fmla="*/ 39 w 40"/>
                  <a:gd name="T5" fmla="*/ 23 h 30"/>
                  <a:gd name="T6" fmla="*/ 29 w 40"/>
                  <a:gd name="T7" fmla="*/ 24 h 30"/>
                  <a:gd name="T8" fmla="*/ 24 w 40"/>
                  <a:gd name="T9" fmla="*/ 29 h 30"/>
                  <a:gd name="T10" fmla="*/ 14 w 40"/>
                  <a:gd name="T11" fmla="*/ 24 h 30"/>
                  <a:gd name="T12" fmla="*/ 1 w 40"/>
                  <a:gd name="T13" fmla="*/ 11 h 30"/>
                  <a:gd name="T14" fmla="*/ 16 w 40"/>
                  <a:gd name="T15" fmla="*/ 3 h 30"/>
                  <a:gd name="T16" fmla="*/ 21 w 4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0">
                    <a:moveTo>
                      <a:pt x="21" y="0"/>
                    </a:moveTo>
                    <a:cubicBezTo>
                      <a:pt x="25" y="3"/>
                      <a:pt x="29" y="5"/>
                      <a:pt x="33" y="8"/>
                    </a:cubicBezTo>
                    <a:cubicBezTo>
                      <a:pt x="38" y="12"/>
                      <a:pt x="40" y="17"/>
                      <a:pt x="39" y="23"/>
                    </a:cubicBezTo>
                    <a:cubicBezTo>
                      <a:pt x="37" y="30"/>
                      <a:pt x="32" y="24"/>
                      <a:pt x="29" y="24"/>
                    </a:cubicBezTo>
                    <a:cubicBezTo>
                      <a:pt x="26" y="25"/>
                      <a:pt x="25" y="27"/>
                      <a:pt x="24" y="29"/>
                    </a:cubicBezTo>
                    <a:cubicBezTo>
                      <a:pt x="20" y="29"/>
                      <a:pt x="18" y="25"/>
                      <a:pt x="14" y="24"/>
                    </a:cubicBezTo>
                    <a:cubicBezTo>
                      <a:pt x="11" y="18"/>
                      <a:pt x="0" y="18"/>
                      <a:pt x="1" y="11"/>
                    </a:cubicBezTo>
                    <a:cubicBezTo>
                      <a:pt x="2" y="5"/>
                      <a:pt x="12" y="8"/>
                      <a:pt x="16" y="3"/>
                    </a:cubicBezTo>
                    <a:cubicBezTo>
                      <a:pt x="18" y="2"/>
                      <a:pt x="20" y="1"/>
                      <a:pt x="2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4" name="Freeform 83">
                <a:extLst>
                  <a:ext uri="{FF2B5EF4-FFF2-40B4-BE49-F238E27FC236}">
                    <a16:creationId xmlns:a16="http://schemas.microsoft.com/office/drawing/2014/main" id="{D40A1C6D-BD11-1445-D4D2-FAAE6B89DED2}"/>
                  </a:ext>
                </a:extLst>
              </p:cNvPr>
              <p:cNvSpPr/>
              <p:nvPr/>
            </p:nvSpPr>
            <p:spPr bwMode="auto">
              <a:xfrm>
                <a:off x="663" y="2660"/>
                <a:ext cx="63" cy="39"/>
              </a:xfrm>
              <a:custGeom>
                <a:avLst/>
                <a:gdLst>
                  <a:gd name="T0" fmla="*/ 10 w 55"/>
                  <a:gd name="T1" fmla="*/ 0 h 34"/>
                  <a:gd name="T2" fmla="*/ 40 w 55"/>
                  <a:gd name="T3" fmla="*/ 14 h 34"/>
                  <a:gd name="T4" fmla="*/ 47 w 55"/>
                  <a:gd name="T5" fmla="*/ 19 h 34"/>
                  <a:gd name="T6" fmla="*/ 55 w 55"/>
                  <a:gd name="T7" fmla="*/ 20 h 34"/>
                  <a:gd name="T8" fmla="*/ 40 w 55"/>
                  <a:gd name="T9" fmla="*/ 27 h 34"/>
                  <a:gd name="T10" fmla="*/ 19 w 55"/>
                  <a:gd name="T11" fmla="*/ 29 h 34"/>
                  <a:gd name="T12" fmla="*/ 10 w 55"/>
                  <a:gd name="T13" fmla="*/ 28 h 34"/>
                  <a:gd name="T14" fmla="*/ 0 w 55"/>
                  <a:gd name="T15" fmla="*/ 19 h 34"/>
                  <a:gd name="T16" fmla="*/ 10 w 55"/>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34">
                    <a:moveTo>
                      <a:pt x="10" y="0"/>
                    </a:moveTo>
                    <a:cubicBezTo>
                      <a:pt x="17" y="19"/>
                      <a:pt x="22" y="21"/>
                      <a:pt x="40" y="14"/>
                    </a:cubicBezTo>
                    <a:cubicBezTo>
                      <a:pt x="47" y="11"/>
                      <a:pt x="46" y="16"/>
                      <a:pt x="47" y="19"/>
                    </a:cubicBezTo>
                    <a:cubicBezTo>
                      <a:pt x="49" y="26"/>
                      <a:pt x="52" y="24"/>
                      <a:pt x="55" y="20"/>
                    </a:cubicBezTo>
                    <a:cubicBezTo>
                      <a:pt x="52" y="30"/>
                      <a:pt x="50" y="31"/>
                      <a:pt x="40" y="27"/>
                    </a:cubicBezTo>
                    <a:cubicBezTo>
                      <a:pt x="33" y="24"/>
                      <a:pt x="25" y="18"/>
                      <a:pt x="19" y="29"/>
                    </a:cubicBezTo>
                    <a:cubicBezTo>
                      <a:pt x="16" y="34"/>
                      <a:pt x="12" y="31"/>
                      <a:pt x="10" y="28"/>
                    </a:cubicBezTo>
                    <a:cubicBezTo>
                      <a:pt x="8" y="23"/>
                      <a:pt x="5" y="20"/>
                      <a:pt x="0" y="19"/>
                    </a:cubicBezTo>
                    <a:cubicBezTo>
                      <a:pt x="7" y="15"/>
                      <a:pt x="7" y="7"/>
                      <a:pt x="1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5" name="Freeform 84">
                <a:extLst>
                  <a:ext uri="{FF2B5EF4-FFF2-40B4-BE49-F238E27FC236}">
                    <a16:creationId xmlns:a16="http://schemas.microsoft.com/office/drawing/2014/main" id="{12B2A1A6-46FE-B0E3-BF4E-3C9237169A17}"/>
                  </a:ext>
                </a:extLst>
              </p:cNvPr>
              <p:cNvSpPr/>
              <p:nvPr/>
            </p:nvSpPr>
            <p:spPr bwMode="auto">
              <a:xfrm>
                <a:off x="973" y="2417"/>
                <a:ext cx="49" cy="38"/>
              </a:xfrm>
              <a:custGeom>
                <a:avLst/>
                <a:gdLst>
                  <a:gd name="T0" fmla="*/ 14 w 42"/>
                  <a:gd name="T1" fmla="*/ 9 h 33"/>
                  <a:gd name="T2" fmla="*/ 26 w 42"/>
                  <a:gd name="T3" fmla="*/ 6 h 33"/>
                  <a:gd name="T4" fmla="*/ 38 w 42"/>
                  <a:gd name="T5" fmla="*/ 13 h 33"/>
                  <a:gd name="T6" fmla="*/ 41 w 42"/>
                  <a:gd name="T7" fmla="*/ 33 h 33"/>
                  <a:gd name="T8" fmla="*/ 17 w 42"/>
                  <a:gd name="T9" fmla="*/ 27 h 33"/>
                  <a:gd name="T10" fmla="*/ 0 w 42"/>
                  <a:gd name="T11" fmla="*/ 29 h 33"/>
                  <a:gd name="T12" fmla="*/ 15 w 42"/>
                  <a:gd name="T13" fmla="*/ 16 h 33"/>
                  <a:gd name="T14" fmla="*/ 14 w 42"/>
                  <a:gd name="T15" fmla="*/ 9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33">
                    <a:moveTo>
                      <a:pt x="14" y="9"/>
                    </a:moveTo>
                    <a:cubicBezTo>
                      <a:pt x="18" y="8"/>
                      <a:pt x="23" y="8"/>
                      <a:pt x="26" y="6"/>
                    </a:cubicBezTo>
                    <a:cubicBezTo>
                      <a:pt x="35" y="0"/>
                      <a:pt x="38" y="4"/>
                      <a:pt x="38" y="13"/>
                    </a:cubicBezTo>
                    <a:cubicBezTo>
                      <a:pt x="39" y="20"/>
                      <a:pt x="42" y="26"/>
                      <a:pt x="41" y="33"/>
                    </a:cubicBezTo>
                    <a:cubicBezTo>
                      <a:pt x="35" y="21"/>
                      <a:pt x="25" y="26"/>
                      <a:pt x="17" y="27"/>
                    </a:cubicBezTo>
                    <a:cubicBezTo>
                      <a:pt x="12" y="27"/>
                      <a:pt x="7" y="30"/>
                      <a:pt x="0" y="29"/>
                    </a:cubicBezTo>
                    <a:cubicBezTo>
                      <a:pt x="5" y="23"/>
                      <a:pt x="7" y="18"/>
                      <a:pt x="15" y="16"/>
                    </a:cubicBezTo>
                    <a:cubicBezTo>
                      <a:pt x="22" y="15"/>
                      <a:pt x="18" y="11"/>
                      <a:pt x="14"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6" name="Freeform 85">
                <a:extLst>
                  <a:ext uri="{FF2B5EF4-FFF2-40B4-BE49-F238E27FC236}">
                    <a16:creationId xmlns:a16="http://schemas.microsoft.com/office/drawing/2014/main" id="{04821E32-6B9D-87EB-5E54-FC8F870C0088}"/>
                  </a:ext>
                </a:extLst>
              </p:cNvPr>
              <p:cNvSpPr/>
              <p:nvPr/>
            </p:nvSpPr>
            <p:spPr bwMode="auto">
              <a:xfrm>
                <a:off x="651" y="1587"/>
                <a:ext cx="107" cy="44"/>
              </a:xfrm>
              <a:custGeom>
                <a:avLst/>
                <a:gdLst>
                  <a:gd name="T0" fmla="*/ 51 w 93"/>
                  <a:gd name="T1" fmla="*/ 10 h 38"/>
                  <a:gd name="T2" fmla="*/ 56 w 93"/>
                  <a:gd name="T3" fmla="*/ 7 h 38"/>
                  <a:gd name="T4" fmla="*/ 93 w 93"/>
                  <a:gd name="T5" fmla="*/ 38 h 38"/>
                  <a:gd name="T6" fmla="*/ 0 w 93"/>
                  <a:gd name="T7" fmla="*/ 2 h 38"/>
                  <a:gd name="T8" fmla="*/ 51 w 93"/>
                  <a:gd name="T9" fmla="*/ 10 h 38"/>
                  <a:gd name="T10" fmla="*/ 52 w 93"/>
                  <a:gd name="T11" fmla="*/ 11 h 38"/>
                  <a:gd name="T12" fmla="*/ 51 w 93"/>
                  <a:gd name="T13" fmla="*/ 10 h 38"/>
                </a:gdLst>
                <a:ahLst/>
                <a:cxnLst>
                  <a:cxn ang="0">
                    <a:pos x="T0" y="T1"/>
                  </a:cxn>
                  <a:cxn ang="0">
                    <a:pos x="T2" y="T3"/>
                  </a:cxn>
                  <a:cxn ang="0">
                    <a:pos x="T4" y="T5"/>
                  </a:cxn>
                  <a:cxn ang="0">
                    <a:pos x="T6" y="T7"/>
                  </a:cxn>
                  <a:cxn ang="0">
                    <a:pos x="T8" y="T9"/>
                  </a:cxn>
                  <a:cxn ang="0">
                    <a:pos x="T10" y="T11"/>
                  </a:cxn>
                  <a:cxn ang="0">
                    <a:pos x="T12" y="T13"/>
                  </a:cxn>
                </a:cxnLst>
                <a:rect l="0" t="0" r="r" b="b"/>
                <a:pathLst>
                  <a:path w="93" h="38">
                    <a:moveTo>
                      <a:pt x="51" y="10"/>
                    </a:moveTo>
                    <a:cubicBezTo>
                      <a:pt x="52" y="6"/>
                      <a:pt x="54" y="4"/>
                      <a:pt x="56" y="7"/>
                    </a:cubicBezTo>
                    <a:cubicBezTo>
                      <a:pt x="66" y="21"/>
                      <a:pt x="82" y="26"/>
                      <a:pt x="93" y="38"/>
                    </a:cubicBezTo>
                    <a:cubicBezTo>
                      <a:pt x="64" y="21"/>
                      <a:pt x="33" y="9"/>
                      <a:pt x="0" y="2"/>
                    </a:cubicBezTo>
                    <a:cubicBezTo>
                      <a:pt x="18" y="0"/>
                      <a:pt x="34" y="7"/>
                      <a:pt x="51" y="10"/>
                    </a:cubicBezTo>
                    <a:cubicBezTo>
                      <a:pt x="51" y="10"/>
                      <a:pt x="52" y="11"/>
                      <a:pt x="52" y="11"/>
                    </a:cubicBezTo>
                    <a:cubicBezTo>
                      <a:pt x="52" y="10"/>
                      <a:pt x="52" y="10"/>
                      <a:pt x="51"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7" name="Freeform 86">
                <a:extLst>
                  <a:ext uri="{FF2B5EF4-FFF2-40B4-BE49-F238E27FC236}">
                    <a16:creationId xmlns:a16="http://schemas.microsoft.com/office/drawing/2014/main" id="{8AECAAD4-CED6-E881-AE7E-DC45DB09A8C7}"/>
                  </a:ext>
                </a:extLst>
              </p:cNvPr>
              <p:cNvSpPr/>
              <p:nvPr/>
            </p:nvSpPr>
            <p:spPr bwMode="auto">
              <a:xfrm>
                <a:off x="664" y="1527"/>
                <a:ext cx="68" cy="44"/>
              </a:xfrm>
              <a:custGeom>
                <a:avLst/>
                <a:gdLst>
                  <a:gd name="T0" fmla="*/ 59 w 60"/>
                  <a:gd name="T1" fmla="*/ 38 h 38"/>
                  <a:gd name="T2" fmla="*/ 9 w 60"/>
                  <a:gd name="T3" fmla="*/ 14 h 38"/>
                  <a:gd name="T4" fmla="*/ 9 w 60"/>
                  <a:gd name="T5" fmla="*/ 14 h 38"/>
                  <a:gd name="T6" fmla="*/ 10 w 60"/>
                  <a:gd name="T7" fmla="*/ 9 h 38"/>
                  <a:gd name="T8" fmla="*/ 0 w 60"/>
                  <a:gd name="T9" fmla="*/ 0 h 38"/>
                  <a:gd name="T10" fmla="*/ 19 w 60"/>
                  <a:gd name="T11" fmla="*/ 8 h 38"/>
                  <a:gd name="T12" fmla="*/ 27 w 60"/>
                  <a:gd name="T13" fmla="*/ 8 h 38"/>
                  <a:gd name="T14" fmla="*/ 31 w 60"/>
                  <a:gd name="T15" fmla="*/ 9 h 38"/>
                  <a:gd name="T16" fmla="*/ 60 w 60"/>
                  <a:gd name="T17" fmla="*/ 38 h 38"/>
                  <a:gd name="T18" fmla="*/ 59 w 60"/>
                  <a:gd name="T19"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38">
                    <a:moveTo>
                      <a:pt x="59" y="38"/>
                    </a:moveTo>
                    <a:cubicBezTo>
                      <a:pt x="41" y="32"/>
                      <a:pt x="24" y="24"/>
                      <a:pt x="9" y="14"/>
                    </a:cubicBezTo>
                    <a:cubicBezTo>
                      <a:pt x="9" y="14"/>
                      <a:pt x="9" y="14"/>
                      <a:pt x="9" y="14"/>
                    </a:cubicBezTo>
                    <a:cubicBezTo>
                      <a:pt x="12" y="13"/>
                      <a:pt x="15" y="12"/>
                      <a:pt x="10" y="9"/>
                    </a:cubicBezTo>
                    <a:cubicBezTo>
                      <a:pt x="7" y="6"/>
                      <a:pt x="2" y="6"/>
                      <a:pt x="0" y="0"/>
                    </a:cubicBezTo>
                    <a:cubicBezTo>
                      <a:pt x="7" y="2"/>
                      <a:pt x="14" y="4"/>
                      <a:pt x="19" y="8"/>
                    </a:cubicBezTo>
                    <a:cubicBezTo>
                      <a:pt x="21" y="10"/>
                      <a:pt x="25" y="18"/>
                      <a:pt x="27" y="8"/>
                    </a:cubicBezTo>
                    <a:cubicBezTo>
                      <a:pt x="27" y="7"/>
                      <a:pt x="30" y="8"/>
                      <a:pt x="31" y="9"/>
                    </a:cubicBezTo>
                    <a:cubicBezTo>
                      <a:pt x="38" y="21"/>
                      <a:pt x="51" y="27"/>
                      <a:pt x="60" y="38"/>
                    </a:cubicBezTo>
                    <a:cubicBezTo>
                      <a:pt x="60" y="38"/>
                      <a:pt x="59" y="38"/>
                      <a:pt x="59" y="3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8" name="Freeform 87">
                <a:extLst>
                  <a:ext uri="{FF2B5EF4-FFF2-40B4-BE49-F238E27FC236}">
                    <a16:creationId xmlns:a16="http://schemas.microsoft.com/office/drawing/2014/main" id="{00437355-074D-05E4-39A5-780C4934C000}"/>
                  </a:ext>
                </a:extLst>
              </p:cNvPr>
              <p:cNvSpPr/>
              <p:nvPr/>
            </p:nvSpPr>
            <p:spPr bwMode="auto">
              <a:xfrm>
                <a:off x="736" y="2161"/>
                <a:ext cx="54" cy="27"/>
              </a:xfrm>
              <a:custGeom>
                <a:avLst/>
                <a:gdLst>
                  <a:gd name="T0" fmla="*/ 35 w 47"/>
                  <a:gd name="T1" fmla="*/ 22 h 23"/>
                  <a:gd name="T2" fmla="*/ 27 w 47"/>
                  <a:gd name="T3" fmla="*/ 18 h 23"/>
                  <a:gd name="T4" fmla="*/ 17 w 47"/>
                  <a:gd name="T5" fmla="*/ 13 h 23"/>
                  <a:gd name="T6" fmla="*/ 11 w 47"/>
                  <a:gd name="T7" fmla="*/ 16 h 23"/>
                  <a:gd name="T8" fmla="*/ 3 w 47"/>
                  <a:gd name="T9" fmla="*/ 18 h 23"/>
                  <a:gd name="T10" fmla="*/ 2 w 47"/>
                  <a:gd name="T11" fmla="*/ 10 h 23"/>
                  <a:gd name="T12" fmla="*/ 4 w 47"/>
                  <a:gd name="T13" fmla="*/ 3 h 23"/>
                  <a:gd name="T14" fmla="*/ 47 w 47"/>
                  <a:gd name="T15" fmla="*/ 3 h 23"/>
                  <a:gd name="T16" fmla="*/ 47 w 47"/>
                  <a:gd name="T17" fmla="*/ 4 h 23"/>
                  <a:gd name="T18" fmla="*/ 35 w 47"/>
                  <a:gd name="T19"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23">
                    <a:moveTo>
                      <a:pt x="35" y="22"/>
                    </a:moveTo>
                    <a:cubicBezTo>
                      <a:pt x="32" y="21"/>
                      <a:pt x="26" y="23"/>
                      <a:pt x="27" y="18"/>
                    </a:cubicBezTo>
                    <a:cubicBezTo>
                      <a:pt x="29" y="5"/>
                      <a:pt x="23" y="10"/>
                      <a:pt x="17" y="13"/>
                    </a:cubicBezTo>
                    <a:cubicBezTo>
                      <a:pt x="15" y="14"/>
                      <a:pt x="13" y="15"/>
                      <a:pt x="11" y="16"/>
                    </a:cubicBezTo>
                    <a:cubicBezTo>
                      <a:pt x="8" y="17"/>
                      <a:pt x="6" y="20"/>
                      <a:pt x="3" y="18"/>
                    </a:cubicBezTo>
                    <a:cubicBezTo>
                      <a:pt x="0" y="16"/>
                      <a:pt x="2" y="13"/>
                      <a:pt x="2" y="10"/>
                    </a:cubicBezTo>
                    <a:cubicBezTo>
                      <a:pt x="3" y="7"/>
                      <a:pt x="3" y="5"/>
                      <a:pt x="4" y="3"/>
                    </a:cubicBezTo>
                    <a:cubicBezTo>
                      <a:pt x="18" y="0"/>
                      <a:pt x="32" y="4"/>
                      <a:pt x="47" y="3"/>
                    </a:cubicBezTo>
                    <a:cubicBezTo>
                      <a:pt x="47" y="3"/>
                      <a:pt x="47" y="4"/>
                      <a:pt x="47" y="4"/>
                    </a:cubicBezTo>
                    <a:cubicBezTo>
                      <a:pt x="39" y="8"/>
                      <a:pt x="35" y="13"/>
                      <a:pt x="35"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9" name="Freeform 88">
                <a:extLst>
                  <a:ext uri="{FF2B5EF4-FFF2-40B4-BE49-F238E27FC236}">
                    <a16:creationId xmlns:a16="http://schemas.microsoft.com/office/drawing/2014/main" id="{C7226531-653B-68F7-4214-896D45F72E3E}"/>
                  </a:ext>
                </a:extLst>
              </p:cNvPr>
              <p:cNvSpPr/>
              <p:nvPr/>
            </p:nvSpPr>
            <p:spPr bwMode="auto">
              <a:xfrm>
                <a:off x="798" y="1651"/>
                <a:ext cx="40" cy="54"/>
              </a:xfrm>
              <a:custGeom>
                <a:avLst/>
                <a:gdLst>
                  <a:gd name="T0" fmla="*/ 1 w 35"/>
                  <a:gd name="T1" fmla="*/ 7 h 47"/>
                  <a:gd name="T2" fmla="*/ 21 w 35"/>
                  <a:gd name="T3" fmla="*/ 12 h 47"/>
                  <a:gd name="T4" fmla="*/ 35 w 35"/>
                  <a:gd name="T5" fmla="*/ 47 h 47"/>
                  <a:gd name="T6" fmla="*/ 0 w 35"/>
                  <a:gd name="T7" fmla="*/ 7 h 47"/>
                  <a:gd name="T8" fmla="*/ 1 w 35"/>
                  <a:gd name="T9" fmla="*/ 7 h 47"/>
                </a:gdLst>
                <a:ahLst/>
                <a:cxnLst>
                  <a:cxn ang="0">
                    <a:pos x="T0" y="T1"/>
                  </a:cxn>
                  <a:cxn ang="0">
                    <a:pos x="T2" y="T3"/>
                  </a:cxn>
                  <a:cxn ang="0">
                    <a:pos x="T4" y="T5"/>
                  </a:cxn>
                  <a:cxn ang="0">
                    <a:pos x="T6" y="T7"/>
                  </a:cxn>
                  <a:cxn ang="0">
                    <a:pos x="T8" y="T9"/>
                  </a:cxn>
                </a:cxnLst>
                <a:rect l="0" t="0" r="r" b="b"/>
                <a:pathLst>
                  <a:path w="35" h="47">
                    <a:moveTo>
                      <a:pt x="1" y="7"/>
                    </a:moveTo>
                    <a:cubicBezTo>
                      <a:pt x="10" y="0"/>
                      <a:pt x="17" y="1"/>
                      <a:pt x="21" y="12"/>
                    </a:cubicBezTo>
                    <a:cubicBezTo>
                      <a:pt x="26" y="24"/>
                      <a:pt x="31" y="35"/>
                      <a:pt x="35" y="47"/>
                    </a:cubicBezTo>
                    <a:cubicBezTo>
                      <a:pt x="24" y="33"/>
                      <a:pt x="9" y="23"/>
                      <a:pt x="0" y="7"/>
                    </a:cubicBezTo>
                    <a:lnTo>
                      <a:pt x="1" y="7"/>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0" name="Freeform 89">
                <a:extLst>
                  <a:ext uri="{FF2B5EF4-FFF2-40B4-BE49-F238E27FC236}">
                    <a16:creationId xmlns:a16="http://schemas.microsoft.com/office/drawing/2014/main" id="{E0BD7B6A-7A7B-0325-7F41-D433DE253244}"/>
                  </a:ext>
                </a:extLst>
              </p:cNvPr>
              <p:cNvSpPr/>
              <p:nvPr/>
            </p:nvSpPr>
            <p:spPr bwMode="auto">
              <a:xfrm>
                <a:off x="1012" y="2593"/>
                <a:ext cx="26" cy="44"/>
              </a:xfrm>
              <a:custGeom>
                <a:avLst/>
                <a:gdLst>
                  <a:gd name="T0" fmla="*/ 22 w 22"/>
                  <a:gd name="T1" fmla="*/ 23 h 38"/>
                  <a:gd name="T2" fmla="*/ 14 w 22"/>
                  <a:gd name="T3" fmla="*/ 38 h 38"/>
                  <a:gd name="T4" fmla="*/ 2 w 22"/>
                  <a:gd name="T5" fmla="*/ 24 h 38"/>
                  <a:gd name="T6" fmla="*/ 0 w 22"/>
                  <a:gd name="T7" fmla="*/ 22 h 38"/>
                  <a:gd name="T8" fmla="*/ 3 w 22"/>
                  <a:gd name="T9" fmla="*/ 3 h 38"/>
                  <a:gd name="T10" fmla="*/ 16 w 22"/>
                  <a:gd name="T11" fmla="*/ 0 h 38"/>
                  <a:gd name="T12" fmla="*/ 22 w 22"/>
                  <a:gd name="T13" fmla="*/ 23 h 38"/>
                </a:gdLst>
                <a:ahLst/>
                <a:cxnLst>
                  <a:cxn ang="0">
                    <a:pos x="T0" y="T1"/>
                  </a:cxn>
                  <a:cxn ang="0">
                    <a:pos x="T2" y="T3"/>
                  </a:cxn>
                  <a:cxn ang="0">
                    <a:pos x="T4" y="T5"/>
                  </a:cxn>
                  <a:cxn ang="0">
                    <a:pos x="T6" y="T7"/>
                  </a:cxn>
                  <a:cxn ang="0">
                    <a:pos x="T8" y="T9"/>
                  </a:cxn>
                  <a:cxn ang="0">
                    <a:pos x="T10" y="T11"/>
                  </a:cxn>
                  <a:cxn ang="0">
                    <a:pos x="T12" y="T13"/>
                  </a:cxn>
                </a:cxnLst>
                <a:rect l="0" t="0" r="r" b="b"/>
                <a:pathLst>
                  <a:path w="22" h="38">
                    <a:moveTo>
                      <a:pt x="22" y="23"/>
                    </a:moveTo>
                    <a:cubicBezTo>
                      <a:pt x="19" y="28"/>
                      <a:pt x="20" y="37"/>
                      <a:pt x="14" y="38"/>
                    </a:cubicBezTo>
                    <a:cubicBezTo>
                      <a:pt x="7" y="38"/>
                      <a:pt x="6" y="29"/>
                      <a:pt x="2" y="24"/>
                    </a:cubicBezTo>
                    <a:cubicBezTo>
                      <a:pt x="1" y="24"/>
                      <a:pt x="0" y="23"/>
                      <a:pt x="0" y="22"/>
                    </a:cubicBezTo>
                    <a:cubicBezTo>
                      <a:pt x="1" y="16"/>
                      <a:pt x="1" y="10"/>
                      <a:pt x="3" y="3"/>
                    </a:cubicBezTo>
                    <a:cubicBezTo>
                      <a:pt x="8" y="11"/>
                      <a:pt x="12" y="7"/>
                      <a:pt x="16" y="0"/>
                    </a:cubicBezTo>
                    <a:cubicBezTo>
                      <a:pt x="17" y="9"/>
                      <a:pt x="16" y="17"/>
                      <a:pt x="22"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1" name="Freeform 90">
                <a:extLst>
                  <a:ext uri="{FF2B5EF4-FFF2-40B4-BE49-F238E27FC236}">
                    <a16:creationId xmlns:a16="http://schemas.microsoft.com/office/drawing/2014/main" id="{7BC6D3DB-97DE-B4B0-C946-352B12E16E78}"/>
                  </a:ext>
                </a:extLst>
              </p:cNvPr>
              <p:cNvSpPr/>
              <p:nvPr/>
            </p:nvSpPr>
            <p:spPr bwMode="auto">
              <a:xfrm>
                <a:off x="791" y="2456"/>
                <a:ext cx="97" cy="35"/>
              </a:xfrm>
              <a:custGeom>
                <a:avLst/>
                <a:gdLst>
                  <a:gd name="T0" fmla="*/ 77 w 85"/>
                  <a:gd name="T1" fmla="*/ 4 h 31"/>
                  <a:gd name="T2" fmla="*/ 60 w 85"/>
                  <a:gd name="T3" fmla="*/ 10 h 31"/>
                  <a:gd name="T4" fmla="*/ 85 w 85"/>
                  <a:gd name="T5" fmla="*/ 10 h 31"/>
                  <a:gd name="T6" fmla="*/ 85 w 85"/>
                  <a:gd name="T7" fmla="*/ 13 h 31"/>
                  <a:gd name="T8" fmla="*/ 0 w 85"/>
                  <a:gd name="T9" fmla="*/ 31 h 31"/>
                  <a:gd name="T10" fmla="*/ 19 w 85"/>
                  <a:gd name="T11" fmla="*/ 16 h 31"/>
                  <a:gd name="T12" fmla="*/ 19 w 85"/>
                  <a:gd name="T13" fmla="*/ 16 h 31"/>
                  <a:gd name="T14" fmla="*/ 21 w 85"/>
                  <a:gd name="T15" fmla="*/ 16 h 31"/>
                  <a:gd name="T16" fmla="*/ 21 w 85"/>
                  <a:gd name="T17" fmla="*/ 16 h 31"/>
                  <a:gd name="T18" fmla="*/ 28 w 85"/>
                  <a:gd name="T19" fmla="*/ 14 h 31"/>
                  <a:gd name="T20" fmla="*/ 28 w 85"/>
                  <a:gd name="T21" fmla="*/ 14 h 31"/>
                  <a:gd name="T22" fmla="*/ 77 w 85"/>
                  <a:gd name="T23"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31">
                    <a:moveTo>
                      <a:pt x="77" y="4"/>
                    </a:moveTo>
                    <a:cubicBezTo>
                      <a:pt x="72" y="9"/>
                      <a:pt x="65" y="5"/>
                      <a:pt x="60" y="10"/>
                    </a:cubicBezTo>
                    <a:cubicBezTo>
                      <a:pt x="68" y="10"/>
                      <a:pt x="76" y="10"/>
                      <a:pt x="85" y="10"/>
                    </a:cubicBezTo>
                    <a:cubicBezTo>
                      <a:pt x="85" y="11"/>
                      <a:pt x="85" y="12"/>
                      <a:pt x="85" y="13"/>
                    </a:cubicBezTo>
                    <a:cubicBezTo>
                      <a:pt x="54" y="7"/>
                      <a:pt x="27" y="17"/>
                      <a:pt x="0" y="31"/>
                    </a:cubicBezTo>
                    <a:cubicBezTo>
                      <a:pt x="5" y="25"/>
                      <a:pt x="9" y="17"/>
                      <a:pt x="19" y="16"/>
                    </a:cubicBezTo>
                    <a:cubicBezTo>
                      <a:pt x="19" y="16"/>
                      <a:pt x="19" y="16"/>
                      <a:pt x="19" y="16"/>
                    </a:cubicBezTo>
                    <a:cubicBezTo>
                      <a:pt x="19" y="18"/>
                      <a:pt x="20" y="18"/>
                      <a:pt x="21" y="16"/>
                    </a:cubicBezTo>
                    <a:cubicBezTo>
                      <a:pt x="21" y="16"/>
                      <a:pt x="21" y="16"/>
                      <a:pt x="21" y="16"/>
                    </a:cubicBezTo>
                    <a:cubicBezTo>
                      <a:pt x="24" y="16"/>
                      <a:pt x="27" y="16"/>
                      <a:pt x="28" y="14"/>
                    </a:cubicBezTo>
                    <a:cubicBezTo>
                      <a:pt x="28" y="14"/>
                      <a:pt x="28" y="14"/>
                      <a:pt x="28" y="14"/>
                    </a:cubicBezTo>
                    <a:cubicBezTo>
                      <a:pt x="45" y="12"/>
                      <a:pt x="59" y="0"/>
                      <a:pt x="77"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2" name="Freeform 91">
                <a:extLst>
                  <a:ext uri="{FF2B5EF4-FFF2-40B4-BE49-F238E27FC236}">
                    <a16:creationId xmlns:a16="http://schemas.microsoft.com/office/drawing/2014/main" id="{10626072-4B64-701D-711E-D2AC75FBEB6E}"/>
                  </a:ext>
                </a:extLst>
              </p:cNvPr>
              <p:cNvSpPr/>
              <p:nvPr/>
            </p:nvSpPr>
            <p:spPr bwMode="auto">
              <a:xfrm>
                <a:off x="766" y="2194"/>
                <a:ext cx="39" cy="31"/>
              </a:xfrm>
              <a:custGeom>
                <a:avLst/>
                <a:gdLst>
                  <a:gd name="T0" fmla="*/ 29 w 34"/>
                  <a:gd name="T1" fmla="*/ 22 h 27"/>
                  <a:gd name="T2" fmla="*/ 6 w 34"/>
                  <a:gd name="T3" fmla="*/ 21 h 27"/>
                  <a:gd name="T4" fmla="*/ 15 w 34"/>
                  <a:gd name="T5" fmla="*/ 0 h 27"/>
                  <a:gd name="T6" fmla="*/ 23 w 34"/>
                  <a:gd name="T7" fmla="*/ 2 h 27"/>
                  <a:gd name="T8" fmla="*/ 32 w 34"/>
                  <a:gd name="T9" fmla="*/ 5 h 27"/>
                  <a:gd name="T10" fmla="*/ 26 w 34"/>
                  <a:gd name="T11" fmla="*/ 11 h 27"/>
                  <a:gd name="T12" fmla="*/ 29 w 34"/>
                  <a:gd name="T13" fmla="*/ 22 h 27"/>
                </a:gdLst>
                <a:ahLst/>
                <a:cxnLst>
                  <a:cxn ang="0">
                    <a:pos x="T0" y="T1"/>
                  </a:cxn>
                  <a:cxn ang="0">
                    <a:pos x="T2" y="T3"/>
                  </a:cxn>
                  <a:cxn ang="0">
                    <a:pos x="T4" y="T5"/>
                  </a:cxn>
                  <a:cxn ang="0">
                    <a:pos x="T6" y="T7"/>
                  </a:cxn>
                  <a:cxn ang="0">
                    <a:pos x="T8" y="T9"/>
                  </a:cxn>
                  <a:cxn ang="0">
                    <a:pos x="T10" y="T11"/>
                  </a:cxn>
                  <a:cxn ang="0">
                    <a:pos x="T12" y="T13"/>
                  </a:cxn>
                </a:cxnLst>
                <a:rect l="0" t="0" r="r" b="b"/>
                <a:pathLst>
                  <a:path w="34" h="27">
                    <a:moveTo>
                      <a:pt x="29" y="22"/>
                    </a:moveTo>
                    <a:cubicBezTo>
                      <a:pt x="21" y="27"/>
                      <a:pt x="10" y="26"/>
                      <a:pt x="6" y="21"/>
                    </a:cubicBezTo>
                    <a:cubicBezTo>
                      <a:pt x="0" y="13"/>
                      <a:pt x="9" y="6"/>
                      <a:pt x="15" y="0"/>
                    </a:cubicBezTo>
                    <a:cubicBezTo>
                      <a:pt x="18" y="2"/>
                      <a:pt x="20" y="2"/>
                      <a:pt x="23" y="2"/>
                    </a:cubicBezTo>
                    <a:cubicBezTo>
                      <a:pt x="26" y="3"/>
                      <a:pt x="30" y="2"/>
                      <a:pt x="32" y="5"/>
                    </a:cubicBezTo>
                    <a:cubicBezTo>
                      <a:pt x="34" y="10"/>
                      <a:pt x="28" y="10"/>
                      <a:pt x="26" y="11"/>
                    </a:cubicBezTo>
                    <a:cubicBezTo>
                      <a:pt x="20" y="17"/>
                      <a:pt x="24" y="20"/>
                      <a:pt x="29"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3" name="Freeform 92">
                <a:extLst>
                  <a:ext uri="{FF2B5EF4-FFF2-40B4-BE49-F238E27FC236}">
                    <a16:creationId xmlns:a16="http://schemas.microsoft.com/office/drawing/2014/main" id="{78820B2A-F949-5331-AD5E-B5E2D0AB0D02}"/>
                  </a:ext>
                </a:extLst>
              </p:cNvPr>
              <p:cNvSpPr/>
              <p:nvPr/>
            </p:nvSpPr>
            <p:spPr bwMode="auto">
              <a:xfrm>
                <a:off x="929" y="2660"/>
                <a:ext cx="28" cy="32"/>
              </a:xfrm>
              <a:custGeom>
                <a:avLst/>
                <a:gdLst>
                  <a:gd name="T0" fmla="*/ 17 w 25"/>
                  <a:gd name="T1" fmla="*/ 0 h 28"/>
                  <a:gd name="T2" fmla="*/ 21 w 25"/>
                  <a:gd name="T3" fmla="*/ 14 h 28"/>
                  <a:gd name="T4" fmla="*/ 12 w 25"/>
                  <a:gd name="T5" fmla="*/ 27 h 28"/>
                  <a:gd name="T6" fmla="*/ 5 w 25"/>
                  <a:gd name="T7" fmla="*/ 14 h 28"/>
                  <a:gd name="T8" fmla="*/ 5 w 25"/>
                  <a:gd name="T9" fmla="*/ 14 h 28"/>
                  <a:gd name="T10" fmla="*/ 5 w 25"/>
                  <a:gd name="T11" fmla="*/ 12 h 28"/>
                  <a:gd name="T12" fmla="*/ 17 w 25"/>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25" h="28">
                    <a:moveTo>
                      <a:pt x="17" y="0"/>
                    </a:moveTo>
                    <a:cubicBezTo>
                      <a:pt x="18" y="5"/>
                      <a:pt x="19" y="10"/>
                      <a:pt x="21" y="14"/>
                    </a:cubicBezTo>
                    <a:cubicBezTo>
                      <a:pt x="25" y="24"/>
                      <a:pt x="23" y="28"/>
                      <a:pt x="12" y="27"/>
                    </a:cubicBezTo>
                    <a:cubicBezTo>
                      <a:pt x="10" y="23"/>
                      <a:pt x="7" y="18"/>
                      <a:pt x="5" y="14"/>
                    </a:cubicBezTo>
                    <a:cubicBezTo>
                      <a:pt x="5" y="14"/>
                      <a:pt x="5" y="14"/>
                      <a:pt x="5" y="14"/>
                    </a:cubicBezTo>
                    <a:cubicBezTo>
                      <a:pt x="5" y="14"/>
                      <a:pt x="5" y="13"/>
                      <a:pt x="5" y="12"/>
                    </a:cubicBezTo>
                    <a:cubicBezTo>
                      <a:pt x="0" y="0"/>
                      <a:pt x="0" y="0"/>
                      <a:pt x="17"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4" name="Freeform 93">
                <a:extLst>
                  <a:ext uri="{FF2B5EF4-FFF2-40B4-BE49-F238E27FC236}">
                    <a16:creationId xmlns:a16="http://schemas.microsoft.com/office/drawing/2014/main" id="{1E51DC11-DD1E-ACE9-DB74-A3582277CDE4}"/>
                  </a:ext>
                </a:extLst>
              </p:cNvPr>
              <p:cNvSpPr/>
              <p:nvPr/>
            </p:nvSpPr>
            <p:spPr bwMode="auto">
              <a:xfrm>
                <a:off x="790" y="2218"/>
                <a:ext cx="37" cy="29"/>
              </a:xfrm>
              <a:custGeom>
                <a:avLst/>
                <a:gdLst>
                  <a:gd name="T0" fmla="*/ 14 w 32"/>
                  <a:gd name="T1" fmla="*/ 25 h 25"/>
                  <a:gd name="T2" fmla="*/ 10 w 32"/>
                  <a:gd name="T3" fmla="*/ 9 h 25"/>
                  <a:gd name="T4" fmla="*/ 12 w 32"/>
                  <a:gd name="T5" fmla="*/ 2 h 25"/>
                  <a:gd name="T6" fmla="*/ 32 w 32"/>
                  <a:gd name="T7" fmla="*/ 0 h 25"/>
                  <a:gd name="T8" fmla="*/ 27 w 32"/>
                  <a:gd name="T9" fmla="*/ 13 h 25"/>
                  <a:gd name="T10" fmla="*/ 27 w 32"/>
                  <a:gd name="T11" fmla="*/ 13 h 25"/>
                  <a:gd name="T12" fmla="*/ 14 w 32"/>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32" h="25">
                    <a:moveTo>
                      <a:pt x="14" y="25"/>
                    </a:moveTo>
                    <a:cubicBezTo>
                      <a:pt x="0" y="20"/>
                      <a:pt x="0" y="20"/>
                      <a:pt x="10" y="9"/>
                    </a:cubicBezTo>
                    <a:cubicBezTo>
                      <a:pt x="12" y="7"/>
                      <a:pt x="12" y="4"/>
                      <a:pt x="12" y="2"/>
                    </a:cubicBezTo>
                    <a:cubicBezTo>
                      <a:pt x="18" y="1"/>
                      <a:pt x="24" y="1"/>
                      <a:pt x="32" y="0"/>
                    </a:cubicBezTo>
                    <a:cubicBezTo>
                      <a:pt x="30" y="5"/>
                      <a:pt x="28" y="9"/>
                      <a:pt x="27" y="13"/>
                    </a:cubicBezTo>
                    <a:cubicBezTo>
                      <a:pt x="27" y="13"/>
                      <a:pt x="27" y="13"/>
                      <a:pt x="27" y="13"/>
                    </a:cubicBezTo>
                    <a:cubicBezTo>
                      <a:pt x="19" y="13"/>
                      <a:pt x="19" y="21"/>
                      <a:pt x="14" y="2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5" name="Freeform 94">
                <a:extLst>
                  <a:ext uri="{FF2B5EF4-FFF2-40B4-BE49-F238E27FC236}">
                    <a16:creationId xmlns:a16="http://schemas.microsoft.com/office/drawing/2014/main" id="{25540F63-EFEC-2AC0-2E82-A4B3A837D62A}"/>
                  </a:ext>
                </a:extLst>
              </p:cNvPr>
              <p:cNvSpPr/>
              <p:nvPr/>
            </p:nvSpPr>
            <p:spPr bwMode="auto">
              <a:xfrm>
                <a:off x="721" y="1657"/>
                <a:ext cx="72" cy="34"/>
              </a:xfrm>
              <a:custGeom>
                <a:avLst/>
                <a:gdLst>
                  <a:gd name="T0" fmla="*/ 29 w 63"/>
                  <a:gd name="T1" fmla="*/ 5 h 30"/>
                  <a:gd name="T2" fmla="*/ 63 w 63"/>
                  <a:gd name="T3" fmla="*/ 27 h 30"/>
                  <a:gd name="T4" fmla="*/ 61 w 63"/>
                  <a:gd name="T5" fmla="*/ 30 h 30"/>
                  <a:gd name="T6" fmla="*/ 0 w 63"/>
                  <a:gd name="T7" fmla="*/ 2 h 30"/>
                  <a:gd name="T8" fmla="*/ 25 w 63"/>
                  <a:gd name="T9" fmla="*/ 8 h 30"/>
                  <a:gd name="T10" fmla="*/ 29 w 63"/>
                  <a:gd name="T11" fmla="*/ 5 h 30"/>
                </a:gdLst>
                <a:ahLst/>
                <a:cxnLst>
                  <a:cxn ang="0">
                    <a:pos x="T0" y="T1"/>
                  </a:cxn>
                  <a:cxn ang="0">
                    <a:pos x="T2" y="T3"/>
                  </a:cxn>
                  <a:cxn ang="0">
                    <a:pos x="T4" y="T5"/>
                  </a:cxn>
                  <a:cxn ang="0">
                    <a:pos x="T6" y="T7"/>
                  </a:cxn>
                  <a:cxn ang="0">
                    <a:pos x="T8" y="T9"/>
                  </a:cxn>
                  <a:cxn ang="0">
                    <a:pos x="T10" y="T11"/>
                  </a:cxn>
                </a:cxnLst>
                <a:rect l="0" t="0" r="r" b="b"/>
                <a:pathLst>
                  <a:path w="62" h="30">
                    <a:moveTo>
                      <a:pt x="29" y="5"/>
                    </a:moveTo>
                    <a:cubicBezTo>
                      <a:pt x="44" y="7"/>
                      <a:pt x="50" y="22"/>
                      <a:pt x="63" y="27"/>
                    </a:cubicBezTo>
                    <a:cubicBezTo>
                      <a:pt x="62" y="28"/>
                      <a:pt x="62" y="29"/>
                      <a:pt x="61" y="30"/>
                    </a:cubicBezTo>
                    <a:cubicBezTo>
                      <a:pt x="42" y="21"/>
                      <a:pt x="22" y="12"/>
                      <a:pt x="0" y="2"/>
                    </a:cubicBezTo>
                    <a:cubicBezTo>
                      <a:pt x="12" y="0"/>
                      <a:pt x="18" y="6"/>
                      <a:pt x="25" y="8"/>
                    </a:cubicBezTo>
                    <a:cubicBezTo>
                      <a:pt x="30" y="9"/>
                      <a:pt x="31" y="9"/>
                      <a:pt x="29"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6" name="Freeform 95">
                <a:extLst>
                  <a:ext uri="{FF2B5EF4-FFF2-40B4-BE49-F238E27FC236}">
                    <a16:creationId xmlns:a16="http://schemas.microsoft.com/office/drawing/2014/main" id="{3D7F8631-EB02-4A80-81E8-828FC64E08F9}"/>
                  </a:ext>
                </a:extLst>
              </p:cNvPr>
              <p:cNvSpPr/>
              <p:nvPr/>
            </p:nvSpPr>
            <p:spPr bwMode="auto">
              <a:xfrm>
                <a:off x="817" y="2120"/>
                <a:ext cx="37" cy="78"/>
              </a:xfrm>
              <a:custGeom>
                <a:avLst/>
                <a:gdLst>
                  <a:gd name="T0" fmla="*/ 0 w 32"/>
                  <a:gd name="T1" fmla="*/ 55 h 68"/>
                  <a:gd name="T2" fmla="*/ 10 w 32"/>
                  <a:gd name="T3" fmla="*/ 38 h 68"/>
                  <a:gd name="T4" fmla="*/ 12 w 32"/>
                  <a:gd name="T5" fmla="*/ 24 h 68"/>
                  <a:gd name="T6" fmla="*/ 13 w 32"/>
                  <a:gd name="T7" fmla="*/ 35 h 68"/>
                  <a:gd name="T8" fmla="*/ 21 w 32"/>
                  <a:gd name="T9" fmla="*/ 0 h 68"/>
                  <a:gd name="T10" fmla="*/ 7 w 32"/>
                  <a:gd name="T11" fmla="*/ 68 h 68"/>
                  <a:gd name="T12" fmla="*/ 0 w 32"/>
                  <a:gd name="T13" fmla="*/ 55 h 68"/>
                </a:gdLst>
                <a:ahLst/>
                <a:cxnLst>
                  <a:cxn ang="0">
                    <a:pos x="T0" y="T1"/>
                  </a:cxn>
                  <a:cxn ang="0">
                    <a:pos x="T2" y="T3"/>
                  </a:cxn>
                  <a:cxn ang="0">
                    <a:pos x="T4" y="T5"/>
                  </a:cxn>
                  <a:cxn ang="0">
                    <a:pos x="T6" y="T7"/>
                  </a:cxn>
                  <a:cxn ang="0">
                    <a:pos x="T8" y="T9"/>
                  </a:cxn>
                  <a:cxn ang="0">
                    <a:pos x="T10" y="T11"/>
                  </a:cxn>
                  <a:cxn ang="0">
                    <a:pos x="T12" y="T13"/>
                  </a:cxn>
                </a:cxnLst>
                <a:rect l="0" t="0" r="r" b="b"/>
                <a:pathLst>
                  <a:path w="32" h="68">
                    <a:moveTo>
                      <a:pt x="0" y="55"/>
                    </a:moveTo>
                    <a:cubicBezTo>
                      <a:pt x="11" y="54"/>
                      <a:pt x="8" y="44"/>
                      <a:pt x="10" y="38"/>
                    </a:cubicBezTo>
                    <a:cubicBezTo>
                      <a:pt x="11" y="34"/>
                      <a:pt x="10" y="29"/>
                      <a:pt x="12" y="24"/>
                    </a:cubicBezTo>
                    <a:cubicBezTo>
                      <a:pt x="12" y="27"/>
                      <a:pt x="13" y="30"/>
                      <a:pt x="13" y="35"/>
                    </a:cubicBezTo>
                    <a:cubicBezTo>
                      <a:pt x="19" y="23"/>
                      <a:pt x="23" y="12"/>
                      <a:pt x="21" y="0"/>
                    </a:cubicBezTo>
                    <a:cubicBezTo>
                      <a:pt x="32" y="25"/>
                      <a:pt x="9" y="43"/>
                      <a:pt x="7" y="68"/>
                    </a:cubicBezTo>
                    <a:cubicBezTo>
                      <a:pt x="2" y="63"/>
                      <a:pt x="1" y="59"/>
                      <a:pt x="0" y="5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7" name="Freeform 96">
                <a:extLst>
                  <a:ext uri="{FF2B5EF4-FFF2-40B4-BE49-F238E27FC236}">
                    <a16:creationId xmlns:a16="http://schemas.microsoft.com/office/drawing/2014/main" id="{13A05A14-8804-FA95-2A1A-8C122A8B818C}"/>
                  </a:ext>
                </a:extLst>
              </p:cNvPr>
              <p:cNvSpPr/>
              <p:nvPr/>
            </p:nvSpPr>
            <p:spPr bwMode="auto">
              <a:xfrm>
                <a:off x="782" y="2086"/>
                <a:ext cx="28" cy="72"/>
              </a:xfrm>
              <a:custGeom>
                <a:avLst/>
                <a:gdLst>
                  <a:gd name="T0" fmla="*/ 0 w 25"/>
                  <a:gd name="T1" fmla="*/ 3 h 63"/>
                  <a:gd name="T2" fmla="*/ 11 w 25"/>
                  <a:gd name="T3" fmla="*/ 6 h 63"/>
                  <a:gd name="T4" fmla="*/ 24 w 25"/>
                  <a:gd name="T5" fmla="*/ 56 h 63"/>
                  <a:gd name="T6" fmla="*/ 22 w 25"/>
                  <a:gd name="T7" fmla="*/ 62 h 63"/>
                  <a:gd name="T8" fmla="*/ 17 w 25"/>
                  <a:gd name="T9" fmla="*/ 58 h 63"/>
                  <a:gd name="T10" fmla="*/ 0 w 25"/>
                  <a:gd name="T11" fmla="*/ 3 h 63"/>
                </a:gdLst>
                <a:ahLst/>
                <a:cxnLst>
                  <a:cxn ang="0">
                    <a:pos x="T0" y="T1"/>
                  </a:cxn>
                  <a:cxn ang="0">
                    <a:pos x="T2" y="T3"/>
                  </a:cxn>
                  <a:cxn ang="0">
                    <a:pos x="T4" y="T5"/>
                  </a:cxn>
                  <a:cxn ang="0">
                    <a:pos x="T6" y="T7"/>
                  </a:cxn>
                  <a:cxn ang="0">
                    <a:pos x="T8" y="T9"/>
                  </a:cxn>
                  <a:cxn ang="0">
                    <a:pos x="T10" y="T11"/>
                  </a:cxn>
                </a:cxnLst>
                <a:rect l="0" t="0" r="r" b="b"/>
                <a:pathLst>
                  <a:path w="25" h="62">
                    <a:moveTo>
                      <a:pt x="0" y="3"/>
                    </a:moveTo>
                    <a:cubicBezTo>
                      <a:pt x="4" y="1"/>
                      <a:pt x="8" y="0"/>
                      <a:pt x="11" y="6"/>
                    </a:cubicBezTo>
                    <a:cubicBezTo>
                      <a:pt x="17" y="22"/>
                      <a:pt x="25" y="38"/>
                      <a:pt x="24" y="56"/>
                    </a:cubicBezTo>
                    <a:cubicBezTo>
                      <a:pt x="24" y="59"/>
                      <a:pt x="25" y="62"/>
                      <a:pt x="22" y="62"/>
                    </a:cubicBezTo>
                    <a:cubicBezTo>
                      <a:pt x="19" y="63"/>
                      <a:pt x="17" y="60"/>
                      <a:pt x="17" y="58"/>
                    </a:cubicBezTo>
                    <a:cubicBezTo>
                      <a:pt x="23" y="36"/>
                      <a:pt x="11" y="20"/>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8" name="Freeform 97">
                <a:extLst>
                  <a:ext uri="{FF2B5EF4-FFF2-40B4-BE49-F238E27FC236}">
                    <a16:creationId xmlns:a16="http://schemas.microsoft.com/office/drawing/2014/main" id="{97464E8F-7833-46F4-4589-B4E3EB125200}"/>
                  </a:ext>
                </a:extLst>
              </p:cNvPr>
              <p:cNvSpPr>
                <a:spLocks noEditPoints="1"/>
              </p:cNvSpPr>
              <p:nvPr/>
            </p:nvSpPr>
            <p:spPr bwMode="auto">
              <a:xfrm>
                <a:off x="890" y="2599"/>
                <a:ext cx="25" cy="71"/>
              </a:xfrm>
              <a:custGeom>
                <a:avLst/>
                <a:gdLst>
                  <a:gd name="T0" fmla="*/ 19 w 22"/>
                  <a:gd name="T1" fmla="*/ 62 h 62"/>
                  <a:gd name="T2" fmla="*/ 2 w 22"/>
                  <a:gd name="T3" fmla="*/ 37 h 62"/>
                  <a:gd name="T4" fmla="*/ 1 w 22"/>
                  <a:gd name="T5" fmla="*/ 34 h 62"/>
                  <a:gd name="T6" fmla="*/ 7 w 22"/>
                  <a:gd name="T7" fmla="*/ 0 h 62"/>
                  <a:gd name="T8" fmla="*/ 22 w 22"/>
                  <a:gd name="T9" fmla="*/ 60 h 62"/>
                  <a:gd name="T10" fmla="*/ 19 w 22"/>
                  <a:gd name="T11" fmla="*/ 62 h 62"/>
                  <a:gd name="T12" fmla="*/ 9 w 22"/>
                  <a:gd name="T13" fmla="*/ 36 h 62"/>
                  <a:gd name="T14" fmla="*/ 9 w 22"/>
                  <a:gd name="T15" fmla="*/ 35 h 62"/>
                  <a:gd name="T16" fmla="*/ 8 w 22"/>
                  <a:gd name="T17" fmla="*/ 36 h 62"/>
                  <a:gd name="T18" fmla="*/ 9 w 22"/>
                  <a:gd name="T19" fmla="*/ 37 h 62"/>
                  <a:gd name="T20" fmla="*/ 9 w 22"/>
                  <a:gd name="T21" fmla="*/ 3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62">
                    <a:moveTo>
                      <a:pt x="19" y="62"/>
                    </a:moveTo>
                    <a:cubicBezTo>
                      <a:pt x="13" y="54"/>
                      <a:pt x="7" y="45"/>
                      <a:pt x="2" y="37"/>
                    </a:cubicBezTo>
                    <a:cubicBezTo>
                      <a:pt x="1" y="36"/>
                      <a:pt x="0" y="34"/>
                      <a:pt x="1" y="34"/>
                    </a:cubicBezTo>
                    <a:cubicBezTo>
                      <a:pt x="14" y="24"/>
                      <a:pt x="0" y="10"/>
                      <a:pt x="7" y="0"/>
                    </a:cubicBezTo>
                    <a:cubicBezTo>
                      <a:pt x="12" y="20"/>
                      <a:pt x="11" y="42"/>
                      <a:pt x="22" y="60"/>
                    </a:cubicBezTo>
                    <a:cubicBezTo>
                      <a:pt x="21" y="61"/>
                      <a:pt x="20" y="62"/>
                      <a:pt x="19" y="62"/>
                    </a:cubicBezTo>
                    <a:close/>
                    <a:moveTo>
                      <a:pt x="9" y="36"/>
                    </a:moveTo>
                    <a:cubicBezTo>
                      <a:pt x="9" y="36"/>
                      <a:pt x="9" y="36"/>
                      <a:pt x="9" y="35"/>
                    </a:cubicBezTo>
                    <a:cubicBezTo>
                      <a:pt x="9" y="35"/>
                      <a:pt x="8" y="36"/>
                      <a:pt x="8" y="36"/>
                    </a:cubicBezTo>
                    <a:cubicBezTo>
                      <a:pt x="8" y="36"/>
                      <a:pt x="8" y="37"/>
                      <a:pt x="9" y="37"/>
                    </a:cubicBezTo>
                    <a:cubicBezTo>
                      <a:pt x="9" y="37"/>
                      <a:pt x="9" y="36"/>
                      <a:pt x="9"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9" name="Freeform 98">
                <a:extLst>
                  <a:ext uri="{FF2B5EF4-FFF2-40B4-BE49-F238E27FC236}">
                    <a16:creationId xmlns:a16="http://schemas.microsoft.com/office/drawing/2014/main" id="{E12B1789-7979-BC05-03EC-0A2404F86029}"/>
                  </a:ext>
                </a:extLst>
              </p:cNvPr>
              <p:cNvSpPr/>
              <p:nvPr/>
            </p:nvSpPr>
            <p:spPr bwMode="auto">
              <a:xfrm>
                <a:off x="977" y="2510"/>
                <a:ext cx="23" cy="72"/>
              </a:xfrm>
              <a:custGeom>
                <a:avLst/>
                <a:gdLst>
                  <a:gd name="T0" fmla="*/ 15 w 20"/>
                  <a:gd name="T1" fmla="*/ 28 h 63"/>
                  <a:gd name="T2" fmla="*/ 17 w 20"/>
                  <a:gd name="T3" fmla="*/ 13 h 63"/>
                  <a:gd name="T4" fmla="*/ 12 w 20"/>
                  <a:gd name="T5" fmla="*/ 63 h 63"/>
                  <a:gd name="T6" fmla="*/ 0 w 20"/>
                  <a:gd name="T7" fmla="*/ 0 h 63"/>
                  <a:gd name="T8" fmla="*/ 15 w 20"/>
                  <a:gd name="T9" fmla="*/ 28 h 63"/>
                </a:gdLst>
                <a:ahLst/>
                <a:cxnLst>
                  <a:cxn ang="0">
                    <a:pos x="T0" y="T1"/>
                  </a:cxn>
                  <a:cxn ang="0">
                    <a:pos x="T2" y="T3"/>
                  </a:cxn>
                  <a:cxn ang="0">
                    <a:pos x="T4" y="T5"/>
                  </a:cxn>
                  <a:cxn ang="0">
                    <a:pos x="T6" y="T7"/>
                  </a:cxn>
                  <a:cxn ang="0">
                    <a:pos x="T8" y="T9"/>
                  </a:cxn>
                </a:cxnLst>
                <a:rect l="0" t="0" r="r" b="b"/>
                <a:pathLst>
                  <a:path w="20" h="62">
                    <a:moveTo>
                      <a:pt x="15" y="28"/>
                    </a:moveTo>
                    <a:cubicBezTo>
                      <a:pt x="16" y="23"/>
                      <a:pt x="16" y="18"/>
                      <a:pt x="17" y="13"/>
                    </a:cubicBezTo>
                    <a:cubicBezTo>
                      <a:pt x="20" y="30"/>
                      <a:pt x="17" y="47"/>
                      <a:pt x="12" y="63"/>
                    </a:cubicBezTo>
                    <a:cubicBezTo>
                      <a:pt x="13" y="41"/>
                      <a:pt x="9" y="20"/>
                      <a:pt x="0" y="0"/>
                    </a:cubicBezTo>
                    <a:cubicBezTo>
                      <a:pt x="11" y="7"/>
                      <a:pt x="9" y="19"/>
                      <a:pt x="15" y="2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0" name="Freeform 99">
                <a:extLst>
                  <a:ext uri="{FF2B5EF4-FFF2-40B4-BE49-F238E27FC236}">
                    <a16:creationId xmlns:a16="http://schemas.microsoft.com/office/drawing/2014/main" id="{E642EDCA-0B08-28F4-56FA-49071041C125}"/>
                  </a:ext>
                </a:extLst>
              </p:cNvPr>
              <p:cNvSpPr/>
              <p:nvPr/>
            </p:nvSpPr>
            <p:spPr bwMode="auto">
              <a:xfrm>
                <a:off x="979" y="2605"/>
                <a:ext cx="24" cy="49"/>
              </a:xfrm>
              <a:custGeom>
                <a:avLst/>
                <a:gdLst>
                  <a:gd name="T0" fmla="*/ 0 w 21"/>
                  <a:gd name="T1" fmla="*/ 24 h 43"/>
                  <a:gd name="T2" fmla="*/ 5 w 21"/>
                  <a:gd name="T3" fmla="*/ 0 h 43"/>
                  <a:gd name="T4" fmla="*/ 21 w 21"/>
                  <a:gd name="T5" fmla="*/ 36 h 43"/>
                  <a:gd name="T6" fmla="*/ 20 w 21"/>
                  <a:gd name="T7" fmla="*/ 42 h 43"/>
                  <a:gd name="T8" fmla="*/ 17 w 21"/>
                  <a:gd name="T9" fmla="*/ 40 h 43"/>
                  <a:gd name="T10" fmla="*/ 0 w 21"/>
                  <a:gd name="T11" fmla="*/ 24 h 43"/>
                </a:gdLst>
                <a:ahLst/>
                <a:cxnLst>
                  <a:cxn ang="0">
                    <a:pos x="T0" y="T1"/>
                  </a:cxn>
                  <a:cxn ang="0">
                    <a:pos x="T2" y="T3"/>
                  </a:cxn>
                  <a:cxn ang="0">
                    <a:pos x="T4" y="T5"/>
                  </a:cxn>
                  <a:cxn ang="0">
                    <a:pos x="T6" y="T7"/>
                  </a:cxn>
                  <a:cxn ang="0">
                    <a:pos x="T8" y="T9"/>
                  </a:cxn>
                  <a:cxn ang="0">
                    <a:pos x="T10" y="T11"/>
                  </a:cxn>
                </a:cxnLst>
                <a:rect l="0" t="0" r="r" b="b"/>
                <a:pathLst>
                  <a:path w="21" h="43">
                    <a:moveTo>
                      <a:pt x="0" y="24"/>
                    </a:moveTo>
                    <a:cubicBezTo>
                      <a:pt x="4" y="17"/>
                      <a:pt x="1" y="8"/>
                      <a:pt x="5" y="0"/>
                    </a:cubicBezTo>
                    <a:cubicBezTo>
                      <a:pt x="14" y="10"/>
                      <a:pt x="13" y="25"/>
                      <a:pt x="21" y="36"/>
                    </a:cubicBezTo>
                    <a:cubicBezTo>
                      <a:pt x="21" y="38"/>
                      <a:pt x="21" y="40"/>
                      <a:pt x="20" y="42"/>
                    </a:cubicBezTo>
                    <a:cubicBezTo>
                      <a:pt x="19" y="43"/>
                      <a:pt x="17" y="41"/>
                      <a:pt x="17" y="40"/>
                    </a:cubicBezTo>
                    <a:cubicBezTo>
                      <a:pt x="14" y="32"/>
                      <a:pt x="6" y="29"/>
                      <a:pt x="0"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1" name="Freeform 100">
                <a:extLst>
                  <a:ext uri="{FF2B5EF4-FFF2-40B4-BE49-F238E27FC236}">
                    <a16:creationId xmlns:a16="http://schemas.microsoft.com/office/drawing/2014/main" id="{9497A631-DC2A-E3A4-E71B-B98D18091ECB}"/>
                  </a:ext>
                </a:extLst>
              </p:cNvPr>
              <p:cNvSpPr/>
              <p:nvPr/>
            </p:nvSpPr>
            <p:spPr bwMode="auto">
              <a:xfrm>
                <a:off x="665" y="2420"/>
                <a:ext cx="22" cy="35"/>
              </a:xfrm>
              <a:custGeom>
                <a:avLst/>
                <a:gdLst>
                  <a:gd name="T0" fmla="*/ 16 w 19"/>
                  <a:gd name="T1" fmla="*/ 17 h 30"/>
                  <a:gd name="T2" fmla="*/ 10 w 19"/>
                  <a:gd name="T3" fmla="*/ 30 h 30"/>
                  <a:gd name="T4" fmla="*/ 0 w 19"/>
                  <a:gd name="T5" fmla="*/ 15 h 30"/>
                  <a:gd name="T6" fmla="*/ 2 w 19"/>
                  <a:gd name="T7" fmla="*/ 11 h 30"/>
                  <a:gd name="T8" fmla="*/ 7 w 19"/>
                  <a:gd name="T9" fmla="*/ 1 h 30"/>
                  <a:gd name="T10" fmla="*/ 15 w 19"/>
                  <a:gd name="T11" fmla="*/ 15 h 30"/>
                  <a:gd name="T12" fmla="*/ 16 w 19"/>
                  <a:gd name="T13" fmla="*/ 17 h 30"/>
                </a:gdLst>
                <a:ahLst/>
                <a:cxnLst>
                  <a:cxn ang="0">
                    <a:pos x="T0" y="T1"/>
                  </a:cxn>
                  <a:cxn ang="0">
                    <a:pos x="T2" y="T3"/>
                  </a:cxn>
                  <a:cxn ang="0">
                    <a:pos x="T4" y="T5"/>
                  </a:cxn>
                  <a:cxn ang="0">
                    <a:pos x="T6" y="T7"/>
                  </a:cxn>
                  <a:cxn ang="0">
                    <a:pos x="T8" y="T9"/>
                  </a:cxn>
                  <a:cxn ang="0">
                    <a:pos x="T10" y="T11"/>
                  </a:cxn>
                  <a:cxn ang="0">
                    <a:pos x="T12" y="T13"/>
                  </a:cxn>
                </a:cxnLst>
                <a:rect l="0" t="0" r="r" b="b"/>
                <a:pathLst>
                  <a:path w="19" h="30">
                    <a:moveTo>
                      <a:pt x="16" y="17"/>
                    </a:moveTo>
                    <a:cubicBezTo>
                      <a:pt x="15" y="22"/>
                      <a:pt x="15" y="27"/>
                      <a:pt x="10" y="30"/>
                    </a:cubicBezTo>
                    <a:cubicBezTo>
                      <a:pt x="3" y="28"/>
                      <a:pt x="2" y="21"/>
                      <a:pt x="0" y="15"/>
                    </a:cubicBezTo>
                    <a:cubicBezTo>
                      <a:pt x="1" y="14"/>
                      <a:pt x="1" y="12"/>
                      <a:pt x="2" y="11"/>
                    </a:cubicBezTo>
                    <a:cubicBezTo>
                      <a:pt x="4" y="8"/>
                      <a:pt x="1" y="0"/>
                      <a:pt x="7" y="1"/>
                    </a:cubicBezTo>
                    <a:cubicBezTo>
                      <a:pt x="12" y="2"/>
                      <a:pt x="19" y="6"/>
                      <a:pt x="15" y="15"/>
                    </a:cubicBezTo>
                    <a:cubicBezTo>
                      <a:pt x="15" y="15"/>
                      <a:pt x="16" y="16"/>
                      <a:pt x="16"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2" name="Freeform 101">
                <a:extLst>
                  <a:ext uri="{FF2B5EF4-FFF2-40B4-BE49-F238E27FC236}">
                    <a16:creationId xmlns:a16="http://schemas.microsoft.com/office/drawing/2014/main" id="{755E5526-5C34-7117-4AC3-3B558088A6B8}"/>
                  </a:ext>
                </a:extLst>
              </p:cNvPr>
              <p:cNvSpPr/>
              <p:nvPr/>
            </p:nvSpPr>
            <p:spPr bwMode="auto">
              <a:xfrm>
                <a:off x="796" y="2322"/>
                <a:ext cx="28" cy="34"/>
              </a:xfrm>
              <a:custGeom>
                <a:avLst/>
                <a:gdLst>
                  <a:gd name="T0" fmla="*/ 14 w 25"/>
                  <a:gd name="T1" fmla="*/ 0 h 30"/>
                  <a:gd name="T2" fmla="*/ 20 w 25"/>
                  <a:gd name="T3" fmla="*/ 6 h 30"/>
                  <a:gd name="T4" fmla="*/ 19 w 25"/>
                  <a:gd name="T5" fmla="*/ 13 h 30"/>
                  <a:gd name="T6" fmla="*/ 9 w 25"/>
                  <a:gd name="T7" fmla="*/ 30 h 30"/>
                  <a:gd name="T8" fmla="*/ 8 w 25"/>
                  <a:gd name="T9" fmla="*/ 29 h 30"/>
                  <a:gd name="T10" fmla="*/ 5 w 25"/>
                  <a:gd name="T11" fmla="*/ 15 h 30"/>
                  <a:gd name="T12" fmla="*/ 14 w 25"/>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5" h="30">
                    <a:moveTo>
                      <a:pt x="14" y="0"/>
                    </a:moveTo>
                    <a:cubicBezTo>
                      <a:pt x="16" y="2"/>
                      <a:pt x="17" y="4"/>
                      <a:pt x="20" y="6"/>
                    </a:cubicBezTo>
                    <a:cubicBezTo>
                      <a:pt x="25" y="9"/>
                      <a:pt x="25" y="12"/>
                      <a:pt x="19" y="13"/>
                    </a:cubicBezTo>
                    <a:cubicBezTo>
                      <a:pt x="9" y="15"/>
                      <a:pt x="16" y="26"/>
                      <a:pt x="9" y="30"/>
                    </a:cubicBezTo>
                    <a:cubicBezTo>
                      <a:pt x="9" y="30"/>
                      <a:pt x="8" y="30"/>
                      <a:pt x="8" y="29"/>
                    </a:cubicBezTo>
                    <a:cubicBezTo>
                      <a:pt x="10" y="24"/>
                      <a:pt x="7" y="20"/>
                      <a:pt x="5" y="15"/>
                    </a:cubicBezTo>
                    <a:cubicBezTo>
                      <a:pt x="0" y="2"/>
                      <a:pt x="0" y="2"/>
                      <a:pt x="14"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3" name="Freeform 102">
                <a:extLst>
                  <a:ext uri="{FF2B5EF4-FFF2-40B4-BE49-F238E27FC236}">
                    <a16:creationId xmlns:a16="http://schemas.microsoft.com/office/drawing/2014/main" id="{CF3AE1CF-F492-92A1-1852-E9E84B48F73C}"/>
                  </a:ext>
                </a:extLst>
              </p:cNvPr>
              <p:cNvSpPr/>
              <p:nvPr/>
            </p:nvSpPr>
            <p:spPr bwMode="auto">
              <a:xfrm>
                <a:off x="798" y="1702"/>
                <a:ext cx="57" cy="35"/>
              </a:xfrm>
              <a:custGeom>
                <a:avLst/>
                <a:gdLst>
                  <a:gd name="T0" fmla="*/ 1 w 50"/>
                  <a:gd name="T1" fmla="*/ 2 h 31"/>
                  <a:gd name="T2" fmla="*/ 8 w 50"/>
                  <a:gd name="T3" fmla="*/ 0 h 31"/>
                  <a:gd name="T4" fmla="*/ 8 w 50"/>
                  <a:gd name="T5" fmla="*/ 0 h 31"/>
                  <a:gd name="T6" fmla="*/ 35 w 50"/>
                  <a:gd name="T7" fmla="*/ 16 h 31"/>
                  <a:gd name="T8" fmla="*/ 39 w 50"/>
                  <a:gd name="T9" fmla="*/ 14 h 31"/>
                  <a:gd name="T10" fmla="*/ 39 w 50"/>
                  <a:gd name="T11" fmla="*/ 14 h 31"/>
                  <a:gd name="T12" fmla="*/ 50 w 50"/>
                  <a:gd name="T13" fmla="*/ 31 h 31"/>
                  <a:gd name="T14" fmla="*/ 17 w 50"/>
                  <a:gd name="T15" fmla="*/ 11 h 31"/>
                  <a:gd name="T16" fmla="*/ 0 w 50"/>
                  <a:gd name="T17" fmla="*/ 2 h 31"/>
                  <a:gd name="T18" fmla="*/ 1 w 50"/>
                  <a:gd name="T19"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31">
                    <a:moveTo>
                      <a:pt x="1" y="2"/>
                    </a:moveTo>
                    <a:cubicBezTo>
                      <a:pt x="3" y="2"/>
                      <a:pt x="6" y="2"/>
                      <a:pt x="8" y="0"/>
                    </a:cubicBezTo>
                    <a:cubicBezTo>
                      <a:pt x="8" y="0"/>
                      <a:pt x="8" y="0"/>
                      <a:pt x="8" y="0"/>
                    </a:cubicBezTo>
                    <a:cubicBezTo>
                      <a:pt x="17" y="5"/>
                      <a:pt x="26" y="10"/>
                      <a:pt x="35" y="16"/>
                    </a:cubicBezTo>
                    <a:cubicBezTo>
                      <a:pt x="38" y="18"/>
                      <a:pt x="39" y="18"/>
                      <a:pt x="39" y="14"/>
                    </a:cubicBezTo>
                    <a:cubicBezTo>
                      <a:pt x="39" y="14"/>
                      <a:pt x="39" y="14"/>
                      <a:pt x="39" y="14"/>
                    </a:cubicBezTo>
                    <a:cubicBezTo>
                      <a:pt x="46" y="17"/>
                      <a:pt x="46" y="23"/>
                      <a:pt x="50" y="31"/>
                    </a:cubicBezTo>
                    <a:cubicBezTo>
                      <a:pt x="37" y="25"/>
                      <a:pt x="28" y="15"/>
                      <a:pt x="17" y="11"/>
                    </a:cubicBezTo>
                    <a:cubicBezTo>
                      <a:pt x="12" y="8"/>
                      <a:pt x="3" y="11"/>
                      <a:pt x="0" y="2"/>
                    </a:cubicBezTo>
                    <a:lnTo>
                      <a:pt x="1" y="2"/>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4" name="Freeform 103">
                <a:extLst>
                  <a:ext uri="{FF2B5EF4-FFF2-40B4-BE49-F238E27FC236}">
                    <a16:creationId xmlns:a16="http://schemas.microsoft.com/office/drawing/2014/main" id="{70AFDA4F-6FAE-329F-C07A-43D87B8D7077}"/>
                  </a:ext>
                </a:extLst>
              </p:cNvPr>
              <p:cNvSpPr/>
              <p:nvPr/>
            </p:nvSpPr>
            <p:spPr bwMode="auto">
              <a:xfrm>
                <a:off x="785" y="2257"/>
                <a:ext cx="36" cy="22"/>
              </a:xfrm>
              <a:custGeom>
                <a:avLst/>
                <a:gdLst>
                  <a:gd name="T0" fmla="*/ 28 w 31"/>
                  <a:gd name="T1" fmla="*/ 3 h 19"/>
                  <a:gd name="T2" fmla="*/ 30 w 31"/>
                  <a:gd name="T3" fmla="*/ 9 h 19"/>
                  <a:gd name="T4" fmla="*/ 17 w 31"/>
                  <a:gd name="T5" fmla="*/ 18 h 19"/>
                  <a:gd name="T6" fmla="*/ 0 w 31"/>
                  <a:gd name="T7" fmla="*/ 12 h 19"/>
                  <a:gd name="T8" fmla="*/ 21 w 31"/>
                  <a:gd name="T9" fmla="*/ 0 h 19"/>
                  <a:gd name="T10" fmla="*/ 28 w 31"/>
                  <a:gd name="T11" fmla="*/ 3 h 19"/>
                </a:gdLst>
                <a:ahLst/>
                <a:cxnLst>
                  <a:cxn ang="0">
                    <a:pos x="T0" y="T1"/>
                  </a:cxn>
                  <a:cxn ang="0">
                    <a:pos x="T2" y="T3"/>
                  </a:cxn>
                  <a:cxn ang="0">
                    <a:pos x="T4" y="T5"/>
                  </a:cxn>
                  <a:cxn ang="0">
                    <a:pos x="T6" y="T7"/>
                  </a:cxn>
                  <a:cxn ang="0">
                    <a:pos x="T8" y="T9"/>
                  </a:cxn>
                  <a:cxn ang="0">
                    <a:pos x="T10" y="T11"/>
                  </a:cxn>
                </a:cxnLst>
                <a:rect l="0" t="0" r="r" b="b"/>
                <a:pathLst>
                  <a:path w="31" h="19">
                    <a:moveTo>
                      <a:pt x="28" y="3"/>
                    </a:moveTo>
                    <a:cubicBezTo>
                      <a:pt x="29" y="5"/>
                      <a:pt x="31" y="7"/>
                      <a:pt x="30" y="9"/>
                    </a:cubicBezTo>
                    <a:cubicBezTo>
                      <a:pt x="25" y="12"/>
                      <a:pt x="22" y="17"/>
                      <a:pt x="17" y="18"/>
                    </a:cubicBezTo>
                    <a:cubicBezTo>
                      <a:pt x="11" y="17"/>
                      <a:pt x="5" y="19"/>
                      <a:pt x="0" y="12"/>
                    </a:cubicBezTo>
                    <a:cubicBezTo>
                      <a:pt x="8" y="10"/>
                      <a:pt x="11" y="0"/>
                      <a:pt x="21" y="0"/>
                    </a:cubicBezTo>
                    <a:cubicBezTo>
                      <a:pt x="23" y="1"/>
                      <a:pt x="26" y="2"/>
                      <a:pt x="28"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5" name="Freeform 104">
                <a:extLst>
                  <a:ext uri="{FF2B5EF4-FFF2-40B4-BE49-F238E27FC236}">
                    <a16:creationId xmlns:a16="http://schemas.microsoft.com/office/drawing/2014/main" id="{F7D29177-26F8-A362-ACE0-25CF47621AFF}"/>
                  </a:ext>
                </a:extLst>
              </p:cNvPr>
              <p:cNvSpPr/>
              <p:nvPr/>
            </p:nvSpPr>
            <p:spPr bwMode="auto">
              <a:xfrm>
                <a:off x="760" y="1590"/>
                <a:ext cx="36" cy="47"/>
              </a:xfrm>
              <a:custGeom>
                <a:avLst/>
                <a:gdLst>
                  <a:gd name="T0" fmla="*/ 0 w 31"/>
                  <a:gd name="T1" fmla="*/ 7 h 41"/>
                  <a:gd name="T2" fmla="*/ 5 w 31"/>
                  <a:gd name="T3" fmla="*/ 0 h 41"/>
                  <a:gd name="T4" fmla="*/ 31 w 31"/>
                  <a:gd name="T5" fmla="*/ 41 h 41"/>
                  <a:gd name="T6" fmla="*/ 31 w 31"/>
                  <a:gd name="T7" fmla="*/ 41 h 41"/>
                  <a:gd name="T8" fmla="*/ 0 w 31"/>
                  <a:gd name="T9" fmla="*/ 7 h 41"/>
                </a:gdLst>
                <a:ahLst/>
                <a:cxnLst>
                  <a:cxn ang="0">
                    <a:pos x="T0" y="T1"/>
                  </a:cxn>
                  <a:cxn ang="0">
                    <a:pos x="T2" y="T3"/>
                  </a:cxn>
                  <a:cxn ang="0">
                    <a:pos x="T4" y="T5"/>
                  </a:cxn>
                  <a:cxn ang="0">
                    <a:pos x="T6" y="T7"/>
                  </a:cxn>
                  <a:cxn ang="0">
                    <a:pos x="T8" y="T9"/>
                  </a:cxn>
                </a:cxnLst>
                <a:rect l="0" t="0" r="r" b="b"/>
                <a:pathLst>
                  <a:path w="31" h="41">
                    <a:moveTo>
                      <a:pt x="0" y="7"/>
                    </a:moveTo>
                    <a:cubicBezTo>
                      <a:pt x="5" y="8"/>
                      <a:pt x="3" y="3"/>
                      <a:pt x="5" y="0"/>
                    </a:cubicBezTo>
                    <a:cubicBezTo>
                      <a:pt x="14" y="14"/>
                      <a:pt x="22" y="27"/>
                      <a:pt x="31" y="41"/>
                    </a:cubicBezTo>
                    <a:cubicBezTo>
                      <a:pt x="31" y="41"/>
                      <a:pt x="31" y="41"/>
                      <a:pt x="31" y="41"/>
                    </a:cubicBezTo>
                    <a:cubicBezTo>
                      <a:pt x="17" y="33"/>
                      <a:pt x="9" y="20"/>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6" name="Freeform 105">
                <a:extLst>
                  <a:ext uri="{FF2B5EF4-FFF2-40B4-BE49-F238E27FC236}">
                    <a16:creationId xmlns:a16="http://schemas.microsoft.com/office/drawing/2014/main" id="{1E86D5DD-67BE-990B-3239-EF8317113D0F}"/>
                  </a:ext>
                </a:extLst>
              </p:cNvPr>
              <p:cNvSpPr/>
              <p:nvPr/>
            </p:nvSpPr>
            <p:spPr bwMode="auto">
              <a:xfrm>
                <a:off x="768" y="2378"/>
                <a:ext cx="32" cy="22"/>
              </a:xfrm>
              <a:custGeom>
                <a:avLst/>
                <a:gdLst>
                  <a:gd name="T0" fmla="*/ 11 w 28"/>
                  <a:gd name="T1" fmla="*/ 19 h 19"/>
                  <a:gd name="T2" fmla="*/ 9 w 28"/>
                  <a:gd name="T3" fmla="*/ 18 h 19"/>
                  <a:gd name="T4" fmla="*/ 0 w 28"/>
                  <a:gd name="T5" fmla="*/ 0 h 19"/>
                  <a:gd name="T6" fmla="*/ 20 w 28"/>
                  <a:gd name="T7" fmla="*/ 2 h 19"/>
                  <a:gd name="T8" fmla="*/ 20 w 28"/>
                  <a:gd name="T9" fmla="*/ 7 h 19"/>
                  <a:gd name="T10" fmla="*/ 11 w 28"/>
                  <a:gd name="T11" fmla="*/ 19 h 19"/>
                </a:gdLst>
                <a:ahLst/>
                <a:cxnLst>
                  <a:cxn ang="0">
                    <a:pos x="T0" y="T1"/>
                  </a:cxn>
                  <a:cxn ang="0">
                    <a:pos x="T2" y="T3"/>
                  </a:cxn>
                  <a:cxn ang="0">
                    <a:pos x="T4" y="T5"/>
                  </a:cxn>
                  <a:cxn ang="0">
                    <a:pos x="T6" y="T7"/>
                  </a:cxn>
                  <a:cxn ang="0">
                    <a:pos x="T8" y="T9"/>
                  </a:cxn>
                  <a:cxn ang="0">
                    <a:pos x="T10" y="T11"/>
                  </a:cxn>
                </a:cxnLst>
                <a:rect l="0" t="0" r="r" b="b"/>
                <a:pathLst>
                  <a:path w="28" h="19">
                    <a:moveTo>
                      <a:pt x="11" y="19"/>
                    </a:moveTo>
                    <a:cubicBezTo>
                      <a:pt x="11" y="19"/>
                      <a:pt x="10" y="19"/>
                      <a:pt x="9" y="18"/>
                    </a:cubicBezTo>
                    <a:cubicBezTo>
                      <a:pt x="4" y="13"/>
                      <a:pt x="5" y="6"/>
                      <a:pt x="0" y="0"/>
                    </a:cubicBezTo>
                    <a:cubicBezTo>
                      <a:pt x="8" y="1"/>
                      <a:pt x="14" y="2"/>
                      <a:pt x="20" y="2"/>
                    </a:cubicBezTo>
                    <a:cubicBezTo>
                      <a:pt x="20" y="4"/>
                      <a:pt x="19" y="6"/>
                      <a:pt x="20" y="7"/>
                    </a:cubicBezTo>
                    <a:cubicBezTo>
                      <a:pt x="28" y="18"/>
                      <a:pt x="20" y="19"/>
                      <a:pt x="11" y="1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7" name="Freeform 106">
                <a:extLst>
                  <a:ext uri="{FF2B5EF4-FFF2-40B4-BE49-F238E27FC236}">
                    <a16:creationId xmlns:a16="http://schemas.microsoft.com/office/drawing/2014/main" id="{0FD0B542-D38A-3AD2-F2D0-60D680A2509E}"/>
                  </a:ext>
                </a:extLst>
              </p:cNvPr>
              <p:cNvSpPr/>
              <p:nvPr/>
            </p:nvSpPr>
            <p:spPr bwMode="auto">
              <a:xfrm>
                <a:off x="957" y="2617"/>
                <a:ext cx="17" cy="32"/>
              </a:xfrm>
              <a:custGeom>
                <a:avLst/>
                <a:gdLst>
                  <a:gd name="T0" fmla="*/ 14 w 15"/>
                  <a:gd name="T1" fmla="*/ 8 h 28"/>
                  <a:gd name="T2" fmla="*/ 14 w 15"/>
                  <a:gd name="T3" fmla="*/ 10 h 28"/>
                  <a:gd name="T4" fmla="*/ 13 w 15"/>
                  <a:gd name="T5" fmla="*/ 18 h 28"/>
                  <a:gd name="T6" fmla="*/ 11 w 15"/>
                  <a:gd name="T7" fmla="*/ 27 h 28"/>
                  <a:gd name="T8" fmla="*/ 2 w 15"/>
                  <a:gd name="T9" fmla="*/ 20 h 28"/>
                  <a:gd name="T10" fmla="*/ 2 w 15"/>
                  <a:gd name="T11" fmla="*/ 14 h 28"/>
                  <a:gd name="T12" fmla="*/ 4 w 15"/>
                  <a:gd name="T13" fmla="*/ 3 h 28"/>
                  <a:gd name="T14" fmla="*/ 14 w 15"/>
                  <a:gd name="T15" fmla="*/ 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28">
                    <a:moveTo>
                      <a:pt x="14" y="8"/>
                    </a:moveTo>
                    <a:cubicBezTo>
                      <a:pt x="14" y="9"/>
                      <a:pt x="14" y="9"/>
                      <a:pt x="14" y="10"/>
                    </a:cubicBezTo>
                    <a:cubicBezTo>
                      <a:pt x="11" y="12"/>
                      <a:pt x="13" y="15"/>
                      <a:pt x="13" y="18"/>
                    </a:cubicBezTo>
                    <a:cubicBezTo>
                      <a:pt x="14" y="21"/>
                      <a:pt x="15" y="25"/>
                      <a:pt x="11" y="27"/>
                    </a:cubicBezTo>
                    <a:cubicBezTo>
                      <a:pt x="6" y="28"/>
                      <a:pt x="2" y="26"/>
                      <a:pt x="2" y="20"/>
                    </a:cubicBezTo>
                    <a:cubicBezTo>
                      <a:pt x="2" y="18"/>
                      <a:pt x="2" y="16"/>
                      <a:pt x="2" y="14"/>
                    </a:cubicBezTo>
                    <a:cubicBezTo>
                      <a:pt x="2" y="10"/>
                      <a:pt x="0" y="5"/>
                      <a:pt x="4" y="3"/>
                    </a:cubicBezTo>
                    <a:cubicBezTo>
                      <a:pt x="8" y="0"/>
                      <a:pt x="10" y="7"/>
                      <a:pt x="14"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8" name="Freeform 107">
                <a:extLst>
                  <a:ext uri="{FF2B5EF4-FFF2-40B4-BE49-F238E27FC236}">
                    <a16:creationId xmlns:a16="http://schemas.microsoft.com/office/drawing/2014/main" id="{8BE3128F-4830-FEC2-43A4-5E43EDBBADF6}"/>
                  </a:ext>
                </a:extLst>
              </p:cNvPr>
              <p:cNvSpPr/>
              <p:nvPr/>
            </p:nvSpPr>
            <p:spPr bwMode="auto">
              <a:xfrm>
                <a:off x="641" y="2684"/>
                <a:ext cx="20" cy="27"/>
              </a:xfrm>
              <a:custGeom>
                <a:avLst/>
                <a:gdLst>
                  <a:gd name="T0" fmla="*/ 0 w 18"/>
                  <a:gd name="T1" fmla="*/ 15 h 24"/>
                  <a:gd name="T2" fmla="*/ 13 w 18"/>
                  <a:gd name="T3" fmla="*/ 1 h 24"/>
                  <a:gd name="T4" fmla="*/ 16 w 18"/>
                  <a:gd name="T5" fmla="*/ 0 h 24"/>
                  <a:gd name="T6" fmla="*/ 13 w 18"/>
                  <a:gd name="T7" fmla="*/ 14 h 24"/>
                  <a:gd name="T8" fmla="*/ 7 w 18"/>
                  <a:gd name="T9" fmla="*/ 23 h 24"/>
                  <a:gd name="T10" fmla="*/ 0 w 18"/>
                  <a:gd name="T11" fmla="*/ 15 h 24"/>
                </a:gdLst>
                <a:ahLst/>
                <a:cxnLst>
                  <a:cxn ang="0">
                    <a:pos x="T0" y="T1"/>
                  </a:cxn>
                  <a:cxn ang="0">
                    <a:pos x="T2" y="T3"/>
                  </a:cxn>
                  <a:cxn ang="0">
                    <a:pos x="T4" y="T5"/>
                  </a:cxn>
                  <a:cxn ang="0">
                    <a:pos x="T6" y="T7"/>
                  </a:cxn>
                  <a:cxn ang="0">
                    <a:pos x="T8" y="T9"/>
                  </a:cxn>
                  <a:cxn ang="0">
                    <a:pos x="T10" y="T11"/>
                  </a:cxn>
                </a:cxnLst>
                <a:rect l="0" t="0" r="r" b="b"/>
                <a:pathLst>
                  <a:path w="18" h="24">
                    <a:moveTo>
                      <a:pt x="0" y="15"/>
                    </a:moveTo>
                    <a:cubicBezTo>
                      <a:pt x="0" y="6"/>
                      <a:pt x="4" y="2"/>
                      <a:pt x="13" y="1"/>
                    </a:cubicBezTo>
                    <a:cubicBezTo>
                      <a:pt x="14" y="1"/>
                      <a:pt x="15" y="1"/>
                      <a:pt x="16" y="0"/>
                    </a:cubicBezTo>
                    <a:cubicBezTo>
                      <a:pt x="18" y="5"/>
                      <a:pt x="15" y="9"/>
                      <a:pt x="13" y="14"/>
                    </a:cubicBezTo>
                    <a:cubicBezTo>
                      <a:pt x="11" y="17"/>
                      <a:pt x="12" y="23"/>
                      <a:pt x="7" y="23"/>
                    </a:cubicBezTo>
                    <a:cubicBezTo>
                      <a:pt x="3" y="24"/>
                      <a:pt x="3" y="17"/>
                      <a:pt x="0" y="1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9" name="Freeform 108">
                <a:extLst>
                  <a:ext uri="{FF2B5EF4-FFF2-40B4-BE49-F238E27FC236}">
                    <a16:creationId xmlns:a16="http://schemas.microsoft.com/office/drawing/2014/main" id="{971438C0-934B-B18D-0E69-124F6BF8448E}"/>
                  </a:ext>
                </a:extLst>
              </p:cNvPr>
              <p:cNvSpPr/>
              <p:nvPr/>
            </p:nvSpPr>
            <p:spPr bwMode="auto">
              <a:xfrm>
                <a:off x="734" y="2090"/>
                <a:ext cx="49" cy="25"/>
              </a:xfrm>
              <a:custGeom>
                <a:avLst/>
                <a:gdLst>
                  <a:gd name="T0" fmla="*/ 43 w 43"/>
                  <a:gd name="T1" fmla="*/ 22 h 22"/>
                  <a:gd name="T2" fmla="*/ 0 w 43"/>
                  <a:gd name="T3" fmla="*/ 8 h 22"/>
                  <a:gd name="T4" fmla="*/ 43 w 43"/>
                  <a:gd name="T5" fmla="*/ 22 h 22"/>
                </a:gdLst>
                <a:ahLst/>
                <a:cxnLst>
                  <a:cxn ang="0">
                    <a:pos x="T0" y="T1"/>
                  </a:cxn>
                  <a:cxn ang="0">
                    <a:pos x="T2" y="T3"/>
                  </a:cxn>
                  <a:cxn ang="0">
                    <a:pos x="T4" y="T5"/>
                  </a:cxn>
                </a:cxnLst>
                <a:rect l="0" t="0" r="r" b="b"/>
                <a:pathLst>
                  <a:path w="43" h="22">
                    <a:moveTo>
                      <a:pt x="43" y="22"/>
                    </a:moveTo>
                    <a:cubicBezTo>
                      <a:pt x="28" y="13"/>
                      <a:pt x="16" y="8"/>
                      <a:pt x="0" y="8"/>
                    </a:cubicBezTo>
                    <a:cubicBezTo>
                      <a:pt x="16" y="0"/>
                      <a:pt x="34" y="5"/>
                      <a:pt x="43" y="2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0" name="Freeform 109">
                <a:extLst>
                  <a:ext uri="{FF2B5EF4-FFF2-40B4-BE49-F238E27FC236}">
                    <a16:creationId xmlns:a16="http://schemas.microsoft.com/office/drawing/2014/main" id="{664A97D8-8831-7881-B596-E142FECB2573}"/>
                  </a:ext>
                </a:extLst>
              </p:cNvPr>
              <p:cNvSpPr/>
              <p:nvPr/>
            </p:nvSpPr>
            <p:spPr bwMode="auto">
              <a:xfrm>
                <a:off x="753" y="1692"/>
                <a:ext cx="46" cy="13"/>
              </a:xfrm>
              <a:custGeom>
                <a:avLst/>
                <a:gdLst>
                  <a:gd name="T0" fmla="*/ 39 w 40"/>
                  <a:gd name="T1" fmla="*/ 10 h 11"/>
                  <a:gd name="T2" fmla="*/ 0 w 40"/>
                  <a:gd name="T3" fmla="*/ 3 h 11"/>
                  <a:gd name="T4" fmla="*/ 40 w 40"/>
                  <a:gd name="T5" fmla="*/ 10 h 11"/>
                  <a:gd name="T6" fmla="*/ 39 w 40"/>
                  <a:gd name="T7" fmla="*/ 10 h 11"/>
                </a:gdLst>
                <a:ahLst/>
                <a:cxnLst>
                  <a:cxn ang="0">
                    <a:pos x="T0" y="T1"/>
                  </a:cxn>
                  <a:cxn ang="0">
                    <a:pos x="T2" y="T3"/>
                  </a:cxn>
                  <a:cxn ang="0">
                    <a:pos x="T4" y="T5"/>
                  </a:cxn>
                  <a:cxn ang="0">
                    <a:pos x="T6" y="T7"/>
                  </a:cxn>
                </a:cxnLst>
                <a:rect l="0" t="0" r="r" b="b"/>
                <a:pathLst>
                  <a:path w="40" h="11">
                    <a:moveTo>
                      <a:pt x="39" y="10"/>
                    </a:moveTo>
                    <a:cubicBezTo>
                      <a:pt x="26" y="11"/>
                      <a:pt x="13" y="5"/>
                      <a:pt x="0" y="3"/>
                    </a:cubicBezTo>
                    <a:cubicBezTo>
                      <a:pt x="14" y="0"/>
                      <a:pt x="27" y="6"/>
                      <a:pt x="40" y="10"/>
                    </a:cubicBezTo>
                    <a:lnTo>
                      <a:pt x="39" y="1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1" name="Freeform 110">
                <a:extLst>
                  <a:ext uri="{FF2B5EF4-FFF2-40B4-BE49-F238E27FC236}">
                    <a16:creationId xmlns:a16="http://schemas.microsoft.com/office/drawing/2014/main" id="{90FCD15C-DCE6-A1CF-8D06-811F75A2DD47}"/>
                  </a:ext>
                </a:extLst>
              </p:cNvPr>
              <p:cNvSpPr/>
              <p:nvPr/>
            </p:nvSpPr>
            <p:spPr bwMode="auto">
              <a:xfrm>
                <a:off x="957" y="2447"/>
                <a:ext cx="11" cy="34"/>
              </a:xfrm>
              <a:custGeom>
                <a:avLst/>
                <a:gdLst>
                  <a:gd name="T0" fmla="*/ 0 w 9"/>
                  <a:gd name="T1" fmla="*/ 0 h 30"/>
                  <a:gd name="T2" fmla="*/ 4 w 9"/>
                  <a:gd name="T3" fmla="*/ 30 h 30"/>
                  <a:gd name="T4" fmla="*/ 0 w 9"/>
                  <a:gd name="T5" fmla="*/ 0 h 30"/>
                </a:gdLst>
                <a:ahLst/>
                <a:cxnLst>
                  <a:cxn ang="0">
                    <a:pos x="T0" y="T1"/>
                  </a:cxn>
                  <a:cxn ang="0">
                    <a:pos x="T2" y="T3"/>
                  </a:cxn>
                  <a:cxn ang="0">
                    <a:pos x="T4" y="T5"/>
                  </a:cxn>
                </a:cxnLst>
                <a:rect l="0" t="0" r="r" b="b"/>
                <a:pathLst>
                  <a:path w="9" h="30">
                    <a:moveTo>
                      <a:pt x="0" y="0"/>
                    </a:moveTo>
                    <a:cubicBezTo>
                      <a:pt x="9" y="9"/>
                      <a:pt x="7" y="19"/>
                      <a:pt x="4" y="30"/>
                    </a:cubicBezTo>
                    <a:cubicBezTo>
                      <a:pt x="0" y="20"/>
                      <a:pt x="3" y="9"/>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2" name="Freeform 111">
                <a:extLst>
                  <a:ext uri="{FF2B5EF4-FFF2-40B4-BE49-F238E27FC236}">
                    <a16:creationId xmlns:a16="http://schemas.microsoft.com/office/drawing/2014/main" id="{413A1DF4-8297-0C7C-3C39-B4DF99403546}"/>
                  </a:ext>
                </a:extLst>
              </p:cNvPr>
              <p:cNvSpPr/>
              <p:nvPr/>
            </p:nvSpPr>
            <p:spPr bwMode="auto">
              <a:xfrm>
                <a:off x="737" y="1577"/>
                <a:ext cx="24" cy="21"/>
              </a:xfrm>
              <a:custGeom>
                <a:avLst/>
                <a:gdLst>
                  <a:gd name="T0" fmla="*/ 15 w 21"/>
                  <a:gd name="T1" fmla="*/ 7 h 19"/>
                  <a:gd name="T2" fmla="*/ 20 w 21"/>
                  <a:gd name="T3" fmla="*/ 19 h 19"/>
                  <a:gd name="T4" fmla="*/ 20 w 21"/>
                  <a:gd name="T5" fmla="*/ 19 h 19"/>
                  <a:gd name="T6" fmla="*/ 0 w 21"/>
                  <a:gd name="T7" fmla="*/ 0 h 19"/>
                  <a:gd name="T8" fmla="*/ 0 w 21"/>
                  <a:gd name="T9" fmla="*/ 0 h 19"/>
                  <a:gd name="T10" fmla="*/ 10 w 21"/>
                  <a:gd name="T11" fmla="*/ 2 h 19"/>
                  <a:gd name="T12" fmla="*/ 10 w 21"/>
                  <a:gd name="T13" fmla="*/ 2 h 19"/>
                  <a:gd name="T14" fmla="*/ 15 w 21"/>
                  <a:gd name="T15" fmla="*/ 7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9">
                    <a:moveTo>
                      <a:pt x="15" y="7"/>
                    </a:moveTo>
                    <a:cubicBezTo>
                      <a:pt x="15" y="12"/>
                      <a:pt x="21" y="14"/>
                      <a:pt x="20" y="19"/>
                    </a:cubicBezTo>
                    <a:cubicBezTo>
                      <a:pt x="20" y="19"/>
                      <a:pt x="20" y="19"/>
                      <a:pt x="20" y="19"/>
                    </a:cubicBezTo>
                    <a:cubicBezTo>
                      <a:pt x="10" y="16"/>
                      <a:pt x="4" y="9"/>
                      <a:pt x="0" y="0"/>
                    </a:cubicBezTo>
                    <a:cubicBezTo>
                      <a:pt x="0" y="0"/>
                      <a:pt x="0" y="0"/>
                      <a:pt x="0" y="0"/>
                    </a:cubicBezTo>
                    <a:cubicBezTo>
                      <a:pt x="4" y="1"/>
                      <a:pt x="7" y="1"/>
                      <a:pt x="10" y="2"/>
                    </a:cubicBezTo>
                    <a:cubicBezTo>
                      <a:pt x="10" y="2"/>
                      <a:pt x="10" y="2"/>
                      <a:pt x="10" y="2"/>
                    </a:cubicBezTo>
                    <a:cubicBezTo>
                      <a:pt x="10" y="5"/>
                      <a:pt x="12" y="7"/>
                      <a:pt x="15"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3" name="Freeform 112">
                <a:extLst>
                  <a:ext uri="{FF2B5EF4-FFF2-40B4-BE49-F238E27FC236}">
                    <a16:creationId xmlns:a16="http://schemas.microsoft.com/office/drawing/2014/main" id="{A5E31F2B-041E-5EB6-48FE-E382B8593E03}"/>
                  </a:ext>
                </a:extLst>
              </p:cNvPr>
              <p:cNvSpPr/>
              <p:nvPr/>
            </p:nvSpPr>
            <p:spPr bwMode="auto">
              <a:xfrm>
                <a:off x="801" y="1617"/>
                <a:ext cx="14" cy="31"/>
              </a:xfrm>
              <a:custGeom>
                <a:avLst/>
                <a:gdLst>
                  <a:gd name="T0" fmla="*/ 5 w 12"/>
                  <a:gd name="T1" fmla="*/ 0 h 27"/>
                  <a:gd name="T2" fmla="*/ 12 w 12"/>
                  <a:gd name="T3" fmla="*/ 27 h 27"/>
                  <a:gd name="T4" fmla="*/ 5 w 12"/>
                  <a:gd name="T5" fmla="*/ 0 h 27"/>
                </a:gdLst>
                <a:ahLst/>
                <a:cxnLst>
                  <a:cxn ang="0">
                    <a:pos x="T0" y="T1"/>
                  </a:cxn>
                  <a:cxn ang="0">
                    <a:pos x="T2" y="T3"/>
                  </a:cxn>
                  <a:cxn ang="0">
                    <a:pos x="T4" y="T5"/>
                  </a:cxn>
                </a:cxnLst>
                <a:rect l="0" t="0" r="r" b="b"/>
                <a:pathLst>
                  <a:path w="12" h="27">
                    <a:moveTo>
                      <a:pt x="5" y="0"/>
                    </a:moveTo>
                    <a:cubicBezTo>
                      <a:pt x="9" y="9"/>
                      <a:pt x="12" y="17"/>
                      <a:pt x="12" y="27"/>
                    </a:cubicBezTo>
                    <a:cubicBezTo>
                      <a:pt x="4" y="19"/>
                      <a:pt x="0" y="12"/>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4" name="Freeform 113">
                <a:extLst>
                  <a:ext uri="{FF2B5EF4-FFF2-40B4-BE49-F238E27FC236}">
                    <a16:creationId xmlns:a16="http://schemas.microsoft.com/office/drawing/2014/main" id="{8DFADCE1-6AE2-A568-0AE9-659DE52EE9F1}"/>
                  </a:ext>
                </a:extLst>
              </p:cNvPr>
              <p:cNvSpPr/>
              <p:nvPr/>
            </p:nvSpPr>
            <p:spPr bwMode="auto">
              <a:xfrm>
                <a:off x="724" y="2074"/>
                <a:ext cx="25" cy="17"/>
              </a:xfrm>
              <a:custGeom>
                <a:avLst/>
                <a:gdLst>
                  <a:gd name="T0" fmla="*/ 14 w 21"/>
                  <a:gd name="T1" fmla="*/ 3 h 15"/>
                  <a:gd name="T2" fmla="*/ 20 w 21"/>
                  <a:gd name="T3" fmla="*/ 11 h 15"/>
                  <a:gd name="T4" fmla="*/ 10 w 21"/>
                  <a:gd name="T5" fmla="*/ 11 h 15"/>
                  <a:gd name="T6" fmla="*/ 0 w 21"/>
                  <a:gd name="T7" fmla="*/ 6 h 15"/>
                  <a:gd name="T8" fmla="*/ 14 w 21"/>
                  <a:gd name="T9" fmla="*/ 3 h 15"/>
                </a:gdLst>
                <a:ahLst/>
                <a:cxnLst>
                  <a:cxn ang="0">
                    <a:pos x="T0" y="T1"/>
                  </a:cxn>
                  <a:cxn ang="0">
                    <a:pos x="T2" y="T3"/>
                  </a:cxn>
                  <a:cxn ang="0">
                    <a:pos x="T4" y="T5"/>
                  </a:cxn>
                  <a:cxn ang="0">
                    <a:pos x="T6" y="T7"/>
                  </a:cxn>
                  <a:cxn ang="0">
                    <a:pos x="T8" y="T9"/>
                  </a:cxn>
                </a:cxnLst>
                <a:rect l="0" t="0" r="r" b="b"/>
                <a:pathLst>
                  <a:path w="21" h="15">
                    <a:moveTo>
                      <a:pt x="14" y="3"/>
                    </a:moveTo>
                    <a:cubicBezTo>
                      <a:pt x="18" y="4"/>
                      <a:pt x="21" y="7"/>
                      <a:pt x="20" y="11"/>
                    </a:cubicBezTo>
                    <a:cubicBezTo>
                      <a:pt x="18" y="15"/>
                      <a:pt x="14" y="13"/>
                      <a:pt x="10" y="11"/>
                    </a:cubicBezTo>
                    <a:cubicBezTo>
                      <a:pt x="7" y="10"/>
                      <a:pt x="2" y="10"/>
                      <a:pt x="0" y="6"/>
                    </a:cubicBezTo>
                    <a:cubicBezTo>
                      <a:pt x="4" y="0"/>
                      <a:pt x="10" y="10"/>
                      <a:pt x="1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5" name="Freeform 114">
                <a:extLst>
                  <a:ext uri="{FF2B5EF4-FFF2-40B4-BE49-F238E27FC236}">
                    <a16:creationId xmlns:a16="http://schemas.microsoft.com/office/drawing/2014/main" id="{403B49FC-FC4B-9998-19B8-36D625D0145F}"/>
                  </a:ext>
                </a:extLst>
              </p:cNvPr>
              <p:cNvSpPr/>
              <p:nvPr/>
            </p:nvSpPr>
            <p:spPr bwMode="auto">
              <a:xfrm>
                <a:off x="635" y="1534"/>
                <a:ext cx="39" cy="11"/>
              </a:xfrm>
              <a:custGeom>
                <a:avLst/>
                <a:gdLst>
                  <a:gd name="T0" fmla="*/ 34 w 34"/>
                  <a:gd name="T1" fmla="*/ 8 h 9"/>
                  <a:gd name="T2" fmla="*/ 0 w 34"/>
                  <a:gd name="T3" fmla="*/ 2 h 9"/>
                  <a:gd name="T4" fmla="*/ 34 w 34"/>
                  <a:gd name="T5" fmla="*/ 8 h 9"/>
                  <a:gd name="T6" fmla="*/ 34 w 34"/>
                  <a:gd name="T7" fmla="*/ 8 h 9"/>
                </a:gdLst>
                <a:ahLst/>
                <a:cxnLst>
                  <a:cxn ang="0">
                    <a:pos x="T0" y="T1"/>
                  </a:cxn>
                  <a:cxn ang="0">
                    <a:pos x="T2" y="T3"/>
                  </a:cxn>
                  <a:cxn ang="0">
                    <a:pos x="T4" y="T5"/>
                  </a:cxn>
                  <a:cxn ang="0">
                    <a:pos x="T6" y="T7"/>
                  </a:cxn>
                </a:cxnLst>
                <a:rect l="0" t="0" r="r" b="b"/>
                <a:pathLst>
                  <a:path w="34" h="9">
                    <a:moveTo>
                      <a:pt x="34" y="8"/>
                    </a:moveTo>
                    <a:cubicBezTo>
                      <a:pt x="22" y="9"/>
                      <a:pt x="11" y="4"/>
                      <a:pt x="0" y="2"/>
                    </a:cubicBezTo>
                    <a:cubicBezTo>
                      <a:pt x="12" y="0"/>
                      <a:pt x="24" y="0"/>
                      <a:pt x="34" y="8"/>
                    </a:cubicBezTo>
                    <a:cubicBezTo>
                      <a:pt x="34" y="8"/>
                      <a:pt x="34" y="8"/>
                      <a:pt x="34"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6" name="Freeform 115">
                <a:extLst>
                  <a:ext uri="{FF2B5EF4-FFF2-40B4-BE49-F238E27FC236}">
                    <a16:creationId xmlns:a16="http://schemas.microsoft.com/office/drawing/2014/main" id="{7F733F93-2AF7-F1B1-D5F8-8E99D117D16C}"/>
                  </a:ext>
                </a:extLst>
              </p:cNvPr>
              <p:cNvSpPr/>
              <p:nvPr/>
            </p:nvSpPr>
            <p:spPr bwMode="auto">
              <a:xfrm>
                <a:off x="763" y="2691"/>
                <a:ext cx="14" cy="18"/>
              </a:xfrm>
              <a:custGeom>
                <a:avLst/>
                <a:gdLst>
                  <a:gd name="T0" fmla="*/ 12 w 12"/>
                  <a:gd name="T1" fmla="*/ 0 h 16"/>
                  <a:gd name="T2" fmla="*/ 12 w 12"/>
                  <a:gd name="T3" fmla="*/ 10 h 16"/>
                  <a:gd name="T4" fmla="*/ 4 w 12"/>
                  <a:gd name="T5" fmla="*/ 15 h 16"/>
                  <a:gd name="T6" fmla="*/ 1 w 12"/>
                  <a:gd name="T7" fmla="*/ 7 h 16"/>
                  <a:gd name="T8" fmla="*/ 12 w 12"/>
                  <a:gd name="T9" fmla="*/ 0 h 16"/>
                </a:gdLst>
                <a:ahLst/>
                <a:cxnLst>
                  <a:cxn ang="0">
                    <a:pos x="T0" y="T1"/>
                  </a:cxn>
                  <a:cxn ang="0">
                    <a:pos x="T2" y="T3"/>
                  </a:cxn>
                  <a:cxn ang="0">
                    <a:pos x="T4" y="T5"/>
                  </a:cxn>
                  <a:cxn ang="0">
                    <a:pos x="T6" y="T7"/>
                  </a:cxn>
                  <a:cxn ang="0">
                    <a:pos x="T8" y="T9"/>
                  </a:cxn>
                </a:cxnLst>
                <a:rect l="0" t="0" r="r" b="b"/>
                <a:pathLst>
                  <a:path w="12" h="16">
                    <a:moveTo>
                      <a:pt x="12" y="0"/>
                    </a:moveTo>
                    <a:cubicBezTo>
                      <a:pt x="12" y="4"/>
                      <a:pt x="12" y="7"/>
                      <a:pt x="12" y="10"/>
                    </a:cubicBezTo>
                    <a:cubicBezTo>
                      <a:pt x="10" y="13"/>
                      <a:pt x="7" y="16"/>
                      <a:pt x="4" y="15"/>
                    </a:cubicBezTo>
                    <a:cubicBezTo>
                      <a:pt x="0" y="14"/>
                      <a:pt x="2" y="10"/>
                      <a:pt x="1" y="7"/>
                    </a:cubicBezTo>
                    <a:cubicBezTo>
                      <a:pt x="4" y="3"/>
                      <a:pt x="6" y="0"/>
                      <a:pt x="1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7" name="Freeform 116">
                <a:extLst>
                  <a:ext uri="{FF2B5EF4-FFF2-40B4-BE49-F238E27FC236}">
                    <a16:creationId xmlns:a16="http://schemas.microsoft.com/office/drawing/2014/main" id="{C9662E77-A468-0420-841B-1418F5599783}"/>
                  </a:ext>
                </a:extLst>
              </p:cNvPr>
              <p:cNvSpPr/>
              <p:nvPr/>
            </p:nvSpPr>
            <p:spPr bwMode="auto">
              <a:xfrm>
                <a:off x="927" y="2484"/>
                <a:ext cx="19" cy="23"/>
              </a:xfrm>
              <a:custGeom>
                <a:avLst/>
                <a:gdLst>
                  <a:gd name="T0" fmla="*/ 16 w 16"/>
                  <a:gd name="T1" fmla="*/ 20 h 20"/>
                  <a:gd name="T2" fmla="*/ 0 w 16"/>
                  <a:gd name="T3" fmla="*/ 0 h 20"/>
                  <a:gd name="T4" fmla="*/ 16 w 16"/>
                  <a:gd name="T5" fmla="*/ 20 h 20"/>
                  <a:gd name="T6" fmla="*/ 16 w 16"/>
                  <a:gd name="T7" fmla="*/ 20 h 20"/>
                </a:gdLst>
                <a:ahLst/>
                <a:cxnLst>
                  <a:cxn ang="0">
                    <a:pos x="T0" y="T1"/>
                  </a:cxn>
                  <a:cxn ang="0">
                    <a:pos x="T2" y="T3"/>
                  </a:cxn>
                  <a:cxn ang="0">
                    <a:pos x="T4" y="T5"/>
                  </a:cxn>
                  <a:cxn ang="0">
                    <a:pos x="T6" y="T7"/>
                  </a:cxn>
                </a:cxnLst>
                <a:rect l="0" t="0" r="r" b="b"/>
                <a:pathLst>
                  <a:path w="16" h="20">
                    <a:moveTo>
                      <a:pt x="16" y="20"/>
                    </a:moveTo>
                    <a:cubicBezTo>
                      <a:pt x="5" y="15"/>
                      <a:pt x="1" y="11"/>
                      <a:pt x="0" y="0"/>
                    </a:cubicBezTo>
                    <a:cubicBezTo>
                      <a:pt x="6" y="7"/>
                      <a:pt x="14" y="11"/>
                      <a:pt x="16" y="20"/>
                    </a:cubicBezTo>
                    <a:cubicBezTo>
                      <a:pt x="16" y="20"/>
                      <a:pt x="16" y="20"/>
                      <a:pt x="16"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8" name="Freeform 117">
                <a:extLst>
                  <a:ext uri="{FF2B5EF4-FFF2-40B4-BE49-F238E27FC236}">
                    <a16:creationId xmlns:a16="http://schemas.microsoft.com/office/drawing/2014/main" id="{96981EC0-7451-3312-DE6C-AD4CCA8525F1}"/>
                  </a:ext>
                </a:extLst>
              </p:cNvPr>
              <p:cNvSpPr/>
              <p:nvPr/>
            </p:nvSpPr>
            <p:spPr bwMode="auto">
              <a:xfrm>
                <a:off x="800" y="2167"/>
                <a:ext cx="20" cy="16"/>
              </a:xfrm>
              <a:custGeom>
                <a:avLst/>
                <a:gdLst>
                  <a:gd name="T0" fmla="*/ 15 w 17"/>
                  <a:gd name="T1" fmla="*/ 14 h 14"/>
                  <a:gd name="T2" fmla="*/ 0 w 17"/>
                  <a:gd name="T3" fmla="*/ 4 h 14"/>
                  <a:gd name="T4" fmla="*/ 15 w 17"/>
                  <a:gd name="T5" fmla="*/ 14 h 14"/>
                </a:gdLst>
                <a:ahLst/>
                <a:cxnLst>
                  <a:cxn ang="0">
                    <a:pos x="T0" y="T1"/>
                  </a:cxn>
                  <a:cxn ang="0">
                    <a:pos x="T2" y="T3"/>
                  </a:cxn>
                  <a:cxn ang="0">
                    <a:pos x="T4" y="T5"/>
                  </a:cxn>
                </a:cxnLst>
                <a:rect l="0" t="0" r="r" b="b"/>
                <a:pathLst>
                  <a:path w="17" h="14">
                    <a:moveTo>
                      <a:pt x="15" y="14"/>
                    </a:moveTo>
                    <a:cubicBezTo>
                      <a:pt x="11" y="11"/>
                      <a:pt x="6" y="8"/>
                      <a:pt x="0" y="4"/>
                    </a:cubicBezTo>
                    <a:cubicBezTo>
                      <a:pt x="12" y="0"/>
                      <a:pt x="17" y="3"/>
                      <a:pt x="15"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9" name="Freeform 118">
                <a:extLst>
                  <a:ext uri="{FF2B5EF4-FFF2-40B4-BE49-F238E27FC236}">
                    <a16:creationId xmlns:a16="http://schemas.microsoft.com/office/drawing/2014/main" id="{C638CF02-F703-737E-0DDC-66DF074C02CB}"/>
                  </a:ext>
                </a:extLst>
              </p:cNvPr>
              <p:cNvSpPr/>
              <p:nvPr/>
            </p:nvSpPr>
            <p:spPr bwMode="auto">
              <a:xfrm>
                <a:off x="1009" y="2547"/>
                <a:ext cx="16" cy="19"/>
              </a:xfrm>
              <a:custGeom>
                <a:avLst/>
                <a:gdLst>
                  <a:gd name="T0" fmla="*/ 0 w 14"/>
                  <a:gd name="T1" fmla="*/ 16 h 16"/>
                  <a:gd name="T2" fmla="*/ 7 w 14"/>
                  <a:gd name="T3" fmla="*/ 0 h 16"/>
                  <a:gd name="T4" fmla="*/ 0 w 14"/>
                  <a:gd name="T5" fmla="*/ 16 h 16"/>
                </a:gdLst>
                <a:ahLst/>
                <a:cxnLst>
                  <a:cxn ang="0">
                    <a:pos x="T0" y="T1"/>
                  </a:cxn>
                  <a:cxn ang="0">
                    <a:pos x="T2" y="T3"/>
                  </a:cxn>
                  <a:cxn ang="0">
                    <a:pos x="T4" y="T5"/>
                  </a:cxn>
                </a:cxnLst>
                <a:rect l="0" t="0" r="r" b="b"/>
                <a:pathLst>
                  <a:path w="14" h="16">
                    <a:moveTo>
                      <a:pt x="0" y="16"/>
                    </a:moveTo>
                    <a:cubicBezTo>
                      <a:pt x="0" y="9"/>
                      <a:pt x="4" y="5"/>
                      <a:pt x="7" y="0"/>
                    </a:cubicBezTo>
                    <a:cubicBezTo>
                      <a:pt x="5" y="5"/>
                      <a:pt x="14" y="14"/>
                      <a:pt x="0"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0" name="Freeform 119">
                <a:extLst>
                  <a:ext uri="{FF2B5EF4-FFF2-40B4-BE49-F238E27FC236}">
                    <a16:creationId xmlns:a16="http://schemas.microsoft.com/office/drawing/2014/main" id="{B7491609-3102-C81B-CEF6-113BB6BF5E38}"/>
                  </a:ext>
                </a:extLst>
              </p:cNvPr>
              <p:cNvSpPr/>
              <p:nvPr/>
            </p:nvSpPr>
            <p:spPr bwMode="auto">
              <a:xfrm>
                <a:off x="746" y="1569"/>
                <a:ext cx="15" cy="16"/>
              </a:xfrm>
              <a:custGeom>
                <a:avLst/>
                <a:gdLst>
                  <a:gd name="T0" fmla="*/ 2 w 13"/>
                  <a:gd name="T1" fmla="*/ 9 h 14"/>
                  <a:gd name="T2" fmla="*/ 4 w 13"/>
                  <a:gd name="T3" fmla="*/ 1 h 14"/>
                  <a:gd name="T4" fmla="*/ 10 w 13"/>
                  <a:gd name="T5" fmla="*/ 7 h 14"/>
                  <a:gd name="T6" fmla="*/ 7 w 13"/>
                  <a:gd name="T7" fmla="*/ 14 h 14"/>
                  <a:gd name="T8" fmla="*/ 7 w 13"/>
                  <a:gd name="T9" fmla="*/ 14 h 14"/>
                  <a:gd name="T10" fmla="*/ 2 w 13"/>
                  <a:gd name="T11" fmla="*/ 9 h 14"/>
                </a:gdLst>
                <a:ahLst/>
                <a:cxnLst>
                  <a:cxn ang="0">
                    <a:pos x="T0" y="T1"/>
                  </a:cxn>
                  <a:cxn ang="0">
                    <a:pos x="T2" y="T3"/>
                  </a:cxn>
                  <a:cxn ang="0">
                    <a:pos x="T4" y="T5"/>
                  </a:cxn>
                  <a:cxn ang="0">
                    <a:pos x="T6" y="T7"/>
                  </a:cxn>
                  <a:cxn ang="0">
                    <a:pos x="T8" y="T9"/>
                  </a:cxn>
                  <a:cxn ang="0">
                    <a:pos x="T10" y="T11"/>
                  </a:cxn>
                </a:cxnLst>
                <a:rect l="0" t="0" r="r" b="b"/>
                <a:pathLst>
                  <a:path w="13" h="14">
                    <a:moveTo>
                      <a:pt x="2" y="9"/>
                    </a:moveTo>
                    <a:cubicBezTo>
                      <a:pt x="3" y="6"/>
                      <a:pt x="0" y="2"/>
                      <a:pt x="4" y="1"/>
                    </a:cubicBezTo>
                    <a:cubicBezTo>
                      <a:pt x="7" y="0"/>
                      <a:pt x="8" y="4"/>
                      <a:pt x="10" y="7"/>
                    </a:cubicBezTo>
                    <a:cubicBezTo>
                      <a:pt x="13" y="10"/>
                      <a:pt x="12" y="13"/>
                      <a:pt x="7" y="14"/>
                    </a:cubicBezTo>
                    <a:cubicBezTo>
                      <a:pt x="7" y="14"/>
                      <a:pt x="7" y="14"/>
                      <a:pt x="7" y="14"/>
                    </a:cubicBezTo>
                    <a:cubicBezTo>
                      <a:pt x="7" y="11"/>
                      <a:pt x="5" y="9"/>
                      <a:pt x="2"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1" name="Freeform 120">
                <a:extLst>
                  <a:ext uri="{FF2B5EF4-FFF2-40B4-BE49-F238E27FC236}">
                    <a16:creationId xmlns:a16="http://schemas.microsoft.com/office/drawing/2014/main" id="{AB25D7C2-CD4F-731A-9ED6-81411BBC1ACC}"/>
                  </a:ext>
                </a:extLst>
              </p:cNvPr>
              <p:cNvSpPr/>
              <p:nvPr/>
            </p:nvSpPr>
            <p:spPr bwMode="auto">
              <a:xfrm>
                <a:off x="825" y="2118"/>
                <a:ext cx="7" cy="23"/>
              </a:xfrm>
              <a:custGeom>
                <a:avLst/>
                <a:gdLst>
                  <a:gd name="T0" fmla="*/ 3 w 6"/>
                  <a:gd name="T1" fmla="*/ 20 h 20"/>
                  <a:gd name="T2" fmla="*/ 1 w 6"/>
                  <a:gd name="T3" fmla="*/ 0 h 20"/>
                  <a:gd name="T4" fmla="*/ 3 w 6"/>
                  <a:gd name="T5" fmla="*/ 20 h 20"/>
                </a:gdLst>
                <a:ahLst/>
                <a:cxnLst>
                  <a:cxn ang="0">
                    <a:pos x="T0" y="T1"/>
                  </a:cxn>
                  <a:cxn ang="0">
                    <a:pos x="T2" y="T3"/>
                  </a:cxn>
                  <a:cxn ang="0">
                    <a:pos x="T4" y="T5"/>
                  </a:cxn>
                </a:cxnLst>
                <a:rect l="0" t="0" r="r" b="b"/>
                <a:pathLst>
                  <a:path w="6" h="20">
                    <a:moveTo>
                      <a:pt x="3" y="20"/>
                    </a:moveTo>
                    <a:cubicBezTo>
                      <a:pt x="0" y="12"/>
                      <a:pt x="0" y="7"/>
                      <a:pt x="1" y="0"/>
                    </a:cubicBezTo>
                    <a:cubicBezTo>
                      <a:pt x="6" y="6"/>
                      <a:pt x="6" y="12"/>
                      <a:pt x="3"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2" name="Freeform 121">
                <a:extLst>
                  <a:ext uri="{FF2B5EF4-FFF2-40B4-BE49-F238E27FC236}">
                    <a16:creationId xmlns:a16="http://schemas.microsoft.com/office/drawing/2014/main" id="{945191A1-D414-AB43-CD3E-F46F91BCC5FA}"/>
                  </a:ext>
                </a:extLst>
              </p:cNvPr>
              <p:cNvSpPr/>
              <p:nvPr/>
            </p:nvSpPr>
            <p:spPr bwMode="auto">
              <a:xfrm>
                <a:off x="774" y="2146"/>
                <a:ext cx="12" cy="12"/>
              </a:xfrm>
              <a:custGeom>
                <a:avLst/>
                <a:gdLst>
                  <a:gd name="T0" fmla="*/ 0 w 11"/>
                  <a:gd name="T1" fmla="*/ 2 h 10"/>
                  <a:gd name="T2" fmla="*/ 11 w 11"/>
                  <a:gd name="T3" fmla="*/ 7 h 10"/>
                  <a:gd name="T4" fmla="*/ 10 w 11"/>
                  <a:gd name="T5" fmla="*/ 10 h 10"/>
                  <a:gd name="T6" fmla="*/ 0 w 11"/>
                  <a:gd name="T7" fmla="*/ 2 h 10"/>
                </a:gdLst>
                <a:ahLst/>
                <a:cxnLst>
                  <a:cxn ang="0">
                    <a:pos x="T0" y="T1"/>
                  </a:cxn>
                  <a:cxn ang="0">
                    <a:pos x="T2" y="T3"/>
                  </a:cxn>
                  <a:cxn ang="0">
                    <a:pos x="T4" y="T5"/>
                  </a:cxn>
                  <a:cxn ang="0">
                    <a:pos x="T6" y="T7"/>
                  </a:cxn>
                </a:cxnLst>
                <a:rect l="0" t="0" r="r" b="b"/>
                <a:pathLst>
                  <a:path w="11" h="10">
                    <a:moveTo>
                      <a:pt x="0" y="2"/>
                    </a:moveTo>
                    <a:cubicBezTo>
                      <a:pt x="7" y="0"/>
                      <a:pt x="9" y="3"/>
                      <a:pt x="11" y="7"/>
                    </a:cubicBezTo>
                    <a:cubicBezTo>
                      <a:pt x="11" y="8"/>
                      <a:pt x="10" y="10"/>
                      <a:pt x="10" y="10"/>
                    </a:cubicBezTo>
                    <a:cubicBezTo>
                      <a:pt x="4" y="10"/>
                      <a:pt x="3" y="6"/>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3" name="Freeform 122">
                <a:extLst>
                  <a:ext uri="{FF2B5EF4-FFF2-40B4-BE49-F238E27FC236}">
                    <a16:creationId xmlns:a16="http://schemas.microsoft.com/office/drawing/2014/main" id="{EE401109-1E72-25E5-EC7C-7582B3C9361C}"/>
                  </a:ext>
                </a:extLst>
              </p:cNvPr>
              <p:cNvSpPr/>
              <p:nvPr/>
            </p:nvSpPr>
            <p:spPr bwMode="auto">
              <a:xfrm>
                <a:off x="929" y="2676"/>
                <a:ext cx="13" cy="17"/>
              </a:xfrm>
              <a:custGeom>
                <a:avLst/>
                <a:gdLst>
                  <a:gd name="T0" fmla="*/ 5 w 12"/>
                  <a:gd name="T1" fmla="*/ 0 h 15"/>
                  <a:gd name="T2" fmla="*/ 12 w 12"/>
                  <a:gd name="T3" fmla="*/ 13 h 15"/>
                  <a:gd name="T4" fmla="*/ 12 w 12"/>
                  <a:gd name="T5" fmla="*/ 15 h 15"/>
                  <a:gd name="T6" fmla="*/ 0 w 12"/>
                  <a:gd name="T7" fmla="*/ 14 h 15"/>
                  <a:gd name="T8" fmla="*/ 5 w 12"/>
                  <a:gd name="T9" fmla="*/ 0 h 15"/>
                </a:gdLst>
                <a:ahLst/>
                <a:cxnLst>
                  <a:cxn ang="0">
                    <a:pos x="T0" y="T1"/>
                  </a:cxn>
                  <a:cxn ang="0">
                    <a:pos x="T2" y="T3"/>
                  </a:cxn>
                  <a:cxn ang="0">
                    <a:pos x="T4" y="T5"/>
                  </a:cxn>
                  <a:cxn ang="0">
                    <a:pos x="T6" y="T7"/>
                  </a:cxn>
                  <a:cxn ang="0">
                    <a:pos x="T8" y="T9"/>
                  </a:cxn>
                </a:cxnLst>
                <a:rect l="0" t="0" r="r" b="b"/>
                <a:pathLst>
                  <a:path w="12" h="15">
                    <a:moveTo>
                      <a:pt x="5" y="0"/>
                    </a:moveTo>
                    <a:cubicBezTo>
                      <a:pt x="7" y="4"/>
                      <a:pt x="10" y="9"/>
                      <a:pt x="12" y="13"/>
                    </a:cubicBezTo>
                    <a:cubicBezTo>
                      <a:pt x="12" y="13"/>
                      <a:pt x="12" y="14"/>
                      <a:pt x="12" y="15"/>
                    </a:cubicBezTo>
                    <a:cubicBezTo>
                      <a:pt x="8" y="15"/>
                      <a:pt x="4" y="14"/>
                      <a:pt x="0" y="14"/>
                    </a:cubicBezTo>
                    <a:cubicBezTo>
                      <a:pt x="3" y="10"/>
                      <a:pt x="6" y="6"/>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4" name="Freeform 123">
                <a:extLst>
                  <a:ext uri="{FF2B5EF4-FFF2-40B4-BE49-F238E27FC236}">
                    <a16:creationId xmlns:a16="http://schemas.microsoft.com/office/drawing/2014/main" id="{23CCE356-1906-E832-4480-B093FFCB1FDB}"/>
                  </a:ext>
                </a:extLst>
              </p:cNvPr>
              <p:cNvSpPr/>
              <p:nvPr/>
            </p:nvSpPr>
            <p:spPr bwMode="auto">
              <a:xfrm>
                <a:off x="642" y="1517"/>
                <a:ext cx="18" cy="9"/>
              </a:xfrm>
              <a:custGeom>
                <a:avLst/>
                <a:gdLst>
                  <a:gd name="T0" fmla="*/ 16 w 16"/>
                  <a:gd name="T1" fmla="*/ 8 h 8"/>
                  <a:gd name="T2" fmla="*/ 0 w 16"/>
                  <a:gd name="T3" fmla="*/ 2 h 8"/>
                  <a:gd name="T4" fmla="*/ 16 w 16"/>
                  <a:gd name="T5" fmla="*/ 8 h 8"/>
                </a:gdLst>
                <a:ahLst/>
                <a:cxnLst>
                  <a:cxn ang="0">
                    <a:pos x="T0" y="T1"/>
                  </a:cxn>
                  <a:cxn ang="0">
                    <a:pos x="T2" y="T3"/>
                  </a:cxn>
                  <a:cxn ang="0">
                    <a:pos x="T4" y="T5"/>
                  </a:cxn>
                </a:cxnLst>
                <a:rect l="0" t="0" r="r" b="b"/>
                <a:pathLst>
                  <a:path w="16" h="8">
                    <a:moveTo>
                      <a:pt x="16" y="8"/>
                    </a:moveTo>
                    <a:cubicBezTo>
                      <a:pt x="8" y="8"/>
                      <a:pt x="4" y="5"/>
                      <a:pt x="0" y="2"/>
                    </a:cubicBezTo>
                    <a:cubicBezTo>
                      <a:pt x="6" y="0"/>
                      <a:pt x="10" y="3"/>
                      <a:pt x="16"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5" name="Freeform 124">
                <a:extLst>
                  <a:ext uri="{FF2B5EF4-FFF2-40B4-BE49-F238E27FC236}">
                    <a16:creationId xmlns:a16="http://schemas.microsoft.com/office/drawing/2014/main" id="{49090DB6-CF4F-D0C8-1CF3-649F4F14A9E5}"/>
                  </a:ext>
                </a:extLst>
              </p:cNvPr>
              <p:cNvSpPr/>
              <p:nvPr/>
            </p:nvSpPr>
            <p:spPr bwMode="auto">
              <a:xfrm>
                <a:off x="780" y="1643"/>
                <a:ext cx="10" cy="11"/>
              </a:xfrm>
              <a:custGeom>
                <a:avLst/>
                <a:gdLst>
                  <a:gd name="T0" fmla="*/ 0 w 9"/>
                  <a:gd name="T1" fmla="*/ 0 h 9"/>
                  <a:gd name="T2" fmla="*/ 9 w 9"/>
                  <a:gd name="T3" fmla="*/ 9 h 9"/>
                  <a:gd name="T4" fmla="*/ 0 w 9"/>
                  <a:gd name="T5" fmla="*/ 0 h 9"/>
                </a:gdLst>
                <a:ahLst/>
                <a:cxnLst>
                  <a:cxn ang="0">
                    <a:pos x="T0" y="T1"/>
                  </a:cxn>
                  <a:cxn ang="0">
                    <a:pos x="T2" y="T3"/>
                  </a:cxn>
                  <a:cxn ang="0">
                    <a:pos x="T4" y="T5"/>
                  </a:cxn>
                </a:cxnLst>
                <a:rect l="0" t="0" r="r" b="b"/>
                <a:pathLst>
                  <a:path w="9" h="9">
                    <a:moveTo>
                      <a:pt x="0" y="0"/>
                    </a:moveTo>
                    <a:cubicBezTo>
                      <a:pt x="5" y="1"/>
                      <a:pt x="8" y="3"/>
                      <a:pt x="9" y="9"/>
                    </a:cubicBezTo>
                    <a:cubicBezTo>
                      <a:pt x="3" y="8"/>
                      <a:pt x="1" y="6"/>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6" name="Freeform 125">
                <a:extLst>
                  <a:ext uri="{FF2B5EF4-FFF2-40B4-BE49-F238E27FC236}">
                    <a16:creationId xmlns:a16="http://schemas.microsoft.com/office/drawing/2014/main" id="{2942D3C6-C83B-DCA6-AD14-995CDEF82B01}"/>
                  </a:ext>
                </a:extLst>
              </p:cNvPr>
              <p:cNvSpPr/>
              <p:nvPr/>
            </p:nvSpPr>
            <p:spPr bwMode="auto">
              <a:xfrm>
                <a:off x="983" y="2589"/>
                <a:ext cx="9" cy="12"/>
              </a:xfrm>
              <a:custGeom>
                <a:avLst/>
                <a:gdLst>
                  <a:gd name="T0" fmla="*/ 1 w 8"/>
                  <a:gd name="T1" fmla="*/ 11 h 11"/>
                  <a:gd name="T2" fmla="*/ 8 w 8"/>
                  <a:gd name="T3" fmla="*/ 0 h 11"/>
                  <a:gd name="T4" fmla="*/ 1 w 8"/>
                  <a:gd name="T5" fmla="*/ 11 h 11"/>
                </a:gdLst>
                <a:ahLst/>
                <a:cxnLst>
                  <a:cxn ang="0">
                    <a:pos x="T0" y="T1"/>
                  </a:cxn>
                  <a:cxn ang="0">
                    <a:pos x="T2" y="T3"/>
                  </a:cxn>
                  <a:cxn ang="0">
                    <a:pos x="T4" y="T5"/>
                  </a:cxn>
                </a:cxnLst>
                <a:rect l="0" t="0" r="r" b="b"/>
                <a:pathLst>
                  <a:path w="8" h="11">
                    <a:moveTo>
                      <a:pt x="1" y="11"/>
                    </a:moveTo>
                    <a:cubicBezTo>
                      <a:pt x="2" y="7"/>
                      <a:pt x="0" y="2"/>
                      <a:pt x="8" y="0"/>
                    </a:cubicBezTo>
                    <a:cubicBezTo>
                      <a:pt x="8" y="5"/>
                      <a:pt x="6" y="9"/>
                      <a:pt x="1"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7" name="Freeform 126">
                <a:extLst>
                  <a:ext uri="{FF2B5EF4-FFF2-40B4-BE49-F238E27FC236}">
                    <a16:creationId xmlns:a16="http://schemas.microsoft.com/office/drawing/2014/main" id="{DF1BFEB2-A1DE-FA00-3013-C9417B5B36E9}"/>
                  </a:ext>
                </a:extLst>
              </p:cNvPr>
              <p:cNvSpPr/>
              <p:nvPr/>
            </p:nvSpPr>
            <p:spPr bwMode="auto">
              <a:xfrm>
                <a:off x="879" y="2456"/>
                <a:ext cx="16" cy="9"/>
              </a:xfrm>
              <a:custGeom>
                <a:avLst/>
                <a:gdLst>
                  <a:gd name="T0" fmla="*/ 0 w 14"/>
                  <a:gd name="T1" fmla="*/ 4 h 8"/>
                  <a:gd name="T2" fmla="*/ 14 w 14"/>
                  <a:gd name="T3" fmla="*/ 4 h 8"/>
                  <a:gd name="T4" fmla="*/ 0 w 14"/>
                  <a:gd name="T5" fmla="*/ 4 h 8"/>
                </a:gdLst>
                <a:ahLst/>
                <a:cxnLst>
                  <a:cxn ang="0">
                    <a:pos x="T0" y="T1"/>
                  </a:cxn>
                  <a:cxn ang="0">
                    <a:pos x="T2" y="T3"/>
                  </a:cxn>
                  <a:cxn ang="0">
                    <a:pos x="T4" y="T5"/>
                  </a:cxn>
                </a:cxnLst>
                <a:rect l="0" t="0" r="r" b="b"/>
                <a:pathLst>
                  <a:path w="14" h="8">
                    <a:moveTo>
                      <a:pt x="0" y="4"/>
                    </a:moveTo>
                    <a:cubicBezTo>
                      <a:pt x="4" y="0"/>
                      <a:pt x="8" y="1"/>
                      <a:pt x="14" y="4"/>
                    </a:cubicBezTo>
                    <a:cubicBezTo>
                      <a:pt x="8" y="8"/>
                      <a:pt x="4" y="3"/>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8" name="Freeform 127">
                <a:extLst>
                  <a:ext uri="{FF2B5EF4-FFF2-40B4-BE49-F238E27FC236}">
                    <a16:creationId xmlns:a16="http://schemas.microsoft.com/office/drawing/2014/main" id="{91C32999-250A-D2B5-A408-CA66B1978307}"/>
                  </a:ext>
                </a:extLst>
              </p:cNvPr>
              <p:cNvSpPr/>
              <p:nvPr/>
            </p:nvSpPr>
            <p:spPr bwMode="auto">
              <a:xfrm>
                <a:off x="809" y="2465"/>
                <a:ext cx="14" cy="9"/>
              </a:xfrm>
              <a:custGeom>
                <a:avLst/>
                <a:gdLst>
                  <a:gd name="T0" fmla="*/ 3 w 12"/>
                  <a:gd name="T1" fmla="*/ 8 h 8"/>
                  <a:gd name="T2" fmla="*/ 6 w 12"/>
                  <a:gd name="T3" fmla="*/ 2 h 8"/>
                  <a:gd name="T4" fmla="*/ 12 w 12"/>
                  <a:gd name="T5" fmla="*/ 6 h 8"/>
                  <a:gd name="T6" fmla="*/ 12 w 12"/>
                  <a:gd name="T7" fmla="*/ 6 h 8"/>
                  <a:gd name="T8" fmla="*/ 5 w 12"/>
                  <a:gd name="T9" fmla="*/ 8 h 8"/>
                  <a:gd name="T10" fmla="*/ 5 w 12"/>
                  <a:gd name="T11" fmla="*/ 8 h 8"/>
                  <a:gd name="T12" fmla="*/ 3 w 12"/>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2" h="8">
                    <a:moveTo>
                      <a:pt x="3" y="8"/>
                    </a:moveTo>
                    <a:cubicBezTo>
                      <a:pt x="0" y="4"/>
                      <a:pt x="3" y="3"/>
                      <a:pt x="6" y="2"/>
                    </a:cubicBezTo>
                    <a:cubicBezTo>
                      <a:pt x="10" y="0"/>
                      <a:pt x="12" y="2"/>
                      <a:pt x="12" y="6"/>
                    </a:cubicBezTo>
                    <a:cubicBezTo>
                      <a:pt x="12" y="6"/>
                      <a:pt x="12" y="6"/>
                      <a:pt x="12" y="6"/>
                    </a:cubicBezTo>
                    <a:cubicBezTo>
                      <a:pt x="10" y="6"/>
                      <a:pt x="7" y="5"/>
                      <a:pt x="5" y="8"/>
                    </a:cubicBezTo>
                    <a:cubicBezTo>
                      <a:pt x="5" y="8"/>
                      <a:pt x="5" y="8"/>
                      <a:pt x="5" y="8"/>
                    </a:cubicBezTo>
                    <a:cubicBezTo>
                      <a:pt x="4" y="8"/>
                      <a:pt x="3" y="8"/>
                      <a:pt x="3"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9" name="Freeform 128">
                <a:extLst>
                  <a:ext uri="{FF2B5EF4-FFF2-40B4-BE49-F238E27FC236}">
                    <a16:creationId xmlns:a16="http://schemas.microsoft.com/office/drawing/2014/main" id="{7D702F88-AAD2-B1C4-7AA2-700343EF8550}"/>
                  </a:ext>
                </a:extLst>
              </p:cNvPr>
              <p:cNvSpPr/>
              <p:nvPr/>
            </p:nvSpPr>
            <p:spPr bwMode="auto">
              <a:xfrm>
                <a:off x="805" y="2103"/>
                <a:ext cx="8" cy="13"/>
              </a:xfrm>
              <a:custGeom>
                <a:avLst/>
                <a:gdLst>
                  <a:gd name="T0" fmla="*/ 5 w 7"/>
                  <a:gd name="T1" fmla="*/ 0 h 12"/>
                  <a:gd name="T2" fmla="*/ 4 w 7"/>
                  <a:gd name="T3" fmla="*/ 12 h 12"/>
                  <a:gd name="T4" fmla="*/ 5 w 7"/>
                  <a:gd name="T5" fmla="*/ 0 h 12"/>
                </a:gdLst>
                <a:ahLst/>
                <a:cxnLst>
                  <a:cxn ang="0">
                    <a:pos x="T0" y="T1"/>
                  </a:cxn>
                  <a:cxn ang="0">
                    <a:pos x="T2" y="T3"/>
                  </a:cxn>
                  <a:cxn ang="0">
                    <a:pos x="T4" y="T5"/>
                  </a:cxn>
                </a:cxnLst>
                <a:rect l="0" t="0" r="r" b="b"/>
                <a:pathLst>
                  <a:path w="7" h="12">
                    <a:moveTo>
                      <a:pt x="5" y="0"/>
                    </a:moveTo>
                    <a:cubicBezTo>
                      <a:pt x="7" y="4"/>
                      <a:pt x="7" y="8"/>
                      <a:pt x="4" y="12"/>
                    </a:cubicBezTo>
                    <a:cubicBezTo>
                      <a:pt x="0" y="6"/>
                      <a:pt x="5" y="4"/>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0" name="Freeform 129">
                <a:extLst>
                  <a:ext uri="{FF2B5EF4-FFF2-40B4-BE49-F238E27FC236}">
                    <a16:creationId xmlns:a16="http://schemas.microsoft.com/office/drawing/2014/main" id="{47B68009-AD3B-9DBC-5AE2-F6CDAD6B9349}"/>
                  </a:ext>
                </a:extLst>
              </p:cNvPr>
              <p:cNvSpPr/>
              <p:nvPr/>
            </p:nvSpPr>
            <p:spPr bwMode="auto">
              <a:xfrm>
                <a:off x="796" y="1637"/>
                <a:ext cx="6" cy="11"/>
              </a:xfrm>
              <a:custGeom>
                <a:avLst/>
                <a:gdLst>
                  <a:gd name="T0" fmla="*/ 0 w 6"/>
                  <a:gd name="T1" fmla="*/ 0 h 9"/>
                  <a:gd name="T2" fmla="*/ 6 w 6"/>
                  <a:gd name="T3" fmla="*/ 9 h 9"/>
                  <a:gd name="T4" fmla="*/ 0 w 6"/>
                  <a:gd name="T5" fmla="*/ 0 h 9"/>
                </a:gdLst>
                <a:ahLst/>
                <a:cxnLst>
                  <a:cxn ang="0">
                    <a:pos x="T0" y="T1"/>
                  </a:cxn>
                  <a:cxn ang="0">
                    <a:pos x="T2" y="T3"/>
                  </a:cxn>
                  <a:cxn ang="0">
                    <a:pos x="T4" y="T5"/>
                  </a:cxn>
                </a:cxnLst>
                <a:rect l="0" t="0" r="r" b="b"/>
                <a:pathLst>
                  <a:path w="6" h="9">
                    <a:moveTo>
                      <a:pt x="0" y="0"/>
                    </a:moveTo>
                    <a:cubicBezTo>
                      <a:pt x="3" y="2"/>
                      <a:pt x="6" y="3"/>
                      <a:pt x="6" y="9"/>
                    </a:cubicBezTo>
                    <a:cubicBezTo>
                      <a:pt x="0" y="8"/>
                      <a:pt x="0" y="4"/>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1" name="Freeform 130">
                <a:extLst>
                  <a:ext uri="{FF2B5EF4-FFF2-40B4-BE49-F238E27FC236}">
                    <a16:creationId xmlns:a16="http://schemas.microsoft.com/office/drawing/2014/main" id="{CF362626-A0F1-C622-A434-B5B2AE443932}"/>
                  </a:ext>
                </a:extLst>
              </p:cNvPr>
              <p:cNvSpPr/>
              <p:nvPr/>
            </p:nvSpPr>
            <p:spPr bwMode="auto">
              <a:xfrm>
                <a:off x="738" y="1555"/>
                <a:ext cx="8" cy="8"/>
              </a:xfrm>
              <a:custGeom>
                <a:avLst/>
                <a:gdLst>
                  <a:gd name="T0" fmla="*/ 7 w 7"/>
                  <a:gd name="T1" fmla="*/ 7 h 7"/>
                  <a:gd name="T2" fmla="*/ 0 w 7"/>
                  <a:gd name="T3" fmla="*/ 3 h 7"/>
                  <a:gd name="T4" fmla="*/ 2 w 7"/>
                  <a:gd name="T5" fmla="*/ 0 h 7"/>
                  <a:gd name="T6" fmla="*/ 7 w 7"/>
                  <a:gd name="T7" fmla="*/ 7 h 7"/>
                </a:gdLst>
                <a:ahLst/>
                <a:cxnLst>
                  <a:cxn ang="0">
                    <a:pos x="T0" y="T1"/>
                  </a:cxn>
                  <a:cxn ang="0">
                    <a:pos x="T2" y="T3"/>
                  </a:cxn>
                  <a:cxn ang="0">
                    <a:pos x="T4" y="T5"/>
                  </a:cxn>
                  <a:cxn ang="0">
                    <a:pos x="T6" y="T7"/>
                  </a:cxn>
                </a:cxnLst>
                <a:rect l="0" t="0" r="r" b="b"/>
                <a:pathLst>
                  <a:path w="7" h="7">
                    <a:moveTo>
                      <a:pt x="7" y="7"/>
                    </a:moveTo>
                    <a:cubicBezTo>
                      <a:pt x="4" y="6"/>
                      <a:pt x="1" y="6"/>
                      <a:pt x="0" y="3"/>
                    </a:cubicBezTo>
                    <a:cubicBezTo>
                      <a:pt x="0" y="1"/>
                      <a:pt x="1" y="0"/>
                      <a:pt x="2" y="0"/>
                    </a:cubicBezTo>
                    <a:cubicBezTo>
                      <a:pt x="6" y="1"/>
                      <a:pt x="6" y="4"/>
                      <a:pt x="7"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2" name="Freeform 131">
                <a:extLst>
                  <a:ext uri="{FF2B5EF4-FFF2-40B4-BE49-F238E27FC236}">
                    <a16:creationId xmlns:a16="http://schemas.microsoft.com/office/drawing/2014/main" id="{A28A70B3-0D2B-88ED-9E09-A0E6841B7033}"/>
                  </a:ext>
                </a:extLst>
              </p:cNvPr>
              <p:cNvSpPr/>
              <p:nvPr/>
            </p:nvSpPr>
            <p:spPr bwMode="auto">
              <a:xfrm>
                <a:off x="790" y="2161"/>
                <a:ext cx="8" cy="9"/>
              </a:xfrm>
              <a:custGeom>
                <a:avLst/>
                <a:gdLst>
                  <a:gd name="T0" fmla="*/ 0 w 7"/>
                  <a:gd name="T1" fmla="*/ 4 h 8"/>
                  <a:gd name="T2" fmla="*/ 0 w 7"/>
                  <a:gd name="T3" fmla="*/ 3 h 8"/>
                  <a:gd name="T4" fmla="*/ 6 w 7"/>
                  <a:gd name="T5" fmla="*/ 2 h 8"/>
                  <a:gd name="T6" fmla="*/ 6 w 7"/>
                  <a:gd name="T7" fmla="*/ 5 h 8"/>
                  <a:gd name="T8" fmla="*/ 0 w 7"/>
                  <a:gd name="T9" fmla="*/ 4 h 8"/>
                </a:gdLst>
                <a:ahLst/>
                <a:cxnLst>
                  <a:cxn ang="0">
                    <a:pos x="T0" y="T1"/>
                  </a:cxn>
                  <a:cxn ang="0">
                    <a:pos x="T2" y="T3"/>
                  </a:cxn>
                  <a:cxn ang="0">
                    <a:pos x="T4" y="T5"/>
                  </a:cxn>
                  <a:cxn ang="0">
                    <a:pos x="T6" y="T7"/>
                  </a:cxn>
                  <a:cxn ang="0">
                    <a:pos x="T8" y="T9"/>
                  </a:cxn>
                </a:cxnLst>
                <a:rect l="0" t="0" r="r" b="b"/>
                <a:pathLst>
                  <a:path w="7" h="8">
                    <a:moveTo>
                      <a:pt x="0" y="4"/>
                    </a:moveTo>
                    <a:cubicBezTo>
                      <a:pt x="0" y="4"/>
                      <a:pt x="0" y="3"/>
                      <a:pt x="0" y="3"/>
                    </a:cubicBezTo>
                    <a:cubicBezTo>
                      <a:pt x="1" y="0"/>
                      <a:pt x="3" y="0"/>
                      <a:pt x="6" y="2"/>
                    </a:cubicBezTo>
                    <a:cubicBezTo>
                      <a:pt x="6" y="3"/>
                      <a:pt x="7" y="5"/>
                      <a:pt x="6" y="5"/>
                    </a:cubicBezTo>
                    <a:cubicBezTo>
                      <a:pt x="4" y="8"/>
                      <a:pt x="2" y="5"/>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3" name="Freeform 132">
                <a:extLst>
                  <a:ext uri="{FF2B5EF4-FFF2-40B4-BE49-F238E27FC236}">
                    <a16:creationId xmlns:a16="http://schemas.microsoft.com/office/drawing/2014/main" id="{BF11F34A-6F7D-1EA9-F07A-109B6925D4DD}"/>
                  </a:ext>
                </a:extLst>
              </p:cNvPr>
              <p:cNvSpPr/>
              <p:nvPr/>
            </p:nvSpPr>
            <p:spPr bwMode="auto">
              <a:xfrm>
                <a:off x="768" y="1635"/>
                <a:ext cx="8" cy="7"/>
              </a:xfrm>
              <a:custGeom>
                <a:avLst/>
                <a:gdLst>
                  <a:gd name="T0" fmla="*/ 5 w 7"/>
                  <a:gd name="T1" fmla="*/ 0 h 6"/>
                  <a:gd name="T2" fmla="*/ 6 w 7"/>
                  <a:gd name="T3" fmla="*/ 3 h 6"/>
                  <a:gd name="T4" fmla="*/ 4 w 7"/>
                  <a:gd name="T5" fmla="*/ 6 h 6"/>
                  <a:gd name="T6" fmla="*/ 1 w 7"/>
                  <a:gd name="T7" fmla="*/ 3 h 6"/>
                  <a:gd name="T8" fmla="*/ 5 w 7"/>
                  <a:gd name="T9" fmla="*/ 0 h 6"/>
                </a:gdLst>
                <a:ahLst/>
                <a:cxnLst>
                  <a:cxn ang="0">
                    <a:pos x="T0" y="T1"/>
                  </a:cxn>
                  <a:cxn ang="0">
                    <a:pos x="T2" y="T3"/>
                  </a:cxn>
                  <a:cxn ang="0">
                    <a:pos x="T4" y="T5"/>
                  </a:cxn>
                  <a:cxn ang="0">
                    <a:pos x="T6" y="T7"/>
                  </a:cxn>
                  <a:cxn ang="0">
                    <a:pos x="T8" y="T9"/>
                  </a:cxn>
                </a:cxnLst>
                <a:rect l="0" t="0" r="r" b="b"/>
                <a:pathLst>
                  <a:path w="7" h="6">
                    <a:moveTo>
                      <a:pt x="5" y="0"/>
                    </a:moveTo>
                    <a:cubicBezTo>
                      <a:pt x="5" y="0"/>
                      <a:pt x="6" y="2"/>
                      <a:pt x="6" y="3"/>
                    </a:cubicBezTo>
                    <a:cubicBezTo>
                      <a:pt x="7" y="5"/>
                      <a:pt x="6" y="6"/>
                      <a:pt x="4" y="6"/>
                    </a:cubicBezTo>
                    <a:cubicBezTo>
                      <a:pt x="3" y="5"/>
                      <a:pt x="1" y="4"/>
                      <a:pt x="1" y="3"/>
                    </a:cubicBezTo>
                    <a:cubicBezTo>
                      <a:pt x="0" y="1"/>
                      <a:pt x="1" y="1"/>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4" name="Freeform 133">
                <a:extLst>
                  <a:ext uri="{FF2B5EF4-FFF2-40B4-BE49-F238E27FC236}">
                    <a16:creationId xmlns:a16="http://schemas.microsoft.com/office/drawing/2014/main" id="{5BA368A7-F651-FE70-2A78-61E3BD2D6F35}"/>
                  </a:ext>
                </a:extLst>
              </p:cNvPr>
              <p:cNvSpPr/>
              <p:nvPr/>
            </p:nvSpPr>
            <p:spPr bwMode="auto">
              <a:xfrm>
                <a:off x="1003" y="2566"/>
                <a:ext cx="8" cy="11"/>
              </a:xfrm>
              <a:custGeom>
                <a:avLst/>
                <a:gdLst>
                  <a:gd name="T0" fmla="*/ 0 w 7"/>
                  <a:gd name="T1" fmla="*/ 10 h 10"/>
                  <a:gd name="T2" fmla="*/ 5 w 7"/>
                  <a:gd name="T3" fmla="*/ 0 h 10"/>
                  <a:gd name="T4" fmla="*/ 5 w 7"/>
                  <a:gd name="T5" fmla="*/ 0 h 10"/>
                  <a:gd name="T6" fmla="*/ 0 w 7"/>
                  <a:gd name="T7" fmla="*/ 10 h 10"/>
                </a:gdLst>
                <a:ahLst/>
                <a:cxnLst>
                  <a:cxn ang="0">
                    <a:pos x="T0" y="T1"/>
                  </a:cxn>
                  <a:cxn ang="0">
                    <a:pos x="T2" y="T3"/>
                  </a:cxn>
                  <a:cxn ang="0">
                    <a:pos x="T4" y="T5"/>
                  </a:cxn>
                  <a:cxn ang="0">
                    <a:pos x="T6" y="T7"/>
                  </a:cxn>
                </a:cxnLst>
                <a:rect l="0" t="0" r="r" b="b"/>
                <a:pathLst>
                  <a:path w="7" h="10">
                    <a:moveTo>
                      <a:pt x="0" y="10"/>
                    </a:moveTo>
                    <a:cubicBezTo>
                      <a:pt x="1" y="6"/>
                      <a:pt x="2" y="2"/>
                      <a:pt x="5" y="0"/>
                    </a:cubicBezTo>
                    <a:cubicBezTo>
                      <a:pt x="5" y="0"/>
                      <a:pt x="5" y="0"/>
                      <a:pt x="5" y="0"/>
                    </a:cubicBezTo>
                    <a:cubicBezTo>
                      <a:pt x="5" y="4"/>
                      <a:pt x="7" y="9"/>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5" name="Freeform 134">
                <a:extLst>
                  <a:ext uri="{FF2B5EF4-FFF2-40B4-BE49-F238E27FC236}">
                    <a16:creationId xmlns:a16="http://schemas.microsoft.com/office/drawing/2014/main" id="{78A63D08-B00C-AB8F-DBD7-D21C03C4D634}"/>
                  </a:ext>
                </a:extLst>
              </p:cNvPr>
              <p:cNvSpPr/>
              <p:nvPr/>
            </p:nvSpPr>
            <p:spPr bwMode="auto">
              <a:xfrm>
                <a:off x="775" y="2677"/>
                <a:ext cx="5" cy="14"/>
              </a:xfrm>
              <a:custGeom>
                <a:avLst/>
                <a:gdLst>
                  <a:gd name="T0" fmla="*/ 3 w 4"/>
                  <a:gd name="T1" fmla="*/ 0 h 12"/>
                  <a:gd name="T2" fmla="*/ 2 w 4"/>
                  <a:gd name="T3" fmla="*/ 12 h 12"/>
                  <a:gd name="T4" fmla="*/ 3 w 4"/>
                  <a:gd name="T5" fmla="*/ 0 h 12"/>
                </a:gdLst>
                <a:ahLst/>
                <a:cxnLst>
                  <a:cxn ang="0">
                    <a:pos x="T0" y="T1"/>
                  </a:cxn>
                  <a:cxn ang="0">
                    <a:pos x="T2" y="T3"/>
                  </a:cxn>
                  <a:cxn ang="0">
                    <a:pos x="T4" y="T5"/>
                  </a:cxn>
                </a:cxnLst>
                <a:rect l="0" t="0" r="r" b="b"/>
                <a:pathLst>
                  <a:path w="4" h="12">
                    <a:moveTo>
                      <a:pt x="3" y="0"/>
                    </a:moveTo>
                    <a:cubicBezTo>
                      <a:pt x="3" y="4"/>
                      <a:pt x="4" y="8"/>
                      <a:pt x="2" y="12"/>
                    </a:cubicBezTo>
                    <a:cubicBezTo>
                      <a:pt x="1" y="8"/>
                      <a:pt x="0" y="4"/>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6" name="Freeform 135">
                <a:extLst>
                  <a:ext uri="{FF2B5EF4-FFF2-40B4-BE49-F238E27FC236}">
                    <a16:creationId xmlns:a16="http://schemas.microsoft.com/office/drawing/2014/main" id="{2294B647-29F7-9592-EF34-CB136324BF15}"/>
                  </a:ext>
                </a:extLst>
              </p:cNvPr>
              <p:cNvSpPr/>
              <p:nvPr/>
            </p:nvSpPr>
            <p:spPr bwMode="auto">
              <a:xfrm>
                <a:off x="964" y="2488"/>
                <a:ext cx="5" cy="9"/>
              </a:xfrm>
              <a:custGeom>
                <a:avLst/>
                <a:gdLst>
                  <a:gd name="T0" fmla="*/ 2 w 4"/>
                  <a:gd name="T1" fmla="*/ 0 h 8"/>
                  <a:gd name="T2" fmla="*/ 2 w 4"/>
                  <a:gd name="T3" fmla="*/ 8 h 8"/>
                  <a:gd name="T4" fmla="*/ 2 w 4"/>
                  <a:gd name="T5" fmla="*/ 0 h 8"/>
                </a:gdLst>
                <a:ahLst/>
                <a:cxnLst>
                  <a:cxn ang="0">
                    <a:pos x="T0" y="T1"/>
                  </a:cxn>
                  <a:cxn ang="0">
                    <a:pos x="T2" y="T3"/>
                  </a:cxn>
                  <a:cxn ang="0">
                    <a:pos x="T4" y="T5"/>
                  </a:cxn>
                </a:cxnLst>
                <a:rect l="0" t="0" r="r" b="b"/>
                <a:pathLst>
                  <a:path w="4" h="8">
                    <a:moveTo>
                      <a:pt x="2" y="0"/>
                    </a:moveTo>
                    <a:cubicBezTo>
                      <a:pt x="4" y="2"/>
                      <a:pt x="3" y="5"/>
                      <a:pt x="2" y="8"/>
                    </a:cubicBezTo>
                    <a:cubicBezTo>
                      <a:pt x="0" y="5"/>
                      <a:pt x="0" y="3"/>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7" name="Freeform 136">
                <a:extLst>
                  <a:ext uri="{FF2B5EF4-FFF2-40B4-BE49-F238E27FC236}">
                    <a16:creationId xmlns:a16="http://schemas.microsoft.com/office/drawing/2014/main" id="{596DED4B-6D58-2D22-C9F7-4628006DDBE3}"/>
                  </a:ext>
                </a:extLst>
              </p:cNvPr>
              <p:cNvSpPr/>
              <p:nvPr/>
            </p:nvSpPr>
            <p:spPr bwMode="auto">
              <a:xfrm>
                <a:off x="777" y="2084"/>
                <a:ext cx="5" cy="5"/>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0" y="4"/>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8" name="Freeform 137">
                <a:extLst>
                  <a:ext uri="{FF2B5EF4-FFF2-40B4-BE49-F238E27FC236}">
                    <a16:creationId xmlns:a16="http://schemas.microsoft.com/office/drawing/2014/main" id="{E3A7B0D2-0AE5-E129-38B6-324F71387F92}"/>
                  </a:ext>
                </a:extLst>
              </p:cNvPr>
              <p:cNvSpPr/>
              <p:nvPr/>
            </p:nvSpPr>
            <p:spPr bwMode="auto">
              <a:xfrm>
                <a:off x="732" y="2068"/>
                <a:ext cx="4" cy="3"/>
              </a:xfrm>
              <a:custGeom>
                <a:avLst/>
                <a:gdLst>
                  <a:gd name="T0" fmla="*/ 1 w 3"/>
                  <a:gd name="T1" fmla="*/ 0 h 2"/>
                  <a:gd name="T2" fmla="*/ 3 w 3"/>
                  <a:gd name="T3" fmla="*/ 1 h 2"/>
                  <a:gd name="T4" fmla="*/ 2 w 3"/>
                  <a:gd name="T5" fmla="*/ 2 h 2"/>
                  <a:gd name="T6" fmla="*/ 0 w 3"/>
                  <a:gd name="T7" fmla="*/ 2 h 2"/>
                  <a:gd name="T8" fmla="*/ 1 w 3"/>
                  <a:gd name="T9" fmla="*/ 0 h 2"/>
                </a:gdLst>
                <a:ahLst/>
                <a:cxnLst>
                  <a:cxn ang="0">
                    <a:pos x="T0" y="T1"/>
                  </a:cxn>
                  <a:cxn ang="0">
                    <a:pos x="T2" y="T3"/>
                  </a:cxn>
                  <a:cxn ang="0">
                    <a:pos x="T4" y="T5"/>
                  </a:cxn>
                  <a:cxn ang="0">
                    <a:pos x="T6" y="T7"/>
                  </a:cxn>
                  <a:cxn ang="0">
                    <a:pos x="T8" y="T9"/>
                  </a:cxn>
                </a:cxnLst>
                <a:rect l="0" t="0" r="r" b="b"/>
                <a:pathLst>
                  <a:path w="3" h="2">
                    <a:moveTo>
                      <a:pt x="1" y="0"/>
                    </a:moveTo>
                    <a:cubicBezTo>
                      <a:pt x="2" y="0"/>
                      <a:pt x="3" y="0"/>
                      <a:pt x="3" y="1"/>
                    </a:cubicBezTo>
                    <a:cubicBezTo>
                      <a:pt x="3" y="1"/>
                      <a:pt x="3" y="2"/>
                      <a:pt x="2" y="2"/>
                    </a:cubicBezTo>
                    <a:cubicBezTo>
                      <a:pt x="2" y="2"/>
                      <a:pt x="1" y="2"/>
                      <a:pt x="0" y="2"/>
                    </a:cubicBezTo>
                    <a:cubicBezTo>
                      <a:pt x="0" y="1"/>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9" name="Freeform 138">
                <a:extLst>
                  <a:ext uri="{FF2B5EF4-FFF2-40B4-BE49-F238E27FC236}">
                    <a16:creationId xmlns:a16="http://schemas.microsoft.com/office/drawing/2014/main" id="{80E203B0-B8CE-E4DF-757A-7DD9899E1789}"/>
                  </a:ext>
                </a:extLst>
              </p:cNvPr>
              <p:cNvSpPr/>
              <p:nvPr/>
            </p:nvSpPr>
            <p:spPr bwMode="auto">
              <a:xfrm>
                <a:off x="797" y="1694"/>
                <a:ext cx="5" cy="4"/>
              </a:xfrm>
              <a:custGeom>
                <a:avLst/>
                <a:gdLst>
                  <a:gd name="T0" fmla="*/ 0 w 5"/>
                  <a:gd name="T1" fmla="*/ 3 h 4"/>
                  <a:gd name="T2" fmla="*/ 1 w 5"/>
                  <a:gd name="T3" fmla="*/ 0 h 4"/>
                  <a:gd name="T4" fmla="*/ 4 w 5"/>
                  <a:gd name="T5" fmla="*/ 2 h 4"/>
                  <a:gd name="T6" fmla="*/ 3 w 5"/>
                  <a:gd name="T7" fmla="*/ 4 h 4"/>
                  <a:gd name="T8" fmla="*/ 0 w 5"/>
                  <a:gd name="T9" fmla="*/ 3 h 4"/>
                </a:gdLst>
                <a:ahLst/>
                <a:cxnLst>
                  <a:cxn ang="0">
                    <a:pos x="T0" y="T1"/>
                  </a:cxn>
                  <a:cxn ang="0">
                    <a:pos x="T2" y="T3"/>
                  </a:cxn>
                  <a:cxn ang="0">
                    <a:pos x="T4" y="T5"/>
                  </a:cxn>
                  <a:cxn ang="0">
                    <a:pos x="T6" y="T7"/>
                  </a:cxn>
                  <a:cxn ang="0">
                    <a:pos x="T8" y="T9"/>
                  </a:cxn>
                </a:cxnLst>
                <a:rect l="0" t="0" r="r" b="b"/>
                <a:pathLst>
                  <a:path w="5" h="4">
                    <a:moveTo>
                      <a:pt x="0" y="3"/>
                    </a:moveTo>
                    <a:cubicBezTo>
                      <a:pt x="0" y="2"/>
                      <a:pt x="1" y="1"/>
                      <a:pt x="1" y="0"/>
                    </a:cubicBezTo>
                    <a:cubicBezTo>
                      <a:pt x="2" y="1"/>
                      <a:pt x="3" y="1"/>
                      <a:pt x="4" y="2"/>
                    </a:cubicBezTo>
                    <a:cubicBezTo>
                      <a:pt x="3" y="3"/>
                      <a:pt x="5" y="4"/>
                      <a:pt x="3" y="4"/>
                    </a:cubicBezTo>
                    <a:cubicBezTo>
                      <a:pt x="2" y="4"/>
                      <a:pt x="1" y="3"/>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0" name="Freeform 139">
                <a:extLst>
                  <a:ext uri="{FF2B5EF4-FFF2-40B4-BE49-F238E27FC236}">
                    <a16:creationId xmlns:a16="http://schemas.microsoft.com/office/drawing/2014/main" id="{68EBE343-48DD-D09E-CF28-27F3FF4616AB}"/>
                  </a:ext>
                </a:extLst>
              </p:cNvPr>
              <p:cNvSpPr/>
              <p:nvPr/>
            </p:nvSpPr>
            <p:spPr bwMode="auto">
              <a:xfrm>
                <a:off x="703" y="1586"/>
                <a:ext cx="3"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1" y="0"/>
                      <a:pt x="2" y="0"/>
                      <a:pt x="3" y="1"/>
                    </a:cubicBezTo>
                    <a:cubicBezTo>
                      <a:pt x="3" y="1"/>
                      <a:pt x="2" y="3"/>
                      <a:pt x="2" y="3"/>
                    </a:cubicBezTo>
                    <a:cubicBezTo>
                      <a:pt x="1" y="3"/>
                      <a:pt x="0" y="2"/>
                      <a:pt x="0" y="2"/>
                    </a:cubicBezTo>
                    <a:cubicBezTo>
                      <a:pt x="0" y="1"/>
                      <a:pt x="0"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1" name="Freeform 140">
                <a:extLst>
                  <a:ext uri="{FF2B5EF4-FFF2-40B4-BE49-F238E27FC236}">
                    <a16:creationId xmlns:a16="http://schemas.microsoft.com/office/drawing/2014/main" id="{94CF11F9-25C3-3A93-3A45-844AF8F5EC50}"/>
                  </a:ext>
                </a:extLst>
              </p:cNvPr>
              <p:cNvSpPr/>
              <p:nvPr/>
            </p:nvSpPr>
            <p:spPr bwMode="auto">
              <a:xfrm>
                <a:off x="731" y="1571"/>
                <a:ext cx="6" cy="6"/>
              </a:xfrm>
              <a:custGeom>
                <a:avLst/>
                <a:gdLst>
                  <a:gd name="T0" fmla="*/ 5 w 5"/>
                  <a:gd name="T1" fmla="*/ 5 h 5"/>
                  <a:gd name="T2" fmla="*/ 0 w 5"/>
                  <a:gd name="T3" fmla="*/ 0 h 5"/>
                  <a:gd name="T4" fmla="*/ 1 w 5"/>
                  <a:gd name="T5" fmla="*/ 0 h 5"/>
                  <a:gd name="T6" fmla="*/ 5 w 5"/>
                  <a:gd name="T7" fmla="*/ 5 h 5"/>
                  <a:gd name="T8" fmla="*/ 5 w 5"/>
                  <a:gd name="T9" fmla="*/ 5 h 5"/>
                </a:gdLst>
                <a:ahLst/>
                <a:cxnLst>
                  <a:cxn ang="0">
                    <a:pos x="T0" y="T1"/>
                  </a:cxn>
                  <a:cxn ang="0">
                    <a:pos x="T2" y="T3"/>
                  </a:cxn>
                  <a:cxn ang="0">
                    <a:pos x="T4" y="T5"/>
                  </a:cxn>
                  <a:cxn ang="0">
                    <a:pos x="T6" y="T7"/>
                  </a:cxn>
                  <a:cxn ang="0">
                    <a:pos x="T8" y="T9"/>
                  </a:cxn>
                </a:cxnLst>
                <a:rect l="0" t="0" r="r" b="b"/>
                <a:pathLst>
                  <a:path w="5" h="5">
                    <a:moveTo>
                      <a:pt x="5" y="5"/>
                    </a:moveTo>
                    <a:cubicBezTo>
                      <a:pt x="2" y="5"/>
                      <a:pt x="1" y="3"/>
                      <a:pt x="0" y="0"/>
                    </a:cubicBezTo>
                    <a:cubicBezTo>
                      <a:pt x="0" y="0"/>
                      <a:pt x="1" y="0"/>
                      <a:pt x="1" y="0"/>
                    </a:cubicBezTo>
                    <a:cubicBezTo>
                      <a:pt x="4" y="0"/>
                      <a:pt x="5" y="2"/>
                      <a:pt x="5" y="5"/>
                    </a:cubicBezTo>
                    <a:cubicBezTo>
                      <a:pt x="5" y="5"/>
                      <a:pt x="5" y="5"/>
                      <a:pt x="5"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2" name="Freeform 141">
                <a:extLst>
                  <a:ext uri="{FF2B5EF4-FFF2-40B4-BE49-F238E27FC236}">
                    <a16:creationId xmlns:a16="http://schemas.microsoft.com/office/drawing/2014/main" id="{FE49AD3A-3274-F7FB-FE71-DFDDF820C80F}"/>
                  </a:ext>
                </a:extLst>
              </p:cNvPr>
              <p:cNvSpPr/>
              <p:nvPr/>
            </p:nvSpPr>
            <p:spPr bwMode="auto">
              <a:xfrm>
                <a:off x="1000" y="2577"/>
                <a:ext cx="3" cy="4"/>
              </a:xfrm>
              <a:custGeom>
                <a:avLst/>
                <a:gdLst>
                  <a:gd name="T0" fmla="*/ 3 w 3"/>
                  <a:gd name="T1" fmla="*/ 0 h 3"/>
                  <a:gd name="T2" fmla="*/ 1 w 3"/>
                  <a:gd name="T3" fmla="*/ 3 h 3"/>
                  <a:gd name="T4" fmla="*/ 0 w 3"/>
                  <a:gd name="T5" fmla="*/ 2 h 3"/>
                  <a:gd name="T6" fmla="*/ 3 w 3"/>
                  <a:gd name="T7" fmla="*/ 0 h 3"/>
                </a:gdLst>
                <a:ahLst/>
                <a:cxnLst>
                  <a:cxn ang="0">
                    <a:pos x="T0" y="T1"/>
                  </a:cxn>
                  <a:cxn ang="0">
                    <a:pos x="T2" y="T3"/>
                  </a:cxn>
                  <a:cxn ang="0">
                    <a:pos x="T4" y="T5"/>
                  </a:cxn>
                  <a:cxn ang="0">
                    <a:pos x="T6" y="T7"/>
                  </a:cxn>
                </a:cxnLst>
                <a:rect l="0" t="0" r="r" b="b"/>
                <a:pathLst>
                  <a:path w="3" h="3">
                    <a:moveTo>
                      <a:pt x="3" y="0"/>
                    </a:moveTo>
                    <a:cubicBezTo>
                      <a:pt x="3" y="1"/>
                      <a:pt x="3" y="3"/>
                      <a:pt x="1" y="3"/>
                    </a:cubicBezTo>
                    <a:cubicBezTo>
                      <a:pt x="0" y="3"/>
                      <a:pt x="0" y="3"/>
                      <a:pt x="0" y="2"/>
                    </a:cubicBezTo>
                    <a:cubicBezTo>
                      <a:pt x="0" y="0"/>
                      <a:pt x="2" y="0"/>
                      <a:pt x="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3" name="Freeform 142">
                <a:extLst>
                  <a:ext uri="{FF2B5EF4-FFF2-40B4-BE49-F238E27FC236}">
                    <a16:creationId xmlns:a16="http://schemas.microsoft.com/office/drawing/2014/main" id="{F7203884-3ED5-8245-8417-F5D8A740722D}"/>
                  </a:ext>
                </a:extLst>
              </p:cNvPr>
              <p:cNvSpPr/>
              <p:nvPr/>
            </p:nvSpPr>
            <p:spPr bwMode="auto">
              <a:xfrm>
                <a:off x="840" y="1712"/>
                <a:ext cx="3" cy="6"/>
              </a:xfrm>
              <a:custGeom>
                <a:avLst/>
                <a:gdLst>
                  <a:gd name="T0" fmla="*/ 2 w 2"/>
                  <a:gd name="T1" fmla="*/ 5 h 5"/>
                  <a:gd name="T2" fmla="*/ 0 w 2"/>
                  <a:gd name="T3" fmla="*/ 0 h 5"/>
                  <a:gd name="T4" fmla="*/ 1 w 2"/>
                  <a:gd name="T5" fmla="*/ 0 h 5"/>
                  <a:gd name="T6" fmla="*/ 2 w 2"/>
                  <a:gd name="T7" fmla="*/ 5 h 5"/>
                </a:gdLst>
                <a:ahLst/>
                <a:cxnLst>
                  <a:cxn ang="0">
                    <a:pos x="T0" y="T1"/>
                  </a:cxn>
                  <a:cxn ang="0">
                    <a:pos x="T2" y="T3"/>
                  </a:cxn>
                  <a:cxn ang="0">
                    <a:pos x="T4" y="T5"/>
                  </a:cxn>
                  <a:cxn ang="0">
                    <a:pos x="T6" y="T7"/>
                  </a:cxn>
                </a:cxnLst>
                <a:rect l="0" t="0" r="r" b="b"/>
                <a:pathLst>
                  <a:path w="2" h="5">
                    <a:moveTo>
                      <a:pt x="2" y="5"/>
                    </a:moveTo>
                    <a:cubicBezTo>
                      <a:pt x="0" y="4"/>
                      <a:pt x="0" y="2"/>
                      <a:pt x="0" y="0"/>
                    </a:cubicBezTo>
                    <a:cubicBezTo>
                      <a:pt x="0" y="0"/>
                      <a:pt x="1" y="0"/>
                      <a:pt x="1" y="0"/>
                    </a:cubicBezTo>
                    <a:cubicBezTo>
                      <a:pt x="2" y="2"/>
                      <a:pt x="2" y="3"/>
                      <a:pt x="2"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4" name="Freeform 143">
                <a:extLst>
                  <a:ext uri="{FF2B5EF4-FFF2-40B4-BE49-F238E27FC236}">
                    <a16:creationId xmlns:a16="http://schemas.microsoft.com/office/drawing/2014/main" id="{589DE01D-1326-52EC-0D9D-ED69B04D22B6}"/>
                  </a:ext>
                </a:extLst>
              </p:cNvPr>
              <p:cNvSpPr/>
              <p:nvPr/>
            </p:nvSpPr>
            <p:spPr bwMode="auto">
              <a:xfrm>
                <a:off x="942" y="2476"/>
                <a:ext cx="4" cy="6"/>
              </a:xfrm>
              <a:custGeom>
                <a:avLst/>
                <a:gdLst>
                  <a:gd name="T0" fmla="*/ 3 w 3"/>
                  <a:gd name="T1" fmla="*/ 5 h 5"/>
                  <a:gd name="T2" fmla="*/ 1 w 3"/>
                  <a:gd name="T3" fmla="*/ 1 h 5"/>
                  <a:gd name="T4" fmla="*/ 2 w 3"/>
                  <a:gd name="T5" fmla="*/ 0 h 5"/>
                  <a:gd name="T6" fmla="*/ 3 w 3"/>
                  <a:gd name="T7" fmla="*/ 5 h 5"/>
                </a:gdLst>
                <a:ahLst/>
                <a:cxnLst>
                  <a:cxn ang="0">
                    <a:pos x="T0" y="T1"/>
                  </a:cxn>
                  <a:cxn ang="0">
                    <a:pos x="T2" y="T3"/>
                  </a:cxn>
                  <a:cxn ang="0">
                    <a:pos x="T4" y="T5"/>
                  </a:cxn>
                  <a:cxn ang="0">
                    <a:pos x="T6" y="T7"/>
                  </a:cxn>
                </a:cxnLst>
                <a:rect l="0" t="0" r="r" b="b"/>
                <a:pathLst>
                  <a:path w="3" h="5">
                    <a:moveTo>
                      <a:pt x="3" y="5"/>
                    </a:moveTo>
                    <a:cubicBezTo>
                      <a:pt x="1" y="4"/>
                      <a:pt x="0" y="3"/>
                      <a:pt x="1" y="1"/>
                    </a:cubicBezTo>
                    <a:cubicBezTo>
                      <a:pt x="1" y="0"/>
                      <a:pt x="1" y="0"/>
                      <a:pt x="2" y="0"/>
                    </a:cubicBezTo>
                    <a:cubicBezTo>
                      <a:pt x="2" y="2"/>
                      <a:pt x="2" y="4"/>
                      <a:pt x="3"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5" name="Freeform 144">
                <a:extLst>
                  <a:ext uri="{FF2B5EF4-FFF2-40B4-BE49-F238E27FC236}">
                    <a16:creationId xmlns:a16="http://schemas.microsoft.com/office/drawing/2014/main" id="{2FE97D33-0088-B7ED-21D1-272719186F84}"/>
                  </a:ext>
                </a:extLst>
              </p:cNvPr>
              <p:cNvSpPr/>
              <p:nvPr/>
            </p:nvSpPr>
            <p:spPr bwMode="auto">
              <a:xfrm>
                <a:off x="773" y="2079"/>
                <a:ext cx="1" cy="1"/>
              </a:xfrm>
              <a:custGeom>
                <a:avLst/>
                <a:gdLst>
                  <a:gd name="T0" fmla="*/ 1 w 1"/>
                  <a:gd name="T1" fmla="*/ 0 h 1"/>
                  <a:gd name="T2" fmla="*/ 1 w 1"/>
                  <a:gd name="T3" fmla="*/ 1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1"/>
                      <a:pt x="1" y="1"/>
                    </a:cubicBezTo>
                    <a:cubicBezTo>
                      <a:pt x="1" y="1"/>
                      <a:pt x="1" y="1"/>
                      <a:pt x="0" y="1"/>
                    </a:cubicBezTo>
                    <a:cubicBezTo>
                      <a:pt x="0" y="1"/>
                      <a:pt x="0" y="0"/>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6" name="Freeform 145">
                <a:extLst>
                  <a:ext uri="{FF2B5EF4-FFF2-40B4-BE49-F238E27FC236}">
                    <a16:creationId xmlns:a16="http://schemas.microsoft.com/office/drawing/2014/main" id="{D3EBDAB5-F606-0374-4E4E-3CFC34E8AECE}"/>
                  </a:ext>
                </a:extLst>
              </p:cNvPr>
              <p:cNvSpPr/>
              <p:nvPr/>
            </p:nvSpPr>
            <p:spPr bwMode="auto">
              <a:xfrm>
                <a:off x="923" y="2681"/>
                <a:ext cx="3" cy="3"/>
              </a:xfrm>
              <a:custGeom>
                <a:avLst/>
                <a:gdLst>
                  <a:gd name="T0" fmla="*/ 0 w 3"/>
                  <a:gd name="T1" fmla="*/ 0 h 2"/>
                  <a:gd name="T2" fmla="*/ 3 w 3"/>
                  <a:gd name="T3" fmla="*/ 1 h 2"/>
                  <a:gd name="T4" fmla="*/ 3 w 3"/>
                  <a:gd name="T5" fmla="*/ 2 h 2"/>
                  <a:gd name="T6" fmla="*/ 0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cubicBezTo>
                      <a:pt x="1" y="1"/>
                      <a:pt x="2" y="1"/>
                      <a:pt x="3" y="1"/>
                    </a:cubicBezTo>
                    <a:cubicBezTo>
                      <a:pt x="3" y="2"/>
                      <a:pt x="3" y="2"/>
                      <a:pt x="3" y="2"/>
                    </a:cubicBezTo>
                    <a:cubicBezTo>
                      <a:pt x="2" y="2"/>
                      <a:pt x="1" y="1"/>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7" name="Freeform 146">
                <a:extLst>
                  <a:ext uri="{FF2B5EF4-FFF2-40B4-BE49-F238E27FC236}">
                    <a16:creationId xmlns:a16="http://schemas.microsoft.com/office/drawing/2014/main" id="{D1E354BA-8608-FEB2-E5CD-D1CDC73563F2}"/>
                  </a:ext>
                </a:extLst>
              </p:cNvPr>
              <p:cNvSpPr/>
              <p:nvPr/>
            </p:nvSpPr>
            <p:spPr bwMode="auto">
              <a:xfrm>
                <a:off x="801" y="1698"/>
                <a:ext cx="6" cy="4"/>
              </a:xfrm>
              <a:custGeom>
                <a:avLst/>
                <a:gdLst>
                  <a:gd name="T0" fmla="*/ 5 w 5"/>
                  <a:gd name="T1" fmla="*/ 3 h 3"/>
                  <a:gd name="T2" fmla="*/ 0 w 5"/>
                  <a:gd name="T3" fmla="*/ 0 h 3"/>
                  <a:gd name="T4" fmla="*/ 5 w 5"/>
                  <a:gd name="T5" fmla="*/ 3 h 3"/>
                </a:gdLst>
                <a:ahLst/>
                <a:cxnLst>
                  <a:cxn ang="0">
                    <a:pos x="T0" y="T1"/>
                  </a:cxn>
                  <a:cxn ang="0">
                    <a:pos x="T2" y="T3"/>
                  </a:cxn>
                  <a:cxn ang="0">
                    <a:pos x="T4" y="T5"/>
                  </a:cxn>
                </a:cxnLst>
                <a:rect l="0" t="0" r="r" b="b"/>
                <a:pathLst>
                  <a:path w="5" h="3">
                    <a:moveTo>
                      <a:pt x="5" y="3"/>
                    </a:moveTo>
                    <a:cubicBezTo>
                      <a:pt x="3" y="3"/>
                      <a:pt x="1" y="2"/>
                      <a:pt x="0" y="0"/>
                    </a:cubicBezTo>
                    <a:cubicBezTo>
                      <a:pt x="2" y="0"/>
                      <a:pt x="4" y="1"/>
                      <a:pt x="5"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8" name="Freeform 147">
                <a:extLst>
                  <a:ext uri="{FF2B5EF4-FFF2-40B4-BE49-F238E27FC236}">
                    <a16:creationId xmlns:a16="http://schemas.microsoft.com/office/drawing/2014/main" id="{48317635-1836-AA59-2E08-6BA651973429}"/>
                  </a:ext>
                </a:extLst>
              </p:cNvPr>
              <p:cNvSpPr/>
              <p:nvPr/>
            </p:nvSpPr>
            <p:spPr bwMode="auto">
              <a:xfrm>
                <a:off x="794" y="1657"/>
                <a:ext cx="5" cy="2"/>
              </a:xfrm>
              <a:custGeom>
                <a:avLst/>
                <a:gdLst>
                  <a:gd name="T0" fmla="*/ 3 w 4"/>
                  <a:gd name="T1" fmla="*/ 2 h 2"/>
                  <a:gd name="T2" fmla="*/ 0 w 4"/>
                  <a:gd name="T3" fmla="*/ 1 h 2"/>
                  <a:gd name="T4" fmla="*/ 1 w 4"/>
                  <a:gd name="T5" fmla="*/ 0 h 2"/>
                  <a:gd name="T6" fmla="*/ 4 w 4"/>
                  <a:gd name="T7" fmla="*/ 2 h 2"/>
                  <a:gd name="T8" fmla="*/ 3 w 4"/>
                  <a:gd name="T9" fmla="*/ 2 h 2"/>
                </a:gdLst>
                <a:ahLst/>
                <a:cxnLst>
                  <a:cxn ang="0">
                    <a:pos x="T0" y="T1"/>
                  </a:cxn>
                  <a:cxn ang="0">
                    <a:pos x="T2" y="T3"/>
                  </a:cxn>
                  <a:cxn ang="0">
                    <a:pos x="T4" y="T5"/>
                  </a:cxn>
                  <a:cxn ang="0">
                    <a:pos x="T6" y="T7"/>
                  </a:cxn>
                  <a:cxn ang="0">
                    <a:pos x="T8" y="T9"/>
                  </a:cxn>
                </a:cxnLst>
                <a:rect l="0" t="0" r="r" b="b"/>
                <a:pathLst>
                  <a:path w="4" h="2">
                    <a:moveTo>
                      <a:pt x="3" y="2"/>
                    </a:moveTo>
                    <a:cubicBezTo>
                      <a:pt x="2" y="2"/>
                      <a:pt x="1" y="2"/>
                      <a:pt x="0" y="1"/>
                    </a:cubicBezTo>
                    <a:cubicBezTo>
                      <a:pt x="1" y="1"/>
                      <a:pt x="1" y="1"/>
                      <a:pt x="1" y="0"/>
                    </a:cubicBezTo>
                    <a:cubicBezTo>
                      <a:pt x="2" y="1"/>
                      <a:pt x="3" y="2"/>
                      <a:pt x="4" y="2"/>
                    </a:cubicBezTo>
                    <a:cubicBezTo>
                      <a:pt x="4" y="2"/>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9" name="Freeform 148">
                <a:extLst>
                  <a:ext uri="{FF2B5EF4-FFF2-40B4-BE49-F238E27FC236}">
                    <a16:creationId xmlns:a16="http://schemas.microsoft.com/office/drawing/2014/main" id="{1DFCEC6B-A92F-D568-5543-3ED944FBDAD2}"/>
                  </a:ext>
                </a:extLst>
              </p:cNvPr>
              <p:cNvSpPr/>
              <p:nvPr/>
            </p:nvSpPr>
            <p:spPr bwMode="auto">
              <a:xfrm>
                <a:off x="810" y="2091"/>
                <a:ext cx="2" cy="1"/>
              </a:xfrm>
              <a:custGeom>
                <a:avLst/>
                <a:gdLst>
                  <a:gd name="T0" fmla="*/ 0 w 1"/>
                  <a:gd name="T1" fmla="*/ 0 h 1"/>
                  <a:gd name="T2" fmla="*/ 1 w 1"/>
                  <a:gd name="T3" fmla="*/ 0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0"/>
                      <a:pt x="1" y="0"/>
                    </a:cubicBezTo>
                    <a:cubicBezTo>
                      <a:pt x="1" y="1"/>
                      <a:pt x="1" y="1"/>
                      <a:pt x="0" y="1"/>
                    </a:cubicBezTo>
                    <a:cubicBezTo>
                      <a:pt x="0" y="1"/>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0" name="Freeform 149">
                <a:extLst>
                  <a:ext uri="{FF2B5EF4-FFF2-40B4-BE49-F238E27FC236}">
                    <a16:creationId xmlns:a16="http://schemas.microsoft.com/office/drawing/2014/main" id="{645C6F7E-F3F0-F48F-F8CC-5F74EEFD4770}"/>
                  </a:ext>
                </a:extLst>
              </p:cNvPr>
              <p:cNvSpPr/>
              <p:nvPr/>
            </p:nvSpPr>
            <p:spPr bwMode="auto">
              <a:xfrm>
                <a:off x="937" y="2519"/>
                <a:ext cx="1" cy="2"/>
              </a:xfrm>
              <a:custGeom>
                <a:avLst/>
                <a:gdLst>
                  <a:gd name="T0" fmla="*/ 1 w 1"/>
                  <a:gd name="T1" fmla="*/ 1 h 2"/>
                  <a:gd name="T2" fmla="*/ 1 w 1"/>
                  <a:gd name="T3" fmla="*/ 1 h 2"/>
                  <a:gd name="T4" fmla="*/ 0 w 1"/>
                  <a:gd name="T5" fmla="*/ 2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1"/>
                    </a:cubicBezTo>
                    <a:cubicBezTo>
                      <a:pt x="1" y="2"/>
                      <a:pt x="0" y="1"/>
                      <a:pt x="0" y="2"/>
                    </a:cubicBezTo>
                    <a:cubicBezTo>
                      <a:pt x="0" y="1"/>
                      <a:pt x="0" y="1"/>
                      <a:pt x="0" y="0"/>
                    </a:cubicBezTo>
                    <a:cubicBezTo>
                      <a:pt x="0"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1" name="Freeform 150">
                <a:extLst>
                  <a:ext uri="{FF2B5EF4-FFF2-40B4-BE49-F238E27FC236}">
                    <a16:creationId xmlns:a16="http://schemas.microsoft.com/office/drawing/2014/main" id="{52E3E017-808E-5629-3305-DEAD0E13220D}"/>
                  </a:ext>
                </a:extLst>
              </p:cNvPr>
              <p:cNvSpPr/>
              <p:nvPr/>
            </p:nvSpPr>
            <p:spPr bwMode="auto">
              <a:xfrm>
                <a:off x="739" y="2078"/>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2" name="Freeform 151">
                <a:extLst>
                  <a:ext uri="{FF2B5EF4-FFF2-40B4-BE49-F238E27FC236}">
                    <a16:creationId xmlns:a16="http://schemas.microsoft.com/office/drawing/2014/main" id="{287DF5B4-D52F-9D7C-E5A6-760CFFC94E9F}"/>
                  </a:ext>
                </a:extLst>
              </p:cNvPr>
              <p:cNvSpPr/>
              <p:nvPr/>
            </p:nvSpPr>
            <p:spPr bwMode="auto">
              <a:xfrm>
                <a:off x="753" y="1662"/>
                <a:ext cx="1" cy="1"/>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1" y="1"/>
                    </a:cubicBezTo>
                    <a:cubicBezTo>
                      <a:pt x="1"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3" name="Freeform 152">
                <a:extLst>
                  <a:ext uri="{FF2B5EF4-FFF2-40B4-BE49-F238E27FC236}">
                    <a16:creationId xmlns:a16="http://schemas.microsoft.com/office/drawing/2014/main" id="{5176CE7E-98E8-4712-8F74-9BE36EF1C4CF}"/>
                  </a:ext>
                </a:extLst>
              </p:cNvPr>
              <p:cNvSpPr/>
              <p:nvPr/>
            </p:nvSpPr>
            <p:spPr bwMode="auto">
              <a:xfrm>
                <a:off x="919" y="2678"/>
                <a:ext cx="2"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4" name="Freeform 153">
                <a:extLst>
                  <a:ext uri="{FF2B5EF4-FFF2-40B4-BE49-F238E27FC236}">
                    <a16:creationId xmlns:a16="http://schemas.microsoft.com/office/drawing/2014/main" id="{FAD37798-D535-A336-0AA4-0C0ADC754C4A}"/>
                  </a:ext>
                </a:extLst>
              </p:cNvPr>
              <p:cNvSpPr/>
              <p:nvPr/>
            </p:nvSpPr>
            <p:spPr bwMode="auto">
              <a:xfrm>
                <a:off x="932" y="2673"/>
                <a:ext cx="2" cy="3"/>
              </a:xfrm>
              <a:custGeom>
                <a:avLst/>
                <a:gdLst>
                  <a:gd name="T0" fmla="*/ 2 w 2"/>
                  <a:gd name="T1" fmla="*/ 0 h 2"/>
                  <a:gd name="T2" fmla="*/ 2 w 2"/>
                  <a:gd name="T3" fmla="*/ 2 h 2"/>
                  <a:gd name="T4" fmla="*/ 2 w 2"/>
                  <a:gd name="T5" fmla="*/ 0 h 2"/>
                </a:gdLst>
                <a:ahLst/>
                <a:cxnLst>
                  <a:cxn ang="0">
                    <a:pos x="T0" y="T1"/>
                  </a:cxn>
                  <a:cxn ang="0">
                    <a:pos x="T2" y="T3"/>
                  </a:cxn>
                  <a:cxn ang="0">
                    <a:pos x="T4" y="T5"/>
                  </a:cxn>
                </a:cxnLst>
                <a:rect l="0" t="0" r="r" b="b"/>
                <a:pathLst>
                  <a:path w="2" h="2">
                    <a:moveTo>
                      <a:pt x="2" y="0"/>
                    </a:moveTo>
                    <a:cubicBezTo>
                      <a:pt x="2" y="1"/>
                      <a:pt x="2" y="2"/>
                      <a:pt x="2" y="2"/>
                    </a:cubicBezTo>
                    <a:cubicBezTo>
                      <a:pt x="0" y="2"/>
                      <a:pt x="0"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5" name="Freeform 154">
                <a:extLst>
                  <a:ext uri="{FF2B5EF4-FFF2-40B4-BE49-F238E27FC236}">
                    <a16:creationId xmlns:a16="http://schemas.microsoft.com/office/drawing/2014/main" id="{6FE916A4-A45E-88A5-6D2E-9BCD2BA46293}"/>
                  </a:ext>
                </a:extLst>
              </p:cNvPr>
              <p:cNvSpPr/>
              <p:nvPr/>
            </p:nvSpPr>
            <p:spPr bwMode="auto">
              <a:xfrm>
                <a:off x="746" y="156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6" name="Freeform 155">
                <a:extLst>
                  <a:ext uri="{FF2B5EF4-FFF2-40B4-BE49-F238E27FC236}">
                    <a16:creationId xmlns:a16="http://schemas.microsoft.com/office/drawing/2014/main" id="{83BD060F-0E66-B415-6C55-B625204AABDD}"/>
                  </a:ext>
                </a:extLst>
              </p:cNvPr>
              <p:cNvSpPr/>
              <p:nvPr/>
            </p:nvSpPr>
            <p:spPr bwMode="auto">
              <a:xfrm>
                <a:off x="760" y="2699"/>
                <a:ext cx="2" cy="2"/>
              </a:xfrm>
              <a:custGeom>
                <a:avLst/>
                <a:gdLst>
                  <a:gd name="T0" fmla="*/ 2 w 2"/>
                  <a:gd name="T1" fmla="*/ 1 h 2"/>
                  <a:gd name="T2" fmla="*/ 0 w 2"/>
                  <a:gd name="T3" fmla="*/ 0 h 2"/>
                  <a:gd name="T4" fmla="*/ 2 w 2"/>
                  <a:gd name="T5" fmla="*/ 1 h 2"/>
                </a:gdLst>
                <a:ahLst/>
                <a:cxnLst>
                  <a:cxn ang="0">
                    <a:pos x="T0" y="T1"/>
                  </a:cxn>
                  <a:cxn ang="0">
                    <a:pos x="T2" y="T3"/>
                  </a:cxn>
                  <a:cxn ang="0">
                    <a:pos x="T4" y="T5"/>
                  </a:cxn>
                </a:cxnLst>
                <a:rect l="0" t="0" r="r" b="b"/>
                <a:pathLst>
                  <a:path w="2" h="2">
                    <a:moveTo>
                      <a:pt x="2" y="1"/>
                    </a:moveTo>
                    <a:cubicBezTo>
                      <a:pt x="1" y="2"/>
                      <a:pt x="0" y="1"/>
                      <a:pt x="0" y="0"/>
                    </a:cubicBezTo>
                    <a:cubicBezTo>
                      <a:pt x="0" y="0"/>
                      <a:pt x="1" y="1"/>
                      <a:pt x="2"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7" name="Freeform 156">
                <a:extLst>
                  <a:ext uri="{FF2B5EF4-FFF2-40B4-BE49-F238E27FC236}">
                    <a16:creationId xmlns:a16="http://schemas.microsoft.com/office/drawing/2014/main" id="{F8976282-B140-CD50-416D-7937D1251B3E}"/>
                  </a:ext>
                </a:extLst>
              </p:cNvPr>
              <p:cNvSpPr/>
              <p:nvPr/>
            </p:nvSpPr>
            <p:spPr bwMode="auto">
              <a:xfrm>
                <a:off x="921" y="2679"/>
                <a:ext cx="2" cy="2"/>
              </a:xfrm>
              <a:custGeom>
                <a:avLst/>
                <a:gdLst>
                  <a:gd name="T0" fmla="*/ 0 w 2"/>
                  <a:gd name="T1" fmla="*/ 0 h 2"/>
                  <a:gd name="T2" fmla="*/ 2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1" y="1"/>
                      <a:pt x="2" y="2"/>
                      <a:pt x="2" y="2"/>
                    </a:cubicBezTo>
                    <a:cubicBezTo>
                      <a:pt x="2" y="2"/>
                      <a:pt x="2" y="2"/>
                      <a:pt x="2" y="2"/>
                    </a:cubicBezTo>
                    <a:cubicBezTo>
                      <a:pt x="1" y="2"/>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8" name="Freeform 157">
                <a:extLst>
                  <a:ext uri="{FF2B5EF4-FFF2-40B4-BE49-F238E27FC236}">
                    <a16:creationId xmlns:a16="http://schemas.microsoft.com/office/drawing/2014/main" id="{D97404D6-2CF4-8596-5405-1B277D6B75DD}"/>
                  </a:ext>
                </a:extLst>
              </p:cNvPr>
              <p:cNvSpPr/>
              <p:nvPr/>
            </p:nvSpPr>
            <p:spPr bwMode="auto">
              <a:xfrm>
                <a:off x="518" y="2568"/>
                <a:ext cx="42" cy="197"/>
              </a:xfrm>
              <a:custGeom>
                <a:avLst/>
                <a:gdLst>
                  <a:gd name="T0" fmla="*/ 7 w 37"/>
                  <a:gd name="T1" fmla="*/ 0 h 172"/>
                  <a:gd name="T2" fmla="*/ 27 w 37"/>
                  <a:gd name="T3" fmla="*/ 2 h 172"/>
                  <a:gd name="T4" fmla="*/ 32 w 37"/>
                  <a:gd name="T5" fmla="*/ 11 h 172"/>
                  <a:gd name="T6" fmla="*/ 19 w 37"/>
                  <a:gd name="T7" fmla="*/ 29 h 172"/>
                  <a:gd name="T8" fmla="*/ 34 w 37"/>
                  <a:gd name="T9" fmla="*/ 141 h 172"/>
                  <a:gd name="T10" fmla="*/ 28 w 37"/>
                  <a:gd name="T11" fmla="*/ 150 h 172"/>
                  <a:gd name="T12" fmla="*/ 37 w 37"/>
                  <a:gd name="T13" fmla="*/ 170 h 172"/>
                  <a:gd name="T14" fmla="*/ 19 w 37"/>
                  <a:gd name="T15" fmla="*/ 172 h 172"/>
                  <a:gd name="T16" fmla="*/ 8 w 37"/>
                  <a:gd name="T17" fmla="*/ 74 h 172"/>
                  <a:gd name="T18" fmla="*/ 8 w 37"/>
                  <a:gd name="T19" fmla="*/ 74 h 172"/>
                  <a:gd name="T20" fmla="*/ 7 w 37"/>
                  <a:gd name="T21" fmla="*/ 59 h 172"/>
                  <a:gd name="T22" fmla="*/ 6 w 37"/>
                  <a:gd name="T23" fmla="*/ 53 h 172"/>
                  <a:gd name="T24" fmla="*/ 5 w 37"/>
                  <a:gd name="T25" fmla="*/ 39 h 172"/>
                  <a:gd name="T26" fmla="*/ 3 w 37"/>
                  <a:gd name="T27" fmla="*/ 22 h 172"/>
                  <a:gd name="T28" fmla="*/ 12 w 37"/>
                  <a:gd name="T29" fmla="*/ 14 h 172"/>
                  <a:gd name="T30" fmla="*/ 0 w 37"/>
                  <a:gd name="T31" fmla="*/ 7 h 172"/>
                  <a:gd name="T32" fmla="*/ 7 w 37"/>
                  <a:gd name="T33"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172">
                    <a:moveTo>
                      <a:pt x="7" y="0"/>
                    </a:moveTo>
                    <a:cubicBezTo>
                      <a:pt x="14" y="3"/>
                      <a:pt x="21" y="2"/>
                      <a:pt x="27" y="2"/>
                    </a:cubicBezTo>
                    <a:cubicBezTo>
                      <a:pt x="35" y="3"/>
                      <a:pt x="33" y="7"/>
                      <a:pt x="32" y="11"/>
                    </a:cubicBezTo>
                    <a:cubicBezTo>
                      <a:pt x="18" y="10"/>
                      <a:pt x="17" y="17"/>
                      <a:pt x="19" y="29"/>
                    </a:cubicBezTo>
                    <a:cubicBezTo>
                      <a:pt x="25" y="66"/>
                      <a:pt x="29" y="103"/>
                      <a:pt x="34" y="141"/>
                    </a:cubicBezTo>
                    <a:cubicBezTo>
                      <a:pt x="27" y="140"/>
                      <a:pt x="26" y="144"/>
                      <a:pt x="28" y="150"/>
                    </a:cubicBezTo>
                    <a:cubicBezTo>
                      <a:pt x="30" y="157"/>
                      <a:pt x="36" y="162"/>
                      <a:pt x="37" y="170"/>
                    </a:cubicBezTo>
                    <a:cubicBezTo>
                      <a:pt x="30" y="167"/>
                      <a:pt x="25" y="172"/>
                      <a:pt x="19" y="172"/>
                    </a:cubicBezTo>
                    <a:cubicBezTo>
                      <a:pt x="16" y="139"/>
                      <a:pt x="14" y="106"/>
                      <a:pt x="8" y="74"/>
                    </a:cubicBezTo>
                    <a:cubicBezTo>
                      <a:pt x="8" y="74"/>
                      <a:pt x="8" y="74"/>
                      <a:pt x="8" y="74"/>
                    </a:cubicBezTo>
                    <a:cubicBezTo>
                      <a:pt x="7" y="69"/>
                      <a:pt x="7" y="64"/>
                      <a:pt x="7" y="59"/>
                    </a:cubicBezTo>
                    <a:cubicBezTo>
                      <a:pt x="8" y="57"/>
                      <a:pt x="8" y="55"/>
                      <a:pt x="6" y="53"/>
                    </a:cubicBezTo>
                    <a:cubicBezTo>
                      <a:pt x="5" y="48"/>
                      <a:pt x="5" y="44"/>
                      <a:pt x="5" y="39"/>
                    </a:cubicBezTo>
                    <a:cubicBezTo>
                      <a:pt x="7" y="33"/>
                      <a:pt x="6" y="28"/>
                      <a:pt x="3" y="22"/>
                    </a:cubicBezTo>
                    <a:cubicBezTo>
                      <a:pt x="6" y="19"/>
                      <a:pt x="12" y="18"/>
                      <a:pt x="12" y="14"/>
                    </a:cubicBezTo>
                    <a:cubicBezTo>
                      <a:pt x="11" y="8"/>
                      <a:pt x="4" y="9"/>
                      <a:pt x="0" y="7"/>
                    </a:cubicBezTo>
                    <a:cubicBezTo>
                      <a:pt x="1" y="3"/>
                      <a:pt x="5" y="2"/>
                      <a:pt x="7"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9" name="Freeform 158">
                <a:extLst>
                  <a:ext uri="{FF2B5EF4-FFF2-40B4-BE49-F238E27FC236}">
                    <a16:creationId xmlns:a16="http://schemas.microsoft.com/office/drawing/2014/main" id="{50C11591-03D3-CB30-00AB-114A6F8F890C}"/>
                  </a:ext>
                </a:extLst>
              </p:cNvPr>
              <p:cNvSpPr/>
              <p:nvPr/>
            </p:nvSpPr>
            <p:spPr bwMode="auto">
              <a:xfrm>
                <a:off x="525" y="2885"/>
                <a:ext cx="46" cy="71"/>
              </a:xfrm>
              <a:custGeom>
                <a:avLst/>
                <a:gdLst>
                  <a:gd name="T0" fmla="*/ 11 w 40"/>
                  <a:gd name="T1" fmla="*/ 0 h 62"/>
                  <a:gd name="T2" fmla="*/ 26 w 40"/>
                  <a:gd name="T3" fmla="*/ 11 h 62"/>
                  <a:gd name="T4" fmla="*/ 21 w 40"/>
                  <a:gd name="T5" fmla="*/ 20 h 62"/>
                  <a:gd name="T6" fmla="*/ 29 w 40"/>
                  <a:gd name="T7" fmla="*/ 33 h 62"/>
                  <a:gd name="T8" fmla="*/ 35 w 40"/>
                  <a:gd name="T9" fmla="*/ 45 h 62"/>
                  <a:gd name="T10" fmla="*/ 33 w 40"/>
                  <a:gd name="T11" fmla="*/ 59 h 62"/>
                  <a:gd name="T12" fmla="*/ 28 w 40"/>
                  <a:gd name="T13" fmla="*/ 62 h 62"/>
                  <a:gd name="T14" fmla="*/ 26 w 40"/>
                  <a:gd name="T15" fmla="*/ 51 h 62"/>
                  <a:gd name="T16" fmla="*/ 16 w 40"/>
                  <a:gd name="T17" fmla="*/ 40 h 62"/>
                  <a:gd name="T18" fmla="*/ 10 w 40"/>
                  <a:gd name="T19" fmla="*/ 35 h 62"/>
                  <a:gd name="T20" fmla="*/ 6 w 40"/>
                  <a:gd name="T21" fmla="*/ 11 h 62"/>
                  <a:gd name="T22" fmla="*/ 11 w 40"/>
                  <a:gd name="T2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62">
                    <a:moveTo>
                      <a:pt x="11" y="0"/>
                    </a:moveTo>
                    <a:cubicBezTo>
                      <a:pt x="9" y="13"/>
                      <a:pt x="19" y="11"/>
                      <a:pt x="26" y="11"/>
                    </a:cubicBezTo>
                    <a:cubicBezTo>
                      <a:pt x="28" y="17"/>
                      <a:pt x="22" y="16"/>
                      <a:pt x="21" y="20"/>
                    </a:cubicBezTo>
                    <a:cubicBezTo>
                      <a:pt x="20" y="27"/>
                      <a:pt x="18" y="33"/>
                      <a:pt x="29" y="33"/>
                    </a:cubicBezTo>
                    <a:cubicBezTo>
                      <a:pt x="40" y="32"/>
                      <a:pt x="39" y="38"/>
                      <a:pt x="35" y="45"/>
                    </a:cubicBezTo>
                    <a:cubicBezTo>
                      <a:pt x="33" y="49"/>
                      <a:pt x="29" y="54"/>
                      <a:pt x="33" y="59"/>
                    </a:cubicBezTo>
                    <a:cubicBezTo>
                      <a:pt x="31" y="60"/>
                      <a:pt x="30" y="61"/>
                      <a:pt x="28" y="62"/>
                    </a:cubicBezTo>
                    <a:cubicBezTo>
                      <a:pt x="26" y="58"/>
                      <a:pt x="26" y="55"/>
                      <a:pt x="26" y="51"/>
                    </a:cubicBezTo>
                    <a:cubicBezTo>
                      <a:pt x="27" y="43"/>
                      <a:pt x="25" y="39"/>
                      <a:pt x="16" y="40"/>
                    </a:cubicBezTo>
                    <a:cubicBezTo>
                      <a:pt x="13" y="40"/>
                      <a:pt x="7" y="38"/>
                      <a:pt x="10" y="35"/>
                    </a:cubicBezTo>
                    <a:cubicBezTo>
                      <a:pt x="21" y="25"/>
                      <a:pt x="10" y="17"/>
                      <a:pt x="6" y="11"/>
                    </a:cubicBezTo>
                    <a:cubicBezTo>
                      <a:pt x="0" y="2"/>
                      <a:pt x="6" y="2"/>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0" name="Freeform 159">
                <a:extLst>
                  <a:ext uri="{FF2B5EF4-FFF2-40B4-BE49-F238E27FC236}">
                    <a16:creationId xmlns:a16="http://schemas.microsoft.com/office/drawing/2014/main" id="{61FA9375-B474-49FD-E42F-E96B05FBF7AF}"/>
                  </a:ext>
                </a:extLst>
              </p:cNvPr>
              <p:cNvSpPr/>
              <p:nvPr/>
            </p:nvSpPr>
            <p:spPr bwMode="auto">
              <a:xfrm>
                <a:off x="512" y="2826"/>
                <a:ext cx="44" cy="55"/>
              </a:xfrm>
              <a:custGeom>
                <a:avLst/>
                <a:gdLst>
                  <a:gd name="T0" fmla="*/ 25 w 38"/>
                  <a:gd name="T1" fmla="*/ 0 h 48"/>
                  <a:gd name="T2" fmla="*/ 17 w 38"/>
                  <a:gd name="T3" fmla="*/ 23 h 48"/>
                  <a:gd name="T4" fmla="*/ 27 w 38"/>
                  <a:gd name="T5" fmla="*/ 34 h 48"/>
                  <a:gd name="T6" fmla="*/ 29 w 38"/>
                  <a:gd name="T7" fmla="*/ 48 h 48"/>
                  <a:gd name="T8" fmla="*/ 25 w 38"/>
                  <a:gd name="T9" fmla="*/ 40 h 48"/>
                  <a:gd name="T10" fmla="*/ 15 w 38"/>
                  <a:gd name="T11" fmla="*/ 36 h 48"/>
                  <a:gd name="T12" fmla="*/ 1 w 38"/>
                  <a:gd name="T13" fmla="*/ 30 h 48"/>
                  <a:gd name="T14" fmla="*/ 11 w 38"/>
                  <a:gd name="T15" fmla="*/ 20 h 48"/>
                  <a:gd name="T16" fmla="*/ 10 w 38"/>
                  <a:gd name="T17" fmla="*/ 7 h 48"/>
                  <a:gd name="T18" fmla="*/ 25 w 3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48">
                    <a:moveTo>
                      <a:pt x="25" y="0"/>
                    </a:moveTo>
                    <a:cubicBezTo>
                      <a:pt x="36" y="13"/>
                      <a:pt x="35" y="15"/>
                      <a:pt x="17" y="23"/>
                    </a:cubicBezTo>
                    <a:cubicBezTo>
                      <a:pt x="18" y="28"/>
                      <a:pt x="22" y="32"/>
                      <a:pt x="27" y="34"/>
                    </a:cubicBezTo>
                    <a:cubicBezTo>
                      <a:pt x="38" y="37"/>
                      <a:pt x="36" y="42"/>
                      <a:pt x="29" y="48"/>
                    </a:cubicBezTo>
                    <a:cubicBezTo>
                      <a:pt x="31" y="44"/>
                      <a:pt x="28" y="41"/>
                      <a:pt x="25" y="40"/>
                    </a:cubicBezTo>
                    <a:cubicBezTo>
                      <a:pt x="21" y="38"/>
                      <a:pt x="18" y="38"/>
                      <a:pt x="15" y="36"/>
                    </a:cubicBezTo>
                    <a:cubicBezTo>
                      <a:pt x="10" y="33"/>
                      <a:pt x="2" y="37"/>
                      <a:pt x="1" y="30"/>
                    </a:cubicBezTo>
                    <a:cubicBezTo>
                      <a:pt x="0" y="25"/>
                      <a:pt x="7" y="23"/>
                      <a:pt x="11" y="20"/>
                    </a:cubicBezTo>
                    <a:cubicBezTo>
                      <a:pt x="19" y="15"/>
                      <a:pt x="13" y="11"/>
                      <a:pt x="10" y="7"/>
                    </a:cubicBezTo>
                    <a:cubicBezTo>
                      <a:pt x="14" y="2"/>
                      <a:pt x="24" y="10"/>
                      <a:pt x="2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1" name="Freeform 160">
                <a:extLst>
                  <a:ext uri="{FF2B5EF4-FFF2-40B4-BE49-F238E27FC236}">
                    <a16:creationId xmlns:a16="http://schemas.microsoft.com/office/drawing/2014/main" id="{C1838B30-1B31-F238-24F3-FF564AF74BB2}"/>
                  </a:ext>
                </a:extLst>
              </p:cNvPr>
              <p:cNvSpPr/>
              <p:nvPr/>
            </p:nvSpPr>
            <p:spPr bwMode="auto">
              <a:xfrm>
                <a:off x="511" y="2780"/>
                <a:ext cx="45" cy="34"/>
              </a:xfrm>
              <a:custGeom>
                <a:avLst/>
                <a:gdLst>
                  <a:gd name="T0" fmla="*/ 18 w 39"/>
                  <a:gd name="T1" fmla="*/ 1 h 30"/>
                  <a:gd name="T2" fmla="*/ 18 w 39"/>
                  <a:gd name="T3" fmla="*/ 7 h 30"/>
                  <a:gd name="T4" fmla="*/ 32 w 39"/>
                  <a:gd name="T5" fmla="*/ 16 h 30"/>
                  <a:gd name="T6" fmla="*/ 37 w 39"/>
                  <a:gd name="T7" fmla="*/ 26 h 30"/>
                  <a:gd name="T8" fmla="*/ 27 w 39"/>
                  <a:gd name="T9" fmla="*/ 28 h 30"/>
                  <a:gd name="T10" fmla="*/ 5 w 39"/>
                  <a:gd name="T11" fmla="*/ 10 h 30"/>
                  <a:gd name="T12" fmla="*/ 6 w 39"/>
                  <a:gd name="T13" fmla="*/ 3 h 30"/>
                  <a:gd name="T14" fmla="*/ 18 w 39"/>
                  <a:gd name="T15" fmla="*/ 1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0">
                    <a:moveTo>
                      <a:pt x="18" y="1"/>
                    </a:moveTo>
                    <a:cubicBezTo>
                      <a:pt x="19" y="3"/>
                      <a:pt x="12" y="5"/>
                      <a:pt x="18" y="7"/>
                    </a:cubicBezTo>
                    <a:cubicBezTo>
                      <a:pt x="24" y="8"/>
                      <a:pt x="28" y="12"/>
                      <a:pt x="32" y="16"/>
                    </a:cubicBezTo>
                    <a:cubicBezTo>
                      <a:pt x="34" y="19"/>
                      <a:pt x="39" y="21"/>
                      <a:pt x="37" y="26"/>
                    </a:cubicBezTo>
                    <a:cubicBezTo>
                      <a:pt x="35" y="30"/>
                      <a:pt x="30" y="28"/>
                      <a:pt x="27" y="28"/>
                    </a:cubicBezTo>
                    <a:cubicBezTo>
                      <a:pt x="19" y="23"/>
                      <a:pt x="14" y="14"/>
                      <a:pt x="5" y="10"/>
                    </a:cubicBezTo>
                    <a:cubicBezTo>
                      <a:pt x="0" y="9"/>
                      <a:pt x="1" y="5"/>
                      <a:pt x="6" y="3"/>
                    </a:cubicBezTo>
                    <a:cubicBezTo>
                      <a:pt x="10" y="0"/>
                      <a:pt x="14" y="1"/>
                      <a:pt x="18"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2" name="Freeform 161">
                <a:extLst>
                  <a:ext uri="{FF2B5EF4-FFF2-40B4-BE49-F238E27FC236}">
                    <a16:creationId xmlns:a16="http://schemas.microsoft.com/office/drawing/2014/main" id="{974264B1-55AC-B5FE-89C1-CF17D3BA7D3B}"/>
                  </a:ext>
                </a:extLst>
              </p:cNvPr>
              <p:cNvSpPr/>
              <p:nvPr/>
            </p:nvSpPr>
            <p:spPr bwMode="auto">
              <a:xfrm>
                <a:off x="456" y="2679"/>
                <a:ext cx="31" cy="31"/>
              </a:xfrm>
              <a:custGeom>
                <a:avLst/>
                <a:gdLst>
                  <a:gd name="T0" fmla="*/ 1 w 27"/>
                  <a:gd name="T1" fmla="*/ 0 h 27"/>
                  <a:gd name="T2" fmla="*/ 25 w 27"/>
                  <a:gd name="T3" fmla="*/ 12 h 27"/>
                  <a:gd name="T4" fmla="*/ 25 w 27"/>
                  <a:gd name="T5" fmla="*/ 23 h 27"/>
                  <a:gd name="T6" fmla="*/ 15 w 27"/>
                  <a:gd name="T7" fmla="*/ 20 h 27"/>
                  <a:gd name="T8" fmla="*/ 8 w 27"/>
                  <a:gd name="T9" fmla="*/ 18 h 27"/>
                  <a:gd name="T10" fmla="*/ 1 w 27"/>
                  <a:gd name="T11" fmla="*/ 0 h 27"/>
                </a:gdLst>
                <a:ahLst/>
                <a:cxnLst>
                  <a:cxn ang="0">
                    <a:pos x="T0" y="T1"/>
                  </a:cxn>
                  <a:cxn ang="0">
                    <a:pos x="T2" y="T3"/>
                  </a:cxn>
                  <a:cxn ang="0">
                    <a:pos x="T4" y="T5"/>
                  </a:cxn>
                  <a:cxn ang="0">
                    <a:pos x="T6" y="T7"/>
                  </a:cxn>
                  <a:cxn ang="0">
                    <a:pos x="T8" y="T9"/>
                  </a:cxn>
                  <a:cxn ang="0">
                    <a:pos x="T10" y="T11"/>
                  </a:cxn>
                </a:cxnLst>
                <a:rect l="0" t="0" r="r" b="b"/>
                <a:pathLst>
                  <a:path w="27" h="27">
                    <a:moveTo>
                      <a:pt x="1" y="0"/>
                    </a:moveTo>
                    <a:cubicBezTo>
                      <a:pt x="11" y="0"/>
                      <a:pt x="21" y="0"/>
                      <a:pt x="25" y="12"/>
                    </a:cubicBezTo>
                    <a:cubicBezTo>
                      <a:pt x="25" y="16"/>
                      <a:pt x="27" y="20"/>
                      <a:pt x="25" y="23"/>
                    </a:cubicBezTo>
                    <a:cubicBezTo>
                      <a:pt x="21" y="27"/>
                      <a:pt x="18" y="21"/>
                      <a:pt x="15" y="20"/>
                    </a:cubicBezTo>
                    <a:cubicBezTo>
                      <a:pt x="12" y="20"/>
                      <a:pt x="10" y="19"/>
                      <a:pt x="8" y="18"/>
                    </a:cubicBezTo>
                    <a:cubicBezTo>
                      <a:pt x="0" y="14"/>
                      <a:pt x="1" y="7"/>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3" name="Freeform 162">
                <a:extLst>
                  <a:ext uri="{FF2B5EF4-FFF2-40B4-BE49-F238E27FC236}">
                    <a16:creationId xmlns:a16="http://schemas.microsoft.com/office/drawing/2014/main" id="{7C2E6A1E-8D80-3680-ACAF-128931DD7971}"/>
                  </a:ext>
                </a:extLst>
              </p:cNvPr>
              <p:cNvSpPr/>
              <p:nvPr/>
            </p:nvSpPr>
            <p:spPr bwMode="auto">
              <a:xfrm>
                <a:off x="494" y="2632"/>
                <a:ext cx="33" cy="29"/>
              </a:xfrm>
              <a:custGeom>
                <a:avLst/>
                <a:gdLst>
                  <a:gd name="T0" fmla="*/ 29 w 29"/>
                  <a:gd name="T1" fmla="*/ 18 h 25"/>
                  <a:gd name="T2" fmla="*/ 29 w 29"/>
                  <a:gd name="T3" fmla="*/ 18 h 25"/>
                  <a:gd name="T4" fmla="*/ 9 w 29"/>
                  <a:gd name="T5" fmla="*/ 24 h 25"/>
                  <a:gd name="T6" fmla="*/ 1 w 29"/>
                  <a:gd name="T7" fmla="*/ 12 h 25"/>
                  <a:gd name="T8" fmla="*/ 2 w 29"/>
                  <a:gd name="T9" fmla="*/ 8 h 25"/>
                  <a:gd name="T10" fmla="*/ 18 w 29"/>
                  <a:gd name="T11" fmla="*/ 5 h 25"/>
                  <a:gd name="T12" fmla="*/ 29 w 29"/>
                  <a:gd name="T13" fmla="*/ 18 h 25"/>
                </a:gdLst>
                <a:ahLst/>
                <a:cxnLst>
                  <a:cxn ang="0">
                    <a:pos x="T0" y="T1"/>
                  </a:cxn>
                  <a:cxn ang="0">
                    <a:pos x="T2" y="T3"/>
                  </a:cxn>
                  <a:cxn ang="0">
                    <a:pos x="T4" y="T5"/>
                  </a:cxn>
                  <a:cxn ang="0">
                    <a:pos x="T6" y="T7"/>
                  </a:cxn>
                  <a:cxn ang="0">
                    <a:pos x="T8" y="T9"/>
                  </a:cxn>
                  <a:cxn ang="0">
                    <a:pos x="T10" y="T11"/>
                  </a:cxn>
                  <a:cxn ang="0">
                    <a:pos x="T12" y="T13"/>
                  </a:cxn>
                </a:cxnLst>
                <a:rect l="0" t="0" r="r" b="b"/>
                <a:pathLst>
                  <a:path w="28" h="25">
                    <a:moveTo>
                      <a:pt x="29" y="18"/>
                    </a:moveTo>
                    <a:cubicBezTo>
                      <a:pt x="29" y="18"/>
                      <a:pt x="29" y="18"/>
                      <a:pt x="29" y="18"/>
                    </a:cubicBezTo>
                    <a:cubicBezTo>
                      <a:pt x="23" y="25"/>
                      <a:pt x="15" y="22"/>
                      <a:pt x="9" y="24"/>
                    </a:cubicBezTo>
                    <a:cubicBezTo>
                      <a:pt x="4" y="22"/>
                      <a:pt x="5" y="15"/>
                      <a:pt x="1" y="12"/>
                    </a:cubicBezTo>
                    <a:cubicBezTo>
                      <a:pt x="0" y="11"/>
                      <a:pt x="0" y="8"/>
                      <a:pt x="2" y="8"/>
                    </a:cubicBezTo>
                    <a:cubicBezTo>
                      <a:pt x="7" y="7"/>
                      <a:pt x="11" y="0"/>
                      <a:pt x="18" y="5"/>
                    </a:cubicBezTo>
                    <a:cubicBezTo>
                      <a:pt x="18" y="12"/>
                      <a:pt x="25" y="13"/>
                      <a:pt x="29"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4" name="Freeform 163">
                <a:extLst>
                  <a:ext uri="{FF2B5EF4-FFF2-40B4-BE49-F238E27FC236}">
                    <a16:creationId xmlns:a16="http://schemas.microsoft.com/office/drawing/2014/main" id="{B168FBD3-898C-B352-B16A-CBCB2F91DA50}"/>
                  </a:ext>
                </a:extLst>
              </p:cNvPr>
              <p:cNvSpPr/>
              <p:nvPr/>
            </p:nvSpPr>
            <p:spPr bwMode="auto">
              <a:xfrm>
                <a:off x="401" y="2709"/>
                <a:ext cx="21" cy="39"/>
              </a:xfrm>
              <a:custGeom>
                <a:avLst/>
                <a:gdLst>
                  <a:gd name="T0" fmla="*/ 3 w 18"/>
                  <a:gd name="T1" fmla="*/ 14 h 34"/>
                  <a:gd name="T2" fmla="*/ 7 w 18"/>
                  <a:gd name="T3" fmla="*/ 1 h 34"/>
                  <a:gd name="T4" fmla="*/ 17 w 18"/>
                  <a:gd name="T5" fmla="*/ 14 h 34"/>
                  <a:gd name="T6" fmla="*/ 18 w 18"/>
                  <a:gd name="T7" fmla="*/ 22 h 34"/>
                  <a:gd name="T8" fmla="*/ 17 w 18"/>
                  <a:gd name="T9" fmla="*/ 34 h 34"/>
                  <a:gd name="T10" fmla="*/ 3 w 18"/>
                  <a:gd name="T11" fmla="*/ 14 h 34"/>
                </a:gdLst>
                <a:ahLst/>
                <a:cxnLst>
                  <a:cxn ang="0">
                    <a:pos x="T0" y="T1"/>
                  </a:cxn>
                  <a:cxn ang="0">
                    <a:pos x="T2" y="T3"/>
                  </a:cxn>
                  <a:cxn ang="0">
                    <a:pos x="T4" y="T5"/>
                  </a:cxn>
                  <a:cxn ang="0">
                    <a:pos x="T6" y="T7"/>
                  </a:cxn>
                  <a:cxn ang="0">
                    <a:pos x="T8" y="T9"/>
                  </a:cxn>
                  <a:cxn ang="0">
                    <a:pos x="T10" y="T11"/>
                  </a:cxn>
                </a:cxnLst>
                <a:rect l="0" t="0" r="r" b="b"/>
                <a:pathLst>
                  <a:path w="18" h="34">
                    <a:moveTo>
                      <a:pt x="3" y="14"/>
                    </a:moveTo>
                    <a:cubicBezTo>
                      <a:pt x="4" y="10"/>
                      <a:pt x="0" y="2"/>
                      <a:pt x="7" y="1"/>
                    </a:cubicBezTo>
                    <a:cubicBezTo>
                      <a:pt x="15" y="0"/>
                      <a:pt x="16" y="8"/>
                      <a:pt x="17" y="14"/>
                    </a:cubicBezTo>
                    <a:cubicBezTo>
                      <a:pt x="18" y="17"/>
                      <a:pt x="18" y="19"/>
                      <a:pt x="18" y="22"/>
                    </a:cubicBezTo>
                    <a:cubicBezTo>
                      <a:pt x="17" y="26"/>
                      <a:pt x="17" y="30"/>
                      <a:pt x="17" y="34"/>
                    </a:cubicBezTo>
                    <a:cubicBezTo>
                      <a:pt x="14" y="26"/>
                      <a:pt x="4" y="23"/>
                      <a:pt x="3"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5" name="Freeform 164">
                <a:extLst>
                  <a:ext uri="{FF2B5EF4-FFF2-40B4-BE49-F238E27FC236}">
                    <a16:creationId xmlns:a16="http://schemas.microsoft.com/office/drawing/2014/main" id="{4EBF70E6-0568-EE1B-D4DF-056AF53BE4B5}"/>
                  </a:ext>
                </a:extLst>
              </p:cNvPr>
              <p:cNvSpPr/>
              <p:nvPr/>
            </p:nvSpPr>
            <p:spPr bwMode="auto">
              <a:xfrm>
                <a:off x="532" y="2779"/>
                <a:ext cx="5" cy="2"/>
              </a:xfrm>
              <a:custGeom>
                <a:avLst/>
                <a:gdLst>
                  <a:gd name="T0" fmla="*/ 5 w 5"/>
                  <a:gd name="T1" fmla="*/ 0 h 2"/>
                  <a:gd name="T2" fmla="*/ 0 w 5"/>
                  <a:gd name="T3" fmla="*/ 2 h 2"/>
                  <a:gd name="T4" fmla="*/ 5 w 5"/>
                  <a:gd name="T5" fmla="*/ 0 h 2"/>
                </a:gdLst>
                <a:ahLst/>
                <a:cxnLst>
                  <a:cxn ang="0">
                    <a:pos x="T0" y="T1"/>
                  </a:cxn>
                  <a:cxn ang="0">
                    <a:pos x="T2" y="T3"/>
                  </a:cxn>
                  <a:cxn ang="0">
                    <a:pos x="T4" y="T5"/>
                  </a:cxn>
                </a:cxnLst>
                <a:rect l="0" t="0" r="r" b="b"/>
                <a:pathLst>
                  <a:path w="5" h="2">
                    <a:moveTo>
                      <a:pt x="5" y="0"/>
                    </a:moveTo>
                    <a:cubicBezTo>
                      <a:pt x="4" y="2"/>
                      <a:pt x="2" y="2"/>
                      <a:pt x="0" y="2"/>
                    </a:cubicBezTo>
                    <a:cubicBezTo>
                      <a:pt x="1" y="0"/>
                      <a:pt x="3" y="0"/>
                      <a:pt x="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6" name="Freeform 165">
                <a:extLst>
                  <a:ext uri="{FF2B5EF4-FFF2-40B4-BE49-F238E27FC236}">
                    <a16:creationId xmlns:a16="http://schemas.microsoft.com/office/drawing/2014/main" id="{643C5983-5F1B-4FAF-3B2D-52116FD3F70A}"/>
                  </a:ext>
                </a:extLst>
              </p:cNvPr>
              <p:cNvSpPr/>
              <p:nvPr/>
            </p:nvSpPr>
            <p:spPr bwMode="auto">
              <a:xfrm>
                <a:off x="540" y="2882"/>
                <a:ext cx="3" cy="1"/>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2" y="0"/>
                      <a:pt x="1" y="1"/>
                      <a:pt x="0" y="1"/>
                    </a:cubicBezTo>
                    <a:cubicBezTo>
                      <a:pt x="1" y="1"/>
                      <a:pt x="2" y="0"/>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7" name="Freeform 166">
                <a:extLst>
                  <a:ext uri="{FF2B5EF4-FFF2-40B4-BE49-F238E27FC236}">
                    <a16:creationId xmlns:a16="http://schemas.microsoft.com/office/drawing/2014/main" id="{EC588FDF-3B04-7949-8B81-09E81EA0524A}"/>
                  </a:ext>
                </a:extLst>
              </p:cNvPr>
              <p:cNvSpPr/>
              <p:nvPr/>
            </p:nvSpPr>
            <p:spPr bwMode="auto">
              <a:xfrm>
                <a:off x="891" y="2817"/>
                <a:ext cx="48" cy="37"/>
              </a:xfrm>
              <a:custGeom>
                <a:avLst/>
                <a:gdLst>
                  <a:gd name="T0" fmla="*/ 25 w 42"/>
                  <a:gd name="T1" fmla="*/ 33 h 33"/>
                  <a:gd name="T2" fmla="*/ 17 w 42"/>
                  <a:gd name="T3" fmla="*/ 33 h 33"/>
                  <a:gd name="T4" fmla="*/ 0 w 42"/>
                  <a:gd name="T5" fmla="*/ 19 h 33"/>
                  <a:gd name="T6" fmla="*/ 23 w 42"/>
                  <a:gd name="T7" fmla="*/ 0 h 33"/>
                  <a:gd name="T8" fmla="*/ 31 w 42"/>
                  <a:gd name="T9" fmla="*/ 13 h 33"/>
                  <a:gd name="T10" fmla="*/ 31 w 42"/>
                  <a:gd name="T11" fmla="*/ 30 h 33"/>
                  <a:gd name="T12" fmla="*/ 25 w 42"/>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42" h="33">
                    <a:moveTo>
                      <a:pt x="25" y="33"/>
                    </a:moveTo>
                    <a:cubicBezTo>
                      <a:pt x="22" y="33"/>
                      <a:pt x="20" y="33"/>
                      <a:pt x="17" y="33"/>
                    </a:cubicBezTo>
                    <a:cubicBezTo>
                      <a:pt x="13" y="27"/>
                      <a:pt x="4" y="26"/>
                      <a:pt x="0" y="19"/>
                    </a:cubicBezTo>
                    <a:cubicBezTo>
                      <a:pt x="10" y="15"/>
                      <a:pt x="20" y="11"/>
                      <a:pt x="23" y="0"/>
                    </a:cubicBezTo>
                    <a:cubicBezTo>
                      <a:pt x="23" y="6"/>
                      <a:pt x="26" y="10"/>
                      <a:pt x="31" y="13"/>
                    </a:cubicBezTo>
                    <a:cubicBezTo>
                      <a:pt x="42" y="20"/>
                      <a:pt x="42" y="23"/>
                      <a:pt x="31" y="30"/>
                    </a:cubicBezTo>
                    <a:cubicBezTo>
                      <a:pt x="29" y="31"/>
                      <a:pt x="27" y="32"/>
                      <a:pt x="25" y="3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8" name="Freeform 167">
                <a:extLst>
                  <a:ext uri="{FF2B5EF4-FFF2-40B4-BE49-F238E27FC236}">
                    <a16:creationId xmlns:a16="http://schemas.microsoft.com/office/drawing/2014/main" id="{40E0D40F-8897-682E-0502-7AF9784FB34C}"/>
                  </a:ext>
                </a:extLst>
              </p:cNvPr>
              <p:cNvSpPr/>
              <p:nvPr/>
            </p:nvSpPr>
            <p:spPr bwMode="auto">
              <a:xfrm>
                <a:off x="899" y="2779"/>
                <a:ext cx="42" cy="31"/>
              </a:xfrm>
              <a:custGeom>
                <a:avLst/>
                <a:gdLst>
                  <a:gd name="T0" fmla="*/ 20 w 37"/>
                  <a:gd name="T1" fmla="*/ 0 h 27"/>
                  <a:gd name="T2" fmla="*/ 32 w 37"/>
                  <a:gd name="T3" fmla="*/ 5 h 27"/>
                  <a:gd name="T4" fmla="*/ 33 w 37"/>
                  <a:gd name="T5" fmla="*/ 14 h 27"/>
                  <a:gd name="T6" fmla="*/ 15 w 37"/>
                  <a:gd name="T7" fmla="*/ 27 h 27"/>
                  <a:gd name="T8" fmla="*/ 7 w 37"/>
                  <a:gd name="T9" fmla="*/ 23 h 27"/>
                  <a:gd name="T10" fmla="*/ 5 w 37"/>
                  <a:gd name="T11" fmla="*/ 13 h 27"/>
                  <a:gd name="T12" fmla="*/ 20 w 37"/>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37" h="27">
                    <a:moveTo>
                      <a:pt x="20" y="0"/>
                    </a:moveTo>
                    <a:cubicBezTo>
                      <a:pt x="25" y="0"/>
                      <a:pt x="29" y="2"/>
                      <a:pt x="32" y="5"/>
                    </a:cubicBezTo>
                    <a:cubicBezTo>
                      <a:pt x="35" y="8"/>
                      <a:pt x="37" y="11"/>
                      <a:pt x="33" y="14"/>
                    </a:cubicBezTo>
                    <a:cubicBezTo>
                      <a:pt x="26" y="17"/>
                      <a:pt x="23" y="25"/>
                      <a:pt x="15" y="27"/>
                    </a:cubicBezTo>
                    <a:cubicBezTo>
                      <a:pt x="13" y="26"/>
                      <a:pt x="10" y="24"/>
                      <a:pt x="7" y="23"/>
                    </a:cubicBezTo>
                    <a:cubicBezTo>
                      <a:pt x="0" y="21"/>
                      <a:pt x="1" y="17"/>
                      <a:pt x="5" y="13"/>
                    </a:cubicBezTo>
                    <a:cubicBezTo>
                      <a:pt x="10" y="8"/>
                      <a:pt x="14" y="3"/>
                      <a:pt x="2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9" name="Freeform 168">
                <a:extLst>
                  <a:ext uri="{FF2B5EF4-FFF2-40B4-BE49-F238E27FC236}">
                    <a16:creationId xmlns:a16="http://schemas.microsoft.com/office/drawing/2014/main" id="{2D87D0BF-7C99-85B4-1B98-7BC058C1B135}"/>
                  </a:ext>
                </a:extLst>
              </p:cNvPr>
              <p:cNvSpPr/>
              <p:nvPr/>
            </p:nvSpPr>
            <p:spPr bwMode="auto">
              <a:xfrm>
                <a:off x="839" y="2848"/>
                <a:ext cx="36" cy="19"/>
              </a:xfrm>
              <a:custGeom>
                <a:avLst/>
                <a:gdLst>
                  <a:gd name="T0" fmla="*/ 15 w 31"/>
                  <a:gd name="T1" fmla="*/ 17 h 17"/>
                  <a:gd name="T2" fmla="*/ 10 w 31"/>
                  <a:gd name="T3" fmla="*/ 17 h 17"/>
                  <a:gd name="T4" fmla="*/ 0 w 31"/>
                  <a:gd name="T5" fmla="*/ 11 h 17"/>
                  <a:gd name="T6" fmla="*/ 9 w 31"/>
                  <a:gd name="T7" fmla="*/ 5 h 17"/>
                  <a:gd name="T8" fmla="*/ 21 w 31"/>
                  <a:gd name="T9" fmla="*/ 0 h 17"/>
                  <a:gd name="T10" fmla="*/ 15 w 31"/>
                  <a:gd name="T11" fmla="*/ 17 h 17"/>
                </a:gdLst>
                <a:ahLst/>
                <a:cxnLst>
                  <a:cxn ang="0">
                    <a:pos x="T0" y="T1"/>
                  </a:cxn>
                  <a:cxn ang="0">
                    <a:pos x="T2" y="T3"/>
                  </a:cxn>
                  <a:cxn ang="0">
                    <a:pos x="T4" y="T5"/>
                  </a:cxn>
                  <a:cxn ang="0">
                    <a:pos x="T6" y="T7"/>
                  </a:cxn>
                  <a:cxn ang="0">
                    <a:pos x="T8" y="T9"/>
                  </a:cxn>
                  <a:cxn ang="0">
                    <a:pos x="T10" y="T11"/>
                  </a:cxn>
                </a:cxnLst>
                <a:rect l="0" t="0" r="r" b="b"/>
                <a:pathLst>
                  <a:path w="31" h="17">
                    <a:moveTo>
                      <a:pt x="15" y="17"/>
                    </a:moveTo>
                    <a:cubicBezTo>
                      <a:pt x="14" y="17"/>
                      <a:pt x="12" y="17"/>
                      <a:pt x="10" y="17"/>
                    </a:cubicBezTo>
                    <a:cubicBezTo>
                      <a:pt x="6" y="17"/>
                      <a:pt x="1" y="16"/>
                      <a:pt x="0" y="11"/>
                    </a:cubicBezTo>
                    <a:cubicBezTo>
                      <a:pt x="0" y="7"/>
                      <a:pt x="5" y="6"/>
                      <a:pt x="9" y="5"/>
                    </a:cubicBezTo>
                    <a:cubicBezTo>
                      <a:pt x="13" y="4"/>
                      <a:pt x="17" y="2"/>
                      <a:pt x="21" y="0"/>
                    </a:cubicBezTo>
                    <a:cubicBezTo>
                      <a:pt x="31" y="10"/>
                      <a:pt x="31" y="10"/>
                      <a:pt x="15"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0" name="Freeform 169">
                <a:extLst>
                  <a:ext uri="{FF2B5EF4-FFF2-40B4-BE49-F238E27FC236}">
                    <a16:creationId xmlns:a16="http://schemas.microsoft.com/office/drawing/2014/main" id="{DEAE1EAC-2283-CD6B-316F-DA3A1C51B79A}"/>
                  </a:ext>
                </a:extLst>
              </p:cNvPr>
              <p:cNvSpPr/>
              <p:nvPr/>
            </p:nvSpPr>
            <p:spPr bwMode="auto">
              <a:xfrm>
                <a:off x="831" y="2907"/>
                <a:ext cx="32" cy="24"/>
              </a:xfrm>
              <a:custGeom>
                <a:avLst/>
                <a:gdLst>
                  <a:gd name="T0" fmla="*/ 11 w 28"/>
                  <a:gd name="T1" fmla="*/ 21 h 21"/>
                  <a:gd name="T2" fmla="*/ 2 w 28"/>
                  <a:gd name="T3" fmla="*/ 6 h 21"/>
                  <a:gd name="T4" fmla="*/ 18 w 28"/>
                  <a:gd name="T5" fmla="*/ 5 h 21"/>
                  <a:gd name="T6" fmla="*/ 19 w 28"/>
                  <a:gd name="T7" fmla="*/ 7 h 21"/>
                  <a:gd name="T8" fmla="*/ 11 w 28"/>
                  <a:gd name="T9" fmla="*/ 21 h 21"/>
                </a:gdLst>
                <a:ahLst/>
                <a:cxnLst>
                  <a:cxn ang="0">
                    <a:pos x="T0" y="T1"/>
                  </a:cxn>
                  <a:cxn ang="0">
                    <a:pos x="T2" y="T3"/>
                  </a:cxn>
                  <a:cxn ang="0">
                    <a:pos x="T4" y="T5"/>
                  </a:cxn>
                  <a:cxn ang="0">
                    <a:pos x="T6" y="T7"/>
                  </a:cxn>
                  <a:cxn ang="0">
                    <a:pos x="T8" y="T9"/>
                  </a:cxn>
                </a:cxnLst>
                <a:rect l="0" t="0" r="r" b="b"/>
                <a:pathLst>
                  <a:path w="28" h="21">
                    <a:moveTo>
                      <a:pt x="11" y="21"/>
                    </a:moveTo>
                    <a:cubicBezTo>
                      <a:pt x="5" y="18"/>
                      <a:pt x="0" y="11"/>
                      <a:pt x="2" y="6"/>
                    </a:cubicBezTo>
                    <a:cubicBezTo>
                      <a:pt x="5" y="0"/>
                      <a:pt x="13" y="5"/>
                      <a:pt x="18" y="5"/>
                    </a:cubicBezTo>
                    <a:cubicBezTo>
                      <a:pt x="19" y="5"/>
                      <a:pt x="19" y="6"/>
                      <a:pt x="19" y="7"/>
                    </a:cubicBezTo>
                    <a:cubicBezTo>
                      <a:pt x="28" y="20"/>
                      <a:pt x="28" y="20"/>
                      <a:pt x="11"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1" name="Freeform 170">
                <a:extLst>
                  <a:ext uri="{FF2B5EF4-FFF2-40B4-BE49-F238E27FC236}">
                    <a16:creationId xmlns:a16="http://schemas.microsoft.com/office/drawing/2014/main" id="{FF8F417D-AC4A-19BC-EC06-A85A8ED18C16}"/>
                  </a:ext>
                </a:extLst>
              </p:cNvPr>
              <p:cNvSpPr/>
              <p:nvPr/>
            </p:nvSpPr>
            <p:spPr bwMode="auto">
              <a:xfrm>
                <a:off x="794" y="2961"/>
                <a:ext cx="31" cy="28"/>
              </a:xfrm>
              <a:custGeom>
                <a:avLst/>
                <a:gdLst>
                  <a:gd name="T0" fmla="*/ 9 w 27"/>
                  <a:gd name="T1" fmla="*/ 20 h 24"/>
                  <a:gd name="T2" fmla="*/ 6 w 27"/>
                  <a:gd name="T3" fmla="*/ 5 h 24"/>
                  <a:gd name="T4" fmla="*/ 21 w 27"/>
                  <a:gd name="T5" fmla="*/ 10 h 24"/>
                  <a:gd name="T6" fmla="*/ 27 w 27"/>
                  <a:gd name="T7" fmla="*/ 23 h 24"/>
                  <a:gd name="T8" fmla="*/ 9 w 27"/>
                  <a:gd name="T9" fmla="*/ 20 h 24"/>
                </a:gdLst>
                <a:ahLst/>
                <a:cxnLst>
                  <a:cxn ang="0">
                    <a:pos x="T0" y="T1"/>
                  </a:cxn>
                  <a:cxn ang="0">
                    <a:pos x="T2" y="T3"/>
                  </a:cxn>
                  <a:cxn ang="0">
                    <a:pos x="T4" y="T5"/>
                  </a:cxn>
                  <a:cxn ang="0">
                    <a:pos x="T6" y="T7"/>
                  </a:cxn>
                  <a:cxn ang="0">
                    <a:pos x="T8" y="T9"/>
                  </a:cxn>
                </a:cxnLst>
                <a:rect l="0" t="0" r="r" b="b"/>
                <a:pathLst>
                  <a:path w="27" h="24">
                    <a:moveTo>
                      <a:pt x="9" y="20"/>
                    </a:moveTo>
                    <a:cubicBezTo>
                      <a:pt x="4" y="16"/>
                      <a:pt x="0" y="10"/>
                      <a:pt x="6" y="5"/>
                    </a:cubicBezTo>
                    <a:cubicBezTo>
                      <a:pt x="12" y="0"/>
                      <a:pt x="16" y="7"/>
                      <a:pt x="21" y="10"/>
                    </a:cubicBezTo>
                    <a:cubicBezTo>
                      <a:pt x="24" y="14"/>
                      <a:pt x="22" y="19"/>
                      <a:pt x="27" y="23"/>
                    </a:cubicBezTo>
                    <a:cubicBezTo>
                      <a:pt x="19" y="24"/>
                      <a:pt x="14" y="23"/>
                      <a:pt x="9"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2" name="Freeform 171">
                <a:extLst>
                  <a:ext uri="{FF2B5EF4-FFF2-40B4-BE49-F238E27FC236}">
                    <a16:creationId xmlns:a16="http://schemas.microsoft.com/office/drawing/2014/main" id="{536623C3-42BD-2D9B-ADA2-038E6005F2BC}"/>
                  </a:ext>
                </a:extLst>
              </p:cNvPr>
              <p:cNvSpPr/>
              <p:nvPr/>
            </p:nvSpPr>
            <p:spPr bwMode="auto">
              <a:xfrm>
                <a:off x="847" y="2883"/>
                <a:ext cx="33" cy="26"/>
              </a:xfrm>
              <a:custGeom>
                <a:avLst/>
                <a:gdLst>
                  <a:gd name="T0" fmla="*/ 11 w 29"/>
                  <a:gd name="T1" fmla="*/ 22 h 23"/>
                  <a:gd name="T2" fmla="*/ 10 w 29"/>
                  <a:gd name="T3" fmla="*/ 18 h 23"/>
                  <a:gd name="T4" fmla="*/ 3 w 29"/>
                  <a:gd name="T5" fmla="*/ 6 h 23"/>
                  <a:gd name="T6" fmla="*/ 18 w 29"/>
                  <a:gd name="T7" fmla="*/ 4 h 23"/>
                  <a:gd name="T8" fmla="*/ 18 w 29"/>
                  <a:gd name="T9" fmla="*/ 13 h 23"/>
                  <a:gd name="T10" fmla="*/ 11 w 29"/>
                  <a:gd name="T11" fmla="*/ 22 h 23"/>
                </a:gdLst>
                <a:ahLst/>
                <a:cxnLst>
                  <a:cxn ang="0">
                    <a:pos x="T0" y="T1"/>
                  </a:cxn>
                  <a:cxn ang="0">
                    <a:pos x="T2" y="T3"/>
                  </a:cxn>
                  <a:cxn ang="0">
                    <a:pos x="T4" y="T5"/>
                  </a:cxn>
                  <a:cxn ang="0">
                    <a:pos x="T6" y="T7"/>
                  </a:cxn>
                  <a:cxn ang="0">
                    <a:pos x="T8" y="T9"/>
                  </a:cxn>
                  <a:cxn ang="0">
                    <a:pos x="T10" y="T11"/>
                  </a:cxn>
                </a:cxnLst>
                <a:rect l="0" t="0" r="r" b="b"/>
                <a:pathLst>
                  <a:path w="28" h="23">
                    <a:moveTo>
                      <a:pt x="11" y="22"/>
                    </a:moveTo>
                    <a:cubicBezTo>
                      <a:pt x="10" y="21"/>
                      <a:pt x="11" y="18"/>
                      <a:pt x="10" y="18"/>
                    </a:cubicBezTo>
                    <a:cubicBezTo>
                      <a:pt x="6" y="15"/>
                      <a:pt x="0" y="11"/>
                      <a:pt x="3" y="6"/>
                    </a:cubicBezTo>
                    <a:cubicBezTo>
                      <a:pt x="5" y="0"/>
                      <a:pt x="13" y="4"/>
                      <a:pt x="18" y="4"/>
                    </a:cubicBezTo>
                    <a:cubicBezTo>
                      <a:pt x="22" y="6"/>
                      <a:pt x="29" y="10"/>
                      <a:pt x="18" y="13"/>
                    </a:cubicBezTo>
                    <a:cubicBezTo>
                      <a:pt x="12" y="14"/>
                      <a:pt x="18" y="23"/>
                      <a:pt x="11"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3" name="Freeform 172">
                <a:extLst>
                  <a:ext uri="{FF2B5EF4-FFF2-40B4-BE49-F238E27FC236}">
                    <a16:creationId xmlns:a16="http://schemas.microsoft.com/office/drawing/2014/main" id="{A8E862A2-B1CA-3044-77A3-147DF02A198D}"/>
                  </a:ext>
                </a:extLst>
              </p:cNvPr>
              <p:cNvSpPr/>
              <p:nvPr/>
            </p:nvSpPr>
            <p:spPr bwMode="auto">
              <a:xfrm>
                <a:off x="178" y="2734"/>
                <a:ext cx="140" cy="79"/>
              </a:xfrm>
              <a:custGeom>
                <a:avLst/>
                <a:gdLst>
                  <a:gd name="T0" fmla="*/ 104 w 122"/>
                  <a:gd name="T1" fmla="*/ 3 h 69"/>
                  <a:gd name="T2" fmla="*/ 104 w 122"/>
                  <a:gd name="T3" fmla="*/ 8 h 69"/>
                  <a:gd name="T4" fmla="*/ 122 w 122"/>
                  <a:gd name="T5" fmla="*/ 64 h 69"/>
                  <a:gd name="T6" fmla="*/ 79 w 122"/>
                  <a:gd name="T7" fmla="*/ 66 h 69"/>
                  <a:gd name="T8" fmla="*/ 79 w 122"/>
                  <a:gd name="T9" fmla="*/ 66 h 69"/>
                  <a:gd name="T10" fmla="*/ 70 w 122"/>
                  <a:gd name="T11" fmla="*/ 62 h 69"/>
                  <a:gd name="T12" fmla="*/ 21 w 122"/>
                  <a:gd name="T13" fmla="*/ 59 h 69"/>
                  <a:gd name="T14" fmla="*/ 0 w 122"/>
                  <a:gd name="T15" fmla="*/ 50 h 69"/>
                  <a:gd name="T16" fmla="*/ 34 w 122"/>
                  <a:gd name="T17" fmla="*/ 58 h 69"/>
                  <a:gd name="T18" fmla="*/ 69 w 122"/>
                  <a:gd name="T19" fmla="*/ 59 h 69"/>
                  <a:gd name="T20" fmla="*/ 104 w 122"/>
                  <a:gd name="T21" fmla="*/ 56 h 69"/>
                  <a:gd name="T22" fmla="*/ 88 w 122"/>
                  <a:gd name="T23" fmla="*/ 7 h 69"/>
                  <a:gd name="T24" fmla="*/ 100 w 122"/>
                  <a:gd name="T25" fmla="*/ 0 h 69"/>
                  <a:gd name="T26" fmla="*/ 104 w 122"/>
                  <a:gd name="T27" fmla="*/ 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69">
                    <a:moveTo>
                      <a:pt x="104" y="3"/>
                    </a:moveTo>
                    <a:cubicBezTo>
                      <a:pt x="104" y="4"/>
                      <a:pt x="104" y="6"/>
                      <a:pt x="104" y="8"/>
                    </a:cubicBezTo>
                    <a:cubicBezTo>
                      <a:pt x="99" y="30"/>
                      <a:pt x="105" y="48"/>
                      <a:pt x="122" y="64"/>
                    </a:cubicBezTo>
                    <a:cubicBezTo>
                      <a:pt x="107" y="60"/>
                      <a:pt x="93" y="59"/>
                      <a:pt x="79" y="66"/>
                    </a:cubicBezTo>
                    <a:cubicBezTo>
                      <a:pt x="79" y="66"/>
                      <a:pt x="79" y="66"/>
                      <a:pt x="79" y="66"/>
                    </a:cubicBezTo>
                    <a:cubicBezTo>
                      <a:pt x="78" y="59"/>
                      <a:pt x="73" y="60"/>
                      <a:pt x="70" y="62"/>
                    </a:cubicBezTo>
                    <a:cubicBezTo>
                      <a:pt x="53" y="69"/>
                      <a:pt x="37" y="65"/>
                      <a:pt x="21" y="59"/>
                    </a:cubicBezTo>
                    <a:cubicBezTo>
                      <a:pt x="14" y="56"/>
                      <a:pt x="6" y="56"/>
                      <a:pt x="0" y="50"/>
                    </a:cubicBezTo>
                    <a:cubicBezTo>
                      <a:pt x="12" y="50"/>
                      <a:pt x="23" y="56"/>
                      <a:pt x="34" y="58"/>
                    </a:cubicBezTo>
                    <a:cubicBezTo>
                      <a:pt x="45" y="60"/>
                      <a:pt x="57" y="62"/>
                      <a:pt x="69" y="59"/>
                    </a:cubicBezTo>
                    <a:cubicBezTo>
                      <a:pt x="81" y="56"/>
                      <a:pt x="93" y="57"/>
                      <a:pt x="104" y="56"/>
                    </a:cubicBezTo>
                    <a:cubicBezTo>
                      <a:pt x="101" y="39"/>
                      <a:pt x="95" y="23"/>
                      <a:pt x="88" y="7"/>
                    </a:cubicBezTo>
                    <a:cubicBezTo>
                      <a:pt x="93" y="6"/>
                      <a:pt x="95" y="0"/>
                      <a:pt x="100" y="0"/>
                    </a:cubicBezTo>
                    <a:cubicBezTo>
                      <a:pt x="102" y="1"/>
                      <a:pt x="103" y="2"/>
                      <a:pt x="10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4" name="Freeform 173">
                <a:extLst>
                  <a:ext uri="{FF2B5EF4-FFF2-40B4-BE49-F238E27FC236}">
                    <a16:creationId xmlns:a16="http://schemas.microsoft.com/office/drawing/2014/main" id="{90E544CD-1CBB-81FB-0EB8-2C35CF2B6992}"/>
                  </a:ext>
                </a:extLst>
              </p:cNvPr>
              <p:cNvSpPr/>
              <p:nvPr/>
            </p:nvSpPr>
            <p:spPr bwMode="auto">
              <a:xfrm>
                <a:off x="111" y="2716"/>
                <a:ext cx="95" cy="27"/>
              </a:xfrm>
              <a:custGeom>
                <a:avLst/>
                <a:gdLst>
                  <a:gd name="T0" fmla="*/ 31 w 83"/>
                  <a:gd name="T1" fmla="*/ 24 h 24"/>
                  <a:gd name="T2" fmla="*/ 50 w 83"/>
                  <a:gd name="T3" fmla="*/ 12 h 24"/>
                  <a:gd name="T4" fmla="*/ 0 w 83"/>
                  <a:gd name="T5" fmla="*/ 19 h 24"/>
                  <a:gd name="T6" fmla="*/ 12 w 83"/>
                  <a:gd name="T7" fmla="*/ 12 h 24"/>
                  <a:gd name="T8" fmla="*/ 22 w 83"/>
                  <a:gd name="T9" fmla="*/ 5 h 24"/>
                  <a:gd name="T10" fmla="*/ 27 w 83"/>
                  <a:gd name="T11" fmla="*/ 5 h 24"/>
                  <a:gd name="T12" fmla="*/ 54 w 83"/>
                  <a:gd name="T13" fmla="*/ 8 h 24"/>
                  <a:gd name="T14" fmla="*/ 83 w 83"/>
                  <a:gd name="T15" fmla="*/ 17 h 24"/>
                  <a:gd name="T16" fmla="*/ 31 w 83"/>
                  <a:gd name="T17"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24">
                    <a:moveTo>
                      <a:pt x="31" y="24"/>
                    </a:moveTo>
                    <a:cubicBezTo>
                      <a:pt x="34" y="15"/>
                      <a:pt x="44" y="19"/>
                      <a:pt x="50" y="12"/>
                    </a:cubicBezTo>
                    <a:cubicBezTo>
                      <a:pt x="33" y="13"/>
                      <a:pt x="17" y="15"/>
                      <a:pt x="0" y="19"/>
                    </a:cubicBezTo>
                    <a:cubicBezTo>
                      <a:pt x="3" y="13"/>
                      <a:pt x="8" y="13"/>
                      <a:pt x="12" y="12"/>
                    </a:cubicBezTo>
                    <a:cubicBezTo>
                      <a:pt x="15" y="10"/>
                      <a:pt x="23" y="15"/>
                      <a:pt x="22" y="5"/>
                    </a:cubicBezTo>
                    <a:cubicBezTo>
                      <a:pt x="22" y="4"/>
                      <a:pt x="25" y="5"/>
                      <a:pt x="27" y="5"/>
                    </a:cubicBezTo>
                    <a:cubicBezTo>
                      <a:pt x="36" y="7"/>
                      <a:pt x="47" y="13"/>
                      <a:pt x="54" y="8"/>
                    </a:cubicBezTo>
                    <a:cubicBezTo>
                      <a:pt x="68" y="0"/>
                      <a:pt x="74" y="13"/>
                      <a:pt x="83" y="17"/>
                    </a:cubicBezTo>
                    <a:cubicBezTo>
                      <a:pt x="65" y="14"/>
                      <a:pt x="48" y="19"/>
                      <a:pt x="31" y="2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5" name="Freeform 174">
                <a:extLst>
                  <a:ext uri="{FF2B5EF4-FFF2-40B4-BE49-F238E27FC236}">
                    <a16:creationId xmlns:a16="http://schemas.microsoft.com/office/drawing/2014/main" id="{95FDDAC2-C97E-EFCE-5C43-66A747A6C12A}"/>
                  </a:ext>
                </a:extLst>
              </p:cNvPr>
              <p:cNvSpPr/>
              <p:nvPr/>
            </p:nvSpPr>
            <p:spPr bwMode="auto">
              <a:xfrm>
                <a:off x="141" y="2762"/>
                <a:ext cx="134" cy="26"/>
              </a:xfrm>
              <a:custGeom>
                <a:avLst/>
                <a:gdLst>
                  <a:gd name="T0" fmla="*/ 117 w 117"/>
                  <a:gd name="T1" fmla="*/ 18 h 23"/>
                  <a:gd name="T2" fmla="*/ 0 w 117"/>
                  <a:gd name="T3" fmla="*/ 3 h 23"/>
                  <a:gd name="T4" fmla="*/ 1 w 117"/>
                  <a:gd name="T5" fmla="*/ 0 h 23"/>
                  <a:gd name="T6" fmla="*/ 69 w 117"/>
                  <a:gd name="T7" fmla="*/ 12 h 23"/>
                  <a:gd name="T8" fmla="*/ 58 w 117"/>
                  <a:gd name="T9" fmla="*/ 1 h 23"/>
                  <a:gd name="T10" fmla="*/ 117 w 117"/>
                  <a:gd name="T11" fmla="*/ 18 h 23"/>
                </a:gdLst>
                <a:ahLst/>
                <a:cxnLst>
                  <a:cxn ang="0">
                    <a:pos x="T0" y="T1"/>
                  </a:cxn>
                  <a:cxn ang="0">
                    <a:pos x="T2" y="T3"/>
                  </a:cxn>
                  <a:cxn ang="0">
                    <a:pos x="T4" y="T5"/>
                  </a:cxn>
                  <a:cxn ang="0">
                    <a:pos x="T6" y="T7"/>
                  </a:cxn>
                  <a:cxn ang="0">
                    <a:pos x="T8" y="T9"/>
                  </a:cxn>
                  <a:cxn ang="0">
                    <a:pos x="T10" y="T11"/>
                  </a:cxn>
                </a:cxnLst>
                <a:rect l="0" t="0" r="r" b="b"/>
                <a:pathLst>
                  <a:path w="117" h="23">
                    <a:moveTo>
                      <a:pt x="117" y="18"/>
                    </a:moveTo>
                    <a:cubicBezTo>
                      <a:pt x="76" y="23"/>
                      <a:pt x="39" y="10"/>
                      <a:pt x="0" y="3"/>
                    </a:cubicBezTo>
                    <a:cubicBezTo>
                      <a:pt x="1" y="2"/>
                      <a:pt x="1" y="1"/>
                      <a:pt x="1" y="0"/>
                    </a:cubicBezTo>
                    <a:cubicBezTo>
                      <a:pt x="23" y="4"/>
                      <a:pt x="46" y="8"/>
                      <a:pt x="69" y="12"/>
                    </a:cubicBezTo>
                    <a:cubicBezTo>
                      <a:pt x="67" y="6"/>
                      <a:pt x="59" y="7"/>
                      <a:pt x="58" y="1"/>
                    </a:cubicBezTo>
                    <a:cubicBezTo>
                      <a:pt x="76" y="11"/>
                      <a:pt x="95" y="18"/>
                      <a:pt x="117" y="1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6" name="Freeform 175">
                <a:extLst>
                  <a:ext uri="{FF2B5EF4-FFF2-40B4-BE49-F238E27FC236}">
                    <a16:creationId xmlns:a16="http://schemas.microsoft.com/office/drawing/2014/main" id="{F6A477BC-876C-6633-3871-B98255CF2F9E}"/>
                  </a:ext>
                </a:extLst>
              </p:cNvPr>
              <p:cNvSpPr/>
              <p:nvPr/>
            </p:nvSpPr>
            <p:spPr bwMode="auto">
              <a:xfrm>
                <a:off x="305" y="2719"/>
                <a:ext cx="27" cy="32"/>
              </a:xfrm>
              <a:custGeom>
                <a:avLst/>
                <a:gdLst>
                  <a:gd name="T0" fmla="*/ 0 w 24"/>
                  <a:gd name="T1" fmla="*/ 17 h 28"/>
                  <a:gd name="T2" fmla="*/ 14 w 24"/>
                  <a:gd name="T3" fmla="*/ 3 h 28"/>
                  <a:gd name="T4" fmla="*/ 20 w 24"/>
                  <a:gd name="T5" fmla="*/ 5 h 28"/>
                  <a:gd name="T6" fmla="*/ 24 w 24"/>
                  <a:gd name="T7" fmla="*/ 19 h 28"/>
                  <a:gd name="T8" fmla="*/ 19 w 24"/>
                  <a:gd name="T9" fmla="*/ 21 h 28"/>
                  <a:gd name="T10" fmla="*/ 14 w 24"/>
                  <a:gd name="T11" fmla="*/ 25 h 28"/>
                  <a:gd name="T12" fmla="*/ 5 w 24"/>
                  <a:gd name="T13" fmla="*/ 28 h 28"/>
                  <a:gd name="T14" fmla="*/ 5 w 24"/>
                  <a:gd name="T15" fmla="*/ 28 h 28"/>
                  <a:gd name="T16" fmla="*/ 0 w 24"/>
                  <a:gd name="T17"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8">
                    <a:moveTo>
                      <a:pt x="0" y="17"/>
                    </a:moveTo>
                    <a:cubicBezTo>
                      <a:pt x="2" y="11"/>
                      <a:pt x="11" y="10"/>
                      <a:pt x="14" y="3"/>
                    </a:cubicBezTo>
                    <a:cubicBezTo>
                      <a:pt x="15" y="0"/>
                      <a:pt x="19" y="2"/>
                      <a:pt x="20" y="5"/>
                    </a:cubicBezTo>
                    <a:cubicBezTo>
                      <a:pt x="22" y="9"/>
                      <a:pt x="23" y="14"/>
                      <a:pt x="24" y="19"/>
                    </a:cubicBezTo>
                    <a:cubicBezTo>
                      <a:pt x="22" y="18"/>
                      <a:pt x="20" y="18"/>
                      <a:pt x="19" y="21"/>
                    </a:cubicBezTo>
                    <a:cubicBezTo>
                      <a:pt x="17" y="21"/>
                      <a:pt x="15" y="22"/>
                      <a:pt x="14" y="25"/>
                    </a:cubicBezTo>
                    <a:cubicBezTo>
                      <a:pt x="11" y="26"/>
                      <a:pt x="8" y="27"/>
                      <a:pt x="5" y="28"/>
                    </a:cubicBezTo>
                    <a:cubicBezTo>
                      <a:pt x="5" y="28"/>
                      <a:pt x="5" y="28"/>
                      <a:pt x="5" y="28"/>
                    </a:cubicBezTo>
                    <a:cubicBezTo>
                      <a:pt x="5" y="24"/>
                      <a:pt x="6" y="19"/>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7" name="Freeform 176">
                <a:extLst>
                  <a:ext uri="{FF2B5EF4-FFF2-40B4-BE49-F238E27FC236}">
                    <a16:creationId xmlns:a16="http://schemas.microsoft.com/office/drawing/2014/main" id="{6A657D67-76C5-3489-F4BD-CC360A74BE0E}"/>
                  </a:ext>
                </a:extLst>
              </p:cNvPr>
              <p:cNvSpPr/>
              <p:nvPr/>
            </p:nvSpPr>
            <p:spPr bwMode="auto">
              <a:xfrm>
                <a:off x="172" y="2700"/>
                <a:ext cx="50" cy="20"/>
              </a:xfrm>
              <a:custGeom>
                <a:avLst/>
                <a:gdLst>
                  <a:gd name="T0" fmla="*/ 43 w 44"/>
                  <a:gd name="T1" fmla="*/ 18 h 18"/>
                  <a:gd name="T2" fmla="*/ 0 w 44"/>
                  <a:gd name="T3" fmla="*/ 3 h 18"/>
                  <a:gd name="T4" fmla="*/ 44 w 44"/>
                  <a:gd name="T5" fmla="*/ 18 h 18"/>
                  <a:gd name="T6" fmla="*/ 43 w 44"/>
                  <a:gd name="T7" fmla="*/ 18 h 18"/>
                </a:gdLst>
                <a:ahLst/>
                <a:cxnLst>
                  <a:cxn ang="0">
                    <a:pos x="T0" y="T1"/>
                  </a:cxn>
                  <a:cxn ang="0">
                    <a:pos x="T2" y="T3"/>
                  </a:cxn>
                  <a:cxn ang="0">
                    <a:pos x="T4" y="T5"/>
                  </a:cxn>
                  <a:cxn ang="0">
                    <a:pos x="T6" y="T7"/>
                  </a:cxn>
                </a:cxnLst>
                <a:rect l="0" t="0" r="r" b="b"/>
                <a:pathLst>
                  <a:path w="44" h="18">
                    <a:moveTo>
                      <a:pt x="43" y="18"/>
                    </a:moveTo>
                    <a:cubicBezTo>
                      <a:pt x="28" y="16"/>
                      <a:pt x="15" y="6"/>
                      <a:pt x="0" y="3"/>
                    </a:cubicBezTo>
                    <a:cubicBezTo>
                      <a:pt x="17" y="1"/>
                      <a:pt x="34" y="0"/>
                      <a:pt x="44" y="18"/>
                    </a:cubicBezTo>
                    <a:lnTo>
                      <a:pt x="43" y="18"/>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8" name="Freeform 177">
                <a:extLst>
                  <a:ext uri="{FF2B5EF4-FFF2-40B4-BE49-F238E27FC236}">
                    <a16:creationId xmlns:a16="http://schemas.microsoft.com/office/drawing/2014/main" id="{DD93D784-F115-729B-F768-980CC91550F6}"/>
                  </a:ext>
                </a:extLst>
              </p:cNvPr>
              <p:cNvSpPr/>
              <p:nvPr/>
            </p:nvSpPr>
            <p:spPr bwMode="auto">
              <a:xfrm>
                <a:off x="222" y="2837"/>
                <a:ext cx="57" cy="19"/>
              </a:xfrm>
              <a:custGeom>
                <a:avLst/>
                <a:gdLst>
                  <a:gd name="T0" fmla="*/ 50 w 50"/>
                  <a:gd name="T1" fmla="*/ 9 h 16"/>
                  <a:gd name="T2" fmla="*/ 0 w 50"/>
                  <a:gd name="T3" fmla="*/ 13 h 16"/>
                  <a:gd name="T4" fmla="*/ 50 w 50"/>
                  <a:gd name="T5" fmla="*/ 9 h 16"/>
                </a:gdLst>
                <a:ahLst/>
                <a:cxnLst>
                  <a:cxn ang="0">
                    <a:pos x="T0" y="T1"/>
                  </a:cxn>
                  <a:cxn ang="0">
                    <a:pos x="T2" y="T3"/>
                  </a:cxn>
                  <a:cxn ang="0">
                    <a:pos x="T4" y="T5"/>
                  </a:cxn>
                </a:cxnLst>
                <a:rect l="0" t="0" r="r" b="b"/>
                <a:pathLst>
                  <a:path w="50" h="16">
                    <a:moveTo>
                      <a:pt x="50" y="9"/>
                    </a:moveTo>
                    <a:cubicBezTo>
                      <a:pt x="35" y="16"/>
                      <a:pt x="18" y="15"/>
                      <a:pt x="0" y="13"/>
                    </a:cubicBezTo>
                    <a:cubicBezTo>
                      <a:pt x="18" y="0"/>
                      <a:pt x="34" y="12"/>
                      <a:pt x="50"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9" name="Freeform 178">
                <a:extLst>
                  <a:ext uri="{FF2B5EF4-FFF2-40B4-BE49-F238E27FC236}">
                    <a16:creationId xmlns:a16="http://schemas.microsoft.com/office/drawing/2014/main" id="{6D63FCC7-9B29-DE39-A782-39F906D3CE8C}"/>
                  </a:ext>
                </a:extLst>
              </p:cNvPr>
              <p:cNvSpPr/>
              <p:nvPr/>
            </p:nvSpPr>
            <p:spPr bwMode="auto">
              <a:xfrm>
                <a:off x="318" y="2757"/>
                <a:ext cx="19" cy="49"/>
              </a:xfrm>
              <a:custGeom>
                <a:avLst/>
                <a:gdLst>
                  <a:gd name="T0" fmla="*/ 0 w 16"/>
                  <a:gd name="T1" fmla="*/ 4 h 43"/>
                  <a:gd name="T2" fmla="*/ 7 w 16"/>
                  <a:gd name="T3" fmla="*/ 0 h 43"/>
                  <a:gd name="T4" fmla="*/ 8 w 16"/>
                  <a:gd name="T5" fmla="*/ 0 h 43"/>
                  <a:gd name="T6" fmla="*/ 9 w 16"/>
                  <a:gd name="T7" fmla="*/ 43 h 43"/>
                  <a:gd name="T8" fmla="*/ 0 w 16"/>
                  <a:gd name="T9" fmla="*/ 5 h 43"/>
                  <a:gd name="T10" fmla="*/ 0 w 16"/>
                  <a:gd name="T11" fmla="*/ 4 h 43"/>
                </a:gdLst>
                <a:ahLst/>
                <a:cxnLst>
                  <a:cxn ang="0">
                    <a:pos x="T0" y="T1"/>
                  </a:cxn>
                  <a:cxn ang="0">
                    <a:pos x="T2" y="T3"/>
                  </a:cxn>
                  <a:cxn ang="0">
                    <a:pos x="T4" y="T5"/>
                  </a:cxn>
                  <a:cxn ang="0">
                    <a:pos x="T6" y="T7"/>
                  </a:cxn>
                  <a:cxn ang="0">
                    <a:pos x="T8" y="T9"/>
                  </a:cxn>
                  <a:cxn ang="0">
                    <a:pos x="T10" y="T11"/>
                  </a:cxn>
                </a:cxnLst>
                <a:rect l="0" t="0" r="r" b="b"/>
                <a:pathLst>
                  <a:path w="16" h="43">
                    <a:moveTo>
                      <a:pt x="0" y="4"/>
                    </a:moveTo>
                    <a:cubicBezTo>
                      <a:pt x="4" y="5"/>
                      <a:pt x="9" y="7"/>
                      <a:pt x="7" y="0"/>
                    </a:cubicBezTo>
                    <a:cubicBezTo>
                      <a:pt x="7" y="0"/>
                      <a:pt x="8" y="0"/>
                      <a:pt x="8" y="0"/>
                    </a:cubicBezTo>
                    <a:cubicBezTo>
                      <a:pt x="16" y="14"/>
                      <a:pt x="12" y="28"/>
                      <a:pt x="9" y="43"/>
                    </a:cubicBezTo>
                    <a:cubicBezTo>
                      <a:pt x="11" y="29"/>
                      <a:pt x="7" y="16"/>
                      <a:pt x="0" y="5"/>
                    </a:cubicBezTo>
                    <a:lnTo>
                      <a:pt x="0" y="4"/>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0" name="Freeform 179">
                <a:extLst>
                  <a:ext uri="{FF2B5EF4-FFF2-40B4-BE49-F238E27FC236}">
                    <a16:creationId xmlns:a16="http://schemas.microsoft.com/office/drawing/2014/main" id="{EC71814A-DA13-0377-4B1B-45CF06E954FF}"/>
                  </a:ext>
                </a:extLst>
              </p:cNvPr>
              <p:cNvSpPr/>
              <p:nvPr/>
            </p:nvSpPr>
            <p:spPr bwMode="auto">
              <a:xfrm>
                <a:off x="228" y="2712"/>
                <a:ext cx="22" cy="35"/>
              </a:xfrm>
              <a:custGeom>
                <a:avLst/>
                <a:gdLst>
                  <a:gd name="T0" fmla="*/ 9 w 19"/>
                  <a:gd name="T1" fmla="*/ 5 h 30"/>
                  <a:gd name="T2" fmla="*/ 9 w 19"/>
                  <a:gd name="T3" fmla="*/ 7 h 30"/>
                  <a:gd name="T4" fmla="*/ 19 w 19"/>
                  <a:gd name="T5" fmla="*/ 30 h 30"/>
                  <a:gd name="T6" fmla="*/ 3 w 19"/>
                  <a:gd name="T7" fmla="*/ 2 h 30"/>
                  <a:gd name="T8" fmla="*/ 9 w 19"/>
                  <a:gd name="T9" fmla="*/ 5 h 30"/>
                </a:gdLst>
                <a:ahLst/>
                <a:cxnLst>
                  <a:cxn ang="0">
                    <a:pos x="T0" y="T1"/>
                  </a:cxn>
                  <a:cxn ang="0">
                    <a:pos x="T2" y="T3"/>
                  </a:cxn>
                  <a:cxn ang="0">
                    <a:pos x="T4" y="T5"/>
                  </a:cxn>
                  <a:cxn ang="0">
                    <a:pos x="T6" y="T7"/>
                  </a:cxn>
                  <a:cxn ang="0">
                    <a:pos x="T8" y="T9"/>
                  </a:cxn>
                </a:cxnLst>
                <a:rect l="0" t="0" r="r" b="b"/>
                <a:pathLst>
                  <a:path w="19" h="30">
                    <a:moveTo>
                      <a:pt x="9" y="5"/>
                    </a:moveTo>
                    <a:cubicBezTo>
                      <a:pt x="9" y="5"/>
                      <a:pt x="10" y="6"/>
                      <a:pt x="9" y="7"/>
                    </a:cubicBezTo>
                    <a:cubicBezTo>
                      <a:pt x="12" y="14"/>
                      <a:pt x="15" y="22"/>
                      <a:pt x="19" y="30"/>
                    </a:cubicBezTo>
                    <a:cubicBezTo>
                      <a:pt x="0" y="26"/>
                      <a:pt x="9" y="11"/>
                      <a:pt x="3" y="2"/>
                    </a:cubicBezTo>
                    <a:cubicBezTo>
                      <a:pt x="7" y="0"/>
                      <a:pt x="7" y="4"/>
                      <a:pt x="9"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1" name="Freeform 180">
                <a:extLst>
                  <a:ext uri="{FF2B5EF4-FFF2-40B4-BE49-F238E27FC236}">
                    <a16:creationId xmlns:a16="http://schemas.microsoft.com/office/drawing/2014/main" id="{2F852F3C-1200-37C5-DB94-F0A8F782094F}"/>
                  </a:ext>
                </a:extLst>
              </p:cNvPr>
              <p:cNvSpPr/>
              <p:nvPr/>
            </p:nvSpPr>
            <p:spPr bwMode="auto">
              <a:xfrm>
                <a:off x="243" y="2810"/>
                <a:ext cx="26" cy="19"/>
              </a:xfrm>
              <a:custGeom>
                <a:avLst/>
                <a:gdLst>
                  <a:gd name="T0" fmla="*/ 23 w 23"/>
                  <a:gd name="T1" fmla="*/ 0 h 17"/>
                  <a:gd name="T2" fmla="*/ 0 w 23"/>
                  <a:gd name="T3" fmla="*/ 17 h 17"/>
                  <a:gd name="T4" fmla="*/ 23 w 23"/>
                  <a:gd name="T5" fmla="*/ 0 h 17"/>
                </a:gdLst>
                <a:ahLst/>
                <a:cxnLst>
                  <a:cxn ang="0">
                    <a:pos x="T0" y="T1"/>
                  </a:cxn>
                  <a:cxn ang="0">
                    <a:pos x="T2" y="T3"/>
                  </a:cxn>
                  <a:cxn ang="0">
                    <a:pos x="T4" y="T5"/>
                  </a:cxn>
                </a:cxnLst>
                <a:rect l="0" t="0" r="r" b="b"/>
                <a:pathLst>
                  <a:path w="23" h="17">
                    <a:moveTo>
                      <a:pt x="23" y="0"/>
                    </a:moveTo>
                    <a:cubicBezTo>
                      <a:pt x="18" y="9"/>
                      <a:pt x="8" y="12"/>
                      <a:pt x="0" y="17"/>
                    </a:cubicBezTo>
                    <a:cubicBezTo>
                      <a:pt x="5" y="8"/>
                      <a:pt x="13" y="3"/>
                      <a:pt x="2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2" name="Freeform 181">
                <a:extLst>
                  <a:ext uri="{FF2B5EF4-FFF2-40B4-BE49-F238E27FC236}">
                    <a16:creationId xmlns:a16="http://schemas.microsoft.com/office/drawing/2014/main" id="{09B19EEF-12BB-BB8C-6C85-087314A12F2A}"/>
                  </a:ext>
                </a:extLst>
              </p:cNvPr>
              <p:cNvSpPr/>
              <p:nvPr/>
            </p:nvSpPr>
            <p:spPr bwMode="auto">
              <a:xfrm>
                <a:off x="281" y="2833"/>
                <a:ext cx="29" cy="13"/>
              </a:xfrm>
              <a:custGeom>
                <a:avLst/>
                <a:gdLst>
                  <a:gd name="T0" fmla="*/ 0 w 26"/>
                  <a:gd name="T1" fmla="*/ 2 h 12"/>
                  <a:gd name="T2" fmla="*/ 26 w 26"/>
                  <a:gd name="T3" fmla="*/ 5 h 12"/>
                  <a:gd name="T4" fmla="*/ 12 w 26"/>
                  <a:gd name="T5" fmla="*/ 11 h 12"/>
                  <a:gd name="T6" fmla="*/ 14 w 26"/>
                  <a:gd name="T7" fmla="*/ 6 h 12"/>
                  <a:gd name="T8" fmla="*/ 0 w 26"/>
                  <a:gd name="T9" fmla="*/ 2 h 12"/>
                </a:gdLst>
                <a:ahLst/>
                <a:cxnLst>
                  <a:cxn ang="0">
                    <a:pos x="T0" y="T1"/>
                  </a:cxn>
                  <a:cxn ang="0">
                    <a:pos x="T2" y="T3"/>
                  </a:cxn>
                  <a:cxn ang="0">
                    <a:pos x="T4" y="T5"/>
                  </a:cxn>
                  <a:cxn ang="0">
                    <a:pos x="T6" y="T7"/>
                  </a:cxn>
                  <a:cxn ang="0">
                    <a:pos x="T8" y="T9"/>
                  </a:cxn>
                </a:cxnLst>
                <a:rect l="0" t="0" r="r" b="b"/>
                <a:pathLst>
                  <a:path w="26" h="12">
                    <a:moveTo>
                      <a:pt x="0" y="2"/>
                    </a:moveTo>
                    <a:cubicBezTo>
                      <a:pt x="10" y="0"/>
                      <a:pt x="17" y="4"/>
                      <a:pt x="26" y="5"/>
                    </a:cubicBezTo>
                    <a:cubicBezTo>
                      <a:pt x="22" y="11"/>
                      <a:pt x="17" y="12"/>
                      <a:pt x="12" y="11"/>
                    </a:cubicBezTo>
                    <a:cubicBezTo>
                      <a:pt x="9" y="7"/>
                      <a:pt x="19" y="10"/>
                      <a:pt x="14" y="6"/>
                    </a:cubicBezTo>
                    <a:cubicBezTo>
                      <a:pt x="10" y="4"/>
                      <a:pt x="6" y="4"/>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3" name="Freeform 182">
                <a:extLst>
                  <a:ext uri="{FF2B5EF4-FFF2-40B4-BE49-F238E27FC236}">
                    <a16:creationId xmlns:a16="http://schemas.microsoft.com/office/drawing/2014/main" id="{B6ADF099-985B-3CC6-A45F-38499660241D}"/>
                  </a:ext>
                </a:extLst>
              </p:cNvPr>
              <p:cNvSpPr/>
              <p:nvPr/>
            </p:nvSpPr>
            <p:spPr bwMode="auto">
              <a:xfrm>
                <a:off x="248" y="2752"/>
                <a:ext cx="10" cy="13"/>
              </a:xfrm>
              <a:custGeom>
                <a:avLst/>
                <a:gdLst>
                  <a:gd name="T0" fmla="*/ 8 w 8"/>
                  <a:gd name="T1" fmla="*/ 11 h 11"/>
                  <a:gd name="T2" fmla="*/ 3 w 8"/>
                  <a:gd name="T3" fmla="*/ 9 h 11"/>
                  <a:gd name="T4" fmla="*/ 2 w 8"/>
                  <a:gd name="T5" fmla="*/ 1 h 11"/>
                  <a:gd name="T6" fmla="*/ 5 w 8"/>
                  <a:gd name="T7" fmla="*/ 0 h 11"/>
                  <a:gd name="T8" fmla="*/ 8 w 8"/>
                  <a:gd name="T9" fmla="*/ 6 h 11"/>
                  <a:gd name="T10" fmla="*/ 8 w 8"/>
                  <a:gd name="T11" fmla="*/ 11 h 11"/>
                </a:gdLst>
                <a:ahLst/>
                <a:cxnLst>
                  <a:cxn ang="0">
                    <a:pos x="T0" y="T1"/>
                  </a:cxn>
                  <a:cxn ang="0">
                    <a:pos x="T2" y="T3"/>
                  </a:cxn>
                  <a:cxn ang="0">
                    <a:pos x="T4" y="T5"/>
                  </a:cxn>
                  <a:cxn ang="0">
                    <a:pos x="T6" y="T7"/>
                  </a:cxn>
                  <a:cxn ang="0">
                    <a:pos x="T8" y="T9"/>
                  </a:cxn>
                  <a:cxn ang="0">
                    <a:pos x="T10" y="T11"/>
                  </a:cxn>
                </a:cxnLst>
                <a:rect l="0" t="0" r="r" b="b"/>
                <a:pathLst>
                  <a:path w="8" h="11">
                    <a:moveTo>
                      <a:pt x="8" y="11"/>
                    </a:moveTo>
                    <a:cubicBezTo>
                      <a:pt x="6" y="10"/>
                      <a:pt x="4" y="10"/>
                      <a:pt x="3" y="9"/>
                    </a:cubicBezTo>
                    <a:cubicBezTo>
                      <a:pt x="1" y="7"/>
                      <a:pt x="0" y="4"/>
                      <a:pt x="2" y="1"/>
                    </a:cubicBezTo>
                    <a:cubicBezTo>
                      <a:pt x="2" y="0"/>
                      <a:pt x="4" y="0"/>
                      <a:pt x="5" y="0"/>
                    </a:cubicBezTo>
                    <a:cubicBezTo>
                      <a:pt x="7" y="1"/>
                      <a:pt x="8" y="4"/>
                      <a:pt x="8" y="6"/>
                    </a:cubicBezTo>
                    <a:cubicBezTo>
                      <a:pt x="8" y="8"/>
                      <a:pt x="8" y="9"/>
                      <a:pt x="8"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4" name="Freeform 183">
                <a:extLst>
                  <a:ext uri="{FF2B5EF4-FFF2-40B4-BE49-F238E27FC236}">
                    <a16:creationId xmlns:a16="http://schemas.microsoft.com/office/drawing/2014/main" id="{C168DC19-9A50-F741-015E-19E4D4F830B5}"/>
                  </a:ext>
                </a:extLst>
              </p:cNvPr>
              <p:cNvSpPr/>
              <p:nvPr/>
            </p:nvSpPr>
            <p:spPr bwMode="auto">
              <a:xfrm>
                <a:off x="104" y="2711"/>
                <a:ext cx="21" cy="7"/>
              </a:xfrm>
              <a:custGeom>
                <a:avLst/>
                <a:gdLst>
                  <a:gd name="T0" fmla="*/ 18 w 18"/>
                  <a:gd name="T1" fmla="*/ 6 h 6"/>
                  <a:gd name="T2" fmla="*/ 0 w 18"/>
                  <a:gd name="T3" fmla="*/ 2 h 6"/>
                  <a:gd name="T4" fmla="*/ 18 w 18"/>
                  <a:gd name="T5" fmla="*/ 6 h 6"/>
                </a:gdLst>
                <a:ahLst/>
                <a:cxnLst>
                  <a:cxn ang="0">
                    <a:pos x="T0" y="T1"/>
                  </a:cxn>
                  <a:cxn ang="0">
                    <a:pos x="T2" y="T3"/>
                  </a:cxn>
                  <a:cxn ang="0">
                    <a:pos x="T4" y="T5"/>
                  </a:cxn>
                </a:cxnLst>
                <a:rect l="0" t="0" r="r" b="b"/>
                <a:pathLst>
                  <a:path w="18" h="6">
                    <a:moveTo>
                      <a:pt x="18" y="6"/>
                    </a:moveTo>
                    <a:cubicBezTo>
                      <a:pt x="12" y="6"/>
                      <a:pt x="6" y="6"/>
                      <a:pt x="0" y="2"/>
                    </a:cubicBezTo>
                    <a:cubicBezTo>
                      <a:pt x="7" y="0"/>
                      <a:pt x="13" y="2"/>
                      <a:pt x="18"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5" name="Freeform 184">
                <a:extLst>
                  <a:ext uri="{FF2B5EF4-FFF2-40B4-BE49-F238E27FC236}">
                    <a16:creationId xmlns:a16="http://schemas.microsoft.com/office/drawing/2014/main" id="{20731252-490E-23AE-20B5-BFF2C86910C5}"/>
                  </a:ext>
                </a:extLst>
              </p:cNvPr>
              <p:cNvSpPr/>
              <p:nvPr/>
            </p:nvSpPr>
            <p:spPr bwMode="auto">
              <a:xfrm>
                <a:off x="263" y="2767"/>
                <a:ext cx="13" cy="11"/>
              </a:xfrm>
              <a:custGeom>
                <a:avLst/>
                <a:gdLst>
                  <a:gd name="T0" fmla="*/ 0 w 11"/>
                  <a:gd name="T1" fmla="*/ 1 h 9"/>
                  <a:gd name="T2" fmla="*/ 11 w 11"/>
                  <a:gd name="T3" fmla="*/ 6 h 9"/>
                  <a:gd name="T4" fmla="*/ 0 w 11"/>
                  <a:gd name="T5" fmla="*/ 1 h 9"/>
                </a:gdLst>
                <a:ahLst/>
                <a:cxnLst>
                  <a:cxn ang="0">
                    <a:pos x="T0" y="T1"/>
                  </a:cxn>
                  <a:cxn ang="0">
                    <a:pos x="T2" y="T3"/>
                  </a:cxn>
                  <a:cxn ang="0">
                    <a:pos x="T4" y="T5"/>
                  </a:cxn>
                </a:cxnLst>
                <a:rect l="0" t="0" r="r" b="b"/>
                <a:pathLst>
                  <a:path w="11" h="9">
                    <a:moveTo>
                      <a:pt x="0" y="1"/>
                    </a:moveTo>
                    <a:cubicBezTo>
                      <a:pt x="7" y="0"/>
                      <a:pt x="9" y="3"/>
                      <a:pt x="11" y="6"/>
                    </a:cubicBezTo>
                    <a:cubicBezTo>
                      <a:pt x="5" y="9"/>
                      <a:pt x="4" y="5"/>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6" name="Freeform 185">
                <a:extLst>
                  <a:ext uri="{FF2B5EF4-FFF2-40B4-BE49-F238E27FC236}">
                    <a16:creationId xmlns:a16="http://schemas.microsoft.com/office/drawing/2014/main" id="{EACDE3D9-1D05-52B2-D703-0BBFC0C7F8AE}"/>
                  </a:ext>
                </a:extLst>
              </p:cNvPr>
              <p:cNvSpPr/>
              <p:nvPr/>
            </p:nvSpPr>
            <p:spPr bwMode="auto">
              <a:xfrm>
                <a:off x="321" y="2743"/>
                <a:ext cx="7" cy="14"/>
              </a:xfrm>
              <a:custGeom>
                <a:avLst/>
                <a:gdLst>
                  <a:gd name="T0" fmla="*/ 0 w 6"/>
                  <a:gd name="T1" fmla="*/ 4 h 12"/>
                  <a:gd name="T2" fmla="*/ 5 w 6"/>
                  <a:gd name="T3" fmla="*/ 0 h 12"/>
                  <a:gd name="T4" fmla="*/ 6 w 6"/>
                  <a:gd name="T5" fmla="*/ 12 h 12"/>
                  <a:gd name="T6" fmla="*/ 5 w 6"/>
                  <a:gd name="T7" fmla="*/ 12 h 12"/>
                  <a:gd name="T8" fmla="*/ 0 w 6"/>
                  <a:gd name="T9" fmla="*/ 4 h 12"/>
                </a:gdLst>
                <a:ahLst/>
                <a:cxnLst>
                  <a:cxn ang="0">
                    <a:pos x="T0" y="T1"/>
                  </a:cxn>
                  <a:cxn ang="0">
                    <a:pos x="T2" y="T3"/>
                  </a:cxn>
                  <a:cxn ang="0">
                    <a:pos x="T4" y="T5"/>
                  </a:cxn>
                  <a:cxn ang="0">
                    <a:pos x="T6" y="T7"/>
                  </a:cxn>
                  <a:cxn ang="0">
                    <a:pos x="T8" y="T9"/>
                  </a:cxn>
                </a:cxnLst>
                <a:rect l="0" t="0" r="r" b="b"/>
                <a:pathLst>
                  <a:path w="6" h="12">
                    <a:moveTo>
                      <a:pt x="0" y="4"/>
                    </a:moveTo>
                    <a:cubicBezTo>
                      <a:pt x="1" y="1"/>
                      <a:pt x="3" y="0"/>
                      <a:pt x="5" y="0"/>
                    </a:cubicBezTo>
                    <a:cubicBezTo>
                      <a:pt x="5" y="4"/>
                      <a:pt x="6" y="8"/>
                      <a:pt x="6" y="12"/>
                    </a:cubicBezTo>
                    <a:cubicBezTo>
                      <a:pt x="6" y="12"/>
                      <a:pt x="5" y="12"/>
                      <a:pt x="5" y="12"/>
                    </a:cubicBezTo>
                    <a:cubicBezTo>
                      <a:pt x="4" y="9"/>
                      <a:pt x="2" y="6"/>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7" name="Freeform 186">
                <a:extLst>
                  <a:ext uri="{FF2B5EF4-FFF2-40B4-BE49-F238E27FC236}">
                    <a16:creationId xmlns:a16="http://schemas.microsoft.com/office/drawing/2014/main" id="{B16EBD00-8A65-3AC5-652E-497E8BE82121}"/>
                  </a:ext>
                </a:extLst>
              </p:cNvPr>
              <p:cNvSpPr/>
              <p:nvPr/>
            </p:nvSpPr>
            <p:spPr bwMode="auto">
              <a:xfrm>
                <a:off x="221" y="2720"/>
                <a:ext cx="8" cy="8"/>
              </a:xfrm>
              <a:custGeom>
                <a:avLst/>
                <a:gdLst>
                  <a:gd name="T0" fmla="*/ 1 w 7"/>
                  <a:gd name="T1" fmla="*/ 0 h 7"/>
                  <a:gd name="T2" fmla="*/ 7 w 7"/>
                  <a:gd name="T3" fmla="*/ 4 h 7"/>
                  <a:gd name="T4" fmla="*/ 5 w 7"/>
                  <a:gd name="T5" fmla="*/ 6 h 7"/>
                  <a:gd name="T6" fmla="*/ 0 w 7"/>
                  <a:gd name="T7" fmla="*/ 0 h 7"/>
                  <a:gd name="T8" fmla="*/ 1 w 7"/>
                  <a:gd name="T9" fmla="*/ 0 h 7"/>
                </a:gdLst>
                <a:ahLst/>
                <a:cxnLst>
                  <a:cxn ang="0">
                    <a:pos x="T0" y="T1"/>
                  </a:cxn>
                  <a:cxn ang="0">
                    <a:pos x="T2" y="T3"/>
                  </a:cxn>
                  <a:cxn ang="0">
                    <a:pos x="T4" y="T5"/>
                  </a:cxn>
                  <a:cxn ang="0">
                    <a:pos x="T6" y="T7"/>
                  </a:cxn>
                  <a:cxn ang="0">
                    <a:pos x="T8" y="T9"/>
                  </a:cxn>
                </a:cxnLst>
                <a:rect l="0" t="0" r="r" b="b"/>
                <a:pathLst>
                  <a:path w="7" h="7">
                    <a:moveTo>
                      <a:pt x="1" y="0"/>
                    </a:moveTo>
                    <a:cubicBezTo>
                      <a:pt x="4" y="0"/>
                      <a:pt x="6" y="1"/>
                      <a:pt x="7" y="4"/>
                    </a:cubicBezTo>
                    <a:cubicBezTo>
                      <a:pt x="7" y="6"/>
                      <a:pt x="6" y="7"/>
                      <a:pt x="5" y="6"/>
                    </a:cubicBezTo>
                    <a:cubicBezTo>
                      <a:pt x="2" y="6"/>
                      <a:pt x="1" y="3"/>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8" name="Freeform 187">
                <a:extLst>
                  <a:ext uri="{FF2B5EF4-FFF2-40B4-BE49-F238E27FC236}">
                    <a16:creationId xmlns:a16="http://schemas.microsoft.com/office/drawing/2014/main" id="{81133917-17CF-3DB9-FF37-AAF0915010A6}"/>
                  </a:ext>
                </a:extLst>
              </p:cNvPr>
              <p:cNvSpPr/>
              <p:nvPr/>
            </p:nvSpPr>
            <p:spPr bwMode="auto">
              <a:xfrm>
                <a:off x="227" y="2701"/>
                <a:ext cx="5" cy="4"/>
              </a:xfrm>
              <a:custGeom>
                <a:avLst/>
                <a:gdLst>
                  <a:gd name="T0" fmla="*/ 1 w 5"/>
                  <a:gd name="T1" fmla="*/ 0 h 4"/>
                  <a:gd name="T2" fmla="*/ 5 w 5"/>
                  <a:gd name="T3" fmla="*/ 1 h 4"/>
                  <a:gd name="T4" fmla="*/ 3 w 5"/>
                  <a:gd name="T5" fmla="*/ 4 h 4"/>
                  <a:gd name="T6" fmla="*/ 1 w 5"/>
                  <a:gd name="T7" fmla="*/ 0 h 4"/>
                </a:gdLst>
                <a:ahLst/>
                <a:cxnLst>
                  <a:cxn ang="0">
                    <a:pos x="T0" y="T1"/>
                  </a:cxn>
                  <a:cxn ang="0">
                    <a:pos x="T2" y="T3"/>
                  </a:cxn>
                  <a:cxn ang="0">
                    <a:pos x="T4" y="T5"/>
                  </a:cxn>
                  <a:cxn ang="0">
                    <a:pos x="T6" y="T7"/>
                  </a:cxn>
                </a:cxnLst>
                <a:rect l="0" t="0" r="r" b="b"/>
                <a:pathLst>
                  <a:path w="5" h="4">
                    <a:moveTo>
                      <a:pt x="1" y="0"/>
                    </a:moveTo>
                    <a:cubicBezTo>
                      <a:pt x="2" y="0"/>
                      <a:pt x="4" y="0"/>
                      <a:pt x="5" y="1"/>
                    </a:cubicBezTo>
                    <a:cubicBezTo>
                      <a:pt x="4" y="2"/>
                      <a:pt x="4" y="4"/>
                      <a:pt x="3" y="4"/>
                    </a:cubicBezTo>
                    <a:cubicBezTo>
                      <a:pt x="0" y="4"/>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9" name="Freeform 188">
                <a:extLst>
                  <a:ext uri="{FF2B5EF4-FFF2-40B4-BE49-F238E27FC236}">
                    <a16:creationId xmlns:a16="http://schemas.microsoft.com/office/drawing/2014/main" id="{2C51E8BD-E5E5-C6C7-148B-3FDA59551D76}"/>
                  </a:ext>
                </a:extLst>
              </p:cNvPr>
              <p:cNvSpPr/>
              <p:nvPr/>
            </p:nvSpPr>
            <p:spPr bwMode="auto">
              <a:xfrm>
                <a:off x="198" y="2758"/>
                <a:ext cx="3" cy="4"/>
              </a:xfrm>
              <a:custGeom>
                <a:avLst/>
                <a:gdLst>
                  <a:gd name="T0" fmla="*/ 1 w 3"/>
                  <a:gd name="T1" fmla="*/ 0 h 3"/>
                  <a:gd name="T2" fmla="*/ 3 w 3"/>
                  <a:gd name="T3" fmla="*/ 1 h 3"/>
                  <a:gd name="T4" fmla="*/ 2 w 3"/>
                  <a:gd name="T5" fmla="*/ 2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1" y="0"/>
                      <a:pt x="2" y="0"/>
                      <a:pt x="3" y="1"/>
                    </a:cubicBezTo>
                    <a:cubicBezTo>
                      <a:pt x="2" y="1"/>
                      <a:pt x="2" y="2"/>
                      <a:pt x="2" y="2"/>
                    </a:cubicBezTo>
                    <a:cubicBezTo>
                      <a:pt x="1" y="3"/>
                      <a:pt x="0" y="2"/>
                      <a:pt x="0" y="2"/>
                    </a:cubicBezTo>
                    <a:cubicBezTo>
                      <a:pt x="0" y="1"/>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0" name="Freeform 189">
                <a:extLst>
                  <a:ext uri="{FF2B5EF4-FFF2-40B4-BE49-F238E27FC236}">
                    <a16:creationId xmlns:a16="http://schemas.microsoft.com/office/drawing/2014/main" id="{A608E317-3983-BB02-C35D-95E34C6FE229}"/>
                  </a:ext>
                </a:extLst>
              </p:cNvPr>
              <p:cNvSpPr/>
              <p:nvPr/>
            </p:nvSpPr>
            <p:spPr bwMode="auto">
              <a:xfrm>
                <a:off x="214" y="2813"/>
                <a:ext cx="3" cy="4"/>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0"/>
                      <a:pt x="2" y="1"/>
                      <a:pt x="3" y="1"/>
                    </a:cubicBezTo>
                    <a:cubicBezTo>
                      <a:pt x="3" y="2"/>
                      <a:pt x="3" y="3"/>
                      <a:pt x="2" y="3"/>
                    </a:cubicBezTo>
                    <a:cubicBezTo>
                      <a:pt x="2" y="3"/>
                      <a:pt x="1" y="2"/>
                      <a:pt x="0" y="2"/>
                    </a:cubicBezTo>
                    <a:cubicBezTo>
                      <a:pt x="1" y="1"/>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1" name="Freeform 190">
                <a:extLst>
                  <a:ext uri="{FF2B5EF4-FFF2-40B4-BE49-F238E27FC236}">
                    <a16:creationId xmlns:a16="http://schemas.microsoft.com/office/drawing/2014/main" id="{95B93424-2B32-19B4-CFF4-ABBA26317F54}"/>
                  </a:ext>
                </a:extLst>
              </p:cNvPr>
              <p:cNvSpPr/>
              <p:nvPr/>
            </p:nvSpPr>
            <p:spPr bwMode="auto">
              <a:xfrm>
                <a:off x="279" y="2845"/>
                <a:ext cx="7" cy="3"/>
              </a:xfrm>
              <a:custGeom>
                <a:avLst/>
                <a:gdLst>
                  <a:gd name="T0" fmla="*/ 0 w 6"/>
                  <a:gd name="T1" fmla="*/ 2 h 2"/>
                  <a:gd name="T2" fmla="*/ 5 w 6"/>
                  <a:gd name="T3" fmla="*/ 1 h 2"/>
                  <a:gd name="T4" fmla="*/ 6 w 6"/>
                  <a:gd name="T5" fmla="*/ 1 h 2"/>
                  <a:gd name="T6" fmla="*/ 0 w 6"/>
                  <a:gd name="T7" fmla="*/ 2 h 2"/>
                  <a:gd name="T8" fmla="*/ 0 w 6"/>
                  <a:gd name="T9" fmla="*/ 2 h 2"/>
                </a:gdLst>
                <a:ahLst/>
                <a:cxnLst>
                  <a:cxn ang="0">
                    <a:pos x="T0" y="T1"/>
                  </a:cxn>
                  <a:cxn ang="0">
                    <a:pos x="T2" y="T3"/>
                  </a:cxn>
                  <a:cxn ang="0">
                    <a:pos x="T4" y="T5"/>
                  </a:cxn>
                  <a:cxn ang="0">
                    <a:pos x="T6" y="T7"/>
                  </a:cxn>
                  <a:cxn ang="0">
                    <a:pos x="T8" y="T9"/>
                  </a:cxn>
                </a:cxnLst>
                <a:rect l="0" t="0" r="r" b="b"/>
                <a:pathLst>
                  <a:path w="6" h="2">
                    <a:moveTo>
                      <a:pt x="0" y="2"/>
                    </a:moveTo>
                    <a:cubicBezTo>
                      <a:pt x="1" y="1"/>
                      <a:pt x="3" y="0"/>
                      <a:pt x="5" y="1"/>
                    </a:cubicBezTo>
                    <a:cubicBezTo>
                      <a:pt x="5" y="1"/>
                      <a:pt x="5" y="1"/>
                      <a:pt x="6" y="1"/>
                    </a:cubicBezTo>
                    <a:cubicBezTo>
                      <a:pt x="4" y="2"/>
                      <a:pt x="2"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2" name="Freeform 191">
                <a:extLst>
                  <a:ext uri="{FF2B5EF4-FFF2-40B4-BE49-F238E27FC236}">
                    <a16:creationId xmlns:a16="http://schemas.microsoft.com/office/drawing/2014/main" id="{B87F6223-CF57-D168-F6ED-7B2B21D2F098}"/>
                  </a:ext>
                </a:extLst>
              </p:cNvPr>
              <p:cNvSpPr/>
              <p:nvPr/>
            </p:nvSpPr>
            <p:spPr bwMode="auto">
              <a:xfrm>
                <a:off x="141" y="2743"/>
                <a:ext cx="5" cy="3"/>
              </a:xfrm>
              <a:custGeom>
                <a:avLst/>
                <a:gdLst>
                  <a:gd name="T0" fmla="*/ 5 w 5"/>
                  <a:gd name="T1" fmla="*/ 0 h 2"/>
                  <a:gd name="T2" fmla="*/ 1 w 5"/>
                  <a:gd name="T3" fmla="*/ 1 h 2"/>
                  <a:gd name="T4" fmla="*/ 0 w 5"/>
                  <a:gd name="T5" fmla="*/ 1 h 2"/>
                  <a:gd name="T6" fmla="*/ 5 w 5"/>
                  <a:gd name="T7" fmla="*/ 0 h 2"/>
                </a:gdLst>
                <a:ahLst/>
                <a:cxnLst>
                  <a:cxn ang="0">
                    <a:pos x="T0" y="T1"/>
                  </a:cxn>
                  <a:cxn ang="0">
                    <a:pos x="T2" y="T3"/>
                  </a:cxn>
                  <a:cxn ang="0">
                    <a:pos x="T4" y="T5"/>
                  </a:cxn>
                  <a:cxn ang="0">
                    <a:pos x="T6" y="T7"/>
                  </a:cxn>
                </a:cxnLst>
                <a:rect l="0" t="0" r="r" b="b"/>
                <a:pathLst>
                  <a:path w="5" h="2">
                    <a:moveTo>
                      <a:pt x="5" y="0"/>
                    </a:moveTo>
                    <a:cubicBezTo>
                      <a:pt x="4" y="1"/>
                      <a:pt x="3" y="2"/>
                      <a:pt x="1" y="1"/>
                    </a:cubicBezTo>
                    <a:cubicBezTo>
                      <a:pt x="0" y="1"/>
                      <a:pt x="0" y="1"/>
                      <a:pt x="0" y="1"/>
                    </a:cubicBezTo>
                    <a:cubicBezTo>
                      <a:pt x="2" y="0"/>
                      <a:pt x="4" y="0"/>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3" name="Freeform 192">
                <a:extLst>
                  <a:ext uri="{FF2B5EF4-FFF2-40B4-BE49-F238E27FC236}">
                    <a16:creationId xmlns:a16="http://schemas.microsoft.com/office/drawing/2014/main" id="{82638381-E65C-3C86-DCD6-7830A7E05D3A}"/>
                  </a:ext>
                </a:extLst>
              </p:cNvPr>
              <p:cNvSpPr/>
              <p:nvPr/>
            </p:nvSpPr>
            <p:spPr bwMode="auto">
              <a:xfrm>
                <a:off x="125" y="2718"/>
                <a:ext cx="3" cy="2"/>
              </a:xfrm>
              <a:custGeom>
                <a:avLst/>
                <a:gdLst>
                  <a:gd name="T0" fmla="*/ 0 w 3"/>
                  <a:gd name="T1" fmla="*/ 0 h 2"/>
                  <a:gd name="T2" fmla="*/ 3 w 3"/>
                  <a:gd name="T3" fmla="*/ 1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1" y="0"/>
                      <a:pt x="2" y="0"/>
                      <a:pt x="3" y="1"/>
                    </a:cubicBezTo>
                    <a:cubicBezTo>
                      <a:pt x="3" y="1"/>
                      <a:pt x="3" y="1"/>
                      <a:pt x="3" y="2"/>
                    </a:cubicBezTo>
                    <a:cubicBezTo>
                      <a:pt x="2" y="1"/>
                      <a:pt x="1"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4" name="Freeform 193">
                <a:extLst>
                  <a:ext uri="{FF2B5EF4-FFF2-40B4-BE49-F238E27FC236}">
                    <a16:creationId xmlns:a16="http://schemas.microsoft.com/office/drawing/2014/main" id="{376D49B1-33F2-BEFB-ADB2-6EA359A5AE37}"/>
                  </a:ext>
                </a:extLst>
              </p:cNvPr>
              <p:cNvSpPr/>
              <p:nvPr/>
            </p:nvSpPr>
            <p:spPr bwMode="auto">
              <a:xfrm>
                <a:off x="309" y="2751"/>
                <a:ext cx="1" cy="1"/>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0" y="0"/>
                      <a:pt x="1" y="0"/>
                      <a:pt x="1" y="0"/>
                    </a:cubicBezTo>
                    <a:cubicBezTo>
                      <a:pt x="1" y="0"/>
                      <a:pt x="1" y="0"/>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5" name="Freeform 194">
                <a:extLst>
                  <a:ext uri="{FF2B5EF4-FFF2-40B4-BE49-F238E27FC236}">
                    <a16:creationId xmlns:a16="http://schemas.microsoft.com/office/drawing/2014/main" id="{866E97A2-05D7-4CDB-42BB-77BEF0E2B09D}"/>
                  </a:ext>
                </a:extLst>
              </p:cNvPr>
              <p:cNvSpPr/>
              <p:nvPr/>
            </p:nvSpPr>
            <p:spPr bwMode="auto">
              <a:xfrm>
                <a:off x="317" y="2762"/>
                <a:ext cx="1" cy="1"/>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0" y="0"/>
                    </a:cubicBezTo>
                    <a:cubicBezTo>
                      <a:pt x="1" y="0"/>
                      <a:pt x="1" y="0"/>
                      <a:pt x="1" y="0"/>
                    </a:cubicBezTo>
                    <a:lnTo>
                      <a:pt x="1"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6" name="Freeform 195">
                <a:extLst>
                  <a:ext uri="{FF2B5EF4-FFF2-40B4-BE49-F238E27FC236}">
                    <a16:creationId xmlns:a16="http://schemas.microsoft.com/office/drawing/2014/main" id="{9C8DA06A-6CBF-42CC-4410-252660B871DB}"/>
                  </a:ext>
                </a:extLst>
              </p:cNvPr>
              <p:cNvSpPr/>
              <p:nvPr/>
            </p:nvSpPr>
            <p:spPr bwMode="auto">
              <a:xfrm>
                <a:off x="258" y="2765"/>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0"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7" name="Freeform 196">
                <a:extLst>
                  <a:ext uri="{FF2B5EF4-FFF2-40B4-BE49-F238E27FC236}">
                    <a16:creationId xmlns:a16="http://schemas.microsoft.com/office/drawing/2014/main" id="{8E1684D0-7E5C-E046-DB94-316EBB6DA863}"/>
                  </a:ext>
                </a:extLst>
              </p:cNvPr>
              <p:cNvSpPr/>
              <p:nvPr/>
            </p:nvSpPr>
            <p:spPr bwMode="auto">
              <a:xfrm>
                <a:off x="955" y="2098"/>
                <a:ext cx="50" cy="87"/>
              </a:xfrm>
              <a:custGeom>
                <a:avLst/>
                <a:gdLst>
                  <a:gd name="T0" fmla="*/ 4 w 44"/>
                  <a:gd name="T1" fmla="*/ 28 h 76"/>
                  <a:gd name="T2" fmla="*/ 5 w 44"/>
                  <a:gd name="T3" fmla="*/ 28 h 76"/>
                  <a:gd name="T4" fmla="*/ 26 w 44"/>
                  <a:gd name="T5" fmla="*/ 30 h 76"/>
                  <a:gd name="T6" fmla="*/ 22 w 44"/>
                  <a:gd name="T7" fmla="*/ 11 h 76"/>
                  <a:gd name="T8" fmla="*/ 29 w 44"/>
                  <a:gd name="T9" fmla="*/ 3 h 76"/>
                  <a:gd name="T10" fmla="*/ 36 w 44"/>
                  <a:gd name="T11" fmla="*/ 4 h 76"/>
                  <a:gd name="T12" fmla="*/ 42 w 44"/>
                  <a:gd name="T13" fmla="*/ 35 h 76"/>
                  <a:gd name="T14" fmla="*/ 34 w 44"/>
                  <a:gd name="T15" fmla="*/ 48 h 76"/>
                  <a:gd name="T16" fmla="*/ 33 w 44"/>
                  <a:gd name="T17" fmla="*/ 59 h 76"/>
                  <a:gd name="T18" fmla="*/ 26 w 44"/>
                  <a:gd name="T19" fmla="*/ 69 h 76"/>
                  <a:gd name="T20" fmla="*/ 0 w 44"/>
                  <a:gd name="T21" fmla="*/ 65 h 76"/>
                  <a:gd name="T22" fmla="*/ 15 w 44"/>
                  <a:gd name="T23" fmla="*/ 54 h 76"/>
                  <a:gd name="T24" fmla="*/ 7 w 44"/>
                  <a:gd name="T25" fmla="*/ 37 h 76"/>
                  <a:gd name="T26" fmla="*/ 4 w 44"/>
                  <a:gd name="T27" fmla="*/ 2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76">
                    <a:moveTo>
                      <a:pt x="4" y="28"/>
                    </a:moveTo>
                    <a:cubicBezTo>
                      <a:pt x="4" y="28"/>
                      <a:pt x="4" y="28"/>
                      <a:pt x="5" y="28"/>
                    </a:cubicBezTo>
                    <a:cubicBezTo>
                      <a:pt x="12" y="29"/>
                      <a:pt x="20" y="37"/>
                      <a:pt x="26" y="30"/>
                    </a:cubicBezTo>
                    <a:cubicBezTo>
                      <a:pt x="32" y="24"/>
                      <a:pt x="24" y="17"/>
                      <a:pt x="22" y="11"/>
                    </a:cubicBezTo>
                    <a:cubicBezTo>
                      <a:pt x="20" y="4"/>
                      <a:pt x="20" y="0"/>
                      <a:pt x="29" y="3"/>
                    </a:cubicBezTo>
                    <a:cubicBezTo>
                      <a:pt x="31" y="4"/>
                      <a:pt x="34" y="4"/>
                      <a:pt x="36" y="4"/>
                    </a:cubicBezTo>
                    <a:cubicBezTo>
                      <a:pt x="42" y="14"/>
                      <a:pt x="39" y="25"/>
                      <a:pt x="42" y="35"/>
                    </a:cubicBezTo>
                    <a:cubicBezTo>
                      <a:pt x="44" y="41"/>
                      <a:pt x="35" y="43"/>
                      <a:pt x="34" y="48"/>
                    </a:cubicBezTo>
                    <a:cubicBezTo>
                      <a:pt x="32" y="52"/>
                      <a:pt x="30" y="54"/>
                      <a:pt x="33" y="59"/>
                    </a:cubicBezTo>
                    <a:cubicBezTo>
                      <a:pt x="38" y="66"/>
                      <a:pt x="33" y="70"/>
                      <a:pt x="26" y="69"/>
                    </a:cubicBezTo>
                    <a:cubicBezTo>
                      <a:pt x="18" y="68"/>
                      <a:pt x="7" y="76"/>
                      <a:pt x="0" y="65"/>
                    </a:cubicBezTo>
                    <a:cubicBezTo>
                      <a:pt x="3" y="58"/>
                      <a:pt x="15" y="63"/>
                      <a:pt x="15" y="54"/>
                    </a:cubicBezTo>
                    <a:cubicBezTo>
                      <a:pt x="15" y="48"/>
                      <a:pt x="9" y="43"/>
                      <a:pt x="7" y="37"/>
                    </a:cubicBezTo>
                    <a:cubicBezTo>
                      <a:pt x="5" y="34"/>
                      <a:pt x="5" y="31"/>
                      <a:pt x="4" y="2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8" name="Freeform 197">
                <a:extLst>
                  <a:ext uri="{FF2B5EF4-FFF2-40B4-BE49-F238E27FC236}">
                    <a16:creationId xmlns:a16="http://schemas.microsoft.com/office/drawing/2014/main" id="{483E3527-124B-0232-581E-9A4A0854E33E}"/>
                  </a:ext>
                </a:extLst>
              </p:cNvPr>
              <p:cNvSpPr/>
              <p:nvPr/>
            </p:nvSpPr>
            <p:spPr bwMode="auto">
              <a:xfrm>
                <a:off x="933" y="2216"/>
                <a:ext cx="45" cy="36"/>
              </a:xfrm>
              <a:custGeom>
                <a:avLst/>
                <a:gdLst>
                  <a:gd name="T0" fmla="*/ 22 w 39"/>
                  <a:gd name="T1" fmla="*/ 0 h 31"/>
                  <a:gd name="T2" fmla="*/ 34 w 39"/>
                  <a:gd name="T3" fmla="*/ 11 h 31"/>
                  <a:gd name="T4" fmla="*/ 27 w 39"/>
                  <a:gd name="T5" fmla="*/ 21 h 31"/>
                  <a:gd name="T6" fmla="*/ 15 w 39"/>
                  <a:gd name="T7" fmla="*/ 31 h 31"/>
                  <a:gd name="T8" fmla="*/ 11 w 39"/>
                  <a:gd name="T9" fmla="*/ 27 h 31"/>
                  <a:gd name="T10" fmla="*/ 12 w 39"/>
                  <a:gd name="T11" fmla="*/ 8 h 31"/>
                  <a:gd name="T12" fmla="*/ 22 w 39"/>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39" h="31">
                    <a:moveTo>
                      <a:pt x="22" y="0"/>
                    </a:moveTo>
                    <a:cubicBezTo>
                      <a:pt x="30" y="0"/>
                      <a:pt x="31" y="7"/>
                      <a:pt x="34" y="11"/>
                    </a:cubicBezTo>
                    <a:cubicBezTo>
                      <a:pt x="39" y="18"/>
                      <a:pt x="29" y="17"/>
                      <a:pt x="27" y="21"/>
                    </a:cubicBezTo>
                    <a:cubicBezTo>
                      <a:pt x="24" y="25"/>
                      <a:pt x="19" y="28"/>
                      <a:pt x="15" y="31"/>
                    </a:cubicBezTo>
                    <a:cubicBezTo>
                      <a:pt x="14" y="30"/>
                      <a:pt x="13" y="28"/>
                      <a:pt x="11" y="27"/>
                    </a:cubicBezTo>
                    <a:cubicBezTo>
                      <a:pt x="0" y="17"/>
                      <a:pt x="0" y="17"/>
                      <a:pt x="12" y="8"/>
                    </a:cubicBezTo>
                    <a:cubicBezTo>
                      <a:pt x="15" y="5"/>
                      <a:pt x="19" y="3"/>
                      <a:pt x="2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9" name="Freeform 198">
                <a:extLst>
                  <a:ext uri="{FF2B5EF4-FFF2-40B4-BE49-F238E27FC236}">
                    <a16:creationId xmlns:a16="http://schemas.microsoft.com/office/drawing/2014/main" id="{2E955570-F500-FC2F-E319-C339D937C010}"/>
                  </a:ext>
                </a:extLst>
              </p:cNvPr>
              <p:cNvSpPr/>
              <p:nvPr/>
            </p:nvSpPr>
            <p:spPr bwMode="auto">
              <a:xfrm>
                <a:off x="941" y="2174"/>
                <a:ext cx="21" cy="24"/>
              </a:xfrm>
              <a:custGeom>
                <a:avLst/>
                <a:gdLst>
                  <a:gd name="T0" fmla="*/ 8 w 18"/>
                  <a:gd name="T1" fmla="*/ 0 h 21"/>
                  <a:gd name="T2" fmla="*/ 13 w 18"/>
                  <a:gd name="T3" fmla="*/ 14 h 21"/>
                  <a:gd name="T4" fmla="*/ 8 w 18"/>
                  <a:gd name="T5" fmla="*/ 20 h 21"/>
                  <a:gd name="T6" fmla="*/ 3 w 18"/>
                  <a:gd name="T7" fmla="*/ 7 h 21"/>
                  <a:gd name="T8" fmla="*/ 8 w 18"/>
                  <a:gd name="T9" fmla="*/ 0 h 21"/>
                </a:gdLst>
                <a:ahLst/>
                <a:cxnLst>
                  <a:cxn ang="0">
                    <a:pos x="T0" y="T1"/>
                  </a:cxn>
                  <a:cxn ang="0">
                    <a:pos x="T2" y="T3"/>
                  </a:cxn>
                  <a:cxn ang="0">
                    <a:pos x="T4" y="T5"/>
                  </a:cxn>
                  <a:cxn ang="0">
                    <a:pos x="T6" y="T7"/>
                  </a:cxn>
                  <a:cxn ang="0">
                    <a:pos x="T8" y="T9"/>
                  </a:cxn>
                </a:cxnLst>
                <a:rect l="0" t="0" r="r" b="b"/>
                <a:pathLst>
                  <a:path w="18" h="21">
                    <a:moveTo>
                      <a:pt x="8" y="0"/>
                    </a:moveTo>
                    <a:cubicBezTo>
                      <a:pt x="8" y="5"/>
                      <a:pt x="10" y="10"/>
                      <a:pt x="13" y="14"/>
                    </a:cubicBezTo>
                    <a:cubicBezTo>
                      <a:pt x="18" y="21"/>
                      <a:pt x="12" y="20"/>
                      <a:pt x="8" y="20"/>
                    </a:cubicBezTo>
                    <a:cubicBezTo>
                      <a:pt x="6" y="16"/>
                      <a:pt x="5" y="11"/>
                      <a:pt x="3" y="7"/>
                    </a:cubicBezTo>
                    <a:cubicBezTo>
                      <a:pt x="0" y="1"/>
                      <a:pt x="3" y="0"/>
                      <a:pt x="8"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0" name="Freeform 199">
                <a:extLst>
                  <a:ext uri="{FF2B5EF4-FFF2-40B4-BE49-F238E27FC236}">
                    <a16:creationId xmlns:a16="http://schemas.microsoft.com/office/drawing/2014/main" id="{533F00A4-96BD-DB76-36DA-993C26B721CA}"/>
                  </a:ext>
                </a:extLst>
              </p:cNvPr>
              <p:cNvSpPr/>
              <p:nvPr/>
            </p:nvSpPr>
            <p:spPr bwMode="auto">
              <a:xfrm>
                <a:off x="931" y="1172"/>
                <a:ext cx="58" cy="187"/>
              </a:xfrm>
              <a:custGeom>
                <a:avLst/>
                <a:gdLst>
                  <a:gd name="T0" fmla="*/ 51 w 51"/>
                  <a:gd name="T1" fmla="*/ 161 h 163"/>
                  <a:gd name="T2" fmla="*/ 39 w 51"/>
                  <a:gd name="T3" fmla="*/ 152 h 163"/>
                  <a:gd name="T4" fmla="*/ 34 w 51"/>
                  <a:gd name="T5" fmla="*/ 133 h 163"/>
                  <a:gd name="T6" fmla="*/ 34 w 51"/>
                  <a:gd name="T7" fmla="*/ 133 h 163"/>
                  <a:gd name="T8" fmla="*/ 41 w 51"/>
                  <a:gd name="T9" fmla="*/ 128 h 163"/>
                  <a:gd name="T10" fmla="*/ 32 w 51"/>
                  <a:gd name="T11" fmla="*/ 99 h 163"/>
                  <a:gd name="T12" fmla="*/ 30 w 51"/>
                  <a:gd name="T13" fmla="*/ 87 h 163"/>
                  <a:gd name="T14" fmla="*/ 31 w 51"/>
                  <a:gd name="T15" fmla="*/ 82 h 163"/>
                  <a:gd name="T16" fmla="*/ 31 w 51"/>
                  <a:gd name="T17" fmla="*/ 82 h 163"/>
                  <a:gd name="T18" fmla="*/ 30 w 51"/>
                  <a:gd name="T19" fmla="*/ 87 h 163"/>
                  <a:gd name="T20" fmla="*/ 22 w 51"/>
                  <a:gd name="T21" fmla="*/ 75 h 163"/>
                  <a:gd name="T22" fmla="*/ 22 w 51"/>
                  <a:gd name="T23" fmla="*/ 75 h 163"/>
                  <a:gd name="T24" fmla="*/ 28 w 51"/>
                  <a:gd name="T25" fmla="*/ 69 h 163"/>
                  <a:gd name="T26" fmla="*/ 3 w 51"/>
                  <a:gd name="T27" fmla="*/ 6 h 163"/>
                  <a:gd name="T28" fmla="*/ 3 w 51"/>
                  <a:gd name="T29" fmla="*/ 0 h 163"/>
                  <a:gd name="T30" fmla="*/ 18 w 51"/>
                  <a:gd name="T31" fmla="*/ 15 h 163"/>
                  <a:gd name="T32" fmla="*/ 23 w 51"/>
                  <a:gd name="T33" fmla="*/ 42 h 163"/>
                  <a:gd name="T34" fmla="*/ 36 w 51"/>
                  <a:gd name="T35" fmla="*/ 83 h 163"/>
                  <a:gd name="T36" fmla="*/ 34 w 51"/>
                  <a:gd name="T37" fmla="*/ 37 h 163"/>
                  <a:gd name="T38" fmla="*/ 42 w 51"/>
                  <a:gd name="T39" fmla="*/ 47 h 163"/>
                  <a:gd name="T40" fmla="*/ 46 w 51"/>
                  <a:gd name="T41" fmla="*/ 135 h 163"/>
                  <a:gd name="T42" fmla="*/ 51 w 51"/>
                  <a:gd name="T43" fmla="*/ 155 h 163"/>
                  <a:gd name="T44" fmla="*/ 51 w 51"/>
                  <a:gd name="T45" fmla="*/ 161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1" h="163">
                    <a:moveTo>
                      <a:pt x="51" y="161"/>
                    </a:moveTo>
                    <a:cubicBezTo>
                      <a:pt x="43" y="163"/>
                      <a:pt x="40" y="159"/>
                      <a:pt x="39" y="152"/>
                    </a:cubicBezTo>
                    <a:cubicBezTo>
                      <a:pt x="43" y="144"/>
                      <a:pt x="33" y="140"/>
                      <a:pt x="34" y="133"/>
                    </a:cubicBezTo>
                    <a:cubicBezTo>
                      <a:pt x="34" y="133"/>
                      <a:pt x="34" y="133"/>
                      <a:pt x="34" y="133"/>
                    </a:cubicBezTo>
                    <a:cubicBezTo>
                      <a:pt x="39" y="135"/>
                      <a:pt x="43" y="137"/>
                      <a:pt x="41" y="128"/>
                    </a:cubicBezTo>
                    <a:cubicBezTo>
                      <a:pt x="39" y="119"/>
                      <a:pt x="38" y="108"/>
                      <a:pt x="32" y="99"/>
                    </a:cubicBezTo>
                    <a:cubicBezTo>
                      <a:pt x="30" y="96"/>
                      <a:pt x="29" y="91"/>
                      <a:pt x="30" y="87"/>
                    </a:cubicBezTo>
                    <a:cubicBezTo>
                      <a:pt x="31" y="86"/>
                      <a:pt x="32" y="84"/>
                      <a:pt x="31" y="82"/>
                    </a:cubicBezTo>
                    <a:cubicBezTo>
                      <a:pt x="31" y="82"/>
                      <a:pt x="31" y="82"/>
                      <a:pt x="31" y="82"/>
                    </a:cubicBezTo>
                    <a:cubicBezTo>
                      <a:pt x="30" y="83"/>
                      <a:pt x="30" y="85"/>
                      <a:pt x="30" y="87"/>
                    </a:cubicBezTo>
                    <a:cubicBezTo>
                      <a:pt x="23" y="85"/>
                      <a:pt x="23" y="80"/>
                      <a:pt x="22" y="75"/>
                    </a:cubicBezTo>
                    <a:cubicBezTo>
                      <a:pt x="22" y="75"/>
                      <a:pt x="22" y="75"/>
                      <a:pt x="22" y="75"/>
                    </a:cubicBezTo>
                    <a:cubicBezTo>
                      <a:pt x="28" y="76"/>
                      <a:pt x="31" y="77"/>
                      <a:pt x="28" y="69"/>
                    </a:cubicBezTo>
                    <a:cubicBezTo>
                      <a:pt x="21" y="47"/>
                      <a:pt x="14" y="26"/>
                      <a:pt x="3" y="6"/>
                    </a:cubicBezTo>
                    <a:cubicBezTo>
                      <a:pt x="2" y="5"/>
                      <a:pt x="0" y="3"/>
                      <a:pt x="3" y="0"/>
                    </a:cubicBezTo>
                    <a:cubicBezTo>
                      <a:pt x="5" y="8"/>
                      <a:pt x="15" y="7"/>
                      <a:pt x="18" y="15"/>
                    </a:cubicBezTo>
                    <a:cubicBezTo>
                      <a:pt x="21" y="24"/>
                      <a:pt x="19" y="33"/>
                      <a:pt x="23" y="42"/>
                    </a:cubicBezTo>
                    <a:cubicBezTo>
                      <a:pt x="29" y="54"/>
                      <a:pt x="32" y="68"/>
                      <a:pt x="36" y="83"/>
                    </a:cubicBezTo>
                    <a:cubicBezTo>
                      <a:pt x="39" y="67"/>
                      <a:pt x="36" y="52"/>
                      <a:pt x="34" y="37"/>
                    </a:cubicBezTo>
                    <a:cubicBezTo>
                      <a:pt x="43" y="40"/>
                      <a:pt x="42" y="40"/>
                      <a:pt x="42" y="47"/>
                    </a:cubicBezTo>
                    <a:cubicBezTo>
                      <a:pt x="42" y="76"/>
                      <a:pt x="39" y="106"/>
                      <a:pt x="46" y="135"/>
                    </a:cubicBezTo>
                    <a:cubicBezTo>
                      <a:pt x="48" y="142"/>
                      <a:pt x="42" y="150"/>
                      <a:pt x="51" y="155"/>
                    </a:cubicBezTo>
                    <a:cubicBezTo>
                      <a:pt x="51" y="157"/>
                      <a:pt x="51" y="159"/>
                      <a:pt x="51" y="16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1" name="Freeform 200">
                <a:extLst>
                  <a:ext uri="{FF2B5EF4-FFF2-40B4-BE49-F238E27FC236}">
                    <a16:creationId xmlns:a16="http://schemas.microsoft.com/office/drawing/2014/main" id="{8275D7A6-8907-D91C-3A36-D1E5D100932E}"/>
                  </a:ext>
                </a:extLst>
              </p:cNvPr>
              <p:cNvSpPr/>
              <p:nvPr/>
            </p:nvSpPr>
            <p:spPr bwMode="auto">
              <a:xfrm>
                <a:off x="856" y="1430"/>
                <a:ext cx="36" cy="37"/>
              </a:xfrm>
              <a:custGeom>
                <a:avLst/>
                <a:gdLst>
                  <a:gd name="T0" fmla="*/ 7 w 31"/>
                  <a:gd name="T1" fmla="*/ 7 h 32"/>
                  <a:gd name="T2" fmla="*/ 17 w 31"/>
                  <a:gd name="T3" fmla="*/ 0 h 32"/>
                  <a:gd name="T4" fmla="*/ 27 w 31"/>
                  <a:gd name="T5" fmla="*/ 23 h 32"/>
                  <a:gd name="T6" fmla="*/ 30 w 31"/>
                  <a:gd name="T7" fmla="*/ 29 h 32"/>
                  <a:gd name="T8" fmla="*/ 24 w 31"/>
                  <a:gd name="T9" fmla="*/ 31 h 32"/>
                  <a:gd name="T10" fmla="*/ 12 w 31"/>
                  <a:gd name="T11" fmla="*/ 31 h 32"/>
                  <a:gd name="T12" fmla="*/ 10 w 31"/>
                  <a:gd name="T13" fmla="*/ 27 h 32"/>
                  <a:gd name="T14" fmla="*/ 5 w 31"/>
                  <a:gd name="T15" fmla="*/ 21 h 32"/>
                  <a:gd name="T16" fmla="*/ 3 w 31"/>
                  <a:gd name="T17" fmla="*/ 19 h 32"/>
                  <a:gd name="T18" fmla="*/ 3 w 31"/>
                  <a:gd name="T19" fmla="*/ 19 h 32"/>
                  <a:gd name="T20" fmla="*/ 0 w 31"/>
                  <a:gd name="T21" fmla="*/ 9 h 32"/>
                  <a:gd name="T22" fmla="*/ 7 w 31"/>
                  <a:gd name="T23" fmla="*/ 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32">
                    <a:moveTo>
                      <a:pt x="7" y="7"/>
                    </a:moveTo>
                    <a:cubicBezTo>
                      <a:pt x="14" y="9"/>
                      <a:pt x="14" y="2"/>
                      <a:pt x="17" y="0"/>
                    </a:cubicBezTo>
                    <a:cubicBezTo>
                      <a:pt x="18" y="8"/>
                      <a:pt x="19" y="17"/>
                      <a:pt x="27" y="23"/>
                    </a:cubicBezTo>
                    <a:cubicBezTo>
                      <a:pt x="29" y="24"/>
                      <a:pt x="31" y="26"/>
                      <a:pt x="30" y="29"/>
                    </a:cubicBezTo>
                    <a:cubicBezTo>
                      <a:pt x="29" y="32"/>
                      <a:pt x="26" y="31"/>
                      <a:pt x="24" y="31"/>
                    </a:cubicBezTo>
                    <a:cubicBezTo>
                      <a:pt x="20" y="31"/>
                      <a:pt x="16" y="31"/>
                      <a:pt x="12" y="31"/>
                    </a:cubicBezTo>
                    <a:cubicBezTo>
                      <a:pt x="12" y="29"/>
                      <a:pt x="12" y="27"/>
                      <a:pt x="10" y="27"/>
                    </a:cubicBezTo>
                    <a:cubicBezTo>
                      <a:pt x="8" y="25"/>
                      <a:pt x="7" y="23"/>
                      <a:pt x="5" y="21"/>
                    </a:cubicBezTo>
                    <a:cubicBezTo>
                      <a:pt x="4" y="21"/>
                      <a:pt x="4" y="20"/>
                      <a:pt x="3" y="19"/>
                    </a:cubicBezTo>
                    <a:cubicBezTo>
                      <a:pt x="3" y="19"/>
                      <a:pt x="3" y="19"/>
                      <a:pt x="3" y="19"/>
                    </a:cubicBezTo>
                    <a:cubicBezTo>
                      <a:pt x="2" y="16"/>
                      <a:pt x="1" y="13"/>
                      <a:pt x="0" y="9"/>
                    </a:cubicBezTo>
                    <a:cubicBezTo>
                      <a:pt x="3" y="9"/>
                      <a:pt x="5" y="8"/>
                      <a:pt x="7"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2" name="Freeform 201">
                <a:extLst>
                  <a:ext uri="{FF2B5EF4-FFF2-40B4-BE49-F238E27FC236}">
                    <a16:creationId xmlns:a16="http://schemas.microsoft.com/office/drawing/2014/main" id="{70960077-CDBF-6F82-7ABF-3480C85B17C0}"/>
                  </a:ext>
                </a:extLst>
              </p:cNvPr>
              <p:cNvSpPr/>
              <p:nvPr/>
            </p:nvSpPr>
            <p:spPr bwMode="auto">
              <a:xfrm>
                <a:off x="993" y="1698"/>
                <a:ext cx="39" cy="38"/>
              </a:xfrm>
              <a:custGeom>
                <a:avLst/>
                <a:gdLst>
                  <a:gd name="T0" fmla="*/ 34 w 34"/>
                  <a:gd name="T1" fmla="*/ 23 h 33"/>
                  <a:gd name="T2" fmla="*/ 25 w 34"/>
                  <a:gd name="T3" fmla="*/ 33 h 33"/>
                  <a:gd name="T4" fmla="*/ 20 w 34"/>
                  <a:gd name="T5" fmla="*/ 24 h 33"/>
                  <a:gd name="T6" fmla="*/ 9 w 34"/>
                  <a:gd name="T7" fmla="*/ 22 h 33"/>
                  <a:gd name="T8" fmla="*/ 0 w 34"/>
                  <a:gd name="T9" fmla="*/ 20 h 33"/>
                  <a:gd name="T10" fmla="*/ 26 w 34"/>
                  <a:gd name="T11" fmla="*/ 0 h 33"/>
                  <a:gd name="T12" fmla="*/ 34 w 34"/>
                  <a:gd name="T13" fmla="*/ 23 h 33"/>
                </a:gdLst>
                <a:ahLst/>
                <a:cxnLst>
                  <a:cxn ang="0">
                    <a:pos x="T0" y="T1"/>
                  </a:cxn>
                  <a:cxn ang="0">
                    <a:pos x="T2" y="T3"/>
                  </a:cxn>
                  <a:cxn ang="0">
                    <a:pos x="T4" y="T5"/>
                  </a:cxn>
                  <a:cxn ang="0">
                    <a:pos x="T6" y="T7"/>
                  </a:cxn>
                  <a:cxn ang="0">
                    <a:pos x="T8" y="T9"/>
                  </a:cxn>
                  <a:cxn ang="0">
                    <a:pos x="T10" y="T11"/>
                  </a:cxn>
                  <a:cxn ang="0">
                    <a:pos x="T12" y="T13"/>
                  </a:cxn>
                </a:cxnLst>
                <a:rect l="0" t="0" r="r" b="b"/>
                <a:pathLst>
                  <a:path w="34" h="33">
                    <a:moveTo>
                      <a:pt x="34" y="23"/>
                    </a:moveTo>
                    <a:cubicBezTo>
                      <a:pt x="31" y="26"/>
                      <a:pt x="28" y="29"/>
                      <a:pt x="25" y="33"/>
                    </a:cubicBezTo>
                    <a:cubicBezTo>
                      <a:pt x="21" y="31"/>
                      <a:pt x="22" y="27"/>
                      <a:pt x="20" y="24"/>
                    </a:cubicBezTo>
                    <a:cubicBezTo>
                      <a:pt x="17" y="18"/>
                      <a:pt x="14" y="14"/>
                      <a:pt x="9" y="22"/>
                    </a:cubicBezTo>
                    <a:cubicBezTo>
                      <a:pt x="5" y="27"/>
                      <a:pt x="1" y="26"/>
                      <a:pt x="0" y="20"/>
                    </a:cubicBezTo>
                    <a:cubicBezTo>
                      <a:pt x="7" y="12"/>
                      <a:pt x="21" y="12"/>
                      <a:pt x="26" y="0"/>
                    </a:cubicBezTo>
                    <a:cubicBezTo>
                      <a:pt x="32" y="8"/>
                      <a:pt x="30" y="16"/>
                      <a:pt x="34"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3" name="Freeform 202">
                <a:extLst>
                  <a:ext uri="{FF2B5EF4-FFF2-40B4-BE49-F238E27FC236}">
                    <a16:creationId xmlns:a16="http://schemas.microsoft.com/office/drawing/2014/main" id="{93BCE84F-2DE2-0A8D-BAF2-771A2221DBB3}"/>
                  </a:ext>
                </a:extLst>
              </p:cNvPr>
              <p:cNvSpPr/>
              <p:nvPr/>
            </p:nvSpPr>
            <p:spPr bwMode="auto">
              <a:xfrm>
                <a:off x="760" y="1488"/>
                <a:ext cx="83" cy="21"/>
              </a:xfrm>
              <a:custGeom>
                <a:avLst/>
                <a:gdLst>
                  <a:gd name="T0" fmla="*/ 72 w 72"/>
                  <a:gd name="T1" fmla="*/ 16 h 18"/>
                  <a:gd name="T2" fmla="*/ 0 w 72"/>
                  <a:gd name="T3" fmla="*/ 7 h 18"/>
                  <a:gd name="T4" fmla="*/ 8 w 72"/>
                  <a:gd name="T5" fmla="*/ 6 h 18"/>
                  <a:gd name="T6" fmla="*/ 16 w 72"/>
                  <a:gd name="T7" fmla="*/ 3 h 18"/>
                  <a:gd name="T8" fmla="*/ 23 w 72"/>
                  <a:gd name="T9" fmla="*/ 4 h 18"/>
                  <a:gd name="T10" fmla="*/ 68 w 72"/>
                  <a:gd name="T11" fmla="*/ 11 h 18"/>
                  <a:gd name="T12" fmla="*/ 72 w 72"/>
                  <a:gd name="T13" fmla="*/ 16 h 18"/>
                </a:gdLst>
                <a:ahLst/>
                <a:cxnLst>
                  <a:cxn ang="0">
                    <a:pos x="T0" y="T1"/>
                  </a:cxn>
                  <a:cxn ang="0">
                    <a:pos x="T2" y="T3"/>
                  </a:cxn>
                  <a:cxn ang="0">
                    <a:pos x="T4" y="T5"/>
                  </a:cxn>
                  <a:cxn ang="0">
                    <a:pos x="T6" y="T7"/>
                  </a:cxn>
                  <a:cxn ang="0">
                    <a:pos x="T8" y="T9"/>
                  </a:cxn>
                  <a:cxn ang="0">
                    <a:pos x="T10" y="T11"/>
                  </a:cxn>
                  <a:cxn ang="0">
                    <a:pos x="T12" y="T13"/>
                  </a:cxn>
                </a:cxnLst>
                <a:rect l="0" t="0" r="r" b="b"/>
                <a:pathLst>
                  <a:path w="72" h="18">
                    <a:moveTo>
                      <a:pt x="72" y="16"/>
                    </a:moveTo>
                    <a:cubicBezTo>
                      <a:pt x="48" y="16"/>
                      <a:pt x="23" y="18"/>
                      <a:pt x="0" y="7"/>
                    </a:cubicBezTo>
                    <a:cubicBezTo>
                      <a:pt x="4" y="3"/>
                      <a:pt x="6" y="6"/>
                      <a:pt x="8" y="6"/>
                    </a:cubicBezTo>
                    <a:cubicBezTo>
                      <a:pt x="11" y="6"/>
                      <a:pt x="18" y="16"/>
                      <a:pt x="16" y="3"/>
                    </a:cubicBezTo>
                    <a:cubicBezTo>
                      <a:pt x="16" y="0"/>
                      <a:pt x="21" y="3"/>
                      <a:pt x="23" y="4"/>
                    </a:cubicBezTo>
                    <a:cubicBezTo>
                      <a:pt x="37" y="11"/>
                      <a:pt x="52" y="17"/>
                      <a:pt x="68" y="11"/>
                    </a:cubicBezTo>
                    <a:cubicBezTo>
                      <a:pt x="71" y="12"/>
                      <a:pt x="72" y="14"/>
                      <a:pt x="72"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4" name="Freeform 203">
                <a:extLst>
                  <a:ext uri="{FF2B5EF4-FFF2-40B4-BE49-F238E27FC236}">
                    <a16:creationId xmlns:a16="http://schemas.microsoft.com/office/drawing/2014/main" id="{80CCA028-2FE3-77AA-A52E-C6331258DDAE}"/>
                  </a:ext>
                </a:extLst>
              </p:cNvPr>
              <p:cNvSpPr/>
              <p:nvPr/>
            </p:nvSpPr>
            <p:spPr bwMode="auto">
              <a:xfrm>
                <a:off x="906" y="1468"/>
                <a:ext cx="33" cy="25"/>
              </a:xfrm>
              <a:custGeom>
                <a:avLst/>
                <a:gdLst>
                  <a:gd name="T0" fmla="*/ 29 w 29"/>
                  <a:gd name="T1" fmla="*/ 8 h 22"/>
                  <a:gd name="T2" fmla="*/ 20 w 29"/>
                  <a:gd name="T3" fmla="*/ 22 h 22"/>
                  <a:gd name="T4" fmla="*/ 18 w 29"/>
                  <a:gd name="T5" fmla="*/ 22 h 22"/>
                  <a:gd name="T6" fmla="*/ 1 w 29"/>
                  <a:gd name="T7" fmla="*/ 5 h 22"/>
                  <a:gd name="T8" fmla="*/ 20 w 29"/>
                  <a:gd name="T9" fmla="*/ 6 h 22"/>
                  <a:gd name="T10" fmla="*/ 29 w 29"/>
                  <a:gd name="T11" fmla="*/ 8 h 22"/>
                </a:gdLst>
                <a:ahLst/>
                <a:cxnLst>
                  <a:cxn ang="0">
                    <a:pos x="T0" y="T1"/>
                  </a:cxn>
                  <a:cxn ang="0">
                    <a:pos x="T2" y="T3"/>
                  </a:cxn>
                  <a:cxn ang="0">
                    <a:pos x="T4" y="T5"/>
                  </a:cxn>
                  <a:cxn ang="0">
                    <a:pos x="T6" y="T7"/>
                  </a:cxn>
                  <a:cxn ang="0">
                    <a:pos x="T8" y="T9"/>
                  </a:cxn>
                  <a:cxn ang="0">
                    <a:pos x="T10" y="T11"/>
                  </a:cxn>
                </a:cxnLst>
                <a:rect l="0" t="0" r="r" b="b"/>
                <a:pathLst>
                  <a:path w="28" h="22">
                    <a:moveTo>
                      <a:pt x="29" y="8"/>
                    </a:moveTo>
                    <a:cubicBezTo>
                      <a:pt x="26" y="12"/>
                      <a:pt x="23" y="17"/>
                      <a:pt x="20" y="22"/>
                    </a:cubicBezTo>
                    <a:cubicBezTo>
                      <a:pt x="19" y="22"/>
                      <a:pt x="18" y="22"/>
                      <a:pt x="18" y="22"/>
                    </a:cubicBezTo>
                    <a:cubicBezTo>
                      <a:pt x="9" y="19"/>
                      <a:pt x="0" y="12"/>
                      <a:pt x="1" y="5"/>
                    </a:cubicBezTo>
                    <a:cubicBezTo>
                      <a:pt x="1" y="0"/>
                      <a:pt x="13" y="7"/>
                      <a:pt x="20" y="6"/>
                    </a:cubicBezTo>
                    <a:cubicBezTo>
                      <a:pt x="23" y="5"/>
                      <a:pt x="26" y="7"/>
                      <a:pt x="29"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5" name="Freeform 204">
                <a:extLst>
                  <a:ext uri="{FF2B5EF4-FFF2-40B4-BE49-F238E27FC236}">
                    <a16:creationId xmlns:a16="http://schemas.microsoft.com/office/drawing/2014/main" id="{3A176B83-9D32-8F1C-459A-46E9A758CBA0}"/>
                  </a:ext>
                </a:extLst>
              </p:cNvPr>
              <p:cNvSpPr/>
              <p:nvPr/>
            </p:nvSpPr>
            <p:spPr bwMode="auto">
              <a:xfrm>
                <a:off x="832" y="1474"/>
                <a:ext cx="30" cy="20"/>
              </a:xfrm>
              <a:custGeom>
                <a:avLst/>
                <a:gdLst>
                  <a:gd name="T0" fmla="*/ 10 w 26"/>
                  <a:gd name="T1" fmla="*/ 18 h 18"/>
                  <a:gd name="T2" fmla="*/ 8 w 26"/>
                  <a:gd name="T3" fmla="*/ 15 h 18"/>
                  <a:gd name="T4" fmla="*/ 12 w 26"/>
                  <a:gd name="T5" fmla="*/ 0 h 18"/>
                  <a:gd name="T6" fmla="*/ 15 w 26"/>
                  <a:gd name="T7" fmla="*/ 2 h 18"/>
                  <a:gd name="T8" fmla="*/ 25 w 26"/>
                  <a:gd name="T9" fmla="*/ 12 h 18"/>
                  <a:gd name="T10" fmla="*/ 10 w 26"/>
                  <a:gd name="T11" fmla="*/ 18 h 18"/>
                </a:gdLst>
                <a:ahLst/>
                <a:cxnLst>
                  <a:cxn ang="0">
                    <a:pos x="T0" y="T1"/>
                  </a:cxn>
                  <a:cxn ang="0">
                    <a:pos x="T2" y="T3"/>
                  </a:cxn>
                  <a:cxn ang="0">
                    <a:pos x="T4" y="T5"/>
                  </a:cxn>
                  <a:cxn ang="0">
                    <a:pos x="T6" y="T7"/>
                  </a:cxn>
                  <a:cxn ang="0">
                    <a:pos x="T8" y="T9"/>
                  </a:cxn>
                  <a:cxn ang="0">
                    <a:pos x="T10" y="T11"/>
                  </a:cxn>
                </a:cxnLst>
                <a:rect l="0" t="0" r="r" b="b"/>
                <a:pathLst>
                  <a:path w="26" h="18">
                    <a:moveTo>
                      <a:pt x="10" y="18"/>
                    </a:moveTo>
                    <a:cubicBezTo>
                      <a:pt x="10" y="17"/>
                      <a:pt x="9" y="16"/>
                      <a:pt x="8" y="15"/>
                    </a:cubicBezTo>
                    <a:cubicBezTo>
                      <a:pt x="0" y="4"/>
                      <a:pt x="0" y="3"/>
                      <a:pt x="12" y="0"/>
                    </a:cubicBezTo>
                    <a:cubicBezTo>
                      <a:pt x="13" y="1"/>
                      <a:pt x="15" y="1"/>
                      <a:pt x="15" y="2"/>
                    </a:cubicBezTo>
                    <a:cubicBezTo>
                      <a:pt x="18" y="6"/>
                      <a:pt x="26" y="7"/>
                      <a:pt x="25" y="12"/>
                    </a:cubicBezTo>
                    <a:cubicBezTo>
                      <a:pt x="23" y="17"/>
                      <a:pt x="16" y="17"/>
                      <a:pt x="10"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5" name="Group 406">
              <a:extLst>
                <a:ext uri="{FF2B5EF4-FFF2-40B4-BE49-F238E27FC236}">
                  <a16:creationId xmlns:a16="http://schemas.microsoft.com/office/drawing/2014/main" id="{F800F828-422D-8F06-706B-139B53CE8F5A}"/>
                </a:ext>
              </a:extLst>
            </p:cNvPr>
            <p:cNvGrpSpPr/>
            <p:nvPr/>
          </p:nvGrpSpPr>
          <p:grpSpPr>
            <a:xfrm>
              <a:off x="114300" y="1725613"/>
              <a:ext cx="1552575" cy="3087688"/>
              <a:chOff x="72" y="1087"/>
              <a:chExt cx="978" cy="1945"/>
            </a:xfrm>
          </p:grpSpPr>
          <p:sp>
            <p:nvSpPr>
              <p:cNvPr id="32" name="Freeform 206">
                <a:extLst>
                  <a:ext uri="{FF2B5EF4-FFF2-40B4-BE49-F238E27FC236}">
                    <a16:creationId xmlns:a16="http://schemas.microsoft.com/office/drawing/2014/main" id="{24AB4155-0D3A-AEA2-F39E-B4479A044446}"/>
                  </a:ext>
                </a:extLst>
              </p:cNvPr>
              <p:cNvSpPr/>
              <p:nvPr/>
            </p:nvSpPr>
            <p:spPr bwMode="auto">
              <a:xfrm>
                <a:off x="940" y="1469"/>
                <a:ext cx="8" cy="8"/>
              </a:xfrm>
              <a:custGeom>
                <a:avLst/>
                <a:gdLst>
                  <a:gd name="T0" fmla="*/ 3 w 7"/>
                  <a:gd name="T1" fmla="*/ 0 h 7"/>
                  <a:gd name="T2" fmla="*/ 0 w 7"/>
                  <a:gd name="T3" fmla="*/ 6 h 7"/>
                  <a:gd name="T4" fmla="*/ 3 w 7"/>
                  <a:gd name="T5" fmla="*/ 0 h 7"/>
                </a:gdLst>
                <a:ahLst/>
                <a:cxnLst>
                  <a:cxn ang="0">
                    <a:pos x="T0" y="T1"/>
                  </a:cxn>
                  <a:cxn ang="0">
                    <a:pos x="T2" y="T3"/>
                  </a:cxn>
                  <a:cxn ang="0">
                    <a:pos x="T4" y="T5"/>
                  </a:cxn>
                </a:cxnLst>
                <a:rect l="0" t="0" r="r" b="b"/>
                <a:pathLst>
                  <a:path w="7" h="7">
                    <a:moveTo>
                      <a:pt x="3" y="0"/>
                    </a:moveTo>
                    <a:cubicBezTo>
                      <a:pt x="4" y="3"/>
                      <a:pt x="7" y="7"/>
                      <a:pt x="0" y="6"/>
                    </a:cubicBezTo>
                    <a:cubicBezTo>
                      <a:pt x="1" y="4"/>
                      <a:pt x="2" y="2"/>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 name="Freeform 207">
                <a:extLst>
                  <a:ext uri="{FF2B5EF4-FFF2-40B4-BE49-F238E27FC236}">
                    <a16:creationId xmlns:a16="http://schemas.microsoft.com/office/drawing/2014/main" id="{1B6671F6-2BB1-F1DE-E02A-85497EC9807F}"/>
                  </a:ext>
                </a:extLst>
              </p:cNvPr>
              <p:cNvSpPr/>
              <p:nvPr/>
            </p:nvSpPr>
            <p:spPr bwMode="auto">
              <a:xfrm>
                <a:off x="841" y="1469"/>
                <a:ext cx="5" cy="5"/>
              </a:xfrm>
              <a:custGeom>
                <a:avLst/>
                <a:gdLst>
                  <a:gd name="T0" fmla="*/ 4 w 4"/>
                  <a:gd name="T1" fmla="*/ 4 h 4"/>
                  <a:gd name="T2" fmla="*/ 1 w 4"/>
                  <a:gd name="T3" fmla="*/ 0 h 4"/>
                  <a:gd name="T4" fmla="*/ 3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1" y="0"/>
                    </a:cubicBezTo>
                    <a:cubicBezTo>
                      <a:pt x="1" y="0"/>
                      <a:pt x="2" y="0"/>
                      <a:pt x="3" y="0"/>
                    </a:cubicBezTo>
                    <a:cubicBezTo>
                      <a:pt x="4" y="1"/>
                      <a:pt x="4" y="2"/>
                      <a:pt x="4" y="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 name="Freeform 208">
                <a:extLst>
                  <a:ext uri="{FF2B5EF4-FFF2-40B4-BE49-F238E27FC236}">
                    <a16:creationId xmlns:a16="http://schemas.microsoft.com/office/drawing/2014/main" id="{5AF2D34A-D26C-D6EC-36E7-145B18CE8C05}"/>
                  </a:ext>
                </a:extLst>
              </p:cNvPr>
              <p:cNvSpPr/>
              <p:nvPr/>
            </p:nvSpPr>
            <p:spPr bwMode="auto">
              <a:xfrm>
                <a:off x="1033" y="1727"/>
                <a:ext cx="1" cy="1"/>
              </a:xfrm>
              <a:custGeom>
                <a:avLst/>
                <a:gdLst>
                  <a:gd name="T0" fmla="*/ 1 w 1"/>
                  <a:gd name="T1" fmla="*/ 1 h 1"/>
                  <a:gd name="T2" fmla="*/ 0 w 1"/>
                  <a:gd name="T3" fmla="*/ 1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1"/>
                      <a:pt x="0" y="1"/>
                    </a:cubicBezTo>
                    <a:cubicBezTo>
                      <a:pt x="0" y="1"/>
                      <a:pt x="0" y="0"/>
                      <a:pt x="1" y="0"/>
                    </a:cubicBezTo>
                    <a:cubicBezTo>
                      <a:pt x="1" y="0"/>
                      <a:pt x="1" y="1"/>
                      <a:pt x="1"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 name="Freeform 209">
                <a:extLst>
                  <a:ext uri="{FF2B5EF4-FFF2-40B4-BE49-F238E27FC236}">
                    <a16:creationId xmlns:a16="http://schemas.microsoft.com/office/drawing/2014/main" id="{75420923-C4C9-C5AE-05F4-8C28FE427EBF}"/>
                  </a:ext>
                </a:extLst>
              </p:cNvPr>
              <p:cNvSpPr/>
              <p:nvPr/>
            </p:nvSpPr>
            <p:spPr bwMode="auto">
              <a:xfrm>
                <a:off x="867" y="1094"/>
                <a:ext cx="62" cy="68"/>
              </a:xfrm>
              <a:custGeom>
                <a:avLst/>
                <a:gdLst>
                  <a:gd name="T0" fmla="*/ 30 w 54"/>
                  <a:gd name="T1" fmla="*/ 15 h 59"/>
                  <a:gd name="T2" fmla="*/ 53 w 54"/>
                  <a:gd name="T3" fmla="*/ 52 h 59"/>
                  <a:gd name="T4" fmla="*/ 53 w 54"/>
                  <a:gd name="T5" fmla="*/ 56 h 59"/>
                  <a:gd name="T6" fmla="*/ 47 w 54"/>
                  <a:gd name="T7" fmla="*/ 54 h 59"/>
                  <a:gd name="T8" fmla="*/ 0 w 54"/>
                  <a:gd name="T9" fmla="*/ 8 h 59"/>
                  <a:gd name="T10" fmla="*/ 13 w 54"/>
                  <a:gd name="T11" fmla="*/ 5 h 59"/>
                  <a:gd name="T12" fmla="*/ 13 w 54"/>
                  <a:gd name="T13" fmla="*/ 5 h 59"/>
                  <a:gd name="T14" fmla="*/ 25 w 54"/>
                  <a:gd name="T15" fmla="*/ 12 h 59"/>
                  <a:gd name="T16" fmla="*/ 25 w 54"/>
                  <a:gd name="T17" fmla="*/ 12 h 59"/>
                  <a:gd name="T18" fmla="*/ 28 w 54"/>
                  <a:gd name="T19" fmla="*/ 15 h 59"/>
                  <a:gd name="T20" fmla="*/ 28 w 54"/>
                  <a:gd name="T21" fmla="*/ 15 h 59"/>
                  <a:gd name="T22" fmla="*/ 29 w 54"/>
                  <a:gd name="T23" fmla="*/ 18 h 59"/>
                  <a:gd name="T24" fmla="*/ 30 w 54"/>
                  <a:gd name="T25" fmla="*/ 1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9">
                    <a:moveTo>
                      <a:pt x="30" y="15"/>
                    </a:moveTo>
                    <a:cubicBezTo>
                      <a:pt x="37" y="27"/>
                      <a:pt x="43" y="41"/>
                      <a:pt x="53" y="52"/>
                    </a:cubicBezTo>
                    <a:cubicBezTo>
                      <a:pt x="54" y="53"/>
                      <a:pt x="54" y="55"/>
                      <a:pt x="53" y="56"/>
                    </a:cubicBezTo>
                    <a:cubicBezTo>
                      <a:pt x="50" y="59"/>
                      <a:pt x="49" y="56"/>
                      <a:pt x="47" y="54"/>
                    </a:cubicBezTo>
                    <a:cubicBezTo>
                      <a:pt x="34" y="36"/>
                      <a:pt x="19" y="19"/>
                      <a:pt x="0" y="8"/>
                    </a:cubicBezTo>
                    <a:cubicBezTo>
                      <a:pt x="4" y="0"/>
                      <a:pt x="10" y="14"/>
                      <a:pt x="13" y="5"/>
                    </a:cubicBezTo>
                    <a:cubicBezTo>
                      <a:pt x="13" y="5"/>
                      <a:pt x="13" y="5"/>
                      <a:pt x="13" y="5"/>
                    </a:cubicBezTo>
                    <a:cubicBezTo>
                      <a:pt x="19" y="4"/>
                      <a:pt x="20" y="12"/>
                      <a:pt x="25" y="12"/>
                    </a:cubicBezTo>
                    <a:cubicBezTo>
                      <a:pt x="25" y="12"/>
                      <a:pt x="25" y="12"/>
                      <a:pt x="25" y="12"/>
                    </a:cubicBezTo>
                    <a:cubicBezTo>
                      <a:pt x="26" y="13"/>
                      <a:pt x="27" y="14"/>
                      <a:pt x="28" y="15"/>
                    </a:cubicBezTo>
                    <a:cubicBezTo>
                      <a:pt x="28" y="15"/>
                      <a:pt x="28" y="15"/>
                      <a:pt x="28" y="15"/>
                    </a:cubicBezTo>
                    <a:cubicBezTo>
                      <a:pt x="28" y="16"/>
                      <a:pt x="28" y="17"/>
                      <a:pt x="29" y="18"/>
                    </a:cubicBezTo>
                    <a:cubicBezTo>
                      <a:pt x="29" y="17"/>
                      <a:pt x="30" y="16"/>
                      <a:pt x="30"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 name="Freeform 210">
                <a:extLst>
                  <a:ext uri="{FF2B5EF4-FFF2-40B4-BE49-F238E27FC236}">
                    <a16:creationId xmlns:a16="http://schemas.microsoft.com/office/drawing/2014/main" id="{B01503ED-0CAA-3CC5-F763-EC3D2C8F7E21}"/>
                  </a:ext>
                </a:extLst>
              </p:cNvPr>
              <p:cNvSpPr>
                <a:spLocks noEditPoints="1"/>
              </p:cNvSpPr>
              <p:nvPr/>
            </p:nvSpPr>
            <p:spPr bwMode="auto">
              <a:xfrm>
                <a:off x="894" y="1218"/>
                <a:ext cx="48" cy="68"/>
              </a:xfrm>
              <a:custGeom>
                <a:avLst/>
                <a:gdLst>
                  <a:gd name="T0" fmla="*/ 6 w 42"/>
                  <a:gd name="T1" fmla="*/ 23 h 59"/>
                  <a:gd name="T2" fmla="*/ 9 w 42"/>
                  <a:gd name="T3" fmla="*/ 16 h 59"/>
                  <a:gd name="T4" fmla="*/ 0 w 42"/>
                  <a:gd name="T5" fmla="*/ 0 h 59"/>
                  <a:gd name="T6" fmla="*/ 15 w 42"/>
                  <a:gd name="T7" fmla="*/ 16 h 59"/>
                  <a:gd name="T8" fmla="*/ 42 w 42"/>
                  <a:gd name="T9" fmla="*/ 59 h 59"/>
                  <a:gd name="T10" fmla="*/ 42 w 42"/>
                  <a:gd name="T11" fmla="*/ 59 h 59"/>
                  <a:gd name="T12" fmla="*/ 6 w 42"/>
                  <a:gd name="T13" fmla="*/ 23 h 59"/>
                  <a:gd name="T14" fmla="*/ 15 w 42"/>
                  <a:gd name="T15" fmla="*/ 25 h 59"/>
                  <a:gd name="T16" fmla="*/ 14 w 42"/>
                  <a:gd name="T17" fmla="*/ 24 h 59"/>
                  <a:gd name="T18" fmla="*/ 14 w 42"/>
                  <a:gd name="T19" fmla="*/ 25 h 59"/>
                  <a:gd name="T20" fmla="*/ 15 w 42"/>
                  <a:gd name="T21" fmla="*/ 26 h 59"/>
                  <a:gd name="T22" fmla="*/ 15 w 42"/>
                  <a:gd name="T23" fmla="*/ 2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59">
                    <a:moveTo>
                      <a:pt x="6" y="23"/>
                    </a:moveTo>
                    <a:cubicBezTo>
                      <a:pt x="11" y="22"/>
                      <a:pt x="11" y="19"/>
                      <a:pt x="9" y="16"/>
                    </a:cubicBezTo>
                    <a:cubicBezTo>
                      <a:pt x="6" y="11"/>
                      <a:pt x="2" y="6"/>
                      <a:pt x="0" y="0"/>
                    </a:cubicBezTo>
                    <a:cubicBezTo>
                      <a:pt x="8" y="3"/>
                      <a:pt x="11" y="10"/>
                      <a:pt x="15" y="16"/>
                    </a:cubicBezTo>
                    <a:cubicBezTo>
                      <a:pt x="23" y="31"/>
                      <a:pt x="36" y="43"/>
                      <a:pt x="42" y="59"/>
                    </a:cubicBezTo>
                    <a:cubicBezTo>
                      <a:pt x="42" y="59"/>
                      <a:pt x="42" y="59"/>
                      <a:pt x="42" y="59"/>
                    </a:cubicBezTo>
                    <a:cubicBezTo>
                      <a:pt x="28" y="49"/>
                      <a:pt x="16" y="37"/>
                      <a:pt x="6" y="23"/>
                    </a:cubicBezTo>
                    <a:close/>
                    <a:moveTo>
                      <a:pt x="15" y="25"/>
                    </a:moveTo>
                    <a:cubicBezTo>
                      <a:pt x="15" y="25"/>
                      <a:pt x="15" y="24"/>
                      <a:pt x="14" y="24"/>
                    </a:cubicBezTo>
                    <a:cubicBezTo>
                      <a:pt x="14" y="24"/>
                      <a:pt x="14" y="25"/>
                      <a:pt x="14" y="25"/>
                    </a:cubicBezTo>
                    <a:cubicBezTo>
                      <a:pt x="14" y="25"/>
                      <a:pt x="14" y="25"/>
                      <a:pt x="15" y="26"/>
                    </a:cubicBezTo>
                    <a:cubicBezTo>
                      <a:pt x="15" y="25"/>
                      <a:pt x="15" y="25"/>
                      <a:pt x="15"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 name="Freeform 211">
                <a:extLst>
                  <a:ext uri="{FF2B5EF4-FFF2-40B4-BE49-F238E27FC236}">
                    <a16:creationId xmlns:a16="http://schemas.microsoft.com/office/drawing/2014/main" id="{0CC111AC-DC06-C90A-F2FA-235488AA5A4F}"/>
                  </a:ext>
                </a:extLst>
              </p:cNvPr>
              <p:cNvSpPr/>
              <p:nvPr/>
            </p:nvSpPr>
            <p:spPr bwMode="auto">
              <a:xfrm>
                <a:off x="905" y="1278"/>
                <a:ext cx="65" cy="47"/>
              </a:xfrm>
              <a:custGeom>
                <a:avLst/>
                <a:gdLst>
                  <a:gd name="T0" fmla="*/ 33 w 57"/>
                  <a:gd name="T1" fmla="*/ 7 h 41"/>
                  <a:gd name="T2" fmla="*/ 57 w 57"/>
                  <a:gd name="T3" fmla="*/ 41 h 41"/>
                  <a:gd name="T4" fmla="*/ 57 w 57"/>
                  <a:gd name="T5" fmla="*/ 41 h 41"/>
                  <a:gd name="T6" fmla="*/ 25 w 57"/>
                  <a:gd name="T7" fmla="*/ 16 h 41"/>
                  <a:gd name="T8" fmla="*/ 0 w 57"/>
                  <a:gd name="T9" fmla="*/ 0 h 41"/>
                  <a:gd name="T10" fmla="*/ 33 w 57"/>
                  <a:gd name="T11" fmla="*/ 14 h 41"/>
                  <a:gd name="T12" fmla="*/ 34 w 57"/>
                  <a:gd name="T13" fmla="*/ 15 h 41"/>
                  <a:gd name="T14" fmla="*/ 33 w 57"/>
                  <a:gd name="T15" fmla="*/ 14 h 41"/>
                  <a:gd name="T16" fmla="*/ 33 w 57"/>
                  <a:gd name="T17" fmla="*/ 7 h 41"/>
                  <a:gd name="T18" fmla="*/ 33 w 57"/>
                  <a:gd name="T19"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41">
                    <a:moveTo>
                      <a:pt x="33" y="7"/>
                    </a:moveTo>
                    <a:cubicBezTo>
                      <a:pt x="44" y="17"/>
                      <a:pt x="53" y="27"/>
                      <a:pt x="57" y="41"/>
                    </a:cubicBezTo>
                    <a:cubicBezTo>
                      <a:pt x="57" y="41"/>
                      <a:pt x="57" y="41"/>
                      <a:pt x="57" y="41"/>
                    </a:cubicBezTo>
                    <a:cubicBezTo>
                      <a:pt x="45" y="35"/>
                      <a:pt x="36" y="23"/>
                      <a:pt x="25" y="16"/>
                    </a:cubicBezTo>
                    <a:cubicBezTo>
                      <a:pt x="17" y="11"/>
                      <a:pt x="7" y="10"/>
                      <a:pt x="0" y="0"/>
                    </a:cubicBezTo>
                    <a:cubicBezTo>
                      <a:pt x="13" y="2"/>
                      <a:pt x="22" y="10"/>
                      <a:pt x="33" y="14"/>
                    </a:cubicBezTo>
                    <a:cubicBezTo>
                      <a:pt x="34" y="14"/>
                      <a:pt x="34" y="15"/>
                      <a:pt x="34" y="15"/>
                    </a:cubicBezTo>
                    <a:cubicBezTo>
                      <a:pt x="34" y="15"/>
                      <a:pt x="34" y="14"/>
                      <a:pt x="33" y="14"/>
                    </a:cubicBezTo>
                    <a:cubicBezTo>
                      <a:pt x="33" y="12"/>
                      <a:pt x="33" y="9"/>
                      <a:pt x="33" y="7"/>
                    </a:cubicBezTo>
                    <a:cubicBezTo>
                      <a:pt x="33" y="7"/>
                      <a:pt x="33" y="7"/>
                      <a:pt x="33"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 name="Freeform 212">
                <a:extLst>
                  <a:ext uri="{FF2B5EF4-FFF2-40B4-BE49-F238E27FC236}">
                    <a16:creationId xmlns:a16="http://schemas.microsoft.com/office/drawing/2014/main" id="{C0D35F92-4E53-5C73-6203-078E2742400E}"/>
                  </a:ext>
                </a:extLst>
              </p:cNvPr>
              <p:cNvSpPr/>
              <p:nvPr/>
            </p:nvSpPr>
            <p:spPr bwMode="auto">
              <a:xfrm>
                <a:off x="885" y="1147"/>
                <a:ext cx="25" cy="45"/>
              </a:xfrm>
              <a:custGeom>
                <a:avLst/>
                <a:gdLst>
                  <a:gd name="T0" fmla="*/ 7 w 22"/>
                  <a:gd name="T1" fmla="*/ 27 h 39"/>
                  <a:gd name="T2" fmla="*/ 8 w 22"/>
                  <a:gd name="T3" fmla="*/ 19 h 39"/>
                  <a:gd name="T4" fmla="*/ 1 w 22"/>
                  <a:gd name="T5" fmla="*/ 0 h 39"/>
                  <a:gd name="T6" fmla="*/ 22 w 22"/>
                  <a:gd name="T7" fmla="*/ 39 h 39"/>
                  <a:gd name="T8" fmla="*/ 7 w 22"/>
                  <a:gd name="T9" fmla="*/ 27 h 39"/>
                </a:gdLst>
                <a:ahLst/>
                <a:cxnLst>
                  <a:cxn ang="0">
                    <a:pos x="T0" y="T1"/>
                  </a:cxn>
                  <a:cxn ang="0">
                    <a:pos x="T2" y="T3"/>
                  </a:cxn>
                  <a:cxn ang="0">
                    <a:pos x="T4" y="T5"/>
                  </a:cxn>
                  <a:cxn ang="0">
                    <a:pos x="T6" y="T7"/>
                  </a:cxn>
                  <a:cxn ang="0">
                    <a:pos x="T8" y="T9"/>
                  </a:cxn>
                </a:cxnLst>
                <a:rect l="0" t="0" r="r" b="b"/>
                <a:pathLst>
                  <a:path w="22" h="39">
                    <a:moveTo>
                      <a:pt x="7" y="27"/>
                    </a:moveTo>
                    <a:cubicBezTo>
                      <a:pt x="14" y="25"/>
                      <a:pt x="10" y="22"/>
                      <a:pt x="8" y="19"/>
                    </a:cubicBezTo>
                    <a:cubicBezTo>
                      <a:pt x="5" y="14"/>
                      <a:pt x="0" y="9"/>
                      <a:pt x="1" y="0"/>
                    </a:cubicBezTo>
                    <a:cubicBezTo>
                      <a:pt x="11" y="12"/>
                      <a:pt x="14" y="25"/>
                      <a:pt x="22" y="39"/>
                    </a:cubicBezTo>
                    <a:cubicBezTo>
                      <a:pt x="13" y="37"/>
                      <a:pt x="8" y="34"/>
                      <a:pt x="7" y="2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 name="Freeform 213">
                <a:extLst>
                  <a:ext uri="{FF2B5EF4-FFF2-40B4-BE49-F238E27FC236}">
                    <a16:creationId xmlns:a16="http://schemas.microsoft.com/office/drawing/2014/main" id="{3F9BD210-239A-F222-AF90-97104EF18AB9}"/>
                  </a:ext>
                </a:extLst>
              </p:cNvPr>
              <p:cNvSpPr/>
              <p:nvPr/>
            </p:nvSpPr>
            <p:spPr bwMode="auto">
              <a:xfrm>
                <a:off x="853" y="1149"/>
                <a:ext cx="34" cy="23"/>
              </a:xfrm>
              <a:custGeom>
                <a:avLst/>
                <a:gdLst>
                  <a:gd name="T0" fmla="*/ 30 w 30"/>
                  <a:gd name="T1" fmla="*/ 20 h 20"/>
                  <a:gd name="T2" fmla="*/ 0 w 30"/>
                  <a:gd name="T3" fmla="*/ 0 h 20"/>
                  <a:gd name="T4" fmla="*/ 30 w 30"/>
                  <a:gd name="T5" fmla="*/ 20 h 20"/>
                </a:gdLst>
                <a:ahLst/>
                <a:cxnLst>
                  <a:cxn ang="0">
                    <a:pos x="T0" y="T1"/>
                  </a:cxn>
                  <a:cxn ang="0">
                    <a:pos x="T2" y="T3"/>
                  </a:cxn>
                  <a:cxn ang="0">
                    <a:pos x="T4" y="T5"/>
                  </a:cxn>
                </a:cxnLst>
                <a:rect l="0" t="0" r="r" b="b"/>
                <a:pathLst>
                  <a:path w="30" h="20">
                    <a:moveTo>
                      <a:pt x="30" y="20"/>
                    </a:moveTo>
                    <a:cubicBezTo>
                      <a:pt x="19" y="15"/>
                      <a:pt x="8" y="9"/>
                      <a:pt x="0" y="0"/>
                    </a:cubicBezTo>
                    <a:cubicBezTo>
                      <a:pt x="12" y="3"/>
                      <a:pt x="23" y="8"/>
                      <a:pt x="30"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 name="Freeform 214">
                <a:extLst>
                  <a:ext uri="{FF2B5EF4-FFF2-40B4-BE49-F238E27FC236}">
                    <a16:creationId xmlns:a16="http://schemas.microsoft.com/office/drawing/2014/main" id="{FD9E81EE-18A9-5408-E355-E21EFFCFB78D}"/>
                  </a:ext>
                </a:extLst>
              </p:cNvPr>
              <p:cNvSpPr/>
              <p:nvPr/>
            </p:nvSpPr>
            <p:spPr bwMode="auto">
              <a:xfrm>
                <a:off x="878" y="1199"/>
                <a:ext cx="12" cy="14"/>
              </a:xfrm>
              <a:custGeom>
                <a:avLst/>
                <a:gdLst>
                  <a:gd name="T0" fmla="*/ 10 w 10"/>
                  <a:gd name="T1" fmla="*/ 13 h 13"/>
                  <a:gd name="T2" fmla="*/ 0 w 10"/>
                  <a:gd name="T3" fmla="*/ 0 h 13"/>
                  <a:gd name="T4" fmla="*/ 10 w 10"/>
                  <a:gd name="T5" fmla="*/ 13 h 13"/>
                </a:gdLst>
                <a:ahLst/>
                <a:cxnLst>
                  <a:cxn ang="0">
                    <a:pos x="T0" y="T1"/>
                  </a:cxn>
                  <a:cxn ang="0">
                    <a:pos x="T2" y="T3"/>
                  </a:cxn>
                  <a:cxn ang="0">
                    <a:pos x="T4" y="T5"/>
                  </a:cxn>
                </a:cxnLst>
                <a:rect l="0" t="0" r="r" b="b"/>
                <a:pathLst>
                  <a:path w="10" h="13">
                    <a:moveTo>
                      <a:pt x="10" y="13"/>
                    </a:moveTo>
                    <a:cubicBezTo>
                      <a:pt x="7" y="9"/>
                      <a:pt x="4" y="5"/>
                      <a:pt x="0" y="0"/>
                    </a:cubicBezTo>
                    <a:cubicBezTo>
                      <a:pt x="9" y="2"/>
                      <a:pt x="9" y="2"/>
                      <a:pt x="10"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 name="Freeform 215">
                <a:extLst>
                  <a:ext uri="{FF2B5EF4-FFF2-40B4-BE49-F238E27FC236}">
                    <a16:creationId xmlns:a16="http://schemas.microsoft.com/office/drawing/2014/main" id="{699455A5-6578-47D8-23A3-3477E71C9BF4}"/>
                  </a:ext>
                </a:extLst>
              </p:cNvPr>
              <p:cNvSpPr/>
              <p:nvPr/>
            </p:nvSpPr>
            <p:spPr bwMode="auto">
              <a:xfrm>
                <a:off x="945" y="1243"/>
                <a:ext cx="11" cy="15"/>
              </a:xfrm>
              <a:custGeom>
                <a:avLst/>
                <a:gdLst>
                  <a:gd name="T0" fmla="*/ 10 w 10"/>
                  <a:gd name="T1" fmla="*/ 13 h 13"/>
                  <a:gd name="T2" fmla="*/ 0 w 10"/>
                  <a:gd name="T3" fmla="*/ 0 h 13"/>
                  <a:gd name="T4" fmla="*/ 10 w 10"/>
                  <a:gd name="T5" fmla="*/ 13 h 13"/>
                  <a:gd name="T6" fmla="*/ 10 w 10"/>
                  <a:gd name="T7" fmla="*/ 13 h 13"/>
                </a:gdLst>
                <a:ahLst/>
                <a:cxnLst>
                  <a:cxn ang="0">
                    <a:pos x="T0" y="T1"/>
                  </a:cxn>
                  <a:cxn ang="0">
                    <a:pos x="T2" y="T3"/>
                  </a:cxn>
                  <a:cxn ang="0">
                    <a:pos x="T4" y="T5"/>
                  </a:cxn>
                  <a:cxn ang="0">
                    <a:pos x="T6" y="T7"/>
                  </a:cxn>
                </a:cxnLst>
                <a:rect l="0" t="0" r="r" b="b"/>
                <a:pathLst>
                  <a:path w="10" h="13">
                    <a:moveTo>
                      <a:pt x="10" y="13"/>
                    </a:moveTo>
                    <a:cubicBezTo>
                      <a:pt x="5" y="10"/>
                      <a:pt x="4" y="5"/>
                      <a:pt x="0" y="0"/>
                    </a:cubicBezTo>
                    <a:cubicBezTo>
                      <a:pt x="9" y="2"/>
                      <a:pt x="9" y="2"/>
                      <a:pt x="10" y="13"/>
                    </a:cubicBezTo>
                    <a:cubicBezTo>
                      <a:pt x="10" y="13"/>
                      <a:pt x="10" y="13"/>
                      <a:pt x="10"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 name="Freeform 216">
                <a:extLst>
                  <a:ext uri="{FF2B5EF4-FFF2-40B4-BE49-F238E27FC236}">
                    <a16:creationId xmlns:a16="http://schemas.microsoft.com/office/drawing/2014/main" id="{70CE761A-7CAC-049C-9073-EA551D3468D0}"/>
                  </a:ext>
                </a:extLst>
              </p:cNvPr>
              <p:cNvSpPr/>
              <p:nvPr/>
            </p:nvSpPr>
            <p:spPr bwMode="auto">
              <a:xfrm>
                <a:off x="926" y="1213"/>
                <a:ext cx="12" cy="11"/>
              </a:xfrm>
              <a:custGeom>
                <a:avLst/>
                <a:gdLst>
                  <a:gd name="T0" fmla="*/ 0 w 10"/>
                  <a:gd name="T1" fmla="*/ 0 h 9"/>
                  <a:gd name="T2" fmla="*/ 10 w 10"/>
                  <a:gd name="T3" fmla="*/ 9 h 9"/>
                  <a:gd name="T4" fmla="*/ 0 w 10"/>
                  <a:gd name="T5" fmla="*/ 0 h 9"/>
                  <a:gd name="T6" fmla="*/ 0 w 10"/>
                  <a:gd name="T7" fmla="*/ 0 h 9"/>
                </a:gdLst>
                <a:ahLst/>
                <a:cxnLst>
                  <a:cxn ang="0">
                    <a:pos x="T0" y="T1"/>
                  </a:cxn>
                  <a:cxn ang="0">
                    <a:pos x="T2" y="T3"/>
                  </a:cxn>
                  <a:cxn ang="0">
                    <a:pos x="T4" y="T5"/>
                  </a:cxn>
                  <a:cxn ang="0">
                    <a:pos x="T6" y="T7"/>
                  </a:cxn>
                </a:cxnLst>
                <a:rect l="0" t="0" r="r" b="b"/>
                <a:pathLst>
                  <a:path w="10" h="9">
                    <a:moveTo>
                      <a:pt x="0" y="0"/>
                    </a:moveTo>
                    <a:cubicBezTo>
                      <a:pt x="5" y="0"/>
                      <a:pt x="7" y="3"/>
                      <a:pt x="10" y="9"/>
                    </a:cubicBezTo>
                    <a:cubicBezTo>
                      <a:pt x="3" y="8"/>
                      <a:pt x="0" y="5"/>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 name="Freeform 217">
                <a:extLst>
                  <a:ext uri="{FF2B5EF4-FFF2-40B4-BE49-F238E27FC236}">
                    <a16:creationId xmlns:a16="http://schemas.microsoft.com/office/drawing/2014/main" id="{8841AF04-7FAC-5749-F4BB-12C1FCE76327}"/>
                  </a:ext>
                </a:extLst>
              </p:cNvPr>
              <p:cNvSpPr/>
              <p:nvPr/>
            </p:nvSpPr>
            <p:spPr bwMode="auto">
              <a:xfrm>
                <a:off x="963" y="1188"/>
                <a:ext cx="8" cy="17"/>
              </a:xfrm>
              <a:custGeom>
                <a:avLst/>
                <a:gdLst>
                  <a:gd name="T0" fmla="*/ 4 w 7"/>
                  <a:gd name="T1" fmla="*/ 0 h 15"/>
                  <a:gd name="T2" fmla="*/ 5 w 7"/>
                  <a:gd name="T3" fmla="*/ 15 h 15"/>
                  <a:gd name="T4" fmla="*/ 4 w 7"/>
                  <a:gd name="T5" fmla="*/ 0 h 15"/>
                </a:gdLst>
                <a:ahLst/>
                <a:cxnLst>
                  <a:cxn ang="0">
                    <a:pos x="T0" y="T1"/>
                  </a:cxn>
                  <a:cxn ang="0">
                    <a:pos x="T2" y="T3"/>
                  </a:cxn>
                  <a:cxn ang="0">
                    <a:pos x="T4" y="T5"/>
                  </a:cxn>
                </a:cxnLst>
                <a:rect l="0" t="0" r="r" b="b"/>
                <a:pathLst>
                  <a:path w="7" h="15">
                    <a:moveTo>
                      <a:pt x="4" y="0"/>
                    </a:moveTo>
                    <a:cubicBezTo>
                      <a:pt x="7" y="6"/>
                      <a:pt x="7" y="10"/>
                      <a:pt x="5" y="15"/>
                    </a:cubicBezTo>
                    <a:cubicBezTo>
                      <a:pt x="5" y="10"/>
                      <a:pt x="0" y="7"/>
                      <a:pt x="4"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 name="Freeform 218">
                <a:extLst>
                  <a:ext uri="{FF2B5EF4-FFF2-40B4-BE49-F238E27FC236}">
                    <a16:creationId xmlns:a16="http://schemas.microsoft.com/office/drawing/2014/main" id="{4400CCE7-C237-C61C-3E94-78D9D5CD9B33}"/>
                  </a:ext>
                </a:extLst>
              </p:cNvPr>
              <p:cNvSpPr/>
              <p:nvPr/>
            </p:nvSpPr>
            <p:spPr bwMode="auto">
              <a:xfrm>
                <a:off x="938" y="1228"/>
                <a:ext cx="7" cy="10"/>
              </a:xfrm>
              <a:custGeom>
                <a:avLst/>
                <a:gdLst>
                  <a:gd name="T0" fmla="*/ 1 w 6"/>
                  <a:gd name="T1" fmla="*/ 0 h 8"/>
                  <a:gd name="T2" fmla="*/ 5 w 6"/>
                  <a:gd name="T3" fmla="*/ 8 h 8"/>
                  <a:gd name="T4" fmla="*/ 1 w 6"/>
                  <a:gd name="T5" fmla="*/ 0 h 8"/>
                </a:gdLst>
                <a:ahLst/>
                <a:cxnLst>
                  <a:cxn ang="0">
                    <a:pos x="T0" y="T1"/>
                  </a:cxn>
                  <a:cxn ang="0">
                    <a:pos x="T2" y="T3"/>
                  </a:cxn>
                  <a:cxn ang="0">
                    <a:pos x="T4" y="T5"/>
                  </a:cxn>
                </a:cxnLst>
                <a:rect l="0" t="0" r="r" b="b"/>
                <a:pathLst>
                  <a:path w="6" h="8">
                    <a:moveTo>
                      <a:pt x="1" y="0"/>
                    </a:moveTo>
                    <a:cubicBezTo>
                      <a:pt x="5" y="1"/>
                      <a:pt x="6" y="4"/>
                      <a:pt x="5" y="8"/>
                    </a:cubicBezTo>
                    <a:cubicBezTo>
                      <a:pt x="1" y="7"/>
                      <a:pt x="0" y="4"/>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 name="Freeform 219">
                <a:extLst>
                  <a:ext uri="{FF2B5EF4-FFF2-40B4-BE49-F238E27FC236}">
                    <a16:creationId xmlns:a16="http://schemas.microsoft.com/office/drawing/2014/main" id="{072127E0-6F48-7F7B-B40C-63FFA572285C}"/>
                  </a:ext>
                </a:extLst>
              </p:cNvPr>
              <p:cNvSpPr/>
              <p:nvPr/>
            </p:nvSpPr>
            <p:spPr bwMode="auto">
              <a:xfrm>
                <a:off x="841" y="1142"/>
                <a:ext cx="6" cy="5"/>
              </a:xfrm>
              <a:custGeom>
                <a:avLst/>
                <a:gdLst>
                  <a:gd name="T0" fmla="*/ 2 w 5"/>
                  <a:gd name="T1" fmla="*/ 4 h 4"/>
                  <a:gd name="T2" fmla="*/ 0 w 5"/>
                  <a:gd name="T3" fmla="*/ 1 h 4"/>
                  <a:gd name="T4" fmla="*/ 2 w 5"/>
                  <a:gd name="T5" fmla="*/ 0 h 4"/>
                  <a:gd name="T6" fmla="*/ 5 w 5"/>
                  <a:gd name="T7" fmla="*/ 2 h 4"/>
                  <a:gd name="T8" fmla="*/ 2 w 5"/>
                  <a:gd name="T9" fmla="*/ 4 h 4"/>
                </a:gdLst>
                <a:ahLst/>
                <a:cxnLst>
                  <a:cxn ang="0">
                    <a:pos x="T0" y="T1"/>
                  </a:cxn>
                  <a:cxn ang="0">
                    <a:pos x="T2" y="T3"/>
                  </a:cxn>
                  <a:cxn ang="0">
                    <a:pos x="T4" y="T5"/>
                  </a:cxn>
                  <a:cxn ang="0">
                    <a:pos x="T6" y="T7"/>
                  </a:cxn>
                  <a:cxn ang="0">
                    <a:pos x="T8" y="T9"/>
                  </a:cxn>
                </a:cxnLst>
                <a:rect l="0" t="0" r="r" b="b"/>
                <a:pathLst>
                  <a:path w="5" h="4">
                    <a:moveTo>
                      <a:pt x="2" y="4"/>
                    </a:moveTo>
                    <a:cubicBezTo>
                      <a:pt x="1" y="3"/>
                      <a:pt x="0" y="2"/>
                      <a:pt x="0" y="1"/>
                    </a:cubicBezTo>
                    <a:cubicBezTo>
                      <a:pt x="0" y="1"/>
                      <a:pt x="2" y="0"/>
                      <a:pt x="2" y="0"/>
                    </a:cubicBezTo>
                    <a:cubicBezTo>
                      <a:pt x="4" y="0"/>
                      <a:pt x="5" y="1"/>
                      <a:pt x="5" y="2"/>
                    </a:cubicBezTo>
                    <a:cubicBezTo>
                      <a:pt x="5" y="3"/>
                      <a:pt x="3" y="3"/>
                      <a:pt x="2"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 name="Freeform 220">
                <a:extLst>
                  <a:ext uri="{FF2B5EF4-FFF2-40B4-BE49-F238E27FC236}">
                    <a16:creationId xmlns:a16="http://schemas.microsoft.com/office/drawing/2014/main" id="{9C59DF62-093D-9EF5-8549-2E7A3F8D5967}"/>
                  </a:ext>
                </a:extLst>
              </p:cNvPr>
              <p:cNvSpPr/>
              <p:nvPr/>
            </p:nvSpPr>
            <p:spPr bwMode="auto">
              <a:xfrm>
                <a:off x="896" y="1240"/>
                <a:ext cx="5" cy="4"/>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0" y="1"/>
                    </a:cubicBezTo>
                    <a:cubicBezTo>
                      <a:pt x="0" y="0"/>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 name="Freeform 221">
                <a:extLst>
                  <a:ext uri="{FF2B5EF4-FFF2-40B4-BE49-F238E27FC236}">
                    <a16:creationId xmlns:a16="http://schemas.microsoft.com/office/drawing/2014/main" id="{BC6A26EB-669A-B693-8A40-45A849602E75}"/>
                  </a:ext>
                </a:extLst>
              </p:cNvPr>
              <p:cNvSpPr/>
              <p:nvPr/>
            </p:nvSpPr>
            <p:spPr bwMode="auto">
              <a:xfrm>
                <a:off x="887" y="1233"/>
                <a:ext cx="5" cy="5"/>
              </a:xfrm>
              <a:custGeom>
                <a:avLst/>
                <a:gdLst>
                  <a:gd name="T0" fmla="*/ 0 w 4"/>
                  <a:gd name="T1" fmla="*/ 0 h 4"/>
                  <a:gd name="T2" fmla="*/ 4 w 4"/>
                  <a:gd name="T3" fmla="*/ 3 h 4"/>
                  <a:gd name="T4" fmla="*/ 3 w 4"/>
                  <a:gd name="T5" fmla="*/ 4 h 4"/>
                  <a:gd name="T6" fmla="*/ 0 w 4"/>
                  <a:gd name="T7" fmla="*/ 0 h 4"/>
                </a:gdLst>
                <a:ahLst/>
                <a:cxnLst>
                  <a:cxn ang="0">
                    <a:pos x="T0" y="T1"/>
                  </a:cxn>
                  <a:cxn ang="0">
                    <a:pos x="T2" y="T3"/>
                  </a:cxn>
                  <a:cxn ang="0">
                    <a:pos x="T4" y="T5"/>
                  </a:cxn>
                  <a:cxn ang="0">
                    <a:pos x="T6" y="T7"/>
                  </a:cxn>
                </a:cxnLst>
                <a:rect l="0" t="0" r="r" b="b"/>
                <a:pathLst>
                  <a:path w="4" h="4">
                    <a:moveTo>
                      <a:pt x="0" y="0"/>
                    </a:moveTo>
                    <a:cubicBezTo>
                      <a:pt x="2" y="0"/>
                      <a:pt x="4" y="0"/>
                      <a:pt x="4" y="3"/>
                    </a:cubicBezTo>
                    <a:cubicBezTo>
                      <a:pt x="4" y="3"/>
                      <a:pt x="3" y="4"/>
                      <a:pt x="3" y="4"/>
                    </a:cubicBezTo>
                    <a:cubicBezTo>
                      <a:pt x="0" y="4"/>
                      <a:pt x="0" y="2"/>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 name="Freeform 222">
                <a:extLst>
                  <a:ext uri="{FF2B5EF4-FFF2-40B4-BE49-F238E27FC236}">
                    <a16:creationId xmlns:a16="http://schemas.microsoft.com/office/drawing/2014/main" id="{81DEFF44-9FF1-41E6-1A01-7F4F7294BF01}"/>
                  </a:ext>
                </a:extLst>
              </p:cNvPr>
              <p:cNvSpPr/>
              <p:nvPr/>
            </p:nvSpPr>
            <p:spPr bwMode="auto">
              <a:xfrm>
                <a:off x="883" y="1228"/>
                <a:ext cx="4" cy="5"/>
              </a:xfrm>
              <a:custGeom>
                <a:avLst/>
                <a:gdLst>
                  <a:gd name="T0" fmla="*/ 4 w 4"/>
                  <a:gd name="T1" fmla="*/ 4 h 4"/>
                  <a:gd name="T2" fmla="*/ 0 w 4"/>
                  <a:gd name="T3" fmla="*/ 2 h 4"/>
                  <a:gd name="T4" fmla="*/ 2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1" y="4"/>
                      <a:pt x="0" y="2"/>
                    </a:cubicBezTo>
                    <a:cubicBezTo>
                      <a:pt x="0" y="1"/>
                      <a:pt x="1" y="0"/>
                      <a:pt x="2" y="0"/>
                    </a:cubicBezTo>
                    <a:cubicBezTo>
                      <a:pt x="4" y="1"/>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 name="Freeform 223">
                <a:extLst>
                  <a:ext uri="{FF2B5EF4-FFF2-40B4-BE49-F238E27FC236}">
                    <a16:creationId xmlns:a16="http://schemas.microsoft.com/office/drawing/2014/main" id="{913EA71B-46B6-02D9-B339-1B43C4A63368}"/>
                  </a:ext>
                </a:extLst>
              </p:cNvPr>
              <p:cNvSpPr/>
              <p:nvPr/>
            </p:nvSpPr>
            <p:spPr bwMode="auto">
              <a:xfrm>
                <a:off x="916" y="1201"/>
                <a:ext cx="5" cy="4"/>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0" y="4"/>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 name="Freeform 224">
                <a:extLst>
                  <a:ext uri="{FF2B5EF4-FFF2-40B4-BE49-F238E27FC236}">
                    <a16:creationId xmlns:a16="http://schemas.microsoft.com/office/drawing/2014/main" id="{C3522016-C870-9F19-3A76-5A66B9E25927}"/>
                  </a:ext>
                </a:extLst>
              </p:cNvPr>
              <p:cNvSpPr/>
              <p:nvPr/>
            </p:nvSpPr>
            <p:spPr bwMode="auto">
              <a:xfrm>
                <a:off x="887" y="1172"/>
                <a:ext cx="6" cy="6"/>
              </a:xfrm>
              <a:custGeom>
                <a:avLst/>
                <a:gdLst>
                  <a:gd name="T0" fmla="*/ 0 w 5"/>
                  <a:gd name="T1" fmla="*/ 0 h 5"/>
                  <a:gd name="T2" fmla="*/ 5 w 5"/>
                  <a:gd name="T3" fmla="*/ 5 h 5"/>
                  <a:gd name="T4" fmla="*/ 5 w 5"/>
                  <a:gd name="T5" fmla="*/ 5 h 5"/>
                  <a:gd name="T6" fmla="*/ 0 w 5"/>
                  <a:gd name="T7" fmla="*/ 0 h 5"/>
                  <a:gd name="T8" fmla="*/ 0 w 5"/>
                  <a:gd name="T9" fmla="*/ 0 h 5"/>
                </a:gdLst>
                <a:ahLst/>
                <a:cxnLst>
                  <a:cxn ang="0">
                    <a:pos x="T0" y="T1"/>
                  </a:cxn>
                  <a:cxn ang="0">
                    <a:pos x="T2" y="T3"/>
                  </a:cxn>
                  <a:cxn ang="0">
                    <a:pos x="T4" y="T5"/>
                  </a:cxn>
                  <a:cxn ang="0">
                    <a:pos x="T6" y="T7"/>
                  </a:cxn>
                  <a:cxn ang="0">
                    <a:pos x="T8" y="T9"/>
                  </a:cxn>
                </a:cxnLst>
                <a:rect l="0" t="0" r="r" b="b"/>
                <a:pathLst>
                  <a:path w="5" h="5">
                    <a:moveTo>
                      <a:pt x="0" y="0"/>
                    </a:moveTo>
                    <a:cubicBezTo>
                      <a:pt x="3" y="0"/>
                      <a:pt x="5" y="1"/>
                      <a:pt x="5" y="5"/>
                    </a:cubicBezTo>
                    <a:cubicBezTo>
                      <a:pt x="5" y="5"/>
                      <a:pt x="5" y="5"/>
                      <a:pt x="5" y="5"/>
                    </a:cubicBezTo>
                    <a:cubicBezTo>
                      <a:pt x="2" y="5"/>
                      <a:pt x="0" y="3"/>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 name="Freeform 225">
                <a:extLst>
                  <a:ext uri="{FF2B5EF4-FFF2-40B4-BE49-F238E27FC236}">
                    <a16:creationId xmlns:a16="http://schemas.microsoft.com/office/drawing/2014/main" id="{01142311-C5BF-6787-6A9E-C0FA9EDAB4BB}"/>
                  </a:ext>
                </a:extLst>
              </p:cNvPr>
              <p:cNvSpPr/>
              <p:nvPr/>
            </p:nvSpPr>
            <p:spPr bwMode="auto">
              <a:xfrm>
                <a:off x="895" y="1103"/>
                <a:ext cx="6" cy="8"/>
              </a:xfrm>
              <a:custGeom>
                <a:avLst/>
                <a:gdLst>
                  <a:gd name="T0" fmla="*/ 0 w 5"/>
                  <a:gd name="T1" fmla="*/ 4 h 7"/>
                  <a:gd name="T2" fmla="*/ 4 w 5"/>
                  <a:gd name="T3" fmla="*/ 1 h 7"/>
                  <a:gd name="T4" fmla="*/ 5 w 5"/>
                  <a:gd name="T5" fmla="*/ 7 h 7"/>
                  <a:gd name="T6" fmla="*/ 5 w 5"/>
                  <a:gd name="T7" fmla="*/ 7 h 7"/>
                  <a:gd name="T8" fmla="*/ 3 w 5"/>
                  <a:gd name="T9" fmla="*/ 7 h 7"/>
                  <a:gd name="T10" fmla="*/ 3 w 5"/>
                  <a:gd name="T11" fmla="*/ 7 h 7"/>
                  <a:gd name="T12" fmla="*/ 0 w 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0" y="4"/>
                    </a:moveTo>
                    <a:cubicBezTo>
                      <a:pt x="1" y="3"/>
                      <a:pt x="2" y="0"/>
                      <a:pt x="4" y="1"/>
                    </a:cubicBezTo>
                    <a:cubicBezTo>
                      <a:pt x="5" y="2"/>
                      <a:pt x="5" y="5"/>
                      <a:pt x="5" y="7"/>
                    </a:cubicBezTo>
                    <a:cubicBezTo>
                      <a:pt x="5" y="7"/>
                      <a:pt x="5" y="7"/>
                      <a:pt x="5" y="7"/>
                    </a:cubicBezTo>
                    <a:cubicBezTo>
                      <a:pt x="4" y="7"/>
                      <a:pt x="3" y="7"/>
                      <a:pt x="3" y="7"/>
                    </a:cubicBezTo>
                    <a:cubicBezTo>
                      <a:pt x="3" y="7"/>
                      <a:pt x="3" y="7"/>
                      <a:pt x="3" y="7"/>
                    </a:cubicBezTo>
                    <a:cubicBezTo>
                      <a:pt x="2" y="6"/>
                      <a:pt x="1" y="5"/>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 name="Freeform 226">
                <a:extLst>
                  <a:ext uri="{FF2B5EF4-FFF2-40B4-BE49-F238E27FC236}">
                    <a16:creationId xmlns:a16="http://schemas.microsoft.com/office/drawing/2014/main" id="{FEE44E81-322F-B7FB-D0B8-2A7DDB66EEFD}"/>
                  </a:ext>
                </a:extLst>
              </p:cNvPr>
              <p:cNvSpPr/>
              <p:nvPr/>
            </p:nvSpPr>
            <p:spPr bwMode="auto">
              <a:xfrm>
                <a:off x="871" y="1087"/>
                <a:ext cx="5" cy="5"/>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 name="Freeform 227">
                <a:extLst>
                  <a:ext uri="{FF2B5EF4-FFF2-40B4-BE49-F238E27FC236}">
                    <a16:creationId xmlns:a16="http://schemas.microsoft.com/office/drawing/2014/main" id="{AB3457A9-E1B5-FA60-17EB-29D581C56C53}"/>
                  </a:ext>
                </a:extLst>
              </p:cNvPr>
              <p:cNvSpPr/>
              <p:nvPr/>
            </p:nvSpPr>
            <p:spPr bwMode="auto">
              <a:xfrm>
                <a:off x="940" y="1157"/>
                <a:ext cx="2" cy="7"/>
              </a:xfrm>
              <a:custGeom>
                <a:avLst/>
                <a:gdLst>
                  <a:gd name="T0" fmla="*/ 2 w 2"/>
                  <a:gd name="T1" fmla="*/ 6 h 6"/>
                  <a:gd name="T2" fmla="*/ 0 w 2"/>
                  <a:gd name="T3" fmla="*/ 1 h 6"/>
                  <a:gd name="T4" fmla="*/ 1 w 2"/>
                  <a:gd name="T5" fmla="*/ 0 h 6"/>
                  <a:gd name="T6" fmla="*/ 2 w 2"/>
                  <a:gd name="T7" fmla="*/ 6 h 6"/>
                </a:gdLst>
                <a:ahLst/>
                <a:cxnLst>
                  <a:cxn ang="0">
                    <a:pos x="T0" y="T1"/>
                  </a:cxn>
                  <a:cxn ang="0">
                    <a:pos x="T2" y="T3"/>
                  </a:cxn>
                  <a:cxn ang="0">
                    <a:pos x="T4" y="T5"/>
                  </a:cxn>
                  <a:cxn ang="0">
                    <a:pos x="T6" y="T7"/>
                  </a:cxn>
                </a:cxnLst>
                <a:rect l="0" t="0" r="r" b="b"/>
                <a:pathLst>
                  <a:path w="2" h="6">
                    <a:moveTo>
                      <a:pt x="2" y="6"/>
                    </a:moveTo>
                    <a:cubicBezTo>
                      <a:pt x="0" y="4"/>
                      <a:pt x="0" y="3"/>
                      <a:pt x="0" y="1"/>
                    </a:cubicBezTo>
                    <a:cubicBezTo>
                      <a:pt x="0" y="1"/>
                      <a:pt x="1" y="0"/>
                      <a:pt x="1" y="0"/>
                    </a:cubicBezTo>
                    <a:cubicBezTo>
                      <a:pt x="2" y="2"/>
                      <a:pt x="2" y="4"/>
                      <a:pt x="2"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 name="Freeform 228">
                <a:extLst>
                  <a:ext uri="{FF2B5EF4-FFF2-40B4-BE49-F238E27FC236}">
                    <a16:creationId xmlns:a16="http://schemas.microsoft.com/office/drawing/2014/main" id="{428A1913-DE74-7113-1C92-161B0B1F23D6}"/>
                  </a:ext>
                </a:extLst>
              </p:cNvPr>
              <p:cNvSpPr/>
              <p:nvPr/>
            </p:nvSpPr>
            <p:spPr bwMode="auto">
              <a:xfrm>
                <a:off x="921" y="1205"/>
                <a:ext cx="2" cy="6"/>
              </a:xfrm>
              <a:custGeom>
                <a:avLst/>
                <a:gdLst>
                  <a:gd name="T0" fmla="*/ 0 w 2"/>
                  <a:gd name="T1" fmla="*/ 0 h 5"/>
                  <a:gd name="T2" fmla="*/ 2 w 2"/>
                  <a:gd name="T3" fmla="*/ 5 h 5"/>
                  <a:gd name="T4" fmla="*/ 2 w 2"/>
                  <a:gd name="T5" fmla="*/ 5 h 5"/>
                  <a:gd name="T6" fmla="*/ 0 w 2"/>
                  <a:gd name="T7" fmla="*/ 0 h 5"/>
                  <a:gd name="T8" fmla="*/ 0 w 2"/>
                  <a:gd name="T9" fmla="*/ 0 h 5"/>
                </a:gdLst>
                <a:ahLst/>
                <a:cxnLst>
                  <a:cxn ang="0">
                    <a:pos x="T0" y="T1"/>
                  </a:cxn>
                  <a:cxn ang="0">
                    <a:pos x="T2" y="T3"/>
                  </a:cxn>
                  <a:cxn ang="0">
                    <a:pos x="T4" y="T5"/>
                  </a:cxn>
                  <a:cxn ang="0">
                    <a:pos x="T6" y="T7"/>
                  </a:cxn>
                  <a:cxn ang="0">
                    <a:pos x="T8" y="T9"/>
                  </a:cxn>
                </a:cxnLst>
                <a:rect l="0" t="0" r="r" b="b"/>
                <a:pathLst>
                  <a:path w="2" h="5">
                    <a:moveTo>
                      <a:pt x="0" y="0"/>
                    </a:moveTo>
                    <a:cubicBezTo>
                      <a:pt x="2" y="1"/>
                      <a:pt x="2" y="3"/>
                      <a:pt x="2" y="5"/>
                    </a:cubicBezTo>
                    <a:cubicBezTo>
                      <a:pt x="2" y="5"/>
                      <a:pt x="2" y="5"/>
                      <a:pt x="2" y="5"/>
                    </a:cubicBezTo>
                    <a:cubicBezTo>
                      <a:pt x="0" y="4"/>
                      <a:pt x="0" y="2"/>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 name="Freeform 229">
                <a:extLst>
                  <a:ext uri="{FF2B5EF4-FFF2-40B4-BE49-F238E27FC236}">
                    <a16:creationId xmlns:a16="http://schemas.microsoft.com/office/drawing/2014/main" id="{9260B80B-2524-60BA-710D-C068EA007275}"/>
                  </a:ext>
                </a:extLst>
              </p:cNvPr>
              <p:cNvSpPr/>
              <p:nvPr/>
            </p:nvSpPr>
            <p:spPr bwMode="auto">
              <a:xfrm>
                <a:off x="942" y="1164"/>
                <a:ext cx="3" cy="4"/>
              </a:xfrm>
              <a:custGeom>
                <a:avLst/>
                <a:gdLst>
                  <a:gd name="T0" fmla="*/ 0 w 2"/>
                  <a:gd name="T1" fmla="*/ 0 h 3"/>
                  <a:gd name="T2" fmla="*/ 2 w 2"/>
                  <a:gd name="T3" fmla="*/ 2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1" y="0"/>
                      <a:pt x="1" y="1"/>
                      <a:pt x="2" y="2"/>
                    </a:cubicBezTo>
                    <a:cubicBezTo>
                      <a:pt x="2" y="2"/>
                      <a:pt x="1" y="3"/>
                      <a:pt x="1" y="3"/>
                    </a:cubicBezTo>
                    <a:cubicBezTo>
                      <a:pt x="1" y="2"/>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 name="Freeform 230">
                <a:extLst>
                  <a:ext uri="{FF2B5EF4-FFF2-40B4-BE49-F238E27FC236}">
                    <a16:creationId xmlns:a16="http://schemas.microsoft.com/office/drawing/2014/main" id="{1E629242-8A7E-BA69-C234-50985F95828F}"/>
                  </a:ext>
                </a:extLst>
              </p:cNvPr>
              <p:cNvSpPr/>
              <p:nvPr/>
            </p:nvSpPr>
            <p:spPr bwMode="auto">
              <a:xfrm>
                <a:off x="930" y="1165"/>
                <a:ext cx="1" cy="3"/>
              </a:xfrm>
              <a:custGeom>
                <a:avLst/>
                <a:gdLst>
                  <a:gd name="T0" fmla="*/ 1 w 1"/>
                  <a:gd name="T1" fmla="*/ 1 h 2"/>
                  <a:gd name="T2" fmla="*/ 1 w 1"/>
                  <a:gd name="T3" fmla="*/ 2 h 2"/>
                  <a:gd name="T4" fmla="*/ 0 w 1"/>
                  <a:gd name="T5" fmla="*/ 2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2"/>
                      <a:pt x="1" y="2"/>
                    </a:cubicBezTo>
                    <a:cubicBezTo>
                      <a:pt x="0" y="2"/>
                      <a:pt x="0" y="2"/>
                      <a:pt x="0" y="2"/>
                    </a:cubicBezTo>
                    <a:cubicBezTo>
                      <a:pt x="0" y="1"/>
                      <a:pt x="0" y="1"/>
                      <a:pt x="0" y="0"/>
                    </a:cubicBezTo>
                    <a:cubicBezTo>
                      <a:pt x="1"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 name="Freeform 231">
                <a:extLst>
                  <a:ext uri="{FF2B5EF4-FFF2-40B4-BE49-F238E27FC236}">
                    <a16:creationId xmlns:a16="http://schemas.microsoft.com/office/drawing/2014/main" id="{E9DD2117-EAA0-5784-8163-6B2A705DCA2F}"/>
                  </a:ext>
                </a:extLst>
              </p:cNvPr>
              <p:cNvSpPr/>
              <p:nvPr/>
            </p:nvSpPr>
            <p:spPr bwMode="auto">
              <a:xfrm>
                <a:off x="938" y="1149"/>
                <a:ext cx="1" cy="1"/>
              </a:xfrm>
              <a:custGeom>
                <a:avLst/>
                <a:gdLst>
                  <a:gd name="T0" fmla="*/ 0 w 1"/>
                  <a:gd name="T1" fmla="*/ 0 h 1"/>
                  <a:gd name="T2" fmla="*/ 1 w 1"/>
                  <a:gd name="T3" fmla="*/ 0 h 1"/>
                  <a:gd name="T4" fmla="*/ 1 w 1"/>
                  <a:gd name="T5" fmla="*/ 1 h 1"/>
                  <a:gd name="T6" fmla="*/ 0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1" y="0"/>
                      <a:pt x="1" y="0"/>
                      <a:pt x="1" y="0"/>
                    </a:cubicBezTo>
                    <a:cubicBezTo>
                      <a:pt x="1" y="0"/>
                      <a:pt x="1" y="0"/>
                      <a:pt x="1" y="1"/>
                    </a:cubicBezTo>
                    <a:cubicBezTo>
                      <a:pt x="1" y="1"/>
                      <a:pt x="0" y="1"/>
                      <a:pt x="0" y="1"/>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 name="Freeform 232">
                <a:extLst>
                  <a:ext uri="{FF2B5EF4-FFF2-40B4-BE49-F238E27FC236}">
                    <a16:creationId xmlns:a16="http://schemas.microsoft.com/office/drawing/2014/main" id="{75A57184-5564-6768-0C1E-88097D4CB6EF}"/>
                  </a:ext>
                </a:extLst>
              </p:cNvPr>
              <p:cNvSpPr/>
              <p:nvPr/>
            </p:nvSpPr>
            <p:spPr bwMode="auto">
              <a:xfrm>
                <a:off x="923" y="1211"/>
                <a:ext cx="3" cy="2"/>
              </a:xfrm>
              <a:custGeom>
                <a:avLst/>
                <a:gdLst>
                  <a:gd name="T0" fmla="*/ 0 w 3"/>
                  <a:gd name="T1" fmla="*/ 0 h 2"/>
                  <a:gd name="T2" fmla="*/ 3 w 3"/>
                  <a:gd name="T3" fmla="*/ 2 h 2"/>
                  <a:gd name="T4" fmla="*/ 3 w 3"/>
                  <a:gd name="T5" fmla="*/ 2 h 2"/>
                  <a:gd name="T6" fmla="*/ 0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cubicBezTo>
                      <a:pt x="1" y="0"/>
                      <a:pt x="2" y="1"/>
                      <a:pt x="3" y="2"/>
                    </a:cubicBezTo>
                    <a:cubicBezTo>
                      <a:pt x="3" y="2"/>
                      <a:pt x="3" y="2"/>
                      <a:pt x="3" y="2"/>
                    </a:cubicBezTo>
                    <a:cubicBezTo>
                      <a:pt x="2" y="1"/>
                      <a:pt x="1"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 name="Freeform 233">
                <a:extLst>
                  <a:ext uri="{FF2B5EF4-FFF2-40B4-BE49-F238E27FC236}">
                    <a16:creationId xmlns:a16="http://schemas.microsoft.com/office/drawing/2014/main" id="{336168C2-ABA5-88CD-9021-2AFA94B9B499}"/>
                  </a:ext>
                </a:extLst>
              </p:cNvPr>
              <p:cNvSpPr/>
              <p:nvPr/>
            </p:nvSpPr>
            <p:spPr bwMode="auto">
              <a:xfrm>
                <a:off x="880" y="1099"/>
                <a:ext cx="2" cy="1"/>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1" y="1"/>
                      <a:pt x="1" y="1"/>
                    </a:cubicBezTo>
                    <a:cubicBezTo>
                      <a:pt x="1"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 name="Freeform 234">
                <a:extLst>
                  <a:ext uri="{FF2B5EF4-FFF2-40B4-BE49-F238E27FC236}">
                    <a16:creationId xmlns:a16="http://schemas.microsoft.com/office/drawing/2014/main" id="{CEDCD9C6-F333-E5CB-27E5-724F781CFEFC}"/>
                  </a:ext>
                </a:extLst>
              </p:cNvPr>
              <p:cNvSpPr/>
              <p:nvPr/>
            </p:nvSpPr>
            <p:spPr bwMode="auto">
              <a:xfrm>
                <a:off x="876" y="1092"/>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 name="Freeform 235">
                <a:extLst>
                  <a:ext uri="{FF2B5EF4-FFF2-40B4-BE49-F238E27FC236}">
                    <a16:creationId xmlns:a16="http://schemas.microsoft.com/office/drawing/2014/main" id="{7B76F666-13BC-34B3-C392-C1AD4E7608A1}"/>
                  </a:ext>
                </a:extLst>
              </p:cNvPr>
              <p:cNvSpPr/>
              <p:nvPr/>
            </p:nvSpPr>
            <p:spPr bwMode="auto">
              <a:xfrm>
                <a:off x="922" y="2884"/>
                <a:ext cx="61" cy="86"/>
              </a:xfrm>
              <a:custGeom>
                <a:avLst/>
                <a:gdLst>
                  <a:gd name="T0" fmla="*/ 40 w 53"/>
                  <a:gd name="T1" fmla="*/ 75 h 75"/>
                  <a:gd name="T2" fmla="*/ 29 w 53"/>
                  <a:gd name="T3" fmla="*/ 61 h 75"/>
                  <a:gd name="T4" fmla="*/ 32 w 53"/>
                  <a:gd name="T5" fmla="*/ 39 h 75"/>
                  <a:gd name="T6" fmla="*/ 13 w 53"/>
                  <a:gd name="T7" fmla="*/ 26 h 75"/>
                  <a:gd name="T8" fmla="*/ 1 w 53"/>
                  <a:gd name="T9" fmla="*/ 30 h 75"/>
                  <a:gd name="T10" fmla="*/ 8 w 53"/>
                  <a:gd name="T11" fmla="*/ 0 h 75"/>
                  <a:gd name="T12" fmla="*/ 21 w 53"/>
                  <a:gd name="T13" fmla="*/ 10 h 75"/>
                  <a:gd name="T14" fmla="*/ 27 w 53"/>
                  <a:gd name="T15" fmla="*/ 17 h 75"/>
                  <a:gd name="T16" fmla="*/ 34 w 53"/>
                  <a:gd name="T17" fmla="*/ 24 h 75"/>
                  <a:gd name="T18" fmla="*/ 46 w 53"/>
                  <a:gd name="T19" fmla="*/ 21 h 75"/>
                  <a:gd name="T20" fmla="*/ 51 w 53"/>
                  <a:gd name="T21" fmla="*/ 25 h 75"/>
                  <a:gd name="T22" fmla="*/ 40 w 53"/>
                  <a:gd name="T2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75">
                    <a:moveTo>
                      <a:pt x="40" y="75"/>
                    </a:moveTo>
                    <a:cubicBezTo>
                      <a:pt x="26" y="75"/>
                      <a:pt x="25" y="73"/>
                      <a:pt x="29" y="61"/>
                    </a:cubicBezTo>
                    <a:cubicBezTo>
                      <a:pt x="31" y="54"/>
                      <a:pt x="32" y="47"/>
                      <a:pt x="32" y="39"/>
                    </a:cubicBezTo>
                    <a:cubicBezTo>
                      <a:pt x="32" y="26"/>
                      <a:pt x="27" y="22"/>
                      <a:pt x="13" y="26"/>
                    </a:cubicBezTo>
                    <a:cubicBezTo>
                      <a:pt x="10" y="27"/>
                      <a:pt x="6" y="29"/>
                      <a:pt x="1" y="30"/>
                    </a:cubicBezTo>
                    <a:cubicBezTo>
                      <a:pt x="3" y="19"/>
                      <a:pt x="0" y="9"/>
                      <a:pt x="8" y="0"/>
                    </a:cubicBezTo>
                    <a:cubicBezTo>
                      <a:pt x="7" y="10"/>
                      <a:pt x="14" y="10"/>
                      <a:pt x="21" y="10"/>
                    </a:cubicBezTo>
                    <a:cubicBezTo>
                      <a:pt x="25" y="10"/>
                      <a:pt x="32" y="7"/>
                      <a:pt x="27" y="17"/>
                    </a:cubicBezTo>
                    <a:cubicBezTo>
                      <a:pt x="24" y="23"/>
                      <a:pt x="31" y="24"/>
                      <a:pt x="34" y="24"/>
                    </a:cubicBezTo>
                    <a:cubicBezTo>
                      <a:pt x="38" y="24"/>
                      <a:pt x="42" y="22"/>
                      <a:pt x="46" y="21"/>
                    </a:cubicBezTo>
                    <a:cubicBezTo>
                      <a:pt x="50" y="20"/>
                      <a:pt x="53" y="21"/>
                      <a:pt x="51" y="25"/>
                    </a:cubicBezTo>
                    <a:cubicBezTo>
                      <a:pt x="44" y="41"/>
                      <a:pt x="44" y="58"/>
                      <a:pt x="40" y="7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 name="Freeform 236">
                <a:extLst>
                  <a:ext uri="{FF2B5EF4-FFF2-40B4-BE49-F238E27FC236}">
                    <a16:creationId xmlns:a16="http://schemas.microsoft.com/office/drawing/2014/main" id="{254567A2-BFCE-8C7B-6A3B-57D6002CE9AF}"/>
                  </a:ext>
                </a:extLst>
              </p:cNvPr>
              <p:cNvSpPr/>
              <p:nvPr/>
            </p:nvSpPr>
            <p:spPr bwMode="auto">
              <a:xfrm>
                <a:off x="960" y="2970"/>
                <a:ext cx="44" cy="31"/>
              </a:xfrm>
              <a:custGeom>
                <a:avLst/>
                <a:gdLst>
                  <a:gd name="T0" fmla="*/ 0 w 39"/>
                  <a:gd name="T1" fmla="*/ 21 h 27"/>
                  <a:gd name="T2" fmla="*/ 5 w 39"/>
                  <a:gd name="T3" fmla="*/ 15 h 27"/>
                  <a:gd name="T4" fmla="*/ 25 w 39"/>
                  <a:gd name="T5" fmla="*/ 7 h 27"/>
                  <a:gd name="T6" fmla="*/ 38 w 39"/>
                  <a:gd name="T7" fmla="*/ 14 h 27"/>
                  <a:gd name="T8" fmla="*/ 39 w 39"/>
                  <a:gd name="T9" fmla="*/ 17 h 27"/>
                  <a:gd name="T10" fmla="*/ 39 w 39"/>
                  <a:gd name="T11" fmla="*/ 19 h 27"/>
                  <a:gd name="T12" fmla="*/ 12 w 39"/>
                  <a:gd name="T13" fmla="*/ 20 h 27"/>
                  <a:gd name="T14" fmla="*/ 0 w 39"/>
                  <a:gd name="T15" fmla="*/ 27 h 27"/>
                  <a:gd name="T16" fmla="*/ 0 w 39"/>
                  <a:gd name="T17" fmla="*/ 26 h 27"/>
                  <a:gd name="T18" fmla="*/ 0 w 39"/>
                  <a:gd name="T19" fmla="*/ 2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27">
                    <a:moveTo>
                      <a:pt x="0" y="21"/>
                    </a:moveTo>
                    <a:cubicBezTo>
                      <a:pt x="2" y="19"/>
                      <a:pt x="3" y="17"/>
                      <a:pt x="5" y="15"/>
                    </a:cubicBezTo>
                    <a:cubicBezTo>
                      <a:pt x="12" y="12"/>
                      <a:pt x="19" y="10"/>
                      <a:pt x="25" y="7"/>
                    </a:cubicBezTo>
                    <a:cubicBezTo>
                      <a:pt x="34" y="0"/>
                      <a:pt x="37" y="6"/>
                      <a:pt x="38" y="14"/>
                    </a:cubicBezTo>
                    <a:cubicBezTo>
                      <a:pt x="39" y="15"/>
                      <a:pt x="39" y="16"/>
                      <a:pt x="39" y="17"/>
                    </a:cubicBezTo>
                    <a:cubicBezTo>
                      <a:pt x="39" y="18"/>
                      <a:pt x="39" y="18"/>
                      <a:pt x="39" y="19"/>
                    </a:cubicBezTo>
                    <a:cubicBezTo>
                      <a:pt x="29" y="8"/>
                      <a:pt x="21" y="12"/>
                      <a:pt x="12" y="20"/>
                    </a:cubicBezTo>
                    <a:cubicBezTo>
                      <a:pt x="9" y="24"/>
                      <a:pt x="5" y="27"/>
                      <a:pt x="0" y="27"/>
                    </a:cubicBezTo>
                    <a:cubicBezTo>
                      <a:pt x="0" y="27"/>
                      <a:pt x="0" y="26"/>
                      <a:pt x="0" y="26"/>
                    </a:cubicBezTo>
                    <a:cubicBezTo>
                      <a:pt x="0" y="24"/>
                      <a:pt x="0" y="23"/>
                      <a:pt x="0" y="2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 name="Freeform 237">
                <a:extLst>
                  <a:ext uri="{FF2B5EF4-FFF2-40B4-BE49-F238E27FC236}">
                    <a16:creationId xmlns:a16="http://schemas.microsoft.com/office/drawing/2014/main" id="{5F64B955-0212-8420-DB7A-4227343B3F7A}"/>
                  </a:ext>
                </a:extLst>
              </p:cNvPr>
              <p:cNvSpPr/>
              <p:nvPr/>
            </p:nvSpPr>
            <p:spPr bwMode="auto">
              <a:xfrm>
                <a:off x="1005" y="2981"/>
                <a:ext cx="14" cy="25"/>
              </a:xfrm>
              <a:custGeom>
                <a:avLst/>
                <a:gdLst>
                  <a:gd name="T0" fmla="*/ 10 w 12"/>
                  <a:gd name="T1" fmla="*/ 0 h 22"/>
                  <a:gd name="T2" fmla="*/ 7 w 12"/>
                  <a:gd name="T3" fmla="*/ 16 h 22"/>
                  <a:gd name="T4" fmla="*/ 3 w 12"/>
                  <a:gd name="T5" fmla="*/ 21 h 22"/>
                  <a:gd name="T6" fmla="*/ 0 w 12"/>
                  <a:gd name="T7" fmla="*/ 15 h 22"/>
                  <a:gd name="T8" fmla="*/ 1 w 12"/>
                  <a:gd name="T9" fmla="*/ 10 h 22"/>
                  <a:gd name="T10" fmla="*/ 1 w 12"/>
                  <a:gd name="T11" fmla="*/ 7 h 22"/>
                  <a:gd name="T12" fmla="*/ 0 w 12"/>
                  <a:gd name="T13" fmla="*/ 6 h 22"/>
                  <a:gd name="T14" fmla="*/ 10 w 12"/>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22">
                    <a:moveTo>
                      <a:pt x="10" y="0"/>
                    </a:moveTo>
                    <a:cubicBezTo>
                      <a:pt x="12" y="6"/>
                      <a:pt x="9" y="11"/>
                      <a:pt x="7" y="16"/>
                    </a:cubicBezTo>
                    <a:cubicBezTo>
                      <a:pt x="6" y="18"/>
                      <a:pt x="6" y="22"/>
                      <a:pt x="3" y="21"/>
                    </a:cubicBezTo>
                    <a:cubicBezTo>
                      <a:pt x="0" y="20"/>
                      <a:pt x="1" y="17"/>
                      <a:pt x="0" y="15"/>
                    </a:cubicBezTo>
                    <a:cubicBezTo>
                      <a:pt x="1" y="13"/>
                      <a:pt x="1" y="12"/>
                      <a:pt x="1" y="10"/>
                    </a:cubicBezTo>
                    <a:cubicBezTo>
                      <a:pt x="1" y="9"/>
                      <a:pt x="1" y="8"/>
                      <a:pt x="1" y="7"/>
                    </a:cubicBezTo>
                    <a:cubicBezTo>
                      <a:pt x="0" y="7"/>
                      <a:pt x="0" y="6"/>
                      <a:pt x="0" y="6"/>
                    </a:cubicBezTo>
                    <a:cubicBezTo>
                      <a:pt x="3" y="3"/>
                      <a:pt x="5" y="0"/>
                      <a:pt x="1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72" name="Freeform 238">
                <a:extLst>
                  <a:ext uri="{FF2B5EF4-FFF2-40B4-BE49-F238E27FC236}">
                    <a16:creationId xmlns:a16="http://schemas.microsoft.com/office/drawing/2014/main" id="{23122B53-77AF-C426-37C9-EF70D7776C0F}"/>
                  </a:ext>
                </a:extLst>
              </p:cNvPr>
              <p:cNvSpPr/>
              <p:nvPr/>
            </p:nvSpPr>
            <p:spPr bwMode="auto">
              <a:xfrm>
                <a:off x="1003" y="2986"/>
                <a:ext cx="4" cy="4"/>
              </a:xfrm>
              <a:custGeom>
                <a:avLst/>
                <a:gdLst>
                  <a:gd name="T0" fmla="*/ 2 w 3"/>
                  <a:gd name="T1" fmla="*/ 1 h 3"/>
                  <a:gd name="T2" fmla="*/ 3 w 3"/>
                  <a:gd name="T3" fmla="*/ 2 h 3"/>
                  <a:gd name="T4" fmla="*/ 1 w 3"/>
                  <a:gd name="T5" fmla="*/ 3 h 3"/>
                  <a:gd name="T6" fmla="*/ 0 w 3"/>
                  <a:gd name="T7" fmla="*/ 0 h 3"/>
                  <a:gd name="T8" fmla="*/ 2 w 3"/>
                  <a:gd name="T9" fmla="*/ 1 h 3"/>
                </a:gdLst>
                <a:ahLst/>
                <a:cxnLst>
                  <a:cxn ang="0">
                    <a:pos x="T0" y="T1"/>
                  </a:cxn>
                  <a:cxn ang="0">
                    <a:pos x="T2" y="T3"/>
                  </a:cxn>
                  <a:cxn ang="0">
                    <a:pos x="T4" y="T5"/>
                  </a:cxn>
                  <a:cxn ang="0">
                    <a:pos x="T6" y="T7"/>
                  </a:cxn>
                  <a:cxn ang="0">
                    <a:pos x="T8" y="T9"/>
                  </a:cxn>
                </a:cxnLst>
                <a:rect l="0" t="0" r="r" b="b"/>
                <a:pathLst>
                  <a:path w="3" h="3">
                    <a:moveTo>
                      <a:pt x="2" y="1"/>
                    </a:moveTo>
                    <a:cubicBezTo>
                      <a:pt x="2" y="1"/>
                      <a:pt x="2" y="2"/>
                      <a:pt x="3" y="2"/>
                    </a:cubicBezTo>
                    <a:cubicBezTo>
                      <a:pt x="2" y="3"/>
                      <a:pt x="1" y="3"/>
                      <a:pt x="1" y="3"/>
                    </a:cubicBezTo>
                    <a:cubicBezTo>
                      <a:pt x="1" y="2"/>
                      <a:pt x="1" y="1"/>
                      <a:pt x="0" y="0"/>
                    </a:cubicBezTo>
                    <a:cubicBezTo>
                      <a:pt x="1" y="0"/>
                      <a:pt x="2" y="1"/>
                      <a:pt x="2"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73" name="Freeform 239">
                <a:extLst>
                  <a:ext uri="{FF2B5EF4-FFF2-40B4-BE49-F238E27FC236}">
                    <a16:creationId xmlns:a16="http://schemas.microsoft.com/office/drawing/2014/main" id="{019A3354-C9B1-524F-99AC-E1830E6AC0E3}"/>
                  </a:ext>
                </a:extLst>
              </p:cNvPr>
              <p:cNvSpPr/>
              <p:nvPr/>
            </p:nvSpPr>
            <p:spPr bwMode="auto">
              <a:xfrm>
                <a:off x="968" y="2350"/>
                <a:ext cx="39" cy="64"/>
              </a:xfrm>
              <a:custGeom>
                <a:avLst/>
                <a:gdLst>
                  <a:gd name="T0" fmla="*/ 14 w 34"/>
                  <a:gd name="T1" fmla="*/ 53 h 56"/>
                  <a:gd name="T2" fmla="*/ 4 w 34"/>
                  <a:gd name="T3" fmla="*/ 42 h 56"/>
                  <a:gd name="T4" fmla="*/ 11 w 34"/>
                  <a:gd name="T5" fmla="*/ 7 h 56"/>
                  <a:gd name="T6" fmla="*/ 34 w 34"/>
                  <a:gd name="T7" fmla="*/ 0 h 56"/>
                  <a:gd name="T8" fmla="*/ 14 w 34"/>
                  <a:gd name="T9" fmla="*/ 53 h 56"/>
                </a:gdLst>
                <a:ahLst/>
                <a:cxnLst>
                  <a:cxn ang="0">
                    <a:pos x="T0" y="T1"/>
                  </a:cxn>
                  <a:cxn ang="0">
                    <a:pos x="T2" y="T3"/>
                  </a:cxn>
                  <a:cxn ang="0">
                    <a:pos x="T4" y="T5"/>
                  </a:cxn>
                  <a:cxn ang="0">
                    <a:pos x="T6" y="T7"/>
                  </a:cxn>
                  <a:cxn ang="0">
                    <a:pos x="T8" y="T9"/>
                  </a:cxn>
                </a:cxnLst>
                <a:rect l="0" t="0" r="r" b="b"/>
                <a:pathLst>
                  <a:path w="34" h="56">
                    <a:moveTo>
                      <a:pt x="14" y="53"/>
                    </a:moveTo>
                    <a:cubicBezTo>
                      <a:pt x="3" y="56"/>
                      <a:pt x="0" y="52"/>
                      <a:pt x="4" y="42"/>
                    </a:cubicBezTo>
                    <a:cubicBezTo>
                      <a:pt x="9" y="31"/>
                      <a:pt x="9" y="19"/>
                      <a:pt x="11" y="7"/>
                    </a:cubicBezTo>
                    <a:cubicBezTo>
                      <a:pt x="18" y="3"/>
                      <a:pt x="25" y="1"/>
                      <a:pt x="34" y="0"/>
                    </a:cubicBezTo>
                    <a:cubicBezTo>
                      <a:pt x="23" y="17"/>
                      <a:pt x="22" y="36"/>
                      <a:pt x="14" y="5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74" name="Freeform 240">
                <a:extLst>
                  <a:ext uri="{FF2B5EF4-FFF2-40B4-BE49-F238E27FC236}">
                    <a16:creationId xmlns:a16="http://schemas.microsoft.com/office/drawing/2014/main" id="{C5C661CC-358D-BE2C-837F-ABD43886BE8E}"/>
                  </a:ext>
                </a:extLst>
              </p:cNvPr>
              <p:cNvSpPr/>
              <p:nvPr/>
            </p:nvSpPr>
            <p:spPr bwMode="auto">
              <a:xfrm>
                <a:off x="1000" y="2145"/>
                <a:ext cx="49" cy="47"/>
              </a:xfrm>
              <a:custGeom>
                <a:avLst/>
                <a:gdLst>
                  <a:gd name="T0" fmla="*/ 43 w 43"/>
                  <a:gd name="T1" fmla="*/ 7 h 41"/>
                  <a:gd name="T2" fmla="*/ 39 w 43"/>
                  <a:gd name="T3" fmla="*/ 16 h 41"/>
                  <a:gd name="T4" fmla="*/ 25 w 43"/>
                  <a:gd name="T5" fmla="*/ 41 h 41"/>
                  <a:gd name="T6" fmla="*/ 2 w 43"/>
                  <a:gd name="T7" fmla="*/ 17 h 41"/>
                  <a:gd name="T8" fmla="*/ 4 w 43"/>
                  <a:gd name="T9" fmla="*/ 10 h 41"/>
                  <a:gd name="T10" fmla="*/ 10 w 43"/>
                  <a:gd name="T11" fmla="*/ 11 h 41"/>
                  <a:gd name="T12" fmla="*/ 24 w 43"/>
                  <a:gd name="T13" fmla="*/ 22 h 41"/>
                  <a:gd name="T14" fmla="*/ 28 w 43"/>
                  <a:gd name="T15" fmla="*/ 5 h 41"/>
                  <a:gd name="T16" fmla="*/ 30 w 43"/>
                  <a:gd name="T17" fmla="*/ 0 h 41"/>
                  <a:gd name="T18" fmla="*/ 43 w 43"/>
                  <a:gd name="T19"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1">
                    <a:moveTo>
                      <a:pt x="43" y="7"/>
                    </a:moveTo>
                    <a:cubicBezTo>
                      <a:pt x="41" y="10"/>
                      <a:pt x="43" y="14"/>
                      <a:pt x="39" y="16"/>
                    </a:cubicBezTo>
                    <a:cubicBezTo>
                      <a:pt x="28" y="21"/>
                      <a:pt x="25" y="30"/>
                      <a:pt x="25" y="41"/>
                    </a:cubicBezTo>
                    <a:cubicBezTo>
                      <a:pt x="11" y="38"/>
                      <a:pt x="10" y="24"/>
                      <a:pt x="2" y="17"/>
                    </a:cubicBezTo>
                    <a:cubicBezTo>
                      <a:pt x="0" y="15"/>
                      <a:pt x="2" y="12"/>
                      <a:pt x="4" y="10"/>
                    </a:cubicBezTo>
                    <a:cubicBezTo>
                      <a:pt x="6" y="9"/>
                      <a:pt x="8" y="9"/>
                      <a:pt x="10" y="11"/>
                    </a:cubicBezTo>
                    <a:cubicBezTo>
                      <a:pt x="14" y="16"/>
                      <a:pt x="18" y="25"/>
                      <a:pt x="24" y="22"/>
                    </a:cubicBezTo>
                    <a:cubicBezTo>
                      <a:pt x="31" y="20"/>
                      <a:pt x="27" y="11"/>
                      <a:pt x="28" y="5"/>
                    </a:cubicBezTo>
                    <a:cubicBezTo>
                      <a:pt x="28" y="3"/>
                      <a:pt x="28" y="1"/>
                      <a:pt x="30" y="0"/>
                    </a:cubicBezTo>
                    <a:cubicBezTo>
                      <a:pt x="36" y="0"/>
                      <a:pt x="40" y="3"/>
                      <a:pt x="43"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75" name="Freeform 241">
                <a:extLst>
                  <a:ext uri="{FF2B5EF4-FFF2-40B4-BE49-F238E27FC236}">
                    <a16:creationId xmlns:a16="http://schemas.microsoft.com/office/drawing/2014/main" id="{890F8B5D-6CC2-F614-080F-85B68FC7C0A6}"/>
                  </a:ext>
                </a:extLst>
              </p:cNvPr>
              <p:cNvSpPr/>
              <p:nvPr/>
            </p:nvSpPr>
            <p:spPr bwMode="auto">
              <a:xfrm>
                <a:off x="944" y="2335"/>
                <a:ext cx="35" cy="24"/>
              </a:xfrm>
              <a:custGeom>
                <a:avLst/>
                <a:gdLst>
                  <a:gd name="T0" fmla="*/ 28 w 31"/>
                  <a:gd name="T1" fmla="*/ 17 h 21"/>
                  <a:gd name="T2" fmla="*/ 12 w 31"/>
                  <a:gd name="T3" fmla="*/ 17 h 21"/>
                  <a:gd name="T4" fmla="*/ 3 w 31"/>
                  <a:gd name="T5" fmla="*/ 18 h 21"/>
                  <a:gd name="T6" fmla="*/ 3 w 31"/>
                  <a:gd name="T7" fmla="*/ 8 h 21"/>
                  <a:gd name="T8" fmla="*/ 6 w 31"/>
                  <a:gd name="T9" fmla="*/ 0 h 21"/>
                  <a:gd name="T10" fmla="*/ 15 w 31"/>
                  <a:gd name="T11" fmla="*/ 0 h 21"/>
                  <a:gd name="T12" fmla="*/ 28 w 31"/>
                  <a:gd name="T13" fmla="*/ 14 h 21"/>
                  <a:gd name="T14" fmla="*/ 28 w 31"/>
                  <a:gd name="T15" fmla="*/ 17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1">
                    <a:moveTo>
                      <a:pt x="28" y="17"/>
                    </a:moveTo>
                    <a:cubicBezTo>
                      <a:pt x="23" y="17"/>
                      <a:pt x="18" y="14"/>
                      <a:pt x="12" y="17"/>
                    </a:cubicBezTo>
                    <a:cubicBezTo>
                      <a:pt x="9" y="18"/>
                      <a:pt x="6" y="21"/>
                      <a:pt x="3" y="18"/>
                    </a:cubicBezTo>
                    <a:cubicBezTo>
                      <a:pt x="0" y="15"/>
                      <a:pt x="2" y="11"/>
                      <a:pt x="3" y="8"/>
                    </a:cubicBezTo>
                    <a:cubicBezTo>
                      <a:pt x="4" y="5"/>
                      <a:pt x="5" y="3"/>
                      <a:pt x="6" y="0"/>
                    </a:cubicBezTo>
                    <a:cubicBezTo>
                      <a:pt x="9" y="0"/>
                      <a:pt x="12" y="0"/>
                      <a:pt x="15" y="0"/>
                    </a:cubicBezTo>
                    <a:cubicBezTo>
                      <a:pt x="31" y="0"/>
                      <a:pt x="31" y="0"/>
                      <a:pt x="28" y="14"/>
                    </a:cubicBezTo>
                    <a:cubicBezTo>
                      <a:pt x="28" y="15"/>
                      <a:pt x="28" y="16"/>
                      <a:pt x="28"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76" name="Freeform 242">
                <a:extLst>
                  <a:ext uri="{FF2B5EF4-FFF2-40B4-BE49-F238E27FC236}">
                    <a16:creationId xmlns:a16="http://schemas.microsoft.com/office/drawing/2014/main" id="{DC55AD23-EDA3-D367-365C-BE1E8612B918}"/>
                  </a:ext>
                </a:extLst>
              </p:cNvPr>
              <p:cNvSpPr/>
              <p:nvPr/>
            </p:nvSpPr>
            <p:spPr bwMode="auto">
              <a:xfrm>
                <a:off x="1032" y="2052"/>
                <a:ext cx="16" cy="43"/>
              </a:xfrm>
              <a:custGeom>
                <a:avLst/>
                <a:gdLst>
                  <a:gd name="T0" fmla="*/ 0 w 14"/>
                  <a:gd name="T1" fmla="*/ 23 h 37"/>
                  <a:gd name="T2" fmla="*/ 7 w 14"/>
                  <a:gd name="T3" fmla="*/ 0 h 37"/>
                  <a:gd name="T4" fmla="*/ 14 w 14"/>
                  <a:gd name="T5" fmla="*/ 37 h 37"/>
                  <a:gd name="T6" fmla="*/ 0 w 14"/>
                  <a:gd name="T7" fmla="*/ 23 h 37"/>
                </a:gdLst>
                <a:ahLst/>
                <a:cxnLst>
                  <a:cxn ang="0">
                    <a:pos x="T0" y="T1"/>
                  </a:cxn>
                  <a:cxn ang="0">
                    <a:pos x="T2" y="T3"/>
                  </a:cxn>
                  <a:cxn ang="0">
                    <a:pos x="T4" y="T5"/>
                  </a:cxn>
                  <a:cxn ang="0">
                    <a:pos x="T6" y="T7"/>
                  </a:cxn>
                </a:cxnLst>
                <a:rect l="0" t="0" r="r" b="b"/>
                <a:pathLst>
                  <a:path w="14" h="37">
                    <a:moveTo>
                      <a:pt x="0" y="23"/>
                    </a:moveTo>
                    <a:cubicBezTo>
                      <a:pt x="2" y="16"/>
                      <a:pt x="1" y="8"/>
                      <a:pt x="7" y="0"/>
                    </a:cubicBezTo>
                    <a:cubicBezTo>
                      <a:pt x="12" y="13"/>
                      <a:pt x="14" y="24"/>
                      <a:pt x="14" y="37"/>
                    </a:cubicBezTo>
                    <a:cubicBezTo>
                      <a:pt x="6" y="36"/>
                      <a:pt x="5" y="27"/>
                      <a:pt x="0"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77" name="Freeform 243">
                <a:extLst>
                  <a:ext uri="{FF2B5EF4-FFF2-40B4-BE49-F238E27FC236}">
                    <a16:creationId xmlns:a16="http://schemas.microsoft.com/office/drawing/2014/main" id="{E41E468D-F9DD-4F36-8052-EF3C6C8D2D72}"/>
                  </a:ext>
                </a:extLst>
              </p:cNvPr>
              <p:cNvSpPr/>
              <p:nvPr/>
            </p:nvSpPr>
            <p:spPr bwMode="auto">
              <a:xfrm>
                <a:off x="1009" y="2061"/>
                <a:ext cx="16" cy="36"/>
              </a:xfrm>
              <a:custGeom>
                <a:avLst/>
                <a:gdLst>
                  <a:gd name="T0" fmla="*/ 3 w 14"/>
                  <a:gd name="T1" fmla="*/ 0 h 31"/>
                  <a:gd name="T2" fmla="*/ 14 w 14"/>
                  <a:gd name="T3" fmla="*/ 12 h 31"/>
                  <a:gd name="T4" fmla="*/ 12 w 14"/>
                  <a:gd name="T5" fmla="*/ 21 h 31"/>
                  <a:gd name="T6" fmla="*/ 10 w 14"/>
                  <a:gd name="T7" fmla="*/ 30 h 31"/>
                  <a:gd name="T8" fmla="*/ 1 w 14"/>
                  <a:gd name="T9" fmla="*/ 23 h 31"/>
                  <a:gd name="T10" fmla="*/ 0 w 14"/>
                  <a:gd name="T11" fmla="*/ 20 h 31"/>
                  <a:gd name="T12" fmla="*/ 2 w 14"/>
                  <a:gd name="T13" fmla="*/ 7 h 31"/>
                  <a:gd name="T14" fmla="*/ 3 w 14"/>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31">
                    <a:moveTo>
                      <a:pt x="3" y="0"/>
                    </a:moveTo>
                    <a:cubicBezTo>
                      <a:pt x="8" y="3"/>
                      <a:pt x="12" y="7"/>
                      <a:pt x="14" y="12"/>
                    </a:cubicBezTo>
                    <a:cubicBezTo>
                      <a:pt x="8" y="13"/>
                      <a:pt x="13" y="18"/>
                      <a:pt x="12" y="21"/>
                    </a:cubicBezTo>
                    <a:cubicBezTo>
                      <a:pt x="11" y="24"/>
                      <a:pt x="14" y="29"/>
                      <a:pt x="10" y="30"/>
                    </a:cubicBezTo>
                    <a:cubicBezTo>
                      <a:pt x="6" y="31"/>
                      <a:pt x="3" y="27"/>
                      <a:pt x="1" y="23"/>
                    </a:cubicBezTo>
                    <a:cubicBezTo>
                      <a:pt x="1" y="22"/>
                      <a:pt x="1" y="21"/>
                      <a:pt x="0" y="20"/>
                    </a:cubicBezTo>
                    <a:cubicBezTo>
                      <a:pt x="1" y="16"/>
                      <a:pt x="2" y="11"/>
                      <a:pt x="2" y="7"/>
                    </a:cubicBezTo>
                    <a:cubicBezTo>
                      <a:pt x="3" y="5"/>
                      <a:pt x="3" y="2"/>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78" name="Freeform 244">
                <a:extLst>
                  <a:ext uri="{FF2B5EF4-FFF2-40B4-BE49-F238E27FC236}">
                    <a16:creationId xmlns:a16="http://schemas.microsoft.com/office/drawing/2014/main" id="{1CD35C52-A61B-A614-A2CE-2A94160F7857}"/>
                  </a:ext>
                </a:extLst>
              </p:cNvPr>
              <p:cNvSpPr/>
              <p:nvPr/>
            </p:nvSpPr>
            <p:spPr bwMode="auto">
              <a:xfrm>
                <a:off x="989" y="2073"/>
                <a:ext cx="7" cy="8"/>
              </a:xfrm>
              <a:custGeom>
                <a:avLst/>
                <a:gdLst>
                  <a:gd name="T0" fmla="*/ 5 w 6"/>
                  <a:gd name="T1" fmla="*/ 7 h 7"/>
                  <a:gd name="T2" fmla="*/ 0 w 6"/>
                  <a:gd name="T3" fmla="*/ 0 h 7"/>
                  <a:gd name="T4" fmla="*/ 0 w 6"/>
                  <a:gd name="T5" fmla="*/ 0 h 7"/>
                  <a:gd name="T6" fmla="*/ 6 w 6"/>
                  <a:gd name="T7" fmla="*/ 5 h 7"/>
                  <a:gd name="T8" fmla="*/ 5 w 6"/>
                  <a:gd name="T9" fmla="*/ 7 h 7"/>
                </a:gdLst>
                <a:ahLst/>
                <a:cxnLst>
                  <a:cxn ang="0">
                    <a:pos x="T0" y="T1"/>
                  </a:cxn>
                  <a:cxn ang="0">
                    <a:pos x="T2" y="T3"/>
                  </a:cxn>
                  <a:cxn ang="0">
                    <a:pos x="T4" y="T5"/>
                  </a:cxn>
                  <a:cxn ang="0">
                    <a:pos x="T6" y="T7"/>
                  </a:cxn>
                  <a:cxn ang="0">
                    <a:pos x="T8" y="T9"/>
                  </a:cxn>
                </a:cxnLst>
                <a:rect l="0" t="0" r="r" b="b"/>
                <a:pathLst>
                  <a:path w="6" h="7">
                    <a:moveTo>
                      <a:pt x="5" y="7"/>
                    </a:moveTo>
                    <a:cubicBezTo>
                      <a:pt x="2" y="5"/>
                      <a:pt x="0" y="3"/>
                      <a:pt x="0" y="0"/>
                    </a:cubicBezTo>
                    <a:cubicBezTo>
                      <a:pt x="0" y="0"/>
                      <a:pt x="0" y="0"/>
                      <a:pt x="0" y="0"/>
                    </a:cubicBezTo>
                    <a:cubicBezTo>
                      <a:pt x="4" y="0"/>
                      <a:pt x="5" y="2"/>
                      <a:pt x="6" y="5"/>
                    </a:cubicBezTo>
                    <a:cubicBezTo>
                      <a:pt x="6" y="6"/>
                      <a:pt x="6" y="6"/>
                      <a:pt x="5"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79" name="Freeform 245">
                <a:extLst>
                  <a:ext uri="{FF2B5EF4-FFF2-40B4-BE49-F238E27FC236}">
                    <a16:creationId xmlns:a16="http://schemas.microsoft.com/office/drawing/2014/main" id="{21E7D133-C298-F48E-46BF-14D7C80925D4}"/>
                  </a:ext>
                </a:extLst>
              </p:cNvPr>
              <p:cNvSpPr/>
              <p:nvPr/>
            </p:nvSpPr>
            <p:spPr bwMode="auto">
              <a:xfrm>
                <a:off x="991" y="1901"/>
                <a:ext cx="44" cy="109"/>
              </a:xfrm>
              <a:custGeom>
                <a:avLst/>
                <a:gdLst>
                  <a:gd name="T0" fmla="*/ 21 w 39"/>
                  <a:gd name="T1" fmla="*/ 60 h 95"/>
                  <a:gd name="T2" fmla="*/ 6 w 39"/>
                  <a:gd name="T3" fmla="*/ 35 h 95"/>
                  <a:gd name="T4" fmla="*/ 3 w 39"/>
                  <a:gd name="T5" fmla="*/ 28 h 95"/>
                  <a:gd name="T6" fmla="*/ 10 w 39"/>
                  <a:gd name="T7" fmla="*/ 31 h 95"/>
                  <a:gd name="T8" fmla="*/ 18 w 39"/>
                  <a:gd name="T9" fmla="*/ 39 h 95"/>
                  <a:gd name="T10" fmla="*/ 16 w 39"/>
                  <a:gd name="T11" fmla="*/ 11 h 95"/>
                  <a:gd name="T12" fmla="*/ 35 w 39"/>
                  <a:gd name="T13" fmla="*/ 75 h 95"/>
                  <a:gd name="T14" fmla="*/ 34 w 39"/>
                  <a:gd name="T15" fmla="*/ 0 h 95"/>
                  <a:gd name="T16" fmla="*/ 36 w 39"/>
                  <a:gd name="T17" fmla="*/ 95 h 95"/>
                  <a:gd name="T18" fmla="*/ 5 w 39"/>
                  <a:gd name="T19" fmla="*/ 50 h 95"/>
                  <a:gd name="T20" fmla="*/ 21 w 39"/>
                  <a:gd name="T21" fmla="*/ 60 h 95"/>
                  <a:gd name="T22" fmla="*/ 22 w 39"/>
                  <a:gd name="T23" fmla="*/ 61 h 95"/>
                  <a:gd name="T24" fmla="*/ 21 w 39"/>
                  <a:gd name="T25" fmla="*/ 6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95">
                    <a:moveTo>
                      <a:pt x="21" y="60"/>
                    </a:moveTo>
                    <a:cubicBezTo>
                      <a:pt x="20" y="49"/>
                      <a:pt x="13" y="42"/>
                      <a:pt x="6" y="35"/>
                    </a:cubicBezTo>
                    <a:cubicBezTo>
                      <a:pt x="4" y="33"/>
                      <a:pt x="0" y="31"/>
                      <a:pt x="3" y="28"/>
                    </a:cubicBezTo>
                    <a:cubicBezTo>
                      <a:pt x="6" y="25"/>
                      <a:pt x="8" y="30"/>
                      <a:pt x="10" y="31"/>
                    </a:cubicBezTo>
                    <a:cubicBezTo>
                      <a:pt x="13" y="33"/>
                      <a:pt x="13" y="38"/>
                      <a:pt x="18" y="39"/>
                    </a:cubicBezTo>
                    <a:cubicBezTo>
                      <a:pt x="19" y="30"/>
                      <a:pt x="13" y="21"/>
                      <a:pt x="16" y="11"/>
                    </a:cubicBezTo>
                    <a:cubicBezTo>
                      <a:pt x="23" y="32"/>
                      <a:pt x="23" y="55"/>
                      <a:pt x="35" y="75"/>
                    </a:cubicBezTo>
                    <a:cubicBezTo>
                      <a:pt x="32" y="50"/>
                      <a:pt x="32" y="25"/>
                      <a:pt x="34" y="0"/>
                    </a:cubicBezTo>
                    <a:cubicBezTo>
                      <a:pt x="38" y="31"/>
                      <a:pt x="39" y="63"/>
                      <a:pt x="36" y="95"/>
                    </a:cubicBezTo>
                    <a:cubicBezTo>
                      <a:pt x="30" y="77"/>
                      <a:pt x="18" y="63"/>
                      <a:pt x="5" y="50"/>
                    </a:cubicBezTo>
                    <a:cubicBezTo>
                      <a:pt x="13" y="50"/>
                      <a:pt x="15" y="58"/>
                      <a:pt x="21" y="60"/>
                    </a:cubicBezTo>
                    <a:cubicBezTo>
                      <a:pt x="21" y="60"/>
                      <a:pt x="22" y="60"/>
                      <a:pt x="22" y="61"/>
                    </a:cubicBezTo>
                    <a:cubicBezTo>
                      <a:pt x="22" y="60"/>
                      <a:pt x="21" y="60"/>
                      <a:pt x="21" y="6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80" name="Freeform 246">
                <a:extLst>
                  <a:ext uri="{FF2B5EF4-FFF2-40B4-BE49-F238E27FC236}">
                    <a16:creationId xmlns:a16="http://schemas.microsoft.com/office/drawing/2014/main" id="{33BA1EAD-EF6D-3D4A-C4CC-8B19B3B9154F}"/>
                  </a:ext>
                </a:extLst>
              </p:cNvPr>
              <p:cNvSpPr/>
              <p:nvPr/>
            </p:nvSpPr>
            <p:spPr bwMode="auto">
              <a:xfrm>
                <a:off x="945" y="2081"/>
                <a:ext cx="20" cy="34"/>
              </a:xfrm>
              <a:custGeom>
                <a:avLst/>
                <a:gdLst>
                  <a:gd name="T0" fmla="*/ 18 w 18"/>
                  <a:gd name="T1" fmla="*/ 30 h 30"/>
                  <a:gd name="T2" fmla="*/ 1 w 18"/>
                  <a:gd name="T3" fmla="*/ 4 h 30"/>
                  <a:gd name="T4" fmla="*/ 4 w 18"/>
                  <a:gd name="T5" fmla="*/ 0 h 30"/>
                  <a:gd name="T6" fmla="*/ 9 w 18"/>
                  <a:gd name="T7" fmla="*/ 2 h 30"/>
                  <a:gd name="T8" fmla="*/ 18 w 18"/>
                  <a:gd name="T9" fmla="*/ 30 h 30"/>
                </a:gdLst>
                <a:ahLst/>
                <a:cxnLst>
                  <a:cxn ang="0">
                    <a:pos x="T0" y="T1"/>
                  </a:cxn>
                  <a:cxn ang="0">
                    <a:pos x="T2" y="T3"/>
                  </a:cxn>
                  <a:cxn ang="0">
                    <a:pos x="T4" y="T5"/>
                  </a:cxn>
                  <a:cxn ang="0">
                    <a:pos x="T6" y="T7"/>
                  </a:cxn>
                  <a:cxn ang="0">
                    <a:pos x="T8" y="T9"/>
                  </a:cxn>
                </a:cxnLst>
                <a:rect l="0" t="0" r="r" b="b"/>
                <a:pathLst>
                  <a:path w="18" h="30">
                    <a:moveTo>
                      <a:pt x="18" y="30"/>
                    </a:moveTo>
                    <a:cubicBezTo>
                      <a:pt x="10" y="23"/>
                      <a:pt x="5" y="14"/>
                      <a:pt x="1" y="4"/>
                    </a:cubicBezTo>
                    <a:cubicBezTo>
                      <a:pt x="0" y="2"/>
                      <a:pt x="2" y="1"/>
                      <a:pt x="4" y="0"/>
                    </a:cubicBezTo>
                    <a:cubicBezTo>
                      <a:pt x="6" y="0"/>
                      <a:pt x="9" y="0"/>
                      <a:pt x="9" y="2"/>
                    </a:cubicBezTo>
                    <a:cubicBezTo>
                      <a:pt x="10" y="12"/>
                      <a:pt x="17" y="20"/>
                      <a:pt x="18" y="3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81" name="Freeform 247">
                <a:extLst>
                  <a:ext uri="{FF2B5EF4-FFF2-40B4-BE49-F238E27FC236}">
                    <a16:creationId xmlns:a16="http://schemas.microsoft.com/office/drawing/2014/main" id="{B482BD91-4C08-37A1-560A-5067BA77569E}"/>
                  </a:ext>
                </a:extLst>
              </p:cNvPr>
              <p:cNvSpPr/>
              <p:nvPr/>
            </p:nvSpPr>
            <p:spPr bwMode="auto">
              <a:xfrm>
                <a:off x="1000" y="2020"/>
                <a:ext cx="12" cy="49"/>
              </a:xfrm>
              <a:custGeom>
                <a:avLst/>
                <a:gdLst>
                  <a:gd name="T0" fmla="*/ 11 w 11"/>
                  <a:gd name="T1" fmla="*/ 36 h 43"/>
                  <a:gd name="T2" fmla="*/ 10 w 11"/>
                  <a:gd name="T3" fmla="*/ 43 h 43"/>
                  <a:gd name="T4" fmla="*/ 0 w 11"/>
                  <a:gd name="T5" fmla="*/ 9 h 43"/>
                  <a:gd name="T6" fmla="*/ 4 w 11"/>
                  <a:gd name="T7" fmla="*/ 19 h 43"/>
                  <a:gd name="T8" fmla="*/ 6 w 11"/>
                  <a:gd name="T9" fmla="*/ 19 h 43"/>
                  <a:gd name="T10" fmla="*/ 6 w 11"/>
                  <a:gd name="T11" fmla="*/ 0 h 43"/>
                  <a:gd name="T12" fmla="*/ 11 w 11"/>
                  <a:gd name="T13" fmla="*/ 36 h 43"/>
                </a:gdLst>
                <a:ahLst/>
                <a:cxnLst>
                  <a:cxn ang="0">
                    <a:pos x="T0" y="T1"/>
                  </a:cxn>
                  <a:cxn ang="0">
                    <a:pos x="T2" y="T3"/>
                  </a:cxn>
                  <a:cxn ang="0">
                    <a:pos x="T4" y="T5"/>
                  </a:cxn>
                  <a:cxn ang="0">
                    <a:pos x="T6" y="T7"/>
                  </a:cxn>
                  <a:cxn ang="0">
                    <a:pos x="T8" y="T9"/>
                  </a:cxn>
                  <a:cxn ang="0">
                    <a:pos x="T10" y="T11"/>
                  </a:cxn>
                  <a:cxn ang="0">
                    <a:pos x="T12" y="T13"/>
                  </a:cxn>
                </a:cxnLst>
                <a:rect l="0" t="0" r="r" b="b"/>
                <a:pathLst>
                  <a:path w="11" h="43">
                    <a:moveTo>
                      <a:pt x="11" y="36"/>
                    </a:moveTo>
                    <a:cubicBezTo>
                      <a:pt x="11" y="38"/>
                      <a:pt x="11" y="41"/>
                      <a:pt x="10" y="43"/>
                    </a:cubicBezTo>
                    <a:cubicBezTo>
                      <a:pt x="2" y="33"/>
                      <a:pt x="1" y="21"/>
                      <a:pt x="0" y="9"/>
                    </a:cubicBezTo>
                    <a:cubicBezTo>
                      <a:pt x="1" y="12"/>
                      <a:pt x="3" y="16"/>
                      <a:pt x="4" y="19"/>
                    </a:cubicBezTo>
                    <a:cubicBezTo>
                      <a:pt x="5" y="19"/>
                      <a:pt x="5" y="19"/>
                      <a:pt x="6" y="19"/>
                    </a:cubicBezTo>
                    <a:cubicBezTo>
                      <a:pt x="6" y="12"/>
                      <a:pt x="6" y="6"/>
                      <a:pt x="6" y="0"/>
                    </a:cubicBezTo>
                    <a:cubicBezTo>
                      <a:pt x="11" y="12"/>
                      <a:pt x="5" y="25"/>
                      <a:pt x="11"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82" name="Freeform 248">
                <a:extLst>
                  <a:ext uri="{FF2B5EF4-FFF2-40B4-BE49-F238E27FC236}">
                    <a16:creationId xmlns:a16="http://schemas.microsoft.com/office/drawing/2014/main" id="{9BEA299C-214F-A994-C032-48046F2089B5}"/>
                  </a:ext>
                </a:extLst>
              </p:cNvPr>
              <p:cNvSpPr/>
              <p:nvPr/>
            </p:nvSpPr>
            <p:spPr bwMode="auto">
              <a:xfrm>
                <a:off x="971" y="2005"/>
                <a:ext cx="8" cy="39"/>
              </a:xfrm>
              <a:custGeom>
                <a:avLst/>
                <a:gdLst>
                  <a:gd name="T0" fmla="*/ 7 w 7"/>
                  <a:gd name="T1" fmla="*/ 34 h 34"/>
                  <a:gd name="T2" fmla="*/ 1 w 7"/>
                  <a:gd name="T3" fmla="*/ 0 h 34"/>
                  <a:gd name="T4" fmla="*/ 7 w 7"/>
                  <a:gd name="T5" fmla="*/ 34 h 34"/>
                </a:gdLst>
                <a:ahLst/>
                <a:cxnLst>
                  <a:cxn ang="0">
                    <a:pos x="T0" y="T1"/>
                  </a:cxn>
                  <a:cxn ang="0">
                    <a:pos x="T2" y="T3"/>
                  </a:cxn>
                  <a:cxn ang="0">
                    <a:pos x="T4" y="T5"/>
                  </a:cxn>
                </a:cxnLst>
                <a:rect l="0" t="0" r="r" b="b"/>
                <a:pathLst>
                  <a:path w="7" h="34">
                    <a:moveTo>
                      <a:pt x="7" y="34"/>
                    </a:moveTo>
                    <a:cubicBezTo>
                      <a:pt x="0" y="24"/>
                      <a:pt x="3" y="11"/>
                      <a:pt x="1" y="0"/>
                    </a:cubicBezTo>
                    <a:cubicBezTo>
                      <a:pt x="7" y="11"/>
                      <a:pt x="7" y="22"/>
                      <a:pt x="7" y="3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83" name="Freeform 249">
                <a:extLst>
                  <a:ext uri="{FF2B5EF4-FFF2-40B4-BE49-F238E27FC236}">
                    <a16:creationId xmlns:a16="http://schemas.microsoft.com/office/drawing/2014/main" id="{BC38D600-682C-4421-FBB8-635DA4EB99BD}"/>
                  </a:ext>
                </a:extLst>
              </p:cNvPr>
              <p:cNvSpPr/>
              <p:nvPr/>
            </p:nvSpPr>
            <p:spPr bwMode="auto">
              <a:xfrm>
                <a:off x="983" y="1970"/>
                <a:ext cx="10" cy="41"/>
              </a:xfrm>
              <a:custGeom>
                <a:avLst/>
                <a:gdLst>
                  <a:gd name="T0" fmla="*/ 9 w 9"/>
                  <a:gd name="T1" fmla="*/ 36 h 36"/>
                  <a:gd name="T2" fmla="*/ 0 w 9"/>
                  <a:gd name="T3" fmla="*/ 0 h 36"/>
                  <a:gd name="T4" fmla="*/ 9 w 9"/>
                  <a:gd name="T5" fmla="*/ 36 h 36"/>
                </a:gdLst>
                <a:ahLst/>
                <a:cxnLst>
                  <a:cxn ang="0">
                    <a:pos x="T0" y="T1"/>
                  </a:cxn>
                  <a:cxn ang="0">
                    <a:pos x="T2" y="T3"/>
                  </a:cxn>
                  <a:cxn ang="0">
                    <a:pos x="T4" y="T5"/>
                  </a:cxn>
                </a:cxnLst>
                <a:rect l="0" t="0" r="r" b="b"/>
                <a:pathLst>
                  <a:path w="9" h="36">
                    <a:moveTo>
                      <a:pt x="9" y="36"/>
                    </a:moveTo>
                    <a:cubicBezTo>
                      <a:pt x="3" y="25"/>
                      <a:pt x="2" y="12"/>
                      <a:pt x="0" y="0"/>
                    </a:cubicBezTo>
                    <a:cubicBezTo>
                      <a:pt x="5" y="11"/>
                      <a:pt x="9" y="23"/>
                      <a:pt x="9"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84" name="Freeform 250">
                <a:extLst>
                  <a:ext uri="{FF2B5EF4-FFF2-40B4-BE49-F238E27FC236}">
                    <a16:creationId xmlns:a16="http://schemas.microsoft.com/office/drawing/2014/main" id="{6C6BAF10-135A-1AD0-8F3B-6E3BFF1C86DD}"/>
                  </a:ext>
                </a:extLst>
              </p:cNvPr>
              <p:cNvSpPr/>
              <p:nvPr/>
            </p:nvSpPr>
            <p:spPr bwMode="auto">
              <a:xfrm>
                <a:off x="976" y="2044"/>
                <a:ext cx="13" cy="29"/>
              </a:xfrm>
              <a:custGeom>
                <a:avLst/>
                <a:gdLst>
                  <a:gd name="T0" fmla="*/ 12 w 12"/>
                  <a:gd name="T1" fmla="*/ 25 h 25"/>
                  <a:gd name="T2" fmla="*/ 3 w 12"/>
                  <a:gd name="T3" fmla="*/ 0 h 25"/>
                  <a:gd name="T4" fmla="*/ 3 w 12"/>
                  <a:gd name="T5" fmla="*/ 0 h 25"/>
                  <a:gd name="T6" fmla="*/ 12 w 12"/>
                  <a:gd name="T7" fmla="*/ 25 h 25"/>
                </a:gdLst>
                <a:ahLst/>
                <a:cxnLst>
                  <a:cxn ang="0">
                    <a:pos x="T0" y="T1"/>
                  </a:cxn>
                  <a:cxn ang="0">
                    <a:pos x="T2" y="T3"/>
                  </a:cxn>
                  <a:cxn ang="0">
                    <a:pos x="T4" y="T5"/>
                  </a:cxn>
                  <a:cxn ang="0">
                    <a:pos x="T6" y="T7"/>
                  </a:cxn>
                </a:cxnLst>
                <a:rect l="0" t="0" r="r" b="b"/>
                <a:pathLst>
                  <a:path w="12" h="25">
                    <a:moveTo>
                      <a:pt x="12" y="25"/>
                    </a:moveTo>
                    <a:cubicBezTo>
                      <a:pt x="0" y="20"/>
                      <a:pt x="1" y="10"/>
                      <a:pt x="3" y="0"/>
                    </a:cubicBezTo>
                    <a:cubicBezTo>
                      <a:pt x="3" y="0"/>
                      <a:pt x="3" y="0"/>
                      <a:pt x="3" y="0"/>
                    </a:cubicBezTo>
                    <a:cubicBezTo>
                      <a:pt x="6" y="8"/>
                      <a:pt x="9" y="16"/>
                      <a:pt x="12"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85" name="Freeform 251">
                <a:extLst>
                  <a:ext uri="{FF2B5EF4-FFF2-40B4-BE49-F238E27FC236}">
                    <a16:creationId xmlns:a16="http://schemas.microsoft.com/office/drawing/2014/main" id="{41E9E2BC-8691-9F01-0364-7A3135A694FF}"/>
                  </a:ext>
                </a:extLst>
              </p:cNvPr>
              <p:cNvSpPr/>
              <p:nvPr/>
            </p:nvSpPr>
            <p:spPr bwMode="auto">
              <a:xfrm>
                <a:off x="991" y="2011"/>
                <a:ext cx="8" cy="13"/>
              </a:xfrm>
              <a:custGeom>
                <a:avLst/>
                <a:gdLst>
                  <a:gd name="T0" fmla="*/ 2 w 7"/>
                  <a:gd name="T1" fmla="*/ 0 h 11"/>
                  <a:gd name="T2" fmla="*/ 6 w 7"/>
                  <a:gd name="T3" fmla="*/ 11 h 11"/>
                  <a:gd name="T4" fmla="*/ 2 w 7"/>
                  <a:gd name="T5" fmla="*/ 0 h 11"/>
                </a:gdLst>
                <a:ahLst/>
                <a:cxnLst>
                  <a:cxn ang="0">
                    <a:pos x="T0" y="T1"/>
                  </a:cxn>
                  <a:cxn ang="0">
                    <a:pos x="T2" y="T3"/>
                  </a:cxn>
                  <a:cxn ang="0">
                    <a:pos x="T4" y="T5"/>
                  </a:cxn>
                </a:cxnLst>
                <a:rect l="0" t="0" r="r" b="b"/>
                <a:pathLst>
                  <a:path w="7" h="11">
                    <a:moveTo>
                      <a:pt x="2" y="0"/>
                    </a:moveTo>
                    <a:cubicBezTo>
                      <a:pt x="5" y="3"/>
                      <a:pt x="7" y="6"/>
                      <a:pt x="6" y="11"/>
                    </a:cubicBezTo>
                    <a:cubicBezTo>
                      <a:pt x="0" y="9"/>
                      <a:pt x="2" y="4"/>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86" name="Freeform 252">
                <a:extLst>
                  <a:ext uri="{FF2B5EF4-FFF2-40B4-BE49-F238E27FC236}">
                    <a16:creationId xmlns:a16="http://schemas.microsoft.com/office/drawing/2014/main" id="{2BEC356A-A0A5-FB41-4522-988A9FD6DE7D}"/>
                  </a:ext>
                </a:extLst>
              </p:cNvPr>
              <p:cNvSpPr/>
              <p:nvPr/>
            </p:nvSpPr>
            <p:spPr bwMode="auto">
              <a:xfrm>
                <a:off x="942" y="2072"/>
                <a:ext cx="3" cy="4"/>
              </a:xfrm>
              <a:custGeom>
                <a:avLst/>
                <a:gdLst>
                  <a:gd name="T0" fmla="*/ 2 w 2"/>
                  <a:gd name="T1" fmla="*/ 2 h 4"/>
                  <a:gd name="T2" fmla="*/ 1 w 2"/>
                  <a:gd name="T3" fmla="*/ 4 h 4"/>
                  <a:gd name="T4" fmla="*/ 0 w 2"/>
                  <a:gd name="T5" fmla="*/ 2 h 4"/>
                  <a:gd name="T6" fmla="*/ 1 w 2"/>
                  <a:gd name="T7" fmla="*/ 0 h 4"/>
                  <a:gd name="T8" fmla="*/ 2 w 2"/>
                  <a:gd name="T9" fmla="*/ 2 h 4"/>
                </a:gdLst>
                <a:ahLst/>
                <a:cxnLst>
                  <a:cxn ang="0">
                    <a:pos x="T0" y="T1"/>
                  </a:cxn>
                  <a:cxn ang="0">
                    <a:pos x="T2" y="T3"/>
                  </a:cxn>
                  <a:cxn ang="0">
                    <a:pos x="T4" y="T5"/>
                  </a:cxn>
                  <a:cxn ang="0">
                    <a:pos x="T6" y="T7"/>
                  </a:cxn>
                  <a:cxn ang="0">
                    <a:pos x="T8" y="T9"/>
                  </a:cxn>
                </a:cxnLst>
                <a:rect l="0" t="0" r="r" b="b"/>
                <a:pathLst>
                  <a:path w="2" h="4">
                    <a:moveTo>
                      <a:pt x="2" y="2"/>
                    </a:moveTo>
                    <a:cubicBezTo>
                      <a:pt x="2" y="2"/>
                      <a:pt x="2" y="3"/>
                      <a:pt x="1" y="4"/>
                    </a:cubicBezTo>
                    <a:cubicBezTo>
                      <a:pt x="1" y="3"/>
                      <a:pt x="0" y="2"/>
                      <a:pt x="0" y="2"/>
                    </a:cubicBezTo>
                    <a:cubicBezTo>
                      <a:pt x="0" y="1"/>
                      <a:pt x="1" y="1"/>
                      <a:pt x="1" y="0"/>
                    </a:cubicBezTo>
                    <a:cubicBezTo>
                      <a:pt x="2" y="1"/>
                      <a:pt x="2" y="1"/>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87" name="Freeform 253">
                <a:extLst>
                  <a:ext uri="{FF2B5EF4-FFF2-40B4-BE49-F238E27FC236}">
                    <a16:creationId xmlns:a16="http://schemas.microsoft.com/office/drawing/2014/main" id="{57EEF0BA-D2C0-B0DF-EBD3-97222D2FEB57}"/>
                  </a:ext>
                </a:extLst>
              </p:cNvPr>
              <p:cNvSpPr/>
              <p:nvPr/>
            </p:nvSpPr>
            <p:spPr bwMode="auto">
              <a:xfrm>
                <a:off x="939" y="2979"/>
                <a:ext cx="111" cy="53"/>
              </a:xfrm>
              <a:custGeom>
                <a:avLst/>
                <a:gdLst>
                  <a:gd name="T0" fmla="*/ 59 w 97"/>
                  <a:gd name="T1" fmla="*/ 11 h 46"/>
                  <a:gd name="T2" fmla="*/ 58 w 97"/>
                  <a:gd name="T3" fmla="*/ 16 h 46"/>
                  <a:gd name="T4" fmla="*/ 20 w 97"/>
                  <a:gd name="T5" fmla="*/ 29 h 46"/>
                  <a:gd name="T6" fmla="*/ 97 w 97"/>
                  <a:gd name="T7" fmla="*/ 27 h 46"/>
                  <a:gd name="T8" fmla="*/ 69 w 97"/>
                  <a:gd name="T9" fmla="*/ 31 h 46"/>
                  <a:gd name="T10" fmla="*/ 76 w 97"/>
                  <a:gd name="T11" fmla="*/ 35 h 46"/>
                  <a:gd name="T12" fmla="*/ 36 w 97"/>
                  <a:gd name="T13" fmla="*/ 33 h 46"/>
                  <a:gd name="T14" fmla="*/ 59 w 97"/>
                  <a:gd name="T15" fmla="*/ 46 h 46"/>
                  <a:gd name="T16" fmla="*/ 30 w 97"/>
                  <a:gd name="T17" fmla="*/ 38 h 46"/>
                  <a:gd name="T18" fmla="*/ 13 w 97"/>
                  <a:gd name="T19" fmla="*/ 37 h 46"/>
                  <a:gd name="T20" fmla="*/ 7 w 97"/>
                  <a:gd name="T21" fmla="*/ 29 h 46"/>
                  <a:gd name="T22" fmla="*/ 6 w 97"/>
                  <a:gd name="T23" fmla="*/ 24 h 46"/>
                  <a:gd name="T24" fmla="*/ 18 w 97"/>
                  <a:gd name="T25" fmla="*/ 13 h 46"/>
                  <a:gd name="T26" fmla="*/ 18 w 97"/>
                  <a:gd name="T27" fmla="*/ 18 h 46"/>
                  <a:gd name="T28" fmla="*/ 15 w 97"/>
                  <a:gd name="T29" fmla="*/ 21 h 46"/>
                  <a:gd name="T30" fmla="*/ 14 w 97"/>
                  <a:gd name="T31" fmla="*/ 22 h 46"/>
                  <a:gd name="T32" fmla="*/ 15 w 97"/>
                  <a:gd name="T33" fmla="*/ 21 h 46"/>
                  <a:gd name="T34" fmla="*/ 18 w 97"/>
                  <a:gd name="T35" fmla="*/ 19 h 46"/>
                  <a:gd name="T36" fmla="*/ 30 w 97"/>
                  <a:gd name="T37" fmla="*/ 12 h 46"/>
                  <a:gd name="T38" fmla="*/ 57 w 97"/>
                  <a:gd name="T39" fmla="*/ 11 h 46"/>
                  <a:gd name="T40" fmla="*/ 59 w 97"/>
                  <a:gd name="T41"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 h="46">
                    <a:moveTo>
                      <a:pt x="59" y="11"/>
                    </a:moveTo>
                    <a:cubicBezTo>
                      <a:pt x="59" y="13"/>
                      <a:pt x="59" y="14"/>
                      <a:pt x="58" y="16"/>
                    </a:cubicBezTo>
                    <a:cubicBezTo>
                      <a:pt x="45" y="19"/>
                      <a:pt x="32" y="22"/>
                      <a:pt x="20" y="29"/>
                    </a:cubicBezTo>
                    <a:cubicBezTo>
                      <a:pt x="46" y="33"/>
                      <a:pt x="71" y="25"/>
                      <a:pt x="97" y="27"/>
                    </a:cubicBezTo>
                    <a:cubicBezTo>
                      <a:pt x="88" y="29"/>
                      <a:pt x="79" y="30"/>
                      <a:pt x="69" y="31"/>
                    </a:cubicBezTo>
                    <a:cubicBezTo>
                      <a:pt x="70" y="35"/>
                      <a:pt x="75" y="31"/>
                      <a:pt x="76" y="35"/>
                    </a:cubicBezTo>
                    <a:cubicBezTo>
                      <a:pt x="63" y="35"/>
                      <a:pt x="51" y="36"/>
                      <a:pt x="36" y="33"/>
                    </a:cubicBezTo>
                    <a:cubicBezTo>
                      <a:pt x="43" y="40"/>
                      <a:pt x="53" y="37"/>
                      <a:pt x="59" y="46"/>
                    </a:cubicBezTo>
                    <a:cubicBezTo>
                      <a:pt x="48" y="43"/>
                      <a:pt x="39" y="40"/>
                      <a:pt x="30" y="38"/>
                    </a:cubicBezTo>
                    <a:cubicBezTo>
                      <a:pt x="24" y="36"/>
                      <a:pt x="19" y="35"/>
                      <a:pt x="13" y="37"/>
                    </a:cubicBezTo>
                    <a:cubicBezTo>
                      <a:pt x="8" y="39"/>
                      <a:pt x="0" y="40"/>
                      <a:pt x="7" y="29"/>
                    </a:cubicBezTo>
                    <a:cubicBezTo>
                      <a:pt x="8" y="28"/>
                      <a:pt x="6" y="26"/>
                      <a:pt x="6" y="24"/>
                    </a:cubicBezTo>
                    <a:cubicBezTo>
                      <a:pt x="9" y="19"/>
                      <a:pt x="12" y="15"/>
                      <a:pt x="18" y="13"/>
                    </a:cubicBezTo>
                    <a:cubicBezTo>
                      <a:pt x="18" y="15"/>
                      <a:pt x="18" y="16"/>
                      <a:pt x="18" y="18"/>
                    </a:cubicBezTo>
                    <a:cubicBezTo>
                      <a:pt x="17" y="19"/>
                      <a:pt x="16" y="20"/>
                      <a:pt x="15" y="21"/>
                    </a:cubicBezTo>
                    <a:cubicBezTo>
                      <a:pt x="15" y="21"/>
                      <a:pt x="15" y="21"/>
                      <a:pt x="14" y="22"/>
                    </a:cubicBezTo>
                    <a:cubicBezTo>
                      <a:pt x="15" y="22"/>
                      <a:pt x="15" y="21"/>
                      <a:pt x="15" y="21"/>
                    </a:cubicBezTo>
                    <a:cubicBezTo>
                      <a:pt x="16" y="20"/>
                      <a:pt x="17" y="19"/>
                      <a:pt x="18" y="19"/>
                    </a:cubicBezTo>
                    <a:cubicBezTo>
                      <a:pt x="23" y="19"/>
                      <a:pt x="27" y="16"/>
                      <a:pt x="30" y="12"/>
                    </a:cubicBezTo>
                    <a:cubicBezTo>
                      <a:pt x="39" y="4"/>
                      <a:pt x="47" y="0"/>
                      <a:pt x="57" y="11"/>
                    </a:cubicBezTo>
                    <a:cubicBezTo>
                      <a:pt x="57" y="11"/>
                      <a:pt x="58" y="11"/>
                      <a:pt x="59"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88" name="Freeform 254">
                <a:extLst>
                  <a:ext uri="{FF2B5EF4-FFF2-40B4-BE49-F238E27FC236}">
                    <a16:creationId xmlns:a16="http://schemas.microsoft.com/office/drawing/2014/main" id="{D5B30DFA-592B-9DA8-FB2C-C2DE4BCDFB9F}"/>
                  </a:ext>
                </a:extLst>
              </p:cNvPr>
              <p:cNvSpPr/>
              <p:nvPr/>
            </p:nvSpPr>
            <p:spPr bwMode="auto">
              <a:xfrm>
                <a:off x="1033" y="3021"/>
                <a:ext cx="2" cy="3"/>
              </a:xfrm>
              <a:custGeom>
                <a:avLst/>
                <a:gdLst>
                  <a:gd name="T0" fmla="*/ 2 w 2"/>
                  <a:gd name="T1" fmla="*/ 2 h 3"/>
                  <a:gd name="T2" fmla="*/ 1 w 2"/>
                  <a:gd name="T3" fmla="*/ 3 h 3"/>
                  <a:gd name="T4" fmla="*/ 0 w 2"/>
                  <a:gd name="T5" fmla="*/ 1 h 3"/>
                  <a:gd name="T6" fmla="*/ 2 w 2"/>
                  <a:gd name="T7" fmla="*/ 0 h 3"/>
                  <a:gd name="T8" fmla="*/ 2 w 2"/>
                  <a:gd name="T9" fmla="*/ 2 h 3"/>
                </a:gdLst>
                <a:ahLst/>
                <a:cxnLst>
                  <a:cxn ang="0">
                    <a:pos x="T0" y="T1"/>
                  </a:cxn>
                  <a:cxn ang="0">
                    <a:pos x="T2" y="T3"/>
                  </a:cxn>
                  <a:cxn ang="0">
                    <a:pos x="T4" y="T5"/>
                  </a:cxn>
                  <a:cxn ang="0">
                    <a:pos x="T6" y="T7"/>
                  </a:cxn>
                  <a:cxn ang="0">
                    <a:pos x="T8" y="T9"/>
                  </a:cxn>
                </a:cxnLst>
                <a:rect l="0" t="0" r="r" b="b"/>
                <a:pathLst>
                  <a:path w="2" h="3">
                    <a:moveTo>
                      <a:pt x="2" y="2"/>
                    </a:moveTo>
                    <a:cubicBezTo>
                      <a:pt x="2" y="3"/>
                      <a:pt x="1" y="3"/>
                      <a:pt x="1" y="3"/>
                    </a:cubicBezTo>
                    <a:cubicBezTo>
                      <a:pt x="0" y="3"/>
                      <a:pt x="0" y="2"/>
                      <a:pt x="0" y="1"/>
                    </a:cubicBezTo>
                    <a:cubicBezTo>
                      <a:pt x="0" y="1"/>
                      <a:pt x="1" y="0"/>
                      <a:pt x="2" y="0"/>
                    </a:cubicBezTo>
                    <a:cubicBezTo>
                      <a:pt x="2" y="1"/>
                      <a:pt x="2" y="2"/>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89" name="Freeform 255">
                <a:extLst>
                  <a:ext uri="{FF2B5EF4-FFF2-40B4-BE49-F238E27FC236}">
                    <a16:creationId xmlns:a16="http://schemas.microsoft.com/office/drawing/2014/main" id="{B08F7770-AE98-B384-CAA6-498D5F7D7893}"/>
                  </a:ext>
                </a:extLst>
              </p:cNvPr>
              <p:cNvSpPr/>
              <p:nvPr/>
            </p:nvSpPr>
            <p:spPr bwMode="auto">
              <a:xfrm>
                <a:off x="559" y="2951"/>
                <a:ext cx="58" cy="39"/>
              </a:xfrm>
              <a:custGeom>
                <a:avLst/>
                <a:gdLst>
                  <a:gd name="T0" fmla="*/ 5 w 50"/>
                  <a:gd name="T1" fmla="*/ 2 h 34"/>
                  <a:gd name="T2" fmla="*/ 25 w 50"/>
                  <a:gd name="T3" fmla="*/ 0 h 34"/>
                  <a:gd name="T4" fmla="*/ 24 w 50"/>
                  <a:gd name="T5" fmla="*/ 15 h 34"/>
                  <a:gd name="T6" fmla="*/ 48 w 50"/>
                  <a:gd name="T7" fmla="*/ 9 h 34"/>
                  <a:gd name="T8" fmla="*/ 46 w 50"/>
                  <a:gd name="T9" fmla="*/ 30 h 34"/>
                  <a:gd name="T10" fmla="*/ 20 w 50"/>
                  <a:gd name="T11" fmla="*/ 31 h 34"/>
                  <a:gd name="T12" fmla="*/ 7 w 50"/>
                  <a:gd name="T13" fmla="*/ 12 h 34"/>
                  <a:gd name="T14" fmla="*/ 5 w 50"/>
                  <a:gd name="T15" fmla="*/ 2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4">
                    <a:moveTo>
                      <a:pt x="5" y="2"/>
                    </a:moveTo>
                    <a:cubicBezTo>
                      <a:pt x="12" y="2"/>
                      <a:pt x="18" y="3"/>
                      <a:pt x="25" y="0"/>
                    </a:cubicBezTo>
                    <a:cubicBezTo>
                      <a:pt x="26" y="5"/>
                      <a:pt x="19" y="10"/>
                      <a:pt x="24" y="15"/>
                    </a:cubicBezTo>
                    <a:cubicBezTo>
                      <a:pt x="27" y="17"/>
                      <a:pt x="29" y="17"/>
                      <a:pt x="48" y="9"/>
                    </a:cubicBezTo>
                    <a:cubicBezTo>
                      <a:pt x="50" y="17"/>
                      <a:pt x="46" y="23"/>
                      <a:pt x="46" y="30"/>
                    </a:cubicBezTo>
                    <a:cubicBezTo>
                      <a:pt x="37" y="28"/>
                      <a:pt x="29" y="34"/>
                      <a:pt x="20" y="31"/>
                    </a:cubicBezTo>
                    <a:cubicBezTo>
                      <a:pt x="21" y="21"/>
                      <a:pt x="22" y="12"/>
                      <a:pt x="7" y="12"/>
                    </a:cubicBezTo>
                    <a:cubicBezTo>
                      <a:pt x="0" y="11"/>
                      <a:pt x="8" y="5"/>
                      <a:pt x="5"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90" name="Freeform 256">
                <a:extLst>
                  <a:ext uri="{FF2B5EF4-FFF2-40B4-BE49-F238E27FC236}">
                    <a16:creationId xmlns:a16="http://schemas.microsoft.com/office/drawing/2014/main" id="{623FE457-D294-EDB9-BA63-AEE20EA723E3}"/>
                  </a:ext>
                </a:extLst>
              </p:cNvPr>
              <p:cNvSpPr/>
              <p:nvPr/>
            </p:nvSpPr>
            <p:spPr bwMode="auto">
              <a:xfrm>
                <a:off x="611" y="2978"/>
                <a:ext cx="32" cy="28"/>
              </a:xfrm>
              <a:custGeom>
                <a:avLst/>
                <a:gdLst>
                  <a:gd name="T0" fmla="*/ 0 w 28"/>
                  <a:gd name="T1" fmla="*/ 12 h 24"/>
                  <a:gd name="T2" fmla="*/ 14 w 28"/>
                  <a:gd name="T3" fmla="*/ 7 h 24"/>
                  <a:gd name="T4" fmla="*/ 28 w 28"/>
                  <a:gd name="T5" fmla="*/ 14 h 24"/>
                  <a:gd name="T6" fmla="*/ 21 w 28"/>
                  <a:gd name="T7" fmla="*/ 24 h 24"/>
                  <a:gd name="T8" fmla="*/ 0 w 28"/>
                  <a:gd name="T9" fmla="*/ 12 h 24"/>
                </a:gdLst>
                <a:ahLst/>
                <a:cxnLst>
                  <a:cxn ang="0">
                    <a:pos x="T0" y="T1"/>
                  </a:cxn>
                  <a:cxn ang="0">
                    <a:pos x="T2" y="T3"/>
                  </a:cxn>
                  <a:cxn ang="0">
                    <a:pos x="T4" y="T5"/>
                  </a:cxn>
                  <a:cxn ang="0">
                    <a:pos x="T6" y="T7"/>
                  </a:cxn>
                  <a:cxn ang="0">
                    <a:pos x="T8" y="T9"/>
                  </a:cxn>
                </a:cxnLst>
                <a:rect l="0" t="0" r="r" b="b"/>
                <a:pathLst>
                  <a:path w="28" h="24">
                    <a:moveTo>
                      <a:pt x="0" y="12"/>
                    </a:moveTo>
                    <a:cubicBezTo>
                      <a:pt x="6" y="13"/>
                      <a:pt x="10" y="9"/>
                      <a:pt x="14" y="7"/>
                    </a:cubicBezTo>
                    <a:cubicBezTo>
                      <a:pt x="26" y="0"/>
                      <a:pt x="26" y="0"/>
                      <a:pt x="28" y="14"/>
                    </a:cubicBezTo>
                    <a:cubicBezTo>
                      <a:pt x="22" y="15"/>
                      <a:pt x="21" y="19"/>
                      <a:pt x="21" y="24"/>
                    </a:cubicBezTo>
                    <a:cubicBezTo>
                      <a:pt x="14" y="20"/>
                      <a:pt x="7" y="16"/>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91" name="Freeform 257">
                <a:extLst>
                  <a:ext uri="{FF2B5EF4-FFF2-40B4-BE49-F238E27FC236}">
                    <a16:creationId xmlns:a16="http://schemas.microsoft.com/office/drawing/2014/main" id="{7DD2874D-4E88-EE93-E4AA-6F7462AA02C7}"/>
                  </a:ext>
                </a:extLst>
              </p:cNvPr>
              <p:cNvSpPr/>
              <p:nvPr/>
            </p:nvSpPr>
            <p:spPr bwMode="auto">
              <a:xfrm>
                <a:off x="680" y="2983"/>
                <a:ext cx="51" cy="46"/>
              </a:xfrm>
              <a:custGeom>
                <a:avLst/>
                <a:gdLst>
                  <a:gd name="T0" fmla="*/ 0 w 45"/>
                  <a:gd name="T1" fmla="*/ 17 h 40"/>
                  <a:gd name="T2" fmla="*/ 6 w 45"/>
                  <a:gd name="T3" fmla="*/ 7 h 40"/>
                  <a:gd name="T4" fmla="*/ 12 w 45"/>
                  <a:gd name="T5" fmla="*/ 0 h 40"/>
                  <a:gd name="T6" fmla="*/ 17 w 45"/>
                  <a:gd name="T7" fmla="*/ 6 h 40"/>
                  <a:gd name="T8" fmla="*/ 32 w 45"/>
                  <a:gd name="T9" fmla="*/ 19 h 40"/>
                  <a:gd name="T10" fmla="*/ 45 w 45"/>
                  <a:gd name="T11" fmla="*/ 35 h 40"/>
                  <a:gd name="T12" fmla="*/ 30 w 45"/>
                  <a:gd name="T13" fmla="*/ 27 h 40"/>
                  <a:gd name="T14" fmla="*/ 15 w 45"/>
                  <a:gd name="T15" fmla="*/ 29 h 40"/>
                  <a:gd name="T16" fmla="*/ 7 w 45"/>
                  <a:gd name="T17" fmla="*/ 40 h 40"/>
                  <a:gd name="T18" fmla="*/ 0 w 45"/>
                  <a:gd name="T19"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40">
                    <a:moveTo>
                      <a:pt x="0" y="17"/>
                    </a:moveTo>
                    <a:cubicBezTo>
                      <a:pt x="3" y="15"/>
                      <a:pt x="5" y="11"/>
                      <a:pt x="6" y="7"/>
                    </a:cubicBezTo>
                    <a:cubicBezTo>
                      <a:pt x="8" y="4"/>
                      <a:pt x="8" y="0"/>
                      <a:pt x="12" y="0"/>
                    </a:cubicBezTo>
                    <a:cubicBezTo>
                      <a:pt x="15" y="0"/>
                      <a:pt x="16" y="4"/>
                      <a:pt x="17" y="6"/>
                    </a:cubicBezTo>
                    <a:cubicBezTo>
                      <a:pt x="20" y="13"/>
                      <a:pt x="18" y="26"/>
                      <a:pt x="32" y="19"/>
                    </a:cubicBezTo>
                    <a:cubicBezTo>
                      <a:pt x="34" y="26"/>
                      <a:pt x="43" y="28"/>
                      <a:pt x="45" y="35"/>
                    </a:cubicBezTo>
                    <a:cubicBezTo>
                      <a:pt x="41" y="32"/>
                      <a:pt x="31" y="38"/>
                      <a:pt x="30" y="27"/>
                    </a:cubicBezTo>
                    <a:cubicBezTo>
                      <a:pt x="30" y="27"/>
                      <a:pt x="19" y="21"/>
                      <a:pt x="15" y="29"/>
                    </a:cubicBezTo>
                    <a:cubicBezTo>
                      <a:pt x="13" y="33"/>
                      <a:pt x="10" y="36"/>
                      <a:pt x="7" y="40"/>
                    </a:cubicBezTo>
                    <a:cubicBezTo>
                      <a:pt x="6" y="32"/>
                      <a:pt x="5" y="24"/>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92" name="Freeform 258">
                <a:extLst>
                  <a:ext uri="{FF2B5EF4-FFF2-40B4-BE49-F238E27FC236}">
                    <a16:creationId xmlns:a16="http://schemas.microsoft.com/office/drawing/2014/main" id="{CB4D81C3-A55C-5599-B489-906E16EEA17F}"/>
                  </a:ext>
                </a:extLst>
              </p:cNvPr>
              <p:cNvSpPr/>
              <p:nvPr/>
            </p:nvSpPr>
            <p:spPr bwMode="auto">
              <a:xfrm>
                <a:off x="742" y="2984"/>
                <a:ext cx="29" cy="35"/>
              </a:xfrm>
              <a:custGeom>
                <a:avLst/>
                <a:gdLst>
                  <a:gd name="T0" fmla="*/ 6 w 26"/>
                  <a:gd name="T1" fmla="*/ 15 h 31"/>
                  <a:gd name="T2" fmla="*/ 7 w 26"/>
                  <a:gd name="T3" fmla="*/ 1 h 31"/>
                  <a:gd name="T4" fmla="*/ 25 w 26"/>
                  <a:gd name="T5" fmla="*/ 12 h 31"/>
                  <a:gd name="T6" fmla="*/ 23 w 26"/>
                  <a:gd name="T7" fmla="*/ 24 h 31"/>
                  <a:gd name="T8" fmla="*/ 18 w 26"/>
                  <a:gd name="T9" fmla="*/ 29 h 31"/>
                  <a:gd name="T10" fmla="*/ 11 w 26"/>
                  <a:gd name="T11" fmla="*/ 24 h 31"/>
                  <a:gd name="T12" fmla="*/ 6 w 26"/>
                  <a:gd name="T13" fmla="*/ 15 h 31"/>
                </a:gdLst>
                <a:ahLst/>
                <a:cxnLst>
                  <a:cxn ang="0">
                    <a:pos x="T0" y="T1"/>
                  </a:cxn>
                  <a:cxn ang="0">
                    <a:pos x="T2" y="T3"/>
                  </a:cxn>
                  <a:cxn ang="0">
                    <a:pos x="T4" y="T5"/>
                  </a:cxn>
                  <a:cxn ang="0">
                    <a:pos x="T6" y="T7"/>
                  </a:cxn>
                  <a:cxn ang="0">
                    <a:pos x="T8" y="T9"/>
                  </a:cxn>
                  <a:cxn ang="0">
                    <a:pos x="T10" y="T11"/>
                  </a:cxn>
                  <a:cxn ang="0">
                    <a:pos x="T12" y="T13"/>
                  </a:cxn>
                </a:cxnLst>
                <a:rect l="0" t="0" r="r" b="b"/>
                <a:pathLst>
                  <a:path w="26" h="31">
                    <a:moveTo>
                      <a:pt x="6" y="15"/>
                    </a:moveTo>
                    <a:cubicBezTo>
                      <a:pt x="6" y="10"/>
                      <a:pt x="0" y="3"/>
                      <a:pt x="7" y="1"/>
                    </a:cubicBezTo>
                    <a:cubicBezTo>
                      <a:pt x="14" y="0"/>
                      <a:pt x="22" y="4"/>
                      <a:pt x="25" y="12"/>
                    </a:cubicBezTo>
                    <a:cubicBezTo>
                      <a:pt x="26" y="16"/>
                      <a:pt x="25" y="21"/>
                      <a:pt x="23" y="24"/>
                    </a:cubicBezTo>
                    <a:cubicBezTo>
                      <a:pt x="22" y="26"/>
                      <a:pt x="22" y="31"/>
                      <a:pt x="18" y="29"/>
                    </a:cubicBezTo>
                    <a:cubicBezTo>
                      <a:pt x="15" y="28"/>
                      <a:pt x="10" y="29"/>
                      <a:pt x="11" y="24"/>
                    </a:cubicBezTo>
                    <a:cubicBezTo>
                      <a:pt x="11" y="20"/>
                      <a:pt x="7" y="18"/>
                      <a:pt x="6" y="1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93" name="Freeform 259">
                <a:extLst>
                  <a:ext uri="{FF2B5EF4-FFF2-40B4-BE49-F238E27FC236}">
                    <a16:creationId xmlns:a16="http://schemas.microsoft.com/office/drawing/2014/main" id="{068F0101-BA44-DF10-D7DD-1E890CC26D71}"/>
                  </a:ext>
                </a:extLst>
              </p:cNvPr>
              <p:cNvSpPr/>
              <p:nvPr/>
            </p:nvSpPr>
            <p:spPr bwMode="auto">
              <a:xfrm>
                <a:off x="644" y="2997"/>
                <a:ext cx="12" cy="12"/>
              </a:xfrm>
              <a:custGeom>
                <a:avLst/>
                <a:gdLst>
                  <a:gd name="T0" fmla="*/ 8 w 10"/>
                  <a:gd name="T1" fmla="*/ 9 h 11"/>
                  <a:gd name="T2" fmla="*/ 3 w 10"/>
                  <a:gd name="T3" fmla="*/ 11 h 11"/>
                  <a:gd name="T4" fmla="*/ 0 w 10"/>
                  <a:gd name="T5" fmla="*/ 3 h 11"/>
                  <a:gd name="T6" fmla="*/ 8 w 10"/>
                  <a:gd name="T7" fmla="*/ 9 h 11"/>
                </a:gdLst>
                <a:ahLst/>
                <a:cxnLst>
                  <a:cxn ang="0">
                    <a:pos x="T0" y="T1"/>
                  </a:cxn>
                  <a:cxn ang="0">
                    <a:pos x="T2" y="T3"/>
                  </a:cxn>
                  <a:cxn ang="0">
                    <a:pos x="T4" y="T5"/>
                  </a:cxn>
                  <a:cxn ang="0">
                    <a:pos x="T6" y="T7"/>
                  </a:cxn>
                </a:cxnLst>
                <a:rect l="0" t="0" r="r" b="b"/>
                <a:pathLst>
                  <a:path w="10" h="11">
                    <a:moveTo>
                      <a:pt x="8" y="9"/>
                    </a:moveTo>
                    <a:cubicBezTo>
                      <a:pt x="7" y="9"/>
                      <a:pt x="5" y="10"/>
                      <a:pt x="3" y="11"/>
                    </a:cubicBezTo>
                    <a:cubicBezTo>
                      <a:pt x="1" y="9"/>
                      <a:pt x="0" y="6"/>
                      <a:pt x="0" y="3"/>
                    </a:cubicBezTo>
                    <a:cubicBezTo>
                      <a:pt x="5" y="2"/>
                      <a:pt x="10" y="0"/>
                      <a:pt x="8" y="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94" name="Freeform 260">
                <a:extLst>
                  <a:ext uri="{FF2B5EF4-FFF2-40B4-BE49-F238E27FC236}">
                    <a16:creationId xmlns:a16="http://schemas.microsoft.com/office/drawing/2014/main" id="{C5028285-9ABE-54FD-BD19-12F43A73A1F6}"/>
                  </a:ext>
                </a:extLst>
              </p:cNvPr>
              <p:cNvSpPr/>
              <p:nvPr/>
            </p:nvSpPr>
            <p:spPr bwMode="auto">
              <a:xfrm>
                <a:off x="190" y="1806"/>
                <a:ext cx="240" cy="239"/>
              </a:xfrm>
              <a:custGeom>
                <a:avLst/>
                <a:gdLst>
                  <a:gd name="T0" fmla="*/ 198 w 209"/>
                  <a:gd name="T1" fmla="*/ 68 h 209"/>
                  <a:gd name="T2" fmla="*/ 203 w 209"/>
                  <a:gd name="T3" fmla="*/ 90 h 209"/>
                  <a:gd name="T4" fmla="*/ 209 w 209"/>
                  <a:gd name="T5" fmla="*/ 107 h 209"/>
                  <a:gd name="T6" fmla="*/ 201 w 209"/>
                  <a:gd name="T7" fmla="*/ 130 h 209"/>
                  <a:gd name="T8" fmla="*/ 198 w 209"/>
                  <a:gd name="T9" fmla="*/ 141 h 209"/>
                  <a:gd name="T10" fmla="*/ 182 w 209"/>
                  <a:gd name="T11" fmla="*/ 168 h 209"/>
                  <a:gd name="T12" fmla="*/ 162 w 209"/>
                  <a:gd name="T13" fmla="*/ 180 h 209"/>
                  <a:gd name="T14" fmla="*/ 153 w 209"/>
                  <a:gd name="T15" fmla="*/ 185 h 209"/>
                  <a:gd name="T16" fmla="*/ 127 w 209"/>
                  <a:gd name="T17" fmla="*/ 197 h 209"/>
                  <a:gd name="T18" fmla="*/ 118 w 209"/>
                  <a:gd name="T19" fmla="*/ 196 h 209"/>
                  <a:gd name="T20" fmla="*/ 95 w 209"/>
                  <a:gd name="T21" fmla="*/ 207 h 209"/>
                  <a:gd name="T22" fmla="*/ 81 w 209"/>
                  <a:gd name="T23" fmla="*/ 199 h 209"/>
                  <a:gd name="T24" fmla="*/ 77 w 209"/>
                  <a:gd name="T25" fmla="*/ 194 h 209"/>
                  <a:gd name="T26" fmla="*/ 42 w 209"/>
                  <a:gd name="T27" fmla="*/ 185 h 209"/>
                  <a:gd name="T28" fmla="*/ 30 w 209"/>
                  <a:gd name="T29" fmla="*/ 174 h 209"/>
                  <a:gd name="T30" fmla="*/ 21 w 209"/>
                  <a:gd name="T31" fmla="*/ 153 h 209"/>
                  <a:gd name="T32" fmla="*/ 7 w 209"/>
                  <a:gd name="T33" fmla="*/ 138 h 209"/>
                  <a:gd name="T34" fmla="*/ 4 w 209"/>
                  <a:gd name="T35" fmla="*/ 122 h 209"/>
                  <a:gd name="T36" fmla="*/ 4 w 209"/>
                  <a:gd name="T37" fmla="*/ 101 h 209"/>
                  <a:gd name="T38" fmla="*/ 7 w 209"/>
                  <a:gd name="T39" fmla="*/ 80 h 209"/>
                  <a:gd name="T40" fmla="*/ 11 w 209"/>
                  <a:gd name="T41" fmla="*/ 61 h 209"/>
                  <a:gd name="T42" fmla="*/ 31 w 209"/>
                  <a:gd name="T43" fmla="*/ 37 h 209"/>
                  <a:gd name="T44" fmla="*/ 37 w 209"/>
                  <a:gd name="T45" fmla="*/ 33 h 209"/>
                  <a:gd name="T46" fmla="*/ 52 w 209"/>
                  <a:gd name="T47" fmla="*/ 22 h 209"/>
                  <a:gd name="T48" fmla="*/ 58 w 209"/>
                  <a:gd name="T49" fmla="*/ 19 h 209"/>
                  <a:gd name="T50" fmla="*/ 66 w 209"/>
                  <a:gd name="T51" fmla="*/ 14 h 209"/>
                  <a:gd name="T52" fmla="*/ 73 w 209"/>
                  <a:gd name="T53" fmla="*/ 11 h 209"/>
                  <a:gd name="T54" fmla="*/ 85 w 209"/>
                  <a:gd name="T55" fmla="*/ 9 h 209"/>
                  <a:gd name="T56" fmla="*/ 89 w 209"/>
                  <a:gd name="T57" fmla="*/ 11 h 209"/>
                  <a:gd name="T58" fmla="*/ 105 w 209"/>
                  <a:gd name="T59" fmla="*/ 10 h 209"/>
                  <a:gd name="T60" fmla="*/ 134 w 209"/>
                  <a:gd name="T61" fmla="*/ 9 h 209"/>
                  <a:gd name="T62" fmla="*/ 152 w 209"/>
                  <a:gd name="T63" fmla="*/ 22 h 209"/>
                  <a:gd name="T64" fmla="*/ 161 w 209"/>
                  <a:gd name="T65" fmla="*/ 26 h 209"/>
                  <a:gd name="T66" fmla="*/ 172 w 209"/>
                  <a:gd name="T67" fmla="*/ 35 h 209"/>
                  <a:gd name="T68" fmla="*/ 177 w 209"/>
                  <a:gd name="T69" fmla="*/ 42 h 209"/>
                  <a:gd name="T70" fmla="*/ 183 w 209"/>
                  <a:gd name="T71" fmla="*/ 49 h 209"/>
                  <a:gd name="T72" fmla="*/ 191 w 209"/>
                  <a:gd name="T73" fmla="*/ 55 h 209"/>
                  <a:gd name="T74" fmla="*/ 198 w 209"/>
                  <a:gd name="T75" fmla="*/ 68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9" h="209">
                    <a:moveTo>
                      <a:pt x="198" y="68"/>
                    </a:moveTo>
                    <a:cubicBezTo>
                      <a:pt x="194" y="77"/>
                      <a:pt x="195" y="84"/>
                      <a:pt x="203" y="90"/>
                    </a:cubicBezTo>
                    <a:cubicBezTo>
                      <a:pt x="205" y="95"/>
                      <a:pt x="207" y="101"/>
                      <a:pt x="209" y="107"/>
                    </a:cubicBezTo>
                    <a:cubicBezTo>
                      <a:pt x="204" y="114"/>
                      <a:pt x="195" y="119"/>
                      <a:pt x="201" y="130"/>
                    </a:cubicBezTo>
                    <a:cubicBezTo>
                      <a:pt x="204" y="134"/>
                      <a:pt x="201" y="137"/>
                      <a:pt x="198" y="141"/>
                    </a:cubicBezTo>
                    <a:cubicBezTo>
                      <a:pt x="191" y="149"/>
                      <a:pt x="181" y="154"/>
                      <a:pt x="182" y="168"/>
                    </a:cubicBezTo>
                    <a:cubicBezTo>
                      <a:pt x="182" y="178"/>
                      <a:pt x="170" y="178"/>
                      <a:pt x="162" y="180"/>
                    </a:cubicBezTo>
                    <a:cubicBezTo>
                      <a:pt x="158" y="181"/>
                      <a:pt x="155" y="180"/>
                      <a:pt x="153" y="185"/>
                    </a:cubicBezTo>
                    <a:cubicBezTo>
                      <a:pt x="148" y="201"/>
                      <a:pt x="142" y="203"/>
                      <a:pt x="127" y="197"/>
                    </a:cubicBezTo>
                    <a:cubicBezTo>
                      <a:pt x="124" y="196"/>
                      <a:pt x="119" y="193"/>
                      <a:pt x="118" y="196"/>
                    </a:cubicBezTo>
                    <a:cubicBezTo>
                      <a:pt x="114" y="209"/>
                      <a:pt x="103" y="205"/>
                      <a:pt x="95" y="207"/>
                    </a:cubicBezTo>
                    <a:cubicBezTo>
                      <a:pt x="89" y="208"/>
                      <a:pt x="82" y="208"/>
                      <a:pt x="81" y="199"/>
                    </a:cubicBezTo>
                    <a:cubicBezTo>
                      <a:pt x="81" y="197"/>
                      <a:pt x="81" y="192"/>
                      <a:pt x="77" y="194"/>
                    </a:cubicBezTo>
                    <a:cubicBezTo>
                      <a:pt x="62" y="201"/>
                      <a:pt x="53" y="194"/>
                      <a:pt x="42" y="185"/>
                    </a:cubicBezTo>
                    <a:cubicBezTo>
                      <a:pt x="38" y="182"/>
                      <a:pt x="34" y="178"/>
                      <a:pt x="30" y="174"/>
                    </a:cubicBezTo>
                    <a:cubicBezTo>
                      <a:pt x="23" y="168"/>
                      <a:pt x="21" y="162"/>
                      <a:pt x="21" y="153"/>
                    </a:cubicBezTo>
                    <a:cubicBezTo>
                      <a:pt x="20" y="146"/>
                      <a:pt x="10" y="145"/>
                      <a:pt x="7" y="138"/>
                    </a:cubicBezTo>
                    <a:cubicBezTo>
                      <a:pt x="4" y="132"/>
                      <a:pt x="3" y="129"/>
                      <a:pt x="4" y="122"/>
                    </a:cubicBezTo>
                    <a:cubicBezTo>
                      <a:pt x="6" y="116"/>
                      <a:pt x="5" y="108"/>
                      <a:pt x="4" y="101"/>
                    </a:cubicBezTo>
                    <a:cubicBezTo>
                      <a:pt x="3" y="94"/>
                      <a:pt x="0" y="87"/>
                      <a:pt x="7" y="80"/>
                    </a:cubicBezTo>
                    <a:cubicBezTo>
                      <a:pt x="11" y="75"/>
                      <a:pt x="9" y="68"/>
                      <a:pt x="11" y="61"/>
                    </a:cubicBezTo>
                    <a:cubicBezTo>
                      <a:pt x="14" y="50"/>
                      <a:pt x="24" y="45"/>
                      <a:pt x="31" y="37"/>
                    </a:cubicBezTo>
                    <a:cubicBezTo>
                      <a:pt x="32" y="36"/>
                      <a:pt x="37" y="37"/>
                      <a:pt x="37" y="33"/>
                    </a:cubicBezTo>
                    <a:cubicBezTo>
                      <a:pt x="38" y="24"/>
                      <a:pt x="43" y="21"/>
                      <a:pt x="52" y="22"/>
                    </a:cubicBezTo>
                    <a:cubicBezTo>
                      <a:pt x="55" y="22"/>
                      <a:pt x="57" y="21"/>
                      <a:pt x="58" y="19"/>
                    </a:cubicBezTo>
                    <a:cubicBezTo>
                      <a:pt x="59" y="14"/>
                      <a:pt x="61" y="12"/>
                      <a:pt x="66" y="14"/>
                    </a:cubicBezTo>
                    <a:cubicBezTo>
                      <a:pt x="69" y="16"/>
                      <a:pt x="71" y="14"/>
                      <a:pt x="73" y="11"/>
                    </a:cubicBezTo>
                    <a:cubicBezTo>
                      <a:pt x="76" y="5"/>
                      <a:pt x="80" y="0"/>
                      <a:pt x="85" y="9"/>
                    </a:cubicBezTo>
                    <a:cubicBezTo>
                      <a:pt x="86" y="11"/>
                      <a:pt x="88" y="12"/>
                      <a:pt x="89" y="11"/>
                    </a:cubicBezTo>
                    <a:cubicBezTo>
                      <a:pt x="94" y="3"/>
                      <a:pt x="99" y="4"/>
                      <a:pt x="105" y="10"/>
                    </a:cubicBezTo>
                    <a:cubicBezTo>
                      <a:pt x="114" y="0"/>
                      <a:pt x="123" y="16"/>
                      <a:pt x="134" y="9"/>
                    </a:cubicBezTo>
                    <a:cubicBezTo>
                      <a:pt x="136" y="8"/>
                      <a:pt x="146" y="17"/>
                      <a:pt x="152" y="22"/>
                    </a:cubicBezTo>
                    <a:cubicBezTo>
                      <a:pt x="155" y="24"/>
                      <a:pt x="157" y="26"/>
                      <a:pt x="161" y="26"/>
                    </a:cubicBezTo>
                    <a:cubicBezTo>
                      <a:pt x="168" y="25"/>
                      <a:pt x="171" y="29"/>
                      <a:pt x="172" y="35"/>
                    </a:cubicBezTo>
                    <a:cubicBezTo>
                      <a:pt x="173" y="38"/>
                      <a:pt x="173" y="41"/>
                      <a:pt x="177" y="42"/>
                    </a:cubicBezTo>
                    <a:cubicBezTo>
                      <a:pt x="182" y="42"/>
                      <a:pt x="184" y="44"/>
                      <a:pt x="183" y="49"/>
                    </a:cubicBezTo>
                    <a:cubicBezTo>
                      <a:pt x="182" y="54"/>
                      <a:pt x="190" y="52"/>
                      <a:pt x="191" y="55"/>
                    </a:cubicBezTo>
                    <a:cubicBezTo>
                      <a:pt x="191" y="61"/>
                      <a:pt x="196" y="64"/>
                      <a:pt x="198" y="68"/>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95" name="Freeform 261">
                <a:extLst>
                  <a:ext uri="{FF2B5EF4-FFF2-40B4-BE49-F238E27FC236}">
                    <a16:creationId xmlns:a16="http://schemas.microsoft.com/office/drawing/2014/main" id="{D03BA5FB-3FAA-E261-658B-204AAE5F81C7}"/>
                  </a:ext>
                </a:extLst>
              </p:cNvPr>
              <p:cNvSpPr/>
              <p:nvPr/>
            </p:nvSpPr>
            <p:spPr bwMode="auto">
              <a:xfrm>
                <a:off x="463" y="1778"/>
                <a:ext cx="151" cy="76"/>
              </a:xfrm>
              <a:custGeom>
                <a:avLst/>
                <a:gdLst>
                  <a:gd name="T0" fmla="*/ 0 w 132"/>
                  <a:gd name="T1" fmla="*/ 34 h 66"/>
                  <a:gd name="T2" fmla="*/ 12 w 132"/>
                  <a:gd name="T3" fmla="*/ 0 h 66"/>
                  <a:gd name="T4" fmla="*/ 14 w 132"/>
                  <a:gd name="T5" fmla="*/ 7 h 66"/>
                  <a:gd name="T6" fmla="*/ 15 w 132"/>
                  <a:gd name="T7" fmla="*/ 36 h 66"/>
                  <a:gd name="T8" fmla="*/ 21 w 132"/>
                  <a:gd name="T9" fmla="*/ 39 h 66"/>
                  <a:gd name="T10" fmla="*/ 32 w 132"/>
                  <a:gd name="T11" fmla="*/ 41 h 66"/>
                  <a:gd name="T12" fmla="*/ 51 w 132"/>
                  <a:gd name="T13" fmla="*/ 43 h 66"/>
                  <a:gd name="T14" fmla="*/ 98 w 132"/>
                  <a:gd name="T15" fmla="*/ 28 h 66"/>
                  <a:gd name="T16" fmla="*/ 132 w 132"/>
                  <a:gd name="T17" fmla="*/ 16 h 66"/>
                  <a:gd name="T18" fmla="*/ 122 w 132"/>
                  <a:gd name="T19" fmla="*/ 24 h 66"/>
                  <a:gd name="T20" fmla="*/ 36 w 132"/>
                  <a:gd name="T21" fmla="*/ 51 h 66"/>
                  <a:gd name="T22" fmla="*/ 15 w 132"/>
                  <a:gd name="T23" fmla="*/ 66 h 66"/>
                  <a:gd name="T24" fmla="*/ 19 w 132"/>
                  <a:gd name="T25" fmla="*/ 52 h 66"/>
                  <a:gd name="T26" fmla="*/ 16 w 132"/>
                  <a:gd name="T27" fmla="*/ 44 h 66"/>
                  <a:gd name="T28" fmla="*/ 7 w 132"/>
                  <a:gd name="T29" fmla="*/ 44 h 66"/>
                  <a:gd name="T30" fmla="*/ 7 w 132"/>
                  <a:gd name="T31" fmla="*/ 39 h 66"/>
                  <a:gd name="T32" fmla="*/ 5 w 132"/>
                  <a:gd name="T33" fmla="*/ 35 h 66"/>
                  <a:gd name="T34" fmla="*/ 0 w 132"/>
                  <a:gd name="T35" fmla="*/ 3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2" h="66">
                    <a:moveTo>
                      <a:pt x="0" y="34"/>
                    </a:moveTo>
                    <a:cubicBezTo>
                      <a:pt x="4" y="23"/>
                      <a:pt x="8" y="12"/>
                      <a:pt x="12" y="0"/>
                    </a:cubicBezTo>
                    <a:cubicBezTo>
                      <a:pt x="14" y="2"/>
                      <a:pt x="15" y="5"/>
                      <a:pt x="14" y="7"/>
                    </a:cubicBezTo>
                    <a:cubicBezTo>
                      <a:pt x="8" y="17"/>
                      <a:pt x="15" y="26"/>
                      <a:pt x="15" y="36"/>
                    </a:cubicBezTo>
                    <a:cubicBezTo>
                      <a:pt x="15" y="39"/>
                      <a:pt x="19" y="38"/>
                      <a:pt x="21" y="39"/>
                    </a:cubicBezTo>
                    <a:cubicBezTo>
                      <a:pt x="24" y="40"/>
                      <a:pt x="32" y="41"/>
                      <a:pt x="32" y="41"/>
                    </a:cubicBezTo>
                    <a:cubicBezTo>
                      <a:pt x="36" y="57"/>
                      <a:pt x="47" y="46"/>
                      <a:pt x="51" y="43"/>
                    </a:cubicBezTo>
                    <a:cubicBezTo>
                      <a:pt x="66" y="34"/>
                      <a:pt x="84" y="37"/>
                      <a:pt x="98" y="28"/>
                    </a:cubicBezTo>
                    <a:cubicBezTo>
                      <a:pt x="109" y="22"/>
                      <a:pt x="120" y="20"/>
                      <a:pt x="132" y="16"/>
                    </a:cubicBezTo>
                    <a:cubicBezTo>
                      <a:pt x="130" y="21"/>
                      <a:pt x="126" y="23"/>
                      <a:pt x="122" y="24"/>
                    </a:cubicBezTo>
                    <a:cubicBezTo>
                      <a:pt x="94" y="34"/>
                      <a:pt x="66" y="46"/>
                      <a:pt x="36" y="51"/>
                    </a:cubicBezTo>
                    <a:cubicBezTo>
                      <a:pt x="27" y="53"/>
                      <a:pt x="20" y="58"/>
                      <a:pt x="15" y="66"/>
                    </a:cubicBezTo>
                    <a:cubicBezTo>
                      <a:pt x="11" y="59"/>
                      <a:pt x="17" y="56"/>
                      <a:pt x="19" y="52"/>
                    </a:cubicBezTo>
                    <a:cubicBezTo>
                      <a:pt x="23" y="47"/>
                      <a:pt x="22" y="44"/>
                      <a:pt x="16" y="44"/>
                    </a:cubicBezTo>
                    <a:cubicBezTo>
                      <a:pt x="13" y="44"/>
                      <a:pt x="10" y="44"/>
                      <a:pt x="7" y="44"/>
                    </a:cubicBezTo>
                    <a:cubicBezTo>
                      <a:pt x="7" y="42"/>
                      <a:pt x="7" y="41"/>
                      <a:pt x="7" y="39"/>
                    </a:cubicBezTo>
                    <a:cubicBezTo>
                      <a:pt x="7" y="37"/>
                      <a:pt x="7" y="35"/>
                      <a:pt x="5" y="35"/>
                    </a:cubicBezTo>
                    <a:cubicBezTo>
                      <a:pt x="3" y="34"/>
                      <a:pt x="2" y="34"/>
                      <a:pt x="0" y="3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96" name="Freeform 262">
                <a:extLst>
                  <a:ext uri="{FF2B5EF4-FFF2-40B4-BE49-F238E27FC236}">
                    <a16:creationId xmlns:a16="http://schemas.microsoft.com/office/drawing/2014/main" id="{D79C584E-09E8-0A33-F13E-040170D4133F}"/>
                  </a:ext>
                </a:extLst>
              </p:cNvPr>
              <p:cNvSpPr/>
              <p:nvPr/>
            </p:nvSpPr>
            <p:spPr bwMode="auto">
              <a:xfrm>
                <a:off x="271" y="2090"/>
                <a:ext cx="28" cy="40"/>
              </a:xfrm>
              <a:custGeom>
                <a:avLst/>
                <a:gdLst>
                  <a:gd name="T0" fmla="*/ 24 w 24"/>
                  <a:gd name="T1" fmla="*/ 19 h 35"/>
                  <a:gd name="T2" fmla="*/ 1 w 24"/>
                  <a:gd name="T3" fmla="*/ 35 h 35"/>
                  <a:gd name="T4" fmla="*/ 0 w 24"/>
                  <a:gd name="T5" fmla="*/ 18 h 35"/>
                  <a:gd name="T6" fmla="*/ 13 w 24"/>
                  <a:gd name="T7" fmla="*/ 0 h 35"/>
                  <a:gd name="T8" fmla="*/ 24 w 24"/>
                  <a:gd name="T9" fmla="*/ 19 h 35"/>
                </a:gdLst>
                <a:ahLst/>
                <a:cxnLst>
                  <a:cxn ang="0">
                    <a:pos x="T0" y="T1"/>
                  </a:cxn>
                  <a:cxn ang="0">
                    <a:pos x="T2" y="T3"/>
                  </a:cxn>
                  <a:cxn ang="0">
                    <a:pos x="T4" y="T5"/>
                  </a:cxn>
                  <a:cxn ang="0">
                    <a:pos x="T6" y="T7"/>
                  </a:cxn>
                  <a:cxn ang="0">
                    <a:pos x="T8" y="T9"/>
                  </a:cxn>
                </a:cxnLst>
                <a:rect l="0" t="0" r="r" b="b"/>
                <a:pathLst>
                  <a:path w="24" h="35">
                    <a:moveTo>
                      <a:pt x="24" y="19"/>
                    </a:moveTo>
                    <a:cubicBezTo>
                      <a:pt x="14" y="20"/>
                      <a:pt x="12" y="32"/>
                      <a:pt x="1" y="35"/>
                    </a:cubicBezTo>
                    <a:cubicBezTo>
                      <a:pt x="1" y="29"/>
                      <a:pt x="0" y="23"/>
                      <a:pt x="0" y="18"/>
                    </a:cubicBezTo>
                    <a:cubicBezTo>
                      <a:pt x="4" y="11"/>
                      <a:pt x="6" y="0"/>
                      <a:pt x="13" y="0"/>
                    </a:cubicBezTo>
                    <a:cubicBezTo>
                      <a:pt x="20" y="1"/>
                      <a:pt x="19" y="13"/>
                      <a:pt x="24" y="1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97" name="Freeform 263">
                <a:extLst>
                  <a:ext uri="{FF2B5EF4-FFF2-40B4-BE49-F238E27FC236}">
                    <a16:creationId xmlns:a16="http://schemas.microsoft.com/office/drawing/2014/main" id="{402A1EBD-3F0B-A8D0-2682-6C033979AD1B}"/>
                  </a:ext>
                </a:extLst>
              </p:cNvPr>
              <p:cNvSpPr/>
              <p:nvPr/>
            </p:nvSpPr>
            <p:spPr bwMode="auto">
              <a:xfrm>
                <a:off x="453" y="1829"/>
                <a:ext cx="36" cy="27"/>
              </a:xfrm>
              <a:custGeom>
                <a:avLst/>
                <a:gdLst>
                  <a:gd name="T0" fmla="*/ 16 w 32"/>
                  <a:gd name="T1" fmla="*/ 0 h 24"/>
                  <a:gd name="T2" fmla="*/ 25 w 32"/>
                  <a:gd name="T3" fmla="*/ 0 h 24"/>
                  <a:gd name="T4" fmla="*/ 28 w 32"/>
                  <a:gd name="T5" fmla="*/ 8 h 24"/>
                  <a:gd name="T6" fmla="*/ 24 w 32"/>
                  <a:gd name="T7" fmla="*/ 22 h 24"/>
                  <a:gd name="T8" fmla="*/ 24 w 32"/>
                  <a:gd name="T9" fmla="*/ 24 h 24"/>
                  <a:gd name="T10" fmla="*/ 0 w 32"/>
                  <a:gd name="T11" fmla="*/ 24 h 24"/>
                  <a:gd name="T12" fmla="*/ 16 w 32"/>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32" h="24">
                    <a:moveTo>
                      <a:pt x="16" y="0"/>
                    </a:moveTo>
                    <a:cubicBezTo>
                      <a:pt x="19" y="0"/>
                      <a:pt x="22" y="0"/>
                      <a:pt x="25" y="0"/>
                    </a:cubicBezTo>
                    <a:cubicBezTo>
                      <a:pt x="31" y="0"/>
                      <a:pt x="32" y="3"/>
                      <a:pt x="28" y="8"/>
                    </a:cubicBezTo>
                    <a:cubicBezTo>
                      <a:pt x="26" y="12"/>
                      <a:pt x="20" y="15"/>
                      <a:pt x="24" y="22"/>
                    </a:cubicBezTo>
                    <a:cubicBezTo>
                      <a:pt x="24" y="22"/>
                      <a:pt x="24" y="23"/>
                      <a:pt x="24" y="24"/>
                    </a:cubicBezTo>
                    <a:cubicBezTo>
                      <a:pt x="16" y="24"/>
                      <a:pt x="8" y="24"/>
                      <a:pt x="0" y="24"/>
                    </a:cubicBezTo>
                    <a:cubicBezTo>
                      <a:pt x="4" y="14"/>
                      <a:pt x="8" y="5"/>
                      <a:pt x="16"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98" name="Freeform 264">
                <a:extLst>
                  <a:ext uri="{FF2B5EF4-FFF2-40B4-BE49-F238E27FC236}">
                    <a16:creationId xmlns:a16="http://schemas.microsoft.com/office/drawing/2014/main" id="{76C22CE8-442A-17B3-1071-F0EFE67865D9}"/>
                  </a:ext>
                </a:extLst>
              </p:cNvPr>
              <p:cNvSpPr/>
              <p:nvPr/>
            </p:nvSpPr>
            <p:spPr bwMode="auto">
              <a:xfrm>
                <a:off x="166" y="2078"/>
                <a:ext cx="34" cy="52"/>
              </a:xfrm>
              <a:custGeom>
                <a:avLst/>
                <a:gdLst>
                  <a:gd name="T0" fmla="*/ 20 w 30"/>
                  <a:gd name="T1" fmla="*/ 20 h 46"/>
                  <a:gd name="T2" fmla="*/ 27 w 30"/>
                  <a:gd name="T3" fmla="*/ 37 h 46"/>
                  <a:gd name="T4" fmla="*/ 25 w 30"/>
                  <a:gd name="T5" fmla="*/ 44 h 46"/>
                  <a:gd name="T6" fmla="*/ 19 w 30"/>
                  <a:gd name="T7" fmla="*/ 41 h 46"/>
                  <a:gd name="T8" fmla="*/ 19 w 30"/>
                  <a:gd name="T9" fmla="*/ 40 h 46"/>
                  <a:gd name="T10" fmla="*/ 12 w 30"/>
                  <a:gd name="T11" fmla="*/ 2 h 46"/>
                  <a:gd name="T12" fmla="*/ 20 w 30"/>
                  <a:gd name="T13" fmla="*/ 0 h 46"/>
                  <a:gd name="T14" fmla="*/ 20 w 30"/>
                  <a:gd name="T15" fmla="*/ 10 h 46"/>
                  <a:gd name="T16" fmla="*/ 20 w 30"/>
                  <a:gd name="T17" fmla="*/ 2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46">
                    <a:moveTo>
                      <a:pt x="20" y="20"/>
                    </a:moveTo>
                    <a:cubicBezTo>
                      <a:pt x="20" y="27"/>
                      <a:pt x="26" y="31"/>
                      <a:pt x="27" y="37"/>
                    </a:cubicBezTo>
                    <a:cubicBezTo>
                      <a:pt x="28" y="40"/>
                      <a:pt x="30" y="43"/>
                      <a:pt x="25" y="44"/>
                    </a:cubicBezTo>
                    <a:cubicBezTo>
                      <a:pt x="23" y="44"/>
                      <a:pt x="19" y="46"/>
                      <a:pt x="19" y="41"/>
                    </a:cubicBezTo>
                    <a:cubicBezTo>
                      <a:pt x="19" y="40"/>
                      <a:pt x="19" y="40"/>
                      <a:pt x="19" y="40"/>
                    </a:cubicBezTo>
                    <a:cubicBezTo>
                      <a:pt x="0" y="30"/>
                      <a:pt x="14" y="15"/>
                      <a:pt x="12" y="2"/>
                    </a:cubicBezTo>
                    <a:cubicBezTo>
                      <a:pt x="14" y="0"/>
                      <a:pt x="17" y="1"/>
                      <a:pt x="20" y="0"/>
                    </a:cubicBezTo>
                    <a:cubicBezTo>
                      <a:pt x="20" y="3"/>
                      <a:pt x="20" y="7"/>
                      <a:pt x="20" y="10"/>
                    </a:cubicBezTo>
                    <a:cubicBezTo>
                      <a:pt x="20" y="13"/>
                      <a:pt x="20" y="17"/>
                      <a:pt x="20"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99" name="Freeform 265">
                <a:extLst>
                  <a:ext uri="{FF2B5EF4-FFF2-40B4-BE49-F238E27FC236}">
                    <a16:creationId xmlns:a16="http://schemas.microsoft.com/office/drawing/2014/main" id="{17E2EC32-CA02-27FB-4894-257B6F717E15}"/>
                  </a:ext>
                </a:extLst>
              </p:cNvPr>
              <p:cNvSpPr/>
              <p:nvPr/>
            </p:nvSpPr>
            <p:spPr bwMode="auto">
              <a:xfrm>
                <a:off x="496" y="1884"/>
                <a:ext cx="59" cy="19"/>
              </a:xfrm>
              <a:custGeom>
                <a:avLst/>
                <a:gdLst>
                  <a:gd name="T0" fmla="*/ 14 w 51"/>
                  <a:gd name="T1" fmla="*/ 17 h 17"/>
                  <a:gd name="T2" fmla="*/ 0 w 51"/>
                  <a:gd name="T3" fmla="*/ 15 h 17"/>
                  <a:gd name="T4" fmla="*/ 12 w 51"/>
                  <a:gd name="T5" fmla="*/ 3 h 17"/>
                  <a:gd name="T6" fmla="*/ 28 w 51"/>
                  <a:gd name="T7" fmla="*/ 6 h 17"/>
                  <a:gd name="T8" fmla="*/ 43 w 51"/>
                  <a:gd name="T9" fmla="*/ 0 h 17"/>
                  <a:gd name="T10" fmla="*/ 44 w 51"/>
                  <a:gd name="T11" fmla="*/ 0 h 17"/>
                  <a:gd name="T12" fmla="*/ 51 w 51"/>
                  <a:gd name="T13" fmla="*/ 7 h 17"/>
                  <a:gd name="T14" fmla="*/ 14 w 51"/>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7">
                    <a:moveTo>
                      <a:pt x="14" y="17"/>
                    </a:moveTo>
                    <a:cubicBezTo>
                      <a:pt x="9" y="17"/>
                      <a:pt x="5" y="17"/>
                      <a:pt x="0" y="15"/>
                    </a:cubicBezTo>
                    <a:cubicBezTo>
                      <a:pt x="3" y="9"/>
                      <a:pt x="8" y="6"/>
                      <a:pt x="12" y="3"/>
                    </a:cubicBezTo>
                    <a:cubicBezTo>
                      <a:pt x="15" y="14"/>
                      <a:pt x="23" y="7"/>
                      <a:pt x="28" y="6"/>
                    </a:cubicBezTo>
                    <a:cubicBezTo>
                      <a:pt x="33" y="4"/>
                      <a:pt x="38" y="1"/>
                      <a:pt x="43" y="0"/>
                    </a:cubicBezTo>
                    <a:cubicBezTo>
                      <a:pt x="44" y="0"/>
                      <a:pt x="44" y="0"/>
                      <a:pt x="44" y="0"/>
                    </a:cubicBezTo>
                    <a:cubicBezTo>
                      <a:pt x="43" y="6"/>
                      <a:pt x="50" y="4"/>
                      <a:pt x="51" y="7"/>
                    </a:cubicBezTo>
                    <a:cubicBezTo>
                      <a:pt x="40" y="15"/>
                      <a:pt x="25" y="9"/>
                      <a:pt x="14"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00" name="Freeform 266">
                <a:extLst>
                  <a:ext uri="{FF2B5EF4-FFF2-40B4-BE49-F238E27FC236}">
                    <a16:creationId xmlns:a16="http://schemas.microsoft.com/office/drawing/2014/main" id="{C83098C4-15E2-0A02-C16A-4F8853656356}"/>
                  </a:ext>
                </a:extLst>
              </p:cNvPr>
              <p:cNvSpPr/>
              <p:nvPr/>
            </p:nvSpPr>
            <p:spPr bwMode="auto">
              <a:xfrm>
                <a:off x="316" y="2086"/>
                <a:ext cx="20" cy="38"/>
              </a:xfrm>
              <a:custGeom>
                <a:avLst/>
                <a:gdLst>
                  <a:gd name="T0" fmla="*/ 17 w 17"/>
                  <a:gd name="T1" fmla="*/ 17 h 34"/>
                  <a:gd name="T2" fmla="*/ 6 w 17"/>
                  <a:gd name="T3" fmla="*/ 34 h 34"/>
                  <a:gd name="T4" fmla="*/ 0 w 17"/>
                  <a:gd name="T5" fmla="*/ 25 h 34"/>
                  <a:gd name="T6" fmla="*/ 3 w 17"/>
                  <a:gd name="T7" fmla="*/ 0 h 34"/>
                  <a:gd name="T8" fmla="*/ 17 w 17"/>
                  <a:gd name="T9" fmla="*/ 17 h 34"/>
                </a:gdLst>
                <a:ahLst/>
                <a:cxnLst>
                  <a:cxn ang="0">
                    <a:pos x="T0" y="T1"/>
                  </a:cxn>
                  <a:cxn ang="0">
                    <a:pos x="T2" y="T3"/>
                  </a:cxn>
                  <a:cxn ang="0">
                    <a:pos x="T4" y="T5"/>
                  </a:cxn>
                  <a:cxn ang="0">
                    <a:pos x="T6" y="T7"/>
                  </a:cxn>
                  <a:cxn ang="0">
                    <a:pos x="T8" y="T9"/>
                  </a:cxn>
                </a:cxnLst>
                <a:rect l="0" t="0" r="r" b="b"/>
                <a:pathLst>
                  <a:path w="17" h="34">
                    <a:moveTo>
                      <a:pt x="17" y="17"/>
                    </a:moveTo>
                    <a:cubicBezTo>
                      <a:pt x="12" y="22"/>
                      <a:pt x="11" y="29"/>
                      <a:pt x="6" y="34"/>
                    </a:cubicBezTo>
                    <a:cubicBezTo>
                      <a:pt x="2" y="32"/>
                      <a:pt x="1" y="28"/>
                      <a:pt x="0" y="25"/>
                    </a:cubicBezTo>
                    <a:cubicBezTo>
                      <a:pt x="1" y="18"/>
                      <a:pt x="2" y="10"/>
                      <a:pt x="3" y="0"/>
                    </a:cubicBezTo>
                    <a:cubicBezTo>
                      <a:pt x="9" y="6"/>
                      <a:pt x="14" y="11"/>
                      <a:pt x="17"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01" name="Freeform 267">
                <a:extLst>
                  <a:ext uri="{FF2B5EF4-FFF2-40B4-BE49-F238E27FC236}">
                    <a16:creationId xmlns:a16="http://schemas.microsoft.com/office/drawing/2014/main" id="{967E1D30-4738-370C-116C-056D2702DD66}"/>
                  </a:ext>
                </a:extLst>
              </p:cNvPr>
              <p:cNvSpPr/>
              <p:nvPr/>
            </p:nvSpPr>
            <p:spPr bwMode="auto">
              <a:xfrm>
                <a:off x="409" y="1859"/>
                <a:ext cx="33" cy="25"/>
              </a:xfrm>
              <a:custGeom>
                <a:avLst/>
                <a:gdLst>
                  <a:gd name="T0" fmla="*/ 7 w 29"/>
                  <a:gd name="T1" fmla="*/ 22 h 22"/>
                  <a:gd name="T2" fmla="*/ 0 w 29"/>
                  <a:gd name="T3" fmla="*/ 9 h 22"/>
                  <a:gd name="T4" fmla="*/ 9 w 29"/>
                  <a:gd name="T5" fmla="*/ 5 h 22"/>
                  <a:gd name="T6" fmla="*/ 29 w 29"/>
                  <a:gd name="T7" fmla="*/ 0 h 22"/>
                  <a:gd name="T8" fmla="*/ 7 w 29"/>
                  <a:gd name="T9" fmla="*/ 22 h 22"/>
                </a:gdLst>
                <a:ahLst/>
                <a:cxnLst>
                  <a:cxn ang="0">
                    <a:pos x="T0" y="T1"/>
                  </a:cxn>
                  <a:cxn ang="0">
                    <a:pos x="T2" y="T3"/>
                  </a:cxn>
                  <a:cxn ang="0">
                    <a:pos x="T4" y="T5"/>
                  </a:cxn>
                  <a:cxn ang="0">
                    <a:pos x="T6" y="T7"/>
                  </a:cxn>
                  <a:cxn ang="0">
                    <a:pos x="T8" y="T9"/>
                  </a:cxn>
                </a:cxnLst>
                <a:rect l="0" t="0" r="r" b="b"/>
                <a:pathLst>
                  <a:path w="28" h="22">
                    <a:moveTo>
                      <a:pt x="7" y="22"/>
                    </a:moveTo>
                    <a:cubicBezTo>
                      <a:pt x="5" y="18"/>
                      <a:pt x="0" y="15"/>
                      <a:pt x="0" y="9"/>
                    </a:cubicBezTo>
                    <a:cubicBezTo>
                      <a:pt x="0" y="2"/>
                      <a:pt x="6" y="5"/>
                      <a:pt x="9" y="5"/>
                    </a:cubicBezTo>
                    <a:cubicBezTo>
                      <a:pt x="15" y="3"/>
                      <a:pt x="20" y="2"/>
                      <a:pt x="29" y="0"/>
                    </a:cubicBezTo>
                    <a:cubicBezTo>
                      <a:pt x="21" y="10"/>
                      <a:pt x="16" y="18"/>
                      <a:pt x="7"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02" name="Freeform 268">
                <a:extLst>
                  <a:ext uri="{FF2B5EF4-FFF2-40B4-BE49-F238E27FC236}">
                    <a16:creationId xmlns:a16="http://schemas.microsoft.com/office/drawing/2014/main" id="{125AF441-D422-E6F9-6BF5-8D674D3E6F7E}"/>
                  </a:ext>
                </a:extLst>
              </p:cNvPr>
              <p:cNvSpPr/>
              <p:nvPr/>
            </p:nvSpPr>
            <p:spPr bwMode="auto">
              <a:xfrm>
                <a:off x="157" y="2050"/>
                <a:ext cx="32" cy="30"/>
              </a:xfrm>
              <a:custGeom>
                <a:avLst/>
                <a:gdLst>
                  <a:gd name="T0" fmla="*/ 28 w 28"/>
                  <a:gd name="T1" fmla="*/ 24 h 26"/>
                  <a:gd name="T2" fmla="*/ 20 w 28"/>
                  <a:gd name="T3" fmla="*/ 26 h 26"/>
                  <a:gd name="T4" fmla="*/ 10 w 28"/>
                  <a:gd name="T5" fmla="*/ 0 h 26"/>
                  <a:gd name="T6" fmla="*/ 28 w 28"/>
                  <a:gd name="T7" fmla="*/ 24 h 26"/>
                </a:gdLst>
                <a:ahLst/>
                <a:cxnLst>
                  <a:cxn ang="0">
                    <a:pos x="T0" y="T1"/>
                  </a:cxn>
                  <a:cxn ang="0">
                    <a:pos x="T2" y="T3"/>
                  </a:cxn>
                  <a:cxn ang="0">
                    <a:pos x="T4" y="T5"/>
                  </a:cxn>
                  <a:cxn ang="0">
                    <a:pos x="T6" y="T7"/>
                  </a:cxn>
                </a:cxnLst>
                <a:rect l="0" t="0" r="r" b="b"/>
                <a:pathLst>
                  <a:path w="28" h="26">
                    <a:moveTo>
                      <a:pt x="28" y="24"/>
                    </a:moveTo>
                    <a:cubicBezTo>
                      <a:pt x="25" y="25"/>
                      <a:pt x="22" y="24"/>
                      <a:pt x="20" y="26"/>
                    </a:cubicBezTo>
                    <a:cubicBezTo>
                      <a:pt x="2" y="21"/>
                      <a:pt x="0" y="14"/>
                      <a:pt x="10" y="0"/>
                    </a:cubicBezTo>
                    <a:cubicBezTo>
                      <a:pt x="15" y="9"/>
                      <a:pt x="19" y="18"/>
                      <a:pt x="28"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03" name="Freeform 269">
                <a:extLst>
                  <a:ext uri="{FF2B5EF4-FFF2-40B4-BE49-F238E27FC236}">
                    <a16:creationId xmlns:a16="http://schemas.microsoft.com/office/drawing/2014/main" id="{D2D60CA0-5D4A-341A-E838-A30838C306AB}"/>
                  </a:ext>
                </a:extLst>
              </p:cNvPr>
              <p:cNvSpPr/>
              <p:nvPr/>
            </p:nvSpPr>
            <p:spPr bwMode="auto">
              <a:xfrm>
                <a:off x="236" y="2089"/>
                <a:ext cx="26" cy="33"/>
              </a:xfrm>
              <a:custGeom>
                <a:avLst/>
                <a:gdLst>
                  <a:gd name="T0" fmla="*/ 19 w 23"/>
                  <a:gd name="T1" fmla="*/ 14 h 29"/>
                  <a:gd name="T2" fmla="*/ 1 w 23"/>
                  <a:gd name="T3" fmla="*/ 29 h 29"/>
                  <a:gd name="T4" fmla="*/ 0 w 23"/>
                  <a:gd name="T5" fmla="*/ 17 h 29"/>
                  <a:gd name="T6" fmla="*/ 19 w 23"/>
                  <a:gd name="T7" fmla="*/ 0 h 29"/>
                  <a:gd name="T8" fmla="*/ 19 w 23"/>
                  <a:gd name="T9" fmla="*/ 14 h 29"/>
                </a:gdLst>
                <a:ahLst/>
                <a:cxnLst>
                  <a:cxn ang="0">
                    <a:pos x="T0" y="T1"/>
                  </a:cxn>
                  <a:cxn ang="0">
                    <a:pos x="T2" y="T3"/>
                  </a:cxn>
                  <a:cxn ang="0">
                    <a:pos x="T4" y="T5"/>
                  </a:cxn>
                  <a:cxn ang="0">
                    <a:pos x="T6" y="T7"/>
                  </a:cxn>
                  <a:cxn ang="0">
                    <a:pos x="T8" y="T9"/>
                  </a:cxn>
                </a:cxnLst>
                <a:rect l="0" t="0" r="r" b="b"/>
                <a:pathLst>
                  <a:path w="23" h="28">
                    <a:moveTo>
                      <a:pt x="19" y="14"/>
                    </a:moveTo>
                    <a:cubicBezTo>
                      <a:pt x="14" y="19"/>
                      <a:pt x="8" y="24"/>
                      <a:pt x="1" y="29"/>
                    </a:cubicBezTo>
                    <a:cubicBezTo>
                      <a:pt x="0" y="24"/>
                      <a:pt x="0" y="20"/>
                      <a:pt x="0" y="17"/>
                    </a:cubicBezTo>
                    <a:cubicBezTo>
                      <a:pt x="6" y="12"/>
                      <a:pt x="11" y="7"/>
                      <a:pt x="19" y="0"/>
                    </a:cubicBezTo>
                    <a:cubicBezTo>
                      <a:pt x="18" y="6"/>
                      <a:pt x="23" y="10"/>
                      <a:pt x="19"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04" name="Freeform 270">
                <a:extLst>
                  <a:ext uri="{FF2B5EF4-FFF2-40B4-BE49-F238E27FC236}">
                    <a16:creationId xmlns:a16="http://schemas.microsoft.com/office/drawing/2014/main" id="{3C2DBA7C-CB04-5815-DBC6-FD2FDB251AFE}"/>
                  </a:ext>
                </a:extLst>
              </p:cNvPr>
              <p:cNvSpPr/>
              <p:nvPr/>
            </p:nvSpPr>
            <p:spPr bwMode="auto">
              <a:xfrm>
                <a:off x="494" y="1844"/>
                <a:ext cx="64" cy="12"/>
              </a:xfrm>
              <a:custGeom>
                <a:avLst/>
                <a:gdLst>
                  <a:gd name="T0" fmla="*/ 0 w 56"/>
                  <a:gd name="T1" fmla="*/ 11 h 11"/>
                  <a:gd name="T2" fmla="*/ 56 w 56"/>
                  <a:gd name="T3" fmla="*/ 11 h 11"/>
                  <a:gd name="T4" fmla="*/ 6 w 56"/>
                  <a:gd name="T5" fmla="*/ 11 h 11"/>
                  <a:gd name="T6" fmla="*/ 0 w 56"/>
                  <a:gd name="T7" fmla="*/ 11 h 11"/>
                </a:gdLst>
                <a:ahLst/>
                <a:cxnLst>
                  <a:cxn ang="0">
                    <a:pos x="T0" y="T1"/>
                  </a:cxn>
                  <a:cxn ang="0">
                    <a:pos x="T2" y="T3"/>
                  </a:cxn>
                  <a:cxn ang="0">
                    <a:pos x="T4" y="T5"/>
                  </a:cxn>
                  <a:cxn ang="0">
                    <a:pos x="T6" y="T7"/>
                  </a:cxn>
                </a:cxnLst>
                <a:rect l="0" t="0" r="r" b="b"/>
                <a:pathLst>
                  <a:path w="56" h="11">
                    <a:moveTo>
                      <a:pt x="0" y="11"/>
                    </a:moveTo>
                    <a:cubicBezTo>
                      <a:pt x="18" y="6"/>
                      <a:pt x="35" y="0"/>
                      <a:pt x="56" y="11"/>
                    </a:cubicBezTo>
                    <a:cubicBezTo>
                      <a:pt x="38" y="11"/>
                      <a:pt x="22" y="11"/>
                      <a:pt x="6" y="11"/>
                    </a:cubicBezTo>
                    <a:cubicBezTo>
                      <a:pt x="4" y="11"/>
                      <a:pt x="2" y="11"/>
                      <a:pt x="0"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05" name="Freeform 271">
                <a:extLst>
                  <a:ext uri="{FF2B5EF4-FFF2-40B4-BE49-F238E27FC236}">
                    <a16:creationId xmlns:a16="http://schemas.microsoft.com/office/drawing/2014/main" id="{ACB2859B-A414-E9C9-56B9-6FC813CDD245}"/>
                  </a:ext>
                </a:extLst>
              </p:cNvPr>
              <p:cNvSpPr/>
              <p:nvPr/>
            </p:nvSpPr>
            <p:spPr bwMode="auto">
              <a:xfrm>
                <a:off x="423" y="1909"/>
                <a:ext cx="25" cy="20"/>
              </a:xfrm>
              <a:custGeom>
                <a:avLst/>
                <a:gdLst>
                  <a:gd name="T0" fmla="*/ 6 w 22"/>
                  <a:gd name="T1" fmla="*/ 17 h 17"/>
                  <a:gd name="T2" fmla="*/ 0 w 22"/>
                  <a:gd name="T3" fmla="*/ 0 h 17"/>
                  <a:gd name="T4" fmla="*/ 22 w 22"/>
                  <a:gd name="T5" fmla="*/ 6 h 17"/>
                  <a:gd name="T6" fmla="*/ 6 w 22"/>
                  <a:gd name="T7" fmla="*/ 17 h 17"/>
                </a:gdLst>
                <a:ahLst/>
                <a:cxnLst>
                  <a:cxn ang="0">
                    <a:pos x="T0" y="T1"/>
                  </a:cxn>
                  <a:cxn ang="0">
                    <a:pos x="T2" y="T3"/>
                  </a:cxn>
                  <a:cxn ang="0">
                    <a:pos x="T4" y="T5"/>
                  </a:cxn>
                  <a:cxn ang="0">
                    <a:pos x="T6" y="T7"/>
                  </a:cxn>
                </a:cxnLst>
                <a:rect l="0" t="0" r="r" b="b"/>
                <a:pathLst>
                  <a:path w="22" h="17">
                    <a:moveTo>
                      <a:pt x="6" y="17"/>
                    </a:moveTo>
                    <a:cubicBezTo>
                      <a:pt x="4" y="11"/>
                      <a:pt x="2" y="5"/>
                      <a:pt x="0" y="0"/>
                    </a:cubicBezTo>
                    <a:cubicBezTo>
                      <a:pt x="8" y="0"/>
                      <a:pt x="14" y="3"/>
                      <a:pt x="22" y="6"/>
                    </a:cubicBezTo>
                    <a:cubicBezTo>
                      <a:pt x="18" y="13"/>
                      <a:pt x="11" y="14"/>
                      <a:pt x="6"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06" name="Freeform 272">
                <a:extLst>
                  <a:ext uri="{FF2B5EF4-FFF2-40B4-BE49-F238E27FC236}">
                    <a16:creationId xmlns:a16="http://schemas.microsoft.com/office/drawing/2014/main" id="{262C176B-2617-1FB7-3322-5A686F047176}"/>
                  </a:ext>
                </a:extLst>
              </p:cNvPr>
              <p:cNvSpPr/>
              <p:nvPr/>
            </p:nvSpPr>
            <p:spPr bwMode="auto">
              <a:xfrm>
                <a:off x="189" y="2089"/>
                <a:ext cx="6" cy="11"/>
              </a:xfrm>
              <a:custGeom>
                <a:avLst/>
                <a:gdLst>
                  <a:gd name="T0" fmla="*/ 0 w 5"/>
                  <a:gd name="T1" fmla="*/ 10 h 10"/>
                  <a:gd name="T2" fmla="*/ 0 w 5"/>
                  <a:gd name="T3" fmla="*/ 0 h 10"/>
                  <a:gd name="T4" fmla="*/ 4 w 5"/>
                  <a:gd name="T5" fmla="*/ 8 h 10"/>
                  <a:gd name="T6" fmla="*/ 0 w 5"/>
                  <a:gd name="T7" fmla="*/ 10 h 10"/>
                </a:gdLst>
                <a:ahLst/>
                <a:cxnLst>
                  <a:cxn ang="0">
                    <a:pos x="T0" y="T1"/>
                  </a:cxn>
                  <a:cxn ang="0">
                    <a:pos x="T2" y="T3"/>
                  </a:cxn>
                  <a:cxn ang="0">
                    <a:pos x="T4" y="T5"/>
                  </a:cxn>
                  <a:cxn ang="0">
                    <a:pos x="T6" y="T7"/>
                  </a:cxn>
                </a:cxnLst>
                <a:rect l="0" t="0" r="r" b="b"/>
                <a:pathLst>
                  <a:path w="5" h="10">
                    <a:moveTo>
                      <a:pt x="0" y="10"/>
                    </a:moveTo>
                    <a:cubicBezTo>
                      <a:pt x="0" y="7"/>
                      <a:pt x="0" y="3"/>
                      <a:pt x="0" y="0"/>
                    </a:cubicBezTo>
                    <a:cubicBezTo>
                      <a:pt x="5" y="0"/>
                      <a:pt x="5" y="4"/>
                      <a:pt x="4" y="8"/>
                    </a:cubicBezTo>
                    <a:cubicBezTo>
                      <a:pt x="3" y="9"/>
                      <a:pt x="1" y="10"/>
                      <a:pt x="0"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07" name="Freeform 273">
                <a:extLst>
                  <a:ext uri="{FF2B5EF4-FFF2-40B4-BE49-F238E27FC236}">
                    <a16:creationId xmlns:a16="http://schemas.microsoft.com/office/drawing/2014/main" id="{13DB5136-B176-A1DF-A504-DA5034774929}"/>
                  </a:ext>
                </a:extLst>
              </p:cNvPr>
              <p:cNvSpPr/>
              <p:nvPr/>
            </p:nvSpPr>
            <p:spPr bwMode="auto">
              <a:xfrm>
                <a:off x="258" y="2116"/>
                <a:ext cx="5" cy="5"/>
              </a:xfrm>
              <a:custGeom>
                <a:avLst/>
                <a:gdLst>
                  <a:gd name="T0" fmla="*/ 5 w 5"/>
                  <a:gd name="T1" fmla="*/ 0 h 4"/>
                  <a:gd name="T2" fmla="*/ 2 w 5"/>
                  <a:gd name="T3" fmla="*/ 4 h 4"/>
                  <a:gd name="T4" fmla="*/ 2 w 5"/>
                  <a:gd name="T5" fmla="*/ 0 h 4"/>
                  <a:gd name="T6" fmla="*/ 5 w 5"/>
                  <a:gd name="T7" fmla="*/ 0 h 4"/>
                </a:gdLst>
                <a:ahLst/>
                <a:cxnLst>
                  <a:cxn ang="0">
                    <a:pos x="T0" y="T1"/>
                  </a:cxn>
                  <a:cxn ang="0">
                    <a:pos x="T2" y="T3"/>
                  </a:cxn>
                  <a:cxn ang="0">
                    <a:pos x="T4" y="T5"/>
                  </a:cxn>
                  <a:cxn ang="0">
                    <a:pos x="T6" y="T7"/>
                  </a:cxn>
                </a:cxnLst>
                <a:rect l="0" t="0" r="r" b="b"/>
                <a:pathLst>
                  <a:path w="5" h="4">
                    <a:moveTo>
                      <a:pt x="5" y="0"/>
                    </a:moveTo>
                    <a:cubicBezTo>
                      <a:pt x="5" y="2"/>
                      <a:pt x="4" y="4"/>
                      <a:pt x="2" y="4"/>
                    </a:cubicBezTo>
                    <a:cubicBezTo>
                      <a:pt x="0" y="3"/>
                      <a:pt x="1" y="1"/>
                      <a:pt x="2" y="0"/>
                    </a:cubicBezTo>
                    <a:cubicBezTo>
                      <a:pt x="3" y="0"/>
                      <a:pt x="4" y="0"/>
                      <a:pt x="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08" name="Freeform 274">
                <a:extLst>
                  <a:ext uri="{FF2B5EF4-FFF2-40B4-BE49-F238E27FC236}">
                    <a16:creationId xmlns:a16="http://schemas.microsoft.com/office/drawing/2014/main" id="{E8F75E10-003E-3984-899D-E1091DFD800F}"/>
                  </a:ext>
                </a:extLst>
              </p:cNvPr>
              <p:cNvSpPr/>
              <p:nvPr/>
            </p:nvSpPr>
            <p:spPr bwMode="auto">
              <a:xfrm>
                <a:off x="469" y="1819"/>
                <a:ext cx="2" cy="4"/>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2" y="0"/>
                      <a:pt x="2" y="2"/>
                      <a:pt x="2" y="4"/>
                    </a:cubicBezTo>
                    <a:cubicBezTo>
                      <a:pt x="1" y="2"/>
                      <a:pt x="0" y="1"/>
                      <a:pt x="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09" name="Freeform 275">
                <a:extLst>
                  <a:ext uri="{FF2B5EF4-FFF2-40B4-BE49-F238E27FC236}">
                    <a16:creationId xmlns:a16="http://schemas.microsoft.com/office/drawing/2014/main" id="{F522339C-596E-1C0B-2724-F2807F8182A5}"/>
                  </a:ext>
                </a:extLst>
              </p:cNvPr>
              <p:cNvSpPr/>
              <p:nvPr/>
            </p:nvSpPr>
            <p:spPr bwMode="auto">
              <a:xfrm>
                <a:off x="450" y="2455"/>
                <a:ext cx="61" cy="50"/>
              </a:xfrm>
              <a:custGeom>
                <a:avLst/>
                <a:gdLst>
                  <a:gd name="T0" fmla="*/ 40 w 53"/>
                  <a:gd name="T1" fmla="*/ 44 h 44"/>
                  <a:gd name="T2" fmla="*/ 33 w 53"/>
                  <a:gd name="T3" fmla="*/ 41 h 44"/>
                  <a:gd name="T4" fmla="*/ 28 w 53"/>
                  <a:gd name="T5" fmla="*/ 33 h 44"/>
                  <a:gd name="T6" fmla="*/ 21 w 53"/>
                  <a:gd name="T7" fmla="*/ 24 h 44"/>
                  <a:gd name="T8" fmla="*/ 6 w 53"/>
                  <a:gd name="T9" fmla="*/ 5 h 44"/>
                  <a:gd name="T10" fmla="*/ 8 w 53"/>
                  <a:gd name="T11" fmla="*/ 0 h 44"/>
                  <a:gd name="T12" fmla="*/ 26 w 53"/>
                  <a:gd name="T13" fmla="*/ 0 h 44"/>
                  <a:gd name="T14" fmla="*/ 27 w 53"/>
                  <a:gd name="T15" fmla="*/ 3 h 44"/>
                  <a:gd name="T16" fmla="*/ 22 w 53"/>
                  <a:gd name="T17" fmla="*/ 16 h 44"/>
                  <a:gd name="T18" fmla="*/ 36 w 53"/>
                  <a:gd name="T19" fmla="*/ 17 h 44"/>
                  <a:gd name="T20" fmla="*/ 50 w 53"/>
                  <a:gd name="T21" fmla="*/ 13 h 44"/>
                  <a:gd name="T22" fmla="*/ 40 w 53"/>
                  <a:gd name="T23"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44">
                    <a:moveTo>
                      <a:pt x="40" y="44"/>
                    </a:moveTo>
                    <a:cubicBezTo>
                      <a:pt x="38" y="43"/>
                      <a:pt x="36" y="41"/>
                      <a:pt x="33" y="41"/>
                    </a:cubicBezTo>
                    <a:cubicBezTo>
                      <a:pt x="26" y="42"/>
                      <a:pt x="25" y="39"/>
                      <a:pt x="28" y="33"/>
                    </a:cubicBezTo>
                    <a:cubicBezTo>
                      <a:pt x="32" y="25"/>
                      <a:pt x="31" y="22"/>
                      <a:pt x="21" y="24"/>
                    </a:cubicBezTo>
                    <a:cubicBezTo>
                      <a:pt x="3" y="27"/>
                      <a:pt x="0" y="23"/>
                      <a:pt x="6" y="5"/>
                    </a:cubicBezTo>
                    <a:cubicBezTo>
                      <a:pt x="6" y="3"/>
                      <a:pt x="7" y="2"/>
                      <a:pt x="8" y="0"/>
                    </a:cubicBezTo>
                    <a:cubicBezTo>
                      <a:pt x="14" y="0"/>
                      <a:pt x="20" y="0"/>
                      <a:pt x="26" y="0"/>
                    </a:cubicBezTo>
                    <a:cubicBezTo>
                      <a:pt x="26" y="2"/>
                      <a:pt x="27" y="3"/>
                      <a:pt x="27" y="3"/>
                    </a:cubicBezTo>
                    <a:cubicBezTo>
                      <a:pt x="25" y="7"/>
                      <a:pt x="19" y="11"/>
                      <a:pt x="22" y="16"/>
                    </a:cubicBezTo>
                    <a:cubicBezTo>
                      <a:pt x="25" y="19"/>
                      <a:pt x="31" y="17"/>
                      <a:pt x="36" y="17"/>
                    </a:cubicBezTo>
                    <a:cubicBezTo>
                      <a:pt x="41" y="16"/>
                      <a:pt x="45" y="14"/>
                      <a:pt x="50" y="13"/>
                    </a:cubicBezTo>
                    <a:cubicBezTo>
                      <a:pt x="53" y="25"/>
                      <a:pt x="40" y="32"/>
                      <a:pt x="40" y="4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10" name="Freeform 276">
                <a:extLst>
                  <a:ext uri="{FF2B5EF4-FFF2-40B4-BE49-F238E27FC236}">
                    <a16:creationId xmlns:a16="http://schemas.microsoft.com/office/drawing/2014/main" id="{474B8DC5-EDD9-9B8E-A6C8-0120C41979CE}"/>
                  </a:ext>
                </a:extLst>
              </p:cNvPr>
              <p:cNvSpPr/>
              <p:nvPr/>
            </p:nvSpPr>
            <p:spPr bwMode="auto">
              <a:xfrm>
                <a:off x="177" y="2237"/>
                <a:ext cx="85" cy="19"/>
              </a:xfrm>
              <a:custGeom>
                <a:avLst/>
                <a:gdLst>
                  <a:gd name="T0" fmla="*/ 21 w 74"/>
                  <a:gd name="T1" fmla="*/ 8 h 17"/>
                  <a:gd name="T2" fmla="*/ 0 w 74"/>
                  <a:gd name="T3" fmla="*/ 0 h 17"/>
                  <a:gd name="T4" fmla="*/ 74 w 74"/>
                  <a:gd name="T5" fmla="*/ 3 h 17"/>
                  <a:gd name="T6" fmla="*/ 7 w 74"/>
                  <a:gd name="T7" fmla="*/ 16 h 17"/>
                  <a:gd name="T8" fmla="*/ 21 w 74"/>
                  <a:gd name="T9" fmla="*/ 8 h 17"/>
                </a:gdLst>
                <a:ahLst/>
                <a:cxnLst>
                  <a:cxn ang="0">
                    <a:pos x="T0" y="T1"/>
                  </a:cxn>
                  <a:cxn ang="0">
                    <a:pos x="T2" y="T3"/>
                  </a:cxn>
                  <a:cxn ang="0">
                    <a:pos x="T4" y="T5"/>
                  </a:cxn>
                  <a:cxn ang="0">
                    <a:pos x="T6" y="T7"/>
                  </a:cxn>
                  <a:cxn ang="0">
                    <a:pos x="T8" y="T9"/>
                  </a:cxn>
                </a:cxnLst>
                <a:rect l="0" t="0" r="r" b="b"/>
                <a:pathLst>
                  <a:path w="74" h="17">
                    <a:moveTo>
                      <a:pt x="21" y="8"/>
                    </a:moveTo>
                    <a:cubicBezTo>
                      <a:pt x="14" y="5"/>
                      <a:pt x="5" y="7"/>
                      <a:pt x="0" y="0"/>
                    </a:cubicBezTo>
                    <a:cubicBezTo>
                      <a:pt x="24" y="4"/>
                      <a:pt x="49" y="12"/>
                      <a:pt x="74" y="3"/>
                    </a:cubicBezTo>
                    <a:cubicBezTo>
                      <a:pt x="53" y="11"/>
                      <a:pt x="31" y="17"/>
                      <a:pt x="7" y="16"/>
                    </a:cubicBezTo>
                    <a:cubicBezTo>
                      <a:pt x="11" y="9"/>
                      <a:pt x="17" y="13"/>
                      <a:pt x="21"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11" name="Freeform 277">
                <a:extLst>
                  <a:ext uri="{FF2B5EF4-FFF2-40B4-BE49-F238E27FC236}">
                    <a16:creationId xmlns:a16="http://schemas.microsoft.com/office/drawing/2014/main" id="{7FD54ABB-B5D3-7A95-8F04-FD6C85217C17}"/>
                  </a:ext>
                </a:extLst>
              </p:cNvPr>
              <p:cNvSpPr/>
              <p:nvPr/>
            </p:nvSpPr>
            <p:spPr bwMode="auto">
              <a:xfrm>
                <a:off x="492" y="2355"/>
                <a:ext cx="49" cy="40"/>
              </a:xfrm>
              <a:custGeom>
                <a:avLst/>
                <a:gdLst>
                  <a:gd name="T0" fmla="*/ 42 w 43"/>
                  <a:gd name="T1" fmla="*/ 32 h 35"/>
                  <a:gd name="T2" fmla="*/ 28 w 43"/>
                  <a:gd name="T3" fmla="*/ 34 h 35"/>
                  <a:gd name="T4" fmla="*/ 18 w 43"/>
                  <a:gd name="T5" fmla="*/ 23 h 35"/>
                  <a:gd name="T6" fmla="*/ 18 w 43"/>
                  <a:gd name="T7" fmla="*/ 19 h 35"/>
                  <a:gd name="T8" fmla="*/ 2 w 43"/>
                  <a:gd name="T9" fmla="*/ 5 h 35"/>
                  <a:gd name="T10" fmla="*/ 0 w 43"/>
                  <a:gd name="T11" fmla="*/ 3 h 35"/>
                  <a:gd name="T12" fmla="*/ 9 w 43"/>
                  <a:gd name="T13" fmla="*/ 0 h 35"/>
                  <a:gd name="T14" fmla="*/ 20 w 43"/>
                  <a:gd name="T15" fmla="*/ 7 h 35"/>
                  <a:gd name="T16" fmla="*/ 26 w 43"/>
                  <a:gd name="T17" fmla="*/ 16 h 35"/>
                  <a:gd name="T18" fmla="*/ 34 w 43"/>
                  <a:gd name="T19" fmla="*/ 25 h 35"/>
                  <a:gd name="T20" fmla="*/ 42 w 43"/>
                  <a:gd name="T21" fmla="*/ 3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35">
                    <a:moveTo>
                      <a:pt x="42" y="32"/>
                    </a:moveTo>
                    <a:cubicBezTo>
                      <a:pt x="37" y="33"/>
                      <a:pt x="33" y="33"/>
                      <a:pt x="28" y="34"/>
                    </a:cubicBezTo>
                    <a:cubicBezTo>
                      <a:pt x="20" y="35"/>
                      <a:pt x="13" y="35"/>
                      <a:pt x="18" y="23"/>
                    </a:cubicBezTo>
                    <a:cubicBezTo>
                      <a:pt x="18" y="22"/>
                      <a:pt x="18" y="20"/>
                      <a:pt x="18" y="19"/>
                    </a:cubicBezTo>
                    <a:cubicBezTo>
                      <a:pt x="9" y="19"/>
                      <a:pt x="11" y="5"/>
                      <a:pt x="2" y="5"/>
                    </a:cubicBezTo>
                    <a:cubicBezTo>
                      <a:pt x="1" y="4"/>
                      <a:pt x="0" y="4"/>
                      <a:pt x="0" y="3"/>
                    </a:cubicBezTo>
                    <a:cubicBezTo>
                      <a:pt x="3" y="2"/>
                      <a:pt x="6" y="1"/>
                      <a:pt x="9" y="0"/>
                    </a:cubicBezTo>
                    <a:cubicBezTo>
                      <a:pt x="10" y="6"/>
                      <a:pt x="15" y="7"/>
                      <a:pt x="20" y="7"/>
                    </a:cubicBezTo>
                    <a:cubicBezTo>
                      <a:pt x="26" y="7"/>
                      <a:pt x="30" y="9"/>
                      <a:pt x="26" y="16"/>
                    </a:cubicBezTo>
                    <a:cubicBezTo>
                      <a:pt x="23" y="24"/>
                      <a:pt x="23" y="29"/>
                      <a:pt x="34" y="25"/>
                    </a:cubicBezTo>
                    <a:cubicBezTo>
                      <a:pt x="40" y="23"/>
                      <a:pt x="43" y="25"/>
                      <a:pt x="42" y="3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12" name="Freeform 278">
                <a:extLst>
                  <a:ext uri="{FF2B5EF4-FFF2-40B4-BE49-F238E27FC236}">
                    <a16:creationId xmlns:a16="http://schemas.microsoft.com/office/drawing/2014/main" id="{84A9FDDF-09B6-A677-9174-3EDA9391D2E3}"/>
                  </a:ext>
                </a:extLst>
              </p:cNvPr>
              <p:cNvSpPr/>
              <p:nvPr/>
            </p:nvSpPr>
            <p:spPr bwMode="auto">
              <a:xfrm>
                <a:off x="72" y="2112"/>
                <a:ext cx="79" cy="14"/>
              </a:xfrm>
              <a:custGeom>
                <a:avLst/>
                <a:gdLst>
                  <a:gd name="T0" fmla="*/ 27 w 69"/>
                  <a:gd name="T1" fmla="*/ 11 h 12"/>
                  <a:gd name="T2" fmla="*/ 32 w 69"/>
                  <a:gd name="T3" fmla="*/ 8 h 12"/>
                  <a:gd name="T4" fmla="*/ 6 w 69"/>
                  <a:gd name="T5" fmla="*/ 9 h 12"/>
                  <a:gd name="T6" fmla="*/ 0 w 69"/>
                  <a:gd name="T7" fmla="*/ 5 h 12"/>
                  <a:gd name="T8" fmla="*/ 6 w 69"/>
                  <a:gd name="T9" fmla="*/ 0 h 12"/>
                  <a:gd name="T10" fmla="*/ 62 w 69"/>
                  <a:gd name="T11" fmla="*/ 4 h 12"/>
                  <a:gd name="T12" fmla="*/ 69 w 69"/>
                  <a:gd name="T13" fmla="*/ 9 h 12"/>
                  <a:gd name="T14" fmla="*/ 27 w 69"/>
                  <a:gd name="T15" fmla="*/ 12 h 12"/>
                  <a:gd name="T16" fmla="*/ 27 w 69"/>
                  <a:gd name="T1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12">
                    <a:moveTo>
                      <a:pt x="27" y="11"/>
                    </a:moveTo>
                    <a:cubicBezTo>
                      <a:pt x="28" y="10"/>
                      <a:pt x="30" y="9"/>
                      <a:pt x="32" y="8"/>
                    </a:cubicBezTo>
                    <a:cubicBezTo>
                      <a:pt x="23" y="4"/>
                      <a:pt x="15" y="9"/>
                      <a:pt x="6" y="9"/>
                    </a:cubicBezTo>
                    <a:cubicBezTo>
                      <a:pt x="3" y="9"/>
                      <a:pt x="0" y="11"/>
                      <a:pt x="0" y="5"/>
                    </a:cubicBezTo>
                    <a:cubicBezTo>
                      <a:pt x="0" y="2"/>
                      <a:pt x="1" y="0"/>
                      <a:pt x="6" y="0"/>
                    </a:cubicBezTo>
                    <a:cubicBezTo>
                      <a:pt x="25" y="2"/>
                      <a:pt x="44" y="3"/>
                      <a:pt x="62" y="4"/>
                    </a:cubicBezTo>
                    <a:cubicBezTo>
                      <a:pt x="65" y="4"/>
                      <a:pt x="67" y="4"/>
                      <a:pt x="69" y="9"/>
                    </a:cubicBezTo>
                    <a:cubicBezTo>
                      <a:pt x="54" y="4"/>
                      <a:pt x="41" y="11"/>
                      <a:pt x="27" y="12"/>
                    </a:cubicBezTo>
                    <a:lnTo>
                      <a:pt x="27" y="1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13" name="Freeform 279">
                <a:extLst>
                  <a:ext uri="{FF2B5EF4-FFF2-40B4-BE49-F238E27FC236}">
                    <a16:creationId xmlns:a16="http://schemas.microsoft.com/office/drawing/2014/main" id="{A5994DDB-0A1C-BA20-CD70-131584C56CEA}"/>
                  </a:ext>
                </a:extLst>
              </p:cNvPr>
              <p:cNvSpPr/>
              <p:nvPr/>
            </p:nvSpPr>
            <p:spPr bwMode="auto">
              <a:xfrm>
                <a:off x="543" y="2410"/>
                <a:ext cx="52" cy="30"/>
              </a:xfrm>
              <a:custGeom>
                <a:avLst/>
                <a:gdLst>
                  <a:gd name="T0" fmla="*/ 0 w 45"/>
                  <a:gd name="T1" fmla="*/ 12 h 26"/>
                  <a:gd name="T2" fmla="*/ 2 w 45"/>
                  <a:gd name="T3" fmla="*/ 3 h 26"/>
                  <a:gd name="T4" fmla="*/ 24 w 45"/>
                  <a:gd name="T5" fmla="*/ 10 h 26"/>
                  <a:gd name="T6" fmla="*/ 34 w 45"/>
                  <a:gd name="T7" fmla="*/ 7 h 26"/>
                  <a:gd name="T8" fmla="*/ 43 w 45"/>
                  <a:gd name="T9" fmla="*/ 3 h 26"/>
                  <a:gd name="T10" fmla="*/ 43 w 45"/>
                  <a:gd name="T11" fmla="*/ 13 h 26"/>
                  <a:gd name="T12" fmla="*/ 41 w 45"/>
                  <a:gd name="T13" fmla="*/ 20 h 26"/>
                  <a:gd name="T14" fmla="*/ 30 w 45"/>
                  <a:gd name="T15" fmla="*/ 23 h 26"/>
                  <a:gd name="T16" fmla="*/ 24 w 45"/>
                  <a:gd name="T17" fmla="*/ 20 h 26"/>
                  <a:gd name="T18" fmla="*/ 14 w 45"/>
                  <a:gd name="T19" fmla="*/ 8 h 26"/>
                  <a:gd name="T20" fmla="*/ 2 w 45"/>
                  <a:gd name="T21" fmla="*/ 14 h 26"/>
                  <a:gd name="T22" fmla="*/ 0 w 45"/>
                  <a:gd name="T23"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5" h="26">
                    <a:moveTo>
                      <a:pt x="0" y="12"/>
                    </a:moveTo>
                    <a:cubicBezTo>
                      <a:pt x="1" y="9"/>
                      <a:pt x="1" y="6"/>
                      <a:pt x="2" y="3"/>
                    </a:cubicBezTo>
                    <a:cubicBezTo>
                      <a:pt x="9" y="7"/>
                      <a:pt x="18" y="1"/>
                      <a:pt x="24" y="10"/>
                    </a:cubicBezTo>
                    <a:cubicBezTo>
                      <a:pt x="26" y="12"/>
                      <a:pt x="31" y="9"/>
                      <a:pt x="34" y="7"/>
                    </a:cubicBezTo>
                    <a:cubicBezTo>
                      <a:pt x="36" y="4"/>
                      <a:pt x="39" y="0"/>
                      <a:pt x="43" y="3"/>
                    </a:cubicBezTo>
                    <a:cubicBezTo>
                      <a:pt x="45" y="5"/>
                      <a:pt x="44" y="10"/>
                      <a:pt x="43" y="13"/>
                    </a:cubicBezTo>
                    <a:cubicBezTo>
                      <a:pt x="42" y="16"/>
                      <a:pt x="42" y="18"/>
                      <a:pt x="41" y="20"/>
                    </a:cubicBezTo>
                    <a:cubicBezTo>
                      <a:pt x="37" y="20"/>
                      <a:pt x="33" y="21"/>
                      <a:pt x="30" y="23"/>
                    </a:cubicBezTo>
                    <a:cubicBezTo>
                      <a:pt x="25" y="26"/>
                      <a:pt x="23" y="24"/>
                      <a:pt x="24" y="20"/>
                    </a:cubicBezTo>
                    <a:cubicBezTo>
                      <a:pt x="25" y="12"/>
                      <a:pt x="14" y="15"/>
                      <a:pt x="14" y="8"/>
                    </a:cubicBezTo>
                    <a:cubicBezTo>
                      <a:pt x="10" y="9"/>
                      <a:pt x="4" y="9"/>
                      <a:pt x="2" y="14"/>
                    </a:cubicBezTo>
                    <a:cubicBezTo>
                      <a:pt x="2" y="14"/>
                      <a:pt x="1" y="13"/>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14" name="Freeform 280">
                <a:extLst>
                  <a:ext uri="{FF2B5EF4-FFF2-40B4-BE49-F238E27FC236}">
                    <a16:creationId xmlns:a16="http://schemas.microsoft.com/office/drawing/2014/main" id="{CDDC060D-D379-B297-C932-0CA5AC9091E2}"/>
                  </a:ext>
                </a:extLst>
              </p:cNvPr>
              <p:cNvSpPr/>
              <p:nvPr/>
            </p:nvSpPr>
            <p:spPr bwMode="auto">
              <a:xfrm>
                <a:off x="474" y="2318"/>
                <a:ext cx="46" cy="23"/>
              </a:xfrm>
              <a:custGeom>
                <a:avLst/>
                <a:gdLst>
                  <a:gd name="T0" fmla="*/ 6 w 40"/>
                  <a:gd name="T1" fmla="*/ 1 h 20"/>
                  <a:gd name="T2" fmla="*/ 13 w 40"/>
                  <a:gd name="T3" fmla="*/ 0 h 20"/>
                  <a:gd name="T4" fmla="*/ 39 w 40"/>
                  <a:gd name="T5" fmla="*/ 15 h 20"/>
                  <a:gd name="T6" fmla="*/ 33 w 40"/>
                  <a:gd name="T7" fmla="*/ 20 h 20"/>
                  <a:gd name="T8" fmla="*/ 7 w 40"/>
                  <a:gd name="T9" fmla="*/ 18 h 20"/>
                  <a:gd name="T10" fmla="*/ 6 w 40"/>
                  <a:gd name="T11" fmla="*/ 1 h 20"/>
                </a:gdLst>
                <a:ahLst/>
                <a:cxnLst>
                  <a:cxn ang="0">
                    <a:pos x="T0" y="T1"/>
                  </a:cxn>
                  <a:cxn ang="0">
                    <a:pos x="T2" y="T3"/>
                  </a:cxn>
                  <a:cxn ang="0">
                    <a:pos x="T4" y="T5"/>
                  </a:cxn>
                  <a:cxn ang="0">
                    <a:pos x="T6" y="T7"/>
                  </a:cxn>
                  <a:cxn ang="0">
                    <a:pos x="T8" y="T9"/>
                  </a:cxn>
                  <a:cxn ang="0">
                    <a:pos x="T10" y="T11"/>
                  </a:cxn>
                </a:cxnLst>
                <a:rect l="0" t="0" r="r" b="b"/>
                <a:pathLst>
                  <a:path w="40" h="20">
                    <a:moveTo>
                      <a:pt x="6" y="1"/>
                    </a:moveTo>
                    <a:cubicBezTo>
                      <a:pt x="8" y="1"/>
                      <a:pt x="11" y="0"/>
                      <a:pt x="13" y="0"/>
                    </a:cubicBezTo>
                    <a:cubicBezTo>
                      <a:pt x="19" y="9"/>
                      <a:pt x="31" y="8"/>
                      <a:pt x="39" y="15"/>
                    </a:cubicBezTo>
                    <a:cubicBezTo>
                      <a:pt x="40" y="19"/>
                      <a:pt x="34" y="17"/>
                      <a:pt x="33" y="20"/>
                    </a:cubicBezTo>
                    <a:cubicBezTo>
                      <a:pt x="25" y="20"/>
                      <a:pt x="16" y="14"/>
                      <a:pt x="7" y="18"/>
                    </a:cubicBezTo>
                    <a:cubicBezTo>
                      <a:pt x="0" y="13"/>
                      <a:pt x="5" y="7"/>
                      <a:pt x="6"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15" name="Freeform 281">
                <a:extLst>
                  <a:ext uri="{FF2B5EF4-FFF2-40B4-BE49-F238E27FC236}">
                    <a16:creationId xmlns:a16="http://schemas.microsoft.com/office/drawing/2014/main" id="{95522CA3-1169-4C09-5014-6594E4566A2C}"/>
                  </a:ext>
                </a:extLst>
              </p:cNvPr>
              <p:cNvSpPr/>
              <p:nvPr/>
            </p:nvSpPr>
            <p:spPr bwMode="auto">
              <a:xfrm>
                <a:off x="478" y="2510"/>
                <a:ext cx="37" cy="26"/>
              </a:xfrm>
              <a:custGeom>
                <a:avLst/>
                <a:gdLst>
                  <a:gd name="T0" fmla="*/ 32 w 32"/>
                  <a:gd name="T1" fmla="*/ 10 h 23"/>
                  <a:gd name="T2" fmla="*/ 28 w 32"/>
                  <a:gd name="T3" fmla="*/ 15 h 23"/>
                  <a:gd name="T4" fmla="*/ 21 w 32"/>
                  <a:gd name="T5" fmla="*/ 22 h 23"/>
                  <a:gd name="T6" fmla="*/ 0 w 32"/>
                  <a:gd name="T7" fmla="*/ 18 h 23"/>
                  <a:gd name="T8" fmla="*/ 21 w 32"/>
                  <a:gd name="T9" fmla="*/ 0 h 23"/>
                  <a:gd name="T10" fmla="*/ 32 w 32"/>
                  <a:gd name="T11" fmla="*/ 10 h 23"/>
                </a:gdLst>
                <a:ahLst/>
                <a:cxnLst>
                  <a:cxn ang="0">
                    <a:pos x="T0" y="T1"/>
                  </a:cxn>
                  <a:cxn ang="0">
                    <a:pos x="T2" y="T3"/>
                  </a:cxn>
                  <a:cxn ang="0">
                    <a:pos x="T4" y="T5"/>
                  </a:cxn>
                  <a:cxn ang="0">
                    <a:pos x="T6" y="T7"/>
                  </a:cxn>
                  <a:cxn ang="0">
                    <a:pos x="T8" y="T9"/>
                  </a:cxn>
                  <a:cxn ang="0">
                    <a:pos x="T10" y="T11"/>
                  </a:cxn>
                </a:cxnLst>
                <a:rect l="0" t="0" r="r" b="b"/>
                <a:pathLst>
                  <a:path w="32" h="23">
                    <a:moveTo>
                      <a:pt x="32" y="10"/>
                    </a:moveTo>
                    <a:cubicBezTo>
                      <a:pt x="29" y="10"/>
                      <a:pt x="28" y="12"/>
                      <a:pt x="28" y="15"/>
                    </a:cubicBezTo>
                    <a:cubicBezTo>
                      <a:pt x="25" y="16"/>
                      <a:pt x="23" y="19"/>
                      <a:pt x="21" y="22"/>
                    </a:cubicBezTo>
                    <a:cubicBezTo>
                      <a:pt x="15" y="22"/>
                      <a:pt x="9" y="23"/>
                      <a:pt x="0" y="18"/>
                    </a:cubicBezTo>
                    <a:cubicBezTo>
                      <a:pt x="7" y="12"/>
                      <a:pt x="14" y="6"/>
                      <a:pt x="21" y="0"/>
                    </a:cubicBezTo>
                    <a:cubicBezTo>
                      <a:pt x="25" y="2"/>
                      <a:pt x="32" y="2"/>
                      <a:pt x="32"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16" name="Freeform 282">
                <a:extLst>
                  <a:ext uri="{FF2B5EF4-FFF2-40B4-BE49-F238E27FC236}">
                    <a16:creationId xmlns:a16="http://schemas.microsoft.com/office/drawing/2014/main" id="{66D2F3F7-F981-AF2F-3A66-CB3AF31EB672}"/>
                  </a:ext>
                </a:extLst>
              </p:cNvPr>
              <p:cNvSpPr/>
              <p:nvPr/>
            </p:nvSpPr>
            <p:spPr bwMode="auto">
              <a:xfrm>
                <a:off x="239" y="2133"/>
                <a:ext cx="30" cy="52"/>
              </a:xfrm>
              <a:custGeom>
                <a:avLst/>
                <a:gdLst>
                  <a:gd name="T0" fmla="*/ 0 w 26"/>
                  <a:gd name="T1" fmla="*/ 1 h 46"/>
                  <a:gd name="T2" fmla="*/ 22 w 26"/>
                  <a:gd name="T3" fmla="*/ 21 h 46"/>
                  <a:gd name="T4" fmla="*/ 21 w 26"/>
                  <a:gd name="T5" fmla="*/ 40 h 46"/>
                  <a:gd name="T6" fmla="*/ 14 w 26"/>
                  <a:gd name="T7" fmla="*/ 31 h 46"/>
                  <a:gd name="T8" fmla="*/ 14 w 26"/>
                  <a:gd name="T9" fmla="*/ 24 h 46"/>
                  <a:gd name="T10" fmla="*/ 0 w 26"/>
                  <a:gd name="T11" fmla="*/ 1 h 46"/>
                </a:gdLst>
                <a:ahLst/>
                <a:cxnLst>
                  <a:cxn ang="0">
                    <a:pos x="T0" y="T1"/>
                  </a:cxn>
                  <a:cxn ang="0">
                    <a:pos x="T2" y="T3"/>
                  </a:cxn>
                  <a:cxn ang="0">
                    <a:pos x="T4" y="T5"/>
                  </a:cxn>
                  <a:cxn ang="0">
                    <a:pos x="T6" y="T7"/>
                  </a:cxn>
                  <a:cxn ang="0">
                    <a:pos x="T8" y="T9"/>
                  </a:cxn>
                  <a:cxn ang="0">
                    <a:pos x="T10" y="T11"/>
                  </a:cxn>
                </a:cxnLst>
                <a:rect l="0" t="0" r="r" b="b"/>
                <a:pathLst>
                  <a:path w="26" h="46">
                    <a:moveTo>
                      <a:pt x="0" y="1"/>
                    </a:moveTo>
                    <a:cubicBezTo>
                      <a:pt x="16" y="0"/>
                      <a:pt x="20" y="10"/>
                      <a:pt x="22" y="21"/>
                    </a:cubicBezTo>
                    <a:cubicBezTo>
                      <a:pt x="23" y="28"/>
                      <a:pt x="26" y="37"/>
                      <a:pt x="21" y="40"/>
                    </a:cubicBezTo>
                    <a:cubicBezTo>
                      <a:pt x="12" y="46"/>
                      <a:pt x="15" y="35"/>
                      <a:pt x="14" y="31"/>
                    </a:cubicBezTo>
                    <a:cubicBezTo>
                      <a:pt x="13" y="29"/>
                      <a:pt x="14" y="26"/>
                      <a:pt x="14" y="24"/>
                    </a:cubicBezTo>
                    <a:cubicBezTo>
                      <a:pt x="13" y="15"/>
                      <a:pt x="10" y="7"/>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17" name="Freeform 283">
                <a:extLst>
                  <a:ext uri="{FF2B5EF4-FFF2-40B4-BE49-F238E27FC236}">
                    <a16:creationId xmlns:a16="http://schemas.microsoft.com/office/drawing/2014/main" id="{B8BD1664-322B-DF94-9664-CDC89E043225}"/>
                  </a:ext>
                </a:extLst>
              </p:cNvPr>
              <p:cNvSpPr/>
              <p:nvPr/>
            </p:nvSpPr>
            <p:spPr bwMode="auto">
              <a:xfrm>
                <a:off x="245" y="2214"/>
                <a:ext cx="55" cy="31"/>
              </a:xfrm>
              <a:custGeom>
                <a:avLst/>
                <a:gdLst>
                  <a:gd name="T0" fmla="*/ 48 w 48"/>
                  <a:gd name="T1" fmla="*/ 0 h 27"/>
                  <a:gd name="T2" fmla="*/ 28 w 48"/>
                  <a:gd name="T3" fmla="*/ 24 h 27"/>
                  <a:gd name="T4" fmla="*/ 22 w 48"/>
                  <a:gd name="T5" fmla="*/ 23 h 27"/>
                  <a:gd name="T6" fmla="*/ 5 w 48"/>
                  <a:gd name="T7" fmla="*/ 14 h 27"/>
                  <a:gd name="T8" fmla="*/ 0 w 48"/>
                  <a:gd name="T9" fmla="*/ 11 h 27"/>
                  <a:gd name="T10" fmla="*/ 25 w 48"/>
                  <a:gd name="T11" fmla="*/ 12 h 27"/>
                  <a:gd name="T12" fmla="*/ 48 w 48"/>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48" h="27">
                    <a:moveTo>
                      <a:pt x="48" y="0"/>
                    </a:moveTo>
                    <a:cubicBezTo>
                      <a:pt x="43" y="11"/>
                      <a:pt x="33" y="16"/>
                      <a:pt x="28" y="24"/>
                    </a:cubicBezTo>
                    <a:cubicBezTo>
                      <a:pt x="26" y="27"/>
                      <a:pt x="23" y="25"/>
                      <a:pt x="22" y="23"/>
                    </a:cubicBezTo>
                    <a:cubicBezTo>
                      <a:pt x="20" y="13"/>
                      <a:pt x="12" y="14"/>
                      <a:pt x="5" y="14"/>
                    </a:cubicBezTo>
                    <a:cubicBezTo>
                      <a:pt x="3" y="14"/>
                      <a:pt x="1" y="14"/>
                      <a:pt x="0" y="11"/>
                    </a:cubicBezTo>
                    <a:cubicBezTo>
                      <a:pt x="9" y="11"/>
                      <a:pt x="17" y="11"/>
                      <a:pt x="25" y="12"/>
                    </a:cubicBezTo>
                    <a:cubicBezTo>
                      <a:pt x="35" y="14"/>
                      <a:pt x="38" y="2"/>
                      <a:pt x="4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18" name="Freeform 284">
                <a:extLst>
                  <a:ext uri="{FF2B5EF4-FFF2-40B4-BE49-F238E27FC236}">
                    <a16:creationId xmlns:a16="http://schemas.microsoft.com/office/drawing/2014/main" id="{BC63F6B5-4BA6-C7B9-CDA6-9DC9506D21A8}"/>
                  </a:ext>
                </a:extLst>
              </p:cNvPr>
              <p:cNvSpPr/>
              <p:nvPr/>
            </p:nvSpPr>
            <p:spPr bwMode="auto">
              <a:xfrm>
                <a:off x="291" y="2146"/>
                <a:ext cx="16" cy="43"/>
              </a:xfrm>
              <a:custGeom>
                <a:avLst/>
                <a:gdLst>
                  <a:gd name="T0" fmla="*/ 8 w 14"/>
                  <a:gd name="T1" fmla="*/ 0 h 37"/>
                  <a:gd name="T2" fmla="*/ 11 w 14"/>
                  <a:gd name="T3" fmla="*/ 37 h 37"/>
                  <a:gd name="T4" fmla="*/ 8 w 14"/>
                  <a:gd name="T5" fmla="*/ 0 h 37"/>
                </a:gdLst>
                <a:ahLst/>
                <a:cxnLst>
                  <a:cxn ang="0">
                    <a:pos x="T0" y="T1"/>
                  </a:cxn>
                  <a:cxn ang="0">
                    <a:pos x="T2" y="T3"/>
                  </a:cxn>
                  <a:cxn ang="0">
                    <a:pos x="T4" y="T5"/>
                  </a:cxn>
                </a:cxnLst>
                <a:rect l="0" t="0" r="r" b="b"/>
                <a:pathLst>
                  <a:path w="14" h="37">
                    <a:moveTo>
                      <a:pt x="8" y="0"/>
                    </a:moveTo>
                    <a:cubicBezTo>
                      <a:pt x="14" y="13"/>
                      <a:pt x="12" y="24"/>
                      <a:pt x="11" y="37"/>
                    </a:cubicBezTo>
                    <a:cubicBezTo>
                      <a:pt x="1" y="25"/>
                      <a:pt x="0" y="19"/>
                      <a:pt x="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19" name="Freeform 285">
                <a:extLst>
                  <a:ext uri="{FF2B5EF4-FFF2-40B4-BE49-F238E27FC236}">
                    <a16:creationId xmlns:a16="http://schemas.microsoft.com/office/drawing/2014/main" id="{9F2E97BB-58FB-B9A6-9BF2-0172AB4A4C23}"/>
                  </a:ext>
                </a:extLst>
              </p:cNvPr>
              <p:cNvSpPr/>
              <p:nvPr/>
            </p:nvSpPr>
            <p:spPr bwMode="auto">
              <a:xfrm>
                <a:off x="268" y="2177"/>
                <a:ext cx="27" cy="22"/>
              </a:xfrm>
              <a:custGeom>
                <a:avLst/>
                <a:gdLst>
                  <a:gd name="T0" fmla="*/ 4 w 24"/>
                  <a:gd name="T1" fmla="*/ 0 h 19"/>
                  <a:gd name="T2" fmla="*/ 24 w 24"/>
                  <a:gd name="T3" fmla="*/ 16 h 19"/>
                  <a:gd name="T4" fmla="*/ 4 w 24"/>
                  <a:gd name="T5" fmla="*/ 0 h 19"/>
                </a:gdLst>
                <a:ahLst/>
                <a:cxnLst>
                  <a:cxn ang="0">
                    <a:pos x="T0" y="T1"/>
                  </a:cxn>
                  <a:cxn ang="0">
                    <a:pos x="T2" y="T3"/>
                  </a:cxn>
                  <a:cxn ang="0">
                    <a:pos x="T4" y="T5"/>
                  </a:cxn>
                </a:cxnLst>
                <a:rect l="0" t="0" r="r" b="b"/>
                <a:pathLst>
                  <a:path w="24" h="19">
                    <a:moveTo>
                      <a:pt x="4" y="0"/>
                    </a:moveTo>
                    <a:cubicBezTo>
                      <a:pt x="8" y="8"/>
                      <a:pt x="18" y="9"/>
                      <a:pt x="24" y="16"/>
                    </a:cubicBezTo>
                    <a:cubicBezTo>
                      <a:pt x="15" y="13"/>
                      <a:pt x="0" y="19"/>
                      <a:pt x="4"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0" name="Freeform 286">
                <a:extLst>
                  <a:ext uri="{FF2B5EF4-FFF2-40B4-BE49-F238E27FC236}">
                    <a16:creationId xmlns:a16="http://schemas.microsoft.com/office/drawing/2014/main" id="{C39E45E3-D694-0E7D-6881-25E3C1FE5FBD}"/>
                  </a:ext>
                </a:extLst>
              </p:cNvPr>
              <p:cNvSpPr/>
              <p:nvPr/>
            </p:nvSpPr>
            <p:spPr bwMode="auto">
              <a:xfrm>
                <a:off x="230" y="2188"/>
                <a:ext cx="20" cy="21"/>
              </a:xfrm>
              <a:custGeom>
                <a:avLst/>
                <a:gdLst>
                  <a:gd name="T0" fmla="*/ 17 w 17"/>
                  <a:gd name="T1" fmla="*/ 2 h 19"/>
                  <a:gd name="T2" fmla="*/ 0 w 17"/>
                  <a:gd name="T3" fmla="*/ 19 h 19"/>
                  <a:gd name="T4" fmla="*/ 17 w 17"/>
                  <a:gd name="T5" fmla="*/ 2 h 19"/>
                </a:gdLst>
                <a:ahLst/>
                <a:cxnLst>
                  <a:cxn ang="0">
                    <a:pos x="T0" y="T1"/>
                  </a:cxn>
                  <a:cxn ang="0">
                    <a:pos x="T2" y="T3"/>
                  </a:cxn>
                  <a:cxn ang="0">
                    <a:pos x="T4" y="T5"/>
                  </a:cxn>
                </a:cxnLst>
                <a:rect l="0" t="0" r="r" b="b"/>
                <a:pathLst>
                  <a:path w="17" h="19">
                    <a:moveTo>
                      <a:pt x="17" y="2"/>
                    </a:moveTo>
                    <a:cubicBezTo>
                      <a:pt x="11" y="9"/>
                      <a:pt x="4" y="11"/>
                      <a:pt x="0" y="19"/>
                    </a:cubicBezTo>
                    <a:cubicBezTo>
                      <a:pt x="0" y="3"/>
                      <a:pt x="3" y="0"/>
                      <a:pt x="1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1" name="Freeform 287">
                <a:extLst>
                  <a:ext uri="{FF2B5EF4-FFF2-40B4-BE49-F238E27FC236}">
                    <a16:creationId xmlns:a16="http://schemas.microsoft.com/office/drawing/2014/main" id="{A3932B23-450E-28C7-A763-1046ED41AAC0}"/>
                  </a:ext>
                </a:extLst>
              </p:cNvPr>
              <p:cNvSpPr/>
              <p:nvPr/>
            </p:nvSpPr>
            <p:spPr bwMode="auto">
              <a:xfrm>
                <a:off x="189" y="2194"/>
                <a:ext cx="23" cy="12"/>
              </a:xfrm>
              <a:custGeom>
                <a:avLst/>
                <a:gdLst>
                  <a:gd name="T0" fmla="*/ 0 w 20"/>
                  <a:gd name="T1" fmla="*/ 9 h 10"/>
                  <a:gd name="T2" fmla="*/ 20 w 20"/>
                  <a:gd name="T3" fmla="*/ 3 h 10"/>
                  <a:gd name="T4" fmla="*/ 0 w 20"/>
                  <a:gd name="T5" fmla="*/ 10 h 10"/>
                  <a:gd name="T6" fmla="*/ 0 w 20"/>
                  <a:gd name="T7" fmla="*/ 9 h 10"/>
                </a:gdLst>
                <a:ahLst/>
                <a:cxnLst>
                  <a:cxn ang="0">
                    <a:pos x="T0" y="T1"/>
                  </a:cxn>
                  <a:cxn ang="0">
                    <a:pos x="T2" y="T3"/>
                  </a:cxn>
                  <a:cxn ang="0">
                    <a:pos x="T4" y="T5"/>
                  </a:cxn>
                  <a:cxn ang="0">
                    <a:pos x="T6" y="T7"/>
                  </a:cxn>
                </a:cxnLst>
                <a:rect l="0" t="0" r="r" b="b"/>
                <a:pathLst>
                  <a:path w="20" h="10">
                    <a:moveTo>
                      <a:pt x="0" y="9"/>
                    </a:moveTo>
                    <a:cubicBezTo>
                      <a:pt x="5" y="0"/>
                      <a:pt x="5" y="0"/>
                      <a:pt x="20" y="3"/>
                    </a:cubicBezTo>
                    <a:cubicBezTo>
                      <a:pt x="12" y="5"/>
                      <a:pt x="7" y="10"/>
                      <a:pt x="0" y="10"/>
                    </a:cubicBezTo>
                    <a:lnTo>
                      <a:pt x="0" y="9"/>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2" name="Freeform 288">
                <a:extLst>
                  <a:ext uri="{FF2B5EF4-FFF2-40B4-BE49-F238E27FC236}">
                    <a16:creationId xmlns:a16="http://schemas.microsoft.com/office/drawing/2014/main" id="{C5D4B775-D93B-1FCF-DC82-0640C08486B9}"/>
                  </a:ext>
                </a:extLst>
              </p:cNvPr>
              <p:cNvSpPr/>
              <p:nvPr/>
            </p:nvSpPr>
            <p:spPr bwMode="auto">
              <a:xfrm>
                <a:off x="149" y="2225"/>
                <a:ext cx="21" cy="11"/>
              </a:xfrm>
              <a:custGeom>
                <a:avLst/>
                <a:gdLst>
                  <a:gd name="T0" fmla="*/ 0 w 19"/>
                  <a:gd name="T1" fmla="*/ 0 h 9"/>
                  <a:gd name="T2" fmla="*/ 19 w 19"/>
                  <a:gd name="T3" fmla="*/ 6 h 9"/>
                  <a:gd name="T4" fmla="*/ 0 w 19"/>
                  <a:gd name="T5" fmla="*/ 0 h 9"/>
                </a:gdLst>
                <a:ahLst/>
                <a:cxnLst>
                  <a:cxn ang="0">
                    <a:pos x="T0" y="T1"/>
                  </a:cxn>
                  <a:cxn ang="0">
                    <a:pos x="T2" y="T3"/>
                  </a:cxn>
                  <a:cxn ang="0">
                    <a:pos x="T4" y="T5"/>
                  </a:cxn>
                </a:cxnLst>
                <a:rect l="0" t="0" r="r" b="b"/>
                <a:pathLst>
                  <a:path w="19" h="9">
                    <a:moveTo>
                      <a:pt x="0" y="0"/>
                    </a:moveTo>
                    <a:cubicBezTo>
                      <a:pt x="6" y="2"/>
                      <a:pt x="12" y="4"/>
                      <a:pt x="19" y="6"/>
                    </a:cubicBezTo>
                    <a:cubicBezTo>
                      <a:pt x="11" y="9"/>
                      <a:pt x="5" y="7"/>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3" name="Freeform 289">
                <a:extLst>
                  <a:ext uri="{FF2B5EF4-FFF2-40B4-BE49-F238E27FC236}">
                    <a16:creationId xmlns:a16="http://schemas.microsoft.com/office/drawing/2014/main" id="{ABC4C874-0BF9-DC3D-D4B8-DBF45F0B7E21}"/>
                  </a:ext>
                </a:extLst>
              </p:cNvPr>
              <p:cNvSpPr/>
              <p:nvPr/>
            </p:nvSpPr>
            <p:spPr bwMode="auto">
              <a:xfrm>
                <a:off x="206" y="2213"/>
                <a:ext cx="10" cy="11"/>
              </a:xfrm>
              <a:custGeom>
                <a:avLst/>
                <a:gdLst>
                  <a:gd name="T0" fmla="*/ 9 w 9"/>
                  <a:gd name="T1" fmla="*/ 0 h 10"/>
                  <a:gd name="T2" fmla="*/ 0 w 9"/>
                  <a:gd name="T3" fmla="*/ 10 h 10"/>
                  <a:gd name="T4" fmla="*/ 9 w 9"/>
                  <a:gd name="T5" fmla="*/ 0 h 10"/>
                </a:gdLst>
                <a:ahLst/>
                <a:cxnLst>
                  <a:cxn ang="0">
                    <a:pos x="T0" y="T1"/>
                  </a:cxn>
                  <a:cxn ang="0">
                    <a:pos x="T2" y="T3"/>
                  </a:cxn>
                  <a:cxn ang="0">
                    <a:pos x="T4" y="T5"/>
                  </a:cxn>
                </a:cxnLst>
                <a:rect l="0" t="0" r="r" b="b"/>
                <a:pathLst>
                  <a:path w="9" h="10">
                    <a:moveTo>
                      <a:pt x="9" y="0"/>
                    </a:moveTo>
                    <a:cubicBezTo>
                      <a:pt x="9" y="5"/>
                      <a:pt x="6" y="9"/>
                      <a:pt x="0" y="10"/>
                    </a:cubicBezTo>
                    <a:cubicBezTo>
                      <a:pt x="1" y="3"/>
                      <a:pt x="5" y="1"/>
                      <a:pt x="9"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4" name="Freeform 290">
                <a:extLst>
                  <a:ext uri="{FF2B5EF4-FFF2-40B4-BE49-F238E27FC236}">
                    <a16:creationId xmlns:a16="http://schemas.microsoft.com/office/drawing/2014/main" id="{0B24347E-A274-CAC9-F481-1CBAB04FC71F}"/>
                  </a:ext>
                </a:extLst>
              </p:cNvPr>
              <p:cNvSpPr/>
              <p:nvPr/>
            </p:nvSpPr>
            <p:spPr bwMode="auto">
              <a:xfrm>
                <a:off x="216" y="2192"/>
                <a:ext cx="10" cy="7"/>
              </a:xfrm>
              <a:custGeom>
                <a:avLst/>
                <a:gdLst>
                  <a:gd name="T0" fmla="*/ 3 w 8"/>
                  <a:gd name="T1" fmla="*/ 6 h 6"/>
                  <a:gd name="T2" fmla="*/ 0 w 8"/>
                  <a:gd name="T3" fmla="*/ 3 h 6"/>
                  <a:gd name="T4" fmla="*/ 4 w 8"/>
                  <a:gd name="T5" fmla="*/ 0 h 6"/>
                  <a:gd name="T6" fmla="*/ 8 w 8"/>
                  <a:gd name="T7" fmla="*/ 3 h 6"/>
                  <a:gd name="T8" fmla="*/ 3 w 8"/>
                  <a:gd name="T9" fmla="*/ 6 h 6"/>
                </a:gdLst>
                <a:ahLst/>
                <a:cxnLst>
                  <a:cxn ang="0">
                    <a:pos x="T0" y="T1"/>
                  </a:cxn>
                  <a:cxn ang="0">
                    <a:pos x="T2" y="T3"/>
                  </a:cxn>
                  <a:cxn ang="0">
                    <a:pos x="T4" y="T5"/>
                  </a:cxn>
                  <a:cxn ang="0">
                    <a:pos x="T6" y="T7"/>
                  </a:cxn>
                  <a:cxn ang="0">
                    <a:pos x="T8" y="T9"/>
                  </a:cxn>
                </a:cxnLst>
                <a:rect l="0" t="0" r="r" b="b"/>
                <a:pathLst>
                  <a:path w="8" h="6">
                    <a:moveTo>
                      <a:pt x="3" y="6"/>
                    </a:moveTo>
                    <a:cubicBezTo>
                      <a:pt x="2" y="6"/>
                      <a:pt x="0" y="5"/>
                      <a:pt x="0" y="3"/>
                    </a:cubicBezTo>
                    <a:cubicBezTo>
                      <a:pt x="0" y="1"/>
                      <a:pt x="2" y="0"/>
                      <a:pt x="4" y="0"/>
                    </a:cubicBezTo>
                    <a:cubicBezTo>
                      <a:pt x="6" y="0"/>
                      <a:pt x="8" y="0"/>
                      <a:pt x="8" y="3"/>
                    </a:cubicBezTo>
                    <a:cubicBezTo>
                      <a:pt x="8" y="5"/>
                      <a:pt x="6" y="6"/>
                      <a:pt x="3"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5" name="Freeform 291">
                <a:extLst>
                  <a:ext uri="{FF2B5EF4-FFF2-40B4-BE49-F238E27FC236}">
                    <a16:creationId xmlns:a16="http://schemas.microsoft.com/office/drawing/2014/main" id="{0C3C0173-4832-8660-C318-7771F7DC3CEA}"/>
                  </a:ext>
                </a:extLst>
              </p:cNvPr>
              <p:cNvSpPr/>
              <p:nvPr/>
            </p:nvSpPr>
            <p:spPr bwMode="auto">
              <a:xfrm>
                <a:off x="169" y="2204"/>
                <a:ext cx="20" cy="6"/>
              </a:xfrm>
              <a:custGeom>
                <a:avLst/>
                <a:gdLst>
                  <a:gd name="T0" fmla="*/ 17 w 17"/>
                  <a:gd name="T1" fmla="*/ 2 h 6"/>
                  <a:gd name="T2" fmla="*/ 0 w 17"/>
                  <a:gd name="T3" fmla="*/ 6 h 6"/>
                  <a:gd name="T4" fmla="*/ 17 w 17"/>
                  <a:gd name="T5" fmla="*/ 1 h 6"/>
                  <a:gd name="T6" fmla="*/ 17 w 17"/>
                  <a:gd name="T7" fmla="*/ 2 h 6"/>
                </a:gdLst>
                <a:ahLst/>
                <a:cxnLst>
                  <a:cxn ang="0">
                    <a:pos x="T0" y="T1"/>
                  </a:cxn>
                  <a:cxn ang="0">
                    <a:pos x="T2" y="T3"/>
                  </a:cxn>
                  <a:cxn ang="0">
                    <a:pos x="T4" y="T5"/>
                  </a:cxn>
                  <a:cxn ang="0">
                    <a:pos x="T6" y="T7"/>
                  </a:cxn>
                </a:cxnLst>
                <a:rect l="0" t="0" r="r" b="b"/>
                <a:pathLst>
                  <a:path w="17" h="6">
                    <a:moveTo>
                      <a:pt x="17" y="2"/>
                    </a:moveTo>
                    <a:cubicBezTo>
                      <a:pt x="12" y="5"/>
                      <a:pt x="7" y="6"/>
                      <a:pt x="0" y="6"/>
                    </a:cubicBezTo>
                    <a:cubicBezTo>
                      <a:pt x="6" y="0"/>
                      <a:pt x="12" y="2"/>
                      <a:pt x="17" y="1"/>
                    </a:cubicBezTo>
                    <a:cubicBezTo>
                      <a:pt x="17" y="1"/>
                      <a:pt x="17" y="2"/>
                      <a:pt x="1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6" name="Freeform 292">
                <a:extLst>
                  <a:ext uri="{FF2B5EF4-FFF2-40B4-BE49-F238E27FC236}">
                    <a16:creationId xmlns:a16="http://schemas.microsoft.com/office/drawing/2014/main" id="{C0F12ACB-C342-876D-8E48-B68C81CCD723}"/>
                  </a:ext>
                </a:extLst>
              </p:cNvPr>
              <p:cNvSpPr/>
              <p:nvPr/>
            </p:nvSpPr>
            <p:spPr bwMode="auto">
              <a:xfrm>
                <a:off x="200" y="2229"/>
                <a:ext cx="4"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0"/>
                      <a:pt x="2" y="0"/>
                      <a:pt x="3" y="1"/>
                    </a:cubicBezTo>
                    <a:cubicBezTo>
                      <a:pt x="3" y="1"/>
                      <a:pt x="3" y="2"/>
                      <a:pt x="2" y="3"/>
                    </a:cubicBezTo>
                    <a:cubicBezTo>
                      <a:pt x="2" y="3"/>
                      <a:pt x="1" y="2"/>
                      <a:pt x="0" y="2"/>
                    </a:cubicBezTo>
                    <a:cubicBezTo>
                      <a:pt x="0" y="1"/>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7" name="Freeform 293">
                <a:extLst>
                  <a:ext uri="{FF2B5EF4-FFF2-40B4-BE49-F238E27FC236}">
                    <a16:creationId xmlns:a16="http://schemas.microsoft.com/office/drawing/2014/main" id="{3EA4D038-F654-F8DF-6EC6-8EE00167C852}"/>
                  </a:ext>
                </a:extLst>
              </p:cNvPr>
              <p:cNvSpPr/>
              <p:nvPr/>
            </p:nvSpPr>
            <p:spPr bwMode="auto">
              <a:xfrm>
                <a:off x="157" y="2122"/>
                <a:ext cx="4" cy="2"/>
              </a:xfrm>
              <a:custGeom>
                <a:avLst/>
                <a:gdLst>
                  <a:gd name="T0" fmla="*/ 4 w 4"/>
                  <a:gd name="T1" fmla="*/ 1 h 2"/>
                  <a:gd name="T2" fmla="*/ 2 w 4"/>
                  <a:gd name="T3" fmla="*/ 2 h 2"/>
                  <a:gd name="T4" fmla="*/ 0 w 4"/>
                  <a:gd name="T5" fmla="*/ 1 h 2"/>
                  <a:gd name="T6" fmla="*/ 2 w 4"/>
                  <a:gd name="T7" fmla="*/ 0 h 2"/>
                  <a:gd name="T8" fmla="*/ 4 w 4"/>
                  <a:gd name="T9" fmla="*/ 1 h 2"/>
                </a:gdLst>
                <a:ahLst/>
                <a:cxnLst>
                  <a:cxn ang="0">
                    <a:pos x="T0" y="T1"/>
                  </a:cxn>
                  <a:cxn ang="0">
                    <a:pos x="T2" y="T3"/>
                  </a:cxn>
                  <a:cxn ang="0">
                    <a:pos x="T4" y="T5"/>
                  </a:cxn>
                  <a:cxn ang="0">
                    <a:pos x="T6" y="T7"/>
                  </a:cxn>
                  <a:cxn ang="0">
                    <a:pos x="T8" y="T9"/>
                  </a:cxn>
                </a:cxnLst>
                <a:rect l="0" t="0" r="r" b="b"/>
                <a:pathLst>
                  <a:path w="4" h="2">
                    <a:moveTo>
                      <a:pt x="4" y="1"/>
                    </a:moveTo>
                    <a:cubicBezTo>
                      <a:pt x="3" y="2"/>
                      <a:pt x="3" y="2"/>
                      <a:pt x="2" y="2"/>
                    </a:cubicBezTo>
                    <a:cubicBezTo>
                      <a:pt x="2" y="2"/>
                      <a:pt x="1" y="2"/>
                      <a:pt x="0" y="1"/>
                    </a:cubicBezTo>
                    <a:cubicBezTo>
                      <a:pt x="1" y="1"/>
                      <a:pt x="2" y="0"/>
                      <a:pt x="2" y="0"/>
                    </a:cubicBezTo>
                    <a:cubicBezTo>
                      <a:pt x="3" y="0"/>
                      <a:pt x="3" y="1"/>
                      <a:pt x="4"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8" name="Freeform 294">
                <a:extLst>
                  <a:ext uri="{FF2B5EF4-FFF2-40B4-BE49-F238E27FC236}">
                    <a16:creationId xmlns:a16="http://schemas.microsoft.com/office/drawing/2014/main" id="{EC993F9D-7C1D-E171-65A9-EAC87E6022A5}"/>
                  </a:ext>
                </a:extLst>
              </p:cNvPr>
              <p:cNvSpPr/>
              <p:nvPr/>
            </p:nvSpPr>
            <p:spPr bwMode="auto">
              <a:xfrm>
                <a:off x="96" y="2124"/>
                <a:ext cx="7" cy="4"/>
              </a:xfrm>
              <a:custGeom>
                <a:avLst/>
                <a:gdLst>
                  <a:gd name="T0" fmla="*/ 6 w 6"/>
                  <a:gd name="T1" fmla="*/ 1 h 3"/>
                  <a:gd name="T2" fmla="*/ 1 w 6"/>
                  <a:gd name="T3" fmla="*/ 2 h 3"/>
                  <a:gd name="T4" fmla="*/ 0 w 6"/>
                  <a:gd name="T5" fmla="*/ 1 h 3"/>
                  <a:gd name="T6" fmla="*/ 6 w 6"/>
                  <a:gd name="T7" fmla="*/ 0 h 3"/>
                  <a:gd name="T8" fmla="*/ 6 w 6"/>
                  <a:gd name="T9" fmla="*/ 1 h 3"/>
                </a:gdLst>
                <a:ahLst/>
                <a:cxnLst>
                  <a:cxn ang="0">
                    <a:pos x="T0" y="T1"/>
                  </a:cxn>
                  <a:cxn ang="0">
                    <a:pos x="T2" y="T3"/>
                  </a:cxn>
                  <a:cxn ang="0">
                    <a:pos x="T4" y="T5"/>
                  </a:cxn>
                  <a:cxn ang="0">
                    <a:pos x="T6" y="T7"/>
                  </a:cxn>
                  <a:cxn ang="0">
                    <a:pos x="T8" y="T9"/>
                  </a:cxn>
                </a:cxnLst>
                <a:rect l="0" t="0" r="r" b="b"/>
                <a:pathLst>
                  <a:path w="6" h="3">
                    <a:moveTo>
                      <a:pt x="6" y="1"/>
                    </a:moveTo>
                    <a:cubicBezTo>
                      <a:pt x="5" y="2"/>
                      <a:pt x="3" y="3"/>
                      <a:pt x="1" y="2"/>
                    </a:cubicBezTo>
                    <a:cubicBezTo>
                      <a:pt x="1" y="2"/>
                      <a:pt x="1" y="2"/>
                      <a:pt x="0" y="1"/>
                    </a:cubicBezTo>
                    <a:cubicBezTo>
                      <a:pt x="2" y="1"/>
                      <a:pt x="4" y="1"/>
                      <a:pt x="6" y="0"/>
                    </a:cubicBezTo>
                    <a:cubicBezTo>
                      <a:pt x="6" y="0"/>
                      <a:pt x="6" y="1"/>
                      <a:pt x="6"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9" name="Freeform 295">
                <a:extLst>
                  <a:ext uri="{FF2B5EF4-FFF2-40B4-BE49-F238E27FC236}">
                    <a16:creationId xmlns:a16="http://schemas.microsoft.com/office/drawing/2014/main" id="{60ACAC67-D976-C96A-0923-5BDEAF98EB0C}"/>
                  </a:ext>
                </a:extLst>
              </p:cNvPr>
              <p:cNvSpPr/>
              <p:nvPr/>
            </p:nvSpPr>
            <p:spPr bwMode="auto">
              <a:xfrm>
                <a:off x="302" y="2200"/>
                <a:ext cx="3" cy="4"/>
              </a:xfrm>
              <a:custGeom>
                <a:avLst/>
                <a:gdLst>
                  <a:gd name="T0" fmla="*/ 0 w 2"/>
                  <a:gd name="T1" fmla="*/ 0 h 3"/>
                  <a:gd name="T2" fmla="*/ 2 w 2"/>
                  <a:gd name="T3" fmla="*/ 2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0" y="1"/>
                      <a:pt x="1" y="1"/>
                      <a:pt x="2" y="2"/>
                    </a:cubicBezTo>
                    <a:cubicBezTo>
                      <a:pt x="1" y="2"/>
                      <a:pt x="1" y="3"/>
                      <a:pt x="1" y="3"/>
                    </a:cubicBezTo>
                    <a:cubicBezTo>
                      <a:pt x="0" y="2"/>
                      <a:pt x="0"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0" name="Freeform 296">
                <a:extLst>
                  <a:ext uri="{FF2B5EF4-FFF2-40B4-BE49-F238E27FC236}">
                    <a16:creationId xmlns:a16="http://schemas.microsoft.com/office/drawing/2014/main" id="{7DA2D868-D1CE-15D0-6689-ED31BAC808BB}"/>
                  </a:ext>
                </a:extLst>
              </p:cNvPr>
              <p:cNvSpPr/>
              <p:nvPr/>
            </p:nvSpPr>
            <p:spPr bwMode="auto">
              <a:xfrm>
                <a:off x="301" y="2199"/>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1" name="Freeform 297">
                <a:extLst>
                  <a:ext uri="{FF2B5EF4-FFF2-40B4-BE49-F238E27FC236}">
                    <a16:creationId xmlns:a16="http://schemas.microsoft.com/office/drawing/2014/main" id="{BF975497-9212-3D71-F586-21D50AFFF991}"/>
                  </a:ext>
                </a:extLst>
              </p:cNvPr>
              <p:cNvSpPr/>
              <p:nvPr/>
            </p:nvSpPr>
            <p:spPr bwMode="auto">
              <a:xfrm>
                <a:off x="245" y="2473"/>
                <a:ext cx="213" cy="213"/>
              </a:xfrm>
              <a:custGeom>
                <a:avLst/>
                <a:gdLst>
                  <a:gd name="T0" fmla="*/ 179 w 186"/>
                  <a:gd name="T1" fmla="*/ 74 h 186"/>
                  <a:gd name="T2" fmla="*/ 180 w 186"/>
                  <a:gd name="T3" fmla="*/ 88 h 186"/>
                  <a:gd name="T4" fmla="*/ 181 w 186"/>
                  <a:gd name="T5" fmla="*/ 110 h 186"/>
                  <a:gd name="T6" fmla="*/ 177 w 186"/>
                  <a:gd name="T7" fmla="*/ 126 h 186"/>
                  <a:gd name="T8" fmla="*/ 164 w 186"/>
                  <a:gd name="T9" fmla="*/ 142 h 186"/>
                  <a:gd name="T10" fmla="*/ 159 w 186"/>
                  <a:gd name="T11" fmla="*/ 148 h 186"/>
                  <a:gd name="T12" fmla="*/ 140 w 186"/>
                  <a:gd name="T13" fmla="*/ 164 h 186"/>
                  <a:gd name="T14" fmla="*/ 132 w 186"/>
                  <a:gd name="T15" fmla="*/ 168 h 186"/>
                  <a:gd name="T16" fmla="*/ 110 w 186"/>
                  <a:gd name="T17" fmla="*/ 176 h 186"/>
                  <a:gd name="T18" fmla="*/ 97 w 186"/>
                  <a:gd name="T19" fmla="*/ 178 h 186"/>
                  <a:gd name="T20" fmla="*/ 70 w 186"/>
                  <a:gd name="T21" fmla="*/ 173 h 186"/>
                  <a:gd name="T22" fmla="*/ 65 w 186"/>
                  <a:gd name="T23" fmla="*/ 169 h 186"/>
                  <a:gd name="T24" fmla="*/ 29 w 186"/>
                  <a:gd name="T25" fmla="*/ 150 h 186"/>
                  <a:gd name="T26" fmla="*/ 23 w 186"/>
                  <a:gd name="T27" fmla="*/ 130 h 186"/>
                  <a:gd name="T28" fmla="*/ 22 w 186"/>
                  <a:gd name="T29" fmla="*/ 128 h 186"/>
                  <a:gd name="T30" fmla="*/ 13 w 186"/>
                  <a:gd name="T31" fmla="*/ 74 h 186"/>
                  <a:gd name="T32" fmla="*/ 42 w 186"/>
                  <a:gd name="T33" fmla="*/ 32 h 186"/>
                  <a:gd name="T34" fmla="*/ 66 w 186"/>
                  <a:gd name="T35" fmla="*/ 17 h 186"/>
                  <a:gd name="T36" fmla="*/ 91 w 186"/>
                  <a:gd name="T37" fmla="*/ 13 h 186"/>
                  <a:gd name="T38" fmla="*/ 105 w 186"/>
                  <a:gd name="T39" fmla="*/ 13 h 186"/>
                  <a:gd name="T40" fmla="*/ 129 w 186"/>
                  <a:gd name="T41" fmla="*/ 16 h 186"/>
                  <a:gd name="T42" fmla="*/ 140 w 186"/>
                  <a:gd name="T43" fmla="*/ 25 h 186"/>
                  <a:gd name="T44" fmla="*/ 169 w 186"/>
                  <a:gd name="T45" fmla="*/ 49 h 186"/>
                  <a:gd name="T46" fmla="*/ 173 w 186"/>
                  <a:gd name="T47" fmla="*/ 57 h 186"/>
                  <a:gd name="T48" fmla="*/ 179 w 186"/>
                  <a:gd name="T49" fmla="*/ 74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6" h="186">
                    <a:moveTo>
                      <a:pt x="179" y="74"/>
                    </a:moveTo>
                    <a:cubicBezTo>
                      <a:pt x="176" y="79"/>
                      <a:pt x="176" y="83"/>
                      <a:pt x="180" y="88"/>
                    </a:cubicBezTo>
                    <a:cubicBezTo>
                      <a:pt x="186" y="95"/>
                      <a:pt x="186" y="103"/>
                      <a:pt x="181" y="110"/>
                    </a:cubicBezTo>
                    <a:cubicBezTo>
                      <a:pt x="177" y="116"/>
                      <a:pt x="177" y="120"/>
                      <a:pt x="177" y="126"/>
                    </a:cubicBezTo>
                    <a:cubicBezTo>
                      <a:pt x="178" y="134"/>
                      <a:pt x="168" y="136"/>
                      <a:pt x="164" y="142"/>
                    </a:cubicBezTo>
                    <a:cubicBezTo>
                      <a:pt x="162" y="144"/>
                      <a:pt x="159" y="145"/>
                      <a:pt x="159" y="148"/>
                    </a:cubicBezTo>
                    <a:cubicBezTo>
                      <a:pt x="161" y="163"/>
                      <a:pt x="149" y="163"/>
                      <a:pt x="140" y="164"/>
                    </a:cubicBezTo>
                    <a:cubicBezTo>
                      <a:pt x="136" y="164"/>
                      <a:pt x="134" y="164"/>
                      <a:pt x="132" y="168"/>
                    </a:cubicBezTo>
                    <a:cubicBezTo>
                      <a:pt x="126" y="180"/>
                      <a:pt x="122" y="182"/>
                      <a:pt x="110" y="176"/>
                    </a:cubicBezTo>
                    <a:cubicBezTo>
                      <a:pt x="104" y="173"/>
                      <a:pt x="101" y="174"/>
                      <a:pt x="97" y="178"/>
                    </a:cubicBezTo>
                    <a:cubicBezTo>
                      <a:pt x="91" y="186"/>
                      <a:pt x="73" y="182"/>
                      <a:pt x="70" y="173"/>
                    </a:cubicBezTo>
                    <a:cubicBezTo>
                      <a:pt x="69" y="170"/>
                      <a:pt x="69" y="169"/>
                      <a:pt x="65" y="169"/>
                    </a:cubicBezTo>
                    <a:cubicBezTo>
                      <a:pt x="47" y="174"/>
                      <a:pt x="38" y="161"/>
                      <a:pt x="29" y="150"/>
                    </a:cubicBezTo>
                    <a:cubicBezTo>
                      <a:pt x="23" y="144"/>
                      <a:pt x="19" y="138"/>
                      <a:pt x="23" y="130"/>
                    </a:cubicBezTo>
                    <a:cubicBezTo>
                      <a:pt x="23" y="129"/>
                      <a:pt x="23" y="128"/>
                      <a:pt x="22" y="128"/>
                    </a:cubicBezTo>
                    <a:cubicBezTo>
                      <a:pt x="0" y="113"/>
                      <a:pt x="12" y="91"/>
                      <a:pt x="13" y="74"/>
                    </a:cubicBezTo>
                    <a:cubicBezTo>
                      <a:pt x="14" y="58"/>
                      <a:pt x="22" y="39"/>
                      <a:pt x="42" y="32"/>
                    </a:cubicBezTo>
                    <a:cubicBezTo>
                      <a:pt x="45" y="19"/>
                      <a:pt x="59" y="17"/>
                      <a:pt x="66" y="17"/>
                    </a:cubicBezTo>
                    <a:cubicBezTo>
                      <a:pt x="75" y="17"/>
                      <a:pt x="81" y="0"/>
                      <a:pt x="91" y="13"/>
                    </a:cubicBezTo>
                    <a:cubicBezTo>
                      <a:pt x="91" y="13"/>
                      <a:pt x="104" y="13"/>
                      <a:pt x="105" y="13"/>
                    </a:cubicBezTo>
                    <a:cubicBezTo>
                      <a:pt x="114" y="8"/>
                      <a:pt x="120" y="21"/>
                      <a:pt x="129" y="16"/>
                    </a:cubicBezTo>
                    <a:cubicBezTo>
                      <a:pt x="134" y="14"/>
                      <a:pt x="134" y="23"/>
                      <a:pt x="140" y="25"/>
                    </a:cubicBezTo>
                    <a:cubicBezTo>
                      <a:pt x="153" y="29"/>
                      <a:pt x="159" y="41"/>
                      <a:pt x="169" y="49"/>
                    </a:cubicBezTo>
                    <a:cubicBezTo>
                      <a:pt x="171" y="51"/>
                      <a:pt x="165" y="58"/>
                      <a:pt x="173" y="57"/>
                    </a:cubicBezTo>
                    <a:cubicBezTo>
                      <a:pt x="175" y="62"/>
                      <a:pt x="177" y="68"/>
                      <a:pt x="179" y="74"/>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2" name="Freeform 298">
                <a:extLst>
                  <a:ext uri="{FF2B5EF4-FFF2-40B4-BE49-F238E27FC236}">
                    <a16:creationId xmlns:a16="http://schemas.microsoft.com/office/drawing/2014/main" id="{EE1B5289-5963-A030-1A68-80821E7B56CC}"/>
                  </a:ext>
                </a:extLst>
              </p:cNvPr>
              <p:cNvSpPr/>
              <p:nvPr/>
            </p:nvSpPr>
            <p:spPr bwMode="auto">
              <a:xfrm>
                <a:off x="502" y="2527"/>
                <a:ext cx="88" cy="43"/>
              </a:xfrm>
              <a:custGeom>
                <a:avLst/>
                <a:gdLst>
                  <a:gd name="T0" fmla="*/ 0 w 77"/>
                  <a:gd name="T1" fmla="*/ 7 h 38"/>
                  <a:gd name="T2" fmla="*/ 7 w 77"/>
                  <a:gd name="T3" fmla="*/ 0 h 38"/>
                  <a:gd name="T4" fmla="*/ 17 w 77"/>
                  <a:gd name="T5" fmla="*/ 5 h 38"/>
                  <a:gd name="T6" fmla="*/ 39 w 77"/>
                  <a:gd name="T7" fmla="*/ 5 h 38"/>
                  <a:gd name="T8" fmla="*/ 27 w 77"/>
                  <a:gd name="T9" fmla="*/ 13 h 38"/>
                  <a:gd name="T10" fmla="*/ 40 w 77"/>
                  <a:gd name="T11" fmla="*/ 12 h 38"/>
                  <a:gd name="T12" fmla="*/ 68 w 77"/>
                  <a:gd name="T13" fmla="*/ 16 h 38"/>
                  <a:gd name="T14" fmla="*/ 73 w 77"/>
                  <a:gd name="T15" fmla="*/ 26 h 38"/>
                  <a:gd name="T16" fmla="*/ 59 w 77"/>
                  <a:gd name="T17" fmla="*/ 33 h 38"/>
                  <a:gd name="T18" fmla="*/ 41 w 77"/>
                  <a:gd name="T19" fmla="*/ 35 h 38"/>
                  <a:gd name="T20" fmla="*/ 24 w 77"/>
                  <a:gd name="T21" fmla="*/ 31 h 38"/>
                  <a:gd name="T22" fmla="*/ 22 w 77"/>
                  <a:gd name="T23" fmla="*/ 32 h 38"/>
                  <a:gd name="T24" fmla="*/ 20 w 77"/>
                  <a:gd name="T25" fmla="*/ 31 h 38"/>
                  <a:gd name="T26" fmla="*/ 17 w 77"/>
                  <a:gd name="T27" fmla="*/ 15 h 38"/>
                  <a:gd name="T28" fmla="*/ 16 w 77"/>
                  <a:gd name="T29" fmla="*/ 10 h 38"/>
                  <a:gd name="T30" fmla="*/ 0 w 77"/>
                  <a:gd name="T31" fmla="*/ 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7" h="38">
                    <a:moveTo>
                      <a:pt x="0" y="7"/>
                    </a:moveTo>
                    <a:cubicBezTo>
                      <a:pt x="2" y="4"/>
                      <a:pt x="4" y="1"/>
                      <a:pt x="7" y="0"/>
                    </a:cubicBezTo>
                    <a:cubicBezTo>
                      <a:pt x="8" y="6"/>
                      <a:pt x="13" y="5"/>
                      <a:pt x="17" y="5"/>
                    </a:cubicBezTo>
                    <a:cubicBezTo>
                      <a:pt x="24" y="5"/>
                      <a:pt x="30" y="5"/>
                      <a:pt x="39" y="5"/>
                    </a:cubicBezTo>
                    <a:cubicBezTo>
                      <a:pt x="35" y="11"/>
                      <a:pt x="30" y="10"/>
                      <a:pt x="27" y="13"/>
                    </a:cubicBezTo>
                    <a:cubicBezTo>
                      <a:pt x="32" y="17"/>
                      <a:pt x="36" y="13"/>
                      <a:pt x="40" y="12"/>
                    </a:cubicBezTo>
                    <a:cubicBezTo>
                      <a:pt x="50" y="8"/>
                      <a:pt x="59" y="11"/>
                      <a:pt x="68" y="16"/>
                    </a:cubicBezTo>
                    <a:cubicBezTo>
                      <a:pt x="71" y="18"/>
                      <a:pt x="77" y="22"/>
                      <a:pt x="73" y="26"/>
                    </a:cubicBezTo>
                    <a:cubicBezTo>
                      <a:pt x="70" y="30"/>
                      <a:pt x="65" y="35"/>
                      <a:pt x="59" y="33"/>
                    </a:cubicBezTo>
                    <a:cubicBezTo>
                      <a:pt x="52" y="30"/>
                      <a:pt x="46" y="22"/>
                      <a:pt x="41" y="35"/>
                    </a:cubicBezTo>
                    <a:cubicBezTo>
                      <a:pt x="39" y="38"/>
                      <a:pt x="30" y="32"/>
                      <a:pt x="24" y="31"/>
                    </a:cubicBezTo>
                    <a:cubicBezTo>
                      <a:pt x="23" y="32"/>
                      <a:pt x="22" y="32"/>
                      <a:pt x="22" y="32"/>
                    </a:cubicBezTo>
                    <a:cubicBezTo>
                      <a:pt x="21" y="31"/>
                      <a:pt x="20" y="31"/>
                      <a:pt x="20" y="31"/>
                    </a:cubicBezTo>
                    <a:cubicBezTo>
                      <a:pt x="19" y="26"/>
                      <a:pt x="33" y="18"/>
                      <a:pt x="17" y="15"/>
                    </a:cubicBezTo>
                    <a:cubicBezTo>
                      <a:pt x="20" y="12"/>
                      <a:pt x="19" y="10"/>
                      <a:pt x="16" y="10"/>
                    </a:cubicBezTo>
                    <a:cubicBezTo>
                      <a:pt x="11" y="9"/>
                      <a:pt x="6" y="8"/>
                      <a:pt x="0" y="7"/>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3" name="Freeform 299">
                <a:extLst>
                  <a:ext uri="{FF2B5EF4-FFF2-40B4-BE49-F238E27FC236}">
                    <a16:creationId xmlns:a16="http://schemas.microsoft.com/office/drawing/2014/main" id="{356C430F-C388-D1A7-8A8C-3CC9A7A9C0EC}"/>
                  </a:ext>
                </a:extLst>
              </p:cNvPr>
              <p:cNvSpPr/>
              <p:nvPr/>
            </p:nvSpPr>
            <p:spPr bwMode="auto">
              <a:xfrm>
                <a:off x="500" y="2576"/>
                <a:ext cx="32" cy="19"/>
              </a:xfrm>
              <a:custGeom>
                <a:avLst/>
                <a:gdLst>
                  <a:gd name="T0" fmla="*/ 16 w 28"/>
                  <a:gd name="T1" fmla="*/ 0 h 17"/>
                  <a:gd name="T2" fmla="*/ 28 w 28"/>
                  <a:gd name="T3" fmla="*/ 7 h 17"/>
                  <a:gd name="T4" fmla="*/ 19 w 28"/>
                  <a:gd name="T5" fmla="*/ 15 h 17"/>
                  <a:gd name="T6" fmla="*/ 6 w 28"/>
                  <a:gd name="T7" fmla="*/ 11 h 17"/>
                  <a:gd name="T8" fmla="*/ 7 w 28"/>
                  <a:gd name="T9" fmla="*/ 2 h 17"/>
                  <a:gd name="T10" fmla="*/ 16 w 28"/>
                  <a:gd name="T11" fmla="*/ 0 h 17"/>
                </a:gdLst>
                <a:ahLst/>
                <a:cxnLst>
                  <a:cxn ang="0">
                    <a:pos x="T0" y="T1"/>
                  </a:cxn>
                  <a:cxn ang="0">
                    <a:pos x="T2" y="T3"/>
                  </a:cxn>
                  <a:cxn ang="0">
                    <a:pos x="T4" y="T5"/>
                  </a:cxn>
                  <a:cxn ang="0">
                    <a:pos x="T6" y="T7"/>
                  </a:cxn>
                  <a:cxn ang="0">
                    <a:pos x="T8" y="T9"/>
                  </a:cxn>
                  <a:cxn ang="0">
                    <a:pos x="T10" y="T11"/>
                  </a:cxn>
                </a:cxnLst>
                <a:rect l="0" t="0" r="r" b="b"/>
                <a:pathLst>
                  <a:path w="28" h="17">
                    <a:moveTo>
                      <a:pt x="16" y="0"/>
                    </a:moveTo>
                    <a:cubicBezTo>
                      <a:pt x="20" y="2"/>
                      <a:pt x="27" y="1"/>
                      <a:pt x="28" y="7"/>
                    </a:cubicBezTo>
                    <a:cubicBezTo>
                      <a:pt x="28" y="11"/>
                      <a:pt x="22" y="12"/>
                      <a:pt x="19" y="15"/>
                    </a:cubicBezTo>
                    <a:cubicBezTo>
                      <a:pt x="14" y="17"/>
                      <a:pt x="10" y="13"/>
                      <a:pt x="6" y="11"/>
                    </a:cubicBezTo>
                    <a:cubicBezTo>
                      <a:pt x="0" y="7"/>
                      <a:pt x="1" y="4"/>
                      <a:pt x="7" y="2"/>
                    </a:cubicBezTo>
                    <a:cubicBezTo>
                      <a:pt x="10" y="1"/>
                      <a:pt x="13" y="1"/>
                      <a:pt x="16"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 name="Freeform 300">
                <a:extLst>
                  <a:ext uri="{FF2B5EF4-FFF2-40B4-BE49-F238E27FC236}">
                    <a16:creationId xmlns:a16="http://schemas.microsoft.com/office/drawing/2014/main" id="{0EE58D4C-AFE1-6E9F-BDAA-AE044D951B7A}"/>
                  </a:ext>
                </a:extLst>
              </p:cNvPr>
              <p:cNvSpPr/>
              <p:nvPr/>
            </p:nvSpPr>
            <p:spPr bwMode="auto">
              <a:xfrm>
                <a:off x="344" y="2723"/>
                <a:ext cx="21" cy="29"/>
              </a:xfrm>
              <a:custGeom>
                <a:avLst/>
                <a:gdLst>
                  <a:gd name="T0" fmla="*/ 19 w 19"/>
                  <a:gd name="T1" fmla="*/ 13 h 26"/>
                  <a:gd name="T2" fmla="*/ 15 w 19"/>
                  <a:gd name="T3" fmla="*/ 16 h 26"/>
                  <a:gd name="T4" fmla="*/ 0 w 19"/>
                  <a:gd name="T5" fmla="*/ 18 h 26"/>
                  <a:gd name="T6" fmla="*/ 2 w 19"/>
                  <a:gd name="T7" fmla="*/ 12 h 26"/>
                  <a:gd name="T8" fmla="*/ 9 w 19"/>
                  <a:gd name="T9" fmla="*/ 0 h 26"/>
                  <a:gd name="T10" fmla="*/ 19 w 19"/>
                  <a:gd name="T11" fmla="*/ 13 h 26"/>
                </a:gdLst>
                <a:ahLst/>
                <a:cxnLst>
                  <a:cxn ang="0">
                    <a:pos x="T0" y="T1"/>
                  </a:cxn>
                  <a:cxn ang="0">
                    <a:pos x="T2" y="T3"/>
                  </a:cxn>
                  <a:cxn ang="0">
                    <a:pos x="T4" y="T5"/>
                  </a:cxn>
                  <a:cxn ang="0">
                    <a:pos x="T6" y="T7"/>
                  </a:cxn>
                  <a:cxn ang="0">
                    <a:pos x="T8" y="T9"/>
                  </a:cxn>
                  <a:cxn ang="0">
                    <a:pos x="T10" y="T11"/>
                  </a:cxn>
                </a:cxnLst>
                <a:rect l="0" t="0" r="r" b="b"/>
                <a:pathLst>
                  <a:path w="19" h="26">
                    <a:moveTo>
                      <a:pt x="19" y="13"/>
                    </a:moveTo>
                    <a:cubicBezTo>
                      <a:pt x="18" y="14"/>
                      <a:pt x="16" y="15"/>
                      <a:pt x="15" y="16"/>
                    </a:cubicBezTo>
                    <a:cubicBezTo>
                      <a:pt x="10" y="26"/>
                      <a:pt x="6" y="25"/>
                      <a:pt x="0" y="18"/>
                    </a:cubicBezTo>
                    <a:cubicBezTo>
                      <a:pt x="1" y="16"/>
                      <a:pt x="1" y="14"/>
                      <a:pt x="2" y="12"/>
                    </a:cubicBezTo>
                    <a:cubicBezTo>
                      <a:pt x="5" y="8"/>
                      <a:pt x="3" y="0"/>
                      <a:pt x="9" y="0"/>
                    </a:cubicBezTo>
                    <a:cubicBezTo>
                      <a:pt x="14" y="0"/>
                      <a:pt x="18" y="7"/>
                      <a:pt x="19" y="1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 name="Freeform 301">
                <a:extLst>
                  <a:ext uri="{FF2B5EF4-FFF2-40B4-BE49-F238E27FC236}">
                    <a16:creationId xmlns:a16="http://schemas.microsoft.com/office/drawing/2014/main" id="{CDBE52E5-59C8-7CE4-850E-3698EAB5AF4E}"/>
                  </a:ext>
                </a:extLst>
              </p:cNvPr>
              <p:cNvSpPr/>
              <p:nvPr/>
            </p:nvSpPr>
            <p:spPr bwMode="auto">
              <a:xfrm>
                <a:off x="443" y="2535"/>
                <a:ext cx="28" cy="23"/>
              </a:xfrm>
              <a:custGeom>
                <a:avLst/>
                <a:gdLst>
                  <a:gd name="T0" fmla="*/ 6 w 24"/>
                  <a:gd name="T1" fmla="*/ 20 h 20"/>
                  <a:gd name="T2" fmla="*/ 0 w 24"/>
                  <a:gd name="T3" fmla="*/ 3 h 20"/>
                  <a:gd name="T4" fmla="*/ 19 w 24"/>
                  <a:gd name="T5" fmla="*/ 0 h 20"/>
                  <a:gd name="T6" fmla="*/ 23 w 24"/>
                  <a:gd name="T7" fmla="*/ 3 h 20"/>
                  <a:gd name="T8" fmla="*/ 21 w 24"/>
                  <a:gd name="T9" fmla="*/ 8 h 20"/>
                  <a:gd name="T10" fmla="*/ 6 w 24"/>
                  <a:gd name="T11" fmla="*/ 20 h 20"/>
                </a:gdLst>
                <a:ahLst/>
                <a:cxnLst>
                  <a:cxn ang="0">
                    <a:pos x="T0" y="T1"/>
                  </a:cxn>
                  <a:cxn ang="0">
                    <a:pos x="T2" y="T3"/>
                  </a:cxn>
                  <a:cxn ang="0">
                    <a:pos x="T4" y="T5"/>
                  </a:cxn>
                  <a:cxn ang="0">
                    <a:pos x="T6" y="T7"/>
                  </a:cxn>
                  <a:cxn ang="0">
                    <a:pos x="T8" y="T9"/>
                  </a:cxn>
                  <a:cxn ang="0">
                    <a:pos x="T10" y="T11"/>
                  </a:cxn>
                </a:cxnLst>
                <a:rect l="0" t="0" r="r" b="b"/>
                <a:pathLst>
                  <a:path w="24" h="20">
                    <a:moveTo>
                      <a:pt x="6" y="20"/>
                    </a:moveTo>
                    <a:cubicBezTo>
                      <a:pt x="4" y="14"/>
                      <a:pt x="2" y="8"/>
                      <a:pt x="0" y="3"/>
                    </a:cubicBezTo>
                    <a:cubicBezTo>
                      <a:pt x="6" y="2"/>
                      <a:pt x="12" y="1"/>
                      <a:pt x="19" y="0"/>
                    </a:cubicBezTo>
                    <a:cubicBezTo>
                      <a:pt x="21" y="0"/>
                      <a:pt x="23" y="1"/>
                      <a:pt x="23" y="3"/>
                    </a:cubicBezTo>
                    <a:cubicBezTo>
                      <a:pt x="24" y="5"/>
                      <a:pt x="23" y="7"/>
                      <a:pt x="21" y="8"/>
                    </a:cubicBezTo>
                    <a:cubicBezTo>
                      <a:pt x="16" y="12"/>
                      <a:pt x="11" y="16"/>
                      <a:pt x="6"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 name="Freeform 302">
                <a:extLst>
                  <a:ext uri="{FF2B5EF4-FFF2-40B4-BE49-F238E27FC236}">
                    <a16:creationId xmlns:a16="http://schemas.microsoft.com/office/drawing/2014/main" id="{987C8F4E-928F-8453-FDB9-949BA093CA01}"/>
                  </a:ext>
                </a:extLst>
              </p:cNvPr>
              <p:cNvSpPr/>
              <p:nvPr/>
            </p:nvSpPr>
            <p:spPr bwMode="auto">
              <a:xfrm>
                <a:off x="509" y="2544"/>
                <a:ext cx="31" cy="18"/>
              </a:xfrm>
              <a:custGeom>
                <a:avLst/>
                <a:gdLst>
                  <a:gd name="T0" fmla="*/ 11 w 27"/>
                  <a:gd name="T1" fmla="*/ 0 h 16"/>
                  <a:gd name="T2" fmla="*/ 14 w 27"/>
                  <a:gd name="T3" fmla="*/ 16 h 16"/>
                  <a:gd name="T4" fmla="*/ 2 w 27"/>
                  <a:gd name="T5" fmla="*/ 8 h 16"/>
                  <a:gd name="T6" fmla="*/ 11 w 27"/>
                  <a:gd name="T7" fmla="*/ 0 h 16"/>
                </a:gdLst>
                <a:ahLst/>
                <a:cxnLst>
                  <a:cxn ang="0">
                    <a:pos x="T0" y="T1"/>
                  </a:cxn>
                  <a:cxn ang="0">
                    <a:pos x="T2" y="T3"/>
                  </a:cxn>
                  <a:cxn ang="0">
                    <a:pos x="T4" y="T5"/>
                  </a:cxn>
                  <a:cxn ang="0">
                    <a:pos x="T6" y="T7"/>
                  </a:cxn>
                </a:cxnLst>
                <a:rect l="0" t="0" r="r" b="b"/>
                <a:pathLst>
                  <a:path w="27" h="16">
                    <a:moveTo>
                      <a:pt x="11" y="0"/>
                    </a:moveTo>
                    <a:cubicBezTo>
                      <a:pt x="27" y="3"/>
                      <a:pt x="13" y="11"/>
                      <a:pt x="14" y="16"/>
                    </a:cubicBezTo>
                    <a:cubicBezTo>
                      <a:pt x="8" y="16"/>
                      <a:pt x="3" y="13"/>
                      <a:pt x="2" y="8"/>
                    </a:cubicBezTo>
                    <a:cubicBezTo>
                      <a:pt x="0" y="2"/>
                      <a:pt x="7" y="2"/>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 name="Freeform 303">
                <a:extLst>
                  <a:ext uri="{FF2B5EF4-FFF2-40B4-BE49-F238E27FC236}">
                    <a16:creationId xmlns:a16="http://schemas.microsoft.com/office/drawing/2014/main" id="{025485DE-1D44-7F73-B702-9BCC1B630069}"/>
                  </a:ext>
                </a:extLst>
              </p:cNvPr>
              <p:cNvSpPr/>
              <p:nvPr/>
            </p:nvSpPr>
            <p:spPr bwMode="auto">
              <a:xfrm>
                <a:off x="365" y="2735"/>
                <a:ext cx="12" cy="17"/>
              </a:xfrm>
              <a:custGeom>
                <a:avLst/>
                <a:gdLst>
                  <a:gd name="T0" fmla="*/ 10 w 10"/>
                  <a:gd name="T1" fmla="*/ 7 h 15"/>
                  <a:gd name="T2" fmla="*/ 0 w 10"/>
                  <a:gd name="T3" fmla="*/ 2 h 15"/>
                  <a:gd name="T4" fmla="*/ 10 w 10"/>
                  <a:gd name="T5" fmla="*/ 7 h 15"/>
                </a:gdLst>
                <a:ahLst/>
                <a:cxnLst>
                  <a:cxn ang="0">
                    <a:pos x="T0" y="T1"/>
                  </a:cxn>
                  <a:cxn ang="0">
                    <a:pos x="T2" y="T3"/>
                  </a:cxn>
                  <a:cxn ang="0">
                    <a:pos x="T4" y="T5"/>
                  </a:cxn>
                </a:cxnLst>
                <a:rect l="0" t="0" r="r" b="b"/>
                <a:pathLst>
                  <a:path w="10" h="15">
                    <a:moveTo>
                      <a:pt x="10" y="7"/>
                    </a:moveTo>
                    <a:cubicBezTo>
                      <a:pt x="2" y="15"/>
                      <a:pt x="4" y="3"/>
                      <a:pt x="0" y="2"/>
                    </a:cubicBezTo>
                    <a:cubicBezTo>
                      <a:pt x="4" y="2"/>
                      <a:pt x="9" y="0"/>
                      <a:pt x="10"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 name="Freeform 304">
                <a:extLst>
                  <a:ext uri="{FF2B5EF4-FFF2-40B4-BE49-F238E27FC236}">
                    <a16:creationId xmlns:a16="http://schemas.microsoft.com/office/drawing/2014/main" id="{AF86C0E8-C1A7-A4EF-4E70-834BFA9EB1CF}"/>
                  </a:ext>
                </a:extLst>
              </p:cNvPr>
              <p:cNvSpPr/>
              <p:nvPr/>
            </p:nvSpPr>
            <p:spPr bwMode="auto">
              <a:xfrm>
                <a:off x="293" y="2732"/>
                <a:ext cx="5" cy="6"/>
              </a:xfrm>
              <a:custGeom>
                <a:avLst/>
                <a:gdLst>
                  <a:gd name="T0" fmla="*/ 4 w 4"/>
                  <a:gd name="T1" fmla="*/ 5 h 5"/>
                  <a:gd name="T2" fmla="*/ 0 w 4"/>
                  <a:gd name="T3" fmla="*/ 2 h 5"/>
                  <a:gd name="T4" fmla="*/ 4 w 4"/>
                  <a:gd name="T5" fmla="*/ 1 h 5"/>
                  <a:gd name="T6" fmla="*/ 4 w 4"/>
                  <a:gd name="T7" fmla="*/ 5 h 5"/>
                </a:gdLst>
                <a:ahLst/>
                <a:cxnLst>
                  <a:cxn ang="0">
                    <a:pos x="T0" y="T1"/>
                  </a:cxn>
                  <a:cxn ang="0">
                    <a:pos x="T2" y="T3"/>
                  </a:cxn>
                  <a:cxn ang="0">
                    <a:pos x="T4" y="T5"/>
                  </a:cxn>
                  <a:cxn ang="0">
                    <a:pos x="T6" y="T7"/>
                  </a:cxn>
                </a:cxnLst>
                <a:rect l="0" t="0" r="r" b="b"/>
                <a:pathLst>
                  <a:path w="4" h="5">
                    <a:moveTo>
                      <a:pt x="4" y="5"/>
                    </a:moveTo>
                    <a:cubicBezTo>
                      <a:pt x="3" y="4"/>
                      <a:pt x="2" y="3"/>
                      <a:pt x="0" y="2"/>
                    </a:cubicBezTo>
                    <a:cubicBezTo>
                      <a:pt x="1" y="1"/>
                      <a:pt x="3" y="0"/>
                      <a:pt x="4" y="1"/>
                    </a:cubicBezTo>
                    <a:cubicBezTo>
                      <a:pt x="4" y="1"/>
                      <a:pt x="4" y="3"/>
                      <a:pt x="4" y="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 name="Freeform 305">
                <a:extLst>
                  <a:ext uri="{FF2B5EF4-FFF2-40B4-BE49-F238E27FC236}">
                    <a16:creationId xmlns:a16="http://schemas.microsoft.com/office/drawing/2014/main" id="{388B91D9-14B6-92F9-C659-37D06F70BDE9}"/>
                  </a:ext>
                </a:extLst>
              </p:cNvPr>
              <p:cNvSpPr/>
              <p:nvPr/>
            </p:nvSpPr>
            <p:spPr bwMode="auto">
              <a:xfrm>
                <a:off x="439" y="2449"/>
                <a:ext cx="2" cy="3"/>
              </a:xfrm>
              <a:custGeom>
                <a:avLst/>
                <a:gdLst>
                  <a:gd name="T0" fmla="*/ 2 w 2"/>
                  <a:gd name="T1" fmla="*/ 0 h 3"/>
                  <a:gd name="T2" fmla="*/ 1 w 2"/>
                  <a:gd name="T3" fmla="*/ 3 h 3"/>
                  <a:gd name="T4" fmla="*/ 0 w 2"/>
                  <a:gd name="T5" fmla="*/ 3 h 3"/>
                  <a:gd name="T6" fmla="*/ 2 w 2"/>
                  <a:gd name="T7" fmla="*/ 0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1" y="1"/>
                      <a:pt x="1" y="2"/>
                      <a:pt x="1" y="3"/>
                    </a:cubicBezTo>
                    <a:cubicBezTo>
                      <a:pt x="0" y="3"/>
                      <a:pt x="0" y="3"/>
                      <a:pt x="0" y="3"/>
                    </a:cubicBezTo>
                    <a:cubicBezTo>
                      <a:pt x="0" y="2"/>
                      <a:pt x="1" y="1"/>
                      <a:pt x="2" y="0"/>
                    </a:cubicBezTo>
                    <a:cubicBezTo>
                      <a:pt x="2" y="0"/>
                      <a:pt x="2" y="0"/>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 name="Freeform 306">
                <a:extLst>
                  <a:ext uri="{FF2B5EF4-FFF2-40B4-BE49-F238E27FC236}">
                    <a16:creationId xmlns:a16="http://schemas.microsoft.com/office/drawing/2014/main" id="{E1CA02AA-EF21-83D3-3B16-E929CE8E295D}"/>
                  </a:ext>
                </a:extLst>
              </p:cNvPr>
              <p:cNvSpPr/>
              <p:nvPr/>
            </p:nvSpPr>
            <p:spPr bwMode="auto">
              <a:xfrm>
                <a:off x="456" y="267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1" y="1"/>
                      <a:pt x="1"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 name="Freeform 307">
                <a:extLst>
                  <a:ext uri="{FF2B5EF4-FFF2-40B4-BE49-F238E27FC236}">
                    <a16:creationId xmlns:a16="http://schemas.microsoft.com/office/drawing/2014/main" id="{FF8BED96-4637-4521-CDB8-CE1BAC7A821E}"/>
                  </a:ext>
                </a:extLst>
              </p:cNvPr>
              <p:cNvSpPr/>
              <p:nvPr/>
            </p:nvSpPr>
            <p:spPr bwMode="auto">
              <a:xfrm>
                <a:off x="527" y="2562"/>
                <a:ext cx="2" cy="4"/>
              </a:xfrm>
              <a:custGeom>
                <a:avLst/>
                <a:gdLst>
                  <a:gd name="T0" fmla="*/ 0 w 2"/>
                  <a:gd name="T1" fmla="*/ 1 h 3"/>
                  <a:gd name="T2" fmla="*/ 2 w 2"/>
                  <a:gd name="T3" fmla="*/ 0 h 3"/>
                  <a:gd name="T4" fmla="*/ 0 w 2"/>
                  <a:gd name="T5" fmla="*/ 3 h 3"/>
                  <a:gd name="T6" fmla="*/ 0 w 2"/>
                  <a:gd name="T7" fmla="*/ 1 h 3"/>
                </a:gdLst>
                <a:ahLst/>
                <a:cxnLst>
                  <a:cxn ang="0">
                    <a:pos x="T0" y="T1"/>
                  </a:cxn>
                  <a:cxn ang="0">
                    <a:pos x="T2" y="T3"/>
                  </a:cxn>
                  <a:cxn ang="0">
                    <a:pos x="T4" y="T5"/>
                  </a:cxn>
                  <a:cxn ang="0">
                    <a:pos x="T6" y="T7"/>
                  </a:cxn>
                </a:cxnLst>
                <a:rect l="0" t="0" r="r" b="b"/>
                <a:pathLst>
                  <a:path w="2" h="3">
                    <a:moveTo>
                      <a:pt x="0" y="1"/>
                    </a:moveTo>
                    <a:cubicBezTo>
                      <a:pt x="0" y="1"/>
                      <a:pt x="1" y="1"/>
                      <a:pt x="2" y="0"/>
                    </a:cubicBezTo>
                    <a:cubicBezTo>
                      <a:pt x="1" y="1"/>
                      <a:pt x="0" y="2"/>
                      <a:pt x="0" y="3"/>
                    </a:cubicBezTo>
                    <a:cubicBezTo>
                      <a:pt x="0" y="2"/>
                      <a:pt x="0" y="1"/>
                      <a:pt x="0"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 name="Freeform 308">
                <a:extLst>
                  <a:ext uri="{FF2B5EF4-FFF2-40B4-BE49-F238E27FC236}">
                    <a16:creationId xmlns:a16="http://schemas.microsoft.com/office/drawing/2014/main" id="{0FB086D1-A086-FEE2-D0EC-B63C28557A4E}"/>
                  </a:ext>
                </a:extLst>
              </p:cNvPr>
              <p:cNvSpPr/>
              <p:nvPr/>
            </p:nvSpPr>
            <p:spPr bwMode="auto">
              <a:xfrm>
                <a:off x="552" y="2191"/>
                <a:ext cx="198" cy="199"/>
              </a:xfrm>
              <a:custGeom>
                <a:avLst/>
                <a:gdLst>
                  <a:gd name="T0" fmla="*/ 171 w 172"/>
                  <a:gd name="T1" fmla="*/ 116 h 174"/>
                  <a:gd name="T2" fmla="*/ 158 w 172"/>
                  <a:gd name="T3" fmla="*/ 133 h 174"/>
                  <a:gd name="T4" fmla="*/ 141 w 172"/>
                  <a:gd name="T5" fmla="*/ 146 h 174"/>
                  <a:gd name="T6" fmla="*/ 135 w 172"/>
                  <a:gd name="T7" fmla="*/ 151 h 174"/>
                  <a:gd name="T8" fmla="*/ 114 w 172"/>
                  <a:gd name="T9" fmla="*/ 162 h 174"/>
                  <a:gd name="T10" fmla="*/ 105 w 172"/>
                  <a:gd name="T11" fmla="*/ 164 h 174"/>
                  <a:gd name="T12" fmla="*/ 81 w 172"/>
                  <a:gd name="T13" fmla="*/ 165 h 174"/>
                  <a:gd name="T14" fmla="*/ 70 w 172"/>
                  <a:gd name="T15" fmla="*/ 164 h 174"/>
                  <a:gd name="T16" fmla="*/ 45 w 172"/>
                  <a:gd name="T17" fmla="*/ 152 h 174"/>
                  <a:gd name="T18" fmla="*/ 42 w 172"/>
                  <a:gd name="T19" fmla="*/ 148 h 174"/>
                  <a:gd name="T20" fmla="*/ 9 w 172"/>
                  <a:gd name="T21" fmla="*/ 112 h 174"/>
                  <a:gd name="T22" fmla="*/ 5 w 172"/>
                  <a:gd name="T23" fmla="*/ 79 h 174"/>
                  <a:gd name="T24" fmla="*/ 22 w 172"/>
                  <a:gd name="T25" fmla="*/ 38 h 174"/>
                  <a:gd name="T26" fmla="*/ 61 w 172"/>
                  <a:gd name="T27" fmla="*/ 6 h 174"/>
                  <a:gd name="T28" fmla="*/ 84 w 172"/>
                  <a:gd name="T29" fmla="*/ 4 h 174"/>
                  <a:gd name="T30" fmla="*/ 92 w 172"/>
                  <a:gd name="T31" fmla="*/ 3 h 174"/>
                  <a:gd name="T32" fmla="*/ 97 w 172"/>
                  <a:gd name="T33" fmla="*/ 1 h 174"/>
                  <a:gd name="T34" fmla="*/ 130 w 172"/>
                  <a:gd name="T35" fmla="*/ 16 h 174"/>
                  <a:gd name="T36" fmla="*/ 159 w 172"/>
                  <a:gd name="T37" fmla="*/ 41 h 174"/>
                  <a:gd name="T38" fmla="*/ 162 w 172"/>
                  <a:gd name="T39" fmla="*/ 46 h 174"/>
                  <a:gd name="T40" fmla="*/ 170 w 172"/>
                  <a:gd name="T41" fmla="*/ 69 h 174"/>
                  <a:gd name="T42" fmla="*/ 172 w 172"/>
                  <a:gd name="T43" fmla="*/ 85 h 174"/>
                  <a:gd name="T44" fmla="*/ 171 w 172"/>
                  <a:gd name="T45" fmla="*/ 86 h 174"/>
                  <a:gd name="T46" fmla="*/ 170 w 172"/>
                  <a:gd name="T47" fmla="*/ 88 h 174"/>
                  <a:gd name="T48" fmla="*/ 171 w 172"/>
                  <a:gd name="T49" fmla="*/ 104 h 174"/>
                  <a:gd name="T50" fmla="*/ 171 w 172"/>
                  <a:gd name="T51"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2" h="174">
                    <a:moveTo>
                      <a:pt x="171" y="116"/>
                    </a:moveTo>
                    <a:cubicBezTo>
                      <a:pt x="165" y="121"/>
                      <a:pt x="159" y="124"/>
                      <a:pt x="158" y="133"/>
                    </a:cubicBezTo>
                    <a:cubicBezTo>
                      <a:pt x="158" y="142"/>
                      <a:pt x="147" y="142"/>
                      <a:pt x="141" y="146"/>
                    </a:cubicBezTo>
                    <a:cubicBezTo>
                      <a:pt x="139" y="148"/>
                      <a:pt x="136" y="148"/>
                      <a:pt x="135" y="151"/>
                    </a:cubicBezTo>
                    <a:cubicBezTo>
                      <a:pt x="134" y="165"/>
                      <a:pt x="123" y="162"/>
                      <a:pt x="114" y="162"/>
                    </a:cubicBezTo>
                    <a:cubicBezTo>
                      <a:pt x="111" y="162"/>
                      <a:pt x="108" y="160"/>
                      <a:pt x="105" y="164"/>
                    </a:cubicBezTo>
                    <a:cubicBezTo>
                      <a:pt x="97" y="174"/>
                      <a:pt x="92" y="174"/>
                      <a:pt x="81" y="165"/>
                    </a:cubicBezTo>
                    <a:cubicBezTo>
                      <a:pt x="77" y="161"/>
                      <a:pt x="75" y="161"/>
                      <a:pt x="70" y="164"/>
                    </a:cubicBezTo>
                    <a:cubicBezTo>
                      <a:pt x="61" y="170"/>
                      <a:pt x="47" y="163"/>
                      <a:pt x="45" y="152"/>
                    </a:cubicBezTo>
                    <a:cubicBezTo>
                      <a:pt x="45" y="150"/>
                      <a:pt x="44" y="149"/>
                      <a:pt x="42" y="148"/>
                    </a:cubicBezTo>
                    <a:cubicBezTo>
                      <a:pt x="18" y="148"/>
                      <a:pt x="11" y="128"/>
                      <a:pt x="9" y="112"/>
                    </a:cubicBezTo>
                    <a:cubicBezTo>
                      <a:pt x="7" y="101"/>
                      <a:pt x="0" y="89"/>
                      <a:pt x="5" y="79"/>
                    </a:cubicBezTo>
                    <a:cubicBezTo>
                      <a:pt x="11" y="65"/>
                      <a:pt x="6" y="47"/>
                      <a:pt x="22" y="38"/>
                    </a:cubicBezTo>
                    <a:cubicBezTo>
                      <a:pt x="25" y="17"/>
                      <a:pt x="48" y="17"/>
                      <a:pt x="61" y="6"/>
                    </a:cubicBezTo>
                    <a:cubicBezTo>
                      <a:pt x="66" y="2"/>
                      <a:pt x="76" y="7"/>
                      <a:pt x="84" y="4"/>
                    </a:cubicBezTo>
                    <a:cubicBezTo>
                      <a:pt x="86" y="3"/>
                      <a:pt x="89" y="5"/>
                      <a:pt x="92" y="3"/>
                    </a:cubicBezTo>
                    <a:cubicBezTo>
                      <a:pt x="94" y="2"/>
                      <a:pt x="97" y="0"/>
                      <a:pt x="97" y="1"/>
                    </a:cubicBezTo>
                    <a:cubicBezTo>
                      <a:pt x="105" y="11"/>
                      <a:pt x="120" y="12"/>
                      <a:pt x="130" y="16"/>
                    </a:cubicBezTo>
                    <a:cubicBezTo>
                      <a:pt x="144" y="21"/>
                      <a:pt x="145" y="38"/>
                      <a:pt x="159" y="41"/>
                    </a:cubicBezTo>
                    <a:cubicBezTo>
                      <a:pt x="160" y="42"/>
                      <a:pt x="162" y="45"/>
                      <a:pt x="162" y="46"/>
                    </a:cubicBezTo>
                    <a:cubicBezTo>
                      <a:pt x="160" y="55"/>
                      <a:pt x="170" y="60"/>
                      <a:pt x="170" y="69"/>
                    </a:cubicBezTo>
                    <a:cubicBezTo>
                      <a:pt x="171" y="74"/>
                      <a:pt x="171" y="80"/>
                      <a:pt x="172" y="85"/>
                    </a:cubicBezTo>
                    <a:cubicBezTo>
                      <a:pt x="171" y="85"/>
                      <a:pt x="171" y="86"/>
                      <a:pt x="171" y="86"/>
                    </a:cubicBezTo>
                    <a:cubicBezTo>
                      <a:pt x="171" y="87"/>
                      <a:pt x="170" y="87"/>
                      <a:pt x="170" y="88"/>
                    </a:cubicBezTo>
                    <a:cubicBezTo>
                      <a:pt x="166" y="94"/>
                      <a:pt x="170" y="99"/>
                      <a:pt x="171" y="104"/>
                    </a:cubicBezTo>
                    <a:cubicBezTo>
                      <a:pt x="171" y="108"/>
                      <a:pt x="171" y="112"/>
                      <a:pt x="171" y="116"/>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 name="Freeform 309">
                <a:extLst>
                  <a:ext uri="{FF2B5EF4-FFF2-40B4-BE49-F238E27FC236}">
                    <a16:creationId xmlns:a16="http://schemas.microsoft.com/office/drawing/2014/main" id="{F485A187-7AF1-3D43-8BEB-41ADA9B7A659}"/>
                  </a:ext>
                </a:extLst>
              </p:cNvPr>
              <p:cNvSpPr/>
              <p:nvPr/>
            </p:nvSpPr>
            <p:spPr bwMode="auto">
              <a:xfrm>
                <a:off x="722" y="2401"/>
                <a:ext cx="52" cy="40"/>
              </a:xfrm>
              <a:custGeom>
                <a:avLst/>
                <a:gdLst>
                  <a:gd name="T0" fmla="*/ 45 w 45"/>
                  <a:gd name="T1" fmla="*/ 1 h 35"/>
                  <a:gd name="T2" fmla="*/ 32 w 45"/>
                  <a:gd name="T3" fmla="*/ 16 h 35"/>
                  <a:gd name="T4" fmla="*/ 23 w 45"/>
                  <a:gd name="T5" fmla="*/ 27 h 35"/>
                  <a:gd name="T6" fmla="*/ 15 w 45"/>
                  <a:gd name="T7" fmla="*/ 30 h 35"/>
                  <a:gd name="T8" fmla="*/ 2 w 45"/>
                  <a:gd name="T9" fmla="*/ 23 h 35"/>
                  <a:gd name="T10" fmla="*/ 2 w 45"/>
                  <a:gd name="T11" fmla="*/ 13 h 35"/>
                  <a:gd name="T12" fmla="*/ 5 w 45"/>
                  <a:gd name="T13" fmla="*/ 4 h 35"/>
                  <a:gd name="T14" fmla="*/ 15 w 45"/>
                  <a:gd name="T15" fmla="*/ 5 h 35"/>
                  <a:gd name="T16" fmla="*/ 18 w 45"/>
                  <a:gd name="T17" fmla="*/ 7 h 35"/>
                  <a:gd name="T18" fmla="*/ 45 w 45"/>
                  <a:gd name="T1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35">
                    <a:moveTo>
                      <a:pt x="45" y="1"/>
                    </a:moveTo>
                    <a:cubicBezTo>
                      <a:pt x="45" y="10"/>
                      <a:pt x="39" y="13"/>
                      <a:pt x="32" y="16"/>
                    </a:cubicBezTo>
                    <a:cubicBezTo>
                      <a:pt x="27" y="18"/>
                      <a:pt x="23" y="20"/>
                      <a:pt x="23" y="27"/>
                    </a:cubicBezTo>
                    <a:cubicBezTo>
                      <a:pt x="23" y="33"/>
                      <a:pt x="20" y="35"/>
                      <a:pt x="15" y="30"/>
                    </a:cubicBezTo>
                    <a:cubicBezTo>
                      <a:pt x="12" y="26"/>
                      <a:pt x="7" y="23"/>
                      <a:pt x="2" y="23"/>
                    </a:cubicBezTo>
                    <a:cubicBezTo>
                      <a:pt x="3" y="20"/>
                      <a:pt x="3" y="17"/>
                      <a:pt x="2" y="13"/>
                    </a:cubicBezTo>
                    <a:cubicBezTo>
                      <a:pt x="1" y="10"/>
                      <a:pt x="0" y="6"/>
                      <a:pt x="5" y="4"/>
                    </a:cubicBezTo>
                    <a:cubicBezTo>
                      <a:pt x="8" y="2"/>
                      <a:pt x="12" y="0"/>
                      <a:pt x="15" y="5"/>
                    </a:cubicBezTo>
                    <a:cubicBezTo>
                      <a:pt x="16" y="5"/>
                      <a:pt x="18" y="7"/>
                      <a:pt x="18" y="7"/>
                    </a:cubicBezTo>
                    <a:cubicBezTo>
                      <a:pt x="26" y="0"/>
                      <a:pt x="37" y="7"/>
                      <a:pt x="45"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 name="Freeform 310">
                <a:extLst>
                  <a:ext uri="{FF2B5EF4-FFF2-40B4-BE49-F238E27FC236}">
                    <a16:creationId xmlns:a16="http://schemas.microsoft.com/office/drawing/2014/main" id="{290AE8F7-CE0D-50A3-C2CE-806E1F14C34D}"/>
                  </a:ext>
                </a:extLst>
              </p:cNvPr>
              <p:cNvSpPr/>
              <p:nvPr/>
            </p:nvSpPr>
            <p:spPr bwMode="auto">
              <a:xfrm>
                <a:off x="604" y="2419"/>
                <a:ext cx="34" cy="28"/>
              </a:xfrm>
              <a:custGeom>
                <a:avLst/>
                <a:gdLst>
                  <a:gd name="T0" fmla="*/ 11 w 30"/>
                  <a:gd name="T1" fmla="*/ 21 h 24"/>
                  <a:gd name="T2" fmla="*/ 13 w 30"/>
                  <a:gd name="T3" fmla="*/ 0 h 24"/>
                  <a:gd name="T4" fmla="*/ 24 w 30"/>
                  <a:gd name="T5" fmla="*/ 14 h 24"/>
                  <a:gd name="T6" fmla="*/ 22 w 30"/>
                  <a:gd name="T7" fmla="*/ 24 h 24"/>
                  <a:gd name="T8" fmla="*/ 22 w 30"/>
                  <a:gd name="T9" fmla="*/ 23 h 24"/>
                  <a:gd name="T10" fmla="*/ 20 w 30"/>
                  <a:gd name="T11" fmla="*/ 19 h 24"/>
                  <a:gd name="T12" fmla="*/ 20 w 30"/>
                  <a:gd name="T13" fmla="*/ 19 h 24"/>
                  <a:gd name="T14" fmla="*/ 20 w 30"/>
                  <a:gd name="T15" fmla="*/ 18 h 24"/>
                  <a:gd name="T16" fmla="*/ 12 w 30"/>
                  <a:gd name="T17" fmla="*/ 21 h 24"/>
                  <a:gd name="T18" fmla="*/ 12 w 30"/>
                  <a:gd name="T19" fmla="*/ 21 h 24"/>
                  <a:gd name="T20" fmla="*/ 11 w 30"/>
                  <a:gd name="T21"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24">
                    <a:moveTo>
                      <a:pt x="11" y="21"/>
                    </a:moveTo>
                    <a:cubicBezTo>
                      <a:pt x="0" y="17"/>
                      <a:pt x="1" y="15"/>
                      <a:pt x="13" y="0"/>
                    </a:cubicBezTo>
                    <a:cubicBezTo>
                      <a:pt x="15" y="6"/>
                      <a:pt x="18" y="11"/>
                      <a:pt x="24" y="14"/>
                    </a:cubicBezTo>
                    <a:cubicBezTo>
                      <a:pt x="26" y="16"/>
                      <a:pt x="30" y="21"/>
                      <a:pt x="22" y="24"/>
                    </a:cubicBezTo>
                    <a:cubicBezTo>
                      <a:pt x="22" y="24"/>
                      <a:pt x="22" y="23"/>
                      <a:pt x="22" y="23"/>
                    </a:cubicBezTo>
                    <a:cubicBezTo>
                      <a:pt x="22" y="22"/>
                      <a:pt x="21" y="20"/>
                      <a:pt x="20" y="19"/>
                    </a:cubicBezTo>
                    <a:cubicBezTo>
                      <a:pt x="20" y="19"/>
                      <a:pt x="20" y="19"/>
                      <a:pt x="20" y="19"/>
                    </a:cubicBezTo>
                    <a:cubicBezTo>
                      <a:pt x="20" y="19"/>
                      <a:pt x="20" y="18"/>
                      <a:pt x="20" y="18"/>
                    </a:cubicBezTo>
                    <a:cubicBezTo>
                      <a:pt x="15" y="11"/>
                      <a:pt x="14" y="18"/>
                      <a:pt x="12" y="21"/>
                    </a:cubicBezTo>
                    <a:cubicBezTo>
                      <a:pt x="12" y="21"/>
                      <a:pt x="12" y="21"/>
                      <a:pt x="12" y="21"/>
                    </a:cubicBezTo>
                    <a:lnTo>
                      <a:pt x="11" y="21"/>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 name="Freeform 311">
                <a:extLst>
                  <a:ext uri="{FF2B5EF4-FFF2-40B4-BE49-F238E27FC236}">
                    <a16:creationId xmlns:a16="http://schemas.microsoft.com/office/drawing/2014/main" id="{A10C1972-33AD-6B7F-11FC-30F7CB9E3702}"/>
                  </a:ext>
                </a:extLst>
              </p:cNvPr>
              <p:cNvSpPr/>
              <p:nvPr/>
            </p:nvSpPr>
            <p:spPr bwMode="auto">
              <a:xfrm>
                <a:off x="477" y="2299"/>
                <a:ext cx="33" cy="19"/>
              </a:xfrm>
              <a:custGeom>
                <a:avLst/>
                <a:gdLst>
                  <a:gd name="T0" fmla="*/ 11 w 29"/>
                  <a:gd name="T1" fmla="*/ 17 h 17"/>
                  <a:gd name="T2" fmla="*/ 12 w 29"/>
                  <a:gd name="T3" fmla="*/ 12 h 17"/>
                  <a:gd name="T4" fmla="*/ 18 w 29"/>
                  <a:gd name="T5" fmla="*/ 0 h 17"/>
                  <a:gd name="T6" fmla="*/ 28 w 29"/>
                  <a:gd name="T7" fmla="*/ 6 h 17"/>
                  <a:gd name="T8" fmla="*/ 19 w 29"/>
                  <a:gd name="T9" fmla="*/ 15 h 17"/>
                  <a:gd name="T10" fmla="*/ 11 w 29"/>
                  <a:gd name="T11" fmla="*/ 17 h 17"/>
                </a:gdLst>
                <a:ahLst/>
                <a:cxnLst>
                  <a:cxn ang="0">
                    <a:pos x="T0" y="T1"/>
                  </a:cxn>
                  <a:cxn ang="0">
                    <a:pos x="T2" y="T3"/>
                  </a:cxn>
                  <a:cxn ang="0">
                    <a:pos x="T4" y="T5"/>
                  </a:cxn>
                  <a:cxn ang="0">
                    <a:pos x="T6" y="T7"/>
                  </a:cxn>
                  <a:cxn ang="0">
                    <a:pos x="T8" y="T9"/>
                  </a:cxn>
                  <a:cxn ang="0">
                    <a:pos x="T10" y="T11"/>
                  </a:cxn>
                </a:cxnLst>
                <a:rect l="0" t="0" r="r" b="b"/>
                <a:pathLst>
                  <a:path w="28" h="17">
                    <a:moveTo>
                      <a:pt x="11" y="17"/>
                    </a:moveTo>
                    <a:cubicBezTo>
                      <a:pt x="11" y="15"/>
                      <a:pt x="13" y="13"/>
                      <a:pt x="12" y="12"/>
                    </a:cubicBezTo>
                    <a:cubicBezTo>
                      <a:pt x="0" y="2"/>
                      <a:pt x="14" y="3"/>
                      <a:pt x="18" y="0"/>
                    </a:cubicBezTo>
                    <a:cubicBezTo>
                      <a:pt x="22" y="1"/>
                      <a:pt x="28" y="0"/>
                      <a:pt x="28" y="6"/>
                    </a:cubicBezTo>
                    <a:cubicBezTo>
                      <a:pt x="29" y="12"/>
                      <a:pt x="23" y="13"/>
                      <a:pt x="19" y="15"/>
                    </a:cubicBezTo>
                    <a:cubicBezTo>
                      <a:pt x="17" y="16"/>
                      <a:pt x="14" y="16"/>
                      <a:pt x="11"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 name="Freeform 312">
                <a:extLst>
                  <a:ext uri="{FF2B5EF4-FFF2-40B4-BE49-F238E27FC236}">
                    <a16:creationId xmlns:a16="http://schemas.microsoft.com/office/drawing/2014/main" id="{80DCDB10-F624-DD91-E242-CE829E706679}"/>
                  </a:ext>
                </a:extLst>
              </p:cNvPr>
              <p:cNvSpPr/>
              <p:nvPr/>
            </p:nvSpPr>
            <p:spPr bwMode="auto">
              <a:xfrm>
                <a:off x="747" y="2264"/>
                <a:ext cx="27" cy="24"/>
              </a:xfrm>
              <a:custGeom>
                <a:avLst/>
                <a:gdLst>
                  <a:gd name="T0" fmla="*/ 2 w 23"/>
                  <a:gd name="T1" fmla="*/ 21 h 21"/>
                  <a:gd name="T2" fmla="*/ 0 w 23"/>
                  <a:gd name="T3" fmla="*/ 5 h 21"/>
                  <a:gd name="T4" fmla="*/ 23 w 23"/>
                  <a:gd name="T5" fmla="*/ 7 h 21"/>
                  <a:gd name="T6" fmla="*/ 2 w 23"/>
                  <a:gd name="T7" fmla="*/ 21 h 21"/>
                </a:gdLst>
                <a:ahLst/>
                <a:cxnLst>
                  <a:cxn ang="0">
                    <a:pos x="T0" y="T1"/>
                  </a:cxn>
                  <a:cxn ang="0">
                    <a:pos x="T2" y="T3"/>
                  </a:cxn>
                  <a:cxn ang="0">
                    <a:pos x="T4" y="T5"/>
                  </a:cxn>
                  <a:cxn ang="0">
                    <a:pos x="T6" y="T7"/>
                  </a:cxn>
                </a:cxnLst>
                <a:rect l="0" t="0" r="r" b="b"/>
                <a:pathLst>
                  <a:path w="23" h="21">
                    <a:moveTo>
                      <a:pt x="2" y="21"/>
                    </a:moveTo>
                    <a:cubicBezTo>
                      <a:pt x="1" y="16"/>
                      <a:pt x="1" y="10"/>
                      <a:pt x="0" y="5"/>
                    </a:cubicBezTo>
                    <a:cubicBezTo>
                      <a:pt x="9" y="0"/>
                      <a:pt x="13" y="13"/>
                      <a:pt x="23" y="7"/>
                    </a:cubicBezTo>
                    <a:cubicBezTo>
                      <a:pt x="16" y="16"/>
                      <a:pt x="9" y="19"/>
                      <a:pt x="2"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 name="Freeform 313">
                <a:extLst>
                  <a:ext uri="{FF2B5EF4-FFF2-40B4-BE49-F238E27FC236}">
                    <a16:creationId xmlns:a16="http://schemas.microsoft.com/office/drawing/2014/main" id="{91B39857-3483-8C00-55DD-815AD7567042}"/>
                  </a:ext>
                </a:extLst>
              </p:cNvPr>
              <p:cNvSpPr/>
              <p:nvPr/>
            </p:nvSpPr>
            <p:spPr bwMode="auto">
              <a:xfrm>
                <a:off x="802" y="2293"/>
                <a:ext cx="30" cy="17"/>
              </a:xfrm>
              <a:custGeom>
                <a:avLst/>
                <a:gdLst>
                  <a:gd name="T0" fmla="*/ 19 w 26"/>
                  <a:gd name="T1" fmla="*/ 3 h 15"/>
                  <a:gd name="T2" fmla="*/ 14 w 26"/>
                  <a:gd name="T3" fmla="*/ 13 h 15"/>
                  <a:gd name="T4" fmla="*/ 0 w 26"/>
                  <a:gd name="T5" fmla="*/ 9 h 15"/>
                  <a:gd name="T6" fmla="*/ 1 w 26"/>
                  <a:gd name="T7" fmla="*/ 5 h 15"/>
                  <a:gd name="T8" fmla="*/ 17 w 26"/>
                  <a:gd name="T9" fmla="*/ 3 h 15"/>
                  <a:gd name="T10" fmla="*/ 19 w 26"/>
                  <a:gd name="T11" fmla="*/ 3 h 15"/>
                </a:gdLst>
                <a:ahLst/>
                <a:cxnLst>
                  <a:cxn ang="0">
                    <a:pos x="T0" y="T1"/>
                  </a:cxn>
                  <a:cxn ang="0">
                    <a:pos x="T2" y="T3"/>
                  </a:cxn>
                  <a:cxn ang="0">
                    <a:pos x="T4" y="T5"/>
                  </a:cxn>
                  <a:cxn ang="0">
                    <a:pos x="T6" y="T7"/>
                  </a:cxn>
                  <a:cxn ang="0">
                    <a:pos x="T8" y="T9"/>
                  </a:cxn>
                  <a:cxn ang="0">
                    <a:pos x="T10" y="T11"/>
                  </a:cxn>
                </a:cxnLst>
                <a:rect l="0" t="0" r="r" b="b"/>
                <a:pathLst>
                  <a:path w="26" h="15">
                    <a:moveTo>
                      <a:pt x="19" y="3"/>
                    </a:moveTo>
                    <a:cubicBezTo>
                      <a:pt x="26" y="11"/>
                      <a:pt x="17" y="10"/>
                      <a:pt x="14" y="13"/>
                    </a:cubicBezTo>
                    <a:cubicBezTo>
                      <a:pt x="9" y="12"/>
                      <a:pt x="3" y="15"/>
                      <a:pt x="0" y="9"/>
                    </a:cubicBezTo>
                    <a:cubicBezTo>
                      <a:pt x="0" y="8"/>
                      <a:pt x="0" y="6"/>
                      <a:pt x="1" y="5"/>
                    </a:cubicBezTo>
                    <a:cubicBezTo>
                      <a:pt x="6" y="1"/>
                      <a:pt x="11" y="0"/>
                      <a:pt x="17" y="3"/>
                    </a:cubicBezTo>
                    <a:cubicBezTo>
                      <a:pt x="17" y="3"/>
                      <a:pt x="18" y="3"/>
                      <a:pt x="19"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 name="Freeform 314">
                <a:extLst>
                  <a:ext uri="{FF2B5EF4-FFF2-40B4-BE49-F238E27FC236}">
                    <a16:creationId xmlns:a16="http://schemas.microsoft.com/office/drawing/2014/main" id="{2405F9C0-D5E2-8931-E98C-FE49FB5A36D3}"/>
                  </a:ext>
                </a:extLst>
              </p:cNvPr>
              <p:cNvSpPr/>
              <p:nvPr/>
            </p:nvSpPr>
            <p:spPr bwMode="auto">
              <a:xfrm>
                <a:off x="806" y="2233"/>
                <a:ext cx="15" cy="28"/>
              </a:xfrm>
              <a:custGeom>
                <a:avLst/>
                <a:gdLst>
                  <a:gd name="T0" fmla="*/ 10 w 13"/>
                  <a:gd name="T1" fmla="*/ 24 h 24"/>
                  <a:gd name="T2" fmla="*/ 3 w 13"/>
                  <a:gd name="T3" fmla="*/ 21 h 24"/>
                  <a:gd name="T4" fmla="*/ 0 w 13"/>
                  <a:gd name="T5" fmla="*/ 12 h 24"/>
                  <a:gd name="T6" fmla="*/ 13 w 13"/>
                  <a:gd name="T7" fmla="*/ 0 h 24"/>
                  <a:gd name="T8" fmla="*/ 10 w 13"/>
                  <a:gd name="T9" fmla="*/ 24 h 24"/>
                </a:gdLst>
                <a:ahLst/>
                <a:cxnLst>
                  <a:cxn ang="0">
                    <a:pos x="T0" y="T1"/>
                  </a:cxn>
                  <a:cxn ang="0">
                    <a:pos x="T2" y="T3"/>
                  </a:cxn>
                  <a:cxn ang="0">
                    <a:pos x="T4" y="T5"/>
                  </a:cxn>
                  <a:cxn ang="0">
                    <a:pos x="T6" y="T7"/>
                  </a:cxn>
                  <a:cxn ang="0">
                    <a:pos x="T8" y="T9"/>
                  </a:cxn>
                </a:cxnLst>
                <a:rect l="0" t="0" r="r" b="b"/>
                <a:pathLst>
                  <a:path w="13" h="24">
                    <a:moveTo>
                      <a:pt x="10" y="24"/>
                    </a:moveTo>
                    <a:cubicBezTo>
                      <a:pt x="8" y="23"/>
                      <a:pt x="5" y="22"/>
                      <a:pt x="3" y="21"/>
                    </a:cubicBezTo>
                    <a:cubicBezTo>
                      <a:pt x="3" y="18"/>
                      <a:pt x="3" y="14"/>
                      <a:pt x="0" y="12"/>
                    </a:cubicBezTo>
                    <a:cubicBezTo>
                      <a:pt x="5" y="8"/>
                      <a:pt x="5" y="0"/>
                      <a:pt x="13" y="0"/>
                    </a:cubicBezTo>
                    <a:cubicBezTo>
                      <a:pt x="12" y="8"/>
                      <a:pt x="11" y="16"/>
                      <a:pt x="10" y="24"/>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 name="Freeform 315">
                <a:extLst>
                  <a:ext uri="{FF2B5EF4-FFF2-40B4-BE49-F238E27FC236}">
                    <a16:creationId xmlns:a16="http://schemas.microsoft.com/office/drawing/2014/main" id="{7BD47E90-CCA0-FFCE-725C-A88AAB4A98F8}"/>
                  </a:ext>
                </a:extLst>
              </p:cNvPr>
              <p:cNvSpPr/>
              <p:nvPr/>
            </p:nvSpPr>
            <p:spPr bwMode="auto">
              <a:xfrm>
                <a:off x="749" y="2310"/>
                <a:ext cx="13" cy="16"/>
              </a:xfrm>
              <a:custGeom>
                <a:avLst/>
                <a:gdLst>
                  <a:gd name="T0" fmla="*/ 0 w 12"/>
                  <a:gd name="T1" fmla="*/ 12 h 14"/>
                  <a:gd name="T2" fmla="*/ 0 w 12"/>
                  <a:gd name="T3" fmla="*/ 0 h 14"/>
                  <a:gd name="T4" fmla="*/ 2 w 12"/>
                  <a:gd name="T5" fmla="*/ 2 h 14"/>
                  <a:gd name="T6" fmla="*/ 11 w 12"/>
                  <a:gd name="T7" fmla="*/ 8 h 14"/>
                  <a:gd name="T8" fmla="*/ 0 w 12"/>
                  <a:gd name="T9" fmla="*/ 12 h 14"/>
                </a:gdLst>
                <a:ahLst/>
                <a:cxnLst>
                  <a:cxn ang="0">
                    <a:pos x="T0" y="T1"/>
                  </a:cxn>
                  <a:cxn ang="0">
                    <a:pos x="T2" y="T3"/>
                  </a:cxn>
                  <a:cxn ang="0">
                    <a:pos x="T4" y="T5"/>
                  </a:cxn>
                  <a:cxn ang="0">
                    <a:pos x="T6" y="T7"/>
                  </a:cxn>
                  <a:cxn ang="0">
                    <a:pos x="T8" y="T9"/>
                  </a:cxn>
                </a:cxnLst>
                <a:rect l="0" t="0" r="r" b="b"/>
                <a:pathLst>
                  <a:path w="12" h="14">
                    <a:moveTo>
                      <a:pt x="0" y="12"/>
                    </a:moveTo>
                    <a:cubicBezTo>
                      <a:pt x="0" y="8"/>
                      <a:pt x="0" y="4"/>
                      <a:pt x="0" y="0"/>
                    </a:cubicBezTo>
                    <a:cubicBezTo>
                      <a:pt x="1" y="1"/>
                      <a:pt x="2" y="1"/>
                      <a:pt x="2" y="2"/>
                    </a:cubicBezTo>
                    <a:cubicBezTo>
                      <a:pt x="5" y="4"/>
                      <a:pt x="12" y="4"/>
                      <a:pt x="11" y="8"/>
                    </a:cubicBezTo>
                    <a:cubicBezTo>
                      <a:pt x="10" y="14"/>
                      <a:pt x="4" y="12"/>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 name="Freeform 316">
                <a:extLst>
                  <a:ext uri="{FF2B5EF4-FFF2-40B4-BE49-F238E27FC236}">
                    <a16:creationId xmlns:a16="http://schemas.microsoft.com/office/drawing/2014/main" id="{C1E287D0-F69B-CB9E-092C-A160B2BBC7AB}"/>
                  </a:ext>
                </a:extLst>
              </p:cNvPr>
              <p:cNvSpPr/>
              <p:nvPr/>
            </p:nvSpPr>
            <p:spPr bwMode="auto">
              <a:xfrm>
                <a:off x="747" y="2290"/>
                <a:ext cx="2"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0" y="1"/>
                      <a:pt x="1" y="1"/>
                      <a:pt x="1" y="0"/>
                    </a:cubicBezTo>
                    <a:cubicBezTo>
                      <a:pt x="1" y="1"/>
                      <a:pt x="0" y="1"/>
                      <a:pt x="0"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 name="Freeform 317">
                <a:extLst>
                  <a:ext uri="{FF2B5EF4-FFF2-40B4-BE49-F238E27FC236}">
                    <a16:creationId xmlns:a16="http://schemas.microsoft.com/office/drawing/2014/main" id="{272A6D58-36CC-352E-031F-C9BBC3C96094}"/>
                  </a:ext>
                </a:extLst>
              </p:cNvPr>
              <p:cNvSpPr/>
              <p:nvPr/>
            </p:nvSpPr>
            <p:spPr bwMode="auto">
              <a:xfrm>
                <a:off x="770" y="1325"/>
                <a:ext cx="96" cy="115"/>
              </a:xfrm>
              <a:custGeom>
                <a:avLst/>
                <a:gdLst>
                  <a:gd name="T0" fmla="*/ 82 w 83"/>
                  <a:gd name="T1" fmla="*/ 99 h 101"/>
                  <a:gd name="T2" fmla="*/ 75 w 83"/>
                  <a:gd name="T3" fmla="*/ 101 h 101"/>
                  <a:gd name="T4" fmla="*/ 28 w 83"/>
                  <a:gd name="T5" fmla="*/ 88 h 101"/>
                  <a:gd name="T6" fmla="*/ 0 w 83"/>
                  <a:gd name="T7" fmla="*/ 77 h 101"/>
                  <a:gd name="T8" fmla="*/ 0 w 83"/>
                  <a:gd name="T9" fmla="*/ 77 h 101"/>
                  <a:gd name="T10" fmla="*/ 0 w 83"/>
                  <a:gd name="T11" fmla="*/ 70 h 101"/>
                  <a:gd name="T12" fmla="*/ 0 w 83"/>
                  <a:gd name="T13" fmla="*/ 70 h 101"/>
                  <a:gd name="T14" fmla="*/ 10 w 83"/>
                  <a:gd name="T15" fmla="*/ 73 h 101"/>
                  <a:gd name="T16" fmla="*/ 52 w 83"/>
                  <a:gd name="T17" fmla="*/ 89 h 101"/>
                  <a:gd name="T18" fmla="*/ 56 w 83"/>
                  <a:gd name="T19" fmla="*/ 84 h 101"/>
                  <a:gd name="T20" fmla="*/ 56 w 83"/>
                  <a:gd name="T21" fmla="*/ 84 h 101"/>
                  <a:gd name="T22" fmla="*/ 75 w 83"/>
                  <a:gd name="T23" fmla="*/ 97 h 101"/>
                  <a:gd name="T24" fmla="*/ 41 w 83"/>
                  <a:gd name="T25" fmla="*/ 8 h 101"/>
                  <a:gd name="T26" fmla="*/ 36 w 83"/>
                  <a:gd name="T27" fmla="*/ 0 h 101"/>
                  <a:gd name="T28" fmla="*/ 37 w 83"/>
                  <a:gd name="T29" fmla="*/ 0 h 101"/>
                  <a:gd name="T30" fmla="*/ 63 w 83"/>
                  <a:gd name="T31" fmla="*/ 34 h 101"/>
                  <a:gd name="T32" fmla="*/ 74 w 83"/>
                  <a:gd name="T33" fmla="*/ 66 h 101"/>
                  <a:gd name="T34" fmla="*/ 78 w 83"/>
                  <a:gd name="T35" fmla="*/ 38 h 101"/>
                  <a:gd name="T36" fmla="*/ 78 w 83"/>
                  <a:gd name="T37" fmla="*/ 38 h 101"/>
                  <a:gd name="T38" fmla="*/ 79 w 83"/>
                  <a:gd name="T39" fmla="*/ 70 h 101"/>
                  <a:gd name="T40" fmla="*/ 82 w 83"/>
                  <a:gd name="T41" fmla="*/ 9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3" h="100">
                    <a:moveTo>
                      <a:pt x="82" y="99"/>
                    </a:moveTo>
                    <a:cubicBezTo>
                      <a:pt x="80" y="100"/>
                      <a:pt x="78" y="101"/>
                      <a:pt x="75" y="101"/>
                    </a:cubicBezTo>
                    <a:cubicBezTo>
                      <a:pt x="59" y="97"/>
                      <a:pt x="44" y="90"/>
                      <a:pt x="28" y="88"/>
                    </a:cubicBezTo>
                    <a:cubicBezTo>
                      <a:pt x="18" y="86"/>
                      <a:pt x="9" y="83"/>
                      <a:pt x="0" y="77"/>
                    </a:cubicBezTo>
                    <a:cubicBezTo>
                      <a:pt x="0" y="77"/>
                      <a:pt x="0" y="77"/>
                      <a:pt x="0" y="77"/>
                    </a:cubicBezTo>
                    <a:cubicBezTo>
                      <a:pt x="8" y="75"/>
                      <a:pt x="0" y="72"/>
                      <a:pt x="0" y="70"/>
                    </a:cubicBezTo>
                    <a:cubicBezTo>
                      <a:pt x="0" y="70"/>
                      <a:pt x="0" y="70"/>
                      <a:pt x="0" y="70"/>
                    </a:cubicBezTo>
                    <a:cubicBezTo>
                      <a:pt x="4" y="70"/>
                      <a:pt x="7" y="71"/>
                      <a:pt x="10" y="73"/>
                    </a:cubicBezTo>
                    <a:cubicBezTo>
                      <a:pt x="21" y="86"/>
                      <a:pt x="37" y="85"/>
                      <a:pt x="52" y="89"/>
                    </a:cubicBezTo>
                    <a:cubicBezTo>
                      <a:pt x="54" y="90"/>
                      <a:pt x="56" y="87"/>
                      <a:pt x="56" y="84"/>
                    </a:cubicBezTo>
                    <a:cubicBezTo>
                      <a:pt x="56" y="84"/>
                      <a:pt x="56" y="84"/>
                      <a:pt x="56" y="84"/>
                    </a:cubicBezTo>
                    <a:cubicBezTo>
                      <a:pt x="63" y="87"/>
                      <a:pt x="66" y="96"/>
                      <a:pt x="75" y="97"/>
                    </a:cubicBezTo>
                    <a:cubicBezTo>
                      <a:pt x="70" y="64"/>
                      <a:pt x="62" y="34"/>
                      <a:pt x="41" y="8"/>
                    </a:cubicBezTo>
                    <a:cubicBezTo>
                      <a:pt x="39" y="6"/>
                      <a:pt x="37" y="3"/>
                      <a:pt x="36" y="0"/>
                    </a:cubicBezTo>
                    <a:cubicBezTo>
                      <a:pt x="37" y="0"/>
                      <a:pt x="37" y="0"/>
                      <a:pt x="37" y="0"/>
                    </a:cubicBezTo>
                    <a:cubicBezTo>
                      <a:pt x="52" y="6"/>
                      <a:pt x="56" y="21"/>
                      <a:pt x="63" y="34"/>
                    </a:cubicBezTo>
                    <a:cubicBezTo>
                      <a:pt x="68" y="43"/>
                      <a:pt x="71" y="54"/>
                      <a:pt x="74" y="66"/>
                    </a:cubicBezTo>
                    <a:cubicBezTo>
                      <a:pt x="78" y="57"/>
                      <a:pt x="78" y="47"/>
                      <a:pt x="78" y="38"/>
                    </a:cubicBezTo>
                    <a:cubicBezTo>
                      <a:pt x="78" y="38"/>
                      <a:pt x="78" y="38"/>
                      <a:pt x="78" y="38"/>
                    </a:cubicBezTo>
                    <a:cubicBezTo>
                      <a:pt x="83" y="49"/>
                      <a:pt x="81" y="60"/>
                      <a:pt x="79" y="70"/>
                    </a:cubicBezTo>
                    <a:cubicBezTo>
                      <a:pt x="77" y="80"/>
                      <a:pt x="78" y="89"/>
                      <a:pt x="82" y="9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 name="Freeform 318">
                <a:extLst>
                  <a:ext uri="{FF2B5EF4-FFF2-40B4-BE49-F238E27FC236}">
                    <a16:creationId xmlns:a16="http://schemas.microsoft.com/office/drawing/2014/main" id="{CE6C8D5A-F4CA-C417-7023-0DDFD7BA0E1A}"/>
                  </a:ext>
                </a:extLst>
              </p:cNvPr>
              <p:cNvSpPr/>
              <p:nvPr/>
            </p:nvSpPr>
            <p:spPr bwMode="auto">
              <a:xfrm>
                <a:off x="653" y="1327"/>
                <a:ext cx="114" cy="38"/>
              </a:xfrm>
              <a:custGeom>
                <a:avLst/>
                <a:gdLst>
                  <a:gd name="T0" fmla="*/ 76 w 99"/>
                  <a:gd name="T1" fmla="*/ 15 h 33"/>
                  <a:gd name="T2" fmla="*/ 99 w 99"/>
                  <a:gd name="T3" fmla="*/ 33 h 33"/>
                  <a:gd name="T4" fmla="*/ 29 w 99"/>
                  <a:gd name="T5" fmla="*/ 28 h 33"/>
                  <a:gd name="T6" fmla="*/ 58 w 99"/>
                  <a:gd name="T7" fmla="*/ 19 h 33"/>
                  <a:gd name="T8" fmla="*/ 0 w 99"/>
                  <a:gd name="T9" fmla="*/ 13 h 33"/>
                  <a:gd name="T10" fmla="*/ 1 w 99"/>
                  <a:gd name="T11" fmla="*/ 10 h 33"/>
                  <a:gd name="T12" fmla="*/ 29 w 99"/>
                  <a:gd name="T13" fmla="*/ 10 h 33"/>
                  <a:gd name="T14" fmla="*/ 24 w 99"/>
                  <a:gd name="T15" fmla="*/ 0 h 33"/>
                  <a:gd name="T16" fmla="*/ 71 w 99"/>
                  <a:gd name="T17" fmla="*/ 15 h 33"/>
                  <a:gd name="T18" fmla="*/ 71 w 99"/>
                  <a:gd name="T19" fmla="*/ 15 h 33"/>
                  <a:gd name="T20" fmla="*/ 76 w 99"/>
                  <a:gd name="T21" fmla="*/ 1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 h="33">
                    <a:moveTo>
                      <a:pt x="76" y="15"/>
                    </a:moveTo>
                    <a:cubicBezTo>
                      <a:pt x="85" y="19"/>
                      <a:pt x="93" y="24"/>
                      <a:pt x="99" y="33"/>
                    </a:cubicBezTo>
                    <a:cubicBezTo>
                      <a:pt x="76" y="18"/>
                      <a:pt x="52" y="25"/>
                      <a:pt x="29" y="28"/>
                    </a:cubicBezTo>
                    <a:cubicBezTo>
                      <a:pt x="37" y="20"/>
                      <a:pt x="47" y="19"/>
                      <a:pt x="58" y="19"/>
                    </a:cubicBezTo>
                    <a:cubicBezTo>
                      <a:pt x="40" y="11"/>
                      <a:pt x="20" y="14"/>
                      <a:pt x="0" y="13"/>
                    </a:cubicBezTo>
                    <a:cubicBezTo>
                      <a:pt x="0" y="12"/>
                      <a:pt x="0" y="11"/>
                      <a:pt x="1" y="10"/>
                    </a:cubicBezTo>
                    <a:cubicBezTo>
                      <a:pt x="10" y="10"/>
                      <a:pt x="20" y="10"/>
                      <a:pt x="29" y="10"/>
                    </a:cubicBezTo>
                    <a:cubicBezTo>
                      <a:pt x="31" y="4"/>
                      <a:pt x="23" y="6"/>
                      <a:pt x="24" y="0"/>
                    </a:cubicBezTo>
                    <a:cubicBezTo>
                      <a:pt x="40" y="6"/>
                      <a:pt x="54" y="15"/>
                      <a:pt x="71" y="15"/>
                    </a:cubicBezTo>
                    <a:cubicBezTo>
                      <a:pt x="71" y="15"/>
                      <a:pt x="71" y="15"/>
                      <a:pt x="71" y="15"/>
                    </a:cubicBezTo>
                    <a:cubicBezTo>
                      <a:pt x="72" y="17"/>
                      <a:pt x="74" y="17"/>
                      <a:pt x="76"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 name="Freeform 319">
                <a:extLst>
                  <a:ext uri="{FF2B5EF4-FFF2-40B4-BE49-F238E27FC236}">
                    <a16:creationId xmlns:a16="http://schemas.microsoft.com/office/drawing/2014/main" id="{A610B4DD-86C3-A452-6C11-0ECDC1C2CB54}"/>
                  </a:ext>
                </a:extLst>
              </p:cNvPr>
              <p:cNvSpPr/>
              <p:nvPr/>
            </p:nvSpPr>
            <p:spPr bwMode="auto">
              <a:xfrm>
                <a:off x="757" y="1323"/>
                <a:ext cx="63" cy="83"/>
              </a:xfrm>
              <a:custGeom>
                <a:avLst/>
                <a:gdLst>
                  <a:gd name="T0" fmla="*/ 39 w 55"/>
                  <a:gd name="T1" fmla="*/ 59 h 72"/>
                  <a:gd name="T2" fmla="*/ 41 w 55"/>
                  <a:gd name="T3" fmla="*/ 50 h 72"/>
                  <a:gd name="T4" fmla="*/ 6 w 55"/>
                  <a:gd name="T5" fmla="*/ 10 h 72"/>
                  <a:gd name="T6" fmla="*/ 0 w 55"/>
                  <a:gd name="T7" fmla="*/ 3 h 72"/>
                  <a:gd name="T8" fmla="*/ 0 w 55"/>
                  <a:gd name="T9" fmla="*/ 3 h 72"/>
                  <a:gd name="T10" fmla="*/ 5 w 55"/>
                  <a:gd name="T11" fmla="*/ 1 h 72"/>
                  <a:gd name="T12" fmla="*/ 5 w 55"/>
                  <a:gd name="T13" fmla="*/ 1 h 72"/>
                  <a:gd name="T14" fmla="*/ 25 w 55"/>
                  <a:gd name="T15" fmla="*/ 19 h 72"/>
                  <a:gd name="T16" fmla="*/ 35 w 55"/>
                  <a:gd name="T17" fmla="*/ 31 h 72"/>
                  <a:gd name="T18" fmla="*/ 31 w 55"/>
                  <a:gd name="T19" fmla="*/ 0 h 72"/>
                  <a:gd name="T20" fmla="*/ 55 w 55"/>
                  <a:gd name="T21" fmla="*/ 72 h 72"/>
                  <a:gd name="T22" fmla="*/ 39 w 55"/>
                  <a:gd name="T23" fmla="*/ 5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72">
                    <a:moveTo>
                      <a:pt x="39" y="59"/>
                    </a:moveTo>
                    <a:cubicBezTo>
                      <a:pt x="46" y="58"/>
                      <a:pt x="44" y="54"/>
                      <a:pt x="41" y="50"/>
                    </a:cubicBezTo>
                    <a:cubicBezTo>
                      <a:pt x="32" y="35"/>
                      <a:pt x="21" y="20"/>
                      <a:pt x="6" y="10"/>
                    </a:cubicBezTo>
                    <a:cubicBezTo>
                      <a:pt x="3" y="9"/>
                      <a:pt x="0" y="7"/>
                      <a:pt x="0" y="3"/>
                    </a:cubicBezTo>
                    <a:cubicBezTo>
                      <a:pt x="0" y="3"/>
                      <a:pt x="0" y="3"/>
                      <a:pt x="0" y="3"/>
                    </a:cubicBezTo>
                    <a:cubicBezTo>
                      <a:pt x="2" y="3"/>
                      <a:pt x="4" y="3"/>
                      <a:pt x="5" y="1"/>
                    </a:cubicBezTo>
                    <a:cubicBezTo>
                      <a:pt x="5" y="1"/>
                      <a:pt x="5" y="1"/>
                      <a:pt x="5" y="1"/>
                    </a:cubicBezTo>
                    <a:cubicBezTo>
                      <a:pt x="15" y="4"/>
                      <a:pt x="19" y="12"/>
                      <a:pt x="25" y="19"/>
                    </a:cubicBezTo>
                    <a:cubicBezTo>
                      <a:pt x="28" y="22"/>
                      <a:pt x="31" y="26"/>
                      <a:pt x="35" y="31"/>
                    </a:cubicBezTo>
                    <a:cubicBezTo>
                      <a:pt x="37" y="18"/>
                      <a:pt x="30" y="10"/>
                      <a:pt x="31" y="0"/>
                    </a:cubicBezTo>
                    <a:cubicBezTo>
                      <a:pt x="43" y="22"/>
                      <a:pt x="40" y="50"/>
                      <a:pt x="55" y="72"/>
                    </a:cubicBezTo>
                    <a:cubicBezTo>
                      <a:pt x="48" y="69"/>
                      <a:pt x="41" y="68"/>
                      <a:pt x="39" y="5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 name="Freeform 320">
                <a:extLst>
                  <a:ext uri="{FF2B5EF4-FFF2-40B4-BE49-F238E27FC236}">
                    <a16:creationId xmlns:a16="http://schemas.microsoft.com/office/drawing/2014/main" id="{E4CB5C49-2CD7-B676-E91B-EC6C643EFCFF}"/>
                  </a:ext>
                </a:extLst>
              </p:cNvPr>
              <p:cNvSpPr/>
              <p:nvPr/>
            </p:nvSpPr>
            <p:spPr bwMode="auto">
              <a:xfrm>
                <a:off x="751" y="1435"/>
                <a:ext cx="117" cy="34"/>
              </a:xfrm>
              <a:custGeom>
                <a:avLst/>
                <a:gdLst>
                  <a:gd name="T0" fmla="*/ 97 w 102"/>
                  <a:gd name="T1" fmla="*/ 17 h 30"/>
                  <a:gd name="T2" fmla="*/ 102 w 102"/>
                  <a:gd name="T3" fmla="*/ 23 h 30"/>
                  <a:gd name="T4" fmla="*/ 47 w 102"/>
                  <a:gd name="T5" fmla="*/ 29 h 30"/>
                  <a:gd name="T6" fmla="*/ 42 w 102"/>
                  <a:gd name="T7" fmla="*/ 27 h 30"/>
                  <a:gd name="T8" fmla="*/ 62 w 102"/>
                  <a:gd name="T9" fmla="*/ 17 h 30"/>
                  <a:gd name="T10" fmla="*/ 4 w 102"/>
                  <a:gd name="T11" fmla="*/ 17 h 30"/>
                  <a:gd name="T12" fmla="*/ 14 w 102"/>
                  <a:gd name="T13" fmla="*/ 10 h 30"/>
                  <a:gd name="T14" fmla="*/ 0 w 102"/>
                  <a:gd name="T15" fmla="*/ 1 h 30"/>
                  <a:gd name="T16" fmla="*/ 0 w 102"/>
                  <a:gd name="T17" fmla="*/ 0 h 30"/>
                  <a:gd name="T18" fmla="*/ 80 w 102"/>
                  <a:gd name="T19" fmla="*/ 14 h 30"/>
                  <a:gd name="T20" fmla="*/ 95 w 102"/>
                  <a:gd name="T21" fmla="*/ 15 h 30"/>
                  <a:gd name="T22" fmla="*/ 95 w 102"/>
                  <a:gd name="T23" fmla="*/ 15 h 30"/>
                  <a:gd name="T24" fmla="*/ 97 w 102"/>
                  <a:gd name="T25" fmla="*/ 1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2" h="30">
                    <a:moveTo>
                      <a:pt x="97" y="17"/>
                    </a:moveTo>
                    <a:cubicBezTo>
                      <a:pt x="99" y="19"/>
                      <a:pt x="100" y="21"/>
                      <a:pt x="102" y="23"/>
                    </a:cubicBezTo>
                    <a:cubicBezTo>
                      <a:pt x="82" y="14"/>
                      <a:pt x="64" y="19"/>
                      <a:pt x="47" y="29"/>
                    </a:cubicBezTo>
                    <a:cubicBezTo>
                      <a:pt x="45" y="30"/>
                      <a:pt x="44" y="29"/>
                      <a:pt x="42" y="27"/>
                    </a:cubicBezTo>
                    <a:cubicBezTo>
                      <a:pt x="48" y="24"/>
                      <a:pt x="54" y="21"/>
                      <a:pt x="62" y="17"/>
                    </a:cubicBezTo>
                    <a:cubicBezTo>
                      <a:pt x="41" y="12"/>
                      <a:pt x="23" y="17"/>
                      <a:pt x="4" y="17"/>
                    </a:cubicBezTo>
                    <a:cubicBezTo>
                      <a:pt x="5" y="10"/>
                      <a:pt x="12" y="15"/>
                      <a:pt x="14" y="10"/>
                    </a:cubicBezTo>
                    <a:cubicBezTo>
                      <a:pt x="10" y="6"/>
                      <a:pt x="1" y="9"/>
                      <a:pt x="0" y="1"/>
                    </a:cubicBezTo>
                    <a:cubicBezTo>
                      <a:pt x="0" y="0"/>
                      <a:pt x="0" y="0"/>
                      <a:pt x="0" y="0"/>
                    </a:cubicBezTo>
                    <a:cubicBezTo>
                      <a:pt x="26" y="10"/>
                      <a:pt x="54" y="10"/>
                      <a:pt x="80" y="14"/>
                    </a:cubicBezTo>
                    <a:cubicBezTo>
                      <a:pt x="85" y="15"/>
                      <a:pt x="90" y="15"/>
                      <a:pt x="95" y="15"/>
                    </a:cubicBezTo>
                    <a:cubicBezTo>
                      <a:pt x="95" y="15"/>
                      <a:pt x="95" y="15"/>
                      <a:pt x="95" y="15"/>
                    </a:cubicBezTo>
                    <a:cubicBezTo>
                      <a:pt x="96" y="16"/>
                      <a:pt x="96" y="17"/>
                      <a:pt x="97"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 name="Freeform 321">
                <a:extLst>
                  <a:ext uri="{FF2B5EF4-FFF2-40B4-BE49-F238E27FC236}">
                    <a16:creationId xmlns:a16="http://schemas.microsoft.com/office/drawing/2014/main" id="{84DA36B8-67AC-9624-0A45-411C37F1F393}"/>
                  </a:ext>
                </a:extLst>
              </p:cNvPr>
              <p:cNvSpPr/>
              <p:nvPr/>
            </p:nvSpPr>
            <p:spPr bwMode="auto">
              <a:xfrm>
                <a:off x="689" y="1382"/>
                <a:ext cx="81" cy="31"/>
              </a:xfrm>
              <a:custGeom>
                <a:avLst/>
                <a:gdLst>
                  <a:gd name="T0" fmla="*/ 71 w 71"/>
                  <a:gd name="T1" fmla="*/ 27 h 27"/>
                  <a:gd name="T2" fmla="*/ 0 w 71"/>
                  <a:gd name="T3" fmla="*/ 0 h 27"/>
                  <a:gd name="T4" fmla="*/ 71 w 71"/>
                  <a:gd name="T5" fmla="*/ 27 h 27"/>
                  <a:gd name="T6" fmla="*/ 71 w 71"/>
                  <a:gd name="T7" fmla="*/ 27 h 27"/>
                </a:gdLst>
                <a:ahLst/>
                <a:cxnLst>
                  <a:cxn ang="0">
                    <a:pos x="T0" y="T1"/>
                  </a:cxn>
                  <a:cxn ang="0">
                    <a:pos x="T2" y="T3"/>
                  </a:cxn>
                  <a:cxn ang="0">
                    <a:pos x="T4" y="T5"/>
                  </a:cxn>
                  <a:cxn ang="0">
                    <a:pos x="T6" y="T7"/>
                  </a:cxn>
                </a:cxnLst>
                <a:rect l="0" t="0" r="r" b="b"/>
                <a:pathLst>
                  <a:path w="71" h="27">
                    <a:moveTo>
                      <a:pt x="71" y="27"/>
                    </a:moveTo>
                    <a:cubicBezTo>
                      <a:pt x="46" y="23"/>
                      <a:pt x="23" y="11"/>
                      <a:pt x="0" y="0"/>
                    </a:cubicBezTo>
                    <a:cubicBezTo>
                      <a:pt x="24" y="8"/>
                      <a:pt x="49" y="14"/>
                      <a:pt x="71" y="27"/>
                    </a:cubicBezTo>
                    <a:cubicBezTo>
                      <a:pt x="71" y="27"/>
                      <a:pt x="71" y="27"/>
                      <a:pt x="71" y="2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 name="Freeform 322">
                <a:extLst>
                  <a:ext uri="{FF2B5EF4-FFF2-40B4-BE49-F238E27FC236}">
                    <a16:creationId xmlns:a16="http://schemas.microsoft.com/office/drawing/2014/main" id="{29CFDBB3-88FF-C9F9-7BC3-4A80ECBFB06A}"/>
                  </a:ext>
                </a:extLst>
              </p:cNvPr>
              <p:cNvSpPr/>
              <p:nvPr/>
            </p:nvSpPr>
            <p:spPr bwMode="auto">
              <a:xfrm>
                <a:off x="716" y="1415"/>
                <a:ext cx="27" cy="16"/>
              </a:xfrm>
              <a:custGeom>
                <a:avLst/>
                <a:gdLst>
                  <a:gd name="T0" fmla="*/ 21 w 23"/>
                  <a:gd name="T1" fmla="*/ 14 h 14"/>
                  <a:gd name="T2" fmla="*/ 2 w 23"/>
                  <a:gd name="T3" fmla="*/ 6 h 14"/>
                  <a:gd name="T4" fmla="*/ 0 w 23"/>
                  <a:gd name="T5" fmla="*/ 3 h 14"/>
                  <a:gd name="T6" fmla="*/ 4 w 23"/>
                  <a:gd name="T7" fmla="*/ 1 h 14"/>
                  <a:gd name="T8" fmla="*/ 23 w 23"/>
                  <a:gd name="T9" fmla="*/ 12 h 14"/>
                  <a:gd name="T10" fmla="*/ 21 w 23"/>
                  <a:gd name="T11" fmla="*/ 14 h 14"/>
                </a:gdLst>
                <a:ahLst/>
                <a:cxnLst>
                  <a:cxn ang="0">
                    <a:pos x="T0" y="T1"/>
                  </a:cxn>
                  <a:cxn ang="0">
                    <a:pos x="T2" y="T3"/>
                  </a:cxn>
                  <a:cxn ang="0">
                    <a:pos x="T4" y="T5"/>
                  </a:cxn>
                  <a:cxn ang="0">
                    <a:pos x="T6" y="T7"/>
                  </a:cxn>
                  <a:cxn ang="0">
                    <a:pos x="T8" y="T9"/>
                  </a:cxn>
                  <a:cxn ang="0">
                    <a:pos x="T10" y="T11"/>
                  </a:cxn>
                </a:cxnLst>
                <a:rect l="0" t="0" r="r" b="b"/>
                <a:pathLst>
                  <a:path w="23" h="14">
                    <a:moveTo>
                      <a:pt x="21" y="14"/>
                    </a:moveTo>
                    <a:cubicBezTo>
                      <a:pt x="15" y="12"/>
                      <a:pt x="8" y="9"/>
                      <a:pt x="2" y="6"/>
                    </a:cubicBezTo>
                    <a:cubicBezTo>
                      <a:pt x="1" y="6"/>
                      <a:pt x="0" y="4"/>
                      <a:pt x="0" y="3"/>
                    </a:cubicBezTo>
                    <a:cubicBezTo>
                      <a:pt x="0" y="1"/>
                      <a:pt x="3" y="0"/>
                      <a:pt x="4" y="1"/>
                    </a:cubicBezTo>
                    <a:cubicBezTo>
                      <a:pt x="10" y="5"/>
                      <a:pt x="16" y="8"/>
                      <a:pt x="23" y="12"/>
                    </a:cubicBezTo>
                    <a:cubicBezTo>
                      <a:pt x="22" y="13"/>
                      <a:pt x="22" y="14"/>
                      <a:pt x="21"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 name="Freeform 323">
                <a:extLst>
                  <a:ext uri="{FF2B5EF4-FFF2-40B4-BE49-F238E27FC236}">
                    <a16:creationId xmlns:a16="http://schemas.microsoft.com/office/drawing/2014/main" id="{7EBD5EFF-D373-28D3-4414-34ACF6004D56}"/>
                  </a:ext>
                </a:extLst>
              </p:cNvPr>
              <p:cNvSpPr/>
              <p:nvPr/>
            </p:nvSpPr>
            <p:spPr bwMode="auto">
              <a:xfrm>
                <a:off x="771" y="1368"/>
                <a:ext cx="19" cy="15"/>
              </a:xfrm>
              <a:custGeom>
                <a:avLst/>
                <a:gdLst>
                  <a:gd name="T0" fmla="*/ 16 w 16"/>
                  <a:gd name="T1" fmla="*/ 13 h 13"/>
                  <a:gd name="T2" fmla="*/ 0 w 16"/>
                  <a:gd name="T3" fmla="*/ 0 h 13"/>
                  <a:gd name="T4" fmla="*/ 16 w 16"/>
                  <a:gd name="T5" fmla="*/ 13 h 13"/>
                </a:gdLst>
                <a:ahLst/>
                <a:cxnLst>
                  <a:cxn ang="0">
                    <a:pos x="T0" y="T1"/>
                  </a:cxn>
                  <a:cxn ang="0">
                    <a:pos x="T2" y="T3"/>
                  </a:cxn>
                  <a:cxn ang="0">
                    <a:pos x="T4" y="T5"/>
                  </a:cxn>
                </a:cxnLst>
                <a:rect l="0" t="0" r="r" b="b"/>
                <a:pathLst>
                  <a:path w="16" h="13">
                    <a:moveTo>
                      <a:pt x="16" y="13"/>
                    </a:moveTo>
                    <a:cubicBezTo>
                      <a:pt x="9" y="11"/>
                      <a:pt x="5" y="5"/>
                      <a:pt x="0" y="0"/>
                    </a:cubicBezTo>
                    <a:cubicBezTo>
                      <a:pt x="7" y="2"/>
                      <a:pt x="15" y="4"/>
                      <a:pt x="16"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 name="Freeform 324">
                <a:extLst>
                  <a:ext uri="{FF2B5EF4-FFF2-40B4-BE49-F238E27FC236}">
                    <a16:creationId xmlns:a16="http://schemas.microsoft.com/office/drawing/2014/main" id="{F86F44A3-7746-FC01-3880-7ADB88BEBDDE}"/>
                  </a:ext>
                </a:extLst>
              </p:cNvPr>
              <p:cNvSpPr/>
              <p:nvPr/>
            </p:nvSpPr>
            <p:spPr bwMode="auto">
              <a:xfrm>
                <a:off x="774" y="1301"/>
                <a:ext cx="15" cy="17"/>
              </a:xfrm>
              <a:custGeom>
                <a:avLst/>
                <a:gdLst>
                  <a:gd name="T0" fmla="*/ 13 w 13"/>
                  <a:gd name="T1" fmla="*/ 15 h 15"/>
                  <a:gd name="T2" fmla="*/ 0 w 13"/>
                  <a:gd name="T3" fmla="*/ 0 h 15"/>
                  <a:gd name="T4" fmla="*/ 13 w 13"/>
                  <a:gd name="T5" fmla="*/ 15 h 15"/>
                </a:gdLst>
                <a:ahLst/>
                <a:cxnLst>
                  <a:cxn ang="0">
                    <a:pos x="T0" y="T1"/>
                  </a:cxn>
                  <a:cxn ang="0">
                    <a:pos x="T2" y="T3"/>
                  </a:cxn>
                  <a:cxn ang="0">
                    <a:pos x="T4" y="T5"/>
                  </a:cxn>
                </a:cxnLst>
                <a:rect l="0" t="0" r="r" b="b"/>
                <a:pathLst>
                  <a:path w="13" h="15">
                    <a:moveTo>
                      <a:pt x="13" y="15"/>
                    </a:moveTo>
                    <a:cubicBezTo>
                      <a:pt x="7" y="12"/>
                      <a:pt x="6" y="5"/>
                      <a:pt x="0" y="0"/>
                    </a:cubicBezTo>
                    <a:cubicBezTo>
                      <a:pt x="12" y="3"/>
                      <a:pt x="12" y="3"/>
                      <a:pt x="13"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 name="Freeform 325">
                <a:extLst>
                  <a:ext uri="{FF2B5EF4-FFF2-40B4-BE49-F238E27FC236}">
                    <a16:creationId xmlns:a16="http://schemas.microsoft.com/office/drawing/2014/main" id="{72138ECD-EF0E-8398-3397-A331972E76C7}"/>
                  </a:ext>
                </a:extLst>
              </p:cNvPr>
              <p:cNvSpPr/>
              <p:nvPr/>
            </p:nvSpPr>
            <p:spPr bwMode="auto">
              <a:xfrm>
                <a:off x="780" y="1468"/>
                <a:ext cx="16" cy="11"/>
              </a:xfrm>
              <a:custGeom>
                <a:avLst/>
                <a:gdLst>
                  <a:gd name="T0" fmla="*/ 0 w 14"/>
                  <a:gd name="T1" fmla="*/ 10 h 10"/>
                  <a:gd name="T2" fmla="*/ 14 w 14"/>
                  <a:gd name="T3" fmla="*/ 0 h 10"/>
                  <a:gd name="T4" fmla="*/ 0 w 14"/>
                  <a:gd name="T5" fmla="*/ 10 h 10"/>
                </a:gdLst>
                <a:ahLst/>
                <a:cxnLst>
                  <a:cxn ang="0">
                    <a:pos x="T0" y="T1"/>
                  </a:cxn>
                  <a:cxn ang="0">
                    <a:pos x="T2" y="T3"/>
                  </a:cxn>
                  <a:cxn ang="0">
                    <a:pos x="T4" y="T5"/>
                  </a:cxn>
                </a:cxnLst>
                <a:rect l="0" t="0" r="r" b="b"/>
                <a:pathLst>
                  <a:path w="14" h="10">
                    <a:moveTo>
                      <a:pt x="0" y="10"/>
                    </a:moveTo>
                    <a:cubicBezTo>
                      <a:pt x="3" y="4"/>
                      <a:pt x="8" y="2"/>
                      <a:pt x="14" y="0"/>
                    </a:cubicBezTo>
                    <a:cubicBezTo>
                      <a:pt x="11" y="7"/>
                      <a:pt x="7" y="9"/>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 name="Freeform 326">
                <a:extLst>
                  <a:ext uri="{FF2B5EF4-FFF2-40B4-BE49-F238E27FC236}">
                    <a16:creationId xmlns:a16="http://schemas.microsoft.com/office/drawing/2014/main" id="{79803FAF-8891-3C7F-620C-53D07A97F3CD}"/>
                  </a:ext>
                </a:extLst>
              </p:cNvPr>
              <p:cNvSpPr/>
              <p:nvPr/>
            </p:nvSpPr>
            <p:spPr bwMode="auto">
              <a:xfrm>
                <a:off x="758" y="1478"/>
                <a:ext cx="15" cy="12"/>
              </a:xfrm>
              <a:custGeom>
                <a:avLst/>
                <a:gdLst>
                  <a:gd name="T0" fmla="*/ 13 w 13"/>
                  <a:gd name="T1" fmla="*/ 8 h 10"/>
                  <a:gd name="T2" fmla="*/ 0 w 13"/>
                  <a:gd name="T3" fmla="*/ 2 h 10"/>
                  <a:gd name="T4" fmla="*/ 13 w 13"/>
                  <a:gd name="T5" fmla="*/ 8 h 10"/>
                </a:gdLst>
                <a:ahLst/>
                <a:cxnLst>
                  <a:cxn ang="0">
                    <a:pos x="T0" y="T1"/>
                  </a:cxn>
                  <a:cxn ang="0">
                    <a:pos x="T2" y="T3"/>
                  </a:cxn>
                  <a:cxn ang="0">
                    <a:pos x="T4" y="T5"/>
                  </a:cxn>
                </a:cxnLst>
                <a:rect l="0" t="0" r="r" b="b"/>
                <a:pathLst>
                  <a:path w="13" h="10">
                    <a:moveTo>
                      <a:pt x="13" y="8"/>
                    </a:moveTo>
                    <a:cubicBezTo>
                      <a:pt x="7" y="10"/>
                      <a:pt x="3" y="7"/>
                      <a:pt x="0" y="2"/>
                    </a:cubicBezTo>
                    <a:cubicBezTo>
                      <a:pt x="7" y="0"/>
                      <a:pt x="9" y="7"/>
                      <a:pt x="13"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 name="Freeform 327">
                <a:extLst>
                  <a:ext uri="{FF2B5EF4-FFF2-40B4-BE49-F238E27FC236}">
                    <a16:creationId xmlns:a16="http://schemas.microsoft.com/office/drawing/2014/main" id="{444DC005-C8F8-DCB1-34B9-D301C5454303}"/>
                  </a:ext>
                </a:extLst>
              </p:cNvPr>
              <p:cNvSpPr/>
              <p:nvPr/>
            </p:nvSpPr>
            <p:spPr bwMode="auto">
              <a:xfrm>
                <a:off x="799" y="1309"/>
                <a:ext cx="9" cy="9"/>
              </a:xfrm>
              <a:custGeom>
                <a:avLst/>
                <a:gdLst>
                  <a:gd name="T0" fmla="*/ 0 w 8"/>
                  <a:gd name="T1" fmla="*/ 0 h 8"/>
                  <a:gd name="T2" fmla="*/ 8 w 8"/>
                  <a:gd name="T3" fmla="*/ 8 h 8"/>
                  <a:gd name="T4" fmla="*/ 0 w 8"/>
                  <a:gd name="T5" fmla="*/ 0 h 8"/>
                </a:gdLst>
                <a:ahLst/>
                <a:cxnLst>
                  <a:cxn ang="0">
                    <a:pos x="T0" y="T1"/>
                  </a:cxn>
                  <a:cxn ang="0">
                    <a:pos x="T2" y="T3"/>
                  </a:cxn>
                  <a:cxn ang="0">
                    <a:pos x="T4" y="T5"/>
                  </a:cxn>
                </a:cxnLst>
                <a:rect l="0" t="0" r="r" b="b"/>
                <a:pathLst>
                  <a:path w="8" h="8">
                    <a:moveTo>
                      <a:pt x="0" y="0"/>
                    </a:moveTo>
                    <a:cubicBezTo>
                      <a:pt x="5" y="1"/>
                      <a:pt x="8" y="3"/>
                      <a:pt x="8" y="8"/>
                    </a:cubicBezTo>
                    <a:cubicBezTo>
                      <a:pt x="3" y="8"/>
                      <a:pt x="2" y="5"/>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 name="Freeform 328">
                <a:extLst>
                  <a:ext uri="{FF2B5EF4-FFF2-40B4-BE49-F238E27FC236}">
                    <a16:creationId xmlns:a16="http://schemas.microsoft.com/office/drawing/2014/main" id="{0A91EC6C-8B11-5C2A-A2F0-4312DFA698D9}"/>
                  </a:ext>
                </a:extLst>
              </p:cNvPr>
              <p:cNvSpPr/>
              <p:nvPr/>
            </p:nvSpPr>
            <p:spPr bwMode="auto">
              <a:xfrm>
                <a:off x="846" y="1333"/>
                <a:ext cx="9" cy="13"/>
              </a:xfrm>
              <a:custGeom>
                <a:avLst/>
                <a:gdLst>
                  <a:gd name="T0" fmla="*/ 0 w 8"/>
                  <a:gd name="T1" fmla="*/ 0 h 12"/>
                  <a:gd name="T2" fmla="*/ 7 w 8"/>
                  <a:gd name="T3" fmla="*/ 12 h 12"/>
                  <a:gd name="T4" fmla="*/ 7 w 8"/>
                  <a:gd name="T5" fmla="*/ 12 h 12"/>
                  <a:gd name="T6" fmla="*/ 0 w 8"/>
                  <a:gd name="T7" fmla="*/ 0 h 12"/>
                </a:gdLst>
                <a:ahLst/>
                <a:cxnLst>
                  <a:cxn ang="0">
                    <a:pos x="T0" y="T1"/>
                  </a:cxn>
                  <a:cxn ang="0">
                    <a:pos x="T2" y="T3"/>
                  </a:cxn>
                  <a:cxn ang="0">
                    <a:pos x="T4" y="T5"/>
                  </a:cxn>
                  <a:cxn ang="0">
                    <a:pos x="T6" y="T7"/>
                  </a:cxn>
                </a:cxnLst>
                <a:rect l="0" t="0" r="r" b="b"/>
                <a:pathLst>
                  <a:path w="8" h="12">
                    <a:moveTo>
                      <a:pt x="0" y="0"/>
                    </a:moveTo>
                    <a:cubicBezTo>
                      <a:pt x="8" y="1"/>
                      <a:pt x="7" y="7"/>
                      <a:pt x="7" y="12"/>
                    </a:cubicBezTo>
                    <a:cubicBezTo>
                      <a:pt x="7" y="12"/>
                      <a:pt x="7" y="12"/>
                      <a:pt x="7" y="12"/>
                    </a:cubicBezTo>
                    <a:cubicBezTo>
                      <a:pt x="2" y="10"/>
                      <a:pt x="0" y="5"/>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 name="Freeform 329">
                <a:extLst>
                  <a:ext uri="{FF2B5EF4-FFF2-40B4-BE49-F238E27FC236}">
                    <a16:creationId xmlns:a16="http://schemas.microsoft.com/office/drawing/2014/main" id="{98A7F72A-A582-693F-B47A-CE0CC1A0D0B9}"/>
                  </a:ext>
                </a:extLst>
              </p:cNvPr>
              <p:cNvSpPr/>
              <p:nvPr/>
            </p:nvSpPr>
            <p:spPr bwMode="auto">
              <a:xfrm>
                <a:off x="854" y="1346"/>
                <a:ext cx="7" cy="22"/>
              </a:xfrm>
              <a:custGeom>
                <a:avLst/>
                <a:gdLst>
                  <a:gd name="T0" fmla="*/ 0 w 6"/>
                  <a:gd name="T1" fmla="*/ 0 h 19"/>
                  <a:gd name="T2" fmla="*/ 5 w 6"/>
                  <a:gd name="T3" fmla="*/ 19 h 19"/>
                  <a:gd name="T4" fmla="*/ 5 w 6"/>
                  <a:gd name="T5" fmla="*/ 19 h 19"/>
                  <a:gd name="T6" fmla="*/ 0 w 6"/>
                  <a:gd name="T7" fmla="*/ 0 h 19"/>
                  <a:gd name="T8" fmla="*/ 0 w 6"/>
                  <a:gd name="T9" fmla="*/ 0 h 19"/>
                </a:gdLst>
                <a:ahLst/>
                <a:cxnLst>
                  <a:cxn ang="0">
                    <a:pos x="T0" y="T1"/>
                  </a:cxn>
                  <a:cxn ang="0">
                    <a:pos x="T2" y="T3"/>
                  </a:cxn>
                  <a:cxn ang="0">
                    <a:pos x="T4" y="T5"/>
                  </a:cxn>
                  <a:cxn ang="0">
                    <a:pos x="T6" y="T7"/>
                  </a:cxn>
                  <a:cxn ang="0">
                    <a:pos x="T8" y="T9"/>
                  </a:cxn>
                </a:cxnLst>
                <a:rect l="0" t="0" r="r" b="b"/>
                <a:pathLst>
                  <a:path w="6" h="19">
                    <a:moveTo>
                      <a:pt x="0" y="0"/>
                    </a:moveTo>
                    <a:cubicBezTo>
                      <a:pt x="6" y="5"/>
                      <a:pt x="4" y="13"/>
                      <a:pt x="5" y="19"/>
                    </a:cubicBezTo>
                    <a:cubicBezTo>
                      <a:pt x="5" y="19"/>
                      <a:pt x="5" y="19"/>
                      <a:pt x="5" y="19"/>
                    </a:cubicBezTo>
                    <a:cubicBezTo>
                      <a:pt x="1" y="13"/>
                      <a:pt x="0" y="7"/>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0" name="Freeform 330">
                <a:extLst>
                  <a:ext uri="{FF2B5EF4-FFF2-40B4-BE49-F238E27FC236}">
                    <a16:creationId xmlns:a16="http://schemas.microsoft.com/office/drawing/2014/main" id="{0E09ECDC-8D29-3EA2-61A6-7195B654116D}"/>
                  </a:ext>
                </a:extLst>
              </p:cNvPr>
              <p:cNvSpPr/>
              <p:nvPr/>
            </p:nvSpPr>
            <p:spPr bwMode="auto">
              <a:xfrm>
                <a:off x="790" y="1382"/>
                <a:ext cx="11" cy="9"/>
              </a:xfrm>
              <a:custGeom>
                <a:avLst/>
                <a:gdLst>
                  <a:gd name="T0" fmla="*/ 0 w 10"/>
                  <a:gd name="T1" fmla="*/ 1 h 8"/>
                  <a:gd name="T2" fmla="*/ 10 w 10"/>
                  <a:gd name="T3" fmla="*/ 8 h 8"/>
                  <a:gd name="T4" fmla="*/ 10 w 10"/>
                  <a:gd name="T5" fmla="*/ 8 h 8"/>
                  <a:gd name="T6" fmla="*/ 0 w 10"/>
                  <a:gd name="T7" fmla="*/ 1 h 8"/>
                </a:gdLst>
                <a:ahLst/>
                <a:cxnLst>
                  <a:cxn ang="0">
                    <a:pos x="T0" y="T1"/>
                  </a:cxn>
                  <a:cxn ang="0">
                    <a:pos x="T2" y="T3"/>
                  </a:cxn>
                  <a:cxn ang="0">
                    <a:pos x="T4" y="T5"/>
                  </a:cxn>
                  <a:cxn ang="0">
                    <a:pos x="T6" y="T7"/>
                  </a:cxn>
                </a:cxnLst>
                <a:rect l="0" t="0" r="r" b="b"/>
                <a:pathLst>
                  <a:path w="10" h="8">
                    <a:moveTo>
                      <a:pt x="0" y="1"/>
                    </a:moveTo>
                    <a:cubicBezTo>
                      <a:pt x="5" y="0"/>
                      <a:pt x="10" y="2"/>
                      <a:pt x="10" y="8"/>
                    </a:cubicBezTo>
                    <a:cubicBezTo>
                      <a:pt x="10" y="8"/>
                      <a:pt x="10" y="8"/>
                      <a:pt x="10" y="8"/>
                    </a:cubicBezTo>
                    <a:cubicBezTo>
                      <a:pt x="5" y="7"/>
                      <a:pt x="1" y="6"/>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1" name="Freeform 331">
                <a:extLst>
                  <a:ext uri="{FF2B5EF4-FFF2-40B4-BE49-F238E27FC236}">
                    <a16:creationId xmlns:a16="http://schemas.microsoft.com/office/drawing/2014/main" id="{B982C582-2108-9B10-446D-207EDCC944E6}"/>
                  </a:ext>
                </a:extLst>
              </p:cNvPr>
              <p:cNvSpPr/>
              <p:nvPr/>
            </p:nvSpPr>
            <p:spPr bwMode="auto">
              <a:xfrm>
                <a:off x="823" y="1413"/>
                <a:ext cx="12" cy="8"/>
              </a:xfrm>
              <a:custGeom>
                <a:avLst/>
                <a:gdLst>
                  <a:gd name="T0" fmla="*/ 0 w 10"/>
                  <a:gd name="T1" fmla="*/ 0 h 7"/>
                  <a:gd name="T2" fmla="*/ 10 w 10"/>
                  <a:gd name="T3" fmla="*/ 7 h 7"/>
                  <a:gd name="T4" fmla="*/ 10 w 10"/>
                  <a:gd name="T5" fmla="*/ 7 h 7"/>
                  <a:gd name="T6" fmla="*/ 0 w 10"/>
                  <a:gd name="T7" fmla="*/ 0 h 7"/>
                </a:gdLst>
                <a:ahLst/>
                <a:cxnLst>
                  <a:cxn ang="0">
                    <a:pos x="T0" y="T1"/>
                  </a:cxn>
                  <a:cxn ang="0">
                    <a:pos x="T2" y="T3"/>
                  </a:cxn>
                  <a:cxn ang="0">
                    <a:pos x="T4" y="T5"/>
                  </a:cxn>
                  <a:cxn ang="0">
                    <a:pos x="T6" y="T7"/>
                  </a:cxn>
                </a:cxnLst>
                <a:rect l="0" t="0" r="r" b="b"/>
                <a:pathLst>
                  <a:path w="10" h="7">
                    <a:moveTo>
                      <a:pt x="0" y="0"/>
                    </a:moveTo>
                    <a:cubicBezTo>
                      <a:pt x="5" y="1"/>
                      <a:pt x="9" y="2"/>
                      <a:pt x="10" y="7"/>
                    </a:cubicBezTo>
                    <a:cubicBezTo>
                      <a:pt x="10" y="7"/>
                      <a:pt x="10" y="7"/>
                      <a:pt x="10" y="7"/>
                    </a:cubicBezTo>
                    <a:cubicBezTo>
                      <a:pt x="6" y="7"/>
                      <a:pt x="1" y="6"/>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2" name="Freeform 332">
                <a:extLst>
                  <a:ext uri="{FF2B5EF4-FFF2-40B4-BE49-F238E27FC236}">
                    <a16:creationId xmlns:a16="http://schemas.microsoft.com/office/drawing/2014/main" id="{AB63661D-10EE-6E3C-8043-8FDAD802BB7F}"/>
                  </a:ext>
                </a:extLst>
              </p:cNvPr>
              <p:cNvSpPr/>
              <p:nvPr/>
            </p:nvSpPr>
            <p:spPr bwMode="auto">
              <a:xfrm>
                <a:off x="702" y="1315"/>
                <a:ext cx="10" cy="8"/>
              </a:xfrm>
              <a:custGeom>
                <a:avLst/>
                <a:gdLst>
                  <a:gd name="T0" fmla="*/ 0 w 9"/>
                  <a:gd name="T1" fmla="*/ 0 h 7"/>
                  <a:gd name="T2" fmla="*/ 9 w 9"/>
                  <a:gd name="T3" fmla="*/ 6 h 7"/>
                  <a:gd name="T4" fmla="*/ 0 w 9"/>
                  <a:gd name="T5" fmla="*/ 1 h 7"/>
                  <a:gd name="T6" fmla="*/ 0 w 9"/>
                  <a:gd name="T7" fmla="*/ 0 h 7"/>
                </a:gdLst>
                <a:ahLst/>
                <a:cxnLst>
                  <a:cxn ang="0">
                    <a:pos x="T0" y="T1"/>
                  </a:cxn>
                  <a:cxn ang="0">
                    <a:pos x="T2" y="T3"/>
                  </a:cxn>
                  <a:cxn ang="0">
                    <a:pos x="T4" y="T5"/>
                  </a:cxn>
                  <a:cxn ang="0">
                    <a:pos x="T6" y="T7"/>
                  </a:cxn>
                </a:cxnLst>
                <a:rect l="0" t="0" r="r" b="b"/>
                <a:pathLst>
                  <a:path w="9" h="7">
                    <a:moveTo>
                      <a:pt x="0" y="0"/>
                    </a:moveTo>
                    <a:cubicBezTo>
                      <a:pt x="3" y="1"/>
                      <a:pt x="7" y="2"/>
                      <a:pt x="9" y="6"/>
                    </a:cubicBezTo>
                    <a:cubicBezTo>
                      <a:pt x="4" y="7"/>
                      <a:pt x="1" y="6"/>
                      <a:pt x="0" y="1"/>
                    </a:cubicBezTo>
                    <a:lnTo>
                      <a:pt x="0" y="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3" name="Freeform 333">
                <a:extLst>
                  <a:ext uri="{FF2B5EF4-FFF2-40B4-BE49-F238E27FC236}">
                    <a16:creationId xmlns:a16="http://schemas.microsoft.com/office/drawing/2014/main" id="{9E903B3F-18CD-9F65-8DEF-833A1C9A316C}"/>
                  </a:ext>
                </a:extLst>
              </p:cNvPr>
              <p:cNvSpPr/>
              <p:nvPr/>
            </p:nvSpPr>
            <p:spPr bwMode="auto">
              <a:xfrm>
                <a:off x="763" y="1397"/>
                <a:ext cx="7" cy="8"/>
              </a:xfrm>
              <a:custGeom>
                <a:avLst/>
                <a:gdLst>
                  <a:gd name="T0" fmla="*/ 6 w 6"/>
                  <a:gd name="T1" fmla="*/ 7 h 7"/>
                  <a:gd name="T2" fmla="*/ 0 w 6"/>
                  <a:gd name="T3" fmla="*/ 3 h 7"/>
                  <a:gd name="T4" fmla="*/ 2 w 6"/>
                  <a:gd name="T5" fmla="*/ 1 h 7"/>
                  <a:gd name="T6" fmla="*/ 6 w 6"/>
                  <a:gd name="T7" fmla="*/ 7 h 7"/>
                </a:gdLst>
                <a:ahLst/>
                <a:cxnLst>
                  <a:cxn ang="0">
                    <a:pos x="T0" y="T1"/>
                  </a:cxn>
                  <a:cxn ang="0">
                    <a:pos x="T2" y="T3"/>
                  </a:cxn>
                  <a:cxn ang="0">
                    <a:pos x="T4" y="T5"/>
                  </a:cxn>
                  <a:cxn ang="0">
                    <a:pos x="T6" y="T7"/>
                  </a:cxn>
                </a:cxnLst>
                <a:rect l="0" t="0" r="r" b="b"/>
                <a:pathLst>
                  <a:path w="6" h="7">
                    <a:moveTo>
                      <a:pt x="6" y="7"/>
                    </a:moveTo>
                    <a:cubicBezTo>
                      <a:pt x="3" y="7"/>
                      <a:pt x="1" y="6"/>
                      <a:pt x="0" y="3"/>
                    </a:cubicBezTo>
                    <a:cubicBezTo>
                      <a:pt x="0" y="1"/>
                      <a:pt x="1" y="0"/>
                      <a:pt x="2" y="1"/>
                    </a:cubicBezTo>
                    <a:cubicBezTo>
                      <a:pt x="5" y="1"/>
                      <a:pt x="6" y="4"/>
                      <a:pt x="6"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4" name="Freeform 334">
                <a:extLst>
                  <a:ext uri="{FF2B5EF4-FFF2-40B4-BE49-F238E27FC236}">
                    <a16:creationId xmlns:a16="http://schemas.microsoft.com/office/drawing/2014/main" id="{39BC3728-0B13-CEE0-8918-23320238D46F}"/>
                  </a:ext>
                </a:extLst>
              </p:cNvPr>
              <p:cNvSpPr/>
              <p:nvPr/>
            </p:nvSpPr>
            <p:spPr bwMode="auto">
              <a:xfrm>
                <a:off x="731" y="1338"/>
                <a:ext cx="10" cy="6"/>
              </a:xfrm>
              <a:custGeom>
                <a:avLst/>
                <a:gdLst>
                  <a:gd name="T0" fmla="*/ 0 w 8"/>
                  <a:gd name="T1" fmla="*/ 0 h 5"/>
                  <a:gd name="T2" fmla="*/ 8 w 8"/>
                  <a:gd name="T3" fmla="*/ 5 h 5"/>
                  <a:gd name="T4" fmla="*/ 8 w 8"/>
                  <a:gd name="T5" fmla="*/ 5 h 5"/>
                  <a:gd name="T6" fmla="*/ 3 w 8"/>
                  <a:gd name="T7" fmla="*/ 5 h 5"/>
                  <a:gd name="T8" fmla="*/ 3 w 8"/>
                  <a:gd name="T9" fmla="*/ 5 h 5"/>
                  <a:gd name="T10" fmla="*/ 0 w 8"/>
                  <a:gd name="T11" fmla="*/ 0 h 5"/>
                </a:gdLst>
                <a:ahLst/>
                <a:cxnLst>
                  <a:cxn ang="0">
                    <a:pos x="T0" y="T1"/>
                  </a:cxn>
                  <a:cxn ang="0">
                    <a:pos x="T2" y="T3"/>
                  </a:cxn>
                  <a:cxn ang="0">
                    <a:pos x="T4" y="T5"/>
                  </a:cxn>
                  <a:cxn ang="0">
                    <a:pos x="T6" y="T7"/>
                  </a:cxn>
                  <a:cxn ang="0">
                    <a:pos x="T8" y="T9"/>
                  </a:cxn>
                  <a:cxn ang="0">
                    <a:pos x="T10" y="T11"/>
                  </a:cxn>
                </a:cxnLst>
                <a:rect l="0" t="0" r="r" b="b"/>
                <a:pathLst>
                  <a:path w="8" h="5">
                    <a:moveTo>
                      <a:pt x="0" y="0"/>
                    </a:moveTo>
                    <a:cubicBezTo>
                      <a:pt x="4" y="0"/>
                      <a:pt x="7" y="0"/>
                      <a:pt x="8" y="5"/>
                    </a:cubicBezTo>
                    <a:cubicBezTo>
                      <a:pt x="8" y="5"/>
                      <a:pt x="8" y="5"/>
                      <a:pt x="8" y="5"/>
                    </a:cubicBezTo>
                    <a:cubicBezTo>
                      <a:pt x="6" y="5"/>
                      <a:pt x="4" y="5"/>
                      <a:pt x="3" y="5"/>
                    </a:cubicBezTo>
                    <a:cubicBezTo>
                      <a:pt x="3" y="5"/>
                      <a:pt x="3" y="5"/>
                      <a:pt x="3" y="5"/>
                    </a:cubicBezTo>
                    <a:cubicBezTo>
                      <a:pt x="2" y="3"/>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5" name="Freeform 335">
                <a:extLst>
                  <a:ext uri="{FF2B5EF4-FFF2-40B4-BE49-F238E27FC236}">
                    <a16:creationId xmlns:a16="http://schemas.microsoft.com/office/drawing/2014/main" id="{434F6C49-89DB-6486-292F-E7B33AC08908}"/>
                  </a:ext>
                </a:extLst>
              </p:cNvPr>
              <p:cNvSpPr/>
              <p:nvPr/>
            </p:nvSpPr>
            <p:spPr bwMode="auto">
              <a:xfrm>
                <a:off x="728" y="1334"/>
                <a:ext cx="3" cy="4"/>
              </a:xfrm>
              <a:custGeom>
                <a:avLst/>
                <a:gdLst>
                  <a:gd name="T0" fmla="*/ 3 w 3"/>
                  <a:gd name="T1" fmla="*/ 4 h 4"/>
                  <a:gd name="T2" fmla="*/ 0 w 3"/>
                  <a:gd name="T3" fmla="*/ 2 h 4"/>
                  <a:gd name="T4" fmla="*/ 1 w 3"/>
                  <a:gd name="T5" fmla="*/ 0 h 4"/>
                  <a:gd name="T6" fmla="*/ 3 w 3"/>
                  <a:gd name="T7" fmla="*/ 4 h 4"/>
                </a:gdLst>
                <a:ahLst/>
                <a:cxnLst>
                  <a:cxn ang="0">
                    <a:pos x="T0" y="T1"/>
                  </a:cxn>
                  <a:cxn ang="0">
                    <a:pos x="T2" y="T3"/>
                  </a:cxn>
                  <a:cxn ang="0">
                    <a:pos x="T4" y="T5"/>
                  </a:cxn>
                  <a:cxn ang="0">
                    <a:pos x="T6" y="T7"/>
                  </a:cxn>
                </a:cxnLst>
                <a:rect l="0" t="0" r="r" b="b"/>
                <a:pathLst>
                  <a:path w="3" h="4">
                    <a:moveTo>
                      <a:pt x="3" y="4"/>
                    </a:moveTo>
                    <a:cubicBezTo>
                      <a:pt x="2" y="4"/>
                      <a:pt x="0" y="4"/>
                      <a:pt x="0" y="2"/>
                    </a:cubicBezTo>
                    <a:cubicBezTo>
                      <a:pt x="0" y="1"/>
                      <a:pt x="1" y="0"/>
                      <a:pt x="1" y="0"/>
                    </a:cubicBezTo>
                    <a:cubicBezTo>
                      <a:pt x="3" y="1"/>
                      <a:pt x="3" y="2"/>
                      <a:pt x="3"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6" name="Freeform 336">
                <a:extLst>
                  <a:ext uri="{FF2B5EF4-FFF2-40B4-BE49-F238E27FC236}">
                    <a16:creationId xmlns:a16="http://schemas.microsoft.com/office/drawing/2014/main" id="{A0206CDA-4BCC-6802-415F-1157E096A8F6}"/>
                  </a:ext>
                </a:extLst>
              </p:cNvPr>
              <p:cNvSpPr/>
              <p:nvPr/>
            </p:nvSpPr>
            <p:spPr bwMode="auto">
              <a:xfrm>
                <a:off x="755" y="1318"/>
                <a:ext cx="5" cy="3"/>
              </a:xfrm>
              <a:custGeom>
                <a:avLst/>
                <a:gdLst>
                  <a:gd name="T0" fmla="*/ 4 w 4"/>
                  <a:gd name="T1" fmla="*/ 3 h 3"/>
                  <a:gd name="T2" fmla="*/ 0 w 4"/>
                  <a:gd name="T3" fmla="*/ 0 h 3"/>
                  <a:gd name="T4" fmla="*/ 1 w 4"/>
                  <a:gd name="T5" fmla="*/ 0 h 3"/>
                  <a:gd name="T6" fmla="*/ 4 w 4"/>
                  <a:gd name="T7" fmla="*/ 3 h 3"/>
                </a:gdLst>
                <a:ahLst/>
                <a:cxnLst>
                  <a:cxn ang="0">
                    <a:pos x="T0" y="T1"/>
                  </a:cxn>
                  <a:cxn ang="0">
                    <a:pos x="T2" y="T3"/>
                  </a:cxn>
                  <a:cxn ang="0">
                    <a:pos x="T4" y="T5"/>
                  </a:cxn>
                  <a:cxn ang="0">
                    <a:pos x="T6" y="T7"/>
                  </a:cxn>
                </a:cxnLst>
                <a:rect l="0" t="0" r="r" b="b"/>
                <a:pathLst>
                  <a:path w="4" h="3">
                    <a:moveTo>
                      <a:pt x="4" y="3"/>
                    </a:moveTo>
                    <a:cubicBezTo>
                      <a:pt x="2" y="3"/>
                      <a:pt x="0" y="3"/>
                      <a:pt x="0" y="0"/>
                    </a:cubicBezTo>
                    <a:cubicBezTo>
                      <a:pt x="0" y="0"/>
                      <a:pt x="0" y="0"/>
                      <a:pt x="1" y="0"/>
                    </a:cubicBezTo>
                    <a:cubicBezTo>
                      <a:pt x="3" y="0"/>
                      <a:pt x="3" y="2"/>
                      <a:pt x="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7" name="Freeform 337">
                <a:extLst>
                  <a:ext uri="{FF2B5EF4-FFF2-40B4-BE49-F238E27FC236}">
                    <a16:creationId xmlns:a16="http://schemas.microsoft.com/office/drawing/2014/main" id="{CA292709-0B44-8FEE-6425-2F85ECB213E5}"/>
                  </a:ext>
                </a:extLst>
              </p:cNvPr>
              <p:cNvSpPr/>
              <p:nvPr/>
            </p:nvSpPr>
            <p:spPr bwMode="auto">
              <a:xfrm>
                <a:off x="691" y="1309"/>
                <a:ext cx="4" cy="3"/>
              </a:xfrm>
              <a:custGeom>
                <a:avLst/>
                <a:gdLst>
                  <a:gd name="T0" fmla="*/ 3 w 3"/>
                  <a:gd name="T1" fmla="*/ 1 h 3"/>
                  <a:gd name="T2" fmla="*/ 2 w 3"/>
                  <a:gd name="T3" fmla="*/ 3 h 3"/>
                  <a:gd name="T4" fmla="*/ 0 w 3"/>
                  <a:gd name="T5" fmla="*/ 2 h 3"/>
                  <a:gd name="T6" fmla="*/ 1 w 3"/>
                  <a:gd name="T7" fmla="*/ 0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3" y="2"/>
                      <a:pt x="3" y="3"/>
                      <a:pt x="2" y="3"/>
                    </a:cubicBezTo>
                    <a:cubicBezTo>
                      <a:pt x="2" y="3"/>
                      <a:pt x="1" y="2"/>
                      <a:pt x="0" y="2"/>
                    </a:cubicBezTo>
                    <a:cubicBezTo>
                      <a:pt x="1" y="2"/>
                      <a:pt x="1" y="1"/>
                      <a:pt x="1" y="0"/>
                    </a:cubicBezTo>
                    <a:cubicBezTo>
                      <a:pt x="2" y="0"/>
                      <a:pt x="2" y="1"/>
                      <a:pt x="3"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8" name="Freeform 338">
                <a:extLst>
                  <a:ext uri="{FF2B5EF4-FFF2-40B4-BE49-F238E27FC236}">
                    <a16:creationId xmlns:a16="http://schemas.microsoft.com/office/drawing/2014/main" id="{63D9983D-5CE0-3B79-A2F2-866B4134CF65}"/>
                  </a:ext>
                </a:extLst>
              </p:cNvPr>
              <p:cNvSpPr/>
              <p:nvPr/>
            </p:nvSpPr>
            <p:spPr bwMode="auto">
              <a:xfrm>
                <a:off x="747" y="1433"/>
                <a:ext cx="4" cy="3"/>
              </a:xfrm>
              <a:custGeom>
                <a:avLst/>
                <a:gdLst>
                  <a:gd name="T0" fmla="*/ 3 w 3"/>
                  <a:gd name="T1" fmla="*/ 2 h 2"/>
                  <a:gd name="T2" fmla="*/ 0 w 3"/>
                  <a:gd name="T3" fmla="*/ 1 h 2"/>
                  <a:gd name="T4" fmla="*/ 1 w 3"/>
                  <a:gd name="T5" fmla="*/ 0 h 2"/>
                  <a:gd name="T6" fmla="*/ 3 w 3"/>
                  <a:gd name="T7" fmla="*/ 1 h 2"/>
                  <a:gd name="T8" fmla="*/ 3 w 3"/>
                  <a:gd name="T9" fmla="*/ 2 h 2"/>
                </a:gdLst>
                <a:ahLst/>
                <a:cxnLst>
                  <a:cxn ang="0">
                    <a:pos x="T0" y="T1"/>
                  </a:cxn>
                  <a:cxn ang="0">
                    <a:pos x="T2" y="T3"/>
                  </a:cxn>
                  <a:cxn ang="0">
                    <a:pos x="T4" y="T5"/>
                  </a:cxn>
                  <a:cxn ang="0">
                    <a:pos x="T6" y="T7"/>
                  </a:cxn>
                  <a:cxn ang="0">
                    <a:pos x="T8" y="T9"/>
                  </a:cxn>
                </a:cxnLst>
                <a:rect l="0" t="0" r="r" b="b"/>
                <a:pathLst>
                  <a:path w="3" h="2">
                    <a:moveTo>
                      <a:pt x="3" y="2"/>
                    </a:moveTo>
                    <a:cubicBezTo>
                      <a:pt x="2" y="1"/>
                      <a:pt x="1" y="1"/>
                      <a:pt x="0" y="1"/>
                    </a:cubicBezTo>
                    <a:cubicBezTo>
                      <a:pt x="0" y="0"/>
                      <a:pt x="1" y="0"/>
                      <a:pt x="1" y="0"/>
                    </a:cubicBezTo>
                    <a:cubicBezTo>
                      <a:pt x="2" y="0"/>
                      <a:pt x="3" y="1"/>
                      <a:pt x="3" y="1"/>
                    </a:cubicBezTo>
                    <a:cubicBezTo>
                      <a:pt x="3" y="1"/>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9" name="Freeform 339">
                <a:extLst>
                  <a:ext uri="{FF2B5EF4-FFF2-40B4-BE49-F238E27FC236}">
                    <a16:creationId xmlns:a16="http://schemas.microsoft.com/office/drawing/2014/main" id="{8E667834-1AC8-B0D9-1886-4331770F571F}"/>
                  </a:ext>
                </a:extLst>
              </p:cNvPr>
              <p:cNvSpPr/>
              <p:nvPr/>
            </p:nvSpPr>
            <p:spPr bwMode="auto">
              <a:xfrm>
                <a:off x="844" y="1329"/>
                <a:ext cx="2" cy="4"/>
              </a:xfrm>
              <a:custGeom>
                <a:avLst/>
                <a:gdLst>
                  <a:gd name="T0" fmla="*/ 2 w 2"/>
                  <a:gd name="T1" fmla="*/ 3 h 3"/>
                  <a:gd name="T2" fmla="*/ 0 w 2"/>
                  <a:gd name="T3" fmla="*/ 0 h 3"/>
                  <a:gd name="T4" fmla="*/ 1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0" y="1"/>
                      <a:pt x="0" y="0"/>
                    </a:cubicBezTo>
                    <a:cubicBezTo>
                      <a:pt x="0" y="0"/>
                      <a:pt x="0" y="0"/>
                      <a:pt x="1" y="0"/>
                    </a:cubicBezTo>
                    <a:cubicBezTo>
                      <a:pt x="1" y="1"/>
                      <a:pt x="1" y="2"/>
                      <a:pt x="2"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0" name="Freeform 340">
                <a:extLst>
                  <a:ext uri="{FF2B5EF4-FFF2-40B4-BE49-F238E27FC236}">
                    <a16:creationId xmlns:a16="http://schemas.microsoft.com/office/drawing/2014/main" id="{F03CEB24-85D2-6B54-8556-FF2805E14A49}"/>
                  </a:ext>
                </a:extLst>
              </p:cNvPr>
              <p:cNvSpPr/>
              <p:nvPr/>
            </p:nvSpPr>
            <p:spPr bwMode="auto">
              <a:xfrm>
                <a:off x="720" y="1328"/>
                <a:ext cx="1" cy="1"/>
              </a:xfrm>
              <a:custGeom>
                <a:avLst/>
                <a:gdLst>
                  <a:gd name="T0" fmla="*/ 0 w 1"/>
                  <a:gd name="T1" fmla="*/ 1 h 1"/>
                  <a:gd name="T2" fmla="*/ 0 w 1"/>
                  <a:gd name="T3" fmla="*/ 0 h 1"/>
                  <a:gd name="T4" fmla="*/ 1 w 1"/>
                  <a:gd name="T5" fmla="*/ 0 h 1"/>
                  <a:gd name="T6" fmla="*/ 1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0"/>
                      <a:pt x="0" y="0"/>
                      <a:pt x="0" y="0"/>
                    </a:cubicBezTo>
                    <a:cubicBezTo>
                      <a:pt x="1" y="0"/>
                      <a:pt x="1" y="0"/>
                      <a:pt x="1" y="0"/>
                    </a:cubicBezTo>
                    <a:cubicBezTo>
                      <a:pt x="1" y="0"/>
                      <a:pt x="1" y="1"/>
                      <a:pt x="1" y="1"/>
                    </a:cubicBezTo>
                    <a:cubicBezTo>
                      <a:pt x="1" y="1"/>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1" name="Freeform 341">
                <a:extLst>
                  <a:ext uri="{FF2B5EF4-FFF2-40B4-BE49-F238E27FC236}">
                    <a16:creationId xmlns:a16="http://schemas.microsoft.com/office/drawing/2014/main" id="{31CF798D-189F-2AED-DFAA-1DFCAD3333EE}"/>
                  </a:ext>
                </a:extLst>
              </p:cNvPr>
              <p:cNvSpPr/>
              <p:nvPr/>
            </p:nvSpPr>
            <p:spPr bwMode="auto">
              <a:xfrm>
                <a:off x="753" y="1325"/>
                <a:ext cx="4" cy="2"/>
              </a:xfrm>
              <a:custGeom>
                <a:avLst/>
                <a:gdLst>
                  <a:gd name="T0" fmla="*/ 3 w 3"/>
                  <a:gd name="T1" fmla="*/ 2 h 2"/>
                  <a:gd name="T2" fmla="*/ 0 w 3"/>
                  <a:gd name="T3" fmla="*/ 1 h 2"/>
                  <a:gd name="T4" fmla="*/ 1 w 3"/>
                  <a:gd name="T5" fmla="*/ 0 h 2"/>
                  <a:gd name="T6" fmla="*/ 3 w 3"/>
                  <a:gd name="T7" fmla="*/ 2 h 2"/>
                  <a:gd name="T8" fmla="*/ 3 w 3"/>
                  <a:gd name="T9" fmla="*/ 2 h 2"/>
                </a:gdLst>
                <a:ahLst/>
                <a:cxnLst>
                  <a:cxn ang="0">
                    <a:pos x="T0" y="T1"/>
                  </a:cxn>
                  <a:cxn ang="0">
                    <a:pos x="T2" y="T3"/>
                  </a:cxn>
                  <a:cxn ang="0">
                    <a:pos x="T4" y="T5"/>
                  </a:cxn>
                  <a:cxn ang="0">
                    <a:pos x="T6" y="T7"/>
                  </a:cxn>
                  <a:cxn ang="0">
                    <a:pos x="T8" y="T9"/>
                  </a:cxn>
                </a:cxnLst>
                <a:rect l="0" t="0" r="r" b="b"/>
                <a:pathLst>
                  <a:path w="3" h="2">
                    <a:moveTo>
                      <a:pt x="3" y="2"/>
                    </a:moveTo>
                    <a:cubicBezTo>
                      <a:pt x="2" y="2"/>
                      <a:pt x="1" y="2"/>
                      <a:pt x="0" y="1"/>
                    </a:cubicBezTo>
                    <a:cubicBezTo>
                      <a:pt x="0" y="1"/>
                      <a:pt x="0" y="1"/>
                      <a:pt x="1" y="0"/>
                    </a:cubicBezTo>
                    <a:cubicBezTo>
                      <a:pt x="2" y="1"/>
                      <a:pt x="2" y="2"/>
                      <a:pt x="3" y="2"/>
                    </a:cubicBezTo>
                    <a:cubicBezTo>
                      <a:pt x="3" y="2"/>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2" name="Freeform 342">
                <a:extLst>
                  <a:ext uri="{FF2B5EF4-FFF2-40B4-BE49-F238E27FC236}">
                    <a16:creationId xmlns:a16="http://schemas.microsoft.com/office/drawing/2014/main" id="{9ACABD88-C6EC-000C-E3E5-647BB5847784}"/>
                  </a:ext>
                </a:extLst>
              </p:cNvPr>
              <p:cNvSpPr/>
              <p:nvPr/>
            </p:nvSpPr>
            <p:spPr bwMode="auto">
              <a:xfrm>
                <a:off x="700" y="1315"/>
                <a:ext cx="2" cy="2"/>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0"/>
                      <a:pt x="1" y="0"/>
                      <a:pt x="1" y="0"/>
                    </a:cubicBezTo>
                    <a:lnTo>
                      <a:pt x="1"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3" name="Freeform 343">
                <a:extLst>
                  <a:ext uri="{FF2B5EF4-FFF2-40B4-BE49-F238E27FC236}">
                    <a16:creationId xmlns:a16="http://schemas.microsoft.com/office/drawing/2014/main" id="{C6A39DD7-6238-6CAF-B7AE-270329934915}"/>
                  </a:ext>
                </a:extLst>
              </p:cNvPr>
              <p:cNvSpPr/>
              <p:nvPr/>
            </p:nvSpPr>
            <p:spPr bwMode="auto">
              <a:xfrm>
                <a:off x="822" y="1413"/>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4" name="Freeform 344">
                <a:extLst>
                  <a:ext uri="{FF2B5EF4-FFF2-40B4-BE49-F238E27FC236}">
                    <a16:creationId xmlns:a16="http://schemas.microsoft.com/office/drawing/2014/main" id="{68293239-97C5-D22D-7BE6-9E880C1B4439}"/>
                  </a:ext>
                </a:extLst>
              </p:cNvPr>
              <p:cNvSpPr/>
              <p:nvPr/>
            </p:nvSpPr>
            <p:spPr bwMode="auto">
              <a:xfrm>
                <a:off x="760" y="1321"/>
                <a:ext cx="2" cy="4"/>
              </a:xfrm>
              <a:custGeom>
                <a:avLst/>
                <a:gdLst>
                  <a:gd name="T0" fmla="*/ 0 w 2"/>
                  <a:gd name="T1" fmla="*/ 0 h 3"/>
                  <a:gd name="T2" fmla="*/ 2 w 2"/>
                  <a:gd name="T3" fmla="*/ 3 h 3"/>
                  <a:gd name="T4" fmla="*/ 2 w 2"/>
                  <a:gd name="T5" fmla="*/ 3 h 3"/>
                  <a:gd name="T6" fmla="*/ 0 w 2"/>
                  <a:gd name="T7" fmla="*/ 0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1" y="2"/>
                      <a:pt x="2" y="3"/>
                    </a:cubicBezTo>
                    <a:cubicBezTo>
                      <a:pt x="2" y="3"/>
                      <a:pt x="2" y="3"/>
                      <a:pt x="2" y="3"/>
                    </a:cubicBezTo>
                    <a:cubicBezTo>
                      <a:pt x="1" y="2"/>
                      <a:pt x="0" y="1"/>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5" name="Freeform 345">
                <a:extLst>
                  <a:ext uri="{FF2B5EF4-FFF2-40B4-BE49-F238E27FC236}">
                    <a16:creationId xmlns:a16="http://schemas.microsoft.com/office/drawing/2014/main" id="{B29BFC43-A85F-3367-6D17-EB35D80F8DD5}"/>
                  </a:ext>
                </a:extLst>
              </p:cNvPr>
              <p:cNvSpPr/>
              <p:nvPr/>
            </p:nvSpPr>
            <p:spPr bwMode="auto">
              <a:xfrm>
                <a:off x="812" y="1323"/>
                <a:ext cx="1" cy="2"/>
              </a:xfrm>
              <a:custGeom>
                <a:avLst/>
                <a:gdLst>
                  <a:gd name="T0" fmla="*/ 0 w 1"/>
                  <a:gd name="T1" fmla="*/ 1 h 1"/>
                  <a:gd name="T2" fmla="*/ 0 w 1"/>
                  <a:gd name="T3" fmla="*/ 0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0" y="0"/>
                      <a:pt x="0" y="0"/>
                      <a:pt x="1" y="1"/>
                    </a:cubicBezTo>
                    <a:cubicBezTo>
                      <a:pt x="1" y="1"/>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6" name="Freeform 346">
                <a:extLst>
                  <a:ext uri="{FF2B5EF4-FFF2-40B4-BE49-F238E27FC236}">
                    <a16:creationId xmlns:a16="http://schemas.microsoft.com/office/drawing/2014/main" id="{9B78792A-5F9C-CE49-86E0-4F1453D44BE0}"/>
                  </a:ext>
                </a:extLst>
              </p:cNvPr>
              <p:cNvSpPr/>
              <p:nvPr/>
            </p:nvSpPr>
            <p:spPr bwMode="auto">
              <a:xfrm>
                <a:off x="488" y="2056"/>
                <a:ext cx="106" cy="75"/>
              </a:xfrm>
              <a:custGeom>
                <a:avLst/>
                <a:gdLst>
                  <a:gd name="T0" fmla="*/ 92 w 92"/>
                  <a:gd name="T1" fmla="*/ 2 h 66"/>
                  <a:gd name="T2" fmla="*/ 58 w 92"/>
                  <a:gd name="T3" fmla="*/ 25 h 66"/>
                  <a:gd name="T4" fmla="*/ 0 w 92"/>
                  <a:gd name="T5" fmla="*/ 66 h 66"/>
                  <a:gd name="T6" fmla="*/ 7 w 92"/>
                  <a:gd name="T7" fmla="*/ 47 h 66"/>
                  <a:gd name="T8" fmla="*/ 10 w 92"/>
                  <a:gd name="T9" fmla="*/ 45 h 66"/>
                  <a:gd name="T10" fmla="*/ 29 w 92"/>
                  <a:gd name="T11" fmla="*/ 37 h 66"/>
                  <a:gd name="T12" fmla="*/ 41 w 92"/>
                  <a:gd name="T13" fmla="*/ 31 h 66"/>
                  <a:gd name="T14" fmla="*/ 44 w 92"/>
                  <a:gd name="T15" fmla="*/ 32 h 66"/>
                  <a:gd name="T16" fmla="*/ 41 w 92"/>
                  <a:gd name="T17" fmla="*/ 31 h 66"/>
                  <a:gd name="T18" fmla="*/ 87 w 92"/>
                  <a:gd name="T19" fmla="*/ 0 h 66"/>
                  <a:gd name="T20" fmla="*/ 87 w 92"/>
                  <a:gd name="T21" fmla="*/ 0 h 66"/>
                  <a:gd name="T22" fmla="*/ 92 w 92"/>
                  <a:gd name="T23" fmla="*/ 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2" h="66">
                    <a:moveTo>
                      <a:pt x="92" y="2"/>
                    </a:moveTo>
                    <a:cubicBezTo>
                      <a:pt x="82" y="12"/>
                      <a:pt x="66" y="15"/>
                      <a:pt x="58" y="25"/>
                    </a:cubicBezTo>
                    <a:cubicBezTo>
                      <a:pt x="42" y="43"/>
                      <a:pt x="14" y="45"/>
                      <a:pt x="0" y="66"/>
                    </a:cubicBezTo>
                    <a:cubicBezTo>
                      <a:pt x="3" y="60"/>
                      <a:pt x="5" y="53"/>
                      <a:pt x="7" y="47"/>
                    </a:cubicBezTo>
                    <a:cubicBezTo>
                      <a:pt x="8" y="46"/>
                      <a:pt x="9" y="45"/>
                      <a:pt x="10" y="45"/>
                    </a:cubicBezTo>
                    <a:cubicBezTo>
                      <a:pt x="20" y="51"/>
                      <a:pt x="23" y="40"/>
                      <a:pt x="29" y="37"/>
                    </a:cubicBezTo>
                    <a:cubicBezTo>
                      <a:pt x="33" y="35"/>
                      <a:pt x="36" y="32"/>
                      <a:pt x="41" y="31"/>
                    </a:cubicBezTo>
                    <a:cubicBezTo>
                      <a:pt x="42" y="32"/>
                      <a:pt x="42" y="35"/>
                      <a:pt x="44" y="32"/>
                    </a:cubicBezTo>
                    <a:cubicBezTo>
                      <a:pt x="43" y="32"/>
                      <a:pt x="42" y="32"/>
                      <a:pt x="41" y="31"/>
                    </a:cubicBezTo>
                    <a:cubicBezTo>
                      <a:pt x="55" y="19"/>
                      <a:pt x="68" y="5"/>
                      <a:pt x="87" y="0"/>
                    </a:cubicBezTo>
                    <a:cubicBezTo>
                      <a:pt x="87" y="0"/>
                      <a:pt x="87" y="0"/>
                      <a:pt x="87" y="0"/>
                    </a:cubicBezTo>
                    <a:cubicBezTo>
                      <a:pt x="88" y="2"/>
                      <a:pt x="90" y="2"/>
                      <a:pt x="9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7" name="Freeform 347">
                <a:extLst>
                  <a:ext uri="{FF2B5EF4-FFF2-40B4-BE49-F238E27FC236}">
                    <a16:creationId xmlns:a16="http://schemas.microsoft.com/office/drawing/2014/main" id="{A2A2A04C-F95D-13FD-034A-F178D8F41E59}"/>
                  </a:ext>
                </a:extLst>
              </p:cNvPr>
              <p:cNvSpPr/>
              <p:nvPr/>
            </p:nvSpPr>
            <p:spPr bwMode="auto">
              <a:xfrm>
                <a:off x="513" y="2005"/>
                <a:ext cx="36" cy="78"/>
              </a:xfrm>
              <a:custGeom>
                <a:avLst/>
                <a:gdLst>
                  <a:gd name="T0" fmla="*/ 31 w 31"/>
                  <a:gd name="T1" fmla="*/ 37 h 68"/>
                  <a:gd name="T2" fmla="*/ 3 w 31"/>
                  <a:gd name="T3" fmla="*/ 68 h 68"/>
                  <a:gd name="T4" fmla="*/ 0 w 31"/>
                  <a:gd name="T5" fmla="*/ 66 h 68"/>
                  <a:gd name="T6" fmla="*/ 22 w 31"/>
                  <a:gd name="T7" fmla="*/ 0 h 68"/>
                  <a:gd name="T8" fmla="*/ 24 w 31"/>
                  <a:gd name="T9" fmla="*/ 11 h 68"/>
                  <a:gd name="T10" fmla="*/ 19 w 31"/>
                  <a:gd name="T11" fmla="*/ 24 h 68"/>
                  <a:gd name="T12" fmla="*/ 18 w 31"/>
                  <a:gd name="T13" fmla="*/ 40 h 68"/>
                  <a:gd name="T14" fmla="*/ 31 w 31"/>
                  <a:gd name="T15" fmla="*/ 37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68">
                    <a:moveTo>
                      <a:pt x="31" y="37"/>
                    </a:moveTo>
                    <a:cubicBezTo>
                      <a:pt x="25" y="51"/>
                      <a:pt x="11" y="56"/>
                      <a:pt x="3" y="68"/>
                    </a:cubicBezTo>
                    <a:cubicBezTo>
                      <a:pt x="2" y="68"/>
                      <a:pt x="1" y="67"/>
                      <a:pt x="0" y="66"/>
                    </a:cubicBezTo>
                    <a:cubicBezTo>
                      <a:pt x="7" y="44"/>
                      <a:pt x="14" y="22"/>
                      <a:pt x="22" y="0"/>
                    </a:cubicBezTo>
                    <a:cubicBezTo>
                      <a:pt x="26" y="3"/>
                      <a:pt x="26" y="7"/>
                      <a:pt x="24" y="11"/>
                    </a:cubicBezTo>
                    <a:cubicBezTo>
                      <a:pt x="22" y="15"/>
                      <a:pt x="20" y="19"/>
                      <a:pt x="19" y="24"/>
                    </a:cubicBezTo>
                    <a:cubicBezTo>
                      <a:pt x="17" y="29"/>
                      <a:pt x="11" y="34"/>
                      <a:pt x="18" y="40"/>
                    </a:cubicBezTo>
                    <a:cubicBezTo>
                      <a:pt x="23" y="44"/>
                      <a:pt x="26" y="35"/>
                      <a:pt x="31" y="3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8" name="Freeform 348">
                <a:extLst>
                  <a:ext uri="{FF2B5EF4-FFF2-40B4-BE49-F238E27FC236}">
                    <a16:creationId xmlns:a16="http://schemas.microsoft.com/office/drawing/2014/main" id="{D5B8E7D9-011E-3709-AB90-5D55AE7F482D}"/>
                  </a:ext>
                </a:extLst>
              </p:cNvPr>
              <p:cNvSpPr/>
              <p:nvPr/>
            </p:nvSpPr>
            <p:spPr bwMode="auto">
              <a:xfrm>
                <a:off x="607" y="1974"/>
                <a:ext cx="92" cy="35"/>
              </a:xfrm>
              <a:custGeom>
                <a:avLst/>
                <a:gdLst>
                  <a:gd name="T0" fmla="*/ 0 w 80"/>
                  <a:gd name="T1" fmla="*/ 30 h 30"/>
                  <a:gd name="T2" fmla="*/ 24 w 80"/>
                  <a:gd name="T3" fmla="*/ 8 h 30"/>
                  <a:gd name="T4" fmla="*/ 24 w 80"/>
                  <a:gd name="T5" fmla="*/ 8 h 30"/>
                  <a:gd name="T6" fmla="*/ 30 w 80"/>
                  <a:gd name="T7" fmla="*/ 12 h 30"/>
                  <a:gd name="T8" fmla="*/ 70 w 80"/>
                  <a:gd name="T9" fmla="*/ 2 h 30"/>
                  <a:gd name="T10" fmla="*/ 80 w 80"/>
                  <a:gd name="T11" fmla="*/ 4 h 30"/>
                  <a:gd name="T12" fmla="*/ 0 w 80"/>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80" h="30">
                    <a:moveTo>
                      <a:pt x="0" y="30"/>
                    </a:moveTo>
                    <a:cubicBezTo>
                      <a:pt x="4" y="18"/>
                      <a:pt x="15" y="14"/>
                      <a:pt x="24" y="8"/>
                    </a:cubicBezTo>
                    <a:cubicBezTo>
                      <a:pt x="24" y="8"/>
                      <a:pt x="24" y="8"/>
                      <a:pt x="24" y="8"/>
                    </a:cubicBezTo>
                    <a:cubicBezTo>
                      <a:pt x="24" y="12"/>
                      <a:pt x="26" y="12"/>
                      <a:pt x="30" y="12"/>
                    </a:cubicBezTo>
                    <a:cubicBezTo>
                      <a:pt x="43" y="10"/>
                      <a:pt x="56" y="2"/>
                      <a:pt x="70" y="2"/>
                    </a:cubicBezTo>
                    <a:cubicBezTo>
                      <a:pt x="73" y="2"/>
                      <a:pt x="75" y="0"/>
                      <a:pt x="80" y="4"/>
                    </a:cubicBezTo>
                    <a:cubicBezTo>
                      <a:pt x="51" y="8"/>
                      <a:pt x="25" y="19"/>
                      <a:pt x="0" y="3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9" name="Freeform 349">
                <a:extLst>
                  <a:ext uri="{FF2B5EF4-FFF2-40B4-BE49-F238E27FC236}">
                    <a16:creationId xmlns:a16="http://schemas.microsoft.com/office/drawing/2014/main" id="{CA100401-BD5D-9189-E9F8-9B1BCF88BAFC}"/>
                  </a:ext>
                </a:extLst>
              </p:cNvPr>
              <p:cNvSpPr/>
              <p:nvPr/>
            </p:nvSpPr>
            <p:spPr bwMode="auto">
              <a:xfrm>
                <a:off x="610" y="1927"/>
                <a:ext cx="47" cy="37"/>
              </a:xfrm>
              <a:custGeom>
                <a:avLst/>
                <a:gdLst>
                  <a:gd name="T0" fmla="*/ 41 w 41"/>
                  <a:gd name="T1" fmla="*/ 6 h 32"/>
                  <a:gd name="T2" fmla="*/ 0 w 41"/>
                  <a:gd name="T3" fmla="*/ 32 h 32"/>
                  <a:gd name="T4" fmla="*/ 0 w 41"/>
                  <a:gd name="T5" fmla="*/ 32 h 32"/>
                  <a:gd name="T6" fmla="*/ 24 w 41"/>
                  <a:gd name="T7" fmla="*/ 9 h 32"/>
                  <a:gd name="T8" fmla="*/ 41 w 41"/>
                  <a:gd name="T9" fmla="*/ 3 h 32"/>
                  <a:gd name="T10" fmla="*/ 41 w 41"/>
                  <a:gd name="T11" fmla="*/ 3 h 32"/>
                  <a:gd name="T12" fmla="*/ 41 w 41"/>
                  <a:gd name="T13" fmla="*/ 6 h 32"/>
                </a:gdLst>
                <a:ahLst/>
                <a:cxnLst>
                  <a:cxn ang="0">
                    <a:pos x="T0" y="T1"/>
                  </a:cxn>
                  <a:cxn ang="0">
                    <a:pos x="T2" y="T3"/>
                  </a:cxn>
                  <a:cxn ang="0">
                    <a:pos x="T4" y="T5"/>
                  </a:cxn>
                  <a:cxn ang="0">
                    <a:pos x="T6" y="T7"/>
                  </a:cxn>
                  <a:cxn ang="0">
                    <a:pos x="T8" y="T9"/>
                  </a:cxn>
                  <a:cxn ang="0">
                    <a:pos x="T10" y="T11"/>
                  </a:cxn>
                  <a:cxn ang="0">
                    <a:pos x="T12" y="T13"/>
                  </a:cxn>
                </a:cxnLst>
                <a:rect l="0" t="0" r="r" b="b"/>
                <a:pathLst>
                  <a:path w="41" h="32">
                    <a:moveTo>
                      <a:pt x="41" y="6"/>
                    </a:moveTo>
                    <a:cubicBezTo>
                      <a:pt x="30" y="19"/>
                      <a:pt x="16" y="26"/>
                      <a:pt x="0" y="32"/>
                    </a:cubicBezTo>
                    <a:cubicBezTo>
                      <a:pt x="0" y="32"/>
                      <a:pt x="0" y="32"/>
                      <a:pt x="0" y="32"/>
                    </a:cubicBezTo>
                    <a:cubicBezTo>
                      <a:pt x="5" y="21"/>
                      <a:pt x="18" y="18"/>
                      <a:pt x="24" y="9"/>
                    </a:cubicBezTo>
                    <a:cubicBezTo>
                      <a:pt x="29" y="2"/>
                      <a:pt x="34" y="0"/>
                      <a:pt x="41" y="3"/>
                    </a:cubicBezTo>
                    <a:cubicBezTo>
                      <a:pt x="41" y="3"/>
                      <a:pt x="41" y="3"/>
                      <a:pt x="41" y="3"/>
                    </a:cubicBezTo>
                    <a:cubicBezTo>
                      <a:pt x="41" y="4"/>
                      <a:pt x="41" y="5"/>
                      <a:pt x="41"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0" name="Freeform 350">
                <a:extLst>
                  <a:ext uri="{FF2B5EF4-FFF2-40B4-BE49-F238E27FC236}">
                    <a16:creationId xmlns:a16="http://schemas.microsoft.com/office/drawing/2014/main" id="{007A94F5-A571-5EE2-C9E0-34AC239C66FB}"/>
                  </a:ext>
                </a:extLst>
              </p:cNvPr>
              <p:cNvSpPr/>
              <p:nvPr/>
            </p:nvSpPr>
            <p:spPr bwMode="auto">
              <a:xfrm>
                <a:off x="657" y="1911"/>
                <a:ext cx="50" cy="29"/>
              </a:xfrm>
              <a:custGeom>
                <a:avLst/>
                <a:gdLst>
                  <a:gd name="T0" fmla="*/ 0 w 44"/>
                  <a:gd name="T1" fmla="*/ 17 h 25"/>
                  <a:gd name="T2" fmla="*/ 29 w 44"/>
                  <a:gd name="T3" fmla="*/ 0 h 25"/>
                  <a:gd name="T4" fmla="*/ 31 w 44"/>
                  <a:gd name="T5" fmla="*/ 3 h 25"/>
                  <a:gd name="T6" fmla="*/ 7 w 44"/>
                  <a:gd name="T7" fmla="*/ 16 h 25"/>
                  <a:gd name="T8" fmla="*/ 7 w 44"/>
                  <a:gd name="T9" fmla="*/ 17 h 25"/>
                  <a:gd name="T10" fmla="*/ 44 w 44"/>
                  <a:gd name="T11" fmla="*/ 10 h 25"/>
                  <a:gd name="T12" fmla="*/ 24 w 44"/>
                  <a:gd name="T13" fmla="*/ 18 h 25"/>
                  <a:gd name="T14" fmla="*/ 8 w 44"/>
                  <a:gd name="T15" fmla="*/ 23 h 25"/>
                  <a:gd name="T16" fmla="*/ 0 w 44"/>
                  <a:gd name="T17" fmla="*/ 20 h 25"/>
                  <a:gd name="T18" fmla="*/ 0 w 44"/>
                  <a:gd name="T19" fmla="*/ 20 h 25"/>
                  <a:gd name="T20" fmla="*/ 1 w 44"/>
                  <a:gd name="T21" fmla="*/ 19 h 25"/>
                  <a:gd name="T22" fmla="*/ 0 w 44"/>
                  <a:gd name="T23"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 h="25">
                    <a:moveTo>
                      <a:pt x="0" y="17"/>
                    </a:moveTo>
                    <a:cubicBezTo>
                      <a:pt x="7" y="6"/>
                      <a:pt x="19" y="5"/>
                      <a:pt x="29" y="0"/>
                    </a:cubicBezTo>
                    <a:cubicBezTo>
                      <a:pt x="30" y="1"/>
                      <a:pt x="30" y="2"/>
                      <a:pt x="31" y="3"/>
                    </a:cubicBezTo>
                    <a:cubicBezTo>
                      <a:pt x="23" y="7"/>
                      <a:pt x="15" y="11"/>
                      <a:pt x="7" y="16"/>
                    </a:cubicBezTo>
                    <a:cubicBezTo>
                      <a:pt x="7" y="16"/>
                      <a:pt x="7" y="17"/>
                      <a:pt x="7" y="17"/>
                    </a:cubicBezTo>
                    <a:cubicBezTo>
                      <a:pt x="20" y="15"/>
                      <a:pt x="32" y="12"/>
                      <a:pt x="44" y="10"/>
                    </a:cubicBezTo>
                    <a:cubicBezTo>
                      <a:pt x="38" y="16"/>
                      <a:pt x="31" y="16"/>
                      <a:pt x="24" y="18"/>
                    </a:cubicBezTo>
                    <a:cubicBezTo>
                      <a:pt x="19" y="19"/>
                      <a:pt x="13" y="21"/>
                      <a:pt x="8" y="23"/>
                    </a:cubicBezTo>
                    <a:cubicBezTo>
                      <a:pt x="4" y="25"/>
                      <a:pt x="1" y="25"/>
                      <a:pt x="0" y="20"/>
                    </a:cubicBezTo>
                    <a:cubicBezTo>
                      <a:pt x="0" y="20"/>
                      <a:pt x="0" y="20"/>
                      <a:pt x="0" y="20"/>
                    </a:cubicBezTo>
                    <a:cubicBezTo>
                      <a:pt x="1" y="19"/>
                      <a:pt x="1" y="19"/>
                      <a:pt x="1" y="19"/>
                    </a:cubicBezTo>
                    <a:cubicBezTo>
                      <a:pt x="1" y="18"/>
                      <a:pt x="1" y="18"/>
                      <a:pt x="0"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1" name="Freeform 351">
                <a:extLst>
                  <a:ext uri="{FF2B5EF4-FFF2-40B4-BE49-F238E27FC236}">
                    <a16:creationId xmlns:a16="http://schemas.microsoft.com/office/drawing/2014/main" id="{8141FE39-F126-423B-1615-E6173132B7BE}"/>
                  </a:ext>
                </a:extLst>
              </p:cNvPr>
              <p:cNvSpPr/>
              <p:nvPr/>
            </p:nvSpPr>
            <p:spPr bwMode="auto">
              <a:xfrm>
                <a:off x="548" y="1982"/>
                <a:ext cx="33" cy="47"/>
              </a:xfrm>
              <a:custGeom>
                <a:avLst/>
                <a:gdLst>
                  <a:gd name="T0" fmla="*/ 25 w 29"/>
                  <a:gd name="T1" fmla="*/ 0 h 41"/>
                  <a:gd name="T2" fmla="*/ 0 w 29"/>
                  <a:gd name="T3" fmla="*/ 41 h 41"/>
                  <a:gd name="T4" fmla="*/ 25 w 29"/>
                  <a:gd name="T5" fmla="*/ 0 h 41"/>
                </a:gdLst>
                <a:ahLst/>
                <a:cxnLst>
                  <a:cxn ang="0">
                    <a:pos x="T0" y="T1"/>
                  </a:cxn>
                  <a:cxn ang="0">
                    <a:pos x="T2" y="T3"/>
                  </a:cxn>
                  <a:cxn ang="0">
                    <a:pos x="T4" y="T5"/>
                  </a:cxn>
                </a:cxnLst>
                <a:rect l="0" t="0" r="r" b="b"/>
                <a:pathLst>
                  <a:path w="28" h="41">
                    <a:moveTo>
                      <a:pt x="25" y="0"/>
                    </a:moveTo>
                    <a:cubicBezTo>
                      <a:pt x="29" y="9"/>
                      <a:pt x="15" y="31"/>
                      <a:pt x="0" y="41"/>
                    </a:cubicBezTo>
                    <a:cubicBezTo>
                      <a:pt x="6" y="27"/>
                      <a:pt x="19" y="17"/>
                      <a:pt x="2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2" name="Freeform 352">
                <a:extLst>
                  <a:ext uri="{FF2B5EF4-FFF2-40B4-BE49-F238E27FC236}">
                    <a16:creationId xmlns:a16="http://schemas.microsoft.com/office/drawing/2014/main" id="{CE7CAE17-7711-2335-7581-F869CEFFDA1D}"/>
                  </a:ext>
                </a:extLst>
              </p:cNvPr>
              <p:cNvSpPr/>
              <p:nvPr/>
            </p:nvSpPr>
            <p:spPr bwMode="auto">
              <a:xfrm>
                <a:off x="579" y="1964"/>
                <a:ext cx="31" cy="23"/>
              </a:xfrm>
              <a:custGeom>
                <a:avLst/>
                <a:gdLst>
                  <a:gd name="T0" fmla="*/ 10 w 27"/>
                  <a:gd name="T1" fmla="*/ 3 h 20"/>
                  <a:gd name="T2" fmla="*/ 16 w 27"/>
                  <a:gd name="T3" fmla="*/ 6 h 20"/>
                  <a:gd name="T4" fmla="*/ 27 w 27"/>
                  <a:gd name="T5" fmla="*/ 0 h 20"/>
                  <a:gd name="T6" fmla="*/ 27 w 27"/>
                  <a:gd name="T7" fmla="*/ 0 h 20"/>
                  <a:gd name="T8" fmla="*/ 15 w 27"/>
                  <a:gd name="T9" fmla="*/ 14 h 20"/>
                  <a:gd name="T10" fmla="*/ 2 w 27"/>
                  <a:gd name="T11" fmla="*/ 11 h 20"/>
                  <a:gd name="T12" fmla="*/ 10 w 27"/>
                  <a:gd name="T13" fmla="*/ 3 h 20"/>
                  <a:gd name="T14" fmla="*/ 10 w 27"/>
                  <a:gd name="T15" fmla="*/ 3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20">
                    <a:moveTo>
                      <a:pt x="10" y="3"/>
                    </a:moveTo>
                    <a:cubicBezTo>
                      <a:pt x="11" y="6"/>
                      <a:pt x="12" y="8"/>
                      <a:pt x="16" y="6"/>
                    </a:cubicBezTo>
                    <a:cubicBezTo>
                      <a:pt x="20" y="4"/>
                      <a:pt x="22" y="0"/>
                      <a:pt x="27" y="0"/>
                    </a:cubicBezTo>
                    <a:cubicBezTo>
                      <a:pt x="27" y="0"/>
                      <a:pt x="27" y="0"/>
                      <a:pt x="27" y="0"/>
                    </a:cubicBezTo>
                    <a:cubicBezTo>
                      <a:pt x="26" y="8"/>
                      <a:pt x="20" y="10"/>
                      <a:pt x="15" y="14"/>
                    </a:cubicBezTo>
                    <a:cubicBezTo>
                      <a:pt x="8" y="20"/>
                      <a:pt x="3" y="13"/>
                      <a:pt x="2" y="11"/>
                    </a:cubicBezTo>
                    <a:cubicBezTo>
                      <a:pt x="0" y="6"/>
                      <a:pt x="5" y="3"/>
                      <a:pt x="10" y="3"/>
                    </a:cubicBezTo>
                    <a:cubicBezTo>
                      <a:pt x="10" y="3"/>
                      <a:pt x="10" y="3"/>
                      <a:pt x="1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3" name="Freeform 353">
                <a:extLst>
                  <a:ext uri="{FF2B5EF4-FFF2-40B4-BE49-F238E27FC236}">
                    <a16:creationId xmlns:a16="http://schemas.microsoft.com/office/drawing/2014/main" id="{520337FD-5C66-E8D0-5EAB-56A5604A5B87}"/>
                  </a:ext>
                </a:extLst>
              </p:cNvPr>
              <p:cNvSpPr/>
              <p:nvPr/>
            </p:nvSpPr>
            <p:spPr bwMode="auto">
              <a:xfrm>
                <a:off x="554" y="2084"/>
                <a:ext cx="35" cy="8"/>
              </a:xfrm>
              <a:custGeom>
                <a:avLst/>
                <a:gdLst>
                  <a:gd name="T0" fmla="*/ 0 w 31"/>
                  <a:gd name="T1" fmla="*/ 7 h 7"/>
                  <a:gd name="T2" fmla="*/ 31 w 31"/>
                  <a:gd name="T3" fmla="*/ 1 h 7"/>
                  <a:gd name="T4" fmla="*/ 0 w 31"/>
                  <a:gd name="T5" fmla="*/ 7 h 7"/>
                </a:gdLst>
                <a:ahLst/>
                <a:cxnLst>
                  <a:cxn ang="0">
                    <a:pos x="T0" y="T1"/>
                  </a:cxn>
                  <a:cxn ang="0">
                    <a:pos x="T2" y="T3"/>
                  </a:cxn>
                  <a:cxn ang="0">
                    <a:pos x="T4" y="T5"/>
                  </a:cxn>
                </a:cxnLst>
                <a:rect l="0" t="0" r="r" b="b"/>
                <a:pathLst>
                  <a:path w="31" h="7">
                    <a:moveTo>
                      <a:pt x="0" y="7"/>
                    </a:moveTo>
                    <a:cubicBezTo>
                      <a:pt x="9" y="1"/>
                      <a:pt x="20" y="0"/>
                      <a:pt x="31" y="1"/>
                    </a:cubicBezTo>
                    <a:cubicBezTo>
                      <a:pt x="21" y="7"/>
                      <a:pt x="10" y="6"/>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4" name="Freeform 354">
                <a:extLst>
                  <a:ext uri="{FF2B5EF4-FFF2-40B4-BE49-F238E27FC236}">
                    <a16:creationId xmlns:a16="http://schemas.microsoft.com/office/drawing/2014/main" id="{21370C52-CA13-80EA-AE6F-4AD457B5A4F9}"/>
                  </a:ext>
                </a:extLst>
              </p:cNvPr>
              <p:cNvSpPr/>
              <p:nvPr/>
            </p:nvSpPr>
            <p:spPr bwMode="auto">
              <a:xfrm>
                <a:off x="590" y="2036"/>
                <a:ext cx="23" cy="17"/>
              </a:xfrm>
              <a:custGeom>
                <a:avLst/>
                <a:gdLst>
                  <a:gd name="T0" fmla="*/ 20 w 20"/>
                  <a:gd name="T1" fmla="*/ 0 h 15"/>
                  <a:gd name="T2" fmla="*/ 0 w 20"/>
                  <a:gd name="T3" fmla="*/ 15 h 15"/>
                  <a:gd name="T4" fmla="*/ 0 w 20"/>
                  <a:gd name="T5" fmla="*/ 15 h 15"/>
                  <a:gd name="T6" fmla="*/ 19 w 20"/>
                  <a:gd name="T7" fmla="*/ 0 h 15"/>
                  <a:gd name="T8" fmla="*/ 20 w 20"/>
                  <a:gd name="T9" fmla="*/ 0 h 15"/>
                </a:gdLst>
                <a:ahLst/>
                <a:cxnLst>
                  <a:cxn ang="0">
                    <a:pos x="T0" y="T1"/>
                  </a:cxn>
                  <a:cxn ang="0">
                    <a:pos x="T2" y="T3"/>
                  </a:cxn>
                  <a:cxn ang="0">
                    <a:pos x="T4" y="T5"/>
                  </a:cxn>
                  <a:cxn ang="0">
                    <a:pos x="T6" y="T7"/>
                  </a:cxn>
                  <a:cxn ang="0">
                    <a:pos x="T8" y="T9"/>
                  </a:cxn>
                </a:cxnLst>
                <a:rect l="0" t="0" r="r" b="b"/>
                <a:pathLst>
                  <a:path w="20" h="15">
                    <a:moveTo>
                      <a:pt x="20" y="0"/>
                    </a:moveTo>
                    <a:cubicBezTo>
                      <a:pt x="16" y="8"/>
                      <a:pt x="8" y="12"/>
                      <a:pt x="0" y="15"/>
                    </a:cubicBezTo>
                    <a:cubicBezTo>
                      <a:pt x="0" y="15"/>
                      <a:pt x="0" y="15"/>
                      <a:pt x="0" y="15"/>
                    </a:cubicBezTo>
                    <a:cubicBezTo>
                      <a:pt x="3" y="5"/>
                      <a:pt x="11" y="3"/>
                      <a:pt x="19" y="0"/>
                    </a:cubicBezTo>
                    <a:lnTo>
                      <a:pt x="20" y="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5" name="Freeform 355">
                <a:extLst>
                  <a:ext uri="{FF2B5EF4-FFF2-40B4-BE49-F238E27FC236}">
                    <a16:creationId xmlns:a16="http://schemas.microsoft.com/office/drawing/2014/main" id="{5F3B2936-19BD-D9F4-40EA-3440C73FBD39}"/>
                  </a:ext>
                </a:extLst>
              </p:cNvPr>
              <p:cNvSpPr/>
              <p:nvPr/>
            </p:nvSpPr>
            <p:spPr bwMode="auto">
              <a:xfrm>
                <a:off x="579" y="2011"/>
                <a:ext cx="19" cy="16"/>
              </a:xfrm>
              <a:custGeom>
                <a:avLst/>
                <a:gdLst>
                  <a:gd name="T0" fmla="*/ 17 w 17"/>
                  <a:gd name="T1" fmla="*/ 0 h 14"/>
                  <a:gd name="T2" fmla="*/ 0 w 17"/>
                  <a:gd name="T3" fmla="*/ 14 h 14"/>
                  <a:gd name="T4" fmla="*/ 17 w 17"/>
                  <a:gd name="T5" fmla="*/ 0 h 14"/>
                </a:gdLst>
                <a:ahLst/>
                <a:cxnLst>
                  <a:cxn ang="0">
                    <a:pos x="T0" y="T1"/>
                  </a:cxn>
                  <a:cxn ang="0">
                    <a:pos x="T2" y="T3"/>
                  </a:cxn>
                  <a:cxn ang="0">
                    <a:pos x="T4" y="T5"/>
                  </a:cxn>
                </a:cxnLst>
                <a:rect l="0" t="0" r="r" b="b"/>
                <a:pathLst>
                  <a:path w="17" h="14">
                    <a:moveTo>
                      <a:pt x="17" y="0"/>
                    </a:moveTo>
                    <a:cubicBezTo>
                      <a:pt x="15" y="8"/>
                      <a:pt x="8" y="8"/>
                      <a:pt x="0" y="14"/>
                    </a:cubicBezTo>
                    <a:cubicBezTo>
                      <a:pt x="3" y="2"/>
                      <a:pt x="11" y="2"/>
                      <a:pt x="1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6" name="Freeform 356">
                <a:extLst>
                  <a:ext uri="{FF2B5EF4-FFF2-40B4-BE49-F238E27FC236}">
                    <a16:creationId xmlns:a16="http://schemas.microsoft.com/office/drawing/2014/main" id="{FCC1F3D1-E261-6237-2FEE-789C2BE21C37}"/>
                  </a:ext>
                </a:extLst>
              </p:cNvPr>
              <p:cNvSpPr/>
              <p:nvPr/>
            </p:nvSpPr>
            <p:spPr bwMode="auto">
              <a:xfrm>
                <a:off x="502" y="2088"/>
                <a:ext cx="9" cy="15"/>
              </a:xfrm>
              <a:custGeom>
                <a:avLst/>
                <a:gdLst>
                  <a:gd name="T0" fmla="*/ 7 w 8"/>
                  <a:gd name="T1" fmla="*/ 0 h 13"/>
                  <a:gd name="T2" fmla="*/ 2 w 8"/>
                  <a:gd name="T3" fmla="*/ 13 h 13"/>
                  <a:gd name="T4" fmla="*/ 7 w 8"/>
                  <a:gd name="T5" fmla="*/ 0 h 13"/>
                </a:gdLst>
                <a:ahLst/>
                <a:cxnLst>
                  <a:cxn ang="0">
                    <a:pos x="T0" y="T1"/>
                  </a:cxn>
                  <a:cxn ang="0">
                    <a:pos x="T2" y="T3"/>
                  </a:cxn>
                  <a:cxn ang="0">
                    <a:pos x="T4" y="T5"/>
                  </a:cxn>
                </a:cxnLst>
                <a:rect l="0" t="0" r="r" b="b"/>
                <a:pathLst>
                  <a:path w="8" h="13">
                    <a:moveTo>
                      <a:pt x="7" y="0"/>
                    </a:moveTo>
                    <a:cubicBezTo>
                      <a:pt x="8" y="5"/>
                      <a:pt x="6" y="9"/>
                      <a:pt x="2" y="13"/>
                    </a:cubicBezTo>
                    <a:cubicBezTo>
                      <a:pt x="0" y="6"/>
                      <a:pt x="5" y="3"/>
                      <a:pt x="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7" name="Freeform 357">
                <a:extLst>
                  <a:ext uri="{FF2B5EF4-FFF2-40B4-BE49-F238E27FC236}">
                    <a16:creationId xmlns:a16="http://schemas.microsoft.com/office/drawing/2014/main" id="{F858EB26-3764-15EC-9EA8-C61211B0C38D}"/>
                  </a:ext>
                </a:extLst>
              </p:cNvPr>
              <p:cNvSpPr/>
              <p:nvPr/>
            </p:nvSpPr>
            <p:spPr bwMode="auto">
              <a:xfrm>
                <a:off x="611" y="2045"/>
                <a:ext cx="15" cy="7"/>
              </a:xfrm>
              <a:custGeom>
                <a:avLst/>
                <a:gdLst>
                  <a:gd name="T0" fmla="*/ 0 w 13"/>
                  <a:gd name="T1" fmla="*/ 3 h 6"/>
                  <a:gd name="T2" fmla="*/ 13 w 13"/>
                  <a:gd name="T3" fmla="*/ 0 h 6"/>
                  <a:gd name="T4" fmla="*/ 1 w 13"/>
                  <a:gd name="T5" fmla="*/ 6 h 6"/>
                  <a:gd name="T6" fmla="*/ 0 w 13"/>
                  <a:gd name="T7" fmla="*/ 3 h 6"/>
                </a:gdLst>
                <a:ahLst/>
                <a:cxnLst>
                  <a:cxn ang="0">
                    <a:pos x="T0" y="T1"/>
                  </a:cxn>
                  <a:cxn ang="0">
                    <a:pos x="T2" y="T3"/>
                  </a:cxn>
                  <a:cxn ang="0">
                    <a:pos x="T4" y="T5"/>
                  </a:cxn>
                  <a:cxn ang="0">
                    <a:pos x="T6" y="T7"/>
                  </a:cxn>
                </a:cxnLst>
                <a:rect l="0" t="0" r="r" b="b"/>
                <a:pathLst>
                  <a:path w="13" h="6">
                    <a:moveTo>
                      <a:pt x="0" y="3"/>
                    </a:moveTo>
                    <a:cubicBezTo>
                      <a:pt x="4" y="2"/>
                      <a:pt x="8" y="1"/>
                      <a:pt x="13" y="0"/>
                    </a:cubicBezTo>
                    <a:cubicBezTo>
                      <a:pt x="9" y="5"/>
                      <a:pt x="5" y="4"/>
                      <a:pt x="1" y="6"/>
                    </a:cubicBezTo>
                    <a:cubicBezTo>
                      <a:pt x="1" y="5"/>
                      <a:pt x="0" y="4"/>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8" name="Freeform 358">
                <a:extLst>
                  <a:ext uri="{FF2B5EF4-FFF2-40B4-BE49-F238E27FC236}">
                    <a16:creationId xmlns:a16="http://schemas.microsoft.com/office/drawing/2014/main" id="{4C01E211-04C3-9AD8-EF33-1E9DFF558DF2}"/>
                  </a:ext>
                </a:extLst>
              </p:cNvPr>
              <p:cNvSpPr/>
              <p:nvPr/>
            </p:nvSpPr>
            <p:spPr bwMode="auto">
              <a:xfrm>
                <a:off x="697" y="1907"/>
                <a:ext cx="9" cy="4"/>
              </a:xfrm>
              <a:custGeom>
                <a:avLst/>
                <a:gdLst>
                  <a:gd name="T0" fmla="*/ 7 w 8"/>
                  <a:gd name="T1" fmla="*/ 2 h 4"/>
                  <a:gd name="T2" fmla="*/ 4 w 8"/>
                  <a:gd name="T3" fmla="*/ 4 h 4"/>
                  <a:gd name="T4" fmla="*/ 1 w 8"/>
                  <a:gd name="T5" fmla="*/ 2 h 4"/>
                  <a:gd name="T6" fmla="*/ 4 w 8"/>
                  <a:gd name="T7" fmla="*/ 0 h 4"/>
                  <a:gd name="T8" fmla="*/ 7 w 8"/>
                  <a:gd name="T9" fmla="*/ 2 h 4"/>
                </a:gdLst>
                <a:ahLst/>
                <a:cxnLst>
                  <a:cxn ang="0">
                    <a:pos x="T0" y="T1"/>
                  </a:cxn>
                  <a:cxn ang="0">
                    <a:pos x="T2" y="T3"/>
                  </a:cxn>
                  <a:cxn ang="0">
                    <a:pos x="T4" y="T5"/>
                  </a:cxn>
                  <a:cxn ang="0">
                    <a:pos x="T6" y="T7"/>
                  </a:cxn>
                  <a:cxn ang="0">
                    <a:pos x="T8" y="T9"/>
                  </a:cxn>
                </a:cxnLst>
                <a:rect l="0" t="0" r="r" b="b"/>
                <a:pathLst>
                  <a:path w="8" h="4">
                    <a:moveTo>
                      <a:pt x="7" y="2"/>
                    </a:moveTo>
                    <a:cubicBezTo>
                      <a:pt x="7" y="4"/>
                      <a:pt x="5" y="4"/>
                      <a:pt x="4" y="4"/>
                    </a:cubicBezTo>
                    <a:cubicBezTo>
                      <a:pt x="2" y="4"/>
                      <a:pt x="0" y="4"/>
                      <a:pt x="1" y="2"/>
                    </a:cubicBezTo>
                    <a:cubicBezTo>
                      <a:pt x="1" y="1"/>
                      <a:pt x="3" y="0"/>
                      <a:pt x="4" y="0"/>
                    </a:cubicBezTo>
                    <a:cubicBezTo>
                      <a:pt x="6" y="0"/>
                      <a:pt x="8" y="0"/>
                      <a:pt x="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9" name="Freeform 359">
                <a:extLst>
                  <a:ext uri="{FF2B5EF4-FFF2-40B4-BE49-F238E27FC236}">
                    <a16:creationId xmlns:a16="http://schemas.microsoft.com/office/drawing/2014/main" id="{FB5D79D4-9BCB-7591-8823-0EDF5B3CD0A8}"/>
                  </a:ext>
                </a:extLst>
              </p:cNvPr>
              <p:cNvSpPr/>
              <p:nvPr/>
            </p:nvSpPr>
            <p:spPr bwMode="auto">
              <a:xfrm>
                <a:off x="539" y="2035"/>
                <a:ext cx="7" cy="6"/>
              </a:xfrm>
              <a:custGeom>
                <a:avLst/>
                <a:gdLst>
                  <a:gd name="T0" fmla="*/ 6 w 6"/>
                  <a:gd name="T1" fmla="*/ 2 h 5"/>
                  <a:gd name="T2" fmla="*/ 2 w 6"/>
                  <a:gd name="T3" fmla="*/ 5 h 5"/>
                  <a:gd name="T4" fmla="*/ 1 w 6"/>
                  <a:gd name="T5" fmla="*/ 2 h 5"/>
                  <a:gd name="T6" fmla="*/ 4 w 6"/>
                  <a:gd name="T7" fmla="*/ 0 h 5"/>
                  <a:gd name="T8" fmla="*/ 6 w 6"/>
                  <a:gd name="T9" fmla="*/ 2 h 5"/>
                </a:gdLst>
                <a:ahLst/>
                <a:cxnLst>
                  <a:cxn ang="0">
                    <a:pos x="T0" y="T1"/>
                  </a:cxn>
                  <a:cxn ang="0">
                    <a:pos x="T2" y="T3"/>
                  </a:cxn>
                  <a:cxn ang="0">
                    <a:pos x="T4" y="T5"/>
                  </a:cxn>
                  <a:cxn ang="0">
                    <a:pos x="T6" y="T7"/>
                  </a:cxn>
                  <a:cxn ang="0">
                    <a:pos x="T8" y="T9"/>
                  </a:cxn>
                </a:cxnLst>
                <a:rect l="0" t="0" r="r" b="b"/>
                <a:pathLst>
                  <a:path w="6" h="5">
                    <a:moveTo>
                      <a:pt x="6" y="2"/>
                    </a:moveTo>
                    <a:cubicBezTo>
                      <a:pt x="5" y="3"/>
                      <a:pt x="4" y="5"/>
                      <a:pt x="2" y="5"/>
                    </a:cubicBezTo>
                    <a:cubicBezTo>
                      <a:pt x="0" y="5"/>
                      <a:pt x="0" y="3"/>
                      <a:pt x="1" y="2"/>
                    </a:cubicBezTo>
                    <a:cubicBezTo>
                      <a:pt x="1" y="1"/>
                      <a:pt x="3" y="0"/>
                      <a:pt x="4" y="0"/>
                    </a:cubicBezTo>
                    <a:cubicBezTo>
                      <a:pt x="4" y="0"/>
                      <a:pt x="5" y="1"/>
                      <a:pt x="6"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0" name="Freeform 360">
                <a:extLst>
                  <a:ext uri="{FF2B5EF4-FFF2-40B4-BE49-F238E27FC236}">
                    <a16:creationId xmlns:a16="http://schemas.microsoft.com/office/drawing/2014/main" id="{A6568DD7-1C12-AFD6-B22D-A4A619D1CA7C}"/>
                  </a:ext>
                </a:extLst>
              </p:cNvPr>
              <p:cNvSpPr/>
              <p:nvPr/>
            </p:nvSpPr>
            <p:spPr bwMode="auto">
              <a:xfrm>
                <a:off x="612" y="2031"/>
                <a:ext cx="7" cy="5"/>
              </a:xfrm>
              <a:custGeom>
                <a:avLst/>
                <a:gdLst>
                  <a:gd name="T0" fmla="*/ 0 w 6"/>
                  <a:gd name="T1" fmla="*/ 5 h 5"/>
                  <a:gd name="T2" fmla="*/ 5 w 6"/>
                  <a:gd name="T3" fmla="*/ 1 h 5"/>
                  <a:gd name="T4" fmla="*/ 6 w 6"/>
                  <a:gd name="T5" fmla="*/ 2 h 5"/>
                  <a:gd name="T6" fmla="*/ 1 w 6"/>
                  <a:gd name="T7" fmla="*/ 5 h 5"/>
                  <a:gd name="T8" fmla="*/ 0 w 6"/>
                  <a:gd name="T9" fmla="*/ 5 h 5"/>
                </a:gdLst>
                <a:ahLst/>
                <a:cxnLst>
                  <a:cxn ang="0">
                    <a:pos x="T0" y="T1"/>
                  </a:cxn>
                  <a:cxn ang="0">
                    <a:pos x="T2" y="T3"/>
                  </a:cxn>
                  <a:cxn ang="0">
                    <a:pos x="T4" y="T5"/>
                  </a:cxn>
                  <a:cxn ang="0">
                    <a:pos x="T6" y="T7"/>
                  </a:cxn>
                  <a:cxn ang="0">
                    <a:pos x="T8" y="T9"/>
                  </a:cxn>
                </a:cxnLst>
                <a:rect l="0" t="0" r="r" b="b"/>
                <a:pathLst>
                  <a:path w="6" h="5">
                    <a:moveTo>
                      <a:pt x="0" y="5"/>
                    </a:moveTo>
                    <a:cubicBezTo>
                      <a:pt x="1" y="3"/>
                      <a:pt x="1" y="0"/>
                      <a:pt x="5" y="1"/>
                    </a:cubicBezTo>
                    <a:cubicBezTo>
                      <a:pt x="5" y="1"/>
                      <a:pt x="6" y="2"/>
                      <a:pt x="6" y="2"/>
                    </a:cubicBezTo>
                    <a:cubicBezTo>
                      <a:pt x="5" y="5"/>
                      <a:pt x="3" y="5"/>
                      <a:pt x="1" y="5"/>
                    </a:cubicBezTo>
                    <a:cubicBezTo>
                      <a:pt x="1" y="5"/>
                      <a:pt x="0" y="5"/>
                      <a:pt x="0"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1" name="Freeform 361">
                <a:extLst>
                  <a:ext uri="{FF2B5EF4-FFF2-40B4-BE49-F238E27FC236}">
                    <a16:creationId xmlns:a16="http://schemas.microsoft.com/office/drawing/2014/main" id="{82B7B7EC-FDDE-A10B-CEA0-F832CC735897}"/>
                  </a:ext>
                </a:extLst>
              </p:cNvPr>
              <p:cNvSpPr/>
              <p:nvPr/>
            </p:nvSpPr>
            <p:spPr bwMode="auto">
              <a:xfrm>
                <a:off x="572" y="2026"/>
                <a:ext cx="3" cy="3"/>
              </a:xfrm>
              <a:custGeom>
                <a:avLst/>
                <a:gdLst>
                  <a:gd name="T0" fmla="*/ 3 w 3"/>
                  <a:gd name="T1" fmla="*/ 2 h 3"/>
                  <a:gd name="T2" fmla="*/ 1 w 3"/>
                  <a:gd name="T3" fmla="*/ 3 h 3"/>
                  <a:gd name="T4" fmla="*/ 0 w 3"/>
                  <a:gd name="T5" fmla="*/ 1 h 3"/>
                  <a:gd name="T6" fmla="*/ 2 w 3"/>
                  <a:gd name="T7" fmla="*/ 1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cubicBezTo>
                      <a:pt x="2" y="3"/>
                      <a:pt x="2" y="3"/>
                      <a:pt x="1" y="3"/>
                    </a:cubicBezTo>
                    <a:cubicBezTo>
                      <a:pt x="1" y="3"/>
                      <a:pt x="1" y="2"/>
                      <a:pt x="0" y="1"/>
                    </a:cubicBezTo>
                    <a:cubicBezTo>
                      <a:pt x="1" y="1"/>
                      <a:pt x="2" y="0"/>
                      <a:pt x="2" y="1"/>
                    </a:cubicBezTo>
                    <a:cubicBezTo>
                      <a:pt x="3" y="1"/>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2" name="Freeform 362">
                <a:extLst>
                  <a:ext uri="{FF2B5EF4-FFF2-40B4-BE49-F238E27FC236}">
                    <a16:creationId xmlns:a16="http://schemas.microsoft.com/office/drawing/2014/main" id="{3C333DFD-BC12-E4F7-6088-B55AA0AA303D}"/>
                  </a:ext>
                </a:extLst>
              </p:cNvPr>
              <p:cNvSpPr/>
              <p:nvPr/>
            </p:nvSpPr>
            <p:spPr bwMode="auto">
              <a:xfrm>
                <a:off x="594" y="1954"/>
                <a:ext cx="4" cy="8"/>
              </a:xfrm>
              <a:custGeom>
                <a:avLst/>
                <a:gdLst>
                  <a:gd name="T0" fmla="*/ 0 w 4"/>
                  <a:gd name="T1" fmla="*/ 7 h 7"/>
                  <a:gd name="T2" fmla="*/ 4 w 4"/>
                  <a:gd name="T3" fmla="*/ 0 h 7"/>
                  <a:gd name="T4" fmla="*/ 4 w 4"/>
                  <a:gd name="T5" fmla="*/ 0 h 7"/>
                  <a:gd name="T6" fmla="*/ 0 w 4"/>
                  <a:gd name="T7" fmla="*/ 7 h 7"/>
                </a:gdLst>
                <a:ahLst/>
                <a:cxnLst>
                  <a:cxn ang="0">
                    <a:pos x="T0" y="T1"/>
                  </a:cxn>
                  <a:cxn ang="0">
                    <a:pos x="T2" y="T3"/>
                  </a:cxn>
                  <a:cxn ang="0">
                    <a:pos x="T4" y="T5"/>
                  </a:cxn>
                  <a:cxn ang="0">
                    <a:pos x="T6" y="T7"/>
                  </a:cxn>
                </a:cxnLst>
                <a:rect l="0" t="0" r="r" b="b"/>
                <a:pathLst>
                  <a:path w="4" h="7">
                    <a:moveTo>
                      <a:pt x="0" y="7"/>
                    </a:moveTo>
                    <a:cubicBezTo>
                      <a:pt x="0" y="3"/>
                      <a:pt x="1" y="1"/>
                      <a:pt x="4" y="0"/>
                    </a:cubicBezTo>
                    <a:cubicBezTo>
                      <a:pt x="4" y="0"/>
                      <a:pt x="4" y="0"/>
                      <a:pt x="4" y="0"/>
                    </a:cubicBezTo>
                    <a:cubicBezTo>
                      <a:pt x="4" y="3"/>
                      <a:pt x="3" y="5"/>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3" name="Freeform 363">
                <a:extLst>
                  <a:ext uri="{FF2B5EF4-FFF2-40B4-BE49-F238E27FC236}">
                    <a16:creationId xmlns:a16="http://schemas.microsoft.com/office/drawing/2014/main" id="{D13D3524-DD45-9561-BBD7-E80A2A1089E0}"/>
                  </a:ext>
                </a:extLst>
              </p:cNvPr>
              <p:cNvSpPr/>
              <p:nvPr/>
            </p:nvSpPr>
            <p:spPr bwMode="auto">
              <a:xfrm>
                <a:off x="625" y="2024"/>
                <a:ext cx="3" cy="3"/>
              </a:xfrm>
              <a:custGeom>
                <a:avLst/>
                <a:gdLst>
                  <a:gd name="T0" fmla="*/ 3 w 3"/>
                  <a:gd name="T1" fmla="*/ 1 h 3"/>
                  <a:gd name="T2" fmla="*/ 2 w 3"/>
                  <a:gd name="T3" fmla="*/ 3 h 3"/>
                  <a:gd name="T4" fmla="*/ 0 w 3"/>
                  <a:gd name="T5" fmla="*/ 2 h 3"/>
                  <a:gd name="T6" fmla="*/ 1 w 3"/>
                  <a:gd name="T7" fmla="*/ 0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3" y="1"/>
                      <a:pt x="3" y="2"/>
                      <a:pt x="2" y="3"/>
                    </a:cubicBezTo>
                    <a:cubicBezTo>
                      <a:pt x="2" y="3"/>
                      <a:pt x="1" y="2"/>
                      <a:pt x="0" y="2"/>
                    </a:cubicBezTo>
                    <a:cubicBezTo>
                      <a:pt x="0" y="1"/>
                      <a:pt x="1" y="0"/>
                      <a:pt x="1" y="0"/>
                    </a:cubicBezTo>
                    <a:cubicBezTo>
                      <a:pt x="2" y="0"/>
                      <a:pt x="2" y="0"/>
                      <a:pt x="3"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4" name="Freeform 364">
                <a:extLst>
                  <a:ext uri="{FF2B5EF4-FFF2-40B4-BE49-F238E27FC236}">
                    <a16:creationId xmlns:a16="http://schemas.microsoft.com/office/drawing/2014/main" id="{EE6EADFB-20D7-E468-0CD2-82E9C3A6F494}"/>
                  </a:ext>
                </a:extLst>
              </p:cNvPr>
              <p:cNvSpPr/>
              <p:nvPr/>
            </p:nvSpPr>
            <p:spPr bwMode="auto">
              <a:xfrm>
                <a:off x="549" y="2043"/>
                <a:ext cx="5" cy="5"/>
              </a:xfrm>
              <a:custGeom>
                <a:avLst/>
                <a:gdLst>
                  <a:gd name="T0" fmla="*/ 0 w 4"/>
                  <a:gd name="T1" fmla="*/ 4 h 4"/>
                  <a:gd name="T2" fmla="*/ 3 w 4"/>
                  <a:gd name="T3" fmla="*/ 0 h 4"/>
                  <a:gd name="T4" fmla="*/ 4 w 4"/>
                  <a:gd name="T5" fmla="*/ 1 h 4"/>
                  <a:gd name="T6" fmla="*/ 0 w 4"/>
                  <a:gd name="T7" fmla="*/ 4 h 4"/>
                  <a:gd name="T8" fmla="*/ 0 w 4"/>
                  <a:gd name="T9" fmla="*/ 4 h 4"/>
                </a:gdLst>
                <a:ahLst/>
                <a:cxnLst>
                  <a:cxn ang="0">
                    <a:pos x="T0" y="T1"/>
                  </a:cxn>
                  <a:cxn ang="0">
                    <a:pos x="T2" y="T3"/>
                  </a:cxn>
                  <a:cxn ang="0">
                    <a:pos x="T4" y="T5"/>
                  </a:cxn>
                  <a:cxn ang="0">
                    <a:pos x="T6" y="T7"/>
                  </a:cxn>
                  <a:cxn ang="0">
                    <a:pos x="T8" y="T9"/>
                  </a:cxn>
                </a:cxnLst>
                <a:rect l="0" t="0" r="r" b="b"/>
                <a:pathLst>
                  <a:path w="4" h="4">
                    <a:moveTo>
                      <a:pt x="0" y="4"/>
                    </a:moveTo>
                    <a:cubicBezTo>
                      <a:pt x="0" y="2"/>
                      <a:pt x="0" y="0"/>
                      <a:pt x="3" y="0"/>
                    </a:cubicBezTo>
                    <a:cubicBezTo>
                      <a:pt x="3" y="0"/>
                      <a:pt x="4" y="1"/>
                      <a:pt x="4" y="1"/>
                    </a:cubicBezTo>
                    <a:cubicBezTo>
                      <a:pt x="4" y="3"/>
                      <a:pt x="2" y="3"/>
                      <a:pt x="0" y="4"/>
                    </a:cubicBezTo>
                    <a:cubicBezTo>
                      <a:pt x="0" y="4"/>
                      <a:pt x="0" y="4"/>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5" name="Freeform 365">
                <a:extLst>
                  <a:ext uri="{FF2B5EF4-FFF2-40B4-BE49-F238E27FC236}">
                    <a16:creationId xmlns:a16="http://schemas.microsoft.com/office/drawing/2014/main" id="{2A505298-44B6-B3EF-2138-C8B95321DA8A}"/>
                  </a:ext>
                </a:extLst>
              </p:cNvPr>
              <p:cNvSpPr/>
              <p:nvPr/>
            </p:nvSpPr>
            <p:spPr bwMode="auto">
              <a:xfrm>
                <a:off x="637" y="1977"/>
                <a:ext cx="5" cy="4"/>
              </a:xfrm>
              <a:custGeom>
                <a:avLst/>
                <a:gdLst>
                  <a:gd name="T0" fmla="*/ 0 w 4"/>
                  <a:gd name="T1" fmla="*/ 4 h 4"/>
                  <a:gd name="T2" fmla="*/ 3 w 4"/>
                  <a:gd name="T3" fmla="*/ 0 h 4"/>
                  <a:gd name="T4" fmla="*/ 4 w 4"/>
                  <a:gd name="T5" fmla="*/ 1 h 4"/>
                  <a:gd name="T6" fmla="*/ 0 w 4"/>
                  <a:gd name="T7" fmla="*/ 4 h 4"/>
                </a:gdLst>
                <a:ahLst/>
                <a:cxnLst>
                  <a:cxn ang="0">
                    <a:pos x="T0" y="T1"/>
                  </a:cxn>
                  <a:cxn ang="0">
                    <a:pos x="T2" y="T3"/>
                  </a:cxn>
                  <a:cxn ang="0">
                    <a:pos x="T4" y="T5"/>
                  </a:cxn>
                  <a:cxn ang="0">
                    <a:pos x="T6" y="T7"/>
                  </a:cxn>
                </a:cxnLst>
                <a:rect l="0" t="0" r="r" b="b"/>
                <a:pathLst>
                  <a:path w="4" h="4">
                    <a:moveTo>
                      <a:pt x="0" y="4"/>
                    </a:moveTo>
                    <a:cubicBezTo>
                      <a:pt x="1" y="2"/>
                      <a:pt x="1" y="0"/>
                      <a:pt x="3" y="0"/>
                    </a:cubicBezTo>
                    <a:cubicBezTo>
                      <a:pt x="3" y="0"/>
                      <a:pt x="4" y="1"/>
                      <a:pt x="4" y="1"/>
                    </a:cubicBezTo>
                    <a:cubicBezTo>
                      <a:pt x="4" y="3"/>
                      <a:pt x="2" y="3"/>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6" name="Freeform 366">
                <a:extLst>
                  <a:ext uri="{FF2B5EF4-FFF2-40B4-BE49-F238E27FC236}">
                    <a16:creationId xmlns:a16="http://schemas.microsoft.com/office/drawing/2014/main" id="{CBCBF8D3-C1A2-9100-D157-D627AF6A6CD1}"/>
                  </a:ext>
                </a:extLst>
              </p:cNvPr>
              <p:cNvSpPr/>
              <p:nvPr/>
            </p:nvSpPr>
            <p:spPr bwMode="auto">
              <a:xfrm>
                <a:off x="598" y="2009"/>
                <a:ext cx="9" cy="3"/>
              </a:xfrm>
              <a:custGeom>
                <a:avLst/>
                <a:gdLst>
                  <a:gd name="T0" fmla="*/ 0 w 8"/>
                  <a:gd name="T1" fmla="*/ 2 h 3"/>
                  <a:gd name="T2" fmla="*/ 8 w 8"/>
                  <a:gd name="T3" fmla="*/ 0 h 3"/>
                  <a:gd name="T4" fmla="*/ 8 w 8"/>
                  <a:gd name="T5" fmla="*/ 0 h 3"/>
                  <a:gd name="T6" fmla="*/ 0 w 8"/>
                  <a:gd name="T7" fmla="*/ 2 h 3"/>
                  <a:gd name="T8" fmla="*/ 0 w 8"/>
                  <a:gd name="T9" fmla="*/ 2 h 3"/>
                </a:gdLst>
                <a:ahLst/>
                <a:cxnLst>
                  <a:cxn ang="0">
                    <a:pos x="T0" y="T1"/>
                  </a:cxn>
                  <a:cxn ang="0">
                    <a:pos x="T2" y="T3"/>
                  </a:cxn>
                  <a:cxn ang="0">
                    <a:pos x="T4" y="T5"/>
                  </a:cxn>
                  <a:cxn ang="0">
                    <a:pos x="T6" y="T7"/>
                  </a:cxn>
                  <a:cxn ang="0">
                    <a:pos x="T8" y="T9"/>
                  </a:cxn>
                </a:cxnLst>
                <a:rect l="0" t="0" r="r" b="b"/>
                <a:pathLst>
                  <a:path w="8" h="3">
                    <a:moveTo>
                      <a:pt x="0" y="2"/>
                    </a:moveTo>
                    <a:cubicBezTo>
                      <a:pt x="2" y="0"/>
                      <a:pt x="5" y="0"/>
                      <a:pt x="8" y="0"/>
                    </a:cubicBezTo>
                    <a:cubicBezTo>
                      <a:pt x="8" y="0"/>
                      <a:pt x="8" y="0"/>
                      <a:pt x="8" y="0"/>
                    </a:cubicBezTo>
                    <a:cubicBezTo>
                      <a:pt x="6" y="3"/>
                      <a:pt x="3"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7" name="Freeform 367">
                <a:extLst>
                  <a:ext uri="{FF2B5EF4-FFF2-40B4-BE49-F238E27FC236}">
                    <a16:creationId xmlns:a16="http://schemas.microsoft.com/office/drawing/2014/main" id="{13478576-D557-3862-D0C9-B5D547530DF4}"/>
                  </a:ext>
                </a:extLst>
              </p:cNvPr>
              <p:cNvSpPr/>
              <p:nvPr/>
            </p:nvSpPr>
            <p:spPr bwMode="auto">
              <a:xfrm>
                <a:off x="594" y="2056"/>
                <a:ext cx="8" cy="3"/>
              </a:xfrm>
              <a:custGeom>
                <a:avLst/>
                <a:gdLst>
                  <a:gd name="T0" fmla="*/ 7 w 7"/>
                  <a:gd name="T1" fmla="*/ 0 h 3"/>
                  <a:gd name="T2" fmla="*/ 0 w 7"/>
                  <a:gd name="T3" fmla="*/ 2 h 3"/>
                  <a:gd name="T4" fmla="*/ 0 w 7"/>
                  <a:gd name="T5" fmla="*/ 2 h 3"/>
                  <a:gd name="T6" fmla="*/ 7 w 7"/>
                  <a:gd name="T7" fmla="*/ 0 h 3"/>
                </a:gdLst>
                <a:ahLst/>
                <a:cxnLst>
                  <a:cxn ang="0">
                    <a:pos x="T0" y="T1"/>
                  </a:cxn>
                  <a:cxn ang="0">
                    <a:pos x="T2" y="T3"/>
                  </a:cxn>
                  <a:cxn ang="0">
                    <a:pos x="T4" y="T5"/>
                  </a:cxn>
                  <a:cxn ang="0">
                    <a:pos x="T6" y="T7"/>
                  </a:cxn>
                </a:cxnLst>
                <a:rect l="0" t="0" r="r" b="b"/>
                <a:pathLst>
                  <a:path w="7" h="3">
                    <a:moveTo>
                      <a:pt x="7" y="0"/>
                    </a:moveTo>
                    <a:cubicBezTo>
                      <a:pt x="5" y="3"/>
                      <a:pt x="2" y="2"/>
                      <a:pt x="0" y="2"/>
                    </a:cubicBezTo>
                    <a:cubicBezTo>
                      <a:pt x="0" y="2"/>
                      <a:pt x="0" y="2"/>
                      <a:pt x="0" y="2"/>
                    </a:cubicBezTo>
                    <a:cubicBezTo>
                      <a:pt x="1" y="0"/>
                      <a:pt x="4" y="0"/>
                      <a:pt x="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8" name="Freeform 368">
                <a:extLst>
                  <a:ext uri="{FF2B5EF4-FFF2-40B4-BE49-F238E27FC236}">
                    <a16:creationId xmlns:a16="http://schemas.microsoft.com/office/drawing/2014/main" id="{7BEB7C79-B3F7-5676-6D4D-01C52E845499}"/>
                  </a:ext>
                </a:extLst>
              </p:cNvPr>
              <p:cNvSpPr/>
              <p:nvPr/>
            </p:nvSpPr>
            <p:spPr bwMode="auto">
              <a:xfrm>
                <a:off x="604" y="1946"/>
                <a:ext cx="1" cy="1"/>
              </a:xfrm>
              <a:custGeom>
                <a:avLst/>
                <a:gdLst>
                  <a:gd name="T0" fmla="*/ 1 w 1"/>
                  <a:gd name="T1" fmla="*/ 0 h 1"/>
                  <a:gd name="T2" fmla="*/ 1 w 1"/>
                  <a:gd name="T3" fmla="*/ 1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1"/>
                      <a:pt x="1" y="1"/>
                    </a:cubicBezTo>
                    <a:cubicBezTo>
                      <a:pt x="1" y="1"/>
                      <a:pt x="0" y="1"/>
                      <a:pt x="0" y="1"/>
                    </a:cubicBezTo>
                    <a:cubicBezTo>
                      <a:pt x="0" y="1"/>
                      <a:pt x="0" y="0"/>
                      <a:pt x="0" y="0"/>
                    </a:cubicBezTo>
                    <a:cubicBezTo>
                      <a:pt x="0" y="0"/>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9" name="Freeform 369">
                <a:extLst>
                  <a:ext uri="{FF2B5EF4-FFF2-40B4-BE49-F238E27FC236}">
                    <a16:creationId xmlns:a16="http://schemas.microsoft.com/office/drawing/2014/main" id="{E300E8B9-E595-7227-3225-243D1ECB1FA8}"/>
                  </a:ext>
                </a:extLst>
              </p:cNvPr>
              <p:cNvSpPr/>
              <p:nvPr/>
            </p:nvSpPr>
            <p:spPr bwMode="auto">
              <a:xfrm>
                <a:off x="602" y="2053"/>
                <a:ext cx="3" cy="3"/>
              </a:xfrm>
              <a:custGeom>
                <a:avLst/>
                <a:gdLst>
                  <a:gd name="T0" fmla="*/ 0 w 3"/>
                  <a:gd name="T1" fmla="*/ 2 h 2"/>
                  <a:gd name="T2" fmla="*/ 2 w 3"/>
                  <a:gd name="T3" fmla="*/ 0 h 2"/>
                  <a:gd name="T4" fmla="*/ 3 w 3"/>
                  <a:gd name="T5" fmla="*/ 1 h 2"/>
                  <a:gd name="T6" fmla="*/ 0 w 3"/>
                  <a:gd name="T7" fmla="*/ 2 h 2"/>
                  <a:gd name="T8" fmla="*/ 0 w 3"/>
                  <a:gd name="T9" fmla="*/ 2 h 2"/>
                </a:gdLst>
                <a:ahLst/>
                <a:cxnLst>
                  <a:cxn ang="0">
                    <a:pos x="T0" y="T1"/>
                  </a:cxn>
                  <a:cxn ang="0">
                    <a:pos x="T2" y="T3"/>
                  </a:cxn>
                  <a:cxn ang="0">
                    <a:pos x="T4" y="T5"/>
                  </a:cxn>
                  <a:cxn ang="0">
                    <a:pos x="T6" y="T7"/>
                  </a:cxn>
                  <a:cxn ang="0">
                    <a:pos x="T8" y="T9"/>
                  </a:cxn>
                </a:cxnLst>
                <a:rect l="0" t="0" r="r" b="b"/>
                <a:pathLst>
                  <a:path w="3" h="2">
                    <a:moveTo>
                      <a:pt x="0" y="2"/>
                    </a:moveTo>
                    <a:cubicBezTo>
                      <a:pt x="1" y="1"/>
                      <a:pt x="2" y="1"/>
                      <a:pt x="2" y="0"/>
                    </a:cubicBezTo>
                    <a:cubicBezTo>
                      <a:pt x="3" y="0"/>
                      <a:pt x="3" y="1"/>
                      <a:pt x="3" y="1"/>
                    </a:cubicBezTo>
                    <a:cubicBezTo>
                      <a:pt x="2" y="1"/>
                      <a:pt x="1"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0" name="Freeform 370">
                <a:extLst>
                  <a:ext uri="{FF2B5EF4-FFF2-40B4-BE49-F238E27FC236}">
                    <a16:creationId xmlns:a16="http://schemas.microsoft.com/office/drawing/2014/main" id="{DDE7CC9C-AB5F-83B1-87F9-591047CA0A13}"/>
                  </a:ext>
                </a:extLst>
              </p:cNvPr>
              <p:cNvSpPr/>
              <p:nvPr/>
            </p:nvSpPr>
            <p:spPr bwMode="auto">
              <a:xfrm>
                <a:off x="590" y="1962"/>
                <a:ext cx="4" cy="5"/>
              </a:xfrm>
              <a:custGeom>
                <a:avLst/>
                <a:gdLst>
                  <a:gd name="T0" fmla="*/ 3 w 3"/>
                  <a:gd name="T1" fmla="*/ 0 h 5"/>
                  <a:gd name="T2" fmla="*/ 0 w 3"/>
                  <a:gd name="T3" fmla="*/ 5 h 5"/>
                  <a:gd name="T4" fmla="*/ 0 w 3"/>
                  <a:gd name="T5" fmla="*/ 5 h 5"/>
                  <a:gd name="T6" fmla="*/ 3 w 3"/>
                  <a:gd name="T7" fmla="*/ 0 h 5"/>
                  <a:gd name="T8" fmla="*/ 3 w 3"/>
                  <a:gd name="T9" fmla="*/ 0 h 5"/>
                </a:gdLst>
                <a:ahLst/>
                <a:cxnLst>
                  <a:cxn ang="0">
                    <a:pos x="T0" y="T1"/>
                  </a:cxn>
                  <a:cxn ang="0">
                    <a:pos x="T2" y="T3"/>
                  </a:cxn>
                  <a:cxn ang="0">
                    <a:pos x="T4" y="T5"/>
                  </a:cxn>
                  <a:cxn ang="0">
                    <a:pos x="T6" y="T7"/>
                  </a:cxn>
                  <a:cxn ang="0">
                    <a:pos x="T8" y="T9"/>
                  </a:cxn>
                </a:cxnLst>
                <a:rect l="0" t="0" r="r" b="b"/>
                <a:pathLst>
                  <a:path w="3" h="5">
                    <a:moveTo>
                      <a:pt x="3" y="0"/>
                    </a:moveTo>
                    <a:cubicBezTo>
                      <a:pt x="3" y="2"/>
                      <a:pt x="2" y="4"/>
                      <a:pt x="0" y="5"/>
                    </a:cubicBezTo>
                    <a:cubicBezTo>
                      <a:pt x="0" y="5"/>
                      <a:pt x="0" y="5"/>
                      <a:pt x="0" y="5"/>
                    </a:cubicBezTo>
                    <a:cubicBezTo>
                      <a:pt x="0" y="3"/>
                      <a:pt x="1" y="1"/>
                      <a:pt x="3" y="0"/>
                    </a:cubicBezTo>
                    <a:cubicBezTo>
                      <a:pt x="3" y="0"/>
                      <a:pt x="3" y="0"/>
                      <a:pt x="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1" name="Freeform 371">
                <a:extLst>
                  <a:ext uri="{FF2B5EF4-FFF2-40B4-BE49-F238E27FC236}">
                    <a16:creationId xmlns:a16="http://schemas.microsoft.com/office/drawing/2014/main" id="{A5B9958F-83A1-BE4C-D6F1-FA827A884A7F}"/>
                  </a:ext>
                </a:extLst>
              </p:cNvPr>
              <p:cNvSpPr/>
              <p:nvPr/>
            </p:nvSpPr>
            <p:spPr bwMode="auto">
              <a:xfrm>
                <a:off x="588" y="2053"/>
                <a:ext cx="2" cy="3"/>
              </a:xfrm>
              <a:custGeom>
                <a:avLst/>
                <a:gdLst>
                  <a:gd name="T0" fmla="*/ 2 w 2"/>
                  <a:gd name="T1" fmla="*/ 0 h 2"/>
                  <a:gd name="T2" fmla="*/ 0 w 2"/>
                  <a:gd name="T3" fmla="*/ 2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1"/>
                      <a:pt x="0" y="2"/>
                    </a:cubicBezTo>
                    <a:cubicBezTo>
                      <a:pt x="0" y="2"/>
                      <a:pt x="0" y="2"/>
                      <a:pt x="0" y="2"/>
                    </a:cubicBezTo>
                    <a:cubicBezTo>
                      <a:pt x="1" y="1"/>
                      <a:pt x="1" y="0"/>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2" name="Freeform 372">
                <a:extLst>
                  <a:ext uri="{FF2B5EF4-FFF2-40B4-BE49-F238E27FC236}">
                    <a16:creationId xmlns:a16="http://schemas.microsoft.com/office/drawing/2014/main" id="{517D2B21-ED21-51E1-5D7E-C840CC4FAC55}"/>
                  </a:ext>
                </a:extLst>
              </p:cNvPr>
              <p:cNvSpPr/>
              <p:nvPr/>
            </p:nvSpPr>
            <p:spPr bwMode="auto">
              <a:xfrm>
                <a:off x="635" y="1981"/>
                <a:ext cx="2" cy="3"/>
              </a:xfrm>
              <a:custGeom>
                <a:avLst/>
                <a:gdLst>
                  <a:gd name="T0" fmla="*/ 2 w 2"/>
                  <a:gd name="T1" fmla="*/ 0 h 2"/>
                  <a:gd name="T2" fmla="*/ 0 w 2"/>
                  <a:gd name="T3" fmla="*/ 2 h 2"/>
                  <a:gd name="T4" fmla="*/ 0 w 2"/>
                  <a:gd name="T5" fmla="*/ 2 h 2"/>
                  <a:gd name="T6" fmla="*/ 2 w 2"/>
                  <a:gd name="T7" fmla="*/ 0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1"/>
                      <a:pt x="1" y="1"/>
                      <a:pt x="0" y="2"/>
                    </a:cubicBezTo>
                    <a:cubicBezTo>
                      <a:pt x="0" y="2"/>
                      <a:pt x="0" y="2"/>
                      <a:pt x="0" y="2"/>
                    </a:cubicBezTo>
                    <a:cubicBezTo>
                      <a:pt x="1" y="1"/>
                      <a:pt x="1" y="1"/>
                      <a:pt x="2" y="0"/>
                    </a:cubicBezTo>
                    <a:cubicBezTo>
                      <a:pt x="2" y="0"/>
                      <a:pt x="2" y="0"/>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3" name="Freeform 373">
                <a:extLst>
                  <a:ext uri="{FF2B5EF4-FFF2-40B4-BE49-F238E27FC236}">
                    <a16:creationId xmlns:a16="http://schemas.microsoft.com/office/drawing/2014/main" id="{C1D94EB8-80C4-E62F-BFEE-0402B5F1A461}"/>
                  </a:ext>
                </a:extLst>
              </p:cNvPr>
              <p:cNvSpPr/>
              <p:nvPr/>
            </p:nvSpPr>
            <p:spPr bwMode="auto">
              <a:xfrm>
                <a:off x="598" y="1951"/>
                <a:ext cx="1" cy="3"/>
              </a:xfrm>
              <a:custGeom>
                <a:avLst/>
                <a:gdLst>
                  <a:gd name="T0" fmla="*/ 0 w 1"/>
                  <a:gd name="T1" fmla="*/ 2 h 2"/>
                  <a:gd name="T2" fmla="*/ 1 w 1"/>
                  <a:gd name="T3" fmla="*/ 0 h 2"/>
                  <a:gd name="T4" fmla="*/ 0 w 1"/>
                  <a:gd name="T5" fmla="*/ 2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0"/>
                    </a:cubicBezTo>
                    <a:cubicBezTo>
                      <a:pt x="1" y="1"/>
                      <a:pt x="1" y="1"/>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4" name="Freeform 374">
                <a:extLst>
                  <a:ext uri="{FF2B5EF4-FFF2-40B4-BE49-F238E27FC236}">
                    <a16:creationId xmlns:a16="http://schemas.microsoft.com/office/drawing/2014/main" id="{1C3B2F18-AF8F-CFEC-5529-22EF50AE587B}"/>
                  </a:ext>
                </a:extLst>
              </p:cNvPr>
              <p:cNvSpPr/>
              <p:nvPr/>
            </p:nvSpPr>
            <p:spPr bwMode="auto">
              <a:xfrm>
                <a:off x="507" y="1737"/>
                <a:ext cx="71" cy="80"/>
              </a:xfrm>
              <a:custGeom>
                <a:avLst/>
                <a:gdLst>
                  <a:gd name="T0" fmla="*/ 13 w 62"/>
                  <a:gd name="T1" fmla="*/ 56 h 70"/>
                  <a:gd name="T2" fmla="*/ 9 w 62"/>
                  <a:gd name="T3" fmla="*/ 62 h 70"/>
                  <a:gd name="T4" fmla="*/ 0 w 62"/>
                  <a:gd name="T5" fmla="*/ 70 h 70"/>
                  <a:gd name="T6" fmla="*/ 15 w 62"/>
                  <a:gd name="T7" fmla="*/ 24 h 70"/>
                  <a:gd name="T8" fmla="*/ 16 w 62"/>
                  <a:gd name="T9" fmla="*/ 35 h 70"/>
                  <a:gd name="T10" fmla="*/ 25 w 62"/>
                  <a:gd name="T11" fmla="*/ 27 h 70"/>
                  <a:gd name="T12" fmla="*/ 48 w 62"/>
                  <a:gd name="T13" fmla="*/ 3 h 70"/>
                  <a:gd name="T14" fmla="*/ 53 w 62"/>
                  <a:gd name="T15" fmla="*/ 3 h 70"/>
                  <a:gd name="T16" fmla="*/ 62 w 62"/>
                  <a:gd name="T17" fmla="*/ 9 h 70"/>
                  <a:gd name="T18" fmla="*/ 21 w 62"/>
                  <a:gd name="T19" fmla="*/ 39 h 70"/>
                  <a:gd name="T20" fmla="*/ 13 w 62"/>
                  <a:gd name="T21" fmla="*/ 5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70">
                    <a:moveTo>
                      <a:pt x="13" y="56"/>
                    </a:moveTo>
                    <a:cubicBezTo>
                      <a:pt x="10" y="57"/>
                      <a:pt x="8" y="58"/>
                      <a:pt x="9" y="62"/>
                    </a:cubicBezTo>
                    <a:cubicBezTo>
                      <a:pt x="10" y="66"/>
                      <a:pt x="9" y="66"/>
                      <a:pt x="0" y="70"/>
                    </a:cubicBezTo>
                    <a:cubicBezTo>
                      <a:pt x="8" y="55"/>
                      <a:pt x="6" y="38"/>
                      <a:pt x="15" y="24"/>
                    </a:cubicBezTo>
                    <a:cubicBezTo>
                      <a:pt x="16" y="28"/>
                      <a:pt x="14" y="31"/>
                      <a:pt x="16" y="35"/>
                    </a:cubicBezTo>
                    <a:cubicBezTo>
                      <a:pt x="21" y="33"/>
                      <a:pt x="24" y="30"/>
                      <a:pt x="25" y="27"/>
                    </a:cubicBezTo>
                    <a:cubicBezTo>
                      <a:pt x="30" y="16"/>
                      <a:pt x="43" y="14"/>
                      <a:pt x="48" y="3"/>
                    </a:cubicBezTo>
                    <a:cubicBezTo>
                      <a:pt x="49" y="2"/>
                      <a:pt x="53" y="0"/>
                      <a:pt x="53" y="3"/>
                    </a:cubicBezTo>
                    <a:cubicBezTo>
                      <a:pt x="53" y="10"/>
                      <a:pt x="59" y="5"/>
                      <a:pt x="62" y="9"/>
                    </a:cubicBezTo>
                    <a:cubicBezTo>
                      <a:pt x="46" y="16"/>
                      <a:pt x="32" y="26"/>
                      <a:pt x="21" y="39"/>
                    </a:cubicBezTo>
                    <a:cubicBezTo>
                      <a:pt x="17" y="44"/>
                      <a:pt x="12" y="49"/>
                      <a:pt x="13" y="5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5" name="Freeform 375">
                <a:extLst>
                  <a:ext uri="{FF2B5EF4-FFF2-40B4-BE49-F238E27FC236}">
                    <a16:creationId xmlns:a16="http://schemas.microsoft.com/office/drawing/2014/main" id="{7C1EEE74-2A9D-AB4B-7D80-D5ACD79733B4}"/>
                  </a:ext>
                </a:extLst>
              </p:cNvPr>
              <p:cNvSpPr/>
              <p:nvPr/>
            </p:nvSpPr>
            <p:spPr bwMode="auto">
              <a:xfrm>
                <a:off x="546" y="1761"/>
                <a:ext cx="89" cy="27"/>
              </a:xfrm>
              <a:custGeom>
                <a:avLst/>
                <a:gdLst>
                  <a:gd name="T0" fmla="*/ 1 w 78"/>
                  <a:gd name="T1" fmla="*/ 23 h 23"/>
                  <a:gd name="T2" fmla="*/ 29 w 78"/>
                  <a:gd name="T3" fmla="*/ 7 h 23"/>
                  <a:gd name="T4" fmla="*/ 48 w 78"/>
                  <a:gd name="T5" fmla="*/ 3 h 23"/>
                  <a:gd name="T6" fmla="*/ 78 w 78"/>
                  <a:gd name="T7" fmla="*/ 5 h 23"/>
                  <a:gd name="T8" fmla="*/ 35 w 78"/>
                  <a:gd name="T9" fmla="*/ 10 h 23"/>
                  <a:gd name="T10" fmla="*/ 57 w 78"/>
                  <a:gd name="T11" fmla="*/ 16 h 23"/>
                  <a:gd name="T12" fmla="*/ 0 w 78"/>
                  <a:gd name="T13" fmla="*/ 22 h 23"/>
                  <a:gd name="T14" fmla="*/ 1 w 78"/>
                  <a:gd name="T15" fmla="*/ 23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23">
                    <a:moveTo>
                      <a:pt x="1" y="23"/>
                    </a:moveTo>
                    <a:cubicBezTo>
                      <a:pt x="7" y="13"/>
                      <a:pt x="14" y="4"/>
                      <a:pt x="29" y="7"/>
                    </a:cubicBezTo>
                    <a:cubicBezTo>
                      <a:pt x="35" y="8"/>
                      <a:pt x="41" y="3"/>
                      <a:pt x="48" y="3"/>
                    </a:cubicBezTo>
                    <a:cubicBezTo>
                      <a:pt x="58" y="2"/>
                      <a:pt x="68" y="0"/>
                      <a:pt x="78" y="5"/>
                    </a:cubicBezTo>
                    <a:cubicBezTo>
                      <a:pt x="64" y="6"/>
                      <a:pt x="50" y="4"/>
                      <a:pt x="35" y="10"/>
                    </a:cubicBezTo>
                    <a:cubicBezTo>
                      <a:pt x="44" y="10"/>
                      <a:pt x="51" y="11"/>
                      <a:pt x="57" y="16"/>
                    </a:cubicBezTo>
                    <a:cubicBezTo>
                      <a:pt x="38" y="13"/>
                      <a:pt x="18" y="12"/>
                      <a:pt x="0" y="22"/>
                    </a:cubicBezTo>
                    <a:lnTo>
                      <a:pt x="1" y="23"/>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6" name="Freeform 376">
                <a:extLst>
                  <a:ext uri="{FF2B5EF4-FFF2-40B4-BE49-F238E27FC236}">
                    <a16:creationId xmlns:a16="http://schemas.microsoft.com/office/drawing/2014/main" id="{595A3EE8-E245-D8BE-EF7A-89C3A24859C1}"/>
                  </a:ext>
                </a:extLst>
              </p:cNvPr>
              <p:cNvSpPr/>
              <p:nvPr/>
            </p:nvSpPr>
            <p:spPr bwMode="auto">
              <a:xfrm>
                <a:off x="484" y="1736"/>
                <a:ext cx="42" cy="65"/>
              </a:xfrm>
              <a:custGeom>
                <a:avLst/>
                <a:gdLst>
                  <a:gd name="T0" fmla="*/ 0 w 37"/>
                  <a:gd name="T1" fmla="*/ 57 h 57"/>
                  <a:gd name="T2" fmla="*/ 21 w 37"/>
                  <a:gd name="T3" fmla="*/ 15 h 57"/>
                  <a:gd name="T4" fmla="*/ 33 w 37"/>
                  <a:gd name="T5" fmla="*/ 5 h 57"/>
                  <a:gd name="T6" fmla="*/ 25 w 37"/>
                  <a:gd name="T7" fmla="*/ 17 h 57"/>
                  <a:gd name="T8" fmla="*/ 0 w 37"/>
                  <a:gd name="T9" fmla="*/ 57 h 57"/>
                </a:gdLst>
                <a:ahLst/>
                <a:cxnLst>
                  <a:cxn ang="0">
                    <a:pos x="T0" y="T1"/>
                  </a:cxn>
                  <a:cxn ang="0">
                    <a:pos x="T2" y="T3"/>
                  </a:cxn>
                  <a:cxn ang="0">
                    <a:pos x="T4" y="T5"/>
                  </a:cxn>
                  <a:cxn ang="0">
                    <a:pos x="T6" y="T7"/>
                  </a:cxn>
                  <a:cxn ang="0">
                    <a:pos x="T8" y="T9"/>
                  </a:cxn>
                </a:cxnLst>
                <a:rect l="0" t="0" r="r" b="b"/>
                <a:pathLst>
                  <a:path w="37" h="57">
                    <a:moveTo>
                      <a:pt x="0" y="57"/>
                    </a:moveTo>
                    <a:cubicBezTo>
                      <a:pt x="1" y="40"/>
                      <a:pt x="12" y="28"/>
                      <a:pt x="21" y="15"/>
                    </a:cubicBezTo>
                    <a:cubicBezTo>
                      <a:pt x="24" y="11"/>
                      <a:pt x="26" y="0"/>
                      <a:pt x="33" y="5"/>
                    </a:cubicBezTo>
                    <a:cubicBezTo>
                      <a:pt x="37" y="9"/>
                      <a:pt x="28" y="13"/>
                      <a:pt x="25" y="17"/>
                    </a:cubicBezTo>
                    <a:cubicBezTo>
                      <a:pt x="15" y="30"/>
                      <a:pt x="8" y="43"/>
                      <a:pt x="0" y="5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7" name="Freeform 377">
                <a:extLst>
                  <a:ext uri="{FF2B5EF4-FFF2-40B4-BE49-F238E27FC236}">
                    <a16:creationId xmlns:a16="http://schemas.microsoft.com/office/drawing/2014/main" id="{A1A7E669-2026-E1D3-AB16-2E81CC889BEF}"/>
                  </a:ext>
                </a:extLst>
              </p:cNvPr>
              <p:cNvSpPr/>
              <p:nvPr/>
            </p:nvSpPr>
            <p:spPr bwMode="auto">
              <a:xfrm>
                <a:off x="521" y="1785"/>
                <a:ext cx="26" cy="23"/>
              </a:xfrm>
              <a:custGeom>
                <a:avLst/>
                <a:gdLst>
                  <a:gd name="T0" fmla="*/ 0 w 22"/>
                  <a:gd name="T1" fmla="*/ 14 h 20"/>
                  <a:gd name="T2" fmla="*/ 22 w 22"/>
                  <a:gd name="T3" fmla="*/ 2 h 20"/>
                  <a:gd name="T4" fmla="*/ 21 w 22"/>
                  <a:gd name="T5" fmla="*/ 1 h 20"/>
                  <a:gd name="T6" fmla="*/ 8 w 22"/>
                  <a:gd name="T7" fmla="*/ 16 h 20"/>
                  <a:gd name="T8" fmla="*/ 0 w 22"/>
                  <a:gd name="T9" fmla="*/ 14 h 20"/>
                </a:gdLst>
                <a:ahLst/>
                <a:cxnLst>
                  <a:cxn ang="0">
                    <a:pos x="T0" y="T1"/>
                  </a:cxn>
                  <a:cxn ang="0">
                    <a:pos x="T2" y="T3"/>
                  </a:cxn>
                  <a:cxn ang="0">
                    <a:pos x="T4" y="T5"/>
                  </a:cxn>
                  <a:cxn ang="0">
                    <a:pos x="T6" y="T7"/>
                  </a:cxn>
                  <a:cxn ang="0">
                    <a:pos x="T8" y="T9"/>
                  </a:cxn>
                </a:cxnLst>
                <a:rect l="0" t="0" r="r" b="b"/>
                <a:pathLst>
                  <a:path w="22" h="20">
                    <a:moveTo>
                      <a:pt x="0" y="14"/>
                    </a:moveTo>
                    <a:cubicBezTo>
                      <a:pt x="9" y="13"/>
                      <a:pt x="11" y="0"/>
                      <a:pt x="22" y="2"/>
                    </a:cubicBezTo>
                    <a:cubicBezTo>
                      <a:pt x="21" y="1"/>
                      <a:pt x="21" y="1"/>
                      <a:pt x="21" y="1"/>
                    </a:cubicBezTo>
                    <a:cubicBezTo>
                      <a:pt x="17" y="6"/>
                      <a:pt x="13" y="11"/>
                      <a:pt x="8" y="16"/>
                    </a:cubicBezTo>
                    <a:cubicBezTo>
                      <a:pt x="5" y="19"/>
                      <a:pt x="1" y="20"/>
                      <a:pt x="0"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8" name="Freeform 378">
                <a:extLst>
                  <a:ext uri="{FF2B5EF4-FFF2-40B4-BE49-F238E27FC236}">
                    <a16:creationId xmlns:a16="http://schemas.microsoft.com/office/drawing/2014/main" id="{AC3A8F82-0149-2715-63C7-8A89DEA9BF9D}"/>
                  </a:ext>
                </a:extLst>
              </p:cNvPr>
              <p:cNvSpPr/>
              <p:nvPr/>
            </p:nvSpPr>
            <p:spPr bwMode="auto">
              <a:xfrm>
                <a:off x="527" y="1734"/>
                <a:ext cx="13" cy="18"/>
              </a:xfrm>
              <a:custGeom>
                <a:avLst/>
                <a:gdLst>
                  <a:gd name="T0" fmla="*/ 1 w 11"/>
                  <a:gd name="T1" fmla="*/ 16 h 16"/>
                  <a:gd name="T2" fmla="*/ 10 w 11"/>
                  <a:gd name="T3" fmla="*/ 0 h 16"/>
                  <a:gd name="T4" fmla="*/ 1 w 11"/>
                  <a:gd name="T5" fmla="*/ 16 h 16"/>
                </a:gdLst>
                <a:ahLst/>
                <a:cxnLst>
                  <a:cxn ang="0">
                    <a:pos x="T0" y="T1"/>
                  </a:cxn>
                  <a:cxn ang="0">
                    <a:pos x="T2" y="T3"/>
                  </a:cxn>
                  <a:cxn ang="0">
                    <a:pos x="T4" y="T5"/>
                  </a:cxn>
                </a:cxnLst>
                <a:rect l="0" t="0" r="r" b="b"/>
                <a:pathLst>
                  <a:path w="11" h="16">
                    <a:moveTo>
                      <a:pt x="1" y="16"/>
                    </a:moveTo>
                    <a:cubicBezTo>
                      <a:pt x="0" y="9"/>
                      <a:pt x="3" y="4"/>
                      <a:pt x="10" y="0"/>
                    </a:cubicBezTo>
                    <a:cubicBezTo>
                      <a:pt x="11" y="9"/>
                      <a:pt x="6" y="12"/>
                      <a:pt x="1"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9" name="Freeform 379">
                <a:extLst>
                  <a:ext uri="{FF2B5EF4-FFF2-40B4-BE49-F238E27FC236}">
                    <a16:creationId xmlns:a16="http://schemas.microsoft.com/office/drawing/2014/main" id="{9BB10391-DB65-19B4-15E2-830DEF0D844B}"/>
                  </a:ext>
                </a:extLst>
              </p:cNvPr>
              <p:cNvSpPr/>
              <p:nvPr/>
            </p:nvSpPr>
            <p:spPr bwMode="auto">
              <a:xfrm>
                <a:off x="557" y="1868"/>
                <a:ext cx="14" cy="10"/>
              </a:xfrm>
              <a:custGeom>
                <a:avLst/>
                <a:gdLst>
                  <a:gd name="T0" fmla="*/ 12 w 12"/>
                  <a:gd name="T1" fmla="*/ 0 h 9"/>
                  <a:gd name="T2" fmla="*/ 0 w 12"/>
                  <a:gd name="T3" fmla="*/ 9 h 9"/>
                  <a:gd name="T4" fmla="*/ 12 w 12"/>
                  <a:gd name="T5" fmla="*/ 0 h 9"/>
                </a:gdLst>
                <a:ahLst/>
                <a:cxnLst>
                  <a:cxn ang="0">
                    <a:pos x="T0" y="T1"/>
                  </a:cxn>
                  <a:cxn ang="0">
                    <a:pos x="T2" y="T3"/>
                  </a:cxn>
                  <a:cxn ang="0">
                    <a:pos x="T4" y="T5"/>
                  </a:cxn>
                </a:cxnLst>
                <a:rect l="0" t="0" r="r" b="b"/>
                <a:pathLst>
                  <a:path w="12" h="9">
                    <a:moveTo>
                      <a:pt x="12" y="0"/>
                    </a:moveTo>
                    <a:cubicBezTo>
                      <a:pt x="12" y="6"/>
                      <a:pt x="7" y="7"/>
                      <a:pt x="0" y="9"/>
                    </a:cubicBezTo>
                    <a:cubicBezTo>
                      <a:pt x="4" y="3"/>
                      <a:pt x="7" y="0"/>
                      <a:pt x="1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0" name="Freeform 380">
                <a:extLst>
                  <a:ext uri="{FF2B5EF4-FFF2-40B4-BE49-F238E27FC236}">
                    <a16:creationId xmlns:a16="http://schemas.microsoft.com/office/drawing/2014/main" id="{39050283-456B-4231-F5E6-01BF528DA6D7}"/>
                  </a:ext>
                </a:extLst>
              </p:cNvPr>
              <p:cNvSpPr/>
              <p:nvPr/>
            </p:nvSpPr>
            <p:spPr bwMode="auto">
              <a:xfrm>
                <a:off x="550" y="1805"/>
                <a:ext cx="9" cy="9"/>
              </a:xfrm>
              <a:custGeom>
                <a:avLst/>
                <a:gdLst>
                  <a:gd name="T0" fmla="*/ 8 w 8"/>
                  <a:gd name="T1" fmla="*/ 0 h 8"/>
                  <a:gd name="T2" fmla="*/ 0 w 8"/>
                  <a:gd name="T3" fmla="*/ 8 h 8"/>
                  <a:gd name="T4" fmla="*/ 8 w 8"/>
                  <a:gd name="T5" fmla="*/ 0 h 8"/>
                </a:gdLst>
                <a:ahLst/>
                <a:cxnLst>
                  <a:cxn ang="0">
                    <a:pos x="T0" y="T1"/>
                  </a:cxn>
                  <a:cxn ang="0">
                    <a:pos x="T2" y="T3"/>
                  </a:cxn>
                  <a:cxn ang="0">
                    <a:pos x="T4" y="T5"/>
                  </a:cxn>
                </a:cxnLst>
                <a:rect l="0" t="0" r="r" b="b"/>
                <a:pathLst>
                  <a:path w="8" h="8">
                    <a:moveTo>
                      <a:pt x="8" y="0"/>
                    </a:moveTo>
                    <a:cubicBezTo>
                      <a:pt x="7" y="5"/>
                      <a:pt x="5" y="7"/>
                      <a:pt x="0" y="8"/>
                    </a:cubicBezTo>
                    <a:cubicBezTo>
                      <a:pt x="0" y="3"/>
                      <a:pt x="3" y="0"/>
                      <a:pt x="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1" name="Freeform 381">
                <a:extLst>
                  <a:ext uri="{FF2B5EF4-FFF2-40B4-BE49-F238E27FC236}">
                    <a16:creationId xmlns:a16="http://schemas.microsoft.com/office/drawing/2014/main" id="{291CEEA6-2BA7-B25F-8424-9D9FB12C4028}"/>
                  </a:ext>
                </a:extLst>
              </p:cNvPr>
              <p:cNvSpPr/>
              <p:nvPr/>
            </p:nvSpPr>
            <p:spPr bwMode="auto">
              <a:xfrm>
                <a:off x="571" y="1860"/>
                <a:ext cx="10" cy="8"/>
              </a:xfrm>
              <a:custGeom>
                <a:avLst/>
                <a:gdLst>
                  <a:gd name="T0" fmla="*/ 0 w 9"/>
                  <a:gd name="T1" fmla="*/ 7 h 7"/>
                  <a:gd name="T2" fmla="*/ 9 w 9"/>
                  <a:gd name="T3" fmla="*/ 0 h 7"/>
                  <a:gd name="T4" fmla="*/ 0 w 9"/>
                  <a:gd name="T5" fmla="*/ 7 h 7"/>
                </a:gdLst>
                <a:ahLst/>
                <a:cxnLst>
                  <a:cxn ang="0">
                    <a:pos x="T0" y="T1"/>
                  </a:cxn>
                  <a:cxn ang="0">
                    <a:pos x="T2" y="T3"/>
                  </a:cxn>
                  <a:cxn ang="0">
                    <a:pos x="T4" y="T5"/>
                  </a:cxn>
                </a:cxnLst>
                <a:rect l="0" t="0" r="r" b="b"/>
                <a:pathLst>
                  <a:path w="9" h="7">
                    <a:moveTo>
                      <a:pt x="0" y="7"/>
                    </a:moveTo>
                    <a:cubicBezTo>
                      <a:pt x="1" y="2"/>
                      <a:pt x="4" y="1"/>
                      <a:pt x="9" y="0"/>
                    </a:cubicBezTo>
                    <a:cubicBezTo>
                      <a:pt x="7" y="5"/>
                      <a:pt x="4" y="6"/>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2" name="Freeform 382">
                <a:extLst>
                  <a:ext uri="{FF2B5EF4-FFF2-40B4-BE49-F238E27FC236}">
                    <a16:creationId xmlns:a16="http://schemas.microsoft.com/office/drawing/2014/main" id="{483479BE-FF02-0A1B-FD81-E9701E52883D}"/>
                  </a:ext>
                </a:extLst>
              </p:cNvPr>
              <p:cNvSpPr/>
              <p:nvPr/>
            </p:nvSpPr>
            <p:spPr bwMode="auto">
              <a:xfrm>
                <a:off x="546" y="1879"/>
                <a:ext cx="8" cy="6"/>
              </a:xfrm>
              <a:custGeom>
                <a:avLst/>
                <a:gdLst>
                  <a:gd name="T0" fmla="*/ 0 w 7"/>
                  <a:gd name="T1" fmla="*/ 4 h 5"/>
                  <a:gd name="T2" fmla="*/ 6 w 7"/>
                  <a:gd name="T3" fmla="*/ 0 h 5"/>
                  <a:gd name="T4" fmla="*/ 7 w 7"/>
                  <a:gd name="T5" fmla="*/ 2 h 5"/>
                  <a:gd name="T6" fmla="*/ 1 w 7"/>
                  <a:gd name="T7" fmla="*/ 4 h 5"/>
                  <a:gd name="T8" fmla="*/ 0 w 7"/>
                  <a:gd name="T9" fmla="*/ 4 h 5"/>
                </a:gdLst>
                <a:ahLst/>
                <a:cxnLst>
                  <a:cxn ang="0">
                    <a:pos x="T0" y="T1"/>
                  </a:cxn>
                  <a:cxn ang="0">
                    <a:pos x="T2" y="T3"/>
                  </a:cxn>
                  <a:cxn ang="0">
                    <a:pos x="T4" y="T5"/>
                  </a:cxn>
                  <a:cxn ang="0">
                    <a:pos x="T6" y="T7"/>
                  </a:cxn>
                  <a:cxn ang="0">
                    <a:pos x="T8" y="T9"/>
                  </a:cxn>
                </a:cxnLst>
                <a:rect l="0" t="0" r="r" b="b"/>
                <a:pathLst>
                  <a:path w="7" h="5">
                    <a:moveTo>
                      <a:pt x="0" y="4"/>
                    </a:moveTo>
                    <a:cubicBezTo>
                      <a:pt x="2" y="2"/>
                      <a:pt x="3" y="0"/>
                      <a:pt x="6" y="0"/>
                    </a:cubicBezTo>
                    <a:cubicBezTo>
                      <a:pt x="6" y="0"/>
                      <a:pt x="7" y="2"/>
                      <a:pt x="7" y="2"/>
                    </a:cubicBezTo>
                    <a:cubicBezTo>
                      <a:pt x="5" y="5"/>
                      <a:pt x="3" y="4"/>
                      <a:pt x="1" y="4"/>
                    </a:cubicBezTo>
                    <a:cubicBezTo>
                      <a:pt x="1" y="4"/>
                      <a:pt x="0" y="4"/>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3" name="Freeform 383">
                <a:extLst>
                  <a:ext uri="{FF2B5EF4-FFF2-40B4-BE49-F238E27FC236}">
                    <a16:creationId xmlns:a16="http://schemas.microsoft.com/office/drawing/2014/main" id="{B10BAFB0-821A-3CAF-DF47-91CEB5F03B51}"/>
                  </a:ext>
                </a:extLst>
              </p:cNvPr>
              <p:cNvSpPr/>
              <p:nvPr/>
            </p:nvSpPr>
            <p:spPr bwMode="auto">
              <a:xfrm>
                <a:off x="612" y="1757"/>
                <a:ext cx="5" cy="2"/>
              </a:xfrm>
              <a:custGeom>
                <a:avLst/>
                <a:gdLst>
                  <a:gd name="T0" fmla="*/ 4 w 4"/>
                  <a:gd name="T1" fmla="*/ 1 h 2"/>
                  <a:gd name="T2" fmla="*/ 2 w 4"/>
                  <a:gd name="T3" fmla="*/ 2 h 2"/>
                  <a:gd name="T4" fmla="*/ 0 w 4"/>
                  <a:gd name="T5" fmla="*/ 1 h 2"/>
                  <a:gd name="T6" fmla="*/ 2 w 4"/>
                  <a:gd name="T7" fmla="*/ 0 h 2"/>
                  <a:gd name="T8" fmla="*/ 4 w 4"/>
                  <a:gd name="T9" fmla="*/ 1 h 2"/>
                </a:gdLst>
                <a:ahLst/>
                <a:cxnLst>
                  <a:cxn ang="0">
                    <a:pos x="T0" y="T1"/>
                  </a:cxn>
                  <a:cxn ang="0">
                    <a:pos x="T2" y="T3"/>
                  </a:cxn>
                  <a:cxn ang="0">
                    <a:pos x="T4" y="T5"/>
                  </a:cxn>
                  <a:cxn ang="0">
                    <a:pos x="T6" y="T7"/>
                  </a:cxn>
                  <a:cxn ang="0">
                    <a:pos x="T8" y="T9"/>
                  </a:cxn>
                </a:cxnLst>
                <a:rect l="0" t="0" r="r" b="b"/>
                <a:pathLst>
                  <a:path w="4" h="2">
                    <a:moveTo>
                      <a:pt x="4" y="1"/>
                    </a:moveTo>
                    <a:cubicBezTo>
                      <a:pt x="3" y="1"/>
                      <a:pt x="2" y="2"/>
                      <a:pt x="2" y="2"/>
                    </a:cubicBezTo>
                    <a:cubicBezTo>
                      <a:pt x="1" y="2"/>
                      <a:pt x="1" y="1"/>
                      <a:pt x="0" y="1"/>
                    </a:cubicBezTo>
                    <a:cubicBezTo>
                      <a:pt x="1" y="1"/>
                      <a:pt x="1" y="0"/>
                      <a:pt x="2" y="0"/>
                    </a:cubicBezTo>
                    <a:cubicBezTo>
                      <a:pt x="2" y="0"/>
                      <a:pt x="3" y="1"/>
                      <a:pt x="4"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4" name="Freeform 384">
                <a:extLst>
                  <a:ext uri="{FF2B5EF4-FFF2-40B4-BE49-F238E27FC236}">
                    <a16:creationId xmlns:a16="http://schemas.microsoft.com/office/drawing/2014/main" id="{B0C8E167-DA57-CC92-43B7-CDF030081B90}"/>
                  </a:ext>
                </a:extLst>
              </p:cNvPr>
              <p:cNvSpPr/>
              <p:nvPr/>
            </p:nvSpPr>
            <p:spPr bwMode="auto">
              <a:xfrm>
                <a:off x="523" y="1759"/>
                <a:ext cx="3" cy="6"/>
              </a:xfrm>
              <a:custGeom>
                <a:avLst/>
                <a:gdLst>
                  <a:gd name="T0" fmla="*/ 2 w 3"/>
                  <a:gd name="T1" fmla="*/ 0 h 5"/>
                  <a:gd name="T2" fmla="*/ 3 w 3"/>
                  <a:gd name="T3" fmla="*/ 2 h 5"/>
                  <a:gd name="T4" fmla="*/ 2 w 3"/>
                  <a:gd name="T5" fmla="*/ 4 h 5"/>
                  <a:gd name="T6" fmla="*/ 1 w 3"/>
                  <a:gd name="T7" fmla="*/ 3 h 5"/>
                  <a:gd name="T8" fmla="*/ 2 w 3"/>
                  <a:gd name="T9" fmla="*/ 0 h 5"/>
                </a:gdLst>
                <a:ahLst/>
                <a:cxnLst>
                  <a:cxn ang="0">
                    <a:pos x="T0" y="T1"/>
                  </a:cxn>
                  <a:cxn ang="0">
                    <a:pos x="T2" y="T3"/>
                  </a:cxn>
                  <a:cxn ang="0">
                    <a:pos x="T4" y="T5"/>
                  </a:cxn>
                  <a:cxn ang="0">
                    <a:pos x="T6" y="T7"/>
                  </a:cxn>
                  <a:cxn ang="0">
                    <a:pos x="T8" y="T9"/>
                  </a:cxn>
                </a:cxnLst>
                <a:rect l="0" t="0" r="r" b="b"/>
                <a:pathLst>
                  <a:path w="3" h="5">
                    <a:moveTo>
                      <a:pt x="2" y="0"/>
                    </a:moveTo>
                    <a:cubicBezTo>
                      <a:pt x="3" y="0"/>
                      <a:pt x="3" y="1"/>
                      <a:pt x="3" y="2"/>
                    </a:cubicBezTo>
                    <a:cubicBezTo>
                      <a:pt x="3" y="3"/>
                      <a:pt x="3" y="4"/>
                      <a:pt x="2" y="4"/>
                    </a:cubicBezTo>
                    <a:cubicBezTo>
                      <a:pt x="0" y="5"/>
                      <a:pt x="1" y="3"/>
                      <a:pt x="1" y="3"/>
                    </a:cubicBezTo>
                    <a:cubicBezTo>
                      <a:pt x="1" y="2"/>
                      <a:pt x="2"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5" name="Freeform 385">
                <a:extLst>
                  <a:ext uri="{FF2B5EF4-FFF2-40B4-BE49-F238E27FC236}">
                    <a16:creationId xmlns:a16="http://schemas.microsoft.com/office/drawing/2014/main" id="{821B73B9-1C14-691B-E5DD-80228AFFE649}"/>
                  </a:ext>
                </a:extLst>
              </p:cNvPr>
              <p:cNvSpPr/>
              <p:nvPr/>
            </p:nvSpPr>
            <p:spPr bwMode="auto">
              <a:xfrm>
                <a:off x="585" y="1744"/>
                <a:ext cx="1" cy="1"/>
              </a:xfrm>
              <a:custGeom>
                <a:avLst/>
                <a:gdLst>
                  <a:gd name="T0" fmla="*/ 1 w 1"/>
                  <a:gd name="T1" fmla="*/ 0 h 1"/>
                  <a:gd name="T2" fmla="*/ 0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0" y="0"/>
                      <a:pt x="0" y="0"/>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6" name="Freeform 386">
                <a:extLst>
                  <a:ext uri="{FF2B5EF4-FFF2-40B4-BE49-F238E27FC236}">
                    <a16:creationId xmlns:a16="http://schemas.microsoft.com/office/drawing/2014/main" id="{D8ADF8AB-E971-DF07-3639-2043A5F0DE09}"/>
                  </a:ext>
                </a:extLst>
              </p:cNvPr>
              <p:cNvSpPr/>
              <p:nvPr/>
            </p:nvSpPr>
            <p:spPr bwMode="auto">
              <a:xfrm>
                <a:off x="360" y="1585"/>
                <a:ext cx="50" cy="161"/>
              </a:xfrm>
              <a:custGeom>
                <a:avLst/>
                <a:gdLst>
                  <a:gd name="T0" fmla="*/ 8 w 44"/>
                  <a:gd name="T1" fmla="*/ 135 h 141"/>
                  <a:gd name="T2" fmla="*/ 1 w 44"/>
                  <a:gd name="T3" fmla="*/ 141 h 141"/>
                  <a:gd name="T4" fmla="*/ 15 w 44"/>
                  <a:gd name="T5" fmla="*/ 24 h 141"/>
                  <a:gd name="T6" fmla="*/ 8 w 44"/>
                  <a:gd name="T7" fmla="*/ 75 h 141"/>
                  <a:gd name="T8" fmla="*/ 25 w 44"/>
                  <a:gd name="T9" fmla="*/ 24 h 141"/>
                  <a:gd name="T10" fmla="*/ 32 w 44"/>
                  <a:gd name="T11" fmla="*/ 18 h 141"/>
                  <a:gd name="T12" fmla="*/ 35 w 44"/>
                  <a:gd name="T13" fmla="*/ 14 h 141"/>
                  <a:gd name="T14" fmla="*/ 44 w 44"/>
                  <a:gd name="T15" fmla="*/ 0 h 141"/>
                  <a:gd name="T16" fmla="*/ 44 w 44"/>
                  <a:gd name="T17" fmla="*/ 0 h 141"/>
                  <a:gd name="T18" fmla="*/ 33 w 44"/>
                  <a:gd name="T19" fmla="*/ 27 h 141"/>
                  <a:gd name="T20" fmla="*/ 20 w 44"/>
                  <a:gd name="T21" fmla="*/ 68 h 141"/>
                  <a:gd name="T22" fmla="*/ 18 w 44"/>
                  <a:gd name="T23" fmla="*/ 70 h 141"/>
                  <a:gd name="T24" fmla="*/ 19 w 44"/>
                  <a:gd name="T25" fmla="*/ 71 h 141"/>
                  <a:gd name="T26" fmla="*/ 20 w 44"/>
                  <a:gd name="T27" fmla="*/ 68 h 141"/>
                  <a:gd name="T28" fmla="*/ 27 w 44"/>
                  <a:gd name="T29" fmla="*/ 63 h 141"/>
                  <a:gd name="T30" fmla="*/ 27 w 44"/>
                  <a:gd name="T31" fmla="*/ 63 h 141"/>
                  <a:gd name="T32" fmla="*/ 7 w 44"/>
                  <a:gd name="T33" fmla="*/ 111 h 141"/>
                  <a:gd name="T34" fmla="*/ 8 w 44"/>
                  <a:gd name="T35" fmla="*/ 126 h 141"/>
                  <a:gd name="T36" fmla="*/ 8 w 44"/>
                  <a:gd name="T37" fmla="*/ 126 h 141"/>
                  <a:gd name="T38" fmla="*/ 8 w 44"/>
                  <a:gd name="T39" fmla="*/ 135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141">
                    <a:moveTo>
                      <a:pt x="8" y="135"/>
                    </a:moveTo>
                    <a:cubicBezTo>
                      <a:pt x="6" y="138"/>
                      <a:pt x="4" y="140"/>
                      <a:pt x="1" y="141"/>
                    </a:cubicBezTo>
                    <a:cubicBezTo>
                      <a:pt x="8" y="102"/>
                      <a:pt x="0" y="62"/>
                      <a:pt x="15" y="24"/>
                    </a:cubicBezTo>
                    <a:cubicBezTo>
                      <a:pt x="13" y="41"/>
                      <a:pt x="10" y="58"/>
                      <a:pt x="8" y="75"/>
                    </a:cubicBezTo>
                    <a:cubicBezTo>
                      <a:pt x="15" y="58"/>
                      <a:pt x="23" y="42"/>
                      <a:pt x="25" y="24"/>
                    </a:cubicBezTo>
                    <a:cubicBezTo>
                      <a:pt x="25" y="19"/>
                      <a:pt x="25" y="19"/>
                      <a:pt x="32" y="18"/>
                    </a:cubicBezTo>
                    <a:cubicBezTo>
                      <a:pt x="34" y="18"/>
                      <a:pt x="34" y="16"/>
                      <a:pt x="35" y="14"/>
                    </a:cubicBezTo>
                    <a:cubicBezTo>
                      <a:pt x="36" y="8"/>
                      <a:pt x="40" y="4"/>
                      <a:pt x="44" y="0"/>
                    </a:cubicBezTo>
                    <a:cubicBezTo>
                      <a:pt x="44" y="0"/>
                      <a:pt x="44" y="0"/>
                      <a:pt x="44" y="0"/>
                    </a:cubicBezTo>
                    <a:cubicBezTo>
                      <a:pt x="44" y="11"/>
                      <a:pt x="37" y="18"/>
                      <a:pt x="33" y="27"/>
                    </a:cubicBezTo>
                    <a:cubicBezTo>
                      <a:pt x="27" y="40"/>
                      <a:pt x="20" y="53"/>
                      <a:pt x="20" y="68"/>
                    </a:cubicBezTo>
                    <a:cubicBezTo>
                      <a:pt x="19" y="69"/>
                      <a:pt x="19" y="69"/>
                      <a:pt x="18" y="70"/>
                    </a:cubicBezTo>
                    <a:cubicBezTo>
                      <a:pt x="18" y="70"/>
                      <a:pt x="19" y="71"/>
                      <a:pt x="19" y="71"/>
                    </a:cubicBezTo>
                    <a:cubicBezTo>
                      <a:pt x="19" y="70"/>
                      <a:pt x="20" y="69"/>
                      <a:pt x="20" y="68"/>
                    </a:cubicBezTo>
                    <a:cubicBezTo>
                      <a:pt x="22" y="66"/>
                      <a:pt x="23" y="63"/>
                      <a:pt x="27" y="63"/>
                    </a:cubicBezTo>
                    <a:cubicBezTo>
                      <a:pt x="27" y="63"/>
                      <a:pt x="27" y="63"/>
                      <a:pt x="27" y="63"/>
                    </a:cubicBezTo>
                    <a:cubicBezTo>
                      <a:pt x="23" y="80"/>
                      <a:pt x="11" y="94"/>
                      <a:pt x="7" y="111"/>
                    </a:cubicBezTo>
                    <a:cubicBezTo>
                      <a:pt x="5" y="116"/>
                      <a:pt x="4" y="121"/>
                      <a:pt x="8" y="126"/>
                    </a:cubicBezTo>
                    <a:cubicBezTo>
                      <a:pt x="8" y="126"/>
                      <a:pt x="8" y="126"/>
                      <a:pt x="8" y="126"/>
                    </a:cubicBezTo>
                    <a:cubicBezTo>
                      <a:pt x="8" y="129"/>
                      <a:pt x="8" y="132"/>
                      <a:pt x="8" y="13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7" name="Freeform 387">
                <a:extLst>
                  <a:ext uri="{FF2B5EF4-FFF2-40B4-BE49-F238E27FC236}">
                    <a16:creationId xmlns:a16="http://schemas.microsoft.com/office/drawing/2014/main" id="{13EF7D37-F554-E03F-92A1-302F08DD16A8}"/>
                  </a:ext>
                </a:extLst>
              </p:cNvPr>
              <p:cNvSpPr/>
              <p:nvPr/>
            </p:nvSpPr>
            <p:spPr bwMode="auto">
              <a:xfrm>
                <a:off x="381" y="1634"/>
                <a:ext cx="54" cy="78"/>
              </a:xfrm>
              <a:custGeom>
                <a:avLst/>
                <a:gdLst>
                  <a:gd name="T0" fmla="*/ 47 w 47"/>
                  <a:gd name="T1" fmla="*/ 1 h 68"/>
                  <a:gd name="T2" fmla="*/ 17 w 47"/>
                  <a:gd name="T3" fmla="*/ 49 h 68"/>
                  <a:gd name="T4" fmla="*/ 20 w 47"/>
                  <a:gd name="T5" fmla="*/ 51 h 68"/>
                  <a:gd name="T6" fmla="*/ 40 w 47"/>
                  <a:gd name="T7" fmla="*/ 42 h 68"/>
                  <a:gd name="T8" fmla="*/ 41 w 47"/>
                  <a:gd name="T9" fmla="*/ 45 h 68"/>
                  <a:gd name="T10" fmla="*/ 1 w 47"/>
                  <a:gd name="T11" fmla="*/ 68 h 68"/>
                  <a:gd name="T12" fmla="*/ 1 w 47"/>
                  <a:gd name="T13" fmla="*/ 68 h 68"/>
                  <a:gd name="T14" fmla="*/ 11 w 47"/>
                  <a:gd name="T15" fmla="*/ 49 h 68"/>
                  <a:gd name="T16" fmla="*/ 41 w 47"/>
                  <a:gd name="T17" fmla="*/ 4 h 68"/>
                  <a:gd name="T18" fmla="*/ 47 w 47"/>
                  <a:gd name="T19" fmla="*/ 0 h 68"/>
                  <a:gd name="T20" fmla="*/ 47 w 47"/>
                  <a:gd name="T21" fmla="*/ 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68">
                    <a:moveTo>
                      <a:pt x="47" y="1"/>
                    </a:moveTo>
                    <a:cubicBezTo>
                      <a:pt x="40" y="18"/>
                      <a:pt x="33" y="36"/>
                      <a:pt x="17" y="49"/>
                    </a:cubicBezTo>
                    <a:cubicBezTo>
                      <a:pt x="18" y="49"/>
                      <a:pt x="19" y="50"/>
                      <a:pt x="20" y="51"/>
                    </a:cubicBezTo>
                    <a:cubicBezTo>
                      <a:pt x="26" y="48"/>
                      <a:pt x="33" y="45"/>
                      <a:pt x="40" y="42"/>
                    </a:cubicBezTo>
                    <a:cubicBezTo>
                      <a:pt x="40" y="43"/>
                      <a:pt x="41" y="44"/>
                      <a:pt x="41" y="45"/>
                    </a:cubicBezTo>
                    <a:cubicBezTo>
                      <a:pt x="27" y="51"/>
                      <a:pt x="16" y="63"/>
                      <a:pt x="1" y="68"/>
                    </a:cubicBezTo>
                    <a:cubicBezTo>
                      <a:pt x="1" y="68"/>
                      <a:pt x="1" y="68"/>
                      <a:pt x="1" y="68"/>
                    </a:cubicBezTo>
                    <a:cubicBezTo>
                      <a:pt x="0" y="60"/>
                      <a:pt x="7" y="55"/>
                      <a:pt x="11" y="49"/>
                    </a:cubicBezTo>
                    <a:cubicBezTo>
                      <a:pt x="20" y="33"/>
                      <a:pt x="31" y="19"/>
                      <a:pt x="41" y="4"/>
                    </a:cubicBezTo>
                    <a:cubicBezTo>
                      <a:pt x="42" y="1"/>
                      <a:pt x="44" y="1"/>
                      <a:pt x="47" y="0"/>
                    </a:cubicBezTo>
                    <a:lnTo>
                      <a:pt x="47"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8" name="Freeform 388">
                <a:extLst>
                  <a:ext uri="{FF2B5EF4-FFF2-40B4-BE49-F238E27FC236}">
                    <a16:creationId xmlns:a16="http://schemas.microsoft.com/office/drawing/2014/main" id="{F6C1934E-2967-99C8-2FE2-4A32822B282E}"/>
                  </a:ext>
                </a:extLst>
              </p:cNvPr>
              <p:cNvSpPr/>
              <p:nvPr/>
            </p:nvSpPr>
            <p:spPr bwMode="auto">
              <a:xfrm>
                <a:off x="410" y="1539"/>
                <a:ext cx="39" cy="46"/>
              </a:xfrm>
              <a:custGeom>
                <a:avLst/>
                <a:gdLst>
                  <a:gd name="T0" fmla="*/ 34 w 34"/>
                  <a:gd name="T1" fmla="*/ 6 h 40"/>
                  <a:gd name="T2" fmla="*/ 16 w 34"/>
                  <a:gd name="T3" fmla="*/ 25 h 40"/>
                  <a:gd name="T4" fmla="*/ 0 w 34"/>
                  <a:gd name="T5" fmla="*/ 40 h 40"/>
                  <a:gd name="T6" fmla="*/ 0 w 34"/>
                  <a:gd name="T7" fmla="*/ 40 h 40"/>
                  <a:gd name="T8" fmla="*/ 25 w 34"/>
                  <a:gd name="T9" fmla="*/ 4 h 40"/>
                  <a:gd name="T10" fmla="*/ 34 w 34"/>
                  <a:gd name="T11" fmla="*/ 6 h 40"/>
                </a:gdLst>
                <a:ahLst/>
                <a:cxnLst>
                  <a:cxn ang="0">
                    <a:pos x="T0" y="T1"/>
                  </a:cxn>
                  <a:cxn ang="0">
                    <a:pos x="T2" y="T3"/>
                  </a:cxn>
                  <a:cxn ang="0">
                    <a:pos x="T4" y="T5"/>
                  </a:cxn>
                  <a:cxn ang="0">
                    <a:pos x="T6" y="T7"/>
                  </a:cxn>
                  <a:cxn ang="0">
                    <a:pos x="T8" y="T9"/>
                  </a:cxn>
                  <a:cxn ang="0">
                    <a:pos x="T10" y="T11"/>
                  </a:cxn>
                </a:cxnLst>
                <a:rect l="0" t="0" r="r" b="b"/>
                <a:pathLst>
                  <a:path w="34" h="40">
                    <a:moveTo>
                      <a:pt x="34" y="6"/>
                    </a:moveTo>
                    <a:cubicBezTo>
                      <a:pt x="31" y="16"/>
                      <a:pt x="22" y="18"/>
                      <a:pt x="16" y="25"/>
                    </a:cubicBezTo>
                    <a:cubicBezTo>
                      <a:pt x="11" y="30"/>
                      <a:pt x="9" y="38"/>
                      <a:pt x="0" y="40"/>
                    </a:cubicBezTo>
                    <a:cubicBezTo>
                      <a:pt x="0" y="40"/>
                      <a:pt x="0" y="40"/>
                      <a:pt x="0" y="40"/>
                    </a:cubicBezTo>
                    <a:cubicBezTo>
                      <a:pt x="4" y="25"/>
                      <a:pt x="14" y="14"/>
                      <a:pt x="25" y="4"/>
                    </a:cubicBezTo>
                    <a:cubicBezTo>
                      <a:pt x="28" y="0"/>
                      <a:pt x="30" y="7"/>
                      <a:pt x="34"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9" name="Freeform 389">
                <a:extLst>
                  <a:ext uri="{FF2B5EF4-FFF2-40B4-BE49-F238E27FC236}">
                    <a16:creationId xmlns:a16="http://schemas.microsoft.com/office/drawing/2014/main" id="{C8A2D0AD-2C92-AB8E-AC6A-20F08985CD0C}"/>
                  </a:ext>
                </a:extLst>
              </p:cNvPr>
              <p:cNvSpPr/>
              <p:nvPr/>
            </p:nvSpPr>
            <p:spPr bwMode="auto">
              <a:xfrm>
                <a:off x="422" y="1574"/>
                <a:ext cx="31" cy="39"/>
              </a:xfrm>
              <a:custGeom>
                <a:avLst/>
                <a:gdLst>
                  <a:gd name="T0" fmla="*/ 14 w 27"/>
                  <a:gd name="T1" fmla="*/ 16 h 34"/>
                  <a:gd name="T2" fmla="*/ 27 w 27"/>
                  <a:gd name="T3" fmla="*/ 15 h 34"/>
                  <a:gd name="T4" fmla="*/ 0 w 27"/>
                  <a:gd name="T5" fmla="*/ 34 h 34"/>
                  <a:gd name="T6" fmla="*/ 16 w 27"/>
                  <a:gd name="T7" fmla="*/ 0 h 34"/>
                  <a:gd name="T8" fmla="*/ 14 w 27"/>
                  <a:gd name="T9" fmla="*/ 16 h 34"/>
                  <a:gd name="T10" fmla="*/ 12 w 27"/>
                  <a:gd name="T11" fmla="*/ 19 h 34"/>
                  <a:gd name="T12" fmla="*/ 13 w 27"/>
                  <a:gd name="T13" fmla="*/ 19 h 34"/>
                  <a:gd name="T14" fmla="*/ 14 w 27"/>
                  <a:gd name="T15" fmla="*/ 16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34">
                    <a:moveTo>
                      <a:pt x="14" y="16"/>
                    </a:moveTo>
                    <a:cubicBezTo>
                      <a:pt x="18" y="16"/>
                      <a:pt x="21" y="15"/>
                      <a:pt x="27" y="15"/>
                    </a:cubicBezTo>
                    <a:cubicBezTo>
                      <a:pt x="18" y="23"/>
                      <a:pt x="11" y="30"/>
                      <a:pt x="0" y="34"/>
                    </a:cubicBezTo>
                    <a:cubicBezTo>
                      <a:pt x="5" y="23"/>
                      <a:pt x="11" y="12"/>
                      <a:pt x="16" y="0"/>
                    </a:cubicBezTo>
                    <a:cubicBezTo>
                      <a:pt x="23" y="7"/>
                      <a:pt x="13" y="11"/>
                      <a:pt x="14" y="16"/>
                    </a:cubicBezTo>
                    <a:cubicBezTo>
                      <a:pt x="14" y="17"/>
                      <a:pt x="13" y="18"/>
                      <a:pt x="12" y="19"/>
                    </a:cubicBezTo>
                    <a:cubicBezTo>
                      <a:pt x="13" y="19"/>
                      <a:pt x="13" y="19"/>
                      <a:pt x="13" y="19"/>
                    </a:cubicBezTo>
                    <a:cubicBezTo>
                      <a:pt x="14" y="18"/>
                      <a:pt x="14" y="17"/>
                      <a:pt x="14"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0" name="Freeform 390">
                <a:extLst>
                  <a:ext uri="{FF2B5EF4-FFF2-40B4-BE49-F238E27FC236}">
                    <a16:creationId xmlns:a16="http://schemas.microsoft.com/office/drawing/2014/main" id="{0B556856-F203-CAFD-8621-936AA29DD368}"/>
                  </a:ext>
                </a:extLst>
              </p:cNvPr>
              <p:cNvSpPr/>
              <p:nvPr/>
            </p:nvSpPr>
            <p:spPr bwMode="auto">
              <a:xfrm>
                <a:off x="445" y="1526"/>
                <a:ext cx="31" cy="20"/>
              </a:xfrm>
              <a:custGeom>
                <a:avLst/>
                <a:gdLst>
                  <a:gd name="T0" fmla="*/ 11 w 27"/>
                  <a:gd name="T1" fmla="*/ 5 h 17"/>
                  <a:gd name="T2" fmla="*/ 27 w 27"/>
                  <a:gd name="T3" fmla="*/ 2 h 17"/>
                  <a:gd name="T4" fmla="*/ 4 w 27"/>
                  <a:gd name="T5" fmla="*/ 17 h 17"/>
                  <a:gd name="T6" fmla="*/ 4 w 27"/>
                  <a:gd name="T7" fmla="*/ 17 h 17"/>
                  <a:gd name="T8" fmla="*/ 3 w 27"/>
                  <a:gd name="T9" fmla="*/ 9 h 17"/>
                  <a:gd name="T10" fmla="*/ 7 w 27"/>
                  <a:gd name="T11" fmla="*/ 2 h 17"/>
                  <a:gd name="T12" fmla="*/ 11 w 27"/>
                  <a:gd name="T13" fmla="*/ 5 h 17"/>
                  <a:gd name="T14" fmla="*/ 11 w 27"/>
                  <a:gd name="T15" fmla="*/ 6 h 17"/>
                  <a:gd name="T16" fmla="*/ 11 w 27"/>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7">
                    <a:moveTo>
                      <a:pt x="11" y="5"/>
                    </a:moveTo>
                    <a:cubicBezTo>
                      <a:pt x="17" y="7"/>
                      <a:pt x="21" y="3"/>
                      <a:pt x="27" y="2"/>
                    </a:cubicBezTo>
                    <a:cubicBezTo>
                      <a:pt x="22" y="11"/>
                      <a:pt x="13" y="14"/>
                      <a:pt x="4" y="17"/>
                    </a:cubicBezTo>
                    <a:cubicBezTo>
                      <a:pt x="4" y="17"/>
                      <a:pt x="4" y="17"/>
                      <a:pt x="4" y="17"/>
                    </a:cubicBezTo>
                    <a:cubicBezTo>
                      <a:pt x="5" y="14"/>
                      <a:pt x="6" y="12"/>
                      <a:pt x="3" y="9"/>
                    </a:cubicBezTo>
                    <a:cubicBezTo>
                      <a:pt x="0" y="5"/>
                      <a:pt x="4" y="3"/>
                      <a:pt x="7" y="2"/>
                    </a:cubicBezTo>
                    <a:cubicBezTo>
                      <a:pt x="10" y="0"/>
                      <a:pt x="11" y="3"/>
                      <a:pt x="11" y="5"/>
                    </a:cubicBezTo>
                    <a:cubicBezTo>
                      <a:pt x="11" y="5"/>
                      <a:pt x="11" y="6"/>
                      <a:pt x="11" y="6"/>
                    </a:cubicBezTo>
                    <a:cubicBezTo>
                      <a:pt x="11" y="6"/>
                      <a:pt x="11" y="5"/>
                      <a:pt x="11"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1" name="Freeform 391">
                <a:extLst>
                  <a:ext uri="{FF2B5EF4-FFF2-40B4-BE49-F238E27FC236}">
                    <a16:creationId xmlns:a16="http://schemas.microsoft.com/office/drawing/2014/main" id="{AD766A77-A01D-0241-6AE6-338DCFABB14A}"/>
                  </a:ext>
                </a:extLst>
              </p:cNvPr>
              <p:cNvSpPr/>
              <p:nvPr/>
            </p:nvSpPr>
            <p:spPr bwMode="auto">
              <a:xfrm>
                <a:off x="394" y="1620"/>
                <a:ext cx="26" cy="31"/>
              </a:xfrm>
              <a:custGeom>
                <a:avLst/>
                <a:gdLst>
                  <a:gd name="T0" fmla="*/ 0 w 23"/>
                  <a:gd name="T1" fmla="*/ 25 h 27"/>
                  <a:gd name="T2" fmla="*/ 23 w 23"/>
                  <a:gd name="T3" fmla="*/ 0 h 27"/>
                  <a:gd name="T4" fmla="*/ 3 w 23"/>
                  <a:gd name="T5" fmla="*/ 27 h 27"/>
                  <a:gd name="T6" fmla="*/ 0 w 23"/>
                  <a:gd name="T7" fmla="*/ 25 h 27"/>
                </a:gdLst>
                <a:ahLst/>
                <a:cxnLst>
                  <a:cxn ang="0">
                    <a:pos x="T0" y="T1"/>
                  </a:cxn>
                  <a:cxn ang="0">
                    <a:pos x="T2" y="T3"/>
                  </a:cxn>
                  <a:cxn ang="0">
                    <a:pos x="T4" y="T5"/>
                  </a:cxn>
                  <a:cxn ang="0">
                    <a:pos x="T6" y="T7"/>
                  </a:cxn>
                </a:cxnLst>
                <a:rect l="0" t="0" r="r" b="b"/>
                <a:pathLst>
                  <a:path w="23" h="27">
                    <a:moveTo>
                      <a:pt x="0" y="25"/>
                    </a:moveTo>
                    <a:cubicBezTo>
                      <a:pt x="6" y="15"/>
                      <a:pt x="11" y="4"/>
                      <a:pt x="23" y="0"/>
                    </a:cubicBezTo>
                    <a:cubicBezTo>
                      <a:pt x="17" y="9"/>
                      <a:pt x="10" y="18"/>
                      <a:pt x="3" y="27"/>
                    </a:cubicBezTo>
                    <a:cubicBezTo>
                      <a:pt x="2" y="26"/>
                      <a:pt x="1" y="26"/>
                      <a:pt x="0"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2" name="Freeform 392">
                <a:extLst>
                  <a:ext uri="{FF2B5EF4-FFF2-40B4-BE49-F238E27FC236}">
                    <a16:creationId xmlns:a16="http://schemas.microsoft.com/office/drawing/2014/main" id="{28F6FB47-C668-7870-12C8-F4EC642B1E9E}"/>
                  </a:ext>
                </a:extLst>
              </p:cNvPr>
              <p:cNvSpPr/>
              <p:nvPr/>
            </p:nvSpPr>
            <p:spPr bwMode="auto">
              <a:xfrm>
                <a:off x="369" y="1712"/>
                <a:ext cx="14" cy="17"/>
              </a:xfrm>
              <a:custGeom>
                <a:avLst/>
                <a:gdLst>
                  <a:gd name="T0" fmla="*/ 12 w 12"/>
                  <a:gd name="T1" fmla="*/ 0 h 15"/>
                  <a:gd name="T2" fmla="*/ 0 w 12"/>
                  <a:gd name="T3" fmla="*/ 15 h 15"/>
                  <a:gd name="T4" fmla="*/ 0 w 12"/>
                  <a:gd name="T5" fmla="*/ 15 h 15"/>
                  <a:gd name="T6" fmla="*/ 12 w 12"/>
                  <a:gd name="T7" fmla="*/ 0 h 15"/>
                  <a:gd name="T8" fmla="*/ 12 w 12"/>
                  <a:gd name="T9" fmla="*/ 0 h 15"/>
                </a:gdLst>
                <a:ahLst/>
                <a:cxnLst>
                  <a:cxn ang="0">
                    <a:pos x="T0" y="T1"/>
                  </a:cxn>
                  <a:cxn ang="0">
                    <a:pos x="T2" y="T3"/>
                  </a:cxn>
                  <a:cxn ang="0">
                    <a:pos x="T4" y="T5"/>
                  </a:cxn>
                  <a:cxn ang="0">
                    <a:pos x="T6" y="T7"/>
                  </a:cxn>
                  <a:cxn ang="0">
                    <a:pos x="T8" y="T9"/>
                  </a:cxn>
                </a:cxnLst>
                <a:rect l="0" t="0" r="r" b="b"/>
                <a:pathLst>
                  <a:path w="12" h="15">
                    <a:moveTo>
                      <a:pt x="12" y="0"/>
                    </a:moveTo>
                    <a:cubicBezTo>
                      <a:pt x="10" y="7"/>
                      <a:pt x="6" y="12"/>
                      <a:pt x="0" y="15"/>
                    </a:cubicBezTo>
                    <a:cubicBezTo>
                      <a:pt x="0" y="15"/>
                      <a:pt x="0" y="15"/>
                      <a:pt x="0" y="15"/>
                    </a:cubicBezTo>
                    <a:cubicBezTo>
                      <a:pt x="1" y="8"/>
                      <a:pt x="4" y="2"/>
                      <a:pt x="12" y="0"/>
                    </a:cubicBezTo>
                    <a:cubicBezTo>
                      <a:pt x="12" y="0"/>
                      <a:pt x="12" y="0"/>
                      <a:pt x="1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3" name="Freeform 393">
                <a:extLst>
                  <a:ext uri="{FF2B5EF4-FFF2-40B4-BE49-F238E27FC236}">
                    <a16:creationId xmlns:a16="http://schemas.microsoft.com/office/drawing/2014/main" id="{24F0CC43-2065-7409-A7D3-9C12B1CE84D2}"/>
                  </a:ext>
                </a:extLst>
              </p:cNvPr>
              <p:cNvSpPr/>
              <p:nvPr/>
            </p:nvSpPr>
            <p:spPr bwMode="auto">
              <a:xfrm>
                <a:off x="457" y="1578"/>
                <a:ext cx="12" cy="10"/>
              </a:xfrm>
              <a:custGeom>
                <a:avLst/>
                <a:gdLst>
                  <a:gd name="T0" fmla="*/ 0 w 10"/>
                  <a:gd name="T1" fmla="*/ 8 h 9"/>
                  <a:gd name="T2" fmla="*/ 2 w 10"/>
                  <a:gd name="T3" fmla="*/ 3 h 9"/>
                  <a:gd name="T4" fmla="*/ 8 w 10"/>
                  <a:gd name="T5" fmla="*/ 3 h 9"/>
                  <a:gd name="T6" fmla="*/ 5 w 10"/>
                  <a:gd name="T7" fmla="*/ 7 h 9"/>
                  <a:gd name="T8" fmla="*/ 0 w 10"/>
                  <a:gd name="T9" fmla="*/ 9 h 9"/>
                  <a:gd name="T10" fmla="*/ 0 w 10"/>
                  <a:gd name="T11" fmla="*/ 8 h 9"/>
                </a:gdLst>
                <a:ahLst/>
                <a:cxnLst>
                  <a:cxn ang="0">
                    <a:pos x="T0" y="T1"/>
                  </a:cxn>
                  <a:cxn ang="0">
                    <a:pos x="T2" y="T3"/>
                  </a:cxn>
                  <a:cxn ang="0">
                    <a:pos x="T4" y="T5"/>
                  </a:cxn>
                  <a:cxn ang="0">
                    <a:pos x="T6" y="T7"/>
                  </a:cxn>
                  <a:cxn ang="0">
                    <a:pos x="T8" y="T9"/>
                  </a:cxn>
                  <a:cxn ang="0">
                    <a:pos x="T10" y="T11"/>
                  </a:cxn>
                </a:cxnLst>
                <a:rect l="0" t="0" r="r" b="b"/>
                <a:pathLst>
                  <a:path w="10" h="9">
                    <a:moveTo>
                      <a:pt x="0" y="8"/>
                    </a:moveTo>
                    <a:cubicBezTo>
                      <a:pt x="1" y="7"/>
                      <a:pt x="1" y="5"/>
                      <a:pt x="2" y="3"/>
                    </a:cubicBezTo>
                    <a:cubicBezTo>
                      <a:pt x="4" y="1"/>
                      <a:pt x="7" y="0"/>
                      <a:pt x="8" y="3"/>
                    </a:cubicBezTo>
                    <a:cubicBezTo>
                      <a:pt x="10" y="6"/>
                      <a:pt x="6" y="6"/>
                      <a:pt x="5" y="7"/>
                    </a:cubicBezTo>
                    <a:cubicBezTo>
                      <a:pt x="3" y="8"/>
                      <a:pt x="2" y="8"/>
                      <a:pt x="0" y="9"/>
                    </a:cubicBezTo>
                    <a:lnTo>
                      <a:pt x="0" y="8"/>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4" name="Freeform 394">
                <a:extLst>
                  <a:ext uri="{FF2B5EF4-FFF2-40B4-BE49-F238E27FC236}">
                    <a16:creationId xmlns:a16="http://schemas.microsoft.com/office/drawing/2014/main" id="{B497FCFA-C00D-DB75-2562-9C0CA31076C1}"/>
                  </a:ext>
                </a:extLst>
              </p:cNvPr>
              <p:cNvSpPr/>
              <p:nvPr/>
            </p:nvSpPr>
            <p:spPr bwMode="auto">
              <a:xfrm>
                <a:off x="435" y="1623"/>
                <a:ext cx="7" cy="12"/>
              </a:xfrm>
              <a:custGeom>
                <a:avLst/>
                <a:gdLst>
                  <a:gd name="T0" fmla="*/ 0 w 6"/>
                  <a:gd name="T1" fmla="*/ 10 h 11"/>
                  <a:gd name="T2" fmla="*/ 5 w 6"/>
                  <a:gd name="T3" fmla="*/ 0 h 11"/>
                  <a:gd name="T4" fmla="*/ 0 w 6"/>
                  <a:gd name="T5" fmla="*/ 11 h 11"/>
                  <a:gd name="T6" fmla="*/ 0 w 6"/>
                  <a:gd name="T7" fmla="*/ 10 h 11"/>
                </a:gdLst>
                <a:ahLst/>
                <a:cxnLst>
                  <a:cxn ang="0">
                    <a:pos x="T0" y="T1"/>
                  </a:cxn>
                  <a:cxn ang="0">
                    <a:pos x="T2" y="T3"/>
                  </a:cxn>
                  <a:cxn ang="0">
                    <a:pos x="T4" y="T5"/>
                  </a:cxn>
                  <a:cxn ang="0">
                    <a:pos x="T6" y="T7"/>
                  </a:cxn>
                </a:cxnLst>
                <a:rect l="0" t="0" r="r" b="b"/>
                <a:pathLst>
                  <a:path w="6" h="11">
                    <a:moveTo>
                      <a:pt x="0" y="10"/>
                    </a:moveTo>
                    <a:cubicBezTo>
                      <a:pt x="0" y="7"/>
                      <a:pt x="2" y="4"/>
                      <a:pt x="5" y="0"/>
                    </a:cubicBezTo>
                    <a:cubicBezTo>
                      <a:pt x="6" y="7"/>
                      <a:pt x="5" y="10"/>
                      <a:pt x="0" y="11"/>
                    </a:cubicBezTo>
                    <a:cubicBezTo>
                      <a:pt x="0" y="11"/>
                      <a:pt x="0" y="10"/>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5" name="Freeform 395">
                <a:extLst>
                  <a:ext uri="{FF2B5EF4-FFF2-40B4-BE49-F238E27FC236}">
                    <a16:creationId xmlns:a16="http://schemas.microsoft.com/office/drawing/2014/main" id="{5EB8691E-09A5-AC87-B3EB-ECFFE50847E3}"/>
                  </a:ext>
                </a:extLst>
              </p:cNvPr>
              <p:cNvSpPr/>
              <p:nvPr/>
            </p:nvSpPr>
            <p:spPr bwMode="auto">
              <a:xfrm>
                <a:off x="377" y="1601"/>
                <a:ext cx="6" cy="6"/>
              </a:xfrm>
              <a:custGeom>
                <a:avLst/>
                <a:gdLst>
                  <a:gd name="T0" fmla="*/ 5 w 5"/>
                  <a:gd name="T1" fmla="*/ 2 h 5"/>
                  <a:gd name="T2" fmla="*/ 3 w 5"/>
                  <a:gd name="T3" fmla="*/ 4 h 5"/>
                  <a:gd name="T4" fmla="*/ 1 w 5"/>
                  <a:gd name="T5" fmla="*/ 2 h 5"/>
                  <a:gd name="T6" fmla="*/ 3 w 5"/>
                  <a:gd name="T7" fmla="*/ 0 h 5"/>
                  <a:gd name="T8" fmla="*/ 5 w 5"/>
                  <a:gd name="T9" fmla="*/ 2 h 5"/>
                </a:gdLst>
                <a:ahLst/>
                <a:cxnLst>
                  <a:cxn ang="0">
                    <a:pos x="T0" y="T1"/>
                  </a:cxn>
                  <a:cxn ang="0">
                    <a:pos x="T2" y="T3"/>
                  </a:cxn>
                  <a:cxn ang="0">
                    <a:pos x="T4" y="T5"/>
                  </a:cxn>
                  <a:cxn ang="0">
                    <a:pos x="T6" y="T7"/>
                  </a:cxn>
                  <a:cxn ang="0">
                    <a:pos x="T8" y="T9"/>
                  </a:cxn>
                </a:cxnLst>
                <a:rect l="0" t="0" r="r" b="b"/>
                <a:pathLst>
                  <a:path w="5" h="5">
                    <a:moveTo>
                      <a:pt x="5" y="2"/>
                    </a:moveTo>
                    <a:cubicBezTo>
                      <a:pt x="4" y="3"/>
                      <a:pt x="4" y="4"/>
                      <a:pt x="3" y="4"/>
                    </a:cubicBezTo>
                    <a:cubicBezTo>
                      <a:pt x="1" y="5"/>
                      <a:pt x="0" y="3"/>
                      <a:pt x="1" y="2"/>
                    </a:cubicBezTo>
                    <a:cubicBezTo>
                      <a:pt x="1" y="1"/>
                      <a:pt x="2" y="1"/>
                      <a:pt x="3" y="0"/>
                    </a:cubicBezTo>
                    <a:cubicBezTo>
                      <a:pt x="4" y="0"/>
                      <a:pt x="4" y="1"/>
                      <a:pt x="5"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6" name="Freeform 396">
                <a:extLst>
                  <a:ext uri="{FF2B5EF4-FFF2-40B4-BE49-F238E27FC236}">
                    <a16:creationId xmlns:a16="http://schemas.microsoft.com/office/drawing/2014/main" id="{32952E18-7C8C-A1D0-2301-F6AB1B4FA040}"/>
                  </a:ext>
                </a:extLst>
              </p:cNvPr>
              <p:cNvSpPr/>
              <p:nvPr/>
            </p:nvSpPr>
            <p:spPr bwMode="auto">
              <a:xfrm>
                <a:off x="472" y="1574"/>
                <a:ext cx="4" cy="4"/>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1"/>
                      <a:pt x="2" y="1"/>
                      <a:pt x="3" y="1"/>
                    </a:cubicBezTo>
                    <a:cubicBezTo>
                      <a:pt x="3" y="2"/>
                      <a:pt x="3" y="3"/>
                      <a:pt x="2" y="3"/>
                    </a:cubicBezTo>
                    <a:cubicBezTo>
                      <a:pt x="2" y="3"/>
                      <a:pt x="1" y="3"/>
                      <a:pt x="0" y="2"/>
                    </a:cubicBezTo>
                    <a:cubicBezTo>
                      <a:pt x="0" y="2"/>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7" name="Freeform 397">
                <a:extLst>
                  <a:ext uri="{FF2B5EF4-FFF2-40B4-BE49-F238E27FC236}">
                    <a16:creationId xmlns:a16="http://schemas.microsoft.com/office/drawing/2014/main" id="{57E9CF58-5BB4-1407-A799-2C27029B3E49}"/>
                  </a:ext>
                </a:extLst>
              </p:cNvPr>
              <p:cNvSpPr/>
              <p:nvPr/>
            </p:nvSpPr>
            <p:spPr bwMode="auto">
              <a:xfrm>
                <a:off x="394" y="1589"/>
                <a:ext cx="2" cy="5"/>
              </a:xfrm>
              <a:custGeom>
                <a:avLst/>
                <a:gdLst>
                  <a:gd name="T0" fmla="*/ 2 w 2"/>
                  <a:gd name="T1" fmla="*/ 2 h 4"/>
                  <a:gd name="T2" fmla="*/ 1 w 2"/>
                  <a:gd name="T3" fmla="*/ 4 h 4"/>
                  <a:gd name="T4" fmla="*/ 0 w 2"/>
                  <a:gd name="T5" fmla="*/ 2 h 4"/>
                  <a:gd name="T6" fmla="*/ 1 w 2"/>
                  <a:gd name="T7" fmla="*/ 0 h 4"/>
                  <a:gd name="T8" fmla="*/ 2 w 2"/>
                  <a:gd name="T9" fmla="*/ 2 h 4"/>
                </a:gdLst>
                <a:ahLst/>
                <a:cxnLst>
                  <a:cxn ang="0">
                    <a:pos x="T0" y="T1"/>
                  </a:cxn>
                  <a:cxn ang="0">
                    <a:pos x="T2" y="T3"/>
                  </a:cxn>
                  <a:cxn ang="0">
                    <a:pos x="T4" y="T5"/>
                  </a:cxn>
                  <a:cxn ang="0">
                    <a:pos x="T6" y="T7"/>
                  </a:cxn>
                  <a:cxn ang="0">
                    <a:pos x="T8" y="T9"/>
                  </a:cxn>
                </a:cxnLst>
                <a:rect l="0" t="0" r="r" b="b"/>
                <a:pathLst>
                  <a:path w="2" h="4">
                    <a:moveTo>
                      <a:pt x="2" y="2"/>
                    </a:moveTo>
                    <a:cubicBezTo>
                      <a:pt x="1" y="3"/>
                      <a:pt x="1" y="3"/>
                      <a:pt x="1" y="4"/>
                    </a:cubicBezTo>
                    <a:cubicBezTo>
                      <a:pt x="0" y="3"/>
                      <a:pt x="0" y="3"/>
                      <a:pt x="0" y="2"/>
                    </a:cubicBezTo>
                    <a:cubicBezTo>
                      <a:pt x="0" y="2"/>
                      <a:pt x="0" y="1"/>
                      <a:pt x="1" y="0"/>
                    </a:cubicBezTo>
                    <a:cubicBezTo>
                      <a:pt x="1" y="1"/>
                      <a:pt x="1" y="1"/>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8" name="Freeform 398">
                <a:extLst>
                  <a:ext uri="{FF2B5EF4-FFF2-40B4-BE49-F238E27FC236}">
                    <a16:creationId xmlns:a16="http://schemas.microsoft.com/office/drawing/2014/main" id="{81AE07A8-C8CA-370C-E067-4F96A129EA63}"/>
                  </a:ext>
                </a:extLst>
              </p:cNvPr>
              <p:cNvSpPr/>
              <p:nvPr/>
            </p:nvSpPr>
            <p:spPr bwMode="auto">
              <a:xfrm>
                <a:off x="396" y="1579"/>
                <a:ext cx="3" cy="3"/>
              </a:xfrm>
              <a:custGeom>
                <a:avLst/>
                <a:gdLst>
                  <a:gd name="T0" fmla="*/ 2 w 2"/>
                  <a:gd name="T1" fmla="*/ 1 h 3"/>
                  <a:gd name="T2" fmla="*/ 1 w 2"/>
                  <a:gd name="T3" fmla="*/ 3 h 3"/>
                  <a:gd name="T4" fmla="*/ 0 w 2"/>
                  <a:gd name="T5" fmla="*/ 1 h 3"/>
                  <a:gd name="T6" fmla="*/ 1 w 2"/>
                  <a:gd name="T7" fmla="*/ 0 h 3"/>
                  <a:gd name="T8" fmla="*/ 2 w 2"/>
                  <a:gd name="T9" fmla="*/ 1 h 3"/>
                </a:gdLst>
                <a:ahLst/>
                <a:cxnLst>
                  <a:cxn ang="0">
                    <a:pos x="T0" y="T1"/>
                  </a:cxn>
                  <a:cxn ang="0">
                    <a:pos x="T2" y="T3"/>
                  </a:cxn>
                  <a:cxn ang="0">
                    <a:pos x="T4" y="T5"/>
                  </a:cxn>
                  <a:cxn ang="0">
                    <a:pos x="T6" y="T7"/>
                  </a:cxn>
                  <a:cxn ang="0">
                    <a:pos x="T8" y="T9"/>
                  </a:cxn>
                </a:cxnLst>
                <a:rect l="0" t="0" r="r" b="b"/>
                <a:pathLst>
                  <a:path w="2" h="3">
                    <a:moveTo>
                      <a:pt x="2" y="1"/>
                    </a:moveTo>
                    <a:cubicBezTo>
                      <a:pt x="2" y="2"/>
                      <a:pt x="1" y="3"/>
                      <a:pt x="1" y="3"/>
                    </a:cubicBezTo>
                    <a:cubicBezTo>
                      <a:pt x="1" y="3"/>
                      <a:pt x="0" y="2"/>
                      <a:pt x="0" y="1"/>
                    </a:cubicBezTo>
                    <a:cubicBezTo>
                      <a:pt x="0" y="1"/>
                      <a:pt x="1" y="0"/>
                      <a:pt x="1" y="0"/>
                    </a:cubicBezTo>
                    <a:cubicBezTo>
                      <a:pt x="2" y="0"/>
                      <a:pt x="2" y="1"/>
                      <a:pt x="2"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9" name="Freeform 399">
                <a:extLst>
                  <a:ext uri="{FF2B5EF4-FFF2-40B4-BE49-F238E27FC236}">
                    <a16:creationId xmlns:a16="http://schemas.microsoft.com/office/drawing/2014/main" id="{F1F748D4-D118-8743-8511-F42A599B8B8B}"/>
                  </a:ext>
                </a:extLst>
              </p:cNvPr>
              <p:cNvSpPr/>
              <p:nvPr/>
            </p:nvSpPr>
            <p:spPr bwMode="auto">
              <a:xfrm>
                <a:off x="391" y="165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cubicBezTo>
                      <a:pt x="0" y="0"/>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0" name="Freeform 400">
                <a:extLst>
                  <a:ext uri="{FF2B5EF4-FFF2-40B4-BE49-F238E27FC236}">
                    <a16:creationId xmlns:a16="http://schemas.microsoft.com/office/drawing/2014/main" id="{E575BD69-D0A6-3A4F-D261-1151D9761161}"/>
                  </a:ext>
                </a:extLst>
              </p:cNvPr>
              <p:cNvSpPr/>
              <p:nvPr/>
            </p:nvSpPr>
            <p:spPr bwMode="auto">
              <a:xfrm>
                <a:off x="456" y="1587"/>
                <a:ext cx="1" cy="1"/>
              </a:xfrm>
              <a:custGeom>
                <a:avLst/>
                <a:gdLst>
                  <a:gd name="T0" fmla="*/ 1 w 1"/>
                  <a:gd name="T1" fmla="*/ 1 h 1"/>
                  <a:gd name="T2" fmla="*/ 0 w 1"/>
                  <a:gd name="T3" fmla="*/ 1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1"/>
                      <a:pt x="0" y="1"/>
                    </a:cubicBezTo>
                    <a:cubicBezTo>
                      <a:pt x="0" y="1"/>
                      <a:pt x="1" y="1"/>
                      <a:pt x="1" y="0"/>
                    </a:cubicBezTo>
                    <a:cubicBezTo>
                      <a:pt x="1"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1" name="Freeform 401">
                <a:extLst>
                  <a:ext uri="{FF2B5EF4-FFF2-40B4-BE49-F238E27FC236}">
                    <a16:creationId xmlns:a16="http://schemas.microsoft.com/office/drawing/2014/main" id="{10C355C9-2CC8-A698-0E77-81D21EA33165}"/>
                  </a:ext>
                </a:extLst>
              </p:cNvPr>
              <p:cNvSpPr/>
              <p:nvPr/>
            </p:nvSpPr>
            <p:spPr bwMode="auto">
              <a:xfrm>
                <a:off x="593" y="2742"/>
                <a:ext cx="206" cy="218"/>
              </a:xfrm>
              <a:custGeom>
                <a:avLst/>
                <a:gdLst>
                  <a:gd name="T0" fmla="*/ 178 w 180"/>
                  <a:gd name="T1" fmla="*/ 110 h 190"/>
                  <a:gd name="T2" fmla="*/ 172 w 180"/>
                  <a:gd name="T3" fmla="*/ 125 h 190"/>
                  <a:gd name="T4" fmla="*/ 165 w 180"/>
                  <a:gd name="T5" fmla="*/ 143 h 190"/>
                  <a:gd name="T6" fmla="*/ 154 w 180"/>
                  <a:gd name="T7" fmla="*/ 157 h 190"/>
                  <a:gd name="T8" fmla="*/ 134 w 180"/>
                  <a:gd name="T9" fmla="*/ 165 h 190"/>
                  <a:gd name="T10" fmla="*/ 129 w 180"/>
                  <a:gd name="T11" fmla="*/ 168 h 190"/>
                  <a:gd name="T12" fmla="*/ 105 w 180"/>
                  <a:gd name="T13" fmla="*/ 176 h 190"/>
                  <a:gd name="T14" fmla="*/ 96 w 180"/>
                  <a:gd name="T15" fmla="*/ 176 h 190"/>
                  <a:gd name="T16" fmla="*/ 70 w 180"/>
                  <a:gd name="T17" fmla="*/ 172 h 190"/>
                  <a:gd name="T18" fmla="*/ 64 w 180"/>
                  <a:gd name="T19" fmla="*/ 169 h 190"/>
                  <a:gd name="T20" fmla="*/ 42 w 180"/>
                  <a:gd name="T21" fmla="*/ 166 h 190"/>
                  <a:gd name="T22" fmla="*/ 37 w 180"/>
                  <a:gd name="T23" fmla="*/ 163 h 190"/>
                  <a:gd name="T24" fmla="*/ 18 w 180"/>
                  <a:gd name="T25" fmla="*/ 139 h 190"/>
                  <a:gd name="T26" fmla="*/ 12 w 180"/>
                  <a:gd name="T27" fmla="*/ 96 h 190"/>
                  <a:gd name="T28" fmla="*/ 9 w 180"/>
                  <a:gd name="T29" fmla="*/ 81 h 190"/>
                  <a:gd name="T30" fmla="*/ 16 w 180"/>
                  <a:gd name="T31" fmla="*/ 60 h 190"/>
                  <a:gd name="T32" fmla="*/ 46 w 180"/>
                  <a:gd name="T33" fmla="*/ 20 h 190"/>
                  <a:gd name="T34" fmla="*/ 64 w 180"/>
                  <a:gd name="T35" fmla="*/ 14 h 190"/>
                  <a:gd name="T36" fmla="*/ 93 w 180"/>
                  <a:gd name="T37" fmla="*/ 13 h 190"/>
                  <a:gd name="T38" fmla="*/ 111 w 180"/>
                  <a:gd name="T39" fmla="*/ 11 h 190"/>
                  <a:gd name="T40" fmla="*/ 122 w 180"/>
                  <a:gd name="T41" fmla="*/ 16 h 190"/>
                  <a:gd name="T42" fmla="*/ 135 w 180"/>
                  <a:gd name="T43" fmla="*/ 21 h 190"/>
                  <a:gd name="T44" fmla="*/ 155 w 180"/>
                  <a:gd name="T45" fmla="*/ 37 h 190"/>
                  <a:gd name="T46" fmla="*/ 165 w 180"/>
                  <a:gd name="T47" fmla="*/ 53 h 190"/>
                  <a:gd name="T48" fmla="*/ 171 w 180"/>
                  <a:gd name="T49" fmla="*/ 62 h 190"/>
                  <a:gd name="T50" fmla="*/ 175 w 180"/>
                  <a:gd name="T51" fmla="*/ 71 h 190"/>
                  <a:gd name="T52" fmla="*/ 180 w 180"/>
                  <a:gd name="T53" fmla="*/ 95 h 190"/>
                  <a:gd name="T54" fmla="*/ 178 w 180"/>
                  <a:gd name="T55" fmla="*/ 11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0" h="190">
                    <a:moveTo>
                      <a:pt x="178" y="110"/>
                    </a:moveTo>
                    <a:cubicBezTo>
                      <a:pt x="172" y="113"/>
                      <a:pt x="172" y="119"/>
                      <a:pt x="172" y="125"/>
                    </a:cubicBezTo>
                    <a:cubicBezTo>
                      <a:pt x="173" y="132"/>
                      <a:pt x="173" y="139"/>
                      <a:pt x="165" y="143"/>
                    </a:cubicBezTo>
                    <a:cubicBezTo>
                      <a:pt x="160" y="146"/>
                      <a:pt x="156" y="150"/>
                      <a:pt x="154" y="157"/>
                    </a:cubicBezTo>
                    <a:cubicBezTo>
                      <a:pt x="152" y="164"/>
                      <a:pt x="141" y="164"/>
                      <a:pt x="134" y="165"/>
                    </a:cubicBezTo>
                    <a:cubicBezTo>
                      <a:pt x="132" y="166"/>
                      <a:pt x="130" y="165"/>
                      <a:pt x="129" y="168"/>
                    </a:cubicBezTo>
                    <a:cubicBezTo>
                      <a:pt x="125" y="183"/>
                      <a:pt x="114" y="178"/>
                      <a:pt x="105" y="176"/>
                    </a:cubicBezTo>
                    <a:cubicBezTo>
                      <a:pt x="101" y="175"/>
                      <a:pt x="98" y="173"/>
                      <a:pt x="96" y="176"/>
                    </a:cubicBezTo>
                    <a:cubicBezTo>
                      <a:pt x="85" y="190"/>
                      <a:pt x="78" y="179"/>
                      <a:pt x="70" y="172"/>
                    </a:cubicBezTo>
                    <a:cubicBezTo>
                      <a:pt x="68" y="171"/>
                      <a:pt x="67" y="166"/>
                      <a:pt x="64" y="169"/>
                    </a:cubicBezTo>
                    <a:cubicBezTo>
                      <a:pt x="55" y="176"/>
                      <a:pt x="49" y="167"/>
                      <a:pt x="42" y="166"/>
                    </a:cubicBezTo>
                    <a:cubicBezTo>
                      <a:pt x="40" y="166"/>
                      <a:pt x="37" y="164"/>
                      <a:pt x="37" y="163"/>
                    </a:cubicBezTo>
                    <a:cubicBezTo>
                      <a:pt x="40" y="147"/>
                      <a:pt x="21" y="149"/>
                      <a:pt x="18" y="139"/>
                    </a:cubicBezTo>
                    <a:cubicBezTo>
                      <a:pt x="13" y="125"/>
                      <a:pt x="0" y="112"/>
                      <a:pt x="12" y="96"/>
                    </a:cubicBezTo>
                    <a:cubicBezTo>
                      <a:pt x="16" y="90"/>
                      <a:pt x="8" y="87"/>
                      <a:pt x="9" y="81"/>
                    </a:cubicBezTo>
                    <a:cubicBezTo>
                      <a:pt x="10" y="72"/>
                      <a:pt x="15" y="67"/>
                      <a:pt x="16" y="60"/>
                    </a:cubicBezTo>
                    <a:cubicBezTo>
                      <a:pt x="21" y="42"/>
                      <a:pt x="34" y="32"/>
                      <a:pt x="46" y="20"/>
                    </a:cubicBezTo>
                    <a:cubicBezTo>
                      <a:pt x="51" y="16"/>
                      <a:pt x="62" y="13"/>
                      <a:pt x="64" y="14"/>
                    </a:cubicBezTo>
                    <a:cubicBezTo>
                      <a:pt x="75" y="18"/>
                      <a:pt x="83" y="0"/>
                      <a:pt x="93" y="13"/>
                    </a:cubicBezTo>
                    <a:cubicBezTo>
                      <a:pt x="99" y="7"/>
                      <a:pt x="105" y="12"/>
                      <a:pt x="111" y="11"/>
                    </a:cubicBezTo>
                    <a:cubicBezTo>
                      <a:pt x="116" y="10"/>
                      <a:pt x="121" y="9"/>
                      <a:pt x="122" y="16"/>
                    </a:cubicBezTo>
                    <a:cubicBezTo>
                      <a:pt x="123" y="23"/>
                      <a:pt x="130" y="17"/>
                      <a:pt x="135" y="21"/>
                    </a:cubicBezTo>
                    <a:cubicBezTo>
                      <a:pt x="141" y="26"/>
                      <a:pt x="146" y="34"/>
                      <a:pt x="155" y="37"/>
                    </a:cubicBezTo>
                    <a:cubicBezTo>
                      <a:pt x="162" y="38"/>
                      <a:pt x="159" y="48"/>
                      <a:pt x="165" y="53"/>
                    </a:cubicBezTo>
                    <a:cubicBezTo>
                      <a:pt x="167" y="55"/>
                      <a:pt x="167" y="60"/>
                      <a:pt x="171" y="62"/>
                    </a:cubicBezTo>
                    <a:cubicBezTo>
                      <a:pt x="175" y="64"/>
                      <a:pt x="176" y="67"/>
                      <a:pt x="175" y="71"/>
                    </a:cubicBezTo>
                    <a:cubicBezTo>
                      <a:pt x="173" y="80"/>
                      <a:pt x="178" y="87"/>
                      <a:pt x="180" y="95"/>
                    </a:cubicBezTo>
                    <a:cubicBezTo>
                      <a:pt x="179" y="100"/>
                      <a:pt x="179" y="105"/>
                      <a:pt x="178" y="110"/>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2" name="Freeform 402">
                <a:extLst>
                  <a:ext uri="{FF2B5EF4-FFF2-40B4-BE49-F238E27FC236}">
                    <a16:creationId xmlns:a16="http://schemas.microsoft.com/office/drawing/2014/main" id="{65957DF5-4960-1176-ABCB-24878BC3D738}"/>
                  </a:ext>
                </a:extLst>
              </p:cNvPr>
              <p:cNvSpPr/>
              <p:nvPr/>
            </p:nvSpPr>
            <p:spPr bwMode="auto">
              <a:xfrm>
                <a:off x="548" y="2728"/>
                <a:ext cx="45" cy="41"/>
              </a:xfrm>
              <a:custGeom>
                <a:avLst/>
                <a:gdLst>
                  <a:gd name="T0" fmla="*/ 11 w 39"/>
                  <a:gd name="T1" fmla="*/ 30 h 35"/>
                  <a:gd name="T2" fmla="*/ 2 w 39"/>
                  <a:gd name="T3" fmla="*/ 10 h 35"/>
                  <a:gd name="T4" fmla="*/ 8 w 39"/>
                  <a:gd name="T5" fmla="*/ 1 h 35"/>
                  <a:gd name="T6" fmla="*/ 25 w 39"/>
                  <a:gd name="T7" fmla="*/ 5 h 35"/>
                  <a:gd name="T8" fmla="*/ 31 w 39"/>
                  <a:gd name="T9" fmla="*/ 15 h 35"/>
                  <a:gd name="T10" fmla="*/ 36 w 39"/>
                  <a:gd name="T11" fmla="*/ 30 h 35"/>
                  <a:gd name="T12" fmla="*/ 18 w 39"/>
                  <a:gd name="T13" fmla="*/ 31 h 35"/>
                  <a:gd name="T14" fmla="*/ 11 w 39"/>
                  <a:gd name="T15" fmla="*/ 30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5">
                    <a:moveTo>
                      <a:pt x="11" y="30"/>
                    </a:moveTo>
                    <a:cubicBezTo>
                      <a:pt x="10" y="22"/>
                      <a:pt x="4" y="17"/>
                      <a:pt x="2" y="10"/>
                    </a:cubicBezTo>
                    <a:cubicBezTo>
                      <a:pt x="0" y="4"/>
                      <a:pt x="1" y="0"/>
                      <a:pt x="8" y="1"/>
                    </a:cubicBezTo>
                    <a:cubicBezTo>
                      <a:pt x="12" y="9"/>
                      <a:pt x="19" y="3"/>
                      <a:pt x="25" y="5"/>
                    </a:cubicBezTo>
                    <a:cubicBezTo>
                      <a:pt x="27" y="8"/>
                      <a:pt x="31" y="11"/>
                      <a:pt x="31" y="15"/>
                    </a:cubicBezTo>
                    <a:cubicBezTo>
                      <a:pt x="32" y="20"/>
                      <a:pt x="39" y="25"/>
                      <a:pt x="36" y="30"/>
                    </a:cubicBezTo>
                    <a:cubicBezTo>
                      <a:pt x="31" y="35"/>
                      <a:pt x="24" y="32"/>
                      <a:pt x="18" y="31"/>
                    </a:cubicBezTo>
                    <a:cubicBezTo>
                      <a:pt x="15" y="31"/>
                      <a:pt x="13" y="30"/>
                      <a:pt x="11" y="3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3" name="Freeform 403">
                <a:extLst>
                  <a:ext uri="{FF2B5EF4-FFF2-40B4-BE49-F238E27FC236}">
                    <a16:creationId xmlns:a16="http://schemas.microsoft.com/office/drawing/2014/main" id="{72C4D578-246A-8F69-052F-E195C6A73B76}"/>
                  </a:ext>
                </a:extLst>
              </p:cNvPr>
              <p:cNvSpPr/>
              <p:nvPr/>
            </p:nvSpPr>
            <p:spPr bwMode="auto">
              <a:xfrm>
                <a:off x="806" y="2732"/>
                <a:ext cx="50" cy="39"/>
              </a:xfrm>
              <a:custGeom>
                <a:avLst/>
                <a:gdLst>
                  <a:gd name="T0" fmla="*/ 1 w 44"/>
                  <a:gd name="T1" fmla="*/ 0 h 34"/>
                  <a:gd name="T2" fmla="*/ 44 w 44"/>
                  <a:gd name="T3" fmla="*/ 15 h 34"/>
                  <a:gd name="T4" fmla="*/ 30 w 44"/>
                  <a:gd name="T5" fmla="*/ 33 h 34"/>
                  <a:gd name="T6" fmla="*/ 25 w 44"/>
                  <a:gd name="T7" fmla="*/ 29 h 34"/>
                  <a:gd name="T8" fmla="*/ 14 w 44"/>
                  <a:gd name="T9" fmla="*/ 19 h 34"/>
                  <a:gd name="T10" fmla="*/ 2 w 44"/>
                  <a:gd name="T11" fmla="*/ 22 h 34"/>
                  <a:gd name="T12" fmla="*/ 0 w 44"/>
                  <a:gd name="T13" fmla="*/ 6 h 34"/>
                  <a:gd name="T14" fmla="*/ 1 w 44"/>
                  <a:gd name="T15" fmla="*/ 0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34">
                    <a:moveTo>
                      <a:pt x="1" y="0"/>
                    </a:moveTo>
                    <a:cubicBezTo>
                      <a:pt x="12" y="12"/>
                      <a:pt x="29" y="10"/>
                      <a:pt x="44" y="15"/>
                    </a:cubicBezTo>
                    <a:cubicBezTo>
                      <a:pt x="42" y="24"/>
                      <a:pt x="29" y="23"/>
                      <a:pt x="30" y="33"/>
                    </a:cubicBezTo>
                    <a:cubicBezTo>
                      <a:pt x="27" y="34"/>
                      <a:pt x="24" y="32"/>
                      <a:pt x="25" y="29"/>
                    </a:cubicBezTo>
                    <a:cubicBezTo>
                      <a:pt x="29" y="16"/>
                      <a:pt x="20" y="19"/>
                      <a:pt x="14" y="19"/>
                    </a:cubicBezTo>
                    <a:cubicBezTo>
                      <a:pt x="10" y="19"/>
                      <a:pt x="5" y="26"/>
                      <a:pt x="2" y="22"/>
                    </a:cubicBezTo>
                    <a:cubicBezTo>
                      <a:pt x="0" y="18"/>
                      <a:pt x="1" y="11"/>
                      <a:pt x="0" y="6"/>
                    </a:cubicBezTo>
                    <a:cubicBezTo>
                      <a:pt x="0" y="4"/>
                      <a:pt x="1" y="2"/>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4" name="Freeform 404">
                <a:extLst>
                  <a:ext uri="{FF2B5EF4-FFF2-40B4-BE49-F238E27FC236}">
                    <a16:creationId xmlns:a16="http://schemas.microsoft.com/office/drawing/2014/main" id="{23743BC3-7AC9-15A7-0DC3-7CED9A366FC3}"/>
                  </a:ext>
                </a:extLst>
              </p:cNvPr>
              <p:cNvSpPr/>
              <p:nvPr/>
            </p:nvSpPr>
            <p:spPr bwMode="auto">
              <a:xfrm>
                <a:off x="785" y="2693"/>
                <a:ext cx="24" cy="45"/>
              </a:xfrm>
              <a:custGeom>
                <a:avLst/>
                <a:gdLst>
                  <a:gd name="T0" fmla="*/ 1 w 21"/>
                  <a:gd name="T1" fmla="*/ 9 h 39"/>
                  <a:gd name="T2" fmla="*/ 6 w 21"/>
                  <a:gd name="T3" fmla="*/ 5 h 39"/>
                  <a:gd name="T4" fmla="*/ 18 w 21"/>
                  <a:gd name="T5" fmla="*/ 3 h 39"/>
                  <a:gd name="T6" fmla="*/ 19 w 21"/>
                  <a:gd name="T7" fmla="*/ 14 h 39"/>
                  <a:gd name="T8" fmla="*/ 14 w 21"/>
                  <a:gd name="T9" fmla="*/ 34 h 39"/>
                  <a:gd name="T10" fmla="*/ 4 w 21"/>
                  <a:gd name="T11" fmla="*/ 37 h 39"/>
                  <a:gd name="T12" fmla="*/ 2 w 21"/>
                  <a:gd name="T13" fmla="*/ 28 h 39"/>
                  <a:gd name="T14" fmla="*/ 1 w 21"/>
                  <a:gd name="T15" fmla="*/ 9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39">
                    <a:moveTo>
                      <a:pt x="1" y="9"/>
                    </a:moveTo>
                    <a:cubicBezTo>
                      <a:pt x="3" y="7"/>
                      <a:pt x="4" y="6"/>
                      <a:pt x="6" y="5"/>
                    </a:cubicBezTo>
                    <a:cubicBezTo>
                      <a:pt x="10" y="3"/>
                      <a:pt x="14" y="0"/>
                      <a:pt x="18" y="3"/>
                    </a:cubicBezTo>
                    <a:cubicBezTo>
                      <a:pt x="21" y="6"/>
                      <a:pt x="20" y="10"/>
                      <a:pt x="19" y="14"/>
                    </a:cubicBezTo>
                    <a:cubicBezTo>
                      <a:pt x="18" y="21"/>
                      <a:pt x="16" y="27"/>
                      <a:pt x="14" y="34"/>
                    </a:cubicBezTo>
                    <a:cubicBezTo>
                      <a:pt x="11" y="37"/>
                      <a:pt x="8" y="39"/>
                      <a:pt x="4" y="37"/>
                    </a:cubicBezTo>
                    <a:cubicBezTo>
                      <a:pt x="0" y="36"/>
                      <a:pt x="2" y="31"/>
                      <a:pt x="2" y="28"/>
                    </a:cubicBezTo>
                    <a:cubicBezTo>
                      <a:pt x="2" y="21"/>
                      <a:pt x="2" y="15"/>
                      <a:pt x="1" y="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5" name="Freeform 405">
                <a:extLst>
                  <a:ext uri="{FF2B5EF4-FFF2-40B4-BE49-F238E27FC236}">
                    <a16:creationId xmlns:a16="http://schemas.microsoft.com/office/drawing/2014/main" id="{A060269C-EA3C-68B0-870F-7710604871C3}"/>
                  </a:ext>
                </a:extLst>
              </p:cNvPr>
              <p:cNvSpPr/>
              <p:nvPr/>
            </p:nvSpPr>
            <p:spPr bwMode="auto">
              <a:xfrm>
                <a:off x="603" y="2683"/>
                <a:ext cx="32" cy="41"/>
              </a:xfrm>
              <a:custGeom>
                <a:avLst/>
                <a:gdLst>
                  <a:gd name="T0" fmla="*/ 6 w 28"/>
                  <a:gd name="T1" fmla="*/ 23 h 36"/>
                  <a:gd name="T2" fmla="*/ 5 w 28"/>
                  <a:gd name="T3" fmla="*/ 22 h 36"/>
                  <a:gd name="T4" fmla="*/ 5 w 28"/>
                  <a:gd name="T5" fmla="*/ 3 h 36"/>
                  <a:gd name="T6" fmla="*/ 18 w 28"/>
                  <a:gd name="T7" fmla="*/ 12 h 36"/>
                  <a:gd name="T8" fmla="*/ 22 w 28"/>
                  <a:gd name="T9" fmla="*/ 24 h 36"/>
                  <a:gd name="T10" fmla="*/ 23 w 28"/>
                  <a:gd name="T11" fmla="*/ 34 h 36"/>
                  <a:gd name="T12" fmla="*/ 13 w 28"/>
                  <a:gd name="T13" fmla="*/ 29 h 36"/>
                  <a:gd name="T14" fmla="*/ 6 w 28"/>
                  <a:gd name="T15" fmla="*/ 23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36">
                    <a:moveTo>
                      <a:pt x="6" y="23"/>
                    </a:moveTo>
                    <a:cubicBezTo>
                      <a:pt x="6" y="23"/>
                      <a:pt x="6" y="22"/>
                      <a:pt x="5" y="22"/>
                    </a:cubicBezTo>
                    <a:cubicBezTo>
                      <a:pt x="4" y="16"/>
                      <a:pt x="0" y="7"/>
                      <a:pt x="5" y="3"/>
                    </a:cubicBezTo>
                    <a:cubicBezTo>
                      <a:pt x="10" y="0"/>
                      <a:pt x="13" y="10"/>
                      <a:pt x="18" y="12"/>
                    </a:cubicBezTo>
                    <a:cubicBezTo>
                      <a:pt x="20" y="16"/>
                      <a:pt x="21" y="20"/>
                      <a:pt x="22" y="24"/>
                    </a:cubicBezTo>
                    <a:cubicBezTo>
                      <a:pt x="23" y="27"/>
                      <a:pt x="28" y="31"/>
                      <a:pt x="23" y="34"/>
                    </a:cubicBezTo>
                    <a:cubicBezTo>
                      <a:pt x="20" y="36"/>
                      <a:pt x="16" y="32"/>
                      <a:pt x="13" y="29"/>
                    </a:cubicBezTo>
                    <a:cubicBezTo>
                      <a:pt x="11" y="27"/>
                      <a:pt x="8" y="25"/>
                      <a:pt x="6"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6" name="Freeform 407">
              <a:extLst>
                <a:ext uri="{FF2B5EF4-FFF2-40B4-BE49-F238E27FC236}">
                  <a16:creationId xmlns:a16="http://schemas.microsoft.com/office/drawing/2014/main" id="{F1BD6537-E791-0080-6343-B1D3B412CDF6}"/>
                </a:ext>
              </a:extLst>
            </p:cNvPr>
            <p:cNvSpPr/>
            <p:nvPr/>
          </p:nvSpPr>
          <p:spPr bwMode="auto">
            <a:xfrm>
              <a:off x="1157288" y="4224338"/>
              <a:ext cx="33338" cy="61913"/>
            </a:xfrm>
            <a:custGeom>
              <a:avLst/>
              <a:gdLst>
                <a:gd name="T0" fmla="*/ 0 w 18"/>
                <a:gd name="T1" fmla="*/ 14 h 34"/>
                <a:gd name="T2" fmla="*/ 16 w 18"/>
                <a:gd name="T3" fmla="*/ 0 h 34"/>
                <a:gd name="T4" fmla="*/ 18 w 18"/>
                <a:gd name="T5" fmla="*/ 24 h 34"/>
                <a:gd name="T6" fmla="*/ 13 w 18"/>
                <a:gd name="T7" fmla="*/ 34 h 34"/>
                <a:gd name="T8" fmla="*/ 0 w 18"/>
                <a:gd name="T9" fmla="*/ 14 h 34"/>
              </a:gdLst>
              <a:ahLst/>
              <a:cxnLst>
                <a:cxn ang="0">
                  <a:pos x="T0" y="T1"/>
                </a:cxn>
                <a:cxn ang="0">
                  <a:pos x="T2" y="T3"/>
                </a:cxn>
                <a:cxn ang="0">
                  <a:pos x="T4" y="T5"/>
                </a:cxn>
                <a:cxn ang="0">
                  <a:pos x="T6" y="T7"/>
                </a:cxn>
                <a:cxn ang="0">
                  <a:pos x="T8" y="T9"/>
                </a:cxn>
              </a:cxnLst>
              <a:rect l="0" t="0" r="r" b="b"/>
              <a:pathLst>
                <a:path w="18" h="34">
                  <a:moveTo>
                    <a:pt x="0" y="14"/>
                  </a:moveTo>
                  <a:cubicBezTo>
                    <a:pt x="5" y="9"/>
                    <a:pt x="11" y="5"/>
                    <a:pt x="16" y="0"/>
                  </a:cubicBezTo>
                  <a:cubicBezTo>
                    <a:pt x="18" y="9"/>
                    <a:pt x="18" y="17"/>
                    <a:pt x="18" y="24"/>
                  </a:cubicBezTo>
                  <a:cubicBezTo>
                    <a:pt x="17" y="28"/>
                    <a:pt x="16" y="31"/>
                    <a:pt x="13" y="34"/>
                  </a:cubicBezTo>
                  <a:cubicBezTo>
                    <a:pt x="6" y="29"/>
                    <a:pt x="9" y="17"/>
                    <a:pt x="0"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 name="Freeform 408">
              <a:extLst>
                <a:ext uri="{FF2B5EF4-FFF2-40B4-BE49-F238E27FC236}">
                  <a16:creationId xmlns:a16="http://schemas.microsoft.com/office/drawing/2014/main" id="{CC1F901D-BF94-FBE8-C0C6-B975FC06F92A}"/>
                </a:ext>
              </a:extLst>
            </p:cNvPr>
            <p:cNvSpPr/>
            <p:nvPr/>
          </p:nvSpPr>
          <p:spPr bwMode="auto">
            <a:xfrm>
              <a:off x="1265238" y="4516438"/>
              <a:ext cx="47625" cy="36513"/>
            </a:xfrm>
            <a:custGeom>
              <a:avLst/>
              <a:gdLst>
                <a:gd name="T0" fmla="*/ 0 w 26"/>
                <a:gd name="T1" fmla="*/ 20 h 20"/>
                <a:gd name="T2" fmla="*/ 2 w 26"/>
                <a:gd name="T3" fmla="*/ 5 h 20"/>
                <a:gd name="T4" fmla="*/ 26 w 26"/>
                <a:gd name="T5" fmla="*/ 10 h 20"/>
                <a:gd name="T6" fmla="*/ 0 w 26"/>
                <a:gd name="T7" fmla="*/ 20 h 20"/>
              </a:gdLst>
              <a:ahLst/>
              <a:cxnLst>
                <a:cxn ang="0">
                  <a:pos x="T0" y="T1"/>
                </a:cxn>
                <a:cxn ang="0">
                  <a:pos x="T2" y="T3"/>
                </a:cxn>
                <a:cxn ang="0">
                  <a:pos x="T4" y="T5"/>
                </a:cxn>
                <a:cxn ang="0">
                  <a:pos x="T6" y="T7"/>
                </a:cxn>
              </a:cxnLst>
              <a:rect l="0" t="0" r="r" b="b"/>
              <a:pathLst>
                <a:path w="26" h="20">
                  <a:moveTo>
                    <a:pt x="0" y="20"/>
                  </a:moveTo>
                  <a:cubicBezTo>
                    <a:pt x="1" y="15"/>
                    <a:pt x="1" y="10"/>
                    <a:pt x="2" y="5"/>
                  </a:cubicBezTo>
                  <a:cubicBezTo>
                    <a:pt x="11" y="0"/>
                    <a:pt x="16" y="10"/>
                    <a:pt x="26" y="10"/>
                  </a:cubicBezTo>
                  <a:cubicBezTo>
                    <a:pt x="18" y="20"/>
                    <a:pt x="8" y="16"/>
                    <a:pt x="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 name="Freeform 409">
              <a:extLst>
                <a:ext uri="{FF2B5EF4-FFF2-40B4-BE49-F238E27FC236}">
                  <a16:creationId xmlns:a16="http://schemas.microsoft.com/office/drawing/2014/main" id="{A15D4BD9-1373-76AA-E63C-F9508B05B1C5}"/>
                </a:ext>
              </a:extLst>
            </p:cNvPr>
            <p:cNvSpPr/>
            <p:nvPr/>
          </p:nvSpPr>
          <p:spPr bwMode="auto">
            <a:xfrm>
              <a:off x="981075" y="3860801"/>
              <a:ext cx="14288" cy="17463"/>
            </a:xfrm>
            <a:custGeom>
              <a:avLst/>
              <a:gdLst>
                <a:gd name="T0" fmla="*/ 0 w 8"/>
                <a:gd name="T1" fmla="*/ 10 h 10"/>
                <a:gd name="T2" fmla="*/ 8 w 8"/>
                <a:gd name="T3" fmla="*/ 7 h 10"/>
                <a:gd name="T4" fmla="*/ 0 w 8"/>
                <a:gd name="T5" fmla="*/ 10 h 10"/>
              </a:gdLst>
              <a:ahLst/>
              <a:cxnLst>
                <a:cxn ang="0">
                  <a:pos x="T0" y="T1"/>
                </a:cxn>
                <a:cxn ang="0">
                  <a:pos x="T2" y="T3"/>
                </a:cxn>
                <a:cxn ang="0">
                  <a:pos x="T4" y="T5"/>
                </a:cxn>
              </a:cxnLst>
              <a:rect l="0" t="0" r="r" b="b"/>
              <a:pathLst>
                <a:path w="8" h="10">
                  <a:moveTo>
                    <a:pt x="0" y="10"/>
                  </a:moveTo>
                  <a:cubicBezTo>
                    <a:pt x="2" y="7"/>
                    <a:pt x="3" y="0"/>
                    <a:pt x="8" y="7"/>
                  </a:cubicBezTo>
                  <a:cubicBezTo>
                    <a:pt x="5" y="8"/>
                    <a:pt x="3" y="9"/>
                    <a:pt x="0" y="1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 name="Freeform 410">
              <a:extLst>
                <a:ext uri="{FF2B5EF4-FFF2-40B4-BE49-F238E27FC236}">
                  <a16:creationId xmlns:a16="http://schemas.microsoft.com/office/drawing/2014/main" id="{0EA5F3F6-72B5-1F9D-7B75-490D56AEEB6C}"/>
                </a:ext>
              </a:extLst>
            </p:cNvPr>
            <p:cNvSpPr/>
            <p:nvPr/>
          </p:nvSpPr>
          <p:spPr bwMode="auto">
            <a:xfrm>
              <a:off x="995363" y="3875088"/>
              <a:ext cx="3175" cy="6350"/>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1" y="1"/>
                    <a:pt x="2" y="3"/>
                    <a:pt x="2" y="4"/>
                  </a:cubicBezTo>
                  <a:cubicBezTo>
                    <a:pt x="0" y="3"/>
                    <a:pt x="0" y="2"/>
                    <a:pt x="0" y="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 name="Freeform 411">
              <a:extLst>
                <a:ext uri="{FF2B5EF4-FFF2-40B4-BE49-F238E27FC236}">
                  <a16:creationId xmlns:a16="http://schemas.microsoft.com/office/drawing/2014/main" id="{0C46B39C-6263-3547-5163-CD8FDA3D9A94}"/>
                </a:ext>
              </a:extLst>
            </p:cNvPr>
            <p:cNvSpPr/>
            <p:nvPr/>
          </p:nvSpPr>
          <p:spPr bwMode="auto">
            <a:xfrm>
              <a:off x="1127125" y="2536826"/>
              <a:ext cx="1588" cy="317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0"/>
                    <a:pt x="1" y="1"/>
                  </a:cubicBezTo>
                  <a:cubicBezTo>
                    <a:pt x="1" y="1"/>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 name="Freeform 412">
              <a:extLst>
                <a:ext uri="{FF2B5EF4-FFF2-40B4-BE49-F238E27FC236}">
                  <a16:creationId xmlns:a16="http://schemas.microsoft.com/office/drawing/2014/main" id="{6D461A73-9B3B-3625-3E5E-CB2CA1E0BD04}"/>
                </a:ext>
              </a:extLst>
            </p:cNvPr>
            <p:cNvSpPr/>
            <p:nvPr/>
          </p:nvSpPr>
          <p:spPr bwMode="auto">
            <a:xfrm>
              <a:off x="1293813" y="3922713"/>
              <a:ext cx="12700" cy="4763"/>
            </a:xfrm>
            <a:custGeom>
              <a:avLst/>
              <a:gdLst>
                <a:gd name="T0" fmla="*/ 0 w 7"/>
                <a:gd name="T1" fmla="*/ 3 h 3"/>
                <a:gd name="T2" fmla="*/ 7 w 7"/>
                <a:gd name="T3" fmla="*/ 1 h 3"/>
                <a:gd name="T4" fmla="*/ 0 w 7"/>
                <a:gd name="T5" fmla="*/ 3 h 3"/>
              </a:gdLst>
              <a:ahLst/>
              <a:cxnLst>
                <a:cxn ang="0">
                  <a:pos x="T0" y="T1"/>
                </a:cxn>
                <a:cxn ang="0">
                  <a:pos x="T2" y="T3"/>
                </a:cxn>
                <a:cxn ang="0">
                  <a:pos x="T4" y="T5"/>
                </a:cxn>
              </a:cxnLst>
              <a:rect l="0" t="0" r="r" b="b"/>
              <a:pathLst>
                <a:path w="7" h="3">
                  <a:moveTo>
                    <a:pt x="0" y="3"/>
                  </a:moveTo>
                  <a:cubicBezTo>
                    <a:pt x="2" y="0"/>
                    <a:pt x="5" y="1"/>
                    <a:pt x="7" y="1"/>
                  </a:cubicBezTo>
                  <a:cubicBezTo>
                    <a:pt x="6" y="3"/>
                    <a:pt x="3" y="3"/>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 name="Freeform 413">
              <a:extLst>
                <a:ext uri="{FF2B5EF4-FFF2-40B4-BE49-F238E27FC236}">
                  <a16:creationId xmlns:a16="http://schemas.microsoft.com/office/drawing/2014/main" id="{54893293-65D7-3440-301A-87E17517CA6E}"/>
                </a:ext>
              </a:extLst>
            </p:cNvPr>
            <p:cNvSpPr/>
            <p:nvPr/>
          </p:nvSpPr>
          <p:spPr bwMode="auto">
            <a:xfrm>
              <a:off x="1290638" y="3927476"/>
              <a:ext cx="3175" cy="3175"/>
            </a:xfrm>
            <a:custGeom>
              <a:avLst/>
              <a:gdLst>
                <a:gd name="T0" fmla="*/ 0 w 2"/>
                <a:gd name="T1" fmla="*/ 0 h 2"/>
                <a:gd name="T2" fmla="*/ 2 w 2"/>
                <a:gd name="T3" fmla="*/ 0 h 2"/>
                <a:gd name="T4" fmla="*/ 0 w 2"/>
                <a:gd name="T5" fmla="*/ 0 h 2"/>
              </a:gdLst>
              <a:ahLst/>
              <a:cxnLst>
                <a:cxn ang="0">
                  <a:pos x="T0" y="T1"/>
                </a:cxn>
                <a:cxn ang="0">
                  <a:pos x="T2" y="T3"/>
                </a:cxn>
                <a:cxn ang="0">
                  <a:pos x="T4" y="T5"/>
                </a:cxn>
              </a:cxnLst>
              <a:rect l="0" t="0" r="r" b="b"/>
              <a:pathLst>
                <a:path w="2" h="2">
                  <a:moveTo>
                    <a:pt x="0" y="0"/>
                  </a:moveTo>
                  <a:cubicBezTo>
                    <a:pt x="0" y="0"/>
                    <a:pt x="1" y="0"/>
                    <a:pt x="2" y="0"/>
                  </a:cubicBezTo>
                  <a:cubicBezTo>
                    <a:pt x="1" y="2"/>
                    <a:pt x="0" y="2"/>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 name="Freeform 414">
              <a:extLst>
                <a:ext uri="{FF2B5EF4-FFF2-40B4-BE49-F238E27FC236}">
                  <a16:creationId xmlns:a16="http://schemas.microsoft.com/office/drawing/2014/main" id="{3B13887B-309A-9F0B-3DDF-D80334BA358A}"/>
                </a:ext>
              </a:extLst>
            </p:cNvPr>
            <p:cNvSpPr/>
            <p:nvPr/>
          </p:nvSpPr>
          <p:spPr bwMode="auto">
            <a:xfrm>
              <a:off x="1427163" y="4189413"/>
              <a:ext cx="1588" cy="3175"/>
            </a:xfrm>
            <a:custGeom>
              <a:avLst/>
              <a:gdLst>
                <a:gd name="T0" fmla="*/ 1 w 1"/>
                <a:gd name="T1" fmla="*/ 1 h 2"/>
                <a:gd name="T2" fmla="*/ 1 w 1"/>
                <a:gd name="T3" fmla="*/ 2 h 2"/>
                <a:gd name="T4" fmla="*/ 0 w 1"/>
                <a:gd name="T5" fmla="*/ 1 h 2"/>
                <a:gd name="T6" fmla="*/ 1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2"/>
                    <a:pt x="1" y="2"/>
                  </a:cubicBezTo>
                  <a:cubicBezTo>
                    <a:pt x="0" y="2"/>
                    <a:pt x="0" y="1"/>
                    <a:pt x="0" y="1"/>
                  </a:cubicBezTo>
                  <a:cubicBezTo>
                    <a:pt x="0" y="1"/>
                    <a:pt x="1" y="0"/>
                    <a:pt x="1" y="0"/>
                  </a:cubicBezTo>
                  <a:cubicBezTo>
                    <a:pt x="1" y="1"/>
                    <a:pt x="1" y="1"/>
                    <a:pt x="1" y="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 name="Freeform 415">
              <a:extLst>
                <a:ext uri="{FF2B5EF4-FFF2-40B4-BE49-F238E27FC236}">
                  <a16:creationId xmlns:a16="http://schemas.microsoft.com/office/drawing/2014/main" id="{78A93C37-C6EA-0093-CF30-04644E479C82}"/>
                </a:ext>
              </a:extLst>
            </p:cNvPr>
            <p:cNvSpPr/>
            <p:nvPr/>
          </p:nvSpPr>
          <p:spPr bwMode="auto">
            <a:xfrm>
              <a:off x="1189038" y="2506663"/>
              <a:ext cx="7938" cy="9525"/>
            </a:xfrm>
            <a:custGeom>
              <a:avLst/>
              <a:gdLst>
                <a:gd name="T0" fmla="*/ 0 w 5"/>
                <a:gd name="T1" fmla="*/ 0 h 5"/>
                <a:gd name="T2" fmla="*/ 5 w 5"/>
                <a:gd name="T3" fmla="*/ 5 h 5"/>
                <a:gd name="T4" fmla="*/ 0 w 5"/>
                <a:gd name="T5" fmla="*/ 0 h 5"/>
              </a:gdLst>
              <a:ahLst/>
              <a:cxnLst>
                <a:cxn ang="0">
                  <a:pos x="T0" y="T1"/>
                </a:cxn>
                <a:cxn ang="0">
                  <a:pos x="T2" y="T3"/>
                </a:cxn>
                <a:cxn ang="0">
                  <a:pos x="T4" y="T5"/>
                </a:cxn>
              </a:cxnLst>
              <a:rect l="0" t="0" r="r" b="b"/>
              <a:pathLst>
                <a:path w="5" h="5">
                  <a:moveTo>
                    <a:pt x="0" y="0"/>
                  </a:moveTo>
                  <a:cubicBezTo>
                    <a:pt x="3" y="0"/>
                    <a:pt x="5" y="2"/>
                    <a:pt x="5" y="5"/>
                  </a:cubicBezTo>
                  <a:cubicBezTo>
                    <a:pt x="2" y="5"/>
                    <a:pt x="0" y="3"/>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 name="Freeform 416">
              <a:extLst>
                <a:ext uri="{FF2B5EF4-FFF2-40B4-BE49-F238E27FC236}">
                  <a16:creationId xmlns:a16="http://schemas.microsoft.com/office/drawing/2014/main" id="{481E8CDE-A2C5-6A69-53D9-10079369C266}"/>
                </a:ext>
              </a:extLst>
            </p:cNvPr>
            <p:cNvSpPr/>
            <p:nvPr/>
          </p:nvSpPr>
          <p:spPr bwMode="auto">
            <a:xfrm>
              <a:off x="1531938" y="2009776"/>
              <a:ext cx="4763" cy="9525"/>
            </a:xfrm>
            <a:custGeom>
              <a:avLst/>
              <a:gdLst>
                <a:gd name="T0" fmla="*/ 0 w 2"/>
                <a:gd name="T1" fmla="*/ 5 h 5"/>
                <a:gd name="T2" fmla="*/ 1 w 2"/>
                <a:gd name="T3" fmla="*/ 0 h 5"/>
                <a:gd name="T4" fmla="*/ 1 w 2"/>
                <a:gd name="T5" fmla="*/ 0 h 5"/>
                <a:gd name="T6" fmla="*/ 0 w 2"/>
                <a:gd name="T7" fmla="*/ 5 h 5"/>
              </a:gdLst>
              <a:ahLst/>
              <a:cxnLst>
                <a:cxn ang="0">
                  <a:pos x="T0" y="T1"/>
                </a:cxn>
                <a:cxn ang="0">
                  <a:pos x="T2" y="T3"/>
                </a:cxn>
                <a:cxn ang="0">
                  <a:pos x="T4" y="T5"/>
                </a:cxn>
                <a:cxn ang="0">
                  <a:pos x="T6" y="T7"/>
                </a:cxn>
              </a:cxnLst>
              <a:rect l="0" t="0" r="r" b="b"/>
              <a:pathLst>
                <a:path w="2" h="5">
                  <a:moveTo>
                    <a:pt x="0" y="5"/>
                  </a:moveTo>
                  <a:cubicBezTo>
                    <a:pt x="0" y="3"/>
                    <a:pt x="0" y="1"/>
                    <a:pt x="1" y="0"/>
                  </a:cubicBezTo>
                  <a:cubicBezTo>
                    <a:pt x="1" y="0"/>
                    <a:pt x="1" y="0"/>
                    <a:pt x="1" y="0"/>
                  </a:cubicBezTo>
                  <a:cubicBezTo>
                    <a:pt x="2" y="2"/>
                    <a:pt x="1" y="4"/>
                    <a:pt x="0" y="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 name="Freeform 417">
              <a:extLst>
                <a:ext uri="{FF2B5EF4-FFF2-40B4-BE49-F238E27FC236}">
                  <a16:creationId xmlns:a16="http://schemas.microsoft.com/office/drawing/2014/main" id="{BA72D7C8-6142-86ED-F8BD-F5DF06046520}"/>
                </a:ext>
              </a:extLst>
            </p:cNvPr>
            <p:cNvSpPr/>
            <p:nvPr/>
          </p:nvSpPr>
          <p:spPr bwMode="auto">
            <a:xfrm>
              <a:off x="1365250" y="2305051"/>
              <a:ext cx="3175" cy="3175"/>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1" y="2"/>
                    <a:pt x="1" y="1"/>
                    <a:pt x="0" y="0"/>
                  </a:cubicBezTo>
                  <a:cubicBezTo>
                    <a:pt x="1" y="1"/>
                    <a:pt x="1" y="2"/>
                    <a:pt x="2" y="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 name="Freeform 418">
              <a:extLst>
                <a:ext uri="{FF2B5EF4-FFF2-40B4-BE49-F238E27FC236}">
                  <a16:creationId xmlns:a16="http://schemas.microsoft.com/office/drawing/2014/main" id="{2DB89455-70BD-7B0E-D9D2-AA12F2A6DC29}"/>
                </a:ext>
              </a:extLst>
            </p:cNvPr>
            <p:cNvSpPr/>
            <p:nvPr/>
          </p:nvSpPr>
          <p:spPr bwMode="auto">
            <a:xfrm>
              <a:off x="1427163" y="1763713"/>
              <a:ext cx="3175" cy="6350"/>
            </a:xfrm>
            <a:custGeom>
              <a:avLst/>
              <a:gdLst>
                <a:gd name="T0" fmla="*/ 0 w 2"/>
                <a:gd name="T1" fmla="*/ 0 h 3"/>
                <a:gd name="T2" fmla="*/ 2 w 2"/>
                <a:gd name="T3" fmla="*/ 0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0" y="0"/>
                    <a:pt x="1" y="0"/>
                    <a:pt x="2" y="0"/>
                  </a:cubicBezTo>
                  <a:cubicBezTo>
                    <a:pt x="2" y="1"/>
                    <a:pt x="1" y="2"/>
                    <a:pt x="1" y="3"/>
                  </a:cubicBezTo>
                  <a:cubicBezTo>
                    <a:pt x="0" y="2"/>
                    <a:pt x="0"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 name="Freeform 419">
              <a:extLst>
                <a:ext uri="{FF2B5EF4-FFF2-40B4-BE49-F238E27FC236}">
                  <a16:creationId xmlns:a16="http://schemas.microsoft.com/office/drawing/2014/main" id="{994BA2F3-9BC1-E86D-5974-CB24FB42F459}"/>
                </a:ext>
              </a:extLst>
            </p:cNvPr>
            <p:cNvSpPr/>
            <p:nvPr/>
          </p:nvSpPr>
          <p:spPr bwMode="auto">
            <a:xfrm>
              <a:off x="1420813" y="1758951"/>
              <a:ext cx="6350" cy="476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1" y="1"/>
                    <a:pt x="2" y="2"/>
                    <a:pt x="3" y="3"/>
                  </a:cubicBezTo>
                  <a:cubicBezTo>
                    <a:pt x="2" y="2"/>
                    <a:pt x="1"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 name="Freeform 420">
              <a:extLst>
                <a:ext uri="{FF2B5EF4-FFF2-40B4-BE49-F238E27FC236}">
                  <a16:creationId xmlns:a16="http://schemas.microsoft.com/office/drawing/2014/main" id="{99FC79AF-CC59-7FAB-A7C4-45E6F42F456A}"/>
                </a:ext>
              </a:extLst>
            </p:cNvPr>
            <p:cNvSpPr/>
            <p:nvPr/>
          </p:nvSpPr>
          <p:spPr bwMode="auto">
            <a:xfrm>
              <a:off x="1444625" y="1978026"/>
              <a:ext cx="1588" cy="3175"/>
            </a:xfrm>
            <a:custGeom>
              <a:avLst/>
              <a:gdLst>
                <a:gd name="T0" fmla="*/ 1 w 1"/>
                <a:gd name="T1" fmla="*/ 1 h 2"/>
                <a:gd name="T2" fmla="*/ 1 w 1"/>
                <a:gd name="T3" fmla="*/ 2 h 2"/>
                <a:gd name="T4" fmla="*/ 0 w 1"/>
                <a:gd name="T5" fmla="*/ 1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2"/>
                  </a:cubicBezTo>
                  <a:cubicBezTo>
                    <a:pt x="0" y="1"/>
                    <a:pt x="0" y="1"/>
                    <a:pt x="0" y="1"/>
                  </a:cubicBezTo>
                  <a:cubicBezTo>
                    <a:pt x="0" y="1"/>
                    <a:pt x="0" y="0"/>
                    <a:pt x="0" y="0"/>
                  </a:cubicBezTo>
                  <a:cubicBezTo>
                    <a:pt x="1" y="0"/>
                    <a:pt x="1" y="1"/>
                    <a:pt x="1" y="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 name="Freeform 421">
              <a:extLst>
                <a:ext uri="{FF2B5EF4-FFF2-40B4-BE49-F238E27FC236}">
                  <a16:creationId xmlns:a16="http://schemas.microsoft.com/office/drawing/2014/main" id="{754F52E7-30D4-2213-C2B2-8A41F84FC920}"/>
                </a:ext>
              </a:extLst>
            </p:cNvPr>
            <p:cNvSpPr/>
            <p:nvPr/>
          </p:nvSpPr>
          <p:spPr bwMode="auto">
            <a:xfrm>
              <a:off x="1495425" y="2054226"/>
              <a:ext cx="3175" cy="1588"/>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1"/>
                    <a:pt x="1"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 name="Freeform 422">
              <a:extLst>
                <a:ext uri="{FF2B5EF4-FFF2-40B4-BE49-F238E27FC236}">
                  <a16:creationId xmlns:a16="http://schemas.microsoft.com/office/drawing/2014/main" id="{2E03D68C-45A5-274E-AF71-993B6A3D0181}"/>
                </a:ext>
              </a:extLst>
            </p:cNvPr>
            <p:cNvSpPr/>
            <p:nvPr/>
          </p:nvSpPr>
          <p:spPr bwMode="auto">
            <a:xfrm>
              <a:off x="1593850" y="4745038"/>
              <a:ext cx="4763" cy="4763"/>
            </a:xfrm>
            <a:custGeom>
              <a:avLst/>
              <a:gdLst>
                <a:gd name="T0" fmla="*/ 2 w 2"/>
                <a:gd name="T1" fmla="*/ 3 h 3"/>
                <a:gd name="T2" fmla="*/ 0 w 2"/>
                <a:gd name="T3" fmla="*/ 3 h 3"/>
                <a:gd name="T4" fmla="*/ 0 w 2"/>
                <a:gd name="T5" fmla="*/ 1 h 3"/>
                <a:gd name="T6" fmla="*/ 2 w 2"/>
                <a:gd name="T7" fmla="*/ 0 h 3"/>
                <a:gd name="T8" fmla="*/ 2 w 2"/>
                <a:gd name="T9" fmla="*/ 3 h 3"/>
              </a:gdLst>
              <a:ahLst/>
              <a:cxnLst>
                <a:cxn ang="0">
                  <a:pos x="T0" y="T1"/>
                </a:cxn>
                <a:cxn ang="0">
                  <a:pos x="T2" y="T3"/>
                </a:cxn>
                <a:cxn ang="0">
                  <a:pos x="T4" y="T5"/>
                </a:cxn>
                <a:cxn ang="0">
                  <a:pos x="T6" y="T7"/>
                </a:cxn>
                <a:cxn ang="0">
                  <a:pos x="T8" y="T9"/>
                </a:cxn>
              </a:cxnLst>
              <a:rect l="0" t="0" r="r" b="b"/>
              <a:pathLst>
                <a:path w="2" h="3">
                  <a:moveTo>
                    <a:pt x="2" y="3"/>
                  </a:moveTo>
                  <a:cubicBezTo>
                    <a:pt x="1" y="3"/>
                    <a:pt x="0" y="3"/>
                    <a:pt x="0" y="3"/>
                  </a:cubicBezTo>
                  <a:cubicBezTo>
                    <a:pt x="0" y="2"/>
                    <a:pt x="0" y="2"/>
                    <a:pt x="0" y="1"/>
                  </a:cubicBezTo>
                  <a:cubicBezTo>
                    <a:pt x="0" y="1"/>
                    <a:pt x="1" y="1"/>
                    <a:pt x="2" y="0"/>
                  </a:cubicBezTo>
                  <a:cubicBezTo>
                    <a:pt x="2" y="1"/>
                    <a:pt x="2" y="2"/>
                    <a:pt x="2" y="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 name="Freeform 423">
              <a:extLst>
                <a:ext uri="{FF2B5EF4-FFF2-40B4-BE49-F238E27FC236}">
                  <a16:creationId xmlns:a16="http://schemas.microsoft.com/office/drawing/2014/main" id="{A127AAB4-4351-BB10-CE9F-8B68E2C5835D}"/>
                </a:ext>
              </a:extLst>
            </p:cNvPr>
            <p:cNvSpPr/>
            <p:nvPr/>
          </p:nvSpPr>
          <p:spPr bwMode="auto">
            <a:xfrm>
              <a:off x="1611313" y="3127376"/>
              <a:ext cx="1588" cy="1588"/>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0"/>
                    <a:pt x="1" y="1"/>
                  </a:cubicBezTo>
                  <a:cubicBezTo>
                    <a:pt x="1" y="0"/>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 name="Freeform 424">
              <a:extLst>
                <a:ext uri="{FF2B5EF4-FFF2-40B4-BE49-F238E27FC236}">
                  <a16:creationId xmlns:a16="http://schemas.microsoft.com/office/drawing/2014/main" id="{813DF6CD-A219-69A4-1BE2-C504F42AED7C}"/>
                </a:ext>
              </a:extLst>
            </p:cNvPr>
            <p:cNvSpPr/>
            <p:nvPr/>
          </p:nvSpPr>
          <p:spPr bwMode="auto">
            <a:xfrm>
              <a:off x="1517650" y="4762501"/>
              <a:ext cx="6350" cy="4763"/>
            </a:xfrm>
            <a:custGeom>
              <a:avLst/>
              <a:gdLst>
                <a:gd name="T0" fmla="*/ 0 w 3"/>
                <a:gd name="T1" fmla="*/ 3 h 3"/>
                <a:gd name="T2" fmla="*/ 3 w 3"/>
                <a:gd name="T3" fmla="*/ 0 h 3"/>
                <a:gd name="T4" fmla="*/ 3 w 3"/>
                <a:gd name="T5" fmla="*/ 1 h 3"/>
                <a:gd name="T6" fmla="*/ 0 w 3"/>
                <a:gd name="T7" fmla="*/ 3 h 3"/>
              </a:gdLst>
              <a:ahLst/>
              <a:cxnLst>
                <a:cxn ang="0">
                  <a:pos x="T0" y="T1"/>
                </a:cxn>
                <a:cxn ang="0">
                  <a:pos x="T2" y="T3"/>
                </a:cxn>
                <a:cxn ang="0">
                  <a:pos x="T4" y="T5"/>
                </a:cxn>
                <a:cxn ang="0">
                  <a:pos x="T6" y="T7"/>
                </a:cxn>
              </a:cxnLst>
              <a:rect l="0" t="0" r="r" b="b"/>
              <a:pathLst>
                <a:path w="3" h="3">
                  <a:moveTo>
                    <a:pt x="0" y="3"/>
                  </a:moveTo>
                  <a:cubicBezTo>
                    <a:pt x="1" y="2"/>
                    <a:pt x="2" y="1"/>
                    <a:pt x="3" y="0"/>
                  </a:cubicBezTo>
                  <a:cubicBezTo>
                    <a:pt x="3" y="0"/>
                    <a:pt x="3" y="1"/>
                    <a:pt x="3" y="1"/>
                  </a:cubicBezTo>
                  <a:cubicBezTo>
                    <a:pt x="2" y="1"/>
                    <a:pt x="1" y="2"/>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 name="Freeform 425">
              <a:extLst>
                <a:ext uri="{FF2B5EF4-FFF2-40B4-BE49-F238E27FC236}">
                  <a16:creationId xmlns:a16="http://schemas.microsoft.com/office/drawing/2014/main" id="{573909B8-B437-4A19-4215-AAE0D1BF9BFD}"/>
                </a:ext>
              </a:extLst>
            </p:cNvPr>
            <p:cNvSpPr/>
            <p:nvPr/>
          </p:nvSpPr>
          <p:spPr bwMode="auto">
            <a:xfrm>
              <a:off x="1516063" y="4767263"/>
              <a:ext cx="1588" cy="317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0"/>
                    <a:pt x="1" y="0"/>
                    <a:pt x="1" y="0"/>
                  </a:cubicBezTo>
                  <a:cubicBezTo>
                    <a:pt x="1" y="0"/>
                    <a:pt x="1" y="0"/>
                    <a:pt x="1"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 name="Freeform 426">
              <a:extLst>
                <a:ext uri="{FF2B5EF4-FFF2-40B4-BE49-F238E27FC236}">
                  <a16:creationId xmlns:a16="http://schemas.microsoft.com/office/drawing/2014/main" id="{9FEC2EBB-D9B5-93EC-9F2F-BDACE171D40C}"/>
                </a:ext>
              </a:extLst>
            </p:cNvPr>
            <p:cNvSpPr/>
            <p:nvPr/>
          </p:nvSpPr>
          <p:spPr bwMode="auto">
            <a:xfrm>
              <a:off x="823913" y="3825876"/>
              <a:ext cx="3175" cy="6350"/>
            </a:xfrm>
            <a:custGeom>
              <a:avLst/>
              <a:gdLst>
                <a:gd name="T0" fmla="*/ 0 w 2"/>
                <a:gd name="T1" fmla="*/ 4 h 4"/>
                <a:gd name="T2" fmla="*/ 0 w 2"/>
                <a:gd name="T3" fmla="*/ 1 h 4"/>
                <a:gd name="T4" fmla="*/ 2 w 2"/>
                <a:gd name="T5" fmla="*/ 2 h 4"/>
                <a:gd name="T6" fmla="*/ 0 w 2"/>
                <a:gd name="T7" fmla="*/ 4 h 4"/>
              </a:gdLst>
              <a:ahLst/>
              <a:cxnLst>
                <a:cxn ang="0">
                  <a:pos x="T0" y="T1"/>
                </a:cxn>
                <a:cxn ang="0">
                  <a:pos x="T2" y="T3"/>
                </a:cxn>
                <a:cxn ang="0">
                  <a:pos x="T4" y="T5"/>
                </a:cxn>
                <a:cxn ang="0">
                  <a:pos x="T6" y="T7"/>
                </a:cxn>
              </a:cxnLst>
              <a:rect l="0" t="0" r="r" b="b"/>
              <a:pathLst>
                <a:path w="2" h="4">
                  <a:moveTo>
                    <a:pt x="0" y="4"/>
                  </a:moveTo>
                  <a:cubicBezTo>
                    <a:pt x="0" y="3"/>
                    <a:pt x="0" y="2"/>
                    <a:pt x="0" y="1"/>
                  </a:cubicBezTo>
                  <a:cubicBezTo>
                    <a:pt x="1" y="0"/>
                    <a:pt x="2" y="1"/>
                    <a:pt x="2" y="2"/>
                  </a:cubicBezTo>
                  <a:cubicBezTo>
                    <a:pt x="2" y="3"/>
                    <a:pt x="1" y="3"/>
                    <a:pt x="0" y="4"/>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 name="Freeform 427">
              <a:extLst>
                <a:ext uri="{FF2B5EF4-FFF2-40B4-BE49-F238E27FC236}">
                  <a16:creationId xmlns:a16="http://schemas.microsoft.com/office/drawing/2014/main" id="{D4CE12A5-CC99-7D0A-AACD-6388BC922528}"/>
                </a:ext>
              </a:extLst>
            </p:cNvPr>
            <p:cNvSpPr/>
            <p:nvPr/>
          </p:nvSpPr>
          <p:spPr bwMode="auto">
            <a:xfrm>
              <a:off x="1166813" y="2133601"/>
              <a:ext cx="9525" cy="3175"/>
            </a:xfrm>
            <a:custGeom>
              <a:avLst/>
              <a:gdLst>
                <a:gd name="T0" fmla="*/ 0 w 5"/>
                <a:gd name="T1" fmla="*/ 0 h 2"/>
                <a:gd name="T2" fmla="*/ 5 w 5"/>
                <a:gd name="T3" fmla="*/ 0 h 2"/>
                <a:gd name="T4" fmla="*/ 0 w 5"/>
                <a:gd name="T5" fmla="*/ 0 h 2"/>
              </a:gdLst>
              <a:ahLst/>
              <a:cxnLst>
                <a:cxn ang="0">
                  <a:pos x="T0" y="T1"/>
                </a:cxn>
                <a:cxn ang="0">
                  <a:pos x="T2" y="T3"/>
                </a:cxn>
                <a:cxn ang="0">
                  <a:pos x="T4" y="T5"/>
                </a:cxn>
              </a:cxnLst>
              <a:rect l="0" t="0" r="r" b="b"/>
              <a:pathLst>
                <a:path w="5" h="2">
                  <a:moveTo>
                    <a:pt x="0" y="0"/>
                  </a:moveTo>
                  <a:cubicBezTo>
                    <a:pt x="1" y="0"/>
                    <a:pt x="3" y="0"/>
                    <a:pt x="5" y="0"/>
                  </a:cubicBezTo>
                  <a:cubicBezTo>
                    <a:pt x="3" y="2"/>
                    <a:pt x="1" y="2"/>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 name="Freeform 428">
              <a:extLst>
                <a:ext uri="{FF2B5EF4-FFF2-40B4-BE49-F238E27FC236}">
                  <a16:creationId xmlns:a16="http://schemas.microsoft.com/office/drawing/2014/main" id="{7202F4DE-28C7-9C95-1D83-E3ED31D60BB7}"/>
                </a:ext>
              </a:extLst>
            </p:cNvPr>
            <p:cNvSpPr/>
            <p:nvPr/>
          </p:nvSpPr>
          <p:spPr bwMode="auto">
            <a:xfrm>
              <a:off x="849313" y="3319463"/>
              <a:ext cx="6350" cy="7938"/>
            </a:xfrm>
            <a:custGeom>
              <a:avLst/>
              <a:gdLst>
                <a:gd name="T0" fmla="*/ 0 w 3"/>
                <a:gd name="T1" fmla="*/ 0 h 4"/>
                <a:gd name="T2" fmla="*/ 3 w 3"/>
                <a:gd name="T3" fmla="*/ 1 h 4"/>
                <a:gd name="T4" fmla="*/ 0 w 3"/>
                <a:gd name="T5" fmla="*/ 0 h 4"/>
              </a:gdLst>
              <a:ahLst/>
              <a:cxnLst>
                <a:cxn ang="0">
                  <a:pos x="T0" y="T1"/>
                </a:cxn>
                <a:cxn ang="0">
                  <a:pos x="T2" y="T3"/>
                </a:cxn>
                <a:cxn ang="0">
                  <a:pos x="T4" y="T5"/>
                </a:cxn>
              </a:cxnLst>
              <a:rect l="0" t="0" r="r" b="b"/>
              <a:pathLst>
                <a:path w="3" h="4">
                  <a:moveTo>
                    <a:pt x="0" y="0"/>
                  </a:moveTo>
                  <a:cubicBezTo>
                    <a:pt x="1" y="1"/>
                    <a:pt x="2" y="1"/>
                    <a:pt x="3" y="1"/>
                  </a:cubicBezTo>
                  <a:cubicBezTo>
                    <a:pt x="1" y="4"/>
                    <a:pt x="1"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 name="Freeform 429">
              <a:extLst>
                <a:ext uri="{FF2B5EF4-FFF2-40B4-BE49-F238E27FC236}">
                  <a16:creationId xmlns:a16="http://schemas.microsoft.com/office/drawing/2014/main" id="{4BCDF9FE-8B17-68C4-1FAC-99FB7DBE0F4A}"/>
                </a:ext>
              </a:extLst>
            </p:cNvPr>
            <p:cNvSpPr/>
            <p:nvPr/>
          </p:nvSpPr>
          <p:spPr bwMode="auto">
            <a:xfrm>
              <a:off x="1042988" y="3065463"/>
              <a:ext cx="1588" cy="4763"/>
            </a:xfrm>
            <a:custGeom>
              <a:avLst/>
              <a:gdLst>
                <a:gd name="T0" fmla="*/ 0 w 1"/>
                <a:gd name="T1" fmla="*/ 0 h 3"/>
                <a:gd name="T2" fmla="*/ 1 w 1"/>
                <a:gd name="T3" fmla="*/ 2 h 3"/>
                <a:gd name="T4" fmla="*/ 0 w 1"/>
                <a:gd name="T5" fmla="*/ 3 h 3"/>
                <a:gd name="T6" fmla="*/ 0 w 1"/>
                <a:gd name="T7" fmla="*/ 0 h 3"/>
              </a:gdLst>
              <a:ahLst/>
              <a:cxnLst>
                <a:cxn ang="0">
                  <a:pos x="T0" y="T1"/>
                </a:cxn>
                <a:cxn ang="0">
                  <a:pos x="T2" y="T3"/>
                </a:cxn>
                <a:cxn ang="0">
                  <a:pos x="T4" y="T5"/>
                </a:cxn>
                <a:cxn ang="0">
                  <a:pos x="T6" y="T7"/>
                </a:cxn>
              </a:cxnLst>
              <a:rect l="0" t="0" r="r" b="b"/>
              <a:pathLst>
                <a:path w="1" h="3">
                  <a:moveTo>
                    <a:pt x="0" y="0"/>
                  </a:moveTo>
                  <a:cubicBezTo>
                    <a:pt x="1" y="1"/>
                    <a:pt x="1" y="1"/>
                    <a:pt x="1" y="2"/>
                  </a:cubicBezTo>
                  <a:cubicBezTo>
                    <a:pt x="1" y="2"/>
                    <a:pt x="1" y="2"/>
                    <a:pt x="0" y="3"/>
                  </a:cubicBezTo>
                  <a:cubicBezTo>
                    <a:pt x="0" y="2"/>
                    <a:pt x="0"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 name="Freeform 430">
              <a:extLst>
                <a:ext uri="{FF2B5EF4-FFF2-40B4-BE49-F238E27FC236}">
                  <a16:creationId xmlns:a16="http://schemas.microsoft.com/office/drawing/2014/main" id="{3A67816F-7DE7-DAA2-B54D-CC0180EBFE29}"/>
                </a:ext>
              </a:extLst>
            </p:cNvPr>
            <p:cNvSpPr/>
            <p:nvPr/>
          </p:nvSpPr>
          <p:spPr bwMode="auto">
            <a:xfrm>
              <a:off x="603250" y="2640013"/>
              <a:ext cx="4763" cy="4763"/>
            </a:xfrm>
            <a:custGeom>
              <a:avLst/>
              <a:gdLst>
                <a:gd name="T0" fmla="*/ 2 w 2"/>
                <a:gd name="T1" fmla="*/ 0 h 3"/>
                <a:gd name="T2" fmla="*/ 1 w 2"/>
                <a:gd name="T3" fmla="*/ 3 h 3"/>
                <a:gd name="T4" fmla="*/ 0 w 2"/>
                <a:gd name="T5" fmla="*/ 2 h 3"/>
                <a:gd name="T6" fmla="*/ 2 w 2"/>
                <a:gd name="T7" fmla="*/ 0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2" y="1"/>
                    <a:pt x="1" y="2"/>
                    <a:pt x="1" y="3"/>
                  </a:cubicBezTo>
                  <a:cubicBezTo>
                    <a:pt x="1" y="3"/>
                    <a:pt x="0" y="2"/>
                    <a:pt x="0" y="2"/>
                  </a:cubicBezTo>
                  <a:cubicBezTo>
                    <a:pt x="1" y="1"/>
                    <a:pt x="1" y="1"/>
                    <a:pt x="2" y="0"/>
                  </a:cubicBezTo>
                  <a:cubicBezTo>
                    <a:pt x="2" y="0"/>
                    <a:pt x="2" y="0"/>
                    <a:pt x="2"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 name="Freeform 431">
              <a:extLst>
                <a:ext uri="{FF2B5EF4-FFF2-40B4-BE49-F238E27FC236}">
                  <a16:creationId xmlns:a16="http://schemas.microsoft.com/office/drawing/2014/main" id="{9C728D88-BD43-2B69-3017-3A243CB50344}"/>
                </a:ext>
              </a:extLst>
            </p:cNvPr>
            <p:cNvSpPr/>
            <p:nvPr/>
          </p:nvSpPr>
          <p:spPr bwMode="auto">
            <a:xfrm>
              <a:off x="690563" y="2528888"/>
              <a:ext cx="4763" cy="4763"/>
            </a:xfrm>
            <a:custGeom>
              <a:avLst/>
              <a:gdLst>
                <a:gd name="T0" fmla="*/ 2 w 2"/>
                <a:gd name="T1" fmla="*/ 0 h 3"/>
                <a:gd name="T2" fmla="*/ 1 w 2"/>
                <a:gd name="T3" fmla="*/ 3 h 3"/>
                <a:gd name="T4" fmla="*/ 0 w 2"/>
                <a:gd name="T5" fmla="*/ 3 h 3"/>
                <a:gd name="T6" fmla="*/ 2 w 2"/>
                <a:gd name="T7" fmla="*/ 0 h 3"/>
              </a:gdLst>
              <a:ahLst/>
              <a:cxnLst>
                <a:cxn ang="0">
                  <a:pos x="T0" y="T1"/>
                </a:cxn>
                <a:cxn ang="0">
                  <a:pos x="T2" y="T3"/>
                </a:cxn>
                <a:cxn ang="0">
                  <a:pos x="T4" y="T5"/>
                </a:cxn>
                <a:cxn ang="0">
                  <a:pos x="T6" y="T7"/>
                </a:cxn>
              </a:cxnLst>
              <a:rect l="0" t="0" r="r" b="b"/>
              <a:pathLst>
                <a:path w="2" h="3">
                  <a:moveTo>
                    <a:pt x="2" y="0"/>
                  </a:moveTo>
                  <a:cubicBezTo>
                    <a:pt x="2" y="1"/>
                    <a:pt x="2" y="2"/>
                    <a:pt x="1" y="3"/>
                  </a:cubicBezTo>
                  <a:cubicBezTo>
                    <a:pt x="1" y="3"/>
                    <a:pt x="1" y="3"/>
                    <a:pt x="0" y="3"/>
                  </a:cubicBezTo>
                  <a:cubicBezTo>
                    <a:pt x="1" y="2"/>
                    <a:pt x="2" y="1"/>
                    <a:pt x="2"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 name="Freeform 432">
              <a:extLst>
                <a:ext uri="{FF2B5EF4-FFF2-40B4-BE49-F238E27FC236}">
                  <a16:creationId xmlns:a16="http://schemas.microsoft.com/office/drawing/2014/main" id="{879F7B40-999D-9DEF-B45B-4416B11F90A1}"/>
                </a:ext>
              </a:extLst>
            </p:cNvPr>
            <p:cNvSpPr/>
            <p:nvPr/>
          </p:nvSpPr>
          <p:spPr bwMode="auto">
            <a:xfrm flipH="1">
              <a:off x="725488" y="2432051"/>
              <a:ext cx="0" cy="1588"/>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8327" name="Grupo 18326">
            <a:extLst>
              <a:ext uri="{FF2B5EF4-FFF2-40B4-BE49-F238E27FC236}">
                <a16:creationId xmlns:a16="http://schemas.microsoft.com/office/drawing/2014/main" id="{EDEE94CB-2B25-9DE0-E655-53FFE8F4D4F6}"/>
              </a:ext>
            </a:extLst>
          </p:cNvPr>
          <p:cNvGrpSpPr/>
          <p:nvPr/>
        </p:nvGrpSpPr>
        <p:grpSpPr>
          <a:xfrm>
            <a:off x="7467601" y="1676401"/>
            <a:ext cx="1692275" cy="3479800"/>
            <a:chOff x="7467601" y="1676401"/>
            <a:chExt cx="1692275" cy="3479800"/>
          </a:xfrm>
        </p:grpSpPr>
        <p:grpSp>
          <p:nvGrpSpPr>
            <p:cNvPr id="17899" name="Group 636">
              <a:extLst>
                <a:ext uri="{FF2B5EF4-FFF2-40B4-BE49-F238E27FC236}">
                  <a16:creationId xmlns:a16="http://schemas.microsoft.com/office/drawing/2014/main" id="{D5EAF854-6774-2CD6-98D9-5A9DA48C9EB8}"/>
                </a:ext>
              </a:extLst>
            </p:cNvPr>
            <p:cNvGrpSpPr/>
            <p:nvPr/>
          </p:nvGrpSpPr>
          <p:grpSpPr>
            <a:xfrm>
              <a:off x="7467601" y="1676401"/>
              <a:ext cx="1692275" cy="3479800"/>
              <a:chOff x="4704" y="1056"/>
              <a:chExt cx="1066" cy="2192"/>
            </a:xfrm>
          </p:grpSpPr>
          <p:sp>
            <p:nvSpPr>
              <p:cNvPr id="18127" name="Freeform 436">
                <a:extLst>
                  <a:ext uri="{FF2B5EF4-FFF2-40B4-BE49-F238E27FC236}">
                    <a16:creationId xmlns:a16="http://schemas.microsoft.com/office/drawing/2014/main" id="{12A3FEAB-8288-748A-6C74-380156D08C28}"/>
                  </a:ext>
                </a:extLst>
              </p:cNvPr>
              <p:cNvSpPr>
                <a:spLocks noEditPoints="1"/>
              </p:cNvSpPr>
              <p:nvPr/>
            </p:nvSpPr>
            <p:spPr bwMode="auto">
              <a:xfrm>
                <a:off x="5279" y="1506"/>
                <a:ext cx="491" cy="1282"/>
              </a:xfrm>
              <a:custGeom>
                <a:avLst/>
                <a:gdLst>
                  <a:gd name="T0" fmla="*/ 211 w 432"/>
                  <a:gd name="T1" fmla="*/ 510 h 1131"/>
                  <a:gd name="T2" fmla="*/ 135 w 432"/>
                  <a:gd name="T3" fmla="*/ 168 h 1131"/>
                  <a:gd name="T4" fmla="*/ 64 w 432"/>
                  <a:gd name="T5" fmla="*/ 49 h 1131"/>
                  <a:gd name="T6" fmla="*/ 279 w 432"/>
                  <a:gd name="T7" fmla="*/ 346 h 1131"/>
                  <a:gd name="T8" fmla="*/ 399 w 432"/>
                  <a:gd name="T9" fmla="*/ 292 h 1131"/>
                  <a:gd name="T10" fmla="*/ 417 w 432"/>
                  <a:gd name="T11" fmla="*/ 303 h 1131"/>
                  <a:gd name="T12" fmla="*/ 262 w 432"/>
                  <a:gd name="T13" fmla="*/ 554 h 1131"/>
                  <a:gd name="T14" fmla="*/ 340 w 432"/>
                  <a:gd name="T15" fmla="*/ 703 h 1131"/>
                  <a:gd name="T16" fmla="*/ 333 w 432"/>
                  <a:gd name="T17" fmla="*/ 838 h 1131"/>
                  <a:gd name="T18" fmla="*/ 377 w 432"/>
                  <a:gd name="T19" fmla="*/ 835 h 1131"/>
                  <a:gd name="T20" fmla="*/ 424 w 432"/>
                  <a:gd name="T21" fmla="*/ 862 h 1131"/>
                  <a:gd name="T22" fmla="*/ 425 w 432"/>
                  <a:gd name="T23" fmla="*/ 965 h 1131"/>
                  <a:gd name="T24" fmla="*/ 370 w 432"/>
                  <a:gd name="T25" fmla="*/ 972 h 1131"/>
                  <a:gd name="T26" fmla="*/ 357 w 432"/>
                  <a:gd name="T27" fmla="*/ 916 h 1131"/>
                  <a:gd name="T28" fmla="*/ 336 w 432"/>
                  <a:gd name="T29" fmla="*/ 887 h 1131"/>
                  <a:gd name="T30" fmla="*/ 360 w 432"/>
                  <a:gd name="T31" fmla="*/ 991 h 1131"/>
                  <a:gd name="T32" fmla="*/ 338 w 432"/>
                  <a:gd name="T33" fmla="*/ 1020 h 1131"/>
                  <a:gd name="T34" fmla="*/ 296 w 432"/>
                  <a:gd name="T35" fmla="*/ 1038 h 1131"/>
                  <a:gd name="T36" fmla="*/ 272 w 432"/>
                  <a:gd name="T37" fmla="*/ 972 h 1131"/>
                  <a:gd name="T38" fmla="*/ 208 w 432"/>
                  <a:gd name="T39" fmla="*/ 926 h 1131"/>
                  <a:gd name="T40" fmla="*/ 176 w 432"/>
                  <a:gd name="T41" fmla="*/ 1055 h 1131"/>
                  <a:gd name="T42" fmla="*/ 99 w 432"/>
                  <a:gd name="T43" fmla="*/ 1020 h 1131"/>
                  <a:gd name="T44" fmla="*/ 0 w 432"/>
                  <a:gd name="T45" fmla="*/ 950 h 1131"/>
                  <a:gd name="T46" fmla="*/ 21 w 432"/>
                  <a:gd name="T47" fmla="*/ 848 h 1131"/>
                  <a:gd name="T48" fmla="*/ 87 w 432"/>
                  <a:gd name="T49" fmla="*/ 850 h 1131"/>
                  <a:gd name="T50" fmla="*/ 186 w 432"/>
                  <a:gd name="T51" fmla="*/ 860 h 1131"/>
                  <a:gd name="T52" fmla="*/ 213 w 432"/>
                  <a:gd name="T53" fmla="*/ 754 h 1131"/>
                  <a:gd name="T54" fmla="*/ 283 w 432"/>
                  <a:gd name="T55" fmla="*/ 828 h 1131"/>
                  <a:gd name="T56" fmla="*/ 245 w 432"/>
                  <a:gd name="T57" fmla="*/ 660 h 1131"/>
                  <a:gd name="T58" fmla="*/ 211 w 432"/>
                  <a:gd name="T59" fmla="*/ 619 h 1131"/>
                  <a:gd name="T60" fmla="*/ 206 w 432"/>
                  <a:gd name="T61" fmla="*/ 587 h 1131"/>
                  <a:gd name="T62" fmla="*/ 141 w 432"/>
                  <a:gd name="T63" fmla="*/ 548 h 1131"/>
                  <a:gd name="T64" fmla="*/ 314 w 432"/>
                  <a:gd name="T65" fmla="*/ 1037 h 1131"/>
                  <a:gd name="T66" fmla="*/ 168 w 432"/>
                  <a:gd name="T67" fmla="*/ 179 h 1131"/>
                  <a:gd name="T68" fmla="*/ 244 w 432"/>
                  <a:gd name="T69" fmla="*/ 193 h 1131"/>
                  <a:gd name="T70" fmla="*/ 210 w 432"/>
                  <a:gd name="T71" fmla="*/ 179 h 1131"/>
                  <a:gd name="T72" fmla="*/ 391 w 432"/>
                  <a:gd name="T73" fmla="*/ 938 h 1131"/>
                  <a:gd name="T74" fmla="*/ 163 w 432"/>
                  <a:gd name="T75" fmla="*/ 63 h 1131"/>
                  <a:gd name="T76" fmla="*/ 156 w 432"/>
                  <a:gd name="T77" fmla="*/ 512 h 1131"/>
                  <a:gd name="T78" fmla="*/ 154 w 432"/>
                  <a:gd name="T79" fmla="*/ 75 h 1131"/>
                  <a:gd name="T80" fmla="*/ 100 w 432"/>
                  <a:gd name="T81" fmla="*/ 41 h 1131"/>
                  <a:gd name="T82" fmla="*/ 174 w 432"/>
                  <a:gd name="T83" fmla="*/ 94 h 1131"/>
                  <a:gd name="T84" fmla="*/ 169 w 432"/>
                  <a:gd name="T85" fmla="*/ 82 h 1131"/>
                  <a:gd name="T86" fmla="*/ 190 w 432"/>
                  <a:gd name="T87" fmla="*/ 518 h 1131"/>
                  <a:gd name="T88" fmla="*/ 204 w 432"/>
                  <a:gd name="T89" fmla="*/ 525 h 1131"/>
                  <a:gd name="T90" fmla="*/ 245 w 432"/>
                  <a:gd name="T91" fmla="*/ 549 h 1131"/>
                  <a:gd name="T92" fmla="*/ 168 w 432"/>
                  <a:gd name="T93" fmla="*/ 149 h 1131"/>
                  <a:gd name="T94" fmla="*/ 169 w 432"/>
                  <a:gd name="T95" fmla="*/ 150 h 1131"/>
                  <a:gd name="T96" fmla="*/ 286 w 432"/>
                  <a:gd name="T97" fmla="*/ 852 h 1131"/>
                  <a:gd name="T98" fmla="*/ 208 w 432"/>
                  <a:gd name="T99" fmla="*/ 147 h 1131"/>
                  <a:gd name="T100" fmla="*/ 208 w 432"/>
                  <a:gd name="T101" fmla="*/ 147 h 1131"/>
                  <a:gd name="T102" fmla="*/ 315 w 432"/>
                  <a:gd name="T103" fmla="*/ 852 h 1131"/>
                  <a:gd name="T104" fmla="*/ 288 w 432"/>
                  <a:gd name="T105" fmla="*/ 1001 h 1131"/>
                  <a:gd name="T106" fmla="*/ 380 w 432"/>
                  <a:gd name="T107" fmla="*/ 902 h 1131"/>
                  <a:gd name="T108" fmla="*/ 350 w 432"/>
                  <a:gd name="T109" fmla="*/ 864 h 1131"/>
                  <a:gd name="T110" fmla="*/ 232 w 432"/>
                  <a:gd name="T111" fmla="*/ 547 h 1131"/>
                  <a:gd name="T112" fmla="*/ 87 w 432"/>
                  <a:gd name="T113" fmla="*/ 31 h 1131"/>
                  <a:gd name="T114" fmla="*/ 218 w 432"/>
                  <a:gd name="T115" fmla="*/ 534 h 1131"/>
                  <a:gd name="T116" fmla="*/ 187 w 432"/>
                  <a:gd name="T117" fmla="*/ 129 h 1131"/>
                  <a:gd name="T118" fmla="*/ 150 w 432"/>
                  <a:gd name="T119" fmla="*/ 506 h 1131"/>
                  <a:gd name="T120" fmla="*/ 126 w 432"/>
                  <a:gd name="T121" fmla="*/ 86 h 1131"/>
                  <a:gd name="T122" fmla="*/ 186 w 432"/>
                  <a:gd name="T123" fmla="*/ 514 h 1131"/>
                  <a:gd name="T124" fmla="*/ 329 w 432"/>
                  <a:gd name="T125" fmla="*/ 898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2" h="1131">
                    <a:moveTo>
                      <a:pt x="141" y="548"/>
                    </a:moveTo>
                    <a:cubicBezTo>
                      <a:pt x="134" y="531"/>
                      <a:pt x="130" y="513"/>
                      <a:pt x="130" y="494"/>
                    </a:cubicBezTo>
                    <a:cubicBezTo>
                      <a:pt x="130" y="491"/>
                      <a:pt x="125" y="483"/>
                      <a:pt x="136" y="484"/>
                    </a:cubicBezTo>
                    <a:cubicBezTo>
                      <a:pt x="138" y="484"/>
                      <a:pt x="137" y="479"/>
                      <a:pt x="137" y="476"/>
                    </a:cubicBezTo>
                    <a:cubicBezTo>
                      <a:pt x="137" y="472"/>
                      <a:pt x="136" y="467"/>
                      <a:pt x="135" y="461"/>
                    </a:cubicBezTo>
                    <a:cubicBezTo>
                      <a:pt x="163" y="473"/>
                      <a:pt x="188" y="488"/>
                      <a:pt x="211" y="510"/>
                    </a:cubicBezTo>
                    <a:cubicBezTo>
                      <a:pt x="212" y="505"/>
                      <a:pt x="212" y="502"/>
                      <a:pt x="214" y="497"/>
                    </a:cubicBezTo>
                    <a:cubicBezTo>
                      <a:pt x="219" y="503"/>
                      <a:pt x="224" y="508"/>
                      <a:pt x="230" y="515"/>
                    </a:cubicBezTo>
                    <a:cubicBezTo>
                      <a:pt x="236" y="488"/>
                      <a:pt x="241" y="463"/>
                      <a:pt x="250" y="438"/>
                    </a:cubicBezTo>
                    <a:cubicBezTo>
                      <a:pt x="273" y="375"/>
                      <a:pt x="269" y="311"/>
                      <a:pt x="257" y="246"/>
                    </a:cubicBezTo>
                    <a:cubicBezTo>
                      <a:pt x="254" y="230"/>
                      <a:pt x="245" y="224"/>
                      <a:pt x="231" y="222"/>
                    </a:cubicBezTo>
                    <a:cubicBezTo>
                      <a:pt x="192" y="217"/>
                      <a:pt x="160" y="199"/>
                      <a:pt x="135" y="168"/>
                    </a:cubicBezTo>
                    <a:cubicBezTo>
                      <a:pt x="133" y="166"/>
                      <a:pt x="132" y="164"/>
                      <a:pt x="130" y="162"/>
                    </a:cubicBezTo>
                    <a:cubicBezTo>
                      <a:pt x="129" y="161"/>
                      <a:pt x="129" y="160"/>
                      <a:pt x="128" y="158"/>
                    </a:cubicBezTo>
                    <a:cubicBezTo>
                      <a:pt x="131" y="155"/>
                      <a:pt x="135" y="159"/>
                      <a:pt x="140" y="156"/>
                    </a:cubicBezTo>
                    <a:cubicBezTo>
                      <a:pt x="98" y="137"/>
                      <a:pt x="72" y="104"/>
                      <a:pt x="60" y="62"/>
                    </a:cubicBezTo>
                    <a:cubicBezTo>
                      <a:pt x="64" y="58"/>
                      <a:pt x="71" y="66"/>
                      <a:pt x="72" y="60"/>
                    </a:cubicBezTo>
                    <a:cubicBezTo>
                      <a:pt x="73" y="56"/>
                      <a:pt x="67" y="53"/>
                      <a:pt x="64" y="49"/>
                    </a:cubicBezTo>
                    <a:cubicBezTo>
                      <a:pt x="51" y="36"/>
                      <a:pt x="38" y="23"/>
                      <a:pt x="24" y="9"/>
                    </a:cubicBezTo>
                    <a:cubicBezTo>
                      <a:pt x="138" y="0"/>
                      <a:pt x="252" y="95"/>
                      <a:pt x="263" y="225"/>
                    </a:cubicBezTo>
                    <a:cubicBezTo>
                      <a:pt x="260" y="224"/>
                      <a:pt x="261" y="218"/>
                      <a:pt x="256" y="220"/>
                    </a:cubicBezTo>
                    <a:cubicBezTo>
                      <a:pt x="257" y="230"/>
                      <a:pt x="257" y="230"/>
                      <a:pt x="264" y="229"/>
                    </a:cubicBezTo>
                    <a:cubicBezTo>
                      <a:pt x="273" y="253"/>
                      <a:pt x="276" y="279"/>
                      <a:pt x="278" y="305"/>
                    </a:cubicBezTo>
                    <a:cubicBezTo>
                      <a:pt x="279" y="319"/>
                      <a:pt x="278" y="332"/>
                      <a:pt x="279" y="346"/>
                    </a:cubicBezTo>
                    <a:cubicBezTo>
                      <a:pt x="298" y="297"/>
                      <a:pt x="314" y="248"/>
                      <a:pt x="335" y="200"/>
                    </a:cubicBezTo>
                    <a:cubicBezTo>
                      <a:pt x="341" y="194"/>
                      <a:pt x="347" y="188"/>
                      <a:pt x="353" y="182"/>
                    </a:cubicBezTo>
                    <a:cubicBezTo>
                      <a:pt x="357" y="186"/>
                      <a:pt x="355" y="191"/>
                      <a:pt x="355" y="196"/>
                    </a:cubicBezTo>
                    <a:cubicBezTo>
                      <a:pt x="325" y="263"/>
                      <a:pt x="303" y="333"/>
                      <a:pt x="281" y="403"/>
                    </a:cubicBezTo>
                    <a:cubicBezTo>
                      <a:pt x="292" y="387"/>
                      <a:pt x="305" y="373"/>
                      <a:pt x="318" y="359"/>
                    </a:cubicBezTo>
                    <a:cubicBezTo>
                      <a:pt x="342" y="333"/>
                      <a:pt x="369" y="311"/>
                      <a:pt x="399" y="292"/>
                    </a:cubicBezTo>
                    <a:cubicBezTo>
                      <a:pt x="402" y="290"/>
                      <a:pt x="407" y="288"/>
                      <a:pt x="404" y="282"/>
                    </a:cubicBezTo>
                    <a:cubicBezTo>
                      <a:pt x="395" y="257"/>
                      <a:pt x="402" y="235"/>
                      <a:pt x="413" y="213"/>
                    </a:cubicBezTo>
                    <a:cubicBezTo>
                      <a:pt x="417" y="213"/>
                      <a:pt x="421" y="215"/>
                      <a:pt x="422" y="210"/>
                    </a:cubicBezTo>
                    <a:cubicBezTo>
                      <a:pt x="424" y="200"/>
                      <a:pt x="428" y="204"/>
                      <a:pt x="432" y="208"/>
                    </a:cubicBezTo>
                    <a:cubicBezTo>
                      <a:pt x="432" y="244"/>
                      <a:pt x="432" y="280"/>
                      <a:pt x="432" y="317"/>
                    </a:cubicBezTo>
                    <a:cubicBezTo>
                      <a:pt x="426" y="314"/>
                      <a:pt x="421" y="308"/>
                      <a:pt x="417" y="303"/>
                    </a:cubicBezTo>
                    <a:cubicBezTo>
                      <a:pt x="412" y="296"/>
                      <a:pt x="407" y="297"/>
                      <a:pt x="401" y="301"/>
                    </a:cubicBezTo>
                    <a:cubicBezTo>
                      <a:pt x="393" y="307"/>
                      <a:pt x="385" y="313"/>
                      <a:pt x="377" y="319"/>
                    </a:cubicBezTo>
                    <a:cubicBezTo>
                      <a:pt x="315" y="365"/>
                      <a:pt x="265" y="420"/>
                      <a:pt x="250" y="500"/>
                    </a:cubicBezTo>
                    <a:cubicBezTo>
                      <a:pt x="246" y="517"/>
                      <a:pt x="240" y="534"/>
                      <a:pt x="253" y="550"/>
                    </a:cubicBezTo>
                    <a:cubicBezTo>
                      <a:pt x="255" y="552"/>
                      <a:pt x="256" y="556"/>
                      <a:pt x="257" y="559"/>
                    </a:cubicBezTo>
                    <a:cubicBezTo>
                      <a:pt x="260" y="558"/>
                      <a:pt x="257" y="554"/>
                      <a:pt x="262" y="554"/>
                    </a:cubicBezTo>
                    <a:cubicBezTo>
                      <a:pt x="270" y="584"/>
                      <a:pt x="274" y="613"/>
                      <a:pt x="250" y="639"/>
                    </a:cubicBezTo>
                    <a:cubicBezTo>
                      <a:pt x="246" y="643"/>
                      <a:pt x="248" y="646"/>
                      <a:pt x="250" y="650"/>
                    </a:cubicBezTo>
                    <a:cubicBezTo>
                      <a:pt x="263" y="675"/>
                      <a:pt x="273" y="701"/>
                      <a:pt x="280" y="729"/>
                    </a:cubicBezTo>
                    <a:cubicBezTo>
                      <a:pt x="283" y="743"/>
                      <a:pt x="287" y="758"/>
                      <a:pt x="290" y="772"/>
                    </a:cubicBezTo>
                    <a:cubicBezTo>
                      <a:pt x="297" y="744"/>
                      <a:pt x="311" y="719"/>
                      <a:pt x="330" y="698"/>
                    </a:cubicBezTo>
                    <a:cubicBezTo>
                      <a:pt x="334" y="699"/>
                      <a:pt x="336" y="703"/>
                      <a:pt x="340" y="703"/>
                    </a:cubicBezTo>
                    <a:cubicBezTo>
                      <a:pt x="341" y="704"/>
                      <a:pt x="341" y="706"/>
                      <a:pt x="342" y="707"/>
                    </a:cubicBezTo>
                    <a:cubicBezTo>
                      <a:pt x="340" y="709"/>
                      <a:pt x="338" y="711"/>
                      <a:pt x="336" y="713"/>
                    </a:cubicBezTo>
                    <a:cubicBezTo>
                      <a:pt x="307" y="745"/>
                      <a:pt x="301" y="785"/>
                      <a:pt x="297" y="826"/>
                    </a:cubicBezTo>
                    <a:cubicBezTo>
                      <a:pt x="297" y="830"/>
                      <a:pt x="294" y="837"/>
                      <a:pt x="301" y="838"/>
                    </a:cubicBezTo>
                    <a:cubicBezTo>
                      <a:pt x="308" y="839"/>
                      <a:pt x="316" y="848"/>
                      <a:pt x="323" y="837"/>
                    </a:cubicBezTo>
                    <a:cubicBezTo>
                      <a:pt x="328" y="828"/>
                      <a:pt x="329" y="840"/>
                      <a:pt x="333" y="838"/>
                    </a:cubicBezTo>
                    <a:cubicBezTo>
                      <a:pt x="336" y="830"/>
                      <a:pt x="340" y="822"/>
                      <a:pt x="343" y="813"/>
                    </a:cubicBezTo>
                    <a:cubicBezTo>
                      <a:pt x="350" y="819"/>
                      <a:pt x="354" y="833"/>
                      <a:pt x="366" y="819"/>
                    </a:cubicBezTo>
                    <a:cubicBezTo>
                      <a:pt x="369" y="819"/>
                      <a:pt x="372" y="818"/>
                      <a:pt x="374" y="817"/>
                    </a:cubicBezTo>
                    <a:cubicBezTo>
                      <a:pt x="378" y="819"/>
                      <a:pt x="382" y="823"/>
                      <a:pt x="375" y="824"/>
                    </a:cubicBezTo>
                    <a:cubicBezTo>
                      <a:pt x="367" y="826"/>
                      <a:pt x="365" y="831"/>
                      <a:pt x="360" y="837"/>
                    </a:cubicBezTo>
                    <a:cubicBezTo>
                      <a:pt x="367" y="838"/>
                      <a:pt x="372" y="835"/>
                      <a:pt x="377" y="835"/>
                    </a:cubicBezTo>
                    <a:cubicBezTo>
                      <a:pt x="385" y="834"/>
                      <a:pt x="395" y="829"/>
                      <a:pt x="401" y="841"/>
                    </a:cubicBezTo>
                    <a:cubicBezTo>
                      <a:pt x="409" y="834"/>
                      <a:pt x="409" y="822"/>
                      <a:pt x="415" y="814"/>
                    </a:cubicBezTo>
                    <a:cubicBezTo>
                      <a:pt x="416" y="819"/>
                      <a:pt x="415" y="824"/>
                      <a:pt x="417" y="828"/>
                    </a:cubicBezTo>
                    <a:cubicBezTo>
                      <a:pt x="424" y="825"/>
                      <a:pt x="426" y="817"/>
                      <a:pt x="432" y="815"/>
                    </a:cubicBezTo>
                    <a:cubicBezTo>
                      <a:pt x="432" y="831"/>
                      <a:pt x="432" y="847"/>
                      <a:pt x="432" y="863"/>
                    </a:cubicBezTo>
                    <a:cubicBezTo>
                      <a:pt x="429" y="862"/>
                      <a:pt x="423" y="861"/>
                      <a:pt x="424" y="862"/>
                    </a:cubicBezTo>
                    <a:cubicBezTo>
                      <a:pt x="430" y="871"/>
                      <a:pt x="420" y="868"/>
                      <a:pt x="419" y="868"/>
                    </a:cubicBezTo>
                    <a:cubicBezTo>
                      <a:pt x="408" y="872"/>
                      <a:pt x="396" y="871"/>
                      <a:pt x="384" y="873"/>
                    </a:cubicBezTo>
                    <a:cubicBezTo>
                      <a:pt x="389" y="884"/>
                      <a:pt x="393" y="895"/>
                      <a:pt x="398" y="907"/>
                    </a:cubicBezTo>
                    <a:cubicBezTo>
                      <a:pt x="402" y="902"/>
                      <a:pt x="404" y="898"/>
                      <a:pt x="407" y="893"/>
                    </a:cubicBezTo>
                    <a:cubicBezTo>
                      <a:pt x="413" y="915"/>
                      <a:pt x="421" y="935"/>
                      <a:pt x="420" y="956"/>
                    </a:cubicBezTo>
                    <a:cubicBezTo>
                      <a:pt x="420" y="960"/>
                      <a:pt x="421" y="963"/>
                      <a:pt x="425" y="965"/>
                    </a:cubicBezTo>
                    <a:cubicBezTo>
                      <a:pt x="422" y="972"/>
                      <a:pt x="419" y="978"/>
                      <a:pt x="416" y="985"/>
                    </a:cubicBezTo>
                    <a:cubicBezTo>
                      <a:pt x="410" y="979"/>
                      <a:pt x="411" y="971"/>
                      <a:pt x="410" y="962"/>
                    </a:cubicBezTo>
                    <a:cubicBezTo>
                      <a:pt x="406" y="969"/>
                      <a:pt x="402" y="973"/>
                      <a:pt x="397" y="965"/>
                    </a:cubicBezTo>
                    <a:cubicBezTo>
                      <a:pt x="395" y="972"/>
                      <a:pt x="395" y="978"/>
                      <a:pt x="394" y="984"/>
                    </a:cubicBezTo>
                    <a:cubicBezTo>
                      <a:pt x="390" y="991"/>
                      <a:pt x="386" y="999"/>
                      <a:pt x="386" y="1008"/>
                    </a:cubicBezTo>
                    <a:cubicBezTo>
                      <a:pt x="378" y="997"/>
                      <a:pt x="379" y="982"/>
                      <a:pt x="370" y="972"/>
                    </a:cubicBezTo>
                    <a:cubicBezTo>
                      <a:pt x="370" y="971"/>
                      <a:pt x="370" y="970"/>
                      <a:pt x="369" y="969"/>
                    </a:cubicBezTo>
                    <a:cubicBezTo>
                      <a:pt x="374" y="967"/>
                      <a:pt x="376" y="963"/>
                      <a:pt x="376" y="958"/>
                    </a:cubicBezTo>
                    <a:cubicBezTo>
                      <a:pt x="368" y="960"/>
                      <a:pt x="370" y="965"/>
                      <a:pt x="369" y="969"/>
                    </a:cubicBezTo>
                    <a:cubicBezTo>
                      <a:pt x="361" y="965"/>
                      <a:pt x="362" y="958"/>
                      <a:pt x="362" y="951"/>
                    </a:cubicBezTo>
                    <a:cubicBezTo>
                      <a:pt x="362" y="929"/>
                      <a:pt x="360" y="907"/>
                      <a:pt x="354" y="886"/>
                    </a:cubicBezTo>
                    <a:cubicBezTo>
                      <a:pt x="355" y="896"/>
                      <a:pt x="356" y="906"/>
                      <a:pt x="357" y="916"/>
                    </a:cubicBezTo>
                    <a:cubicBezTo>
                      <a:pt x="350" y="906"/>
                      <a:pt x="345" y="896"/>
                      <a:pt x="343" y="884"/>
                    </a:cubicBezTo>
                    <a:cubicBezTo>
                      <a:pt x="341" y="878"/>
                      <a:pt x="341" y="870"/>
                      <a:pt x="336" y="865"/>
                    </a:cubicBezTo>
                    <a:cubicBezTo>
                      <a:pt x="335" y="864"/>
                      <a:pt x="335" y="862"/>
                      <a:pt x="335" y="860"/>
                    </a:cubicBezTo>
                    <a:cubicBezTo>
                      <a:pt x="334" y="860"/>
                      <a:pt x="334" y="860"/>
                      <a:pt x="334" y="861"/>
                    </a:cubicBezTo>
                    <a:cubicBezTo>
                      <a:pt x="333" y="863"/>
                      <a:pt x="334" y="864"/>
                      <a:pt x="336" y="865"/>
                    </a:cubicBezTo>
                    <a:cubicBezTo>
                      <a:pt x="333" y="873"/>
                      <a:pt x="342" y="880"/>
                      <a:pt x="336" y="887"/>
                    </a:cubicBezTo>
                    <a:cubicBezTo>
                      <a:pt x="334" y="878"/>
                      <a:pt x="326" y="874"/>
                      <a:pt x="320" y="867"/>
                    </a:cubicBezTo>
                    <a:cubicBezTo>
                      <a:pt x="321" y="878"/>
                      <a:pt x="325" y="882"/>
                      <a:pt x="336" y="887"/>
                    </a:cubicBezTo>
                    <a:cubicBezTo>
                      <a:pt x="334" y="893"/>
                      <a:pt x="344" y="897"/>
                      <a:pt x="342" y="900"/>
                    </a:cubicBezTo>
                    <a:cubicBezTo>
                      <a:pt x="335" y="911"/>
                      <a:pt x="347" y="914"/>
                      <a:pt x="350" y="920"/>
                    </a:cubicBezTo>
                    <a:cubicBezTo>
                      <a:pt x="351" y="923"/>
                      <a:pt x="354" y="924"/>
                      <a:pt x="355" y="928"/>
                    </a:cubicBezTo>
                    <a:cubicBezTo>
                      <a:pt x="362" y="948"/>
                      <a:pt x="361" y="970"/>
                      <a:pt x="360" y="991"/>
                    </a:cubicBezTo>
                    <a:cubicBezTo>
                      <a:pt x="356" y="990"/>
                      <a:pt x="354" y="983"/>
                      <a:pt x="350" y="986"/>
                    </a:cubicBezTo>
                    <a:cubicBezTo>
                      <a:pt x="346" y="988"/>
                      <a:pt x="348" y="993"/>
                      <a:pt x="348" y="997"/>
                    </a:cubicBezTo>
                    <a:cubicBezTo>
                      <a:pt x="348" y="999"/>
                      <a:pt x="348" y="1001"/>
                      <a:pt x="348" y="1003"/>
                    </a:cubicBezTo>
                    <a:cubicBezTo>
                      <a:pt x="344" y="1002"/>
                      <a:pt x="341" y="997"/>
                      <a:pt x="337" y="1000"/>
                    </a:cubicBezTo>
                    <a:cubicBezTo>
                      <a:pt x="334" y="1003"/>
                      <a:pt x="336" y="1008"/>
                      <a:pt x="336" y="1012"/>
                    </a:cubicBezTo>
                    <a:cubicBezTo>
                      <a:pt x="337" y="1015"/>
                      <a:pt x="338" y="1017"/>
                      <a:pt x="338" y="1020"/>
                    </a:cubicBezTo>
                    <a:cubicBezTo>
                      <a:pt x="321" y="1020"/>
                      <a:pt x="321" y="1020"/>
                      <a:pt x="326" y="1032"/>
                    </a:cubicBezTo>
                    <a:cubicBezTo>
                      <a:pt x="324" y="1033"/>
                      <a:pt x="324" y="1034"/>
                      <a:pt x="326" y="1034"/>
                    </a:cubicBezTo>
                    <a:cubicBezTo>
                      <a:pt x="326" y="1034"/>
                      <a:pt x="326" y="1034"/>
                      <a:pt x="326" y="1034"/>
                    </a:cubicBezTo>
                    <a:cubicBezTo>
                      <a:pt x="327" y="1040"/>
                      <a:pt x="324" y="1044"/>
                      <a:pt x="321" y="1048"/>
                    </a:cubicBezTo>
                    <a:cubicBezTo>
                      <a:pt x="317" y="1051"/>
                      <a:pt x="312" y="1045"/>
                      <a:pt x="308" y="1048"/>
                    </a:cubicBezTo>
                    <a:cubicBezTo>
                      <a:pt x="304" y="1045"/>
                      <a:pt x="299" y="1042"/>
                      <a:pt x="296" y="1038"/>
                    </a:cubicBezTo>
                    <a:cubicBezTo>
                      <a:pt x="293" y="1036"/>
                      <a:pt x="293" y="1031"/>
                      <a:pt x="289" y="1033"/>
                    </a:cubicBezTo>
                    <a:cubicBezTo>
                      <a:pt x="285" y="1034"/>
                      <a:pt x="286" y="1038"/>
                      <a:pt x="286" y="1041"/>
                    </a:cubicBezTo>
                    <a:cubicBezTo>
                      <a:pt x="283" y="1072"/>
                      <a:pt x="276" y="1101"/>
                      <a:pt x="267" y="1131"/>
                    </a:cubicBezTo>
                    <a:cubicBezTo>
                      <a:pt x="259" y="1131"/>
                      <a:pt x="256" y="1125"/>
                      <a:pt x="253" y="1119"/>
                    </a:cubicBezTo>
                    <a:cubicBezTo>
                      <a:pt x="260" y="1113"/>
                      <a:pt x="259" y="1104"/>
                      <a:pt x="261" y="1097"/>
                    </a:cubicBezTo>
                    <a:cubicBezTo>
                      <a:pt x="270" y="1056"/>
                      <a:pt x="282" y="1015"/>
                      <a:pt x="272" y="972"/>
                    </a:cubicBezTo>
                    <a:cubicBezTo>
                      <a:pt x="271" y="969"/>
                      <a:pt x="263" y="958"/>
                      <a:pt x="277" y="960"/>
                    </a:cubicBezTo>
                    <a:cubicBezTo>
                      <a:pt x="277" y="960"/>
                      <a:pt x="278" y="958"/>
                      <a:pt x="278" y="956"/>
                    </a:cubicBezTo>
                    <a:cubicBezTo>
                      <a:pt x="278" y="933"/>
                      <a:pt x="278" y="910"/>
                      <a:pt x="278" y="887"/>
                    </a:cubicBezTo>
                    <a:cubicBezTo>
                      <a:pt x="270" y="891"/>
                      <a:pt x="264" y="898"/>
                      <a:pt x="255" y="902"/>
                    </a:cubicBezTo>
                    <a:cubicBezTo>
                      <a:pt x="245" y="907"/>
                      <a:pt x="231" y="905"/>
                      <a:pt x="224" y="918"/>
                    </a:cubicBezTo>
                    <a:cubicBezTo>
                      <a:pt x="221" y="922"/>
                      <a:pt x="214" y="924"/>
                      <a:pt x="208" y="926"/>
                    </a:cubicBezTo>
                    <a:cubicBezTo>
                      <a:pt x="200" y="928"/>
                      <a:pt x="198" y="932"/>
                      <a:pt x="197" y="940"/>
                    </a:cubicBezTo>
                    <a:cubicBezTo>
                      <a:pt x="195" y="972"/>
                      <a:pt x="192" y="1004"/>
                      <a:pt x="190" y="1035"/>
                    </a:cubicBezTo>
                    <a:cubicBezTo>
                      <a:pt x="187" y="1039"/>
                      <a:pt x="188" y="1043"/>
                      <a:pt x="189" y="1047"/>
                    </a:cubicBezTo>
                    <a:cubicBezTo>
                      <a:pt x="189" y="1047"/>
                      <a:pt x="189" y="1047"/>
                      <a:pt x="189" y="1047"/>
                    </a:cubicBezTo>
                    <a:cubicBezTo>
                      <a:pt x="183" y="1047"/>
                      <a:pt x="181" y="1050"/>
                      <a:pt x="178" y="1054"/>
                    </a:cubicBezTo>
                    <a:cubicBezTo>
                      <a:pt x="178" y="1054"/>
                      <a:pt x="177" y="1055"/>
                      <a:pt x="176" y="1055"/>
                    </a:cubicBezTo>
                    <a:cubicBezTo>
                      <a:pt x="175" y="1055"/>
                      <a:pt x="174" y="1054"/>
                      <a:pt x="174" y="1054"/>
                    </a:cubicBezTo>
                    <a:cubicBezTo>
                      <a:pt x="172" y="1051"/>
                      <a:pt x="177" y="1045"/>
                      <a:pt x="169" y="1046"/>
                    </a:cubicBezTo>
                    <a:cubicBezTo>
                      <a:pt x="171" y="1015"/>
                      <a:pt x="174" y="985"/>
                      <a:pt x="176" y="954"/>
                    </a:cubicBezTo>
                    <a:cubicBezTo>
                      <a:pt x="178" y="933"/>
                      <a:pt x="178" y="934"/>
                      <a:pt x="157" y="930"/>
                    </a:cubicBezTo>
                    <a:cubicBezTo>
                      <a:pt x="145" y="928"/>
                      <a:pt x="138" y="932"/>
                      <a:pt x="131" y="943"/>
                    </a:cubicBezTo>
                    <a:cubicBezTo>
                      <a:pt x="117" y="967"/>
                      <a:pt x="107" y="994"/>
                      <a:pt x="99" y="1020"/>
                    </a:cubicBezTo>
                    <a:cubicBezTo>
                      <a:pt x="96" y="1027"/>
                      <a:pt x="96" y="1035"/>
                      <a:pt x="89" y="1039"/>
                    </a:cubicBezTo>
                    <a:cubicBezTo>
                      <a:pt x="88" y="1040"/>
                      <a:pt x="87" y="1041"/>
                      <a:pt x="86" y="1041"/>
                    </a:cubicBezTo>
                    <a:cubicBezTo>
                      <a:pt x="85" y="1042"/>
                      <a:pt x="84" y="1042"/>
                      <a:pt x="83" y="1042"/>
                    </a:cubicBezTo>
                    <a:cubicBezTo>
                      <a:pt x="74" y="1007"/>
                      <a:pt x="56" y="976"/>
                      <a:pt x="35" y="946"/>
                    </a:cubicBezTo>
                    <a:cubicBezTo>
                      <a:pt x="31" y="940"/>
                      <a:pt x="28" y="940"/>
                      <a:pt x="22" y="944"/>
                    </a:cubicBezTo>
                    <a:cubicBezTo>
                      <a:pt x="15" y="948"/>
                      <a:pt x="8" y="951"/>
                      <a:pt x="0" y="950"/>
                    </a:cubicBezTo>
                    <a:cubicBezTo>
                      <a:pt x="14" y="942"/>
                      <a:pt x="30" y="935"/>
                      <a:pt x="33" y="917"/>
                    </a:cubicBezTo>
                    <a:cubicBezTo>
                      <a:pt x="36" y="902"/>
                      <a:pt x="41" y="888"/>
                      <a:pt x="35" y="873"/>
                    </a:cubicBezTo>
                    <a:cubicBezTo>
                      <a:pt x="35" y="884"/>
                      <a:pt x="28" y="893"/>
                      <a:pt x="32" y="904"/>
                    </a:cubicBezTo>
                    <a:cubicBezTo>
                      <a:pt x="34" y="909"/>
                      <a:pt x="30" y="918"/>
                      <a:pt x="24" y="919"/>
                    </a:cubicBezTo>
                    <a:cubicBezTo>
                      <a:pt x="20" y="919"/>
                      <a:pt x="17" y="913"/>
                      <a:pt x="16" y="907"/>
                    </a:cubicBezTo>
                    <a:cubicBezTo>
                      <a:pt x="13" y="887"/>
                      <a:pt x="20" y="868"/>
                      <a:pt x="21" y="848"/>
                    </a:cubicBezTo>
                    <a:cubicBezTo>
                      <a:pt x="25" y="848"/>
                      <a:pt x="23" y="844"/>
                      <a:pt x="25" y="843"/>
                    </a:cubicBezTo>
                    <a:cubicBezTo>
                      <a:pt x="48" y="868"/>
                      <a:pt x="53" y="902"/>
                      <a:pt x="37" y="931"/>
                    </a:cubicBezTo>
                    <a:cubicBezTo>
                      <a:pt x="35" y="936"/>
                      <a:pt x="37" y="938"/>
                      <a:pt x="39" y="942"/>
                    </a:cubicBezTo>
                    <a:cubicBezTo>
                      <a:pt x="51" y="958"/>
                      <a:pt x="63" y="975"/>
                      <a:pt x="71" y="994"/>
                    </a:cubicBezTo>
                    <a:cubicBezTo>
                      <a:pt x="75" y="1003"/>
                      <a:pt x="79" y="1013"/>
                      <a:pt x="83" y="1022"/>
                    </a:cubicBezTo>
                    <a:cubicBezTo>
                      <a:pt x="88" y="964"/>
                      <a:pt x="89" y="907"/>
                      <a:pt x="87" y="850"/>
                    </a:cubicBezTo>
                    <a:cubicBezTo>
                      <a:pt x="89" y="842"/>
                      <a:pt x="82" y="832"/>
                      <a:pt x="91" y="826"/>
                    </a:cubicBezTo>
                    <a:cubicBezTo>
                      <a:pt x="93" y="832"/>
                      <a:pt x="94" y="839"/>
                      <a:pt x="101" y="841"/>
                    </a:cubicBezTo>
                    <a:cubicBezTo>
                      <a:pt x="101" y="888"/>
                      <a:pt x="101" y="935"/>
                      <a:pt x="101" y="981"/>
                    </a:cubicBezTo>
                    <a:cubicBezTo>
                      <a:pt x="104" y="980"/>
                      <a:pt x="105" y="977"/>
                      <a:pt x="106" y="975"/>
                    </a:cubicBezTo>
                    <a:cubicBezTo>
                      <a:pt x="127" y="936"/>
                      <a:pt x="144" y="893"/>
                      <a:pt x="183" y="867"/>
                    </a:cubicBezTo>
                    <a:cubicBezTo>
                      <a:pt x="185" y="865"/>
                      <a:pt x="185" y="863"/>
                      <a:pt x="186" y="860"/>
                    </a:cubicBezTo>
                    <a:cubicBezTo>
                      <a:pt x="188" y="838"/>
                      <a:pt x="190" y="816"/>
                      <a:pt x="192" y="793"/>
                    </a:cubicBezTo>
                    <a:cubicBezTo>
                      <a:pt x="201" y="793"/>
                      <a:pt x="209" y="792"/>
                      <a:pt x="201" y="781"/>
                    </a:cubicBezTo>
                    <a:cubicBezTo>
                      <a:pt x="200" y="780"/>
                      <a:pt x="201" y="778"/>
                      <a:pt x="201" y="776"/>
                    </a:cubicBezTo>
                    <a:cubicBezTo>
                      <a:pt x="209" y="777"/>
                      <a:pt x="211" y="774"/>
                      <a:pt x="206" y="767"/>
                    </a:cubicBezTo>
                    <a:cubicBezTo>
                      <a:pt x="203" y="764"/>
                      <a:pt x="199" y="760"/>
                      <a:pt x="202" y="756"/>
                    </a:cubicBezTo>
                    <a:cubicBezTo>
                      <a:pt x="204" y="752"/>
                      <a:pt x="209" y="755"/>
                      <a:pt x="213" y="754"/>
                    </a:cubicBezTo>
                    <a:cubicBezTo>
                      <a:pt x="213" y="755"/>
                      <a:pt x="214" y="755"/>
                      <a:pt x="214" y="755"/>
                    </a:cubicBezTo>
                    <a:cubicBezTo>
                      <a:pt x="214" y="759"/>
                      <a:pt x="214" y="763"/>
                      <a:pt x="213" y="767"/>
                    </a:cubicBezTo>
                    <a:cubicBezTo>
                      <a:pt x="211" y="792"/>
                      <a:pt x="208" y="816"/>
                      <a:pt x="206" y="841"/>
                    </a:cubicBezTo>
                    <a:cubicBezTo>
                      <a:pt x="206" y="845"/>
                      <a:pt x="204" y="853"/>
                      <a:pt x="211" y="849"/>
                    </a:cubicBezTo>
                    <a:cubicBezTo>
                      <a:pt x="231" y="838"/>
                      <a:pt x="252" y="836"/>
                      <a:pt x="275" y="835"/>
                    </a:cubicBezTo>
                    <a:cubicBezTo>
                      <a:pt x="280" y="835"/>
                      <a:pt x="282" y="833"/>
                      <a:pt x="283" y="828"/>
                    </a:cubicBezTo>
                    <a:cubicBezTo>
                      <a:pt x="289" y="791"/>
                      <a:pt x="280" y="756"/>
                      <a:pt x="270" y="721"/>
                    </a:cubicBezTo>
                    <a:cubicBezTo>
                      <a:pt x="266" y="708"/>
                      <a:pt x="242" y="694"/>
                      <a:pt x="230" y="696"/>
                    </a:cubicBezTo>
                    <a:cubicBezTo>
                      <a:pt x="223" y="694"/>
                      <a:pt x="217" y="692"/>
                      <a:pt x="213" y="687"/>
                    </a:cubicBezTo>
                    <a:cubicBezTo>
                      <a:pt x="218" y="686"/>
                      <a:pt x="221" y="681"/>
                      <a:pt x="226" y="678"/>
                    </a:cubicBezTo>
                    <a:cubicBezTo>
                      <a:pt x="235" y="688"/>
                      <a:pt x="249" y="688"/>
                      <a:pt x="260" y="696"/>
                    </a:cubicBezTo>
                    <a:cubicBezTo>
                      <a:pt x="257" y="683"/>
                      <a:pt x="250" y="671"/>
                      <a:pt x="245" y="660"/>
                    </a:cubicBezTo>
                    <a:cubicBezTo>
                      <a:pt x="241" y="649"/>
                      <a:pt x="237" y="646"/>
                      <a:pt x="227" y="648"/>
                    </a:cubicBezTo>
                    <a:cubicBezTo>
                      <a:pt x="228" y="644"/>
                      <a:pt x="230" y="640"/>
                      <a:pt x="232" y="635"/>
                    </a:cubicBezTo>
                    <a:cubicBezTo>
                      <a:pt x="224" y="636"/>
                      <a:pt x="218" y="636"/>
                      <a:pt x="212" y="637"/>
                    </a:cubicBezTo>
                    <a:cubicBezTo>
                      <a:pt x="211" y="636"/>
                      <a:pt x="209" y="636"/>
                      <a:pt x="208" y="636"/>
                    </a:cubicBezTo>
                    <a:cubicBezTo>
                      <a:pt x="203" y="634"/>
                      <a:pt x="199" y="631"/>
                      <a:pt x="205" y="625"/>
                    </a:cubicBezTo>
                    <a:cubicBezTo>
                      <a:pt x="207" y="624"/>
                      <a:pt x="213" y="624"/>
                      <a:pt x="211" y="619"/>
                    </a:cubicBezTo>
                    <a:cubicBezTo>
                      <a:pt x="209" y="616"/>
                      <a:pt x="205" y="617"/>
                      <a:pt x="202" y="616"/>
                    </a:cubicBezTo>
                    <a:cubicBezTo>
                      <a:pt x="199" y="616"/>
                      <a:pt x="197" y="616"/>
                      <a:pt x="194" y="614"/>
                    </a:cubicBezTo>
                    <a:cubicBezTo>
                      <a:pt x="199" y="605"/>
                      <a:pt x="190" y="609"/>
                      <a:pt x="188" y="607"/>
                    </a:cubicBezTo>
                    <a:cubicBezTo>
                      <a:pt x="188" y="598"/>
                      <a:pt x="192" y="593"/>
                      <a:pt x="200" y="589"/>
                    </a:cubicBezTo>
                    <a:cubicBezTo>
                      <a:pt x="202" y="590"/>
                      <a:pt x="204" y="593"/>
                      <a:pt x="206" y="590"/>
                    </a:cubicBezTo>
                    <a:cubicBezTo>
                      <a:pt x="207" y="590"/>
                      <a:pt x="206" y="588"/>
                      <a:pt x="206" y="587"/>
                    </a:cubicBezTo>
                    <a:cubicBezTo>
                      <a:pt x="203" y="585"/>
                      <a:pt x="201" y="585"/>
                      <a:pt x="200" y="588"/>
                    </a:cubicBezTo>
                    <a:cubicBezTo>
                      <a:pt x="185" y="589"/>
                      <a:pt x="171" y="585"/>
                      <a:pt x="157" y="588"/>
                    </a:cubicBezTo>
                    <a:cubicBezTo>
                      <a:pt x="157" y="586"/>
                      <a:pt x="156" y="584"/>
                      <a:pt x="156" y="583"/>
                    </a:cubicBezTo>
                    <a:cubicBezTo>
                      <a:pt x="146" y="579"/>
                      <a:pt x="150" y="570"/>
                      <a:pt x="149" y="563"/>
                    </a:cubicBezTo>
                    <a:cubicBezTo>
                      <a:pt x="149" y="561"/>
                      <a:pt x="149" y="559"/>
                      <a:pt x="149" y="557"/>
                    </a:cubicBezTo>
                    <a:cubicBezTo>
                      <a:pt x="150" y="550"/>
                      <a:pt x="146" y="548"/>
                      <a:pt x="141" y="548"/>
                    </a:cubicBezTo>
                    <a:close/>
                    <a:moveTo>
                      <a:pt x="314" y="1037"/>
                    </a:moveTo>
                    <a:cubicBezTo>
                      <a:pt x="315" y="1038"/>
                      <a:pt x="315" y="1039"/>
                      <a:pt x="316" y="1039"/>
                    </a:cubicBezTo>
                    <a:cubicBezTo>
                      <a:pt x="317" y="1040"/>
                      <a:pt x="318" y="1041"/>
                      <a:pt x="319" y="1041"/>
                    </a:cubicBezTo>
                    <a:cubicBezTo>
                      <a:pt x="319" y="1041"/>
                      <a:pt x="319" y="1041"/>
                      <a:pt x="319" y="1040"/>
                    </a:cubicBezTo>
                    <a:cubicBezTo>
                      <a:pt x="318" y="1040"/>
                      <a:pt x="317" y="1040"/>
                      <a:pt x="316" y="1039"/>
                    </a:cubicBezTo>
                    <a:cubicBezTo>
                      <a:pt x="316" y="1039"/>
                      <a:pt x="315" y="1038"/>
                      <a:pt x="314" y="1037"/>
                    </a:cubicBezTo>
                    <a:cubicBezTo>
                      <a:pt x="314" y="1037"/>
                      <a:pt x="313" y="1037"/>
                      <a:pt x="313" y="1036"/>
                    </a:cubicBezTo>
                    <a:cubicBezTo>
                      <a:pt x="313" y="1037"/>
                      <a:pt x="314" y="1037"/>
                      <a:pt x="314" y="1037"/>
                    </a:cubicBezTo>
                    <a:close/>
                    <a:moveTo>
                      <a:pt x="210" y="181"/>
                    </a:moveTo>
                    <a:cubicBezTo>
                      <a:pt x="211" y="183"/>
                      <a:pt x="213" y="184"/>
                      <a:pt x="215" y="184"/>
                    </a:cubicBezTo>
                    <a:cubicBezTo>
                      <a:pt x="213" y="186"/>
                      <a:pt x="210" y="186"/>
                      <a:pt x="208" y="186"/>
                    </a:cubicBezTo>
                    <a:cubicBezTo>
                      <a:pt x="195" y="182"/>
                      <a:pt x="182" y="176"/>
                      <a:pt x="168" y="179"/>
                    </a:cubicBezTo>
                    <a:cubicBezTo>
                      <a:pt x="181" y="181"/>
                      <a:pt x="194" y="187"/>
                      <a:pt x="207" y="186"/>
                    </a:cubicBezTo>
                    <a:cubicBezTo>
                      <a:pt x="210" y="195"/>
                      <a:pt x="219" y="192"/>
                      <a:pt x="224" y="195"/>
                    </a:cubicBezTo>
                    <a:cubicBezTo>
                      <a:pt x="235" y="199"/>
                      <a:pt x="244" y="209"/>
                      <a:pt x="257" y="215"/>
                    </a:cubicBezTo>
                    <a:cubicBezTo>
                      <a:pt x="253" y="207"/>
                      <a:pt x="253" y="201"/>
                      <a:pt x="246" y="198"/>
                    </a:cubicBezTo>
                    <a:cubicBezTo>
                      <a:pt x="246" y="196"/>
                      <a:pt x="246" y="195"/>
                      <a:pt x="245" y="193"/>
                    </a:cubicBezTo>
                    <a:cubicBezTo>
                      <a:pt x="245" y="193"/>
                      <a:pt x="244" y="193"/>
                      <a:pt x="244" y="193"/>
                    </a:cubicBezTo>
                    <a:cubicBezTo>
                      <a:pt x="244" y="195"/>
                      <a:pt x="244" y="197"/>
                      <a:pt x="246" y="198"/>
                    </a:cubicBezTo>
                    <a:cubicBezTo>
                      <a:pt x="246" y="202"/>
                      <a:pt x="245" y="202"/>
                      <a:pt x="242" y="200"/>
                    </a:cubicBezTo>
                    <a:cubicBezTo>
                      <a:pt x="233" y="194"/>
                      <a:pt x="224" y="189"/>
                      <a:pt x="215" y="184"/>
                    </a:cubicBezTo>
                    <a:cubicBezTo>
                      <a:pt x="214" y="182"/>
                      <a:pt x="212" y="181"/>
                      <a:pt x="206" y="180"/>
                    </a:cubicBezTo>
                    <a:cubicBezTo>
                      <a:pt x="207" y="180"/>
                      <a:pt x="208" y="181"/>
                      <a:pt x="209" y="181"/>
                    </a:cubicBezTo>
                    <a:cubicBezTo>
                      <a:pt x="211" y="181"/>
                      <a:pt x="209" y="180"/>
                      <a:pt x="210" y="179"/>
                    </a:cubicBezTo>
                    <a:cubicBezTo>
                      <a:pt x="209" y="178"/>
                      <a:pt x="208" y="178"/>
                      <a:pt x="207" y="177"/>
                    </a:cubicBezTo>
                    <a:cubicBezTo>
                      <a:pt x="207" y="178"/>
                      <a:pt x="206" y="179"/>
                      <a:pt x="210" y="181"/>
                    </a:cubicBezTo>
                    <a:close/>
                    <a:moveTo>
                      <a:pt x="386" y="948"/>
                    </a:moveTo>
                    <a:cubicBezTo>
                      <a:pt x="393" y="947"/>
                      <a:pt x="391" y="942"/>
                      <a:pt x="391" y="938"/>
                    </a:cubicBezTo>
                    <a:cubicBezTo>
                      <a:pt x="405" y="936"/>
                      <a:pt x="396" y="927"/>
                      <a:pt x="398" y="922"/>
                    </a:cubicBezTo>
                    <a:cubicBezTo>
                      <a:pt x="395" y="927"/>
                      <a:pt x="391" y="931"/>
                      <a:pt x="391" y="938"/>
                    </a:cubicBezTo>
                    <a:cubicBezTo>
                      <a:pt x="388" y="940"/>
                      <a:pt x="387" y="944"/>
                      <a:pt x="386" y="948"/>
                    </a:cubicBezTo>
                    <a:cubicBezTo>
                      <a:pt x="385" y="948"/>
                      <a:pt x="383" y="948"/>
                      <a:pt x="383" y="950"/>
                    </a:cubicBezTo>
                    <a:cubicBezTo>
                      <a:pt x="383" y="951"/>
                      <a:pt x="383" y="951"/>
                      <a:pt x="384" y="951"/>
                    </a:cubicBezTo>
                    <a:cubicBezTo>
                      <a:pt x="386" y="951"/>
                      <a:pt x="386" y="949"/>
                      <a:pt x="386" y="948"/>
                    </a:cubicBezTo>
                    <a:close/>
                    <a:moveTo>
                      <a:pt x="162" y="63"/>
                    </a:moveTo>
                    <a:cubicBezTo>
                      <a:pt x="162" y="63"/>
                      <a:pt x="162" y="63"/>
                      <a:pt x="163" y="63"/>
                    </a:cubicBezTo>
                    <a:cubicBezTo>
                      <a:pt x="162" y="63"/>
                      <a:pt x="162" y="63"/>
                      <a:pt x="162" y="63"/>
                    </a:cubicBezTo>
                    <a:cubicBezTo>
                      <a:pt x="161" y="60"/>
                      <a:pt x="161" y="57"/>
                      <a:pt x="157" y="56"/>
                    </a:cubicBezTo>
                    <a:cubicBezTo>
                      <a:pt x="156" y="56"/>
                      <a:pt x="155" y="57"/>
                      <a:pt x="155" y="59"/>
                    </a:cubicBezTo>
                    <a:cubicBezTo>
                      <a:pt x="156" y="62"/>
                      <a:pt x="159" y="62"/>
                      <a:pt x="162" y="63"/>
                    </a:cubicBezTo>
                    <a:close/>
                    <a:moveTo>
                      <a:pt x="157" y="512"/>
                    </a:moveTo>
                    <a:cubicBezTo>
                      <a:pt x="156" y="512"/>
                      <a:pt x="156" y="512"/>
                      <a:pt x="156" y="512"/>
                    </a:cubicBezTo>
                    <a:cubicBezTo>
                      <a:pt x="156" y="512"/>
                      <a:pt x="156" y="512"/>
                      <a:pt x="157" y="512"/>
                    </a:cubicBezTo>
                    <a:cubicBezTo>
                      <a:pt x="153" y="519"/>
                      <a:pt x="147" y="509"/>
                      <a:pt x="143" y="515"/>
                    </a:cubicBezTo>
                    <a:cubicBezTo>
                      <a:pt x="145" y="519"/>
                      <a:pt x="150" y="519"/>
                      <a:pt x="153" y="520"/>
                    </a:cubicBezTo>
                    <a:cubicBezTo>
                      <a:pt x="157" y="522"/>
                      <a:pt x="161" y="524"/>
                      <a:pt x="163" y="520"/>
                    </a:cubicBezTo>
                    <a:cubicBezTo>
                      <a:pt x="164" y="516"/>
                      <a:pt x="161" y="513"/>
                      <a:pt x="157" y="512"/>
                    </a:cubicBezTo>
                    <a:close/>
                    <a:moveTo>
                      <a:pt x="154" y="75"/>
                    </a:moveTo>
                    <a:cubicBezTo>
                      <a:pt x="154" y="72"/>
                      <a:pt x="153" y="70"/>
                      <a:pt x="150" y="70"/>
                    </a:cubicBezTo>
                    <a:cubicBezTo>
                      <a:pt x="141" y="59"/>
                      <a:pt x="128" y="53"/>
                      <a:pt x="121" y="41"/>
                    </a:cubicBezTo>
                    <a:cubicBezTo>
                      <a:pt x="120" y="40"/>
                      <a:pt x="117" y="39"/>
                      <a:pt x="117" y="40"/>
                    </a:cubicBezTo>
                    <a:cubicBezTo>
                      <a:pt x="115" y="50"/>
                      <a:pt x="111" y="42"/>
                      <a:pt x="109" y="40"/>
                    </a:cubicBezTo>
                    <a:cubicBezTo>
                      <a:pt x="104" y="36"/>
                      <a:pt x="97" y="34"/>
                      <a:pt x="90" y="32"/>
                    </a:cubicBezTo>
                    <a:cubicBezTo>
                      <a:pt x="92" y="38"/>
                      <a:pt x="97" y="38"/>
                      <a:pt x="100" y="41"/>
                    </a:cubicBezTo>
                    <a:cubicBezTo>
                      <a:pt x="105" y="44"/>
                      <a:pt x="102" y="45"/>
                      <a:pt x="99" y="46"/>
                    </a:cubicBezTo>
                    <a:cubicBezTo>
                      <a:pt x="89" y="38"/>
                      <a:pt x="77" y="38"/>
                      <a:pt x="65" y="40"/>
                    </a:cubicBezTo>
                    <a:cubicBezTo>
                      <a:pt x="76" y="42"/>
                      <a:pt x="87" y="47"/>
                      <a:pt x="99" y="46"/>
                    </a:cubicBezTo>
                    <a:cubicBezTo>
                      <a:pt x="114" y="56"/>
                      <a:pt x="131" y="64"/>
                      <a:pt x="149" y="70"/>
                    </a:cubicBezTo>
                    <a:cubicBezTo>
                      <a:pt x="150" y="73"/>
                      <a:pt x="151" y="75"/>
                      <a:pt x="154" y="75"/>
                    </a:cubicBezTo>
                    <a:cubicBezTo>
                      <a:pt x="158" y="84"/>
                      <a:pt x="164" y="91"/>
                      <a:pt x="174" y="94"/>
                    </a:cubicBezTo>
                    <a:cubicBezTo>
                      <a:pt x="183" y="107"/>
                      <a:pt x="191" y="120"/>
                      <a:pt x="205" y="128"/>
                    </a:cubicBezTo>
                    <a:cubicBezTo>
                      <a:pt x="205" y="132"/>
                      <a:pt x="205" y="136"/>
                      <a:pt x="211" y="137"/>
                    </a:cubicBezTo>
                    <a:cubicBezTo>
                      <a:pt x="211" y="131"/>
                      <a:pt x="208" y="130"/>
                      <a:pt x="205" y="128"/>
                    </a:cubicBezTo>
                    <a:cubicBezTo>
                      <a:pt x="196" y="114"/>
                      <a:pt x="188" y="101"/>
                      <a:pt x="179" y="87"/>
                    </a:cubicBezTo>
                    <a:cubicBezTo>
                      <a:pt x="177" y="90"/>
                      <a:pt x="179" y="95"/>
                      <a:pt x="174" y="94"/>
                    </a:cubicBezTo>
                    <a:cubicBezTo>
                      <a:pt x="175" y="89"/>
                      <a:pt x="169" y="87"/>
                      <a:pt x="169" y="82"/>
                    </a:cubicBezTo>
                    <a:cubicBezTo>
                      <a:pt x="174" y="81"/>
                      <a:pt x="175" y="78"/>
                      <a:pt x="172" y="75"/>
                    </a:cubicBezTo>
                    <a:cubicBezTo>
                      <a:pt x="170" y="72"/>
                      <a:pt x="169" y="68"/>
                      <a:pt x="166" y="69"/>
                    </a:cubicBezTo>
                    <a:cubicBezTo>
                      <a:pt x="162" y="70"/>
                      <a:pt x="165" y="74"/>
                      <a:pt x="164" y="77"/>
                    </a:cubicBezTo>
                    <a:cubicBezTo>
                      <a:pt x="161" y="76"/>
                      <a:pt x="158" y="76"/>
                      <a:pt x="154" y="75"/>
                    </a:cubicBezTo>
                    <a:close/>
                    <a:moveTo>
                      <a:pt x="193" y="522"/>
                    </a:moveTo>
                    <a:cubicBezTo>
                      <a:pt x="193" y="520"/>
                      <a:pt x="193" y="518"/>
                      <a:pt x="190" y="518"/>
                    </a:cubicBezTo>
                    <a:cubicBezTo>
                      <a:pt x="190" y="518"/>
                      <a:pt x="189" y="519"/>
                      <a:pt x="189" y="519"/>
                    </a:cubicBezTo>
                    <a:cubicBezTo>
                      <a:pt x="189" y="522"/>
                      <a:pt x="191" y="522"/>
                      <a:pt x="193" y="522"/>
                    </a:cubicBezTo>
                    <a:cubicBezTo>
                      <a:pt x="204" y="539"/>
                      <a:pt x="216" y="555"/>
                      <a:pt x="210" y="577"/>
                    </a:cubicBezTo>
                    <a:cubicBezTo>
                      <a:pt x="210" y="579"/>
                      <a:pt x="212" y="582"/>
                      <a:pt x="215" y="581"/>
                    </a:cubicBezTo>
                    <a:cubicBezTo>
                      <a:pt x="218" y="581"/>
                      <a:pt x="217" y="578"/>
                      <a:pt x="217" y="575"/>
                    </a:cubicBezTo>
                    <a:cubicBezTo>
                      <a:pt x="218" y="557"/>
                      <a:pt x="210" y="541"/>
                      <a:pt x="204" y="525"/>
                    </a:cubicBezTo>
                    <a:cubicBezTo>
                      <a:pt x="201" y="519"/>
                      <a:pt x="197" y="520"/>
                      <a:pt x="193" y="522"/>
                    </a:cubicBezTo>
                    <a:close/>
                    <a:moveTo>
                      <a:pt x="224" y="604"/>
                    </a:moveTo>
                    <a:cubicBezTo>
                      <a:pt x="226" y="593"/>
                      <a:pt x="221" y="590"/>
                      <a:pt x="209" y="594"/>
                    </a:cubicBezTo>
                    <a:cubicBezTo>
                      <a:pt x="215" y="598"/>
                      <a:pt x="220" y="601"/>
                      <a:pt x="224" y="604"/>
                    </a:cubicBezTo>
                    <a:cubicBezTo>
                      <a:pt x="225" y="608"/>
                      <a:pt x="226" y="612"/>
                      <a:pt x="231" y="617"/>
                    </a:cubicBezTo>
                    <a:cubicBezTo>
                      <a:pt x="233" y="592"/>
                      <a:pt x="256" y="574"/>
                      <a:pt x="245" y="549"/>
                    </a:cubicBezTo>
                    <a:cubicBezTo>
                      <a:pt x="247" y="561"/>
                      <a:pt x="243" y="572"/>
                      <a:pt x="237" y="584"/>
                    </a:cubicBezTo>
                    <a:cubicBezTo>
                      <a:pt x="237" y="579"/>
                      <a:pt x="236" y="576"/>
                      <a:pt x="236" y="573"/>
                    </a:cubicBezTo>
                    <a:cubicBezTo>
                      <a:pt x="234" y="578"/>
                      <a:pt x="235" y="583"/>
                      <a:pt x="234" y="587"/>
                    </a:cubicBezTo>
                    <a:cubicBezTo>
                      <a:pt x="232" y="593"/>
                      <a:pt x="235" y="603"/>
                      <a:pt x="224" y="604"/>
                    </a:cubicBezTo>
                    <a:close/>
                    <a:moveTo>
                      <a:pt x="169" y="150"/>
                    </a:moveTo>
                    <a:cubicBezTo>
                      <a:pt x="168" y="150"/>
                      <a:pt x="168" y="149"/>
                      <a:pt x="168" y="149"/>
                    </a:cubicBezTo>
                    <a:cubicBezTo>
                      <a:pt x="168" y="149"/>
                      <a:pt x="168" y="150"/>
                      <a:pt x="169" y="150"/>
                    </a:cubicBezTo>
                    <a:cubicBezTo>
                      <a:pt x="171" y="154"/>
                      <a:pt x="170" y="154"/>
                      <a:pt x="165" y="153"/>
                    </a:cubicBezTo>
                    <a:cubicBezTo>
                      <a:pt x="158" y="151"/>
                      <a:pt x="152" y="145"/>
                      <a:pt x="140" y="147"/>
                    </a:cubicBezTo>
                    <a:cubicBezTo>
                      <a:pt x="162" y="157"/>
                      <a:pt x="182" y="166"/>
                      <a:pt x="201" y="175"/>
                    </a:cubicBezTo>
                    <a:cubicBezTo>
                      <a:pt x="202" y="174"/>
                      <a:pt x="202" y="173"/>
                      <a:pt x="203" y="172"/>
                    </a:cubicBezTo>
                    <a:cubicBezTo>
                      <a:pt x="190" y="167"/>
                      <a:pt x="184" y="152"/>
                      <a:pt x="169" y="150"/>
                    </a:cubicBezTo>
                    <a:close/>
                    <a:moveTo>
                      <a:pt x="229" y="856"/>
                    </a:moveTo>
                    <a:cubicBezTo>
                      <a:pt x="229" y="852"/>
                      <a:pt x="227" y="850"/>
                      <a:pt x="223" y="852"/>
                    </a:cubicBezTo>
                    <a:cubicBezTo>
                      <a:pt x="220" y="853"/>
                      <a:pt x="217" y="854"/>
                      <a:pt x="220" y="858"/>
                    </a:cubicBezTo>
                    <a:cubicBezTo>
                      <a:pt x="210" y="859"/>
                      <a:pt x="206" y="867"/>
                      <a:pt x="201" y="873"/>
                    </a:cubicBezTo>
                    <a:cubicBezTo>
                      <a:pt x="228" y="859"/>
                      <a:pt x="255" y="849"/>
                      <a:pt x="286" y="855"/>
                    </a:cubicBezTo>
                    <a:cubicBezTo>
                      <a:pt x="286" y="854"/>
                      <a:pt x="286" y="853"/>
                      <a:pt x="286" y="852"/>
                    </a:cubicBezTo>
                    <a:cubicBezTo>
                      <a:pt x="277" y="852"/>
                      <a:pt x="269" y="852"/>
                      <a:pt x="261" y="852"/>
                    </a:cubicBezTo>
                    <a:cubicBezTo>
                      <a:pt x="266" y="847"/>
                      <a:pt x="273" y="851"/>
                      <a:pt x="278" y="846"/>
                    </a:cubicBezTo>
                    <a:cubicBezTo>
                      <a:pt x="282" y="845"/>
                      <a:pt x="286" y="850"/>
                      <a:pt x="292" y="846"/>
                    </a:cubicBezTo>
                    <a:cubicBezTo>
                      <a:pt x="286" y="843"/>
                      <a:pt x="282" y="842"/>
                      <a:pt x="278" y="846"/>
                    </a:cubicBezTo>
                    <a:cubicBezTo>
                      <a:pt x="260" y="842"/>
                      <a:pt x="246" y="854"/>
                      <a:pt x="229" y="856"/>
                    </a:cubicBezTo>
                    <a:close/>
                    <a:moveTo>
                      <a:pt x="208" y="147"/>
                    </a:moveTo>
                    <a:cubicBezTo>
                      <a:pt x="207" y="147"/>
                      <a:pt x="206" y="146"/>
                      <a:pt x="205" y="145"/>
                    </a:cubicBezTo>
                    <a:cubicBezTo>
                      <a:pt x="205" y="146"/>
                      <a:pt x="205" y="146"/>
                      <a:pt x="204" y="146"/>
                    </a:cubicBezTo>
                    <a:cubicBezTo>
                      <a:pt x="205" y="147"/>
                      <a:pt x="206" y="147"/>
                      <a:pt x="207" y="147"/>
                    </a:cubicBezTo>
                    <a:cubicBezTo>
                      <a:pt x="216" y="163"/>
                      <a:pt x="231" y="173"/>
                      <a:pt x="242" y="187"/>
                    </a:cubicBezTo>
                    <a:cubicBezTo>
                      <a:pt x="238" y="175"/>
                      <a:pt x="233" y="164"/>
                      <a:pt x="228" y="152"/>
                    </a:cubicBezTo>
                    <a:cubicBezTo>
                      <a:pt x="224" y="141"/>
                      <a:pt x="217" y="140"/>
                      <a:pt x="208" y="147"/>
                    </a:cubicBezTo>
                    <a:close/>
                    <a:moveTo>
                      <a:pt x="130" y="94"/>
                    </a:moveTo>
                    <a:cubicBezTo>
                      <a:pt x="113" y="91"/>
                      <a:pt x="97" y="84"/>
                      <a:pt x="79" y="86"/>
                    </a:cubicBezTo>
                    <a:cubicBezTo>
                      <a:pt x="112" y="93"/>
                      <a:pt x="143" y="105"/>
                      <a:pt x="172" y="122"/>
                    </a:cubicBezTo>
                    <a:cubicBezTo>
                      <a:pt x="161" y="110"/>
                      <a:pt x="145" y="105"/>
                      <a:pt x="135" y="91"/>
                    </a:cubicBezTo>
                    <a:cubicBezTo>
                      <a:pt x="133" y="88"/>
                      <a:pt x="131" y="90"/>
                      <a:pt x="130" y="94"/>
                    </a:cubicBezTo>
                    <a:close/>
                    <a:moveTo>
                      <a:pt x="315" y="852"/>
                    </a:moveTo>
                    <a:cubicBezTo>
                      <a:pt x="292" y="860"/>
                      <a:pt x="292" y="860"/>
                      <a:pt x="295" y="897"/>
                    </a:cubicBezTo>
                    <a:cubicBezTo>
                      <a:pt x="303" y="882"/>
                      <a:pt x="312" y="869"/>
                      <a:pt x="315" y="852"/>
                    </a:cubicBezTo>
                    <a:close/>
                    <a:moveTo>
                      <a:pt x="306" y="1029"/>
                    </a:moveTo>
                    <a:cubicBezTo>
                      <a:pt x="307" y="1029"/>
                      <a:pt x="308" y="1028"/>
                      <a:pt x="309" y="1027"/>
                    </a:cubicBezTo>
                    <a:cubicBezTo>
                      <a:pt x="298" y="1009"/>
                      <a:pt x="299" y="987"/>
                      <a:pt x="294" y="967"/>
                    </a:cubicBezTo>
                    <a:cubicBezTo>
                      <a:pt x="287" y="977"/>
                      <a:pt x="301" y="991"/>
                      <a:pt x="288" y="1001"/>
                    </a:cubicBezTo>
                    <a:cubicBezTo>
                      <a:pt x="287" y="1001"/>
                      <a:pt x="288" y="1003"/>
                      <a:pt x="289" y="1004"/>
                    </a:cubicBezTo>
                    <a:cubicBezTo>
                      <a:pt x="294" y="1012"/>
                      <a:pt x="300" y="1021"/>
                      <a:pt x="306" y="1029"/>
                    </a:cubicBezTo>
                    <a:close/>
                    <a:moveTo>
                      <a:pt x="378" y="917"/>
                    </a:moveTo>
                    <a:cubicBezTo>
                      <a:pt x="372" y="908"/>
                      <a:pt x="374" y="896"/>
                      <a:pt x="363" y="889"/>
                    </a:cubicBezTo>
                    <a:cubicBezTo>
                      <a:pt x="372" y="909"/>
                      <a:pt x="376" y="930"/>
                      <a:pt x="375" y="952"/>
                    </a:cubicBezTo>
                    <a:cubicBezTo>
                      <a:pt x="380" y="936"/>
                      <a:pt x="383" y="919"/>
                      <a:pt x="380" y="902"/>
                    </a:cubicBezTo>
                    <a:cubicBezTo>
                      <a:pt x="379" y="907"/>
                      <a:pt x="379" y="912"/>
                      <a:pt x="378" y="917"/>
                    </a:cubicBezTo>
                    <a:close/>
                    <a:moveTo>
                      <a:pt x="194" y="545"/>
                    </a:moveTo>
                    <a:cubicBezTo>
                      <a:pt x="185" y="528"/>
                      <a:pt x="167" y="523"/>
                      <a:pt x="151" y="531"/>
                    </a:cubicBezTo>
                    <a:cubicBezTo>
                      <a:pt x="167" y="531"/>
                      <a:pt x="179" y="536"/>
                      <a:pt x="194" y="545"/>
                    </a:cubicBezTo>
                    <a:close/>
                    <a:moveTo>
                      <a:pt x="346" y="834"/>
                    </a:moveTo>
                    <a:cubicBezTo>
                      <a:pt x="349" y="843"/>
                      <a:pt x="346" y="854"/>
                      <a:pt x="350" y="864"/>
                    </a:cubicBezTo>
                    <a:cubicBezTo>
                      <a:pt x="353" y="853"/>
                      <a:pt x="355" y="843"/>
                      <a:pt x="346" y="834"/>
                    </a:cubicBezTo>
                    <a:close/>
                    <a:moveTo>
                      <a:pt x="215" y="110"/>
                    </a:moveTo>
                    <a:cubicBezTo>
                      <a:pt x="210" y="122"/>
                      <a:pt x="214" y="129"/>
                      <a:pt x="222" y="137"/>
                    </a:cubicBezTo>
                    <a:cubicBezTo>
                      <a:pt x="222" y="127"/>
                      <a:pt x="219" y="119"/>
                      <a:pt x="215" y="110"/>
                    </a:cubicBezTo>
                    <a:close/>
                    <a:moveTo>
                      <a:pt x="234" y="567"/>
                    </a:moveTo>
                    <a:cubicBezTo>
                      <a:pt x="237" y="559"/>
                      <a:pt x="237" y="553"/>
                      <a:pt x="232" y="547"/>
                    </a:cubicBezTo>
                    <a:cubicBezTo>
                      <a:pt x="231" y="554"/>
                      <a:pt x="231" y="559"/>
                      <a:pt x="234" y="567"/>
                    </a:cubicBezTo>
                    <a:close/>
                    <a:moveTo>
                      <a:pt x="186" y="574"/>
                    </a:moveTo>
                    <a:cubicBezTo>
                      <a:pt x="189" y="578"/>
                      <a:pt x="190" y="582"/>
                      <a:pt x="196" y="582"/>
                    </a:cubicBezTo>
                    <a:cubicBezTo>
                      <a:pt x="196" y="582"/>
                      <a:pt x="197" y="580"/>
                      <a:pt x="197" y="579"/>
                    </a:cubicBezTo>
                    <a:cubicBezTo>
                      <a:pt x="195" y="575"/>
                      <a:pt x="193" y="572"/>
                      <a:pt x="186" y="574"/>
                    </a:cubicBezTo>
                    <a:close/>
                    <a:moveTo>
                      <a:pt x="87" y="31"/>
                    </a:moveTo>
                    <a:cubicBezTo>
                      <a:pt x="81" y="26"/>
                      <a:pt x="77" y="23"/>
                      <a:pt x="71" y="25"/>
                    </a:cubicBezTo>
                    <a:cubicBezTo>
                      <a:pt x="75" y="28"/>
                      <a:pt x="79" y="31"/>
                      <a:pt x="87" y="31"/>
                    </a:cubicBezTo>
                    <a:close/>
                    <a:moveTo>
                      <a:pt x="191" y="133"/>
                    </a:moveTo>
                    <a:cubicBezTo>
                      <a:pt x="192" y="139"/>
                      <a:pt x="194" y="141"/>
                      <a:pt x="200" y="142"/>
                    </a:cubicBezTo>
                    <a:cubicBezTo>
                      <a:pt x="199" y="136"/>
                      <a:pt x="196" y="134"/>
                      <a:pt x="191" y="133"/>
                    </a:cubicBezTo>
                    <a:close/>
                    <a:moveTo>
                      <a:pt x="218" y="534"/>
                    </a:moveTo>
                    <a:cubicBezTo>
                      <a:pt x="218" y="538"/>
                      <a:pt x="213" y="540"/>
                      <a:pt x="217" y="546"/>
                    </a:cubicBezTo>
                    <a:cubicBezTo>
                      <a:pt x="220" y="542"/>
                      <a:pt x="220" y="538"/>
                      <a:pt x="218" y="534"/>
                    </a:cubicBezTo>
                    <a:close/>
                    <a:moveTo>
                      <a:pt x="186" y="126"/>
                    </a:moveTo>
                    <a:cubicBezTo>
                      <a:pt x="182" y="127"/>
                      <a:pt x="181" y="127"/>
                      <a:pt x="182" y="129"/>
                    </a:cubicBezTo>
                    <a:cubicBezTo>
                      <a:pt x="182" y="130"/>
                      <a:pt x="184" y="131"/>
                      <a:pt x="185" y="132"/>
                    </a:cubicBezTo>
                    <a:cubicBezTo>
                      <a:pt x="187" y="132"/>
                      <a:pt x="188" y="131"/>
                      <a:pt x="187" y="129"/>
                    </a:cubicBezTo>
                    <a:cubicBezTo>
                      <a:pt x="187" y="128"/>
                      <a:pt x="186" y="126"/>
                      <a:pt x="186" y="126"/>
                    </a:cubicBezTo>
                    <a:close/>
                    <a:moveTo>
                      <a:pt x="354" y="870"/>
                    </a:moveTo>
                    <a:cubicBezTo>
                      <a:pt x="352" y="873"/>
                      <a:pt x="352" y="875"/>
                      <a:pt x="354" y="878"/>
                    </a:cubicBezTo>
                    <a:cubicBezTo>
                      <a:pt x="355" y="875"/>
                      <a:pt x="356" y="872"/>
                      <a:pt x="354" y="870"/>
                    </a:cubicBezTo>
                    <a:close/>
                    <a:moveTo>
                      <a:pt x="151" y="504"/>
                    </a:moveTo>
                    <a:cubicBezTo>
                      <a:pt x="151" y="504"/>
                      <a:pt x="150" y="505"/>
                      <a:pt x="150" y="506"/>
                    </a:cubicBezTo>
                    <a:cubicBezTo>
                      <a:pt x="151" y="506"/>
                      <a:pt x="152" y="506"/>
                      <a:pt x="152" y="506"/>
                    </a:cubicBezTo>
                    <a:cubicBezTo>
                      <a:pt x="153" y="506"/>
                      <a:pt x="153" y="505"/>
                      <a:pt x="153" y="505"/>
                    </a:cubicBezTo>
                    <a:cubicBezTo>
                      <a:pt x="153" y="504"/>
                      <a:pt x="152" y="504"/>
                      <a:pt x="151" y="504"/>
                    </a:cubicBezTo>
                    <a:close/>
                    <a:moveTo>
                      <a:pt x="125" y="83"/>
                    </a:moveTo>
                    <a:cubicBezTo>
                      <a:pt x="124" y="84"/>
                      <a:pt x="124" y="84"/>
                      <a:pt x="124" y="85"/>
                    </a:cubicBezTo>
                    <a:cubicBezTo>
                      <a:pt x="124" y="85"/>
                      <a:pt x="125" y="86"/>
                      <a:pt x="126" y="86"/>
                    </a:cubicBezTo>
                    <a:cubicBezTo>
                      <a:pt x="126" y="86"/>
                      <a:pt x="127" y="84"/>
                      <a:pt x="127" y="84"/>
                    </a:cubicBezTo>
                    <a:cubicBezTo>
                      <a:pt x="126" y="83"/>
                      <a:pt x="125" y="83"/>
                      <a:pt x="125" y="83"/>
                    </a:cubicBezTo>
                    <a:close/>
                    <a:moveTo>
                      <a:pt x="186" y="513"/>
                    </a:moveTo>
                    <a:cubicBezTo>
                      <a:pt x="186" y="513"/>
                      <a:pt x="185" y="513"/>
                      <a:pt x="185" y="513"/>
                    </a:cubicBezTo>
                    <a:cubicBezTo>
                      <a:pt x="185" y="513"/>
                      <a:pt x="185" y="514"/>
                      <a:pt x="185" y="514"/>
                    </a:cubicBezTo>
                    <a:cubicBezTo>
                      <a:pt x="186" y="514"/>
                      <a:pt x="186" y="514"/>
                      <a:pt x="186" y="514"/>
                    </a:cubicBezTo>
                    <a:cubicBezTo>
                      <a:pt x="186" y="514"/>
                      <a:pt x="186" y="513"/>
                      <a:pt x="186" y="513"/>
                    </a:cubicBezTo>
                    <a:close/>
                    <a:moveTo>
                      <a:pt x="218" y="524"/>
                    </a:moveTo>
                    <a:cubicBezTo>
                      <a:pt x="218" y="524"/>
                      <a:pt x="218" y="525"/>
                      <a:pt x="218" y="525"/>
                    </a:cubicBezTo>
                    <a:cubicBezTo>
                      <a:pt x="219" y="525"/>
                      <a:pt x="219" y="525"/>
                      <a:pt x="219" y="524"/>
                    </a:cubicBezTo>
                    <a:cubicBezTo>
                      <a:pt x="219" y="524"/>
                      <a:pt x="219" y="524"/>
                      <a:pt x="218" y="524"/>
                    </a:cubicBezTo>
                    <a:close/>
                    <a:moveTo>
                      <a:pt x="329" y="898"/>
                    </a:moveTo>
                    <a:cubicBezTo>
                      <a:pt x="329" y="898"/>
                      <a:pt x="328" y="897"/>
                      <a:pt x="328" y="897"/>
                    </a:cubicBezTo>
                    <a:cubicBezTo>
                      <a:pt x="328" y="898"/>
                      <a:pt x="328" y="898"/>
                      <a:pt x="328" y="899"/>
                    </a:cubicBezTo>
                    <a:cubicBezTo>
                      <a:pt x="328" y="898"/>
                      <a:pt x="329" y="899"/>
                      <a:pt x="329" y="898"/>
                    </a:cubicBezTo>
                    <a:cubicBezTo>
                      <a:pt x="329" y="898"/>
                      <a:pt x="329" y="898"/>
                      <a:pt x="329" y="898"/>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8" name="Freeform 437">
                <a:extLst>
                  <a:ext uri="{FF2B5EF4-FFF2-40B4-BE49-F238E27FC236}">
                    <a16:creationId xmlns:a16="http://schemas.microsoft.com/office/drawing/2014/main" id="{0EB3A470-B10C-BC2E-ADFD-579B9FC7DE1A}"/>
                  </a:ext>
                </a:extLst>
              </p:cNvPr>
              <p:cNvSpPr>
                <a:spLocks noEditPoints="1"/>
              </p:cNvSpPr>
              <p:nvPr/>
            </p:nvSpPr>
            <p:spPr bwMode="auto">
              <a:xfrm>
                <a:off x="4788" y="2664"/>
                <a:ext cx="434" cy="584"/>
              </a:xfrm>
              <a:custGeom>
                <a:avLst/>
                <a:gdLst>
                  <a:gd name="T0" fmla="*/ 382 w 382"/>
                  <a:gd name="T1" fmla="*/ 515 h 515"/>
                  <a:gd name="T2" fmla="*/ 310 w 382"/>
                  <a:gd name="T3" fmla="*/ 219 h 515"/>
                  <a:gd name="T4" fmla="*/ 142 w 382"/>
                  <a:gd name="T5" fmla="*/ 176 h 515"/>
                  <a:gd name="T6" fmla="*/ 94 w 382"/>
                  <a:gd name="T7" fmla="*/ 143 h 515"/>
                  <a:gd name="T8" fmla="*/ 21 w 382"/>
                  <a:gd name="T9" fmla="*/ 56 h 515"/>
                  <a:gd name="T10" fmla="*/ 7 w 382"/>
                  <a:gd name="T11" fmla="*/ 18 h 515"/>
                  <a:gd name="T12" fmla="*/ 116 w 382"/>
                  <a:gd name="T13" fmla="*/ 13 h 515"/>
                  <a:gd name="T14" fmla="*/ 143 w 382"/>
                  <a:gd name="T15" fmla="*/ 34 h 515"/>
                  <a:gd name="T16" fmla="*/ 152 w 382"/>
                  <a:gd name="T17" fmla="*/ 49 h 515"/>
                  <a:gd name="T18" fmla="*/ 152 w 382"/>
                  <a:gd name="T19" fmla="*/ 51 h 515"/>
                  <a:gd name="T20" fmla="*/ 178 w 382"/>
                  <a:gd name="T21" fmla="*/ 58 h 515"/>
                  <a:gd name="T22" fmla="*/ 204 w 382"/>
                  <a:gd name="T23" fmla="*/ 119 h 515"/>
                  <a:gd name="T24" fmla="*/ 100 w 382"/>
                  <a:gd name="T25" fmla="*/ 113 h 515"/>
                  <a:gd name="T26" fmla="*/ 179 w 382"/>
                  <a:gd name="T27" fmla="*/ 129 h 515"/>
                  <a:gd name="T28" fmla="*/ 222 w 382"/>
                  <a:gd name="T29" fmla="*/ 127 h 515"/>
                  <a:gd name="T30" fmla="*/ 215 w 382"/>
                  <a:gd name="T31" fmla="*/ 78 h 515"/>
                  <a:gd name="T32" fmla="*/ 224 w 382"/>
                  <a:gd name="T33" fmla="*/ 75 h 515"/>
                  <a:gd name="T34" fmla="*/ 221 w 382"/>
                  <a:gd name="T35" fmla="*/ 87 h 515"/>
                  <a:gd name="T36" fmla="*/ 230 w 382"/>
                  <a:gd name="T37" fmla="*/ 83 h 515"/>
                  <a:gd name="T38" fmla="*/ 242 w 382"/>
                  <a:gd name="T39" fmla="*/ 77 h 515"/>
                  <a:gd name="T40" fmla="*/ 327 w 382"/>
                  <a:gd name="T41" fmla="*/ 231 h 515"/>
                  <a:gd name="T42" fmla="*/ 292 w 382"/>
                  <a:gd name="T43" fmla="*/ 65 h 515"/>
                  <a:gd name="T44" fmla="*/ 53 w 382"/>
                  <a:gd name="T45" fmla="*/ 49 h 515"/>
                  <a:gd name="T46" fmla="*/ 53 w 382"/>
                  <a:gd name="T47" fmla="*/ 49 h 515"/>
                  <a:gd name="T48" fmla="*/ 169 w 382"/>
                  <a:gd name="T49" fmla="*/ 90 h 515"/>
                  <a:gd name="T50" fmla="*/ 169 w 382"/>
                  <a:gd name="T51" fmla="*/ 85 h 515"/>
                  <a:gd name="T52" fmla="*/ 164 w 382"/>
                  <a:gd name="T53" fmla="*/ 88 h 515"/>
                  <a:gd name="T54" fmla="*/ 138 w 382"/>
                  <a:gd name="T55" fmla="*/ 166 h 515"/>
                  <a:gd name="T56" fmla="*/ 193 w 382"/>
                  <a:gd name="T57" fmla="*/ 161 h 515"/>
                  <a:gd name="T58" fmla="*/ 142 w 382"/>
                  <a:gd name="T59" fmla="*/ 57 h 515"/>
                  <a:gd name="T60" fmla="*/ 94 w 382"/>
                  <a:gd name="T61" fmla="*/ 36 h 515"/>
                  <a:gd name="T62" fmla="*/ 124 w 382"/>
                  <a:gd name="T63" fmla="*/ 64 h 515"/>
                  <a:gd name="T64" fmla="*/ 63 w 382"/>
                  <a:gd name="T65" fmla="*/ 52 h 515"/>
                  <a:gd name="T66" fmla="*/ 91 w 382"/>
                  <a:gd name="T67" fmla="*/ 59 h 515"/>
                  <a:gd name="T68" fmla="*/ 68 w 382"/>
                  <a:gd name="T69" fmla="*/ 72 h 515"/>
                  <a:gd name="T70" fmla="*/ 125 w 382"/>
                  <a:gd name="T71" fmla="*/ 88 h 515"/>
                  <a:gd name="T72" fmla="*/ 67 w 382"/>
                  <a:gd name="T73" fmla="*/ 90 h 515"/>
                  <a:gd name="T74" fmla="*/ 203 w 382"/>
                  <a:gd name="T75" fmla="*/ 155 h 515"/>
                  <a:gd name="T76" fmla="*/ 189 w 382"/>
                  <a:gd name="T77" fmla="*/ 151 h 515"/>
                  <a:gd name="T78" fmla="*/ 174 w 382"/>
                  <a:gd name="T79" fmla="*/ 93 h 515"/>
                  <a:gd name="T80" fmla="*/ 119 w 382"/>
                  <a:gd name="T81" fmla="*/ 86 h 515"/>
                  <a:gd name="T82" fmla="*/ 132 w 382"/>
                  <a:gd name="T83" fmla="*/ 132 h 515"/>
                  <a:gd name="T84" fmla="*/ 134 w 382"/>
                  <a:gd name="T85" fmla="*/ 133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82" h="515">
                    <a:moveTo>
                      <a:pt x="311" y="75"/>
                    </a:moveTo>
                    <a:cubicBezTo>
                      <a:pt x="334" y="157"/>
                      <a:pt x="357" y="240"/>
                      <a:pt x="370" y="324"/>
                    </a:cubicBezTo>
                    <a:cubicBezTo>
                      <a:pt x="379" y="387"/>
                      <a:pt x="381" y="452"/>
                      <a:pt x="382" y="515"/>
                    </a:cubicBezTo>
                    <a:cubicBezTo>
                      <a:pt x="377" y="515"/>
                      <a:pt x="372" y="515"/>
                      <a:pt x="367" y="515"/>
                    </a:cubicBezTo>
                    <a:cubicBezTo>
                      <a:pt x="366" y="438"/>
                      <a:pt x="368" y="361"/>
                      <a:pt x="348" y="285"/>
                    </a:cubicBezTo>
                    <a:cubicBezTo>
                      <a:pt x="341" y="260"/>
                      <a:pt x="326" y="239"/>
                      <a:pt x="310" y="219"/>
                    </a:cubicBezTo>
                    <a:cubicBezTo>
                      <a:pt x="291" y="195"/>
                      <a:pt x="269" y="174"/>
                      <a:pt x="246" y="155"/>
                    </a:cubicBezTo>
                    <a:cubicBezTo>
                      <a:pt x="241" y="151"/>
                      <a:pt x="237" y="149"/>
                      <a:pt x="231" y="154"/>
                    </a:cubicBezTo>
                    <a:cubicBezTo>
                      <a:pt x="206" y="178"/>
                      <a:pt x="176" y="185"/>
                      <a:pt x="142" y="176"/>
                    </a:cubicBezTo>
                    <a:cubicBezTo>
                      <a:pt x="125" y="172"/>
                      <a:pt x="109" y="168"/>
                      <a:pt x="93" y="159"/>
                    </a:cubicBezTo>
                    <a:cubicBezTo>
                      <a:pt x="95" y="154"/>
                      <a:pt x="102" y="157"/>
                      <a:pt x="102" y="153"/>
                    </a:cubicBezTo>
                    <a:cubicBezTo>
                      <a:pt x="102" y="148"/>
                      <a:pt x="97" y="146"/>
                      <a:pt x="94" y="143"/>
                    </a:cubicBezTo>
                    <a:cubicBezTo>
                      <a:pt x="80" y="133"/>
                      <a:pt x="66" y="123"/>
                      <a:pt x="53" y="110"/>
                    </a:cubicBezTo>
                    <a:cubicBezTo>
                      <a:pt x="60" y="109"/>
                      <a:pt x="66" y="111"/>
                      <a:pt x="73" y="108"/>
                    </a:cubicBezTo>
                    <a:cubicBezTo>
                      <a:pt x="52" y="93"/>
                      <a:pt x="35" y="76"/>
                      <a:pt x="21" y="56"/>
                    </a:cubicBezTo>
                    <a:cubicBezTo>
                      <a:pt x="18" y="52"/>
                      <a:pt x="15" y="47"/>
                      <a:pt x="12" y="42"/>
                    </a:cubicBezTo>
                    <a:cubicBezTo>
                      <a:pt x="11" y="41"/>
                      <a:pt x="9" y="38"/>
                      <a:pt x="10" y="37"/>
                    </a:cubicBezTo>
                    <a:cubicBezTo>
                      <a:pt x="25" y="28"/>
                      <a:pt x="9" y="24"/>
                      <a:pt x="7" y="18"/>
                    </a:cubicBezTo>
                    <a:cubicBezTo>
                      <a:pt x="6" y="15"/>
                      <a:pt x="3" y="13"/>
                      <a:pt x="0" y="9"/>
                    </a:cubicBezTo>
                    <a:cubicBezTo>
                      <a:pt x="38" y="5"/>
                      <a:pt x="74" y="3"/>
                      <a:pt x="110" y="12"/>
                    </a:cubicBezTo>
                    <a:cubicBezTo>
                      <a:pt x="112" y="12"/>
                      <a:pt x="116" y="13"/>
                      <a:pt x="116" y="13"/>
                    </a:cubicBezTo>
                    <a:cubicBezTo>
                      <a:pt x="121" y="0"/>
                      <a:pt x="132" y="7"/>
                      <a:pt x="140" y="5"/>
                    </a:cubicBezTo>
                    <a:cubicBezTo>
                      <a:pt x="146" y="15"/>
                      <a:pt x="133" y="18"/>
                      <a:pt x="133" y="27"/>
                    </a:cubicBezTo>
                    <a:cubicBezTo>
                      <a:pt x="137" y="27"/>
                      <a:pt x="144" y="25"/>
                      <a:pt x="143" y="34"/>
                    </a:cubicBezTo>
                    <a:cubicBezTo>
                      <a:pt x="143" y="35"/>
                      <a:pt x="142" y="38"/>
                      <a:pt x="145" y="38"/>
                    </a:cubicBezTo>
                    <a:cubicBezTo>
                      <a:pt x="146" y="38"/>
                      <a:pt x="146" y="36"/>
                      <a:pt x="147" y="35"/>
                    </a:cubicBezTo>
                    <a:cubicBezTo>
                      <a:pt x="163" y="34"/>
                      <a:pt x="149" y="45"/>
                      <a:pt x="152" y="49"/>
                    </a:cubicBezTo>
                    <a:cubicBezTo>
                      <a:pt x="150" y="48"/>
                      <a:pt x="150" y="44"/>
                      <a:pt x="146" y="46"/>
                    </a:cubicBezTo>
                    <a:cubicBezTo>
                      <a:pt x="152" y="55"/>
                      <a:pt x="143" y="70"/>
                      <a:pt x="162" y="74"/>
                    </a:cubicBezTo>
                    <a:cubicBezTo>
                      <a:pt x="158" y="66"/>
                      <a:pt x="155" y="58"/>
                      <a:pt x="152" y="51"/>
                    </a:cubicBezTo>
                    <a:cubicBezTo>
                      <a:pt x="158" y="52"/>
                      <a:pt x="162" y="50"/>
                      <a:pt x="166" y="48"/>
                    </a:cubicBezTo>
                    <a:cubicBezTo>
                      <a:pt x="170" y="47"/>
                      <a:pt x="173" y="40"/>
                      <a:pt x="177" y="44"/>
                    </a:cubicBezTo>
                    <a:cubicBezTo>
                      <a:pt x="181" y="47"/>
                      <a:pt x="179" y="53"/>
                      <a:pt x="178" y="58"/>
                    </a:cubicBezTo>
                    <a:cubicBezTo>
                      <a:pt x="177" y="59"/>
                      <a:pt x="177" y="60"/>
                      <a:pt x="177" y="63"/>
                    </a:cubicBezTo>
                    <a:cubicBezTo>
                      <a:pt x="185" y="60"/>
                      <a:pt x="190" y="61"/>
                      <a:pt x="188" y="70"/>
                    </a:cubicBezTo>
                    <a:cubicBezTo>
                      <a:pt x="195" y="86"/>
                      <a:pt x="201" y="102"/>
                      <a:pt x="204" y="119"/>
                    </a:cubicBezTo>
                    <a:cubicBezTo>
                      <a:pt x="193" y="120"/>
                      <a:pt x="181" y="119"/>
                      <a:pt x="169" y="122"/>
                    </a:cubicBezTo>
                    <a:cubicBezTo>
                      <a:pt x="157" y="125"/>
                      <a:pt x="145" y="123"/>
                      <a:pt x="134" y="121"/>
                    </a:cubicBezTo>
                    <a:cubicBezTo>
                      <a:pt x="123" y="119"/>
                      <a:pt x="112" y="113"/>
                      <a:pt x="100" y="113"/>
                    </a:cubicBezTo>
                    <a:cubicBezTo>
                      <a:pt x="106" y="119"/>
                      <a:pt x="114" y="119"/>
                      <a:pt x="121" y="122"/>
                    </a:cubicBezTo>
                    <a:cubicBezTo>
                      <a:pt x="137" y="128"/>
                      <a:pt x="153" y="132"/>
                      <a:pt x="170" y="125"/>
                    </a:cubicBezTo>
                    <a:cubicBezTo>
                      <a:pt x="173" y="123"/>
                      <a:pt x="178" y="122"/>
                      <a:pt x="179" y="129"/>
                    </a:cubicBezTo>
                    <a:cubicBezTo>
                      <a:pt x="169" y="132"/>
                      <a:pt x="161" y="137"/>
                      <a:pt x="156" y="146"/>
                    </a:cubicBezTo>
                    <a:cubicBezTo>
                      <a:pt x="164" y="141"/>
                      <a:pt x="174" y="138"/>
                      <a:pt x="179" y="129"/>
                    </a:cubicBezTo>
                    <a:cubicBezTo>
                      <a:pt x="193" y="122"/>
                      <a:pt x="207" y="123"/>
                      <a:pt x="222" y="127"/>
                    </a:cubicBezTo>
                    <a:cubicBezTo>
                      <a:pt x="205" y="111"/>
                      <a:pt x="199" y="93"/>
                      <a:pt x="204" y="71"/>
                    </a:cubicBezTo>
                    <a:cubicBezTo>
                      <a:pt x="206" y="70"/>
                      <a:pt x="208" y="69"/>
                      <a:pt x="210" y="67"/>
                    </a:cubicBezTo>
                    <a:cubicBezTo>
                      <a:pt x="216" y="69"/>
                      <a:pt x="215" y="74"/>
                      <a:pt x="215" y="78"/>
                    </a:cubicBezTo>
                    <a:cubicBezTo>
                      <a:pt x="215" y="78"/>
                      <a:pt x="214" y="78"/>
                      <a:pt x="214" y="79"/>
                    </a:cubicBezTo>
                    <a:cubicBezTo>
                      <a:pt x="214" y="78"/>
                      <a:pt x="215" y="78"/>
                      <a:pt x="215" y="78"/>
                    </a:cubicBezTo>
                    <a:cubicBezTo>
                      <a:pt x="218" y="77"/>
                      <a:pt x="221" y="76"/>
                      <a:pt x="224" y="75"/>
                    </a:cubicBezTo>
                    <a:cubicBezTo>
                      <a:pt x="226" y="77"/>
                      <a:pt x="228" y="80"/>
                      <a:pt x="229" y="83"/>
                    </a:cubicBezTo>
                    <a:cubicBezTo>
                      <a:pt x="231" y="90"/>
                      <a:pt x="226" y="88"/>
                      <a:pt x="222" y="87"/>
                    </a:cubicBezTo>
                    <a:cubicBezTo>
                      <a:pt x="222" y="87"/>
                      <a:pt x="222" y="87"/>
                      <a:pt x="221" y="87"/>
                    </a:cubicBezTo>
                    <a:cubicBezTo>
                      <a:pt x="222" y="87"/>
                      <a:pt x="222" y="87"/>
                      <a:pt x="222" y="88"/>
                    </a:cubicBezTo>
                    <a:cubicBezTo>
                      <a:pt x="229" y="99"/>
                      <a:pt x="233" y="112"/>
                      <a:pt x="231" y="126"/>
                    </a:cubicBezTo>
                    <a:cubicBezTo>
                      <a:pt x="234" y="111"/>
                      <a:pt x="238" y="97"/>
                      <a:pt x="230" y="83"/>
                    </a:cubicBezTo>
                    <a:cubicBezTo>
                      <a:pt x="230" y="79"/>
                      <a:pt x="229" y="75"/>
                      <a:pt x="229" y="71"/>
                    </a:cubicBezTo>
                    <a:cubicBezTo>
                      <a:pt x="230" y="68"/>
                      <a:pt x="232" y="68"/>
                      <a:pt x="234" y="69"/>
                    </a:cubicBezTo>
                    <a:cubicBezTo>
                      <a:pt x="235" y="73"/>
                      <a:pt x="235" y="78"/>
                      <a:pt x="242" y="77"/>
                    </a:cubicBezTo>
                    <a:cubicBezTo>
                      <a:pt x="250" y="95"/>
                      <a:pt x="253" y="114"/>
                      <a:pt x="246" y="132"/>
                    </a:cubicBezTo>
                    <a:cubicBezTo>
                      <a:pt x="243" y="140"/>
                      <a:pt x="244" y="143"/>
                      <a:pt x="251" y="148"/>
                    </a:cubicBezTo>
                    <a:cubicBezTo>
                      <a:pt x="281" y="172"/>
                      <a:pt x="307" y="199"/>
                      <a:pt x="327" y="231"/>
                    </a:cubicBezTo>
                    <a:cubicBezTo>
                      <a:pt x="330" y="236"/>
                      <a:pt x="334" y="241"/>
                      <a:pt x="337" y="246"/>
                    </a:cubicBezTo>
                    <a:cubicBezTo>
                      <a:pt x="335" y="230"/>
                      <a:pt x="332" y="214"/>
                      <a:pt x="329" y="199"/>
                    </a:cubicBezTo>
                    <a:cubicBezTo>
                      <a:pt x="318" y="154"/>
                      <a:pt x="308" y="109"/>
                      <a:pt x="292" y="65"/>
                    </a:cubicBezTo>
                    <a:cubicBezTo>
                      <a:pt x="292" y="61"/>
                      <a:pt x="293" y="58"/>
                      <a:pt x="297" y="55"/>
                    </a:cubicBezTo>
                    <a:cubicBezTo>
                      <a:pt x="298" y="64"/>
                      <a:pt x="308" y="67"/>
                      <a:pt x="311" y="75"/>
                    </a:cubicBezTo>
                    <a:close/>
                    <a:moveTo>
                      <a:pt x="53" y="49"/>
                    </a:moveTo>
                    <a:cubicBezTo>
                      <a:pt x="54" y="49"/>
                      <a:pt x="55" y="50"/>
                      <a:pt x="56" y="51"/>
                    </a:cubicBezTo>
                    <a:cubicBezTo>
                      <a:pt x="56" y="50"/>
                      <a:pt x="56" y="50"/>
                      <a:pt x="56" y="50"/>
                    </a:cubicBezTo>
                    <a:cubicBezTo>
                      <a:pt x="55" y="49"/>
                      <a:pt x="54" y="49"/>
                      <a:pt x="53" y="49"/>
                    </a:cubicBezTo>
                    <a:cubicBezTo>
                      <a:pt x="48" y="45"/>
                      <a:pt x="42" y="43"/>
                      <a:pt x="35" y="45"/>
                    </a:cubicBezTo>
                    <a:cubicBezTo>
                      <a:pt x="41" y="49"/>
                      <a:pt x="47" y="49"/>
                      <a:pt x="53" y="49"/>
                    </a:cubicBezTo>
                    <a:close/>
                    <a:moveTo>
                      <a:pt x="169" y="90"/>
                    </a:moveTo>
                    <a:cubicBezTo>
                      <a:pt x="169" y="90"/>
                      <a:pt x="170" y="90"/>
                      <a:pt x="170" y="90"/>
                    </a:cubicBezTo>
                    <a:cubicBezTo>
                      <a:pt x="170" y="90"/>
                      <a:pt x="169" y="90"/>
                      <a:pt x="169" y="90"/>
                    </a:cubicBezTo>
                    <a:cubicBezTo>
                      <a:pt x="169" y="88"/>
                      <a:pt x="169" y="87"/>
                      <a:pt x="169" y="85"/>
                    </a:cubicBezTo>
                    <a:cubicBezTo>
                      <a:pt x="169" y="83"/>
                      <a:pt x="168" y="80"/>
                      <a:pt x="166" y="79"/>
                    </a:cubicBezTo>
                    <a:cubicBezTo>
                      <a:pt x="165" y="79"/>
                      <a:pt x="163" y="79"/>
                      <a:pt x="163" y="80"/>
                    </a:cubicBezTo>
                    <a:cubicBezTo>
                      <a:pt x="161" y="83"/>
                      <a:pt x="162" y="86"/>
                      <a:pt x="164" y="88"/>
                    </a:cubicBezTo>
                    <a:cubicBezTo>
                      <a:pt x="165" y="89"/>
                      <a:pt x="167" y="89"/>
                      <a:pt x="169" y="90"/>
                    </a:cubicBezTo>
                    <a:close/>
                    <a:moveTo>
                      <a:pt x="188" y="162"/>
                    </a:moveTo>
                    <a:cubicBezTo>
                      <a:pt x="172" y="165"/>
                      <a:pt x="156" y="153"/>
                      <a:pt x="138" y="166"/>
                    </a:cubicBezTo>
                    <a:cubicBezTo>
                      <a:pt x="156" y="168"/>
                      <a:pt x="173" y="169"/>
                      <a:pt x="188" y="162"/>
                    </a:cubicBezTo>
                    <a:cubicBezTo>
                      <a:pt x="190" y="162"/>
                      <a:pt x="192" y="162"/>
                      <a:pt x="194" y="161"/>
                    </a:cubicBezTo>
                    <a:cubicBezTo>
                      <a:pt x="193" y="161"/>
                      <a:pt x="193" y="161"/>
                      <a:pt x="193" y="161"/>
                    </a:cubicBezTo>
                    <a:cubicBezTo>
                      <a:pt x="191" y="160"/>
                      <a:pt x="189" y="161"/>
                      <a:pt x="188" y="162"/>
                    </a:cubicBezTo>
                    <a:close/>
                    <a:moveTo>
                      <a:pt x="137" y="51"/>
                    </a:moveTo>
                    <a:cubicBezTo>
                      <a:pt x="138" y="54"/>
                      <a:pt x="139" y="57"/>
                      <a:pt x="142" y="57"/>
                    </a:cubicBezTo>
                    <a:cubicBezTo>
                      <a:pt x="143" y="58"/>
                      <a:pt x="144" y="57"/>
                      <a:pt x="144" y="55"/>
                    </a:cubicBezTo>
                    <a:cubicBezTo>
                      <a:pt x="143" y="52"/>
                      <a:pt x="141" y="51"/>
                      <a:pt x="138" y="51"/>
                    </a:cubicBezTo>
                    <a:cubicBezTo>
                      <a:pt x="128" y="33"/>
                      <a:pt x="111" y="34"/>
                      <a:pt x="94" y="36"/>
                    </a:cubicBezTo>
                    <a:cubicBezTo>
                      <a:pt x="109" y="39"/>
                      <a:pt x="122" y="49"/>
                      <a:pt x="137" y="51"/>
                    </a:cubicBezTo>
                    <a:close/>
                    <a:moveTo>
                      <a:pt x="72" y="71"/>
                    </a:moveTo>
                    <a:cubicBezTo>
                      <a:pt x="89" y="66"/>
                      <a:pt x="106" y="61"/>
                      <a:pt x="124" y="64"/>
                    </a:cubicBezTo>
                    <a:cubicBezTo>
                      <a:pt x="115" y="60"/>
                      <a:pt x="109" y="47"/>
                      <a:pt x="95" y="55"/>
                    </a:cubicBezTo>
                    <a:cubicBezTo>
                      <a:pt x="88" y="60"/>
                      <a:pt x="77" y="54"/>
                      <a:pt x="68" y="52"/>
                    </a:cubicBezTo>
                    <a:cubicBezTo>
                      <a:pt x="66" y="52"/>
                      <a:pt x="63" y="51"/>
                      <a:pt x="63" y="52"/>
                    </a:cubicBezTo>
                    <a:cubicBezTo>
                      <a:pt x="64" y="62"/>
                      <a:pt x="56" y="57"/>
                      <a:pt x="53" y="59"/>
                    </a:cubicBezTo>
                    <a:cubicBezTo>
                      <a:pt x="49" y="60"/>
                      <a:pt x="44" y="60"/>
                      <a:pt x="41" y="66"/>
                    </a:cubicBezTo>
                    <a:cubicBezTo>
                      <a:pt x="58" y="62"/>
                      <a:pt x="74" y="60"/>
                      <a:pt x="91" y="59"/>
                    </a:cubicBezTo>
                    <a:cubicBezTo>
                      <a:pt x="85" y="66"/>
                      <a:pt x="75" y="62"/>
                      <a:pt x="72" y="71"/>
                    </a:cubicBezTo>
                    <a:cubicBezTo>
                      <a:pt x="71" y="71"/>
                      <a:pt x="69" y="71"/>
                      <a:pt x="67" y="72"/>
                    </a:cubicBezTo>
                    <a:cubicBezTo>
                      <a:pt x="67" y="72"/>
                      <a:pt x="67" y="72"/>
                      <a:pt x="68" y="72"/>
                    </a:cubicBezTo>
                    <a:cubicBezTo>
                      <a:pt x="70" y="73"/>
                      <a:pt x="71" y="72"/>
                      <a:pt x="72" y="71"/>
                    </a:cubicBezTo>
                    <a:close/>
                    <a:moveTo>
                      <a:pt x="184" y="105"/>
                    </a:moveTo>
                    <a:cubicBezTo>
                      <a:pt x="162" y="105"/>
                      <a:pt x="143" y="98"/>
                      <a:pt x="125" y="88"/>
                    </a:cubicBezTo>
                    <a:cubicBezTo>
                      <a:pt x="126" y="94"/>
                      <a:pt x="134" y="93"/>
                      <a:pt x="136" y="99"/>
                    </a:cubicBezTo>
                    <a:cubicBezTo>
                      <a:pt x="113" y="95"/>
                      <a:pt x="90" y="91"/>
                      <a:pt x="68" y="87"/>
                    </a:cubicBezTo>
                    <a:cubicBezTo>
                      <a:pt x="68" y="88"/>
                      <a:pt x="68" y="89"/>
                      <a:pt x="67" y="90"/>
                    </a:cubicBezTo>
                    <a:cubicBezTo>
                      <a:pt x="106" y="97"/>
                      <a:pt x="143" y="110"/>
                      <a:pt x="184" y="105"/>
                    </a:cubicBezTo>
                    <a:close/>
                    <a:moveTo>
                      <a:pt x="189" y="151"/>
                    </a:moveTo>
                    <a:cubicBezTo>
                      <a:pt x="195" y="153"/>
                      <a:pt x="199" y="153"/>
                      <a:pt x="203" y="155"/>
                    </a:cubicBezTo>
                    <a:cubicBezTo>
                      <a:pt x="208" y="159"/>
                      <a:pt x="198" y="156"/>
                      <a:pt x="201" y="160"/>
                    </a:cubicBezTo>
                    <a:cubicBezTo>
                      <a:pt x="206" y="161"/>
                      <a:pt x="211" y="160"/>
                      <a:pt x="215" y="154"/>
                    </a:cubicBezTo>
                    <a:cubicBezTo>
                      <a:pt x="206" y="153"/>
                      <a:pt x="199" y="149"/>
                      <a:pt x="189" y="151"/>
                    </a:cubicBezTo>
                    <a:close/>
                    <a:moveTo>
                      <a:pt x="174" y="93"/>
                    </a:moveTo>
                    <a:cubicBezTo>
                      <a:pt x="178" y="97"/>
                      <a:pt x="179" y="101"/>
                      <a:pt x="185" y="98"/>
                    </a:cubicBezTo>
                    <a:cubicBezTo>
                      <a:pt x="183" y="95"/>
                      <a:pt x="181" y="92"/>
                      <a:pt x="174" y="93"/>
                    </a:cubicBezTo>
                    <a:close/>
                    <a:moveTo>
                      <a:pt x="118" y="84"/>
                    </a:moveTo>
                    <a:cubicBezTo>
                      <a:pt x="117" y="84"/>
                      <a:pt x="117" y="85"/>
                      <a:pt x="117" y="86"/>
                    </a:cubicBezTo>
                    <a:cubicBezTo>
                      <a:pt x="117" y="86"/>
                      <a:pt x="118" y="87"/>
                      <a:pt x="119" y="86"/>
                    </a:cubicBezTo>
                    <a:cubicBezTo>
                      <a:pt x="119" y="86"/>
                      <a:pt x="119" y="85"/>
                      <a:pt x="120" y="85"/>
                    </a:cubicBezTo>
                    <a:cubicBezTo>
                      <a:pt x="119" y="84"/>
                      <a:pt x="118" y="84"/>
                      <a:pt x="118" y="84"/>
                    </a:cubicBezTo>
                    <a:close/>
                    <a:moveTo>
                      <a:pt x="132" y="132"/>
                    </a:moveTo>
                    <a:cubicBezTo>
                      <a:pt x="132" y="133"/>
                      <a:pt x="132" y="133"/>
                      <a:pt x="131" y="134"/>
                    </a:cubicBezTo>
                    <a:cubicBezTo>
                      <a:pt x="132" y="134"/>
                      <a:pt x="133" y="135"/>
                      <a:pt x="133" y="135"/>
                    </a:cubicBezTo>
                    <a:cubicBezTo>
                      <a:pt x="134" y="135"/>
                      <a:pt x="134" y="134"/>
                      <a:pt x="134" y="133"/>
                    </a:cubicBezTo>
                    <a:cubicBezTo>
                      <a:pt x="133" y="133"/>
                      <a:pt x="133" y="132"/>
                      <a:pt x="132" y="13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9" name="Freeform 438">
                <a:extLst>
                  <a:ext uri="{FF2B5EF4-FFF2-40B4-BE49-F238E27FC236}">
                    <a16:creationId xmlns:a16="http://schemas.microsoft.com/office/drawing/2014/main" id="{45D90DA8-71E2-D17C-F191-170AD7530C67}"/>
                  </a:ext>
                </a:extLst>
              </p:cNvPr>
              <p:cNvSpPr/>
              <p:nvPr/>
            </p:nvSpPr>
            <p:spPr bwMode="auto">
              <a:xfrm>
                <a:off x="5549" y="1353"/>
                <a:ext cx="221" cy="397"/>
              </a:xfrm>
              <a:custGeom>
                <a:avLst/>
                <a:gdLst>
                  <a:gd name="T0" fmla="*/ 185 w 195"/>
                  <a:gd name="T1" fmla="*/ 345 h 350"/>
                  <a:gd name="T2" fmla="*/ 176 w 195"/>
                  <a:gd name="T3" fmla="*/ 342 h 350"/>
                  <a:gd name="T4" fmla="*/ 174 w 195"/>
                  <a:gd name="T5" fmla="*/ 339 h 350"/>
                  <a:gd name="T6" fmla="*/ 140 w 195"/>
                  <a:gd name="T7" fmla="*/ 336 h 350"/>
                  <a:gd name="T8" fmla="*/ 116 w 195"/>
                  <a:gd name="T9" fmla="*/ 317 h 350"/>
                  <a:gd name="T10" fmla="*/ 85 w 195"/>
                  <a:gd name="T11" fmla="*/ 311 h 350"/>
                  <a:gd name="T12" fmla="*/ 77 w 195"/>
                  <a:gd name="T13" fmla="*/ 305 h 350"/>
                  <a:gd name="T14" fmla="*/ 59 w 195"/>
                  <a:gd name="T15" fmla="*/ 311 h 350"/>
                  <a:gd name="T16" fmla="*/ 58 w 195"/>
                  <a:gd name="T17" fmla="*/ 284 h 350"/>
                  <a:gd name="T18" fmla="*/ 65 w 195"/>
                  <a:gd name="T19" fmla="*/ 264 h 350"/>
                  <a:gd name="T20" fmla="*/ 29 w 195"/>
                  <a:gd name="T21" fmla="*/ 264 h 350"/>
                  <a:gd name="T22" fmla="*/ 32 w 195"/>
                  <a:gd name="T23" fmla="*/ 222 h 350"/>
                  <a:gd name="T24" fmla="*/ 8 w 195"/>
                  <a:gd name="T25" fmla="*/ 217 h 350"/>
                  <a:gd name="T26" fmla="*/ 7 w 195"/>
                  <a:gd name="T27" fmla="*/ 206 h 350"/>
                  <a:gd name="T28" fmla="*/ 9 w 195"/>
                  <a:gd name="T29" fmla="*/ 171 h 350"/>
                  <a:gd name="T30" fmla="*/ 14 w 195"/>
                  <a:gd name="T31" fmla="*/ 154 h 350"/>
                  <a:gd name="T32" fmla="*/ 5 w 195"/>
                  <a:gd name="T33" fmla="*/ 144 h 350"/>
                  <a:gd name="T34" fmla="*/ 25 w 195"/>
                  <a:gd name="T35" fmla="*/ 132 h 350"/>
                  <a:gd name="T36" fmla="*/ 12 w 195"/>
                  <a:gd name="T37" fmla="*/ 120 h 350"/>
                  <a:gd name="T38" fmla="*/ 11 w 195"/>
                  <a:gd name="T39" fmla="*/ 116 h 350"/>
                  <a:gd name="T40" fmla="*/ 45 w 195"/>
                  <a:gd name="T41" fmla="*/ 113 h 350"/>
                  <a:gd name="T42" fmla="*/ 48 w 195"/>
                  <a:gd name="T43" fmla="*/ 105 h 350"/>
                  <a:gd name="T44" fmla="*/ 39 w 195"/>
                  <a:gd name="T45" fmla="*/ 81 h 350"/>
                  <a:gd name="T46" fmla="*/ 45 w 195"/>
                  <a:gd name="T47" fmla="*/ 82 h 350"/>
                  <a:gd name="T48" fmla="*/ 57 w 195"/>
                  <a:gd name="T49" fmla="*/ 61 h 350"/>
                  <a:gd name="T50" fmla="*/ 87 w 195"/>
                  <a:gd name="T51" fmla="*/ 47 h 350"/>
                  <a:gd name="T52" fmla="*/ 94 w 195"/>
                  <a:gd name="T53" fmla="*/ 32 h 350"/>
                  <a:gd name="T54" fmla="*/ 120 w 195"/>
                  <a:gd name="T55" fmla="*/ 29 h 350"/>
                  <a:gd name="T56" fmla="*/ 137 w 195"/>
                  <a:gd name="T57" fmla="*/ 24 h 350"/>
                  <a:gd name="T58" fmla="*/ 137 w 195"/>
                  <a:gd name="T59" fmla="*/ 12 h 350"/>
                  <a:gd name="T60" fmla="*/ 147 w 195"/>
                  <a:gd name="T61" fmla="*/ 17 h 350"/>
                  <a:gd name="T62" fmla="*/ 169 w 195"/>
                  <a:gd name="T63" fmla="*/ 13 h 350"/>
                  <a:gd name="T64" fmla="*/ 195 w 195"/>
                  <a:gd name="T65" fmla="*/ 21 h 350"/>
                  <a:gd name="T66" fmla="*/ 176 w 195"/>
                  <a:gd name="T67" fmla="*/ 79 h 350"/>
                  <a:gd name="T68" fmla="*/ 162 w 195"/>
                  <a:gd name="T69" fmla="*/ 79 h 350"/>
                  <a:gd name="T70" fmla="*/ 145 w 195"/>
                  <a:gd name="T71" fmla="*/ 80 h 350"/>
                  <a:gd name="T72" fmla="*/ 111 w 195"/>
                  <a:gd name="T73" fmla="*/ 99 h 350"/>
                  <a:gd name="T74" fmla="*/ 94 w 195"/>
                  <a:gd name="T75" fmla="*/ 122 h 350"/>
                  <a:gd name="T76" fmla="*/ 84 w 195"/>
                  <a:gd name="T77" fmla="*/ 121 h 350"/>
                  <a:gd name="T78" fmla="*/ 82 w 195"/>
                  <a:gd name="T79" fmla="*/ 137 h 350"/>
                  <a:gd name="T80" fmla="*/ 80 w 195"/>
                  <a:gd name="T81" fmla="*/ 159 h 350"/>
                  <a:gd name="T82" fmla="*/ 80 w 195"/>
                  <a:gd name="T83" fmla="*/ 203 h 350"/>
                  <a:gd name="T84" fmla="*/ 98 w 195"/>
                  <a:gd name="T85" fmla="*/ 231 h 350"/>
                  <a:gd name="T86" fmla="*/ 129 w 195"/>
                  <a:gd name="T87" fmla="*/ 259 h 350"/>
                  <a:gd name="T88" fmla="*/ 172 w 195"/>
                  <a:gd name="T89" fmla="*/ 277 h 350"/>
                  <a:gd name="T90" fmla="*/ 195 w 195"/>
                  <a:gd name="T91" fmla="*/ 277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5" h="350">
                    <a:moveTo>
                      <a:pt x="195" y="343"/>
                    </a:moveTo>
                    <a:cubicBezTo>
                      <a:pt x="191" y="339"/>
                      <a:pt x="187" y="335"/>
                      <a:pt x="185" y="345"/>
                    </a:cubicBezTo>
                    <a:cubicBezTo>
                      <a:pt x="184" y="350"/>
                      <a:pt x="180" y="348"/>
                      <a:pt x="176" y="348"/>
                    </a:cubicBezTo>
                    <a:cubicBezTo>
                      <a:pt x="176" y="346"/>
                      <a:pt x="176" y="344"/>
                      <a:pt x="176" y="342"/>
                    </a:cubicBezTo>
                    <a:cubicBezTo>
                      <a:pt x="176" y="341"/>
                      <a:pt x="176" y="341"/>
                      <a:pt x="176" y="341"/>
                    </a:cubicBezTo>
                    <a:cubicBezTo>
                      <a:pt x="175" y="340"/>
                      <a:pt x="174" y="339"/>
                      <a:pt x="174" y="339"/>
                    </a:cubicBezTo>
                    <a:cubicBezTo>
                      <a:pt x="170" y="332"/>
                      <a:pt x="172" y="324"/>
                      <a:pt x="166" y="316"/>
                    </a:cubicBezTo>
                    <a:cubicBezTo>
                      <a:pt x="161" y="328"/>
                      <a:pt x="147" y="328"/>
                      <a:pt x="140" y="336"/>
                    </a:cubicBezTo>
                    <a:cubicBezTo>
                      <a:pt x="124" y="348"/>
                      <a:pt x="124" y="348"/>
                      <a:pt x="118" y="331"/>
                    </a:cubicBezTo>
                    <a:cubicBezTo>
                      <a:pt x="118" y="326"/>
                      <a:pt x="120" y="321"/>
                      <a:pt x="116" y="317"/>
                    </a:cubicBezTo>
                    <a:cubicBezTo>
                      <a:pt x="113" y="309"/>
                      <a:pt x="119" y="301"/>
                      <a:pt x="116" y="291"/>
                    </a:cubicBezTo>
                    <a:cubicBezTo>
                      <a:pt x="108" y="303"/>
                      <a:pt x="96" y="306"/>
                      <a:pt x="85" y="311"/>
                    </a:cubicBezTo>
                    <a:cubicBezTo>
                      <a:pt x="84" y="311"/>
                      <a:pt x="84" y="310"/>
                      <a:pt x="84" y="309"/>
                    </a:cubicBezTo>
                    <a:cubicBezTo>
                      <a:pt x="84" y="305"/>
                      <a:pt x="82" y="303"/>
                      <a:pt x="77" y="305"/>
                    </a:cubicBezTo>
                    <a:cubicBezTo>
                      <a:pt x="74" y="307"/>
                      <a:pt x="71" y="308"/>
                      <a:pt x="67" y="309"/>
                    </a:cubicBezTo>
                    <a:cubicBezTo>
                      <a:pt x="65" y="310"/>
                      <a:pt x="62" y="310"/>
                      <a:pt x="59" y="311"/>
                    </a:cubicBezTo>
                    <a:cubicBezTo>
                      <a:pt x="52" y="312"/>
                      <a:pt x="51" y="310"/>
                      <a:pt x="54" y="303"/>
                    </a:cubicBezTo>
                    <a:cubicBezTo>
                      <a:pt x="56" y="297"/>
                      <a:pt x="63" y="292"/>
                      <a:pt x="58" y="284"/>
                    </a:cubicBezTo>
                    <a:cubicBezTo>
                      <a:pt x="64" y="281"/>
                      <a:pt x="64" y="274"/>
                      <a:pt x="66" y="269"/>
                    </a:cubicBezTo>
                    <a:cubicBezTo>
                      <a:pt x="67" y="267"/>
                      <a:pt x="67" y="263"/>
                      <a:pt x="65" y="264"/>
                    </a:cubicBezTo>
                    <a:cubicBezTo>
                      <a:pt x="56" y="267"/>
                      <a:pt x="47" y="262"/>
                      <a:pt x="39" y="269"/>
                    </a:cubicBezTo>
                    <a:cubicBezTo>
                      <a:pt x="35" y="269"/>
                      <a:pt x="32" y="271"/>
                      <a:pt x="29" y="264"/>
                    </a:cubicBezTo>
                    <a:cubicBezTo>
                      <a:pt x="27" y="256"/>
                      <a:pt x="18" y="250"/>
                      <a:pt x="20" y="239"/>
                    </a:cubicBezTo>
                    <a:cubicBezTo>
                      <a:pt x="25" y="234"/>
                      <a:pt x="30" y="230"/>
                      <a:pt x="32" y="222"/>
                    </a:cubicBezTo>
                    <a:cubicBezTo>
                      <a:pt x="25" y="221"/>
                      <a:pt x="18" y="220"/>
                      <a:pt x="12" y="220"/>
                    </a:cubicBezTo>
                    <a:cubicBezTo>
                      <a:pt x="10" y="219"/>
                      <a:pt x="9" y="218"/>
                      <a:pt x="8" y="217"/>
                    </a:cubicBezTo>
                    <a:cubicBezTo>
                      <a:pt x="4" y="216"/>
                      <a:pt x="0" y="215"/>
                      <a:pt x="0" y="211"/>
                    </a:cubicBezTo>
                    <a:cubicBezTo>
                      <a:pt x="0" y="207"/>
                      <a:pt x="4" y="207"/>
                      <a:pt x="7" y="206"/>
                    </a:cubicBezTo>
                    <a:cubicBezTo>
                      <a:pt x="12" y="203"/>
                      <a:pt x="16" y="199"/>
                      <a:pt x="19" y="194"/>
                    </a:cubicBezTo>
                    <a:cubicBezTo>
                      <a:pt x="1" y="184"/>
                      <a:pt x="1" y="184"/>
                      <a:pt x="9" y="171"/>
                    </a:cubicBezTo>
                    <a:cubicBezTo>
                      <a:pt x="16" y="171"/>
                      <a:pt x="25" y="169"/>
                      <a:pt x="27" y="164"/>
                    </a:cubicBezTo>
                    <a:cubicBezTo>
                      <a:pt x="28" y="159"/>
                      <a:pt x="19" y="156"/>
                      <a:pt x="14" y="154"/>
                    </a:cubicBezTo>
                    <a:cubicBezTo>
                      <a:pt x="13" y="151"/>
                      <a:pt x="12" y="150"/>
                      <a:pt x="9" y="149"/>
                    </a:cubicBezTo>
                    <a:cubicBezTo>
                      <a:pt x="9" y="147"/>
                      <a:pt x="8" y="145"/>
                      <a:pt x="5" y="144"/>
                    </a:cubicBezTo>
                    <a:cubicBezTo>
                      <a:pt x="1" y="137"/>
                      <a:pt x="6" y="138"/>
                      <a:pt x="10" y="138"/>
                    </a:cubicBezTo>
                    <a:cubicBezTo>
                      <a:pt x="16" y="137"/>
                      <a:pt x="23" y="137"/>
                      <a:pt x="25" y="132"/>
                    </a:cubicBezTo>
                    <a:cubicBezTo>
                      <a:pt x="26" y="127"/>
                      <a:pt x="18" y="126"/>
                      <a:pt x="15" y="122"/>
                    </a:cubicBezTo>
                    <a:cubicBezTo>
                      <a:pt x="15" y="121"/>
                      <a:pt x="13" y="121"/>
                      <a:pt x="12" y="120"/>
                    </a:cubicBezTo>
                    <a:cubicBezTo>
                      <a:pt x="12" y="120"/>
                      <a:pt x="12" y="120"/>
                      <a:pt x="12" y="120"/>
                    </a:cubicBezTo>
                    <a:cubicBezTo>
                      <a:pt x="12" y="118"/>
                      <a:pt x="12" y="117"/>
                      <a:pt x="11" y="116"/>
                    </a:cubicBezTo>
                    <a:cubicBezTo>
                      <a:pt x="19" y="115"/>
                      <a:pt x="26" y="114"/>
                      <a:pt x="33" y="113"/>
                    </a:cubicBezTo>
                    <a:cubicBezTo>
                      <a:pt x="37" y="113"/>
                      <a:pt x="41" y="113"/>
                      <a:pt x="45" y="113"/>
                    </a:cubicBezTo>
                    <a:cubicBezTo>
                      <a:pt x="47" y="113"/>
                      <a:pt x="50" y="114"/>
                      <a:pt x="51" y="111"/>
                    </a:cubicBezTo>
                    <a:cubicBezTo>
                      <a:pt x="52" y="108"/>
                      <a:pt x="50" y="106"/>
                      <a:pt x="48" y="105"/>
                    </a:cubicBezTo>
                    <a:cubicBezTo>
                      <a:pt x="40" y="99"/>
                      <a:pt x="39" y="90"/>
                      <a:pt x="38" y="82"/>
                    </a:cubicBezTo>
                    <a:cubicBezTo>
                      <a:pt x="39" y="81"/>
                      <a:pt x="39" y="81"/>
                      <a:pt x="39" y="81"/>
                    </a:cubicBezTo>
                    <a:cubicBezTo>
                      <a:pt x="40" y="81"/>
                      <a:pt x="40" y="81"/>
                      <a:pt x="40" y="81"/>
                    </a:cubicBezTo>
                    <a:cubicBezTo>
                      <a:pt x="42" y="81"/>
                      <a:pt x="44" y="82"/>
                      <a:pt x="45" y="82"/>
                    </a:cubicBezTo>
                    <a:cubicBezTo>
                      <a:pt x="60" y="82"/>
                      <a:pt x="60" y="82"/>
                      <a:pt x="57" y="68"/>
                    </a:cubicBezTo>
                    <a:cubicBezTo>
                      <a:pt x="56" y="66"/>
                      <a:pt x="54" y="63"/>
                      <a:pt x="57" y="61"/>
                    </a:cubicBezTo>
                    <a:cubicBezTo>
                      <a:pt x="60" y="59"/>
                      <a:pt x="64" y="60"/>
                      <a:pt x="68" y="62"/>
                    </a:cubicBezTo>
                    <a:cubicBezTo>
                      <a:pt x="87" y="69"/>
                      <a:pt x="89" y="67"/>
                      <a:pt x="87" y="47"/>
                    </a:cubicBezTo>
                    <a:cubicBezTo>
                      <a:pt x="86" y="46"/>
                      <a:pt x="87" y="44"/>
                      <a:pt x="86" y="43"/>
                    </a:cubicBezTo>
                    <a:cubicBezTo>
                      <a:pt x="80" y="32"/>
                      <a:pt x="93" y="32"/>
                      <a:pt x="94" y="32"/>
                    </a:cubicBezTo>
                    <a:cubicBezTo>
                      <a:pt x="109" y="37"/>
                      <a:pt x="105" y="27"/>
                      <a:pt x="104" y="20"/>
                    </a:cubicBezTo>
                    <a:cubicBezTo>
                      <a:pt x="112" y="20"/>
                      <a:pt x="115" y="25"/>
                      <a:pt x="120" y="29"/>
                    </a:cubicBezTo>
                    <a:cubicBezTo>
                      <a:pt x="124" y="32"/>
                      <a:pt x="125" y="41"/>
                      <a:pt x="130" y="39"/>
                    </a:cubicBezTo>
                    <a:cubicBezTo>
                      <a:pt x="135" y="37"/>
                      <a:pt x="135" y="29"/>
                      <a:pt x="137" y="24"/>
                    </a:cubicBezTo>
                    <a:cubicBezTo>
                      <a:pt x="137" y="22"/>
                      <a:pt x="137" y="20"/>
                      <a:pt x="137" y="18"/>
                    </a:cubicBezTo>
                    <a:cubicBezTo>
                      <a:pt x="137" y="16"/>
                      <a:pt x="137" y="14"/>
                      <a:pt x="137" y="12"/>
                    </a:cubicBezTo>
                    <a:cubicBezTo>
                      <a:pt x="138" y="11"/>
                      <a:pt x="138" y="10"/>
                      <a:pt x="139" y="9"/>
                    </a:cubicBezTo>
                    <a:cubicBezTo>
                      <a:pt x="143" y="11"/>
                      <a:pt x="146" y="13"/>
                      <a:pt x="147" y="17"/>
                    </a:cubicBezTo>
                    <a:cubicBezTo>
                      <a:pt x="153" y="19"/>
                      <a:pt x="154" y="28"/>
                      <a:pt x="159" y="27"/>
                    </a:cubicBezTo>
                    <a:cubicBezTo>
                      <a:pt x="165" y="26"/>
                      <a:pt x="165" y="17"/>
                      <a:pt x="169" y="13"/>
                    </a:cubicBezTo>
                    <a:cubicBezTo>
                      <a:pt x="173" y="9"/>
                      <a:pt x="173" y="4"/>
                      <a:pt x="174" y="0"/>
                    </a:cubicBezTo>
                    <a:cubicBezTo>
                      <a:pt x="184" y="4"/>
                      <a:pt x="187" y="16"/>
                      <a:pt x="195" y="21"/>
                    </a:cubicBezTo>
                    <a:cubicBezTo>
                      <a:pt x="195" y="41"/>
                      <a:pt x="195" y="61"/>
                      <a:pt x="195" y="82"/>
                    </a:cubicBezTo>
                    <a:cubicBezTo>
                      <a:pt x="189" y="81"/>
                      <a:pt x="184" y="68"/>
                      <a:pt x="176" y="79"/>
                    </a:cubicBezTo>
                    <a:cubicBezTo>
                      <a:pt x="176" y="80"/>
                      <a:pt x="173" y="78"/>
                      <a:pt x="171" y="78"/>
                    </a:cubicBezTo>
                    <a:cubicBezTo>
                      <a:pt x="168" y="76"/>
                      <a:pt x="165" y="75"/>
                      <a:pt x="162" y="79"/>
                    </a:cubicBezTo>
                    <a:cubicBezTo>
                      <a:pt x="159" y="83"/>
                      <a:pt x="155" y="82"/>
                      <a:pt x="151" y="80"/>
                    </a:cubicBezTo>
                    <a:cubicBezTo>
                      <a:pt x="149" y="79"/>
                      <a:pt x="147" y="77"/>
                      <a:pt x="145" y="80"/>
                    </a:cubicBezTo>
                    <a:cubicBezTo>
                      <a:pt x="137" y="89"/>
                      <a:pt x="127" y="95"/>
                      <a:pt x="115" y="97"/>
                    </a:cubicBezTo>
                    <a:cubicBezTo>
                      <a:pt x="114" y="97"/>
                      <a:pt x="111" y="98"/>
                      <a:pt x="111" y="99"/>
                    </a:cubicBezTo>
                    <a:cubicBezTo>
                      <a:pt x="111" y="109"/>
                      <a:pt x="103" y="111"/>
                      <a:pt x="97" y="116"/>
                    </a:cubicBezTo>
                    <a:cubicBezTo>
                      <a:pt x="96" y="118"/>
                      <a:pt x="95" y="120"/>
                      <a:pt x="94" y="122"/>
                    </a:cubicBezTo>
                    <a:cubicBezTo>
                      <a:pt x="93" y="123"/>
                      <a:pt x="93" y="123"/>
                      <a:pt x="93" y="123"/>
                    </a:cubicBezTo>
                    <a:cubicBezTo>
                      <a:pt x="90" y="122"/>
                      <a:pt x="87" y="120"/>
                      <a:pt x="84" y="121"/>
                    </a:cubicBezTo>
                    <a:cubicBezTo>
                      <a:pt x="77" y="122"/>
                      <a:pt x="65" y="115"/>
                      <a:pt x="65" y="120"/>
                    </a:cubicBezTo>
                    <a:cubicBezTo>
                      <a:pt x="64" y="127"/>
                      <a:pt x="73" y="134"/>
                      <a:pt x="82" y="137"/>
                    </a:cubicBezTo>
                    <a:cubicBezTo>
                      <a:pt x="82" y="137"/>
                      <a:pt x="83" y="137"/>
                      <a:pt x="84" y="137"/>
                    </a:cubicBezTo>
                    <a:cubicBezTo>
                      <a:pt x="86" y="145"/>
                      <a:pt x="87" y="152"/>
                      <a:pt x="80" y="159"/>
                    </a:cubicBezTo>
                    <a:cubicBezTo>
                      <a:pt x="76" y="163"/>
                      <a:pt x="72" y="169"/>
                      <a:pt x="75" y="177"/>
                    </a:cubicBezTo>
                    <a:cubicBezTo>
                      <a:pt x="78" y="185"/>
                      <a:pt x="86" y="192"/>
                      <a:pt x="80" y="203"/>
                    </a:cubicBezTo>
                    <a:cubicBezTo>
                      <a:pt x="78" y="206"/>
                      <a:pt x="82" y="209"/>
                      <a:pt x="84" y="212"/>
                    </a:cubicBezTo>
                    <a:cubicBezTo>
                      <a:pt x="90" y="218"/>
                      <a:pt x="96" y="224"/>
                      <a:pt x="98" y="231"/>
                    </a:cubicBezTo>
                    <a:cubicBezTo>
                      <a:pt x="102" y="244"/>
                      <a:pt x="106" y="250"/>
                      <a:pt x="119" y="250"/>
                    </a:cubicBezTo>
                    <a:cubicBezTo>
                      <a:pt x="126" y="251"/>
                      <a:pt x="128" y="253"/>
                      <a:pt x="129" y="259"/>
                    </a:cubicBezTo>
                    <a:cubicBezTo>
                      <a:pt x="129" y="266"/>
                      <a:pt x="133" y="270"/>
                      <a:pt x="140" y="270"/>
                    </a:cubicBezTo>
                    <a:cubicBezTo>
                      <a:pt x="151" y="270"/>
                      <a:pt x="165" y="258"/>
                      <a:pt x="172" y="277"/>
                    </a:cubicBezTo>
                    <a:cubicBezTo>
                      <a:pt x="172" y="277"/>
                      <a:pt x="173" y="277"/>
                      <a:pt x="174" y="277"/>
                    </a:cubicBezTo>
                    <a:cubicBezTo>
                      <a:pt x="181" y="271"/>
                      <a:pt x="188" y="280"/>
                      <a:pt x="195" y="277"/>
                    </a:cubicBezTo>
                    <a:cubicBezTo>
                      <a:pt x="195" y="299"/>
                      <a:pt x="195" y="321"/>
                      <a:pt x="195" y="34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0" name="Freeform 439">
                <a:extLst>
                  <a:ext uri="{FF2B5EF4-FFF2-40B4-BE49-F238E27FC236}">
                    <a16:creationId xmlns:a16="http://schemas.microsoft.com/office/drawing/2014/main" id="{71A83069-2536-321E-6D88-9AE49B5B1F81}"/>
                  </a:ext>
                </a:extLst>
              </p:cNvPr>
              <p:cNvSpPr>
                <a:spLocks noEditPoints="1"/>
              </p:cNvSpPr>
              <p:nvPr/>
            </p:nvSpPr>
            <p:spPr bwMode="auto">
              <a:xfrm>
                <a:off x="5526" y="1056"/>
                <a:ext cx="187" cy="315"/>
              </a:xfrm>
              <a:custGeom>
                <a:avLst/>
                <a:gdLst>
                  <a:gd name="T0" fmla="*/ 16 w 165"/>
                  <a:gd name="T1" fmla="*/ 7 h 278"/>
                  <a:gd name="T2" fmla="*/ 159 w 165"/>
                  <a:gd name="T3" fmla="*/ 271 h 278"/>
                  <a:gd name="T4" fmla="*/ 152 w 165"/>
                  <a:gd name="T5" fmla="*/ 254 h 278"/>
                  <a:gd name="T6" fmla="*/ 140 w 165"/>
                  <a:gd name="T7" fmla="*/ 156 h 278"/>
                  <a:gd name="T8" fmla="*/ 129 w 165"/>
                  <a:gd name="T9" fmla="*/ 161 h 278"/>
                  <a:gd name="T10" fmla="*/ 109 w 165"/>
                  <a:gd name="T11" fmla="*/ 119 h 278"/>
                  <a:gd name="T12" fmla="*/ 134 w 165"/>
                  <a:gd name="T13" fmla="*/ 188 h 278"/>
                  <a:gd name="T14" fmla="*/ 118 w 165"/>
                  <a:gd name="T15" fmla="*/ 181 h 278"/>
                  <a:gd name="T16" fmla="*/ 136 w 165"/>
                  <a:gd name="T17" fmla="*/ 206 h 278"/>
                  <a:gd name="T18" fmla="*/ 138 w 165"/>
                  <a:gd name="T19" fmla="*/ 218 h 278"/>
                  <a:gd name="T20" fmla="*/ 140 w 165"/>
                  <a:gd name="T21" fmla="*/ 252 h 278"/>
                  <a:gd name="T22" fmla="*/ 89 w 165"/>
                  <a:gd name="T23" fmla="*/ 175 h 278"/>
                  <a:gd name="T24" fmla="*/ 83 w 165"/>
                  <a:gd name="T25" fmla="*/ 175 h 278"/>
                  <a:gd name="T26" fmla="*/ 77 w 165"/>
                  <a:gd name="T27" fmla="*/ 178 h 278"/>
                  <a:gd name="T28" fmla="*/ 80 w 165"/>
                  <a:gd name="T29" fmla="*/ 182 h 278"/>
                  <a:gd name="T30" fmla="*/ 116 w 165"/>
                  <a:gd name="T31" fmla="*/ 225 h 278"/>
                  <a:gd name="T32" fmla="*/ 83 w 165"/>
                  <a:gd name="T33" fmla="*/ 211 h 278"/>
                  <a:gd name="T34" fmla="*/ 140 w 165"/>
                  <a:gd name="T35" fmla="*/ 252 h 278"/>
                  <a:gd name="T36" fmla="*/ 132 w 165"/>
                  <a:gd name="T37" fmla="*/ 274 h 278"/>
                  <a:gd name="T38" fmla="*/ 111 w 165"/>
                  <a:gd name="T39" fmla="*/ 262 h 278"/>
                  <a:gd name="T40" fmla="*/ 48 w 165"/>
                  <a:gd name="T41" fmla="*/ 176 h 278"/>
                  <a:gd name="T42" fmla="*/ 61 w 165"/>
                  <a:gd name="T43" fmla="*/ 179 h 278"/>
                  <a:gd name="T44" fmla="*/ 16 w 165"/>
                  <a:gd name="T45" fmla="*/ 70 h 278"/>
                  <a:gd name="T46" fmla="*/ 25 w 165"/>
                  <a:gd name="T47" fmla="*/ 55 h 278"/>
                  <a:gd name="T48" fmla="*/ 5 w 165"/>
                  <a:gd name="T49" fmla="*/ 0 h 278"/>
                  <a:gd name="T50" fmla="*/ 102 w 165"/>
                  <a:gd name="T51" fmla="*/ 155 h 278"/>
                  <a:gd name="T52" fmla="*/ 102 w 165"/>
                  <a:gd name="T53" fmla="*/ 155 h 278"/>
                  <a:gd name="T54" fmla="*/ 97 w 165"/>
                  <a:gd name="T55" fmla="*/ 148 h 278"/>
                  <a:gd name="T56" fmla="*/ 93 w 165"/>
                  <a:gd name="T57" fmla="*/ 145 h 278"/>
                  <a:gd name="T58" fmla="*/ 99 w 165"/>
                  <a:gd name="T59" fmla="*/ 153 h 278"/>
                  <a:gd name="T60" fmla="*/ 117 w 165"/>
                  <a:gd name="T61" fmla="*/ 115 h 278"/>
                  <a:gd name="T62" fmla="*/ 116 w 165"/>
                  <a:gd name="T63" fmla="*/ 112 h 278"/>
                  <a:gd name="T64" fmla="*/ 114 w 165"/>
                  <a:gd name="T65" fmla="*/ 107 h 278"/>
                  <a:gd name="T66" fmla="*/ 58 w 165"/>
                  <a:gd name="T67" fmla="*/ 49 h 278"/>
                  <a:gd name="T68" fmla="*/ 58 w 165"/>
                  <a:gd name="T69" fmla="*/ 49 h 278"/>
                  <a:gd name="T70" fmla="*/ 54 w 165"/>
                  <a:gd name="T71" fmla="*/ 46 h 278"/>
                  <a:gd name="T72" fmla="*/ 68 w 165"/>
                  <a:gd name="T73" fmla="*/ 172 h 278"/>
                  <a:gd name="T74" fmla="*/ 64 w 165"/>
                  <a:gd name="T75" fmla="*/ 170 h 278"/>
                  <a:gd name="T76" fmla="*/ 71 w 165"/>
                  <a:gd name="T77" fmla="*/ 176 h 278"/>
                  <a:gd name="T78" fmla="*/ 68 w 165"/>
                  <a:gd name="T79" fmla="*/ 172 h 278"/>
                  <a:gd name="T80" fmla="*/ 73 w 165"/>
                  <a:gd name="T81" fmla="*/ 124 h 278"/>
                  <a:gd name="T82" fmla="*/ 67 w 165"/>
                  <a:gd name="T83" fmla="*/ 97 h 278"/>
                  <a:gd name="T84" fmla="*/ 73 w 165"/>
                  <a:gd name="T85" fmla="*/ 124 h 278"/>
                  <a:gd name="T86" fmla="*/ 38 w 165"/>
                  <a:gd name="T87" fmla="*/ 99 h 278"/>
                  <a:gd name="T88" fmla="*/ 63 w 165"/>
                  <a:gd name="T89" fmla="*/ 56 h 278"/>
                  <a:gd name="T90" fmla="*/ 63 w 165"/>
                  <a:gd name="T91" fmla="*/ 56 h 278"/>
                  <a:gd name="T92" fmla="*/ 97 w 165"/>
                  <a:gd name="T93" fmla="*/ 105 h 278"/>
                  <a:gd name="T94" fmla="*/ 103 w 165"/>
                  <a:gd name="T95" fmla="*/ 103 h 278"/>
                  <a:gd name="T96" fmla="*/ 79 w 165"/>
                  <a:gd name="T97" fmla="*/ 60 h 278"/>
                  <a:gd name="T98" fmla="*/ 63 w 165"/>
                  <a:gd name="T99" fmla="*/ 56 h 278"/>
                  <a:gd name="T100" fmla="*/ 60 w 165"/>
                  <a:gd name="T101" fmla="*/ 142 h 278"/>
                  <a:gd name="T102" fmla="*/ 138 w 165"/>
                  <a:gd name="T103" fmla="*/ 133 h 278"/>
                  <a:gd name="T104" fmla="*/ 138 w 165"/>
                  <a:gd name="T105" fmla="*/ 133 h 278"/>
                  <a:gd name="T106" fmla="*/ 117 w 165"/>
                  <a:gd name="T107" fmla="*/ 176 h 278"/>
                  <a:gd name="T108" fmla="*/ 30 w 165"/>
                  <a:gd name="T109" fmla="*/ 97 h 278"/>
                  <a:gd name="T110" fmla="*/ 30 w 165"/>
                  <a:gd name="T111" fmla="*/ 93 h 278"/>
                  <a:gd name="T112" fmla="*/ 30 w 165"/>
                  <a:gd name="T113" fmla="*/ 97 h 278"/>
                  <a:gd name="T114" fmla="*/ 105 w 165"/>
                  <a:gd name="T115" fmla="*/ 113 h 278"/>
                  <a:gd name="T116" fmla="*/ 106 w 165"/>
                  <a:gd name="T117" fmla="*/ 115 h 278"/>
                  <a:gd name="T118" fmla="*/ 112 w 165"/>
                  <a:gd name="T119" fmla="*/ 99 h 278"/>
                  <a:gd name="T120" fmla="*/ 113 w 165"/>
                  <a:gd name="T121" fmla="*/ 100 h 278"/>
                  <a:gd name="T122" fmla="*/ 112 w 165"/>
                  <a:gd name="T123" fmla="*/ 99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5" h="278">
                    <a:moveTo>
                      <a:pt x="5" y="0"/>
                    </a:moveTo>
                    <a:cubicBezTo>
                      <a:pt x="7" y="5"/>
                      <a:pt x="12" y="5"/>
                      <a:pt x="16" y="7"/>
                    </a:cubicBezTo>
                    <a:cubicBezTo>
                      <a:pt x="105" y="44"/>
                      <a:pt x="151" y="111"/>
                      <a:pt x="162" y="205"/>
                    </a:cubicBezTo>
                    <a:cubicBezTo>
                      <a:pt x="165" y="228"/>
                      <a:pt x="163" y="250"/>
                      <a:pt x="159" y="271"/>
                    </a:cubicBezTo>
                    <a:cubicBezTo>
                      <a:pt x="158" y="272"/>
                      <a:pt x="158" y="273"/>
                      <a:pt x="157" y="274"/>
                    </a:cubicBezTo>
                    <a:cubicBezTo>
                      <a:pt x="148" y="269"/>
                      <a:pt x="154" y="261"/>
                      <a:pt x="152" y="254"/>
                    </a:cubicBezTo>
                    <a:cubicBezTo>
                      <a:pt x="145" y="225"/>
                      <a:pt x="148" y="195"/>
                      <a:pt x="148" y="166"/>
                    </a:cubicBezTo>
                    <a:cubicBezTo>
                      <a:pt x="148" y="159"/>
                      <a:pt x="149" y="159"/>
                      <a:pt x="140" y="156"/>
                    </a:cubicBezTo>
                    <a:cubicBezTo>
                      <a:pt x="142" y="171"/>
                      <a:pt x="145" y="186"/>
                      <a:pt x="142" y="202"/>
                    </a:cubicBezTo>
                    <a:cubicBezTo>
                      <a:pt x="138" y="187"/>
                      <a:pt x="135" y="173"/>
                      <a:pt x="129" y="161"/>
                    </a:cubicBezTo>
                    <a:cubicBezTo>
                      <a:pt x="125" y="152"/>
                      <a:pt x="127" y="143"/>
                      <a:pt x="124" y="134"/>
                    </a:cubicBezTo>
                    <a:cubicBezTo>
                      <a:pt x="121" y="126"/>
                      <a:pt x="111" y="127"/>
                      <a:pt x="109" y="119"/>
                    </a:cubicBezTo>
                    <a:cubicBezTo>
                      <a:pt x="106" y="122"/>
                      <a:pt x="108" y="124"/>
                      <a:pt x="109" y="125"/>
                    </a:cubicBezTo>
                    <a:cubicBezTo>
                      <a:pt x="120" y="145"/>
                      <a:pt x="127" y="166"/>
                      <a:pt x="134" y="188"/>
                    </a:cubicBezTo>
                    <a:cubicBezTo>
                      <a:pt x="137" y="196"/>
                      <a:pt x="134" y="195"/>
                      <a:pt x="128" y="194"/>
                    </a:cubicBezTo>
                    <a:cubicBezTo>
                      <a:pt x="127" y="183"/>
                      <a:pt x="127" y="183"/>
                      <a:pt x="118" y="181"/>
                    </a:cubicBezTo>
                    <a:cubicBezTo>
                      <a:pt x="122" y="186"/>
                      <a:pt x="123" y="191"/>
                      <a:pt x="128" y="194"/>
                    </a:cubicBezTo>
                    <a:cubicBezTo>
                      <a:pt x="129" y="199"/>
                      <a:pt x="129" y="204"/>
                      <a:pt x="136" y="206"/>
                    </a:cubicBezTo>
                    <a:cubicBezTo>
                      <a:pt x="136" y="206"/>
                      <a:pt x="136" y="206"/>
                      <a:pt x="136" y="206"/>
                    </a:cubicBezTo>
                    <a:cubicBezTo>
                      <a:pt x="135" y="210"/>
                      <a:pt x="136" y="215"/>
                      <a:pt x="138" y="218"/>
                    </a:cubicBezTo>
                    <a:cubicBezTo>
                      <a:pt x="144" y="227"/>
                      <a:pt x="145" y="238"/>
                      <a:pt x="147" y="247"/>
                    </a:cubicBezTo>
                    <a:cubicBezTo>
                      <a:pt x="149" y="256"/>
                      <a:pt x="145" y="254"/>
                      <a:pt x="140" y="252"/>
                    </a:cubicBezTo>
                    <a:cubicBezTo>
                      <a:pt x="136" y="238"/>
                      <a:pt x="127" y="228"/>
                      <a:pt x="116" y="218"/>
                    </a:cubicBezTo>
                    <a:cubicBezTo>
                      <a:pt x="110" y="202"/>
                      <a:pt x="97" y="190"/>
                      <a:pt x="89" y="175"/>
                    </a:cubicBezTo>
                    <a:cubicBezTo>
                      <a:pt x="85" y="169"/>
                      <a:pt x="82" y="162"/>
                      <a:pt x="74" y="159"/>
                    </a:cubicBezTo>
                    <a:cubicBezTo>
                      <a:pt x="76" y="165"/>
                      <a:pt x="80" y="170"/>
                      <a:pt x="83" y="175"/>
                    </a:cubicBezTo>
                    <a:cubicBezTo>
                      <a:pt x="85" y="178"/>
                      <a:pt x="85" y="181"/>
                      <a:pt x="80" y="182"/>
                    </a:cubicBezTo>
                    <a:cubicBezTo>
                      <a:pt x="80" y="180"/>
                      <a:pt x="80" y="178"/>
                      <a:pt x="77" y="178"/>
                    </a:cubicBezTo>
                    <a:cubicBezTo>
                      <a:pt x="77" y="178"/>
                      <a:pt x="76" y="178"/>
                      <a:pt x="76" y="179"/>
                    </a:cubicBezTo>
                    <a:cubicBezTo>
                      <a:pt x="76" y="181"/>
                      <a:pt x="78" y="181"/>
                      <a:pt x="80" y="182"/>
                    </a:cubicBezTo>
                    <a:cubicBezTo>
                      <a:pt x="90" y="196"/>
                      <a:pt x="102" y="208"/>
                      <a:pt x="116" y="218"/>
                    </a:cubicBezTo>
                    <a:cubicBezTo>
                      <a:pt x="116" y="220"/>
                      <a:pt x="116" y="223"/>
                      <a:pt x="116" y="225"/>
                    </a:cubicBezTo>
                    <a:cubicBezTo>
                      <a:pt x="116" y="225"/>
                      <a:pt x="116" y="225"/>
                      <a:pt x="116" y="225"/>
                    </a:cubicBezTo>
                    <a:cubicBezTo>
                      <a:pt x="105" y="221"/>
                      <a:pt x="96" y="213"/>
                      <a:pt x="83" y="211"/>
                    </a:cubicBezTo>
                    <a:cubicBezTo>
                      <a:pt x="90" y="221"/>
                      <a:pt x="100" y="222"/>
                      <a:pt x="108" y="227"/>
                    </a:cubicBezTo>
                    <a:cubicBezTo>
                      <a:pt x="119" y="234"/>
                      <a:pt x="128" y="246"/>
                      <a:pt x="140" y="252"/>
                    </a:cubicBezTo>
                    <a:cubicBezTo>
                      <a:pt x="139" y="259"/>
                      <a:pt x="149" y="263"/>
                      <a:pt x="145" y="271"/>
                    </a:cubicBezTo>
                    <a:cubicBezTo>
                      <a:pt x="142" y="278"/>
                      <a:pt x="137" y="278"/>
                      <a:pt x="132" y="274"/>
                    </a:cubicBezTo>
                    <a:cubicBezTo>
                      <a:pt x="126" y="270"/>
                      <a:pt x="119" y="267"/>
                      <a:pt x="113" y="263"/>
                    </a:cubicBezTo>
                    <a:cubicBezTo>
                      <a:pt x="112" y="263"/>
                      <a:pt x="112" y="263"/>
                      <a:pt x="111" y="262"/>
                    </a:cubicBezTo>
                    <a:cubicBezTo>
                      <a:pt x="111" y="262"/>
                      <a:pt x="110" y="261"/>
                      <a:pt x="110" y="261"/>
                    </a:cubicBezTo>
                    <a:cubicBezTo>
                      <a:pt x="78" y="242"/>
                      <a:pt x="61" y="212"/>
                      <a:pt x="48" y="176"/>
                    </a:cubicBezTo>
                    <a:cubicBezTo>
                      <a:pt x="53" y="178"/>
                      <a:pt x="56" y="179"/>
                      <a:pt x="59" y="180"/>
                    </a:cubicBezTo>
                    <a:cubicBezTo>
                      <a:pt x="60" y="180"/>
                      <a:pt x="60" y="180"/>
                      <a:pt x="61" y="179"/>
                    </a:cubicBezTo>
                    <a:cubicBezTo>
                      <a:pt x="55" y="173"/>
                      <a:pt x="50" y="166"/>
                      <a:pt x="45" y="160"/>
                    </a:cubicBezTo>
                    <a:cubicBezTo>
                      <a:pt x="22" y="134"/>
                      <a:pt x="18" y="103"/>
                      <a:pt x="16" y="70"/>
                    </a:cubicBezTo>
                    <a:cubicBezTo>
                      <a:pt x="15" y="68"/>
                      <a:pt x="14" y="63"/>
                      <a:pt x="20" y="64"/>
                    </a:cubicBezTo>
                    <a:cubicBezTo>
                      <a:pt x="32" y="67"/>
                      <a:pt x="27" y="60"/>
                      <a:pt x="25" y="55"/>
                    </a:cubicBezTo>
                    <a:cubicBezTo>
                      <a:pt x="17" y="37"/>
                      <a:pt x="8" y="19"/>
                      <a:pt x="0" y="0"/>
                    </a:cubicBezTo>
                    <a:cubicBezTo>
                      <a:pt x="2" y="0"/>
                      <a:pt x="3" y="0"/>
                      <a:pt x="5" y="0"/>
                    </a:cubicBezTo>
                    <a:close/>
                    <a:moveTo>
                      <a:pt x="99" y="153"/>
                    </a:moveTo>
                    <a:cubicBezTo>
                      <a:pt x="100" y="153"/>
                      <a:pt x="101" y="154"/>
                      <a:pt x="102" y="155"/>
                    </a:cubicBezTo>
                    <a:cubicBezTo>
                      <a:pt x="102" y="160"/>
                      <a:pt x="105" y="163"/>
                      <a:pt x="112" y="164"/>
                    </a:cubicBezTo>
                    <a:cubicBezTo>
                      <a:pt x="109" y="158"/>
                      <a:pt x="107" y="155"/>
                      <a:pt x="102" y="155"/>
                    </a:cubicBezTo>
                    <a:cubicBezTo>
                      <a:pt x="101" y="154"/>
                      <a:pt x="100" y="153"/>
                      <a:pt x="99" y="153"/>
                    </a:cubicBezTo>
                    <a:cubicBezTo>
                      <a:pt x="99" y="151"/>
                      <a:pt x="99" y="149"/>
                      <a:pt x="97" y="148"/>
                    </a:cubicBezTo>
                    <a:cubicBezTo>
                      <a:pt x="97" y="146"/>
                      <a:pt x="97" y="144"/>
                      <a:pt x="94" y="144"/>
                    </a:cubicBezTo>
                    <a:cubicBezTo>
                      <a:pt x="94" y="144"/>
                      <a:pt x="93" y="145"/>
                      <a:pt x="93" y="145"/>
                    </a:cubicBezTo>
                    <a:cubicBezTo>
                      <a:pt x="93" y="148"/>
                      <a:pt x="95" y="148"/>
                      <a:pt x="97" y="148"/>
                    </a:cubicBezTo>
                    <a:cubicBezTo>
                      <a:pt x="97" y="150"/>
                      <a:pt x="97" y="152"/>
                      <a:pt x="99" y="153"/>
                    </a:cubicBezTo>
                    <a:close/>
                    <a:moveTo>
                      <a:pt x="116" y="112"/>
                    </a:moveTo>
                    <a:cubicBezTo>
                      <a:pt x="117" y="113"/>
                      <a:pt x="117" y="114"/>
                      <a:pt x="117" y="115"/>
                    </a:cubicBezTo>
                    <a:cubicBezTo>
                      <a:pt x="117" y="115"/>
                      <a:pt x="118" y="114"/>
                      <a:pt x="118" y="114"/>
                    </a:cubicBezTo>
                    <a:cubicBezTo>
                      <a:pt x="117" y="113"/>
                      <a:pt x="117" y="112"/>
                      <a:pt x="116" y="112"/>
                    </a:cubicBezTo>
                    <a:cubicBezTo>
                      <a:pt x="116" y="110"/>
                      <a:pt x="116" y="108"/>
                      <a:pt x="115" y="106"/>
                    </a:cubicBezTo>
                    <a:cubicBezTo>
                      <a:pt x="115" y="106"/>
                      <a:pt x="114" y="107"/>
                      <a:pt x="114" y="107"/>
                    </a:cubicBezTo>
                    <a:cubicBezTo>
                      <a:pt x="114" y="109"/>
                      <a:pt x="114" y="110"/>
                      <a:pt x="116" y="112"/>
                    </a:cubicBezTo>
                    <a:close/>
                    <a:moveTo>
                      <a:pt x="58" y="49"/>
                    </a:moveTo>
                    <a:cubicBezTo>
                      <a:pt x="59" y="49"/>
                      <a:pt x="59" y="49"/>
                      <a:pt x="59" y="49"/>
                    </a:cubicBezTo>
                    <a:cubicBezTo>
                      <a:pt x="59" y="49"/>
                      <a:pt x="59" y="49"/>
                      <a:pt x="58" y="49"/>
                    </a:cubicBezTo>
                    <a:cubicBezTo>
                      <a:pt x="58" y="47"/>
                      <a:pt x="58" y="45"/>
                      <a:pt x="55" y="45"/>
                    </a:cubicBezTo>
                    <a:cubicBezTo>
                      <a:pt x="55" y="45"/>
                      <a:pt x="54" y="46"/>
                      <a:pt x="54" y="46"/>
                    </a:cubicBezTo>
                    <a:cubicBezTo>
                      <a:pt x="54" y="48"/>
                      <a:pt x="56" y="48"/>
                      <a:pt x="58" y="49"/>
                    </a:cubicBezTo>
                    <a:close/>
                    <a:moveTo>
                      <a:pt x="68" y="172"/>
                    </a:moveTo>
                    <a:cubicBezTo>
                      <a:pt x="68" y="170"/>
                      <a:pt x="68" y="169"/>
                      <a:pt x="66" y="168"/>
                    </a:cubicBezTo>
                    <a:cubicBezTo>
                      <a:pt x="65" y="168"/>
                      <a:pt x="64" y="169"/>
                      <a:pt x="64" y="170"/>
                    </a:cubicBezTo>
                    <a:cubicBezTo>
                      <a:pt x="65" y="172"/>
                      <a:pt x="66" y="172"/>
                      <a:pt x="68" y="172"/>
                    </a:cubicBezTo>
                    <a:cubicBezTo>
                      <a:pt x="68" y="174"/>
                      <a:pt x="68" y="176"/>
                      <a:pt x="71" y="176"/>
                    </a:cubicBezTo>
                    <a:cubicBezTo>
                      <a:pt x="71" y="176"/>
                      <a:pt x="72" y="175"/>
                      <a:pt x="72" y="175"/>
                    </a:cubicBezTo>
                    <a:cubicBezTo>
                      <a:pt x="72" y="172"/>
                      <a:pt x="70" y="172"/>
                      <a:pt x="68" y="172"/>
                    </a:cubicBezTo>
                    <a:close/>
                    <a:moveTo>
                      <a:pt x="68" y="119"/>
                    </a:moveTo>
                    <a:cubicBezTo>
                      <a:pt x="68" y="122"/>
                      <a:pt x="70" y="124"/>
                      <a:pt x="73" y="124"/>
                    </a:cubicBezTo>
                    <a:cubicBezTo>
                      <a:pt x="74" y="131"/>
                      <a:pt x="79" y="134"/>
                      <a:pt x="88" y="136"/>
                    </a:cubicBezTo>
                    <a:cubicBezTo>
                      <a:pt x="80" y="122"/>
                      <a:pt x="77" y="109"/>
                      <a:pt x="67" y="97"/>
                    </a:cubicBezTo>
                    <a:cubicBezTo>
                      <a:pt x="66" y="106"/>
                      <a:pt x="71" y="111"/>
                      <a:pt x="74" y="116"/>
                    </a:cubicBezTo>
                    <a:cubicBezTo>
                      <a:pt x="76" y="119"/>
                      <a:pt x="80" y="122"/>
                      <a:pt x="73" y="124"/>
                    </a:cubicBezTo>
                    <a:cubicBezTo>
                      <a:pt x="73" y="120"/>
                      <a:pt x="71" y="119"/>
                      <a:pt x="68" y="119"/>
                    </a:cubicBezTo>
                    <a:cubicBezTo>
                      <a:pt x="61" y="107"/>
                      <a:pt x="50" y="102"/>
                      <a:pt x="38" y="99"/>
                    </a:cubicBezTo>
                    <a:cubicBezTo>
                      <a:pt x="46" y="108"/>
                      <a:pt x="57" y="114"/>
                      <a:pt x="68" y="119"/>
                    </a:cubicBezTo>
                    <a:close/>
                    <a:moveTo>
                      <a:pt x="63" y="56"/>
                    </a:moveTo>
                    <a:cubicBezTo>
                      <a:pt x="63" y="56"/>
                      <a:pt x="62" y="55"/>
                      <a:pt x="62" y="55"/>
                    </a:cubicBezTo>
                    <a:cubicBezTo>
                      <a:pt x="62" y="55"/>
                      <a:pt x="63" y="56"/>
                      <a:pt x="63" y="56"/>
                    </a:cubicBezTo>
                    <a:cubicBezTo>
                      <a:pt x="60" y="65"/>
                      <a:pt x="54" y="51"/>
                      <a:pt x="50" y="59"/>
                    </a:cubicBezTo>
                    <a:cubicBezTo>
                      <a:pt x="69" y="70"/>
                      <a:pt x="84" y="87"/>
                      <a:pt x="97" y="105"/>
                    </a:cubicBezTo>
                    <a:cubicBezTo>
                      <a:pt x="99" y="107"/>
                      <a:pt x="100" y="110"/>
                      <a:pt x="103" y="107"/>
                    </a:cubicBezTo>
                    <a:cubicBezTo>
                      <a:pt x="104" y="106"/>
                      <a:pt x="104" y="104"/>
                      <a:pt x="103" y="103"/>
                    </a:cubicBezTo>
                    <a:cubicBezTo>
                      <a:pt x="93" y="92"/>
                      <a:pt x="87" y="78"/>
                      <a:pt x="80" y="66"/>
                    </a:cubicBezTo>
                    <a:cubicBezTo>
                      <a:pt x="80" y="64"/>
                      <a:pt x="80" y="61"/>
                      <a:pt x="79" y="60"/>
                    </a:cubicBezTo>
                    <a:cubicBezTo>
                      <a:pt x="77" y="59"/>
                      <a:pt x="76" y="62"/>
                      <a:pt x="75" y="63"/>
                    </a:cubicBezTo>
                    <a:cubicBezTo>
                      <a:pt x="70" y="63"/>
                      <a:pt x="69" y="55"/>
                      <a:pt x="63" y="56"/>
                    </a:cubicBezTo>
                    <a:close/>
                    <a:moveTo>
                      <a:pt x="70" y="155"/>
                    </a:moveTo>
                    <a:cubicBezTo>
                      <a:pt x="69" y="144"/>
                      <a:pt x="69" y="144"/>
                      <a:pt x="60" y="142"/>
                    </a:cubicBezTo>
                    <a:cubicBezTo>
                      <a:pt x="64" y="147"/>
                      <a:pt x="67" y="151"/>
                      <a:pt x="70" y="155"/>
                    </a:cubicBezTo>
                    <a:close/>
                    <a:moveTo>
                      <a:pt x="138" y="133"/>
                    </a:moveTo>
                    <a:cubicBezTo>
                      <a:pt x="134" y="140"/>
                      <a:pt x="139" y="143"/>
                      <a:pt x="139" y="148"/>
                    </a:cubicBezTo>
                    <a:cubicBezTo>
                      <a:pt x="141" y="143"/>
                      <a:pt x="141" y="139"/>
                      <a:pt x="138" y="133"/>
                    </a:cubicBezTo>
                    <a:close/>
                    <a:moveTo>
                      <a:pt x="113" y="168"/>
                    </a:moveTo>
                    <a:cubicBezTo>
                      <a:pt x="112" y="172"/>
                      <a:pt x="113" y="175"/>
                      <a:pt x="117" y="176"/>
                    </a:cubicBezTo>
                    <a:cubicBezTo>
                      <a:pt x="118" y="172"/>
                      <a:pt x="117" y="169"/>
                      <a:pt x="113" y="168"/>
                    </a:cubicBezTo>
                    <a:close/>
                    <a:moveTo>
                      <a:pt x="30" y="97"/>
                    </a:moveTo>
                    <a:cubicBezTo>
                      <a:pt x="31" y="96"/>
                      <a:pt x="33" y="96"/>
                      <a:pt x="33" y="95"/>
                    </a:cubicBezTo>
                    <a:cubicBezTo>
                      <a:pt x="33" y="94"/>
                      <a:pt x="32" y="93"/>
                      <a:pt x="30" y="93"/>
                    </a:cubicBezTo>
                    <a:cubicBezTo>
                      <a:pt x="30" y="93"/>
                      <a:pt x="28" y="94"/>
                      <a:pt x="28" y="94"/>
                    </a:cubicBezTo>
                    <a:cubicBezTo>
                      <a:pt x="28" y="95"/>
                      <a:pt x="29" y="96"/>
                      <a:pt x="30" y="97"/>
                    </a:cubicBezTo>
                    <a:close/>
                    <a:moveTo>
                      <a:pt x="106" y="114"/>
                    </a:moveTo>
                    <a:cubicBezTo>
                      <a:pt x="106" y="114"/>
                      <a:pt x="106" y="113"/>
                      <a:pt x="105" y="113"/>
                    </a:cubicBezTo>
                    <a:cubicBezTo>
                      <a:pt x="105" y="114"/>
                      <a:pt x="105" y="114"/>
                      <a:pt x="105" y="115"/>
                    </a:cubicBezTo>
                    <a:cubicBezTo>
                      <a:pt x="105" y="115"/>
                      <a:pt x="105" y="115"/>
                      <a:pt x="106" y="115"/>
                    </a:cubicBezTo>
                    <a:cubicBezTo>
                      <a:pt x="106" y="115"/>
                      <a:pt x="106" y="114"/>
                      <a:pt x="106" y="114"/>
                    </a:cubicBezTo>
                    <a:close/>
                    <a:moveTo>
                      <a:pt x="112" y="99"/>
                    </a:moveTo>
                    <a:cubicBezTo>
                      <a:pt x="112" y="99"/>
                      <a:pt x="112" y="99"/>
                      <a:pt x="112" y="100"/>
                    </a:cubicBezTo>
                    <a:cubicBezTo>
                      <a:pt x="112" y="100"/>
                      <a:pt x="113" y="100"/>
                      <a:pt x="113" y="100"/>
                    </a:cubicBezTo>
                    <a:cubicBezTo>
                      <a:pt x="113" y="99"/>
                      <a:pt x="113" y="99"/>
                      <a:pt x="113" y="99"/>
                    </a:cubicBezTo>
                    <a:cubicBezTo>
                      <a:pt x="113" y="99"/>
                      <a:pt x="113" y="99"/>
                      <a:pt x="112" y="9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1" name="Freeform 440">
                <a:extLst>
                  <a:ext uri="{FF2B5EF4-FFF2-40B4-BE49-F238E27FC236}">
                    <a16:creationId xmlns:a16="http://schemas.microsoft.com/office/drawing/2014/main" id="{EA67BC99-CFA1-4BEC-C3B4-D9BCFA96ED0B}"/>
                  </a:ext>
                </a:extLst>
              </p:cNvPr>
              <p:cNvSpPr/>
              <p:nvPr/>
            </p:nvSpPr>
            <p:spPr bwMode="auto">
              <a:xfrm>
                <a:off x="5618" y="2595"/>
                <a:ext cx="152" cy="391"/>
              </a:xfrm>
              <a:custGeom>
                <a:avLst/>
                <a:gdLst>
                  <a:gd name="T0" fmla="*/ 13 w 134"/>
                  <a:gd name="T1" fmla="*/ 156 h 345"/>
                  <a:gd name="T2" fmla="*/ 3 w 134"/>
                  <a:gd name="T3" fmla="*/ 135 h 345"/>
                  <a:gd name="T4" fmla="*/ 16 w 134"/>
                  <a:gd name="T5" fmla="*/ 127 h 345"/>
                  <a:gd name="T6" fmla="*/ 40 w 134"/>
                  <a:gd name="T7" fmla="*/ 101 h 345"/>
                  <a:gd name="T8" fmla="*/ 35 w 134"/>
                  <a:gd name="T9" fmla="*/ 86 h 345"/>
                  <a:gd name="T10" fmla="*/ 40 w 134"/>
                  <a:gd name="T11" fmla="*/ 59 h 345"/>
                  <a:gd name="T12" fmla="*/ 39 w 134"/>
                  <a:gd name="T13" fmla="*/ 39 h 345"/>
                  <a:gd name="T14" fmla="*/ 59 w 134"/>
                  <a:gd name="T15" fmla="*/ 49 h 345"/>
                  <a:gd name="T16" fmla="*/ 62 w 134"/>
                  <a:gd name="T17" fmla="*/ 32 h 345"/>
                  <a:gd name="T18" fmla="*/ 84 w 134"/>
                  <a:gd name="T19" fmla="*/ 51 h 345"/>
                  <a:gd name="T20" fmla="*/ 88 w 134"/>
                  <a:gd name="T21" fmla="*/ 47 h 345"/>
                  <a:gd name="T22" fmla="*/ 98 w 134"/>
                  <a:gd name="T23" fmla="*/ 25 h 345"/>
                  <a:gd name="T24" fmla="*/ 118 w 134"/>
                  <a:gd name="T25" fmla="*/ 24 h 345"/>
                  <a:gd name="T26" fmla="*/ 134 w 134"/>
                  <a:gd name="T27" fmla="*/ 1 h 345"/>
                  <a:gd name="T28" fmla="*/ 101 w 134"/>
                  <a:gd name="T29" fmla="*/ 92 h 345"/>
                  <a:gd name="T30" fmla="*/ 75 w 134"/>
                  <a:gd name="T31" fmla="*/ 127 h 345"/>
                  <a:gd name="T32" fmla="*/ 68 w 134"/>
                  <a:gd name="T33" fmla="*/ 181 h 345"/>
                  <a:gd name="T34" fmla="*/ 77 w 134"/>
                  <a:gd name="T35" fmla="*/ 224 h 345"/>
                  <a:gd name="T36" fmla="*/ 92 w 134"/>
                  <a:gd name="T37" fmla="*/ 240 h 345"/>
                  <a:gd name="T38" fmla="*/ 100 w 134"/>
                  <a:gd name="T39" fmla="*/ 260 h 345"/>
                  <a:gd name="T40" fmla="*/ 134 w 134"/>
                  <a:gd name="T41" fmla="*/ 330 h 345"/>
                  <a:gd name="T42" fmla="*/ 117 w 134"/>
                  <a:gd name="T43" fmla="*/ 315 h 345"/>
                  <a:gd name="T44" fmla="*/ 100 w 134"/>
                  <a:gd name="T45" fmla="*/ 339 h 345"/>
                  <a:gd name="T46" fmla="*/ 88 w 134"/>
                  <a:gd name="T47" fmla="*/ 344 h 345"/>
                  <a:gd name="T48" fmla="*/ 55 w 134"/>
                  <a:gd name="T49" fmla="*/ 345 h 345"/>
                  <a:gd name="T50" fmla="*/ 68 w 134"/>
                  <a:gd name="T51" fmla="*/ 280 h 345"/>
                  <a:gd name="T52" fmla="*/ 51 w 134"/>
                  <a:gd name="T53" fmla="*/ 279 h 345"/>
                  <a:gd name="T54" fmla="*/ 38 w 134"/>
                  <a:gd name="T55" fmla="*/ 265 h 345"/>
                  <a:gd name="T56" fmla="*/ 19 w 134"/>
                  <a:gd name="T57" fmla="*/ 236 h 345"/>
                  <a:gd name="T58" fmla="*/ 21 w 134"/>
                  <a:gd name="T59" fmla="*/ 226 h 345"/>
                  <a:gd name="T60" fmla="*/ 13 w 134"/>
                  <a:gd name="T61" fmla="*/ 196 h 345"/>
                  <a:gd name="T62" fmla="*/ 30 w 134"/>
                  <a:gd name="T63" fmla="*/ 177 h 345"/>
                  <a:gd name="T64" fmla="*/ 17 w 134"/>
                  <a:gd name="T65" fmla="*/ 163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4" h="345">
                    <a:moveTo>
                      <a:pt x="17" y="163"/>
                    </a:moveTo>
                    <a:cubicBezTo>
                      <a:pt x="17" y="159"/>
                      <a:pt x="16" y="157"/>
                      <a:pt x="13" y="156"/>
                    </a:cubicBezTo>
                    <a:cubicBezTo>
                      <a:pt x="7" y="155"/>
                      <a:pt x="3" y="152"/>
                      <a:pt x="7" y="145"/>
                    </a:cubicBezTo>
                    <a:cubicBezTo>
                      <a:pt x="9" y="141"/>
                      <a:pt x="5" y="138"/>
                      <a:pt x="3" y="135"/>
                    </a:cubicBezTo>
                    <a:cubicBezTo>
                      <a:pt x="0" y="128"/>
                      <a:pt x="1" y="125"/>
                      <a:pt x="8" y="124"/>
                    </a:cubicBezTo>
                    <a:cubicBezTo>
                      <a:pt x="11" y="125"/>
                      <a:pt x="13" y="126"/>
                      <a:pt x="16" y="127"/>
                    </a:cubicBezTo>
                    <a:cubicBezTo>
                      <a:pt x="25" y="130"/>
                      <a:pt x="34" y="127"/>
                      <a:pt x="40" y="121"/>
                    </a:cubicBezTo>
                    <a:cubicBezTo>
                      <a:pt x="46" y="116"/>
                      <a:pt x="42" y="108"/>
                      <a:pt x="40" y="101"/>
                    </a:cubicBezTo>
                    <a:cubicBezTo>
                      <a:pt x="39" y="97"/>
                      <a:pt x="34" y="93"/>
                      <a:pt x="35" y="88"/>
                    </a:cubicBezTo>
                    <a:cubicBezTo>
                      <a:pt x="35" y="87"/>
                      <a:pt x="35" y="86"/>
                      <a:pt x="35" y="86"/>
                    </a:cubicBezTo>
                    <a:cubicBezTo>
                      <a:pt x="46" y="87"/>
                      <a:pt x="48" y="83"/>
                      <a:pt x="44" y="73"/>
                    </a:cubicBezTo>
                    <a:cubicBezTo>
                      <a:pt x="42" y="69"/>
                      <a:pt x="41" y="64"/>
                      <a:pt x="40" y="59"/>
                    </a:cubicBezTo>
                    <a:cubicBezTo>
                      <a:pt x="40" y="56"/>
                      <a:pt x="39" y="54"/>
                      <a:pt x="38" y="51"/>
                    </a:cubicBezTo>
                    <a:cubicBezTo>
                      <a:pt x="38" y="47"/>
                      <a:pt x="36" y="42"/>
                      <a:pt x="39" y="39"/>
                    </a:cubicBezTo>
                    <a:cubicBezTo>
                      <a:pt x="43" y="36"/>
                      <a:pt x="46" y="41"/>
                      <a:pt x="50" y="42"/>
                    </a:cubicBezTo>
                    <a:cubicBezTo>
                      <a:pt x="50" y="48"/>
                      <a:pt x="54" y="50"/>
                      <a:pt x="59" y="49"/>
                    </a:cubicBezTo>
                    <a:cubicBezTo>
                      <a:pt x="63" y="47"/>
                      <a:pt x="62" y="43"/>
                      <a:pt x="61" y="40"/>
                    </a:cubicBezTo>
                    <a:cubicBezTo>
                      <a:pt x="61" y="37"/>
                      <a:pt x="59" y="34"/>
                      <a:pt x="62" y="32"/>
                    </a:cubicBezTo>
                    <a:cubicBezTo>
                      <a:pt x="64" y="33"/>
                      <a:pt x="65" y="34"/>
                      <a:pt x="67" y="35"/>
                    </a:cubicBezTo>
                    <a:cubicBezTo>
                      <a:pt x="73" y="40"/>
                      <a:pt x="81" y="43"/>
                      <a:pt x="84" y="51"/>
                    </a:cubicBezTo>
                    <a:cubicBezTo>
                      <a:pt x="84" y="52"/>
                      <a:pt x="86" y="54"/>
                      <a:pt x="87" y="53"/>
                    </a:cubicBezTo>
                    <a:cubicBezTo>
                      <a:pt x="88" y="51"/>
                      <a:pt x="88" y="49"/>
                      <a:pt x="88" y="47"/>
                    </a:cubicBezTo>
                    <a:cubicBezTo>
                      <a:pt x="88" y="38"/>
                      <a:pt x="92" y="30"/>
                      <a:pt x="96" y="23"/>
                    </a:cubicBezTo>
                    <a:cubicBezTo>
                      <a:pt x="96" y="24"/>
                      <a:pt x="97" y="25"/>
                      <a:pt x="98" y="25"/>
                    </a:cubicBezTo>
                    <a:cubicBezTo>
                      <a:pt x="102" y="30"/>
                      <a:pt x="103" y="39"/>
                      <a:pt x="110" y="39"/>
                    </a:cubicBezTo>
                    <a:cubicBezTo>
                      <a:pt x="116" y="38"/>
                      <a:pt x="115" y="29"/>
                      <a:pt x="118" y="24"/>
                    </a:cubicBezTo>
                    <a:cubicBezTo>
                      <a:pt x="121" y="17"/>
                      <a:pt x="124" y="11"/>
                      <a:pt x="127" y="4"/>
                    </a:cubicBezTo>
                    <a:cubicBezTo>
                      <a:pt x="129" y="2"/>
                      <a:pt x="131" y="0"/>
                      <a:pt x="134" y="1"/>
                    </a:cubicBezTo>
                    <a:cubicBezTo>
                      <a:pt x="134" y="28"/>
                      <a:pt x="134" y="56"/>
                      <a:pt x="134" y="83"/>
                    </a:cubicBezTo>
                    <a:cubicBezTo>
                      <a:pt x="121" y="76"/>
                      <a:pt x="110" y="86"/>
                      <a:pt x="101" y="92"/>
                    </a:cubicBezTo>
                    <a:cubicBezTo>
                      <a:pt x="95" y="96"/>
                      <a:pt x="87" y="103"/>
                      <a:pt x="82" y="111"/>
                    </a:cubicBezTo>
                    <a:cubicBezTo>
                      <a:pt x="78" y="115"/>
                      <a:pt x="74" y="122"/>
                      <a:pt x="75" y="127"/>
                    </a:cubicBezTo>
                    <a:cubicBezTo>
                      <a:pt x="76" y="137"/>
                      <a:pt x="70" y="145"/>
                      <a:pt x="71" y="153"/>
                    </a:cubicBezTo>
                    <a:cubicBezTo>
                      <a:pt x="72" y="163"/>
                      <a:pt x="64" y="172"/>
                      <a:pt x="68" y="181"/>
                    </a:cubicBezTo>
                    <a:cubicBezTo>
                      <a:pt x="71" y="188"/>
                      <a:pt x="72" y="194"/>
                      <a:pt x="71" y="202"/>
                    </a:cubicBezTo>
                    <a:cubicBezTo>
                      <a:pt x="70" y="208"/>
                      <a:pt x="83" y="214"/>
                      <a:pt x="77" y="224"/>
                    </a:cubicBezTo>
                    <a:cubicBezTo>
                      <a:pt x="90" y="225"/>
                      <a:pt x="82" y="232"/>
                      <a:pt x="80" y="237"/>
                    </a:cubicBezTo>
                    <a:cubicBezTo>
                      <a:pt x="84" y="239"/>
                      <a:pt x="89" y="237"/>
                      <a:pt x="92" y="240"/>
                    </a:cubicBezTo>
                    <a:cubicBezTo>
                      <a:pt x="91" y="245"/>
                      <a:pt x="87" y="249"/>
                      <a:pt x="88" y="254"/>
                    </a:cubicBezTo>
                    <a:cubicBezTo>
                      <a:pt x="92" y="256"/>
                      <a:pt x="98" y="252"/>
                      <a:pt x="100" y="260"/>
                    </a:cubicBezTo>
                    <a:cubicBezTo>
                      <a:pt x="105" y="276"/>
                      <a:pt x="116" y="287"/>
                      <a:pt x="134" y="289"/>
                    </a:cubicBezTo>
                    <a:cubicBezTo>
                      <a:pt x="134" y="302"/>
                      <a:pt x="134" y="316"/>
                      <a:pt x="134" y="330"/>
                    </a:cubicBezTo>
                    <a:cubicBezTo>
                      <a:pt x="128" y="329"/>
                      <a:pt x="128" y="323"/>
                      <a:pt x="125" y="319"/>
                    </a:cubicBezTo>
                    <a:cubicBezTo>
                      <a:pt x="123" y="316"/>
                      <a:pt x="120" y="311"/>
                      <a:pt x="117" y="315"/>
                    </a:cubicBezTo>
                    <a:cubicBezTo>
                      <a:pt x="112" y="323"/>
                      <a:pt x="103" y="327"/>
                      <a:pt x="101" y="337"/>
                    </a:cubicBezTo>
                    <a:cubicBezTo>
                      <a:pt x="101" y="338"/>
                      <a:pt x="100" y="339"/>
                      <a:pt x="100" y="339"/>
                    </a:cubicBezTo>
                    <a:cubicBezTo>
                      <a:pt x="95" y="339"/>
                      <a:pt x="93" y="342"/>
                      <a:pt x="90" y="345"/>
                    </a:cubicBezTo>
                    <a:cubicBezTo>
                      <a:pt x="90" y="345"/>
                      <a:pt x="89" y="344"/>
                      <a:pt x="88" y="344"/>
                    </a:cubicBezTo>
                    <a:cubicBezTo>
                      <a:pt x="87" y="336"/>
                      <a:pt x="84" y="330"/>
                      <a:pt x="75" y="337"/>
                    </a:cubicBezTo>
                    <a:cubicBezTo>
                      <a:pt x="69" y="340"/>
                      <a:pt x="62" y="342"/>
                      <a:pt x="55" y="345"/>
                    </a:cubicBezTo>
                    <a:cubicBezTo>
                      <a:pt x="53" y="340"/>
                      <a:pt x="54" y="335"/>
                      <a:pt x="57" y="330"/>
                    </a:cubicBezTo>
                    <a:cubicBezTo>
                      <a:pt x="61" y="313"/>
                      <a:pt x="61" y="296"/>
                      <a:pt x="68" y="280"/>
                    </a:cubicBezTo>
                    <a:cubicBezTo>
                      <a:pt x="70" y="276"/>
                      <a:pt x="67" y="275"/>
                      <a:pt x="63" y="276"/>
                    </a:cubicBezTo>
                    <a:cubicBezTo>
                      <a:pt x="59" y="277"/>
                      <a:pt x="55" y="279"/>
                      <a:pt x="51" y="279"/>
                    </a:cubicBezTo>
                    <a:cubicBezTo>
                      <a:pt x="48" y="279"/>
                      <a:pt x="41" y="278"/>
                      <a:pt x="44" y="272"/>
                    </a:cubicBezTo>
                    <a:cubicBezTo>
                      <a:pt x="49" y="262"/>
                      <a:pt x="42" y="265"/>
                      <a:pt x="38" y="265"/>
                    </a:cubicBezTo>
                    <a:cubicBezTo>
                      <a:pt x="31" y="265"/>
                      <a:pt x="24" y="265"/>
                      <a:pt x="25" y="255"/>
                    </a:cubicBezTo>
                    <a:cubicBezTo>
                      <a:pt x="27" y="247"/>
                      <a:pt x="37" y="237"/>
                      <a:pt x="19" y="236"/>
                    </a:cubicBezTo>
                    <a:cubicBezTo>
                      <a:pt x="19" y="233"/>
                      <a:pt x="16" y="231"/>
                      <a:pt x="15" y="229"/>
                    </a:cubicBezTo>
                    <a:cubicBezTo>
                      <a:pt x="17" y="228"/>
                      <a:pt x="19" y="227"/>
                      <a:pt x="21" y="226"/>
                    </a:cubicBezTo>
                    <a:cubicBezTo>
                      <a:pt x="32" y="219"/>
                      <a:pt x="32" y="216"/>
                      <a:pt x="21" y="209"/>
                    </a:cubicBezTo>
                    <a:cubicBezTo>
                      <a:pt x="16" y="206"/>
                      <a:pt x="13" y="202"/>
                      <a:pt x="13" y="196"/>
                    </a:cubicBezTo>
                    <a:cubicBezTo>
                      <a:pt x="13" y="194"/>
                      <a:pt x="13" y="192"/>
                      <a:pt x="12" y="190"/>
                    </a:cubicBezTo>
                    <a:cubicBezTo>
                      <a:pt x="20" y="188"/>
                      <a:pt x="23" y="180"/>
                      <a:pt x="30" y="177"/>
                    </a:cubicBezTo>
                    <a:cubicBezTo>
                      <a:pt x="34" y="174"/>
                      <a:pt x="32" y="171"/>
                      <a:pt x="29" y="168"/>
                    </a:cubicBezTo>
                    <a:cubicBezTo>
                      <a:pt x="26" y="165"/>
                      <a:pt x="22" y="163"/>
                      <a:pt x="17" y="16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2" name="Freeform 441">
                <a:extLst>
                  <a:ext uri="{FF2B5EF4-FFF2-40B4-BE49-F238E27FC236}">
                    <a16:creationId xmlns:a16="http://schemas.microsoft.com/office/drawing/2014/main" id="{4C6ACBD9-71AD-9668-7EF9-F023DA6B821B}"/>
                  </a:ext>
                </a:extLst>
              </p:cNvPr>
              <p:cNvSpPr/>
              <p:nvPr/>
            </p:nvSpPr>
            <p:spPr bwMode="auto">
              <a:xfrm>
                <a:off x="5630" y="1430"/>
                <a:ext cx="140" cy="240"/>
              </a:xfrm>
              <a:custGeom>
                <a:avLst/>
                <a:gdLst>
                  <a:gd name="T0" fmla="*/ 123 w 123"/>
                  <a:gd name="T1" fmla="*/ 209 h 212"/>
                  <a:gd name="T2" fmla="*/ 102 w 123"/>
                  <a:gd name="T3" fmla="*/ 209 h 212"/>
                  <a:gd name="T4" fmla="*/ 100 w 123"/>
                  <a:gd name="T5" fmla="*/ 209 h 212"/>
                  <a:gd name="T6" fmla="*/ 68 w 123"/>
                  <a:gd name="T7" fmla="*/ 202 h 212"/>
                  <a:gd name="T8" fmla="*/ 57 w 123"/>
                  <a:gd name="T9" fmla="*/ 191 h 212"/>
                  <a:gd name="T10" fmla="*/ 47 w 123"/>
                  <a:gd name="T11" fmla="*/ 182 h 212"/>
                  <a:gd name="T12" fmla="*/ 26 w 123"/>
                  <a:gd name="T13" fmla="*/ 163 h 212"/>
                  <a:gd name="T14" fmla="*/ 12 w 123"/>
                  <a:gd name="T15" fmla="*/ 144 h 212"/>
                  <a:gd name="T16" fmla="*/ 8 w 123"/>
                  <a:gd name="T17" fmla="*/ 135 h 212"/>
                  <a:gd name="T18" fmla="*/ 3 w 123"/>
                  <a:gd name="T19" fmla="*/ 109 h 212"/>
                  <a:gd name="T20" fmla="*/ 8 w 123"/>
                  <a:gd name="T21" fmla="*/ 91 h 212"/>
                  <a:gd name="T22" fmla="*/ 12 w 123"/>
                  <a:gd name="T23" fmla="*/ 69 h 212"/>
                  <a:gd name="T24" fmla="*/ 21 w 123"/>
                  <a:gd name="T25" fmla="*/ 55 h 212"/>
                  <a:gd name="T26" fmla="*/ 22 w 123"/>
                  <a:gd name="T27" fmla="*/ 54 h 212"/>
                  <a:gd name="T28" fmla="*/ 25 w 123"/>
                  <a:gd name="T29" fmla="*/ 48 h 212"/>
                  <a:gd name="T30" fmla="*/ 39 w 123"/>
                  <a:gd name="T31" fmla="*/ 31 h 212"/>
                  <a:gd name="T32" fmla="*/ 43 w 123"/>
                  <a:gd name="T33" fmla="*/ 29 h 212"/>
                  <a:gd name="T34" fmla="*/ 73 w 123"/>
                  <a:gd name="T35" fmla="*/ 12 h 212"/>
                  <a:gd name="T36" fmla="*/ 79 w 123"/>
                  <a:gd name="T37" fmla="*/ 12 h 212"/>
                  <a:gd name="T38" fmla="*/ 90 w 123"/>
                  <a:gd name="T39" fmla="*/ 11 h 212"/>
                  <a:gd name="T40" fmla="*/ 99 w 123"/>
                  <a:gd name="T41" fmla="*/ 10 h 212"/>
                  <a:gd name="T42" fmla="*/ 104 w 123"/>
                  <a:gd name="T43" fmla="*/ 11 h 212"/>
                  <a:gd name="T44" fmla="*/ 123 w 123"/>
                  <a:gd name="T45" fmla="*/ 14 h 212"/>
                  <a:gd name="T46" fmla="*/ 123 w 123"/>
                  <a:gd name="T47" fmla="*/ 209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3" h="211">
                    <a:moveTo>
                      <a:pt x="123" y="209"/>
                    </a:moveTo>
                    <a:cubicBezTo>
                      <a:pt x="116" y="212"/>
                      <a:pt x="109" y="203"/>
                      <a:pt x="102" y="209"/>
                    </a:cubicBezTo>
                    <a:cubicBezTo>
                      <a:pt x="101" y="209"/>
                      <a:pt x="100" y="209"/>
                      <a:pt x="100" y="209"/>
                    </a:cubicBezTo>
                    <a:cubicBezTo>
                      <a:pt x="93" y="190"/>
                      <a:pt x="79" y="202"/>
                      <a:pt x="68" y="202"/>
                    </a:cubicBezTo>
                    <a:cubicBezTo>
                      <a:pt x="61" y="202"/>
                      <a:pt x="57" y="198"/>
                      <a:pt x="57" y="191"/>
                    </a:cubicBezTo>
                    <a:cubicBezTo>
                      <a:pt x="56" y="185"/>
                      <a:pt x="54" y="183"/>
                      <a:pt x="47" y="182"/>
                    </a:cubicBezTo>
                    <a:cubicBezTo>
                      <a:pt x="34" y="182"/>
                      <a:pt x="30" y="176"/>
                      <a:pt x="26" y="163"/>
                    </a:cubicBezTo>
                    <a:cubicBezTo>
                      <a:pt x="24" y="156"/>
                      <a:pt x="18" y="150"/>
                      <a:pt x="12" y="144"/>
                    </a:cubicBezTo>
                    <a:cubicBezTo>
                      <a:pt x="10" y="141"/>
                      <a:pt x="6" y="138"/>
                      <a:pt x="8" y="135"/>
                    </a:cubicBezTo>
                    <a:cubicBezTo>
                      <a:pt x="14" y="124"/>
                      <a:pt x="6" y="117"/>
                      <a:pt x="3" y="109"/>
                    </a:cubicBezTo>
                    <a:cubicBezTo>
                      <a:pt x="0" y="101"/>
                      <a:pt x="4" y="95"/>
                      <a:pt x="8" y="91"/>
                    </a:cubicBezTo>
                    <a:cubicBezTo>
                      <a:pt x="15" y="84"/>
                      <a:pt x="14" y="77"/>
                      <a:pt x="12" y="69"/>
                    </a:cubicBezTo>
                    <a:cubicBezTo>
                      <a:pt x="15" y="64"/>
                      <a:pt x="18" y="59"/>
                      <a:pt x="21" y="55"/>
                    </a:cubicBezTo>
                    <a:cubicBezTo>
                      <a:pt x="22" y="54"/>
                      <a:pt x="22" y="54"/>
                      <a:pt x="22" y="54"/>
                    </a:cubicBezTo>
                    <a:cubicBezTo>
                      <a:pt x="29" y="55"/>
                      <a:pt x="26" y="51"/>
                      <a:pt x="25" y="48"/>
                    </a:cubicBezTo>
                    <a:cubicBezTo>
                      <a:pt x="31" y="43"/>
                      <a:pt x="39" y="41"/>
                      <a:pt x="39" y="31"/>
                    </a:cubicBezTo>
                    <a:cubicBezTo>
                      <a:pt x="39" y="30"/>
                      <a:pt x="42" y="29"/>
                      <a:pt x="43" y="29"/>
                    </a:cubicBezTo>
                    <a:cubicBezTo>
                      <a:pt x="55" y="27"/>
                      <a:pt x="65" y="21"/>
                      <a:pt x="73" y="12"/>
                    </a:cubicBezTo>
                    <a:cubicBezTo>
                      <a:pt x="75" y="9"/>
                      <a:pt x="77" y="11"/>
                      <a:pt x="79" y="12"/>
                    </a:cubicBezTo>
                    <a:cubicBezTo>
                      <a:pt x="83" y="14"/>
                      <a:pt x="87" y="15"/>
                      <a:pt x="90" y="11"/>
                    </a:cubicBezTo>
                    <a:cubicBezTo>
                      <a:pt x="93" y="7"/>
                      <a:pt x="96" y="8"/>
                      <a:pt x="99" y="10"/>
                    </a:cubicBezTo>
                    <a:cubicBezTo>
                      <a:pt x="101" y="10"/>
                      <a:pt x="104" y="12"/>
                      <a:pt x="104" y="11"/>
                    </a:cubicBezTo>
                    <a:cubicBezTo>
                      <a:pt x="112" y="0"/>
                      <a:pt x="117" y="13"/>
                      <a:pt x="123" y="14"/>
                    </a:cubicBezTo>
                    <a:cubicBezTo>
                      <a:pt x="123" y="79"/>
                      <a:pt x="123" y="144"/>
                      <a:pt x="123" y="209"/>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3" name="Freeform 442">
                <a:extLst>
                  <a:ext uri="{FF2B5EF4-FFF2-40B4-BE49-F238E27FC236}">
                    <a16:creationId xmlns:a16="http://schemas.microsoft.com/office/drawing/2014/main" id="{A029EC77-C235-DD02-C2F5-DF596FFF21F7}"/>
                  </a:ext>
                </a:extLst>
              </p:cNvPr>
              <p:cNvSpPr/>
              <p:nvPr/>
            </p:nvSpPr>
            <p:spPr bwMode="auto">
              <a:xfrm>
                <a:off x="5658" y="2084"/>
                <a:ext cx="112" cy="375"/>
              </a:xfrm>
              <a:custGeom>
                <a:avLst/>
                <a:gdLst>
                  <a:gd name="T0" fmla="*/ 6 w 99"/>
                  <a:gd name="T1" fmla="*/ 115 h 331"/>
                  <a:gd name="T2" fmla="*/ 12 w 99"/>
                  <a:gd name="T3" fmla="*/ 100 h 331"/>
                  <a:gd name="T4" fmla="*/ 11 w 99"/>
                  <a:gd name="T5" fmla="*/ 85 h 331"/>
                  <a:gd name="T6" fmla="*/ 44 w 99"/>
                  <a:gd name="T7" fmla="*/ 79 h 331"/>
                  <a:gd name="T8" fmla="*/ 53 w 99"/>
                  <a:gd name="T9" fmla="*/ 55 h 331"/>
                  <a:gd name="T10" fmla="*/ 46 w 99"/>
                  <a:gd name="T11" fmla="*/ 5 h 331"/>
                  <a:gd name="T12" fmla="*/ 58 w 99"/>
                  <a:gd name="T13" fmla="*/ 8 h 331"/>
                  <a:gd name="T14" fmla="*/ 68 w 99"/>
                  <a:gd name="T15" fmla="*/ 18 h 331"/>
                  <a:gd name="T16" fmla="*/ 72 w 99"/>
                  <a:gd name="T17" fmla="*/ 0 h 331"/>
                  <a:gd name="T18" fmla="*/ 92 w 99"/>
                  <a:gd name="T19" fmla="*/ 17 h 331"/>
                  <a:gd name="T20" fmla="*/ 99 w 99"/>
                  <a:gd name="T21" fmla="*/ 22 h 331"/>
                  <a:gd name="T22" fmla="*/ 93 w 99"/>
                  <a:gd name="T23" fmla="*/ 68 h 331"/>
                  <a:gd name="T24" fmla="*/ 78 w 99"/>
                  <a:gd name="T25" fmla="*/ 66 h 331"/>
                  <a:gd name="T26" fmla="*/ 60 w 99"/>
                  <a:gd name="T27" fmla="*/ 72 h 331"/>
                  <a:gd name="T28" fmla="*/ 52 w 99"/>
                  <a:gd name="T29" fmla="*/ 78 h 331"/>
                  <a:gd name="T30" fmla="*/ 70 w 99"/>
                  <a:gd name="T31" fmla="*/ 111 h 331"/>
                  <a:gd name="T32" fmla="*/ 65 w 99"/>
                  <a:gd name="T33" fmla="*/ 163 h 331"/>
                  <a:gd name="T34" fmla="*/ 66 w 99"/>
                  <a:gd name="T35" fmla="*/ 188 h 331"/>
                  <a:gd name="T36" fmla="*/ 79 w 99"/>
                  <a:gd name="T37" fmla="*/ 208 h 331"/>
                  <a:gd name="T38" fmla="*/ 87 w 99"/>
                  <a:gd name="T39" fmla="*/ 233 h 331"/>
                  <a:gd name="T40" fmla="*/ 99 w 99"/>
                  <a:gd name="T41" fmla="*/ 290 h 331"/>
                  <a:gd name="T42" fmla="*/ 68 w 99"/>
                  <a:gd name="T43" fmla="*/ 331 h 331"/>
                  <a:gd name="T44" fmla="*/ 53 w 99"/>
                  <a:gd name="T45" fmla="*/ 304 h 331"/>
                  <a:gd name="T46" fmla="*/ 33 w 99"/>
                  <a:gd name="T47" fmla="*/ 309 h 331"/>
                  <a:gd name="T48" fmla="*/ 56 w 99"/>
                  <a:gd name="T49" fmla="*/ 240 h 331"/>
                  <a:gd name="T50" fmla="*/ 29 w 99"/>
                  <a:gd name="T51" fmla="*/ 244 h 331"/>
                  <a:gd name="T52" fmla="*/ 16 w 99"/>
                  <a:gd name="T53" fmla="*/ 227 h 331"/>
                  <a:gd name="T54" fmla="*/ 14 w 99"/>
                  <a:gd name="T55" fmla="*/ 213 h 331"/>
                  <a:gd name="T56" fmla="*/ 7 w 99"/>
                  <a:gd name="T57" fmla="*/ 193 h 331"/>
                  <a:gd name="T58" fmla="*/ 22 w 99"/>
                  <a:gd name="T59" fmla="*/ 187 h 331"/>
                  <a:gd name="T60" fmla="*/ 4 w 99"/>
                  <a:gd name="T61" fmla="*/ 164 h 331"/>
                  <a:gd name="T62" fmla="*/ 19 w 99"/>
                  <a:gd name="T63" fmla="*/ 144 h 331"/>
                  <a:gd name="T64" fmla="*/ 14 w 99"/>
                  <a:gd name="T65" fmla="*/ 123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9" h="331">
                    <a:moveTo>
                      <a:pt x="14" y="123"/>
                    </a:moveTo>
                    <a:cubicBezTo>
                      <a:pt x="12" y="121"/>
                      <a:pt x="9" y="117"/>
                      <a:pt x="6" y="115"/>
                    </a:cubicBezTo>
                    <a:cubicBezTo>
                      <a:pt x="0" y="111"/>
                      <a:pt x="3" y="109"/>
                      <a:pt x="7" y="106"/>
                    </a:cubicBezTo>
                    <a:cubicBezTo>
                      <a:pt x="11" y="106"/>
                      <a:pt x="17" y="107"/>
                      <a:pt x="12" y="100"/>
                    </a:cubicBezTo>
                    <a:cubicBezTo>
                      <a:pt x="9" y="96"/>
                      <a:pt x="7" y="91"/>
                      <a:pt x="7" y="86"/>
                    </a:cubicBezTo>
                    <a:cubicBezTo>
                      <a:pt x="9" y="85"/>
                      <a:pt x="10" y="85"/>
                      <a:pt x="11" y="85"/>
                    </a:cubicBezTo>
                    <a:cubicBezTo>
                      <a:pt x="18" y="96"/>
                      <a:pt x="29" y="88"/>
                      <a:pt x="37" y="89"/>
                    </a:cubicBezTo>
                    <a:cubicBezTo>
                      <a:pt x="44" y="90"/>
                      <a:pt x="49" y="86"/>
                      <a:pt x="44" y="79"/>
                    </a:cubicBezTo>
                    <a:cubicBezTo>
                      <a:pt x="41" y="74"/>
                      <a:pt x="43" y="72"/>
                      <a:pt x="45" y="68"/>
                    </a:cubicBezTo>
                    <a:cubicBezTo>
                      <a:pt x="46" y="63"/>
                      <a:pt x="55" y="61"/>
                      <a:pt x="53" y="55"/>
                    </a:cubicBezTo>
                    <a:cubicBezTo>
                      <a:pt x="50" y="45"/>
                      <a:pt x="53" y="34"/>
                      <a:pt x="47" y="24"/>
                    </a:cubicBezTo>
                    <a:cubicBezTo>
                      <a:pt x="47" y="18"/>
                      <a:pt x="46" y="11"/>
                      <a:pt x="46" y="5"/>
                    </a:cubicBezTo>
                    <a:cubicBezTo>
                      <a:pt x="47" y="4"/>
                      <a:pt x="47" y="4"/>
                      <a:pt x="47" y="3"/>
                    </a:cubicBezTo>
                    <a:cubicBezTo>
                      <a:pt x="52" y="0"/>
                      <a:pt x="54" y="7"/>
                      <a:pt x="58" y="8"/>
                    </a:cubicBezTo>
                    <a:cubicBezTo>
                      <a:pt x="59" y="9"/>
                      <a:pt x="59" y="10"/>
                      <a:pt x="59" y="11"/>
                    </a:cubicBezTo>
                    <a:cubicBezTo>
                      <a:pt x="61" y="15"/>
                      <a:pt x="64" y="19"/>
                      <a:pt x="68" y="18"/>
                    </a:cubicBezTo>
                    <a:cubicBezTo>
                      <a:pt x="72" y="17"/>
                      <a:pt x="69" y="12"/>
                      <a:pt x="70" y="9"/>
                    </a:cubicBezTo>
                    <a:cubicBezTo>
                      <a:pt x="71" y="6"/>
                      <a:pt x="66" y="1"/>
                      <a:pt x="72" y="0"/>
                    </a:cubicBezTo>
                    <a:cubicBezTo>
                      <a:pt x="74" y="1"/>
                      <a:pt x="76" y="2"/>
                      <a:pt x="78" y="3"/>
                    </a:cubicBezTo>
                    <a:cubicBezTo>
                      <a:pt x="83" y="7"/>
                      <a:pt x="84" y="16"/>
                      <a:pt x="92" y="17"/>
                    </a:cubicBezTo>
                    <a:cubicBezTo>
                      <a:pt x="92" y="17"/>
                      <a:pt x="92" y="17"/>
                      <a:pt x="92" y="17"/>
                    </a:cubicBezTo>
                    <a:cubicBezTo>
                      <a:pt x="92" y="22"/>
                      <a:pt x="96" y="22"/>
                      <a:pt x="99" y="22"/>
                    </a:cubicBezTo>
                    <a:cubicBezTo>
                      <a:pt x="99" y="37"/>
                      <a:pt x="99" y="52"/>
                      <a:pt x="99" y="68"/>
                    </a:cubicBezTo>
                    <a:cubicBezTo>
                      <a:pt x="97" y="70"/>
                      <a:pt x="95" y="68"/>
                      <a:pt x="93" y="68"/>
                    </a:cubicBezTo>
                    <a:cubicBezTo>
                      <a:pt x="90" y="64"/>
                      <a:pt x="86" y="61"/>
                      <a:pt x="80" y="61"/>
                    </a:cubicBezTo>
                    <a:cubicBezTo>
                      <a:pt x="78" y="62"/>
                      <a:pt x="78" y="64"/>
                      <a:pt x="78" y="66"/>
                    </a:cubicBezTo>
                    <a:cubicBezTo>
                      <a:pt x="77" y="72"/>
                      <a:pt x="81" y="81"/>
                      <a:pt x="74" y="83"/>
                    </a:cubicBezTo>
                    <a:cubicBezTo>
                      <a:pt x="68" y="86"/>
                      <a:pt x="64" y="77"/>
                      <a:pt x="60" y="72"/>
                    </a:cubicBezTo>
                    <a:cubicBezTo>
                      <a:pt x="58" y="70"/>
                      <a:pt x="56" y="70"/>
                      <a:pt x="54" y="71"/>
                    </a:cubicBezTo>
                    <a:cubicBezTo>
                      <a:pt x="52" y="73"/>
                      <a:pt x="50" y="76"/>
                      <a:pt x="52" y="78"/>
                    </a:cubicBezTo>
                    <a:cubicBezTo>
                      <a:pt x="60" y="85"/>
                      <a:pt x="61" y="99"/>
                      <a:pt x="75" y="102"/>
                    </a:cubicBezTo>
                    <a:cubicBezTo>
                      <a:pt x="77" y="107"/>
                      <a:pt x="70" y="107"/>
                      <a:pt x="70" y="111"/>
                    </a:cubicBezTo>
                    <a:cubicBezTo>
                      <a:pt x="70" y="127"/>
                      <a:pt x="56" y="142"/>
                      <a:pt x="67" y="158"/>
                    </a:cubicBezTo>
                    <a:cubicBezTo>
                      <a:pt x="67" y="159"/>
                      <a:pt x="66" y="161"/>
                      <a:pt x="65" y="163"/>
                    </a:cubicBezTo>
                    <a:cubicBezTo>
                      <a:pt x="62" y="168"/>
                      <a:pt x="60" y="173"/>
                      <a:pt x="68" y="177"/>
                    </a:cubicBezTo>
                    <a:cubicBezTo>
                      <a:pt x="76" y="181"/>
                      <a:pt x="67" y="185"/>
                      <a:pt x="66" y="188"/>
                    </a:cubicBezTo>
                    <a:cubicBezTo>
                      <a:pt x="64" y="196"/>
                      <a:pt x="79" y="191"/>
                      <a:pt x="73" y="198"/>
                    </a:cubicBezTo>
                    <a:cubicBezTo>
                      <a:pt x="64" y="209"/>
                      <a:pt x="77" y="206"/>
                      <a:pt x="79" y="208"/>
                    </a:cubicBezTo>
                    <a:cubicBezTo>
                      <a:pt x="80" y="214"/>
                      <a:pt x="70" y="221"/>
                      <a:pt x="77" y="223"/>
                    </a:cubicBezTo>
                    <a:cubicBezTo>
                      <a:pt x="85" y="225"/>
                      <a:pt x="84" y="229"/>
                      <a:pt x="87" y="233"/>
                    </a:cubicBezTo>
                    <a:cubicBezTo>
                      <a:pt x="92" y="240"/>
                      <a:pt x="92" y="249"/>
                      <a:pt x="99" y="254"/>
                    </a:cubicBezTo>
                    <a:cubicBezTo>
                      <a:pt x="99" y="266"/>
                      <a:pt x="99" y="278"/>
                      <a:pt x="99" y="290"/>
                    </a:cubicBezTo>
                    <a:cubicBezTo>
                      <a:pt x="91" y="292"/>
                      <a:pt x="85" y="296"/>
                      <a:pt x="82" y="304"/>
                    </a:cubicBezTo>
                    <a:cubicBezTo>
                      <a:pt x="76" y="312"/>
                      <a:pt x="76" y="324"/>
                      <a:pt x="68" y="331"/>
                    </a:cubicBezTo>
                    <a:cubicBezTo>
                      <a:pt x="69" y="324"/>
                      <a:pt x="66" y="318"/>
                      <a:pt x="65" y="311"/>
                    </a:cubicBezTo>
                    <a:cubicBezTo>
                      <a:pt x="65" y="302"/>
                      <a:pt x="62" y="298"/>
                      <a:pt x="53" y="304"/>
                    </a:cubicBezTo>
                    <a:cubicBezTo>
                      <a:pt x="50" y="306"/>
                      <a:pt x="45" y="306"/>
                      <a:pt x="41" y="307"/>
                    </a:cubicBezTo>
                    <a:cubicBezTo>
                      <a:pt x="39" y="308"/>
                      <a:pt x="36" y="309"/>
                      <a:pt x="33" y="309"/>
                    </a:cubicBezTo>
                    <a:cubicBezTo>
                      <a:pt x="32" y="304"/>
                      <a:pt x="35" y="298"/>
                      <a:pt x="36" y="293"/>
                    </a:cubicBezTo>
                    <a:cubicBezTo>
                      <a:pt x="44" y="276"/>
                      <a:pt x="45" y="257"/>
                      <a:pt x="56" y="240"/>
                    </a:cubicBezTo>
                    <a:cubicBezTo>
                      <a:pt x="47" y="241"/>
                      <a:pt x="40" y="243"/>
                      <a:pt x="33" y="247"/>
                    </a:cubicBezTo>
                    <a:cubicBezTo>
                      <a:pt x="32" y="246"/>
                      <a:pt x="30" y="245"/>
                      <a:pt x="29" y="244"/>
                    </a:cubicBezTo>
                    <a:cubicBezTo>
                      <a:pt x="29" y="243"/>
                      <a:pt x="29" y="242"/>
                      <a:pt x="29" y="241"/>
                    </a:cubicBezTo>
                    <a:cubicBezTo>
                      <a:pt x="32" y="227"/>
                      <a:pt x="32" y="227"/>
                      <a:pt x="16" y="227"/>
                    </a:cubicBezTo>
                    <a:cubicBezTo>
                      <a:pt x="13" y="227"/>
                      <a:pt x="10" y="227"/>
                      <a:pt x="7" y="227"/>
                    </a:cubicBezTo>
                    <a:cubicBezTo>
                      <a:pt x="7" y="221"/>
                      <a:pt x="11" y="217"/>
                      <a:pt x="14" y="213"/>
                    </a:cubicBezTo>
                    <a:cubicBezTo>
                      <a:pt x="21" y="204"/>
                      <a:pt x="19" y="199"/>
                      <a:pt x="9" y="197"/>
                    </a:cubicBezTo>
                    <a:cubicBezTo>
                      <a:pt x="8" y="196"/>
                      <a:pt x="8" y="194"/>
                      <a:pt x="7" y="193"/>
                    </a:cubicBezTo>
                    <a:cubicBezTo>
                      <a:pt x="8" y="191"/>
                      <a:pt x="9" y="189"/>
                      <a:pt x="12" y="188"/>
                    </a:cubicBezTo>
                    <a:cubicBezTo>
                      <a:pt x="15" y="188"/>
                      <a:pt x="20" y="194"/>
                      <a:pt x="22" y="187"/>
                    </a:cubicBezTo>
                    <a:cubicBezTo>
                      <a:pt x="23" y="181"/>
                      <a:pt x="21" y="176"/>
                      <a:pt x="16" y="172"/>
                    </a:cubicBezTo>
                    <a:cubicBezTo>
                      <a:pt x="12" y="169"/>
                      <a:pt x="8" y="167"/>
                      <a:pt x="4" y="164"/>
                    </a:cubicBezTo>
                    <a:cubicBezTo>
                      <a:pt x="0" y="159"/>
                      <a:pt x="4" y="157"/>
                      <a:pt x="7" y="154"/>
                    </a:cubicBezTo>
                    <a:cubicBezTo>
                      <a:pt x="11" y="151"/>
                      <a:pt x="16" y="148"/>
                      <a:pt x="19" y="144"/>
                    </a:cubicBezTo>
                    <a:cubicBezTo>
                      <a:pt x="21" y="140"/>
                      <a:pt x="31" y="141"/>
                      <a:pt x="26" y="134"/>
                    </a:cubicBezTo>
                    <a:cubicBezTo>
                      <a:pt x="23" y="130"/>
                      <a:pt x="22" y="123"/>
                      <a:pt x="14" y="12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4" name="Freeform 443">
                <a:extLst>
                  <a:ext uri="{FF2B5EF4-FFF2-40B4-BE49-F238E27FC236}">
                    <a16:creationId xmlns:a16="http://schemas.microsoft.com/office/drawing/2014/main" id="{BD5D10EE-E06E-F473-DDC7-8DCFA6979A78}"/>
                  </a:ext>
                </a:extLst>
              </p:cNvPr>
              <p:cNvSpPr>
                <a:spLocks noEditPoints="1"/>
              </p:cNvSpPr>
              <p:nvPr/>
            </p:nvSpPr>
            <p:spPr bwMode="auto">
              <a:xfrm>
                <a:off x="5639" y="1877"/>
                <a:ext cx="131" cy="272"/>
              </a:xfrm>
              <a:custGeom>
                <a:avLst/>
                <a:gdLst>
                  <a:gd name="T0" fmla="*/ 88 w 115"/>
                  <a:gd name="T1" fmla="*/ 183 h 240"/>
                  <a:gd name="T2" fmla="*/ 72 w 115"/>
                  <a:gd name="T3" fmla="*/ 135 h 240"/>
                  <a:gd name="T4" fmla="*/ 70 w 115"/>
                  <a:gd name="T5" fmla="*/ 154 h 240"/>
                  <a:gd name="T6" fmla="*/ 76 w 115"/>
                  <a:gd name="T7" fmla="*/ 178 h 240"/>
                  <a:gd name="T8" fmla="*/ 63 w 115"/>
                  <a:gd name="T9" fmla="*/ 186 h 240"/>
                  <a:gd name="T10" fmla="*/ 48 w 115"/>
                  <a:gd name="T11" fmla="*/ 156 h 240"/>
                  <a:gd name="T12" fmla="*/ 48 w 115"/>
                  <a:gd name="T13" fmla="*/ 156 h 240"/>
                  <a:gd name="T14" fmla="*/ 62 w 115"/>
                  <a:gd name="T15" fmla="*/ 188 h 240"/>
                  <a:gd name="T16" fmla="*/ 56 w 115"/>
                  <a:gd name="T17" fmla="*/ 206 h 240"/>
                  <a:gd name="T18" fmla="*/ 53 w 115"/>
                  <a:gd name="T19" fmla="*/ 233 h 240"/>
                  <a:gd name="T20" fmla="*/ 31 w 115"/>
                  <a:gd name="T21" fmla="*/ 231 h 240"/>
                  <a:gd name="T22" fmla="*/ 4 w 115"/>
                  <a:gd name="T23" fmla="*/ 138 h 240"/>
                  <a:gd name="T24" fmla="*/ 26 w 115"/>
                  <a:gd name="T25" fmla="*/ 86 h 240"/>
                  <a:gd name="T26" fmla="*/ 63 w 115"/>
                  <a:gd name="T27" fmla="*/ 30 h 240"/>
                  <a:gd name="T28" fmla="*/ 78 w 115"/>
                  <a:gd name="T29" fmla="*/ 21 h 240"/>
                  <a:gd name="T30" fmla="*/ 115 w 115"/>
                  <a:gd name="T31" fmla="*/ 43 h 240"/>
                  <a:gd name="T32" fmla="*/ 111 w 115"/>
                  <a:gd name="T33" fmla="*/ 104 h 240"/>
                  <a:gd name="T34" fmla="*/ 98 w 115"/>
                  <a:gd name="T35" fmla="*/ 159 h 240"/>
                  <a:gd name="T36" fmla="*/ 113 w 115"/>
                  <a:gd name="T37" fmla="*/ 147 h 240"/>
                  <a:gd name="T38" fmla="*/ 115 w 115"/>
                  <a:gd name="T39" fmla="*/ 190 h 240"/>
                  <a:gd name="T40" fmla="*/ 108 w 115"/>
                  <a:gd name="T41" fmla="*/ 200 h 240"/>
                  <a:gd name="T42" fmla="*/ 94 w 115"/>
                  <a:gd name="T43" fmla="*/ 186 h 240"/>
                  <a:gd name="T44" fmla="*/ 64 w 115"/>
                  <a:gd name="T45" fmla="*/ 138 h 240"/>
                  <a:gd name="T46" fmla="*/ 51 w 115"/>
                  <a:gd name="T47" fmla="*/ 91 h 240"/>
                  <a:gd name="T48" fmla="*/ 79 w 115"/>
                  <a:gd name="T49" fmla="*/ 91 h 240"/>
                  <a:gd name="T50" fmla="*/ 94 w 115"/>
                  <a:gd name="T51" fmla="*/ 126 h 240"/>
                  <a:gd name="T52" fmla="*/ 93 w 115"/>
                  <a:gd name="T53" fmla="*/ 106 h 240"/>
                  <a:gd name="T54" fmla="*/ 76 w 115"/>
                  <a:gd name="T55" fmla="*/ 70 h 240"/>
                  <a:gd name="T56" fmla="*/ 61 w 115"/>
                  <a:gd name="T57" fmla="*/ 59 h 240"/>
                  <a:gd name="T58" fmla="*/ 79 w 115"/>
                  <a:gd name="T59" fmla="*/ 91 h 240"/>
                  <a:gd name="T60" fmla="*/ 27 w 115"/>
                  <a:gd name="T61" fmla="*/ 190 h 240"/>
                  <a:gd name="T62" fmla="*/ 19 w 115"/>
                  <a:gd name="T63" fmla="*/ 192 h 240"/>
                  <a:gd name="T64" fmla="*/ 18 w 115"/>
                  <a:gd name="T65" fmla="*/ 182 h 240"/>
                  <a:gd name="T66" fmla="*/ 16 w 115"/>
                  <a:gd name="T67" fmla="*/ 182 h 240"/>
                  <a:gd name="T68" fmla="*/ 18 w 115"/>
                  <a:gd name="T69" fmla="*/ 182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5" h="240">
                    <a:moveTo>
                      <a:pt x="94" y="186"/>
                    </a:moveTo>
                    <a:cubicBezTo>
                      <a:pt x="92" y="185"/>
                      <a:pt x="90" y="184"/>
                      <a:pt x="88" y="183"/>
                    </a:cubicBezTo>
                    <a:cubicBezTo>
                      <a:pt x="86" y="178"/>
                      <a:pt x="82" y="174"/>
                      <a:pt x="77" y="171"/>
                    </a:cubicBezTo>
                    <a:cubicBezTo>
                      <a:pt x="71" y="160"/>
                      <a:pt x="77" y="147"/>
                      <a:pt x="72" y="135"/>
                    </a:cubicBezTo>
                    <a:cubicBezTo>
                      <a:pt x="72" y="141"/>
                      <a:pt x="72" y="147"/>
                      <a:pt x="72" y="154"/>
                    </a:cubicBezTo>
                    <a:cubicBezTo>
                      <a:pt x="71" y="154"/>
                      <a:pt x="71" y="154"/>
                      <a:pt x="70" y="154"/>
                    </a:cubicBezTo>
                    <a:cubicBezTo>
                      <a:pt x="69" y="151"/>
                      <a:pt x="67" y="147"/>
                      <a:pt x="66" y="144"/>
                    </a:cubicBezTo>
                    <a:cubicBezTo>
                      <a:pt x="67" y="156"/>
                      <a:pt x="68" y="168"/>
                      <a:pt x="76" y="178"/>
                    </a:cubicBezTo>
                    <a:cubicBezTo>
                      <a:pt x="76" y="182"/>
                      <a:pt x="75" y="187"/>
                      <a:pt x="74" y="191"/>
                    </a:cubicBezTo>
                    <a:cubicBezTo>
                      <a:pt x="70" y="190"/>
                      <a:pt x="68" y="183"/>
                      <a:pt x="63" y="186"/>
                    </a:cubicBezTo>
                    <a:cubicBezTo>
                      <a:pt x="62" y="183"/>
                      <a:pt x="61" y="181"/>
                      <a:pt x="57" y="181"/>
                    </a:cubicBezTo>
                    <a:cubicBezTo>
                      <a:pt x="54" y="172"/>
                      <a:pt x="51" y="164"/>
                      <a:pt x="48" y="156"/>
                    </a:cubicBezTo>
                    <a:cubicBezTo>
                      <a:pt x="48" y="144"/>
                      <a:pt x="48" y="133"/>
                      <a:pt x="42" y="122"/>
                    </a:cubicBezTo>
                    <a:cubicBezTo>
                      <a:pt x="44" y="133"/>
                      <a:pt x="41" y="146"/>
                      <a:pt x="48" y="156"/>
                    </a:cubicBezTo>
                    <a:cubicBezTo>
                      <a:pt x="46" y="166"/>
                      <a:pt x="45" y="176"/>
                      <a:pt x="57" y="181"/>
                    </a:cubicBezTo>
                    <a:cubicBezTo>
                      <a:pt x="57" y="184"/>
                      <a:pt x="59" y="186"/>
                      <a:pt x="62" y="188"/>
                    </a:cubicBezTo>
                    <a:cubicBezTo>
                      <a:pt x="62" y="194"/>
                      <a:pt x="63" y="201"/>
                      <a:pt x="63" y="207"/>
                    </a:cubicBezTo>
                    <a:cubicBezTo>
                      <a:pt x="61" y="207"/>
                      <a:pt x="58" y="207"/>
                      <a:pt x="56" y="206"/>
                    </a:cubicBezTo>
                    <a:cubicBezTo>
                      <a:pt x="47" y="203"/>
                      <a:pt x="47" y="207"/>
                      <a:pt x="49" y="214"/>
                    </a:cubicBezTo>
                    <a:cubicBezTo>
                      <a:pt x="51" y="220"/>
                      <a:pt x="59" y="227"/>
                      <a:pt x="53" y="233"/>
                    </a:cubicBezTo>
                    <a:cubicBezTo>
                      <a:pt x="47" y="240"/>
                      <a:pt x="39" y="232"/>
                      <a:pt x="32" y="231"/>
                    </a:cubicBezTo>
                    <a:cubicBezTo>
                      <a:pt x="31" y="231"/>
                      <a:pt x="31" y="231"/>
                      <a:pt x="31" y="231"/>
                    </a:cubicBezTo>
                    <a:cubicBezTo>
                      <a:pt x="21" y="224"/>
                      <a:pt x="15" y="215"/>
                      <a:pt x="12" y="204"/>
                    </a:cubicBezTo>
                    <a:cubicBezTo>
                      <a:pt x="6" y="183"/>
                      <a:pt x="0" y="161"/>
                      <a:pt x="4" y="138"/>
                    </a:cubicBezTo>
                    <a:cubicBezTo>
                      <a:pt x="5" y="141"/>
                      <a:pt x="7" y="144"/>
                      <a:pt x="10" y="149"/>
                    </a:cubicBezTo>
                    <a:cubicBezTo>
                      <a:pt x="18" y="127"/>
                      <a:pt x="18" y="106"/>
                      <a:pt x="26" y="86"/>
                    </a:cubicBezTo>
                    <a:cubicBezTo>
                      <a:pt x="30" y="91"/>
                      <a:pt x="32" y="96"/>
                      <a:pt x="36" y="102"/>
                    </a:cubicBezTo>
                    <a:cubicBezTo>
                      <a:pt x="40" y="75"/>
                      <a:pt x="49" y="51"/>
                      <a:pt x="63" y="30"/>
                    </a:cubicBezTo>
                    <a:cubicBezTo>
                      <a:pt x="65" y="26"/>
                      <a:pt x="65" y="14"/>
                      <a:pt x="75" y="24"/>
                    </a:cubicBezTo>
                    <a:cubicBezTo>
                      <a:pt x="76" y="26"/>
                      <a:pt x="78" y="23"/>
                      <a:pt x="78" y="21"/>
                    </a:cubicBezTo>
                    <a:cubicBezTo>
                      <a:pt x="82" y="15"/>
                      <a:pt x="86" y="8"/>
                      <a:pt x="90" y="0"/>
                    </a:cubicBezTo>
                    <a:cubicBezTo>
                      <a:pt x="98" y="15"/>
                      <a:pt x="107" y="29"/>
                      <a:pt x="115" y="43"/>
                    </a:cubicBezTo>
                    <a:cubicBezTo>
                      <a:pt x="115" y="63"/>
                      <a:pt x="115" y="83"/>
                      <a:pt x="115" y="103"/>
                    </a:cubicBezTo>
                    <a:cubicBezTo>
                      <a:pt x="114" y="103"/>
                      <a:pt x="112" y="109"/>
                      <a:pt x="111" y="104"/>
                    </a:cubicBezTo>
                    <a:cubicBezTo>
                      <a:pt x="110" y="99"/>
                      <a:pt x="110" y="95"/>
                      <a:pt x="105" y="89"/>
                    </a:cubicBezTo>
                    <a:cubicBezTo>
                      <a:pt x="109" y="114"/>
                      <a:pt x="109" y="136"/>
                      <a:pt x="98" y="159"/>
                    </a:cubicBezTo>
                    <a:cubicBezTo>
                      <a:pt x="107" y="156"/>
                      <a:pt x="111" y="153"/>
                      <a:pt x="113" y="147"/>
                    </a:cubicBezTo>
                    <a:cubicBezTo>
                      <a:pt x="113" y="147"/>
                      <a:pt x="113" y="147"/>
                      <a:pt x="113" y="147"/>
                    </a:cubicBezTo>
                    <a:cubicBezTo>
                      <a:pt x="114" y="147"/>
                      <a:pt x="115" y="147"/>
                      <a:pt x="115" y="147"/>
                    </a:cubicBezTo>
                    <a:cubicBezTo>
                      <a:pt x="115" y="161"/>
                      <a:pt x="115" y="176"/>
                      <a:pt x="115" y="190"/>
                    </a:cubicBezTo>
                    <a:cubicBezTo>
                      <a:pt x="112" y="192"/>
                      <a:pt x="115" y="200"/>
                      <a:pt x="108" y="200"/>
                    </a:cubicBezTo>
                    <a:cubicBezTo>
                      <a:pt x="108" y="200"/>
                      <a:pt x="108" y="200"/>
                      <a:pt x="108" y="200"/>
                    </a:cubicBezTo>
                    <a:cubicBezTo>
                      <a:pt x="108" y="187"/>
                      <a:pt x="106" y="176"/>
                      <a:pt x="101" y="163"/>
                    </a:cubicBezTo>
                    <a:cubicBezTo>
                      <a:pt x="95" y="171"/>
                      <a:pt x="96" y="179"/>
                      <a:pt x="94" y="186"/>
                    </a:cubicBezTo>
                    <a:close/>
                    <a:moveTo>
                      <a:pt x="60" y="127"/>
                    </a:moveTo>
                    <a:cubicBezTo>
                      <a:pt x="60" y="131"/>
                      <a:pt x="58" y="136"/>
                      <a:pt x="64" y="138"/>
                    </a:cubicBezTo>
                    <a:cubicBezTo>
                      <a:pt x="65" y="133"/>
                      <a:pt x="63" y="130"/>
                      <a:pt x="60" y="127"/>
                    </a:cubicBezTo>
                    <a:cubicBezTo>
                      <a:pt x="60" y="114"/>
                      <a:pt x="56" y="102"/>
                      <a:pt x="51" y="91"/>
                    </a:cubicBezTo>
                    <a:cubicBezTo>
                      <a:pt x="53" y="103"/>
                      <a:pt x="54" y="116"/>
                      <a:pt x="60" y="127"/>
                    </a:cubicBezTo>
                    <a:close/>
                    <a:moveTo>
                      <a:pt x="79" y="91"/>
                    </a:moveTo>
                    <a:cubicBezTo>
                      <a:pt x="73" y="89"/>
                      <a:pt x="71" y="81"/>
                      <a:pt x="63" y="81"/>
                    </a:cubicBezTo>
                    <a:cubicBezTo>
                      <a:pt x="76" y="94"/>
                      <a:pt x="88" y="108"/>
                      <a:pt x="94" y="126"/>
                    </a:cubicBezTo>
                    <a:cubicBezTo>
                      <a:pt x="97" y="94"/>
                      <a:pt x="96" y="62"/>
                      <a:pt x="92" y="31"/>
                    </a:cubicBezTo>
                    <a:cubicBezTo>
                      <a:pt x="90" y="56"/>
                      <a:pt x="90" y="81"/>
                      <a:pt x="93" y="106"/>
                    </a:cubicBezTo>
                    <a:cubicBezTo>
                      <a:pt x="81" y="86"/>
                      <a:pt x="81" y="63"/>
                      <a:pt x="74" y="42"/>
                    </a:cubicBezTo>
                    <a:cubicBezTo>
                      <a:pt x="71" y="52"/>
                      <a:pt x="77" y="61"/>
                      <a:pt x="76" y="70"/>
                    </a:cubicBezTo>
                    <a:cubicBezTo>
                      <a:pt x="71" y="69"/>
                      <a:pt x="71" y="64"/>
                      <a:pt x="68" y="62"/>
                    </a:cubicBezTo>
                    <a:cubicBezTo>
                      <a:pt x="66" y="61"/>
                      <a:pt x="64" y="56"/>
                      <a:pt x="61" y="59"/>
                    </a:cubicBezTo>
                    <a:cubicBezTo>
                      <a:pt x="58" y="62"/>
                      <a:pt x="62" y="64"/>
                      <a:pt x="64" y="66"/>
                    </a:cubicBezTo>
                    <a:cubicBezTo>
                      <a:pt x="71" y="73"/>
                      <a:pt x="78" y="80"/>
                      <a:pt x="79" y="91"/>
                    </a:cubicBezTo>
                    <a:close/>
                    <a:moveTo>
                      <a:pt x="36" y="218"/>
                    </a:moveTo>
                    <a:cubicBezTo>
                      <a:pt x="35" y="208"/>
                      <a:pt x="28" y="200"/>
                      <a:pt x="27" y="190"/>
                    </a:cubicBezTo>
                    <a:cubicBezTo>
                      <a:pt x="27" y="188"/>
                      <a:pt x="24" y="188"/>
                      <a:pt x="22" y="188"/>
                    </a:cubicBezTo>
                    <a:cubicBezTo>
                      <a:pt x="20" y="189"/>
                      <a:pt x="18" y="190"/>
                      <a:pt x="19" y="192"/>
                    </a:cubicBezTo>
                    <a:cubicBezTo>
                      <a:pt x="23" y="202"/>
                      <a:pt x="28" y="211"/>
                      <a:pt x="36" y="218"/>
                    </a:cubicBezTo>
                    <a:close/>
                    <a:moveTo>
                      <a:pt x="18" y="182"/>
                    </a:moveTo>
                    <a:cubicBezTo>
                      <a:pt x="18" y="181"/>
                      <a:pt x="18" y="181"/>
                      <a:pt x="17" y="180"/>
                    </a:cubicBezTo>
                    <a:cubicBezTo>
                      <a:pt x="17" y="181"/>
                      <a:pt x="16" y="181"/>
                      <a:pt x="16" y="182"/>
                    </a:cubicBezTo>
                    <a:cubicBezTo>
                      <a:pt x="16" y="182"/>
                      <a:pt x="17" y="183"/>
                      <a:pt x="17" y="184"/>
                    </a:cubicBezTo>
                    <a:cubicBezTo>
                      <a:pt x="18" y="183"/>
                      <a:pt x="18" y="182"/>
                      <a:pt x="18" y="18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5" name="Freeform 444">
                <a:extLst>
                  <a:ext uri="{FF2B5EF4-FFF2-40B4-BE49-F238E27FC236}">
                    <a16:creationId xmlns:a16="http://schemas.microsoft.com/office/drawing/2014/main" id="{1E4F1F44-B305-337B-E26F-8A3E884B61CA}"/>
                  </a:ext>
                </a:extLst>
              </p:cNvPr>
              <p:cNvSpPr/>
              <p:nvPr/>
            </p:nvSpPr>
            <p:spPr bwMode="auto">
              <a:xfrm>
                <a:off x="5690" y="2681"/>
                <a:ext cx="80" cy="242"/>
              </a:xfrm>
              <a:custGeom>
                <a:avLst/>
                <a:gdLst>
                  <a:gd name="T0" fmla="*/ 70 w 70"/>
                  <a:gd name="T1" fmla="*/ 213 h 213"/>
                  <a:gd name="T2" fmla="*/ 36 w 70"/>
                  <a:gd name="T3" fmla="*/ 184 h 213"/>
                  <a:gd name="T4" fmla="*/ 24 w 70"/>
                  <a:gd name="T5" fmla="*/ 178 h 213"/>
                  <a:gd name="T6" fmla="*/ 28 w 70"/>
                  <a:gd name="T7" fmla="*/ 164 h 213"/>
                  <a:gd name="T8" fmla="*/ 16 w 70"/>
                  <a:gd name="T9" fmla="*/ 161 h 213"/>
                  <a:gd name="T10" fmla="*/ 13 w 70"/>
                  <a:gd name="T11" fmla="*/ 148 h 213"/>
                  <a:gd name="T12" fmla="*/ 7 w 70"/>
                  <a:gd name="T13" fmla="*/ 126 h 213"/>
                  <a:gd name="T14" fmla="*/ 4 w 70"/>
                  <a:gd name="T15" fmla="*/ 105 h 213"/>
                  <a:gd name="T16" fmla="*/ 7 w 70"/>
                  <a:gd name="T17" fmla="*/ 77 h 213"/>
                  <a:gd name="T18" fmla="*/ 11 w 70"/>
                  <a:gd name="T19" fmla="*/ 51 h 213"/>
                  <a:gd name="T20" fmla="*/ 18 w 70"/>
                  <a:gd name="T21" fmla="*/ 35 h 213"/>
                  <a:gd name="T22" fmla="*/ 37 w 70"/>
                  <a:gd name="T23" fmla="*/ 16 h 213"/>
                  <a:gd name="T24" fmla="*/ 70 w 70"/>
                  <a:gd name="T25" fmla="*/ 7 h 213"/>
                  <a:gd name="T26" fmla="*/ 70 w 70"/>
                  <a:gd name="T27" fmla="*/ 21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213">
                    <a:moveTo>
                      <a:pt x="70" y="213"/>
                    </a:moveTo>
                    <a:cubicBezTo>
                      <a:pt x="52" y="211"/>
                      <a:pt x="41" y="200"/>
                      <a:pt x="36" y="184"/>
                    </a:cubicBezTo>
                    <a:cubicBezTo>
                      <a:pt x="34" y="176"/>
                      <a:pt x="28" y="180"/>
                      <a:pt x="24" y="178"/>
                    </a:cubicBezTo>
                    <a:cubicBezTo>
                      <a:pt x="23" y="173"/>
                      <a:pt x="27" y="169"/>
                      <a:pt x="28" y="164"/>
                    </a:cubicBezTo>
                    <a:cubicBezTo>
                      <a:pt x="25" y="161"/>
                      <a:pt x="20" y="163"/>
                      <a:pt x="16" y="161"/>
                    </a:cubicBezTo>
                    <a:cubicBezTo>
                      <a:pt x="18" y="156"/>
                      <a:pt x="26" y="149"/>
                      <a:pt x="13" y="148"/>
                    </a:cubicBezTo>
                    <a:cubicBezTo>
                      <a:pt x="19" y="138"/>
                      <a:pt x="6" y="132"/>
                      <a:pt x="7" y="126"/>
                    </a:cubicBezTo>
                    <a:cubicBezTo>
                      <a:pt x="8" y="118"/>
                      <a:pt x="7" y="112"/>
                      <a:pt x="4" y="105"/>
                    </a:cubicBezTo>
                    <a:cubicBezTo>
                      <a:pt x="0" y="96"/>
                      <a:pt x="8" y="87"/>
                      <a:pt x="7" y="77"/>
                    </a:cubicBezTo>
                    <a:cubicBezTo>
                      <a:pt x="6" y="69"/>
                      <a:pt x="12" y="61"/>
                      <a:pt x="11" y="51"/>
                    </a:cubicBezTo>
                    <a:cubicBezTo>
                      <a:pt x="10" y="46"/>
                      <a:pt x="14" y="39"/>
                      <a:pt x="18" y="35"/>
                    </a:cubicBezTo>
                    <a:cubicBezTo>
                      <a:pt x="23" y="27"/>
                      <a:pt x="31" y="20"/>
                      <a:pt x="37" y="16"/>
                    </a:cubicBezTo>
                    <a:cubicBezTo>
                      <a:pt x="46" y="10"/>
                      <a:pt x="57" y="0"/>
                      <a:pt x="70" y="7"/>
                    </a:cubicBezTo>
                    <a:cubicBezTo>
                      <a:pt x="70" y="76"/>
                      <a:pt x="70" y="144"/>
                      <a:pt x="70" y="213"/>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6" name="Freeform 445">
                <a:extLst>
                  <a:ext uri="{FF2B5EF4-FFF2-40B4-BE49-F238E27FC236}">
                    <a16:creationId xmlns:a16="http://schemas.microsoft.com/office/drawing/2014/main" id="{FE8734A1-C344-40A3-296E-CB5F578381AC}"/>
                  </a:ext>
                </a:extLst>
              </p:cNvPr>
              <p:cNvSpPr>
                <a:spLocks noEditPoints="1"/>
              </p:cNvSpPr>
              <p:nvPr/>
            </p:nvSpPr>
            <p:spPr bwMode="auto">
              <a:xfrm>
                <a:off x="5586" y="2855"/>
                <a:ext cx="184" cy="393"/>
              </a:xfrm>
              <a:custGeom>
                <a:avLst/>
                <a:gdLst>
                  <a:gd name="T0" fmla="*/ 128 w 162"/>
                  <a:gd name="T1" fmla="*/ 110 h 347"/>
                  <a:gd name="T2" fmla="*/ 129 w 162"/>
                  <a:gd name="T3" fmla="*/ 108 h 347"/>
                  <a:gd name="T4" fmla="*/ 135 w 162"/>
                  <a:gd name="T5" fmla="*/ 119 h 347"/>
                  <a:gd name="T6" fmla="*/ 147 w 162"/>
                  <a:gd name="T7" fmla="*/ 104 h 347"/>
                  <a:gd name="T8" fmla="*/ 162 w 162"/>
                  <a:gd name="T9" fmla="*/ 130 h 347"/>
                  <a:gd name="T10" fmla="*/ 162 w 162"/>
                  <a:gd name="T11" fmla="*/ 152 h 347"/>
                  <a:gd name="T12" fmla="*/ 156 w 162"/>
                  <a:gd name="T13" fmla="*/ 152 h 347"/>
                  <a:gd name="T14" fmla="*/ 146 w 162"/>
                  <a:gd name="T15" fmla="*/ 157 h 347"/>
                  <a:gd name="T16" fmla="*/ 142 w 162"/>
                  <a:gd name="T17" fmla="*/ 159 h 347"/>
                  <a:gd name="T18" fmla="*/ 78 w 162"/>
                  <a:gd name="T19" fmla="*/ 160 h 347"/>
                  <a:gd name="T20" fmla="*/ 39 w 162"/>
                  <a:gd name="T21" fmla="*/ 175 h 347"/>
                  <a:gd name="T22" fmla="*/ 22 w 162"/>
                  <a:gd name="T23" fmla="*/ 238 h 347"/>
                  <a:gd name="T24" fmla="*/ 27 w 162"/>
                  <a:gd name="T25" fmla="*/ 347 h 347"/>
                  <a:gd name="T26" fmla="*/ 12 w 162"/>
                  <a:gd name="T27" fmla="*/ 347 h 347"/>
                  <a:gd name="T28" fmla="*/ 1 w 162"/>
                  <a:gd name="T29" fmla="*/ 136 h 347"/>
                  <a:gd name="T30" fmla="*/ 5 w 162"/>
                  <a:gd name="T31" fmla="*/ 67 h 347"/>
                  <a:gd name="T32" fmla="*/ 35 w 162"/>
                  <a:gd name="T33" fmla="*/ 0 h 347"/>
                  <a:gd name="T34" fmla="*/ 43 w 162"/>
                  <a:gd name="T35" fmla="*/ 0 h 347"/>
                  <a:gd name="T36" fmla="*/ 47 w 162"/>
                  <a:gd name="T37" fmla="*/ 7 h 347"/>
                  <a:gd name="T38" fmla="*/ 19 w 162"/>
                  <a:gd name="T39" fmla="*/ 69 h 347"/>
                  <a:gd name="T40" fmla="*/ 16 w 162"/>
                  <a:gd name="T41" fmla="*/ 159 h 347"/>
                  <a:gd name="T42" fmla="*/ 19 w 162"/>
                  <a:gd name="T43" fmla="*/ 197 h 347"/>
                  <a:gd name="T44" fmla="*/ 66 w 162"/>
                  <a:gd name="T45" fmla="*/ 133 h 347"/>
                  <a:gd name="T46" fmla="*/ 67 w 162"/>
                  <a:gd name="T47" fmla="*/ 138 h 347"/>
                  <a:gd name="T48" fmla="*/ 73 w 162"/>
                  <a:gd name="T49" fmla="*/ 146 h 347"/>
                  <a:gd name="T50" fmla="*/ 90 w 162"/>
                  <a:gd name="T51" fmla="*/ 147 h 347"/>
                  <a:gd name="T52" fmla="*/ 119 w 162"/>
                  <a:gd name="T53" fmla="*/ 155 h 347"/>
                  <a:gd name="T54" fmla="*/ 96 w 162"/>
                  <a:gd name="T55" fmla="*/ 142 h 347"/>
                  <a:gd name="T56" fmla="*/ 136 w 162"/>
                  <a:gd name="T57" fmla="*/ 144 h 347"/>
                  <a:gd name="T58" fmla="*/ 129 w 162"/>
                  <a:gd name="T59" fmla="*/ 140 h 347"/>
                  <a:gd name="T60" fmla="*/ 157 w 162"/>
                  <a:gd name="T61" fmla="*/ 136 h 347"/>
                  <a:gd name="T62" fmla="*/ 80 w 162"/>
                  <a:gd name="T63" fmla="*/ 138 h 347"/>
                  <a:gd name="T64" fmla="*/ 118 w 162"/>
                  <a:gd name="T65" fmla="*/ 125 h 347"/>
                  <a:gd name="T66" fmla="*/ 121 w 162"/>
                  <a:gd name="T67" fmla="*/ 131 h 347"/>
                  <a:gd name="T68" fmla="*/ 125 w 162"/>
                  <a:gd name="T69" fmla="*/ 126 h 347"/>
                  <a:gd name="T70" fmla="*/ 128 w 162"/>
                  <a:gd name="T71" fmla="*/ 110 h 347"/>
                  <a:gd name="T72" fmla="*/ 144 w 162"/>
                  <a:gd name="T73" fmla="*/ 147 h 347"/>
                  <a:gd name="T74" fmla="*/ 144 w 162"/>
                  <a:gd name="T75" fmla="*/ 145 h 347"/>
                  <a:gd name="T76" fmla="*/ 142 w 162"/>
                  <a:gd name="T77" fmla="*/ 146 h 347"/>
                  <a:gd name="T78" fmla="*/ 143 w 162"/>
                  <a:gd name="T79" fmla="*/ 148 h 347"/>
                  <a:gd name="T80" fmla="*/ 144 w 162"/>
                  <a:gd name="T81" fmla="*/ 147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2" h="347">
                    <a:moveTo>
                      <a:pt x="128" y="110"/>
                    </a:moveTo>
                    <a:cubicBezTo>
                      <a:pt x="128" y="110"/>
                      <a:pt x="129" y="109"/>
                      <a:pt x="129" y="108"/>
                    </a:cubicBezTo>
                    <a:cubicBezTo>
                      <a:pt x="136" y="108"/>
                      <a:pt x="131" y="117"/>
                      <a:pt x="135" y="119"/>
                    </a:cubicBezTo>
                    <a:cubicBezTo>
                      <a:pt x="141" y="116"/>
                      <a:pt x="143" y="109"/>
                      <a:pt x="147" y="104"/>
                    </a:cubicBezTo>
                    <a:cubicBezTo>
                      <a:pt x="151" y="114"/>
                      <a:pt x="156" y="122"/>
                      <a:pt x="162" y="130"/>
                    </a:cubicBezTo>
                    <a:cubicBezTo>
                      <a:pt x="162" y="137"/>
                      <a:pt x="162" y="144"/>
                      <a:pt x="162" y="152"/>
                    </a:cubicBezTo>
                    <a:cubicBezTo>
                      <a:pt x="160" y="152"/>
                      <a:pt x="158" y="151"/>
                      <a:pt x="156" y="152"/>
                    </a:cubicBezTo>
                    <a:cubicBezTo>
                      <a:pt x="153" y="153"/>
                      <a:pt x="145" y="148"/>
                      <a:pt x="146" y="157"/>
                    </a:cubicBezTo>
                    <a:cubicBezTo>
                      <a:pt x="146" y="158"/>
                      <a:pt x="143" y="159"/>
                      <a:pt x="142" y="159"/>
                    </a:cubicBezTo>
                    <a:cubicBezTo>
                      <a:pt x="120" y="166"/>
                      <a:pt x="99" y="168"/>
                      <a:pt x="78" y="160"/>
                    </a:cubicBezTo>
                    <a:cubicBezTo>
                      <a:pt x="54" y="152"/>
                      <a:pt x="52" y="153"/>
                      <a:pt x="39" y="175"/>
                    </a:cubicBezTo>
                    <a:cubicBezTo>
                      <a:pt x="28" y="195"/>
                      <a:pt x="22" y="216"/>
                      <a:pt x="22" y="238"/>
                    </a:cubicBezTo>
                    <a:cubicBezTo>
                      <a:pt x="23" y="274"/>
                      <a:pt x="25" y="311"/>
                      <a:pt x="27" y="347"/>
                    </a:cubicBezTo>
                    <a:cubicBezTo>
                      <a:pt x="22" y="347"/>
                      <a:pt x="17" y="347"/>
                      <a:pt x="12" y="347"/>
                    </a:cubicBezTo>
                    <a:cubicBezTo>
                      <a:pt x="14" y="277"/>
                      <a:pt x="3" y="206"/>
                      <a:pt x="1" y="136"/>
                    </a:cubicBezTo>
                    <a:cubicBezTo>
                      <a:pt x="0" y="113"/>
                      <a:pt x="2" y="90"/>
                      <a:pt x="5" y="67"/>
                    </a:cubicBezTo>
                    <a:cubicBezTo>
                      <a:pt x="9" y="42"/>
                      <a:pt x="19" y="20"/>
                      <a:pt x="35" y="0"/>
                    </a:cubicBezTo>
                    <a:cubicBezTo>
                      <a:pt x="38" y="0"/>
                      <a:pt x="40" y="0"/>
                      <a:pt x="43" y="0"/>
                    </a:cubicBezTo>
                    <a:cubicBezTo>
                      <a:pt x="44" y="2"/>
                      <a:pt x="47" y="4"/>
                      <a:pt x="47" y="7"/>
                    </a:cubicBezTo>
                    <a:cubicBezTo>
                      <a:pt x="32" y="25"/>
                      <a:pt x="23" y="46"/>
                      <a:pt x="19" y="69"/>
                    </a:cubicBezTo>
                    <a:cubicBezTo>
                      <a:pt x="14" y="99"/>
                      <a:pt x="14" y="129"/>
                      <a:pt x="16" y="159"/>
                    </a:cubicBezTo>
                    <a:cubicBezTo>
                      <a:pt x="17" y="172"/>
                      <a:pt x="18" y="184"/>
                      <a:pt x="19" y="197"/>
                    </a:cubicBezTo>
                    <a:cubicBezTo>
                      <a:pt x="29" y="171"/>
                      <a:pt x="47" y="152"/>
                      <a:pt x="66" y="133"/>
                    </a:cubicBezTo>
                    <a:cubicBezTo>
                      <a:pt x="66" y="135"/>
                      <a:pt x="68" y="137"/>
                      <a:pt x="67" y="138"/>
                    </a:cubicBezTo>
                    <a:cubicBezTo>
                      <a:pt x="60" y="149"/>
                      <a:pt x="68" y="148"/>
                      <a:pt x="73" y="146"/>
                    </a:cubicBezTo>
                    <a:cubicBezTo>
                      <a:pt x="79" y="144"/>
                      <a:pt x="84" y="145"/>
                      <a:pt x="90" y="147"/>
                    </a:cubicBezTo>
                    <a:cubicBezTo>
                      <a:pt x="99" y="149"/>
                      <a:pt x="108" y="152"/>
                      <a:pt x="119" y="155"/>
                    </a:cubicBezTo>
                    <a:cubicBezTo>
                      <a:pt x="113" y="146"/>
                      <a:pt x="103" y="149"/>
                      <a:pt x="96" y="142"/>
                    </a:cubicBezTo>
                    <a:cubicBezTo>
                      <a:pt x="111" y="145"/>
                      <a:pt x="123" y="144"/>
                      <a:pt x="136" y="144"/>
                    </a:cubicBezTo>
                    <a:cubicBezTo>
                      <a:pt x="135" y="140"/>
                      <a:pt x="130" y="144"/>
                      <a:pt x="129" y="140"/>
                    </a:cubicBezTo>
                    <a:cubicBezTo>
                      <a:pt x="139" y="139"/>
                      <a:pt x="148" y="138"/>
                      <a:pt x="157" y="136"/>
                    </a:cubicBezTo>
                    <a:cubicBezTo>
                      <a:pt x="131" y="134"/>
                      <a:pt x="106" y="142"/>
                      <a:pt x="80" y="138"/>
                    </a:cubicBezTo>
                    <a:cubicBezTo>
                      <a:pt x="92" y="131"/>
                      <a:pt x="105" y="128"/>
                      <a:pt x="118" y="125"/>
                    </a:cubicBezTo>
                    <a:cubicBezTo>
                      <a:pt x="119" y="127"/>
                      <a:pt x="118" y="130"/>
                      <a:pt x="121" y="131"/>
                    </a:cubicBezTo>
                    <a:cubicBezTo>
                      <a:pt x="124" y="132"/>
                      <a:pt x="124" y="128"/>
                      <a:pt x="125" y="126"/>
                    </a:cubicBezTo>
                    <a:cubicBezTo>
                      <a:pt x="127" y="121"/>
                      <a:pt x="130" y="116"/>
                      <a:pt x="128" y="110"/>
                    </a:cubicBezTo>
                    <a:close/>
                    <a:moveTo>
                      <a:pt x="144" y="147"/>
                    </a:moveTo>
                    <a:cubicBezTo>
                      <a:pt x="144" y="147"/>
                      <a:pt x="144" y="146"/>
                      <a:pt x="144" y="145"/>
                    </a:cubicBezTo>
                    <a:cubicBezTo>
                      <a:pt x="143" y="145"/>
                      <a:pt x="142" y="146"/>
                      <a:pt x="142" y="146"/>
                    </a:cubicBezTo>
                    <a:cubicBezTo>
                      <a:pt x="142" y="147"/>
                      <a:pt x="142" y="148"/>
                      <a:pt x="143" y="148"/>
                    </a:cubicBezTo>
                    <a:cubicBezTo>
                      <a:pt x="143" y="148"/>
                      <a:pt x="144" y="148"/>
                      <a:pt x="144" y="147"/>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7" name="Freeform 446">
                <a:extLst>
                  <a:ext uri="{FF2B5EF4-FFF2-40B4-BE49-F238E27FC236}">
                    <a16:creationId xmlns:a16="http://schemas.microsoft.com/office/drawing/2014/main" id="{E67D48F1-E632-208C-9DB2-1830B1431209}"/>
                  </a:ext>
                </a:extLst>
              </p:cNvPr>
              <p:cNvSpPr/>
              <p:nvPr/>
            </p:nvSpPr>
            <p:spPr bwMode="auto">
              <a:xfrm>
                <a:off x="5388" y="2995"/>
                <a:ext cx="115" cy="253"/>
              </a:xfrm>
              <a:custGeom>
                <a:avLst/>
                <a:gdLst>
                  <a:gd name="T0" fmla="*/ 0 w 101"/>
                  <a:gd name="T1" fmla="*/ 223 h 223"/>
                  <a:gd name="T2" fmla="*/ 28 w 101"/>
                  <a:gd name="T3" fmla="*/ 147 h 223"/>
                  <a:gd name="T4" fmla="*/ 54 w 101"/>
                  <a:gd name="T5" fmla="*/ 25 h 223"/>
                  <a:gd name="T6" fmla="*/ 61 w 101"/>
                  <a:gd name="T7" fmla="*/ 19 h 223"/>
                  <a:gd name="T8" fmla="*/ 68 w 101"/>
                  <a:gd name="T9" fmla="*/ 4 h 223"/>
                  <a:gd name="T10" fmla="*/ 73 w 101"/>
                  <a:gd name="T11" fmla="*/ 13 h 223"/>
                  <a:gd name="T12" fmla="*/ 80 w 101"/>
                  <a:gd name="T13" fmla="*/ 18 h 223"/>
                  <a:gd name="T14" fmla="*/ 85 w 101"/>
                  <a:gd name="T15" fmla="*/ 13 h 223"/>
                  <a:gd name="T16" fmla="*/ 87 w 101"/>
                  <a:gd name="T17" fmla="*/ 1 h 223"/>
                  <a:gd name="T18" fmla="*/ 101 w 101"/>
                  <a:gd name="T19" fmla="*/ 2 h 223"/>
                  <a:gd name="T20" fmla="*/ 70 w 101"/>
                  <a:gd name="T21" fmla="*/ 98 h 223"/>
                  <a:gd name="T22" fmla="*/ 63 w 101"/>
                  <a:gd name="T23" fmla="*/ 223 h 223"/>
                  <a:gd name="T24" fmla="*/ 46 w 101"/>
                  <a:gd name="T25" fmla="*/ 223 h 223"/>
                  <a:gd name="T26" fmla="*/ 46 w 101"/>
                  <a:gd name="T27" fmla="*/ 141 h 223"/>
                  <a:gd name="T28" fmla="*/ 15 w 101"/>
                  <a:gd name="T29" fmla="*/ 223 h 223"/>
                  <a:gd name="T30" fmla="*/ 0 w 101"/>
                  <a:gd name="T3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0" h="223">
                    <a:moveTo>
                      <a:pt x="0" y="223"/>
                    </a:moveTo>
                    <a:cubicBezTo>
                      <a:pt x="9" y="198"/>
                      <a:pt x="18" y="172"/>
                      <a:pt x="28" y="147"/>
                    </a:cubicBezTo>
                    <a:cubicBezTo>
                      <a:pt x="45" y="108"/>
                      <a:pt x="56" y="68"/>
                      <a:pt x="54" y="25"/>
                    </a:cubicBezTo>
                    <a:cubicBezTo>
                      <a:pt x="59" y="26"/>
                      <a:pt x="60" y="24"/>
                      <a:pt x="61" y="19"/>
                    </a:cubicBezTo>
                    <a:cubicBezTo>
                      <a:pt x="62" y="14"/>
                      <a:pt x="60" y="6"/>
                      <a:pt x="68" y="4"/>
                    </a:cubicBezTo>
                    <a:cubicBezTo>
                      <a:pt x="69" y="7"/>
                      <a:pt x="73" y="9"/>
                      <a:pt x="73" y="13"/>
                    </a:cubicBezTo>
                    <a:cubicBezTo>
                      <a:pt x="72" y="18"/>
                      <a:pt x="77" y="17"/>
                      <a:pt x="80" y="18"/>
                    </a:cubicBezTo>
                    <a:cubicBezTo>
                      <a:pt x="84" y="20"/>
                      <a:pt x="84" y="15"/>
                      <a:pt x="85" y="13"/>
                    </a:cubicBezTo>
                    <a:cubicBezTo>
                      <a:pt x="87" y="10"/>
                      <a:pt x="88" y="5"/>
                      <a:pt x="87" y="1"/>
                    </a:cubicBezTo>
                    <a:cubicBezTo>
                      <a:pt x="92" y="7"/>
                      <a:pt x="97" y="0"/>
                      <a:pt x="101" y="2"/>
                    </a:cubicBezTo>
                    <a:cubicBezTo>
                      <a:pt x="88" y="33"/>
                      <a:pt x="71" y="63"/>
                      <a:pt x="70" y="98"/>
                    </a:cubicBezTo>
                    <a:cubicBezTo>
                      <a:pt x="68" y="140"/>
                      <a:pt x="65" y="182"/>
                      <a:pt x="63" y="223"/>
                    </a:cubicBezTo>
                    <a:cubicBezTo>
                      <a:pt x="58" y="223"/>
                      <a:pt x="52" y="223"/>
                      <a:pt x="46" y="223"/>
                    </a:cubicBezTo>
                    <a:cubicBezTo>
                      <a:pt x="46" y="196"/>
                      <a:pt x="46" y="169"/>
                      <a:pt x="46" y="141"/>
                    </a:cubicBezTo>
                    <a:cubicBezTo>
                      <a:pt x="36" y="169"/>
                      <a:pt x="25" y="196"/>
                      <a:pt x="15" y="223"/>
                    </a:cubicBezTo>
                    <a:cubicBezTo>
                      <a:pt x="10" y="223"/>
                      <a:pt x="5" y="223"/>
                      <a:pt x="0" y="22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8" name="Freeform 447">
                <a:extLst>
                  <a:ext uri="{FF2B5EF4-FFF2-40B4-BE49-F238E27FC236}">
                    <a16:creationId xmlns:a16="http://schemas.microsoft.com/office/drawing/2014/main" id="{DEC15522-A8CE-34DA-A142-EA14A2479C0A}"/>
                  </a:ext>
                </a:extLst>
              </p:cNvPr>
              <p:cNvSpPr/>
              <p:nvPr/>
            </p:nvSpPr>
            <p:spPr bwMode="auto">
              <a:xfrm>
                <a:off x="5342" y="2993"/>
                <a:ext cx="64" cy="255"/>
              </a:xfrm>
              <a:custGeom>
                <a:avLst/>
                <a:gdLst>
                  <a:gd name="T0" fmla="*/ 56 w 56"/>
                  <a:gd name="T1" fmla="*/ 30 h 225"/>
                  <a:gd name="T2" fmla="*/ 20 w 56"/>
                  <a:gd name="T3" fmla="*/ 225 h 225"/>
                  <a:gd name="T4" fmla="*/ 0 w 56"/>
                  <a:gd name="T5" fmla="*/ 225 h 225"/>
                  <a:gd name="T6" fmla="*/ 10 w 56"/>
                  <a:gd name="T7" fmla="*/ 10 h 225"/>
                  <a:gd name="T8" fmla="*/ 17 w 56"/>
                  <a:gd name="T9" fmla="*/ 0 h 225"/>
                  <a:gd name="T10" fmla="*/ 18 w 56"/>
                  <a:gd name="T11" fmla="*/ 5 h 225"/>
                  <a:gd name="T12" fmla="*/ 21 w 56"/>
                  <a:gd name="T13" fmla="*/ 13 h 225"/>
                  <a:gd name="T14" fmla="*/ 15 w 56"/>
                  <a:gd name="T15" fmla="*/ 167 h 225"/>
                  <a:gd name="T16" fmla="*/ 28 w 56"/>
                  <a:gd name="T17" fmla="*/ 115 h 225"/>
                  <a:gd name="T18" fmla="*/ 43 w 56"/>
                  <a:gd name="T19" fmla="*/ 14 h 225"/>
                  <a:gd name="T20" fmla="*/ 49 w 56"/>
                  <a:gd name="T21" fmla="*/ 7 h 225"/>
                  <a:gd name="T22" fmla="*/ 56 w 56"/>
                  <a:gd name="T23" fmla="*/ 3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225">
                    <a:moveTo>
                      <a:pt x="56" y="30"/>
                    </a:moveTo>
                    <a:cubicBezTo>
                      <a:pt x="48" y="96"/>
                      <a:pt x="33" y="160"/>
                      <a:pt x="20" y="225"/>
                    </a:cubicBezTo>
                    <a:cubicBezTo>
                      <a:pt x="13" y="225"/>
                      <a:pt x="7" y="225"/>
                      <a:pt x="0" y="225"/>
                    </a:cubicBezTo>
                    <a:cubicBezTo>
                      <a:pt x="2" y="154"/>
                      <a:pt x="6" y="82"/>
                      <a:pt x="10" y="10"/>
                    </a:cubicBezTo>
                    <a:cubicBezTo>
                      <a:pt x="10" y="5"/>
                      <a:pt x="11" y="1"/>
                      <a:pt x="17" y="0"/>
                    </a:cubicBezTo>
                    <a:cubicBezTo>
                      <a:pt x="17" y="2"/>
                      <a:pt x="18" y="4"/>
                      <a:pt x="18" y="5"/>
                    </a:cubicBezTo>
                    <a:cubicBezTo>
                      <a:pt x="18" y="8"/>
                      <a:pt x="19" y="11"/>
                      <a:pt x="21" y="13"/>
                    </a:cubicBezTo>
                    <a:cubicBezTo>
                      <a:pt x="18" y="64"/>
                      <a:pt x="17" y="115"/>
                      <a:pt x="15" y="167"/>
                    </a:cubicBezTo>
                    <a:cubicBezTo>
                      <a:pt x="22" y="150"/>
                      <a:pt x="24" y="132"/>
                      <a:pt x="28" y="115"/>
                    </a:cubicBezTo>
                    <a:cubicBezTo>
                      <a:pt x="34" y="81"/>
                      <a:pt x="41" y="48"/>
                      <a:pt x="43" y="14"/>
                    </a:cubicBezTo>
                    <a:cubicBezTo>
                      <a:pt x="45" y="12"/>
                      <a:pt x="47" y="10"/>
                      <a:pt x="49" y="7"/>
                    </a:cubicBezTo>
                    <a:cubicBezTo>
                      <a:pt x="54" y="14"/>
                      <a:pt x="55" y="22"/>
                      <a:pt x="56" y="3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9" name="Freeform 448">
                <a:extLst>
                  <a:ext uri="{FF2B5EF4-FFF2-40B4-BE49-F238E27FC236}">
                    <a16:creationId xmlns:a16="http://schemas.microsoft.com/office/drawing/2014/main" id="{5A734CB3-67A1-A79A-9286-A64E6C49F83C}"/>
                  </a:ext>
                </a:extLst>
              </p:cNvPr>
              <p:cNvSpPr/>
              <p:nvPr/>
            </p:nvSpPr>
            <p:spPr bwMode="auto">
              <a:xfrm>
                <a:off x="5276" y="2952"/>
                <a:ext cx="33" cy="296"/>
              </a:xfrm>
              <a:custGeom>
                <a:avLst/>
                <a:gdLst>
                  <a:gd name="T0" fmla="*/ 22 w 29"/>
                  <a:gd name="T1" fmla="*/ 29 h 261"/>
                  <a:gd name="T2" fmla="*/ 28 w 29"/>
                  <a:gd name="T3" fmla="*/ 235 h 261"/>
                  <a:gd name="T4" fmla="*/ 27 w 29"/>
                  <a:gd name="T5" fmla="*/ 261 h 261"/>
                  <a:gd name="T6" fmla="*/ 7 w 29"/>
                  <a:gd name="T7" fmla="*/ 261 h 261"/>
                  <a:gd name="T8" fmla="*/ 7 w 29"/>
                  <a:gd name="T9" fmla="*/ 165 h 261"/>
                  <a:gd name="T10" fmla="*/ 0 w 29"/>
                  <a:gd name="T11" fmla="*/ 3 h 261"/>
                  <a:gd name="T12" fmla="*/ 5 w 29"/>
                  <a:gd name="T13" fmla="*/ 0 h 261"/>
                  <a:gd name="T14" fmla="*/ 7 w 29"/>
                  <a:gd name="T15" fmla="*/ 0 h 261"/>
                  <a:gd name="T16" fmla="*/ 9 w 29"/>
                  <a:gd name="T17" fmla="*/ 10 h 261"/>
                  <a:gd name="T18" fmla="*/ 22 w 29"/>
                  <a:gd name="T19" fmla="*/ 29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61">
                    <a:moveTo>
                      <a:pt x="22" y="29"/>
                    </a:moveTo>
                    <a:cubicBezTo>
                      <a:pt x="26" y="97"/>
                      <a:pt x="29" y="166"/>
                      <a:pt x="28" y="235"/>
                    </a:cubicBezTo>
                    <a:cubicBezTo>
                      <a:pt x="28" y="244"/>
                      <a:pt x="27" y="253"/>
                      <a:pt x="27" y="261"/>
                    </a:cubicBezTo>
                    <a:cubicBezTo>
                      <a:pt x="20" y="261"/>
                      <a:pt x="14" y="261"/>
                      <a:pt x="7" y="261"/>
                    </a:cubicBezTo>
                    <a:cubicBezTo>
                      <a:pt x="10" y="229"/>
                      <a:pt x="8" y="197"/>
                      <a:pt x="7" y="165"/>
                    </a:cubicBezTo>
                    <a:cubicBezTo>
                      <a:pt x="5" y="111"/>
                      <a:pt x="2" y="57"/>
                      <a:pt x="0" y="3"/>
                    </a:cubicBezTo>
                    <a:cubicBezTo>
                      <a:pt x="2" y="2"/>
                      <a:pt x="3" y="1"/>
                      <a:pt x="5" y="0"/>
                    </a:cubicBezTo>
                    <a:cubicBezTo>
                      <a:pt x="6" y="0"/>
                      <a:pt x="7" y="0"/>
                      <a:pt x="7" y="0"/>
                    </a:cubicBezTo>
                    <a:cubicBezTo>
                      <a:pt x="10" y="3"/>
                      <a:pt x="2" y="9"/>
                      <a:pt x="9" y="10"/>
                    </a:cubicBezTo>
                    <a:cubicBezTo>
                      <a:pt x="24" y="10"/>
                      <a:pt x="23" y="19"/>
                      <a:pt x="22" y="2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0" name="Freeform 449">
                <a:extLst>
                  <a:ext uri="{FF2B5EF4-FFF2-40B4-BE49-F238E27FC236}">
                    <a16:creationId xmlns:a16="http://schemas.microsoft.com/office/drawing/2014/main" id="{F8C6BC79-FDE1-2A4E-24E7-161D38850918}"/>
                  </a:ext>
                </a:extLst>
              </p:cNvPr>
              <p:cNvSpPr/>
              <p:nvPr/>
            </p:nvSpPr>
            <p:spPr bwMode="auto">
              <a:xfrm>
                <a:off x="5721" y="2161"/>
                <a:ext cx="49" cy="211"/>
              </a:xfrm>
              <a:custGeom>
                <a:avLst/>
                <a:gdLst>
                  <a:gd name="T0" fmla="*/ 37 w 43"/>
                  <a:gd name="T1" fmla="*/ 0 h 186"/>
                  <a:gd name="T2" fmla="*/ 43 w 43"/>
                  <a:gd name="T3" fmla="*/ 0 h 186"/>
                  <a:gd name="T4" fmla="*/ 43 w 43"/>
                  <a:gd name="T5" fmla="*/ 186 h 186"/>
                  <a:gd name="T6" fmla="*/ 31 w 43"/>
                  <a:gd name="T7" fmla="*/ 165 h 186"/>
                  <a:gd name="T8" fmla="*/ 21 w 43"/>
                  <a:gd name="T9" fmla="*/ 155 h 186"/>
                  <a:gd name="T10" fmla="*/ 23 w 43"/>
                  <a:gd name="T11" fmla="*/ 140 h 186"/>
                  <a:gd name="T12" fmla="*/ 17 w 43"/>
                  <a:gd name="T13" fmla="*/ 130 h 186"/>
                  <a:gd name="T14" fmla="*/ 10 w 43"/>
                  <a:gd name="T15" fmla="*/ 120 h 186"/>
                  <a:gd name="T16" fmla="*/ 12 w 43"/>
                  <a:gd name="T17" fmla="*/ 109 h 186"/>
                  <a:gd name="T18" fmla="*/ 9 w 43"/>
                  <a:gd name="T19" fmla="*/ 95 h 186"/>
                  <a:gd name="T20" fmla="*/ 11 w 43"/>
                  <a:gd name="T21" fmla="*/ 90 h 186"/>
                  <a:gd name="T22" fmla="*/ 14 w 43"/>
                  <a:gd name="T23" fmla="*/ 43 h 186"/>
                  <a:gd name="T24" fmla="*/ 19 w 43"/>
                  <a:gd name="T25" fmla="*/ 34 h 186"/>
                  <a:gd name="T26" fmla="*/ 33 w 43"/>
                  <a:gd name="T27" fmla="*/ 9 h 186"/>
                  <a:gd name="T28" fmla="*/ 37 w 43"/>
                  <a:gd name="T29"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 h="186">
                    <a:moveTo>
                      <a:pt x="37" y="0"/>
                    </a:moveTo>
                    <a:cubicBezTo>
                      <a:pt x="39" y="0"/>
                      <a:pt x="41" y="2"/>
                      <a:pt x="43" y="0"/>
                    </a:cubicBezTo>
                    <a:cubicBezTo>
                      <a:pt x="43" y="62"/>
                      <a:pt x="43" y="124"/>
                      <a:pt x="43" y="186"/>
                    </a:cubicBezTo>
                    <a:cubicBezTo>
                      <a:pt x="36" y="181"/>
                      <a:pt x="36" y="172"/>
                      <a:pt x="31" y="165"/>
                    </a:cubicBezTo>
                    <a:cubicBezTo>
                      <a:pt x="28" y="161"/>
                      <a:pt x="29" y="157"/>
                      <a:pt x="21" y="155"/>
                    </a:cubicBezTo>
                    <a:cubicBezTo>
                      <a:pt x="14" y="153"/>
                      <a:pt x="24" y="146"/>
                      <a:pt x="23" y="140"/>
                    </a:cubicBezTo>
                    <a:cubicBezTo>
                      <a:pt x="21" y="138"/>
                      <a:pt x="8" y="141"/>
                      <a:pt x="17" y="130"/>
                    </a:cubicBezTo>
                    <a:cubicBezTo>
                      <a:pt x="23" y="123"/>
                      <a:pt x="8" y="128"/>
                      <a:pt x="10" y="120"/>
                    </a:cubicBezTo>
                    <a:cubicBezTo>
                      <a:pt x="11" y="117"/>
                      <a:pt x="20" y="113"/>
                      <a:pt x="12" y="109"/>
                    </a:cubicBezTo>
                    <a:cubicBezTo>
                      <a:pt x="4" y="105"/>
                      <a:pt x="6" y="100"/>
                      <a:pt x="9" y="95"/>
                    </a:cubicBezTo>
                    <a:cubicBezTo>
                      <a:pt x="10" y="93"/>
                      <a:pt x="11" y="91"/>
                      <a:pt x="11" y="90"/>
                    </a:cubicBezTo>
                    <a:cubicBezTo>
                      <a:pt x="0" y="74"/>
                      <a:pt x="14" y="59"/>
                      <a:pt x="14" y="43"/>
                    </a:cubicBezTo>
                    <a:cubicBezTo>
                      <a:pt x="14" y="39"/>
                      <a:pt x="21" y="39"/>
                      <a:pt x="19" y="34"/>
                    </a:cubicBezTo>
                    <a:cubicBezTo>
                      <a:pt x="19" y="23"/>
                      <a:pt x="22" y="14"/>
                      <a:pt x="33" y="9"/>
                    </a:cubicBezTo>
                    <a:cubicBezTo>
                      <a:pt x="37" y="7"/>
                      <a:pt x="35" y="3"/>
                      <a:pt x="37" y="0"/>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1" name="Freeform 450">
                <a:extLst>
                  <a:ext uri="{FF2B5EF4-FFF2-40B4-BE49-F238E27FC236}">
                    <a16:creationId xmlns:a16="http://schemas.microsoft.com/office/drawing/2014/main" id="{92CF37EF-B5D9-BEAC-6699-43EA00BFCBE4}"/>
                  </a:ext>
                </a:extLst>
              </p:cNvPr>
              <p:cNvSpPr/>
              <p:nvPr/>
            </p:nvSpPr>
            <p:spPr bwMode="auto">
              <a:xfrm>
                <a:off x="5715" y="1330"/>
                <a:ext cx="55" cy="55"/>
              </a:xfrm>
              <a:custGeom>
                <a:avLst/>
                <a:gdLst>
                  <a:gd name="T0" fmla="*/ 0 w 48"/>
                  <a:gd name="T1" fmla="*/ 37 h 48"/>
                  <a:gd name="T2" fmla="*/ 11 w 48"/>
                  <a:gd name="T3" fmla="*/ 10 h 48"/>
                  <a:gd name="T4" fmla="*/ 25 w 48"/>
                  <a:gd name="T5" fmla="*/ 9 h 48"/>
                  <a:gd name="T6" fmla="*/ 29 w 48"/>
                  <a:gd name="T7" fmla="*/ 15 h 48"/>
                  <a:gd name="T8" fmla="*/ 44 w 48"/>
                  <a:gd name="T9" fmla="*/ 14 h 48"/>
                  <a:gd name="T10" fmla="*/ 48 w 48"/>
                  <a:gd name="T11" fmla="*/ 12 h 48"/>
                  <a:gd name="T12" fmla="*/ 48 w 48"/>
                  <a:gd name="T13" fmla="*/ 41 h 48"/>
                  <a:gd name="T14" fmla="*/ 27 w 48"/>
                  <a:gd name="T15" fmla="*/ 20 h 48"/>
                  <a:gd name="T16" fmla="*/ 22 w 48"/>
                  <a:gd name="T17" fmla="*/ 33 h 48"/>
                  <a:gd name="T18" fmla="*/ 12 w 48"/>
                  <a:gd name="T19" fmla="*/ 47 h 48"/>
                  <a:gd name="T20" fmla="*/ 0 w 48"/>
                  <a:gd name="T21" fmla="*/ 3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48">
                    <a:moveTo>
                      <a:pt x="0" y="37"/>
                    </a:moveTo>
                    <a:cubicBezTo>
                      <a:pt x="8" y="30"/>
                      <a:pt x="6" y="18"/>
                      <a:pt x="11" y="10"/>
                    </a:cubicBezTo>
                    <a:cubicBezTo>
                      <a:pt x="16" y="1"/>
                      <a:pt x="18" y="0"/>
                      <a:pt x="25" y="9"/>
                    </a:cubicBezTo>
                    <a:cubicBezTo>
                      <a:pt x="26" y="11"/>
                      <a:pt x="28" y="13"/>
                      <a:pt x="29" y="15"/>
                    </a:cubicBezTo>
                    <a:cubicBezTo>
                      <a:pt x="35" y="24"/>
                      <a:pt x="40" y="26"/>
                      <a:pt x="44" y="14"/>
                    </a:cubicBezTo>
                    <a:cubicBezTo>
                      <a:pt x="45" y="13"/>
                      <a:pt x="47" y="13"/>
                      <a:pt x="48" y="12"/>
                    </a:cubicBezTo>
                    <a:cubicBezTo>
                      <a:pt x="48" y="22"/>
                      <a:pt x="48" y="32"/>
                      <a:pt x="48" y="41"/>
                    </a:cubicBezTo>
                    <a:cubicBezTo>
                      <a:pt x="40" y="36"/>
                      <a:pt x="37" y="24"/>
                      <a:pt x="27" y="20"/>
                    </a:cubicBezTo>
                    <a:cubicBezTo>
                      <a:pt x="26" y="24"/>
                      <a:pt x="26" y="29"/>
                      <a:pt x="22" y="33"/>
                    </a:cubicBezTo>
                    <a:cubicBezTo>
                      <a:pt x="18" y="37"/>
                      <a:pt x="18" y="46"/>
                      <a:pt x="12" y="47"/>
                    </a:cubicBezTo>
                    <a:cubicBezTo>
                      <a:pt x="7" y="48"/>
                      <a:pt x="6" y="39"/>
                      <a:pt x="0" y="3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2" name="Freeform 451">
                <a:extLst>
                  <a:ext uri="{FF2B5EF4-FFF2-40B4-BE49-F238E27FC236}">
                    <a16:creationId xmlns:a16="http://schemas.microsoft.com/office/drawing/2014/main" id="{FAEF0433-0BBC-A963-170A-3161C268716B}"/>
                  </a:ext>
                </a:extLst>
              </p:cNvPr>
              <p:cNvSpPr/>
              <p:nvPr/>
            </p:nvSpPr>
            <p:spPr bwMode="auto">
              <a:xfrm>
                <a:off x="5732" y="2948"/>
                <a:ext cx="38" cy="54"/>
              </a:xfrm>
              <a:custGeom>
                <a:avLst/>
                <a:gdLst>
                  <a:gd name="T0" fmla="*/ 33 w 33"/>
                  <a:gd name="T1" fmla="*/ 48 h 48"/>
                  <a:gd name="T2" fmla="*/ 18 w 33"/>
                  <a:gd name="T3" fmla="*/ 22 h 48"/>
                  <a:gd name="T4" fmla="*/ 6 w 33"/>
                  <a:gd name="T5" fmla="*/ 37 h 48"/>
                  <a:gd name="T6" fmla="*/ 0 w 33"/>
                  <a:gd name="T7" fmla="*/ 26 h 48"/>
                  <a:gd name="T8" fmla="*/ 16 w 33"/>
                  <a:gd name="T9" fmla="*/ 4 h 48"/>
                  <a:gd name="T10" fmla="*/ 24 w 33"/>
                  <a:gd name="T11" fmla="*/ 8 h 48"/>
                  <a:gd name="T12" fmla="*/ 33 w 33"/>
                  <a:gd name="T13" fmla="*/ 19 h 48"/>
                  <a:gd name="T14" fmla="*/ 33 w 33"/>
                  <a:gd name="T15" fmla="*/ 48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48">
                    <a:moveTo>
                      <a:pt x="33" y="48"/>
                    </a:moveTo>
                    <a:cubicBezTo>
                      <a:pt x="27" y="40"/>
                      <a:pt x="22" y="32"/>
                      <a:pt x="18" y="22"/>
                    </a:cubicBezTo>
                    <a:cubicBezTo>
                      <a:pt x="14" y="27"/>
                      <a:pt x="12" y="34"/>
                      <a:pt x="6" y="37"/>
                    </a:cubicBezTo>
                    <a:cubicBezTo>
                      <a:pt x="2" y="35"/>
                      <a:pt x="7" y="26"/>
                      <a:pt x="0" y="26"/>
                    </a:cubicBezTo>
                    <a:cubicBezTo>
                      <a:pt x="2" y="16"/>
                      <a:pt x="11" y="12"/>
                      <a:pt x="16" y="4"/>
                    </a:cubicBezTo>
                    <a:cubicBezTo>
                      <a:pt x="19" y="0"/>
                      <a:pt x="22" y="5"/>
                      <a:pt x="24" y="8"/>
                    </a:cubicBezTo>
                    <a:cubicBezTo>
                      <a:pt x="27" y="12"/>
                      <a:pt x="27" y="18"/>
                      <a:pt x="33" y="19"/>
                    </a:cubicBezTo>
                    <a:cubicBezTo>
                      <a:pt x="33" y="28"/>
                      <a:pt x="33" y="38"/>
                      <a:pt x="33" y="4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3" name="Freeform 452">
                <a:extLst>
                  <a:ext uri="{FF2B5EF4-FFF2-40B4-BE49-F238E27FC236}">
                    <a16:creationId xmlns:a16="http://schemas.microsoft.com/office/drawing/2014/main" id="{D32C71C9-1E91-B862-24F3-7045FA7F2F6E}"/>
                  </a:ext>
                </a:extLst>
              </p:cNvPr>
              <p:cNvSpPr/>
              <p:nvPr/>
            </p:nvSpPr>
            <p:spPr bwMode="auto">
              <a:xfrm>
                <a:off x="5751" y="1977"/>
                <a:ext cx="19" cy="80"/>
              </a:xfrm>
              <a:custGeom>
                <a:avLst/>
                <a:gdLst>
                  <a:gd name="T0" fmla="*/ 15 w 17"/>
                  <a:gd name="T1" fmla="*/ 58 h 70"/>
                  <a:gd name="T2" fmla="*/ 0 w 17"/>
                  <a:gd name="T3" fmla="*/ 70 h 70"/>
                  <a:gd name="T4" fmla="*/ 7 w 17"/>
                  <a:gd name="T5" fmla="*/ 0 h 70"/>
                  <a:gd name="T6" fmla="*/ 13 w 17"/>
                  <a:gd name="T7" fmla="*/ 15 h 70"/>
                  <a:gd name="T8" fmla="*/ 17 w 17"/>
                  <a:gd name="T9" fmla="*/ 14 h 70"/>
                  <a:gd name="T10" fmla="*/ 17 w 17"/>
                  <a:gd name="T11" fmla="*/ 33 h 70"/>
                  <a:gd name="T12" fmla="*/ 15 w 17"/>
                  <a:gd name="T13" fmla="*/ 58 h 70"/>
                </a:gdLst>
                <a:ahLst/>
                <a:cxnLst>
                  <a:cxn ang="0">
                    <a:pos x="T0" y="T1"/>
                  </a:cxn>
                  <a:cxn ang="0">
                    <a:pos x="T2" y="T3"/>
                  </a:cxn>
                  <a:cxn ang="0">
                    <a:pos x="T4" y="T5"/>
                  </a:cxn>
                  <a:cxn ang="0">
                    <a:pos x="T6" y="T7"/>
                  </a:cxn>
                  <a:cxn ang="0">
                    <a:pos x="T8" y="T9"/>
                  </a:cxn>
                  <a:cxn ang="0">
                    <a:pos x="T10" y="T11"/>
                  </a:cxn>
                  <a:cxn ang="0">
                    <a:pos x="T12" y="T13"/>
                  </a:cxn>
                </a:cxnLst>
                <a:rect l="0" t="0" r="r" b="b"/>
                <a:pathLst>
                  <a:path w="17" h="70">
                    <a:moveTo>
                      <a:pt x="15" y="58"/>
                    </a:moveTo>
                    <a:cubicBezTo>
                      <a:pt x="13" y="64"/>
                      <a:pt x="9" y="67"/>
                      <a:pt x="0" y="70"/>
                    </a:cubicBezTo>
                    <a:cubicBezTo>
                      <a:pt x="11" y="47"/>
                      <a:pt x="11" y="25"/>
                      <a:pt x="7" y="0"/>
                    </a:cubicBezTo>
                    <a:cubicBezTo>
                      <a:pt x="12" y="6"/>
                      <a:pt x="12" y="10"/>
                      <a:pt x="13" y="15"/>
                    </a:cubicBezTo>
                    <a:cubicBezTo>
                      <a:pt x="14" y="20"/>
                      <a:pt x="16" y="14"/>
                      <a:pt x="17" y="14"/>
                    </a:cubicBezTo>
                    <a:cubicBezTo>
                      <a:pt x="17" y="21"/>
                      <a:pt x="17" y="27"/>
                      <a:pt x="17" y="33"/>
                    </a:cubicBezTo>
                    <a:cubicBezTo>
                      <a:pt x="13" y="41"/>
                      <a:pt x="6" y="49"/>
                      <a:pt x="15" y="5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4" name="Freeform 453">
                <a:extLst>
                  <a:ext uri="{FF2B5EF4-FFF2-40B4-BE49-F238E27FC236}">
                    <a16:creationId xmlns:a16="http://schemas.microsoft.com/office/drawing/2014/main" id="{DA7B6B24-A0F2-38EB-4F97-4844B62DF2EC}"/>
                  </a:ext>
                </a:extLst>
              </p:cNvPr>
              <p:cNvSpPr/>
              <p:nvPr/>
            </p:nvSpPr>
            <p:spPr bwMode="auto">
              <a:xfrm>
                <a:off x="5751" y="2413"/>
                <a:ext cx="19" cy="31"/>
              </a:xfrm>
              <a:custGeom>
                <a:avLst/>
                <a:gdLst>
                  <a:gd name="T0" fmla="*/ 0 w 17"/>
                  <a:gd name="T1" fmla="*/ 14 h 28"/>
                  <a:gd name="T2" fmla="*/ 17 w 17"/>
                  <a:gd name="T3" fmla="*/ 0 h 28"/>
                  <a:gd name="T4" fmla="*/ 17 w 17"/>
                  <a:gd name="T5" fmla="*/ 15 h 28"/>
                  <a:gd name="T6" fmla="*/ 2 w 17"/>
                  <a:gd name="T7" fmla="*/ 28 h 28"/>
                  <a:gd name="T8" fmla="*/ 0 w 17"/>
                  <a:gd name="T9" fmla="*/ 14 h 28"/>
                </a:gdLst>
                <a:ahLst/>
                <a:cxnLst>
                  <a:cxn ang="0">
                    <a:pos x="T0" y="T1"/>
                  </a:cxn>
                  <a:cxn ang="0">
                    <a:pos x="T2" y="T3"/>
                  </a:cxn>
                  <a:cxn ang="0">
                    <a:pos x="T4" y="T5"/>
                  </a:cxn>
                  <a:cxn ang="0">
                    <a:pos x="T6" y="T7"/>
                  </a:cxn>
                  <a:cxn ang="0">
                    <a:pos x="T8" y="T9"/>
                  </a:cxn>
                </a:cxnLst>
                <a:rect l="0" t="0" r="r" b="b"/>
                <a:pathLst>
                  <a:path w="17" h="28">
                    <a:moveTo>
                      <a:pt x="0" y="14"/>
                    </a:moveTo>
                    <a:cubicBezTo>
                      <a:pt x="3" y="6"/>
                      <a:pt x="9" y="2"/>
                      <a:pt x="17" y="0"/>
                    </a:cubicBezTo>
                    <a:cubicBezTo>
                      <a:pt x="17" y="5"/>
                      <a:pt x="17" y="10"/>
                      <a:pt x="17" y="15"/>
                    </a:cubicBezTo>
                    <a:cubicBezTo>
                      <a:pt x="11" y="17"/>
                      <a:pt x="9" y="25"/>
                      <a:pt x="2" y="28"/>
                    </a:cubicBezTo>
                    <a:cubicBezTo>
                      <a:pt x="0" y="24"/>
                      <a:pt x="1" y="19"/>
                      <a:pt x="0"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5" name="Freeform 454">
                <a:extLst>
                  <a:ext uri="{FF2B5EF4-FFF2-40B4-BE49-F238E27FC236}">
                    <a16:creationId xmlns:a16="http://schemas.microsoft.com/office/drawing/2014/main" id="{84535CDE-3BC4-6179-9DCD-705BA3388F55}"/>
                  </a:ext>
                </a:extLst>
              </p:cNvPr>
              <p:cNvSpPr/>
              <p:nvPr/>
            </p:nvSpPr>
            <p:spPr bwMode="auto">
              <a:xfrm>
                <a:off x="5757" y="2015"/>
                <a:ext cx="13" cy="28"/>
              </a:xfrm>
              <a:custGeom>
                <a:avLst/>
                <a:gdLst>
                  <a:gd name="T0" fmla="*/ 9 w 11"/>
                  <a:gd name="T1" fmla="*/ 25 h 25"/>
                  <a:gd name="T2" fmla="*/ 11 w 11"/>
                  <a:gd name="T3" fmla="*/ 0 h 25"/>
                  <a:gd name="T4" fmla="*/ 11 w 11"/>
                  <a:gd name="T5" fmla="*/ 22 h 25"/>
                  <a:gd name="T6" fmla="*/ 9 w 11"/>
                  <a:gd name="T7" fmla="*/ 25 h 25"/>
                </a:gdLst>
                <a:ahLst/>
                <a:cxnLst>
                  <a:cxn ang="0">
                    <a:pos x="T0" y="T1"/>
                  </a:cxn>
                  <a:cxn ang="0">
                    <a:pos x="T2" y="T3"/>
                  </a:cxn>
                  <a:cxn ang="0">
                    <a:pos x="T4" y="T5"/>
                  </a:cxn>
                  <a:cxn ang="0">
                    <a:pos x="T6" y="T7"/>
                  </a:cxn>
                </a:cxnLst>
                <a:rect l="0" t="0" r="r" b="b"/>
                <a:pathLst>
                  <a:path w="11" h="25">
                    <a:moveTo>
                      <a:pt x="9" y="25"/>
                    </a:moveTo>
                    <a:cubicBezTo>
                      <a:pt x="0" y="16"/>
                      <a:pt x="7" y="8"/>
                      <a:pt x="11" y="0"/>
                    </a:cubicBezTo>
                    <a:cubicBezTo>
                      <a:pt x="11" y="8"/>
                      <a:pt x="11" y="15"/>
                      <a:pt x="11" y="22"/>
                    </a:cubicBezTo>
                    <a:cubicBezTo>
                      <a:pt x="11" y="23"/>
                      <a:pt x="10" y="24"/>
                      <a:pt x="9" y="2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6" name="Freeform 455">
                <a:extLst>
                  <a:ext uri="{FF2B5EF4-FFF2-40B4-BE49-F238E27FC236}">
                    <a16:creationId xmlns:a16="http://schemas.microsoft.com/office/drawing/2014/main" id="{754F2383-ACA9-B245-D97B-CDA9AD38CB07}"/>
                  </a:ext>
                </a:extLst>
              </p:cNvPr>
              <p:cNvSpPr/>
              <p:nvPr/>
            </p:nvSpPr>
            <p:spPr bwMode="auto">
              <a:xfrm>
                <a:off x="5762" y="2092"/>
                <a:ext cx="8" cy="17"/>
              </a:xfrm>
              <a:custGeom>
                <a:avLst/>
                <a:gdLst>
                  <a:gd name="T0" fmla="*/ 0 w 7"/>
                  <a:gd name="T1" fmla="*/ 10 h 15"/>
                  <a:gd name="T2" fmla="*/ 7 w 7"/>
                  <a:gd name="T3" fmla="*/ 0 h 15"/>
                  <a:gd name="T4" fmla="*/ 7 w 7"/>
                  <a:gd name="T5" fmla="*/ 15 h 15"/>
                  <a:gd name="T6" fmla="*/ 0 w 7"/>
                  <a:gd name="T7" fmla="*/ 10 h 15"/>
                </a:gdLst>
                <a:ahLst/>
                <a:cxnLst>
                  <a:cxn ang="0">
                    <a:pos x="T0" y="T1"/>
                  </a:cxn>
                  <a:cxn ang="0">
                    <a:pos x="T2" y="T3"/>
                  </a:cxn>
                  <a:cxn ang="0">
                    <a:pos x="T4" y="T5"/>
                  </a:cxn>
                  <a:cxn ang="0">
                    <a:pos x="T6" y="T7"/>
                  </a:cxn>
                </a:cxnLst>
                <a:rect l="0" t="0" r="r" b="b"/>
                <a:pathLst>
                  <a:path w="7" h="15">
                    <a:moveTo>
                      <a:pt x="0" y="10"/>
                    </a:moveTo>
                    <a:cubicBezTo>
                      <a:pt x="7" y="10"/>
                      <a:pt x="4" y="2"/>
                      <a:pt x="7" y="0"/>
                    </a:cubicBezTo>
                    <a:cubicBezTo>
                      <a:pt x="7" y="5"/>
                      <a:pt x="7" y="10"/>
                      <a:pt x="7" y="15"/>
                    </a:cubicBezTo>
                    <a:cubicBezTo>
                      <a:pt x="4" y="15"/>
                      <a:pt x="0" y="15"/>
                      <a:pt x="0"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7" name="Freeform 456">
                <a:extLst>
                  <a:ext uri="{FF2B5EF4-FFF2-40B4-BE49-F238E27FC236}">
                    <a16:creationId xmlns:a16="http://schemas.microsoft.com/office/drawing/2014/main" id="{A43E84A5-BCD0-B02A-EBB9-410530350DC4}"/>
                  </a:ext>
                </a:extLst>
              </p:cNvPr>
              <p:cNvSpPr/>
              <p:nvPr/>
            </p:nvSpPr>
            <p:spPr bwMode="auto">
              <a:xfrm>
                <a:off x="5768" y="2040"/>
                <a:ext cx="2" cy="3"/>
              </a:xfrm>
              <a:custGeom>
                <a:avLst/>
                <a:gdLst>
                  <a:gd name="T0" fmla="*/ 0 w 2"/>
                  <a:gd name="T1" fmla="*/ 3 h 3"/>
                  <a:gd name="T2" fmla="*/ 2 w 2"/>
                  <a:gd name="T3" fmla="*/ 0 h 3"/>
                  <a:gd name="T4" fmla="*/ 2 w 2"/>
                  <a:gd name="T5" fmla="*/ 3 h 3"/>
                  <a:gd name="T6" fmla="*/ 0 w 2"/>
                  <a:gd name="T7" fmla="*/ 3 h 3"/>
                </a:gdLst>
                <a:ahLst/>
                <a:cxnLst>
                  <a:cxn ang="0">
                    <a:pos x="T0" y="T1"/>
                  </a:cxn>
                  <a:cxn ang="0">
                    <a:pos x="T2" y="T3"/>
                  </a:cxn>
                  <a:cxn ang="0">
                    <a:pos x="T4" y="T5"/>
                  </a:cxn>
                  <a:cxn ang="0">
                    <a:pos x="T6" y="T7"/>
                  </a:cxn>
                </a:cxnLst>
                <a:rect l="0" t="0" r="r" b="b"/>
                <a:pathLst>
                  <a:path w="2" h="3">
                    <a:moveTo>
                      <a:pt x="0" y="3"/>
                    </a:moveTo>
                    <a:cubicBezTo>
                      <a:pt x="1" y="2"/>
                      <a:pt x="2" y="1"/>
                      <a:pt x="2" y="0"/>
                    </a:cubicBezTo>
                    <a:cubicBezTo>
                      <a:pt x="2" y="1"/>
                      <a:pt x="2" y="2"/>
                      <a:pt x="2" y="3"/>
                    </a:cubicBezTo>
                    <a:cubicBezTo>
                      <a:pt x="2" y="3"/>
                      <a:pt x="1" y="3"/>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8" name="Freeform 457">
                <a:extLst>
                  <a:ext uri="{FF2B5EF4-FFF2-40B4-BE49-F238E27FC236}">
                    <a16:creationId xmlns:a16="http://schemas.microsoft.com/office/drawing/2014/main" id="{A1ACC41B-5081-6D98-523F-2E4A4AD4FF04}"/>
                  </a:ext>
                </a:extLst>
              </p:cNvPr>
              <p:cNvSpPr>
                <a:spLocks noEditPoints="1"/>
              </p:cNvSpPr>
              <p:nvPr/>
            </p:nvSpPr>
            <p:spPr bwMode="auto">
              <a:xfrm>
                <a:off x="4824" y="1734"/>
                <a:ext cx="409" cy="403"/>
              </a:xfrm>
              <a:custGeom>
                <a:avLst/>
                <a:gdLst>
                  <a:gd name="T0" fmla="*/ 65 w 360"/>
                  <a:gd name="T1" fmla="*/ 81 h 356"/>
                  <a:gd name="T2" fmla="*/ 63 w 360"/>
                  <a:gd name="T3" fmla="*/ 48 h 356"/>
                  <a:gd name="T4" fmla="*/ 98 w 360"/>
                  <a:gd name="T5" fmla="*/ 30 h 356"/>
                  <a:gd name="T6" fmla="*/ 118 w 360"/>
                  <a:gd name="T7" fmla="*/ 9 h 356"/>
                  <a:gd name="T8" fmla="*/ 158 w 360"/>
                  <a:gd name="T9" fmla="*/ 17 h 356"/>
                  <a:gd name="T10" fmla="*/ 179 w 360"/>
                  <a:gd name="T11" fmla="*/ 7 h 356"/>
                  <a:gd name="T12" fmla="*/ 200 w 360"/>
                  <a:gd name="T13" fmla="*/ 32 h 356"/>
                  <a:gd name="T14" fmla="*/ 221 w 360"/>
                  <a:gd name="T15" fmla="*/ 20 h 356"/>
                  <a:gd name="T16" fmla="*/ 245 w 360"/>
                  <a:gd name="T17" fmla="*/ 29 h 356"/>
                  <a:gd name="T18" fmla="*/ 273 w 360"/>
                  <a:gd name="T19" fmla="*/ 46 h 356"/>
                  <a:gd name="T20" fmla="*/ 298 w 360"/>
                  <a:gd name="T21" fmla="*/ 65 h 356"/>
                  <a:gd name="T22" fmla="*/ 321 w 360"/>
                  <a:gd name="T23" fmla="*/ 85 h 356"/>
                  <a:gd name="T24" fmla="*/ 307 w 360"/>
                  <a:gd name="T25" fmla="*/ 118 h 356"/>
                  <a:gd name="T26" fmla="*/ 349 w 360"/>
                  <a:gd name="T27" fmla="*/ 118 h 356"/>
                  <a:gd name="T28" fmla="*/ 357 w 360"/>
                  <a:gd name="T29" fmla="*/ 145 h 356"/>
                  <a:gd name="T30" fmla="*/ 345 w 360"/>
                  <a:gd name="T31" fmla="*/ 175 h 356"/>
                  <a:gd name="T32" fmla="*/ 348 w 360"/>
                  <a:gd name="T33" fmla="*/ 208 h 356"/>
                  <a:gd name="T34" fmla="*/ 329 w 360"/>
                  <a:gd name="T35" fmla="*/ 227 h 356"/>
                  <a:gd name="T36" fmla="*/ 330 w 360"/>
                  <a:gd name="T37" fmla="*/ 268 h 356"/>
                  <a:gd name="T38" fmla="*/ 308 w 360"/>
                  <a:gd name="T39" fmla="*/ 268 h 356"/>
                  <a:gd name="T40" fmla="*/ 304 w 360"/>
                  <a:gd name="T41" fmla="*/ 305 h 356"/>
                  <a:gd name="T42" fmla="*/ 242 w 360"/>
                  <a:gd name="T43" fmla="*/ 297 h 356"/>
                  <a:gd name="T44" fmla="*/ 239 w 360"/>
                  <a:gd name="T45" fmla="*/ 340 h 356"/>
                  <a:gd name="T46" fmla="*/ 221 w 360"/>
                  <a:gd name="T47" fmla="*/ 340 h 356"/>
                  <a:gd name="T48" fmla="*/ 188 w 360"/>
                  <a:gd name="T49" fmla="*/ 343 h 356"/>
                  <a:gd name="T50" fmla="*/ 162 w 360"/>
                  <a:gd name="T51" fmla="*/ 322 h 356"/>
                  <a:gd name="T52" fmla="*/ 139 w 360"/>
                  <a:gd name="T53" fmla="*/ 345 h 356"/>
                  <a:gd name="T54" fmla="*/ 118 w 360"/>
                  <a:gd name="T55" fmla="*/ 338 h 356"/>
                  <a:gd name="T56" fmla="*/ 104 w 360"/>
                  <a:gd name="T57" fmla="*/ 320 h 356"/>
                  <a:gd name="T58" fmla="*/ 77 w 360"/>
                  <a:gd name="T59" fmla="*/ 321 h 356"/>
                  <a:gd name="T60" fmla="*/ 60 w 360"/>
                  <a:gd name="T61" fmla="*/ 280 h 356"/>
                  <a:gd name="T62" fmla="*/ 39 w 360"/>
                  <a:gd name="T63" fmla="*/ 256 h 356"/>
                  <a:gd name="T64" fmla="*/ 29 w 360"/>
                  <a:gd name="T65" fmla="*/ 245 h 356"/>
                  <a:gd name="T66" fmla="*/ 34 w 360"/>
                  <a:gd name="T67" fmla="*/ 217 h 356"/>
                  <a:gd name="T68" fmla="*/ 6 w 360"/>
                  <a:gd name="T69" fmla="*/ 181 h 356"/>
                  <a:gd name="T70" fmla="*/ 29 w 360"/>
                  <a:gd name="T71" fmla="*/ 167 h 356"/>
                  <a:gd name="T72" fmla="*/ 11 w 360"/>
                  <a:gd name="T73" fmla="*/ 133 h 356"/>
                  <a:gd name="T74" fmla="*/ 18 w 360"/>
                  <a:gd name="T75" fmla="*/ 107 h 356"/>
                  <a:gd name="T76" fmla="*/ 53 w 360"/>
                  <a:gd name="T77" fmla="*/ 102 h 356"/>
                  <a:gd name="T78" fmla="*/ 281 w 360"/>
                  <a:gd name="T79" fmla="*/ 164 h 356"/>
                  <a:gd name="T80" fmla="*/ 278 w 360"/>
                  <a:gd name="T81" fmla="*/ 125 h 356"/>
                  <a:gd name="T82" fmla="*/ 255 w 360"/>
                  <a:gd name="T83" fmla="*/ 116 h 356"/>
                  <a:gd name="T84" fmla="*/ 230 w 360"/>
                  <a:gd name="T85" fmla="*/ 96 h 356"/>
                  <a:gd name="T86" fmla="*/ 167 w 360"/>
                  <a:gd name="T87" fmla="*/ 85 h 356"/>
                  <a:gd name="T88" fmla="*/ 144 w 360"/>
                  <a:gd name="T89" fmla="*/ 88 h 356"/>
                  <a:gd name="T90" fmla="*/ 115 w 360"/>
                  <a:gd name="T91" fmla="*/ 107 h 356"/>
                  <a:gd name="T92" fmla="*/ 85 w 360"/>
                  <a:gd name="T93" fmla="*/ 154 h 356"/>
                  <a:gd name="T94" fmla="*/ 85 w 360"/>
                  <a:gd name="T95" fmla="*/ 212 h 356"/>
                  <a:gd name="T96" fmla="*/ 120 w 360"/>
                  <a:gd name="T97" fmla="*/ 259 h 356"/>
                  <a:gd name="T98" fmla="*/ 173 w 360"/>
                  <a:gd name="T99" fmla="*/ 281 h 356"/>
                  <a:gd name="T100" fmla="*/ 231 w 360"/>
                  <a:gd name="T101" fmla="*/ 259 h 356"/>
                  <a:gd name="T102" fmla="*/ 276 w 360"/>
                  <a:gd name="T103" fmla="*/ 215 h 356"/>
                  <a:gd name="T104" fmla="*/ 303 w 360"/>
                  <a:gd name="T105" fmla="*/ 170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60" h="356">
                    <a:moveTo>
                      <a:pt x="40" y="81"/>
                    </a:moveTo>
                    <a:cubicBezTo>
                      <a:pt x="44" y="73"/>
                      <a:pt x="49" y="81"/>
                      <a:pt x="54" y="79"/>
                    </a:cubicBezTo>
                    <a:cubicBezTo>
                      <a:pt x="58" y="80"/>
                      <a:pt x="61" y="83"/>
                      <a:pt x="65" y="81"/>
                    </a:cubicBezTo>
                    <a:cubicBezTo>
                      <a:pt x="68" y="78"/>
                      <a:pt x="68" y="73"/>
                      <a:pt x="66" y="70"/>
                    </a:cubicBezTo>
                    <a:cubicBezTo>
                      <a:pt x="64" y="65"/>
                      <a:pt x="66" y="59"/>
                      <a:pt x="62" y="55"/>
                    </a:cubicBezTo>
                    <a:cubicBezTo>
                      <a:pt x="59" y="52"/>
                      <a:pt x="58" y="50"/>
                      <a:pt x="63" y="48"/>
                    </a:cubicBezTo>
                    <a:cubicBezTo>
                      <a:pt x="66" y="48"/>
                      <a:pt x="68" y="49"/>
                      <a:pt x="71" y="50"/>
                    </a:cubicBezTo>
                    <a:cubicBezTo>
                      <a:pt x="90" y="56"/>
                      <a:pt x="90" y="56"/>
                      <a:pt x="86" y="36"/>
                    </a:cubicBezTo>
                    <a:cubicBezTo>
                      <a:pt x="88" y="30"/>
                      <a:pt x="92" y="28"/>
                      <a:pt x="98" y="30"/>
                    </a:cubicBezTo>
                    <a:cubicBezTo>
                      <a:pt x="99" y="38"/>
                      <a:pt x="105" y="40"/>
                      <a:pt x="111" y="39"/>
                    </a:cubicBezTo>
                    <a:cubicBezTo>
                      <a:pt x="117" y="38"/>
                      <a:pt x="118" y="31"/>
                      <a:pt x="117" y="25"/>
                    </a:cubicBezTo>
                    <a:cubicBezTo>
                      <a:pt x="117" y="20"/>
                      <a:pt x="117" y="15"/>
                      <a:pt x="118" y="9"/>
                    </a:cubicBezTo>
                    <a:cubicBezTo>
                      <a:pt x="123" y="6"/>
                      <a:pt x="126" y="10"/>
                      <a:pt x="130" y="13"/>
                    </a:cubicBezTo>
                    <a:cubicBezTo>
                      <a:pt x="136" y="17"/>
                      <a:pt x="141" y="28"/>
                      <a:pt x="149" y="16"/>
                    </a:cubicBezTo>
                    <a:cubicBezTo>
                      <a:pt x="152" y="13"/>
                      <a:pt x="155" y="16"/>
                      <a:pt x="158" y="17"/>
                    </a:cubicBezTo>
                    <a:cubicBezTo>
                      <a:pt x="162" y="19"/>
                      <a:pt x="162" y="24"/>
                      <a:pt x="168" y="25"/>
                    </a:cubicBezTo>
                    <a:cubicBezTo>
                      <a:pt x="165" y="17"/>
                      <a:pt x="175" y="17"/>
                      <a:pt x="176" y="10"/>
                    </a:cubicBezTo>
                    <a:cubicBezTo>
                      <a:pt x="176" y="9"/>
                      <a:pt x="177" y="7"/>
                      <a:pt x="179" y="7"/>
                    </a:cubicBezTo>
                    <a:cubicBezTo>
                      <a:pt x="183" y="4"/>
                      <a:pt x="189" y="0"/>
                      <a:pt x="188" y="10"/>
                    </a:cubicBezTo>
                    <a:cubicBezTo>
                      <a:pt x="187" y="15"/>
                      <a:pt x="191" y="19"/>
                      <a:pt x="194" y="23"/>
                    </a:cubicBezTo>
                    <a:cubicBezTo>
                      <a:pt x="195" y="26"/>
                      <a:pt x="196" y="32"/>
                      <a:pt x="200" y="32"/>
                    </a:cubicBezTo>
                    <a:cubicBezTo>
                      <a:pt x="206" y="31"/>
                      <a:pt x="207" y="25"/>
                      <a:pt x="208" y="20"/>
                    </a:cubicBezTo>
                    <a:cubicBezTo>
                      <a:pt x="210" y="21"/>
                      <a:pt x="213" y="21"/>
                      <a:pt x="215" y="19"/>
                    </a:cubicBezTo>
                    <a:cubicBezTo>
                      <a:pt x="218" y="14"/>
                      <a:pt x="220" y="17"/>
                      <a:pt x="221" y="20"/>
                    </a:cubicBezTo>
                    <a:cubicBezTo>
                      <a:pt x="222" y="21"/>
                      <a:pt x="223" y="23"/>
                      <a:pt x="224" y="24"/>
                    </a:cubicBezTo>
                    <a:cubicBezTo>
                      <a:pt x="225" y="31"/>
                      <a:pt x="226" y="39"/>
                      <a:pt x="227" y="46"/>
                    </a:cubicBezTo>
                    <a:cubicBezTo>
                      <a:pt x="236" y="43"/>
                      <a:pt x="237" y="33"/>
                      <a:pt x="245" y="29"/>
                    </a:cubicBezTo>
                    <a:cubicBezTo>
                      <a:pt x="249" y="27"/>
                      <a:pt x="253" y="24"/>
                      <a:pt x="253" y="33"/>
                    </a:cubicBezTo>
                    <a:cubicBezTo>
                      <a:pt x="253" y="40"/>
                      <a:pt x="255" y="40"/>
                      <a:pt x="262" y="38"/>
                    </a:cubicBezTo>
                    <a:cubicBezTo>
                      <a:pt x="269" y="35"/>
                      <a:pt x="274" y="37"/>
                      <a:pt x="273" y="46"/>
                    </a:cubicBezTo>
                    <a:cubicBezTo>
                      <a:pt x="272" y="49"/>
                      <a:pt x="272" y="52"/>
                      <a:pt x="272" y="55"/>
                    </a:cubicBezTo>
                    <a:cubicBezTo>
                      <a:pt x="272" y="72"/>
                      <a:pt x="272" y="72"/>
                      <a:pt x="288" y="67"/>
                    </a:cubicBezTo>
                    <a:cubicBezTo>
                      <a:pt x="291" y="66"/>
                      <a:pt x="295" y="65"/>
                      <a:pt x="298" y="65"/>
                    </a:cubicBezTo>
                    <a:cubicBezTo>
                      <a:pt x="301" y="65"/>
                      <a:pt x="305" y="66"/>
                      <a:pt x="303" y="70"/>
                    </a:cubicBezTo>
                    <a:cubicBezTo>
                      <a:pt x="298" y="85"/>
                      <a:pt x="306" y="85"/>
                      <a:pt x="316" y="84"/>
                    </a:cubicBezTo>
                    <a:cubicBezTo>
                      <a:pt x="318" y="84"/>
                      <a:pt x="319" y="84"/>
                      <a:pt x="321" y="85"/>
                    </a:cubicBezTo>
                    <a:cubicBezTo>
                      <a:pt x="321" y="86"/>
                      <a:pt x="322" y="87"/>
                      <a:pt x="323" y="89"/>
                    </a:cubicBezTo>
                    <a:cubicBezTo>
                      <a:pt x="323" y="91"/>
                      <a:pt x="323" y="92"/>
                      <a:pt x="323" y="94"/>
                    </a:cubicBezTo>
                    <a:cubicBezTo>
                      <a:pt x="315" y="99"/>
                      <a:pt x="311" y="108"/>
                      <a:pt x="307" y="118"/>
                    </a:cubicBezTo>
                    <a:cubicBezTo>
                      <a:pt x="315" y="118"/>
                      <a:pt x="323" y="118"/>
                      <a:pt x="331" y="118"/>
                    </a:cubicBezTo>
                    <a:cubicBezTo>
                      <a:pt x="335" y="118"/>
                      <a:pt x="339" y="118"/>
                      <a:pt x="343" y="118"/>
                    </a:cubicBezTo>
                    <a:cubicBezTo>
                      <a:pt x="345" y="118"/>
                      <a:pt x="347" y="118"/>
                      <a:pt x="349" y="118"/>
                    </a:cubicBezTo>
                    <a:cubicBezTo>
                      <a:pt x="352" y="120"/>
                      <a:pt x="344" y="126"/>
                      <a:pt x="351" y="126"/>
                    </a:cubicBezTo>
                    <a:cubicBezTo>
                      <a:pt x="360" y="126"/>
                      <a:pt x="357" y="130"/>
                      <a:pt x="354" y="133"/>
                    </a:cubicBezTo>
                    <a:cubicBezTo>
                      <a:pt x="347" y="140"/>
                      <a:pt x="353" y="142"/>
                      <a:pt x="357" y="145"/>
                    </a:cubicBezTo>
                    <a:cubicBezTo>
                      <a:pt x="353" y="148"/>
                      <a:pt x="348" y="151"/>
                      <a:pt x="345" y="157"/>
                    </a:cubicBezTo>
                    <a:cubicBezTo>
                      <a:pt x="341" y="161"/>
                      <a:pt x="331" y="159"/>
                      <a:pt x="331" y="167"/>
                    </a:cubicBezTo>
                    <a:cubicBezTo>
                      <a:pt x="332" y="174"/>
                      <a:pt x="341" y="171"/>
                      <a:pt x="345" y="175"/>
                    </a:cubicBezTo>
                    <a:cubicBezTo>
                      <a:pt x="346" y="176"/>
                      <a:pt x="348" y="176"/>
                      <a:pt x="350" y="176"/>
                    </a:cubicBezTo>
                    <a:cubicBezTo>
                      <a:pt x="359" y="187"/>
                      <a:pt x="359" y="190"/>
                      <a:pt x="345" y="196"/>
                    </a:cubicBezTo>
                    <a:cubicBezTo>
                      <a:pt x="339" y="198"/>
                      <a:pt x="339" y="203"/>
                      <a:pt x="348" y="208"/>
                    </a:cubicBezTo>
                    <a:cubicBezTo>
                      <a:pt x="360" y="214"/>
                      <a:pt x="356" y="217"/>
                      <a:pt x="348" y="222"/>
                    </a:cubicBezTo>
                    <a:cubicBezTo>
                      <a:pt x="346" y="222"/>
                      <a:pt x="344" y="222"/>
                      <a:pt x="341" y="222"/>
                    </a:cubicBezTo>
                    <a:cubicBezTo>
                      <a:pt x="337" y="222"/>
                      <a:pt x="330" y="222"/>
                      <a:pt x="329" y="227"/>
                    </a:cubicBezTo>
                    <a:cubicBezTo>
                      <a:pt x="329" y="232"/>
                      <a:pt x="330" y="238"/>
                      <a:pt x="336" y="241"/>
                    </a:cubicBezTo>
                    <a:cubicBezTo>
                      <a:pt x="337" y="242"/>
                      <a:pt x="339" y="242"/>
                      <a:pt x="340" y="243"/>
                    </a:cubicBezTo>
                    <a:cubicBezTo>
                      <a:pt x="341" y="253"/>
                      <a:pt x="337" y="262"/>
                      <a:pt x="330" y="268"/>
                    </a:cubicBezTo>
                    <a:cubicBezTo>
                      <a:pt x="329" y="269"/>
                      <a:pt x="329" y="270"/>
                      <a:pt x="328" y="270"/>
                    </a:cubicBezTo>
                    <a:cubicBezTo>
                      <a:pt x="328" y="270"/>
                      <a:pt x="328" y="271"/>
                      <a:pt x="328" y="271"/>
                    </a:cubicBezTo>
                    <a:cubicBezTo>
                      <a:pt x="322" y="264"/>
                      <a:pt x="315" y="268"/>
                      <a:pt x="308" y="268"/>
                    </a:cubicBezTo>
                    <a:cubicBezTo>
                      <a:pt x="290" y="270"/>
                      <a:pt x="290" y="271"/>
                      <a:pt x="299" y="286"/>
                    </a:cubicBezTo>
                    <a:cubicBezTo>
                      <a:pt x="299" y="286"/>
                      <a:pt x="299" y="287"/>
                      <a:pt x="299" y="288"/>
                    </a:cubicBezTo>
                    <a:cubicBezTo>
                      <a:pt x="299" y="294"/>
                      <a:pt x="301" y="300"/>
                      <a:pt x="304" y="305"/>
                    </a:cubicBezTo>
                    <a:cubicBezTo>
                      <a:pt x="308" y="311"/>
                      <a:pt x="309" y="315"/>
                      <a:pt x="299" y="314"/>
                    </a:cubicBezTo>
                    <a:cubicBezTo>
                      <a:pt x="291" y="314"/>
                      <a:pt x="283" y="316"/>
                      <a:pt x="274" y="314"/>
                    </a:cubicBezTo>
                    <a:cubicBezTo>
                      <a:pt x="261" y="314"/>
                      <a:pt x="254" y="302"/>
                      <a:pt x="242" y="297"/>
                    </a:cubicBezTo>
                    <a:cubicBezTo>
                      <a:pt x="243" y="307"/>
                      <a:pt x="245" y="315"/>
                      <a:pt x="241" y="324"/>
                    </a:cubicBezTo>
                    <a:cubicBezTo>
                      <a:pt x="241" y="327"/>
                      <a:pt x="241" y="330"/>
                      <a:pt x="241" y="334"/>
                    </a:cubicBezTo>
                    <a:cubicBezTo>
                      <a:pt x="239" y="335"/>
                      <a:pt x="239" y="338"/>
                      <a:pt x="239" y="340"/>
                    </a:cubicBezTo>
                    <a:cubicBezTo>
                      <a:pt x="239" y="343"/>
                      <a:pt x="241" y="348"/>
                      <a:pt x="237" y="350"/>
                    </a:cubicBezTo>
                    <a:cubicBezTo>
                      <a:pt x="233" y="351"/>
                      <a:pt x="230" y="347"/>
                      <a:pt x="227" y="345"/>
                    </a:cubicBezTo>
                    <a:cubicBezTo>
                      <a:pt x="225" y="344"/>
                      <a:pt x="223" y="342"/>
                      <a:pt x="221" y="340"/>
                    </a:cubicBezTo>
                    <a:cubicBezTo>
                      <a:pt x="212" y="351"/>
                      <a:pt x="210" y="337"/>
                      <a:pt x="205" y="335"/>
                    </a:cubicBezTo>
                    <a:cubicBezTo>
                      <a:pt x="202" y="329"/>
                      <a:pt x="197" y="324"/>
                      <a:pt x="191" y="318"/>
                    </a:cubicBezTo>
                    <a:cubicBezTo>
                      <a:pt x="190" y="328"/>
                      <a:pt x="189" y="336"/>
                      <a:pt x="188" y="343"/>
                    </a:cubicBezTo>
                    <a:cubicBezTo>
                      <a:pt x="184" y="344"/>
                      <a:pt x="183" y="347"/>
                      <a:pt x="182" y="350"/>
                    </a:cubicBezTo>
                    <a:cubicBezTo>
                      <a:pt x="170" y="356"/>
                      <a:pt x="176" y="344"/>
                      <a:pt x="173" y="341"/>
                    </a:cubicBezTo>
                    <a:cubicBezTo>
                      <a:pt x="168" y="335"/>
                      <a:pt x="169" y="323"/>
                      <a:pt x="162" y="322"/>
                    </a:cubicBezTo>
                    <a:cubicBezTo>
                      <a:pt x="155" y="322"/>
                      <a:pt x="153" y="333"/>
                      <a:pt x="149" y="340"/>
                    </a:cubicBezTo>
                    <a:cubicBezTo>
                      <a:pt x="146" y="340"/>
                      <a:pt x="143" y="342"/>
                      <a:pt x="142" y="345"/>
                    </a:cubicBezTo>
                    <a:cubicBezTo>
                      <a:pt x="141" y="345"/>
                      <a:pt x="140" y="345"/>
                      <a:pt x="139" y="345"/>
                    </a:cubicBezTo>
                    <a:cubicBezTo>
                      <a:pt x="139" y="342"/>
                      <a:pt x="138" y="339"/>
                      <a:pt x="137" y="335"/>
                    </a:cubicBezTo>
                    <a:cubicBezTo>
                      <a:pt x="141" y="331"/>
                      <a:pt x="136" y="327"/>
                      <a:pt x="137" y="321"/>
                    </a:cubicBezTo>
                    <a:cubicBezTo>
                      <a:pt x="129" y="328"/>
                      <a:pt x="124" y="333"/>
                      <a:pt x="118" y="338"/>
                    </a:cubicBezTo>
                    <a:cubicBezTo>
                      <a:pt x="113" y="339"/>
                      <a:pt x="110" y="344"/>
                      <a:pt x="104" y="342"/>
                    </a:cubicBezTo>
                    <a:cubicBezTo>
                      <a:pt x="105" y="338"/>
                      <a:pt x="106" y="335"/>
                      <a:pt x="106" y="331"/>
                    </a:cubicBezTo>
                    <a:cubicBezTo>
                      <a:pt x="106" y="327"/>
                      <a:pt x="107" y="322"/>
                      <a:pt x="104" y="320"/>
                    </a:cubicBezTo>
                    <a:cubicBezTo>
                      <a:pt x="100" y="317"/>
                      <a:pt x="97" y="322"/>
                      <a:pt x="93" y="324"/>
                    </a:cubicBezTo>
                    <a:cubicBezTo>
                      <a:pt x="90" y="326"/>
                      <a:pt x="86" y="329"/>
                      <a:pt x="81" y="329"/>
                    </a:cubicBezTo>
                    <a:cubicBezTo>
                      <a:pt x="82" y="325"/>
                      <a:pt x="82" y="321"/>
                      <a:pt x="77" y="321"/>
                    </a:cubicBezTo>
                    <a:cubicBezTo>
                      <a:pt x="77" y="318"/>
                      <a:pt x="77" y="314"/>
                      <a:pt x="77" y="311"/>
                    </a:cubicBezTo>
                    <a:cubicBezTo>
                      <a:pt x="68" y="305"/>
                      <a:pt x="64" y="296"/>
                      <a:pt x="59" y="287"/>
                    </a:cubicBezTo>
                    <a:cubicBezTo>
                      <a:pt x="60" y="285"/>
                      <a:pt x="63" y="283"/>
                      <a:pt x="60" y="280"/>
                    </a:cubicBezTo>
                    <a:cubicBezTo>
                      <a:pt x="64" y="273"/>
                      <a:pt x="64" y="269"/>
                      <a:pt x="54" y="270"/>
                    </a:cubicBezTo>
                    <a:cubicBezTo>
                      <a:pt x="47" y="271"/>
                      <a:pt x="39" y="271"/>
                      <a:pt x="32" y="266"/>
                    </a:cubicBezTo>
                    <a:cubicBezTo>
                      <a:pt x="35" y="263"/>
                      <a:pt x="37" y="259"/>
                      <a:pt x="39" y="256"/>
                    </a:cubicBezTo>
                    <a:cubicBezTo>
                      <a:pt x="42" y="253"/>
                      <a:pt x="49" y="250"/>
                      <a:pt x="43" y="245"/>
                    </a:cubicBezTo>
                    <a:cubicBezTo>
                      <a:pt x="39" y="241"/>
                      <a:pt x="34" y="240"/>
                      <a:pt x="29" y="246"/>
                    </a:cubicBezTo>
                    <a:cubicBezTo>
                      <a:pt x="29" y="245"/>
                      <a:pt x="29" y="245"/>
                      <a:pt x="29" y="245"/>
                    </a:cubicBezTo>
                    <a:cubicBezTo>
                      <a:pt x="22" y="240"/>
                      <a:pt x="20" y="233"/>
                      <a:pt x="21" y="225"/>
                    </a:cubicBezTo>
                    <a:cubicBezTo>
                      <a:pt x="22" y="225"/>
                      <a:pt x="24" y="224"/>
                      <a:pt x="25" y="224"/>
                    </a:cubicBezTo>
                    <a:cubicBezTo>
                      <a:pt x="30" y="224"/>
                      <a:pt x="33" y="222"/>
                      <a:pt x="34" y="217"/>
                    </a:cubicBezTo>
                    <a:cubicBezTo>
                      <a:pt x="34" y="213"/>
                      <a:pt x="29" y="214"/>
                      <a:pt x="26" y="213"/>
                    </a:cubicBezTo>
                    <a:cubicBezTo>
                      <a:pt x="18" y="210"/>
                      <a:pt x="10" y="208"/>
                      <a:pt x="0" y="206"/>
                    </a:cubicBezTo>
                    <a:cubicBezTo>
                      <a:pt x="10" y="199"/>
                      <a:pt x="15" y="191"/>
                      <a:pt x="6" y="181"/>
                    </a:cubicBezTo>
                    <a:cubicBezTo>
                      <a:pt x="5" y="180"/>
                      <a:pt x="6" y="178"/>
                      <a:pt x="6" y="176"/>
                    </a:cubicBezTo>
                    <a:cubicBezTo>
                      <a:pt x="8" y="176"/>
                      <a:pt x="9" y="176"/>
                      <a:pt x="10" y="175"/>
                    </a:cubicBezTo>
                    <a:cubicBezTo>
                      <a:pt x="18" y="176"/>
                      <a:pt x="23" y="170"/>
                      <a:pt x="29" y="167"/>
                    </a:cubicBezTo>
                    <a:cubicBezTo>
                      <a:pt x="37" y="162"/>
                      <a:pt x="43" y="158"/>
                      <a:pt x="31" y="151"/>
                    </a:cubicBezTo>
                    <a:cubicBezTo>
                      <a:pt x="27" y="148"/>
                      <a:pt x="23" y="143"/>
                      <a:pt x="22" y="139"/>
                    </a:cubicBezTo>
                    <a:cubicBezTo>
                      <a:pt x="20" y="132"/>
                      <a:pt x="16" y="132"/>
                      <a:pt x="11" y="133"/>
                    </a:cubicBezTo>
                    <a:cubicBezTo>
                      <a:pt x="9" y="129"/>
                      <a:pt x="8" y="129"/>
                      <a:pt x="15" y="125"/>
                    </a:cubicBezTo>
                    <a:cubicBezTo>
                      <a:pt x="20" y="123"/>
                      <a:pt x="24" y="121"/>
                      <a:pt x="17" y="118"/>
                    </a:cubicBezTo>
                    <a:cubicBezTo>
                      <a:pt x="7" y="113"/>
                      <a:pt x="11" y="110"/>
                      <a:pt x="18" y="107"/>
                    </a:cubicBezTo>
                    <a:cubicBezTo>
                      <a:pt x="22" y="105"/>
                      <a:pt x="25" y="102"/>
                      <a:pt x="30" y="103"/>
                    </a:cubicBezTo>
                    <a:cubicBezTo>
                      <a:pt x="35" y="101"/>
                      <a:pt x="39" y="102"/>
                      <a:pt x="44" y="103"/>
                    </a:cubicBezTo>
                    <a:cubicBezTo>
                      <a:pt x="47" y="104"/>
                      <a:pt x="51" y="105"/>
                      <a:pt x="53" y="102"/>
                    </a:cubicBezTo>
                    <a:cubicBezTo>
                      <a:pt x="56" y="99"/>
                      <a:pt x="51" y="97"/>
                      <a:pt x="49" y="94"/>
                    </a:cubicBezTo>
                    <a:cubicBezTo>
                      <a:pt x="46" y="90"/>
                      <a:pt x="43" y="85"/>
                      <a:pt x="40" y="81"/>
                    </a:cubicBezTo>
                    <a:close/>
                    <a:moveTo>
                      <a:pt x="281" y="164"/>
                    </a:moveTo>
                    <a:cubicBezTo>
                      <a:pt x="273" y="158"/>
                      <a:pt x="272" y="151"/>
                      <a:pt x="276" y="142"/>
                    </a:cubicBezTo>
                    <a:cubicBezTo>
                      <a:pt x="285" y="138"/>
                      <a:pt x="290" y="130"/>
                      <a:pt x="298" y="120"/>
                    </a:cubicBezTo>
                    <a:cubicBezTo>
                      <a:pt x="289" y="122"/>
                      <a:pt x="284" y="123"/>
                      <a:pt x="278" y="125"/>
                    </a:cubicBezTo>
                    <a:cubicBezTo>
                      <a:pt x="275" y="125"/>
                      <a:pt x="269" y="122"/>
                      <a:pt x="269" y="129"/>
                    </a:cubicBezTo>
                    <a:cubicBezTo>
                      <a:pt x="268" y="126"/>
                      <a:pt x="260" y="128"/>
                      <a:pt x="261" y="123"/>
                    </a:cubicBezTo>
                    <a:cubicBezTo>
                      <a:pt x="262" y="118"/>
                      <a:pt x="260" y="116"/>
                      <a:pt x="255" y="116"/>
                    </a:cubicBezTo>
                    <a:cubicBezTo>
                      <a:pt x="251" y="115"/>
                      <a:pt x="251" y="112"/>
                      <a:pt x="250" y="109"/>
                    </a:cubicBezTo>
                    <a:cubicBezTo>
                      <a:pt x="249" y="103"/>
                      <a:pt x="246" y="99"/>
                      <a:pt x="239" y="100"/>
                    </a:cubicBezTo>
                    <a:cubicBezTo>
                      <a:pt x="235" y="100"/>
                      <a:pt x="233" y="98"/>
                      <a:pt x="230" y="96"/>
                    </a:cubicBezTo>
                    <a:cubicBezTo>
                      <a:pt x="224" y="91"/>
                      <a:pt x="214" y="82"/>
                      <a:pt x="212" y="83"/>
                    </a:cubicBezTo>
                    <a:cubicBezTo>
                      <a:pt x="201" y="90"/>
                      <a:pt x="192" y="74"/>
                      <a:pt x="183" y="84"/>
                    </a:cubicBezTo>
                    <a:cubicBezTo>
                      <a:pt x="177" y="78"/>
                      <a:pt x="172" y="77"/>
                      <a:pt x="167" y="85"/>
                    </a:cubicBezTo>
                    <a:cubicBezTo>
                      <a:pt x="166" y="86"/>
                      <a:pt x="164" y="85"/>
                      <a:pt x="163" y="83"/>
                    </a:cubicBezTo>
                    <a:cubicBezTo>
                      <a:pt x="158" y="74"/>
                      <a:pt x="154" y="79"/>
                      <a:pt x="151" y="85"/>
                    </a:cubicBezTo>
                    <a:cubicBezTo>
                      <a:pt x="149" y="88"/>
                      <a:pt x="147" y="90"/>
                      <a:pt x="144" y="88"/>
                    </a:cubicBezTo>
                    <a:cubicBezTo>
                      <a:pt x="139" y="86"/>
                      <a:pt x="137" y="88"/>
                      <a:pt x="136" y="93"/>
                    </a:cubicBezTo>
                    <a:cubicBezTo>
                      <a:pt x="135" y="95"/>
                      <a:pt x="133" y="96"/>
                      <a:pt x="130" y="96"/>
                    </a:cubicBezTo>
                    <a:cubicBezTo>
                      <a:pt x="121" y="95"/>
                      <a:pt x="116" y="98"/>
                      <a:pt x="115" y="107"/>
                    </a:cubicBezTo>
                    <a:cubicBezTo>
                      <a:pt x="115" y="111"/>
                      <a:pt x="110" y="110"/>
                      <a:pt x="109" y="111"/>
                    </a:cubicBezTo>
                    <a:cubicBezTo>
                      <a:pt x="102" y="119"/>
                      <a:pt x="92" y="124"/>
                      <a:pt x="89" y="135"/>
                    </a:cubicBezTo>
                    <a:cubicBezTo>
                      <a:pt x="87" y="142"/>
                      <a:pt x="89" y="149"/>
                      <a:pt x="85" y="154"/>
                    </a:cubicBezTo>
                    <a:cubicBezTo>
                      <a:pt x="78" y="161"/>
                      <a:pt x="81" y="168"/>
                      <a:pt x="82" y="175"/>
                    </a:cubicBezTo>
                    <a:cubicBezTo>
                      <a:pt x="83" y="182"/>
                      <a:pt x="84" y="190"/>
                      <a:pt x="82" y="196"/>
                    </a:cubicBezTo>
                    <a:cubicBezTo>
                      <a:pt x="81" y="203"/>
                      <a:pt x="82" y="206"/>
                      <a:pt x="85" y="212"/>
                    </a:cubicBezTo>
                    <a:cubicBezTo>
                      <a:pt x="88" y="219"/>
                      <a:pt x="98" y="220"/>
                      <a:pt x="99" y="227"/>
                    </a:cubicBezTo>
                    <a:cubicBezTo>
                      <a:pt x="99" y="236"/>
                      <a:pt x="101" y="242"/>
                      <a:pt x="108" y="248"/>
                    </a:cubicBezTo>
                    <a:cubicBezTo>
                      <a:pt x="112" y="252"/>
                      <a:pt x="116" y="256"/>
                      <a:pt x="120" y="259"/>
                    </a:cubicBezTo>
                    <a:cubicBezTo>
                      <a:pt x="131" y="268"/>
                      <a:pt x="140" y="275"/>
                      <a:pt x="155" y="268"/>
                    </a:cubicBezTo>
                    <a:cubicBezTo>
                      <a:pt x="159" y="266"/>
                      <a:pt x="159" y="271"/>
                      <a:pt x="159" y="273"/>
                    </a:cubicBezTo>
                    <a:cubicBezTo>
                      <a:pt x="160" y="282"/>
                      <a:pt x="167" y="282"/>
                      <a:pt x="173" y="281"/>
                    </a:cubicBezTo>
                    <a:cubicBezTo>
                      <a:pt x="181" y="279"/>
                      <a:pt x="192" y="283"/>
                      <a:pt x="196" y="270"/>
                    </a:cubicBezTo>
                    <a:cubicBezTo>
                      <a:pt x="197" y="267"/>
                      <a:pt x="202" y="270"/>
                      <a:pt x="205" y="271"/>
                    </a:cubicBezTo>
                    <a:cubicBezTo>
                      <a:pt x="220" y="277"/>
                      <a:pt x="226" y="275"/>
                      <a:pt x="231" y="259"/>
                    </a:cubicBezTo>
                    <a:cubicBezTo>
                      <a:pt x="233" y="254"/>
                      <a:pt x="236" y="255"/>
                      <a:pt x="240" y="254"/>
                    </a:cubicBezTo>
                    <a:cubicBezTo>
                      <a:pt x="248" y="252"/>
                      <a:pt x="260" y="252"/>
                      <a:pt x="260" y="242"/>
                    </a:cubicBezTo>
                    <a:cubicBezTo>
                      <a:pt x="259" y="228"/>
                      <a:pt x="269" y="223"/>
                      <a:pt x="276" y="215"/>
                    </a:cubicBezTo>
                    <a:cubicBezTo>
                      <a:pt x="279" y="211"/>
                      <a:pt x="282" y="208"/>
                      <a:pt x="279" y="204"/>
                    </a:cubicBezTo>
                    <a:cubicBezTo>
                      <a:pt x="273" y="193"/>
                      <a:pt x="282" y="188"/>
                      <a:pt x="287" y="181"/>
                    </a:cubicBezTo>
                    <a:cubicBezTo>
                      <a:pt x="292" y="178"/>
                      <a:pt x="299" y="177"/>
                      <a:pt x="303" y="170"/>
                    </a:cubicBezTo>
                    <a:cubicBezTo>
                      <a:pt x="295" y="167"/>
                      <a:pt x="289" y="164"/>
                      <a:pt x="281" y="164"/>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9" name="Freeform 458">
                <a:extLst>
                  <a:ext uri="{FF2B5EF4-FFF2-40B4-BE49-F238E27FC236}">
                    <a16:creationId xmlns:a16="http://schemas.microsoft.com/office/drawing/2014/main" id="{024F2516-C66B-B6C2-7C6B-4206CB1B4FEF}"/>
                  </a:ext>
                </a:extLst>
              </p:cNvPr>
              <p:cNvSpPr>
                <a:spLocks noEditPoints="1"/>
              </p:cNvSpPr>
              <p:nvPr/>
            </p:nvSpPr>
            <p:spPr bwMode="auto">
              <a:xfrm>
                <a:off x="4704" y="2051"/>
                <a:ext cx="594" cy="488"/>
              </a:xfrm>
              <a:custGeom>
                <a:avLst/>
                <a:gdLst>
                  <a:gd name="T0" fmla="*/ 297 w 523"/>
                  <a:gd name="T1" fmla="*/ 141 h 430"/>
                  <a:gd name="T2" fmla="*/ 422 w 523"/>
                  <a:gd name="T3" fmla="*/ 264 h 430"/>
                  <a:gd name="T4" fmla="*/ 368 w 523"/>
                  <a:gd name="T5" fmla="*/ 58 h 430"/>
                  <a:gd name="T6" fmla="*/ 424 w 523"/>
                  <a:gd name="T7" fmla="*/ 201 h 430"/>
                  <a:gd name="T8" fmla="*/ 436 w 523"/>
                  <a:gd name="T9" fmla="*/ 201 h 430"/>
                  <a:gd name="T10" fmla="*/ 447 w 523"/>
                  <a:gd name="T11" fmla="*/ 276 h 430"/>
                  <a:gd name="T12" fmla="*/ 471 w 523"/>
                  <a:gd name="T13" fmla="*/ 332 h 430"/>
                  <a:gd name="T14" fmla="*/ 492 w 523"/>
                  <a:gd name="T15" fmla="*/ 333 h 430"/>
                  <a:gd name="T16" fmla="*/ 517 w 523"/>
                  <a:gd name="T17" fmla="*/ 365 h 430"/>
                  <a:gd name="T18" fmla="*/ 512 w 523"/>
                  <a:gd name="T19" fmla="*/ 429 h 430"/>
                  <a:gd name="T20" fmla="*/ 451 w 523"/>
                  <a:gd name="T21" fmla="*/ 404 h 430"/>
                  <a:gd name="T22" fmla="*/ 433 w 523"/>
                  <a:gd name="T23" fmla="*/ 376 h 430"/>
                  <a:gd name="T24" fmla="*/ 419 w 523"/>
                  <a:gd name="T25" fmla="*/ 360 h 430"/>
                  <a:gd name="T26" fmla="*/ 395 w 523"/>
                  <a:gd name="T27" fmla="*/ 339 h 430"/>
                  <a:gd name="T28" fmla="*/ 440 w 523"/>
                  <a:gd name="T29" fmla="*/ 320 h 430"/>
                  <a:gd name="T30" fmla="*/ 288 w 523"/>
                  <a:gd name="T31" fmla="*/ 159 h 430"/>
                  <a:gd name="T32" fmla="*/ 139 w 523"/>
                  <a:gd name="T33" fmla="*/ 175 h 430"/>
                  <a:gd name="T34" fmla="*/ 14 w 523"/>
                  <a:gd name="T35" fmla="*/ 51 h 430"/>
                  <a:gd name="T36" fmla="*/ 0 w 523"/>
                  <a:gd name="T37" fmla="*/ 18 h 430"/>
                  <a:gd name="T38" fmla="*/ 147 w 523"/>
                  <a:gd name="T39" fmla="*/ 0 h 430"/>
                  <a:gd name="T40" fmla="*/ 175 w 523"/>
                  <a:gd name="T41" fmla="*/ 33 h 430"/>
                  <a:gd name="T42" fmla="*/ 188 w 523"/>
                  <a:gd name="T43" fmla="*/ 75 h 430"/>
                  <a:gd name="T44" fmla="*/ 187 w 523"/>
                  <a:gd name="T45" fmla="*/ 49 h 430"/>
                  <a:gd name="T46" fmla="*/ 212 w 523"/>
                  <a:gd name="T47" fmla="*/ 51 h 430"/>
                  <a:gd name="T48" fmla="*/ 225 w 523"/>
                  <a:gd name="T49" fmla="*/ 70 h 430"/>
                  <a:gd name="T50" fmla="*/ 245 w 523"/>
                  <a:gd name="T51" fmla="*/ 69 h 430"/>
                  <a:gd name="T52" fmla="*/ 256 w 523"/>
                  <a:gd name="T53" fmla="*/ 77 h 430"/>
                  <a:gd name="T54" fmla="*/ 281 w 523"/>
                  <a:gd name="T55" fmla="*/ 137 h 430"/>
                  <a:gd name="T56" fmla="*/ 284 w 523"/>
                  <a:gd name="T57" fmla="*/ 140 h 430"/>
                  <a:gd name="T58" fmla="*/ 203 w 523"/>
                  <a:gd name="T59" fmla="*/ 136 h 430"/>
                  <a:gd name="T60" fmla="*/ 183 w 523"/>
                  <a:gd name="T61" fmla="*/ 143 h 430"/>
                  <a:gd name="T62" fmla="*/ 143 w 523"/>
                  <a:gd name="T63" fmla="*/ 65 h 430"/>
                  <a:gd name="T64" fmla="*/ 87 w 523"/>
                  <a:gd name="T65" fmla="*/ 70 h 430"/>
                  <a:gd name="T66" fmla="*/ 102 w 523"/>
                  <a:gd name="T67" fmla="*/ 73 h 430"/>
                  <a:gd name="T68" fmla="*/ 194 w 523"/>
                  <a:gd name="T69" fmla="*/ 178 h 430"/>
                  <a:gd name="T70" fmla="*/ 173 w 523"/>
                  <a:gd name="T71" fmla="*/ 170 h 430"/>
                  <a:gd name="T72" fmla="*/ 241 w 523"/>
                  <a:gd name="T73" fmla="*/ 103 h 430"/>
                  <a:gd name="T74" fmla="*/ 249 w 523"/>
                  <a:gd name="T75" fmla="*/ 100 h 430"/>
                  <a:gd name="T76" fmla="*/ 257 w 523"/>
                  <a:gd name="T77" fmla="*/ 162 h 430"/>
                  <a:gd name="T78" fmla="*/ 254 w 523"/>
                  <a:gd name="T79" fmla="*/ 173 h 430"/>
                  <a:gd name="T80" fmla="*/ 280 w 523"/>
                  <a:gd name="T81" fmla="*/ 91 h 430"/>
                  <a:gd name="T82" fmla="*/ 256 w 523"/>
                  <a:gd name="T83" fmla="*/ 118 h 430"/>
                  <a:gd name="T84" fmla="*/ 236 w 523"/>
                  <a:gd name="T85" fmla="*/ 129 h 430"/>
                  <a:gd name="T86" fmla="*/ 148 w 523"/>
                  <a:gd name="T87" fmla="*/ 160 h 430"/>
                  <a:gd name="T88" fmla="*/ 207 w 523"/>
                  <a:gd name="T89" fmla="*/ 149 h 430"/>
                  <a:gd name="T90" fmla="*/ 210 w 523"/>
                  <a:gd name="T91" fmla="*/ 137 h 430"/>
                  <a:gd name="T92" fmla="*/ 207 w 523"/>
                  <a:gd name="T93" fmla="*/ 134 h 430"/>
                  <a:gd name="T94" fmla="*/ 193 w 523"/>
                  <a:gd name="T95" fmla="*/ 165 h 430"/>
                  <a:gd name="T96" fmla="*/ 194 w 523"/>
                  <a:gd name="T97" fmla="*/ 163 h 430"/>
                  <a:gd name="T98" fmla="*/ 155 w 523"/>
                  <a:gd name="T99" fmla="*/ 71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23" h="430">
                    <a:moveTo>
                      <a:pt x="279" y="61"/>
                    </a:moveTo>
                    <a:cubicBezTo>
                      <a:pt x="282" y="64"/>
                      <a:pt x="276" y="76"/>
                      <a:pt x="288" y="70"/>
                    </a:cubicBezTo>
                    <a:cubicBezTo>
                      <a:pt x="300" y="93"/>
                      <a:pt x="308" y="116"/>
                      <a:pt x="297" y="141"/>
                    </a:cubicBezTo>
                    <a:cubicBezTo>
                      <a:pt x="295" y="147"/>
                      <a:pt x="300" y="148"/>
                      <a:pt x="303" y="150"/>
                    </a:cubicBezTo>
                    <a:cubicBezTo>
                      <a:pt x="316" y="160"/>
                      <a:pt x="330" y="169"/>
                      <a:pt x="342" y="179"/>
                    </a:cubicBezTo>
                    <a:cubicBezTo>
                      <a:pt x="372" y="202"/>
                      <a:pt x="398" y="230"/>
                      <a:pt x="422" y="264"/>
                    </a:cubicBezTo>
                    <a:cubicBezTo>
                      <a:pt x="399" y="191"/>
                      <a:pt x="377" y="121"/>
                      <a:pt x="347" y="54"/>
                    </a:cubicBezTo>
                    <a:cubicBezTo>
                      <a:pt x="347" y="50"/>
                      <a:pt x="347" y="47"/>
                      <a:pt x="347" y="44"/>
                    </a:cubicBezTo>
                    <a:cubicBezTo>
                      <a:pt x="358" y="43"/>
                      <a:pt x="361" y="54"/>
                      <a:pt x="368" y="58"/>
                    </a:cubicBezTo>
                    <a:cubicBezTo>
                      <a:pt x="387" y="105"/>
                      <a:pt x="404" y="153"/>
                      <a:pt x="420" y="201"/>
                    </a:cubicBezTo>
                    <a:cubicBezTo>
                      <a:pt x="420" y="202"/>
                      <a:pt x="420" y="206"/>
                      <a:pt x="424" y="204"/>
                    </a:cubicBezTo>
                    <a:cubicBezTo>
                      <a:pt x="424" y="204"/>
                      <a:pt x="424" y="202"/>
                      <a:pt x="424" y="201"/>
                    </a:cubicBezTo>
                    <a:cubicBezTo>
                      <a:pt x="424" y="199"/>
                      <a:pt x="424" y="198"/>
                      <a:pt x="424" y="197"/>
                    </a:cubicBezTo>
                    <a:cubicBezTo>
                      <a:pt x="423" y="197"/>
                      <a:pt x="423" y="196"/>
                      <a:pt x="423" y="196"/>
                    </a:cubicBezTo>
                    <a:cubicBezTo>
                      <a:pt x="429" y="195"/>
                      <a:pt x="433" y="198"/>
                      <a:pt x="436" y="201"/>
                    </a:cubicBezTo>
                    <a:cubicBezTo>
                      <a:pt x="437" y="215"/>
                      <a:pt x="438" y="229"/>
                      <a:pt x="438" y="242"/>
                    </a:cubicBezTo>
                    <a:cubicBezTo>
                      <a:pt x="437" y="248"/>
                      <a:pt x="432" y="254"/>
                      <a:pt x="439" y="259"/>
                    </a:cubicBezTo>
                    <a:cubicBezTo>
                      <a:pt x="441" y="265"/>
                      <a:pt x="443" y="271"/>
                      <a:pt x="447" y="276"/>
                    </a:cubicBezTo>
                    <a:cubicBezTo>
                      <a:pt x="447" y="277"/>
                      <a:pt x="448" y="277"/>
                      <a:pt x="449" y="278"/>
                    </a:cubicBezTo>
                    <a:cubicBezTo>
                      <a:pt x="448" y="295"/>
                      <a:pt x="457" y="310"/>
                      <a:pt x="461" y="327"/>
                    </a:cubicBezTo>
                    <a:cubicBezTo>
                      <a:pt x="462" y="331"/>
                      <a:pt x="467" y="333"/>
                      <a:pt x="471" y="332"/>
                    </a:cubicBezTo>
                    <a:cubicBezTo>
                      <a:pt x="474" y="332"/>
                      <a:pt x="471" y="328"/>
                      <a:pt x="471" y="325"/>
                    </a:cubicBezTo>
                    <a:cubicBezTo>
                      <a:pt x="472" y="324"/>
                      <a:pt x="473" y="324"/>
                      <a:pt x="473" y="323"/>
                    </a:cubicBezTo>
                    <a:cubicBezTo>
                      <a:pt x="480" y="327"/>
                      <a:pt x="486" y="330"/>
                      <a:pt x="492" y="333"/>
                    </a:cubicBezTo>
                    <a:cubicBezTo>
                      <a:pt x="493" y="334"/>
                      <a:pt x="494" y="335"/>
                      <a:pt x="494" y="335"/>
                    </a:cubicBezTo>
                    <a:cubicBezTo>
                      <a:pt x="504" y="341"/>
                      <a:pt x="513" y="346"/>
                      <a:pt x="519" y="355"/>
                    </a:cubicBezTo>
                    <a:cubicBezTo>
                      <a:pt x="514" y="357"/>
                      <a:pt x="515" y="361"/>
                      <a:pt x="517" y="365"/>
                    </a:cubicBezTo>
                    <a:cubicBezTo>
                      <a:pt x="522" y="374"/>
                      <a:pt x="523" y="383"/>
                      <a:pt x="521" y="393"/>
                    </a:cubicBezTo>
                    <a:cubicBezTo>
                      <a:pt x="519" y="401"/>
                      <a:pt x="515" y="408"/>
                      <a:pt x="517" y="417"/>
                    </a:cubicBezTo>
                    <a:cubicBezTo>
                      <a:pt x="517" y="418"/>
                      <a:pt x="519" y="430"/>
                      <a:pt x="512" y="429"/>
                    </a:cubicBezTo>
                    <a:cubicBezTo>
                      <a:pt x="497" y="426"/>
                      <a:pt x="480" y="428"/>
                      <a:pt x="467" y="418"/>
                    </a:cubicBezTo>
                    <a:cubicBezTo>
                      <a:pt x="467" y="410"/>
                      <a:pt x="460" y="410"/>
                      <a:pt x="456" y="408"/>
                    </a:cubicBezTo>
                    <a:cubicBezTo>
                      <a:pt x="456" y="405"/>
                      <a:pt x="455" y="403"/>
                      <a:pt x="451" y="404"/>
                    </a:cubicBezTo>
                    <a:cubicBezTo>
                      <a:pt x="451" y="392"/>
                      <a:pt x="464" y="385"/>
                      <a:pt x="461" y="373"/>
                    </a:cubicBezTo>
                    <a:cubicBezTo>
                      <a:pt x="456" y="374"/>
                      <a:pt x="452" y="376"/>
                      <a:pt x="447" y="377"/>
                    </a:cubicBezTo>
                    <a:cubicBezTo>
                      <a:pt x="442" y="377"/>
                      <a:pt x="436" y="379"/>
                      <a:pt x="433" y="376"/>
                    </a:cubicBezTo>
                    <a:cubicBezTo>
                      <a:pt x="430" y="371"/>
                      <a:pt x="436" y="367"/>
                      <a:pt x="438" y="363"/>
                    </a:cubicBezTo>
                    <a:cubicBezTo>
                      <a:pt x="438" y="363"/>
                      <a:pt x="437" y="362"/>
                      <a:pt x="437" y="360"/>
                    </a:cubicBezTo>
                    <a:cubicBezTo>
                      <a:pt x="431" y="360"/>
                      <a:pt x="425" y="360"/>
                      <a:pt x="419" y="360"/>
                    </a:cubicBezTo>
                    <a:cubicBezTo>
                      <a:pt x="420" y="353"/>
                      <a:pt x="414" y="356"/>
                      <a:pt x="410" y="355"/>
                    </a:cubicBezTo>
                    <a:cubicBezTo>
                      <a:pt x="408" y="347"/>
                      <a:pt x="412" y="341"/>
                      <a:pt x="417" y="332"/>
                    </a:cubicBezTo>
                    <a:cubicBezTo>
                      <a:pt x="408" y="335"/>
                      <a:pt x="401" y="336"/>
                      <a:pt x="395" y="339"/>
                    </a:cubicBezTo>
                    <a:cubicBezTo>
                      <a:pt x="391" y="341"/>
                      <a:pt x="389" y="340"/>
                      <a:pt x="387" y="335"/>
                    </a:cubicBezTo>
                    <a:cubicBezTo>
                      <a:pt x="399" y="327"/>
                      <a:pt x="386" y="319"/>
                      <a:pt x="387" y="310"/>
                    </a:cubicBezTo>
                    <a:cubicBezTo>
                      <a:pt x="404" y="311"/>
                      <a:pt x="421" y="315"/>
                      <a:pt x="440" y="320"/>
                    </a:cubicBezTo>
                    <a:cubicBezTo>
                      <a:pt x="437" y="298"/>
                      <a:pt x="426" y="282"/>
                      <a:pt x="415" y="266"/>
                    </a:cubicBezTo>
                    <a:cubicBezTo>
                      <a:pt x="383" y="222"/>
                      <a:pt x="342" y="188"/>
                      <a:pt x="298" y="158"/>
                    </a:cubicBezTo>
                    <a:cubicBezTo>
                      <a:pt x="294" y="155"/>
                      <a:pt x="291" y="155"/>
                      <a:pt x="288" y="159"/>
                    </a:cubicBezTo>
                    <a:cubicBezTo>
                      <a:pt x="255" y="199"/>
                      <a:pt x="213" y="205"/>
                      <a:pt x="165" y="195"/>
                    </a:cubicBezTo>
                    <a:cubicBezTo>
                      <a:pt x="151" y="192"/>
                      <a:pt x="137" y="190"/>
                      <a:pt x="124" y="182"/>
                    </a:cubicBezTo>
                    <a:cubicBezTo>
                      <a:pt x="128" y="177"/>
                      <a:pt x="133" y="179"/>
                      <a:pt x="139" y="175"/>
                    </a:cubicBezTo>
                    <a:cubicBezTo>
                      <a:pt x="116" y="160"/>
                      <a:pt x="95" y="146"/>
                      <a:pt x="70" y="130"/>
                    </a:cubicBezTo>
                    <a:cubicBezTo>
                      <a:pt x="81" y="129"/>
                      <a:pt x="88" y="128"/>
                      <a:pt x="98" y="127"/>
                    </a:cubicBezTo>
                    <a:cubicBezTo>
                      <a:pt x="63" y="107"/>
                      <a:pt x="35" y="82"/>
                      <a:pt x="14" y="51"/>
                    </a:cubicBezTo>
                    <a:cubicBezTo>
                      <a:pt x="16" y="48"/>
                      <a:pt x="18" y="48"/>
                      <a:pt x="20" y="48"/>
                    </a:cubicBezTo>
                    <a:cubicBezTo>
                      <a:pt x="21" y="47"/>
                      <a:pt x="23" y="47"/>
                      <a:pt x="26" y="47"/>
                    </a:cubicBezTo>
                    <a:cubicBezTo>
                      <a:pt x="19" y="36"/>
                      <a:pt x="9" y="29"/>
                      <a:pt x="0" y="18"/>
                    </a:cubicBezTo>
                    <a:cubicBezTo>
                      <a:pt x="40" y="10"/>
                      <a:pt x="77" y="4"/>
                      <a:pt x="116" y="8"/>
                    </a:cubicBezTo>
                    <a:cubicBezTo>
                      <a:pt x="131" y="11"/>
                      <a:pt x="130" y="11"/>
                      <a:pt x="139" y="3"/>
                    </a:cubicBezTo>
                    <a:cubicBezTo>
                      <a:pt x="141" y="1"/>
                      <a:pt x="144" y="0"/>
                      <a:pt x="147" y="0"/>
                    </a:cubicBezTo>
                    <a:cubicBezTo>
                      <a:pt x="153" y="0"/>
                      <a:pt x="159" y="0"/>
                      <a:pt x="166" y="0"/>
                    </a:cubicBezTo>
                    <a:cubicBezTo>
                      <a:pt x="169" y="3"/>
                      <a:pt x="166" y="5"/>
                      <a:pt x="165" y="7"/>
                    </a:cubicBezTo>
                    <a:cubicBezTo>
                      <a:pt x="155" y="21"/>
                      <a:pt x="157" y="28"/>
                      <a:pt x="175" y="33"/>
                    </a:cubicBezTo>
                    <a:cubicBezTo>
                      <a:pt x="177" y="46"/>
                      <a:pt x="163" y="61"/>
                      <a:pt x="182" y="71"/>
                    </a:cubicBezTo>
                    <a:cubicBezTo>
                      <a:pt x="182" y="71"/>
                      <a:pt x="182" y="71"/>
                      <a:pt x="182" y="72"/>
                    </a:cubicBezTo>
                    <a:cubicBezTo>
                      <a:pt x="182" y="77"/>
                      <a:pt x="186" y="75"/>
                      <a:pt x="188" y="75"/>
                    </a:cubicBezTo>
                    <a:cubicBezTo>
                      <a:pt x="193" y="74"/>
                      <a:pt x="191" y="71"/>
                      <a:pt x="190" y="68"/>
                    </a:cubicBezTo>
                    <a:cubicBezTo>
                      <a:pt x="189" y="62"/>
                      <a:pt x="183" y="58"/>
                      <a:pt x="183" y="51"/>
                    </a:cubicBezTo>
                    <a:cubicBezTo>
                      <a:pt x="184" y="51"/>
                      <a:pt x="186" y="50"/>
                      <a:pt x="187" y="49"/>
                    </a:cubicBezTo>
                    <a:cubicBezTo>
                      <a:pt x="192" y="49"/>
                      <a:pt x="196" y="46"/>
                      <a:pt x="199" y="44"/>
                    </a:cubicBezTo>
                    <a:cubicBezTo>
                      <a:pt x="203" y="42"/>
                      <a:pt x="206" y="37"/>
                      <a:pt x="210" y="40"/>
                    </a:cubicBezTo>
                    <a:cubicBezTo>
                      <a:pt x="213" y="42"/>
                      <a:pt x="212" y="47"/>
                      <a:pt x="212" y="51"/>
                    </a:cubicBezTo>
                    <a:cubicBezTo>
                      <a:pt x="212" y="55"/>
                      <a:pt x="211" y="58"/>
                      <a:pt x="210" y="62"/>
                    </a:cubicBezTo>
                    <a:cubicBezTo>
                      <a:pt x="216" y="64"/>
                      <a:pt x="219" y="59"/>
                      <a:pt x="224" y="58"/>
                    </a:cubicBezTo>
                    <a:cubicBezTo>
                      <a:pt x="224" y="61"/>
                      <a:pt x="224" y="65"/>
                      <a:pt x="225" y="70"/>
                    </a:cubicBezTo>
                    <a:cubicBezTo>
                      <a:pt x="232" y="65"/>
                      <a:pt x="238" y="60"/>
                      <a:pt x="243" y="55"/>
                    </a:cubicBezTo>
                    <a:cubicBezTo>
                      <a:pt x="244" y="59"/>
                      <a:pt x="245" y="62"/>
                      <a:pt x="245" y="65"/>
                    </a:cubicBezTo>
                    <a:cubicBezTo>
                      <a:pt x="244" y="66"/>
                      <a:pt x="243" y="68"/>
                      <a:pt x="245" y="69"/>
                    </a:cubicBezTo>
                    <a:cubicBezTo>
                      <a:pt x="247" y="69"/>
                      <a:pt x="248" y="67"/>
                      <a:pt x="248" y="65"/>
                    </a:cubicBezTo>
                    <a:cubicBezTo>
                      <a:pt x="249" y="62"/>
                      <a:pt x="252" y="60"/>
                      <a:pt x="255" y="60"/>
                    </a:cubicBezTo>
                    <a:cubicBezTo>
                      <a:pt x="255" y="65"/>
                      <a:pt x="256" y="71"/>
                      <a:pt x="256" y="77"/>
                    </a:cubicBezTo>
                    <a:cubicBezTo>
                      <a:pt x="267" y="74"/>
                      <a:pt x="269" y="62"/>
                      <a:pt x="279" y="61"/>
                    </a:cubicBezTo>
                    <a:close/>
                    <a:moveTo>
                      <a:pt x="282" y="138"/>
                    </a:moveTo>
                    <a:cubicBezTo>
                      <a:pt x="281" y="138"/>
                      <a:pt x="281" y="137"/>
                      <a:pt x="281" y="137"/>
                    </a:cubicBezTo>
                    <a:cubicBezTo>
                      <a:pt x="281" y="137"/>
                      <a:pt x="281" y="138"/>
                      <a:pt x="282" y="138"/>
                    </a:cubicBezTo>
                    <a:cubicBezTo>
                      <a:pt x="282" y="139"/>
                      <a:pt x="282" y="140"/>
                      <a:pt x="283" y="141"/>
                    </a:cubicBezTo>
                    <a:cubicBezTo>
                      <a:pt x="283" y="141"/>
                      <a:pt x="283" y="140"/>
                      <a:pt x="284" y="140"/>
                    </a:cubicBezTo>
                    <a:cubicBezTo>
                      <a:pt x="283" y="139"/>
                      <a:pt x="282" y="139"/>
                      <a:pt x="282" y="138"/>
                    </a:cubicBezTo>
                    <a:close/>
                    <a:moveTo>
                      <a:pt x="183" y="143"/>
                    </a:moveTo>
                    <a:cubicBezTo>
                      <a:pt x="190" y="143"/>
                      <a:pt x="195" y="138"/>
                      <a:pt x="203" y="136"/>
                    </a:cubicBezTo>
                    <a:cubicBezTo>
                      <a:pt x="188" y="133"/>
                      <a:pt x="188" y="133"/>
                      <a:pt x="183" y="142"/>
                    </a:cubicBezTo>
                    <a:cubicBezTo>
                      <a:pt x="178" y="143"/>
                      <a:pt x="172" y="141"/>
                      <a:pt x="166" y="147"/>
                    </a:cubicBezTo>
                    <a:cubicBezTo>
                      <a:pt x="173" y="147"/>
                      <a:pt x="178" y="146"/>
                      <a:pt x="183" y="143"/>
                    </a:cubicBezTo>
                    <a:close/>
                    <a:moveTo>
                      <a:pt x="108" y="73"/>
                    </a:moveTo>
                    <a:cubicBezTo>
                      <a:pt x="122" y="72"/>
                      <a:pt x="135" y="65"/>
                      <a:pt x="150" y="70"/>
                    </a:cubicBezTo>
                    <a:cubicBezTo>
                      <a:pt x="148" y="65"/>
                      <a:pt x="146" y="65"/>
                      <a:pt x="143" y="65"/>
                    </a:cubicBezTo>
                    <a:cubicBezTo>
                      <a:pt x="125" y="64"/>
                      <a:pt x="106" y="63"/>
                      <a:pt x="87" y="61"/>
                    </a:cubicBezTo>
                    <a:cubicBezTo>
                      <a:pt x="82" y="61"/>
                      <a:pt x="81" y="63"/>
                      <a:pt x="81" y="66"/>
                    </a:cubicBezTo>
                    <a:cubicBezTo>
                      <a:pt x="81" y="72"/>
                      <a:pt x="84" y="70"/>
                      <a:pt x="87" y="70"/>
                    </a:cubicBezTo>
                    <a:cubicBezTo>
                      <a:pt x="96" y="70"/>
                      <a:pt x="104" y="65"/>
                      <a:pt x="113" y="69"/>
                    </a:cubicBezTo>
                    <a:cubicBezTo>
                      <a:pt x="111" y="70"/>
                      <a:pt x="109" y="71"/>
                      <a:pt x="108" y="72"/>
                    </a:cubicBezTo>
                    <a:cubicBezTo>
                      <a:pt x="106" y="73"/>
                      <a:pt x="104" y="73"/>
                      <a:pt x="102" y="73"/>
                    </a:cubicBezTo>
                    <a:cubicBezTo>
                      <a:pt x="103" y="74"/>
                      <a:pt x="103" y="74"/>
                      <a:pt x="103" y="74"/>
                    </a:cubicBezTo>
                    <a:cubicBezTo>
                      <a:pt x="105" y="75"/>
                      <a:pt x="107" y="74"/>
                      <a:pt x="108" y="73"/>
                    </a:cubicBezTo>
                    <a:close/>
                    <a:moveTo>
                      <a:pt x="194" y="178"/>
                    </a:moveTo>
                    <a:cubicBezTo>
                      <a:pt x="190" y="183"/>
                      <a:pt x="184" y="179"/>
                      <a:pt x="180" y="186"/>
                    </a:cubicBezTo>
                    <a:cubicBezTo>
                      <a:pt x="204" y="187"/>
                      <a:pt x="226" y="181"/>
                      <a:pt x="247" y="173"/>
                    </a:cubicBezTo>
                    <a:cubicBezTo>
                      <a:pt x="222" y="182"/>
                      <a:pt x="197" y="174"/>
                      <a:pt x="173" y="170"/>
                    </a:cubicBezTo>
                    <a:cubicBezTo>
                      <a:pt x="178" y="177"/>
                      <a:pt x="187" y="175"/>
                      <a:pt x="194" y="178"/>
                    </a:cubicBezTo>
                    <a:close/>
                    <a:moveTo>
                      <a:pt x="227" y="80"/>
                    </a:moveTo>
                    <a:cubicBezTo>
                      <a:pt x="237" y="86"/>
                      <a:pt x="240" y="94"/>
                      <a:pt x="241" y="103"/>
                    </a:cubicBezTo>
                    <a:cubicBezTo>
                      <a:pt x="241" y="105"/>
                      <a:pt x="240" y="108"/>
                      <a:pt x="241" y="110"/>
                    </a:cubicBezTo>
                    <a:cubicBezTo>
                      <a:pt x="242" y="114"/>
                      <a:pt x="239" y="125"/>
                      <a:pt x="248" y="119"/>
                    </a:cubicBezTo>
                    <a:cubicBezTo>
                      <a:pt x="253" y="116"/>
                      <a:pt x="250" y="107"/>
                      <a:pt x="249" y="100"/>
                    </a:cubicBezTo>
                    <a:cubicBezTo>
                      <a:pt x="247" y="89"/>
                      <a:pt x="243" y="79"/>
                      <a:pt x="227" y="80"/>
                    </a:cubicBezTo>
                    <a:close/>
                    <a:moveTo>
                      <a:pt x="280" y="150"/>
                    </a:moveTo>
                    <a:cubicBezTo>
                      <a:pt x="270" y="152"/>
                      <a:pt x="267" y="164"/>
                      <a:pt x="257" y="162"/>
                    </a:cubicBezTo>
                    <a:cubicBezTo>
                      <a:pt x="249" y="161"/>
                      <a:pt x="241" y="161"/>
                      <a:pt x="232" y="161"/>
                    </a:cubicBezTo>
                    <a:cubicBezTo>
                      <a:pt x="233" y="164"/>
                      <a:pt x="235" y="164"/>
                      <a:pt x="237" y="164"/>
                    </a:cubicBezTo>
                    <a:cubicBezTo>
                      <a:pt x="244" y="164"/>
                      <a:pt x="252" y="163"/>
                      <a:pt x="254" y="173"/>
                    </a:cubicBezTo>
                    <a:cubicBezTo>
                      <a:pt x="255" y="175"/>
                      <a:pt x="258" y="177"/>
                      <a:pt x="260" y="174"/>
                    </a:cubicBezTo>
                    <a:cubicBezTo>
                      <a:pt x="265" y="166"/>
                      <a:pt x="275" y="161"/>
                      <a:pt x="280" y="150"/>
                    </a:cubicBezTo>
                    <a:close/>
                    <a:moveTo>
                      <a:pt x="280" y="91"/>
                    </a:moveTo>
                    <a:cubicBezTo>
                      <a:pt x="272" y="110"/>
                      <a:pt x="273" y="116"/>
                      <a:pt x="283" y="128"/>
                    </a:cubicBezTo>
                    <a:cubicBezTo>
                      <a:pt x="284" y="115"/>
                      <a:pt x="286" y="104"/>
                      <a:pt x="280" y="91"/>
                    </a:cubicBezTo>
                    <a:close/>
                    <a:moveTo>
                      <a:pt x="256" y="118"/>
                    </a:moveTo>
                    <a:cubicBezTo>
                      <a:pt x="252" y="137"/>
                      <a:pt x="267" y="131"/>
                      <a:pt x="276" y="134"/>
                    </a:cubicBezTo>
                    <a:cubicBezTo>
                      <a:pt x="270" y="127"/>
                      <a:pt x="260" y="126"/>
                      <a:pt x="256" y="118"/>
                    </a:cubicBezTo>
                    <a:close/>
                    <a:moveTo>
                      <a:pt x="236" y="129"/>
                    </a:moveTo>
                    <a:cubicBezTo>
                      <a:pt x="222" y="127"/>
                      <a:pt x="219" y="130"/>
                      <a:pt x="219" y="146"/>
                    </a:cubicBezTo>
                    <a:cubicBezTo>
                      <a:pt x="223" y="138"/>
                      <a:pt x="230" y="136"/>
                      <a:pt x="236" y="129"/>
                    </a:cubicBezTo>
                    <a:close/>
                    <a:moveTo>
                      <a:pt x="148" y="160"/>
                    </a:moveTo>
                    <a:cubicBezTo>
                      <a:pt x="153" y="167"/>
                      <a:pt x="159" y="169"/>
                      <a:pt x="167" y="166"/>
                    </a:cubicBezTo>
                    <a:cubicBezTo>
                      <a:pt x="160" y="164"/>
                      <a:pt x="154" y="162"/>
                      <a:pt x="148" y="160"/>
                    </a:cubicBezTo>
                    <a:close/>
                    <a:moveTo>
                      <a:pt x="207" y="149"/>
                    </a:moveTo>
                    <a:cubicBezTo>
                      <a:pt x="203" y="150"/>
                      <a:pt x="199" y="152"/>
                      <a:pt x="198" y="159"/>
                    </a:cubicBezTo>
                    <a:cubicBezTo>
                      <a:pt x="204" y="158"/>
                      <a:pt x="207" y="154"/>
                      <a:pt x="207" y="149"/>
                    </a:cubicBezTo>
                    <a:close/>
                    <a:moveTo>
                      <a:pt x="210" y="137"/>
                    </a:moveTo>
                    <a:cubicBezTo>
                      <a:pt x="213" y="137"/>
                      <a:pt x="215" y="136"/>
                      <a:pt x="215" y="134"/>
                    </a:cubicBezTo>
                    <a:cubicBezTo>
                      <a:pt x="215" y="131"/>
                      <a:pt x="213" y="131"/>
                      <a:pt x="211" y="131"/>
                    </a:cubicBezTo>
                    <a:cubicBezTo>
                      <a:pt x="209" y="131"/>
                      <a:pt x="207" y="132"/>
                      <a:pt x="207" y="134"/>
                    </a:cubicBezTo>
                    <a:cubicBezTo>
                      <a:pt x="207" y="136"/>
                      <a:pt x="209" y="137"/>
                      <a:pt x="210" y="137"/>
                    </a:cubicBezTo>
                    <a:close/>
                    <a:moveTo>
                      <a:pt x="194" y="163"/>
                    </a:moveTo>
                    <a:cubicBezTo>
                      <a:pt x="194" y="164"/>
                      <a:pt x="193" y="164"/>
                      <a:pt x="193" y="165"/>
                    </a:cubicBezTo>
                    <a:cubicBezTo>
                      <a:pt x="194" y="165"/>
                      <a:pt x="195" y="166"/>
                      <a:pt x="195" y="166"/>
                    </a:cubicBezTo>
                    <a:cubicBezTo>
                      <a:pt x="196" y="165"/>
                      <a:pt x="196" y="164"/>
                      <a:pt x="196" y="164"/>
                    </a:cubicBezTo>
                    <a:cubicBezTo>
                      <a:pt x="195" y="163"/>
                      <a:pt x="195" y="163"/>
                      <a:pt x="194" y="163"/>
                    </a:cubicBezTo>
                    <a:close/>
                    <a:moveTo>
                      <a:pt x="159" y="71"/>
                    </a:moveTo>
                    <a:cubicBezTo>
                      <a:pt x="158" y="71"/>
                      <a:pt x="158" y="70"/>
                      <a:pt x="157" y="70"/>
                    </a:cubicBezTo>
                    <a:cubicBezTo>
                      <a:pt x="157" y="70"/>
                      <a:pt x="156" y="71"/>
                      <a:pt x="155" y="71"/>
                    </a:cubicBezTo>
                    <a:cubicBezTo>
                      <a:pt x="156" y="72"/>
                      <a:pt x="157" y="72"/>
                      <a:pt x="157" y="72"/>
                    </a:cubicBezTo>
                    <a:cubicBezTo>
                      <a:pt x="158" y="72"/>
                      <a:pt x="158" y="72"/>
                      <a:pt x="159" y="7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0" name="Freeform 459">
                <a:extLst>
                  <a:ext uri="{FF2B5EF4-FFF2-40B4-BE49-F238E27FC236}">
                    <a16:creationId xmlns:a16="http://schemas.microsoft.com/office/drawing/2014/main" id="{60CA20E9-B9C0-8DB1-D160-662DBC26E136}"/>
                  </a:ext>
                </a:extLst>
              </p:cNvPr>
              <p:cNvSpPr>
                <a:spLocks noEditPoints="1"/>
              </p:cNvSpPr>
              <p:nvPr/>
            </p:nvSpPr>
            <p:spPr bwMode="auto">
              <a:xfrm>
                <a:off x="4896" y="2413"/>
                <a:ext cx="351" cy="342"/>
              </a:xfrm>
              <a:custGeom>
                <a:avLst/>
                <a:gdLst>
                  <a:gd name="T0" fmla="*/ 266 w 309"/>
                  <a:gd name="T1" fmla="*/ 107 h 302"/>
                  <a:gd name="T2" fmla="*/ 304 w 309"/>
                  <a:gd name="T3" fmla="*/ 119 h 302"/>
                  <a:gd name="T4" fmla="*/ 309 w 309"/>
                  <a:gd name="T5" fmla="*/ 136 h 302"/>
                  <a:gd name="T6" fmla="*/ 301 w 309"/>
                  <a:gd name="T7" fmla="*/ 147 h 302"/>
                  <a:gd name="T8" fmla="*/ 304 w 309"/>
                  <a:gd name="T9" fmla="*/ 162 h 302"/>
                  <a:gd name="T10" fmla="*/ 307 w 309"/>
                  <a:gd name="T11" fmla="*/ 193 h 302"/>
                  <a:gd name="T12" fmla="*/ 282 w 309"/>
                  <a:gd name="T13" fmla="*/ 204 h 302"/>
                  <a:gd name="T14" fmla="*/ 280 w 309"/>
                  <a:gd name="T15" fmla="*/ 241 h 302"/>
                  <a:gd name="T16" fmla="*/ 247 w 309"/>
                  <a:gd name="T17" fmla="*/ 236 h 302"/>
                  <a:gd name="T18" fmla="*/ 252 w 309"/>
                  <a:gd name="T19" fmla="*/ 265 h 302"/>
                  <a:gd name="T20" fmla="*/ 217 w 309"/>
                  <a:gd name="T21" fmla="*/ 285 h 302"/>
                  <a:gd name="T22" fmla="*/ 202 w 309"/>
                  <a:gd name="T23" fmla="*/ 277 h 302"/>
                  <a:gd name="T24" fmla="*/ 178 w 309"/>
                  <a:gd name="T25" fmla="*/ 293 h 302"/>
                  <a:gd name="T26" fmla="*/ 158 w 309"/>
                  <a:gd name="T27" fmla="*/ 275 h 302"/>
                  <a:gd name="T28" fmla="*/ 147 w 309"/>
                  <a:gd name="T29" fmla="*/ 299 h 302"/>
                  <a:gd name="T30" fmla="*/ 129 w 309"/>
                  <a:gd name="T31" fmla="*/ 275 h 302"/>
                  <a:gd name="T32" fmla="*/ 109 w 309"/>
                  <a:gd name="T33" fmla="*/ 288 h 302"/>
                  <a:gd name="T34" fmla="*/ 93 w 309"/>
                  <a:gd name="T35" fmla="*/ 292 h 302"/>
                  <a:gd name="T36" fmla="*/ 82 w 309"/>
                  <a:gd name="T37" fmla="*/ 266 h 302"/>
                  <a:gd name="T38" fmla="*/ 57 w 309"/>
                  <a:gd name="T39" fmla="*/ 271 h 302"/>
                  <a:gd name="T40" fmla="*/ 38 w 309"/>
                  <a:gd name="T41" fmla="*/ 249 h 302"/>
                  <a:gd name="T42" fmla="*/ 36 w 309"/>
                  <a:gd name="T43" fmla="*/ 219 h 302"/>
                  <a:gd name="T44" fmla="*/ 26 w 309"/>
                  <a:gd name="T45" fmla="*/ 181 h 302"/>
                  <a:gd name="T46" fmla="*/ 14 w 309"/>
                  <a:gd name="T47" fmla="*/ 148 h 302"/>
                  <a:gd name="T48" fmla="*/ 28 w 309"/>
                  <a:gd name="T49" fmla="*/ 92 h 302"/>
                  <a:gd name="T50" fmla="*/ 51 w 309"/>
                  <a:gd name="T51" fmla="*/ 65 h 302"/>
                  <a:gd name="T52" fmla="*/ 69 w 309"/>
                  <a:gd name="T53" fmla="*/ 30 h 302"/>
                  <a:gd name="T54" fmla="*/ 102 w 309"/>
                  <a:gd name="T55" fmla="*/ 25 h 302"/>
                  <a:gd name="T56" fmla="*/ 120 w 309"/>
                  <a:gd name="T57" fmla="*/ 1 h 302"/>
                  <a:gd name="T58" fmla="*/ 132 w 309"/>
                  <a:gd name="T59" fmla="*/ 11 h 302"/>
                  <a:gd name="T60" fmla="*/ 171 w 309"/>
                  <a:gd name="T61" fmla="*/ 4 h 302"/>
                  <a:gd name="T62" fmla="*/ 196 w 309"/>
                  <a:gd name="T63" fmla="*/ 22 h 302"/>
                  <a:gd name="T64" fmla="*/ 217 w 309"/>
                  <a:gd name="T65" fmla="*/ 36 h 302"/>
                  <a:gd name="T66" fmla="*/ 234 w 309"/>
                  <a:gd name="T67" fmla="*/ 36 h 302"/>
                  <a:gd name="T68" fmla="*/ 234 w 309"/>
                  <a:gd name="T69" fmla="*/ 36 h 302"/>
                  <a:gd name="T70" fmla="*/ 248 w 309"/>
                  <a:gd name="T71" fmla="*/ 46 h 302"/>
                  <a:gd name="T72" fmla="*/ 275 w 309"/>
                  <a:gd name="T73" fmla="*/ 82 h 302"/>
                  <a:gd name="T74" fmla="*/ 232 w 309"/>
                  <a:gd name="T75" fmla="*/ 106 h 302"/>
                  <a:gd name="T76" fmla="*/ 168 w 309"/>
                  <a:gd name="T77" fmla="*/ 70 h 302"/>
                  <a:gd name="T78" fmla="*/ 105 w 309"/>
                  <a:gd name="T79" fmla="*/ 89 h 302"/>
                  <a:gd name="T80" fmla="*/ 86 w 309"/>
                  <a:gd name="T81" fmla="*/ 187 h 302"/>
                  <a:gd name="T82" fmla="*/ 133 w 309"/>
                  <a:gd name="T83" fmla="*/ 230 h 302"/>
                  <a:gd name="T84" fmla="*/ 195 w 309"/>
                  <a:gd name="T85" fmla="*/ 225 h 302"/>
                  <a:gd name="T86" fmla="*/ 227 w 309"/>
                  <a:gd name="T87" fmla="*/ 199 h 302"/>
                  <a:gd name="T88" fmla="*/ 243 w 309"/>
                  <a:gd name="T89" fmla="*/ 145 h 302"/>
                  <a:gd name="T90" fmla="*/ 259 w 309"/>
                  <a:gd name="T91" fmla="*/ 114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9" h="302">
                    <a:moveTo>
                      <a:pt x="282" y="85"/>
                    </a:moveTo>
                    <a:cubicBezTo>
                      <a:pt x="286" y="84"/>
                      <a:pt x="287" y="86"/>
                      <a:pt x="287" y="89"/>
                    </a:cubicBezTo>
                    <a:cubicBezTo>
                      <a:pt x="280" y="95"/>
                      <a:pt x="273" y="101"/>
                      <a:pt x="266" y="107"/>
                    </a:cubicBezTo>
                    <a:cubicBezTo>
                      <a:pt x="275" y="112"/>
                      <a:pt x="281" y="111"/>
                      <a:pt x="287" y="111"/>
                    </a:cubicBezTo>
                    <a:cubicBezTo>
                      <a:pt x="293" y="112"/>
                      <a:pt x="298" y="113"/>
                      <a:pt x="303" y="114"/>
                    </a:cubicBezTo>
                    <a:cubicBezTo>
                      <a:pt x="306" y="114"/>
                      <a:pt x="307" y="116"/>
                      <a:pt x="304" y="119"/>
                    </a:cubicBezTo>
                    <a:cubicBezTo>
                      <a:pt x="300" y="121"/>
                      <a:pt x="293" y="121"/>
                      <a:pt x="295" y="127"/>
                    </a:cubicBezTo>
                    <a:cubicBezTo>
                      <a:pt x="296" y="132"/>
                      <a:pt x="301" y="135"/>
                      <a:pt x="307" y="135"/>
                    </a:cubicBezTo>
                    <a:cubicBezTo>
                      <a:pt x="307" y="135"/>
                      <a:pt x="308" y="135"/>
                      <a:pt x="309" y="136"/>
                    </a:cubicBezTo>
                    <a:cubicBezTo>
                      <a:pt x="309" y="136"/>
                      <a:pt x="309" y="137"/>
                      <a:pt x="309" y="138"/>
                    </a:cubicBezTo>
                    <a:cubicBezTo>
                      <a:pt x="308" y="138"/>
                      <a:pt x="308" y="139"/>
                      <a:pt x="308" y="140"/>
                    </a:cubicBezTo>
                    <a:cubicBezTo>
                      <a:pt x="306" y="142"/>
                      <a:pt x="302" y="143"/>
                      <a:pt x="301" y="147"/>
                    </a:cubicBezTo>
                    <a:cubicBezTo>
                      <a:pt x="298" y="148"/>
                      <a:pt x="295" y="148"/>
                      <a:pt x="292" y="149"/>
                    </a:cubicBezTo>
                    <a:cubicBezTo>
                      <a:pt x="286" y="151"/>
                      <a:pt x="285" y="154"/>
                      <a:pt x="291" y="158"/>
                    </a:cubicBezTo>
                    <a:cubicBezTo>
                      <a:pt x="295" y="160"/>
                      <a:pt x="299" y="164"/>
                      <a:pt x="304" y="162"/>
                    </a:cubicBezTo>
                    <a:cubicBezTo>
                      <a:pt x="307" y="168"/>
                      <a:pt x="308" y="173"/>
                      <a:pt x="306" y="179"/>
                    </a:cubicBezTo>
                    <a:cubicBezTo>
                      <a:pt x="302" y="180"/>
                      <a:pt x="297" y="178"/>
                      <a:pt x="294" y="182"/>
                    </a:cubicBezTo>
                    <a:cubicBezTo>
                      <a:pt x="296" y="189"/>
                      <a:pt x="301" y="191"/>
                      <a:pt x="307" y="193"/>
                    </a:cubicBezTo>
                    <a:cubicBezTo>
                      <a:pt x="309" y="195"/>
                      <a:pt x="309" y="197"/>
                      <a:pt x="308" y="199"/>
                    </a:cubicBezTo>
                    <a:cubicBezTo>
                      <a:pt x="305" y="200"/>
                      <a:pt x="301" y="201"/>
                      <a:pt x="298" y="201"/>
                    </a:cubicBezTo>
                    <a:cubicBezTo>
                      <a:pt x="291" y="196"/>
                      <a:pt x="287" y="203"/>
                      <a:pt x="282" y="204"/>
                    </a:cubicBezTo>
                    <a:cubicBezTo>
                      <a:pt x="280" y="204"/>
                      <a:pt x="280" y="207"/>
                      <a:pt x="281" y="208"/>
                    </a:cubicBezTo>
                    <a:cubicBezTo>
                      <a:pt x="285" y="211"/>
                      <a:pt x="284" y="218"/>
                      <a:pt x="289" y="220"/>
                    </a:cubicBezTo>
                    <a:cubicBezTo>
                      <a:pt x="291" y="229"/>
                      <a:pt x="285" y="235"/>
                      <a:pt x="280" y="241"/>
                    </a:cubicBezTo>
                    <a:cubicBezTo>
                      <a:pt x="277" y="244"/>
                      <a:pt x="272" y="244"/>
                      <a:pt x="272" y="249"/>
                    </a:cubicBezTo>
                    <a:cubicBezTo>
                      <a:pt x="268" y="237"/>
                      <a:pt x="258" y="237"/>
                      <a:pt x="248" y="237"/>
                    </a:cubicBezTo>
                    <a:cubicBezTo>
                      <a:pt x="248" y="237"/>
                      <a:pt x="247" y="237"/>
                      <a:pt x="247" y="236"/>
                    </a:cubicBezTo>
                    <a:cubicBezTo>
                      <a:pt x="247" y="237"/>
                      <a:pt x="248" y="237"/>
                      <a:pt x="248" y="237"/>
                    </a:cubicBezTo>
                    <a:cubicBezTo>
                      <a:pt x="248" y="244"/>
                      <a:pt x="247" y="251"/>
                      <a:pt x="255" y="255"/>
                    </a:cubicBezTo>
                    <a:cubicBezTo>
                      <a:pt x="253" y="258"/>
                      <a:pt x="253" y="262"/>
                      <a:pt x="252" y="265"/>
                    </a:cubicBezTo>
                    <a:cubicBezTo>
                      <a:pt x="251" y="269"/>
                      <a:pt x="262" y="278"/>
                      <a:pt x="249" y="278"/>
                    </a:cubicBezTo>
                    <a:cubicBezTo>
                      <a:pt x="244" y="278"/>
                      <a:pt x="240" y="281"/>
                      <a:pt x="234" y="278"/>
                    </a:cubicBezTo>
                    <a:cubicBezTo>
                      <a:pt x="228" y="274"/>
                      <a:pt x="219" y="276"/>
                      <a:pt x="217" y="285"/>
                    </a:cubicBezTo>
                    <a:cubicBezTo>
                      <a:pt x="217" y="282"/>
                      <a:pt x="217" y="280"/>
                      <a:pt x="216" y="277"/>
                    </a:cubicBezTo>
                    <a:cubicBezTo>
                      <a:pt x="215" y="271"/>
                      <a:pt x="214" y="263"/>
                      <a:pt x="206" y="264"/>
                    </a:cubicBezTo>
                    <a:cubicBezTo>
                      <a:pt x="199" y="265"/>
                      <a:pt x="203" y="273"/>
                      <a:pt x="202" y="277"/>
                    </a:cubicBezTo>
                    <a:cubicBezTo>
                      <a:pt x="198" y="280"/>
                      <a:pt x="197" y="283"/>
                      <a:pt x="197" y="287"/>
                    </a:cubicBezTo>
                    <a:cubicBezTo>
                      <a:pt x="193" y="302"/>
                      <a:pt x="193" y="302"/>
                      <a:pt x="181" y="294"/>
                    </a:cubicBezTo>
                    <a:cubicBezTo>
                      <a:pt x="180" y="293"/>
                      <a:pt x="179" y="293"/>
                      <a:pt x="178" y="293"/>
                    </a:cubicBezTo>
                    <a:cubicBezTo>
                      <a:pt x="177" y="286"/>
                      <a:pt x="172" y="288"/>
                      <a:pt x="168" y="288"/>
                    </a:cubicBezTo>
                    <a:cubicBezTo>
                      <a:pt x="168" y="288"/>
                      <a:pt x="168" y="288"/>
                      <a:pt x="168" y="288"/>
                    </a:cubicBezTo>
                    <a:cubicBezTo>
                      <a:pt x="167" y="282"/>
                      <a:pt x="163" y="275"/>
                      <a:pt x="158" y="275"/>
                    </a:cubicBezTo>
                    <a:cubicBezTo>
                      <a:pt x="152" y="275"/>
                      <a:pt x="154" y="283"/>
                      <a:pt x="151" y="287"/>
                    </a:cubicBezTo>
                    <a:cubicBezTo>
                      <a:pt x="150" y="289"/>
                      <a:pt x="150" y="291"/>
                      <a:pt x="149" y="293"/>
                    </a:cubicBezTo>
                    <a:cubicBezTo>
                      <a:pt x="148" y="295"/>
                      <a:pt x="147" y="297"/>
                      <a:pt x="147" y="299"/>
                    </a:cubicBezTo>
                    <a:cubicBezTo>
                      <a:pt x="140" y="300"/>
                      <a:pt x="140" y="295"/>
                      <a:pt x="139" y="291"/>
                    </a:cubicBezTo>
                    <a:cubicBezTo>
                      <a:pt x="138" y="286"/>
                      <a:pt x="137" y="281"/>
                      <a:pt x="135" y="277"/>
                    </a:cubicBezTo>
                    <a:cubicBezTo>
                      <a:pt x="134" y="274"/>
                      <a:pt x="130" y="272"/>
                      <a:pt x="129" y="275"/>
                    </a:cubicBezTo>
                    <a:cubicBezTo>
                      <a:pt x="126" y="282"/>
                      <a:pt x="117" y="283"/>
                      <a:pt x="115" y="289"/>
                    </a:cubicBezTo>
                    <a:cubicBezTo>
                      <a:pt x="113" y="291"/>
                      <a:pt x="111" y="292"/>
                      <a:pt x="109" y="293"/>
                    </a:cubicBezTo>
                    <a:cubicBezTo>
                      <a:pt x="109" y="291"/>
                      <a:pt x="109" y="289"/>
                      <a:pt x="109" y="288"/>
                    </a:cubicBezTo>
                    <a:cubicBezTo>
                      <a:pt x="109" y="286"/>
                      <a:pt x="109" y="284"/>
                      <a:pt x="109" y="284"/>
                    </a:cubicBezTo>
                    <a:cubicBezTo>
                      <a:pt x="108" y="283"/>
                      <a:pt x="106" y="284"/>
                      <a:pt x="105" y="285"/>
                    </a:cubicBezTo>
                    <a:cubicBezTo>
                      <a:pt x="100" y="285"/>
                      <a:pt x="98" y="291"/>
                      <a:pt x="93" y="292"/>
                    </a:cubicBezTo>
                    <a:cubicBezTo>
                      <a:pt x="95" y="283"/>
                      <a:pt x="90" y="282"/>
                      <a:pt x="82" y="285"/>
                    </a:cubicBezTo>
                    <a:cubicBezTo>
                      <a:pt x="82" y="282"/>
                      <a:pt x="82" y="281"/>
                      <a:pt x="83" y="280"/>
                    </a:cubicBezTo>
                    <a:cubicBezTo>
                      <a:pt x="84" y="275"/>
                      <a:pt x="86" y="269"/>
                      <a:pt x="82" y="266"/>
                    </a:cubicBezTo>
                    <a:cubicBezTo>
                      <a:pt x="78" y="262"/>
                      <a:pt x="75" y="269"/>
                      <a:pt x="71" y="270"/>
                    </a:cubicBezTo>
                    <a:cubicBezTo>
                      <a:pt x="67" y="272"/>
                      <a:pt x="63" y="274"/>
                      <a:pt x="57" y="273"/>
                    </a:cubicBezTo>
                    <a:cubicBezTo>
                      <a:pt x="58" y="272"/>
                      <a:pt x="57" y="271"/>
                      <a:pt x="57" y="271"/>
                    </a:cubicBezTo>
                    <a:cubicBezTo>
                      <a:pt x="54" y="267"/>
                      <a:pt x="68" y="256"/>
                      <a:pt x="52" y="257"/>
                    </a:cubicBezTo>
                    <a:cubicBezTo>
                      <a:pt x="51" y="256"/>
                      <a:pt x="49" y="256"/>
                      <a:pt x="48" y="256"/>
                    </a:cubicBezTo>
                    <a:cubicBezTo>
                      <a:pt x="49" y="247"/>
                      <a:pt x="42" y="249"/>
                      <a:pt x="38" y="249"/>
                    </a:cubicBezTo>
                    <a:cubicBezTo>
                      <a:pt x="38" y="240"/>
                      <a:pt x="51" y="237"/>
                      <a:pt x="45" y="227"/>
                    </a:cubicBezTo>
                    <a:cubicBezTo>
                      <a:pt x="47" y="224"/>
                      <a:pt x="54" y="221"/>
                      <a:pt x="44" y="220"/>
                    </a:cubicBezTo>
                    <a:cubicBezTo>
                      <a:pt x="41" y="220"/>
                      <a:pt x="38" y="219"/>
                      <a:pt x="36" y="219"/>
                    </a:cubicBezTo>
                    <a:cubicBezTo>
                      <a:pt x="28" y="217"/>
                      <a:pt x="22" y="216"/>
                      <a:pt x="32" y="208"/>
                    </a:cubicBezTo>
                    <a:cubicBezTo>
                      <a:pt x="38" y="204"/>
                      <a:pt x="40" y="198"/>
                      <a:pt x="31" y="194"/>
                    </a:cubicBezTo>
                    <a:cubicBezTo>
                      <a:pt x="27" y="191"/>
                      <a:pt x="24" y="186"/>
                      <a:pt x="26" y="181"/>
                    </a:cubicBezTo>
                    <a:cubicBezTo>
                      <a:pt x="31" y="171"/>
                      <a:pt x="24" y="168"/>
                      <a:pt x="17" y="167"/>
                    </a:cubicBezTo>
                    <a:cubicBezTo>
                      <a:pt x="7" y="164"/>
                      <a:pt x="0" y="162"/>
                      <a:pt x="13" y="152"/>
                    </a:cubicBezTo>
                    <a:cubicBezTo>
                      <a:pt x="14" y="151"/>
                      <a:pt x="15" y="149"/>
                      <a:pt x="14" y="148"/>
                    </a:cubicBezTo>
                    <a:cubicBezTo>
                      <a:pt x="6" y="135"/>
                      <a:pt x="17" y="135"/>
                      <a:pt x="25" y="133"/>
                    </a:cubicBezTo>
                    <a:cubicBezTo>
                      <a:pt x="38" y="129"/>
                      <a:pt x="41" y="123"/>
                      <a:pt x="32" y="115"/>
                    </a:cubicBezTo>
                    <a:cubicBezTo>
                      <a:pt x="25" y="108"/>
                      <a:pt x="16" y="102"/>
                      <a:pt x="28" y="92"/>
                    </a:cubicBezTo>
                    <a:cubicBezTo>
                      <a:pt x="29" y="92"/>
                      <a:pt x="29" y="91"/>
                      <a:pt x="29" y="90"/>
                    </a:cubicBezTo>
                    <a:cubicBezTo>
                      <a:pt x="28" y="77"/>
                      <a:pt x="37" y="75"/>
                      <a:pt x="46" y="75"/>
                    </a:cubicBezTo>
                    <a:cubicBezTo>
                      <a:pt x="55" y="75"/>
                      <a:pt x="57" y="72"/>
                      <a:pt x="51" y="65"/>
                    </a:cubicBezTo>
                    <a:cubicBezTo>
                      <a:pt x="45" y="59"/>
                      <a:pt x="50" y="57"/>
                      <a:pt x="55" y="58"/>
                    </a:cubicBezTo>
                    <a:cubicBezTo>
                      <a:pt x="71" y="61"/>
                      <a:pt x="70" y="52"/>
                      <a:pt x="69" y="41"/>
                    </a:cubicBezTo>
                    <a:cubicBezTo>
                      <a:pt x="69" y="38"/>
                      <a:pt x="69" y="34"/>
                      <a:pt x="69" y="30"/>
                    </a:cubicBezTo>
                    <a:cubicBezTo>
                      <a:pt x="75" y="33"/>
                      <a:pt x="80" y="34"/>
                      <a:pt x="84" y="38"/>
                    </a:cubicBezTo>
                    <a:cubicBezTo>
                      <a:pt x="90" y="43"/>
                      <a:pt x="91" y="39"/>
                      <a:pt x="91" y="34"/>
                    </a:cubicBezTo>
                    <a:cubicBezTo>
                      <a:pt x="90" y="25"/>
                      <a:pt x="96" y="21"/>
                      <a:pt x="102" y="25"/>
                    </a:cubicBezTo>
                    <a:cubicBezTo>
                      <a:pt x="116" y="33"/>
                      <a:pt x="116" y="22"/>
                      <a:pt x="118" y="14"/>
                    </a:cubicBezTo>
                    <a:cubicBezTo>
                      <a:pt x="118" y="10"/>
                      <a:pt x="118" y="6"/>
                      <a:pt x="119" y="2"/>
                    </a:cubicBezTo>
                    <a:cubicBezTo>
                      <a:pt x="119" y="2"/>
                      <a:pt x="120" y="1"/>
                      <a:pt x="120" y="1"/>
                    </a:cubicBezTo>
                    <a:cubicBezTo>
                      <a:pt x="120" y="0"/>
                      <a:pt x="120" y="0"/>
                      <a:pt x="120" y="0"/>
                    </a:cubicBezTo>
                    <a:cubicBezTo>
                      <a:pt x="120" y="0"/>
                      <a:pt x="121" y="0"/>
                      <a:pt x="121" y="0"/>
                    </a:cubicBezTo>
                    <a:cubicBezTo>
                      <a:pt x="125" y="4"/>
                      <a:pt x="128" y="7"/>
                      <a:pt x="132" y="11"/>
                    </a:cubicBezTo>
                    <a:cubicBezTo>
                      <a:pt x="134" y="13"/>
                      <a:pt x="137" y="16"/>
                      <a:pt x="139" y="14"/>
                    </a:cubicBezTo>
                    <a:cubicBezTo>
                      <a:pt x="151" y="0"/>
                      <a:pt x="152" y="15"/>
                      <a:pt x="158" y="20"/>
                    </a:cubicBezTo>
                    <a:cubicBezTo>
                      <a:pt x="162" y="15"/>
                      <a:pt x="166" y="10"/>
                      <a:pt x="171" y="4"/>
                    </a:cubicBezTo>
                    <a:cubicBezTo>
                      <a:pt x="171" y="4"/>
                      <a:pt x="172" y="3"/>
                      <a:pt x="173" y="2"/>
                    </a:cubicBezTo>
                    <a:cubicBezTo>
                      <a:pt x="181" y="4"/>
                      <a:pt x="177" y="11"/>
                      <a:pt x="179" y="15"/>
                    </a:cubicBezTo>
                    <a:cubicBezTo>
                      <a:pt x="183" y="24"/>
                      <a:pt x="186" y="31"/>
                      <a:pt x="196" y="22"/>
                    </a:cubicBezTo>
                    <a:cubicBezTo>
                      <a:pt x="201" y="19"/>
                      <a:pt x="204" y="19"/>
                      <a:pt x="206" y="26"/>
                    </a:cubicBezTo>
                    <a:cubicBezTo>
                      <a:pt x="206" y="29"/>
                      <a:pt x="209" y="32"/>
                      <a:pt x="209" y="35"/>
                    </a:cubicBezTo>
                    <a:cubicBezTo>
                      <a:pt x="211" y="43"/>
                      <a:pt x="213" y="41"/>
                      <a:pt x="217" y="36"/>
                    </a:cubicBezTo>
                    <a:cubicBezTo>
                      <a:pt x="219" y="34"/>
                      <a:pt x="221" y="33"/>
                      <a:pt x="222" y="31"/>
                    </a:cubicBezTo>
                    <a:cubicBezTo>
                      <a:pt x="224" y="29"/>
                      <a:pt x="226" y="26"/>
                      <a:pt x="230" y="27"/>
                    </a:cubicBezTo>
                    <a:cubicBezTo>
                      <a:pt x="235" y="29"/>
                      <a:pt x="233" y="33"/>
                      <a:pt x="234" y="36"/>
                    </a:cubicBezTo>
                    <a:cubicBezTo>
                      <a:pt x="233" y="37"/>
                      <a:pt x="232" y="38"/>
                      <a:pt x="232" y="39"/>
                    </a:cubicBezTo>
                    <a:cubicBezTo>
                      <a:pt x="232" y="39"/>
                      <a:pt x="232" y="39"/>
                      <a:pt x="233" y="39"/>
                    </a:cubicBezTo>
                    <a:cubicBezTo>
                      <a:pt x="233" y="38"/>
                      <a:pt x="233" y="37"/>
                      <a:pt x="234" y="36"/>
                    </a:cubicBezTo>
                    <a:cubicBezTo>
                      <a:pt x="236" y="36"/>
                      <a:pt x="239" y="36"/>
                      <a:pt x="241" y="36"/>
                    </a:cubicBezTo>
                    <a:cubicBezTo>
                      <a:pt x="245" y="37"/>
                      <a:pt x="251" y="34"/>
                      <a:pt x="250" y="41"/>
                    </a:cubicBezTo>
                    <a:cubicBezTo>
                      <a:pt x="249" y="43"/>
                      <a:pt x="248" y="44"/>
                      <a:pt x="248" y="46"/>
                    </a:cubicBezTo>
                    <a:cubicBezTo>
                      <a:pt x="242" y="64"/>
                      <a:pt x="245" y="68"/>
                      <a:pt x="263" y="65"/>
                    </a:cubicBezTo>
                    <a:cubicBezTo>
                      <a:pt x="273" y="63"/>
                      <a:pt x="274" y="66"/>
                      <a:pt x="270" y="74"/>
                    </a:cubicBezTo>
                    <a:cubicBezTo>
                      <a:pt x="267" y="80"/>
                      <a:pt x="268" y="83"/>
                      <a:pt x="275" y="82"/>
                    </a:cubicBezTo>
                    <a:cubicBezTo>
                      <a:pt x="278" y="82"/>
                      <a:pt x="280" y="84"/>
                      <a:pt x="282" y="85"/>
                    </a:cubicBezTo>
                    <a:close/>
                    <a:moveTo>
                      <a:pt x="236" y="114"/>
                    </a:moveTo>
                    <a:cubicBezTo>
                      <a:pt x="228" y="115"/>
                      <a:pt x="234" y="108"/>
                      <a:pt x="232" y="106"/>
                    </a:cubicBezTo>
                    <a:cubicBezTo>
                      <a:pt x="222" y="98"/>
                      <a:pt x="216" y="86"/>
                      <a:pt x="203" y="82"/>
                    </a:cubicBezTo>
                    <a:cubicBezTo>
                      <a:pt x="197" y="80"/>
                      <a:pt x="197" y="71"/>
                      <a:pt x="192" y="73"/>
                    </a:cubicBezTo>
                    <a:cubicBezTo>
                      <a:pt x="183" y="78"/>
                      <a:pt x="177" y="65"/>
                      <a:pt x="168" y="70"/>
                    </a:cubicBezTo>
                    <a:cubicBezTo>
                      <a:pt x="167" y="70"/>
                      <a:pt x="154" y="70"/>
                      <a:pt x="154" y="70"/>
                    </a:cubicBezTo>
                    <a:cubicBezTo>
                      <a:pt x="144" y="57"/>
                      <a:pt x="138" y="74"/>
                      <a:pt x="129" y="74"/>
                    </a:cubicBezTo>
                    <a:cubicBezTo>
                      <a:pt x="122" y="74"/>
                      <a:pt x="108" y="76"/>
                      <a:pt x="105" y="89"/>
                    </a:cubicBezTo>
                    <a:cubicBezTo>
                      <a:pt x="85" y="96"/>
                      <a:pt x="77" y="115"/>
                      <a:pt x="76" y="131"/>
                    </a:cubicBezTo>
                    <a:cubicBezTo>
                      <a:pt x="75" y="148"/>
                      <a:pt x="63" y="170"/>
                      <a:pt x="85" y="185"/>
                    </a:cubicBezTo>
                    <a:cubicBezTo>
                      <a:pt x="86" y="185"/>
                      <a:pt x="86" y="186"/>
                      <a:pt x="86" y="187"/>
                    </a:cubicBezTo>
                    <a:cubicBezTo>
                      <a:pt x="82" y="195"/>
                      <a:pt x="86" y="201"/>
                      <a:pt x="92" y="207"/>
                    </a:cubicBezTo>
                    <a:cubicBezTo>
                      <a:pt x="101" y="218"/>
                      <a:pt x="110" y="231"/>
                      <a:pt x="128" y="226"/>
                    </a:cubicBezTo>
                    <a:cubicBezTo>
                      <a:pt x="132" y="226"/>
                      <a:pt x="132" y="227"/>
                      <a:pt x="133" y="230"/>
                    </a:cubicBezTo>
                    <a:cubicBezTo>
                      <a:pt x="136" y="239"/>
                      <a:pt x="154" y="243"/>
                      <a:pt x="160" y="235"/>
                    </a:cubicBezTo>
                    <a:cubicBezTo>
                      <a:pt x="164" y="231"/>
                      <a:pt x="167" y="230"/>
                      <a:pt x="173" y="233"/>
                    </a:cubicBezTo>
                    <a:cubicBezTo>
                      <a:pt x="185" y="239"/>
                      <a:pt x="189" y="237"/>
                      <a:pt x="195" y="225"/>
                    </a:cubicBezTo>
                    <a:cubicBezTo>
                      <a:pt x="197" y="221"/>
                      <a:pt x="199" y="221"/>
                      <a:pt x="203" y="221"/>
                    </a:cubicBezTo>
                    <a:cubicBezTo>
                      <a:pt x="212" y="220"/>
                      <a:pt x="224" y="220"/>
                      <a:pt x="222" y="205"/>
                    </a:cubicBezTo>
                    <a:cubicBezTo>
                      <a:pt x="222" y="202"/>
                      <a:pt x="225" y="201"/>
                      <a:pt x="227" y="199"/>
                    </a:cubicBezTo>
                    <a:cubicBezTo>
                      <a:pt x="231" y="193"/>
                      <a:pt x="241" y="191"/>
                      <a:pt x="240" y="183"/>
                    </a:cubicBezTo>
                    <a:cubicBezTo>
                      <a:pt x="240" y="177"/>
                      <a:pt x="240" y="173"/>
                      <a:pt x="244" y="167"/>
                    </a:cubicBezTo>
                    <a:cubicBezTo>
                      <a:pt x="249" y="160"/>
                      <a:pt x="249" y="152"/>
                      <a:pt x="243" y="145"/>
                    </a:cubicBezTo>
                    <a:cubicBezTo>
                      <a:pt x="239" y="140"/>
                      <a:pt x="239" y="136"/>
                      <a:pt x="242" y="131"/>
                    </a:cubicBezTo>
                    <a:cubicBezTo>
                      <a:pt x="247" y="127"/>
                      <a:pt x="252" y="123"/>
                      <a:pt x="257" y="119"/>
                    </a:cubicBezTo>
                    <a:cubicBezTo>
                      <a:pt x="259" y="118"/>
                      <a:pt x="260" y="116"/>
                      <a:pt x="259" y="114"/>
                    </a:cubicBezTo>
                    <a:cubicBezTo>
                      <a:pt x="259" y="112"/>
                      <a:pt x="257" y="111"/>
                      <a:pt x="255" y="111"/>
                    </a:cubicBezTo>
                    <a:cubicBezTo>
                      <a:pt x="248" y="112"/>
                      <a:pt x="242" y="113"/>
                      <a:pt x="236" y="114"/>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1" name="Freeform 460">
                <a:extLst>
                  <a:ext uri="{FF2B5EF4-FFF2-40B4-BE49-F238E27FC236}">
                    <a16:creationId xmlns:a16="http://schemas.microsoft.com/office/drawing/2014/main" id="{3D8F60B2-894B-23C2-791A-EBEAA7AAF81F}"/>
                  </a:ext>
                </a:extLst>
              </p:cNvPr>
              <p:cNvSpPr>
                <a:spLocks noEditPoints="1"/>
              </p:cNvSpPr>
              <p:nvPr/>
            </p:nvSpPr>
            <p:spPr bwMode="auto">
              <a:xfrm>
                <a:off x="5199" y="2127"/>
                <a:ext cx="343" cy="342"/>
              </a:xfrm>
              <a:custGeom>
                <a:avLst/>
                <a:gdLst>
                  <a:gd name="T0" fmla="*/ 256 w 302"/>
                  <a:gd name="T1" fmla="*/ 87 h 302"/>
                  <a:gd name="T2" fmla="*/ 281 w 302"/>
                  <a:gd name="T3" fmla="*/ 96 h 302"/>
                  <a:gd name="T4" fmla="*/ 267 w 302"/>
                  <a:gd name="T5" fmla="*/ 133 h 302"/>
                  <a:gd name="T6" fmla="*/ 301 w 302"/>
                  <a:gd name="T7" fmla="*/ 155 h 302"/>
                  <a:gd name="T8" fmla="*/ 282 w 302"/>
                  <a:gd name="T9" fmla="*/ 161 h 302"/>
                  <a:gd name="T10" fmla="*/ 281 w 302"/>
                  <a:gd name="T11" fmla="*/ 192 h 302"/>
                  <a:gd name="T12" fmla="*/ 277 w 302"/>
                  <a:gd name="T13" fmla="*/ 219 h 302"/>
                  <a:gd name="T14" fmla="*/ 261 w 302"/>
                  <a:gd name="T15" fmla="*/ 244 h 302"/>
                  <a:gd name="T16" fmla="*/ 227 w 302"/>
                  <a:gd name="T17" fmla="*/ 251 h 302"/>
                  <a:gd name="T18" fmla="*/ 214 w 302"/>
                  <a:gd name="T19" fmla="*/ 269 h 302"/>
                  <a:gd name="T20" fmla="*/ 178 w 302"/>
                  <a:gd name="T21" fmla="*/ 280 h 302"/>
                  <a:gd name="T22" fmla="*/ 164 w 302"/>
                  <a:gd name="T23" fmla="*/ 274 h 302"/>
                  <a:gd name="T24" fmla="*/ 131 w 302"/>
                  <a:gd name="T25" fmla="*/ 286 h 302"/>
                  <a:gd name="T26" fmla="*/ 120 w 302"/>
                  <a:gd name="T27" fmla="*/ 283 h 302"/>
                  <a:gd name="T28" fmla="*/ 99 w 302"/>
                  <a:gd name="T29" fmla="*/ 267 h 302"/>
                  <a:gd name="T30" fmla="*/ 80 w 302"/>
                  <a:gd name="T31" fmla="*/ 264 h 302"/>
                  <a:gd name="T32" fmla="*/ 53 w 302"/>
                  <a:gd name="T33" fmla="*/ 238 h 302"/>
                  <a:gd name="T34" fmla="*/ 31 w 302"/>
                  <a:gd name="T35" fmla="*/ 213 h 302"/>
                  <a:gd name="T36" fmla="*/ 35 w 302"/>
                  <a:gd name="T37" fmla="*/ 189 h 302"/>
                  <a:gd name="T38" fmla="*/ 17 w 302"/>
                  <a:gd name="T39" fmla="*/ 172 h 302"/>
                  <a:gd name="T40" fmla="*/ 17 w 302"/>
                  <a:gd name="T41" fmla="*/ 144 h 302"/>
                  <a:gd name="T42" fmla="*/ 5 w 302"/>
                  <a:gd name="T43" fmla="*/ 116 h 302"/>
                  <a:gd name="T44" fmla="*/ 7 w 302"/>
                  <a:gd name="T45" fmla="*/ 103 h 302"/>
                  <a:gd name="T46" fmla="*/ 39 w 302"/>
                  <a:gd name="T47" fmla="*/ 76 h 302"/>
                  <a:gd name="T48" fmla="*/ 37 w 302"/>
                  <a:gd name="T49" fmla="*/ 60 h 302"/>
                  <a:gd name="T50" fmla="*/ 68 w 302"/>
                  <a:gd name="T51" fmla="*/ 52 h 302"/>
                  <a:gd name="T52" fmla="*/ 78 w 302"/>
                  <a:gd name="T53" fmla="*/ 34 h 302"/>
                  <a:gd name="T54" fmla="*/ 91 w 302"/>
                  <a:gd name="T55" fmla="*/ 27 h 302"/>
                  <a:gd name="T56" fmla="*/ 109 w 302"/>
                  <a:gd name="T57" fmla="*/ 21 h 302"/>
                  <a:gd name="T58" fmla="*/ 127 w 302"/>
                  <a:gd name="T59" fmla="*/ 9 h 302"/>
                  <a:gd name="T60" fmla="*/ 148 w 302"/>
                  <a:gd name="T61" fmla="*/ 3 h 302"/>
                  <a:gd name="T62" fmla="*/ 156 w 302"/>
                  <a:gd name="T63" fmla="*/ 2 h 302"/>
                  <a:gd name="T64" fmla="*/ 181 w 302"/>
                  <a:gd name="T65" fmla="*/ 25 h 302"/>
                  <a:gd name="T66" fmla="*/ 200 w 302"/>
                  <a:gd name="T67" fmla="*/ 12 h 302"/>
                  <a:gd name="T68" fmla="*/ 223 w 302"/>
                  <a:gd name="T69" fmla="*/ 34 h 302"/>
                  <a:gd name="T70" fmla="*/ 226 w 302"/>
                  <a:gd name="T71" fmla="*/ 47 h 302"/>
                  <a:gd name="T72" fmla="*/ 241 w 302"/>
                  <a:gd name="T73" fmla="*/ 50 h 302"/>
                  <a:gd name="T74" fmla="*/ 235 w 302"/>
                  <a:gd name="T75" fmla="*/ 149 h 302"/>
                  <a:gd name="T76" fmla="*/ 234 w 302"/>
                  <a:gd name="T77" fmla="*/ 132 h 302"/>
                  <a:gd name="T78" fmla="*/ 194 w 302"/>
                  <a:gd name="T79" fmla="*/ 79 h 302"/>
                  <a:gd name="T80" fmla="*/ 148 w 302"/>
                  <a:gd name="T81" fmla="*/ 67 h 302"/>
                  <a:gd name="T82" fmla="*/ 69 w 302"/>
                  <a:gd name="T83" fmla="*/ 142 h 302"/>
                  <a:gd name="T84" fmla="*/ 109 w 302"/>
                  <a:gd name="T85" fmla="*/ 215 h 302"/>
                  <a:gd name="T86" fmla="*/ 169 w 302"/>
                  <a:gd name="T87" fmla="*/ 227 h 302"/>
                  <a:gd name="T88" fmla="*/ 205 w 302"/>
                  <a:gd name="T89" fmla="*/ 209 h 302"/>
                  <a:gd name="T90" fmla="*/ 246 w 302"/>
                  <a:gd name="T91" fmla="*/ 175 h 302"/>
                  <a:gd name="T92" fmla="*/ 234 w 302"/>
                  <a:gd name="T93" fmla="*/ 151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02" h="302">
                    <a:moveTo>
                      <a:pt x="259" y="59"/>
                    </a:moveTo>
                    <a:cubicBezTo>
                      <a:pt x="261" y="61"/>
                      <a:pt x="270" y="57"/>
                      <a:pt x="265" y="66"/>
                    </a:cubicBezTo>
                    <a:cubicBezTo>
                      <a:pt x="259" y="72"/>
                      <a:pt x="250" y="79"/>
                      <a:pt x="256" y="87"/>
                    </a:cubicBezTo>
                    <a:cubicBezTo>
                      <a:pt x="260" y="92"/>
                      <a:pt x="271" y="93"/>
                      <a:pt x="279" y="88"/>
                    </a:cubicBezTo>
                    <a:cubicBezTo>
                      <a:pt x="280" y="88"/>
                      <a:pt x="282" y="88"/>
                      <a:pt x="283" y="89"/>
                    </a:cubicBezTo>
                    <a:cubicBezTo>
                      <a:pt x="283" y="91"/>
                      <a:pt x="283" y="94"/>
                      <a:pt x="281" y="96"/>
                    </a:cubicBezTo>
                    <a:cubicBezTo>
                      <a:pt x="271" y="107"/>
                      <a:pt x="271" y="107"/>
                      <a:pt x="285" y="112"/>
                    </a:cubicBezTo>
                    <a:cubicBezTo>
                      <a:pt x="288" y="114"/>
                      <a:pt x="288" y="118"/>
                      <a:pt x="288" y="121"/>
                    </a:cubicBezTo>
                    <a:cubicBezTo>
                      <a:pt x="278" y="121"/>
                      <a:pt x="275" y="131"/>
                      <a:pt x="267" y="133"/>
                    </a:cubicBezTo>
                    <a:cubicBezTo>
                      <a:pt x="272" y="140"/>
                      <a:pt x="278" y="138"/>
                      <a:pt x="284" y="139"/>
                    </a:cubicBezTo>
                    <a:cubicBezTo>
                      <a:pt x="288" y="144"/>
                      <a:pt x="294" y="146"/>
                      <a:pt x="301" y="148"/>
                    </a:cubicBezTo>
                    <a:cubicBezTo>
                      <a:pt x="301" y="150"/>
                      <a:pt x="301" y="153"/>
                      <a:pt x="301" y="155"/>
                    </a:cubicBezTo>
                    <a:cubicBezTo>
                      <a:pt x="300" y="155"/>
                      <a:pt x="299" y="155"/>
                      <a:pt x="299" y="155"/>
                    </a:cubicBezTo>
                    <a:cubicBezTo>
                      <a:pt x="293" y="152"/>
                      <a:pt x="288" y="153"/>
                      <a:pt x="283" y="157"/>
                    </a:cubicBezTo>
                    <a:cubicBezTo>
                      <a:pt x="282" y="158"/>
                      <a:pt x="282" y="160"/>
                      <a:pt x="282" y="161"/>
                    </a:cubicBezTo>
                    <a:cubicBezTo>
                      <a:pt x="285" y="167"/>
                      <a:pt x="291" y="164"/>
                      <a:pt x="296" y="165"/>
                    </a:cubicBezTo>
                    <a:cubicBezTo>
                      <a:pt x="302" y="173"/>
                      <a:pt x="293" y="174"/>
                      <a:pt x="290" y="177"/>
                    </a:cubicBezTo>
                    <a:cubicBezTo>
                      <a:pt x="276" y="179"/>
                      <a:pt x="276" y="179"/>
                      <a:pt x="281" y="192"/>
                    </a:cubicBezTo>
                    <a:cubicBezTo>
                      <a:pt x="283" y="197"/>
                      <a:pt x="286" y="201"/>
                      <a:pt x="284" y="206"/>
                    </a:cubicBezTo>
                    <a:cubicBezTo>
                      <a:pt x="280" y="207"/>
                      <a:pt x="275" y="204"/>
                      <a:pt x="273" y="208"/>
                    </a:cubicBezTo>
                    <a:cubicBezTo>
                      <a:pt x="270" y="212"/>
                      <a:pt x="274" y="216"/>
                      <a:pt x="277" y="219"/>
                    </a:cubicBezTo>
                    <a:cubicBezTo>
                      <a:pt x="282" y="226"/>
                      <a:pt x="280" y="229"/>
                      <a:pt x="272" y="228"/>
                    </a:cubicBezTo>
                    <a:cubicBezTo>
                      <a:pt x="266" y="228"/>
                      <a:pt x="260" y="227"/>
                      <a:pt x="252" y="226"/>
                    </a:cubicBezTo>
                    <a:cubicBezTo>
                      <a:pt x="257" y="232"/>
                      <a:pt x="256" y="239"/>
                      <a:pt x="261" y="244"/>
                    </a:cubicBezTo>
                    <a:cubicBezTo>
                      <a:pt x="260" y="245"/>
                      <a:pt x="258" y="246"/>
                      <a:pt x="257" y="247"/>
                    </a:cubicBezTo>
                    <a:cubicBezTo>
                      <a:pt x="249" y="253"/>
                      <a:pt x="238" y="246"/>
                      <a:pt x="230" y="253"/>
                    </a:cubicBezTo>
                    <a:cubicBezTo>
                      <a:pt x="230" y="253"/>
                      <a:pt x="228" y="251"/>
                      <a:pt x="227" y="251"/>
                    </a:cubicBezTo>
                    <a:cubicBezTo>
                      <a:pt x="224" y="246"/>
                      <a:pt x="220" y="248"/>
                      <a:pt x="217" y="250"/>
                    </a:cubicBezTo>
                    <a:cubicBezTo>
                      <a:pt x="212" y="252"/>
                      <a:pt x="213" y="256"/>
                      <a:pt x="214" y="259"/>
                    </a:cubicBezTo>
                    <a:cubicBezTo>
                      <a:pt x="215" y="263"/>
                      <a:pt x="215" y="266"/>
                      <a:pt x="214" y="269"/>
                    </a:cubicBezTo>
                    <a:cubicBezTo>
                      <a:pt x="214" y="274"/>
                      <a:pt x="214" y="278"/>
                      <a:pt x="214" y="282"/>
                    </a:cubicBezTo>
                    <a:cubicBezTo>
                      <a:pt x="214" y="289"/>
                      <a:pt x="213" y="292"/>
                      <a:pt x="205" y="288"/>
                    </a:cubicBezTo>
                    <a:cubicBezTo>
                      <a:pt x="197" y="283"/>
                      <a:pt x="187" y="281"/>
                      <a:pt x="178" y="280"/>
                    </a:cubicBezTo>
                    <a:cubicBezTo>
                      <a:pt x="178" y="279"/>
                      <a:pt x="177" y="278"/>
                      <a:pt x="177" y="278"/>
                    </a:cubicBezTo>
                    <a:cubicBezTo>
                      <a:pt x="181" y="269"/>
                      <a:pt x="174" y="265"/>
                      <a:pt x="169" y="264"/>
                    </a:cubicBezTo>
                    <a:cubicBezTo>
                      <a:pt x="163" y="263"/>
                      <a:pt x="166" y="271"/>
                      <a:pt x="164" y="274"/>
                    </a:cubicBezTo>
                    <a:cubicBezTo>
                      <a:pt x="163" y="275"/>
                      <a:pt x="163" y="277"/>
                      <a:pt x="162" y="278"/>
                    </a:cubicBezTo>
                    <a:cubicBezTo>
                      <a:pt x="153" y="284"/>
                      <a:pt x="160" y="294"/>
                      <a:pt x="158" y="302"/>
                    </a:cubicBezTo>
                    <a:cubicBezTo>
                      <a:pt x="146" y="300"/>
                      <a:pt x="140" y="292"/>
                      <a:pt x="131" y="286"/>
                    </a:cubicBezTo>
                    <a:cubicBezTo>
                      <a:pt x="139" y="283"/>
                      <a:pt x="135" y="278"/>
                      <a:pt x="133" y="276"/>
                    </a:cubicBezTo>
                    <a:cubicBezTo>
                      <a:pt x="127" y="273"/>
                      <a:pt x="124" y="268"/>
                      <a:pt x="122" y="262"/>
                    </a:cubicBezTo>
                    <a:cubicBezTo>
                      <a:pt x="110" y="277"/>
                      <a:pt x="109" y="279"/>
                      <a:pt x="120" y="283"/>
                    </a:cubicBezTo>
                    <a:cubicBezTo>
                      <a:pt x="120" y="286"/>
                      <a:pt x="117" y="288"/>
                      <a:pt x="115" y="289"/>
                    </a:cubicBezTo>
                    <a:cubicBezTo>
                      <a:pt x="112" y="280"/>
                      <a:pt x="97" y="286"/>
                      <a:pt x="97" y="274"/>
                    </a:cubicBezTo>
                    <a:cubicBezTo>
                      <a:pt x="98" y="272"/>
                      <a:pt x="98" y="270"/>
                      <a:pt x="99" y="267"/>
                    </a:cubicBezTo>
                    <a:cubicBezTo>
                      <a:pt x="100" y="264"/>
                      <a:pt x="101" y="259"/>
                      <a:pt x="99" y="257"/>
                    </a:cubicBezTo>
                    <a:cubicBezTo>
                      <a:pt x="95" y="254"/>
                      <a:pt x="92" y="258"/>
                      <a:pt x="90" y="261"/>
                    </a:cubicBezTo>
                    <a:cubicBezTo>
                      <a:pt x="87" y="263"/>
                      <a:pt x="82" y="266"/>
                      <a:pt x="80" y="264"/>
                    </a:cubicBezTo>
                    <a:cubicBezTo>
                      <a:pt x="74" y="255"/>
                      <a:pt x="65" y="261"/>
                      <a:pt x="58" y="257"/>
                    </a:cubicBezTo>
                    <a:cubicBezTo>
                      <a:pt x="52" y="257"/>
                      <a:pt x="48" y="255"/>
                      <a:pt x="51" y="247"/>
                    </a:cubicBezTo>
                    <a:cubicBezTo>
                      <a:pt x="52" y="245"/>
                      <a:pt x="53" y="241"/>
                      <a:pt x="53" y="238"/>
                    </a:cubicBezTo>
                    <a:cubicBezTo>
                      <a:pt x="54" y="231"/>
                      <a:pt x="51" y="229"/>
                      <a:pt x="45" y="231"/>
                    </a:cubicBezTo>
                    <a:cubicBezTo>
                      <a:pt x="34" y="235"/>
                      <a:pt x="34" y="230"/>
                      <a:pt x="37" y="222"/>
                    </a:cubicBezTo>
                    <a:cubicBezTo>
                      <a:pt x="41" y="215"/>
                      <a:pt x="37" y="213"/>
                      <a:pt x="31" y="213"/>
                    </a:cubicBezTo>
                    <a:cubicBezTo>
                      <a:pt x="26" y="213"/>
                      <a:pt x="21" y="212"/>
                      <a:pt x="20" y="206"/>
                    </a:cubicBezTo>
                    <a:cubicBezTo>
                      <a:pt x="23" y="202"/>
                      <a:pt x="26" y="198"/>
                      <a:pt x="29" y="194"/>
                    </a:cubicBezTo>
                    <a:cubicBezTo>
                      <a:pt x="30" y="191"/>
                      <a:pt x="36" y="193"/>
                      <a:pt x="35" y="189"/>
                    </a:cubicBezTo>
                    <a:cubicBezTo>
                      <a:pt x="27" y="182"/>
                      <a:pt x="15" y="183"/>
                      <a:pt x="9" y="174"/>
                    </a:cubicBezTo>
                    <a:cubicBezTo>
                      <a:pt x="9" y="174"/>
                      <a:pt x="9" y="174"/>
                      <a:pt x="9" y="174"/>
                    </a:cubicBezTo>
                    <a:cubicBezTo>
                      <a:pt x="12" y="173"/>
                      <a:pt x="15" y="173"/>
                      <a:pt x="17" y="172"/>
                    </a:cubicBezTo>
                    <a:cubicBezTo>
                      <a:pt x="21" y="170"/>
                      <a:pt x="27" y="169"/>
                      <a:pt x="26" y="163"/>
                    </a:cubicBezTo>
                    <a:cubicBezTo>
                      <a:pt x="26" y="157"/>
                      <a:pt x="20" y="158"/>
                      <a:pt x="16" y="157"/>
                    </a:cubicBezTo>
                    <a:cubicBezTo>
                      <a:pt x="13" y="153"/>
                      <a:pt x="9" y="148"/>
                      <a:pt x="17" y="144"/>
                    </a:cubicBezTo>
                    <a:cubicBezTo>
                      <a:pt x="25" y="140"/>
                      <a:pt x="26" y="136"/>
                      <a:pt x="18" y="130"/>
                    </a:cubicBezTo>
                    <a:cubicBezTo>
                      <a:pt x="15" y="127"/>
                      <a:pt x="12" y="124"/>
                      <a:pt x="7" y="124"/>
                    </a:cubicBezTo>
                    <a:cubicBezTo>
                      <a:pt x="0" y="123"/>
                      <a:pt x="3" y="119"/>
                      <a:pt x="5" y="116"/>
                    </a:cubicBezTo>
                    <a:cubicBezTo>
                      <a:pt x="5" y="116"/>
                      <a:pt x="5" y="116"/>
                      <a:pt x="5" y="116"/>
                    </a:cubicBezTo>
                    <a:cubicBezTo>
                      <a:pt x="8" y="117"/>
                      <a:pt x="11" y="117"/>
                      <a:pt x="12" y="113"/>
                    </a:cubicBezTo>
                    <a:cubicBezTo>
                      <a:pt x="12" y="109"/>
                      <a:pt x="4" y="108"/>
                      <a:pt x="7" y="103"/>
                    </a:cubicBezTo>
                    <a:cubicBezTo>
                      <a:pt x="10" y="99"/>
                      <a:pt x="14" y="97"/>
                      <a:pt x="18" y="99"/>
                    </a:cubicBezTo>
                    <a:cubicBezTo>
                      <a:pt x="28" y="100"/>
                      <a:pt x="38" y="99"/>
                      <a:pt x="44" y="93"/>
                    </a:cubicBezTo>
                    <a:cubicBezTo>
                      <a:pt x="49" y="89"/>
                      <a:pt x="40" y="82"/>
                      <a:pt x="39" y="76"/>
                    </a:cubicBezTo>
                    <a:cubicBezTo>
                      <a:pt x="39" y="74"/>
                      <a:pt x="38" y="72"/>
                      <a:pt x="38" y="70"/>
                    </a:cubicBezTo>
                    <a:cubicBezTo>
                      <a:pt x="39" y="65"/>
                      <a:pt x="35" y="66"/>
                      <a:pt x="32" y="66"/>
                    </a:cubicBezTo>
                    <a:cubicBezTo>
                      <a:pt x="30" y="61"/>
                      <a:pt x="34" y="61"/>
                      <a:pt x="37" y="60"/>
                    </a:cubicBezTo>
                    <a:cubicBezTo>
                      <a:pt x="39" y="60"/>
                      <a:pt x="42" y="60"/>
                      <a:pt x="41" y="57"/>
                    </a:cubicBezTo>
                    <a:cubicBezTo>
                      <a:pt x="34" y="39"/>
                      <a:pt x="50" y="49"/>
                      <a:pt x="55" y="46"/>
                    </a:cubicBezTo>
                    <a:cubicBezTo>
                      <a:pt x="59" y="48"/>
                      <a:pt x="64" y="50"/>
                      <a:pt x="68" y="52"/>
                    </a:cubicBezTo>
                    <a:cubicBezTo>
                      <a:pt x="70" y="53"/>
                      <a:pt x="72" y="54"/>
                      <a:pt x="73" y="53"/>
                    </a:cubicBezTo>
                    <a:cubicBezTo>
                      <a:pt x="76" y="51"/>
                      <a:pt x="74" y="49"/>
                      <a:pt x="72" y="47"/>
                    </a:cubicBezTo>
                    <a:cubicBezTo>
                      <a:pt x="68" y="40"/>
                      <a:pt x="71" y="36"/>
                      <a:pt x="78" y="34"/>
                    </a:cubicBezTo>
                    <a:cubicBezTo>
                      <a:pt x="79" y="33"/>
                      <a:pt x="79" y="32"/>
                      <a:pt x="80" y="32"/>
                    </a:cubicBezTo>
                    <a:cubicBezTo>
                      <a:pt x="83" y="33"/>
                      <a:pt x="84" y="41"/>
                      <a:pt x="88" y="38"/>
                    </a:cubicBezTo>
                    <a:cubicBezTo>
                      <a:pt x="91" y="36"/>
                      <a:pt x="93" y="31"/>
                      <a:pt x="91" y="27"/>
                    </a:cubicBezTo>
                    <a:cubicBezTo>
                      <a:pt x="91" y="26"/>
                      <a:pt x="90" y="25"/>
                      <a:pt x="90" y="24"/>
                    </a:cubicBezTo>
                    <a:cubicBezTo>
                      <a:pt x="94" y="20"/>
                      <a:pt x="90" y="11"/>
                      <a:pt x="99" y="11"/>
                    </a:cubicBezTo>
                    <a:cubicBezTo>
                      <a:pt x="102" y="14"/>
                      <a:pt x="106" y="18"/>
                      <a:pt x="109" y="21"/>
                    </a:cubicBezTo>
                    <a:cubicBezTo>
                      <a:pt x="114" y="26"/>
                      <a:pt x="116" y="24"/>
                      <a:pt x="117" y="18"/>
                    </a:cubicBezTo>
                    <a:cubicBezTo>
                      <a:pt x="117" y="15"/>
                      <a:pt x="118" y="12"/>
                      <a:pt x="119" y="10"/>
                    </a:cubicBezTo>
                    <a:cubicBezTo>
                      <a:pt x="121" y="5"/>
                      <a:pt x="124" y="3"/>
                      <a:pt x="127" y="9"/>
                    </a:cubicBezTo>
                    <a:cubicBezTo>
                      <a:pt x="127" y="16"/>
                      <a:pt x="131" y="20"/>
                      <a:pt x="137" y="21"/>
                    </a:cubicBezTo>
                    <a:cubicBezTo>
                      <a:pt x="142" y="21"/>
                      <a:pt x="143" y="16"/>
                      <a:pt x="143" y="11"/>
                    </a:cubicBezTo>
                    <a:cubicBezTo>
                      <a:pt x="145" y="8"/>
                      <a:pt x="147" y="5"/>
                      <a:pt x="148" y="3"/>
                    </a:cubicBezTo>
                    <a:cubicBezTo>
                      <a:pt x="149" y="2"/>
                      <a:pt x="150" y="1"/>
                      <a:pt x="150" y="0"/>
                    </a:cubicBezTo>
                    <a:cubicBezTo>
                      <a:pt x="150" y="0"/>
                      <a:pt x="150" y="0"/>
                      <a:pt x="150" y="0"/>
                    </a:cubicBezTo>
                    <a:cubicBezTo>
                      <a:pt x="152" y="1"/>
                      <a:pt x="155" y="0"/>
                      <a:pt x="156" y="2"/>
                    </a:cubicBezTo>
                    <a:cubicBezTo>
                      <a:pt x="160" y="12"/>
                      <a:pt x="169" y="15"/>
                      <a:pt x="179" y="12"/>
                    </a:cubicBezTo>
                    <a:cubicBezTo>
                      <a:pt x="180" y="12"/>
                      <a:pt x="181" y="13"/>
                      <a:pt x="182" y="13"/>
                    </a:cubicBezTo>
                    <a:cubicBezTo>
                      <a:pt x="180" y="17"/>
                      <a:pt x="177" y="24"/>
                      <a:pt x="181" y="25"/>
                    </a:cubicBezTo>
                    <a:cubicBezTo>
                      <a:pt x="187" y="27"/>
                      <a:pt x="190" y="21"/>
                      <a:pt x="191" y="15"/>
                    </a:cubicBezTo>
                    <a:cubicBezTo>
                      <a:pt x="192" y="13"/>
                      <a:pt x="191" y="11"/>
                      <a:pt x="191" y="10"/>
                    </a:cubicBezTo>
                    <a:cubicBezTo>
                      <a:pt x="194" y="12"/>
                      <a:pt x="197" y="14"/>
                      <a:pt x="200" y="12"/>
                    </a:cubicBezTo>
                    <a:cubicBezTo>
                      <a:pt x="203" y="13"/>
                      <a:pt x="203" y="16"/>
                      <a:pt x="204" y="18"/>
                    </a:cubicBezTo>
                    <a:cubicBezTo>
                      <a:pt x="204" y="24"/>
                      <a:pt x="204" y="31"/>
                      <a:pt x="207" y="35"/>
                    </a:cubicBezTo>
                    <a:cubicBezTo>
                      <a:pt x="212" y="44"/>
                      <a:pt x="217" y="32"/>
                      <a:pt x="223" y="34"/>
                    </a:cubicBezTo>
                    <a:cubicBezTo>
                      <a:pt x="224" y="35"/>
                      <a:pt x="226" y="35"/>
                      <a:pt x="227" y="35"/>
                    </a:cubicBezTo>
                    <a:cubicBezTo>
                      <a:pt x="227" y="36"/>
                      <a:pt x="228" y="38"/>
                      <a:pt x="228" y="40"/>
                    </a:cubicBezTo>
                    <a:cubicBezTo>
                      <a:pt x="227" y="42"/>
                      <a:pt x="227" y="44"/>
                      <a:pt x="226" y="47"/>
                    </a:cubicBezTo>
                    <a:cubicBezTo>
                      <a:pt x="226" y="50"/>
                      <a:pt x="224" y="53"/>
                      <a:pt x="227" y="55"/>
                    </a:cubicBezTo>
                    <a:cubicBezTo>
                      <a:pt x="230" y="57"/>
                      <a:pt x="232" y="54"/>
                      <a:pt x="235" y="53"/>
                    </a:cubicBezTo>
                    <a:cubicBezTo>
                      <a:pt x="237" y="52"/>
                      <a:pt x="239" y="51"/>
                      <a:pt x="241" y="50"/>
                    </a:cubicBezTo>
                    <a:cubicBezTo>
                      <a:pt x="247" y="47"/>
                      <a:pt x="253" y="42"/>
                      <a:pt x="251" y="55"/>
                    </a:cubicBezTo>
                    <a:cubicBezTo>
                      <a:pt x="250" y="60"/>
                      <a:pt x="256" y="58"/>
                      <a:pt x="259" y="59"/>
                    </a:cubicBezTo>
                    <a:close/>
                    <a:moveTo>
                      <a:pt x="235" y="149"/>
                    </a:moveTo>
                    <a:cubicBezTo>
                      <a:pt x="235" y="149"/>
                      <a:pt x="235" y="148"/>
                      <a:pt x="236" y="148"/>
                    </a:cubicBezTo>
                    <a:cubicBezTo>
                      <a:pt x="243" y="146"/>
                      <a:pt x="250" y="143"/>
                      <a:pt x="257" y="134"/>
                    </a:cubicBezTo>
                    <a:cubicBezTo>
                      <a:pt x="247" y="140"/>
                      <a:pt x="243" y="127"/>
                      <a:pt x="234" y="132"/>
                    </a:cubicBezTo>
                    <a:cubicBezTo>
                      <a:pt x="234" y="123"/>
                      <a:pt x="224" y="118"/>
                      <a:pt x="226" y="109"/>
                    </a:cubicBezTo>
                    <a:cubicBezTo>
                      <a:pt x="226" y="108"/>
                      <a:pt x="224" y="105"/>
                      <a:pt x="223" y="104"/>
                    </a:cubicBezTo>
                    <a:cubicBezTo>
                      <a:pt x="209" y="101"/>
                      <a:pt x="208" y="84"/>
                      <a:pt x="194" y="79"/>
                    </a:cubicBezTo>
                    <a:cubicBezTo>
                      <a:pt x="184" y="75"/>
                      <a:pt x="169" y="74"/>
                      <a:pt x="161" y="64"/>
                    </a:cubicBezTo>
                    <a:cubicBezTo>
                      <a:pt x="161" y="63"/>
                      <a:pt x="158" y="65"/>
                      <a:pt x="156" y="66"/>
                    </a:cubicBezTo>
                    <a:cubicBezTo>
                      <a:pt x="153" y="68"/>
                      <a:pt x="150" y="66"/>
                      <a:pt x="148" y="67"/>
                    </a:cubicBezTo>
                    <a:cubicBezTo>
                      <a:pt x="140" y="70"/>
                      <a:pt x="130" y="65"/>
                      <a:pt x="125" y="69"/>
                    </a:cubicBezTo>
                    <a:cubicBezTo>
                      <a:pt x="112" y="80"/>
                      <a:pt x="89" y="80"/>
                      <a:pt x="86" y="101"/>
                    </a:cubicBezTo>
                    <a:cubicBezTo>
                      <a:pt x="70" y="110"/>
                      <a:pt x="75" y="128"/>
                      <a:pt x="69" y="142"/>
                    </a:cubicBezTo>
                    <a:cubicBezTo>
                      <a:pt x="64" y="152"/>
                      <a:pt x="71" y="164"/>
                      <a:pt x="73" y="175"/>
                    </a:cubicBezTo>
                    <a:cubicBezTo>
                      <a:pt x="75" y="191"/>
                      <a:pt x="82" y="211"/>
                      <a:pt x="106" y="211"/>
                    </a:cubicBezTo>
                    <a:cubicBezTo>
                      <a:pt x="108" y="212"/>
                      <a:pt x="109" y="213"/>
                      <a:pt x="109" y="215"/>
                    </a:cubicBezTo>
                    <a:cubicBezTo>
                      <a:pt x="111" y="226"/>
                      <a:pt x="125" y="233"/>
                      <a:pt x="134" y="227"/>
                    </a:cubicBezTo>
                    <a:cubicBezTo>
                      <a:pt x="139" y="224"/>
                      <a:pt x="141" y="224"/>
                      <a:pt x="145" y="228"/>
                    </a:cubicBezTo>
                    <a:cubicBezTo>
                      <a:pt x="156" y="237"/>
                      <a:pt x="161" y="237"/>
                      <a:pt x="169" y="227"/>
                    </a:cubicBezTo>
                    <a:cubicBezTo>
                      <a:pt x="172" y="223"/>
                      <a:pt x="175" y="225"/>
                      <a:pt x="178" y="225"/>
                    </a:cubicBezTo>
                    <a:cubicBezTo>
                      <a:pt x="187" y="225"/>
                      <a:pt x="198" y="228"/>
                      <a:pt x="199" y="214"/>
                    </a:cubicBezTo>
                    <a:cubicBezTo>
                      <a:pt x="200" y="211"/>
                      <a:pt x="203" y="211"/>
                      <a:pt x="205" y="209"/>
                    </a:cubicBezTo>
                    <a:cubicBezTo>
                      <a:pt x="211" y="205"/>
                      <a:pt x="222" y="205"/>
                      <a:pt x="222" y="196"/>
                    </a:cubicBezTo>
                    <a:cubicBezTo>
                      <a:pt x="223" y="187"/>
                      <a:pt x="229" y="184"/>
                      <a:pt x="235" y="179"/>
                    </a:cubicBezTo>
                    <a:cubicBezTo>
                      <a:pt x="239" y="179"/>
                      <a:pt x="245" y="181"/>
                      <a:pt x="246" y="175"/>
                    </a:cubicBezTo>
                    <a:cubicBezTo>
                      <a:pt x="247" y="171"/>
                      <a:pt x="240" y="171"/>
                      <a:pt x="237" y="169"/>
                    </a:cubicBezTo>
                    <a:cubicBezTo>
                      <a:pt x="237" y="168"/>
                      <a:pt x="236" y="168"/>
                      <a:pt x="235" y="167"/>
                    </a:cubicBezTo>
                    <a:cubicBezTo>
                      <a:pt x="234" y="162"/>
                      <a:pt x="230" y="157"/>
                      <a:pt x="234" y="151"/>
                    </a:cubicBezTo>
                    <a:cubicBezTo>
                      <a:pt x="234" y="150"/>
                      <a:pt x="235" y="150"/>
                      <a:pt x="235" y="149"/>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2" name="Freeform 461">
                <a:extLst>
                  <a:ext uri="{FF2B5EF4-FFF2-40B4-BE49-F238E27FC236}">
                    <a16:creationId xmlns:a16="http://schemas.microsoft.com/office/drawing/2014/main" id="{172810CE-B515-B93B-0C6E-9B54143E211F}"/>
                  </a:ext>
                </a:extLst>
              </p:cNvPr>
              <p:cNvSpPr>
                <a:spLocks noEditPoints="1"/>
              </p:cNvSpPr>
              <p:nvPr/>
            </p:nvSpPr>
            <p:spPr bwMode="auto">
              <a:xfrm>
                <a:off x="5329" y="1276"/>
                <a:ext cx="298" cy="268"/>
              </a:xfrm>
              <a:custGeom>
                <a:avLst/>
                <a:gdLst>
                  <a:gd name="T0" fmla="*/ 202 w 262"/>
                  <a:gd name="T1" fmla="*/ 184 h 237"/>
                  <a:gd name="T2" fmla="*/ 201 w 262"/>
                  <a:gd name="T3" fmla="*/ 203 h 237"/>
                  <a:gd name="T4" fmla="*/ 153 w 262"/>
                  <a:gd name="T5" fmla="*/ 205 h 237"/>
                  <a:gd name="T6" fmla="*/ 130 w 262"/>
                  <a:gd name="T7" fmla="*/ 208 h 237"/>
                  <a:gd name="T8" fmla="*/ 193 w 262"/>
                  <a:gd name="T9" fmla="*/ 225 h 237"/>
                  <a:gd name="T10" fmla="*/ 77 w 262"/>
                  <a:gd name="T11" fmla="*/ 191 h 237"/>
                  <a:gd name="T12" fmla="*/ 64 w 262"/>
                  <a:gd name="T13" fmla="*/ 131 h 237"/>
                  <a:gd name="T14" fmla="*/ 17 w 262"/>
                  <a:gd name="T15" fmla="*/ 34 h 237"/>
                  <a:gd name="T16" fmla="*/ 136 w 262"/>
                  <a:gd name="T17" fmla="*/ 30 h 237"/>
                  <a:gd name="T18" fmla="*/ 226 w 262"/>
                  <a:gd name="T19" fmla="*/ 61 h 237"/>
                  <a:gd name="T20" fmla="*/ 259 w 262"/>
                  <a:gd name="T21" fmla="*/ 121 h 237"/>
                  <a:gd name="T22" fmla="*/ 230 w 262"/>
                  <a:gd name="T23" fmla="*/ 133 h 237"/>
                  <a:gd name="T24" fmla="*/ 231 w 262"/>
                  <a:gd name="T25" fmla="*/ 150 h 237"/>
                  <a:gd name="T26" fmla="*/ 217 w 262"/>
                  <a:gd name="T27" fmla="*/ 96 h 237"/>
                  <a:gd name="T28" fmla="*/ 204 w 262"/>
                  <a:gd name="T29" fmla="*/ 62 h 237"/>
                  <a:gd name="T30" fmla="*/ 212 w 262"/>
                  <a:gd name="T31" fmla="*/ 77 h 237"/>
                  <a:gd name="T32" fmla="*/ 202 w 262"/>
                  <a:gd name="T33" fmla="*/ 92 h 237"/>
                  <a:gd name="T34" fmla="*/ 175 w 262"/>
                  <a:gd name="T35" fmla="*/ 58 h 237"/>
                  <a:gd name="T36" fmla="*/ 195 w 262"/>
                  <a:gd name="T37" fmla="*/ 142 h 237"/>
                  <a:gd name="T38" fmla="*/ 185 w 262"/>
                  <a:gd name="T39" fmla="*/ 135 h 237"/>
                  <a:gd name="T40" fmla="*/ 149 w 262"/>
                  <a:gd name="T41" fmla="*/ 131 h 237"/>
                  <a:gd name="T42" fmla="*/ 133 w 262"/>
                  <a:gd name="T43" fmla="*/ 124 h 237"/>
                  <a:gd name="T44" fmla="*/ 68 w 262"/>
                  <a:gd name="T45" fmla="*/ 108 h 237"/>
                  <a:gd name="T46" fmla="*/ 214 w 262"/>
                  <a:gd name="T47" fmla="*/ 159 h 237"/>
                  <a:gd name="T48" fmla="*/ 122 w 262"/>
                  <a:gd name="T49" fmla="*/ 154 h 237"/>
                  <a:gd name="T50" fmla="*/ 122 w 262"/>
                  <a:gd name="T51" fmla="*/ 155 h 237"/>
                  <a:gd name="T52" fmla="*/ 184 w 262"/>
                  <a:gd name="T53" fmla="*/ 171 h 237"/>
                  <a:gd name="T54" fmla="*/ 224 w 262"/>
                  <a:gd name="T55" fmla="*/ 177 h 237"/>
                  <a:gd name="T56" fmla="*/ 132 w 262"/>
                  <a:gd name="T57" fmla="*/ 58 h 237"/>
                  <a:gd name="T58" fmla="*/ 124 w 262"/>
                  <a:gd name="T59" fmla="*/ 59 h 237"/>
                  <a:gd name="T60" fmla="*/ 168 w 262"/>
                  <a:gd name="T61" fmla="*/ 107 h 237"/>
                  <a:gd name="T62" fmla="*/ 140 w 262"/>
                  <a:gd name="T63" fmla="*/ 96 h 237"/>
                  <a:gd name="T64" fmla="*/ 182 w 262"/>
                  <a:gd name="T65" fmla="*/ 129 h 237"/>
                  <a:gd name="T66" fmla="*/ 152 w 262"/>
                  <a:gd name="T67" fmla="*/ 76 h 237"/>
                  <a:gd name="T68" fmla="*/ 127 w 262"/>
                  <a:gd name="T69" fmla="*/ 52 h 237"/>
                  <a:gd name="T70" fmla="*/ 105 w 262"/>
                  <a:gd name="T71" fmla="*/ 70 h 237"/>
                  <a:gd name="T72" fmla="*/ 105 w 262"/>
                  <a:gd name="T73" fmla="*/ 70 h 237"/>
                  <a:gd name="T74" fmla="*/ 66 w 262"/>
                  <a:gd name="T75" fmla="*/ 70 h 237"/>
                  <a:gd name="T76" fmla="*/ 95 w 262"/>
                  <a:gd name="T77" fmla="*/ 79 h 237"/>
                  <a:gd name="T78" fmla="*/ 113 w 262"/>
                  <a:gd name="T79" fmla="*/ 75 h 237"/>
                  <a:gd name="T80" fmla="*/ 78 w 262"/>
                  <a:gd name="T81" fmla="*/ 50 h 237"/>
                  <a:gd name="T82" fmla="*/ 79 w 262"/>
                  <a:gd name="T83" fmla="*/ 50 h 237"/>
                  <a:gd name="T84" fmla="*/ 96 w 262"/>
                  <a:gd name="T85" fmla="*/ 138 h 237"/>
                  <a:gd name="T86" fmla="*/ 113 w 262"/>
                  <a:gd name="T87" fmla="*/ 151 h 237"/>
                  <a:gd name="T88" fmla="*/ 155 w 262"/>
                  <a:gd name="T89" fmla="*/ 52 h 237"/>
                  <a:gd name="T90" fmla="*/ 147 w 262"/>
                  <a:gd name="T91" fmla="*/ 193 h 237"/>
                  <a:gd name="T92" fmla="*/ 141 w 262"/>
                  <a:gd name="T93" fmla="*/ 200 h 237"/>
                  <a:gd name="T94" fmla="*/ 164 w 262"/>
                  <a:gd name="T95" fmla="*/ 44 h 237"/>
                  <a:gd name="T96" fmla="*/ 70 w 262"/>
                  <a:gd name="T97" fmla="*/ 46 h 237"/>
                  <a:gd name="T98" fmla="*/ 95 w 262"/>
                  <a:gd name="T99" fmla="*/ 62 h 237"/>
                  <a:gd name="T100" fmla="*/ 95 w 262"/>
                  <a:gd name="T101" fmla="*/ 61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2" h="236">
                    <a:moveTo>
                      <a:pt x="226" y="181"/>
                    </a:moveTo>
                    <a:cubicBezTo>
                      <a:pt x="219" y="182"/>
                      <a:pt x="212" y="183"/>
                      <a:pt x="204" y="184"/>
                    </a:cubicBezTo>
                    <a:cubicBezTo>
                      <a:pt x="203" y="184"/>
                      <a:pt x="202" y="184"/>
                      <a:pt x="202" y="184"/>
                    </a:cubicBezTo>
                    <a:cubicBezTo>
                      <a:pt x="201" y="187"/>
                      <a:pt x="203" y="187"/>
                      <a:pt x="205" y="188"/>
                    </a:cubicBezTo>
                    <a:cubicBezTo>
                      <a:pt x="205" y="188"/>
                      <a:pt x="205" y="188"/>
                      <a:pt x="205" y="188"/>
                    </a:cubicBezTo>
                    <a:cubicBezTo>
                      <a:pt x="193" y="191"/>
                      <a:pt x="193" y="192"/>
                      <a:pt x="201" y="203"/>
                    </a:cubicBezTo>
                    <a:cubicBezTo>
                      <a:pt x="202" y="204"/>
                      <a:pt x="203" y="205"/>
                      <a:pt x="203" y="206"/>
                    </a:cubicBezTo>
                    <a:cubicBezTo>
                      <a:pt x="199" y="206"/>
                      <a:pt x="194" y="205"/>
                      <a:pt x="198" y="212"/>
                    </a:cubicBezTo>
                    <a:cubicBezTo>
                      <a:pt x="182" y="218"/>
                      <a:pt x="167" y="212"/>
                      <a:pt x="153" y="205"/>
                    </a:cubicBezTo>
                    <a:cubicBezTo>
                      <a:pt x="151" y="204"/>
                      <a:pt x="146" y="201"/>
                      <a:pt x="146" y="204"/>
                    </a:cubicBezTo>
                    <a:cubicBezTo>
                      <a:pt x="148" y="217"/>
                      <a:pt x="141" y="207"/>
                      <a:pt x="138" y="207"/>
                    </a:cubicBezTo>
                    <a:cubicBezTo>
                      <a:pt x="136" y="207"/>
                      <a:pt x="134" y="204"/>
                      <a:pt x="130" y="208"/>
                    </a:cubicBezTo>
                    <a:cubicBezTo>
                      <a:pt x="153" y="219"/>
                      <a:pt x="178" y="217"/>
                      <a:pt x="202" y="217"/>
                    </a:cubicBezTo>
                    <a:cubicBezTo>
                      <a:pt x="205" y="218"/>
                      <a:pt x="206" y="219"/>
                      <a:pt x="207" y="222"/>
                    </a:cubicBezTo>
                    <a:cubicBezTo>
                      <a:pt x="202" y="223"/>
                      <a:pt x="198" y="225"/>
                      <a:pt x="193" y="225"/>
                    </a:cubicBezTo>
                    <a:cubicBezTo>
                      <a:pt x="187" y="225"/>
                      <a:pt x="189" y="228"/>
                      <a:pt x="190" y="232"/>
                    </a:cubicBezTo>
                    <a:cubicBezTo>
                      <a:pt x="154" y="237"/>
                      <a:pt x="125" y="220"/>
                      <a:pt x="95" y="204"/>
                    </a:cubicBezTo>
                    <a:cubicBezTo>
                      <a:pt x="89" y="201"/>
                      <a:pt x="82" y="198"/>
                      <a:pt x="77" y="191"/>
                    </a:cubicBezTo>
                    <a:cubicBezTo>
                      <a:pt x="82" y="190"/>
                      <a:pt x="86" y="190"/>
                      <a:pt x="92" y="189"/>
                    </a:cubicBezTo>
                    <a:cubicBezTo>
                      <a:pt x="78" y="167"/>
                      <a:pt x="56" y="151"/>
                      <a:pt x="41" y="128"/>
                    </a:cubicBezTo>
                    <a:cubicBezTo>
                      <a:pt x="49" y="129"/>
                      <a:pt x="56" y="130"/>
                      <a:pt x="64" y="131"/>
                    </a:cubicBezTo>
                    <a:cubicBezTo>
                      <a:pt x="62" y="124"/>
                      <a:pt x="58" y="122"/>
                      <a:pt x="54" y="118"/>
                    </a:cubicBezTo>
                    <a:cubicBezTo>
                      <a:pt x="34" y="97"/>
                      <a:pt x="20" y="72"/>
                      <a:pt x="9" y="46"/>
                    </a:cubicBezTo>
                    <a:cubicBezTo>
                      <a:pt x="4" y="34"/>
                      <a:pt x="4" y="34"/>
                      <a:pt x="17" y="34"/>
                    </a:cubicBezTo>
                    <a:cubicBezTo>
                      <a:pt x="12" y="23"/>
                      <a:pt x="8" y="12"/>
                      <a:pt x="0" y="0"/>
                    </a:cubicBezTo>
                    <a:cubicBezTo>
                      <a:pt x="25" y="3"/>
                      <a:pt x="48" y="4"/>
                      <a:pt x="70" y="9"/>
                    </a:cubicBezTo>
                    <a:cubicBezTo>
                      <a:pt x="92" y="13"/>
                      <a:pt x="113" y="21"/>
                      <a:pt x="136" y="30"/>
                    </a:cubicBezTo>
                    <a:cubicBezTo>
                      <a:pt x="134" y="22"/>
                      <a:pt x="132" y="16"/>
                      <a:pt x="129" y="7"/>
                    </a:cubicBezTo>
                    <a:cubicBezTo>
                      <a:pt x="166" y="28"/>
                      <a:pt x="204" y="41"/>
                      <a:pt x="229" y="77"/>
                    </a:cubicBezTo>
                    <a:cubicBezTo>
                      <a:pt x="228" y="71"/>
                      <a:pt x="227" y="67"/>
                      <a:pt x="226" y="61"/>
                    </a:cubicBezTo>
                    <a:cubicBezTo>
                      <a:pt x="239" y="73"/>
                      <a:pt x="248" y="86"/>
                      <a:pt x="254" y="100"/>
                    </a:cubicBezTo>
                    <a:cubicBezTo>
                      <a:pt x="252" y="104"/>
                      <a:pt x="255" y="106"/>
                      <a:pt x="257" y="109"/>
                    </a:cubicBezTo>
                    <a:cubicBezTo>
                      <a:pt x="260" y="113"/>
                      <a:pt x="262" y="117"/>
                      <a:pt x="259" y="121"/>
                    </a:cubicBezTo>
                    <a:cubicBezTo>
                      <a:pt x="257" y="125"/>
                      <a:pt x="252" y="122"/>
                      <a:pt x="248" y="122"/>
                    </a:cubicBezTo>
                    <a:cubicBezTo>
                      <a:pt x="240" y="121"/>
                      <a:pt x="234" y="114"/>
                      <a:pt x="224" y="115"/>
                    </a:cubicBezTo>
                    <a:cubicBezTo>
                      <a:pt x="225" y="122"/>
                      <a:pt x="228" y="127"/>
                      <a:pt x="230" y="133"/>
                    </a:cubicBezTo>
                    <a:cubicBezTo>
                      <a:pt x="232" y="138"/>
                      <a:pt x="237" y="143"/>
                      <a:pt x="233" y="149"/>
                    </a:cubicBezTo>
                    <a:cubicBezTo>
                      <a:pt x="232" y="149"/>
                      <a:pt x="232" y="149"/>
                      <a:pt x="232" y="149"/>
                    </a:cubicBezTo>
                    <a:cubicBezTo>
                      <a:pt x="232" y="149"/>
                      <a:pt x="231" y="150"/>
                      <a:pt x="231" y="150"/>
                    </a:cubicBezTo>
                    <a:cubicBezTo>
                      <a:pt x="228" y="152"/>
                      <a:pt x="228" y="159"/>
                      <a:pt x="221" y="157"/>
                    </a:cubicBezTo>
                    <a:cubicBezTo>
                      <a:pt x="217" y="147"/>
                      <a:pt x="216" y="138"/>
                      <a:pt x="218" y="128"/>
                    </a:cubicBezTo>
                    <a:cubicBezTo>
                      <a:pt x="220" y="118"/>
                      <a:pt x="222" y="107"/>
                      <a:pt x="217" y="96"/>
                    </a:cubicBezTo>
                    <a:cubicBezTo>
                      <a:pt x="216" y="90"/>
                      <a:pt x="218" y="82"/>
                      <a:pt x="212" y="77"/>
                    </a:cubicBezTo>
                    <a:cubicBezTo>
                      <a:pt x="212" y="72"/>
                      <a:pt x="213" y="66"/>
                      <a:pt x="205" y="65"/>
                    </a:cubicBezTo>
                    <a:cubicBezTo>
                      <a:pt x="204" y="64"/>
                      <a:pt x="204" y="63"/>
                      <a:pt x="204" y="62"/>
                    </a:cubicBezTo>
                    <a:cubicBezTo>
                      <a:pt x="203" y="62"/>
                      <a:pt x="203" y="62"/>
                      <a:pt x="203" y="62"/>
                    </a:cubicBezTo>
                    <a:cubicBezTo>
                      <a:pt x="203" y="63"/>
                      <a:pt x="204" y="64"/>
                      <a:pt x="205" y="65"/>
                    </a:cubicBezTo>
                    <a:cubicBezTo>
                      <a:pt x="205" y="70"/>
                      <a:pt x="207" y="75"/>
                      <a:pt x="212" y="77"/>
                    </a:cubicBezTo>
                    <a:cubicBezTo>
                      <a:pt x="212" y="84"/>
                      <a:pt x="213" y="90"/>
                      <a:pt x="217" y="96"/>
                    </a:cubicBezTo>
                    <a:cubicBezTo>
                      <a:pt x="217" y="105"/>
                      <a:pt x="217" y="115"/>
                      <a:pt x="213" y="124"/>
                    </a:cubicBezTo>
                    <a:cubicBezTo>
                      <a:pt x="210" y="112"/>
                      <a:pt x="207" y="101"/>
                      <a:pt x="202" y="92"/>
                    </a:cubicBezTo>
                    <a:cubicBezTo>
                      <a:pt x="195" y="79"/>
                      <a:pt x="191" y="64"/>
                      <a:pt x="176" y="58"/>
                    </a:cubicBezTo>
                    <a:cubicBezTo>
                      <a:pt x="175" y="57"/>
                      <a:pt x="175" y="57"/>
                      <a:pt x="175" y="57"/>
                    </a:cubicBezTo>
                    <a:cubicBezTo>
                      <a:pt x="175" y="57"/>
                      <a:pt x="175" y="57"/>
                      <a:pt x="175" y="58"/>
                    </a:cubicBezTo>
                    <a:cubicBezTo>
                      <a:pt x="176" y="61"/>
                      <a:pt x="178" y="64"/>
                      <a:pt x="180" y="66"/>
                    </a:cubicBezTo>
                    <a:cubicBezTo>
                      <a:pt x="201" y="92"/>
                      <a:pt x="209" y="122"/>
                      <a:pt x="214" y="155"/>
                    </a:cubicBezTo>
                    <a:cubicBezTo>
                      <a:pt x="205" y="154"/>
                      <a:pt x="202" y="145"/>
                      <a:pt x="195" y="142"/>
                    </a:cubicBezTo>
                    <a:cubicBezTo>
                      <a:pt x="194" y="137"/>
                      <a:pt x="190" y="136"/>
                      <a:pt x="185" y="135"/>
                    </a:cubicBezTo>
                    <a:cubicBezTo>
                      <a:pt x="185" y="135"/>
                      <a:pt x="185" y="135"/>
                      <a:pt x="184" y="135"/>
                    </a:cubicBezTo>
                    <a:cubicBezTo>
                      <a:pt x="185" y="135"/>
                      <a:pt x="185" y="135"/>
                      <a:pt x="185" y="135"/>
                    </a:cubicBezTo>
                    <a:cubicBezTo>
                      <a:pt x="186" y="141"/>
                      <a:pt x="191" y="142"/>
                      <a:pt x="195" y="142"/>
                    </a:cubicBezTo>
                    <a:cubicBezTo>
                      <a:pt x="195" y="145"/>
                      <a:pt x="193" y="148"/>
                      <a:pt x="191" y="147"/>
                    </a:cubicBezTo>
                    <a:cubicBezTo>
                      <a:pt x="176" y="143"/>
                      <a:pt x="160" y="144"/>
                      <a:pt x="149" y="131"/>
                    </a:cubicBezTo>
                    <a:cubicBezTo>
                      <a:pt x="146" y="129"/>
                      <a:pt x="143" y="128"/>
                      <a:pt x="139" y="128"/>
                    </a:cubicBezTo>
                    <a:cubicBezTo>
                      <a:pt x="139" y="125"/>
                      <a:pt x="138" y="122"/>
                      <a:pt x="135" y="122"/>
                    </a:cubicBezTo>
                    <a:cubicBezTo>
                      <a:pt x="134" y="121"/>
                      <a:pt x="133" y="122"/>
                      <a:pt x="133" y="124"/>
                    </a:cubicBezTo>
                    <a:cubicBezTo>
                      <a:pt x="134" y="127"/>
                      <a:pt x="136" y="128"/>
                      <a:pt x="139" y="128"/>
                    </a:cubicBezTo>
                    <a:cubicBezTo>
                      <a:pt x="139" y="130"/>
                      <a:pt x="147" y="133"/>
                      <a:pt x="139" y="135"/>
                    </a:cubicBezTo>
                    <a:cubicBezTo>
                      <a:pt x="117" y="122"/>
                      <a:pt x="92" y="116"/>
                      <a:pt x="68" y="108"/>
                    </a:cubicBezTo>
                    <a:cubicBezTo>
                      <a:pt x="91" y="119"/>
                      <a:pt x="114" y="131"/>
                      <a:pt x="139" y="135"/>
                    </a:cubicBezTo>
                    <a:cubicBezTo>
                      <a:pt x="148" y="141"/>
                      <a:pt x="157" y="144"/>
                      <a:pt x="167" y="146"/>
                    </a:cubicBezTo>
                    <a:cubicBezTo>
                      <a:pt x="183" y="148"/>
                      <a:pt x="198" y="155"/>
                      <a:pt x="214" y="159"/>
                    </a:cubicBezTo>
                    <a:cubicBezTo>
                      <a:pt x="215" y="163"/>
                      <a:pt x="216" y="166"/>
                      <a:pt x="217" y="169"/>
                    </a:cubicBezTo>
                    <a:cubicBezTo>
                      <a:pt x="212" y="169"/>
                      <a:pt x="207" y="169"/>
                      <a:pt x="202" y="168"/>
                    </a:cubicBezTo>
                    <a:cubicBezTo>
                      <a:pt x="176" y="164"/>
                      <a:pt x="148" y="164"/>
                      <a:pt x="122" y="154"/>
                    </a:cubicBezTo>
                    <a:cubicBezTo>
                      <a:pt x="122" y="154"/>
                      <a:pt x="121" y="153"/>
                      <a:pt x="120" y="153"/>
                    </a:cubicBezTo>
                    <a:cubicBezTo>
                      <a:pt x="120" y="153"/>
                      <a:pt x="119" y="153"/>
                      <a:pt x="119" y="154"/>
                    </a:cubicBezTo>
                    <a:cubicBezTo>
                      <a:pt x="120" y="154"/>
                      <a:pt x="121" y="154"/>
                      <a:pt x="122" y="155"/>
                    </a:cubicBezTo>
                    <a:cubicBezTo>
                      <a:pt x="123" y="163"/>
                      <a:pt x="132" y="160"/>
                      <a:pt x="136" y="164"/>
                    </a:cubicBezTo>
                    <a:cubicBezTo>
                      <a:pt x="134" y="169"/>
                      <a:pt x="127" y="164"/>
                      <a:pt x="126" y="171"/>
                    </a:cubicBezTo>
                    <a:cubicBezTo>
                      <a:pt x="145" y="171"/>
                      <a:pt x="163" y="166"/>
                      <a:pt x="184" y="171"/>
                    </a:cubicBezTo>
                    <a:cubicBezTo>
                      <a:pt x="176" y="175"/>
                      <a:pt x="170" y="178"/>
                      <a:pt x="164" y="181"/>
                    </a:cubicBezTo>
                    <a:cubicBezTo>
                      <a:pt x="166" y="183"/>
                      <a:pt x="167" y="184"/>
                      <a:pt x="169" y="183"/>
                    </a:cubicBezTo>
                    <a:cubicBezTo>
                      <a:pt x="186" y="173"/>
                      <a:pt x="204" y="168"/>
                      <a:pt x="224" y="177"/>
                    </a:cubicBezTo>
                    <a:cubicBezTo>
                      <a:pt x="226" y="177"/>
                      <a:pt x="226" y="179"/>
                      <a:pt x="226" y="181"/>
                    </a:cubicBezTo>
                    <a:close/>
                    <a:moveTo>
                      <a:pt x="130" y="55"/>
                    </a:moveTo>
                    <a:cubicBezTo>
                      <a:pt x="130" y="56"/>
                      <a:pt x="131" y="57"/>
                      <a:pt x="132" y="58"/>
                    </a:cubicBezTo>
                    <a:cubicBezTo>
                      <a:pt x="131" y="60"/>
                      <a:pt x="129" y="60"/>
                      <a:pt x="127" y="60"/>
                    </a:cubicBezTo>
                    <a:cubicBezTo>
                      <a:pt x="126" y="60"/>
                      <a:pt x="126" y="59"/>
                      <a:pt x="125" y="58"/>
                    </a:cubicBezTo>
                    <a:cubicBezTo>
                      <a:pt x="124" y="59"/>
                      <a:pt x="124" y="59"/>
                      <a:pt x="124" y="59"/>
                    </a:cubicBezTo>
                    <a:cubicBezTo>
                      <a:pt x="125" y="60"/>
                      <a:pt x="126" y="60"/>
                      <a:pt x="127" y="60"/>
                    </a:cubicBezTo>
                    <a:cubicBezTo>
                      <a:pt x="127" y="64"/>
                      <a:pt x="130" y="66"/>
                      <a:pt x="133" y="67"/>
                    </a:cubicBezTo>
                    <a:cubicBezTo>
                      <a:pt x="148" y="77"/>
                      <a:pt x="159" y="92"/>
                      <a:pt x="168" y="107"/>
                    </a:cubicBezTo>
                    <a:cubicBezTo>
                      <a:pt x="171" y="111"/>
                      <a:pt x="173" y="115"/>
                      <a:pt x="166" y="116"/>
                    </a:cubicBezTo>
                    <a:cubicBezTo>
                      <a:pt x="166" y="110"/>
                      <a:pt x="161" y="108"/>
                      <a:pt x="156" y="109"/>
                    </a:cubicBezTo>
                    <a:cubicBezTo>
                      <a:pt x="155" y="100"/>
                      <a:pt x="147" y="98"/>
                      <a:pt x="140" y="96"/>
                    </a:cubicBezTo>
                    <a:cubicBezTo>
                      <a:pt x="145" y="101"/>
                      <a:pt x="149" y="107"/>
                      <a:pt x="156" y="109"/>
                    </a:cubicBezTo>
                    <a:cubicBezTo>
                      <a:pt x="157" y="114"/>
                      <a:pt x="161" y="115"/>
                      <a:pt x="166" y="116"/>
                    </a:cubicBezTo>
                    <a:cubicBezTo>
                      <a:pt x="168" y="125"/>
                      <a:pt x="175" y="126"/>
                      <a:pt x="182" y="129"/>
                    </a:cubicBezTo>
                    <a:cubicBezTo>
                      <a:pt x="167" y="107"/>
                      <a:pt x="170" y="79"/>
                      <a:pt x="158" y="57"/>
                    </a:cubicBezTo>
                    <a:cubicBezTo>
                      <a:pt x="157" y="67"/>
                      <a:pt x="164" y="75"/>
                      <a:pt x="162" y="88"/>
                    </a:cubicBezTo>
                    <a:cubicBezTo>
                      <a:pt x="158" y="83"/>
                      <a:pt x="155" y="79"/>
                      <a:pt x="152" y="76"/>
                    </a:cubicBezTo>
                    <a:cubicBezTo>
                      <a:pt x="146" y="69"/>
                      <a:pt x="142" y="61"/>
                      <a:pt x="132" y="58"/>
                    </a:cubicBezTo>
                    <a:cubicBezTo>
                      <a:pt x="131" y="57"/>
                      <a:pt x="130" y="56"/>
                      <a:pt x="130" y="55"/>
                    </a:cubicBezTo>
                    <a:cubicBezTo>
                      <a:pt x="129" y="54"/>
                      <a:pt x="129" y="52"/>
                      <a:pt x="127" y="52"/>
                    </a:cubicBezTo>
                    <a:cubicBezTo>
                      <a:pt x="126" y="52"/>
                      <a:pt x="126" y="52"/>
                      <a:pt x="126" y="52"/>
                    </a:cubicBezTo>
                    <a:cubicBezTo>
                      <a:pt x="126" y="55"/>
                      <a:pt x="128" y="55"/>
                      <a:pt x="130" y="55"/>
                    </a:cubicBezTo>
                    <a:close/>
                    <a:moveTo>
                      <a:pt x="105" y="70"/>
                    </a:moveTo>
                    <a:cubicBezTo>
                      <a:pt x="105" y="68"/>
                      <a:pt x="105" y="67"/>
                      <a:pt x="103" y="66"/>
                    </a:cubicBezTo>
                    <a:cubicBezTo>
                      <a:pt x="103" y="66"/>
                      <a:pt x="102" y="67"/>
                      <a:pt x="102" y="68"/>
                    </a:cubicBezTo>
                    <a:cubicBezTo>
                      <a:pt x="102" y="70"/>
                      <a:pt x="104" y="70"/>
                      <a:pt x="105" y="70"/>
                    </a:cubicBezTo>
                    <a:cubicBezTo>
                      <a:pt x="106" y="71"/>
                      <a:pt x="107" y="73"/>
                      <a:pt x="108" y="75"/>
                    </a:cubicBezTo>
                    <a:cubicBezTo>
                      <a:pt x="91" y="75"/>
                      <a:pt x="77" y="66"/>
                      <a:pt x="61" y="60"/>
                    </a:cubicBezTo>
                    <a:cubicBezTo>
                      <a:pt x="60" y="66"/>
                      <a:pt x="68" y="64"/>
                      <a:pt x="66" y="70"/>
                    </a:cubicBezTo>
                    <a:cubicBezTo>
                      <a:pt x="57" y="70"/>
                      <a:pt x="47" y="70"/>
                      <a:pt x="38" y="70"/>
                    </a:cubicBezTo>
                    <a:cubicBezTo>
                      <a:pt x="37" y="71"/>
                      <a:pt x="37" y="72"/>
                      <a:pt x="37" y="73"/>
                    </a:cubicBezTo>
                    <a:cubicBezTo>
                      <a:pt x="57" y="74"/>
                      <a:pt x="77" y="71"/>
                      <a:pt x="95" y="79"/>
                    </a:cubicBezTo>
                    <a:cubicBezTo>
                      <a:pt x="84" y="79"/>
                      <a:pt x="74" y="80"/>
                      <a:pt x="66" y="88"/>
                    </a:cubicBezTo>
                    <a:cubicBezTo>
                      <a:pt x="89" y="85"/>
                      <a:pt x="113" y="78"/>
                      <a:pt x="136" y="93"/>
                    </a:cubicBezTo>
                    <a:cubicBezTo>
                      <a:pt x="130" y="84"/>
                      <a:pt x="122" y="79"/>
                      <a:pt x="113" y="75"/>
                    </a:cubicBezTo>
                    <a:cubicBezTo>
                      <a:pt x="112" y="70"/>
                      <a:pt x="109" y="70"/>
                      <a:pt x="105" y="70"/>
                    </a:cubicBezTo>
                    <a:close/>
                    <a:moveTo>
                      <a:pt x="79" y="50"/>
                    </a:moveTo>
                    <a:cubicBezTo>
                      <a:pt x="79" y="50"/>
                      <a:pt x="78" y="50"/>
                      <a:pt x="78" y="50"/>
                    </a:cubicBezTo>
                    <a:cubicBezTo>
                      <a:pt x="78" y="50"/>
                      <a:pt x="79" y="50"/>
                      <a:pt x="79" y="51"/>
                    </a:cubicBezTo>
                    <a:cubicBezTo>
                      <a:pt x="80" y="56"/>
                      <a:pt x="83" y="57"/>
                      <a:pt x="88" y="56"/>
                    </a:cubicBezTo>
                    <a:cubicBezTo>
                      <a:pt x="86" y="52"/>
                      <a:pt x="82" y="51"/>
                      <a:pt x="79" y="50"/>
                    </a:cubicBezTo>
                    <a:close/>
                    <a:moveTo>
                      <a:pt x="113" y="151"/>
                    </a:moveTo>
                    <a:cubicBezTo>
                      <a:pt x="114" y="151"/>
                      <a:pt x="114" y="150"/>
                      <a:pt x="115" y="149"/>
                    </a:cubicBezTo>
                    <a:cubicBezTo>
                      <a:pt x="108" y="145"/>
                      <a:pt x="102" y="142"/>
                      <a:pt x="96" y="138"/>
                    </a:cubicBezTo>
                    <a:cubicBezTo>
                      <a:pt x="95" y="137"/>
                      <a:pt x="92" y="138"/>
                      <a:pt x="92" y="140"/>
                    </a:cubicBezTo>
                    <a:cubicBezTo>
                      <a:pt x="92" y="141"/>
                      <a:pt x="93" y="143"/>
                      <a:pt x="94" y="143"/>
                    </a:cubicBezTo>
                    <a:cubicBezTo>
                      <a:pt x="100" y="146"/>
                      <a:pt x="107" y="149"/>
                      <a:pt x="113" y="151"/>
                    </a:cubicBezTo>
                    <a:close/>
                    <a:moveTo>
                      <a:pt x="155" y="52"/>
                    </a:moveTo>
                    <a:cubicBezTo>
                      <a:pt x="154" y="40"/>
                      <a:pt x="154" y="40"/>
                      <a:pt x="142" y="37"/>
                    </a:cubicBezTo>
                    <a:cubicBezTo>
                      <a:pt x="148" y="42"/>
                      <a:pt x="149" y="49"/>
                      <a:pt x="155" y="52"/>
                    </a:cubicBezTo>
                    <a:close/>
                    <a:moveTo>
                      <a:pt x="147" y="193"/>
                    </a:moveTo>
                    <a:cubicBezTo>
                      <a:pt x="154" y="192"/>
                      <a:pt x="158" y="190"/>
                      <a:pt x="161" y="183"/>
                    </a:cubicBezTo>
                    <a:cubicBezTo>
                      <a:pt x="155" y="185"/>
                      <a:pt x="150" y="187"/>
                      <a:pt x="147" y="193"/>
                    </a:cubicBezTo>
                    <a:close/>
                    <a:moveTo>
                      <a:pt x="141" y="200"/>
                    </a:moveTo>
                    <a:cubicBezTo>
                      <a:pt x="137" y="199"/>
                      <a:pt x="135" y="192"/>
                      <a:pt x="128" y="194"/>
                    </a:cubicBezTo>
                    <a:cubicBezTo>
                      <a:pt x="131" y="199"/>
                      <a:pt x="135" y="202"/>
                      <a:pt x="141" y="200"/>
                    </a:cubicBezTo>
                    <a:close/>
                    <a:moveTo>
                      <a:pt x="164" y="44"/>
                    </a:moveTo>
                    <a:cubicBezTo>
                      <a:pt x="166" y="49"/>
                      <a:pt x="167" y="52"/>
                      <a:pt x="172" y="52"/>
                    </a:cubicBezTo>
                    <a:cubicBezTo>
                      <a:pt x="172" y="47"/>
                      <a:pt x="169" y="45"/>
                      <a:pt x="164" y="44"/>
                    </a:cubicBezTo>
                    <a:close/>
                    <a:moveTo>
                      <a:pt x="73" y="45"/>
                    </a:moveTo>
                    <a:cubicBezTo>
                      <a:pt x="72" y="45"/>
                      <a:pt x="72" y="44"/>
                      <a:pt x="71" y="44"/>
                    </a:cubicBezTo>
                    <a:cubicBezTo>
                      <a:pt x="71" y="45"/>
                      <a:pt x="71" y="46"/>
                      <a:pt x="70" y="46"/>
                    </a:cubicBezTo>
                    <a:cubicBezTo>
                      <a:pt x="71" y="46"/>
                      <a:pt x="72" y="47"/>
                      <a:pt x="72" y="47"/>
                    </a:cubicBezTo>
                    <a:cubicBezTo>
                      <a:pt x="73" y="47"/>
                      <a:pt x="73" y="46"/>
                      <a:pt x="73" y="45"/>
                    </a:cubicBezTo>
                    <a:close/>
                    <a:moveTo>
                      <a:pt x="95" y="62"/>
                    </a:moveTo>
                    <a:cubicBezTo>
                      <a:pt x="95" y="62"/>
                      <a:pt x="96" y="62"/>
                      <a:pt x="96" y="62"/>
                    </a:cubicBezTo>
                    <a:cubicBezTo>
                      <a:pt x="96" y="62"/>
                      <a:pt x="96" y="61"/>
                      <a:pt x="96" y="61"/>
                    </a:cubicBezTo>
                    <a:cubicBezTo>
                      <a:pt x="96" y="61"/>
                      <a:pt x="96" y="61"/>
                      <a:pt x="95" y="61"/>
                    </a:cubicBezTo>
                    <a:cubicBezTo>
                      <a:pt x="95" y="61"/>
                      <a:pt x="95" y="61"/>
                      <a:pt x="95" y="6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3" name="Freeform 462">
                <a:extLst>
                  <a:ext uri="{FF2B5EF4-FFF2-40B4-BE49-F238E27FC236}">
                    <a16:creationId xmlns:a16="http://schemas.microsoft.com/office/drawing/2014/main" id="{D428858A-7550-7E0D-C9E0-A400E3336CCF}"/>
                  </a:ext>
                </a:extLst>
              </p:cNvPr>
              <p:cNvSpPr>
                <a:spLocks noEditPoints="1"/>
              </p:cNvSpPr>
              <p:nvPr/>
            </p:nvSpPr>
            <p:spPr bwMode="auto">
              <a:xfrm>
                <a:off x="5185" y="1899"/>
                <a:ext cx="289" cy="366"/>
              </a:xfrm>
              <a:custGeom>
                <a:avLst/>
                <a:gdLst>
                  <a:gd name="T0" fmla="*/ 13 w 254"/>
                  <a:gd name="T1" fmla="*/ 226 h 323"/>
                  <a:gd name="T2" fmla="*/ 77 w 254"/>
                  <a:gd name="T3" fmla="*/ 76 h 323"/>
                  <a:gd name="T4" fmla="*/ 200 w 254"/>
                  <a:gd name="T5" fmla="*/ 55 h 323"/>
                  <a:gd name="T6" fmla="*/ 138 w 254"/>
                  <a:gd name="T7" fmla="*/ 149 h 323"/>
                  <a:gd name="T8" fmla="*/ 139 w 254"/>
                  <a:gd name="T9" fmla="*/ 152 h 323"/>
                  <a:gd name="T10" fmla="*/ 145 w 254"/>
                  <a:gd name="T11" fmla="*/ 159 h 323"/>
                  <a:gd name="T12" fmla="*/ 20 w 254"/>
                  <a:gd name="T13" fmla="*/ 247 h 323"/>
                  <a:gd name="T14" fmla="*/ 0 w 254"/>
                  <a:gd name="T15" fmla="*/ 320 h 323"/>
                  <a:gd name="T16" fmla="*/ 112 w 254"/>
                  <a:gd name="T17" fmla="*/ 148 h 323"/>
                  <a:gd name="T18" fmla="*/ 109 w 254"/>
                  <a:gd name="T19" fmla="*/ 144 h 323"/>
                  <a:gd name="T20" fmla="*/ 134 w 254"/>
                  <a:gd name="T21" fmla="*/ 126 h 323"/>
                  <a:gd name="T22" fmla="*/ 128 w 254"/>
                  <a:gd name="T23" fmla="*/ 129 h 323"/>
                  <a:gd name="T24" fmla="*/ 107 w 254"/>
                  <a:gd name="T25" fmla="*/ 146 h 323"/>
                  <a:gd name="T26" fmla="*/ 61 w 254"/>
                  <a:gd name="T27" fmla="*/ 177 h 323"/>
                  <a:gd name="T28" fmla="*/ 30 w 254"/>
                  <a:gd name="T29" fmla="*/ 191 h 323"/>
                  <a:gd name="T30" fmla="*/ 20 w 254"/>
                  <a:gd name="T31" fmla="*/ 212 h 323"/>
                  <a:gd name="T32" fmla="*/ 112 w 254"/>
                  <a:gd name="T33" fmla="*/ 148 h 323"/>
                  <a:gd name="T34" fmla="*/ 122 w 254"/>
                  <a:gd name="T35" fmla="*/ 145 h 323"/>
                  <a:gd name="T36" fmla="*/ 119 w 254"/>
                  <a:gd name="T37" fmla="*/ 146 h 323"/>
                  <a:gd name="T38" fmla="*/ 154 w 254"/>
                  <a:gd name="T39" fmla="*/ 78 h 323"/>
                  <a:gd name="T40" fmla="*/ 150 w 254"/>
                  <a:gd name="T41" fmla="*/ 81 h 323"/>
                  <a:gd name="T42" fmla="*/ 124 w 254"/>
                  <a:gd name="T43" fmla="*/ 105 h 323"/>
                  <a:gd name="T44" fmla="*/ 99 w 254"/>
                  <a:gd name="T45" fmla="*/ 121 h 323"/>
                  <a:gd name="T46" fmla="*/ 124 w 254"/>
                  <a:gd name="T47" fmla="*/ 105 h 323"/>
                  <a:gd name="T48" fmla="*/ 194 w 254"/>
                  <a:gd name="T49" fmla="*/ 77 h 323"/>
                  <a:gd name="T50" fmla="*/ 148 w 254"/>
                  <a:gd name="T51" fmla="*/ 83 h 323"/>
                  <a:gd name="T52" fmla="*/ 116 w 254"/>
                  <a:gd name="T53" fmla="*/ 57 h 323"/>
                  <a:gd name="T54" fmla="*/ 109 w 254"/>
                  <a:gd name="T55" fmla="*/ 69 h 323"/>
                  <a:gd name="T56" fmla="*/ 114 w 254"/>
                  <a:gd name="T57" fmla="*/ 80 h 323"/>
                  <a:gd name="T58" fmla="*/ 167 w 254"/>
                  <a:gd name="T59" fmla="*/ 40 h 323"/>
                  <a:gd name="T60" fmla="*/ 191 w 254"/>
                  <a:gd name="T61" fmla="*/ 38 h 323"/>
                  <a:gd name="T62" fmla="*/ 174 w 254"/>
                  <a:gd name="T63" fmla="*/ 37 h 323"/>
                  <a:gd name="T64" fmla="*/ 198 w 254"/>
                  <a:gd name="T65" fmla="*/ 23 h 323"/>
                  <a:gd name="T66" fmla="*/ 167 w 254"/>
                  <a:gd name="T67" fmla="*/ 37 h 323"/>
                  <a:gd name="T68" fmla="*/ 126 w 254"/>
                  <a:gd name="T69" fmla="*/ 66 h 323"/>
                  <a:gd name="T70" fmla="*/ 109 w 254"/>
                  <a:gd name="T71" fmla="*/ 69 h 323"/>
                  <a:gd name="T72" fmla="*/ 116 w 254"/>
                  <a:gd name="T73" fmla="*/ 57 h 323"/>
                  <a:gd name="T74" fmla="*/ 116 w 254"/>
                  <a:gd name="T75" fmla="*/ 57 h 323"/>
                  <a:gd name="T76" fmla="*/ 60 w 254"/>
                  <a:gd name="T77" fmla="*/ 142 h 323"/>
                  <a:gd name="T78" fmla="*/ 66 w 254"/>
                  <a:gd name="T79" fmla="*/ 113 h 323"/>
                  <a:gd name="T80" fmla="*/ 42 w 254"/>
                  <a:gd name="T81" fmla="*/ 168 h 323"/>
                  <a:gd name="T82" fmla="*/ 73 w 254"/>
                  <a:gd name="T83" fmla="*/ 139 h 323"/>
                  <a:gd name="T84" fmla="*/ 76 w 254"/>
                  <a:gd name="T85" fmla="*/ 135 h 323"/>
                  <a:gd name="T86" fmla="*/ 97 w 254"/>
                  <a:gd name="T87" fmla="*/ 82 h 323"/>
                  <a:gd name="T88" fmla="*/ 97 w 254"/>
                  <a:gd name="T89" fmla="*/ 82 h 323"/>
                  <a:gd name="T90" fmla="*/ 108 w 254"/>
                  <a:gd name="T91" fmla="*/ 172 h 323"/>
                  <a:gd name="T92" fmla="*/ 39 w 254"/>
                  <a:gd name="T93" fmla="*/ 174 h 323"/>
                  <a:gd name="T94" fmla="*/ 39 w 254"/>
                  <a:gd name="T95" fmla="*/ 174 h 323"/>
                  <a:gd name="T96" fmla="*/ 128 w 254"/>
                  <a:gd name="T97" fmla="*/ 143 h 323"/>
                  <a:gd name="T98" fmla="*/ 127 w 254"/>
                  <a:gd name="T99" fmla="*/ 140 h 323"/>
                  <a:gd name="T100" fmla="*/ 206 w 254"/>
                  <a:gd name="T101" fmla="*/ 16 h 323"/>
                  <a:gd name="T102" fmla="*/ 206 w 254"/>
                  <a:gd name="T103" fmla="*/ 20 h 323"/>
                  <a:gd name="T104" fmla="*/ 70 w 254"/>
                  <a:gd name="T105" fmla="*/ 130 h 323"/>
                  <a:gd name="T106" fmla="*/ 65 w 254"/>
                  <a:gd name="T107" fmla="*/ 130 h 323"/>
                  <a:gd name="T108" fmla="*/ 70 w 254"/>
                  <a:gd name="T109" fmla="*/ 130 h 323"/>
                  <a:gd name="T110" fmla="*/ 95 w 254"/>
                  <a:gd name="T111" fmla="*/ 121 h 323"/>
                  <a:gd name="T112" fmla="*/ 94 w 254"/>
                  <a:gd name="T113" fmla="*/ 123 h 323"/>
                  <a:gd name="T114" fmla="*/ 142 w 254"/>
                  <a:gd name="T115" fmla="*/ 119 h 323"/>
                  <a:gd name="T116" fmla="*/ 139 w 254"/>
                  <a:gd name="T117" fmla="*/ 120 h 323"/>
                  <a:gd name="T118" fmla="*/ 142 w 254"/>
                  <a:gd name="T119" fmla="*/ 119 h 323"/>
                  <a:gd name="T120" fmla="*/ 121 w 254"/>
                  <a:gd name="T121" fmla="*/ 50 h 323"/>
                  <a:gd name="T122" fmla="*/ 122 w 254"/>
                  <a:gd name="T123" fmla="*/ 51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4" h="323">
                    <a:moveTo>
                      <a:pt x="0" y="320"/>
                    </a:moveTo>
                    <a:cubicBezTo>
                      <a:pt x="0" y="288"/>
                      <a:pt x="4" y="257"/>
                      <a:pt x="13" y="226"/>
                    </a:cubicBezTo>
                    <a:cubicBezTo>
                      <a:pt x="17" y="225"/>
                      <a:pt x="18" y="224"/>
                      <a:pt x="14" y="221"/>
                    </a:cubicBezTo>
                    <a:cubicBezTo>
                      <a:pt x="19" y="165"/>
                      <a:pt x="40" y="117"/>
                      <a:pt x="77" y="76"/>
                    </a:cubicBezTo>
                    <a:cubicBezTo>
                      <a:pt x="123" y="25"/>
                      <a:pt x="182" y="0"/>
                      <a:pt x="254" y="0"/>
                    </a:cubicBezTo>
                    <a:cubicBezTo>
                      <a:pt x="236" y="21"/>
                      <a:pt x="220" y="39"/>
                      <a:pt x="200" y="55"/>
                    </a:cubicBezTo>
                    <a:cubicBezTo>
                      <a:pt x="207" y="55"/>
                      <a:pt x="213" y="54"/>
                      <a:pt x="219" y="53"/>
                    </a:cubicBezTo>
                    <a:cubicBezTo>
                      <a:pt x="206" y="98"/>
                      <a:pt x="180" y="130"/>
                      <a:pt x="138" y="149"/>
                    </a:cubicBezTo>
                    <a:cubicBezTo>
                      <a:pt x="136" y="150"/>
                      <a:pt x="134" y="150"/>
                      <a:pt x="133" y="153"/>
                    </a:cubicBezTo>
                    <a:cubicBezTo>
                      <a:pt x="135" y="153"/>
                      <a:pt x="137" y="152"/>
                      <a:pt x="139" y="152"/>
                    </a:cubicBezTo>
                    <a:cubicBezTo>
                      <a:pt x="141" y="152"/>
                      <a:pt x="142" y="151"/>
                      <a:pt x="144" y="151"/>
                    </a:cubicBezTo>
                    <a:cubicBezTo>
                      <a:pt x="144" y="154"/>
                      <a:pt x="145" y="156"/>
                      <a:pt x="145" y="159"/>
                    </a:cubicBezTo>
                    <a:cubicBezTo>
                      <a:pt x="122" y="188"/>
                      <a:pt x="92" y="207"/>
                      <a:pt x="55" y="214"/>
                    </a:cubicBezTo>
                    <a:cubicBezTo>
                      <a:pt x="26" y="219"/>
                      <a:pt x="26" y="219"/>
                      <a:pt x="20" y="247"/>
                    </a:cubicBezTo>
                    <a:cubicBezTo>
                      <a:pt x="15" y="270"/>
                      <a:pt x="12" y="293"/>
                      <a:pt x="13" y="317"/>
                    </a:cubicBezTo>
                    <a:cubicBezTo>
                      <a:pt x="8" y="317"/>
                      <a:pt x="5" y="323"/>
                      <a:pt x="0" y="320"/>
                    </a:cubicBezTo>
                    <a:close/>
                    <a:moveTo>
                      <a:pt x="119" y="146"/>
                    </a:moveTo>
                    <a:cubicBezTo>
                      <a:pt x="116" y="146"/>
                      <a:pt x="113" y="146"/>
                      <a:pt x="112" y="148"/>
                    </a:cubicBezTo>
                    <a:cubicBezTo>
                      <a:pt x="110" y="148"/>
                      <a:pt x="108" y="148"/>
                      <a:pt x="107" y="146"/>
                    </a:cubicBezTo>
                    <a:cubicBezTo>
                      <a:pt x="108" y="145"/>
                      <a:pt x="108" y="144"/>
                      <a:pt x="109" y="144"/>
                    </a:cubicBezTo>
                    <a:cubicBezTo>
                      <a:pt x="117" y="141"/>
                      <a:pt x="125" y="137"/>
                      <a:pt x="129" y="129"/>
                    </a:cubicBezTo>
                    <a:cubicBezTo>
                      <a:pt x="131" y="129"/>
                      <a:pt x="133" y="129"/>
                      <a:pt x="134" y="126"/>
                    </a:cubicBezTo>
                    <a:cubicBezTo>
                      <a:pt x="134" y="126"/>
                      <a:pt x="133" y="125"/>
                      <a:pt x="133" y="125"/>
                    </a:cubicBezTo>
                    <a:cubicBezTo>
                      <a:pt x="129" y="124"/>
                      <a:pt x="129" y="127"/>
                      <a:pt x="128" y="129"/>
                    </a:cubicBezTo>
                    <a:cubicBezTo>
                      <a:pt x="120" y="132"/>
                      <a:pt x="112" y="134"/>
                      <a:pt x="109" y="144"/>
                    </a:cubicBezTo>
                    <a:cubicBezTo>
                      <a:pt x="108" y="144"/>
                      <a:pt x="108" y="145"/>
                      <a:pt x="107" y="146"/>
                    </a:cubicBezTo>
                    <a:cubicBezTo>
                      <a:pt x="88" y="151"/>
                      <a:pt x="75" y="165"/>
                      <a:pt x="61" y="177"/>
                    </a:cubicBezTo>
                    <a:cubicBezTo>
                      <a:pt x="61" y="177"/>
                      <a:pt x="61" y="177"/>
                      <a:pt x="61" y="177"/>
                    </a:cubicBezTo>
                    <a:cubicBezTo>
                      <a:pt x="56" y="178"/>
                      <a:pt x="53" y="181"/>
                      <a:pt x="49" y="183"/>
                    </a:cubicBezTo>
                    <a:cubicBezTo>
                      <a:pt x="43" y="186"/>
                      <a:pt x="40" y="197"/>
                      <a:pt x="30" y="191"/>
                    </a:cubicBezTo>
                    <a:cubicBezTo>
                      <a:pt x="29" y="191"/>
                      <a:pt x="28" y="192"/>
                      <a:pt x="27" y="193"/>
                    </a:cubicBezTo>
                    <a:cubicBezTo>
                      <a:pt x="25" y="199"/>
                      <a:pt x="23" y="206"/>
                      <a:pt x="20" y="212"/>
                    </a:cubicBezTo>
                    <a:cubicBezTo>
                      <a:pt x="34" y="191"/>
                      <a:pt x="62" y="189"/>
                      <a:pt x="78" y="171"/>
                    </a:cubicBezTo>
                    <a:cubicBezTo>
                      <a:pt x="86" y="161"/>
                      <a:pt x="102" y="158"/>
                      <a:pt x="112" y="148"/>
                    </a:cubicBezTo>
                    <a:cubicBezTo>
                      <a:pt x="114" y="148"/>
                      <a:pt x="117" y="149"/>
                      <a:pt x="119" y="146"/>
                    </a:cubicBezTo>
                    <a:cubicBezTo>
                      <a:pt x="120" y="146"/>
                      <a:pt x="121" y="145"/>
                      <a:pt x="122" y="145"/>
                    </a:cubicBezTo>
                    <a:cubicBezTo>
                      <a:pt x="122" y="145"/>
                      <a:pt x="122" y="144"/>
                      <a:pt x="121" y="144"/>
                    </a:cubicBezTo>
                    <a:cubicBezTo>
                      <a:pt x="121" y="145"/>
                      <a:pt x="120" y="145"/>
                      <a:pt x="119" y="146"/>
                    </a:cubicBezTo>
                    <a:close/>
                    <a:moveTo>
                      <a:pt x="150" y="81"/>
                    </a:moveTo>
                    <a:cubicBezTo>
                      <a:pt x="152" y="80"/>
                      <a:pt x="154" y="80"/>
                      <a:pt x="154" y="78"/>
                    </a:cubicBezTo>
                    <a:cubicBezTo>
                      <a:pt x="154" y="78"/>
                      <a:pt x="153" y="77"/>
                      <a:pt x="153" y="77"/>
                    </a:cubicBezTo>
                    <a:cubicBezTo>
                      <a:pt x="151" y="77"/>
                      <a:pt x="151" y="79"/>
                      <a:pt x="150" y="81"/>
                    </a:cubicBezTo>
                    <a:cubicBezTo>
                      <a:pt x="149" y="82"/>
                      <a:pt x="149" y="82"/>
                      <a:pt x="148" y="83"/>
                    </a:cubicBezTo>
                    <a:cubicBezTo>
                      <a:pt x="139" y="89"/>
                      <a:pt x="128" y="93"/>
                      <a:pt x="124" y="105"/>
                    </a:cubicBezTo>
                    <a:cubicBezTo>
                      <a:pt x="121" y="105"/>
                      <a:pt x="118" y="105"/>
                      <a:pt x="116" y="107"/>
                    </a:cubicBezTo>
                    <a:cubicBezTo>
                      <a:pt x="110" y="109"/>
                      <a:pt x="102" y="109"/>
                      <a:pt x="99" y="121"/>
                    </a:cubicBezTo>
                    <a:cubicBezTo>
                      <a:pt x="107" y="115"/>
                      <a:pt x="114" y="115"/>
                      <a:pt x="116" y="107"/>
                    </a:cubicBezTo>
                    <a:cubicBezTo>
                      <a:pt x="119" y="107"/>
                      <a:pt x="122" y="108"/>
                      <a:pt x="124" y="105"/>
                    </a:cubicBezTo>
                    <a:cubicBezTo>
                      <a:pt x="149" y="94"/>
                      <a:pt x="175" y="83"/>
                      <a:pt x="204" y="79"/>
                    </a:cubicBezTo>
                    <a:cubicBezTo>
                      <a:pt x="199" y="75"/>
                      <a:pt x="197" y="77"/>
                      <a:pt x="194" y="77"/>
                    </a:cubicBezTo>
                    <a:cubicBezTo>
                      <a:pt x="180" y="77"/>
                      <a:pt x="167" y="85"/>
                      <a:pt x="154" y="87"/>
                    </a:cubicBezTo>
                    <a:cubicBezTo>
                      <a:pt x="150" y="87"/>
                      <a:pt x="148" y="87"/>
                      <a:pt x="148" y="83"/>
                    </a:cubicBezTo>
                    <a:cubicBezTo>
                      <a:pt x="149" y="82"/>
                      <a:pt x="149" y="82"/>
                      <a:pt x="150" y="81"/>
                    </a:cubicBezTo>
                    <a:close/>
                    <a:moveTo>
                      <a:pt x="116" y="57"/>
                    </a:moveTo>
                    <a:cubicBezTo>
                      <a:pt x="113" y="58"/>
                      <a:pt x="112" y="60"/>
                      <a:pt x="112" y="64"/>
                    </a:cubicBezTo>
                    <a:cubicBezTo>
                      <a:pt x="110" y="65"/>
                      <a:pt x="109" y="67"/>
                      <a:pt x="109" y="69"/>
                    </a:cubicBezTo>
                    <a:cubicBezTo>
                      <a:pt x="104" y="69"/>
                      <a:pt x="99" y="72"/>
                      <a:pt x="101" y="77"/>
                    </a:cubicBezTo>
                    <a:cubicBezTo>
                      <a:pt x="102" y="79"/>
                      <a:pt x="107" y="86"/>
                      <a:pt x="114" y="80"/>
                    </a:cubicBezTo>
                    <a:cubicBezTo>
                      <a:pt x="119" y="76"/>
                      <a:pt x="125" y="74"/>
                      <a:pt x="126" y="66"/>
                    </a:cubicBezTo>
                    <a:cubicBezTo>
                      <a:pt x="142" y="60"/>
                      <a:pt x="156" y="53"/>
                      <a:pt x="167" y="40"/>
                    </a:cubicBezTo>
                    <a:cubicBezTo>
                      <a:pt x="168" y="45"/>
                      <a:pt x="171" y="45"/>
                      <a:pt x="175" y="43"/>
                    </a:cubicBezTo>
                    <a:cubicBezTo>
                      <a:pt x="180" y="41"/>
                      <a:pt x="186" y="39"/>
                      <a:pt x="191" y="38"/>
                    </a:cubicBezTo>
                    <a:cubicBezTo>
                      <a:pt x="198" y="36"/>
                      <a:pt x="205" y="36"/>
                      <a:pt x="211" y="30"/>
                    </a:cubicBezTo>
                    <a:cubicBezTo>
                      <a:pt x="199" y="32"/>
                      <a:pt x="187" y="35"/>
                      <a:pt x="174" y="37"/>
                    </a:cubicBezTo>
                    <a:cubicBezTo>
                      <a:pt x="174" y="37"/>
                      <a:pt x="174" y="36"/>
                      <a:pt x="174" y="36"/>
                    </a:cubicBezTo>
                    <a:cubicBezTo>
                      <a:pt x="182" y="31"/>
                      <a:pt x="190" y="27"/>
                      <a:pt x="198" y="23"/>
                    </a:cubicBezTo>
                    <a:cubicBezTo>
                      <a:pt x="197" y="22"/>
                      <a:pt x="197" y="21"/>
                      <a:pt x="196" y="20"/>
                    </a:cubicBezTo>
                    <a:cubicBezTo>
                      <a:pt x="186" y="25"/>
                      <a:pt x="174" y="26"/>
                      <a:pt x="167" y="37"/>
                    </a:cubicBezTo>
                    <a:cubicBezTo>
                      <a:pt x="160" y="34"/>
                      <a:pt x="155" y="36"/>
                      <a:pt x="150" y="43"/>
                    </a:cubicBezTo>
                    <a:cubicBezTo>
                      <a:pt x="144" y="52"/>
                      <a:pt x="131" y="55"/>
                      <a:pt x="126" y="66"/>
                    </a:cubicBezTo>
                    <a:cubicBezTo>
                      <a:pt x="121" y="66"/>
                      <a:pt x="119" y="70"/>
                      <a:pt x="115" y="72"/>
                    </a:cubicBezTo>
                    <a:cubicBezTo>
                      <a:pt x="111" y="74"/>
                      <a:pt x="110" y="72"/>
                      <a:pt x="109" y="69"/>
                    </a:cubicBezTo>
                    <a:cubicBezTo>
                      <a:pt x="111" y="68"/>
                      <a:pt x="112" y="66"/>
                      <a:pt x="112" y="64"/>
                    </a:cubicBezTo>
                    <a:cubicBezTo>
                      <a:pt x="115" y="62"/>
                      <a:pt x="116" y="60"/>
                      <a:pt x="116" y="57"/>
                    </a:cubicBezTo>
                    <a:cubicBezTo>
                      <a:pt x="117" y="56"/>
                      <a:pt x="117" y="56"/>
                      <a:pt x="117" y="55"/>
                    </a:cubicBezTo>
                    <a:cubicBezTo>
                      <a:pt x="117" y="56"/>
                      <a:pt x="117" y="56"/>
                      <a:pt x="116" y="57"/>
                    </a:cubicBezTo>
                    <a:close/>
                    <a:moveTo>
                      <a:pt x="73" y="139"/>
                    </a:moveTo>
                    <a:cubicBezTo>
                      <a:pt x="68" y="137"/>
                      <a:pt x="65" y="146"/>
                      <a:pt x="60" y="142"/>
                    </a:cubicBezTo>
                    <a:cubicBezTo>
                      <a:pt x="53" y="136"/>
                      <a:pt x="59" y="131"/>
                      <a:pt x="61" y="126"/>
                    </a:cubicBezTo>
                    <a:cubicBezTo>
                      <a:pt x="62" y="121"/>
                      <a:pt x="64" y="117"/>
                      <a:pt x="66" y="113"/>
                    </a:cubicBezTo>
                    <a:cubicBezTo>
                      <a:pt x="68" y="109"/>
                      <a:pt x="68" y="105"/>
                      <a:pt x="64" y="102"/>
                    </a:cubicBezTo>
                    <a:cubicBezTo>
                      <a:pt x="56" y="124"/>
                      <a:pt x="49" y="146"/>
                      <a:pt x="42" y="168"/>
                    </a:cubicBezTo>
                    <a:cubicBezTo>
                      <a:pt x="43" y="169"/>
                      <a:pt x="44" y="170"/>
                      <a:pt x="45" y="170"/>
                    </a:cubicBezTo>
                    <a:cubicBezTo>
                      <a:pt x="53" y="158"/>
                      <a:pt x="67" y="153"/>
                      <a:pt x="73" y="139"/>
                    </a:cubicBezTo>
                    <a:cubicBezTo>
                      <a:pt x="75" y="138"/>
                      <a:pt x="77" y="138"/>
                      <a:pt x="77" y="136"/>
                    </a:cubicBezTo>
                    <a:cubicBezTo>
                      <a:pt x="77" y="136"/>
                      <a:pt x="76" y="135"/>
                      <a:pt x="76" y="135"/>
                    </a:cubicBezTo>
                    <a:cubicBezTo>
                      <a:pt x="73" y="135"/>
                      <a:pt x="73" y="137"/>
                      <a:pt x="73" y="139"/>
                    </a:cubicBezTo>
                    <a:close/>
                    <a:moveTo>
                      <a:pt x="97" y="82"/>
                    </a:moveTo>
                    <a:cubicBezTo>
                      <a:pt x="91" y="99"/>
                      <a:pt x="78" y="109"/>
                      <a:pt x="72" y="123"/>
                    </a:cubicBezTo>
                    <a:cubicBezTo>
                      <a:pt x="87" y="113"/>
                      <a:pt x="101" y="91"/>
                      <a:pt x="97" y="82"/>
                    </a:cubicBezTo>
                    <a:close/>
                    <a:moveTo>
                      <a:pt x="77" y="178"/>
                    </a:moveTo>
                    <a:cubicBezTo>
                      <a:pt x="87" y="177"/>
                      <a:pt x="98" y="178"/>
                      <a:pt x="108" y="172"/>
                    </a:cubicBezTo>
                    <a:cubicBezTo>
                      <a:pt x="97" y="171"/>
                      <a:pt x="86" y="172"/>
                      <a:pt x="77" y="178"/>
                    </a:cubicBezTo>
                    <a:close/>
                    <a:moveTo>
                      <a:pt x="39" y="174"/>
                    </a:moveTo>
                    <a:cubicBezTo>
                      <a:pt x="37" y="177"/>
                      <a:pt x="32" y="180"/>
                      <a:pt x="34" y="187"/>
                    </a:cubicBezTo>
                    <a:cubicBezTo>
                      <a:pt x="38" y="183"/>
                      <a:pt x="40" y="179"/>
                      <a:pt x="39" y="174"/>
                    </a:cubicBezTo>
                    <a:close/>
                    <a:moveTo>
                      <a:pt x="127" y="140"/>
                    </a:moveTo>
                    <a:cubicBezTo>
                      <a:pt x="127" y="141"/>
                      <a:pt x="128" y="142"/>
                      <a:pt x="128" y="143"/>
                    </a:cubicBezTo>
                    <a:cubicBezTo>
                      <a:pt x="132" y="141"/>
                      <a:pt x="136" y="142"/>
                      <a:pt x="140" y="137"/>
                    </a:cubicBezTo>
                    <a:cubicBezTo>
                      <a:pt x="135" y="138"/>
                      <a:pt x="131" y="139"/>
                      <a:pt x="127" y="140"/>
                    </a:cubicBezTo>
                    <a:close/>
                    <a:moveTo>
                      <a:pt x="209" y="18"/>
                    </a:moveTo>
                    <a:cubicBezTo>
                      <a:pt x="210" y="16"/>
                      <a:pt x="208" y="16"/>
                      <a:pt x="206" y="16"/>
                    </a:cubicBezTo>
                    <a:cubicBezTo>
                      <a:pt x="205" y="16"/>
                      <a:pt x="203" y="17"/>
                      <a:pt x="203" y="18"/>
                    </a:cubicBezTo>
                    <a:cubicBezTo>
                      <a:pt x="202" y="20"/>
                      <a:pt x="204" y="20"/>
                      <a:pt x="206" y="20"/>
                    </a:cubicBezTo>
                    <a:cubicBezTo>
                      <a:pt x="207" y="20"/>
                      <a:pt x="209" y="20"/>
                      <a:pt x="209" y="18"/>
                    </a:cubicBezTo>
                    <a:close/>
                    <a:moveTo>
                      <a:pt x="70" y="130"/>
                    </a:moveTo>
                    <a:cubicBezTo>
                      <a:pt x="69" y="129"/>
                      <a:pt x="68" y="128"/>
                      <a:pt x="68" y="128"/>
                    </a:cubicBezTo>
                    <a:cubicBezTo>
                      <a:pt x="67" y="128"/>
                      <a:pt x="65" y="129"/>
                      <a:pt x="65" y="130"/>
                    </a:cubicBezTo>
                    <a:cubicBezTo>
                      <a:pt x="64" y="131"/>
                      <a:pt x="64" y="133"/>
                      <a:pt x="66" y="133"/>
                    </a:cubicBezTo>
                    <a:cubicBezTo>
                      <a:pt x="68" y="133"/>
                      <a:pt x="69" y="131"/>
                      <a:pt x="70" y="130"/>
                    </a:cubicBezTo>
                    <a:close/>
                    <a:moveTo>
                      <a:pt x="96" y="122"/>
                    </a:moveTo>
                    <a:cubicBezTo>
                      <a:pt x="96" y="122"/>
                      <a:pt x="96" y="121"/>
                      <a:pt x="95" y="121"/>
                    </a:cubicBezTo>
                    <a:cubicBezTo>
                      <a:pt x="95" y="120"/>
                      <a:pt x="94" y="121"/>
                      <a:pt x="93" y="121"/>
                    </a:cubicBezTo>
                    <a:cubicBezTo>
                      <a:pt x="94" y="122"/>
                      <a:pt x="94" y="123"/>
                      <a:pt x="94" y="123"/>
                    </a:cubicBezTo>
                    <a:cubicBezTo>
                      <a:pt x="95" y="123"/>
                      <a:pt x="95" y="123"/>
                      <a:pt x="96" y="122"/>
                    </a:cubicBezTo>
                    <a:close/>
                    <a:moveTo>
                      <a:pt x="142" y="119"/>
                    </a:moveTo>
                    <a:cubicBezTo>
                      <a:pt x="141" y="118"/>
                      <a:pt x="141" y="118"/>
                      <a:pt x="140" y="118"/>
                    </a:cubicBezTo>
                    <a:cubicBezTo>
                      <a:pt x="140" y="118"/>
                      <a:pt x="139" y="119"/>
                      <a:pt x="139" y="120"/>
                    </a:cubicBezTo>
                    <a:cubicBezTo>
                      <a:pt x="140" y="120"/>
                      <a:pt x="141" y="121"/>
                      <a:pt x="141" y="121"/>
                    </a:cubicBezTo>
                    <a:cubicBezTo>
                      <a:pt x="142" y="120"/>
                      <a:pt x="142" y="119"/>
                      <a:pt x="142" y="119"/>
                    </a:cubicBezTo>
                    <a:close/>
                    <a:moveTo>
                      <a:pt x="122" y="50"/>
                    </a:moveTo>
                    <a:cubicBezTo>
                      <a:pt x="121" y="50"/>
                      <a:pt x="121" y="50"/>
                      <a:pt x="121" y="50"/>
                    </a:cubicBezTo>
                    <a:cubicBezTo>
                      <a:pt x="121" y="50"/>
                      <a:pt x="121" y="51"/>
                      <a:pt x="121" y="51"/>
                    </a:cubicBezTo>
                    <a:cubicBezTo>
                      <a:pt x="121" y="51"/>
                      <a:pt x="122" y="51"/>
                      <a:pt x="122" y="51"/>
                    </a:cubicBezTo>
                    <a:cubicBezTo>
                      <a:pt x="122" y="51"/>
                      <a:pt x="122" y="50"/>
                      <a:pt x="122" y="5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4" name="Freeform 463">
                <a:extLst>
                  <a:ext uri="{FF2B5EF4-FFF2-40B4-BE49-F238E27FC236}">
                    <a16:creationId xmlns:a16="http://schemas.microsoft.com/office/drawing/2014/main" id="{9E0F2B89-EEC7-DE75-74E6-B12BE80D6CB3}"/>
                  </a:ext>
                </a:extLst>
              </p:cNvPr>
              <p:cNvSpPr>
                <a:spLocks noEditPoints="1"/>
              </p:cNvSpPr>
              <p:nvPr/>
            </p:nvSpPr>
            <p:spPr bwMode="auto">
              <a:xfrm>
                <a:off x="5164" y="1713"/>
                <a:ext cx="227" cy="212"/>
              </a:xfrm>
              <a:custGeom>
                <a:avLst/>
                <a:gdLst>
                  <a:gd name="T0" fmla="*/ 55 w 200"/>
                  <a:gd name="T1" fmla="*/ 151 h 187"/>
                  <a:gd name="T2" fmla="*/ 50 w 200"/>
                  <a:gd name="T3" fmla="*/ 136 h 187"/>
                  <a:gd name="T4" fmla="*/ 44 w 200"/>
                  <a:gd name="T5" fmla="*/ 136 h 187"/>
                  <a:gd name="T6" fmla="*/ 32 w 200"/>
                  <a:gd name="T7" fmla="*/ 134 h 187"/>
                  <a:gd name="T8" fmla="*/ 139 w 200"/>
                  <a:gd name="T9" fmla="*/ 92 h 187"/>
                  <a:gd name="T10" fmla="*/ 115 w 200"/>
                  <a:gd name="T11" fmla="*/ 96 h 187"/>
                  <a:gd name="T12" fmla="*/ 49 w 200"/>
                  <a:gd name="T13" fmla="*/ 109 h 187"/>
                  <a:gd name="T14" fmla="*/ 32 w 200"/>
                  <a:gd name="T15" fmla="*/ 104 h 187"/>
                  <a:gd name="T16" fmla="*/ 29 w 200"/>
                  <a:gd name="T17" fmla="*/ 68 h 187"/>
                  <a:gd name="T18" fmla="*/ 0 w 200"/>
                  <a:gd name="T19" fmla="*/ 73 h 187"/>
                  <a:gd name="T20" fmla="*/ 93 w 200"/>
                  <a:gd name="T21" fmla="*/ 9 h 187"/>
                  <a:gd name="T22" fmla="*/ 92 w 200"/>
                  <a:gd name="T23" fmla="*/ 23 h 187"/>
                  <a:gd name="T24" fmla="*/ 191 w 200"/>
                  <a:gd name="T25" fmla="*/ 18 h 187"/>
                  <a:gd name="T26" fmla="*/ 193 w 200"/>
                  <a:gd name="T27" fmla="*/ 37 h 187"/>
                  <a:gd name="T28" fmla="*/ 148 w 200"/>
                  <a:gd name="T29" fmla="*/ 105 h 187"/>
                  <a:gd name="T30" fmla="*/ 127 w 200"/>
                  <a:gd name="T31" fmla="*/ 150 h 187"/>
                  <a:gd name="T32" fmla="*/ 63 w 200"/>
                  <a:gd name="T33" fmla="*/ 187 h 187"/>
                  <a:gd name="T34" fmla="*/ 97 w 200"/>
                  <a:gd name="T35" fmla="*/ 167 h 187"/>
                  <a:gd name="T36" fmla="*/ 96 w 200"/>
                  <a:gd name="T37" fmla="*/ 158 h 187"/>
                  <a:gd name="T38" fmla="*/ 89 w 200"/>
                  <a:gd name="T39" fmla="*/ 160 h 187"/>
                  <a:gd name="T40" fmla="*/ 58 w 200"/>
                  <a:gd name="T41" fmla="*/ 163 h 187"/>
                  <a:gd name="T42" fmla="*/ 99 w 200"/>
                  <a:gd name="T43" fmla="*/ 155 h 187"/>
                  <a:gd name="T44" fmla="*/ 120 w 200"/>
                  <a:gd name="T45" fmla="*/ 139 h 187"/>
                  <a:gd name="T46" fmla="*/ 89 w 200"/>
                  <a:gd name="T47" fmla="*/ 75 h 187"/>
                  <a:gd name="T48" fmla="*/ 124 w 200"/>
                  <a:gd name="T49" fmla="*/ 63 h 187"/>
                  <a:gd name="T50" fmla="*/ 137 w 200"/>
                  <a:gd name="T51" fmla="*/ 56 h 187"/>
                  <a:gd name="T52" fmla="*/ 90 w 200"/>
                  <a:gd name="T53" fmla="*/ 76 h 187"/>
                  <a:gd name="T54" fmla="*/ 76 w 200"/>
                  <a:gd name="T55" fmla="*/ 71 h 187"/>
                  <a:gd name="T56" fmla="*/ 108 w 200"/>
                  <a:gd name="T57" fmla="*/ 35 h 187"/>
                  <a:gd name="T58" fmla="*/ 80 w 200"/>
                  <a:gd name="T59" fmla="*/ 59 h 187"/>
                  <a:gd name="T60" fmla="*/ 71 w 200"/>
                  <a:gd name="T61" fmla="*/ 51 h 187"/>
                  <a:gd name="T62" fmla="*/ 71 w 200"/>
                  <a:gd name="T63" fmla="*/ 55 h 187"/>
                  <a:gd name="T64" fmla="*/ 70 w 200"/>
                  <a:gd name="T65" fmla="*/ 56 h 187"/>
                  <a:gd name="T66" fmla="*/ 64 w 200"/>
                  <a:gd name="T67" fmla="*/ 94 h 187"/>
                  <a:gd name="T68" fmla="*/ 76 w 200"/>
                  <a:gd name="T69" fmla="*/ 90 h 187"/>
                  <a:gd name="T70" fmla="*/ 35 w 200"/>
                  <a:gd name="T71" fmla="*/ 88 h 187"/>
                  <a:gd name="T72" fmla="*/ 68 w 200"/>
                  <a:gd name="T73" fmla="*/ 36 h 187"/>
                  <a:gd name="T74" fmla="*/ 35 w 200"/>
                  <a:gd name="T75" fmla="*/ 88 h 187"/>
                  <a:gd name="T76" fmla="*/ 83 w 200"/>
                  <a:gd name="T77" fmla="*/ 29 h 187"/>
                  <a:gd name="T78" fmla="*/ 101 w 200"/>
                  <a:gd name="T79" fmla="*/ 91 h 187"/>
                  <a:gd name="T80" fmla="*/ 101 w 200"/>
                  <a:gd name="T81" fmla="*/ 91 h 187"/>
                  <a:gd name="T82" fmla="*/ 149 w 200"/>
                  <a:gd name="T83" fmla="*/ 49 h 187"/>
                  <a:gd name="T84" fmla="*/ 149 w 200"/>
                  <a:gd name="T85" fmla="*/ 51 h 187"/>
                  <a:gd name="T86" fmla="*/ 124 w 200"/>
                  <a:gd name="T87" fmla="*/ 38 h 187"/>
                  <a:gd name="T88" fmla="*/ 123 w 200"/>
                  <a:gd name="T89" fmla="*/ 39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0" h="187">
                    <a:moveTo>
                      <a:pt x="58" y="163"/>
                    </a:moveTo>
                    <a:cubicBezTo>
                      <a:pt x="54" y="160"/>
                      <a:pt x="48" y="158"/>
                      <a:pt x="55" y="151"/>
                    </a:cubicBezTo>
                    <a:cubicBezTo>
                      <a:pt x="58" y="148"/>
                      <a:pt x="61" y="144"/>
                      <a:pt x="52" y="144"/>
                    </a:cubicBezTo>
                    <a:cubicBezTo>
                      <a:pt x="45" y="144"/>
                      <a:pt x="53" y="138"/>
                      <a:pt x="50" y="136"/>
                    </a:cubicBezTo>
                    <a:cubicBezTo>
                      <a:pt x="66" y="136"/>
                      <a:pt x="82" y="136"/>
                      <a:pt x="100" y="136"/>
                    </a:cubicBezTo>
                    <a:cubicBezTo>
                      <a:pt x="79" y="125"/>
                      <a:pt x="62" y="131"/>
                      <a:pt x="44" y="136"/>
                    </a:cubicBezTo>
                    <a:cubicBezTo>
                      <a:pt x="40" y="136"/>
                      <a:pt x="36" y="136"/>
                      <a:pt x="32" y="136"/>
                    </a:cubicBezTo>
                    <a:cubicBezTo>
                      <a:pt x="32" y="135"/>
                      <a:pt x="32" y="134"/>
                      <a:pt x="32" y="134"/>
                    </a:cubicBezTo>
                    <a:cubicBezTo>
                      <a:pt x="37" y="126"/>
                      <a:pt x="44" y="121"/>
                      <a:pt x="53" y="119"/>
                    </a:cubicBezTo>
                    <a:cubicBezTo>
                      <a:pt x="83" y="114"/>
                      <a:pt x="111" y="102"/>
                      <a:pt x="139" y="92"/>
                    </a:cubicBezTo>
                    <a:cubicBezTo>
                      <a:pt x="143" y="91"/>
                      <a:pt x="147" y="89"/>
                      <a:pt x="149" y="84"/>
                    </a:cubicBezTo>
                    <a:cubicBezTo>
                      <a:pt x="137" y="88"/>
                      <a:pt x="126" y="90"/>
                      <a:pt x="115" y="96"/>
                    </a:cubicBezTo>
                    <a:cubicBezTo>
                      <a:pt x="101" y="105"/>
                      <a:pt x="83" y="102"/>
                      <a:pt x="68" y="111"/>
                    </a:cubicBezTo>
                    <a:cubicBezTo>
                      <a:pt x="64" y="114"/>
                      <a:pt x="53" y="125"/>
                      <a:pt x="49" y="109"/>
                    </a:cubicBezTo>
                    <a:cubicBezTo>
                      <a:pt x="49" y="109"/>
                      <a:pt x="41" y="108"/>
                      <a:pt x="38" y="107"/>
                    </a:cubicBezTo>
                    <a:cubicBezTo>
                      <a:pt x="36" y="106"/>
                      <a:pt x="32" y="107"/>
                      <a:pt x="32" y="104"/>
                    </a:cubicBezTo>
                    <a:cubicBezTo>
                      <a:pt x="32" y="94"/>
                      <a:pt x="25" y="85"/>
                      <a:pt x="31" y="75"/>
                    </a:cubicBezTo>
                    <a:cubicBezTo>
                      <a:pt x="32" y="73"/>
                      <a:pt x="31" y="70"/>
                      <a:pt x="29" y="68"/>
                    </a:cubicBezTo>
                    <a:cubicBezTo>
                      <a:pt x="25" y="69"/>
                      <a:pt x="21" y="71"/>
                      <a:pt x="17" y="72"/>
                    </a:cubicBezTo>
                    <a:cubicBezTo>
                      <a:pt x="11" y="73"/>
                      <a:pt x="6" y="79"/>
                      <a:pt x="0" y="73"/>
                    </a:cubicBezTo>
                    <a:cubicBezTo>
                      <a:pt x="3" y="66"/>
                      <a:pt x="6" y="58"/>
                      <a:pt x="13" y="55"/>
                    </a:cubicBezTo>
                    <a:cubicBezTo>
                      <a:pt x="40" y="40"/>
                      <a:pt x="63" y="18"/>
                      <a:pt x="93" y="9"/>
                    </a:cubicBezTo>
                    <a:cubicBezTo>
                      <a:pt x="93" y="10"/>
                      <a:pt x="94" y="10"/>
                      <a:pt x="95" y="10"/>
                    </a:cubicBezTo>
                    <a:cubicBezTo>
                      <a:pt x="94" y="14"/>
                      <a:pt x="93" y="17"/>
                      <a:pt x="92" y="23"/>
                    </a:cubicBezTo>
                    <a:cubicBezTo>
                      <a:pt x="127" y="8"/>
                      <a:pt x="162" y="2"/>
                      <a:pt x="200" y="0"/>
                    </a:cubicBezTo>
                    <a:cubicBezTo>
                      <a:pt x="196" y="7"/>
                      <a:pt x="193" y="12"/>
                      <a:pt x="191" y="18"/>
                    </a:cubicBezTo>
                    <a:cubicBezTo>
                      <a:pt x="190" y="21"/>
                      <a:pt x="182" y="26"/>
                      <a:pt x="194" y="28"/>
                    </a:cubicBezTo>
                    <a:cubicBezTo>
                      <a:pt x="198" y="28"/>
                      <a:pt x="194" y="34"/>
                      <a:pt x="193" y="37"/>
                    </a:cubicBezTo>
                    <a:cubicBezTo>
                      <a:pt x="184" y="58"/>
                      <a:pt x="173" y="78"/>
                      <a:pt x="157" y="95"/>
                    </a:cubicBezTo>
                    <a:cubicBezTo>
                      <a:pt x="154" y="97"/>
                      <a:pt x="152" y="100"/>
                      <a:pt x="148" y="105"/>
                    </a:cubicBezTo>
                    <a:cubicBezTo>
                      <a:pt x="155" y="104"/>
                      <a:pt x="161" y="103"/>
                      <a:pt x="167" y="102"/>
                    </a:cubicBezTo>
                    <a:cubicBezTo>
                      <a:pt x="155" y="120"/>
                      <a:pt x="139" y="134"/>
                      <a:pt x="127" y="150"/>
                    </a:cubicBezTo>
                    <a:cubicBezTo>
                      <a:pt x="130" y="154"/>
                      <a:pt x="135" y="151"/>
                      <a:pt x="138" y="155"/>
                    </a:cubicBezTo>
                    <a:cubicBezTo>
                      <a:pt x="115" y="171"/>
                      <a:pt x="91" y="184"/>
                      <a:pt x="63" y="187"/>
                    </a:cubicBezTo>
                    <a:cubicBezTo>
                      <a:pt x="63" y="183"/>
                      <a:pt x="65" y="179"/>
                      <a:pt x="60" y="177"/>
                    </a:cubicBezTo>
                    <a:cubicBezTo>
                      <a:pt x="71" y="169"/>
                      <a:pt x="86" y="175"/>
                      <a:pt x="97" y="167"/>
                    </a:cubicBezTo>
                    <a:cubicBezTo>
                      <a:pt x="96" y="164"/>
                      <a:pt x="89" y="166"/>
                      <a:pt x="90" y="160"/>
                    </a:cubicBezTo>
                    <a:cubicBezTo>
                      <a:pt x="92" y="160"/>
                      <a:pt x="94" y="161"/>
                      <a:pt x="96" y="158"/>
                    </a:cubicBezTo>
                    <a:cubicBezTo>
                      <a:pt x="96" y="158"/>
                      <a:pt x="95" y="156"/>
                      <a:pt x="95" y="156"/>
                    </a:cubicBezTo>
                    <a:cubicBezTo>
                      <a:pt x="92" y="156"/>
                      <a:pt x="91" y="158"/>
                      <a:pt x="89" y="160"/>
                    </a:cubicBezTo>
                    <a:cubicBezTo>
                      <a:pt x="84" y="161"/>
                      <a:pt x="79" y="164"/>
                      <a:pt x="74" y="166"/>
                    </a:cubicBezTo>
                    <a:cubicBezTo>
                      <a:pt x="69" y="167"/>
                      <a:pt x="61" y="174"/>
                      <a:pt x="58" y="163"/>
                    </a:cubicBezTo>
                    <a:close/>
                    <a:moveTo>
                      <a:pt x="111" y="146"/>
                    </a:moveTo>
                    <a:cubicBezTo>
                      <a:pt x="106" y="146"/>
                      <a:pt x="103" y="149"/>
                      <a:pt x="99" y="155"/>
                    </a:cubicBezTo>
                    <a:cubicBezTo>
                      <a:pt x="106" y="153"/>
                      <a:pt x="111" y="152"/>
                      <a:pt x="111" y="146"/>
                    </a:cubicBezTo>
                    <a:cubicBezTo>
                      <a:pt x="115" y="145"/>
                      <a:pt x="118" y="144"/>
                      <a:pt x="120" y="139"/>
                    </a:cubicBezTo>
                    <a:cubicBezTo>
                      <a:pt x="115" y="140"/>
                      <a:pt x="112" y="141"/>
                      <a:pt x="111" y="146"/>
                    </a:cubicBezTo>
                    <a:close/>
                    <a:moveTo>
                      <a:pt x="89" y="75"/>
                    </a:moveTo>
                    <a:cubicBezTo>
                      <a:pt x="107" y="65"/>
                      <a:pt x="127" y="66"/>
                      <a:pt x="146" y="69"/>
                    </a:cubicBezTo>
                    <a:cubicBezTo>
                      <a:pt x="140" y="64"/>
                      <a:pt x="133" y="63"/>
                      <a:pt x="124" y="63"/>
                    </a:cubicBezTo>
                    <a:cubicBezTo>
                      <a:pt x="139" y="57"/>
                      <a:pt x="153" y="59"/>
                      <a:pt x="167" y="58"/>
                    </a:cubicBezTo>
                    <a:cubicBezTo>
                      <a:pt x="157" y="53"/>
                      <a:pt x="147" y="55"/>
                      <a:pt x="137" y="56"/>
                    </a:cubicBezTo>
                    <a:cubicBezTo>
                      <a:pt x="130" y="56"/>
                      <a:pt x="124" y="61"/>
                      <a:pt x="118" y="60"/>
                    </a:cubicBezTo>
                    <a:cubicBezTo>
                      <a:pt x="103" y="57"/>
                      <a:pt x="96" y="66"/>
                      <a:pt x="90" y="76"/>
                    </a:cubicBezTo>
                    <a:cubicBezTo>
                      <a:pt x="79" y="74"/>
                      <a:pt x="77" y="87"/>
                      <a:pt x="68" y="88"/>
                    </a:cubicBezTo>
                    <a:cubicBezTo>
                      <a:pt x="67" y="81"/>
                      <a:pt x="72" y="76"/>
                      <a:pt x="76" y="71"/>
                    </a:cubicBezTo>
                    <a:cubicBezTo>
                      <a:pt x="87" y="58"/>
                      <a:pt x="101" y="48"/>
                      <a:pt x="117" y="41"/>
                    </a:cubicBezTo>
                    <a:cubicBezTo>
                      <a:pt x="114" y="37"/>
                      <a:pt x="108" y="42"/>
                      <a:pt x="108" y="35"/>
                    </a:cubicBezTo>
                    <a:cubicBezTo>
                      <a:pt x="108" y="32"/>
                      <a:pt x="104" y="34"/>
                      <a:pt x="103" y="35"/>
                    </a:cubicBezTo>
                    <a:cubicBezTo>
                      <a:pt x="98" y="46"/>
                      <a:pt x="85" y="48"/>
                      <a:pt x="80" y="59"/>
                    </a:cubicBezTo>
                    <a:cubicBezTo>
                      <a:pt x="79" y="62"/>
                      <a:pt x="76" y="65"/>
                      <a:pt x="71" y="67"/>
                    </a:cubicBezTo>
                    <a:cubicBezTo>
                      <a:pt x="69" y="63"/>
                      <a:pt x="71" y="60"/>
                      <a:pt x="71" y="51"/>
                    </a:cubicBezTo>
                    <a:cubicBezTo>
                      <a:pt x="71" y="52"/>
                      <a:pt x="70" y="53"/>
                      <a:pt x="70" y="54"/>
                    </a:cubicBezTo>
                    <a:cubicBezTo>
                      <a:pt x="70" y="54"/>
                      <a:pt x="69" y="56"/>
                      <a:pt x="71" y="55"/>
                    </a:cubicBezTo>
                    <a:cubicBezTo>
                      <a:pt x="72" y="55"/>
                      <a:pt x="72" y="54"/>
                      <a:pt x="72" y="53"/>
                    </a:cubicBezTo>
                    <a:cubicBezTo>
                      <a:pt x="72" y="52"/>
                      <a:pt x="72" y="51"/>
                      <a:pt x="70" y="56"/>
                    </a:cubicBezTo>
                    <a:cubicBezTo>
                      <a:pt x="61" y="70"/>
                      <a:pt x="63" y="87"/>
                      <a:pt x="55" y="102"/>
                    </a:cubicBezTo>
                    <a:cubicBezTo>
                      <a:pt x="64" y="98"/>
                      <a:pt x="65" y="98"/>
                      <a:pt x="64" y="94"/>
                    </a:cubicBezTo>
                    <a:cubicBezTo>
                      <a:pt x="63" y="90"/>
                      <a:pt x="65" y="89"/>
                      <a:pt x="68" y="88"/>
                    </a:cubicBezTo>
                    <a:cubicBezTo>
                      <a:pt x="69" y="94"/>
                      <a:pt x="73" y="93"/>
                      <a:pt x="76" y="90"/>
                    </a:cubicBezTo>
                    <a:cubicBezTo>
                      <a:pt x="81" y="85"/>
                      <a:pt x="85" y="80"/>
                      <a:pt x="89" y="75"/>
                    </a:cubicBezTo>
                    <a:close/>
                    <a:moveTo>
                      <a:pt x="35" y="88"/>
                    </a:moveTo>
                    <a:cubicBezTo>
                      <a:pt x="43" y="74"/>
                      <a:pt x="50" y="61"/>
                      <a:pt x="60" y="48"/>
                    </a:cubicBezTo>
                    <a:cubicBezTo>
                      <a:pt x="63" y="44"/>
                      <a:pt x="72" y="40"/>
                      <a:pt x="68" y="36"/>
                    </a:cubicBezTo>
                    <a:cubicBezTo>
                      <a:pt x="61" y="31"/>
                      <a:pt x="59" y="42"/>
                      <a:pt x="56" y="46"/>
                    </a:cubicBezTo>
                    <a:cubicBezTo>
                      <a:pt x="47" y="59"/>
                      <a:pt x="36" y="71"/>
                      <a:pt x="35" y="88"/>
                    </a:cubicBezTo>
                    <a:close/>
                    <a:moveTo>
                      <a:pt x="74" y="45"/>
                    </a:moveTo>
                    <a:cubicBezTo>
                      <a:pt x="79" y="41"/>
                      <a:pt x="84" y="38"/>
                      <a:pt x="83" y="29"/>
                    </a:cubicBezTo>
                    <a:cubicBezTo>
                      <a:pt x="76" y="33"/>
                      <a:pt x="73" y="38"/>
                      <a:pt x="74" y="45"/>
                    </a:cubicBezTo>
                    <a:close/>
                    <a:moveTo>
                      <a:pt x="101" y="91"/>
                    </a:moveTo>
                    <a:cubicBezTo>
                      <a:pt x="96" y="91"/>
                      <a:pt x="93" y="94"/>
                      <a:pt x="93" y="99"/>
                    </a:cubicBezTo>
                    <a:cubicBezTo>
                      <a:pt x="98" y="98"/>
                      <a:pt x="100" y="96"/>
                      <a:pt x="101" y="91"/>
                    </a:cubicBezTo>
                    <a:close/>
                    <a:moveTo>
                      <a:pt x="151" y="50"/>
                    </a:moveTo>
                    <a:cubicBezTo>
                      <a:pt x="150" y="50"/>
                      <a:pt x="149" y="49"/>
                      <a:pt x="149" y="49"/>
                    </a:cubicBezTo>
                    <a:cubicBezTo>
                      <a:pt x="148" y="49"/>
                      <a:pt x="148" y="50"/>
                      <a:pt x="147" y="50"/>
                    </a:cubicBezTo>
                    <a:cubicBezTo>
                      <a:pt x="148" y="50"/>
                      <a:pt x="148" y="51"/>
                      <a:pt x="149" y="51"/>
                    </a:cubicBezTo>
                    <a:cubicBezTo>
                      <a:pt x="149" y="51"/>
                      <a:pt x="150" y="50"/>
                      <a:pt x="151" y="50"/>
                    </a:cubicBezTo>
                    <a:close/>
                    <a:moveTo>
                      <a:pt x="124" y="38"/>
                    </a:moveTo>
                    <a:cubicBezTo>
                      <a:pt x="124" y="38"/>
                      <a:pt x="123" y="38"/>
                      <a:pt x="123" y="38"/>
                    </a:cubicBezTo>
                    <a:cubicBezTo>
                      <a:pt x="123" y="38"/>
                      <a:pt x="123" y="38"/>
                      <a:pt x="123" y="39"/>
                    </a:cubicBezTo>
                    <a:cubicBezTo>
                      <a:pt x="123" y="38"/>
                      <a:pt x="124" y="38"/>
                      <a:pt x="124" y="38"/>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5" name="Freeform 464">
                <a:extLst>
                  <a:ext uri="{FF2B5EF4-FFF2-40B4-BE49-F238E27FC236}">
                    <a16:creationId xmlns:a16="http://schemas.microsoft.com/office/drawing/2014/main" id="{18A5F6F6-3112-59FF-6D48-B6BFF8AB82C6}"/>
                  </a:ext>
                </a:extLst>
              </p:cNvPr>
              <p:cNvSpPr>
                <a:spLocks noEditPoints="1"/>
              </p:cNvSpPr>
              <p:nvPr/>
            </p:nvSpPr>
            <p:spPr bwMode="auto">
              <a:xfrm>
                <a:off x="5065" y="1505"/>
                <a:ext cx="157" cy="256"/>
              </a:xfrm>
              <a:custGeom>
                <a:avLst/>
                <a:gdLst>
                  <a:gd name="T0" fmla="*/ 9 w 138"/>
                  <a:gd name="T1" fmla="*/ 222 h 226"/>
                  <a:gd name="T2" fmla="*/ 132 w 138"/>
                  <a:gd name="T3" fmla="*/ 2 h 226"/>
                  <a:gd name="T4" fmla="*/ 113 w 138"/>
                  <a:gd name="T5" fmla="*/ 56 h 226"/>
                  <a:gd name="T6" fmla="*/ 99 w 138"/>
                  <a:gd name="T7" fmla="*/ 135 h 226"/>
                  <a:gd name="T8" fmla="*/ 97 w 138"/>
                  <a:gd name="T9" fmla="*/ 151 h 226"/>
                  <a:gd name="T10" fmla="*/ 32 w 138"/>
                  <a:gd name="T11" fmla="*/ 221 h 226"/>
                  <a:gd name="T12" fmla="*/ 22 w 138"/>
                  <a:gd name="T13" fmla="*/ 209 h 226"/>
                  <a:gd name="T14" fmla="*/ 74 w 138"/>
                  <a:gd name="T15" fmla="*/ 171 h 226"/>
                  <a:gd name="T16" fmla="*/ 53 w 138"/>
                  <a:gd name="T17" fmla="*/ 177 h 226"/>
                  <a:gd name="T18" fmla="*/ 80 w 138"/>
                  <a:gd name="T19" fmla="*/ 127 h 226"/>
                  <a:gd name="T20" fmla="*/ 80 w 138"/>
                  <a:gd name="T21" fmla="*/ 126 h 226"/>
                  <a:gd name="T22" fmla="*/ 44 w 138"/>
                  <a:gd name="T23" fmla="*/ 175 h 226"/>
                  <a:gd name="T24" fmla="*/ 22 w 138"/>
                  <a:gd name="T25" fmla="*/ 209 h 226"/>
                  <a:gd name="T26" fmla="*/ 41 w 138"/>
                  <a:gd name="T27" fmla="*/ 146 h 226"/>
                  <a:gd name="T28" fmla="*/ 41 w 138"/>
                  <a:gd name="T29" fmla="*/ 146 h 226"/>
                  <a:gd name="T30" fmla="*/ 34 w 138"/>
                  <a:gd name="T31" fmla="*/ 151 h 226"/>
                  <a:gd name="T32" fmla="*/ 58 w 138"/>
                  <a:gd name="T33" fmla="*/ 83 h 226"/>
                  <a:gd name="T34" fmla="*/ 92 w 138"/>
                  <a:gd name="T35" fmla="*/ 49 h 226"/>
                  <a:gd name="T36" fmla="*/ 99 w 138"/>
                  <a:gd name="T37" fmla="*/ 37 h 226"/>
                  <a:gd name="T38" fmla="*/ 95 w 138"/>
                  <a:gd name="T39" fmla="*/ 34 h 226"/>
                  <a:gd name="T40" fmla="*/ 92 w 138"/>
                  <a:gd name="T41" fmla="*/ 49 h 226"/>
                  <a:gd name="T42" fmla="*/ 58 w 138"/>
                  <a:gd name="T43" fmla="*/ 83 h 226"/>
                  <a:gd name="T44" fmla="*/ 46 w 138"/>
                  <a:gd name="T45" fmla="*/ 101 h 226"/>
                  <a:gd name="T46" fmla="*/ 22 w 138"/>
                  <a:gd name="T47" fmla="*/ 158 h 226"/>
                  <a:gd name="T48" fmla="*/ 15 w 138"/>
                  <a:gd name="T49" fmla="*/ 224 h 226"/>
                  <a:gd name="T50" fmla="*/ 99 w 138"/>
                  <a:gd name="T51" fmla="*/ 86 h 226"/>
                  <a:gd name="T52" fmla="*/ 107 w 138"/>
                  <a:gd name="T53" fmla="*/ 80 h 226"/>
                  <a:gd name="T54" fmla="*/ 99 w 138"/>
                  <a:gd name="T55" fmla="*/ 85 h 226"/>
                  <a:gd name="T56" fmla="*/ 99 w 138"/>
                  <a:gd name="T57" fmla="*/ 86 h 226"/>
                  <a:gd name="T58" fmla="*/ 82 w 138"/>
                  <a:gd name="T59" fmla="*/ 90 h 226"/>
                  <a:gd name="T60" fmla="*/ 68 w 138"/>
                  <a:gd name="T61" fmla="*/ 108 h 226"/>
                  <a:gd name="T62" fmla="*/ 82 w 138"/>
                  <a:gd name="T63" fmla="*/ 90 h 226"/>
                  <a:gd name="T64" fmla="*/ 47 w 138"/>
                  <a:gd name="T65" fmla="*/ 141 h 226"/>
                  <a:gd name="T66" fmla="*/ 44 w 138"/>
                  <a:gd name="T67" fmla="*/ 139 h 226"/>
                  <a:gd name="T68" fmla="*/ 32 w 138"/>
                  <a:gd name="T69" fmla="*/ 97 h 226"/>
                  <a:gd name="T70" fmla="*/ 32 w 138"/>
                  <a:gd name="T71" fmla="*/ 101 h 226"/>
                  <a:gd name="T72" fmla="*/ 113 w 138"/>
                  <a:gd name="T73" fmla="*/ 74 h 226"/>
                  <a:gd name="T74" fmla="*/ 114 w 138"/>
                  <a:gd name="T75" fmla="*/ 77 h 226"/>
                  <a:gd name="T76" fmla="*/ 113 w 138"/>
                  <a:gd name="T77" fmla="*/ 74 h 226"/>
                  <a:gd name="T78" fmla="*/ 45 w 138"/>
                  <a:gd name="T79" fmla="*/ 87 h 226"/>
                  <a:gd name="T80" fmla="*/ 45 w 138"/>
                  <a:gd name="T81" fmla="*/ 91 h 226"/>
                  <a:gd name="T82" fmla="*/ 48 w 138"/>
                  <a:gd name="T83" fmla="*/ 79 h 226"/>
                  <a:gd name="T84" fmla="*/ 46 w 138"/>
                  <a:gd name="T85" fmla="*/ 79 h 226"/>
                  <a:gd name="T86" fmla="*/ 48 w 138"/>
                  <a:gd name="T87" fmla="*/ 79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8" h="226">
                    <a:moveTo>
                      <a:pt x="12" y="226"/>
                    </a:moveTo>
                    <a:cubicBezTo>
                      <a:pt x="11" y="225"/>
                      <a:pt x="10" y="223"/>
                      <a:pt x="9" y="222"/>
                    </a:cubicBezTo>
                    <a:cubicBezTo>
                      <a:pt x="0" y="169"/>
                      <a:pt x="10" y="119"/>
                      <a:pt x="39" y="74"/>
                    </a:cubicBezTo>
                    <a:cubicBezTo>
                      <a:pt x="61" y="39"/>
                      <a:pt x="93" y="16"/>
                      <a:pt x="132" y="2"/>
                    </a:cubicBezTo>
                    <a:cubicBezTo>
                      <a:pt x="133" y="1"/>
                      <a:pt x="135" y="0"/>
                      <a:pt x="138" y="2"/>
                    </a:cubicBezTo>
                    <a:cubicBezTo>
                      <a:pt x="131" y="20"/>
                      <a:pt x="123" y="37"/>
                      <a:pt x="113" y="56"/>
                    </a:cubicBezTo>
                    <a:cubicBezTo>
                      <a:pt x="118" y="53"/>
                      <a:pt x="122" y="52"/>
                      <a:pt x="127" y="49"/>
                    </a:cubicBezTo>
                    <a:cubicBezTo>
                      <a:pt x="126" y="82"/>
                      <a:pt x="121" y="111"/>
                      <a:pt x="99" y="135"/>
                    </a:cubicBezTo>
                    <a:cubicBezTo>
                      <a:pt x="97" y="137"/>
                      <a:pt x="87" y="141"/>
                      <a:pt x="98" y="144"/>
                    </a:cubicBezTo>
                    <a:cubicBezTo>
                      <a:pt x="100" y="145"/>
                      <a:pt x="98" y="149"/>
                      <a:pt x="97" y="151"/>
                    </a:cubicBezTo>
                    <a:cubicBezTo>
                      <a:pt x="88" y="174"/>
                      <a:pt x="76" y="194"/>
                      <a:pt x="55" y="209"/>
                    </a:cubicBezTo>
                    <a:cubicBezTo>
                      <a:pt x="47" y="213"/>
                      <a:pt x="39" y="216"/>
                      <a:pt x="32" y="221"/>
                    </a:cubicBezTo>
                    <a:cubicBezTo>
                      <a:pt x="27" y="224"/>
                      <a:pt x="25" y="219"/>
                      <a:pt x="22" y="218"/>
                    </a:cubicBezTo>
                    <a:cubicBezTo>
                      <a:pt x="22" y="215"/>
                      <a:pt x="22" y="212"/>
                      <a:pt x="22" y="209"/>
                    </a:cubicBezTo>
                    <a:cubicBezTo>
                      <a:pt x="28" y="206"/>
                      <a:pt x="32" y="201"/>
                      <a:pt x="34" y="194"/>
                    </a:cubicBezTo>
                    <a:cubicBezTo>
                      <a:pt x="49" y="189"/>
                      <a:pt x="60" y="177"/>
                      <a:pt x="74" y="171"/>
                    </a:cubicBezTo>
                    <a:cubicBezTo>
                      <a:pt x="74" y="170"/>
                      <a:pt x="73" y="169"/>
                      <a:pt x="73" y="168"/>
                    </a:cubicBezTo>
                    <a:cubicBezTo>
                      <a:pt x="66" y="171"/>
                      <a:pt x="59" y="174"/>
                      <a:pt x="53" y="177"/>
                    </a:cubicBezTo>
                    <a:cubicBezTo>
                      <a:pt x="52" y="176"/>
                      <a:pt x="51" y="175"/>
                      <a:pt x="50" y="175"/>
                    </a:cubicBezTo>
                    <a:cubicBezTo>
                      <a:pt x="66" y="162"/>
                      <a:pt x="73" y="144"/>
                      <a:pt x="80" y="127"/>
                    </a:cubicBezTo>
                    <a:cubicBezTo>
                      <a:pt x="85" y="126"/>
                      <a:pt x="86" y="123"/>
                      <a:pt x="85" y="116"/>
                    </a:cubicBezTo>
                    <a:cubicBezTo>
                      <a:pt x="82" y="120"/>
                      <a:pt x="80" y="123"/>
                      <a:pt x="80" y="126"/>
                    </a:cubicBezTo>
                    <a:cubicBezTo>
                      <a:pt x="77" y="127"/>
                      <a:pt x="75" y="127"/>
                      <a:pt x="74" y="130"/>
                    </a:cubicBezTo>
                    <a:cubicBezTo>
                      <a:pt x="64" y="145"/>
                      <a:pt x="53" y="159"/>
                      <a:pt x="44" y="175"/>
                    </a:cubicBezTo>
                    <a:cubicBezTo>
                      <a:pt x="40" y="181"/>
                      <a:pt x="33" y="186"/>
                      <a:pt x="34" y="194"/>
                    </a:cubicBezTo>
                    <a:cubicBezTo>
                      <a:pt x="26" y="196"/>
                      <a:pt x="23" y="202"/>
                      <a:pt x="22" y="209"/>
                    </a:cubicBezTo>
                    <a:cubicBezTo>
                      <a:pt x="18" y="204"/>
                      <a:pt x="19" y="199"/>
                      <a:pt x="21" y="194"/>
                    </a:cubicBezTo>
                    <a:cubicBezTo>
                      <a:pt x="25" y="177"/>
                      <a:pt x="37" y="163"/>
                      <a:pt x="41" y="146"/>
                    </a:cubicBezTo>
                    <a:cubicBezTo>
                      <a:pt x="41" y="146"/>
                      <a:pt x="41" y="145"/>
                      <a:pt x="42" y="145"/>
                    </a:cubicBezTo>
                    <a:cubicBezTo>
                      <a:pt x="41" y="145"/>
                      <a:pt x="41" y="146"/>
                      <a:pt x="41" y="146"/>
                    </a:cubicBezTo>
                    <a:cubicBezTo>
                      <a:pt x="37" y="146"/>
                      <a:pt x="36" y="149"/>
                      <a:pt x="34" y="151"/>
                    </a:cubicBezTo>
                    <a:cubicBezTo>
                      <a:pt x="34" y="151"/>
                      <a:pt x="34" y="151"/>
                      <a:pt x="34" y="151"/>
                    </a:cubicBezTo>
                    <a:cubicBezTo>
                      <a:pt x="34" y="136"/>
                      <a:pt x="41" y="123"/>
                      <a:pt x="47" y="110"/>
                    </a:cubicBezTo>
                    <a:cubicBezTo>
                      <a:pt x="51" y="101"/>
                      <a:pt x="58" y="94"/>
                      <a:pt x="58" y="83"/>
                    </a:cubicBezTo>
                    <a:cubicBezTo>
                      <a:pt x="67" y="81"/>
                      <a:pt x="69" y="73"/>
                      <a:pt x="74" y="68"/>
                    </a:cubicBezTo>
                    <a:cubicBezTo>
                      <a:pt x="80" y="61"/>
                      <a:pt x="89" y="59"/>
                      <a:pt x="92" y="49"/>
                    </a:cubicBezTo>
                    <a:cubicBezTo>
                      <a:pt x="101" y="46"/>
                      <a:pt x="110" y="43"/>
                      <a:pt x="115" y="34"/>
                    </a:cubicBezTo>
                    <a:cubicBezTo>
                      <a:pt x="109" y="35"/>
                      <a:pt x="105" y="39"/>
                      <a:pt x="99" y="37"/>
                    </a:cubicBezTo>
                    <a:cubicBezTo>
                      <a:pt x="99" y="37"/>
                      <a:pt x="99" y="37"/>
                      <a:pt x="99" y="37"/>
                    </a:cubicBezTo>
                    <a:cubicBezTo>
                      <a:pt x="99" y="35"/>
                      <a:pt x="98" y="32"/>
                      <a:pt x="95" y="34"/>
                    </a:cubicBezTo>
                    <a:cubicBezTo>
                      <a:pt x="92" y="35"/>
                      <a:pt x="88" y="37"/>
                      <a:pt x="91" y="41"/>
                    </a:cubicBezTo>
                    <a:cubicBezTo>
                      <a:pt x="94" y="44"/>
                      <a:pt x="93" y="46"/>
                      <a:pt x="92" y="49"/>
                    </a:cubicBezTo>
                    <a:cubicBezTo>
                      <a:pt x="88" y="50"/>
                      <a:pt x="86" y="43"/>
                      <a:pt x="83" y="47"/>
                    </a:cubicBezTo>
                    <a:cubicBezTo>
                      <a:pt x="72" y="57"/>
                      <a:pt x="62" y="68"/>
                      <a:pt x="58" y="83"/>
                    </a:cubicBezTo>
                    <a:cubicBezTo>
                      <a:pt x="54" y="87"/>
                      <a:pt x="50" y="91"/>
                      <a:pt x="49" y="97"/>
                    </a:cubicBezTo>
                    <a:cubicBezTo>
                      <a:pt x="48" y="99"/>
                      <a:pt x="48" y="101"/>
                      <a:pt x="46" y="101"/>
                    </a:cubicBezTo>
                    <a:cubicBezTo>
                      <a:pt x="39" y="102"/>
                      <a:pt x="39" y="102"/>
                      <a:pt x="39" y="107"/>
                    </a:cubicBezTo>
                    <a:cubicBezTo>
                      <a:pt x="37" y="125"/>
                      <a:pt x="29" y="141"/>
                      <a:pt x="22" y="158"/>
                    </a:cubicBezTo>
                    <a:cubicBezTo>
                      <a:pt x="24" y="141"/>
                      <a:pt x="27" y="124"/>
                      <a:pt x="29" y="107"/>
                    </a:cubicBezTo>
                    <a:cubicBezTo>
                      <a:pt x="14" y="145"/>
                      <a:pt x="22" y="185"/>
                      <a:pt x="15" y="224"/>
                    </a:cubicBezTo>
                    <a:cubicBezTo>
                      <a:pt x="14" y="224"/>
                      <a:pt x="13" y="225"/>
                      <a:pt x="12" y="226"/>
                    </a:cubicBezTo>
                    <a:close/>
                    <a:moveTo>
                      <a:pt x="99" y="86"/>
                    </a:moveTo>
                    <a:cubicBezTo>
                      <a:pt x="101" y="85"/>
                      <a:pt x="102" y="85"/>
                      <a:pt x="104" y="84"/>
                    </a:cubicBezTo>
                    <a:cubicBezTo>
                      <a:pt x="105" y="83"/>
                      <a:pt x="109" y="83"/>
                      <a:pt x="107" y="80"/>
                    </a:cubicBezTo>
                    <a:cubicBezTo>
                      <a:pt x="106" y="77"/>
                      <a:pt x="103" y="78"/>
                      <a:pt x="101" y="80"/>
                    </a:cubicBezTo>
                    <a:cubicBezTo>
                      <a:pt x="100" y="82"/>
                      <a:pt x="100" y="84"/>
                      <a:pt x="99" y="85"/>
                    </a:cubicBezTo>
                    <a:cubicBezTo>
                      <a:pt x="99" y="86"/>
                      <a:pt x="98" y="86"/>
                      <a:pt x="98" y="86"/>
                    </a:cubicBezTo>
                    <a:cubicBezTo>
                      <a:pt x="98" y="86"/>
                      <a:pt x="99" y="86"/>
                      <a:pt x="99" y="86"/>
                    </a:cubicBezTo>
                    <a:close/>
                    <a:moveTo>
                      <a:pt x="82" y="90"/>
                    </a:moveTo>
                    <a:cubicBezTo>
                      <a:pt x="82" y="90"/>
                      <a:pt x="82" y="90"/>
                      <a:pt x="82" y="90"/>
                    </a:cubicBezTo>
                    <a:cubicBezTo>
                      <a:pt x="81" y="85"/>
                      <a:pt x="91" y="81"/>
                      <a:pt x="84" y="74"/>
                    </a:cubicBezTo>
                    <a:cubicBezTo>
                      <a:pt x="79" y="86"/>
                      <a:pt x="73" y="97"/>
                      <a:pt x="68" y="108"/>
                    </a:cubicBezTo>
                    <a:cubicBezTo>
                      <a:pt x="79" y="104"/>
                      <a:pt x="86" y="97"/>
                      <a:pt x="95" y="89"/>
                    </a:cubicBezTo>
                    <a:cubicBezTo>
                      <a:pt x="89" y="89"/>
                      <a:pt x="86" y="90"/>
                      <a:pt x="82" y="90"/>
                    </a:cubicBezTo>
                    <a:close/>
                    <a:moveTo>
                      <a:pt x="44" y="139"/>
                    </a:moveTo>
                    <a:cubicBezTo>
                      <a:pt x="45" y="140"/>
                      <a:pt x="46" y="140"/>
                      <a:pt x="47" y="141"/>
                    </a:cubicBezTo>
                    <a:cubicBezTo>
                      <a:pt x="54" y="132"/>
                      <a:pt x="61" y="123"/>
                      <a:pt x="67" y="114"/>
                    </a:cubicBezTo>
                    <a:cubicBezTo>
                      <a:pt x="55" y="118"/>
                      <a:pt x="50" y="129"/>
                      <a:pt x="44" y="139"/>
                    </a:cubicBezTo>
                    <a:close/>
                    <a:moveTo>
                      <a:pt x="34" y="99"/>
                    </a:moveTo>
                    <a:cubicBezTo>
                      <a:pt x="33" y="98"/>
                      <a:pt x="33" y="97"/>
                      <a:pt x="32" y="97"/>
                    </a:cubicBezTo>
                    <a:cubicBezTo>
                      <a:pt x="31" y="98"/>
                      <a:pt x="30" y="98"/>
                      <a:pt x="30" y="99"/>
                    </a:cubicBezTo>
                    <a:cubicBezTo>
                      <a:pt x="29" y="100"/>
                      <a:pt x="30" y="102"/>
                      <a:pt x="32" y="101"/>
                    </a:cubicBezTo>
                    <a:cubicBezTo>
                      <a:pt x="33" y="101"/>
                      <a:pt x="33" y="100"/>
                      <a:pt x="34" y="99"/>
                    </a:cubicBezTo>
                    <a:close/>
                    <a:moveTo>
                      <a:pt x="113" y="74"/>
                    </a:moveTo>
                    <a:cubicBezTo>
                      <a:pt x="113" y="75"/>
                      <a:pt x="112" y="76"/>
                      <a:pt x="112" y="76"/>
                    </a:cubicBezTo>
                    <a:cubicBezTo>
                      <a:pt x="113" y="77"/>
                      <a:pt x="114" y="77"/>
                      <a:pt x="114" y="77"/>
                    </a:cubicBezTo>
                    <a:cubicBezTo>
                      <a:pt x="115" y="77"/>
                      <a:pt x="115" y="76"/>
                      <a:pt x="115" y="75"/>
                    </a:cubicBezTo>
                    <a:cubicBezTo>
                      <a:pt x="114" y="75"/>
                      <a:pt x="114" y="75"/>
                      <a:pt x="113" y="74"/>
                    </a:cubicBezTo>
                    <a:close/>
                    <a:moveTo>
                      <a:pt x="46" y="89"/>
                    </a:moveTo>
                    <a:cubicBezTo>
                      <a:pt x="45" y="88"/>
                      <a:pt x="45" y="88"/>
                      <a:pt x="45" y="87"/>
                    </a:cubicBezTo>
                    <a:cubicBezTo>
                      <a:pt x="44" y="88"/>
                      <a:pt x="44" y="89"/>
                      <a:pt x="44" y="89"/>
                    </a:cubicBezTo>
                    <a:cubicBezTo>
                      <a:pt x="44" y="90"/>
                      <a:pt x="44" y="90"/>
                      <a:pt x="45" y="91"/>
                    </a:cubicBezTo>
                    <a:cubicBezTo>
                      <a:pt x="45" y="90"/>
                      <a:pt x="45" y="90"/>
                      <a:pt x="46" y="89"/>
                    </a:cubicBezTo>
                    <a:close/>
                    <a:moveTo>
                      <a:pt x="48" y="79"/>
                    </a:moveTo>
                    <a:cubicBezTo>
                      <a:pt x="48" y="79"/>
                      <a:pt x="48" y="78"/>
                      <a:pt x="47" y="78"/>
                    </a:cubicBezTo>
                    <a:cubicBezTo>
                      <a:pt x="47" y="78"/>
                      <a:pt x="46" y="79"/>
                      <a:pt x="46" y="79"/>
                    </a:cubicBezTo>
                    <a:cubicBezTo>
                      <a:pt x="46" y="80"/>
                      <a:pt x="47" y="81"/>
                      <a:pt x="47" y="81"/>
                    </a:cubicBezTo>
                    <a:cubicBezTo>
                      <a:pt x="47" y="81"/>
                      <a:pt x="48" y="80"/>
                      <a:pt x="48" y="7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6" name="Freeform 465">
                <a:extLst>
                  <a:ext uri="{FF2B5EF4-FFF2-40B4-BE49-F238E27FC236}">
                    <a16:creationId xmlns:a16="http://schemas.microsoft.com/office/drawing/2014/main" id="{90D3A445-5168-A6A5-D9E6-AFDDD33F082F}"/>
                  </a:ext>
                </a:extLst>
              </p:cNvPr>
              <p:cNvSpPr/>
              <p:nvPr/>
            </p:nvSpPr>
            <p:spPr bwMode="auto">
              <a:xfrm>
                <a:off x="4880" y="2420"/>
                <a:ext cx="150" cy="259"/>
              </a:xfrm>
              <a:custGeom>
                <a:avLst/>
                <a:gdLst>
                  <a:gd name="T0" fmla="*/ 132 w 132"/>
                  <a:gd name="T1" fmla="*/ 8 h 229"/>
                  <a:gd name="T2" fmla="*/ 116 w 132"/>
                  <a:gd name="T3" fmla="*/ 19 h 229"/>
                  <a:gd name="T4" fmla="*/ 105 w 132"/>
                  <a:gd name="T5" fmla="*/ 28 h 229"/>
                  <a:gd name="T6" fmla="*/ 98 w 132"/>
                  <a:gd name="T7" fmla="*/ 32 h 229"/>
                  <a:gd name="T8" fmla="*/ 83 w 132"/>
                  <a:gd name="T9" fmla="*/ 24 h 229"/>
                  <a:gd name="T10" fmla="*/ 83 w 132"/>
                  <a:gd name="T11" fmla="*/ 35 h 229"/>
                  <a:gd name="T12" fmla="*/ 69 w 132"/>
                  <a:gd name="T13" fmla="*/ 52 h 229"/>
                  <a:gd name="T14" fmla="*/ 65 w 132"/>
                  <a:gd name="T15" fmla="*/ 59 h 229"/>
                  <a:gd name="T16" fmla="*/ 60 w 132"/>
                  <a:gd name="T17" fmla="*/ 69 h 229"/>
                  <a:gd name="T18" fmla="*/ 43 w 132"/>
                  <a:gd name="T19" fmla="*/ 84 h 229"/>
                  <a:gd name="T20" fmla="*/ 42 w 132"/>
                  <a:gd name="T21" fmla="*/ 86 h 229"/>
                  <a:gd name="T22" fmla="*/ 46 w 132"/>
                  <a:gd name="T23" fmla="*/ 109 h 229"/>
                  <a:gd name="T24" fmla="*/ 39 w 132"/>
                  <a:gd name="T25" fmla="*/ 127 h 229"/>
                  <a:gd name="T26" fmla="*/ 28 w 132"/>
                  <a:gd name="T27" fmla="*/ 142 h 229"/>
                  <a:gd name="T28" fmla="*/ 27 w 132"/>
                  <a:gd name="T29" fmla="*/ 146 h 229"/>
                  <a:gd name="T30" fmla="*/ 31 w 132"/>
                  <a:gd name="T31" fmla="*/ 161 h 229"/>
                  <a:gd name="T32" fmla="*/ 40 w 132"/>
                  <a:gd name="T33" fmla="*/ 175 h 229"/>
                  <a:gd name="T34" fmla="*/ 45 w 132"/>
                  <a:gd name="T35" fmla="*/ 188 h 229"/>
                  <a:gd name="T36" fmla="*/ 46 w 132"/>
                  <a:gd name="T37" fmla="*/ 202 h 229"/>
                  <a:gd name="T38" fmla="*/ 50 w 132"/>
                  <a:gd name="T39" fmla="*/ 213 h 229"/>
                  <a:gd name="T40" fmla="*/ 58 w 132"/>
                  <a:gd name="T41" fmla="*/ 214 h 229"/>
                  <a:gd name="T42" fmla="*/ 59 w 132"/>
                  <a:gd name="T43" fmla="*/ 221 h 229"/>
                  <a:gd name="T44" fmla="*/ 35 w 132"/>
                  <a:gd name="T45" fmla="*/ 229 h 229"/>
                  <a:gd name="T46" fmla="*/ 29 w 132"/>
                  <a:gd name="T47" fmla="*/ 228 h 229"/>
                  <a:gd name="T48" fmla="*/ 32 w 132"/>
                  <a:gd name="T49" fmla="*/ 209 h 229"/>
                  <a:gd name="T50" fmla="*/ 27 w 132"/>
                  <a:gd name="T51" fmla="*/ 198 h 229"/>
                  <a:gd name="T52" fmla="*/ 15 w 132"/>
                  <a:gd name="T53" fmla="*/ 168 h 229"/>
                  <a:gd name="T54" fmla="*/ 1 w 132"/>
                  <a:gd name="T55" fmla="*/ 164 h 229"/>
                  <a:gd name="T56" fmla="*/ 12 w 132"/>
                  <a:gd name="T57" fmla="*/ 152 h 229"/>
                  <a:gd name="T58" fmla="*/ 13 w 132"/>
                  <a:gd name="T59" fmla="*/ 140 h 229"/>
                  <a:gd name="T60" fmla="*/ 21 w 132"/>
                  <a:gd name="T61" fmla="*/ 129 h 229"/>
                  <a:gd name="T62" fmla="*/ 21 w 132"/>
                  <a:gd name="T63" fmla="*/ 120 h 229"/>
                  <a:gd name="T64" fmla="*/ 15 w 132"/>
                  <a:gd name="T65" fmla="*/ 115 h 229"/>
                  <a:gd name="T66" fmla="*/ 10 w 132"/>
                  <a:gd name="T67" fmla="*/ 106 h 229"/>
                  <a:gd name="T68" fmla="*/ 18 w 132"/>
                  <a:gd name="T69" fmla="*/ 103 h 229"/>
                  <a:gd name="T70" fmla="*/ 27 w 132"/>
                  <a:gd name="T71" fmla="*/ 92 h 229"/>
                  <a:gd name="T72" fmla="*/ 30 w 132"/>
                  <a:gd name="T73" fmla="*/ 89 h 229"/>
                  <a:gd name="T74" fmla="*/ 31 w 132"/>
                  <a:gd name="T75" fmla="*/ 76 h 229"/>
                  <a:gd name="T76" fmla="*/ 40 w 132"/>
                  <a:gd name="T77" fmla="*/ 71 h 229"/>
                  <a:gd name="T78" fmla="*/ 42 w 132"/>
                  <a:gd name="T79" fmla="*/ 59 h 229"/>
                  <a:gd name="T80" fmla="*/ 40 w 132"/>
                  <a:gd name="T81" fmla="*/ 49 h 229"/>
                  <a:gd name="T82" fmla="*/ 50 w 132"/>
                  <a:gd name="T83" fmla="*/ 49 h 229"/>
                  <a:gd name="T84" fmla="*/ 69 w 132"/>
                  <a:gd name="T85" fmla="*/ 38 h 229"/>
                  <a:gd name="T86" fmla="*/ 70 w 132"/>
                  <a:gd name="T87" fmla="*/ 35 h 229"/>
                  <a:gd name="T88" fmla="*/ 83 w 132"/>
                  <a:gd name="T89" fmla="*/ 15 h 229"/>
                  <a:gd name="T90" fmla="*/ 90 w 132"/>
                  <a:gd name="T91" fmla="*/ 11 h 229"/>
                  <a:gd name="T92" fmla="*/ 119 w 132"/>
                  <a:gd name="T93" fmla="*/ 0 h 229"/>
                  <a:gd name="T94" fmla="*/ 132 w 132"/>
                  <a:gd name="T95" fmla="*/ 8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2" h="229">
                    <a:moveTo>
                      <a:pt x="132" y="8"/>
                    </a:moveTo>
                    <a:cubicBezTo>
                      <a:pt x="130" y="16"/>
                      <a:pt x="130" y="27"/>
                      <a:pt x="116" y="19"/>
                    </a:cubicBezTo>
                    <a:cubicBezTo>
                      <a:pt x="110" y="15"/>
                      <a:pt x="104" y="19"/>
                      <a:pt x="105" y="28"/>
                    </a:cubicBezTo>
                    <a:cubicBezTo>
                      <a:pt x="105" y="33"/>
                      <a:pt x="104" y="37"/>
                      <a:pt x="98" y="32"/>
                    </a:cubicBezTo>
                    <a:cubicBezTo>
                      <a:pt x="94" y="28"/>
                      <a:pt x="89" y="27"/>
                      <a:pt x="83" y="24"/>
                    </a:cubicBezTo>
                    <a:cubicBezTo>
                      <a:pt x="83" y="28"/>
                      <a:pt x="83" y="32"/>
                      <a:pt x="83" y="35"/>
                    </a:cubicBezTo>
                    <a:cubicBezTo>
                      <a:pt x="84" y="46"/>
                      <a:pt x="85" y="55"/>
                      <a:pt x="69" y="52"/>
                    </a:cubicBezTo>
                    <a:cubicBezTo>
                      <a:pt x="64" y="51"/>
                      <a:pt x="59" y="53"/>
                      <a:pt x="65" y="59"/>
                    </a:cubicBezTo>
                    <a:cubicBezTo>
                      <a:pt x="71" y="66"/>
                      <a:pt x="69" y="69"/>
                      <a:pt x="60" y="69"/>
                    </a:cubicBezTo>
                    <a:cubicBezTo>
                      <a:pt x="51" y="69"/>
                      <a:pt x="42" y="71"/>
                      <a:pt x="43" y="84"/>
                    </a:cubicBezTo>
                    <a:cubicBezTo>
                      <a:pt x="43" y="85"/>
                      <a:pt x="43" y="86"/>
                      <a:pt x="42" y="86"/>
                    </a:cubicBezTo>
                    <a:cubicBezTo>
                      <a:pt x="30" y="96"/>
                      <a:pt x="39" y="102"/>
                      <a:pt x="46" y="109"/>
                    </a:cubicBezTo>
                    <a:cubicBezTo>
                      <a:pt x="55" y="117"/>
                      <a:pt x="52" y="123"/>
                      <a:pt x="39" y="127"/>
                    </a:cubicBezTo>
                    <a:cubicBezTo>
                      <a:pt x="31" y="129"/>
                      <a:pt x="20" y="129"/>
                      <a:pt x="28" y="142"/>
                    </a:cubicBezTo>
                    <a:cubicBezTo>
                      <a:pt x="29" y="143"/>
                      <a:pt x="28" y="145"/>
                      <a:pt x="27" y="146"/>
                    </a:cubicBezTo>
                    <a:cubicBezTo>
                      <a:pt x="14" y="156"/>
                      <a:pt x="21" y="158"/>
                      <a:pt x="31" y="161"/>
                    </a:cubicBezTo>
                    <a:cubicBezTo>
                      <a:pt x="38" y="162"/>
                      <a:pt x="45" y="165"/>
                      <a:pt x="40" y="175"/>
                    </a:cubicBezTo>
                    <a:cubicBezTo>
                      <a:pt x="38" y="180"/>
                      <a:pt x="41" y="185"/>
                      <a:pt x="45" y="188"/>
                    </a:cubicBezTo>
                    <a:cubicBezTo>
                      <a:pt x="54" y="192"/>
                      <a:pt x="52" y="198"/>
                      <a:pt x="46" y="202"/>
                    </a:cubicBezTo>
                    <a:cubicBezTo>
                      <a:pt x="36" y="210"/>
                      <a:pt x="42" y="211"/>
                      <a:pt x="50" y="213"/>
                    </a:cubicBezTo>
                    <a:cubicBezTo>
                      <a:pt x="52" y="213"/>
                      <a:pt x="55" y="214"/>
                      <a:pt x="58" y="214"/>
                    </a:cubicBezTo>
                    <a:cubicBezTo>
                      <a:pt x="68" y="215"/>
                      <a:pt x="61" y="218"/>
                      <a:pt x="59" y="221"/>
                    </a:cubicBezTo>
                    <a:cubicBezTo>
                      <a:pt x="51" y="223"/>
                      <a:pt x="40" y="216"/>
                      <a:pt x="35" y="229"/>
                    </a:cubicBezTo>
                    <a:cubicBezTo>
                      <a:pt x="35" y="229"/>
                      <a:pt x="31" y="228"/>
                      <a:pt x="29" y="228"/>
                    </a:cubicBezTo>
                    <a:cubicBezTo>
                      <a:pt x="25" y="221"/>
                      <a:pt x="28" y="214"/>
                      <a:pt x="32" y="209"/>
                    </a:cubicBezTo>
                    <a:cubicBezTo>
                      <a:pt x="38" y="202"/>
                      <a:pt x="35" y="199"/>
                      <a:pt x="27" y="198"/>
                    </a:cubicBezTo>
                    <a:cubicBezTo>
                      <a:pt x="39" y="184"/>
                      <a:pt x="34" y="173"/>
                      <a:pt x="15" y="168"/>
                    </a:cubicBezTo>
                    <a:cubicBezTo>
                      <a:pt x="10" y="166"/>
                      <a:pt x="3" y="169"/>
                      <a:pt x="1" y="164"/>
                    </a:cubicBezTo>
                    <a:cubicBezTo>
                      <a:pt x="0" y="158"/>
                      <a:pt x="9" y="156"/>
                      <a:pt x="12" y="152"/>
                    </a:cubicBezTo>
                    <a:cubicBezTo>
                      <a:pt x="17" y="148"/>
                      <a:pt x="25" y="146"/>
                      <a:pt x="13" y="140"/>
                    </a:cubicBezTo>
                    <a:cubicBezTo>
                      <a:pt x="10" y="139"/>
                      <a:pt x="18" y="131"/>
                      <a:pt x="21" y="129"/>
                    </a:cubicBezTo>
                    <a:cubicBezTo>
                      <a:pt x="28" y="125"/>
                      <a:pt x="26" y="123"/>
                      <a:pt x="21" y="120"/>
                    </a:cubicBezTo>
                    <a:cubicBezTo>
                      <a:pt x="19" y="118"/>
                      <a:pt x="17" y="116"/>
                      <a:pt x="15" y="115"/>
                    </a:cubicBezTo>
                    <a:cubicBezTo>
                      <a:pt x="12" y="113"/>
                      <a:pt x="9" y="110"/>
                      <a:pt x="10" y="106"/>
                    </a:cubicBezTo>
                    <a:cubicBezTo>
                      <a:pt x="11" y="102"/>
                      <a:pt x="15" y="104"/>
                      <a:pt x="18" y="103"/>
                    </a:cubicBezTo>
                    <a:cubicBezTo>
                      <a:pt x="24" y="102"/>
                      <a:pt x="33" y="103"/>
                      <a:pt x="27" y="92"/>
                    </a:cubicBezTo>
                    <a:cubicBezTo>
                      <a:pt x="27" y="90"/>
                      <a:pt x="28" y="89"/>
                      <a:pt x="30" y="89"/>
                    </a:cubicBezTo>
                    <a:cubicBezTo>
                      <a:pt x="42" y="86"/>
                      <a:pt x="38" y="81"/>
                      <a:pt x="31" y="76"/>
                    </a:cubicBezTo>
                    <a:cubicBezTo>
                      <a:pt x="35" y="74"/>
                      <a:pt x="37" y="73"/>
                      <a:pt x="40" y="71"/>
                    </a:cubicBezTo>
                    <a:cubicBezTo>
                      <a:pt x="45" y="68"/>
                      <a:pt x="48" y="64"/>
                      <a:pt x="42" y="59"/>
                    </a:cubicBezTo>
                    <a:cubicBezTo>
                      <a:pt x="40" y="56"/>
                      <a:pt x="37" y="53"/>
                      <a:pt x="40" y="49"/>
                    </a:cubicBezTo>
                    <a:cubicBezTo>
                      <a:pt x="43" y="46"/>
                      <a:pt x="47" y="48"/>
                      <a:pt x="50" y="49"/>
                    </a:cubicBezTo>
                    <a:cubicBezTo>
                      <a:pt x="59" y="52"/>
                      <a:pt x="67" y="48"/>
                      <a:pt x="69" y="38"/>
                    </a:cubicBezTo>
                    <a:cubicBezTo>
                      <a:pt x="69" y="37"/>
                      <a:pt x="70" y="35"/>
                      <a:pt x="70" y="35"/>
                    </a:cubicBezTo>
                    <a:cubicBezTo>
                      <a:pt x="85" y="36"/>
                      <a:pt x="78" y="21"/>
                      <a:pt x="83" y="15"/>
                    </a:cubicBezTo>
                    <a:cubicBezTo>
                      <a:pt x="85" y="12"/>
                      <a:pt x="85" y="8"/>
                      <a:pt x="90" y="11"/>
                    </a:cubicBezTo>
                    <a:cubicBezTo>
                      <a:pt x="103" y="17"/>
                      <a:pt x="112" y="10"/>
                      <a:pt x="119" y="0"/>
                    </a:cubicBezTo>
                    <a:cubicBezTo>
                      <a:pt x="123" y="3"/>
                      <a:pt x="125" y="9"/>
                      <a:pt x="132"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7" name="Freeform 466">
                <a:extLst>
                  <a:ext uri="{FF2B5EF4-FFF2-40B4-BE49-F238E27FC236}">
                    <a16:creationId xmlns:a16="http://schemas.microsoft.com/office/drawing/2014/main" id="{767E3962-8AD0-B08B-408E-6D4079B0DCF0}"/>
                  </a:ext>
                </a:extLst>
              </p:cNvPr>
              <p:cNvSpPr/>
              <p:nvPr/>
            </p:nvSpPr>
            <p:spPr bwMode="auto">
              <a:xfrm>
                <a:off x="5584" y="1354"/>
                <a:ext cx="120" cy="92"/>
              </a:xfrm>
              <a:custGeom>
                <a:avLst/>
                <a:gdLst>
                  <a:gd name="T0" fmla="*/ 9 w 106"/>
                  <a:gd name="T1" fmla="*/ 80 h 81"/>
                  <a:gd name="T2" fmla="*/ 6 w 106"/>
                  <a:gd name="T3" fmla="*/ 64 h 81"/>
                  <a:gd name="T4" fmla="*/ 0 w 106"/>
                  <a:gd name="T5" fmla="*/ 46 h 81"/>
                  <a:gd name="T6" fmla="*/ 24 w 106"/>
                  <a:gd name="T7" fmla="*/ 53 h 81"/>
                  <a:gd name="T8" fmla="*/ 35 w 106"/>
                  <a:gd name="T9" fmla="*/ 52 h 81"/>
                  <a:gd name="T10" fmla="*/ 33 w 106"/>
                  <a:gd name="T11" fmla="*/ 40 h 81"/>
                  <a:gd name="T12" fmla="*/ 30 w 106"/>
                  <a:gd name="T13" fmla="*/ 31 h 81"/>
                  <a:gd name="T14" fmla="*/ 62 w 106"/>
                  <a:gd name="T15" fmla="*/ 26 h 81"/>
                  <a:gd name="T16" fmla="*/ 61 w 106"/>
                  <a:gd name="T17" fmla="*/ 11 h 81"/>
                  <a:gd name="T18" fmla="*/ 62 w 106"/>
                  <a:gd name="T19" fmla="*/ 0 h 81"/>
                  <a:gd name="T20" fmla="*/ 81 w 106"/>
                  <a:gd name="T21" fmla="*/ 11 h 81"/>
                  <a:gd name="T22" fmla="*/ 94 w 106"/>
                  <a:gd name="T23" fmla="*/ 8 h 81"/>
                  <a:gd name="T24" fmla="*/ 106 w 106"/>
                  <a:gd name="T25" fmla="*/ 17 h 81"/>
                  <a:gd name="T26" fmla="*/ 106 w 106"/>
                  <a:gd name="T27" fmla="*/ 23 h 81"/>
                  <a:gd name="T28" fmla="*/ 99 w 106"/>
                  <a:gd name="T29" fmla="*/ 38 h 81"/>
                  <a:gd name="T30" fmla="*/ 89 w 106"/>
                  <a:gd name="T31" fmla="*/ 28 h 81"/>
                  <a:gd name="T32" fmla="*/ 73 w 106"/>
                  <a:gd name="T33" fmla="*/ 19 h 81"/>
                  <a:gd name="T34" fmla="*/ 63 w 106"/>
                  <a:gd name="T35" fmla="*/ 31 h 81"/>
                  <a:gd name="T36" fmla="*/ 55 w 106"/>
                  <a:gd name="T37" fmla="*/ 42 h 81"/>
                  <a:gd name="T38" fmla="*/ 56 w 106"/>
                  <a:gd name="T39" fmla="*/ 46 h 81"/>
                  <a:gd name="T40" fmla="*/ 37 w 106"/>
                  <a:gd name="T41" fmla="*/ 61 h 81"/>
                  <a:gd name="T42" fmla="*/ 26 w 106"/>
                  <a:gd name="T43" fmla="*/ 60 h 81"/>
                  <a:gd name="T44" fmla="*/ 26 w 106"/>
                  <a:gd name="T45" fmla="*/ 67 h 81"/>
                  <a:gd name="T46" fmla="*/ 14 w 106"/>
                  <a:gd name="T47" fmla="*/ 81 h 81"/>
                  <a:gd name="T48" fmla="*/ 9 w 106"/>
                  <a:gd name="T49"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5" h="81">
                    <a:moveTo>
                      <a:pt x="9" y="80"/>
                    </a:moveTo>
                    <a:cubicBezTo>
                      <a:pt x="13" y="74"/>
                      <a:pt x="8" y="69"/>
                      <a:pt x="6" y="64"/>
                    </a:cubicBezTo>
                    <a:cubicBezTo>
                      <a:pt x="4" y="58"/>
                      <a:pt x="1" y="53"/>
                      <a:pt x="0" y="46"/>
                    </a:cubicBezTo>
                    <a:cubicBezTo>
                      <a:pt x="10" y="45"/>
                      <a:pt x="16" y="52"/>
                      <a:pt x="24" y="53"/>
                    </a:cubicBezTo>
                    <a:cubicBezTo>
                      <a:pt x="28" y="53"/>
                      <a:pt x="33" y="56"/>
                      <a:pt x="35" y="52"/>
                    </a:cubicBezTo>
                    <a:cubicBezTo>
                      <a:pt x="38" y="48"/>
                      <a:pt x="36" y="44"/>
                      <a:pt x="33" y="40"/>
                    </a:cubicBezTo>
                    <a:cubicBezTo>
                      <a:pt x="31" y="37"/>
                      <a:pt x="28" y="35"/>
                      <a:pt x="30" y="31"/>
                    </a:cubicBezTo>
                    <a:cubicBezTo>
                      <a:pt x="42" y="38"/>
                      <a:pt x="52" y="28"/>
                      <a:pt x="62" y="26"/>
                    </a:cubicBezTo>
                    <a:cubicBezTo>
                      <a:pt x="68" y="25"/>
                      <a:pt x="64" y="16"/>
                      <a:pt x="61" y="11"/>
                    </a:cubicBezTo>
                    <a:cubicBezTo>
                      <a:pt x="59" y="7"/>
                      <a:pt x="57" y="4"/>
                      <a:pt x="62" y="0"/>
                    </a:cubicBezTo>
                    <a:cubicBezTo>
                      <a:pt x="68" y="4"/>
                      <a:pt x="75" y="7"/>
                      <a:pt x="81" y="11"/>
                    </a:cubicBezTo>
                    <a:cubicBezTo>
                      <a:pt x="86" y="15"/>
                      <a:pt x="91" y="15"/>
                      <a:pt x="94" y="8"/>
                    </a:cubicBezTo>
                    <a:cubicBezTo>
                      <a:pt x="95" y="15"/>
                      <a:pt x="98" y="19"/>
                      <a:pt x="106" y="17"/>
                    </a:cubicBezTo>
                    <a:cubicBezTo>
                      <a:pt x="106" y="19"/>
                      <a:pt x="106" y="21"/>
                      <a:pt x="106" y="23"/>
                    </a:cubicBezTo>
                    <a:cubicBezTo>
                      <a:pt x="104" y="28"/>
                      <a:pt x="104" y="36"/>
                      <a:pt x="99" y="38"/>
                    </a:cubicBezTo>
                    <a:cubicBezTo>
                      <a:pt x="94" y="40"/>
                      <a:pt x="93" y="31"/>
                      <a:pt x="89" y="28"/>
                    </a:cubicBezTo>
                    <a:cubicBezTo>
                      <a:pt x="84" y="24"/>
                      <a:pt x="81" y="19"/>
                      <a:pt x="73" y="19"/>
                    </a:cubicBezTo>
                    <a:cubicBezTo>
                      <a:pt x="74" y="26"/>
                      <a:pt x="78" y="36"/>
                      <a:pt x="63" y="31"/>
                    </a:cubicBezTo>
                    <a:cubicBezTo>
                      <a:pt x="62" y="31"/>
                      <a:pt x="49" y="31"/>
                      <a:pt x="55" y="42"/>
                    </a:cubicBezTo>
                    <a:cubicBezTo>
                      <a:pt x="56" y="43"/>
                      <a:pt x="55" y="45"/>
                      <a:pt x="56" y="46"/>
                    </a:cubicBezTo>
                    <a:cubicBezTo>
                      <a:pt x="58" y="66"/>
                      <a:pt x="56" y="68"/>
                      <a:pt x="37" y="61"/>
                    </a:cubicBezTo>
                    <a:cubicBezTo>
                      <a:pt x="33" y="59"/>
                      <a:pt x="29" y="58"/>
                      <a:pt x="26" y="60"/>
                    </a:cubicBezTo>
                    <a:cubicBezTo>
                      <a:pt x="23" y="62"/>
                      <a:pt x="25" y="65"/>
                      <a:pt x="26" y="67"/>
                    </a:cubicBezTo>
                    <a:cubicBezTo>
                      <a:pt x="29" y="81"/>
                      <a:pt x="29" y="81"/>
                      <a:pt x="14" y="81"/>
                    </a:cubicBezTo>
                    <a:cubicBezTo>
                      <a:pt x="13" y="81"/>
                      <a:pt x="11" y="80"/>
                      <a:pt x="9" y="8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8" name="Freeform 467">
                <a:extLst>
                  <a:ext uri="{FF2B5EF4-FFF2-40B4-BE49-F238E27FC236}">
                    <a16:creationId xmlns:a16="http://schemas.microsoft.com/office/drawing/2014/main" id="{C22A665C-B407-ACBE-B703-191656260369}"/>
                  </a:ext>
                </a:extLst>
              </p:cNvPr>
              <p:cNvSpPr/>
              <p:nvPr/>
            </p:nvSpPr>
            <p:spPr bwMode="auto">
              <a:xfrm>
                <a:off x="5079" y="1742"/>
                <a:ext cx="118" cy="88"/>
              </a:xfrm>
              <a:custGeom>
                <a:avLst/>
                <a:gdLst>
                  <a:gd name="T0" fmla="*/ 0 w 104"/>
                  <a:gd name="T1" fmla="*/ 17 h 78"/>
                  <a:gd name="T2" fmla="*/ 3 w 104"/>
                  <a:gd name="T3" fmla="*/ 15 h 78"/>
                  <a:gd name="T4" fmla="*/ 10 w 104"/>
                  <a:gd name="T5" fmla="*/ 9 h 78"/>
                  <a:gd name="T6" fmla="*/ 20 w 104"/>
                  <a:gd name="T7" fmla="*/ 12 h 78"/>
                  <a:gd name="T8" fmla="*/ 43 w 104"/>
                  <a:gd name="T9" fmla="*/ 0 h 78"/>
                  <a:gd name="T10" fmla="*/ 41 w 104"/>
                  <a:gd name="T11" fmla="*/ 14 h 78"/>
                  <a:gd name="T12" fmla="*/ 47 w 104"/>
                  <a:gd name="T13" fmla="*/ 27 h 78"/>
                  <a:gd name="T14" fmla="*/ 75 w 104"/>
                  <a:gd name="T15" fmla="*/ 31 h 78"/>
                  <a:gd name="T16" fmla="*/ 68 w 104"/>
                  <a:gd name="T17" fmla="*/ 42 h 78"/>
                  <a:gd name="T18" fmla="*/ 67 w 104"/>
                  <a:gd name="T19" fmla="*/ 51 h 78"/>
                  <a:gd name="T20" fmla="*/ 75 w 104"/>
                  <a:gd name="T21" fmla="*/ 48 h 78"/>
                  <a:gd name="T22" fmla="*/ 92 w 104"/>
                  <a:gd name="T23" fmla="*/ 47 h 78"/>
                  <a:gd name="T24" fmla="*/ 104 w 104"/>
                  <a:gd name="T25" fmla="*/ 43 h 78"/>
                  <a:gd name="T26" fmla="*/ 92 w 104"/>
                  <a:gd name="T27" fmla="*/ 77 h 78"/>
                  <a:gd name="T28" fmla="*/ 79 w 104"/>
                  <a:gd name="T29" fmla="*/ 63 h 78"/>
                  <a:gd name="T30" fmla="*/ 74 w 104"/>
                  <a:gd name="T31" fmla="*/ 58 h 78"/>
                  <a:gd name="T32" fmla="*/ 64 w 104"/>
                  <a:gd name="T33" fmla="*/ 60 h 78"/>
                  <a:gd name="T34" fmla="*/ 48 w 104"/>
                  <a:gd name="T35" fmla="*/ 48 h 78"/>
                  <a:gd name="T36" fmla="*/ 49 w 104"/>
                  <a:gd name="T37" fmla="*/ 39 h 78"/>
                  <a:gd name="T38" fmla="*/ 38 w 104"/>
                  <a:gd name="T39" fmla="*/ 31 h 78"/>
                  <a:gd name="T40" fmla="*/ 29 w 104"/>
                  <a:gd name="T41" fmla="*/ 26 h 78"/>
                  <a:gd name="T42" fmla="*/ 21 w 104"/>
                  <a:gd name="T43" fmla="*/ 22 h 78"/>
                  <a:gd name="T44" fmla="*/ 3 w 104"/>
                  <a:gd name="T45" fmla="*/ 39 h 78"/>
                  <a:gd name="T46" fmla="*/ 0 w 104"/>
                  <a:gd name="T47" fmla="*/ 1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4" h="78">
                    <a:moveTo>
                      <a:pt x="0" y="17"/>
                    </a:moveTo>
                    <a:cubicBezTo>
                      <a:pt x="1" y="16"/>
                      <a:pt x="2" y="15"/>
                      <a:pt x="3" y="15"/>
                    </a:cubicBezTo>
                    <a:cubicBezTo>
                      <a:pt x="6" y="14"/>
                      <a:pt x="8" y="12"/>
                      <a:pt x="10" y="9"/>
                    </a:cubicBezTo>
                    <a:cubicBezTo>
                      <a:pt x="13" y="10"/>
                      <a:pt x="15" y="15"/>
                      <a:pt x="20" y="12"/>
                    </a:cubicBezTo>
                    <a:cubicBezTo>
                      <a:pt x="27" y="7"/>
                      <a:pt x="35" y="4"/>
                      <a:pt x="43" y="0"/>
                    </a:cubicBezTo>
                    <a:cubicBezTo>
                      <a:pt x="48" y="5"/>
                      <a:pt x="43" y="9"/>
                      <a:pt x="41" y="14"/>
                    </a:cubicBezTo>
                    <a:cubicBezTo>
                      <a:pt x="39" y="20"/>
                      <a:pt x="38" y="23"/>
                      <a:pt x="47" y="27"/>
                    </a:cubicBezTo>
                    <a:cubicBezTo>
                      <a:pt x="57" y="32"/>
                      <a:pt x="66" y="29"/>
                      <a:pt x="75" y="31"/>
                    </a:cubicBezTo>
                    <a:cubicBezTo>
                      <a:pt x="75" y="36"/>
                      <a:pt x="70" y="38"/>
                      <a:pt x="68" y="42"/>
                    </a:cubicBezTo>
                    <a:cubicBezTo>
                      <a:pt x="67" y="45"/>
                      <a:pt x="64" y="48"/>
                      <a:pt x="67" y="51"/>
                    </a:cubicBezTo>
                    <a:cubicBezTo>
                      <a:pt x="70" y="53"/>
                      <a:pt x="72" y="49"/>
                      <a:pt x="75" y="48"/>
                    </a:cubicBezTo>
                    <a:cubicBezTo>
                      <a:pt x="81" y="54"/>
                      <a:pt x="86" y="48"/>
                      <a:pt x="92" y="47"/>
                    </a:cubicBezTo>
                    <a:cubicBezTo>
                      <a:pt x="96" y="46"/>
                      <a:pt x="100" y="44"/>
                      <a:pt x="104" y="43"/>
                    </a:cubicBezTo>
                    <a:cubicBezTo>
                      <a:pt x="100" y="55"/>
                      <a:pt x="96" y="66"/>
                      <a:pt x="92" y="77"/>
                    </a:cubicBezTo>
                    <a:cubicBezTo>
                      <a:pt x="82" y="78"/>
                      <a:pt x="74" y="78"/>
                      <a:pt x="79" y="63"/>
                    </a:cubicBezTo>
                    <a:cubicBezTo>
                      <a:pt x="81" y="59"/>
                      <a:pt x="77" y="58"/>
                      <a:pt x="74" y="58"/>
                    </a:cubicBezTo>
                    <a:cubicBezTo>
                      <a:pt x="71" y="58"/>
                      <a:pt x="67" y="59"/>
                      <a:pt x="64" y="60"/>
                    </a:cubicBezTo>
                    <a:cubicBezTo>
                      <a:pt x="48" y="65"/>
                      <a:pt x="48" y="65"/>
                      <a:pt x="48" y="48"/>
                    </a:cubicBezTo>
                    <a:cubicBezTo>
                      <a:pt x="48" y="45"/>
                      <a:pt x="48" y="42"/>
                      <a:pt x="49" y="39"/>
                    </a:cubicBezTo>
                    <a:cubicBezTo>
                      <a:pt x="50" y="30"/>
                      <a:pt x="45" y="28"/>
                      <a:pt x="38" y="31"/>
                    </a:cubicBezTo>
                    <a:cubicBezTo>
                      <a:pt x="31" y="33"/>
                      <a:pt x="29" y="33"/>
                      <a:pt x="29" y="26"/>
                    </a:cubicBezTo>
                    <a:cubicBezTo>
                      <a:pt x="29" y="17"/>
                      <a:pt x="25" y="20"/>
                      <a:pt x="21" y="22"/>
                    </a:cubicBezTo>
                    <a:cubicBezTo>
                      <a:pt x="13" y="26"/>
                      <a:pt x="12" y="36"/>
                      <a:pt x="3" y="39"/>
                    </a:cubicBezTo>
                    <a:cubicBezTo>
                      <a:pt x="2" y="32"/>
                      <a:pt x="1" y="24"/>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9" name="Freeform 468">
                <a:extLst>
                  <a:ext uri="{FF2B5EF4-FFF2-40B4-BE49-F238E27FC236}">
                    <a16:creationId xmlns:a16="http://schemas.microsoft.com/office/drawing/2014/main" id="{6D076C53-6B15-11D5-1350-69563A2C1DB5}"/>
                  </a:ext>
                </a:extLst>
              </p:cNvPr>
              <p:cNvSpPr/>
              <p:nvPr/>
            </p:nvSpPr>
            <p:spPr bwMode="auto">
              <a:xfrm>
                <a:off x="5092" y="2400"/>
                <a:ext cx="85" cy="61"/>
              </a:xfrm>
              <a:custGeom>
                <a:avLst/>
                <a:gdLst>
                  <a:gd name="T0" fmla="*/ 68 w 75"/>
                  <a:gd name="T1" fmla="*/ 47 h 54"/>
                  <a:gd name="T2" fmla="*/ 61 w 75"/>
                  <a:gd name="T3" fmla="*/ 47 h 54"/>
                  <a:gd name="T4" fmla="*/ 61 w 75"/>
                  <a:gd name="T5" fmla="*/ 47 h 54"/>
                  <a:gd name="T6" fmla="*/ 57 w 75"/>
                  <a:gd name="T7" fmla="*/ 38 h 54"/>
                  <a:gd name="T8" fmla="*/ 49 w 75"/>
                  <a:gd name="T9" fmla="*/ 42 h 54"/>
                  <a:gd name="T10" fmla="*/ 44 w 75"/>
                  <a:gd name="T11" fmla="*/ 47 h 54"/>
                  <a:gd name="T12" fmla="*/ 36 w 75"/>
                  <a:gd name="T13" fmla="*/ 46 h 54"/>
                  <a:gd name="T14" fmla="*/ 33 w 75"/>
                  <a:gd name="T15" fmla="*/ 37 h 54"/>
                  <a:gd name="T16" fmla="*/ 23 w 75"/>
                  <a:gd name="T17" fmla="*/ 33 h 54"/>
                  <a:gd name="T18" fmla="*/ 6 w 75"/>
                  <a:gd name="T19" fmla="*/ 26 h 54"/>
                  <a:gd name="T20" fmla="*/ 0 w 75"/>
                  <a:gd name="T21" fmla="*/ 13 h 54"/>
                  <a:gd name="T22" fmla="*/ 1 w 75"/>
                  <a:gd name="T23" fmla="*/ 11 h 54"/>
                  <a:gd name="T24" fmla="*/ 14 w 75"/>
                  <a:gd name="T25" fmla="*/ 1 h 54"/>
                  <a:gd name="T26" fmla="*/ 20 w 75"/>
                  <a:gd name="T27" fmla="*/ 13 h 54"/>
                  <a:gd name="T28" fmla="*/ 22 w 75"/>
                  <a:gd name="T29" fmla="*/ 22 h 54"/>
                  <a:gd name="T30" fmla="*/ 28 w 75"/>
                  <a:gd name="T31" fmla="*/ 27 h 54"/>
                  <a:gd name="T32" fmla="*/ 32 w 75"/>
                  <a:gd name="T33" fmla="*/ 27 h 54"/>
                  <a:gd name="T34" fmla="*/ 45 w 75"/>
                  <a:gd name="T35" fmla="*/ 27 h 54"/>
                  <a:gd name="T36" fmla="*/ 53 w 75"/>
                  <a:gd name="T37" fmla="*/ 31 h 54"/>
                  <a:gd name="T38" fmla="*/ 75 w 75"/>
                  <a:gd name="T39" fmla="*/ 24 h 54"/>
                  <a:gd name="T40" fmla="*/ 68 w 75"/>
                  <a:gd name="T41"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54">
                    <a:moveTo>
                      <a:pt x="68" y="47"/>
                    </a:moveTo>
                    <a:cubicBezTo>
                      <a:pt x="66" y="47"/>
                      <a:pt x="63" y="47"/>
                      <a:pt x="61" y="47"/>
                    </a:cubicBezTo>
                    <a:cubicBezTo>
                      <a:pt x="61" y="47"/>
                      <a:pt x="61" y="47"/>
                      <a:pt x="61" y="47"/>
                    </a:cubicBezTo>
                    <a:cubicBezTo>
                      <a:pt x="60" y="44"/>
                      <a:pt x="62" y="40"/>
                      <a:pt x="57" y="38"/>
                    </a:cubicBezTo>
                    <a:cubicBezTo>
                      <a:pt x="53" y="37"/>
                      <a:pt x="51" y="40"/>
                      <a:pt x="49" y="42"/>
                    </a:cubicBezTo>
                    <a:cubicBezTo>
                      <a:pt x="48" y="44"/>
                      <a:pt x="46" y="45"/>
                      <a:pt x="44" y="47"/>
                    </a:cubicBezTo>
                    <a:cubicBezTo>
                      <a:pt x="40" y="52"/>
                      <a:pt x="38" y="54"/>
                      <a:pt x="36" y="46"/>
                    </a:cubicBezTo>
                    <a:cubicBezTo>
                      <a:pt x="36" y="43"/>
                      <a:pt x="33" y="40"/>
                      <a:pt x="33" y="37"/>
                    </a:cubicBezTo>
                    <a:cubicBezTo>
                      <a:pt x="31" y="30"/>
                      <a:pt x="28" y="30"/>
                      <a:pt x="23" y="33"/>
                    </a:cubicBezTo>
                    <a:cubicBezTo>
                      <a:pt x="13" y="42"/>
                      <a:pt x="10" y="35"/>
                      <a:pt x="6" y="26"/>
                    </a:cubicBezTo>
                    <a:cubicBezTo>
                      <a:pt x="4" y="22"/>
                      <a:pt x="8" y="15"/>
                      <a:pt x="0" y="13"/>
                    </a:cubicBezTo>
                    <a:cubicBezTo>
                      <a:pt x="1" y="13"/>
                      <a:pt x="1" y="12"/>
                      <a:pt x="1" y="11"/>
                    </a:cubicBezTo>
                    <a:cubicBezTo>
                      <a:pt x="4" y="6"/>
                      <a:pt x="8" y="0"/>
                      <a:pt x="14" y="1"/>
                    </a:cubicBezTo>
                    <a:cubicBezTo>
                      <a:pt x="19" y="1"/>
                      <a:pt x="18" y="8"/>
                      <a:pt x="20" y="13"/>
                    </a:cubicBezTo>
                    <a:cubicBezTo>
                      <a:pt x="21" y="16"/>
                      <a:pt x="21" y="19"/>
                      <a:pt x="22" y="22"/>
                    </a:cubicBezTo>
                    <a:cubicBezTo>
                      <a:pt x="22" y="26"/>
                      <a:pt x="22" y="30"/>
                      <a:pt x="28" y="27"/>
                    </a:cubicBezTo>
                    <a:cubicBezTo>
                      <a:pt x="29" y="26"/>
                      <a:pt x="31" y="25"/>
                      <a:pt x="32" y="27"/>
                    </a:cubicBezTo>
                    <a:cubicBezTo>
                      <a:pt x="37" y="41"/>
                      <a:pt x="41" y="29"/>
                      <a:pt x="45" y="27"/>
                    </a:cubicBezTo>
                    <a:cubicBezTo>
                      <a:pt x="47" y="32"/>
                      <a:pt x="49" y="33"/>
                      <a:pt x="53" y="31"/>
                    </a:cubicBezTo>
                    <a:cubicBezTo>
                      <a:pt x="59" y="28"/>
                      <a:pt x="66" y="27"/>
                      <a:pt x="75" y="24"/>
                    </a:cubicBezTo>
                    <a:cubicBezTo>
                      <a:pt x="70" y="33"/>
                      <a:pt x="66" y="39"/>
                      <a:pt x="68" y="4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0" name="Freeform 469">
                <a:extLst>
                  <a:ext uri="{FF2B5EF4-FFF2-40B4-BE49-F238E27FC236}">
                    <a16:creationId xmlns:a16="http://schemas.microsoft.com/office/drawing/2014/main" id="{F6146B59-4538-FF13-A5E4-A9C767DEF76F}"/>
                  </a:ext>
                </a:extLst>
              </p:cNvPr>
              <p:cNvSpPr/>
              <p:nvPr/>
            </p:nvSpPr>
            <p:spPr bwMode="auto">
              <a:xfrm>
                <a:off x="4807" y="1883"/>
                <a:ext cx="66" cy="50"/>
              </a:xfrm>
              <a:custGeom>
                <a:avLst/>
                <a:gdLst>
                  <a:gd name="T0" fmla="*/ 26 w 58"/>
                  <a:gd name="T1" fmla="*/ 1 h 44"/>
                  <a:gd name="T2" fmla="*/ 37 w 58"/>
                  <a:gd name="T3" fmla="*/ 7 h 44"/>
                  <a:gd name="T4" fmla="*/ 46 w 58"/>
                  <a:gd name="T5" fmla="*/ 19 h 44"/>
                  <a:gd name="T6" fmla="*/ 44 w 58"/>
                  <a:gd name="T7" fmla="*/ 35 h 44"/>
                  <a:gd name="T8" fmla="*/ 25 w 58"/>
                  <a:gd name="T9" fmla="*/ 43 h 44"/>
                  <a:gd name="T10" fmla="*/ 23 w 58"/>
                  <a:gd name="T11" fmla="*/ 35 h 44"/>
                  <a:gd name="T12" fmla="*/ 0 w 58"/>
                  <a:gd name="T13" fmla="*/ 17 h 44"/>
                  <a:gd name="T14" fmla="*/ 23 w 58"/>
                  <a:gd name="T15" fmla="*/ 10 h 44"/>
                  <a:gd name="T16" fmla="*/ 26 w 58"/>
                  <a:gd name="T17" fmla="*/ 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44">
                    <a:moveTo>
                      <a:pt x="26" y="1"/>
                    </a:moveTo>
                    <a:cubicBezTo>
                      <a:pt x="31" y="0"/>
                      <a:pt x="35" y="0"/>
                      <a:pt x="37" y="7"/>
                    </a:cubicBezTo>
                    <a:cubicBezTo>
                      <a:pt x="38" y="11"/>
                      <a:pt x="42" y="16"/>
                      <a:pt x="46" y="19"/>
                    </a:cubicBezTo>
                    <a:cubicBezTo>
                      <a:pt x="58" y="26"/>
                      <a:pt x="52" y="30"/>
                      <a:pt x="44" y="35"/>
                    </a:cubicBezTo>
                    <a:cubicBezTo>
                      <a:pt x="38" y="38"/>
                      <a:pt x="33" y="44"/>
                      <a:pt x="25" y="43"/>
                    </a:cubicBezTo>
                    <a:cubicBezTo>
                      <a:pt x="29" y="39"/>
                      <a:pt x="27" y="37"/>
                      <a:pt x="23" y="35"/>
                    </a:cubicBezTo>
                    <a:cubicBezTo>
                      <a:pt x="14" y="31"/>
                      <a:pt x="6" y="26"/>
                      <a:pt x="0" y="17"/>
                    </a:cubicBezTo>
                    <a:cubicBezTo>
                      <a:pt x="8" y="15"/>
                      <a:pt x="16" y="14"/>
                      <a:pt x="23" y="10"/>
                    </a:cubicBezTo>
                    <a:cubicBezTo>
                      <a:pt x="28" y="7"/>
                      <a:pt x="29" y="5"/>
                      <a:pt x="26"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1" name="Freeform 470">
                <a:extLst>
                  <a:ext uri="{FF2B5EF4-FFF2-40B4-BE49-F238E27FC236}">
                    <a16:creationId xmlns:a16="http://schemas.microsoft.com/office/drawing/2014/main" id="{83D1DB64-B6DE-CCA2-1A24-FF84E390CDDC}"/>
                  </a:ext>
                </a:extLst>
              </p:cNvPr>
              <p:cNvSpPr/>
              <p:nvPr/>
            </p:nvSpPr>
            <p:spPr bwMode="auto">
              <a:xfrm>
                <a:off x="4836" y="2006"/>
                <a:ext cx="61" cy="58"/>
              </a:xfrm>
              <a:custGeom>
                <a:avLst/>
                <a:gdLst>
                  <a:gd name="T0" fmla="*/ 50 w 54"/>
                  <a:gd name="T1" fmla="*/ 40 h 51"/>
                  <a:gd name="T2" fmla="*/ 31 w 54"/>
                  <a:gd name="T3" fmla="*/ 40 h 51"/>
                  <a:gd name="T4" fmla="*/ 23 w 54"/>
                  <a:gd name="T5" fmla="*/ 43 h 51"/>
                  <a:gd name="T6" fmla="*/ 0 w 54"/>
                  <a:gd name="T7" fmla="*/ 48 h 51"/>
                  <a:gd name="T8" fmla="*/ 12 w 54"/>
                  <a:gd name="T9" fmla="*/ 37 h 51"/>
                  <a:gd name="T10" fmla="*/ 12 w 54"/>
                  <a:gd name="T11" fmla="*/ 31 h 51"/>
                  <a:gd name="T12" fmla="*/ 7 w 54"/>
                  <a:gd name="T13" fmla="*/ 12 h 51"/>
                  <a:gd name="T14" fmla="*/ 19 w 54"/>
                  <a:gd name="T15" fmla="*/ 6 h 51"/>
                  <a:gd name="T16" fmla="*/ 33 w 54"/>
                  <a:gd name="T17" fmla="*/ 5 h 51"/>
                  <a:gd name="T18" fmla="*/ 29 w 54"/>
                  <a:gd name="T19" fmla="*/ 16 h 51"/>
                  <a:gd name="T20" fmla="*/ 22 w 54"/>
                  <a:gd name="T21" fmla="*/ 26 h 51"/>
                  <a:gd name="T22" fmla="*/ 44 w 54"/>
                  <a:gd name="T23" fmla="*/ 30 h 51"/>
                  <a:gd name="T24" fmla="*/ 50 w 54"/>
                  <a:gd name="T25" fmla="*/ 4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1">
                    <a:moveTo>
                      <a:pt x="50" y="40"/>
                    </a:moveTo>
                    <a:cubicBezTo>
                      <a:pt x="43" y="40"/>
                      <a:pt x="37" y="40"/>
                      <a:pt x="31" y="40"/>
                    </a:cubicBezTo>
                    <a:cubicBezTo>
                      <a:pt x="28" y="40"/>
                      <a:pt x="25" y="41"/>
                      <a:pt x="23" y="43"/>
                    </a:cubicBezTo>
                    <a:cubicBezTo>
                      <a:pt x="14" y="51"/>
                      <a:pt x="15" y="51"/>
                      <a:pt x="0" y="48"/>
                    </a:cubicBezTo>
                    <a:cubicBezTo>
                      <a:pt x="8" y="49"/>
                      <a:pt x="13" y="46"/>
                      <a:pt x="12" y="37"/>
                    </a:cubicBezTo>
                    <a:cubicBezTo>
                      <a:pt x="11" y="35"/>
                      <a:pt x="11" y="32"/>
                      <a:pt x="12" y="31"/>
                    </a:cubicBezTo>
                    <a:cubicBezTo>
                      <a:pt x="22" y="22"/>
                      <a:pt x="18" y="17"/>
                      <a:pt x="7" y="12"/>
                    </a:cubicBezTo>
                    <a:cubicBezTo>
                      <a:pt x="12" y="10"/>
                      <a:pt x="16" y="8"/>
                      <a:pt x="19" y="6"/>
                    </a:cubicBezTo>
                    <a:cubicBezTo>
                      <a:pt x="24" y="0"/>
                      <a:pt x="29" y="1"/>
                      <a:pt x="33" y="5"/>
                    </a:cubicBezTo>
                    <a:cubicBezTo>
                      <a:pt x="39" y="10"/>
                      <a:pt x="32" y="13"/>
                      <a:pt x="29" y="16"/>
                    </a:cubicBezTo>
                    <a:cubicBezTo>
                      <a:pt x="27" y="19"/>
                      <a:pt x="25" y="23"/>
                      <a:pt x="22" y="26"/>
                    </a:cubicBezTo>
                    <a:cubicBezTo>
                      <a:pt x="29" y="31"/>
                      <a:pt x="37" y="31"/>
                      <a:pt x="44" y="30"/>
                    </a:cubicBezTo>
                    <a:cubicBezTo>
                      <a:pt x="54" y="29"/>
                      <a:pt x="54" y="33"/>
                      <a:pt x="50" y="4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2" name="Freeform 471">
                <a:extLst>
                  <a:ext uri="{FF2B5EF4-FFF2-40B4-BE49-F238E27FC236}">
                    <a16:creationId xmlns:a16="http://schemas.microsoft.com/office/drawing/2014/main" id="{CA2D6DB9-2E6E-AD0C-AE5F-3EFAD5F0340B}"/>
                  </a:ext>
                </a:extLst>
              </p:cNvPr>
              <p:cNvSpPr/>
              <p:nvPr/>
            </p:nvSpPr>
            <p:spPr bwMode="auto">
              <a:xfrm>
                <a:off x="4958" y="1719"/>
                <a:ext cx="66" cy="46"/>
              </a:xfrm>
              <a:custGeom>
                <a:avLst/>
                <a:gdLst>
                  <a:gd name="T0" fmla="*/ 58 w 58"/>
                  <a:gd name="T1" fmla="*/ 23 h 41"/>
                  <a:gd name="T2" fmla="*/ 50 w 58"/>
                  <a:gd name="T3" fmla="*/ 38 h 41"/>
                  <a:gd name="T4" fmla="*/ 40 w 58"/>
                  <a:gd name="T5" fmla="*/ 30 h 41"/>
                  <a:gd name="T6" fmla="*/ 31 w 58"/>
                  <a:gd name="T7" fmla="*/ 29 h 41"/>
                  <a:gd name="T8" fmla="*/ 12 w 58"/>
                  <a:gd name="T9" fmla="*/ 26 h 41"/>
                  <a:gd name="T10" fmla="*/ 0 w 58"/>
                  <a:gd name="T11" fmla="*/ 22 h 41"/>
                  <a:gd name="T12" fmla="*/ 8 w 58"/>
                  <a:gd name="T13" fmla="*/ 0 h 41"/>
                  <a:gd name="T14" fmla="*/ 22 w 58"/>
                  <a:gd name="T15" fmla="*/ 20 h 41"/>
                  <a:gd name="T16" fmla="*/ 30 w 58"/>
                  <a:gd name="T17" fmla="*/ 20 h 41"/>
                  <a:gd name="T18" fmla="*/ 33 w 58"/>
                  <a:gd name="T19" fmla="*/ 18 h 41"/>
                  <a:gd name="T20" fmla="*/ 52 w 58"/>
                  <a:gd name="T21" fmla="*/ 12 h 41"/>
                  <a:gd name="T22" fmla="*/ 58 w 58"/>
                  <a:gd name="T23" fmla="*/ 2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 h="41">
                    <a:moveTo>
                      <a:pt x="58" y="23"/>
                    </a:moveTo>
                    <a:cubicBezTo>
                      <a:pt x="57" y="30"/>
                      <a:pt x="47" y="30"/>
                      <a:pt x="50" y="38"/>
                    </a:cubicBezTo>
                    <a:cubicBezTo>
                      <a:pt x="44" y="37"/>
                      <a:pt x="44" y="32"/>
                      <a:pt x="40" y="30"/>
                    </a:cubicBezTo>
                    <a:cubicBezTo>
                      <a:pt x="37" y="29"/>
                      <a:pt x="34" y="26"/>
                      <a:pt x="31" y="29"/>
                    </a:cubicBezTo>
                    <a:cubicBezTo>
                      <a:pt x="23" y="41"/>
                      <a:pt x="18" y="30"/>
                      <a:pt x="12" y="26"/>
                    </a:cubicBezTo>
                    <a:cubicBezTo>
                      <a:pt x="8" y="23"/>
                      <a:pt x="5" y="19"/>
                      <a:pt x="0" y="22"/>
                    </a:cubicBezTo>
                    <a:cubicBezTo>
                      <a:pt x="4" y="16"/>
                      <a:pt x="5" y="8"/>
                      <a:pt x="8" y="0"/>
                    </a:cubicBezTo>
                    <a:cubicBezTo>
                      <a:pt x="16" y="5"/>
                      <a:pt x="17" y="14"/>
                      <a:pt x="22" y="20"/>
                    </a:cubicBezTo>
                    <a:cubicBezTo>
                      <a:pt x="24" y="22"/>
                      <a:pt x="27" y="27"/>
                      <a:pt x="30" y="20"/>
                    </a:cubicBezTo>
                    <a:cubicBezTo>
                      <a:pt x="30" y="19"/>
                      <a:pt x="32" y="16"/>
                      <a:pt x="33" y="18"/>
                    </a:cubicBezTo>
                    <a:cubicBezTo>
                      <a:pt x="46" y="34"/>
                      <a:pt x="42" y="10"/>
                      <a:pt x="52" y="12"/>
                    </a:cubicBezTo>
                    <a:cubicBezTo>
                      <a:pt x="54" y="13"/>
                      <a:pt x="52" y="21"/>
                      <a:pt x="58"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3" name="Freeform 472">
                <a:extLst>
                  <a:ext uri="{FF2B5EF4-FFF2-40B4-BE49-F238E27FC236}">
                    <a16:creationId xmlns:a16="http://schemas.microsoft.com/office/drawing/2014/main" id="{3755CB06-B4CC-19F7-3F19-57150898BADB}"/>
                  </a:ext>
                </a:extLst>
              </p:cNvPr>
              <p:cNvSpPr/>
              <p:nvPr/>
            </p:nvSpPr>
            <p:spPr bwMode="auto">
              <a:xfrm>
                <a:off x="4805" y="1933"/>
                <a:ext cx="58" cy="56"/>
              </a:xfrm>
              <a:custGeom>
                <a:avLst/>
                <a:gdLst>
                  <a:gd name="T0" fmla="*/ 23 w 51"/>
                  <a:gd name="T1" fmla="*/ 0 h 49"/>
                  <a:gd name="T2" fmla="*/ 23 w 51"/>
                  <a:gd name="T3" fmla="*/ 5 h 49"/>
                  <a:gd name="T4" fmla="*/ 17 w 51"/>
                  <a:gd name="T5" fmla="*/ 30 h 49"/>
                  <a:gd name="T6" fmla="*/ 43 w 51"/>
                  <a:gd name="T7" fmla="*/ 37 h 49"/>
                  <a:gd name="T8" fmla="*/ 51 w 51"/>
                  <a:gd name="T9" fmla="*/ 41 h 49"/>
                  <a:gd name="T10" fmla="*/ 42 w 51"/>
                  <a:gd name="T11" fmla="*/ 48 h 49"/>
                  <a:gd name="T12" fmla="*/ 38 w 51"/>
                  <a:gd name="T13" fmla="*/ 49 h 49"/>
                  <a:gd name="T14" fmla="*/ 0 w 51"/>
                  <a:gd name="T15" fmla="*/ 44 h 49"/>
                  <a:gd name="T16" fmla="*/ 14 w 51"/>
                  <a:gd name="T17" fmla="*/ 26 h 49"/>
                  <a:gd name="T18" fmla="*/ 22 w 51"/>
                  <a:gd name="T19" fmla="*/ 17 h 49"/>
                  <a:gd name="T20" fmla="*/ 12 w 51"/>
                  <a:gd name="T21" fmla="*/ 12 h 49"/>
                  <a:gd name="T22" fmla="*/ 23 w 51"/>
                  <a:gd name="T23"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 h="49">
                    <a:moveTo>
                      <a:pt x="23" y="0"/>
                    </a:moveTo>
                    <a:cubicBezTo>
                      <a:pt x="23" y="2"/>
                      <a:pt x="22" y="4"/>
                      <a:pt x="23" y="5"/>
                    </a:cubicBezTo>
                    <a:cubicBezTo>
                      <a:pt x="32" y="15"/>
                      <a:pt x="27" y="23"/>
                      <a:pt x="17" y="30"/>
                    </a:cubicBezTo>
                    <a:cubicBezTo>
                      <a:pt x="27" y="32"/>
                      <a:pt x="35" y="34"/>
                      <a:pt x="43" y="37"/>
                    </a:cubicBezTo>
                    <a:cubicBezTo>
                      <a:pt x="46" y="38"/>
                      <a:pt x="51" y="37"/>
                      <a:pt x="51" y="41"/>
                    </a:cubicBezTo>
                    <a:cubicBezTo>
                      <a:pt x="50" y="46"/>
                      <a:pt x="47" y="48"/>
                      <a:pt x="42" y="48"/>
                    </a:cubicBezTo>
                    <a:cubicBezTo>
                      <a:pt x="41" y="48"/>
                      <a:pt x="39" y="49"/>
                      <a:pt x="38" y="49"/>
                    </a:cubicBezTo>
                    <a:cubicBezTo>
                      <a:pt x="25" y="47"/>
                      <a:pt x="14" y="42"/>
                      <a:pt x="0" y="44"/>
                    </a:cubicBezTo>
                    <a:cubicBezTo>
                      <a:pt x="3" y="36"/>
                      <a:pt x="9" y="31"/>
                      <a:pt x="14" y="26"/>
                    </a:cubicBezTo>
                    <a:cubicBezTo>
                      <a:pt x="17" y="23"/>
                      <a:pt x="23" y="22"/>
                      <a:pt x="22" y="17"/>
                    </a:cubicBezTo>
                    <a:cubicBezTo>
                      <a:pt x="21" y="12"/>
                      <a:pt x="15" y="16"/>
                      <a:pt x="12" y="12"/>
                    </a:cubicBezTo>
                    <a:cubicBezTo>
                      <a:pt x="15" y="7"/>
                      <a:pt x="17" y="2"/>
                      <a:pt x="2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4" name="Freeform 473">
                <a:extLst>
                  <a:ext uri="{FF2B5EF4-FFF2-40B4-BE49-F238E27FC236}">
                    <a16:creationId xmlns:a16="http://schemas.microsoft.com/office/drawing/2014/main" id="{2E97E904-4BE0-8E8F-D575-A29AFA7ACDA2}"/>
                  </a:ext>
                </a:extLst>
              </p:cNvPr>
              <p:cNvSpPr/>
              <p:nvPr/>
            </p:nvSpPr>
            <p:spPr bwMode="auto">
              <a:xfrm>
                <a:off x="5205" y="2201"/>
                <a:ext cx="50" cy="39"/>
              </a:xfrm>
              <a:custGeom>
                <a:avLst/>
                <a:gdLst>
                  <a:gd name="T0" fmla="*/ 27 w 44"/>
                  <a:gd name="T1" fmla="*/ 1 h 35"/>
                  <a:gd name="T2" fmla="*/ 33 w 44"/>
                  <a:gd name="T3" fmla="*/ 5 h 35"/>
                  <a:gd name="T4" fmla="*/ 34 w 44"/>
                  <a:gd name="T5" fmla="*/ 11 h 35"/>
                  <a:gd name="T6" fmla="*/ 39 w 44"/>
                  <a:gd name="T7" fmla="*/ 28 h 35"/>
                  <a:gd name="T8" fmla="*/ 13 w 44"/>
                  <a:gd name="T9" fmla="*/ 34 h 35"/>
                  <a:gd name="T10" fmla="*/ 15 w 44"/>
                  <a:gd name="T11" fmla="*/ 27 h 35"/>
                  <a:gd name="T12" fmla="*/ 8 w 44"/>
                  <a:gd name="T13" fmla="*/ 19 h 35"/>
                  <a:gd name="T14" fmla="*/ 3 w 44"/>
                  <a:gd name="T15" fmla="*/ 7 h 35"/>
                  <a:gd name="T16" fmla="*/ 14 w 44"/>
                  <a:gd name="T17" fmla="*/ 7 h 35"/>
                  <a:gd name="T18" fmla="*/ 27 w 44"/>
                  <a:gd name="T1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35">
                    <a:moveTo>
                      <a:pt x="27" y="1"/>
                    </a:moveTo>
                    <a:cubicBezTo>
                      <a:pt x="30" y="1"/>
                      <a:pt x="34" y="0"/>
                      <a:pt x="33" y="5"/>
                    </a:cubicBezTo>
                    <a:cubicBezTo>
                      <a:pt x="33" y="7"/>
                      <a:pt x="34" y="9"/>
                      <a:pt x="34" y="11"/>
                    </a:cubicBezTo>
                    <a:cubicBezTo>
                      <a:pt x="35" y="17"/>
                      <a:pt x="44" y="24"/>
                      <a:pt x="39" y="28"/>
                    </a:cubicBezTo>
                    <a:cubicBezTo>
                      <a:pt x="33" y="34"/>
                      <a:pt x="23" y="35"/>
                      <a:pt x="13" y="34"/>
                    </a:cubicBezTo>
                    <a:cubicBezTo>
                      <a:pt x="15" y="32"/>
                      <a:pt x="18" y="31"/>
                      <a:pt x="15" y="27"/>
                    </a:cubicBezTo>
                    <a:cubicBezTo>
                      <a:pt x="13" y="25"/>
                      <a:pt x="10" y="22"/>
                      <a:pt x="8" y="19"/>
                    </a:cubicBezTo>
                    <a:cubicBezTo>
                      <a:pt x="6" y="15"/>
                      <a:pt x="0" y="11"/>
                      <a:pt x="3" y="7"/>
                    </a:cubicBezTo>
                    <a:cubicBezTo>
                      <a:pt x="5" y="3"/>
                      <a:pt x="11" y="8"/>
                      <a:pt x="14" y="7"/>
                    </a:cubicBezTo>
                    <a:cubicBezTo>
                      <a:pt x="19" y="6"/>
                      <a:pt x="25" y="9"/>
                      <a:pt x="27"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5" name="Freeform 474">
                <a:extLst>
                  <a:ext uri="{FF2B5EF4-FFF2-40B4-BE49-F238E27FC236}">
                    <a16:creationId xmlns:a16="http://schemas.microsoft.com/office/drawing/2014/main" id="{98644C7A-039B-FE1D-D637-7E05B50A92BE}"/>
                  </a:ext>
                </a:extLst>
              </p:cNvPr>
              <p:cNvSpPr/>
              <p:nvPr/>
            </p:nvSpPr>
            <p:spPr bwMode="auto">
              <a:xfrm>
                <a:off x="5033" y="2395"/>
                <a:ext cx="57" cy="40"/>
              </a:xfrm>
              <a:custGeom>
                <a:avLst/>
                <a:gdLst>
                  <a:gd name="T0" fmla="*/ 50 w 50"/>
                  <a:gd name="T1" fmla="*/ 20 h 36"/>
                  <a:gd name="T2" fmla="*/ 37 w 50"/>
                  <a:gd name="T3" fmla="*/ 36 h 36"/>
                  <a:gd name="T4" fmla="*/ 18 w 50"/>
                  <a:gd name="T5" fmla="*/ 30 h 36"/>
                  <a:gd name="T6" fmla="*/ 11 w 50"/>
                  <a:gd name="T7" fmla="*/ 27 h 36"/>
                  <a:gd name="T8" fmla="*/ 0 w 50"/>
                  <a:gd name="T9" fmla="*/ 16 h 36"/>
                  <a:gd name="T10" fmla="*/ 7 w 50"/>
                  <a:gd name="T11" fmla="*/ 0 h 36"/>
                  <a:gd name="T12" fmla="*/ 40 w 50"/>
                  <a:gd name="T13" fmla="*/ 13 h 36"/>
                  <a:gd name="T14" fmla="*/ 50 w 50"/>
                  <a:gd name="T15" fmla="*/ 2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6">
                    <a:moveTo>
                      <a:pt x="50" y="20"/>
                    </a:moveTo>
                    <a:cubicBezTo>
                      <a:pt x="45" y="26"/>
                      <a:pt x="41" y="31"/>
                      <a:pt x="37" y="36"/>
                    </a:cubicBezTo>
                    <a:cubicBezTo>
                      <a:pt x="31" y="31"/>
                      <a:pt x="30" y="16"/>
                      <a:pt x="18" y="30"/>
                    </a:cubicBezTo>
                    <a:cubicBezTo>
                      <a:pt x="16" y="32"/>
                      <a:pt x="13" y="29"/>
                      <a:pt x="11" y="27"/>
                    </a:cubicBezTo>
                    <a:cubicBezTo>
                      <a:pt x="7" y="23"/>
                      <a:pt x="4" y="20"/>
                      <a:pt x="0" y="16"/>
                    </a:cubicBezTo>
                    <a:cubicBezTo>
                      <a:pt x="1" y="10"/>
                      <a:pt x="3" y="5"/>
                      <a:pt x="7" y="0"/>
                    </a:cubicBezTo>
                    <a:cubicBezTo>
                      <a:pt x="22" y="24"/>
                      <a:pt x="28" y="26"/>
                      <a:pt x="40" y="13"/>
                    </a:cubicBezTo>
                    <a:cubicBezTo>
                      <a:pt x="43" y="15"/>
                      <a:pt x="44" y="20"/>
                      <a:pt x="5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6" name="Freeform 475">
                <a:extLst>
                  <a:ext uri="{FF2B5EF4-FFF2-40B4-BE49-F238E27FC236}">
                    <a16:creationId xmlns:a16="http://schemas.microsoft.com/office/drawing/2014/main" id="{C2A5B5BE-2036-FCEF-83CE-FC0084A921E8}"/>
                  </a:ext>
                </a:extLst>
              </p:cNvPr>
              <p:cNvSpPr/>
              <p:nvPr/>
            </p:nvSpPr>
            <p:spPr bwMode="auto">
              <a:xfrm>
                <a:off x="5027" y="1716"/>
                <a:ext cx="33" cy="54"/>
              </a:xfrm>
              <a:custGeom>
                <a:avLst/>
                <a:gdLst>
                  <a:gd name="T0" fmla="*/ 29 w 29"/>
                  <a:gd name="T1" fmla="*/ 36 h 48"/>
                  <a:gd name="T2" fmla="*/ 21 w 29"/>
                  <a:gd name="T3" fmla="*/ 48 h 48"/>
                  <a:gd name="T4" fmla="*/ 15 w 29"/>
                  <a:gd name="T5" fmla="*/ 39 h 48"/>
                  <a:gd name="T6" fmla="*/ 9 w 29"/>
                  <a:gd name="T7" fmla="*/ 26 h 48"/>
                  <a:gd name="T8" fmla="*/ 0 w 29"/>
                  <a:gd name="T9" fmla="*/ 23 h 48"/>
                  <a:gd name="T10" fmla="*/ 13 w 29"/>
                  <a:gd name="T11" fmla="*/ 5 h 48"/>
                  <a:gd name="T12" fmla="*/ 22 w 29"/>
                  <a:gd name="T13" fmla="*/ 8 h 48"/>
                  <a:gd name="T14" fmla="*/ 29 w 29"/>
                  <a:gd name="T15" fmla="*/ 36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48">
                    <a:moveTo>
                      <a:pt x="29" y="36"/>
                    </a:moveTo>
                    <a:cubicBezTo>
                      <a:pt x="28" y="41"/>
                      <a:pt x="27" y="47"/>
                      <a:pt x="21" y="48"/>
                    </a:cubicBezTo>
                    <a:cubicBezTo>
                      <a:pt x="17" y="48"/>
                      <a:pt x="16" y="42"/>
                      <a:pt x="15" y="39"/>
                    </a:cubicBezTo>
                    <a:cubicBezTo>
                      <a:pt x="12" y="35"/>
                      <a:pt x="8" y="31"/>
                      <a:pt x="9" y="26"/>
                    </a:cubicBezTo>
                    <a:cubicBezTo>
                      <a:pt x="10" y="16"/>
                      <a:pt x="4" y="20"/>
                      <a:pt x="0" y="23"/>
                    </a:cubicBezTo>
                    <a:cubicBezTo>
                      <a:pt x="1" y="14"/>
                      <a:pt x="8" y="10"/>
                      <a:pt x="13" y="5"/>
                    </a:cubicBezTo>
                    <a:cubicBezTo>
                      <a:pt x="17" y="0"/>
                      <a:pt x="20" y="4"/>
                      <a:pt x="22" y="8"/>
                    </a:cubicBezTo>
                    <a:cubicBezTo>
                      <a:pt x="25" y="17"/>
                      <a:pt x="28" y="26"/>
                      <a:pt x="29" y="3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7" name="Freeform 476">
                <a:extLst>
                  <a:ext uri="{FF2B5EF4-FFF2-40B4-BE49-F238E27FC236}">
                    <a16:creationId xmlns:a16="http://schemas.microsoft.com/office/drawing/2014/main" id="{5F5ADE61-06E0-0E53-B7E0-DDB353F5098A}"/>
                  </a:ext>
                </a:extLst>
              </p:cNvPr>
              <p:cNvSpPr/>
              <p:nvPr/>
            </p:nvSpPr>
            <p:spPr bwMode="auto">
              <a:xfrm>
                <a:off x="5153" y="2033"/>
                <a:ext cx="44" cy="35"/>
              </a:xfrm>
              <a:custGeom>
                <a:avLst/>
                <a:gdLst>
                  <a:gd name="T0" fmla="*/ 9 w 38"/>
                  <a:gd name="T1" fmla="*/ 24 h 31"/>
                  <a:gd name="T2" fmla="*/ 9 w 38"/>
                  <a:gd name="T3" fmla="*/ 22 h 31"/>
                  <a:gd name="T4" fmla="*/ 18 w 38"/>
                  <a:gd name="T5" fmla="*/ 4 h 31"/>
                  <a:gd name="T6" fmla="*/ 38 w 38"/>
                  <a:gd name="T7" fmla="*/ 7 h 31"/>
                  <a:gd name="T8" fmla="*/ 34 w 38"/>
                  <a:gd name="T9" fmla="*/ 18 h 31"/>
                  <a:gd name="T10" fmla="*/ 35 w 38"/>
                  <a:gd name="T11" fmla="*/ 31 h 31"/>
                  <a:gd name="T12" fmla="*/ 9 w 38"/>
                  <a:gd name="T13" fmla="*/ 24 h 31"/>
                </a:gdLst>
                <a:ahLst/>
                <a:cxnLst>
                  <a:cxn ang="0">
                    <a:pos x="T0" y="T1"/>
                  </a:cxn>
                  <a:cxn ang="0">
                    <a:pos x="T2" y="T3"/>
                  </a:cxn>
                  <a:cxn ang="0">
                    <a:pos x="T4" y="T5"/>
                  </a:cxn>
                  <a:cxn ang="0">
                    <a:pos x="T6" y="T7"/>
                  </a:cxn>
                  <a:cxn ang="0">
                    <a:pos x="T8" y="T9"/>
                  </a:cxn>
                  <a:cxn ang="0">
                    <a:pos x="T10" y="T11"/>
                  </a:cxn>
                  <a:cxn ang="0">
                    <a:pos x="T12" y="T13"/>
                  </a:cxn>
                </a:cxnLst>
                <a:rect l="0" t="0" r="r" b="b"/>
                <a:pathLst>
                  <a:path w="38" h="31">
                    <a:moveTo>
                      <a:pt x="9" y="24"/>
                    </a:moveTo>
                    <a:cubicBezTo>
                      <a:pt x="9" y="23"/>
                      <a:pt x="9" y="22"/>
                      <a:pt x="9" y="22"/>
                    </a:cubicBezTo>
                    <a:cubicBezTo>
                      <a:pt x="0" y="7"/>
                      <a:pt x="0" y="6"/>
                      <a:pt x="18" y="4"/>
                    </a:cubicBezTo>
                    <a:cubicBezTo>
                      <a:pt x="25" y="4"/>
                      <a:pt x="32" y="0"/>
                      <a:pt x="38" y="7"/>
                    </a:cubicBezTo>
                    <a:cubicBezTo>
                      <a:pt x="33" y="9"/>
                      <a:pt x="30" y="11"/>
                      <a:pt x="34" y="18"/>
                    </a:cubicBezTo>
                    <a:cubicBezTo>
                      <a:pt x="36" y="21"/>
                      <a:pt x="36" y="26"/>
                      <a:pt x="35" y="31"/>
                    </a:cubicBezTo>
                    <a:cubicBezTo>
                      <a:pt x="27" y="28"/>
                      <a:pt x="19" y="23"/>
                      <a:pt x="9"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8" name="Freeform 477">
                <a:extLst>
                  <a:ext uri="{FF2B5EF4-FFF2-40B4-BE49-F238E27FC236}">
                    <a16:creationId xmlns:a16="http://schemas.microsoft.com/office/drawing/2014/main" id="{FC0E1633-7D5D-0DFE-879E-873A1258F469}"/>
                  </a:ext>
                </a:extLst>
              </p:cNvPr>
              <p:cNvSpPr/>
              <p:nvPr/>
            </p:nvSpPr>
            <p:spPr bwMode="auto">
              <a:xfrm>
                <a:off x="5645" y="1683"/>
                <a:ext cx="39" cy="50"/>
              </a:xfrm>
              <a:custGeom>
                <a:avLst/>
                <a:gdLst>
                  <a:gd name="T0" fmla="*/ 0 w 34"/>
                  <a:gd name="T1" fmla="*/ 20 h 44"/>
                  <a:gd name="T2" fmla="*/ 31 w 34"/>
                  <a:gd name="T3" fmla="*/ 0 h 44"/>
                  <a:gd name="T4" fmla="*/ 31 w 34"/>
                  <a:gd name="T5" fmla="*/ 26 h 44"/>
                  <a:gd name="T6" fmla="*/ 13 w 34"/>
                  <a:gd name="T7" fmla="*/ 44 h 44"/>
                  <a:gd name="T8" fmla="*/ 12 w 34"/>
                  <a:gd name="T9" fmla="*/ 41 h 44"/>
                  <a:gd name="T10" fmla="*/ 0 w 34"/>
                  <a:gd name="T11" fmla="*/ 20 h 44"/>
                </a:gdLst>
                <a:ahLst/>
                <a:cxnLst>
                  <a:cxn ang="0">
                    <a:pos x="T0" y="T1"/>
                  </a:cxn>
                  <a:cxn ang="0">
                    <a:pos x="T2" y="T3"/>
                  </a:cxn>
                  <a:cxn ang="0">
                    <a:pos x="T4" y="T5"/>
                  </a:cxn>
                  <a:cxn ang="0">
                    <a:pos x="T6" y="T7"/>
                  </a:cxn>
                  <a:cxn ang="0">
                    <a:pos x="T8" y="T9"/>
                  </a:cxn>
                  <a:cxn ang="0">
                    <a:pos x="T10" y="T11"/>
                  </a:cxn>
                </a:cxnLst>
                <a:rect l="0" t="0" r="r" b="b"/>
                <a:pathLst>
                  <a:path w="34" h="44">
                    <a:moveTo>
                      <a:pt x="0" y="20"/>
                    </a:moveTo>
                    <a:cubicBezTo>
                      <a:pt x="11" y="15"/>
                      <a:pt x="23" y="12"/>
                      <a:pt x="31" y="0"/>
                    </a:cubicBezTo>
                    <a:cubicBezTo>
                      <a:pt x="34" y="10"/>
                      <a:pt x="28" y="18"/>
                      <a:pt x="31" y="26"/>
                    </a:cubicBezTo>
                    <a:cubicBezTo>
                      <a:pt x="25" y="32"/>
                      <a:pt x="19" y="38"/>
                      <a:pt x="13" y="44"/>
                    </a:cubicBezTo>
                    <a:cubicBezTo>
                      <a:pt x="12" y="43"/>
                      <a:pt x="12" y="42"/>
                      <a:pt x="12" y="41"/>
                    </a:cubicBezTo>
                    <a:cubicBezTo>
                      <a:pt x="12" y="32"/>
                      <a:pt x="12" y="23"/>
                      <a:pt x="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9" name="Freeform 478">
                <a:extLst>
                  <a:ext uri="{FF2B5EF4-FFF2-40B4-BE49-F238E27FC236}">
                    <a16:creationId xmlns:a16="http://schemas.microsoft.com/office/drawing/2014/main" id="{81AC4724-9953-363E-F44B-FD9C0C54B0A9}"/>
                  </a:ext>
                </a:extLst>
              </p:cNvPr>
              <p:cNvSpPr/>
              <p:nvPr/>
            </p:nvSpPr>
            <p:spPr bwMode="auto">
              <a:xfrm>
                <a:off x="5426" y="2127"/>
                <a:ext cx="31" cy="50"/>
              </a:xfrm>
              <a:custGeom>
                <a:avLst/>
                <a:gdLst>
                  <a:gd name="T0" fmla="*/ 27 w 27"/>
                  <a:gd name="T1" fmla="*/ 35 h 44"/>
                  <a:gd name="T2" fmla="*/ 23 w 27"/>
                  <a:gd name="T3" fmla="*/ 34 h 44"/>
                  <a:gd name="T4" fmla="*/ 7 w 27"/>
                  <a:gd name="T5" fmla="*/ 35 h 44"/>
                  <a:gd name="T6" fmla="*/ 4 w 27"/>
                  <a:gd name="T7" fmla="*/ 18 h 44"/>
                  <a:gd name="T8" fmla="*/ 0 w 27"/>
                  <a:gd name="T9" fmla="*/ 12 h 44"/>
                  <a:gd name="T10" fmla="*/ 12 w 27"/>
                  <a:gd name="T11" fmla="*/ 0 h 44"/>
                  <a:gd name="T12" fmla="*/ 20 w 27"/>
                  <a:gd name="T13" fmla="*/ 9 h 44"/>
                  <a:gd name="T14" fmla="*/ 20 w 27"/>
                  <a:gd name="T15" fmla="*/ 15 h 44"/>
                  <a:gd name="T16" fmla="*/ 27 w 27"/>
                  <a:gd name="T17" fmla="*/ 3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44">
                    <a:moveTo>
                      <a:pt x="27" y="35"/>
                    </a:moveTo>
                    <a:cubicBezTo>
                      <a:pt x="26" y="35"/>
                      <a:pt x="24" y="35"/>
                      <a:pt x="23" y="34"/>
                    </a:cubicBezTo>
                    <a:cubicBezTo>
                      <a:pt x="17" y="32"/>
                      <a:pt x="12" y="44"/>
                      <a:pt x="7" y="35"/>
                    </a:cubicBezTo>
                    <a:cubicBezTo>
                      <a:pt x="4" y="31"/>
                      <a:pt x="4" y="24"/>
                      <a:pt x="4" y="18"/>
                    </a:cubicBezTo>
                    <a:cubicBezTo>
                      <a:pt x="3" y="16"/>
                      <a:pt x="3" y="13"/>
                      <a:pt x="0" y="12"/>
                    </a:cubicBezTo>
                    <a:cubicBezTo>
                      <a:pt x="0" y="4"/>
                      <a:pt x="8" y="4"/>
                      <a:pt x="12" y="0"/>
                    </a:cubicBezTo>
                    <a:cubicBezTo>
                      <a:pt x="17" y="0"/>
                      <a:pt x="21" y="2"/>
                      <a:pt x="20" y="9"/>
                    </a:cubicBezTo>
                    <a:cubicBezTo>
                      <a:pt x="20" y="11"/>
                      <a:pt x="20" y="13"/>
                      <a:pt x="20" y="15"/>
                    </a:cubicBezTo>
                    <a:cubicBezTo>
                      <a:pt x="21" y="22"/>
                      <a:pt x="17" y="31"/>
                      <a:pt x="27" y="3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0" name="Freeform 479">
                <a:extLst>
                  <a:ext uri="{FF2B5EF4-FFF2-40B4-BE49-F238E27FC236}">
                    <a16:creationId xmlns:a16="http://schemas.microsoft.com/office/drawing/2014/main" id="{A92D6A3D-2274-DB4D-9B68-6013883A0BE0}"/>
                  </a:ext>
                </a:extLst>
              </p:cNvPr>
              <p:cNvSpPr/>
              <p:nvPr/>
            </p:nvSpPr>
            <p:spPr bwMode="auto">
              <a:xfrm>
                <a:off x="5098" y="2070"/>
                <a:ext cx="37" cy="47"/>
              </a:xfrm>
              <a:custGeom>
                <a:avLst/>
                <a:gdLst>
                  <a:gd name="T0" fmla="*/ 21 w 33"/>
                  <a:gd name="T1" fmla="*/ 41 h 41"/>
                  <a:gd name="T2" fmla="*/ 0 w 33"/>
                  <a:gd name="T3" fmla="*/ 27 h 41"/>
                  <a:gd name="T4" fmla="*/ 1 w 33"/>
                  <a:gd name="T5" fmla="*/ 0 h 41"/>
                  <a:gd name="T6" fmla="*/ 33 w 33"/>
                  <a:gd name="T7" fmla="*/ 17 h 41"/>
                  <a:gd name="T8" fmla="*/ 33 w 33"/>
                  <a:gd name="T9" fmla="*/ 18 h 41"/>
                  <a:gd name="T10" fmla="*/ 21 w 33"/>
                  <a:gd name="T11" fmla="*/ 41 h 41"/>
                </a:gdLst>
                <a:ahLst/>
                <a:cxnLst>
                  <a:cxn ang="0">
                    <a:pos x="T0" y="T1"/>
                  </a:cxn>
                  <a:cxn ang="0">
                    <a:pos x="T2" y="T3"/>
                  </a:cxn>
                  <a:cxn ang="0">
                    <a:pos x="T4" y="T5"/>
                  </a:cxn>
                  <a:cxn ang="0">
                    <a:pos x="T6" y="T7"/>
                  </a:cxn>
                  <a:cxn ang="0">
                    <a:pos x="T8" y="T9"/>
                  </a:cxn>
                  <a:cxn ang="0">
                    <a:pos x="T10" y="T11"/>
                  </a:cxn>
                </a:cxnLst>
                <a:rect l="0" t="0" r="r" b="b"/>
                <a:pathLst>
                  <a:path w="33" h="41">
                    <a:moveTo>
                      <a:pt x="21" y="41"/>
                    </a:moveTo>
                    <a:cubicBezTo>
                      <a:pt x="14" y="37"/>
                      <a:pt x="11" y="26"/>
                      <a:pt x="0" y="27"/>
                    </a:cubicBezTo>
                    <a:cubicBezTo>
                      <a:pt x="4" y="18"/>
                      <a:pt x="2" y="10"/>
                      <a:pt x="1" y="0"/>
                    </a:cubicBezTo>
                    <a:cubicBezTo>
                      <a:pt x="13" y="5"/>
                      <a:pt x="20" y="17"/>
                      <a:pt x="33" y="17"/>
                    </a:cubicBezTo>
                    <a:cubicBezTo>
                      <a:pt x="33" y="17"/>
                      <a:pt x="33" y="18"/>
                      <a:pt x="33" y="18"/>
                    </a:cubicBezTo>
                    <a:cubicBezTo>
                      <a:pt x="18" y="20"/>
                      <a:pt x="24" y="33"/>
                      <a:pt x="21" y="4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1" name="Freeform 480">
                <a:extLst>
                  <a:ext uri="{FF2B5EF4-FFF2-40B4-BE49-F238E27FC236}">
                    <a16:creationId xmlns:a16="http://schemas.microsoft.com/office/drawing/2014/main" id="{D63A7CFB-0A8D-B304-1643-9AF5C978A9A9}"/>
                  </a:ext>
                </a:extLst>
              </p:cNvPr>
              <p:cNvSpPr/>
              <p:nvPr/>
            </p:nvSpPr>
            <p:spPr bwMode="auto">
              <a:xfrm>
                <a:off x="5586" y="1650"/>
                <a:ext cx="39" cy="35"/>
              </a:xfrm>
              <a:custGeom>
                <a:avLst/>
                <a:gdLst>
                  <a:gd name="T0" fmla="*/ 6 w 34"/>
                  <a:gd name="T1" fmla="*/ 7 h 31"/>
                  <a:gd name="T2" fmla="*/ 32 w 34"/>
                  <a:gd name="T3" fmla="*/ 2 h 31"/>
                  <a:gd name="T4" fmla="*/ 33 w 34"/>
                  <a:gd name="T5" fmla="*/ 7 h 31"/>
                  <a:gd name="T6" fmla="*/ 25 w 34"/>
                  <a:gd name="T7" fmla="*/ 22 h 31"/>
                  <a:gd name="T8" fmla="*/ 17 w 34"/>
                  <a:gd name="T9" fmla="*/ 23 h 31"/>
                  <a:gd name="T10" fmla="*/ 3 w 34"/>
                  <a:gd name="T11" fmla="*/ 26 h 31"/>
                  <a:gd name="T12" fmla="*/ 6 w 34"/>
                  <a:gd name="T13" fmla="*/ 7 h 31"/>
                </a:gdLst>
                <a:ahLst/>
                <a:cxnLst>
                  <a:cxn ang="0">
                    <a:pos x="T0" y="T1"/>
                  </a:cxn>
                  <a:cxn ang="0">
                    <a:pos x="T2" y="T3"/>
                  </a:cxn>
                  <a:cxn ang="0">
                    <a:pos x="T4" y="T5"/>
                  </a:cxn>
                  <a:cxn ang="0">
                    <a:pos x="T6" y="T7"/>
                  </a:cxn>
                  <a:cxn ang="0">
                    <a:pos x="T8" y="T9"/>
                  </a:cxn>
                  <a:cxn ang="0">
                    <a:pos x="T10" y="T11"/>
                  </a:cxn>
                  <a:cxn ang="0">
                    <a:pos x="T12" y="T13"/>
                  </a:cxn>
                </a:cxnLst>
                <a:rect l="0" t="0" r="r" b="b"/>
                <a:pathLst>
                  <a:path w="34" h="31">
                    <a:moveTo>
                      <a:pt x="6" y="7"/>
                    </a:moveTo>
                    <a:cubicBezTo>
                      <a:pt x="14" y="0"/>
                      <a:pt x="23" y="5"/>
                      <a:pt x="32" y="2"/>
                    </a:cubicBezTo>
                    <a:cubicBezTo>
                      <a:pt x="34" y="1"/>
                      <a:pt x="34" y="5"/>
                      <a:pt x="33" y="7"/>
                    </a:cubicBezTo>
                    <a:cubicBezTo>
                      <a:pt x="31" y="12"/>
                      <a:pt x="31" y="19"/>
                      <a:pt x="25" y="22"/>
                    </a:cubicBezTo>
                    <a:cubicBezTo>
                      <a:pt x="22" y="22"/>
                      <a:pt x="19" y="23"/>
                      <a:pt x="17" y="23"/>
                    </a:cubicBezTo>
                    <a:cubicBezTo>
                      <a:pt x="12" y="23"/>
                      <a:pt x="6" y="31"/>
                      <a:pt x="3" y="26"/>
                    </a:cubicBezTo>
                    <a:cubicBezTo>
                      <a:pt x="0" y="20"/>
                      <a:pt x="1" y="12"/>
                      <a:pt x="6"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2" name="Freeform 481">
                <a:extLst>
                  <a:ext uri="{FF2B5EF4-FFF2-40B4-BE49-F238E27FC236}">
                    <a16:creationId xmlns:a16="http://schemas.microsoft.com/office/drawing/2014/main" id="{F16CB7D3-8B3F-CB21-5A9D-A70C25BE2E43}"/>
                  </a:ext>
                </a:extLst>
              </p:cNvPr>
              <p:cNvSpPr/>
              <p:nvPr/>
            </p:nvSpPr>
            <p:spPr bwMode="auto">
              <a:xfrm>
                <a:off x="4841" y="1823"/>
                <a:ext cx="47" cy="30"/>
              </a:xfrm>
              <a:custGeom>
                <a:avLst/>
                <a:gdLst>
                  <a:gd name="T0" fmla="*/ 25 w 41"/>
                  <a:gd name="T1" fmla="*/ 2 h 26"/>
                  <a:gd name="T2" fmla="*/ 34 w 41"/>
                  <a:gd name="T3" fmla="*/ 15 h 26"/>
                  <a:gd name="T4" fmla="*/ 38 w 41"/>
                  <a:gd name="T5" fmla="*/ 23 h 26"/>
                  <a:gd name="T6" fmla="*/ 29 w 41"/>
                  <a:gd name="T7" fmla="*/ 24 h 26"/>
                  <a:gd name="T8" fmla="*/ 15 w 41"/>
                  <a:gd name="T9" fmla="*/ 24 h 26"/>
                  <a:gd name="T10" fmla="*/ 4 w 41"/>
                  <a:gd name="T11" fmla="*/ 9 h 26"/>
                  <a:gd name="T12" fmla="*/ 2 w 41"/>
                  <a:gd name="T13" fmla="*/ 1 h 26"/>
                  <a:gd name="T14" fmla="*/ 9 w 41"/>
                  <a:gd name="T15" fmla="*/ 0 h 26"/>
                  <a:gd name="T16" fmla="*/ 25 w 41"/>
                  <a:gd name="T17"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6">
                    <a:moveTo>
                      <a:pt x="25" y="2"/>
                    </a:moveTo>
                    <a:cubicBezTo>
                      <a:pt x="28" y="6"/>
                      <a:pt x="31" y="11"/>
                      <a:pt x="34" y="15"/>
                    </a:cubicBezTo>
                    <a:cubicBezTo>
                      <a:pt x="36" y="18"/>
                      <a:pt x="41" y="20"/>
                      <a:pt x="38" y="23"/>
                    </a:cubicBezTo>
                    <a:cubicBezTo>
                      <a:pt x="36" y="26"/>
                      <a:pt x="32" y="25"/>
                      <a:pt x="29" y="24"/>
                    </a:cubicBezTo>
                    <a:cubicBezTo>
                      <a:pt x="24" y="23"/>
                      <a:pt x="20" y="22"/>
                      <a:pt x="15" y="24"/>
                    </a:cubicBezTo>
                    <a:cubicBezTo>
                      <a:pt x="14" y="17"/>
                      <a:pt x="7" y="15"/>
                      <a:pt x="4" y="9"/>
                    </a:cubicBezTo>
                    <a:cubicBezTo>
                      <a:pt x="3" y="6"/>
                      <a:pt x="0" y="4"/>
                      <a:pt x="2" y="1"/>
                    </a:cubicBezTo>
                    <a:cubicBezTo>
                      <a:pt x="4" y="0"/>
                      <a:pt x="7" y="0"/>
                      <a:pt x="9" y="0"/>
                    </a:cubicBezTo>
                    <a:cubicBezTo>
                      <a:pt x="14" y="0"/>
                      <a:pt x="20" y="1"/>
                      <a:pt x="25"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3" name="Freeform 482">
                <a:extLst>
                  <a:ext uri="{FF2B5EF4-FFF2-40B4-BE49-F238E27FC236}">
                    <a16:creationId xmlns:a16="http://schemas.microsoft.com/office/drawing/2014/main" id="{30B71A86-6944-2208-36D0-FFD9ADD19FBD}"/>
                  </a:ext>
                </a:extLst>
              </p:cNvPr>
              <p:cNvSpPr/>
              <p:nvPr/>
            </p:nvSpPr>
            <p:spPr bwMode="auto">
              <a:xfrm>
                <a:off x="5198" y="1985"/>
                <a:ext cx="39" cy="24"/>
              </a:xfrm>
              <a:custGeom>
                <a:avLst/>
                <a:gdLst>
                  <a:gd name="T0" fmla="*/ 11 w 35"/>
                  <a:gd name="T1" fmla="*/ 21 h 21"/>
                  <a:gd name="T2" fmla="*/ 7 w 35"/>
                  <a:gd name="T3" fmla="*/ 19 h 21"/>
                  <a:gd name="T4" fmla="*/ 0 w 35"/>
                  <a:gd name="T5" fmla="*/ 5 h 21"/>
                  <a:gd name="T6" fmla="*/ 12 w 35"/>
                  <a:gd name="T7" fmla="*/ 0 h 21"/>
                  <a:gd name="T8" fmla="*/ 19 w 35"/>
                  <a:gd name="T9" fmla="*/ 0 h 21"/>
                  <a:gd name="T10" fmla="*/ 35 w 35"/>
                  <a:gd name="T11" fmla="*/ 14 h 21"/>
                  <a:gd name="T12" fmla="*/ 11 w 35"/>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35" h="21">
                    <a:moveTo>
                      <a:pt x="11" y="21"/>
                    </a:moveTo>
                    <a:cubicBezTo>
                      <a:pt x="10" y="20"/>
                      <a:pt x="8" y="20"/>
                      <a:pt x="7" y="19"/>
                    </a:cubicBezTo>
                    <a:cubicBezTo>
                      <a:pt x="1" y="16"/>
                      <a:pt x="0" y="10"/>
                      <a:pt x="0" y="5"/>
                    </a:cubicBezTo>
                    <a:cubicBezTo>
                      <a:pt x="1" y="0"/>
                      <a:pt x="8" y="0"/>
                      <a:pt x="12" y="0"/>
                    </a:cubicBezTo>
                    <a:cubicBezTo>
                      <a:pt x="15" y="0"/>
                      <a:pt x="17" y="0"/>
                      <a:pt x="19" y="0"/>
                    </a:cubicBezTo>
                    <a:cubicBezTo>
                      <a:pt x="21" y="7"/>
                      <a:pt x="30" y="8"/>
                      <a:pt x="35" y="14"/>
                    </a:cubicBezTo>
                    <a:cubicBezTo>
                      <a:pt x="28" y="20"/>
                      <a:pt x="19" y="19"/>
                      <a:pt x="11"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4" name="Freeform 483">
                <a:extLst>
                  <a:ext uri="{FF2B5EF4-FFF2-40B4-BE49-F238E27FC236}">
                    <a16:creationId xmlns:a16="http://schemas.microsoft.com/office/drawing/2014/main" id="{5025F9C1-C17F-C45D-906E-2D4DED01B198}"/>
                  </a:ext>
                </a:extLst>
              </p:cNvPr>
              <p:cNvSpPr/>
              <p:nvPr/>
            </p:nvSpPr>
            <p:spPr bwMode="auto">
              <a:xfrm>
                <a:off x="4896" y="1767"/>
                <a:ext cx="30" cy="30"/>
              </a:xfrm>
              <a:custGeom>
                <a:avLst/>
                <a:gdLst>
                  <a:gd name="T0" fmla="*/ 23 w 27"/>
                  <a:gd name="T1" fmla="*/ 7 h 27"/>
                  <a:gd name="T2" fmla="*/ 8 w 27"/>
                  <a:gd name="T3" fmla="*/ 21 h 27"/>
                  <a:gd name="T4" fmla="*/ 0 w 27"/>
                  <a:gd name="T5" fmla="*/ 19 h 27"/>
                  <a:gd name="T6" fmla="*/ 0 w 27"/>
                  <a:gd name="T7" fmla="*/ 1 h 27"/>
                  <a:gd name="T8" fmla="*/ 23 w 27"/>
                  <a:gd name="T9" fmla="*/ 7 h 27"/>
                </a:gdLst>
                <a:ahLst/>
                <a:cxnLst>
                  <a:cxn ang="0">
                    <a:pos x="T0" y="T1"/>
                  </a:cxn>
                  <a:cxn ang="0">
                    <a:pos x="T2" y="T3"/>
                  </a:cxn>
                  <a:cxn ang="0">
                    <a:pos x="T4" y="T5"/>
                  </a:cxn>
                  <a:cxn ang="0">
                    <a:pos x="T6" y="T7"/>
                  </a:cxn>
                  <a:cxn ang="0">
                    <a:pos x="T8" y="T9"/>
                  </a:cxn>
                </a:cxnLst>
                <a:rect l="0" t="0" r="r" b="b"/>
                <a:pathLst>
                  <a:path w="27" h="27">
                    <a:moveTo>
                      <a:pt x="23" y="7"/>
                    </a:moveTo>
                    <a:cubicBezTo>
                      <a:pt x="27" y="27"/>
                      <a:pt x="27" y="27"/>
                      <a:pt x="8" y="21"/>
                    </a:cubicBezTo>
                    <a:cubicBezTo>
                      <a:pt x="5" y="20"/>
                      <a:pt x="3" y="19"/>
                      <a:pt x="0" y="19"/>
                    </a:cubicBezTo>
                    <a:cubicBezTo>
                      <a:pt x="3" y="13"/>
                      <a:pt x="0" y="7"/>
                      <a:pt x="0" y="1"/>
                    </a:cubicBezTo>
                    <a:cubicBezTo>
                      <a:pt x="9" y="0"/>
                      <a:pt x="15" y="6"/>
                      <a:pt x="23"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5" name="Freeform 484">
                <a:extLst>
                  <a:ext uri="{FF2B5EF4-FFF2-40B4-BE49-F238E27FC236}">
                    <a16:creationId xmlns:a16="http://schemas.microsoft.com/office/drawing/2014/main" id="{ACE7944F-8B70-7D18-0A47-0619E3B48516}"/>
                  </a:ext>
                </a:extLst>
              </p:cNvPr>
              <p:cNvSpPr/>
              <p:nvPr/>
            </p:nvSpPr>
            <p:spPr bwMode="auto">
              <a:xfrm>
                <a:off x="5182" y="2259"/>
                <a:ext cx="46" cy="31"/>
              </a:xfrm>
              <a:custGeom>
                <a:avLst/>
                <a:gdLst>
                  <a:gd name="T0" fmla="*/ 3 w 41"/>
                  <a:gd name="T1" fmla="*/ 3 h 28"/>
                  <a:gd name="T2" fmla="*/ 16 w 41"/>
                  <a:gd name="T3" fmla="*/ 0 h 28"/>
                  <a:gd name="T4" fmla="*/ 20 w 41"/>
                  <a:gd name="T5" fmla="*/ 0 h 28"/>
                  <a:gd name="T6" fmla="*/ 22 w 41"/>
                  <a:gd name="T7" fmla="*/ 8 h 28"/>
                  <a:gd name="T8" fmla="*/ 33 w 41"/>
                  <a:gd name="T9" fmla="*/ 14 h 28"/>
                  <a:gd name="T10" fmla="*/ 32 w 41"/>
                  <a:gd name="T11" fmla="*/ 28 h 28"/>
                  <a:gd name="T12" fmla="*/ 15 w 41"/>
                  <a:gd name="T13" fmla="*/ 18 h 28"/>
                  <a:gd name="T14" fmla="*/ 2 w 41"/>
                  <a:gd name="T15" fmla="*/ 13 h 28"/>
                  <a:gd name="T16" fmla="*/ 3 w 41"/>
                  <a:gd name="T17"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8">
                    <a:moveTo>
                      <a:pt x="3" y="3"/>
                    </a:moveTo>
                    <a:cubicBezTo>
                      <a:pt x="8" y="6"/>
                      <a:pt x="11" y="0"/>
                      <a:pt x="16" y="0"/>
                    </a:cubicBezTo>
                    <a:cubicBezTo>
                      <a:pt x="17" y="0"/>
                      <a:pt x="19" y="0"/>
                      <a:pt x="20" y="0"/>
                    </a:cubicBezTo>
                    <a:cubicBezTo>
                      <a:pt x="18" y="3"/>
                      <a:pt x="15" y="7"/>
                      <a:pt x="22" y="8"/>
                    </a:cubicBezTo>
                    <a:cubicBezTo>
                      <a:pt x="27" y="8"/>
                      <a:pt x="30" y="11"/>
                      <a:pt x="33" y="14"/>
                    </a:cubicBezTo>
                    <a:cubicBezTo>
                      <a:pt x="41" y="20"/>
                      <a:pt x="40" y="24"/>
                      <a:pt x="32" y="28"/>
                    </a:cubicBezTo>
                    <a:cubicBezTo>
                      <a:pt x="27" y="24"/>
                      <a:pt x="22" y="18"/>
                      <a:pt x="15" y="18"/>
                    </a:cubicBezTo>
                    <a:cubicBezTo>
                      <a:pt x="12" y="15"/>
                      <a:pt x="8" y="12"/>
                      <a:pt x="2" y="13"/>
                    </a:cubicBezTo>
                    <a:cubicBezTo>
                      <a:pt x="0" y="9"/>
                      <a:pt x="1" y="6"/>
                      <a:pt x="3"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6" name="Freeform 485">
                <a:extLst>
                  <a:ext uri="{FF2B5EF4-FFF2-40B4-BE49-F238E27FC236}">
                    <a16:creationId xmlns:a16="http://schemas.microsoft.com/office/drawing/2014/main" id="{C486CC02-5410-3963-E115-5878F4A3459B}"/>
                  </a:ext>
                </a:extLst>
              </p:cNvPr>
              <p:cNvSpPr/>
              <p:nvPr/>
            </p:nvSpPr>
            <p:spPr bwMode="auto">
              <a:xfrm>
                <a:off x="5251" y="2152"/>
                <a:ext cx="36" cy="36"/>
              </a:xfrm>
              <a:custGeom>
                <a:avLst/>
                <a:gdLst>
                  <a:gd name="T0" fmla="*/ 32 w 32"/>
                  <a:gd name="T1" fmla="*/ 12 h 32"/>
                  <a:gd name="T2" fmla="*/ 26 w 32"/>
                  <a:gd name="T3" fmla="*/ 25 h 32"/>
                  <a:gd name="T4" fmla="*/ 27 w 32"/>
                  <a:gd name="T5" fmla="*/ 31 h 32"/>
                  <a:gd name="T6" fmla="*/ 22 w 32"/>
                  <a:gd name="T7" fmla="*/ 30 h 32"/>
                  <a:gd name="T8" fmla="*/ 9 w 32"/>
                  <a:gd name="T9" fmla="*/ 24 h 32"/>
                  <a:gd name="T10" fmla="*/ 8 w 32"/>
                  <a:gd name="T11" fmla="*/ 19 h 32"/>
                  <a:gd name="T12" fmla="*/ 4 w 32"/>
                  <a:gd name="T13" fmla="*/ 4 h 32"/>
                  <a:gd name="T14" fmla="*/ 18 w 32"/>
                  <a:gd name="T15" fmla="*/ 8 h 32"/>
                  <a:gd name="T16" fmla="*/ 32 w 32"/>
                  <a:gd name="T17" fmla="*/ 1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32">
                    <a:moveTo>
                      <a:pt x="32" y="12"/>
                    </a:moveTo>
                    <a:cubicBezTo>
                      <a:pt x="25" y="14"/>
                      <a:pt x="22" y="18"/>
                      <a:pt x="26" y="25"/>
                    </a:cubicBezTo>
                    <a:cubicBezTo>
                      <a:pt x="28" y="27"/>
                      <a:pt x="30" y="29"/>
                      <a:pt x="27" y="31"/>
                    </a:cubicBezTo>
                    <a:cubicBezTo>
                      <a:pt x="26" y="32"/>
                      <a:pt x="24" y="31"/>
                      <a:pt x="22" y="30"/>
                    </a:cubicBezTo>
                    <a:cubicBezTo>
                      <a:pt x="18" y="28"/>
                      <a:pt x="13" y="26"/>
                      <a:pt x="9" y="24"/>
                    </a:cubicBezTo>
                    <a:cubicBezTo>
                      <a:pt x="9" y="22"/>
                      <a:pt x="8" y="21"/>
                      <a:pt x="8" y="19"/>
                    </a:cubicBezTo>
                    <a:cubicBezTo>
                      <a:pt x="7" y="14"/>
                      <a:pt x="0" y="8"/>
                      <a:pt x="4" y="4"/>
                    </a:cubicBezTo>
                    <a:cubicBezTo>
                      <a:pt x="9" y="0"/>
                      <a:pt x="13" y="7"/>
                      <a:pt x="18" y="8"/>
                    </a:cubicBezTo>
                    <a:cubicBezTo>
                      <a:pt x="22" y="10"/>
                      <a:pt x="28" y="7"/>
                      <a:pt x="32"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7" name="Freeform 486">
                <a:extLst>
                  <a:ext uri="{FF2B5EF4-FFF2-40B4-BE49-F238E27FC236}">
                    <a16:creationId xmlns:a16="http://schemas.microsoft.com/office/drawing/2014/main" id="{BAFEC586-7A9B-F660-9A04-46B66344D788}"/>
                  </a:ext>
                </a:extLst>
              </p:cNvPr>
              <p:cNvSpPr/>
              <p:nvPr/>
            </p:nvSpPr>
            <p:spPr bwMode="auto">
              <a:xfrm>
                <a:off x="5545" y="1602"/>
                <a:ext cx="40" cy="22"/>
              </a:xfrm>
              <a:custGeom>
                <a:avLst/>
                <a:gdLst>
                  <a:gd name="T0" fmla="*/ 15 w 35"/>
                  <a:gd name="T1" fmla="*/ 0 h 19"/>
                  <a:gd name="T2" fmla="*/ 35 w 35"/>
                  <a:gd name="T3" fmla="*/ 2 h 19"/>
                  <a:gd name="T4" fmla="*/ 23 w 35"/>
                  <a:gd name="T5" fmla="*/ 19 h 19"/>
                  <a:gd name="T6" fmla="*/ 21 w 35"/>
                  <a:gd name="T7" fmla="*/ 19 h 19"/>
                  <a:gd name="T8" fmla="*/ 1 w 35"/>
                  <a:gd name="T9" fmla="*/ 12 h 19"/>
                  <a:gd name="T10" fmla="*/ 15 w 35"/>
                  <a:gd name="T11" fmla="*/ 0 h 19"/>
                </a:gdLst>
                <a:ahLst/>
                <a:cxnLst>
                  <a:cxn ang="0">
                    <a:pos x="T0" y="T1"/>
                  </a:cxn>
                  <a:cxn ang="0">
                    <a:pos x="T2" y="T3"/>
                  </a:cxn>
                  <a:cxn ang="0">
                    <a:pos x="T4" y="T5"/>
                  </a:cxn>
                  <a:cxn ang="0">
                    <a:pos x="T6" y="T7"/>
                  </a:cxn>
                  <a:cxn ang="0">
                    <a:pos x="T8" y="T9"/>
                  </a:cxn>
                  <a:cxn ang="0">
                    <a:pos x="T10" y="T11"/>
                  </a:cxn>
                </a:cxnLst>
                <a:rect l="0" t="0" r="r" b="b"/>
                <a:pathLst>
                  <a:path w="35" h="19">
                    <a:moveTo>
                      <a:pt x="15" y="0"/>
                    </a:moveTo>
                    <a:cubicBezTo>
                      <a:pt x="21" y="0"/>
                      <a:pt x="28" y="1"/>
                      <a:pt x="35" y="2"/>
                    </a:cubicBezTo>
                    <a:cubicBezTo>
                      <a:pt x="33" y="10"/>
                      <a:pt x="28" y="14"/>
                      <a:pt x="23" y="19"/>
                    </a:cubicBezTo>
                    <a:cubicBezTo>
                      <a:pt x="23" y="19"/>
                      <a:pt x="22" y="19"/>
                      <a:pt x="21" y="19"/>
                    </a:cubicBezTo>
                    <a:cubicBezTo>
                      <a:pt x="14" y="16"/>
                      <a:pt x="3" y="19"/>
                      <a:pt x="1" y="12"/>
                    </a:cubicBezTo>
                    <a:cubicBezTo>
                      <a:pt x="0" y="7"/>
                      <a:pt x="12" y="6"/>
                      <a:pt x="1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8" name="Freeform 487">
                <a:extLst>
                  <a:ext uri="{FF2B5EF4-FFF2-40B4-BE49-F238E27FC236}">
                    <a16:creationId xmlns:a16="http://schemas.microsoft.com/office/drawing/2014/main" id="{BDD3D85A-8C5A-B40E-7B7B-93B94D42FDDD}"/>
                  </a:ext>
                </a:extLst>
              </p:cNvPr>
              <p:cNvSpPr/>
              <p:nvPr/>
            </p:nvSpPr>
            <p:spPr bwMode="auto">
              <a:xfrm>
                <a:off x="5200" y="1912"/>
                <a:ext cx="37" cy="21"/>
              </a:xfrm>
              <a:custGeom>
                <a:avLst/>
                <a:gdLst>
                  <a:gd name="T0" fmla="*/ 28 w 33"/>
                  <a:gd name="T1" fmla="*/ 2 h 19"/>
                  <a:gd name="T2" fmla="*/ 31 w 33"/>
                  <a:gd name="T3" fmla="*/ 12 h 19"/>
                  <a:gd name="T4" fmla="*/ 19 w 33"/>
                  <a:gd name="T5" fmla="*/ 19 h 19"/>
                  <a:gd name="T6" fmla="*/ 14 w 33"/>
                  <a:gd name="T7" fmla="*/ 18 h 19"/>
                  <a:gd name="T8" fmla="*/ 0 w 33"/>
                  <a:gd name="T9" fmla="*/ 10 h 19"/>
                  <a:gd name="T10" fmla="*/ 14 w 33"/>
                  <a:gd name="T11" fmla="*/ 0 h 19"/>
                  <a:gd name="T12" fmla="*/ 28 w 33"/>
                  <a:gd name="T13" fmla="*/ 2 h 19"/>
                </a:gdLst>
                <a:ahLst/>
                <a:cxnLst>
                  <a:cxn ang="0">
                    <a:pos x="T0" y="T1"/>
                  </a:cxn>
                  <a:cxn ang="0">
                    <a:pos x="T2" y="T3"/>
                  </a:cxn>
                  <a:cxn ang="0">
                    <a:pos x="T4" y="T5"/>
                  </a:cxn>
                  <a:cxn ang="0">
                    <a:pos x="T6" y="T7"/>
                  </a:cxn>
                  <a:cxn ang="0">
                    <a:pos x="T8" y="T9"/>
                  </a:cxn>
                  <a:cxn ang="0">
                    <a:pos x="T10" y="T11"/>
                  </a:cxn>
                  <a:cxn ang="0">
                    <a:pos x="T12" y="T13"/>
                  </a:cxn>
                </a:cxnLst>
                <a:rect l="0" t="0" r="r" b="b"/>
                <a:pathLst>
                  <a:path w="33" h="19">
                    <a:moveTo>
                      <a:pt x="28" y="2"/>
                    </a:moveTo>
                    <a:cubicBezTo>
                      <a:pt x="33" y="4"/>
                      <a:pt x="31" y="8"/>
                      <a:pt x="31" y="12"/>
                    </a:cubicBezTo>
                    <a:cubicBezTo>
                      <a:pt x="26" y="13"/>
                      <a:pt x="23" y="17"/>
                      <a:pt x="19" y="19"/>
                    </a:cubicBezTo>
                    <a:cubicBezTo>
                      <a:pt x="17" y="19"/>
                      <a:pt x="15" y="19"/>
                      <a:pt x="14" y="18"/>
                    </a:cubicBezTo>
                    <a:cubicBezTo>
                      <a:pt x="10" y="14"/>
                      <a:pt x="1" y="17"/>
                      <a:pt x="0" y="10"/>
                    </a:cubicBezTo>
                    <a:cubicBezTo>
                      <a:pt x="0" y="2"/>
                      <a:pt x="10" y="4"/>
                      <a:pt x="14" y="0"/>
                    </a:cubicBezTo>
                    <a:cubicBezTo>
                      <a:pt x="19" y="2"/>
                      <a:pt x="23" y="2"/>
                      <a:pt x="28"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9" name="Freeform 488">
                <a:extLst>
                  <a:ext uri="{FF2B5EF4-FFF2-40B4-BE49-F238E27FC236}">
                    <a16:creationId xmlns:a16="http://schemas.microsoft.com/office/drawing/2014/main" id="{C1FA4A0F-155D-45B9-7CAA-CD8A9C8FBD7E}"/>
                  </a:ext>
                </a:extLst>
              </p:cNvPr>
              <p:cNvSpPr/>
              <p:nvPr/>
            </p:nvSpPr>
            <p:spPr bwMode="auto">
              <a:xfrm>
                <a:off x="5542" y="1527"/>
                <a:ext cx="38" cy="20"/>
              </a:xfrm>
              <a:custGeom>
                <a:avLst/>
                <a:gdLst>
                  <a:gd name="T0" fmla="*/ 3 w 34"/>
                  <a:gd name="T1" fmla="*/ 10 h 17"/>
                  <a:gd name="T2" fmla="*/ 6 w 34"/>
                  <a:gd name="T3" fmla="*/ 3 h 17"/>
                  <a:gd name="T4" fmla="*/ 20 w 34"/>
                  <a:gd name="T5" fmla="*/ 0 h 17"/>
                  <a:gd name="T6" fmla="*/ 33 w 34"/>
                  <a:gd name="T7" fmla="*/ 10 h 17"/>
                  <a:gd name="T8" fmla="*/ 15 w 34"/>
                  <a:gd name="T9" fmla="*/ 17 h 17"/>
                  <a:gd name="T10" fmla="*/ 3 w 34"/>
                  <a:gd name="T11" fmla="*/ 10 h 17"/>
                </a:gdLst>
                <a:ahLst/>
                <a:cxnLst>
                  <a:cxn ang="0">
                    <a:pos x="T0" y="T1"/>
                  </a:cxn>
                  <a:cxn ang="0">
                    <a:pos x="T2" y="T3"/>
                  </a:cxn>
                  <a:cxn ang="0">
                    <a:pos x="T4" y="T5"/>
                  </a:cxn>
                  <a:cxn ang="0">
                    <a:pos x="T6" y="T7"/>
                  </a:cxn>
                  <a:cxn ang="0">
                    <a:pos x="T8" y="T9"/>
                  </a:cxn>
                  <a:cxn ang="0">
                    <a:pos x="T10" y="T11"/>
                  </a:cxn>
                </a:cxnLst>
                <a:rect l="0" t="0" r="r" b="b"/>
                <a:pathLst>
                  <a:path w="34" h="17">
                    <a:moveTo>
                      <a:pt x="3" y="10"/>
                    </a:moveTo>
                    <a:cubicBezTo>
                      <a:pt x="2" y="6"/>
                      <a:pt x="0" y="3"/>
                      <a:pt x="6" y="3"/>
                    </a:cubicBezTo>
                    <a:cubicBezTo>
                      <a:pt x="11" y="3"/>
                      <a:pt x="15" y="1"/>
                      <a:pt x="20" y="0"/>
                    </a:cubicBezTo>
                    <a:cubicBezTo>
                      <a:pt x="25" y="2"/>
                      <a:pt x="34" y="5"/>
                      <a:pt x="33" y="10"/>
                    </a:cubicBezTo>
                    <a:cubicBezTo>
                      <a:pt x="31" y="15"/>
                      <a:pt x="22" y="17"/>
                      <a:pt x="15" y="17"/>
                    </a:cubicBezTo>
                    <a:cubicBezTo>
                      <a:pt x="11" y="15"/>
                      <a:pt x="8" y="10"/>
                      <a:pt x="3"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0" name="Freeform 489">
                <a:extLst>
                  <a:ext uri="{FF2B5EF4-FFF2-40B4-BE49-F238E27FC236}">
                    <a16:creationId xmlns:a16="http://schemas.microsoft.com/office/drawing/2014/main" id="{7EBD3E2B-C98C-811C-1943-0F74FDE03668}"/>
                  </a:ext>
                </a:extLst>
              </p:cNvPr>
              <p:cNvSpPr/>
              <p:nvPr/>
            </p:nvSpPr>
            <p:spPr bwMode="auto">
              <a:xfrm>
                <a:off x="5369" y="2108"/>
                <a:ext cx="33" cy="36"/>
              </a:xfrm>
              <a:custGeom>
                <a:avLst/>
                <a:gdLst>
                  <a:gd name="T0" fmla="*/ 29 w 29"/>
                  <a:gd name="T1" fmla="*/ 29 h 32"/>
                  <a:gd name="T2" fmla="*/ 6 w 29"/>
                  <a:gd name="T3" fmla="*/ 19 h 32"/>
                  <a:gd name="T4" fmla="*/ 0 w 29"/>
                  <a:gd name="T5" fmla="*/ 17 h 32"/>
                  <a:gd name="T6" fmla="*/ 1 w 29"/>
                  <a:gd name="T7" fmla="*/ 14 h 32"/>
                  <a:gd name="T8" fmla="*/ 13 w 29"/>
                  <a:gd name="T9" fmla="*/ 0 h 32"/>
                  <a:gd name="T10" fmla="*/ 17 w 29"/>
                  <a:gd name="T11" fmla="*/ 13 h 32"/>
                  <a:gd name="T12" fmla="*/ 27 w 29"/>
                  <a:gd name="T13" fmla="*/ 23 h 32"/>
                  <a:gd name="T14" fmla="*/ 29 w 29"/>
                  <a:gd name="T15" fmla="*/ 29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32">
                    <a:moveTo>
                      <a:pt x="29" y="29"/>
                    </a:moveTo>
                    <a:cubicBezTo>
                      <a:pt x="19" y="32"/>
                      <a:pt x="10" y="29"/>
                      <a:pt x="6" y="19"/>
                    </a:cubicBezTo>
                    <a:cubicBezTo>
                      <a:pt x="5" y="17"/>
                      <a:pt x="2" y="18"/>
                      <a:pt x="0" y="17"/>
                    </a:cubicBezTo>
                    <a:cubicBezTo>
                      <a:pt x="0" y="16"/>
                      <a:pt x="0" y="15"/>
                      <a:pt x="1" y="14"/>
                    </a:cubicBezTo>
                    <a:cubicBezTo>
                      <a:pt x="4" y="9"/>
                      <a:pt x="8" y="5"/>
                      <a:pt x="13" y="0"/>
                    </a:cubicBezTo>
                    <a:cubicBezTo>
                      <a:pt x="15" y="5"/>
                      <a:pt x="16" y="9"/>
                      <a:pt x="17" y="13"/>
                    </a:cubicBezTo>
                    <a:cubicBezTo>
                      <a:pt x="19" y="18"/>
                      <a:pt x="17" y="26"/>
                      <a:pt x="27" y="23"/>
                    </a:cubicBezTo>
                    <a:cubicBezTo>
                      <a:pt x="29" y="23"/>
                      <a:pt x="29" y="27"/>
                      <a:pt x="29" y="2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1" name="Freeform 490">
                <a:extLst>
                  <a:ext uri="{FF2B5EF4-FFF2-40B4-BE49-F238E27FC236}">
                    <a16:creationId xmlns:a16="http://schemas.microsoft.com/office/drawing/2014/main" id="{0E129EAE-2AA1-98B1-BEB5-27AFF69695B0}"/>
                  </a:ext>
                </a:extLst>
              </p:cNvPr>
              <p:cNvSpPr/>
              <p:nvPr/>
            </p:nvSpPr>
            <p:spPr bwMode="auto">
              <a:xfrm>
                <a:off x="4936" y="1748"/>
                <a:ext cx="22" cy="31"/>
              </a:xfrm>
              <a:custGeom>
                <a:avLst/>
                <a:gdLst>
                  <a:gd name="T0" fmla="*/ 19 w 20"/>
                  <a:gd name="T1" fmla="*/ 12 h 27"/>
                  <a:gd name="T2" fmla="*/ 13 w 20"/>
                  <a:gd name="T3" fmla="*/ 26 h 27"/>
                  <a:gd name="T4" fmla="*/ 0 w 20"/>
                  <a:gd name="T5" fmla="*/ 17 h 27"/>
                  <a:gd name="T6" fmla="*/ 0 w 20"/>
                  <a:gd name="T7" fmla="*/ 11 h 27"/>
                  <a:gd name="T8" fmla="*/ 3 w 20"/>
                  <a:gd name="T9" fmla="*/ 2 h 27"/>
                  <a:gd name="T10" fmla="*/ 10 w 20"/>
                  <a:gd name="T11" fmla="*/ 7 h 27"/>
                  <a:gd name="T12" fmla="*/ 19 w 20"/>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20" h="27">
                    <a:moveTo>
                      <a:pt x="19" y="12"/>
                    </a:moveTo>
                    <a:cubicBezTo>
                      <a:pt x="20" y="18"/>
                      <a:pt x="19" y="25"/>
                      <a:pt x="13" y="26"/>
                    </a:cubicBezTo>
                    <a:cubicBezTo>
                      <a:pt x="7" y="27"/>
                      <a:pt x="1" y="25"/>
                      <a:pt x="0" y="17"/>
                    </a:cubicBezTo>
                    <a:cubicBezTo>
                      <a:pt x="0" y="15"/>
                      <a:pt x="0" y="13"/>
                      <a:pt x="0" y="11"/>
                    </a:cubicBezTo>
                    <a:cubicBezTo>
                      <a:pt x="0" y="8"/>
                      <a:pt x="0" y="4"/>
                      <a:pt x="3" y="2"/>
                    </a:cubicBezTo>
                    <a:cubicBezTo>
                      <a:pt x="7" y="0"/>
                      <a:pt x="8" y="5"/>
                      <a:pt x="10" y="7"/>
                    </a:cubicBezTo>
                    <a:cubicBezTo>
                      <a:pt x="13" y="10"/>
                      <a:pt x="16" y="11"/>
                      <a:pt x="19"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2" name="Freeform 491">
                <a:extLst>
                  <a:ext uri="{FF2B5EF4-FFF2-40B4-BE49-F238E27FC236}">
                    <a16:creationId xmlns:a16="http://schemas.microsoft.com/office/drawing/2014/main" id="{3F212A88-51FE-AB80-0893-CCEB192FB4A4}"/>
                  </a:ext>
                </a:extLst>
              </p:cNvPr>
              <p:cNvSpPr/>
              <p:nvPr/>
            </p:nvSpPr>
            <p:spPr bwMode="auto">
              <a:xfrm>
                <a:off x="4873" y="1796"/>
                <a:ext cx="28" cy="32"/>
              </a:xfrm>
              <a:custGeom>
                <a:avLst/>
                <a:gdLst>
                  <a:gd name="T0" fmla="*/ 19 w 25"/>
                  <a:gd name="T1" fmla="*/ 0 h 28"/>
                  <a:gd name="T2" fmla="*/ 23 w 25"/>
                  <a:gd name="T3" fmla="*/ 15 h 28"/>
                  <a:gd name="T4" fmla="*/ 22 w 25"/>
                  <a:gd name="T5" fmla="*/ 26 h 28"/>
                  <a:gd name="T6" fmla="*/ 11 w 25"/>
                  <a:gd name="T7" fmla="*/ 24 h 28"/>
                  <a:gd name="T8" fmla="*/ 7 w 25"/>
                  <a:gd name="T9" fmla="*/ 15 h 28"/>
                  <a:gd name="T10" fmla="*/ 13 w 25"/>
                  <a:gd name="T11" fmla="*/ 7 h 28"/>
                  <a:gd name="T12" fmla="*/ 19 w 25"/>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25" h="28">
                    <a:moveTo>
                      <a:pt x="19" y="0"/>
                    </a:moveTo>
                    <a:cubicBezTo>
                      <a:pt x="23" y="4"/>
                      <a:pt x="21" y="10"/>
                      <a:pt x="23" y="15"/>
                    </a:cubicBezTo>
                    <a:cubicBezTo>
                      <a:pt x="25" y="18"/>
                      <a:pt x="25" y="23"/>
                      <a:pt x="22" y="26"/>
                    </a:cubicBezTo>
                    <a:cubicBezTo>
                      <a:pt x="18" y="28"/>
                      <a:pt x="15" y="25"/>
                      <a:pt x="11" y="24"/>
                    </a:cubicBezTo>
                    <a:cubicBezTo>
                      <a:pt x="10" y="21"/>
                      <a:pt x="8" y="18"/>
                      <a:pt x="7" y="15"/>
                    </a:cubicBezTo>
                    <a:cubicBezTo>
                      <a:pt x="5" y="9"/>
                      <a:pt x="0" y="2"/>
                      <a:pt x="13" y="7"/>
                    </a:cubicBezTo>
                    <a:cubicBezTo>
                      <a:pt x="18" y="9"/>
                      <a:pt x="19" y="5"/>
                      <a:pt x="19"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3" name="Freeform 492">
                <a:extLst>
                  <a:ext uri="{FF2B5EF4-FFF2-40B4-BE49-F238E27FC236}">
                    <a16:creationId xmlns:a16="http://schemas.microsoft.com/office/drawing/2014/main" id="{5F68B5D2-1D80-07E6-2BC2-67B69B99524A}"/>
                  </a:ext>
                </a:extLst>
              </p:cNvPr>
              <p:cNvSpPr/>
              <p:nvPr/>
            </p:nvSpPr>
            <p:spPr bwMode="auto">
              <a:xfrm>
                <a:off x="5310" y="2125"/>
                <a:ext cx="24" cy="32"/>
              </a:xfrm>
              <a:custGeom>
                <a:avLst/>
                <a:gdLst>
                  <a:gd name="T0" fmla="*/ 21 w 21"/>
                  <a:gd name="T1" fmla="*/ 12 h 28"/>
                  <a:gd name="T2" fmla="*/ 19 w 21"/>
                  <a:gd name="T3" fmla="*/ 20 h 28"/>
                  <a:gd name="T4" fmla="*/ 11 w 21"/>
                  <a:gd name="T5" fmla="*/ 23 h 28"/>
                  <a:gd name="T6" fmla="*/ 1 w 21"/>
                  <a:gd name="T7" fmla="*/ 13 h 28"/>
                  <a:gd name="T8" fmla="*/ 4 w 21"/>
                  <a:gd name="T9" fmla="*/ 2 h 28"/>
                  <a:gd name="T10" fmla="*/ 13 w 21"/>
                  <a:gd name="T11" fmla="*/ 8 h 28"/>
                  <a:gd name="T12" fmla="*/ 21 w 21"/>
                  <a:gd name="T13" fmla="*/ 12 h 28"/>
                </a:gdLst>
                <a:ahLst/>
                <a:cxnLst>
                  <a:cxn ang="0">
                    <a:pos x="T0" y="T1"/>
                  </a:cxn>
                  <a:cxn ang="0">
                    <a:pos x="T2" y="T3"/>
                  </a:cxn>
                  <a:cxn ang="0">
                    <a:pos x="T4" y="T5"/>
                  </a:cxn>
                  <a:cxn ang="0">
                    <a:pos x="T6" y="T7"/>
                  </a:cxn>
                  <a:cxn ang="0">
                    <a:pos x="T8" y="T9"/>
                  </a:cxn>
                  <a:cxn ang="0">
                    <a:pos x="T10" y="T11"/>
                  </a:cxn>
                  <a:cxn ang="0">
                    <a:pos x="T12" y="T13"/>
                  </a:cxn>
                </a:cxnLst>
                <a:rect l="0" t="0" r="r" b="b"/>
                <a:pathLst>
                  <a:path w="21" h="28">
                    <a:moveTo>
                      <a:pt x="21" y="12"/>
                    </a:moveTo>
                    <a:cubicBezTo>
                      <a:pt x="20" y="14"/>
                      <a:pt x="19" y="17"/>
                      <a:pt x="19" y="20"/>
                    </a:cubicBezTo>
                    <a:cubicBezTo>
                      <a:pt x="18" y="26"/>
                      <a:pt x="16" y="28"/>
                      <a:pt x="11" y="23"/>
                    </a:cubicBezTo>
                    <a:cubicBezTo>
                      <a:pt x="8" y="20"/>
                      <a:pt x="4" y="16"/>
                      <a:pt x="1" y="13"/>
                    </a:cubicBezTo>
                    <a:cubicBezTo>
                      <a:pt x="1" y="9"/>
                      <a:pt x="0" y="4"/>
                      <a:pt x="4" y="2"/>
                    </a:cubicBezTo>
                    <a:cubicBezTo>
                      <a:pt x="8" y="0"/>
                      <a:pt x="10" y="6"/>
                      <a:pt x="13" y="8"/>
                    </a:cubicBezTo>
                    <a:cubicBezTo>
                      <a:pt x="15" y="10"/>
                      <a:pt x="18" y="11"/>
                      <a:pt x="21"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4" name="Freeform 493">
                <a:extLst>
                  <a:ext uri="{FF2B5EF4-FFF2-40B4-BE49-F238E27FC236}">
                    <a16:creationId xmlns:a16="http://schemas.microsoft.com/office/drawing/2014/main" id="{830558E3-AF50-C134-BAE5-56D2FDF4419E}"/>
                  </a:ext>
                </a:extLst>
              </p:cNvPr>
              <p:cNvSpPr/>
              <p:nvPr/>
            </p:nvSpPr>
            <p:spPr bwMode="auto">
              <a:xfrm>
                <a:off x="5343" y="2126"/>
                <a:ext cx="18" cy="25"/>
              </a:xfrm>
              <a:custGeom>
                <a:avLst/>
                <a:gdLst>
                  <a:gd name="T0" fmla="*/ 16 w 16"/>
                  <a:gd name="T1" fmla="*/ 12 h 22"/>
                  <a:gd name="T2" fmla="*/ 10 w 16"/>
                  <a:gd name="T3" fmla="*/ 22 h 22"/>
                  <a:gd name="T4" fmla="*/ 0 w 16"/>
                  <a:gd name="T5" fmla="*/ 10 h 22"/>
                  <a:gd name="T6" fmla="*/ 8 w 16"/>
                  <a:gd name="T7" fmla="*/ 0 h 22"/>
                  <a:gd name="T8" fmla="*/ 16 w 16"/>
                  <a:gd name="T9" fmla="*/ 12 h 22"/>
                </a:gdLst>
                <a:ahLst/>
                <a:cxnLst>
                  <a:cxn ang="0">
                    <a:pos x="T0" y="T1"/>
                  </a:cxn>
                  <a:cxn ang="0">
                    <a:pos x="T2" y="T3"/>
                  </a:cxn>
                  <a:cxn ang="0">
                    <a:pos x="T4" y="T5"/>
                  </a:cxn>
                  <a:cxn ang="0">
                    <a:pos x="T6" y="T7"/>
                  </a:cxn>
                  <a:cxn ang="0">
                    <a:pos x="T8" y="T9"/>
                  </a:cxn>
                </a:cxnLst>
                <a:rect l="0" t="0" r="r" b="b"/>
                <a:pathLst>
                  <a:path w="16" h="22">
                    <a:moveTo>
                      <a:pt x="16" y="12"/>
                    </a:moveTo>
                    <a:cubicBezTo>
                      <a:pt x="16" y="17"/>
                      <a:pt x="15" y="22"/>
                      <a:pt x="10" y="22"/>
                    </a:cubicBezTo>
                    <a:cubicBezTo>
                      <a:pt x="4" y="21"/>
                      <a:pt x="0" y="17"/>
                      <a:pt x="0" y="10"/>
                    </a:cubicBezTo>
                    <a:cubicBezTo>
                      <a:pt x="3" y="7"/>
                      <a:pt x="3" y="0"/>
                      <a:pt x="8" y="0"/>
                    </a:cubicBezTo>
                    <a:cubicBezTo>
                      <a:pt x="14" y="0"/>
                      <a:pt x="13" y="8"/>
                      <a:pt x="16"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5" name="Freeform 494">
                <a:extLst>
                  <a:ext uri="{FF2B5EF4-FFF2-40B4-BE49-F238E27FC236}">
                    <a16:creationId xmlns:a16="http://schemas.microsoft.com/office/drawing/2014/main" id="{A838ABDC-4008-3F7C-FDFE-4E5E732155A4}"/>
                  </a:ext>
                </a:extLst>
              </p:cNvPr>
              <p:cNvSpPr/>
              <p:nvPr/>
            </p:nvSpPr>
            <p:spPr bwMode="auto">
              <a:xfrm>
                <a:off x="5287" y="2147"/>
                <a:ext cx="17" cy="27"/>
              </a:xfrm>
              <a:custGeom>
                <a:avLst/>
                <a:gdLst>
                  <a:gd name="T0" fmla="*/ 12 w 15"/>
                  <a:gd name="T1" fmla="*/ 6 h 23"/>
                  <a:gd name="T2" fmla="*/ 13 w 15"/>
                  <a:gd name="T3" fmla="*/ 9 h 23"/>
                  <a:gd name="T4" fmla="*/ 10 w 15"/>
                  <a:gd name="T5" fmla="*/ 20 h 23"/>
                  <a:gd name="T6" fmla="*/ 2 w 15"/>
                  <a:gd name="T7" fmla="*/ 14 h 23"/>
                  <a:gd name="T8" fmla="*/ 3 w 15"/>
                  <a:gd name="T9" fmla="*/ 2 h 23"/>
                  <a:gd name="T10" fmla="*/ 12 w 15"/>
                  <a:gd name="T11" fmla="*/ 6 h 23"/>
                </a:gdLst>
                <a:ahLst/>
                <a:cxnLst>
                  <a:cxn ang="0">
                    <a:pos x="T0" y="T1"/>
                  </a:cxn>
                  <a:cxn ang="0">
                    <a:pos x="T2" y="T3"/>
                  </a:cxn>
                  <a:cxn ang="0">
                    <a:pos x="T4" y="T5"/>
                  </a:cxn>
                  <a:cxn ang="0">
                    <a:pos x="T6" y="T7"/>
                  </a:cxn>
                  <a:cxn ang="0">
                    <a:pos x="T8" y="T9"/>
                  </a:cxn>
                  <a:cxn ang="0">
                    <a:pos x="T10" y="T11"/>
                  </a:cxn>
                </a:cxnLst>
                <a:rect l="0" t="0" r="r" b="b"/>
                <a:pathLst>
                  <a:path w="15" h="23">
                    <a:moveTo>
                      <a:pt x="12" y="6"/>
                    </a:moveTo>
                    <a:cubicBezTo>
                      <a:pt x="12" y="7"/>
                      <a:pt x="13" y="8"/>
                      <a:pt x="13" y="9"/>
                    </a:cubicBezTo>
                    <a:cubicBezTo>
                      <a:pt x="15" y="13"/>
                      <a:pt x="13" y="18"/>
                      <a:pt x="10" y="20"/>
                    </a:cubicBezTo>
                    <a:cubicBezTo>
                      <a:pt x="6" y="23"/>
                      <a:pt x="5" y="15"/>
                      <a:pt x="2" y="14"/>
                    </a:cubicBezTo>
                    <a:cubicBezTo>
                      <a:pt x="2" y="10"/>
                      <a:pt x="0" y="5"/>
                      <a:pt x="3" y="2"/>
                    </a:cubicBezTo>
                    <a:cubicBezTo>
                      <a:pt x="6" y="0"/>
                      <a:pt x="10" y="3"/>
                      <a:pt x="12" y="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6" name="Freeform 495">
                <a:extLst>
                  <a:ext uri="{FF2B5EF4-FFF2-40B4-BE49-F238E27FC236}">
                    <a16:creationId xmlns:a16="http://schemas.microsoft.com/office/drawing/2014/main" id="{9667FCE1-790D-87B0-DEF8-0E4B45C63388}"/>
                  </a:ext>
                </a:extLst>
              </p:cNvPr>
              <p:cNvSpPr/>
              <p:nvPr/>
            </p:nvSpPr>
            <p:spPr bwMode="auto">
              <a:xfrm>
                <a:off x="5400" y="2137"/>
                <a:ext cx="17" cy="21"/>
              </a:xfrm>
              <a:custGeom>
                <a:avLst/>
                <a:gdLst>
                  <a:gd name="T0" fmla="*/ 14 w 15"/>
                  <a:gd name="T1" fmla="*/ 1 h 18"/>
                  <a:gd name="T2" fmla="*/ 14 w 15"/>
                  <a:gd name="T3" fmla="*/ 6 h 18"/>
                  <a:gd name="T4" fmla="*/ 4 w 15"/>
                  <a:gd name="T5" fmla="*/ 16 h 18"/>
                  <a:gd name="T6" fmla="*/ 5 w 15"/>
                  <a:gd name="T7" fmla="*/ 4 h 18"/>
                  <a:gd name="T8" fmla="*/ 14 w 15"/>
                  <a:gd name="T9" fmla="*/ 1 h 18"/>
                </a:gdLst>
                <a:ahLst/>
                <a:cxnLst>
                  <a:cxn ang="0">
                    <a:pos x="T0" y="T1"/>
                  </a:cxn>
                  <a:cxn ang="0">
                    <a:pos x="T2" y="T3"/>
                  </a:cxn>
                  <a:cxn ang="0">
                    <a:pos x="T4" y="T5"/>
                  </a:cxn>
                  <a:cxn ang="0">
                    <a:pos x="T6" y="T7"/>
                  </a:cxn>
                  <a:cxn ang="0">
                    <a:pos x="T8" y="T9"/>
                  </a:cxn>
                </a:cxnLst>
                <a:rect l="0" t="0" r="r" b="b"/>
                <a:pathLst>
                  <a:path w="15" h="18">
                    <a:moveTo>
                      <a:pt x="14" y="1"/>
                    </a:moveTo>
                    <a:cubicBezTo>
                      <a:pt x="14" y="2"/>
                      <a:pt x="15" y="4"/>
                      <a:pt x="14" y="6"/>
                    </a:cubicBezTo>
                    <a:cubicBezTo>
                      <a:pt x="13" y="12"/>
                      <a:pt x="10" y="18"/>
                      <a:pt x="4" y="16"/>
                    </a:cubicBezTo>
                    <a:cubicBezTo>
                      <a:pt x="0" y="15"/>
                      <a:pt x="3" y="8"/>
                      <a:pt x="5" y="4"/>
                    </a:cubicBezTo>
                    <a:cubicBezTo>
                      <a:pt x="7" y="1"/>
                      <a:pt x="11" y="0"/>
                      <a:pt x="14"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7" name="Freeform 496">
                <a:extLst>
                  <a:ext uri="{FF2B5EF4-FFF2-40B4-BE49-F238E27FC236}">
                    <a16:creationId xmlns:a16="http://schemas.microsoft.com/office/drawing/2014/main" id="{CEA95562-D747-4472-D0BB-F68E09AD403D}"/>
                  </a:ext>
                </a:extLst>
              </p:cNvPr>
              <p:cNvSpPr/>
              <p:nvPr/>
            </p:nvSpPr>
            <p:spPr bwMode="auto">
              <a:xfrm>
                <a:off x="5625" y="1696"/>
                <a:ext cx="19" cy="16"/>
              </a:xfrm>
              <a:custGeom>
                <a:avLst/>
                <a:gdLst>
                  <a:gd name="T0" fmla="*/ 0 w 17"/>
                  <a:gd name="T1" fmla="*/ 6 h 14"/>
                  <a:gd name="T2" fmla="*/ 10 w 17"/>
                  <a:gd name="T3" fmla="*/ 2 h 14"/>
                  <a:gd name="T4" fmla="*/ 17 w 17"/>
                  <a:gd name="T5" fmla="*/ 6 h 14"/>
                  <a:gd name="T6" fmla="*/ 7 w 17"/>
                  <a:gd name="T7" fmla="*/ 11 h 14"/>
                  <a:gd name="T8" fmla="*/ 0 w 17"/>
                  <a:gd name="T9" fmla="*/ 6 h 14"/>
                </a:gdLst>
                <a:ahLst/>
                <a:cxnLst>
                  <a:cxn ang="0">
                    <a:pos x="T0" y="T1"/>
                  </a:cxn>
                  <a:cxn ang="0">
                    <a:pos x="T2" y="T3"/>
                  </a:cxn>
                  <a:cxn ang="0">
                    <a:pos x="T4" y="T5"/>
                  </a:cxn>
                  <a:cxn ang="0">
                    <a:pos x="T6" y="T7"/>
                  </a:cxn>
                  <a:cxn ang="0">
                    <a:pos x="T8" y="T9"/>
                  </a:cxn>
                </a:cxnLst>
                <a:rect l="0" t="0" r="r" b="b"/>
                <a:pathLst>
                  <a:path w="17" h="14">
                    <a:moveTo>
                      <a:pt x="0" y="6"/>
                    </a:moveTo>
                    <a:cubicBezTo>
                      <a:pt x="4" y="5"/>
                      <a:pt x="7" y="4"/>
                      <a:pt x="10" y="2"/>
                    </a:cubicBezTo>
                    <a:cubicBezTo>
                      <a:pt x="15" y="0"/>
                      <a:pt x="17" y="2"/>
                      <a:pt x="17" y="6"/>
                    </a:cubicBezTo>
                    <a:cubicBezTo>
                      <a:pt x="14" y="8"/>
                      <a:pt x="10" y="9"/>
                      <a:pt x="7" y="11"/>
                    </a:cubicBezTo>
                    <a:cubicBezTo>
                      <a:pt x="1" y="14"/>
                      <a:pt x="1" y="10"/>
                      <a:pt x="0" y="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8" name="Freeform 497">
                <a:extLst>
                  <a:ext uri="{FF2B5EF4-FFF2-40B4-BE49-F238E27FC236}">
                    <a16:creationId xmlns:a16="http://schemas.microsoft.com/office/drawing/2014/main" id="{3B2F2C55-9979-3F39-9374-E82492E16C9B}"/>
                  </a:ext>
                </a:extLst>
              </p:cNvPr>
              <p:cNvSpPr/>
              <p:nvPr/>
            </p:nvSpPr>
            <p:spPr bwMode="auto">
              <a:xfrm>
                <a:off x="5570" y="1753"/>
                <a:ext cx="9" cy="14"/>
              </a:xfrm>
              <a:custGeom>
                <a:avLst/>
                <a:gdLst>
                  <a:gd name="T0" fmla="*/ 8 w 8"/>
                  <a:gd name="T1" fmla="*/ 11 h 12"/>
                  <a:gd name="T2" fmla="*/ 0 w 8"/>
                  <a:gd name="T3" fmla="*/ 2 h 12"/>
                  <a:gd name="T4" fmla="*/ 7 w 8"/>
                  <a:gd name="T5" fmla="*/ 7 h 12"/>
                  <a:gd name="T6" fmla="*/ 8 w 8"/>
                  <a:gd name="T7" fmla="*/ 11 h 12"/>
                </a:gdLst>
                <a:ahLst/>
                <a:cxnLst>
                  <a:cxn ang="0">
                    <a:pos x="T0" y="T1"/>
                  </a:cxn>
                  <a:cxn ang="0">
                    <a:pos x="T2" y="T3"/>
                  </a:cxn>
                  <a:cxn ang="0">
                    <a:pos x="T4" y="T5"/>
                  </a:cxn>
                  <a:cxn ang="0">
                    <a:pos x="T6" y="T7"/>
                  </a:cxn>
                </a:cxnLst>
                <a:rect l="0" t="0" r="r" b="b"/>
                <a:pathLst>
                  <a:path w="8" h="12">
                    <a:moveTo>
                      <a:pt x="8" y="11"/>
                    </a:moveTo>
                    <a:cubicBezTo>
                      <a:pt x="1" y="12"/>
                      <a:pt x="1" y="12"/>
                      <a:pt x="0" y="2"/>
                    </a:cubicBezTo>
                    <a:cubicBezTo>
                      <a:pt x="5" y="0"/>
                      <a:pt x="4" y="6"/>
                      <a:pt x="7" y="7"/>
                    </a:cubicBezTo>
                    <a:cubicBezTo>
                      <a:pt x="7" y="8"/>
                      <a:pt x="8" y="9"/>
                      <a:pt x="8"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9" name="Freeform 498">
                <a:extLst>
                  <a:ext uri="{FF2B5EF4-FFF2-40B4-BE49-F238E27FC236}">
                    <a16:creationId xmlns:a16="http://schemas.microsoft.com/office/drawing/2014/main" id="{83806253-D3AC-B717-852C-F0EEF5FC8CF2}"/>
                  </a:ext>
                </a:extLst>
              </p:cNvPr>
              <p:cNvSpPr/>
              <p:nvPr/>
            </p:nvSpPr>
            <p:spPr bwMode="auto">
              <a:xfrm>
                <a:off x="5349" y="2066"/>
                <a:ext cx="9" cy="13"/>
              </a:xfrm>
              <a:custGeom>
                <a:avLst/>
                <a:gdLst>
                  <a:gd name="T0" fmla="*/ 1 w 8"/>
                  <a:gd name="T1" fmla="*/ 12 h 12"/>
                  <a:gd name="T2" fmla="*/ 0 w 8"/>
                  <a:gd name="T3" fmla="*/ 4 h 12"/>
                  <a:gd name="T4" fmla="*/ 7 w 8"/>
                  <a:gd name="T5" fmla="*/ 3 h 12"/>
                  <a:gd name="T6" fmla="*/ 1 w 8"/>
                  <a:gd name="T7" fmla="*/ 12 h 12"/>
                </a:gdLst>
                <a:ahLst/>
                <a:cxnLst>
                  <a:cxn ang="0">
                    <a:pos x="T0" y="T1"/>
                  </a:cxn>
                  <a:cxn ang="0">
                    <a:pos x="T2" y="T3"/>
                  </a:cxn>
                  <a:cxn ang="0">
                    <a:pos x="T4" y="T5"/>
                  </a:cxn>
                  <a:cxn ang="0">
                    <a:pos x="T6" y="T7"/>
                  </a:cxn>
                </a:cxnLst>
                <a:rect l="0" t="0" r="r" b="b"/>
                <a:pathLst>
                  <a:path w="8" h="12">
                    <a:moveTo>
                      <a:pt x="1" y="12"/>
                    </a:moveTo>
                    <a:cubicBezTo>
                      <a:pt x="1" y="9"/>
                      <a:pt x="0" y="7"/>
                      <a:pt x="0" y="4"/>
                    </a:cubicBezTo>
                    <a:cubicBezTo>
                      <a:pt x="2" y="3"/>
                      <a:pt x="5" y="0"/>
                      <a:pt x="7" y="3"/>
                    </a:cubicBezTo>
                    <a:cubicBezTo>
                      <a:pt x="8" y="7"/>
                      <a:pt x="4" y="9"/>
                      <a:pt x="1"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0" name="Freeform 499">
                <a:extLst>
                  <a:ext uri="{FF2B5EF4-FFF2-40B4-BE49-F238E27FC236}">
                    <a16:creationId xmlns:a16="http://schemas.microsoft.com/office/drawing/2014/main" id="{BBBD38CD-0D77-FDEF-6E5F-33BE5D06BAC5}"/>
                  </a:ext>
                </a:extLst>
              </p:cNvPr>
              <p:cNvSpPr/>
              <p:nvPr/>
            </p:nvSpPr>
            <p:spPr bwMode="auto">
              <a:xfrm>
                <a:off x="5336" y="2068"/>
                <a:ext cx="7" cy="5"/>
              </a:xfrm>
              <a:custGeom>
                <a:avLst/>
                <a:gdLst>
                  <a:gd name="T0" fmla="*/ 6 w 6"/>
                  <a:gd name="T1" fmla="*/ 3 h 4"/>
                  <a:gd name="T2" fmla="*/ 0 w 6"/>
                  <a:gd name="T3" fmla="*/ 4 h 4"/>
                  <a:gd name="T4" fmla="*/ 5 w 6"/>
                  <a:gd name="T5" fmla="*/ 0 h 4"/>
                  <a:gd name="T6" fmla="*/ 6 w 6"/>
                  <a:gd name="T7" fmla="*/ 3 h 4"/>
                </a:gdLst>
                <a:ahLst/>
                <a:cxnLst>
                  <a:cxn ang="0">
                    <a:pos x="T0" y="T1"/>
                  </a:cxn>
                  <a:cxn ang="0">
                    <a:pos x="T2" y="T3"/>
                  </a:cxn>
                  <a:cxn ang="0">
                    <a:pos x="T4" y="T5"/>
                  </a:cxn>
                  <a:cxn ang="0">
                    <a:pos x="T6" y="T7"/>
                  </a:cxn>
                </a:cxnLst>
                <a:rect l="0" t="0" r="r" b="b"/>
                <a:pathLst>
                  <a:path w="6" h="4">
                    <a:moveTo>
                      <a:pt x="6" y="3"/>
                    </a:moveTo>
                    <a:cubicBezTo>
                      <a:pt x="4" y="3"/>
                      <a:pt x="2" y="4"/>
                      <a:pt x="0" y="4"/>
                    </a:cubicBezTo>
                    <a:cubicBezTo>
                      <a:pt x="1" y="1"/>
                      <a:pt x="3" y="1"/>
                      <a:pt x="5" y="0"/>
                    </a:cubicBezTo>
                    <a:cubicBezTo>
                      <a:pt x="5" y="1"/>
                      <a:pt x="6" y="2"/>
                      <a:pt x="6"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1" name="Freeform 500">
                <a:extLst>
                  <a:ext uri="{FF2B5EF4-FFF2-40B4-BE49-F238E27FC236}">
                    <a16:creationId xmlns:a16="http://schemas.microsoft.com/office/drawing/2014/main" id="{B75C366D-138C-96F3-35C8-CA1943A878CD}"/>
                  </a:ext>
                </a:extLst>
              </p:cNvPr>
              <p:cNvSpPr/>
              <p:nvPr/>
            </p:nvSpPr>
            <p:spPr bwMode="auto">
              <a:xfrm>
                <a:off x="5199" y="2150"/>
                <a:ext cx="7" cy="5"/>
              </a:xfrm>
              <a:custGeom>
                <a:avLst/>
                <a:gdLst>
                  <a:gd name="T0" fmla="*/ 2 w 6"/>
                  <a:gd name="T1" fmla="*/ 0 h 5"/>
                  <a:gd name="T2" fmla="*/ 1 w 6"/>
                  <a:gd name="T3" fmla="*/ 5 h 5"/>
                  <a:gd name="T4" fmla="*/ 2 w 6"/>
                  <a:gd name="T5" fmla="*/ 0 h 5"/>
                </a:gdLst>
                <a:ahLst/>
                <a:cxnLst>
                  <a:cxn ang="0">
                    <a:pos x="T0" y="T1"/>
                  </a:cxn>
                  <a:cxn ang="0">
                    <a:pos x="T2" y="T3"/>
                  </a:cxn>
                  <a:cxn ang="0">
                    <a:pos x="T4" y="T5"/>
                  </a:cxn>
                </a:cxnLst>
                <a:rect l="0" t="0" r="r" b="b"/>
                <a:pathLst>
                  <a:path w="6" h="5">
                    <a:moveTo>
                      <a:pt x="2" y="0"/>
                    </a:moveTo>
                    <a:cubicBezTo>
                      <a:pt x="6" y="3"/>
                      <a:pt x="5" y="4"/>
                      <a:pt x="1" y="5"/>
                    </a:cubicBezTo>
                    <a:cubicBezTo>
                      <a:pt x="0" y="3"/>
                      <a:pt x="0"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2" name="Freeform 501">
                <a:extLst>
                  <a:ext uri="{FF2B5EF4-FFF2-40B4-BE49-F238E27FC236}">
                    <a16:creationId xmlns:a16="http://schemas.microsoft.com/office/drawing/2014/main" id="{9C5E9744-211B-D261-3553-BFB0043BCF3C}"/>
                  </a:ext>
                </a:extLst>
              </p:cNvPr>
              <p:cNvSpPr/>
              <p:nvPr/>
            </p:nvSpPr>
            <p:spPr bwMode="auto">
              <a:xfrm>
                <a:off x="5205" y="2255"/>
                <a:ext cx="8" cy="5"/>
              </a:xfrm>
              <a:custGeom>
                <a:avLst/>
                <a:gdLst>
                  <a:gd name="T0" fmla="*/ 7 w 7"/>
                  <a:gd name="T1" fmla="*/ 0 h 4"/>
                  <a:gd name="T2" fmla="*/ 0 w 7"/>
                  <a:gd name="T3" fmla="*/ 3 h 4"/>
                  <a:gd name="T4" fmla="*/ 7 w 7"/>
                  <a:gd name="T5" fmla="*/ 0 h 4"/>
                </a:gdLst>
                <a:ahLst/>
                <a:cxnLst>
                  <a:cxn ang="0">
                    <a:pos x="T0" y="T1"/>
                  </a:cxn>
                  <a:cxn ang="0">
                    <a:pos x="T2" y="T3"/>
                  </a:cxn>
                  <a:cxn ang="0">
                    <a:pos x="T4" y="T5"/>
                  </a:cxn>
                </a:cxnLst>
                <a:rect l="0" t="0" r="r" b="b"/>
                <a:pathLst>
                  <a:path w="7" h="4">
                    <a:moveTo>
                      <a:pt x="7" y="0"/>
                    </a:moveTo>
                    <a:cubicBezTo>
                      <a:pt x="6" y="4"/>
                      <a:pt x="3" y="4"/>
                      <a:pt x="0" y="3"/>
                    </a:cubicBezTo>
                    <a:cubicBezTo>
                      <a:pt x="1" y="0"/>
                      <a:pt x="5" y="1"/>
                      <a:pt x="7"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3" name="Freeform 502">
                <a:extLst>
                  <a:ext uri="{FF2B5EF4-FFF2-40B4-BE49-F238E27FC236}">
                    <a16:creationId xmlns:a16="http://schemas.microsoft.com/office/drawing/2014/main" id="{DD1CF984-ED70-56E9-8F99-8320DC1B967C}"/>
                  </a:ext>
                </a:extLst>
              </p:cNvPr>
              <p:cNvSpPr/>
              <p:nvPr/>
            </p:nvSpPr>
            <p:spPr bwMode="auto">
              <a:xfrm>
                <a:off x="5269" y="1720"/>
                <a:ext cx="4" cy="5"/>
              </a:xfrm>
              <a:custGeom>
                <a:avLst/>
                <a:gdLst>
                  <a:gd name="T0" fmla="*/ 0 w 3"/>
                  <a:gd name="T1" fmla="*/ 3 h 4"/>
                  <a:gd name="T2" fmla="*/ 3 w 3"/>
                  <a:gd name="T3" fmla="*/ 2 h 4"/>
                  <a:gd name="T4" fmla="*/ 2 w 3"/>
                  <a:gd name="T5" fmla="*/ 4 h 4"/>
                  <a:gd name="T6" fmla="*/ 0 w 3"/>
                  <a:gd name="T7" fmla="*/ 3 h 4"/>
                </a:gdLst>
                <a:ahLst/>
                <a:cxnLst>
                  <a:cxn ang="0">
                    <a:pos x="T0" y="T1"/>
                  </a:cxn>
                  <a:cxn ang="0">
                    <a:pos x="T2" y="T3"/>
                  </a:cxn>
                  <a:cxn ang="0">
                    <a:pos x="T4" y="T5"/>
                  </a:cxn>
                  <a:cxn ang="0">
                    <a:pos x="T6" y="T7"/>
                  </a:cxn>
                </a:cxnLst>
                <a:rect l="0" t="0" r="r" b="b"/>
                <a:pathLst>
                  <a:path w="3" h="4">
                    <a:moveTo>
                      <a:pt x="0" y="3"/>
                    </a:moveTo>
                    <a:cubicBezTo>
                      <a:pt x="1" y="2"/>
                      <a:pt x="1" y="0"/>
                      <a:pt x="3" y="2"/>
                    </a:cubicBezTo>
                    <a:cubicBezTo>
                      <a:pt x="3" y="2"/>
                      <a:pt x="2" y="4"/>
                      <a:pt x="2" y="4"/>
                    </a:cubicBezTo>
                    <a:cubicBezTo>
                      <a:pt x="1" y="4"/>
                      <a:pt x="0" y="4"/>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4" name="Freeform 503">
                <a:extLst>
                  <a:ext uri="{FF2B5EF4-FFF2-40B4-BE49-F238E27FC236}">
                    <a16:creationId xmlns:a16="http://schemas.microsoft.com/office/drawing/2014/main" id="{7FE64842-CCE4-9016-F9C0-A5A8143F8DE8}"/>
                  </a:ext>
                </a:extLst>
              </p:cNvPr>
              <p:cNvSpPr/>
              <p:nvPr/>
            </p:nvSpPr>
            <p:spPr bwMode="auto">
              <a:xfrm>
                <a:off x="5183" y="2274"/>
                <a:ext cx="2" cy="5"/>
              </a:xfrm>
              <a:custGeom>
                <a:avLst/>
                <a:gdLst>
                  <a:gd name="T0" fmla="*/ 2 w 2"/>
                  <a:gd name="T1" fmla="*/ 0 h 4"/>
                  <a:gd name="T2" fmla="*/ 2 w 2"/>
                  <a:gd name="T3" fmla="*/ 4 h 4"/>
                  <a:gd name="T4" fmla="*/ 2 w 2"/>
                  <a:gd name="T5" fmla="*/ 0 h 4"/>
                </a:gdLst>
                <a:ahLst/>
                <a:cxnLst>
                  <a:cxn ang="0">
                    <a:pos x="T0" y="T1"/>
                  </a:cxn>
                  <a:cxn ang="0">
                    <a:pos x="T2" y="T3"/>
                  </a:cxn>
                  <a:cxn ang="0">
                    <a:pos x="T4" y="T5"/>
                  </a:cxn>
                </a:cxnLst>
                <a:rect l="0" t="0" r="r" b="b"/>
                <a:pathLst>
                  <a:path w="2" h="4">
                    <a:moveTo>
                      <a:pt x="2" y="0"/>
                    </a:moveTo>
                    <a:cubicBezTo>
                      <a:pt x="2" y="1"/>
                      <a:pt x="2" y="2"/>
                      <a:pt x="2" y="4"/>
                    </a:cubicBezTo>
                    <a:cubicBezTo>
                      <a:pt x="0" y="3"/>
                      <a:pt x="0" y="2"/>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5" name="Freeform 504">
                <a:extLst>
                  <a:ext uri="{FF2B5EF4-FFF2-40B4-BE49-F238E27FC236}">
                    <a16:creationId xmlns:a16="http://schemas.microsoft.com/office/drawing/2014/main" id="{5CC0348C-043D-BFC4-4B73-5848C3C14D47}"/>
                  </a:ext>
                </a:extLst>
              </p:cNvPr>
              <p:cNvSpPr/>
              <p:nvPr/>
            </p:nvSpPr>
            <p:spPr bwMode="auto">
              <a:xfrm>
                <a:off x="5031" y="2414"/>
                <a:ext cx="1" cy="1"/>
              </a:xfrm>
              <a:custGeom>
                <a:avLst/>
                <a:gdLst>
                  <a:gd name="T0" fmla="*/ 1 w 1"/>
                  <a:gd name="T1" fmla="*/ 0 h 1"/>
                  <a:gd name="T2" fmla="*/ 0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0"/>
                      <a:pt x="0" y="0"/>
                    </a:cubicBezTo>
                    <a:lnTo>
                      <a:pt x="1" y="0"/>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6" name="Freeform 505">
                <a:extLst>
                  <a:ext uri="{FF2B5EF4-FFF2-40B4-BE49-F238E27FC236}">
                    <a16:creationId xmlns:a16="http://schemas.microsoft.com/office/drawing/2014/main" id="{75CD5C40-305F-18B7-26FF-EB677B13CCCB}"/>
                  </a:ext>
                </a:extLst>
              </p:cNvPr>
              <p:cNvSpPr/>
              <p:nvPr/>
            </p:nvSpPr>
            <p:spPr bwMode="auto">
              <a:xfrm>
                <a:off x="5197" y="2038"/>
                <a:ext cx="2" cy="2"/>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1" y="1"/>
                      <a:pt x="2" y="0"/>
                    </a:cubicBezTo>
                    <a:cubicBezTo>
                      <a:pt x="2" y="2"/>
                      <a:pt x="2" y="2"/>
                      <a:pt x="0"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7" name="Freeform 506">
                <a:extLst>
                  <a:ext uri="{FF2B5EF4-FFF2-40B4-BE49-F238E27FC236}">
                    <a16:creationId xmlns:a16="http://schemas.microsoft.com/office/drawing/2014/main" id="{F1F778DB-6934-8409-3CBE-3B516315D845}"/>
                  </a:ext>
                </a:extLst>
              </p:cNvPr>
              <p:cNvSpPr/>
              <p:nvPr/>
            </p:nvSpPr>
            <p:spPr bwMode="auto">
              <a:xfrm>
                <a:off x="5367" y="2127"/>
                <a:ext cx="2" cy="3"/>
              </a:xfrm>
              <a:custGeom>
                <a:avLst/>
                <a:gdLst>
                  <a:gd name="T0" fmla="*/ 2 w 2"/>
                  <a:gd name="T1" fmla="*/ 0 h 3"/>
                  <a:gd name="T2" fmla="*/ 0 w 2"/>
                  <a:gd name="T3" fmla="*/ 3 h 3"/>
                  <a:gd name="T4" fmla="*/ 2 w 2"/>
                  <a:gd name="T5" fmla="*/ 0 h 3"/>
                </a:gdLst>
                <a:ahLst/>
                <a:cxnLst>
                  <a:cxn ang="0">
                    <a:pos x="T0" y="T1"/>
                  </a:cxn>
                  <a:cxn ang="0">
                    <a:pos x="T2" y="T3"/>
                  </a:cxn>
                  <a:cxn ang="0">
                    <a:pos x="T4" y="T5"/>
                  </a:cxn>
                </a:cxnLst>
                <a:rect l="0" t="0" r="r" b="b"/>
                <a:pathLst>
                  <a:path w="2" h="3">
                    <a:moveTo>
                      <a:pt x="2" y="0"/>
                    </a:moveTo>
                    <a:cubicBezTo>
                      <a:pt x="2" y="1"/>
                      <a:pt x="1" y="2"/>
                      <a:pt x="0" y="3"/>
                    </a:cubicBezTo>
                    <a:cubicBezTo>
                      <a:pt x="0" y="1"/>
                      <a:pt x="1" y="0"/>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8" name="Freeform 507">
                <a:extLst>
                  <a:ext uri="{FF2B5EF4-FFF2-40B4-BE49-F238E27FC236}">
                    <a16:creationId xmlns:a16="http://schemas.microsoft.com/office/drawing/2014/main" id="{BB0AD4C2-9A29-C126-40F2-823D0F9C3704}"/>
                  </a:ext>
                </a:extLst>
              </p:cNvPr>
              <p:cNvSpPr/>
              <p:nvPr/>
            </p:nvSpPr>
            <p:spPr bwMode="auto">
              <a:xfrm>
                <a:off x="5651" y="1352"/>
                <a:ext cx="1" cy="1"/>
              </a:xfrm>
              <a:custGeom>
                <a:avLst/>
                <a:gdLst>
                  <a:gd name="T0" fmla="*/ 0 w 1"/>
                  <a:gd name="T1" fmla="*/ 0 h 1"/>
                  <a:gd name="T2" fmla="*/ 1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1"/>
                      <a:pt x="0" y="1"/>
                      <a:pt x="0" y="1"/>
                    </a:cubicBezTo>
                    <a:lnTo>
                      <a:pt x="0" y="0"/>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9" name="Freeform 508">
                <a:extLst>
                  <a:ext uri="{FF2B5EF4-FFF2-40B4-BE49-F238E27FC236}">
                    <a16:creationId xmlns:a16="http://schemas.microsoft.com/office/drawing/2014/main" id="{C40CA1C8-DC73-2571-F0F8-D3BE2F263DD9}"/>
                  </a:ext>
                </a:extLst>
              </p:cNvPr>
              <p:cNvSpPr>
                <a:spLocks noEditPoints="1"/>
              </p:cNvSpPr>
              <p:nvPr/>
            </p:nvSpPr>
            <p:spPr bwMode="auto">
              <a:xfrm>
                <a:off x="5244" y="2679"/>
                <a:ext cx="342" cy="346"/>
              </a:xfrm>
              <a:custGeom>
                <a:avLst/>
                <a:gdLst>
                  <a:gd name="T0" fmla="*/ 35 w 301"/>
                  <a:gd name="T1" fmla="*/ 227 h 305"/>
                  <a:gd name="T2" fmla="*/ 26 w 301"/>
                  <a:gd name="T3" fmla="*/ 193 h 305"/>
                  <a:gd name="T4" fmla="*/ 16 w 301"/>
                  <a:gd name="T5" fmla="*/ 179 h 305"/>
                  <a:gd name="T6" fmla="*/ 6 w 301"/>
                  <a:gd name="T7" fmla="*/ 153 h 305"/>
                  <a:gd name="T8" fmla="*/ 25 w 301"/>
                  <a:gd name="T9" fmla="*/ 116 h 305"/>
                  <a:gd name="T10" fmla="*/ 6 w 301"/>
                  <a:gd name="T11" fmla="*/ 91 h 305"/>
                  <a:gd name="T12" fmla="*/ 11 w 301"/>
                  <a:gd name="T13" fmla="*/ 81 h 305"/>
                  <a:gd name="T14" fmla="*/ 38 w 301"/>
                  <a:gd name="T15" fmla="*/ 76 h 305"/>
                  <a:gd name="T16" fmla="*/ 45 w 301"/>
                  <a:gd name="T17" fmla="*/ 50 h 305"/>
                  <a:gd name="T18" fmla="*/ 74 w 301"/>
                  <a:gd name="T19" fmla="*/ 28 h 305"/>
                  <a:gd name="T20" fmla="*/ 90 w 301"/>
                  <a:gd name="T21" fmla="*/ 29 h 305"/>
                  <a:gd name="T22" fmla="*/ 108 w 301"/>
                  <a:gd name="T23" fmla="*/ 29 h 305"/>
                  <a:gd name="T24" fmla="*/ 120 w 301"/>
                  <a:gd name="T25" fmla="*/ 4 h 305"/>
                  <a:gd name="T26" fmla="*/ 160 w 301"/>
                  <a:gd name="T27" fmla="*/ 12 h 305"/>
                  <a:gd name="T28" fmla="*/ 191 w 301"/>
                  <a:gd name="T29" fmla="*/ 20 h 305"/>
                  <a:gd name="T30" fmla="*/ 205 w 301"/>
                  <a:gd name="T31" fmla="*/ 19 h 305"/>
                  <a:gd name="T32" fmla="*/ 212 w 301"/>
                  <a:gd name="T33" fmla="*/ 27 h 305"/>
                  <a:gd name="T34" fmla="*/ 229 w 301"/>
                  <a:gd name="T35" fmla="*/ 42 h 305"/>
                  <a:gd name="T36" fmla="*/ 246 w 301"/>
                  <a:gd name="T37" fmla="*/ 48 h 305"/>
                  <a:gd name="T38" fmla="*/ 259 w 301"/>
                  <a:gd name="T39" fmla="*/ 67 h 305"/>
                  <a:gd name="T40" fmla="*/ 277 w 301"/>
                  <a:gd name="T41" fmla="*/ 83 h 305"/>
                  <a:gd name="T42" fmla="*/ 292 w 301"/>
                  <a:gd name="T43" fmla="*/ 120 h 305"/>
                  <a:gd name="T44" fmla="*/ 295 w 301"/>
                  <a:gd name="T45" fmla="*/ 149 h 305"/>
                  <a:gd name="T46" fmla="*/ 284 w 301"/>
                  <a:gd name="T47" fmla="*/ 166 h 305"/>
                  <a:gd name="T48" fmla="*/ 284 w 301"/>
                  <a:gd name="T49" fmla="*/ 186 h 305"/>
                  <a:gd name="T50" fmla="*/ 285 w 301"/>
                  <a:gd name="T51" fmla="*/ 206 h 305"/>
                  <a:gd name="T52" fmla="*/ 266 w 301"/>
                  <a:gd name="T53" fmla="*/ 235 h 305"/>
                  <a:gd name="T54" fmla="*/ 241 w 301"/>
                  <a:gd name="T55" fmla="*/ 253 h 305"/>
                  <a:gd name="T56" fmla="*/ 214 w 301"/>
                  <a:gd name="T57" fmla="*/ 280 h 305"/>
                  <a:gd name="T58" fmla="*/ 188 w 301"/>
                  <a:gd name="T59" fmla="*/ 298 h 305"/>
                  <a:gd name="T60" fmla="*/ 167 w 301"/>
                  <a:gd name="T61" fmla="*/ 286 h 305"/>
                  <a:gd name="T62" fmla="*/ 141 w 301"/>
                  <a:gd name="T63" fmla="*/ 274 h 305"/>
                  <a:gd name="T64" fmla="*/ 120 w 301"/>
                  <a:gd name="T65" fmla="*/ 301 h 305"/>
                  <a:gd name="T66" fmla="*/ 104 w 301"/>
                  <a:gd name="T67" fmla="*/ 282 h 305"/>
                  <a:gd name="T68" fmla="*/ 75 w 301"/>
                  <a:gd name="T69" fmla="*/ 275 h 305"/>
                  <a:gd name="T70" fmla="*/ 54 w 301"/>
                  <a:gd name="T71" fmla="*/ 254 h 305"/>
                  <a:gd name="T72" fmla="*/ 239 w 301"/>
                  <a:gd name="T73" fmla="*/ 152 h 305"/>
                  <a:gd name="T74" fmla="*/ 224 w 301"/>
                  <a:gd name="T75" fmla="*/ 110 h 305"/>
                  <a:gd name="T76" fmla="*/ 181 w 301"/>
                  <a:gd name="T77" fmla="*/ 73 h 305"/>
                  <a:gd name="T78" fmla="*/ 123 w 301"/>
                  <a:gd name="T79" fmla="*/ 71 h 305"/>
                  <a:gd name="T80" fmla="*/ 68 w 301"/>
                  <a:gd name="T81" fmla="*/ 138 h 305"/>
                  <a:gd name="T82" fmla="*/ 96 w 301"/>
                  <a:gd name="T83" fmla="*/ 220 h 305"/>
                  <a:gd name="T84" fmla="*/ 129 w 301"/>
                  <a:gd name="T85" fmla="*/ 229 h 305"/>
                  <a:gd name="T86" fmla="*/ 188 w 301"/>
                  <a:gd name="T87" fmla="*/ 225 h 305"/>
                  <a:gd name="T88" fmla="*/ 224 w 301"/>
                  <a:gd name="T89" fmla="*/ 200 h 305"/>
                  <a:gd name="T90" fmla="*/ 263 w 301"/>
                  <a:gd name="T91" fmla="*/ 157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1" h="305">
                    <a:moveTo>
                      <a:pt x="35" y="241"/>
                    </a:moveTo>
                    <a:cubicBezTo>
                      <a:pt x="35" y="241"/>
                      <a:pt x="34" y="241"/>
                      <a:pt x="33" y="241"/>
                    </a:cubicBezTo>
                    <a:cubicBezTo>
                      <a:pt x="29" y="236"/>
                      <a:pt x="33" y="231"/>
                      <a:pt x="35" y="227"/>
                    </a:cubicBezTo>
                    <a:cubicBezTo>
                      <a:pt x="39" y="220"/>
                      <a:pt x="40" y="214"/>
                      <a:pt x="29" y="215"/>
                    </a:cubicBezTo>
                    <a:cubicBezTo>
                      <a:pt x="18" y="215"/>
                      <a:pt x="20" y="209"/>
                      <a:pt x="21" y="202"/>
                    </a:cubicBezTo>
                    <a:cubicBezTo>
                      <a:pt x="22" y="198"/>
                      <a:pt x="28" y="199"/>
                      <a:pt x="26" y="193"/>
                    </a:cubicBezTo>
                    <a:cubicBezTo>
                      <a:pt x="19" y="193"/>
                      <a:pt x="9" y="195"/>
                      <a:pt x="11" y="182"/>
                    </a:cubicBezTo>
                    <a:cubicBezTo>
                      <a:pt x="12" y="181"/>
                      <a:pt x="13" y="181"/>
                      <a:pt x="13" y="180"/>
                    </a:cubicBezTo>
                    <a:cubicBezTo>
                      <a:pt x="14" y="180"/>
                      <a:pt x="15" y="179"/>
                      <a:pt x="16" y="179"/>
                    </a:cubicBezTo>
                    <a:cubicBezTo>
                      <a:pt x="16" y="179"/>
                      <a:pt x="17" y="178"/>
                      <a:pt x="18" y="178"/>
                    </a:cubicBezTo>
                    <a:cubicBezTo>
                      <a:pt x="25" y="172"/>
                      <a:pt x="27" y="167"/>
                      <a:pt x="16" y="164"/>
                    </a:cubicBezTo>
                    <a:cubicBezTo>
                      <a:pt x="11" y="162"/>
                      <a:pt x="7" y="158"/>
                      <a:pt x="6" y="153"/>
                    </a:cubicBezTo>
                    <a:cubicBezTo>
                      <a:pt x="24" y="145"/>
                      <a:pt x="25" y="143"/>
                      <a:pt x="14" y="130"/>
                    </a:cubicBezTo>
                    <a:cubicBezTo>
                      <a:pt x="1" y="125"/>
                      <a:pt x="17" y="122"/>
                      <a:pt x="15" y="118"/>
                    </a:cubicBezTo>
                    <a:cubicBezTo>
                      <a:pt x="18" y="118"/>
                      <a:pt x="23" y="120"/>
                      <a:pt x="25" y="116"/>
                    </a:cubicBezTo>
                    <a:cubicBezTo>
                      <a:pt x="27" y="111"/>
                      <a:pt x="22" y="109"/>
                      <a:pt x="20" y="106"/>
                    </a:cubicBezTo>
                    <a:cubicBezTo>
                      <a:pt x="16" y="102"/>
                      <a:pt x="12" y="98"/>
                      <a:pt x="6" y="97"/>
                    </a:cubicBezTo>
                    <a:cubicBezTo>
                      <a:pt x="0" y="95"/>
                      <a:pt x="7" y="93"/>
                      <a:pt x="6" y="91"/>
                    </a:cubicBezTo>
                    <a:cubicBezTo>
                      <a:pt x="6" y="91"/>
                      <a:pt x="6" y="91"/>
                      <a:pt x="6" y="91"/>
                    </a:cubicBezTo>
                    <a:cubicBezTo>
                      <a:pt x="8" y="91"/>
                      <a:pt x="10" y="91"/>
                      <a:pt x="11" y="89"/>
                    </a:cubicBezTo>
                    <a:cubicBezTo>
                      <a:pt x="14" y="87"/>
                      <a:pt x="14" y="84"/>
                      <a:pt x="11" y="81"/>
                    </a:cubicBezTo>
                    <a:cubicBezTo>
                      <a:pt x="9" y="79"/>
                      <a:pt x="10" y="77"/>
                      <a:pt x="13" y="77"/>
                    </a:cubicBezTo>
                    <a:cubicBezTo>
                      <a:pt x="19" y="77"/>
                      <a:pt x="24" y="72"/>
                      <a:pt x="31" y="75"/>
                    </a:cubicBezTo>
                    <a:cubicBezTo>
                      <a:pt x="33" y="75"/>
                      <a:pt x="35" y="76"/>
                      <a:pt x="38" y="76"/>
                    </a:cubicBezTo>
                    <a:cubicBezTo>
                      <a:pt x="44" y="77"/>
                      <a:pt x="51" y="80"/>
                      <a:pt x="56" y="75"/>
                    </a:cubicBezTo>
                    <a:cubicBezTo>
                      <a:pt x="59" y="70"/>
                      <a:pt x="52" y="65"/>
                      <a:pt x="51" y="60"/>
                    </a:cubicBezTo>
                    <a:cubicBezTo>
                      <a:pt x="51" y="56"/>
                      <a:pt x="47" y="53"/>
                      <a:pt x="45" y="50"/>
                    </a:cubicBezTo>
                    <a:cubicBezTo>
                      <a:pt x="42" y="39"/>
                      <a:pt x="61" y="41"/>
                      <a:pt x="57" y="29"/>
                    </a:cubicBezTo>
                    <a:cubicBezTo>
                      <a:pt x="59" y="29"/>
                      <a:pt x="60" y="28"/>
                      <a:pt x="62" y="28"/>
                    </a:cubicBezTo>
                    <a:cubicBezTo>
                      <a:pt x="66" y="28"/>
                      <a:pt x="70" y="28"/>
                      <a:pt x="74" y="28"/>
                    </a:cubicBezTo>
                    <a:cubicBezTo>
                      <a:pt x="76" y="30"/>
                      <a:pt x="79" y="32"/>
                      <a:pt x="81" y="34"/>
                    </a:cubicBezTo>
                    <a:cubicBezTo>
                      <a:pt x="84" y="37"/>
                      <a:pt x="88" y="41"/>
                      <a:pt x="91" y="39"/>
                    </a:cubicBezTo>
                    <a:cubicBezTo>
                      <a:pt x="96" y="36"/>
                      <a:pt x="91" y="32"/>
                      <a:pt x="90" y="29"/>
                    </a:cubicBezTo>
                    <a:cubicBezTo>
                      <a:pt x="89" y="25"/>
                      <a:pt x="88" y="21"/>
                      <a:pt x="86" y="17"/>
                    </a:cubicBezTo>
                    <a:cubicBezTo>
                      <a:pt x="93" y="12"/>
                      <a:pt x="96" y="19"/>
                      <a:pt x="101" y="21"/>
                    </a:cubicBezTo>
                    <a:cubicBezTo>
                      <a:pt x="104" y="23"/>
                      <a:pt x="104" y="30"/>
                      <a:pt x="108" y="29"/>
                    </a:cubicBezTo>
                    <a:cubicBezTo>
                      <a:pt x="113" y="29"/>
                      <a:pt x="112" y="23"/>
                      <a:pt x="114" y="20"/>
                    </a:cubicBezTo>
                    <a:cubicBezTo>
                      <a:pt x="116" y="15"/>
                      <a:pt x="119" y="11"/>
                      <a:pt x="117" y="6"/>
                    </a:cubicBezTo>
                    <a:cubicBezTo>
                      <a:pt x="118" y="6"/>
                      <a:pt x="119" y="5"/>
                      <a:pt x="120" y="4"/>
                    </a:cubicBezTo>
                    <a:cubicBezTo>
                      <a:pt x="125" y="5"/>
                      <a:pt x="128" y="8"/>
                      <a:pt x="130" y="13"/>
                    </a:cubicBezTo>
                    <a:cubicBezTo>
                      <a:pt x="132" y="16"/>
                      <a:pt x="136" y="19"/>
                      <a:pt x="139" y="14"/>
                    </a:cubicBezTo>
                    <a:cubicBezTo>
                      <a:pt x="145" y="3"/>
                      <a:pt x="153" y="9"/>
                      <a:pt x="160" y="12"/>
                    </a:cubicBezTo>
                    <a:cubicBezTo>
                      <a:pt x="170" y="16"/>
                      <a:pt x="172" y="15"/>
                      <a:pt x="175" y="5"/>
                    </a:cubicBezTo>
                    <a:cubicBezTo>
                      <a:pt x="175" y="2"/>
                      <a:pt x="176" y="0"/>
                      <a:pt x="178" y="0"/>
                    </a:cubicBezTo>
                    <a:cubicBezTo>
                      <a:pt x="187" y="3"/>
                      <a:pt x="184" y="15"/>
                      <a:pt x="191" y="20"/>
                    </a:cubicBezTo>
                    <a:cubicBezTo>
                      <a:pt x="194" y="17"/>
                      <a:pt x="195" y="14"/>
                      <a:pt x="196" y="10"/>
                    </a:cubicBezTo>
                    <a:cubicBezTo>
                      <a:pt x="197" y="11"/>
                      <a:pt x="198" y="11"/>
                      <a:pt x="200" y="11"/>
                    </a:cubicBezTo>
                    <a:cubicBezTo>
                      <a:pt x="208" y="10"/>
                      <a:pt x="203" y="16"/>
                      <a:pt x="205" y="19"/>
                    </a:cubicBezTo>
                    <a:cubicBezTo>
                      <a:pt x="205" y="20"/>
                      <a:pt x="206" y="21"/>
                      <a:pt x="207" y="20"/>
                    </a:cubicBezTo>
                    <a:cubicBezTo>
                      <a:pt x="208" y="20"/>
                      <a:pt x="209" y="19"/>
                      <a:pt x="209" y="19"/>
                    </a:cubicBezTo>
                    <a:cubicBezTo>
                      <a:pt x="210" y="22"/>
                      <a:pt x="208" y="26"/>
                      <a:pt x="212" y="27"/>
                    </a:cubicBezTo>
                    <a:cubicBezTo>
                      <a:pt x="215" y="28"/>
                      <a:pt x="218" y="25"/>
                      <a:pt x="220" y="22"/>
                    </a:cubicBezTo>
                    <a:cubicBezTo>
                      <a:pt x="223" y="22"/>
                      <a:pt x="226" y="22"/>
                      <a:pt x="228" y="23"/>
                    </a:cubicBezTo>
                    <a:cubicBezTo>
                      <a:pt x="229" y="29"/>
                      <a:pt x="229" y="35"/>
                      <a:pt x="229" y="42"/>
                    </a:cubicBezTo>
                    <a:cubicBezTo>
                      <a:pt x="229" y="45"/>
                      <a:pt x="227" y="50"/>
                      <a:pt x="231" y="51"/>
                    </a:cubicBezTo>
                    <a:cubicBezTo>
                      <a:pt x="235" y="53"/>
                      <a:pt x="238" y="51"/>
                      <a:pt x="241" y="48"/>
                    </a:cubicBezTo>
                    <a:cubicBezTo>
                      <a:pt x="243" y="48"/>
                      <a:pt x="244" y="48"/>
                      <a:pt x="246" y="48"/>
                    </a:cubicBezTo>
                    <a:cubicBezTo>
                      <a:pt x="246" y="50"/>
                      <a:pt x="245" y="52"/>
                      <a:pt x="245" y="54"/>
                    </a:cubicBezTo>
                    <a:cubicBezTo>
                      <a:pt x="246" y="59"/>
                      <a:pt x="245" y="66"/>
                      <a:pt x="247" y="70"/>
                    </a:cubicBezTo>
                    <a:cubicBezTo>
                      <a:pt x="250" y="74"/>
                      <a:pt x="255" y="67"/>
                      <a:pt x="259" y="67"/>
                    </a:cubicBezTo>
                    <a:cubicBezTo>
                      <a:pt x="265" y="67"/>
                      <a:pt x="274" y="64"/>
                      <a:pt x="270" y="77"/>
                    </a:cubicBezTo>
                    <a:cubicBezTo>
                      <a:pt x="269" y="80"/>
                      <a:pt x="272" y="82"/>
                      <a:pt x="275" y="81"/>
                    </a:cubicBezTo>
                    <a:cubicBezTo>
                      <a:pt x="276" y="82"/>
                      <a:pt x="277" y="83"/>
                      <a:pt x="277" y="83"/>
                    </a:cubicBezTo>
                    <a:cubicBezTo>
                      <a:pt x="278" y="86"/>
                      <a:pt x="281" y="87"/>
                      <a:pt x="279" y="91"/>
                    </a:cubicBezTo>
                    <a:cubicBezTo>
                      <a:pt x="266" y="112"/>
                      <a:pt x="266" y="112"/>
                      <a:pt x="291" y="118"/>
                    </a:cubicBezTo>
                    <a:cubicBezTo>
                      <a:pt x="291" y="118"/>
                      <a:pt x="292" y="119"/>
                      <a:pt x="292" y="120"/>
                    </a:cubicBezTo>
                    <a:cubicBezTo>
                      <a:pt x="291" y="126"/>
                      <a:pt x="281" y="127"/>
                      <a:pt x="283" y="134"/>
                    </a:cubicBezTo>
                    <a:cubicBezTo>
                      <a:pt x="285" y="139"/>
                      <a:pt x="290" y="137"/>
                      <a:pt x="294" y="137"/>
                    </a:cubicBezTo>
                    <a:cubicBezTo>
                      <a:pt x="295" y="141"/>
                      <a:pt x="299" y="145"/>
                      <a:pt x="295" y="149"/>
                    </a:cubicBezTo>
                    <a:cubicBezTo>
                      <a:pt x="291" y="151"/>
                      <a:pt x="287" y="153"/>
                      <a:pt x="283" y="154"/>
                    </a:cubicBezTo>
                    <a:cubicBezTo>
                      <a:pt x="279" y="155"/>
                      <a:pt x="274" y="156"/>
                      <a:pt x="274" y="160"/>
                    </a:cubicBezTo>
                    <a:cubicBezTo>
                      <a:pt x="275" y="165"/>
                      <a:pt x="280" y="166"/>
                      <a:pt x="284" y="166"/>
                    </a:cubicBezTo>
                    <a:cubicBezTo>
                      <a:pt x="286" y="166"/>
                      <a:pt x="288" y="166"/>
                      <a:pt x="289" y="166"/>
                    </a:cubicBezTo>
                    <a:cubicBezTo>
                      <a:pt x="289" y="174"/>
                      <a:pt x="301" y="174"/>
                      <a:pt x="299" y="184"/>
                    </a:cubicBezTo>
                    <a:cubicBezTo>
                      <a:pt x="294" y="184"/>
                      <a:pt x="286" y="180"/>
                      <a:pt x="284" y="186"/>
                    </a:cubicBezTo>
                    <a:cubicBezTo>
                      <a:pt x="281" y="191"/>
                      <a:pt x="287" y="195"/>
                      <a:pt x="291" y="198"/>
                    </a:cubicBezTo>
                    <a:cubicBezTo>
                      <a:pt x="292" y="198"/>
                      <a:pt x="291" y="201"/>
                      <a:pt x="292" y="202"/>
                    </a:cubicBezTo>
                    <a:cubicBezTo>
                      <a:pt x="290" y="203"/>
                      <a:pt x="287" y="204"/>
                      <a:pt x="285" y="206"/>
                    </a:cubicBezTo>
                    <a:cubicBezTo>
                      <a:pt x="280" y="206"/>
                      <a:pt x="272" y="201"/>
                      <a:pt x="269" y="207"/>
                    </a:cubicBezTo>
                    <a:cubicBezTo>
                      <a:pt x="267" y="212"/>
                      <a:pt x="272" y="219"/>
                      <a:pt x="278" y="222"/>
                    </a:cubicBezTo>
                    <a:cubicBezTo>
                      <a:pt x="279" y="231"/>
                      <a:pt x="278" y="238"/>
                      <a:pt x="266" y="235"/>
                    </a:cubicBezTo>
                    <a:cubicBezTo>
                      <a:pt x="259" y="233"/>
                      <a:pt x="261" y="239"/>
                      <a:pt x="263" y="241"/>
                    </a:cubicBezTo>
                    <a:cubicBezTo>
                      <a:pt x="270" y="251"/>
                      <a:pt x="269" y="257"/>
                      <a:pt x="256" y="258"/>
                    </a:cubicBezTo>
                    <a:cubicBezTo>
                      <a:pt x="251" y="255"/>
                      <a:pt x="247" y="248"/>
                      <a:pt x="241" y="253"/>
                    </a:cubicBezTo>
                    <a:cubicBezTo>
                      <a:pt x="235" y="258"/>
                      <a:pt x="239" y="264"/>
                      <a:pt x="244" y="268"/>
                    </a:cubicBezTo>
                    <a:cubicBezTo>
                      <a:pt x="238" y="272"/>
                      <a:pt x="234" y="278"/>
                      <a:pt x="228" y="281"/>
                    </a:cubicBezTo>
                    <a:cubicBezTo>
                      <a:pt x="224" y="279"/>
                      <a:pt x="219" y="286"/>
                      <a:pt x="214" y="280"/>
                    </a:cubicBezTo>
                    <a:cubicBezTo>
                      <a:pt x="211" y="272"/>
                      <a:pt x="203" y="268"/>
                      <a:pt x="196" y="269"/>
                    </a:cubicBezTo>
                    <a:cubicBezTo>
                      <a:pt x="189" y="271"/>
                      <a:pt x="195" y="278"/>
                      <a:pt x="195" y="283"/>
                    </a:cubicBezTo>
                    <a:cubicBezTo>
                      <a:pt x="187" y="285"/>
                      <a:pt x="189" y="293"/>
                      <a:pt x="188" y="298"/>
                    </a:cubicBezTo>
                    <a:cubicBezTo>
                      <a:pt x="187" y="303"/>
                      <a:pt x="186" y="305"/>
                      <a:pt x="181" y="304"/>
                    </a:cubicBezTo>
                    <a:cubicBezTo>
                      <a:pt x="181" y="304"/>
                      <a:pt x="180" y="303"/>
                      <a:pt x="180" y="302"/>
                    </a:cubicBezTo>
                    <a:cubicBezTo>
                      <a:pt x="178" y="295"/>
                      <a:pt x="169" y="293"/>
                      <a:pt x="167" y="286"/>
                    </a:cubicBezTo>
                    <a:cubicBezTo>
                      <a:pt x="153" y="293"/>
                      <a:pt x="155" y="280"/>
                      <a:pt x="152" y="273"/>
                    </a:cubicBezTo>
                    <a:cubicBezTo>
                      <a:pt x="151" y="271"/>
                      <a:pt x="150" y="267"/>
                      <a:pt x="147" y="267"/>
                    </a:cubicBezTo>
                    <a:cubicBezTo>
                      <a:pt x="143" y="267"/>
                      <a:pt x="143" y="271"/>
                      <a:pt x="141" y="274"/>
                    </a:cubicBezTo>
                    <a:cubicBezTo>
                      <a:pt x="140" y="278"/>
                      <a:pt x="138" y="282"/>
                      <a:pt x="135" y="284"/>
                    </a:cubicBezTo>
                    <a:cubicBezTo>
                      <a:pt x="133" y="287"/>
                      <a:pt x="131" y="289"/>
                      <a:pt x="129" y="291"/>
                    </a:cubicBezTo>
                    <a:cubicBezTo>
                      <a:pt x="126" y="294"/>
                      <a:pt x="126" y="301"/>
                      <a:pt x="120" y="301"/>
                    </a:cubicBezTo>
                    <a:cubicBezTo>
                      <a:pt x="114" y="301"/>
                      <a:pt x="116" y="293"/>
                      <a:pt x="113" y="289"/>
                    </a:cubicBezTo>
                    <a:cubicBezTo>
                      <a:pt x="113" y="289"/>
                      <a:pt x="112" y="288"/>
                      <a:pt x="112" y="288"/>
                    </a:cubicBezTo>
                    <a:cubicBezTo>
                      <a:pt x="114" y="279"/>
                      <a:pt x="109" y="281"/>
                      <a:pt x="104" y="282"/>
                    </a:cubicBezTo>
                    <a:cubicBezTo>
                      <a:pt x="104" y="281"/>
                      <a:pt x="103" y="279"/>
                      <a:pt x="103" y="277"/>
                    </a:cubicBezTo>
                    <a:cubicBezTo>
                      <a:pt x="101" y="263"/>
                      <a:pt x="101" y="263"/>
                      <a:pt x="89" y="270"/>
                    </a:cubicBezTo>
                    <a:cubicBezTo>
                      <a:pt x="85" y="272"/>
                      <a:pt x="81" y="276"/>
                      <a:pt x="75" y="275"/>
                    </a:cubicBezTo>
                    <a:cubicBezTo>
                      <a:pt x="74" y="273"/>
                      <a:pt x="75" y="271"/>
                      <a:pt x="76" y="269"/>
                    </a:cubicBezTo>
                    <a:cubicBezTo>
                      <a:pt x="76" y="262"/>
                      <a:pt x="80" y="256"/>
                      <a:pt x="78" y="248"/>
                    </a:cubicBezTo>
                    <a:cubicBezTo>
                      <a:pt x="59" y="256"/>
                      <a:pt x="57" y="256"/>
                      <a:pt x="54" y="254"/>
                    </a:cubicBezTo>
                    <a:cubicBezTo>
                      <a:pt x="49" y="249"/>
                      <a:pt x="56" y="244"/>
                      <a:pt x="55" y="239"/>
                    </a:cubicBezTo>
                    <a:cubicBezTo>
                      <a:pt x="48" y="242"/>
                      <a:pt x="42" y="241"/>
                      <a:pt x="35" y="241"/>
                    </a:cubicBezTo>
                    <a:close/>
                    <a:moveTo>
                      <a:pt x="239" y="152"/>
                    </a:moveTo>
                    <a:cubicBezTo>
                      <a:pt x="237" y="144"/>
                      <a:pt x="232" y="137"/>
                      <a:pt x="234" y="128"/>
                    </a:cubicBezTo>
                    <a:cubicBezTo>
                      <a:pt x="235" y="124"/>
                      <a:pt x="234" y="121"/>
                      <a:pt x="230" y="119"/>
                    </a:cubicBezTo>
                    <a:cubicBezTo>
                      <a:pt x="226" y="117"/>
                      <a:pt x="226" y="112"/>
                      <a:pt x="224" y="110"/>
                    </a:cubicBezTo>
                    <a:cubicBezTo>
                      <a:pt x="218" y="105"/>
                      <a:pt x="221" y="95"/>
                      <a:pt x="214" y="94"/>
                    </a:cubicBezTo>
                    <a:cubicBezTo>
                      <a:pt x="205" y="91"/>
                      <a:pt x="200" y="83"/>
                      <a:pt x="194" y="78"/>
                    </a:cubicBezTo>
                    <a:cubicBezTo>
                      <a:pt x="189" y="74"/>
                      <a:pt x="182" y="80"/>
                      <a:pt x="181" y="73"/>
                    </a:cubicBezTo>
                    <a:cubicBezTo>
                      <a:pt x="180" y="66"/>
                      <a:pt x="175" y="67"/>
                      <a:pt x="170" y="68"/>
                    </a:cubicBezTo>
                    <a:cubicBezTo>
                      <a:pt x="164" y="69"/>
                      <a:pt x="158" y="64"/>
                      <a:pt x="152" y="70"/>
                    </a:cubicBezTo>
                    <a:cubicBezTo>
                      <a:pt x="142" y="57"/>
                      <a:pt x="134" y="75"/>
                      <a:pt x="123" y="71"/>
                    </a:cubicBezTo>
                    <a:cubicBezTo>
                      <a:pt x="121" y="70"/>
                      <a:pt x="110" y="73"/>
                      <a:pt x="105" y="77"/>
                    </a:cubicBezTo>
                    <a:cubicBezTo>
                      <a:pt x="93" y="89"/>
                      <a:pt x="80" y="99"/>
                      <a:pt x="75" y="117"/>
                    </a:cubicBezTo>
                    <a:cubicBezTo>
                      <a:pt x="74" y="124"/>
                      <a:pt x="69" y="129"/>
                      <a:pt x="68" y="138"/>
                    </a:cubicBezTo>
                    <a:cubicBezTo>
                      <a:pt x="67" y="144"/>
                      <a:pt x="75" y="147"/>
                      <a:pt x="71" y="153"/>
                    </a:cubicBezTo>
                    <a:cubicBezTo>
                      <a:pt x="59" y="169"/>
                      <a:pt x="72" y="182"/>
                      <a:pt x="77" y="196"/>
                    </a:cubicBezTo>
                    <a:cubicBezTo>
                      <a:pt x="80" y="206"/>
                      <a:pt x="99" y="204"/>
                      <a:pt x="96" y="220"/>
                    </a:cubicBezTo>
                    <a:cubicBezTo>
                      <a:pt x="96" y="221"/>
                      <a:pt x="99" y="223"/>
                      <a:pt x="101" y="223"/>
                    </a:cubicBezTo>
                    <a:cubicBezTo>
                      <a:pt x="108" y="224"/>
                      <a:pt x="114" y="233"/>
                      <a:pt x="123" y="226"/>
                    </a:cubicBezTo>
                    <a:cubicBezTo>
                      <a:pt x="126" y="223"/>
                      <a:pt x="127" y="228"/>
                      <a:pt x="129" y="229"/>
                    </a:cubicBezTo>
                    <a:cubicBezTo>
                      <a:pt x="137" y="236"/>
                      <a:pt x="144" y="247"/>
                      <a:pt x="155" y="233"/>
                    </a:cubicBezTo>
                    <a:cubicBezTo>
                      <a:pt x="157" y="230"/>
                      <a:pt x="160" y="232"/>
                      <a:pt x="164" y="233"/>
                    </a:cubicBezTo>
                    <a:cubicBezTo>
                      <a:pt x="173" y="235"/>
                      <a:pt x="184" y="240"/>
                      <a:pt x="188" y="225"/>
                    </a:cubicBezTo>
                    <a:cubicBezTo>
                      <a:pt x="189" y="222"/>
                      <a:pt x="191" y="223"/>
                      <a:pt x="193" y="222"/>
                    </a:cubicBezTo>
                    <a:cubicBezTo>
                      <a:pt x="200" y="221"/>
                      <a:pt x="211" y="221"/>
                      <a:pt x="213" y="214"/>
                    </a:cubicBezTo>
                    <a:cubicBezTo>
                      <a:pt x="215" y="207"/>
                      <a:pt x="219" y="203"/>
                      <a:pt x="224" y="200"/>
                    </a:cubicBezTo>
                    <a:cubicBezTo>
                      <a:pt x="232" y="196"/>
                      <a:pt x="232" y="189"/>
                      <a:pt x="231" y="182"/>
                    </a:cubicBezTo>
                    <a:cubicBezTo>
                      <a:pt x="231" y="176"/>
                      <a:pt x="231" y="170"/>
                      <a:pt x="237" y="167"/>
                    </a:cubicBezTo>
                    <a:cubicBezTo>
                      <a:pt x="245" y="163"/>
                      <a:pt x="255" y="167"/>
                      <a:pt x="263" y="157"/>
                    </a:cubicBezTo>
                    <a:cubicBezTo>
                      <a:pt x="253" y="157"/>
                      <a:pt x="248" y="147"/>
                      <a:pt x="239" y="152"/>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0" name="Freeform 509">
                <a:extLst>
                  <a:ext uri="{FF2B5EF4-FFF2-40B4-BE49-F238E27FC236}">
                    <a16:creationId xmlns:a16="http://schemas.microsoft.com/office/drawing/2014/main" id="{6DD79096-AE2C-2CE4-A86B-ED07B3335F66}"/>
                  </a:ext>
                </a:extLst>
              </p:cNvPr>
              <p:cNvSpPr/>
              <p:nvPr/>
            </p:nvSpPr>
            <p:spPr bwMode="auto">
              <a:xfrm>
                <a:off x="5230" y="2454"/>
                <a:ext cx="96" cy="130"/>
              </a:xfrm>
              <a:custGeom>
                <a:avLst/>
                <a:gdLst>
                  <a:gd name="T0" fmla="*/ 56 w 85"/>
                  <a:gd name="T1" fmla="*/ 0 h 115"/>
                  <a:gd name="T2" fmla="*/ 65 w 85"/>
                  <a:gd name="T3" fmla="*/ 12 h 115"/>
                  <a:gd name="T4" fmla="*/ 60 w 85"/>
                  <a:gd name="T5" fmla="*/ 71 h 115"/>
                  <a:gd name="T6" fmla="*/ 68 w 85"/>
                  <a:gd name="T7" fmla="*/ 83 h 115"/>
                  <a:gd name="T8" fmla="*/ 76 w 85"/>
                  <a:gd name="T9" fmla="*/ 68 h 115"/>
                  <a:gd name="T10" fmla="*/ 79 w 85"/>
                  <a:gd name="T11" fmla="*/ 37 h 115"/>
                  <a:gd name="T12" fmla="*/ 77 w 85"/>
                  <a:gd name="T13" fmla="*/ 81 h 115"/>
                  <a:gd name="T14" fmla="*/ 44 w 85"/>
                  <a:gd name="T15" fmla="*/ 114 h 115"/>
                  <a:gd name="T16" fmla="*/ 39 w 85"/>
                  <a:gd name="T17" fmla="*/ 115 h 115"/>
                  <a:gd name="T18" fmla="*/ 34 w 85"/>
                  <a:gd name="T19" fmla="*/ 106 h 115"/>
                  <a:gd name="T20" fmla="*/ 14 w 85"/>
                  <a:gd name="T21" fmla="*/ 104 h 115"/>
                  <a:gd name="T22" fmla="*/ 15 w 85"/>
                  <a:gd name="T23" fmla="*/ 102 h 115"/>
                  <a:gd name="T24" fmla="*/ 17 w 85"/>
                  <a:gd name="T25" fmla="*/ 99 h 115"/>
                  <a:gd name="T26" fmla="*/ 34 w 85"/>
                  <a:gd name="T27" fmla="*/ 103 h 115"/>
                  <a:gd name="T28" fmla="*/ 52 w 85"/>
                  <a:gd name="T29" fmla="*/ 101 h 115"/>
                  <a:gd name="T30" fmla="*/ 66 w 85"/>
                  <a:gd name="T31" fmla="*/ 94 h 115"/>
                  <a:gd name="T32" fmla="*/ 61 w 85"/>
                  <a:gd name="T33" fmla="*/ 84 h 115"/>
                  <a:gd name="T34" fmla="*/ 33 w 85"/>
                  <a:gd name="T35" fmla="*/ 80 h 115"/>
                  <a:gd name="T36" fmla="*/ 20 w 85"/>
                  <a:gd name="T37" fmla="*/ 81 h 115"/>
                  <a:gd name="T38" fmla="*/ 32 w 85"/>
                  <a:gd name="T39" fmla="*/ 73 h 115"/>
                  <a:gd name="T40" fmla="*/ 10 w 85"/>
                  <a:gd name="T41" fmla="*/ 73 h 115"/>
                  <a:gd name="T42" fmla="*/ 0 w 85"/>
                  <a:gd name="T43" fmla="*/ 68 h 115"/>
                  <a:gd name="T44" fmla="*/ 4 w 85"/>
                  <a:gd name="T45" fmla="*/ 63 h 115"/>
                  <a:gd name="T46" fmla="*/ 49 w 85"/>
                  <a:gd name="T47" fmla="*/ 74 h 115"/>
                  <a:gd name="T48" fmla="*/ 54 w 85"/>
                  <a:gd name="T49" fmla="*/ 62 h 115"/>
                  <a:gd name="T50" fmla="*/ 58 w 85"/>
                  <a:gd name="T51" fmla="*/ 38 h 115"/>
                  <a:gd name="T52" fmla="*/ 54 w 85"/>
                  <a:gd name="T53" fmla="*/ 10 h 115"/>
                  <a:gd name="T54" fmla="*/ 56 w 85"/>
                  <a:gd name="T5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5" h="115">
                    <a:moveTo>
                      <a:pt x="56" y="0"/>
                    </a:moveTo>
                    <a:cubicBezTo>
                      <a:pt x="60" y="3"/>
                      <a:pt x="64" y="7"/>
                      <a:pt x="65" y="12"/>
                    </a:cubicBezTo>
                    <a:cubicBezTo>
                      <a:pt x="64" y="32"/>
                      <a:pt x="57" y="51"/>
                      <a:pt x="60" y="71"/>
                    </a:cubicBezTo>
                    <a:cubicBezTo>
                      <a:pt x="61" y="77"/>
                      <a:pt x="64" y="83"/>
                      <a:pt x="68" y="83"/>
                    </a:cubicBezTo>
                    <a:cubicBezTo>
                      <a:pt x="74" y="82"/>
                      <a:pt x="78" y="73"/>
                      <a:pt x="76" y="68"/>
                    </a:cubicBezTo>
                    <a:cubicBezTo>
                      <a:pt x="72" y="57"/>
                      <a:pt x="79" y="48"/>
                      <a:pt x="79" y="37"/>
                    </a:cubicBezTo>
                    <a:cubicBezTo>
                      <a:pt x="85" y="52"/>
                      <a:pt x="80" y="66"/>
                      <a:pt x="77" y="81"/>
                    </a:cubicBezTo>
                    <a:cubicBezTo>
                      <a:pt x="74" y="99"/>
                      <a:pt x="58" y="106"/>
                      <a:pt x="44" y="114"/>
                    </a:cubicBezTo>
                    <a:cubicBezTo>
                      <a:pt x="42" y="114"/>
                      <a:pt x="41" y="115"/>
                      <a:pt x="39" y="115"/>
                    </a:cubicBezTo>
                    <a:cubicBezTo>
                      <a:pt x="40" y="111"/>
                      <a:pt x="42" y="107"/>
                      <a:pt x="34" y="106"/>
                    </a:cubicBezTo>
                    <a:cubicBezTo>
                      <a:pt x="28" y="106"/>
                      <a:pt x="21" y="107"/>
                      <a:pt x="14" y="104"/>
                    </a:cubicBezTo>
                    <a:cubicBezTo>
                      <a:pt x="14" y="103"/>
                      <a:pt x="14" y="102"/>
                      <a:pt x="15" y="102"/>
                    </a:cubicBezTo>
                    <a:cubicBezTo>
                      <a:pt x="15" y="101"/>
                      <a:pt x="16" y="100"/>
                      <a:pt x="17" y="99"/>
                    </a:cubicBezTo>
                    <a:cubicBezTo>
                      <a:pt x="23" y="100"/>
                      <a:pt x="32" y="106"/>
                      <a:pt x="34" y="103"/>
                    </a:cubicBezTo>
                    <a:cubicBezTo>
                      <a:pt x="39" y="90"/>
                      <a:pt x="45" y="98"/>
                      <a:pt x="52" y="101"/>
                    </a:cubicBezTo>
                    <a:cubicBezTo>
                      <a:pt x="58" y="103"/>
                      <a:pt x="63" y="98"/>
                      <a:pt x="66" y="94"/>
                    </a:cubicBezTo>
                    <a:cubicBezTo>
                      <a:pt x="70" y="90"/>
                      <a:pt x="64" y="86"/>
                      <a:pt x="61" y="84"/>
                    </a:cubicBezTo>
                    <a:cubicBezTo>
                      <a:pt x="52" y="79"/>
                      <a:pt x="43" y="76"/>
                      <a:pt x="33" y="80"/>
                    </a:cubicBezTo>
                    <a:cubicBezTo>
                      <a:pt x="29" y="81"/>
                      <a:pt x="25" y="85"/>
                      <a:pt x="20" y="81"/>
                    </a:cubicBezTo>
                    <a:cubicBezTo>
                      <a:pt x="23" y="78"/>
                      <a:pt x="28" y="79"/>
                      <a:pt x="32" y="73"/>
                    </a:cubicBezTo>
                    <a:cubicBezTo>
                      <a:pt x="23" y="73"/>
                      <a:pt x="17" y="73"/>
                      <a:pt x="10" y="73"/>
                    </a:cubicBezTo>
                    <a:cubicBezTo>
                      <a:pt x="6" y="73"/>
                      <a:pt x="1" y="74"/>
                      <a:pt x="0" y="68"/>
                    </a:cubicBezTo>
                    <a:cubicBezTo>
                      <a:pt x="0" y="65"/>
                      <a:pt x="1" y="63"/>
                      <a:pt x="4" y="63"/>
                    </a:cubicBezTo>
                    <a:cubicBezTo>
                      <a:pt x="17" y="73"/>
                      <a:pt x="34" y="71"/>
                      <a:pt x="49" y="74"/>
                    </a:cubicBezTo>
                    <a:cubicBezTo>
                      <a:pt x="56" y="75"/>
                      <a:pt x="54" y="63"/>
                      <a:pt x="54" y="62"/>
                    </a:cubicBezTo>
                    <a:cubicBezTo>
                      <a:pt x="52" y="53"/>
                      <a:pt x="56" y="46"/>
                      <a:pt x="58" y="38"/>
                    </a:cubicBezTo>
                    <a:cubicBezTo>
                      <a:pt x="60" y="28"/>
                      <a:pt x="59" y="19"/>
                      <a:pt x="54" y="10"/>
                    </a:cubicBezTo>
                    <a:cubicBezTo>
                      <a:pt x="52" y="6"/>
                      <a:pt x="51" y="2"/>
                      <a:pt x="56"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1" name="Freeform 510">
                <a:extLst>
                  <a:ext uri="{FF2B5EF4-FFF2-40B4-BE49-F238E27FC236}">
                    <a16:creationId xmlns:a16="http://schemas.microsoft.com/office/drawing/2014/main" id="{6078345D-8BB9-E520-FFA7-C2238704E7DF}"/>
                  </a:ext>
                </a:extLst>
              </p:cNvPr>
              <p:cNvSpPr/>
              <p:nvPr/>
            </p:nvSpPr>
            <p:spPr bwMode="auto">
              <a:xfrm>
                <a:off x="5546" y="2773"/>
                <a:ext cx="56" cy="64"/>
              </a:xfrm>
              <a:custGeom>
                <a:avLst/>
                <a:gdLst>
                  <a:gd name="T0" fmla="*/ 11 w 49"/>
                  <a:gd name="T1" fmla="*/ 0 h 56"/>
                  <a:gd name="T2" fmla="*/ 18 w 49"/>
                  <a:gd name="T3" fmla="*/ 1 h 56"/>
                  <a:gd name="T4" fmla="*/ 32 w 49"/>
                  <a:gd name="T5" fmla="*/ 13 h 56"/>
                  <a:gd name="T6" fmla="*/ 32 w 49"/>
                  <a:gd name="T7" fmla="*/ 17 h 56"/>
                  <a:gd name="T8" fmla="*/ 25 w 49"/>
                  <a:gd name="T9" fmla="*/ 27 h 56"/>
                  <a:gd name="T10" fmla="*/ 40 w 49"/>
                  <a:gd name="T11" fmla="*/ 34 h 56"/>
                  <a:gd name="T12" fmla="*/ 49 w 49"/>
                  <a:gd name="T13" fmla="*/ 35 h 56"/>
                  <a:gd name="T14" fmla="*/ 28 w 49"/>
                  <a:gd name="T15" fmla="*/ 54 h 56"/>
                  <a:gd name="T16" fmla="*/ 17 w 49"/>
                  <a:gd name="T17" fmla="*/ 51 h 56"/>
                  <a:gd name="T18" fmla="*/ 26 w 49"/>
                  <a:gd name="T19" fmla="*/ 37 h 56"/>
                  <a:gd name="T20" fmla="*/ 25 w 49"/>
                  <a:gd name="T21" fmla="*/ 35 h 56"/>
                  <a:gd name="T22" fmla="*/ 13 w 49"/>
                  <a:gd name="T23" fmla="*/ 8 h 56"/>
                  <a:gd name="T24" fmla="*/ 11 w 49"/>
                  <a:gd name="T25"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56">
                    <a:moveTo>
                      <a:pt x="11" y="0"/>
                    </a:moveTo>
                    <a:cubicBezTo>
                      <a:pt x="14" y="1"/>
                      <a:pt x="16" y="1"/>
                      <a:pt x="18" y="1"/>
                    </a:cubicBezTo>
                    <a:cubicBezTo>
                      <a:pt x="21" y="7"/>
                      <a:pt x="24" y="13"/>
                      <a:pt x="32" y="13"/>
                    </a:cubicBezTo>
                    <a:cubicBezTo>
                      <a:pt x="33" y="14"/>
                      <a:pt x="33" y="15"/>
                      <a:pt x="32" y="17"/>
                    </a:cubicBezTo>
                    <a:cubicBezTo>
                      <a:pt x="30" y="21"/>
                      <a:pt x="22" y="22"/>
                      <a:pt x="25" y="27"/>
                    </a:cubicBezTo>
                    <a:cubicBezTo>
                      <a:pt x="27" y="32"/>
                      <a:pt x="34" y="33"/>
                      <a:pt x="40" y="34"/>
                    </a:cubicBezTo>
                    <a:cubicBezTo>
                      <a:pt x="43" y="35"/>
                      <a:pt x="46" y="35"/>
                      <a:pt x="49" y="35"/>
                    </a:cubicBezTo>
                    <a:cubicBezTo>
                      <a:pt x="45" y="45"/>
                      <a:pt x="36" y="49"/>
                      <a:pt x="28" y="54"/>
                    </a:cubicBezTo>
                    <a:cubicBezTo>
                      <a:pt x="24" y="54"/>
                      <a:pt x="19" y="56"/>
                      <a:pt x="17" y="51"/>
                    </a:cubicBezTo>
                    <a:cubicBezTo>
                      <a:pt x="15" y="44"/>
                      <a:pt x="25" y="43"/>
                      <a:pt x="26" y="37"/>
                    </a:cubicBezTo>
                    <a:cubicBezTo>
                      <a:pt x="26" y="36"/>
                      <a:pt x="25" y="35"/>
                      <a:pt x="25" y="35"/>
                    </a:cubicBezTo>
                    <a:cubicBezTo>
                      <a:pt x="0" y="29"/>
                      <a:pt x="0" y="29"/>
                      <a:pt x="13" y="8"/>
                    </a:cubicBezTo>
                    <a:cubicBezTo>
                      <a:pt x="15" y="4"/>
                      <a:pt x="12" y="3"/>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2" name="Freeform 511">
                <a:extLst>
                  <a:ext uri="{FF2B5EF4-FFF2-40B4-BE49-F238E27FC236}">
                    <a16:creationId xmlns:a16="http://schemas.microsoft.com/office/drawing/2014/main" id="{039FA848-0F34-7674-5AC7-306922B6B96A}"/>
                  </a:ext>
                </a:extLst>
              </p:cNvPr>
              <p:cNvSpPr/>
              <p:nvPr/>
            </p:nvSpPr>
            <p:spPr bwMode="auto">
              <a:xfrm>
                <a:off x="5627" y="2690"/>
                <a:ext cx="43" cy="53"/>
              </a:xfrm>
              <a:custGeom>
                <a:avLst/>
                <a:gdLst>
                  <a:gd name="T0" fmla="*/ 27 w 38"/>
                  <a:gd name="T1" fmla="*/ 4 h 46"/>
                  <a:gd name="T2" fmla="*/ 32 w 38"/>
                  <a:gd name="T3" fmla="*/ 17 h 46"/>
                  <a:gd name="T4" fmla="*/ 32 w 38"/>
                  <a:gd name="T5" fmla="*/ 37 h 46"/>
                  <a:gd name="T6" fmla="*/ 8 w 38"/>
                  <a:gd name="T7" fmla="*/ 43 h 46"/>
                  <a:gd name="T8" fmla="*/ 0 w 38"/>
                  <a:gd name="T9" fmla="*/ 40 h 46"/>
                  <a:gd name="T10" fmla="*/ 6 w 38"/>
                  <a:gd name="T11" fmla="*/ 10 h 46"/>
                  <a:gd name="T12" fmla="*/ 2 w 38"/>
                  <a:gd name="T13" fmla="*/ 3 h 46"/>
                  <a:gd name="T14" fmla="*/ 15 w 38"/>
                  <a:gd name="T15" fmla="*/ 3 h 46"/>
                  <a:gd name="T16" fmla="*/ 27 w 38"/>
                  <a:gd name="T17" fmla="*/ 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46">
                    <a:moveTo>
                      <a:pt x="27" y="4"/>
                    </a:moveTo>
                    <a:cubicBezTo>
                      <a:pt x="26" y="9"/>
                      <a:pt x="31" y="13"/>
                      <a:pt x="32" y="17"/>
                    </a:cubicBezTo>
                    <a:cubicBezTo>
                      <a:pt x="34" y="24"/>
                      <a:pt x="38" y="32"/>
                      <a:pt x="32" y="37"/>
                    </a:cubicBezTo>
                    <a:cubicBezTo>
                      <a:pt x="26" y="43"/>
                      <a:pt x="17" y="46"/>
                      <a:pt x="8" y="43"/>
                    </a:cubicBezTo>
                    <a:cubicBezTo>
                      <a:pt x="5" y="42"/>
                      <a:pt x="3" y="41"/>
                      <a:pt x="0" y="40"/>
                    </a:cubicBezTo>
                    <a:cubicBezTo>
                      <a:pt x="17" y="29"/>
                      <a:pt x="17" y="29"/>
                      <a:pt x="6" y="10"/>
                    </a:cubicBezTo>
                    <a:cubicBezTo>
                      <a:pt x="4" y="8"/>
                      <a:pt x="3" y="5"/>
                      <a:pt x="2" y="3"/>
                    </a:cubicBezTo>
                    <a:cubicBezTo>
                      <a:pt x="6" y="0"/>
                      <a:pt x="11" y="6"/>
                      <a:pt x="15" y="3"/>
                    </a:cubicBezTo>
                    <a:cubicBezTo>
                      <a:pt x="19" y="3"/>
                      <a:pt x="23" y="4"/>
                      <a:pt x="27" y="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3" name="Freeform 512">
                <a:extLst>
                  <a:ext uri="{FF2B5EF4-FFF2-40B4-BE49-F238E27FC236}">
                    <a16:creationId xmlns:a16="http://schemas.microsoft.com/office/drawing/2014/main" id="{37BE7675-1114-60EE-2205-DE45C4580E0B}"/>
                  </a:ext>
                </a:extLst>
              </p:cNvPr>
              <p:cNvSpPr/>
              <p:nvPr/>
            </p:nvSpPr>
            <p:spPr bwMode="auto">
              <a:xfrm>
                <a:off x="5658" y="2486"/>
                <a:ext cx="42" cy="149"/>
              </a:xfrm>
              <a:custGeom>
                <a:avLst/>
                <a:gdLst>
                  <a:gd name="T0" fmla="*/ 32 w 37"/>
                  <a:gd name="T1" fmla="*/ 131 h 131"/>
                  <a:gd name="T2" fmla="*/ 27 w 37"/>
                  <a:gd name="T3" fmla="*/ 128 h 131"/>
                  <a:gd name="T4" fmla="*/ 27 w 37"/>
                  <a:gd name="T5" fmla="*/ 126 h 131"/>
                  <a:gd name="T6" fmla="*/ 22 w 37"/>
                  <a:gd name="T7" fmla="*/ 63 h 131"/>
                  <a:gd name="T8" fmla="*/ 17 w 37"/>
                  <a:gd name="T9" fmla="*/ 55 h 131"/>
                  <a:gd name="T10" fmla="*/ 9 w 37"/>
                  <a:gd name="T11" fmla="*/ 35 h 131"/>
                  <a:gd name="T12" fmla="*/ 3 w 37"/>
                  <a:gd name="T13" fmla="*/ 22 h 131"/>
                  <a:gd name="T14" fmla="*/ 3 w 37"/>
                  <a:gd name="T15" fmla="*/ 22 h 131"/>
                  <a:gd name="T16" fmla="*/ 3 w 37"/>
                  <a:gd name="T17" fmla="*/ 0 h 131"/>
                  <a:gd name="T18" fmla="*/ 3 w 37"/>
                  <a:gd name="T19" fmla="*/ 0 h 131"/>
                  <a:gd name="T20" fmla="*/ 10 w 37"/>
                  <a:gd name="T21" fmla="*/ 19 h 131"/>
                  <a:gd name="T22" fmla="*/ 24 w 37"/>
                  <a:gd name="T23" fmla="*/ 51 h 131"/>
                  <a:gd name="T24" fmla="*/ 21 w 37"/>
                  <a:gd name="T25" fmla="*/ 21 h 131"/>
                  <a:gd name="T26" fmla="*/ 29 w 37"/>
                  <a:gd name="T27" fmla="*/ 86 h 131"/>
                  <a:gd name="T28" fmla="*/ 36 w 37"/>
                  <a:gd name="T29" fmla="*/ 104 h 131"/>
                  <a:gd name="T30" fmla="*/ 36 w 37"/>
                  <a:gd name="T31" fmla="*/ 104 h 131"/>
                  <a:gd name="T32" fmla="*/ 37 w 37"/>
                  <a:gd name="T33" fmla="*/ 107 h 131"/>
                  <a:gd name="T34" fmla="*/ 32 w 37"/>
                  <a:gd name="T3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131">
                    <a:moveTo>
                      <a:pt x="32" y="131"/>
                    </a:moveTo>
                    <a:cubicBezTo>
                      <a:pt x="30" y="130"/>
                      <a:pt x="29" y="129"/>
                      <a:pt x="27" y="128"/>
                    </a:cubicBezTo>
                    <a:cubicBezTo>
                      <a:pt x="27" y="127"/>
                      <a:pt x="27" y="127"/>
                      <a:pt x="27" y="126"/>
                    </a:cubicBezTo>
                    <a:cubicBezTo>
                      <a:pt x="28" y="105"/>
                      <a:pt x="29" y="83"/>
                      <a:pt x="22" y="63"/>
                    </a:cubicBezTo>
                    <a:cubicBezTo>
                      <a:pt x="21" y="59"/>
                      <a:pt x="18" y="58"/>
                      <a:pt x="17" y="55"/>
                    </a:cubicBezTo>
                    <a:cubicBezTo>
                      <a:pt x="14" y="49"/>
                      <a:pt x="2" y="46"/>
                      <a:pt x="9" y="35"/>
                    </a:cubicBezTo>
                    <a:cubicBezTo>
                      <a:pt x="11" y="32"/>
                      <a:pt x="1" y="28"/>
                      <a:pt x="3" y="22"/>
                    </a:cubicBezTo>
                    <a:cubicBezTo>
                      <a:pt x="3" y="22"/>
                      <a:pt x="3" y="22"/>
                      <a:pt x="3" y="22"/>
                    </a:cubicBezTo>
                    <a:cubicBezTo>
                      <a:pt x="9" y="15"/>
                      <a:pt x="0" y="8"/>
                      <a:pt x="3" y="0"/>
                    </a:cubicBezTo>
                    <a:cubicBezTo>
                      <a:pt x="3" y="0"/>
                      <a:pt x="3" y="0"/>
                      <a:pt x="3" y="0"/>
                    </a:cubicBezTo>
                    <a:cubicBezTo>
                      <a:pt x="8" y="5"/>
                      <a:pt x="8" y="13"/>
                      <a:pt x="10" y="19"/>
                    </a:cubicBezTo>
                    <a:cubicBezTo>
                      <a:pt x="12" y="31"/>
                      <a:pt x="17" y="41"/>
                      <a:pt x="24" y="51"/>
                    </a:cubicBezTo>
                    <a:cubicBezTo>
                      <a:pt x="23" y="41"/>
                      <a:pt x="22" y="31"/>
                      <a:pt x="21" y="21"/>
                    </a:cubicBezTo>
                    <a:cubicBezTo>
                      <a:pt x="27" y="42"/>
                      <a:pt x="29" y="64"/>
                      <a:pt x="29" y="86"/>
                    </a:cubicBezTo>
                    <a:cubicBezTo>
                      <a:pt x="29" y="93"/>
                      <a:pt x="28" y="100"/>
                      <a:pt x="36" y="104"/>
                    </a:cubicBezTo>
                    <a:cubicBezTo>
                      <a:pt x="36" y="104"/>
                      <a:pt x="36" y="104"/>
                      <a:pt x="36" y="104"/>
                    </a:cubicBezTo>
                    <a:cubicBezTo>
                      <a:pt x="37" y="105"/>
                      <a:pt x="37" y="106"/>
                      <a:pt x="37" y="107"/>
                    </a:cubicBezTo>
                    <a:cubicBezTo>
                      <a:pt x="33" y="115"/>
                      <a:pt x="36" y="124"/>
                      <a:pt x="32" y="13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4" name="Freeform 513">
                <a:extLst>
                  <a:ext uri="{FF2B5EF4-FFF2-40B4-BE49-F238E27FC236}">
                    <a16:creationId xmlns:a16="http://schemas.microsoft.com/office/drawing/2014/main" id="{CE660D26-6E65-7650-8189-673EEAAA3069}"/>
                  </a:ext>
                </a:extLst>
              </p:cNvPr>
              <p:cNvSpPr/>
              <p:nvPr/>
            </p:nvSpPr>
            <p:spPr bwMode="auto">
              <a:xfrm>
                <a:off x="5638" y="2270"/>
                <a:ext cx="46" cy="34"/>
              </a:xfrm>
              <a:custGeom>
                <a:avLst/>
                <a:gdLst>
                  <a:gd name="T0" fmla="*/ 21 w 40"/>
                  <a:gd name="T1" fmla="*/ 0 h 30"/>
                  <a:gd name="T2" fmla="*/ 33 w 40"/>
                  <a:gd name="T3" fmla="*/ 8 h 30"/>
                  <a:gd name="T4" fmla="*/ 39 w 40"/>
                  <a:gd name="T5" fmla="*/ 23 h 30"/>
                  <a:gd name="T6" fmla="*/ 29 w 40"/>
                  <a:gd name="T7" fmla="*/ 24 h 30"/>
                  <a:gd name="T8" fmla="*/ 24 w 40"/>
                  <a:gd name="T9" fmla="*/ 29 h 30"/>
                  <a:gd name="T10" fmla="*/ 14 w 40"/>
                  <a:gd name="T11" fmla="*/ 24 h 30"/>
                  <a:gd name="T12" fmla="*/ 1 w 40"/>
                  <a:gd name="T13" fmla="*/ 11 h 30"/>
                  <a:gd name="T14" fmla="*/ 16 w 40"/>
                  <a:gd name="T15" fmla="*/ 3 h 30"/>
                  <a:gd name="T16" fmla="*/ 21 w 4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0">
                    <a:moveTo>
                      <a:pt x="21" y="0"/>
                    </a:moveTo>
                    <a:cubicBezTo>
                      <a:pt x="25" y="3"/>
                      <a:pt x="29" y="5"/>
                      <a:pt x="33" y="8"/>
                    </a:cubicBezTo>
                    <a:cubicBezTo>
                      <a:pt x="38" y="12"/>
                      <a:pt x="40" y="17"/>
                      <a:pt x="39" y="23"/>
                    </a:cubicBezTo>
                    <a:cubicBezTo>
                      <a:pt x="37" y="30"/>
                      <a:pt x="32" y="24"/>
                      <a:pt x="29" y="24"/>
                    </a:cubicBezTo>
                    <a:cubicBezTo>
                      <a:pt x="26" y="25"/>
                      <a:pt x="25" y="27"/>
                      <a:pt x="24" y="29"/>
                    </a:cubicBezTo>
                    <a:cubicBezTo>
                      <a:pt x="20" y="29"/>
                      <a:pt x="18" y="25"/>
                      <a:pt x="14" y="24"/>
                    </a:cubicBezTo>
                    <a:cubicBezTo>
                      <a:pt x="11" y="18"/>
                      <a:pt x="0" y="18"/>
                      <a:pt x="1" y="11"/>
                    </a:cubicBezTo>
                    <a:cubicBezTo>
                      <a:pt x="2" y="5"/>
                      <a:pt x="12" y="8"/>
                      <a:pt x="16" y="3"/>
                    </a:cubicBezTo>
                    <a:cubicBezTo>
                      <a:pt x="18" y="2"/>
                      <a:pt x="20" y="1"/>
                      <a:pt x="2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5" name="Freeform 514">
                <a:extLst>
                  <a:ext uri="{FF2B5EF4-FFF2-40B4-BE49-F238E27FC236}">
                    <a16:creationId xmlns:a16="http://schemas.microsoft.com/office/drawing/2014/main" id="{C8C22BD3-B07A-EF40-67B5-7B5529A8EA9E}"/>
                  </a:ext>
                </a:extLst>
              </p:cNvPr>
              <p:cNvSpPr/>
              <p:nvPr/>
            </p:nvSpPr>
            <p:spPr bwMode="auto">
              <a:xfrm>
                <a:off x="5381" y="2662"/>
                <a:ext cx="62" cy="39"/>
              </a:xfrm>
              <a:custGeom>
                <a:avLst/>
                <a:gdLst>
                  <a:gd name="T0" fmla="*/ 10 w 55"/>
                  <a:gd name="T1" fmla="*/ 0 h 34"/>
                  <a:gd name="T2" fmla="*/ 40 w 55"/>
                  <a:gd name="T3" fmla="*/ 14 h 34"/>
                  <a:gd name="T4" fmla="*/ 47 w 55"/>
                  <a:gd name="T5" fmla="*/ 19 h 34"/>
                  <a:gd name="T6" fmla="*/ 55 w 55"/>
                  <a:gd name="T7" fmla="*/ 20 h 34"/>
                  <a:gd name="T8" fmla="*/ 40 w 55"/>
                  <a:gd name="T9" fmla="*/ 27 h 34"/>
                  <a:gd name="T10" fmla="*/ 19 w 55"/>
                  <a:gd name="T11" fmla="*/ 29 h 34"/>
                  <a:gd name="T12" fmla="*/ 10 w 55"/>
                  <a:gd name="T13" fmla="*/ 28 h 34"/>
                  <a:gd name="T14" fmla="*/ 0 w 55"/>
                  <a:gd name="T15" fmla="*/ 19 h 34"/>
                  <a:gd name="T16" fmla="*/ 10 w 55"/>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34">
                    <a:moveTo>
                      <a:pt x="10" y="0"/>
                    </a:moveTo>
                    <a:cubicBezTo>
                      <a:pt x="17" y="19"/>
                      <a:pt x="22" y="21"/>
                      <a:pt x="40" y="14"/>
                    </a:cubicBezTo>
                    <a:cubicBezTo>
                      <a:pt x="47" y="11"/>
                      <a:pt x="46" y="16"/>
                      <a:pt x="47" y="19"/>
                    </a:cubicBezTo>
                    <a:cubicBezTo>
                      <a:pt x="49" y="26"/>
                      <a:pt x="52" y="24"/>
                      <a:pt x="55" y="20"/>
                    </a:cubicBezTo>
                    <a:cubicBezTo>
                      <a:pt x="52" y="30"/>
                      <a:pt x="50" y="31"/>
                      <a:pt x="40" y="27"/>
                    </a:cubicBezTo>
                    <a:cubicBezTo>
                      <a:pt x="33" y="24"/>
                      <a:pt x="25" y="18"/>
                      <a:pt x="19" y="29"/>
                    </a:cubicBezTo>
                    <a:cubicBezTo>
                      <a:pt x="16" y="34"/>
                      <a:pt x="12" y="31"/>
                      <a:pt x="10" y="28"/>
                    </a:cubicBezTo>
                    <a:cubicBezTo>
                      <a:pt x="8" y="23"/>
                      <a:pt x="5" y="20"/>
                      <a:pt x="0" y="19"/>
                    </a:cubicBezTo>
                    <a:cubicBezTo>
                      <a:pt x="7" y="15"/>
                      <a:pt x="7" y="7"/>
                      <a:pt x="1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6" name="Freeform 515">
                <a:extLst>
                  <a:ext uri="{FF2B5EF4-FFF2-40B4-BE49-F238E27FC236}">
                    <a16:creationId xmlns:a16="http://schemas.microsoft.com/office/drawing/2014/main" id="{582849EE-9712-C4BA-6C32-CCE31FAD0850}"/>
                  </a:ext>
                </a:extLst>
              </p:cNvPr>
              <p:cNvSpPr/>
              <p:nvPr/>
            </p:nvSpPr>
            <p:spPr bwMode="auto">
              <a:xfrm>
                <a:off x="5688" y="2422"/>
                <a:ext cx="48" cy="37"/>
              </a:xfrm>
              <a:custGeom>
                <a:avLst/>
                <a:gdLst>
                  <a:gd name="T0" fmla="*/ 14 w 42"/>
                  <a:gd name="T1" fmla="*/ 9 h 33"/>
                  <a:gd name="T2" fmla="*/ 26 w 42"/>
                  <a:gd name="T3" fmla="*/ 6 h 33"/>
                  <a:gd name="T4" fmla="*/ 38 w 42"/>
                  <a:gd name="T5" fmla="*/ 13 h 33"/>
                  <a:gd name="T6" fmla="*/ 41 w 42"/>
                  <a:gd name="T7" fmla="*/ 33 h 33"/>
                  <a:gd name="T8" fmla="*/ 17 w 42"/>
                  <a:gd name="T9" fmla="*/ 27 h 33"/>
                  <a:gd name="T10" fmla="*/ 0 w 42"/>
                  <a:gd name="T11" fmla="*/ 29 h 33"/>
                  <a:gd name="T12" fmla="*/ 15 w 42"/>
                  <a:gd name="T13" fmla="*/ 16 h 33"/>
                  <a:gd name="T14" fmla="*/ 14 w 42"/>
                  <a:gd name="T15" fmla="*/ 9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33">
                    <a:moveTo>
                      <a:pt x="14" y="9"/>
                    </a:moveTo>
                    <a:cubicBezTo>
                      <a:pt x="18" y="8"/>
                      <a:pt x="23" y="8"/>
                      <a:pt x="26" y="6"/>
                    </a:cubicBezTo>
                    <a:cubicBezTo>
                      <a:pt x="35" y="0"/>
                      <a:pt x="38" y="4"/>
                      <a:pt x="38" y="13"/>
                    </a:cubicBezTo>
                    <a:cubicBezTo>
                      <a:pt x="39" y="20"/>
                      <a:pt x="42" y="26"/>
                      <a:pt x="41" y="33"/>
                    </a:cubicBezTo>
                    <a:cubicBezTo>
                      <a:pt x="35" y="21"/>
                      <a:pt x="25" y="26"/>
                      <a:pt x="17" y="27"/>
                    </a:cubicBezTo>
                    <a:cubicBezTo>
                      <a:pt x="12" y="27"/>
                      <a:pt x="7" y="30"/>
                      <a:pt x="0" y="29"/>
                    </a:cubicBezTo>
                    <a:cubicBezTo>
                      <a:pt x="5" y="23"/>
                      <a:pt x="7" y="18"/>
                      <a:pt x="15" y="16"/>
                    </a:cubicBezTo>
                    <a:cubicBezTo>
                      <a:pt x="22" y="15"/>
                      <a:pt x="18" y="11"/>
                      <a:pt x="14"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7" name="Freeform 516">
                <a:extLst>
                  <a:ext uri="{FF2B5EF4-FFF2-40B4-BE49-F238E27FC236}">
                    <a16:creationId xmlns:a16="http://schemas.microsoft.com/office/drawing/2014/main" id="{0E871BE6-F3AF-2AE3-426D-3FF0ABAAE76C}"/>
                  </a:ext>
                </a:extLst>
              </p:cNvPr>
              <p:cNvSpPr/>
              <p:nvPr/>
            </p:nvSpPr>
            <p:spPr bwMode="auto">
              <a:xfrm>
                <a:off x="5369" y="1601"/>
                <a:ext cx="106" cy="43"/>
              </a:xfrm>
              <a:custGeom>
                <a:avLst/>
                <a:gdLst>
                  <a:gd name="T0" fmla="*/ 51 w 93"/>
                  <a:gd name="T1" fmla="*/ 10 h 38"/>
                  <a:gd name="T2" fmla="*/ 56 w 93"/>
                  <a:gd name="T3" fmla="*/ 7 h 38"/>
                  <a:gd name="T4" fmla="*/ 93 w 93"/>
                  <a:gd name="T5" fmla="*/ 38 h 38"/>
                  <a:gd name="T6" fmla="*/ 0 w 93"/>
                  <a:gd name="T7" fmla="*/ 2 h 38"/>
                  <a:gd name="T8" fmla="*/ 51 w 93"/>
                  <a:gd name="T9" fmla="*/ 10 h 38"/>
                  <a:gd name="T10" fmla="*/ 52 w 93"/>
                  <a:gd name="T11" fmla="*/ 11 h 38"/>
                  <a:gd name="T12" fmla="*/ 51 w 93"/>
                  <a:gd name="T13" fmla="*/ 10 h 38"/>
                </a:gdLst>
                <a:ahLst/>
                <a:cxnLst>
                  <a:cxn ang="0">
                    <a:pos x="T0" y="T1"/>
                  </a:cxn>
                  <a:cxn ang="0">
                    <a:pos x="T2" y="T3"/>
                  </a:cxn>
                  <a:cxn ang="0">
                    <a:pos x="T4" y="T5"/>
                  </a:cxn>
                  <a:cxn ang="0">
                    <a:pos x="T6" y="T7"/>
                  </a:cxn>
                  <a:cxn ang="0">
                    <a:pos x="T8" y="T9"/>
                  </a:cxn>
                  <a:cxn ang="0">
                    <a:pos x="T10" y="T11"/>
                  </a:cxn>
                  <a:cxn ang="0">
                    <a:pos x="T12" y="T13"/>
                  </a:cxn>
                </a:cxnLst>
                <a:rect l="0" t="0" r="r" b="b"/>
                <a:pathLst>
                  <a:path w="93" h="38">
                    <a:moveTo>
                      <a:pt x="51" y="10"/>
                    </a:moveTo>
                    <a:cubicBezTo>
                      <a:pt x="52" y="6"/>
                      <a:pt x="54" y="4"/>
                      <a:pt x="56" y="7"/>
                    </a:cubicBezTo>
                    <a:cubicBezTo>
                      <a:pt x="66" y="21"/>
                      <a:pt x="82" y="26"/>
                      <a:pt x="93" y="38"/>
                    </a:cubicBezTo>
                    <a:cubicBezTo>
                      <a:pt x="64" y="21"/>
                      <a:pt x="33" y="9"/>
                      <a:pt x="0" y="2"/>
                    </a:cubicBezTo>
                    <a:cubicBezTo>
                      <a:pt x="18" y="0"/>
                      <a:pt x="34" y="7"/>
                      <a:pt x="51" y="10"/>
                    </a:cubicBezTo>
                    <a:cubicBezTo>
                      <a:pt x="51" y="10"/>
                      <a:pt x="52" y="11"/>
                      <a:pt x="52" y="11"/>
                    </a:cubicBezTo>
                    <a:cubicBezTo>
                      <a:pt x="52" y="10"/>
                      <a:pt x="52" y="10"/>
                      <a:pt x="51"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8" name="Freeform 517">
                <a:extLst>
                  <a:ext uri="{FF2B5EF4-FFF2-40B4-BE49-F238E27FC236}">
                    <a16:creationId xmlns:a16="http://schemas.microsoft.com/office/drawing/2014/main" id="{84503DD1-939A-1F84-1B80-739FB4DC510E}"/>
                  </a:ext>
                </a:extLst>
              </p:cNvPr>
              <p:cNvSpPr/>
              <p:nvPr/>
            </p:nvSpPr>
            <p:spPr bwMode="auto">
              <a:xfrm>
                <a:off x="5382" y="1542"/>
                <a:ext cx="68" cy="43"/>
              </a:xfrm>
              <a:custGeom>
                <a:avLst/>
                <a:gdLst>
                  <a:gd name="T0" fmla="*/ 59 w 60"/>
                  <a:gd name="T1" fmla="*/ 38 h 38"/>
                  <a:gd name="T2" fmla="*/ 9 w 60"/>
                  <a:gd name="T3" fmla="*/ 14 h 38"/>
                  <a:gd name="T4" fmla="*/ 9 w 60"/>
                  <a:gd name="T5" fmla="*/ 14 h 38"/>
                  <a:gd name="T6" fmla="*/ 10 w 60"/>
                  <a:gd name="T7" fmla="*/ 9 h 38"/>
                  <a:gd name="T8" fmla="*/ 0 w 60"/>
                  <a:gd name="T9" fmla="*/ 0 h 38"/>
                  <a:gd name="T10" fmla="*/ 19 w 60"/>
                  <a:gd name="T11" fmla="*/ 8 h 38"/>
                  <a:gd name="T12" fmla="*/ 27 w 60"/>
                  <a:gd name="T13" fmla="*/ 8 h 38"/>
                  <a:gd name="T14" fmla="*/ 31 w 60"/>
                  <a:gd name="T15" fmla="*/ 9 h 38"/>
                  <a:gd name="T16" fmla="*/ 60 w 60"/>
                  <a:gd name="T17" fmla="*/ 38 h 38"/>
                  <a:gd name="T18" fmla="*/ 59 w 60"/>
                  <a:gd name="T19"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38">
                    <a:moveTo>
                      <a:pt x="59" y="38"/>
                    </a:moveTo>
                    <a:cubicBezTo>
                      <a:pt x="41" y="32"/>
                      <a:pt x="24" y="24"/>
                      <a:pt x="9" y="14"/>
                    </a:cubicBezTo>
                    <a:cubicBezTo>
                      <a:pt x="9" y="14"/>
                      <a:pt x="9" y="14"/>
                      <a:pt x="9" y="14"/>
                    </a:cubicBezTo>
                    <a:cubicBezTo>
                      <a:pt x="12" y="13"/>
                      <a:pt x="15" y="12"/>
                      <a:pt x="10" y="9"/>
                    </a:cubicBezTo>
                    <a:cubicBezTo>
                      <a:pt x="7" y="6"/>
                      <a:pt x="2" y="6"/>
                      <a:pt x="0" y="0"/>
                    </a:cubicBezTo>
                    <a:cubicBezTo>
                      <a:pt x="7" y="2"/>
                      <a:pt x="14" y="4"/>
                      <a:pt x="19" y="8"/>
                    </a:cubicBezTo>
                    <a:cubicBezTo>
                      <a:pt x="21" y="10"/>
                      <a:pt x="25" y="18"/>
                      <a:pt x="27" y="8"/>
                    </a:cubicBezTo>
                    <a:cubicBezTo>
                      <a:pt x="27" y="7"/>
                      <a:pt x="30" y="8"/>
                      <a:pt x="31" y="9"/>
                    </a:cubicBezTo>
                    <a:cubicBezTo>
                      <a:pt x="38" y="21"/>
                      <a:pt x="51" y="27"/>
                      <a:pt x="60" y="38"/>
                    </a:cubicBezTo>
                    <a:cubicBezTo>
                      <a:pt x="60" y="38"/>
                      <a:pt x="59" y="38"/>
                      <a:pt x="59" y="3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9" name="Freeform 518">
                <a:extLst>
                  <a:ext uri="{FF2B5EF4-FFF2-40B4-BE49-F238E27FC236}">
                    <a16:creationId xmlns:a16="http://schemas.microsoft.com/office/drawing/2014/main" id="{9B1401F8-E7F2-D0B9-3BC3-FE8FF152A066}"/>
                  </a:ext>
                </a:extLst>
              </p:cNvPr>
              <p:cNvSpPr/>
              <p:nvPr/>
            </p:nvSpPr>
            <p:spPr bwMode="auto">
              <a:xfrm>
                <a:off x="5453" y="2169"/>
                <a:ext cx="54" cy="26"/>
              </a:xfrm>
              <a:custGeom>
                <a:avLst/>
                <a:gdLst>
                  <a:gd name="T0" fmla="*/ 35 w 47"/>
                  <a:gd name="T1" fmla="*/ 22 h 23"/>
                  <a:gd name="T2" fmla="*/ 27 w 47"/>
                  <a:gd name="T3" fmla="*/ 18 h 23"/>
                  <a:gd name="T4" fmla="*/ 17 w 47"/>
                  <a:gd name="T5" fmla="*/ 13 h 23"/>
                  <a:gd name="T6" fmla="*/ 11 w 47"/>
                  <a:gd name="T7" fmla="*/ 16 h 23"/>
                  <a:gd name="T8" fmla="*/ 3 w 47"/>
                  <a:gd name="T9" fmla="*/ 18 h 23"/>
                  <a:gd name="T10" fmla="*/ 2 w 47"/>
                  <a:gd name="T11" fmla="*/ 10 h 23"/>
                  <a:gd name="T12" fmla="*/ 4 w 47"/>
                  <a:gd name="T13" fmla="*/ 3 h 23"/>
                  <a:gd name="T14" fmla="*/ 47 w 47"/>
                  <a:gd name="T15" fmla="*/ 3 h 23"/>
                  <a:gd name="T16" fmla="*/ 47 w 47"/>
                  <a:gd name="T17" fmla="*/ 4 h 23"/>
                  <a:gd name="T18" fmla="*/ 35 w 47"/>
                  <a:gd name="T19"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23">
                    <a:moveTo>
                      <a:pt x="35" y="22"/>
                    </a:moveTo>
                    <a:cubicBezTo>
                      <a:pt x="32" y="21"/>
                      <a:pt x="26" y="23"/>
                      <a:pt x="27" y="18"/>
                    </a:cubicBezTo>
                    <a:cubicBezTo>
                      <a:pt x="29" y="5"/>
                      <a:pt x="23" y="10"/>
                      <a:pt x="17" y="13"/>
                    </a:cubicBezTo>
                    <a:cubicBezTo>
                      <a:pt x="15" y="14"/>
                      <a:pt x="13" y="15"/>
                      <a:pt x="11" y="16"/>
                    </a:cubicBezTo>
                    <a:cubicBezTo>
                      <a:pt x="8" y="17"/>
                      <a:pt x="6" y="20"/>
                      <a:pt x="3" y="18"/>
                    </a:cubicBezTo>
                    <a:cubicBezTo>
                      <a:pt x="0" y="16"/>
                      <a:pt x="2" y="13"/>
                      <a:pt x="2" y="10"/>
                    </a:cubicBezTo>
                    <a:cubicBezTo>
                      <a:pt x="3" y="7"/>
                      <a:pt x="3" y="5"/>
                      <a:pt x="4" y="3"/>
                    </a:cubicBezTo>
                    <a:cubicBezTo>
                      <a:pt x="18" y="0"/>
                      <a:pt x="32" y="4"/>
                      <a:pt x="47" y="3"/>
                    </a:cubicBezTo>
                    <a:cubicBezTo>
                      <a:pt x="47" y="3"/>
                      <a:pt x="47" y="4"/>
                      <a:pt x="47" y="4"/>
                    </a:cubicBezTo>
                    <a:cubicBezTo>
                      <a:pt x="39" y="8"/>
                      <a:pt x="35" y="13"/>
                      <a:pt x="35"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0" name="Freeform 519">
                <a:extLst>
                  <a:ext uri="{FF2B5EF4-FFF2-40B4-BE49-F238E27FC236}">
                    <a16:creationId xmlns:a16="http://schemas.microsoft.com/office/drawing/2014/main" id="{2A0A414C-4992-915F-A34C-D503CB9D0719}"/>
                  </a:ext>
                </a:extLst>
              </p:cNvPr>
              <p:cNvSpPr/>
              <p:nvPr/>
            </p:nvSpPr>
            <p:spPr bwMode="auto">
              <a:xfrm>
                <a:off x="5514" y="1665"/>
                <a:ext cx="40" cy="53"/>
              </a:xfrm>
              <a:custGeom>
                <a:avLst/>
                <a:gdLst>
                  <a:gd name="T0" fmla="*/ 1 w 35"/>
                  <a:gd name="T1" fmla="*/ 7 h 47"/>
                  <a:gd name="T2" fmla="*/ 21 w 35"/>
                  <a:gd name="T3" fmla="*/ 12 h 47"/>
                  <a:gd name="T4" fmla="*/ 35 w 35"/>
                  <a:gd name="T5" fmla="*/ 47 h 47"/>
                  <a:gd name="T6" fmla="*/ 0 w 35"/>
                  <a:gd name="T7" fmla="*/ 7 h 47"/>
                  <a:gd name="T8" fmla="*/ 1 w 35"/>
                  <a:gd name="T9" fmla="*/ 7 h 47"/>
                </a:gdLst>
                <a:ahLst/>
                <a:cxnLst>
                  <a:cxn ang="0">
                    <a:pos x="T0" y="T1"/>
                  </a:cxn>
                  <a:cxn ang="0">
                    <a:pos x="T2" y="T3"/>
                  </a:cxn>
                  <a:cxn ang="0">
                    <a:pos x="T4" y="T5"/>
                  </a:cxn>
                  <a:cxn ang="0">
                    <a:pos x="T6" y="T7"/>
                  </a:cxn>
                  <a:cxn ang="0">
                    <a:pos x="T8" y="T9"/>
                  </a:cxn>
                </a:cxnLst>
                <a:rect l="0" t="0" r="r" b="b"/>
                <a:pathLst>
                  <a:path w="35" h="47">
                    <a:moveTo>
                      <a:pt x="1" y="7"/>
                    </a:moveTo>
                    <a:cubicBezTo>
                      <a:pt x="10" y="0"/>
                      <a:pt x="17" y="1"/>
                      <a:pt x="21" y="12"/>
                    </a:cubicBezTo>
                    <a:cubicBezTo>
                      <a:pt x="26" y="24"/>
                      <a:pt x="31" y="35"/>
                      <a:pt x="35" y="47"/>
                    </a:cubicBezTo>
                    <a:cubicBezTo>
                      <a:pt x="24" y="33"/>
                      <a:pt x="9" y="23"/>
                      <a:pt x="0" y="7"/>
                    </a:cubicBezTo>
                    <a:lnTo>
                      <a:pt x="1" y="7"/>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1" name="Freeform 520">
                <a:extLst>
                  <a:ext uri="{FF2B5EF4-FFF2-40B4-BE49-F238E27FC236}">
                    <a16:creationId xmlns:a16="http://schemas.microsoft.com/office/drawing/2014/main" id="{38DF342C-0079-EF5B-742A-83F66666124B}"/>
                  </a:ext>
                </a:extLst>
              </p:cNvPr>
              <p:cNvSpPr/>
              <p:nvPr/>
            </p:nvSpPr>
            <p:spPr bwMode="auto">
              <a:xfrm>
                <a:off x="5727" y="2596"/>
                <a:ext cx="25" cy="43"/>
              </a:xfrm>
              <a:custGeom>
                <a:avLst/>
                <a:gdLst>
                  <a:gd name="T0" fmla="*/ 22 w 22"/>
                  <a:gd name="T1" fmla="*/ 23 h 38"/>
                  <a:gd name="T2" fmla="*/ 14 w 22"/>
                  <a:gd name="T3" fmla="*/ 38 h 38"/>
                  <a:gd name="T4" fmla="*/ 2 w 22"/>
                  <a:gd name="T5" fmla="*/ 24 h 38"/>
                  <a:gd name="T6" fmla="*/ 0 w 22"/>
                  <a:gd name="T7" fmla="*/ 22 h 38"/>
                  <a:gd name="T8" fmla="*/ 3 w 22"/>
                  <a:gd name="T9" fmla="*/ 3 h 38"/>
                  <a:gd name="T10" fmla="*/ 16 w 22"/>
                  <a:gd name="T11" fmla="*/ 0 h 38"/>
                  <a:gd name="T12" fmla="*/ 22 w 22"/>
                  <a:gd name="T13" fmla="*/ 23 h 38"/>
                </a:gdLst>
                <a:ahLst/>
                <a:cxnLst>
                  <a:cxn ang="0">
                    <a:pos x="T0" y="T1"/>
                  </a:cxn>
                  <a:cxn ang="0">
                    <a:pos x="T2" y="T3"/>
                  </a:cxn>
                  <a:cxn ang="0">
                    <a:pos x="T4" y="T5"/>
                  </a:cxn>
                  <a:cxn ang="0">
                    <a:pos x="T6" y="T7"/>
                  </a:cxn>
                  <a:cxn ang="0">
                    <a:pos x="T8" y="T9"/>
                  </a:cxn>
                  <a:cxn ang="0">
                    <a:pos x="T10" y="T11"/>
                  </a:cxn>
                  <a:cxn ang="0">
                    <a:pos x="T12" y="T13"/>
                  </a:cxn>
                </a:cxnLst>
                <a:rect l="0" t="0" r="r" b="b"/>
                <a:pathLst>
                  <a:path w="22" h="38">
                    <a:moveTo>
                      <a:pt x="22" y="23"/>
                    </a:moveTo>
                    <a:cubicBezTo>
                      <a:pt x="19" y="28"/>
                      <a:pt x="20" y="37"/>
                      <a:pt x="14" y="38"/>
                    </a:cubicBezTo>
                    <a:cubicBezTo>
                      <a:pt x="7" y="38"/>
                      <a:pt x="6" y="29"/>
                      <a:pt x="2" y="24"/>
                    </a:cubicBezTo>
                    <a:cubicBezTo>
                      <a:pt x="1" y="24"/>
                      <a:pt x="0" y="23"/>
                      <a:pt x="0" y="22"/>
                    </a:cubicBezTo>
                    <a:cubicBezTo>
                      <a:pt x="1" y="16"/>
                      <a:pt x="1" y="10"/>
                      <a:pt x="3" y="3"/>
                    </a:cubicBezTo>
                    <a:cubicBezTo>
                      <a:pt x="8" y="11"/>
                      <a:pt x="12" y="7"/>
                      <a:pt x="16" y="0"/>
                    </a:cubicBezTo>
                    <a:cubicBezTo>
                      <a:pt x="17" y="9"/>
                      <a:pt x="16" y="17"/>
                      <a:pt x="22"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2" name="Freeform 521">
                <a:extLst>
                  <a:ext uri="{FF2B5EF4-FFF2-40B4-BE49-F238E27FC236}">
                    <a16:creationId xmlns:a16="http://schemas.microsoft.com/office/drawing/2014/main" id="{F682C7D1-9F8E-F2EF-B2FC-14B4CBA4438D}"/>
                  </a:ext>
                </a:extLst>
              </p:cNvPr>
              <p:cNvSpPr/>
              <p:nvPr/>
            </p:nvSpPr>
            <p:spPr bwMode="auto">
              <a:xfrm>
                <a:off x="5508" y="2460"/>
                <a:ext cx="96" cy="35"/>
              </a:xfrm>
              <a:custGeom>
                <a:avLst/>
                <a:gdLst>
                  <a:gd name="T0" fmla="*/ 77 w 85"/>
                  <a:gd name="T1" fmla="*/ 4 h 31"/>
                  <a:gd name="T2" fmla="*/ 60 w 85"/>
                  <a:gd name="T3" fmla="*/ 10 h 31"/>
                  <a:gd name="T4" fmla="*/ 85 w 85"/>
                  <a:gd name="T5" fmla="*/ 10 h 31"/>
                  <a:gd name="T6" fmla="*/ 85 w 85"/>
                  <a:gd name="T7" fmla="*/ 13 h 31"/>
                  <a:gd name="T8" fmla="*/ 0 w 85"/>
                  <a:gd name="T9" fmla="*/ 31 h 31"/>
                  <a:gd name="T10" fmla="*/ 19 w 85"/>
                  <a:gd name="T11" fmla="*/ 16 h 31"/>
                  <a:gd name="T12" fmla="*/ 19 w 85"/>
                  <a:gd name="T13" fmla="*/ 16 h 31"/>
                  <a:gd name="T14" fmla="*/ 21 w 85"/>
                  <a:gd name="T15" fmla="*/ 16 h 31"/>
                  <a:gd name="T16" fmla="*/ 21 w 85"/>
                  <a:gd name="T17" fmla="*/ 16 h 31"/>
                  <a:gd name="T18" fmla="*/ 28 w 85"/>
                  <a:gd name="T19" fmla="*/ 14 h 31"/>
                  <a:gd name="T20" fmla="*/ 28 w 85"/>
                  <a:gd name="T21" fmla="*/ 14 h 31"/>
                  <a:gd name="T22" fmla="*/ 77 w 85"/>
                  <a:gd name="T23"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31">
                    <a:moveTo>
                      <a:pt x="77" y="4"/>
                    </a:moveTo>
                    <a:cubicBezTo>
                      <a:pt x="72" y="9"/>
                      <a:pt x="65" y="5"/>
                      <a:pt x="60" y="10"/>
                    </a:cubicBezTo>
                    <a:cubicBezTo>
                      <a:pt x="68" y="10"/>
                      <a:pt x="76" y="10"/>
                      <a:pt x="85" y="10"/>
                    </a:cubicBezTo>
                    <a:cubicBezTo>
                      <a:pt x="85" y="11"/>
                      <a:pt x="85" y="12"/>
                      <a:pt x="85" y="13"/>
                    </a:cubicBezTo>
                    <a:cubicBezTo>
                      <a:pt x="54" y="7"/>
                      <a:pt x="27" y="17"/>
                      <a:pt x="0" y="31"/>
                    </a:cubicBezTo>
                    <a:cubicBezTo>
                      <a:pt x="5" y="25"/>
                      <a:pt x="9" y="17"/>
                      <a:pt x="19" y="16"/>
                    </a:cubicBezTo>
                    <a:cubicBezTo>
                      <a:pt x="19" y="16"/>
                      <a:pt x="19" y="16"/>
                      <a:pt x="19" y="16"/>
                    </a:cubicBezTo>
                    <a:cubicBezTo>
                      <a:pt x="19" y="18"/>
                      <a:pt x="20" y="18"/>
                      <a:pt x="21" y="16"/>
                    </a:cubicBezTo>
                    <a:cubicBezTo>
                      <a:pt x="21" y="16"/>
                      <a:pt x="21" y="16"/>
                      <a:pt x="21" y="16"/>
                    </a:cubicBezTo>
                    <a:cubicBezTo>
                      <a:pt x="24" y="16"/>
                      <a:pt x="27" y="16"/>
                      <a:pt x="28" y="14"/>
                    </a:cubicBezTo>
                    <a:cubicBezTo>
                      <a:pt x="28" y="14"/>
                      <a:pt x="28" y="14"/>
                      <a:pt x="28" y="14"/>
                    </a:cubicBezTo>
                    <a:cubicBezTo>
                      <a:pt x="45" y="12"/>
                      <a:pt x="59" y="0"/>
                      <a:pt x="77"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3" name="Freeform 522">
                <a:extLst>
                  <a:ext uri="{FF2B5EF4-FFF2-40B4-BE49-F238E27FC236}">
                    <a16:creationId xmlns:a16="http://schemas.microsoft.com/office/drawing/2014/main" id="{3A2A2C53-0DC6-A27F-C063-92A7738F9DB6}"/>
                  </a:ext>
                </a:extLst>
              </p:cNvPr>
              <p:cNvSpPr/>
              <p:nvPr/>
            </p:nvSpPr>
            <p:spPr bwMode="auto">
              <a:xfrm>
                <a:off x="5483" y="2202"/>
                <a:ext cx="38" cy="30"/>
              </a:xfrm>
              <a:custGeom>
                <a:avLst/>
                <a:gdLst>
                  <a:gd name="T0" fmla="*/ 29 w 34"/>
                  <a:gd name="T1" fmla="*/ 22 h 27"/>
                  <a:gd name="T2" fmla="*/ 6 w 34"/>
                  <a:gd name="T3" fmla="*/ 21 h 27"/>
                  <a:gd name="T4" fmla="*/ 15 w 34"/>
                  <a:gd name="T5" fmla="*/ 0 h 27"/>
                  <a:gd name="T6" fmla="*/ 23 w 34"/>
                  <a:gd name="T7" fmla="*/ 2 h 27"/>
                  <a:gd name="T8" fmla="*/ 32 w 34"/>
                  <a:gd name="T9" fmla="*/ 5 h 27"/>
                  <a:gd name="T10" fmla="*/ 26 w 34"/>
                  <a:gd name="T11" fmla="*/ 11 h 27"/>
                  <a:gd name="T12" fmla="*/ 29 w 34"/>
                  <a:gd name="T13" fmla="*/ 22 h 27"/>
                </a:gdLst>
                <a:ahLst/>
                <a:cxnLst>
                  <a:cxn ang="0">
                    <a:pos x="T0" y="T1"/>
                  </a:cxn>
                  <a:cxn ang="0">
                    <a:pos x="T2" y="T3"/>
                  </a:cxn>
                  <a:cxn ang="0">
                    <a:pos x="T4" y="T5"/>
                  </a:cxn>
                  <a:cxn ang="0">
                    <a:pos x="T6" y="T7"/>
                  </a:cxn>
                  <a:cxn ang="0">
                    <a:pos x="T8" y="T9"/>
                  </a:cxn>
                  <a:cxn ang="0">
                    <a:pos x="T10" y="T11"/>
                  </a:cxn>
                  <a:cxn ang="0">
                    <a:pos x="T12" y="T13"/>
                  </a:cxn>
                </a:cxnLst>
                <a:rect l="0" t="0" r="r" b="b"/>
                <a:pathLst>
                  <a:path w="34" h="27">
                    <a:moveTo>
                      <a:pt x="29" y="22"/>
                    </a:moveTo>
                    <a:cubicBezTo>
                      <a:pt x="21" y="27"/>
                      <a:pt x="10" y="26"/>
                      <a:pt x="6" y="21"/>
                    </a:cubicBezTo>
                    <a:cubicBezTo>
                      <a:pt x="0" y="13"/>
                      <a:pt x="9" y="6"/>
                      <a:pt x="15" y="0"/>
                    </a:cubicBezTo>
                    <a:cubicBezTo>
                      <a:pt x="18" y="2"/>
                      <a:pt x="20" y="2"/>
                      <a:pt x="23" y="2"/>
                    </a:cubicBezTo>
                    <a:cubicBezTo>
                      <a:pt x="26" y="3"/>
                      <a:pt x="30" y="2"/>
                      <a:pt x="32" y="5"/>
                    </a:cubicBezTo>
                    <a:cubicBezTo>
                      <a:pt x="34" y="10"/>
                      <a:pt x="28" y="10"/>
                      <a:pt x="26" y="11"/>
                    </a:cubicBezTo>
                    <a:cubicBezTo>
                      <a:pt x="20" y="17"/>
                      <a:pt x="24" y="20"/>
                      <a:pt x="29"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4" name="Freeform 523">
                <a:extLst>
                  <a:ext uri="{FF2B5EF4-FFF2-40B4-BE49-F238E27FC236}">
                    <a16:creationId xmlns:a16="http://schemas.microsoft.com/office/drawing/2014/main" id="{B7028317-A6E2-CC7B-958E-86ED54BFFECA}"/>
                  </a:ext>
                </a:extLst>
              </p:cNvPr>
              <p:cNvSpPr/>
              <p:nvPr/>
            </p:nvSpPr>
            <p:spPr bwMode="auto">
              <a:xfrm>
                <a:off x="5644" y="2662"/>
                <a:ext cx="28" cy="32"/>
              </a:xfrm>
              <a:custGeom>
                <a:avLst/>
                <a:gdLst>
                  <a:gd name="T0" fmla="*/ 17 w 25"/>
                  <a:gd name="T1" fmla="*/ 0 h 28"/>
                  <a:gd name="T2" fmla="*/ 21 w 25"/>
                  <a:gd name="T3" fmla="*/ 14 h 28"/>
                  <a:gd name="T4" fmla="*/ 12 w 25"/>
                  <a:gd name="T5" fmla="*/ 27 h 28"/>
                  <a:gd name="T6" fmla="*/ 5 w 25"/>
                  <a:gd name="T7" fmla="*/ 14 h 28"/>
                  <a:gd name="T8" fmla="*/ 5 w 25"/>
                  <a:gd name="T9" fmla="*/ 14 h 28"/>
                  <a:gd name="T10" fmla="*/ 5 w 25"/>
                  <a:gd name="T11" fmla="*/ 12 h 28"/>
                  <a:gd name="T12" fmla="*/ 17 w 25"/>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25" h="28">
                    <a:moveTo>
                      <a:pt x="17" y="0"/>
                    </a:moveTo>
                    <a:cubicBezTo>
                      <a:pt x="18" y="5"/>
                      <a:pt x="19" y="10"/>
                      <a:pt x="21" y="14"/>
                    </a:cubicBezTo>
                    <a:cubicBezTo>
                      <a:pt x="25" y="24"/>
                      <a:pt x="23" y="28"/>
                      <a:pt x="12" y="27"/>
                    </a:cubicBezTo>
                    <a:cubicBezTo>
                      <a:pt x="10" y="23"/>
                      <a:pt x="7" y="18"/>
                      <a:pt x="5" y="14"/>
                    </a:cubicBezTo>
                    <a:cubicBezTo>
                      <a:pt x="5" y="14"/>
                      <a:pt x="5" y="14"/>
                      <a:pt x="5" y="14"/>
                    </a:cubicBezTo>
                    <a:cubicBezTo>
                      <a:pt x="5" y="14"/>
                      <a:pt x="5" y="13"/>
                      <a:pt x="5" y="12"/>
                    </a:cubicBezTo>
                    <a:cubicBezTo>
                      <a:pt x="0" y="0"/>
                      <a:pt x="0" y="0"/>
                      <a:pt x="17"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5" name="Freeform 524">
                <a:extLst>
                  <a:ext uri="{FF2B5EF4-FFF2-40B4-BE49-F238E27FC236}">
                    <a16:creationId xmlns:a16="http://schemas.microsoft.com/office/drawing/2014/main" id="{3E818E75-E9E5-02BC-E6BB-289CC496756D}"/>
                  </a:ext>
                </a:extLst>
              </p:cNvPr>
              <p:cNvSpPr/>
              <p:nvPr/>
            </p:nvSpPr>
            <p:spPr bwMode="auto">
              <a:xfrm>
                <a:off x="5507" y="2226"/>
                <a:ext cx="36" cy="28"/>
              </a:xfrm>
              <a:custGeom>
                <a:avLst/>
                <a:gdLst>
                  <a:gd name="T0" fmla="*/ 14 w 32"/>
                  <a:gd name="T1" fmla="*/ 25 h 25"/>
                  <a:gd name="T2" fmla="*/ 10 w 32"/>
                  <a:gd name="T3" fmla="*/ 9 h 25"/>
                  <a:gd name="T4" fmla="*/ 12 w 32"/>
                  <a:gd name="T5" fmla="*/ 2 h 25"/>
                  <a:gd name="T6" fmla="*/ 32 w 32"/>
                  <a:gd name="T7" fmla="*/ 0 h 25"/>
                  <a:gd name="T8" fmla="*/ 27 w 32"/>
                  <a:gd name="T9" fmla="*/ 13 h 25"/>
                  <a:gd name="T10" fmla="*/ 27 w 32"/>
                  <a:gd name="T11" fmla="*/ 13 h 25"/>
                  <a:gd name="T12" fmla="*/ 14 w 32"/>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32" h="25">
                    <a:moveTo>
                      <a:pt x="14" y="25"/>
                    </a:moveTo>
                    <a:cubicBezTo>
                      <a:pt x="0" y="20"/>
                      <a:pt x="0" y="20"/>
                      <a:pt x="10" y="9"/>
                    </a:cubicBezTo>
                    <a:cubicBezTo>
                      <a:pt x="12" y="7"/>
                      <a:pt x="12" y="4"/>
                      <a:pt x="12" y="2"/>
                    </a:cubicBezTo>
                    <a:cubicBezTo>
                      <a:pt x="18" y="1"/>
                      <a:pt x="24" y="1"/>
                      <a:pt x="32" y="0"/>
                    </a:cubicBezTo>
                    <a:cubicBezTo>
                      <a:pt x="30" y="5"/>
                      <a:pt x="28" y="9"/>
                      <a:pt x="27" y="13"/>
                    </a:cubicBezTo>
                    <a:cubicBezTo>
                      <a:pt x="27" y="13"/>
                      <a:pt x="27" y="13"/>
                      <a:pt x="27" y="13"/>
                    </a:cubicBezTo>
                    <a:cubicBezTo>
                      <a:pt x="19" y="13"/>
                      <a:pt x="19" y="21"/>
                      <a:pt x="14" y="2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6" name="Freeform 525">
                <a:extLst>
                  <a:ext uri="{FF2B5EF4-FFF2-40B4-BE49-F238E27FC236}">
                    <a16:creationId xmlns:a16="http://schemas.microsoft.com/office/drawing/2014/main" id="{BECA718E-A454-B821-F5DC-BEDB5308C97E}"/>
                  </a:ext>
                </a:extLst>
              </p:cNvPr>
              <p:cNvSpPr/>
              <p:nvPr/>
            </p:nvSpPr>
            <p:spPr bwMode="auto">
              <a:xfrm>
                <a:off x="5438" y="1670"/>
                <a:ext cx="72" cy="34"/>
              </a:xfrm>
              <a:custGeom>
                <a:avLst/>
                <a:gdLst>
                  <a:gd name="T0" fmla="*/ 29 w 63"/>
                  <a:gd name="T1" fmla="*/ 5 h 30"/>
                  <a:gd name="T2" fmla="*/ 63 w 63"/>
                  <a:gd name="T3" fmla="*/ 27 h 30"/>
                  <a:gd name="T4" fmla="*/ 61 w 63"/>
                  <a:gd name="T5" fmla="*/ 30 h 30"/>
                  <a:gd name="T6" fmla="*/ 0 w 63"/>
                  <a:gd name="T7" fmla="*/ 2 h 30"/>
                  <a:gd name="T8" fmla="*/ 25 w 63"/>
                  <a:gd name="T9" fmla="*/ 8 h 30"/>
                  <a:gd name="T10" fmla="*/ 29 w 63"/>
                  <a:gd name="T11" fmla="*/ 5 h 30"/>
                </a:gdLst>
                <a:ahLst/>
                <a:cxnLst>
                  <a:cxn ang="0">
                    <a:pos x="T0" y="T1"/>
                  </a:cxn>
                  <a:cxn ang="0">
                    <a:pos x="T2" y="T3"/>
                  </a:cxn>
                  <a:cxn ang="0">
                    <a:pos x="T4" y="T5"/>
                  </a:cxn>
                  <a:cxn ang="0">
                    <a:pos x="T6" y="T7"/>
                  </a:cxn>
                  <a:cxn ang="0">
                    <a:pos x="T8" y="T9"/>
                  </a:cxn>
                  <a:cxn ang="0">
                    <a:pos x="T10" y="T11"/>
                  </a:cxn>
                </a:cxnLst>
                <a:rect l="0" t="0" r="r" b="b"/>
                <a:pathLst>
                  <a:path w="62" h="30">
                    <a:moveTo>
                      <a:pt x="29" y="5"/>
                    </a:moveTo>
                    <a:cubicBezTo>
                      <a:pt x="44" y="7"/>
                      <a:pt x="50" y="22"/>
                      <a:pt x="63" y="27"/>
                    </a:cubicBezTo>
                    <a:cubicBezTo>
                      <a:pt x="62" y="28"/>
                      <a:pt x="62" y="29"/>
                      <a:pt x="61" y="30"/>
                    </a:cubicBezTo>
                    <a:cubicBezTo>
                      <a:pt x="42" y="21"/>
                      <a:pt x="22" y="12"/>
                      <a:pt x="0" y="2"/>
                    </a:cubicBezTo>
                    <a:cubicBezTo>
                      <a:pt x="12" y="0"/>
                      <a:pt x="18" y="6"/>
                      <a:pt x="25" y="8"/>
                    </a:cubicBezTo>
                    <a:cubicBezTo>
                      <a:pt x="30" y="9"/>
                      <a:pt x="31" y="9"/>
                      <a:pt x="29"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7" name="Freeform 526">
                <a:extLst>
                  <a:ext uri="{FF2B5EF4-FFF2-40B4-BE49-F238E27FC236}">
                    <a16:creationId xmlns:a16="http://schemas.microsoft.com/office/drawing/2014/main" id="{0216FFAA-8E9E-BABD-100C-5EE5AF3FEE0E}"/>
                  </a:ext>
                </a:extLst>
              </p:cNvPr>
              <p:cNvSpPr/>
              <p:nvPr/>
            </p:nvSpPr>
            <p:spPr bwMode="auto">
              <a:xfrm>
                <a:off x="5534" y="2128"/>
                <a:ext cx="36" cy="77"/>
              </a:xfrm>
              <a:custGeom>
                <a:avLst/>
                <a:gdLst>
                  <a:gd name="T0" fmla="*/ 0 w 32"/>
                  <a:gd name="T1" fmla="*/ 55 h 68"/>
                  <a:gd name="T2" fmla="*/ 10 w 32"/>
                  <a:gd name="T3" fmla="*/ 38 h 68"/>
                  <a:gd name="T4" fmla="*/ 12 w 32"/>
                  <a:gd name="T5" fmla="*/ 24 h 68"/>
                  <a:gd name="T6" fmla="*/ 13 w 32"/>
                  <a:gd name="T7" fmla="*/ 35 h 68"/>
                  <a:gd name="T8" fmla="*/ 21 w 32"/>
                  <a:gd name="T9" fmla="*/ 0 h 68"/>
                  <a:gd name="T10" fmla="*/ 7 w 32"/>
                  <a:gd name="T11" fmla="*/ 68 h 68"/>
                  <a:gd name="T12" fmla="*/ 0 w 32"/>
                  <a:gd name="T13" fmla="*/ 55 h 68"/>
                </a:gdLst>
                <a:ahLst/>
                <a:cxnLst>
                  <a:cxn ang="0">
                    <a:pos x="T0" y="T1"/>
                  </a:cxn>
                  <a:cxn ang="0">
                    <a:pos x="T2" y="T3"/>
                  </a:cxn>
                  <a:cxn ang="0">
                    <a:pos x="T4" y="T5"/>
                  </a:cxn>
                  <a:cxn ang="0">
                    <a:pos x="T6" y="T7"/>
                  </a:cxn>
                  <a:cxn ang="0">
                    <a:pos x="T8" y="T9"/>
                  </a:cxn>
                  <a:cxn ang="0">
                    <a:pos x="T10" y="T11"/>
                  </a:cxn>
                  <a:cxn ang="0">
                    <a:pos x="T12" y="T13"/>
                  </a:cxn>
                </a:cxnLst>
                <a:rect l="0" t="0" r="r" b="b"/>
                <a:pathLst>
                  <a:path w="32" h="68">
                    <a:moveTo>
                      <a:pt x="0" y="55"/>
                    </a:moveTo>
                    <a:cubicBezTo>
                      <a:pt x="11" y="54"/>
                      <a:pt x="8" y="44"/>
                      <a:pt x="10" y="38"/>
                    </a:cubicBezTo>
                    <a:cubicBezTo>
                      <a:pt x="11" y="34"/>
                      <a:pt x="10" y="29"/>
                      <a:pt x="12" y="24"/>
                    </a:cubicBezTo>
                    <a:cubicBezTo>
                      <a:pt x="12" y="27"/>
                      <a:pt x="13" y="30"/>
                      <a:pt x="13" y="35"/>
                    </a:cubicBezTo>
                    <a:cubicBezTo>
                      <a:pt x="19" y="23"/>
                      <a:pt x="23" y="12"/>
                      <a:pt x="21" y="0"/>
                    </a:cubicBezTo>
                    <a:cubicBezTo>
                      <a:pt x="32" y="25"/>
                      <a:pt x="9" y="43"/>
                      <a:pt x="7" y="68"/>
                    </a:cubicBezTo>
                    <a:cubicBezTo>
                      <a:pt x="2" y="63"/>
                      <a:pt x="1" y="59"/>
                      <a:pt x="0" y="5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8" name="Freeform 527">
                <a:extLst>
                  <a:ext uri="{FF2B5EF4-FFF2-40B4-BE49-F238E27FC236}">
                    <a16:creationId xmlns:a16="http://schemas.microsoft.com/office/drawing/2014/main" id="{F08C9DE6-0C2D-DE9C-F9BF-EFFFD3EC3A1E}"/>
                  </a:ext>
                </a:extLst>
              </p:cNvPr>
              <p:cNvSpPr/>
              <p:nvPr/>
            </p:nvSpPr>
            <p:spPr bwMode="auto">
              <a:xfrm>
                <a:off x="5499" y="2094"/>
                <a:ext cx="28" cy="72"/>
              </a:xfrm>
              <a:custGeom>
                <a:avLst/>
                <a:gdLst>
                  <a:gd name="T0" fmla="*/ 0 w 25"/>
                  <a:gd name="T1" fmla="*/ 3 h 63"/>
                  <a:gd name="T2" fmla="*/ 11 w 25"/>
                  <a:gd name="T3" fmla="*/ 6 h 63"/>
                  <a:gd name="T4" fmla="*/ 24 w 25"/>
                  <a:gd name="T5" fmla="*/ 56 h 63"/>
                  <a:gd name="T6" fmla="*/ 22 w 25"/>
                  <a:gd name="T7" fmla="*/ 62 h 63"/>
                  <a:gd name="T8" fmla="*/ 17 w 25"/>
                  <a:gd name="T9" fmla="*/ 58 h 63"/>
                  <a:gd name="T10" fmla="*/ 0 w 25"/>
                  <a:gd name="T11" fmla="*/ 3 h 63"/>
                </a:gdLst>
                <a:ahLst/>
                <a:cxnLst>
                  <a:cxn ang="0">
                    <a:pos x="T0" y="T1"/>
                  </a:cxn>
                  <a:cxn ang="0">
                    <a:pos x="T2" y="T3"/>
                  </a:cxn>
                  <a:cxn ang="0">
                    <a:pos x="T4" y="T5"/>
                  </a:cxn>
                  <a:cxn ang="0">
                    <a:pos x="T6" y="T7"/>
                  </a:cxn>
                  <a:cxn ang="0">
                    <a:pos x="T8" y="T9"/>
                  </a:cxn>
                  <a:cxn ang="0">
                    <a:pos x="T10" y="T11"/>
                  </a:cxn>
                </a:cxnLst>
                <a:rect l="0" t="0" r="r" b="b"/>
                <a:pathLst>
                  <a:path w="25" h="62">
                    <a:moveTo>
                      <a:pt x="0" y="3"/>
                    </a:moveTo>
                    <a:cubicBezTo>
                      <a:pt x="4" y="1"/>
                      <a:pt x="8" y="0"/>
                      <a:pt x="11" y="6"/>
                    </a:cubicBezTo>
                    <a:cubicBezTo>
                      <a:pt x="17" y="22"/>
                      <a:pt x="25" y="38"/>
                      <a:pt x="24" y="56"/>
                    </a:cubicBezTo>
                    <a:cubicBezTo>
                      <a:pt x="24" y="59"/>
                      <a:pt x="25" y="62"/>
                      <a:pt x="22" y="62"/>
                    </a:cubicBezTo>
                    <a:cubicBezTo>
                      <a:pt x="19" y="63"/>
                      <a:pt x="17" y="60"/>
                      <a:pt x="17" y="58"/>
                    </a:cubicBezTo>
                    <a:cubicBezTo>
                      <a:pt x="23" y="36"/>
                      <a:pt x="11" y="20"/>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9" name="Freeform 528">
                <a:extLst>
                  <a:ext uri="{FF2B5EF4-FFF2-40B4-BE49-F238E27FC236}">
                    <a16:creationId xmlns:a16="http://schemas.microsoft.com/office/drawing/2014/main" id="{AD4B2EF7-C28B-FD90-72E5-12E0339EFDF5}"/>
                  </a:ext>
                </a:extLst>
              </p:cNvPr>
              <p:cNvSpPr>
                <a:spLocks noEditPoints="1"/>
              </p:cNvSpPr>
              <p:nvPr/>
            </p:nvSpPr>
            <p:spPr bwMode="auto">
              <a:xfrm>
                <a:off x="5605" y="2602"/>
                <a:ext cx="25" cy="70"/>
              </a:xfrm>
              <a:custGeom>
                <a:avLst/>
                <a:gdLst>
                  <a:gd name="T0" fmla="*/ 19 w 22"/>
                  <a:gd name="T1" fmla="*/ 62 h 62"/>
                  <a:gd name="T2" fmla="*/ 2 w 22"/>
                  <a:gd name="T3" fmla="*/ 37 h 62"/>
                  <a:gd name="T4" fmla="*/ 1 w 22"/>
                  <a:gd name="T5" fmla="*/ 34 h 62"/>
                  <a:gd name="T6" fmla="*/ 7 w 22"/>
                  <a:gd name="T7" fmla="*/ 0 h 62"/>
                  <a:gd name="T8" fmla="*/ 22 w 22"/>
                  <a:gd name="T9" fmla="*/ 60 h 62"/>
                  <a:gd name="T10" fmla="*/ 19 w 22"/>
                  <a:gd name="T11" fmla="*/ 62 h 62"/>
                  <a:gd name="T12" fmla="*/ 9 w 22"/>
                  <a:gd name="T13" fmla="*/ 36 h 62"/>
                  <a:gd name="T14" fmla="*/ 9 w 22"/>
                  <a:gd name="T15" fmla="*/ 35 h 62"/>
                  <a:gd name="T16" fmla="*/ 8 w 22"/>
                  <a:gd name="T17" fmla="*/ 36 h 62"/>
                  <a:gd name="T18" fmla="*/ 9 w 22"/>
                  <a:gd name="T19" fmla="*/ 37 h 62"/>
                  <a:gd name="T20" fmla="*/ 9 w 22"/>
                  <a:gd name="T21" fmla="*/ 3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62">
                    <a:moveTo>
                      <a:pt x="19" y="62"/>
                    </a:moveTo>
                    <a:cubicBezTo>
                      <a:pt x="13" y="54"/>
                      <a:pt x="7" y="45"/>
                      <a:pt x="2" y="37"/>
                    </a:cubicBezTo>
                    <a:cubicBezTo>
                      <a:pt x="1" y="36"/>
                      <a:pt x="0" y="34"/>
                      <a:pt x="1" y="34"/>
                    </a:cubicBezTo>
                    <a:cubicBezTo>
                      <a:pt x="14" y="24"/>
                      <a:pt x="0" y="10"/>
                      <a:pt x="7" y="0"/>
                    </a:cubicBezTo>
                    <a:cubicBezTo>
                      <a:pt x="12" y="20"/>
                      <a:pt x="11" y="42"/>
                      <a:pt x="22" y="60"/>
                    </a:cubicBezTo>
                    <a:cubicBezTo>
                      <a:pt x="21" y="61"/>
                      <a:pt x="20" y="62"/>
                      <a:pt x="19" y="62"/>
                    </a:cubicBezTo>
                    <a:close/>
                    <a:moveTo>
                      <a:pt x="9" y="36"/>
                    </a:moveTo>
                    <a:cubicBezTo>
                      <a:pt x="9" y="36"/>
                      <a:pt x="9" y="36"/>
                      <a:pt x="9" y="35"/>
                    </a:cubicBezTo>
                    <a:cubicBezTo>
                      <a:pt x="9" y="35"/>
                      <a:pt x="8" y="36"/>
                      <a:pt x="8" y="36"/>
                    </a:cubicBezTo>
                    <a:cubicBezTo>
                      <a:pt x="8" y="36"/>
                      <a:pt x="8" y="37"/>
                      <a:pt x="9" y="37"/>
                    </a:cubicBezTo>
                    <a:cubicBezTo>
                      <a:pt x="9" y="37"/>
                      <a:pt x="9" y="36"/>
                      <a:pt x="9"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20" name="Freeform 529">
                <a:extLst>
                  <a:ext uri="{FF2B5EF4-FFF2-40B4-BE49-F238E27FC236}">
                    <a16:creationId xmlns:a16="http://schemas.microsoft.com/office/drawing/2014/main" id="{63E80BAB-B8E2-DB18-D772-3FF909406D40}"/>
                  </a:ext>
                </a:extLst>
              </p:cNvPr>
              <p:cNvSpPr/>
              <p:nvPr/>
            </p:nvSpPr>
            <p:spPr bwMode="auto">
              <a:xfrm>
                <a:off x="5692" y="2514"/>
                <a:ext cx="22" cy="71"/>
              </a:xfrm>
              <a:custGeom>
                <a:avLst/>
                <a:gdLst>
                  <a:gd name="T0" fmla="*/ 15 w 20"/>
                  <a:gd name="T1" fmla="*/ 28 h 63"/>
                  <a:gd name="T2" fmla="*/ 17 w 20"/>
                  <a:gd name="T3" fmla="*/ 13 h 63"/>
                  <a:gd name="T4" fmla="*/ 12 w 20"/>
                  <a:gd name="T5" fmla="*/ 63 h 63"/>
                  <a:gd name="T6" fmla="*/ 0 w 20"/>
                  <a:gd name="T7" fmla="*/ 0 h 63"/>
                  <a:gd name="T8" fmla="*/ 15 w 20"/>
                  <a:gd name="T9" fmla="*/ 28 h 63"/>
                </a:gdLst>
                <a:ahLst/>
                <a:cxnLst>
                  <a:cxn ang="0">
                    <a:pos x="T0" y="T1"/>
                  </a:cxn>
                  <a:cxn ang="0">
                    <a:pos x="T2" y="T3"/>
                  </a:cxn>
                  <a:cxn ang="0">
                    <a:pos x="T4" y="T5"/>
                  </a:cxn>
                  <a:cxn ang="0">
                    <a:pos x="T6" y="T7"/>
                  </a:cxn>
                  <a:cxn ang="0">
                    <a:pos x="T8" y="T9"/>
                  </a:cxn>
                </a:cxnLst>
                <a:rect l="0" t="0" r="r" b="b"/>
                <a:pathLst>
                  <a:path w="20" h="62">
                    <a:moveTo>
                      <a:pt x="15" y="28"/>
                    </a:moveTo>
                    <a:cubicBezTo>
                      <a:pt x="16" y="23"/>
                      <a:pt x="16" y="18"/>
                      <a:pt x="17" y="13"/>
                    </a:cubicBezTo>
                    <a:cubicBezTo>
                      <a:pt x="20" y="30"/>
                      <a:pt x="17" y="47"/>
                      <a:pt x="12" y="63"/>
                    </a:cubicBezTo>
                    <a:cubicBezTo>
                      <a:pt x="13" y="41"/>
                      <a:pt x="9" y="20"/>
                      <a:pt x="0" y="0"/>
                    </a:cubicBezTo>
                    <a:cubicBezTo>
                      <a:pt x="11" y="7"/>
                      <a:pt x="9" y="19"/>
                      <a:pt x="15" y="2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21" name="Freeform 530">
                <a:extLst>
                  <a:ext uri="{FF2B5EF4-FFF2-40B4-BE49-F238E27FC236}">
                    <a16:creationId xmlns:a16="http://schemas.microsoft.com/office/drawing/2014/main" id="{A5A4A243-C18E-4048-12BB-490F03631247}"/>
                  </a:ext>
                </a:extLst>
              </p:cNvPr>
              <p:cNvSpPr/>
              <p:nvPr/>
            </p:nvSpPr>
            <p:spPr bwMode="auto">
              <a:xfrm>
                <a:off x="5694" y="2608"/>
                <a:ext cx="24" cy="48"/>
              </a:xfrm>
              <a:custGeom>
                <a:avLst/>
                <a:gdLst>
                  <a:gd name="T0" fmla="*/ 0 w 21"/>
                  <a:gd name="T1" fmla="*/ 24 h 43"/>
                  <a:gd name="T2" fmla="*/ 5 w 21"/>
                  <a:gd name="T3" fmla="*/ 0 h 43"/>
                  <a:gd name="T4" fmla="*/ 21 w 21"/>
                  <a:gd name="T5" fmla="*/ 36 h 43"/>
                  <a:gd name="T6" fmla="*/ 20 w 21"/>
                  <a:gd name="T7" fmla="*/ 42 h 43"/>
                  <a:gd name="T8" fmla="*/ 17 w 21"/>
                  <a:gd name="T9" fmla="*/ 40 h 43"/>
                  <a:gd name="T10" fmla="*/ 0 w 21"/>
                  <a:gd name="T11" fmla="*/ 24 h 43"/>
                </a:gdLst>
                <a:ahLst/>
                <a:cxnLst>
                  <a:cxn ang="0">
                    <a:pos x="T0" y="T1"/>
                  </a:cxn>
                  <a:cxn ang="0">
                    <a:pos x="T2" y="T3"/>
                  </a:cxn>
                  <a:cxn ang="0">
                    <a:pos x="T4" y="T5"/>
                  </a:cxn>
                  <a:cxn ang="0">
                    <a:pos x="T6" y="T7"/>
                  </a:cxn>
                  <a:cxn ang="0">
                    <a:pos x="T8" y="T9"/>
                  </a:cxn>
                  <a:cxn ang="0">
                    <a:pos x="T10" y="T11"/>
                  </a:cxn>
                </a:cxnLst>
                <a:rect l="0" t="0" r="r" b="b"/>
                <a:pathLst>
                  <a:path w="21" h="43">
                    <a:moveTo>
                      <a:pt x="0" y="24"/>
                    </a:moveTo>
                    <a:cubicBezTo>
                      <a:pt x="4" y="17"/>
                      <a:pt x="1" y="8"/>
                      <a:pt x="5" y="0"/>
                    </a:cubicBezTo>
                    <a:cubicBezTo>
                      <a:pt x="14" y="10"/>
                      <a:pt x="13" y="25"/>
                      <a:pt x="21" y="36"/>
                    </a:cubicBezTo>
                    <a:cubicBezTo>
                      <a:pt x="21" y="38"/>
                      <a:pt x="21" y="40"/>
                      <a:pt x="20" y="42"/>
                    </a:cubicBezTo>
                    <a:cubicBezTo>
                      <a:pt x="19" y="43"/>
                      <a:pt x="17" y="41"/>
                      <a:pt x="17" y="40"/>
                    </a:cubicBezTo>
                    <a:cubicBezTo>
                      <a:pt x="14" y="32"/>
                      <a:pt x="6" y="29"/>
                      <a:pt x="0"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22" name="Freeform 531">
                <a:extLst>
                  <a:ext uri="{FF2B5EF4-FFF2-40B4-BE49-F238E27FC236}">
                    <a16:creationId xmlns:a16="http://schemas.microsoft.com/office/drawing/2014/main" id="{B4A467EB-3ADE-A1BD-CCBC-B5C22AD8B77E}"/>
                  </a:ext>
                </a:extLst>
              </p:cNvPr>
              <p:cNvSpPr/>
              <p:nvPr/>
            </p:nvSpPr>
            <p:spPr bwMode="auto">
              <a:xfrm>
                <a:off x="5383" y="2425"/>
                <a:ext cx="21" cy="34"/>
              </a:xfrm>
              <a:custGeom>
                <a:avLst/>
                <a:gdLst>
                  <a:gd name="T0" fmla="*/ 16 w 19"/>
                  <a:gd name="T1" fmla="*/ 17 h 30"/>
                  <a:gd name="T2" fmla="*/ 10 w 19"/>
                  <a:gd name="T3" fmla="*/ 30 h 30"/>
                  <a:gd name="T4" fmla="*/ 0 w 19"/>
                  <a:gd name="T5" fmla="*/ 15 h 30"/>
                  <a:gd name="T6" fmla="*/ 2 w 19"/>
                  <a:gd name="T7" fmla="*/ 11 h 30"/>
                  <a:gd name="T8" fmla="*/ 7 w 19"/>
                  <a:gd name="T9" fmla="*/ 1 h 30"/>
                  <a:gd name="T10" fmla="*/ 15 w 19"/>
                  <a:gd name="T11" fmla="*/ 15 h 30"/>
                  <a:gd name="T12" fmla="*/ 16 w 19"/>
                  <a:gd name="T13" fmla="*/ 17 h 30"/>
                </a:gdLst>
                <a:ahLst/>
                <a:cxnLst>
                  <a:cxn ang="0">
                    <a:pos x="T0" y="T1"/>
                  </a:cxn>
                  <a:cxn ang="0">
                    <a:pos x="T2" y="T3"/>
                  </a:cxn>
                  <a:cxn ang="0">
                    <a:pos x="T4" y="T5"/>
                  </a:cxn>
                  <a:cxn ang="0">
                    <a:pos x="T6" y="T7"/>
                  </a:cxn>
                  <a:cxn ang="0">
                    <a:pos x="T8" y="T9"/>
                  </a:cxn>
                  <a:cxn ang="0">
                    <a:pos x="T10" y="T11"/>
                  </a:cxn>
                  <a:cxn ang="0">
                    <a:pos x="T12" y="T13"/>
                  </a:cxn>
                </a:cxnLst>
                <a:rect l="0" t="0" r="r" b="b"/>
                <a:pathLst>
                  <a:path w="19" h="30">
                    <a:moveTo>
                      <a:pt x="16" y="17"/>
                    </a:moveTo>
                    <a:cubicBezTo>
                      <a:pt x="15" y="22"/>
                      <a:pt x="15" y="27"/>
                      <a:pt x="10" y="30"/>
                    </a:cubicBezTo>
                    <a:cubicBezTo>
                      <a:pt x="3" y="28"/>
                      <a:pt x="2" y="21"/>
                      <a:pt x="0" y="15"/>
                    </a:cubicBezTo>
                    <a:cubicBezTo>
                      <a:pt x="1" y="14"/>
                      <a:pt x="1" y="12"/>
                      <a:pt x="2" y="11"/>
                    </a:cubicBezTo>
                    <a:cubicBezTo>
                      <a:pt x="4" y="8"/>
                      <a:pt x="1" y="0"/>
                      <a:pt x="7" y="1"/>
                    </a:cubicBezTo>
                    <a:cubicBezTo>
                      <a:pt x="12" y="2"/>
                      <a:pt x="19" y="6"/>
                      <a:pt x="15" y="15"/>
                    </a:cubicBezTo>
                    <a:cubicBezTo>
                      <a:pt x="15" y="15"/>
                      <a:pt x="16" y="16"/>
                      <a:pt x="16"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23" name="Freeform 532">
                <a:extLst>
                  <a:ext uri="{FF2B5EF4-FFF2-40B4-BE49-F238E27FC236}">
                    <a16:creationId xmlns:a16="http://schemas.microsoft.com/office/drawing/2014/main" id="{4A17D655-E71F-DBC5-759C-42DEF6F1B2BF}"/>
                  </a:ext>
                </a:extLst>
              </p:cNvPr>
              <p:cNvSpPr/>
              <p:nvPr/>
            </p:nvSpPr>
            <p:spPr bwMode="auto">
              <a:xfrm>
                <a:off x="5512" y="2328"/>
                <a:ext cx="29" cy="34"/>
              </a:xfrm>
              <a:custGeom>
                <a:avLst/>
                <a:gdLst>
                  <a:gd name="T0" fmla="*/ 14 w 25"/>
                  <a:gd name="T1" fmla="*/ 0 h 30"/>
                  <a:gd name="T2" fmla="*/ 20 w 25"/>
                  <a:gd name="T3" fmla="*/ 6 h 30"/>
                  <a:gd name="T4" fmla="*/ 19 w 25"/>
                  <a:gd name="T5" fmla="*/ 13 h 30"/>
                  <a:gd name="T6" fmla="*/ 9 w 25"/>
                  <a:gd name="T7" fmla="*/ 30 h 30"/>
                  <a:gd name="T8" fmla="*/ 8 w 25"/>
                  <a:gd name="T9" fmla="*/ 29 h 30"/>
                  <a:gd name="T10" fmla="*/ 5 w 25"/>
                  <a:gd name="T11" fmla="*/ 15 h 30"/>
                  <a:gd name="T12" fmla="*/ 14 w 25"/>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5" h="30">
                    <a:moveTo>
                      <a:pt x="14" y="0"/>
                    </a:moveTo>
                    <a:cubicBezTo>
                      <a:pt x="16" y="2"/>
                      <a:pt x="17" y="4"/>
                      <a:pt x="20" y="6"/>
                    </a:cubicBezTo>
                    <a:cubicBezTo>
                      <a:pt x="25" y="9"/>
                      <a:pt x="25" y="12"/>
                      <a:pt x="19" y="13"/>
                    </a:cubicBezTo>
                    <a:cubicBezTo>
                      <a:pt x="9" y="15"/>
                      <a:pt x="16" y="26"/>
                      <a:pt x="9" y="30"/>
                    </a:cubicBezTo>
                    <a:cubicBezTo>
                      <a:pt x="9" y="30"/>
                      <a:pt x="8" y="30"/>
                      <a:pt x="8" y="29"/>
                    </a:cubicBezTo>
                    <a:cubicBezTo>
                      <a:pt x="10" y="24"/>
                      <a:pt x="7" y="20"/>
                      <a:pt x="5" y="15"/>
                    </a:cubicBezTo>
                    <a:cubicBezTo>
                      <a:pt x="0" y="2"/>
                      <a:pt x="0" y="2"/>
                      <a:pt x="14"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24" name="Freeform 533">
                <a:extLst>
                  <a:ext uri="{FF2B5EF4-FFF2-40B4-BE49-F238E27FC236}">
                    <a16:creationId xmlns:a16="http://schemas.microsoft.com/office/drawing/2014/main" id="{6055360D-055D-6647-62B6-313E396DA1A9}"/>
                  </a:ext>
                </a:extLst>
              </p:cNvPr>
              <p:cNvSpPr/>
              <p:nvPr/>
            </p:nvSpPr>
            <p:spPr bwMode="auto">
              <a:xfrm>
                <a:off x="5514" y="1714"/>
                <a:ext cx="57" cy="36"/>
              </a:xfrm>
              <a:custGeom>
                <a:avLst/>
                <a:gdLst>
                  <a:gd name="T0" fmla="*/ 1 w 50"/>
                  <a:gd name="T1" fmla="*/ 2 h 31"/>
                  <a:gd name="T2" fmla="*/ 8 w 50"/>
                  <a:gd name="T3" fmla="*/ 0 h 31"/>
                  <a:gd name="T4" fmla="*/ 8 w 50"/>
                  <a:gd name="T5" fmla="*/ 0 h 31"/>
                  <a:gd name="T6" fmla="*/ 35 w 50"/>
                  <a:gd name="T7" fmla="*/ 16 h 31"/>
                  <a:gd name="T8" fmla="*/ 39 w 50"/>
                  <a:gd name="T9" fmla="*/ 14 h 31"/>
                  <a:gd name="T10" fmla="*/ 39 w 50"/>
                  <a:gd name="T11" fmla="*/ 14 h 31"/>
                  <a:gd name="T12" fmla="*/ 50 w 50"/>
                  <a:gd name="T13" fmla="*/ 31 h 31"/>
                  <a:gd name="T14" fmla="*/ 17 w 50"/>
                  <a:gd name="T15" fmla="*/ 11 h 31"/>
                  <a:gd name="T16" fmla="*/ 0 w 50"/>
                  <a:gd name="T17" fmla="*/ 2 h 31"/>
                  <a:gd name="T18" fmla="*/ 1 w 50"/>
                  <a:gd name="T19"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31">
                    <a:moveTo>
                      <a:pt x="1" y="2"/>
                    </a:moveTo>
                    <a:cubicBezTo>
                      <a:pt x="3" y="2"/>
                      <a:pt x="6" y="2"/>
                      <a:pt x="8" y="0"/>
                    </a:cubicBezTo>
                    <a:cubicBezTo>
                      <a:pt x="8" y="0"/>
                      <a:pt x="8" y="0"/>
                      <a:pt x="8" y="0"/>
                    </a:cubicBezTo>
                    <a:cubicBezTo>
                      <a:pt x="17" y="5"/>
                      <a:pt x="26" y="10"/>
                      <a:pt x="35" y="16"/>
                    </a:cubicBezTo>
                    <a:cubicBezTo>
                      <a:pt x="38" y="18"/>
                      <a:pt x="39" y="18"/>
                      <a:pt x="39" y="14"/>
                    </a:cubicBezTo>
                    <a:cubicBezTo>
                      <a:pt x="39" y="14"/>
                      <a:pt x="39" y="14"/>
                      <a:pt x="39" y="14"/>
                    </a:cubicBezTo>
                    <a:cubicBezTo>
                      <a:pt x="46" y="17"/>
                      <a:pt x="46" y="23"/>
                      <a:pt x="50" y="31"/>
                    </a:cubicBezTo>
                    <a:cubicBezTo>
                      <a:pt x="37" y="25"/>
                      <a:pt x="28" y="15"/>
                      <a:pt x="17" y="11"/>
                    </a:cubicBezTo>
                    <a:cubicBezTo>
                      <a:pt x="12" y="8"/>
                      <a:pt x="3" y="11"/>
                      <a:pt x="0" y="2"/>
                    </a:cubicBezTo>
                    <a:lnTo>
                      <a:pt x="1" y="2"/>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25" name="Freeform 534">
                <a:extLst>
                  <a:ext uri="{FF2B5EF4-FFF2-40B4-BE49-F238E27FC236}">
                    <a16:creationId xmlns:a16="http://schemas.microsoft.com/office/drawing/2014/main" id="{204F34C5-D2DB-CA88-B968-F4B09D427500}"/>
                  </a:ext>
                </a:extLst>
              </p:cNvPr>
              <p:cNvSpPr/>
              <p:nvPr/>
            </p:nvSpPr>
            <p:spPr bwMode="auto">
              <a:xfrm>
                <a:off x="5502" y="2264"/>
                <a:ext cx="35" cy="22"/>
              </a:xfrm>
              <a:custGeom>
                <a:avLst/>
                <a:gdLst>
                  <a:gd name="T0" fmla="*/ 28 w 31"/>
                  <a:gd name="T1" fmla="*/ 3 h 19"/>
                  <a:gd name="T2" fmla="*/ 30 w 31"/>
                  <a:gd name="T3" fmla="*/ 9 h 19"/>
                  <a:gd name="T4" fmla="*/ 17 w 31"/>
                  <a:gd name="T5" fmla="*/ 18 h 19"/>
                  <a:gd name="T6" fmla="*/ 0 w 31"/>
                  <a:gd name="T7" fmla="*/ 12 h 19"/>
                  <a:gd name="T8" fmla="*/ 21 w 31"/>
                  <a:gd name="T9" fmla="*/ 0 h 19"/>
                  <a:gd name="T10" fmla="*/ 28 w 31"/>
                  <a:gd name="T11" fmla="*/ 3 h 19"/>
                </a:gdLst>
                <a:ahLst/>
                <a:cxnLst>
                  <a:cxn ang="0">
                    <a:pos x="T0" y="T1"/>
                  </a:cxn>
                  <a:cxn ang="0">
                    <a:pos x="T2" y="T3"/>
                  </a:cxn>
                  <a:cxn ang="0">
                    <a:pos x="T4" y="T5"/>
                  </a:cxn>
                  <a:cxn ang="0">
                    <a:pos x="T6" y="T7"/>
                  </a:cxn>
                  <a:cxn ang="0">
                    <a:pos x="T8" y="T9"/>
                  </a:cxn>
                  <a:cxn ang="0">
                    <a:pos x="T10" y="T11"/>
                  </a:cxn>
                </a:cxnLst>
                <a:rect l="0" t="0" r="r" b="b"/>
                <a:pathLst>
                  <a:path w="31" h="19">
                    <a:moveTo>
                      <a:pt x="28" y="3"/>
                    </a:moveTo>
                    <a:cubicBezTo>
                      <a:pt x="29" y="5"/>
                      <a:pt x="31" y="7"/>
                      <a:pt x="30" y="9"/>
                    </a:cubicBezTo>
                    <a:cubicBezTo>
                      <a:pt x="25" y="12"/>
                      <a:pt x="22" y="17"/>
                      <a:pt x="17" y="18"/>
                    </a:cubicBezTo>
                    <a:cubicBezTo>
                      <a:pt x="11" y="17"/>
                      <a:pt x="5" y="19"/>
                      <a:pt x="0" y="12"/>
                    </a:cubicBezTo>
                    <a:cubicBezTo>
                      <a:pt x="8" y="10"/>
                      <a:pt x="11" y="0"/>
                      <a:pt x="21" y="0"/>
                    </a:cubicBezTo>
                    <a:cubicBezTo>
                      <a:pt x="23" y="1"/>
                      <a:pt x="26" y="2"/>
                      <a:pt x="28"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26" name="Freeform 535">
                <a:extLst>
                  <a:ext uri="{FF2B5EF4-FFF2-40B4-BE49-F238E27FC236}">
                    <a16:creationId xmlns:a16="http://schemas.microsoft.com/office/drawing/2014/main" id="{F0C1C38B-ABAB-00B7-AE00-F3A634812ABB}"/>
                  </a:ext>
                </a:extLst>
              </p:cNvPr>
              <p:cNvSpPr/>
              <p:nvPr/>
            </p:nvSpPr>
            <p:spPr bwMode="auto">
              <a:xfrm>
                <a:off x="5477" y="1605"/>
                <a:ext cx="35" cy="46"/>
              </a:xfrm>
              <a:custGeom>
                <a:avLst/>
                <a:gdLst>
                  <a:gd name="T0" fmla="*/ 0 w 31"/>
                  <a:gd name="T1" fmla="*/ 7 h 41"/>
                  <a:gd name="T2" fmla="*/ 5 w 31"/>
                  <a:gd name="T3" fmla="*/ 0 h 41"/>
                  <a:gd name="T4" fmla="*/ 31 w 31"/>
                  <a:gd name="T5" fmla="*/ 41 h 41"/>
                  <a:gd name="T6" fmla="*/ 31 w 31"/>
                  <a:gd name="T7" fmla="*/ 41 h 41"/>
                  <a:gd name="T8" fmla="*/ 0 w 31"/>
                  <a:gd name="T9" fmla="*/ 7 h 41"/>
                </a:gdLst>
                <a:ahLst/>
                <a:cxnLst>
                  <a:cxn ang="0">
                    <a:pos x="T0" y="T1"/>
                  </a:cxn>
                  <a:cxn ang="0">
                    <a:pos x="T2" y="T3"/>
                  </a:cxn>
                  <a:cxn ang="0">
                    <a:pos x="T4" y="T5"/>
                  </a:cxn>
                  <a:cxn ang="0">
                    <a:pos x="T6" y="T7"/>
                  </a:cxn>
                  <a:cxn ang="0">
                    <a:pos x="T8" y="T9"/>
                  </a:cxn>
                </a:cxnLst>
                <a:rect l="0" t="0" r="r" b="b"/>
                <a:pathLst>
                  <a:path w="31" h="41">
                    <a:moveTo>
                      <a:pt x="0" y="7"/>
                    </a:moveTo>
                    <a:cubicBezTo>
                      <a:pt x="5" y="8"/>
                      <a:pt x="3" y="3"/>
                      <a:pt x="5" y="0"/>
                    </a:cubicBezTo>
                    <a:cubicBezTo>
                      <a:pt x="14" y="14"/>
                      <a:pt x="22" y="27"/>
                      <a:pt x="31" y="41"/>
                    </a:cubicBezTo>
                    <a:cubicBezTo>
                      <a:pt x="31" y="41"/>
                      <a:pt x="31" y="41"/>
                      <a:pt x="31" y="41"/>
                    </a:cubicBezTo>
                    <a:cubicBezTo>
                      <a:pt x="17" y="33"/>
                      <a:pt x="9" y="20"/>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27" name="Freeform 536">
                <a:extLst>
                  <a:ext uri="{FF2B5EF4-FFF2-40B4-BE49-F238E27FC236}">
                    <a16:creationId xmlns:a16="http://schemas.microsoft.com/office/drawing/2014/main" id="{47399496-08E2-095B-0FD9-9CF4D7C9C665}"/>
                  </a:ext>
                </a:extLst>
              </p:cNvPr>
              <p:cNvSpPr/>
              <p:nvPr/>
            </p:nvSpPr>
            <p:spPr bwMode="auto">
              <a:xfrm>
                <a:off x="5485" y="2383"/>
                <a:ext cx="32" cy="22"/>
              </a:xfrm>
              <a:custGeom>
                <a:avLst/>
                <a:gdLst>
                  <a:gd name="T0" fmla="*/ 11 w 28"/>
                  <a:gd name="T1" fmla="*/ 19 h 19"/>
                  <a:gd name="T2" fmla="*/ 9 w 28"/>
                  <a:gd name="T3" fmla="*/ 18 h 19"/>
                  <a:gd name="T4" fmla="*/ 0 w 28"/>
                  <a:gd name="T5" fmla="*/ 0 h 19"/>
                  <a:gd name="T6" fmla="*/ 20 w 28"/>
                  <a:gd name="T7" fmla="*/ 2 h 19"/>
                  <a:gd name="T8" fmla="*/ 20 w 28"/>
                  <a:gd name="T9" fmla="*/ 7 h 19"/>
                  <a:gd name="T10" fmla="*/ 11 w 28"/>
                  <a:gd name="T11" fmla="*/ 19 h 19"/>
                </a:gdLst>
                <a:ahLst/>
                <a:cxnLst>
                  <a:cxn ang="0">
                    <a:pos x="T0" y="T1"/>
                  </a:cxn>
                  <a:cxn ang="0">
                    <a:pos x="T2" y="T3"/>
                  </a:cxn>
                  <a:cxn ang="0">
                    <a:pos x="T4" y="T5"/>
                  </a:cxn>
                  <a:cxn ang="0">
                    <a:pos x="T6" y="T7"/>
                  </a:cxn>
                  <a:cxn ang="0">
                    <a:pos x="T8" y="T9"/>
                  </a:cxn>
                  <a:cxn ang="0">
                    <a:pos x="T10" y="T11"/>
                  </a:cxn>
                </a:cxnLst>
                <a:rect l="0" t="0" r="r" b="b"/>
                <a:pathLst>
                  <a:path w="28" h="19">
                    <a:moveTo>
                      <a:pt x="11" y="19"/>
                    </a:moveTo>
                    <a:cubicBezTo>
                      <a:pt x="11" y="19"/>
                      <a:pt x="10" y="19"/>
                      <a:pt x="9" y="18"/>
                    </a:cubicBezTo>
                    <a:cubicBezTo>
                      <a:pt x="4" y="13"/>
                      <a:pt x="5" y="6"/>
                      <a:pt x="0" y="0"/>
                    </a:cubicBezTo>
                    <a:cubicBezTo>
                      <a:pt x="8" y="1"/>
                      <a:pt x="14" y="2"/>
                      <a:pt x="20" y="2"/>
                    </a:cubicBezTo>
                    <a:cubicBezTo>
                      <a:pt x="20" y="4"/>
                      <a:pt x="19" y="6"/>
                      <a:pt x="20" y="7"/>
                    </a:cubicBezTo>
                    <a:cubicBezTo>
                      <a:pt x="28" y="18"/>
                      <a:pt x="20" y="19"/>
                      <a:pt x="11" y="1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28" name="Freeform 537">
                <a:extLst>
                  <a:ext uri="{FF2B5EF4-FFF2-40B4-BE49-F238E27FC236}">
                    <a16:creationId xmlns:a16="http://schemas.microsoft.com/office/drawing/2014/main" id="{83436F74-7E0B-2007-2890-DE213452D8BD}"/>
                  </a:ext>
                </a:extLst>
              </p:cNvPr>
              <p:cNvSpPr/>
              <p:nvPr/>
            </p:nvSpPr>
            <p:spPr bwMode="auto">
              <a:xfrm>
                <a:off x="5672" y="2620"/>
                <a:ext cx="17" cy="32"/>
              </a:xfrm>
              <a:custGeom>
                <a:avLst/>
                <a:gdLst>
                  <a:gd name="T0" fmla="*/ 14 w 15"/>
                  <a:gd name="T1" fmla="*/ 8 h 28"/>
                  <a:gd name="T2" fmla="*/ 14 w 15"/>
                  <a:gd name="T3" fmla="*/ 10 h 28"/>
                  <a:gd name="T4" fmla="*/ 13 w 15"/>
                  <a:gd name="T5" fmla="*/ 18 h 28"/>
                  <a:gd name="T6" fmla="*/ 11 w 15"/>
                  <a:gd name="T7" fmla="*/ 27 h 28"/>
                  <a:gd name="T8" fmla="*/ 2 w 15"/>
                  <a:gd name="T9" fmla="*/ 20 h 28"/>
                  <a:gd name="T10" fmla="*/ 2 w 15"/>
                  <a:gd name="T11" fmla="*/ 14 h 28"/>
                  <a:gd name="T12" fmla="*/ 4 w 15"/>
                  <a:gd name="T13" fmla="*/ 3 h 28"/>
                  <a:gd name="T14" fmla="*/ 14 w 15"/>
                  <a:gd name="T15" fmla="*/ 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28">
                    <a:moveTo>
                      <a:pt x="14" y="8"/>
                    </a:moveTo>
                    <a:cubicBezTo>
                      <a:pt x="14" y="9"/>
                      <a:pt x="14" y="9"/>
                      <a:pt x="14" y="10"/>
                    </a:cubicBezTo>
                    <a:cubicBezTo>
                      <a:pt x="11" y="12"/>
                      <a:pt x="13" y="15"/>
                      <a:pt x="13" y="18"/>
                    </a:cubicBezTo>
                    <a:cubicBezTo>
                      <a:pt x="14" y="21"/>
                      <a:pt x="15" y="25"/>
                      <a:pt x="11" y="27"/>
                    </a:cubicBezTo>
                    <a:cubicBezTo>
                      <a:pt x="6" y="28"/>
                      <a:pt x="2" y="26"/>
                      <a:pt x="2" y="20"/>
                    </a:cubicBezTo>
                    <a:cubicBezTo>
                      <a:pt x="2" y="18"/>
                      <a:pt x="2" y="16"/>
                      <a:pt x="2" y="14"/>
                    </a:cubicBezTo>
                    <a:cubicBezTo>
                      <a:pt x="2" y="10"/>
                      <a:pt x="0" y="5"/>
                      <a:pt x="4" y="3"/>
                    </a:cubicBezTo>
                    <a:cubicBezTo>
                      <a:pt x="8" y="0"/>
                      <a:pt x="10" y="7"/>
                      <a:pt x="14"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29" name="Freeform 538">
                <a:extLst>
                  <a:ext uri="{FF2B5EF4-FFF2-40B4-BE49-F238E27FC236}">
                    <a16:creationId xmlns:a16="http://schemas.microsoft.com/office/drawing/2014/main" id="{58B9F6D4-F94F-BDD2-BE8A-0EDD53F8A7CE}"/>
                  </a:ext>
                </a:extLst>
              </p:cNvPr>
              <p:cNvSpPr/>
              <p:nvPr/>
            </p:nvSpPr>
            <p:spPr bwMode="auto">
              <a:xfrm>
                <a:off x="5359" y="2686"/>
                <a:ext cx="20" cy="27"/>
              </a:xfrm>
              <a:custGeom>
                <a:avLst/>
                <a:gdLst>
                  <a:gd name="T0" fmla="*/ 0 w 18"/>
                  <a:gd name="T1" fmla="*/ 15 h 24"/>
                  <a:gd name="T2" fmla="*/ 13 w 18"/>
                  <a:gd name="T3" fmla="*/ 1 h 24"/>
                  <a:gd name="T4" fmla="*/ 16 w 18"/>
                  <a:gd name="T5" fmla="*/ 0 h 24"/>
                  <a:gd name="T6" fmla="*/ 13 w 18"/>
                  <a:gd name="T7" fmla="*/ 14 h 24"/>
                  <a:gd name="T8" fmla="*/ 7 w 18"/>
                  <a:gd name="T9" fmla="*/ 23 h 24"/>
                  <a:gd name="T10" fmla="*/ 0 w 18"/>
                  <a:gd name="T11" fmla="*/ 15 h 24"/>
                </a:gdLst>
                <a:ahLst/>
                <a:cxnLst>
                  <a:cxn ang="0">
                    <a:pos x="T0" y="T1"/>
                  </a:cxn>
                  <a:cxn ang="0">
                    <a:pos x="T2" y="T3"/>
                  </a:cxn>
                  <a:cxn ang="0">
                    <a:pos x="T4" y="T5"/>
                  </a:cxn>
                  <a:cxn ang="0">
                    <a:pos x="T6" y="T7"/>
                  </a:cxn>
                  <a:cxn ang="0">
                    <a:pos x="T8" y="T9"/>
                  </a:cxn>
                  <a:cxn ang="0">
                    <a:pos x="T10" y="T11"/>
                  </a:cxn>
                </a:cxnLst>
                <a:rect l="0" t="0" r="r" b="b"/>
                <a:pathLst>
                  <a:path w="18" h="24">
                    <a:moveTo>
                      <a:pt x="0" y="15"/>
                    </a:moveTo>
                    <a:cubicBezTo>
                      <a:pt x="0" y="6"/>
                      <a:pt x="4" y="2"/>
                      <a:pt x="13" y="1"/>
                    </a:cubicBezTo>
                    <a:cubicBezTo>
                      <a:pt x="14" y="1"/>
                      <a:pt x="15" y="1"/>
                      <a:pt x="16" y="0"/>
                    </a:cubicBezTo>
                    <a:cubicBezTo>
                      <a:pt x="18" y="5"/>
                      <a:pt x="15" y="9"/>
                      <a:pt x="13" y="14"/>
                    </a:cubicBezTo>
                    <a:cubicBezTo>
                      <a:pt x="11" y="17"/>
                      <a:pt x="12" y="23"/>
                      <a:pt x="7" y="23"/>
                    </a:cubicBezTo>
                    <a:cubicBezTo>
                      <a:pt x="3" y="24"/>
                      <a:pt x="3" y="17"/>
                      <a:pt x="0" y="1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30" name="Freeform 539">
                <a:extLst>
                  <a:ext uri="{FF2B5EF4-FFF2-40B4-BE49-F238E27FC236}">
                    <a16:creationId xmlns:a16="http://schemas.microsoft.com/office/drawing/2014/main" id="{FCCB3BEB-168F-C1ED-E830-3CD53C4E5BA7}"/>
                  </a:ext>
                </a:extLst>
              </p:cNvPr>
              <p:cNvSpPr/>
              <p:nvPr/>
            </p:nvSpPr>
            <p:spPr bwMode="auto">
              <a:xfrm>
                <a:off x="5451" y="2099"/>
                <a:ext cx="49" cy="25"/>
              </a:xfrm>
              <a:custGeom>
                <a:avLst/>
                <a:gdLst>
                  <a:gd name="T0" fmla="*/ 43 w 43"/>
                  <a:gd name="T1" fmla="*/ 22 h 22"/>
                  <a:gd name="T2" fmla="*/ 0 w 43"/>
                  <a:gd name="T3" fmla="*/ 8 h 22"/>
                  <a:gd name="T4" fmla="*/ 43 w 43"/>
                  <a:gd name="T5" fmla="*/ 22 h 22"/>
                </a:gdLst>
                <a:ahLst/>
                <a:cxnLst>
                  <a:cxn ang="0">
                    <a:pos x="T0" y="T1"/>
                  </a:cxn>
                  <a:cxn ang="0">
                    <a:pos x="T2" y="T3"/>
                  </a:cxn>
                  <a:cxn ang="0">
                    <a:pos x="T4" y="T5"/>
                  </a:cxn>
                </a:cxnLst>
                <a:rect l="0" t="0" r="r" b="b"/>
                <a:pathLst>
                  <a:path w="43" h="22">
                    <a:moveTo>
                      <a:pt x="43" y="22"/>
                    </a:moveTo>
                    <a:cubicBezTo>
                      <a:pt x="28" y="13"/>
                      <a:pt x="16" y="8"/>
                      <a:pt x="0" y="8"/>
                    </a:cubicBezTo>
                    <a:cubicBezTo>
                      <a:pt x="16" y="0"/>
                      <a:pt x="34" y="5"/>
                      <a:pt x="43" y="2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31" name="Freeform 540">
                <a:extLst>
                  <a:ext uri="{FF2B5EF4-FFF2-40B4-BE49-F238E27FC236}">
                    <a16:creationId xmlns:a16="http://schemas.microsoft.com/office/drawing/2014/main" id="{35C2A08B-EA76-FF8E-3248-D0AFF4825B9D}"/>
                  </a:ext>
                </a:extLst>
              </p:cNvPr>
              <p:cNvSpPr/>
              <p:nvPr/>
            </p:nvSpPr>
            <p:spPr bwMode="auto">
              <a:xfrm>
                <a:off x="5470" y="1705"/>
                <a:ext cx="46" cy="13"/>
              </a:xfrm>
              <a:custGeom>
                <a:avLst/>
                <a:gdLst>
                  <a:gd name="T0" fmla="*/ 39 w 40"/>
                  <a:gd name="T1" fmla="*/ 10 h 11"/>
                  <a:gd name="T2" fmla="*/ 0 w 40"/>
                  <a:gd name="T3" fmla="*/ 3 h 11"/>
                  <a:gd name="T4" fmla="*/ 40 w 40"/>
                  <a:gd name="T5" fmla="*/ 10 h 11"/>
                  <a:gd name="T6" fmla="*/ 39 w 40"/>
                  <a:gd name="T7" fmla="*/ 10 h 11"/>
                </a:gdLst>
                <a:ahLst/>
                <a:cxnLst>
                  <a:cxn ang="0">
                    <a:pos x="T0" y="T1"/>
                  </a:cxn>
                  <a:cxn ang="0">
                    <a:pos x="T2" y="T3"/>
                  </a:cxn>
                  <a:cxn ang="0">
                    <a:pos x="T4" y="T5"/>
                  </a:cxn>
                  <a:cxn ang="0">
                    <a:pos x="T6" y="T7"/>
                  </a:cxn>
                </a:cxnLst>
                <a:rect l="0" t="0" r="r" b="b"/>
                <a:pathLst>
                  <a:path w="40" h="11">
                    <a:moveTo>
                      <a:pt x="39" y="10"/>
                    </a:moveTo>
                    <a:cubicBezTo>
                      <a:pt x="26" y="11"/>
                      <a:pt x="13" y="5"/>
                      <a:pt x="0" y="3"/>
                    </a:cubicBezTo>
                    <a:cubicBezTo>
                      <a:pt x="14" y="0"/>
                      <a:pt x="27" y="6"/>
                      <a:pt x="40" y="10"/>
                    </a:cubicBezTo>
                    <a:lnTo>
                      <a:pt x="39" y="1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32" name="Freeform 541">
                <a:extLst>
                  <a:ext uri="{FF2B5EF4-FFF2-40B4-BE49-F238E27FC236}">
                    <a16:creationId xmlns:a16="http://schemas.microsoft.com/office/drawing/2014/main" id="{297373C8-BB8D-C880-C45F-551AFACD848D}"/>
                  </a:ext>
                </a:extLst>
              </p:cNvPr>
              <p:cNvSpPr/>
              <p:nvPr/>
            </p:nvSpPr>
            <p:spPr bwMode="auto">
              <a:xfrm>
                <a:off x="5672" y="2451"/>
                <a:ext cx="11" cy="34"/>
              </a:xfrm>
              <a:custGeom>
                <a:avLst/>
                <a:gdLst>
                  <a:gd name="T0" fmla="*/ 0 w 9"/>
                  <a:gd name="T1" fmla="*/ 0 h 30"/>
                  <a:gd name="T2" fmla="*/ 4 w 9"/>
                  <a:gd name="T3" fmla="*/ 30 h 30"/>
                  <a:gd name="T4" fmla="*/ 0 w 9"/>
                  <a:gd name="T5" fmla="*/ 0 h 30"/>
                </a:gdLst>
                <a:ahLst/>
                <a:cxnLst>
                  <a:cxn ang="0">
                    <a:pos x="T0" y="T1"/>
                  </a:cxn>
                  <a:cxn ang="0">
                    <a:pos x="T2" y="T3"/>
                  </a:cxn>
                  <a:cxn ang="0">
                    <a:pos x="T4" y="T5"/>
                  </a:cxn>
                </a:cxnLst>
                <a:rect l="0" t="0" r="r" b="b"/>
                <a:pathLst>
                  <a:path w="9" h="30">
                    <a:moveTo>
                      <a:pt x="0" y="0"/>
                    </a:moveTo>
                    <a:cubicBezTo>
                      <a:pt x="9" y="9"/>
                      <a:pt x="7" y="19"/>
                      <a:pt x="4" y="30"/>
                    </a:cubicBezTo>
                    <a:cubicBezTo>
                      <a:pt x="0" y="20"/>
                      <a:pt x="3" y="9"/>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33" name="Freeform 542">
                <a:extLst>
                  <a:ext uri="{FF2B5EF4-FFF2-40B4-BE49-F238E27FC236}">
                    <a16:creationId xmlns:a16="http://schemas.microsoft.com/office/drawing/2014/main" id="{89BC2A13-2360-6319-33E6-7A903D0B84C7}"/>
                  </a:ext>
                </a:extLst>
              </p:cNvPr>
              <p:cNvSpPr/>
              <p:nvPr/>
            </p:nvSpPr>
            <p:spPr bwMode="auto">
              <a:xfrm>
                <a:off x="5454" y="1591"/>
                <a:ext cx="24" cy="21"/>
              </a:xfrm>
              <a:custGeom>
                <a:avLst/>
                <a:gdLst>
                  <a:gd name="T0" fmla="*/ 15 w 21"/>
                  <a:gd name="T1" fmla="*/ 7 h 19"/>
                  <a:gd name="T2" fmla="*/ 20 w 21"/>
                  <a:gd name="T3" fmla="*/ 19 h 19"/>
                  <a:gd name="T4" fmla="*/ 20 w 21"/>
                  <a:gd name="T5" fmla="*/ 19 h 19"/>
                  <a:gd name="T6" fmla="*/ 0 w 21"/>
                  <a:gd name="T7" fmla="*/ 0 h 19"/>
                  <a:gd name="T8" fmla="*/ 0 w 21"/>
                  <a:gd name="T9" fmla="*/ 0 h 19"/>
                  <a:gd name="T10" fmla="*/ 10 w 21"/>
                  <a:gd name="T11" fmla="*/ 2 h 19"/>
                  <a:gd name="T12" fmla="*/ 10 w 21"/>
                  <a:gd name="T13" fmla="*/ 2 h 19"/>
                  <a:gd name="T14" fmla="*/ 15 w 21"/>
                  <a:gd name="T15" fmla="*/ 7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9">
                    <a:moveTo>
                      <a:pt x="15" y="7"/>
                    </a:moveTo>
                    <a:cubicBezTo>
                      <a:pt x="15" y="12"/>
                      <a:pt x="21" y="14"/>
                      <a:pt x="20" y="19"/>
                    </a:cubicBezTo>
                    <a:cubicBezTo>
                      <a:pt x="20" y="19"/>
                      <a:pt x="20" y="19"/>
                      <a:pt x="20" y="19"/>
                    </a:cubicBezTo>
                    <a:cubicBezTo>
                      <a:pt x="10" y="16"/>
                      <a:pt x="4" y="9"/>
                      <a:pt x="0" y="0"/>
                    </a:cubicBezTo>
                    <a:cubicBezTo>
                      <a:pt x="0" y="0"/>
                      <a:pt x="0" y="0"/>
                      <a:pt x="0" y="0"/>
                    </a:cubicBezTo>
                    <a:cubicBezTo>
                      <a:pt x="4" y="1"/>
                      <a:pt x="7" y="1"/>
                      <a:pt x="10" y="2"/>
                    </a:cubicBezTo>
                    <a:cubicBezTo>
                      <a:pt x="10" y="2"/>
                      <a:pt x="10" y="2"/>
                      <a:pt x="10" y="2"/>
                    </a:cubicBezTo>
                    <a:cubicBezTo>
                      <a:pt x="10" y="5"/>
                      <a:pt x="12" y="7"/>
                      <a:pt x="15"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34" name="Freeform 543">
                <a:extLst>
                  <a:ext uri="{FF2B5EF4-FFF2-40B4-BE49-F238E27FC236}">
                    <a16:creationId xmlns:a16="http://schemas.microsoft.com/office/drawing/2014/main" id="{BB641495-1169-A540-2226-C867C7165CEB}"/>
                  </a:ext>
                </a:extLst>
              </p:cNvPr>
              <p:cNvSpPr/>
              <p:nvPr/>
            </p:nvSpPr>
            <p:spPr bwMode="auto">
              <a:xfrm>
                <a:off x="5518" y="1631"/>
                <a:ext cx="14" cy="30"/>
              </a:xfrm>
              <a:custGeom>
                <a:avLst/>
                <a:gdLst>
                  <a:gd name="T0" fmla="*/ 5 w 12"/>
                  <a:gd name="T1" fmla="*/ 0 h 27"/>
                  <a:gd name="T2" fmla="*/ 12 w 12"/>
                  <a:gd name="T3" fmla="*/ 27 h 27"/>
                  <a:gd name="T4" fmla="*/ 5 w 12"/>
                  <a:gd name="T5" fmla="*/ 0 h 27"/>
                </a:gdLst>
                <a:ahLst/>
                <a:cxnLst>
                  <a:cxn ang="0">
                    <a:pos x="T0" y="T1"/>
                  </a:cxn>
                  <a:cxn ang="0">
                    <a:pos x="T2" y="T3"/>
                  </a:cxn>
                  <a:cxn ang="0">
                    <a:pos x="T4" y="T5"/>
                  </a:cxn>
                </a:cxnLst>
                <a:rect l="0" t="0" r="r" b="b"/>
                <a:pathLst>
                  <a:path w="12" h="27">
                    <a:moveTo>
                      <a:pt x="5" y="0"/>
                    </a:moveTo>
                    <a:cubicBezTo>
                      <a:pt x="9" y="9"/>
                      <a:pt x="12" y="17"/>
                      <a:pt x="12" y="27"/>
                    </a:cubicBezTo>
                    <a:cubicBezTo>
                      <a:pt x="4" y="19"/>
                      <a:pt x="0" y="12"/>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35" name="Freeform 544">
                <a:extLst>
                  <a:ext uri="{FF2B5EF4-FFF2-40B4-BE49-F238E27FC236}">
                    <a16:creationId xmlns:a16="http://schemas.microsoft.com/office/drawing/2014/main" id="{520784F2-5AEA-4838-1ED9-7C545B2238C2}"/>
                  </a:ext>
                </a:extLst>
              </p:cNvPr>
              <p:cNvSpPr/>
              <p:nvPr/>
            </p:nvSpPr>
            <p:spPr bwMode="auto">
              <a:xfrm>
                <a:off x="5442" y="2083"/>
                <a:ext cx="24" cy="17"/>
              </a:xfrm>
              <a:custGeom>
                <a:avLst/>
                <a:gdLst>
                  <a:gd name="T0" fmla="*/ 14 w 21"/>
                  <a:gd name="T1" fmla="*/ 3 h 15"/>
                  <a:gd name="T2" fmla="*/ 20 w 21"/>
                  <a:gd name="T3" fmla="*/ 11 h 15"/>
                  <a:gd name="T4" fmla="*/ 10 w 21"/>
                  <a:gd name="T5" fmla="*/ 11 h 15"/>
                  <a:gd name="T6" fmla="*/ 0 w 21"/>
                  <a:gd name="T7" fmla="*/ 6 h 15"/>
                  <a:gd name="T8" fmla="*/ 14 w 21"/>
                  <a:gd name="T9" fmla="*/ 3 h 15"/>
                </a:gdLst>
                <a:ahLst/>
                <a:cxnLst>
                  <a:cxn ang="0">
                    <a:pos x="T0" y="T1"/>
                  </a:cxn>
                  <a:cxn ang="0">
                    <a:pos x="T2" y="T3"/>
                  </a:cxn>
                  <a:cxn ang="0">
                    <a:pos x="T4" y="T5"/>
                  </a:cxn>
                  <a:cxn ang="0">
                    <a:pos x="T6" y="T7"/>
                  </a:cxn>
                  <a:cxn ang="0">
                    <a:pos x="T8" y="T9"/>
                  </a:cxn>
                </a:cxnLst>
                <a:rect l="0" t="0" r="r" b="b"/>
                <a:pathLst>
                  <a:path w="21" h="15">
                    <a:moveTo>
                      <a:pt x="14" y="3"/>
                    </a:moveTo>
                    <a:cubicBezTo>
                      <a:pt x="18" y="4"/>
                      <a:pt x="21" y="7"/>
                      <a:pt x="20" y="11"/>
                    </a:cubicBezTo>
                    <a:cubicBezTo>
                      <a:pt x="18" y="15"/>
                      <a:pt x="14" y="13"/>
                      <a:pt x="10" y="11"/>
                    </a:cubicBezTo>
                    <a:cubicBezTo>
                      <a:pt x="7" y="10"/>
                      <a:pt x="2" y="10"/>
                      <a:pt x="0" y="6"/>
                    </a:cubicBezTo>
                    <a:cubicBezTo>
                      <a:pt x="4" y="0"/>
                      <a:pt x="10" y="10"/>
                      <a:pt x="1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36" name="Freeform 545">
                <a:extLst>
                  <a:ext uri="{FF2B5EF4-FFF2-40B4-BE49-F238E27FC236}">
                    <a16:creationId xmlns:a16="http://schemas.microsoft.com/office/drawing/2014/main" id="{59900396-3A3D-E9F0-0C6F-03BCA656E896}"/>
                  </a:ext>
                </a:extLst>
              </p:cNvPr>
              <p:cNvSpPr/>
              <p:nvPr/>
            </p:nvSpPr>
            <p:spPr bwMode="auto">
              <a:xfrm>
                <a:off x="5353" y="1549"/>
                <a:ext cx="39" cy="10"/>
              </a:xfrm>
              <a:custGeom>
                <a:avLst/>
                <a:gdLst>
                  <a:gd name="T0" fmla="*/ 34 w 34"/>
                  <a:gd name="T1" fmla="*/ 8 h 9"/>
                  <a:gd name="T2" fmla="*/ 0 w 34"/>
                  <a:gd name="T3" fmla="*/ 2 h 9"/>
                  <a:gd name="T4" fmla="*/ 34 w 34"/>
                  <a:gd name="T5" fmla="*/ 8 h 9"/>
                  <a:gd name="T6" fmla="*/ 34 w 34"/>
                  <a:gd name="T7" fmla="*/ 8 h 9"/>
                </a:gdLst>
                <a:ahLst/>
                <a:cxnLst>
                  <a:cxn ang="0">
                    <a:pos x="T0" y="T1"/>
                  </a:cxn>
                  <a:cxn ang="0">
                    <a:pos x="T2" y="T3"/>
                  </a:cxn>
                  <a:cxn ang="0">
                    <a:pos x="T4" y="T5"/>
                  </a:cxn>
                  <a:cxn ang="0">
                    <a:pos x="T6" y="T7"/>
                  </a:cxn>
                </a:cxnLst>
                <a:rect l="0" t="0" r="r" b="b"/>
                <a:pathLst>
                  <a:path w="34" h="9">
                    <a:moveTo>
                      <a:pt x="34" y="8"/>
                    </a:moveTo>
                    <a:cubicBezTo>
                      <a:pt x="22" y="9"/>
                      <a:pt x="11" y="4"/>
                      <a:pt x="0" y="2"/>
                    </a:cubicBezTo>
                    <a:cubicBezTo>
                      <a:pt x="12" y="0"/>
                      <a:pt x="24" y="0"/>
                      <a:pt x="34" y="8"/>
                    </a:cubicBezTo>
                    <a:cubicBezTo>
                      <a:pt x="34" y="8"/>
                      <a:pt x="34" y="8"/>
                      <a:pt x="34"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37" name="Freeform 546">
                <a:extLst>
                  <a:ext uri="{FF2B5EF4-FFF2-40B4-BE49-F238E27FC236}">
                    <a16:creationId xmlns:a16="http://schemas.microsoft.com/office/drawing/2014/main" id="{6AAC7701-6388-E352-3D11-0A5040F088A9}"/>
                  </a:ext>
                </a:extLst>
              </p:cNvPr>
              <p:cNvSpPr/>
              <p:nvPr/>
            </p:nvSpPr>
            <p:spPr bwMode="auto">
              <a:xfrm>
                <a:off x="5480" y="2693"/>
                <a:ext cx="14" cy="18"/>
              </a:xfrm>
              <a:custGeom>
                <a:avLst/>
                <a:gdLst>
                  <a:gd name="T0" fmla="*/ 12 w 12"/>
                  <a:gd name="T1" fmla="*/ 0 h 16"/>
                  <a:gd name="T2" fmla="*/ 12 w 12"/>
                  <a:gd name="T3" fmla="*/ 10 h 16"/>
                  <a:gd name="T4" fmla="*/ 4 w 12"/>
                  <a:gd name="T5" fmla="*/ 15 h 16"/>
                  <a:gd name="T6" fmla="*/ 1 w 12"/>
                  <a:gd name="T7" fmla="*/ 7 h 16"/>
                  <a:gd name="T8" fmla="*/ 12 w 12"/>
                  <a:gd name="T9" fmla="*/ 0 h 16"/>
                </a:gdLst>
                <a:ahLst/>
                <a:cxnLst>
                  <a:cxn ang="0">
                    <a:pos x="T0" y="T1"/>
                  </a:cxn>
                  <a:cxn ang="0">
                    <a:pos x="T2" y="T3"/>
                  </a:cxn>
                  <a:cxn ang="0">
                    <a:pos x="T4" y="T5"/>
                  </a:cxn>
                  <a:cxn ang="0">
                    <a:pos x="T6" y="T7"/>
                  </a:cxn>
                  <a:cxn ang="0">
                    <a:pos x="T8" y="T9"/>
                  </a:cxn>
                </a:cxnLst>
                <a:rect l="0" t="0" r="r" b="b"/>
                <a:pathLst>
                  <a:path w="12" h="16">
                    <a:moveTo>
                      <a:pt x="12" y="0"/>
                    </a:moveTo>
                    <a:cubicBezTo>
                      <a:pt x="12" y="4"/>
                      <a:pt x="12" y="7"/>
                      <a:pt x="12" y="10"/>
                    </a:cubicBezTo>
                    <a:cubicBezTo>
                      <a:pt x="10" y="13"/>
                      <a:pt x="7" y="16"/>
                      <a:pt x="4" y="15"/>
                    </a:cubicBezTo>
                    <a:cubicBezTo>
                      <a:pt x="0" y="14"/>
                      <a:pt x="2" y="10"/>
                      <a:pt x="1" y="7"/>
                    </a:cubicBezTo>
                    <a:cubicBezTo>
                      <a:pt x="4" y="3"/>
                      <a:pt x="6" y="0"/>
                      <a:pt x="1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38" name="Freeform 547">
                <a:extLst>
                  <a:ext uri="{FF2B5EF4-FFF2-40B4-BE49-F238E27FC236}">
                    <a16:creationId xmlns:a16="http://schemas.microsoft.com/office/drawing/2014/main" id="{26787A91-CDB7-49C0-2D30-245B6E1671EC}"/>
                  </a:ext>
                </a:extLst>
              </p:cNvPr>
              <p:cNvSpPr/>
              <p:nvPr/>
            </p:nvSpPr>
            <p:spPr bwMode="auto">
              <a:xfrm>
                <a:off x="5643" y="2489"/>
                <a:ext cx="18" cy="22"/>
              </a:xfrm>
              <a:custGeom>
                <a:avLst/>
                <a:gdLst>
                  <a:gd name="T0" fmla="*/ 16 w 16"/>
                  <a:gd name="T1" fmla="*/ 20 h 20"/>
                  <a:gd name="T2" fmla="*/ 0 w 16"/>
                  <a:gd name="T3" fmla="*/ 0 h 20"/>
                  <a:gd name="T4" fmla="*/ 16 w 16"/>
                  <a:gd name="T5" fmla="*/ 20 h 20"/>
                  <a:gd name="T6" fmla="*/ 16 w 16"/>
                  <a:gd name="T7" fmla="*/ 20 h 20"/>
                </a:gdLst>
                <a:ahLst/>
                <a:cxnLst>
                  <a:cxn ang="0">
                    <a:pos x="T0" y="T1"/>
                  </a:cxn>
                  <a:cxn ang="0">
                    <a:pos x="T2" y="T3"/>
                  </a:cxn>
                  <a:cxn ang="0">
                    <a:pos x="T4" y="T5"/>
                  </a:cxn>
                  <a:cxn ang="0">
                    <a:pos x="T6" y="T7"/>
                  </a:cxn>
                </a:cxnLst>
                <a:rect l="0" t="0" r="r" b="b"/>
                <a:pathLst>
                  <a:path w="16" h="20">
                    <a:moveTo>
                      <a:pt x="16" y="20"/>
                    </a:moveTo>
                    <a:cubicBezTo>
                      <a:pt x="5" y="15"/>
                      <a:pt x="1" y="11"/>
                      <a:pt x="0" y="0"/>
                    </a:cubicBezTo>
                    <a:cubicBezTo>
                      <a:pt x="6" y="7"/>
                      <a:pt x="14" y="11"/>
                      <a:pt x="16" y="20"/>
                    </a:cubicBezTo>
                    <a:cubicBezTo>
                      <a:pt x="16" y="20"/>
                      <a:pt x="16" y="20"/>
                      <a:pt x="16"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39" name="Freeform 548">
                <a:extLst>
                  <a:ext uri="{FF2B5EF4-FFF2-40B4-BE49-F238E27FC236}">
                    <a16:creationId xmlns:a16="http://schemas.microsoft.com/office/drawing/2014/main" id="{10BF3065-72FB-CF2A-DAAC-7A9A39E75332}"/>
                  </a:ext>
                </a:extLst>
              </p:cNvPr>
              <p:cNvSpPr/>
              <p:nvPr/>
            </p:nvSpPr>
            <p:spPr bwMode="auto">
              <a:xfrm>
                <a:off x="5517" y="2175"/>
                <a:ext cx="19" cy="16"/>
              </a:xfrm>
              <a:custGeom>
                <a:avLst/>
                <a:gdLst>
                  <a:gd name="T0" fmla="*/ 15 w 17"/>
                  <a:gd name="T1" fmla="*/ 14 h 14"/>
                  <a:gd name="T2" fmla="*/ 0 w 17"/>
                  <a:gd name="T3" fmla="*/ 4 h 14"/>
                  <a:gd name="T4" fmla="*/ 15 w 17"/>
                  <a:gd name="T5" fmla="*/ 14 h 14"/>
                </a:gdLst>
                <a:ahLst/>
                <a:cxnLst>
                  <a:cxn ang="0">
                    <a:pos x="T0" y="T1"/>
                  </a:cxn>
                  <a:cxn ang="0">
                    <a:pos x="T2" y="T3"/>
                  </a:cxn>
                  <a:cxn ang="0">
                    <a:pos x="T4" y="T5"/>
                  </a:cxn>
                </a:cxnLst>
                <a:rect l="0" t="0" r="r" b="b"/>
                <a:pathLst>
                  <a:path w="17" h="14">
                    <a:moveTo>
                      <a:pt x="15" y="14"/>
                    </a:moveTo>
                    <a:cubicBezTo>
                      <a:pt x="11" y="11"/>
                      <a:pt x="6" y="8"/>
                      <a:pt x="0" y="4"/>
                    </a:cubicBezTo>
                    <a:cubicBezTo>
                      <a:pt x="12" y="0"/>
                      <a:pt x="17" y="3"/>
                      <a:pt x="15"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40" name="Freeform 549">
                <a:extLst>
                  <a:ext uri="{FF2B5EF4-FFF2-40B4-BE49-F238E27FC236}">
                    <a16:creationId xmlns:a16="http://schemas.microsoft.com/office/drawing/2014/main" id="{079DAE7B-DC56-1292-5E72-88A9DC427AA0}"/>
                  </a:ext>
                </a:extLst>
              </p:cNvPr>
              <p:cNvSpPr/>
              <p:nvPr/>
            </p:nvSpPr>
            <p:spPr bwMode="auto">
              <a:xfrm>
                <a:off x="5723" y="2551"/>
                <a:ext cx="16" cy="18"/>
              </a:xfrm>
              <a:custGeom>
                <a:avLst/>
                <a:gdLst>
                  <a:gd name="T0" fmla="*/ 0 w 14"/>
                  <a:gd name="T1" fmla="*/ 16 h 16"/>
                  <a:gd name="T2" fmla="*/ 7 w 14"/>
                  <a:gd name="T3" fmla="*/ 0 h 16"/>
                  <a:gd name="T4" fmla="*/ 0 w 14"/>
                  <a:gd name="T5" fmla="*/ 16 h 16"/>
                </a:gdLst>
                <a:ahLst/>
                <a:cxnLst>
                  <a:cxn ang="0">
                    <a:pos x="T0" y="T1"/>
                  </a:cxn>
                  <a:cxn ang="0">
                    <a:pos x="T2" y="T3"/>
                  </a:cxn>
                  <a:cxn ang="0">
                    <a:pos x="T4" y="T5"/>
                  </a:cxn>
                </a:cxnLst>
                <a:rect l="0" t="0" r="r" b="b"/>
                <a:pathLst>
                  <a:path w="14" h="16">
                    <a:moveTo>
                      <a:pt x="0" y="16"/>
                    </a:moveTo>
                    <a:cubicBezTo>
                      <a:pt x="0" y="9"/>
                      <a:pt x="4" y="5"/>
                      <a:pt x="7" y="0"/>
                    </a:cubicBezTo>
                    <a:cubicBezTo>
                      <a:pt x="5" y="5"/>
                      <a:pt x="14" y="14"/>
                      <a:pt x="0"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41" name="Freeform 550">
                <a:extLst>
                  <a:ext uri="{FF2B5EF4-FFF2-40B4-BE49-F238E27FC236}">
                    <a16:creationId xmlns:a16="http://schemas.microsoft.com/office/drawing/2014/main" id="{09C264EA-A7EA-96FB-488C-B3B384672709}"/>
                  </a:ext>
                </a:extLst>
              </p:cNvPr>
              <p:cNvSpPr/>
              <p:nvPr/>
            </p:nvSpPr>
            <p:spPr bwMode="auto">
              <a:xfrm>
                <a:off x="5463" y="1583"/>
                <a:ext cx="15" cy="16"/>
              </a:xfrm>
              <a:custGeom>
                <a:avLst/>
                <a:gdLst>
                  <a:gd name="T0" fmla="*/ 2 w 13"/>
                  <a:gd name="T1" fmla="*/ 9 h 14"/>
                  <a:gd name="T2" fmla="*/ 4 w 13"/>
                  <a:gd name="T3" fmla="*/ 1 h 14"/>
                  <a:gd name="T4" fmla="*/ 10 w 13"/>
                  <a:gd name="T5" fmla="*/ 7 h 14"/>
                  <a:gd name="T6" fmla="*/ 7 w 13"/>
                  <a:gd name="T7" fmla="*/ 14 h 14"/>
                  <a:gd name="T8" fmla="*/ 7 w 13"/>
                  <a:gd name="T9" fmla="*/ 14 h 14"/>
                  <a:gd name="T10" fmla="*/ 2 w 13"/>
                  <a:gd name="T11" fmla="*/ 9 h 14"/>
                </a:gdLst>
                <a:ahLst/>
                <a:cxnLst>
                  <a:cxn ang="0">
                    <a:pos x="T0" y="T1"/>
                  </a:cxn>
                  <a:cxn ang="0">
                    <a:pos x="T2" y="T3"/>
                  </a:cxn>
                  <a:cxn ang="0">
                    <a:pos x="T4" y="T5"/>
                  </a:cxn>
                  <a:cxn ang="0">
                    <a:pos x="T6" y="T7"/>
                  </a:cxn>
                  <a:cxn ang="0">
                    <a:pos x="T8" y="T9"/>
                  </a:cxn>
                  <a:cxn ang="0">
                    <a:pos x="T10" y="T11"/>
                  </a:cxn>
                </a:cxnLst>
                <a:rect l="0" t="0" r="r" b="b"/>
                <a:pathLst>
                  <a:path w="13" h="14">
                    <a:moveTo>
                      <a:pt x="2" y="9"/>
                    </a:moveTo>
                    <a:cubicBezTo>
                      <a:pt x="3" y="6"/>
                      <a:pt x="0" y="2"/>
                      <a:pt x="4" y="1"/>
                    </a:cubicBezTo>
                    <a:cubicBezTo>
                      <a:pt x="7" y="0"/>
                      <a:pt x="8" y="4"/>
                      <a:pt x="10" y="7"/>
                    </a:cubicBezTo>
                    <a:cubicBezTo>
                      <a:pt x="13" y="10"/>
                      <a:pt x="12" y="13"/>
                      <a:pt x="7" y="14"/>
                    </a:cubicBezTo>
                    <a:cubicBezTo>
                      <a:pt x="7" y="14"/>
                      <a:pt x="7" y="14"/>
                      <a:pt x="7" y="14"/>
                    </a:cubicBezTo>
                    <a:cubicBezTo>
                      <a:pt x="7" y="11"/>
                      <a:pt x="5" y="9"/>
                      <a:pt x="2"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42" name="Freeform 551">
                <a:extLst>
                  <a:ext uri="{FF2B5EF4-FFF2-40B4-BE49-F238E27FC236}">
                    <a16:creationId xmlns:a16="http://schemas.microsoft.com/office/drawing/2014/main" id="{4846340F-793A-48F6-1539-9AE54E7974AF}"/>
                  </a:ext>
                </a:extLst>
              </p:cNvPr>
              <p:cNvSpPr/>
              <p:nvPr/>
            </p:nvSpPr>
            <p:spPr bwMode="auto">
              <a:xfrm>
                <a:off x="5542" y="2126"/>
                <a:ext cx="7" cy="23"/>
              </a:xfrm>
              <a:custGeom>
                <a:avLst/>
                <a:gdLst>
                  <a:gd name="T0" fmla="*/ 3 w 6"/>
                  <a:gd name="T1" fmla="*/ 20 h 20"/>
                  <a:gd name="T2" fmla="*/ 1 w 6"/>
                  <a:gd name="T3" fmla="*/ 0 h 20"/>
                  <a:gd name="T4" fmla="*/ 3 w 6"/>
                  <a:gd name="T5" fmla="*/ 20 h 20"/>
                </a:gdLst>
                <a:ahLst/>
                <a:cxnLst>
                  <a:cxn ang="0">
                    <a:pos x="T0" y="T1"/>
                  </a:cxn>
                  <a:cxn ang="0">
                    <a:pos x="T2" y="T3"/>
                  </a:cxn>
                  <a:cxn ang="0">
                    <a:pos x="T4" y="T5"/>
                  </a:cxn>
                </a:cxnLst>
                <a:rect l="0" t="0" r="r" b="b"/>
                <a:pathLst>
                  <a:path w="6" h="20">
                    <a:moveTo>
                      <a:pt x="3" y="20"/>
                    </a:moveTo>
                    <a:cubicBezTo>
                      <a:pt x="0" y="12"/>
                      <a:pt x="0" y="7"/>
                      <a:pt x="1" y="0"/>
                    </a:cubicBezTo>
                    <a:cubicBezTo>
                      <a:pt x="6" y="6"/>
                      <a:pt x="6" y="12"/>
                      <a:pt x="3"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43" name="Freeform 552">
                <a:extLst>
                  <a:ext uri="{FF2B5EF4-FFF2-40B4-BE49-F238E27FC236}">
                    <a16:creationId xmlns:a16="http://schemas.microsoft.com/office/drawing/2014/main" id="{B3E2D03B-C49A-0734-DCE1-1CBFA65C9279}"/>
                  </a:ext>
                </a:extLst>
              </p:cNvPr>
              <p:cNvSpPr/>
              <p:nvPr/>
            </p:nvSpPr>
            <p:spPr bwMode="auto">
              <a:xfrm>
                <a:off x="5491" y="2154"/>
                <a:ext cx="12" cy="12"/>
              </a:xfrm>
              <a:custGeom>
                <a:avLst/>
                <a:gdLst>
                  <a:gd name="T0" fmla="*/ 0 w 11"/>
                  <a:gd name="T1" fmla="*/ 2 h 10"/>
                  <a:gd name="T2" fmla="*/ 11 w 11"/>
                  <a:gd name="T3" fmla="*/ 7 h 10"/>
                  <a:gd name="T4" fmla="*/ 10 w 11"/>
                  <a:gd name="T5" fmla="*/ 10 h 10"/>
                  <a:gd name="T6" fmla="*/ 0 w 11"/>
                  <a:gd name="T7" fmla="*/ 2 h 10"/>
                </a:gdLst>
                <a:ahLst/>
                <a:cxnLst>
                  <a:cxn ang="0">
                    <a:pos x="T0" y="T1"/>
                  </a:cxn>
                  <a:cxn ang="0">
                    <a:pos x="T2" y="T3"/>
                  </a:cxn>
                  <a:cxn ang="0">
                    <a:pos x="T4" y="T5"/>
                  </a:cxn>
                  <a:cxn ang="0">
                    <a:pos x="T6" y="T7"/>
                  </a:cxn>
                </a:cxnLst>
                <a:rect l="0" t="0" r="r" b="b"/>
                <a:pathLst>
                  <a:path w="11" h="10">
                    <a:moveTo>
                      <a:pt x="0" y="2"/>
                    </a:moveTo>
                    <a:cubicBezTo>
                      <a:pt x="7" y="0"/>
                      <a:pt x="9" y="3"/>
                      <a:pt x="11" y="7"/>
                    </a:cubicBezTo>
                    <a:cubicBezTo>
                      <a:pt x="11" y="8"/>
                      <a:pt x="10" y="10"/>
                      <a:pt x="10" y="10"/>
                    </a:cubicBezTo>
                    <a:cubicBezTo>
                      <a:pt x="4" y="10"/>
                      <a:pt x="3" y="6"/>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44" name="Freeform 553">
                <a:extLst>
                  <a:ext uri="{FF2B5EF4-FFF2-40B4-BE49-F238E27FC236}">
                    <a16:creationId xmlns:a16="http://schemas.microsoft.com/office/drawing/2014/main" id="{F19A21B9-B40F-9BBA-DFC8-A2157C60B005}"/>
                  </a:ext>
                </a:extLst>
              </p:cNvPr>
              <p:cNvSpPr/>
              <p:nvPr/>
            </p:nvSpPr>
            <p:spPr bwMode="auto">
              <a:xfrm>
                <a:off x="5644" y="2678"/>
                <a:ext cx="14" cy="17"/>
              </a:xfrm>
              <a:custGeom>
                <a:avLst/>
                <a:gdLst>
                  <a:gd name="T0" fmla="*/ 5 w 12"/>
                  <a:gd name="T1" fmla="*/ 0 h 15"/>
                  <a:gd name="T2" fmla="*/ 12 w 12"/>
                  <a:gd name="T3" fmla="*/ 13 h 15"/>
                  <a:gd name="T4" fmla="*/ 12 w 12"/>
                  <a:gd name="T5" fmla="*/ 15 h 15"/>
                  <a:gd name="T6" fmla="*/ 0 w 12"/>
                  <a:gd name="T7" fmla="*/ 14 h 15"/>
                  <a:gd name="T8" fmla="*/ 5 w 12"/>
                  <a:gd name="T9" fmla="*/ 0 h 15"/>
                </a:gdLst>
                <a:ahLst/>
                <a:cxnLst>
                  <a:cxn ang="0">
                    <a:pos x="T0" y="T1"/>
                  </a:cxn>
                  <a:cxn ang="0">
                    <a:pos x="T2" y="T3"/>
                  </a:cxn>
                  <a:cxn ang="0">
                    <a:pos x="T4" y="T5"/>
                  </a:cxn>
                  <a:cxn ang="0">
                    <a:pos x="T6" y="T7"/>
                  </a:cxn>
                  <a:cxn ang="0">
                    <a:pos x="T8" y="T9"/>
                  </a:cxn>
                </a:cxnLst>
                <a:rect l="0" t="0" r="r" b="b"/>
                <a:pathLst>
                  <a:path w="12" h="15">
                    <a:moveTo>
                      <a:pt x="5" y="0"/>
                    </a:moveTo>
                    <a:cubicBezTo>
                      <a:pt x="7" y="4"/>
                      <a:pt x="10" y="9"/>
                      <a:pt x="12" y="13"/>
                    </a:cubicBezTo>
                    <a:cubicBezTo>
                      <a:pt x="12" y="13"/>
                      <a:pt x="12" y="14"/>
                      <a:pt x="12" y="15"/>
                    </a:cubicBezTo>
                    <a:cubicBezTo>
                      <a:pt x="8" y="15"/>
                      <a:pt x="4" y="14"/>
                      <a:pt x="0" y="14"/>
                    </a:cubicBezTo>
                    <a:cubicBezTo>
                      <a:pt x="3" y="10"/>
                      <a:pt x="6" y="6"/>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45" name="Freeform 554">
                <a:extLst>
                  <a:ext uri="{FF2B5EF4-FFF2-40B4-BE49-F238E27FC236}">
                    <a16:creationId xmlns:a16="http://schemas.microsoft.com/office/drawing/2014/main" id="{159230CE-6451-9AFE-B80E-B0546C9B94A6}"/>
                  </a:ext>
                </a:extLst>
              </p:cNvPr>
              <p:cNvSpPr/>
              <p:nvPr/>
            </p:nvSpPr>
            <p:spPr bwMode="auto">
              <a:xfrm>
                <a:off x="5360" y="1532"/>
                <a:ext cx="18" cy="9"/>
              </a:xfrm>
              <a:custGeom>
                <a:avLst/>
                <a:gdLst>
                  <a:gd name="T0" fmla="*/ 16 w 16"/>
                  <a:gd name="T1" fmla="*/ 8 h 8"/>
                  <a:gd name="T2" fmla="*/ 0 w 16"/>
                  <a:gd name="T3" fmla="*/ 2 h 8"/>
                  <a:gd name="T4" fmla="*/ 16 w 16"/>
                  <a:gd name="T5" fmla="*/ 8 h 8"/>
                </a:gdLst>
                <a:ahLst/>
                <a:cxnLst>
                  <a:cxn ang="0">
                    <a:pos x="T0" y="T1"/>
                  </a:cxn>
                  <a:cxn ang="0">
                    <a:pos x="T2" y="T3"/>
                  </a:cxn>
                  <a:cxn ang="0">
                    <a:pos x="T4" y="T5"/>
                  </a:cxn>
                </a:cxnLst>
                <a:rect l="0" t="0" r="r" b="b"/>
                <a:pathLst>
                  <a:path w="16" h="8">
                    <a:moveTo>
                      <a:pt x="16" y="8"/>
                    </a:moveTo>
                    <a:cubicBezTo>
                      <a:pt x="8" y="8"/>
                      <a:pt x="4" y="5"/>
                      <a:pt x="0" y="2"/>
                    </a:cubicBezTo>
                    <a:cubicBezTo>
                      <a:pt x="6" y="0"/>
                      <a:pt x="10" y="3"/>
                      <a:pt x="16"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46" name="Freeform 555">
                <a:extLst>
                  <a:ext uri="{FF2B5EF4-FFF2-40B4-BE49-F238E27FC236}">
                    <a16:creationId xmlns:a16="http://schemas.microsoft.com/office/drawing/2014/main" id="{C3315830-D9EA-EBCC-302F-548DEA99F865}"/>
                  </a:ext>
                </a:extLst>
              </p:cNvPr>
              <p:cNvSpPr/>
              <p:nvPr/>
            </p:nvSpPr>
            <p:spPr bwMode="auto">
              <a:xfrm>
                <a:off x="5496" y="1657"/>
                <a:ext cx="11" cy="10"/>
              </a:xfrm>
              <a:custGeom>
                <a:avLst/>
                <a:gdLst>
                  <a:gd name="T0" fmla="*/ 0 w 9"/>
                  <a:gd name="T1" fmla="*/ 0 h 9"/>
                  <a:gd name="T2" fmla="*/ 9 w 9"/>
                  <a:gd name="T3" fmla="*/ 9 h 9"/>
                  <a:gd name="T4" fmla="*/ 0 w 9"/>
                  <a:gd name="T5" fmla="*/ 0 h 9"/>
                </a:gdLst>
                <a:ahLst/>
                <a:cxnLst>
                  <a:cxn ang="0">
                    <a:pos x="T0" y="T1"/>
                  </a:cxn>
                  <a:cxn ang="0">
                    <a:pos x="T2" y="T3"/>
                  </a:cxn>
                  <a:cxn ang="0">
                    <a:pos x="T4" y="T5"/>
                  </a:cxn>
                </a:cxnLst>
                <a:rect l="0" t="0" r="r" b="b"/>
                <a:pathLst>
                  <a:path w="9" h="9">
                    <a:moveTo>
                      <a:pt x="0" y="0"/>
                    </a:moveTo>
                    <a:cubicBezTo>
                      <a:pt x="5" y="1"/>
                      <a:pt x="8" y="3"/>
                      <a:pt x="9" y="9"/>
                    </a:cubicBezTo>
                    <a:cubicBezTo>
                      <a:pt x="3" y="8"/>
                      <a:pt x="1" y="6"/>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47" name="Freeform 556">
                <a:extLst>
                  <a:ext uri="{FF2B5EF4-FFF2-40B4-BE49-F238E27FC236}">
                    <a16:creationId xmlns:a16="http://schemas.microsoft.com/office/drawing/2014/main" id="{3FD0608B-F4B8-07A9-049A-D2677CB3983D}"/>
                  </a:ext>
                </a:extLst>
              </p:cNvPr>
              <p:cNvSpPr/>
              <p:nvPr/>
            </p:nvSpPr>
            <p:spPr bwMode="auto">
              <a:xfrm>
                <a:off x="5697" y="2592"/>
                <a:ext cx="9" cy="12"/>
              </a:xfrm>
              <a:custGeom>
                <a:avLst/>
                <a:gdLst>
                  <a:gd name="T0" fmla="*/ 1 w 8"/>
                  <a:gd name="T1" fmla="*/ 11 h 11"/>
                  <a:gd name="T2" fmla="*/ 8 w 8"/>
                  <a:gd name="T3" fmla="*/ 0 h 11"/>
                  <a:gd name="T4" fmla="*/ 1 w 8"/>
                  <a:gd name="T5" fmla="*/ 11 h 11"/>
                </a:gdLst>
                <a:ahLst/>
                <a:cxnLst>
                  <a:cxn ang="0">
                    <a:pos x="T0" y="T1"/>
                  </a:cxn>
                  <a:cxn ang="0">
                    <a:pos x="T2" y="T3"/>
                  </a:cxn>
                  <a:cxn ang="0">
                    <a:pos x="T4" y="T5"/>
                  </a:cxn>
                </a:cxnLst>
                <a:rect l="0" t="0" r="r" b="b"/>
                <a:pathLst>
                  <a:path w="8" h="11">
                    <a:moveTo>
                      <a:pt x="1" y="11"/>
                    </a:moveTo>
                    <a:cubicBezTo>
                      <a:pt x="2" y="7"/>
                      <a:pt x="0" y="2"/>
                      <a:pt x="8" y="0"/>
                    </a:cubicBezTo>
                    <a:cubicBezTo>
                      <a:pt x="8" y="5"/>
                      <a:pt x="6" y="9"/>
                      <a:pt x="1"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48" name="Freeform 557">
                <a:extLst>
                  <a:ext uri="{FF2B5EF4-FFF2-40B4-BE49-F238E27FC236}">
                    <a16:creationId xmlns:a16="http://schemas.microsoft.com/office/drawing/2014/main" id="{3BC9AA24-A806-3C3C-9A68-252F7D64DAE3}"/>
                  </a:ext>
                </a:extLst>
              </p:cNvPr>
              <p:cNvSpPr/>
              <p:nvPr/>
            </p:nvSpPr>
            <p:spPr bwMode="auto">
              <a:xfrm>
                <a:off x="5595" y="2460"/>
                <a:ext cx="16" cy="9"/>
              </a:xfrm>
              <a:custGeom>
                <a:avLst/>
                <a:gdLst>
                  <a:gd name="T0" fmla="*/ 0 w 14"/>
                  <a:gd name="T1" fmla="*/ 4 h 8"/>
                  <a:gd name="T2" fmla="*/ 14 w 14"/>
                  <a:gd name="T3" fmla="*/ 4 h 8"/>
                  <a:gd name="T4" fmla="*/ 0 w 14"/>
                  <a:gd name="T5" fmla="*/ 4 h 8"/>
                </a:gdLst>
                <a:ahLst/>
                <a:cxnLst>
                  <a:cxn ang="0">
                    <a:pos x="T0" y="T1"/>
                  </a:cxn>
                  <a:cxn ang="0">
                    <a:pos x="T2" y="T3"/>
                  </a:cxn>
                  <a:cxn ang="0">
                    <a:pos x="T4" y="T5"/>
                  </a:cxn>
                </a:cxnLst>
                <a:rect l="0" t="0" r="r" b="b"/>
                <a:pathLst>
                  <a:path w="14" h="8">
                    <a:moveTo>
                      <a:pt x="0" y="4"/>
                    </a:moveTo>
                    <a:cubicBezTo>
                      <a:pt x="4" y="0"/>
                      <a:pt x="8" y="1"/>
                      <a:pt x="14" y="4"/>
                    </a:cubicBezTo>
                    <a:cubicBezTo>
                      <a:pt x="8" y="8"/>
                      <a:pt x="4" y="3"/>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49" name="Freeform 558">
                <a:extLst>
                  <a:ext uri="{FF2B5EF4-FFF2-40B4-BE49-F238E27FC236}">
                    <a16:creationId xmlns:a16="http://schemas.microsoft.com/office/drawing/2014/main" id="{D850EA2A-18E3-CCEF-2346-148C6898BE26}"/>
                  </a:ext>
                </a:extLst>
              </p:cNvPr>
              <p:cNvSpPr/>
              <p:nvPr/>
            </p:nvSpPr>
            <p:spPr bwMode="auto">
              <a:xfrm>
                <a:off x="5526" y="2469"/>
                <a:ext cx="13" cy="9"/>
              </a:xfrm>
              <a:custGeom>
                <a:avLst/>
                <a:gdLst>
                  <a:gd name="T0" fmla="*/ 3 w 12"/>
                  <a:gd name="T1" fmla="*/ 8 h 8"/>
                  <a:gd name="T2" fmla="*/ 6 w 12"/>
                  <a:gd name="T3" fmla="*/ 2 h 8"/>
                  <a:gd name="T4" fmla="*/ 12 w 12"/>
                  <a:gd name="T5" fmla="*/ 6 h 8"/>
                  <a:gd name="T6" fmla="*/ 12 w 12"/>
                  <a:gd name="T7" fmla="*/ 6 h 8"/>
                  <a:gd name="T8" fmla="*/ 5 w 12"/>
                  <a:gd name="T9" fmla="*/ 8 h 8"/>
                  <a:gd name="T10" fmla="*/ 5 w 12"/>
                  <a:gd name="T11" fmla="*/ 8 h 8"/>
                  <a:gd name="T12" fmla="*/ 3 w 12"/>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2" h="8">
                    <a:moveTo>
                      <a:pt x="3" y="8"/>
                    </a:moveTo>
                    <a:cubicBezTo>
                      <a:pt x="0" y="4"/>
                      <a:pt x="3" y="3"/>
                      <a:pt x="6" y="2"/>
                    </a:cubicBezTo>
                    <a:cubicBezTo>
                      <a:pt x="10" y="0"/>
                      <a:pt x="12" y="2"/>
                      <a:pt x="12" y="6"/>
                    </a:cubicBezTo>
                    <a:cubicBezTo>
                      <a:pt x="12" y="6"/>
                      <a:pt x="12" y="6"/>
                      <a:pt x="12" y="6"/>
                    </a:cubicBezTo>
                    <a:cubicBezTo>
                      <a:pt x="10" y="6"/>
                      <a:pt x="7" y="5"/>
                      <a:pt x="5" y="8"/>
                    </a:cubicBezTo>
                    <a:cubicBezTo>
                      <a:pt x="5" y="8"/>
                      <a:pt x="5" y="8"/>
                      <a:pt x="5" y="8"/>
                    </a:cubicBezTo>
                    <a:cubicBezTo>
                      <a:pt x="4" y="8"/>
                      <a:pt x="3" y="8"/>
                      <a:pt x="3"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50" name="Freeform 559">
                <a:extLst>
                  <a:ext uri="{FF2B5EF4-FFF2-40B4-BE49-F238E27FC236}">
                    <a16:creationId xmlns:a16="http://schemas.microsoft.com/office/drawing/2014/main" id="{D2D13414-33EA-A7EE-E8F0-A4F2401162DD}"/>
                  </a:ext>
                </a:extLst>
              </p:cNvPr>
              <p:cNvSpPr/>
              <p:nvPr/>
            </p:nvSpPr>
            <p:spPr bwMode="auto">
              <a:xfrm>
                <a:off x="5521" y="2111"/>
                <a:ext cx="8" cy="14"/>
              </a:xfrm>
              <a:custGeom>
                <a:avLst/>
                <a:gdLst>
                  <a:gd name="T0" fmla="*/ 5 w 7"/>
                  <a:gd name="T1" fmla="*/ 0 h 12"/>
                  <a:gd name="T2" fmla="*/ 4 w 7"/>
                  <a:gd name="T3" fmla="*/ 12 h 12"/>
                  <a:gd name="T4" fmla="*/ 5 w 7"/>
                  <a:gd name="T5" fmla="*/ 0 h 12"/>
                </a:gdLst>
                <a:ahLst/>
                <a:cxnLst>
                  <a:cxn ang="0">
                    <a:pos x="T0" y="T1"/>
                  </a:cxn>
                  <a:cxn ang="0">
                    <a:pos x="T2" y="T3"/>
                  </a:cxn>
                  <a:cxn ang="0">
                    <a:pos x="T4" y="T5"/>
                  </a:cxn>
                </a:cxnLst>
                <a:rect l="0" t="0" r="r" b="b"/>
                <a:pathLst>
                  <a:path w="7" h="12">
                    <a:moveTo>
                      <a:pt x="5" y="0"/>
                    </a:moveTo>
                    <a:cubicBezTo>
                      <a:pt x="7" y="4"/>
                      <a:pt x="7" y="8"/>
                      <a:pt x="4" y="12"/>
                    </a:cubicBezTo>
                    <a:cubicBezTo>
                      <a:pt x="0" y="6"/>
                      <a:pt x="5" y="4"/>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51" name="Freeform 560">
                <a:extLst>
                  <a:ext uri="{FF2B5EF4-FFF2-40B4-BE49-F238E27FC236}">
                    <a16:creationId xmlns:a16="http://schemas.microsoft.com/office/drawing/2014/main" id="{7E1F3879-434D-1579-8A18-49D5AAE35BA4}"/>
                  </a:ext>
                </a:extLst>
              </p:cNvPr>
              <p:cNvSpPr/>
              <p:nvPr/>
            </p:nvSpPr>
            <p:spPr bwMode="auto">
              <a:xfrm>
                <a:off x="5512" y="1651"/>
                <a:ext cx="7" cy="10"/>
              </a:xfrm>
              <a:custGeom>
                <a:avLst/>
                <a:gdLst>
                  <a:gd name="T0" fmla="*/ 0 w 6"/>
                  <a:gd name="T1" fmla="*/ 0 h 9"/>
                  <a:gd name="T2" fmla="*/ 6 w 6"/>
                  <a:gd name="T3" fmla="*/ 9 h 9"/>
                  <a:gd name="T4" fmla="*/ 0 w 6"/>
                  <a:gd name="T5" fmla="*/ 0 h 9"/>
                </a:gdLst>
                <a:ahLst/>
                <a:cxnLst>
                  <a:cxn ang="0">
                    <a:pos x="T0" y="T1"/>
                  </a:cxn>
                  <a:cxn ang="0">
                    <a:pos x="T2" y="T3"/>
                  </a:cxn>
                  <a:cxn ang="0">
                    <a:pos x="T4" y="T5"/>
                  </a:cxn>
                </a:cxnLst>
                <a:rect l="0" t="0" r="r" b="b"/>
                <a:pathLst>
                  <a:path w="6" h="9">
                    <a:moveTo>
                      <a:pt x="0" y="0"/>
                    </a:moveTo>
                    <a:cubicBezTo>
                      <a:pt x="3" y="2"/>
                      <a:pt x="6" y="3"/>
                      <a:pt x="6" y="9"/>
                    </a:cubicBezTo>
                    <a:cubicBezTo>
                      <a:pt x="0" y="8"/>
                      <a:pt x="0" y="4"/>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52" name="Freeform 561">
                <a:extLst>
                  <a:ext uri="{FF2B5EF4-FFF2-40B4-BE49-F238E27FC236}">
                    <a16:creationId xmlns:a16="http://schemas.microsoft.com/office/drawing/2014/main" id="{0D3C9455-85D7-D0A2-9999-95867CE1EBC6}"/>
                  </a:ext>
                </a:extLst>
              </p:cNvPr>
              <p:cNvSpPr/>
              <p:nvPr/>
            </p:nvSpPr>
            <p:spPr bwMode="auto">
              <a:xfrm>
                <a:off x="5455" y="1569"/>
                <a:ext cx="8" cy="8"/>
              </a:xfrm>
              <a:custGeom>
                <a:avLst/>
                <a:gdLst>
                  <a:gd name="T0" fmla="*/ 7 w 7"/>
                  <a:gd name="T1" fmla="*/ 7 h 7"/>
                  <a:gd name="T2" fmla="*/ 0 w 7"/>
                  <a:gd name="T3" fmla="*/ 3 h 7"/>
                  <a:gd name="T4" fmla="*/ 2 w 7"/>
                  <a:gd name="T5" fmla="*/ 0 h 7"/>
                  <a:gd name="T6" fmla="*/ 7 w 7"/>
                  <a:gd name="T7" fmla="*/ 7 h 7"/>
                </a:gdLst>
                <a:ahLst/>
                <a:cxnLst>
                  <a:cxn ang="0">
                    <a:pos x="T0" y="T1"/>
                  </a:cxn>
                  <a:cxn ang="0">
                    <a:pos x="T2" y="T3"/>
                  </a:cxn>
                  <a:cxn ang="0">
                    <a:pos x="T4" y="T5"/>
                  </a:cxn>
                  <a:cxn ang="0">
                    <a:pos x="T6" y="T7"/>
                  </a:cxn>
                </a:cxnLst>
                <a:rect l="0" t="0" r="r" b="b"/>
                <a:pathLst>
                  <a:path w="7" h="7">
                    <a:moveTo>
                      <a:pt x="7" y="7"/>
                    </a:moveTo>
                    <a:cubicBezTo>
                      <a:pt x="4" y="6"/>
                      <a:pt x="1" y="6"/>
                      <a:pt x="0" y="3"/>
                    </a:cubicBezTo>
                    <a:cubicBezTo>
                      <a:pt x="0" y="1"/>
                      <a:pt x="1" y="0"/>
                      <a:pt x="2" y="0"/>
                    </a:cubicBezTo>
                    <a:cubicBezTo>
                      <a:pt x="6" y="1"/>
                      <a:pt x="6" y="4"/>
                      <a:pt x="7"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53" name="Freeform 562">
                <a:extLst>
                  <a:ext uri="{FF2B5EF4-FFF2-40B4-BE49-F238E27FC236}">
                    <a16:creationId xmlns:a16="http://schemas.microsoft.com/office/drawing/2014/main" id="{14DA0186-F5BD-3F3B-F26B-A63D8655A050}"/>
                  </a:ext>
                </a:extLst>
              </p:cNvPr>
              <p:cNvSpPr/>
              <p:nvPr/>
            </p:nvSpPr>
            <p:spPr bwMode="auto">
              <a:xfrm>
                <a:off x="5507" y="2169"/>
                <a:ext cx="7" cy="9"/>
              </a:xfrm>
              <a:custGeom>
                <a:avLst/>
                <a:gdLst>
                  <a:gd name="T0" fmla="*/ 0 w 7"/>
                  <a:gd name="T1" fmla="*/ 4 h 8"/>
                  <a:gd name="T2" fmla="*/ 0 w 7"/>
                  <a:gd name="T3" fmla="*/ 3 h 8"/>
                  <a:gd name="T4" fmla="*/ 6 w 7"/>
                  <a:gd name="T5" fmla="*/ 2 h 8"/>
                  <a:gd name="T6" fmla="*/ 6 w 7"/>
                  <a:gd name="T7" fmla="*/ 5 h 8"/>
                  <a:gd name="T8" fmla="*/ 0 w 7"/>
                  <a:gd name="T9" fmla="*/ 4 h 8"/>
                </a:gdLst>
                <a:ahLst/>
                <a:cxnLst>
                  <a:cxn ang="0">
                    <a:pos x="T0" y="T1"/>
                  </a:cxn>
                  <a:cxn ang="0">
                    <a:pos x="T2" y="T3"/>
                  </a:cxn>
                  <a:cxn ang="0">
                    <a:pos x="T4" y="T5"/>
                  </a:cxn>
                  <a:cxn ang="0">
                    <a:pos x="T6" y="T7"/>
                  </a:cxn>
                  <a:cxn ang="0">
                    <a:pos x="T8" y="T9"/>
                  </a:cxn>
                </a:cxnLst>
                <a:rect l="0" t="0" r="r" b="b"/>
                <a:pathLst>
                  <a:path w="7" h="8">
                    <a:moveTo>
                      <a:pt x="0" y="4"/>
                    </a:moveTo>
                    <a:cubicBezTo>
                      <a:pt x="0" y="4"/>
                      <a:pt x="0" y="3"/>
                      <a:pt x="0" y="3"/>
                    </a:cubicBezTo>
                    <a:cubicBezTo>
                      <a:pt x="1" y="0"/>
                      <a:pt x="3" y="0"/>
                      <a:pt x="6" y="2"/>
                    </a:cubicBezTo>
                    <a:cubicBezTo>
                      <a:pt x="6" y="3"/>
                      <a:pt x="7" y="5"/>
                      <a:pt x="6" y="5"/>
                    </a:cubicBezTo>
                    <a:cubicBezTo>
                      <a:pt x="4" y="8"/>
                      <a:pt x="2" y="5"/>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54" name="Freeform 563">
                <a:extLst>
                  <a:ext uri="{FF2B5EF4-FFF2-40B4-BE49-F238E27FC236}">
                    <a16:creationId xmlns:a16="http://schemas.microsoft.com/office/drawing/2014/main" id="{7B462726-74B3-CFE3-1960-D017E1176C09}"/>
                  </a:ext>
                </a:extLst>
              </p:cNvPr>
              <p:cNvSpPr/>
              <p:nvPr/>
            </p:nvSpPr>
            <p:spPr bwMode="auto">
              <a:xfrm>
                <a:off x="5485" y="1649"/>
                <a:ext cx="8" cy="7"/>
              </a:xfrm>
              <a:custGeom>
                <a:avLst/>
                <a:gdLst>
                  <a:gd name="T0" fmla="*/ 5 w 7"/>
                  <a:gd name="T1" fmla="*/ 0 h 6"/>
                  <a:gd name="T2" fmla="*/ 6 w 7"/>
                  <a:gd name="T3" fmla="*/ 3 h 6"/>
                  <a:gd name="T4" fmla="*/ 4 w 7"/>
                  <a:gd name="T5" fmla="*/ 6 h 6"/>
                  <a:gd name="T6" fmla="*/ 1 w 7"/>
                  <a:gd name="T7" fmla="*/ 3 h 6"/>
                  <a:gd name="T8" fmla="*/ 5 w 7"/>
                  <a:gd name="T9" fmla="*/ 0 h 6"/>
                </a:gdLst>
                <a:ahLst/>
                <a:cxnLst>
                  <a:cxn ang="0">
                    <a:pos x="T0" y="T1"/>
                  </a:cxn>
                  <a:cxn ang="0">
                    <a:pos x="T2" y="T3"/>
                  </a:cxn>
                  <a:cxn ang="0">
                    <a:pos x="T4" y="T5"/>
                  </a:cxn>
                  <a:cxn ang="0">
                    <a:pos x="T6" y="T7"/>
                  </a:cxn>
                  <a:cxn ang="0">
                    <a:pos x="T8" y="T9"/>
                  </a:cxn>
                </a:cxnLst>
                <a:rect l="0" t="0" r="r" b="b"/>
                <a:pathLst>
                  <a:path w="7" h="6">
                    <a:moveTo>
                      <a:pt x="5" y="0"/>
                    </a:moveTo>
                    <a:cubicBezTo>
                      <a:pt x="5" y="0"/>
                      <a:pt x="6" y="2"/>
                      <a:pt x="6" y="3"/>
                    </a:cubicBezTo>
                    <a:cubicBezTo>
                      <a:pt x="7" y="5"/>
                      <a:pt x="6" y="6"/>
                      <a:pt x="4" y="6"/>
                    </a:cubicBezTo>
                    <a:cubicBezTo>
                      <a:pt x="3" y="5"/>
                      <a:pt x="1" y="4"/>
                      <a:pt x="1" y="3"/>
                    </a:cubicBezTo>
                    <a:cubicBezTo>
                      <a:pt x="0" y="1"/>
                      <a:pt x="1" y="1"/>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55" name="Freeform 564">
                <a:extLst>
                  <a:ext uri="{FF2B5EF4-FFF2-40B4-BE49-F238E27FC236}">
                    <a16:creationId xmlns:a16="http://schemas.microsoft.com/office/drawing/2014/main" id="{C8A75470-876F-229F-559B-10984C7DE551}"/>
                  </a:ext>
                </a:extLst>
              </p:cNvPr>
              <p:cNvSpPr/>
              <p:nvPr/>
            </p:nvSpPr>
            <p:spPr bwMode="auto">
              <a:xfrm>
                <a:off x="5718" y="2569"/>
                <a:ext cx="8" cy="11"/>
              </a:xfrm>
              <a:custGeom>
                <a:avLst/>
                <a:gdLst>
                  <a:gd name="T0" fmla="*/ 0 w 7"/>
                  <a:gd name="T1" fmla="*/ 10 h 10"/>
                  <a:gd name="T2" fmla="*/ 5 w 7"/>
                  <a:gd name="T3" fmla="*/ 0 h 10"/>
                  <a:gd name="T4" fmla="*/ 5 w 7"/>
                  <a:gd name="T5" fmla="*/ 0 h 10"/>
                  <a:gd name="T6" fmla="*/ 0 w 7"/>
                  <a:gd name="T7" fmla="*/ 10 h 10"/>
                </a:gdLst>
                <a:ahLst/>
                <a:cxnLst>
                  <a:cxn ang="0">
                    <a:pos x="T0" y="T1"/>
                  </a:cxn>
                  <a:cxn ang="0">
                    <a:pos x="T2" y="T3"/>
                  </a:cxn>
                  <a:cxn ang="0">
                    <a:pos x="T4" y="T5"/>
                  </a:cxn>
                  <a:cxn ang="0">
                    <a:pos x="T6" y="T7"/>
                  </a:cxn>
                </a:cxnLst>
                <a:rect l="0" t="0" r="r" b="b"/>
                <a:pathLst>
                  <a:path w="7" h="10">
                    <a:moveTo>
                      <a:pt x="0" y="10"/>
                    </a:moveTo>
                    <a:cubicBezTo>
                      <a:pt x="1" y="6"/>
                      <a:pt x="2" y="2"/>
                      <a:pt x="5" y="0"/>
                    </a:cubicBezTo>
                    <a:cubicBezTo>
                      <a:pt x="5" y="0"/>
                      <a:pt x="5" y="0"/>
                      <a:pt x="5" y="0"/>
                    </a:cubicBezTo>
                    <a:cubicBezTo>
                      <a:pt x="5" y="4"/>
                      <a:pt x="7" y="9"/>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56" name="Freeform 565">
                <a:extLst>
                  <a:ext uri="{FF2B5EF4-FFF2-40B4-BE49-F238E27FC236}">
                    <a16:creationId xmlns:a16="http://schemas.microsoft.com/office/drawing/2014/main" id="{592E6D5B-0716-47FB-4700-002BECBCFB2C}"/>
                  </a:ext>
                </a:extLst>
              </p:cNvPr>
              <p:cNvSpPr/>
              <p:nvPr/>
            </p:nvSpPr>
            <p:spPr bwMode="auto">
              <a:xfrm>
                <a:off x="5492" y="2679"/>
                <a:ext cx="4" cy="14"/>
              </a:xfrm>
              <a:custGeom>
                <a:avLst/>
                <a:gdLst>
                  <a:gd name="T0" fmla="*/ 3 w 4"/>
                  <a:gd name="T1" fmla="*/ 0 h 12"/>
                  <a:gd name="T2" fmla="*/ 2 w 4"/>
                  <a:gd name="T3" fmla="*/ 12 h 12"/>
                  <a:gd name="T4" fmla="*/ 3 w 4"/>
                  <a:gd name="T5" fmla="*/ 0 h 12"/>
                </a:gdLst>
                <a:ahLst/>
                <a:cxnLst>
                  <a:cxn ang="0">
                    <a:pos x="T0" y="T1"/>
                  </a:cxn>
                  <a:cxn ang="0">
                    <a:pos x="T2" y="T3"/>
                  </a:cxn>
                  <a:cxn ang="0">
                    <a:pos x="T4" y="T5"/>
                  </a:cxn>
                </a:cxnLst>
                <a:rect l="0" t="0" r="r" b="b"/>
                <a:pathLst>
                  <a:path w="4" h="12">
                    <a:moveTo>
                      <a:pt x="3" y="0"/>
                    </a:moveTo>
                    <a:cubicBezTo>
                      <a:pt x="3" y="4"/>
                      <a:pt x="4" y="8"/>
                      <a:pt x="2" y="12"/>
                    </a:cubicBezTo>
                    <a:cubicBezTo>
                      <a:pt x="1" y="8"/>
                      <a:pt x="0" y="4"/>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57" name="Freeform 566">
                <a:extLst>
                  <a:ext uri="{FF2B5EF4-FFF2-40B4-BE49-F238E27FC236}">
                    <a16:creationId xmlns:a16="http://schemas.microsoft.com/office/drawing/2014/main" id="{F3A78D69-673F-8F60-9ED2-DCACEDD4D9F1}"/>
                  </a:ext>
                </a:extLst>
              </p:cNvPr>
              <p:cNvSpPr/>
              <p:nvPr/>
            </p:nvSpPr>
            <p:spPr bwMode="auto">
              <a:xfrm>
                <a:off x="5679" y="2492"/>
                <a:ext cx="5" cy="9"/>
              </a:xfrm>
              <a:custGeom>
                <a:avLst/>
                <a:gdLst>
                  <a:gd name="T0" fmla="*/ 2 w 4"/>
                  <a:gd name="T1" fmla="*/ 0 h 8"/>
                  <a:gd name="T2" fmla="*/ 2 w 4"/>
                  <a:gd name="T3" fmla="*/ 8 h 8"/>
                  <a:gd name="T4" fmla="*/ 2 w 4"/>
                  <a:gd name="T5" fmla="*/ 0 h 8"/>
                </a:gdLst>
                <a:ahLst/>
                <a:cxnLst>
                  <a:cxn ang="0">
                    <a:pos x="T0" y="T1"/>
                  </a:cxn>
                  <a:cxn ang="0">
                    <a:pos x="T2" y="T3"/>
                  </a:cxn>
                  <a:cxn ang="0">
                    <a:pos x="T4" y="T5"/>
                  </a:cxn>
                </a:cxnLst>
                <a:rect l="0" t="0" r="r" b="b"/>
                <a:pathLst>
                  <a:path w="4" h="8">
                    <a:moveTo>
                      <a:pt x="2" y="0"/>
                    </a:moveTo>
                    <a:cubicBezTo>
                      <a:pt x="4" y="2"/>
                      <a:pt x="3" y="5"/>
                      <a:pt x="2" y="8"/>
                    </a:cubicBezTo>
                    <a:cubicBezTo>
                      <a:pt x="0" y="5"/>
                      <a:pt x="0" y="3"/>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58" name="Freeform 567">
                <a:extLst>
                  <a:ext uri="{FF2B5EF4-FFF2-40B4-BE49-F238E27FC236}">
                    <a16:creationId xmlns:a16="http://schemas.microsoft.com/office/drawing/2014/main" id="{18C5C1E3-5491-FE10-5CBB-6823FCC3DBA4}"/>
                  </a:ext>
                </a:extLst>
              </p:cNvPr>
              <p:cNvSpPr/>
              <p:nvPr/>
            </p:nvSpPr>
            <p:spPr bwMode="auto">
              <a:xfrm>
                <a:off x="5494" y="2093"/>
                <a:ext cx="5" cy="5"/>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0" y="4"/>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59" name="Freeform 568">
                <a:extLst>
                  <a:ext uri="{FF2B5EF4-FFF2-40B4-BE49-F238E27FC236}">
                    <a16:creationId xmlns:a16="http://schemas.microsoft.com/office/drawing/2014/main" id="{E1C1719E-DC33-77CF-C24D-4F103AF64354}"/>
                  </a:ext>
                </a:extLst>
              </p:cNvPr>
              <p:cNvSpPr/>
              <p:nvPr/>
            </p:nvSpPr>
            <p:spPr bwMode="auto">
              <a:xfrm>
                <a:off x="5450" y="2077"/>
                <a:ext cx="3" cy="2"/>
              </a:xfrm>
              <a:custGeom>
                <a:avLst/>
                <a:gdLst>
                  <a:gd name="T0" fmla="*/ 1 w 3"/>
                  <a:gd name="T1" fmla="*/ 0 h 2"/>
                  <a:gd name="T2" fmla="*/ 3 w 3"/>
                  <a:gd name="T3" fmla="*/ 1 h 2"/>
                  <a:gd name="T4" fmla="*/ 2 w 3"/>
                  <a:gd name="T5" fmla="*/ 2 h 2"/>
                  <a:gd name="T6" fmla="*/ 0 w 3"/>
                  <a:gd name="T7" fmla="*/ 2 h 2"/>
                  <a:gd name="T8" fmla="*/ 1 w 3"/>
                  <a:gd name="T9" fmla="*/ 0 h 2"/>
                </a:gdLst>
                <a:ahLst/>
                <a:cxnLst>
                  <a:cxn ang="0">
                    <a:pos x="T0" y="T1"/>
                  </a:cxn>
                  <a:cxn ang="0">
                    <a:pos x="T2" y="T3"/>
                  </a:cxn>
                  <a:cxn ang="0">
                    <a:pos x="T4" y="T5"/>
                  </a:cxn>
                  <a:cxn ang="0">
                    <a:pos x="T6" y="T7"/>
                  </a:cxn>
                  <a:cxn ang="0">
                    <a:pos x="T8" y="T9"/>
                  </a:cxn>
                </a:cxnLst>
                <a:rect l="0" t="0" r="r" b="b"/>
                <a:pathLst>
                  <a:path w="3" h="2">
                    <a:moveTo>
                      <a:pt x="1" y="0"/>
                    </a:moveTo>
                    <a:cubicBezTo>
                      <a:pt x="2" y="0"/>
                      <a:pt x="3" y="0"/>
                      <a:pt x="3" y="1"/>
                    </a:cubicBezTo>
                    <a:cubicBezTo>
                      <a:pt x="3" y="1"/>
                      <a:pt x="3" y="2"/>
                      <a:pt x="2" y="2"/>
                    </a:cubicBezTo>
                    <a:cubicBezTo>
                      <a:pt x="2" y="2"/>
                      <a:pt x="1" y="2"/>
                      <a:pt x="0" y="2"/>
                    </a:cubicBezTo>
                    <a:cubicBezTo>
                      <a:pt x="0" y="1"/>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60" name="Freeform 569">
                <a:extLst>
                  <a:ext uri="{FF2B5EF4-FFF2-40B4-BE49-F238E27FC236}">
                    <a16:creationId xmlns:a16="http://schemas.microsoft.com/office/drawing/2014/main" id="{7C67CEEB-A8E2-87E0-6004-2F4F20ACF7CF}"/>
                  </a:ext>
                </a:extLst>
              </p:cNvPr>
              <p:cNvSpPr/>
              <p:nvPr/>
            </p:nvSpPr>
            <p:spPr bwMode="auto">
              <a:xfrm>
                <a:off x="5513" y="1707"/>
                <a:ext cx="6" cy="4"/>
              </a:xfrm>
              <a:custGeom>
                <a:avLst/>
                <a:gdLst>
                  <a:gd name="T0" fmla="*/ 0 w 5"/>
                  <a:gd name="T1" fmla="*/ 3 h 4"/>
                  <a:gd name="T2" fmla="*/ 1 w 5"/>
                  <a:gd name="T3" fmla="*/ 0 h 4"/>
                  <a:gd name="T4" fmla="*/ 4 w 5"/>
                  <a:gd name="T5" fmla="*/ 2 h 4"/>
                  <a:gd name="T6" fmla="*/ 3 w 5"/>
                  <a:gd name="T7" fmla="*/ 4 h 4"/>
                  <a:gd name="T8" fmla="*/ 0 w 5"/>
                  <a:gd name="T9" fmla="*/ 3 h 4"/>
                </a:gdLst>
                <a:ahLst/>
                <a:cxnLst>
                  <a:cxn ang="0">
                    <a:pos x="T0" y="T1"/>
                  </a:cxn>
                  <a:cxn ang="0">
                    <a:pos x="T2" y="T3"/>
                  </a:cxn>
                  <a:cxn ang="0">
                    <a:pos x="T4" y="T5"/>
                  </a:cxn>
                  <a:cxn ang="0">
                    <a:pos x="T6" y="T7"/>
                  </a:cxn>
                  <a:cxn ang="0">
                    <a:pos x="T8" y="T9"/>
                  </a:cxn>
                </a:cxnLst>
                <a:rect l="0" t="0" r="r" b="b"/>
                <a:pathLst>
                  <a:path w="5" h="4">
                    <a:moveTo>
                      <a:pt x="0" y="3"/>
                    </a:moveTo>
                    <a:cubicBezTo>
                      <a:pt x="0" y="2"/>
                      <a:pt x="1" y="1"/>
                      <a:pt x="1" y="0"/>
                    </a:cubicBezTo>
                    <a:cubicBezTo>
                      <a:pt x="2" y="1"/>
                      <a:pt x="3" y="1"/>
                      <a:pt x="4" y="2"/>
                    </a:cubicBezTo>
                    <a:cubicBezTo>
                      <a:pt x="3" y="3"/>
                      <a:pt x="5" y="4"/>
                      <a:pt x="3" y="4"/>
                    </a:cubicBezTo>
                    <a:cubicBezTo>
                      <a:pt x="2" y="4"/>
                      <a:pt x="1" y="3"/>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61" name="Freeform 570">
                <a:extLst>
                  <a:ext uri="{FF2B5EF4-FFF2-40B4-BE49-F238E27FC236}">
                    <a16:creationId xmlns:a16="http://schemas.microsoft.com/office/drawing/2014/main" id="{A8D20226-F924-5B4F-6E40-4599520684FF}"/>
                  </a:ext>
                </a:extLst>
              </p:cNvPr>
              <p:cNvSpPr/>
              <p:nvPr/>
            </p:nvSpPr>
            <p:spPr bwMode="auto">
              <a:xfrm>
                <a:off x="5420" y="1600"/>
                <a:ext cx="4"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1" y="0"/>
                      <a:pt x="2" y="0"/>
                      <a:pt x="3" y="1"/>
                    </a:cubicBezTo>
                    <a:cubicBezTo>
                      <a:pt x="3" y="1"/>
                      <a:pt x="2" y="3"/>
                      <a:pt x="2" y="3"/>
                    </a:cubicBezTo>
                    <a:cubicBezTo>
                      <a:pt x="1" y="3"/>
                      <a:pt x="0" y="2"/>
                      <a:pt x="0" y="2"/>
                    </a:cubicBezTo>
                    <a:cubicBezTo>
                      <a:pt x="0" y="1"/>
                      <a:pt x="0"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62" name="Freeform 571">
                <a:extLst>
                  <a:ext uri="{FF2B5EF4-FFF2-40B4-BE49-F238E27FC236}">
                    <a16:creationId xmlns:a16="http://schemas.microsoft.com/office/drawing/2014/main" id="{52775EAF-703B-6BF4-CBA9-A8509EFBF207}"/>
                  </a:ext>
                </a:extLst>
              </p:cNvPr>
              <p:cNvSpPr/>
              <p:nvPr/>
            </p:nvSpPr>
            <p:spPr bwMode="auto">
              <a:xfrm>
                <a:off x="5449" y="1585"/>
                <a:ext cx="5" cy="6"/>
              </a:xfrm>
              <a:custGeom>
                <a:avLst/>
                <a:gdLst>
                  <a:gd name="T0" fmla="*/ 5 w 5"/>
                  <a:gd name="T1" fmla="*/ 5 h 5"/>
                  <a:gd name="T2" fmla="*/ 0 w 5"/>
                  <a:gd name="T3" fmla="*/ 0 h 5"/>
                  <a:gd name="T4" fmla="*/ 1 w 5"/>
                  <a:gd name="T5" fmla="*/ 0 h 5"/>
                  <a:gd name="T6" fmla="*/ 5 w 5"/>
                  <a:gd name="T7" fmla="*/ 5 h 5"/>
                  <a:gd name="T8" fmla="*/ 5 w 5"/>
                  <a:gd name="T9" fmla="*/ 5 h 5"/>
                </a:gdLst>
                <a:ahLst/>
                <a:cxnLst>
                  <a:cxn ang="0">
                    <a:pos x="T0" y="T1"/>
                  </a:cxn>
                  <a:cxn ang="0">
                    <a:pos x="T2" y="T3"/>
                  </a:cxn>
                  <a:cxn ang="0">
                    <a:pos x="T4" y="T5"/>
                  </a:cxn>
                  <a:cxn ang="0">
                    <a:pos x="T6" y="T7"/>
                  </a:cxn>
                  <a:cxn ang="0">
                    <a:pos x="T8" y="T9"/>
                  </a:cxn>
                </a:cxnLst>
                <a:rect l="0" t="0" r="r" b="b"/>
                <a:pathLst>
                  <a:path w="5" h="5">
                    <a:moveTo>
                      <a:pt x="5" y="5"/>
                    </a:moveTo>
                    <a:cubicBezTo>
                      <a:pt x="2" y="5"/>
                      <a:pt x="1" y="3"/>
                      <a:pt x="0" y="0"/>
                    </a:cubicBezTo>
                    <a:cubicBezTo>
                      <a:pt x="0" y="0"/>
                      <a:pt x="1" y="0"/>
                      <a:pt x="1" y="0"/>
                    </a:cubicBezTo>
                    <a:cubicBezTo>
                      <a:pt x="4" y="0"/>
                      <a:pt x="5" y="2"/>
                      <a:pt x="5" y="5"/>
                    </a:cubicBezTo>
                    <a:cubicBezTo>
                      <a:pt x="5" y="5"/>
                      <a:pt x="5" y="5"/>
                      <a:pt x="5"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63" name="Freeform 572">
                <a:extLst>
                  <a:ext uri="{FF2B5EF4-FFF2-40B4-BE49-F238E27FC236}">
                    <a16:creationId xmlns:a16="http://schemas.microsoft.com/office/drawing/2014/main" id="{19C7D39F-542F-1B29-777B-BA58136EB347}"/>
                  </a:ext>
                </a:extLst>
              </p:cNvPr>
              <p:cNvSpPr/>
              <p:nvPr/>
            </p:nvSpPr>
            <p:spPr bwMode="auto">
              <a:xfrm>
                <a:off x="5714" y="2580"/>
                <a:ext cx="4" cy="4"/>
              </a:xfrm>
              <a:custGeom>
                <a:avLst/>
                <a:gdLst>
                  <a:gd name="T0" fmla="*/ 3 w 3"/>
                  <a:gd name="T1" fmla="*/ 0 h 3"/>
                  <a:gd name="T2" fmla="*/ 1 w 3"/>
                  <a:gd name="T3" fmla="*/ 3 h 3"/>
                  <a:gd name="T4" fmla="*/ 0 w 3"/>
                  <a:gd name="T5" fmla="*/ 2 h 3"/>
                  <a:gd name="T6" fmla="*/ 3 w 3"/>
                  <a:gd name="T7" fmla="*/ 0 h 3"/>
                </a:gdLst>
                <a:ahLst/>
                <a:cxnLst>
                  <a:cxn ang="0">
                    <a:pos x="T0" y="T1"/>
                  </a:cxn>
                  <a:cxn ang="0">
                    <a:pos x="T2" y="T3"/>
                  </a:cxn>
                  <a:cxn ang="0">
                    <a:pos x="T4" y="T5"/>
                  </a:cxn>
                  <a:cxn ang="0">
                    <a:pos x="T6" y="T7"/>
                  </a:cxn>
                </a:cxnLst>
                <a:rect l="0" t="0" r="r" b="b"/>
                <a:pathLst>
                  <a:path w="3" h="3">
                    <a:moveTo>
                      <a:pt x="3" y="0"/>
                    </a:moveTo>
                    <a:cubicBezTo>
                      <a:pt x="3" y="1"/>
                      <a:pt x="3" y="3"/>
                      <a:pt x="1" y="3"/>
                    </a:cubicBezTo>
                    <a:cubicBezTo>
                      <a:pt x="0" y="3"/>
                      <a:pt x="0" y="3"/>
                      <a:pt x="0" y="2"/>
                    </a:cubicBezTo>
                    <a:cubicBezTo>
                      <a:pt x="0" y="0"/>
                      <a:pt x="2" y="0"/>
                      <a:pt x="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64" name="Freeform 573">
                <a:extLst>
                  <a:ext uri="{FF2B5EF4-FFF2-40B4-BE49-F238E27FC236}">
                    <a16:creationId xmlns:a16="http://schemas.microsoft.com/office/drawing/2014/main" id="{88EBCF53-3AED-B509-C0C5-872E55F48802}"/>
                  </a:ext>
                </a:extLst>
              </p:cNvPr>
              <p:cNvSpPr/>
              <p:nvPr/>
            </p:nvSpPr>
            <p:spPr bwMode="auto">
              <a:xfrm>
                <a:off x="5557" y="1725"/>
                <a:ext cx="2" cy="5"/>
              </a:xfrm>
              <a:custGeom>
                <a:avLst/>
                <a:gdLst>
                  <a:gd name="T0" fmla="*/ 2 w 2"/>
                  <a:gd name="T1" fmla="*/ 5 h 5"/>
                  <a:gd name="T2" fmla="*/ 0 w 2"/>
                  <a:gd name="T3" fmla="*/ 0 h 5"/>
                  <a:gd name="T4" fmla="*/ 1 w 2"/>
                  <a:gd name="T5" fmla="*/ 0 h 5"/>
                  <a:gd name="T6" fmla="*/ 2 w 2"/>
                  <a:gd name="T7" fmla="*/ 5 h 5"/>
                </a:gdLst>
                <a:ahLst/>
                <a:cxnLst>
                  <a:cxn ang="0">
                    <a:pos x="T0" y="T1"/>
                  </a:cxn>
                  <a:cxn ang="0">
                    <a:pos x="T2" y="T3"/>
                  </a:cxn>
                  <a:cxn ang="0">
                    <a:pos x="T4" y="T5"/>
                  </a:cxn>
                  <a:cxn ang="0">
                    <a:pos x="T6" y="T7"/>
                  </a:cxn>
                </a:cxnLst>
                <a:rect l="0" t="0" r="r" b="b"/>
                <a:pathLst>
                  <a:path w="2" h="5">
                    <a:moveTo>
                      <a:pt x="2" y="5"/>
                    </a:moveTo>
                    <a:cubicBezTo>
                      <a:pt x="0" y="4"/>
                      <a:pt x="0" y="2"/>
                      <a:pt x="0" y="0"/>
                    </a:cubicBezTo>
                    <a:cubicBezTo>
                      <a:pt x="0" y="0"/>
                      <a:pt x="1" y="0"/>
                      <a:pt x="1" y="0"/>
                    </a:cubicBezTo>
                    <a:cubicBezTo>
                      <a:pt x="2" y="2"/>
                      <a:pt x="2" y="3"/>
                      <a:pt x="2"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65" name="Freeform 574">
                <a:extLst>
                  <a:ext uri="{FF2B5EF4-FFF2-40B4-BE49-F238E27FC236}">
                    <a16:creationId xmlns:a16="http://schemas.microsoft.com/office/drawing/2014/main" id="{EE8E5396-D822-DC3B-FBE2-39C1E3F8C907}"/>
                  </a:ext>
                </a:extLst>
              </p:cNvPr>
              <p:cNvSpPr/>
              <p:nvPr/>
            </p:nvSpPr>
            <p:spPr bwMode="auto">
              <a:xfrm>
                <a:off x="5658" y="2481"/>
                <a:ext cx="3" cy="5"/>
              </a:xfrm>
              <a:custGeom>
                <a:avLst/>
                <a:gdLst>
                  <a:gd name="T0" fmla="*/ 3 w 3"/>
                  <a:gd name="T1" fmla="*/ 5 h 5"/>
                  <a:gd name="T2" fmla="*/ 1 w 3"/>
                  <a:gd name="T3" fmla="*/ 1 h 5"/>
                  <a:gd name="T4" fmla="*/ 2 w 3"/>
                  <a:gd name="T5" fmla="*/ 0 h 5"/>
                  <a:gd name="T6" fmla="*/ 3 w 3"/>
                  <a:gd name="T7" fmla="*/ 5 h 5"/>
                </a:gdLst>
                <a:ahLst/>
                <a:cxnLst>
                  <a:cxn ang="0">
                    <a:pos x="T0" y="T1"/>
                  </a:cxn>
                  <a:cxn ang="0">
                    <a:pos x="T2" y="T3"/>
                  </a:cxn>
                  <a:cxn ang="0">
                    <a:pos x="T4" y="T5"/>
                  </a:cxn>
                  <a:cxn ang="0">
                    <a:pos x="T6" y="T7"/>
                  </a:cxn>
                </a:cxnLst>
                <a:rect l="0" t="0" r="r" b="b"/>
                <a:pathLst>
                  <a:path w="3" h="5">
                    <a:moveTo>
                      <a:pt x="3" y="5"/>
                    </a:moveTo>
                    <a:cubicBezTo>
                      <a:pt x="1" y="4"/>
                      <a:pt x="0" y="3"/>
                      <a:pt x="1" y="1"/>
                    </a:cubicBezTo>
                    <a:cubicBezTo>
                      <a:pt x="1" y="0"/>
                      <a:pt x="1" y="0"/>
                      <a:pt x="2" y="0"/>
                    </a:cubicBezTo>
                    <a:cubicBezTo>
                      <a:pt x="2" y="2"/>
                      <a:pt x="2" y="4"/>
                      <a:pt x="3"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66" name="Freeform 575">
                <a:extLst>
                  <a:ext uri="{FF2B5EF4-FFF2-40B4-BE49-F238E27FC236}">
                    <a16:creationId xmlns:a16="http://schemas.microsoft.com/office/drawing/2014/main" id="{751B0A84-A65D-7547-625B-8F67A87C155C}"/>
                  </a:ext>
                </a:extLst>
              </p:cNvPr>
              <p:cNvSpPr/>
              <p:nvPr/>
            </p:nvSpPr>
            <p:spPr bwMode="auto">
              <a:xfrm>
                <a:off x="5490" y="2087"/>
                <a:ext cx="1" cy="2"/>
              </a:xfrm>
              <a:custGeom>
                <a:avLst/>
                <a:gdLst>
                  <a:gd name="T0" fmla="*/ 1 w 1"/>
                  <a:gd name="T1" fmla="*/ 0 h 1"/>
                  <a:gd name="T2" fmla="*/ 1 w 1"/>
                  <a:gd name="T3" fmla="*/ 1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1"/>
                      <a:pt x="1" y="1"/>
                    </a:cubicBezTo>
                    <a:cubicBezTo>
                      <a:pt x="1" y="1"/>
                      <a:pt x="1" y="1"/>
                      <a:pt x="0" y="1"/>
                    </a:cubicBezTo>
                    <a:cubicBezTo>
                      <a:pt x="0" y="1"/>
                      <a:pt x="0" y="0"/>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67" name="Freeform 576">
                <a:extLst>
                  <a:ext uri="{FF2B5EF4-FFF2-40B4-BE49-F238E27FC236}">
                    <a16:creationId xmlns:a16="http://schemas.microsoft.com/office/drawing/2014/main" id="{6C565C30-3D8D-A717-2FAC-F15A04D2909A}"/>
                  </a:ext>
                </a:extLst>
              </p:cNvPr>
              <p:cNvSpPr/>
              <p:nvPr/>
            </p:nvSpPr>
            <p:spPr bwMode="auto">
              <a:xfrm>
                <a:off x="5638" y="2684"/>
                <a:ext cx="4" cy="2"/>
              </a:xfrm>
              <a:custGeom>
                <a:avLst/>
                <a:gdLst>
                  <a:gd name="T0" fmla="*/ 0 w 3"/>
                  <a:gd name="T1" fmla="*/ 0 h 2"/>
                  <a:gd name="T2" fmla="*/ 3 w 3"/>
                  <a:gd name="T3" fmla="*/ 1 h 2"/>
                  <a:gd name="T4" fmla="*/ 3 w 3"/>
                  <a:gd name="T5" fmla="*/ 2 h 2"/>
                  <a:gd name="T6" fmla="*/ 0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cubicBezTo>
                      <a:pt x="1" y="1"/>
                      <a:pt x="2" y="1"/>
                      <a:pt x="3" y="1"/>
                    </a:cubicBezTo>
                    <a:cubicBezTo>
                      <a:pt x="3" y="2"/>
                      <a:pt x="3" y="2"/>
                      <a:pt x="3" y="2"/>
                    </a:cubicBezTo>
                    <a:cubicBezTo>
                      <a:pt x="2" y="2"/>
                      <a:pt x="1" y="1"/>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68" name="Freeform 577">
                <a:extLst>
                  <a:ext uri="{FF2B5EF4-FFF2-40B4-BE49-F238E27FC236}">
                    <a16:creationId xmlns:a16="http://schemas.microsoft.com/office/drawing/2014/main" id="{FCB4B28A-24AE-20D8-1523-250CDAFDBCF0}"/>
                  </a:ext>
                </a:extLst>
              </p:cNvPr>
              <p:cNvSpPr/>
              <p:nvPr/>
            </p:nvSpPr>
            <p:spPr bwMode="auto">
              <a:xfrm>
                <a:off x="5518" y="1711"/>
                <a:ext cx="6" cy="3"/>
              </a:xfrm>
              <a:custGeom>
                <a:avLst/>
                <a:gdLst>
                  <a:gd name="T0" fmla="*/ 5 w 5"/>
                  <a:gd name="T1" fmla="*/ 3 h 3"/>
                  <a:gd name="T2" fmla="*/ 0 w 5"/>
                  <a:gd name="T3" fmla="*/ 0 h 3"/>
                  <a:gd name="T4" fmla="*/ 5 w 5"/>
                  <a:gd name="T5" fmla="*/ 3 h 3"/>
                </a:gdLst>
                <a:ahLst/>
                <a:cxnLst>
                  <a:cxn ang="0">
                    <a:pos x="T0" y="T1"/>
                  </a:cxn>
                  <a:cxn ang="0">
                    <a:pos x="T2" y="T3"/>
                  </a:cxn>
                  <a:cxn ang="0">
                    <a:pos x="T4" y="T5"/>
                  </a:cxn>
                </a:cxnLst>
                <a:rect l="0" t="0" r="r" b="b"/>
                <a:pathLst>
                  <a:path w="5" h="3">
                    <a:moveTo>
                      <a:pt x="5" y="3"/>
                    </a:moveTo>
                    <a:cubicBezTo>
                      <a:pt x="3" y="3"/>
                      <a:pt x="1" y="2"/>
                      <a:pt x="0" y="0"/>
                    </a:cubicBezTo>
                    <a:cubicBezTo>
                      <a:pt x="2" y="0"/>
                      <a:pt x="4" y="1"/>
                      <a:pt x="5"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69" name="Freeform 578">
                <a:extLst>
                  <a:ext uri="{FF2B5EF4-FFF2-40B4-BE49-F238E27FC236}">
                    <a16:creationId xmlns:a16="http://schemas.microsoft.com/office/drawing/2014/main" id="{F3BBC78A-9848-001D-4C18-EE3B60974AE8}"/>
                  </a:ext>
                </a:extLst>
              </p:cNvPr>
              <p:cNvSpPr/>
              <p:nvPr/>
            </p:nvSpPr>
            <p:spPr bwMode="auto">
              <a:xfrm>
                <a:off x="5511" y="1670"/>
                <a:ext cx="5" cy="3"/>
              </a:xfrm>
              <a:custGeom>
                <a:avLst/>
                <a:gdLst>
                  <a:gd name="T0" fmla="*/ 3 w 4"/>
                  <a:gd name="T1" fmla="*/ 2 h 2"/>
                  <a:gd name="T2" fmla="*/ 0 w 4"/>
                  <a:gd name="T3" fmla="*/ 1 h 2"/>
                  <a:gd name="T4" fmla="*/ 1 w 4"/>
                  <a:gd name="T5" fmla="*/ 0 h 2"/>
                  <a:gd name="T6" fmla="*/ 4 w 4"/>
                  <a:gd name="T7" fmla="*/ 2 h 2"/>
                  <a:gd name="T8" fmla="*/ 3 w 4"/>
                  <a:gd name="T9" fmla="*/ 2 h 2"/>
                </a:gdLst>
                <a:ahLst/>
                <a:cxnLst>
                  <a:cxn ang="0">
                    <a:pos x="T0" y="T1"/>
                  </a:cxn>
                  <a:cxn ang="0">
                    <a:pos x="T2" y="T3"/>
                  </a:cxn>
                  <a:cxn ang="0">
                    <a:pos x="T4" y="T5"/>
                  </a:cxn>
                  <a:cxn ang="0">
                    <a:pos x="T6" y="T7"/>
                  </a:cxn>
                  <a:cxn ang="0">
                    <a:pos x="T8" y="T9"/>
                  </a:cxn>
                </a:cxnLst>
                <a:rect l="0" t="0" r="r" b="b"/>
                <a:pathLst>
                  <a:path w="4" h="2">
                    <a:moveTo>
                      <a:pt x="3" y="2"/>
                    </a:moveTo>
                    <a:cubicBezTo>
                      <a:pt x="2" y="2"/>
                      <a:pt x="1" y="2"/>
                      <a:pt x="0" y="1"/>
                    </a:cubicBezTo>
                    <a:cubicBezTo>
                      <a:pt x="1" y="1"/>
                      <a:pt x="1" y="1"/>
                      <a:pt x="1" y="0"/>
                    </a:cubicBezTo>
                    <a:cubicBezTo>
                      <a:pt x="2" y="1"/>
                      <a:pt x="3" y="2"/>
                      <a:pt x="4" y="2"/>
                    </a:cubicBezTo>
                    <a:cubicBezTo>
                      <a:pt x="4" y="2"/>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70" name="Freeform 579">
                <a:extLst>
                  <a:ext uri="{FF2B5EF4-FFF2-40B4-BE49-F238E27FC236}">
                    <a16:creationId xmlns:a16="http://schemas.microsoft.com/office/drawing/2014/main" id="{290C0CDC-8A89-B84A-01D9-9B3DEB9317F7}"/>
                  </a:ext>
                </a:extLst>
              </p:cNvPr>
              <p:cNvSpPr/>
              <p:nvPr/>
            </p:nvSpPr>
            <p:spPr bwMode="auto">
              <a:xfrm>
                <a:off x="5527" y="2100"/>
                <a:ext cx="1" cy="1"/>
              </a:xfrm>
              <a:custGeom>
                <a:avLst/>
                <a:gdLst>
                  <a:gd name="T0" fmla="*/ 0 w 1"/>
                  <a:gd name="T1" fmla="*/ 0 h 1"/>
                  <a:gd name="T2" fmla="*/ 1 w 1"/>
                  <a:gd name="T3" fmla="*/ 0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0"/>
                      <a:pt x="1" y="0"/>
                    </a:cubicBezTo>
                    <a:cubicBezTo>
                      <a:pt x="1" y="1"/>
                      <a:pt x="1" y="1"/>
                      <a:pt x="0" y="1"/>
                    </a:cubicBezTo>
                    <a:cubicBezTo>
                      <a:pt x="0" y="1"/>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71" name="Freeform 580">
                <a:extLst>
                  <a:ext uri="{FF2B5EF4-FFF2-40B4-BE49-F238E27FC236}">
                    <a16:creationId xmlns:a16="http://schemas.microsoft.com/office/drawing/2014/main" id="{A27154E7-EF9A-6793-6DDD-80CD76476392}"/>
                  </a:ext>
                </a:extLst>
              </p:cNvPr>
              <p:cNvSpPr/>
              <p:nvPr/>
            </p:nvSpPr>
            <p:spPr bwMode="auto">
              <a:xfrm>
                <a:off x="5652" y="2523"/>
                <a:ext cx="1" cy="2"/>
              </a:xfrm>
              <a:custGeom>
                <a:avLst/>
                <a:gdLst>
                  <a:gd name="T0" fmla="*/ 1 w 1"/>
                  <a:gd name="T1" fmla="*/ 1 h 2"/>
                  <a:gd name="T2" fmla="*/ 1 w 1"/>
                  <a:gd name="T3" fmla="*/ 1 h 2"/>
                  <a:gd name="T4" fmla="*/ 0 w 1"/>
                  <a:gd name="T5" fmla="*/ 2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1"/>
                    </a:cubicBezTo>
                    <a:cubicBezTo>
                      <a:pt x="1" y="2"/>
                      <a:pt x="0" y="1"/>
                      <a:pt x="0" y="2"/>
                    </a:cubicBezTo>
                    <a:cubicBezTo>
                      <a:pt x="0" y="1"/>
                      <a:pt x="0" y="1"/>
                      <a:pt x="0" y="0"/>
                    </a:cubicBezTo>
                    <a:cubicBezTo>
                      <a:pt x="0"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72" name="Freeform 581">
                <a:extLst>
                  <a:ext uri="{FF2B5EF4-FFF2-40B4-BE49-F238E27FC236}">
                    <a16:creationId xmlns:a16="http://schemas.microsoft.com/office/drawing/2014/main" id="{B74BAA93-77B8-6B7F-6D32-1CE44137EF3A}"/>
                  </a:ext>
                </a:extLst>
              </p:cNvPr>
              <p:cNvSpPr/>
              <p:nvPr/>
            </p:nvSpPr>
            <p:spPr bwMode="auto">
              <a:xfrm>
                <a:off x="5457" y="2086"/>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73" name="Freeform 582">
                <a:extLst>
                  <a:ext uri="{FF2B5EF4-FFF2-40B4-BE49-F238E27FC236}">
                    <a16:creationId xmlns:a16="http://schemas.microsoft.com/office/drawing/2014/main" id="{0340F2C5-BA63-5D6E-6BB4-2A790646D06B}"/>
                  </a:ext>
                </a:extLst>
              </p:cNvPr>
              <p:cNvSpPr/>
              <p:nvPr/>
            </p:nvSpPr>
            <p:spPr bwMode="auto">
              <a:xfrm>
                <a:off x="5470" y="1675"/>
                <a:ext cx="1" cy="1"/>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1" y="1"/>
                    </a:cubicBezTo>
                    <a:cubicBezTo>
                      <a:pt x="1"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74" name="Freeform 583">
                <a:extLst>
                  <a:ext uri="{FF2B5EF4-FFF2-40B4-BE49-F238E27FC236}">
                    <a16:creationId xmlns:a16="http://schemas.microsoft.com/office/drawing/2014/main" id="{9FB3D8E9-B0B5-C650-F589-2802EDCAE1F4}"/>
                  </a:ext>
                </a:extLst>
              </p:cNvPr>
              <p:cNvSpPr/>
              <p:nvPr/>
            </p:nvSpPr>
            <p:spPr bwMode="auto">
              <a:xfrm>
                <a:off x="5635" y="268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75" name="Freeform 584">
                <a:extLst>
                  <a:ext uri="{FF2B5EF4-FFF2-40B4-BE49-F238E27FC236}">
                    <a16:creationId xmlns:a16="http://schemas.microsoft.com/office/drawing/2014/main" id="{3CC0C244-F701-76B4-5577-1E304D35C6A6}"/>
                  </a:ext>
                </a:extLst>
              </p:cNvPr>
              <p:cNvSpPr/>
              <p:nvPr/>
            </p:nvSpPr>
            <p:spPr bwMode="auto">
              <a:xfrm>
                <a:off x="5647" y="2676"/>
                <a:ext cx="3" cy="2"/>
              </a:xfrm>
              <a:custGeom>
                <a:avLst/>
                <a:gdLst>
                  <a:gd name="T0" fmla="*/ 2 w 2"/>
                  <a:gd name="T1" fmla="*/ 0 h 2"/>
                  <a:gd name="T2" fmla="*/ 2 w 2"/>
                  <a:gd name="T3" fmla="*/ 2 h 2"/>
                  <a:gd name="T4" fmla="*/ 2 w 2"/>
                  <a:gd name="T5" fmla="*/ 0 h 2"/>
                </a:gdLst>
                <a:ahLst/>
                <a:cxnLst>
                  <a:cxn ang="0">
                    <a:pos x="T0" y="T1"/>
                  </a:cxn>
                  <a:cxn ang="0">
                    <a:pos x="T2" y="T3"/>
                  </a:cxn>
                  <a:cxn ang="0">
                    <a:pos x="T4" y="T5"/>
                  </a:cxn>
                </a:cxnLst>
                <a:rect l="0" t="0" r="r" b="b"/>
                <a:pathLst>
                  <a:path w="2" h="2">
                    <a:moveTo>
                      <a:pt x="2" y="0"/>
                    </a:moveTo>
                    <a:cubicBezTo>
                      <a:pt x="2" y="1"/>
                      <a:pt x="2" y="2"/>
                      <a:pt x="2" y="2"/>
                    </a:cubicBezTo>
                    <a:cubicBezTo>
                      <a:pt x="0" y="2"/>
                      <a:pt x="0"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76" name="Freeform 585">
                <a:extLst>
                  <a:ext uri="{FF2B5EF4-FFF2-40B4-BE49-F238E27FC236}">
                    <a16:creationId xmlns:a16="http://schemas.microsoft.com/office/drawing/2014/main" id="{2DB611AE-882D-528E-5601-F18D8E776BF2}"/>
                  </a:ext>
                </a:extLst>
              </p:cNvPr>
              <p:cNvSpPr/>
              <p:nvPr/>
            </p:nvSpPr>
            <p:spPr bwMode="auto">
              <a:xfrm>
                <a:off x="5463" y="1577"/>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77" name="Freeform 586">
                <a:extLst>
                  <a:ext uri="{FF2B5EF4-FFF2-40B4-BE49-F238E27FC236}">
                    <a16:creationId xmlns:a16="http://schemas.microsoft.com/office/drawing/2014/main" id="{188B8337-FECF-6F2D-59AE-E057C53F6B4E}"/>
                  </a:ext>
                </a:extLst>
              </p:cNvPr>
              <p:cNvSpPr/>
              <p:nvPr/>
            </p:nvSpPr>
            <p:spPr bwMode="auto">
              <a:xfrm>
                <a:off x="5477" y="2701"/>
                <a:ext cx="2" cy="2"/>
              </a:xfrm>
              <a:custGeom>
                <a:avLst/>
                <a:gdLst>
                  <a:gd name="T0" fmla="*/ 2 w 2"/>
                  <a:gd name="T1" fmla="*/ 1 h 2"/>
                  <a:gd name="T2" fmla="*/ 0 w 2"/>
                  <a:gd name="T3" fmla="*/ 0 h 2"/>
                  <a:gd name="T4" fmla="*/ 2 w 2"/>
                  <a:gd name="T5" fmla="*/ 1 h 2"/>
                </a:gdLst>
                <a:ahLst/>
                <a:cxnLst>
                  <a:cxn ang="0">
                    <a:pos x="T0" y="T1"/>
                  </a:cxn>
                  <a:cxn ang="0">
                    <a:pos x="T2" y="T3"/>
                  </a:cxn>
                  <a:cxn ang="0">
                    <a:pos x="T4" y="T5"/>
                  </a:cxn>
                </a:cxnLst>
                <a:rect l="0" t="0" r="r" b="b"/>
                <a:pathLst>
                  <a:path w="2" h="2">
                    <a:moveTo>
                      <a:pt x="2" y="1"/>
                    </a:moveTo>
                    <a:cubicBezTo>
                      <a:pt x="1" y="2"/>
                      <a:pt x="0" y="1"/>
                      <a:pt x="0" y="0"/>
                    </a:cubicBezTo>
                    <a:cubicBezTo>
                      <a:pt x="0" y="0"/>
                      <a:pt x="1" y="1"/>
                      <a:pt x="2"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78" name="Freeform 587">
                <a:extLst>
                  <a:ext uri="{FF2B5EF4-FFF2-40B4-BE49-F238E27FC236}">
                    <a16:creationId xmlns:a16="http://schemas.microsoft.com/office/drawing/2014/main" id="{A2804A50-2C9E-2A72-702E-3D895EAF6BCD}"/>
                  </a:ext>
                </a:extLst>
              </p:cNvPr>
              <p:cNvSpPr/>
              <p:nvPr/>
            </p:nvSpPr>
            <p:spPr bwMode="auto">
              <a:xfrm>
                <a:off x="5636" y="2681"/>
                <a:ext cx="2" cy="3"/>
              </a:xfrm>
              <a:custGeom>
                <a:avLst/>
                <a:gdLst>
                  <a:gd name="T0" fmla="*/ 0 w 2"/>
                  <a:gd name="T1" fmla="*/ 0 h 2"/>
                  <a:gd name="T2" fmla="*/ 2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1" y="1"/>
                      <a:pt x="2" y="2"/>
                      <a:pt x="2" y="2"/>
                    </a:cubicBezTo>
                    <a:cubicBezTo>
                      <a:pt x="2" y="2"/>
                      <a:pt x="2" y="2"/>
                      <a:pt x="2" y="2"/>
                    </a:cubicBezTo>
                    <a:cubicBezTo>
                      <a:pt x="1" y="2"/>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79" name="Freeform 588">
                <a:extLst>
                  <a:ext uri="{FF2B5EF4-FFF2-40B4-BE49-F238E27FC236}">
                    <a16:creationId xmlns:a16="http://schemas.microsoft.com/office/drawing/2014/main" id="{194154C8-EC80-6952-05FF-9ABAB087DA53}"/>
                  </a:ext>
                </a:extLst>
              </p:cNvPr>
              <p:cNvSpPr/>
              <p:nvPr/>
            </p:nvSpPr>
            <p:spPr bwMode="auto">
              <a:xfrm>
                <a:off x="5237" y="2571"/>
                <a:ext cx="42" cy="195"/>
              </a:xfrm>
              <a:custGeom>
                <a:avLst/>
                <a:gdLst>
                  <a:gd name="T0" fmla="*/ 7 w 37"/>
                  <a:gd name="T1" fmla="*/ 0 h 172"/>
                  <a:gd name="T2" fmla="*/ 27 w 37"/>
                  <a:gd name="T3" fmla="*/ 2 h 172"/>
                  <a:gd name="T4" fmla="*/ 32 w 37"/>
                  <a:gd name="T5" fmla="*/ 11 h 172"/>
                  <a:gd name="T6" fmla="*/ 19 w 37"/>
                  <a:gd name="T7" fmla="*/ 29 h 172"/>
                  <a:gd name="T8" fmla="*/ 34 w 37"/>
                  <a:gd name="T9" fmla="*/ 141 h 172"/>
                  <a:gd name="T10" fmla="*/ 28 w 37"/>
                  <a:gd name="T11" fmla="*/ 150 h 172"/>
                  <a:gd name="T12" fmla="*/ 37 w 37"/>
                  <a:gd name="T13" fmla="*/ 170 h 172"/>
                  <a:gd name="T14" fmla="*/ 19 w 37"/>
                  <a:gd name="T15" fmla="*/ 172 h 172"/>
                  <a:gd name="T16" fmla="*/ 8 w 37"/>
                  <a:gd name="T17" fmla="*/ 74 h 172"/>
                  <a:gd name="T18" fmla="*/ 8 w 37"/>
                  <a:gd name="T19" fmla="*/ 74 h 172"/>
                  <a:gd name="T20" fmla="*/ 7 w 37"/>
                  <a:gd name="T21" fmla="*/ 59 h 172"/>
                  <a:gd name="T22" fmla="*/ 6 w 37"/>
                  <a:gd name="T23" fmla="*/ 53 h 172"/>
                  <a:gd name="T24" fmla="*/ 5 w 37"/>
                  <a:gd name="T25" fmla="*/ 39 h 172"/>
                  <a:gd name="T26" fmla="*/ 3 w 37"/>
                  <a:gd name="T27" fmla="*/ 22 h 172"/>
                  <a:gd name="T28" fmla="*/ 12 w 37"/>
                  <a:gd name="T29" fmla="*/ 14 h 172"/>
                  <a:gd name="T30" fmla="*/ 0 w 37"/>
                  <a:gd name="T31" fmla="*/ 7 h 172"/>
                  <a:gd name="T32" fmla="*/ 7 w 37"/>
                  <a:gd name="T33"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172">
                    <a:moveTo>
                      <a:pt x="7" y="0"/>
                    </a:moveTo>
                    <a:cubicBezTo>
                      <a:pt x="14" y="3"/>
                      <a:pt x="21" y="2"/>
                      <a:pt x="27" y="2"/>
                    </a:cubicBezTo>
                    <a:cubicBezTo>
                      <a:pt x="35" y="3"/>
                      <a:pt x="33" y="7"/>
                      <a:pt x="32" y="11"/>
                    </a:cubicBezTo>
                    <a:cubicBezTo>
                      <a:pt x="18" y="10"/>
                      <a:pt x="17" y="17"/>
                      <a:pt x="19" y="29"/>
                    </a:cubicBezTo>
                    <a:cubicBezTo>
                      <a:pt x="25" y="66"/>
                      <a:pt x="29" y="103"/>
                      <a:pt x="34" y="141"/>
                    </a:cubicBezTo>
                    <a:cubicBezTo>
                      <a:pt x="27" y="140"/>
                      <a:pt x="26" y="144"/>
                      <a:pt x="28" y="150"/>
                    </a:cubicBezTo>
                    <a:cubicBezTo>
                      <a:pt x="30" y="157"/>
                      <a:pt x="36" y="162"/>
                      <a:pt x="37" y="170"/>
                    </a:cubicBezTo>
                    <a:cubicBezTo>
                      <a:pt x="30" y="167"/>
                      <a:pt x="25" y="172"/>
                      <a:pt x="19" y="172"/>
                    </a:cubicBezTo>
                    <a:cubicBezTo>
                      <a:pt x="16" y="139"/>
                      <a:pt x="14" y="106"/>
                      <a:pt x="8" y="74"/>
                    </a:cubicBezTo>
                    <a:cubicBezTo>
                      <a:pt x="8" y="74"/>
                      <a:pt x="8" y="74"/>
                      <a:pt x="8" y="74"/>
                    </a:cubicBezTo>
                    <a:cubicBezTo>
                      <a:pt x="7" y="69"/>
                      <a:pt x="7" y="64"/>
                      <a:pt x="7" y="59"/>
                    </a:cubicBezTo>
                    <a:cubicBezTo>
                      <a:pt x="8" y="57"/>
                      <a:pt x="8" y="55"/>
                      <a:pt x="6" y="53"/>
                    </a:cubicBezTo>
                    <a:cubicBezTo>
                      <a:pt x="5" y="48"/>
                      <a:pt x="5" y="44"/>
                      <a:pt x="5" y="39"/>
                    </a:cubicBezTo>
                    <a:cubicBezTo>
                      <a:pt x="7" y="33"/>
                      <a:pt x="6" y="28"/>
                      <a:pt x="3" y="22"/>
                    </a:cubicBezTo>
                    <a:cubicBezTo>
                      <a:pt x="6" y="19"/>
                      <a:pt x="12" y="18"/>
                      <a:pt x="12" y="14"/>
                    </a:cubicBezTo>
                    <a:cubicBezTo>
                      <a:pt x="11" y="8"/>
                      <a:pt x="4" y="9"/>
                      <a:pt x="0" y="7"/>
                    </a:cubicBezTo>
                    <a:cubicBezTo>
                      <a:pt x="1" y="3"/>
                      <a:pt x="5" y="2"/>
                      <a:pt x="7"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80" name="Freeform 589">
                <a:extLst>
                  <a:ext uri="{FF2B5EF4-FFF2-40B4-BE49-F238E27FC236}">
                    <a16:creationId xmlns:a16="http://schemas.microsoft.com/office/drawing/2014/main" id="{DB7D99EC-2F4B-2A95-948F-BD0BBDCAF0CD}"/>
                  </a:ext>
                </a:extLst>
              </p:cNvPr>
              <p:cNvSpPr/>
              <p:nvPr/>
            </p:nvSpPr>
            <p:spPr bwMode="auto">
              <a:xfrm>
                <a:off x="5244" y="2885"/>
                <a:ext cx="46" cy="71"/>
              </a:xfrm>
              <a:custGeom>
                <a:avLst/>
                <a:gdLst>
                  <a:gd name="T0" fmla="*/ 11 w 40"/>
                  <a:gd name="T1" fmla="*/ 0 h 62"/>
                  <a:gd name="T2" fmla="*/ 26 w 40"/>
                  <a:gd name="T3" fmla="*/ 11 h 62"/>
                  <a:gd name="T4" fmla="*/ 21 w 40"/>
                  <a:gd name="T5" fmla="*/ 20 h 62"/>
                  <a:gd name="T6" fmla="*/ 29 w 40"/>
                  <a:gd name="T7" fmla="*/ 33 h 62"/>
                  <a:gd name="T8" fmla="*/ 35 w 40"/>
                  <a:gd name="T9" fmla="*/ 45 h 62"/>
                  <a:gd name="T10" fmla="*/ 33 w 40"/>
                  <a:gd name="T11" fmla="*/ 59 h 62"/>
                  <a:gd name="T12" fmla="*/ 28 w 40"/>
                  <a:gd name="T13" fmla="*/ 62 h 62"/>
                  <a:gd name="T14" fmla="*/ 26 w 40"/>
                  <a:gd name="T15" fmla="*/ 51 h 62"/>
                  <a:gd name="T16" fmla="*/ 16 w 40"/>
                  <a:gd name="T17" fmla="*/ 40 h 62"/>
                  <a:gd name="T18" fmla="*/ 10 w 40"/>
                  <a:gd name="T19" fmla="*/ 35 h 62"/>
                  <a:gd name="T20" fmla="*/ 6 w 40"/>
                  <a:gd name="T21" fmla="*/ 11 h 62"/>
                  <a:gd name="T22" fmla="*/ 11 w 40"/>
                  <a:gd name="T2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62">
                    <a:moveTo>
                      <a:pt x="11" y="0"/>
                    </a:moveTo>
                    <a:cubicBezTo>
                      <a:pt x="9" y="13"/>
                      <a:pt x="19" y="11"/>
                      <a:pt x="26" y="11"/>
                    </a:cubicBezTo>
                    <a:cubicBezTo>
                      <a:pt x="28" y="17"/>
                      <a:pt x="22" y="16"/>
                      <a:pt x="21" y="20"/>
                    </a:cubicBezTo>
                    <a:cubicBezTo>
                      <a:pt x="20" y="27"/>
                      <a:pt x="18" y="33"/>
                      <a:pt x="29" y="33"/>
                    </a:cubicBezTo>
                    <a:cubicBezTo>
                      <a:pt x="40" y="32"/>
                      <a:pt x="39" y="38"/>
                      <a:pt x="35" y="45"/>
                    </a:cubicBezTo>
                    <a:cubicBezTo>
                      <a:pt x="33" y="49"/>
                      <a:pt x="29" y="54"/>
                      <a:pt x="33" y="59"/>
                    </a:cubicBezTo>
                    <a:cubicBezTo>
                      <a:pt x="31" y="60"/>
                      <a:pt x="30" y="61"/>
                      <a:pt x="28" y="62"/>
                    </a:cubicBezTo>
                    <a:cubicBezTo>
                      <a:pt x="26" y="58"/>
                      <a:pt x="26" y="55"/>
                      <a:pt x="26" y="51"/>
                    </a:cubicBezTo>
                    <a:cubicBezTo>
                      <a:pt x="27" y="43"/>
                      <a:pt x="25" y="39"/>
                      <a:pt x="16" y="40"/>
                    </a:cubicBezTo>
                    <a:cubicBezTo>
                      <a:pt x="13" y="40"/>
                      <a:pt x="7" y="38"/>
                      <a:pt x="10" y="35"/>
                    </a:cubicBezTo>
                    <a:cubicBezTo>
                      <a:pt x="21" y="25"/>
                      <a:pt x="10" y="17"/>
                      <a:pt x="6" y="11"/>
                    </a:cubicBezTo>
                    <a:cubicBezTo>
                      <a:pt x="0" y="2"/>
                      <a:pt x="6" y="2"/>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81" name="Freeform 590">
                <a:extLst>
                  <a:ext uri="{FF2B5EF4-FFF2-40B4-BE49-F238E27FC236}">
                    <a16:creationId xmlns:a16="http://schemas.microsoft.com/office/drawing/2014/main" id="{9500ADDA-EF80-2E8E-3224-9DF1E4FAC95A}"/>
                  </a:ext>
                </a:extLst>
              </p:cNvPr>
              <p:cNvSpPr/>
              <p:nvPr/>
            </p:nvSpPr>
            <p:spPr bwMode="auto">
              <a:xfrm>
                <a:off x="5232" y="2826"/>
                <a:ext cx="43" cy="55"/>
              </a:xfrm>
              <a:custGeom>
                <a:avLst/>
                <a:gdLst>
                  <a:gd name="T0" fmla="*/ 25 w 38"/>
                  <a:gd name="T1" fmla="*/ 0 h 48"/>
                  <a:gd name="T2" fmla="*/ 17 w 38"/>
                  <a:gd name="T3" fmla="*/ 23 h 48"/>
                  <a:gd name="T4" fmla="*/ 27 w 38"/>
                  <a:gd name="T5" fmla="*/ 34 h 48"/>
                  <a:gd name="T6" fmla="*/ 29 w 38"/>
                  <a:gd name="T7" fmla="*/ 48 h 48"/>
                  <a:gd name="T8" fmla="*/ 25 w 38"/>
                  <a:gd name="T9" fmla="*/ 40 h 48"/>
                  <a:gd name="T10" fmla="*/ 15 w 38"/>
                  <a:gd name="T11" fmla="*/ 36 h 48"/>
                  <a:gd name="T12" fmla="*/ 1 w 38"/>
                  <a:gd name="T13" fmla="*/ 30 h 48"/>
                  <a:gd name="T14" fmla="*/ 11 w 38"/>
                  <a:gd name="T15" fmla="*/ 20 h 48"/>
                  <a:gd name="T16" fmla="*/ 10 w 38"/>
                  <a:gd name="T17" fmla="*/ 7 h 48"/>
                  <a:gd name="T18" fmla="*/ 25 w 3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48">
                    <a:moveTo>
                      <a:pt x="25" y="0"/>
                    </a:moveTo>
                    <a:cubicBezTo>
                      <a:pt x="36" y="13"/>
                      <a:pt x="35" y="15"/>
                      <a:pt x="17" y="23"/>
                    </a:cubicBezTo>
                    <a:cubicBezTo>
                      <a:pt x="18" y="28"/>
                      <a:pt x="22" y="32"/>
                      <a:pt x="27" y="34"/>
                    </a:cubicBezTo>
                    <a:cubicBezTo>
                      <a:pt x="38" y="37"/>
                      <a:pt x="36" y="42"/>
                      <a:pt x="29" y="48"/>
                    </a:cubicBezTo>
                    <a:cubicBezTo>
                      <a:pt x="31" y="44"/>
                      <a:pt x="28" y="41"/>
                      <a:pt x="25" y="40"/>
                    </a:cubicBezTo>
                    <a:cubicBezTo>
                      <a:pt x="21" y="38"/>
                      <a:pt x="18" y="38"/>
                      <a:pt x="15" y="36"/>
                    </a:cubicBezTo>
                    <a:cubicBezTo>
                      <a:pt x="10" y="33"/>
                      <a:pt x="2" y="37"/>
                      <a:pt x="1" y="30"/>
                    </a:cubicBezTo>
                    <a:cubicBezTo>
                      <a:pt x="0" y="25"/>
                      <a:pt x="7" y="23"/>
                      <a:pt x="11" y="20"/>
                    </a:cubicBezTo>
                    <a:cubicBezTo>
                      <a:pt x="19" y="15"/>
                      <a:pt x="13" y="11"/>
                      <a:pt x="10" y="7"/>
                    </a:cubicBezTo>
                    <a:cubicBezTo>
                      <a:pt x="14" y="2"/>
                      <a:pt x="24" y="10"/>
                      <a:pt x="2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82" name="Freeform 591">
                <a:extLst>
                  <a:ext uri="{FF2B5EF4-FFF2-40B4-BE49-F238E27FC236}">
                    <a16:creationId xmlns:a16="http://schemas.microsoft.com/office/drawing/2014/main" id="{F6D90935-BE4E-D19A-F7E2-518D60190566}"/>
                  </a:ext>
                </a:extLst>
              </p:cNvPr>
              <p:cNvSpPr/>
              <p:nvPr/>
            </p:nvSpPr>
            <p:spPr bwMode="auto">
              <a:xfrm>
                <a:off x="5231" y="2781"/>
                <a:ext cx="44" cy="34"/>
              </a:xfrm>
              <a:custGeom>
                <a:avLst/>
                <a:gdLst>
                  <a:gd name="T0" fmla="*/ 18 w 39"/>
                  <a:gd name="T1" fmla="*/ 1 h 30"/>
                  <a:gd name="T2" fmla="*/ 18 w 39"/>
                  <a:gd name="T3" fmla="*/ 7 h 30"/>
                  <a:gd name="T4" fmla="*/ 32 w 39"/>
                  <a:gd name="T5" fmla="*/ 16 h 30"/>
                  <a:gd name="T6" fmla="*/ 37 w 39"/>
                  <a:gd name="T7" fmla="*/ 26 h 30"/>
                  <a:gd name="T8" fmla="*/ 27 w 39"/>
                  <a:gd name="T9" fmla="*/ 28 h 30"/>
                  <a:gd name="T10" fmla="*/ 5 w 39"/>
                  <a:gd name="T11" fmla="*/ 10 h 30"/>
                  <a:gd name="T12" fmla="*/ 6 w 39"/>
                  <a:gd name="T13" fmla="*/ 3 h 30"/>
                  <a:gd name="T14" fmla="*/ 18 w 39"/>
                  <a:gd name="T15" fmla="*/ 1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0">
                    <a:moveTo>
                      <a:pt x="18" y="1"/>
                    </a:moveTo>
                    <a:cubicBezTo>
                      <a:pt x="19" y="3"/>
                      <a:pt x="12" y="5"/>
                      <a:pt x="18" y="7"/>
                    </a:cubicBezTo>
                    <a:cubicBezTo>
                      <a:pt x="24" y="8"/>
                      <a:pt x="28" y="12"/>
                      <a:pt x="32" y="16"/>
                    </a:cubicBezTo>
                    <a:cubicBezTo>
                      <a:pt x="34" y="19"/>
                      <a:pt x="39" y="21"/>
                      <a:pt x="37" y="26"/>
                    </a:cubicBezTo>
                    <a:cubicBezTo>
                      <a:pt x="35" y="30"/>
                      <a:pt x="30" y="28"/>
                      <a:pt x="27" y="28"/>
                    </a:cubicBezTo>
                    <a:cubicBezTo>
                      <a:pt x="19" y="23"/>
                      <a:pt x="14" y="14"/>
                      <a:pt x="5" y="10"/>
                    </a:cubicBezTo>
                    <a:cubicBezTo>
                      <a:pt x="0" y="9"/>
                      <a:pt x="1" y="5"/>
                      <a:pt x="6" y="3"/>
                    </a:cubicBezTo>
                    <a:cubicBezTo>
                      <a:pt x="10" y="0"/>
                      <a:pt x="14" y="1"/>
                      <a:pt x="18"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83" name="Freeform 592">
                <a:extLst>
                  <a:ext uri="{FF2B5EF4-FFF2-40B4-BE49-F238E27FC236}">
                    <a16:creationId xmlns:a16="http://schemas.microsoft.com/office/drawing/2014/main" id="{C8880B48-FE2A-DF6E-2BA5-E34FC818E5F3}"/>
                  </a:ext>
                </a:extLst>
              </p:cNvPr>
              <p:cNvSpPr/>
              <p:nvPr/>
            </p:nvSpPr>
            <p:spPr bwMode="auto">
              <a:xfrm>
                <a:off x="5176" y="2681"/>
                <a:ext cx="31" cy="31"/>
              </a:xfrm>
              <a:custGeom>
                <a:avLst/>
                <a:gdLst>
                  <a:gd name="T0" fmla="*/ 1 w 27"/>
                  <a:gd name="T1" fmla="*/ 0 h 27"/>
                  <a:gd name="T2" fmla="*/ 25 w 27"/>
                  <a:gd name="T3" fmla="*/ 12 h 27"/>
                  <a:gd name="T4" fmla="*/ 25 w 27"/>
                  <a:gd name="T5" fmla="*/ 23 h 27"/>
                  <a:gd name="T6" fmla="*/ 15 w 27"/>
                  <a:gd name="T7" fmla="*/ 20 h 27"/>
                  <a:gd name="T8" fmla="*/ 8 w 27"/>
                  <a:gd name="T9" fmla="*/ 18 h 27"/>
                  <a:gd name="T10" fmla="*/ 1 w 27"/>
                  <a:gd name="T11" fmla="*/ 0 h 27"/>
                </a:gdLst>
                <a:ahLst/>
                <a:cxnLst>
                  <a:cxn ang="0">
                    <a:pos x="T0" y="T1"/>
                  </a:cxn>
                  <a:cxn ang="0">
                    <a:pos x="T2" y="T3"/>
                  </a:cxn>
                  <a:cxn ang="0">
                    <a:pos x="T4" y="T5"/>
                  </a:cxn>
                  <a:cxn ang="0">
                    <a:pos x="T6" y="T7"/>
                  </a:cxn>
                  <a:cxn ang="0">
                    <a:pos x="T8" y="T9"/>
                  </a:cxn>
                  <a:cxn ang="0">
                    <a:pos x="T10" y="T11"/>
                  </a:cxn>
                </a:cxnLst>
                <a:rect l="0" t="0" r="r" b="b"/>
                <a:pathLst>
                  <a:path w="27" h="27">
                    <a:moveTo>
                      <a:pt x="1" y="0"/>
                    </a:moveTo>
                    <a:cubicBezTo>
                      <a:pt x="11" y="0"/>
                      <a:pt x="21" y="0"/>
                      <a:pt x="25" y="12"/>
                    </a:cubicBezTo>
                    <a:cubicBezTo>
                      <a:pt x="25" y="16"/>
                      <a:pt x="27" y="20"/>
                      <a:pt x="25" y="23"/>
                    </a:cubicBezTo>
                    <a:cubicBezTo>
                      <a:pt x="21" y="27"/>
                      <a:pt x="18" y="21"/>
                      <a:pt x="15" y="20"/>
                    </a:cubicBezTo>
                    <a:cubicBezTo>
                      <a:pt x="12" y="20"/>
                      <a:pt x="10" y="19"/>
                      <a:pt x="8" y="18"/>
                    </a:cubicBezTo>
                    <a:cubicBezTo>
                      <a:pt x="0" y="14"/>
                      <a:pt x="1" y="7"/>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84" name="Freeform 593">
                <a:extLst>
                  <a:ext uri="{FF2B5EF4-FFF2-40B4-BE49-F238E27FC236}">
                    <a16:creationId xmlns:a16="http://schemas.microsoft.com/office/drawing/2014/main" id="{1F89677D-CE6E-BA36-A0F5-7C756B2FD188}"/>
                  </a:ext>
                </a:extLst>
              </p:cNvPr>
              <p:cNvSpPr/>
              <p:nvPr/>
            </p:nvSpPr>
            <p:spPr bwMode="auto">
              <a:xfrm>
                <a:off x="5214" y="2635"/>
                <a:ext cx="33" cy="28"/>
              </a:xfrm>
              <a:custGeom>
                <a:avLst/>
                <a:gdLst>
                  <a:gd name="T0" fmla="*/ 29 w 29"/>
                  <a:gd name="T1" fmla="*/ 18 h 25"/>
                  <a:gd name="T2" fmla="*/ 29 w 29"/>
                  <a:gd name="T3" fmla="*/ 18 h 25"/>
                  <a:gd name="T4" fmla="*/ 9 w 29"/>
                  <a:gd name="T5" fmla="*/ 24 h 25"/>
                  <a:gd name="T6" fmla="*/ 1 w 29"/>
                  <a:gd name="T7" fmla="*/ 12 h 25"/>
                  <a:gd name="T8" fmla="*/ 2 w 29"/>
                  <a:gd name="T9" fmla="*/ 8 h 25"/>
                  <a:gd name="T10" fmla="*/ 18 w 29"/>
                  <a:gd name="T11" fmla="*/ 5 h 25"/>
                  <a:gd name="T12" fmla="*/ 29 w 29"/>
                  <a:gd name="T13" fmla="*/ 18 h 25"/>
                </a:gdLst>
                <a:ahLst/>
                <a:cxnLst>
                  <a:cxn ang="0">
                    <a:pos x="T0" y="T1"/>
                  </a:cxn>
                  <a:cxn ang="0">
                    <a:pos x="T2" y="T3"/>
                  </a:cxn>
                  <a:cxn ang="0">
                    <a:pos x="T4" y="T5"/>
                  </a:cxn>
                  <a:cxn ang="0">
                    <a:pos x="T6" y="T7"/>
                  </a:cxn>
                  <a:cxn ang="0">
                    <a:pos x="T8" y="T9"/>
                  </a:cxn>
                  <a:cxn ang="0">
                    <a:pos x="T10" y="T11"/>
                  </a:cxn>
                  <a:cxn ang="0">
                    <a:pos x="T12" y="T13"/>
                  </a:cxn>
                </a:cxnLst>
                <a:rect l="0" t="0" r="r" b="b"/>
                <a:pathLst>
                  <a:path w="28" h="25">
                    <a:moveTo>
                      <a:pt x="29" y="18"/>
                    </a:moveTo>
                    <a:cubicBezTo>
                      <a:pt x="29" y="18"/>
                      <a:pt x="29" y="18"/>
                      <a:pt x="29" y="18"/>
                    </a:cubicBezTo>
                    <a:cubicBezTo>
                      <a:pt x="23" y="25"/>
                      <a:pt x="15" y="22"/>
                      <a:pt x="9" y="24"/>
                    </a:cubicBezTo>
                    <a:cubicBezTo>
                      <a:pt x="4" y="22"/>
                      <a:pt x="5" y="15"/>
                      <a:pt x="1" y="12"/>
                    </a:cubicBezTo>
                    <a:cubicBezTo>
                      <a:pt x="0" y="11"/>
                      <a:pt x="0" y="8"/>
                      <a:pt x="2" y="8"/>
                    </a:cubicBezTo>
                    <a:cubicBezTo>
                      <a:pt x="7" y="7"/>
                      <a:pt x="11" y="0"/>
                      <a:pt x="18" y="5"/>
                    </a:cubicBezTo>
                    <a:cubicBezTo>
                      <a:pt x="18" y="12"/>
                      <a:pt x="25" y="13"/>
                      <a:pt x="29"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85" name="Freeform 594">
                <a:extLst>
                  <a:ext uri="{FF2B5EF4-FFF2-40B4-BE49-F238E27FC236}">
                    <a16:creationId xmlns:a16="http://schemas.microsoft.com/office/drawing/2014/main" id="{1AEDEFBC-46F6-98E3-E668-9477F75AB186}"/>
                  </a:ext>
                </a:extLst>
              </p:cNvPr>
              <p:cNvSpPr/>
              <p:nvPr/>
            </p:nvSpPr>
            <p:spPr bwMode="auto">
              <a:xfrm>
                <a:off x="5122" y="2711"/>
                <a:ext cx="20" cy="38"/>
              </a:xfrm>
              <a:custGeom>
                <a:avLst/>
                <a:gdLst>
                  <a:gd name="T0" fmla="*/ 3 w 18"/>
                  <a:gd name="T1" fmla="*/ 14 h 34"/>
                  <a:gd name="T2" fmla="*/ 7 w 18"/>
                  <a:gd name="T3" fmla="*/ 1 h 34"/>
                  <a:gd name="T4" fmla="*/ 17 w 18"/>
                  <a:gd name="T5" fmla="*/ 14 h 34"/>
                  <a:gd name="T6" fmla="*/ 18 w 18"/>
                  <a:gd name="T7" fmla="*/ 22 h 34"/>
                  <a:gd name="T8" fmla="*/ 17 w 18"/>
                  <a:gd name="T9" fmla="*/ 34 h 34"/>
                  <a:gd name="T10" fmla="*/ 3 w 18"/>
                  <a:gd name="T11" fmla="*/ 14 h 34"/>
                </a:gdLst>
                <a:ahLst/>
                <a:cxnLst>
                  <a:cxn ang="0">
                    <a:pos x="T0" y="T1"/>
                  </a:cxn>
                  <a:cxn ang="0">
                    <a:pos x="T2" y="T3"/>
                  </a:cxn>
                  <a:cxn ang="0">
                    <a:pos x="T4" y="T5"/>
                  </a:cxn>
                  <a:cxn ang="0">
                    <a:pos x="T6" y="T7"/>
                  </a:cxn>
                  <a:cxn ang="0">
                    <a:pos x="T8" y="T9"/>
                  </a:cxn>
                  <a:cxn ang="0">
                    <a:pos x="T10" y="T11"/>
                  </a:cxn>
                </a:cxnLst>
                <a:rect l="0" t="0" r="r" b="b"/>
                <a:pathLst>
                  <a:path w="18" h="34">
                    <a:moveTo>
                      <a:pt x="3" y="14"/>
                    </a:moveTo>
                    <a:cubicBezTo>
                      <a:pt x="4" y="10"/>
                      <a:pt x="0" y="2"/>
                      <a:pt x="7" y="1"/>
                    </a:cubicBezTo>
                    <a:cubicBezTo>
                      <a:pt x="15" y="0"/>
                      <a:pt x="16" y="8"/>
                      <a:pt x="17" y="14"/>
                    </a:cubicBezTo>
                    <a:cubicBezTo>
                      <a:pt x="18" y="17"/>
                      <a:pt x="18" y="19"/>
                      <a:pt x="18" y="22"/>
                    </a:cubicBezTo>
                    <a:cubicBezTo>
                      <a:pt x="17" y="26"/>
                      <a:pt x="17" y="30"/>
                      <a:pt x="17" y="34"/>
                    </a:cubicBezTo>
                    <a:cubicBezTo>
                      <a:pt x="14" y="26"/>
                      <a:pt x="4" y="23"/>
                      <a:pt x="3"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86" name="Freeform 595">
                <a:extLst>
                  <a:ext uri="{FF2B5EF4-FFF2-40B4-BE49-F238E27FC236}">
                    <a16:creationId xmlns:a16="http://schemas.microsoft.com/office/drawing/2014/main" id="{866794AC-0C4E-DD52-5B7F-025217E60616}"/>
                  </a:ext>
                </a:extLst>
              </p:cNvPr>
              <p:cNvSpPr/>
              <p:nvPr/>
            </p:nvSpPr>
            <p:spPr bwMode="auto">
              <a:xfrm>
                <a:off x="5251" y="2780"/>
                <a:ext cx="6" cy="2"/>
              </a:xfrm>
              <a:custGeom>
                <a:avLst/>
                <a:gdLst>
                  <a:gd name="T0" fmla="*/ 5 w 5"/>
                  <a:gd name="T1" fmla="*/ 0 h 2"/>
                  <a:gd name="T2" fmla="*/ 0 w 5"/>
                  <a:gd name="T3" fmla="*/ 2 h 2"/>
                  <a:gd name="T4" fmla="*/ 5 w 5"/>
                  <a:gd name="T5" fmla="*/ 0 h 2"/>
                </a:gdLst>
                <a:ahLst/>
                <a:cxnLst>
                  <a:cxn ang="0">
                    <a:pos x="T0" y="T1"/>
                  </a:cxn>
                  <a:cxn ang="0">
                    <a:pos x="T2" y="T3"/>
                  </a:cxn>
                  <a:cxn ang="0">
                    <a:pos x="T4" y="T5"/>
                  </a:cxn>
                </a:cxnLst>
                <a:rect l="0" t="0" r="r" b="b"/>
                <a:pathLst>
                  <a:path w="5" h="2">
                    <a:moveTo>
                      <a:pt x="5" y="0"/>
                    </a:moveTo>
                    <a:cubicBezTo>
                      <a:pt x="4" y="2"/>
                      <a:pt x="2" y="2"/>
                      <a:pt x="0" y="2"/>
                    </a:cubicBezTo>
                    <a:cubicBezTo>
                      <a:pt x="1" y="0"/>
                      <a:pt x="3" y="0"/>
                      <a:pt x="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87" name="Freeform 596">
                <a:extLst>
                  <a:ext uri="{FF2B5EF4-FFF2-40B4-BE49-F238E27FC236}">
                    <a16:creationId xmlns:a16="http://schemas.microsoft.com/office/drawing/2014/main" id="{B6637774-7654-E9E3-18D7-B76A02D49F26}"/>
                  </a:ext>
                </a:extLst>
              </p:cNvPr>
              <p:cNvSpPr/>
              <p:nvPr/>
            </p:nvSpPr>
            <p:spPr bwMode="auto">
              <a:xfrm>
                <a:off x="5259" y="2882"/>
                <a:ext cx="3" cy="1"/>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2" y="0"/>
                      <a:pt x="1" y="1"/>
                      <a:pt x="0" y="1"/>
                    </a:cubicBezTo>
                    <a:cubicBezTo>
                      <a:pt x="1" y="1"/>
                      <a:pt x="2" y="0"/>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88" name="Freeform 597">
                <a:extLst>
                  <a:ext uri="{FF2B5EF4-FFF2-40B4-BE49-F238E27FC236}">
                    <a16:creationId xmlns:a16="http://schemas.microsoft.com/office/drawing/2014/main" id="{76E79834-401A-4EA1-060C-D06293BDC1EC}"/>
                  </a:ext>
                </a:extLst>
              </p:cNvPr>
              <p:cNvSpPr/>
              <p:nvPr/>
            </p:nvSpPr>
            <p:spPr bwMode="auto">
              <a:xfrm>
                <a:off x="5606" y="2817"/>
                <a:ext cx="48" cy="38"/>
              </a:xfrm>
              <a:custGeom>
                <a:avLst/>
                <a:gdLst>
                  <a:gd name="T0" fmla="*/ 25 w 42"/>
                  <a:gd name="T1" fmla="*/ 33 h 33"/>
                  <a:gd name="T2" fmla="*/ 17 w 42"/>
                  <a:gd name="T3" fmla="*/ 33 h 33"/>
                  <a:gd name="T4" fmla="*/ 0 w 42"/>
                  <a:gd name="T5" fmla="*/ 19 h 33"/>
                  <a:gd name="T6" fmla="*/ 23 w 42"/>
                  <a:gd name="T7" fmla="*/ 0 h 33"/>
                  <a:gd name="T8" fmla="*/ 31 w 42"/>
                  <a:gd name="T9" fmla="*/ 13 h 33"/>
                  <a:gd name="T10" fmla="*/ 31 w 42"/>
                  <a:gd name="T11" fmla="*/ 30 h 33"/>
                  <a:gd name="T12" fmla="*/ 25 w 42"/>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42" h="33">
                    <a:moveTo>
                      <a:pt x="25" y="33"/>
                    </a:moveTo>
                    <a:cubicBezTo>
                      <a:pt x="22" y="33"/>
                      <a:pt x="20" y="33"/>
                      <a:pt x="17" y="33"/>
                    </a:cubicBezTo>
                    <a:cubicBezTo>
                      <a:pt x="13" y="27"/>
                      <a:pt x="4" y="26"/>
                      <a:pt x="0" y="19"/>
                    </a:cubicBezTo>
                    <a:cubicBezTo>
                      <a:pt x="10" y="15"/>
                      <a:pt x="20" y="11"/>
                      <a:pt x="23" y="0"/>
                    </a:cubicBezTo>
                    <a:cubicBezTo>
                      <a:pt x="23" y="6"/>
                      <a:pt x="26" y="10"/>
                      <a:pt x="31" y="13"/>
                    </a:cubicBezTo>
                    <a:cubicBezTo>
                      <a:pt x="42" y="20"/>
                      <a:pt x="42" y="23"/>
                      <a:pt x="31" y="30"/>
                    </a:cubicBezTo>
                    <a:cubicBezTo>
                      <a:pt x="29" y="31"/>
                      <a:pt x="27" y="32"/>
                      <a:pt x="25" y="3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89" name="Freeform 598">
                <a:extLst>
                  <a:ext uri="{FF2B5EF4-FFF2-40B4-BE49-F238E27FC236}">
                    <a16:creationId xmlns:a16="http://schemas.microsoft.com/office/drawing/2014/main" id="{A75C4CC2-F778-2720-470F-3FD7F29F0A56}"/>
                  </a:ext>
                </a:extLst>
              </p:cNvPr>
              <p:cNvSpPr/>
              <p:nvPr/>
            </p:nvSpPr>
            <p:spPr bwMode="auto">
              <a:xfrm>
                <a:off x="5614" y="2780"/>
                <a:ext cx="42" cy="31"/>
              </a:xfrm>
              <a:custGeom>
                <a:avLst/>
                <a:gdLst>
                  <a:gd name="T0" fmla="*/ 20 w 37"/>
                  <a:gd name="T1" fmla="*/ 0 h 27"/>
                  <a:gd name="T2" fmla="*/ 32 w 37"/>
                  <a:gd name="T3" fmla="*/ 5 h 27"/>
                  <a:gd name="T4" fmla="*/ 33 w 37"/>
                  <a:gd name="T5" fmla="*/ 14 h 27"/>
                  <a:gd name="T6" fmla="*/ 15 w 37"/>
                  <a:gd name="T7" fmla="*/ 27 h 27"/>
                  <a:gd name="T8" fmla="*/ 7 w 37"/>
                  <a:gd name="T9" fmla="*/ 23 h 27"/>
                  <a:gd name="T10" fmla="*/ 5 w 37"/>
                  <a:gd name="T11" fmla="*/ 13 h 27"/>
                  <a:gd name="T12" fmla="*/ 20 w 37"/>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37" h="27">
                    <a:moveTo>
                      <a:pt x="20" y="0"/>
                    </a:moveTo>
                    <a:cubicBezTo>
                      <a:pt x="25" y="0"/>
                      <a:pt x="29" y="2"/>
                      <a:pt x="32" y="5"/>
                    </a:cubicBezTo>
                    <a:cubicBezTo>
                      <a:pt x="35" y="8"/>
                      <a:pt x="37" y="11"/>
                      <a:pt x="33" y="14"/>
                    </a:cubicBezTo>
                    <a:cubicBezTo>
                      <a:pt x="26" y="17"/>
                      <a:pt x="23" y="25"/>
                      <a:pt x="15" y="27"/>
                    </a:cubicBezTo>
                    <a:cubicBezTo>
                      <a:pt x="13" y="26"/>
                      <a:pt x="10" y="24"/>
                      <a:pt x="7" y="23"/>
                    </a:cubicBezTo>
                    <a:cubicBezTo>
                      <a:pt x="0" y="21"/>
                      <a:pt x="1" y="17"/>
                      <a:pt x="5" y="13"/>
                    </a:cubicBezTo>
                    <a:cubicBezTo>
                      <a:pt x="10" y="8"/>
                      <a:pt x="14" y="3"/>
                      <a:pt x="2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90" name="Freeform 599">
                <a:extLst>
                  <a:ext uri="{FF2B5EF4-FFF2-40B4-BE49-F238E27FC236}">
                    <a16:creationId xmlns:a16="http://schemas.microsoft.com/office/drawing/2014/main" id="{56D4CAF3-4DA5-C31B-A93D-116963D975CF}"/>
                  </a:ext>
                </a:extLst>
              </p:cNvPr>
              <p:cNvSpPr/>
              <p:nvPr/>
            </p:nvSpPr>
            <p:spPr bwMode="auto">
              <a:xfrm>
                <a:off x="5555" y="2848"/>
                <a:ext cx="36" cy="19"/>
              </a:xfrm>
              <a:custGeom>
                <a:avLst/>
                <a:gdLst>
                  <a:gd name="T0" fmla="*/ 15 w 31"/>
                  <a:gd name="T1" fmla="*/ 17 h 17"/>
                  <a:gd name="T2" fmla="*/ 10 w 31"/>
                  <a:gd name="T3" fmla="*/ 17 h 17"/>
                  <a:gd name="T4" fmla="*/ 0 w 31"/>
                  <a:gd name="T5" fmla="*/ 11 h 17"/>
                  <a:gd name="T6" fmla="*/ 9 w 31"/>
                  <a:gd name="T7" fmla="*/ 5 h 17"/>
                  <a:gd name="T8" fmla="*/ 21 w 31"/>
                  <a:gd name="T9" fmla="*/ 0 h 17"/>
                  <a:gd name="T10" fmla="*/ 15 w 31"/>
                  <a:gd name="T11" fmla="*/ 17 h 17"/>
                </a:gdLst>
                <a:ahLst/>
                <a:cxnLst>
                  <a:cxn ang="0">
                    <a:pos x="T0" y="T1"/>
                  </a:cxn>
                  <a:cxn ang="0">
                    <a:pos x="T2" y="T3"/>
                  </a:cxn>
                  <a:cxn ang="0">
                    <a:pos x="T4" y="T5"/>
                  </a:cxn>
                  <a:cxn ang="0">
                    <a:pos x="T6" y="T7"/>
                  </a:cxn>
                  <a:cxn ang="0">
                    <a:pos x="T8" y="T9"/>
                  </a:cxn>
                  <a:cxn ang="0">
                    <a:pos x="T10" y="T11"/>
                  </a:cxn>
                </a:cxnLst>
                <a:rect l="0" t="0" r="r" b="b"/>
                <a:pathLst>
                  <a:path w="31" h="17">
                    <a:moveTo>
                      <a:pt x="15" y="17"/>
                    </a:moveTo>
                    <a:cubicBezTo>
                      <a:pt x="14" y="17"/>
                      <a:pt x="12" y="17"/>
                      <a:pt x="10" y="17"/>
                    </a:cubicBezTo>
                    <a:cubicBezTo>
                      <a:pt x="6" y="17"/>
                      <a:pt x="1" y="16"/>
                      <a:pt x="0" y="11"/>
                    </a:cubicBezTo>
                    <a:cubicBezTo>
                      <a:pt x="0" y="7"/>
                      <a:pt x="5" y="6"/>
                      <a:pt x="9" y="5"/>
                    </a:cubicBezTo>
                    <a:cubicBezTo>
                      <a:pt x="13" y="4"/>
                      <a:pt x="17" y="2"/>
                      <a:pt x="21" y="0"/>
                    </a:cubicBezTo>
                    <a:cubicBezTo>
                      <a:pt x="31" y="10"/>
                      <a:pt x="31" y="10"/>
                      <a:pt x="15"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91" name="Freeform 600">
                <a:extLst>
                  <a:ext uri="{FF2B5EF4-FFF2-40B4-BE49-F238E27FC236}">
                    <a16:creationId xmlns:a16="http://schemas.microsoft.com/office/drawing/2014/main" id="{BFFB3EEE-2DC2-4E8E-EFC9-2839BECE8927}"/>
                  </a:ext>
                </a:extLst>
              </p:cNvPr>
              <p:cNvSpPr/>
              <p:nvPr/>
            </p:nvSpPr>
            <p:spPr bwMode="auto">
              <a:xfrm>
                <a:off x="5547" y="2907"/>
                <a:ext cx="32" cy="24"/>
              </a:xfrm>
              <a:custGeom>
                <a:avLst/>
                <a:gdLst>
                  <a:gd name="T0" fmla="*/ 11 w 28"/>
                  <a:gd name="T1" fmla="*/ 21 h 21"/>
                  <a:gd name="T2" fmla="*/ 2 w 28"/>
                  <a:gd name="T3" fmla="*/ 6 h 21"/>
                  <a:gd name="T4" fmla="*/ 18 w 28"/>
                  <a:gd name="T5" fmla="*/ 5 h 21"/>
                  <a:gd name="T6" fmla="*/ 19 w 28"/>
                  <a:gd name="T7" fmla="*/ 7 h 21"/>
                  <a:gd name="T8" fmla="*/ 11 w 28"/>
                  <a:gd name="T9" fmla="*/ 21 h 21"/>
                </a:gdLst>
                <a:ahLst/>
                <a:cxnLst>
                  <a:cxn ang="0">
                    <a:pos x="T0" y="T1"/>
                  </a:cxn>
                  <a:cxn ang="0">
                    <a:pos x="T2" y="T3"/>
                  </a:cxn>
                  <a:cxn ang="0">
                    <a:pos x="T4" y="T5"/>
                  </a:cxn>
                  <a:cxn ang="0">
                    <a:pos x="T6" y="T7"/>
                  </a:cxn>
                  <a:cxn ang="0">
                    <a:pos x="T8" y="T9"/>
                  </a:cxn>
                </a:cxnLst>
                <a:rect l="0" t="0" r="r" b="b"/>
                <a:pathLst>
                  <a:path w="28" h="21">
                    <a:moveTo>
                      <a:pt x="11" y="21"/>
                    </a:moveTo>
                    <a:cubicBezTo>
                      <a:pt x="5" y="18"/>
                      <a:pt x="0" y="11"/>
                      <a:pt x="2" y="6"/>
                    </a:cubicBezTo>
                    <a:cubicBezTo>
                      <a:pt x="5" y="0"/>
                      <a:pt x="13" y="5"/>
                      <a:pt x="18" y="5"/>
                    </a:cubicBezTo>
                    <a:cubicBezTo>
                      <a:pt x="19" y="5"/>
                      <a:pt x="19" y="6"/>
                      <a:pt x="19" y="7"/>
                    </a:cubicBezTo>
                    <a:cubicBezTo>
                      <a:pt x="28" y="20"/>
                      <a:pt x="28" y="20"/>
                      <a:pt x="11"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92" name="Freeform 601">
                <a:extLst>
                  <a:ext uri="{FF2B5EF4-FFF2-40B4-BE49-F238E27FC236}">
                    <a16:creationId xmlns:a16="http://schemas.microsoft.com/office/drawing/2014/main" id="{2CD98410-99FD-1953-7C64-92F9422A3F7E}"/>
                  </a:ext>
                </a:extLst>
              </p:cNvPr>
              <p:cNvSpPr/>
              <p:nvPr/>
            </p:nvSpPr>
            <p:spPr bwMode="auto">
              <a:xfrm>
                <a:off x="5511" y="2960"/>
                <a:ext cx="31" cy="27"/>
              </a:xfrm>
              <a:custGeom>
                <a:avLst/>
                <a:gdLst>
                  <a:gd name="T0" fmla="*/ 9 w 27"/>
                  <a:gd name="T1" fmla="*/ 20 h 24"/>
                  <a:gd name="T2" fmla="*/ 6 w 27"/>
                  <a:gd name="T3" fmla="*/ 5 h 24"/>
                  <a:gd name="T4" fmla="*/ 21 w 27"/>
                  <a:gd name="T5" fmla="*/ 10 h 24"/>
                  <a:gd name="T6" fmla="*/ 27 w 27"/>
                  <a:gd name="T7" fmla="*/ 23 h 24"/>
                  <a:gd name="T8" fmla="*/ 9 w 27"/>
                  <a:gd name="T9" fmla="*/ 20 h 24"/>
                </a:gdLst>
                <a:ahLst/>
                <a:cxnLst>
                  <a:cxn ang="0">
                    <a:pos x="T0" y="T1"/>
                  </a:cxn>
                  <a:cxn ang="0">
                    <a:pos x="T2" y="T3"/>
                  </a:cxn>
                  <a:cxn ang="0">
                    <a:pos x="T4" y="T5"/>
                  </a:cxn>
                  <a:cxn ang="0">
                    <a:pos x="T6" y="T7"/>
                  </a:cxn>
                  <a:cxn ang="0">
                    <a:pos x="T8" y="T9"/>
                  </a:cxn>
                </a:cxnLst>
                <a:rect l="0" t="0" r="r" b="b"/>
                <a:pathLst>
                  <a:path w="27" h="24">
                    <a:moveTo>
                      <a:pt x="9" y="20"/>
                    </a:moveTo>
                    <a:cubicBezTo>
                      <a:pt x="4" y="16"/>
                      <a:pt x="0" y="10"/>
                      <a:pt x="6" y="5"/>
                    </a:cubicBezTo>
                    <a:cubicBezTo>
                      <a:pt x="12" y="0"/>
                      <a:pt x="16" y="7"/>
                      <a:pt x="21" y="10"/>
                    </a:cubicBezTo>
                    <a:cubicBezTo>
                      <a:pt x="24" y="14"/>
                      <a:pt x="22" y="19"/>
                      <a:pt x="27" y="23"/>
                    </a:cubicBezTo>
                    <a:cubicBezTo>
                      <a:pt x="19" y="24"/>
                      <a:pt x="14" y="23"/>
                      <a:pt x="9"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93" name="Freeform 602">
                <a:extLst>
                  <a:ext uri="{FF2B5EF4-FFF2-40B4-BE49-F238E27FC236}">
                    <a16:creationId xmlns:a16="http://schemas.microsoft.com/office/drawing/2014/main" id="{A7F3F7BB-95D4-715C-611D-F051331B0FA5}"/>
                  </a:ext>
                </a:extLst>
              </p:cNvPr>
              <p:cNvSpPr/>
              <p:nvPr/>
            </p:nvSpPr>
            <p:spPr bwMode="auto">
              <a:xfrm>
                <a:off x="5563" y="2883"/>
                <a:ext cx="33" cy="26"/>
              </a:xfrm>
              <a:custGeom>
                <a:avLst/>
                <a:gdLst>
                  <a:gd name="T0" fmla="*/ 11 w 29"/>
                  <a:gd name="T1" fmla="*/ 22 h 23"/>
                  <a:gd name="T2" fmla="*/ 10 w 29"/>
                  <a:gd name="T3" fmla="*/ 18 h 23"/>
                  <a:gd name="T4" fmla="*/ 3 w 29"/>
                  <a:gd name="T5" fmla="*/ 6 h 23"/>
                  <a:gd name="T6" fmla="*/ 18 w 29"/>
                  <a:gd name="T7" fmla="*/ 4 h 23"/>
                  <a:gd name="T8" fmla="*/ 18 w 29"/>
                  <a:gd name="T9" fmla="*/ 13 h 23"/>
                  <a:gd name="T10" fmla="*/ 11 w 29"/>
                  <a:gd name="T11" fmla="*/ 22 h 23"/>
                </a:gdLst>
                <a:ahLst/>
                <a:cxnLst>
                  <a:cxn ang="0">
                    <a:pos x="T0" y="T1"/>
                  </a:cxn>
                  <a:cxn ang="0">
                    <a:pos x="T2" y="T3"/>
                  </a:cxn>
                  <a:cxn ang="0">
                    <a:pos x="T4" y="T5"/>
                  </a:cxn>
                  <a:cxn ang="0">
                    <a:pos x="T6" y="T7"/>
                  </a:cxn>
                  <a:cxn ang="0">
                    <a:pos x="T8" y="T9"/>
                  </a:cxn>
                  <a:cxn ang="0">
                    <a:pos x="T10" y="T11"/>
                  </a:cxn>
                </a:cxnLst>
                <a:rect l="0" t="0" r="r" b="b"/>
                <a:pathLst>
                  <a:path w="28" h="23">
                    <a:moveTo>
                      <a:pt x="11" y="22"/>
                    </a:moveTo>
                    <a:cubicBezTo>
                      <a:pt x="10" y="21"/>
                      <a:pt x="11" y="18"/>
                      <a:pt x="10" y="18"/>
                    </a:cubicBezTo>
                    <a:cubicBezTo>
                      <a:pt x="6" y="15"/>
                      <a:pt x="0" y="11"/>
                      <a:pt x="3" y="6"/>
                    </a:cubicBezTo>
                    <a:cubicBezTo>
                      <a:pt x="5" y="0"/>
                      <a:pt x="13" y="4"/>
                      <a:pt x="18" y="4"/>
                    </a:cubicBezTo>
                    <a:cubicBezTo>
                      <a:pt x="22" y="6"/>
                      <a:pt x="29" y="10"/>
                      <a:pt x="18" y="13"/>
                    </a:cubicBezTo>
                    <a:cubicBezTo>
                      <a:pt x="12" y="14"/>
                      <a:pt x="18" y="23"/>
                      <a:pt x="11"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94" name="Freeform 603">
                <a:extLst>
                  <a:ext uri="{FF2B5EF4-FFF2-40B4-BE49-F238E27FC236}">
                    <a16:creationId xmlns:a16="http://schemas.microsoft.com/office/drawing/2014/main" id="{E03E7A20-7585-09F3-5B03-8277ECA7F62B}"/>
                  </a:ext>
                </a:extLst>
              </p:cNvPr>
              <p:cNvSpPr/>
              <p:nvPr/>
            </p:nvSpPr>
            <p:spPr bwMode="auto">
              <a:xfrm>
                <a:off x="4901" y="2736"/>
                <a:ext cx="139" cy="78"/>
              </a:xfrm>
              <a:custGeom>
                <a:avLst/>
                <a:gdLst>
                  <a:gd name="T0" fmla="*/ 104 w 122"/>
                  <a:gd name="T1" fmla="*/ 3 h 69"/>
                  <a:gd name="T2" fmla="*/ 104 w 122"/>
                  <a:gd name="T3" fmla="*/ 8 h 69"/>
                  <a:gd name="T4" fmla="*/ 122 w 122"/>
                  <a:gd name="T5" fmla="*/ 64 h 69"/>
                  <a:gd name="T6" fmla="*/ 79 w 122"/>
                  <a:gd name="T7" fmla="*/ 66 h 69"/>
                  <a:gd name="T8" fmla="*/ 79 w 122"/>
                  <a:gd name="T9" fmla="*/ 66 h 69"/>
                  <a:gd name="T10" fmla="*/ 70 w 122"/>
                  <a:gd name="T11" fmla="*/ 62 h 69"/>
                  <a:gd name="T12" fmla="*/ 21 w 122"/>
                  <a:gd name="T13" fmla="*/ 59 h 69"/>
                  <a:gd name="T14" fmla="*/ 0 w 122"/>
                  <a:gd name="T15" fmla="*/ 50 h 69"/>
                  <a:gd name="T16" fmla="*/ 34 w 122"/>
                  <a:gd name="T17" fmla="*/ 58 h 69"/>
                  <a:gd name="T18" fmla="*/ 69 w 122"/>
                  <a:gd name="T19" fmla="*/ 59 h 69"/>
                  <a:gd name="T20" fmla="*/ 104 w 122"/>
                  <a:gd name="T21" fmla="*/ 56 h 69"/>
                  <a:gd name="T22" fmla="*/ 88 w 122"/>
                  <a:gd name="T23" fmla="*/ 7 h 69"/>
                  <a:gd name="T24" fmla="*/ 100 w 122"/>
                  <a:gd name="T25" fmla="*/ 0 h 69"/>
                  <a:gd name="T26" fmla="*/ 104 w 122"/>
                  <a:gd name="T27" fmla="*/ 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69">
                    <a:moveTo>
                      <a:pt x="104" y="3"/>
                    </a:moveTo>
                    <a:cubicBezTo>
                      <a:pt x="104" y="4"/>
                      <a:pt x="104" y="6"/>
                      <a:pt x="104" y="8"/>
                    </a:cubicBezTo>
                    <a:cubicBezTo>
                      <a:pt x="99" y="30"/>
                      <a:pt x="105" y="48"/>
                      <a:pt x="122" y="64"/>
                    </a:cubicBezTo>
                    <a:cubicBezTo>
                      <a:pt x="107" y="60"/>
                      <a:pt x="93" y="59"/>
                      <a:pt x="79" y="66"/>
                    </a:cubicBezTo>
                    <a:cubicBezTo>
                      <a:pt x="79" y="66"/>
                      <a:pt x="79" y="66"/>
                      <a:pt x="79" y="66"/>
                    </a:cubicBezTo>
                    <a:cubicBezTo>
                      <a:pt x="78" y="59"/>
                      <a:pt x="73" y="60"/>
                      <a:pt x="70" y="62"/>
                    </a:cubicBezTo>
                    <a:cubicBezTo>
                      <a:pt x="53" y="69"/>
                      <a:pt x="37" y="65"/>
                      <a:pt x="21" y="59"/>
                    </a:cubicBezTo>
                    <a:cubicBezTo>
                      <a:pt x="14" y="56"/>
                      <a:pt x="6" y="56"/>
                      <a:pt x="0" y="50"/>
                    </a:cubicBezTo>
                    <a:cubicBezTo>
                      <a:pt x="12" y="50"/>
                      <a:pt x="23" y="56"/>
                      <a:pt x="34" y="58"/>
                    </a:cubicBezTo>
                    <a:cubicBezTo>
                      <a:pt x="45" y="60"/>
                      <a:pt x="57" y="62"/>
                      <a:pt x="69" y="59"/>
                    </a:cubicBezTo>
                    <a:cubicBezTo>
                      <a:pt x="81" y="56"/>
                      <a:pt x="93" y="57"/>
                      <a:pt x="104" y="56"/>
                    </a:cubicBezTo>
                    <a:cubicBezTo>
                      <a:pt x="101" y="39"/>
                      <a:pt x="95" y="23"/>
                      <a:pt x="88" y="7"/>
                    </a:cubicBezTo>
                    <a:cubicBezTo>
                      <a:pt x="93" y="6"/>
                      <a:pt x="95" y="0"/>
                      <a:pt x="100" y="0"/>
                    </a:cubicBezTo>
                    <a:cubicBezTo>
                      <a:pt x="102" y="1"/>
                      <a:pt x="103" y="2"/>
                      <a:pt x="10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95" name="Freeform 604">
                <a:extLst>
                  <a:ext uri="{FF2B5EF4-FFF2-40B4-BE49-F238E27FC236}">
                    <a16:creationId xmlns:a16="http://schemas.microsoft.com/office/drawing/2014/main" id="{5549DF29-19DA-5FBE-EAF6-C1ECF07270A7}"/>
                  </a:ext>
                </a:extLst>
              </p:cNvPr>
              <p:cNvSpPr/>
              <p:nvPr/>
            </p:nvSpPr>
            <p:spPr bwMode="auto">
              <a:xfrm>
                <a:off x="4834" y="2718"/>
                <a:ext cx="95" cy="27"/>
              </a:xfrm>
              <a:custGeom>
                <a:avLst/>
                <a:gdLst>
                  <a:gd name="T0" fmla="*/ 31 w 83"/>
                  <a:gd name="T1" fmla="*/ 24 h 24"/>
                  <a:gd name="T2" fmla="*/ 50 w 83"/>
                  <a:gd name="T3" fmla="*/ 12 h 24"/>
                  <a:gd name="T4" fmla="*/ 0 w 83"/>
                  <a:gd name="T5" fmla="*/ 19 h 24"/>
                  <a:gd name="T6" fmla="*/ 12 w 83"/>
                  <a:gd name="T7" fmla="*/ 12 h 24"/>
                  <a:gd name="T8" fmla="*/ 22 w 83"/>
                  <a:gd name="T9" fmla="*/ 5 h 24"/>
                  <a:gd name="T10" fmla="*/ 27 w 83"/>
                  <a:gd name="T11" fmla="*/ 5 h 24"/>
                  <a:gd name="T12" fmla="*/ 54 w 83"/>
                  <a:gd name="T13" fmla="*/ 8 h 24"/>
                  <a:gd name="T14" fmla="*/ 83 w 83"/>
                  <a:gd name="T15" fmla="*/ 17 h 24"/>
                  <a:gd name="T16" fmla="*/ 31 w 83"/>
                  <a:gd name="T17"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24">
                    <a:moveTo>
                      <a:pt x="31" y="24"/>
                    </a:moveTo>
                    <a:cubicBezTo>
                      <a:pt x="34" y="15"/>
                      <a:pt x="44" y="19"/>
                      <a:pt x="50" y="12"/>
                    </a:cubicBezTo>
                    <a:cubicBezTo>
                      <a:pt x="33" y="13"/>
                      <a:pt x="17" y="15"/>
                      <a:pt x="0" y="19"/>
                    </a:cubicBezTo>
                    <a:cubicBezTo>
                      <a:pt x="3" y="13"/>
                      <a:pt x="8" y="13"/>
                      <a:pt x="12" y="12"/>
                    </a:cubicBezTo>
                    <a:cubicBezTo>
                      <a:pt x="15" y="10"/>
                      <a:pt x="23" y="15"/>
                      <a:pt x="22" y="5"/>
                    </a:cubicBezTo>
                    <a:cubicBezTo>
                      <a:pt x="22" y="4"/>
                      <a:pt x="25" y="5"/>
                      <a:pt x="27" y="5"/>
                    </a:cubicBezTo>
                    <a:cubicBezTo>
                      <a:pt x="36" y="7"/>
                      <a:pt x="47" y="13"/>
                      <a:pt x="54" y="8"/>
                    </a:cubicBezTo>
                    <a:cubicBezTo>
                      <a:pt x="68" y="0"/>
                      <a:pt x="74" y="13"/>
                      <a:pt x="83" y="17"/>
                    </a:cubicBezTo>
                    <a:cubicBezTo>
                      <a:pt x="65" y="14"/>
                      <a:pt x="48" y="19"/>
                      <a:pt x="31" y="2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96" name="Freeform 605">
                <a:extLst>
                  <a:ext uri="{FF2B5EF4-FFF2-40B4-BE49-F238E27FC236}">
                    <a16:creationId xmlns:a16="http://schemas.microsoft.com/office/drawing/2014/main" id="{7F70AFCB-5CD8-DCA5-4CDF-EBEAB2CE50D2}"/>
                  </a:ext>
                </a:extLst>
              </p:cNvPr>
              <p:cNvSpPr/>
              <p:nvPr/>
            </p:nvSpPr>
            <p:spPr bwMode="auto">
              <a:xfrm>
                <a:off x="4864" y="2763"/>
                <a:ext cx="133" cy="26"/>
              </a:xfrm>
              <a:custGeom>
                <a:avLst/>
                <a:gdLst>
                  <a:gd name="T0" fmla="*/ 117 w 117"/>
                  <a:gd name="T1" fmla="*/ 18 h 23"/>
                  <a:gd name="T2" fmla="*/ 0 w 117"/>
                  <a:gd name="T3" fmla="*/ 3 h 23"/>
                  <a:gd name="T4" fmla="*/ 1 w 117"/>
                  <a:gd name="T5" fmla="*/ 0 h 23"/>
                  <a:gd name="T6" fmla="*/ 69 w 117"/>
                  <a:gd name="T7" fmla="*/ 12 h 23"/>
                  <a:gd name="T8" fmla="*/ 58 w 117"/>
                  <a:gd name="T9" fmla="*/ 1 h 23"/>
                  <a:gd name="T10" fmla="*/ 117 w 117"/>
                  <a:gd name="T11" fmla="*/ 18 h 23"/>
                </a:gdLst>
                <a:ahLst/>
                <a:cxnLst>
                  <a:cxn ang="0">
                    <a:pos x="T0" y="T1"/>
                  </a:cxn>
                  <a:cxn ang="0">
                    <a:pos x="T2" y="T3"/>
                  </a:cxn>
                  <a:cxn ang="0">
                    <a:pos x="T4" y="T5"/>
                  </a:cxn>
                  <a:cxn ang="0">
                    <a:pos x="T6" y="T7"/>
                  </a:cxn>
                  <a:cxn ang="0">
                    <a:pos x="T8" y="T9"/>
                  </a:cxn>
                  <a:cxn ang="0">
                    <a:pos x="T10" y="T11"/>
                  </a:cxn>
                </a:cxnLst>
                <a:rect l="0" t="0" r="r" b="b"/>
                <a:pathLst>
                  <a:path w="117" h="23">
                    <a:moveTo>
                      <a:pt x="117" y="18"/>
                    </a:moveTo>
                    <a:cubicBezTo>
                      <a:pt x="76" y="23"/>
                      <a:pt x="39" y="10"/>
                      <a:pt x="0" y="3"/>
                    </a:cubicBezTo>
                    <a:cubicBezTo>
                      <a:pt x="1" y="2"/>
                      <a:pt x="1" y="1"/>
                      <a:pt x="1" y="0"/>
                    </a:cubicBezTo>
                    <a:cubicBezTo>
                      <a:pt x="23" y="4"/>
                      <a:pt x="46" y="8"/>
                      <a:pt x="69" y="12"/>
                    </a:cubicBezTo>
                    <a:cubicBezTo>
                      <a:pt x="67" y="6"/>
                      <a:pt x="59" y="7"/>
                      <a:pt x="58" y="1"/>
                    </a:cubicBezTo>
                    <a:cubicBezTo>
                      <a:pt x="76" y="11"/>
                      <a:pt x="95" y="18"/>
                      <a:pt x="117" y="1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97" name="Freeform 606">
                <a:extLst>
                  <a:ext uri="{FF2B5EF4-FFF2-40B4-BE49-F238E27FC236}">
                    <a16:creationId xmlns:a16="http://schemas.microsoft.com/office/drawing/2014/main" id="{03F3EE75-6A16-E4D0-DA15-5B5B2C56B8A3}"/>
                  </a:ext>
                </a:extLst>
              </p:cNvPr>
              <p:cNvSpPr/>
              <p:nvPr/>
            </p:nvSpPr>
            <p:spPr bwMode="auto">
              <a:xfrm>
                <a:off x="5026" y="2721"/>
                <a:ext cx="28" cy="32"/>
              </a:xfrm>
              <a:custGeom>
                <a:avLst/>
                <a:gdLst>
                  <a:gd name="T0" fmla="*/ 0 w 24"/>
                  <a:gd name="T1" fmla="*/ 17 h 28"/>
                  <a:gd name="T2" fmla="*/ 14 w 24"/>
                  <a:gd name="T3" fmla="*/ 3 h 28"/>
                  <a:gd name="T4" fmla="*/ 20 w 24"/>
                  <a:gd name="T5" fmla="*/ 5 h 28"/>
                  <a:gd name="T6" fmla="*/ 24 w 24"/>
                  <a:gd name="T7" fmla="*/ 19 h 28"/>
                  <a:gd name="T8" fmla="*/ 19 w 24"/>
                  <a:gd name="T9" fmla="*/ 21 h 28"/>
                  <a:gd name="T10" fmla="*/ 14 w 24"/>
                  <a:gd name="T11" fmla="*/ 25 h 28"/>
                  <a:gd name="T12" fmla="*/ 5 w 24"/>
                  <a:gd name="T13" fmla="*/ 28 h 28"/>
                  <a:gd name="T14" fmla="*/ 5 w 24"/>
                  <a:gd name="T15" fmla="*/ 28 h 28"/>
                  <a:gd name="T16" fmla="*/ 0 w 24"/>
                  <a:gd name="T17"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8">
                    <a:moveTo>
                      <a:pt x="0" y="17"/>
                    </a:moveTo>
                    <a:cubicBezTo>
                      <a:pt x="2" y="11"/>
                      <a:pt x="11" y="10"/>
                      <a:pt x="14" y="3"/>
                    </a:cubicBezTo>
                    <a:cubicBezTo>
                      <a:pt x="15" y="0"/>
                      <a:pt x="19" y="2"/>
                      <a:pt x="20" y="5"/>
                    </a:cubicBezTo>
                    <a:cubicBezTo>
                      <a:pt x="22" y="9"/>
                      <a:pt x="23" y="14"/>
                      <a:pt x="24" y="19"/>
                    </a:cubicBezTo>
                    <a:cubicBezTo>
                      <a:pt x="22" y="18"/>
                      <a:pt x="20" y="18"/>
                      <a:pt x="19" y="21"/>
                    </a:cubicBezTo>
                    <a:cubicBezTo>
                      <a:pt x="17" y="21"/>
                      <a:pt x="15" y="22"/>
                      <a:pt x="14" y="25"/>
                    </a:cubicBezTo>
                    <a:cubicBezTo>
                      <a:pt x="11" y="26"/>
                      <a:pt x="8" y="27"/>
                      <a:pt x="5" y="28"/>
                    </a:cubicBezTo>
                    <a:cubicBezTo>
                      <a:pt x="5" y="28"/>
                      <a:pt x="5" y="28"/>
                      <a:pt x="5" y="28"/>
                    </a:cubicBezTo>
                    <a:cubicBezTo>
                      <a:pt x="5" y="24"/>
                      <a:pt x="6" y="19"/>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98" name="Freeform 607">
                <a:extLst>
                  <a:ext uri="{FF2B5EF4-FFF2-40B4-BE49-F238E27FC236}">
                    <a16:creationId xmlns:a16="http://schemas.microsoft.com/office/drawing/2014/main" id="{D1A38E01-7B6C-F891-3554-C613550DB6D1}"/>
                  </a:ext>
                </a:extLst>
              </p:cNvPr>
              <p:cNvSpPr/>
              <p:nvPr/>
            </p:nvSpPr>
            <p:spPr bwMode="auto">
              <a:xfrm>
                <a:off x="4895" y="2702"/>
                <a:ext cx="50" cy="20"/>
              </a:xfrm>
              <a:custGeom>
                <a:avLst/>
                <a:gdLst>
                  <a:gd name="T0" fmla="*/ 43 w 44"/>
                  <a:gd name="T1" fmla="*/ 18 h 18"/>
                  <a:gd name="T2" fmla="*/ 0 w 44"/>
                  <a:gd name="T3" fmla="*/ 3 h 18"/>
                  <a:gd name="T4" fmla="*/ 44 w 44"/>
                  <a:gd name="T5" fmla="*/ 18 h 18"/>
                  <a:gd name="T6" fmla="*/ 43 w 44"/>
                  <a:gd name="T7" fmla="*/ 18 h 18"/>
                </a:gdLst>
                <a:ahLst/>
                <a:cxnLst>
                  <a:cxn ang="0">
                    <a:pos x="T0" y="T1"/>
                  </a:cxn>
                  <a:cxn ang="0">
                    <a:pos x="T2" y="T3"/>
                  </a:cxn>
                  <a:cxn ang="0">
                    <a:pos x="T4" y="T5"/>
                  </a:cxn>
                  <a:cxn ang="0">
                    <a:pos x="T6" y="T7"/>
                  </a:cxn>
                </a:cxnLst>
                <a:rect l="0" t="0" r="r" b="b"/>
                <a:pathLst>
                  <a:path w="44" h="18">
                    <a:moveTo>
                      <a:pt x="43" y="18"/>
                    </a:moveTo>
                    <a:cubicBezTo>
                      <a:pt x="28" y="16"/>
                      <a:pt x="15" y="6"/>
                      <a:pt x="0" y="3"/>
                    </a:cubicBezTo>
                    <a:cubicBezTo>
                      <a:pt x="17" y="1"/>
                      <a:pt x="34" y="0"/>
                      <a:pt x="44" y="18"/>
                    </a:cubicBezTo>
                    <a:lnTo>
                      <a:pt x="43" y="18"/>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99" name="Freeform 608">
                <a:extLst>
                  <a:ext uri="{FF2B5EF4-FFF2-40B4-BE49-F238E27FC236}">
                    <a16:creationId xmlns:a16="http://schemas.microsoft.com/office/drawing/2014/main" id="{76957A77-81F4-0058-0D4B-222EAFD39C41}"/>
                  </a:ext>
                </a:extLst>
              </p:cNvPr>
              <p:cNvSpPr/>
              <p:nvPr/>
            </p:nvSpPr>
            <p:spPr bwMode="auto">
              <a:xfrm>
                <a:off x="4945" y="2838"/>
                <a:ext cx="56" cy="18"/>
              </a:xfrm>
              <a:custGeom>
                <a:avLst/>
                <a:gdLst>
                  <a:gd name="T0" fmla="*/ 50 w 50"/>
                  <a:gd name="T1" fmla="*/ 9 h 16"/>
                  <a:gd name="T2" fmla="*/ 0 w 50"/>
                  <a:gd name="T3" fmla="*/ 13 h 16"/>
                  <a:gd name="T4" fmla="*/ 50 w 50"/>
                  <a:gd name="T5" fmla="*/ 9 h 16"/>
                </a:gdLst>
                <a:ahLst/>
                <a:cxnLst>
                  <a:cxn ang="0">
                    <a:pos x="T0" y="T1"/>
                  </a:cxn>
                  <a:cxn ang="0">
                    <a:pos x="T2" y="T3"/>
                  </a:cxn>
                  <a:cxn ang="0">
                    <a:pos x="T4" y="T5"/>
                  </a:cxn>
                </a:cxnLst>
                <a:rect l="0" t="0" r="r" b="b"/>
                <a:pathLst>
                  <a:path w="50" h="16">
                    <a:moveTo>
                      <a:pt x="50" y="9"/>
                    </a:moveTo>
                    <a:cubicBezTo>
                      <a:pt x="35" y="16"/>
                      <a:pt x="18" y="15"/>
                      <a:pt x="0" y="13"/>
                    </a:cubicBezTo>
                    <a:cubicBezTo>
                      <a:pt x="18" y="0"/>
                      <a:pt x="34" y="12"/>
                      <a:pt x="50"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00" name="Freeform 609">
                <a:extLst>
                  <a:ext uri="{FF2B5EF4-FFF2-40B4-BE49-F238E27FC236}">
                    <a16:creationId xmlns:a16="http://schemas.microsoft.com/office/drawing/2014/main" id="{980CF0E1-4E71-8F28-7706-C7609899D69F}"/>
                  </a:ext>
                </a:extLst>
              </p:cNvPr>
              <p:cNvSpPr/>
              <p:nvPr/>
            </p:nvSpPr>
            <p:spPr bwMode="auto">
              <a:xfrm>
                <a:off x="5040" y="2758"/>
                <a:ext cx="18" cy="49"/>
              </a:xfrm>
              <a:custGeom>
                <a:avLst/>
                <a:gdLst>
                  <a:gd name="T0" fmla="*/ 0 w 16"/>
                  <a:gd name="T1" fmla="*/ 4 h 43"/>
                  <a:gd name="T2" fmla="*/ 7 w 16"/>
                  <a:gd name="T3" fmla="*/ 0 h 43"/>
                  <a:gd name="T4" fmla="*/ 8 w 16"/>
                  <a:gd name="T5" fmla="*/ 0 h 43"/>
                  <a:gd name="T6" fmla="*/ 9 w 16"/>
                  <a:gd name="T7" fmla="*/ 43 h 43"/>
                  <a:gd name="T8" fmla="*/ 0 w 16"/>
                  <a:gd name="T9" fmla="*/ 5 h 43"/>
                  <a:gd name="T10" fmla="*/ 0 w 16"/>
                  <a:gd name="T11" fmla="*/ 4 h 43"/>
                </a:gdLst>
                <a:ahLst/>
                <a:cxnLst>
                  <a:cxn ang="0">
                    <a:pos x="T0" y="T1"/>
                  </a:cxn>
                  <a:cxn ang="0">
                    <a:pos x="T2" y="T3"/>
                  </a:cxn>
                  <a:cxn ang="0">
                    <a:pos x="T4" y="T5"/>
                  </a:cxn>
                  <a:cxn ang="0">
                    <a:pos x="T6" y="T7"/>
                  </a:cxn>
                  <a:cxn ang="0">
                    <a:pos x="T8" y="T9"/>
                  </a:cxn>
                  <a:cxn ang="0">
                    <a:pos x="T10" y="T11"/>
                  </a:cxn>
                </a:cxnLst>
                <a:rect l="0" t="0" r="r" b="b"/>
                <a:pathLst>
                  <a:path w="16" h="43">
                    <a:moveTo>
                      <a:pt x="0" y="4"/>
                    </a:moveTo>
                    <a:cubicBezTo>
                      <a:pt x="4" y="5"/>
                      <a:pt x="9" y="7"/>
                      <a:pt x="7" y="0"/>
                    </a:cubicBezTo>
                    <a:cubicBezTo>
                      <a:pt x="7" y="0"/>
                      <a:pt x="8" y="0"/>
                      <a:pt x="8" y="0"/>
                    </a:cubicBezTo>
                    <a:cubicBezTo>
                      <a:pt x="16" y="14"/>
                      <a:pt x="12" y="28"/>
                      <a:pt x="9" y="43"/>
                    </a:cubicBezTo>
                    <a:cubicBezTo>
                      <a:pt x="11" y="29"/>
                      <a:pt x="7" y="16"/>
                      <a:pt x="0" y="5"/>
                    </a:cubicBezTo>
                    <a:lnTo>
                      <a:pt x="0" y="4"/>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01" name="Freeform 610">
                <a:extLst>
                  <a:ext uri="{FF2B5EF4-FFF2-40B4-BE49-F238E27FC236}">
                    <a16:creationId xmlns:a16="http://schemas.microsoft.com/office/drawing/2014/main" id="{8FF27897-0DB2-6B34-1A34-9E99958CD2E5}"/>
                  </a:ext>
                </a:extLst>
              </p:cNvPr>
              <p:cNvSpPr/>
              <p:nvPr/>
            </p:nvSpPr>
            <p:spPr bwMode="auto">
              <a:xfrm>
                <a:off x="4950" y="2714"/>
                <a:ext cx="22" cy="34"/>
              </a:xfrm>
              <a:custGeom>
                <a:avLst/>
                <a:gdLst>
                  <a:gd name="T0" fmla="*/ 9 w 19"/>
                  <a:gd name="T1" fmla="*/ 5 h 30"/>
                  <a:gd name="T2" fmla="*/ 9 w 19"/>
                  <a:gd name="T3" fmla="*/ 7 h 30"/>
                  <a:gd name="T4" fmla="*/ 19 w 19"/>
                  <a:gd name="T5" fmla="*/ 30 h 30"/>
                  <a:gd name="T6" fmla="*/ 3 w 19"/>
                  <a:gd name="T7" fmla="*/ 2 h 30"/>
                  <a:gd name="T8" fmla="*/ 9 w 19"/>
                  <a:gd name="T9" fmla="*/ 5 h 30"/>
                </a:gdLst>
                <a:ahLst/>
                <a:cxnLst>
                  <a:cxn ang="0">
                    <a:pos x="T0" y="T1"/>
                  </a:cxn>
                  <a:cxn ang="0">
                    <a:pos x="T2" y="T3"/>
                  </a:cxn>
                  <a:cxn ang="0">
                    <a:pos x="T4" y="T5"/>
                  </a:cxn>
                  <a:cxn ang="0">
                    <a:pos x="T6" y="T7"/>
                  </a:cxn>
                  <a:cxn ang="0">
                    <a:pos x="T8" y="T9"/>
                  </a:cxn>
                </a:cxnLst>
                <a:rect l="0" t="0" r="r" b="b"/>
                <a:pathLst>
                  <a:path w="19" h="30">
                    <a:moveTo>
                      <a:pt x="9" y="5"/>
                    </a:moveTo>
                    <a:cubicBezTo>
                      <a:pt x="9" y="5"/>
                      <a:pt x="10" y="6"/>
                      <a:pt x="9" y="7"/>
                    </a:cubicBezTo>
                    <a:cubicBezTo>
                      <a:pt x="12" y="14"/>
                      <a:pt x="15" y="22"/>
                      <a:pt x="19" y="30"/>
                    </a:cubicBezTo>
                    <a:cubicBezTo>
                      <a:pt x="0" y="26"/>
                      <a:pt x="9" y="11"/>
                      <a:pt x="3" y="2"/>
                    </a:cubicBezTo>
                    <a:cubicBezTo>
                      <a:pt x="7" y="0"/>
                      <a:pt x="7" y="4"/>
                      <a:pt x="9"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02" name="Freeform 611">
                <a:extLst>
                  <a:ext uri="{FF2B5EF4-FFF2-40B4-BE49-F238E27FC236}">
                    <a16:creationId xmlns:a16="http://schemas.microsoft.com/office/drawing/2014/main" id="{1FDA9F41-3F91-31CF-CF09-C200C6E7205D}"/>
                  </a:ext>
                </a:extLst>
              </p:cNvPr>
              <p:cNvSpPr/>
              <p:nvPr/>
            </p:nvSpPr>
            <p:spPr bwMode="auto">
              <a:xfrm>
                <a:off x="4965" y="2811"/>
                <a:ext cx="26" cy="19"/>
              </a:xfrm>
              <a:custGeom>
                <a:avLst/>
                <a:gdLst>
                  <a:gd name="T0" fmla="*/ 23 w 23"/>
                  <a:gd name="T1" fmla="*/ 0 h 17"/>
                  <a:gd name="T2" fmla="*/ 0 w 23"/>
                  <a:gd name="T3" fmla="*/ 17 h 17"/>
                  <a:gd name="T4" fmla="*/ 23 w 23"/>
                  <a:gd name="T5" fmla="*/ 0 h 17"/>
                </a:gdLst>
                <a:ahLst/>
                <a:cxnLst>
                  <a:cxn ang="0">
                    <a:pos x="T0" y="T1"/>
                  </a:cxn>
                  <a:cxn ang="0">
                    <a:pos x="T2" y="T3"/>
                  </a:cxn>
                  <a:cxn ang="0">
                    <a:pos x="T4" y="T5"/>
                  </a:cxn>
                </a:cxnLst>
                <a:rect l="0" t="0" r="r" b="b"/>
                <a:pathLst>
                  <a:path w="23" h="17">
                    <a:moveTo>
                      <a:pt x="23" y="0"/>
                    </a:moveTo>
                    <a:cubicBezTo>
                      <a:pt x="18" y="9"/>
                      <a:pt x="8" y="12"/>
                      <a:pt x="0" y="17"/>
                    </a:cubicBezTo>
                    <a:cubicBezTo>
                      <a:pt x="5" y="8"/>
                      <a:pt x="13" y="3"/>
                      <a:pt x="2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03" name="Freeform 612">
                <a:extLst>
                  <a:ext uri="{FF2B5EF4-FFF2-40B4-BE49-F238E27FC236}">
                    <a16:creationId xmlns:a16="http://schemas.microsoft.com/office/drawing/2014/main" id="{12302CD5-79BC-A8DF-A087-904B2E076F25}"/>
                  </a:ext>
                </a:extLst>
              </p:cNvPr>
              <p:cNvSpPr/>
              <p:nvPr/>
            </p:nvSpPr>
            <p:spPr bwMode="auto">
              <a:xfrm>
                <a:off x="5002" y="2833"/>
                <a:ext cx="30" cy="14"/>
              </a:xfrm>
              <a:custGeom>
                <a:avLst/>
                <a:gdLst>
                  <a:gd name="T0" fmla="*/ 0 w 26"/>
                  <a:gd name="T1" fmla="*/ 2 h 12"/>
                  <a:gd name="T2" fmla="*/ 26 w 26"/>
                  <a:gd name="T3" fmla="*/ 5 h 12"/>
                  <a:gd name="T4" fmla="*/ 12 w 26"/>
                  <a:gd name="T5" fmla="*/ 11 h 12"/>
                  <a:gd name="T6" fmla="*/ 14 w 26"/>
                  <a:gd name="T7" fmla="*/ 6 h 12"/>
                  <a:gd name="T8" fmla="*/ 0 w 26"/>
                  <a:gd name="T9" fmla="*/ 2 h 12"/>
                </a:gdLst>
                <a:ahLst/>
                <a:cxnLst>
                  <a:cxn ang="0">
                    <a:pos x="T0" y="T1"/>
                  </a:cxn>
                  <a:cxn ang="0">
                    <a:pos x="T2" y="T3"/>
                  </a:cxn>
                  <a:cxn ang="0">
                    <a:pos x="T4" y="T5"/>
                  </a:cxn>
                  <a:cxn ang="0">
                    <a:pos x="T6" y="T7"/>
                  </a:cxn>
                  <a:cxn ang="0">
                    <a:pos x="T8" y="T9"/>
                  </a:cxn>
                </a:cxnLst>
                <a:rect l="0" t="0" r="r" b="b"/>
                <a:pathLst>
                  <a:path w="26" h="12">
                    <a:moveTo>
                      <a:pt x="0" y="2"/>
                    </a:moveTo>
                    <a:cubicBezTo>
                      <a:pt x="10" y="0"/>
                      <a:pt x="17" y="4"/>
                      <a:pt x="26" y="5"/>
                    </a:cubicBezTo>
                    <a:cubicBezTo>
                      <a:pt x="22" y="11"/>
                      <a:pt x="17" y="12"/>
                      <a:pt x="12" y="11"/>
                    </a:cubicBezTo>
                    <a:cubicBezTo>
                      <a:pt x="9" y="7"/>
                      <a:pt x="19" y="10"/>
                      <a:pt x="14" y="6"/>
                    </a:cubicBezTo>
                    <a:cubicBezTo>
                      <a:pt x="10" y="4"/>
                      <a:pt x="6" y="4"/>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04" name="Freeform 613">
                <a:extLst>
                  <a:ext uri="{FF2B5EF4-FFF2-40B4-BE49-F238E27FC236}">
                    <a16:creationId xmlns:a16="http://schemas.microsoft.com/office/drawing/2014/main" id="{14EE22DB-9D65-B686-C592-5600A36BBE0B}"/>
                  </a:ext>
                </a:extLst>
              </p:cNvPr>
              <p:cNvSpPr/>
              <p:nvPr/>
            </p:nvSpPr>
            <p:spPr bwMode="auto">
              <a:xfrm>
                <a:off x="4971" y="2754"/>
                <a:ext cx="9" cy="12"/>
              </a:xfrm>
              <a:custGeom>
                <a:avLst/>
                <a:gdLst>
                  <a:gd name="T0" fmla="*/ 8 w 8"/>
                  <a:gd name="T1" fmla="*/ 11 h 11"/>
                  <a:gd name="T2" fmla="*/ 3 w 8"/>
                  <a:gd name="T3" fmla="*/ 9 h 11"/>
                  <a:gd name="T4" fmla="*/ 2 w 8"/>
                  <a:gd name="T5" fmla="*/ 1 h 11"/>
                  <a:gd name="T6" fmla="*/ 5 w 8"/>
                  <a:gd name="T7" fmla="*/ 0 h 11"/>
                  <a:gd name="T8" fmla="*/ 8 w 8"/>
                  <a:gd name="T9" fmla="*/ 6 h 11"/>
                  <a:gd name="T10" fmla="*/ 8 w 8"/>
                  <a:gd name="T11" fmla="*/ 11 h 11"/>
                </a:gdLst>
                <a:ahLst/>
                <a:cxnLst>
                  <a:cxn ang="0">
                    <a:pos x="T0" y="T1"/>
                  </a:cxn>
                  <a:cxn ang="0">
                    <a:pos x="T2" y="T3"/>
                  </a:cxn>
                  <a:cxn ang="0">
                    <a:pos x="T4" y="T5"/>
                  </a:cxn>
                  <a:cxn ang="0">
                    <a:pos x="T6" y="T7"/>
                  </a:cxn>
                  <a:cxn ang="0">
                    <a:pos x="T8" y="T9"/>
                  </a:cxn>
                  <a:cxn ang="0">
                    <a:pos x="T10" y="T11"/>
                  </a:cxn>
                </a:cxnLst>
                <a:rect l="0" t="0" r="r" b="b"/>
                <a:pathLst>
                  <a:path w="8" h="11">
                    <a:moveTo>
                      <a:pt x="8" y="11"/>
                    </a:moveTo>
                    <a:cubicBezTo>
                      <a:pt x="6" y="10"/>
                      <a:pt x="4" y="10"/>
                      <a:pt x="3" y="9"/>
                    </a:cubicBezTo>
                    <a:cubicBezTo>
                      <a:pt x="1" y="7"/>
                      <a:pt x="0" y="4"/>
                      <a:pt x="2" y="1"/>
                    </a:cubicBezTo>
                    <a:cubicBezTo>
                      <a:pt x="2" y="0"/>
                      <a:pt x="4" y="0"/>
                      <a:pt x="5" y="0"/>
                    </a:cubicBezTo>
                    <a:cubicBezTo>
                      <a:pt x="7" y="1"/>
                      <a:pt x="8" y="4"/>
                      <a:pt x="8" y="6"/>
                    </a:cubicBezTo>
                    <a:cubicBezTo>
                      <a:pt x="8" y="8"/>
                      <a:pt x="8" y="9"/>
                      <a:pt x="8"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05" name="Freeform 614">
                <a:extLst>
                  <a:ext uri="{FF2B5EF4-FFF2-40B4-BE49-F238E27FC236}">
                    <a16:creationId xmlns:a16="http://schemas.microsoft.com/office/drawing/2014/main" id="{D8B2D84E-D314-6007-E61F-FABF37FD1FD5}"/>
                  </a:ext>
                </a:extLst>
              </p:cNvPr>
              <p:cNvSpPr/>
              <p:nvPr/>
            </p:nvSpPr>
            <p:spPr bwMode="auto">
              <a:xfrm>
                <a:off x="4828" y="2713"/>
                <a:ext cx="20" cy="7"/>
              </a:xfrm>
              <a:custGeom>
                <a:avLst/>
                <a:gdLst>
                  <a:gd name="T0" fmla="*/ 18 w 18"/>
                  <a:gd name="T1" fmla="*/ 6 h 6"/>
                  <a:gd name="T2" fmla="*/ 0 w 18"/>
                  <a:gd name="T3" fmla="*/ 2 h 6"/>
                  <a:gd name="T4" fmla="*/ 18 w 18"/>
                  <a:gd name="T5" fmla="*/ 6 h 6"/>
                </a:gdLst>
                <a:ahLst/>
                <a:cxnLst>
                  <a:cxn ang="0">
                    <a:pos x="T0" y="T1"/>
                  </a:cxn>
                  <a:cxn ang="0">
                    <a:pos x="T2" y="T3"/>
                  </a:cxn>
                  <a:cxn ang="0">
                    <a:pos x="T4" y="T5"/>
                  </a:cxn>
                </a:cxnLst>
                <a:rect l="0" t="0" r="r" b="b"/>
                <a:pathLst>
                  <a:path w="18" h="6">
                    <a:moveTo>
                      <a:pt x="18" y="6"/>
                    </a:moveTo>
                    <a:cubicBezTo>
                      <a:pt x="12" y="6"/>
                      <a:pt x="6" y="6"/>
                      <a:pt x="0" y="2"/>
                    </a:cubicBezTo>
                    <a:cubicBezTo>
                      <a:pt x="7" y="0"/>
                      <a:pt x="13" y="2"/>
                      <a:pt x="18"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06" name="Freeform 615">
                <a:extLst>
                  <a:ext uri="{FF2B5EF4-FFF2-40B4-BE49-F238E27FC236}">
                    <a16:creationId xmlns:a16="http://schemas.microsoft.com/office/drawing/2014/main" id="{2447C844-24BC-52DE-9313-3FC63896D275}"/>
                  </a:ext>
                </a:extLst>
              </p:cNvPr>
              <p:cNvSpPr/>
              <p:nvPr/>
            </p:nvSpPr>
            <p:spPr bwMode="auto">
              <a:xfrm>
                <a:off x="4985" y="2769"/>
                <a:ext cx="13" cy="10"/>
              </a:xfrm>
              <a:custGeom>
                <a:avLst/>
                <a:gdLst>
                  <a:gd name="T0" fmla="*/ 0 w 11"/>
                  <a:gd name="T1" fmla="*/ 1 h 9"/>
                  <a:gd name="T2" fmla="*/ 11 w 11"/>
                  <a:gd name="T3" fmla="*/ 6 h 9"/>
                  <a:gd name="T4" fmla="*/ 0 w 11"/>
                  <a:gd name="T5" fmla="*/ 1 h 9"/>
                </a:gdLst>
                <a:ahLst/>
                <a:cxnLst>
                  <a:cxn ang="0">
                    <a:pos x="T0" y="T1"/>
                  </a:cxn>
                  <a:cxn ang="0">
                    <a:pos x="T2" y="T3"/>
                  </a:cxn>
                  <a:cxn ang="0">
                    <a:pos x="T4" y="T5"/>
                  </a:cxn>
                </a:cxnLst>
                <a:rect l="0" t="0" r="r" b="b"/>
                <a:pathLst>
                  <a:path w="11" h="9">
                    <a:moveTo>
                      <a:pt x="0" y="1"/>
                    </a:moveTo>
                    <a:cubicBezTo>
                      <a:pt x="7" y="0"/>
                      <a:pt x="9" y="3"/>
                      <a:pt x="11" y="6"/>
                    </a:cubicBezTo>
                    <a:cubicBezTo>
                      <a:pt x="5" y="9"/>
                      <a:pt x="4" y="5"/>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07" name="Freeform 616">
                <a:extLst>
                  <a:ext uri="{FF2B5EF4-FFF2-40B4-BE49-F238E27FC236}">
                    <a16:creationId xmlns:a16="http://schemas.microsoft.com/office/drawing/2014/main" id="{4A1EDAB5-C03E-ADB2-2992-7970AEDC8AAE}"/>
                  </a:ext>
                </a:extLst>
              </p:cNvPr>
              <p:cNvSpPr/>
              <p:nvPr/>
            </p:nvSpPr>
            <p:spPr bwMode="auto">
              <a:xfrm>
                <a:off x="5042" y="2745"/>
                <a:ext cx="7" cy="13"/>
              </a:xfrm>
              <a:custGeom>
                <a:avLst/>
                <a:gdLst>
                  <a:gd name="T0" fmla="*/ 0 w 6"/>
                  <a:gd name="T1" fmla="*/ 4 h 12"/>
                  <a:gd name="T2" fmla="*/ 5 w 6"/>
                  <a:gd name="T3" fmla="*/ 0 h 12"/>
                  <a:gd name="T4" fmla="*/ 6 w 6"/>
                  <a:gd name="T5" fmla="*/ 12 h 12"/>
                  <a:gd name="T6" fmla="*/ 5 w 6"/>
                  <a:gd name="T7" fmla="*/ 12 h 12"/>
                  <a:gd name="T8" fmla="*/ 0 w 6"/>
                  <a:gd name="T9" fmla="*/ 4 h 12"/>
                </a:gdLst>
                <a:ahLst/>
                <a:cxnLst>
                  <a:cxn ang="0">
                    <a:pos x="T0" y="T1"/>
                  </a:cxn>
                  <a:cxn ang="0">
                    <a:pos x="T2" y="T3"/>
                  </a:cxn>
                  <a:cxn ang="0">
                    <a:pos x="T4" y="T5"/>
                  </a:cxn>
                  <a:cxn ang="0">
                    <a:pos x="T6" y="T7"/>
                  </a:cxn>
                  <a:cxn ang="0">
                    <a:pos x="T8" y="T9"/>
                  </a:cxn>
                </a:cxnLst>
                <a:rect l="0" t="0" r="r" b="b"/>
                <a:pathLst>
                  <a:path w="6" h="12">
                    <a:moveTo>
                      <a:pt x="0" y="4"/>
                    </a:moveTo>
                    <a:cubicBezTo>
                      <a:pt x="1" y="1"/>
                      <a:pt x="3" y="0"/>
                      <a:pt x="5" y="0"/>
                    </a:cubicBezTo>
                    <a:cubicBezTo>
                      <a:pt x="5" y="4"/>
                      <a:pt x="6" y="8"/>
                      <a:pt x="6" y="12"/>
                    </a:cubicBezTo>
                    <a:cubicBezTo>
                      <a:pt x="6" y="12"/>
                      <a:pt x="5" y="12"/>
                      <a:pt x="5" y="12"/>
                    </a:cubicBezTo>
                    <a:cubicBezTo>
                      <a:pt x="4" y="9"/>
                      <a:pt x="2" y="6"/>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08" name="Freeform 617">
                <a:extLst>
                  <a:ext uri="{FF2B5EF4-FFF2-40B4-BE49-F238E27FC236}">
                    <a16:creationId xmlns:a16="http://schemas.microsoft.com/office/drawing/2014/main" id="{88DCBA38-865E-F59D-D738-CB6CC1B89215}"/>
                  </a:ext>
                </a:extLst>
              </p:cNvPr>
              <p:cNvSpPr/>
              <p:nvPr/>
            </p:nvSpPr>
            <p:spPr bwMode="auto">
              <a:xfrm>
                <a:off x="4943" y="2722"/>
                <a:ext cx="8" cy="8"/>
              </a:xfrm>
              <a:custGeom>
                <a:avLst/>
                <a:gdLst>
                  <a:gd name="T0" fmla="*/ 1 w 7"/>
                  <a:gd name="T1" fmla="*/ 0 h 7"/>
                  <a:gd name="T2" fmla="*/ 7 w 7"/>
                  <a:gd name="T3" fmla="*/ 4 h 7"/>
                  <a:gd name="T4" fmla="*/ 5 w 7"/>
                  <a:gd name="T5" fmla="*/ 6 h 7"/>
                  <a:gd name="T6" fmla="*/ 0 w 7"/>
                  <a:gd name="T7" fmla="*/ 0 h 7"/>
                  <a:gd name="T8" fmla="*/ 1 w 7"/>
                  <a:gd name="T9" fmla="*/ 0 h 7"/>
                </a:gdLst>
                <a:ahLst/>
                <a:cxnLst>
                  <a:cxn ang="0">
                    <a:pos x="T0" y="T1"/>
                  </a:cxn>
                  <a:cxn ang="0">
                    <a:pos x="T2" y="T3"/>
                  </a:cxn>
                  <a:cxn ang="0">
                    <a:pos x="T4" y="T5"/>
                  </a:cxn>
                  <a:cxn ang="0">
                    <a:pos x="T6" y="T7"/>
                  </a:cxn>
                  <a:cxn ang="0">
                    <a:pos x="T8" y="T9"/>
                  </a:cxn>
                </a:cxnLst>
                <a:rect l="0" t="0" r="r" b="b"/>
                <a:pathLst>
                  <a:path w="7" h="7">
                    <a:moveTo>
                      <a:pt x="1" y="0"/>
                    </a:moveTo>
                    <a:cubicBezTo>
                      <a:pt x="4" y="0"/>
                      <a:pt x="6" y="1"/>
                      <a:pt x="7" y="4"/>
                    </a:cubicBezTo>
                    <a:cubicBezTo>
                      <a:pt x="7" y="6"/>
                      <a:pt x="6" y="7"/>
                      <a:pt x="5" y="6"/>
                    </a:cubicBezTo>
                    <a:cubicBezTo>
                      <a:pt x="2" y="6"/>
                      <a:pt x="1" y="3"/>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09" name="Freeform 618">
                <a:extLst>
                  <a:ext uri="{FF2B5EF4-FFF2-40B4-BE49-F238E27FC236}">
                    <a16:creationId xmlns:a16="http://schemas.microsoft.com/office/drawing/2014/main" id="{455EC396-F511-97A2-1A2F-869FEED9D0AF}"/>
                  </a:ext>
                </a:extLst>
              </p:cNvPr>
              <p:cNvSpPr/>
              <p:nvPr/>
            </p:nvSpPr>
            <p:spPr bwMode="auto">
              <a:xfrm>
                <a:off x="4949" y="2703"/>
                <a:ext cx="6" cy="4"/>
              </a:xfrm>
              <a:custGeom>
                <a:avLst/>
                <a:gdLst>
                  <a:gd name="T0" fmla="*/ 1 w 5"/>
                  <a:gd name="T1" fmla="*/ 0 h 4"/>
                  <a:gd name="T2" fmla="*/ 5 w 5"/>
                  <a:gd name="T3" fmla="*/ 1 h 4"/>
                  <a:gd name="T4" fmla="*/ 3 w 5"/>
                  <a:gd name="T5" fmla="*/ 4 h 4"/>
                  <a:gd name="T6" fmla="*/ 1 w 5"/>
                  <a:gd name="T7" fmla="*/ 0 h 4"/>
                </a:gdLst>
                <a:ahLst/>
                <a:cxnLst>
                  <a:cxn ang="0">
                    <a:pos x="T0" y="T1"/>
                  </a:cxn>
                  <a:cxn ang="0">
                    <a:pos x="T2" y="T3"/>
                  </a:cxn>
                  <a:cxn ang="0">
                    <a:pos x="T4" y="T5"/>
                  </a:cxn>
                  <a:cxn ang="0">
                    <a:pos x="T6" y="T7"/>
                  </a:cxn>
                </a:cxnLst>
                <a:rect l="0" t="0" r="r" b="b"/>
                <a:pathLst>
                  <a:path w="5" h="4">
                    <a:moveTo>
                      <a:pt x="1" y="0"/>
                    </a:moveTo>
                    <a:cubicBezTo>
                      <a:pt x="2" y="0"/>
                      <a:pt x="4" y="0"/>
                      <a:pt x="5" y="1"/>
                    </a:cubicBezTo>
                    <a:cubicBezTo>
                      <a:pt x="4" y="2"/>
                      <a:pt x="4" y="4"/>
                      <a:pt x="3" y="4"/>
                    </a:cubicBezTo>
                    <a:cubicBezTo>
                      <a:pt x="0" y="4"/>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10" name="Freeform 619">
                <a:extLst>
                  <a:ext uri="{FF2B5EF4-FFF2-40B4-BE49-F238E27FC236}">
                    <a16:creationId xmlns:a16="http://schemas.microsoft.com/office/drawing/2014/main" id="{BE1E1EDE-F516-C371-90D0-6CE569670932}"/>
                  </a:ext>
                </a:extLst>
              </p:cNvPr>
              <p:cNvSpPr/>
              <p:nvPr/>
            </p:nvSpPr>
            <p:spPr bwMode="auto">
              <a:xfrm>
                <a:off x="4921" y="2760"/>
                <a:ext cx="3" cy="3"/>
              </a:xfrm>
              <a:custGeom>
                <a:avLst/>
                <a:gdLst>
                  <a:gd name="T0" fmla="*/ 1 w 3"/>
                  <a:gd name="T1" fmla="*/ 0 h 3"/>
                  <a:gd name="T2" fmla="*/ 3 w 3"/>
                  <a:gd name="T3" fmla="*/ 1 h 3"/>
                  <a:gd name="T4" fmla="*/ 2 w 3"/>
                  <a:gd name="T5" fmla="*/ 2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1" y="0"/>
                      <a:pt x="2" y="0"/>
                      <a:pt x="3" y="1"/>
                    </a:cubicBezTo>
                    <a:cubicBezTo>
                      <a:pt x="2" y="1"/>
                      <a:pt x="2" y="2"/>
                      <a:pt x="2" y="2"/>
                    </a:cubicBezTo>
                    <a:cubicBezTo>
                      <a:pt x="1" y="3"/>
                      <a:pt x="0" y="2"/>
                      <a:pt x="0" y="2"/>
                    </a:cubicBezTo>
                    <a:cubicBezTo>
                      <a:pt x="0" y="1"/>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11" name="Freeform 620">
                <a:extLst>
                  <a:ext uri="{FF2B5EF4-FFF2-40B4-BE49-F238E27FC236}">
                    <a16:creationId xmlns:a16="http://schemas.microsoft.com/office/drawing/2014/main" id="{3EF36D63-5C4A-52CE-0CFE-D1AA48DC9288}"/>
                  </a:ext>
                </a:extLst>
              </p:cNvPr>
              <p:cNvSpPr/>
              <p:nvPr/>
            </p:nvSpPr>
            <p:spPr bwMode="auto">
              <a:xfrm>
                <a:off x="4937" y="2814"/>
                <a:ext cx="3"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0"/>
                      <a:pt x="2" y="1"/>
                      <a:pt x="3" y="1"/>
                    </a:cubicBezTo>
                    <a:cubicBezTo>
                      <a:pt x="3" y="2"/>
                      <a:pt x="3" y="3"/>
                      <a:pt x="2" y="3"/>
                    </a:cubicBezTo>
                    <a:cubicBezTo>
                      <a:pt x="2" y="3"/>
                      <a:pt x="1" y="2"/>
                      <a:pt x="0" y="2"/>
                    </a:cubicBezTo>
                    <a:cubicBezTo>
                      <a:pt x="1" y="1"/>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12" name="Freeform 621">
                <a:extLst>
                  <a:ext uri="{FF2B5EF4-FFF2-40B4-BE49-F238E27FC236}">
                    <a16:creationId xmlns:a16="http://schemas.microsoft.com/office/drawing/2014/main" id="{EFB24575-A9FC-F14C-7419-5B756D7E1F48}"/>
                  </a:ext>
                </a:extLst>
              </p:cNvPr>
              <p:cNvSpPr/>
              <p:nvPr/>
            </p:nvSpPr>
            <p:spPr bwMode="auto">
              <a:xfrm>
                <a:off x="5001" y="2846"/>
                <a:ext cx="7" cy="2"/>
              </a:xfrm>
              <a:custGeom>
                <a:avLst/>
                <a:gdLst>
                  <a:gd name="T0" fmla="*/ 0 w 6"/>
                  <a:gd name="T1" fmla="*/ 2 h 2"/>
                  <a:gd name="T2" fmla="*/ 5 w 6"/>
                  <a:gd name="T3" fmla="*/ 1 h 2"/>
                  <a:gd name="T4" fmla="*/ 6 w 6"/>
                  <a:gd name="T5" fmla="*/ 1 h 2"/>
                  <a:gd name="T6" fmla="*/ 0 w 6"/>
                  <a:gd name="T7" fmla="*/ 2 h 2"/>
                  <a:gd name="T8" fmla="*/ 0 w 6"/>
                  <a:gd name="T9" fmla="*/ 2 h 2"/>
                </a:gdLst>
                <a:ahLst/>
                <a:cxnLst>
                  <a:cxn ang="0">
                    <a:pos x="T0" y="T1"/>
                  </a:cxn>
                  <a:cxn ang="0">
                    <a:pos x="T2" y="T3"/>
                  </a:cxn>
                  <a:cxn ang="0">
                    <a:pos x="T4" y="T5"/>
                  </a:cxn>
                  <a:cxn ang="0">
                    <a:pos x="T6" y="T7"/>
                  </a:cxn>
                  <a:cxn ang="0">
                    <a:pos x="T8" y="T9"/>
                  </a:cxn>
                </a:cxnLst>
                <a:rect l="0" t="0" r="r" b="b"/>
                <a:pathLst>
                  <a:path w="6" h="2">
                    <a:moveTo>
                      <a:pt x="0" y="2"/>
                    </a:moveTo>
                    <a:cubicBezTo>
                      <a:pt x="1" y="1"/>
                      <a:pt x="3" y="0"/>
                      <a:pt x="5" y="1"/>
                    </a:cubicBezTo>
                    <a:cubicBezTo>
                      <a:pt x="5" y="1"/>
                      <a:pt x="5" y="1"/>
                      <a:pt x="6" y="1"/>
                    </a:cubicBezTo>
                    <a:cubicBezTo>
                      <a:pt x="4" y="2"/>
                      <a:pt x="2"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13" name="Freeform 622">
                <a:extLst>
                  <a:ext uri="{FF2B5EF4-FFF2-40B4-BE49-F238E27FC236}">
                    <a16:creationId xmlns:a16="http://schemas.microsoft.com/office/drawing/2014/main" id="{1802D2E6-1076-07AF-A0B0-ED5218FA1E9E}"/>
                  </a:ext>
                </a:extLst>
              </p:cNvPr>
              <p:cNvSpPr/>
              <p:nvPr/>
            </p:nvSpPr>
            <p:spPr bwMode="auto">
              <a:xfrm>
                <a:off x="4864" y="2745"/>
                <a:ext cx="6" cy="2"/>
              </a:xfrm>
              <a:custGeom>
                <a:avLst/>
                <a:gdLst>
                  <a:gd name="T0" fmla="*/ 5 w 5"/>
                  <a:gd name="T1" fmla="*/ 0 h 2"/>
                  <a:gd name="T2" fmla="*/ 1 w 5"/>
                  <a:gd name="T3" fmla="*/ 1 h 2"/>
                  <a:gd name="T4" fmla="*/ 0 w 5"/>
                  <a:gd name="T5" fmla="*/ 1 h 2"/>
                  <a:gd name="T6" fmla="*/ 5 w 5"/>
                  <a:gd name="T7" fmla="*/ 0 h 2"/>
                </a:gdLst>
                <a:ahLst/>
                <a:cxnLst>
                  <a:cxn ang="0">
                    <a:pos x="T0" y="T1"/>
                  </a:cxn>
                  <a:cxn ang="0">
                    <a:pos x="T2" y="T3"/>
                  </a:cxn>
                  <a:cxn ang="0">
                    <a:pos x="T4" y="T5"/>
                  </a:cxn>
                  <a:cxn ang="0">
                    <a:pos x="T6" y="T7"/>
                  </a:cxn>
                </a:cxnLst>
                <a:rect l="0" t="0" r="r" b="b"/>
                <a:pathLst>
                  <a:path w="5" h="2">
                    <a:moveTo>
                      <a:pt x="5" y="0"/>
                    </a:moveTo>
                    <a:cubicBezTo>
                      <a:pt x="4" y="1"/>
                      <a:pt x="3" y="2"/>
                      <a:pt x="1" y="1"/>
                    </a:cubicBezTo>
                    <a:cubicBezTo>
                      <a:pt x="0" y="1"/>
                      <a:pt x="0" y="1"/>
                      <a:pt x="0" y="1"/>
                    </a:cubicBezTo>
                    <a:cubicBezTo>
                      <a:pt x="2" y="0"/>
                      <a:pt x="4" y="0"/>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14" name="Freeform 623">
                <a:extLst>
                  <a:ext uri="{FF2B5EF4-FFF2-40B4-BE49-F238E27FC236}">
                    <a16:creationId xmlns:a16="http://schemas.microsoft.com/office/drawing/2014/main" id="{3CF6364D-AD30-C9F4-FEEC-88C9C56220BC}"/>
                  </a:ext>
                </a:extLst>
              </p:cNvPr>
              <p:cNvSpPr/>
              <p:nvPr/>
            </p:nvSpPr>
            <p:spPr bwMode="auto">
              <a:xfrm>
                <a:off x="4848" y="2720"/>
                <a:ext cx="3" cy="2"/>
              </a:xfrm>
              <a:custGeom>
                <a:avLst/>
                <a:gdLst>
                  <a:gd name="T0" fmla="*/ 0 w 3"/>
                  <a:gd name="T1" fmla="*/ 0 h 2"/>
                  <a:gd name="T2" fmla="*/ 3 w 3"/>
                  <a:gd name="T3" fmla="*/ 1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1" y="0"/>
                      <a:pt x="2" y="0"/>
                      <a:pt x="3" y="1"/>
                    </a:cubicBezTo>
                    <a:cubicBezTo>
                      <a:pt x="3" y="1"/>
                      <a:pt x="3" y="1"/>
                      <a:pt x="3" y="2"/>
                    </a:cubicBezTo>
                    <a:cubicBezTo>
                      <a:pt x="2" y="1"/>
                      <a:pt x="1"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15" name="Freeform 624">
                <a:extLst>
                  <a:ext uri="{FF2B5EF4-FFF2-40B4-BE49-F238E27FC236}">
                    <a16:creationId xmlns:a16="http://schemas.microsoft.com/office/drawing/2014/main" id="{73512670-C07E-A228-E5BF-543F5194E5B9}"/>
                  </a:ext>
                </a:extLst>
              </p:cNvPr>
              <p:cNvSpPr/>
              <p:nvPr/>
            </p:nvSpPr>
            <p:spPr bwMode="auto">
              <a:xfrm>
                <a:off x="5031" y="2753"/>
                <a:ext cx="1" cy="1"/>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0" y="0"/>
                      <a:pt x="1" y="0"/>
                      <a:pt x="1" y="0"/>
                    </a:cubicBezTo>
                    <a:cubicBezTo>
                      <a:pt x="1" y="0"/>
                      <a:pt x="1" y="0"/>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16" name="Freeform 625">
                <a:extLst>
                  <a:ext uri="{FF2B5EF4-FFF2-40B4-BE49-F238E27FC236}">
                    <a16:creationId xmlns:a16="http://schemas.microsoft.com/office/drawing/2014/main" id="{D9FB7652-0D19-187D-63C2-02F2F8599FDE}"/>
                  </a:ext>
                </a:extLst>
              </p:cNvPr>
              <p:cNvSpPr/>
              <p:nvPr/>
            </p:nvSpPr>
            <p:spPr bwMode="auto">
              <a:xfrm>
                <a:off x="5039" y="2763"/>
                <a:ext cx="1" cy="1"/>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0" y="0"/>
                    </a:cubicBezTo>
                    <a:cubicBezTo>
                      <a:pt x="1" y="0"/>
                      <a:pt x="1" y="0"/>
                      <a:pt x="1" y="0"/>
                    </a:cubicBezTo>
                    <a:lnTo>
                      <a:pt x="1"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17" name="Freeform 626">
                <a:extLst>
                  <a:ext uri="{FF2B5EF4-FFF2-40B4-BE49-F238E27FC236}">
                    <a16:creationId xmlns:a16="http://schemas.microsoft.com/office/drawing/2014/main" id="{1201C90D-9537-33E1-3C97-0B893ACE750B}"/>
                  </a:ext>
                </a:extLst>
              </p:cNvPr>
              <p:cNvSpPr/>
              <p:nvPr/>
            </p:nvSpPr>
            <p:spPr bwMode="auto">
              <a:xfrm>
                <a:off x="4980" y="2766"/>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0"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18" name="Freeform 627">
                <a:extLst>
                  <a:ext uri="{FF2B5EF4-FFF2-40B4-BE49-F238E27FC236}">
                    <a16:creationId xmlns:a16="http://schemas.microsoft.com/office/drawing/2014/main" id="{B3DC4CF2-361F-CBC0-563D-BB0AA110446C}"/>
                  </a:ext>
                </a:extLst>
              </p:cNvPr>
              <p:cNvSpPr/>
              <p:nvPr/>
            </p:nvSpPr>
            <p:spPr bwMode="auto">
              <a:xfrm>
                <a:off x="5670" y="2107"/>
                <a:ext cx="50" cy="86"/>
              </a:xfrm>
              <a:custGeom>
                <a:avLst/>
                <a:gdLst>
                  <a:gd name="T0" fmla="*/ 4 w 44"/>
                  <a:gd name="T1" fmla="*/ 28 h 76"/>
                  <a:gd name="T2" fmla="*/ 5 w 44"/>
                  <a:gd name="T3" fmla="*/ 28 h 76"/>
                  <a:gd name="T4" fmla="*/ 26 w 44"/>
                  <a:gd name="T5" fmla="*/ 30 h 76"/>
                  <a:gd name="T6" fmla="*/ 22 w 44"/>
                  <a:gd name="T7" fmla="*/ 11 h 76"/>
                  <a:gd name="T8" fmla="*/ 29 w 44"/>
                  <a:gd name="T9" fmla="*/ 3 h 76"/>
                  <a:gd name="T10" fmla="*/ 36 w 44"/>
                  <a:gd name="T11" fmla="*/ 4 h 76"/>
                  <a:gd name="T12" fmla="*/ 42 w 44"/>
                  <a:gd name="T13" fmla="*/ 35 h 76"/>
                  <a:gd name="T14" fmla="*/ 34 w 44"/>
                  <a:gd name="T15" fmla="*/ 48 h 76"/>
                  <a:gd name="T16" fmla="*/ 33 w 44"/>
                  <a:gd name="T17" fmla="*/ 59 h 76"/>
                  <a:gd name="T18" fmla="*/ 26 w 44"/>
                  <a:gd name="T19" fmla="*/ 69 h 76"/>
                  <a:gd name="T20" fmla="*/ 0 w 44"/>
                  <a:gd name="T21" fmla="*/ 65 h 76"/>
                  <a:gd name="T22" fmla="*/ 15 w 44"/>
                  <a:gd name="T23" fmla="*/ 54 h 76"/>
                  <a:gd name="T24" fmla="*/ 7 w 44"/>
                  <a:gd name="T25" fmla="*/ 37 h 76"/>
                  <a:gd name="T26" fmla="*/ 4 w 44"/>
                  <a:gd name="T27" fmla="*/ 2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76">
                    <a:moveTo>
                      <a:pt x="4" y="28"/>
                    </a:moveTo>
                    <a:cubicBezTo>
                      <a:pt x="4" y="28"/>
                      <a:pt x="4" y="28"/>
                      <a:pt x="5" y="28"/>
                    </a:cubicBezTo>
                    <a:cubicBezTo>
                      <a:pt x="12" y="29"/>
                      <a:pt x="20" y="37"/>
                      <a:pt x="26" y="30"/>
                    </a:cubicBezTo>
                    <a:cubicBezTo>
                      <a:pt x="32" y="24"/>
                      <a:pt x="24" y="17"/>
                      <a:pt x="22" y="11"/>
                    </a:cubicBezTo>
                    <a:cubicBezTo>
                      <a:pt x="20" y="4"/>
                      <a:pt x="20" y="0"/>
                      <a:pt x="29" y="3"/>
                    </a:cubicBezTo>
                    <a:cubicBezTo>
                      <a:pt x="31" y="4"/>
                      <a:pt x="34" y="4"/>
                      <a:pt x="36" y="4"/>
                    </a:cubicBezTo>
                    <a:cubicBezTo>
                      <a:pt x="42" y="14"/>
                      <a:pt x="39" y="25"/>
                      <a:pt x="42" y="35"/>
                    </a:cubicBezTo>
                    <a:cubicBezTo>
                      <a:pt x="44" y="41"/>
                      <a:pt x="35" y="43"/>
                      <a:pt x="34" y="48"/>
                    </a:cubicBezTo>
                    <a:cubicBezTo>
                      <a:pt x="32" y="52"/>
                      <a:pt x="30" y="54"/>
                      <a:pt x="33" y="59"/>
                    </a:cubicBezTo>
                    <a:cubicBezTo>
                      <a:pt x="38" y="66"/>
                      <a:pt x="33" y="70"/>
                      <a:pt x="26" y="69"/>
                    </a:cubicBezTo>
                    <a:cubicBezTo>
                      <a:pt x="18" y="68"/>
                      <a:pt x="7" y="76"/>
                      <a:pt x="0" y="65"/>
                    </a:cubicBezTo>
                    <a:cubicBezTo>
                      <a:pt x="3" y="58"/>
                      <a:pt x="15" y="63"/>
                      <a:pt x="15" y="54"/>
                    </a:cubicBezTo>
                    <a:cubicBezTo>
                      <a:pt x="15" y="48"/>
                      <a:pt x="9" y="43"/>
                      <a:pt x="7" y="37"/>
                    </a:cubicBezTo>
                    <a:cubicBezTo>
                      <a:pt x="5" y="34"/>
                      <a:pt x="5" y="31"/>
                      <a:pt x="4" y="2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19" name="Freeform 628">
                <a:extLst>
                  <a:ext uri="{FF2B5EF4-FFF2-40B4-BE49-F238E27FC236}">
                    <a16:creationId xmlns:a16="http://schemas.microsoft.com/office/drawing/2014/main" id="{56BFCD1D-F967-F46C-5B95-9DB680234974}"/>
                  </a:ext>
                </a:extLst>
              </p:cNvPr>
              <p:cNvSpPr/>
              <p:nvPr/>
            </p:nvSpPr>
            <p:spPr bwMode="auto">
              <a:xfrm>
                <a:off x="5648" y="2223"/>
                <a:ext cx="45" cy="36"/>
              </a:xfrm>
              <a:custGeom>
                <a:avLst/>
                <a:gdLst>
                  <a:gd name="T0" fmla="*/ 22 w 39"/>
                  <a:gd name="T1" fmla="*/ 0 h 31"/>
                  <a:gd name="T2" fmla="*/ 34 w 39"/>
                  <a:gd name="T3" fmla="*/ 11 h 31"/>
                  <a:gd name="T4" fmla="*/ 27 w 39"/>
                  <a:gd name="T5" fmla="*/ 21 h 31"/>
                  <a:gd name="T6" fmla="*/ 15 w 39"/>
                  <a:gd name="T7" fmla="*/ 31 h 31"/>
                  <a:gd name="T8" fmla="*/ 11 w 39"/>
                  <a:gd name="T9" fmla="*/ 27 h 31"/>
                  <a:gd name="T10" fmla="*/ 12 w 39"/>
                  <a:gd name="T11" fmla="*/ 8 h 31"/>
                  <a:gd name="T12" fmla="*/ 22 w 39"/>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39" h="31">
                    <a:moveTo>
                      <a:pt x="22" y="0"/>
                    </a:moveTo>
                    <a:cubicBezTo>
                      <a:pt x="30" y="0"/>
                      <a:pt x="31" y="7"/>
                      <a:pt x="34" y="11"/>
                    </a:cubicBezTo>
                    <a:cubicBezTo>
                      <a:pt x="39" y="18"/>
                      <a:pt x="29" y="17"/>
                      <a:pt x="27" y="21"/>
                    </a:cubicBezTo>
                    <a:cubicBezTo>
                      <a:pt x="24" y="25"/>
                      <a:pt x="19" y="28"/>
                      <a:pt x="15" y="31"/>
                    </a:cubicBezTo>
                    <a:cubicBezTo>
                      <a:pt x="14" y="30"/>
                      <a:pt x="13" y="28"/>
                      <a:pt x="11" y="27"/>
                    </a:cubicBezTo>
                    <a:cubicBezTo>
                      <a:pt x="0" y="17"/>
                      <a:pt x="0" y="17"/>
                      <a:pt x="12" y="8"/>
                    </a:cubicBezTo>
                    <a:cubicBezTo>
                      <a:pt x="15" y="5"/>
                      <a:pt x="19" y="3"/>
                      <a:pt x="2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20" name="Freeform 629">
                <a:extLst>
                  <a:ext uri="{FF2B5EF4-FFF2-40B4-BE49-F238E27FC236}">
                    <a16:creationId xmlns:a16="http://schemas.microsoft.com/office/drawing/2014/main" id="{1EE0D75D-AA0B-4FF5-F21E-9DA086EEF131}"/>
                  </a:ext>
                </a:extLst>
              </p:cNvPr>
              <p:cNvSpPr/>
              <p:nvPr/>
            </p:nvSpPr>
            <p:spPr bwMode="auto">
              <a:xfrm>
                <a:off x="5656" y="2181"/>
                <a:ext cx="21" cy="24"/>
              </a:xfrm>
              <a:custGeom>
                <a:avLst/>
                <a:gdLst>
                  <a:gd name="T0" fmla="*/ 8 w 18"/>
                  <a:gd name="T1" fmla="*/ 0 h 21"/>
                  <a:gd name="T2" fmla="*/ 13 w 18"/>
                  <a:gd name="T3" fmla="*/ 14 h 21"/>
                  <a:gd name="T4" fmla="*/ 8 w 18"/>
                  <a:gd name="T5" fmla="*/ 20 h 21"/>
                  <a:gd name="T6" fmla="*/ 3 w 18"/>
                  <a:gd name="T7" fmla="*/ 7 h 21"/>
                  <a:gd name="T8" fmla="*/ 8 w 18"/>
                  <a:gd name="T9" fmla="*/ 0 h 21"/>
                </a:gdLst>
                <a:ahLst/>
                <a:cxnLst>
                  <a:cxn ang="0">
                    <a:pos x="T0" y="T1"/>
                  </a:cxn>
                  <a:cxn ang="0">
                    <a:pos x="T2" y="T3"/>
                  </a:cxn>
                  <a:cxn ang="0">
                    <a:pos x="T4" y="T5"/>
                  </a:cxn>
                  <a:cxn ang="0">
                    <a:pos x="T6" y="T7"/>
                  </a:cxn>
                  <a:cxn ang="0">
                    <a:pos x="T8" y="T9"/>
                  </a:cxn>
                </a:cxnLst>
                <a:rect l="0" t="0" r="r" b="b"/>
                <a:pathLst>
                  <a:path w="18" h="21">
                    <a:moveTo>
                      <a:pt x="8" y="0"/>
                    </a:moveTo>
                    <a:cubicBezTo>
                      <a:pt x="8" y="5"/>
                      <a:pt x="10" y="10"/>
                      <a:pt x="13" y="14"/>
                    </a:cubicBezTo>
                    <a:cubicBezTo>
                      <a:pt x="18" y="21"/>
                      <a:pt x="12" y="20"/>
                      <a:pt x="8" y="20"/>
                    </a:cubicBezTo>
                    <a:cubicBezTo>
                      <a:pt x="6" y="16"/>
                      <a:pt x="5" y="11"/>
                      <a:pt x="3" y="7"/>
                    </a:cubicBezTo>
                    <a:cubicBezTo>
                      <a:pt x="0" y="1"/>
                      <a:pt x="3" y="0"/>
                      <a:pt x="8"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21" name="Freeform 630">
                <a:extLst>
                  <a:ext uri="{FF2B5EF4-FFF2-40B4-BE49-F238E27FC236}">
                    <a16:creationId xmlns:a16="http://schemas.microsoft.com/office/drawing/2014/main" id="{E98D5FFE-52D0-45AA-CFE6-DEF9E14244B4}"/>
                  </a:ext>
                </a:extLst>
              </p:cNvPr>
              <p:cNvSpPr/>
              <p:nvPr/>
            </p:nvSpPr>
            <p:spPr bwMode="auto">
              <a:xfrm>
                <a:off x="5646" y="1191"/>
                <a:ext cx="58" cy="185"/>
              </a:xfrm>
              <a:custGeom>
                <a:avLst/>
                <a:gdLst>
                  <a:gd name="T0" fmla="*/ 51 w 51"/>
                  <a:gd name="T1" fmla="*/ 161 h 163"/>
                  <a:gd name="T2" fmla="*/ 39 w 51"/>
                  <a:gd name="T3" fmla="*/ 152 h 163"/>
                  <a:gd name="T4" fmla="*/ 34 w 51"/>
                  <a:gd name="T5" fmla="*/ 133 h 163"/>
                  <a:gd name="T6" fmla="*/ 34 w 51"/>
                  <a:gd name="T7" fmla="*/ 133 h 163"/>
                  <a:gd name="T8" fmla="*/ 41 w 51"/>
                  <a:gd name="T9" fmla="*/ 128 h 163"/>
                  <a:gd name="T10" fmla="*/ 32 w 51"/>
                  <a:gd name="T11" fmla="*/ 99 h 163"/>
                  <a:gd name="T12" fmla="*/ 30 w 51"/>
                  <a:gd name="T13" fmla="*/ 87 h 163"/>
                  <a:gd name="T14" fmla="*/ 31 w 51"/>
                  <a:gd name="T15" fmla="*/ 82 h 163"/>
                  <a:gd name="T16" fmla="*/ 31 w 51"/>
                  <a:gd name="T17" fmla="*/ 82 h 163"/>
                  <a:gd name="T18" fmla="*/ 30 w 51"/>
                  <a:gd name="T19" fmla="*/ 87 h 163"/>
                  <a:gd name="T20" fmla="*/ 22 w 51"/>
                  <a:gd name="T21" fmla="*/ 75 h 163"/>
                  <a:gd name="T22" fmla="*/ 22 w 51"/>
                  <a:gd name="T23" fmla="*/ 75 h 163"/>
                  <a:gd name="T24" fmla="*/ 28 w 51"/>
                  <a:gd name="T25" fmla="*/ 69 h 163"/>
                  <a:gd name="T26" fmla="*/ 3 w 51"/>
                  <a:gd name="T27" fmla="*/ 6 h 163"/>
                  <a:gd name="T28" fmla="*/ 3 w 51"/>
                  <a:gd name="T29" fmla="*/ 0 h 163"/>
                  <a:gd name="T30" fmla="*/ 18 w 51"/>
                  <a:gd name="T31" fmla="*/ 15 h 163"/>
                  <a:gd name="T32" fmla="*/ 23 w 51"/>
                  <a:gd name="T33" fmla="*/ 42 h 163"/>
                  <a:gd name="T34" fmla="*/ 36 w 51"/>
                  <a:gd name="T35" fmla="*/ 83 h 163"/>
                  <a:gd name="T36" fmla="*/ 34 w 51"/>
                  <a:gd name="T37" fmla="*/ 37 h 163"/>
                  <a:gd name="T38" fmla="*/ 42 w 51"/>
                  <a:gd name="T39" fmla="*/ 47 h 163"/>
                  <a:gd name="T40" fmla="*/ 46 w 51"/>
                  <a:gd name="T41" fmla="*/ 135 h 163"/>
                  <a:gd name="T42" fmla="*/ 51 w 51"/>
                  <a:gd name="T43" fmla="*/ 155 h 163"/>
                  <a:gd name="T44" fmla="*/ 51 w 51"/>
                  <a:gd name="T45" fmla="*/ 161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1" h="163">
                    <a:moveTo>
                      <a:pt x="51" y="161"/>
                    </a:moveTo>
                    <a:cubicBezTo>
                      <a:pt x="43" y="163"/>
                      <a:pt x="40" y="159"/>
                      <a:pt x="39" y="152"/>
                    </a:cubicBezTo>
                    <a:cubicBezTo>
                      <a:pt x="43" y="144"/>
                      <a:pt x="33" y="140"/>
                      <a:pt x="34" y="133"/>
                    </a:cubicBezTo>
                    <a:cubicBezTo>
                      <a:pt x="34" y="133"/>
                      <a:pt x="34" y="133"/>
                      <a:pt x="34" y="133"/>
                    </a:cubicBezTo>
                    <a:cubicBezTo>
                      <a:pt x="39" y="135"/>
                      <a:pt x="43" y="137"/>
                      <a:pt x="41" y="128"/>
                    </a:cubicBezTo>
                    <a:cubicBezTo>
                      <a:pt x="39" y="119"/>
                      <a:pt x="38" y="108"/>
                      <a:pt x="32" y="99"/>
                    </a:cubicBezTo>
                    <a:cubicBezTo>
                      <a:pt x="30" y="96"/>
                      <a:pt x="29" y="91"/>
                      <a:pt x="30" y="87"/>
                    </a:cubicBezTo>
                    <a:cubicBezTo>
                      <a:pt x="31" y="86"/>
                      <a:pt x="32" y="84"/>
                      <a:pt x="31" y="82"/>
                    </a:cubicBezTo>
                    <a:cubicBezTo>
                      <a:pt x="31" y="82"/>
                      <a:pt x="31" y="82"/>
                      <a:pt x="31" y="82"/>
                    </a:cubicBezTo>
                    <a:cubicBezTo>
                      <a:pt x="30" y="83"/>
                      <a:pt x="30" y="85"/>
                      <a:pt x="30" y="87"/>
                    </a:cubicBezTo>
                    <a:cubicBezTo>
                      <a:pt x="23" y="85"/>
                      <a:pt x="23" y="80"/>
                      <a:pt x="22" y="75"/>
                    </a:cubicBezTo>
                    <a:cubicBezTo>
                      <a:pt x="22" y="75"/>
                      <a:pt x="22" y="75"/>
                      <a:pt x="22" y="75"/>
                    </a:cubicBezTo>
                    <a:cubicBezTo>
                      <a:pt x="28" y="76"/>
                      <a:pt x="31" y="77"/>
                      <a:pt x="28" y="69"/>
                    </a:cubicBezTo>
                    <a:cubicBezTo>
                      <a:pt x="21" y="47"/>
                      <a:pt x="14" y="26"/>
                      <a:pt x="3" y="6"/>
                    </a:cubicBezTo>
                    <a:cubicBezTo>
                      <a:pt x="2" y="5"/>
                      <a:pt x="0" y="3"/>
                      <a:pt x="3" y="0"/>
                    </a:cubicBezTo>
                    <a:cubicBezTo>
                      <a:pt x="5" y="8"/>
                      <a:pt x="15" y="7"/>
                      <a:pt x="18" y="15"/>
                    </a:cubicBezTo>
                    <a:cubicBezTo>
                      <a:pt x="21" y="24"/>
                      <a:pt x="19" y="33"/>
                      <a:pt x="23" y="42"/>
                    </a:cubicBezTo>
                    <a:cubicBezTo>
                      <a:pt x="29" y="54"/>
                      <a:pt x="32" y="68"/>
                      <a:pt x="36" y="83"/>
                    </a:cubicBezTo>
                    <a:cubicBezTo>
                      <a:pt x="39" y="67"/>
                      <a:pt x="36" y="52"/>
                      <a:pt x="34" y="37"/>
                    </a:cubicBezTo>
                    <a:cubicBezTo>
                      <a:pt x="43" y="40"/>
                      <a:pt x="42" y="40"/>
                      <a:pt x="42" y="47"/>
                    </a:cubicBezTo>
                    <a:cubicBezTo>
                      <a:pt x="42" y="76"/>
                      <a:pt x="39" y="106"/>
                      <a:pt x="46" y="135"/>
                    </a:cubicBezTo>
                    <a:cubicBezTo>
                      <a:pt x="48" y="142"/>
                      <a:pt x="42" y="150"/>
                      <a:pt x="51" y="155"/>
                    </a:cubicBezTo>
                    <a:cubicBezTo>
                      <a:pt x="51" y="157"/>
                      <a:pt x="51" y="159"/>
                      <a:pt x="51" y="16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22" name="Freeform 631">
                <a:extLst>
                  <a:ext uri="{FF2B5EF4-FFF2-40B4-BE49-F238E27FC236}">
                    <a16:creationId xmlns:a16="http://schemas.microsoft.com/office/drawing/2014/main" id="{A21A473C-99EC-4D99-CD12-603432771023}"/>
                  </a:ext>
                </a:extLst>
              </p:cNvPr>
              <p:cNvSpPr/>
              <p:nvPr/>
            </p:nvSpPr>
            <p:spPr bwMode="auto">
              <a:xfrm>
                <a:off x="5572" y="1446"/>
                <a:ext cx="36" cy="36"/>
              </a:xfrm>
              <a:custGeom>
                <a:avLst/>
                <a:gdLst>
                  <a:gd name="T0" fmla="*/ 7 w 31"/>
                  <a:gd name="T1" fmla="*/ 7 h 32"/>
                  <a:gd name="T2" fmla="*/ 17 w 31"/>
                  <a:gd name="T3" fmla="*/ 0 h 32"/>
                  <a:gd name="T4" fmla="*/ 27 w 31"/>
                  <a:gd name="T5" fmla="*/ 23 h 32"/>
                  <a:gd name="T6" fmla="*/ 30 w 31"/>
                  <a:gd name="T7" fmla="*/ 29 h 32"/>
                  <a:gd name="T8" fmla="*/ 24 w 31"/>
                  <a:gd name="T9" fmla="*/ 31 h 32"/>
                  <a:gd name="T10" fmla="*/ 12 w 31"/>
                  <a:gd name="T11" fmla="*/ 31 h 32"/>
                  <a:gd name="T12" fmla="*/ 10 w 31"/>
                  <a:gd name="T13" fmla="*/ 27 h 32"/>
                  <a:gd name="T14" fmla="*/ 5 w 31"/>
                  <a:gd name="T15" fmla="*/ 21 h 32"/>
                  <a:gd name="T16" fmla="*/ 3 w 31"/>
                  <a:gd name="T17" fmla="*/ 19 h 32"/>
                  <a:gd name="T18" fmla="*/ 3 w 31"/>
                  <a:gd name="T19" fmla="*/ 19 h 32"/>
                  <a:gd name="T20" fmla="*/ 0 w 31"/>
                  <a:gd name="T21" fmla="*/ 9 h 32"/>
                  <a:gd name="T22" fmla="*/ 7 w 31"/>
                  <a:gd name="T23" fmla="*/ 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32">
                    <a:moveTo>
                      <a:pt x="7" y="7"/>
                    </a:moveTo>
                    <a:cubicBezTo>
                      <a:pt x="14" y="9"/>
                      <a:pt x="14" y="2"/>
                      <a:pt x="17" y="0"/>
                    </a:cubicBezTo>
                    <a:cubicBezTo>
                      <a:pt x="18" y="8"/>
                      <a:pt x="19" y="17"/>
                      <a:pt x="27" y="23"/>
                    </a:cubicBezTo>
                    <a:cubicBezTo>
                      <a:pt x="29" y="24"/>
                      <a:pt x="31" y="26"/>
                      <a:pt x="30" y="29"/>
                    </a:cubicBezTo>
                    <a:cubicBezTo>
                      <a:pt x="29" y="32"/>
                      <a:pt x="26" y="31"/>
                      <a:pt x="24" y="31"/>
                    </a:cubicBezTo>
                    <a:cubicBezTo>
                      <a:pt x="20" y="31"/>
                      <a:pt x="16" y="31"/>
                      <a:pt x="12" y="31"/>
                    </a:cubicBezTo>
                    <a:cubicBezTo>
                      <a:pt x="12" y="29"/>
                      <a:pt x="12" y="27"/>
                      <a:pt x="10" y="27"/>
                    </a:cubicBezTo>
                    <a:cubicBezTo>
                      <a:pt x="8" y="25"/>
                      <a:pt x="7" y="23"/>
                      <a:pt x="5" y="21"/>
                    </a:cubicBezTo>
                    <a:cubicBezTo>
                      <a:pt x="4" y="21"/>
                      <a:pt x="4" y="20"/>
                      <a:pt x="3" y="19"/>
                    </a:cubicBezTo>
                    <a:cubicBezTo>
                      <a:pt x="3" y="19"/>
                      <a:pt x="3" y="19"/>
                      <a:pt x="3" y="19"/>
                    </a:cubicBezTo>
                    <a:cubicBezTo>
                      <a:pt x="2" y="16"/>
                      <a:pt x="1" y="13"/>
                      <a:pt x="0" y="9"/>
                    </a:cubicBezTo>
                    <a:cubicBezTo>
                      <a:pt x="3" y="9"/>
                      <a:pt x="5" y="8"/>
                      <a:pt x="7"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23" name="Freeform 632">
                <a:extLst>
                  <a:ext uri="{FF2B5EF4-FFF2-40B4-BE49-F238E27FC236}">
                    <a16:creationId xmlns:a16="http://schemas.microsoft.com/office/drawing/2014/main" id="{9CD6D729-A953-6ED7-80E3-D24138FC939D}"/>
                  </a:ext>
                </a:extLst>
              </p:cNvPr>
              <p:cNvSpPr/>
              <p:nvPr/>
            </p:nvSpPr>
            <p:spPr bwMode="auto">
              <a:xfrm>
                <a:off x="5707" y="1711"/>
                <a:ext cx="39" cy="37"/>
              </a:xfrm>
              <a:custGeom>
                <a:avLst/>
                <a:gdLst>
                  <a:gd name="T0" fmla="*/ 34 w 34"/>
                  <a:gd name="T1" fmla="*/ 23 h 33"/>
                  <a:gd name="T2" fmla="*/ 25 w 34"/>
                  <a:gd name="T3" fmla="*/ 33 h 33"/>
                  <a:gd name="T4" fmla="*/ 20 w 34"/>
                  <a:gd name="T5" fmla="*/ 24 h 33"/>
                  <a:gd name="T6" fmla="*/ 9 w 34"/>
                  <a:gd name="T7" fmla="*/ 22 h 33"/>
                  <a:gd name="T8" fmla="*/ 0 w 34"/>
                  <a:gd name="T9" fmla="*/ 20 h 33"/>
                  <a:gd name="T10" fmla="*/ 26 w 34"/>
                  <a:gd name="T11" fmla="*/ 0 h 33"/>
                  <a:gd name="T12" fmla="*/ 34 w 34"/>
                  <a:gd name="T13" fmla="*/ 23 h 33"/>
                </a:gdLst>
                <a:ahLst/>
                <a:cxnLst>
                  <a:cxn ang="0">
                    <a:pos x="T0" y="T1"/>
                  </a:cxn>
                  <a:cxn ang="0">
                    <a:pos x="T2" y="T3"/>
                  </a:cxn>
                  <a:cxn ang="0">
                    <a:pos x="T4" y="T5"/>
                  </a:cxn>
                  <a:cxn ang="0">
                    <a:pos x="T6" y="T7"/>
                  </a:cxn>
                  <a:cxn ang="0">
                    <a:pos x="T8" y="T9"/>
                  </a:cxn>
                  <a:cxn ang="0">
                    <a:pos x="T10" y="T11"/>
                  </a:cxn>
                  <a:cxn ang="0">
                    <a:pos x="T12" y="T13"/>
                  </a:cxn>
                </a:cxnLst>
                <a:rect l="0" t="0" r="r" b="b"/>
                <a:pathLst>
                  <a:path w="34" h="33">
                    <a:moveTo>
                      <a:pt x="34" y="23"/>
                    </a:moveTo>
                    <a:cubicBezTo>
                      <a:pt x="31" y="26"/>
                      <a:pt x="28" y="29"/>
                      <a:pt x="25" y="33"/>
                    </a:cubicBezTo>
                    <a:cubicBezTo>
                      <a:pt x="21" y="31"/>
                      <a:pt x="22" y="27"/>
                      <a:pt x="20" y="24"/>
                    </a:cubicBezTo>
                    <a:cubicBezTo>
                      <a:pt x="17" y="18"/>
                      <a:pt x="14" y="14"/>
                      <a:pt x="9" y="22"/>
                    </a:cubicBezTo>
                    <a:cubicBezTo>
                      <a:pt x="5" y="27"/>
                      <a:pt x="1" y="26"/>
                      <a:pt x="0" y="20"/>
                    </a:cubicBezTo>
                    <a:cubicBezTo>
                      <a:pt x="7" y="12"/>
                      <a:pt x="21" y="12"/>
                      <a:pt x="26" y="0"/>
                    </a:cubicBezTo>
                    <a:cubicBezTo>
                      <a:pt x="32" y="8"/>
                      <a:pt x="30" y="16"/>
                      <a:pt x="34"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24" name="Freeform 633">
                <a:extLst>
                  <a:ext uri="{FF2B5EF4-FFF2-40B4-BE49-F238E27FC236}">
                    <a16:creationId xmlns:a16="http://schemas.microsoft.com/office/drawing/2014/main" id="{24B93A77-397F-A6C0-9105-44D9C9FF69F1}"/>
                  </a:ext>
                </a:extLst>
              </p:cNvPr>
              <p:cNvSpPr/>
              <p:nvPr/>
            </p:nvSpPr>
            <p:spPr bwMode="auto">
              <a:xfrm>
                <a:off x="5477" y="1504"/>
                <a:ext cx="82" cy="20"/>
              </a:xfrm>
              <a:custGeom>
                <a:avLst/>
                <a:gdLst>
                  <a:gd name="T0" fmla="*/ 72 w 72"/>
                  <a:gd name="T1" fmla="*/ 16 h 18"/>
                  <a:gd name="T2" fmla="*/ 0 w 72"/>
                  <a:gd name="T3" fmla="*/ 7 h 18"/>
                  <a:gd name="T4" fmla="*/ 8 w 72"/>
                  <a:gd name="T5" fmla="*/ 6 h 18"/>
                  <a:gd name="T6" fmla="*/ 16 w 72"/>
                  <a:gd name="T7" fmla="*/ 3 h 18"/>
                  <a:gd name="T8" fmla="*/ 23 w 72"/>
                  <a:gd name="T9" fmla="*/ 4 h 18"/>
                  <a:gd name="T10" fmla="*/ 68 w 72"/>
                  <a:gd name="T11" fmla="*/ 11 h 18"/>
                  <a:gd name="T12" fmla="*/ 72 w 72"/>
                  <a:gd name="T13" fmla="*/ 16 h 18"/>
                </a:gdLst>
                <a:ahLst/>
                <a:cxnLst>
                  <a:cxn ang="0">
                    <a:pos x="T0" y="T1"/>
                  </a:cxn>
                  <a:cxn ang="0">
                    <a:pos x="T2" y="T3"/>
                  </a:cxn>
                  <a:cxn ang="0">
                    <a:pos x="T4" y="T5"/>
                  </a:cxn>
                  <a:cxn ang="0">
                    <a:pos x="T6" y="T7"/>
                  </a:cxn>
                  <a:cxn ang="0">
                    <a:pos x="T8" y="T9"/>
                  </a:cxn>
                  <a:cxn ang="0">
                    <a:pos x="T10" y="T11"/>
                  </a:cxn>
                  <a:cxn ang="0">
                    <a:pos x="T12" y="T13"/>
                  </a:cxn>
                </a:cxnLst>
                <a:rect l="0" t="0" r="r" b="b"/>
                <a:pathLst>
                  <a:path w="72" h="18">
                    <a:moveTo>
                      <a:pt x="72" y="16"/>
                    </a:moveTo>
                    <a:cubicBezTo>
                      <a:pt x="48" y="16"/>
                      <a:pt x="23" y="18"/>
                      <a:pt x="0" y="7"/>
                    </a:cubicBezTo>
                    <a:cubicBezTo>
                      <a:pt x="4" y="3"/>
                      <a:pt x="6" y="6"/>
                      <a:pt x="8" y="6"/>
                    </a:cubicBezTo>
                    <a:cubicBezTo>
                      <a:pt x="11" y="6"/>
                      <a:pt x="18" y="16"/>
                      <a:pt x="16" y="3"/>
                    </a:cubicBezTo>
                    <a:cubicBezTo>
                      <a:pt x="16" y="0"/>
                      <a:pt x="21" y="3"/>
                      <a:pt x="23" y="4"/>
                    </a:cubicBezTo>
                    <a:cubicBezTo>
                      <a:pt x="37" y="11"/>
                      <a:pt x="52" y="17"/>
                      <a:pt x="68" y="11"/>
                    </a:cubicBezTo>
                    <a:cubicBezTo>
                      <a:pt x="71" y="12"/>
                      <a:pt x="72" y="14"/>
                      <a:pt x="72"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25" name="Freeform 634">
                <a:extLst>
                  <a:ext uri="{FF2B5EF4-FFF2-40B4-BE49-F238E27FC236}">
                    <a16:creationId xmlns:a16="http://schemas.microsoft.com/office/drawing/2014/main" id="{7585F73D-7AC8-FB8D-3FB5-9C12ED562E2C}"/>
                  </a:ext>
                </a:extLst>
              </p:cNvPr>
              <p:cNvSpPr/>
              <p:nvPr/>
            </p:nvSpPr>
            <p:spPr bwMode="auto">
              <a:xfrm>
                <a:off x="5621" y="1483"/>
                <a:ext cx="33" cy="25"/>
              </a:xfrm>
              <a:custGeom>
                <a:avLst/>
                <a:gdLst>
                  <a:gd name="T0" fmla="*/ 29 w 29"/>
                  <a:gd name="T1" fmla="*/ 8 h 22"/>
                  <a:gd name="T2" fmla="*/ 20 w 29"/>
                  <a:gd name="T3" fmla="*/ 22 h 22"/>
                  <a:gd name="T4" fmla="*/ 18 w 29"/>
                  <a:gd name="T5" fmla="*/ 22 h 22"/>
                  <a:gd name="T6" fmla="*/ 1 w 29"/>
                  <a:gd name="T7" fmla="*/ 5 h 22"/>
                  <a:gd name="T8" fmla="*/ 20 w 29"/>
                  <a:gd name="T9" fmla="*/ 6 h 22"/>
                  <a:gd name="T10" fmla="*/ 29 w 29"/>
                  <a:gd name="T11" fmla="*/ 8 h 22"/>
                </a:gdLst>
                <a:ahLst/>
                <a:cxnLst>
                  <a:cxn ang="0">
                    <a:pos x="T0" y="T1"/>
                  </a:cxn>
                  <a:cxn ang="0">
                    <a:pos x="T2" y="T3"/>
                  </a:cxn>
                  <a:cxn ang="0">
                    <a:pos x="T4" y="T5"/>
                  </a:cxn>
                  <a:cxn ang="0">
                    <a:pos x="T6" y="T7"/>
                  </a:cxn>
                  <a:cxn ang="0">
                    <a:pos x="T8" y="T9"/>
                  </a:cxn>
                  <a:cxn ang="0">
                    <a:pos x="T10" y="T11"/>
                  </a:cxn>
                </a:cxnLst>
                <a:rect l="0" t="0" r="r" b="b"/>
                <a:pathLst>
                  <a:path w="28" h="22">
                    <a:moveTo>
                      <a:pt x="29" y="8"/>
                    </a:moveTo>
                    <a:cubicBezTo>
                      <a:pt x="26" y="12"/>
                      <a:pt x="23" y="17"/>
                      <a:pt x="20" y="22"/>
                    </a:cubicBezTo>
                    <a:cubicBezTo>
                      <a:pt x="19" y="22"/>
                      <a:pt x="18" y="22"/>
                      <a:pt x="18" y="22"/>
                    </a:cubicBezTo>
                    <a:cubicBezTo>
                      <a:pt x="9" y="19"/>
                      <a:pt x="0" y="12"/>
                      <a:pt x="1" y="5"/>
                    </a:cubicBezTo>
                    <a:cubicBezTo>
                      <a:pt x="1" y="0"/>
                      <a:pt x="13" y="7"/>
                      <a:pt x="20" y="6"/>
                    </a:cubicBezTo>
                    <a:cubicBezTo>
                      <a:pt x="23" y="5"/>
                      <a:pt x="26" y="7"/>
                      <a:pt x="29"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26" name="Freeform 635">
                <a:extLst>
                  <a:ext uri="{FF2B5EF4-FFF2-40B4-BE49-F238E27FC236}">
                    <a16:creationId xmlns:a16="http://schemas.microsoft.com/office/drawing/2014/main" id="{35EEF256-56F2-5595-785F-0F1E20400BBD}"/>
                  </a:ext>
                </a:extLst>
              </p:cNvPr>
              <p:cNvSpPr/>
              <p:nvPr/>
            </p:nvSpPr>
            <p:spPr bwMode="auto">
              <a:xfrm>
                <a:off x="5549" y="1489"/>
                <a:ext cx="29" cy="20"/>
              </a:xfrm>
              <a:custGeom>
                <a:avLst/>
                <a:gdLst>
                  <a:gd name="T0" fmla="*/ 10 w 26"/>
                  <a:gd name="T1" fmla="*/ 18 h 18"/>
                  <a:gd name="T2" fmla="*/ 8 w 26"/>
                  <a:gd name="T3" fmla="*/ 15 h 18"/>
                  <a:gd name="T4" fmla="*/ 12 w 26"/>
                  <a:gd name="T5" fmla="*/ 0 h 18"/>
                  <a:gd name="T6" fmla="*/ 15 w 26"/>
                  <a:gd name="T7" fmla="*/ 2 h 18"/>
                  <a:gd name="T8" fmla="*/ 25 w 26"/>
                  <a:gd name="T9" fmla="*/ 12 h 18"/>
                  <a:gd name="T10" fmla="*/ 10 w 26"/>
                  <a:gd name="T11" fmla="*/ 18 h 18"/>
                </a:gdLst>
                <a:ahLst/>
                <a:cxnLst>
                  <a:cxn ang="0">
                    <a:pos x="T0" y="T1"/>
                  </a:cxn>
                  <a:cxn ang="0">
                    <a:pos x="T2" y="T3"/>
                  </a:cxn>
                  <a:cxn ang="0">
                    <a:pos x="T4" y="T5"/>
                  </a:cxn>
                  <a:cxn ang="0">
                    <a:pos x="T6" y="T7"/>
                  </a:cxn>
                  <a:cxn ang="0">
                    <a:pos x="T8" y="T9"/>
                  </a:cxn>
                  <a:cxn ang="0">
                    <a:pos x="T10" y="T11"/>
                  </a:cxn>
                </a:cxnLst>
                <a:rect l="0" t="0" r="r" b="b"/>
                <a:pathLst>
                  <a:path w="26" h="18">
                    <a:moveTo>
                      <a:pt x="10" y="18"/>
                    </a:moveTo>
                    <a:cubicBezTo>
                      <a:pt x="10" y="17"/>
                      <a:pt x="9" y="16"/>
                      <a:pt x="8" y="15"/>
                    </a:cubicBezTo>
                    <a:cubicBezTo>
                      <a:pt x="0" y="4"/>
                      <a:pt x="0" y="3"/>
                      <a:pt x="12" y="0"/>
                    </a:cubicBezTo>
                    <a:cubicBezTo>
                      <a:pt x="13" y="1"/>
                      <a:pt x="15" y="1"/>
                      <a:pt x="15" y="2"/>
                    </a:cubicBezTo>
                    <a:cubicBezTo>
                      <a:pt x="18" y="6"/>
                      <a:pt x="26" y="7"/>
                      <a:pt x="25" y="12"/>
                    </a:cubicBezTo>
                    <a:cubicBezTo>
                      <a:pt x="23" y="17"/>
                      <a:pt x="16" y="17"/>
                      <a:pt x="10"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7900" name="Group 837">
              <a:extLst>
                <a:ext uri="{FF2B5EF4-FFF2-40B4-BE49-F238E27FC236}">
                  <a16:creationId xmlns:a16="http://schemas.microsoft.com/office/drawing/2014/main" id="{81E942D3-0830-4201-15B9-C983E2DDB5AC}"/>
                </a:ext>
              </a:extLst>
            </p:cNvPr>
            <p:cNvGrpSpPr/>
            <p:nvPr/>
          </p:nvGrpSpPr>
          <p:grpSpPr>
            <a:xfrm>
              <a:off x="7613651" y="1757363"/>
              <a:ext cx="1536700" cy="3052763"/>
              <a:chOff x="4796" y="1107"/>
              <a:chExt cx="968" cy="1923"/>
            </a:xfrm>
          </p:grpSpPr>
          <p:sp>
            <p:nvSpPr>
              <p:cNvPr id="17927" name="Freeform 637">
                <a:extLst>
                  <a:ext uri="{FF2B5EF4-FFF2-40B4-BE49-F238E27FC236}">
                    <a16:creationId xmlns:a16="http://schemas.microsoft.com/office/drawing/2014/main" id="{273062E7-CF75-4D79-444C-0154C05E10FE}"/>
                  </a:ext>
                </a:extLst>
              </p:cNvPr>
              <p:cNvSpPr/>
              <p:nvPr/>
            </p:nvSpPr>
            <p:spPr bwMode="auto">
              <a:xfrm>
                <a:off x="5655" y="1484"/>
                <a:ext cx="8" cy="8"/>
              </a:xfrm>
              <a:custGeom>
                <a:avLst/>
                <a:gdLst>
                  <a:gd name="T0" fmla="*/ 3 w 7"/>
                  <a:gd name="T1" fmla="*/ 0 h 7"/>
                  <a:gd name="T2" fmla="*/ 0 w 7"/>
                  <a:gd name="T3" fmla="*/ 6 h 7"/>
                  <a:gd name="T4" fmla="*/ 3 w 7"/>
                  <a:gd name="T5" fmla="*/ 0 h 7"/>
                </a:gdLst>
                <a:ahLst/>
                <a:cxnLst>
                  <a:cxn ang="0">
                    <a:pos x="T0" y="T1"/>
                  </a:cxn>
                  <a:cxn ang="0">
                    <a:pos x="T2" y="T3"/>
                  </a:cxn>
                  <a:cxn ang="0">
                    <a:pos x="T4" y="T5"/>
                  </a:cxn>
                </a:cxnLst>
                <a:rect l="0" t="0" r="r" b="b"/>
                <a:pathLst>
                  <a:path w="7" h="7">
                    <a:moveTo>
                      <a:pt x="3" y="0"/>
                    </a:moveTo>
                    <a:cubicBezTo>
                      <a:pt x="4" y="3"/>
                      <a:pt x="7" y="7"/>
                      <a:pt x="0" y="6"/>
                    </a:cubicBezTo>
                    <a:cubicBezTo>
                      <a:pt x="1" y="4"/>
                      <a:pt x="2" y="2"/>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8" name="Freeform 638">
                <a:extLst>
                  <a:ext uri="{FF2B5EF4-FFF2-40B4-BE49-F238E27FC236}">
                    <a16:creationId xmlns:a16="http://schemas.microsoft.com/office/drawing/2014/main" id="{368AD624-4ABD-267E-C92F-56ED8EF6ED3B}"/>
                  </a:ext>
                </a:extLst>
              </p:cNvPr>
              <p:cNvSpPr/>
              <p:nvPr/>
            </p:nvSpPr>
            <p:spPr bwMode="auto">
              <a:xfrm>
                <a:off x="5558" y="1484"/>
                <a:ext cx="4" cy="5"/>
              </a:xfrm>
              <a:custGeom>
                <a:avLst/>
                <a:gdLst>
                  <a:gd name="T0" fmla="*/ 4 w 4"/>
                  <a:gd name="T1" fmla="*/ 4 h 4"/>
                  <a:gd name="T2" fmla="*/ 1 w 4"/>
                  <a:gd name="T3" fmla="*/ 0 h 4"/>
                  <a:gd name="T4" fmla="*/ 3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1" y="0"/>
                    </a:cubicBezTo>
                    <a:cubicBezTo>
                      <a:pt x="1" y="0"/>
                      <a:pt x="2" y="0"/>
                      <a:pt x="3" y="0"/>
                    </a:cubicBezTo>
                    <a:cubicBezTo>
                      <a:pt x="4" y="1"/>
                      <a:pt x="4" y="2"/>
                      <a:pt x="4" y="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9" name="Freeform 639">
                <a:extLst>
                  <a:ext uri="{FF2B5EF4-FFF2-40B4-BE49-F238E27FC236}">
                    <a16:creationId xmlns:a16="http://schemas.microsoft.com/office/drawing/2014/main" id="{05EFB26D-8877-F69E-A59D-75D42CE49135}"/>
                  </a:ext>
                </a:extLst>
              </p:cNvPr>
              <p:cNvSpPr/>
              <p:nvPr/>
            </p:nvSpPr>
            <p:spPr bwMode="auto">
              <a:xfrm>
                <a:off x="5747" y="1739"/>
                <a:ext cx="1" cy="2"/>
              </a:xfrm>
              <a:custGeom>
                <a:avLst/>
                <a:gdLst>
                  <a:gd name="T0" fmla="*/ 1 w 1"/>
                  <a:gd name="T1" fmla="*/ 1 h 1"/>
                  <a:gd name="T2" fmla="*/ 0 w 1"/>
                  <a:gd name="T3" fmla="*/ 1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1"/>
                      <a:pt x="0" y="1"/>
                    </a:cubicBezTo>
                    <a:cubicBezTo>
                      <a:pt x="0" y="1"/>
                      <a:pt x="0" y="0"/>
                      <a:pt x="1" y="0"/>
                    </a:cubicBezTo>
                    <a:cubicBezTo>
                      <a:pt x="1" y="0"/>
                      <a:pt x="1" y="1"/>
                      <a:pt x="1"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0" name="Freeform 640">
                <a:extLst>
                  <a:ext uri="{FF2B5EF4-FFF2-40B4-BE49-F238E27FC236}">
                    <a16:creationId xmlns:a16="http://schemas.microsoft.com/office/drawing/2014/main" id="{BFAAF8CB-A7EC-656D-3B51-E435C1287E17}"/>
                  </a:ext>
                </a:extLst>
              </p:cNvPr>
              <p:cNvSpPr/>
              <p:nvPr/>
            </p:nvSpPr>
            <p:spPr bwMode="auto">
              <a:xfrm>
                <a:off x="5583" y="1114"/>
                <a:ext cx="61" cy="67"/>
              </a:xfrm>
              <a:custGeom>
                <a:avLst/>
                <a:gdLst>
                  <a:gd name="T0" fmla="*/ 30 w 54"/>
                  <a:gd name="T1" fmla="*/ 15 h 59"/>
                  <a:gd name="T2" fmla="*/ 53 w 54"/>
                  <a:gd name="T3" fmla="*/ 52 h 59"/>
                  <a:gd name="T4" fmla="*/ 53 w 54"/>
                  <a:gd name="T5" fmla="*/ 56 h 59"/>
                  <a:gd name="T6" fmla="*/ 47 w 54"/>
                  <a:gd name="T7" fmla="*/ 54 h 59"/>
                  <a:gd name="T8" fmla="*/ 0 w 54"/>
                  <a:gd name="T9" fmla="*/ 8 h 59"/>
                  <a:gd name="T10" fmla="*/ 13 w 54"/>
                  <a:gd name="T11" fmla="*/ 5 h 59"/>
                  <a:gd name="T12" fmla="*/ 13 w 54"/>
                  <a:gd name="T13" fmla="*/ 5 h 59"/>
                  <a:gd name="T14" fmla="*/ 25 w 54"/>
                  <a:gd name="T15" fmla="*/ 12 h 59"/>
                  <a:gd name="T16" fmla="*/ 25 w 54"/>
                  <a:gd name="T17" fmla="*/ 12 h 59"/>
                  <a:gd name="T18" fmla="*/ 28 w 54"/>
                  <a:gd name="T19" fmla="*/ 15 h 59"/>
                  <a:gd name="T20" fmla="*/ 28 w 54"/>
                  <a:gd name="T21" fmla="*/ 15 h 59"/>
                  <a:gd name="T22" fmla="*/ 29 w 54"/>
                  <a:gd name="T23" fmla="*/ 18 h 59"/>
                  <a:gd name="T24" fmla="*/ 30 w 54"/>
                  <a:gd name="T25" fmla="*/ 1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9">
                    <a:moveTo>
                      <a:pt x="30" y="15"/>
                    </a:moveTo>
                    <a:cubicBezTo>
                      <a:pt x="37" y="27"/>
                      <a:pt x="43" y="41"/>
                      <a:pt x="53" y="52"/>
                    </a:cubicBezTo>
                    <a:cubicBezTo>
                      <a:pt x="54" y="53"/>
                      <a:pt x="54" y="55"/>
                      <a:pt x="53" y="56"/>
                    </a:cubicBezTo>
                    <a:cubicBezTo>
                      <a:pt x="50" y="59"/>
                      <a:pt x="49" y="56"/>
                      <a:pt x="47" y="54"/>
                    </a:cubicBezTo>
                    <a:cubicBezTo>
                      <a:pt x="34" y="36"/>
                      <a:pt x="19" y="19"/>
                      <a:pt x="0" y="8"/>
                    </a:cubicBezTo>
                    <a:cubicBezTo>
                      <a:pt x="4" y="0"/>
                      <a:pt x="10" y="14"/>
                      <a:pt x="13" y="5"/>
                    </a:cubicBezTo>
                    <a:cubicBezTo>
                      <a:pt x="13" y="5"/>
                      <a:pt x="13" y="5"/>
                      <a:pt x="13" y="5"/>
                    </a:cubicBezTo>
                    <a:cubicBezTo>
                      <a:pt x="19" y="4"/>
                      <a:pt x="20" y="12"/>
                      <a:pt x="25" y="12"/>
                    </a:cubicBezTo>
                    <a:cubicBezTo>
                      <a:pt x="25" y="12"/>
                      <a:pt x="25" y="12"/>
                      <a:pt x="25" y="12"/>
                    </a:cubicBezTo>
                    <a:cubicBezTo>
                      <a:pt x="26" y="13"/>
                      <a:pt x="27" y="14"/>
                      <a:pt x="28" y="15"/>
                    </a:cubicBezTo>
                    <a:cubicBezTo>
                      <a:pt x="28" y="15"/>
                      <a:pt x="28" y="15"/>
                      <a:pt x="28" y="15"/>
                    </a:cubicBezTo>
                    <a:cubicBezTo>
                      <a:pt x="28" y="16"/>
                      <a:pt x="28" y="17"/>
                      <a:pt x="29" y="18"/>
                    </a:cubicBezTo>
                    <a:cubicBezTo>
                      <a:pt x="29" y="17"/>
                      <a:pt x="30" y="16"/>
                      <a:pt x="30"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1" name="Freeform 641">
                <a:extLst>
                  <a:ext uri="{FF2B5EF4-FFF2-40B4-BE49-F238E27FC236}">
                    <a16:creationId xmlns:a16="http://schemas.microsoft.com/office/drawing/2014/main" id="{9BD3CB03-16B5-E51B-4A88-74FF3A116916}"/>
                  </a:ext>
                </a:extLst>
              </p:cNvPr>
              <p:cNvSpPr>
                <a:spLocks noEditPoints="1"/>
              </p:cNvSpPr>
              <p:nvPr/>
            </p:nvSpPr>
            <p:spPr bwMode="auto">
              <a:xfrm>
                <a:off x="5610" y="1236"/>
                <a:ext cx="48" cy="67"/>
              </a:xfrm>
              <a:custGeom>
                <a:avLst/>
                <a:gdLst>
                  <a:gd name="T0" fmla="*/ 6 w 42"/>
                  <a:gd name="T1" fmla="*/ 23 h 59"/>
                  <a:gd name="T2" fmla="*/ 9 w 42"/>
                  <a:gd name="T3" fmla="*/ 16 h 59"/>
                  <a:gd name="T4" fmla="*/ 0 w 42"/>
                  <a:gd name="T5" fmla="*/ 0 h 59"/>
                  <a:gd name="T6" fmla="*/ 15 w 42"/>
                  <a:gd name="T7" fmla="*/ 16 h 59"/>
                  <a:gd name="T8" fmla="*/ 42 w 42"/>
                  <a:gd name="T9" fmla="*/ 59 h 59"/>
                  <a:gd name="T10" fmla="*/ 42 w 42"/>
                  <a:gd name="T11" fmla="*/ 59 h 59"/>
                  <a:gd name="T12" fmla="*/ 6 w 42"/>
                  <a:gd name="T13" fmla="*/ 23 h 59"/>
                  <a:gd name="T14" fmla="*/ 15 w 42"/>
                  <a:gd name="T15" fmla="*/ 25 h 59"/>
                  <a:gd name="T16" fmla="*/ 14 w 42"/>
                  <a:gd name="T17" fmla="*/ 24 h 59"/>
                  <a:gd name="T18" fmla="*/ 14 w 42"/>
                  <a:gd name="T19" fmla="*/ 25 h 59"/>
                  <a:gd name="T20" fmla="*/ 15 w 42"/>
                  <a:gd name="T21" fmla="*/ 26 h 59"/>
                  <a:gd name="T22" fmla="*/ 15 w 42"/>
                  <a:gd name="T23" fmla="*/ 2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59">
                    <a:moveTo>
                      <a:pt x="6" y="23"/>
                    </a:moveTo>
                    <a:cubicBezTo>
                      <a:pt x="11" y="22"/>
                      <a:pt x="11" y="19"/>
                      <a:pt x="9" y="16"/>
                    </a:cubicBezTo>
                    <a:cubicBezTo>
                      <a:pt x="6" y="11"/>
                      <a:pt x="2" y="6"/>
                      <a:pt x="0" y="0"/>
                    </a:cubicBezTo>
                    <a:cubicBezTo>
                      <a:pt x="8" y="3"/>
                      <a:pt x="11" y="10"/>
                      <a:pt x="15" y="16"/>
                    </a:cubicBezTo>
                    <a:cubicBezTo>
                      <a:pt x="23" y="31"/>
                      <a:pt x="36" y="43"/>
                      <a:pt x="42" y="59"/>
                    </a:cubicBezTo>
                    <a:cubicBezTo>
                      <a:pt x="42" y="59"/>
                      <a:pt x="42" y="59"/>
                      <a:pt x="42" y="59"/>
                    </a:cubicBezTo>
                    <a:cubicBezTo>
                      <a:pt x="28" y="49"/>
                      <a:pt x="16" y="37"/>
                      <a:pt x="6" y="23"/>
                    </a:cubicBezTo>
                    <a:close/>
                    <a:moveTo>
                      <a:pt x="15" y="25"/>
                    </a:moveTo>
                    <a:cubicBezTo>
                      <a:pt x="15" y="25"/>
                      <a:pt x="15" y="24"/>
                      <a:pt x="14" y="24"/>
                    </a:cubicBezTo>
                    <a:cubicBezTo>
                      <a:pt x="14" y="24"/>
                      <a:pt x="14" y="25"/>
                      <a:pt x="14" y="25"/>
                    </a:cubicBezTo>
                    <a:cubicBezTo>
                      <a:pt x="14" y="25"/>
                      <a:pt x="14" y="25"/>
                      <a:pt x="15" y="26"/>
                    </a:cubicBezTo>
                    <a:cubicBezTo>
                      <a:pt x="15" y="25"/>
                      <a:pt x="15" y="25"/>
                      <a:pt x="15"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2" name="Freeform 642">
                <a:extLst>
                  <a:ext uri="{FF2B5EF4-FFF2-40B4-BE49-F238E27FC236}">
                    <a16:creationId xmlns:a16="http://schemas.microsoft.com/office/drawing/2014/main" id="{B333B56D-CCF5-4A39-5074-45360CAB19BC}"/>
                  </a:ext>
                </a:extLst>
              </p:cNvPr>
              <p:cNvSpPr/>
              <p:nvPr/>
            </p:nvSpPr>
            <p:spPr bwMode="auto">
              <a:xfrm>
                <a:off x="5620" y="1295"/>
                <a:ext cx="65" cy="47"/>
              </a:xfrm>
              <a:custGeom>
                <a:avLst/>
                <a:gdLst>
                  <a:gd name="T0" fmla="*/ 33 w 57"/>
                  <a:gd name="T1" fmla="*/ 7 h 41"/>
                  <a:gd name="T2" fmla="*/ 57 w 57"/>
                  <a:gd name="T3" fmla="*/ 41 h 41"/>
                  <a:gd name="T4" fmla="*/ 57 w 57"/>
                  <a:gd name="T5" fmla="*/ 41 h 41"/>
                  <a:gd name="T6" fmla="*/ 25 w 57"/>
                  <a:gd name="T7" fmla="*/ 16 h 41"/>
                  <a:gd name="T8" fmla="*/ 0 w 57"/>
                  <a:gd name="T9" fmla="*/ 0 h 41"/>
                  <a:gd name="T10" fmla="*/ 33 w 57"/>
                  <a:gd name="T11" fmla="*/ 14 h 41"/>
                  <a:gd name="T12" fmla="*/ 34 w 57"/>
                  <a:gd name="T13" fmla="*/ 15 h 41"/>
                  <a:gd name="T14" fmla="*/ 33 w 57"/>
                  <a:gd name="T15" fmla="*/ 14 h 41"/>
                  <a:gd name="T16" fmla="*/ 33 w 57"/>
                  <a:gd name="T17" fmla="*/ 7 h 41"/>
                  <a:gd name="T18" fmla="*/ 33 w 57"/>
                  <a:gd name="T19"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41">
                    <a:moveTo>
                      <a:pt x="33" y="7"/>
                    </a:moveTo>
                    <a:cubicBezTo>
                      <a:pt x="44" y="17"/>
                      <a:pt x="53" y="27"/>
                      <a:pt x="57" y="41"/>
                    </a:cubicBezTo>
                    <a:cubicBezTo>
                      <a:pt x="57" y="41"/>
                      <a:pt x="57" y="41"/>
                      <a:pt x="57" y="41"/>
                    </a:cubicBezTo>
                    <a:cubicBezTo>
                      <a:pt x="45" y="35"/>
                      <a:pt x="36" y="23"/>
                      <a:pt x="25" y="16"/>
                    </a:cubicBezTo>
                    <a:cubicBezTo>
                      <a:pt x="17" y="11"/>
                      <a:pt x="7" y="10"/>
                      <a:pt x="0" y="0"/>
                    </a:cubicBezTo>
                    <a:cubicBezTo>
                      <a:pt x="13" y="2"/>
                      <a:pt x="22" y="10"/>
                      <a:pt x="33" y="14"/>
                    </a:cubicBezTo>
                    <a:cubicBezTo>
                      <a:pt x="34" y="14"/>
                      <a:pt x="34" y="15"/>
                      <a:pt x="34" y="15"/>
                    </a:cubicBezTo>
                    <a:cubicBezTo>
                      <a:pt x="34" y="15"/>
                      <a:pt x="34" y="14"/>
                      <a:pt x="33" y="14"/>
                    </a:cubicBezTo>
                    <a:cubicBezTo>
                      <a:pt x="33" y="12"/>
                      <a:pt x="33" y="9"/>
                      <a:pt x="33" y="7"/>
                    </a:cubicBezTo>
                    <a:cubicBezTo>
                      <a:pt x="33" y="7"/>
                      <a:pt x="33" y="7"/>
                      <a:pt x="33"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3" name="Freeform 643">
                <a:extLst>
                  <a:ext uri="{FF2B5EF4-FFF2-40B4-BE49-F238E27FC236}">
                    <a16:creationId xmlns:a16="http://schemas.microsoft.com/office/drawing/2014/main" id="{104CE50E-880C-3046-A4CA-55FAA4B8EBD1}"/>
                  </a:ext>
                </a:extLst>
              </p:cNvPr>
              <p:cNvSpPr/>
              <p:nvPr/>
            </p:nvSpPr>
            <p:spPr bwMode="auto">
              <a:xfrm>
                <a:off x="5601" y="1166"/>
                <a:ext cx="25" cy="44"/>
              </a:xfrm>
              <a:custGeom>
                <a:avLst/>
                <a:gdLst>
                  <a:gd name="T0" fmla="*/ 7 w 22"/>
                  <a:gd name="T1" fmla="*/ 27 h 39"/>
                  <a:gd name="T2" fmla="*/ 8 w 22"/>
                  <a:gd name="T3" fmla="*/ 19 h 39"/>
                  <a:gd name="T4" fmla="*/ 1 w 22"/>
                  <a:gd name="T5" fmla="*/ 0 h 39"/>
                  <a:gd name="T6" fmla="*/ 22 w 22"/>
                  <a:gd name="T7" fmla="*/ 39 h 39"/>
                  <a:gd name="T8" fmla="*/ 7 w 22"/>
                  <a:gd name="T9" fmla="*/ 27 h 39"/>
                </a:gdLst>
                <a:ahLst/>
                <a:cxnLst>
                  <a:cxn ang="0">
                    <a:pos x="T0" y="T1"/>
                  </a:cxn>
                  <a:cxn ang="0">
                    <a:pos x="T2" y="T3"/>
                  </a:cxn>
                  <a:cxn ang="0">
                    <a:pos x="T4" y="T5"/>
                  </a:cxn>
                  <a:cxn ang="0">
                    <a:pos x="T6" y="T7"/>
                  </a:cxn>
                  <a:cxn ang="0">
                    <a:pos x="T8" y="T9"/>
                  </a:cxn>
                </a:cxnLst>
                <a:rect l="0" t="0" r="r" b="b"/>
                <a:pathLst>
                  <a:path w="22" h="39">
                    <a:moveTo>
                      <a:pt x="7" y="27"/>
                    </a:moveTo>
                    <a:cubicBezTo>
                      <a:pt x="14" y="25"/>
                      <a:pt x="10" y="22"/>
                      <a:pt x="8" y="19"/>
                    </a:cubicBezTo>
                    <a:cubicBezTo>
                      <a:pt x="5" y="14"/>
                      <a:pt x="0" y="9"/>
                      <a:pt x="1" y="0"/>
                    </a:cubicBezTo>
                    <a:cubicBezTo>
                      <a:pt x="11" y="12"/>
                      <a:pt x="14" y="25"/>
                      <a:pt x="22" y="39"/>
                    </a:cubicBezTo>
                    <a:cubicBezTo>
                      <a:pt x="13" y="37"/>
                      <a:pt x="8" y="34"/>
                      <a:pt x="7" y="2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4" name="Freeform 644">
                <a:extLst>
                  <a:ext uri="{FF2B5EF4-FFF2-40B4-BE49-F238E27FC236}">
                    <a16:creationId xmlns:a16="http://schemas.microsoft.com/office/drawing/2014/main" id="{61E0AF73-1851-F9E5-E45E-865217972640}"/>
                  </a:ext>
                </a:extLst>
              </p:cNvPr>
              <p:cNvSpPr/>
              <p:nvPr/>
            </p:nvSpPr>
            <p:spPr bwMode="auto">
              <a:xfrm>
                <a:off x="5569" y="1168"/>
                <a:ext cx="34" cy="23"/>
              </a:xfrm>
              <a:custGeom>
                <a:avLst/>
                <a:gdLst>
                  <a:gd name="T0" fmla="*/ 30 w 30"/>
                  <a:gd name="T1" fmla="*/ 20 h 20"/>
                  <a:gd name="T2" fmla="*/ 0 w 30"/>
                  <a:gd name="T3" fmla="*/ 0 h 20"/>
                  <a:gd name="T4" fmla="*/ 30 w 30"/>
                  <a:gd name="T5" fmla="*/ 20 h 20"/>
                </a:gdLst>
                <a:ahLst/>
                <a:cxnLst>
                  <a:cxn ang="0">
                    <a:pos x="T0" y="T1"/>
                  </a:cxn>
                  <a:cxn ang="0">
                    <a:pos x="T2" y="T3"/>
                  </a:cxn>
                  <a:cxn ang="0">
                    <a:pos x="T4" y="T5"/>
                  </a:cxn>
                </a:cxnLst>
                <a:rect l="0" t="0" r="r" b="b"/>
                <a:pathLst>
                  <a:path w="30" h="20">
                    <a:moveTo>
                      <a:pt x="30" y="20"/>
                    </a:moveTo>
                    <a:cubicBezTo>
                      <a:pt x="19" y="15"/>
                      <a:pt x="8" y="9"/>
                      <a:pt x="0" y="0"/>
                    </a:cubicBezTo>
                    <a:cubicBezTo>
                      <a:pt x="12" y="3"/>
                      <a:pt x="23" y="8"/>
                      <a:pt x="30"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5" name="Freeform 645">
                <a:extLst>
                  <a:ext uri="{FF2B5EF4-FFF2-40B4-BE49-F238E27FC236}">
                    <a16:creationId xmlns:a16="http://schemas.microsoft.com/office/drawing/2014/main" id="{938FF84A-212E-E05A-97F8-31208FCA8A66}"/>
                  </a:ext>
                </a:extLst>
              </p:cNvPr>
              <p:cNvSpPr/>
              <p:nvPr/>
            </p:nvSpPr>
            <p:spPr bwMode="auto">
              <a:xfrm>
                <a:off x="5594" y="1217"/>
                <a:ext cx="11" cy="15"/>
              </a:xfrm>
              <a:custGeom>
                <a:avLst/>
                <a:gdLst>
                  <a:gd name="T0" fmla="*/ 10 w 10"/>
                  <a:gd name="T1" fmla="*/ 13 h 13"/>
                  <a:gd name="T2" fmla="*/ 0 w 10"/>
                  <a:gd name="T3" fmla="*/ 0 h 13"/>
                  <a:gd name="T4" fmla="*/ 10 w 10"/>
                  <a:gd name="T5" fmla="*/ 13 h 13"/>
                </a:gdLst>
                <a:ahLst/>
                <a:cxnLst>
                  <a:cxn ang="0">
                    <a:pos x="T0" y="T1"/>
                  </a:cxn>
                  <a:cxn ang="0">
                    <a:pos x="T2" y="T3"/>
                  </a:cxn>
                  <a:cxn ang="0">
                    <a:pos x="T4" y="T5"/>
                  </a:cxn>
                </a:cxnLst>
                <a:rect l="0" t="0" r="r" b="b"/>
                <a:pathLst>
                  <a:path w="10" h="13">
                    <a:moveTo>
                      <a:pt x="10" y="13"/>
                    </a:moveTo>
                    <a:cubicBezTo>
                      <a:pt x="7" y="9"/>
                      <a:pt x="4" y="5"/>
                      <a:pt x="0" y="0"/>
                    </a:cubicBezTo>
                    <a:cubicBezTo>
                      <a:pt x="9" y="2"/>
                      <a:pt x="9" y="2"/>
                      <a:pt x="10"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6" name="Freeform 646">
                <a:extLst>
                  <a:ext uri="{FF2B5EF4-FFF2-40B4-BE49-F238E27FC236}">
                    <a16:creationId xmlns:a16="http://schemas.microsoft.com/office/drawing/2014/main" id="{4F50B6D0-F9A8-F110-586A-F9541CBA3E0A}"/>
                  </a:ext>
                </a:extLst>
              </p:cNvPr>
              <p:cNvSpPr/>
              <p:nvPr/>
            </p:nvSpPr>
            <p:spPr bwMode="auto">
              <a:xfrm>
                <a:off x="5660" y="1261"/>
                <a:ext cx="11" cy="15"/>
              </a:xfrm>
              <a:custGeom>
                <a:avLst/>
                <a:gdLst>
                  <a:gd name="T0" fmla="*/ 10 w 10"/>
                  <a:gd name="T1" fmla="*/ 13 h 13"/>
                  <a:gd name="T2" fmla="*/ 0 w 10"/>
                  <a:gd name="T3" fmla="*/ 0 h 13"/>
                  <a:gd name="T4" fmla="*/ 10 w 10"/>
                  <a:gd name="T5" fmla="*/ 13 h 13"/>
                  <a:gd name="T6" fmla="*/ 10 w 10"/>
                  <a:gd name="T7" fmla="*/ 13 h 13"/>
                </a:gdLst>
                <a:ahLst/>
                <a:cxnLst>
                  <a:cxn ang="0">
                    <a:pos x="T0" y="T1"/>
                  </a:cxn>
                  <a:cxn ang="0">
                    <a:pos x="T2" y="T3"/>
                  </a:cxn>
                  <a:cxn ang="0">
                    <a:pos x="T4" y="T5"/>
                  </a:cxn>
                  <a:cxn ang="0">
                    <a:pos x="T6" y="T7"/>
                  </a:cxn>
                </a:cxnLst>
                <a:rect l="0" t="0" r="r" b="b"/>
                <a:pathLst>
                  <a:path w="10" h="13">
                    <a:moveTo>
                      <a:pt x="10" y="13"/>
                    </a:moveTo>
                    <a:cubicBezTo>
                      <a:pt x="5" y="10"/>
                      <a:pt x="4" y="5"/>
                      <a:pt x="0" y="0"/>
                    </a:cubicBezTo>
                    <a:cubicBezTo>
                      <a:pt x="9" y="2"/>
                      <a:pt x="9" y="2"/>
                      <a:pt x="10" y="13"/>
                    </a:cubicBezTo>
                    <a:cubicBezTo>
                      <a:pt x="10" y="13"/>
                      <a:pt x="10" y="13"/>
                      <a:pt x="10"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7" name="Freeform 647">
                <a:extLst>
                  <a:ext uri="{FF2B5EF4-FFF2-40B4-BE49-F238E27FC236}">
                    <a16:creationId xmlns:a16="http://schemas.microsoft.com/office/drawing/2014/main" id="{7D66B555-A28B-6FDA-A2E6-8AE1DAD0BDA9}"/>
                  </a:ext>
                </a:extLst>
              </p:cNvPr>
              <p:cNvSpPr/>
              <p:nvPr/>
            </p:nvSpPr>
            <p:spPr bwMode="auto">
              <a:xfrm>
                <a:off x="5642" y="1232"/>
                <a:ext cx="11" cy="10"/>
              </a:xfrm>
              <a:custGeom>
                <a:avLst/>
                <a:gdLst>
                  <a:gd name="T0" fmla="*/ 0 w 10"/>
                  <a:gd name="T1" fmla="*/ 0 h 9"/>
                  <a:gd name="T2" fmla="*/ 10 w 10"/>
                  <a:gd name="T3" fmla="*/ 9 h 9"/>
                  <a:gd name="T4" fmla="*/ 0 w 10"/>
                  <a:gd name="T5" fmla="*/ 0 h 9"/>
                  <a:gd name="T6" fmla="*/ 0 w 10"/>
                  <a:gd name="T7" fmla="*/ 0 h 9"/>
                </a:gdLst>
                <a:ahLst/>
                <a:cxnLst>
                  <a:cxn ang="0">
                    <a:pos x="T0" y="T1"/>
                  </a:cxn>
                  <a:cxn ang="0">
                    <a:pos x="T2" y="T3"/>
                  </a:cxn>
                  <a:cxn ang="0">
                    <a:pos x="T4" y="T5"/>
                  </a:cxn>
                  <a:cxn ang="0">
                    <a:pos x="T6" y="T7"/>
                  </a:cxn>
                </a:cxnLst>
                <a:rect l="0" t="0" r="r" b="b"/>
                <a:pathLst>
                  <a:path w="10" h="9">
                    <a:moveTo>
                      <a:pt x="0" y="0"/>
                    </a:moveTo>
                    <a:cubicBezTo>
                      <a:pt x="5" y="0"/>
                      <a:pt x="7" y="3"/>
                      <a:pt x="10" y="9"/>
                    </a:cubicBezTo>
                    <a:cubicBezTo>
                      <a:pt x="3" y="8"/>
                      <a:pt x="0" y="5"/>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8" name="Freeform 648">
                <a:extLst>
                  <a:ext uri="{FF2B5EF4-FFF2-40B4-BE49-F238E27FC236}">
                    <a16:creationId xmlns:a16="http://schemas.microsoft.com/office/drawing/2014/main" id="{0FFE4BFF-C1C7-CE4A-1F9A-9D20B21E7D12}"/>
                  </a:ext>
                </a:extLst>
              </p:cNvPr>
              <p:cNvSpPr/>
              <p:nvPr/>
            </p:nvSpPr>
            <p:spPr bwMode="auto">
              <a:xfrm>
                <a:off x="5678" y="1207"/>
                <a:ext cx="8" cy="17"/>
              </a:xfrm>
              <a:custGeom>
                <a:avLst/>
                <a:gdLst>
                  <a:gd name="T0" fmla="*/ 4 w 7"/>
                  <a:gd name="T1" fmla="*/ 0 h 15"/>
                  <a:gd name="T2" fmla="*/ 5 w 7"/>
                  <a:gd name="T3" fmla="*/ 15 h 15"/>
                  <a:gd name="T4" fmla="*/ 4 w 7"/>
                  <a:gd name="T5" fmla="*/ 0 h 15"/>
                </a:gdLst>
                <a:ahLst/>
                <a:cxnLst>
                  <a:cxn ang="0">
                    <a:pos x="T0" y="T1"/>
                  </a:cxn>
                  <a:cxn ang="0">
                    <a:pos x="T2" y="T3"/>
                  </a:cxn>
                  <a:cxn ang="0">
                    <a:pos x="T4" y="T5"/>
                  </a:cxn>
                </a:cxnLst>
                <a:rect l="0" t="0" r="r" b="b"/>
                <a:pathLst>
                  <a:path w="7" h="15">
                    <a:moveTo>
                      <a:pt x="4" y="0"/>
                    </a:moveTo>
                    <a:cubicBezTo>
                      <a:pt x="7" y="6"/>
                      <a:pt x="7" y="10"/>
                      <a:pt x="5" y="15"/>
                    </a:cubicBezTo>
                    <a:cubicBezTo>
                      <a:pt x="5" y="10"/>
                      <a:pt x="0" y="7"/>
                      <a:pt x="4"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9" name="Freeform 649">
                <a:extLst>
                  <a:ext uri="{FF2B5EF4-FFF2-40B4-BE49-F238E27FC236}">
                    <a16:creationId xmlns:a16="http://schemas.microsoft.com/office/drawing/2014/main" id="{E4CF8F64-A094-0B59-E754-F718B89A1F64}"/>
                  </a:ext>
                </a:extLst>
              </p:cNvPr>
              <p:cNvSpPr/>
              <p:nvPr/>
            </p:nvSpPr>
            <p:spPr bwMode="auto">
              <a:xfrm>
                <a:off x="5653" y="1246"/>
                <a:ext cx="7" cy="9"/>
              </a:xfrm>
              <a:custGeom>
                <a:avLst/>
                <a:gdLst>
                  <a:gd name="T0" fmla="*/ 1 w 6"/>
                  <a:gd name="T1" fmla="*/ 0 h 8"/>
                  <a:gd name="T2" fmla="*/ 5 w 6"/>
                  <a:gd name="T3" fmla="*/ 8 h 8"/>
                  <a:gd name="T4" fmla="*/ 1 w 6"/>
                  <a:gd name="T5" fmla="*/ 0 h 8"/>
                </a:gdLst>
                <a:ahLst/>
                <a:cxnLst>
                  <a:cxn ang="0">
                    <a:pos x="T0" y="T1"/>
                  </a:cxn>
                  <a:cxn ang="0">
                    <a:pos x="T2" y="T3"/>
                  </a:cxn>
                  <a:cxn ang="0">
                    <a:pos x="T4" y="T5"/>
                  </a:cxn>
                </a:cxnLst>
                <a:rect l="0" t="0" r="r" b="b"/>
                <a:pathLst>
                  <a:path w="6" h="8">
                    <a:moveTo>
                      <a:pt x="1" y="0"/>
                    </a:moveTo>
                    <a:cubicBezTo>
                      <a:pt x="5" y="1"/>
                      <a:pt x="6" y="4"/>
                      <a:pt x="5" y="8"/>
                    </a:cubicBezTo>
                    <a:cubicBezTo>
                      <a:pt x="1" y="7"/>
                      <a:pt x="0" y="4"/>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0" name="Freeform 650">
                <a:extLst>
                  <a:ext uri="{FF2B5EF4-FFF2-40B4-BE49-F238E27FC236}">
                    <a16:creationId xmlns:a16="http://schemas.microsoft.com/office/drawing/2014/main" id="{4DA92CDE-0480-021D-BA3B-23DD612DA049}"/>
                  </a:ext>
                </a:extLst>
              </p:cNvPr>
              <p:cNvSpPr/>
              <p:nvPr/>
            </p:nvSpPr>
            <p:spPr bwMode="auto">
              <a:xfrm>
                <a:off x="5558" y="1161"/>
                <a:ext cx="5" cy="5"/>
              </a:xfrm>
              <a:custGeom>
                <a:avLst/>
                <a:gdLst>
                  <a:gd name="T0" fmla="*/ 2 w 5"/>
                  <a:gd name="T1" fmla="*/ 4 h 4"/>
                  <a:gd name="T2" fmla="*/ 0 w 5"/>
                  <a:gd name="T3" fmla="*/ 1 h 4"/>
                  <a:gd name="T4" fmla="*/ 2 w 5"/>
                  <a:gd name="T5" fmla="*/ 0 h 4"/>
                  <a:gd name="T6" fmla="*/ 5 w 5"/>
                  <a:gd name="T7" fmla="*/ 2 h 4"/>
                  <a:gd name="T8" fmla="*/ 2 w 5"/>
                  <a:gd name="T9" fmla="*/ 4 h 4"/>
                </a:gdLst>
                <a:ahLst/>
                <a:cxnLst>
                  <a:cxn ang="0">
                    <a:pos x="T0" y="T1"/>
                  </a:cxn>
                  <a:cxn ang="0">
                    <a:pos x="T2" y="T3"/>
                  </a:cxn>
                  <a:cxn ang="0">
                    <a:pos x="T4" y="T5"/>
                  </a:cxn>
                  <a:cxn ang="0">
                    <a:pos x="T6" y="T7"/>
                  </a:cxn>
                  <a:cxn ang="0">
                    <a:pos x="T8" y="T9"/>
                  </a:cxn>
                </a:cxnLst>
                <a:rect l="0" t="0" r="r" b="b"/>
                <a:pathLst>
                  <a:path w="5" h="4">
                    <a:moveTo>
                      <a:pt x="2" y="4"/>
                    </a:moveTo>
                    <a:cubicBezTo>
                      <a:pt x="1" y="3"/>
                      <a:pt x="0" y="2"/>
                      <a:pt x="0" y="1"/>
                    </a:cubicBezTo>
                    <a:cubicBezTo>
                      <a:pt x="0" y="1"/>
                      <a:pt x="2" y="0"/>
                      <a:pt x="2" y="0"/>
                    </a:cubicBezTo>
                    <a:cubicBezTo>
                      <a:pt x="4" y="0"/>
                      <a:pt x="5" y="1"/>
                      <a:pt x="5" y="2"/>
                    </a:cubicBezTo>
                    <a:cubicBezTo>
                      <a:pt x="5" y="3"/>
                      <a:pt x="3" y="3"/>
                      <a:pt x="2"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1" name="Freeform 651">
                <a:extLst>
                  <a:ext uri="{FF2B5EF4-FFF2-40B4-BE49-F238E27FC236}">
                    <a16:creationId xmlns:a16="http://schemas.microsoft.com/office/drawing/2014/main" id="{73CC5428-A3EB-8A3A-9373-B9BF571B7A28}"/>
                  </a:ext>
                </a:extLst>
              </p:cNvPr>
              <p:cNvSpPr/>
              <p:nvPr/>
            </p:nvSpPr>
            <p:spPr bwMode="auto">
              <a:xfrm>
                <a:off x="5612" y="1258"/>
                <a:ext cx="5" cy="4"/>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0" y="1"/>
                    </a:cubicBezTo>
                    <a:cubicBezTo>
                      <a:pt x="0" y="0"/>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2" name="Freeform 652">
                <a:extLst>
                  <a:ext uri="{FF2B5EF4-FFF2-40B4-BE49-F238E27FC236}">
                    <a16:creationId xmlns:a16="http://schemas.microsoft.com/office/drawing/2014/main" id="{55F1ADE1-F312-A7D3-1667-685427F0E3CB}"/>
                  </a:ext>
                </a:extLst>
              </p:cNvPr>
              <p:cNvSpPr/>
              <p:nvPr/>
            </p:nvSpPr>
            <p:spPr bwMode="auto">
              <a:xfrm>
                <a:off x="5603" y="1251"/>
                <a:ext cx="5" cy="4"/>
              </a:xfrm>
              <a:custGeom>
                <a:avLst/>
                <a:gdLst>
                  <a:gd name="T0" fmla="*/ 0 w 4"/>
                  <a:gd name="T1" fmla="*/ 0 h 4"/>
                  <a:gd name="T2" fmla="*/ 4 w 4"/>
                  <a:gd name="T3" fmla="*/ 3 h 4"/>
                  <a:gd name="T4" fmla="*/ 3 w 4"/>
                  <a:gd name="T5" fmla="*/ 4 h 4"/>
                  <a:gd name="T6" fmla="*/ 0 w 4"/>
                  <a:gd name="T7" fmla="*/ 0 h 4"/>
                </a:gdLst>
                <a:ahLst/>
                <a:cxnLst>
                  <a:cxn ang="0">
                    <a:pos x="T0" y="T1"/>
                  </a:cxn>
                  <a:cxn ang="0">
                    <a:pos x="T2" y="T3"/>
                  </a:cxn>
                  <a:cxn ang="0">
                    <a:pos x="T4" y="T5"/>
                  </a:cxn>
                  <a:cxn ang="0">
                    <a:pos x="T6" y="T7"/>
                  </a:cxn>
                </a:cxnLst>
                <a:rect l="0" t="0" r="r" b="b"/>
                <a:pathLst>
                  <a:path w="4" h="4">
                    <a:moveTo>
                      <a:pt x="0" y="0"/>
                    </a:moveTo>
                    <a:cubicBezTo>
                      <a:pt x="2" y="0"/>
                      <a:pt x="4" y="0"/>
                      <a:pt x="4" y="3"/>
                    </a:cubicBezTo>
                    <a:cubicBezTo>
                      <a:pt x="4" y="3"/>
                      <a:pt x="3" y="4"/>
                      <a:pt x="3" y="4"/>
                    </a:cubicBezTo>
                    <a:cubicBezTo>
                      <a:pt x="0" y="4"/>
                      <a:pt x="0" y="2"/>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3" name="Freeform 653">
                <a:extLst>
                  <a:ext uri="{FF2B5EF4-FFF2-40B4-BE49-F238E27FC236}">
                    <a16:creationId xmlns:a16="http://schemas.microsoft.com/office/drawing/2014/main" id="{8A30F9B0-7C1E-E44F-9D44-28A14A9557F7}"/>
                  </a:ext>
                </a:extLst>
              </p:cNvPr>
              <p:cNvSpPr/>
              <p:nvPr/>
            </p:nvSpPr>
            <p:spPr bwMode="auto">
              <a:xfrm>
                <a:off x="5599" y="1246"/>
                <a:ext cx="4" cy="5"/>
              </a:xfrm>
              <a:custGeom>
                <a:avLst/>
                <a:gdLst>
                  <a:gd name="T0" fmla="*/ 4 w 4"/>
                  <a:gd name="T1" fmla="*/ 4 h 4"/>
                  <a:gd name="T2" fmla="*/ 0 w 4"/>
                  <a:gd name="T3" fmla="*/ 2 h 4"/>
                  <a:gd name="T4" fmla="*/ 2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1" y="4"/>
                      <a:pt x="0" y="2"/>
                    </a:cubicBezTo>
                    <a:cubicBezTo>
                      <a:pt x="0" y="1"/>
                      <a:pt x="1" y="0"/>
                      <a:pt x="2" y="0"/>
                    </a:cubicBezTo>
                    <a:cubicBezTo>
                      <a:pt x="4" y="1"/>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4" name="Freeform 654">
                <a:extLst>
                  <a:ext uri="{FF2B5EF4-FFF2-40B4-BE49-F238E27FC236}">
                    <a16:creationId xmlns:a16="http://schemas.microsoft.com/office/drawing/2014/main" id="{0D197990-1875-3234-EDB2-4F658BF84494}"/>
                  </a:ext>
                </a:extLst>
              </p:cNvPr>
              <p:cNvSpPr/>
              <p:nvPr/>
            </p:nvSpPr>
            <p:spPr bwMode="auto">
              <a:xfrm>
                <a:off x="5631" y="1219"/>
                <a:ext cx="5" cy="5"/>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0" y="4"/>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5" name="Freeform 655">
                <a:extLst>
                  <a:ext uri="{FF2B5EF4-FFF2-40B4-BE49-F238E27FC236}">
                    <a16:creationId xmlns:a16="http://schemas.microsoft.com/office/drawing/2014/main" id="{2A515871-C304-AFED-9481-B46B46DA17D0}"/>
                  </a:ext>
                </a:extLst>
              </p:cNvPr>
              <p:cNvSpPr/>
              <p:nvPr/>
            </p:nvSpPr>
            <p:spPr bwMode="auto">
              <a:xfrm>
                <a:off x="5603" y="1191"/>
                <a:ext cx="6" cy="5"/>
              </a:xfrm>
              <a:custGeom>
                <a:avLst/>
                <a:gdLst>
                  <a:gd name="T0" fmla="*/ 0 w 5"/>
                  <a:gd name="T1" fmla="*/ 0 h 5"/>
                  <a:gd name="T2" fmla="*/ 5 w 5"/>
                  <a:gd name="T3" fmla="*/ 5 h 5"/>
                  <a:gd name="T4" fmla="*/ 5 w 5"/>
                  <a:gd name="T5" fmla="*/ 5 h 5"/>
                  <a:gd name="T6" fmla="*/ 0 w 5"/>
                  <a:gd name="T7" fmla="*/ 0 h 5"/>
                  <a:gd name="T8" fmla="*/ 0 w 5"/>
                  <a:gd name="T9" fmla="*/ 0 h 5"/>
                </a:gdLst>
                <a:ahLst/>
                <a:cxnLst>
                  <a:cxn ang="0">
                    <a:pos x="T0" y="T1"/>
                  </a:cxn>
                  <a:cxn ang="0">
                    <a:pos x="T2" y="T3"/>
                  </a:cxn>
                  <a:cxn ang="0">
                    <a:pos x="T4" y="T5"/>
                  </a:cxn>
                  <a:cxn ang="0">
                    <a:pos x="T6" y="T7"/>
                  </a:cxn>
                  <a:cxn ang="0">
                    <a:pos x="T8" y="T9"/>
                  </a:cxn>
                </a:cxnLst>
                <a:rect l="0" t="0" r="r" b="b"/>
                <a:pathLst>
                  <a:path w="5" h="5">
                    <a:moveTo>
                      <a:pt x="0" y="0"/>
                    </a:moveTo>
                    <a:cubicBezTo>
                      <a:pt x="3" y="0"/>
                      <a:pt x="5" y="1"/>
                      <a:pt x="5" y="5"/>
                    </a:cubicBezTo>
                    <a:cubicBezTo>
                      <a:pt x="5" y="5"/>
                      <a:pt x="5" y="5"/>
                      <a:pt x="5" y="5"/>
                    </a:cubicBezTo>
                    <a:cubicBezTo>
                      <a:pt x="2" y="5"/>
                      <a:pt x="0" y="3"/>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6" name="Freeform 656">
                <a:extLst>
                  <a:ext uri="{FF2B5EF4-FFF2-40B4-BE49-F238E27FC236}">
                    <a16:creationId xmlns:a16="http://schemas.microsoft.com/office/drawing/2014/main" id="{7493013E-03BC-BBBB-B61A-818F691B618A}"/>
                  </a:ext>
                </a:extLst>
              </p:cNvPr>
              <p:cNvSpPr/>
              <p:nvPr/>
            </p:nvSpPr>
            <p:spPr bwMode="auto">
              <a:xfrm>
                <a:off x="5611" y="1123"/>
                <a:ext cx="6" cy="8"/>
              </a:xfrm>
              <a:custGeom>
                <a:avLst/>
                <a:gdLst>
                  <a:gd name="T0" fmla="*/ 0 w 5"/>
                  <a:gd name="T1" fmla="*/ 4 h 7"/>
                  <a:gd name="T2" fmla="*/ 4 w 5"/>
                  <a:gd name="T3" fmla="*/ 1 h 7"/>
                  <a:gd name="T4" fmla="*/ 5 w 5"/>
                  <a:gd name="T5" fmla="*/ 7 h 7"/>
                  <a:gd name="T6" fmla="*/ 5 w 5"/>
                  <a:gd name="T7" fmla="*/ 7 h 7"/>
                  <a:gd name="T8" fmla="*/ 3 w 5"/>
                  <a:gd name="T9" fmla="*/ 7 h 7"/>
                  <a:gd name="T10" fmla="*/ 3 w 5"/>
                  <a:gd name="T11" fmla="*/ 7 h 7"/>
                  <a:gd name="T12" fmla="*/ 0 w 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0" y="4"/>
                    </a:moveTo>
                    <a:cubicBezTo>
                      <a:pt x="1" y="3"/>
                      <a:pt x="2" y="0"/>
                      <a:pt x="4" y="1"/>
                    </a:cubicBezTo>
                    <a:cubicBezTo>
                      <a:pt x="5" y="2"/>
                      <a:pt x="5" y="5"/>
                      <a:pt x="5" y="7"/>
                    </a:cubicBezTo>
                    <a:cubicBezTo>
                      <a:pt x="5" y="7"/>
                      <a:pt x="5" y="7"/>
                      <a:pt x="5" y="7"/>
                    </a:cubicBezTo>
                    <a:cubicBezTo>
                      <a:pt x="4" y="7"/>
                      <a:pt x="3" y="7"/>
                      <a:pt x="3" y="7"/>
                    </a:cubicBezTo>
                    <a:cubicBezTo>
                      <a:pt x="3" y="7"/>
                      <a:pt x="3" y="7"/>
                      <a:pt x="3" y="7"/>
                    </a:cubicBezTo>
                    <a:cubicBezTo>
                      <a:pt x="2" y="6"/>
                      <a:pt x="1" y="5"/>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7" name="Freeform 657">
                <a:extLst>
                  <a:ext uri="{FF2B5EF4-FFF2-40B4-BE49-F238E27FC236}">
                    <a16:creationId xmlns:a16="http://schemas.microsoft.com/office/drawing/2014/main" id="{12DCF433-5715-A7B9-455D-A66065F2696D}"/>
                  </a:ext>
                </a:extLst>
              </p:cNvPr>
              <p:cNvSpPr/>
              <p:nvPr/>
            </p:nvSpPr>
            <p:spPr bwMode="auto">
              <a:xfrm>
                <a:off x="5587" y="1107"/>
                <a:ext cx="5" cy="4"/>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8" name="Freeform 658">
                <a:extLst>
                  <a:ext uri="{FF2B5EF4-FFF2-40B4-BE49-F238E27FC236}">
                    <a16:creationId xmlns:a16="http://schemas.microsoft.com/office/drawing/2014/main" id="{9C841EB3-C612-B8B5-1C8C-06FEFD83F175}"/>
                  </a:ext>
                </a:extLst>
              </p:cNvPr>
              <p:cNvSpPr/>
              <p:nvPr/>
            </p:nvSpPr>
            <p:spPr bwMode="auto">
              <a:xfrm>
                <a:off x="5655" y="1176"/>
                <a:ext cx="3" cy="7"/>
              </a:xfrm>
              <a:custGeom>
                <a:avLst/>
                <a:gdLst>
                  <a:gd name="T0" fmla="*/ 2 w 2"/>
                  <a:gd name="T1" fmla="*/ 6 h 6"/>
                  <a:gd name="T2" fmla="*/ 0 w 2"/>
                  <a:gd name="T3" fmla="*/ 1 h 6"/>
                  <a:gd name="T4" fmla="*/ 1 w 2"/>
                  <a:gd name="T5" fmla="*/ 0 h 6"/>
                  <a:gd name="T6" fmla="*/ 2 w 2"/>
                  <a:gd name="T7" fmla="*/ 6 h 6"/>
                </a:gdLst>
                <a:ahLst/>
                <a:cxnLst>
                  <a:cxn ang="0">
                    <a:pos x="T0" y="T1"/>
                  </a:cxn>
                  <a:cxn ang="0">
                    <a:pos x="T2" y="T3"/>
                  </a:cxn>
                  <a:cxn ang="0">
                    <a:pos x="T4" y="T5"/>
                  </a:cxn>
                  <a:cxn ang="0">
                    <a:pos x="T6" y="T7"/>
                  </a:cxn>
                </a:cxnLst>
                <a:rect l="0" t="0" r="r" b="b"/>
                <a:pathLst>
                  <a:path w="2" h="6">
                    <a:moveTo>
                      <a:pt x="2" y="6"/>
                    </a:moveTo>
                    <a:cubicBezTo>
                      <a:pt x="0" y="4"/>
                      <a:pt x="0" y="3"/>
                      <a:pt x="0" y="1"/>
                    </a:cubicBezTo>
                    <a:cubicBezTo>
                      <a:pt x="0" y="1"/>
                      <a:pt x="1" y="0"/>
                      <a:pt x="1" y="0"/>
                    </a:cubicBezTo>
                    <a:cubicBezTo>
                      <a:pt x="2" y="2"/>
                      <a:pt x="2" y="4"/>
                      <a:pt x="2"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9" name="Freeform 659">
                <a:extLst>
                  <a:ext uri="{FF2B5EF4-FFF2-40B4-BE49-F238E27FC236}">
                    <a16:creationId xmlns:a16="http://schemas.microsoft.com/office/drawing/2014/main" id="{0084A0A7-27B6-A52C-1451-50B35F5C4C49}"/>
                  </a:ext>
                </a:extLst>
              </p:cNvPr>
              <p:cNvSpPr/>
              <p:nvPr/>
            </p:nvSpPr>
            <p:spPr bwMode="auto">
              <a:xfrm>
                <a:off x="5636" y="1224"/>
                <a:ext cx="2" cy="5"/>
              </a:xfrm>
              <a:custGeom>
                <a:avLst/>
                <a:gdLst>
                  <a:gd name="T0" fmla="*/ 0 w 2"/>
                  <a:gd name="T1" fmla="*/ 0 h 5"/>
                  <a:gd name="T2" fmla="*/ 2 w 2"/>
                  <a:gd name="T3" fmla="*/ 5 h 5"/>
                  <a:gd name="T4" fmla="*/ 2 w 2"/>
                  <a:gd name="T5" fmla="*/ 5 h 5"/>
                  <a:gd name="T6" fmla="*/ 0 w 2"/>
                  <a:gd name="T7" fmla="*/ 0 h 5"/>
                  <a:gd name="T8" fmla="*/ 0 w 2"/>
                  <a:gd name="T9" fmla="*/ 0 h 5"/>
                </a:gdLst>
                <a:ahLst/>
                <a:cxnLst>
                  <a:cxn ang="0">
                    <a:pos x="T0" y="T1"/>
                  </a:cxn>
                  <a:cxn ang="0">
                    <a:pos x="T2" y="T3"/>
                  </a:cxn>
                  <a:cxn ang="0">
                    <a:pos x="T4" y="T5"/>
                  </a:cxn>
                  <a:cxn ang="0">
                    <a:pos x="T6" y="T7"/>
                  </a:cxn>
                  <a:cxn ang="0">
                    <a:pos x="T8" y="T9"/>
                  </a:cxn>
                </a:cxnLst>
                <a:rect l="0" t="0" r="r" b="b"/>
                <a:pathLst>
                  <a:path w="2" h="5">
                    <a:moveTo>
                      <a:pt x="0" y="0"/>
                    </a:moveTo>
                    <a:cubicBezTo>
                      <a:pt x="2" y="1"/>
                      <a:pt x="2" y="3"/>
                      <a:pt x="2" y="5"/>
                    </a:cubicBezTo>
                    <a:cubicBezTo>
                      <a:pt x="2" y="5"/>
                      <a:pt x="2" y="5"/>
                      <a:pt x="2" y="5"/>
                    </a:cubicBezTo>
                    <a:cubicBezTo>
                      <a:pt x="0" y="4"/>
                      <a:pt x="0" y="2"/>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0" name="Freeform 660">
                <a:extLst>
                  <a:ext uri="{FF2B5EF4-FFF2-40B4-BE49-F238E27FC236}">
                    <a16:creationId xmlns:a16="http://schemas.microsoft.com/office/drawing/2014/main" id="{1E0B4BE4-EBCC-C641-3937-6F04FCDC6795}"/>
                  </a:ext>
                </a:extLst>
              </p:cNvPr>
              <p:cNvSpPr/>
              <p:nvPr/>
            </p:nvSpPr>
            <p:spPr bwMode="auto">
              <a:xfrm>
                <a:off x="5658" y="1183"/>
                <a:ext cx="2" cy="3"/>
              </a:xfrm>
              <a:custGeom>
                <a:avLst/>
                <a:gdLst>
                  <a:gd name="T0" fmla="*/ 0 w 2"/>
                  <a:gd name="T1" fmla="*/ 0 h 3"/>
                  <a:gd name="T2" fmla="*/ 2 w 2"/>
                  <a:gd name="T3" fmla="*/ 2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1" y="0"/>
                      <a:pt x="1" y="1"/>
                      <a:pt x="2" y="2"/>
                    </a:cubicBezTo>
                    <a:cubicBezTo>
                      <a:pt x="2" y="2"/>
                      <a:pt x="1" y="3"/>
                      <a:pt x="1" y="3"/>
                    </a:cubicBezTo>
                    <a:cubicBezTo>
                      <a:pt x="1" y="2"/>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1" name="Freeform 661">
                <a:extLst>
                  <a:ext uri="{FF2B5EF4-FFF2-40B4-BE49-F238E27FC236}">
                    <a16:creationId xmlns:a16="http://schemas.microsoft.com/office/drawing/2014/main" id="{C56B6EA3-4B7F-334B-C740-1B308ECF076E}"/>
                  </a:ext>
                </a:extLst>
              </p:cNvPr>
              <p:cNvSpPr/>
              <p:nvPr/>
            </p:nvSpPr>
            <p:spPr bwMode="auto">
              <a:xfrm>
                <a:off x="5645" y="1184"/>
                <a:ext cx="1" cy="2"/>
              </a:xfrm>
              <a:custGeom>
                <a:avLst/>
                <a:gdLst>
                  <a:gd name="T0" fmla="*/ 1 w 1"/>
                  <a:gd name="T1" fmla="*/ 1 h 2"/>
                  <a:gd name="T2" fmla="*/ 1 w 1"/>
                  <a:gd name="T3" fmla="*/ 2 h 2"/>
                  <a:gd name="T4" fmla="*/ 0 w 1"/>
                  <a:gd name="T5" fmla="*/ 2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2"/>
                      <a:pt x="1" y="2"/>
                    </a:cubicBezTo>
                    <a:cubicBezTo>
                      <a:pt x="0" y="2"/>
                      <a:pt x="0" y="2"/>
                      <a:pt x="0" y="2"/>
                    </a:cubicBezTo>
                    <a:cubicBezTo>
                      <a:pt x="0" y="1"/>
                      <a:pt x="0" y="1"/>
                      <a:pt x="0" y="0"/>
                    </a:cubicBezTo>
                    <a:cubicBezTo>
                      <a:pt x="1"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2" name="Freeform 662">
                <a:extLst>
                  <a:ext uri="{FF2B5EF4-FFF2-40B4-BE49-F238E27FC236}">
                    <a16:creationId xmlns:a16="http://schemas.microsoft.com/office/drawing/2014/main" id="{5F7A3568-612E-6EEF-64FB-8773CE6CED6A}"/>
                  </a:ext>
                </a:extLst>
              </p:cNvPr>
              <p:cNvSpPr/>
              <p:nvPr/>
            </p:nvSpPr>
            <p:spPr bwMode="auto">
              <a:xfrm>
                <a:off x="5653" y="1168"/>
                <a:ext cx="1" cy="1"/>
              </a:xfrm>
              <a:custGeom>
                <a:avLst/>
                <a:gdLst>
                  <a:gd name="T0" fmla="*/ 0 w 1"/>
                  <a:gd name="T1" fmla="*/ 0 h 1"/>
                  <a:gd name="T2" fmla="*/ 1 w 1"/>
                  <a:gd name="T3" fmla="*/ 0 h 1"/>
                  <a:gd name="T4" fmla="*/ 1 w 1"/>
                  <a:gd name="T5" fmla="*/ 1 h 1"/>
                  <a:gd name="T6" fmla="*/ 0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1" y="0"/>
                      <a:pt x="1" y="0"/>
                      <a:pt x="1" y="0"/>
                    </a:cubicBezTo>
                    <a:cubicBezTo>
                      <a:pt x="1" y="0"/>
                      <a:pt x="1" y="0"/>
                      <a:pt x="1" y="1"/>
                    </a:cubicBezTo>
                    <a:cubicBezTo>
                      <a:pt x="1" y="1"/>
                      <a:pt x="0" y="1"/>
                      <a:pt x="0" y="1"/>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3" name="Freeform 663">
                <a:extLst>
                  <a:ext uri="{FF2B5EF4-FFF2-40B4-BE49-F238E27FC236}">
                    <a16:creationId xmlns:a16="http://schemas.microsoft.com/office/drawing/2014/main" id="{71C73926-58AC-4989-FC98-604DD4A5D453}"/>
                  </a:ext>
                </a:extLst>
              </p:cNvPr>
              <p:cNvSpPr/>
              <p:nvPr/>
            </p:nvSpPr>
            <p:spPr bwMode="auto">
              <a:xfrm>
                <a:off x="5638" y="1229"/>
                <a:ext cx="4" cy="3"/>
              </a:xfrm>
              <a:custGeom>
                <a:avLst/>
                <a:gdLst>
                  <a:gd name="T0" fmla="*/ 0 w 3"/>
                  <a:gd name="T1" fmla="*/ 0 h 2"/>
                  <a:gd name="T2" fmla="*/ 3 w 3"/>
                  <a:gd name="T3" fmla="*/ 2 h 2"/>
                  <a:gd name="T4" fmla="*/ 3 w 3"/>
                  <a:gd name="T5" fmla="*/ 2 h 2"/>
                  <a:gd name="T6" fmla="*/ 0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cubicBezTo>
                      <a:pt x="1" y="0"/>
                      <a:pt x="2" y="1"/>
                      <a:pt x="3" y="2"/>
                    </a:cubicBezTo>
                    <a:cubicBezTo>
                      <a:pt x="3" y="2"/>
                      <a:pt x="3" y="2"/>
                      <a:pt x="3" y="2"/>
                    </a:cubicBezTo>
                    <a:cubicBezTo>
                      <a:pt x="2" y="1"/>
                      <a:pt x="1"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4" name="Freeform 664">
                <a:extLst>
                  <a:ext uri="{FF2B5EF4-FFF2-40B4-BE49-F238E27FC236}">
                    <a16:creationId xmlns:a16="http://schemas.microsoft.com/office/drawing/2014/main" id="{D20CB3F5-1230-9B80-880A-8DC2F3FF13E6}"/>
                  </a:ext>
                </a:extLst>
              </p:cNvPr>
              <p:cNvSpPr/>
              <p:nvPr/>
            </p:nvSpPr>
            <p:spPr bwMode="auto">
              <a:xfrm>
                <a:off x="5596" y="1118"/>
                <a:ext cx="1" cy="1"/>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1" y="1"/>
                      <a:pt x="1" y="1"/>
                    </a:cubicBezTo>
                    <a:cubicBezTo>
                      <a:pt x="1"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5" name="Freeform 665">
                <a:extLst>
                  <a:ext uri="{FF2B5EF4-FFF2-40B4-BE49-F238E27FC236}">
                    <a16:creationId xmlns:a16="http://schemas.microsoft.com/office/drawing/2014/main" id="{513F9E9D-3A5D-B78B-5F72-EE0D386949AD}"/>
                  </a:ext>
                </a:extLst>
              </p:cNvPr>
              <p:cNvSpPr/>
              <p:nvPr/>
            </p:nvSpPr>
            <p:spPr bwMode="auto">
              <a:xfrm>
                <a:off x="5592" y="1111"/>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6" name="Freeform 666">
                <a:extLst>
                  <a:ext uri="{FF2B5EF4-FFF2-40B4-BE49-F238E27FC236}">
                    <a16:creationId xmlns:a16="http://schemas.microsoft.com/office/drawing/2014/main" id="{8AF868A1-48DC-FD65-CBE9-F13E4C31C9B0}"/>
                  </a:ext>
                </a:extLst>
              </p:cNvPr>
              <p:cNvSpPr/>
              <p:nvPr/>
            </p:nvSpPr>
            <p:spPr bwMode="auto">
              <a:xfrm>
                <a:off x="5637" y="2884"/>
                <a:ext cx="60" cy="85"/>
              </a:xfrm>
              <a:custGeom>
                <a:avLst/>
                <a:gdLst>
                  <a:gd name="T0" fmla="*/ 40 w 53"/>
                  <a:gd name="T1" fmla="*/ 75 h 75"/>
                  <a:gd name="T2" fmla="*/ 29 w 53"/>
                  <a:gd name="T3" fmla="*/ 61 h 75"/>
                  <a:gd name="T4" fmla="*/ 32 w 53"/>
                  <a:gd name="T5" fmla="*/ 39 h 75"/>
                  <a:gd name="T6" fmla="*/ 13 w 53"/>
                  <a:gd name="T7" fmla="*/ 26 h 75"/>
                  <a:gd name="T8" fmla="*/ 1 w 53"/>
                  <a:gd name="T9" fmla="*/ 30 h 75"/>
                  <a:gd name="T10" fmla="*/ 8 w 53"/>
                  <a:gd name="T11" fmla="*/ 0 h 75"/>
                  <a:gd name="T12" fmla="*/ 21 w 53"/>
                  <a:gd name="T13" fmla="*/ 10 h 75"/>
                  <a:gd name="T14" fmla="*/ 27 w 53"/>
                  <a:gd name="T15" fmla="*/ 17 h 75"/>
                  <a:gd name="T16" fmla="*/ 34 w 53"/>
                  <a:gd name="T17" fmla="*/ 24 h 75"/>
                  <a:gd name="T18" fmla="*/ 46 w 53"/>
                  <a:gd name="T19" fmla="*/ 21 h 75"/>
                  <a:gd name="T20" fmla="*/ 51 w 53"/>
                  <a:gd name="T21" fmla="*/ 25 h 75"/>
                  <a:gd name="T22" fmla="*/ 40 w 53"/>
                  <a:gd name="T2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75">
                    <a:moveTo>
                      <a:pt x="40" y="75"/>
                    </a:moveTo>
                    <a:cubicBezTo>
                      <a:pt x="26" y="75"/>
                      <a:pt x="25" y="73"/>
                      <a:pt x="29" y="61"/>
                    </a:cubicBezTo>
                    <a:cubicBezTo>
                      <a:pt x="31" y="54"/>
                      <a:pt x="32" y="47"/>
                      <a:pt x="32" y="39"/>
                    </a:cubicBezTo>
                    <a:cubicBezTo>
                      <a:pt x="32" y="26"/>
                      <a:pt x="27" y="22"/>
                      <a:pt x="13" y="26"/>
                    </a:cubicBezTo>
                    <a:cubicBezTo>
                      <a:pt x="10" y="27"/>
                      <a:pt x="6" y="29"/>
                      <a:pt x="1" y="30"/>
                    </a:cubicBezTo>
                    <a:cubicBezTo>
                      <a:pt x="3" y="19"/>
                      <a:pt x="0" y="9"/>
                      <a:pt x="8" y="0"/>
                    </a:cubicBezTo>
                    <a:cubicBezTo>
                      <a:pt x="7" y="10"/>
                      <a:pt x="14" y="10"/>
                      <a:pt x="21" y="10"/>
                    </a:cubicBezTo>
                    <a:cubicBezTo>
                      <a:pt x="25" y="10"/>
                      <a:pt x="32" y="7"/>
                      <a:pt x="27" y="17"/>
                    </a:cubicBezTo>
                    <a:cubicBezTo>
                      <a:pt x="24" y="23"/>
                      <a:pt x="31" y="24"/>
                      <a:pt x="34" y="24"/>
                    </a:cubicBezTo>
                    <a:cubicBezTo>
                      <a:pt x="38" y="24"/>
                      <a:pt x="42" y="22"/>
                      <a:pt x="46" y="21"/>
                    </a:cubicBezTo>
                    <a:cubicBezTo>
                      <a:pt x="50" y="20"/>
                      <a:pt x="53" y="21"/>
                      <a:pt x="51" y="25"/>
                    </a:cubicBezTo>
                    <a:cubicBezTo>
                      <a:pt x="44" y="41"/>
                      <a:pt x="44" y="58"/>
                      <a:pt x="40" y="7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7" name="Freeform 667">
                <a:extLst>
                  <a:ext uri="{FF2B5EF4-FFF2-40B4-BE49-F238E27FC236}">
                    <a16:creationId xmlns:a16="http://schemas.microsoft.com/office/drawing/2014/main" id="{010645E9-9290-DE25-C1CC-4DE961ECE257}"/>
                  </a:ext>
                </a:extLst>
              </p:cNvPr>
              <p:cNvSpPr/>
              <p:nvPr/>
            </p:nvSpPr>
            <p:spPr bwMode="auto">
              <a:xfrm>
                <a:off x="5675" y="2969"/>
                <a:ext cx="44" cy="31"/>
              </a:xfrm>
              <a:custGeom>
                <a:avLst/>
                <a:gdLst>
                  <a:gd name="T0" fmla="*/ 0 w 39"/>
                  <a:gd name="T1" fmla="*/ 21 h 27"/>
                  <a:gd name="T2" fmla="*/ 5 w 39"/>
                  <a:gd name="T3" fmla="*/ 15 h 27"/>
                  <a:gd name="T4" fmla="*/ 25 w 39"/>
                  <a:gd name="T5" fmla="*/ 7 h 27"/>
                  <a:gd name="T6" fmla="*/ 38 w 39"/>
                  <a:gd name="T7" fmla="*/ 14 h 27"/>
                  <a:gd name="T8" fmla="*/ 39 w 39"/>
                  <a:gd name="T9" fmla="*/ 17 h 27"/>
                  <a:gd name="T10" fmla="*/ 39 w 39"/>
                  <a:gd name="T11" fmla="*/ 19 h 27"/>
                  <a:gd name="T12" fmla="*/ 12 w 39"/>
                  <a:gd name="T13" fmla="*/ 20 h 27"/>
                  <a:gd name="T14" fmla="*/ 0 w 39"/>
                  <a:gd name="T15" fmla="*/ 27 h 27"/>
                  <a:gd name="T16" fmla="*/ 0 w 39"/>
                  <a:gd name="T17" fmla="*/ 26 h 27"/>
                  <a:gd name="T18" fmla="*/ 0 w 39"/>
                  <a:gd name="T19" fmla="*/ 2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27">
                    <a:moveTo>
                      <a:pt x="0" y="21"/>
                    </a:moveTo>
                    <a:cubicBezTo>
                      <a:pt x="2" y="19"/>
                      <a:pt x="3" y="17"/>
                      <a:pt x="5" y="15"/>
                    </a:cubicBezTo>
                    <a:cubicBezTo>
                      <a:pt x="12" y="12"/>
                      <a:pt x="19" y="10"/>
                      <a:pt x="25" y="7"/>
                    </a:cubicBezTo>
                    <a:cubicBezTo>
                      <a:pt x="34" y="0"/>
                      <a:pt x="37" y="6"/>
                      <a:pt x="38" y="14"/>
                    </a:cubicBezTo>
                    <a:cubicBezTo>
                      <a:pt x="39" y="15"/>
                      <a:pt x="39" y="16"/>
                      <a:pt x="39" y="17"/>
                    </a:cubicBezTo>
                    <a:cubicBezTo>
                      <a:pt x="39" y="18"/>
                      <a:pt x="39" y="18"/>
                      <a:pt x="39" y="19"/>
                    </a:cubicBezTo>
                    <a:cubicBezTo>
                      <a:pt x="29" y="8"/>
                      <a:pt x="21" y="12"/>
                      <a:pt x="12" y="20"/>
                    </a:cubicBezTo>
                    <a:cubicBezTo>
                      <a:pt x="9" y="24"/>
                      <a:pt x="5" y="27"/>
                      <a:pt x="0" y="27"/>
                    </a:cubicBezTo>
                    <a:cubicBezTo>
                      <a:pt x="0" y="27"/>
                      <a:pt x="0" y="26"/>
                      <a:pt x="0" y="26"/>
                    </a:cubicBezTo>
                    <a:cubicBezTo>
                      <a:pt x="0" y="24"/>
                      <a:pt x="0" y="23"/>
                      <a:pt x="0" y="2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8" name="Freeform 668">
                <a:extLst>
                  <a:ext uri="{FF2B5EF4-FFF2-40B4-BE49-F238E27FC236}">
                    <a16:creationId xmlns:a16="http://schemas.microsoft.com/office/drawing/2014/main" id="{DC070530-DF0D-E5D5-C9E7-7B0423B3718B}"/>
                  </a:ext>
                </a:extLst>
              </p:cNvPr>
              <p:cNvSpPr/>
              <p:nvPr/>
            </p:nvSpPr>
            <p:spPr bwMode="auto">
              <a:xfrm>
                <a:off x="5720" y="2979"/>
                <a:ext cx="14" cy="25"/>
              </a:xfrm>
              <a:custGeom>
                <a:avLst/>
                <a:gdLst>
                  <a:gd name="T0" fmla="*/ 10 w 12"/>
                  <a:gd name="T1" fmla="*/ 0 h 22"/>
                  <a:gd name="T2" fmla="*/ 7 w 12"/>
                  <a:gd name="T3" fmla="*/ 16 h 22"/>
                  <a:gd name="T4" fmla="*/ 3 w 12"/>
                  <a:gd name="T5" fmla="*/ 21 h 22"/>
                  <a:gd name="T6" fmla="*/ 0 w 12"/>
                  <a:gd name="T7" fmla="*/ 15 h 22"/>
                  <a:gd name="T8" fmla="*/ 1 w 12"/>
                  <a:gd name="T9" fmla="*/ 10 h 22"/>
                  <a:gd name="T10" fmla="*/ 1 w 12"/>
                  <a:gd name="T11" fmla="*/ 7 h 22"/>
                  <a:gd name="T12" fmla="*/ 0 w 12"/>
                  <a:gd name="T13" fmla="*/ 6 h 22"/>
                  <a:gd name="T14" fmla="*/ 10 w 12"/>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22">
                    <a:moveTo>
                      <a:pt x="10" y="0"/>
                    </a:moveTo>
                    <a:cubicBezTo>
                      <a:pt x="12" y="6"/>
                      <a:pt x="9" y="11"/>
                      <a:pt x="7" y="16"/>
                    </a:cubicBezTo>
                    <a:cubicBezTo>
                      <a:pt x="6" y="18"/>
                      <a:pt x="6" y="22"/>
                      <a:pt x="3" y="21"/>
                    </a:cubicBezTo>
                    <a:cubicBezTo>
                      <a:pt x="0" y="20"/>
                      <a:pt x="1" y="17"/>
                      <a:pt x="0" y="15"/>
                    </a:cubicBezTo>
                    <a:cubicBezTo>
                      <a:pt x="1" y="13"/>
                      <a:pt x="1" y="12"/>
                      <a:pt x="1" y="10"/>
                    </a:cubicBezTo>
                    <a:cubicBezTo>
                      <a:pt x="1" y="9"/>
                      <a:pt x="1" y="8"/>
                      <a:pt x="1" y="7"/>
                    </a:cubicBezTo>
                    <a:cubicBezTo>
                      <a:pt x="0" y="7"/>
                      <a:pt x="0" y="6"/>
                      <a:pt x="0" y="6"/>
                    </a:cubicBezTo>
                    <a:cubicBezTo>
                      <a:pt x="3" y="3"/>
                      <a:pt x="5" y="0"/>
                      <a:pt x="1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9" name="Freeform 669">
                <a:extLst>
                  <a:ext uri="{FF2B5EF4-FFF2-40B4-BE49-F238E27FC236}">
                    <a16:creationId xmlns:a16="http://schemas.microsoft.com/office/drawing/2014/main" id="{0A63392B-EAAA-E1E6-39CC-B70E8813E031}"/>
                  </a:ext>
                </a:extLst>
              </p:cNvPr>
              <p:cNvSpPr/>
              <p:nvPr/>
            </p:nvSpPr>
            <p:spPr bwMode="auto">
              <a:xfrm>
                <a:off x="5718" y="2985"/>
                <a:ext cx="3" cy="4"/>
              </a:xfrm>
              <a:custGeom>
                <a:avLst/>
                <a:gdLst>
                  <a:gd name="T0" fmla="*/ 2 w 3"/>
                  <a:gd name="T1" fmla="*/ 1 h 3"/>
                  <a:gd name="T2" fmla="*/ 3 w 3"/>
                  <a:gd name="T3" fmla="*/ 2 h 3"/>
                  <a:gd name="T4" fmla="*/ 1 w 3"/>
                  <a:gd name="T5" fmla="*/ 3 h 3"/>
                  <a:gd name="T6" fmla="*/ 0 w 3"/>
                  <a:gd name="T7" fmla="*/ 0 h 3"/>
                  <a:gd name="T8" fmla="*/ 2 w 3"/>
                  <a:gd name="T9" fmla="*/ 1 h 3"/>
                </a:gdLst>
                <a:ahLst/>
                <a:cxnLst>
                  <a:cxn ang="0">
                    <a:pos x="T0" y="T1"/>
                  </a:cxn>
                  <a:cxn ang="0">
                    <a:pos x="T2" y="T3"/>
                  </a:cxn>
                  <a:cxn ang="0">
                    <a:pos x="T4" y="T5"/>
                  </a:cxn>
                  <a:cxn ang="0">
                    <a:pos x="T6" y="T7"/>
                  </a:cxn>
                  <a:cxn ang="0">
                    <a:pos x="T8" y="T9"/>
                  </a:cxn>
                </a:cxnLst>
                <a:rect l="0" t="0" r="r" b="b"/>
                <a:pathLst>
                  <a:path w="3" h="3">
                    <a:moveTo>
                      <a:pt x="2" y="1"/>
                    </a:moveTo>
                    <a:cubicBezTo>
                      <a:pt x="2" y="1"/>
                      <a:pt x="2" y="2"/>
                      <a:pt x="3" y="2"/>
                    </a:cubicBezTo>
                    <a:cubicBezTo>
                      <a:pt x="2" y="3"/>
                      <a:pt x="1" y="3"/>
                      <a:pt x="1" y="3"/>
                    </a:cubicBezTo>
                    <a:cubicBezTo>
                      <a:pt x="1" y="2"/>
                      <a:pt x="1" y="1"/>
                      <a:pt x="0" y="0"/>
                    </a:cubicBezTo>
                    <a:cubicBezTo>
                      <a:pt x="1" y="0"/>
                      <a:pt x="2" y="1"/>
                      <a:pt x="2"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0" name="Freeform 670">
                <a:extLst>
                  <a:ext uri="{FF2B5EF4-FFF2-40B4-BE49-F238E27FC236}">
                    <a16:creationId xmlns:a16="http://schemas.microsoft.com/office/drawing/2014/main" id="{78A17929-26E1-CB80-72E5-3CF02ECD32B2}"/>
                  </a:ext>
                </a:extLst>
              </p:cNvPr>
              <p:cNvSpPr/>
              <p:nvPr/>
            </p:nvSpPr>
            <p:spPr bwMode="auto">
              <a:xfrm>
                <a:off x="5683" y="2356"/>
                <a:ext cx="38" cy="64"/>
              </a:xfrm>
              <a:custGeom>
                <a:avLst/>
                <a:gdLst>
                  <a:gd name="T0" fmla="*/ 14 w 34"/>
                  <a:gd name="T1" fmla="*/ 53 h 56"/>
                  <a:gd name="T2" fmla="*/ 4 w 34"/>
                  <a:gd name="T3" fmla="*/ 42 h 56"/>
                  <a:gd name="T4" fmla="*/ 11 w 34"/>
                  <a:gd name="T5" fmla="*/ 7 h 56"/>
                  <a:gd name="T6" fmla="*/ 34 w 34"/>
                  <a:gd name="T7" fmla="*/ 0 h 56"/>
                  <a:gd name="T8" fmla="*/ 14 w 34"/>
                  <a:gd name="T9" fmla="*/ 53 h 56"/>
                </a:gdLst>
                <a:ahLst/>
                <a:cxnLst>
                  <a:cxn ang="0">
                    <a:pos x="T0" y="T1"/>
                  </a:cxn>
                  <a:cxn ang="0">
                    <a:pos x="T2" y="T3"/>
                  </a:cxn>
                  <a:cxn ang="0">
                    <a:pos x="T4" y="T5"/>
                  </a:cxn>
                  <a:cxn ang="0">
                    <a:pos x="T6" y="T7"/>
                  </a:cxn>
                  <a:cxn ang="0">
                    <a:pos x="T8" y="T9"/>
                  </a:cxn>
                </a:cxnLst>
                <a:rect l="0" t="0" r="r" b="b"/>
                <a:pathLst>
                  <a:path w="34" h="56">
                    <a:moveTo>
                      <a:pt x="14" y="53"/>
                    </a:moveTo>
                    <a:cubicBezTo>
                      <a:pt x="3" y="56"/>
                      <a:pt x="0" y="52"/>
                      <a:pt x="4" y="42"/>
                    </a:cubicBezTo>
                    <a:cubicBezTo>
                      <a:pt x="9" y="31"/>
                      <a:pt x="9" y="19"/>
                      <a:pt x="11" y="7"/>
                    </a:cubicBezTo>
                    <a:cubicBezTo>
                      <a:pt x="18" y="3"/>
                      <a:pt x="25" y="1"/>
                      <a:pt x="34" y="0"/>
                    </a:cubicBezTo>
                    <a:cubicBezTo>
                      <a:pt x="23" y="17"/>
                      <a:pt x="22" y="36"/>
                      <a:pt x="14" y="5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1" name="Freeform 671">
                <a:extLst>
                  <a:ext uri="{FF2B5EF4-FFF2-40B4-BE49-F238E27FC236}">
                    <a16:creationId xmlns:a16="http://schemas.microsoft.com/office/drawing/2014/main" id="{095B873E-2940-AA4C-FB22-308FD8A47DD0}"/>
                  </a:ext>
                </a:extLst>
              </p:cNvPr>
              <p:cNvSpPr/>
              <p:nvPr/>
            </p:nvSpPr>
            <p:spPr bwMode="auto">
              <a:xfrm>
                <a:off x="5714" y="2153"/>
                <a:ext cx="49" cy="47"/>
              </a:xfrm>
              <a:custGeom>
                <a:avLst/>
                <a:gdLst>
                  <a:gd name="T0" fmla="*/ 43 w 43"/>
                  <a:gd name="T1" fmla="*/ 7 h 41"/>
                  <a:gd name="T2" fmla="*/ 39 w 43"/>
                  <a:gd name="T3" fmla="*/ 16 h 41"/>
                  <a:gd name="T4" fmla="*/ 25 w 43"/>
                  <a:gd name="T5" fmla="*/ 41 h 41"/>
                  <a:gd name="T6" fmla="*/ 2 w 43"/>
                  <a:gd name="T7" fmla="*/ 17 h 41"/>
                  <a:gd name="T8" fmla="*/ 4 w 43"/>
                  <a:gd name="T9" fmla="*/ 10 h 41"/>
                  <a:gd name="T10" fmla="*/ 10 w 43"/>
                  <a:gd name="T11" fmla="*/ 11 h 41"/>
                  <a:gd name="T12" fmla="*/ 24 w 43"/>
                  <a:gd name="T13" fmla="*/ 22 h 41"/>
                  <a:gd name="T14" fmla="*/ 28 w 43"/>
                  <a:gd name="T15" fmla="*/ 5 h 41"/>
                  <a:gd name="T16" fmla="*/ 30 w 43"/>
                  <a:gd name="T17" fmla="*/ 0 h 41"/>
                  <a:gd name="T18" fmla="*/ 43 w 43"/>
                  <a:gd name="T19"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1">
                    <a:moveTo>
                      <a:pt x="43" y="7"/>
                    </a:moveTo>
                    <a:cubicBezTo>
                      <a:pt x="41" y="10"/>
                      <a:pt x="43" y="14"/>
                      <a:pt x="39" y="16"/>
                    </a:cubicBezTo>
                    <a:cubicBezTo>
                      <a:pt x="28" y="21"/>
                      <a:pt x="25" y="30"/>
                      <a:pt x="25" y="41"/>
                    </a:cubicBezTo>
                    <a:cubicBezTo>
                      <a:pt x="11" y="38"/>
                      <a:pt x="10" y="24"/>
                      <a:pt x="2" y="17"/>
                    </a:cubicBezTo>
                    <a:cubicBezTo>
                      <a:pt x="0" y="15"/>
                      <a:pt x="2" y="12"/>
                      <a:pt x="4" y="10"/>
                    </a:cubicBezTo>
                    <a:cubicBezTo>
                      <a:pt x="6" y="9"/>
                      <a:pt x="8" y="9"/>
                      <a:pt x="10" y="11"/>
                    </a:cubicBezTo>
                    <a:cubicBezTo>
                      <a:pt x="14" y="16"/>
                      <a:pt x="18" y="25"/>
                      <a:pt x="24" y="22"/>
                    </a:cubicBezTo>
                    <a:cubicBezTo>
                      <a:pt x="31" y="20"/>
                      <a:pt x="27" y="11"/>
                      <a:pt x="28" y="5"/>
                    </a:cubicBezTo>
                    <a:cubicBezTo>
                      <a:pt x="28" y="3"/>
                      <a:pt x="28" y="1"/>
                      <a:pt x="30" y="0"/>
                    </a:cubicBezTo>
                    <a:cubicBezTo>
                      <a:pt x="36" y="0"/>
                      <a:pt x="40" y="3"/>
                      <a:pt x="43"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2" name="Freeform 672">
                <a:extLst>
                  <a:ext uri="{FF2B5EF4-FFF2-40B4-BE49-F238E27FC236}">
                    <a16:creationId xmlns:a16="http://schemas.microsoft.com/office/drawing/2014/main" id="{EA654941-8FBE-7EEC-9A58-8B8CD9EC4646}"/>
                  </a:ext>
                </a:extLst>
              </p:cNvPr>
              <p:cNvSpPr/>
              <p:nvPr/>
            </p:nvSpPr>
            <p:spPr bwMode="auto">
              <a:xfrm>
                <a:off x="5659" y="2341"/>
                <a:ext cx="35" cy="24"/>
              </a:xfrm>
              <a:custGeom>
                <a:avLst/>
                <a:gdLst>
                  <a:gd name="T0" fmla="*/ 28 w 31"/>
                  <a:gd name="T1" fmla="*/ 17 h 21"/>
                  <a:gd name="T2" fmla="*/ 12 w 31"/>
                  <a:gd name="T3" fmla="*/ 17 h 21"/>
                  <a:gd name="T4" fmla="*/ 3 w 31"/>
                  <a:gd name="T5" fmla="*/ 18 h 21"/>
                  <a:gd name="T6" fmla="*/ 3 w 31"/>
                  <a:gd name="T7" fmla="*/ 8 h 21"/>
                  <a:gd name="T8" fmla="*/ 6 w 31"/>
                  <a:gd name="T9" fmla="*/ 0 h 21"/>
                  <a:gd name="T10" fmla="*/ 15 w 31"/>
                  <a:gd name="T11" fmla="*/ 0 h 21"/>
                  <a:gd name="T12" fmla="*/ 28 w 31"/>
                  <a:gd name="T13" fmla="*/ 14 h 21"/>
                  <a:gd name="T14" fmla="*/ 28 w 31"/>
                  <a:gd name="T15" fmla="*/ 17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1">
                    <a:moveTo>
                      <a:pt x="28" y="17"/>
                    </a:moveTo>
                    <a:cubicBezTo>
                      <a:pt x="23" y="17"/>
                      <a:pt x="18" y="14"/>
                      <a:pt x="12" y="17"/>
                    </a:cubicBezTo>
                    <a:cubicBezTo>
                      <a:pt x="9" y="18"/>
                      <a:pt x="6" y="21"/>
                      <a:pt x="3" y="18"/>
                    </a:cubicBezTo>
                    <a:cubicBezTo>
                      <a:pt x="0" y="15"/>
                      <a:pt x="2" y="11"/>
                      <a:pt x="3" y="8"/>
                    </a:cubicBezTo>
                    <a:cubicBezTo>
                      <a:pt x="4" y="5"/>
                      <a:pt x="5" y="3"/>
                      <a:pt x="6" y="0"/>
                    </a:cubicBezTo>
                    <a:cubicBezTo>
                      <a:pt x="9" y="0"/>
                      <a:pt x="12" y="0"/>
                      <a:pt x="15" y="0"/>
                    </a:cubicBezTo>
                    <a:cubicBezTo>
                      <a:pt x="31" y="0"/>
                      <a:pt x="31" y="0"/>
                      <a:pt x="28" y="14"/>
                    </a:cubicBezTo>
                    <a:cubicBezTo>
                      <a:pt x="28" y="15"/>
                      <a:pt x="28" y="16"/>
                      <a:pt x="28"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3" name="Freeform 673">
                <a:extLst>
                  <a:ext uri="{FF2B5EF4-FFF2-40B4-BE49-F238E27FC236}">
                    <a16:creationId xmlns:a16="http://schemas.microsoft.com/office/drawing/2014/main" id="{D08D90D7-C246-9B86-F83D-EE2373084EC7}"/>
                  </a:ext>
                </a:extLst>
              </p:cNvPr>
              <p:cNvSpPr/>
              <p:nvPr/>
            </p:nvSpPr>
            <p:spPr bwMode="auto">
              <a:xfrm>
                <a:off x="5746" y="2061"/>
                <a:ext cx="16" cy="42"/>
              </a:xfrm>
              <a:custGeom>
                <a:avLst/>
                <a:gdLst>
                  <a:gd name="T0" fmla="*/ 0 w 14"/>
                  <a:gd name="T1" fmla="*/ 23 h 37"/>
                  <a:gd name="T2" fmla="*/ 7 w 14"/>
                  <a:gd name="T3" fmla="*/ 0 h 37"/>
                  <a:gd name="T4" fmla="*/ 14 w 14"/>
                  <a:gd name="T5" fmla="*/ 37 h 37"/>
                  <a:gd name="T6" fmla="*/ 0 w 14"/>
                  <a:gd name="T7" fmla="*/ 23 h 37"/>
                </a:gdLst>
                <a:ahLst/>
                <a:cxnLst>
                  <a:cxn ang="0">
                    <a:pos x="T0" y="T1"/>
                  </a:cxn>
                  <a:cxn ang="0">
                    <a:pos x="T2" y="T3"/>
                  </a:cxn>
                  <a:cxn ang="0">
                    <a:pos x="T4" y="T5"/>
                  </a:cxn>
                  <a:cxn ang="0">
                    <a:pos x="T6" y="T7"/>
                  </a:cxn>
                </a:cxnLst>
                <a:rect l="0" t="0" r="r" b="b"/>
                <a:pathLst>
                  <a:path w="14" h="37">
                    <a:moveTo>
                      <a:pt x="0" y="23"/>
                    </a:moveTo>
                    <a:cubicBezTo>
                      <a:pt x="2" y="16"/>
                      <a:pt x="1" y="8"/>
                      <a:pt x="7" y="0"/>
                    </a:cubicBezTo>
                    <a:cubicBezTo>
                      <a:pt x="12" y="13"/>
                      <a:pt x="14" y="24"/>
                      <a:pt x="14" y="37"/>
                    </a:cubicBezTo>
                    <a:cubicBezTo>
                      <a:pt x="6" y="36"/>
                      <a:pt x="5" y="27"/>
                      <a:pt x="0"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4" name="Freeform 674">
                <a:extLst>
                  <a:ext uri="{FF2B5EF4-FFF2-40B4-BE49-F238E27FC236}">
                    <a16:creationId xmlns:a16="http://schemas.microsoft.com/office/drawing/2014/main" id="{38DFB3A4-4C43-0767-DE71-F8328C27D8C1}"/>
                  </a:ext>
                </a:extLst>
              </p:cNvPr>
              <p:cNvSpPr/>
              <p:nvPr/>
            </p:nvSpPr>
            <p:spPr bwMode="auto">
              <a:xfrm>
                <a:off x="5723" y="2070"/>
                <a:ext cx="16" cy="36"/>
              </a:xfrm>
              <a:custGeom>
                <a:avLst/>
                <a:gdLst>
                  <a:gd name="T0" fmla="*/ 3 w 14"/>
                  <a:gd name="T1" fmla="*/ 0 h 31"/>
                  <a:gd name="T2" fmla="*/ 14 w 14"/>
                  <a:gd name="T3" fmla="*/ 12 h 31"/>
                  <a:gd name="T4" fmla="*/ 12 w 14"/>
                  <a:gd name="T5" fmla="*/ 21 h 31"/>
                  <a:gd name="T6" fmla="*/ 10 w 14"/>
                  <a:gd name="T7" fmla="*/ 30 h 31"/>
                  <a:gd name="T8" fmla="*/ 1 w 14"/>
                  <a:gd name="T9" fmla="*/ 23 h 31"/>
                  <a:gd name="T10" fmla="*/ 0 w 14"/>
                  <a:gd name="T11" fmla="*/ 20 h 31"/>
                  <a:gd name="T12" fmla="*/ 2 w 14"/>
                  <a:gd name="T13" fmla="*/ 7 h 31"/>
                  <a:gd name="T14" fmla="*/ 3 w 14"/>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31">
                    <a:moveTo>
                      <a:pt x="3" y="0"/>
                    </a:moveTo>
                    <a:cubicBezTo>
                      <a:pt x="8" y="3"/>
                      <a:pt x="12" y="7"/>
                      <a:pt x="14" y="12"/>
                    </a:cubicBezTo>
                    <a:cubicBezTo>
                      <a:pt x="8" y="13"/>
                      <a:pt x="13" y="18"/>
                      <a:pt x="12" y="21"/>
                    </a:cubicBezTo>
                    <a:cubicBezTo>
                      <a:pt x="11" y="24"/>
                      <a:pt x="14" y="29"/>
                      <a:pt x="10" y="30"/>
                    </a:cubicBezTo>
                    <a:cubicBezTo>
                      <a:pt x="6" y="31"/>
                      <a:pt x="3" y="27"/>
                      <a:pt x="1" y="23"/>
                    </a:cubicBezTo>
                    <a:cubicBezTo>
                      <a:pt x="1" y="22"/>
                      <a:pt x="1" y="21"/>
                      <a:pt x="0" y="20"/>
                    </a:cubicBezTo>
                    <a:cubicBezTo>
                      <a:pt x="1" y="16"/>
                      <a:pt x="2" y="11"/>
                      <a:pt x="2" y="7"/>
                    </a:cubicBezTo>
                    <a:cubicBezTo>
                      <a:pt x="3" y="5"/>
                      <a:pt x="3" y="2"/>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5" name="Freeform 675">
                <a:extLst>
                  <a:ext uri="{FF2B5EF4-FFF2-40B4-BE49-F238E27FC236}">
                    <a16:creationId xmlns:a16="http://schemas.microsoft.com/office/drawing/2014/main" id="{8D02954D-A145-61F5-5C64-CF2D5C8490DE}"/>
                  </a:ext>
                </a:extLst>
              </p:cNvPr>
              <p:cNvSpPr/>
              <p:nvPr/>
            </p:nvSpPr>
            <p:spPr bwMode="auto">
              <a:xfrm>
                <a:off x="5704" y="2082"/>
                <a:ext cx="7" cy="8"/>
              </a:xfrm>
              <a:custGeom>
                <a:avLst/>
                <a:gdLst>
                  <a:gd name="T0" fmla="*/ 5 w 6"/>
                  <a:gd name="T1" fmla="*/ 7 h 7"/>
                  <a:gd name="T2" fmla="*/ 0 w 6"/>
                  <a:gd name="T3" fmla="*/ 0 h 7"/>
                  <a:gd name="T4" fmla="*/ 0 w 6"/>
                  <a:gd name="T5" fmla="*/ 0 h 7"/>
                  <a:gd name="T6" fmla="*/ 6 w 6"/>
                  <a:gd name="T7" fmla="*/ 5 h 7"/>
                  <a:gd name="T8" fmla="*/ 5 w 6"/>
                  <a:gd name="T9" fmla="*/ 7 h 7"/>
                </a:gdLst>
                <a:ahLst/>
                <a:cxnLst>
                  <a:cxn ang="0">
                    <a:pos x="T0" y="T1"/>
                  </a:cxn>
                  <a:cxn ang="0">
                    <a:pos x="T2" y="T3"/>
                  </a:cxn>
                  <a:cxn ang="0">
                    <a:pos x="T4" y="T5"/>
                  </a:cxn>
                  <a:cxn ang="0">
                    <a:pos x="T6" y="T7"/>
                  </a:cxn>
                  <a:cxn ang="0">
                    <a:pos x="T8" y="T9"/>
                  </a:cxn>
                </a:cxnLst>
                <a:rect l="0" t="0" r="r" b="b"/>
                <a:pathLst>
                  <a:path w="6" h="7">
                    <a:moveTo>
                      <a:pt x="5" y="7"/>
                    </a:moveTo>
                    <a:cubicBezTo>
                      <a:pt x="2" y="5"/>
                      <a:pt x="0" y="3"/>
                      <a:pt x="0" y="0"/>
                    </a:cubicBezTo>
                    <a:cubicBezTo>
                      <a:pt x="0" y="0"/>
                      <a:pt x="0" y="0"/>
                      <a:pt x="0" y="0"/>
                    </a:cubicBezTo>
                    <a:cubicBezTo>
                      <a:pt x="4" y="0"/>
                      <a:pt x="5" y="2"/>
                      <a:pt x="6" y="5"/>
                    </a:cubicBezTo>
                    <a:cubicBezTo>
                      <a:pt x="6" y="6"/>
                      <a:pt x="6" y="6"/>
                      <a:pt x="5"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6" name="Freeform 676">
                <a:extLst>
                  <a:ext uri="{FF2B5EF4-FFF2-40B4-BE49-F238E27FC236}">
                    <a16:creationId xmlns:a16="http://schemas.microsoft.com/office/drawing/2014/main" id="{7E4B191B-C979-4C0F-A4A9-3E828BC608CC}"/>
                  </a:ext>
                </a:extLst>
              </p:cNvPr>
              <p:cNvSpPr/>
              <p:nvPr/>
            </p:nvSpPr>
            <p:spPr bwMode="auto">
              <a:xfrm>
                <a:off x="5705" y="1912"/>
                <a:ext cx="44" cy="107"/>
              </a:xfrm>
              <a:custGeom>
                <a:avLst/>
                <a:gdLst>
                  <a:gd name="T0" fmla="*/ 21 w 39"/>
                  <a:gd name="T1" fmla="*/ 60 h 95"/>
                  <a:gd name="T2" fmla="*/ 6 w 39"/>
                  <a:gd name="T3" fmla="*/ 35 h 95"/>
                  <a:gd name="T4" fmla="*/ 3 w 39"/>
                  <a:gd name="T5" fmla="*/ 28 h 95"/>
                  <a:gd name="T6" fmla="*/ 10 w 39"/>
                  <a:gd name="T7" fmla="*/ 31 h 95"/>
                  <a:gd name="T8" fmla="*/ 18 w 39"/>
                  <a:gd name="T9" fmla="*/ 39 h 95"/>
                  <a:gd name="T10" fmla="*/ 16 w 39"/>
                  <a:gd name="T11" fmla="*/ 11 h 95"/>
                  <a:gd name="T12" fmla="*/ 35 w 39"/>
                  <a:gd name="T13" fmla="*/ 75 h 95"/>
                  <a:gd name="T14" fmla="*/ 34 w 39"/>
                  <a:gd name="T15" fmla="*/ 0 h 95"/>
                  <a:gd name="T16" fmla="*/ 36 w 39"/>
                  <a:gd name="T17" fmla="*/ 95 h 95"/>
                  <a:gd name="T18" fmla="*/ 5 w 39"/>
                  <a:gd name="T19" fmla="*/ 50 h 95"/>
                  <a:gd name="T20" fmla="*/ 21 w 39"/>
                  <a:gd name="T21" fmla="*/ 60 h 95"/>
                  <a:gd name="T22" fmla="*/ 22 w 39"/>
                  <a:gd name="T23" fmla="*/ 61 h 95"/>
                  <a:gd name="T24" fmla="*/ 21 w 39"/>
                  <a:gd name="T25" fmla="*/ 6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95">
                    <a:moveTo>
                      <a:pt x="21" y="60"/>
                    </a:moveTo>
                    <a:cubicBezTo>
                      <a:pt x="20" y="49"/>
                      <a:pt x="13" y="42"/>
                      <a:pt x="6" y="35"/>
                    </a:cubicBezTo>
                    <a:cubicBezTo>
                      <a:pt x="4" y="33"/>
                      <a:pt x="0" y="31"/>
                      <a:pt x="3" y="28"/>
                    </a:cubicBezTo>
                    <a:cubicBezTo>
                      <a:pt x="6" y="25"/>
                      <a:pt x="8" y="30"/>
                      <a:pt x="10" y="31"/>
                    </a:cubicBezTo>
                    <a:cubicBezTo>
                      <a:pt x="13" y="33"/>
                      <a:pt x="13" y="38"/>
                      <a:pt x="18" y="39"/>
                    </a:cubicBezTo>
                    <a:cubicBezTo>
                      <a:pt x="19" y="30"/>
                      <a:pt x="13" y="21"/>
                      <a:pt x="16" y="11"/>
                    </a:cubicBezTo>
                    <a:cubicBezTo>
                      <a:pt x="23" y="32"/>
                      <a:pt x="23" y="55"/>
                      <a:pt x="35" y="75"/>
                    </a:cubicBezTo>
                    <a:cubicBezTo>
                      <a:pt x="32" y="50"/>
                      <a:pt x="32" y="25"/>
                      <a:pt x="34" y="0"/>
                    </a:cubicBezTo>
                    <a:cubicBezTo>
                      <a:pt x="38" y="31"/>
                      <a:pt x="39" y="63"/>
                      <a:pt x="36" y="95"/>
                    </a:cubicBezTo>
                    <a:cubicBezTo>
                      <a:pt x="30" y="77"/>
                      <a:pt x="18" y="63"/>
                      <a:pt x="5" y="50"/>
                    </a:cubicBezTo>
                    <a:cubicBezTo>
                      <a:pt x="13" y="50"/>
                      <a:pt x="15" y="58"/>
                      <a:pt x="21" y="60"/>
                    </a:cubicBezTo>
                    <a:cubicBezTo>
                      <a:pt x="21" y="60"/>
                      <a:pt x="22" y="60"/>
                      <a:pt x="22" y="61"/>
                    </a:cubicBezTo>
                    <a:cubicBezTo>
                      <a:pt x="22" y="60"/>
                      <a:pt x="21" y="60"/>
                      <a:pt x="21" y="6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7" name="Freeform 677">
                <a:extLst>
                  <a:ext uri="{FF2B5EF4-FFF2-40B4-BE49-F238E27FC236}">
                    <a16:creationId xmlns:a16="http://schemas.microsoft.com/office/drawing/2014/main" id="{AB4E56BD-7BB6-EF46-B699-3F0FB3EDFEFD}"/>
                  </a:ext>
                </a:extLst>
              </p:cNvPr>
              <p:cNvSpPr/>
              <p:nvPr/>
            </p:nvSpPr>
            <p:spPr bwMode="auto">
              <a:xfrm>
                <a:off x="5660" y="2090"/>
                <a:ext cx="20" cy="34"/>
              </a:xfrm>
              <a:custGeom>
                <a:avLst/>
                <a:gdLst>
                  <a:gd name="T0" fmla="*/ 18 w 18"/>
                  <a:gd name="T1" fmla="*/ 30 h 30"/>
                  <a:gd name="T2" fmla="*/ 1 w 18"/>
                  <a:gd name="T3" fmla="*/ 4 h 30"/>
                  <a:gd name="T4" fmla="*/ 4 w 18"/>
                  <a:gd name="T5" fmla="*/ 0 h 30"/>
                  <a:gd name="T6" fmla="*/ 9 w 18"/>
                  <a:gd name="T7" fmla="*/ 2 h 30"/>
                  <a:gd name="T8" fmla="*/ 18 w 18"/>
                  <a:gd name="T9" fmla="*/ 30 h 30"/>
                </a:gdLst>
                <a:ahLst/>
                <a:cxnLst>
                  <a:cxn ang="0">
                    <a:pos x="T0" y="T1"/>
                  </a:cxn>
                  <a:cxn ang="0">
                    <a:pos x="T2" y="T3"/>
                  </a:cxn>
                  <a:cxn ang="0">
                    <a:pos x="T4" y="T5"/>
                  </a:cxn>
                  <a:cxn ang="0">
                    <a:pos x="T6" y="T7"/>
                  </a:cxn>
                  <a:cxn ang="0">
                    <a:pos x="T8" y="T9"/>
                  </a:cxn>
                </a:cxnLst>
                <a:rect l="0" t="0" r="r" b="b"/>
                <a:pathLst>
                  <a:path w="18" h="30">
                    <a:moveTo>
                      <a:pt x="18" y="30"/>
                    </a:moveTo>
                    <a:cubicBezTo>
                      <a:pt x="10" y="23"/>
                      <a:pt x="5" y="14"/>
                      <a:pt x="1" y="4"/>
                    </a:cubicBezTo>
                    <a:cubicBezTo>
                      <a:pt x="0" y="2"/>
                      <a:pt x="2" y="1"/>
                      <a:pt x="4" y="0"/>
                    </a:cubicBezTo>
                    <a:cubicBezTo>
                      <a:pt x="6" y="0"/>
                      <a:pt x="9" y="0"/>
                      <a:pt x="9" y="2"/>
                    </a:cubicBezTo>
                    <a:cubicBezTo>
                      <a:pt x="10" y="12"/>
                      <a:pt x="17" y="20"/>
                      <a:pt x="18" y="3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8" name="Freeform 678">
                <a:extLst>
                  <a:ext uri="{FF2B5EF4-FFF2-40B4-BE49-F238E27FC236}">
                    <a16:creationId xmlns:a16="http://schemas.microsoft.com/office/drawing/2014/main" id="{855358F9-F46C-CBA6-01C8-7C6851BD3C51}"/>
                  </a:ext>
                </a:extLst>
              </p:cNvPr>
              <p:cNvSpPr/>
              <p:nvPr/>
            </p:nvSpPr>
            <p:spPr bwMode="auto">
              <a:xfrm>
                <a:off x="5714" y="2030"/>
                <a:ext cx="13" cy="48"/>
              </a:xfrm>
              <a:custGeom>
                <a:avLst/>
                <a:gdLst>
                  <a:gd name="T0" fmla="*/ 11 w 11"/>
                  <a:gd name="T1" fmla="*/ 36 h 43"/>
                  <a:gd name="T2" fmla="*/ 10 w 11"/>
                  <a:gd name="T3" fmla="*/ 43 h 43"/>
                  <a:gd name="T4" fmla="*/ 0 w 11"/>
                  <a:gd name="T5" fmla="*/ 9 h 43"/>
                  <a:gd name="T6" fmla="*/ 4 w 11"/>
                  <a:gd name="T7" fmla="*/ 19 h 43"/>
                  <a:gd name="T8" fmla="*/ 6 w 11"/>
                  <a:gd name="T9" fmla="*/ 19 h 43"/>
                  <a:gd name="T10" fmla="*/ 6 w 11"/>
                  <a:gd name="T11" fmla="*/ 0 h 43"/>
                  <a:gd name="T12" fmla="*/ 11 w 11"/>
                  <a:gd name="T13" fmla="*/ 36 h 43"/>
                </a:gdLst>
                <a:ahLst/>
                <a:cxnLst>
                  <a:cxn ang="0">
                    <a:pos x="T0" y="T1"/>
                  </a:cxn>
                  <a:cxn ang="0">
                    <a:pos x="T2" y="T3"/>
                  </a:cxn>
                  <a:cxn ang="0">
                    <a:pos x="T4" y="T5"/>
                  </a:cxn>
                  <a:cxn ang="0">
                    <a:pos x="T6" y="T7"/>
                  </a:cxn>
                  <a:cxn ang="0">
                    <a:pos x="T8" y="T9"/>
                  </a:cxn>
                  <a:cxn ang="0">
                    <a:pos x="T10" y="T11"/>
                  </a:cxn>
                  <a:cxn ang="0">
                    <a:pos x="T12" y="T13"/>
                  </a:cxn>
                </a:cxnLst>
                <a:rect l="0" t="0" r="r" b="b"/>
                <a:pathLst>
                  <a:path w="11" h="43">
                    <a:moveTo>
                      <a:pt x="11" y="36"/>
                    </a:moveTo>
                    <a:cubicBezTo>
                      <a:pt x="11" y="38"/>
                      <a:pt x="11" y="41"/>
                      <a:pt x="10" y="43"/>
                    </a:cubicBezTo>
                    <a:cubicBezTo>
                      <a:pt x="2" y="33"/>
                      <a:pt x="1" y="21"/>
                      <a:pt x="0" y="9"/>
                    </a:cubicBezTo>
                    <a:cubicBezTo>
                      <a:pt x="1" y="12"/>
                      <a:pt x="3" y="16"/>
                      <a:pt x="4" y="19"/>
                    </a:cubicBezTo>
                    <a:cubicBezTo>
                      <a:pt x="5" y="19"/>
                      <a:pt x="5" y="19"/>
                      <a:pt x="6" y="19"/>
                    </a:cubicBezTo>
                    <a:cubicBezTo>
                      <a:pt x="6" y="12"/>
                      <a:pt x="6" y="6"/>
                      <a:pt x="6" y="0"/>
                    </a:cubicBezTo>
                    <a:cubicBezTo>
                      <a:pt x="11" y="12"/>
                      <a:pt x="5" y="25"/>
                      <a:pt x="11"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9" name="Freeform 679">
                <a:extLst>
                  <a:ext uri="{FF2B5EF4-FFF2-40B4-BE49-F238E27FC236}">
                    <a16:creationId xmlns:a16="http://schemas.microsoft.com/office/drawing/2014/main" id="{C9609195-E597-5C1F-2E33-40F69B7E7AFC}"/>
                  </a:ext>
                </a:extLst>
              </p:cNvPr>
              <p:cNvSpPr/>
              <p:nvPr/>
            </p:nvSpPr>
            <p:spPr bwMode="auto">
              <a:xfrm>
                <a:off x="5686" y="2015"/>
                <a:ext cx="8" cy="38"/>
              </a:xfrm>
              <a:custGeom>
                <a:avLst/>
                <a:gdLst>
                  <a:gd name="T0" fmla="*/ 7 w 7"/>
                  <a:gd name="T1" fmla="*/ 34 h 34"/>
                  <a:gd name="T2" fmla="*/ 1 w 7"/>
                  <a:gd name="T3" fmla="*/ 0 h 34"/>
                  <a:gd name="T4" fmla="*/ 7 w 7"/>
                  <a:gd name="T5" fmla="*/ 34 h 34"/>
                </a:gdLst>
                <a:ahLst/>
                <a:cxnLst>
                  <a:cxn ang="0">
                    <a:pos x="T0" y="T1"/>
                  </a:cxn>
                  <a:cxn ang="0">
                    <a:pos x="T2" y="T3"/>
                  </a:cxn>
                  <a:cxn ang="0">
                    <a:pos x="T4" y="T5"/>
                  </a:cxn>
                </a:cxnLst>
                <a:rect l="0" t="0" r="r" b="b"/>
                <a:pathLst>
                  <a:path w="7" h="34">
                    <a:moveTo>
                      <a:pt x="7" y="34"/>
                    </a:moveTo>
                    <a:cubicBezTo>
                      <a:pt x="0" y="24"/>
                      <a:pt x="3" y="11"/>
                      <a:pt x="1" y="0"/>
                    </a:cubicBezTo>
                    <a:cubicBezTo>
                      <a:pt x="7" y="11"/>
                      <a:pt x="7" y="22"/>
                      <a:pt x="7" y="3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0" name="Freeform 680">
                <a:extLst>
                  <a:ext uri="{FF2B5EF4-FFF2-40B4-BE49-F238E27FC236}">
                    <a16:creationId xmlns:a16="http://schemas.microsoft.com/office/drawing/2014/main" id="{98D49F6E-4F8B-C424-4CDF-F6F04FDAAF82}"/>
                  </a:ext>
                </a:extLst>
              </p:cNvPr>
              <p:cNvSpPr/>
              <p:nvPr/>
            </p:nvSpPr>
            <p:spPr bwMode="auto">
              <a:xfrm>
                <a:off x="5697" y="1980"/>
                <a:ext cx="10" cy="41"/>
              </a:xfrm>
              <a:custGeom>
                <a:avLst/>
                <a:gdLst>
                  <a:gd name="T0" fmla="*/ 9 w 9"/>
                  <a:gd name="T1" fmla="*/ 36 h 36"/>
                  <a:gd name="T2" fmla="*/ 0 w 9"/>
                  <a:gd name="T3" fmla="*/ 0 h 36"/>
                  <a:gd name="T4" fmla="*/ 9 w 9"/>
                  <a:gd name="T5" fmla="*/ 36 h 36"/>
                </a:gdLst>
                <a:ahLst/>
                <a:cxnLst>
                  <a:cxn ang="0">
                    <a:pos x="T0" y="T1"/>
                  </a:cxn>
                  <a:cxn ang="0">
                    <a:pos x="T2" y="T3"/>
                  </a:cxn>
                  <a:cxn ang="0">
                    <a:pos x="T4" y="T5"/>
                  </a:cxn>
                </a:cxnLst>
                <a:rect l="0" t="0" r="r" b="b"/>
                <a:pathLst>
                  <a:path w="9" h="36">
                    <a:moveTo>
                      <a:pt x="9" y="36"/>
                    </a:moveTo>
                    <a:cubicBezTo>
                      <a:pt x="3" y="25"/>
                      <a:pt x="2" y="12"/>
                      <a:pt x="0" y="0"/>
                    </a:cubicBezTo>
                    <a:cubicBezTo>
                      <a:pt x="5" y="11"/>
                      <a:pt x="9" y="23"/>
                      <a:pt x="9"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1" name="Freeform 681">
                <a:extLst>
                  <a:ext uri="{FF2B5EF4-FFF2-40B4-BE49-F238E27FC236}">
                    <a16:creationId xmlns:a16="http://schemas.microsoft.com/office/drawing/2014/main" id="{46977D2F-4ED6-F3D5-F885-840B2A9E053D}"/>
                  </a:ext>
                </a:extLst>
              </p:cNvPr>
              <p:cNvSpPr/>
              <p:nvPr/>
            </p:nvSpPr>
            <p:spPr bwMode="auto">
              <a:xfrm>
                <a:off x="5690" y="2053"/>
                <a:ext cx="14" cy="29"/>
              </a:xfrm>
              <a:custGeom>
                <a:avLst/>
                <a:gdLst>
                  <a:gd name="T0" fmla="*/ 12 w 12"/>
                  <a:gd name="T1" fmla="*/ 25 h 25"/>
                  <a:gd name="T2" fmla="*/ 3 w 12"/>
                  <a:gd name="T3" fmla="*/ 0 h 25"/>
                  <a:gd name="T4" fmla="*/ 3 w 12"/>
                  <a:gd name="T5" fmla="*/ 0 h 25"/>
                  <a:gd name="T6" fmla="*/ 12 w 12"/>
                  <a:gd name="T7" fmla="*/ 25 h 25"/>
                </a:gdLst>
                <a:ahLst/>
                <a:cxnLst>
                  <a:cxn ang="0">
                    <a:pos x="T0" y="T1"/>
                  </a:cxn>
                  <a:cxn ang="0">
                    <a:pos x="T2" y="T3"/>
                  </a:cxn>
                  <a:cxn ang="0">
                    <a:pos x="T4" y="T5"/>
                  </a:cxn>
                  <a:cxn ang="0">
                    <a:pos x="T6" y="T7"/>
                  </a:cxn>
                </a:cxnLst>
                <a:rect l="0" t="0" r="r" b="b"/>
                <a:pathLst>
                  <a:path w="12" h="25">
                    <a:moveTo>
                      <a:pt x="12" y="25"/>
                    </a:moveTo>
                    <a:cubicBezTo>
                      <a:pt x="0" y="20"/>
                      <a:pt x="1" y="10"/>
                      <a:pt x="3" y="0"/>
                    </a:cubicBezTo>
                    <a:cubicBezTo>
                      <a:pt x="3" y="0"/>
                      <a:pt x="3" y="0"/>
                      <a:pt x="3" y="0"/>
                    </a:cubicBezTo>
                    <a:cubicBezTo>
                      <a:pt x="6" y="8"/>
                      <a:pt x="9" y="16"/>
                      <a:pt x="12"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2" name="Freeform 682">
                <a:extLst>
                  <a:ext uri="{FF2B5EF4-FFF2-40B4-BE49-F238E27FC236}">
                    <a16:creationId xmlns:a16="http://schemas.microsoft.com/office/drawing/2014/main" id="{5F64D2A7-A306-6934-0D99-0EE8FCEA1AB0}"/>
                  </a:ext>
                </a:extLst>
              </p:cNvPr>
              <p:cNvSpPr/>
              <p:nvPr/>
            </p:nvSpPr>
            <p:spPr bwMode="auto">
              <a:xfrm>
                <a:off x="5705" y="2021"/>
                <a:ext cx="8" cy="12"/>
              </a:xfrm>
              <a:custGeom>
                <a:avLst/>
                <a:gdLst>
                  <a:gd name="T0" fmla="*/ 2 w 7"/>
                  <a:gd name="T1" fmla="*/ 0 h 11"/>
                  <a:gd name="T2" fmla="*/ 6 w 7"/>
                  <a:gd name="T3" fmla="*/ 11 h 11"/>
                  <a:gd name="T4" fmla="*/ 2 w 7"/>
                  <a:gd name="T5" fmla="*/ 0 h 11"/>
                </a:gdLst>
                <a:ahLst/>
                <a:cxnLst>
                  <a:cxn ang="0">
                    <a:pos x="T0" y="T1"/>
                  </a:cxn>
                  <a:cxn ang="0">
                    <a:pos x="T2" y="T3"/>
                  </a:cxn>
                  <a:cxn ang="0">
                    <a:pos x="T4" y="T5"/>
                  </a:cxn>
                </a:cxnLst>
                <a:rect l="0" t="0" r="r" b="b"/>
                <a:pathLst>
                  <a:path w="7" h="11">
                    <a:moveTo>
                      <a:pt x="2" y="0"/>
                    </a:moveTo>
                    <a:cubicBezTo>
                      <a:pt x="5" y="3"/>
                      <a:pt x="7" y="6"/>
                      <a:pt x="6" y="11"/>
                    </a:cubicBezTo>
                    <a:cubicBezTo>
                      <a:pt x="0" y="9"/>
                      <a:pt x="2" y="4"/>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3" name="Freeform 683">
                <a:extLst>
                  <a:ext uri="{FF2B5EF4-FFF2-40B4-BE49-F238E27FC236}">
                    <a16:creationId xmlns:a16="http://schemas.microsoft.com/office/drawing/2014/main" id="{29F19435-00E3-E3F3-2979-6FC7CDD2A177}"/>
                  </a:ext>
                </a:extLst>
              </p:cNvPr>
              <p:cNvSpPr/>
              <p:nvPr/>
            </p:nvSpPr>
            <p:spPr bwMode="auto">
              <a:xfrm>
                <a:off x="5658" y="2081"/>
                <a:ext cx="2" cy="4"/>
              </a:xfrm>
              <a:custGeom>
                <a:avLst/>
                <a:gdLst>
                  <a:gd name="T0" fmla="*/ 2 w 2"/>
                  <a:gd name="T1" fmla="*/ 2 h 4"/>
                  <a:gd name="T2" fmla="*/ 1 w 2"/>
                  <a:gd name="T3" fmla="*/ 4 h 4"/>
                  <a:gd name="T4" fmla="*/ 0 w 2"/>
                  <a:gd name="T5" fmla="*/ 2 h 4"/>
                  <a:gd name="T6" fmla="*/ 1 w 2"/>
                  <a:gd name="T7" fmla="*/ 0 h 4"/>
                  <a:gd name="T8" fmla="*/ 2 w 2"/>
                  <a:gd name="T9" fmla="*/ 2 h 4"/>
                </a:gdLst>
                <a:ahLst/>
                <a:cxnLst>
                  <a:cxn ang="0">
                    <a:pos x="T0" y="T1"/>
                  </a:cxn>
                  <a:cxn ang="0">
                    <a:pos x="T2" y="T3"/>
                  </a:cxn>
                  <a:cxn ang="0">
                    <a:pos x="T4" y="T5"/>
                  </a:cxn>
                  <a:cxn ang="0">
                    <a:pos x="T6" y="T7"/>
                  </a:cxn>
                  <a:cxn ang="0">
                    <a:pos x="T8" y="T9"/>
                  </a:cxn>
                </a:cxnLst>
                <a:rect l="0" t="0" r="r" b="b"/>
                <a:pathLst>
                  <a:path w="2" h="4">
                    <a:moveTo>
                      <a:pt x="2" y="2"/>
                    </a:moveTo>
                    <a:cubicBezTo>
                      <a:pt x="2" y="2"/>
                      <a:pt x="2" y="3"/>
                      <a:pt x="1" y="4"/>
                    </a:cubicBezTo>
                    <a:cubicBezTo>
                      <a:pt x="1" y="3"/>
                      <a:pt x="0" y="2"/>
                      <a:pt x="0" y="2"/>
                    </a:cubicBezTo>
                    <a:cubicBezTo>
                      <a:pt x="0" y="1"/>
                      <a:pt x="1" y="1"/>
                      <a:pt x="1" y="0"/>
                    </a:cubicBezTo>
                    <a:cubicBezTo>
                      <a:pt x="2" y="1"/>
                      <a:pt x="2" y="1"/>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4" name="Freeform 684">
                <a:extLst>
                  <a:ext uri="{FF2B5EF4-FFF2-40B4-BE49-F238E27FC236}">
                    <a16:creationId xmlns:a16="http://schemas.microsoft.com/office/drawing/2014/main" id="{7BE5BA73-3EB8-2623-204E-0F861C4AFB5C}"/>
                  </a:ext>
                </a:extLst>
              </p:cNvPr>
              <p:cNvSpPr/>
              <p:nvPr/>
            </p:nvSpPr>
            <p:spPr bwMode="auto">
              <a:xfrm>
                <a:off x="5654" y="2978"/>
                <a:ext cx="110" cy="52"/>
              </a:xfrm>
              <a:custGeom>
                <a:avLst/>
                <a:gdLst>
                  <a:gd name="T0" fmla="*/ 59 w 97"/>
                  <a:gd name="T1" fmla="*/ 11 h 46"/>
                  <a:gd name="T2" fmla="*/ 58 w 97"/>
                  <a:gd name="T3" fmla="*/ 16 h 46"/>
                  <a:gd name="T4" fmla="*/ 20 w 97"/>
                  <a:gd name="T5" fmla="*/ 29 h 46"/>
                  <a:gd name="T6" fmla="*/ 97 w 97"/>
                  <a:gd name="T7" fmla="*/ 27 h 46"/>
                  <a:gd name="T8" fmla="*/ 69 w 97"/>
                  <a:gd name="T9" fmla="*/ 31 h 46"/>
                  <a:gd name="T10" fmla="*/ 76 w 97"/>
                  <a:gd name="T11" fmla="*/ 35 h 46"/>
                  <a:gd name="T12" fmla="*/ 36 w 97"/>
                  <a:gd name="T13" fmla="*/ 33 h 46"/>
                  <a:gd name="T14" fmla="*/ 59 w 97"/>
                  <a:gd name="T15" fmla="*/ 46 h 46"/>
                  <a:gd name="T16" fmla="*/ 30 w 97"/>
                  <a:gd name="T17" fmla="*/ 38 h 46"/>
                  <a:gd name="T18" fmla="*/ 13 w 97"/>
                  <a:gd name="T19" fmla="*/ 37 h 46"/>
                  <a:gd name="T20" fmla="*/ 7 w 97"/>
                  <a:gd name="T21" fmla="*/ 29 h 46"/>
                  <a:gd name="T22" fmla="*/ 6 w 97"/>
                  <a:gd name="T23" fmla="*/ 24 h 46"/>
                  <a:gd name="T24" fmla="*/ 18 w 97"/>
                  <a:gd name="T25" fmla="*/ 13 h 46"/>
                  <a:gd name="T26" fmla="*/ 18 w 97"/>
                  <a:gd name="T27" fmla="*/ 18 h 46"/>
                  <a:gd name="T28" fmla="*/ 15 w 97"/>
                  <a:gd name="T29" fmla="*/ 21 h 46"/>
                  <a:gd name="T30" fmla="*/ 14 w 97"/>
                  <a:gd name="T31" fmla="*/ 22 h 46"/>
                  <a:gd name="T32" fmla="*/ 15 w 97"/>
                  <a:gd name="T33" fmla="*/ 21 h 46"/>
                  <a:gd name="T34" fmla="*/ 18 w 97"/>
                  <a:gd name="T35" fmla="*/ 19 h 46"/>
                  <a:gd name="T36" fmla="*/ 30 w 97"/>
                  <a:gd name="T37" fmla="*/ 12 h 46"/>
                  <a:gd name="T38" fmla="*/ 57 w 97"/>
                  <a:gd name="T39" fmla="*/ 11 h 46"/>
                  <a:gd name="T40" fmla="*/ 59 w 97"/>
                  <a:gd name="T41"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 h="46">
                    <a:moveTo>
                      <a:pt x="59" y="11"/>
                    </a:moveTo>
                    <a:cubicBezTo>
                      <a:pt x="59" y="13"/>
                      <a:pt x="59" y="14"/>
                      <a:pt x="58" y="16"/>
                    </a:cubicBezTo>
                    <a:cubicBezTo>
                      <a:pt x="45" y="19"/>
                      <a:pt x="32" y="22"/>
                      <a:pt x="20" y="29"/>
                    </a:cubicBezTo>
                    <a:cubicBezTo>
                      <a:pt x="46" y="33"/>
                      <a:pt x="71" y="25"/>
                      <a:pt x="97" y="27"/>
                    </a:cubicBezTo>
                    <a:cubicBezTo>
                      <a:pt x="88" y="29"/>
                      <a:pt x="79" y="30"/>
                      <a:pt x="69" y="31"/>
                    </a:cubicBezTo>
                    <a:cubicBezTo>
                      <a:pt x="70" y="35"/>
                      <a:pt x="75" y="31"/>
                      <a:pt x="76" y="35"/>
                    </a:cubicBezTo>
                    <a:cubicBezTo>
                      <a:pt x="63" y="35"/>
                      <a:pt x="51" y="36"/>
                      <a:pt x="36" y="33"/>
                    </a:cubicBezTo>
                    <a:cubicBezTo>
                      <a:pt x="43" y="40"/>
                      <a:pt x="53" y="37"/>
                      <a:pt x="59" y="46"/>
                    </a:cubicBezTo>
                    <a:cubicBezTo>
                      <a:pt x="48" y="43"/>
                      <a:pt x="39" y="40"/>
                      <a:pt x="30" y="38"/>
                    </a:cubicBezTo>
                    <a:cubicBezTo>
                      <a:pt x="24" y="36"/>
                      <a:pt x="19" y="35"/>
                      <a:pt x="13" y="37"/>
                    </a:cubicBezTo>
                    <a:cubicBezTo>
                      <a:pt x="8" y="39"/>
                      <a:pt x="0" y="40"/>
                      <a:pt x="7" y="29"/>
                    </a:cubicBezTo>
                    <a:cubicBezTo>
                      <a:pt x="8" y="28"/>
                      <a:pt x="6" y="26"/>
                      <a:pt x="6" y="24"/>
                    </a:cubicBezTo>
                    <a:cubicBezTo>
                      <a:pt x="9" y="19"/>
                      <a:pt x="12" y="15"/>
                      <a:pt x="18" y="13"/>
                    </a:cubicBezTo>
                    <a:cubicBezTo>
                      <a:pt x="18" y="15"/>
                      <a:pt x="18" y="16"/>
                      <a:pt x="18" y="18"/>
                    </a:cubicBezTo>
                    <a:cubicBezTo>
                      <a:pt x="17" y="19"/>
                      <a:pt x="16" y="20"/>
                      <a:pt x="15" y="21"/>
                    </a:cubicBezTo>
                    <a:cubicBezTo>
                      <a:pt x="15" y="21"/>
                      <a:pt x="15" y="21"/>
                      <a:pt x="14" y="22"/>
                    </a:cubicBezTo>
                    <a:cubicBezTo>
                      <a:pt x="15" y="22"/>
                      <a:pt x="15" y="21"/>
                      <a:pt x="15" y="21"/>
                    </a:cubicBezTo>
                    <a:cubicBezTo>
                      <a:pt x="16" y="20"/>
                      <a:pt x="17" y="19"/>
                      <a:pt x="18" y="19"/>
                    </a:cubicBezTo>
                    <a:cubicBezTo>
                      <a:pt x="23" y="19"/>
                      <a:pt x="27" y="16"/>
                      <a:pt x="30" y="12"/>
                    </a:cubicBezTo>
                    <a:cubicBezTo>
                      <a:pt x="39" y="4"/>
                      <a:pt x="47" y="0"/>
                      <a:pt x="57" y="11"/>
                    </a:cubicBezTo>
                    <a:cubicBezTo>
                      <a:pt x="57" y="11"/>
                      <a:pt x="58" y="11"/>
                      <a:pt x="59"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5" name="Freeform 685">
                <a:extLst>
                  <a:ext uri="{FF2B5EF4-FFF2-40B4-BE49-F238E27FC236}">
                    <a16:creationId xmlns:a16="http://schemas.microsoft.com/office/drawing/2014/main" id="{B5CC0FA6-ACE7-CF43-7E0E-B57D417E1982}"/>
                  </a:ext>
                </a:extLst>
              </p:cNvPr>
              <p:cNvSpPr/>
              <p:nvPr/>
            </p:nvSpPr>
            <p:spPr bwMode="auto">
              <a:xfrm>
                <a:off x="5747" y="3019"/>
                <a:ext cx="2" cy="4"/>
              </a:xfrm>
              <a:custGeom>
                <a:avLst/>
                <a:gdLst>
                  <a:gd name="T0" fmla="*/ 2 w 2"/>
                  <a:gd name="T1" fmla="*/ 2 h 3"/>
                  <a:gd name="T2" fmla="*/ 1 w 2"/>
                  <a:gd name="T3" fmla="*/ 3 h 3"/>
                  <a:gd name="T4" fmla="*/ 0 w 2"/>
                  <a:gd name="T5" fmla="*/ 1 h 3"/>
                  <a:gd name="T6" fmla="*/ 2 w 2"/>
                  <a:gd name="T7" fmla="*/ 0 h 3"/>
                  <a:gd name="T8" fmla="*/ 2 w 2"/>
                  <a:gd name="T9" fmla="*/ 2 h 3"/>
                </a:gdLst>
                <a:ahLst/>
                <a:cxnLst>
                  <a:cxn ang="0">
                    <a:pos x="T0" y="T1"/>
                  </a:cxn>
                  <a:cxn ang="0">
                    <a:pos x="T2" y="T3"/>
                  </a:cxn>
                  <a:cxn ang="0">
                    <a:pos x="T4" y="T5"/>
                  </a:cxn>
                  <a:cxn ang="0">
                    <a:pos x="T6" y="T7"/>
                  </a:cxn>
                  <a:cxn ang="0">
                    <a:pos x="T8" y="T9"/>
                  </a:cxn>
                </a:cxnLst>
                <a:rect l="0" t="0" r="r" b="b"/>
                <a:pathLst>
                  <a:path w="2" h="3">
                    <a:moveTo>
                      <a:pt x="2" y="2"/>
                    </a:moveTo>
                    <a:cubicBezTo>
                      <a:pt x="2" y="3"/>
                      <a:pt x="1" y="3"/>
                      <a:pt x="1" y="3"/>
                    </a:cubicBezTo>
                    <a:cubicBezTo>
                      <a:pt x="0" y="3"/>
                      <a:pt x="0" y="2"/>
                      <a:pt x="0" y="1"/>
                    </a:cubicBezTo>
                    <a:cubicBezTo>
                      <a:pt x="0" y="1"/>
                      <a:pt x="1" y="0"/>
                      <a:pt x="2" y="0"/>
                    </a:cubicBezTo>
                    <a:cubicBezTo>
                      <a:pt x="2" y="1"/>
                      <a:pt x="2" y="2"/>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6" name="Freeform 686">
                <a:extLst>
                  <a:ext uri="{FF2B5EF4-FFF2-40B4-BE49-F238E27FC236}">
                    <a16:creationId xmlns:a16="http://schemas.microsoft.com/office/drawing/2014/main" id="{E8CDBE0B-AF99-64FC-F9C0-CABBDDF46BE5}"/>
                  </a:ext>
                </a:extLst>
              </p:cNvPr>
              <p:cNvSpPr/>
              <p:nvPr/>
            </p:nvSpPr>
            <p:spPr bwMode="auto">
              <a:xfrm>
                <a:off x="5278" y="2950"/>
                <a:ext cx="57" cy="39"/>
              </a:xfrm>
              <a:custGeom>
                <a:avLst/>
                <a:gdLst>
                  <a:gd name="T0" fmla="*/ 5 w 50"/>
                  <a:gd name="T1" fmla="*/ 2 h 34"/>
                  <a:gd name="T2" fmla="*/ 25 w 50"/>
                  <a:gd name="T3" fmla="*/ 0 h 34"/>
                  <a:gd name="T4" fmla="*/ 24 w 50"/>
                  <a:gd name="T5" fmla="*/ 15 h 34"/>
                  <a:gd name="T6" fmla="*/ 48 w 50"/>
                  <a:gd name="T7" fmla="*/ 9 h 34"/>
                  <a:gd name="T8" fmla="*/ 46 w 50"/>
                  <a:gd name="T9" fmla="*/ 30 h 34"/>
                  <a:gd name="T10" fmla="*/ 20 w 50"/>
                  <a:gd name="T11" fmla="*/ 31 h 34"/>
                  <a:gd name="T12" fmla="*/ 7 w 50"/>
                  <a:gd name="T13" fmla="*/ 12 h 34"/>
                  <a:gd name="T14" fmla="*/ 5 w 50"/>
                  <a:gd name="T15" fmla="*/ 2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4">
                    <a:moveTo>
                      <a:pt x="5" y="2"/>
                    </a:moveTo>
                    <a:cubicBezTo>
                      <a:pt x="12" y="2"/>
                      <a:pt x="18" y="3"/>
                      <a:pt x="25" y="0"/>
                    </a:cubicBezTo>
                    <a:cubicBezTo>
                      <a:pt x="26" y="5"/>
                      <a:pt x="19" y="10"/>
                      <a:pt x="24" y="15"/>
                    </a:cubicBezTo>
                    <a:cubicBezTo>
                      <a:pt x="27" y="17"/>
                      <a:pt x="29" y="17"/>
                      <a:pt x="48" y="9"/>
                    </a:cubicBezTo>
                    <a:cubicBezTo>
                      <a:pt x="50" y="17"/>
                      <a:pt x="46" y="23"/>
                      <a:pt x="46" y="30"/>
                    </a:cubicBezTo>
                    <a:cubicBezTo>
                      <a:pt x="37" y="28"/>
                      <a:pt x="29" y="34"/>
                      <a:pt x="20" y="31"/>
                    </a:cubicBezTo>
                    <a:cubicBezTo>
                      <a:pt x="21" y="21"/>
                      <a:pt x="22" y="12"/>
                      <a:pt x="7" y="12"/>
                    </a:cubicBezTo>
                    <a:cubicBezTo>
                      <a:pt x="0" y="11"/>
                      <a:pt x="8" y="5"/>
                      <a:pt x="5"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7" name="Freeform 687">
                <a:extLst>
                  <a:ext uri="{FF2B5EF4-FFF2-40B4-BE49-F238E27FC236}">
                    <a16:creationId xmlns:a16="http://schemas.microsoft.com/office/drawing/2014/main" id="{778D1AB7-D436-CECC-29C0-041A41787F50}"/>
                  </a:ext>
                </a:extLst>
              </p:cNvPr>
              <p:cNvSpPr/>
              <p:nvPr/>
            </p:nvSpPr>
            <p:spPr bwMode="auto">
              <a:xfrm>
                <a:off x="5329" y="2977"/>
                <a:ext cx="32" cy="27"/>
              </a:xfrm>
              <a:custGeom>
                <a:avLst/>
                <a:gdLst>
                  <a:gd name="T0" fmla="*/ 0 w 28"/>
                  <a:gd name="T1" fmla="*/ 12 h 24"/>
                  <a:gd name="T2" fmla="*/ 14 w 28"/>
                  <a:gd name="T3" fmla="*/ 7 h 24"/>
                  <a:gd name="T4" fmla="*/ 28 w 28"/>
                  <a:gd name="T5" fmla="*/ 14 h 24"/>
                  <a:gd name="T6" fmla="*/ 21 w 28"/>
                  <a:gd name="T7" fmla="*/ 24 h 24"/>
                  <a:gd name="T8" fmla="*/ 0 w 28"/>
                  <a:gd name="T9" fmla="*/ 12 h 24"/>
                </a:gdLst>
                <a:ahLst/>
                <a:cxnLst>
                  <a:cxn ang="0">
                    <a:pos x="T0" y="T1"/>
                  </a:cxn>
                  <a:cxn ang="0">
                    <a:pos x="T2" y="T3"/>
                  </a:cxn>
                  <a:cxn ang="0">
                    <a:pos x="T4" y="T5"/>
                  </a:cxn>
                  <a:cxn ang="0">
                    <a:pos x="T6" y="T7"/>
                  </a:cxn>
                  <a:cxn ang="0">
                    <a:pos x="T8" y="T9"/>
                  </a:cxn>
                </a:cxnLst>
                <a:rect l="0" t="0" r="r" b="b"/>
                <a:pathLst>
                  <a:path w="28" h="24">
                    <a:moveTo>
                      <a:pt x="0" y="12"/>
                    </a:moveTo>
                    <a:cubicBezTo>
                      <a:pt x="6" y="13"/>
                      <a:pt x="10" y="9"/>
                      <a:pt x="14" y="7"/>
                    </a:cubicBezTo>
                    <a:cubicBezTo>
                      <a:pt x="26" y="0"/>
                      <a:pt x="26" y="0"/>
                      <a:pt x="28" y="14"/>
                    </a:cubicBezTo>
                    <a:cubicBezTo>
                      <a:pt x="22" y="15"/>
                      <a:pt x="21" y="19"/>
                      <a:pt x="21" y="24"/>
                    </a:cubicBezTo>
                    <a:cubicBezTo>
                      <a:pt x="14" y="20"/>
                      <a:pt x="7" y="16"/>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8" name="Freeform 688">
                <a:extLst>
                  <a:ext uri="{FF2B5EF4-FFF2-40B4-BE49-F238E27FC236}">
                    <a16:creationId xmlns:a16="http://schemas.microsoft.com/office/drawing/2014/main" id="{974DB5D0-9399-5915-6D6E-C341D192A704}"/>
                  </a:ext>
                </a:extLst>
              </p:cNvPr>
              <p:cNvSpPr/>
              <p:nvPr/>
            </p:nvSpPr>
            <p:spPr bwMode="auto">
              <a:xfrm>
                <a:off x="5398" y="2982"/>
                <a:ext cx="51" cy="45"/>
              </a:xfrm>
              <a:custGeom>
                <a:avLst/>
                <a:gdLst>
                  <a:gd name="T0" fmla="*/ 0 w 45"/>
                  <a:gd name="T1" fmla="*/ 17 h 40"/>
                  <a:gd name="T2" fmla="*/ 6 w 45"/>
                  <a:gd name="T3" fmla="*/ 7 h 40"/>
                  <a:gd name="T4" fmla="*/ 12 w 45"/>
                  <a:gd name="T5" fmla="*/ 0 h 40"/>
                  <a:gd name="T6" fmla="*/ 17 w 45"/>
                  <a:gd name="T7" fmla="*/ 6 h 40"/>
                  <a:gd name="T8" fmla="*/ 32 w 45"/>
                  <a:gd name="T9" fmla="*/ 19 h 40"/>
                  <a:gd name="T10" fmla="*/ 45 w 45"/>
                  <a:gd name="T11" fmla="*/ 35 h 40"/>
                  <a:gd name="T12" fmla="*/ 30 w 45"/>
                  <a:gd name="T13" fmla="*/ 27 h 40"/>
                  <a:gd name="T14" fmla="*/ 15 w 45"/>
                  <a:gd name="T15" fmla="*/ 29 h 40"/>
                  <a:gd name="T16" fmla="*/ 7 w 45"/>
                  <a:gd name="T17" fmla="*/ 40 h 40"/>
                  <a:gd name="T18" fmla="*/ 0 w 45"/>
                  <a:gd name="T19"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40">
                    <a:moveTo>
                      <a:pt x="0" y="17"/>
                    </a:moveTo>
                    <a:cubicBezTo>
                      <a:pt x="3" y="15"/>
                      <a:pt x="5" y="11"/>
                      <a:pt x="6" y="7"/>
                    </a:cubicBezTo>
                    <a:cubicBezTo>
                      <a:pt x="8" y="4"/>
                      <a:pt x="8" y="0"/>
                      <a:pt x="12" y="0"/>
                    </a:cubicBezTo>
                    <a:cubicBezTo>
                      <a:pt x="15" y="0"/>
                      <a:pt x="16" y="4"/>
                      <a:pt x="17" y="6"/>
                    </a:cubicBezTo>
                    <a:cubicBezTo>
                      <a:pt x="20" y="13"/>
                      <a:pt x="18" y="26"/>
                      <a:pt x="32" y="19"/>
                    </a:cubicBezTo>
                    <a:cubicBezTo>
                      <a:pt x="34" y="26"/>
                      <a:pt x="43" y="28"/>
                      <a:pt x="45" y="35"/>
                    </a:cubicBezTo>
                    <a:cubicBezTo>
                      <a:pt x="41" y="32"/>
                      <a:pt x="31" y="38"/>
                      <a:pt x="30" y="27"/>
                    </a:cubicBezTo>
                    <a:cubicBezTo>
                      <a:pt x="30" y="27"/>
                      <a:pt x="19" y="21"/>
                      <a:pt x="15" y="29"/>
                    </a:cubicBezTo>
                    <a:cubicBezTo>
                      <a:pt x="13" y="33"/>
                      <a:pt x="10" y="36"/>
                      <a:pt x="7" y="40"/>
                    </a:cubicBezTo>
                    <a:cubicBezTo>
                      <a:pt x="6" y="32"/>
                      <a:pt x="5" y="24"/>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9" name="Freeform 689">
                <a:extLst>
                  <a:ext uri="{FF2B5EF4-FFF2-40B4-BE49-F238E27FC236}">
                    <a16:creationId xmlns:a16="http://schemas.microsoft.com/office/drawing/2014/main" id="{3A6EBFE6-99EC-D1EF-88AD-3825F2DD83AC}"/>
                  </a:ext>
                </a:extLst>
              </p:cNvPr>
              <p:cNvSpPr/>
              <p:nvPr/>
            </p:nvSpPr>
            <p:spPr bwMode="auto">
              <a:xfrm>
                <a:off x="5459" y="2983"/>
                <a:ext cx="29" cy="35"/>
              </a:xfrm>
              <a:custGeom>
                <a:avLst/>
                <a:gdLst>
                  <a:gd name="T0" fmla="*/ 6 w 26"/>
                  <a:gd name="T1" fmla="*/ 15 h 31"/>
                  <a:gd name="T2" fmla="*/ 7 w 26"/>
                  <a:gd name="T3" fmla="*/ 1 h 31"/>
                  <a:gd name="T4" fmla="*/ 25 w 26"/>
                  <a:gd name="T5" fmla="*/ 12 h 31"/>
                  <a:gd name="T6" fmla="*/ 23 w 26"/>
                  <a:gd name="T7" fmla="*/ 24 h 31"/>
                  <a:gd name="T8" fmla="*/ 18 w 26"/>
                  <a:gd name="T9" fmla="*/ 29 h 31"/>
                  <a:gd name="T10" fmla="*/ 11 w 26"/>
                  <a:gd name="T11" fmla="*/ 24 h 31"/>
                  <a:gd name="T12" fmla="*/ 6 w 26"/>
                  <a:gd name="T13" fmla="*/ 15 h 31"/>
                </a:gdLst>
                <a:ahLst/>
                <a:cxnLst>
                  <a:cxn ang="0">
                    <a:pos x="T0" y="T1"/>
                  </a:cxn>
                  <a:cxn ang="0">
                    <a:pos x="T2" y="T3"/>
                  </a:cxn>
                  <a:cxn ang="0">
                    <a:pos x="T4" y="T5"/>
                  </a:cxn>
                  <a:cxn ang="0">
                    <a:pos x="T6" y="T7"/>
                  </a:cxn>
                  <a:cxn ang="0">
                    <a:pos x="T8" y="T9"/>
                  </a:cxn>
                  <a:cxn ang="0">
                    <a:pos x="T10" y="T11"/>
                  </a:cxn>
                  <a:cxn ang="0">
                    <a:pos x="T12" y="T13"/>
                  </a:cxn>
                </a:cxnLst>
                <a:rect l="0" t="0" r="r" b="b"/>
                <a:pathLst>
                  <a:path w="26" h="31">
                    <a:moveTo>
                      <a:pt x="6" y="15"/>
                    </a:moveTo>
                    <a:cubicBezTo>
                      <a:pt x="6" y="10"/>
                      <a:pt x="0" y="3"/>
                      <a:pt x="7" y="1"/>
                    </a:cubicBezTo>
                    <a:cubicBezTo>
                      <a:pt x="14" y="0"/>
                      <a:pt x="22" y="4"/>
                      <a:pt x="25" y="12"/>
                    </a:cubicBezTo>
                    <a:cubicBezTo>
                      <a:pt x="26" y="16"/>
                      <a:pt x="25" y="21"/>
                      <a:pt x="23" y="24"/>
                    </a:cubicBezTo>
                    <a:cubicBezTo>
                      <a:pt x="22" y="26"/>
                      <a:pt x="22" y="31"/>
                      <a:pt x="18" y="29"/>
                    </a:cubicBezTo>
                    <a:cubicBezTo>
                      <a:pt x="15" y="28"/>
                      <a:pt x="10" y="29"/>
                      <a:pt x="11" y="24"/>
                    </a:cubicBezTo>
                    <a:cubicBezTo>
                      <a:pt x="11" y="20"/>
                      <a:pt x="7" y="18"/>
                      <a:pt x="6" y="1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0" name="Freeform 690">
                <a:extLst>
                  <a:ext uri="{FF2B5EF4-FFF2-40B4-BE49-F238E27FC236}">
                    <a16:creationId xmlns:a16="http://schemas.microsoft.com/office/drawing/2014/main" id="{99B593C1-EDF0-6F6E-BA93-4C6563EAAB28}"/>
                  </a:ext>
                </a:extLst>
              </p:cNvPr>
              <p:cNvSpPr/>
              <p:nvPr/>
            </p:nvSpPr>
            <p:spPr bwMode="auto">
              <a:xfrm>
                <a:off x="5362" y="2995"/>
                <a:ext cx="12" cy="13"/>
              </a:xfrm>
              <a:custGeom>
                <a:avLst/>
                <a:gdLst>
                  <a:gd name="T0" fmla="*/ 8 w 10"/>
                  <a:gd name="T1" fmla="*/ 9 h 11"/>
                  <a:gd name="T2" fmla="*/ 3 w 10"/>
                  <a:gd name="T3" fmla="*/ 11 h 11"/>
                  <a:gd name="T4" fmla="*/ 0 w 10"/>
                  <a:gd name="T5" fmla="*/ 3 h 11"/>
                  <a:gd name="T6" fmla="*/ 8 w 10"/>
                  <a:gd name="T7" fmla="*/ 9 h 11"/>
                </a:gdLst>
                <a:ahLst/>
                <a:cxnLst>
                  <a:cxn ang="0">
                    <a:pos x="T0" y="T1"/>
                  </a:cxn>
                  <a:cxn ang="0">
                    <a:pos x="T2" y="T3"/>
                  </a:cxn>
                  <a:cxn ang="0">
                    <a:pos x="T4" y="T5"/>
                  </a:cxn>
                  <a:cxn ang="0">
                    <a:pos x="T6" y="T7"/>
                  </a:cxn>
                </a:cxnLst>
                <a:rect l="0" t="0" r="r" b="b"/>
                <a:pathLst>
                  <a:path w="10" h="11">
                    <a:moveTo>
                      <a:pt x="8" y="9"/>
                    </a:moveTo>
                    <a:cubicBezTo>
                      <a:pt x="7" y="9"/>
                      <a:pt x="5" y="10"/>
                      <a:pt x="3" y="11"/>
                    </a:cubicBezTo>
                    <a:cubicBezTo>
                      <a:pt x="1" y="9"/>
                      <a:pt x="0" y="6"/>
                      <a:pt x="0" y="3"/>
                    </a:cubicBezTo>
                    <a:cubicBezTo>
                      <a:pt x="5" y="2"/>
                      <a:pt x="10" y="0"/>
                      <a:pt x="8" y="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1" name="Freeform 691">
                <a:extLst>
                  <a:ext uri="{FF2B5EF4-FFF2-40B4-BE49-F238E27FC236}">
                    <a16:creationId xmlns:a16="http://schemas.microsoft.com/office/drawing/2014/main" id="{6FECE88D-7A15-BE80-664D-1AB6AA60E0A2}"/>
                  </a:ext>
                </a:extLst>
              </p:cNvPr>
              <p:cNvSpPr/>
              <p:nvPr/>
            </p:nvSpPr>
            <p:spPr bwMode="auto">
              <a:xfrm>
                <a:off x="4913" y="1818"/>
                <a:ext cx="237" cy="237"/>
              </a:xfrm>
              <a:custGeom>
                <a:avLst/>
                <a:gdLst>
                  <a:gd name="T0" fmla="*/ 198 w 209"/>
                  <a:gd name="T1" fmla="*/ 68 h 209"/>
                  <a:gd name="T2" fmla="*/ 203 w 209"/>
                  <a:gd name="T3" fmla="*/ 90 h 209"/>
                  <a:gd name="T4" fmla="*/ 209 w 209"/>
                  <a:gd name="T5" fmla="*/ 107 h 209"/>
                  <a:gd name="T6" fmla="*/ 201 w 209"/>
                  <a:gd name="T7" fmla="*/ 130 h 209"/>
                  <a:gd name="T8" fmla="*/ 198 w 209"/>
                  <a:gd name="T9" fmla="*/ 141 h 209"/>
                  <a:gd name="T10" fmla="*/ 182 w 209"/>
                  <a:gd name="T11" fmla="*/ 168 h 209"/>
                  <a:gd name="T12" fmla="*/ 162 w 209"/>
                  <a:gd name="T13" fmla="*/ 180 h 209"/>
                  <a:gd name="T14" fmla="*/ 153 w 209"/>
                  <a:gd name="T15" fmla="*/ 185 h 209"/>
                  <a:gd name="T16" fmla="*/ 127 w 209"/>
                  <a:gd name="T17" fmla="*/ 197 h 209"/>
                  <a:gd name="T18" fmla="*/ 118 w 209"/>
                  <a:gd name="T19" fmla="*/ 196 h 209"/>
                  <a:gd name="T20" fmla="*/ 95 w 209"/>
                  <a:gd name="T21" fmla="*/ 207 h 209"/>
                  <a:gd name="T22" fmla="*/ 81 w 209"/>
                  <a:gd name="T23" fmla="*/ 199 h 209"/>
                  <a:gd name="T24" fmla="*/ 77 w 209"/>
                  <a:gd name="T25" fmla="*/ 194 h 209"/>
                  <a:gd name="T26" fmla="*/ 42 w 209"/>
                  <a:gd name="T27" fmla="*/ 185 h 209"/>
                  <a:gd name="T28" fmla="*/ 30 w 209"/>
                  <a:gd name="T29" fmla="*/ 174 h 209"/>
                  <a:gd name="T30" fmla="*/ 21 w 209"/>
                  <a:gd name="T31" fmla="*/ 153 h 209"/>
                  <a:gd name="T32" fmla="*/ 7 w 209"/>
                  <a:gd name="T33" fmla="*/ 138 h 209"/>
                  <a:gd name="T34" fmla="*/ 4 w 209"/>
                  <a:gd name="T35" fmla="*/ 122 h 209"/>
                  <a:gd name="T36" fmla="*/ 4 w 209"/>
                  <a:gd name="T37" fmla="*/ 101 h 209"/>
                  <a:gd name="T38" fmla="*/ 7 w 209"/>
                  <a:gd name="T39" fmla="*/ 80 h 209"/>
                  <a:gd name="T40" fmla="*/ 11 w 209"/>
                  <a:gd name="T41" fmla="*/ 61 h 209"/>
                  <a:gd name="T42" fmla="*/ 31 w 209"/>
                  <a:gd name="T43" fmla="*/ 37 h 209"/>
                  <a:gd name="T44" fmla="*/ 37 w 209"/>
                  <a:gd name="T45" fmla="*/ 33 h 209"/>
                  <a:gd name="T46" fmla="*/ 52 w 209"/>
                  <a:gd name="T47" fmla="*/ 22 h 209"/>
                  <a:gd name="T48" fmla="*/ 58 w 209"/>
                  <a:gd name="T49" fmla="*/ 19 h 209"/>
                  <a:gd name="T50" fmla="*/ 66 w 209"/>
                  <a:gd name="T51" fmla="*/ 14 h 209"/>
                  <a:gd name="T52" fmla="*/ 73 w 209"/>
                  <a:gd name="T53" fmla="*/ 11 h 209"/>
                  <a:gd name="T54" fmla="*/ 85 w 209"/>
                  <a:gd name="T55" fmla="*/ 9 h 209"/>
                  <a:gd name="T56" fmla="*/ 89 w 209"/>
                  <a:gd name="T57" fmla="*/ 11 h 209"/>
                  <a:gd name="T58" fmla="*/ 105 w 209"/>
                  <a:gd name="T59" fmla="*/ 10 h 209"/>
                  <a:gd name="T60" fmla="*/ 134 w 209"/>
                  <a:gd name="T61" fmla="*/ 9 h 209"/>
                  <a:gd name="T62" fmla="*/ 152 w 209"/>
                  <a:gd name="T63" fmla="*/ 22 h 209"/>
                  <a:gd name="T64" fmla="*/ 161 w 209"/>
                  <a:gd name="T65" fmla="*/ 26 h 209"/>
                  <a:gd name="T66" fmla="*/ 172 w 209"/>
                  <a:gd name="T67" fmla="*/ 35 h 209"/>
                  <a:gd name="T68" fmla="*/ 177 w 209"/>
                  <a:gd name="T69" fmla="*/ 42 h 209"/>
                  <a:gd name="T70" fmla="*/ 183 w 209"/>
                  <a:gd name="T71" fmla="*/ 49 h 209"/>
                  <a:gd name="T72" fmla="*/ 191 w 209"/>
                  <a:gd name="T73" fmla="*/ 55 h 209"/>
                  <a:gd name="T74" fmla="*/ 198 w 209"/>
                  <a:gd name="T75" fmla="*/ 68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9" h="209">
                    <a:moveTo>
                      <a:pt x="198" y="68"/>
                    </a:moveTo>
                    <a:cubicBezTo>
                      <a:pt x="194" y="77"/>
                      <a:pt x="195" y="84"/>
                      <a:pt x="203" y="90"/>
                    </a:cubicBezTo>
                    <a:cubicBezTo>
                      <a:pt x="205" y="95"/>
                      <a:pt x="207" y="101"/>
                      <a:pt x="209" y="107"/>
                    </a:cubicBezTo>
                    <a:cubicBezTo>
                      <a:pt x="204" y="114"/>
                      <a:pt x="195" y="119"/>
                      <a:pt x="201" y="130"/>
                    </a:cubicBezTo>
                    <a:cubicBezTo>
                      <a:pt x="204" y="134"/>
                      <a:pt x="201" y="137"/>
                      <a:pt x="198" y="141"/>
                    </a:cubicBezTo>
                    <a:cubicBezTo>
                      <a:pt x="191" y="149"/>
                      <a:pt x="181" y="154"/>
                      <a:pt x="182" y="168"/>
                    </a:cubicBezTo>
                    <a:cubicBezTo>
                      <a:pt x="182" y="178"/>
                      <a:pt x="170" y="178"/>
                      <a:pt x="162" y="180"/>
                    </a:cubicBezTo>
                    <a:cubicBezTo>
                      <a:pt x="158" y="181"/>
                      <a:pt x="155" y="180"/>
                      <a:pt x="153" y="185"/>
                    </a:cubicBezTo>
                    <a:cubicBezTo>
                      <a:pt x="148" y="201"/>
                      <a:pt x="142" y="203"/>
                      <a:pt x="127" y="197"/>
                    </a:cubicBezTo>
                    <a:cubicBezTo>
                      <a:pt x="124" y="196"/>
                      <a:pt x="119" y="193"/>
                      <a:pt x="118" y="196"/>
                    </a:cubicBezTo>
                    <a:cubicBezTo>
                      <a:pt x="114" y="209"/>
                      <a:pt x="103" y="205"/>
                      <a:pt x="95" y="207"/>
                    </a:cubicBezTo>
                    <a:cubicBezTo>
                      <a:pt x="89" y="208"/>
                      <a:pt x="82" y="208"/>
                      <a:pt x="81" y="199"/>
                    </a:cubicBezTo>
                    <a:cubicBezTo>
                      <a:pt x="81" y="197"/>
                      <a:pt x="81" y="192"/>
                      <a:pt x="77" y="194"/>
                    </a:cubicBezTo>
                    <a:cubicBezTo>
                      <a:pt x="62" y="201"/>
                      <a:pt x="53" y="194"/>
                      <a:pt x="42" y="185"/>
                    </a:cubicBezTo>
                    <a:cubicBezTo>
                      <a:pt x="38" y="182"/>
                      <a:pt x="34" y="178"/>
                      <a:pt x="30" y="174"/>
                    </a:cubicBezTo>
                    <a:cubicBezTo>
                      <a:pt x="23" y="168"/>
                      <a:pt x="21" y="162"/>
                      <a:pt x="21" y="153"/>
                    </a:cubicBezTo>
                    <a:cubicBezTo>
                      <a:pt x="20" y="146"/>
                      <a:pt x="10" y="145"/>
                      <a:pt x="7" y="138"/>
                    </a:cubicBezTo>
                    <a:cubicBezTo>
                      <a:pt x="4" y="132"/>
                      <a:pt x="3" y="129"/>
                      <a:pt x="4" y="122"/>
                    </a:cubicBezTo>
                    <a:cubicBezTo>
                      <a:pt x="6" y="116"/>
                      <a:pt x="5" y="108"/>
                      <a:pt x="4" y="101"/>
                    </a:cubicBezTo>
                    <a:cubicBezTo>
                      <a:pt x="3" y="94"/>
                      <a:pt x="0" y="87"/>
                      <a:pt x="7" y="80"/>
                    </a:cubicBezTo>
                    <a:cubicBezTo>
                      <a:pt x="11" y="75"/>
                      <a:pt x="9" y="68"/>
                      <a:pt x="11" y="61"/>
                    </a:cubicBezTo>
                    <a:cubicBezTo>
                      <a:pt x="14" y="50"/>
                      <a:pt x="24" y="45"/>
                      <a:pt x="31" y="37"/>
                    </a:cubicBezTo>
                    <a:cubicBezTo>
                      <a:pt x="32" y="36"/>
                      <a:pt x="37" y="37"/>
                      <a:pt x="37" y="33"/>
                    </a:cubicBezTo>
                    <a:cubicBezTo>
                      <a:pt x="38" y="24"/>
                      <a:pt x="43" y="21"/>
                      <a:pt x="52" y="22"/>
                    </a:cubicBezTo>
                    <a:cubicBezTo>
                      <a:pt x="55" y="22"/>
                      <a:pt x="57" y="21"/>
                      <a:pt x="58" y="19"/>
                    </a:cubicBezTo>
                    <a:cubicBezTo>
                      <a:pt x="59" y="14"/>
                      <a:pt x="61" y="12"/>
                      <a:pt x="66" y="14"/>
                    </a:cubicBezTo>
                    <a:cubicBezTo>
                      <a:pt x="69" y="16"/>
                      <a:pt x="71" y="14"/>
                      <a:pt x="73" y="11"/>
                    </a:cubicBezTo>
                    <a:cubicBezTo>
                      <a:pt x="76" y="5"/>
                      <a:pt x="80" y="0"/>
                      <a:pt x="85" y="9"/>
                    </a:cubicBezTo>
                    <a:cubicBezTo>
                      <a:pt x="86" y="11"/>
                      <a:pt x="88" y="12"/>
                      <a:pt x="89" y="11"/>
                    </a:cubicBezTo>
                    <a:cubicBezTo>
                      <a:pt x="94" y="3"/>
                      <a:pt x="99" y="4"/>
                      <a:pt x="105" y="10"/>
                    </a:cubicBezTo>
                    <a:cubicBezTo>
                      <a:pt x="114" y="0"/>
                      <a:pt x="123" y="16"/>
                      <a:pt x="134" y="9"/>
                    </a:cubicBezTo>
                    <a:cubicBezTo>
                      <a:pt x="136" y="8"/>
                      <a:pt x="146" y="17"/>
                      <a:pt x="152" y="22"/>
                    </a:cubicBezTo>
                    <a:cubicBezTo>
                      <a:pt x="155" y="24"/>
                      <a:pt x="157" y="26"/>
                      <a:pt x="161" y="26"/>
                    </a:cubicBezTo>
                    <a:cubicBezTo>
                      <a:pt x="168" y="25"/>
                      <a:pt x="171" y="29"/>
                      <a:pt x="172" y="35"/>
                    </a:cubicBezTo>
                    <a:cubicBezTo>
                      <a:pt x="173" y="38"/>
                      <a:pt x="173" y="41"/>
                      <a:pt x="177" y="42"/>
                    </a:cubicBezTo>
                    <a:cubicBezTo>
                      <a:pt x="182" y="42"/>
                      <a:pt x="184" y="44"/>
                      <a:pt x="183" y="49"/>
                    </a:cubicBezTo>
                    <a:cubicBezTo>
                      <a:pt x="182" y="54"/>
                      <a:pt x="190" y="52"/>
                      <a:pt x="191" y="55"/>
                    </a:cubicBezTo>
                    <a:cubicBezTo>
                      <a:pt x="191" y="61"/>
                      <a:pt x="196" y="64"/>
                      <a:pt x="198" y="68"/>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2" name="Freeform 692">
                <a:extLst>
                  <a:ext uri="{FF2B5EF4-FFF2-40B4-BE49-F238E27FC236}">
                    <a16:creationId xmlns:a16="http://schemas.microsoft.com/office/drawing/2014/main" id="{DF0C9B8F-ECA9-3BC2-26A6-B89B11CE9000}"/>
                  </a:ext>
                </a:extLst>
              </p:cNvPr>
              <p:cNvSpPr/>
              <p:nvPr/>
            </p:nvSpPr>
            <p:spPr bwMode="auto">
              <a:xfrm>
                <a:off x="5183" y="1790"/>
                <a:ext cx="150" cy="75"/>
              </a:xfrm>
              <a:custGeom>
                <a:avLst/>
                <a:gdLst>
                  <a:gd name="T0" fmla="*/ 0 w 132"/>
                  <a:gd name="T1" fmla="*/ 34 h 66"/>
                  <a:gd name="T2" fmla="*/ 12 w 132"/>
                  <a:gd name="T3" fmla="*/ 0 h 66"/>
                  <a:gd name="T4" fmla="*/ 14 w 132"/>
                  <a:gd name="T5" fmla="*/ 7 h 66"/>
                  <a:gd name="T6" fmla="*/ 15 w 132"/>
                  <a:gd name="T7" fmla="*/ 36 h 66"/>
                  <a:gd name="T8" fmla="*/ 21 w 132"/>
                  <a:gd name="T9" fmla="*/ 39 h 66"/>
                  <a:gd name="T10" fmla="*/ 32 w 132"/>
                  <a:gd name="T11" fmla="*/ 41 h 66"/>
                  <a:gd name="T12" fmla="*/ 51 w 132"/>
                  <a:gd name="T13" fmla="*/ 43 h 66"/>
                  <a:gd name="T14" fmla="*/ 98 w 132"/>
                  <a:gd name="T15" fmla="*/ 28 h 66"/>
                  <a:gd name="T16" fmla="*/ 132 w 132"/>
                  <a:gd name="T17" fmla="*/ 16 h 66"/>
                  <a:gd name="T18" fmla="*/ 122 w 132"/>
                  <a:gd name="T19" fmla="*/ 24 h 66"/>
                  <a:gd name="T20" fmla="*/ 36 w 132"/>
                  <a:gd name="T21" fmla="*/ 51 h 66"/>
                  <a:gd name="T22" fmla="*/ 15 w 132"/>
                  <a:gd name="T23" fmla="*/ 66 h 66"/>
                  <a:gd name="T24" fmla="*/ 19 w 132"/>
                  <a:gd name="T25" fmla="*/ 52 h 66"/>
                  <a:gd name="T26" fmla="*/ 16 w 132"/>
                  <a:gd name="T27" fmla="*/ 44 h 66"/>
                  <a:gd name="T28" fmla="*/ 7 w 132"/>
                  <a:gd name="T29" fmla="*/ 44 h 66"/>
                  <a:gd name="T30" fmla="*/ 7 w 132"/>
                  <a:gd name="T31" fmla="*/ 39 h 66"/>
                  <a:gd name="T32" fmla="*/ 5 w 132"/>
                  <a:gd name="T33" fmla="*/ 35 h 66"/>
                  <a:gd name="T34" fmla="*/ 0 w 132"/>
                  <a:gd name="T35" fmla="*/ 3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2" h="66">
                    <a:moveTo>
                      <a:pt x="0" y="34"/>
                    </a:moveTo>
                    <a:cubicBezTo>
                      <a:pt x="4" y="23"/>
                      <a:pt x="8" y="12"/>
                      <a:pt x="12" y="0"/>
                    </a:cubicBezTo>
                    <a:cubicBezTo>
                      <a:pt x="14" y="2"/>
                      <a:pt x="15" y="5"/>
                      <a:pt x="14" y="7"/>
                    </a:cubicBezTo>
                    <a:cubicBezTo>
                      <a:pt x="8" y="17"/>
                      <a:pt x="15" y="26"/>
                      <a:pt x="15" y="36"/>
                    </a:cubicBezTo>
                    <a:cubicBezTo>
                      <a:pt x="15" y="39"/>
                      <a:pt x="19" y="38"/>
                      <a:pt x="21" y="39"/>
                    </a:cubicBezTo>
                    <a:cubicBezTo>
                      <a:pt x="24" y="40"/>
                      <a:pt x="32" y="41"/>
                      <a:pt x="32" y="41"/>
                    </a:cubicBezTo>
                    <a:cubicBezTo>
                      <a:pt x="36" y="57"/>
                      <a:pt x="47" y="46"/>
                      <a:pt x="51" y="43"/>
                    </a:cubicBezTo>
                    <a:cubicBezTo>
                      <a:pt x="66" y="34"/>
                      <a:pt x="84" y="37"/>
                      <a:pt x="98" y="28"/>
                    </a:cubicBezTo>
                    <a:cubicBezTo>
                      <a:pt x="109" y="22"/>
                      <a:pt x="120" y="20"/>
                      <a:pt x="132" y="16"/>
                    </a:cubicBezTo>
                    <a:cubicBezTo>
                      <a:pt x="130" y="21"/>
                      <a:pt x="126" y="23"/>
                      <a:pt x="122" y="24"/>
                    </a:cubicBezTo>
                    <a:cubicBezTo>
                      <a:pt x="94" y="34"/>
                      <a:pt x="66" y="46"/>
                      <a:pt x="36" y="51"/>
                    </a:cubicBezTo>
                    <a:cubicBezTo>
                      <a:pt x="27" y="53"/>
                      <a:pt x="20" y="58"/>
                      <a:pt x="15" y="66"/>
                    </a:cubicBezTo>
                    <a:cubicBezTo>
                      <a:pt x="11" y="59"/>
                      <a:pt x="17" y="56"/>
                      <a:pt x="19" y="52"/>
                    </a:cubicBezTo>
                    <a:cubicBezTo>
                      <a:pt x="23" y="47"/>
                      <a:pt x="22" y="44"/>
                      <a:pt x="16" y="44"/>
                    </a:cubicBezTo>
                    <a:cubicBezTo>
                      <a:pt x="13" y="44"/>
                      <a:pt x="10" y="44"/>
                      <a:pt x="7" y="44"/>
                    </a:cubicBezTo>
                    <a:cubicBezTo>
                      <a:pt x="7" y="42"/>
                      <a:pt x="7" y="41"/>
                      <a:pt x="7" y="39"/>
                    </a:cubicBezTo>
                    <a:cubicBezTo>
                      <a:pt x="7" y="37"/>
                      <a:pt x="7" y="35"/>
                      <a:pt x="5" y="35"/>
                    </a:cubicBezTo>
                    <a:cubicBezTo>
                      <a:pt x="3" y="34"/>
                      <a:pt x="2" y="34"/>
                      <a:pt x="0" y="3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3" name="Freeform 693">
                <a:extLst>
                  <a:ext uri="{FF2B5EF4-FFF2-40B4-BE49-F238E27FC236}">
                    <a16:creationId xmlns:a16="http://schemas.microsoft.com/office/drawing/2014/main" id="{343A60C1-E47E-89D8-ADFC-3ACC06F7CC95}"/>
                  </a:ext>
                </a:extLst>
              </p:cNvPr>
              <p:cNvSpPr/>
              <p:nvPr/>
            </p:nvSpPr>
            <p:spPr bwMode="auto">
              <a:xfrm>
                <a:off x="4993" y="2099"/>
                <a:ext cx="28" cy="39"/>
              </a:xfrm>
              <a:custGeom>
                <a:avLst/>
                <a:gdLst>
                  <a:gd name="T0" fmla="*/ 24 w 24"/>
                  <a:gd name="T1" fmla="*/ 19 h 35"/>
                  <a:gd name="T2" fmla="*/ 1 w 24"/>
                  <a:gd name="T3" fmla="*/ 35 h 35"/>
                  <a:gd name="T4" fmla="*/ 0 w 24"/>
                  <a:gd name="T5" fmla="*/ 18 h 35"/>
                  <a:gd name="T6" fmla="*/ 13 w 24"/>
                  <a:gd name="T7" fmla="*/ 0 h 35"/>
                  <a:gd name="T8" fmla="*/ 24 w 24"/>
                  <a:gd name="T9" fmla="*/ 19 h 35"/>
                </a:gdLst>
                <a:ahLst/>
                <a:cxnLst>
                  <a:cxn ang="0">
                    <a:pos x="T0" y="T1"/>
                  </a:cxn>
                  <a:cxn ang="0">
                    <a:pos x="T2" y="T3"/>
                  </a:cxn>
                  <a:cxn ang="0">
                    <a:pos x="T4" y="T5"/>
                  </a:cxn>
                  <a:cxn ang="0">
                    <a:pos x="T6" y="T7"/>
                  </a:cxn>
                  <a:cxn ang="0">
                    <a:pos x="T8" y="T9"/>
                  </a:cxn>
                </a:cxnLst>
                <a:rect l="0" t="0" r="r" b="b"/>
                <a:pathLst>
                  <a:path w="24" h="35">
                    <a:moveTo>
                      <a:pt x="24" y="19"/>
                    </a:moveTo>
                    <a:cubicBezTo>
                      <a:pt x="14" y="20"/>
                      <a:pt x="12" y="32"/>
                      <a:pt x="1" y="35"/>
                    </a:cubicBezTo>
                    <a:cubicBezTo>
                      <a:pt x="1" y="29"/>
                      <a:pt x="0" y="23"/>
                      <a:pt x="0" y="18"/>
                    </a:cubicBezTo>
                    <a:cubicBezTo>
                      <a:pt x="4" y="11"/>
                      <a:pt x="6" y="0"/>
                      <a:pt x="13" y="0"/>
                    </a:cubicBezTo>
                    <a:cubicBezTo>
                      <a:pt x="20" y="1"/>
                      <a:pt x="19" y="13"/>
                      <a:pt x="24" y="1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4" name="Freeform 694">
                <a:extLst>
                  <a:ext uri="{FF2B5EF4-FFF2-40B4-BE49-F238E27FC236}">
                    <a16:creationId xmlns:a16="http://schemas.microsoft.com/office/drawing/2014/main" id="{A3B00A86-28F2-44B4-FE0B-3D8FEDB0EFD1}"/>
                  </a:ext>
                </a:extLst>
              </p:cNvPr>
              <p:cNvSpPr/>
              <p:nvPr/>
            </p:nvSpPr>
            <p:spPr bwMode="auto">
              <a:xfrm>
                <a:off x="5173" y="1840"/>
                <a:ext cx="36" cy="27"/>
              </a:xfrm>
              <a:custGeom>
                <a:avLst/>
                <a:gdLst>
                  <a:gd name="T0" fmla="*/ 16 w 32"/>
                  <a:gd name="T1" fmla="*/ 0 h 24"/>
                  <a:gd name="T2" fmla="*/ 25 w 32"/>
                  <a:gd name="T3" fmla="*/ 0 h 24"/>
                  <a:gd name="T4" fmla="*/ 28 w 32"/>
                  <a:gd name="T5" fmla="*/ 8 h 24"/>
                  <a:gd name="T6" fmla="*/ 24 w 32"/>
                  <a:gd name="T7" fmla="*/ 22 h 24"/>
                  <a:gd name="T8" fmla="*/ 24 w 32"/>
                  <a:gd name="T9" fmla="*/ 24 h 24"/>
                  <a:gd name="T10" fmla="*/ 0 w 32"/>
                  <a:gd name="T11" fmla="*/ 24 h 24"/>
                  <a:gd name="T12" fmla="*/ 16 w 32"/>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32" h="24">
                    <a:moveTo>
                      <a:pt x="16" y="0"/>
                    </a:moveTo>
                    <a:cubicBezTo>
                      <a:pt x="19" y="0"/>
                      <a:pt x="22" y="0"/>
                      <a:pt x="25" y="0"/>
                    </a:cubicBezTo>
                    <a:cubicBezTo>
                      <a:pt x="31" y="0"/>
                      <a:pt x="32" y="3"/>
                      <a:pt x="28" y="8"/>
                    </a:cubicBezTo>
                    <a:cubicBezTo>
                      <a:pt x="26" y="12"/>
                      <a:pt x="20" y="15"/>
                      <a:pt x="24" y="22"/>
                    </a:cubicBezTo>
                    <a:cubicBezTo>
                      <a:pt x="24" y="22"/>
                      <a:pt x="24" y="23"/>
                      <a:pt x="24" y="24"/>
                    </a:cubicBezTo>
                    <a:cubicBezTo>
                      <a:pt x="16" y="24"/>
                      <a:pt x="8" y="24"/>
                      <a:pt x="0" y="24"/>
                    </a:cubicBezTo>
                    <a:cubicBezTo>
                      <a:pt x="4" y="14"/>
                      <a:pt x="8" y="5"/>
                      <a:pt x="16"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5" name="Freeform 695">
                <a:extLst>
                  <a:ext uri="{FF2B5EF4-FFF2-40B4-BE49-F238E27FC236}">
                    <a16:creationId xmlns:a16="http://schemas.microsoft.com/office/drawing/2014/main" id="{4A1025CD-1AEF-46A4-CA5D-3E1E9C5305E4}"/>
                  </a:ext>
                </a:extLst>
              </p:cNvPr>
              <p:cNvSpPr/>
              <p:nvPr/>
            </p:nvSpPr>
            <p:spPr bwMode="auto">
              <a:xfrm>
                <a:off x="4889" y="2086"/>
                <a:ext cx="34" cy="52"/>
              </a:xfrm>
              <a:custGeom>
                <a:avLst/>
                <a:gdLst>
                  <a:gd name="T0" fmla="*/ 20 w 30"/>
                  <a:gd name="T1" fmla="*/ 20 h 46"/>
                  <a:gd name="T2" fmla="*/ 27 w 30"/>
                  <a:gd name="T3" fmla="*/ 37 h 46"/>
                  <a:gd name="T4" fmla="*/ 25 w 30"/>
                  <a:gd name="T5" fmla="*/ 44 h 46"/>
                  <a:gd name="T6" fmla="*/ 19 w 30"/>
                  <a:gd name="T7" fmla="*/ 41 h 46"/>
                  <a:gd name="T8" fmla="*/ 19 w 30"/>
                  <a:gd name="T9" fmla="*/ 40 h 46"/>
                  <a:gd name="T10" fmla="*/ 12 w 30"/>
                  <a:gd name="T11" fmla="*/ 2 h 46"/>
                  <a:gd name="T12" fmla="*/ 20 w 30"/>
                  <a:gd name="T13" fmla="*/ 0 h 46"/>
                  <a:gd name="T14" fmla="*/ 20 w 30"/>
                  <a:gd name="T15" fmla="*/ 10 h 46"/>
                  <a:gd name="T16" fmla="*/ 20 w 30"/>
                  <a:gd name="T17" fmla="*/ 2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46">
                    <a:moveTo>
                      <a:pt x="20" y="20"/>
                    </a:moveTo>
                    <a:cubicBezTo>
                      <a:pt x="20" y="27"/>
                      <a:pt x="26" y="31"/>
                      <a:pt x="27" y="37"/>
                    </a:cubicBezTo>
                    <a:cubicBezTo>
                      <a:pt x="28" y="40"/>
                      <a:pt x="30" y="43"/>
                      <a:pt x="25" y="44"/>
                    </a:cubicBezTo>
                    <a:cubicBezTo>
                      <a:pt x="23" y="44"/>
                      <a:pt x="19" y="46"/>
                      <a:pt x="19" y="41"/>
                    </a:cubicBezTo>
                    <a:cubicBezTo>
                      <a:pt x="19" y="40"/>
                      <a:pt x="19" y="40"/>
                      <a:pt x="19" y="40"/>
                    </a:cubicBezTo>
                    <a:cubicBezTo>
                      <a:pt x="0" y="30"/>
                      <a:pt x="14" y="15"/>
                      <a:pt x="12" y="2"/>
                    </a:cubicBezTo>
                    <a:cubicBezTo>
                      <a:pt x="14" y="0"/>
                      <a:pt x="17" y="1"/>
                      <a:pt x="20" y="0"/>
                    </a:cubicBezTo>
                    <a:cubicBezTo>
                      <a:pt x="20" y="3"/>
                      <a:pt x="20" y="7"/>
                      <a:pt x="20" y="10"/>
                    </a:cubicBezTo>
                    <a:cubicBezTo>
                      <a:pt x="20" y="13"/>
                      <a:pt x="20" y="17"/>
                      <a:pt x="20"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6" name="Freeform 696">
                <a:extLst>
                  <a:ext uri="{FF2B5EF4-FFF2-40B4-BE49-F238E27FC236}">
                    <a16:creationId xmlns:a16="http://schemas.microsoft.com/office/drawing/2014/main" id="{B95CAFE8-7D0D-2373-9668-CAD97C7033F5}"/>
                  </a:ext>
                </a:extLst>
              </p:cNvPr>
              <p:cNvSpPr/>
              <p:nvPr/>
            </p:nvSpPr>
            <p:spPr bwMode="auto">
              <a:xfrm>
                <a:off x="5216" y="1895"/>
                <a:ext cx="58" cy="19"/>
              </a:xfrm>
              <a:custGeom>
                <a:avLst/>
                <a:gdLst>
                  <a:gd name="T0" fmla="*/ 14 w 51"/>
                  <a:gd name="T1" fmla="*/ 17 h 17"/>
                  <a:gd name="T2" fmla="*/ 0 w 51"/>
                  <a:gd name="T3" fmla="*/ 15 h 17"/>
                  <a:gd name="T4" fmla="*/ 12 w 51"/>
                  <a:gd name="T5" fmla="*/ 3 h 17"/>
                  <a:gd name="T6" fmla="*/ 28 w 51"/>
                  <a:gd name="T7" fmla="*/ 6 h 17"/>
                  <a:gd name="T8" fmla="*/ 43 w 51"/>
                  <a:gd name="T9" fmla="*/ 0 h 17"/>
                  <a:gd name="T10" fmla="*/ 44 w 51"/>
                  <a:gd name="T11" fmla="*/ 0 h 17"/>
                  <a:gd name="T12" fmla="*/ 51 w 51"/>
                  <a:gd name="T13" fmla="*/ 7 h 17"/>
                  <a:gd name="T14" fmla="*/ 14 w 51"/>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7">
                    <a:moveTo>
                      <a:pt x="14" y="17"/>
                    </a:moveTo>
                    <a:cubicBezTo>
                      <a:pt x="9" y="17"/>
                      <a:pt x="5" y="17"/>
                      <a:pt x="0" y="15"/>
                    </a:cubicBezTo>
                    <a:cubicBezTo>
                      <a:pt x="3" y="9"/>
                      <a:pt x="8" y="6"/>
                      <a:pt x="12" y="3"/>
                    </a:cubicBezTo>
                    <a:cubicBezTo>
                      <a:pt x="15" y="14"/>
                      <a:pt x="23" y="7"/>
                      <a:pt x="28" y="6"/>
                    </a:cubicBezTo>
                    <a:cubicBezTo>
                      <a:pt x="33" y="4"/>
                      <a:pt x="38" y="1"/>
                      <a:pt x="43" y="0"/>
                    </a:cubicBezTo>
                    <a:cubicBezTo>
                      <a:pt x="44" y="0"/>
                      <a:pt x="44" y="0"/>
                      <a:pt x="44" y="0"/>
                    </a:cubicBezTo>
                    <a:cubicBezTo>
                      <a:pt x="43" y="6"/>
                      <a:pt x="50" y="4"/>
                      <a:pt x="51" y="7"/>
                    </a:cubicBezTo>
                    <a:cubicBezTo>
                      <a:pt x="40" y="15"/>
                      <a:pt x="25" y="9"/>
                      <a:pt x="14"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7" name="Freeform 697">
                <a:extLst>
                  <a:ext uri="{FF2B5EF4-FFF2-40B4-BE49-F238E27FC236}">
                    <a16:creationId xmlns:a16="http://schemas.microsoft.com/office/drawing/2014/main" id="{048D1903-66A5-0B9D-FF4B-832BDFE14246}"/>
                  </a:ext>
                </a:extLst>
              </p:cNvPr>
              <p:cNvSpPr/>
              <p:nvPr/>
            </p:nvSpPr>
            <p:spPr bwMode="auto">
              <a:xfrm>
                <a:off x="5038" y="2094"/>
                <a:ext cx="19" cy="39"/>
              </a:xfrm>
              <a:custGeom>
                <a:avLst/>
                <a:gdLst>
                  <a:gd name="T0" fmla="*/ 17 w 17"/>
                  <a:gd name="T1" fmla="*/ 17 h 34"/>
                  <a:gd name="T2" fmla="*/ 6 w 17"/>
                  <a:gd name="T3" fmla="*/ 34 h 34"/>
                  <a:gd name="T4" fmla="*/ 0 w 17"/>
                  <a:gd name="T5" fmla="*/ 25 h 34"/>
                  <a:gd name="T6" fmla="*/ 3 w 17"/>
                  <a:gd name="T7" fmla="*/ 0 h 34"/>
                  <a:gd name="T8" fmla="*/ 17 w 17"/>
                  <a:gd name="T9" fmla="*/ 17 h 34"/>
                </a:gdLst>
                <a:ahLst/>
                <a:cxnLst>
                  <a:cxn ang="0">
                    <a:pos x="T0" y="T1"/>
                  </a:cxn>
                  <a:cxn ang="0">
                    <a:pos x="T2" y="T3"/>
                  </a:cxn>
                  <a:cxn ang="0">
                    <a:pos x="T4" y="T5"/>
                  </a:cxn>
                  <a:cxn ang="0">
                    <a:pos x="T6" y="T7"/>
                  </a:cxn>
                  <a:cxn ang="0">
                    <a:pos x="T8" y="T9"/>
                  </a:cxn>
                </a:cxnLst>
                <a:rect l="0" t="0" r="r" b="b"/>
                <a:pathLst>
                  <a:path w="17" h="34">
                    <a:moveTo>
                      <a:pt x="17" y="17"/>
                    </a:moveTo>
                    <a:cubicBezTo>
                      <a:pt x="12" y="22"/>
                      <a:pt x="11" y="29"/>
                      <a:pt x="6" y="34"/>
                    </a:cubicBezTo>
                    <a:cubicBezTo>
                      <a:pt x="2" y="32"/>
                      <a:pt x="1" y="28"/>
                      <a:pt x="0" y="25"/>
                    </a:cubicBezTo>
                    <a:cubicBezTo>
                      <a:pt x="1" y="18"/>
                      <a:pt x="2" y="10"/>
                      <a:pt x="3" y="0"/>
                    </a:cubicBezTo>
                    <a:cubicBezTo>
                      <a:pt x="9" y="6"/>
                      <a:pt x="14" y="11"/>
                      <a:pt x="17"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8" name="Freeform 698">
                <a:extLst>
                  <a:ext uri="{FF2B5EF4-FFF2-40B4-BE49-F238E27FC236}">
                    <a16:creationId xmlns:a16="http://schemas.microsoft.com/office/drawing/2014/main" id="{9207E07F-063B-C38D-47FD-9B9CB88AE327}"/>
                  </a:ext>
                </a:extLst>
              </p:cNvPr>
              <p:cNvSpPr/>
              <p:nvPr/>
            </p:nvSpPr>
            <p:spPr bwMode="auto">
              <a:xfrm>
                <a:off x="5130" y="1870"/>
                <a:ext cx="33" cy="25"/>
              </a:xfrm>
              <a:custGeom>
                <a:avLst/>
                <a:gdLst>
                  <a:gd name="T0" fmla="*/ 7 w 29"/>
                  <a:gd name="T1" fmla="*/ 22 h 22"/>
                  <a:gd name="T2" fmla="*/ 0 w 29"/>
                  <a:gd name="T3" fmla="*/ 9 h 22"/>
                  <a:gd name="T4" fmla="*/ 9 w 29"/>
                  <a:gd name="T5" fmla="*/ 5 h 22"/>
                  <a:gd name="T6" fmla="*/ 29 w 29"/>
                  <a:gd name="T7" fmla="*/ 0 h 22"/>
                  <a:gd name="T8" fmla="*/ 7 w 29"/>
                  <a:gd name="T9" fmla="*/ 22 h 22"/>
                </a:gdLst>
                <a:ahLst/>
                <a:cxnLst>
                  <a:cxn ang="0">
                    <a:pos x="T0" y="T1"/>
                  </a:cxn>
                  <a:cxn ang="0">
                    <a:pos x="T2" y="T3"/>
                  </a:cxn>
                  <a:cxn ang="0">
                    <a:pos x="T4" y="T5"/>
                  </a:cxn>
                  <a:cxn ang="0">
                    <a:pos x="T6" y="T7"/>
                  </a:cxn>
                  <a:cxn ang="0">
                    <a:pos x="T8" y="T9"/>
                  </a:cxn>
                </a:cxnLst>
                <a:rect l="0" t="0" r="r" b="b"/>
                <a:pathLst>
                  <a:path w="28" h="22">
                    <a:moveTo>
                      <a:pt x="7" y="22"/>
                    </a:moveTo>
                    <a:cubicBezTo>
                      <a:pt x="5" y="18"/>
                      <a:pt x="0" y="15"/>
                      <a:pt x="0" y="9"/>
                    </a:cubicBezTo>
                    <a:cubicBezTo>
                      <a:pt x="0" y="2"/>
                      <a:pt x="6" y="5"/>
                      <a:pt x="9" y="5"/>
                    </a:cubicBezTo>
                    <a:cubicBezTo>
                      <a:pt x="15" y="3"/>
                      <a:pt x="20" y="2"/>
                      <a:pt x="29" y="0"/>
                    </a:cubicBezTo>
                    <a:cubicBezTo>
                      <a:pt x="21" y="10"/>
                      <a:pt x="16" y="18"/>
                      <a:pt x="7"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9" name="Freeform 699">
                <a:extLst>
                  <a:ext uri="{FF2B5EF4-FFF2-40B4-BE49-F238E27FC236}">
                    <a16:creationId xmlns:a16="http://schemas.microsoft.com/office/drawing/2014/main" id="{FBEDBAF0-0E08-5F32-1777-111CBD993007}"/>
                  </a:ext>
                </a:extLst>
              </p:cNvPr>
              <p:cNvSpPr/>
              <p:nvPr/>
            </p:nvSpPr>
            <p:spPr bwMode="auto">
              <a:xfrm>
                <a:off x="4880" y="2059"/>
                <a:ext cx="32" cy="30"/>
              </a:xfrm>
              <a:custGeom>
                <a:avLst/>
                <a:gdLst>
                  <a:gd name="T0" fmla="*/ 28 w 28"/>
                  <a:gd name="T1" fmla="*/ 24 h 26"/>
                  <a:gd name="T2" fmla="*/ 20 w 28"/>
                  <a:gd name="T3" fmla="*/ 26 h 26"/>
                  <a:gd name="T4" fmla="*/ 10 w 28"/>
                  <a:gd name="T5" fmla="*/ 0 h 26"/>
                  <a:gd name="T6" fmla="*/ 28 w 28"/>
                  <a:gd name="T7" fmla="*/ 24 h 26"/>
                </a:gdLst>
                <a:ahLst/>
                <a:cxnLst>
                  <a:cxn ang="0">
                    <a:pos x="T0" y="T1"/>
                  </a:cxn>
                  <a:cxn ang="0">
                    <a:pos x="T2" y="T3"/>
                  </a:cxn>
                  <a:cxn ang="0">
                    <a:pos x="T4" y="T5"/>
                  </a:cxn>
                  <a:cxn ang="0">
                    <a:pos x="T6" y="T7"/>
                  </a:cxn>
                </a:cxnLst>
                <a:rect l="0" t="0" r="r" b="b"/>
                <a:pathLst>
                  <a:path w="28" h="26">
                    <a:moveTo>
                      <a:pt x="28" y="24"/>
                    </a:moveTo>
                    <a:cubicBezTo>
                      <a:pt x="25" y="25"/>
                      <a:pt x="22" y="24"/>
                      <a:pt x="20" y="26"/>
                    </a:cubicBezTo>
                    <a:cubicBezTo>
                      <a:pt x="2" y="21"/>
                      <a:pt x="0" y="14"/>
                      <a:pt x="10" y="0"/>
                    </a:cubicBezTo>
                    <a:cubicBezTo>
                      <a:pt x="15" y="9"/>
                      <a:pt x="19" y="18"/>
                      <a:pt x="28"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0" name="Freeform 700">
                <a:extLst>
                  <a:ext uri="{FF2B5EF4-FFF2-40B4-BE49-F238E27FC236}">
                    <a16:creationId xmlns:a16="http://schemas.microsoft.com/office/drawing/2014/main" id="{F883555A-6ADC-F9BF-9E94-789686AAD412}"/>
                  </a:ext>
                </a:extLst>
              </p:cNvPr>
              <p:cNvSpPr/>
              <p:nvPr/>
            </p:nvSpPr>
            <p:spPr bwMode="auto">
              <a:xfrm>
                <a:off x="4958" y="2098"/>
                <a:ext cx="26" cy="32"/>
              </a:xfrm>
              <a:custGeom>
                <a:avLst/>
                <a:gdLst>
                  <a:gd name="T0" fmla="*/ 19 w 23"/>
                  <a:gd name="T1" fmla="*/ 14 h 29"/>
                  <a:gd name="T2" fmla="*/ 1 w 23"/>
                  <a:gd name="T3" fmla="*/ 29 h 29"/>
                  <a:gd name="T4" fmla="*/ 0 w 23"/>
                  <a:gd name="T5" fmla="*/ 17 h 29"/>
                  <a:gd name="T6" fmla="*/ 19 w 23"/>
                  <a:gd name="T7" fmla="*/ 0 h 29"/>
                  <a:gd name="T8" fmla="*/ 19 w 23"/>
                  <a:gd name="T9" fmla="*/ 14 h 29"/>
                </a:gdLst>
                <a:ahLst/>
                <a:cxnLst>
                  <a:cxn ang="0">
                    <a:pos x="T0" y="T1"/>
                  </a:cxn>
                  <a:cxn ang="0">
                    <a:pos x="T2" y="T3"/>
                  </a:cxn>
                  <a:cxn ang="0">
                    <a:pos x="T4" y="T5"/>
                  </a:cxn>
                  <a:cxn ang="0">
                    <a:pos x="T6" y="T7"/>
                  </a:cxn>
                  <a:cxn ang="0">
                    <a:pos x="T8" y="T9"/>
                  </a:cxn>
                </a:cxnLst>
                <a:rect l="0" t="0" r="r" b="b"/>
                <a:pathLst>
                  <a:path w="23" h="28">
                    <a:moveTo>
                      <a:pt x="19" y="14"/>
                    </a:moveTo>
                    <a:cubicBezTo>
                      <a:pt x="14" y="19"/>
                      <a:pt x="8" y="24"/>
                      <a:pt x="1" y="29"/>
                    </a:cubicBezTo>
                    <a:cubicBezTo>
                      <a:pt x="0" y="24"/>
                      <a:pt x="0" y="20"/>
                      <a:pt x="0" y="17"/>
                    </a:cubicBezTo>
                    <a:cubicBezTo>
                      <a:pt x="6" y="12"/>
                      <a:pt x="11" y="7"/>
                      <a:pt x="19" y="0"/>
                    </a:cubicBezTo>
                    <a:cubicBezTo>
                      <a:pt x="18" y="6"/>
                      <a:pt x="23" y="10"/>
                      <a:pt x="19"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1" name="Freeform 701">
                <a:extLst>
                  <a:ext uri="{FF2B5EF4-FFF2-40B4-BE49-F238E27FC236}">
                    <a16:creationId xmlns:a16="http://schemas.microsoft.com/office/drawing/2014/main" id="{D20635D0-D502-58F9-5101-468AC2E4F673}"/>
                  </a:ext>
                </a:extLst>
              </p:cNvPr>
              <p:cNvSpPr/>
              <p:nvPr/>
            </p:nvSpPr>
            <p:spPr bwMode="auto">
              <a:xfrm>
                <a:off x="5214" y="1855"/>
                <a:ext cx="63" cy="12"/>
              </a:xfrm>
              <a:custGeom>
                <a:avLst/>
                <a:gdLst>
                  <a:gd name="T0" fmla="*/ 0 w 56"/>
                  <a:gd name="T1" fmla="*/ 11 h 11"/>
                  <a:gd name="T2" fmla="*/ 56 w 56"/>
                  <a:gd name="T3" fmla="*/ 11 h 11"/>
                  <a:gd name="T4" fmla="*/ 6 w 56"/>
                  <a:gd name="T5" fmla="*/ 11 h 11"/>
                  <a:gd name="T6" fmla="*/ 0 w 56"/>
                  <a:gd name="T7" fmla="*/ 11 h 11"/>
                </a:gdLst>
                <a:ahLst/>
                <a:cxnLst>
                  <a:cxn ang="0">
                    <a:pos x="T0" y="T1"/>
                  </a:cxn>
                  <a:cxn ang="0">
                    <a:pos x="T2" y="T3"/>
                  </a:cxn>
                  <a:cxn ang="0">
                    <a:pos x="T4" y="T5"/>
                  </a:cxn>
                  <a:cxn ang="0">
                    <a:pos x="T6" y="T7"/>
                  </a:cxn>
                </a:cxnLst>
                <a:rect l="0" t="0" r="r" b="b"/>
                <a:pathLst>
                  <a:path w="56" h="11">
                    <a:moveTo>
                      <a:pt x="0" y="11"/>
                    </a:moveTo>
                    <a:cubicBezTo>
                      <a:pt x="18" y="6"/>
                      <a:pt x="35" y="0"/>
                      <a:pt x="56" y="11"/>
                    </a:cubicBezTo>
                    <a:cubicBezTo>
                      <a:pt x="38" y="11"/>
                      <a:pt x="22" y="11"/>
                      <a:pt x="6" y="11"/>
                    </a:cubicBezTo>
                    <a:cubicBezTo>
                      <a:pt x="4" y="11"/>
                      <a:pt x="2" y="11"/>
                      <a:pt x="0"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2" name="Freeform 702">
                <a:extLst>
                  <a:ext uri="{FF2B5EF4-FFF2-40B4-BE49-F238E27FC236}">
                    <a16:creationId xmlns:a16="http://schemas.microsoft.com/office/drawing/2014/main" id="{0C559BBB-0B9A-52E3-0A48-B4C46E56895D}"/>
                  </a:ext>
                </a:extLst>
              </p:cNvPr>
              <p:cNvSpPr/>
              <p:nvPr/>
            </p:nvSpPr>
            <p:spPr bwMode="auto">
              <a:xfrm>
                <a:off x="5143" y="1920"/>
                <a:ext cx="25" cy="19"/>
              </a:xfrm>
              <a:custGeom>
                <a:avLst/>
                <a:gdLst>
                  <a:gd name="T0" fmla="*/ 6 w 22"/>
                  <a:gd name="T1" fmla="*/ 17 h 17"/>
                  <a:gd name="T2" fmla="*/ 0 w 22"/>
                  <a:gd name="T3" fmla="*/ 0 h 17"/>
                  <a:gd name="T4" fmla="*/ 22 w 22"/>
                  <a:gd name="T5" fmla="*/ 6 h 17"/>
                  <a:gd name="T6" fmla="*/ 6 w 22"/>
                  <a:gd name="T7" fmla="*/ 17 h 17"/>
                </a:gdLst>
                <a:ahLst/>
                <a:cxnLst>
                  <a:cxn ang="0">
                    <a:pos x="T0" y="T1"/>
                  </a:cxn>
                  <a:cxn ang="0">
                    <a:pos x="T2" y="T3"/>
                  </a:cxn>
                  <a:cxn ang="0">
                    <a:pos x="T4" y="T5"/>
                  </a:cxn>
                  <a:cxn ang="0">
                    <a:pos x="T6" y="T7"/>
                  </a:cxn>
                </a:cxnLst>
                <a:rect l="0" t="0" r="r" b="b"/>
                <a:pathLst>
                  <a:path w="22" h="17">
                    <a:moveTo>
                      <a:pt x="6" y="17"/>
                    </a:moveTo>
                    <a:cubicBezTo>
                      <a:pt x="4" y="11"/>
                      <a:pt x="2" y="5"/>
                      <a:pt x="0" y="0"/>
                    </a:cubicBezTo>
                    <a:cubicBezTo>
                      <a:pt x="8" y="0"/>
                      <a:pt x="14" y="3"/>
                      <a:pt x="22" y="6"/>
                    </a:cubicBezTo>
                    <a:cubicBezTo>
                      <a:pt x="18" y="13"/>
                      <a:pt x="11" y="14"/>
                      <a:pt x="6"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3" name="Freeform 703">
                <a:extLst>
                  <a:ext uri="{FF2B5EF4-FFF2-40B4-BE49-F238E27FC236}">
                    <a16:creationId xmlns:a16="http://schemas.microsoft.com/office/drawing/2014/main" id="{5DF2315A-8E74-29C5-E4CF-71CB61FE1287}"/>
                  </a:ext>
                </a:extLst>
              </p:cNvPr>
              <p:cNvSpPr/>
              <p:nvPr/>
            </p:nvSpPr>
            <p:spPr bwMode="auto">
              <a:xfrm>
                <a:off x="4912" y="2098"/>
                <a:ext cx="5" cy="11"/>
              </a:xfrm>
              <a:custGeom>
                <a:avLst/>
                <a:gdLst>
                  <a:gd name="T0" fmla="*/ 0 w 5"/>
                  <a:gd name="T1" fmla="*/ 10 h 10"/>
                  <a:gd name="T2" fmla="*/ 0 w 5"/>
                  <a:gd name="T3" fmla="*/ 0 h 10"/>
                  <a:gd name="T4" fmla="*/ 4 w 5"/>
                  <a:gd name="T5" fmla="*/ 8 h 10"/>
                  <a:gd name="T6" fmla="*/ 0 w 5"/>
                  <a:gd name="T7" fmla="*/ 10 h 10"/>
                </a:gdLst>
                <a:ahLst/>
                <a:cxnLst>
                  <a:cxn ang="0">
                    <a:pos x="T0" y="T1"/>
                  </a:cxn>
                  <a:cxn ang="0">
                    <a:pos x="T2" y="T3"/>
                  </a:cxn>
                  <a:cxn ang="0">
                    <a:pos x="T4" y="T5"/>
                  </a:cxn>
                  <a:cxn ang="0">
                    <a:pos x="T6" y="T7"/>
                  </a:cxn>
                </a:cxnLst>
                <a:rect l="0" t="0" r="r" b="b"/>
                <a:pathLst>
                  <a:path w="5" h="10">
                    <a:moveTo>
                      <a:pt x="0" y="10"/>
                    </a:moveTo>
                    <a:cubicBezTo>
                      <a:pt x="0" y="7"/>
                      <a:pt x="0" y="3"/>
                      <a:pt x="0" y="0"/>
                    </a:cubicBezTo>
                    <a:cubicBezTo>
                      <a:pt x="5" y="0"/>
                      <a:pt x="5" y="4"/>
                      <a:pt x="4" y="8"/>
                    </a:cubicBezTo>
                    <a:cubicBezTo>
                      <a:pt x="3" y="9"/>
                      <a:pt x="1" y="10"/>
                      <a:pt x="0"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4" name="Freeform 704">
                <a:extLst>
                  <a:ext uri="{FF2B5EF4-FFF2-40B4-BE49-F238E27FC236}">
                    <a16:creationId xmlns:a16="http://schemas.microsoft.com/office/drawing/2014/main" id="{CEAAEAA1-B693-FB65-82FE-EE40FE9B2B6E}"/>
                  </a:ext>
                </a:extLst>
              </p:cNvPr>
              <p:cNvSpPr/>
              <p:nvPr/>
            </p:nvSpPr>
            <p:spPr bwMode="auto">
              <a:xfrm>
                <a:off x="4980" y="2125"/>
                <a:ext cx="5" cy="4"/>
              </a:xfrm>
              <a:custGeom>
                <a:avLst/>
                <a:gdLst>
                  <a:gd name="T0" fmla="*/ 5 w 5"/>
                  <a:gd name="T1" fmla="*/ 0 h 4"/>
                  <a:gd name="T2" fmla="*/ 2 w 5"/>
                  <a:gd name="T3" fmla="*/ 4 h 4"/>
                  <a:gd name="T4" fmla="*/ 2 w 5"/>
                  <a:gd name="T5" fmla="*/ 0 h 4"/>
                  <a:gd name="T6" fmla="*/ 5 w 5"/>
                  <a:gd name="T7" fmla="*/ 0 h 4"/>
                </a:gdLst>
                <a:ahLst/>
                <a:cxnLst>
                  <a:cxn ang="0">
                    <a:pos x="T0" y="T1"/>
                  </a:cxn>
                  <a:cxn ang="0">
                    <a:pos x="T2" y="T3"/>
                  </a:cxn>
                  <a:cxn ang="0">
                    <a:pos x="T4" y="T5"/>
                  </a:cxn>
                  <a:cxn ang="0">
                    <a:pos x="T6" y="T7"/>
                  </a:cxn>
                </a:cxnLst>
                <a:rect l="0" t="0" r="r" b="b"/>
                <a:pathLst>
                  <a:path w="5" h="4">
                    <a:moveTo>
                      <a:pt x="5" y="0"/>
                    </a:moveTo>
                    <a:cubicBezTo>
                      <a:pt x="5" y="2"/>
                      <a:pt x="4" y="4"/>
                      <a:pt x="2" y="4"/>
                    </a:cubicBezTo>
                    <a:cubicBezTo>
                      <a:pt x="0" y="3"/>
                      <a:pt x="1" y="1"/>
                      <a:pt x="2" y="0"/>
                    </a:cubicBezTo>
                    <a:cubicBezTo>
                      <a:pt x="3" y="0"/>
                      <a:pt x="4" y="0"/>
                      <a:pt x="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5" name="Freeform 705">
                <a:extLst>
                  <a:ext uri="{FF2B5EF4-FFF2-40B4-BE49-F238E27FC236}">
                    <a16:creationId xmlns:a16="http://schemas.microsoft.com/office/drawing/2014/main" id="{684331E3-C4A4-1014-E92B-48F17AD43408}"/>
                  </a:ext>
                </a:extLst>
              </p:cNvPr>
              <p:cNvSpPr/>
              <p:nvPr/>
            </p:nvSpPr>
            <p:spPr bwMode="auto">
              <a:xfrm>
                <a:off x="5189" y="1830"/>
                <a:ext cx="2" cy="5"/>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2" y="0"/>
                      <a:pt x="2" y="2"/>
                      <a:pt x="2" y="4"/>
                    </a:cubicBezTo>
                    <a:cubicBezTo>
                      <a:pt x="1" y="2"/>
                      <a:pt x="0" y="1"/>
                      <a:pt x="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6" name="Freeform 706">
                <a:extLst>
                  <a:ext uri="{FF2B5EF4-FFF2-40B4-BE49-F238E27FC236}">
                    <a16:creationId xmlns:a16="http://schemas.microsoft.com/office/drawing/2014/main" id="{57C17037-8AAB-E80E-D5C6-0F01D3EDF3B0}"/>
                  </a:ext>
                </a:extLst>
              </p:cNvPr>
              <p:cNvSpPr/>
              <p:nvPr/>
            </p:nvSpPr>
            <p:spPr bwMode="auto">
              <a:xfrm>
                <a:off x="5171" y="2459"/>
                <a:ext cx="60" cy="50"/>
              </a:xfrm>
              <a:custGeom>
                <a:avLst/>
                <a:gdLst>
                  <a:gd name="T0" fmla="*/ 40 w 53"/>
                  <a:gd name="T1" fmla="*/ 44 h 44"/>
                  <a:gd name="T2" fmla="*/ 33 w 53"/>
                  <a:gd name="T3" fmla="*/ 41 h 44"/>
                  <a:gd name="T4" fmla="*/ 28 w 53"/>
                  <a:gd name="T5" fmla="*/ 33 h 44"/>
                  <a:gd name="T6" fmla="*/ 21 w 53"/>
                  <a:gd name="T7" fmla="*/ 24 h 44"/>
                  <a:gd name="T8" fmla="*/ 6 w 53"/>
                  <a:gd name="T9" fmla="*/ 5 h 44"/>
                  <a:gd name="T10" fmla="*/ 8 w 53"/>
                  <a:gd name="T11" fmla="*/ 0 h 44"/>
                  <a:gd name="T12" fmla="*/ 26 w 53"/>
                  <a:gd name="T13" fmla="*/ 0 h 44"/>
                  <a:gd name="T14" fmla="*/ 27 w 53"/>
                  <a:gd name="T15" fmla="*/ 3 h 44"/>
                  <a:gd name="T16" fmla="*/ 22 w 53"/>
                  <a:gd name="T17" fmla="*/ 16 h 44"/>
                  <a:gd name="T18" fmla="*/ 36 w 53"/>
                  <a:gd name="T19" fmla="*/ 17 h 44"/>
                  <a:gd name="T20" fmla="*/ 50 w 53"/>
                  <a:gd name="T21" fmla="*/ 13 h 44"/>
                  <a:gd name="T22" fmla="*/ 40 w 53"/>
                  <a:gd name="T23"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44">
                    <a:moveTo>
                      <a:pt x="40" y="44"/>
                    </a:moveTo>
                    <a:cubicBezTo>
                      <a:pt x="38" y="43"/>
                      <a:pt x="36" y="41"/>
                      <a:pt x="33" y="41"/>
                    </a:cubicBezTo>
                    <a:cubicBezTo>
                      <a:pt x="26" y="42"/>
                      <a:pt x="25" y="39"/>
                      <a:pt x="28" y="33"/>
                    </a:cubicBezTo>
                    <a:cubicBezTo>
                      <a:pt x="32" y="25"/>
                      <a:pt x="31" y="22"/>
                      <a:pt x="21" y="24"/>
                    </a:cubicBezTo>
                    <a:cubicBezTo>
                      <a:pt x="3" y="27"/>
                      <a:pt x="0" y="23"/>
                      <a:pt x="6" y="5"/>
                    </a:cubicBezTo>
                    <a:cubicBezTo>
                      <a:pt x="6" y="3"/>
                      <a:pt x="7" y="2"/>
                      <a:pt x="8" y="0"/>
                    </a:cubicBezTo>
                    <a:cubicBezTo>
                      <a:pt x="14" y="0"/>
                      <a:pt x="20" y="0"/>
                      <a:pt x="26" y="0"/>
                    </a:cubicBezTo>
                    <a:cubicBezTo>
                      <a:pt x="26" y="2"/>
                      <a:pt x="27" y="3"/>
                      <a:pt x="27" y="3"/>
                    </a:cubicBezTo>
                    <a:cubicBezTo>
                      <a:pt x="25" y="7"/>
                      <a:pt x="19" y="11"/>
                      <a:pt x="22" y="16"/>
                    </a:cubicBezTo>
                    <a:cubicBezTo>
                      <a:pt x="25" y="19"/>
                      <a:pt x="31" y="17"/>
                      <a:pt x="36" y="17"/>
                    </a:cubicBezTo>
                    <a:cubicBezTo>
                      <a:pt x="41" y="16"/>
                      <a:pt x="45" y="14"/>
                      <a:pt x="50" y="13"/>
                    </a:cubicBezTo>
                    <a:cubicBezTo>
                      <a:pt x="53" y="25"/>
                      <a:pt x="40" y="32"/>
                      <a:pt x="40" y="4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7" name="Freeform 707">
                <a:extLst>
                  <a:ext uri="{FF2B5EF4-FFF2-40B4-BE49-F238E27FC236}">
                    <a16:creationId xmlns:a16="http://schemas.microsoft.com/office/drawing/2014/main" id="{A052B6FF-B28F-9423-5E9D-F0672B23E67B}"/>
                  </a:ext>
                </a:extLst>
              </p:cNvPr>
              <p:cNvSpPr/>
              <p:nvPr/>
            </p:nvSpPr>
            <p:spPr bwMode="auto">
              <a:xfrm>
                <a:off x="4900" y="2244"/>
                <a:ext cx="84" cy="19"/>
              </a:xfrm>
              <a:custGeom>
                <a:avLst/>
                <a:gdLst>
                  <a:gd name="T0" fmla="*/ 21 w 74"/>
                  <a:gd name="T1" fmla="*/ 8 h 17"/>
                  <a:gd name="T2" fmla="*/ 0 w 74"/>
                  <a:gd name="T3" fmla="*/ 0 h 17"/>
                  <a:gd name="T4" fmla="*/ 74 w 74"/>
                  <a:gd name="T5" fmla="*/ 3 h 17"/>
                  <a:gd name="T6" fmla="*/ 7 w 74"/>
                  <a:gd name="T7" fmla="*/ 16 h 17"/>
                  <a:gd name="T8" fmla="*/ 21 w 74"/>
                  <a:gd name="T9" fmla="*/ 8 h 17"/>
                </a:gdLst>
                <a:ahLst/>
                <a:cxnLst>
                  <a:cxn ang="0">
                    <a:pos x="T0" y="T1"/>
                  </a:cxn>
                  <a:cxn ang="0">
                    <a:pos x="T2" y="T3"/>
                  </a:cxn>
                  <a:cxn ang="0">
                    <a:pos x="T4" y="T5"/>
                  </a:cxn>
                  <a:cxn ang="0">
                    <a:pos x="T6" y="T7"/>
                  </a:cxn>
                  <a:cxn ang="0">
                    <a:pos x="T8" y="T9"/>
                  </a:cxn>
                </a:cxnLst>
                <a:rect l="0" t="0" r="r" b="b"/>
                <a:pathLst>
                  <a:path w="74" h="17">
                    <a:moveTo>
                      <a:pt x="21" y="8"/>
                    </a:moveTo>
                    <a:cubicBezTo>
                      <a:pt x="14" y="5"/>
                      <a:pt x="5" y="7"/>
                      <a:pt x="0" y="0"/>
                    </a:cubicBezTo>
                    <a:cubicBezTo>
                      <a:pt x="24" y="4"/>
                      <a:pt x="49" y="12"/>
                      <a:pt x="74" y="3"/>
                    </a:cubicBezTo>
                    <a:cubicBezTo>
                      <a:pt x="53" y="11"/>
                      <a:pt x="31" y="17"/>
                      <a:pt x="7" y="16"/>
                    </a:cubicBezTo>
                    <a:cubicBezTo>
                      <a:pt x="11" y="9"/>
                      <a:pt x="17" y="13"/>
                      <a:pt x="21"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8" name="Freeform 708">
                <a:extLst>
                  <a:ext uri="{FF2B5EF4-FFF2-40B4-BE49-F238E27FC236}">
                    <a16:creationId xmlns:a16="http://schemas.microsoft.com/office/drawing/2014/main" id="{5549D6C4-E830-3025-5BC9-2DDAC6BD0CFA}"/>
                  </a:ext>
                </a:extLst>
              </p:cNvPr>
              <p:cNvSpPr/>
              <p:nvPr/>
            </p:nvSpPr>
            <p:spPr bwMode="auto">
              <a:xfrm>
                <a:off x="5211" y="2361"/>
                <a:ext cx="49" cy="39"/>
              </a:xfrm>
              <a:custGeom>
                <a:avLst/>
                <a:gdLst>
                  <a:gd name="T0" fmla="*/ 42 w 43"/>
                  <a:gd name="T1" fmla="*/ 32 h 35"/>
                  <a:gd name="T2" fmla="*/ 28 w 43"/>
                  <a:gd name="T3" fmla="*/ 34 h 35"/>
                  <a:gd name="T4" fmla="*/ 18 w 43"/>
                  <a:gd name="T5" fmla="*/ 23 h 35"/>
                  <a:gd name="T6" fmla="*/ 18 w 43"/>
                  <a:gd name="T7" fmla="*/ 19 h 35"/>
                  <a:gd name="T8" fmla="*/ 2 w 43"/>
                  <a:gd name="T9" fmla="*/ 5 h 35"/>
                  <a:gd name="T10" fmla="*/ 0 w 43"/>
                  <a:gd name="T11" fmla="*/ 3 h 35"/>
                  <a:gd name="T12" fmla="*/ 9 w 43"/>
                  <a:gd name="T13" fmla="*/ 0 h 35"/>
                  <a:gd name="T14" fmla="*/ 20 w 43"/>
                  <a:gd name="T15" fmla="*/ 7 h 35"/>
                  <a:gd name="T16" fmla="*/ 26 w 43"/>
                  <a:gd name="T17" fmla="*/ 16 h 35"/>
                  <a:gd name="T18" fmla="*/ 34 w 43"/>
                  <a:gd name="T19" fmla="*/ 25 h 35"/>
                  <a:gd name="T20" fmla="*/ 42 w 43"/>
                  <a:gd name="T21" fmla="*/ 3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35">
                    <a:moveTo>
                      <a:pt x="42" y="32"/>
                    </a:moveTo>
                    <a:cubicBezTo>
                      <a:pt x="37" y="33"/>
                      <a:pt x="33" y="33"/>
                      <a:pt x="28" y="34"/>
                    </a:cubicBezTo>
                    <a:cubicBezTo>
                      <a:pt x="20" y="35"/>
                      <a:pt x="13" y="35"/>
                      <a:pt x="18" y="23"/>
                    </a:cubicBezTo>
                    <a:cubicBezTo>
                      <a:pt x="18" y="22"/>
                      <a:pt x="18" y="20"/>
                      <a:pt x="18" y="19"/>
                    </a:cubicBezTo>
                    <a:cubicBezTo>
                      <a:pt x="9" y="19"/>
                      <a:pt x="11" y="5"/>
                      <a:pt x="2" y="5"/>
                    </a:cubicBezTo>
                    <a:cubicBezTo>
                      <a:pt x="1" y="4"/>
                      <a:pt x="0" y="4"/>
                      <a:pt x="0" y="3"/>
                    </a:cubicBezTo>
                    <a:cubicBezTo>
                      <a:pt x="3" y="2"/>
                      <a:pt x="6" y="1"/>
                      <a:pt x="9" y="0"/>
                    </a:cubicBezTo>
                    <a:cubicBezTo>
                      <a:pt x="10" y="6"/>
                      <a:pt x="15" y="7"/>
                      <a:pt x="20" y="7"/>
                    </a:cubicBezTo>
                    <a:cubicBezTo>
                      <a:pt x="26" y="7"/>
                      <a:pt x="30" y="9"/>
                      <a:pt x="26" y="16"/>
                    </a:cubicBezTo>
                    <a:cubicBezTo>
                      <a:pt x="23" y="24"/>
                      <a:pt x="23" y="29"/>
                      <a:pt x="34" y="25"/>
                    </a:cubicBezTo>
                    <a:cubicBezTo>
                      <a:pt x="40" y="23"/>
                      <a:pt x="43" y="25"/>
                      <a:pt x="42" y="3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9" name="Freeform 709">
                <a:extLst>
                  <a:ext uri="{FF2B5EF4-FFF2-40B4-BE49-F238E27FC236}">
                    <a16:creationId xmlns:a16="http://schemas.microsoft.com/office/drawing/2014/main" id="{0B97E90C-F83D-E361-934C-00D607F15BC1}"/>
                  </a:ext>
                </a:extLst>
              </p:cNvPr>
              <p:cNvSpPr/>
              <p:nvPr/>
            </p:nvSpPr>
            <p:spPr bwMode="auto">
              <a:xfrm>
                <a:off x="4796" y="2120"/>
                <a:ext cx="78" cy="14"/>
              </a:xfrm>
              <a:custGeom>
                <a:avLst/>
                <a:gdLst>
                  <a:gd name="T0" fmla="*/ 27 w 69"/>
                  <a:gd name="T1" fmla="*/ 11 h 12"/>
                  <a:gd name="T2" fmla="*/ 32 w 69"/>
                  <a:gd name="T3" fmla="*/ 8 h 12"/>
                  <a:gd name="T4" fmla="*/ 6 w 69"/>
                  <a:gd name="T5" fmla="*/ 9 h 12"/>
                  <a:gd name="T6" fmla="*/ 0 w 69"/>
                  <a:gd name="T7" fmla="*/ 5 h 12"/>
                  <a:gd name="T8" fmla="*/ 6 w 69"/>
                  <a:gd name="T9" fmla="*/ 0 h 12"/>
                  <a:gd name="T10" fmla="*/ 62 w 69"/>
                  <a:gd name="T11" fmla="*/ 4 h 12"/>
                  <a:gd name="T12" fmla="*/ 69 w 69"/>
                  <a:gd name="T13" fmla="*/ 9 h 12"/>
                  <a:gd name="T14" fmla="*/ 27 w 69"/>
                  <a:gd name="T15" fmla="*/ 12 h 12"/>
                  <a:gd name="T16" fmla="*/ 27 w 69"/>
                  <a:gd name="T1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12">
                    <a:moveTo>
                      <a:pt x="27" y="11"/>
                    </a:moveTo>
                    <a:cubicBezTo>
                      <a:pt x="28" y="10"/>
                      <a:pt x="30" y="9"/>
                      <a:pt x="32" y="8"/>
                    </a:cubicBezTo>
                    <a:cubicBezTo>
                      <a:pt x="23" y="4"/>
                      <a:pt x="15" y="9"/>
                      <a:pt x="6" y="9"/>
                    </a:cubicBezTo>
                    <a:cubicBezTo>
                      <a:pt x="3" y="9"/>
                      <a:pt x="0" y="11"/>
                      <a:pt x="0" y="5"/>
                    </a:cubicBezTo>
                    <a:cubicBezTo>
                      <a:pt x="0" y="2"/>
                      <a:pt x="1" y="0"/>
                      <a:pt x="6" y="0"/>
                    </a:cubicBezTo>
                    <a:cubicBezTo>
                      <a:pt x="25" y="2"/>
                      <a:pt x="44" y="3"/>
                      <a:pt x="62" y="4"/>
                    </a:cubicBezTo>
                    <a:cubicBezTo>
                      <a:pt x="65" y="4"/>
                      <a:pt x="67" y="4"/>
                      <a:pt x="69" y="9"/>
                    </a:cubicBezTo>
                    <a:cubicBezTo>
                      <a:pt x="54" y="4"/>
                      <a:pt x="41" y="11"/>
                      <a:pt x="27" y="12"/>
                    </a:cubicBezTo>
                    <a:lnTo>
                      <a:pt x="27" y="1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0" name="Freeform 710">
                <a:extLst>
                  <a:ext uri="{FF2B5EF4-FFF2-40B4-BE49-F238E27FC236}">
                    <a16:creationId xmlns:a16="http://schemas.microsoft.com/office/drawing/2014/main" id="{8DF48B97-83A9-AA83-142D-D667A3540F76}"/>
                  </a:ext>
                </a:extLst>
              </p:cNvPr>
              <p:cNvSpPr/>
              <p:nvPr/>
            </p:nvSpPr>
            <p:spPr bwMode="auto">
              <a:xfrm>
                <a:off x="5262" y="2415"/>
                <a:ext cx="52" cy="29"/>
              </a:xfrm>
              <a:custGeom>
                <a:avLst/>
                <a:gdLst>
                  <a:gd name="T0" fmla="*/ 0 w 45"/>
                  <a:gd name="T1" fmla="*/ 12 h 26"/>
                  <a:gd name="T2" fmla="*/ 2 w 45"/>
                  <a:gd name="T3" fmla="*/ 3 h 26"/>
                  <a:gd name="T4" fmla="*/ 24 w 45"/>
                  <a:gd name="T5" fmla="*/ 10 h 26"/>
                  <a:gd name="T6" fmla="*/ 34 w 45"/>
                  <a:gd name="T7" fmla="*/ 7 h 26"/>
                  <a:gd name="T8" fmla="*/ 43 w 45"/>
                  <a:gd name="T9" fmla="*/ 3 h 26"/>
                  <a:gd name="T10" fmla="*/ 43 w 45"/>
                  <a:gd name="T11" fmla="*/ 13 h 26"/>
                  <a:gd name="T12" fmla="*/ 41 w 45"/>
                  <a:gd name="T13" fmla="*/ 20 h 26"/>
                  <a:gd name="T14" fmla="*/ 30 w 45"/>
                  <a:gd name="T15" fmla="*/ 23 h 26"/>
                  <a:gd name="T16" fmla="*/ 24 w 45"/>
                  <a:gd name="T17" fmla="*/ 20 h 26"/>
                  <a:gd name="T18" fmla="*/ 14 w 45"/>
                  <a:gd name="T19" fmla="*/ 8 h 26"/>
                  <a:gd name="T20" fmla="*/ 2 w 45"/>
                  <a:gd name="T21" fmla="*/ 14 h 26"/>
                  <a:gd name="T22" fmla="*/ 0 w 45"/>
                  <a:gd name="T23"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5" h="26">
                    <a:moveTo>
                      <a:pt x="0" y="12"/>
                    </a:moveTo>
                    <a:cubicBezTo>
                      <a:pt x="1" y="9"/>
                      <a:pt x="1" y="6"/>
                      <a:pt x="2" y="3"/>
                    </a:cubicBezTo>
                    <a:cubicBezTo>
                      <a:pt x="9" y="7"/>
                      <a:pt x="18" y="1"/>
                      <a:pt x="24" y="10"/>
                    </a:cubicBezTo>
                    <a:cubicBezTo>
                      <a:pt x="26" y="12"/>
                      <a:pt x="31" y="9"/>
                      <a:pt x="34" y="7"/>
                    </a:cubicBezTo>
                    <a:cubicBezTo>
                      <a:pt x="36" y="4"/>
                      <a:pt x="39" y="0"/>
                      <a:pt x="43" y="3"/>
                    </a:cubicBezTo>
                    <a:cubicBezTo>
                      <a:pt x="45" y="5"/>
                      <a:pt x="44" y="10"/>
                      <a:pt x="43" y="13"/>
                    </a:cubicBezTo>
                    <a:cubicBezTo>
                      <a:pt x="42" y="16"/>
                      <a:pt x="42" y="18"/>
                      <a:pt x="41" y="20"/>
                    </a:cubicBezTo>
                    <a:cubicBezTo>
                      <a:pt x="37" y="20"/>
                      <a:pt x="33" y="21"/>
                      <a:pt x="30" y="23"/>
                    </a:cubicBezTo>
                    <a:cubicBezTo>
                      <a:pt x="25" y="26"/>
                      <a:pt x="23" y="24"/>
                      <a:pt x="24" y="20"/>
                    </a:cubicBezTo>
                    <a:cubicBezTo>
                      <a:pt x="25" y="12"/>
                      <a:pt x="14" y="15"/>
                      <a:pt x="14" y="8"/>
                    </a:cubicBezTo>
                    <a:cubicBezTo>
                      <a:pt x="10" y="9"/>
                      <a:pt x="4" y="9"/>
                      <a:pt x="2" y="14"/>
                    </a:cubicBezTo>
                    <a:cubicBezTo>
                      <a:pt x="2" y="14"/>
                      <a:pt x="1" y="13"/>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1" name="Freeform 711">
                <a:extLst>
                  <a:ext uri="{FF2B5EF4-FFF2-40B4-BE49-F238E27FC236}">
                    <a16:creationId xmlns:a16="http://schemas.microsoft.com/office/drawing/2014/main" id="{FB157920-BF8B-1FD1-6692-0557F7EA33EB}"/>
                  </a:ext>
                </a:extLst>
              </p:cNvPr>
              <p:cNvSpPr/>
              <p:nvPr/>
            </p:nvSpPr>
            <p:spPr bwMode="auto">
              <a:xfrm>
                <a:off x="5194" y="2324"/>
                <a:ext cx="46" cy="23"/>
              </a:xfrm>
              <a:custGeom>
                <a:avLst/>
                <a:gdLst>
                  <a:gd name="T0" fmla="*/ 6 w 40"/>
                  <a:gd name="T1" fmla="*/ 1 h 20"/>
                  <a:gd name="T2" fmla="*/ 13 w 40"/>
                  <a:gd name="T3" fmla="*/ 0 h 20"/>
                  <a:gd name="T4" fmla="*/ 39 w 40"/>
                  <a:gd name="T5" fmla="*/ 15 h 20"/>
                  <a:gd name="T6" fmla="*/ 33 w 40"/>
                  <a:gd name="T7" fmla="*/ 20 h 20"/>
                  <a:gd name="T8" fmla="*/ 7 w 40"/>
                  <a:gd name="T9" fmla="*/ 18 h 20"/>
                  <a:gd name="T10" fmla="*/ 6 w 40"/>
                  <a:gd name="T11" fmla="*/ 1 h 20"/>
                </a:gdLst>
                <a:ahLst/>
                <a:cxnLst>
                  <a:cxn ang="0">
                    <a:pos x="T0" y="T1"/>
                  </a:cxn>
                  <a:cxn ang="0">
                    <a:pos x="T2" y="T3"/>
                  </a:cxn>
                  <a:cxn ang="0">
                    <a:pos x="T4" y="T5"/>
                  </a:cxn>
                  <a:cxn ang="0">
                    <a:pos x="T6" y="T7"/>
                  </a:cxn>
                  <a:cxn ang="0">
                    <a:pos x="T8" y="T9"/>
                  </a:cxn>
                  <a:cxn ang="0">
                    <a:pos x="T10" y="T11"/>
                  </a:cxn>
                </a:cxnLst>
                <a:rect l="0" t="0" r="r" b="b"/>
                <a:pathLst>
                  <a:path w="40" h="20">
                    <a:moveTo>
                      <a:pt x="6" y="1"/>
                    </a:moveTo>
                    <a:cubicBezTo>
                      <a:pt x="8" y="1"/>
                      <a:pt x="11" y="0"/>
                      <a:pt x="13" y="0"/>
                    </a:cubicBezTo>
                    <a:cubicBezTo>
                      <a:pt x="19" y="9"/>
                      <a:pt x="31" y="8"/>
                      <a:pt x="39" y="15"/>
                    </a:cubicBezTo>
                    <a:cubicBezTo>
                      <a:pt x="40" y="19"/>
                      <a:pt x="34" y="17"/>
                      <a:pt x="33" y="20"/>
                    </a:cubicBezTo>
                    <a:cubicBezTo>
                      <a:pt x="25" y="20"/>
                      <a:pt x="16" y="14"/>
                      <a:pt x="7" y="18"/>
                    </a:cubicBezTo>
                    <a:cubicBezTo>
                      <a:pt x="0" y="13"/>
                      <a:pt x="5" y="7"/>
                      <a:pt x="6"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2" name="Freeform 712">
                <a:extLst>
                  <a:ext uri="{FF2B5EF4-FFF2-40B4-BE49-F238E27FC236}">
                    <a16:creationId xmlns:a16="http://schemas.microsoft.com/office/drawing/2014/main" id="{70ED18A7-50BE-7F92-4D91-281E726B7805}"/>
                  </a:ext>
                </a:extLst>
              </p:cNvPr>
              <p:cNvSpPr/>
              <p:nvPr/>
            </p:nvSpPr>
            <p:spPr bwMode="auto">
              <a:xfrm>
                <a:off x="5198" y="2514"/>
                <a:ext cx="36" cy="26"/>
              </a:xfrm>
              <a:custGeom>
                <a:avLst/>
                <a:gdLst>
                  <a:gd name="T0" fmla="*/ 32 w 32"/>
                  <a:gd name="T1" fmla="*/ 10 h 23"/>
                  <a:gd name="T2" fmla="*/ 28 w 32"/>
                  <a:gd name="T3" fmla="*/ 15 h 23"/>
                  <a:gd name="T4" fmla="*/ 21 w 32"/>
                  <a:gd name="T5" fmla="*/ 22 h 23"/>
                  <a:gd name="T6" fmla="*/ 0 w 32"/>
                  <a:gd name="T7" fmla="*/ 18 h 23"/>
                  <a:gd name="T8" fmla="*/ 21 w 32"/>
                  <a:gd name="T9" fmla="*/ 0 h 23"/>
                  <a:gd name="T10" fmla="*/ 32 w 32"/>
                  <a:gd name="T11" fmla="*/ 10 h 23"/>
                </a:gdLst>
                <a:ahLst/>
                <a:cxnLst>
                  <a:cxn ang="0">
                    <a:pos x="T0" y="T1"/>
                  </a:cxn>
                  <a:cxn ang="0">
                    <a:pos x="T2" y="T3"/>
                  </a:cxn>
                  <a:cxn ang="0">
                    <a:pos x="T4" y="T5"/>
                  </a:cxn>
                  <a:cxn ang="0">
                    <a:pos x="T6" y="T7"/>
                  </a:cxn>
                  <a:cxn ang="0">
                    <a:pos x="T8" y="T9"/>
                  </a:cxn>
                  <a:cxn ang="0">
                    <a:pos x="T10" y="T11"/>
                  </a:cxn>
                </a:cxnLst>
                <a:rect l="0" t="0" r="r" b="b"/>
                <a:pathLst>
                  <a:path w="32" h="23">
                    <a:moveTo>
                      <a:pt x="32" y="10"/>
                    </a:moveTo>
                    <a:cubicBezTo>
                      <a:pt x="29" y="10"/>
                      <a:pt x="28" y="12"/>
                      <a:pt x="28" y="15"/>
                    </a:cubicBezTo>
                    <a:cubicBezTo>
                      <a:pt x="25" y="16"/>
                      <a:pt x="23" y="19"/>
                      <a:pt x="21" y="22"/>
                    </a:cubicBezTo>
                    <a:cubicBezTo>
                      <a:pt x="15" y="22"/>
                      <a:pt x="9" y="23"/>
                      <a:pt x="0" y="18"/>
                    </a:cubicBezTo>
                    <a:cubicBezTo>
                      <a:pt x="7" y="12"/>
                      <a:pt x="14" y="6"/>
                      <a:pt x="21" y="0"/>
                    </a:cubicBezTo>
                    <a:cubicBezTo>
                      <a:pt x="25" y="2"/>
                      <a:pt x="32" y="2"/>
                      <a:pt x="32"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3" name="Freeform 713">
                <a:extLst>
                  <a:ext uri="{FF2B5EF4-FFF2-40B4-BE49-F238E27FC236}">
                    <a16:creationId xmlns:a16="http://schemas.microsoft.com/office/drawing/2014/main" id="{F529507C-A5FA-82F5-CC59-5CEAF653C6B8}"/>
                  </a:ext>
                </a:extLst>
              </p:cNvPr>
              <p:cNvSpPr/>
              <p:nvPr/>
            </p:nvSpPr>
            <p:spPr bwMode="auto">
              <a:xfrm>
                <a:off x="4962" y="2141"/>
                <a:ext cx="29" cy="52"/>
              </a:xfrm>
              <a:custGeom>
                <a:avLst/>
                <a:gdLst>
                  <a:gd name="T0" fmla="*/ 0 w 26"/>
                  <a:gd name="T1" fmla="*/ 1 h 46"/>
                  <a:gd name="T2" fmla="*/ 22 w 26"/>
                  <a:gd name="T3" fmla="*/ 21 h 46"/>
                  <a:gd name="T4" fmla="*/ 21 w 26"/>
                  <a:gd name="T5" fmla="*/ 40 h 46"/>
                  <a:gd name="T6" fmla="*/ 14 w 26"/>
                  <a:gd name="T7" fmla="*/ 31 h 46"/>
                  <a:gd name="T8" fmla="*/ 14 w 26"/>
                  <a:gd name="T9" fmla="*/ 24 h 46"/>
                  <a:gd name="T10" fmla="*/ 0 w 26"/>
                  <a:gd name="T11" fmla="*/ 1 h 46"/>
                </a:gdLst>
                <a:ahLst/>
                <a:cxnLst>
                  <a:cxn ang="0">
                    <a:pos x="T0" y="T1"/>
                  </a:cxn>
                  <a:cxn ang="0">
                    <a:pos x="T2" y="T3"/>
                  </a:cxn>
                  <a:cxn ang="0">
                    <a:pos x="T4" y="T5"/>
                  </a:cxn>
                  <a:cxn ang="0">
                    <a:pos x="T6" y="T7"/>
                  </a:cxn>
                  <a:cxn ang="0">
                    <a:pos x="T8" y="T9"/>
                  </a:cxn>
                  <a:cxn ang="0">
                    <a:pos x="T10" y="T11"/>
                  </a:cxn>
                </a:cxnLst>
                <a:rect l="0" t="0" r="r" b="b"/>
                <a:pathLst>
                  <a:path w="26" h="46">
                    <a:moveTo>
                      <a:pt x="0" y="1"/>
                    </a:moveTo>
                    <a:cubicBezTo>
                      <a:pt x="16" y="0"/>
                      <a:pt x="20" y="10"/>
                      <a:pt x="22" y="21"/>
                    </a:cubicBezTo>
                    <a:cubicBezTo>
                      <a:pt x="23" y="28"/>
                      <a:pt x="26" y="37"/>
                      <a:pt x="21" y="40"/>
                    </a:cubicBezTo>
                    <a:cubicBezTo>
                      <a:pt x="12" y="46"/>
                      <a:pt x="15" y="35"/>
                      <a:pt x="14" y="31"/>
                    </a:cubicBezTo>
                    <a:cubicBezTo>
                      <a:pt x="13" y="29"/>
                      <a:pt x="14" y="26"/>
                      <a:pt x="14" y="24"/>
                    </a:cubicBezTo>
                    <a:cubicBezTo>
                      <a:pt x="13" y="15"/>
                      <a:pt x="10" y="7"/>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4" name="Freeform 714">
                <a:extLst>
                  <a:ext uri="{FF2B5EF4-FFF2-40B4-BE49-F238E27FC236}">
                    <a16:creationId xmlns:a16="http://schemas.microsoft.com/office/drawing/2014/main" id="{35C90E50-F04F-7E84-C5E5-547495E45AE8}"/>
                  </a:ext>
                </a:extLst>
              </p:cNvPr>
              <p:cNvSpPr/>
              <p:nvPr/>
            </p:nvSpPr>
            <p:spPr bwMode="auto">
              <a:xfrm>
                <a:off x="4967" y="2221"/>
                <a:ext cx="55" cy="31"/>
              </a:xfrm>
              <a:custGeom>
                <a:avLst/>
                <a:gdLst>
                  <a:gd name="T0" fmla="*/ 48 w 48"/>
                  <a:gd name="T1" fmla="*/ 0 h 27"/>
                  <a:gd name="T2" fmla="*/ 28 w 48"/>
                  <a:gd name="T3" fmla="*/ 24 h 27"/>
                  <a:gd name="T4" fmla="*/ 22 w 48"/>
                  <a:gd name="T5" fmla="*/ 23 h 27"/>
                  <a:gd name="T6" fmla="*/ 5 w 48"/>
                  <a:gd name="T7" fmla="*/ 14 h 27"/>
                  <a:gd name="T8" fmla="*/ 0 w 48"/>
                  <a:gd name="T9" fmla="*/ 11 h 27"/>
                  <a:gd name="T10" fmla="*/ 25 w 48"/>
                  <a:gd name="T11" fmla="*/ 12 h 27"/>
                  <a:gd name="T12" fmla="*/ 48 w 48"/>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48" h="27">
                    <a:moveTo>
                      <a:pt x="48" y="0"/>
                    </a:moveTo>
                    <a:cubicBezTo>
                      <a:pt x="43" y="11"/>
                      <a:pt x="33" y="16"/>
                      <a:pt x="28" y="24"/>
                    </a:cubicBezTo>
                    <a:cubicBezTo>
                      <a:pt x="26" y="27"/>
                      <a:pt x="23" y="25"/>
                      <a:pt x="22" y="23"/>
                    </a:cubicBezTo>
                    <a:cubicBezTo>
                      <a:pt x="20" y="13"/>
                      <a:pt x="12" y="14"/>
                      <a:pt x="5" y="14"/>
                    </a:cubicBezTo>
                    <a:cubicBezTo>
                      <a:pt x="3" y="14"/>
                      <a:pt x="1" y="14"/>
                      <a:pt x="0" y="11"/>
                    </a:cubicBezTo>
                    <a:cubicBezTo>
                      <a:pt x="9" y="11"/>
                      <a:pt x="17" y="11"/>
                      <a:pt x="25" y="12"/>
                    </a:cubicBezTo>
                    <a:cubicBezTo>
                      <a:pt x="35" y="14"/>
                      <a:pt x="38" y="2"/>
                      <a:pt x="4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5" name="Freeform 715">
                <a:extLst>
                  <a:ext uri="{FF2B5EF4-FFF2-40B4-BE49-F238E27FC236}">
                    <a16:creationId xmlns:a16="http://schemas.microsoft.com/office/drawing/2014/main" id="{F72E6DB1-AB28-1E71-CA11-A682214964C7}"/>
                  </a:ext>
                </a:extLst>
              </p:cNvPr>
              <p:cNvSpPr/>
              <p:nvPr/>
            </p:nvSpPr>
            <p:spPr bwMode="auto">
              <a:xfrm>
                <a:off x="5013" y="2154"/>
                <a:ext cx="16" cy="42"/>
              </a:xfrm>
              <a:custGeom>
                <a:avLst/>
                <a:gdLst>
                  <a:gd name="T0" fmla="*/ 8 w 14"/>
                  <a:gd name="T1" fmla="*/ 0 h 37"/>
                  <a:gd name="T2" fmla="*/ 11 w 14"/>
                  <a:gd name="T3" fmla="*/ 37 h 37"/>
                  <a:gd name="T4" fmla="*/ 8 w 14"/>
                  <a:gd name="T5" fmla="*/ 0 h 37"/>
                </a:gdLst>
                <a:ahLst/>
                <a:cxnLst>
                  <a:cxn ang="0">
                    <a:pos x="T0" y="T1"/>
                  </a:cxn>
                  <a:cxn ang="0">
                    <a:pos x="T2" y="T3"/>
                  </a:cxn>
                  <a:cxn ang="0">
                    <a:pos x="T4" y="T5"/>
                  </a:cxn>
                </a:cxnLst>
                <a:rect l="0" t="0" r="r" b="b"/>
                <a:pathLst>
                  <a:path w="14" h="37">
                    <a:moveTo>
                      <a:pt x="8" y="0"/>
                    </a:moveTo>
                    <a:cubicBezTo>
                      <a:pt x="14" y="13"/>
                      <a:pt x="12" y="24"/>
                      <a:pt x="11" y="37"/>
                    </a:cubicBezTo>
                    <a:cubicBezTo>
                      <a:pt x="1" y="25"/>
                      <a:pt x="0" y="19"/>
                      <a:pt x="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6" name="Freeform 716">
                <a:extLst>
                  <a:ext uri="{FF2B5EF4-FFF2-40B4-BE49-F238E27FC236}">
                    <a16:creationId xmlns:a16="http://schemas.microsoft.com/office/drawing/2014/main" id="{BD156E76-4736-5026-CA5B-97882D49EFCB}"/>
                  </a:ext>
                </a:extLst>
              </p:cNvPr>
              <p:cNvSpPr/>
              <p:nvPr/>
            </p:nvSpPr>
            <p:spPr bwMode="auto">
              <a:xfrm>
                <a:off x="4990" y="2185"/>
                <a:ext cx="27" cy="21"/>
              </a:xfrm>
              <a:custGeom>
                <a:avLst/>
                <a:gdLst>
                  <a:gd name="T0" fmla="*/ 4 w 24"/>
                  <a:gd name="T1" fmla="*/ 0 h 19"/>
                  <a:gd name="T2" fmla="*/ 24 w 24"/>
                  <a:gd name="T3" fmla="*/ 16 h 19"/>
                  <a:gd name="T4" fmla="*/ 4 w 24"/>
                  <a:gd name="T5" fmla="*/ 0 h 19"/>
                </a:gdLst>
                <a:ahLst/>
                <a:cxnLst>
                  <a:cxn ang="0">
                    <a:pos x="T0" y="T1"/>
                  </a:cxn>
                  <a:cxn ang="0">
                    <a:pos x="T2" y="T3"/>
                  </a:cxn>
                  <a:cxn ang="0">
                    <a:pos x="T4" y="T5"/>
                  </a:cxn>
                </a:cxnLst>
                <a:rect l="0" t="0" r="r" b="b"/>
                <a:pathLst>
                  <a:path w="24" h="19">
                    <a:moveTo>
                      <a:pt x="4" y="0"/>
                    </a:moveTo>
                    <a:cubicBezTo>
                      <a:pt x="8" y="8"/>
                      <a:pt x="18" y="9"/>
                      <a:pt x="24" y="16"/>
                    </a:cubicBezTo>
                    <a:cubicBezTo>
                      <a:pt x="15" y="13"/>
                      <a:pt x="0" y="19"/>
                      <a:pt x="4"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7" name="Freeform 717">
                <a:extLst>
                  <a:ext uri="{FF2B5EF4-FFF2-40B4-BE49-F238E27FC236}">
                    <a16:creationId xmlns:a16="http://schemas.microsoft.com/office/drawing/2014/main" id="{CA41026E-6DF4-B507-BD20-029D5294F860}"/>
                  </a:ext>
                </a:extLst>
              </p:cNvPr>
              <p:cNvSpPr/>
              <p:nvPr/>
            </p:nvSpPr>
            <p:spPr bwMode="auto">
              <a:xfrm>
                <a:off x="4953" y="2195"/>
                <a:ext cx="19" cy="22"/>
              </a:xfrm>
              <a:custGeom>
                <a:avLst/>
                <a:gdLst>
                  <a:gd name="T0" fmla="*/ 17 w 17"/>
                  <a:gd name="T1" fmla="*/ 2 h 19"/>
                  <a:gd name="T2" fmla="*/ 0 w 17"/>
                  <a:gd name="T3" fmla="*/ 19 h 19"/>
                  <a:gd name="T4" fmla="*/ 17 w 17"/>
                  <a:gd name="T5" fmla="*/ 2 h 19"/>
                </a:gdLst>
                <a:ahLst/>
                <a:cxnLst>
                  <a:cxn ang="0">
                    <a:pos x="T0" y="T1"/>
                  </a:cxn>
                  <a:cxn ang="0">
                    <a:pos x="T2" y="T3"/>
                  </a:cxn>
                  <a:cxn ang="0">
                    <a:pos x="T4" y="T5"/>
                  </a:cxn>
                </a:cxnLst>
                <a:rect l="0" t="0" r="r" b="b"/>
                <a:pathLst>
                  <a:path w="17" h="19">
                    <a:moveTo>
                      <a:pt x="17" y="2"/>
                    </a:moveTo>
                    <a:cubicBezTo>
                      <a:pt x="11" y="9"/>
                      <a:pt x="4" y="11"/>
                      <a:pt x="0" y="19"/>
                    </a:cubicBezTo>
                    <a:cubicBezTo>
                      <a:pt x="0" y="3"/>
                      <a:pt x="3" y="0"/>
                      <a:pt x="1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8" name="Freeform 718">
                <a:extLst>
                  <a:ext uri="{FF2B5EF4-FFF2-40B4-BE49-F238E27FC236}">
                    <a16:creationId xmlns:a16="http://schemas.microsoft.com/office/drawing/2014/main" id="{438637E8-7FA3-1E62-4DDD-62370668C007}"/>
                  </a:ext>
                </a:extLst>
              </p:cNvPr>
              <p:cNvSpPr/>
              <p:nvPr/>
            </p:nvSpPr>
            <p:spPr bwMode="auto">
              <a:xfrm>
                <a:off x="4912" y="2202"/>
                <a:ext cx="22" cy="11"/>
              </a:xfrm>
              <a:custGeom>
                <a:avLst/>
                <a:gdLst>
                  <a:gd name="T0" fmla="*/ 0 w 20"/>
                  <a:gd name="T1" fmla="*/ 9 h 10"/>
                  <a:gd name="T2" fmla="*/ 20 w 20"/>
                  <a:gd name="T3" fmla="*/ 3 h 10"/>
                  <a:gd name="T4" fmla="*/ 0 w 20"/>
                  <a:gd name="T5" fmla="*/ 10 h 10"/>
                  <a:gd name="T6" fmla="*/ 0 w 20"/>
                  <a:gd name="T7" fmla="*/ 9 h 10"/>
                </a:gdLst>
                <a:ahLst/>
                <a:cxnLst>
                  <a:cxn ang="0">
                    <a:pos x="T0" y="T1"/>
                  </a:cxn>
                  <a:cxn ang="0">
                    <a:pos x="T2" y="T3"/>
                  </a:cxn>
                  <a:cxn ang="0">
                    <a:pos x="T4" y="T5"/>
                  </a:cxn>
                  <a:cxn ang="0">
                    <a:pos x="T6" y="T7"/>
                  </a:cxn>
                </a:cxnLst>
                <a:rect l="0" t="0" r="r" b="b"/>
                <a:pathLst>
                  <a:path w="20" h="10">
                    <a:moveTo>
                      <a:pt x="0" y="9"/>
                    </a:moveTo>
                    <a:cubicBezTo>
                      <a:pt x="5" y="0"/>
                      <a:pt x="5" y="0"/>
                      <a:pt x="20" y="3"/>
                    </a:cubicBezTo>
                    <a:cubicBezTo>
                      <a:pt x="12" y="5"/>
                      <a:pt x="7" y="10"/>
                      <a:pt x="0" y="10"/>
                    </a:cubicBezTo>
                    <a:lnTo>
                      <a:pt x="0" y="9"/>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9" name="Freeform 719">
                <a:extLst>
                  <a:ext uri="{FF2B5EF4-FFF2-40B4-BE49-F238E27FC236}">
                    <a16:creationId xmlns:a16="http://schemas.microsoft.com/office/drawing/2014/main" id="{55F6B3CF-F95F-7271-6122-91A78F283B1F}"/>
                  </a:ext>
                </a:extLst>
              </p:cNvPr>
              <p:cNvSpPr/>
              <p:nvPr/>
            </p:nvSpPr>
            <p:spPr bwMode="auto">
              <a:xfrm>
                <a:off x="4872" y="2232"/>
                <a:ext cx="21" cy="11"/>
              </a:xfrm>
              <a:custGeom>
                <a:avLst/>
                <a:gdLst>
                  <a:gd name="T0" fmla="*/ 0 w 19"/>
                  <a:gd name="T1" fmla="*/ 0 h 9"/>
                  <a:gd name="T2" fmla="*/ 19 w 19"/>
                  <a:gd name="T3" fmla="*/ 6 h 9"/>
                  <a:gd name="T4" fmla="*/ 0 w 19"/>
                  <a:gd name="T5" fmla="*/ 0 h 9"/>
                </a:gdLst>
                <a:ahLst/>
                <a:cxnLst>
                  <a:cxn ang="0">
                    <a:pos x="T0" y="T1"/>
                  </a:cxn>
                  <a:cxn ang="0">
                    <a:pos x="T2" y="T3"/>
                  </a:cxn>
                  <a:cxn ang="0">
                    <a:pos x="T4" y="T5"/>
                  </a:cxn>
                </a:cxnLst>
                <a:rect l="0" t="0" r="r" b="b"/>
                <a:pathLst>
                  <a:path w="19" h="9">
                    <a:moveTo>
                      <a:pt x="0" y="0"/>
                    </a:moveTo>
                    <a:cubicBezTo>
                      <a:pt x="6" y="2"/>
                      <a:pt x="12" y="4"/>
                      <a:pt x="19" y="6"/>
                    </a:cubicBezTo>
                    <a:cubicBezTo>
                      <a:pt x="11" y="9"/>
                      <a:pt x="5" y="7"/>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0" name="Freeform 720">
                <a:extLst>
                  <a:ext uri="{FF2B5EF4-FFF2-40B4-BE49-F238E27FC236}">
                    <a16:creationId xmlns:a16="http://schemas.microsoft.com/office/drawing/2014/main" id="{AA3E3D7B-1D45-3759-86A9-D5A400E823BC}"/>
                  </a:ext>
                </a:extLst>
              </p:cNvPr>
              <p:cNvSpPr/>
              <p:nvPr/>
            </p:nvSpPr>
            <p:spPr bwMode="auto">
              <a:xfrm>
                <a:off x="4929" y="2220"/>
                <a:ext cx="10" cy="11"/>
              </a:xfrm>
              <a:custGeom>
                <a:avLst/>
                <a:gdLst>
                  <a:gd name="T0" fmla="*/ 9 w 9"/>
                  <a:gd name="T1" fmla="*/ 0 h 10"/>
                  <a:gd name="T2" fmla="*/ 0 w 9"/>
                  <a:gd name="T3" fmla="*/ 10 h 10"/>
                  <a:gd name="T4" fmla="*/ 9 w 9"/>
                  <a:gd name="T5" fmla="*/ 0 h 10"/>
                </a:gdLst>
                <a:ahLst/>
                <a:cxnLst>
                  <a:cxn ang="0">
                    <a:pos x="T0" y="T1"/>
                  </a:cxn>
                  <a:cxn ang="0">
                    <a:pos x="T2" y="T3"/>
                  </a:cxn>
                  <a:cxn ang="0">
                    <a:pos x="T4" y="T5"/>
                  </a:cxn>
                </a:cxnLst>
                <a:rect l="0" t="0" r="r" b="b"/>
                <a:pathLst>
                  <a:path w="9" h="10">
                    <a:moveTo>
                      <a:pt x="9" y="0"/>
                    </a:moveTo>
                    <a:cubicBezTo>
                      <a:pt x="9" y="5"/>
                      <a:pt x="6" y="9"/>
                      <a:pt x="0" y="10"/>
                    </a:cubicBezTo>
                    <a:cubicBezTo>
                      <a:pt x="1" y="3"/>
                      <a:pt x="5" y="1"/>
                      <a:pt x="9"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1" name="Freeform 721">
                <a:extLst>
                  <a:ext uri="{FF2B5EF4-FFF2-40B4-BE49-F238E27FC236}">
                    <a16:creationId xmlns:a16="http://schemas.microsoft.com/office/drawing/2014/main" id="{D04C5FC4-2BF6-3228-B33F-7CE31CF6DD7B}"/>
                  </a:ext>
                </a:extLst>
              </p:cNvPr>
              <p:cNvSpPr/>
              <p:nvPr/>
            </p:nvSpPr>
            <p:spPr bwMode="auto">
              <a:xfrm>
                <a:off x="4939" y="2200"/>
                <a:ext cx="9" cy="6"/>
              </a:xfrm>
              <a:custGeom>
                <a:avLst/>
                <a:gdLst>
                  <a:gd name="T0" fmla="*/ 3 w 8"/>
                  <a:gd name="T1" fmla="*/ 6 h 6"/>
                  <a:gd name="T2" fmla="*/ 0 w 8"/>
                  <a:gd name="T3" fmla="*/ 3 h 6"/>
                  <a:gd name="T4" fmla="*/ 4 w 8"/>
                  <a:gd name="T5" fmla="*/ 0 h 6"/>
                  <a:gd name="T6" fmla="*/ 8 w 8"/>
                  <a:gd name="T7" fmla="*/ 3 h 6"/>
                  <a:gd name="T8" fmla="*/ 3 w 8"/>
                  <a:gd name="T9" fmla="*/ 6 h 6"/>
                </a:gdLst>
                <a:ahLst/>
                <a:cxnLst>
                  <a:cxn ang="0">
                    <a:pos x="T0" y="T1"/>
                  </a:cxn>
                  <a:cxn ang="0">
                    <a:pos x="T2" y="T3"/>
                  </a:cxn>
                  <a:cxn ang="0">
                    <a:pos x="T4" y="T5"/>
                  </a:cxn>
                  <a:cxn ang="0">
                    <a:pos x="T6" y="T7"/>
                  </a:cxn>
                  <a:cxn ang="0">
                    <a:pos x="T8" y="T9"/>
                  </a:cxn>
                </a:cxnLst>
                <a:rect l="0" t="0" r="r" b="b"/>
                <a:pathLst>
                  <a:path w="8" h="6">
                    <a:moveTo>
                      <a:pt x="3" y="6"/>
                    </a:moveTo>
                    <a:cubicBezTo>
                      <a:pt x="2" y="6"/>
                      <a:pt x="0" y="5"/>
                      <a:pt x="0" y="3"/>
                    </a:cubicBezTo>
                    <a:cubicBezTo>
                      <a:pt x="0" y="1"/>
                      <a:pt x="2" y="0"/>
                      <a:pt x="4" y="0"/>
                    </a:cubicBezTo>
                    <a:cubicBezTo>
                      <a:pt x="6" y="0"/>
                      <a:pt x="8" y="0"/>
                      <a:pt x="8" y="3"/>
                    </a:cubicBezTo>
                    <a:cubicBezTo>
                      <a:pt x="8" y="5"/>
                      <a:pt x="6" y="6"/>
                      <a:pt x="3"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2" name="Freeform 722">
                <a:extLst>
                  <a:ext uri="{FF2B5EF4-FFF2-40B4-BE49-F238E27FC236}">
                    <a16:creationId xmlns:a16="http://schemas.microsoft.com/office/drawing/2014/main" id="{FA627903-C2DE-155E-C752-3E92B88BA5F9}"/>
                  </a:ext>
                </a:extLst>
              </p:cNvPr>
              <p:cNvSpPr/>
              <p:nvPr/>
            </p:nvSpPr>
            <p:spPr bwMode="auto">
              <a:xfrm>
                <a:off x="4892" y="2211"/>
                <a:ext cx="20" cy="7"/>
              </a:xfrm>
              <a:custGeom>
                <a:avLst/>
                <a:gdLst>
                  <a:gd name="T0" fmla="*/ 17 w 17"/>
                  <a:gd name="T1" fmla="*/ 2 h 6"/>
                  <a:gd name="T2" fmla="*/ 0 w 17"/>
                  <a:gd name="T3" fmla="*/ 6 h 6"/>
                  <a:gd name="T4" fmla="*/ 17 w 17"/>
                  <a:gd name="T5" fmla="*/ 1 h 6"/>
                  <a:gd name="T6" fmla="*/ 17 w 17"/>
                  <a:gd name="T7" fmla="*/ 2 h 6"/>
                </a:gdLst>
                <a:ahLst/>
                <a:cxnLst>
                  <a:cxn ang="0">
                    <a:pos x="T0" y="T1"/>
                  </a:cxn>
                  <a:cxn ang="0">
                    <a:pos x="T2" y="T3"/>
                  </a:cxn>
                  <a:cxn ang="0">
                    <a:pos x="T4" y="T5"/>
                  </a:cxn>
                  <a:cxn ang="0">
                    <a:pos x="T6" y="T7"/>
                  </a:cxn>
                </a:cxnLst>
                <a:rect l="0" t="0" r="r" b="b"/>
                <a:pathLst>
                  <a:path w="17" h="6">
                    <a:moveTo>
                      <a:pt x="17" y="2"/>
                    </a:moveTo>
                    <a:cubicBezTo>
                      <a:pt x="12" y="5"/>
                      <a:pt x="7" y="6"/>
                      <a:pt x="0" y="6"/>
                    </a:cubicBezTo>
                    <a:cubicBezTo>
                      <a:pt x="6" y="0"/>
                      <a:pt x="12" y="2"/>
                      <a:pt x="17" y="1"/>
                    </a:cubicBezTo>
                    <a:cubicBezTo>
                      <a:pt x="17" y="1"/>
                      <a:pt x="17" y="2"/>
                      <a:pt x="1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3" name="Freeform 723">
                <a:extLst>
                  <a:ext uri="{FF2B5EF4-FFF2-40B4-BE49-F238E27FC236}">
                    <a16:creationId xmlns:a16="http://schemas.microsoft.com/office/drawing/2014/main" id="{1C1FCF3C-089C-C9AC-6B5B-1C20C6256C64}"/>
                  </a:ext>
                </a:extLst>
              </p:cNvPr>
              <p:cNvSpPr/>
              <p:nvPr/>
            </p:nvSpPr>
            <p:spPr bwMode="auto">
              <a:xfrm>
                <a:off x="4923" y="2236"/>
                <a:ext cx="3"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0"/>
                      <a:pt x="2" y="0"/>
                      <a:pt x="3" y="1"/>
                    </a:cubicBezTo>
                    <a:cubicBezTo>
                      <a:pt x="3" y="1"/>
                      <a:pt x="3" y="2"/>
                      <a:pt x="2" y="3"/>
                    </a:cubicBezTo>
                    <a:cubicBezTo>
                      <a:pt x="2" y="3"/>
                      <a:pt x="1" y="2"/>
                      <a:pt x="0" y="2"/>
                    </a:cubicBezTo>
                    <a:cubicBezTo>
                      <a:pt x="0" y="1"/>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4" name="Freeform 724">
                <a:extLst>
                  <a:ext uri="{FF2B5EF4-FFF2-40B4-BE49-F238E27FC236}">
                    <a16:creationId xmlns:a16="http://schemas.microsoft.com/office/drawing/2014/main" id="{90E0978A-4447-335B-A460-B917C02B2000}"/>
                  </a:ext>
                </a:extLst>
              </p:cNvPr>
              <p:cNvSpPr/>
              <p:nvPr/>
            </p:nvSpPr>
            <p:spPr bwMode="auto">
              <a:xfrm>
                <a:off x="4880" y="2130"/>
                <a:ext cx="4" cy="3"/>
              </a:xfrm>
              <a:custGeom>
                <a:avLst/>
                <a:gdLst>
                  <a:gd name="T0" fmla="*/ 4 w 4"/>
                  <a:gd name="T1" fmla="*/ 1 h 2"/>
                  <a:gd name="T2" fmla="*/ 2 w 4"/>
                  <a:gd name="T3" fmla="*/ 2 h 2"/>
                  <a:gd name="T4" fmla="*/ 0 w 4"/>
                  <a:gd name="T5" fmla="*/ 1 h 2"/>
                  <a:gd name="T6" fmla="*/ 2 w 4"/>
                  <a:gd name="T7" fmla="*/ 0 h 2"/>
                  <a:gd name="T8" fmla="*/ 4 w 4"/>
                  <a:gd name="T9" fmla="*/ 1 h 2"/>
                </a:gdLst>
                <a:ahLst/>
                <a:cxnLst>
                  <a:cxn ang="0">
                    <a:pos x="T0" y="T1"/>
                  </a:cxn>
                  <a:cxn ang="0">
                    <a:pos x="T2" y="T3"/>
                  </a:cxn>
                  <a:cxn ang="0">
                    <a:pos x="T4" y="T5"/>
                  </a:cxn>
                  <a:cxn ang="0">
                    <a:pos x="T6" y="T7"/>
                  </a:cxn>
                  <a:cxn ang="0">
                    <a:pos x="T8" y="T9"/>
                  </a:cxn>
                </a:cxnLst>
                <a:rect l="0" t="0" r="r" b="b"/>
                <a:pathLst>
                  <a:path w="4" h="2">
                    <a:moveTo>
                      <a:pt x="4" y="1"/>
                    </a:moveTo>
                    <a:cubicBezTo>
                      <a:pt x="3" y="2"/>
                      <a:pt x="3" y="2"/>
                      <a:pt x="2" y="2"/>
                    </a:cubicBezTo>
                    <a:cubicBezTo>
                      <a:pt x="2" y="2"/>
                      <a:pt x="1" y="2"/>
                      <a:pt x="0" y="1"/>
                    </a:cubicBezTo>
                    <a:cubicBezTo>
                      <a:pt x="1" y="1"/>
                      <a:pt x="2" y="0"/>
                      <a:pt x="2" y="0"/>
                    </a:cubicBezTo>
                    <a:cubicBezTo>
                      <a:pt x="3" y="0"/>
                      <a:pt x="3" y="1"/>
                      <a:pt x="4"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5" name="Freeform 725">
                <a:extLst>
                  <a:ext uri="{FF2B5EF4-FFF2-40B4-BE49-F238E27FC236}">
                    <a16:creationId xmlns:a16="http://schemas.microsoft.com/office/drawing/2014/main" id="{D3B969E0-7BC3-7758-EA45-045B7EC80488}"/>
                  </a:ext>
                </a:extLst>
              </p:cNvPr>
              <p:cNvSpPr/>
              <p:nvPr/>
            </p:nvSpPr>
            <p:spPr bwMode="auto">
              <a:xfrm>
                <a:off x="4820" y="2133"/>
                <a:ext cx="7" cy="3"/>
              </a:xfrm>
              <a:custGeom>
                <a:avLst/>
                <a:gdLst>
                  <a:gd name="T0" fmla="*/ 6 w 6"/>
                  <a:gd name="T1" fmla="*/ 1 h 3"/>
                  <a:gd name="T2" fmla="*/ 1 w 6"/>
                  <a:gd name="T3" fmla="*/ 2 h 3"/>
                  <a:gd name="T4" fmla="*/ 0 w 6"/>
                  <a:gd name="T5" fmla="*/ 1 h 3"/>
                  <a:gd name="T6" fmla="*/ 6 w 6"/>
                  <a:gd name="T7" fmla="*/ 0 h 3"/>
                  <a:gd name="T8" fmla="*/ 6 w 6"/>
                  <a:gd name="T9" fmla="*/ 1 h 3"/>
                </a:gdLst>
                <a:ahLst/>
                <a:cxnLst>
                  <a:cxn ang="0">
                    <a:pos x="T0" y="T1"/>
                  </a:cxn>
                  <a:cxn ang="0">
                    <a:pos x="T2" y="T3"/>
                  </a:cxn>
                  <a:cxn ang="0">
                    <a:pos x="T4" y="T5"/>
                  </a:cxn>
                  <a:cxn ang="0">
                    <a:pos x="T6" y="T7"/>
                  </a:cxn>
                  <a:cxn ang="0">
                    <a:pos x="T8" y="T9"/>
                  </a:cxn>
                </a:cxnLst>
                <a:rect l="0" t="0" r="r" b="b"/>
                <a:pathLst>
                  <a:path w="6" h="3">
                    <a:moveTo>
                      <a:pt x="6" y="1"/>
                    </a:moveTo>
                    <a:cubicBezTo>
                      <a:pt x="5" y="2"/>
                      <a:pt x="3" y="3"/>
                      <a:pt x="1" y="2"/>
                    </a:cubicBezTo>
                    <a:cubicBezTo>
                      <a:pt x="1" y="2"/>
                      <a:pt x="1" y="2"/>
                      <a:pt x="0" y="1"/>
                    </a:cubicBezTo>
                    <a:cubicBezTo>
                      <a:pt x="2" y="1"/>
                      <a:pt x="4" y="1"/>
                      <a:pt x="6" y="0"/>
                    </a:cubicBezTo>
                    <a:cubicBezTo>
                      <a:pt x="6" y="0"/>
                      <a:pt x="6" y="1"/>
                      <a:pt x="6"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6" name="Freeform 726">
                <a:extLst>
                  <a:ext uri="{FF2B5EF4-FFF2-40B4-BE49-F238E27FC236}">
                    <a16:creationId xmlns:a16="http://schemas.microsoft.com/office/drawing/2014/main" id="{B2960D1F-0596-A634-A87B-420A61246677}"/>
                  </a:ext>
                </a:extLst>
              </p:cNvPr>
              <p:cNvSpPr/>
              <p:nvPr/>
            </p:nvSpPr>
            <p:spPr bwMode="auto">
              <a:xfrm>
                <a:off x="5024" y="2208"/>
                <a:ext cx="2" cy="3"/>
              </a:xfrm>
              <a:custGeom>
                <a:avLst/>
                <a:gdLst>
                  <a:gd name="T0" fmla="*/ 0 w 2"/>
                  <a:gd name="T1" fmla="*/ 0 h 3"/>
                  <a:gd name="T2" fmla="*/ 2 w 2"/>
                  <a:gd name="T3" fmla="*/ 2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0" y="1"/>
                      <a:pt x="1" y="1"/>
                      <a:pt x="2" y="2"/>
                    </a:cubicBezTo>
                    <a:cubicBezTo>
                      <a:pt x="1" y="2"/>
                      <a:pt x="1" y="3"/>
                      <a:pt x="1" y="3"/>
                    </a:cubicBezTo>
                    <a:cubicBezTo>
                      <a:pt x="0" y="2"/>
                      <a:pt x="0"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7" name="Freeform 727">
                <a:extLst>
                  <a:ext uri="{FF2B5EF4-FFF2-40B4-BE49-F238E27FC236}">
                    <a16:creationId xmlns:a16="http://schemas.microsoft.com/office/drawing/2014/main" id="{40F6839C-A4BA-1E7D-0772-90862BD29706}"/>
                  </a:ext>
                </a:extLst>
              </p:cNvPr>
              <p:cNvSpPr/>
              <p:nvPr/>
            </p:nvSpPr>
            <p:spPr bwMode="auto">
              <a:xfrm>
                <a:off x="5023" y="2206"/>
                <a:ext cx="1"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8" name="Freeform 728">
                <a:extLst>
                  <a:ext uri="{FF2B5EF4-FFF2-40B4-BE49-F238E27FC236}">
                    <a16:creationId xmlns:a16="http://schemas.microsoft.com/office/drawing/2014/main" id="{B1F21675-8E10-A952-7041-7035E15242D7}"/>
                  </a:ext>
                </a:extLst>
              </p:cNvPr>
              <p:cNvSpPr/>
              <p:nvPr/>
            </p:nvSpPr>
            <p:spPr bwMode="auto">
              <a:xfrm>
                <a:off x="4967" y="2477"/>
                <a:ext cx="211" cy="211"/>
              </a:xfrm>
              <a:custGeom>
                <a:avLst/>
                <a:gdLst>
                  <a:gd name="T0" fmla="*/ 179 w 186"/>
                  <a:gd name="T1" fmla="*/ 74 h 186"/>
                  <a:gd name="T2" fmla="*/ 180 w 186"/>
                  <a:gd name="T3" fmla="*/ 88 h 186"/>
                  <a:gd name="T4" fmla="*/ 181 w 186"/>
                  <a:gd name="T5" fmla="*/ 110 h 186"/>
                  <a:gd name="T6" fmla="*/ 177 w 186"/>
                  <a:gd name="T7" fmla="*/ 126 h 186"/>
                  <a:gd name="T8" fmla="*/ 164 w 186"/>
                  <a:gd name="T9" fmla="*/ 142 h 186"/>
                  <a:gd name="T10" fmla="*/ 159 w 186"/>
                  <a:gd name="T11" fmla="*/ 148 h 186"/>
                  <a:gd name="T12" fmla="*/ 140 w 186"/>
                  <a:gd name="T13" fmla="*/ 164 h 186"/>
                  <a:gd name="T14" fmla="*/ 132 w 186"/>
                  <a:gd name="T15" fmla="*/ 168 h 186"/>
                  <a:gd name="T16" fmla="*/ 110 w 186"/>
                  <a:gd name="T17" fmla="*/ 176 h 186"/>
                  <a:gd name="T18" fmla="*/ 97 w 186"/>
                  <a:gd name="T19" fmla="*/ 178 h 186"/>
                  <a:gd name="T20" fmla="*/ 70 w 186"/>
                  <a:gd name="T21" fmla="*/ 173 h 186"/>
                  <a:gd name="T22" fmla="*/ 65 w 186"/>
                  <a:gd name="T23" fmla="*/ 169 h 186"/>
                  <a:gd name="T24" fmla="*/ 29 w 186"/>
                  <a:gd name="T25" fmla="*/ 150 h 186"/>
                  <a:gd name="T26" fmla="*/ 23 w 186"/>
                  <a:gd name="T27" fmla="*/ 130 h 186"/>
                  <a:gd name="T28" fmla="*/ 22 w 186"/>
                  <a:gd name="T29" fmla="*/ 128 h 186"/>
                  <a:gd name="T30" fmla="*/ 13 w 186"/>
                  <a:gd name="T31" fmla="*/ 74 h 186"/>
                  <a:gd name="T32" fmla="*/ 42 w 186"/>
                  <a:gd name="T33" fmla="*/ 32 h 186"/>
                  <a:gd name="T34" fmla="*/ 66 w 186"/>
                  <a:gd name="T35" fmla="*/ 17 h 186"/>
                  <a:gd name="T36" fmla="*/ 91 w 186"/>
                  <a:gd name="T37" fmla="*/ 13 h 186"/>
                  <a:gd name="T38" fmla="*/ 105 w 186"/>
                  <a:gd name="T39" fmla="*/ 13 h 186"/>
                  <a:gd name="T40" fmla="*/ 129 w 186"/>
                  <a:gd name="T41" fmla="*/ 16 h 186"/>
                  <a:gd name="T42" fmla="*/ 140 w 186"/>
                  <a:gd name="T43" fmla="*/ 25 h 186"/>
                  <a:gd name="T44" fmla="*/ 169 w 186"/>
                  <a:gd name="T45" fmla="*/ 49 h 186"/>
                  <a:gd name="T46" fmla="*/ 173 w 186"/>
                  <a:gd name="T47" fmla="*/ 57 h 186"/>
                  <a:gd name="T48" fmla="*/ 179 w 186"/>
                  <a:gd name="T49" fmla="*/ 74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6" h="186">
                    <a:moveTo>
                      <a:pt x="179" y="74"/>
                    </a:moveTo>
                    <a:cubicBezTo>
                      <a:pt x="176" y="79"/>
                      <a:pt x="176" y="83"/>
                      <a:pt x="180" y="88"/>
                    </a:cubicBezTo>
                    <a:cubicBezTo>
                      <a:pt x="186" y="95"/>
                      <a:pt x="186" y="103"/>
                      <a:pt x="181" y="110"/>
                    </a:cubicBezTo>
                    <a:cubicBezTo>
                      <a:pt x="177" y="116"/>
                      <a:pt x="177" y="120"/>
                      <a:pt x="177" y="126"/>
                    </a:cubicBezTo>
                    <a:cubicBezTo>
                      <a:pt x="178" y="134"/>
                      <a:pt x="168" y="136"/>
                      <a:pt x="164" y="142"/>
                    </a:cubicBezTo>
                    <a:cubicBezTo>
                      <a:pt x="162" y="144"/>
                      <a:pt x="159" y="145"/>
                      <a:pt x="159" y="148"/>
                    </a:cubicBezTo>
                    <a:cubicBezTo>
                      <a:pt x="161" y="163"/>
                      <a:pt x="149" y="163"/>
                      <a:pt x="140" y="164"/>
                    </a:cubicBezTo>
                    <a:cubicBezTo>
                      <a:pt x="136" y="164"/>
                      <a:pt x="134" y="164"/>
                      <a:pt x="132" y="168"/>
                    </a:cubicBezTo>
                    <a:cubicBezTo>
                      <a:pt x="126" y="180"/>
                      <a:pt x="122" y="182"/>
                      <a:pt x="110" y="176"/>
                    </a:cubicBezTo>
                    <a:cubicBezTo>
                      <a:pt x="104" y="173"/>
                      <a:pt x="101" y="174"/>
                      <a:pt x="97" y="178"/>
                    </a:cubicBezTo>
                    <a:cubicBezTo>
                      <a:pt x="91" y="186"/>
                      <a:pt x="73" y="182"/>
                      <a:pt x="70" y="173"/>
                    </a:cubicBezTo>
                    <a:cubicBezTo>
                      <a:pt x="69" y="170"/>
                      <a:pt x="69" y="169"/>
                      <a:pt x="65" y="169"/>
                    </a:cubicBezTo>
                    <a:cubicBezTo>
                      <a:pt x="47" y="174"/>
                      <a:pt x="38" y="161"/>
                      <a:pt x="29" y="150"/>
                    </a:cubicBezTo>
                    <a:cubicBezTo>
                      <a:pt x="23" y="144"/>
                      <a:pt x="19" y="138"/>
                      <a:pt x="23" y="130"/>
                    </a:cubicBezTo>
                    <a:cubicBezTo>
                      <a:pt x="23" y="129"/>
                      <a:pt x="23" y="128"/>
                      <a:pt x="22" y="128"/>
                    </a:cubicBezTo>
                    <a:cubicBezTo>
                      <a:pt x="0" y="113"/>
                      <a:pt x="12" y="91"/>
                      <a:pt x="13" y="74"/>
                    </a:cubicBezTo>
                    <a:cubicBezTo>
                      <a:pt x="14" y="58"/>
                      <a:pt x="22" y="39"/>
                      <a:pt x="42" y="32"/>
                    </a:cubicBezTo>
                    <a:cubicBezTo>
                      <a:pt x="45" y="19"/>
                      <a:pt x="59" y="17"/>
                      <a:pt x="66" y="17"/>
                    </a:cubicBezTo>
                    <a:cubicBezTo>
                      <a:pt x="75" y="17"/>
                      <a:pt x="81" y="0"/>
                      <a:pt x="91" y="13"/>
                    </a:cubicBezTo>
                    <a:cubicBezTo>
                      <a:pt x="91" y="13"/>
                      <a:pt x="104" y="13"/>
                      <a:pt x="105" y="13"/>
                    </a:cubicBezTo>
                    <a:cubicBezTo>
                      <a:pt x="114" y="8"/>
                      <a:pt x="120" y="21"/>
                      <a:pt x="129" y="16"/>
                    </a:cubicBezTo>
                    <a:cubicBezTo>
                      <a:pt x="134" y="14"/>
                      <a:pt x="134" y="23"/>
                      <a:pt x="140" y="25"/>
                    </a:cubicBezTo>
                    <a:cubicBezTo>
                      <a:pt x="153" y="29"/>
                      <a:pt x="159" y="41"/>
                      <a:pt x="169" y="49"/>
                    </a:cubicBezTo>
                    <a:cubicBezTo>
                      <a:pt x="171" y="51"/>
                      <a:pt x="165" y="58"/>
                      <a:pt x="173" y="57"/>
                    </a:cubicBezTo>
                    <a:cubicBezTo>
                      <a:pt x="175" y="62"/>
                      <a:pt x="177" y="68"/>
                      <a:pt x="179" y="74"/>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9" name="Freeform 729">
                <a:extLst>
                  <a:ext uri="{FF2B5EF4-FFF2-40B4-BE49-F238E27FC236}">
                    <a16:creationId xmlns:a16="http://schemas.microsoft.com/office/drawing/2014/main" id="{AA880F8D-F911-C274-921B-32B59EBCB3BC}"/>
                  </a:ext>
                </a:extLst>
              </p:cNvPr>
              <p:cNvSpPr/>
              <p:nvPr/>
            </p:nvSpPr>
            <p:spPr bwMode="auto">
              <a:xfrm>
                <a:off x="5222" y="2531"/>
                <a:ext cx="87" cy="43"/>
              </a:xfrm>
              <a:custGeom>
                <a:avLst/>
                <a:gdLst>
                  <a:gd name="T0" fmla="*/ 0 w 77"/>
                  <a:gd name="T1" fmla="*/ 7 h 38"/>
                  <a:gd name="T2" fmla="*/ 7 w 77"/>
                  <a:gd name="T3" fmla="*/ 0 h 38"/>
                  <a:gd name="T4" fmla="*/ 17 w 77"/>
                  <a:gd name="T5" fmla="*/ 5 h 38"/>
                  <a:gd name="T6" fmla="*/ 39 w 77"/>
                  <a:gd name="T7" fmla="*/ 5 h 38"/>
                  <a:gd name="T8" fmla="*/ 27 w 77"/>
                  <a:gd name="T9" fmla="*/ 13 h 38"/>
                  <a:gd name="T10" fmla="*/ 40 w 77"/>
                  <a:gd name="T11" fmla="*/ 12 h 38"/>
                  <a:gd name="T12" fmla="*/ 68 w 77"/>
                  <a:gd name="T13" fmla="*/ 16 h 38"/>
                  <a:gd name="T14" fmla="*/ 73 w 77"/>
                  <a:gd name="T15" fmla="*/ 26 h 38"/>
                  <a:gd name="T16" fmla="*/ 59 w 77"/>
                  <a:gd name="T17" fmla="*/ 33 h 38"/>
                  <a:gd name="T18" fmla="*/ 41 w 77"/>
                  <a:gd name="T19" fmla="*/ 35 h 38"/>
                  <a:gd name="T20" fmla="*/ 24 w 77"/>
                  <a:gd name="T21" fmla="*/ 31 h 38"/>
                  <a:gd name="T22" fmla="*/ 22 w 77"/>
                  <a:gd name="T23" fmla="*/ 32 h 38"/>
                  <a:gd name="T24" fmla="*/ 20 w 77"/>
                  <a:gd name="T25" fmla="*/ 31 h 38"/>
                  <a:gd name="T26" fmla="*/ 17 w 77"/>
                  <a:gd name="T27" fmla="*/ 15 h 38"/>
                  <a:gd name="T28" fmla="*/ 16 w 77"/>
                  <a:gd name="T29" fmla="*/ 10 h 38"/>
                  <a:gd name="T30" fmla="*/ 0 w 77"/>
                  <a:gd name="T31" fmla="*/ 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7" h="38">
                    <a:moveTo>
                      <a:pt x="0" y="7"/>
                    </a:moveTo>
                    <a:cubicBezTo>
                      <a:pt x="2" y="4"/>
                      <a:pt x="4" y="1"/>
                      <a:pt x="7" y="0"/>
                    </a:cubicBezTo>
                    <a:cubicBezTo>
                      <a:pt x="8" y="6"/>
                      <a:pt x="13" y="5"/>
                      <a:pt x="17" y="5"/>
                    </a:cubicBezTo>
                    <a:cubicBezTo>
                      <a:pt x="24" y="5"/>
                      <a:pt x="30" y="5"/>
                      <a:pt x="39" y="5"/>
                    </a:cubicBezTo>
                    <a:cubicBezTo>
                      <a:pt x="35" y="11"/>
                      <a:pt x="30" y="10"/>
                      <a:pt x="27" y="13"/>
                    </a:cubicBezTo>
                    <a:cubicBezTo>
                      <a:pt x="32" y="17"/>
                      <a:pt x="36" y="13"/>
                      <a:pt x="40" y="12"/>
                    </a:cubicBezTo>
                    <a:cubicBezTo>
                      <a:pt x="50" y="8"/>
                      <a:pt x="59" y="11"/>
                      <a:pt x="68" y="16"/>
                    </a:cubicBezTo>
                    <a:cubicBezTo>
                      <a:pt x="71" y="18"/>
                      <a:pt x="77" y="22"/>
                      <a:pt x="73" y="26"/>
                    </a:cubicBezTo>
                    <a:cubicBezTo>
                      <a:pt x="70" y="30"/>
                      <a:pt x="65" y="35"/>
                      <a:pt x="59" y="33"/>
                    </a:cubicBezTo>
                    <a:cubicBezTo>
                      <a:pt x="52" y="30"/>
                      <a:pt x="46" y="22"/>
                      <a:pt x="41" y="35"/>
                    </a:cubicBezTo>
                    <a:cubicBezTo>
                      <a:pt x="39" y="38"/>
                      <a:pt x="30" y="32"/>
                      <a:pt x="24" y="31"/>
                    </a:cubicBezTo>
                    <a:cubicBezTo>
                      <a:pt x="23" y="32"/>
                      <a:pt x="22" y="32"/>
                      <a:pt x="22" y="32"/>
                    </a:cubicBezTo>
                    <a:cubicBezTo>
                      <a:pt x="21" y="31"/>
                      <a:pt x="20" y="31"/>
                      <a:pt x="20" y="31"/>
                    </a:cubicBezTo>
                    <a:cubicBezTo>
                      <a:pt x="19" y="26"/>
                      <a:pt x="33" y="18"/>
                      <a:pt x="17" y="15"/>
                    </a:cubicBezTo>
                    <a:cubicBezTo>
                      <a:pt x="20" y="12"/>
                      <a:pt x="19" y="10"/>
                      <a:pt x="16" y="10"/>
                    </a:cubicBezTo>
                    <a:cubicBezTo>
                      <a:pt x="11" y="9"/>
                      <a:pt x="6" y="8"/>
                      <a:pt x="0" y="7"/>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0" name="Freeform 730">
                <a:extLst>
                  <a:ext uri="{FF2B5EF4-FFF2-40B4-BE49-F238E27FC236}">
                    <a16:creationId xmlns:a16="http://schemas.microsoft.com/office/drawing/2014/main" id="{5969D427-7C38-EC26-6E93-908A08F73F6E}"/>
                  </a:ext>
                </a:extLst>
              </p:cNvPr>
              <p:cNvSpPr/>
              <p:nvPr/>
            </p:nvSpPr>
            <p:spPr bwMode="auto">
              <a:xfrm>
                <a:off x="5219" y="2579"/>
                <a:ext cx="32" cy="20"/>
              </a:xfrm>
              <a:custGeom>
                <a:avLst/>
                <a:gdLst>
                  <a:gd name="T0" fmla="*/ 16 w 28"/>
                  <a:gd name="T1" fmla="*/ 0 h 17"/>
                  <a:gd name="T2" fmla="*/ 28 w 28"/>
                  <a:gd name="T3" fmla="*/ 7 h 17"/>
                  <a:gd name="T4" fmla="*/ 19 w 28"/>
                  <a:gd name="T5" fmla="*/ 15 h 17"/>
                  <a:gd name="T6" fmla="*/ 6 w 28"/>
                  <a:gd name="T7" fmla="*/ 11 h 17"/>
                  <a:gd name="T8" fmla="*/ 7 w 28"/>
                  <a:gd name="T9" fmla="*/ 2 h 17"/>
                  <a:gd name="T10" fmla="*/ 16 w 28"/>
                  <a:gd name="T11" fmla="*/ 0 h 17"/>
                </a:gdLst>
                <a:ahLst/>
                <a:cxnLst>
                  <a:cxn ang="0">
                    <a:pos x="T0" y="T1"/>
                  </a:cxn>
                  <a:cxn ang="0">
                    <a:pos x="T2" y="T3"/>
                  </a:cxn>
                  <a:cxn ang="0">
                    <a:pos x="T4" y="T5"/>
                  </a:cxn>
                  <a:cxn ang="0">
                    <a:pos x="T6" y="T7"/>
                  </a:cxn>
                  <a:cxn ang="0">
                    <a:pos x="T8" y="T9"/>
                  </a:cxn>
                  <a:cxn ang="0">
                    <a:pos x="T10" y="T11"/>
                  </a:cxn>
                </a:cxnLst>
                <a:rect l="0" t="0" r="r" b="b"/>
                <a:pathLst>
                  <a:path w="28" h="17">
                    <a:moveTo>
                      <a:pt x="16" y="0"/>
                    </a:moveTo>
                    <a:cubicBezTo>
                      <a:pt x="20" y="2"/>
                      <a:pt x="27" y="1"/>
                      <a:pt x="28" y="7"/>
                    </a:cubicBezTo>
                    <a:cubicBezTo>
                      <a:pt x="28" y="11"/>
                      <a:pt x="22" y="12"/>
                      <a:pt x="19" y="15"/>
                    </a:cubicBezTo>
                    <a:cubicBezTo>
                      <a:pt x="14" y="17"/>
                      <a:pt x="10" y="13"/>
                      <a:pt x="6" y="11"/>
                    </a:cubicBezTo>
                    <a:cubicBezTo>
                      <a:pt x="0" y="7"/>
                      <a:pt x="1" y="4"/>
                      <a:pt x="7" y="2"/>
                    </a:cubicBezTo>
                    <a:cubicBezTo>
                      <a:pt x="10" y="1"/>
                      <a:pt x="13" y="1"/>
                      <a:pt x="16"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1" name="Freeform 731">
                <a:extLst>
                  <a:ext uri="{FF2B5EF4-FFF2-40B4-BE49-F238E27FC236}">
                    <a16:creationId xmlns:a16="http://schemas.microsoft.com/office/drawing/2014/main" id="{DFE84EC6-2027-2326-60D0-12F6C3F6575F}"/>
                  </a:ext>
                </a:extLst>
              </p:cNvPr>
              <p:cNvSpPr/>
              <p:nvPr/>
            </p:nvSpPr>
            <p:spPr bwMode="auto">
              <a:xfrm>
                <a:off x="5065" y="2724"/>
                <a:ext cx="21" cy="30"/>
              </a:xfrm>
              <a:custGeom>
                <a:avLst/>
                <a:gdLst>
                  <a:gd name="T0" fmla="*/ 19 w 19"/>
                  <a:gd name="T1" fmla="*/ 13 h 26"/>
                  <a:gd name="T2" fmla="*/ 15 w 19"/>
                  <a:gd name="T3" fmla="*/ 16 h 26"/>
                  <a:gd name="T4" fmla="*/ 0 w 19"/>
                  <a:gd name="T5" fmla="*/ 18 h 26"/>
                  <a:gd name="T6" fmla="*/ 2 w 19"/>
                  <a:gd name="T7" fmla="*/ 12 h 26"/>
                  <a:gd name="T8" fmla="*/ 9 w 19"/>
                  <a:gd name="T9" fmla="*/ 0 h 26"/>
                  <a:gd name="T10" fmla="*/ 19 w 19"/>
                  <a:gd name="T11" fmla="*/ 13 h 26"/>
                </a:gdLst>
                <a:ahLst/>
                <a:cxnLst>
                  <a:cxn ang="0">
                    <a:pos x="T0" y="T1"/>
                  </a:cxn>
                  <a:cxn ang="0">
                    <a:pos x="T2" y="T3"/>
                  </a:cxn>
                  <a:cxn ang="0">
                    <a:pos x="T4" y="T5"/>
                  </a:cxn>
                  <a:cxn ang="0">
                    <a:pos x="T6" y="T7"/>
                  </a:cxn>
                  <a:cxn ang="0">
                    <a:pos x="T8" y="T9"/>
                  </a:cxn>
                  <a:cxn ang="0">
                    <a:pos x="T10" y="T11"/>
                  </a:cxn>
                </a:cxnLst>
                <a:rect l="0" t="0" r="r" b="b"/>
                <a:pathLst>
                  <a:path w="19" h="26">
                    <a:moveTo>
                      <a:pt x="19" y="13"/>
                    </a:moveTo>
                    <a:cubicBezTo>
                      <a:pt x="18" y="14"/>
                      <a:pt x="16" y="15"/>
                      <a:pt x="15" y="16"/>
                    </a:cubicBezTo>
                    <a:cubicBezTo>
                      <a:pt x="10" y="26"/>
                      <a:pt x="6" y="25"/>
                      <a:pt x="0" y="18"/>
                    </a:cubicBezTo>
                    <a:cubicBezTo>
                      <a:pt x="1" y="16"/>
                      <a:pt x="1" y="14"/>
                      <a:pt x="2" y="12"/>
                    </a:cubicBezTo>
                    <a:cubicBezTo>
                      <a:pt x="5" y="8"/>
                      <a:pt x="3" y="0"/>
                      <a:pt x="9" y="0"/>
                    </a:cubicBezTo>
                    <a:cubicBezTo>
                      <a:pt x="14" y="0"/>
                      <a:pt x="18" y="7"/>
                      <a:pt x="19" y="1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2" name="Freeform 732">
                <a:extLst>
                  <a:ext uri="{FF2B5EF4-FFF2-40B4-BE49-F238E27FC236}">
                    <a16:creationId xmlns:a16="http://schemas.microsoft.com/office/drawing/2014/main" id="{18F809D6-8F68-820B-CE67-5DB2DC3685C0}"/>
                  </a:ext>
                </a:extLst>
              </p:cNvPr>
              <p:cNvSpPr/>
              <p:nvPr/>
            </p:nvSpPr>
            <p:spPr bwMode="auto">
              <a:xfrm>
                <a:off x="5164" y="2539"/>
                <a:ext cx="27" cy="22"/>
              </a:xfrm>
              <a:custGeom>
                <a:avLst/>
                <a:gdLst>
                  <a:gd name="T0" fmla="*/ 6 w 24"/>
                  <a:gd name="T1" fmla="*/ 20 h 20"/>
                  <a:gd name="T2" fmla="*/ 0 w 24"/>
                  <a:gd name="T3" fmla="*/ 3 h 20"/>
                  <a:gd name="T4" fmla="*/ 19 w 24"/>
                  <a:gd name="T5" fmla="*/ 0 h 20"/>
                  <a:gd name="T6" fmla="*/ 23 w 24"/>
                  <a:gd name="T7" fmla="*/ 3 h 20"/>
                  <a:gd name="T8" fmla="*/ 21 w 24"/>
                  <a:gd name="T9" fmla="*/ 8 h 20"/>
                  <a:gd name="T10" fmla="*/ 6 w 24"/>
                  <a:gd name="T11" fmla="*/ 20 h 20"/>
                </a:gdLst>
                <a:ahLst/>
                <a:cxnLst>
                  <a:cxn ang="0">
                    <a:pos x="T0" y="T1"/>
                  </a:cxn>
                  <a:cxn ang="0">
                    <a:pos x="T2" y="T3"/>
                  </a:cxn>
                  <a:cxn ang="0">
                    <a:pos x="T4" y="T5"/>
                  </a:cxn>
                  <a:cxn ang="0">
                    <a:pos x="T6" y="T7"/>
                  </a:cxn>
                  <a:cxn ang="0">
                    <a:pos x="T8" y="T9"/>
                  </a:cxn>
                  <a:cxn ang="0">
                    <a:pos x="T10" y="T11"/>
                  </a:cxn>
                </a:cxnLst>
                <a:rect l="0" t="0" r="r" b="b"/>
                <a:pathLst>
                  <a:path w="24" h="20">
                    <a:moveTo>
                      <a:pt x="6" y="20"/>
                    </a:moveTo>
                    <a:cubicBezTo>
                      <a:pt x="4" y="14"/>
                      <a:pt x="2" y="8"/>
                      <a:pt x="0" y="3"/>
                    </a:cubicBezTo>
                    <a:cubicBezTo>
                      <a:pt x="6" y="2"/>
                      <a:pt x="12" y="1"/>
                      <a:pt x="19" y="0"/>
                    </a:cubicBezTo>
                    <a:cubicBezTo>
                      <a:pt x="21" y="0"/>
                      <a:pt x="23" y="1"/>
                      <a:pt x="23" y="3"/>
                    </a:cubicBezTo>
                    <a:cubicBezTo>
                      <a:pt x="24" y="5"/>
                      <a:pt x="23" y="7"/>
                      <a:pt x="21" y="8"/>
                    </a:cubicBezTo>
                    <a:cubicBezTo>
                      <a:pt x="16" y="12"/>
                      <a:pt x="11" y="16"/>
                      <a:pt x="6"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3" name="Freeform 733">
                <a:extLst>
                  <a:ext uri="{FF2B5EF4-FFF2-40B4-BE49-F238E27FC236}">
                    <a16:creationId xmlns:a16="http://schemas.microsoft.com/office/drawing/2014/main" id="{93BBCE36-EA8C-0CA0-698B-CA1A1E0F6393}"/>
                  </a:ext>
                </a:extLst>
              </p:cNvPr>
              <p:cNvSpPr/>
              <p:nvPr/>
            </p:nvSpPr>
            <p:spPr bwMode="auto">
              <a:xfrm>
                <a:off x="5228" y="2548"/>
                <a:ext cx="31" cy="18"/>
              </a:xfrm>
              <a:custGeom>
                <a:avLst/>
                <a:gdLst>
                  <a:gd name="T0" fmla="*/ 11 w 27"/>
                  <a:gd name="T1" fmla="*/ 0 h 16"/>
                  <a:gd name="T2" fmla="*/ 14 w 27"/>
                  <a:gd name="T3" fmla="*/ 16 h 16"/>
                  <a:gd name="T4" fmla="*/ 2 w 27"/>
                  <a:gd name="T5" fmla="*/ 8 h 16"/>
                  <a:gd name="T6" fmla="*/ 11 w 27"/>
                  <a:gd name="T7" fmla="*/ 0 h 16"/>
                </a:gdLst>
                <a:ahLst/>
                <a:cxnLst>
                  <a:cxn ang="0">
                    <a:pos x="T0" y="T1"/>
                  </a:cxn>
                  <a:cxn ang="0">
                    <a:pos x="T2" y="T3"/>
                  </a:cxn>
                  <a:cxn ang="0">
                    <a:pos x="T4" y="T5"/>
                  </a:cxn>
                  <a:cxn ang="0">
                    <a:pos x="T6" y="T7"/>
                  </a:cxn>
                </a:cxnLst>
                <a:rect l="0" t="0" r="r" b="b"/>
                <a:pathLst>
                  <a:path w="27" h="16">
                    <a:moveTo>
                      <a:pt x="11" y="0"/>
                    </a:moveTo>
                    <a:cubicBezTo>
                      <a:pt x="27" y="3"/>
                      <a:pt x="13" y="11"/>
                      <a:pt x="14" y="16"/>
                    </a:cubicBezTo>
                    <a:cubicBezTo>
                      <a:pt x="8" y="16"/>
                      <a:pt x="3" y="13"/>
                      <a:pt x="2" y="8"/>
                    </a:cubicBezTo>
                    <a:cubicBezTo>
                      <a:pt x="0" y="2"/>
                      <a:pt x="7" y="2"/>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4" name="Freeform 734">
                <a:extLst>
                  <a:ext uri="{FF2B5EF4-FFF2-40B4-BE49-F238E27FC236}">
                    <a16:creationId xmlns:a16="http://schemas.microsoft.com/office/drawing/2014/main" id="{31456BAD-E30F-9D19-4CBF-63557C182A2E}"/>
                  </a:ext>
                </a:extLst>
              </p:cNvPr>
              <p:cNvSpPr/>
              <p:nvPr/>
            </p:nvSpPr>
            <p:spPr bwMode="auto">
              <a:xfrm>
                <a:off x="5086" y="2737"/>
                <a:ext cx="12" cy="17"/>
              </a:xfrm>
              <a:custGeom>
                <a:avLst/>
                <a:gdLst>
                  <a:gd name="T0" fmla="*/ 10 w 10"/>
                  <a:gd name="T1" fmla="*/ 7 h 15"/>
                  <a:gd name="T2" fmla="*/ 0 w 10"/>
                  <a:gd name="T3" fmla="*/ 2 h 15"/>
                  <a:gd name="T4" fmla="*/ 10 w 10"/>
                  <a:gd name="T5" fmla="*/ 7 h 15"/>
                </a:gdLst>
                <a:ahLst/>
                <a:cxnLst>
                  <a:cxn ang="0">
                    <a:pos x="T0" y="T1"/>
                  </a:cxn>
                  <a:cxn ang="0">
                    <a:pos x="T2" y="T3"/>
                  </a:cxn>
                  <a:cxn ang="0">
                    <a:pos x="T4" y="T5"/>
                  </a:cxn>
                </a:cxnLst>
                <a:rect l="0" t="0" r="r" b="b"/>
                <a:pathLst>
                  <a:path w="10" h="15">
                    <a:moveTo>
                      <a:pt x="10" y="7"/>
                    </a:moveTo>
                    <a:cubicBezTo>
                      <a:pt x="2" y="15"/>
                      <a:pt x="4" y="3"/>
                      <a:pt x="0" y="2"/>
                    </a:cubicBezTo>
                    <a:cubicBezTo>
                      <a:pt x="4" y="2"/>
                      <a:pt x="9" y="0"/>
                      <a:pt x="10"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5" name="Freeform 735">
                <a:extLst>
                  <a:ext uri="{FF2B5EF4-FFF2-40B4-BE49-F238E27FC236}">
                    <a16:creationId xmlns:a16="http://schemas.microsoft.com/office/drawing/2014/main" id="{514C586B-0721-F2C6-42A6-0325BE75C78B}"/>
                  </a:ext>
                </a:extLst>
              </p:cNvPr>
              <p:cNvSpPr/>
              <p:nvPr/>
            </p:nvSpPr>
            <p:spPr bwMode="auto">
              <a:xfrm>
                <a:off x="5015" y="2734"/>
                <a:ext cx="5" cy="5"/>
              </a:xfrm>
              <a:custGeom>
                <a:avLst/>
                <a:gdLst>
                  <a:gd name="T0" fmla="*/ 4 w 4"/>
                  <a:gd name="T1" fmla="*/ 5 h 5"/>
                  <a:gd name="T2" fmla="*/ 0 w 4"/>
                  <a:gd name="T3" fmla="*/ 2 h 5"/>
                  <a:gd name="T4" fmla="*/ 4 w 4"/>
                  <a:gd name="T5" fmla="*/ 1 h 5"/>
                  <a:gd name="T6" fmla="*/ 4 w 4"/>
                  <a:gd name="T7" fmla="*/ 5 h 5"/>
                </a:gdLst>
                <a:ahLst/>
                <a:cxnLst>
                  <a:cxn ang="0">
                    <a:pos x="T0" y="T1"/>
                  </a:cxn>
                  <a:cxn ang="0">
                    <a:pos x="T2" y="T3"/>
                  </a:cxn>
                  <a:cxn ang="0">
                    <a:pos x="T4" y="T5"/>
                  </a:cxn>
                  <a:cxn ang="0">
                    <a:pos x="T6" y="T7"/>
                  </a:cxn>
                </a:cxnLst>
                <a:rect l="0" t="0" r="r" b="b"/>
                <a:pathLst>
                  <a:path w="4" h="5">
                    <a:moveTo>
                      <a:pt x="4" y="5"/>
                    </a:moveTo>
                    <a:cubicBezTo>
                      <a:pt x="3" y="4"/>
                      <a:pt x="2" y="3"/>
                      <a:pt x="0" y="2"/>
                    </a:cubicBezTo>
                    <a:cubicBezTo>
                      <a:pt x="1" y="1"/>
                      <a:pt x="3" y="0"/>
                      <a:pt x="4" y="1"/>
                    </a:cubicBezTo>
                    <a:cubicBezTo>
                      <a:pt x="4" y="1"/>
                      <a:pt x="4" y="3"/>
                      <a:pt x="4" y="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6" name="Freeform 736">
                <a:extLst>
                  <a:ext uri="{FF2B5EF4-FFF2-40B4-BE49-F238E27FC236}">
                    <a16:creationId xmlns:a16="http://schemas.microsoft.com/office/drawing/2014/main" id="{E5939741-7E22-F256-8DEC-78CB38FC8A09}"/>
                  </a:ext>
                </a:extLst>
              </p:cNvPr>
              <p:cNvSpPr/>
              <p:nvPr/>
            </p:nvSpPr>
            <p:spPr bwMode="auto">
              <a:xfrm>
                <a:off x="5159" y="2454"/>
                <a:ext cx="2" cy="3"/>
              </a:xfrm>
              <a:custGeom>
                <a:avLst/>
                <a:gdLst>
                  <a:gd name="T0" fmla="*/ 2 w 2"/>
                  <a:gd name="T1" fmla="*/ 0 h 3"/>
                  <a:gd name="T2" fmla="*/ 1 w 2"/>
                  <a:gd name="T3" fmla="*/ 3 h 3"/>
                  <a:gd name="T4" fmla="*/ 0 w 2"/>
                  <a:gd name="T5" fmla="*/ 3 h 3"/>
                  <a:gd name="T6" fmla="*/ 2 w 2"/>
                  <a:gd name="T7" fmla="*/ 0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1" y="1"/>
                      <a:pt x="1" y="2"/>
                      <a:pt x="1" y="3"/>
                    </a:cubicBezTo>
                    <a:cubicBezTo>
                      <a:pt x="0" y="3"/>
                      <a:pt x="0" y="3"/>
                      <a:pt x="0" y="3"/>
                    </a:cubicBezTo>
                    <a:cubicBezTo>
                      <a:pt x="0" y="2"/>
                      <a:pt x="1" y="1"/>
                      <a:pt x="2" y="0"/>
                    </a:cubicBezTo>
                    <a:cubicBezTo>
                      <a:pt x="2" y="0"/>
                      <a:pt x="2" y="0"/>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7" name="Freeform 737">
                <a:extLst>
                  <a:ext uri="{FF2B5EF4-FFF2-40B4-BE49-F238E27FC236}">
                    <a16:creationId xmlns:a16="http://schemas.microsoft.com/office/drawing/2014/main" id="{C8B880E0-3AE0-D45B-F6A6-2A8A05EC5564}"/>
                  </a:ext>
                </a:extLst>
              </p:cNvPr>
              <p:cNvSpPr/>
              <p:nvPr/>
            </p:nvSpPr>
            <p:spPr bwMode="auto">
              <a:xfrm>
                <a:off x="5176" y="268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1" y="1"/>
                      <a:pt x="1"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8" name="Freeform 738">
                <a:extLst>
                  <a:ext uri="{FF2B5EF4-FFF2-40B4-BE49-F238E27FC236}">
                    <a16:creationId xmlns:a16="http://schemas.microsoft.com/office/drawing/2014/main" id="{1394D609-1691-7A9A-685D-D659A43CB9FD}"/>
                  </a:ext>
                </a:extLst>
              </p:cNvPr>
              <p:cNvSpPr/>
              <p:nvPr/>
            </p:nvSpPr>
            <p:spPr bwMode="auto">
              <a:xfrm>
                <a:off x="5247" y="2566"/>
                <a:ext cx="2" cy="3"/>
              </a:xfrm>
              <a:custGeom>
                <a:avLst/>
                <a:gdLst>
                  <a:gd name="T0" fmla="*/ 0 w 2"/>
                  <a:gd name="T1" fmla="*/ 1 h 3"/>
                  <a:gd name="T2" fmla="*/ 2 w 2"/>
                  <a:gd name="T3" fmla="*/ 0 h 3"/>
                  <a:gd name="T4" fmla="*/ 0 w 2"/>
                  <a:gd name="T5" fmla="*/ 3 h 3"/>
                  <a:gd name="T6" fmla="*/ 0 w 2"/>
                  <a:gd name="T7" fmla="*/ 1 h 3"/>
                </a:gdLst>
                <a:ahLst/>
                <a:cxnLst>
                  <a:cxn ang="0">
                    <a:pos x="T0" y="T1"/>
                  </a:cxn>
                  <a:cxn ang="0">
                    <a:pos x="T2" y="T3"/>
                  </a:cxn>
                  <a:cxn ang="0">
                    <a:pos x="T4" y="T5"/>
                  </a:cxn>
                  <a:cxn ang="0">
                    <a:pos x="T6" y="T7"/>
                  </a:cxn>
                </a:cxnLst>
                <a:rect l="0" t="0" r="r" b="b"/>
                <a:pathLst>
                  <a:path w="2" h="3">
                    <a:moveTo>
                      <a:pt x="0" y="1"/>
                    </a:moveTo>
                    <a:cubicBezTo>
                      <a:pt x="0" y="1"/>
                      <a:pt x="1" y="1"/>
                      <a:pt x="2" y="0"/>
                    </a:cubicBezTo>
                    <a:cubicBezTo>
                      <a:pt x="1" y="1"/>
                      <a:pt x="0" y="2"/>
                      <a:pt x="0" y="3"/>
                    </a:cubicBezTo>
                    <a:cubicBezTo>
                      <a:pt x="0" y="2"/>
                      <a:pt x="0" y="1"/>
                      <a:pt x="0"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9" name="Freeform 739">
                <a:extLst>
                  <a:ext uri="{FF2B5EF4-FFF2-40B4-BE49-F238E27FC236}">
                    <a16:creationId xmlns:a16="http://schemas.microsoft.com/office/drawing/2014/main" id="{0BBDE89B-8DBD-E6DF-242F-001851D4C4E7}"/>
                  </a:ext>
                </a:extLst>
              </p:cNvPr>
              <p:cNvSpPr/>
              <p:nvPr/>
            </p:nvSpPr>
            <p:spPr bwMode="auto">
              <a:xfrm>
                <a:off x="5272" y="2198"/>
                <a:ext cx="195" cy="198"/>
              </a:xfrm>
              <a:custGeom>
                <a:avLst/>
                <a:gdLst>
                  <a:gd name="T0" fmla="*/ 171 w 172"/>
                  <a:gd name="T1" fmla="*/ 116 h 174"/>
                  <a:gd name="T2" fmla="*/ 158 w 172"/>
                  <a:gd name="T3" fmla="*/ 133 h 174"/>
                  <a:gd name="T4" fmla="*/ 141 w 172"/>
                  <a:gd name="T5" fmla="*/ 146 h 174"/>
                  <a:gd name="T6" fmla="*/ 135 w 172"/>
                  <a:gd name="T7" fmla="*/ 151 h 174"/>
                  <a:gd name="T8" fmla="*/ 114 w 172"/>
                  <a:gd name="T9" fmla="*/ 162 h 174"/>
                  <a:gd name="T10" fmla="*/ 105 w 172"/>
                  <a:gd name="T11" fmla="*/ 164 h 174"/>
                  <a:gd name="T12" fmla="*/ 81 w 172"/>
                  <a:gd name="T13" fmla="*/ 165 h 174"/>
                  <a:gd name="T14" fmla="*/ 70 w 172"/>
                  <a:gd name="T15" fmla="*/ 164 h 174"/>
                  <a:gd name="T16" fmla="*/ 45 w 172"/>
                  <a:gd name="T17" fmla="*/ 152 h 174"/>
                  <a:gd name="T18" fmla="*/ 42 w 172"/>
                  <a:gd name="T19" fmla="*/ 148 h 174"/>
                  <a:gd name="T20" fmla="*/ 9 w 172"/>
                  <a:gd name="T21" fmla="*/ 112 h 174"/>
                  <a:gd name="T22" fmla="*/ 5 w 172"/>
                  <a:gd name="T23" fmla="*/ 79 h 174"/>
                  <a:gd name="T24" fmla="*/ 22 w 172"/>
                  <a:gd name="T25" fmla="*/ 38 h 174"/>
                  <a:gd name="T26" fmla="*/ 61 w 172"/>
                  <a:gd name="T27" fmla="*/ 6 h 174"/>
                  <a:gd name="T28" fmla="*/ 84 w 172"/>
                  <a:gd name="T29" fmla="*/ 4 h 174"/>
                  <a:gd name="T30" fmla="*/ 92 w 172"/>
                  <a:gd name="T31" fmla="*/ 3 h 174"/>
                  <a:gd name="T32" fmla="*/ 97 w 172"/>
                  <a:gd name="T33" fmla="*/ 1 h 174"/>
                  <a:gd name="T34" fmla="*/ 130 w 172"/>
                  <a:gd name="T35" fmla="*/ 16 h 174"/>
                  <a:gd name="T36" fmla="*/ 159 w 172"/>
                  <a:gd name="T37" fmla="*/ 41 h 174"/>
                  <a:gd name="T38" fmla="*/ 162 w 172"/>
                  <a:gd name="T39" fmla="*/ 46 h 174"/>
                  <a:gd name="T40" fmla="*/ 170 w 172"/>
                  <a:gd name="T41" fmla="*/ 69 h 174"/>
                  <a:gd name="T42" fmla="*/ 172 w 172"/>
                  <a:gd name="T43" fmla="*/ 85 h 174"/>
                  <a:gd name="T44" fmla="*/ 171 w 172"/>
                  <a:gd name="T45" fmla="*/ 86 h 174"/>
                  <a:gd name="T46" fmla="*/ 170 w 172"/>
                  <a:gd name="T47" fmla="*/ 88 h 174"/>
                  <a:gd name="T48" fmla="*/ 171 w 172"/>
                  <a:gd name="T49" fmla="*/ 104 h 174"/>
                  <a:gd name="T50" fmla="*/ 171 w 172"/>
                  <a:gd name="T51"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2" h="174">
                    <a:moveTo>
                      <a:pt x="171" y="116"/>
                    </a:moveTo>
                    <a:cubicBezTo>
                      <a:pt x="165" y="121"/>
                      <a:pt x="159" y="124"/>
                      <a:pt x="158" y="133"/>
                    </a:cubicBezTo>
                    <a:cubicBezTo>
                      <a:pt x="158" y="142"/>
                      <a:pt x="147" y="142"/>
                      <a:pt x="141" y="146"/>
                    </a:cubicBezTo>
                    <a:cubicBezTo>
                      <a:pt x="139" y="148"/>
                      <a:pt x="136" y="148"/>
                      <a:pt x="135" y="151"/>
                    </a:cubicBezTo>
                    <a:cubicBezTo>
                      <a:pt x="134" y="165"/>
                      <a:pt x="123" y="162"/>
                      <a:pt x="114" y="162"/>
                    </a:cubicBezTo>
                    <a:cubicBezTo>
                      <a:pt x="111" y="162"/>
                      <a:pt x="108" y="160"/>
                      <a:pt x="105" y="164"/>
                    </a:cubicBezTo>
                    <a:cubicBezTo>
                      <a:pt x="97" y="174"/>
                      <a:pt x="92" y="174"/>
                      <a:pt x="81" y="165"/>
                    </a:cubicBezTo>
                    <a:cubicBezTo>
                      <a:pt x="77" y="161"/>
                      <a:pt x="75" y="161"/>
                      <a:pt x="70" y="164"/>
                    </a:cubicBezTo>
                    <a:cubicBezTo>
                      <a:pt x="61" y="170"/>
                      <a:pt x="47" y="163"/>
                      <a:pt x="45" y="152"/>
                    </a:cubicBezTo>
                    <a:cubicBezTo>
                      <a:pt x="45" y="150"/>
                      <a:pt x="44" y="149"/>
                      <a:pt x="42" y="148"/>
                    </a:cubicBezTo>
                    <a:cubicBezTo>
                      <a:pt x="18" y="148"/>
                      <a:pt x="11" y="128"/>
                      <a:pt x="9" y="112"/>
                    </a:cubicBezTo>
                    <a:cubicBezTo>
                      <a:pt x="7" y="101"/>
                      <a:pt x="0" y="89"/>
                      <a:pt x="5" y="79"/>
                    </a:cubicBezTo>
                    <a:cubicBezTo>
                      <a:pt x="11" y="65"/>
                      <a:pt x="6" y="47"/>
                      <a:pt x="22" y="38"/>
                    </a:cubicBezTo>
                    <a:cubicBezTo>
                      <a:pt x="25" y="17"/>
                      <a:pt x="48" y="17"/>
                      <a:pt x="61" y="6"/>
                    </a:cubicBezTo>
                    <a:cubicBezTo>
                      <a:pt x="66" y="2"/>
                      <a:pt x="76" y="7"/>
                      <a:pt x="84" y="4"/>
                    </a:cubicBezTo>
                    <a:cubicBezTo>
                      <a:pt x="86" y="3"/>
                      <a:pt x="89" y="5"/>
                      <a:pt x="92" y="3"/>
                    </a:cubicBezTo>
                    <a:cubicBezTo>
                      <a:pt x="94" y="2"/>
                      <a:pt x="97" y="0"/>
                      <a:pt x="97" y="1"/>
                    </a:cubicBezTo>
                    <a:cubicBezTo>
                      <a:pt x="105" y="11"/>
                      <a:pt x="120" y="12"/>
                      <a:pt x="130" y="16"/>
                    </a:cubicBezTo>
                    <a:cubicBezTo>
                      <a:pt x="144" y="21"/>
                      <a:pt x="145" y="38"/>
                      <a:pt x="159" y="41"/>
                    </a:cubicBezTo>
                    <a:cubicBezTo>
                      <a:pt x="160" y="42"/>
                      <a:pt x="162" y="45"/>
                      <a:pt x="162" y="46"/>
                    </a:cubicBezTo>
                    <a:cubicBezTo>
                      <a:pt x="160" y="55"/>
                      <a:pt x="170" y="60"/>
                      <a:pt x="170" y="69"/>
                    </a:cubicBezTo>
                    <a:cubicBezTo>
                      <a:pt x="171" y="74"/>
                      <a:pt x="171" y="80"/>
                      <a:pt x="172" y="85"/>
                    </a:cubicBezTo>
                    <a:cubicBezTo>
                      <a:pt x="171" y="85"/>
                      <a:pt x="171" y="86"/>
                      <a:pt x="171" y="86"/>
                    </a:cubicBezTo>
                    <a:cubicBezTo>
                      <a:pt x="171" y="87"/>
                      <a:pt x="170" y="87"/>
                      <a:pt x="170" y="88"/>
                    </a:cubicBezTo>
                    <a:cubicBezTo>
                      <a:pt x="166" y="94"/>
                      <a:pt x="170" y="99"/>
                      <a:pt x="171" y="104"/>
                    </a:cubicBezTo>
                    <a:cubicBezTo>
                      <a:pt x="171" y="108"/>
                      <a:pt x="171" y="112"/>
                      <a:pt x="171" y="116"/>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0" name="Freeform 740">
                <a:extLst>
                  <a:ext uri="{FF2B5EF4-FFF2-40B4-BE49-F238E27FC236}">
                    <a16:creationId xmlns:a16="http://schemas.microsoft.com/office/drawing/2014/main" id="{443EBE34-68FC-8CD9-509B-F96F4E10A595}"/>
                  </a:ext>
                </a:extLst>
              </p:cNvPr>
              <p:cNvSpPr/>
              <p:nvPr/>
            </p:nvSpPr>
            <p:spPr bwMode="auto">
              <a:xfrm>
                <a:off x="5440" y="2406"/>
                <a:ext cx="51" cy="40"/>
              </a:xfrm>
              <a:custGeom>
                <a:avLst/>
                <a:gdLst>
                  <a:gd name="T0" fmla="*/ 45 w 45"/>
                  <a:gd name="T1" fmla="*/ 1 h 35"/>
                  <a:gd name="T2" fmla="*/ 32 w 45"/>
                  <a:gd name="T3" fmla="*/ 16 h 35"/>
                  <a:gd name="T4" fmla="*/ 23 w 45"/>
                  <a:gd name="T5" fmla="*/ 27 h 35"/>
                  <a:gd name="T6" fmla="*/ 15 w 45"/>
                  <a:gd name="T7" fmla="*/ 30 h 35"/>
                  <a:gd name="T8" fmla="*/ 2 w 45"/>
                  <a:gd name="T9" fmla="*/ 23 h 35"/>
                  <a:gd name="T10" fmla="*/ 2 w 45"/>
                  <a:gd name="T11" fmla="*/ 13 h 35"/>
                  <a:gd name="T12" fmla="*/ 5 w 45"/>
                  <a:gd name="T13" fmla="*/ 4 h 35"/>
                  <a:gd name="T14" fmla="*/ 15 w 45"/>
                  <a:gd name="T15" fmla="*/ 5 h 35"/>
                  <a:gd name="T16" fmla="*/ 18 w 45"/>
                  <a:gd name="T17" fmla="*/ 7 h 35"/>
                  <a:gd name="T18" fmla="*/ 45 w 45"/>
                  <a:gd name="T1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35">
                    <a:moveTo>
                      <a:pt x="45" y="1"/>
                    </a:moveTo>
                    <a:cubicBezTo>
                      <a:pt x="45" y="10"/>
                      <a:pt x="39" y="13"/>
                      <a:pt x="32" y="16"/>
                    </a:cubicBezTo>
                    <a:cubicBezTo>
                      <a:pt x="27" y="18"/>
                      <a:pt x="23" y="20"/>
                      <a:pt x="23" y="27"/>
                    </a:cubicBezTo>
                    <a:cubicBezTo>
                      <a:pt x="23" y="33"/>
                      <a:pt x="20" y="35"/>
                      <a:pt x="15" y="30"/>
                    </a:cubicBezTo>
                    <a:cubicBezTo>
                      <a:pt x="12" y="26"/>
                      <a:pt x="7" y="23"/>
                      <a:pt x="2" y="23"/>
                    </a:cubicBezTo>
                    <a:cubicBezTo>
                      <a:pt x="3" y="20"/>
                      <a:pt x="3" y="17"/>
                      <a:pt x="2" y="13"/>
                    </a:cubicBezTo>
                    <a:cubicBezTo>
                      <a:pt x="1" y="10"/>
                      <a:pt x="0" y="6"/>
                      <a:pt x="5" y="4"/>
                    </a:cubicBezTo>
                    <a:cubicBezTo>
                      <a:pt x="8" y="2"/>
                      <a:pt x="12" y="0"/>
                      <a:pt x="15" y="5"/>
                    </a:cubicBezTo>
                    <a:cubicBezTo>
                      <a:pt x="16" y="5"/>
                      <a:pt x="18" y="7"/>
                      <a:pt x="18" y="7"/>
                    </a:cubicBezTo>
                    <a:cubicBezTo>
                      <a:pt x="26" y="0"/>
                      <a:pt x="37" y="7"/>
                      <a:pt x="45"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1" name="Freeform 741">
                <a:extLst>
                  <a:ext uri="{FF2B5EF4-FFF2-40B4-BE49-F238E27FC236}">
                    <a16:creationId xmlns:a16="http://schemas.microsoft.com/office/drawing/2014/main" id="{5932C3FC-2C50-BC89-A176-66DC6F5377A6}"/>
                  </a:ext>
                </a:extLst>
              </p:cNvPr>
              <p:cNvSpPr/>
              <p:nvPr/>
            </p:nvSpPr>
            <p:spPr bwMode="auto">
              <a:xfrm>
                <a:off x="5323" y="2424"/>
                <a:ext cx="34" cy="27"/>
              </a:xfrm>
              <a:custGeom>
                <a:avLst/>
                <a:gdLst>
                  <a:gd name="T0" fmla="*/ 11 w 30"/>
                  <a:gd name="T1" fmla="*/ 21 h 24"/>
                  <a:gd name="T2" fmla="*/ 13 w 30"/>
                  <a:gd name="T3" fmla="*/ 0 h 24"/>
                  <a:gd name="T4" fmla="*/ 24 w 30"/>
                  <a:gd name="T5" fmla="*/ 14 h 24"/>
                  <a:gd name="T6" fmla="*/ 22 w 30"/>
                  <a:gd name="T7" fmla="*/ 24 h 24"/>
                  <a:gd name="T8" fmla="*/ 22 w 30"/>
                  <a:gd name="T9" fmla="*/ 23 h 24"/>
                  <a:gd name="T10" fmla="*/ 20 w 30"/>
                  <a:gd name="T11" fmla="*/ 19 h 24"/>
                  <a:gd name="T12" fmla="*/ 20 w 30"/>
                  <a:gd name="T13" fmla="*/ 19 h 24"/>
                  <a:gd name="T14" fmla="*/ 20 w 30"/>
                  <a:gd name="T15" fmla="*/ 18 h 24"/>
                  <a:gd name="T16" fmla="*/ 12 w 30"/>
                  <a:gd name="T17" fmla="*/ 21 h 24"/>
                  <a:gd name="T18" fmla="*/ 12 w 30"/>
                  <a:gd name="T19" fmla="*/ 21 h 24"/>
                  <a:gd name="T20" fmla="*/ 11 w 30"/>
                  <a:gd name="T21"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24">
                    <a:moveTo>
                      <a:pt x="11" y="21"/>
                    </a:moveTo>
                    <a:cubicBezTo>
                      <a:pt x="0" y="17"/>
                      <a:pt x="1" y="15"/>
                      <a:pt x="13" y="0"/>
                    </a:cubicBezTo>
                    <a:cubicBezTo>
                      <a:pt x="15" y="6"/>
                      <a:pt x="18" y="11"/>
                      <a:pt x="24" y="14"/>
                    </a:cubicBezTo>
                    <a:cubicBezTo>
                      <a:pt x="26" y="16"/>
                      <a:pt x="30" y="21"/>
                      <a:pt x="22" y="24"/>
                    </a:cubicBezTo>
                    <a:cubicBezTo>
                      <a:pt x="22" y="24"/>
                      <a:pt x="22" y="23"/>
                      <a:pt x="22" y="23"/>
                    </a:cubicBezTo>
                    <a:cubicBezTo>
                      <a:pt x="22" y="22"/>
                      <a:pt x="21" y="20"/>
                      <a:pt x="20" y="19"/>
                    </a:cubicBezTo>
                    <a:cubicBezTo>
                      <a:pt x="20" y="19"/>
                      <a:pt x="20" y="19"/>
                      <a:pt x="20" y="19"/>
                    </a:cubicBezTo>
                    <a:cubicBezTo>
                      <a:pt x="20" y="19"/>
                      <a:pt x="20" y="18"/>
                      <a:pt x="20" y="18"/>
                    </a:cubicBezTo>
                    <a:cubicBezTo>
                      <a:pt x="15" y="11"/>
                      <a:pt x="14" y="18"/>
                      <a:pt x="12" y="21"/>
                    </a:cubicBezTo>
                    <a:cubicBezTo>
                      <a:pt x="12" y="21"/>
                      <a:pt x="12" y="21"/>
                      <a:pt x="12" y="21"/>
                    </a:cubicBezTo>
                    <a:lnTo>
                      <a:pt x="11" y="21"/>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2" name="Freeform 742">
                <a:extLst>
                  <a:ext uri="{FF2B5EF4-FFF2-40B4-BE49-F238E27FC236}">
                    <a16:creationId xmlns:a16="http://schemas.microsoft.com/office/drawing/2014/main" id="{8FF668C4-9BC9-3F23-79FE-C58B6D30D865}"/>
                  </a:ext>
                </a:extLst>
              </p:cNvPr>
              <p:cNvSpPr/>
              <p:nvPr/>
            </p:nvSpPr>
            <p:spPr bwMode="auto">
              <a:xfrm>
                <a:off x="5197" y="2305"/>
                <a:ext cx="33" cy="19"/>
              </a:xfrm>
              <a:custGeom>
                <a:avLst/>
                <a:gdLst>
                  <a:gd name="T0" fmla="*/ 11 w 29"/>
                  <a:gd name="T1" fmla="*/ 17 h 17"/>
                  <a:gd name="T2" fmla="*/ 12 w 29"/>
                  <a:gd name="T3" fmla="*/ 12 h 17"/>
                  <a:gd name="T4" fmla="*/ 18 w 29"/>
                  <a:gd name="T5" fmla="*/ 0 h 17"/>
                  <a:gd name="T6" fmla="*/ 28 w 29"/>
                  <a:gd name="T7" fmla="*/ 6 h 17"/>
                  <a:gd name="T8" fmla="*/ 19 w 29"/>
                  <a:gd name="T9" fmla="*/ 15 h 17"/>
                  <a:gd name="T10" fmla="*/ 11 w 29"/>
                  <a:gd name="T11" fmla="*/ 17 h 17"/>
                </a:gdLst>
                <a:ahLst/>
                <a:cxnLst>
                  <a:cxn ang="0">
                    <a:pos x="T0" y="T1"/>
                  </a:cxn>
                  <a:cxn ang="0">
                    <a:pos x="T2" y="T3"/>
                  </a:cxn>
                  <a:cxn ang="0">
                    <a:pos x="T4" y="T5"/>
                  </a:cxn>
                  <a:cxn ang="0">
                    <a:pos x="T6" y="T7"/>
                  </a:cxn>
                  <a:cxn ang="0">
                    <a:pos x="T8" y="T9"/>
                  </a:cxn>
                  <a:cxn ang="0">
                    <a:pos x="T10" y="T11"/>
                  </a:cxn>
                </a:cxnLst>
                <a:rect l="0" t="0" r="r" b="b"/>
                <a:pathLst>
                  <a:path w="28" h="17">
                    <a:moveTo>
                      <a:pt x="11" y="17"/>
                    </a:moveTo>
                    <a:cubicBezTo>
                      <a:pt x="11" y="15"/>
                      <a:pt x="13" y="13"/>
                      <a:pt x="12" y="12"/>
                    </a:cubicBezTo>
                    <a:cubicBezTo>
                      <a:pt x="0" y="2"/>
                      <a:pt x="14" y="3"/>
                      <a:pt x="18" y="0"/>
                    </a:cubicBezTo>
                    <a:cubicBezTo>
                      <a:pt x="22" y="1"/>
                      <a:pt x="28" y="0"/>
                      <a:pt x="28" y="6"/>
                    </a:cubicBezTo>
                    <a:cubicBezTo>
                      <a:pt x="29" y="12"/>
                      <a:pt x="23" y="13"/>
                      <a:pt x="19" y="15"/>
                    </a:cubicBezTo>
                    <a:cubicBezTo>
                      <a:pt x="17" y="16"/>
                      <a:pt x="14" y="16"/>
                      <a:pt x="11"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3" name="Freeform 743">
                <a:extLst>
                  <a:ext uri="{FF2B5EF4-FFF2-40B4-BE49-F238E27FC236}">
                    <a16:creationId xmlns:a16="http://schemas.microsoft.com/office/drawing/2014/main" id="{5C9A53F4-32FE-BCA8-504F-E0333FA1E097}"/>
                  </a:ext>
                </a:extLst>
              </p:cNvPr>
              <p:cNvSpPr/>
              <p:nvPr/>
            </p:nvSpPr>
            <p:spPr bwMode="auto">
              <a:xfrm>
                <a:off x="5465" y="2271"/>
                <a:ext cx="26" cy="24"/>
              </a:xfrm>
              <a:custGeom>
                <a:avLst/>
                <a:gdLst>
                  <a:gd name="T0" fmla="*/ 2 w 23"/>
                  <a:gd name="T1" fmla="*/ 21 h 21"/>
                  <a:gd name="T2" fmla="*/ 0 w 23"/>
                  <a:gd name="T3" fmla="*/ 5 h 21"/>
                  <a:gd name="T4" fmla="*/ 23 w 23"/>
                  <a:gd name="T5" fmla="*/ 7 h 21"/>
                  <a:gd name="T6" fmla="*/ 2 w 23"/>
                  <a:gd name="T7" fmla="*/ 21 h 21"/>
                </a:gdLst>
                <a:ahLst/>
                <a:cxnLst>
                  <a:cxn ang="0">
                    <a:pos x="T0" y="T1"/>
                  </a:cxn>
                  <a:cxn ang="0">
                    <a:pos x="T2" y="T3"/>
                  </a:cxn>
                  <a:cxn ang="0">
                    <a:pos x="T4" y="T5"/>
                  </a:cxn>
                  <a:cxn ang="0">
                    <a:pos x="T6" y="T7"/>
                  </a:cxn>
                </a:cxnLst>
                <a:rect l="0" t="0" r="r" b="b"/>
                <a:pathLst>
                  <a:path w="23" h="21">
                    <a:moveTo>
                      <a:pt x="2" y="21"/>
                    </a:moveTo>
                    <a:cubicBezTo>
                      <a:pt x="1" y="16"/>
                      <a:pt x="1" y="10"/>
                      <a:pt x="0" y="5"/>
                    </a:cubicBezTo>
                    <a:cubicBezTo>
                      <a:pt x="9" y="0"/>
                      <a:pt x="13" y="13"/>
                      <a:pt x="23" y="7"/>
                    </a:cubicBezTo>
                    <a:cubicBezTo>
                      <a:pt x="16" y="16"/>
                      <a:pt x="9" y="19"/>
                      <a:pt x="2"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4" name="Freeform 744">
                <a:extLst>
                  <a:ext uri="{FF2B5EF4-FFF2-40B4-BE49-F238E27FC236}">
                    <a16:creationId xmlns:a16="http://schemas.microsoft.com/office/drawing/2014/main" id="{805DC65F-1CC7-311C-F1FD-7F86FBD5BB85}"/>
                  </a:ext>
                </a:extLst>
              </p:cNvPr>
              <p:cNvSpPr/>
              <p:nvPr/>
            </p:nvSpPr>
            <p:spPr bwMode="auto">
              <a:xfrm>
                <a:off x="5519" y="2299"/>
                <a:ext cx="30" cy="17"/>
              </a:xfrm>
              <a:custGeom>
                <a:avLst/>
                <a:gdLst>
                  <a:gd name="T0" fmla="*/ 19 w 26"/>
                  <a:gd name="T1" fmla="*/ 3 h 15"/>
                  <a:gd name="T2" fmla="*/ 14 w 26"/>
                  <a:gd name="T3" fmla="*/ 13 h 15"/>
                  <a:gd name="T4" fmla="*/ 0 w 26"/>
                  <a:gd name="T5" fmla="*/ 9 h 15"/>
                  <a:gd name="T6" fmla="*/ 1 w 26"/>
                  <a:gd name="T7" fmla="*/ 5 h 15"/>
                  <a:gd name="T8" fmla="*/ 17 w 26"/>
                  <a:gd name="T9" fmla="*/ 3 h 15"/>
                  <a:gd name="T10" fmla="*/ 19 w 26"/>
                  <a:gd name="T11" fmla="*/ 3 h 15"/>
                </a:gdLst>
                <a:ahLst/>
                <a:cxnLst>
                  <a:cxn ang="0">
                    <a:pos x="T0" y="T1"/>
                  </a:cxn>
                  <a:cxn ang="0">
                    <a:pos x="T2" y="T3"/>
                  </a:cxn>
                  <a:cxn ang="0">
                    <a:pos x="T4" y="T5"/>
                  </a:cxn>
                  <a:cxn ang="0">
                    <a:pos x="T6" y="T7"/>
                  </a:cxn>
                  <a:cxn ang="0">
                    <a:pos x="T8" y="T9"/>
                  </a:cxn>
                  <a:cxn ang="0">
                    <a:pos x="T10" y="T11"/>
                  </a:cxn>
                </a:cxnLst>
                <a:rect l="0" t="0" r="r" b="b"/>
                <a:pathLst>
                  <a:path w="26" h="15">
                    <a:moveTo>
                      <a:pt x="19" y="3"/>
                    </a:moveTo>
                    <a:cubicBezTo>
                      <a:pt x="26" y="11"/>
                      <a:pt x="17" y="10"/>
                      <a:pt x="14" y="13"/>
                    </a:cubicBezTo>
                    <a:cubicBezTo>
                      <a:pt x="9" y="12"/>
                      <a:pt x="3" y="15"/>
                      <a:pt x="0" y="9"/>
                    </a:cubicBezTo>
                    <a:cubicBezTo>
                      <a:pt x="0" y="8"/>
                      <a:pt x="0" y="6"/>
                      <a:pt x="1" y="5"/>
                    </a:cubicBezTo>
                    <a:cubicBezTo>
                      <a:pt x="6" y="1"/>
                      <a:pt x="11" y="0"/>
                      <a:pt x="17" y="3"/>
                    </a:cubicBezTo>
                    <a:cubicBezTo>
                      <a:pt x="17" y="3"/>
                      <a:pt x="18" y="3"/>
                      <a:pt x="19"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5" name="Freeform 745">
                <a:extLst>
                  <a:ext uri="{FF2B5EF4-FFF2-40B4-BE49-F238E27FC236}">
                    <a16:creationId xmlns:a16="http://schemas.microsoft.com/office/drawing/2014/main" id="{EBD6BEBF-B5CE-65B1-5301-921501815A90}"/>
                  </a:ext>
                </a:extLst>
              </p:cNvPr>
              <p:cNvSpPr/>
              <p:nvPr/>
            </p:nvSpPr>
            <p:spPr bwMode="auto">
              <a:xfrm>
                <a:off x="5522" y="2240"/>
                <a:ext cx="15" cy="28"/>
              </a:xfrm>
              <a:custGeom>
                <a:avLst/>
                <a:gdLst>
                  <a:gd name="T0" fmla="*/ 10 w 13"/>
                  <a:gd name="T1" fmla="*/ 24 h 24"/>
                  <a:gd name="T2" fmla="*/ 3 w 13"/>
                  <a:gd name="T3" fmla="*/ 21 h 24"/>
                  <a:gd name="T4" fmla="*/ 0 w 13"/>
                  <a:gd name="T5" fmla="*/ 12 h 24"/>
                  <a:gd name="T6" fmla="*/ 13 w 13"/>
                  <a:gd name="T7" fmla="*/ 0 h 24"/>
                  <a:gd name="T8" fmla="*/ 10 w 13"/>
                  <a:gd name="T9" fmla="*/ 24 h 24"/>
                </a:gdLst>
                <a:ahLst/>
                <a:cxnLst>
                  <a:cxn ang="0">
                    <a:pos x="T0" y="T1"/>
                  </a:cxn>
                  <a:cxn ang="0">
                    <a:pos x="T2" y="T3"/>
                  </a:cxn>
                  <a:cxn ang="0">
                    <a:pos x="T4" y="T5"/>
                  </a:cxn>
                  <a:cxn ang="0">
                    <a:pos x="T6" y="T7"/>
                  </a:cxn>
                  <a:cxn ang="0">
                    <a:pos x="T8" y="T9"/>
                  </a:cxn>
                </a:cxnLst>
                <a:rect l="0" t="0" r="r" b="b"/>
                <a:pathLst>
                  <a:path w="13" h="24">
                    <a:moveTo>
                      <a:pt x="10" y="24"/>
                    </a:moveTo>
                    <a:cubicBezTo>
                      <a:pt x="8" y="23"/>
                      <a:pt x="5" y="22"/>
                      <a:pt x="3" y="21"/>
                    </a:cubicBezTo>
                    <a:cubicBezTo>
                      <a:pt x="3" y="18"/>
                      <a:pt x="3" y="14"/>
                      <a:pt x="0" y="12"/>
                    </a:cubicBezTo>
                    <a:cubicBezTo>
                      <a:pt x="5" y="8"/>
                      <a:pt x="5" y="0"/>
                      <a:pt x="13" y="0"/>
                    </a:cubicBezTo>
                    <a:cubicBezTo>
                      <a:pt x="12" y="8"/>
                      <a:pt x="11" y="16"/>
                      <a:pt x="10" y="24"/>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6" name="Freeform 746">
                <a:extLst>
                  <a:ext uri="{FF2B5EF4-FFF2-40B4-BE49-F238E27FC236}">
                    <a16:creationId xmlns:a16="http://schemas.microsoft.com/office/drawing/2014/main" id="{86BD2672-3243-96B3-DE4E-A1380ED2C8E1}"/>
                  </a:ext>
                </a:extLst>
              </p:cNvPr>
              <p:cNvSpPr/>
              <p:nvPr/>
            </p:nvSpPr>
            <p:spPr bwMode="auto">
              <a:xfrm>
                <a:off x="5466" y="2316"/>
                <a:ext cx="13" cy="16"/>
              </a:xfrm>
              <a:custGeom>
                <a:avLst/>
                <a:gdLst>
                  <a:gd name="T0" fmla="*/ 0 w 12"/>
                  <a:gd name="T1" fmla="*/ 12 h 14"/>
                  <a:gd name="T2" fmla="*/ 0 w 12"/>
                  <a:gd name="T3" fmla="*/ 0 h 14"/>
                  <a:gd name="T4" fmla="*/ 2 w 12"/>
                  <a:gd name="T5" fmla="*/ 2 h 14"/>
                  <a:gd name="T6" fmla="*/ 11 w 12"/>
                  <a:gd name="T7" fmla="*/ 8 h 14"/>
                  <a:gd name="T8" fmla="*/ 0 w 12"/>
                  <a:gd name="T9" fmla="*/ 12 h 14"/>
                </a:gdLst>
                <a:ahLst/>
                <a:cxnLst>
                  <a:cxn ang="0">
                    <a:pos x="T0" y="T1"/>
                  </a:cxn>
                  <a:cxn ang="0">
                    <a:pos x="T2" y="T3"/>
                  </a:cxn>
                  <a:cxn ang="0">
                    <a:pos x="T4" y="T5"/>
                  </a:cxn>
                  <a:cxn ang="0">
                    <a:pos x="T6" y="T7"/>
                  </a:cxn>
                  <a:cxn ang="0">
                    <a:pos x="T8" y="T9"/>
                  </a:cxn>
                </a:cxnLst>
                <a:rect l="0" t="0" r="r" b="b"/>
                <a:pathLst>
                  <a:path w="12" h="14">
                    <a:moveTo>
                      <a:pt x="0" y="12"/>
                    </a:moveTo>
                    <a:cubicBezTo>
                      <a:pt x="0" y="8"/>
                      <a:pt x="0" y="4"/>
                      <a:pt x="0" y="0"/>
                    </a:cubicBezTo>
                    <a:cubicBezTo>
                      <a:pt x="1" y="1"/>
                      <a:pt x="2" y="1"/>
                      <a:pt x="2" y="2"/>
                    </a:cubicBezTo>
                    <a:cubicBezTo>
                      <a:pt x="5" y="4"/>
                      <a:pt x="12" y="4"/>
                      <a:pt x="11" y="8"/>
                    </a:cubicBezTo>
                    <a:cubicBezTo>
                      <a:pt x="10" y="14"/>
                      <a:pt x="4" y="12"/>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7" name="Freeform 747">
                <a:extLst>
                  <a:ext uri="{FF2B5EF4-FFF2-40B4-BE49-F238E27FC236}">
                    <a16:creationId xmlns:a16="http://schemas.microsoft.com/office/drawing/2014/main" id="{AF0BD28F-4E38-5680-FD5C-6AF88920E5CC}"/>
                  </a:ext>
                </a:extLst>
              </p:cNvPr>
              <p:cNvSpPr/>
              <p:nvPr/>
            </p:nvSpPr>
            <p:spPr bwMode="auto">
              <a:xfrm>
                <a:off x="5465" y="2296"/>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0" y="1"/>
                      <a:pt x="1" y="1"/>
                      <a:pt x="1" y="0"/>
                    </a:cubicBezTo>
                    <a:cubicBezTo>
                      <a:pt x="1" y="1"/>
                      <a:pt x="0" y="1"/>
                      <a:pt x="0"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8" name="Freeform 748">
                <a:extLst>
                  <a:ext uri="{FF2B5EF4-FFF2-40B4-BE49-F238E27FC236}">
                    <a16:creationId xmlns:a16="http://schemas.microsoft.com/office/drawing/2014/main" id="{6C440EE8-F4EE-3ACF-FCAF-4BD3794E7F95}"/>
                  </a:ext>
                </a:extLst>
              </p:cNvPr>
              <p:cNvSpPr/>
              <p:nvPr/>
            </p:nvSpPr>
            <p:spPr bwMode="auto">
              <a:xfrm>
                <a:off x="5487" y="1342"/>
                <a:ext cx="94" cy="114"/>
              </a:xfrm>
              <a:custGeom>
                <a:avLst/>
                <a:gdLst>
                  <a:gd name="T0" fmla="*/ 82 w 83"/>
                  <a:gd name="T1" fmla="*/ 99 h 101"/>
                  <a:gd name="T2" fmla="*/ 75 w 83"/>
                  <a:gd name="T3" fmla="*/ 101 h 101"/>
                  <a:gd name="T4" fmla="*/ 28 w 83"/>
                  <a:gd name="T5" fmla="*/ 88 h 101"/>
                  <a:gd name="T6" fmla="*/ 0 w 83"/>
                  <a:gd name="T7" fmla="*/ 77 h 101"/>
                  <a:gd name="T8" fmla="*/ 0 w 83"/>
                  <a:gd name="T9" fmla="*/ 77 h 101"/>
                  <a:gd name="T10" fmla="*/ 0 w 83"/>
                  <a:gd name="T11" fmla="*/ 70 h 101"/>
                  <a:gd name="T12" fmla="*/ 0 w 83"/>
                  <a:gd name="T13" fmla="*/ 70 h 101"/>
                  <a:gd name="T14" fmla="*/ 10 w 83"/>
                  <a:gd name="T15" fmla="*/ 73 h 101"/>
                  <a:gd name="T16" fmla="*/ 52 w 83"/>
                  <a:gd name="T17" fmla="*/ 89 h 101"/>
                  <a:gd name="T18" fmla="*/ 56 w 83"/>
                  <a:gd name="T19" fmla="*/ 84 h 101"/>
                  <a:gd name="T20" fmla="*/ 56 w 83"/>
                  <a:gd name="T21" fmla="*/ 84 h 101"/>
                  <a:gd name="T22" fmla="*/ 75 w 83"/>
                  <a:gd name="T23" fmla="*/ 97 h 101"/>
                  <a:gd name="T24" fmla="*/ 41 w 83"/>
                  <a:gd name="T25" fmla="*/ 8 h 101"/>
                  <a:gd name="T26" fmla="*/ 36 w 83"/>
                  <a:gd name="T27" fmla="*/ 0 h 101"/>
                  <a:gd name="T28" fmla="*/ 37 w 83"/>
                  <a:gd name="T29" fmla="*/ 0 h 101"/>
                  <a:gd name="T30" fmla="*/ 63 w 83"/>
                  <a:gd name="T31" fmla="*/ 34 h 101"/>
                  <a:gd name="T32" fmla="*/ 74 w 83"/>
                  <a:gd name="T33" fmla="*/ 66 h 101"/>
                  <a:gd name="T34" fmla="*/ 78 w 83"/>
                  <a:gd name="T35" fmla="*/ 38 h 101"/>
                  <a:gd name="T36" fmla="*/ 78 w 83"/>
                  <a:gd name="T37" fmla="*/ 38 h 101"/>
                  <a:gd name="T38" fmla="*/ 79 w 83"/>
                  <a:gd name="T39" fmla="*/ 70 h 101"/>
                  <a:gd name="T40" fmla="*/ 82 w 83"/>
                  <a:gd name="T41" fmla="*/ 9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3" h="100">
                    <a:moveTo>
                      <a:pt x="82" y="99"/>
                    </a:moveTo>
                    <a:cubicBezTo>
                      <a:pt x="80" y="100"/>
                      <a:pt x="78" y="101"/>
                      <a:pt x="75" y="101"/>
                    </a:cubicBezTo>
                    <a:cubicBezTo>
                      <a:pt x="59" y="97"/>
                      <a:pt x="44" y="90"/>
                      <a:pt x="28" y="88"/>
                    </a:cubicBezTo>
                    <a:cubicBezTo>
                      <a:pt x="18" y="86"/>
                      <a:pt x="9" y="83"/>
                      <a:pt x="0" y="77"/>
                    </a:cubicBezTo>
                    <a:cubicBezTo>
                      <a:pt x="0" y="77"/>
                      <a:pt x="0" y="77"/>
                      <a:pt x="0" y="77"/>
                    </a:cubicBezTo>
                    <a:cubicBezTo>
                      <a:pt x="8" y="75"/>
                      <a:pt x="0" y="72"/>
                      <a:pt x="0" y="70"/>
                    </a:cubicBezTo>
                    <a:cubicBezTo>
                      <a:pt x="0" y="70"/>
                      <a:pt x="0" y="70"/>
                      <a:pt x="0" y="70"/>
                    </a:cubicBezTo>
                    <a:cubicBezTo>
                      <a:pt x="4" y="70"/>
                      <a:pt x="7" y="71"/>
                      <a:pt x="10" y="73"/>
                    </a:cubicBezTo>
                    <a:cubicBezTo>
                      <a:pt x="21" y="86"/>
                      <a:pt x="37" y="85"/>
                      <a:pt x="52" y="89"/>
                    </a:cubicBezTo>
                    <a:cubicBezTo>
                      <a:pt x="54" y="90"/>
                      <a:pt x="56" y="87"/>
                      <a:pt x="56" y="84"/>
                    </a:cubicBezTo>
                    <a:cubicBezTo>
                      <a:pt x="56" y="84"/>
                      <a:pt x="56" y="84"/>
                      <a:pt x="56" y="84"/>
                    </a:cubicBezTo>
                    <a:cubicBezTo>
                      <a:pt x="63" y="87"/>
                      <a:pt x="66" y="96"/>
                      <a:pt x="75" y="97"/>
                    </a:cubicBezTo>
                    <a:cubicBezTo>
                      <a:pt x="70" y="64"/>
                      <a:pt x="62" y="34"/>
                      <a:pt x="41" y="8"/>
                    </a:cubicBezTo>
                    <a:cubicBezTo>
                      <a:pt x="39" y="6"/>
                      <a:pt x="37" y="3"/>
                      <a:pt x="36" y="0"/>
                    </a:cubicBezTo>
                    <a:cubicBezTo>
                      <a:pt x="37" y="0"/>
                      <a:pt x="37" y="0"/>
                      <a:pt x="37" y="0"/>
                    </a:cubicBezTo>
                    <a:cubicBezTo>
                      <a:pt x="52" y="6"/>
                      <a:pt x="56" y="21"/>
                      <a:pt x="63" y="34"/>
                    </a:cubicBezTo>
                    <a:cubicBezTo>
                      <a:pt x="68" y="43"/>
                      <a:pt x="71" y="54"/>
                      <a:pt x="74" y="66"/>
                    </a:cubicBezTo>
                    <a:cubicBezTo>
                      <a:pt x="78" y="57"/>
                      <a:pt x="78" y="47"/>
                      <a:pt x="78" y="38"/>
                    </a:cubicBezTo>
                    <a:cubicBezTo>
                      <a:pt x="78" y="38"/>
                      <a:pt x="78" y="38"/>
                      <a:pt x="78" y="38"/>
                    </a:cubicBezTo>
                    <a:cubicBezTo>
                      <a:pt x="83" y="49"/>
                      <a:pt x="81" y="60"/>
                      <a:pt x="79" y="70"/>
                    </a:cubicBezTo>
                    <a:cubicBezTo>
                      <a:pt x="77" y="80"/>
                      <a:pt x="78" y="89"/>
                      <a:pt x="82" y="9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9" name="Freeform 749">
                <a:extLst>
                  <a:ext uri="{FF2B5EF4-FFF2-40B4-BE49-F238E27FC236}">
                    <a16:creationId xmlns:a16="http://schemas.microsoft.com/office/drawing/2014/main" id="{4FC96969-B601-A28A-B885-014EC92C69A9}"/>
                  </a:ext>
                </a:extLst>
              </p:cNvPr>
              <p:cNvSpPr/>
              <p:nvPr/>
            </p:nvSpPr>
            <p:spPr bwMode="auto">
              <a:xfrm>
                <a:off x="5371" y="1344"/>
                <a:ext cx="113" cy="37"/>
              </a:xfrm>
              <a:custGeom>
                <a:avLst/>
                <a:gdLst>
                  <a:gd name="T0" fmla="*/ 76 w 99"/>
                  <a:gd name="T1" fmla="*/ 15 h 33"/>
                  <a:gd name="T2" fmla="*/ 99 w 99"/>
                  <a:gd name="T3" fmla="*/ 33 h 33"/>
                  <a:gd name="T4" fmla="*/ 29 w 99"/>
                  <a:gd name="T5" fmla="*/ 28 h 33"/>
                  <a:gd name="T6" fmla="*/ 58 w 99"/>
                  <a:gd name="T7" fmla="*/ 19 h 33"/>
                  <a:gd name="T8" fmla="*/ 0 w 99"/>
                  <a:gd name="T9" fmla="*/ 13 h 33"/>
                  <a:gd name="T10" fmla="*/ 1 w 99"/>
                  <a:gd name="T11" fmla="*/ 10 h 33"/>
                  <a:gd name="T12" fmla="*/ 29 w 99"/>
                  <a:gd name="T13" fmla="*/ 10 h 33"/>
                  <a:gd name="T14" fmla="*/ 24 w 99"/>
                  <a:gd name="T15" fmla="*/ 0 h 33"/>
                  <a:gd name="T16" fmla="*/ 71 w 99"/>
                  <a:gd name="T17" fmla="*/ 15 h 33"/>
                  <a:gd name="T18" fmla="*/ 71 w 99"/>
                  <a:gd name="T19" fmla="*/ 15 h 33"/>
                  <a:gd name="T20" fmla="*/ 76 w 99"/>
                  <a:gd name="T21" fmla="*/ 1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 h="33">
                    <a:moveTo>
                      <a:pt x="76" y="15"/>
                    </a:moveTo>
                    <a:cubicBezTo>
                      <a:pt x="85" y="19"/>
                      <a:pt x="93" y="24"/>
                      <a:pt x="99" y="33"/>
                    </a:cubicBezTo>
                    <a:cubicBezTo>
                      <a:pt x="76" y="18"/>
                      <a:pt x="52" y="25"/>
                      <a:pt x="29" y="28"/>
                    </a:cubicBezTo>
                    <a:cubicBezTo>
                      <a:pt x="37" y="20"/>
                      <a:pt x="47" y="19"/>
                      <a:pt x="58" y="19"/>
                    </a:cubicBezTo>
                    <a:cubicBezTo>
                      <a:pt x="40" y="11"/>
                      <a:pt x="20" y="14"/>
                      <a:pt x="0" y="13"/>
                    </a:cubicBezTo>
                    <a:cubicBezTo>
                      <a:pt x="0" y="12"/>
                      <a:pt x="0" y="11"/>
                      <a:pt x="1" y="10"/>
                    </a:cubicBezTo>
                    <a:cubicBezTo>
                      <a:pt x="10" y="10"/>
                      <a:pt x="20" y="10"/>
                      <a:pt x="29" y="10"/>
                    </a:cubicBezTo>
                    <a:cubicBezTo>
                      <a:pt x="31" y="4"/>
                      <a:pt x="23" y="6"/>
                      <a:pt x="24" y="0"/>
                    </a:cubicBezTo>
                    <a:cubicBezTo>
                      <a:pt x="40" y="6"/>
                      <a:pt x="54" y="15"/>
                      <a:pt x="71" y="15"/>
                    </a:cubicBezTo>
                    <a:cubicBezTo>
                      <a:pt x="71" y="15"/>
                      <a:pt x="71" y="15"/>
                      <a:pt x="71" y="15"/>
                    </a:cubicBezTo>
                    <a:cubicBezTo>
                      <a:pt x="72" y="17"/>
                      <a:pt x="74" y="17"/>
                      <a:pt x="76"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0" name="Freeform 750">
                <a:extLst>
                  <a:ext uri="{FF2B5EF4-FFF2-40B4-BE49-F238E27FC236}">
                    <a16:creationId xmlns:a16="http://schemas.microsoft.com/office/drawing/2014/main" id="{F9B50EAC-96EA-DFF8-1778-42DB237344C6}"/>
                  </a:ext>
                </a:extLst>
              </p:cNvPr>
              <p:cNvSpPr/>
              <p:nvPr/>
            </p:nvSpPr>
            <p:spPr bwMode="auto">
              <a:xfrm>
                <a:off x="5474" y="1340"/>
                <a:ext cx="62" cy="82"/>
              </a:xfrm>
              <a:custGeom>
                <a:avLst/>
                <a:gdLst>
                  <a:gd name="T0" fmla="*/ 39 w 55"/>
                  <a:gd name="T1" fmla="*/ 59 h 72"/>
                  <a:gd name="T2" fmla="*/ 41 w 55"/>
                  <a:gd name="T3" fmla="*/ 50 h 72"/>
                  <a:gd name="T4" fmla="*/ 6 w 55"/>
                  <a:gd name="T5" fmla="*/ 10 h 72"/>
                  <a:gd name="T6" fmla="*/ 0 w 55"/>
                  <a:gd name="T7" fmla="*/ 3 h 72"/>
                  <a:gd name="T8" fmla="*/ 0 w 55"/>
                  <a:gd name="T9" fmla="*/ 3 h 72"/>
                  <a:gd name="T10" fmla="*/ 5 w 55"/>
                  <a:gd name="T11" fmla="*/ 1 h 72"/>
                  <a:gd name="T12" fmla="*/ 5 w 55"/>
                  <a:gd name="T13" fmla="*/ 1 h 72"/>
                  <a:gd name="T14" fmla="*/ 25 w 55"/>
                  <a:gd name="T15" fmla="*/ 19 h 72"/>
                  <a:gd name="T16" fmla="*/ 35 w 55"/>
                  <a:gd name="T17" fmla="*/ 31 h 72"/>
                  <a:gd name="T18" fmla="*/ 31 w 55"/>
                  <a:gd name="T19" fmla="*/ 0 h 72"/>
                  <a:gd name="T20" fmla="*/ 55 w 55"/>
                  <a:gd name="T21" fmla="*/ 72 h 72"/>
                  <a:gd name="T22" fmla="*/ 39 w 55"/>
                  <a:gd name="T23" fmla="*/ 5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72">
                    <a:moveTo>
                      <a:pt x="39" y="59"/>
                    </a:moveTo>
                    <a:cubicBezTo>
                      <a:pt x="46" y="58"/>
                      <a:pt x="44" y="54"/>
                      <a:pt x="41" y="50"/>
                    </a:cubicBezTo>
                    <a:cubicBezTo>
                      <a:pt x="32" y="35"/>
                      <a:pt x="21" y="20"/>
                      <a:pt x="6" y="10"/>
                    </a:cubicBezTo>
                    <a:cubicBezTo>
                      <a:pt x="3" y="9"/>
                      <a:pt x="0" y="7"/>
                      <a:pt x="0" y="3"/>
                    </a:cubicBezTo>
                    <a:cubicBezTo>
                      <a:pt x="0" y="3"/>
                      <a:pt x="0" y="3"/>
                      <a:pt x="0" y="3"/>
                    </a:cubicBezTo>
                    <a:cubicBezTo>
                      <a:pt x="2" y="3"/>
                      <a:pt x="4" y="3"/>
                      <a:pt x="5" y="1"/>
                    </a:cubicBezTo>
                    <a:cubicBezTo>
                      <a:pt x="5" y="1"/>
                      <a:pt x="5" y="1"/>
                      <a:pt x="5" y="1"/>
                    </a:cubicBezTo>
                    <a:cubicBezTo>
                      <a:pt x="15" y="4"/>
                      <a:pt x="19" y="12"/>
                      <a:pt x="25" y="19"/>
                    </a:cubicBezTo>
                    <a:cubicBezTo>
                      <a:pt x="28" y="22"/>
                      <a:pt x="31" y="26"/>
                      <a:pt x="35" y="31"/>
                    </a:cubicBezTo>
                    <a:cubicBezTo>
                      <a:pt x="37" y="18"/>
                      <a:pt x="30" y="10"/>
                      <a:pt x="31" y="0"/>
                    </a:cubicBezTo>
                    <a:cubicBezTo>
                      <a:pt x="43" y="22"/>
                      <a:pt x="40" y="50"/>
                      <a:pt x="55" y="72"/>
                    </a:cubicBezTo>
                    <a:cubicBezTo>
                      <a:pt x="48" y="69"/>
                      <a:pt x="41" y="68"/>
                      <a:pt x="39" y="5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1" name="Freeform 751">
                <a:extLst>
                  <a:ext uri="{FF2B5EF4-FFF2-40B4-BE49-F238E27FC236}">
                    <a16:creationId xmlns:a16="http://schemas.microsoft.com/office/drawing/2014/main" id="{E2F96589-0837-3810-F679-C4F0E6F2EF73}"/>
                  </a:ext>
                </a:extLst>
              </p:cNvPr>
              <p:cNvSpPr/>
              <p:nvPr/>
            </p:nvSpPr>
            <p:spPr bwMode="auto">
              <a:xfrm>
                <a:off x="5468" y="1450"/>
                <a:ext cx="116" cy="34"/>
              </a:xfrm>
              <a:custGeom>
                <a:avLst/>
                <a:gdLst>
                  <a:gd name="T0" fmla="*/ 97 w 102"/>
                  <a:gd name="T1" fmla="*/ 17 h 30"/>
                  <a:gd name="T2" fmla="*/ 102 w 102"/>
                  <a:gd name="T3" fmla="*/ 23 h 30"/>
                  <a:gd name="T4" fmla="*/ 47 w 102"/>
                  <a:gd name="T5" fmla="*/ 29 h 30"/>
                  <a:gd name="T6" fmla="*/ 42 w 102"/>
                  <a:gd name="T7" fmla="*/ 27 h 30"/>
                  <a:gd name="T8" fmla="*/ 62 w 102"/>
                  <a:gd name="T9" fmla="*/ 17 h 30"/>
                  <a:gd name="T10" fmla="*/ 4 w 102"/>
                  <a:gd name="T11" fmla="*/ 17 h 30"/>
                  <a:gd name="T12" fmla="*/ 14 w 102"/>
                  <a:gd name="T13" fmla="*/ 10 h 30"/>
                  <a:gd name="T14" fmla="*/ 0 w 102"/>
                  <a:gd name="T15" fmla="*/ 1 h 30"/>
                  <a:gd name="T16" fmla="*/ 0 w 102"/>
                  <a:gd name="T17" fmla="*/ 0 h 30"/>
                  <a:gd name="T18" fmla="*/ 80 w 102"/>
                  <a:gd name="T19" fmla="*/ 14 h 30"/>
                  <a:gd name="T20" fmla="*/ 95 w 102"/>
                  <a:gd name="T21" fmla="*/ 15 h 30"/>
                  <a:gd name="T22" fmla="*/ 95 w 102"/>
                  <a:gd name="T23" fmla="*/ 15 h 30"/>
                  <a:gd name="T24" fmla="*/ 97 w 102"/>
                  <a:gd name="T25" fmla="*/ 1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2" h="30">
                    <a:moveTo>
                      <a:pt x="97" y="17"/>
                    </a:moveTo>
                    <a:cubicBezTo>
                      <a:pt x="99" y="19"/>
                      <a:pt x="100" y="21"/>
                      <a:pt x="102" y="23"/>
                    </a:cubicBezTo>
                    <a:cubicBezTo>
                      <a:pt x="82" y="14"/>
                      <a:pt x="64" y="19"/>
                      <a:pt x="47" y="29"/>
                    </a:cubicBezTo>
                    <a:cubicBezTo>
                      <a:pt x="45" y="30"/>
                      <a:pt x="44" y="29"/>
                      <a:pt x="42" y="27"/>
                    </a:cubicBezTo>
                    <a:cubicBezTo>
                      <a:pt x="48" y="24"/>
                      <a:pt x="54" y="21"/>
                      <a:pt x="62" y="17"/>
                    </a:cubicBezTo>
                    <a:cubicBezTo>
                      <a:pt x="41" y="12"/>
                      <a:pt x="23" y="17"/>
                      <a:pt x="4" y="17"/>
                    </a:cubicBezTo>
                    <a:cubicBezTo>
                      <a:pt x="5" y="10"/>
                      <a:pt x="12" y="15"/>
                      <a:pt x="14" y="10"/>
                    </a:cubicBezTo>
                    <a:cubicBezTo>
                      <a:pt x="10" y="6"/>
                      <a:pt x="1" y="9"/>
                      <a:pt x="0" y="1"/>
                    </a:cubicBezTo>
                    <a:cubicBezTo>
                      <a:pt x="0" y="0"/>
                      <a:pt x="0" y="0"/>
                      <a:pt x="0" y="0"/>
                    </a:cubicBezTo>
                    <a:cubicBezTo>
                      <a:pt x="26" y="10"/>
                      <a:pt x="54" y="10"/>
                      <a:pt x="80" y="14"/>
                    </a:cubicBezTo>
                    <a:cubicBezTo>
                      <a:pt x="85" y="15"/>
                      <a:pt x="90" y="15"/>
                      <a:pt x="95" y="15"/>
                    </a:cubicBezTo>
                    <a:cubicBezTo>
                      <a:pt x="95" y="15"/>
                      <a:pt x="95" y="15"/>
                      <a:pt x="95" y="15"/>
                    </a:cubicBezTo>
                    <a:cubicBezTo>
                      <a:pt x="96" y="16"/>
                      <a:pt x="96" y="17"/>
                      <a:pt x="97"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2" name="Freeform 752">
                <a:extLst>
                  <a:ext uri="{FF2B5EF4-FFF2-40B4-BE49-F238E27FC236}">
                    <a16:creationId xmlns:a16="http://schemas.microsoft.com/office/drawing/2014/main" id="{2DF84C53-5E41-12A4-F4C5-0F65DF2B3B47}"/>
                  </a:ext>
                </a:extLst>
              </p:cNvPr>
              <p:cNvSpPr/>
              <p:nvPr/>
            </p:nvSpPr>
            <p:spPr bwMode="auto">
              <a:xfrm>
                <a:off x="5407" y="1398"/>
                <a:ext cx="80" cy="31"/>
              </a:xfrm>
              <a:custGeom>
                <a:avLst/>
                <a:gdLst>
                  <a:gd name="T0" fmla="*/ 71 w 71"/>
                  <a:gd name="T1" fmla="*/ 27 h 27"/>
                  <a:gd name="T2" fmla="*/ 0 w 71"/>
                  <a:gd name="T3" fmla="*/ 0 h 27"/>
                  <a:gd name="T4" fmla="*/ 71 w 71"/>
                  <a:gd name="T5" fmla="*/ 27 h 27"/>
                  <a:gd name="T6" fmla="*/ 71 w 71"/>
                  <a:gd name="T7" fmla="*/ 27 h 27"/>
                </a:gdLst>
                <a:ahLst/>
                <a:cxnLst>
                  <a:cxn ang="0">
                    <a:pos x="T0" y="T1"/>
                  </a:cxn>
                  <a:cxn ang="0">
                    <a:pos x="T2" y="T3"/>
                  </a:cxn>
                  <a:cxn ang="0">
                    <a:pos x="T4" y="T5"/>
                  </a:cxn>
                  <a:cxn ang="0">
                    <a:pos x="T6" y="T7"/>
                  </a:cxn>
                </a:cxnLst>
                <a:rect l="0" t="0" r="r" b="b"/>
                <a:pathLst>
                  <a:path w="71" h="27">
                    <a:moveTo>
                      <a:pt x="71" y="27"/>
                    </a:moveTo>
                    <a:cubicBezTo>
                      <a:pt x="46" y="23"/>
                      <a:pt x="23" y="11"/>
                      <a:pt x="0" y="0"/>
                    </a:cubicBezTo>
                    <a:cubicBezTo>
                      <a:pt x="24" y="8"/>
                      <a:pt x="49" y="14"/>
                      <a:pt x="71" y="27"/>
                    </a:cubicBezTo>
                    <a:cubicBezTo>
                      <a:pt x="71" y="27"/>
                      <a:pt x="71" y="27"/>
                      <a:pt x="71" y="2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3" name="Freeform 753">
                <a:extLst>
                  <a:ext uri="{FF2B5EF4-FFF2-40B4-BE49-F238E27FC236}">
                    <a16:creationId xmlns:a16="http://schemas.microsoft.com/office/drawing/2014/main" id="{02C286AD-D37C-EDDB-00D2-9B3B47364BA6}"/>
                  </a:ext>
                </a:extLst>
              </p:cNvPr>
              <p:cNvSpPr/>
              <p:nvPr/>
            </p:nvSpPr>
            <p:spPr bwMode="auto">
              <a:xfrm>
                <a:off x="5434" y="1431"/>
                <a:ext cx="26" cy="16"/>
              </a:xfrm>
              <a:custGeom>
                <a:avLst/>
                <a:gdLst>
                  <a:gd name="T0" fmla="*/ 21 w 23"/>
                  <a:gd name="T1" fmla="*/ 14 h 14"/>
                  <a:gd name="T2" fmla="*/ 2 w 23"/>
                  <a:gd name="T3" fmla="*/ 6 h 14"/>
                  <a:gd name="T4" fmla="*/ 0 w 23"/>
                  <a:gd name="T5" fmla="*/ 3 h 14"/>
                  <a:gd name="T6" fmla="*/ 4 w 23"/>
                  <a:gd name="T7" fmla="*/ 1 h 14"/>
                  <a:gd name="T8" fmla="*/ 23 w 23"/>
                  <a:gd name="T9" fmla="*/ 12 h 14"/>
                  <a:gd name="T10" fmla="*/ 21 w 23"/>
                  <a:gd name="T11" fmla="*/ 14 h 14"/>
                </a:gdLst>
                <a:ahLst/>
                <a:cxnLst>
                  <a:cxn ang="0">
                    <a:pos x="T0" y="T1"/>
                  </a:cxn>
                  <a:cxn ang="0">
                    <a:pos x="T2" y="T3"/>
                  </a:cxn>
                  <a:cxn ang="0">
                    <a:pos x="T4" y="T5"/>
                  </a:cxn>
                  <a:cxn ang="0">
                    <a:pos x="T6" y="T7"/>
                  </a:cxn>
                  <a:cxn ang="0">
                    <a:pos x="T8" y="T9"/>
                  </a:cxn>
                  <a:cxn ang="0">
                    <a:pos x="T10" y="T11"/>
                  </a:cxn>
                </a:cxnLst>
                <a:rect l="0" t="0" r="r" b="b"/>
                <a:pathLst>
                  <a:path w="23" h="14">
                    <a:moveTo>
                      <a:pt x="21" y="14"/>
                    </a:moveTo>
                    <a:cubicBezTo>
                      <a:pt x="15" y="12"/>
                      <a:pt x="8" y="9"/>
                      <a:pt x="2" y="6"/>
                    </a:cubicBezTo>
                    <a:cubicBezTo>
                      <a:pt x="1" y="6"/>
                      <a:pt x="0" y="4"/>
                      <a:pt x="0" y="3"/>
                    </a:cubicBezTo>
                    <a:cubicBezTo>
                      <a:pt x="0" y="1"/>
                      <a:pt x="3" y="0"/>
                      <a:pt x="4" y="1"/>
                    </a:cubicBezTo>
                    <a:cubicBezTo>
                      <a:pt x="10" y="5"/>
                      <a:pt x="16" y="8"/>
                      <a:pt x="23" y="12"/>
                    </a:cubicBezTo>
                    <a:cubicBezTo>
                      <a:pt x="22" y="13"/>
                      <a:pt x="22" y="14"/>
                      <a:pt x="21"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4" name="Freeform 754">
                <a:extLst>
                  <a:ext uri="{FF2B5EF4-FFF2-40B4-BE49-F238E27FC236}">
                    <a16:creationId xmlns:a16="http://schemas.microsoft.com/office/drawing/2014/main" id="{2B8618F4-00EF-2652-A907-79444E114B74}"/>
                  </a:ext>
                </a:extLst>
              </p:cNvPr>
              <p:cNvSpPr/>
              <p:nvPr/>
            </p:nvSpPr>
            <p:spPr bwMode="auto">
              <a:xfrm>
                <a:off x="5488" y="1385"/>
                <a:ext cx="19" cy="14"/>
              </a:xfrm>
              <a:custGeom>
                <a:avLst/>
                <a:gdLst>
                  <a:gd name="T0" fmla="*/ 16 w 16"/>
                  <a:gd name="T1" fmla="*/ 13 h 13"/>
                  <a:gd name="T2" fmla="*/ 0 w 16"/>
                  <a:gd name="T3" fmla="*/ 0 h 13"/>
                  <a:gd name="T4" fmla="*/ 16 w 16"/>
                  <a:gd name="T5" fmla="*/ 13 h 13"/>
                </a:gdLst>
                <a:ahLst/>
                <a:cxnLst>
                  <a:cxn ang="0">
                    <a:pos x="T0" y="T1"/>
                  </a:cxn>
                  <a:cxn ang="0">
                    <a:pos x="T2" y="T3"/>
                  </a:cxn>
                  <a:cxn ang="0">
                    <a:pos x="T4" y="T5"/>
                  </a:cxn>
                </a:cxnLst>
                <a:rect l="0" t="0" r="r" b="b"/>
                <a:pathLst>
                  <a:path w="16" h="13">
                    <a:moveTo>
                      <a:pt x="16" y="13"/>
                    </a:moveTo>
                    <a:cubicBezTo>
                      <a:pt x="9" y="11"/>
                      <a:pt x="5" y="5"/>
                      <a:pt x="0" y="0"/>
                    </a:cubicBezTo>
                    <a:cubicBezTo>
                      <a:pt x="7" y="2"/>
                      <a:pt x="15" y="4"/>
                      <a:pt x="16"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5" name="Freeform 755">
                <a:extLst>
                  <a:ext uri="{FF2B5EF4-FFF2-40B4-BE49-F238E27FC236}">
                    <a16:creationId xmlns:a16="http://schemas.microsoft.com/office/drawing/2014/main" id="{417D2BC5-B308-BC3E-CB4A-897CC23A2356}"/>
                  </a:ext>
                </a:extLst>
              </p:cNvPr>
              <p:cNvSpPr/>
              <p:nvPr/>
            </p:nvSpPr>
            <p:spPr bwMode="auto">
              <a:xfrm>
                <a:off x="5491" y="1318"/>
                <a:ext cx="14" cy="17"/>
              </a:xfrm>
              <a:custGeom>
                <a:avLst/>
                <a:gdLst>
                  <a:gd name="T0" fmla="*/ 13 w 13"/>
                  <a:gd name="T1" fmla="*/ 15 h 15"/>
                  <a:gd name="T2" fmla="*/ 0 w 13"/>
                  <a:gd name="T3" fmla="*/ 0 h 15"/>
                  <a:gd name="T4" fmla="*/ 13 w 13"/>
                  <a:gd name="T5" fmla="*/ 15 h 15"/>
                </a:gdLst>
                <a:ahLst/>
                <a:cxnLst>
                  <a:cxn ang="0">
                    <a:pos x="T0" y="T1"/>
                  </a:cxn>
                  <a:cxn ang="0">
                    <a:pos x="T2" y="T3"/>
                  </a:cxn>
                  <a:cxn ang="0">
                    <a:pos x="T4" y="T5"/>
                  </a:cxn>
                </a:cxnLst>
                <a:rect l="0" t="0" r="r" b="b"/>
                <a:pathLst>
                  <a:path w="13" h="15">
                    <a:moveTo>
                      <a:pt x="13" y="15"/>
                    </a:moveTo>
                    <a:cubicBezTo>
                      <a:pt x="7" y="12"/>
                      <a:pt x="6" y="5"/>
                      <a:pt x="0" y="0"/>
                    </a:cubicBezTo>
                    <a:cubicBezTo>
                      <a:pt x="12" y="3"/>
                      <a:pt x="12" y="3"/>
                      <a:pt x="13"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6" name="Freeform 756">
                <a:extLst>
                  <a:ext uri="{FF2B5EF4-FFF2-40B4-BE49-F238E27FC236}">
                    <a16:creationId xmlns:a16="http://schemas.microsoft.com/office/drawing/2014/main" id="{DD1E1893-9413-4AE8-C2E5-F773E713FE64}"/>
                  </a:ext>
                </a:extLst>
              </p:cNvPr>
              <p:cNvSpPr/>
              <p:nvPr/>
            </p:nvSpPr>
            <p:spPr bwMode="auto">
              <a:xfrm>
                <a:off x="5496" y="1483"/>
                <a:ext cx="16" cy="12"/>
              </a:xfrm>
              <a:custGeom>
                <a:avLst/>
                <a:gdLst>
                  <a:gd name="T0" fmla="*/ 0 w 14"/>
                  <a:gd name="T1" fmla="*/ 10 h 10"/>
                  <a:gd name="T2" fmla="*/ 14 w 14"/>
                  <a:gd name="T3" fmla="*/ 0 h 10"/>
                  <a:gd name="T4" fmla="*/ 0 w 14"/>
                  <a:gd name="T5" fmla="*/ 10 h 10"/>
                </a:gdLst>
                <a:ahLst/>
                <a:cxnLst>
                  <a:cxn ang="0">
                    <a:pos x="T0" y="T1"/>
                  </a:cxn>
                  <a:cxn ang="0">
                    <a:pos x="T2" y="T3"/>
                  </a:cxn>
                  <a:cxn ang="0">
                    <a:pos x="T4" y="T5"/>
                  </a:cxn>
                </a:cxnLst>
                <a:rect l="0" t="0" r="r" b="b"/>
                <a:pathLst>
                  <a:path w="14" h="10">
                    <a:moveTo>
                      <a:pt x="0" y="10"/>
                    </a:moveTo>
                    <a:cubicBezTo>
                      <a:pt x="3" y="4"/>
                      <a:pt x="8" y="2"/>
                      <a:pt x="14" y="0"/>
                    </a:cubicBezTo>
                    <a:cubicBezTo>
                      <a:pt x="11" y="7"/>
                      <a:pt x="7" y="9"/>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7" name="Freeform 757">
                <a:extLst>
                  <a:ext uri="{FF2B5EF4-FFF2-40B4-BE49-F238E27FC236}">
                    <a16:creationId xmlns:a16="http://schemas.microsoft.com/office/drawing/2014/main" id="{65BDAD04-3C1F-D2CF-445F-7C5D4CFFA2D1}"/>
                  </a:ext>
                </a:extLst>
              </p:cNvPr>
              <p:cNvSpPr/>
              <p:nvPr/>
            </p:nvSpPr>
            <p:spPr bwMode="auto">
              <a:xfrm>
                <a:off x="5475" y="1493"/>
                <a:ext cx="15" cy="12"/>
              </a:xfrm>
              <a:custGeom>
                <a:avLst/>
                <a:gdLst>
                  <a:gd name="T0" fmla="*/ 13 w 13"/>
                  <a:gd name="T1" fmla="*/ 8 h 10"/>
                  <a:gd name="T2" fmla="*/ 0 w 13"/>
                  <a:gd name="T3" fmla="*/ 2 h 10"/>
                  <a:gd name="T4" fmla="*/ 13 w 13"/>
                  <a:gd name="T5" fmla="*/ 8 h 10"/>
                </a:gdLst>
                <a:ahLst/>
                <a:cxnLst>
                  <a:cxn ang="0">
                    <a:pos x="T0" y="T1"/>
                  </a:cxn>
                  <a:cxn ang="0">
                    <a:pos x="T2" y="T3"/>
                  </a:cxn>
                  <a:cxn ang="0">
                    <a:pos x="T4" y="T5"/>
                  </a:cxn>
                </a:cxnLst>
                <a:rect l="0" t="0" r="r" b="b"/>
                <a:pathLst>
                  <a:path w="13" h="10">
                    <a:moveTo>
                      <a:pt x="13" y="8"/>
                    </a:moveTo>
                    <a:cubicBezTo>
                      <a:pt x="7" y="10"/>
                      <a:pt x="3" y="7"/>
                      <a:pt x="0" y="2"/>
                    </a:cubicBezTo>
                    <a:cubicBezTo>
                      <a:pt x="7" y="0"/>
                      <a:pt x="9" y="7"/>
                      <a:pt x="13"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8" name="Freeform 758">
                <a:extLst>
                  <a:ext uri="{FF2B5EF4-FFF2-40B4-BE49-F238E27FC236}">
                    <a16:creationId xmlns:a16="http://schemas.microsoft.com/office/drawing/2014/main" id="{74AA18C5-7CC7-89DC-F94A-A31B624263AA}"/>
                  </a:ext>
                </a:extLst>
              </p:cNvPr>
              <p:cNvSpPr/>
              <p:nvPr/>
            </p:nvSpPr>
            <p:spPr bwMode="auto">
              <a:xfrm>
                <a:off x="5516" y="1326"/>
                <a:ext cx="9" cy="9"/>
              </a:xfrm>
              <a:custGeom>
                <a:avLst/>
                <a:gdLst>
                  <a:gd name="T0" fmla="*/ 0 w 8"/>
                  <a:gd name="T1" fmla="*/ 0 h 8"/>
                  <a:gd name="T2" fmla="*/ 8 w 8"/>
                  <a:gd name="T3" fmla="*/ 8 h 8"/>
                  <a:gd name="T4" fmla="*/ 0 w 8"/>
                  <a:gd name="T5" fmla="*/ 0 h 8"/>
                </a:gdLst>
                <a:ahLst/>
                <a:cxnLst>
                  <a:cxn ang="0">
                    <a:pos x="T0" y="T1"/>
                  </a:cxn>
                  <a:cxn ang="0">
                    <a:pos x="T2" y="T3"/>
                  </a:cxn>
                  <a:cxn ang="0">
                    <a:pos x="T4" y="T5"/>
                  </a:cxn>
                </a:cxnLst>
                <a:rect l="0" t="0" r="r" b="b"/>
                <a:pathLst>
                  <a:path w="8" h="8">
                    <a:moveTo>
                      <a:pt x="0" y="0"/>
                    </a:moveTo>
                    <a:cubicBezTo>
                      <a:pt x="5" y="1"/>
                      <a:pt x="8" y="3"/>
                      <a:pt x="8" y="8"/>
                    </a:cubicBezTo>
                    <a:cubicBezTo>
                      <a:pt x="3" y="8"/>
                      <a:pt x="2" y="5"/>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9" name="Freeform 759">
                <a:extLst>
                  <a:ext uri="{FF2B5EF4-FFF2-40B4-BE49-F238E27FC236}">
                    <a16:creationId xmlns:a16="http://schemas.microsoft.com/office/drawing/2014/main" id="{EA547CFE-8C6F-44CC-79F6-1F9C1FAE90AC}"/>
                  </a:ext>
                </a:extLst>
              </p:cNvPr>
              <p:cNvSpPr/>
              <p:nvPr/>
            </p:nvSpPr>
            <p:spPr bwMode="auto">
              <a:xfrm>
                <a:off x="5562" y="1349"/>
                <a:ext cx="9" cy="14"/>
              </a:xfrm>
              <a:custGeom>
                <a:avLst/>
                <a:gdLst>
                  <a:gd name="T0" fmla="*/ 0 w 8"/>
                  <a:gd name="T1" fmla="*/ 0 h 12"/>
                  <a:gd name="T2" fmla="*/ 7 w 8"/>
                  <a:gd name="T3" fmla="*/ 12 h 12"/>
                  <a:gd name="T4" fmla="*/ 7 w 8"/>
                  <a:gd name="T5" fmla="*/ 12 h 12"/>
                  <a:gd name="T6" fmla="*/ 0 w 8"/>
                  <a:gd name="T7" fmla="*/ 0 h 12"/>
                </a:gdLst>
                <a:ahLst/>
                <a:cxnLst>
                  <a:cxn ang="0">
                    <a:pos x="T0" y="T1"/>
                  </a:cxn>
                  <a:cxn ang="0">
                    <a:pos x="T2" y="T3"/>
                  </a:cxn>
                  <a:cxn ang="0">
                    <a:pos x="T4" y="T5"/>
                  </a:cxn>
                  <a:cxn ang="0">
                    <a:pos x="T6" y="T7"/>
                  </a:cxn>
                </a:cxnLst>
                <a:rect l="0" t="0" r="r" b="b"/>
                <a:pathLst>
                  <a:path w="8" h="12">
                    <a:moveTo>
                      <a:pt x="0" y="0"/>
                    </a:moveTo>
                    <a:cubicBezTo>
                      <a:pt x="8" y="1"/>
                      <a:pt x="7" y="7"/>
                      <a:pt x="7" y="12"/>
                    </a:cubicBezTo>
                    <a:cubicBezTo>
                      <a:pt x="7" y="12"/>
                      <a:pt x="7" y="12"/>
                      <a:pt x="7" y="12"/>
                    </a:cubicBezTo>
                    <a:cubicBezTo>
                      <a:pt x="2" y="10"/>
                      <a:pt x="0" y="5"/>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0" name="Freeform 760">
                <a:extLst>
                  <a:ext uri="{FF2B5EF4-FFF2-40B4-BE49-F238E27FC236}">
                    <a16:creationId xmlns:a16="http://schemas.microsoft.com/office/drawing/2014/main" id="{19E74E11-6A92-22B1-CB71-82C6EF51833F}"/>
                  </a:ext>
                </a:extLst>
              </p:cNvPr>
              <p:cNvSpPr/>
              <p:nvPr/>
            </p:nvSpPr>
            <p:spPr bwMode="auto">
              <a:xfrm>
                <a:off x="5570" y="1363"/>
                <a:ext cx="7" cy="22"/>
              </a:xfrm>
              <a:custGeom>
                <a:avLst/>
                <a:gdLst>
                  <a:gd name="T0" fmla="*/ 0 w 6"/>
                  <a:gd name="T1" fmla="*/ 0 h 19"/>
                  <a:gd name="T2" fmla="*/ 5 w 6"/>
                  <a:gd name="T3" fmla="*/ 19 h 19"/>
                  <a:gd name="T4" fmla="*/ 5 w 6"/>
                  <a:gd name="T5" fmla="*/ 19 h 19"/>
                  <a:gd name="T6" fmla="*/ 0 w 6"/>
                  <a:gd name="T7" fmla="*/ 0 h 19"/>
                  <a:gd name="T8" fmla="*/ 0 w 6"/>
                  <a:gd name="T9" fmla="*/ 0 h 19"/>
                </a:gdLst>
                <a:ahLst/>
                <a:cxnLst>
                  <a:cxn ang="0">
                    <a:pos x="T0" y="T1"/>
                  </a:cxn>
                  <a:cxn ang="0">
                    <a:pos x="T2" y="T3"/>
                  </a:cxn>
                  <a:cxn ang="0">
                    <a:pos x="T4" y="T5"/>
                  </a:cxn>
                  <a:cxn ang="0">
                    <a:pos x="T6" y="T7"/>
                  </a:cxn>
                  <a:cxn ang="0">
                    <a:pos x="T8" y="T9"/>
                  </a:cxn>
                </a:cxnLst>
                <a:rect l="0" t="0" r="r" b="b"/>
                <a:pathLst>
                  <a:path w="6" h="19">
                    <a:moveTo>
                      <a:pt x="0" y="0"/>
                    </a:moveTo>
                    <a:cubicBezTo>
                      <a:pt x="6" y="5"/>
                      <a:pt x="4" y="13"/>
                      <a:pt x="5" y="19"/>
                    </a:cubicBezTo>
                    <a:cubicBezTo>
                      <a:pt x="5" y="19"/>
                      <a:pt x="5" y="19"/>
                      <a:pt x="5" y="19"/>
                    </a:cubicBezTo>
                    <a:cubicBezTo>
                      <a:pt x="1" y="13"/>
                      <a:pt x="0" y="7"/>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1" name="Freeform 761">
                <a:extLst>
                  <a:ext uri="{FF2B5EF4-FFF2-40B4-BE49-F238E27FC236}">
                    <a16:creationId xmlns:a16="http://schemas.microsoft.com/office/drawing/2014/main" id="{68158999-0170-18D2-36DA-D2ADA84802C1}"/>
                  </a:ext>
                </a:extLst>
              </p:cNvPr>
              <p:cNvSpPr/>
              <p:nvPr/>
            </p:nvSpPr>
            <p:spPr bwMode="auto">
              <a:xfrm>
                <a:off x="5507" y="1398"/>
                <a:ext cx="11" cy="9"/>
              </a:xfrm>
              <a:custGeom>
                <a:avLst/>
                <a:gdLst>
                  <a:gd name="T0" fmla="*/ 0 w 10"/>
                  <a:gd name="T1" fmla="*/ 1 h 8"/>
                  <a:gd name="T2" fmla="*/ 10 w 10"/>
                  <a:gd name="T3" fmla="*/ 8 h 8"/>
                  <a:gd name="T4" fmla="*/ 10 w 10"/>
                  <a:gd name="T5" fmla="*/ 8 h 8"/>
                  <a:gd name="T6" fmla="*/ 0 w 10"/>
                  <a:gd name="T7" fmla="*/ 1 h 8"/>
                </a:gdLst>
                <a:ahLst/>
                <a:cxnLst>
                  <a:cxn ang="0">
                    <a:pos x="T0" y="T1"/>
                  </a:cxn>
                  <a:cxn ang="0">
                    <a:pos x="T2" y="T3"/>
                  </a:cxn>
                  <a:cxn ang="0">
                    <a:pos x="T4" y="T5"/>
                  </a:cxn>
                  <a:cxn ang="0">
                    <a:pos x="T6" y="T7"/>
                  </a:cxn>
                </a:cxnLst>
                <a:rect l="0" t="0" r="r" b="b"/>
                <a:pathLst>
                  <a:path w="10" h="8">
                    <a:moveTo>
                      <a:pt x="0" y="1"/>
                    </a:moveTo>
                    <a:cubicBezTo>
                      <a:pt x="5" y="0"/>
                      <a:pt x="10" y="2"/>
                      <a:pt x="10" y="8"/>
                    </a:cubicBezTo>
                    <a:cubicBezTo>
                      <a:pt x="10" y="8"/>
                      <a:pt x="10" y="8"/>
                      <a:pt x="10" y="8"/>
                    </a:cubicBezTo>
                    <a:cubicBezTo>
                      <a:pt x="5" y="7"/>
                      <a:pt x="1" y="6"/>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2" name="Freeform 762">
                <a:extLst>
                  <a:ext uri="{FF2B5EF4-FFF2-40B4-BE49-F238E27FC236}">
                    <a16:creationId xmlns:a16="http://schemas.microsoft.com/office/drawing/2014/main" id="{FE3F587E-8005-5F38-4F24-21BBA8FE7684}"/>
                  </a:ext>
                </a:extLst>
              </p:cNvPr>
              <p:cNvSpPr/>
              <p:nvPr/>
            </p:nvSpPr>
            <p:spPr bwMode="auto">
              <a:xfrm>
                <a:off x="5539" y="1429"/>
                <a:ext cx="12" cy="8"/>
              </a:xfrm>
              <a:custGeom>
                <a:avLst/>
                <a:gdLst>
                  <a:gd name="T0" fmla="*/ 0 w 10"/>
                  <a:gd name="T1" fmla="*/ 0 h 7"/>
                  <a:gd name="T2" fmla="*/ 10 w 10"/>
                  <a:gd name="T3" fmla="*/ 7 h 7"/>
                  <a:gd name="T4" fmla="*/ 10 w 10"/>
                  <a:gd name="T5" fmla="*/ 7 h 7"/>
                  <a:gd name="T6" fmla="*/ 0 w 10"/>
                  <a:gd name="T7" fmla="*/ 0 h 7"/>
                </a:gdLst>
                <a:ahLst/>
                <a:cxnLst>
                  <a:cxn ang="0">
                    <a:pos x="T0" y="T1"/>
                  </a:cxn>
                  <a:cxn ang="0">
                    <a:pos x="T2" y="T3"/>
                  </a:cxn>
                  <a:cxn ang="0">
                    <a:pos x="T4" y="T5"/>
                  </a:cxn>
                  <a:cxn ang="0">
                    <a:pos x="T6" y="T7"/>
                  </a:cxn>
                </a:cxnLst>
                <a:rect l="0" t="0" r="r" b="b"/>
                <a:pathLst>
                  <a:path w="10" h="7">
                    <a:moveTo>
                      <a:pt x="0" y="0"/>
                    </a:moveTo>
                    <a:cubicBezTo>
                      <a:pt x="5" y="1"/>
                      <a:pt x="9" y="2"/>
                      <a:pt x="10" y="7"/>
                    </a:cubicBezTo>
                    <a:cubicBezTo>
                      <a:pt x="10" y="7"/>
                      <a:pt x="10" y="7"/>
                      <a:pt x="10" y="7"/>
                    </a:cubicBezTo>
                    <a:cubicBezTo>
                      <a:pt x="6" y="7"/>
                      <a:pt x="1" y="6"/>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3" name="Freeform 763">
                <a:extLst>
                  <a:ext uri="{FF2B5EF4-FFF2-40B4-BE49-F238E27FC236}">
                    <a16:creationId xmlns:a16="http://schemas.microsoft.com/office/drawing/2014/main" id="{02422D11-45D5-2AA4-181F-38E24DDA9356}"/>
                  </a:ext>
                </a:extLst>
              </p:cNvPr>
              <p:cNvSpPr/>
              <p:nvPr/>
            </p:nvSpPr>
            <p:spPr bwMode="auto">
              <a:xfrm>
                <a:off x="5419" y="1332"/>
                <a:ext cx="10" cy="8"/>
              </a:xfrm>
              <a:custGeom>
                <a:avLst/>
                <a:gdLst>
                  <a:gd name="T0" fmla="*/ 0 w 9"/>
                  <a:gd name="T1" fmla="*/ 0 h 7"/>
                  <a:gd name="T2" fmla="*/ 9 w 9"/>
                  <a:gd name="T3" fmla="*/ 6 h 7"/>
                  <a:gd name="T4" fmla="*/ 0 w 9"/>
                  <a:gd name="T5" fmla="*/ 1 h 7"/>
                  <a:gd name="T6" fmla="*/ 0 w 9"/>
                  <a:gd name="T7" fmla="*/ 0 h 7"/>
                </a:gdLst>
                <a:ahLst/>
                <a:cxnLst>
                  <a:cxn ang="0">
                    <a:pos x="T0" y="T1"/>
                  </a:cxn>
                  <a:cxn ang="0">
                    <a:pos x="T2" y="T3"/>
                  </a:cxn>
                  <a:cxn ang="0">
                    <a:pos x="T4" y="T5"/>
                  </a:cxn>
                  <a:cxn ang="0">
                    <a:pos x="T6" y="T7"/>
                  </a:cxn>
                </a:cxnLst>
                <a:rect l="0" t="0" r="r" b="b"/>
                <a:pathLst>
                  <a:path w="9" h="7">
                    <a:moveTo>
                      <a:pt x="0" y="0"/>
                    </a:moveTo>
                    <a:cubicBezTo>
                      <a:pt x="3" y="1"/>
                      <a:pt x="7" y="2"/>
                      <a:pt x="9" y="6"/>
                    </a:cubicBezTo>
                    <a:cubicBezTo>
                      <a:pt x="4" y="7"/>
                      <a:pt x="1" y="6"/>
                      <a:pt x="0" y="1"/>
                    </a:cubicBezTo>
                    <a:lnTo>
                      <a:pt x="0" y="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4" name="Freeform 764">
                <a:extLst>
                  <a:ext uri="{FF2B5EF4-FFF2-40B4-BE49-F238E27FC236}">
                    <a16:creationId xmlns:a16="http://schemas.microsoft.com/office/drawing/2014/main" id="{EFE1279F-2293-8335-F750-1F0EF1B5EB86}"/>
                  </a:ext>
                </a:extLst>
              </p:cNvPr>
              <p:cNvSpPr/>
              <p:nvPr/>
            </p:nvSpPr>
            <p:spPr bwMode="auto">
              <a:xfrm>
                <a:off x="5480" y="1413"/>
                <a:ext cx="7" cy="8"/>
              </a:xfrm>
              <a:custGeom>
                <a:avLst/>
                <a:gdLst>
                  <a:gd name="T0" fmla="*/ 6 w 6"/>
                  <a:gd name="T1" fmla="*/ 7 h 7"/>
                  <a:gd name="T2" fmla="*/ 0 w 6"/>
                  <a:gd name="T3" fmla="*/ 3 h 7"/>
                  <a:gd name="T4" fmla="*/ 2 w 6"/>
                  <a:gd name="T5" fmla="*/ 1 h 7"/>
                  <a:gd name="T6" fmla="*/ 6 w 6"/>
                  <a:gd name="T7" fmla="*/ 7 h 7"/>
                </a:gdLst>
                <a:ahLst/>
                <a:cxnLst>
                  <a:cxn ang="0">
                    <a:pos x="T0" y="T1"/>
                  </a:cxn>
                  <a:cxn ang="0">
                    <a:pos x="T2" y="T3"/>
                  </a:cxn>
                  <a:cxn ang="0">
                    <a:pos x="T4" y="T5"/>
                  </a:cxn>
                  <a:cxn ang="0">
                    <a:pos x="T6" y="T7"/>
                  </a:cxn>
                </a:cxnLst>
                <a:rect l="0" t="0" r="r" b="b"/>
                <a:pathLst>
                  <a:path w="6" h="7">
                    <a:moveTo>
                      <a:pt x="6" y="7"/>
                    </a:moveTo>
                    <a:cubicBezTo>
                      <a:pt x="3" y="7"/>
                      <a:pt x="1" y="6"/>
                      <a:pt x="0" y="3"/>
                    </a:cubicBezTo>
                    <a:cubicBezTo>
                      <a:pt x="0" y="1"/>
                      <a:pt x="1" y="0"/>
                      <a:pt x="2" y="1"/>
                    </a:cubicBezTo>
                    <a:cubicBezTo>
                      <a:pt x="5" y="1"/>
                      <a:pt x="6" y="4"/>
                      <a:pt x="6"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5" name="Freeform 765">
                <a:extLst>
                  <a:ext uri="{FF2B5EF4-FFF2-40B4-BE49-F238E27FC236}">
                    <a16:creationId xmlns:a16="http://schemas.microsoft.com/office/drawing/2014/main" id="{E23C15E5-FDEA-C7B0-C29E-BFBEAA163BB1}"/>
                  </a:ext>
                </a:extLst>
              </p:cNvPr>
              <p:cNvSpPr/>
              <p:nvPr/>
            </p:nvSpPr>
            <p:spPr bwMode="auto">
              <a:xfrm>
                <a:off x="5449" y="1355"/>
                <a:ext cx="9" cy="6"/>
              </a:xfrm>
              <a:custGeom>
                <a:avLst/>
                <a:gdLst>
                  <a:gd name="T0" fmla="*/ 0 w 8"/>
                  <a:gd name="T1" fmla="*/ 0 h 5"/>
                  <a:gd name="T2" fmla="*/ 8 w 8"/>
                  <a:gd name="T3" fmla="*/ 5 h 5"/>
                  <a:gd name="T4" fmla="*/ 8 w 8"/>
                  <a:gd name="T5" fmla="*/ 5 h 5"/>
                  <a:gd name="T6" fmla="*/ 3 w 8"/>
                  <a:gd name="T7" fmla="*/ 5 h 5"/>
                  <a:gd name="T8" fmla="*/ 3 w 8"/>
                  <a:gd name="T9" fmla="*/ 5 h 5"/>
                  <a:gd name="T10" fmla="*/ 0 w 8"/>
                  <a:gd name="T11" fmla="*/ 0 h 5"/>
                </a:gdLst>
                <a:ahLst/>
                <a:cxnLst>
                  <a:cxn ang="0">
                    <a:pos x="T0" y="T1"/>
                  </a:cxn>
                  <a:cxn ang="0">
                    <a:pos x="T2" y="T3"/>
                  </a:cxn>
                  <a:cxn ang="0">
                    <a:pos x="T4" y="T5"/>
                  </a:cxn>
                  <a:cxn ang="0">
                    <a:pos x="T6" y="T7"/>
                  </a:cxn>
                  <a:cxn ang="0">
                    <a:pos x="T8" y="T9"/>
                  </a:cxn>
                  <a:cxn ang="0">
                    <a:pos x="T10" y="T11"/>
                  </a:cxn>
                </a:cxnLst>
                <a:rect l="0" t="0" r="r" b="b"/>
                <a:pathLst>
                  <a:path w="8" h="5">
                    <a:moveTo>
                      <a:pt x="0" y="0"/>
                    </a:moveTo>
                    <a:cubicBezTo>
                      <a:pt x="4" y="0"/>
                      <a:pt x="7" y="0"/>
                      <a:pt x="8" y="5"/>
                    </a:cubicBezTo>
                    <a:cubicBezTo>
                      <a:pt x="8" y="5"/>
                      <a:pt x="8" y="5"/>
                      <a:pt x="8" y="5"/>
                    </a:cubicBezTo>
                    <a:cubicBezTo>
                      <a:pt x="6" y="5"/>
                      <a:pt x="4" y="5"/>
                      <a:pt x="3" y="5"/>
                    </a:cubicBezTo>
                    <a:cubicBezTo>
                      <a:pt x="3" y="5"/>
                      <a:pt x="3" y="5"/>
                      <a:pt x="3" y="5"/>
                    </a:cubicBezTo>
                    <a:cubicBezTo>
                      <a:pt x="2" y="3"/>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6" name="Freeform 766">
                <a:extLst>
                  <a:ext uri="{FF2B5EF4-FFF2-40B4-BE49-F238E27FC236}">
                    <a16:creationId xmlns:a16="http://schemas.microsoft.com/office/drawing/2014/main" id="{823EB6BD-10BE-A4DD-8F5B-C552669DDEB8}"/>
                  </a:ext>
                </a:extLst>
              </p:cNvPr>
              <p:cNvSpPr/>
              <p:nvPr/>
            </p:nvSpPr>
            <p:spPr bwMode="auto">
              <a:xfrm>
                <a:off x="5445" y="1351"/>
                <a:ext cx="4" cy="4"/>
              </a:xfrm>
              <a:custGeom>
                <a:avLst/>
                <a:gdLst>
                  <a:gd name="T0" fmla="*/ 3 w 3"/>
                  <a:gd name="T1" fmla="*/ 4 h 4"/>
                  <a:gd name="T2" fmla="*/ 0 w 3"/>
                  <a:gd name="T3" fmla="*/ 2 h 4"/>
                  <a:gd name="T4" fmla="*/ 1 w 3"/>
                  <a:gd name="T5" fmla="*/ 0 h 4"/>
                  <a:gd name="T6" fmla="*/ 3 w 3"/>
                  <a:gd name="T7" fmla="*/ 4 h 4"/>
                </a:gdLst>
                <a:ahLst/>
                <a:cxnLst>
                  <a:cxn ang="0">
                    <a:pos x="T0" y="T1"/>
                  </a:cxn>
                  <a:cxn ang="0">
                    <a:pos x="T2" y="T3"/>
                  </a:cxn>
                  <a:cxn ang="0">
                    <a:pos x="T4" y="T5"/>
                  </a:cxn>
                  <a:cxn ang="0">
                    <a:pos x="T6" y="T7"/>
                  </a:cxn>
                </a:cxnLst>
                <a:rect l="0" t="0" r="r" b="b"/>
                <a:pathLst>
                  <a:path w="3" h="4">
                    <a:moveTo>
                      <a:pt x="3" y="4"/>
                    </a:moveTo>
                    <a:cubicBezTo>
                      <a:pt x="2" y="4"/>
                      <a:pt x="0" y="4"/>
                      <a:pt x="0" y="2"/>
                    </a:cubicBezTo>
                    <a:cubicBezTo>
                      <a:pt x="0" y="1"/>
                      <a:pt x="1" y="0"/>
                      <a:pt x="1" y="0"/>
                    </a:cubicBezTo>
                    <a:cubicBezTo>
                      <a:pt x="3" y="1"/>
                      <a:pt x="3" y="2"/>
                      <a:pt x="3"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7" name="Freeform 767">
                <a:extLst>
                  <a:ext uri="{FF2B5EF4-FFF2-40B4-BE49-F238E27FC236}">
                    <a16:creationId xmlns:a16="http://schemas.microsoft.com/office/drawing/2014/main" id="{89134295-5059-AABE-F96C-4A79661B8F1D}"/>
                  </a:ext>
                </a:extLst>
              </p:cNvPr>
              <p:cNvSpPr/>
              <p:nvPr/>
            </p:nvSpPr>
            <p:spPr bwMode="auto">
              <a:xfrm>
                <a:off x="5472" y="1335"/>
                <a:ext cx="5" cy="3"/>
              </a:xfrm>
              <a:custGeom>
                <a:avLst/>
                <a:gdLst>
                  <a:gd name="T0" fmla="*/ 4 w 4"/>
                  <a:gd name="T1" fmla="*/ 3 h 3"/>
                  <a:gd name="T2" fmla="*/ 0 w 4"/>
                  <a:gd name="T3" fmla="*/ 0 h 3"/>
                  <a:gd name="T4" fmla="*/ 1 w 4"/>
                  <a:gd name="T5" fmla="*/ 0 h 3"/>
                  <a:gd name="T6" fmla="*/ 4 w 4"/>
                  <a:gd name="T7" fmla="*/ 3 h 3"/>
                </a:gdLst>
                <a:ahLst/>
                <a:cxnLst>
                  <a:cxn ang="0">
                    <a:pos x="T0" y="T1"/>
                  </a:cxn>
                  <a:cxn ang="0">
                    <a:pos x="T2" y="T3"/>
                  </a:cxn>
                  <a:cxn ang="0">
                    <a:pos x="T4" y="T5"/>
                  </a:cxn>
                  <a:cxn ang="0">
                    <a:pos x="T6" y="T7"/>
                  </a:cxn>
                </a:cxnLst>
                <a:rect l="0" t="0" r="r" b="b"/>
                <a:pathLst>
                  <a:path w="4" h="3">
                    <a:moveTo>
                      <a:pt x="4" y="3"/>
                    </a:moveTo>
                    <a:cubicBezTo>
                      <a:pt x="2" y="3"/>
                      <a:pt x="0" y="3"/>
                      <a:pt x="0" y="0"/>
                    </a:cubicBezTo>
                    <a:cubicBezTo>
                      <a:pt x="0" y="0"/>
                      <a:pt x="0" y="0"/>
                      <a:pt x="1" y="0"/>
                    </a:cubicBezTo>
                    <a:cubicBezTo>
                      <a:pt x="3" y="0"/>
                      <a:pt x="3" y="2"/>
                      <a:pt x="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8" name="Freeform 768">
                <a:extLst>
                  <a:ext uri="{FF2B5EF4-FFF2-40B4-BE49-F238E27FC236}">
                    <a16:creationId xmlns:a16="http://schemas.microsoft.com/office/drawing/2014/main" id="{B5EF1C50-2A03-5851-A90C-89BA1BD11686}"/>
                  </a:ext>
                </a:extLst>
              </p:cNvPr>
              <p:cNvSpPr/>
              <p:nvPr/>
            </p:nvSpPr>
            <p:spPr bwMode="auto">
              <a:xfrm>
                <a:off x="5409" y="1326"/>
                <a:ext cx="3" cy="3"/>
              </a:xfrm>
              <a:custGeom>
                <a:avLst/>
                <a:gdLst>
                  <a:gd name="T0" fmla="*/ 3 w 3"/>
                  <a:gd name="T1" fmla="*/ 1 h 3"/>
                  <a:gd name="T2" fmla="*/ 2 w 3"/>
                  <a:gd name="T3" fmla="*/ 3 h 3"/>
                  <a:gd name="T4" fmla="*/ 0 w 3"/>
                  <a:gd name="T5" fmla="*/ 2 h 3"/>
                  <a:gd name="T6" fmla="*/ 1 w 3"/>
                  <a:gd name="T7" fmla="*/ 0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3" y="2"/>
                      <a:pt x="3" y="3"/>
                      <a:pt x="2" y="3"/>
                    </a:cubicBezTo>
                    <a:cubicBezTo>
                      <a:pt x="2" y="3"/>
                      <a:pt x="1" y="2"/>
                      <a:pt x="0" y="2"/>
                    </a:cubicBezTo>
                    <a:cubicBezTo>
                      <a:pt x="1" y="2"/>
                      <a:pt x="1" y="1"/>
                      <a:pt x="1" y="0"/>
                    </a:cubicBezTo>
                    <a:cubicBezTo>
                      <a:pt x="2" y="0"/>
                      <a:pt x="2" y="1"/>
                      <a:pt x="3"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9" name="Freeform 769">
                <a:extLst>
                  <a:ext uri="{FF2B5EF4-FFF2-40B4-BE49-F238E27FC236}">
                    <a16:creationId xmlns:a16="http://schemas.microsoft.com/office/drawing/2014/main" id="{E308406C-0FCF-4146-5D14-EB5CEACC645A}"/>
                  </a:ext>
                </a:extLst>
              </p:cNvPr>
              <p:cNvSpPr/>
              <p:nvPr/>
            </p:nvSpPr>
            <p:spPr bwMode="auto">
              <a:xfrm>
                <a:off x="5465" y="1449"/>
                <a:ext cx="3" cy="2"/>
              </a:xfrm>
              <a:custGeom>
                <a:avLst/>
                <a:gdLst>
                  <a:gd name="T0" fmla="*/ 3 w 3"/>
                  <a:gd name="T1" fmla="*/ 2 h 2"/>
                  <a:gd name="T2" fmla="*/ 0 w 3"/>
                  <a:gd name="T3" fmla="*/ 1 h 2"/>
                  <a:gd name="T4" fmla="*/ 1 w 3"/>
                  <a:gd name="T5" fmla="*/ 0 h 2"/>
                  <a:gd name="T6" fmla="*/ 3 w 3"/>
                  <a:gd name="T7" fmla="*/ 1 h 2"/>
                  <a:gd name="T8" fmla="*/ 3 w 3"/>
                  <a:gd name="T9" fmla="*/ 2 h 2"/>
                </a:gdLst>
                <a:ahLst/>
                <a:cxnLst>
                  <a:cxn ang="0">
                    <a:pos x="T0" y="T1"/>
                  </a:cxn>
                  <a:cxn ang="0">
                    <a:pos x="T2" y="T3"/>
                  </a:cxn>
                  <a:cxn ang="0">
                    <a:pos x="T4" y="T5"/>
                  </a:cxn>
                  <a:cxn ang="0">
                    <a:pos x="T6" y="T7"/>
                  </a:cxn>
                  <a:cxn ang="0">
                    <a:pos x="T8" y="T9"/>
                  </a:cxn>
                </a:cxnLst>
                <a:rect l="0" t="0" r="r" b="b"/>
                <a:pathLst>
                  <a:path w="3" h="2">
                    <a:moveTo>
                      <a:pt x="3" y="2"/>
                    </a:moveTo>
                    <a:cubicBezTo>
                      <a:pt x="2" y="1"/>
                      <a:pt x="1" y="1"/>
                      <a:pt x="0" y="1"/>
                    </a:cubicBezTo>
                    <a:cubicBezTo>
                      <a:pt x="0" y="0"/>
                      <a:pt x="1" y="0"/>
                      <a:pt x="1" y="0"/>
                    </a:cubicBezTo>
                    <a:cubicBezTo>
                      <a:pt x="2" y="0"/>
                      <a:pt x="3" y="1"/>
                      <a:pt x="3" y="1"/>
                    </a:cubicBezTo>
                    <a:cubicBezTo>
                      <a:pt x="3" y="1"/>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0" name="Freeform 770">
                <a:extLst>
                  <a:ext uri="{FF2B5EF4-FFF2-40B4-BE49-F238E27FC236}">
                    <a16:creationId xmlns:a16="http://schemas.microsoft.com/office/drawing/2014/main" id="{33559AED-9AC1-80E9-31A8-3B052AE9E921}"/>
                  </a:ext>
                </a:extLst>
              </p:cNvPr>
              <p:cNvSpPr/>
              <p:nvPr/>
            </p:nvSpPr>
            <p:spPr bwMode="auto">
              <a:xfrm>
                <a:off x="5560" y="1346"/>
                <a:ext cx="2" cy="3"/>
              </a:xfrm>
              <a:custGeom>
                <a:avLst/>
                <a:gdLst>
                  <a:gd name="T0" fmla="*/ 2 w 2"/>
                  <a:gd name="T1" fmla="*/ 3 h 3"/>
                  <a:gd name="T2" fmla="*/ 0 w 2"/>
                  <a:gd name="T3" fmla="*/ 0 h 3"/>
                  <a:gd name="T4" fmla="*/ 1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0" y="1"/>
                      <a:pt x="0" y="0"/>
                    </a:cubicBezTo>
                    <a:cubicBezTo>
                      <a:pt x="0" y="0"/>
                      <a:pt x="0" y="0"/>
                      <a:pt x="1" y="0"/>
                    </a:cubicBezTo>
                    <a:cubicBezTo>
                      <a:pt x="1" y="1"/>
                      <a:pt x="1" y="2"/>
                      <a:pt x="2"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1" name="Freeform 771">
                <a:extLst>
                  <a:ext uri="{FF2B5EF4-FFF2-40B4-BE49-F238E27FC236}">
                    <a16:creationId xmlns:a16="http://schemas.microsoft.com/office/drawing/2014/main" id="{C9140451-7335-E8C2-A5E1-3828885D1735}"/>
                  </a:ext>
                </a:extLst>
              </p:cNvPr>
              <p:cNvSpPr/>
              <p:nvPr/>
            </p:nvSpPr>
            <p:spPr bwMode="auto">
              <a:xfrm>
                <a:off x="5437" y="1345"/>
                <a:ext cx="1" cy="1"/>
              </a:xfrm>
              <a:custGeom>
                <a:avLst/>
                <a:gdLst>
                  <a:gd name="T0" fmla="*/ 0 w 1"/>
                  <a:gd name="T1" fmla="*/ 1 h 1"/>
                  <a:gd name="T2" fmla="*/ 0 w 1"/>
                  <a:gd name="T3" fmla="*/ 0 h 1"/>
                  <a:gd name="T4" fmla="*/ 1 w 1"/>
                  <a:gd name="T5" fmla="*/ 0 h 1"/>
                  <a:gd name="T6" fmla="*/ 1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0"/>
                      <a:pt x="0" y="0"/>
                      <a:pt x="0" y="0"/>
                    </a:cubicBezTo>
                    <a:cubicBezTo>
                      <a:pt x="1" y="0"/>
                      <a:pt x="1" y="0"/>
                      <a:pt x="1" y="0"/>
                    </a:cubicBezTo>
                    <a:cubicBezTo>
                      <a:pt x="1" y="0"/>
                      <a:pt x="1" y="1"/>
                      <a:pt x="1" y="1"/>
                    </a:cubicBezTo>
                    <a:cubicBezTo>
                      <a:pt x="1" y="1"/>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2" name="Freeform 772">
                <a:extLst>
                  <a:ext uri="{FF2B5EF4-FFF2-40B4-BE49-F238E27FC236}">
                    <a16:creationId xmlns:a16="http://schemas.microsoft.com/office/drawing/2014/main" id="{131FE6CA-172B-F3AA-959F-5F0F45A9AC54}"/>
                  </a:ext>
                </a:extLst>
              </p:cNvPr>
              <p:cNvSpPr/>
              <p:nvPr/>
            </p:nvSpPr>
            <p:spPr bwMode="auto">
              <a:xfrm>
                <a:off x="5470" y="1342"/>
                <a:ext cx="4" cy="2"/>
              </a:xfrm>
              <a:custGeom>
                <a:avLst/>
                <a:gdLst>
                  <a:gd name="T0" fmla="*/ 3 w 3"/>
                  <a:gd name="T1" fmla="*/ 2 h 2"/>
                  <a:gd name="T2" fmla="*/ 0 w 3"/>
                  <a:gd name="T3" fmla="*/ 1 h 2"/>
                  <a:gd name="T4" fmla="*/ 1 w 3"/>
                  <a:gd name="T5" fmla="*/ 0 h 2"/>
                  <a:gd name="T6" fmla="*/ 3 w 3"/>
                  <a:gd name="T7" fmla="*/ 2 h 2"/>
                  <a:gd name="T8" fmla="*/ 3 w 3"/>
                  <a:gd name="T9" fmla="*/ 2 h 2"/>
                </a:gdLst>
                <a:ahLst/>
                <a:cxnLst>
                  <a:cxn ang="0">
                    <a:pos x="T0" y="T1"/>
                  </a:cxn>
                  <a:cxn ang="0">
                    <a:pos x="T2" y="T3"/>
                  </a:cxn>
                  <a:cxn ang="0">
                    <a:pos x="T4" y="T5"/>
                  </a:cxn>
                  <a:cxn ang="0">
                    <a:pos x="T6" y="T7"/>
                  </a:cxn>
                  <a:cxn ang="0">
                    <a:pos x="T8" y="T9"/>
                  </a:cxn>
                </a:cxnLst>
                <a:rect l="0" t="0" r="r" b="b"/>
                <a:pathLst>
                  <a:path w="3" h="2">
                    <a:moveTo>
                      <a:pt x="3" y="2"/>
                    </a:moveTo>
                    <a:cubicBezTo>
                      <a:pt x="2" y="2"/>
                      <a:pt x="1" y="2"/>
                      <a:pt x="0" y="1"/>
                    </a:cubicBezTo>
                    <a:cubicBezTo>
                      <a:pt x="0" y="1"/>
                      <a:pt x="0" y="1"/>
                      <a:pt x="1" y="0"/>
                    </a:cubicBezTo>
                    <a:cubicBezTo>
                      <a:pt x="2" y="1"/>
                      <a:pt x="2" y="2"/>
                      <a:pt x="3" y="2"/>
                    </a:cubicBezTo>
                    <a:cubicBezTo>
                      <a:pt x="3" y="2"/>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3" name="Freeform 773">
                <a:extLst>
                  <a:ext uri="{FF2B5EF4-FFF2-40B4-BE49-F238E27FC236}">
                    <a16:creationId xmlns:a16="http://schemas.microsoft.com/office/drawing/2014/main" id="{3217C4EC-6C32-C011-2CE9-059302252D33}"/>
                  </a:ext>
                </a:extLst>
              </p:cNvPr>
              <p:cNvSpPr/>
              <p:nvPr/>
            </p:nvSpPr>
            <p:spPr bwMode="auto">
              <a:xfrm>
                <a:off x="5418" y="1332"/>
                <a:ext cx="1" cy="2"/>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0"/>
                      <a:pt x="1" y="0"/>
                      <a:pt x="1" y="0"/>
                    </a:cubicBezTo>
                    <a:lnTo>
                      <a:pt x="1"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4" name="Freeform 774">
                <a:extLst>
                  <a:ext uri="{FF2B5EF4-FFF2-40B4-BE49-F238E27FC236}">
                    <a16:creationId xmlns:a16="http://schemas.microsoft.com/office/drawing/2014/main" id="{2E69C256-ED63-7ACD-10D8-8C8F9AE1C1FB}"/>
                  </a:ext>
                </a:extLst>
              </p:cNvPr>
              <p:cNvSpPr/>
              <p:nvPr/>
            </p:nvSpPr>
            <p:spPr bwMode="auto">
              <a:xfrm>
                <a:off x="5538" y="142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5" name="Freeform 775">
                <a:extLst>
                  <a:ext uri="{FF2B5EF4-FFF2-40B4-BE49-F238E27FC236}">
                    <a16:creationId xmlns:a16="http://schemas.microsoft.com/office/drawing/2014/main" id="{761EBF6D-108F-054C-6CE4-C73D1263F2CE}"/>
                  </a:ext>
                </a:extLst>
              </p:cNvPr>
              <p:cNvSpPr/>
              <p:nvPr/>
            </p:nvSpPr>
            <p:spPr bwMode="auto">
              <a:xfrm>
                <a:off x="5477" y="1338"/>
                <a:ext cx="2" cy="4"/>
              </a:xfrm>
              <a:custGeom>
                <a:avLst/>
                <a:gdLst>
                  <a:gd name="T0" fmla="*/ 0 w 2"/>
                  <a:gd name="T1" fmla="*/ 0 h 3"/>
                  <a:gd name="T2" fmla="*/ 2 w 2"/>
                  <a:gd name="T3" fmla="*/ 3 h 3"/>
                  <a:gd name="T4" fmla="*/ 2 w 2"/>
                  <a:gd name="T5" fmla="*/ 3 h 3"/>
                  <a:gd name="T6" fmla="*/ 0 w 2"/>
                  <a:gd name="T7" fmla="*/ 0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1" y="2"/>
                      <a:pt x="2" y="3"/>
                    </a:cubicBezTo>
                    <a:cubicBezTo>
                      <a:pt x="2" y="3"/>
                      <a:pt x="2" y="3"/>
                      <a:pt x="2" y="3"/>
                    </a:cubicBezTo>
                    <a:cubicBezTo>
                      <a:pt x="1" y="2"/>
                      <a:pt x="0" y="1"/>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6" name="Freeform 776">
                <a:extLst>
                  <a:ext uri="{FF2B5EF4-FFF2-40B4-BE49-F238E27FC236}">
                    <a16:creationId xmlns:a16="http://schemas.microsoft.com/office/drawing/2014/main" id="{A084005A-6250-B7C3-ADC4-3F881E13C0A3}"/>
                  </a:ext>
                </a:extLst>
              </p:cNvPr>
              <p:cNvSpPr/>
              <p:nvPr/>
            </p:nvSpPr>
            <p:spPr bwMode="auto">
              <a:xfrm>
                <a:off x="5528" y="1340"/>
                <a:ext cx="1" cy="2"/>
              </a:xfrm>
              <a:custGeom>
                <a:avLst/>
                <a:gdLst>
                  <a:gd name="T0" fmla="*/ 0 w 1"/>
                  <a:gd name="T1" fmla="*/ 1 h 1"/>
                  <a:gd name="T2" fmla="*/ 0 w 1"/>
                  <a:gd name="T3" fmla="*/ 0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0" y="0"/>
                      <a:pt x="0" y="0"/>
                      <a:pt x="1" y="1"/>
                    </a:cubicBezTo>
                    <a:cubicBezTo>
                      <a:pt x="1" y="1"/>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7" name="Freeform 777">
                <a:extLst>
                  <a:ext uri="{FF2B5EF4-FFF2-40B4-BE49-F238E27FC236}">
                    <a16:creationId xmlns:a16="http://schemas.microsoft.com/office/drawing/2014/main" id="{BBD2DE1D-2073-6E21-6210-1699463EE9B0}"/>
                  </a:ext>
                </a:extLst>
              </p:cNvPr>
              <p:cNvSpPr/>
              <p:nvPr/>
            </p:nvSpPr>
            <p:spPr bwMode="auto">
              <a:xfrm>
                <a:off x="5208" y="2065"/>
                <a:ext cx="104" cy="75"/>
              </a:xfrm>
              <a:custGeom>
                <a:avLst/>
                <a:gdLst>
                  <a:gd name="T0" fmla="*/ 92 w 92"/>
                  <a:gd name="T1" fmla="*/ 2 h 66"/>
                  <a:gd name="T2" fmla="*/ 58 w 92"/>
                  <a:gd name="T3" fmla="*/ 25 h 66"/>
                  <a:gd name="T4" fmla="*/ 0 w 92"/>
                  <a:gd name="T5" fmla="*/ 66 h 66"/>
                  <a:gd name="T6" fmla="*/ 7 w 92"/>
                  <a:gd name="T7" fmla="*/ 47 h 66"/>
                  <a:gd name="T8" fmla="*/ 10 w 92"/>
                  <a:gd name="T9" fmla="*/ 45 h 66"/>
                  <a:gd name="T10" fmla="*/ 29 w 92"/>
                  <a:gd name="T11" fmla="*/ 37 h 66"/>
                  <a:gd name="T12" fmla="*/ 41 w 92"/>
                  <a:gd name="T13" fmla="*/ 31 h 66"/>
                  <a:gd name="T14" fmla="*/ 44 w 92"/>
                  <a:gd name="T15" fmla="*/ 32 h 66"/>
                  <a:gd name="T16" fmla="*/ 41 w 92"/>
                  <a:gd name="T17" fmla="*/ 31 h 66"/>
                  <a:gd name="T18" fmla="*/ 87 w 92"/>
                  <a:gd name="T19" fmla="*/ 0 h 66"/>
                  <a:gd name="T20" fmla="*/ 87 w 92"/>
                  <a:gd name="T21" fmla="*/ 0 h 66"/>
                  <a:gd name="T22" fmla="*/ 92 w 92"/>
                  <a:gd name="T23" fmla="*/ 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2" h="66">
                    <a:moveTo>
                      <a:pt x="92" y="2"/>
                    </a:moveTo>
                    <a:cubicBezTo>
                      <a:pt x="82" y="12"/>
                      <a:pt x="66" y="15"/>
                      <a:pt x="58" y="25"/>
                    </a:cubicBezTo>
                    <a:cubicBezTo>
                      <a:pt x="42" y="43"/>
                      <a:pt x="14" y="45"/>
                      <a:pt x="0" y="66"/>
                    </a:cubicBezTo>
                    <a:cubicBezTo>
                      <a:pt x="3" y="60"/>
                      <a:pt x="5" y="53"/>
                      <a:pt x="7" y="47"/>
                    </a:cubicBezTo>
                    <a:cubicBezTo>
                      <a:pt x="8" y="46"/>
                      <a:pt x="9" y="45"/>
                      <a:pt x="10" y="45"/>
                    </a:cubicBezTo>
                    <a:cubicBezTo>
                      <a:pt x="20" y="51"/>
                      <a:pt x="23" y="40"/>
                      <a:pt x="29" y="37"/>
                    </a:cubicBezTo>
                    <a:cubicBezTo>
                      <a:pt x="33" y="35"/>
                      <a:pt x="36" y="32"/>
                      <a:pt x="41" y="31"/>
                    </a:cubicBezTo>
                    <a:cubicBezTo>
                      <a:pt x="42" y="32"/>
                      <a:pt x="42" y="35"/>
                      <a:pt x="44" y="32"/>
                    </a:cubicBezTo>
                    <a:cubicBezTo>
                      <a:pt x="43" y="32"/>
                      <a:pt x="42" y="32"/>
                      <a:pt x="41" y="31"/>
                    </a:cubicBezTo>
                    <a:cubicBezTo>
                      <a:pt x="55" y="19"/>
                      <a:pt x="68" y="5"/>
                      <a:pt x="87" y="0"/>
                    </a:cubicBezTo>
                    <a:cubicBezTo>
                      <a:pt x="87" y="0"/>
                      <a:pt x="87" y="0"/>
                      <a:pt x="87" y="0"/>
                    </a:cubicBezTo>
                    <a:cubicBezTo>
                      <a:pt x="88" y="2"/>
                      <a:pt x="90" y="2"/>
                      <a:pt x="9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8" name="Freeform 778">
                <a:extLst>
                  <a:ext uri="{FF2B5EF4-FFF2-40B4-BE49-F238E27FC236}">
                    <a16:creationId xmlns:a16="http://schemas.microsoft.com/office/drawing/2014/main" id="{DE4C404A-D4DE-01E9-D3F5-6D3D9E136180}"/>
                  </a:ext>
                </a:extLst>
              </p:cNvPr>
              <p:cNvSpPr/>
              <p:nvPr/>
            </p:nvSpPr>
            <p:spPr bwMode="auto">
              <a:xfrm>
                <a:off x="5233" y="2015"/>
                <a:ext cx="35" cy="77"/>
              </a:xfrm>
              <a:custGeom>
                <a:avLst/>
                <a:gdLst>
                  <a:gd name="T0" fmla="*/ 31 w 31"/>
                  <a:gd name="T1" fmla="*/ 37 h 68"/>
                  <a:gd name="T2" fmla="*/ 3 w 31"/>
                  <a:gd name="T3" fmla="*/ 68 h 68"/>
                  <a:gd name="T4" fmla="*/ 0 w 31"/>
                  <a:gd name="T5" fmla="*/ 66 h 68"/>
                  <a:gd name="T6" fmla="*/ 22 w 31"/>
                  <a:gd name="T7" fmla="*/ 0 h 68"/>
                  <a:gd name="T8" fmla="*/ 24 w 31"/>
                  <a:gd name="T9" fmla="*/ 11 h 68"/>
                  <a:gd name="T10" fmla="*/ 19 w 31"/>
                  <a:gd name="T11" fmla="*/ 24 h 68"/>
                  <a:gd name="T12" fmla="*/ 18 w 31"/>
                  <a:gd name="T13" fmla="*/ 40 h 68"/>
                  <a:gd name="T14" fmla="*/ 31 w 31"/>
                  <a:gd name="T15" fmla="*/ 37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68">
                    <a:moveTo>
                      <a:pt x="31" y="37"/>
                    </a:moveTo>
                    <a:cubicBezTo>
                      <a:pt x="25" y="51"/>
                      <a:pt x="11" y="56"/>
                      <a:pt x="3" y="68"/>
                    </a:cubicBezTo>
                    <a:cubicBezTo>
                      <a:pt x="2" y="68"/>
                      <a:pt x="1" y="67"/>
                      <a:pt x="0" y="66"/>
                    </a:cubicBezTo>
                    <a:cubicBezTo>
                      <a:pt x="7" y="44"/>
                      <a:pt x="14" y="22"/>
                      <a:pt x="22" y="0"/>
                    </a:cubicBezTo>
                    <a:cubicBezTo>
                      <a:pt x="26" y="3"/>
                      <a:pt x="26" y="7"/>
                      <a:pt x="24" y="11"/>
                    </a:cubicBezTo>
                    <a:cubicBezTo>
                      <a:pt x="22" y="15"/>
                      <a:pt x="20" y="19"/>
                      <a:pt x="19" y="24"/>
                    </a:cubicBezTo>
                    <a:cubicBezTo>
                      <a:pt x="17" y="29"/>
                      <a:pt x="11" y="34"/>
                      <a:pt x="18" y="40"/>
                    </a:cubicBezTo>
                    <a:cubicBezTo>
                      <a:pt x="23" y="44"/>
                      <a:pt x="26" y="35"/>
                      <a:pt x="31" y="3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9" name="Freeform 779">
                <a:extLst>
                  <a:ext uri="{FF2B5EF4-FFF2-40B4-BE49-F238E27FC236}">
                    <a16:creationId xmlns:a16="http://schemas.microsoft.com/office/drawing/2014/main" id="{72DA2656-1B0B-7693-13CD-AB8FE6D918C9}"/>
                  </a:ext>
                </a:extLst>
              </p:cNvPr>
              <p:cNvSpPr/>
              <p:nvPr/>
            </p:nvSpPr>
            <p:spPr bwMode="auto">
              <a:xfrm>
                <a:off x="5326" y="1984"/>
                <a:ext cx="91" cy="34"/>
              </a:xfrm>
              <a:custGeom>
                <a:avLst/>
                <a:gdLst>
                  <a:gd name="T0" fmla="*/ 0 w 80"/>
                  <a:gd name="T1" fmla="*/ 30 h 30"/>
                  <a:gd name="T2" fmla="*/ 24 w 80"/>
                  <a:gd name="T3" fmla="*/ 8 h 30"/>
                  <a:gd name="T4" fmla="*/ 24 w 80"/>
                  <a:gd name="T5" fmla="*/ 8 h 30"/>
                  <a:gd name="T6" fmla="*/ 30 w 80"/>
                  <a:gd name="T7" fmla="*/ 12 h 30"/>
                  <a:gd name="T8" fmla="*/ 70 w 80"/>
                  <a:gd name="T9" fmla="*/ 2 h 30"/>
                  <a:gd name="T10" fmla="*/ 80 w 80"/>
                  <a:gd name="T11" fmla="*/ 4 h 30"/>
                  <a:gd name="T12" fmla="*/ 0 w 80"/>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80" h="30">
                    <a:moveTo>
                      <a:pt x="0" y="30"/>
                    </a:moveTo>
                    <a:cubicBezTo>
                      <a:pt x="4" y="18"/>
                      <a:pt x="15" y="14"/>
                      <a:pt x="24" y="8"/>
                    </a:cubicBezTo>
                    <a:cubicBezTo>
                      <a:pt x="24" y="8"/>
                      <a:pt x="24" y="8"/>
                      <a:pt x="24" y="8"/>
                    </a:cubicBezTo>
                    <a:cubicBezTo>
                      <a:pt x="24" y="12"/>
                      <a:pt x="26" y="12"/>
                      <a:pt x="30" y="12"/>
                    </a:cubicBezTo>
                    <a:cubicBezTo>
                      <a:pt x="43" y="10"/>
                      <a:pt x="56" y="2"/>
                      <a:pt x="70" y="2"/>
                    </a:cubicBezTo>
                    <a:cubicBezTo>
                      <a:pt x="73" y="2"/>
                      <a:pt x="75" y="0"/>
                      <a:pt x="80" y="4"/>
                    </a:cubicBezTo>
                    <a:cubicBezTo>
                      <a:pt x="51" y="8"/>
                      <a:pt x="25" y="19"/>
                      <a:pt x="0" y="3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0" name="Freeform 780">
                <a:extLst>
                  <a:ext uri="{FF2B5EF4-FFF2-40B4-BE49-F238E27FC236}">
                    <a16:creationId xmlns:a16="http://schemas.microsoft.com/office/drawing/2014/main" id="{31A4C991-3AB9-1E88-672A-B3C90228B123}"/>
                  </a:ext>
                </a:extLst>
              </p:cNvPr>
              <p:cNvSpPr/>
              <p:nvPr/>
            </p:nvSpPr>
            <p:spPr bwMode="auto">
              <a:xfrm>
                <a:off x="5328" y="1938"/>
                <a:ext cx="47" cy="36"/>
              </a:xfrm>
              <a:custGeom>
                <a:avLst/>
                <a:gdLst>
                  <a:gd name="T0" fmla="*/ 41 w 41"/>
                  <a:gd name="T1" fmla="*/ 6 h 32"/>
                  <a:gd name="T2" fmla="*/ 0 w 41"/>
                  <a:gd name="T3" fmla="*/ 32 h 32"/>
                  <a:gd name="T4" fmla="*/ 0 w 41"/>
                  <a:gd name="T5" fmla="*/ 32 h 32"/>
                  <a:gd name="T6" fmla="*/ 24 w 41"/>
                  <a:gd name="T7" fmla="*/ 9 h 32"/>
                  <a:gd name="T8" fmla="*/ 41 w 41"/>
                  <a:gd name="T9" fmla="*/ 3 h 32"/>
                  <a:gd name="T10" fmla="*/ 41 w 41"/>
                  <a:gd name="T11" fmla="*/ 3 h 32"/>
                  <a:gd name="T12" fmla="*/ 41 w 41"/>
                  <a:gd name="T13" fmla="*/ 6 h 32"/>
                </a:gdLst>
                <a:ahLst/>
                <a:cxnLst>
                  <a:cxn ang="0">
                    <a:pos x="T0" y="T1"/>
                  </a:cxn>
                  <a:cxn ang="0">
                    <a:pos x="T2" y="T3"/>
                  </a:cxn>
                  <a:cxn ang="0">
                    <a:pos x="T4" y="T5"/>
                  </a:cxn>
                  <a:cxn ang="0">
                    <a:pos x="T6" y="T7"/>
                  </a:cxn>
                  <a:cxn ang="0">
                    <a:pos x="T8" y="T9"/>
                  </a:cxn>
                  <a:cxn ang="0">
                    <a:pos x="T10" y="T11"/>
                  </a:cxn>
                  <a:cxn ang="0">
                    <a:pos x="T12" y="T13"/>
                  </a:cxn>
                </a:cxnLst>
                <a:rect l="0" t="0" r="r" b="b"/>
                <a:pathLst>
                  <a:path w="41" h="32">
                    <a:moveTo>
                      <a:pt x="41" y="6"/>
                    </a:moveTo>
                    <a:cubicBezTo>
                      <a:pt x="30" y="19"/>
                      <a:pt x="16" y="26"/>
                      <a:pt x="0" y="32"/>
                    </a:cubicBezTo>
                    <a:cubicBezTo>
                      <a:pt x="0" y="32"/>
                      <a:pt x="0" y="32"/>
                      <a:pt x="0" y="32"/>
                    </a:cubicBezTo>
                    <a:cubicBezTo>
                      <a:pt x="5" y="21"/>
                      <a:pt x="18" y="18"/>
                      <a:pt x="24" y="9"/>
                    </a:cubicBezTo>
                    <a:cubicBezTo>
                      <a:pt x="29" y="2"/>
                      <a:pt x="34" y="0"/>
                      <a:pt x="41" y="3"/>
                    </a:cubicBezTo>
                    <a:cubicBezTo>
                      <a:pt x="41" y="3"/>
                      <a:pt x="41" y="3"/>
                      <a:pt x="41" y="3"/>
                    </a:cubicBezTo>
                    <a:cubicBezTo>
                      <a:pt x="41" y="4"/>
                      <a:pt x="41" y="5"/>
                      <a:pt x="41"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1" name="Freeform 781">
                <a:extLst>
                  <a:ext uri="{FF2B5EF4-FFF2-40B4-BE49-F238E27FC236}">
                    <a16:creationId xmlns:a16="http://schemas.microsoft.com/office/drawing/2014/main" id="{E5D41D30-35DC-2CFD-4919-8C5A21AE1223}"/>
                  </a:ext>
                </a:extLst>
              </p:cNvPr>
              <p:cNvSpPr/>
              <p:nvPr/>
            </p:nvSpPr>
            <p:spPr bwMode="auto">
              <a:xfrm>
                <a:off x="5375" y="1922"/>
                <a:ext cx="50" cy="28"/>
              </a:xfrm>
              <a:custGeom>
                <a:avLst/>
                <a:gdLst>
                  <a:gd name="T0" fmla="*/ 0 w 44"/>
                  <a:gd name="T1" fmla="*/ 17 h 25"/>
                  <a:gd name="T2" fmla="*/ 29 w 44"/>
                  <a:gd name="T3" fmla="*/ 0 h 25"/>
                  <a:gd name="T4" fmla="*/ 31 w 44"/>
                  <a:gd name="T5" fmla="*/ 3 h 25"/>
                  <a:gd name="T6" fmla="*/ 7 w 44"/>
                  <a:gd name="T7" fmla="*/ 16 h 25"/>
                  <a:gd name="T8" fmla="*/ 7 w 44"/>
                  <a:gd name="T9" fmla="*/ 17 h 25"/>
                  <a:gd name="T10" fmla="*/ 44 w 44"/>
                  <a:gd name="T11" fmla="*/ 10 h 25"/>
                  <a:gd name="T12" fmla="*/ 24 w 44"/>
                  <a:gd name="T13" fmla="*/ 18 h 25"/>
                  <a:gd name="T14" fmla="*/ 8 w 44"/>
                  <a:gd name="T15" fmla="*/ 23 h 25"/>
                  <a:gd name="T16" fmla="*/ 0 w 44"/>
                  <a:gd name="T17" fmla="*/ 20 h 25"/>
                  <a:gd name="T18" fmla="*/ 0 w 44"/>
                  <a:gd name="T19" fmla="*/ 20 h 25"/>
                  <a:gd name="T20" fmla="*/ 1 w 44"/>
                  <a:gd name="T21" fmla="*/ 19 h 25"/>
                  <a:gd name="T22" fmla="*/ 0 w 44"/>
                  <a:gd name="T23"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 h="25">
                    <a:moveTo>
                      <a:pt x="0" y="17"/>
                    </a:moveTo>
                    <a:cubicBezTo>
                      <a:pt x="7" y="6"/>
                      <a:pt x="19" y="5"/>
                      <a:pt x="29" y="0"/>
                    </a:cubicBezTo>
                    <a:cubicBezTo>
                      <a:pt x="30" y="1"/>
                      <a:pt x="30" y="2"/>
                      <a:pt x="31" y="3"/>
                    </a:cubicBezTo>
                    <a:cubicBezTo>
                      <a:pt x="23" y="7"/>
                      <a:pt x="15" y="11"/>
                      <a:pt x="7" y="16"/>
                    </a:cubicBezTo>
                    <a:cubicBezTo>
                      <a:pt x="7" y="16"/>
                      <a:pt x="7" y="17"/>
                      <a:pt x="7" y="17"/>
                    </a:cubicBezTo>
                    <a:cubicBezTo>
                      <a:pt x="20" y="15"/>
                      <a:pt x="32" y="12"/>
                      <a:pt x="44" y="10"/>
                    </a:cubicBezTo>
                    <a:cubicBezTo>
                      <a:pt x="38" y="16"/>
                      <a:pt x="31" y="16"/>
                      <a:pt x="24" y="18"/>
                    </a:cubicBezTo>
                    <a:cubicBezTo>
                      <a:pt x="19" y="19"/>
                      <a:pt x="13" y="21"/>
                      <a:pt x="8" y="23"/>
                    </a:cubicBezTo>
                    <a:cubicBezTo>
                      <a:pt x="4" y="25"/>
                      <a:pt x="1" y="25"/>
                      <a:pt x="0" y="20"/>
                    </a:cubicBezTo>
                    <a:cubicBezTo>
                      <a:pt x="0" y="20"/>
                      <a:pt x="0" y="20"/>
                      <a:pt x="0" y="20"/>
                    </a:cubicBezTo>
                    <a:cubicBezTo>
                      <a:pt x="1" y="19"/>
                      <a:pt x="1" y="19"/>
                      <a:pt x="1" y="19"/>
                    </a:cubicBezTo>
                    <a:cubicBezTo>
                      <a:pt x="1" y="18"/>
                      <a:pt x="1" y="18"/>
                      <a:pt x="0"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2" name="Freeform 782">
                <a:extLst>
                  <a:ext uri="{FF2B5EF4-FFF2-40B4-BE49-F238E27FC236}">
                    <a16:creationId xmlns:a16="http://schemas.microsoft.com/office/drawing/2014/main" id="{4EE4596D-044D-1E5B-3070-183A5F9B5D11}"/>
                  </a:ext>
                </a:extLst>
              </p:cNvPr>
              <p:cNvSpPr/>
              <p:nvPr/>
            </p:nvSpPr>
            <p:spPr bwMode="auto">
              <a:xfrm>
                <a:off x="5267" y="1992"/>
                <a:ext cx="33" cy="47"/>
              </a:xfrm>
              <a:custGeom>
                <a:avLst/>
                <a:gdLst>
                  <a:gd name="T0" fmla="*/ 25 w 29"/>
                  <a:gd name="T1" fmla="*/ 0 h 41"/>
                  <a:gd name="T2" fmla="*/ 0 w 29"/>
                  <a:gd name="T3" fmla="*/ 41 h 41"/>
                  <a:gd name="T4" fmla="*/ 25 w 29"/>
                  <a:gd name="T5" fmla="*/ 0 h 41"/>
                </a:gdLst>
                <a:ahLst/>
                <a:cxnLst>
                  <a:cxn ang="0">
                    <a:pos x="T0" y="T1"/>
                  </a:cxn>
                  <a:cxn ang="0">
                    <a:pos x="T2" y="T3"/>
                  </a:cxn>
                  <a:cxn ang="0">
                    <a:pos x="T4" y="T5"/>
                  </a:cxn>
                </a:cxnLst>
                <a:rect l="0" t="0" r="r" b="b"/>
                <a:pathLst>
                  <a:path w="28" h="41">
                    <a:moveTo>
                      <a:pt x="25" y="0"/>
                    </a:moveTo>
                    <a:cubicBezTo>
                      <a:pt x="29" y="9"/>
                      <a:pt x="15" y="31"/>
                      <a:pt x="0" y="41"/>
                    </a:cubicBezTo>
                    <a:cubicBezTo>
                      <a:pt x="6" y="27"/>
                      <a:pt x="19" y="17"/>
                      <a:pt x="2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3" name="Freeform 783">
                <a:extLst>
                  <a:ext uri="{FF2B5EF4-FFF2-40B4-BE49-F238E27FC236}">
                    <a16:creationId xmlns:a16="http://schemas.microsoft.com/office/drawing/2014/main" id="{435C231A-19A5-A6D5-9A12-3BB6876BD445}"/>
                  </a:ext>
                </a:extLst>
              </p:cNvPr>
              <p:cNvSpPr/>
              <p:nvPr/>
            </p:nvSpPr>
            <p:spPr bwMode="auto">
              <a:xfrm>
                <a:off x="5298" y="1974"/>
                <a:ext cx="30" cy="23"/>
              </a:xfrm>
              <a:custGeom>
                <a:avLst/>
                <a:gdLst>
                  <a:gd name="T0" fmla="*/ 10 w 27"/>
                  <a:gd name="T1" fmla="*/ 3 h 20"/>
                  <a:gd name="T2" fmla="*/ 16 w 27"/>
                  <a:gd name="T3" fmla="*/ 6 h 20"/>
                  <a:gd name="T4" fmla="*/ 27 w 27"/>
                  <a:gd name="T5" fmla="*/ 0 h 20"/>
                  <a:gd name="T6" fmla="*/ 27 w 27"/>
                  <a:gd name="T7" fmla="*/ 0 h 20"/>
                  <a:gd name="T8" fmla="*/ 15 w 27"/>
                  <a:gd name="T9" fmla="*/ 14 h 20"/>
                  <a:gd name="T10" fmla="*/ 2 w 27"/>
                  <a:gd name="T11" fmla="*/ 11 h 20"/>
                  <a:gd name="T12" fmla="*/ 10 w 27"/>
                  <a:gd name="T13" fmla="*/ 3 h 20"/>
                  <a:gd name="T14" fmla="*/ 10 w 27"/>
                  <a:gd name="T15" fmla="*/ 3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20">
                    <a:moveTo>
                      <a:pt x="10" y="3"/>
                    </a:moveTo>
                    <a:cubicBezTo>
                      <a:pt x="11" y="6"/>
                      <a:pt x="12" y="8"/>
                      <a:pt x="16" y="6"/>
                    </a:cubicBezTo>
                    <a:cubicBezTo>
                      <a:pt x="20" y="4"/>
                      <a:pt x="22" y="0"/>
                      <a:pt x="27" y="0"/>
                    </a:cubicBezTo>
                    <a:cubicBezTo>
                      <a:pt x="27" y="0"/>
                      <a:pt x="27" y="0"/>
                      <a:pt x="27" y="0"/>
                    </a:cubicBezTo>
                    <a:cubicBezTo>
                      <a:pt x="26" y="8"/>
                      <a:pt x="20" y="10"/>
                      <a:pt x="15" y="14"/>
                    </a:cubicBezTo>
                    <a:cubicBezTo>
                      <a:pt x="8" y="20"/>
                      <a:pt x="3" y="13"/>
                      <a:pt x="2" y="11"/>
                    </a:cubicBezTo>
                    <a:cubicBezTo>
                      <a:pt x="0" y="6"/>
                      <a:pt x="5" y="3"/>
                      <a:pt x="10" y="3"/>
                    </a:cubicBezTo>
                    <a:cubicBezTo>
                      <a:pt x="10" y="3"/>
                      <a:pt x="10" y="3"/>
                      <a:pt x="1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4" name="Freeform 784">
                <a:extLst>
                  <a:ext uri="{FF2B5EF4-FFF2-40B4-BE49-F238E27FC236}">
                    <a16:creationId xmlns:a16="http://schemas.microsoft.com/office/drawing/2014/main" id="{BADBB9EE-1449-845F-AABD-608CD5B67D34}"/>
                  </a:ext>
                </a:extLst>
              </p:cNvPr>
              <p:cNvSpPr/>
              <p:nvPr/>
            </p:nvSpPr>
            <p:spPr bwMode="auto">
              <a:xfrm>
                <a:off x="5273" y="2093"/>
                <a:ext cx="35" cy="8"/>
              </a:xfrm>
              <a:custGeom>
                <a:avLst/>
                <a:gdLst>
                  <a:gd name="T0" fmla="*/ 0 w 31"/>
                  <a:gd name="T1" fmla="*/ 7 h 7"/>
                  <a:gd name="T2" fmla="*/ 31 w 31"/>
                  <a:gd name="T3" fmla="*/ 1 h 7"/>
                  <a:gd name="T4" fmla="*/ 0 w 31"/>
                  <a:gd name="T5" fmla="*/ 7 h 7"/>
                </a:gdLst>
                <a:ahLst/>
                <a:cxnLst>
                  <a:cxn ang="0">
                    <a:pos x="T0" y="T1"/>
                  </a:cxn>
                  <a:cxn ang="0">
                    <a:pos x="T2" y="T3"/>
                  </a:cxn>
                  <a:cxn ang="0">
                    <a:pos x="T4" y="T5"/>
                  </a:cxn>
                </a:cxnLst>
                <a:rect l="0" t="0" r="r" b="b"/>
                <a:pathLst>
                  <a:path w="31" h="7">
                    <a:moveTo>
                      <a:pt x="0" y="7"/>
                    </a:moveTo>
                    <a:cubicBezTo>
                      <a:pt x="9" y="1"/>
                      <a:pt x="20" y="0"/>
                      <a:pt x="31" y="1"/>
                    </a:cubicBezTo>
                    <a:cubicBezTo>
                      <a:pt x="21" y="7"/>
                      <a:pt x="10" y="6"/>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5" name="Freeform 785">
                <a:extLst>
                  <a:ext uri="{FF2B5EF4-FFF2-40B4-BE49-F238E27FC236}">
                    <a16:creationId xmlns:a16="http://schemas.microsoft.com/office/drawing/2014/main" id="{FFB20982-5D9C-69BE-5D83-531F54A26A93}"/>
                  </a:ext>
                </a:extLst>
              </p:cNvPr>
              <p:cNvSpPr/>
              <p:nvPr/>
            </p:nvSpPr>
            <p:spPr bwMode="auto">
              <a:xfrm>
                <a:off x="5309" y="2045"/>
                <a:ext cx="23" cy="17"/>
              </a:xfrm>
              <a:custGeom>
                <a:avLst/>
                <a:gdLst>
                  <a:gd name="T0" fmla="*/ 20 w 20"/>
                  <a:gd name="T1" fmla="*/ 0 h 15"/>
                  <a:gd name="T2" fmla="*/ 0 w 20"/>
                  <a:gd name="T3" fmla="*/ 15 h 15"/>
                  <a:gd name="T4" fmla="*/ 0 w 20"/>
                  <a:gd name="T5" fmla="*/ 15 h 15"/>
                  <a:gd name="T6" fmla="*/ 19 w 20"/>
                  <a:gd name="T7" fmla="*/ 0 h 15"/>
                  <a:gd name="T8" fmla="*/ 20 w 20"/>
                  <a:gd name="T9" fmla="*/ 0 h 15"/>
                </a:gdLst>
                <a:ahLst/>
                <a:cxnLst>
                  <a:cxn ang="0">
                    <a:pos x="T0" y="T1"/>
                  </a:cxn>
                  <a:cxn ang="0">
                    <a:pos x="T2" y="T3"/>
                  </a:cxn>
                  <a:cxn ang="0">
                    <a:pos x="T4" y="T5"/>
                  </a:cxn>
                  <a:cxn ang="0">
                    <a:pos x="T6" y="T7"/>
                  </a:cxn>
                  <a:cxn ang="0">
                    <a:pos x="T8" y="T9"/>
                  </a:cxn>
                </a:cxnLst>
                <a:rect l="0" t="0" r="r" b="b"/>
                <a:pathLst>
                  <a:path w="20" h="15">
                    <a:moveTo>
                      <a:pt x="20" y="0"/>
                    </a:moveTo>
                    <a:cubicBezTo>
                      <a:pt x="16" y="8"/>
                      <a:pt x="8" y="12"/>
                      <a:pt x="0" y="15"/>
                    </a:cubicBezTo>
                    <a:cubicBezTo>
                      <a:pt x="0" y="15"/>
                      <a:pt x="0" y="15"/>
                      <a:pt x="0" y="15"/>
                    </a:cubicBezTo>
                    <a:cubicBezTo>
                      <a:pt x="3" y="5"/>
                      <a:pt x="11" y="3"/>
                      <a:pt x="19" y="0"/>
                    </a:cubicBezTo>
                    <a:lnTo>
                      <a:pt x="20" y="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6" name="Freeform 786">
                <a:extLst>
                  <a:ext uri="{FF2B5EF4-FFF2-40B4-BE49-F238E27FC236}">
                    <a16:creationId xmlns:a16="http://schemas.microsoft.com/office/drawing/2014/main" id="{D7EA4B4A-F4E1-E8B3-8BF7-8F6ECFDE880D}"/>
                  </a:ext>
                </a:extLst>
              </p:cNvPr>
              <p:cNvSpPr/>
              <p:nvPr/>
            </p:nvSpPr>
            <p:spPr bwMode="auto">
              <a:xfrm>
                <a:off x="5298" y="2021"/>
                <a:ext cx="19" cy="15"/>
              </a:xfrm>
              <a:custGeom>
                <a:avLst/>
                <a:gdLst>
                  <a:gd name="T0" fmla="*/ 17 w 17"/>
                  <a:gd name="T1" fmla="*/ 0 h 14"/>
                  <a:gd name="T2" fmla="*/ 0 w 17"/>
                  <a:gd name="T3" fmla="*/ 14 h 14"/>
                  <a:gd name="T4" fmla="*/ 17 w 17"/>
                  <a:gd name="T5" fmla="*/ 0 h 14"/>
                </a:gdLst>
                <a:ahLst/>
                <a:cxnLst>
                  <a:cxn ang="0">
                    <a:pos x="T0" y="T1"/>
                  </a:cxn>
                  <a:cxn ang="0">
                    <a:pos x="T2" y="T3"/>
                  </a:cxn>
                  <a:cxn ang="0">
                    <a:pos x="T4" y="T5"/>
                  </a:cxn>
                </a:cxnLst>
                <a:rect l="0" t="0" r="r" b="b"/>
                <a:pathLst>
                  <a:path w="17" h="14">
                    <a:moveTo>
                      <a:pt x="17" y="0"/>
                    </a:moveTo>
                    <a:cubicBezTo>
                      <a:pt x="15" y="8"/>
                      <a:pt x="8" y="8"/>
                      <a:pt x="0" y="14"/>
                    </a:cubicBezTo>
                    <a:cubicBezTo>
                      <a:pt x="3" y="2"/>
                      <a:pt x="11" y="2"/>
                      <a:pt x="1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7" name="Freeform 787">
                <a:extLst>
                  <a:ext uri="{FF2B5EF4-FFF2-40B4-BE49-F238E27FC236}">
                    <a16:creationId xmlns:a16="http://schemas.microsoft.com/office/drawing/2014/main" id="{6CD99732-BAAD-D4EA-55C2-92256FB9DAAD}"/>
                  </a:ext>
                </a:extLst>
              </p:cNvPr>
              <p:cNvSpPr/>
              <p:nvPr/>
            </p:nvSpPr>
            <p:spPr bwMode="auto">
              <a:xfrm>
                <a:off x="5222" y="2096"/>
                <a:ext cx="9" cy="15"/>
              </a:xfrm>
              <a:custGeom>
                <a:avLst/>
                <a:gdLst>
                  <a:gd name="T0" fmla="*/ 7 w 8"/>
                  <a:gd name="T1" fmla="*/ 0 h 13"/>
                  <a:gd name="T2" fmla="*/ 2 w 8"/>
                  <a:gd name="T3" fmla="*/ 13 h 13"/>
                  <a:gd name="T4" fmla="*/ 7 w 8"/>
                  <a:gd name="T5" fmla="*/ 0 h 13"/>
                </a:gdLst>
                <a:ahLst/>
                <a:cxnLst>
                  <a:cxn ang="0">
                    <a:pos x="T0" y="T1"/>
                  </a:cxn>
                  <a:cxn ang="0">
                    <a:pos x="T2" y="T3"/>
                  </a:cxn>
                  <a:cxn ang="0">
                    <a:pos x="T4" y="T5"/>
                  </a:cxn>
                </a:cxnLst>
                <a:rect l="0" t="0" r="r" b="b"/>
                <a:pathLst>
                  <a:path w="8" h="13">
                    <a:moveTo>
                      <a:pt x="7" y="0"/>
                    </a:moveTo>
                    <a:cubicBezTo>
                      <a:pt x="8" y="5"/>
                      <a:pt x="6" y="9"/>
                      <a:pt x="2" y="13"/>
                    </a:cubicBezTo>
                    <a:cubicBezTo>
                      <a:pt x="0" y="6"/>
                      <a:pt x="5" y="3"/>
                      <a:pt x="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8" name="Freeform 788">
                <a:extLst>
                  <a:ext uri="{FF2B5EF4-FFF2-40B4-BE49-F238E27FC236}">
                    <a16:creationId xmlns:a16="http://schemas.microsoft.com/office/drawing/2014/main" id="{1626DFA2-57E3-5881-CB50-FB42B94936C2}"/>
                  </a:ext>
                </a:extLst>
              </p:cNvPr>
              <p:cNvSpPr/>
              <p:nvPr/>
            </p:nvSpPr>
            <p:spPr bwMode="auto">
              <a:xfrm>
                <a:off x="5329" y="2055"/>
                <a:ext cx="15" cy="6"/>
              </a:xfrm>
              <a:custGeom>
                <a:avLst/>
                <a:gdLst>
                  <a:gd name="T0" fmla="*/ 0 w 13"/>
                  <a:gd name="T1" fmla="*/ 3 h 6"/>
                  <a:gd name="T2" fmla="*/ 13 w 13"/>
                  <a:gd name="T3" fmla="*/ 0 h 6"/>
                  <a:gd name="T4" fmla="*/ 1 w 13"/>
                  <a:gd name="T5" fmla="*/ 6 h 6"/>
                  <a:gd name="T6" fmla="*/ 0 w 13"/>
                  <a:gd name="T7" fmla="*/ 3 h 6"/>
                </a:gdLst>
                <a:ahLst/>
                <a:cxnLst>
                  <a:cxn ang="0">
                    <a:pos x="T0" y="T1"/>
                  </a:cxn>
                  <a:cxn ang="0">
                    <a:pos x="T2" y="T3"/>
                  </a:cxn>
                  <a:cxn ang="0">
                    <a:pos x="T4" y="T5"/>
                  </a:cxn>
                  <a:cxn ang="0">
                    <a:pos x="T6" y="T7"/>
                  </a:cxn>
                </a:cxnLst>
                <a:rect l="0" t="0" r="r" b="b"/>
                <a:pathLst>
                  <a:path w="13" h="6">
                    <a:moveTo>
                      <a:pt x="0" y="3"/>
                    </a:moveTo>
                    <a:cubicBezTo>
                      <a:pt x="4" y="2"/>
                      <a:pt x="8" y="1"/>
                      <a:pt x="13" y="0"/>
                    </a:cubicBezTo>
                    <a:cubicBezTo>
                      <a:pt x="9" y="5"/>
                      <a:pt x="5" y="4"/>
                      <a:pt x="1" y="6"/>
                    </a:cubicBezTo>
                    <a:cubicBezTo>
                      <a:pt x="1" y="5"/>
                      <a:pt x="0" y="4"/>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9" name="Freeform 789">
                <a:extLst>
                  <a:ext uri="{FF2B5EF4-FFF2-40B4-BE49-F238E27FC236}">
                    <a16:creationId xmlns:a16="http://schemas.microsoft.com/office/drawing/2014/main" id="{E04B9A3C-C78C-0B27-5CFE-821E9D80CC05}"/>
                  </a:ext>
                </a:extLst>
              </p:cNvPr>
              <p:cNvSpPr/>
              <p:nvPr/>
            </p:nvSpPr>
            <p:spPr bwMode="auto">
              <a:xfrm>
                <a:off x="5415" y="1917"/>
                <a:ext cx="9" cy="5"/>
              </a:xfrm>
              <a:custGeom>
                <a:avLst/>
                <a:gdLst>
                  <a:gd name="T0" fmla="*/ 7 w 8"/>
                  <a:gd name="T1" fmla="*/ 2 h 4"/>
                  <a:gd name="T2" fmla="*/ 4 w 8"/>
                  <a:gd name="T3" fmla="*/ 4 h 4"/>
                  <a:gd name="T4" fmla="*/ 1 w 8"/>
                  <a:gd name="T5" fmla="*/ 2 h 4"/>
                  <a:gd name="T6" fmla="*/ 4 w 8"/>
                  <a:gd name="T7" fmla="*/ 0 h 4"/>
                  <a:gd name="T8" fmla="*/ 7 w 8"/>
                  <a:gd name="T9" fmla="*/ 2 h 4"/>
                </a:gdLst>
                <a:ahLst/>
                <a:cxnLst>
                  <a:cxn ang="0">
                    <a:pos x="T0" y="T1"/>
                  </a:cxn>
                  <a:cxn ang="0">
                    <a:pos x="T2" y="T3"/>
                  </a:cxn>
                  <a:cxn ang="0">
                    <a:pos x="T4" y="T5"/>
                  </a:cxn>
                  <a:cxn ang="0">
                    <a:pos x="T6" y="T7"/>
                  </a:cxn>
                  <a:cxn ang="0">
                    <a:pos x="T8" y="T9"/>
                  </a:cxn>
                </a:cxnLst>
                <a:rect l="0" t="0" r="r" b="b"/>
                <a:pathLst>
                  <a:path w="8" h="4">
                    <a:moveTo>
                      <a:pt x="7" y="2"/>
                    </a:moveTo>
                    <a:cubicBezTo>
                      <a:pt x="7" y="4"/>
                      <a:pt x="5" y="4"/>
                      <a:pt x="4" y="4"/>
                    </a:cubicBezTo>
                    <a:cubicBezTo>
                      <a:pt x="2" y="4"/>
                      <a:pt x="0" y="4"/>
                      <a:pt x="1" y="2"/>
                    </a:cubicBezTo>
                    <a:cubicBezTo>
                      <a:pt x="1" y="1"/>
                      <a:pt x="3" y="0"/>
                      <a:pt x="4" y="0"/>
                    </a:cubicBezTo>
                    <a:cubicBezTo>
                      <a:pt x="6" y="0"/>
                      <a:pt x="8" y="0"/>
                      <a:pt x="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0" name="Freeform 790">
                <a:extLst>
                  <a:ext uri="{FF2B5EF4-FFF2-40B4-BE49-F238E27FC236}">
                    <a16:creationId xmlns:a16="http://schemas.microsoft.com/office/drawing/2014/main" id="{DAC6C923-0B8E-4A05-0380-A35017309679}"/>
                  </a:ext>
                </a:extLst>
              </p:cNvPr>
              <p:cNvSpPr/>
              <p:nvPr/>
            </p:nvSpPr>
            <p:spPr bwMode="auto">
              <a:xfrm>
                <a:off x="5258" y="2044"/>
                <a:ext cx="7" cy="6"/>
              </a:xfrm>
              <a:custGeom>
                <a:avLst/>
                <a:gdLst>
                  <a:gd name="T0" fmla="*/ 6 w 6"/>
                  <a:gd name="T1" fmla="*/ 2 h 5"/>
                  <a:gd name="T2" fmla="*/ 2 w 6"/>
                  <a:gd name="T3" fmla="*/ 5 h 5"/>
                  <a:gd name="T4" fmla="*/ 1 w 6"/>
                  <a:gd name="T5" fmla="*/ 2 h 5"/>
                  <a:gd name="T6" fmla="*/ 4 w 6"/>
                  <a:gd name="T7" fmla="*/ 0 h 5"/>
                  <a:gd name="T8" fmla="*/ 6 w 6"/>
                  <a:gd name="T9" fmla="*/ 2 h 5"/>
                </a:gdLst>
                <a:ahLst/>
                <a:cxnLst>
                  <a:cxn ang="0">
                    <a:pos x="T0" y="T1"/>
                  </a:cxn>
                  <a:cxn ang="0">
                    <a:pos x="T2" y="T3"/>
                  </a:cxn>
                  <a:cxn ang="0">
                    <a:pos x="T4" y="T5"/>
                  </a:cxn>
                  <a:cxn ang="0">
                    <a:pos x="T6" y="T7"/>
                  </a:cxn>
                  <a:cxn ang="0">
                    <a:pos x="T8" y="T9"/>
                  </a:cxn>
                </a:cxnLst>
                <a:rect l="0" t="0" r="r" b="b"/>
                <a:pathLst>
                  <a:path w="6" h="5">
                    <a:moveTo>
                      <a:pt x="6" y="2"/>
                    </a:moveTo>
                    <a:cubicBezTo>
                      <a:pt x="5" y="3"/>
                      <a:pt x="4" y="5"/>
                      <a:pt x="2" y="5"/>
                    </a:cubicBezTo>
                    <a:cubicBezTo>
                      <a:pt x="0" y="5"/>
                      <a:pt x="0" y="3"/>
                      <a:pt x="1" y="2"/>
                    </a:cubicBezTo>
                    <a:cubicBezTo>
                      <a:pt x="1" y="1"/>
                      <a:pt x="3" y="0"/>
                      <a:pt x="4" y="0"/>
                    </a:cubicBezTo>
                    <a:cubicBezTo>
                      <a:pt x="4" y="0"/>
                      <a:pt x="5" y="1"/>
                      <a:pt x="6"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1" name="Freeform 791">
                <a:extLst>
                  <a:ext uri="{FF2B5EF4-FFF2-40B4-BE49-F238E27FC236}">
                    <a16:creationId xmlns:a16="http://schemas.microsoft.com/office/drawing/2014/main" id="{B8953F9A-74A3-A9AE-53AE-802DF7C58C5D}"/>
                  </a:ext>
                </a:extLst>
              </p:cNvPr>
              <p:cNvSpPr/>
              <p:nvPr/>
            </p:nvSpPr>
            <p:spPr bwMode="auto">
              <a:xfrm>
                <a:off x="5331" y="2040"/>
                <a:ext cx="6" cy="5"/>
              </a:xfrm>
              <a:custGeom>
                <a:avLst/>
                <a:gdLst>
                  <a:gd name="T0" fmla="*/ 0 w 6"/>
                  <a:gd name="T1" fmla="*/ 5 h 5"/>
                  <a:gd name="T2" fmla="*/ 5 w 6"/>
                  <a:gd name="T3" fmla="*/ 1 h 5"/>
                  <a:gd name="T4" fmla="*/ 6 w 6"/>
                  <a:gd name="T5" fmla="*/ 2 h 5"/>
                  <a:gd name="T6" fmla="*/ 1 w 6"/>
                  <a:gd name="T7" fmla="*/ 5 h 5"/>
                  <a:gd name="T8" fmla="*/ 0 w 6"/>
                  <a:gd name="T9" fmla="*/ 5 h 5"/>
                </a:gdLst>
                <a:ahLst/>
                <a:cxnLst>
                  <a:cxn ang="0">
                    <a:pos x="T0" y="T1"/>
                  </a:cxn>
                  <a:cxn ang="0">
                    <a:pos x="T2" y="T3"/>
                  </a:cxn>
                  <a:cxn ang="0">
                    <a:pos x="T4" y="T5"/>
                  </a:cxn>
                  <a:cxn ang="0">
                    <a:pos x="T6" y="T7"/>
                  </a:cxn>
                  <a:cxn ang="0">
                    <a:pos x="T8" y="T9"/>
                  </a:cxn>
                </a:cxnLst>
                <a:rect l="0" t="0" r="r" b="b"/>
                <a:pathLst>
                  <a:path w="6" h="5">
                    <a:moveTo>
                      <a:pt x="0" y="5"/>
                    </a:moveTo>
                    <a:cubicBezTo>
                      <a:pt x="1" y="3"/>
                      <a:pt x="1" y="0"/>
                      <a:pt x="5" y="1"/>
                    </a:cubicBezTo>
                    <a:cubicBezTo>
                      <a:pt x="5" y="1"/>
                      <a:pt x="6" y="2"/>
                      <a:pt x="6" y="2"/>
                    </a:cubicBezTo>
                    <a:cubicBezTo>
                      <a:pt x="5" y="5"/>
                      <a:pt x="3" y="5"/>
                      <a:pt x="1" y="5"/>
                    </a:cubicBezTo>
                    <a:cubicBezTo>
                      <a:pt x="1" y="5"/>
                      <a:pt x="0" y="5"/>
                      <a:pt x="0"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2" name="Freeform 792">
                <a:extLst>
                  <a:ext uri="{FF2B5EF4-FFF2-40B4-BE49-F238E27FC236}">
                    <a16:creationId xmlns:a16="http://schemas.microsoft.com/office/drawing/2014/main" id="{7D1B2935-A739-005D-C61B-672B8FF42465}"/>
                  </a:ext>
                </a:extLst>
              </p:cNvPr>
              <p:cNvSpPr/>
              <p:nvPr/>
            </p:nvSpPr>
            <p:spPr bwMode="auto">
              <a:xfrm>
                <a:off x="5291" y="2035"/>
                <a:ext cx="3" cy="4"/>
              </a:xfrm>
              <a:custGeom>
                <a:avLst/>
                <a:gdLst>
                  <a:gd name="T0" fmla="*/ 3 w 3"/>
                  <a:gd name="T1" fmla="*/ 2 h 3"/>
                  <a:gd name="T2" fmla="*/ 1 w 3"/>
                  <a:gd name="T3" fmla="*/ 3 h 3"/>
                  <a:gd name="T4" fmla="*/ 0 w 3"/>
                  <a:gd name="T5" fmla="*/ 1 h 3"/>
                  <a:gd name="T6" fmla="*/ 2 w 3"/>
                  <a:gd name="T7" fmla="*/ 1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cubicBezTo>
                      <a:pt x="2" y="3"/>
                      <a:pt x="2" y="3"/>
                      <a:pt x="1" y="3"/>
                    </a:cubicBezTo>
                    <a:cubicBezTo>
                      <a:pt x="1" y="3"/>
                      <a:pt x="1" y="2"/>
                      <a:pt x="0" y="1"/>
                    </a:cubicBezTo>
                    <a:cubicBezTo>
                      <a:pt x="1" y="1"/>
                      <a:pt x="2" y="0"/>
                      <a:pt x="2" y="1"/>
                    </a:cubicBezTo>
                    <a:cubicBezTo>
                      <a:pt x="3" y="1"/>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3" name="Freeform 793">
                <a:extLst>
                  <a:ext uri="{FF2B5EF4-FFF2-40B4-BE49-F238E27FC236}">
                    <a16:creationId xmlns:a16="http://schemas.microsoft.com/office/drawing/2014/main" id="{F35DA436-E5AF-8A8A-9F84-62CAC32F2D49}"/>
                  </a:ext>
                </a:extLst>
              </p:cNvPr>
              <p:cNvSpPr/>
              <p:nvPr/>
            </p:nvSpPr>
            <p:spPr bwMode="auto">
              <a:xfrm>
                <a:off x="5312" y="1964"/>
                <a:ext cx="5" cy="8"/>
              </a:xfrm>
              <a:custGeom>
                <a:avLst/>
                <a:gdLst>
                  <a:gd name="T0" fmla="*/ 0 w 4"/>
                  <a:gd name="T1" fmla="*/ 7 h 7"/>
                  <a:gd name="T2" fmla="*/ 4 w 4"/>
                  <a:gd name="T3" fmla="*/ 0 h 7"/>
                  <a:gd name="T4" fmla="*/ 4 w 4"/>
                  <a:gd name="T5" fmla="*/ 0 h 7"/>
                  <a:gd name="T6" fmla="*/ 0 w 4"/>
                  <a:gd name="T7" fmla="*/ 7 h 7"/>
                </a:gdLst>
                <a:ahLst/>
                <a:cxnLst>
                  <a:cxn ang="0">
                    <a:pos x="T0" y="T1"/>
                  </a:cxn>
                  <a:cxn ang="0">
                    <a:pos x="T2" y="T3"/>
                  </a:cxn>
                  <a:cxn ang="0">
                    <a:pos x="T4" y="T5"/>
                  </a:cxn>
                  <a:cxn ang="0">
                    <a:pos x="T6" y="T7"/>
                  </a:cxn>
                </a:cxnLst>
                <a:rect l="0" t="0" r="r" b="b"/>
                <a:pathLst>
                  <a:path w="4" h="7">
                    <a:moveTo>
                      <a:pt x="0" y="7"/>
                    </a:moveTo>
                    <a:cubicBezTo>
                      <a:pt x="0" y="3"/>
                      <a:pt x="1" y="1"/>
                      <a:pt x="4" y="0"/>
                    </a:cubicBezTo>
                    <a:cubicBezTo>
                      <a:pt x="4" y="0"/>
                      <a:pt x="4" y="0"/>
                      <a:pt x="4" y="0"/>
                    </a:cubicBezTo>
                    <a:cubicBezTo>
                      <a:pt x="4" y="3"/>
                      <a:pt x="3" y="5"/>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4" name="Freeform 794">
                <a:extLst>
                  <a:ext uri="{FF2B5EF4-FFF2-40B4-BE49-F238E27FC236}">
                    <a16:creationId xmlns:a16="http://schemas.microsoft.com/office/drawing/2014/main" id="{E3FB9034-942D-3C25-9179-E8A1951A7420}"/>
                  </a:ext>
                </a:extLst>
              </p:cNvPr>
              <p:cNvSpPr/>
              <p:nvPr/>
            </p:nvSpPr>
            <p:spPr bwMode="auto">
              <a:xfrm>
                <a:off x="5343" y="2033"/>
                <a:ext cx="3" cy="3"/>
              </a:xfrm>
              <a:custGeom>
                <a:avLst/>
                <a:gdLst>
                  <a:gd name="T0" fmla="*/ 3 w 3"/>
                  <a:gd name="T1" fmla="*/ 1 h 3"/>
                  <a:gd name="T2" fmla="*/ 2 w 3"/>
                  <a:gd name="T3" fmla="*/ 3 h 3"/>
                  <a:gd name="T4" fmla="*/ 0 w 3"/>
                  <a:gd name="T5" fmla="*/ 2 h 3"/>
                  <a:gd name="T6" fmla="*/ 1 w 3"/>
                  <a:gd name="T7" fmla="*/ 0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3" y="1"/>
                      <a:pt x="3" y="2"/>
                      <a:pt x="2" y="3"/>
                    </a:cubicBezTo>
                    <a:cubicBezTo>
                      <a:pt x="2" y="3"/>
                      <a:pt x="1" y="2"/>
                      <a:pt x="0" y="2"/>
                    </a:cubicBezTo>
                    <a:cubicBezTo>
                      <a:pt x="0" y="1"/>
                      <a:pt x="1" y="0"/>
                      <a:pt x="1" y="0"/>
                    </a:cubicBezTo>
                    <a:cubicBezTo>
                      <a:pt x="2" y="0"/>
                      <a:pt x="2" y="0"/>
                      <a:pt x="3"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5" name="Freeform 795">
                <a:extLst>
                  <a:ext uri="{FF2B5EF4-FFF2-40B4-BE49-F238E27FC236}">
                    <a16:creationId xmlns:a16="http://schemas.microsoft.com/office/drawing/2014/main" id="{6A526C98-A502-6D06-7F28-A0C1DB679BC6}"/>
                  </a:ext>
                </a:extLst>
              </p:cNvPr>
              <p:cNvSpPr/>
              <p:nvPr/>
            </p:nvSpPr>
            <p:spPr bwMode="auto">
              <a:xfrm>
                <a:off x="5268" y="2052"/>
                <a:ext cx="5" cy="5"/>
              </a:xfrm>
              <a:custGeom>
                <a:avLst/>
                <a:gdLst>
                  <a:gd name="T0" fmla="*/ 0 w 4"/>
                  <a:gd name="T1" fmla="*/ 4 h 4"/>
                  <a:gd name="T2" fmla="*/ 3 w 4"/>
                  <a:gd name="T3" fmla="*/ 0 h 4"/>
                  <a:gd name="T4" fmla="*/ 4 w 4"/>
                  <a:gd name="T5" fmla="*/ 1 h 4"/>
                  <a:gd name="T6" fmla="*/ 0 w 4"/>
                  <a:gd name="T7" fmla="*/ 4 h 4"/>
                  <a:gd name="T8" fmla="*/ 0 w 4"/>
                  <a:gd name="T9" fmla="*/ 4 h 4"/>
                </a:gdLst>
                <a:ahLst/>
                <a:cxnLst>
                  <a:cxn ang="0">
                    <a:pos x="T0" y="T1"/>
                  </a:cxn>
                  <a:cxn ang="0">
                    <a:pos x="T2" y="T3"/>
                  </a:cxn>
                  <a:cxn ang="0">
                    <a:pos x="T4" y="T5"/>
                  </a:cxn>
                  <a:cxn ang="0">
                    <a:pos x="T6" y="T7"/>
                  </a:cxn>
                  <a:cxn ang="0">
                    <a:pos x="T8" y="T9"/>
                  </a:cxn>
                </a:cxnLst>
                <a:rect l="0" t="0" r="r" b="b"/>
                <a:pathLst>
                  <a:path w="4" h="4">
                    <a:moveTo>
                      <a:pt x="0" y="4"/>
                    </a:moveTo>
                    <a:cubicBezTo>
                      <a:pt x="0" y="2"/>
                      <a:pt x="0" y="0"/>
                      <a:pt x="3" y="0"/>
                    </a:cubicBezTo>
                    <a:cubicBezTo>
                      <a:pt x="3" y="0"/>
                      <a:pt x="4" y="1"/>
                      <a:pt x="4" y="1"/>
                    </a:cubicBezTo>
                    <a:cubicBezTo>
                      <a:pt x="4" y="3"/>
                      <a:pt x="2" y="3"/>
                      <a:pt x="0" y="4"/>
                    </a:cubicBezTo>
                    <a:cubicBezTo>
                      <a:pt x="0" y="4"/>
                      <a:pt x="0" y="4"/>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6" name="Freeform 796">
                <a:extLst>
                  <a:ext uri="{FF2B5EF4-FFF2-40B4-BE49-F238E27FC236}">
                    <a16:creationId xmlns:a16="http://schemas.microsoft.com/office/drawing/2014/main" id="{D4D26346-D35E-0C15-DE35-3DFA0B10AF91}"/>
                  </a:ext>
                </a:extLst>
              </p:cNvPr>
              <p:cNvSpPr/>
              <p:nvPr/>
            </p:nvSpPr>
            <p:spPr bwMode="auto">
              <a:xfrm>
                <a:off x="5356" y="1987"/>
                <a:ext cx="4" cy="4"/>
              </a:xfrm>
              <a:custGeom>
                <a:avLst/>
                <a:gdLst>
                  <a:gd name="T0" fmla="*/ 0 w 4"/>
                  <a:gd name="T1" fmla="*/ 4 h 4"/>
                  <a:gd name="T2" fmla="*/ 3 w 4"/>
                  <a:gd name="T3" fmla="*/ 0 h 4"/>
                  <a:gd name="T4" fmla="*/ 4 w 4"/>
                  <a:gd name="T5" fmla="*/ 1 h 4"/>
                  <a:gd name="T6" fmla="*/ 0 w 4"/>
                  <a:gd name="T7" fmla="*/ 4 h 4"/>
                </a:gdLst>
                <a:ahLst/>
                <a:cxnLst>
                  <a:cxn ang="0">
                    <a:pos x="T0" y="T1"/>
                  </a:cxn>
                  <a:cxn ang="0">
                    <a:pos x="T2" y="T3"/>
                  </a:cxn>
                  <a:cxn ang="0">
                    <a:pos x="T4" y="T5"/>
                  </a:cxn>
                  <a:cxn ang="0">
                    <a:pos x="T6" y="T7"/>
                  </a:cxn>
                </a:cxnLst>
                <a:rect l="0" t="0" r="r" b="b"/>
                <a:pathLst>
                  <a:path w="4" h="4">
                    <a:moveTo>
                      <a:pt x="0" y="4"/>
                    </a:moveTo>
                    <a:cubicBezTo>
                      <a:pt x="1" y="2"/>
                      <a:pt x="1" y="0"/>
                      <a:pt x="3" y="0"/>
                    </a:cubicBezTo>
                    <a:cubicBezTo>
                      <a:pt x="3" y="0"/>
                      <a:pt x="4" y="1"/>
                      <a:pt x="4" y="1"/>
                    </a:cubicBezTo>
                    <a:cubicBezTo>
                      <a:pt x="4" y="3"/>
                      <a:pt x="2" y="3"/>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7" name="Freeform 797">
                <a:extLst>
                  <a:ext uri="{FF2B5EF4-FFF2-40B4-BE49-F238E27FC236}">
                    <a16:creationId xmlns:a16="http://schemas.microsoft.com/office/drawing/2014/main" id="{FA06D4EE-5F4F-B45F-4E2E-14BCEFF4EAF5}"/>
                  </a:ext>
                </a:extLst>
              </p:cNvPr>
              <p:cNvSpPr/>
              <p:nvPr/>
            </p:nvSpPr>
            <p:spPr bwMode="auto">
              <a:xfrm>
                <a:off x="5317" y="2018"/>
                <a:ext cx="9" cy="4"/>
              </a:xfrm>
              <a:custGeom>
                <a:avLst/>
                <a:gdLst>
                  <a:gd name="T0" fmla="*/ 0 w 8"/>
                  <a:gd name="T1" fmla="*/ 2 h 3"/>
                  <a:gd name="T2" fmla="*/ 8 w 8"/>
                  <a:gd name="T3" fmla="*/ 0 h 3"/>
                  <a:gd name="T4" fmla="*/ 8 w 8"/>
                  <a:gd name="T5" fmla="*/ 0 h 3"/>
                  <a:gd name="T6" fmla="*/ 0 w 8"/>
                  <a:gd name="T7" fmla="*/ 2 h 3"/>
                  <a:gd name="T8" fmla="*/ 0 w 8"/>
                  <a:gd name="T9" fmla="*/ 2 h 3"/>
                </a:gdLst>
                <a:ahLst/>
                <a:cxnLst>
                  <a:cxn ang="0">
                    <a:pos x="T0" y="T1"/>
                  </a:cxn>
                  <a:cxn ang="0">
                    <a:pos x="T2" y="T3"/>
                  </a:cxn>
                  <a:cxn ang="0">
                    <a:pos x="T4" y="T5"/>
                  </a:cxn>
                  <a:cxn ang="0">
                    <a:pos x="T6" y="T7"/>
                  </a:cxn>
                  <a:cxn ang="0">
                    <a:pos x="T8" y="T9"/>
                  </a:cxn>
                </a:cxnLst>
                <a:rect l="0" t="0" r="r" b="b"/>
                <a:pathLst>
                  <a:path w="8" h="3">
                    <a:moveTo>
                      <a:pt x="0" y="2"/>
                    </a:moveTo>
                    <a:cubicBezTo>
                      <a:pt x="2" y="0"/>
                      <a:pt x="5" y="0"/>
                      <a:pt x="8" y="0"/>
                    </a:cubicBezTo>
                    <a:cubicBezTo>
                      <a:pt x="8" y="0"/>
                      <a:pt x="8" y="0"/>
                      <a:pt x="8" y="0"/>
                    </a:cubicBezTo>
                    <a:cubicBezTo>
                      <a:pt x="6" y="3"/>
                      <a:pt x="3"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8" name="Freeform 798">
                <a:extLst>
                  <a:ext uri="{FF2B5EF4-FFF2-40B4-BE49-F238E27FC236}">
                    <a16:creationId xmlns:a16="http://schemas.microsoft.com/office/drawing/2014/main" id="{B6D0FD63-AB85-7C02-B8E5-6EBE32036E19}"/>
                  </a:ext>
                </a:extLst>
              </p:cNvPr>
              <p:cNvSpPr/>
              <p:nvPr/>
            </p:nvSpPr>
            <p:spPr bwMode="auto">
              <a:xfrm>
                <a:off x="5312" y="2065"/>
                <a:ext cx="8" cy="3"/>
              </a:xfrm>
              <a:custGeom>
                <a:avLst/>
                <a:gdLst>
                  <a:gd name="T0" fmla="*/ 7 w 7"/>
                  <a:gd name="T1" fmla="*/ 0 h 3"/>
                  <a:gd name="T2" fmla="*/ 0 w 7"/>
                  <a:gd name="T3" fmla="*/ 2 h 3"/>
                  <a:gd name="T4" fmla="*/ 0 w 7"/>
                  <a:gd name="T5" fmla="*/ 2 h 3"/>
                  <a:gd name="T6" fmla="*/ 7 w 7"/>
                  <a:gd name="T7" fmla="*/ 0 h 3"/>
                </a:gdLst>
                <a:ahLst/>
                <a:cxnLst>
                  <a:cxn ang="0">
                    <a:pos x="T0" y="T1"/>
                  </a:cxn>
                  <a:cxn ang="0">
                    <a:pos x="T2" y="T3"/>
                  </a:cxn>
                  <a:cxn ang="0">
                    <a:pos x="T4" y="T5"/>
                  </a:cxn>
                  <a:cxn ang="0">
                    <a:pos x="T6" y="T7"/>
                  </a:cxn>
                </a:cxnLst>
                <a:rect l="0" t="0" r="r" b="b"/>
                <a:pathLst>
                  <a:path w="7" h="3">
                    <a:moveTo>
                      <a:pt x="7" y="0"/>
                    </a:moveTo>
                    <a:cubicBezTo>
                      <a:pt x="5" y="3"/>
                      <a:pt x="2" y="2"/>
                      <a:pt x="0" y="2"/>
                    </a:cubicBezTo>
                    <a:cubicBezTo>
                      <a:pt x="0" y="2"/>
                      <a:pt x="0" y="2"/>
                      <a:pt x="0" y="2"/>
                    </a:cubicBezTo>
                    <a:cubicBezTo>
                      <a:pt x="1" y="0"/>
                      <a:pt x="4" y="0"/>
                      <a:pt x="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9" name="Freeform 799">
                <a:extLst>
                  <a:ext uri="{FF2B5EF4-FFF2-40B4-BE49-F238E27FC236}">
                    <a16:creationId xmlns:a16="http://schemas.microsoft.com/office/drawing/2014/main" id="{DB047E3C-E352-745C-3D6A-B572B68DCE51}"/>
                  </a:ext>
                </a:extLst>
              </p:cNvPr>
              <p:cNvSpPr/>
              <p:nvPr/>
            </p:nvSpPr>
            <p:spPr bwMode="auto">
              <a:xfrm>
                <a:off x="5323" y="1956"/>
                <a:ext cx="1" cy="1"/>
              </a:xfrm>
              <a:custGeom>
                <a:avLst/>
                <a:gdLst>
                  <a:gd name="T0" fmla="*/ 1 w 1"/>
                  <a:gd name="T1" fmla="*/ 0 h 1"/>
                  <a:gd name="T2" fmla="*/ 1 w 1"/>
                  <a:gd name="T3" fmla="*/ 1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1"/>
                      <a:pt x="1" y="1"/>
                    </a:cubicBezTo>
                    <a:cubicBezTo>
                      <a:pt x="1" y="1"/>
                      <a:pt x="0" y="1"/>
                      <a:pt x="0" y="1"/>
                    </a:cubicBezTo>
                    <a:cubicBezTo>
                      <a:pt x="0" y="1"/>
                      <a:pt x="0" y="0"/>
                      <a:pt x="0" y="0"/>
                    </a:cubicBezTo>
                    <a:cubicBezTo>
                      <a:pt x="0" y="0"/>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0" name="Freeform 800">
                <a:extLst>
                  <a:ext uri="{FF2B5EF4-FFF2-40B4-BE49-F238E27FC236}">
                    <a16:creationId xmlns:a16="http://schemas.microsoft.com/office/drawing/2014/main" id="{B2660DF2-2697-2B8B-41F3-1EFD19C7DE8D}"/>
                  </a:ext>
                </a:extLst>
              </p:cNvPr>
              <p:cNvSpPr/>
              <p:nvPr/>
            </p:nvSpPr>
            <p:spPr bwMode="auto">
              <a:xfrm>
                <a:off x="5320" y="2062"/>
                <a:ext cx="4" cy="3"/>
              </a:xfrm>
              <a:custGeom>
                <a:avLst/>
                <a:gdLst>
                  <a:gd name="T0" fmla="*/ 0 w 3"/>
                  <a:gd name="T1" fmla="*/ 2 h 2"/>
                  <a:gd name="T2" fmla="*/ 2 w 3"/>
                  <a:gd name="T3" fmla="*/ 0 h 2"/>
                  <a:gd name="T4" fmla="*/ 3 w 3"/>
                  <a:gd name="T5" fmla="*/ 1 h 2"/>
                  <a:gd name="T6" fmla="*/ 0 w 3"/>
                  <a:gd name="T7" fmla="*/ 2 h 2"/>
                  <a:gd name="T8" fmla="*/ 0 w 3"/>
                  <a:gd name="T9" fmla="*/ 2 h 2"/>
                </a:gdLst>
                <a:ahLst/>
                <a:cxnLst>
                  <a:cxn ang="0">
                    <a:pos x="T0" y="T1"/>
                  </a:cxn>
                  <a:cxn ang="0">
                    <a:pos x="T2" y="T3"/>
                  </a:cxn>
                  <a:cxn ang="0">
                    <a:pos x="T4" y="T5"/>
                  </a:cxn>
                  <a:cxn ang="0">
                    <a:pos x="T6" y="T7"/>
                  </a:cxn>
                  <a:cxn ang="0">
                    <a:pos x="T8" y="T9"/>
                  </a:cxn>
                </a:cxnLst>
                <a:rect l="0" t="0" r="r" b="b"/>
                <a:pathLst>
                  <a:path w="3" h="2">
                    <a:moveTo>
                      <a:pt x="0" y="2"/>
                    </a:moveTo>
                    <a:cubicBezTo>
                      <a:pt x="1" y="1"/>
                      <a:pt x="2" y="1"/>
                      <a:pt x="2" y="0"/>
                    </a:cubicBezTo>
                    <a:cubicBezTo>
                      <a:pt x="3" y="0"/>
                      <a:pt x="3" y="1"/>
                      <a:pt x="3" y="1"/>
                    </a:cubicBezTo>
                    <a:cubicBezTo>
                      <a:pt x="2" y="1"/>
                      <a:pt x="1"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1" name="Freeform 801">
                <a:extLst>
                  <a:ext uri="{FF2B5EF4-FFF2-40B4-BE49-F238E27FC236}">
                    <a16:creationId xmlns:a16="http://schemas.microsoft.com/office/drawing/2014/main" id="{9FDE1BCE-6FDA-2D6A-A814-7397CFAC2D24}"/>
                  </a:ext>
                </a:extLst>
              </p:cNvPr>
              <p:cNvSpPr/>
              <p:nvPr/>
            </p:nvSpPr>
            <p:spPr bwMode="auto">
              <a:xfrm>
                <a:off x="5309" y="1972"/>
                <a:ext cx="3" cy="5"/>
              </a:xfrm>
              <a:custGeom>
                <a:avLst/>
                <a:gdLst>
                  <a:gd name="T0" fmla="*/ 3 w 3"/>
                  <a:gd name="T1" fmla="*/ 0 h 5"/>
                  <a:gd name="T2" fmla="*/ 0 w 3"/>
                  <a:gd name="T3" fmla="*/ 5 h 5"/>
                  <a:gd name="T4" fmla="*/ 0 w 3"/>
                  <a:gd name="T5" fmla="*/ 5 h 5"/>
                  <a:gd name="T6" fmla="*/ 3 w 3"/>
                  <a:gd name="T7" fmla="*/ 0 h 5"/>
                  <a:gd name="T8" fmla="*/ 3 w 3"/>
                  <a:gd name="T9" fmla="*/ 0 h 5"/>
                </a:gdLst>
                <a:ahLst/>
                <a:cxnLst>
                  <a:cxn ang="0">
                    <a:pos x="T0" y="T1"/>
                  </a:cxn>
                  <a:cxn ang="0">
                    <a:pos x="T2" y="T3"/>
                  </a:cxn>
                  <a:cxn ang="0">
                    <a:pos x="T4" y="T5"/>
                  </a:cxn>
                  <a:cxn ang="0">
                    <a:pos x="T6" y="T7"/>
                  </a:cxn>
                  <a:cxn ang="0">
                    <a:pos x="T8" y="T9"/>
                  </a:cxn>
                </a:cxnLst>
                <a:rect l="0" t="0" r="r" b="b"/>
                <a:pathLst>
                  <a:path w="3" h="5">
                    <a:moveTo>
                      <a:pt x="3" y="0"/>
                    </a:moveTo>
                    <a:cubicBezTo>
                      <a:pt x="3" y="2"/>
                      <a:pt x="2" y="4"/>
                      <a:pt x="0" y="5"/>
                    </a:cubicBezTo>
                    <a:cubicBezTo>
                      <a:pt x="0" y="5"/>
                      <a:pt x="0" y="5"/>
                      <a:pt x="0" y="5"/>
                    </a:cubicBezTo>
                    <a:cubicBezTo>
                      <a:pt x="0" y="3"/>
                      <a:pt x="1" y="1"/>
                      <a:pt x="3" y="0"/>
                    </a:cubicBezTo>
                    <a:cubicBezTo>
                      <a:pt x="3" y="0"/>
                      <a:pt x="3" y="0"/>
                      <a:pt x="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2" name="Freeform 802">
                <a:extLst>
                  <a:ext uri="{FF2B5EF4-FFF2-40B4-BE49-F238E27FC236}">
                    <a16:creationId xmlns:a16="http://schemas.microsoft.com/office/drawing/2014/main" id="{FA6F0363-45A7-914E-10F7-A46847F5C6C1}"/>
                  </a:ext>
                </a:extLst>
              </p:cNvPr>
              <p:cNvSpPr/>
              <p:nvPr/>
            </p:nvSpPr>
            <p:spPr bwMode="auto">
              <a:xfrm>
                <a:off x="5307" y="2062"/>
                <a:ext cx="2" cy="3"/>
              </a:xfrm>
              <a:custGeom>
                <a:avLst/>
                <a:gdLst>
                  <a:gd name="T0" fmla="*/ 2 w 2"/>
                  <a:gd name="T1" fmla="*/ 0 h 2"/>
                  <a:gd name="T2" fmla="*/ 0 w 2"/>
                  <a:gd name="T3" fmla="*/ 2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1"/>
                      <a:pt x="0" y="2"/>
                    </a:cubicBezTo>
                    <a:cubicBezTo>
                      <a:pt x="0" y="2"/>
                      <a:pt x="0" y="2"/>
                      <a:pt x="0" y="2"/>
                    </a:cubicBezTo>
                    <a:cubicBezTo>
                      <a:pt x="1" y="1"/>
                      <a:pt x="1" y="0"/>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3" name="Freeform 803">
                <a:extLst>
                  <a:ext uri="{FF2B5EF4-FFF2-40B4-BE49-F238E27FC236}">
                    <a16:creationId xmlns:a16="http://schemas.microsoft.com/office/drawing/2014/main" id="{24F278D7-FED3-E4CF-F58B-B3372086B357}"/>
                  </a:ext>
                </a:extLst>
              </p:cNvPr>
              <p:cNvSpPr/>
              <p:nvPr/>
            </p:nvSpPr>
            <p:spPr bwMode="auto">
              <a:xfrm>
                <a:off x="5353" y="1991"/>
                <a:ext cx="3" cy="2"/>
              </a:xfrm>
              <a:custGeom>
                <a:avLst/>
                <a:gdLst>
                  <a:gd name="T0" fmla="*/ 2 w 2"/>
                  <a:gd name="T1" fmla="*/ 0 h 2"/>
                  <a:gd name="T2" fmla="*/ 0 w 2"/>
                  <a:gd name="T3" fmla="*/ 2 h 2"/>
                  <a:gd name="T4" fmla="*/ 0 w 2"/>
                  <a:gd name="T5" fmla="*/ 2 h 2"/>
                  <a:gd name="T6" fmla="*/ 2 w 2"/>
                  <a:gd name="T7" fmla="*/ 0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1"/>
                      <a:pt x="1" y="1"/>
                      <a:pt x="0" y="2"/>
                    </a:cubicBezTo>
                    <a:cubicBezTo>
                      <a:pt x="0" y="2"/>
                      <a:pt x="0" y="2"/>
                      <a:pt x="0" y="2"/>
                    </a:cubicBezTo>
                    <a:cubicBezTo>
                      <a:pt x="1" y="1"/>
                      <a:pt x="1" y="1"/>
                      <a:pt x="2" y="0"/>
                    </a:cubicBezTo>
                    <a:cubicBezTo>
                      <a:pt x="2" y="0"/>
                      <a:pt x="2" y="0"/>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4" name="Freeform 804">
                <a:extLst>
                  <a:ext uri="{FF2B5EF4-FFF2-40B4-BE49-F238E27FC236}">
                    <a16:creationId xmlns:a16="http://schemas.microsoft.com/office/drawing/2014/main" id="{4FAD257D-C196-3EE5-509F-2FB4A32FD24C}"/>
                  </a:ext>
                </a:extLst>
              </p:cNvPr>
              <p:cNvSpPr/>
              <p:nvPr/>
            </p:nvSpPr>
            <p:spPr bwMode="auto">
              <a:xfrm>
                <a:off x="5317" y="1962"/>
                <a:ext cx="1" cy="2"/>
              </a:xfrm>
              <a:custGeom>
                <a:avLst/>
                <a:gdLst>
                  <a:gd name="T0" fmla="*/ 0 w 1"/>
                  <a:gd name="T1" fmla="*/ 2 h 2"/>
                  <a:gd name="T2" fmla="*/ 1 w 1"/>
                  <a:gd name="T3" fmla="*/ 0 h 2"/>
                  <a:gd name="T4" fmla="*/ 0 w 1"/>
                  <a:gd name="T5" fmla="*/ 2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0"/>
                    </a:cubicBezTo>
                    <a:cubicBezTo>
                      <a:pt x="1" y="1"/>
                      <a:pt x="1" y="1"/>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5" name="Freeform 805">
                <a:extLst>
                  <a:ext uri="{FF2B5EF4-FFF2-40B4-BE49-F238E27FC236}">
                    <a16:creationId xmlns:a16="http://schemas.microsoft.com/office/drawing/2014/main" id="{7E4F849C-BAAB-6509-4AE9-603758679A50}"/>
                  </a:ext>
                </a:extLst>
              </p:cNvPr>
              <p:cNvSpPr/>
              <p:nvPr/>
            </p:nvSpPr>
            <p:spPr bwMode="auto">
              <a:xfrm>
                <a:off x="5226" y="1750"/>
                <a:ext cx="71" cy="79"/>
              </a:xfrm>
              <a:custGeom>
                <a:avLst/>
                <a:gdLst>
                  <a:gd name="T0" fmla="*/ 13 w 62"/>
                  <a:gd name="T1" fmla="*/ 56 h 70"/>
                  <a:gd name="T2" fmla="*/ 9 w 62"/>
                  <a:gd name="T3" fmla="*/ 62 h 70"/>
                  <a:gd name="T4" fmla="*/ 0 w 62"/>
                  <a:gd name="T5" fmla="*/ 70 h 70"/>
                  <a:gd name="T6" fmla="*/ 15 w 62"/>
                  <a:gd name="T7" fmla="*/ 24 h 70"/>
                  <a:gd name="T8" fmla="*/ 16 w 62"/>
                  <a:gd name="T9" fmla="*/ 35 h 70"/>
                  <a:gd name="T10" fmla="*/ 25 w 62"/>
                  <a:gd name="T11" fmla="*/ 27 h 70"/>
                  <a:gd name="T12" fmla="*/ 48 w 62"/>
                  <a:gd name="T13" fmla="*/ 3 h 70"/>
                  <a:gd name="T14" fmla="*/ 53 w 62"/>
                  <a:gd name="T15" fmla="*/ 3 h 70"/>
                  <a:gd name="T16" fmla="*/ 62 w 62"/>
                  <a:gd name="T17" fmla="*/ 9 h 70"/>
                  <a:gd name="T18" fmla="*/ 21 w 62"/>
                  <a:gd name="T19" fmla="*/ 39 h 70"/>
                  <a:gd name="T20" fmla="*/ 13 w 62"/>
                  <a:gd name="T21" fmla="*/ 5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70">
                    <a:moveTo>
                      <a:pt x="13" y="56"/>
                    </a:moveTo>
                    <a:cubicBezTo>
                      <a:pt x="10" y="57"/>
                      <a:pt x="8" y="58"/>
                      <a:pt x="9" y="62"/>
                    </a:cubicBezTo>
                    <a:cubicBezTo>
                      <a:pt x="10" y="66"/>
                      <a:pt x="9" y="66"/>
                      <a:pt x="0" y="70"/>
                    </a:cubicBezTo>
                    <a:cubicBezTo>
                      <a:pt x="8" y="55"/>
                      <a:pt x="6" y="38"/>
                      <a:pt x="15" y="24"/>
                    </a:cubicBezTo>
                    <a:cubicBezTo>
                      <a:pt x="16" y="28"/>
                      <a:pt x="14" y="31"/>
                      <a:pt x="16" y="35"/>
                    </a:cubicBezTo>
                    <a:cubicBezTo>
                      <a:pt x="21" y="33"/>
                      <a:pt x="24" y="30"/>
                      <a:pt x="25" y="27"/>
                    </a:cubicBezTo>
                    <a:cubicBezTo>
                      <a:pt x="30" y="16"/>
                      <a:pt x="43" y="14"/>
                      <a:pt x="48" y="3"/>
                    </a:cubicBezTo>
                    <a:cubicBezTo>
                      <a:pt x="49" y="2"/>
                      <a:pt x="53" y="0"/>
                      <a:pt x="53" y="3"/>
                    </a:cubicBezTo>
                    <a:cubicBezTo>
                      <a:pt x="53" y="10"/>
                      <a:pt x="59" y="5"/>
                      <a:pt x="62" y="9"/>
                    </a:cubicBezTo>
                    <a:cubicBezTo>
                      <a:pt x="46" y="16"/>
                      <a:pt x="32" y="26"/>
                      <a:pt x="21" y="39"/>
                    </a:cubicBezTo>
                    <a:cubicBezTo>
                      <a:pt x="17" y="44"/>
                      <a:pt x="12" y="49"/>
                      <a:pt x="13" y="5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6" name="Freeform 806">
                <a:extLst>
                  <a:ext uri="{FF2B5EF4-FFF2-40B4-BE49-F238E27FC236}">
                    <a16:creationId xmlns:a16="http://schemas.microsoft.com/office/drawing/2014/main" id="{0F7AFB2E-FC08-7DF6-34A6-D0F6B98DB251}"/>
                  </a:ext>
                </a:extLst>
              </p:cNvPr>
              <p:cNvSpPr/>
              <p:nvPr/>
            </p:nvSpPr>
            <p:spPr bwMode="auto">
              <a:xfrm>
                <a:off x="5265" y="1773"/>
                <a:ext cx="88" cy="26"/>
              </a:xfrm>
              <a:custGeom>
                <a:avLst/>
                <a:gdLst>
                  <a:gd name="T0" fmla="*/ 1 w 78"/>
                  <a:gd name="T1" fmla="*/ 23 h 23"/>
                  <a:gd name="T2" fmla="*/ 29 w 78"/>
                  <a:gd name="T3" fmla="*/ 7 h 23"/>
                  <a:gd name="T4" fmla="*/ 48 w 78"/>
                  <a:gd name="T5" fmla="*/ 3 h 23"/>
                  <a:gd name="T6" fmla="*/ 78 w 78"/>
                  <a:gd name="T7" fmla="*/ 5 h 23"/>
                  <a:gd name="T8" fmla="*/ 35 w 78"/>
                  <a:gd name="T9" fmla="*/ 10 h 23"/>
                  <a:gd name="T10" fmla="*/ 57 w 78"/>
                  <a:gd name="T11" fmla="*/ 16 h 23"/>
                  <a:gd name="T12" fmla="*/ 0 w 78"/>
                  <a:gd name="T13" fmla="*/ 22 h 23"/>
                  <a:gd name="T14" fmla="*/ 1 w 78"/>
                  <a:gd name="T15" fmla="*/ 23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23">
                    <a:moveTo>
                      <a:pt x="1" y="23"/>
                    </a:moveTo>
                    <a:cubicBezTo>
                      <a:pt x="7" y="13"/>
                      <a:pt x="14" y="4"/>
                      <a:pt x="29" y="7"/>
                    </a:cubicBezTo>
                    <a:cubicBezTo>
                      <a:pt x="35" y="8"/>
                      <a:pt x="41" y="3"/>
                      <a:pt x="48" y="3"/>
                    </a:cubicBezTo>
                    <a:cubicBezTo>
                      <a:pt x="58" y="2"/>
                      <a:pt x="68" y="0"/>
                      <a:pt x="78" y="5"/>
                    </a:cubicBezTo>
                    <a:cubicBezTo>
                      <a:pt x="64" y="6"/>
                      <a:pt x="50" y="4"/>
                      <a:pt x="35" y="10"/>
                    </a:cubicBezTo>
                    <a:cubicBezTo>
                      <a:pt x="44" y="10"/>
                      <a:pt x="51" y="11"/>
                      <a:pt x="57" y="16"/>
                    </a:cubicBezTo>
                    <a:cubicBezTo>
                      <a:pt x="38" y="13"/>
                      <a:pt x="18" y="12"/>
                      <a:pt x="0" y="22"/>
                    </a:cubicBezTo>
                    <a:lnTo>
                      <a:pt x="1" y="23"/>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7" name="Freeform 807">
                <a:extLst>
                  <a:ext uri="{FF2B5EF4-FFF2-40B4-BE49-F238E27FC236}">
                    <a16:creationId xmlns:a16="http://schemas.microsoft.com/office/drawing/2014/main" id="{521D6F0B-5601-E1DA-DA18-34D46C23FD62}"/>
                  </a:ext>
                </a:extLst>
              </p:cNvPr>
              <p:cNvSpPr/>
              <p:nvPr/>
            </p:nvSpPr>
            <p:spPr bwMode="auto">
              <a:xfrm>
                <a:off x="5203" y="1748"/>
                <a:ext cx="42" cy="65"/>
              </a:xfrm>
              <a:custGeom>
                <a:avLst/>
                <a:gdLst>
                  <a:gd name="T0" fmla="*/ 0 w 37"/>
                  <a:gd name="T1" fmla="*/ 57 h 57"/>
                  <a:gd name="T2" fmla="*/ 21 w 37"/>
                  <a:gd name="T3" fmla="*/ 15 h 57"/>
                  <a:gd name="T4" fmla="*/ 33 w 37"/>
                  <a:gd name="T5" fmla="*/ 5 h 57"/>
                  <a:gd name="T6" fmla="*/ 25 w 37"/>
                  <a:gd name="T7" fmla="*/ 17 h 57"/>
                  <a:gd name="T8" fmla="*/ 0 w 37"/>
                  <a:gd name="T9" fmla="*/ 57 h 57"/>
                </a:gdLst>
                <a:ahLst/>
                <a:cxnLst>
                  <a:cxn ang="0">
                    <a:pos x="T0" y="T1"/>
                  </a:cxn>
                  <a:cxn ang="0">
                    <a:pos x="T2" y="T3"/>
                  </a:cxn>
                  <a:cxn ang="0">
                    <a:pos x="T4" y="T5"/>
                  </a:cxn>
                  <a:cxn ang="0">
                    <a:pos x="T6" y="T7"/>
                  </a:cxn>
                  <a:cxn ang="0">
                    <a:pos x="T8" y="T9"/>
                  </a:cxn>
                </a:cxnLst>
                <a:rect l="0" t="0" r="r" b="b"/>
                <a:pathLst>
                  <a:path w="37" h="57">
                    <a:moveTo>
                      <a:pt x="0" y="57"/>
                    </a:moveTo>
                    <a:cubicBezTo>
                      <a:pt x="1" y="40"/>
                      <a:pt x="12" y="28"/>
                      <a:pt x="21" y="15"/>
                    </a:cubicBezTo>
                    <a:cubicBezTo>
                      <a:pt x="24" y="11"/>
                      <a:pt x="26" y="0"/>
                      <a:pt x="33" y="5"/>
                    </a:cubicBezTo>
                    <a:cubicBezTo>
                      <a:pt x="37" y="9"/>
                      <a:pt x="28" y="13"/>
                      <a:pt x="25" y="17"/>
                    </a:cubicBezTo>
                    <a:cubicBezTo>
                      <a:pt x="15" y="30"/>
                      <a:pt x="8" y="43"/>
                      <a:pt x="0" y="5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8" name="Freeform 808">
                <a:extLst>
                  <a:ext uri="{FF2B5EF4-FFF2-40B4-BE49-F238E27FC236}">
                    <a16:creationId xmlns:a16="http://schemas.microsoft.com/office/drawing/2014/main" id="{E8BAE4DA-79C8-D7CB-E0FA-4BB5DC12D7F2}"/>
                  </a:ext>
                </a:extLst>
              </p:cNvPr>
              <p:cNvSpPr/>
              <p:nvPr/>
            </p:nvSpPr>
            <p:spPr bwMode="auto">
              <a:xfrm>
                <a:off x="5241" y="1797"/>
                <a:ext cx="25" cy="23"/>
              </a:xfrm>
              <a:custGeom>
                <a:avLst/>
                <a:gdLst>
                  <a:gd name="T0" fmla="*/ 0 w 22"/>
                  <a:gd name="T1" fmla="*/ 14 h 20"/>
                  <a:gd name="T2" fmla="*/ 22 w 22"/>
                  <a:gd name="T3" fmla="*/ 2 h 20"/>
                  <a:gd name="T4" fmla="*/ 21 w 22"/>
                  <a:gd name="T5" fmla="*/ 1 h 20"/>
                  <a:gd name="T6" fmla="*/ 8 w 22"/>
                  <a:gd name="T7" fmla="*/ 16 h 20"/>
                  <a:gd name="T8" fmla="*/ 0 w 22"/>
                  <a:gd name="T9" fmla="*/ 14 h 20"/>
                </a:gdLst>
                <a:ahLst/>
                <a:cxnLst>
                  <a:cxn ang="0">
                    <a:pos x="T0" y="T1"/>
                  </a:cxn>
                  <a:cxn ang="0">
                    <a:pos x="T2" y="T3"/>
                  </a:cxn>
                  <a:cxn ang="0">
                    <a:pos x="T4" y="T5"/>
                  </a:cxn>
                  <a:cxn ang="0">
                    <a:pos x="T6" y="T7"/>
                  </a:cxn>
                  <a:cxn ang="0">
                    <a:pos x="T8" y="T9"/>
                  </a:cxn>
                </a:cxnLst>
                <a:rect l="0" t="0" r="r" b="b"/>
                <a:pathLst>
                  <a:path w="22" h="20">
                    <a:moveTo>
                      <a:pt x="0" y="14"/>
                    </a:moveTo>
                    <a:cubicBezTo>
                      <a:pt x="9" y="13"/>
                      <a:pt x="11" y="0"/>
                      <a:pt x="22" y="2"/>
                    </a:cubicBezTo>
                    <a:cubicBezTo>
                      <a:pt x="21" y="1"/>
                      <a:pt x="21" y="1"/>
                      <a:pt x="21" y="1"/>
                    </a:cubicBezTo>
                    <a:cubicBezTo>
                      <a:pt x="17" y="6"/>
                      <a:pt x="13" y="11"/>
                      <a:pt x="8" y="16"/>
                    </a:cubicBezTo>
                    <a:cubicBezTo>
                      <a:pt x="5" y="19"/>
                      <a:pt x="1" y="20"/>
                      <a:pt x="0"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9" name="Freeform 809">
                <a:extLst>
                  <a:ext uri="{FF2B5EF4-FFF2-40B4-BE49-F238E27FC236}">
                    <a16:creationId xmlns:a16="http://schemas.microsoft.com/office/drawing/2014/main" id="{CD61D6D2-AE8C-B67D-4901-AFC5E6778511}"/>
                  </a:ext>
                </a:extLst>
              </p:cNvPr>
              <p:cNvSpPr/>
              <p:nvPr/>
            </p:nvSpPr>
            <p:spPr bwMode="auto">
              <a:xfrm>
                <a:off x="5247" y="1746"/>
                <a:ext cx="12" cy="18"/>
              </a:xfrm>
              <a:custGeom>
                <a:avLst/>
                <a:gdLst>
                  <a:gd name="T0" fmla="*/ 1 w 11"/>
                  <a:gd name="T1" fmla="*/ 16 h 16"/>
                  <a:gd name="T2" fmla="*/ 10 w 11"/>
                  <a:gd name="T3" fmla="*/ 0 h 16"/>
                  <a:gd name="T4" fmla="*/ 1 w 11"/>
                  <a:gd name="T5" fmla="*/ 16 h 16"/>
                </a:gdLst>
                <a:ahLst/>
                <a:cxnLst>
                  <a:cxn ang="0">
                    <a:pos x="T0" y="T1"/>
                  </a:cxn>
                  <a:cxn ang="0">
                    <a:pos x="T2" y="T3"/>
                  </a:cxn>
                  <a:cxn ang="0">
                    <a:pos x="T4" y="T5"/>
                  </a:cxn>
                </a:cxnLst>
                <a:rect l="0" t="0" r="r" b="b"/>
                <a:pathLst>
                  <a:path w="11" h="16">
                    <a:moveTo>
                      <a:pt x="1" y="16"/>
                    </a:moveTo>
                    <a:cubicBezTo>
                      <a:pt x="0" y="9"/>
                      <a:pt x="3" y="4"/>
                      <a:pt x="10" y="0"/>
                    </a:cubicBezTo>
                    <a:cubicBezTo>
                      <a:pt x="11" y="9"/>
                      <a:pt x="6" y="12"/>
                      <a:pt x="1"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0" name="Freeform 810">
                <a:extLst>
                  <a:ext uri="{FF2B5EF4-FFF2-40B4-BE49-F238E27FC236}">
                    <a16:creationId xmlns:a16="http://schemas.microsoft.com/office/drawing/2014/main" id="{7269845D-A024-9063-59DB-CC5055BD5097}"/>
                  </a:ext>
                </a:extLst>
              </p:cNvPr>
              <p:cNvSpPr/>
              <p:nvPr/>
            </p:nvSpPr>
            <p:spPr bwMode="auto">
              <a:xfrm>
                <a:off x="5276" y="1879"/>
                <a:ext cx="14" cy="10"/>
              </a:xfrm>
              <a:custGeom>
                <a:avLst/>
                <a:gdLst>
                  <a:gd name="T0" fmla="*/ 12 w 12"/>
                  <a:gd name="T1" fmla="*/ 0 h 9"/>
                  <a:gd name="T2" fmla="*/ 0 w 12"/>
                  <a:gd name="T3" fmla="*/ 9 h 9"/>
                  <a:gd name="T4" fmla="*/ 12 w 12"/>
                  <a:gd name="T5" fmla="*/ 0 h 9"/>
                </a:gdLst>
                <a:ahLst/>
                <a:cxnLst>
                  <a:cxn ang="0">
                    <a:pos x="T0" y="T1"/>
                  </a:cxn>
                  <a:cxn ang="0">
                    <a:pos x="T2" y="T3"/>
                  </a:cxn>
                  <a:cxn ang="0">
                    <a:pos x="T4" y="T5"/>
                  </a:cxn>
                </a:cxnLst>
                <a:rect l="0" t="0" r="r" b="b"/>
                <a:pathLst>
                  <a:path w="12" h="9">
                    <a:moveTo>
                      <a:pt x="12" y="0"/>
                    </a:moveTo>
                    <a:cubicBezTo>
                      <a:pt x="12" y="6"/>
                      <a:pt x="7" y="7"/>
                      <a:pt x="0" y="9"/>
                    </a:cubicBezTo>
                    <a:cubicBezTo>
                      <a:pt x="4" y="3"/>
                      <a:pt x="7" y="0"/>
                      <a:pt x="1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1" name="Freeform 811">
                <a:extLst>
                  <a:ext uri="{FF2B5EF4-FFF2-40B4-BE49-F238E27FC236}">
                    <a16:creationId xmlns:a16="http://schemas.microsoft.com/office/drawing/2014/main" id="{BE073CE5-ABD2-6A13-2C11-F46F37F595BE}"/>
                  </a:ext>
                </a:extLst>
              </p:cNvPr>
              <p:cNvSpPr/>
              <p:nvPr/>
            </p:nvSpPr>
            <p:spPr bwMode="auto">
              <a:xfrm>
                <a:off x="5269" y="1816"/>
                <a:ext cx="9" cy="10"/>
              </a:xfrm>
              <a:custGeom>
                <a:avLst/>
                <a:gdLst>
                  <a:gd name="T0" fmla="*/ 8 w 8"/>
                  <a:gd name="T1" fmla="*/ 0 h 8"/>
                  <a:gd name="T2" fmla="*/ 0 w 8"/>
                  <a:gd name="T3" fmla="*/ 8 h 8"/>
                  <a:gd name="T4" fmla="*/ 8 w 8"/>
                  <a:gd name="T5" fmla="*/ 0 h 8"/>
                </a:gdLst>
                <a:ahLst/>
                <a:cxnLst>
                  <a:cxn ang="0">
                    <a:pos x="T0" y="T1"/>
                  </a:cxn>
                  <a:cxn ang="0">
                    <a:pos x="T2" y="T3"/>
                  </a:cxn>
                  <a:cxn ang="0">
                    <a:pos x="T4" y="T5"/>
                  </a:cxn>
                </a:cxnLst>
                <a:rect l="0" t="0" r="r" b="b"/>
                <a:pathLst>
                  <a:path w="8" h="8">
                    <a:moveTo>
                      <a:pt x="8" y="0"/>
                    </a:moveTo>
                    <a:cubicBezTo>
                      <a:pt x="7" y="5"/>
                      <a:pt x="5" y="7"/>
                      <a:pt x="0" y="8"/>
                    </a:cubicBezTo>
                    <a:cubicBezTo>
                      <a:pt x="0" y="3"/>
                      <a:pt x="3" y="0"/>
                      <a:pt x="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2" name="Freeform 812">
                <a:extLst>
                  <a:ext uri="{FF2B5EF4-FFF2-40B4-BE49-F238E27FC236}">
                    <a16:creationId xmlns:a16="http://schemas.microsoft.com/office/drawing/2014/main" id="{82C5B46F-5B2E-089F-B6E1-77274C10139B}"/>
                  </a:ext>
                </a:extLst>
              </p:cNvPr>
              <p:cNvSpPr/>
              <p:nvPr/>
            </p:nvSpPr>
            <p:spPr bwMode="auto">
              <a:xfrm>
                <a:off x="5290" y="1871"/>
                <a:ext cx="10" cy="8"/>
              </a:xfrm>
              <a:custGeom>
                <a:avLst/>
                <a:gdLst>
                  <a:gd name="T0" fmla="*/ 0 w 9"/>
                  <a:gd name="T1" fmla="*/ 7 h 7"/>
                  <a:gd name="T2" fmla="*/ 9 w 9"/>
                  <a:gd name="T3" fmla="*/ 0 h 7"/>
                  <a:gd name="T4" fmla="*/ 0 w 9"/>
                  <a:gd name="T5" fmla="*/ 7 h 7"/>
                </a:gdLst>
                <a:ahLst/>
                <a:cxnLst>
                  <a:cxn ang="0">
                    <a:pos x="T0" y="T1"/>
                  </a:cxn>
                  <a:cxn ang="0">
                    <a:pos x="T2" y="T3"/>
                  </a:cxn>
                  <a:cxn ang="0">
                    <a:pos x="T4" y="T5"/>
                  </a:cxn>
                </a:cxnLst>
                <a:rect l="0" t="0" r="r" b="b"/>
                <a:pathLst>
                  <a:path w="9" h="7">
                    <a:moveTo>
                      <a:pt x="0" y="7"/>
                    </a:moveTo>
                    <a:cubicBezTo>
                      <a:pt x="1" y="2"/>
                      <a:pt x="4" y="1"/>
                      <a:pt x="9" y="0"/>
                    </a:cubicBezTo>
                    <a:cubicBezTo>
                      <a:pt x="7" y="5"/>
                      <a:pt x="4" y="6"/>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3" name="Freeform 813">
                <a:extLst>
                  <a:ext uri="{FF2B5EF4-FFF2-40B4-BE49-F238E27FC236}">
                    <a16:creationId xmlns:a16="http://schemas.microsoft.com/office/drawing/2014/main" id="{79B8E343-0449-713E-A278-8049B6A8EED6}"/>
                  </a:ext>
                </a:extLst>
              </p:cNvPr>
              <p:cNvSpPr/>
              <p:nvPr/>
            </p:nvSpPr>
            <p:spPr bwMode="auto">
              <a:xfrm>
                <a:off x="5265" y="1890"/>
                <a:ext cx="8" cy="6"/>
              </a:xfrm>
              <a:custGeom>
                <a:avLst/>
                <a:gdLst>
                  <a:gd name="T0" fmla="*/ 0 w 7"/>
                  <a:gd name="T1" fmla="*/ 4 h 5"/>
                  <a:gd name="T2" fmla="*/ 6 w 7"/>
                  <a:gd name="T3" fmla="*/ 0 h 5"/>
                  <a:gd name="T4" fmla="*/ 7 w 7"/>
                  <a:gd name="T5" fmla="*/ 2 h 5"/>
                  <a:gd name="T6" fmla="*/ 1 w 7"/>
                  <a:gd name="T7" fmla="*/ 4 h 5"/>
                  <a:gd name="T8" fmla="*/ 0 w 7"/>
                  <a:gd name="T9" fmla="*/ 4 h 5"/>
                </a:gdLst>
                <a:ahLst/>
                <a:cxnLst>
                  <a:cxn ang="0">
                    <a:pos x="T0" y="T1"/>
                  </a:cxn>
                  <a:cxn ang="0">
                    <a:pos x="T2" y="T3"/>
                  </a:cxn>
                  <a:cxn ang="0">
                    <a:pos x="T4" y="T5"/>
                  </a:cxn>
                  <a:cxn ang="0">
                    <a:pos x="T6" y="T7"/>
                  </a:cxn>
                  <a:cxn ang="0">
                    <a:pos x="T8" y="T9"/>
                  </a:cxn>
                </a:cxnLst>
                <a:rect l="0" t="0" r="r" b="b"/>
                <a:pathLst>
                  <a:path w="7" h="5">
                    <a:moveTo>
                      <a:pt x="0" y="4"/>
                    </a:moveTo>
                    <a:cubicBezTo>
                      <a:pt x="2" y="2"/>
                      <a:pt x="3" y="0"/>
                      <a:pt x="6" y="0"/>
                    </a:cubicBezTo>
                    <a:cubicBezTo>
                      <a:pt x="6" y="0"/>
                      <a:pt x="7" y="2"/>
                      <a:pt x="7" y="2"/>
                    </a:cubicBezTo>
                    <a:cubicBezTo>
                      <a:pt x="5" y="5"/>
                      <a:pt x="3" y="4"/>
                      <a:pt x="1" y="4"/>
                    </a:cubicBezTo>
                    <a:cubicBezTo>
                      <a:pt x="1" y="4"/>
                      <a:pt x="0" y="4"/>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4" name="Freeform 814">
                <a:extLst>
                  <a:ext uri="{FF2B5EF4-FFF2-40B4-BE49-F238E27FC236}">
                    <a16:creationId xmlns:a16="http://schemas.microsoft.com/office/drawing/2014/main" id="{A89DFACF-8396-F1C0-DD2E-CC381465C2E6}"/>
                  </a:ext>
                </a:extLst>
              </p:cNvPr>
              <p:cNvSpPr/>
              <p:nvPr/>
            </p:nvSpPr>
            <p:spPr bwMode="auto">
              <a:xfrm>
                <a:off x="5331" y="1769"/>
                <a:ext cx="4" cy="2"/>
              </a:xfrm>
              <a:custGeom>
                <a:avLst/>
                <a:gdLst>
                  <a:gd name="T0" fmla="*/ 4 w 4"/>
                  <a:gd name="T1" fmla="*/ 1 h 2"/>
                  <a:gd name="T2" fmla="*/ 2 w 4"/>
                  <a:gd name="T3" fmla="*/ 2 h 2"/>
                  <a:gd name="T4" fmla="*/ 0 w 4"/>
                  <a:gd name="T5" fmla="*/ 1 h 2"/>
                  <a:gd name="T6" fmla="*/ 2 w 4"/>
                  <a:gd name="T7" fmla="*/ 0 h 2"/>
                  <a:gd name="T8" fmla="*/ 4 w 4"/>
                  <a:gd name="T9" fmla="*/ 1 h 2"/>
                </a:gdLst>
                <a:ahLst/>
                <a:cxnLst>
                  <a:cxn ang="0">
                    <a:pos x="T0" y="T1"/>
                  </a:cxn>
                  <a:cxn ang="0">
                    <a:pos x="T2" y="T3"/>
                  </a:cxn>
                  <a:cxn ang="0">
                    <a:pos x="T4" y="T5"/>
                  </a:cxn>
                  <a:cxn ang="0">
                    <a:pos x="T6" y="T7"/>
                  </a:cxn>
                  <a:cxn ang="0">
                    <a:pos x="T8" y="T9"/>
                  </a:cxn>
                </a:cxnLst>
                <a:rect l="0" t="0" r="r" b="b"/>
                <a:pathLst>
                  <a:path w="4" h="2">
                    <a:moveTo>
                      <a:pt x="4" y="1"/>
                    </a:moveTo>
                    <a:cubicBezTo>
                      <a:pt x="3" y="1"/>
                      <a:pt x="2" y="2"/>
                      <a:pt x="2" y="2"/>
                    </a:cubicBezTo>
                    <a:cubicBezTo>
                      <a:pt x="1" y="2"/>
                      <a:pt x="1" y="1"/>
                      <a:pt x="0" y="1"/>
                    </a:cubicBezTo>
                    <a:cubicBezTo>
                      <a:pt x="1" y="1"/>
                      <a:pt x="1" y="0"/>
                      <a:pt x="2" y="0"/>
                    </a:cubicBezTo>
                    <a:cubicBezTo>
                      <a:pt x="2" y="0"/>
                      <a:pt x="3" y="1"/>
                      <a:pt x="4"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5" name="Freeform 815">
                <a:extLst>
                  <a:ext uri="{FF2B5EF4-FFF2-40B4-BE49-F238E27FC236}">
                    <a16:creationId xmlns:a16="http://schemas.microsoft.com/office/drawing/2014/main" id="{B6781A73-DAD4-9A0B-8CEA-0D6BCFD27D00}"/>
                  </a:ext>
                </a:extLst>
              </p:cNvPr>
              <p:cNvSpPr/>
              <p:nvPr/>
            </p:nvSpPr>
            <p:spPr bwMode="auto">
              <a:xfrm>
                <a:off x="5242" y="1771"/>
                <a:ext cx="3" cy="6"/>
              </a:xfrm>
              <a:custGeom>
                <a:avLst/>
                <a:gdLst>
                  <a:gd name="T0" fmla="*/ 2 w 3"/>
                  <a:gd name="T1" fmla="*/ 0 h 5"/>
                  <a:gd name="T2" fmla="*/ 3 w 3"/>
                  <a:gd name="T3" fmla="*/ 2 h 5"/>
                  <a:gd name="T4" fmla="*/ 2 w 3"/>
                  <a:gd name="T5" fmla="*/ 4 h 5"/>
                  <a:gd name="T6" fmla="*/ 1 w 3"/>
                  <a:gd name="T7" fmla="*/ 3 h 5"/>
                  <a:gd name="T8" fmla="*/ 2 w 3"/>
                  <a:gd name="T9" fmla="*/ 0 h 5"/>
                </a:gdLst>
                <a:ahLst/>
                <a:cxnLst>
                  <a:cxn ang="0">
                    <a:pos x="T0" y="T1"/>
                  </a:cxn>
                  <a:cxn ang="0">
                    <a:pos x="T2" y="T3"/>
                  </a:cxn>
                  <a:cxn ang="0">
                    <a:pos x="T4" y="T5"/>
                  </a:cxn>
                  <a:cxn ang="0">
                    <a:pos x="T6" y="T7"/>
                  </a:cxn>
                  <a:cxn ang="0">
                    <a:pos x="T8" y="T9"/>
                  </a:cxn>
                </a:cxnLst>
                <a:rect l="0" t="0" r="r" b="b"/>
                <a:pathLst>
                  <a:path w="3" h="5">
                    <a:moveTo>
                      <a:pt x="2" y="0"/>
                    </a:moveTo>
                    <a:cubicBezTo>
                      <a:pt x="3" y="0"/>
                      <a:pt x="3" y="1"/>
                      <a:pt x="3" y="2"/>
                    </a:cubicBezTo>
                    <a:cubicBezTo>
                      <a:pt x="3" y="3"/>
                      <a:pt x="3" y="4"/>
                      <a:pt x="2" y="4"/>
                    </a:cubicBezTo>
                    <a:cubicBezTo>
                      <a:pt x="0" y="5"/>
                      <a:pt x="1" y="3"/>
                      <a:pt x="1" y="3"/>
                    </a:cubicBezTo>
                    <a:cubicBezTo>
                      <a:pt x="1" y="2"/>
                      <a:pt x="2"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6" name="Freeform 816">
                <a:extLst>
                  <a:ext uri="{FF2B5EF4-FFF2-40B4-BE49-F238E27FC236}">
                    <a16:creationId xmlns:a16="http://schemas.microsoft.com/office/drawing/2014/main" id="{A6A8F408-5F2D-F121-8AF1-AA565A071CEA}"/>
                  </a:ext>
                </a:extLst>
              </p:cNvPr>
              <p:cNvSpPr/>
              <p:nvPr/>
            </p:nvSpPr>
            <p:spPr bwMode="auto">
              <a:xfrm>
                <a:off x="5303" y="1756"/>
                <a:ext cx="1" cy="2"/>
              </a:xfrm>
              <a:custGeom>
                <a:avLst/>
                <a:gdLst>
                  <a:gd name="T0" fmla="*/ 1 w 1"/>
                  <a:gd name="T1" fmla="*/ 0 h 1"/>
                  <a:gd name="T2" fmla="*/ 0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0" y="0"/>
                      <a:pt x="0" y="0"/>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7" name="Freeform 817">
                <a:extLst>
                  <a:ext uri="{FF2B5EF4-FFF2-40B4-BE49-F238E27FC236}">
                    <a16:creationId xmlns:a16="http://schemas.microsoft.com/office/drawing/2014/main" id="{69AB11D8-1924-D431-C2ED-8156E0CC5AAE}"/>
                  </a:ext>
                </a:extLst>
              </p:cNvPr>
              <p:cNvSpPr/>
              <p:nvPr/>
            </p:nvSpPr>
            <p:spPr bwMode="auto">
              <a:xfrm>
                <a:off x="5081" y="1599"/>
                <a:ext cx="50" cy="160"/>
              </a:xfrm>
              <a:custGeom>
                <a:avLst/>
                <a:gdLst>
                  <a:gd name="T0" fmla="*/ 8 w 44"/>
                  <a:gd name="T1" fmla="*/ 135 h 141"/>
                  <a:gd name="T2" fmla="*/ 1 w 44"/>
                  <a:gd name="T3" fmla="*/ 141 h 141"/>
                  <a:gd name="T4" fmla="*/ 15 w 44"/>
                  <a:gd name="T5" fmla="*/ 24 h 141"/>
                  <a:gd name="T6" fmla="*/ 8 w 44"/>
                  <a:gd name="T7" fmla="*/ 75 h 141"/>
                  <a:gd name="T8" fmla="*/ 25 w 44"/>
                  <a:gd name="T9" fmla="*/ 24 h 141"/>
                  <a:gd name="T10" fmla="*/ 32 w 44"/>
                  <a:gd name="T11" fmla="*/ 18 h 141"/>
                  <a:gd name="T12" fmla="*/ 35 w 44"/>
                  <a:gd name="T13" fmla="*/ 14 h 141"/>
                  <a:gd name="T14" fmla="*/ 44 w 44"/>
                  <a:gd name="T15" fmla="*/ 0 h 141"/>
                  <a:gd name="T16" fmla="*/ 44 w 44"/>
                  <a:gd name="T17" fmla="*/ 0 h 141"/>
                  <a:gd name="T18" fmla="*/ 33 w 44"/>
                  <a:gd name="T19" fmla="*/ 27 h 141"/>
                  <a:gd name="T20" fmla="*/ 20 w 44"/>
                  <a:gd name="T21" fmla="*/ 68 h 141"/>
                  <a:gd name="T22" fmla="*/ 18 w 44"/>
                  <a:gd name="T23" fmla="*/ 70 h 141"/>
                  <a:gd name="T24" fmla="*/ 19 w 44"/>
                  <a:gd name="T25" fmla="*/ 71 h 141"/>
                  <a:gd name="T26" fmla="*/ 20 w 44"/>
                  <a:gd name="T27" fmla="*/ 68 h 141"/>
                  <a:gd name="T28" fmla="*/ 27 w 44"/>
                  <a:gd name="T29" fmla="*/ 63 h 141"/>
                  <a:gd name="T30" fmla="*/ 27 w 44"/>
                  <a:gd name="T31" fmla="*/ 63 h 141"/>
                  <a:gd name="T32" fmla="*/ 7 w 44"/>
                  <a:gd name="T33" fmla="*/ 111 h 141"/>
                  <a:gd name="T34" fmla="*/ 8 w 44"/>
                  <a:gd name="T35" fmla="*/ 126 h 141"/>
                  <a:gd name="T36" fmla="*/ 8 w 44"/>
                  <a:gd name="T37" fmla="*/ 126 h 141"/>
                  <a:gd name="T38" fmla="*/ 8 w 44"/>
                  <a:gd name="T39" fmla="*/ 135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141">
                    <a:moveTo>
                      <a:pt x="8" y="135"/>
                    </a:moveTo>
                    <a:cubicBezTo>
                      <a:pt x="6" y="138"/>
                      <a:pt x="4" y="140"/>
                      <a:pt x="1" y="141"/>
                    </a:cubicBezTo>
                    <a:cubicBezTo>
                      <a:pt x="8" y="102"/>
                      <a:pt x="0" y="62"/>
                      <a:pt x="15" y="24"/>
                    </a:cubicBezTo>
                    <a:cubicBezTo>
                      <a:pt x="13" y="41"/>
                      <a:pt x="10" y="58"/>
                      <a:pt x="8" y="75"/>
                    </a:cubicBezTo>
                    <a:cubicBezTo>
                      <a:pt x="15" y="58"/>
                      <a:pt x="23" y="42"/>
                      <a:pt x="25" y="24"/>
                    </a:cubicBezTo>
                    <a:cubicBezTo>
                      <a:pt x="25" y="19"/>
                      <a:pt x="25" y="19"/>
                      <a:pt x="32" y="18"/>
                    </a:cubicBezTo>
                    <a:cubicBezTo>
                      <a:pt x="34" y="18"/>
                      <a:pt x="34" y="16"/>
                      <a:pt x="35" y="14"/>
                    </a:cubicBezTo>
                    <a:cubicBezTo>
                      <a:pt x="36" y="8"/>
                      <a:pt x="40" y="4"/>
                      <a:pt x="44" y="0"/>
                    </a:cubicBezTo>
                    <a:cubicBezTo>
                      <a:pt x="44" y="0"/>
                      <a:pt x="44" y="0"/>
                      <a:pt x="44" y="0"/>
                    </a:cubicBezTo>
                    <a:cubicBezTo>
                      <a:pt x="44" y="11"/>
                      <a:pt x="37" y="18"/>
                      <a:pt x="33" y="27"/>
                    </a:cubicBezTo>
                    <a:cubicBezTo>
                      <a:pt x="27" y="40"/>
                      <a:pt x="20" y="53"/>
                      <a:pt x="20" y="68"/>
                    </a:cubicBezTo>
                    <a:cubicBezTo>
                      <a:pt x="19" y="69"/>
                      <a:pt x="19" y="69"/>
                      <a:pt x="18" y="70"/>
                    </a:cubicBezTo>
                    <a:cubicBezTo>
                      <a:pt x="18" y="70"/>
                      <a:pt x="19" y="71"/>
                      <a:pt x="19" y="71"/>
                    </a:cubicBezTo>
                    <a:cubicBezTo>
                      <a:pt x="19" y="70"/>
                      <a:pt x="20" y="69"/>
                      <a:pt x="20" y="68"/>
                    </a:cubicBezTo>
                    <a:cubicBezTo>
                      <a:pt x="22" y="66"/>
                      <a:pt x="23" y="63"/>
                      <a:pt x="27" y="63"/>
                    </a:cubicBezTo>
                    <a:cubicBezTo>
                      <a:pt x="27" y="63"/>
                      <a:pt x="27" y="63"/>
                      <a:pt x="27" y="63"/>
                    </a:cubicBezTo>
                    <a:cubicBezTo>
                      <a:pt x="23" y="80"/>
                      <a:pt x="11" y="94"/>
                      <a:pt x="7" y="111"/>
                    </a:cubicBezTo>
                    <a:cubicBezTo>
                      <a:pt x="5" y="116"/>
                      <a:pt x="4" y="121"/>
                      <a:pt x="8" y="126"/>
                    </a:cubicBezTo>
                    <a:cubicBezTo>
                      <a:pt x="8" y="126"/>
                      <a:pt x="8" y="126"/>
                      <a:pt x="8" y="126"/>
                    </a:cubicBezTo>
                    <a:cubicBezTo>
                      <a:pt x="8" y="129"/>
                      <a:pt x="8" y="132"/>
                      <a:pt x="8" y="13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8" name="Freeform 818">
                <a:extLst>
                  <a:ext uri="{FF2B5EF4-FFF2-40B4-BE49-F238E27FC236}">
                    <a16:creationId xmlns:a16="http://schemas.microsoft.com/office/drawing/2014/main" id="{1B8F632F-3D1C-3A00-EC90-B16687DA0D75}"/>
                  </a:ext>
                </a:extLst>
              </p:cNvPr>
              <p:cNvSpPr/>
              <p:nvPr/>
            </p:nvSpPr>
            <p:spPr bwMode="auto">
              <a:xfrm>
                <a:off x="5102" y="1648"/>
                <a:ext cx="54" cy="77"/>
              </a:xfrm>
              <a:custGeom>
                <a:avLst/>
                <a:gdLst>
                  <a:gd name="T0" fmla="*/ 47 w 47"/>
                  <a:gd name="T1" fmla="*/ 1 h 68"/>
                  <a:gd name="T2" fmla="*/ 17 w 47"/>
                  <a:gd name="T3" fmla="*/ 49 h 68"/>
                  <a:gd name="T4" fmla="*/ 20 w 47"/>
                  <a:gd name="T5" fmla="*/ 51 h 68"/>
                  <a:gd name="T6" fmla="*/ 40 w 47"/>
                  <a:gd name="T7" fmla="*/ 42 h 68"/>
                  <a:gd name="T8" fmla="*/ 41 w 47"/>
                  <a:gd name="T9" fmla="*/ 45 h 68"/>
                  <a:gd name="T10" fmla="*/ 1 w 47"/>
                  <a:gd name="T11" fmla="*/ 68 h 68"/>
                  <a:gd name="T12" fmla="*/ 1 w 47"/>
                  <a:gd name="T13" fmla="*/ 68 h 68"/>
                  <a:gd name="T14" fmla="*/ 11 w 47"/>
                  <a:gd name="T15" fmla="*/ 49 h 68"/>
                  <a:gd name="T16" fmla="*/ 41 w 47"/>
                  <a:gd name="T17" fmla="*/ 4 h 68"/>
                  <a:gd name="T18" fmla="*/ 47 w 47"/>
                  <a:gd name="T19" fmla="*/ 0 h 68"/>
                  <a:gd name="T20" fmla="*/ 47 w 47"/>
                  <a:gd name="T21" fmla="*/ 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68">
                    <a:moveTo>
                      <a:pt x="47" y="1"/>
                    </a:moveTo>
                    <a:cubicBezTo>
                      <a:pt x="40" y="18"/>
                      <a:pt x="33" y="36"/>
                      <a:pt x="17" y="49"/>
                    </a:cubicBezTo>
                    <a:cubicBezTo>
                      <a:pt x="18" y="49"/>
                      <a:pt x="19" y="50"/>
                      <a:pt x="20" y="51"/>
                    </a:cubicBezTo>
                    <a:cubicBezTo>
                      <a:pt x="26" y="48"/>
                      <a:pt x="33" y="45"/>
                      <a:pt x="40" y="42"/>
                    </a:cubicBezTo>
                    <a:cubicBezTo>
                      <a:pt x="40" y="43"/>
                      <a:pt x="41" y="44"/>
                      <a:pt x="41" y="45"/>
                    </a:cubicBezTo>
                    <a:cubicBezTo>
                      <a:pt x="27" y="51"/>
                      <a:pt x="16" y="63"/>
                      <a:pt x="1" y="68"/>
                    </a:cubicBezTo>
                    <a:cubicBezTo>
                      <a:pt x="1" y="68"/>
                      <a:pt x="1" y="68"/>
                      <a:pt x="1" y="68"/>
                    </a:cubicBezTo>
                    <a:cubicBezTo>
                      <a:pt x="0" y="60"/>
                      <a:pt x="7" y="55"/>
                      <a:pt x="11" y="49"/>
                    </a:cubicBezTo>
                    <a:cubicBezTo>
                      <a:pt x="20" y="33"/>
                      <a:pt x="31" y="19"/>
                      <a:pt x="41" y="4"/>
                    </a:cubicBezTo>
                    <a:cubicBezTo>
                      <a:pt x="42" y="1"/>
                      <a:pt x="44" y="1"/>
                      <a:pt x="47" y="0"/>
                    </a:cubicBezTo>
                    <a:lnTo>
                      <a:pt x="47"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9" name="Freeform 819">
                <a:extLst>
                  <a:ext uri="{FF2B5EF4-FFF2-40B4-BE49-F238E27FC236}">
                    <a16:creationId xmlns:a16="http://schemas.microsoft.com/office/drawing/2014/main" id="{C2417F1F-B9D6-6EAC-864E-5318F3AACEE1}"/>
                  </a:ext>
                </a:extLst>
              </p:cNvPr>
              <p:cNvSpPr/>
              <p:nvPr/>
            </p:nvSpPr>
            <p:spPr bwMode="auto">
              <a:xfrm>
                <a:off x="5131" y="1553"/>
                <a:ext cx="38" cy="46"/>
              </a:xfrm>
              <a:custGeom>
                <a:avLst/>
                <a:gdLst>
                  <a:gd name="T0" fmla="*/ 34 w 34"/>
                  <a:gd name="T1" fmla="*/ 6 h 40"/>
                  <a:gd name="T2" fmla="*/ 16 w 34"/>
                  <a:gd name="T3" fmla="*/ 25 h 40"/>
                  <a:gd name="T4" fmla="*/ 0 w 34"/>
                  <a:gd name="T5" fmla="*/ 40 h 40"/>
                  <a:gd name="T6" fmla="*/ 0 w 34"/>
                  <a:gd name="T7" fmla="*/ 40 h 40"/>
                  <a:gd name="T8" fmla="*/ 25 w 34"/>
                  <a:gd name="T9" fmla="*/ 4 h 40"/>
                  <a:gd name="T10" fmla="*/ 34 w 34"/>
                  <a:gd name="T11" fmla="*/ 6 h 40"/>
                </a:gdLst>
                <a:ahLst/>
                <a:cxnLst>
                  <a:cxn ang="0">
                    <a:pos x="T0" y="T1"/>
                  </a:cxn>
                  <a:cxn ang="0">
                    <a:pos x="T2" y="T3"/>
                  </a:cxn>
                  <a:cxn ang="0">
                    <a:pos x="T4" y="T5"/>
                  </a:cxn>
                  <a:cxn ang="0">
                    <a:pos x="T6" y="T7"/>
                  </a:cxn>
                  <a:cxn ang="0">
                    <a:pos x="T8" y="T9"/>
                  </a:cxn>
                  <a:cxn ang="0">
                    <a:pos x="T10" y="T11"/>
                  </a:cxn>
                </a:cxnLst>
                <a:rect l="0" t="0" r="r" b="b"/>
                <a:pathLst>
                  <a:path w="34" h="40">
                    <a:moveTo>
                      <a:pt x="34" y="6"/>
                    </a:moveTo>
                    <a:cubicBezTo>
                      <a:pt x="31" y="16"/>
                      <a:pt x="22" y="18"/>
                      <a:pt x="16" y="25"/>
                    </a:cubicBezTo>
                    <a:cubicBezTo>
                      <a:pt x="11" y="30"/>
                      <a:pt x="9" y="38"/>
                      <a:pt x="0" y="40"/>
                    </a:cubicBezTo>
                    <a:cubicBezTo>
                      <a:pt x="0" y="40"/>
                      <a:pt x="0" y="40"/>
                      <a:pt x="0" y="40"/>
                    </a:cubicBezTo>
                    <a:cubicBezTo>
                      <a:pt x="4" y="25"/>
                      <a:pt x="14" y="14"/>
                      <a:pt x="25" y="4"/>
                    </a:cubicBezTo>
                    <a:cubicBezTo>
                      <a:pt x="28" y="0"/>
                      <a:pt x="30" y="7"/>
                      <a:pt x="34"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0" name="Freeform 820">
                <a:extLst>
                  <a:ext uri="{FF2B5EF4-FFF2-40B4-BE49-F238E27FC236}">
                    <a16:creationId xmlns:a16="http://schemas.microsoft.com/office/drawing/2014/main" id="{C385F5DB-98FE-9B0F-59FB-952E432F1D9E}"/>
                  </a:ext>
                </a:extLst>
              </p:cNvPr>
              <p:cNvSpPr/>
              <p:nvPr/>
            </p:nvSpPr>
            <p:spPr bwMode="auto">
              <a:xfrm>
                <a:off x="5142" y="1589"/>
                <a:ext cx="31" cy="38"/>
              </a:xfrm>
              <a:custGeom>
                <a:avLst/>
                <a:gdLst>
                  <a:gd name="T0" fmla="*/ 14 w 27"/>
                  <a:gd name="T1" fmla="*/ 16 h 34"/>
                  <a:gd name="T2" fmla="*/ 27 w 27"/>
                  <a:gd name="T3" fmla="*/ 15 h 34"/>
                  <a:gd name="T4" fmla="*/ 0 w 27"/>
                  <a:gd name="T5" fmla="*/ 34 h 34"/>
                  <a:gd name="T6" fmla="*/ 16 w 27"/>
                  <a:gd name="T7" fmla="*/ 0 h 34"/>
                  <a:gd name="T8" fmla="*/ 14 w 27"/>
                  <a:gd name="T9" fmla="*/ 16 h 34"/>
                  <a:gd name="T10" fmla="*/ 12 w 27"/>
                  <a:gd name="T11" fmla="*/ 19 h 34"/>
                  <a:gd name="T12" fmla="*/ 13 w 27"/>
                  <a:gd name="T13" fmla="*/ 19 h 34"/>
                  <a:gd name="T14" fmla="*/ 14 w 27"/>
                  <a:gd name="T15" fmla="*/ 16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34">
                    <a:moveTo>
                      <a:pt x="14" y="16"/>
                    </a:moveTo>
                    <a:cubicBezTo>
                      <a:pt x="18" y="16"/>
                      <a:pt x="21" y="15"/>
                      <a:pt x="27" y="15"/>
                    </a:cubicBezTo>
                    <a:cubicBezTo>
                      <a:pt x="18" y="23"/>
                      <a:pt x="11" y="30"/>
                      <a:pt x="0" y="34"/>
                    </a:cubicBezTo>
                    <a:cubicBezTo>
                      <a:pt x="5" y="23"/>
                      <a:pt x="11" y="12"/>
                      <a:pt x="16" y="0"/>
                    </a:cubicBezTo>
                    <a:cubicBezTo>
                      <a:pt x="23" y="7"/>
                      <a:pt x="13" y="11"/>
                      <a:pt x="14" y="16"/>
                    </a:cubicBezTo>
                    <a:cubicBezTo>
                      <a:pt x="14" y="17"/>
                      <a:pt x="13" y="18"/>
                      <a:pt x="12" y="19"/>
                    </a:cubicBezTo>
                    <a:cubicBezTo>
                      <a:pt x="13" y="19"/>
                      <a:pt x="13" y="19"/>
                      <a:pt x="13" y="19"/>
                    </a:cubicBezTo>
                    <a:cubicBezTo>
                      <a:pt x="14" y="18"/>
                      <a:pt x="14" y="17"/>
                      <a:pt x="14"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1" name="Freeform 821">
                <a:extLst>
                  <a:ext uri="{FF2B5EF4-FFF2-40B4-BE49-F238E27FC236}">
                    <a16:creationId xmlns:a16="http://schemas.microsoft.com/office/drawing/2014/main" id="{D4BFF61F-99CF-6261-DCD0-4AB5F7B6532F}"/>
                  </a:ext>
                </a:extLst>
              </p:cNvPr>
              <p:cNvSpPr/>
              <p:nvPr/>
            </p:nvSpPr>
            <p:spPr bwMode="auto">
              <a:xfrm>
                <a:off x="5165" y="1541"/>
                <a:ext cx="30" cy="19"/>
              </a:xfrm>
              <a:custGeom>
                <a:avLst/>
                <a:gdLst>
                  <a:gd name="T0" fmla="*/ 11 w 27"/>
                  <a:gd name="T1" fmla="*/ 5 h 17"/>
                  <a:gd name="T2" fmla="*/ 27 w 27"/>
                  <a:gd name="T3" fmla="*/ 2 h 17"/>
                  <a:gd name="T4" fmla="*/ 4 w 27"/>
                  <a:gd name="T5" fmla="*/ 17 h 17"/>
                  <a:gd name="T6" fmla="*/ 4 w 27"/>
                  <a:gd name="T7" fmla="*/ 17 h 17"/>
                  <a:gd name="T8" fmla="*/ 3 w 27"/>
                  <a:gd name="T9" fmla="*/ 9 h 17"/>
                  <a:gd name="T10" fmla="*/ 7 w 27"/>
                  <a:gd name="T11" fmla="*/ 2 h 17"/>
                  <a:gd name="T12" fmla="*/ 11 w 27"/>
                  <a:gd name="T13" fmla="*/ 5 h 17"/>
                  <a:gd name="T14" fmla="*/ 11 w 27"/>
                  <a:gd name="T15" fmla="*/ 6 h 17"/>
                  <a:gd name="T16" fmla="*/ 11 w 27"/>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7">
                    <a:moveTo>
                      <a:pt x="11" y="5"/>
                    </a:moveTo>
                    <a:cubicBezTo>
                      <a:pt x="17" y="7"/>
                      <a:pt x="21" y="3"/>
                      <a:pt x="27" y="2"/>
                    </a:cubicBezTo>
                    <a:cubicBezTo>
                      <a:pt x="22" y="11"/>
                      <a:pt x="13" y="14"/>
                      <a:pt x="4" y="17"/>
                    </a:cubicBezTo>
                    <a:cubicBezTo>
                      <a:pt x="4" y="17"/>
                      <a:pt x="4" y="17"/>
                      <a:pt x="4" y="17"/>
                    </a:cubicBezTo>
                    <a:cubicBezTo>
                      <a:pt x="5" y="14"/>
                      <a:pt x="6" y="12"/>
                      <a:pt x="3" y="9"/>
                    </a:cubicBezTo>
                    <a:cubicBezTo>
                      <a:pt x="0" y="5"/>
                      <a:pt x="4" y="3"/>
                      <a:pt x="7" y="2"/>
                    </a:cubicBezTo>
                    <a:cubicBezTo>
                      <a:pt x="10" y="0"/>
                      <a:pt x="11" y="3"/>
                      <a:pt x="11" y="5"/>
                    </a:cubicBezTo>
                    <a:cubicBezTo>
                      <a:pt x="11" y="5"/>
                      <a:pt x="11" y="6"/>
                      <a:pt x="11" y="6"/>
                    </a:cubicBezTo>
                    <a:cubicBezTo>
                      <a:pt x="11" y="6"/>
                      <a:pt x="11" y="5"/>
                      <a:pt x="11"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2" name="Freeform 822">
                <a:extLst>
                  <a:ext uri="{FF2B5EF4-FFF2-40B4-BE49-F238E27FC236}">
                    <a16:creationId xmlns:a16="http://schemas.microsoft.com/office/drawing/2014/main" id="{0435E40D-A915-96CD-6A5D-3A476BD9FC62}"/>
                  </a:ext>
                </a:extLst>
              </p:cNvPr>
              <p:cNvSpPr/>
              <p:nvPr/>
            </p:nvSpPr>
            <p:spPr bwMode="auto">
              <a:xfrm>
                <a:off x="5115" y="1634"/>
                <a:ext cx="26" cy="31"/>
              </a:xfrm>
              <a:custGeom>
                <a:avLst/>
                <a:gdLst>
                  <a:gd name="T0" fmla="*/ 0 w 23"/>
                  <a:gd name="T1" fmla="*/ 25 h 27"/>
                  <a:gd name="T2" fmla="*/ 23 w 23"/>
                  <a:gd name="T3" fmla="*/ 0 h 27"/>
                  <a:gd name="T4" fmla="*/ 3 w 23"/>
                  <a:gd name="T5" fmla="*/ 27 h 27"/>
                  <a:gd name="T6" fmla="*/ 0 w 23"/>
                  <a:gd name="T7" fmla="*/ 25 h 27"/>
                </a:gdLst>
                <a:ahLst/>
                <a:cxnLst>
                  <a:cxn ang="0">
                    <a:pos x="T0" y="T1"/>
                  </a:cxn>
                  <a:cxn ang="0">
                    <a:pos x="T2" y="T3"/>
                  </a:cxn>
                  <a:cxn ang="0">
                    <a:pos x="T4" y="T5"/>
                  </a:cxn>
                  <a:cxn ang="0">
                    <a:pos x="T6" y="T7"/>
                  </a:cxn>
                </a:cxnLst>
                <a:rect l="0" t="0" r="r" b="b"/>
                <a:pathLst>
                  <a:path w="23" h="27">
                    <a:moveTo>
                      <a:pt x="0" y="25"/>
                    </a:moveTo>
                    <a:cubicBezTo>
                      <a:pt x="6" y="15"/>
                      <a:pt x="11" y="4"/>
                      <a:pt x="23" y="0"/>
                    </a:cubicBezTo>
                    <a:cubicBezTo>
                      <a:pt x="17" y="9"/>
                      <a:pt x="10" y="18"/>
                      <a:pt x="3" y="27"/>
                    </a:cubicBezTo>
                    <a:cubicBezTo>
                      <a:pt x="2" y="26"/>
                      <a:pt x="1" y="26"/>
                      <a:pt x="0"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3" name="Freeform 823">
                <a:extLst>
                  <a:ext uri="{FF2B5EF4-FFF2-40B4-BE49-F238E27FC236}">
                    <a16:creationId xmlns:a16="http://schemas.microsoft.com/office/drawing/2014/main" id="{6BB0BEF3-6071-4172-447F-3B0FA3AC1527}"/>
                  </a:ext>
                </a:extLst>
              </p:cNvPr>
              <p:cNvSpPr/>
              <p:nvPr/>
            </p:nvSpPr>
            <p:spPr bwMode="auto">
              <a:xfrm>
                <a:off x="5090" y="1725"/>
                <a:ext cx="14" cy="17"/>
              </a:xfrm>
              <a:custGeom>
                <a:avLst/>
                <a:gdLst>
                  <a:gd name="T0" fmla="*/ 12 w 12"/>
                  <a:gd name="T1" fmla="*/ 0 h 15"/>
                  <a:gd name="T2" fmla="*/ 0 w 12"/>
                  <a:gd name="T3" fmla="*/ 15 h 15"/>
                  <a:gd name="T4" fmla="*/ 0 w 12"/>
                  <a:gd name="T5" fmla="*/ 15 h 15"/>
                  <a:gd name="T6" fmla="*/ 12 w 12"/>
                  <a:gd name="T7" fmla="*/ 0 h 15"/>
                  <a:gd name="T8" fmla="*/ 12 w 12"/>
                  <a:gd name="T9" fmla="*/ 0 h 15"/>
                </a:gdLst>
                <a:ahLst/>
                <a:cxnLst>
                  <a:cxn ang="0">
                    <a:pos x="T0" y="T1"/>
                  </a:cxn>
                  <a:cxn ang="0">
                    <a:pos x="T2" y="T3"/>
                  </a:cxn>
                  <a:cxn ang="0">
                    <a:pos x="T4" y="T5"/>
                  </a:cxn>
                  <a:cxn ang="0">
                    <a:pos x="T6" y="T7"/>
                  </a:cxn>
                  <a:cxn ang="0">
                    <a:pos x="T8" y="T9"/>
                  </a:cxn>
                </a:cxnLst>
                <a:rect l="0" t="0" r="r" b="b"/>
                <a:pathLst>
                  <a:path w="12" h="15">
                    <a:moveTo>
                      <a:pt x="12" y="0"/>
                    </a:moveTo>
                    <a:cubicBezTo>
                      <a:pt x="10" y="7"/>
                      <a:pt x="6" y="12"/>
                      <a:pt x="0" y="15"/>
                    </a:cubicBezTo>
                    <a:cubicBezTo>
                      <a:pt x="0" y="15"/>
                      <a:pt x="0" y="15"/>
                      <a:pt x="0" y="15"/>
                    </a:cubicBezTo>
                    <a:cubicBezTo>
                      <a:pt x="1" y="8"/>
                      <a:pt x="4" y="2"/>
                      <a:pt x="12" y="0"/>
                    </a:cubicBezTo>
                    <a:cubicBezTo>
                      <a:pt x="12" y="0"/>
                      <a:pt x="12" y="0"/>
                      <a:pt x="1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4" name="Freeform 824">
                <a:extLst>
                  <a:ext uri="{FF2B5EF4-FFF2-40B4-BE49-F238E27FC236}">
                    <a16:creationId xmlns:a16="http://schemas.microsoft.com/office/drawing/2014/main" id="{2883F077-81C1-872E-D318-972FD8919DB6}"/>
                  </a:ext>
                </a:extLst>
              </p:cNvPr>
              <p:cNvSpPr/>
              <p:nvPr/>
            </p:nvSpPr>
            <p:spPr bwMode="auto">
              <a:xfrm>
                <a:off x="5177" y="1592"/>
                <a:ext cx="12" cy="10"/>
              </a:xfrm>
              <a:custGeom>
                <a:avLst/>
                <a:gdLst>
                  <a:gd name="T0" fmla="*/ 0 w 10"/>
                  <a:gd name="T1" fmla="*/ 8 h 9"/>
                  <a:gd name="T2" fmla="*/ 2 w 10"/>
                  <a:gd name="T3" fmla="*/ 3 h 9"/>
                  <a:gd name="T4" fmla="*/ 8 w 10"/>
                  <a:gd name="T5" fmla="*/ 3 h 9"/>
                  <a:gd name="T6" fmla="*/ 5 w 10"/>
                  <a:gd name="T7" fmla="*/ 7 h 9"/>
                  <a:gd name="T8" fmla="*/ 0 w 10"/>
                  <a:gd name="T9" fmla="*/ 9 h 9"/>
                  <a:gd name="T10" fmla="*/ 0 w 10"/>
                  <a:gd name="T11" fmla="*/ 8 h 9"/>
                </a:gdLst>
                <a:ahLst/>
                <a:cxnLst>
                  <a:cxn ang="0">
                    <a:pos x="T0" y="T1"/>
                  </a:cxn>
                  <a:cxn ang="0">
                    <a:pos x="T2" y="T3"/>
                  </a:cxn>
                  <a:cxn ang="0">
                    <a:pos x="T4" y="T5"/>
                  </a:cxn>
                  <a:cxn ang="0">
                    <a:pos x="T6" y="T7"/>
                  </a:cxn>
                  <a:cxn ang="0">
                    <a:pos x="T8" y="T9"/>
                  </a:cxn>
                  <a:cxn ang="0">
                    <a:pos x="T10" y="T11"/>
                  </a:cxn>
                </a:cxnLst>
                <a:rect l="0" t="0" r="r" b="b"/>
                <a:pathLst>
                  <a:path w="10" h="9">
                    <a:moveTo>
                      <a:pt x="0" y="8"/>
                    </a:moveTo>
                    <a:cubicBezTo>
                      <a:pt x="1" y="7"/>
                      <a:pt x="1" y="5"/>
                      <a:pt x="2" y="3"/>
                    </a:cubicBezTo>
                    <a:cubicBezTo>
                      <a:pt x="4" y="1"/>
                      <a:pt x="7" y="0"/>
                      <a:pt x="8" y="3"/>
                    </a:cubicBezTo>
                    <a:cubicBezTo>
                      <a:pt x="10" y="6"/>
                      <a:pt x="6" y="6"/>
                      <a:pt x="5" y="7"/>
                    </a:cubicBezTo>
                    <a:cubicBezTo>
                      <a:pt x="3" y="8"/>
                      <a:pt x="2" y="8"/>
                      <a:pt x="0" y="9"/>
                    </a:cubicBezTo>
                    <a:lnTo>
                      <a:pt x="0" y="8"/>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5" name="Freeform 825">
                <a:extLst>
                  <a:ext uri="{FF2B5EF4-FFF2-40B4-BE49-F238E27FC236}">
                    <a16:creationId xmlns:a16="http://schemas.microsoft.com/office/drawing/2014/main" id="{0820554A-0CE5-1E98-F933-0D0BB5AE879A}"/>
                  </a:ext>
                </a:extLst>
              </p:cNvPr>
              <p:cNvSpPr/>
              <p:nvPr/>
            </p:nvSpPr>
            <p:spPr bwMode="auto">
              <a:xfrm>
                <a:off x="5156" y="1636"/>
                <a:ext cx="7" cy="13"/>
              </a:xfrm>
              <a:custGeom>
                <a:avLst/>
                <a:gdLst>
                  <a:gd name="T0" fmla="*/ 0 w 6"/>
                  <a:gd name="T1" fmla="*/ 10 h 11"/>
                  <a:gd name="T2" fmla="*/ 5 w 6"/>
                  <a:gd name="T3" fmla="*/ 0 h 11"/>
                  <a:gd name="T4" fmla="*/ 0 w 6"/>
                  <a:gd name="T5" fmla="*/ 11 h 11"/>
                  <a:gd name="T6" fmla="*/ 0 w 6"/>
                  <a:gd name="T7" fmla="*/ 10 h 11"/>
                </a:gdLst>
                <a:ahLst/>
                <a:cxnLst>
                  <a:cxn ang="0">
                    <a:pos x="T0" y="T1"/>
                  </a:cxn>
                  <a:cxn ang="0">
                    <a:pos x="T2" y="T3"/>
                  </a:cxn>
                  <a:cxn ang="0">
                    <a:pos x="T4" y="T5"/>
                  </a:cxn>
                  <a:cxn ang="0">
                    <a:pos x="T6" y="T7"/>
                  </a:cxn>
                </a:cxnLst>
                <a:rect l="0" t="0" r="r" b="b"/>
                <a:pathLst>
                  <a:path w="6" h="11">
                    <a:moveTo>
                      <a:pt x="0" y="10"/>
                    </a:moveTo>
                    <a:cubicBezTo>
                      <a:pt x="0" y="7"/>
                      <a:pt x="2" y="4"/>
                      <a:pt x="5" y="0"/>
                    </a:cubicBezTo>
                    <a:cubicBezTo>
                      <a:pt x="6" y="7"/>
                      <a:pt x="5" y="10"/>
                      <a:pt x="0" y="11"/>
                    </a:cubicBezTo>
                    <a:cubicBezTo>
                      <a:pt x="0" y="11"/>
                      <a:pt x="0" y="10"/>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6" name="Freeform 826">
                <a:extLst>
                  <a:ext uri="{FF2B5EF4-FFF2-40B4-BE49-F238E27FC236}">
                    <a16:creationId xmlns:a16="http://schemas.microsoft.com/office/drawing/2014/main" id="{13978319-9CE2-81BA-A16D-AC5077C07858}"/>
                  </a:ext>
                </a:extLst>
              </p:cNvPr>
              <p:cNvSpPr/>
              <p:nvPr/>
            </p:nvSpPr>
            <p:spPr bwMode="auto">
              <a:xfrm>
                <a:off x="5098" y="1615"/>
                <a:ext cx="6" cy="5"/>
              </a:xfrm>
              <a:custGeom>
                <a:avLst/>
                <a:gdLst>
                  <a:gd name="T0" fmla="*/ 5 w 5"/>
                  <a:gd name="T1" fmla="*/ 2 h 5"/>
                  <a:gd name="T2" fmla="*/ 3 w 5"/>
                  <a:gd name="T3" fmla="*/ 4 h 5"/>
                  <a:gd name="T4" fmla="*/ 1 w 5"/>
                  <a:gd name="T5" fmla="*/ 2 h 5"/>
                  <a:gd name="T6" fmla="*/ 3 w 5"/>
                  <a:gd name="T7" fmla="*/ 0 h 5"/>
                  <a:gd name="T8" fmla="*/ 5 w 5"/>
                  <a:gd name="T9" fmla="*/ 2 h 5"/>
                </a:gdLst>
                <a:ahLst/>
                <a:cxnLst>
                  <a:cxn ang="0">
                    <a:pos x="T0" y="T1"/>
                  </a:cxn>
                  <a:cxn ang="0">
                    <a:pos x="T2" y="T3"/>
                  </a:cxn>
                  <a:cxn ang="0">
                    <a:pos x="T4" y="T5"/>
                  </a:cxn>
                  <a:cxn ang="0">
                    <a:pos x="T6" y="T7"/>
                  </a:cxn>
                  <a:cxn ang="0">
                    <a:pos x="T8" y="T9"/>
                  </a:cxn>
                </a:cxnLst>
                <a:rect l="0" t="0" r="r" b="b"/>
                <a:pathLst>
                  <a:path w="5" h="5">
                    <a:moveTo>
                      <a:pt x="5" y="2"/>
                    </a:moveTo>
                    <a:cubicBezTo>
                      <a:pt x="4" y="3"/>
                      <a:pt x="4" y="4"/>
                      <a:pt x="3" y="4"/>
                    </a:cubicBezTo>
                    <a:cubicBezTo>
                      <a:pt x="1" y="5"/>
                      <a:pt x="0" y="3"/>
                      <a:pt x="1" y="2"/>
                    </a:cubicBezTo>
                    <a:cubicBezTo>
                      <a:pt x="1" y="1"/>
                      <a:pt x="2" y="1"/>
                      <a:pt x="3" y="0"/>
                    </a:cubicBezTo>
                    <a:cubicBezTo>
                      <a:pt x="4" y="0"/>
                      <a:pt x="4" y="1"/>
                      <a:pt x="5"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7" name="Freeform 827">
                <a:extLst>
                  <a:ext uri="{FF2B5EF4-FFF2-40B4-BE49-F238E27FC236}">
                    <a16:creationId xmlns:a16="http://schemas.microsoft.com/office/drawing/2014/main" id="{65508800-F4D4-10E1-D189-9FC7C036DA33}"/>
                  </a:ext>
                </a:extLst>
              </p:cNvPr>
              <p:cNvSpPr/>
              <p:nvPr/>
            </p:nvSpPr>
            <p:spPr bwMode="auto">
              <a:xfrm>
                <a:off x="5192" y="1589"/>
                <a:ext cx="3"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1"/>
                      <a:pt x="2" y="1"/>
                      <a:pt x="3" y="1"/>
                    </a:cubicBezTo>
                    <a:cubicBezTo>
                      <a:pt x="3" y="2"/>
                      <a:pt x="3" y="3"/>
                      <a:pt x="2" y="3"/>
                    </a:cubicBezTo>
                    <a:cubicBezTo>
                      <a:pt x="2" y="3"/>
                      <a:pt x="1" y="3"/>
                      <a:pt x="0" y="2"/>
                    </a:cubicBezTo>
                    <a:cubicBezTo>
                      <a:pt x="0" y="2"/>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8" name="Freeform 828">
                <a:extLst>
                  <a:ext uri="{FF2B5EF4-FFF2-40B4-BE49-F238E27FC236}">
                    <a16:creationId xmlns:a16="http://schemas.microsoft.com/office/drawing/2014/main" id="{79A486AB-948F-E396-A84E-4011472AEE3A}"/>
                  </a:ext>
                </a:extLst>
              </p:cNvPr>
              <p:cNvSpPr/>
              <p:nvPr/>
            </p:nvSpPr>
            <p:spPr bwMode="auto">
              <a:xfrm>
                <a:off x="5115" y="1603"/>
                <a:ext cx="2" cy="5"/>
              </a:xfrm>
              <a:custGeom>
                <a:avLst/>
                <a:gdLst>
                  <a:gd name="T0" fmla="*/ 2 w 2"/>
                  <a:gd name="T1" fmla="*/ 2 h 4"/>
                  <a:gd name="T2" fmla="*/ 1 w 2"/>
                  <a:gd name="T3" fmla="*/ 4 h 4"/>
                  <a:gd name="T4" fmla="*/ 0 w 2"/>
                  <a:gd name="T5" fmla="*/ 2 h 4"/>
                  <a:gd name="T6" fmla="*/ 1 w 2"/>
                  <a:gd name="T7" fmla="*/ 0 h 4"/>
                  <a:gd name="T8" fmla="*/ 2 w 2"/>
                  <a:gd name="T9" fmla="*/ 2 h 4"/>
                </a:gdLst>
                <a:ahLst/>
                <a:cxnLst>
                  <a:cxn ang="0">
                    <a:pos x="T0" y="T1"/>
                  </a:cxn>
                  <a:cxn ang="0">
                    <a:pos x="T2" y="T3"/>
                  </a:cxn>
                  <a:cxn ang="0">
                    <a:pos x="T4" y="T5"/>
                  </a:cxn>
                  <a:cxn ang="0">
                    <a:pos x="T6" y="T7"/>
                  </a:cxn>
                  <a:cxn ang="0">
                    <a:pos x="T8" y="T9"/>
                  </a:cxn>
                </a:cxnLst>
                <a:rect l="0" t="0" r="r" b="b"/>
                <a:pathLst>
                  <a:path w="2" h="4">
                    <a:moveTo>
                      <a:pt x="2" y="2"/>
                    </a:moveTo>
                    <a:cubicBezTo>
                      <a:pt x="1" y="3"/>
                      <a:pt x="1" y="3"/>
                      <a:pt x="1" y="4"/>
                    </a:cubicBezTo>
                    <a:cubicBezTo>
                      <a:pt x="0" y="3"/>
                      <a:pt x="0" y="3"/>
                      <a:pt x="0" y="2"/>
                    </a:cubicBezTo>
                    <a:cubicBezTo>
                      <a:pt x="0" y="2"/>
                      <a:pt x="0" y="1"/>
                      <a:pt x="1" y="0"/>
                    </a:cubicBezTo>
                    <a:cubicBezTo>
                      <a:pt x="1" y="1"/>
                      <a:pt x="1" y="1"/>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9" name="Freeform 829">
                <a:extLst>
                  <a:ext uri="{FF2B5EF4-FFF2-40B4-BE49-F238E27FC236}">
                    <a16:creationId xmlns:a16="http://schemas.microsoft.com/office/drawing/2014/main" id="{693CDFDE-A02B-4119-6615-ED9ABEC6CEE9}"/>
                  </a:ext>
                </a:extLst>
              </p:cNvPr>
              <p:cNvSpPr/>
              <p:nvPr/>
            </p:nvSpPr>
            <p:spPr bwMode="auto">
              <a:xfrm>
                <a:off x="5117" y="1593"/>
                <a:ext cx="2" cy="4"/>
              </a:xfrm>
              <a:custGeom>
                <a:avLst/>
                <a:gdLst>
                  <a:gd name="T0" fmla="*/ 2 w 2"/>
                  <a:gd name="T1" fmla="*/ 1 h 3"/>
                  <a:gd name="T2" fmla="*/ 1 w 2"/>
                  <a:gd name="T3" fmla="*/ 3 h 3"/>
                  <a:gd name="T4" fmla="*/ 0 w 2"/>
                  <a:gd name="T5" fmla="*/ 1 h 3"/>
                  <a:gd name="T6" fmla="*/ 1 w 2"/>
                  <a:gd name="T7" fmla="*/ 0 h 3"/>
                  <a:gd name="T8" fmla="*/ 2 w 2"/>
                  <a:gd name="T9" fmla="*/ 1 h 3"/>
                </a:gdLst>
                <a:ahLst/>
                <a:cxnLst>
                  <a:cxn ang="0">
                    <a:pos x="T0" y="T1"/>
                  </a:cxn>
                  <a:cxn ang="0">
                    <a:pos x="T2" y="T3"/>
                  </a:cxn>
                  <a:cxn ang="0">
                    <a:pos x="T4" y="T5"/>
                  </a:cxn>
                  <a:cxn ang="0">
                    <a:pos x="T6" y="T7"/>
                  </a:cxn>
                  <a:cxn ang="0">
                    <a:pos x="T8" y="T9"/>
                  </a:cxn>
                </a:cxnLst>
                <a:rect l="0" t="0" r="r" b="b"/>
                <a:pathLst>
                  <a:path w="2" h="3">
                    <a:moveTo>
                      <a:pt x="2" y="1"/>
                    </a:moveTo>
                    <a:cubicBezTo>
                      <a:pt x="2" y="2"/>
                      <a:pt x="1" y="3"/>
                      <a:pt x="1" y="3"/>
                    </a:cubicBezTo>
                    <a:cubicBezTo>
                      <a:pt x="1" y="3"/>
                      <a:pt x="0" y="2"/>
                      <a:pt x="0" y="1"/>
                    </a:cubicBezTo>
                    <a:cubicBezTo>
                      <a:pt x="0" y="1"/>
                      <a:pt x="1" y="0"/>
                      <a:pt x="1" y="0"/>
                    </a:cubicBezTo>
                    <a:cubicBezTo>
                      <a:pt x="2" y="0"/>
                      <a:pt x="2" y="1"/>
                      <a:pt x="2"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0" name="Freeform 830">
                <a:extLst>
                  <a:ext uri="{FF2B5EF4-FFF2-40B4-BE49-F238E27FC236}">
                    <a16:creationId xmlns:a16="http://schemas.microsoft.com/office/drawing/2014/main" id="{1C83984A-689C-6073-26C0-51786A9A332E}"/>
                  </a:ext>
                </a:extLst>
              </p:cNvPr>
              <p:cNvSpPr/>
              <p:nvPr/>
            </p:nvSpPr>
            <p:spPr bwMode="auto">
              <a:xfrm>
                <a:off x="5111" y="1669"/>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cubicBezTo>
                      <a:pt x="0" y="0"/>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1" name="Freeform 831">
                <a:extLst>
                  <a:ext uri="{FF2B5EF4-FFF2-40B4-BE49-F238E27FC236}">
                    <a16:creationId xmlns:a16="http://schemas.microsoft.com/office/drawing/2014/main" id="{A55029BD-D414-A236-2FBC-459953024BE6}"/>
                  </a:ext>
                </a:extLst>
              </p:cNvPr>
              <p:cNvSpPr/>
              <p:nvPr/>
            </p:nvSpPr>
            <p:spPr bwMode="auto">
              <a:xfrm>
                <a:off x="5176" y="1601"/>
                <a:ext cx="1" cy="1"/>
              </a:xfrm>
              <a:custGeom>
                <a:avLst/>
                <a:gdLst>
                  <a:gd name="T0" fmla="*/ 1 w 1"/>
                  <a:gd name="T1" fmla="*/ 1 h 1"/>
                  <a:gd name="T2" fmla="*/ 0 w 1"/>
                  <a:gd name="T3" fmla="*/ 1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1"/>
                      <a:pt x="0" y="1"/>
                    </a:cubicBezTo>
                    <a:cubicBezTo>
                      <a:pt x="0" y="1"/>
                      <a:pt x="1" y="1"/>
                      <a:pt x="1" y="0"/>
                    </a:cubicBezTo>
                    <a:cubicBezTo>
                      <a:pt x="1"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2" name="Freeform 832">
                <a:extLst>
                  <a:ext uri="{FF2B5EF4-FFF2-40B4-BE49-F238E27FC236}">
                    <a16:creationId xmlns:a16="http://schemas.microsoft.com/office/drawing/2014/main" id="{18024D6D-BDC8-8B9E-271A-7ADF6B8DF40F}"/>
                  </a:ext>
                </a:extLst>
              </p:cNvPr>
              <p:cNvSpPr/>
              <p:nvPr/>
            </p:nvSpPr>
            <p:spPr bwMode="auto">
              <a:xfrm>
                <a:off x="5311" y="2744"/>
                <a:ext cx="205" cy="215"/>
              </a:xfrm>
              <a:custGeom>
                <a:avLst/>
                <a:gdLst>
                  <a:gd name="T0" fmla="*/ 178 w 180"/>
                  <a:gd name="T1" fmla="*/ 110 h 190"/>
                  <a:gd name="T2" fmla="*/ 172 w 180"/>
                  <a:gd name="T3" fmla="*/ 125 h 190"/>
                  <a:gd name="T4" fmla="*/ 165 w 180"/>
                  <a:gd name="T5" fmla="*/ 143 h 190"/>
                  <a:gd name="T6" fmla="*/ 154 w 180"/>
                  <a:gd name="T7" fmla="*/ 157 h 190"/>
                  <a:gd name="T8" fmla="*/ 134 w 180"/>
                  <a:gd name="T9" fmla="*/ 165 h 190"/>
                  <a:gd name="T10" fmla="*/ 129 w 180"/>
                  <a:gd name="T11" fmla="*/ 168 h 190"/>
                  <a:gd name="T12" fmla="*/ 105 w 180"/>
                  <a:gd name="T13" fmla="*/ 176 h 190"/>
                  <a:gd name="T14" fmla="*/ 96 w 180"/>
                  <a:gd name="T15" fmla="*/ 176 h 190"/>
                  <a:gd name="T16" fmla="*/ 70 w 180"/>
                  <a:gd name="T17" fmla="*/ 172 h 190"/>
                  <a:gd name="T18" fmla="*/ 64 w 180"/>
                  <a:gd name="T19" fmla="*/ 169 h 190"/>
                  <a:gd name="T20" fmla="*/ 42 w 180"/>
                  <a:gd name="T21" fmla="*/ 166 h 190"/>
                  <a:gd name="T22" fmla="*/ 37 w 180"/>
                  <a:gd name="T23" fmla="*/ 163 h 190"/>
                  <a:gd name="T24" fmla="*/ 18 w 180"/>
                  <a:gd name="T25" fmla="*/ 139 h 190"/>
                  <a:gd name="T26" fmla="*/ 12 w 180"/>
                  <a:gd name="T27" fmla="*/ 96 h 190"/>
                  <a:gd name="T28" fmla="*/ 9 w 180"/>
                  <a:gd name="T29" fmla="*/ 81 h 190"/>
                  <a:gd name="T30" fmla="*/ 16 w 180"/>
                  <a:gd name="T31" fmla="*/ 60 h 190"/>
                  <a:gd name="T32" fmla="*/ 46 w 180"/>
                  <a:gd name="T33" fmla="*/ 20 h 190"/>
                  <a:gd name="T34" fmla="*/ 64 w 180"/>
                  <a:gd name="T35" fmla="*/ 14 h 190"/>
                  <a:gd name="T36" fmla="*/ 93 w 180"/>
                  <a:gd name="T37" fmla="*/ 13 h 190"/>
                  <a:gd name="T38" fmla="*/ 111 w 180"/>
                  <a:gd name="T39" fmla="*/ 11 h 190"/>
                  <a:gd name="T40" fmla="*/ 122 w 180"/>
                  <a:gd name="T41" fmla="*/ 16 h 190"/>
                  <a:gd name="T42" fmla="*/ 135 w 180"/>
                  <a:gd name="T43" fmla="*/ 21 h 190"/>
                  <a:gd name="T44" fmla="*/ 155 w 180"/>
                  <a:gd name="T45" fmla="*/ 37 h 190"/>
                  <a:gd name="T46" fmla="*/ 165 w 180"/>
                  <a:gd name="T47" fmla="*/ 53 h 190"/>
                  <a:gd name="T48" fmla="*/ 171 w 180"/>
                  <a:gd name="T49" fmla="*/ 62 h 190"/>
                  <a:gd name="T50" fmla="*/ 175 w 180"/>
                  <a:gd name="T51" fmla="*/ 71 h 190"/>
                  <a:gd name="T52" fmla="*/ 180 w 180"/>
                  <a:gd name="T53" fmla="*/ 95 h 190"/>
                  <a:gd name="T54" fmla="*/ 178 w 180"/>
                  <a:gd name="T55" fmla="*/ 11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0" h="190">
                    <a:moveTo>
                      <a:pt x="178" y="110"/>
                    </a:moveTo>
                    <a:cubicBezTo>
                      <a:pt x="172" y="113"/>
                      <a:pt x="172" y="119"/>
                      <a:pt x="172" y="125"/>
                    </a:cubicBezTo>
                    <a:cubicBezTo>
                      <a:pt x="173" y="132"/>
                      <a:pt x="173" y="139"/>
                      <a:pt x="165" y="143"/>
                    </a:cubicBezTo>
                    <a:cubicBezTo>
                      <a:pt x="160" y="146"/>
                      <a:pt x="156" y="150"/>
                      <a:pt x="154" y="157"/>
                    </a:cubicBezTo>
                    <a:cubicBezTo>
                      <a:pt x="152" y="164"/>
                      <a:pt x="141" y="164"/>
                      <a:pt x="134" y="165"/>
                    </a:cubicBezTo>
                    <a:cubicBezTo>
                      <a:pt x="132" y="166"/>
                      <a:pt x="130" y="165"/>
                      <a:pt x="129" y="168"/>
                    </a:cubicBezTo>
                    <a:cubicBezTo>
                      <a:pt x="125" y="183"/>
                      <a:pt x="114" y="178"/>
                      <a:pt x="105" y="176"/>
                    </a:cubicBezTo>
                    <a:cubicBezTo>
                      <a:pt x="101" y="175"/>
                      <a:pt x="98" y="173"/>
                      <a:pt x="96" y="176"/>
                    </a:cubicBezTo>
                    <a:cubicBezTo>
                      <a:pt x="85" y="190"/>
                      <a:pt x="78" y="179"/>
                      <a:pt x="70" y="172"/>
                    </a:cubicBezTo>
                    <a:cubicBezTo>
                      <a:pt x="68" y="171"/>
                      <a:pt x="67" y="166"/>
                      <a:pt x="64" y="169"/>
                    </a:cubicBezTo>
                    <a:cubicBezTo>
                      <a:pt x="55" y="176"/>
                      <a:pt x="49" y="167"/>
                      <a:pt x="42" y="166"/>
                    </a:cubicBezTo>
                    <a:cubicBezTo>
                      <a:pt x="40" y="166"/>
                      <a:pt x="37" y="164"/>
                      <a:pt x="37" y="163"/>
                    </a:cubicBezTo>
                    <a:cubicBezTo>
                      <a:pt x="40" y="147"/>
                      <a:pt x="21" y="149"/>
                      <a:pt x="18" y="139"/>
                    </a:cubicBezTo>
                    <a:cubicBezTo>
                      <a:pt x="13" y="125"/>
                      <a:pt x="0" y="112"/>
                      <a:pt x="12" y="96"/>
                    </a:cubicBezTo>
                    <a:cubicBezTo>
                      <a:pt x="16" y="90"/>
                      <a:pt x="8" y="87"/>
                      <a:pt x="9" y="81"/>
                    </a:cubicBezTo>
                    <a:cubicBezTo>
                      <a:pt x="10" y="72"/>
                      <a:pt x="15" y="67"/>
                      <a:pt x="16" y="60"/>
                    </a:cubicBezTo>
                    <a:cubicBezTo>
                      <a:pt x="21" y="42"/>
                      <a:pt x="34" y="32"/>
                      <a:pt x="46" y="20"/>
                    </a:cubicBezTo>
                    <a:cubicBezTo>
                      <a:pt x="51" y="16"/>
                      <a:pt x="62" y="13"/>
                      <a:pt x="64" y="14"/>
                    </a:cubicBezTo>
                    <a:cubicBezTo>
                      <a:pt x="75" y="18"/>
                      <a:pt x="83" y="0"/>
                      <a:pt x="93" y="13"/>
                    </a:cubicBezTo>
                    <a:cubicBezTo>
                      <a:pt x="99" y="7"/>
                      <a:pt x="105" y="12"/>
                      <a:pt x="111" y="11"/>
                    </a:cubicBezTo>
                    <a:cubicBezTo>
                      <a:pt x="116" y="10"/>
                      <a:pt x="121" y="9"/>
                      <a:pt x="122" y="16"/>
                    </a:cubicBezTo>
                    <a:cubicBezTo>
                      <a:pt x="123" y="23"/>
                      <a:pt x="130" y="17"/>
                      <a:pt x="135" y="21"/>
                    </a:cubicBezTo>
                    <a:cubicBezTo>
                      <a:pt x="141" y="26"/>
                      <a:pt x="146" y="34"/>
                      <a:pt x="155" y="37"/>
                    </a:cubicBezTo>
                    <a:cubicBezTo>
                      <a:pt x="162" y="38"/>
                      <a:pt x="159" y="48"/>
                      <a:pt x="165" y="53"/>
                    </a:cubicBezTo>
                    <a:cubicBezTo>
                      <a:pt x="167" y="55"/>
                      <a:pt x="167" y="60"/>
                      <a:pt x="171" y="62"/>
                    </a:cubicBezTo>
                    <a:cubicBezTo>
                      <a:pt x="175" y="64"/>
                      <a:pt x="176" y="67"/>
                      <a:pt x="175" y="71"/>
                    </a:cubicBezTo>
                    <a:cubicBezTo>
                      <a:pt x="173" y="80"/>
                      <a:pt x="178" y="87"/>
                      <a:pt x="180" y="95"/>
                    </a:cubicBezTo>
                    <a:cubicBezTo>
                      <a:pt x="179" y="100"/>
                      <a:pt x="179" y="105"/>
                      <a:pt x="178" y="110"/>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3" name="Freeform 833">
                <a:extLst>
                  <a:ext uri="{FF2B5EF4-FFF2-40B4-BE49-F238E27FC236}">
                    <a16:creationId xmlns:a16="http://schemas.microsoft.com/office/drawing/2014/main" id="{C82AE404-0C3D-4AA8-21D3-5690D93E9DDD}"/>
                  </a:ext>
                </a:extLst>
              </p:cNvPr>
              <p:cNvSpPr/>
              <p:nvPr/>
            </p:nvSpPr>
            <p:spPr bwMode="auto">
              <a:xfrm>
                <a:off x="5267" y="2730"/>
                <a:ext cx="44" cy="40"/>
              </a:xfrm>
              <a:custGeom>
                <a:avLst/>
                <a:gdLst>
                  <a:gd name="T0" fmla="*/ 11 w 39"/>
                  <a:gd name="T1" fmla="*/ 30 h 35"/>
                  <a:gd name="T2" fmla="*/ 2 w 39"/>
                  <a:gd name="T3" fmla="*/ 10 h 35"/>
                  <a:gd name="T4" fmla="*/ 8 w 39"/>
                  <a:gd name="T5" fmla="*/ 1 h 35"/>
                  <a:gd name="T6" fmla="*/ 25 w 39"/>
                  <a:gd name="T7" fmla="*/ 5 h 35"/>
                  <a:gd name="T8" fmla="*/ 31 w 39"/>
                  <a:gd name="T9" fmla="*/ 15 h 35"/>
                  <a:gd name="T10" fmla="*/ 36 w 39"/>
                  <a:gd name="T11" fmla="*/ 30 h 35"/>
                  <a:gd name="T12" fmla="*/ 18 w 39"/>
                  <a:gd name="T13" fmla="*/ 31 h 35"/>
                  <a:gd name="T14" fmla="*/ 11 w 39"/>
                  <a:gd name="T15" fmla="*/ 30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5">
                    <a:moveTo>
                      <a:pt x="11" y="30"/>
                    </a:moveTo>
                    <a:cubicBezTo>
                      <a:pt x="10" y="22"/>
                      <a:pt x="4" y="17"/>
                      <a:pt x="2" y="10"/>
                    </a:cubicBezTo>
                    <a:cubicBezTo>
                      <a:pt x="0" y="4"/>
                      <a:pt x="1" y="0"/>
                      <a:pt x="8" y="1"/>
                    </a:cubicBezTo>
                    <a:cubicBezTo>
                      <a:pt x="12" y="9"/>
                      <a:pt x="19" y="3"/>
                      <a:pt x="25" y="5"/>
                    </a:cubicBezTo>
                    <a:cubicBezTo>
                      <a:pt x="27" y="8"/>
                      <a:pt x="31" y="11"/>
                      <a:pt x="31" y="15"/>
                    </a:cubicBezTo>
                    <a:cubicBezTo>
                      <a:pt x="32" y="20"/>
                      <a:pt x="39" y="25"/>
                      <a:pt x="36" y="30"/>
                    </a:cubicBezTo>
                    <a:cubicBezTo>
                      <a:pt x="31" y="35"/>
                      <a:pt x="24" y="32"/>
                      <a:pt x="18" y="31"/>
                    </a:cubicBezTo>
                    <a:cubicBezTo>
                      <a:pt x="15" y="31"/>
                      <a:pt x="13" y="30"/>
                      <a:pt x="11" y="3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4" name="Freeform 834">
                <a:extLst>
                  <a:ext uri="{FF2B5EF4-FFF2-40B4-BE49-F238E27FC236}">
                    <a16:creationId xmlns:a16="http://schemas.microsoft.com/office/drawing/2014/main" id="{A445AECB-202A-3AE9-597E-00797A82C7C0}"/>
                  </a:ext>
                </a:extLst>
              </p:cNvPr>
              <p:cNvSpPr/>
              <p:nvPr/>
            </p:nvSpPr>
            <p:spPr bwMode="auto">
              <a:xfrm>
                <a:off x="5522" y="2734"/>
                <a:ext cx="50" cy="38"/>
              </a:xfrm>
              <a:custGeom>
                <a:avLst/>
                <a:gdLst>
                  <a:gd name="T0" fmla="*/ 1 w 44"/>
                  <a:gd name="T1" fmla="*/ 0 h 34"/>
                  <a:gd name="T2" fmla="*/ 44 w 44"/>
                  <a:gd name="T3" fmla="*/ 15 h 34"/>
                  <a:gd name="T4" fmla="*/ 30 w 44"/>
                  <a:gd name="T5" fmla="*/ 33 h 34"/>
                  <a:gd name="T6" fmla="*/ 25 w 44"/>
                  <a:gd name="T7" fmla="*/ 29 h 34"/>
                  <a:gd name="T8" fmla="*/ 14 w 44"/>
                  <a:gd name="T9" fmla="*/ 19 h 34"/>
                  <a:gd name="T10" fmla="*/ 2 w 44"/>
                  <a:gd name="T11" fmla="*/ 22 h 34"/>
                  <a:gd name="T12" fmla="*/ 0 w 44"/>
                  <a:gd name="T13" fmla="*/ 6 h 34"/>
                  <a:gd name="T14" fmla="*/ 1 w 44"/>
                  <a:gd name="T15" fmla="*/ 0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34">
                    <a:moveTo>
                      <a:pt x="1" y="0"/>
                    </a:moveTo>
                    <a:cubicBezTo>
                      <a:pt x="12" y="12"/>
                      <a:pt x="29" y="10"/>
                      <a:pt x="44" y="15"/>
                    </a:cubicBezTo>
                    <a:cubicBezTo>
                      <a:pt x="42" y="24"/>
                      <a:pt x="29" y="23"/>
                      <a:pt x="30" y="33"/>
                    </a:cubicBezTo>
                    <a:cubicBezTo>
                      <a:pt x="27" y="34"/>
                      <a:pt x="24" y="32"/>
                      <a:pt x="25" y="29"/>
                    </a:cubicBezTo>
                    <a:cubicBezTo>
                      <a:pt x="29" y="16"/>
                      <a:pt x="20" y="19"/>
                      <a:pt x="14" y="19"/>
                    </a:cubicBezTo>
                    <a:cubicBezTo>
                      <a:pt x="10" y="19"/>
                      <a:pt x="5" y="26"/>
                      <a:pt x="2" y="22"/>
                    </a:cubicBezTo>
                    <a:cubicBezTo>
                      <a:pt x="0" y="18"/>
                      <a:pt x="1" y="11"/>
                      <a:pt x="0" y="6"/>
                    </a:cubicBezTo>
                    <a:cubicBezTo>
                      <a:pt x="0" y="4"/>
                      <a:pt x="1" y="2"/>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5" name="Freeform 835">
                <a:extLst>
                  <a:ext uri="{FF2B5EF4-FFF2-40B4-BE49-F238E27FC236}">
                    <a16:creationId xmlns:a16="http://schemas.microsoft.com/office/drawing/2014/main" id="{63975AA7-B9AE-07F0-D9D0-9A54F7D9E362}"/>
                  </a:ext>
                </a:extLst>
              </p:cNvPr>
              <p:cNvSpPr/>
              <p:nvPr/>
            </p:nvSpPr>
            <p:spPr bwMode="auto">
              <a:xfrm>
                <a:off x="5502" y="2695"/>
                <a:ext cx="24" cy="44"/>
              </a:xfrm>
              <a:custGeom>
                <a:avLst/>
                <a:gdLst>
                  <a:gd name="T0" fmla="*/ 1 w 21"/>
                  <a:gd name="T1" fmla="*/ 9 h 39"/>
                  <a:gd name="T2" fmla="*/ 6 w 21"/>
                  <a:gd name="T3" fmla="*/ 5 h 39"/>
                  <a:gd name="T4" fmla="*/ 18 w 21"/>
                  <a:gd name="T5" fmla="*/ 3 h 39"/>
                  <a:gd name="T6" fmla="*/ 19 w 21"/>
                  <a:gd name="T7" fmla="*/ 14 h 39"/>
                  <a:gd name="T8" fmla="*/ 14 w 21"/>
                  <a:gd name="T9" fmla="*/ 34 h 39"/>
                  <a:gd name="T10" fmla="*/ 4 w 21"/>
                  <a:gd name="T11" fmla="*/ 37 h 39"/>
                  <a:gd name="T12" fmla="*/ 2 w 21"/>
                  <a:gd name="T13" fmla="*/ 28 h 39"/>
                  <a:gd name="T14" fmla="*/ 1 w 21"/>
                  <a:gd name="T15" fmla="*/ 9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39">
                    <a:moveTo>
                      <a:pt x="1" y="9"/>
                    </a:moveTo>
                    <a:cubicBezTo>
                      <a:pt x="3" y="7"/>
                      <a:pt x="4" y="6"/>
                      <a:pt x="6" y="5"/>
                    </a:cubicBezTo>
                    <a:cubicBezTo>
                      <a:pt x="10" y="3"/>
                      <a:pt x="14" y="0"/>
                      <a:pt x="18" y="3"/>
                    </a:cubicBezTo>
                    <a:cubicBezTo>
                      <a:pt x="21" y="6"/>
                      <a:pt x="20" y="10"/>
                      <a:pt x="19" y="14"/>
                    </a:cubicBezTo>
                    <a:cubicBezTo>
                      <a:pt x="18" y="21"/>
                      <a:pt x="16" y="27"/>
                      <a:pt x="14" y="34"/>
                    </a:cubicBezTo>
                    <a:cubicBezTo>
                      <a:pt x="11" y="37"/>
                      <a:pt x="8" y="39"/>
                      <a:pt x="4" y="37"/>
                    </a:cubicBezTo>
                    <a:cubicBezTo>
                      <a:pt x="0" y="36"/>
                      <a:pt x="2" y="31"/>
                      <a:pt x="2" y="28"/>
                    </a:cubicBezTo>
                    <a:cubicBezTo>
                      <a:pt x="2" y="21"/>
                      <a:pt x="2" y="15"/>
                      <a:pt x="1" y="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6" name="Freeform 836">
                <a:extLst>
                  <a:ext uri="{FF2B5EF4-FFF2-40B4-BE49-F238E27FC236}">
                    <a16:creationId xmlns:a16="http://schemas.microsoft.com/office/drawing/2014/main" id="{70C47F25-12A1-4421-DF21-7CFA91300627}"/>
                  </a:ext>
                </a:extLst>
              </p:cNvPr>
              <p:cNvSpPr/>
              <p:nvPr/>
            </p:nvSpPr>
            <p:spPr bwMode="auto">
              <a:xfrm>
                <a:off x="5321" y="2685"/>
                <a:ext cx="32" cy="41"/>
              </a:xfrm>
              <a:custGeom>
                <a:avLst/>
                <a:gdLst>
                  <a:gd name="T0" fmla="*/ 6 w 28"/>
                  <a:gd name="T1" fmla="*/ 23 h 36"/>
                  <a:gd name="T2" fmla="*/ 5 w 28"/>
                  <a:gd name="T3" fmla="*/ 22 h 36"/>
                  <a:gd name="T4" fmla="*/ 5 w 28"/>
                  <a:gd name="T5" fmla="*/ 3 h 36"/>
                  <a:gd name="T6" fmla="*/ 18 w 28"/>
                  <a:gd name="T7" fmla="*/ 12 h 36"/>
                  <a:gd name="T8" fmla="*/ 22 w 28"/>
                  <a:gd name="T9" fmla="*/ 24 h 36"/>
                  <a:gd name="T10" fmla="*/ 23 w 28"/>
                  <a:gd name="T11" fmla="*/ 34 h 36"/>
                  <a:gd name="T12" fmla="*/ 13 w 28"/>
                  <a:gd name="T13" fmla="*/ 29 h 36"/>
                  <a:gd name="T14" fmla="*/ 6 w 28"/>
                  <a:gd name="T15" fmla="*/ 23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36">
                    <a:moveTo>
                      <a:pt x="6" y="23"/>
                    </a:moveTo>
                    <a:cubicBezTo>
                      <a:pt x="6" y="23"/>
                      <a:pt x="6" y="22"/>
                      <a:pt x="5" y="22"/>
                    </a:cubicBezTo>
                    <a:cubicBezTo>
                      <a:pt x="4" y="16"/>
                      <a:pt x="0" y="7"/>
                      <a:pt x="5" y="3"/>
                    </a:cubicBezTo>
                    <a:cubicBezTo>
                      <a:pt x="10" y="0"/>
                      <a:pt x="13" y="10"/>
                      <a:pt x="18" y="12"/>
                    </a:cubicBezTo>
                    <a:cubicBezTo>
                      <a:pt x="20" y="16"/>
                      <a:pt x="21" y="20"/>
                      <a:pt x="22" y="24"/>
                    </a:cubicBezTo>
                    <a:cubicBezTo>
                      <a:pt x="23" y="27"/>
                      <a:pt x="28" y="31"/>
                      <a:pt x="23" y="34"/>
                    </a:cubicBezTo>
                    <a:cubicBezTo>
                      <a:pt x="20" y="36"/>
                      <a:pt x="16" y="32"/>
                      <a:pt x="13" y="29"/>
                    </a:cubicBezTo>
                    <a:cubicBezTo>
                      <a:pt x="11" y="27"/>
                      <a:pt x="8" y="25"/>
                      <a:pt x="6"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17901" name="Freeform 838">
              <a:extLst>
                <a:ext uri="{FF2B5EF4-FFF2-40B4-BE49-F238E27FC236}">
                  <a16:creationId xmlns:a16="http://schemas.microsoft.com/office/drawing/2014/main" id="{D8C191AF-B5EE-C09F-981C-9035E330573F}"/>
                </a:ext>
              </a:extLst>
            </p:cNvPr>
            <p:cNvSpPr/>
            <p:nvPr/>
          </p:nvSpPr>
          <p:spPr bwMode="auto">
            <a:xfrm>
              <a:off x="8645526" y="4227513"/>
              <a:ext cx="33338" cy="61913"/>
            </a:xfrm>
            <a:custGeom>
              <a:avLst/>
              <a:gdLst>
                <a:gd name="T0" fmla="*/ 0 w 18"/>
                <a:gd name="T1" fmla="*/ 14 h 34"/>
                <a:gd name="T2" fmla="*/ 16 w 18"/>
                <a:gd name="T3" fmla="*/ 0 h 34"/>
                <a:gd name="T4" fmla="*/ 18 w 18"/>
                <a:gd name="T5" fmla="*/ 24 h 34"/>
                <a:gd name="T6" fmla="*/ 13 w 18"/>
                <a:gd name="T7" fmla="*/ 34 h 34"/>
                <a:gd name="T8" fmla="*/ 0 w 18"/>
                <a:gd name="T9" fmla="*/ 14 h 34"/>
              </a:gdLst>
              <a:ahLst/>
              <a:cxnLst>
                <a:cxn ang="0">
                  <a:pos x="T0" y="T1"/>
                </a:cxn>
                <a:cxn ang="0">
                  <a:pos x="T2" y="T3"/>
                </a:cxn>
                <a:cxn ang="0">
                  <a:pos x="T4" y="T5"/>
                </a:cxn>
                <a:cxn ang="0">
                  <a:pos x="T6" y="T7"/>
                </a:cxn>
                <a:cxn ang="0">
                  <a:pos x="T8" y="T9"/>
                </a:cxn>
              </a:cxnLst>
              <a:rect l="0" t="0" r="r" b="b"/>
              <a:pathLst>
                <a:path w="18" h="34">
                  <a:moveTo>
                    <a:pt x="0" y="14"/>
                  </a:moveTo>
                  <a:cubicBezTo>
                    <a:pt x="5" y="9"/>
                    <a:pt x="11" y="5"/>
                    <a:pt x="16" y="0"/>
                  </a:cubicBezTo>
                  <a:cubicBezTo>
                    <a:pt x="18" y="9"/>
                    <a:pt x="18" y="17"/>
                    <a:pt x="18" y="24"/>
                  </a:cubicBezTo>
                  <a:cubicBezTo>
                    <a:pt x="17" y="28"/>
                    <a:pt x="16" y="31"/>
                    <a:pt x="13" y="34"/>
                  </a:cubicBezTo>
                  <a:cubicBezTo>
                    <a:pt x="6" y="29"/>
                    <a:pt x="9" y="17"/>
                    <a:pt x="0"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2" name="Freeform 839">
              <a:extLst>
                <a:ext uri="{FF2B5EF4-FFF2-40B4-BE49-F238E27FC236}">
                  <a16:creationId xmlns:a16="http://schemas.microsoft.com/office/drawing/2014/main" id="{66DC2A19-8948-D89A-E45D-21EBE6A78869}"/>
                </a:ext>
              </a:extLst>
            </p:cNvPr>
            <p:cNvSpPr/>
            <p:nvPr/>
          </p:nvSpPr>
          <p:spPr bwMode="auto">
            <a:xfrm>
              <a:off x="8751888" y="4518026"/>
              <a:ext cx="47625" cy="34925"/>
            </a:xfrm>
            <a:custGeom>
              <a:avLst/>
              <a:gdLst>
                <a:gd name="T0" fmla="*/ 0 w 26"/>
                <a:gd name="T1" fmla="*/ 20 h 20"/>
                <a:gd name="T2" fmla="*/ 2 w 26"/>
                <a:gd name="T3" fmla="*/ 5 h 20"/>
                <a:gd name="T4" fmla="*/ 26 w 26"/>
                <a:gd name="T5" fmla="*/ 10 h 20"/>
                <a:gd name="T6" fmla="*/ 0 w 26"/>
                <a:gd name="T7" fmla="*/ 20 h 20"/>
              </a:gdLst>
              <a:ahLst/>
              <a:cxnLst>
                <a:cxn ang="0">
                  <a:pos x="T0" y="T1"/>
                </a:cxn>
                <a:cxn ang="0">
                  <a:pos x="T2" y="T3"/>
                </a:cxn>
                <a:cxn ang="0">
                  <a:pos x="T4" y="T5"/>
                </a:cxn>
                <a:cxn ang="0">
                  <a:pos x="T6" y="T7"/>
                </a:cxn>
              </a:cxnLst>
              <a:rect l="0" t="0" r="r" b="b"/>
              <a:pathLst>
                <a:path w="26" h="20">
                  <a:moveTo>
                    <a:pt x="0" y="20"/>
                  </a:moveTo>
                  <a:cubicBezTo>
                    <a:pt x="1" y="15"/>
                    <a:pt x="1" y="10"/>
                    <a:pt x="2" y="5"/>
                  </a:cubicBezTo>
                  <a:cubicBezTo>
                    <a:pt x="11" y="0"/>
                    <a:pt x="16" y="10"/>
                    <a:pt x="26" y="10"/>
                  </a:cubicBezTo>
                  <a:cubicBezTo>
                    <a:pt x="18" y="20"/>
                    <a:pt x="8" y="16"/>
                    <a:pt x="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3" name="Freeform 840">
              <a:extLst>
                <a:ext uri="{FF2B5EF4-FFF2-40B4-BE49-F238E27FC236}">
                  <a16:creationId xmlns:a16="http://schemas.microsoft.com/office/drawing/2014/main" id="{12926FC0-B0BB-4753-CB6A-6A6ECE27D849}"/>
                </a:ext>
              </a:extLst>
            </p:cNvPr>
            <p:cNvSpPr/>
            <p:nvPr/>
          </p:nvSpPr>
          <p:spPr bwMode="auto">
            <a:xfrm>
              <a:off x="8470901" y="3868738"/>
              <a:ext cx="14288" cy="17463"/>
            </a:xfrm>
            <a:custGeom>
              <a:avLst/>
              <a:gdLst>
                <a:gd name="T0" fmla="*/ 0 w 8"/>
                <a:gd name="T1" fmla="*/ 10 h 10"/>
                <a:gd name="T2" fmla="*/ 8 w 8"/>
                <a:gd name="T3" fmla="*/ 7 h 10"/>
                <a:gd name="T4" fmla="*/ 0 w 8"/>
                <a:gd name="T5" fmla="*/ 10 h 10"/>
              </a:gdLst>
              <a:ahLst/>
              <a:cxnLst>
                <a:cxn ang="0">
                  <a:pos x="T0" y="T1"/>
                </a:cxn>
                <a:cxn ang="0">
                  <a:pos x="T2" y="T3"/>
                </a:cxn>
                <a:cxn ang="0">
                  <a:pos x="T4" y="T5"/>
                </a:cxn>
              </a:cxnLst>
              <a:rect l="0" t="0" r="r" b="b"/>
              <a:pathLst>
                <a:path w="8" h="10">
                  <a:moveTo>
                    <a:pt x="0" y="10"/>
                  </a:moveTo>
                  <a:cubicBezTo>
                    <a:pt x="2" y="7"/>
                    <a:pt x="3" y="0"/>
                    <a:pt x="8" y="7"/>
                  </a:cubicBezTo>
                  <a:cubicBezTo>
                    <a:pt x="5" y="8"/>
                    <a:pt x="3" y="9"/>
                    <a:pt x="0" y="1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4" name="Freeform 841">
              <a:extLst>
                <a:ext uri="{FF2B5EF4-FFF2-40B4-BE49-F238E27FC236}">
                  <a16:creationId xmlns:a16="http://schemas.microsoft.com/office/drawing/2014/main" id="{E16E8904-92B1-0C50-D69C-54DD829BEFA5}"/>
                </a:ext>
              </a:extLst>
            </p:cNvPr>
            <p:cNvSpPr/>
            <p:nvPr/>
          </p:nvSpPr>
          <p:spPr bwMode="auto">
            <a:xfrm>
              <a:off x="8485188" y="3883026"/>
              <a:ext cx="4763" cy="6350"/>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1" y="1"/>
                    <a:pt x="2" y="3"/>
                    <a:pt x="2" y="4"/>
                  </a:cubicBezTo>
                  <a:cubicBezTo>
                    <a:pt x="0" y="3"/>
                    <a:pt x="0" y="2"/>
                    <a:pt x="0" y="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5" name="Freeform 842">
              <a:extLst>
                <a:ext uri="{FF2B5EF4-FFF2-40B4-BE49-F238E27FC236}">
                  <a16:creationId xmlns:a16="http://schemas.microsoft.com/office/drawing/2014/main" id="{1CBA8AE5-68B1-4357-C372-C0F983E9CF60}"/>
                </a:ext>
              </a:extLst>
            </p:cNvPr>
            <p:cNvSpPr/>
            <p:nvPr/>
          </p:nvSpPr>
          <p:spPr bwMode="auto">
            <a:xfrm>
              <a:off x="8615363" y="2559051"/>
              <a:ext cx="1588" cy="317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0"/>
                    <a:pt x="1" y="1"/>
                  </a:cubicBezTo>
                  <a:cubicBezTo>
                    <a:pt x="1" y="1"/>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6" name="Freeform 843">
              <a:extLst>
                <a:ext uri="{FF2B5EF4-FFF2-40B4-BE49-F238E27FC236}">
                  <a16:creationId xmlns:a16="http://schemas.microsoft.com/office/drawing/2014/main" id="{40AD078F-67D8-3FD7-CFEA-231FB35290DC}"/>
                </a:ext>
              </a:extLst>
            </p:cNvPr>
            <p:cNvSpPr/>
            <p:nvPr/>
          </p:nvSpPr>
          <p:spPr bwMode="auto">
            <a:xfrm>
              <a:off x="8782051" y="3929063"/>
              <a:ext cx="11113" cy="4763"/>
            </a:xfrm>
            <a:custGeom>
              <a:avLst/>
              <a:gdLst>
                <a:gd name="T0" fmla="*/ 0 w 7"/>
                <a:gd name="T1" fmla="*/ 3 h 3"/>
                <a:gd name="T2" fmla="*/ 7 w 7"/>
                <a:gd name="T3" fmla="*/ 1 h 3"/>
                <a:gd name="T4" fmla="*/ 0 w 7"/>
                <a:gd name="T5" fmla="*/ 3 h 3"/>
              </a:gdLst>
              <a:ahLst/>
              <a:cxnLst>
                <a:cxn ang="0">
                  <a:pos x="T0" y="T1"/>
                </a:cxn>
                <a:cxn ang="0">
                  <a:pos x="T2" y="T3"/>
                </a:cxn>
                <a:cxn ang="0">
                  <a:pos x="T4" y="T5"/>
                </a:cxn>
              </a:cxnLst>
              <a:rect l="0" t="0" r="r" b="b"/>
              <a:pathLst>
                <a:path w="7" h="3">
                  <a:moveTo>
                    <a:pt x="0" y="3"/>
                  </a:moveTo>
                  <a:cubicBezTo>
                    <a:pt x="2" y="0"/>
                    <a:pt x="5" y="1"/>
                    <a:pt x="7" y="1"/>
                  </a:cubicBezTo>
                  <a:cubicBezTo>
                    <a:pt x="6" y="3"/>
                    <a:pt x="3" y="3"/>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7" name="Freeform 844">
              <a:extLst>
                <a:ext uri="{FF2B5EF4-FFF2-40B4-BE49-F238E27FC236}">
                  <a16:creationId xmlns:a16="http://schemas.microsoft.com/office/drawing/2014/main" id="{23F25E8A-9814-9ADF-1870-24D2F4F1D2BF}"/>
                </a:ext>
              </a:extLst>
            </p:cNvPr>
            <p:cNvSpPr/>
            <p:nvPr/>
          </p:nvSpPr>
          <p:spPr bwMode="auto">
            <a:xfrm>
              <a:off x="8777288" y="3933826"/>
              <a:ext cx="4763" cy="4763"/>
            </a:xfrm>
            <a:custGeom>
              <a:avLst/>
              <a:gdLst>
                <a:gd name="T0" fmla="*/ 0 w 2"/>
                <a:gd name="T1" fmla="*/ 0 h 2"/>
                <a:gd name="T2" fmla="*/ 2 w 2"/>
                <a:gd name="T3" fmla="*/ 0 h 2"/>
                <a:gd name="T4" fmla="*/ 0 w 2"/>
                <a:gd name="T5" fmla="*/ 0 h 2"/>
              </a:gdLst>
              <a:ahLst/>
              <a:cxnLst>
                <a:cxn ang="0">
                  <a:pos x="T0" y="T1"/>
                </a:cxn>
                <a:cxn ang="0">
                  <a:pos x="T2" y="T3"/>
                </a:cxn>
                <a:cxn ang="0">
                  <a:pos x="T4" y="T5"/>
                </a:cxn>
              </a:cxnLst>
              <a:rect l="0" t="0" r="r" b="b"/>
              <a:pathLst>
                <a:path w="2" h="2">
                  <a:moveTo>
                    <a:pt x="0" y="0"/>
                  </a:moveTo>
                  <a:cubicBezTo>
                    <a:pt x="0" y="0"/>
                    <a:pt x="1" y="0"/>
                    <a:pt x="2" y="0"/>
                  </a:cubicBezTo>
                  <a:cubicBezTo>
                    <a:pt x="1" y="2"/>
                    <a:pt x="0" y="2"/>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8" name="Freeform 845">
              <a:extLst>
                <a:ext uri="{FF2B5EF4-FFF2-40B4-BE49-F238E27FC236}">
                  <a16:creationId xmlns:a16="http://schemas.microsoft.com/office/drawing/2014/main" id="{4330C703-1C7A-560A-BA71-C8AC2DB13E08}"/>
                </a:ext>
              </a:extLst>
            </p:cNvPr>
            <p:cNvSpPr/>
            <p:nvPr/>
          </p:nvSpPr>
          <p:spPr bwMode="auto">
            <a:xfrm>
              <a:off x="8912226" y="4194176"/>
              <a:ext cx="3175" cy="3175"/>
            </a:xfrm>
            <a:custGeom>
              <a:avLst/>
              <a:gdLst>
                <a:gd name="T0" fmla="*/ 1 w 1"/>
                <a:gd name="T1" fmla="*/ 1 h 2"/>
                <a:gd name="T2" fmla="*/ 1 w 1"/>
                <a:gd name="T3" fmla="*/ 2 h 2"/>
                <a:gd name="T4" fmla="*/ 0 w 1"/>
                <a:gd name="T5" fmla="*/ 1 h 2"/>
                <a:gd name="T6" fmla="*/ 1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2"/>
                    <a:pt x="1" y="2"/>
                  </a:cubicBezTo>
                  <a:cubicBezTo>
                    <a:pt x="0" y="2"/>
                    <a:pt x="0" y="1"/>
                    <a:pt x="0" y="1"/>
                  </a:cubicBezTo>
                  <a:cubicBezTo>
                    <a:pt x="0" y="1"/>
                    <a:pt x="1" y="0"/>
                    <a:pt x="1" y="0"/>
                  </a:cubicBezTo>
                  <a:cubicBezTo>
                    <a:pt x="1" y="1"/>
                    <a:pt x="1" y="1"/>
                    <a:pt x="1" y="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9" name="Freeform 846">
              <a:extLst>
                <a:ext uri="{FF2B5EF4-FFF2-40B4-BE49-F238E27FC236}">
                  <a16:creationId xmlns:a16="http://schemas.microsoft.com/office/drawing/2014/main" id="{E3AC546A-509C-22A8-98AC-C2176F28DE84}"/>
                </a:ext>
              </a:extLst>
            </p:cNvPr>
            <p:cNvSpPr/>
            <p:nvPr/>
          </p:nvSpPr>
          <p:spPr bwMode="auto">
            <a:xfrm>
              <a:off x="8677276" y="2528888"/>
              <a:ext cx="7938" cy="9525"/>
            </a:xfrm>
            <a:custGeom>
              <a:avLst/>
              <a:gdLst>
                <a:gd name="T0" fmla="*/ 0 w 5"/>
                <a:gd name="T1" fmla="*/ 0 h 5"/>
                <a:gd name="T2" fmla="*/ 5 w 5"/>
                <a:gd name="T3" fmla="*/ 5 h 5"/>
                <a:gd name="T4" fmla="*/ 0 w 5"/>
                <a:gd name="T5" fmla="*/ 0 h 5"/>
              </a:gdLst>
              <a:ahLst/>
              <a:cxnLst>
                <a:cxn ang="0">
                  <a:pos x="T0" y="T1"/>
                </a:cxn>
                <a:cxn ang="0">
                  <a:pos x="T2" y="T3"/>
                </a:cxn>
                <a:cxn ang="0">
                  <a:pos x="T4" y="T5"/>
                </a:cxn>
              </a:cxnLst>
              <a:rect l="0" t="0" r="r" b="b"/>
              <a:pathLst>
                <a:path w="5" h="5">
                  <a:moveTo>
                    <a:pt x="0" y="0"/>
                  </a:moveTo>
                  <a:cubicBezTo>
                    <a:pt x="3" y="0"/>
                    <a:pt x="5" y="2"/>
                    <a:pt x="5" y="5"/>
                  </a:cubicBezTo>
                  <a:cubicBezTo>
                    <a:pt x="2" y="5"/>
                    <a:pt x="0" y="3"/>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0" name="Freeform 847">
              <a:extLst>
                <a:ext uri="{FF2B5EF4-FFF2-40B4-BE49-F238E27FC236}">
                  <a16:creationId xmlns:a16="http://schemas.microsoft.com/office/drawing/2014/main" id="{7DE84F56-B374-B393-8CE0-F090BF0DAA83}"/>
                </a:ext>
              </a:extLst>
            </p:cNvPr>
            <p:cNvSpPr/>
            <p:nvPr/>
          </p:nvSpPr>
          <p:spPr bwMode="auto">
            <a:xfrm>
              <a:off x="9017001" y="2038351"/>
              <a:ext cx="4763" cy="7938"/>
            </a:xfrm>
            <a:custGeom>
              <a:avLst/>
              <a:gdLst>
                <a:gd name="T0" fmla="*/ 0 w 2"/>
                <a:gd name="T1" fmla="*/ 5 h 5"/>
                <a:gd name="T2" fmla="*/ 1 w 2"/>
                <a:gd name="T3" fmla="*/ 0 h 5"/>
                <a:gd name="T4" fmla="*/ 1 w 2"/>
                <a:gd name="T5" fmla="*/ 0 h 5"/>
                <a:gd name="T6" fmla="*/ 0 w 2"/>
                <a:gd name="T7" fmla="*/ 5 h 5"/>
              </a:gdLst>
              <a:ahLst/>
              <a:cxnLst>
                <a:cxn ang="0">
                  <a:pos x="T0" y="T1"/>
                </a:cxn>
                <a:cxn ang="0">
                  <a:pos x="T2" y="T3"/>
                </a:cxn>
                <a:cxn ang="0">
                  <a:pos x="T4" y="T5"/>
                </a:cxn>
                <a:cxn ang="0">
                  <a:pos x="T6" y="T7"/>
                </a:cxn>
              </a:cxnLst>
              <a:rect l="0" t="0" r="r" b="b"/>
              <a:pathLst>
                <a:path w="2" h="5">
                  <a:moveTo>
                    <a:pt x="0" y="5"/>
                  </a:moveTo>
                  <a:cubicBezTo>
                    <a:pt x="0" y="3"/>
                    <a:pt x="0" y="1"/>
                    <a:pt x="1" y="0"/>
                  </a:cubicBezTo>
                  <a:cubicBezTo>
                    <a:pt x="1" y="0"/>
                    <a:pt x="1" y="0"/>
                    <a:pt x="1" y="0"/>
                  </a:cubicBezTo>
                  <a:cubicBezTo>
                    <a:pt x="2" y="2"/>
                    <a:pt x="1" y="4"/>
                    <a:pt x="0" y="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1" name="Freeform 848">
              <a:extLst>
                <a:ext uri="{FF2B5EF4-FFF2-40B4-BE49-F238E27FC236}">
                  <a16:creationId xmlns:a16="http://schemas.microsoft.com/office/drawing/2014/main" id="{8AD72455-79F5-5AF5-4BC2-BD5E8E68AF10}"/>
                </a:ext>
              </a:extLst>
            </p:cNvPr>
            <p:cNvSpPr/>
            <p:nvPr/>
          </p:nvSpPr>
          <p:spPr bwMode="auto">
            <a:xfrm>
              <a:off x="8851901" y="2328863"/>
              <a:ext cx="3175" cy="4763"/>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1" y="2"/>
                    <a:pt x="1" y="1"/>
                    <a:pt x="0" y="0"/>
                  </a:cubicBezTo>
                  <a:cubicBezTo>
                    <a:pt x="1" y="1"/>
                    <a:pt x="1" y="2"/>
                    <a:pt x="2" y="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2" name="Freeform 849">
              <a:extLst>
                <a:ext uri="{FF2B5EF4-FFF2-40B4-BE49-F238E27FC236}">
                  <a16:creationId xmlns:a16="http://schemas.microsoft.com/office/drawing/2014/main" id="{81AB3913-6D04-08D8-F84F-87720ED0A48A}"/>
                </a:ext>
              </a:extLst>
            </p:cNvPr>
            <p:cNvSpPr/>
            <p:nvPr/>
          </p:nvSpPr>
          <p:spPr bwMode="auto">
            <a:xfrm>
              <a:off x="8912226" y="1795463"/>
              <a:ext cx="4763" cy="4763"/>
            </a:xfrm>
            <a:custGeom>
              <a:avLst/>
              <a:gdLst>
                <a:gd name="T0" fmla="*/ 0 w 2"/>
                <a:gd name="T1" fmla="*/ 0 h 3"/>
                <a:gd name="T2" fmla="*/ 2 w 2"/>
                <a:gd name="T3" fmla="*/ 0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0" y="0"/>
                    <a:pt x="1" y="0"/>
                    <a:pt x="2" y="0"/>
                  </a:cubicBezTo>
                  <a:cubicBezTo>
                    <a:pt x="2" y="1"/>
                    <a:pt x="1" y="2"/>
                    <a:pt x="1" y="3"/>
                  </a:cubicBezTo>
                  <a:cubicBezTo>
                    <a:pt x="0" y="2"/>
                    <a:pt x="0"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3" name="Freeform 850">
              <a:extLst>
                <a:ext uri="{FF2B5EF4-FFF2-40B4-BE49-F238E27FC236}">
                  <a16:creationId xmlns:a16="http://schemas.microsoft.com/office/drawing/2014/main" id="{DB1BAAF8-74EB-7B6A-17BA-5014511326AC}"/>
                </a:ext>
              </a:extLst>
            </p:cNvPr>
            <p:cNvSpPr/>
            <p:nvPr/>
          </p:nvSpPr>
          <p:spPr bwMode="auto">
            <a:xfrm>
              <a:off x="8907463" y="1789113"/>
              <a:ext cx="4763" cy="6350"/>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1" y="1"/>
                    <a:pt x="2" y="2"/>
                    <a:pt x="3" y="3"/>
                  </a:cubicBezTo>
                  <a:cubicBezTo>
                    <a:pt x="2" y="2"/>
                    <a:pt x="1"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4" name="Freeform 851">
              <a:extLst>
                <a:ext uri="{FF2B5EF4-FFF2-40B4-BE49-F238E27FC236}">
                  <a16:creationId xmlns:a16="http://schemas.microsoft.com/office/drawing/2014/main" id="{BC362775-4B2E-55D5-F965-2FBE15D6C518}"/>
                </a:ext>
              </a:extLst>
            </p:cNvPr>
            <p:cNvSpPr/>
            <p:nvPr/>
          </p:nvSpPr>
          <p:spPr bwMode="auto">
            <a:xfrm>
              <a:off x="8931276" y="2005013"/>
              <a:ext cx="1588" cy="4763"/>
            </a:xfrm>
            <a:custGeom>
              <a:avLst/>
              <a:gdLst>
                <a:gd name="T0" fmla="*/ 1 w 1"/>
                <a:gd name="T1" fmla="*/ 1 h 2"/>
                <a:gd name="T2" fmla="*/ 1 w 1"/>
                <a:gd name="T3" fmla="*/ 2 h 2"/>
                <a:gd name="T4" fmla="*/ 0 w 1"/>
                <a:gd name="T5" fmla="*/ 1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2"/>
                  </a:cubicBezTo>
                  <a:cubicBezTo>
                    <a:pt x="0" y="1"/>
                    <a:pt x="0" y="1"/>
                    <a:pt x="0" y="1"/>
                  </a:cubicBezTo>
                  <a:cubicBezTo>
                    <a:pt x="0" y="1"/>
                    <a:pt x="0" y="0"/>
                    <a:pt x="0" y="0"/>
                  </a:cubicBezTo>
                  <a:cubicBezTo>
                    <a:pt x="1" y="0"/>
                    <a:pt x="1" y="1"/>
                    <a:pt x="1" y="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5" name="Freeform 852">
              <a:extLst>
                <a:ext uri="{FF2B5EF4-FFF2-40B4-BE49-F238E27FC236}">
                  <a16:creationId xmlns:a16="http://schemas.microsoft.com/office/drawing/2014/main" id="{59D8C80E-263B-3E16-91C1-37F1723F0EC2}"/>
                </a:ext>
              </a:extLst>
            </p:cNvPr>
            <p:cNvSpPr/>
            <p:nvPr/>
          </p:nvSpPr>
          <p:spPr bwMode="auto">
            <a:xfrm>
              <a:off x="8982076" y="2081213"/>
              <a:ext cx="1588" cy="1588"/>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1"/>
                    <a:pt x="1"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6" name="Freeform 853">
              <a:extLst>
                <a:ext uri="{FF2B5EF4-FFF2-40B4-BE49-F238E27FC236}">
                  <a16:creationId xmlns:a16="http://schemas.microsoft.com/office/drawing/2014/main" id="{D7B47504-5337-5967-DD44-0CF4F7565A01}"/>
                </a:ext>
              </a:extLst>
            </p:cNvPr>
            <p:cNvSpPr/>
            <p:nvPr/>
          </p:nvSpPr>
          <p:spPr bwMode="auto">
            <a:xfrm>
              <a:off x="9078913" y="4741863"/>
              <a:ext cx="3175" cy="6350"/>
            </a:xfrm>
            <a:custGeom>
              <a:avLst/>
              <a:gdLst>
                <a:gd name="T0" fmla="*/ 2 w 2"/>
                <a:gd name="T1" fmla="*/ 3 h 3"/>
                <a:gd name="T2" fmla="*/ 0 w 2"/>
                <a:gd name="T3" fmla="*/ 3 h 3"/>
                <a:gd name="T4" fmla="*/ 0 w 2"/>
                <a:gd name="T5" fmla="*/ 1 h 3"/>
                <a:gd name="T6" fmla="*/ 2 w 2"/>
                <a:gd name="T7" fmla="*/ 0 h 3"/>
                <a:gd name="T8" fmla="*/ 2 w 2"/>
                <a:gd name="T9" fmla="*/ 3 h 3"/>
              </a:gdLst>
              <a:ahLst/>
              <a:cxnLst>
                <a:cxn ang="0">
                  <a:pos x="T0" y="T1"/>
                </a:cxn>
                <a:cxn ang="0">
                  <a:pos x="T2" y="T3"/>
                </a:cxn>
                <a:cxn ang="0">
                  <a:pos x="T4" y="T5"/>
                </a:cxn>
                <a:cxn ang="0">
                  <a:pos x="T6" y="T7"/>
                </a:cxn>
                <a:cxn ang="0">
                  <a:pos x="T8" y="T9"/>
                </a:cxn>
              </a:cxnLst>
              <a:rect l="0" t="0" r="r" b="b"/>
              <a:pathLst>
                <a:path w="2" h="3">
                  <a:moveTo>
                    <a:pt x="2" y="3"/>
                  </a:moveTo>
                  <a:cubicBezTo>
                    <a:pt x="1" y="3"/>
                    <a:pt x="0" y="3"/>
                    <a:pt x="0" y="3"/>
                  </a:cubicBezTo>
                  <a:cubicBezTo>
                    <a:pt x="0" y="2"/>
                    <a:pt x="0" y="2"/>
                    <a:pt x="0" y="1"/>
                  </a:cubicBezTo>
                  <a:cubicBezTo>
                    <a:pt x="0" y="1"/>
                    <a:pt x="1" y="1"/>
                    <a:pt x="2" y="0"/>
                  </a:cubicBezTo>
                  <a:cubicBezTo>
                    <a:pt x="2" y="1"/>
                    <a:pt x="2" y="2"/>
                    <a:pt x="2" y="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7" name="Freeform 854">
              <a:extLst>
                <a:ext uri="{FF2B5EF4-FFF2-40B4-BE49-F238E27FC236}">
                  <a16:creationId xmlns:a16="http://schemas.microsoft.com/office/drawing/2014/main" id="{897DF01D-EFDE-8C97-E3DE-4B9ED098A12A}"/>
                </a:ext>
              </a:extLst>
            </p:cNvPr>
            <p:cNvSpPr/>
            <p:nvPr/>
          </p:nvSpPr>
          <p:spPr bwMode="auto">
            <a:xfrm>
              <a:off x="9094788" y="3143251"/>
              <a:ext cx="1588" cy="1588"/>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0"/>
                    <a:pt x="1" y="1"/>
                  </a:cubicBezTo>
                  <a:cubicBezTo>
                    <a:pt x="1" y="0"/>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8" name="Freeform 855">
              <a:extLst>
                <a:ext uri="{FF2B5EF4-FFF2-40B4-BE49-F238E27FC236}">
                  <a16:creationId xmlns:a16="http://schemas.microsoft.com/office/drawing/2014/main" id="{923E2BBA-E502-F6F0-8345-04BC1DB2F92F}"/>
                </a:ext>
              </a:extLst>
            </p:cNvPr>
            <p:cNvSpPr/>
            <p:nvPr/>
          </p:nvSpPr>
          <p:spPr bwMode="auto">
            <a:xfrm>
              <a:off x="9002713" y="4760913"/>
              <a:ext cx="6350" cy="4763"/>
            </a:xfrm>
            <a:custGeom>
              <a:avLst/>
              <a:gdLst>
                <a:gd name="T0" fmla="*/ 0 w 3"/>
                <a:gd name="T1" fmla="*/ 3 h 3"/>
                <a:gd name="T2" fmla="*/ 3 w 3"/>
                <a:gd name="T3" fmla="*/ 0 h 3"/>
                <a:gd name="T4" fmla="*/ 3 w 3"/>
                <a:gd name="T5" fmla="*/ 1 h 3"/>
                <a:gd name="T6" fmla="*/ 0 w 3"/>
                <a:gd name="T7" fmla="*/ 3 h 3"/>
              </a:gdLst>
              <a:ahLst/>
              <a:cxnLst>
                <a:cxn ang="0">
                  <a:pos x="T0" y="T1"/>
                </a:cxn>
                <a:cxn ang="0">
                  <a:pos x="T2" y="T3"/>
                </a:cxn>
                <a:cxn ang="0">
                  <a:pos x="T4" y="T5"/>
                </a:cxn>
                <a:cxn ang="0">
                  <a:pos x="T6" y="T7"/>
                </a:cxn>
              </a:cxnLst>
              <a:rect l="0" t="0" r="r" b="b"/>
              <a:pathLst>
                <a:path w="3" h="3">
                  <a:moveTo>
                    <a:pt x="0" y="3"/>
                  </a:moveTo>
                  <a:cubicBezTo>
                    <a:pt x="1" y="2"/>
                    <a:pt x="2" y="1"/>
                    <a:pt x="3" y="0"/>
                  </a:cubicBezTo>
                  <a:cubicBezTo>
                    <a:pt x="3" y="0"/>
                    <a:pt x="3" y="1"/>
                    <a:pt x="3" y="1"/>
                  </a:cubicBezTo>
                  <a:cubicBezTo>
                    <a:pt x="2" y="1"/>
                    <a:pt x="1" y="2"/>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9" name="Freeform 856">
              <a:extLst>
                <a:ext uri="{FF2B5EF4-FFF2-40B4-BE49-F238E27FC236}">
                  <a16:creationId xmlns:a16="http://schemas.microsoft.com/office/drawing/2014/main" id="{89CF56CB-2763-0F27-CE51-A0630CF512CD}"/>
                </a:ext>
              </a:extLst>
            </p:cNvPr>
            <p:cNvSpPr/>
            <p:nvPr/>
          </p:nvSpPr>
          <p:spPr bwMode="auto">
            <a:xfrm>
              <a:off x="9001126" y="4765676"/>
              <a:ext cx="1588" cy="1588"/>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0"/>
                    <a:pt x="1" y="0"/>
                    <a:pt x="1" y="0"/>
                  </a:cubicBezTo>
                  <a:cubicBezTo>
                    <a:pt x="1" y="0"/>
                    <a:pt x="1" y="0"/>
                    <a:pt x="1"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0" name="Freeform 857">
              <a:extLst>
                <a:ext uri="{FF2B5EF4-FFF2-40B4-BE49-F238E27FC236}">
                  <a16:creationId xmlns:a16="http://schemas.microsoft.com/office/drawing/2014/main" id="{D398C660-6A38-56FB-6897-7B459FCF32D8}"/>
                </a:ext>
              </a:extLst>
            </p:cNvPr>
            <p:cNvSpPr/>
            <p:nvPr/>
          </p:nvSpPr>
          <p:spPr bwMode="auto">
            <a:xfrm>
              <a:off x="8316913" y="3833813"/>
              <a:ext cx="3175" cy="7938"/>
            </a:xfrm>
            <a:custGeom>
              <a:avLst/>
              <a:gdLst>
                <a:gd name="T0" fmla="*/ 0 w 2"/>
                <a:gd name="T1" fmla="*/ 4 h 4"/>
                <a:gd name="T2" fmla="*/ 0 w 2"/>
                <a:gd name="T3" fmla="*/ 1 h 4"/>
                <a:gd name="T4" fmla="*/ 2 w 2"/>
                <a:gd name="T5" fmla="*/ 2 h 4"/>
                <a:gd name="T6" fmla="*/ 0 w 2"/>
                <a:gd name="T7" fmla="*/ 4 h 4"/>
              </a:gdLst>
              <a:ahLst/>
              <a:cxnLst>
                <a:cxn ang="0">
                  <a:pos x="T0" y="T1"/>
                </a:cxn>
                <a:cxn ang="0">
                  <a:pos x="T2" y="T3"/>
                </a:cxn>
                <a:cxn ang="0">
                  <a:pos x="T4" y="T5"/>
                </a:cxn>
                <a:cxn ang="0">
                  <a:pos x="T6" y="T7"/>
                </a:cxn>
              </a:cxnLst>
              <a:rect l="0" t="0" r="r" b="b"/>
              <a:pathLst>
                <a:path w="2" h="4">
                  <a:moveTo>
                    <a:pt x="0" y="4"/>
                  </a:moveTo>
                  <a:cubicBezTo>
                    <a:pt x="0" y="3"/>
                    <a:pt x="0" y="2"/>
                    <a:pt x="0" y="1"/>
                  </a:cubicBezTo>
                  <a:cubicBezTo>
                    <a:pt x="1" y="0"/>
                    <a:pt x="2" y="1"/>
                    <a:pt x="2" y="2"/>
                  </a:cubicBezTo>
                  <a:cubicBezTo>
                    <a:pt x="2" y="3"/>
                    <a:pt x="1" y="3"/>
                    <a:pt x="0" y="4"/>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1" name="Freeform 858">
              <a:extLst>
                <a:ext uri="{FF2B5EF4-FFF2-40B4-BE49-F238E27FC236}">
                  <a16:creationId xmlns:a16="http://schemas.microsoft.com/office/drawing/2014/main" id="{EB2D2CEE-D484-4662-1679-23174BBBFC70}"/>
                </a:ext>
              </a:extLst>
            </p:cNvPr>
            <p:cNvSpPr/>
            <p:nvPr/>
          </p:nvSpPr>
          <p:spPr bwMode="auto">
            <a:xfrm>
              <a:off x="8655051" y="2160588"/>
              <a:ext cx="9525" cy="3175"/>
            </a:xfrm>
            <a:custGeom>
              <a:avLst/>
              <a:gdLst>
                <a:gd name="T0" fmla="*/ 0 w 5"/>
                <a:gd name="T1" fmla="*/ 0 h 2"/>
                <a:gd name="T2" fmla="*/ 5 w 5"/>
                <a:gd name="T3" fmla="*/ 0 h 2"/>
                <a:gd name="T4" fmla="*/ 0 w 5"/>
                <a:gd name="T5" fmla="*/ 0 h 2"/>
              </a:gdLst>
              <a:ahLst/>
              <a:cxnLst>
                <a:cxn ang="0">
                  <a:pos x="T0" y="T1"/>
                </a:cxn>
                <a:cxn ang="0">
                  <a:pos x="T2" y="T3"/>
                </a:cxn>
                <a:cxn ang="0">
                  <a:pos x="T4" y="T5"/>
                </a:cxn>
              </a:cxnLst>
              <a:rect l="0" t="0" r="r" b="b"/>
              <a:pathLst>
                <a:path w="5" h="2">
                  <a:moveTo>
                    <a:pt x="0" y="0"/>
                  </a:moveTo>
                  <a:cubicBezTo>
                    <a:pt x="1" y="0"/>
                    <a:pt x="3" y="0"/>
                    <a:pt x="5" y="0"/>
                  </a:cubicBezTo>
                  <a:cubicBezTo>
                    <a:pt x="3" y="2"/>
                    <a:pt x="1" y="2"/>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2" name="Freeform 859">
              <a:extLst>
                <a:ext uri="{FF2B5EF4-FFF2-40B4-BE49-F238E27FC236}">
                  <a16:creationId xmlns:a16="http://schemas.microsoft.com/office/drawing/2014/main" id="{897914E2-61B6-7E19-B3E9-285E4362ACAD}"/>
                </a:ext>
              </a:extLst>
            </p:cNvPr>
            <p:cNvSpPr/>
            <p:nvPr/>
          </p:nvSpPr>
          <p:spPr bwMode="auto">
            <a:xfrm>
              <a:off x="8342313" y="3333751"/>
              <a:ext cx="4763" cy="6350"/>
            </a:xfrm>
            <a:custGeom>
              <a:avLst/>
              <a:gdLst>
                <a:gd name="T0" fmla="*/ 0 w 3"/>
                <a:gd name="T1" fmla="*/ 0 h 4"/>
                <a:gd name="T2" fmla="*/ 3 w 3"/>
                <a:gd name="T3" fmla="*/ 1 h 4"/>
                <a:gd name="T4" fmla="*/ 0 w 3"/>
                <a:gd name="T5" fmla="*/ 0 h 4"/>
              </a:gdLst>
              <a:ahLst/>
              <a:cxnLst>
                <a:cxn ang="0">
                  <a:pos x="T0" y="T1"/>
                </a:cxn>
                <a:cxn ang="0">
                  <a:pos x="T2" y="T3"/>
                </a:cxn>
                <a:cxn ang="0">
                  <a:pos x="T4" y="T5"/>
                </a:cxn>
              </a:cxnLst>
              <a:rect l="0" t="0" r="r" b="b"/>
              <a:pathLst>
                <a:path w="3" h="4">
                  <a:moveTo>
                    <a:pt x="0" y="0"/>
                  </a:moveTo>
                  <a:cubicBezTo>
                    <a:pt x="1" y="1"/>
                    <a:pt x="2" y="1"/>
                    <a:pt x="3" y="1"/>
                  </a:cubicBezTo>
                  <a:cubicBezTo>
                    <a:pt x="1" y="4"/>
                    <a:pt x="1"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3" name="Freeform 860">
              <a:extLst>
                <a:ext uri="{FF2B5EF4-FFF2-40B4-BE49-F238E27FC236}">
                  <a16:creationId xmlns:a16="http://schemas.microsoft.com/office/drawing/2014/main" id="{3989CDA7-337C-E14A-57EE-FD680204E8D3}"/>
                </a:ext>
              </a:extLst>
            </p:cNvPr>
            <p:cNvSpPr/>
            <p:nvPr/>
          </p:nvSpPr>
          <p:spPr bwMode="auto">
            <a:xfrm>
              <a:off x="8532813" y="3081338"/>
              <a:ext cx="1588" cy="6350"/>
            </a:xfrm>
            <a:custGeom>
              <a:avLst/>
              <a:gdLst>
                <a:gd name="T0" fmla="*/ 0 w 1"/>
                <a:gd name="T1" fmla="*/ 0 h 3"/>
                <a:gd name="T2" fmla="*/ 1 w 1"/>
                <a:gd name="T3" fmla="*/ 2 h 3"/>
                <a:gd name="T4" fmla="*/ 0 w 1"/>
                <a:gd name="T5" fmla="*/ 3 h 3"/>
                <a:gd name="T6" fmla="*/ 0 w 1"/>
                <a:gd name="T7" fmla="*/ 0 h 3"/>
              </a:gdLst>
              <a:ahLst/>
              <a:cxnLst>
                <a:cxn ang="0">
                  <a:pos x="T0" y="T1"/>
                </a:cxn>
                <a:cxn ang="0">
                  <a:pos x="T2" y="T3"/>
                </a:cxn>
                <a:cxn ang="0">
                  <a:pos x="T4" y="T5"/>
                </a:cxn>
                <a:cxn ang="0">
                  <a:pos x="T6" y="T7"/>
                </a:cxn>
              </a:cxnLst>
              <a:rect l="0" t="0" r="r" b="b"/>
              <a:pathLst>
                <a:path w="1" h="3">
                  <a:moveTo>
                    <a:pt x="0" y="0"/>
                  </a:moveTo>
                  <a:cubicBezTo>
                    <a:pt x="1" y="1"/>
                    <a:pt x="1" y="1"/>
                    <a:pt x="1" y="2"/>
                  </a:cubicBezTo>
                  <a:cubicBezTo>
                    <a:pt x="1" y="2"/>
                    <a:pt x="1" y="2"/>
                    <a:pt x="0" y="3"/>
                  </a:cubicBezTo>
                  <a:cubicBezTo>
                    <a:pt x="0" y="2"/>
                    <a:pt x="0"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4" name="Freeform 861">
              <a:extLst>
                <a:ext uri="{FF2B5EF4-FFF2-40B4-BE49-F238E27FC236}">
                  <a16:creationId xmlns:a16="http://schemas.microsoft.com/office/drawing/2014/main" id="{7A7FDA77-4040-78B7-7252-5E57C4C6D3CB}"/>
                </a:ext>
              </a:extLst>
            </p:cNvPr>
            <p:cNvSpPr/>
            <p:nvPr/>
          </p:nvSpPr>
          <p:spPr bwMode="auto">
            <a:xfrm>
              <a:off x="8097838" y="2660651"/>
              <a:ext cx="4763" cy="4763"/>
            </a:xfrm>
            <a:custGeom>
              <a:avLst/>
              <a:gdLst>
                <a:gd name="T0" fmla="*/ 2 w 2"/>
                <a:gd name="T1" fmla="*/ 0 h 3"/>
                <a:gd name="T2" fmla="*/ 1 w 2"/>
                <a:gd name="T3" fmla="*/ 3 h 3"/>
                <a:gd name="T4" fmla="*/ 0 w 2"/>
                <a:gd name="T5" fmla="*/ 2 h 3"/>
                <a:gd name="T6" fmla="*/ 2 w 2"/>
                <a:gd name="T7" fmla="*/ 0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2" y="1"/>
                    <a:pt x="1" y="2"/>
                    <a:pt x="1" y="3"/>
                  </a:cubicBezTo>
                  <a:cubicBezTo>
                    <a:pt x="1" y="3"/>
                    <a:pt x="0" y="2"/>
                    <a:pt x="0" y="2"/>
                  </a:cubicBezTo>
                  <a:cubicBezTo>
                    <a:pt x="1" y="1"/>
                    <a:pt x="1" y="1"/>
                    <a:pt x="2" y="0"/>
                  </a:cubicBezTo>
                  <a:cubicBezTo>
                    <a:pt x="2" y="0"/>
                    <a:pt x="2" y="0"/>
                    <a:pt x="2"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5" name="Freeform 862">
              <a:extLst>
                <a:ext uri="{FF2B5EF4-FFF2-40B4-BE49-F238E27FC236}">
                  <a16:creationId xmlns:a16="http://schemas.microsoft.com/office/drawing/2014/main" id="{10DF43D7-755C-53F1-0C4A-4E3CB02F8F3A}"/>
                </a:ext>
              </a:extLst>
            </p:cNvPr>
            <p:cNvSpPr/>
            <p:nvPr/>
          </p:nvSpPr>
          <p:spPr bwMode="auto">
            <a:xfrm>
              <a:off x="8185151" y="2551113"/>
              <a:ext cx="3175" cy="4763"/>
            </a:xfrm>
            <a:custGeom>
              <a:avLst/>
              <a:gdLst>
                <a:gd name="T0" fmla="*/ 2 w 2"/>
                <a:gd name="T1" fmla="*/ 0 h 3"/>
                <a:gd name="T2" fmla="*/ 1 w 2"/>
                <a:gd name="T3" fmla="*/ 3 h 3"/>
                <a:gd name="T4" fmla="*/ 0 w 2"/>
                <a:gd name="T5" fmla="*/ 3 h 3"/>
                <a:gd name="T6" fmla="*/ 2 w 2"/>
                <a:gd name="T7" fmla="*/ 0 h 3"/>
              </a:gdLst>
              <a:ahLst/>
              <a:cxnLst>
                <a:cxn ang="0">
                  <a:pos x="T0" y="T1"/>
                </a:cxn>
                <a:cxn ang="0">
                  <a:pos x="T2" y="T3"/>
                </a:cxn>
                <a:cxn ang="0">
                  <a:pos x="T4" y="T5"/>
                </a:cxn>
                <a:cxn ang="0">
                  <a:pos x="T6" y="T7"/>
                </a:cxn>
              </a:cxnLst>
              <a:rect l="0" t="0" r="r" b="b"/>
              <a:pathLst>
                <a:path w="2" h="3">
                  <a:moveTo>
                    <a:pt x="2" y="0"/>
                  </a:moveTo>
                  <a:cubicBezTo>
                    <a:pt x="2" y="1"/>
                    <a:pt x="2" y="2"/>
                    <a:pt x="1" y="3"/>
                  </a:cubicBezTo>
                  <a:cubicBezTo>
                    <a:pt x="1" y="3"/>
                    <a:pt x="1" y="3"/>
                    <a:pt x="0" y="3"/>
                  </a:cubicBezTo>
                  <a:cubicBezTo>
                    <a:pt x="1" y="2"/>
                    <a:pt x="2" y="1"/>
                    <a:pt x="2"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6" name="Freeform 863">
              <a:extLst>
                <a:ext uri="{FF2B5EF4-FFF2-40B4-BE49-F238E27FC236}">
                  <a16:creationId xmlns:a16="http://schemas.microsoft.com/office/drawing/2014/main" id="{4D9A4D5F-37E1-24B6-C270-34CDE6396B99}"/>
                </a:ext>
              </a:extLst>
            </p:cNvPr>
            <p:cNvSpPr/>
            <p:nvPr/>
          </p:nvSpPr>
          <p:spPr bwMode="auto">
            <a:xfrm flipH="1">
              <a:off x="8218488" y="2455863"/>
              <a:ext cx="0" cy="1588"/>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17534" name="Google Shape;17534;p49"/>
          <p:cNvSpPr txBox="1">
            <a:spLocks noGrp="1"/>
          </p:cNvSpPr>
          <p:nvPr>
            <p:ph type="title" idx="6"/>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solidFill>
                  <a:schemeClr val="accent2"/>
                </a:solidFill>
              </a:rPr>
              <a:t>Upcoming events</a:t>
            </a:r>
            <a:endParaRPr>
              <a:solidFill>
                <a:schemeClr val="accent2"/>
              </a:solidFill>
            </a:endParaRPr>
          </a:p>
        </p:txBody>
      </p:sp>
      <p:sp>
        <p:nvSpPr>
          <p:cNvPr id="17535" name="Google Shape;17535;p49"/>
          <p:cNvSpPr txBox="1">
            <a:spLocks noGrp="1"/>
          </p:cNvSpPr>
          <p:nvPr>
            <p:ph type="title"/>
          </p:nvPr>
        </p:nvSpPr>
        <p:spPr>
          <a:xfrm>
            <a:off x="2486544" y="1477375"/>
            <a:ext cx="1168800" cy="7782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solidFill>
                  <a:schemeClr val="accent2"/>
                </a:solidFill>
              </a:rPr>
              <a:t>Feb 14</a:t>
            </a:r>
            <a:endParaRPr>
              <a:solidFill>
                <a:schemeClr val="accent2"/>
              </a:solidFill>
            </a:endParaRPr>
          </a:p>
        </p:txBody>
      </p:sp>
      <p:sp>
        <p:nvSpPr>
          <p:cNvPr id="17536" name="Google Shape;17536;p49"/>
          <p:cNvSpPr txBox="1">
            <a:spLocks noGrp="1"/>
          </p:cNvSpPr>
          <p:nvPr>
            <p:ph type="subTitle" idx="1"/>
          </p:nvPr>
        </p:nvSpPr>
        <p:spPr>
          <a:xfrm>
            <a:off x="4100475" y="1477375"/>
            <a:ext cx="3714000" cy="778200"/>
          </a:xfrm>
          <a:prstGeom prst="rect">
            <a:avLst/>
          </a:prstGeom>
        </p:spPr>
        <p:txBody>
          <a:bodyPr spcFirstLastPara="1" wrap="square" lIns="91425" tIns="91425" rIns="91425" bIns="91425" anchor="ctr" anchorCtr="0">
            <a:noAutofit/>
          </a:bodyPr>
          <a:lstStyle/>
          <a:p>
            <a:pPr marL="0" lvl="0" indent="0" algn="l" rtl="0">
              <a:spcBef>
                <a:spcPct val="0"/>
              </a:spcBef>
              <a:spcAft>
                <a:spcPct val="0"/>
              </a:spcAft>
              <a:buNone/>
            </a:pPr>
            <a:r>
              <a:rPr lang="en">
                <a:solidFill>
                  <a:schemeClr val="accent2"/>
                </a:solidFill>
              </a:rPr>
              <a:t>Mercury is the closest planet to the Sun and the smallest in the Solar System</a:t>
            </a:r>
            <a:endParaRPr>
              <a:solidFill>
                <a:schemeClr val="accent2"/>
              </a:solidFill>
            </a:endParaRPr>
          </a:p>
        </p:txBody>
      </p:sp>
      <p:sp>
        <p:nvSpPr>
          <p:cNvPr id="17537" name="Google Shape;17537;p49"/>
          <p:cNvSpPr txBox="1">
            <a:spLocks noGrp="1"/>
          </p:cNvSpPr>
          <p:nvPr>
            <p:ph type="title" idx="2"/>
          </p:nvPr>
        </p:nvSpPr>
        <p:spPr>
          <a:xfrm>
            <a:off x="2486544" y="2576263"/>
            <a:ext cx="1168800" cy="7782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solidFill>
                  <a:schemeClr val="accent2"/>
                </a:solidFill>
              </a:rPr>
              <a:t>Mar 08</a:t>
            </a:r>
            <a:endParaRPr>
              <a:solidFill>
                <a:schemeClr val="accent2"/>
              </a:solidFill>
            </a:endParaRPr>
          </a:p>
        </p:txBody>
      </p:sp>
      <p:sp>
        <p:nvSpPr>
          <p:cNvPr id="17538" name="Google Shape;17538;p49"/>
          <p:cNvSpPr txBox="1">
            <a:spLocks noGrp="1"/>
          </p:cNvSpPr>
          <p:nvPr>
            <p:ph type="subTitle" idx="3"/>
          </p:nvPr>
        </p:nvSpPr>
        <p:spPr>
          <a:xfrm>
            <a:off x="4100463" y="3675175"/>
            <a:ext cx="3714000" cy="778200"/>
          </a:xfrm>
          <a:prstGeom prst="rect">
            <a:avLst/>
          </a:prstGeom>
        </p:spPr>
        <p:txBody>
          <a:bodyPr spcFirstLastPara="1" wrap="square" lIns="91425" tIns="91425" rIns="91425" bIns="91425" anchor="ctr" anchorCtr="0">
            <a:noAutofit/>
          </a:bodyPr>
          <a:lstStyle/>
          <a:p>
            <a:pPr marL="0" lvl="0" indent="0" algn="l" rtl="0">
              <a:spcBef>
                <a:spcPct val="0"/>
              </a:spcBef>
              <a:spcAft>
                <a:spcPct val="0"/>
              </a:spcAft>
              <a:buNone/>
            </a:pPr>
            <a:r>
              <a:rPr lang="en">
                <a:solidFill>
                  <a:schemeClr val="accent2"/>
                </a:solidFill>
              </a:rPr>
              <a:t>Venus has a beautiful name and is the second planet from the Sun</a:t>
            </a:r>
            <a:endParaRPr>
              <a:solidFill>
                <a:schemeClr val="accent2"/>
              </a:solidFill>
            </a:endParaRPr>
          </a:p>
        </p:txBody>
      </p:sp>
      <p:sp>
        <p:nvSpPr>
          <p:cNvPr id="17539" name="Google Shape;17539;p49"/>
          <p:cNvSpPr txBox="1">
            <a:spLocks noGrp="1"/>
          </p:cNvSpPr>
          <p:nvPr>
            <p:ph type="title" idx="4"/>
          </p:nvPr>
        </p:nvSpPr>
        <p:spPr>
          <a:xfrm>
            <a:off x="2486525" y="3675175"/>
            <a:ext cx="1168800" cy="7782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solidFill>
                  <a:schemeClr val="accent2"/>
                </a:solidFill>
              </a:rPr>
              <a:t>May 25</a:t>
            </a:r>
            <a:endParaRPr>
              <a:solidFill>
                <a:schemeClr val="accent2"/>
              </a:solidFill>
            </a:endParaRPr>
          </a:p>
        </p:txBody>
      </p:sp>
      <p:sp>
        <p:nvSpPr>
          <p:cNvPr id="17540" name="Google Shape;17540;p49"/>
          <p:cNvSpPr txBox="1">
            <a:spLocks noGrp="1"/>
          </p:cNvSpPr>
          <p:nvPr>
            <p:ph type="subTitle" idx="5"/>
          </p:nvPr>
        </p:nvSpPr>
        <p:spPr>
          <a:xfrm>
            <a:off x="4100475" y="2576263"/>
            <a:ext cx="3714000" cy="778200"/>
          </a:xfrm>
          <a:prstGeom prst="rect">
            <a:avLst/>
          </a:prstGeom>
        </p:spPr>
        <p:txBody>
          <a:bodyPr spcFirstLastPara="1" wrap="square" lIns="91425" tIns="91425" rIns="91425" bIns="91425" anchor="ctr" anchorCtr="0">
            <a:noAutofit/>
          </a:bodyPr>
          <a:lstStyle/>
          <a:p>
            <a:pPr marL="0" lvl="0" indent="0" algn="l" rtl="0">
              <a:spcBef>
                <a:spcPct val="0"/>
              </a:spcBef>
              <a:spcAft>
                <a:spcPct val="0"/>
              </a:spcAft>
              <a:buNone/>
            </a:pPr>
            <a:r>
              <a:rPr lang="en">
                <a:solidFill>
                  <a:schemeClr val="accent2"/>
                </a:solidFill>
              </a:rPr>
              <a:t>Despite being red, Mars is actually a cold place. It’s full of iron oxide dust</a:t>
            </a:r>
            <a:endParaRPr>
              <a:solidFill>
                <a:schemeClr val="accent2"/>
              </a:solidFill>
            </a:endParaRPr>
          </a:p>
        </p:txBody>
      </p:sp>
      <p:sp>
        <p:nvSpPr>
          <p:cNvPr id="17542" name="Google Shape;17542;p49"/>
          <p:cNvSpPr/>
          <p:nvPr/>
        </p:nvSpPr>
        <p:spPr>
          <a:xfrm>
            <a:off x="1423742" y="2689063"/>
            <a:ext cx="552600" cy="552600"/>
          </a:xfrm>
          <a:prstGeom prst="ellipse">
            <a:avLst/>
          </a:prstGeom>
          <a:no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nvGrpSpPr>
          <p:cNvPr id="17543" name="Google Shape;17543;p49"/>
          <p:cNvGrpSpPr/>
          <p:nvPr/>
        </p:nvGrpSpPr>
        <p:grpSpPr>
          <a:xfrm>
            <a:off x="1508594" y="2701509"/>
            <a:ext cx="382878" cy="527708"/>
            <a:chOff x="1667496" y="2145761"/>
            <a:chExt cx="264200" cy="364162"/>
          </a:xfrm>
        </p:grpSpPr>
        <p:sp>
          <p:nvSpPr>
            <p:cNvPr id="17544" name="Google Shape;17544;p49"/>
            <p:cNvSpPr/>
            <p:nvPr/>
          </p:nvSpPr>
          <p:spPr>
            <a:xfrm>
              <a:off x="1667496" y="2173273"/>
              <a:ext cx="255239" cy="263492"/>
            </a:xfrm>
            <a:custGeom>
              <a:avLst/>
              <a:gdLst/>
              <a:ahLst/>
              <a:cxnLst/>
              <a:rect l="l" t="t" r="r" b="b"/>
              <a:pathLst>
                <a:path w="9741" h="10056" extrusionOk="0">
                  <a:moveTo>
                    <a:pt x="5072" y="2799"/>
                  </a:moveTo>
                  <a:cubicBezTo>
                    <a:pt x="5995" y="2799"/>
                    <a:pt x="6887" y="3507"/>
                    <a:pt x="6887" y="4596"/>
                  </a:cubicBezTo>
                  <a:cubicBezTo>
                    <a:pt x="6887" y="5589"/>
                    <a:pt x="6081" y="6395"/>
                    <a:pt x="5088" y="6395"/>
                  </a:cubicBezTo>
                  <a:cubicBezTo>
                    <a:pt x="3506" y="6395"/>
                    <a:pt x="2700" y="4472"/>
                    <a:pt x="3816" y="3325"/>
                  </a:cubicBezTo>
                  <a:cubicBezTo>
                    <a:pt x="4179" y="2962"/>
                    <a:pt x="4629" y="2799"/>
                    <a:pt x="5072" y="2799"/>
                  </a:cubicBezTo>
                  <a:close/>
                  <a:moveTo>
                    <a:pt x="5099" y="0"/>
                  </a:moveTo>
                  <a:cubicBezTo>
                    <a:pt x="3088" y="0"/>
                    <a:pt x="1278" y="1308"/>
                    <a:pt x="683" y="3262"/>
                  </a:cubicBezTo>
                  <a:cubicBezTo>
                    <a:pt x="1" y="5403"/>
                    <a:pt x="963" y="7698"/>
                    <a:pt x="2979" y="8753"/>
                  </a:cubicBezTo>
                  <a:cubicBezTo>
                    <a:pt x="3648" y="9098"/>
                    <a:pt x="4369" y="9263"/>
                    <a:pt x="5084" y="9263"/>
                  </a:cubicBezTo>
                  <a:cubicBezTo>
                    <a:pt x="6492" y="9263"/>
                    <a:pt x="7874" y="8623"/>
                    <a:pt x="8779" y="7450"/>
                  </a:cubicBezTo>
                  <a:lnTo>
                    <a:pt x="8779" y="9808"/>
                  </a:lnTo>
                  <a:cubicBezTo>
                    <a:pt x="8779" y="9932"/>
                    <a:pt x="8872" y="10056"/>
                    <a:pt x="9028" y="10056"/>
                  </a:cubicBezTo>
                  <a:lnTo>
                    <a:pt x="9524" y="10056"/>
                  </a:lnTo>
                  <a:cubicBezTo>
                    <a:pt x="9648" y="10056"/>
                    <a:pt x="9741" y="9932"/>
                    <a:pt x="9741" y="9808"/>
                  </a:cubicBezTo>
                  <a:lnTo>
                    <a:pt x="9710" y="4410"/>
                  </a:lnTo>
                  <a:cubicBezTo>
                    <a:pt x="9617" y="2177"/>
                    <a:pt x="7911" y="316"/>
                    <a:pt x="5677" y="36"/>
                  </a:cubicBezTo>
                  <a:cubicBezTo>
                    <a:pt x="5483" y="12"/>
                    <a:pt x="5290" y="0"/>
                    <a:pt x="50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45" name="Google Shape;17545;p49"/>
            <p:cNvSpPr/>
            <p:nvPr/>
          </p:nvSpPr>
          <p:spPr>
            <a:xfrm>
              <a:off x="1793478" y="2171780"/>
              <a:ext cx="128445" cy="264986"/>
            </a:xfrm>
            <a:custGeom>
              <a:avLst/>
              <a:gdLst/>
              <a:ahLst/>
              <a:cxnLst/>
              <a:rect l="l" t="t" r="r" b="b"/>
              <a:pathLst>
                <a:path w="4902" h="10113" extrusionOk="0">
                  <a:moveTo>
                    <a:pt x="307" y="0"/>
                  </a:moveTo>
                  <a:cubicBezTo>
                    <a:pt x="288" y="0"/>
                    <a:pt x="268" y="0"/>
                    <a:pt x="249" y="0"/>
                  </a:cubicBezTo>
                  <a:lnTo>
                    <a:pt x="1" y="0"/>
                  </a:lnTo>
                  <a:cubicBezTo>
                    <a:pt x="2327" y="187"/>
                    <a:pt x="4189" y="2110"/>
                    <a:pt x="4251" y="4467"/>
                  </a:cubicBezTo>
                  <a:lnTo>
                    <a:pt x="4251" y="9865"/>
                  </a:lnTo>
                  <a:cubicBezTo>
                    <a:pt x="4251" y="9958"/>
                    <a:pt x="4189" y="10051"/>
                    <a:pt x="4095" y="10113"/>
                  </a:cubicBezTo>
                  <a:lnTo>
                    <a:pt x="4654" y="10113"/>
                  </a:lnTo>
                  <a:cubicBezTo>
                    <a:pt x="4809" y="10113"/>
                    <a:pt x="4902" y="9989"/>
                    <a:pt x="4902" y="9865"/>
                  </a:cubicBezTo>
                  <a:lnTo>
                    <a:pt x="4902" y="4467"/>
                  </a:lnTo>
                  <a:cubicBezTo>
                    <a:pt x="4810" y="1974"/>
                    <a:pt x="2793" y="0"/>
                    <a:pt x="30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46" name="Google Shape;17546;p49"/>
            <p:cNvSpPr/>
            <p:nvPr/>
          </p:nvSpPr>
          <p:spPr>
            <a:xfrm>
              <a:off x="1674833" y="2200236"/>
              <a:ext cx="219472" cy="187505"/>
            </a:xfrm>
            <a:custGeom>
              <a:avLst/>
              <a:gdLst/>
              <a:ahLst/>
              <a:cxnLst/>
              <a:rect l="l" t="t" r="r" b="b"/>
              <a:pathLst>
                <a:path w="8376" h="7156" extrusionOk="0">
                  <a:moveTo>
                    <a:pt x="4762" y="910"/>
                  </a:moveTo>
                  <a:cubicBezTo>
                    <a:pt x="6130" y="910"/>
                    <a:pt x="7445" y="1967"/>
                    <a:pt x="7445" y="3567"/>
                  </a:cubicBezTo>
                  <a:cubicBezTo>
                    <a:pt x="7445" y="5025"/>
                    <a:pt x="6266" y="6204"/>
                    <a:pt x="4808" y="6204"/>
                  </a:cubicBezTo>
                  <a:cubicBezTo>
                    <a:pt x="2451" y="6204"/>
                    <a:pt x="1272" y="3350"/>
                    <a:pt x="2916" y="1675"/>
                  </a:cubicBezTo>
                  <a:cubicBezTo>
                    <a:pt x="3454" y="1147"/>
                    <a:pt x="4114" y="910"/>
                    <a:pt x="4762" y="910"/>
                  </a:cubicBezTo>
                  <a:close/>
                  <a:moveTo>
                    <a:pt x="4808" y="0"/>
                  </a:moveTo>
                  <a:cubicBezTo>
                    <a:pt x="1613" y="0"/>
                    <a:pt x="0" y="3846"/>
                    <a:pt x="2265" y="6111"/>
                  </a:cubicBezTo>
                  <a:cubicBezTo>
                    <a:pt x="2995" y="6832"/>
                    <a:pt x="3891" y="7155"/>
                    <a:pt x="4769" y="7155"/>
                  </a:cubicBezTo>
                  <a:cubicBezTo>
                    <a:pt x="6611" y="7155"/>
                    <a:pt x="8375" y="5731"/>
                    <a:pt x="8375" y="3567"/>
                  </a:cubicBezTo>
                  <a:cubicBezTo>
                    <a:pt x="8375" y="1582"/>
                    <a:pt x="6762" y="0"/>
                    <a:pt x="480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47" name="Google Shape;17547;p49"/>
            <p:cNvSpPr/>
            <p:nvPr/>
          </p:nvSpPr>
          <p:spPr>
            <a:xfrm>
              <a:off x="1896716" y="2439176"/>
              <a:ext cx="26858" cy="70747"/>
            </a:xfrm>
            <a:custGeom>
              <a:avLst/>
              <a:gdLst/>
              <a:ahLst/>
              <a:cxnLst/>
              <a:rect l="l" t="t" r="r" b="b"/>
              <a:pathLst>
                <a:path w="1025" h="2700" extrusionOk="0">
                  <a:moveTo>
                    <a:pt x="0" y="1"/>
                  </a:moveTo>
                  <a:lnTo>
                    <a:pt x="62" y="2575"/>
                  </a:lnTo>
                  <a:cubicBezTo>
                    <a:pt x="62" y="2637"/>
                    <a:pt x="124" y="2699"/>
                    <a:pt x="186" y="2699"/>
                  </a:cubicBezTo>
                  <a:lnTo>
                    <a:pt x="776" y="2699"/>
                  </a:lnTo>
                  <a:cubicBezTo>
                    <a:pt x="869" y="2699"/>
                    <a:pt x="931" y="2637"/>
                    <a:pt x="931" y="2575"/>
                  </a:cubicBezTo>
                  <a:lnTo>
                    <a:pt x="102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48" name="Google Shape;17548;p49"/>
            <p:cNvSpPr/>
            <p:nvPr/>
          </p:nvSpPr>
          <p:spPr>
            <a:xfrm>
              <a:off x="1757737" y="2145761"/>
              <a:ext cx="86180" cy="147966"/>
            </a:xfrm>
            <a:custGeom>
              <a:avLst/>
              <a:gdLst/>
              <a:ahLst/>
              <a:cxnLst/>
              <a:rect l="l" t="t" r="r" b="b"/>
              <a:pathLst>
                <a:path w="3289" h="5647" extrusionOk="0">
                  <a:moveTo>
                    <a:pt x="186" y="1"/>
                  </a:moveTo>
                  <a:cubicBezTo>
                    <a:pt x="62" y="1"/>
                    <a:pt x="0" y="63"/>
                    <a:pt x="0" y="187"/>
                  </a:cubicBezTo>
                  <a:lnTo>
                    <a:pt x="745" y="5491"/>
                  </a:lnTo>
                  <a:cubicBezTo>
                    <a:pt x="776" y="5584"/>
                    <a:pt x="838" y="5646"/>
                    <a:pt x="931" y="5646"/>
                  </a:cubicBezTo>
                  <a:lnTo>
                    <a:pt x="2389" y="5646"/>
                  </a:lnTo>
                  <a:cubicBezTo>
                    <a:pt x="2451" y="5646"/>
                    <a:pt x="2513" y="5584"/>
                    <a:pt x="2544" y="5491"/>
                  </a:cubicBezTo>
                  <a:lnTo>
                    <a:pt x="3288" y="187"/>
                  </a:lnTo>
                  <a:cubicBezTo>
                    <a:pt x="3288" y="63"/>
                    <a:pt x="3226" y="1"/>
                    <a:pt x="313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49" name="Google Shape;17549;p49"/>
            <p:cNvSpPr/>
            <p:nvPr/>
          </p:nvSpPr>
          <p:spPr>
            <a:xfrm>
              <a:off x="1798378" y="2145761"/>
              <a:ext cx="45540" cy="147966"/>
            </a:xfrm>
            <a:custGeom>
              <a:avLst/>
              <a:gdLst/>
              <a:ahLst/>
              <a:cxnLst/>
              <a:rect l="l" t="t" r="r" b="b"/>
              <a:pathLst>
                <a:path w="1738" h="5647" extrusionOk="0">
                  <a:moveTo>
                    <a:pt x="744" y="1"/>
                  </a:moveTo>
                  <a:cubicBezTo>
                    <a:pt x="838" y="1"/>
                    <a:pt x="900" y="63"/>
                    <a:pt x="900" y="187"/>
                  </a:cubicBezTo>
                  <a:lnTo>
                    <a:pt x="155" y="5491"/>
                  </a:lnTo>
                  <a:cubicBezTo>
                    <a:pt x="124" y="5584"/>
                    <a:pt x="62" y="5646"/>
                    <a:pt x="0" y="5646"/>
                  </a:cubicBezTo>
                  <a:lnTo>
                    <a:pt x="838" y="5646"/>
                  </a:lnTo>
                  <a:cubicBezTo>
                    <a:pt x="900" y="5646"/>
                    <a:pt x="962" y="5584"/>
                    <a:pt x="993" y="5491"/>
                  </a:cubicBezTo>
                  <a:lnTo>
                    <a:pt x="1737" y="187"/>
                  </a:lnTo>
                  <a:cubicBezTo>
                    <a:pt x="1737" y="63"/>
                    <a:pt x="1675" y="1"/>
                    <a:pt x="1582" y="1"/>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50" name="Google Shape;17550;p49"/>
            <p:cNvSpPr/>
            <p:nvPr/>
          </p:nvSpPr>
          <p:spPr>
            <a:xfrm>
              <a:off x="1886968" y="2425368"/>
              <a:ext cx="44728" cy="22770"/>
            </a:xfrm>
            <a:custGeom>
              <a:avLst/>
              <a:gdLst/>
              <a:ahLst/>
              <a:cxnLst/>
              <a:rect l="l" t="t" r="r" b="b"/>
              <a:pathLst>
                <a:path w="1707" h="869" extrusionOk="0">
                  <a:moveTo>
                    <a:pt x="155" y="0"/>
                  </a:moveTo>
                  <a:cubicBezTo>
                    <a:pt x="62" y="0"/>
                    <a:pt x="0" y="62"/>
                    <a:pt x="0" y="155"/>
                  </a:cubicBezTo>
                  <a:lnTo>
                    <a:pt x="0" y="745"/>
                  </a:lnTo>
                  <a:cubicBezTo>
                    <a:pt x="0" y="807"/>
                    <a:pt x="62" y="869"/>
                    <a:pt x="155" y="869"/>
                  </a:cubicBezTo>
                  <a:lnTo>
                    <a:pt x="1582" y="869"/>
                  </a:lnTo>
                  <a:cubicBezTo>
                    <a:pt x="1644" y="869"/>
                    <a:pt x="1706" y="807"/>
                    <a:pt x="1706" y="745"/>
                  </a:cubicBezTo>
                  <a:lnTo>
                    <a:pt x="1706" y="155"/>
                  </a:lnTo>
                  <a:cubicBezTo>
                    <a:pt x="1706" y="62"/>
                    <a:pt x="1644" y="0"/>
                    <a:pt x="158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51" name="Google Shape;17551;p49"/>
            <p:cNvSpPr/>
            <p:nvPr/>
          </p:nvSpPr>
          <p:spPr>
            <a:xfrm>
              <a:off x="1778044" y="2169343"/>
              <a:ext cx="44728" cy="11398"/>
            </a:xfrm>
            <a:custGeom>
              <a:avLst/>
              <a:gdLst/>
              <a:ahLst/>
              <a:cxnLst/>
              <a:rect l="l" t="t" r="r" b="b"/>
              <a:pathLst>
                <a:path w="1707" h="435" extrusionOk="0">
                  <a:moveTo>
                    <a:pt x="280" y="0"/>
                  </a:moveTo>
                  <a:cubicBezTo>
                    <a:pt x="125" y="0"/>
                    <a:pt x="1" y="155"/>
                    <a:pt x="63" y="280"/>
                  </a:cubicBezTo>
                  <a:cubicBezTo>
                    <a:pt x="94" y="373"/>
                    <a:pt x="187" y="435"/>
                    <a:pt x="280" y="435"/>
                  </a:cubicBezTo>
                  <a:lnTo>
                    <a:pt x="1427" y="435"/>
                  </a:lnTo>
                  <a:cubicBezTo>
                    <a:pt x="1583" y="435"/>
                    <a:pt x="1707" y="280"/>
                    <a:pt x="1645" y="124"/>
                  </a:cubicBezTo>
                  <a:cubicBezTo>
                    <a:pt x="1583" y="31"/>
                    <a:pt x="1520" y="0"/>
                    <a:pt x="1427" y="0"/>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52" name="Google Shape;17552;p49"/>
            <p:cNvSpPr/>
            <p:nvPr/>
          </p:nvSpPr>
          <p:spPr>
            <a:xfrm>
              <a:off x="1780481" y="2188025"/>
              <a:ext cx="41479" cy="11424"/>
            </a:xfrm>
            <a:custGeom>
              <a:avLst/>
              <a:gdLst/>
              <a:ahLst/>
              <a:cxnLst/>
              <a:rect l="l" t="t" r="r" b="b"/>
              <a:pathLst>
                <a:path w="1583" h="436" extrusionOk="0">
                  <a:moveTo>
                    <a:pt x="249" y="1"/>
                  </a:moveTo>
                  <a:cubicBezTo>
                    <a:pt x="94" y="1"/>
                    <a:pt x="1" y="156"/>
                    <a:pt x="63" y="311"/>
                  </a:cubicBezTo>
                  <a:cubicBezTo>
                    <a:pt x="94" y="404"/>
                    <a:pt x="156" y="435"/>
                    <a:pt x="249" y="435"/>
                  </a:cubicBezTo>
                  <a:lnTo>
                    <a:pt x="1303" y="435"/>
                  </a:lnTo>
                  <a:cubicBezTo>
                    <a:pt x="1490" y="435"/>
                    <a:pt x="1583" y="280"/>
                    <a:pt x="1521" y="125"/>
                  </a:cubicBezTo>
                  <a:cubicBezTo>
                    <a:pt x="1490" y="63"/>
                    <a:pt x="1396" y="1"/>
                    <a:pt x="1334" y="1"/>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sp>
        <p:nvSpPr>
          <p:cNvPr id="17554" name="Google Shape;17554;p49"/>
          <p:cNvSpPr/>
          <p:nvPr/>
        </p:nvSpPr>
        <p:spPr>
          <a:xfrm>
            <a:off x="1402650" y="3787975"/>
            <a:ext cx="552600" cy="552600"/>
          </a:xfrm>
          <a:prstGeom prst="ellipse">
            <a:avLst/>
          </a:prstGeom>
          <a:no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nvGrpSpPr>
          <p:cNvPr id="17555" name="Google Shape;17555;p49"/>
          <p:cNvGrpSpPr/>
          <p:nvPr/>
        </p:nvGrpSpPr>
        <p:grpSpPr>
          <a:xfrm>
            <a:off x="1423801" y="3815154"/>
            <a:ext cx="552464" cy="498243"/>
            <a:chOff x="829540" y="2155534"/>
            <a:chExt cx="381220" cy="343829"/>
          </a:xfrm>
        </p:grpSpPr>
        <p:sp>
          <p:nvSpPr>
            <p:cNvPr id="17556" name="Google Shape;17556;p49"/>
            <p:cNvSpPr/>
            <p:nvPr/>
          </p:nvSpPr>
          <p:spPr>
            <a:xfrm>
              <a:off x="1100998" y="2205843"/>
              <a:ext cx="29059" cy="51304"/>
            </a:xfrm>
            <a:custGeom>
              <a:avLst/>
              <a:gdLst/>
              <a:ahLst/>
              <a:cxnLst/>
              <a:rect l="l" t="t" r="r" b="b"/>
              <a:pathLst>
                <a:path w="1109" h="1958" extrusionOk="0">
                  <a:moveTo>
                    <a:pt x="813" y="1"/>
                  </a:moveTo>
                  <a:cubicBezTo>
                    <a:pt x="801" y="1"/>
                    <a:pt x="788" y="1"/>
                    <a:pt x="776" y="3"/>
                  </a:cubicBezTo>
                  <a:lnTo>
                    <a:pt x="745" y="3"/>
                  </a:lnTo>
                  <a:lnTo>
                    <a:pt x="94" y="562"/>
                  </a:lnTo>
                  <a:cubicBezTo>
                    <a:pt x="31" y="624"/>
                    <a:pt x="0" y="686"/>
                    <a:pt x="0" y="748"/>
                  </a:cubicBezTo>
                  <a:lnTo>
                    <a:pt x="0" y="1740"/>
                  </a:lnTo>
                  <a:cubicBezTo>
                    <a:pt x="0" y="1864"/>
                    <a:pt x="94" y="1957"/>
                    <a:pt x="218" y="1957"/>
                  </a:cubicBezTo>
                  <a:cubicBezTo>
                    <a:pt x="342" y="1957"/>
                    <a:pt x="435" y="1864"/>
                    <a:pt x="435" y="1740"/>
                  </a:cubicBezTo>
                  <a:lnTo>
                    <a:pt x="435" y="1151"/>
                  </a:lnTo>
                  <a:cubicBezTo>
                    <a:pt x="435" y="965"/>
                    <a:pt x="528" y="779"/>
                    <a:pt x="683" y="624"/>
                  </a:cubicBezTo>
                  <a:lnTo>
                    <a:pt x="962" y="375"/>
                  </a:lnTo>
                  <a:cubicBezTo>
                    <a:pt x="1108" y="229"/>
                    <a:pt x="1006" y="1"/>
                    <a:pt x="813" y="1"/>
                  </a:cubicBezTo>
                  <a:close/>
                </a:path>
              </a:pathLst>
            </a:custGeom>
            <a:solidFill>
              <a:srgbClr val="C8C3CA"/>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57" name="Google Shape;17557;p49"/>
            <p:cNvSpPr/>
            <p:nvPr/>
          </p:nvSpPr>
          <p:spPr>
            <a:xfrm>
              <a:off x="1091251" y="2246562"/>
              <a:ext cx="30893" cy="60973"/>
            </a:xfrm>
            <a:custGeom>
              <a:avLst/>
              <a:gdLst/>
              <a:ahLst/>
              <a:cxnLst/>
              <a:rect l="l" t="t" r="r" b="b"/>
              <a:pathLst>
                <a:path w="1179" h="2327" extrusionOk="0">
                  <a:moveTo>
                    <a:pt x="403" y="0"/>
                  </a:moveTo>
                  <a:cubicBezTo>
                    <a:pt x="186" y="0"/>
                    <a:pt x="0" y="186"/>
                    <a:pt x="0" y="403"/>
                  </a:cubicBezTo>
                  <a:lnTo>
                    <a:pt x="0" y="1768"/>
                  </a:lnTo>
                  <a:lnTo>
                    <a:pt x="652" y="2327"/>
                  </a:lnTo>
                  <a:lnTo>
                    <a:pt x="1179" y="1768"/>
                  </a:lnTo>
                  <a:lnTo>
                    <a:pt x="1179" y="403"/>
                  </a:lnTo>
                  <a:cubicBezTo>
                    <a:pt x="1179" y="186"/>
                    <a:pt x="993" y="0"/>
                    <a:pt x="776" y="0"/>
                  </a:cubicBezTo>
                  <a:close/>
                </a:path>
              </a:pathLst>
            </a:custGeom>
            <a:solidFill>
              <a:srgbClr val="A29AA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58" name="Google Shape;17558;p49"/>
            <p:cNvSpPr/>
            <p:nvPr/>
          </p:nvSpPr>
          <p:spPr>
            <a:xfrm>
              <a:off x="1014844" y="2292888"/>
              <a:ext cx="155276" cy="148752"/>
            </a:xfrm>
            <a:custGeom>
              <a:avLst/>
              <a:gdLst/>
              <a:ahLst/>
              <a:cxnLst/>
              <a:rect l="l" t="t" r="r" b="b"/>
              <a:pathLst>
                <a:path w="5926" h="5677" extrusionOk="0">
                  <a:moveTo>
                    <a:pt x="0" y="0"/>
                  </a:moveTo>
                  <a:lnTo>
                    <a:pt x="1303" y="4591"/>
                  </a:lnTo>
                  <a:lnTo>
                    <a:pt x="5925" y="5677"/>
                  </a:lnTo>
                  <a:lnTo>
                    <a:pt x="5925" y="1055"/>
                  </a:lnTo>
                  <a:cubicBezTo>
                    <a:pt x="5925" y="466"/>
                    <a:pt x="5460" y="0"/>
                    <a:pt x="487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59" name="Google Shape;17559;p49"/>
            <p:cNvSpPr/>
            <p:nvPr/>
          </p:nvSpPr>
          <p:spPr>
            <a:xfrm>
              <a:off x="1120493" y="2292888"/>
              <a:ext cx="49628" cy="148752"/>
            </a:xfrm>
            <a:custGeom>
              <a:avLst/>
              <a:gdLst/>
              <a:ahLst/>
              <a:cxnLst/>
              <a:rect l="l" t="t" r="r" b="b"/>
              <a:pathLst>
                <a:path w="1893" h="5677" extrusionOk="0">
                  <a:moveTo>
                    <a:pt x="1" y="0"/>
                  </a:moveTo>
                  <a:cubicBezTo>
                    <a:pt x="590" y="0"/>
                    <a:pt x="1056" y="466"/>
                    <a:pt x="1056" y="1055"/>
                  </a:cubicBezTo>
                  <a:lnTo>
                    <a:pt x="1056" y="5677"/>
                  </a:lnTo>
                  <a:lnTo>
                    <a:pt x="1893" y="5677"/>
                  </a:lnTo>
                  <a:lnTo>
                    <a:pt x="1893" y="1055"/>
                  </a:lnTo>
                  <a:cubicBezTo>
                    <a:pt x="1893" y="466"/>
                    <a:pt x="1428" y="0"/>
                    <a:pt x="838" y="0"/>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60" name="Google Shape;17560;p49"/>
            <p:cNvSpPr/>
            <p:nvPr/>
          </p:nvSpPr>
          <p:spPr>
            <a:xfrm>
              <a:off x="873429" y="2164469"/>
              <a:ext cx="182081" cy="230032"/>
            </a:xfrm>
            <a:custGeom>
              <a:avLst/>
              <a:gdLst/>
              <a:ahLst/>
              <a:cxnLst/>
              <a:rect l="l" t="t" r="r" b="b"/>
              <a:pathLst>
                <a:path w="6949" h="8779" extrusionOk="0">
                  <a:moveTo>
                    <a:pt x="2389" y="0"/>
                  </a:moveTo>
                  <a:lnTo>
                    <a:pt x="0" y="559"/>
                  </a:lnTo>
                  <a:lnTo>
                    <a:pt x="0" y="3505"/>
                  </a:lnTo>
                  <a:lnTo>
                    <a:pt x="1396" y="8779"/>
                  </a:lnTo>
                  <a:lnTo>
                    <a:pt x="6948" y="8779"/>
                  </a:lnTo>
                  <a:lnTo>
                    <a:pt x="5149" y="559"/>
                  </a:lnTo>
                  <a:lnTo>
                    <a:pt x="2389" y="0"/>
                  </a:lnTo>
                  <a:close/>
                </a:path>
              </a:pathLst>
            </a:custGeom>
            <a:solidFill>
              <a:srgbClr val="DCF2F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61" name="Google Shape;17561;p49"/>
            <p:cNvSpPr/>
            <p:nvPr/>
          </p:nvSpPr>
          <p:spPr>
            <a:xfrm>
              <a:off x="985576" y="2171780"/>
              <a:ext cx="69122" cy="222721"/>
            </a:xfrm>
            <a:custGeom>
              <a:avLst/>
              <a:gdLst/>
              <a:ahLst/>
              <a:cxnLst/>
              <a:rect l="l" t="t" r="r" b="b"/>
              <a:pathLst>
                <a:path w="2638" h="8500" extrusionOk="0">
                  <a:moveTo>
                    <a:pt x="466" y="0"/>
                  </a:moveTo>
                  <a:lnTo>
                    <a:pt x="1" y="280"/>
                  </a:lnTo>
                  <a:lnTo>
                    <a:pt x="1800" y="8500"/>
                  </a:lnTo>
                  <a:lnTo>
                    <a:pt x="2637" y="8500"/>
                  </a:lnTo>
                  <a:lnTo>
                    <a:pt x="1893" y="5088"/>
                  </a:lnTo>
                  <a:lnTo>
                    <a:pt x="1552" y="4591"/>
                  </a:lnTo>
                  <a:lnTo>
                    <a:pt x="1769" y="4498"/>
                  </a:lnTo>
                  <a:lnTo>
                    <a:pt x="838" y="280"/>
                  </a:lnTo>
                  <a:lnTo>
                    <a:pt x="466" y="0"/>
                  </a:ln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62" name="Google Shape;17562;p49"/>
            <p:cNvSpPr/>
            <p:nvPr/>
          </p:nvSpPr>
          <p:spPr>
            <a:xfrm>
              <a:off x="873429" y="2256309"/>
              <a:ext cx="53663" cy="66659"/>
            </a:xfrm>
            <a:custGeom>
              <a:avLst/>
              <a:gdLst/>
              <a:ahLst/>
              <a:cxnLst/>
              <a:rect l="l" t="t" r="r" b="b"/>
              <a:pathLst>
                <a:path w="2048" h="2544" extrusionOk="0">
                  <a:moveTo>
                    <a:pt x="0" y="0"/>
                  </a:moveTo>
                  <a:lnTo>
                    <a:pt x="0" y="2544"/>
                  </a:lnTo>
                  <a:lnTo>
                    <a:pt x="1768" y="2544"/>
                  </a:lnTo>
                  <a:lnTo>
                    <a:pt x="2047" y="1024"/>
                  </a:lnTo>
                  <a:lnTo>
                    <a:pt x="1768" y="0"/>
                  </a:lnTo>
                  <a:close/>
                </a:path>
              </a:pathLst>
            </a:custGeom>
            <a:solidFill>
              <a:srgbClr val="C8C3CA"/>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63" name="Google Shape;17563;p49"/>
            <p:cNvSpPr/>
            <p:nvPr/>
          </p:nvSpPr>
          <p:spPr>
            <a:xfrm>
              <a:off x="873429" y="2155534"/>
              <a:ext cx="134943" cy="23582"/>
            </a:xfrm>
            <a:custGeom>
              <a:avLst/>
              <a:gdLst/>
              <a:ahLst/>
              <a:cxnLst/>
              <a:rect l="l" t="t" r="r" b="b"/>
              <a:pathLst>
                <a:path w="5150" h="900" extrusionOk="0">
                  <a:moveTo>
                    <a:pt x="248" y="0"/>
                  </a:moveTo>
                  <a:cubicBezTo>
                    <a:pt x="93" y="0"/>
                    <a:pt x="0" y="124"/>
                    <a:pt x="0" y="248"/>
                  </a:cubicBezTo>
                  <a:lnTo>
                    <a:pt x="0" y="900"/>
                  </a:lnTo>
                  <a:lnTo>
                    <a:pt x="5149" y="900"/>
                  </a:lnTo>
                  <a:lnTo>
                    <a:pt x="5149" y="558"/>
                  </a:lnTo>
                  <a:cubicBezTo>
                    <a:pt x="5149" y="248"/>
                    <a:pt x="4901" y="0"/>
                    <a:pt x="459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64" name="Google Shape;17564;p49"/>
            <p:cNvSpPr/>
            <p:nvPr/>
          </p:nvSpPr>
          <p:spPr>
            <a:xfrm>
              <a:off x="919755" y="2218866"/>
              <a:ext cx="31705" cy="82171"/>
            </a:xfrm>
            <a:custGeom>
              <a:avLst/>
              <a:gdLst/>
              <a:ahLst/>
              <a:cxnLst/>
              <a:rect l="l" t="t" r="r" b="b"/>
              <a:pathLst>
                <a:path w="1210" h="3136" extrusionOk="0">
                  <a:moveTo>
                    <a:pt x="516" y="1"/>
                  </a:moveTo>
                  <a:cubicBezTo>
                    <a:pt x="500" y="1"/>
                    <a:pt x="483" y="1"/>
                    <a:pt x="465" y="3"/>
                  </a:cubicBezTo>
                  <a:lnTo>
                    <a:pt x="155" y="3"/>
                  </a:lnTo>
                  <a:cubicBezTo>
                    <a:pt x="62" y="3"/>
                    <a:pt x="0" y="65"/>
                    <a:pt x="0" y="158"/>
                  </a:cubicBezTo>
                  <a:lnTo>
                    <a:pt x="0" y="3135"/>
                  </a:lnTo>
                  <a:lnTo>
                    <a:pt x="1210" y="3135"/>
                  </a:lnTo>
                  <a:lnTo>
                    <a:pt x="1210" y="716"/>
                  </a:lnTo>
                  <a:cubicBezTo>
                    <a:pt x="1210" y="330"/>
                    <a:pt x="897" y="1"/>
                    <a:pt x="516" y="1"/>
                  </a:cubicBezTo>
                  <a:close/>
                </a:path>
              </a:pathLst>
            </a:custGeom>
            <a:solidFill>
              <a:srgbClr val="A29AA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65" name="Google Shape;17565;p49"/>
            <p:cNvSpPr/>
            <p:nvPr/>
          </p:nvSpPr>
          <p:spPr>
            <a:xfrm>
              <a:off x="829540" y="2292835"/>
              <a:ext cx="304001" cy="149616"/>
            </a:xfrm>
            <a:custGeom>
              <a:avLst/>
              <a:gdLst/>
              <a:ahLst/>
              <a:cxnLst/>
              <a:rect l="l" t="t" r="r" b="b"/>
              <a:pathLst>
                <a:path w="11602" h="5710" extrusionOk="0">
                  <a:moveTo>
                    <a:pt x="4345" y="1"/>
                  </a:moveTo>
                  <a:cubicBezTo>
                    <a:pt x="4303" y="1"/>
                    <a:pt x="4261" y="1"/>
                    <a:pt x="4219" y="2"/>
                  </a:cubicBezTo>
                  <a:cubicBezTo>
                    <a:pt x="1985" y="95"/>
                    <a:pt x="186" y="1832"/>
                    <a:pt x="0" y="4066"/>
                  </a:cubicBezTo>
                  <a:cubicBezTo>
                    <a:pt x="0" y="4190"/>
                    <a:pt x="217" y="4314"/>
                    <a:pt x="217" y="4314"/>
                  </a:cubicBezTo>
                  <a:lnTo>
                    <a:pt x="5739" y="4314"/>
                  </a:lnTo>
                  <a:lnTo>
                    <a:pt x="5739" y="5710"/>
                  </a:lnTo>
                  <a:lnTo>
                    <a:pt x="11601" y="5710"/>
                  </a:lnTo>
                  <a:lnTo>
                    <a:pt x="11601" y="3725"/>
                  </a:lnTo>
                  <a:lnTo>
                    <a:pt x="8716" y="3725"/>
                  </a:lnTo>
                  <a:cubicBezTo>
                    <a:pt x="8382" y="1564"/>
                    <a:pt x="6524" y="1"/>
                    <a:pt x="43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66" name="Google Shape;17566;p49"/>
            <p:cNvSpPr/>
            <p:nvPr/>
          </p:nvSpPr>
          <p:spPr>
            <a:xfrm>
              <a:off x="853096" y="2317256"/>
              <a:ext cx="182081" cy="182107"/>
            </a:xfrm>
            <a:custGeom>
              <a:avLst/>
              <a:gdLst/>
              <a:ahLst/>
              <a:cxnLst/>
              <a:rect l="l" t="t" r="r" b="b"/>
              <a:pathLst>
                <a:path w="6949" h="6950" extrusionOk="0">
                  <a:moveTo>
                    <a:pt x="3258" y="1"/>
                  </a:moveTo>
                  <a:cubicBezTo>
                    <a:pt x="2482" y="32"/>
                    <a:pt x="1769" y="342"/>
                    <a:pt x="1179" y="869"/>
                  </a:cubicBezTo>
                  <a:cubicBezTo>
                    <a:pt x="1117" y="900"/>
                    <a:pt x="1365" y="1211"/>
                    <a:pt x="1303" y="1273"/>
                  </a:cubicBezTo>
                  <a:cubicBezTo>
                    <a:pt x="1299" y="1281"/>
                    <a:pt x="1290" y="1284"/>
                    <a:pt x="1278" y="1284"/>
                  </a:cubicBezTo>
                  <a:cubicBezTo>
                    <a:pt x="1203" y="1284"/>
                    <a:pt x="997" y="1168"/>
                    <a:pt x="905" y="1168"/>
                  </a:cubicBezTo>
                  <a:cubicBezTo>
                    <a:pt x="889" y="1168"/>
                    <a:pt x="877" y="1172"/>
                    <a:pt x="869" y="1180"/>
                  </a:cubicBezTo>
                  <a:cubicBezTo>
                    <a:pt x="373" y="1738"/>
                    <a:pt x="63" y="2482"/>
                    <a:pt x="1" y="3258"/>
                  </a:cubicBezTo>
                  <a:cubicBezTo>
                    <a:pt x="1" y="3320"/>
                    <a:pt x="280" y="3413"/>
                    <a:pt x="280" y="3475"/>
                  </a:cubicBezTo>
                  <a:cubicBezTo>
                    <a:pt x="280" y="3537"/>
                    <a:pt x="1" y="3599"/>
                    <a:pt x="1" y="3692"/>
                  </a:cubicBezTo>
                  <a:cubicBezTo>
                    <a:pt x="63" y="4468"/>
                    <a:pt x="342" y="5181"/>
                    <a:pt x="869" y="5770"/>
                  </a:cubicBezTo>
                  <a:cubicBezTo>
                    <a:pt x="873" y="5778"/>
                    <a:pt x="882" y="5782"/>
                    <a:pt x="894" y="5782"/>
                  </a:cubicBezTo>
                  <a:cubicBezTo>
                    <a:pt x="975" y="5782"/>
                    <a:pt x="1209" y="5643"/>
                    <a:pt x="1287" y="5643"/>
                  </a:cubicBezTo>
                  <a:cubicBezTo>
                    <a:pt x="1294" y="5643"/>
                    <a:pt x="1299" y="5644"/>
                    <a:pt x="1303" y="5646"/>
                  </a:cubicBezTo>
                  <a:cubicBezTo>
                    <a:pt x="1334" y="5677"/>
                    <a:pt x="1117" y="6019"/>
                    <a:pt x="1179" y="6081"/>
                  </a:cubicBezTo>
                  <a:cubicBezTo>
                    <a:pt x="1738" y="6577"/>
                    <a:pt x="2482" y="6887"/>
                    <a:pt x="3258" y="6949"/>
                  </a:cubicBezTo>
                  <a:cubicBezTo>
                    <a:pt x="3320" y="6949"/>
                    <a:pt x="3413" y="6670"/>
                    <a:pt x="3475" y="6670"/>
                  </a:cubicBezTo>
                  <a:cubicBezTo>
                    <a:pt x="3537" y="6670"/>
                    <a:pt x="3630" y="6949"/>
                    <a:pt x="3692" y="6949"/>
                  </a:cubicBezTo>
                  <a:cubicBezTo>
                    <a:pt x="4467" y="6887"/>
                    <a:pt x="5181" y="6577"/>
                    <a:pt x="5770" y="6081"/>
                  </a:cubicBezTo>
                  <a:cubicBezTo>
                    <a:pt x="5832" y="6019"/>
                    <a:pt x="5646" y="5677"/>
                    <a:pt x="5677" y="5646"/>
                  </a:cubicBezTo>
                  <a:cubicBezTo>
                    <a:pt x="5681" y="5639"/>
                    <a:pt x="5688" y="5636"/>
                    <a:pt x="5699" y="5636"/>
                  </a:cubicBezTo>
                  <a:cubicBezTo>
                    <a:pt x="5771" y="5636"/>
                    <a:pt x="5987" y="5780"/>
                    <a:pt x="6059" y="5780"/>
                  </a:cubicBezTo>
                  <a:cubicBezTo>
                    <a:pt x="6069" y="5780"/>
                    <a:pt x="6077" y="5777"/>
                    <a:pt x="6080" y="5770"/>
                  </a:cubicBezTo>
                  <a:cubicBezTo>
                    <a:pt x="6608" y="5181"/>
                    <a:pt x="6918" y="4468"/>
                    <a:pt x="6949" y="3692"/>
                  </a:cubicBezTo>
                  <a:cubicBezTo>
                    <a:pt x="6949" y="3599"/>
                    <a:pt x="6670" y="3537"/>
                    <a:pt x="6670" y="3475"/>
                  </a:cubicBezTo>
                  <a:cubicBezTo>
                    <a:pt x="6670" y="3382"/>
                    <a:pt x="6949" y="3320"/>
                    <a:pt x="6949" y="3258"/>
                  </a:cubicBezTo>
                  <a:cubicBezTo>
                    <a:pt x="6918" y="2482"/>
                    <a:pt x="6608" y="1738"/>
                    <a:pt x="6080" y="1180"/>
                  </a:cubicBezTo>
                  <a:cubicBezTo>
                    <a:pt x="6049" y="1118"/>
                    <a:pt x="5925" y="1118"/>
                    <a:pt x="5863" y="1087"/>
                  </a:cubicBezTo>
                  <a:cubicBezTo>
                    <a:pt x="5801" y="1024"/>
                    <a:pt x="5832" y="900"/>
                    <a:pt x="5770" y="869"/>
                  </a:cubicBezTo>
                  <a:cubicBezTo>
                    <a:pt x="5212" y="342"/>
                    <a:pt x="4467" y="32"/>
                    <a:pt x="3692" y="1"/>
                  </a:cubicBezTo>
                  <a:cubicBezTo>
                    <a:pt x="3630" y="1"/>
                    <a:pt x="3568" y="280"/>
                    <a:pt x="3475" y="280"/>
                  </a:cubicBezTo>
                  <a:cubicBezTo>
                    <a:pt x="3413" y="280"/>
                    <a:pt x="3351" y="1"/>
                    <a:pt x="3258" y="1"/>
                  </a:cubicBezTo>
                  <a:close/>
                </a:path>
              </a:pathLst>
            </a:custGeom>
            <a:solidFill>
              <a:srgbClr val="C8C3CA"/>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67" name="Google Shape;17567;p49"/>
            <p:cNvSpPr/>
            <p:nvPr/>
          </p:nvSpPr>
          <p:spPr>
            <a:xfrm>
              <a:off x="893736" y="2370107"/>
              <a:ext cx="88617" cy="76511"/>
            </a:xfrm>
            <a:custGeom>
              <a:avLst/>
              <a:gdLst/>
              <a:ahLst/>
              <a:cxnLst/>
              <a:rect l="l" t="t" r="r" b="b"/>
              <a:pathLst>
                <a:path w="3382" h="2920" extrusionOk="0">
                  <a:moveTo>
                    <a:pt x="1924" y="0"/>
                  </a:moveTo>
                  <a:cubicBezTo>
                    <a:pt x="621" y="0"/>
                    <a:pt x="1" y="1582"/>
                    <a:pt x="900" y="2482"/>
                  </a:cubicBezTo>
                  <a:cubicBezTo>
                    <a:pt x="1203" y="2784"/>
                    <a:pt x="1571" y="2920"/>
                    <a:pt x="1930" y="2920"/>
                  </a:cubicBezTo>
                  <a:cubicBezTo>
                    <a:pt x="2675" y="2920"/>
                    <a:pt x="3382" y="2337"/>
                    <a:pt x="3382" y="1458"/>
                  </a:cubicBezTo>
                  <a:cubicBezTo>
                    <a:pt x="3382" y="651"/>
                    <a:pt x="2730" y="0"/>
                    <a:pt x="1924" y="0"/>
                  </a:cubicBezTo>
                  <a:close/>
                </a:path>
              </a:pathLst>
            </a:custGeom>
            <a:solidFill>
              <a:srgbClr val="A29AA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68" name="Google Shape;17568;p49"/>
            <p:cNvSpPr/>
            <p:nvPr/>
          </p:nvSpPr>
          <p:spPr>
            <a:xfrm>
              <a:off x="933564" y="2370054"/>
              <a:ext cx="63462" cy="76511"/>
            </a:xfrm>
            <a:custGeom>
              <a:avLst/>
              <a:gdLst/>
              <a:ahLst/>
              <a:cxnLst/>
              <a:rect l="l" t="t" r="r" b="b"/>
              <a:pathLst>
                <a:path w="2422" h="2920" extrusionOk="0">
                  <a:moveTo>
                    <a:pt x="493" y="0"/>
                  </a:moveTo>
                  <a:cubicBezTo>
                    <a:pt x="464" y="0"/>
                    <a:pt x="434" y="1"/>
                    <a:pt x="404" y="2"/>
                  </a:cubicBezTo>
                  <a:cubicBezTo>
                    <a:pt x="280" y="2"/>
                    <a:pt x="125" y="33"/>
                    <a:pt x="0" y="64"/>
                  </a:cubicBezTo>
                  <a:cubicBezTo>
                    <a:pt x="1365" y="498"/>
                    <a:pt x="1365" y="2422"/>
                    <a:pt x="0" y="2856"/>
                  </a:cubicBezTo>
                  <a:cubicBezTo>
                    <a:pt x="125" y="2887"/>
                    <a:pt x="280" y="2918"/>
                    <a:pt x="404" y="2918"/>
                  </a:cubicBezTo>
                  <a:cubicBezTo>
                    <a:pt x="434" y="2919"/>
                    <a:pt x="464" y="2920"/>
                    <a:pt x="493" y="2920"/>
                  </a:cubicBezTo>
                  <a:cubicBezTo>
                    <a:pt x="2421" y="2920"/>
                    <a:pt x="2421" y="0"/>
                    <a:pt x="493" y="0"/>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69" name="Google Shape;17569;p49"/>
            <p:cNvSpPr/>
            <p:nvPr/>
          </p:nvSpPr>
          <p:spPr>
            <a:xfrm>
              <a:off x="1056297" y="2383915"/>
              <a:ext cx="154464" cy="115448"/>
            </a:xfrm>
            <a:custGeom>
              <a:avLst/>
              <a:gdLst/>
              <a:ahLst/>
              <a:cxnLst/>
              <a:rect l="l" t="t" r="r" b="b"/>
              <a:pathLst>
                <a:path w="5895" h="4406" extrusionOk="0">
                  <a:moveTo>
                    <a:pt x="2936" y="0"/>
                  </a:moveTo>
                  <a:cubicBezTo>
                    <a:pt x="2373" y="0"/>
                    <a:pt x="1815" y="218"/>
                    <a:pt x="1396" y="652"/>
                  </a:cubicBezTo>
                  <a:cubicBezTo>
                    <a:pt x="0" y="2017"/>
                    <a:pt x="993" y="4405"/>
                    <a:pt x="2947" y="4405"/>
                  </a:cubicBezTo>
                  <a:cubicBezTo>
                    <a:pt x="4901" y="4405"/>
                    <a:pt x="5894" y="2017"/>
                    <a:pt x="4498" y="652"/>
                  </a:cubicBezTo>
                  <a:cubicBezTo>
                    <a:pt x="4064" y="218"/>
                    <a:pt x="3498" y="0"/>
                    <a:pt x="2936" y="0"/>
                  </a:cubicBezTo>
                  <a:close/>
                </a:path>
              </a:pathLst>
            </a:custGeom>
            <a:solidFill>
              <a:srgbClr val="C8C3CA"/>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70" name="Google Shape;17570;p49"/>
            <p:cNvSpPr/>
            <p:nvPr/>
          </p:nvSpPr>
          <p:spPr>
            <a:xfrm>
              <a:off x="1105059" y="2418057"/>
              <a:ext cx="54475" cy="46667"/>
            </a:xfrm>
            <a:custGeom>
              <a:avLst/>
              <a:gdLst/>
              <a:ahLst/>
              <a:cxnLst/>
              <a:rect l="l" t="t" r="r" b="b"/>
              <a:pathLst>
                <a:path w="2079" h="1781" extrusionOk="0">
                  <a:moveTo>
                    <a:pt x="1210" y="0"/>
                  </a:moveTo>
                  <a:cubicBezTo>
                    <a:pt x="404" y="0"/>
                    <a:pt x="1" y="962"/>
                    <a:pt x="559" y="1520"/>
                  </a:cubicBezTo>
                  <a:cubicBezTo>
                    <a:pt x="739" y="1700"/>
                    <a:pt x="960" y="1780"/>
                    <a:pt x="1178" y="1780"/>
                  </a:cubicBezTo>
                  <a:cubicBezTo>
                    <a:pt x="1637" y="1780"/>
                    <a:pt x="2079" y="1425"/>
                    <a:pt x="2079" y="900"/>
                  </a:cubicBezTo>
                  <a:cubicBezTo>
                    <a:pt x="2079" y="403"/>
                    <a:pt x="1676" y="0"/>
                    <a:pt x="1210" y="0"/>
                  </a:cubicBezTo>
                  <a:close/>
                </a:path>
              </a:pathLst>
            </a:custGeom>
            <a:solidFill>
              <a:srgbClr val="A29AA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71" name="Google Shape;17571;p49"/>
            <p:cNvSpPr/>
            <p:nvPr/>
          </p:nvSpPr>
          <p:spPr>
            <a:xfrm>
              <a:off x="971767" y="2155534"/>
              <a:ext cx="35793" cy="23582"/>
            </a:xfrm>
            <a:custGeom>
              <a:avLst/>
              <a:gdLst/>
              <a:ahLst/>
              <a:cxnLst/>
              <a:rect l="l" t="t" r="r" b="b"/>
              <a:pathLst>
                <a:path w="1366" h="900" extrusionOk="0">
                  <a:moveTo>
                    <a:pt x="0" y="0"/>
                  </a:moveTo>
                  <a:cubicBezTo>
                    <a:pt x="311" y="0"/>
                    <a:pt x="528" y="248"/>
                    <a:pt x="528" y="558"/>
                  </a:cubicBezTo>
                  <a:lnTo>
                    <a:pt x="528" y="900"/>
                  </a:lnTo>
                  <a:lnTo>
                    <a:pt x="1365" y="900"/>
                  </a:lnTo>
                  <a:lnTo>
                    <a:pt x="1365" y="558"/>
                  </a:lnTo>
                  <a:cubicBezTo>
                    <a:pt x="1365" y="248"/>
                    <a:pt x="1117" y="0"/>
                    <a:pt x="838" y="0"/>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72" name="Google Shape;17572;p49"/>
            <p:cNvSpPr/>
            <p:nvPr/>
          </p:nvSpPr>
          <p:spPr>
            <a:xfrm>
              <a:off x="940052" y="2317256"/>
              <a:ext cx="95115" cy="182107"/>
            </a:xfrm>
            <a:custGeom>
              <a:avLst/>
              <a:gdLst/>
              <a:ahLst/>
              <a:cxnLst/>
              <a:rect l="l" t="t" r="r" b="b"/>
              <a:pathLst>
                <a:path w="3630" h="6950" extrusionOk="0">
                  <a:moveTo>
                    <a:pt x="0" y="1"/>
                  </a:moveTo>
                  <a:cubicBezTo>
                    <a:pt x="1707" y="249"/>
                    <a:pt x="2978" y="1738"/>
                    <a:pt x="2978" y="3475"/>
                  </a:cubicBezTo>
                  <a:cubicBezTo>
                    <a:pt x="2978" y="5212"/>
                    <a:pt x="1707" y="6670"/>
                    <a:pt x="0" y="6918"/>
                  </a:cubicBezTo>
                  <a:cubicBezTo>
                    <a:pt x="125" y="6949"/>
                    <a:pt x="280" y="6949"/>
                    <a:pt x="404" y="6949"/>
                  </a:cubicBezTo>
                  <a:cubicBezTo>
                    <a:pt x="2234" y="6794"/>
                    <a:pt x="3630" y="5274"/>
                    <a:pt x="3630" y="3475"/>
                  </a:cubicBezTo>
                  <a:cubicBezTo>
                    <a:pt x="3630" y="1645"/>
                    <a:pt x="2234" y="125"/>
                    <a:pt x="404" y="1"/>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73" name="Google Shape;17573;p49"/>
            <p:cNvSpPr/>
            <p:nvPr/>
          </p:nvSpPr>
          <p:spPr>
            <a:xfrm>
              <a:off x="1121950" y="2384431"/>
              <a:ext cx="67522" cy="114425"/>
            </a:xfrm>
            <a:custGeom>
              <a:avLst/>
              <a:gdLst/>
              <a:ahLst/>
              <a:cxnLst/>
              <a:rect l="l" t="t" r="r" b="b"/>
              <a:pathLst>
                <a:path w="2699" h="4409" extrusionOk="0">
                  <a:moveTo>
                    <a:pt x="491" y="1"/>
                  </a:moveTo>
                  <a:cubicBezTo>
                    <a:pt x="472" y="1"/>
                    <a:pt x="453" y="1"/>
                    <a:pt x="434" y="1"/>
                  </a:cubicBezTo>
                  <a:cubicBezTo>
                    <a:pt x="279" y="1"/>
                    <a:pt x="124" y="32"/>
                    <a:pt x="0" y="63"/>
                  </a:cubicBezTo>
                  <a:cubicBezTo>
                    <a:pt x="2389" y="529"/>
                    <a:pt x="2389" y="3910"/>
                    <a:pt x="0" y="4375"/>
                  </a:cubicBezTo>
                  <a:cubicBezTo>
                    <a:pt x="124" y="4406"/>
                    <a:pt x="279" y="4406"/>
                    <a:pt x="403" y="4406"/>
                  </a:cubicBezTo>
                  <a:cubicBezTo>
                    <a:pt x="441" y="4408"/>
                    <a:pt x="479" y="4409"/>
                    <a:pt x="516" y="4409"/>
                  </a:cubicBezTo>
                  <a:cubicBezTo>
                    <a:pt x="1735" y="4409"/>
                    <a:pt x="2699" y="3438"/>
                    <a:pt x="2699" y="2204"/>
                  </a:cubicBezTo>
                  <a:cubicBezTo>
                    <a:pt x="2699" y="982"/>
                    <a:pt x="1706" y="1"/>
                    <a:pt x="491" y="1"/>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74" name="Google Shape;17574;p49"/>
            <p:cNvSpPr/>
            <p:nvPr/>
          </p:nvSpPr>
          <p:spPr>
            <a:xfrm>
              <a:off x="1125393" y="2417192"/>
              <a:ext cx="43391" cy="47243"/>
            </a:xfrm>
            <a:custGeom>
              <a:avLst/>
              <a:gdLst/>
              <a:ahLst/>
              <a:cxnLst/>
              <a:rect l="l" t="t" r="r" b="b"/>
              <a:pathLst>
                <a:path w="1655" h="1803" extrusionOk="0">
                  <a:moveTo>
                    <a:pt x="463" y="1"/>
                  </a:moveTo>
                  <a:cubicBezTo>
                    <a:pt x="443" y="1"/>
                    <a:pt x="423" y="1"/>
                    <a:pt x="403" y="2"/>
                  </a:cubicBezTo>
                  <a:lnTo>
                    <a:pt x="434" y="33"/>
                  </a:lnTo>
                  <a:cubicBezTo>
                    <a:pt x="279" y="33"/>
                    <a:pt x="124" y="64"/>
                    <a:pt x="0" y="126"/>
                  </a:cubicBezTo>
                  <a:cubicBezTo>
                    <a:pt x="620" y="467"/>
                    <a:pt x="620" y="1336"/>
                    <a:pt x="0" y="1677"/>
                  </a:cubicBezTo>
                  <a:cubicBezTo>
                    <a:pt x="124" y="1739"/>
                    <a:pt x="279" y="1770"/>
                    <a:pt x="403" y="1801"/>
                  </a:cubicBezTo>
                  <a:cubicBezTo>
                    <a:pt x="423" y="1802"/>
                    <a:pt x="443" y="1803"/>
                    <a:pt x="463" y="1803"/>
                  </a:cubicBezTo>
                  <a:cubicBezTo>
                    <a:pt x="1655" y="1803"/>
                    <a:pt x="1655" y="1"/>
                    <a:pt x="463" y="1"/>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75" name="Google Shape;17575;p49"/>
            <p:cNvSpPr/>
            <p:nvPr/>
          </p:nvSpPr>
          <p:spPr>
            <a:xfrm>
              <a:off x="1096124" y="2327030"/>
              <a:ext cx="31731" cy="11398"/>
            </a:xfrm>
            <a:custGeom>
              <a:avLst/>
              <a:gdLst/>
              <a:ahLst/>
              <a:cxnLst/>
              <a:rect l="l" t="t" r="r" b="b"/>
              <a:pathLst>
                <a:path w="1211" h="435" extrusionOk="0">
                  <a:moveTo>
                    <a:pt x="248" y="0"/>
                  </a:moveTo>
                  <a:cubicBezTo>
                    <a:pt x="93" y="0"/>
                    <a:pt x="0" y="155"/>
                    <a:pt x="62" y="310"/>
                  </a:cubicBezTo>
                  <a:cubicBezTo>
                    <a:pt x="93" y="372"/>
                    <a:pt x="155" y="434"/>
                    <a:pt x="248" y="434"/>
                  </a:cubicBezTo>
                  <a:lnTo>
                    <a:pt x="962" y="434"/>
                  </a:lnTo>
                  <a:cubicBezTo>
                    <a:pt x="1117" y="434"/>
                    <a:pt x="1210" y="279"/>
                    <a:pt x="1179" y="124"/>
                  </a:cubicBezTo>
                  <a:cubicBezTo>
                    <a:pt x="1148" y="62"/>
                    <a:pt x="1055" y="0"/>
                    <a:pt x="962" y="0"/>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76" name="Google Shape;17576;p49"/>
            <p:cNvSpPr/>
            <p:nvPr/>
          </p:nvSpPr>
          <p:spPr>
            <a:xfrm>
              <a:off x="1096124" y="2354437"/>
              <a:ext cx="31731" cy="11608"/>
            </a:xfrm>
            <a:custGeom>
              <a:avLst/>
              <a:gdLst/>
              <a:ahLst/>
              <a:cxnLst/>
              <a:rect l="l" t="t" r="r" b="b"/>
              <a:pathLst>
                <a:path w="1211" h="442" extrusionOk="0">
                  <a:moveTo>
                    <a:pt x="1011" y="1"/>
                  </a:moveTo>
                  <a:cubicBezTo>
                    <a:pt x="995" y="1"/>
                    <a:pt x="978" y="3"/>
                    <a:pt x="962" y="9"/>
                  </a:cubicBezTo>
                  <a:lnTo>
                    <a:pt x="248" y="9"/>
                  </a:lnTo>
                  <a:cubicBezTo>
                    <a:pt x="93" y="9"/>
                    <a:pt x="0" y="164"/>
                    <a:pt x="62" y="319"/>
                  </a:cubicBezTo>
                  <a:cubicBezTo>
                    <a:pt x="93" y="381"/>
                    <a:pt x="155" y="443"/>
                    <a:pt x="248" y="443"/>
                  </a:cubicBezTo>
                  <a:lnTo>
                    <a:pt x="962" y="443"/>
                  </a:lnTo>
                  <a:cubicBezTo>
                    <a:pt x="1117" y="412"/>
                    <a:pt x="1210" y="288"/>
                    <a:pt x="1179" y="133"/>
                  </a:cubicBezTo>
                  <a:cubicBezTo>
                    <a:pt x="1154" y="56"/>
                    <a:pt x="1086" y="1"/>
                    <a:pt x="1011" y="1"/>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77" name="Google Shape;17577;p49"/>
            <p:cNvSpPr/>
            <p:nvPr/>
          </p:nvSpPr>
          <p:spPr>
            <a:xfrm>
              <a:off x="986388" y="2260082"/>
              <a:ext cx="48789" cy="45016"/>
            </a:xfrm>
            <a:custGeom>
              <a:avLst/>
              <a:gdLst/>
              <a:ahLst/>
              <a:cxnLst/>
              <a:rect l="l" t="t" r="r" b="b"/>
              <a:pathLst>
                <a:path w="1862" h="1718" extrusionOk="0">
                  <a:moveTo>
                    <a:pt x="635" y="1"/>
                  </a:moveTo>
                  <a:cubicBezTo>
                    <a:pt x="574" y="1"/>
                    <a:pt x="512" y="31"/>
                    <a:pt x="466" y="105"/>
                  </a:cubicBezTo>
                  <a:lnTo>
                    <a:pt x="63" y="694"/>
                  </a:lnTo>
                  <a:cubicBezTo>
                    <a:pt x="1" y="787"/>
                    <a:pt x="32" y="911"/>
                    <a:pt x="125" y="973"/>
                  </a:cubicBezTo>
                  <a:lnTo>
                    <a:pt x="156" y="973"/>
                  </a:lnTo>
                  <a:cubicBezTo>
                    <a:pt x="187" y="1004"/>
                    <a:pt x="218" y="1004"/>
                    <a:pt x="249" y="1004"/>
                  </a:cubicBezTo>
                  <a:cubicBezTo>
                    <a:pt x="311" y="1004"/>
                    <a:pt x="404" y="973"/>
                    <a:pt x="435" y="911"/>
                  </a:cubicBezTo>
                  <a:lnTo>
                    <a:pt x="497" y="818"/>
                  </a:lnTo>
                  <a:lnTo>
                    <a:pt x="1862" y="1718"/>
                  </a:lnTo>
                  <a:lnTo>
                    <a:pt x="1738" y="1128"/>
                  </a:lnTo>
                  <a:lnTo>
                    <a:pt x="745" y="446"/>
                  </a:lnTo>
                  <a:lnTo>
                    <a:pt x="807" y="322"/>
                  </a:lnTo>
                  <a:cubicBezTo>
                    <a:pt x="916" y="169"/>
                    <a:pt x="780" y="1"/>
                    <a:pt x="635" y="1"/>
                  </a:cubicBezTo>
                  <a:close/>
                </a:path>
              </a:pathLst>
            </a:custGeom>
            <a:solidFill>
              <a:srgbClr val="A29AA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78" name="Google Shape;17578;p49"/>
            <p:cNvSpPr/>
            <p:nvPr/>
          </p:nvSpPr>
          <p:spPr>
            <a:xfrm>
              <a:off x="938438" y="2317256"/>
              <a:ext cx="11398" cy="17110"/>
            </a:xfrm>
            <a:custGeom>
              <a:avLst/>
              <a:gdLst/>
              <a:ahLst/>
              <a:cxnLst/>
              <a:rect l="l" t="t" r="r" b="b"/>
              <a:pathLst>
                <a:path w="435" h="653" extrusionOk="0">
                  <a:moveTo>
                    <a:pt x="1" y="1"/>
                  </a:moveTo>
                  <a:lnTo>
                    <a:pt x="1" y="435"/>
                  </a:lnTo>
                  <a:cubicBezTo>
                    <a:pt x="1" y="528"/>
                    <a:pt x="125" y="652"/>
                    <a:pt x="218" y="652"/>
                  </a:cubicBezTo>
                  <a:cubicBezTo>
                    <a:pt x="342" y="652"/>
                    <a:pt x="435" y="528"/>
                    <a:pt x="435" y="435"/>
                  </a:cubicBezTo>
                  <a:lnTo>
                    <a:pt x="435" y="1"/>
                  </a:lnTo>
                  <a:close/>
                </a:path>
              </a:pathLst>
            </a:custGeom>
            <a:solidFill>
              <a:srgbClr val="A29AA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79" name="Google Shape;17579;p49"/>
            <p:cNvSpPr/>
            <p:nvPr/>
          </p:nvSpPr>
          <p:spPr>
            <a:xfrm>
              <a:off x="994511" y="2340026"/>
              <a:ext cx="17923" cy="17294"/>
            </a:xfrm>
            <a:custGeom>
              <a:avLst/>
              <a:gdLst/>
              <a:ahLst/>
              <a:cxnLst/>
              <a:rect l="l" t="t" r="r" b="b"/>
              <a:pathLst>
                <a:path w="684" h="660" extrusionOk="0">
                  <a:moveTo>
                    <a:pt x="373" y="0"/>
                  </a:moveTo>
                  <a:lnTo>
                    <a:pt x="94" y="280"/>
                  </a:lnTo>
                  <a:cubicBezTo>
                    <a:pt x="1" y="373"/>
                    <a:pt x="1" y="497"/>
                    <a:pt x="94" y="590"/>
                  </a:cubicBezTo>
                  <a:cubicBezTo>
                    <a:pt x="141" y="636"/>
                    <a:pt x="195" y="660"/>
                    <a:pt x="249" y="660"/>
                  </a:cubicBezTo>
                  <a:cubicBezTo>
                    <a:pt x="303" y="660"/>
                    <a:pt x="358" y="636"/>
                    <a:pt x="404" y="590"/>
                  </a:cubicBezTo>
                  <a:lnTo>
                    <a:pt x="683" y="311"/>
                  </a:lnTo>
                  <a:cubicBezTo>
                    <a:pt x="590" y="186"/>
                    <a:pt x="497" y="93"/>
                    <a:pt x="373" y="0"/>
                  </a:cubicBezTo>
                  <a:close/>
                </a:path>
              </a:pathLst>
            </a:custGeom>
            <a:solidFill>
              <a:srgbClr val="A29AA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80" name="Google Shape;17580;p49"/>
            <p:cNvSpPr/>
            <p:nvPr/>
          </p:nvSpPr>
          <p:spPr>
            <a:xfrm>
              <a:off x="1018906" y="2402598"/>
              <a:ext cx="16272" cy="11424"/>
            </a:xfrm>
            <a:custGeom>
              <a:avLst/>
              <a:gdLst/>
              <a:ahLst/>
              <a:cxnLst/>
              <a:rect l="l" t="t" r="r" b="b"/>
              <a:pathLst>
                <a:path w="621" h="436" extrusionOk="0">
                  <a:moveTo>
                    <a:pt x="218" y="1"/>
                  </a:moveTo>
                  <a:cubicBezTo>
                    <a:pt x="94" y="1"/>
                    <a:pt x="1" y="94"/>
                    <a:pt x="1" y="218"/>
                  </a:cubicBezTo>
                  <a:cubicBezTo>
                    <a:pt x="1" y="342"/>
                    <a:pt x="94" y="435"/>
                    <a:pt x="218" y="435"/>
                  </a:cubicBezTo>
                  <a:lnTo>
                    <a:pt x="621" y="435"/>
                  </a:lnTo>
                  <a:lnTo>
                    <a:pt x="621" y="218"/>
                  </a:lnTo>
                  <a:lnTo>
                    <a:pt x="621" y="1"/>
                  </a:lnTo>
                  <a:close/>
                </a:path>
              </a:pathLst>
            </a:custGeom>
            <a:solidFill>
              <a:srgbClr val="A29AA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81" name="Google Shape;17581;p49"/>
            <p:cNvSpPr/>
            <p:nvPr/>
          </p:nvSpPr>
          <p:spPr>
            <a:xfrm>
              <a:off x="853096" y="2402598"/>
              <a:ext cx="17084" cy="11424"/>
            </a:xfrm>
            <a:custGeom>
              <a:avLst/>
              <a:gdLst/>
              <a:ahLst/>
              <a:cxnLst/>
              <a:rect l="l" t="t" r="r" b="b"/>
              <a:pathLst>
                <a:path w="652" h="436" extrusionOk="0">
                  <a:moveTo>
                    <a:pt x="1" y="1"/>
                  </a:moveTo>
                  <a:lnTo>
                    <a:pt x="1" y="218"/>
                  </a:lnTo>
                  <a:lnTo>
                    <a:pt x="1" y="435"/>
                  </a:lnTo>
                  <a:lnTo>
                    <a:pt x="435" y="435"/>
                  </a:lnTo>
                  <a:cubicBezTo>
                    <a:pt x="559" y="435"/>
                    <a:pt x="652" y="342"/>
                    <a:pt x="652" y="218"/>
                  </a:cubicBezTo>
                  <a:cubicBezTo>
                    <a:pt x="652" y="94"/>
                    <a:pt x="559" y="1"/>
                    <a:pt x="435" y="1"/>
                  </a:cubicBezTo>
                  <a:close/>
                </a:path>
              </a:pathLst>
            </a:custGeom>
            <a:solidFill>
              <a:srgbClr val="A29AA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82" name="Google Shape;17582;p49"/>
            <p:cNvSpPr/>
            <p:nvPr/>
          </p:nvSpPr>
          <p:spPr>
            <a:xfrm>
              <a:off x="875866" y="2340026"/>
              <a:ext cx="19966" cy="17398"/>
            </a:xfrm>
            <a:custGeom>
              <a:avLst/>
              <a:gdLst/>
              <a:ahLst/>
              <a:cxnLst/>
              <a:rect l="l" t="t" r="r" b="b"/>
              <a:pathLst>
                <a:path w="762" h="664" extrusionOk="0">
                  <a:moveTo>
                    <a:pt x="310" y="0"/>
                  </a:moveTo>
                  <a:cubicBezTo>
                    <a:pt x="217" y="93"/>
                    <a:pt x="93" y="186"/>
                    <a:pt x="0" y="280"/>
                  </a:cubicBezTo>
                  <a:lnTo>
                    <a:pt x="0" y="311"/>
                  </a:lnTo>
                  <a:lnTo>
                    <a:pt x="310" y="590"/>
                  </a:lnTo>
                  <a:cubicBezTo>
                    <a:pt x="355" y="642"/>
                    <a:pt x="407" y="664"/>
                    <a:pt x="457" y="664"/>
                  </a:cubicBezTo>
                  <a:cubicBezTo>
                    <a:pt x="617" y="664"/>
                    <a:pt x="762" y="445"/>
                    <a:pt x="620" y="280"/>
                  </a:cubicBezTo>
                  <a:lnTo>
                    <a:pt x="310" y="0"/>
                  </a:lnTo>
                  <a:close/>
                </a:path>
              </a:pathLst>
            </a:custGeom>
            <a:solidFill>
              <a:srgbClr val="A29AA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83" name="Google Shape;17583;p49"/>
            <p:cNvSpPr/>
            <p:nvPr/>
          </p:nvSpPr>
          <p:spPr>
            <a:xfrm>
              <a:off x="992651" y="2459195"/>
              <a:ext cx="19783" cy="17398"/>
            </a:xfrm>
            <a:custGeom>
              <a:avLst/>
              <a:gdLst/>
              <a:ahLst/>
              <a:cxnLst/>
              <a:rect l="l" t="t" r="r" b="b"/>
              <a:pathLst>
                <a:path w="755" h="664" extrusionOk="0">
                  <a:moveTo>
                    <a:pt x="296" y="0"/>
                  </a:moveTo>
                  <a:cubicBezTo>
                    <a:pt x="139" y="0"/>
                    <a:pt x="0" y="212"/>
                    <a:pt x="165" y="353"/>
                  </a:cubicBezTo>
                  <a:lnTo>
                    <a:pt x="444" y="664"/>
                  </a:lnTo>
                  <a:cubicBezTo>
                    <a:pt x="568" y="571"/>
                    <a:pt x="661" y="446"/>
                    <a:pt x="754" y="353"/>
                  </a:cubicBezTo>
                  <a:lnTo>
                    <a:pt x="444" y="74"/>
                  </a:lnTo>
                  <a:cubicBezTo>
                    <a:pt x="399" y="22"/>
                    <a:pt x="347" y="0"/>
                    <a:pt x="296" y="0"/>
                  </a:cubicBezTo>
                  <a:close/>
                </a:path>
              </a:pathLst>
            </a:custGeom>
            <a:solidFill>
              <a:srgbClr val="A29AA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84" name="Google Shape;17584;p49"/>
            <p:cNvSpPr/>
            <p:nvPr/>
          </p:nvSpPr>
          <p:spPr>
            <a:xfrm>
              <a:off x="938438" y="2482463"/>
              <a:ext cx="11398" cy="16901"/>
            </a:xfrm>
            <a:custGeom>
              <a:avLst/>
              <a:gdLst/>
              <a:ahLst/>
              <a:cxnLst/>
              <a:rect l="l" t="t" r="r" b="b"/>
              <a:pathLst>
                <a:path w="435" h="645" extrusionOk="0">
                  <a:moveTo>
                    <a:pt x="218" y="0"/>
                  </a:moveTo>
                  <a:cubicBezTo>
                    <a:pt x="109" y="0"/>
                    <a:pt x="1" y="70"/>
                    <a:pt x="1" y="210"/>
                  </a:cubicBezTo>
                  <a:lnTo>
                    <a:pt x="1" y="644"/>
                  </a:lnTo>
                  <a:lnTo>
                    <a:pt x="435" y="644"/>
                  </a:lnTo>
                  <a:lnTo>
                    <a:pt x="435" y="210"/>
                  </a:lnTo>
                  <a:cubicBezTo>
                    <a:pt x="435" y="70"/>
                    <a:pt x="326" y="0"/>
                    <a:pt x="218" y="0"/>
                  </a:cubicBezTo>
                  <a:close/>
                </a:path>
              </a:pathLst>
            </a:custGeom>
            <a:solidFill>
              <a:srgbClr val="A29AA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85" name="Google Shape;17585;p49"/>
            <p:cNvSpPr/>
            <p:nvPr/>
          </p:nvSpPr>
          <p:spPr>
            <a:xfrm>
              <a:off x="875866" y="2459090"/>
              <a:ext cx="17896" cy="17503"/>
            </a:xfrm>
            <a:custGeom>
              <a:avLst/>
              <a:gdLst/>
              <a:ahLst/>
              <a:cxnLst/>
              <a:rect l="l" t="t" r="r" b="b"/>
              <a:pathLst>
                <a:path w="683" h="668" extrusionOk="0">
                  <a:moveTo>
                    <a:pt x="465" y="1"/>
                  </a:moveTo>
                  <a:cubicBezTo>
                    <a:pt x="411" y="1"/>
                    <a:pt x="357" y="16"/>
                    <a:pt x="310" y="47"/>
                  </a:cubicBezTo>
                  <a:lnTo>
                    <a:pt x="0" y="357"/>
                  </a:lnTo>
                  <a:cubicBezTo>
                    <a:pt x="93" y="450"/>
                    <a:pt x="217" y="575"/>
                    <a:pt x="310" y="668"/>
                  </a:cubicBezTo>
                  <a:lnTo>
                    <a:pt x="620" y="357"/>
                  </a:lnTo>
                  <a:cubicBezTo>
                    <a:pt x="683" y="264"/>
                    <a:pt x="683" y="140"/>
                    <a:pt x="620" y="47"/>
                  </a:cubicBezTo>
                  <a:cubicBezTo>
                    <a:pt x="574" y="16"/>
                    <a:pt x="520" y="1"/>
                    <a:pt x="465" y="1"/>
                  </a:cubicBezTo>
                  <a:close/>
                </a:path>
              </a:pathLst>
            </a:custGeom>
            <a:solidFill>
              <a:srgbClr val="A29AA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sp>
        <p:nvSpPr>
          <p:cNvPr id="17587" name="Google Shape;17587;p49"/>
          <p:cNvSpPr/>
          <p:nvPr/>
        </p:nvSpPr>
        <p:spPr>
          <a:xfrm>
            <a:off x="1423788" y="1590238"/>
            <a:ext cx="552600" cy="552600"/>
          </a:xfrm>
          <a:prstGeom prst="ellipse">
            <a:avLst/>
          </a:prstGeom>
          <a:no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nvGrpSpPr>
          <p:cNvPr id="17588" name="Google Shape;17588;p49"/>
          <p:cNvGrpSpPr/>
          <p:nvPr/>
        </p:nvGrpSpPr>
        <p:grpSpPr>
          <a:xfrm>
            <a:off x="1470308" y="1617343"/>
            <a:ext cx="459449" cy="498264"/>
            <a:chOff x="7941396" y="3314549"/>
            <a:chExt cx="336519" cy="364948"/>
          </a:xfrm>
        </p:grpSpPr>
        <p:sp>
          <p:nvSpPr>
            <p:cNvPr id="17589" name="Google Shape;17589;p49"/>
            <p:cNvSpPr/>
            <p:nvPr/>
          </p:nvSpPr>
          <p:spPr>
            <a:xfrm>
              <a:off x="7999094" y="3618525"/>
              <a:ext cx="36605" cy="60973"/>
            </a:xfrm>
            <a:custGeom>
              <a:avLst/>
              <a:gdLst/>
              <a:ahLst/>
              <a:cxnLst/>
              <a:rect l="l" t="t" r="r" b="b"/>
              <a:pathLst>
                <a:path w="1397" h="2327" extrusionOk="0">
                  <a:moveTo>
                    <a:pt x="0" y="0"/>
                  </a:moveTo>
                  <a:lnTo>
                    <a:pt x="0" y="2079"/>
                  </a:lnTo>
                  <a:cubicBezTo>
                    <a:pt x="0" y="2203"/>
                    <a:pt x="125" y="2327"/>
                    <a:pt x="249" y="2327"/>
                  </a:cubicBezTo>
                  <a:lnTo>
                    <a:pt x="1148" y="2327"/>
                  </a:lnTo>
                  <a:cubicBezTo>
                    <a:pt x="1272" y="2327"/>
                    <a:pt x="1396" y="2203"/>
                    <a:pt x="1396" y="2079"/>
                  </a:cubicBezTo>
                  <a:lnTo>
                    <a:pt x="1396" y="0"/>
                  </a:lnTo>
                  <a:close/>
                </a:path>
              </a:pathLst>
            </a:custGeom>
            <a:solidFill>
              <a:srgbClr val="C7865B"/>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90" name="Google Shape;17590;p49"/>
            <p:cNvSpPr/>
            <p:nvPr/>
          </p:nvSpPr>
          <p:spPr>
            <a:xfrm>
              <a:off x="8183586" y="3618525"/>
              <a:ext cx="35793" cy="60973"/>
            </a:xfrm>
            <a:custGeom>
              <a:avLst/>
              <a:gdLst/>
              <a:ahLst/>
              <a:cxnLst/>
              <a:rect l="l" t="t" r="r" b="b"/>
              <a:pathLst>
                <a:path w="1366" h="2327" extrusionOk="0">
                  <a:moveTo>
                    <a:pt x="1" y="0"/>
                  </a:moveTo>
                  <a:lnTo>
                    <a:pt x="1" y="2079"/>
                  </a:lnTo>
                  <a:cubicBezTo>
                    <a:pt x="1" y="2203"/>
                    <a:pt x="94" y="2327"/>
                    <a:pt x="249" y="2327"/>
                  </a:cubicBezTo>
                  <a:lnTo>
                    <a:pt x="1118" y="2327"/>
                  </a:lnTo>
                  <a:cubicBezTo>
                    <a:pt x="1273" y="2327"/>
                    <a:pt x="1366" y="2203"/>
                    <a:pt x="1366" y="2079"/>
                  </a:cubicBezTo>
                  <a:lnTo>
                    <a:pt x="1366" y="0"/>
                  </a:lnTo>
                  <a:close/>
                </a:path>
              </a:pathLst>
            </a:custGeom>
            <a:solidFill>
              <a:srgbClr val="C7865B"/>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91" name="Google Shape;17591;p49"/>
            <p:cNvSpPr/>
            <p:nvPr/>
          </p:nvSpPr>
          <p:spPr>
            <a:xfrm>
              <a:off x="8183586" y="3618525"/>
              <a:ext cx="35793" cy="60973"/>
            </a:xfrm>
            <a:custGeom>
              <a:avLst/>
              <a:gdLst/>
              <a:ahLst/>
              <a:cxnLst/>
              <a:rect l="l" t="t" r="r" b="b"/>
              <a:pathLst>
                <a:path w="1366" h="2327" extrusionOk="0">
                  <a:moveTo>
                    <a:pt x="1" y="0"/>
                  </a:moveTo>
                  <a:lnTo>
                    <a:pt x="1" y="2079"/>
                  </a:lnTo>
                  <a:cubicBezTo>
                    <a:pt x="1" y="2203"/>
                    <a:pt x="94" y="2327"/>
                    <a:pt x="249" y="2327"/>
                  </a:cubicBezTo>
                  <a:lnTo>
                    <a:pt x="1118" y="2327"/>
                  </a:lnTo>
                  <a:cubicBezTo>
                    <a:pt x="1273" y="2327"/>
                    <a:pt x="1366" y="2203"/>
                    <a:pt x="1366" y="2079"/>
                  </a:cubicBezTo>
                  <a:lnTo>
                    <a:pt x="1366" y="0"/>
                  </a:lnTo>
                  <a:close/>
                </a:path>
              </a:pathLst>
            </a:custGeom>
            <a:solidFill>
              <a:srgbClr val="C7865B"/>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92" name="Google Shape;17592;p49"/>
            <p:cNvSpPr/>
            <p:nvPr/>
          </p:nvSpPr>
          <p:spPr>
            <a:xfrm>
              <a:off x="8183586" y="3618525"/>
              <a:ext cx="35793" cy="60973"/>
            </a:xfrm>
            <a:custGeom>
              <a:avLst/>
              <a:gdLst/>
              <a:ahLst/>
              <a:cxnLst/>
              <a:rect l="l" t="t" r="r" b="b"/>
              <a:pathLst>
                <a:path w="1366" h="2327" extrusionOk="0">
                  <a:moveTo>
                    <a:pt x="1" y="0"/>
                  </a:moveTo>
                  <a:lnTo>
                    <a:pt x="1" y="2079"/>
                  </a:lnTo>
                  <a:cubicBezTo>
                    <a:pt x="1" y="2203"/>
                    <a:pt x="94" y="2327"/>
                    <a:pt x="249" y="2327"/>
                  </a:cubicBezTo>
                  <a:lnTo>
                    <a:pt x="1118" y="2327"/>
                  </a:lnTo>
                  <a:cubicBezTo>
                    <a:pt x="1273" y="2327"/>
                    <a:pt x="1366" y="2203"/>
                    <a:pt x="1366" y="2079"/>
                  </a:cubicBezTo>
                  <a:lnTo>
                    <a:pt x="1366" y="0"/>
                  </a:lnTo>
                  <a:close/>
                </a:path>
              </a:pathLst>
            </a:custGeom>
            <a:solidFill>
              <a:srgbClr val="C7865B"/>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93" name="Google Shape;17593;p49"/>
            <p:cNvSpPr/>
            <p:nvPr/>
          </p:nvSpPr>
          <p:spPr>
            <a:xfrm>
              <a:off x="8007217" y="3618525"/>
              <a:ext cx="28482" cy="60973"/>
            </a:xfrm>
            <a:custGeom>
              <a:avLst/>
              <a:gdLst/>
              <a:ahLst/>
              <a:cxnLst/>
              <a:rect l="l" t="t" r="r" b="b"/>
              <a:pathLst>
                <a:path w="1087" h="2327" extrusionOk="0">
                  <a:moveTo>
                    <a:pt x="249" y="0"/>
                  </a:moveTo>
                  <a:lnTo>
                    <a:pt x="249" y="2079"/>
                  </a:lnTo>
                  <a:cubicBezTo>
                    <a:pt x="249" y="2203"/>
                    <a:pt x="125" y="2327"/>
                    <a:pt x="1" y="2327"/>
                  </a:cubicBezTo>
                  <a:lnTo>
                    <a:pt x="838" y="2327"/>
                  </a:lnTo>
                  <a:cubicBezTo>
                    <a:pt x="962" y="2327"/>
                    <a:pt x="1086" y="2203"/>
                    <a:pt x="1086" y="2079"/>
                  </a:cubicBezTo>
                  <a:lnTo>
                    <a:pt x="1086" y="0"/>
                  </a:ln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94" name="Google Shape;17594;p49"/>
            <p:cNvSpPr/>
            <p:nvPr/>
          </p:nvSpPr>
          <p:spPr>
            <a:xfrm>
              <a:off x="8190111" y="3618525"/>
              <a:ext cx="28456" cy="60973"/>
            </a:xfrm>
            <a:custGeom>
              <a:avLst/>
              <a:gdLst/>
              <a:ahLst/>
              <a:cxnLst/>
              <a:rect l="l" t="t" r="r" b="b"/>
              <a:pathLst>
                <a:path w="1086" h="2327" extrusionOk="0">
                  <a:moveTo>
                    <a:pt x="248" y="0"/>
                  </a:moveTo>
                  <a:lnTo>
                    <a:pt x="248" y="2079"/>
                  </a:lnTo>
                  <a:cubicBezTo>
                    <a:pt x="248" y="2203"/>
                    <a:pt x="155" y="2327"/>
                    <a:pt x="0" y="2327"/>
                  </a:cubicBezTo>
                  <a:lnTo>
                    <a:pt x="838" y="2327"/>
                  </a:lnTo>
                  <a:cubicBezTo>
                    <a:pt x="962" y="2327"/>
                    <a:pt x="1086" y="2203"/>
                    <a:pt x="1086" y="2079"/>
                  </a:cubicBezTo>
                  <a:lnTo>
                    <a:pt x="1086" y="0"/>
                  </a:ln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95" name="Google Shape;17595;p49"/>
            <p:cNvSpPr/>
            <p:nvPr/>
          </p:nvSpPr>
          <p:spPr>
            <a:xfrm>
              <a:off x="7960079" y="3512038"/>
              <a:ext cx="299128" cy="123571"/>
            </a:xfrm>
            <a:custGeom>
              <a:avLst/>
              <a:gdLst/>
              <a:ahLst/>
              <a:cxnLst/>
              <a:rect l="l" t="t" r="r" b="b"/>
              <a:pathLst>
                <a:path w="11416" h="4716" extrusionOk="0">
                  <a:moveTo>
                    <a:pt x="5708" y="1"/>
                  </a:moveTo>
                  <a:lnTo>
                    <a:pt x="1" y="559"/>
                  </a:lnTo>
                  <a:lnTo>
                    <a:pt x="1" y="4561"/>
                  </a:lnTo>
                  <a:cubicBezTo>
                    <a:pt x="1" y="4654"/>
                    <a:pt x="94" y="4716"/>
                    <a:pt x="187" y="4716"/>
                  </a:cubicBezTo>
                  <a:lnTo>
                    <a:pt x="11261" y="4716"/>
                  </a:lnTo>
                  <a:cubicBezTo>
                    <a:pt x="11354" y="4716"/>
                    <a:pt x="11416" y="4654"/>
                    <a:pt x="11416" y="4561"/>
                  </a:cubicBezTo>
                  <a:lnTo>
                    <a:pt x="11416" y="559"/>
                  </a:lnTo>
                  <a:lnTo>
                    <a:pt x="570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96" name="Google Shape;17596;p49"/>
            <p:cNvSpPr/>
            <p:nvPr/>
          </p:nvSpPr>
          <p:spPr>
            <a:xfrm>
              <a:off x="8232375" y="3519374"/>
              <a:ext cx="26019" cy="116234"/>
            </a:xfrm>
            <a:custGeom>
              <a:avLst/>
              <a:gdLst/>
              <a:ahLst/>
              <a:cxnLst/>
              <a:rect l="l" t="t" r="r" b="b"/>
              <a:pathLst>
                <a:path w="993" h="4436" extrusionOk="0">
                  <a:moveTo>
                    <a:pt x="620" y="0"/>
                  </a:moveTo>
                  <a:lnTo>
                    <a:pt x="155" y="279"/>
                  </a:lnTo>
                  <a:lnTo>
                    <a:pt x="155" y="4281"/>
                  </a:lnTo>
                  <a:cubicBezTo>
                    <a:pt x="155" y="4374"/>
                    <a:pt x="93" y="4436"/>
                    <a:pt x="0" y="4436"/>
                  </a:cubicBezTo>
                  <a:lnTo>
                    <a:pt x="807" y="4436"/>
                  </a:lnTo>
                  <a:cubicBezTo>
                    <a:pt x="931" y="4436"/>
                    <a:pt x="993" y="4374"/>
                    <a:pt x="993" y="4281"/>
                  </a:cubicBezTo>
                  <a:lnTo>
                    <a:pt x="993" y="279"/>
                  </a:lnTo>
                  <a:lnTo>
                    <a:pt x="620" y="0"/>
                  </a:ln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97" name="Google Shape;17597;p49"/>
            <p:cNvSpPr/>
            <p:nvPr/>
          </p:nvSpPr>
          <p:spPr>
            <a:xfrm>
              <a:off x="7956830" y="3319711"/>
              <a:ext cx="306438" cy="193977"/>
            </a:xfrm>
            <a:custGeom>
              <a:avLst/>
              <a:gdLst/>
              <a:ahLst/>
              <a:cxnLst/>
              <a:rect l="l" t="t" r="r" b="b"/>
              <a:pathLst>
                <a:path w="11695" h="7403" extrusionOk="0">
                  <a:moveTo>
                    <a:pt x="4530" y="0"/>
                  </a:moveTo>
                  <a:cubicBezTo>
                    <a:pt x="4478" y="0"/>
                    <a:pt x="4426" y="7"/>
                    <a:pt x="4374" y="20"/>
                  </a:cubicBezTo>
                  <a:cubicBezTo>
                    <a:pt x="1800" y="703"/>
                    <a:pt x="0" y="3029"/>
                    <a:pt x="0" y="5666"/>
                  </a:cubicBezTo>
                  <a:lnTo>
                    <a:pt x="0" y="6845"/>
                  </a:lnTo>
                  <a:lnTo>
                    <a:pt x="5832" y="7403"/>
                  </a:lnTo>
                  <a:lnTo>
                    <a:pt x="11695" y="6845"/>
                  </a:lnTo>
                  <a:lnTo>
                    <a:pt x="11695" y="5666"/>
                  </a:lnTo>
                  <a:cubicBezTo>
                    <a:pt x="11695" y="3029"/>
                    <a:pt x="9896" y="703"/>
                    <a:pt x="7321" y="20"/>
                  </a:cubicBezTo>
                  <a:cubicBezTo>
                    <a:pt x="7269" y="7"/>
                    <a:pt x="7217" y="0"/>
                    <a:pt x="7165" y="0"/>
                  </a:cubicBezTo>
                  <a:cubicBezTo>
                    <a:pt x="6745" y="0"/>
                    <a:pt x="6301" y="393"/>
                    <a:pt x="5832" y="393"/>
                  </a:cubicBezTo>
                  <a:cubicBezTo>
                    <a:pt x="5391" y="393"/>
                    <a:pt x="4950" y="0"/>
                    <a:pt x="4530"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98" name="Google Shape;17598;p49"/>
            <p:cNvSpPr/>
            <p:nvPr/>
          </p:nvSpPr>
          <p:spPr>
            <a:xfrm>
              <a:off x="8143758" y="3320235"/>
              <a:ext cx="117885" cy="185330"/>
            </a:xfrm>
            <a:custGeom>
              <a:avLst/>
              <a:gdLst/>
              <a:ahLst/>
              <a:cxnLst/>
              <a:rect l="l" t="t" r="r" b="b"/>
              <a:pathLst>
                <a:path w="4499" h="7073" extrusionOk="0">
                  <a:moveTo>
                    <a:pt x="187" y="0"/>
                  </a:moveTo>
                  <a:cubicBezTo>
                    <a:pt x="125" y="0"/>
                    <a:pt x="1" y="218"/>
                    <a:pt x="1" y="218"/>
                  </a:cubicBezTo>
                  <a:cubicBezTo>
                    <a:pt x="2234" y="1086"/>
                    <a:pt x="3692" y="3226"/>
                    <a:pt x="3692" y="5615"/>
                  </a:cubicBezTo>
                  <a:lnTo>
                    <a:pt x="3692" y="6794"/>
                  </a:lnTo>
                  <a:lnTo>
                    <a:pt x="4126" y="7073"/>
                  </a:lnTo>
                  <a:lnTo>
                    <a:pt x="4499" y="6794"/>
                  </a:lnTo>
                  <a:lnTo>
                    <a:pt x="4499" y="5615"/>
                  </a:lnTo>
                  <a:cubicBezTo>
                    <a:pt x="4499" y="2978"/>
                    <a:pt x="2731" y="683"/>
                    <a:pt x="187" y="0"/>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599" name="Google Shape;17599;p49"/>
            <p:cNvSpPr/>
            <p:nvPr/>
          </p:nvSpPr>
          <p:spPr>
            <a:xfrm>
              <a:off x="7941396" y="3565700"/>
              <a:ext cx="336519" cy="27644"/>
            </a:xfrm>
            <a:custGeom>
              <a:avLst/>
              <a:gdLst/>
              <a:ahLst/>
              <a:cxnLst/>
              <a:rect l="l" t="t" r="r" b="b"/>
              <a:pathLst>
                <a:path w="12843" h="1055" extrusionOk="0">
                  <a:moveTo>
                    <a:pt x="248" y="0"/>
                  </a:moveTo>
                  <a:cubicBezTo>
                    <a:pt x="93" y="0"/>
                    <a:pt x="0" y="93"/>
                    <a:pt x="0" y="217"/>
                  </a:cubicBezTo>
                  <a:lnTo>
                    <a:pt x="0" y="807"/>
                  </a:lnTo>
                  <a:cubicBezTo>
                    <a:pt x="0" y="931"/>
                    <a:pt x="93" y="1055"/>
                    <a:pt x="248" y="1055"/>
                  </a:cubicBezTo>
                  <a:lnTo>
                    <a:pt x="12594" y="1055"/>
                  </a:lnTo>
                  <a:cubicBezTo>
                    <a:pt x="12718" y="1055"/>
                    <a:pt x="12842" y="931"/>
                    <a:pt x="12842" y="807"/>
                  </a:cubicBezTo>
                  <a:lnTo>
                    <a:pt x="12842" y="217"/>
                  </a:lnTo>
                  <a:cubicBezTo>
                    <a:pt x="12842" y="93"/>
                    <a:pt x="12718" y="0"/>
                    <a:pt x="125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600" name="Google Shape;17600;p49"/>
            <p:cNvSpPr/>
            <p:nvPr/>
          </p:nvSpPr>
          <p:spPr>
            <a:xfrm>
              <a:off x="8249433" y="3565700"/>
              <a:ext cx="28482" cy="27644"/>
            </a:xfrm>
            <a:custGeom>
              <a:avLst/>
              <a:gdLst/>
              <a:ahLst/>
              <a:cxnLst/>
              <a:rect l="l" t="t" r="r" b="b"/>
              <a:pathLst>
                <a:path w="1087" h="1055" extrusionOk="0">
                  <a:moveTo>
                    <a:pt x="0" y="0"/>
                  </a:moveTo>
                  <a:cubicBezTo>
                    <a:pt x="124" y="0"/>
                    <a:pt x="249" y="93"/>
                    <a:pt x="249" y="217"/>
                  </a:cubicBezTo>
                  <a:lnTo>
                    <a:pt x="249" y="807"/>
                  </a:lnTo>
                  <a:cubicBezTo>
                    <a:pt x="249" y="931"/>
                    <a:pt x="124" y="1055"/>
                    <a:pt x="0" y="1055"/>
                  </a:cubicBezTo>
                  <a:lnTo>
                    <a:pt x="838" y="1055"/>
                  </a:lnTo>
                  <a:cubicBezTo>
                    <a:pt x="962" y="1055"/>
                    <a:pt x="1086" y="931"/>
                    <a:pt x="1086" y="807"/>
                  </a:cubicBezTo>
                  <a:lnTo>
                    <a:pt x="1086" y="217"/>
                  </a:lnTo>
                  <a:cubicBezTo>
                    <a:pt x="1086" y="93"/>
                    <a:pt x="962" y="0"/>
                    <a:pt x="838" y="0"/>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601" name="Google Shape;17601;p49"/>
            <p:cNvSpPr/>
            <p:nvPr/>
          </p:nvSpPr>
          <p:spPr>
            <a:xfrm>
              <a:off x="8070627" y="3315362"/>
              <a:ext cx="78031" cy="32544"/>
            </a:xfrm>
            <a:custGeom>
              <a:avLst/>
              <a:gdLst/>
              <a:ahLst/>
              <a:cxnLst/>
              <a:rect l="l" t="t" r="r" b="b"/>
              <a:pathLst>
                <a:path w="2978" h="1242" extrusionOk="0">
                  <a:moveTo>
                    <a:pt x="1477" y="0"/>
                  </a:moveTo>
                  <a:cubicBezTo>
                    <a:pt x="977" y="0"/>
                    <a:pt x="481" y="62"/>
                    <a:pt x="0" y="186"/>
                  </a:cubicBezTo>
                  <a:cubicBezTo>
                    <a:pt x="186" y="807"/>
                    <a:pt x="776" y="1241"/>
                    <a:pt x="1458" y="1241"/>
                  </a:cubicBezTo>
                  <a:lnTo>
                    <a:pt x="1520" y="1241"/>
                  </a:lnTo>
                  <a:cubicBezTo>
                    <a:pt x="2172" y="1241"/>
                    <a:pt x="2761" y="807"/>
                    <a:pt x="2978" y="186"/>
                  </a:cubicBezTo>
                  <a:cubicBezTo>
                    <a:pt x="2482" y="62"/>
                    <a:pt x="1978" y="0"/>
                    <a:pt x="14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602" name="Google Shape;17602;p49"/>
            <p:cNvSpPr/>
            <p:nvPr/>
          </p:nvSpPr>
          <p:spPr>
            <a:xfrm>
              <a:off x="8098245" y="3314549"/>
              <a:ext cx="49601" cy="32544"/>
            </a:xfrm>
            <a:custGeom>
              <a:avLst/>
              <a:gdLst/>
              <a:ahLst/>
              <a:cxnLst/>
              <a:rect l="l" t="t" r="r" b="b"/>
              <a:pathLst>
                <a:path w="1893" h="1242" extrusionOk="0">
                  <a:moveTo>
                    <a:pt x="435" y="0"/>
                  </a:moveTo>
                  <a:lnTo>
                    <a:pt x="435" y="31"/>
                  </a:lnTo>
                  <a:lnTo>
                    <a:pt x="187" y="31"/>
                  </a:lnTo>
                  <a:cubicBezTo>
                    <a:pt x="714" y="62"/>
                    <a:pt x="869" y="714"/>
                    <a:pt x="435" y="993"/>
                  </a:cubicBezTo>
                  <a:cubicBezTo>
                    <a:pt x="311" y="1086"/>
                    <a:pt x="156" y="1148"/>
                    <a:pt x="1" y="1179"/>
                  </a:cubicBezTo>
                  <a:cubicBezTo>
                    <a:pt x="125" y="1210"/>
                    <a:pt x="249" y="1241"/>
                    <a:pt x="404" y="1241"/>
                  </a:cubicBezTo>
                  <a:lnTo>
                    <a:pt x="466" y="1241"/>
                  </a:lnTo>
                  <a:cubicBezTo>
                    <a:pt x="1118" y="1241"/>
                    <a:pt x="1707" y="807"/>
                    <a:pt x="1893" y="186"/>
                  </a:cubicBezTo>
                  <a:cubicBezTo>
                    <a:pt x="1428" y="62"/>
                    <a:pt x="931" y="0"/>
                    <a:pt x="435" y="0"/>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603" name="Google Shape;17603;p49"/>
            <p:cNvSpPr/>
            <p:nvPr/>
          </p:nvSpPr>
          <p:spPr>
            <a:xfrm>
              <a:off x="8103931" y="3363705"/>
              <a:ext cx="11424" cy="20752"/>
            </a:xfrm>
            <a:custGeom>
              <a:avLst/>
              <a:gdLst/>
              <a:ahLst/>
              <a:cxnLst/>
              <a:rect l="l" t="t" r="r" b="b"/>
              <a:pathLst>
                <a:path w="436" h="792" extrusionOk="0">
                  <a:moveTo>
                    <a:pt x="208" y="0"/>
                  </a:moveTo>
                  <a:cubicBezTo>
                    <a:pt x="181" y="0"/>
                    <a:pt x="153" y="5"/>
                    <a:pt x="125" y="16"/>
                  </a:cubicBezTo>
                  <a:cubicBezTo>
                    <a:pt x="63" y="47"/>
                    <a:pt x="1" y="141"/>
                    <a:pt x="1" y="234"/>
                  </a:cubicBezTo>
                  <a:lnTo>
                    <a:pt x="1" y="575"/>
                  </a:lnTo>
                  <a:cubicBezTo>
                    <a:pt x="1" y="699"/>
                    <a:pt x="94" y="792"/>
                    <a:pt x="218" y="792"/>
                  </a:cubicBezTo>
                  <a:cubicBezTo>
                    <a:pt x="342" y="792"/>
                    <a:pt x="435" y="699"/>
                    <a:pt x="435" y="575"/>
                  </a:cubicBezTo>
                  <a:lnTo>
                    <a:pt x="435" y="234"/>
                  </a:lnTo>
                  <a:cubicBezTo>
                    <a:pt x="435" y="106"/>
                    <a:pt x="331" y="0"/>
                    <a:pt x="20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604" name="Google Shape;17604;p49"/>
            <p:cNvSpPr/>
            <p:nvPr/>
          </p:nvSpPr>
          <p:spPr>
            <a:xfrm>
              <a:off x="8136815" y="3356919"/>
              <a:ext cx="18368" cy="18604"/>
            </a:xfrm>
            <a:custGeom>
              <a:avLst/>
              <a:gdLst/>
              <a:ahLst/>
              <a:cxnLst/>
              <a:rect l="l" t="t" r="r" b="b"/>
              <a:pathLst>
                <a:path w="701" h="710" extrusionOk="0">
                  <a:moveTo>
                    <a:pt x="288" y="0"/>
                  </a:moveTo>
                  <a:cubicBezTo>
                    <a:pt x="141" y="0"/>
                    <a:pt x="0" y="161"/>
                    <a:pt x="111" y="337"/>
                  </a:cubicBezTo>
                  <a:lnTo>
                    <a:pt x="297" y="617"/>
                  </a:lnTo>
                  <a:cubicBezTo>
                    <a:pt x="328" y="648"/>
                    <a:pt x="390" y="679"/>
                    <a:pt x="483" y="710"/>
                  </a:cubicBezTo>
                  <a:cubicBezTo>
                    <a:pt x="514" y="679"/>
                    <a:pt x="545" y="679"/>
                    <a:pt x="576" y="648"/>
                  </a:cubicBezTo>
                  <a:cubicBezTo>
                    <a:pt x="669" y="586"/>
                    <a:pt x="700" y="462"/>
                    <a:pt x="638" y="368"/>
                  </a:cubicBezTo>
                  <a:lnTo>
                    <a:pt x="452" y="89"/>
                  </a:lnTo>
                  <a:cubicBezTo>
                    <a:pt x="407" y="27"/>
                    <a:pt x="347" y="0"/>
                    <a:pt x="2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605" name="Google Shape;17605;p49"/>
            <p:cNvSpPr/>
            <p:nvPr/>
          </p:nvSpPr>
          <p:spPr>
            <a:xfrm>
              <a:off x="8063290" y="3356919"/>
              <a:ext cx="19180" cy="18604"/>
            </a:xfrm>
            <a:custGeom>
              <a:avLst/>
              <a:gdLst/>
              <a:ahLst/>
              <a:cxnLst/>
              <a:rect l="l" t="t" r="r" b="b"/>
              <a:pathLst>
                <a:path w="732" h="710" extrusionOk="0">
                  <a:moveTo>
                    <a:pt x="445" y="0"/>
                  </a:moveTo>
                  <a:cubicBezTo>
                    <a:pt x="385" y="0"/>
                    <a:pt x="325" y="27"/>
                    <a:pt x="280" y="89"/>
                  </a:cubicBezTo>
                  <a:lnTo>
                    <a:pt x="63" y="368"/>
                  </a:lnTo>
                  <a:cubicBezTo>
                    <a:pt x="1" y="462"/>
                    <a:pt x="32" y="586"/>
                    <a:pt x="125" y="648"/>
                  </a:cubicBezTo>
                  <a:cubicBezTo>
                    <a:pt x="156" y="679"/>
                    <a:pt x="218" y="679"/>
                    <a:pt x="249" y="710"/>
                  </a:cubicBezTo>
                  <a:cubicBezTo>
                    <a:pt x="311" y="679"/>
                    <a:pt x="373" y="648"/>
                    <a:pt x="435" y="617"/>
                  </a:cubicBezTo>
                  <a:lnTo>
                    <a:pt x="621" y="337"/>
                  </a:lnTo>
                  <a:cubicBezTo>
                    <a:pt x="732" y="161"/>
                    <a:pt x="591" y="0"/>
                    <a:pt x="4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606" name="Google Shape;17606;p49"/>
            <p:cNvSpPr/>
            <p:nvPr/>
          </p:nvSpPr>
          <p:spPr>
            <a:xfrm>
              <a:off x="8054355" y="3436496"/>
              <a:ext cx="47165" cy="37574"/>
            </a:xfrm>
            <a:custGeom>
              <a:avLst/>
              <a:gdLst/>
              <a:ahLst/>
              <a:cxnLst/>
              <a:rect l="l" t="t" r="r" b="b"/>
              <a:pathLst>
                <a:path w="1800" h="1434" extrusionOk="0">
                  <a:moveTo>
                    <a:pt x="1285" y="0"/>
                  </a:moveTo>
                  <a:cubicBezTo>
                    <a:pt x="1023" y="0"/>
                    <a:pt x="761" y="48"/>
                    <a:pt x="528" y="154"/>
                  </a:cubicBezTo>
                  <a:cubicBezTo>
                    <a:pt x="156" y="340"/>
                    <a:pt x="1" y="775"/>
                    <a:pt x="125" y="1178"/>
                  </a:cubicBezTo>
                  <a:cubicBezTo>
                    <a:pt x="179" y="1285"/>
                    <a:pt x="401" y="1433"/>
                    <a:pt x="676" y="1433"/>
                  </a:cubicBezTo>
                  <a:cubicBezTo>
                    <a:pt x="1037" y="1433"/>
                    <a:pt x="1487" y="1179"/>
                    <a:pt x="1769" y="247"/>
                  </a:cubicBezTo>
                  <a:cubicBezTo>
                    <a:pt x="1800" y="154"/>
                    <a:pt x="1738" y="30"/>
                    <a:pt x="1645" y="30"/>
                  </a:cubicBezTo>
                  <a:cubicBezTo>
                    <a:pt x="1527" y="11"/>
                    <a:pt x="1406" y="0"/>
                    <a:pt x="128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607" name="Google Shape;17607;p49"/>
            <p:cNvSpPr/>
            <p:nvPr/>
          </p:nvSpPr>
          <p:spPr>
            <a:xfrm>
              <a:off x="7993408" y="3436496"/>
              <a:ext cx="47165" cy="37574"/>
            </a:xfrm>
            <a:custGeom>
              <a:avLst/>
              <a:gdLst/>
              <a:ahLst/>
              <a:cxnLst/>
              <a:rect l="l" t="t" r="r" b="b"/>
              <a:pathLst>
                <a:path w="1800" h="1434" extrusionOk="0">
                  <a:moveTo>
                    <a:pt x="515" y="0"/>
                  </a:moveTo>
                  <a:cubicBezTo>
                    <a:pt x="394" y="0"/>
                    <a:pt x="273" y="11"/>
                    <a:pt x="155" y="30"/>
                  </a:cubicBezTo>
                  <a:cubicBezTo>
                    <a:pt x="62" y="61"/>
                    <a:pt x="0" y="154"/>
                    <a:pt x="31" y="247"/>
                  </a:cubicBezTo>
                  <a:cubicBezTo>
                    <a:pt x="313" y="1179"/>
                    <a:pt x="764" y="1433"/>
                    <a:pt x="1124" y="1433"/>
                  </a:cubicBezTo>
                  <a:cubicBezTo>
                    <a:pt x="1399" y="1433"/>
                    <a:pt x="1622" y="1285"/>
                    <a:pt x="1675" y="1178"/>
                  </a:cubicBezTo>
                  <a:cubicBezTo>
                    <a:pt x="1799" y="775"/>
                    <a:pt x="1644" y="340"/>
                    <a:pt x="1272" y="154"/>
                  </a:cubicBezTo>
                  <a:cubicBezTo>
                    <a:pt x="1039" y="48"/>
                    <a:pt x="777" y="0"/>
                    <a:pt x="51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608" name="Google Shape;17608;p49"/>
            <p:cNvSpPr/>
            <p:nvPr/>
          </p:nvSpPr>
          <p:spPr>
            <a:xfrm>
              <a:off x="8015628" y="3453370"/>
              <a:ext cx="62336" cy="52824"/>
            </a:xfrm>
            <a:custGeom>
              <a:avLst/>
              <a:gdLst/>
              <a:ahLst/>
              <a:cxnLst/>
              <a:rect l="l" t="t" r="r" b="b"/>
              <a:pathLst>
                <a:path w="2379" h="2015" extrusionOk="0">
                  <a:moveTo>
                    <a:pt x="276" y="1"/>
                  </a:moveTo>
                  <a:cubicBezTo>
                    <a:pt x="95" y="1"/>
                    <a:pt x="0" y="281"/>
                    <a:pt x="207" y="410"/>
                  </a:cubicBezTo>
                  <a:cubicBezTo>
                    <a:pt x="703" y="658"/>
                    <a:pt x="1045" y="1216"/>
                    <a:pt x="1013" y="1806"/>
                  </a:cubicBezTo>
                  <a:cubicBezTo>
                    <a:pt x="1013" y="1945"/>
                    <a:pt x="1114" y="2015"/>
                    <a:pt x="1215" y="2015"/>
                  </a:cubicBezTo>
                  <a:cubicBezTo>
                    <a:pt x="1316" y="2015"/>
                    <a:pt x="1417" y="1945"/>
                    <a:pt x="1417" y="1806"/>
                  </a:cubicBezTo>
                  <a:cubicBezTo>
                    <a:pt x="1386" y="1216"/>
                    <a:pt x="1696" y="658"/>
                    <a:pt x="2223" y="410"/>
                  </a:cubicBezTo>
                  <a:cubicBezTo>
                    <a:pt x="2347" y="348"/>
                    <a:pt x="2378" y="224"/>
                    <a:pt x="2316" y="131"/>
                  </a:cubicBezTo>
                  <a:cubicBezTo>
                    <a:pt x="2275" y="48"/>
                    <a:pt x="2206" y="7"/>
                    <a:pt x="2137" y="7"/>
                  </a:cubicBezTo>
                  <a:cubicBezTo>
                    <a:pt x="2103" y="7"/>
                    <a:pt x="2068" y="17"/>
                    <a:pt x="2037" y="38"/>
                  </a:cubicBezTo>
                  <a:cubicBezTo>
                    <a:pt x="1665" y="224"/>
                    <a:pt x="1386" y="503"/>
                    <a:pt x="1231" y="844"/>
                  </a:cubicBezTo>
                  <a:cubicBezTo>
                    <a:pt x="1045" y="503"/>
                    <a:pt x="734" y="224"/>
                    <a:pt x="393" y="38"/>
                  </a:cubicBezTo>
                  <a:cubicBezTo>
                    <a:pt x="352" y="12"/>
                    <a:pt x="312" y="1"/>
                    <a:pt x="27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609" name="Google Shape;17609;p49"/>
            <p:cNvSpPr/>
            <p:nvPr/>
          </p:nvSpPr>
          <p:spPr>
            <a:xfrm>
              <a:off x="8177900" y="3436496"/>
              <a:ext cx="47165" cy="37574"/>
            </a:xfrm>
            <a:custGeom>
              <a:avLst/>
              <a:gdLst/>
              <a:ahLst/>
              <a:cxnLst/>
              <a:rect l="l" t="t" r="r" b="b"/>
              <a:pathLst>
                <a:path w="1800" h="1434" extrusionOk="0">
                  <a:moveTo>
                    <a:pt x="1292" y="0"/>
                  </a:moveTo>
                  <a:cubicBezTo>
                    <a:pt x="1040" y="0"/>
                    <a:pt x="792" y="48"/>
                    <a:pt x="559" y="154"/>
                  </a:cubicBezTo>
                  <a:cubicBezTo>
                    <a:pt x="187" y="340"/>
                    <a:pt x="1" y="775"/>
                    <a:pt x="156" y="1178"/>
                  </a:cubicBezTo>
                  <a:cubicBezTo>
                    <a:pt x="210" y="1285"/>
                    <a:pt x="432" y="1433"/>
                    <a:pt x="707" y="1433"/>
                  </a:cubicBezTo>
                  <a:cubicBezTo>
                    <a:pt x="1067" y="1433"/>
                    <a:pt x="1518" y="1179"/>
                    <a:pt x="1800" y="247"/>
                  </a:cubicBezTo>
                  <a:cubicBezTo>
                    <a:pt x="1800" y="154"/>
                    <a:pt x="1738" y="61"/>
                    <a:pt x="1645" y="30"/>
                  </a:cubicBezTo>
                  <a:cubicBezTo>
                    <a:pt x="1527" y="11"/>
                    <a:pt x="1409" y="0"/>
                    <a:pt x="129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610" name="Google Shape;17610;p49"/>
            <p:cNvSpPr/>
            <p:nvPr/>
          </p:nvSpPr>
          <p:spPr>
            <a:xfrm>
              <a:off x="8117765" y="3436496"/>
              <a:ext cx="47165" cy="37574"/>
            </a:xfrm>
            <a:custGeom>
              <a:avLst/>
              <a:gdLst/>
              <a:ahLst/>
              <a:cxnLst/>
              <a:rect l="l" t="t" r="r" b="b"/>
              <a:pathLst>
                <a:path w="1800" h="1434" extrusionOk="0">
                  <a:moveTo>
                    <a:pt x="509" y="0"/>
                  </a:moveTo>
                  <a:cubicBezTo>
                    <a:pt x="391" y="0"/>
                    <a:pt x="273" y="11"/>
                    <a:pt x="155" y="30"/>
                  </a:cubicBezTo>
                  <a:cubicBezTo>
                    <a:pt x="62" y="30"/>
                    <a:pt x="0" y="154"/>
                    <a:pt x="31" y="247"/>
                  </a:cubicBezTo>
                  <a:cubicBezTo>
                    <a:pt x="295" y="1179"/>
                    <a:pt x="748" y="1433"/>
                    <a:pt x="1114" y="1433"/>
                  </a:cubicBezTo>
                  <a:cubicBezTo>
                    <a:pt x="1393" y="1433"/>
                    <a:pt x="1622" y="1285"/>
                    <a:pt x="1675" y="1178"/>
                  </a:cubicBezTo>
                  <a:lnTo>
                    <a:pt x="1644" y="1178"/>
                  </a:lnTo>
                  <a:cubicBezTo>
                    <a:pt x="1799" y="775"/>
                    <a:pt x="1613" y="340"/>
                    <a:pt x="1272" y="154"/>
                  </a:cubicBezTo>
                  <a:cubicBezTo>
                    <a:pt x="1018" y="48"/>
                    <a:pt x="763" y="0"/>
                    <a:pt x="50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611" name="Google Shape;17611;p49"/>
            <p:cNvSpPr/>
            <p:nvPr/>
          </p:nvSpPr>
          <p:spPr>
            <a:xfrm>
              <a:off x="8141322" y="3453528"/>
              <a:ext cx="60187" cy="52667"/>
            </a:xfrm>
            <a:custGeom>
              <a:avLst/>
              <a:gdLst/>
              <a:ahLst/>
              <a:cxnLst/>
              <a:rect l="l" t="t" r="r" b="b"/>
              <a:pathLst>
                <a:path w="2297" h="2009" extrusionOk="0">
                  <a:moveTo>
                    <a:pt x="235" y="1"/>
                  </a:moveTo>
                  <a:cubicBezTo>
                    <a:pt x="159" y="1"/>
                    <a:pt x="84" y="42"/>
                    <a:pt x="63" y="125"/>
                  </a:cubicBezTo>
                  <a:cubicBezTo>
                    <a:pt x="1" y="218"/>
                    <a:pt x="32" y="342"/>
                    <a:pt x="125" y="404"/>
                  </a:cubicBezTo>
                  <a:cubicBezTo>
                    <a:pt x="652" y="652"/>
                    <a:pt x="962" y="1210"/>
                    <a:pt x="931" y="1800"/>
                  </a:cubicBezTo>
                  <a:cubicBezTo>
                    <a:pt x="931" y="1939"/>
                    <a:pt x="1040" y="2009"/>
                    <a:pt x="1149" y="2009"/>
                  </a:cubicBezTo>
                  <a:cubicBezTo>
                    <a:pt x="1257" y="2009"/>
                    <a:pt x="1366" y="1939"/>
                    <a:pt x="1366" y="1800"/>
                  </a:cubicBezTo>
                  <a:cubicBezTo>
                    <a:pt x="1335" y="1210"/>
                    <a:pt x="1645" y="652"/>
                    <a:pt x="2172" y="404"/>
                  </a:cubicBezTo>
                  <a:cubicBezTo>
                    <a:pt x="2265" y="342"/>
                    <a:pt x="2296" y="218"/>
                    <a:pt x="2234" y="125"/>
                  </a:cubicBezTo>
                  <a:cubicBezTo>
                    <a:pt x="2214" y="42"/>
                    <a:pt x="2138" y="1"/>
                    <a:pt x="2062" y="1"/>
                  </a:cubicBezTo>
                  <a:cubicBezTo>
                    <a:pt x="2024" y="1"/>
                    <a:pt x="1986" y="11"/>
                    <a:pt x="1955" y="32"/>
                  </a:cubicBezTo>
                  <a:cubicBezTo>
                    <a:pt x="1614" y="218"/>
                    <a:pt x="1335" y="497"/>
                    <a:pt x="1149" y="838"/>
                  </a:cubicBezTo>
                  <a:cubicBezTo>
                    <a:pt x="962" y="497"/>
                    <a:pt x="683" y="218"/>
                    <a:pt x="342" y="32"/>
                  </a:cubicBezTo>
                  <a:cubicBezTo>
                    <a:pt x="311" y="11"/>
                    <a:pt x="273" y="1"/>
                    <a:pt x="23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612" name="Google Shape;17612;p49"/>
            <p:cNvSpPr/>
            <p:nvPr/>
          </p:nvSpPr>
          <p:spPr>
            <a:xfrm>
              <a:off x="7941396" y="3499041"/>
              <a:ext cx="336519" cy="27670"/>
            </a:xfrm>
            <a:custGeom>
              <a:avLst/>
              <a:gdLst/>
              <a:ahLst/>
              <a:cxnLst/>
              <a:rect l="l" t="t" r="r" b="b"/>
              <a:pathLst>
                <a:path w="12843" h="1056" extrusionOk="0">
                  <a:moveTo>
                    <a:pt x="248" y="1"/>
                  </a:moveTo>
                  <a:cubicBezTo>
                    <a:pt x="93" y="1"/>
                    <a:pt x="0" y="94"/>
                    <a:pt x="0" y="249"/>
                  </a:cubicBezTo>
                  <a:lnTo>
                    <a:pt x="0" y="807"/>
                  </a:lnTo>
                  <a:cubicBezTo>
                    <a:pt x="0" y="962"/>
                    <a:pt x="93" y="1055"/>
                    <a:pt x="248" y="1055"/>
                  </a:cubicBezTo>
                  <a:lnTo>
                    <a:pt x="12594" y="1055"/>
                  </a:lnTo>
                  <a:cubicBezTo>
                    <a:pt x="12718" y="1055"/>
                    <a:pt x="12842" y="962"/>
                    <a:pt x="12842" y="807"/>
                  </a:cubicBezTo>
                  <a:lnTo>
                    <a:pt x="12842" y="249"/>
                  </a:lnTo>
                  <a:cubicBezTo>
                    <a:pt x="12842" y="94"/>
                    <a:pt x="12718" y="1"/>
                    <a:pt x="125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613" name="Google Shape;17613;p49"/>
            <p:cNvSpPr/>
            <p:nvPr/>
          </p:nvSpPr>
          <p:spPr>
            <a:xfrm>
              <a:off x="8249433" y="3499041"/>
              <a:ext cx="28482" cy="27670"/>
            </a:xfrm>
            <a:custGeom>
              <a:avLst/>
              <a:gdLst/>
              <a:ahLst/>
              <a:cxnLst/>
              <a:rect l="l" t="t" r="r" b="b"/>
              <a:pathLst>
                <a:path w="1087" h="1056" extrusionOk="0">
                  <a:moveTo>
                    <a:pt x="0" y="1"/>
                  </a:moveTo>
                  <a:cubicBezTo>
                    <a:pt x="124" y="1"/>
                    <a:pt x="249" y="94"/>
                    <a:pt x="249" y="249"/>
                  </a:cubicBezTo>
                  <a:lnTo>
                    <a:pt x="249" y="807"/>
                  </a:lnTo>
                  <a:cubicBezTo>
                    <a:pt x="249" y="962"/>
                    <a:pt x="124" y="1055"/>
                    <a:pt x="0" y="1055"/>
                  </a:cubicBezTo>
                  <a:lnTo>
                    <a:pt x="838" y="1055"/>
                  </a:lnTo>
                  <a:cubicBezTo>
                    <a:pt x="962" y="1055"/>
                    <a:pt x="1086" y="962"/>
                    <a:pt x="1086" y="807"/>
                  </a:cubicBezTo>
                  <a:lnTo>
                    <a:pt x="1086" y="249"/>
                  </a:lnTo>
                  <a:cubicBezTo>
                    <a:pt x="1086" y="94"/>
                    <a:pt x="962" y="1"/>
                    <a:pt x="838" y="1"/>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cxnSp>
        <p:nvCxnSpPr>
          <p:cNvPr id="17614" name="Google Shape;17614;p49"/>
          <p:cNvCxnSpPr>
            <a:stCxn id="17535" idx="3"/>
            <a:endCxn id="17536" idx="1"/>
          </p:cNvCxnSpPr>
          <p:nvPr/>
        </p:nvCxnSpPr>
        <p:spPr>
          <a:xfrm>
            <a:off x="3655344" y="1866475"/>
            <a:ext cx="445200" cy="0"/>
          </a:xfrm>
          <a:prstGeom prst="straightConnector1">
            <a:avLst/>
          </a:prstGeom>
          <a:noFill/>
          <a:ln w="9525" cap="flat" cmpd="sng">
            <a:solidFill>
              <a:schemeClr val="dk2"/>
            </a:solidFill>
            <a:prstDash val="solid"/>
            <a:round/>
            <a:headEnd type="none" w="med" len="med"/>
            <a:tailEnd type="stealth" w="med" len="med"/>
          </a:ln>
        </p:spPr>
      </p:cxnSp>
      <p:cxnSp>
        <p:nvCxnSpPr>
          <p:cNvPr id="17615" name="Google Shape;17615;p49"/>
          <p:cNvCxnSpPr>
            <a:stCxn id="17537" idx="3"/>
            <a:endCxn id="17540" idx="1"/>
          </p:cNvCxnSpPr>
          <p:nvPr/>
        </p:nvCxnSpPr>
        <p:spPr>
          <a:xfrm>
            <a:off x="3655344" y="2965363"/>
            <a:ext cx="445200" cy="0"/>
          </a:xfrm>
          <a:prstGeom prst="straightConnector1">
            <a:avLst/>
          </a:prstGeom>
          <a:noFill/>
          <a:ln w="9525" cap="flat" cmpd="sng">
            <a:solidFill>
              <a:schemeClr val="dk2"/>
            </a:solidFill>
            <a:prstDash val="solid"/>
            <a:round/>
            <a:headEnd type="none" w="med" len="med"/>
            <a:tailEnd type="stealth" w="med" len="med"/>
          </a:ln>
        </p:spPr>
      </p:cxnSp>
      <p:cxnSp>
        <p:nvCxnSpPr>
          <p:cNvPr id="17616" name="Google Shape;17616;p49"/>
          <p:cNvCxnSpPr>
            <a:stCxn id="17539" idx="3"/>
            <a:endCxn id="17538" idx="1"/>
          </p:cNvCxnSpPr>
          <p:nvPr/>
        </p:nvCxnSpPr>
        <p:spPr>
          <a:xfrm>
            <a:off x="3655325" y="4064275"/>
            <a:ext cx="445200" cy="0"/>
          </a:xfrm>
          <a:prstGeom prst="straightConnector1">
            <a:avLst/>
          </a:prstGeom>
          <a:noFill/>
          <a:ln w="9525" cap="flat" cmpd="sng">
            <a:solidFill>
              <a:schemeClr val="dk2"/>
            </a:solidFill>
            <a:prstDash val="solid"/>
            <a:round/>
            <a:headEnd type="none" w="med" len="med"/>
            <a:tailEnd type="stealth" w="med" len="med"/>
          </a:ln>
        </p:spPr>
      </p:cxnSp>
      <p:cxnSp>
        <p:nvCxnSpPr>
          <p:cNvPr id="17617" name="Google Shape;17617;p49"/>
          <p:cNvCxnSpPr>
            <a:stCxn id="17587" idx="6"/>
            <a:endCxn id="17535" idx="1"/>
          </p:cNvCxnSpPr>
          <p:nvPr/>
        </p:nvCxnSpPr>
        <p:spPr>
          <a:xfrm>
            <a:off x="1976388" y="1866538"/>
            <a:ext cx="510300" cy="0"/>
          </a:xfrm>
          <a:prstGeom prst="straightConnector1">
            <a:avLst/>
          </a:prstGeom>
          <a:noFill/>
          <a:ln w="9525" cap="flat" cmpd="sng">
            <a:solidFill>
              <a:schemeClr val="dk2"/>
            </a:solidFill>
            <a:prstDash val="solid"/>
            <a:round/>
            <a:headEnd type="none" w="med" len="med"/>
            <a:tailEnd type="stealth" w="med" len="med"/>
          </a:ln>
        </p:spPr>
      </p:cxnSp>
      <p:cxnSp>
        <p:nvCxnSpPr>
          <p:cNvPr id="17618" name="Google Shape;17618;p49"/>
          <p:cNvCxnSpPr>
            <a:stCxn id="17542" idx="6"/>
            <a:endCxn id="17537" idx="1"/>
          </p:cNvCxnSpPr>
          <p:nvPr/>
        </p:nvCxnSpPr>
        <p:spPr>
          <a:xfrm>
            <a:off x="1976342" y="2965363"/>
            <a:ext cx="510300" cy="0"/>
          </a:xfrm>
          <a:prstGeom prst="straightConnector1">
            <a:avLst/>
          </a:prstGeom>
          <a:noFill/>
          <a:ln w="9525" cap="flat" cmpd="sng">
            <a:solidFill>
              <a:schemeClr val="dk2"/>
            </a:solidFill>
            <a:prstDash val="solid"/>
            <a:round/>
            <a:headEnd type="none" w="med" len="med"/>
            <a:tailEnd type="stealth" w="med" len="med"/>
          </a:ln>
        </p:spPr>
      </p:cxnSp>
      <p:cxnSp>
        <p:nvCxnSpPr>
          <p:cNvPr id="17619" name="Google Shape;17619;p49"/>
          <p:cNvCxnSpPr>
            <a:stCxn id="17554" idx="6"/>
            <a:endCxn id="17539" idx="1"/>
          </p:cNvCxnSpPr>
          <p:nvPr/>
        </p:nvCxnSpPr>
        <p:spPr>
          <a:xfrm>
            <a:off x="1955250" y="4064275"/>
            <a:ext cx="531300" cy="0"/>
          </a:xfrm>
          <a:prstGeom prst="straightConnector1">
            <a:avLst/>
          </a:prstGeom>
          <a:noFill/>
          <a:ln w="9525" cap="flat" cmpd="sng">
            <a:solidFill>
              <a:schemeClr val="dk2"/>
            </a:solidFill>
            <a:prstDash val="solid"/>
            <a:round/>
            <a:headEnd type="none" w="med" len="med"/>
            <a:tailEnd type="stealth" w="med" len="med"/>
          </a:ln>
        </p:spPr>
      </p:cxnSp>
      <p:grpSp>
        <p:nvGrpSpPr>
          <p:cNvPr id="984" name="Grupo 983">
            <a:extLst>
              <a:ext uri="{FF2B5EF4-FFF2-40B4-BE49-F238E27FC236}">
                <a16:creationId xmlns:a16="http://schemas.microsoft.com/office/drawing/2014/main" id="{2945BD47-F687-4976-7055-DC94EE9B1C68}"/>
              </a:ext>
            </a:extLst>
          </p:cNvPr>
          <p:cNvGrpSpPr/>
          <p:nvPr/>
        </p:nvGrpSpPr>
        <p:grpSpPr>
          <a:xfrm>
            <a:off x="-47" y="4738938"/>
            <a:ext cx="9165313" cy="483458"/>
            <a:chOff x="-21313" y="4728305"/>
            <a:chExt cx="9165313" cy="483458"/>
          </a:xfrm>
        </p:grpSpPr>
        <p:grpSp>
          <p:nvGrpSpPr>
            <p:cNvPr id="985" name="Grupo 984">
              <a:extLst>
                <a:ext uri="{FF2B5EF4-FFF2-40B4-BE49-F238E27FC236}">
                  <a16:creationId xmlns:a16="http://schemas.microsoft.com/office/drawing/2014/main" id="{137F9041-F42F-5870-1786-658595465F14}"/>
                </a:ext>
              </a:extLst>
            </p:cNvPr>
            <p:cNvGrpSpPr/>
            <p:nvPr/>
          </p:nvGrpSpPr>
          <p:grpSpPr>
            <a:xfrm>
              <a:off x="4492593" y="4746384"/>
              <a:ext cx="4651407" cy="465379"/>
              <a:chOff x="4492593" y="4746384"/>
              <a:chExt cx="4651407" cy="465379"/>
            </a:xfrm>
          </p:grpSpPr>
          <p:grpSp>
            <p:nvGrpSpPr>
              <p:cNvPr id="1171" name="Grupo 1170">
                <a:extLst>
                  <a:ext uri="{FF2B5EF4-FFF2-40B4-BE49-F238E27FC236}">
                    <a16:creationId xmlns:a16="http://schemas.microsoft.com/office/drawing/2014/main" id="{676403BB-41CA-B468-4857-224E45789283}"/>
                  </a:ext>
                </a:extLst>
              </p:cNvPr>
              <p:cNvGrpSpPr/>
              <p:nvPr/>
            </p:nvGrpSpPr>
            <p:grpSpPr>
              <a:xfrm>
                <a:off x="8699501" y="4772026"/>
                <a:ext cx="444499" cy="439737"/>
                <a:chOff x="8699501" y="4772026"/>
                <a:chExt cx="444499" cy="439737"/>
              </a:xfrm>
            </p:grpSpPr>
            <p:sp>
              <p:nvSpPr>
                <p:cNvPr id="1344" name="Freeform 36">
                  <a:extLst>
                    <a:ext uri="{FF2B5EF4-FFF2-40B4-BE49-F238E27FC236}">
                      <a16:creationId xmlns:a16="http://schemas.microsoft.com/office/drawing/2014/main" id="{150A1579-A9EA-11BB-35AF-AB25391B040B}"/>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5" name="Freeform 37">
                  <a:extLst>
                    <a:ext uri="{FF2B5EF4-FFF2-40B4-BE49-F238E27FC236}">
                      <a16:creationId xmlns:a16="http://schemas.microsoft.com/office/drawing/2014/main" id="{1548169B-6A90-E44C-B9FB-3F8A5ED03B86}"/>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6" name="Freeform 38">
                  <a:extLst>
                    <a:ext uri="{FF2B5EF4-FFF2-40B4-BE49-F238E27FC236}">
                      <a16:creationId xmlns:a16="http://schemas.microsoft.com/office/drawing/2014/main" id="{112E7C3D-2FF3-EEF5-FFF7-52CBA093C77F}"/>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7" name="Freeform 39">
                  <a:extLst>
                    <a:ext uri="{FF2B5EF4-FFF2-40B4-BE49-F238E27FC236}">
                      <a16:creationId xmlns:a16="http://schemas.microsoft.com/office/drawing/2014/main" id="{B75A4698-84E2-A66E-643F-6E25B904EB4C}"/>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8" name="Freeform 40">
                  <a:extLst>
                    <a:ext uri="{FF2B5EF4-FFF2-40B4-BE49-F238E27FC236}">
                      <a16:creationId xmlns:a16="http://schemas.microsoft.com/office/drawing/2014/main" id="{2AA77B7A-BECF-E43F-C2FE-AECFD030A9C8}"/>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9" name="Freeform 41">
                  <a:extLst>
                    <a:ext uri="{FF2B5EF4-FFF2-40B4-BE49-F238E27FC236}">
                      <a16:creationId xmlns:a16="http://schemas.microsoft.com/office/drawing/2014/main" id="{711A01A4-F8E6-3049-8A90-CF0D9F040DFD}"/>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0" name="Freeform 42">
                  <a:extLst>
                    <a:ext uri="{FF2B5EF4-FFF2-40B4-BE49-F238E27FC236}">
                      <a16:creationId xmlns:a16="http://schemas.microsoft.com/office/drawing/2014/main" id="{E8A1BB22-024D-EBDA-E011-F0B9A9C19136}"/>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1" name="Freeform 43">
                  <a:extLst>
                    <a:ext uri="{FF2B5EF4-FFF2-40B4-BE49-F238E27FC236}">
                      <a16:creationId xmlns:a16="http://schemas.microsoft.com/office/drawing/2014/main" id="{EB7237B1-7517-55C8-0C34-679530679085}"/>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2" name="Freeform 44">
                  <a:extLst>
                    <a:ext uri="{FF2B5EF4-FFF2-40B4-BE49-F238E27FC236}">
                      <a16:creationId xmlns:a16="http://schemas.microsoft.com/office/drawing/2014/main" id="{B9E9266E-E477-84EE-D856-0A008A9D1A84}"/>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3" name="Freeform 45">
                  <a:extLst>
                    <a:ext uri="{FF2B5EF4-FFF2-40B4-BE49-F238E27FC236}">
                      <a16:creationId xmlns:a16="http://schemas.microsoft.com/office/drawing/2014/main" id="{CA339478-76B4-30F5-A600-EF00C28AA7F6}"/>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4" name="Freeform 46">
                  <a:extLst>
                    <a:ext uri="{FF2B5EF4-FFF2-40B4-BE49-F238E27FC236}">
                      <a16:creationId xmlns:a16="http://schemas.microsoft.com/office/drawing/2014/main" id="{9AADC7E6-05B6-42E2-8818-8E13D3676F22}"/>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172" name="Grupo 1171">
                <a:extLst>
                  <a:ext uri="{FF2B5EF4-FFF2-40B4-BE49-F238E27FC236}">
                    <a16:creationId xmlns:a16="http://schemas.microsoft.com/office/drawing/2014/main" id="{7784F30E-891B-1616-B436-9B9E3F436B76}"/>
                  </a:ext>
                </a:extLst>
              </p:cNvPr>
              <p:cNvGrpSpPr/>
              <p:nvPr/>
            </p:nvGrpSpPr>
            <p:grpSpPr>
              <a:xfrm>
                <a:off x="8401051" y="4767262"/>
                <a:ext cx="444499" cy="441326"/>
                <a:chOff x="8401051" y="4767262"/>
                <a:chExt cx="444499" cy="441326"/>
              </a:xfrm>
            </p:grpSpPr>
            <p:sp>
              <p:nvSpPr>
                <p:cNvPr id="1332" name="Freeform 51">
                  <a:extLst>
                    <a:ext uri="{FF2B5EF4-FFF2-40B4-BE49-F238E27FC236}">
                      <a16:creationId xmlns:a16="http://schemas.microsoft.com/office/drawing/2014/main" id="{A88BE805-58A8-0DA3-D6C1-5EABF1BF92A4}"/>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1333" name="Grupo 1332">
                  <a:extLst>
                    <a:ext uri="{FF2B5EF4-FFF2-40B4-BE49-F238E27FC236}">
                      <a16:creationId xmlns:a16="http://schemas.microsoft.com/office/drawing/2014/main" id="{B885230D-2940-693E-14DD-F15C4C653248}"/>
                    </a:ext>
                  </a:extLst>
                </p:cNvPr>
                <p:cNvGrpSpPr/>
                <p:nvPr/>
              </p:nvGrpSpPr>
              <p:grpSpPr>
                <a:xfrm>
                  <a:off x="8443913" y="4767262"/>
                  <a:ext cx="352424" cy="341313"/>
                  <a:chOff x="8443913" y="4767262"/>
                  <a:chExt cx="352424" cy="341313"/>
                </a:xfrm>
              </p:grpSpPr>
              <p:sp>
                <p:nvSpPr>
                  <p:cNvPr id="1334" name="Freeform 50">
                    <a:extLst>
                      <a:ext uri="{FF2B5EF4-FFF2-40B4-BE49-F238E27FC236}">
                        <a16:creationId xmlns:a16="http://schemas.microsoft.com/office/drawing/2014/main" id="{C72AE71C-28E7-B211-D623-D4449AFA4BFC}"/>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5" name="Freeform 52">
                    <a:extLst>
                      <a:ext uri="{FF2B5EF4-FFF2-40B4-BE49-F238E27FC236}">
                        <a16:creationId xmlns:a16="http://schemas.microsoft.com/office/drawing/2014/main" id="{04D86549-7A63-FAD8-6B3B-779C2E3824AB}"/>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6" name="Freeform 53">
                    <a:extLst>
                      <a:ext uri="{FF2B5EF4-FFF2-40B4-BE49-F238E27FC236}">
                        <a16:creationId xmlns:a16="http://schemas.microsoft.com/office/drawing/2014/main" id="{F0320623-4FB3-CC04-5E70-FEB7479A3626}"/>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7" name="Freeform 54">
                    <a:extLst>
                      <a:ext uri="{FF2B5EF4-FFF2-40B4-BE49-F238E27FC236}">
                        <a16:creationId xmlns:a16="http://schemas.microsoft.com/office/drawing/2014/main" id="{5D7FBB2D-0EDC-F88C-4BB5-54307F1A1E1B}"/>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8" name="Freeform 55">
                    <a:extLst>
                      <a:ext uri="{FF2B5EF4-FFF2-40B4-BE49-F238E27FC236}">
                        <a16:creationId xmlns:a16="http://schemas.microsoft.com/office/drawing/2014/main" id="{18B41531-4A36-794D-063B-F62A5D5DFE3E}"/>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9" name="Freeform 56">
                    <a:extLst>
                      <a:ext uri="{FF2B5EF4-FFF2-40B4-BE49-F238E27FC236}">
                        <a16:creationId xmlns:a16="http://schemas.microsoft.com/office/drawing/2014/main" id="{6E33C866-775E-C3E0-2F1E-4A9BC99CC83B}"/>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0" name="Freeform 57">
                    <a:extLst>
                      <a:ext uri="{FF2B5EF4-FFF2-40B4-BE49-F238E27FC236}">
                        <a16:creationId xmlns:a16="http://schemas.microsoft.com/office/drawing/2014/main" id="{29E35CB3-D76F-AF25-A052-D9EC7617932E}"/>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1" name="Freeform 58">
                    <a:extLst>
                      <a:ext uri="{FF2B5EF4-FFF2-40B4-BE49-F238E27FC236}">
                        <a16:creationId xmlns:a16="http://schemas.microsoft.com/office/drawing/2014/main" id="{5758189F-220E-7E83-A897-DAA0E5076E42}"/>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2" name="Freeform 59">
                    <a:extLst>
                      <a:ext uri="{FF2B5EF4-FFF2-40B4-BE49-F238E27FC236}">
                        <a16:creationId xmlns:a16="http://schemas.microsoft.com/office/drawing/2014/main" id="{75726188-44DE-B3DD-6AFC-0E9C970BE380}"/>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3" name="Freeform 60">
                    <a:extLst>
                      <a:ext uri="{FF2B5EF4-FFF2-40B4-BE49-F238E27FC236}">
                        <a16:creationId xmlns:a16="http://schemas.microsoft.com/office/drawing/2014/main" id="{BF976CE7-19E0-02B0-0028-6A93075B22C9}"/>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1173" name="Grupo 1172">
                <a:extLst>
                  <a:ext uri="{FF2B5EF4-FFF2-40B4-BE49-F238E27FC236}">
                    <a16:creationId xmlns:a16="http://schemas.microsoft.com/office/drawing/2014/main" id="{21F3E5DA-9707-6F79-38BC-56CAED0B554B}"/>
                  </a:ext>
                </a:extLst>
              </p:cNvPr>
              <p:cNvGrpSpPr/>
              <p:nvPr/>
            </p:nvGrpSpPr>
            <p:grpSpPr>
              <a:xfrm>
                <a:off x="8089901" y="4768851"/>
                <a:ext cx="444499" cy="441324"/>
                <a:chOff x="8089901" y="4768851"/>
                <a:chExt cx="444499" cy="441324"/>
              </a:xfrm>
            </p:grpSpPr>
            <p:sp>
              <p:nvSpPr>
                <p:cNvPr id="1321" name="Freeform 64">
                  <a:extLst>
                    <a:ext uri="{FF2B5EF4-FFF2-40B4-BE49-F238E27FC236}">
                      <a16:creationId xmlns:a16="http://schemas.microsoft.com/office/drawing/2014/main" id="{F3A9877E-55C3-CE88-DB9D-29E345E51DDB}"/>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2" name="Freeform 65">
                  <a:extLst>
                    <a:ext uri="{FF2B5EF4-FFF2-40B4-BE49-F238E27FC236}">
                      <a16:creationId xmlns:a16="http://schemas.microsoft.com/office/drawing/2014/main" id="{46EB7FDD-0155-63BB-326F-AB01DF8FE606}"/>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3" name="Freeform 66">
                  <a:extLst>
                    <a:ext uri="{FF2B5EF4-FFF2-40B4-BE49-F238E27FC236}">
                      <a16:creationId xmlns:a16="http://schemas.microsoft.com/office/drawing/2014/main" id="{9042892A-FD17-3D6F-2297-587D42337EF0}"/>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4" name="Freeform 67">
                  <a:extLst>
                    <a:ext uri="{FF2B5EF4-FFF2-40B4-BE49-F238E27FC236}">
                      <a16:creationId xmlns:a16="http://schemas.microsoft.com/office/drawing/2014/main" id="{66342D60-5ABA-84D6-B68E-696E684273C9}"/>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5" name="Freeform 68">
                  <a:extLst>
                    <a:ext uri="{FF2B5EF4-FFF2-40B4-BE49-F238E27FC236}">
                      <a16:creationId xmlns:a16="http://schemas.microsoft.com/office/drawing/2014/main" id="{7BA4B747-01A2-1382-D22C-CFC29200464F}"/>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6" name="Freeform 69">
                  <a:extLst>
                    <a:ext uri="{FF2B5EF4-FFF2-40B4-BE49-F238E27FC236}">
                      <a16:creationId xmlns:a16="http://schemas.microsoft.com/office/drawing/2014/main" id="{8877686A-013B-5D8F-ECC6-E0DC4C9A3FB3}"/>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7" name="Freeform 70">
                  <a:extLst>
                    <a:ext uri="{FF2B5EF4-FFF2-40B4-BE49-F238E27FC236}">
                      <a16:creationId xmlns:a16="http://schemas.microsoft.com/office/drawing/2014/main" id="{D5A061A6-379C-F81F-EF31-44DBEEF23657}"/>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8" name="Freeform 71">
                  <a:extLst>
                    <a:ext uri="{FF2B5EF4-FFF2-40B4-BE49-F238E27FC236}">
                      <a16:creationId xmlns:a16="http://schemas.microsoft.com/office/drawing/2014/main" id="{251F542B-8391-20C0-0B72-1B4DA3B67354}"/>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9" name="Freeform 72">
                  <a:extLst>
                    <a:ext uri="{FF2B5EF4-FFF2-40B4-BE49-F238E27FC236}">
                      <a16:creationId xmlns:a16="http://schemas.microsoft.com/office/drawing/2014/main" id="{37F17020-D7F6-1852-95E0-A4D91B65B2DD}"/>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0" name="Freeform 73">
                  <a:extLst>
                    <a:ext uri="{FF2B5EF4-FFF2-40B4-BE49-F238E27FC236}">
                      <a16:creationId xmlns:a16="http://schemas.microsoft.com/office/drawing/2014/main" id="{D28A73F5-6120-09F9-C911-991B4417575F}"/>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1" name="Freeform 74">
                  <a:extLst>
                    <a:ext uri="{FF2B5EF4-FFF2-40B4-BE49-F238E27FC236}">
                      <a16:creationId xmlns:a16="http://schemas.microsoft.com/office/drawing/2014/main" id="{E0F758E6-2D04-BABE-AC97-3043885D2DC2}"/>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174" name="Grupo 1173">
                <a:extLst>
                  <a:ext uri="{FF2B5EF4-FFF2-40B4-BE49-F238E27FC236}">
                    <a16:creationId xmlns:a16="http://schemas.microsoft.com/office/drawing/2014/main" id="{06E4FA54-75D5-F932-464D-EB4E4EF0337C}"/>
                  </a:ext>
                </a:extLst>
              </p:cNvPr>
              <p:cNvGrpSpPr/>
              <p:nvPr/>
            </p:nvGrpSpPr>
            <p:grpSpPr>
              <a:xfrm>
                <a:off x="7821612" y="4762501"/>
                <a:ext cx="444501" cy="439737"/>
                <a:chOff x="7821612" y="4762501"/>
                <a:chExt cx="444501" cy="439737"/>
              </a:xfrm>
            </p:grpSpPr>
            <p:sp>
              <p:nvSpPr>
                <p:cNvPr id="1310" name="Freeform 78">
                  <a:extLst>
                    <a:ext uri="{FF2B5EF4-FFF2-40B4-BE49-F238E27FC236}">
                      <a16:creationId xmlns:a16="http://schemas.microsoft.com/office/drawing/2014/main" id="{D2235C2E-B50C-0F4F-BC02-674A462BDB61}"/>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1" name="Freeform 79">
                  <a:extLst>
                    <a:ext uri="{FF2B5EF4-FFF2-40B4-BE49-F238E27FC236}">
                      <a16:creationId xmlns:a16="http://schemas.microsoft.com/office/drawing/2014/main" id="{E5C1F1A9-A6BD-57AD-965F-BB0304AD9833}"/>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2" name="Freeform 80">
                  <a:extLst>
                    <a:ext uri="{FF2B5EF4-FFF2-40B4-BE49-F238E27FC236}">
                      <a16:creationId xmlns:a16="http://schemas.microsoft.com/office/drawing/2014/main" id="{A5B668B1-3BA3-3272-6866-5C793188D204}"/>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3" name="Freeform 81">
                  <a:extLst>
                    <a:ext uri="{FF2B5EF4-FFF2-40B4-BE49-F238E27FC236}">
                      <a16:creationId xmlns:a16="http://schemas.microsoft.com/office/drawing/2014/main" id="{852E9FF4-00C0-C867-5F35-92D3044A59AF}"/>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4" name="Freeform 82">
                  <a:extLst>
                    <a:ext uri="{FF2B5EF4-FFF2-40B4-BE49-F238E27FC236}">
                      <a16:creationId xmlns:a16="http://schemas.microsoft.com/office/drawing/2014/main" id="{71C8ACEF-A393-BDA2-7525-A8B2F0CFBCBF}"/>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5" name="Freeform 83">
                  <a:extLst>
                    <a:ext uri="{FF2B5EF4-FFF2-40B4-BE49-F238E27FC236}">
                      <a16:creationId xmlns:a16="http://schemas.microsoft.com/office/drawing/2014/main" id="{1182D1DC-5D01-0378-ADE1-DABBB5120D4C}"/>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6" name="Freeform 84">
                  <a:extLst>
                    <a:ext uri="{FF2B5EF4-FFF2-40B4-BE49-F238E27FC236}">
                      <a16:creationId xmlns:a16="http://schemas.microsoft.com/office/drawing/2014/main" id="{501243CC-32C8-35A1-DD47-584B35CDEB61}"/>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7" name="Freeform 85">
                  <a:extLst>
                    <a:ext uri="{FF2B5EF4-FFF2-40B4-BE49-F238E27FC236}">
                      <a16:creationId xmlns:a16="http://schemas.microsoft.com/office/drawing/2014/main" id="{170CD75B-7693-0E7B-3145-F6B40D853F40}"/>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8" name="Freeform 86">
                  <a:extLst>
                    <a:ext uri="{FF2B5EF4-FFF2-40B4-BE49-F238E27FC236}">
                      <a16:creationId xmlns:a16="http://schemas.microsoft.com/office/drawing/2014/main" id="{72D13746-3CDA-38A6-0FD3-CCCC31BBC7B4}"/>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9" name="Freeform 87">
                  <a:extLst>
                    <a:ext uri="{FF2B5EF4-FFF2-40B4-BE49-F238E27FC236}">
                      <a16:creationId xmlns:a16="http://schemas.microsoft.com/office/drawing/2014/main" id="{9B086D94-7620-7DA2-A0C8-FF9F5563BFDD}"/>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0" name="Freeform 88">
                  <a:extLst>
                    <a:ext uri="{FF2B5EF4-FFF2-40B4-BE49-F238E27FC236}">
                      <a16:creationId xmlns:a16="http://schemas.microsoft.com/office/drawing/2014/main" id="{02EC8902-245E-5AD7-22A4-9DED1C5AA87D}"/>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175" name="Grupo 1174">
                <a:extLst>
                  <a:ext uri="{FF2B5EF4-FFF2-40B4-BE49-F238E27FC236}">
                    <a16:creationId xmlns:a16="http://schemas.microsoft.com/office/drawing/2014/main" id="{48A8F000-0A15-77D3-BDCB-37F8BB933AAA}"/>
                  </a:ext>
                </a:extLst>
              </p:cNvPr>
              <p:cNvGrpSpPr/>
              <p:nvPr/>
            </p:nvGrpSpPr>
            <p:grpSpPr>
              <a:xfrm>
                <a:off x="7491083" y="4764605"/>
                <a:ext cx="444499" cy="439737"/>
                <a:chOff x="8699501" y="4772026"/>
                <a:chExt cx="444499" cy="439737"/>
              </a:xfrm>
            </p:grpSpPr>
            <p:sp>
              <p:nvSpPr>
                <p:cNvPr id="1299" name="Freeform 36">
                  <a:extLst>
                    <a:ext uri="{FF2B5EF4-FFF2-40B4-BE49-F238E27FC236}">
                      <a16:creationId xmlns:a16="http://schemas.microsoft.com/office/drawing/2014/main" id="{FA5B025C-364F-4A52-9E52-D1DBF9648815}"/>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0" name="Freeform 37">
                  <a:extLst>
                    <a:ext uri="{FF2B5EF4-FFF2-40B4-BE49-F238E27FC236}">
                      <a16:creationId xmlns:a16="http://schemas.microsoft.com/office/drawing/2014/main" id="{B0504E75-E67A-3FC3-3180-1AFCE666C23B}"/>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1" name="Freeform 38">
                  <a:extLst>
                    <a:ext uri="{FF2B5EF4-FFF2-40B4-BE49-F238E27FC236}">
                      <a16:creationId xmlns:a16="http://schemas.microsoft.com/office/drawing/2014/main" id="{4DBEE7C7-6A89-411B-C1E2-38E5C5FDDDCF}"/>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2" name="Freeform 39">
                  <a:extLst>
                    <a:ext uri="{FF2B5EF4-FFF2-40B4-BE49-F238E27FC236}">
                      <a16:creationId xmlns:a16="http://schemas.microsoft.com/office/drawing/2014/main" id="{7388A1CA-0E60-A815-A27C-BA7EF5A60FAF}"/>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3" name="Freeform 40">
                  <a:extLst>
                    <a:ext uri="{FF2B5EF4-FFF2-40B4-BE49-F238E27FC236}">
                      <a16:creationId xmlns:a16="http://schemas.microsoft.com/office/drawing/2014/main" id="{6FA7503A-DB34-A946-9982-1ECFA3569CCD}"/>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4" name="Freeform 41">
                  <a:extLst>
                    <a:ext uri="{FF2B5EF4-FFF2-40B4-BE49-F238E27FC236}">
                      <a16:creationId xmlns:a16="http://schemas.microsoft.com/office/drawing/2014/main" id="{56E639B8-CEE5-399B-FDFA-A313DECD21B1}"/>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5" name="Freeform 42">
                  <a:extLst>
                    <a:ext uri="{FF2B5EF4-FFF2-40B4-BE49-F238E27FC236}">
                      <a16:creationId xmlns:a16="http://schemas.microsoft.com/office/drawing/2014/main" id="{D90AB914-C6DF-0DF6-7C5E-306CF5647459}"/>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6" name="Freeform 43">
                  <a:extLst>
                    <a:ext uri="{FF2B5EF4-FFF2-40B4-BE49-F238E27FC236}">
                      <a16:creationId xmlns:a16="http://schemas.microsoft.com/office/drawing/2014/main" id="{37CE745F-4203-A187-E33E-EEFDCF39255F}"/>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7" name="Freeform 44">
                  <a:extLst>
                    <a:ext uri="{FF2B5EF4-FFF2-40B4-BE49-F238E27FC236}">
                      <a16:creationId xmlns:a16="http://schemas.microsoft.com/office/drawing/2014/main" id="{21149A4B-0B4F-B26E-BE09-E742FBD2C735}"/>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8" name="Freeform 45">
                  <a:extLst>
                    <a:ext uri="{FF2B5EF4-FFF2-40B4-BE49-F238E27FC236}">
                      <a16:creationId xmlns:a16="http://schemas.microsoft.com/office/drawing/2014/main" id="{5152D72B-A19D-E202-92A0-F25086DBD995}"/>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9" name="Freeform 46">
                  <a:extLst>
                    <a:ext uri="{FF2B5EF4-FFF2-40B4-BE49-F238E27FC236}">
                      <a16:creationId xmlns:a16="http://schemas.microsoft.com/office/drawing/2014/main" id="{24D73D7A-5A9F-1A3D-9370-3E79A9D5ADAB}"/>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176" name="Grupo 1175">
                <a:extLst>
                  <a:ext uri="{FF2B5EF4-FFF2-40B4-BE49-F238E27FC236}">
                    <a16:creationId xmlns:a16="http://schemas.microsoft.com/office/drawing/2014/main" id="{C0A32A27-7782-FF35-FC1E-9945F07B3C12}"/>
                  </a:ext>
                </a:extLst>
              </p:cNvPr>
              <p:cNvGrpSpPr/>
              <p:nvPr/>
            </p:nvGrpSpPr>
            <p:grpSpPr>
              <a:xfrm>
                <a:off x="7192633" y="4759841"/>
                <a:ext cx="444499" cy="441326"/>
                <a:chOff x="8401051" y="4767262"/>
                <a:chExt cx="444499" cy="441326"/>
              </a:xfrm>
            </p:grpSpPr>
            <p:sp>
              <p:nvSpPr>
                <p:cNvPr id="1287" name="Freeform 51">
                  <a:extLst>
                    <a:ext uri="{FF2B5EF4-FFF2-40B4-BE49-F238E27FC236}">
                      <a16:creationId xmlns:a16="http://schemas.microsoft.com/office/drawing/2014/main" id="{0B7699D0-4B88-D907-7F12-592D14724F26}"/>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1288" name="Grupo 1287">
                  <a:extLst>
                    <a:ext uri="{FF2B5EF4-FFF2-40B4-BE49-F238E27FC236}">
                      <a16:creationId xmlns:a16="http://schemas.microsoft.com/office/drawing/2014/main" id="{00569A16-74D9-245F-241A-3FB5DE822005}"/>
                    </a:ext>
                  </a:extLst>
                </p:cNvPr>
                <p:cNvGrpSpPr/>
                <p:nvPr/>
              </p:nvGrpSpPr>
              <p:grpSpPr>
                <a:xfrm>
                  <a:off x="8443913" y="4767262"/>
                  <a:ext cx="352424" cy="341313"/>
                  <a:chOff x="8443913" y="4767262"/>
                  <a:chExt cx="352424" cy="341313"/>
                </a:xfrm>
              </p:grpSpPr>
              <p:sp>
                <p:nvSpPr>
                  <p:cNvPr id="1289" name="Freeform 50">
                    <a:extLst>
                      <a:ext uri="{FF2B5EF4-FFF2-40B4-BE49-F238E27FC236}">
                        <a16:creationId xmlns:a16="http://schemas.microsoft.com/office/drawing/2014/main" id="{540312FE-FB17-942D-2316-2552A6F16F80}"/>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0" name="Freeform 52">
                    <a:extLst>
                      <a:ext uri="{FF2B5EF4-FFF2-40B4-BE49-F238E27FC236}">
                        <a16:creationId xmlns:a16="http://schemas.microsoft.com/office/drawing/2014/main" id="{BF5771FD-E6BD-D144-D8F0-4F9C049A991E}"/>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1" name="Freeform 53">
                    <a:extLst>
                      <a:ext uri="{FF2B5EF4-FFF2-40B4-BE49-F238E27FC236}">
                        <a16:creationId xmlns:a16="http://schemas.microsoft.com/office/drawing/2014/main" id="{E6873DAA-772E-B8D8-8451-5074986585C3}"/>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2" name="Freeform 54">
                    <a:extLst>
                      <a:ext uri="{FF2B5EF4-FFF2-40B4-BE49-F238E27FC236}">
                        <a16:creationId xmlns:a16="http://schemas.microsoft.com/office/drawing/2014/main" id="{F7C53378-077F-0B7F-A5C0-38932C68C5C6}"/>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3" name="Freeform 55">
                    <a:extLst>
                      <a:ext uri="{FF2B5EF4-FFF2-40B4-BE49-F238E27FC236}">
                        <a16:creationId xmlns:a16="http://schemas.microsoft.com/office/drawing/2014/main" id="{0F5C7EA6-2532-61A9-E064-944B577E7919}"/>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4" name="Freeform 56">
                    <a:extLst>
                      <a:ext uri="{FF2B5EF4-FFF2-40B4-BE49-F238E27FC236}">
                        <a16:creationId xmlns:a16="http://schemas.microsoft.com/office/drawing/2014/main" id="{AE4B6373-0C7C-1CE5-1C53-76A426B407BC}"/>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5" name="Freeform 57">
                    <a:extLst>
                      <a:ext uri="{FF2B5EF4-FFF2-40B4-BE49-F238E27FC236}">
                        <a16:creationId xmlns:a16="http://schemas.microsoft.com/office/drawing/2014/main" id="{2722FC8D-E0DC-85CB-CEEF-637A3B829976}"/>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6" name="Freeform 58">
                    <a:extLst>
                      <a:ext uri="{FF2B5EF4-FFF2-40B4-BE49-F238E27FC236}">
                        <a16:creationId xmlns:a16="http://schemas.microsoft.com/office/drawing/2014/main" id="{46996605-382E-6778-9DCA-43F8CE081189}"/>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7" name="Freeform 59">
                    <a:extLst>
                      <a:ext uri="{FF2B5EF4-FFF2-40B4-BE49-F238E27FC236}">
                        <a16:creationId xmlns:a16="http://schemas.microsoft.com/office/drawing/2014/main" id="{905418D7-1BF6-247C-064D-E8FF0D315ED1}"/>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8" name="Freeform 60">
                    <a:extLst>
                      <a:ext uri="{FF2B5EF4-FFF2-40B4-BE49-F238E27FC236}">
                        <a16:creationId xmlns:a16="http://schemas.microsoft.com/office/drawing/2014/main" id="{84D2E8A7-CF79-44F8-9A7F-5CBD193CAE82}"/>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1177" name="Grupo 1176">
                <a:extLst>
                  <a:ext uri="{FF2B5EF4-FFF2-40B4-BE49-F238E27FC236}">
                    <a16:creationId xmlns:a16="http://schemas.microsoft.com/office/drawing/2014/main" id="{91BBA1B6-36F7-F1ED-EF22-77184F2B4376}"/>
                  </a:ext>
                </a:extLst>
              </p:cNvPr>
              <p:cNvGrpSpPr/>
              <p:nvPr/>
            </p:nvGrpSpPr>
            <p:grpSpPr>
              <a:xfrm>
                <a:off x="6881483" y="4761430"/>
                <a:ext cx="444499" cy="441324"/>
                <a:chOff x="8089901" y="4768851"/>
                <a:chExt cx="444499" cy="441324"/>
              </a:xfrm>
            </p:grpSpPr>
            <p:sp>
              <p:nvSpPr>
                <p:cNvPr id="1276" name="Freeform 64">
                  <a:extLst>
                    <a:ext uri="{FF2B5EF4-FFF2-40B4-BE49-F238E27FC236}">
                      <a16:creationId xmlns:a16="http://schemas.microsoft.com/office/drawing/2014/main" id="{E40EF77A-0C39-F917-9328-04114CCE23D4}"/>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7" name="Freeform 65">
                  <a:extLst>
                    <a:ext uri="{FF2B5EF4-FFF2-40B4-BE49-F238E27FC236}">
                      <a16:creationId xmlns:a16="http://schemas.microsoft.com/office/drawing/2014/main" id="{6677C9C8-8C97-46EA-569F-3EB32F7E46FA}"/>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8" name="Freeform 66">
                  <a:extLst>
                    <a:ext uri="{FF2B5EF4-FFF2-40B4-BE49-F238E27FC236}">
                      <a16:creationId xmlns:a16="http://schemas.microsoft.com/office/drawing/2014/main" id="{8D7EE284-E1FC-308D-8A1F-8744022823B3}"/>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9" name="Freeform 67">
                  <a:extLst>
                    <a:ext uri="{FF2B5EF4-FFF2-40B4-BE49-F238E27FC236}">
                      <a16:creationId xmlns:a16="http://schemas.microsoft.com/office/drawing/2014/main" id="{72812A47-5BEC-3301-61CC-C1710AE0A35F}"/>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0" name="Freeform 68">
                  <a:extLst>
                    <a:ext uri="{FF2B5EF4-FFF2-40B4-BE49-F238E27FC236}">
                      <a16:creationId xmlns:a16="http://schemas.microsoft.com/office/drawing/2014/main" id="{2762521D-7FD8-1E4A-D560-E2A32B90628F}"/>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1" name="Freeform 69">
                  <a:extLst>
                    <a:ext uri="{FF2B5EF4-FFF2-40B4-BE49-F238E27FC236}">
                      <a16:creationId xmlns:a16="http://schemas.microsoft.com/office/drawing/2014/main" id="{257FC7C6-A102-BC7D-C36A-426E36F59262}"/>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2" name="Freeform 70">
                  <a:extLst>
                    <a:ext uri="{FF2B5EF4-FFF2-40B4-BE49-F238E27FC236}">
                      <a16:creationId xmlns:a16="http://schemas.microsoft.com/office/drawing/2014/main" id="{B84284AC-0CFB-517F-8DBC-15DF5D356E47}"/>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3" name="Freeform 71">
                  <a:extLst>
                    <a:ext uri="{FF2B5EF4-FFF2-40B4-BE49-F238E27FC236}">
                      <a16:creationId xmlns:a16="http://schemas.microsoft.com/office/drawing/2014/main" id="{2911E36D-7F0F-318A-8F31-8B18720F4D0E}"/>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4" name="Freeform 72">
                  <a:extLst>
                    <a:ext uri="{FF2B5EF4-FFF2-40B4-BE49-F238E27FC236}">
                      <a16:creationId xmlns:a16="http://schemas.microsoft.com/office/drawing/2014/main" id="{6456518F-AC05-D4A1-26A1-9A920F1D0783}"/>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5" name="Freeform 73">
                  <a:extLst>
                    <a:ext uri="{FF2B5EF4-FFF2-40B4-BE49-F238E27FC236}">
                      <a16:creationId xmlns:a16="http://schemas.microsoft.com/office/drawing/2014/main" id="{264CA0DB-903A-BB61-5CE2-625D6BB0C192}"/>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6" name="Freeform 74">
                  <a:extLst>
                    <a:ext uri="{FF2B5EF4-FFF2-40B4-BE49-F238E27FC236}">
                      <a16:creationId xmlns:a16="http://schemas.microsoft.com/office/drawing/2014/main" id="{DF089B26-BB9C-0813-E9A8-223D9B3449C9}"/>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178" name="Grupo 1177">
                <a:extLst>
                  <a:ext uri="{FF2B5EF4-FFF2-40B4-BE49-F238E27FC236}">
                    <a16:creationId xmlns:a16="http://schemas.microsoft.com/office/drawing/2014/main" id="{D608E7F0-3E49-6A03-7C97-5CA9228787B5}"/>
                  </a:ext>
                </a:extLst>
              </p:cNvPr>
              <p:cNvGrpSpPr/>
              <p:nvPr/>
            </p:nvGrpSpPr>
            <p:grpSpPr>
              <a:xfrm>
                <a:off x="6613194" y="4755080"/>
                <a:ext cx="444501" cy="439737"/>
                <a:chOff x="7821612" y="4762501"/>
                <a:chExt cx="444501" cy="439737"/>
              </a:xfrm>
            </p:grpSpPr>
            <p:sp>
              <p:nvSpPr>
                <p:cNvPr id="1265" name="Freeform 78">
                  <a:extLst>
                    <a:ext uri="{FF2B5EF4-FFF2-40B4-BE49-F238E27FC236}">
                      <a16:creationId xmlns:a16="http://schemas.microsoft.com/office/drawing/2014/main" id="{D6D6D74C-BE58-A4EC-1800-85DB4AD3324E}"/>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6" name="Freeform 79">
                  <a:extLst>
                    <a:ext uri="{FF2B5EF4-FFF2-40B4-BE49-F238E27FC236}">
                      <a16:creationId xmlns:a16="http://schemas.microsoft.com/office/drawing/2014/main" id="{A9F8C46E-5ECE-E8E1-DF6B-C8FDB7C0945F}"/>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7" name="Freeform 80">
                  <a:extLst>
                    <a:ext uri="{FF2B5EF4-FFF2-40B4-BE49-F238E27FC236}">
                      <a16:creationId xmlns:a16="http://schemas.microsoft.com/office/drawing/2014/main" id="{2CC625BB-FDFC-DAAC-5D22-2D045FCA63DF}"/>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8" name="Freeform 81">
                  <a:extLst>
                    <a:ext uri="{FF2B5EF4-FFF2-40B4-BE49-F238E27FC236}">
                      <a16:creationId xmlns:a16="http://schemas.microsoft.com/office/drawing/2014/main" id="{DCCDB9D7-19D9-E200-16D3-7668FA9516DC}"/>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9" name="Freeform 82">
                  <a:extLst>
                    <a:ext uri="{FF2B5EF4-FFF2-40B4-BE49-F238E27FC236}">
                      <a16:creationId xmlns:a16="http://schemas.microsoft.com/office/drawing/2014/main" id="{5853FA5D-AEAD-C997-F74C-DEA49A11A898}"/>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0" name="Freeform 83">
                  <a:extLst>
                    <a:ext uri="{FF2B5EF4-FFF2-40B4-BE49-F238E27FC236}">
                      <a16:creationId xmlns:a16="http://schemas.microsoft.com/office/drawing/2014/main" id="{2E532593-52B1-C67E-8F9E-46B27E88FE8A}"/>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1" name="Freeform 84">
                  <a:extLst>
                    <a:ext uri="{FF2B5EF4-FFF2-40B4-BE49-F238E27FC236}">
                      <a16:creationId xmlns:a16="http://schemas.microsoft.com/office/drawing/2014/main" id="{9ED97DAC-B638-A375-9234-2DAF2AFA8D97}"/>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2" name="Freeform 85">
                  <a:extLst>
                    <a:ext uri="{FF2B5EF4-FFF2-40B4-BE49-F238E27FC236}">
                      <a16:creationId xmlns:a16="http://schemas.microsoft.com/office/drawing/2014/main" id="{8565CF8F-3BA5-B92C-B105-454F849BCB40}"/>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3" name="Freeform 86">
                  <a:extLst>
                    <a:ext uri="{FF2B5EF4-FFF2-40B4-BE49-F238E27FC236}">
                      <a16:creationId xmlns:a16="http://schemas.microsoft.com/office/drawing/2014/main" id="{C9ADCFE5-CDEC-F291-8727-711D24609076}"/>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4" name="Freeform 87">
                  <a:extLst>
                    <a:ext uri="{FF2B5EF4-FFF2-40B4-BE49-F238E27FC236}">
                      <a16:creationId xmlns:a16="http://schemas.microsoft.com/office/drawing/2014/main" id="{59A7D6A8-C53D-3E4B-50B4-76E54FD1FE9B}"/>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5" name="Freeform 88">
                  <a:extLst>
                    <a:ext uri="{FF2B5EF4-FFF2-40B4-BE49-F238E27FC236}">
                      <a16:creationId xmlns:a16="http://schemas.microsoft.com/office/drawing/2014/main" id="{A6CBF82C-9DBD-9B25-7871-80D9A94B8E25}"/>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179" name="Grupo 1178">
                <a:extLst>
                  <a:ext uri="{FF2B5EF4-FFF2-40B4-BE49-F238E27FC236}">
                    <a16:creationId xmlns:a16="http://schemas.microsoft.com/office/drawing/2014/main" id="{3EB12361-D046-D7BA-5DD3-A9E0AC543A8B}"/>
                  </a:ext>
                </a:extLst>
              </p:cNvPr>
              <p:cNvGrpSpPr/>
              <p:nvPr/>
            </p:nvGrpSpPr>
            <p:grpSpPr>
              <a:xfrm>
                <a:off x="6310611" y="4758569"/>
                <a:ext cx="444499" cy="439737"/>
                <a:chOff x="8699501" y="4772026"/>
                <a:chExt cx="444499" cy="439737"/>
              </a:xfrm>
            </p:grpSpPr>
            <p:sp>
              <p:nvSpPr>
                <p:cNvPr id="1254" name="Freeform 36">
                  <a:extLst>
                    <a:ext uri="{FF2B5EF4-FFF2-40B4-BE49-F238E27FC236}">
                      <a16:creationId xmlns:a16="http://schemas.microsoft.com/office/drawing/2014/main" id="{8756B52D-7B00-52AC-E480-EB4A6DDE5363}"/>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5" name="Freeform 37">
                  <a:extLst>
                    <a:ext uri="{FF2B5EF4-FFF2-40B4-BE49-F238E27FC236}">
                      <a16:creationId xmlns:a16="http://schemas.microsoft.com/office/drawing/2014/main" id="{F3C77136-3E86-AFA8-90C2-B3A2CB9C3DEB}"/>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6" name="Freeform 38">
                  <a:extLst>
                    <a:ext uri="{FF2B5EF4-FFF2-40B4-BE49-F238E27FC236}">
                      <a16:creationId xmlns:a16="http://schemas.microsoft.com/office/drawing/2014/main" id="{2A864CF9-2353-FC54-4EDE-D7C680F13C11}"/>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7" name="Freeform 39">
                  <a:extLst>
                    <a:ext uri="{FF2B5EF4-FFF2-40B4-BE49-F238E27FC236}">
                      <a16:creationId xmlns:a16="http://schemas.microsoft.com/office/drawing/2014/main" id="{33A97F72-9DAE-A4B4-D4A0-9CB2FDD4DB11}"/>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8" name="Freeform 40">
                  <a:extLst>
                    <a:ext uri="{FF2B5EF4-FFF2-40B4-BE49-F238E27FC236}">
                      <a16:creationId xmlns:a16="http://schemas.microsoft.com/office/drawing/2014/main" id="{68898741-A5C3-5034-2A3F-5A88A18C4E61}"/>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9" name="Freeform 41">
                  <a:extLst>
                    <a:ext uri="{FF2B5EF4-FFF2-40B4-BE49-F238E27FC236}">
                      <a16:creationId xmlns:a16="http://schemas.microsoft.com/office/drawing/2014/main" id="{9C3546D9-5D5F-1A8A-8399-E2E6C9FF4322}"/>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0" name="Freeform 42">
                  <a:extLst>
                    <a:ext uri="{FF2B5EF4-FFF2-40B4-BE49-F238E27FC236}">
                      <a16:creationId xmlns:a16="http://schemas.microsoft.com/office/drawing/2014/main" id="{7059C263-15DD-ADDB-AED0-59DD27E7270C}"/>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1" name="Freeform 43">
                  <a:extLst>
                    <a:ext uri="{FF2B5EF4-FFF2-40B4-BE49-F238E27FC236}">
                      <a16:creationId xmlns:a16="http://schemas.microsoft.com/office/drawing/2014/main" id="{C0482CB5-E663-9FC8-5045-E41915C5DB03}"/>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2" name="Freeform 44">
                  <a:extLst>
                    <a:ext uri="{FF2B5EF4-FFF2-40B4-BE49-F238E27FC236}">
                      <a16:creationId xmlns:a16="http://schemas.microsoft.com/office/drawing/2014/main" id="{224BFD5C-0B26-49B9-43BC-6C68DC16F84F}"/>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3" name="Freeform 45">
                  <a:extLst>
                    <a:ext uri="{FF2B5EF4-FFF2-40B4-BE49-F238E27FC236}">
                      <a16:creationId xmlns:a16="http://schemas.microsoft.com/office/drawing/2014/main" id="{852D0411-A1EF-56D3-1228-4E6E56EAD9DA}"/>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4" name="Freeform 46">
                  <a:extLst>
                    <a:ext uri="{FF2B5EF4-FFF2-40B4-BE49-F238E27FC236}">
                      <a16:creationId xmlns:a16="http://schemas.microsoft.com/office/drawing/2014/main" id="{60EB57BD-0249-2AA8-45CD-48B5C623BC78}"/>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180" name="Grupo 1179">
                <a:extLst>
                  <a:ext uri="{FF2B5EF4-FFF2-40B4-BE49-F238E27FC236}">
                    <a16:creationId xmlns:a16="http://schemas.microsoft.com/office/drawing/2014/main" id="{2FD36598-6DBA-E4B6-7FC7-EDA94B93B087}"/>
                  </a:ext>
                </a:extLst>
              </p:cNvPr>
              <p:cNvGrpSpPr/>
              <p:nvPr/>
            </p:nvGrpSpPr>
            <p:grpSpPr>
              <a:xfrm>
                <a:off x="6012161" y="4753805"/>
                <a:ext cx="444499" cy="441326"/>
                <a:chOff x="8401051" y="4767262"/>
                <a:chExt cx="444499" cy="441326"/>
              </a:xfrm>
            </p:grpSpPr>
            <p:sp>
              <p:nvSpPr>
                <p:cNvPr id="1242" name="Freeform 51">
                  <a:extLst>
                    <a:ext uri="{FF2B5EF4-FFF2-40B4-BE49-F238E27FC236}">
                      <a16:creationId xmlns:a16="http://schemas.microsoft.com/office/drawing/2014/main" id="{5C711305-4932-66DC-B9DF-385682B83E59}"/>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1243" name="Grupo 1242">
                  <a:extLst>
                    <a:ext uri="{FF2B5EF4-FFF2-40B4-BE49-F238E27FC236}">
                      <a16:creationId xmlns:a16="http://schemas.microsoft.com/office/drawing/2014/main" id="{30274862-C487-9CCE-6640-9164023A8B7D}"/>
                    </a:ext>
                  </a:extLst>
                </p:cNvPr>
                <p:cNvGrpSpPr/>
                <p:nvPr/>
              </p:nvGrpSpPr>
              <p:grpSpPr>
                <a:xfrm>
                  <a:off x="8443913" y="4767262"/>
                  <a:ext cx="352424" cy="341313"/>
                  <a:chOff x="8443913" y="4767262"/>
                  <a:chExt cx="352424" cy="341313"/>
                </a:xfrm>
              </p:grpSpPr>
              <p:sp>
                <p:nvSpPr>
                  <p:cNvPr id="1244" name="Freeform 50">
                    <a:extLst>
                      <a:ext uri="{FF2B5EF4-FFF2-40B4-BE49-F238E27FC236}">
                        <a16:creationId xmlns:a16="http://schemas.microsoft.com/office/drawing/2014/main" id="{75A2353C-F9E9-064A-B04F-CFE6237FFCB6}"/>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5" name="Freeform 52">
                    <a:extLst>
                      <a:ext uri="{FF2B5EF4-FFF2-40B4-BE49-F238E27FC236}">
                        <a16:creationId xmlns:a16="http://schemas.microsoft.com/office/drawing/2014/main" id="{8E691A56-EFC2-4304-221A-034A969330E6}"/>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6" name="Freeform 53">
                    <a:extLst>
                      <a:ext uri="{FF2B5EF4-FFF2-40B4-BE49-F238E27FC236}">
                        <a16:creationId xmlns:a16="http://schemas.microsoft.com/office/drawing/2014/main" id="{F39FBFC3-ED80-D953-156E-2B0B948DB504}"/>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7" name="Freeform 54">
                    <a:extLst>
                      <a:ext uri="{FF2B5EF4-FFF2-40B4-BE49-F238E27FC236}">
                        <a16:creationId xmlns:a16="http://schemas.microsoft.com/office/drawing/2014/main" id="{B7510273-1C20-5BC0-FEB8-04039C1CD2D6}"/>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8" name="Freeform 55">
                    <a:extLst>
                      <a:ext uri="{FF2B5EF4-FFF2-40B4-BE49-F238E27FC236}">
                        <a16:creationId xmlns:a16="http://schemas.microsoft.com/office/drawing/2014/main" id="{52B13CC4-7E1A-B3F7-151B-C90EA3C1C5D1}"/>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9" name="Freeform 56">
                    <a:extLst>
                      <a:ext uri="{FF2B5EF4-FFF2-40B4-BE49-F238E27FC236}">
                        <a16:creationId xmlns:a16="http://schemas.microsoft.com/office/drawing/2014/main" id="{C66C8A2C-0FE7-22ED-D773-945EDB96AB25}"/>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0" name="Freeform 57">
                    <a:extLst>
                      <a:ext uri="{FF2B5EF4-FFF2-40B4-BE49-F238E27FC236}">
                        <a16:creationId xmlns:a16="http://schemas.microsoft.com/office/drawing/2014/main" id="{53145C9B-75D8-E835-C2E8-DB903290E967}"/>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1" name="Freeform 58">
                    <a:extLst>
                      <a:ext uri="{FF2B5EF4-FFF2-40B4-BE49-F238E27FC236}">
                        <a16:creationId xmlns:a16="http://schemas.microsoft.com/office/drawing/2014/main" id="{155CC692-C755-BF11-BF1C-C8D9FAA1BDF9}"/>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2" name="Freeform 59">
                    <a:extLst>
                      <a:ext uri="{FF2B5EF4-FFF2-40B4-BE49-F238E27FC236}">
                        <a16:creationId xmlns:a16="http://schemas.microsoft.com/office/drawing/2014/main" id="{C41E2E88-25A5-CCB6-0A56-020F7B2CE089}"/>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3" name="Freeform 60">
                    <a:extLst>
                      <a:ext uri="{FF2B5EF4-FFF2-40B4-BE49-F238E27FC236}">
                        <a16:creationId xmlns:a16="http://schemas.microsoft.com/office/drawing/2014/main" id="{72907597-B7CC-9E4C-A8BE-E7CBEFE85E35}"/>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1181" name="Grupo 1180">
                <a:extLst>
                  <a:ext uri="{FF2B5EF4-FFF2-40B4-BE49-F238E27FC236}">
                    <a16:creationId xmlns:a16="http://schemas.microsoft.com/office/drawing/2014/main" id="{B54FC7B2-6A43-A314-0717-85567BEB4141}"/>
                  </a:ext>
                </a:extLst>
              </p:cNvPr>
              <p:cNvGrpSpPr/>
              <p:nvPr/>
            </p:nvGrpSpPr>
            <p:grpSpPr>
              <a:xfrm>
                <a:off x="5701011" y="4755394"/>
                <a:ext cx="444499" cy="441324"/>
                <a:chOff x="8089901" y="4768851"/>
                <a:chExt cx="444499" cy="441324"/>
              </a:xfrm>
            </p:grpSpPr>
            <p:sp>
              <p:nvSpPr>
                <p:cNvPr id="1231" name="Freeform 64">
                  <a:extLst>
                    <a:ext uri="{FF2B5EF4-FFF2-40B4-BE49-F238E27FC236}">
                      <a16:creationId xmlns:a16="http://schemas.microsoft.com/office/drawing/2014/main" id="{D620F93A-2F29-E116-F75C-34ECB06C75B8}"/>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2" name="Freeform 65">
                  <a:extLst>
                    <a:ext uri="{FF2B5EF4-FFF2-40B4-BE49-F238E27FC236}">
                      <a16:creationId xmlns:a16="http://schemas.microsoft.com/office/drawing/2014/main" id="{CA864566-CC2A-85C4-1308-8E6141144D41}"/>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3" name="Freeform 66">
                  <a:extLst>
                    <a:ext uri="{FF2B5EF4-FFF2-40B4-BE49-F238E27FC236}">
                      <a16:creationId xmlns:a16="http://schemas.microsoft.com/office/drawing/2014/main" id="{0EB6F355-EC39-0BDD-5EBB-749FC9130860}"/>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4" name="Freeform 67">
                  <a:extLst>
                    <a:ext uri="{FF2B5EF4-FFF2-40B4-BE49-F238E27FC236}">
                      <a16:creationId xmlns:a16="http://schemas.microsoft.com/office/drawing/2014/main" id="{B64DEF1C-FBE4-3BAF-BC0E-0089E6678BDB}"/>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5" name="Freeform 68">
                  <a:extLst>
                    <a:ext uri="{FF2B5EF4-FFF2-40B4-BE49-F238E27FC236}">
                      <a16:creationId xmlns:a16="http://schemas.microsoft.com/office/drawing/2014/main" id="{5492AB14-E551-6168-FFDE-DDBFD42CE156}"/>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6" name="Freeform 69">
                  <a:extLst>
                    <a:ext uri="{FF2B5EF4-FFF2-40B4-BE49-F238E27FC236}">
                      <a16:creationId xmlns:a16="http://schemas.microsoft.com/office/drawing/2014/main" id="{7019F992-2135-032A-3057-98C8113E7803}"/>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7" name="Freeform 70">
                  <a:extLst>
                    <a:ext uri="{FF2B5EF4-FFF2-40B4-BE49-F238E27FC236}">
                      <a16:creationId xmlns:a16="http://schemas.microsoft.com/office/drawing/2014/main" id="{4048D227-5896-5ED2-3E2B-162CDC04F99C}"/>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8" name="Freeform 71">
                  <a:extLst>
                    <a:ext uri="{FF2B5EF4-FFF2-40B4-BE49-F238E27FC236}">
                      <a16:creationId xmlns:a16="http://schemas.microsoft.com/office/drawing/2014/main" id="{1A8041FF-9AFB-4339-8C53-3FD527471CBF}"/>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9" name="Freeform 72">
                  <a:extLst>
                    <a:ext uri="{FF2B5EF4-FFF2-40B4-BE49-F238E27FC236}">
                      <a16:creationId xmlns:a16="http://schemas.microsoft.com/office/drawing/2014/main" id="{957D8643-46C8-1475-26C7-D74B9C867A61}"/>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0" name="Freeform 73">
                  <a:extLst>
                    <a:ext uri="{FF2B5EF4-FFF2-40B4-BE49-F238E27FC236}">
                      <a16:creationId xmlns:a16="http://schemas.microsoft.com/office/drawing/2014/main" id="{A3DE7D1F-D006-5E00-28EA-8F1A8A924B93}"/>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1" name="Freeform 74">
                  <a:extLst>
                    <a:ext uri="{FF2B5EF4-FFF2-40B4-BE49-F238E27FC236}">
                      <a16:creationId xmlns:a16="http://schemas.microsoft.com/office/drawing/2014/main" id="{188DEA81-C447-8458-0D84-A32EB7848E5B}"/>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182" name="Grupo 1181">
                <a:extLst>
                  <a:ext uri="{FF2B5EF4-FFF2-40B4-BE49-F238E27FC236}">
                    <a16:creationId xmlns:a16="http://schemas.microsoft.com/office/drawing/2014/main" id="{F724F235-A0EF-EB73-10A6-9500D6AD7DE3}"/>
                  </a:ext>
                </a:extLst>
              </p:cNvPr>
              <p:cNvGrpSpPr/>
              <p:nvPr/>
            </p:nvGrpSpPr>
            <p:grpSpPr>
              <a:xfrm>
                <a:off x="5432722" y="4749044"/>
                <a:ext cx="444501" cy="439737"/>
                <a:chOff x="7821612" y="4762501"/>
                <a:chExt cx="444501" cy="439737"/>
              </a:xfrm>
            </p:grpSpPr>
            <p:sp>
              <p:nvSpPr>
                <p:cNvPr id="1220" name="Freeform 78">
                  <a:extLst>
                    <a:ext uri="{FF2B5EF4-FFF2-40B4-BE49-F238E27FC236}">
                      <a16:creationId xmlns:a16="http://schemas.microsoft.com/office/drawing/2014/main" id="{DE9B35DD-7443-91B0-FCF4-C3AA168F09A8}"/>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1" name="Freeform 79">
                  <a:extLst>
                    <a:ext uri="{FF2B5EF4-FFF2-40B4-BE49-F238E27FC236}">
                      <a16:creationId xmlns:a16="http://schemas.microsoft.com/office/drawing/2014/main" id="{D2ACE933-9752-6EE4-8150-9EF3F306538C}"/>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2" name="Freeform 80">
                  <a:extLst>
                    <a:ext uri="{FF2B5EF4-FFF2-40B4-BE49-F238E27FC236}">
                      <a16:creationId xmlns:a16="http://schemas.microsoft.com/office/drawing/2014/main" id="{A782F1B0-2386-9DC1-F6AF-4DC2F0B20B3B}"/>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3" name="Freeform 81">
                  <a:extLst>
                    <a:ext uri="{FF2B5EF4-FFF2-40B4-BE49-F238E27FC236}">
                      <a16:creationId xmlns:a16="http://schemas.microsoft.com/office/drawing/2014/main" id="{5C751BE8-5F07-F755-2ED4-8D55A4828073}"/>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4" name="Freeform 82">
                  <a:extLst>
                    <a:ext uri="{FF2B5EF4-FFF2-40B4-BE49-F238E27FC236}">
                      <a16:creationId xmlns:a16="http://schemas.microsoft.com/office/drawing/2014/main" id="{660BB4D1-C7EB-857C-0D87-8117C7022C6B}"/>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5" name="Freeform 83">
                  <a:extLst>
                    <a:ext uri="{FF2B5EF4-FFF2-40B4-BE49-F238E27FC236}">
                      <a16:creationId xmlns:a16="http://schemas.microsoft.com/office/drawing/2014/main" id="{0B6E7955-8226-5DC0-9DBB-2BA19D97E23C}"/>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6" name="Freeform 84">
                  <a:extLst>
                    <a:ext uri="{FF2B5EF4-FFF2-40B4-BE49-F238E27FC236}">
                      <a16:creationId xmlns:a16="http://schemas.microsoft.com/office/drawing/2014/main" id="{6D25E450-BCF0-2F38-1A03-8DA7F1514D13}"/>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7" name="Freeform 85">
                  <a:extLst>
                    <a:ext uri="{FF2B5EF4-FFF2-40B4-BE49-F238E27FC236}">
                      <a16:creationId xmlns:a16="http://schemas.microsoft.com/office/drawing/2014/main" id="{72C737A7-F97C-47BD-368E-90CB669230E8}"/>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8" name="Freeform 86">
                  <a:extLst>
                    <a:ext uri="{FF2B5EF4-FFF2-40B4-BE49-F238E27FC236}">
                      <a16:creationId xmlns:a16="http://schemas.microsoft.com/office/drawing/2014/main" id="{9BEB1146-9FC0-53E6-26A1-85296F0B9766}"/>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9" name="Freeform 87">
                  <a:extLst>
                    <a:ext uri="{FF2B5EF4-FFF2-40B4-BE49-F238E27FC236}">
                      <a16:creationId xmlns:a16="http://schemas.microsoft.com/office/drawing/2014/main" id="{68E27A9E-EDA7-F94B-7354-BA7FE240B454}"/>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0" name="Freeform 88">
                  <a:extLst>
                    <a:ext uri="{FF2B5EF4-FFF2-40B4-BE49-F238E27FC236}">
                      <a16:creationId xmlns:a16="http://schemas.microsoft.com/office/drawing/2014/main" id="{6DA24868-ACFC-8DFC-B2DD-95660DDF68E3}"/>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183" name="Grupo 1182">
                <a:extLst>
                  <a:ext uri="{FF2B5EF4-FFF2-40B4-BE49-F238E27FC236}">
                    <a16:creationId xmlns:a16="http://schemas.microsoft.com/office/drawing/2014/main" id="{21C2C5A4-013C-8259-412F-C4F6BF3E2372}"/>
                  </a:ext>
                </a:extLst>
              </p:cNvPr>
              <p:cNvGrpSpPr/>
              <p:nvPr/>
            </p:nvGrpSpPr>
            <p:grpSpPr>
              <a:xfrm>
                <a:off x="5102193" y="4751148"/>
                <a:ext cx="444499" cy="439737"/>
                <a:chOff x="8699501" y="4772026"/>
                <a:chExt cx="444499" cy="439737"/>
              </a:xfrm>
            </p:grpSpPr>
            <p:sp>
              <p:nvSpPr>
                <p:cNvPr id="1209" name="Freeform 36">
                  <a:extLst>
                    <a:ext uri="{FF2B5EF4-FFF2-40B4-BE49-F238E27FC236}">
                      <a16:creationId xmlns:a16="http://schemas.microsoft.com/office/drawing/2014/main" id="{C6C0EE6A-1729-B72D-41F2-EC22104DC8DF}"/>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0" name="Freeform 37">
                  <a:extLst>
                    <a:ext uri="{FF2B5EF4-FFF2-40B4-BE49-F238E27FC236}">
                      <a16:creationId xmlns:a16="http://schemas.microsoft.com/office/drawing/2014/main" id="{718B798E-677B-2571-5A80-7FF07AC91A95}"/>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1" name="Freeform 38">
                  <a:extLst>
                    <a:ext uri="{FF2B5EF4-FFF2-40B4-BE49-F238E27FC236}">
                      <a16:creationId xmlns:a16="http://schemas.microsoft.com/office/drawing/2014/main" id="{7580D976-DD0A-4F69-81CE-6B4694B67637}"/>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2" name="Freeform 39">
                  <a:extLst>
                    <a:ext uri="{FF2B5EF4-FFF2-40B4-BE49-F238E27FC236}">
                      <a16:creationId xmlns:a16="http://schemas.microsoft.com/office/drawing/2014/main" id="{EA5D1D97-28ED-5350-2C08-C2BE33C6B301}"/>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3" name="Freeform 40">
                  <a:extLst>
                    <a:ext uri="{FF2B5EF4-FFF2-40B4-BE49-F238E27FC236}">
                      <a16:creationId xmlns:a16="http://schemas.microsoft.com/office/drawing/2014/main" id="{26E5A015-FB5F-F432-E6B4-859AAB4FACB3}"/>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4" name="Freeform 41">
                  <a:extLst>
                    <a:ext uri="{FF2B5EF4-FFF2-40B4-BE49-F238E27FC236}">
                      <a16:creationId xmlns:a16="http://schemas.microsoft.com/office/drawing/2014/main" id="{C2417C6E-19E3-5F26-FAAC-159732FCEAC2}"/>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5" name="Freeform 42">
                  <a:extLst>
                    <a:ext uri="{FF2B5EF4-FFF2-40B4-BE49-F238E27FC236}">
                      <a16:creationId xmlns:a16="http://schemas.microsoft.com/office/drawing/2014/main" id="{4215FCDE-D208-99B7-155D-572D53758A63}"/>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6" name="Freeform 43">
                  <a:extLst>
                    <a:ext uri="{FF2B5EF4-FFF2-40B4-BE49-F238E27FC236}">
                      <a16:creationId xmlns:a16="http://schemas.microsoft.com/office/drawing/2014/main" id="{FF2AEB90-3FAA-70AA-9B3A-3F9F4CAB2D48}"/>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7" name="Freeform 44">
                  <a:extLst>
                    <a:ext uri="{FF2B5EF4-FFF2-40B4-BE49-F238E27FC236}">
                      <a16:creationId xmlns:a16="http://schemas.microsoft.com/office/drawing/2014/main" id="{6ACF762B-86E3-3F01-D29E-E714228C4890}"/>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8" name="Freeform 45">
                  <a:extLst>
                    <a:ext uri="{FF2B5EF4-FFF2-40B4-BE49-F238E27FC236}">
                      <a16:creationId xmlns:a16="http://schemas.microsoft.com/office/drawing/2014/main" id="{9B2EA15F-FD98-808F-E74D-EB6C35F073F6}"/>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9" name="Freeform 46">
                  <a:extLst>
                    <a:ext uri="{FF2B5EF4-FFF2-40B4-BE49-F238E27FC236}">
                      <a16:creationId xmlns:a16="http://schemas.microsoft.com/office/drawing/2014/main" id="{3E4ABDF4-538C-8AB0-7FF1-0699D9FD3CAA}"/>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184" name="Grupo 1183">
                <a:extLst>
                  <a:ext uri="{FF2B5EF4-FFF2-40B4-BE49-F238E27FC236}">
                    <a16:creationId xmlns:a16="http://schemas.microsoft.com/office/drawing/2014/main" id="{0C1B5218-FE06-6609-DB35-5655322C5D9F}"/>
                  </a:ext>
                </a:extLst>
              </p:cNvPr>
              <p:cNvGrpSpPr/>
              <p:nvPr/>
            </p:nvGrpSpPr>
            <p:grpSpPr>
              <a:xfrm>
                <a:off x="4803743" y="4746384"/>
                <a:ext cx="444499" cy="441326"/>
                <a:chOff x="8401051" y="4767262"/>
                <a:chExt cx="444499" cy="441326"/>
              </a:xfrm>
            </p:grpSpPr>
            <p:sp>
              <p:nvSpPr>
                <p:cNvPr id="1197" name="Freeform 51">
                  <a:extLst>
                    <a:ext uri="{FF2B5EF4-FFF2-40B4-BE49-F238E27FC236}">
                      <a16:creationId xmlns:a16="http://schemas.microsoft.com/office/drawing/2014/main" id="{8546C5FD-5E3A-0D60-B93E-522978549943}"/>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1198" name="Grupo 1197">
                  <a:extLst>
                    <a:ext uri="{FF2B5EF4-FFF2-40B4-BE49-F238E27FC236}">
                      <a16:creationId xmlns:a16="http://schemas.microsoft.com/office/drawing/2014/main" id="{FA4CBCB9-29E9-35C7-84B6-9FCDDBA8BD6B}"/>
                    </a:ext>
                  </a:extLst>
                </p:cNvPr>
                <p:cNvGrpSpPr/>
                <p:nvPr/>
              </p:nvGrpSpPr>
              <p:grpSpPr>
                <a:xfrm>
                  <a:off x="8443913" y="4767262"/>
                  <a:ext cx="352424" cy="341313"/>
                  <a:chOff x="8443913" y="4767262"/>
                  <a:chExt cx="352424" cy="341313"/>
                </a:xfrm>
              </p:grpSpPr>
              <p:sp>
                <p:nvSpPr>
                  <p:cNvPr id="1199" name="Freeform 50">
                    <a:extLst>
                      <a:ext uri="{FF2B5EF4-FFF2-40B4-BE49-F238E27FC236}">
                        <a16:creationId xmlns:a16="http://schemas.microsoft.com/office/drawing/2014/main" id="{698C76A5-30A5-BC63-6356-85040150A061}"/>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0" name="Freeform 52">
                    <a:extLst>
                      <a:ext uri="{FF2B5EF4-FFF2-40B4-BE49-F238E27FC236}">
                        <a16:creationId xmlns:a16="http://schemas.microsoft.com/office/drawing/2014/main" id="{363DB740-F92C-809A-48A2-30FB759B29FA}"/>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1" name="Freeform 53">
                    <a:extLst>
                      <a:ext uri="{FF2B5EF4-FFF2-40B4-BE49-F238E27FC236}">
                        <a16:creationId xmlns:a16="http://schemas.microsoft.com/office/drawing/2014/main" id="{C6836F16-D673-1C99-5CA7-8A54E0FE4EB8}"/>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2" name="Freeform 54">
                    <a:extLst>
                      <a:ext uri="{FF2B5EF4-FFF2-40B4-BE49-F238E27FC236}">
                        <a16:creationId xmlns:a16="http://schemas.microsoft.com/office/drawing/2014/main" id="{62DA4D93-90D7-08BF-FAF1-6DDA43095688}"/>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3" name="Freeform 55">
                    <a:extLst>
                      <a:ext uri="{FF2B5EF4-FFF2-40B4-BE49-F238E27FC236}">
                        <a16:creationId xmlns:a16="http://schemas.microsoft.com/office/drawing/2014/main" id="{310AA05E-D6D0-5732-2789-3B130F83326F}"/>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4" name="Freeform 56">
                    <a:extLst>
                      <a:ext uri="{FF2B5EF4-FFF2-40B4-BE49-F238E27FC236}">
                        <a16:creationId xmlns:a16="http://schemas.microsoft.com/office/drawing/2014/main" id="{3624E2CA-A95C-69E2-7978-0BD5F6361742}"/>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5" name="Freeform 57">
                    <a:extLst>
                      <a:ext uri="{FF2B5EF4-FFF2-40B4-BE49-F238E27FC236}">
                        <a16:creationId xmlns:a16="http://schemas.microsoft.com/office/drawing/2014/main" id="{C17DE62C-2BF7-F5B6-2F24-24F769BC2A69}"/>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6" name="Freeform 58">
                    <a:extLst>
                      <a:ext uri="{FF2B5EF4-FFF2-40B4-BE49-F238E27FC236}">
                        <a16:creationId xmlns:a16="http://schemas.microsoft.com/office/drawing/2014/main" id="{FF28DAC7-3D7E-0F29-4FA1-638DA85C4121}"/>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7" name="Freeform 59">
                    <a:extLst>
                      <a:ext uri="{FF2B5EF4-FFF2-40B4-BE49-F238E27FC236}">
                        <a16:creationId xmlns:a16="http://schemas.microsoft.com/office/drawing/2014/main" id="{28DD0F0F-A080-4051-2EB6-82CAF39BFF29}"/>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8" name="Freeform 60">
                    <a:extLst>
                      <a:ext uri="{FF2B5EF4-FFF2-40B4-BE49-F238E27FC236}">
                        <a16:creationId xmlns:a16="http://schemas.microsoft.com/office/drawing/2014/main" id="{4C3E7908-2192-E410-BD8C-46E16B1A2DAF}"/>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1185" name="Grupo 1184">
                <a:extLst>
                  <a:ext uri="{FF2B5EF4-FFF2-40B4-BE49-F238E27FC236}">
                    <a16:creationId xmlns:a16="http://schemas.microsoft.com/office/drawing/2014/main" id="{80E8C746-B94A-CFFF-B5EC-18421A5DB9D8}"/>
                  </a:ext>
                </a:extLst>
              </p:cNvPr>
              <p:cNvGrpSpPr/>
              <p:nvPr/>
            </p:nvGrpSpPr>
            <p:grpSpPr>
              <a:xfrm>
                <a:off x="4492593" y="4747973"/>
                <a:ext cx="444499" cy="441324"/>
                <a:chOff x="8089901" y="4768851"/>
                <a:chExt cx="444499" cy="441324"/>
              </a:xfrm>
            </p:grpSpPr>
            <p:sp>
              <p:nvSpPr>
                <p:cNvPr id="1186" name="Freeform 64">
                  <a:extLst>
                    <a:ext uri="{FF2B5EF4-FFF2-40B4-BE49-F238E27FC236}">
                      <a16:creationId xmlns:a16="http://schemas.microsoft.com/office/drawing/2014/main" id="{150B5EBC-76F8-CF5A-9744-E001258B45B1}"/>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7" name="Freeform 65">
                  <a:extLst>
                    <a:ext uri="{FF2B5EF4-FFF2-40B4-BE49-F238E27FC236}">
                      <a16:creationId xmlns:a16="http://schemas.microsoft.com/office/drawing/2014/main" id="{7A4ED60B-46D8-171C-FDC9-7ACF520B059D}"/>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8" name="Freeform 66">
                  <a:extLst>
                    <a:ext uri="{FF2B5EF4-FFF2-40B4-BE49-F238E27FC236}">
                      <a16:creationId xmlns:a16="http://schemas.microsoft.com/office/drawing/2014/main" id="{00030702-13FF-49E4-F3ED-33CAE5BFF5B7}"/>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9" name="Freeform 67">
                  <a:extLst>
                    <a:ext uri="{FF2B5EF4-FFF2-40B4-BE49-F238E27FC236}">
                      <a16:creationId xmlns:a16="http://schemas.microsoft.com/office/drawing/2014/main" id="{CAB20DC0-0B95-C250-8572-8134E063690B}"/>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0" name="Freeform 68">
                  <a:extLst>
                    <a:ext uri="{FF2B5EF4-FFF2-40B4-BE49-F238E27FC236}">
                      <a16:creationId xmlns:a16="http://schemas.microsoft.com/office/drawing/2014/main" id="{C9525993-62A4-CFB7-AF4F-D02A6389B126}"/>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1" name="Freeform 69">
                  <a:extLst>
                    <a:ext uri="{FF2B5EF4-FFF2-40B4-BE49-F238E27FC236}">
                      <a16:creationId xmlns:a16="http://schemas.microsoft.com/office/drawing/2014/main" id="{7C8D9EBE-0ADB-4AA5-360B-67C03F179295}"/>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2" name="Freeform 70">
                  <a:extLst>
                    <a:ext uri="{FF2B5EF4-FFF2-40B4-BE49-F238E27FC236}">
                      <a16:creationId xmlns:a16="http://schemas.microsoft.com/office/drawing/2014/main" id="{89A6CD1E-C78D-CC47-CA1A-3A263FFC8ED9}"/>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3" name="Freeform 71">
                  <a:extLst>
                    <a:ext uri="{FF2B5EF4-FFF2-40B4-BE49-F238E27FC236}">
                      <a16:creationId xmlns:a16="http://schemas.microsoft.com/office/drawing/2014/main" id="{4AC200A3-2851-D951-0DD7-226565479A67}"/>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4" name="Freeform 72">
                  <a:extLst>
                    <a:ext uri="{FF2B5EF4-FFF2-40B4-BE49-F238E27FC236}">
                      <a16:creationId xmlns:a16="http://schemas.microsoft.com/office/drawing/2014/main" id="{2A188294-668A-7DC0-F24A-F028208AC9C9}"/>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5" name="Freeform 73">
                  <a:extLst>
                    <a:ext uri="{FF2B5EF4-FFF2-40B4-BE49-F238E27FC236}">
                      <a16:creationId xmlns:a16="http://schemas.microsoft.com/office/drawing/2014/main" id="{7C43B332-3146-3178-7C15-0E0BBE79C1EA}"/>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6" name="Freeform 74">
                  <a:extLst>
                    <a:ext uri="{FF2B5EF4-FFF2-40B4-BE49-F238E27FC236}">
                      <a16:creationId xmlns:a16="http://schemas.microsoft.com/office/drawing/2014/main" id="{39CB7FC8-CCB0-24AD-9669-5309BE0896C3}"/>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986" name="Grupo 985">
              <a:extLst>
                <a:ext uri="{FF2B5EF4-FFF2-40B4-BE49-F238E27FC236}">
                  <a16:creationId xmlns:a16="http://schemas.microsoft.com/office/drawing/2014/main" id="{53592569-16C8-66A3-4F92-01B331F88273}"/>
                </a:ext>
              </a:extLst>
            </p:cNvPr>
            <p:cNvGrpSpPr/>
            <p:nvPr/>
          </p:nvGrpSpPr>
          <p:grpSpPr>
            <a:xfrm>
              <a:off x="-21313" y="4728305"/>
              <a:ext cx="4651407" cy="465379"/>
              <a:chOff x="4492593" y="4746384"/>
              <a:chExt cx="4651407" cy="465379"/>
            </a:xfrm>
          </p:grpSpPr>
          <p:grpSp>
            <p:nvGrpSpPr>
              <p:cNvPr id="987" name="Grupo 986">
                <a:extLst>
                  <a:ext uri="{FF2B5EF4-FFF2-40B4-BE49-F238E27FC236}">
                    <a16:creationId xmlns:a16="http://schemas.microsoft.com/office/drawing/2014/main" id="{2021F612-B8EE-62C0-A84B-F5BEDD9C58C6}"/>
                  </a:ext>
                </a:extLst>
              </p:cNvPr>
              <p:cNvGrpSpPr/>
              <p:nvPr/>
            </p:nvGrpSpPr>
            <p:grpSpPr>
              <a:xfrm>
                <a:off x="8699501" y="4772026"/>
                <a:ext cx="444499" cy="439737"/>
                <a:chOff x="8699501" y="4772026"/>
                <a:chExt cx="444499" cy="439737"/>
              </a:xfrm>
            </p:grpSpPr>
            <p:sp>
              <p:nvSpPr>
                <p:cNvPr id="1160" name="Freeform 36">
                  <a:extLst>
                    <a:ext uri="{FF2B5EF4-FFF2-40B4-BE49-F238E27FC236}">
                      <a16:creationId xmlns:a16="http://schemas.microsoft.com/office/drawing/2014/main" id="{1CE3DBA1-C882-97D1-1EB7-9CFD1C321894}"/>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1" name="Freeform 37">
                  <a:extLst>
                    <a:ext uri="{FF2B5EF4-FFF2-40B4-BE49-F238E27FC236}">
                      <a16:creationId xmlns:a16="http://schemas.microsoft.com/office/drawing/2014/main" id="{B90A0047-A7E8-9A04-6CD2-0F7961B5C6E9}"/>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2" name="Freeform 38">
                  <a:extLst>
                    <a:ext uri="{FF2B5EF4-FFF2-40B4-BE49-F238E27FC236}">
                      <a16:creationId xmlns:a16="http://schemas.microsoft.com/office/drawing/2014/main" id="{244DE457-9068-E30E-AD66-0B7E233E2D42}"/>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3" name="Freeform 39">
                  <a:extLst>
                    <a:ext uri="{FF2B5EF4-FFF2-40B4-BE49-F238E27FC236}">
                      <a16:creationId xmlns:a16="http://schemas.microsoft.com/office/drawing/2014/main" id="{610908ED-5C0C-FE46-F380-4C6981BFE10D}"/>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4" name="Freeform 40">
                  <a:extLst>
                    <a:ext uri="{FF2B5EF4-FFF2-40B4-BE49-F238E27FC236}">
                      <a16:creationId xmlns:a16="http://schemas.microsoft.com/office/drawing/2014/main" id="{68BD473E-DE44-1486-6CF9-D184155C59DF}"/>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5" name="Freeform 41">
                  <a:extLst>
                    <a:ext uri="{FF2B5EF4-FFF2-40B4-BE49-F238E27FC236}">
                      <a16:creationId xmlns:a16="http://schemas.microsoft.com/office/drawing/2014/main" id="{F81639EA-E744-C98B-F336-9E7F3432C63B}"/>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6" name="Freeform 42">
                  <a:extLst>
                    <a:ext uri="{FF2B5EF4-FFF2-40B4-BE49-F238E27FC236}">
                      <a16:creationId xmlns:a16="http://schemas.microsoft.com/office/drawing/2014/main" id="{009CD70E-EEBA-9A14-2A48-D22992507027}"/>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7" name="Freeform 43">
                  <a:extLst>
                    <a:ext uri="{FF2B5EF4-FFF2-40B4-BE49-F238E27FC236}">
                      <a16:creationId xmlns:a16="http://schemas.microsoft.com/office/drawing/2014/main" id="{914C7797-C696-011A-38DF-CE299119A796}"/>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8" name="Freeform 44">
                  <a:extLst>
                    <a:ext uri="{FF2B5EF4-FFF2-40B4-BE49-F238E27FC236}">
                      <a16:creationId xmlns:a16="http://schemas.microsoft.com/office/drawing/2014/main" id="{374B5E7E-6C5C-FA1B-81E7-16716C5B5BEE}"/>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9" name="Freeform 45">
                  <a:extLst>
                    <a:ext uri="{FF2B5EF4-FFF2-40B4-BE49-F238E27FC236}">
                      <a16:creationId xmlns:a16="http://schemas.microsoft.com/office/drawing/2014/main" id="{0839782E-6F52-FB31-2175-96A72F8C901F}"/>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0" name="Freeform 46">
                  <a:extLst>
                    <a:ext uri="{FF2B5EF4-FFF2-40B4-BE49-F238E27FC236}">
                      <a16:creationId xmlns:a16="http://schemas.microsoft.com/office/drawing/2014/main" id="{C01667DF-6C4E-663E-C7EA-F395388769E0}"/>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988" name="Grupo 987">
                <a:extLst>
                  <a:ext uri="{FF2B5EF4-FFF2-40B4-BE49-F238E27FC236}">
                    <a16:creationId xmlns:a16="http://schemas.microsoft.com/office/drawing/2014/main" id="{6776D687-622B-D40F-635A-78623983991A}"/>
                  </a:ext>
                </a:extLst>
              </p:cNvPr>
              <p:cNvGrpSpPr/>
              <p:nvPr/>
            </p:nvGrpSpPr>
            <p:grpSpPr>
              <a:xfrm>
                <a:off x="8401051" y="4767262"/>
                <a:ext cx="444499" cy="441326"/>
                <a:chOff x="8401051" y="4767262"/>
                <a:chExt cx="444499" cy="441326"/>
              </a:xfrm>
            </p:grpSpPr>
            <p:sp>
              <p:nvSpPr>
                <p:cNvPr id="1148" name="Freeform 51">
                  <a:extLst>
                    <a:ext uri="{FF2B5EF4-FFF2-40B4-BE49-F238E27FC236}">
                      <a16:creationId xmlns:a16="http://schemas.microsoft.com/office/drawing/2014/main" id="{35626C7B-D919-9B0F-7E7B-B5466550DADF}"/>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1149" name="Grupo 1148">
                  <a:extLst>
                    <a:ext uri="{FF2B5EF4-FFF2-40B4-BE49-F238E27FC236}">
                      <a16:creationId xmlns:a16="http://schemas.microsoft.com/office/drawing/2014/main" id="{D0ECBD15-06D3-726E-27C7-0F70C33039C9}"/>
                    </a:ext>
                  </a:extLst>
                </p:cNvPr>
                <p:cNvGrpSpPr/>
                <p:nvPr/>
              </p:nvGrpSpPr>
              <p:grpSpPr>
                <a:xfrm>
                  <a:off x="8443913" y="4767262"/>
                  <a:ext cx="352424" cy="341313"/>
                  <a:chOff x="8443913" y="4767262"/>
                  <a:chExt cx="352424" cy="341313"/>
                </a:xfrm>
              </p:grpSpPr>
              <p:sp>
                <p:nvSpPr>
                  <p:cNvPr id="1150" name="Freeform 50">
                    <a:extLst>
                      <a:ext uri="{FF2B5EF4-FFF2-40B4-BE49-F238E27FC236}">
                        <a16:creationId xmlns:a16="http://schemas.microsoft.com/office/drawing/2014/main" id="{C15A5838-A39B-265C-DDB4-C39B74CCBD42}"/>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1" name="Freeform 52">
                    <a:extLst>
                      <a:ext uri="{FF2B5EF4-FFF2-40B4-BE49-F238E27FC236}">
                        <a16:creationId xmlns:a16="http://schemas.microsoft.com/office/drawing/2014/main" id="{9964F6B8-6B8E-3BDA-CD1B-2579528F274C}"/>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2" name="Freeform 53">
                    <a:extLst>
                      <a:ext uri="{FF2B5EF4-FFF2-40B4-BE49-F238E27FC236}">
                        <a16:creationId xmlns:a16="http://schemas.microsoft.com/office/drawing/2014/main" id="{08AD7DC1-BC9D-84B2-2F72-DAEDE90F55FF}"/>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3" name="Freeform 54">
                    <a:extLst>
                      <a:ext uri="{FF2B5EF4-FFF2-40B4-BE49-F238E27FC236}">
                        <a16:creationId xmlns:a16="http://schemas.microsoft.com/office/drawing/2014/main" id="{A0D000E3-DCA0-EA0E-4BD7-4478D7074930}"/>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4" name="Freeform 55">
                    <a:extLst>
                      <a:ext uri="{FF2B5EF4-FFF2-40B4-BE49-F238E27FC236}">
                        <a16:creationId xmlns:a16="http://schemas.microsoft.com/office/drawing/2014/main" id="{F4900FEA-4111-E156-D827-C19E4222DE43}"/>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5" name="Freeform 56">
                    <a:extLst>
                      <a:ext uri="{FF2B5EF4-FFF2-40B4-BE49-F238E27FC236}">
                        <a16:creationId xmlns:a16="http://schemas.microsoft.com/office/drawing/2014/main" id="{99AA2380-ACC0-84A6-3F12-D1781AE65763}"/>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6" name="Freeform 57">
                    <a:extLst>
                      <a:ext uri="{FF2B5EF4-FFF2-40B4-BE49-F238E27FC236}">
                        <a16:creationId xmlns:a16="http://schemas.microsoft.com/office/drawing/2014/main" id="{2100C437-1450-2A36-89BE-75F72E2652D1}"/>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7" name="Freeform 58">
                    <a:extLst>
                      <a:ext uri="{FF2B5EF4-FFF2-40B4-BE49-F238E27FC236}">
                        <a16:creationId xmlns:a16="http://schemas.microsoft.com/office/drawing/2014/main" id="{8D204FCB-C4F6-39BB-D9A8-9DC5C66A4D69}"/>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8" name="Freeform 59">
                    <a:extLst>
                      <a:ext uri="{FF2B5EF4-FFF2-40B4-BE49-F238E27FC236}">
                        <a16:creationId xmlns:a16="http://schemas.microsoft.com/office/drawing/2014/main" id="{B2D71381-13D1-5B18-E79D-BA21F74771BD}"/>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9" name="Freeform 60">
                    <a:extLst>
                      <a:ext uri="{FF2B5EF4-FFF2-40B4-BE49-F238E27FC236}">
                        <a16:creationId xmlns:a16="http://schemas.microsoft.com/office/drawing/2014/main" id="{994F5306-DC95-B489-2B2C-1B6A93627FFD}"/>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989" name="Grupo 988">
                <a:extLst>
                  <a:ext uri="{FF2B5EF4-FFF2-40B4-BE49-F238E27FC236}">
                    <a16:creationId xmlns:a16="http://schemas.microsoft.com/office/drawing/2014/main" id="{F630A4FA-B0C0-F6F0-0E74-D21C799E557D}"/>
                  </a:ext>
                </a:extLst>
              </p:cNvPr>
              <p:cNvGrpSpPr/>
              <p:nvPr/>
            </p:nvGrpSpPr>
            <p:grpSpPr>
              <a:xfrm>
                <a:off x="8089901" y="4768851"/>
                <a:ext cx="444499" cy="441324"/>
                <a:chOff x="8089901" y="4768851"/>
                <a:chExt cx="444499" cy="441324"/>
              </a:xfrm>
            </p:grpSpPr>
            <p:sp>
              <p:nvSpPr>
                <p:cNvPr id="1137" name="Freeform 64">
                  <a:extLst>
                    <a:ext uri="{FF2B5EF4-FFF2-40B4-BE49-F238E27FC236}">
                      <a16:creationId xmlns:a16="http://schemas.microsoft.com/office/drawing/2014/main" id="{A0950D8C-D163-5421-7F1F-13D235F8B219}"/>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8" name="Freeform 65">
                  <a:extLst>
                    <a:ext uri="{FF2B5EF4-FFF2-40B4-BE49-F238E27FC236}">
                      <a16:creationId xmlns:a16="http://schemas.microsoft.com/office/drawing/2014/main" id="{7D31CBA3-D86A-35E0-37AD-FEA1E19486E8}"/>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9" name="Freeform 66">
                  <a:extLst>
                    <a:ext uri="{FF2B5EF4-FFF2-40B4-BE49-F238E27FC236}">
                      <a16:creationId xmlns:a16="http://schemas.microsoft.com/office/drawing/2014/main" id="{2084CDD1-D2C4-49A4-2557-376A0465AE76}"/>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0" name="Freeform 67">
                  <a:extLst>
                    <a:ext uri="{FF2B5EF4-FFF2-40B4-BE49-F238E27FC236}">
                      <a16:creationId xmlns:a16="http://schemas.microsoft.com/office/drawing/2014/main" id="{DC85DB38-7702-F175-B129-15BE1FF44008}"/>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1" name="Freeform 68">
                  <a:extLst>
                    <a:ext uri="{FF2B5EF4-FFF2-40B4-BE49-F238E27FC236}">
                      <a16:creationId xmlns:a16="http://schemas.microsoft.com/office/drawing/2014/main" id="{4DE859F8-6968-1628-4EF6-2EEFFDC45414}"/>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2" name="Freeform 69">
                  <a:extLst>
                    <a:ext uri="{FF2B5EF4-FFF2-40B4-BE49-F238E27FC236}">
                      <a16:creationId xmlns:a16="http://schemas.microsoft.com/office/drawing/2014/main" id="{DF825540-05D3-0C3D-D553-F5002A801FB0}"/>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3" name="Freeform 70">
                  <a:extLst>
                    <a:ext uri="{FF2B5EF4-FFF2-40B4-BE49-F238E27FC236}">
                      <a16:creationId xmlns:a16="http://schemas.microsoft.com/office/drawing/2014/main" id="{B0C10FA9-F093-B990-8E1A-8111C62048E6}"/>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4" name="Freeform 71">
                  <a:extLst>
                    <a:ext uri="{FF2B5EF4-FFF2-40B4-BE49-F238E27FC236}">
                      <a16:creationId xmlns:a16="http://schemas.microsoft.com/office/drawing/2014/main" id="{2409FC1A-CCF6-FCCB-83BE-82CA1159071B}"/>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5" name="Freeform 72">
                  <a:extLst>
                    <a:ext uri="{FF2B5EF4-FFF2-40B4-BE49-F238E27FC236}">
                      <a16:creationId xmlns:a16="http://schemas.microsoft.com/office/drawing/2014/main" id="{61110901-4777-FBBB-1E29-76201DF4F15B}"/>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6" name="Freeform 73">
                  <a:extLst>
                    <a:ext uri="{FF2B5EF4-FFF2-40B4-BE49-F238E27FC236}">
                      <a16:creationId xmlns:a16="http://schemas.microsoft.com/office/drawing/2014/main" id="{A60CEF8A-AF70-CB07-01F8-5B8508C13189}"/>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7" name="Freeform 74">
                  <a:extLst>
                    <a:ext uri="{FF2B5EF4-FFF2-40B4-BE49-F238E27FC236}">
                      <a16:creationId xmlns:a16="http://schemas.microsoft.com/office/drawing/2014/main" id="{B61B22BC-2E2A-2552-AAA4-9F30031843F9}"/>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990" name="Grupo 989">
                <a:extLst>
                  <a:ext uri="{FF2B5EF4-FFF2-40B4-BE49-F238E27FC236}">
                    <a16:creationId xmlns:a16="http://schemas.microsoft.com/office/drawing/2014/main" id="{67837979-D1EC-6931-4889-350E2DA50D47}"/>
                  </a:ext>
                </a:extLst>
              </p:cNvPr>
              <p:cNvGrpSpPr/>
              <p:nvPr/>
            </p:nvGrpSpPr>
            <p:grpSpPr>
              <a:xfrm>
                <a:off x="7821612" y="4762501"/>
                <a:ext cx="444501" cy="439737"/>
                <a:chOff x="7821612" y="4762501"/>
                <a:chExt cx="444501" cy="439737"/>
              </a:xfrm>
            </p:grpSpPr>
            <p:sp>
              <p:nvSpPr>
                <p:cNvPr id="1126" name="Freeform 78">
                  <a:extLst>
                    <a:ext uri="{FF2B5EF4-FFF2-40B4-BE49-F238E27FC236}">
                      <a16:creationId xmlns:a16="http://schemas.microsoft.com/office/drawing/2014/main" id="{9F80FC5F-898A-4469-0675-C6D84EB849B7}"/>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7" name="Freeform 79">
                  <a:extLst>
                    <a:ext uri="{FF2B5EF4-FFF2-40B4-BE49-F238E27FC236}">
                      <a16:creationId xmlns:a16="http://schemas.microsoft.com/office/drawing/2014/main" id="{362A7180-99C0-3881-03F3-CB0D95C96051}"/>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8" name="Freeform 80">
                  <a:extLst>
                    <a:ext uri="{FF2B5EF4-FFF2-40B4-BE49-F238E27FC236}">
                      <a16:creationId xmlns:a16="http://schemas.microsoft.com/office/drawing/2014/main" id="{4391D68B-B36D-C7BF-0A78-AB4292D7DE82}"/>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9" name="Freeform 81">
                  <a:extLst>
                    <a:ext uri="{FF2B5EF4-FFF2-40B4-BE49-F238E27FC236}">
                      <a16:creationId xmlns:a16="http://schemas.microsoft.com/office/drawing/2014/main" id="{D22A7DE1-F7F3-1533-6FB4-758CA384EEC9}"/>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0" name="Freeform 82">
                  <a:extLst>
                    <a:ext uri="{FF2B5EF4-FFF2-40B4-BE49-F238E27FC236}">
                      <a16:creationId xmlns:a16="http://schemas.microsoft.com/office/drawing/2014/main" id="{03E7832A-BA10-8C74-37A2-5E2A2B262488}"/>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1" name="Freeform 83">
                  <a:extLst>
                    <a:ext uri="{FF2B5EF4-FFF2-40B4-BE49-F238E27FC236}">
                      <a16:creationId xmlns:a16="http://schemas.microsoft.com/office/drawing/2014/main" id="{BAA840DF-8820-5A1A-2B96-82B1D91CC8CE}"/>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2" name="Freeform 84">
                  <a:extLst>
                    <a:ext uri="{FF2B5EF4-FFF2-40B4-BE49-F238E27FC236}">
                      <a16:creationId xmlns:a16="http://schemas.microsoft.com/office/drawing/2014/main" id="{BA539154-F7C0-5937-539C-E295D4D7C2C8}"/>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3" name="Freeform 85">
                  <a:extLst>
                    <a:ext uri="{FF2B5EF4-FFF2-40B4-BE49-F238E27FC236}">
                      <a16:creationId xmlns:a16="http://schemas.microsoft.com/office/drawing/2014/main" id="{1A5F67F6-E467-E26A-4E05-C7F7A1E7EC9F}"/>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4" name="Freeform 86">
                  <a:extLst>
                    <a:ext uri="{FF2B5EF4-FFF2-40B4-BE49-F238E27FC236}">
                      <a16:creationId xmlns:a16="http://schemas.microsoft.com/office/drawing/2014/main" id="{69EEF52B-9710-CC25-1435-EDAD8BEBD115}"/>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5" name="Freeform 87">
                  <a:extLst>
                    <a:ext uri="{FF2B5EF4-FFF2-40B4-BE49-F238E27FC236}">
                      <a16:creationId xmlns:a16="http://schemas.microsoft.com/office/drawing/2014/main" id="{D606F6F2-724E-C6C3-11BB-2823C53F73FD}"/>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6" name="Freeform 88">
                  <a:extLst>
                    <a:ext uri="{FF2B5EF4-FFF2-40B4-BE49-F238E27FC236}">
                      <a16:creationId xmlns:a16="http://schemas.microsoft.com/office/drawing/2014/main" id="{C62F9AD9-A521-AAE5-4E5F-17B4C71E5D1F}"/>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991" name="Grupo 990">
                <a:extLst>
                  <a:ext uri="{FF2B5EF4-FFF2-40B4-BE49-F238E27FC236}">
                    <a16:creationId xmlns:a16="http://schemas.microsoft.com/office/drawing/2014/main" id="{0F81D8CD-762E-E357-E410-B6AF831E0934}"/>
                  </a:ext>
                </a:extLst>
              </p:cNvPr>
              <p:cNvGrpSpPr/>
              <p:nvPr/>
            </p:nvGrpSpPr>
            <p:grpSpPr>
              <a:xfrm>
                <a:off x="7491083" y="4764605"/>
                <a:ext cx="444499" cy="439737"/>
                <a:chOff x="8699501" y="4772026"/>
                <a:chExt cx="444499" cy="439737"/>
              </a:xfrm>
            </p:grpSpPr>
            <p:sp>
              <p:nvSpPr>
                <p:cNvPr id="1115" name="Freeform 36">
                  <a:extLst>
                    <a:ext uri="{FF2B5EF4-FFF2-40B4-BE49-F238E27FC236}">
                      <a16:creationId xmlns:a16="http://schemas.microsoft.com/office/drawing/2014/main" id="{E7317492-86C8-8215-676D-2B76E68DBAAB}"/>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6" name="Freeform 37">
                  <a:extLst>
                    <a:ext uri="{FF2B5EF4-FFF2-40B4-BE49-F238E27FC236}">
                      <a16:creationId xmlns:a16="http://schemas.microsoft.com/office/drawing/2014/main" id="{7B8A91EC-530F-6589-5FFD-0159D40DA6D8}"/>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7" name="Freeform 38">
                  <a:extLst>
                    <a:ext uri="{FF2B5EF4-FFF2-40B4-BE49-F238E27FC236}">
                      <a16:creationId xmlns:a16="http://schemas.microsoft.com/office/drawing/2014/main" id="{794A4673-0A78-DA0F-DF1F-68431D8F392A}"/>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8" name="Freeform 39">
                  <a:extLst>
                    <a:ext uri="{FF2B5EF4-FFF2-40B4-BE49-F238E27FC236}">
                      <a16:creationId xmlns:a16="http://schemas.microsoft.com/office/drawing/2014/main" id="{6EFC702F-FB41-58DA-9288-BB9D44413E23}"/>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9" name="Freeform 40">
                  <a:extLst>
                    <a:ext uri="{FF2B5EF4-FFF2-40B4-BE49-F238E27FC236}">
                      <a16:creationId xmlns:a16="http://schemas.microsoft.com/office/drawing/2014/main" id="{31E2FE97-0910-D302-BFA7-2561B70D32AD}"/>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0" name="Freeform 41">
                  <a:extLst>
                    <a:ext uri="{FF2B5EF4-FFF2-40B4-BE49-F238E27FC236}">
                      <a16:creationId xmlns:a16="http://schemas.microsoft.com/office/drawing/2014/main" id="{CA707812-E49F-EA25-C1E2-C349539D100E}"/>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1" name="Freeform 42">
                  <a:extLst>
                    <a:ext uri="{FF2B5EF4-FFF2-40B4-BE49-F238E27FC236}">
                      <a16:creationId xmlns:a16="http://schemas.microsoft.com/office/drawing/2014/main" id="{08C01E9C-7663-3247-3864-79AFAC73B18A}"/>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2" name="Freeform 43">
                  <a:extLst>
                    <a:ext uri="{FF2B5EF4-FFF2-40B4-BE49-F238E27FC236}">
                      <a16:creationId xmlns:a16="http://schemas.microsoft.com/office/drawing/2014/main" id="{870C6FF9-A5F1-E0D5-BA5B-C2931FF61E20}"/>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3" name="Freeform 44">
                  <a:extLst>
                    <a:ext uri="{FF2B5EF4-FFF2-40B4-BE49-F238E27FC236}">
                      <a16:creationId xmlns:a16="http://schemas.microsoft.com/office/drawing/2014/main" id="{DC9AE132-BBED-322E-C8C1-1B707C701147}"/>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4" name="Freeform 45">
                  <a:extLst>
                    <a:ext uri="{FF2B5EF4-FFF2-40B4-BE49-F238E27FC236}">
                      <a16:creationId xmlns:a16="http://schemas.microsoft.com/office/drawing/2014/main" id="{5E4FF033-9188-1705-7A8E-7A6BF4230BD8}"/>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5" name="Freeform 46">
                  <a:extLst>
                    <a:ext uri="{FF2B5EF4-FFF2-40B4-BE49-F238E27FC236}">
                      <a16:creationId xmlns:a16="http://schemas.microsoft.com/office/drawing/2014/main" id="{11535C65-9607-34A7-78E6-00A4FDF651D3}"/>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992" name="Grupo 991">
                <a:extLst>
                  <a:ext uri="{FF2B5EF4-FFF2-40B4-BE49-F238E27FC236}">
                    <a16:creationId xmlns:a16="http://schemas.microsoft.com/office/drawing/2014/main" id="{4081FDE8-7600-1659-8A12-66660740155E}"/>
                  </a:ext>
                </a:extLst>
              </p:cNvPr>
              <p:cNvGrpSpPr/>
              <p:nvPr/>
            </p:nvGrpSpPr>
            <p:grpSpPr>
              <a:xfrm>
                <a:off x="7192633" y="4759841"/>
                <a:ext cx="444499" cy="441326"/>
                <a:chOff x="8401051" y="4767262"/>
                <a:chExt cx="444499" cy="441326"/>
              </a:xfrm>
            </p:grpSpPr>
            <p:sp>
              <p:nvSpPr>
                <p:cNvPr id="1103" name="Freeform 51">
                  <a:extLst>
                    <a:ext uri="{FF2B5EF4-FFF2-40B4-BE49-F238E27FC236}">
                      <a16:creationId xmlns:a16="http://schemas.microsoft.com/office/drawing/2014/main" id="{72F1EE6F-7254-D43A-8572-A4033C98D6DC}"/>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1104" name="Grupo 1103">
                  <a:extLst>
                    <a:ext uri="{FF2B5EF4-FFF2-40B4-BE49-F238E27FC236}">
                      <a16:creationId xmlns:a16="http://schemas.microsoft.com/office/drawing/2014/main" id="{6179FDFF-A62C-AAFD-485E-25C87D4C4E50}"/>
                    </a:ext>
                  </a:extLst>
                </p:cNvPr>
                <p:cNvGrpSpPr/>
                <p:nvPr/>
              </p:nvGrpSpPr>
              <p:grpSpPr>
                <a:xfrm>
                  <a:off x="8443913" y="4767262"/>
                  <a:ext cx="352424" cy="341313"/>
                  <a:chOff x="8443913" y="4767262"/>
                  <a:chExt cx="352424" cy="341313"/>
                </a:xfrm>
              </p:grpSpPr>
              <p:sp>
                <p:nvSpPr>
                  <p:cNvPr id="1105" name="Freeform 50">
                    <a:extLst>
                      <a:ext uri="{FF2B5EF4-FFF2-40B4-BE49-F238E27FC236}">
                        <a16:creationId xmlns:a16="http://schemas.microsoft.com/office/drawing/2014/main" id="{713C59B0-2081-7E31-F6AA-48DF58204A22}"/>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6" name="Freeform 52">
                    <a:extLst>
                      <a:ext uri="{FF2B5EF4-FFF2-40B4-BE49-F238E27FC236}">
                        <a16:creationId xmlns:a16="http://schemas.microsoft.com/office/drawing/2014/main" id="{69388311-23C7-6F7A-90A3-4555CCFBC94A}"/>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7" name="Freeform 53">
                    <a:extLst>
                      <a:ext uri="{FF2B5EF4-FFF2-40B4-BE49-F238E27FC236}">
                        <a16:creationId xmlns:a16="http://schemas.microsoft.com/office/drawing/2014/main" id="{32EA923B-01B7-9281-413B-6B192D44E187}"/>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8" name="Freeform 54">
                    <a:extLst>
                      <a:ext uri="{FF2B5EF4-FFF2-40B4-BE49-F238E27FC236}">
                        <a16:creationId xmlns:a16="http://schemas.microsoft.com/office/drawing/2014/main" id="{0B630228-B073-712E-027B-2E923EB4B0F7}"/>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9" name="Freeform 55">
                    <a:extLst>
                      <a:ext uri="{FF2B5EF4-FFF2-40B4-BE49-F238E27FC236}">
                        <a16:creationId xmlns:a16="http://schemas.microsoft.com/office/drawing/2014/main" id="{77D273CC-9094-EBA1-1228-6D30C697CB3A}"/>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0" name="Freeform 56">
                    <a:extLst>
                      <a:ext uri="{FF2B5EF4-FFF2-40B4-BE49-F238E27FC236}">
                        <a16:creationId xmlns:a16="http://schemas.microsoft.com/office/drawing/2014/main" id="{269E1903-0DDB-11AC-5C8B-C4F2CA01D63D}"/>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1" name="Freeform 57">
                    <a:extLst>
                      <a:ext uri="{FF2B5EF4-FFF2-40B4-BE49-F238E27FC236}">
                        <a16:creationId xmlns:a16="http://schemas.microsoft.com/office/drawing/2014/main" id="{2240582A-CA75-D646-E12E-449A34755942}"/>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2" name="Freeform 58">
                    <a:extLst>
                      <a:ext uri="{FF2B5EF4-FFF2-40B4-BE49-F238E27FC236}">
                        <a16:creationId xmlns:a16="http://schemas.microsoft.com/office/drawing/2014/main" id="{C4C2A97F-4E0F-926F-2E8D-97C208AF9F68}"/>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3" name="Freeform 59">
                    <a:extLst>
                      <a:ext uri="{FF2B5EF4-FFF2-40B4-BE49-F238E27FC236}">
                        <a16:creationId xmlns:a16="http://schemas.microsoft.com/office/drawing/2014/main" id="{74D082E6-CC30-32F8-3A4C-DFADF3319129}"/>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4" name="Freeform 60">
                    <a:extLst>
                      <a:ext uri="{FF2B5EF4-FFF2-40B4-BE49-F238E27FC236}">
                        <a16:creationId xmlns:a16="http://schemas.microsoft.com/office/drawing/2014/main" id="{DB161643-4483-74FA-26AA-78065E73E90B}"/>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993" name="Grupo 992">
                <a:extLst>
                  <a:ext uri="{FF2B5EF4-FFF2-40B4-BE49-F238E27FC236}">
                    <a16:creationId xmlns:a16="http://schemas.microsoft.com/office/drawing/2014/main" id="{EF4898B0-7C79-3E5D-E48C-4627C878E66A}"/>
                  </a:ext>
                </a:extLst>
              </p:cNvPr>
              <p:cNvGrpSpPr/>
              <p:nvPr/>
            </p:nvGrpSpPr>
            <p:grpSpPr>
              <a:xfrm>
                <a:off x="6881483" y="4761430"/>
                <a:ext cx="444499" cy="441324"/>
                <a:chOff x="8089901" y="4768851"/>
                <a:chExt cx="444499" cy="441324"/>
              </a:xfrm>
            </p:grpSpPr>
            <p:sp>
              <p:nvSpPr>
                <p:cNvPr id="1092" name="Freeform 64">
                  <a:extLst>
                    <a:ext uri="{FF2B5EF4-FFF2-40B4-BE49-F238E27FC236}">
                      <a16:creationId xmlns:a16="http://schemas.microsoft.com/office/drawing/2014/main" id="{3CA5D3E0-84CA-6200-DE6D-9F2344348108}"/>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3" name="Freeform 65">
                  <a:extLst>
                    <a:ext uri="{FF2B5EF4-FFF2-40B4-BE49-F238E27FC236}">
                      <a16:creationId xmlns:a16="http://schemas.microsoft.com/office/drawing/2014/main" id="{74280D92-C3D3-996D-EC28-D308C9E519E0}"/>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4" name="Freeform 66">
                  <a:extLst>
                    <a:ext uri="{FF2B5EF4-FFF2-40B4-BE49-F238E27FC236}">
                      <a16:creationId xmlns:a16="http://schemas.microsoft.com/office/drawing/2014/main" id="{9B7614CB-740A-4748-8A0B-7A35B11A6597}"/>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5" name="Freeform 67">
                  <a:extLst>
                    <a:ext uri="{FF2B5EF4-FFF2-40B4-BE49-F238E27FC236}">
                      <a16:creationId xmlns:a16="http://schemas.microsoft.com/office/drawing/2014/main" id="{94D17288-A077-0CD4-39A4-B16EDE4266CF}"/>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6" name="Freeform 68">
                  <a:extLst>
                    <a:ext uri="{FF2B5EF4-FFF2-40B4-BE49-F238E27FC236}">
                      <a16:creationId xmlns:a16="http://schemas.microsoft.com/office/drawing/2014/main" id="{44653646-D0EA-E1B9-915E-3D72431A4B2A}"/>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7" name="Freeform 69">
                  <a:extLst>
                    <a:ext uri="{FF2B5EF4-FFF2-40B4-BE49-F238E27FC236}">
                      <a16:creationId xmlns:a16="http://schemas.microsoft.com/office/drawing/2014/main" id="{18274FDB-C75C-C7F5-F802-B37A0F9AB68F}"/>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8" name="Freeform 70">
                  <a:extLst>
                    <a:ext uri="{FF2B5EF4-FFF2-40B4-BE49-F238E27FC236}">
                      <a16:creationId xmlns:a16="http://schemas.microsoft.com/office/drawing/2014/main" id="{3F45B570-3019-B4F4-1EF1-82F8D490F84A}"/>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9" name="Freeform 71">
                  <a:extLst>
                    <a:ext uri="{FF2B5EF4-FFF2-40B4-BE49-F238E27FC236}">
                      <a16:creationId xmlns:a16="http://schemas.microsoft.com/office/drawing/2014/main" id="{661AA008-7E05-2364-D618-F1B87367432F}"/>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0" name="Freeform 72">
                  <a:extLst>
                    <a:ext uri="{FF2B5EF4-FFF2-40B4-BE49-F238E27FC236}">
                      <a16:creationId xmlns:a16="http://schemas.microsoft.com/office/drawing/2014/main" id="{75C45D96-4A0D-2EE8-817D-998FC960809B}"/>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1" name="Freeform 73">
                  <a:extLst>
                    <a:ext uri="{FF2B5EF4-FFF2-40B4-BE49-F238E27FC236}">
                      <a16:creationId xmlns:a16="http://schemas.microsoft.com/office/drawing/2014/main" id="{FFBA471C-5561-02BA-53DC-70962DB32C49}"/>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2" name="Freeform 74">
                  <a:extLst>
                    <a:ext uri="{FF2B5EF4-FFF2-40B4-BE49-F238E27FC236}">
                      <a16:creationId xmlns:a16="http://schemas.microsoft.com/office/drawing/2014/main" id="{4668B522-072F-5FCD-7D6F-A3C5AC7020AC}"/>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994" name="Grupo 993">
                <a:extLst>
                  <a:ext uri="{FF2B5EF4-FFF2-40B4-BE49-F238E27FC236}">
                    <a16:creationId xmlns:a16="http://schemas.microsoft.com/office/drawing/2014/main" id="{DFB85B0A-DD1A-29E1-6DB1-F8EFD8CA30BA}"/>
                  </a:ext>
                </a:extLst>
              </p:cNvPr>
              <p:cNvGrpSpPr/>
              <p:nvPr/>
            </p:nvGrpSpPr>
            <p:grpSpPr>
              <a:xfrm>
                <a:off x="6613194" y="4755080"/>
                <a:ext cx="444501" cy="439737"/>
                <a:chOff x="7821612" y="4762501"/>
                <a:chExt cx="444501" cy="439737"/>
              </a:xfrm>
            </p:grpSpPr>
            <p:sp>
              <p:nvSpPr>
                <p:cNvPr id="1081" name="Freeform 78">
                  <a:extLst>
                    <a:ext uri="{FF2B5EF4-FFF2-40B4-BE49-F238E27FC236}">
                      <a16:creationId xmlns:a16="http://schemas.microsoft.com/office/drawing/2014/main" id="{C37C99F0-F86B-82CB-4CD1-D785851949D6}"/>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2" name="Freeform 79">
                  <a:extLst>
                    <a:ext uri="{FF2B5EF4-FFF2-40B4-BE49-F238E27FC236}">
                      <a16:creationId xmlns:a16="http://schemas.microsoft.com/office/drawing/2014/main" id="{81AF59E3-9B25-6BAE-3C01-04F3CA16E7EC}"/>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3" name="Freeform 80">
                  <a:extLst>
                    <a:ext uri="{FF2B5EF4-FFF2-40B4-BE49-F238E27FC236}">
                      <a16:creationId xmlns:a16="http://schemas.microsoft.com/office/drawing/2014/main" id="{652F6048-A00E-93C0-36BC-FC401150E452}"/>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4" name="Freeform 81">
                  <a:extLst>
                    <a:ext uri="{FF2B5EF4-FFF2-40B4-BE49-F238E27FC236}">
                      <a16:creationId xmlns:a16="http://schemas.microsoft.com/office/drawing/2014/main" id="{97A86351-1EC4-2C5E-4484-07088406006D}"/>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5" name="Freeform 82">
                  <a:extLst>
                    <a:ext uri="{FF2B5EF4-FFF2-40B4-BE49-F238E27FC236}">
                      <a16:creationId xmlns:a16="http://schemas.microsoft.com/office/drawing/2014/main" id="{7892DD10-33DC-3EA2-E89C-586EC95E1D6E}"/>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6" name="Freeform 83">
                  <a:extLst>
                    <a:ext uri="{FF2B5EF4-FFF2-40B4-BE49-F238E27FC236}">
                      <a16:creationId xmlns:a16="http://schemas.microsoft.com/office/drawing/2014/main" id="{21EEF7DF-5984-1BBC-A8EA-C985A981CEA1}"/>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7" name="Freeform 84">
                  <a:extLst>
                    <a:ext uri="{FF2B5EF4-FFF2-40B4-BE49-F238E27FC236}">
                      <a16:creationId xmlns:a16="http://schemas.microsoft.com/office/drawing/2014/main" id="{01501644-CB71-F2ED-F00E-4FE11B663D3E}"/>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8" name="Freeform 85">
                  <a:extLst>
                    <a:ext uri="{FF2B5EF4-FFF2-40B4-BE49-F238E27FC236}">
                      <a16:creationId xmlns:a16="http://schemas.microsoft.com/office/drawing/2014/main" id="{7ECEF879-DEB8-7A5F-A8CD-D5F0DBCFD5A8}"/>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9" name="Freeform 86">
                  <a:extLst>
                    <a:ext uri="{FF2B5EF4-FFF2-40B4-BE49-F238E27FC236}">
                      <a16:creationId xmlns:a16="http://schemas.microsoft.com/office/drawing/2014/main" id="{80C19BF0-4F4A-4D77-FF4C-D06DC598AD95}"/>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0" name="Freeform 87">
                  <a:extLst>
                    <a:ext uri="{FF2B5EF4-FFF2-40B4-BE49-F238E27FC236}">
                      <a16:creationId xmlns:a16="http://schemas.microsoft.com/office/drawing/2014/main" id="{76EC2220-69DB-4C75-430C-8137246A21C2}"/>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1" name="Freeform 88">
                  <a:extLst>
                    <a:ext uri="{FF2B5EF4-FFF2-40B4-BE49-F238E27FC236}">
                      <a16:creationId xmlns:a16="http://schemas.microsoft.com/office/drawing/2014/main" id="{924A8872-1B25-3D44-D25E-EDC4AEB8B3CB}"/>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995" name="Grupo 994">
                <a:extLst>
                  <a:ext uri="{FF2B5EF4-FFF2-40B4-BE49-F238E27FC236}">
                    <a16:creationId xmlns:a16="http://schemas.microsoft.com/office/drawing/2014/main" id="{9212EFD2-26BA-2806-E70F-E3CBEC9B2342}"/>
                  </a:ext>
                </a:extLst>
              </p:cNvPr>
              <p:cNvGrpSpPr/>
              <p:nvPr/>
            </p:nvGrpSpPr>
            <p:grpSpPr>
              <a:xfrm>
                <a:off x="6310611" y="4758569"/>
                <a:ext cx="444499" cy="439737"/>
                <a:chOff x="8699501" y="4772026"/>
                <a:chExt cx="444499" cy="439737"/>
              </a:xfrm>
            </p:grpSpPr>
            <p:sp>
              <p:nvSpPr>
                <p:cNvPr id="1070" name="Freeform 36">
                  <a:extLst>
                    <a:ext uri="{FF2B5EF4-FFF2-40B4-BE49-F238E27FC236}">
                      <a16:creationId xmlns:a16="http://schemas.microsoft.com/office/drawing/2014/main" id="{62A1408F-5041-D177-DD55-78900582F540}"/>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1" name="Freeform 37">
                  <a:extLst>
                    <a:ext uri="{FF2B5EF4-FFF2-40B4-BE49-F238E27FC236}">
                      <a16:creationId xmlns:a16="http://schemas.microsoft.com/office/drawing/2014/main" id="{95E39F94-16AC-FDDB-4F96-A45E87877707}"/>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2" name="Freeform 38">
                  <a:extLst>
                    <a:ext uri="{FF2B5EF4-FFF2-40B4-BE49-F238E27FC236}">
                      <a16:creationId xmlns:a16="http://schemas.microsoft.com/office/drawing/2014/main" id="{B73FFA10-6AD9-3CB4-3A55-958027263CB6}"/>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3" name="Freeform 39">
                  <a:extLst>
                    <a:ext uri="{FF2B5EF4-FFF2-40B4-BE49-F238E27FC236}">
                      <a16:creationId xmlns:a16="http://schemas.microsoft.com/office/drawing/2014/main" id="{30727E26-E5C8-1697-3928-AA393E73C114}"/>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4" name="Freeform 40">
                  <a:extLst>
                    <a:ext uri="{FF2B5EF4-FFF2-40B4-BE49-F238E27FC236}">
                      <a16:creationId xmlns:a16="http://schemas.microsoft.com/office/drawing/2014/main" id="{DCC30BCC-52A1-E8A9-C709-9254186AFF14}"/>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5" name="Freeform 41">
                  <a:extLst>
                    <a:ext uri="{FF2B5EF4-FFF2-40B4-BE49-F238E27FC236}">
                      <a16:creationId xmlns:a16="http://schemas.microsoft.com/office/drawing/2014/main" id="{862811D4-574A-CA6C-C785-9E0DDE882E94}"/>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6" name="Freeform 42">
                  <a:extLst>
                    <a:ext uri="{FF2B5EF4-FFF2-40B4-BE49-F238E27FC236}">
                      <a16:creationId xmlns:a16="http://schemas.microsoft.com/office/drawing/2014/main" id="{03AE9E61-68DF-B19D-B4A2-296F398FA803}"/>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7" name="Freeform 43">
                  <a:extLst>
                    <a:ext uri="{FF2B5EF4-FFF2-40B4-BE49-F238E27FC236}">
                      <a16:creationId xmlns:a16="http://schemas.microsoft.com/office/drawing/2014/main" id="{8F0CEE1A-8F97-7737-1D44-4A5DB25C0282}"/>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8" name="Freeform 44">
                  <a:extLst>
                    <a:ext uri="{FF2B5EF4-FFF2-40B4-BE49-F238E27FC236}">
                      <a16:creationId xmlns:a16="http://schemas.microsoft.com/office/drawing/2014/main" id="{141873C7-1B7F-D50B-CB95-37216051507C}"/>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9" name="Freeform 45">
                  <a:extLst>
                    <a:ext uri="{FF2B5EF4-FFF2-40B4-BE49-F238E27FC236}">
                      <a16:creationId xmlns:a16="http://schemas.microsoft.com/office/drawing/2014/main" id="{BDD28C39-D947-870C-609A-1AC8459D4BFB}"/>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0" name="Freeform 46">
                  <a:extLst>
                    <a:ext uri="{FF2B5EF4-FFF2-40B4-BE49-F238E27FC236}">
                      <a16:creationId xmlns:a16="http://schemas.microsoft.com/office/drawing/2014/main" id="{51AE99CE-5CBD-3CB3-857A-2E2BE8C52A1D}"/>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996" name="Grupo 995">
                <a:extLst>
                  <a:ext uri="{FF2B5EF4-FFF2-40B4-BE49-F238E27FC236}">
                    <a16:creationId xmlns:a16="http://schemas.microsoft.com/office/drawing/2014/main" id="{5DECDF3D-99BE-D769-7177-CCBDC5800596}"/>
                  </a:ext>
                </a:extLst>
              </p:cNvPr>
              <p:cNvGrpSpPr/>
              <p:nvPr/>
            </p:nvGrpSpPr>
            <p:grpSpPr>
              <a:xfrm>
                <a:off x="6012161" y="4753805"/>
                <a:ext cx="444499" cy="441326"/>
                <a:chOff x="8401051" y="4767262"/>
                <a:chExt cx="444499" cy="441326"/>
              </a:xfrm>
            </p:grpSpPr>
            <p:sp>
              <p:nvSpPr>
                <p:cNvPr id="1058" name="Freeform 51">
                  <a:extLst>
                    <a:ext uri="{FF2B5EF4-FFF2-40B4-BE49-F238E27FC236}">
                      <a16:creationId xmlns:a16="http://schemas.microsoft.com/office/drawing/2014/main" id="{B72F1182-748C-D19E-E53E-F343AC6A3F02}"/>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1059" name="Grupo 1058">
                  <a:extLst>
                    <a:ext uri="{FF2B5EF4-FFF2-40B4-BE49-F238E27FC236}">
                      <a16:creationId xmlns:a16="http://schemas.microsoft.com/office/drawing/2014/main" id="{36D114C9-869B-960B-5C3C-6D794E1F7963}"/>
                    </a:ext>
                  </a:extLst>
                </p:cNvPr>
                <p:cNvGrpSpPr/>
                <p:nvPr/>
              </p:nvGrpSpPr>
              <p:grpSpPr>
                <a:xfrm>
                  <a:off x="8443913" y="4767262"/>
                  <a:ext cx="352424" cy="341313"/>
                  <a:chOff x="8443913" y="4767262"/>
                  <a:chExt cx="352424" cy="341313"/>
                </a:xfrm>
              </p:grpSpPr>
              <p:sp>
                <p:nvSpPr>
                  <p:cNvPr id="1060" name="Freeform 50">
                    <a:extLst>
                      <a:ext uri="{FF2B5EF4-FFF2-40B4-BE49-F238E27FC236}">
                        <a16:creationId xmlns:a16="http://schemas.microsoft.com/office/drawing/2014/main" id="{8540F3A1-E862-B160-71D4-E5543EB17F93}"/>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1" name="Freeform 52">
                    <a:extLst>
                      <a:ext uri="{FF2B5EF4-FFF2-40B4-BE49-F238E27FC236}">
                        <a16:creationId xmlns:a16="http://schemas.microsoft.com/office/drawing/2014/main" id="{31692417-D79B-94A3-8E3B-D0B55B323CC3}"/>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2" name="Freeform 53">
                    <a:extLst>
                      <a:ext uri="{FF2B5EF4-FFF2-40B4-BE49-F238E27FC236}">
                        <a16:creationId xmlns:a16="http://schemas.microsoft.com/office/drawing/2014/main" id="{28B97800-7210-9CAF-26DE-380AB9BB491C}"/>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3" name="Freeform 54">
                    <a:extLst>
                      <a:ext uri="{FF2B5EF4-FFF2-40B4-BE49-F238E27FC236}">
                        <a16:creationId xmlns:a16="http://schemas.microsoft.com/office/drawing/2014/main" id="{E980E1D0-9517-93F9-5603-5F942B20A1D4}"/>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4" name="Freeform 55">
                    <a:extLst>
                      <a:ext uri="{FF2B5EF4-FFF2-40B4-BE49-F238E27FC236}">
                        <a16:creationId xmlns:a16="http://schemas.microsoft.com/office/drawing/2014/main" id="{B0A9D045-18ED-80BB-90AF-D2E7F9268F76}"/>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5" name="Freeform 56">
                    <a:extLst>
                      <a:ext uri="{FF2B5EF4-FFF2-40B4-BE49-F238E27FC236}">
                        <a16:creationId xmlns:a16="http://schemas.microsoft.com/office/drawing/2014/main" id="{7D79036A-2322-D4B4-831E-92B70127DCDB}"/>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6" name="Freeform 57">
                    <a:extLst>
                      <a:ext uri="{FF2B5EF4-FFF2-40B4-BE49-F238E27FC236}">
                        <a16:creationId xmlns:a16="http://schemas.microsoft.com/office/drawing/2014/main" id="{CC364885-1543-7AC5-A518-DAF01B03875F}"/>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7" name="Freeform 58">
                    <a:extLst>
                      <a:ext uri="{FF2B5EF4-FFF2-40B4-BE49-F238E27FC236}">
                        <a16:creationId xmlns:a16="http://schemas.microsoft.com/office/drawing/2014/main" id="{84025451-ABE9-6FE7-3299-B76FAF72AB8C}"/>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8" name="Freeform 59">
                    <a:extLst>
                      <a:ext uri="{FF2B5EF4-FFF2-40B4-BE49-F238E27FC236}">
                        <a16:creationId xmlns:a16="http://schemas.microsoft.com/office/drawing/2014/main" id="{2A388BC8-2F42-F9EA-AF97-F43FCBE747BE}"/>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9" name="Freeform 60">
                    <a:extLst>
                      <a:ext uri="{FF2B5EF4-FFF2-40B4-BE49-F238E27FC236}">
                        <a16:creationId xmlns:a16="http://schemas.microsoft.com/office/drawing/2014/main" id="{7F63E22E-7F69-DE26-BF74-341594B35F02}"/>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997" name="Grupo 996">
                <a:extLst>
                  <a:ext uri="{FF2B5EF4-FFF2-40B4-BE49-F238E27FC236}">
                    <a16:creationId xmlns:a16="http://schemas.microsoft.com/office/drawing/2014/main" id="{F9625D5A-178F-A241-82A8-CD5402F68A79}"/>
                  </a:ext>
                </a:extLst>
              </p:cNvPr>
              <p:cNvGrpSpPr/>
              <p:nvPr/>
            </p:nvGrpSpPr>
            <p:grpSpPr>
              <a:xfrm>
                <a:off x="5701011" y="4755394"/>
                <a:ext cx="444499" cy="441324"/>
                <a:chOff x="8089901" y="4768851"/>
                <a:chExt cx="444499" cy="441324"/>
              </a:xfrm>
            </p:grpSpPr>
            <p:sp>
              <p:nvSpPr>
                <p:cNvPr id="1047" name="Freeform 64">
                  <a:extLst>
                    <a:ext uri="{FF2B5EF4-FFF2-40B4-BE49-F238E27FC236}">
                      <a16:creationId xmlns:a16="http://schemas.microsoft.com/office/drawing/2014/main" id="{7B83A603-9BA8-FA2E-CBEC-364506660728}"/>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8" name="Freeform 65">
                  <a:extLst>
                    <a:ext uri="{FF2B5EF4-FFF2-40B4-BE49-F238E27FC236}">
                      <a16:creationId xmlns:a16="http://schemas.microsoft.com/office/drawing/2014/main" id="{979213CA-911D-58C0-0FBB-8E3242D6AA93}"/>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9" name="Freeform 66">
                  <a:extLst>
                    <a:ext uri="{FF2B5EF4-FFF2-40B4-BE49-F238E27FC236}">
                      <a16:creationId xmlns:a16="http://schemas.microsoft.com/office/drawing/2014/main" id="{E9091D4D-E59B-4379-B804-6DB42176F712}"/>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0" name="Freeform 67">
                  <a:extLst>
                    <a:ext uri="{FF2B5EF4-FFF2-40B4-BE49-F238E27FC236}">
                      <a16:creationId xmlns:a16="http://schemas.microsoft.com/office/drawing/2014/main" id="{FD9BEFEB-32B7-3B88-CD19-B64339321A48}"/>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1" name="Freeform 68">
                  <a:extLst>
                    <a:ext uri="{FF2B5EF4-FFF2-40B4-BE49-F238E27FC236}">
                      <a16:creationId xmlns:a16="http://schemas.microsoft.com/office/drawing/2014/main" id="{6F0D2E87-B75D-B8DA-4303-5B46BCC698AF}"/>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2" name="Freeform 69">
                  <a:extLst>
                    <a:ext uri="{FF2B5EF4-FFF2-40B4-BE49-F238E27FC236}">
                      <a16:creationId xmlns:a16="http://schemas.microsoft.com/office/drawing/2014/main" id="{8B6F6B17-182A-D967-10DD-3A5CFA442DF2}"/>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3" name="Freeform 70">
                  <a:extLst>
                    <a:ext uri="{FF2B5EF4-FFF2-40B4-BE49-F238E27FC236}">
                      <a16:creationId xmlns:a16="http://schemas.microsoft.com/office/drawing/2014/main" id="{C03EDFED-A4FA-F7AD-8274-E4B4F0132020}"/>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4" name="Freeform 71">
                  <a:extLst>
                    <a:ext uri="{FF2B5EF4-FFF2-40B4-BE49-F238E27FC236}">
                      <a16:creationId xmlns:a16="http://schemas.microsoft.com/office/drawing/2014/main" id="{5AA92CA4-E9BE-80C4-D0C8-1956960DFD85}"/>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5" name="Freeform 72">
                  <a:extLst>
                    <a:ext uri="{FF2B5EF4-FFF2-40B4-BE49-F238E27FC236}">
                      <a16:creationId xmlns:a16="http://schemas.microsoft.com/office/drawing/2014/main" id="{2FB11EF0-8034-F31E-E4BF-B7C9E74B0F26}"/>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6" name="Freeform 73">
                  <a:extLst>
                    <a:ext uri="{FF2B5EF4-FFF2-40B4-BE49-F238E27FC236}">
                      <a16:creationId xmlns:a16="http://schemas.microsoft.com/office/drawing/2014/main" id="{803C6DE1-BA26-28A5-2962-879232F112E6}"/>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7" name="Freeform 74">
                  <a:extLst>
                    <a:ext uri="{FF2B5EF4-FFF2-40B4-BE49-F238E27FC236}">
                      <a16:creationId xmlns:a16="http://schemas.microsoft.com/office/drawing/2014/main" id="{0F340B96-EDD6-6BBD-FC76-101EDA4A22AD}"/>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998" name="Grupo 997">
                <a:extLst>
                  <a:ext uri="{FF2B5EF4-FFF2-40B4-BE49-F238E27FC236}">
                    <a16:creationId xmlns:a16="http://schemas.microsoft.com/office/drawing/2014/main" id="{8AFA0650-DFAC-78A1-A528-8BFCC8BEE8A3}"/>
                  </a:ext>
                </a:extLst>
              </p:cNvPr>
              <p:cNvGrpSpPr/>
              <p:nvPr/>
            </p:nvGrpSpPr>
            <p:grpSpPr>
              <a:xfrm>
                <a:off x="5432722" y="4749044"/>
                <a:ext cx="444501" cy="439737"/>
                <a:chOff x="7821612" y="4762501"/>
                <a:chExt cx="444501" cy="439737"/>
              </a:xfrm>
            </p:grpSpPr>
            <p:sp>
              <p:nvSpPr>
                <p:cNvPr id="1036" name="Freeform 78">
                  <a:extLst>
                    <a:ext uri="{FF2B5EF4-FFF2-40B4-BE49-F238E27FC236}">
                      <a16:creationId xmlns:a16="http://schemas.microsoft.com/office/drawing/2014/main" id="{218361FD-E34E-93ED-097D-236E67E3F3C1}"/>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7" name="Freeform 79">
                  <a:extLst>
                    <a:ext uri="{FF2B5EF4-FFF2-40B4-BE49-F238E27FC236}">
                      <a16:creationId xmlns:a16="http://schemas.microsoft.com/office/drawing/2014/main" id="{B1A8625D-73D8-0FE4-826B-B3B58E71A78C}"/>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8" name="Freeform 80">
                  <a:extLst>
                    <a:ext uri="{FF2B5EF4-FFF2-40B4-BE49-F238E27FC236}">
                      <a16:creationId xmlns:a16="http://schemas.microsoft.com/office/drawing/2014/main" id="{9FA184CD-86AC-04E7-47A6-1D4C91077F76}"/>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9" name="Freeform 81">
                  <a:extLst>
                    <a:ext uri="{FF2B5EF4-FFF2-40B4-BE49-F238E27FC236}">
                      <a16:creationId xmlns:a16="http://schemas.microsoft.com/office/drawing/2014/main" id="{36856A49-C2B7-0336-D2CF-E0D7D3CDDAD4}"/>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0" name="Freeform 82">
                  <a:extLst>
                    <a:ext uri="{FF2B5EF4-FFF2-40B4-BE49-F238E27FC236}">
                      <a16:creationId xmlns:a16="http://schemas.microsoft.com/office/drawing/2014/main" id="{0FFE4A76-6533-103A-91C9-4D879882B569}"/>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1" name="Freeform 83">
                  <a:extLst>
                    <a:ext uri="{FF2B5EF4-FFF2-40B4-BE49-F238E27FC236}">
                      <a16:creationId xmlns:a16="http://schemas.microsoft.com/office/drawing/2014/main" id="{7A6A2280-434D-3C1A-7CDD-B35DA1B780B0}"/>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2" name="Freeform 84">
                  <a:extLst>
                    <a:ext uri="{FF2B5EF4-FFF2-40B4-BE49-F238E27FC236}">
                      <a16:creationId xmlns:a16="http://schemas.microsoft.com/office/drawing/2014/main" id="{1540C52C-98F3-C1BB-353E-32F5C33D125B}"/>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3" name="Freeform 85">
                  <a:extLst>
                    <a:ext uri="{FF2B5EF4-FFF2-40B4-BE49-F238E27FC236}">
                      <a16:creationId xmlns:a16="http://schemas.microsoft.com/office/drawing/2014/main" id="{1BE092DC-9F08-0B0A-B9DB-C70537EE6B32}"/>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4" name="Freeform 86">
                  <a:extLst>
                    <a:ext uri="{FF2B5EF4-FFF2-40B4-BE49-F238E27FC236}">
                      <a16:creationId xmlns:a16="http://schemas.microsoft.com/office/drawing/2014/main" id="{6A847664-C50A-89C3-217F-25F36C7CD8D1}"/>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5" name="Freeform 87">
                  <a:extLst>
                    <a:ext uri="{FF2B5EF4-FFF2-40B4-BE49-F238E27FC236}">
                      <a16:creationId xmlns:a16="http://schemas.microsoft.com/office/drawing/2014/main" id="{8C6C2119-C783-C131-9E31-60C8860C9742}"/>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6" name="Freeform 88">
                  <a:extLst>
                    <a:ext uri="{FF2B5EF4-FFF2-40B4-BE49-F238E27FC236}">
                      <a16:creationId xmlns:a16="http://schemas.microsoft.com/office/drawing/2014/main" id="{EAF11D11-2AB2-F84E-939C-C8614BCA0153}"/>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999" name="Grupo 998">
                <a:extLst>
                  <a:ext uri="{FF2B5EF4-FFF2-40B4-BE49-F238E27FC236}">
                    <a16:creationId xmlns:a16="http://schemas.microsoft.com/office/drawing/2014/main" id="{D6858C35-5EFD-8320-CEA5-468D9C2EB7E6}"/>
                  </a:ext>
                </a:extLst>
              </p:cNvPr>
              <p:cNvGrpSpPr/>
              <p:nvPr/>
            </p:nvGrpSpPr>
            <p:grpSpPr>
              <a:xfrm>
                <a:off x="5102193" y="4751148"/>
                <a:ext cx="444499" cy="439737"/>
                <a:chOff x="8699501" y="4772026"/>
                <a:chExt cx="444499" cy="439737"/>
              </a:xfrm>
            </p:grpSpPr>
            <p:sp>
              <p:nvSpPr>
                <p:cNvPr id="1025" name="Freeform 36">
                  <a:extLst>
                    <a:ext uri="{FF2B5EF4-FFF2-40B4-BE49-F238E27FC236}">
                      <a16:creationId xmlns:a16="http://schemas.microsoft.com/office/drawing/2014/main" id="{361FC286-C8C8-89EF-5861-CB549532B173}"/>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6" name="Freeform 37">
                  <a:extLst>
                    <a:ext uri="{FF2B5EF4-FFF2-40B4-BE49-F238E27FC236}">
                      <a16:creationId xmlns:a16="http://schemas.microsoft.com/office/drawing/2014/main" id="{3EE90BC4-D872-6920-4866-7443D568838F}"/>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7" name="Freeform 38">
                  <a:extLst>
                    <a:ext uri="{FF2B5EF4-FFF2-40B4-BE49-F238E27FC236}">
                      <a16:creationId xmlns:a16="http://schemas.microsoft.com/office/drawing/2014/main" id="{2C1A5865-BF3F-4DDD-27BD-93731DB79451}"/>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8" name="Freeform 39">
                  <a:extLst>
                    <a:ext uri="{FF2B5EF4-FFF2-40B4-BE49-F238E27FC236}">
                      <a16:creationId xmlns:a16="http://schemas.microsoft.com/office/drawing/2014/main" id="{8B2C067A-D6AF-3EE0-A819-43623362A0F3}"/>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9" name="Freeform 40">
                  <a:extLst>
                    <a:ext uri="{FF2B5EF4-FFF2-40B4-BE49-F238E27FC236}">
                      <a16:creationId xmlns:a16="http://schemas.microsoft.com/office/drawing/2014/main" id="{93F7265E-8D30-3F19-F5AA-A5BE3041380B}"/>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0" name="Freeform 41">
                  <a:extLst>
                    <a:ext uri="{FF2B5EF4-FFF2-40B4-BE49-F238E27FC236}">
                      <a16:creationId xmlns:a16="http://schemas.microsoft.com/office/drawing/2014/main" id="{244EEDD2-D433-7A14-6C73-DBE99E61BF11}"/>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1" name="Freeform 42">
                  <a:extLst>
                    <a:ext uri="{FF2B5EF4-FFF2-40B4-BE49-F238E27FC236}">
                      <a16:creationId xmlns:a16="http://schemas.microsoft.com/office/drawing/2014/main" id="{7105AB75-CA89-47F1-34D6-EB3AD0F9709F}"/>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2" name="Freeform 43">
                  <a:extLst>
                    <a:ext uri="{FF2B5EF4-FFF2-40B4-BE49-F238E27FC236}">
                      <a16:creationId xmlns:a16="http://schemas.microsoft.com/office/drawing/2014/main" id="{98B69C05-467C-8219-5EB3-8AE65744BF49}"/>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3" name="Freeform 44">
                  <a:extLst>
                    <a:ext uri="{FF2B5EF4-FFF2-40B4-BE49-F238E27FC236}">
                      <a16:creationId xmlns:a16="http://schemas.microsoft.com/office/drawing/2014/main" id="{B5BF3A65-39D2-D5B0-7492-E44B1CE95CDB}"/>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4" name="Freeform 45">
                  <a:extLst>
                    <a:ext uri="{FF2B5EF4-FFF2-40B4-BE49-F238E27FC236}">
                      <a16:creationId xmlns:a16="http://schemas.microsoft.com/office/drawing/2014/main" id="{7D54D23F-32E9-B75C-F413-B543BE1939E1}"/>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5" name="Freeform 46">
                  <a:extLst>
                    <a:ext uri="{FF2B5EF4-FFF2-40B4-BE49-F238E27FC236}">
                      <a16:creationId xmlns:a16="http://schemas.microsoft.com/office/drawing/2014/main" id="{6B88AD0D-5C74-5096-FFA7-12F23CE668F0}"/>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000" name="Grupo 999">
                <a:extLst>
                  <a:ext uri="{FF2B5EF4-FFF2-40B4-BE49-F238E27FC236}">
                    <a16:creationId xmlns:a16="http://schemas.microsoft.com/office/drawing/2014/main" id="{8AD269FD-6FFF-075C-02E0-024D0E6F30E3}"/>
                  </a:ext>
                </a:extLst>
              </p:cNvPr>
              <p:cNvGrpSpPr/>
              <p:nvPr/>
            </p:nvGrpSpPr>
            <p:grpSpPr>
              <a:xfrm>
                <a:off x="4803743" y="4746384"/>
                <a:ext cx="444499" cy="441326"/>
                <a:chOff x="8401051" y="4767262"/>
                <a:chExt cx="444499" cy="441326"/>
              </a:xfrm>
            </p:grpSpPr>
            <p:sp>
              <p:nvSpPr>
                <p:cNvPr id="1013" name="Freeform 51">
                  <a:extLst>
                    <a:ext uri="{FF2B5EF4-FFF2-40B4-BE49-F238E27FC236}">
                      <a16:creationId xmlns:a16="http://schemas.microsoft.com/office/drawing/2014/main" id="{FD59914E-49DD-056E-D7D6-96B066B2D93B}"/>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1014" name="Grupo 1013">
                  <a:extLst>
                    <a:ext uri="{FF2B5EF4-FFF2-40B4-BE49-F238E27FC236}">
                      <a16:creationId xmlns:a16="http://schemas.microsoft.com/office/drawing/2014/main" id="{BB905AE3-7EB8-DB37-CC4D-A8A9B3B7E09A}"/>
                    </a:ext>
                  </a:extLst>
                </p:cNvPr>
                <p:cNvGrpSpPr/>
                <p:nvPr/>
              </p:nvGrpSpPr>
              <p:grpSpPr>
                <a:xfrm>
                  <a:off x="8443913" y="4767262"/>
                  <a:ext cx="352424" cy="341313"/>
                  <a:chOff x="8443913" y="4767262"/>
                  <a:chExt cx="352424" cy="341313"/>
                </a:xfrm>
              </p:grpSpPr>
              <p:sp>
                <p:nvSpPr>
                  <p:cNvPr id="1015" name="Freeform 50">
                    <a:extLst>
                      <a:ext uri="{FF2B5EF4-FFF2-40B4-BE49-F238E27FC236}">
                        <a16:creationId xmlns:a16="http://schemas.microsoft.com/office/drawing/2014/main" id="{F74A7C93-9BAB-1894-6CEA-56863A308CE4}"/>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6" name="Freeform 52">
                    <a:extLst>
                      <a:ext uri="{FF2B5EF4-FFF2-40B4-BE49-F238E27FC236}">
                        <a16:creationId xmlns:a16="http://schemas.microsoft.com/office/drawing/2014/main" id="{B1F7F5D6-F502-8956-4D31-A2225763A8D1}"/>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7" name="Freeform 53">
                    <a:extLst>
                      <a:ext uri="{FF2B5EF4-FFF2-40B4-BE49-F238E27FC236}">
                        <a16:creationId xmlns:a16="http://schemas.microsoft.com/office/drawing/2014/main" id="{AAC2BC46-B14D-84B6-EB2E-26E7E8740D07}"/>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8" name="Freeform 54">
                    <a:extLst>
                      <a:ext uri="{FF2B5EF4-FFF2-40B4-BE49-F238E27FC236}">
                        <a16:creationId xmlns:a16="http://schemas.microsoft.com/office/drawing/2014/main" id="{01C2F5F6-1A9E-D506-0480-CA6023C61B07}"/>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9" name="Freeform 55">
                    <a:extLst>
                      <a:ext uri="{FF2B5EF4-FFF2-40B4-BE49-F238E27FC236}">
                        <a16:creationId xmlns:a16="http://schemas.microsoft.com/office/drawing/2014/main" id="{BEB03DA7-7ED1-1148-66E9-ED9EBE86EAF1}"/>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0" name="Freeform 56">
                    <a:extLst>
                      <a:ext uri="{FF2B5EF4-FFF2-40B4-BE49-F238E27FC236}">
                        <a16:creationId xmlns:a16="http://schemas.microsoft.com/office/drawing/2014/main" id="{14395616-8DD6-AB8B-DC69-5F4E6A11934A}"/>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1" name="Freeform 57">
                    <a:extLst>
                      <a:ext uri="{FF2B5EF4-FFF2-40B4-BE49-F238E27FC236}">
                        <a16:creationId xmlns:a16="http://schemas.microsoft.com/office/drawing/2014/main" id="{B74EDBC2-C005-4670-B9C6-B7D6464B8B20}"/>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2" name="Freeform 58">
                    <a:extLst>
                      <a:ext uri="{FF2B5EF4-FFF2-40B4-BE49-F238E27FC236}">
                        <a16:creationId xmlns:a16="http://schemas.microsoft.com/office/drawing/2014/main" id="{3C22DC11-C1C8-86CD-F635-B3C1320F40E0}"/>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3" name="Freeform 59">
                    <a:extLst>
                      <a:ext uri="{FF2B5EF4-FFF2-40B4-BE49-F238E27FC236}">
                        <a16:creationId xmlns:a16="http://schemas.microsoft.com/office/drawing/2014/main" id="{BFAEBB64-6A98-1AE7-E0FA-93335E38EE2A}"/>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4" name="Freeform 60">
                    <a:extLst>
                      <a:ext uri="{FF2B5EF4-FFF2-40B4-BE49-F238E27FC236}">
                        <a16:creationId xmlns:a16="http://schemas.microsoft.com/office/drawing/2014/main" id="{ECD69A0C-88D2-D5A2-1716-2897831DB51F}"/>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1001" name="Grupo 1000">
                <a:extLst>
                  <a:ext uri="{FF2B5EF4-FFF2-40B4-BE49-F238E27FC236}">
                    <a16:creationId xmlns:a16="http://schemas.microsoft.com/office/drawing/2014/main" id="{E1FCBE12-6B27-88FE-3EE9-4BE5DA104158}"/>
                  </a:ext>
                </a:extLst>
              </p:cNvPr>
              <p:cNvGrpSpPr/>
              <p:nvPr/>
            </p:nvGrpSpPr>
            <p:grpSpPr>
              <a:xfrm>
                <a:off x="4492593" y="4747973"/>
                <a:ext cx="444499" cy="441324"/>
                <a:chOff x="8089901" y="4768851"/>
                <a:chExt cx="444499" cy="441324"/>
              </a:xfrm>
            </p:grpSpPr>
            <p:sp>
              <p:nvSpPr>
                <p:cNvPr id="1002" name="Freeform 64">
                  <a:extLst>
                    <a:ext uri="{FF2B5EF4-FFF2-40B4-BE49-F238E27FC236}">
                      <a16:creationId xmlns:a16="http://schemas.microsoft.com/office/drawing/2014/main" id="{D4553FF0-734B-483E-44DE-F37A08B175D4}"/>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3" name="Freeform 65">
                  <a:extLst>
                    <a:ext uri="{FF2B5EF4-FFF2-40B4-BE49-F238E27FC236}">
                      <a16:creationId xmlns:a16="http://schemas.microsoft.com/office/drawing/2014/main" id="{B17D13D3-5179-0441-1457-46D3F4C79ACB}"/>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4" name="Freeform 66">
                  <a:extLst>
                    <a:ext uri="{FF2B5EF4-FFF2-40B4-BE49-F238E27FC236}">
                      <a16:creationId xmlns:a16="http://schemas.microsoft.com/office/drawing/2014/main" id="{65F48F44-1160-EAAA-EAFA-8695B54995A3}"/>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5" name="Freeform 67">
                  <a:extLst>
                    <a:ext uri="{FF2B5EF4-FFF2-40B4-BE49-F238E27FC236}">
                      <a16:creationId xmlns:a16="http://schemas.microsoft.com/office/drawing/2014/main" id="{D03109FE-8583-1209-1BDD-7082CD0BA157}"/>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6" name="Freeform 68">
                  <a:extLst>
                    <a:ext uri="{FF2B5EF4-FFF2-40B4-BE49-F238E27FC236}">
                      <a16:creationId xmlns:a16="http://schemas.microsoft.com/office/drawing/2014/main" id="{05F3A359-90BE-323F-CD25-0215741C757B}"/>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7" name="Freeform 69">
                  <a:extLst>
                    <a:ext uri="{FF2B5EF4-FFF2-40B4-BE49-F238E27FC236}">
                      <a16:creationId xmlns:a16="http://schemas.microsoft.com/office/drawing/2014/main" id="{2C3AC2AF-6456-11D9-48F7-A1BD5A235D47}"/>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8" name="Freeform 70">
                  <a:extLst>
                    <a:ext uri="{FF2B5EF4-FFF2-40B4-BE49-F238E27FC236}">
                      <a16:creationId xmlns:a16="http://schemas.microsoft.com/office/drawing/2014/main" id="{45C3B962-BD0D-34E4-C8B1-4DC7195C4E1E}"/>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9" name="Freeform 71">
                  <a:extLst>
                    <a:ext uri="{FF2B5EF4-FFF2-40B4-BE49-F238E27FC236}">
                      <a16:creationId xmlns:a16="http://schemas.microsoft.com/office/drawing/2014/main" id="{D1EA50C4-0310-CA8B-3FEE-B60EC5EAE1C1}"/>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0" name="Freeform 72">
                  <a:extLst>
                    <a:ext uri="{FF2B5EF4-FFF2-40B4-BE49-F238E27FC236}">
                      <a16:creationId xmlns:a16="http://schemas.microsoft.com/office/drawing/2014/main" id="{AC493993-2EA9-0E6D-52C1-9CF8063CDCDF}"/>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1" name="Freeform 73">
                  <a:extLst>
                    <a:ext uri="{FF2B5EF4-FFF2-40B4-BE49-F238E27FC236}">
                      <a16:creationId xmlns:a16="http://schemas.microsoft.com/office/drawing/2014/main" id="{1C51BE0C-9A0C-9EA9-F19B-E7BA48ED4E1F}"/>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2" name="Freeform 74">
                  <a:extLst>
                    <a:ext uri="{FF2B5EF4-FFF2-40B4-BE49-F238E27FC236}">
                      <a16:creationId xmlns:a16="http://schemas.microsoft.com/office/drawing/2014/main" id="{92F1FFD8-093D-AA34-9DE1-ABED031BD290}"/>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spTree>
  </p:cSld>
  <p:clrMapOvr>
    <a:masterClrMapping/>
  </p:clrMapOvr>
  <p:transition/>
</p:sld>
</file>

<file path=ppt/slides/slide25.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tretch>
            <a:fillRect t="-9000" b="-9000"/>
          </a:stretch>
        </a:blipFill>
        <a:effectLst/>
      </p:bgPr>
    </p:bg>
    <p:spTree>
      <p:nvGrpSpPr>
        <p:cNvPr id="1" name="Shape 17623"/>
        <p:cNvGrpSpPr/>
        <p:nvPr/>
      </p:nvGrpSpPr>
      <p:grpSpPr>
        <a:xfrm>
          <a:off x="0" y="0"/>
          <a:ext cx="0" cy="0"/>
          <a:chOff x="0" y="0"/>
          <a:chExt cx="0" cy="0"/>
        </a:xfrm>
      </p:grpSpPr>
      <p:sp>
        <p:nvSpPr>
          <p:cNvPr id="17624" name="Google Shape;17624;p50"/>
          <p:cNvSpPr txBox="1">
            <a:spLocks noGrp="1"/>
          </p:cNvSpPr>
          <p:nvPr>
            <p:ph type="title"/>
          </p:nvPr>
        </p:nvSpPr>
        <p:spPr>
          <a:xfrm>
            <a:off x="417894" y="1428851"/>
            <a:ext cx="3561600" cy="1311300"/>
          </a:xfrm>
          <a:prstGeom prst="rect">
            <a:avLst/>
          </a:prstGeom>
        </p:spPr>
        <p:txBody>
          <a:bodyPr spcFirstLastPara="1" wrap="square" lIns="91425" tIns="91425" rIns="91425" bIns="91425" anchor="t" anchorCtr="0">
            <a:noAutofit/>
          </a:bodyPr>
          <a:lstStyle/>
          <a:p>
            <a:pPr marL="0" lvl="0" indent="0" algn="ctr" rtl="0">
              <a:spcBef>
                <a:spcPct val="0"/>
              </a:spcBef>
              <a:spcAft>
                <a:spcPct val="0"/>
              </a:spcAft>
              <a:buNone/>
            </a:pPr>
            <a:r>
              <a:rPr lang="en" sz="4000">
                <a:solidFill>
                  <a:srgbClr val="FFFFFF"/>
                </a:solidFill>
              </a:rPr>
              <a:t>A picture is worth a thousand words</a:t>
            </a:r>
            <a:endParaRPr sz="4000">
              <a:solidFill>
                <a:srgbClr val="FFFFFF"/>
              </a:solidFill>
            </a:endParaRPr>
          </a:p>
        </p:txBody>
      </p:sp>
    </p:spTree>
  </p:cSld>
  <p:clrMapOvr>
    <a:masterClrMapping/>
  </p:clrMapOvr>
  <p:transition/>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17628"/>
        <p:cNvGrpSpPr/>
        <p:nvPr/>
      </p:nvGrpSpPr>
      <p:grpSpPr>
        <a:xfrm>
          <a:off x="0" y="0"/>
          <a:ext cx="0" cy="0"/>
          <a:chOff x="0" y="0"/>
          <a:chExt cx="0" cy="0"/>
        </a:xfrm>
      </p:grpSpPr>
      <p:grpSp>
        <p:nvGrpSpPr>
          <p:cNvPr id="125" name="Grupo 124">
            <a:extLst>
              <a:ext uri="{FF2B5EF4-FFF2-40B4-BE49-F238E27FC236}">
                <a16:creationId xmlns:a16="http://schemas.microsoft.com/office/drawing/2014/main" id="{0F4D18A3-E55D-481A-B39A-AA513F45F579}"/>
              </a:ext>
            </a:extLst>
          </p:cNvPr>
          <p:cNvGrpSpPr/>
          <p:nvPr/>
        </p:nvGrpSpPr>
        <p:grpSpPr>
          <a:xfrm>
            <a:off x="2538201" y="1017725"/>
            <a:ext cx="3861199" cy="3800392"/>
            <a:chOff x="6256338" y="-682625"/>
            <a:chExt cx="1411288" cy="1389063"/>
          </a:xfrm>
          <a:solidFill>
            <a:srgbClr val="F7BC20">
              <a:alpha val="28000"/>
            </a:srgbClr>
          </a:solidFill>
        </p:grpSpPr>
        <p:sp>
          <p:nvSpPr>
            <p:cNvPr id="126" name="Freeform 5">
              <a:extLst>
                <a:ext uri="{FF2B5EF4-FFF2-40B4-BE49-F238E27FC236}">
                  <a16:creationId xmlns:a16="http://schemas.microsoft.com/office/drawing/2014/main" id="{7E9F51BA-B856-434F-BCE5-441443C33D6D}"/>
                </a:ext>
              </a:extLst>
            </p:cNvPr>
            <p:cNvSpPr/>
            <p:nvPr/>
          </p:nvSpPr>
          <p:spPr bwMode="auto">
            <a:xfrm>
              <a:off x="6765925" y="-176212"/>
              <a:ext cx="387350" cy="384175"/>
            </a:xfrm>
            <a:custGeom>
              <a:avLst/>
              <a:gdLst>
                <a:gd name="T0" fmla="*/ 17 w 168"/>
                <a:gd name="T1" fmla="*/ 118 h 167"/>
                <a:gd name="T2" fmla="*/ 13 w 168"/>
                <a:gd name="T3" fmla="*/ 106 h 167"/>
                <a:gd name="T4" fmla="*/ 13 w 168"/>
                <a:gd name="T5" fmla="*/ 62 h 167"/>
                <a:gd name="T6" fmla="*/ 18 w 168"/>
                <a:gd name="T7" fmla="*/ 51 h 167"/>
                <a:gd name="T8" fmla="*/ 49 w 168"/>
                <a:gd name="T9" fmla="*/ 18 h 167"/>
                <a:gd name="T10" fmla="*/ 58 w 168"/>
                <a:gd name="T11" fmla="*/ 13 h 167"/>
                <a:gd name="T12" fmla="*/ 108 w 168"/>
                <a:gd name="T13" fmla="*/ 13 h 167"/>
                <a:gd name="T14" fmla="*/ 120 w 168"/>
                <a:gd name="T15" fmla="*/ 18 h 167"/>
                <a:gd name="T16" fmla="*/ 152 w 168"/>
                <a:gd name="T17" fmla="*/ 50 h 167"/>
                <a:gd name="T18" fmla="*/ 157 w 168"/>
                <a:gd name="T19" fmla="*/ 61 h 167"/>
                <a:gd name="T20" fmla="*/ 157 w 168"/>
                <a:gd name="T21" fmla="*/ 106 h 167"/>
                <a:gd name="T22" fmla="*/ 153 w 168"/>
                <a:gd name="T23" fmla="*/ 117 h 167"/>
                <a:gd name="T24" fmla="*/ 122 w 168"/>
                <a:gd name="T25" fmla="*/ 150 h 167"/>
                <a:gd name="T26" fmla="*/ 102 w 168"/>
                <a:gd name="T27" fmla="*/ 157 h 167"/>
                <a:gd name="T28" fmla="*/ 68 w 168"/>
                <a:gd name="T29" fmla="*/ 157 h 167"/>
                <a:gd name="T30" fmla="*/ 49 w 168"/>
                <a:gd name="T31" fmla="*/ 150 h 167"/>
                <a:gd name="T32" fmla="*/ 17 w 168"/>
                <a:gd name="T33" fmla="*/ 11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8" h="167">
                  <a:moveTo>
                    <a:pt x="17" y="118"/>
                  </a:moveTo>
                  <a:cubicBezTo>
                    <a:pt x="17" y="114"/>
                    <a:pt x="17" y="109"/>
                    <a:pt x="13" y="106"/>
                  </a:cubicBezTo>
                  <a:cubicBezTo>
                    <a:pt x="0" y="91"/>
                    <a:pt x="3" y="77"/>
                    <a:pt x="13" y="62"/>
                  </a:cubicBezTo>
                  <a:cubicBezTo>
                    <a:pt x="14" y="58"/>
                    <a:pt x="16" y="54"/>
                    <a:pt x="18" y="51"/>
                  </a:cubicBezTo>
                  <a:cubicBezTo>
                    <a:pt x="21" y="32"/>
                    <a:pt x="32" y="23"/>
                    <a:pt x="49" y="18"/>
                  </a:cubicBezTo>
                  <a:cubicBezTo>
                    <a:pt x="52" y="16"/>
                    <a:pt x="55" y="15"/>
                    <a:pt x="58" y="13"/>
                  </a:cubicBezTo>
                  <a:cubicBezTo>
                    <a:pt x="74" y="2"/>
                    <a:pt x="91" y="0"/>
                    <a:pt x="108" y="13"/>
                  </a:cubicBezTo>
                  <a:cubicBezTo>
                    <a:pt x="112" y="15"/>
                    <a:pt x="116" y="16"/>
                    <a:pt x="120" y="18"/>
                  </a:cubicBezTo>
                  <a:cubicBezTo>
                    <a:pt x="138" y="22"/>
                    <a:pt x="149" y="32"/>
                    <a:pt x="152" y="50"/>
                  </a:cubicBezTo>
                  <a:cubicBezTo>
                    <a:pt x="153" y="54"/>
                    <a:pt x="155" y="58"/>
                    <a:pt x="157" y="61"/>
                  </a:cubicBezTo>
                  <a:cubicBezTo>
                    <a:pt x="167" y="76"/>
                    <a:pt x="168" y="91"/>
                    <a:pt x="157" y="106"/>
                  </a:cubicBezTo>
                  <a:cubicBezTo>
                    <a:pt x="156" y="109"/>
                    <a:pt x="154" y="113"/>
                    <a:pt x="153" y="117"/>
                  </a:cubicBezTo>
                  <a:cubicBezTo>
                    <a:pt x="149" y="134"/>
                    <a:pt x="139" y="145"/>
                    <a:pt x="122" y="150"/>
                  </a:cubicBezTo>
                  <a:cubicBezTo>
                    <a:pt x="115" y="152"/>
                    <a:pt x="109" y="154"/>
                    <a:pt x="102" y="157"/>
                  </a:cubicBezTo>
                  <a:cubicBezTo>
                    <a:pt x="91" y="167"/>
                    <a:pt x="79" y="167"/>
                    <a:pt x="68" y="157"/>
                  </a:cubicBezTo>
                  <a:cubicBezTo>
                    <a:pt x="62" y="154"/>
                    <a:pt x="55" y="152"/>
                    <a:pt x="49" y="150"/>
                  </a:cubicBezTo>
                  <a:cubicBezTo>
                    <a:pt x="31" y="146"/>
                    <a:pt x="21" y="135"/>
                    <a:pt x="17"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7" name="Freeform 6">
              <a:extLst>
                <a:ext uri="{FF2B5EF4-FFF2-40B4-BE49-F238E27FC236}">
                  <a16:creationId xmlns:a16="http://schemas.microsoft.com/office/drawing/2014/main" id="{F9DC0179-B1CB-47D7-B28E-64F4AFBFEA8E}"/>
                </a:ext>
              </a:extLst>
            </p:cNvPr>
            <p:cNvSpPr>
              <a:spLocks noEditPoints="1"/>
            </p:cNvSpPr>
            <p:nvPr/>
          </p:nvSpPr>
          <p:spPr bwMode="auto">
            <a:xfrm>
              <a:off x="6256338" y="-682625"/>
              <a:ext cx="1411288" cy="1389063"/>
            </a:xfrm>
            <a:custGeom>
              <a:avLst/>
              <a:gdLst>
                <a:gd name="T0" fmla="*/ 580 w 614"/>
                <a:gd name="T1" fmla="*/ 341 h 604"/>
                <a:gd name="T2" fmla="*/ 542 w 614"/>
                <a:gd name="T3" fmla="*/ 256 h 604"/>
                <a:gd name="T4" fmla="*/ 569 w 614"/>
                <a:gd name="T5" fmla="*/ 168 h 604"/>
                <a:gd name="T6" fmla="*/ 520 w 614"/>
                <a:gd name="T7" fmla="*/ 116 h 604"/>
                <a:gd name="T8" fmla="*/ 442 w 614"/>
                <a:gd name="T9" fmla="*/ 94 h 604"/>
                <a:gd name="T10" fmla="*/ 353 w 614"/>
                <a:gd name="T11" fmla="*/ 76 h 604"/>
                <a:gd name="T12" fmla="*/ 257 w 614"/>
                <a:gd name="T13" fmla="*/ 77 h 604"/>
                <a:gd name="T14" fmla="*/ 176 w 614"/>
                <a:gd name="T15" fmla="*/ 45 h 604"/>
                <a:gd name="T16" fmla="*/ 123 w 614"/>
                <a:gd name="T17" fmla="*/ 93 h 604"/>
                <a:gd name="T18" fmla="*/ 33 w 614"/>
                <a:gd name="T19" fmla="*/ 169 h 604"/>
                <a:gd name="T20" fmla="*/ 74 w 614"/>
                <a:gd name="T21" fmla="*/ 259 h 604"/>
                <a:gd name="T22" fmla="*/ 28 w 614"/>
                <a:gd name="T23" fmla="*/ 336 h 604"/>
                <a:gd name="T24" fmla="*/ 16 w 614"/>
                <a:gd name="T25" fmla="*/ 420 h 604"/>
                <a:gd name="T26" fmla="*/ 114 w 614"/>
                <a:gd name="T27" fmla="*/ 437 h 604"/>
                <a:gd name="T28" fmla="*/ 103 w 614"/>
                <a:gd name="T29" fmla="*/ 523 h 604"/>
                <a:gd name="T30" fmla="*/ 178 w 614"/>
                <a:gd name="T31" fmla="*/ 567 h 604"/>
                <a:gd name="T32" fmla="*/ 263 w 614"/>
                <a:gd name="T33" fmla="*/ 552 h 604"/>
                <a:gd name="T34" fmla="*/ 305 w 614"/>
                <a:gd name="T35" fmla="*/ 603 h 604"/>
                <a:gd name="T36" fmla="*/ 379 w 614"/>
                <a:gd name="T37" fmla="*/ 566 h 604"/>
                <a:gd name="T38" fmla="*/ 436 w 614"/>
                <a:gd name="T39" fmla="*/ 492 h 604"/>
                <a:gd name="T40" fmla="*/ 523 w 614"/>
                <a:gd name="T41" fmla="*/ 452 h 604"/>
                <a:gd name="T42" fmla="*/ 593 w 614"/>
                <a:gd name="T43" fmla="*/ 385 h 604"/>
                <a:gd name="T44" fmla="*/ 211 w 614"/>
                <a:gd name="T45" fmla="*/ 51 h 604"/>
                <a:gd name="T46" fmla="*/ 201 w 614"/>
                <a:gd name="T47" fmla="*/ 136 h 604"/>
                <a:gd name="T48" fmla="*/ 29 w 614"/>
                <a:gd name="T49" fmla="*/ 196 h 604"/>
                <a:gd name="T50" fmla="*/ 186 w 614"/>
                <a:gd name="T51" fmla="*/ 256 h 604"/>
                <a:gd name="T52" fmla="*/ 44 w 614"/>
                <a:gd name="T53" fmla="*/ 304 h 604"/>
                <a:gd name="T54" fmla="*/ 235 w 614"/>
                <a:gd name="T55" fmla="*/ 326 h 604"/>
                <a:gd name="T56" fmla="*/ 45 w 614"/>
                <a:gd name="T57" fmla="*/ 419 h 604"/>
                <a:gd name="T58" fmla="*/ 208 w 614"/>
                <a:gd name="T59" fmla="*/ 346 h 604"/>
                <a:gd name="T60" fmla="*/ 258 w 614"/>
                <a:gd name="T61" fmla="*/ 511 h 604"/>
                <a:gd name="T62" fmla="*/ 216 w 614"/>
                <a:gd name="T63" fmla="*/ 472 h 604"/>
                <a:gd name="T64" fmla="*/ 242 w 614"/>
                <a:gd name="T65" fmla="*/ 416 h 604"/>
                <a:gd name="T66" fmla="*/ 132 w 614"/>
                <a:gd name="T67" fmla="*/ 476 h 604"/>
                <a:gd name="T68" fmla="*/ 242 w 614"/>
                <a:gd name="T69" fmla="*/ 416 h 604"/>
                <a:gd name="T70" fmla="*/ 119 w 614"/>
                <a:gd name="T71" fmla="*/ 144 h 604"/>
                <a:gd name="T72" fmla="*/ 271 w 614"/>
                <a:gd name="T73" fmla="*/ 238 h 604"/>
                <a:gd name="T74" fmla="*/ 306 w 614"/>
                <a:gd name="T75" fmla="*/ 48 h 604"/>
                <a:gd name="T76" fmla="*/ 280 w 614"/>
                <a:gd name="T77" fmla="*/ 233 h 604"/>
                <a:gd name="T78" fmla="*/ 306 w 614"/>
                <a:gd name="T79" fmla="*/ 564 h 604"/>
                <a:gd name="T80" fmla="*/ 290 w 614"/>
                <a:gd name="T81" fmla="*/ 377 h 604"/>
                <a:gd name="T82" fmla="*/ 321 w 614"/>
                <a:gd name="T83" fmla="*/ 542 h 604"/>
                <a:gd name="T84" fmla="*/ 563 w 614"/>
                <a:gd name="T85" fmla="*/ 312 h 604"/>
                <a:gd name="T86" fmla="*/ 561 w 614"/>
                <a:gd name="T87" fmla="*/ 295 h 604"/>
                <a:gd name="T88" fmla="*/ 483 w 614"/>
                <a:gd name="T89" fmla="*/ 255 h 604"/>
                <a:gd name="T90" fmla="*/ 569 w 614"/>
                <a:gd name="T91" fmla="*/ 190 h 604"/>
                <a:gd name="T92" fmla="*/ 419 w 614"/>
                <a:gd name="T93" fmla="*/ 52 h 604"/>
                <a:gd name="T94" fmla="*/ 356 w 614"/>
                <a:gd name="T95" fmla="*/ 115 h 604"/>
                <a:gd name="T96" fmla="*/ 485 w 614"/>
                <a:gd name="T97" fmla="*/ 129 h 604"/>
                <a:gd name="T98" fmla="*/ 342 w 614"/>
                <a:gd name="T99" fmla="*/ 238 h 604"/>
                <a:gd name="T100" fmla="*/ 402 w 614"/>
                <a:gd name="T101" fmla="*/ 561 h 604"/>
                <a:gd name="T102" fmla="*/ 410 w 614"/>
                <a:gd name="T103" fmla="*/ 469 h 604"/>
                <a:gd name="T104" fmla="*/ 481 w 614"/>
                <a:gd name="T105" fmla="*/ 478 h 604"/>
                <a:gd name="T106" fmla="*/ 375 w 614"/>
                <a:gd name="T107" fmla="*/ 337 h 604"/>
                <a:gd name="T108" fmla="*/ 497 w 614"/>
                <a:gd name="T109" fmla="*/ 479 h 604"/>
                <a:gd name="T110" fmla="*/ 430 w 614"/>
                <a:gd name="T111" fmla="*/ 352 h 604"/>
                <a:gd name="T112" fmla="*/ 571 w 614"/>
                <a:gd name="T113" fmla="*/ 421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14" h="604">
                  <a:moveTo>
                    <a:pt x="561" y="362"/>
                  </a:moveTo>
                  <a:cubicBezTo>
                    <a:pt x="556" y="359"/>
                    <a:pt x="549" y="358"/>
                    <a:pt x="546" y="352"/>
                  </a:cubicBezTo>
                  <a:cubicBezTo>
                    <a:pt x="558" y="348"/>
                    <a:pt x="569" y="346"/>
                    <a:pt x="580" y="341"/>
                  </a:cubicBezTo>
                  <a:cubicBezTo>
                    <a:pt x="596" y="333"/>
                    <a:pt x="612" y="324"/>
                    <a:pt x="611" y="303"/>
                  </a:cubicBezTo>
                  <a:cubicBezTo>
                    <a:pt x="610" y="283"/>
                    <a:pt x="595" y="274"/>
                    <a:pt x="578" y="267"/>
                  </a:cubicBezTo>
                  <a:cubicBezTo>
                    <a:pt x="567" y="263"/>
                    <a:pt x="556" y="261"/>
                    <a:pt x="542" y="256"/>
                  </a:cubicBezTo>
                  <a:cubicBezTo>
                    <a:pt x="559" y="244"/>
                    <a:pt x="576" y="237"/>
                    <a:pt x="588" y="224"/>
                  </a:cubicBezTo>
                  <a:cubicBezTo>
                    <a:pt x="598" y="213"/>
                    <a:pt x="603" y="202"/>
                    <a:pt x="599" y="188"/>
                  </a:cubicBezTo>
                  <a:cubicBezTo>
                    <a:pt x="594" y="174"/>
                    <a:pt x="582" y="170"/>
                    <a:pt x="569" y="168"/>
                  </a:cubicBezTo>
                  <a:cubicBezTo>
                    <a:pt x="560" y="166"/>
                    <a:pt x="551" y="166"/>
                    <a:pt x="541" y="168"/>
                  </a:cubicBezTo>
                  <a:cubicBezTo>
                    <a:pt x="528" y="171"/>
                    <a:pt x="514" y="173"/>
                    <a:pt x="498" y="176"/>
                  </a:cubicBezTo>
                  <a:cubicBezTo>
                    <a:pt x="507" y="155"/>
                    <a:pt x="520" y="138"/>
                    <a:pt x="520" y="116"/>
                  </a:cubicBezTo>
                  <a:cubicBezTo>
                    <a:pt x="520" y="94"/>
                    <a:pt x="509" y="82"/>
                    <a:pt x="487" y="83"/>
                  </a:cubicBezTo>
                  <a:cubicBezTo>
                    <a:pt x="480" y="83"/>
                    <a:pt x="474" y="85"/>
                    <a:pt x="467" y="86"/>
                  </a:cubicBezTo>
                  <a:cubicBezTo>
                    <a:pt x="460" y="91"/>
                    <a:pt x="452" y="94"/>
                    <a:pt x="442" y="94"/>
                  </a:cubicBezTo>
                  <a:cubicBezTo>
                    <a:pt x="443" y="83"/>
                    <a:pt x="444" y="72"/>
                    <a:pt x="442" y="61"/>
                  </a:cubicBezTo>
                  <a:cubicBezTo>
                    <a:pt x="440" y="46"/>
                    <a:pt x="439" y="30"/>
                    <a:pt x="422" y="23"/>
                  </a:cubicBezTo>
                  <a:cubicBezTo>
                    <a:pt x="382" y="16"/>
                    <a:pt x="373" y="53"/>
                    <a:pt x="353" y="76"/>
                  </a:cubicBezTo>
                  <a:cubicBezTo>
                    <a:pt x="349" y="57"/>
                    <a:pt x="344" y="40"/>
                    <a:pt x="335" y="26"/>
                  </a:cubicBezTo>
                  <a:cubicBezTo>
                    <a:pt x="321" y="0"/>
                    <a:pt x="291" y="1"/>
                    <a:pt x="276" y="26"/>
                  </a:cubicBezTo>
                  <a:cubicBezTo>
                    <a:pt x="267" y="42"/>
                    <a:pt x="264" y="59"/>
                    <a:pt x="257" y="77"/>
                  </a:cubicBezTo>
                  <a:cubicBezTo>
                    <a:pt x="248" y="70"/>
                    <a:pt x="246" y="60"/>
                    <a:pt x="240" y="52"/>
                  </a:cubicBezTo>
                  <a:cubicBezTo>
                    <a:pt x="233" y="44"/>
                    <a:pt x="227" y="37"/>
                    <a:pt x="218" y="32"/>
                  </a:cubicBezTo>
                  <a:cubicBezTo>
                    <a:pt x="200" y="21"/>
                    <a:pt x="184" y="25"/>
                    <a:pt x="176" y="45"/>
                  </a:cubicBezTo>
                  <a:cubicBezTo>
                    <a:pt x="170" y="59"/>
                    <a:pt x="170" y="73"/>
                    <a:pt x="172" y="88"/>
                  </a:cubicBezTo>
                  <a:cubicBezTo>
                    <a:pt x="174" y="97"/>
                    <a:pt x="176" y="106"/>
                    <a:pt x="177" y="117"/>
                  </a:cubicBezTo>
                  <a:cubicBezTo>
                    <a:pt x="158" y="108"/>
                    <a:pt x="141" y="97"/>
                    <a:pt x="123" y="93"/>
                  </a:cubicBezTo>
                  <a:cubicBezTo>
                    <a:pt x="95" y="86"/>
                    <a:pt x="75" y="105"/>
                    <a:pt x="80" y="133"/>
                  </a:cubicBezTo>
                  <a:cubicBezTo>
                    <a:pt x="83" y="147"/>
                    <a:pt x="91" y="159"/>
                    <a:pt x="98" y="173"/>
                  </a:cubicBezTo>
                  <a:cubicBezTo>
                    <a:pt x="75" y="170"/>
                    <a:pt x="54" y="163"/>
                    <a:pt x="33" y="169"/>
                  </a:cubicBezTo>
                  <a:cubicBezTo>
                    <a:pt x="7" y="175"/>
                    <a:pt x="0" y="196"/>
                    <a:pt x="15" y="217"/>
                  </a:cubicBezTo>
                  <a:cubicBezTo>
                    <a:pt x="22" y="227"/>
                    <a:pt x="32" y="234"/>
                    <a:pt x="42" y="240"/>
                  </a:cubicBezTo>
                  <a:cubicBezTo>
                    <a:pt x="51" y="246"/>
                    <a:pt x="60" y="251"/>
                    <a:pt x="74" y="259"/>
                  </a:cubicBezTo>
                  <a:cubicBezTo>
                    <a:pt x="56" y="261"/>
                    <a:pt x="44" y="265"/>
                    <a:pt x="33" y="270"/>
                  </a:cubicBezTo>
                  <a:cubicBezTo>
                    <a:pt x="19" y="277"/>
                    <a:pt x="6" y="286"/>
                    <a:pt x="5" y="304"/>
                  </a:cubicBezTo>
                  <a:cubicBezTo>
                    <a:pt x="4" y="320"/>
                    <a:pt x="17" y="327"/>
                    <a:pt x="28" y="336"/>
                  </a:cubicBezTo>
                  <a:cubicBezTo>
                    <a:pt x="41" y="346"/>
                    <a:pt x="59" y="344"/>
                    <a:pt x="75" y="353"/>
                  </a:cubicBezTo>
                  <a:cubicBezTo>
                    <a:pt x="57" y="363"/>
                    <a:pt x="40" y="372"/>
                    <a:pt x="27" y="385"/>
                  </a:cubicBezTo>
                  <a:cubicBezTo>
                    <a:pt x="17" y="395"/>
                    <a:pt x="13" y="406"/>
                    <a:pt x="16" y="420"/>
                  </a:cubicBezTo>
                  <a:cubicBezTo>
                    <a:pt x="20" y="432"/>
                    <a:pt x="30" y="436"/>
                    <a:pt x="42" y="439"/>
                  </a:cubicBezTo>
                  <a:cubicBezTo>
                    <a:pt x="62" y="444"/>
                    <a:pt x="80" y="439"/>
                    <a:pt x="99" y="436"/>
                  </a:cubicBezTo>
                  <a:cubicBezTo>
                    <a:pt x="104" y="435"/>
                    <a:pt x="110" y="432"/>
                    <a:pt x="114" y="437"/>
                  </a:cubicBezTo>
                  <a:cubicBezTo>
                    <a:pt x="117" y="442"/>
                    <a:pt x="112" y="446"/>
                    <a:pt x="110" y="450"/>
                  </a:cubicBezTo>
                  <a:cubicBezTo>
                    <a:pt x="105" y="459"/>
                    <a:pt x="101" y="469"/>
                    <a:pt x="96" y="479"/>
                  </a:cubicBezTo>
                  <a:cubicBezTo>
                    <a:pt x="88" y="495"/>
                    <a:pt x="91" y="511"/>
                    <a:pt x="103" y="523"/>
                  </a:cubicBezTo>
                  <a:cubicBezTo>
                    <a:pt x="115" y="535"/>
                    <a:pt x="131" y="532"/>
                    <a:pt x="146" y="526"/>
                  </a:cubicBezTo>
                  <a:cubicBezTo>
                    <a:pt x="157" y="521"/>
                    <a:pt x="167" y="515"/>
                    <a:pt x="178" y="509"/>
                  </a:cubicBezTo>
                  <a:cubicBezTo>
                    <a:pt x="181" y="530"/>
                    <a:pt x="173" y="548"/>
                    <a:pt x="178" y="567"/>
                  </a:cubicBezTo>
                  <a:cubicBezTo>
                    <a:pt x="185" y="593"/>
                    <a:pt x="209" y="602"/>
                    <a:pt x="230" y="585"/>
                  </a:cubicBezTo>
                  <a:cubicBezTo>
                    <a:pt x="235" y="581"/>
                    <a:pt x="238" y="574"/>
                    <a:pt x="246" y="575"/>
                  </a:cubicBezTo>
                  <a:cubicBezTo>
                    <a:pt x="256" y="570"/>
                    <a:pt x="254" y="557"/>
                    <a:pt x="263" y="552"/>
                  </a:cubicBezTo>
                  <a:cubicBezTo>
                    <a:pt x="259" y="556"/>
                    <a:pt x="259" y="560"/>
                    <a:pt x="264" y="563"/>
                  </a:cubicBezTo>
                  <a:cubicBezTo>
                    <a:pt x="271" y="565"/>
                    <a:pt x="271" y="572"/>
                    <a:pt x="273" y="577"/>
                  </a:cubicBezTo>
                  <a:cubicBezTo>
                    <a:pt x="280" y="591"/>
                    <a:pt x="288" y="602"/>
                    <a:pt x="305" y="603"/>
                  </a:cubicBezTo>
                  <a:cubicBezTo>
                    <a:pt x="322" y="604"/>
                    <a:pt x="331" y="592"/>
                    <a:pt x="338" y="578"/>
                  </a:cubicBezTo>
                  <a:cubicBezTo>
                    <a:pt x="347" y="563"/>
                    <a:pt x="346" y="544"/>
                    <a:pt x="354" y="527"/>
                  </a:cubicBezTo>
                  <a:cubicBezTo>
                    <a:pt x="363" y="541"/>
                    <a:pt x="371" y="554"/>
                    <a:pt x="379" y="566"/>
                  </a:cubicBezTo>
                  <a:cubicBezTo>
                    <a:pt x="389" y="581"/>
                    <a:pt x="403" y="591"/>
                    <a:pt x="421" y="586"/>
                  </a:cubicBezTo>
                  <a:cubicBezTo>
                    <a:pt x="439" y="580"/>
                    <a:pt x="442" y="564"/>
                    <a:pt x="444" y="547"/>
                  </a:cubicBezTo>
                  <a:cubicBezTo>
                    <a:pt x="445" y="528"/>
                    <a:pt x="437" y="511"/>
                    <a:pt x="436" y="492"/>
                  </a:cubicBezTo>
                  <a:cubicBezTo>
                    <a:pt x="448" y="495"/>
                    <a:pt x="457" y="503"/>
                    <a:pt x="467" y="507"/>
                  </a:cubicBezTo>
                  <a:cubicBezTo>
                    <a:pt x="486" y="515"/>
                    <a:pt x="507" y="525"/>
                    <a:pt x="525" y="507"/>
                  </a:cubicBezTo>
                  <a:cubicBezTo>
                    <a:pt x="542" y="489"/>
                    <a:pt x="533" y="470"/>
                    <a:pt x="523" y="452"/>
                  </a:cubicBezTo>
                  <a:cubicBezTo>
                    <a:pt x="516" y="439"/>
                    <a:pt x="522" y="437"/>
                    <a:pt x="533" y="439"/>
                  </a:cubicBezTo>
                  <a:cubicBezTo>
                    <a:pt x="547" y="440"/>
                    <a:pt x="561" y="444"/>
                    <a:pt x="575" y="441"/>
                  </a:cubicBezTo>
                  <a:cubicBezTo>
                    <a:pt x="606" y="434"/>
                    <a:pt x="614" y="410"/>
                    <a:pt x="593" y="385"/>
                  </a:cubicBezTo>
                  <a:cubicBezTo>
                    <a:pt x="584" y="375"/>
                    <a:pt x="572" y="369"/>
                    <a:pt x="561" y="362"/>
                  </a:cubicBezTo>
                  <a:close/>
                  <a:moveTo>
                    <a:pt x="194" y="55"/>
                  </a:moveTo>
                  <a:cubicBezTo>
                    <a:pt x="197" y="45"/>
                    <a:pt x="205" y="45"/>
                    <a:pt x="211" y="51"/>
                  </a:cubicBezTo>
                  <a:cubicBezTo>
                    <a:pt x="234" y="75"/>
                    <a:pt x="257" y="97"/>
                    <a:pt x="256" y="134"/>
                  </a:cubicBezTo>
                  <a:cubicBezTo>
                    <a:pt x="256" y="156"/>
                    <a:pt x="260" y="177"/>
                    <a:pt x="263" y="205"/>
                  </a:cubicBezTo>
                  <a:cubicBezTo>
                    <a:pt x="240" y="178"/>
                    <a:pt x="216" y="160"/>
                    <a:pt x="201" y="136"/>
                  </a:cubicBezTo>
                  <a:cubicBezTo>
                    <a:pt x="186" y="113"/>
                    <a:pt x="187" y="83"/>
                    <a:pt x="194" y="55"/>
                  </a:cubicBezTo>
                  <a:close/>
                  <a:moveTo>
                    <a:pt x="38" y="212"/>
                  </a:moveTo>
                  <a:cubicBezTo>
                    <a:pt x="34" y="207"/>
                    <a:pt x="27" y="204"/>
                    <a:pt x="29" y="196"/>
                  </a:cubicBezTo>
                  <a:cubicBezTo>
                    <a:pt x="32" y="188"/>
                    <a:pt x="39" y="187"/>
                    <a:pt x="46" y="187"/>
                  </a:cubicBezTo>
                  <a:cubicBezTo>
                    <a:pt x="78" y="187"/>
                    <a:pt x="111" y="182"/>
                    <a:pt x="136" y="213"/>
                  </a:cubicBezTo>
                  <a:cubicBezTo>
                    <a:pt x="149" y="229"/>
                    <a:pt x="167" y="240"/>
                    <a:pt x="186" y="256"/>
                  </a:cubicBezTo>
                  <a:cubicBezTo>
                    <a:pt x="129" y="257"/>
                    <a:pt x="77" y="257"/>
                    <a:pt x="38" y="212"/>
                  </a:cubicBezTo>
                  <a:close/>
                  <a:moveTo>
                    <a:pt x="54" y="313"/>
                  </a:moveTo>
                  <a:cubicBezTo>
                    <a:pt x="49" y="311"/>
                    <a:pt x="44" y="309"/>
                    <a:pt x="44" y="304"/>
                  </a:cubicBezTo>
                  <a:cubicBezTo>
                    <a:pt x="44" y="300"/>
                    <a:pt x="49" y="297"/>
                    <a:pt x="52" y="296"/>
                  </a:cubicBezTo>
                  <a:cubicBezTo>
                    <a:pt x="112" y="277"/>
                    <a:pt x="173" y="269"/>
                    <a:pt x="235" y="282"/>
                  </a:cubicBezTo>
                  <a:cubicBezTo>
                    <a:pt x="233" y="296"/>
                    <a:pt x="231" y="311"/>
                    <a:pt x="235" y="326"/>
                  </a:cubicBezTo>
                  <a:cubicBezTo>
                    <a:pt x="196" y="339"/>
                    <a:pt x="157" y="334"/>
                    <a:pt x="117" y="329"/>
                  </a:cubicBezTo>
                  <a:cubicBezTo>
                    <a:pt x="96" y="326"/>
                    <a:pt x="74" y="320"/>
                    <a:pt x="54" y="313"/>
                  </a:cubicBezTo>
                  <a:close/>
                  <a:moveTo>
                    <a:pt x="45" y="419"/>
                  </a:moveTo>
                  <a:cubicBezTo>
                    <a:pt x="35" y="416"/>
                    <a:pt x="34" y="408"/>
                    <a:pt x="42" y="401"/>
                  </a:cubicBezTo>
                  <a:cubicBezTo>
                    <a:pt x="68" y="376"/>
                    <a:pt x="93" y="351"/>
                    <a:pt x="134" y="354"/>
                  </a:cubicBezTo>
                  <a:cubicBezTo>
                    <a:pt x="157" y="355"/>
                    <a:pt x="180" y="350"/>
                    <a:pt x="208" y="346"/>
                  </a:cubicBezTo>
                  <a:cubicBezTo>
                    <a:pt x="183" y="370"/>
                    <a:pt x="162" y="393"/>
                    <a:pt x="138" y="409"/>
                  </a:cubicBezTo>
                  <a:cubicBezTo>
                    <a:pt x="112" y="426"/>
                    <a:pt x="77" y="426"/>
                    <a:pt x="45" y="419"/>
                  </a:cubicBezTo>
                  <a:close/>
                  <a:moveTo>
                    <a:pt x="258" y="511"/>
                  </a:moveTo>
                  <a:cubicBezTo>
                    <a:pt x="254" y="536"/>
                    <a:pt x="236" y="555"/>
                    <a:pt x="214" y="570"/>
                  </a:cubicBezTo>
                  <a:cubicBezTo>
                    <a:pt x="206" y="576"/>
                    <a:pt x="199" y="572"/>
                    <a:pt x="198" y="563"/>
                  </a:cubicBezTo>
                  <a:cubicBezTo>
                    <a:pt x="195" y="531"/>
                    <a:pt x="188" y="499"/>
                    <a:pt x="216" y="472"/>
                  </a:cubicBezTo>
                  <a:cubicBezTo>
                    <a:pt x="232" y="456"/>
                    <a:pt x="245" y="438"/>
                    <a:pt x="259" y="421"/>
                  </a:cubicBezTo>
                  <a:cubicBezTo>
                    <a:pt x="258" y="451"/>
                    <a:pt x="262" y="481"/>
                    <a:pt x="258" y="511"/>
                  </a:cubicBezTo>
                  <a:close/>
                  <a:moveTo>
                    <a:pt x="242" y="416"/>
                  </a:moveTo>
                  <a:cubicBezTo>
                    <a:pt x="215" y="445"/>
                    <a:pt x="183" y="469"/>
                    <a:pt x="148" y="490"/>
                  </a:cubicBezTo>
                  <a:cubicBezTo>
                    <a:pt x="142" y="493"/>
                    <a:pt x="136" y="497"/>
                    <a:pt x="130" y="493"/>
                  </a:cubicBezTo>
                  <a:cubicBezTo>
                    <a:pt x="124" y="488"/>
                    <a:pt x="130" y="481"/>
                    <a:pt x="132" y="476"/>
                  </a:cubicBezTo>
                  <a:cubicBezTo>
                    <a:pt x="156" y="421"/>
                    <a:pt x="192" y="375"/>
                    <a:pt x="239" y="338"/>
                  </a:cubicBezTo>
                  <a:cubicBezTo>
                    <a:pt x="248" y="350"/>
                    <a:pt x="257" y="362"/>
                    <a:pt x="271" y="370"/>
                  </a:cubicBezTo>
                  <a:cubicBezTo>
                    <a:pt x="271" y="391"/>
                    <a:pt x="254" y="402"/>
                    <a:pt x="242" y="416"/>
                  </a:cubicBezTo>
                  <a:close/>
                  <a:moveTo>
                    <a:pt x="240" y="271"/>
                  </a:moveTo>
                  <a:cubicBezTo>
                    <a:pt x="208" y="259"/>
                    <a:pt x="188" y="234"/>
                    <a:pt x="167" y="211"/>
                  </a:cubicBezTo>
                  <a:cubicBezTo>
                    <a:pt x="148" y="191"/>
                    <a:pt x="133" y="168"/>
                    <a:pt x="119" y="144"/>
                  </a:cubicBezTo>
                  <a:cubicBezTo>
                    <a:pt x="116" y="139"/>
                    <a:pt x="112" y="133"/>
                    <a:pt x="116" y="128"/>
                  </a:cubicBezTo>
                  <a:cubicBezTo>
                    <a:pt x="121" y="122"/>
                    <a:pt x="126" y="128"/>
                    <a:pt x="131" y="130"/>
                  </a:cubicBezTo>
                  <a:cubicBezTo>
                    <a:pt x="187" y="154"/>
                    <a:pt x="233" y="190"/>
                    <a:pt x="271" y="238"/>
                  </a:cubicBezTo>
                  <a:cubicBezTo>
                    <a:pt x="259" y="247"/>
                    <a:pt x="248" y="258"/>
                    <a:pt x="240" y="271"/>
                  </a:cubicBezTo>
                  <a:close/>
                  <a:moveTo>
                    <a:pt x="292" y="73"/>
                  </a:moveTo>
                  <a:cubicBezTo>
                    <a:pt x="295" y="64"/>
                    <a:pt x="295" y="48"/>
                    <a:pt x="306" y="48"/>
                  </a:cubicBezTo>
                  <a:cubicBezTo>
                    <a:pt x="317" y="48"/>
                    <a:pt x="318" y="64"/>
                    <a:pt x="320" y="74"/>
                  </a:cubicBezTo>
                  <a:cubicBezTo>
                    <a:pt x="334" y="126"/>
                    <a:pt x="342" y="179"/>
                    <a:pt x="330" y="233"/>
                  </a:cubicBezTo>
                  <a:cubicBezTo>
                    <a:pt x="313" y="229"/>
                    <a:pt x="296" y="230"/>
                    <a:pt x="280" y="233"/>
                  </a:cubicBezTo>
                  <a:cubicBezTo>
                    <a:pt x="277" y="179"/>
                    <a:pt x="275" y="126"/>
                    <a:pt x="292" y="73"/>
                  </a:cubicBezTo>
                  <a:close/>
                  <a:moveTo>
                    <a:pt x="321" y="542"/>
                  </a:moveTo>
                  <a:cubicBezTo>
                    <a:pt x="318" y="551"/>
                    <a:pt x="315" y="564"/>
                    <a:pt x="306" y="564"/>
                  </a:cubicBezTo>
                  <a:cubicBezTo>
                    <a:pt x="295" y="564"/>
                    <a:pt x="294" y="550"/>
                    <a:pt x="291" y="541"/>
                  </a:cubicBezTo>
                  <a:cubicBezTo>
                    <a:pt x="277" y="492"/>
                    <a:pt x="271" y="442"/>
                    <a:pt x="279" y="391"/>
                  </a:cubicBezTo>
                  <a:cubicBezTo>
                    <a:pt x="281" y="384"/>
                    <a:pt x="282" y="378"/>
                    <a:pt x="290" y="377"/>
                  </a:cubicBezTo>
                  <a:cubicBezTo>
                    <a:pt x="301" y="379"/>
                    <a:pt x="313" y="379"/>
                    <a:pt x="324" y="377"/>
                  </a:cubicBezTo>
                  <a:cubicBezTo>
                    <a:pt x="334" y="379"/>
                    <a:pt x="333" y="388"/>
                    <a:pt x="334" y="394"/>
                  </a:cubicBezTo>
                  <a:cubicBezTo>
                    <a:pt x="339" y="444"/>
                    <a:pt x="336" y="494"/>
                    <a:pt x="321" y="542"/>
                  </a:cubicBezTo>
                  <a:close/>
                  <a:moveTo>
                    <a:pt x="561" y="295"/>
                  </a:moveTo>
                  <a:cubicBezTo>
                    <a:pt x="566" y="297"/>
                    <a:pt x="571" y="299"/>
                    <a:pt x="572" y="303"/>
                  </a:cubicBezTo>
                  <a:cubicBezTo>
                    <a:pt x="573" y="309"/>
                    <a:pt x="567" y="311"/>
                    <a:pt x="563" y="312"/>
                  </a:cubicBezTo>
                  <a:cubicBezTo>
                    <a:pt x="503" y="331"/>
                    <a:pt x="442" y="343"/>
                    <a:pt x="379" y="326"/>
                  </a:cubicBezTo>
                  <a:cubicBezTo>
                    <a:pt x="382" y="311"/>
                    <a:pt x="381" y="296"/>
                    <a:pt x="379" y="281"/>
                  </a:cubicBezTo>
                  <a:cubicBezTo>
                    <a:pt x="441" y="270"/>
                    <a:pt x="502" y="276"/>
                    <a:pt x="561" y="295"/>
                  </a:cubicBezTo>
                  <a:close/>
                  <a:moveTo>
                    <a:pt x="569" y="190"/>
                  </a:moveTo>
                  <a:cubicBezTo>
                    <a:pt x="580" y="192"/>
                    <a:pt x="583" y="200"/>
                    <a:pt x="574" y="209"/>
                  </a:cubicBezTo>
                  <a:cubicBezTo>
                    <a:pt x="548" y="233"/>
                    <a:pt x="523" y="257"/>
                    <a:pt x="483" y="255"/>
                  </a:cubicBezTo>
                  <a:cubicBezTo>
                    <a:pt x="463" y="254"/>
                    <a:pt x="442" y="258"/>
                    <a:pt x="425" y="259"/>
                  </a:cubicBezTo>
                  <a:cubicBezTo>
                    <a:pt x="442" y="240"/>
                    <a:pt x="458" y="214"/>
                    <a:pt x="480" y="200"/>
                  </a:cubicBezTo>
                  <a:cubicBezTo>
                    <a:pt x="506" y="183"/>
                    <a:pt x="538" y="183"/>
                    <a:pt x="569" y="190"/>
                  </a:cubicBezTo>
                  <a:close/>
                  <a:moveTo>
                    <a:pt x="356" y="115"/>
                  </a:moveTo>
                  <a:cubicBezTo>
                    <a:pt x="361" y="86"/>
                    <a:pt x="381" y="64"/>
                    <a:pt x="403" y="45"/>
                  </a:cubicBezTo>
                  <a:cubicBezTo>
                    <a:pt x="410" y="39"/>
                    <a:pt x="417" y="42"/>
                    <a:pt x="419" y="52"/>
                  </a:cubicBezTo>
                  <a:cubicBezTo>
                    <a:pt x="423" y="82"/>
                    <a:pt x="427" y="113"/>
                    <a:pt x="401" y="137"/>
                  </a:cubicBezTo>
                  <a:cubicBezTo>
                    <a:pt x="383" y="153"/>
                    <a:pt x="370" y="173"/>
                    <a:pt x="353" y="191"/>
                  </a:cubicBezTo>
                  <a:cubicBezTo>
                    <a:pt x="355" y="166"/>
                    <a:pt x="352" y="140"/>
                    <a:pt x="356" y="115"/>
                  </a:cubicBezTo>
                  <a:close/>
                  <a:moveTo>
                    <a:pt x="474" y="120"/>
                  </a:moveTo>
                  <a:cubicBezTo>
                    <a:pt x="477" y="118"/>
                    <a:pt x="481" y="117"/>
                    <a:pt x="485" y="120"/>
                  </a:cubicBezTo>
                  <a:cubicBezTo>
                    <a:pt x="488" y="123"/>
                    <a:pt x="486" y="126"/>
                    <a:pt x="485" y="129"/>
                  </a:cubicBezTo>
                  <a:cubicBezTo>
                    <a:pt x="462" y="184"/>
                    <a:pt x="428" y="231"/>
                    <a:pt x="381" y="268"/>
                  </a:cubicBezTo>
                  <a:cubicBezTo>
                    <a:pt x="379" y="270"/>
                    <a:pt x="376" y="270"/>
                    <a:pt x="374" y="270"/>
                  </a:cubicBezTo>
                  <a:cubicBezTo>
                    <a:pt x="366" y="257"/>
                    <a:pt x="354" y="247"/>
                    <a:pt x="342" y="238"/>
                  </a:cubicBezTo>
                  <a:cubicBezTo>
                    <a:pt x="374" y="186"/>
                    <a:pt x="421" y="149"/>
                    <a:pt x="474" y="120"/>
                  </a:cubicBezTo>
                  <a:close/>
                  <a:moveTo>
                    <a:pt x="421" y="557"/>
                  </a:moveTo>
                  <a:cubicBezTo>
                    <a:pt x="419" y="567"/>
                    <a:pt x="409" y="569"/>
                    <a:pt x="402" y="561"/>
                  </a:cubicBezTo>
                  <a:cubicBezTo>
                    <a:pt x="379" y="535"/>
                    <a:pt x="354" y="510"/>
                    <a:pt x="354" y="471"/>
                  </a:cubicBezTo>
                  <a:cubicBezTo>
                    <a:pt x="354" y="449"/>
                    <a:pt x="350" y="427"/>
                    <a:pt x="348" y="401"/>
                  </a:cubicBezTo>
                  <a:cubicBezTo>
                    <a:pt x="369" y="426"/>
                    <a:pt x="393" y="446"/>
                    <a:pt x="410" y="469"/>
                  </a:cubicBezTo>
                  <a:cubicBezTo>
                    <a:pt x="429" y="494"/>
                    <a:pt x="426" y="527"/>
                    <a:pt x="421" y="557"/>
                  </a:cubicBezTo>
                  <a:close/>
                  <a:moveTo>
                    <a:pt x="497" y="479"/>
                  </a:moveTo>
                  <a:cubicBezTo>
                    <a:pt x="493" y="485"/>
                    <a:pt x="486" y="480"/>
                    <a:pt x="481" y="478"/>
                  </a:cubicBezTo>
                  <a:cubicBezTo>
                    <a:pt x="439" y="460"/>
                    <a:pt x="402" y="434"/>
                    <a:pt x="370" y="402"/>
                  </a:cubicBezTo>
                  <a:cubicBezTo>
                    <a:pt x="360" y="392"/>
                    <a:pt x="350" y="383"/>
                    <a:pt x="344" y="370"/>
                  </a:cubicBezTo>
                  <a:cubicBezTo>
                    <a:pt x="357" y="361"/>
                    <a:pt x="367" y="350"/>
                    <a:pt x="375" y="337"/>
                  </a:cubicBezTo>
                  <a:cubicBezTo>
                    <a:pt x="418" y="361"/>
                    <a:pt x="449" y="396"/>
                    <a:pt x="476" y="436"/>
                  </a:cubicBezTo>
                  <a:cubicBezTo>
                    <a:pt x="482" y="445"/>
                    <a:pt x="488" y="454"/>
                    <a:pt x="494" y="463"/>
                  </a:cubicBezTo>
                  <a:cubicBezTo>
                    <a:pt x="497" y="468"/>
                    <a:pt x="501" y="474"/>
                    <a:pt x="497" y="479"/>
                  </a:cubicBezTo>
                  <a:close/>
                  <a:moveTo>
                    <a:pt x="571" y="421"/>
                  </a:moveTo>
                  <a:cubicBezTo>
                    <a:pt x="539" y="423"/>
                    <a:pt x="505" y="429"/>
                    <a:pt x="480" y="397"/>
                  </a:cubicBezTo>
                  <a:cubicBezTo>
                    <a:pt x="466" y="380"/>
                    <a:pt x="446" y="368"/>
                    <a:pt x="430" y="352"/>
                  </a:cubicBezTo>
                  <a:cubicBezTo>
                    <a:pt x="456" y="354"/>
                    <a:pt x="482" y="350"/>
                    <a:pt x="506" y="355"/>
                  </a:cubicBezTo>
                  <a:cubicBezTo>
                    <a:pt x="535" y="361"/>
                    <a:pt x="560" y="379"/>
                    <a:pt x="580" y="402"/>
                  </a:cubicBezTo>
                  <a:cubicBezTo>
                    <a:pt x="588" y="412"/>
                    <a:pt x="582" y="420"/>
                    <a:pt x="571" y="4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sp>
        <p:nvSpPr>
          <p:cNvPr id="17741" name="Google Shape;17741;p51"/>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sz="5400">
                <a:solidFill>
                  <a:srgbClr val="F9BF5E"/>
                </a:solidFill>
              </a:rPr>
              <a:t>Our team</a:t>
            </a:r>
            <a:endParaRPr sz="5400">
              <a:solidFill>
                <a:srgbClr val="F9BF5E"/>
              </a:solidFill>
            </a:endParaRPr>
          </a:p>
        </p:txBody>
      </p:sp>
      <p:sp>
        <p:nvSpPr>
          <p:cNvPr id="17742" name="Google Shape;17742;p51"/>
          <p:cNvSpPr txBox="1">
            <a:spLocks noGrp="1"/>
          </p:cNvSpPr>
          <p:nvPr>
            <p:ph type="subTitle" idx="1"/>
          </p:nvPr>
        </p:nvSpPr>
        <p:spPr>
          <a:xfrm>
            <a:off x="1489225" y="3060125"/>
            <a:ext cx="2510700" cy="5253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solidFill>
                  <a:schemeClr val="accent2"/>
                </a:solidFill>
              </a:rPr>
              <a:t>John Smith</a:t>
            </a:r>
            <a:endParaRPr>
              <a:solidFill>
                <a:schemeClr val="accent2"/>
              </a:solidFill>
            </a:endParaRPr>
          </a:p>
        </p:txBody>
      </p:sp>
      <p:sp>
        <p:nvSpPr>
          <p:cNvPr id="17743" name="Google Shape;17743;p51"/>
          <p:cNvSpPr txBox="1">
            <a:spLocks noGrp="1"/>
          </p:cNvSpPr>
          <p:nvPr>
            <p:ph type="subTitle" idx="2"/>
          </p:nvPr>
        </p:nvSpPr>
        <p:spPr>
          <a:xfrm>
            <a:off x="5144050" y="3060125"/>
            <a:ext cx="2510700" cy="5253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solidFill>
                  <a:schemeClr val="accent2"/>
                </a:solidFill>
              </a:rPr>
              <a:t>Mila Brown</a:t>
            </a:r>
            <a:endParaRPr>
              <a:solidFill>
                <a:schemeClr val="accent2"/>
              </a:solidFill>
            </a:endParaRPr>
          </a:p>
        </p:txBody>
      </p:sp>
      <p:sp>
        <p:nvSpPr>
          <p:cNvPr id="17744" name="Google Shape;17744;p51"/>
          <p:cNvSpPr txBox="1">
            <a:spLocks noGrp="1"/>
          </p:cNvSpPr>
          <p:nvPr>
            <p:ph type="subTitle" idx="3"/>
          </p:nvPr>
        </p:nvSpPr>
        <p:spPr>
          <a:xfrm>
            <a:off x="1489225" y="3470000"/>
            <a:ext cx="2510700" cy="7134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solidFill>
                  <a:schemeClr val="accent2"/>
                </a:solidFill>
              </a:rPr>
              <a:t>You can talk a bit about this person here</a:t>
            </a:r>
            <a:endParaRPr>
              <a:solidFill>
                <a:schemeClr val="accent2"/>
              </a:solidFill>
            </a:endParaRPr>
          </a:p>
        </p:txBody>
      </p:sp>
      <p:sp>
        <p:nvSpPr>
          <p:cNvPr id="17745" name="Google Shape;17745;p51"/>
          <p:cNvSpPr txBox="1">
            <a:spLocks noGrp="1"/>
          </p:cNvSpPr>
          <p:nvPr>
            <p:ph type="subTitle" idx="4"/>
          </p:nvPr>
        </p:nvSpPr>
        <p:spPr>
          <a:xfrm>
            <a:off x="5144050" y="3470000"/>
            <a:ext cx="2510700" cy="7134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solidFill>
                  <a:schemeClr val="accent2"/>
                </a:solidFill>
              </a:rPr>
              <a:t>You can talk a bit about this person here</a:t>
            </a:r>
            <a:endParaRPr>
              <a:solidFill>
                <a:schemeClr val="accent2"/>
              </a:solidFill>
            </a:endParaRPr>
          </a:p>
        </p:txBody>
      </p:sp>
      <p:grpSp>
        <p:nvGrpSpPr>
          <p:cNvPr id="18" name="Grupo 17">
            <a:extLst>
              <a:ext uri="{FF2B5EF4-FFF2-40B4-BE49-F238E27FC236}">
                <a16:creationId xmlns:a16="http://schemas.microsoft.com/office/drawing/2014/main" id="{1BE3E3D7-F8D7-16CE-C8AF-D1F1B2E7C7A9}"/>
              </a:ext>
            </a:extLst>
          </p:cNvPr>
          <p:cNvGrpSpPr/>
          <p:nvPr/>
        </p:nvGrpSpPr>
        <p:grpSpPr>
          <a:xfrm>
            <a:off x="2070100" y="1439862"/>
            <a:ext cx="1360488" cy="1431926"/>
            <a:chOff x="2070100" y="1439862"/>
            <a:chExt cx="1360488" cy="1431926"/>
          </a:xfrm>
        </p:grpSpPr>
        <p:sp>
          <p:nvSpPr>
            <p:cNvPr id="6" name="Freeform 5">
              <a:extLst>
                <a:ext uri="{FF2B5EF4-FFF2-40B4-BE49-F238E27FC236}">
                  <a16:creationId xmlns:a16="http://schemas.microsoft.com/office/drawing/2014/main" id="{6544BD49-DCA2-E6B9-FF7E-745F3BD2308C}"/>
                </a:ext>
              </a:extLst>
            </p:cNvPr>
            <p:cNvSpPr/>
            <p:nvPr/>
          </p:nvSpPr>
          <p:spPr bwMode="auto">
            <a:xfrm>
              <a:off x="2732088" y="1903413"/>
              <a:ext cx="549275" cy="906463"/>
            </a:xfrm>
            <a:custGeom>
              <a:avLst/>
              <a:gdLst>
                <a:gd name="T0" fmla="*/ 76 w 145"/>
                <a:gd name="T1" fmla="*/ 19 h 239"/>
                <a:gd name="T2" fmla="*/ 110 w 145"/>
                <a:gd name="T3" fmla="*/ 45 h 239"/>
                <a:gd name="T4" fmla="*/ 112 w 145"/>
                <a:gd name="T5" fmla="*/ 47 h 239"/>
                <a:gd name="T6" fmla="*/ 130 w 145"/>
                <a:gd name="T7" fmla="*/ 80 h 239"/>
                <a:gd name="T8" fmla="*/ 112 w 145"/>
                <a:gd name="T9" fmla="*/ 194 h 239"/>
                <a:gd name="T10" fmla="*/ 51 w 145"/>
                <a:gd name="T11" fmla="*/ 239 h 239"/>
                <a:gd name="T12" fmla="*/ 44 w 145"/>
                <a:gd name="T13" fmla="*/ 231 h 239"/>
                <a:gd name="T14" fmla="*/ 4 w 145"/>
                <a:gd name="T15" fmla="*/ 110 h 239"/>
                <a:gd name="T16" fmla="*/ 10 w 145"/>
                <a:gd name="T17" fmla="*/ 10 h 239"/>
                <a:gd name="T18" fmla="*/ 14 w 145"/>
                <a:gd name="T19" fmla="*/ 1 h 239"/>
                <a:gd name="T20" fmla="*/ 23 w 145"/>
                <a:gd name="T21" fmla="*/ 1 h 239"/>
                <a:gd name="T22" fmla="*/ 72 w 145"/>
                <a:gd name="T23" fmla="*/ 17 h 239"/>
                <a:gd name="T24" fmla="*/ 70 w 145"/>
                <a:gd name="T25" fmla="*/ 33 h 239"/>
                <a:gd name="T26" fmla="*/ 76 w 145"/>
                <a:gd name="T27" fmla="*/ 19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5" h="239">
                  <a:moveTo>
                    <a:pt x="76" y="19"/>
                  </a:moveTo>
                  <a:cubicBezTo>
                    <a:pt x="89" y="26"/>
                    <a:pt x="99" y="36"/>
                    <a:pt x="110" y="45"/>
                  </a:cubicBezTo>
                  <a:cubicBezTo>
                    <a:pt x="112" y="45"/>
                    <a:pt x="113" y="45"/>
                    <a:pt x="112" y="47"/>
                  </a:cubicBezTo>
                  <a:cubicBezTo>
                    <a:pt x="118" y="58"/>
                    <a:pt x="126" y="68"/>
                    <a:pt x="130" y="80"/>
                  </a:cubicBezTo>
                  <a:cubicBezTo>
                    <a:pt x="145" y="122"/>
                    <a:pt x="138" y="160"/>
                    <a:pt x="112" y="194"/>
                  </a:cubicBezTo>
                  <a:cubicBezTo>
                    <a:pt x="96" y="214"/>
                    <a:pt x="76" y="230"/>
                    <a:pt x="51" y="239"/>
                  </a:cubicBezTo>
                  <a:cubicBezTo>
                    <a:pt x="48" y="237"/>
                    <a:pt x="46" y="234"/>
                    <a:pt x="44" y="231"/>
                  </a:cubicBezTo>
                  <a:cubicBezTo>
                    <a:pt x="21" y="193"/>
                    <a:pt x="9" y="153"/>
                    <a:pt x="4" y="110"/>
                  </a:cubicBezTo>
                  <a:cubicBezTo>
                    <a:pt x="0" y="76"/>
                    <a:pt x="1" y="43"/>
                    <a:pt x="10" y="10"/>
                  </a:cubicBezTo>
                  <a:cubicBezTo>
                    <a:pt x="11" y="7"/>
                    <a:pt x="11" y="4"/>
                    <a:pt x="14" y="1"/>
                  </a:cubicBezTo>
                  <a:cubicBezTo>
                    <a:pt x="17" y="0"/>
                    <a:pt x="20" y="0"/>
                    <a:pt x="23" y="1"/>
                  </a:cubicBezTo>
                  <a:cubicBezTo>
                    <a:pt x="40" y="5"/>
                    <a:pt x="57" y="9"/>
                    <a:pt x="72" y="17"/>
                  </a:cubicBezTo>
                  <a:cubicBezTo>
                    <a:pt x="75" y="23"/>
                    <a:pt x="70" y="28"/>
                    <a:pt x="70" y="33"/>
                  </a:cubicBezTo>
                  <a:cubicBezTo>
                    <a:pt x="73" y="30"/>
                    <a:pt x="70" y="22"/>
                    <a:pt x="76" y="19"/>
                  </a:cubicBezTo>
                  <a:close/>
                </a:path>
              </a:pathLst>
            </a:custGeom>
            <a:solidFill>
              <a:srgbClr val="FEDA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 name="Freeform 6">
              <a:extLst>
                <a:ext uri="{FF2B5EF4-FFF2-40B4-BE49-F238E27FC236}">
                  <a16:creationId xmlns:a16="http://schemas.microsoft.com/office/drawing/2014/main" id="{7AEF0958-84A7-E672-AAD6-6044BE3CF124}"/>
                </a:ext>
              </a:extLst>
            </p:cNvPr>
            <p:cNvSpPr/>
            <p:nvPr/>
          </p:nvSpPr>
          <p:spPr bwMode="auto">
            <a:xfrm>
              <a:off x="2538413" y="1900238"/>
              <a:ext cx="387350" cy="955675"/>
            </a:xfrm>
            <a:custGeom>
              <a:avLst/>
              <a:gdLst>
                <a:gd name="T0" fmla="*/ 65 w 102"/>
                <a:gd name="T1" fmla="*/ 3 h 252"/>
                <a:gd name="T2" fmla="*/ 55 w 102"/>
                <a:gd name="T3" fmla="*/ 81 h 252"/>
                <a:gd name="T4" fmla="*/ 101 w 102"/>
                <a:gd name="T5" fmla="*/ 236 h 252"/>
                <a:gd name="T6" fmla="*/ 102 w 102"/>
                <a:gd name="T7" fmla="*/ 240 h 252"/>
                <a:gd name="T8" fmla="*/ 48 w 102"/>
                <a:gd name="T9" fmla="*/ 251 h 252"/>
                <a:gd name="T10" fmla="*/ 41 w 102"/>
                <a:gd name="T11" fmla="*/ 242 h 252"/>
                <a:gd name="T12" fmla="*/ 3 w 102"/>
                <a:gd name="T13" fmla="*/ 118 h 252"/>
                <a:gd name="T14" fmla="*/ 3 w 102"/>
                <a:gd name="T15" fmla="*/ 41 h 252"/>
                <a:gd name="T16" fmla="*/ 5 w 102"/>
                <a:gd name="T17" fmla="*/ 32 h 252"/>
                <a:gd name="T18" fmla="*/ 9 w 102"/>
                <a:gd name="T19" fmla="*/ 32 h 252"/>
                <a:gd name="T20" fmla="*/ 28 w 102"/>
                <a:gd name="T21" fmla="*/ 29 h 252"/>
                <a:gd name="T22" fmla="*/ 47 w 102"/>
                <a:gd name="T23" fmla="*/ 8 h 252"/>
                <a:gd name="T24" fmla="*/ 65 w 102"/>
                <a:gd name="T25" fmla="*/ 3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2" h="251">
                  <a:moveTo>
                    <a:pt x="65" y="3"/>
                  </a:moveTo>
                  <a:cubicBezTo>
                    <a:pt x="59" y="28"/>
                    <a:pt x="55" y="54"/>
                    <a:pt x="55" y="81"/>
                  </a:cubicBezTo>
                  <a:cubicBezTo>
                    <a:pt x="57" y="137"/>
                    <a:pt x="71" y="189"/>
                    <a:pt x="101" y="236"/>
                  </a:cubicBezTo>
                  <a:cubicBezTo>
                    <a:pt x="102" y="237"/>
                    <a:pt x="102" y="239"/>
                    <a:pt x="102" y="240"/>
                  </a:cubicBezTo>
                  <a:cubicBezTo>
                    <a:pt x="85" y="247"/>
                    <a:pt x="67" y="252"/>
                    <a:pt x="48" y="251"/>
                  </a:cubicBezTo>
                  <a:cubicBezTo>
                    <a:pt x="44" y="250"/>
                    <a:pt x="42" y="246"/>
                    <a:pt x="41" y="242"/>
                  </a:cubicBezTo>
                  <a:cubicBezTo>
                    <a:pt x="20" y="203"/>
                    <a:pt x="8" y="161"/>
                    <a:pt x="3" y="118"/>
                  </a:cubicBezTo>
                  <a:cubicBezTo>
                    <a:pt x="0" y="92"/>
                    <a:pt x="0" y="67"/>
                    <a:pt x="3" y="41"/>
                  </a:cubicBezTo>
                  <a:cubicBezTo>
                    <a:pt x="3" y="38"/>
                    <a:pt x="3" y="35"/>
                    <a:pt x="5" y="32"/>
                  </a:cubicBezTo>
                  <a:cubicBezTo>
                    <a:pt x="6" y="32"/>
                    <a:pt x="8" y="31"/>
                    <a:pt x="9" y="32"/>
                  </a:cubicBezTo>
                  <a:cubicBezTo>
                    <a:pt x="16" y="39"/>
                    <a:pt x="22" y="35"/>
                    <a:pt x="28" y="29"/>
                  </a:cubicBezTo>
                  <a:cubicBezTo>
                    <a:pt x="35" y="22"/>
                    <a:pt x="42" y="16"/>
                    <a:pt x="47" y="8"/>
                  </a:cubicBezTo>
                  <a:cubicBezTo>
                    <a:pt x="52" y="1"/>
                    <a:pt x="58" y="0"/>
                    <a:pt x="65" y="3"/>
                  </a:cubicBezTo>
                  <a:close/>
                </a:path>
              </a:pathLst>
            </a:custGeom>
            <a:solidFill>
              <a:srgbClr val="453C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 name="Freeform 7">
              <a:extLst>
                <a:ext uri="{FF2B5EF4-FFF2-40B4-BE49-F238E27FC236}">
                  <a16:creationId xmlns:a16="http://schemas.microsoft.com/office/drawing/2014/main" id="{0B7B5005-56B6-707D-6E79-5ECA49104A3C}"/>
                </a:ext>
              </a:extLst>
            </p:cNvPr>
            <p:cNvSpPr/>
            <p:nvPr/>
          </p:nvSpPr>
          <p:spPr bwMode="auto">
            <a:xfrm>
              <a:off x="2339975" y="1941513"/>
              <a:ext cx="379413" cy="930275"/>
            </a:xfrm>
            <a:custGeom>
              <a:avLst/>
              <a:gdLst>
                <a:gd name="T0" fmla="*/ 59 w 100"/>
                <a:gd name="T1" fmla="*/ 21 h 245"/>
                <a:gd name="T2" fmla="*/ 57 w 100"/>
                <a:gd name="T3" fmla="*/ 97 h 245"/>
                <a:gd name="T4" fmla="*/ 100 w 100"/>
                <a:gd name="T5" fmla="*/ 240 h 245"/>
                <a:gd name="T6" fmla="*/ 58 w 100"/>
                <a:gd name="T7" fmla="*/ 238 h 245"/>
                <a:gd name="T8" fmla="*/ 44 w 100"/>
                <a:gd name="T9" fmla="*/ 233 h 245"/>
                <a:gd name="T10" fmla="*/ 19 w 100"/>
                <a:gd name="T11" fmla="*/ 181 h 245"/>
                <a:gd name="T12" fmla="*/ 2 w 100"/>
                <a:gd name="T13" fmla="*/ 101 h 245"/>
                <a:gd name="T14" fmla="*/ 5 w 100"/>
                <a:gd name="T15" fmla="*/ 38 h 245"/>
                <a:gd name="T16" fmla="*/ 8 w 100"/>
                <a:gd name="T17" fmla="*/ 28 h 245"/>
                <a:gd name="T18" fmla="*/ 20 w 100"/>
                <a:gd name="T19" fmla="*/ 27 h 245"/>
                <a:gd name="T20" fmla="*/ 31 w 100"/>
                <a:gd name="T21" fmla="*/ 28 h 245"/>
                <a:gd name="T22" fmla="*/ 41 w 100"/>
                <a:gd name="T23" fmla="*/ 16 h 245"/>
                <a:gd name="T24" fmla="*/ 41 w 100"/>
                <a:gd name="T25" fmla="*/ 3 h 245"/>
                <a:gd name="T26" fmla="*/ 49 w 100"/>
                <a:gd name="T27" fmla="*/ 3 h 245"/>
                <a:gd name="T28" fmla="*/ 59 w 100"/>
                <a:gd name="T29" fmla="*/ 2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0" h="245">
                  <a:moveTo>
                    <a:pt x="59" y="21"/>
                  </a:moveTo>
                  <a:cubicBezTo>
                    <a:pt x="54" y="46"/>
                    <a:pt x="55" y="71"/>
                    <a:pt x="57" y="97"/>
                  </a:cubicBezTo>
                  <a:cubicBezTo>
                    <a:pt x="61" y="148"/>
                    <a:pt x="76" y="195"/>
                    <a:pt x="100" y="240"/>
                  </a:cubicBezTo>
                  <a:cubicBezTo>
                    <a:pt x="86" y="245"/>
                    <a:pt x="72" y="239"/>
                    <a:pt x="58" y="238"/>
                  </a:cubicBezTo>
                  <a:cubicBezTo>
                    <a:pt x="53" y="237"/>
                    <a:pt x="48" y="236"/>
                    <a:pt x="44" y="233"/>
                  </a:cubicBezTo>
                  <a:cubicBezTo>
                    <a:pt x="31" y="218"/>
                    <a:pt x="25" y="200"/>
                    <a:pt x="19" y="181"/>
                  </a:cubicBezTo>
                  <a:cubicBezTo>
                    <a:pt x="9" y="155"/>
                    <a:pt x="5" y="128"/>
                    <a:pt x="2" y="101"/>
                  </a:cubicBezTo>
                  <a:cubicBezTo>
                    <a:pt x="0" y="80"/>
                    <a:pt x="2" y="59"/>
                    <a:pt x="5" y="38"/>
                  </a:cubicBezTo>
                  <a:cubicBezTo>
                    <a:pt x="5" y="34"/>
                    <a:pt x="6" y="31"/>
                    <a:pt x="8" y="28"/>
                  </a:cubicBezTo>
                  <a:cubicBezTo>
                    <a:pt x="12" y="26"/>
                    <a:pt x="16" y="26"/>
                    <a:pt x="20" y="27"/>
                  </a:cubicBezTo>
                  <a:cubicBezTo>
                    <a:pt x="24" y="27"/>
                    <a:pt x="27" y="28"/>
                    <a:pt x="31" y="28"/>
                  </a:cubicBezTo>
                  <a:cubicBezTo>
                    <a:pt x="40" y="27"/>
                    <a:pt x="42" y="24"/>
                    <a:pt x="41" y="16"/>
                  </a:cubicBezTo>
                  <a:cubicBezTo>
                    <a:pt x="41" y="12"/>
                    <a:pt x="39" y="7"/>
                    <a:pt x="41" y="3"/>
                  </a:cubicBezTo>
                  <a:cubicBezTo>
                    <a:pt x="44" y="1"/>
                    <a:pt x="47" y="0"/>
                    <a:pt x="49" y="3"/>
                  </a:cubicBezTo>
                  <a:cubicBezTo>
                    <a:pt x="54" y="8"/>
                    <a:pt x="60" y="12"/>
                    <a:pt x="59" y="21"/>
                  </a:cubicBezTo>
                  <a:close/>
                </a:path>
              </a:pathLst>
            </a:custGeom>
            <a:solidFill>
              <a:srgbClr val="FED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 name="Freeform 8">
              <a:extLst>
                <a:ext uri="{FF2B5EF4-FFF2-40B4-BE49-F238E27FC236}">
                  <a16:creationId xmlns:a16="http://schemas.microsoft.com/office/drawing/2014/main" id="{CA22EC21-A895-17BC-DF60-E5E6E28FC5B5}"/>
                </a:ext>
              </a:extLst>
            </p:cNvPr>
            <p:cNvSpPr/>
            <p:nvPr/>
          </p:nvSpPr>
          <p:spPr bwMode="auto">
            <a:xfrm>
              <a:off x="2470150" y="1439862"/>
              <a:ext cx="349250" cy="619125"/>
            </a:xfrm>
            <a:custGeom>
              <a:avLst/>
              <a:gdLst>
                <a:gd name="T0" fmla="*/ 25 w 92"/>
                <a:gd name="T1" fmla="*/ 153 h 163"/>
                <a:gd name="T2" fmla="*/ 16 w 92"/>
                <a:gd name="T3" fmla="*/ 138 h 163"/>
                <a:gd name="T4" fmla="*/ 8 w 92"/>
                <a:gd name="T5" fmla="*/ 135 h 163"/>
                <a:gd name="T6" fmla="*/ 7 w 92"/>
                <a:gd name="T7" fmla="*/ 132 h 163"/>
                <a:gd name="T8" fmla="*/ 10 w 92"/>
                <a:gd name="T9" fmla="*/ 126 h 163"/>
                <a:gd name="T10" fmla="*/ 1 w 92"/>
                <a:gd name="T11" fmla="*/ 63 h 163"/>
                <a:gd name="T12" fmla="*/ 13 w 92"/>
                <a:gd name="T13" fmla="*/ 21 h 163"/>
                <a:gd name="T14" fmla="*/ 58 w 92"/>
                <a:gd name="T15" fmla="*/ 14 h 163"/>
                <a:gd name="T16" fmla="*/ 85 w 92"/>
                <a:gd name="T17" fmla="*/ 70 h 163"/>
                <a:gd name="T18" fmla="*/ 76 w 92"/>
                <a:gd name="T19" fmla="*/ 116 h 163"/>
                <a:gd name="T20" fmla="*/ 75 w 92"/>
                <a:gd name="T21" fmla="*/ 121 h 163"/>
                <a:gd name="T22" fmla="*/ 92 w 92"/>
                <a:gd name="T23" fmla="*/ 123 h 163"/>
                <a:gd name="T24" fmla="*/ 83 w 92"/>
                <a:gd name="T25" fmla="*/ 124 h 163"/>
                <a:gd name="T26" fmla="*/ 66 w 92"/>
                <a:gd name="T27" fmla="*/ 132 h 163"/>
                <a:gd name="T28" fmla="*/ 45 w 92"/>
                <a:gd name="T29" fmla="*/ 155 h 163"/>
                <a:gd name="T30" fmla="*/ 25 w 92"/>
                <a:gd name="T31" fmla="*/ 15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2" h="163">
                  <a:moveTo>
                    <a:pt x="25" y="153"/>
                  </a:moveTo>
                  <a:cubicBezTo>
                    <a:pt x="22" y="148"/>
                    <a:pt x="19" y="143"/>
                    <a:pt x="16" y="138"/>
                  </a:cubicBezTo>
                  <a:cubicBezTo>
                    <a:pt x="14" y="135"/>
                    <a:pt x="12" y="134"/>
                    <a:pt x="8" y="135"/>
                  </a:cubicBezTo>
                  <a:cubicBezTo>
                    <a:pt x="7" y="135"/>
                    <a:pt x="6" y="134"/>
                    <a:pt x="7" y="132"/>
                  </a:cubicBezTo>
                  <a:cubicBezTo>
                    <a:pt x="13" y="133"/>
                    <a:pt x="12" y="129"/>
                    <a:pt x="10" y="126"/>
                  </a:cubicBezTo>
                  <a:cubicBezTo>
                    <a:pt x="1" y="106"/>
                    <a:pt x="0" y="85"/>
                    <a:pt x="1" y="63"/>
                  </a:cubicBezTo>
                  <a:cubicBezTo>
                    <a:pt x="2" y="48"/>
                    <a:pt x="4" y="33"/>
                    <a:pt x="13" y="21"/>
                  </a:cubicBezTo>
                  <a:cubicBezTo>
                    <a:pt x="26" y="0"/>
                    <a:pt x="45" y="4"/>
                    <a:pt x="58" y="14"/>
                  </a:cubicBezTo>
                  <a:cubicBezTo>
                    <a:pt x="76" y="28"/>
                    <a:pt x="84" y="47"/>
                    <a:pt x="85" y="70"/>
                  </a:cubicBezTo>
                  <a:cubicBezTo>
                    <a:pt x="86" y="86"/>
                    <a:pt x="84" y="102"/>
                    <a:pt x="76" y="116"/>
                  </a:cubicBezTo>
                  <a:cubicBezTo>
                    <a:pt x="75" y="117"/>
                    <a:pt x="75" y="119"/>
                    <a:pt x="75" y="121"/>
                  </a:cubicBezTo>
                  <a:cubicBezTo>
                    <a:pt x="81" y="123"/>
                    <a:pt x="87" y="119"/>
                    <a:pt x="92" y="123"/>
                  </a:cubicBezTo>
                  <a:cubicBezTo>
                    <a:pt x="89" y="123"/>
                    <a:pt x="86" y="123"/>
                    <a:pt x="83" y="124"/>
                  </a:cubicBezTo>
                  <a:cubicBezTo>
                    <a:pt x="76" y="122"/>
                    <a:pt x="70" y="124"/>
                    <a:pt x="66" y="132"/>
                  </a:cubicBezTo>
                  <a:cubicBezTo>
                    <a:pt x="61" y="141"/>
                    <a:pt x="53" y="148"/>
                    <a:pt x="45" y="155"/>
                  </a:cubicBezTo>
                  <a:cubicBezTo>
                    <a:pt x="35" y="163"/>
                    <a:pt x="34" y="163"/>
                    <a:pt x="25" y="153"/>
                  </a:cubicBezTo>
                  <a:close/>
                </a:path>
              </a:pathLst>
            </a:custGeom>
            <a:solidFill>
              <a:srgbClr val="E1DE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 name="Freeform 9">
              <a:extLst>
                <a:ext uri="{FF2B5EF4-FFF2-40B4-BE49-F238E27FC236}">
                  <a16:creationId xmlns:a16="http://schemas.microsoft.com/office/drawing/2014/main" id="{C943CA1B-B6CD-93DD-EB4F-E57838CA1322}"/>
                </a:ext>
              </a:extLst>
            </p:cNvPr>
            <p:cNvSpPr/>
            <p:nvPr/>
          </p:nvSpPr>
          <p:spPr bwMode="auto">
            <a:xfrm>
              <a:off x="2070100" y="2036763"/>
              <a:ext cx="441325" cy="788988"/>
            </a:xfrm>
            <a:custGeom>
              <a:avLst/>
              <a:gdLst>
                <a:gd name="T0" fmla="*/ 80 w 116"/>
                <a:gd name="T1" fmla="*/ 3 h 208"/>
                <a:gd name="T2" fmla="*/ 112 w 116"/>
                <a:gd name="T3" fmla="*/ 201 h 208"/>
                <a:gd name="T4" fmla="*/ 115 w 116"/>
                <a:gd name="T5" fmla="*/ 208 h 208"/>
                <a:gd name="T6" fmla="*/ 35 w 116"/>
                <a:gd name="T7" fmla="*/ 134 h 208"/>
                <a:gd name="T8" fmla="*/ 26 w 116"/>
                <a:gd name="T9" fmla="*/ 127 h 208"/>
                <a:gd name="T10" fmla="*/ 6 w 116"/>
                <a:gd name="T11" fmla="*/ 123 h 208"/>
                <a:gd name="T12" fmla="*/ 0 w 116"/>
                <a:gd name="T13" fmla="*/ 118 h 208"/>
                <a:gd name="T14" fmla="*/ 4 w 116"/>
                <a:gd name="T15" fmla="*/ 111 h 208"/>
                <a:gd name="T16" fmla="*/ 33 w 116"/>
                <a:gd name="T17" fmla="*/ 68 h 208"/>
                <a:gd name="T18" fmla="*/ 75 w 116"/>
                <a:gd name="T19" fmla="*/ 2 h 208"/>
                <a:gd name="T20" fmla="*/ 80 w 116"/>
                <a:gd name="T21" fmla="*/ 3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 h="208">
                  <a:moveTo>
                    <a:pt x="80" y="3"/>
                  </a:moveTo>
                  <a:cubicBezTo>
                    <a:pt x="67" y="73"/>
                    <a:pt x="79" y="139"/>
                    <a:pt x="112" y="201"/>
                  </a:cubicBezTo>
                  <a:cubicBezTo>
                    <a:pt x="113" y="203"/>
                    <a:pt x="116" y="205"/>
                    <a:pt x="115" y="208"/>
                  </a:cubicBezTo>
                  <a:cubicBezTo>
                    <a:pt x="77" y="196"/>
                    <a:pt x="50" y="172"/>
                    <a:pt x="35" y="134"/>
                  </a:cubicBezTo>
                  <a:cubicBezTo>
                    <a:pt x="34" y="129"/>
                    <a:pt x="31" y="127"/>
                    <a:pt x="26" y="127"/>
                  </a:cubicBezTo>
                  <a:cubicBezTo>
                    <a:pt x="20" y="126"/>
                    <a:pt x="13" y="124"/>
                    <a:pt x="6" y="123"/>
                  </a:cubicBezTo>
                  <a:cubicBezTo>
                    <a:pt x="3" y="122"/>
                    <a:pt x="1" y="121"/>
                    <a:pt x="0" y="118"/>
                  </a:cubicBezTo>
                  <a:cubicBezTo>
                    <a:pt x="0" y="115"/>
                    <a:pt x="2" y="112"/>
                    <a:pt x="4" y="111"/>
                  </a:cubicBezTo>
                  <a:cubicBezTo>
                    <a:pt x="24" y="103"/>
                    <a:pt x="30" y="88"/>
                    <a:pt x="33" y="68"/>
                  </a:cubicBezTo>
                  <a:cubicBezTo>
                    <a:pt x="38" y="41"/>
                    <a:pt x="55" y="20"/>
                    <a:pt x="75" y="2"/>
                  </a:cubicBezTo>
                  <a:cubicBezTo>
                    <a:pt x="77" y="0"/>
                    <a:pt x="79" y="0"/>
                    <a:pt x="80" y="3"/>
                  </a:cubicBezTo>
                  <a:close/>
                </a:path>
              </a:pathLst>
            </a:custGeom>
            <a:solidFill>
              <a:srgbClr val="453C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 name="Freeform 10">
              <a:extLst>
                <a:ext uri="{FF2B5EF4-FFF2-40B4-BE49-F238E27FC236}">
                  <a16:creationId xmlns:a16="http://schemas.microsoft.com/office/drawing/2014/main" id="{ACFA0DF7-EED7-E458-5AE2-11EB2E7840DE}"/>
                </a:ext>
              </a:extLst>
            </p:cNvPr>
            <p:cNvSpPr/>
            <p:nvPr/>
          </p:nvSpPr>
          <p:spPr bwMode="auto">
            <a:xfrm>
              <a:off x="2116138" y="1751013"/>
              <a:ext cx="395288" cy="307975"/>
            </a:xfrm>
            <a:custGeom>
              <a:avLst/>
              <a:gdLst>
                <a:gd name="T0" fmla="*/ 68 w 104"/>
                <a:gd name="T1" fmla="*/ 78 h 81"/>
                <a:gd name="T2" fmla="*/ 63 w 104"/>
                <a:gd name="T3" fmla="*/ 77 h 81"/>
                <a:gd name="T4" fmla="*/ 17 w 104"/>
                <a:gd name="T5" fmla="*/ 48 h 81"/>
                <a:gd name="T6" fmla="*/ 6 w 104"/>
                <a:gd name="T7" fmla="*/ 15 h 81"/>
                <a:gd name="T8" fmla="*/ 37 w 104"/>
                <a:gd name="T9" fmla="*/ 0 h 81"/>
                <a:gd name="T10" fmla="*/ 100 w 104"/>
                <a:gd name="T11" fmla="*/ 50 h 81"/>
                <a:gd name="T12" fmla="*/ 101 w 104"/>
                <a:gd name="T13" fmla="*/ 53 h 81"/>
                <a:gd name="T14" fmla="*/ 103 w 104"/>
                <a:gd name="T15" fmla="*/ 69 h 81"/>
                <a:gd name="T16" fmla="*/ 93 w 104"/>
                <a:gd name="T17" fmla="*/ 80 h 81"/>
                <a:gd name="T18" fmla="*/ 68 w 104"/>
                <a:gd name="T19" fmla="*/ 78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4" h="81">
                  <a:moveTo>
                    <a:pt x="68" y="78"/>
                  </a:moveTo>
                  <a:cubicBezTo>
                    <a:pt x="67" y="76"/>
                    <a:pt x="65" y="77"/>
                    <a:pt x="63" y="77"/>
                  </a:cubicBezTo>
                  <a:cubicBezTo>
                    <a:pt x="46" y="70"/>
                    <a:pt x="30" y="61"/>
                    <a:pt x="17" y="48"/>
                  </a:cubicBezTo>
                  <a:cubicBezTo>
                    <a:pt x="9" y="38"/>
                    <a:pt x="0" y="28"/>
                    <a:pt x="6" y="15"/>
                  </a:cubicBezTo>
                  <a:cubicBezTo>
                    <a:pt x="12" y="2"/>
                    <a:pt x="24" y="0"/>
                    <a:pt x="37" y="0"/>
                  </a:cubicBezTo>
                  <a:cubicBezTo>
                    <a:pt x="67" y="0"/>
                    <a:pt x="89" y="18"/>
                    <a:pt x="100" y="50"/>
                  </a:cubicBezTo>
                  <a:cubicBezTo>
                    <a:pt x="100" y="51"/>
                    <a:pt x="101" y="52"/>
                    <a:pt x="101" y="53"/>
                  </a:cubicBezTo>
                  <a:cubicBezTo>
                    <a:pt x="102" y="58"/>
                    <a:pt x="103" y="63"/>
                    <a:pt x="103" y="69"/>
                  </a:cubicBezTo>
                  <a:cubicBezTo>
                    <a:pt x="104" y="77"/>
                    <a:pt x="100" y="80"/>
                    <a:pt x="93" y="80"/>
                  </a:cubicBezTo>
                  <a:cubicBezTo>
                    <a:pt x="85" y="81"/>
                    <a:pt x="76" y="78"/>
                    <a:pt x="68" y="78"/>
                  </a:cubicBezTo>
                  <a:close/>
                </a:path>
              </a:pathLst>
            </a:custGeom>
            <a:solidFill>
              <a:srgbClr val="B2A9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 name="Freeform 11">
              <a:extLst>
                <a:ext uri="{FF2B5EF4-FFF2-40B4-BE49-F238E27FC236}">
                  <a16:creationId xmlns:a16="http://schemas.microsoft.com/office/drawing/2014/main" id="{45B4FFB4-309C-B3D2-9418-C4BAF8AEB565}"/>
                </a:ext>
              </a:extLst>
            </p:cNvPr>
            <p:cNvSpPr/>
            <p:nvPr/>
          </p:nvSpPr>
          <p:spPr bwMode="auto">
            <a:xfrm>
              <a:off x="3149600" y="1911350"/>
              <a:ext cx="280988" cy="169863"/>
            </a:xfrm>
            <a:custGeom>
              <a:avLst/>
              <a:gdLst>
                <a:gd name="T0" fmla="*/ 2 w 74"/>
                <a:gd name="T1" fmla="*/ 45 h 45"/>
                <a:gd name="T2" fmla="*/ 0 w 74"/>
                <a:gd name="T3" fmla="*/ 43 h 45"/>
                <a:gd name="T4" fmla="*/ 52 w 74"/>
                <a:gd name="T5" fmla="*/ 7 h 45"/>
                <a:gd name="T6" fmla="*/ 58 w 74"/>
                <a:gd name="T7" fmla="*/ 3 h 45"/>
                <a:gd name="T8" fmla="*/ 71 w 74"/>
                <a:gd name="T9" fmla="*/ 5 h 45"/>
                <a:gd name="T10" fmla="*/ 69 w 74"/>
                <a:gd name="T11" fmla="*/ 18 h 45"/>
                <a:gd name="T12" fmla="*/ 56 w 74"/>
                <a:gd name="T13" fmla="*/ 15 h 45"/>
                <a:gd name="T14" fmla="*/ 44 w 74"/>
                <a:gd name="T15" fmla="*/ 11 h 45"/>
                <a:gd name="T16" fmla="*/ 9 w 74"/>
                <a:gd name="T17" fmla="*/ 37 h 45"/>
                <a:gd name="T18" fmla="*/ 2 w 74"/>
                <a:gd name="T19"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45">
                  <a:moveTo>
                    <a:pt x="2" y="45"/>
                  </a:moveTo>
                  <a:cubicBezTo>
                    <a:pt x="2" y="44"/>
                    <a:pt x="1" y="43"/>
                    <a:pt x="0" y="43"/>
                  </a:cubicBezTo>
                  <a:cubicBezTo>
                    <a:pt x="13" y="24"/>
                    <a:pt x="27" y="8"/>
                    <a:pt x="52" y="7"/>
                  </a:cubicBezTo>
                  <a:cubicBezTo>
                    <a:pt x="55" y="6"/>
                    <a:pt x="56" y="4"/>
                    <a:pt x="58" y="3"/>
                  </a:cubicBezTo>
                  <a:cubicBezTo>
                    <a:pt x="63" y="0"/>
                    <a:pt x="68" y="0"/>
                    <a:pt x="71" y="5"/>
                  </a:cubicBezTo>
                  <a:cubicBezTo>
                    <a:pt x="74" y="10"/>
                    <a:pt x="74" y="15"/>
                    <a:pt x="69" y="18"/>
                  </a:cubicBezTo>
                  <a:cubicBezTo>
                    <a:pt x="64" y="21"/>
                    <a:pt x="58" y="20"/>
                    <a:pt x="56" y="15"/>
                  </a:cubicBezTo>
                  <a:cubicBezTo>
                    <a:pt x="53" y="9"/>
                    <a:pt x="48" y="10"/>
                    <a:pt x="44" y="11"/>
                  </a:cubicBezTo>
                  <a:cubicBezTo>
                    <a:pt x="29" y="15"/>
                    <a:pt x="19" y="25"/>
                    <a:pt x="9" y="37"/>
                  </a:cubicBezTo>
                  <a:cubicBezTo>
                    <a:pt x="7" y="39"/>
                    <a:pt x="6" y="43"/>
                    <a:pt x="2" y="45"/>
                  </a:cubicBezTo>
                  <a:close/>
                </a:path>
              </a:pathLst>
            </a:custGeom>
            <a:solidFill>
              <a:srgbClr val="3F38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 name="Freeform 12">
              <a:extLst>
                <a:ext uri="{FF2B5EF4-FFF2-40B4-BE49-F238E27FC236}">
                  <a16:creationId xmlns:a16="http://schemas.microsoft.com/office/drawing/2014/main" id="{24C9F518-85CB-BBCF-7823-653A144A08A0}"/>
                </a:ext>
              </a:extLst>
            </p:cNvPr>
            <p:cNvSpPr/>
            <p:nvPr/>
          </p:nvSpPr>
          <p:spPr bwMode="auto">
            <a:xfrm>
              <a:off x="2982913" y="1800225"/>
              <a:ext cx="204788" cy="258763"/>
            </a:xfrm>
            <a:custGeom>
              <a:avLst/>
              <a:gdLst>
                <a:gd name="T0" fmla="*/ 10 w 54"/>
                <a:gd name="T1" fmla="*/ 46 h 68"/>
                <a:gd name="T2" fmla="*/ 4 w 54"/>
                <a:gd name="T3" fmla="*/ 68 h 68"/>
                <a:gd name="T4" fmla="*/ 6 w 54"/>
                <a:gd name="T5" fmla="*/ 44 h 68"/>
                <a:gd name="T6" fmla="*/ 32 w 54"/>
                <a:gd name="T7" fmla="*/ 11 h 68"/>
                <a:gd name="T8" fmla="*/ 35 w 54"/>
                <a:gd name="T9" fmla="*/ 6 h 68"/>
                <a:gd name="T10" fmla="*/ 48 w 54"/>
                <a:gd name="T11" fmla="*/ 4 h 68"/>
                <a:gd name="T12" fmla="*/ 51 w 54"/>
                <a:gd name="T13" fmla="*/ 16 h 68"/>
                <a:gd name="T14" fmla="*/ 38 w 54"/>
                <a:gd name="T15" fmla="*/ 19 h 68"/>
                <a:gd name="T16" fmla="*/ 26 w 54"/>
                <a:gd name="T17" fmla="*/ 20 h 68"/>
                <a:gd name="T18" fmla="*/ 10 w 54"/>
                <a:gd name="T19" fmla="*/ 46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68">
                  <a:moveTo>
                    <a:pt x="10" y="46"/>
                  </a:moveTo>
                  <a:cubicBezTo>
                    <a:pt x="8" y="53"/>
                    <a:pt x="6" y="61"/>
                    <a:pt x="4" y="68"/>
                  </a:cubicBezTo>
                  <a:cubicBezTo>
                    <a:pt x="0" y="59"/>
                    <a:pt x="5" y="52"/>
                    <a:pt x="6" y="44"/>
                  </a:cubicBezTo>
                  <a:cubicBezTo>
                    <a:pt x="12" y="31"/>
                    <a:pt x="18" y="18"/>
                    <a:pt x="32" y="11"/>
                  </a:cubicBezTo>
                  <a:cubicBezTo>
                    <a:pt x="33" y="10"/>
                    <a:pt x="34" y="7"/>
                    <a:pt x="35" y="6"/>
                  </a:cubicBezTo>
                  <a:cubicBezTo>
                    <a:pt x="39" y="1"/>
                    <a:pt x="44" y="0"/>
                    <a:pt x="48" y="4"/>
                  </a:cubicBezTo>
                  <a:cubicBezTo>
                    <a:pt x="53" y="7"/>
                    <a:pt x="54" y="11"/>
                    <a:pt x="51" y="16"/>
                  </a:cubicBezTo>
                  <a:cubicBezTo>
                    <a:pt x="47" y="21"/>
                    <a:pt x="42" y="23"/>
                    <a:pt x="38" y="19"/>
                  </a:cubicBezTo>
                  <a:cubicBezTo>
                    <a:pt x="33" y="14"/>
                    <a:pt x="29" y="16"/>
                    <a:pt x="26" y="20"/>
                  </a:cubicBezTo>
                  <a:cubicBezTo>
                    <a:pt x="18" y="27"/>
                    <a:pt x="13" y="36"/>
                    <a:pt x="10" y="46"/>
                  </a:cubicBezTo>
                  <a:close/>
                </a:path>
              </a:pathLst>
            </a:custGeom>
            <a:solidFill>
              <a:srgbClr val="463D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 name="Freeform 13">
              <a:extLst>
                <a:ext uri="{FF2B5EF4-FFF2-40B4-BE49-F238E27FC236}">
                  <a16:creationId xmlns:a16="http://schemas.microsoft.com/office/drawing/2014/main" id="{8AFEF713-F9FF-74C5-422C-96683FCF4010}"/>
                </a:ext>
              </a:extLst>
            </p:cNvPr>
            <p:cNvSpPr/>
            <p:nvPr/>
          </p:nvSpPr>
          <p:spPr bwMode="auto">
            <a:xfrm>
              <a:off x="2901950" y="2230438"/>
              <a:ext cx="87313" cy="131763"/>
            </a:xfrm>
            <a:custGeom>
              <a:avLst/>
              <a:gdLst>
                <a:gd name="T0" fmla="*/ 23 w 23"/>
                <a:gd name="T1" fmla="*/ 13 h 35"/>
                <a:gd name="T2" fmla="*/ 17 w 23"/>
                <a:gd name="T3" fmla="*/ 29 h 35"/>
                <a:gd name="T4" fmla="*/ 6 w 23"/>
                <a:gd name="T5" fmla="*/ 33 h 35"/>
                <a:gd name="T6" fmla="*/ 1 w 23"/>
                <a:gd name="T7" fmla="*/ 24 h 35"/>
                <a:gd name="T8" fmla="*/ 4 w 23"/>
                <a:gd name="T9" fmla="*/ 9 h 35"/>
                <a:gd name="T10" fmla="*/ 16 w 23"/>
                <a:gd name="T11" fmla="*/ 2 h 35"/>
                <a:gd name="T12" fmla="*/ 23 w 23"/>
                <a:gd name="T13" fmla="*/ 13 h 35"/>
              </a:gdLst>
              <a:ahLst/>
              <a:cxnLst>
                <a:cxn ang="0">
                  <a:pos x="T0" y="T1"/>
                </a:cxn>
                <a:cxn ang="0">
                  <a:pos x="T2" y="T3"/>
                </a:cxn>
                <a:cxn ang="0">
                  <a:pos x="T4" y="T5"/>
                </a:cxn>
                <a:cxn ang="0">
                  <a:pos x="T6" y="T7"/>
                </a:cxn>
                <a:cxn ang="0">
                  <a:pos x="T8" y="T9"/>
                </a:cxn>
                <a:cxn ang="0">
                  <a:pos x="T10" y="T11"/>
                </a:cxn>
                <a:cxn ang="0">
                  <a:pos x="T12" y="T13"/>
                </a:cxn>
              </a:cxnLst>
              <a:rect l="0" t="0" r="r" b="b"/>
              <a:pathLst>
                <a:path w="23" h="35">
                  <a:moveTo>
                    <a:pt x="23" y="13"/>
                  </a:moveTo>
                  <a:cubicBezTo>
                    <a:pt x="22" y="20"/>
                    <a:pt x="21" y="25"/>
                    <a:pt x="17" y="29"/>
                  </a:cubicBezTo>
                  <a:cubicBezTo>
                    <a:pt x="14" y="32"/>
                    <a:pt x="11" y="35"/>
                    <a:pt x="6" y="33"/>
                  </a:cubicBezTo>
                  <a:cubicBezTo>
                    <a:pt x="2" y="32"/>
                    <a:pt x="1" y="28"/>
                    <a:pt x="1" y="24"/>
                  </a:cubicBezTo>
                  <a:cubicBezTo>
                    <a:pt x="0" y="18"/>
                    <a:pt x="2" y="13"/>
                    <a:pt x="4" y="9"/>
                  </a:cubicBezTo>
                  <a:cubicBezTo>
                    <a:pt x="7" y="4"/>
                    <a:pt x="10" y="0"/>
                    <a:pt x="16" y="2"/>
                  </a:cubicBezTo>
                  <a:cubicBezTo>
                    <a:pt x="22" y="3"/>
                    <a:pt x="22" y="9"/>
                    <a:pt x="23" y="13"/>
                  </a:cubicBezTo>
                  <a:close/>
                </a:path>
              </a:pathLst>
            </a:custGeom>
            <a:solidFill>
              <a:srgbClr val="7D59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 name="Freeform 14">
              <a:extLst>
                <a:ext uri="{FF2B5EF4-FFF2-40B4-BE49-F238E27FC236}">
                  <a16:creationId xmlns:a16="http://schemas.microsoft.com/office/drawing/2014/main" id="{08FF3170-A893-56F5-517E-06897EEBC36B}"/>
                </a:ext>
              </a:extLst>
            </p:cNvPr>
            <p:cNvSpPr/>
            <p:nvPr/>
          </p:nvSpPr>
          <p:spPr bwMode="auto">
            <a:xfrm>
              <a:off x="3138488" y="2286000"/>
              <a:ext cx="82550" cy="133350"/>
            </a:xfrm>
            <a:custGeom>
              <a:avLst/>
              <a:gdLst>
                <a:gd name="T0" fmla="*/ 0 w 22"/>
                <a:gd name="T1" fmla="*/ 20 h 35"/>
                <a:gd name="T2" fmla="*/ 5 w 22"/>
                <a:gd name="T3" fmla="*/ 7 h 35"/>
                <a:gd name="T4" fmla="*/ 16 w 22"/>
                <a:gd name="T5" fmla="*/ 2 h 35"/>
                <a:gd name="T6" fmla="*/ 22 w 22"/>
                <a:gd name="T7" fmla="*/ 12 h 35"/>
                <a:gd name="T8" fmla="*/ 17 w 22"/>
                <a:gd name="T9" fmla="*/ 27 h 35"/>
                <a:gd name="T10" fmla="*/ 6 w 22"/>
                <a:gd name="T11" fmla="*/ 33 h 35"/>
                <a:gd name="T12" fmla="*/ 0 w 22"/>
                <a:gd name="T13" fmla="*/ 20 h 35"/>
              </a:gdLst>
              <a:ahLst/>
              <a:cxnLst>
                <a:cxn ang="0">
                  <a:pos x="T0" y="T1"/>
                </a:cxn>
                <a:cxn ang="0">
                  <a:pos x="T2" y="T3"/>
                </a:cxn>
                <a:cxn ang="0">
                  <a:pos x="T4" y="T5"/>
                </a:cxn>
                <a:cxn ang="0">
                  <a:pos x="T6" y="T7"/>
                </a:cxn>
                <a:cxn ang="0">
                  <a:pos x="T8" y="T9"/>
                </a:cxn>
                <a:cxn ang="0">
                  <a:pos x="T10" y="T11"/>
                </a:cxn>
                <a:cxn ang="0">
                  <a:pos x="T12" y="T13"/>
                </a:cxn>
              </a:cxnLst>
              <a:rect l="0" t="0" r="r" b="b"/>
              <a:pathLst>
                <a:path w="22" h="35">
                  <a:moveTo>
                    <a:pt x="0" y="20"/>
                  </a:moveTo>
                  <a:cubicBezTo>
                    <a:pt x="0" y="16"/>
                    <a:pt x="2" y="11"/>
                    <a:pt x="5" y="7"/>
                  </a:cubicBezTo>
                  <a:cubicBezTo>
                    <a:pt x="7" y="3"/>
                    <a:pt x="11" y="0"/>
                    <a:pt x="16" y="2"/>
                  </a:cubicBezTo>
                  <a:cubicBezTo>
                    <a:pt x="20" y="3"/>
                    <a:pt x="22" y="8"/>
                    <a:pt x="22" y="12"/>
                  </a:cubicBezTo>
                  <a:cubicBezTo>
                    <a:pt x="22" y="18"/>
                    <a:pt x="20" y="23"/>
                    <a:pt x="17" y="27"/>
                  </a:cubicBezTo>
                  <a:cubicBezTo>
                    <a:pt x="15" y="31"/>
                    <a:pt x="12" y="35"/>
                    <a:pt x="6" y="33"/>
                  </a:cubicBezTo>
                  <a:cubicBezTo>
                    <a:pt x="0" y="32"/>
                    <a:pt x="0" y="27"/>
                    <a:pt x="0" y="20"/>
                  </a:cubicBezTo>
                  <a:close/>
                </a:path>
              </a:pathLst>
            </a:custGeom>
            <a:solidFill>
              <a:srgbClr val="7752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 name="Freeform 15">
              <a:extLst>
                <a:ext uri="{FF2B5EF4-FFF2-40B4-BE49-F238E27FC236}">
                  <a16:creationId xmlns:a16="http://schemas.microsoft.com/office/drawing/2014/main" id="{D8A670BE-50B7-2374-76B7-9526FF36179B}"/>
                </a:ext>
              </a:extLst>
            </p:cNvPr>
            <p:cNvSpPr/>
            <p:nvPr/>
          </p:nvSpPr>
          <p:spPr bwMode="auto">
            <a:xfrm>
              <a:off x="2947988" y="2400300"/>
              <a:ext cx="174625" cy="109538"/>
            </a:xfrm>
            <a:custGeom>
              <a:avLst/>
              <a:gdLst>
                <a:gd name="T0" fmla="*/ 24 w 46"/>
                <a:gd name="T1" fmla="*/ 29 h 29"/>
                <a:gd name="T2" fmla="*/ 2 w 46"/>
                <a:gd name="T3" fmla="*/ 6 h 29"/>
                <a:gd name="T4" fmla="*/ 5 w 46"/>
                <a:gd name="T5" fmla="*/ 0 h 29"/>
                <a:gd name="T6" fmla="*/ 8 w 46"/>
                <a:gd name="T7" fmla="*/ 5 h 29"/>
                <a:gd name="T8" fmla="*/ 19 w 46"/>
                <a:gd name="T9" fmla="*/ 22 h 29"/>
                <a:gd name="T10" fmla="*/ 38 w 46"/>
                <a:gd name="T11" fmla="*/ 13 h 29"/>
                <a:gd name="T12" fmla="*/ 43 w 46"/>
                <a:gd name="T13" fmla="*/ 10 h 29"/>
                <a:gd name="T14" fmla="*/ 44 w 46"/>
                <a:gd name="T15" fmla="*/ 16 h 29"/>
                <a:gd name="T16" fmla="*/ 24 w 46"/>
                <a:gd name="T17"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28">
                  <a:moveTo>
                    <a:pt x="24" y="29"/>
                  </a:moveTo>
                  <a:cubicBezTo>
                    <a:pt x="11" y="29"/>
                    <a:pt x="0" y="18"/>
                    <a:pt x="2" y="6"/>
                  </a:cubicBezTo>
                  <a:cubicBezTo>
                    <a:pt x="2" y="3"/>
                    <a:pt x="2" y="0"/>
                    <a:pt x="5" y="0"/>
                  </a:cubicBezTo>
                  <a:cubicBezTo>
                    <a:pt x="8" y="0"/>
                    <a:pt x="8" y="3"/>
                    <a:pt x="8" y="5"/>
                  </a:cubicBezTo>
                  <a:cubicBezTo>
                    <a:pt x="8" y="14"/>
                    <a:pt x="11" y="20"/>
                    <a:pt x="19" y="22"/>
                  </a:cubicBezTo>
                  <a:cubicBezTo>
                    <a:pt x="28" y="25"/>
                    <a:pt x="35" y="21"/>
                    <a:pt x="38" y="13"/>
                  </a:cubicBezTo>
                  <a:cubicBezTo>
                    <a:pt x="39" y="11"/>
                    <a:pt x="41" y="9"/>
                    <a:pt x="43" y="10"/>
                  </a:cubicBezTo>
                  <a:cubicBezTo>
                    <a:pt x="46" y="11"/>
                    <a:pt x="45" y="14"/>
                    <a:pt x="44" y="16"/>
                  </a:cubicBezTo>
                  <a:cubicBezTo>
                    <a:pt x="42" y="23"/>
                    <a:pt x="33" y="29"/>
                    <a:pt x="24" y="29"/>
                  </a:cubicBezTo>
                  <a:close/>
                </a:path>
              </a:pathLst>
            </a:custGeom>
            <a:solidFill>
              <a:srgbClr val="7E58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 name="Freeform 16">
              <a:extLst>
                <a:ext uri="{FF2B5EF4-FFF2-40B4-BE49-F238E27FC236}">
                  <a16:creationId xmlns:a16="http://schemas.microsoft.com/office/drawing/2014/main" id="{ADF889DE-611D-1882-3D21-D984791A9892}"/>
                </a:ext>
              </a:extLst>
            </p:cNvPr>
            <p:cNvSpPr/>
            <p:nvPr/>
          </p:nvSpPr>
          <p:spPr bwMode="auto">
            <a:xfrm>
              <a:off x="2833688" y="2574925"/>
              <a:ext cx="117475" cy="87313"/>
            </a:xfrm>
            <a:custGeom>
              <a:avLst/>
              <a:gdLst>
                <a:gd name="T0" fmla="*/ 24 w 31"/>
                <a:gd name="T1" fmla="*/ 23 h 23"/>
                <a:gd name="T2" fmla="*/ 2 w 31"/>
                <a:gd name="T3" fmla="*/ 9 h 23"/>
                <a:gd name="T4" fmla="*/ 3 w 31"/>
                <a:gd name="T5" fmla="*/ 2 h 23"/>
                <a:gd name="T6" fmla="*/ 9 w 31"/>
                <a:gd name="T7" fmla="*/ 6 h 23"/>
                <a:gd name="T8" fmla="*/ 25 w 31"/>
                <a:gd name="T9" fmla="*/ 15 h 23"/>
                <a:gd name="T10" fmla="*/ 31 w 31"/>
                <a:gd name="T11" fmla="*/ 19 h 23"/>
                <a:gd name="T12" fmla="*/ 24 w 31"/>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31" h="23">
                  <a:moveTo>
                    <a:pt x="24" y="23"/>
                  </a:moveTo>
                  <a:cubicBezTo>
                    <a:pt x="14" y="23"/>
                    <a:pt x="4" y="16"/>
                    <a:pt x="2" y="9"/>
                  </a:cubicBezTo>
                  <a:cubicBezTo>
                    <a:pt x="1" y="6"/>
                    <a:pt x="0" y="3"/>
                    <a:pt x="3" y="2"/>
                  </a:cubicBezTo>
                  <a:cubicBezTo>
                    <a:pt x="7" y="0"/>
                    <a:pt x="8" y="3"/>
                    <a:pt x="9" y="6"/>
                  </a:cubicBezTo>
                  <a:cubicBezTo>
                    <a:pt x="12" y="13"/>
                    <a:pt x="18" y="14"/>
                    <a:pt x="25" y="15"/>
                  </a:cubicBezTo>
                  <a:cubicBezTo>
                    <a:pt x="28" y="16"/>
                    <a:pt x="31" y="15"/>
                    <a:pt x="31" y="19"/>
                  </a:cubicBezTo>
                  <a:cubicBezTo>
                    <a:pt x="30" y="23"/>
                    <a:pt x="27" y="23"/>
                    <a:pt x="24" y="23"/>
                  </a:cubicBezTo>
                  <a:close/>
                </a:path>
              </a:pathLst>
            </a:custGeom>
            <a:solidFill>
              <a:srgbClr val="4233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2" name="Grupo 31">
            <a:extLst>
              <a:ext uri="{FF2B5EF4-FFF2-40B4-BE49-F238E27FC236}">
                <a16:creationId xmlns:a16="http://schemas.microsoft.com/office/drawing/2014/main" id="{42FBBF82-D4DF-6281-1327-1F58079D4C53}"/>
              </a:ext>
            </a:extLst>
          </p:cNvPr>
          <p:cNvGrpSpPr/>
          <p:nvPr/>
        </p:nvGrpSpPr>
        <p:grpSpPr>
          <a:xfrm>
            <a:off x="5721350" y="1433512"/>
            <a:ext cx="1363663" cy="1420813"/>
            <a:chOff x="5721350" y="1433512"/>
            <a:chExt cx="1363663" cy="1420813"/>
          </a:xfrm>
        </p:grpSpPr>
        <p:sp>
          <p:nvSpPr>
            <p:cNvPr id="21" name="Freeform 20">
              <a:extLst>
                <a:ext uri="{FF2B5EF4-FFF2-40B4-BE49-F238E27FC236}">
                  <a16:creationId xmlns:a16="http://schemas.microsoft.com/office/drawing/2014/main" id="{5E1AD483-3F88-905F-9C24-30DB90DA074A}"/>
                </a:ext>
              </a:extLst>
            </p:cNvPr>
            <p:cNvSpPr/>
            <p:nvPr/>
          </p:nvSpPr>
          <p:spPr bwMode="auto">
            <a:xfrm>
              <a:off x="5865813" y="1798638"/>
              <a:ext cx="569913" cy="1004888"/>
            </a:xfrm>
            <a:custGeom>
              <a:avLst/>
              <a:gdLst>
                <a:gd name="T0" fmla="*/ 94 w 150"/>
                <a:gd name="T1" fmla="*/ 265 h 265"/>
                <a:gd name="T2" fmla="*/ 26 w 150"/>
                <a:gd name="T3" fmla="*/ 206 h 265"/>
                <a:gd name="T4" fmla="*/ 35 w 150"/>
                <a:gd name="T5" fmla="*/ 74 h 265"/>
                <a:gd name="T6" fmla="*/ 35 w 150"/>
                <a:gd name="T7" fmla="*/ 74 h 265"/>
                <a:gd name="T8" fmla="*/ 66 w 150"/>
                <a:gd name="T9" fmla="*/ 49 h 265"/>
                <a:gd name="T10" fmla="*/ 68 w 150"/>
                <a:gd name="T11" fmla="*/ 40 h 265"/>
                <a:gd name="T12" fmla="*/ 57 w 150"/>
                <a:gd name="T13" fmla="*/ 22 h 265"/>
                <a:gd name="T14" fmla="*/ 41 w 150"/>
                <a:gd name="T15" fmla="*/ 18 h 265"/>
                <a:gd name="T16" fmla="*/ 30 w 150"/>
                <a:gd name="T17" fmla="*/ 15 h 265"/>
                <a:gd name="T18" fmla="*/ 32 w 150"/>
                <a:gd name="T19" fmla="*/ 3 h 265"/>
                <a:gd name="T20" fmla="*/ 44 w 150"/>
                <a:gd name="T21" fmla="*/ 4 h 265"/>
                <a:gd name="T22" fmla="*/ 73 w 150"/>
                <a:gd name="T23" fmla="*/ 40 h 265"/>
                <a:gd name="T24" fmla="*/ 81 w 150"/>
                <a:gd name="T25" fmla="*/ 40 h 265"/>
                <a:gd name="T26" fmla="*/ 131 w 150"/>
                <a:gd name="T27" fmla="*/ 28 h 265"/>
                <a:gd name="T28" fmla="*/ 142 w 150"/>
                <a:gd name="T29" fmla="*/ 62 h 265"/>
                <a:gd name="T30" fmla="*/ 116 w 150"/>
                <a:gd name="T31" fmla="*/ 232 h 265"/>
                <a:gd name="T32" fmla="*/ 102 w 150"/>
                <a:gd name="T33" fmla="*/ 258 h 265"/>
                <a:gd name="T34" fmla="*/ 94 w 150"/>
                <a:gd name="T35" fmla="*/ 265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0" h="265">
                  <a:moveTo>
                    <a:pt x="94" y="265"/>
                  </a:moveTo>
                  <a:cubicBezTo>
                    <a:pt x="66" y="252"/>
                    <a:pt x="42" y="234"/>
                    <a:pt x="26" y="206"/>
                  </a:cubicBezTo>
                  <a:cubicBezTo>
                    <a:pt x="0" y="160"/>
                    <a:pt x="3" y="116"/>
                    <a:pt x="35" y="74"/>
                  </a:cubicBezTo>
                  <a:cubicBezTo>
                    <a:pt x="35" y="74"/>
                    <a:pt x="35" y="74"/>
                    <a:pt x="35" y="74"/>
                  </a:cubicBezTo>
                  <a:cubicBezTo>
                    <a:pt x="44" y="64"/>
                    <a:pt x="54" y="55"/>
                    <a:pt x="66" y="49"/>
                  </a:cubicBezTo>
                  <a:cubicBezTo>
                    <a:pt x="70" y="46"/>
                    <a:pt x="70" y="43"/>
                    <a:pt x="68" y="40"/>
                  </a:cubicBezTo>
                  <a:cubicBezTo>
                    <a:pt x="65" y="33"/>
                    <a:pt x="62" y="27"/>
                    <a:pt x="57" y="22"/>
                  </a:cubicBezTo>
                  <a:cubicBezTo>
                    <a:pt x="53" y="17"/>
                    <a:pt x="49" y="11"/>
                    <a:pt x="41" y="18"/>
                  </a:cubicBezTo>
                  <a:cubicBezTo>
                    <a:pt x="38" y="22"/>
                    <a:pt x="32" y="20"/>
                    <a:pt x="30" y="15"/>
                  </a:cubicBezTo>
                  <a:cubicBezTo>
                    <a:pt x="27" y="10"/>
                    <a:pt x="28" y="6"/>
                    <a:pt x="32" y="3"/>
                  </a:cubicBezTo>
                  <a:cubicBezTo>
                    <a:pt x="36" y="0"/>
                    <a:pt x="41" y="0"/>
                    <a:pt x="44" y="4"/>
                  </a:cubicBezTo>
                  <a:cubicBezTo>
                    <a:pt x="55" y="15"/>
                    <a:pt x="69" y="24"/>
                    <a:pt x="73" y="40"/>
                  </a:cubicBezTo>
                  <a:cubicBezTo>
                    <a:pt x="74" y="45"/>
                    <a:pt x="78" y="41"/>
                    <a:pt x="81" y="40"/>
                  </a:cubicBezTo>
                  <a:cubicBezTo>
                    <a:pt x="97" y="33"/>
                    <a:pt x="114" y="28"/>
                    <a:pt x="131" y="28"/>
                  </a:cubicBezTo>
                  <a:cubicBezTo>
                    <a:pt x="140" y="38"/>
                    <a:pt x="140" y="51"/>
                    <a:pt x="142" y="62"/>
                  </a:cubicBezTo>
                  <a:cubicBezTo>
                    <a:pt x="150" y="122"/>
                    <a:pt x="140" y="178"/>
                    <a:pt x="116" y="232"/>
                  </a:cubicBezTo>
                  <a:cubicBezTo>
                    <a:pt x="112" y="241"/>
                    <a:pt x="107" y="250"/>
                    <a:pt x="102" y="258"/>
                  </a:cubicBezTo>
                  <a:cubicBezTo>
                    <a:pt x="100" y="261"/>
                    <a:pt x="98" y="264"/>
                    <a:pt x="94" y="265"/>
                  </a:cubicBezTo>
                  <a:close/>
                </a:path>
              </a:pathLst>
            </a:custGeom>
            <a:solidFill>
              <a:srgbClr val="453C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 name="Freeform 21">
              <a:extLst>
                <a:ext uri="{FF2B5EF4-FFF2-40B4-BE49-F238E27FC236}">
                  <a16:creationId xmlns:a16="http://schemas.microsoft.com/office/drawing/2014/main" id="{377495CE-FBDA-816C-484E-167D64FD292C}"/>
                </a:ext>
              </a:extLst>
            </p:cNvPr>
            <p:cNvSpPr/>
            <p:nvPr/>
          </p:nvSpPr>
          <p:spPr bwMode="auto">
            <a:xfrm>
              <a:off x="6223000" y="1889125"/>
              <a:ext cx="395288" cy="965200"/>
            </a:xfrm>
            <a:custGeom>
              <a:avLst/>
              <a:gdLst>
                <a:gd name="T0" fmla="*/ 0 w 104"/>
                <a:gd name="T1" fmla="*/ 241 h 254"/>
                <a:gd name="T2" fmla="*/ 46 w 104"/>
                <a:gd name="T3" fmla="*/ 117 h 254"/>
                <a:gd name="T4" fmla="*/ 37 w 104"/>
                <a:gd name="T5" fmla="*/ 4 h 254"/>
                <a:gd name="T6" fmla="*/ 38 w 104"/>
                <a:gd name="T7" fmla="*/ 3 h 254"/>
                <a:gd name="T8" fmla="*/ 58 w 104"/>
                <a:gd name="T9" fmla="*/ 11 h 254"/>
                <a:gd name="T10" fmla="*/ 77 w 104"/>
                <a:gd name="T11" fmla="*/ 31 h 254"/>
                <a:gd name="T12" fmla="*/ 93 w 104"/>
                <a:gd name="T13" fmla="*/ 34 h 254"/>
                <a:gd name="T14" fmla="*/ 99 w 104"/>
                <a:gd name="T15" fmla="*/ 34 h 254"/>
                <a:gd name="T16" fmla="*/ 99 w 104"/>
                <a:gd name="T17" fmla="*/ 126 h 254"/>
                <a:gd name="T18" fmla="*/ 63 w 104"/>
                <a:gd name="T19" fmla="*/ 242 h 254"/>
                <a:gd name="T20" fmla="*/ 59 w 104"/>
                <a:gd name="T21" fmla="*/ 254 h 254"/>
                <a:gd name="T22" fmla="*/ 0 w 104"/>
                <a:gd name="T23" fmla="*/ 241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4" h="254">
                  <a:moveTo>
                    <a:pt x="0" y="241"/>
                  </a:moveTo>
                  <a:cubicBezTo>
                    <a:pt x="26" y="203"/>
                    <a:pt x="40" y="161"/>
                    <a:pt x="46" y="117"/>
                  </a:cubicBezTo>
                  <a:cubicBezTo>
                    <a:pt x="51" y="78"/>
                    <a:pt x="49" y="41"/>
                    <a:pt x="37" y="4"/>
                  </a:cubicBezTo>
                  <a:cubicBezTo>
                    <a:pt x="37" y="3"/>
                    <a:pt x="38" y="3"/>
                    <a:pt x="38" y="3"/>
                  </a:cubicBezTo>
                  <a:cubicBezTo>
                    <a:pt x="47" y="0"/>
                    <a:pt x="53" y="3"/>
                    <a:pt x="58" y="11"/>
                  </a:cubicBezTo>
                  <a:cubicBezTo>
                    <a:pt x="63" y="19"/>
                    <a:pt x="70" y="25"/>
                    <a:pt x="77" y="31"/>
                  </a:cubicBezTo>
                  <a:cubicBezTo>
                    <a:pt x="81" y="36"/>
                    <a:pt x="87" y="38"/>
                    <a:pt x="93" y="34"/>
                  </a:cubicBezTo>
                  <a:cubicBezTo>
                    <a:pt x="95" y="33"/>
                    <a:pt x="97" y="31"/>
                    <a:pt x="99" y="34"/>
                  </a:cubicBezTo>
                  <a:cubicBezTo>
                    <a:pt x="104" y="65"/>
                    <a:pt x="103" y="95"/>
                    <a:pt x="99" y="126"/>
                  </a:cubicBezTo>
                  <a:cubicBezTo>
                    <a:pt x="94" y="166"/>
                    <a:pt x="83" y="205"/>
                    <a:pt x="63" y="242"/>
                  </a:cubicBezTo>
                  <a:cubicBezTo>
                    <a:pt x="61" y="246"/>
                    <a:pt x="61" y="250"/>
                    <a:pt x="59" y="254"/>
                  </a:cubicBezTo>
                  <a:cubicBezTo>
                    <a:pt x="38" y="254"/>
                    <a:pt x="19" y="249"/>
                    <a:pt x="0" y="241"/>
                  </a:cubicBezTo>
                  <a:close/>
                </a:path>
              </a:pathLst>
            </a:custGeom>
            <a:solidFill>
              <a:srgbClr val="FEDA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 name="Freeform 22">
              <a:extLst>
                <a:ext uri="{FF2B5EF4-FFF2-40B4-BE49-F238E27FC236}">
                  <a16:creationId xmlns:a16="http://schemas.microsoft.com/office/drawing/2014/main" id="{9F058179-0B9F-79BA-6D33-D6366BF7C0EC}"/>
                </a:ext>
              </a:extLst>
            </p:cNvPr>
            <p:cNvSpPr/>
            <p:nvPr/>
          </p:nvSpPr>
          <p:spPr bwMode="auto">
            <a:xfrm>
              <a:off x="6424613" y="1943100"/>
              <a:ext cx="398463" cy="911225"/>
            </a:xfrm>
            <a:custGeom>
              <a:avLst/>
              <a:gdLst>
                <a:gd name="T0" fmla="*/ 6 w 105"/>
                <a:gd name="T1" fmla="*/ 240 h 240"/>
                <a:gd name="T2" fmla="*/ 5 w 105"/>
                <a:gd name="T3" fmla="*/ 232 h 240"/>
                <a:gd name="T4" fmla="*/ 40 w 105"/>
                <a:gd name="T5" fmla="*/ 135 h 240"/>
                <a:gd name="T6" fmla="*/ 44 w 105"/>
                <a:gd name="T7" fmla="*/ 19 h 240"/>
                <a:gd name="T8" fmla="*/ 56 w 105"/>
                <a:gd name="T9" fmla="*/ 0 h 240"/>
                <a:gd name="T10" fmla="*/ 57 w 105"/>
                <a:gd name="T11" fmla="*/ 1 h 240"/>
                <a:gd name="T12" fmla="*/ 61 w 105"/>
                <a:gd name="T13" fmla="*/ 11 h 240"/>
                <a:gd name="T14" fmla="*/ 75 w 105"/>
                <a:gd name="T15" fmla="*/ 26 h 240"/>
                <a:gd name="T16" fmla="*/ 93 w 105"/>
                <a:gd name="T17" fmla="*/ 26 h 240"/>
                <a:gd name="T18" fmla="*/ 98 w 105"/>
                <a:gd name="T19" fmla="*/ 36 h 240"/>
                <a:gd name="T20" fmla="*/ 89 w 105"/>
                <a:gd name="T21" fmla="*/ 165 h 240"/>
                <a:gd name="T22" fmla="*/ 65 w 105"/>
                <a:gd name="T23" fmla="*/ 222 h 240"/>
                <a:gd name="T24" fmla="*/ 58 w 105"/>
                <a:gd name="T25" fmla="*/ 231 h 240"/>
                <a:gd name="T26" fmla="*/ 6 w 105"/>
                <a:gd name="T27" fmla="*/ 24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5" h="240">
                  <a:moveTo>
                    <a:pt x="6" y="240"/>
                  </a:moveTo>
                  <a:cubicBezTo>
                    <a:pt x="0" y="238"/>
                    <a:pt x="4" y="234"/>
                    <a:pt x="5" y="232"/>
                  </a:cubicBezTo>
                  <a:cubicBezTo>
                    <a:pt x="22" y="201"/>
                    <a:pt x="33" y="169"/>
                    <a:pt x="40" y="135"/>
                  </a:cubicBezTo>
                  <a:cubicBezTo>
                    <a:pt x="48" y="96"/>
                    <a:pt x="50" y="58"/>
                    <a:pt x="44" y="19"/>
                  </a:cubicBezTo>
                  <a:cubicBezTo>
                    <a:pt x="44" y="11"/>
                    <a:pt x="48" y="4"/>
                    <a:pt x="56" y="0"/>
                  </a:cubicBezTo>
                  <a:cubicBezTo>
                    <a:pt x="56" y="0"/>
                    <a:pt x="57" y="1"/>
                    <a:pt x="57" y="1"/>
                  </a:cubicBezTo>
                  <a:cubicBezTo>
                    <a:pt x="63" y="3"/>
                    <a:pt x="61" y="7"/>
                    <a:pt x="61" y="11"/>
                  </a:cubicBezTo>
                  <a:cubicBezTo>
                    <a:pt x="60" y="25"/>
                    <a:pt x="61" y="26"/>
                    <a:pt x="75" y="26"/>
                  </a:cubicBezTo>
                  <a:cubicBezTo>
                    <a:pt x="81" y="25"/>
                    <a:pt x="87" y="22"/>
                    <a:pt x="93" y="26"/>
                  </a:cubicBezTo>
                  <a:cubicBezTo>
                    <a:pt x="97" y="28"/>
                    <a:pt x="97" y="33"/>
                    <a:pt x="98" y="36"/>
                  </a:cubicBezTo>
                  <a:cubicBezTo>
                    <a:pt x="105" y="80"/>
                    <a:pt x="100" y="123"/>
                    <a:pt x="89" y="165"/>
                  </a:cubicBezTo>
                  <a:cubicBezTo>
                    <a:pt x="83" y="185"/>
                    <a:pt x="75" y="204"/>
                    <a:pt x="65" y="222"/>
                  </a:cubicBezTo>
                  <a:cubicBezTo>
                    <a:pt x="63" y="225"/>
                    <a:pt x="62" y="229"/>
                    <a:pt x="58" y="231"/>
                  </a:cubicBezTo>
                  <a:cubicBezTo>
                    <a:pt x="42" y="238"/>
                    <a:pt x="24" y="239"/>
                    <a:pt x="6" y="240"/>
                  </a:cubicBezTo>
                  <a:close/>
                </a:path>
              </a:pathLst>
            </a:custGeom>
            <a:solidFill>
              <a:srgbClr val="453C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 name="Freeform 23">
              <a:extLst>
                <a:ext uri="{FF2B5EF4-FFF2-40B4-BE49-F238E27FC236}">
                  <a16:creationId xmlns:a16="http://schemas.microsoft.com/office/drawing/2014/main" id="{62C8A15F-5CFF-3B3D-D8FB-23D4433E4133}"/>
                </a:ext>
              </a:extLst>
            </p:cNvPr>
            <p:cNvSpPr/>
            <p:nvPr/>
          </p:nvSpPr>
          <p:spPr bwMode="auto">
            <a:xfrm>
              <a:off x="6329363" y="1433512"/>
              <a:ext cx="365125" cy="615950"/>
            </a:xfrm>
            <a:custGeom>
              <a:avLst/>
              <a:gdLst>
                <a:gd name="T0" fmla="*/ 81 w 96"/>
                <a:gd name="T1" fmla="*/ 134 h 162"/>
                <a:gd name="T2" fmla="*/ 69 w 96"/>
                <a:gd name="T3" fmla="*/ 153 h 162"/>
                <a:gd name="T4" fmla="*/ 46 w 96"/>
                <a:gd name="T5" fmla="*/ 152 h 162"/>
                <a:gd name="T6" fmla="*/ 28 w 96"/>
                <a:gd name="T7" fmla="*/ 132 h 162"/>
                <a:gd name="T8" fmla="*/ 10 w 96"/>
                <a:gd name="T9" fmla="*/ 123 h 162"/>
                <a:gd name="T10" fmla="*/ 15 w 96"/>
                <a:gd name="T11" fmla="*/ 111 h 162"/>
                <a:gd name="T12" fmla="*/ 39 w 96"/>
                <a:gd name="T13" fmla="*/ 12 h 162"/>
                <a:gd name="T14" fmla="*/ 82 w 96"/>
                <a:gd name="T15" fmla="*/ 23 h 162"/>
                <a:gd name="T16" fmla="*/ 92 w 96"/>
                <a:gd name="T17" fmla="*/ 64 h 162"/>
                <a:gd name="T18" fmla="*/ 81 w 96"/>
                <a:gd name="T19" fmla="*/ 134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162">
                  <a:moveTo>
                    <a:pt x="81" y="134"/>
                  </a:moveTo>
                  <a:cubicBezTo>
                    <a:pt x="77" y="141"/>
                    <a:pt x="73" y="147"/>
                    <a:pt x="69" y="153"/>
                  </a:cubicBezTo>
                  <a:cubicBezTo>
                    <a:pt x="58" y="162"/>
                    <a:pt x="56" y="162"/>
                    <a:pt x="46" y="152"/>
                  </a:cubicBezTo>
                  <a:cubicBezTo>
                    <a:pt x="40" y="146"/>
                    <a:pt x="32" y="140"/>
                    <a:pt x="28" y="132"/>
                  </a:cubicBezTo>
                  <a:cubicBezTo>
                    <a:pt x="24" y="125"/>
                    <a:pt x="18" y="122"/>
                    <a:pt x="10" y="123"/>
                  </a:cubicBezTo>
                  <a:cubicBezTo>
                    <a:pt x="17" y="121"/>
                    <a:pt x="19" y="120"/>
                    <a:pt x="15" y="111"/>
                  </a:cubicBezTo>
                  <a:cubicBezTo>
                    <a:pt x="0" y="78"/>
                    <a:pt x="9" y="31"/>
                    <a:pt x="39" y="12"/>
                  </a:cubicBezTo>
                  <a:cubicBezTo>
                    <a:pt x="56" y="0"/>
                    <a:pt x="73" y="6"/>
                    <a:pt x="82" y="23"/>
                  </a:cubicBezTo>
                  <a:cubicBezTo>
                    <a:pt x="89" y="36"/>
                    <a:pt x="91" y="50"/>
                    <a:pt x="92" y="64"/>
                  </a:cubicBezTo>
                  <a:cubicBezTo>
                    <a:pt x="96" y="89"/>
                    <a:pt x="89" y="111"/>
                    <a:pt x="81" y="134"/>
                  </a:cubicBezTo>
                  <a:close/>
                </a:path>
              </a:pathLst>
            </a:custGeom>
            <a:solidFill>
              <a:srgbClr val="E1DE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 name="Freeform 24">
              <a:extLst>
                <a:ext uri="{FF2B5EF4-FFF2-40B4-BE49-F238E27FC236}">
                  <a16:creationId xmlns:a16="http://schemas.microsoft.com/office/drawing/2014/main" id="{0BFA4F44-5795-6B67-409C-0CCA2105C887}"/>
                </a:ext>
              </a:extLst>
            </p:cNvPr>
            <p:cNvSpPr/>
            <p:nvPr/>
          </p:nvSpPr>
          <p:spPr bwMode="auto">
            <a:xfrm>
              <a:off x="6643688" y="2030413"/>
              <a:ext cx="346075" cy="788988"/>
            </a:xfrm>
            <a:custGeom>
              <a:avLst/>
              <a:gdLst>
                <a:gd name="T0" fmla="*/ 0 w 91"/>
                <a:gd name="T1" fmla="*/ 208 h 208"/>
                <a:gd name="T2" fmla="*/ 38 w 91"/>
                <a:gd name="T3" fmla="*/ 94 h 208"/>
                <a:gd name="T4" fmla="*/ 35 w 91"/>
                <a:gd name="T5" fmla="*/ 3 h 208"/>
                <a:gd name="T6" fmla="*/ 41 w 91"/>
                <a:gd name="T7" fmla="*/ 1 h 208"/>
                <a:gd name="T8" fmla="*/ 77 w 91"/>
                <a:gd name="T9" fmla="*/ 50 h 208"/>
                <a:gd name="T10" fmla="*/ 88 w 91"/>
                <a:gd name="T11" fmla="*/ 96 h 208"/>
                <a:gd name="T12" fmla="*/ 84 w 91"/>
                <a:gd name="T13" fmla="*/ 128 h 208"/>
                <a:gd name="T14" fmla="*/ 59 w 91"/>
                <a:gd name="T15" fmla="*/ 171 h 208"/>
                <a:gd name="T16" fmla="*/ 6 w 91"/>
                <a:gd name="T17" fmla="*/ 207 h 208"/>
                <a:gd name="T18" fmla="*/ 0 w 91"/>
                <a:gd name="T19"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1" h="208">
                  <a:moveTo>
                    <a:pt x="0" y="208"/>
                  </a:moveTo>
                  <a:cubicBezTo>
                    <a:pt x="20" y="172"/>
                    <a:pt x="33" y="134"/>
                    <a:pt x="38" y="94"/>
                  </a:cubicBezTo>
                  <a:cubicBezTo>
                    <a:pt x="42" y="63"/>
                    <a:pt x="42" y="33"/>
                    <a:pt x="35" y="3"/>
                  </a:cubicBezTo>
                  <a:cubicBezTo>
                    <a:pt x="37" y="1"/>
                    <a:pt x="39" y="0"/>
                    <a:pt x="41" y="1"/>
                  </a:cubicBezTo>
                  <a:cubicBezTo>
                    <a:pt x="56" y="16"/>
                    <a:pt x="69" y="31"/>
                    <a:pt x="77" y="50"/>
                  </a:cubicBezTo>
                  <a:cubicBezTo>
                    <a:pt x="83" y="65"/>
                    <a:pt x="87" y="80"/>
                    <a:pt x="88" y="96"/>
                  </a:cubicBezTo>
                  <a:cubicBezTo>
                    <a:pt x="91" y="107"/>
                    <a:pt x="88" y="118"/>
                    <a:pt x="84" y="128"/>
                  </a:cubicBezTo>
                  <a:cubicBezTo>
                    <a:pt x="77" y="143"/>
                    <a:pt x="71" y="158"/>
                    <a:pt x="59" y="171"/>
                  </a:cubicBezTo>
                  <a:cubicBezTo>
                    <a:pt x="44" y="187"/>
                    <a:pt x="27" y="199"/>
                    <a:pt x="6" y="207"/>
                  </a:cubicBezTo>
                  <a:cubicBezTo>
                    <a:pt x="5" y="208"/>
                    <a:pt x="2" y="207"/>
                    <a:pt x="0" y="208"/>
                  </a:cubicBezTo>
                  <a:close/>
                </a:path>
              </a:pathLst>
            </a:custGeom>
            <a:solidFill>
              <a:srgbClr val="FEDA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 name="Freeform 25">
              <a:extLst>
                <a:ext uri="{FF2B5EF4-FFF2-40B4-BE49-F238E27FC236}">
                  <a16:creationId xmlns:a16="http://schemas.microsoft.com/office/drawing/2014/main" id="{32663841-4366-62A9-A3F7-99F5C3DB350C}"/>
                </a:ext>
              </a:extLst>
            </p:cNvPr>
            <p:cNvSpPr/>
            <p:nvPr/>
          </p:nvSpPr>
          <p:spPr bwMode="auto">
            <a:xfrm>
              <a:off x="6640513" y="1741488"/>
              <a:ext cx="395288" cy="311150"/>
            </a:xfrm>
            <a:custGeom>
              <a:avLst/>
              <a:gdLst>
                <a:gd name="T0" fmla="*/ 42 w 104"/>
                <a:gd name="T1" fmla="*/ 77 h 82"/>
                <a:gd name="T2" fmla="*/ 36 w 104"/>
                <a:gd name="T3" fmla="*/ 79 h 82"/>
                <a:gd name="T4" fmla="*/ 9 w 104"/>
                <a:gd name="T5" fmla="*/ 81 h 82"/>
                <a:gd name="T6" fmla="*/ 0 w 104"/>
                <a:gd name="T7" fmla="*/ 71 h 82"/>
                <a:gd name="T8" fmla="*/ 0 w 104"/>
                <a:gd name="T9" fmla="*/ 54 h 82"/>
                <a:gd name="T10" fmla="*/ 6 w 104"/>
                <a:gd name="T11" fmla="*/ 45 h 82"/>
                <a:gd name="T12" fmla="*/ 55 w 104"/>
                <a:gd name="T13" fmla="*/ 2 h 82"/>
                <a:gd name="T14" fmla="*/ 86 w 104"/>
                <a:gd name="T15" fmla="*/ 4 h 82"/>
                <a:gd name="T16" fmla="*/ 96 w 104"/>
                <a:gd name="T17" fmla="*/ 36 h 82"/>
                <a:gd name="T18" fmla="*/ 48 w 104"/>
                <a:gd name="T19" fmla="*/ 75 h 82"/>
                <a:gd name="T20" fmla="*/ 42 w 104"/>
                <a:gd name="T21" fmla="*/ 7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82">
                  <a:moveTo>
                    <a:pt x="42" y="77"/>
                  </a:moveTo>
                  <a:cubicBezTo>
                    <a:pt x="40" y="78"/>
                    <a:pt x="38" y="79"/>
                    <a:pt x="36" y="79"/>
                  </a:cubicBezTo>
                  <a:cubicBezTo>
                    <a:pt x="27" y="80"/>
                    <a:pt x="18" y="82"/>
                    <a:pt x="9" y="81"/>
                  </a:cubicBezTo>
                  <a:cubicBezTo>
                    <a:pt x="3" y="81"/>
                    <a:pt x="1" y="78"/>
                    <a:pt x="0" y="71"/>
                  </a:cubicBezTo>
                  <a:cubicBezTo>
                    <a:pt x="0" y="65"/>
                    <a:pt x="5" y="60"/>
                    <a:pt x="0" y="54"/>
                  </a:cubicBezTo>
                  <a:cubicBezTo>
                    <a:pt x="6" y="53"/>
                    <a:pt x="5" y="48"/>
                    <a:pt x="6" y="45"/>
                  </a:cubicBezTo>
                  <a:cubicBezTo>
                    <a:pt x="15" y="23"/>
                    <a:pt x="31" y="8"/>
                    <a:pt x="55" y="2"/>
                  </a:cubicBezTo>
                  <a:cubicBezTo>
                    <a:pt x="65" y="0"/>
                    <a:pt x="76" y="0"/>
                    <a:pt x="86" y="4"/>
                  </a:cubicBezTo>
                  <a:cubicBezTo>
                    <a:pt x="100" y="10"/>
                    <a:pt x="104" y="23"/>
                    <a:pt x="96" y="36"/>
                  </a:cubicBezTo>
                  <a:cubicBezTo>
                    <a:pt x="85" y="55"/>
                    <a:pt x="68" y="67"/>
                    <a:pt x="48" y="75"/>
                  </a:cubicBezTo>
                  <a:cubicBezTo>
                    <a:pt x="46" y="76"/>
                    <a:pt x="44" y="77"/>
                    <a:pt x="42" y="77"/>
                  </a:cubicBezTo>
                  <a:close/>
                </a:path>
              </a:pathLst>
            </a:custGeom>
            <a:solidFill>
              <a:srgbClr val="B3A9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 name="Freeform 26">
              <a:extLst>
                <a:ext uri="{FF2B5EF4-FFF2-40B4-BE49-F238E27FC236}">
                  <a16:creationId xmlns:a16="http://schemas.microsoft.com/office/drawing/2014/main" id="{B5443C9B-52C8-B735-616B-8561F2A3D3A2}"/>
                </a:ext>
              </a:extLst>
            </p:cNvPr>
            <p:cNvSpPr/>
            <p:nvPr/>
          </p:nvSpPr>
          <p:spPr bwMode="auto">
            <a:xfrm>
              <a:off x="6962775" y="2393950"/>
              <a:ext cx="122238" cy="122238"/>
            </a:xfrm>
            <a:custGeom>
              <a:avLst/>
              <a:gdLst>
                <a:gd name="T0" fmla="*/ 0 w 32"/>
                <a:gd name="T1" fmla="*/ 32 h 32"/>
                <a:gd name="T2" fmla="*/ 4 w 32"/>
                <a:gd name="T3" fmla="*/ 0 h 32"/>
                <a:gd name="T4" fmla="*/ 25 w 32"/>
                <a:gd name="T5" fmla="*/ 14 h 32"/>
                <a:gd name="T6" fmla="*/ 31 w 32"/>
                <a:gd name="T7" fmla="*/ 22 h 32"/>
                <a:gd name="T8" fmla="*/ 23 w 32"/>
                <a:gd name="T9" fmla="*/ 28 h 32"/>
                <a:gd name="T10" fmla="*/ 0 w 32"/>
                <a:gd name="T11" fmla="*/ 32 h 32"/>
              </a:gdLst>
              <a:ahLst/>
              <a:cxnLst>
                <a:cxn ang="0">
                  <a:pos x="T0" y="T1"/>
                </a:cxn>
                <a:cxn ang="0">
                  <a:pos x="T2" y="T3"/>
                </a:cxn>
                <a:cxn ang="0">
                  <a:pos x="T4" y="T5"/>
                </a:cxn>
                <a:cxn ang="0">
                  <a:pos x="T6" y="T7"/>
                </a:cxn>
                <a:cxn ang="0">
                  <a:pos x="T8" y="T9"/>
                </a:cxn>
                <a:cxn ang="0">
                  <a:pos x="T10" y="T11"/>
                </a:cxn>
              </a:cxnLst>
              <a:rect l="0" t="0" r="r" b="b"/>
              <a:pathLst>
                <a:path w="32" h="32">
                  <a:moveTo>
                    <a:pt x="0" y="32"/>
                  </a:moveTo>
                  <a:cubicBezTo>
                    <a:pt x="1" y="21"/>
                    <a:pt x="2" y="11"/>
                    <a:pt x="4" y="0"/>
                  </a:cubicBezTo>
                  <a:cubicBezTo>
                    <a:pt x="11" y="5"/>
                    <a:pt x="18" y="9"/>
                    <a:pt x="25" y="14"/>
                  </a:cubicBezTo>
                  <a:cubicBezTo>
                    <a:pt x="28" y="16"/>
                    <a:pt x="32" y="18"/>
                    <a:pt x="31" y="22"/>
                  </a:cubicBezTo>
                  <a:cubicBezTo>
                    <a:pt x="30" y="27"/>
                    <a:pt x="26" y="27"/>
                    <a:pt x="23" y="28"/>
                  </a:cubicBezTo>
                  <a:cubicBezTo>
                    <a:pt x="15" y="29"/>
                    <a:pt x="7" y="31"/>
                    <a:pt x="0" y="32"/>
                  </a:cubicBezTo>
                  <a:close/>
                </a:path>
              </a:pathLst>
            </a:custGeom>
            <a:solidFill>
              <a:srgbClr val="473E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 name="Freeform 27">
              <a:extLst>
                <a:ext uri="{FF2B5EF4-FFF2-40B4-BE49-F238E27FC236}">
                  <a16:creationId xmlns:a16="http://schemas.microsoft.com/office/drawing/2014/main" id="{76683A1F-671C-58EC-6109-8A4BE8A539E1}"/>
                </a:ext>
              </a:extLst>
            </p:cNvPr>
            <p:cNvSpPr/>
            <p:nvPr/>
          </p:nvSpPr>
          <p:spPr bwMode="auto">
            <a:xfrm>
              <a:off x="5721350" y="1900238"/>
              <a:ext cx="280988" cy="179388"/>
            </a:xfrm>
            <a:custGeom>
              <a:avLst/>
              <a:gdLst>
                <a:gd name="T0" fmla="*/ 73 w 74"/>
                <a:gd name="T1" fmla="*/ 47 h 47"/>
                <a:gd name="T2" fmla="*/ 55 w 74"/>
                <a:gd name="T3" fmla="*/ 27 h 47"/>
                <a:gd name="T4" fmla="*/ 34 w 74"/>
                <a:gd name="T5" fmla="*/ 13 h 47"/>
                <a:gd name="T6" fmla="*/ 18 w 74"/>
                <a:gd name="T7" fmla="*/ 17 h 47"/>
                <a:gd name="T8" fmla="*/ 5 w 74"/>
                <a:gd name="T9" fmla="*/ 19 h 47"/>
                <a:gd name="T10" fmla="*/ 3 w 74"/>
                <a:gd name="T11" fmla="*/ 7 h 47"/>
                <a:gd name="T12" fmla="*/ 15 w 74"/>
                <a:gd name="T13" fmla="*/ 3 h 47"/>
                <a:gd name="T14" fmla="*/ 29 w 74"/>
                <a:gd name="T15" fmla="*/ 8 h 47"/>
                <a:gd name="T16" fmla="*/ 73 w 74"/>
                <a:gd name="T17" fmla="*/ 43 h 47"/>
                <a:gd name="T18" fmla="*/ 73 w 74"/>
                <a:gd name="T19" fmla="*/ 47 h 47"/>
                <a:gd name="T20" fmla="*/ 73 w 74"/>
                <a:gd name="T21"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 h="47">
                  <a:moveTo>
                    <a:pt x="73" y="47"/>
                  </a:moveTo>
                  <a:cubicBezTo>
                    <a:pt x="67" y="40"/>
                    <a:pt x="61" y="33"/>
                    <a:pt x="55" y="27"/>
                  </a:cubicBezTo>
                  <a:cubicBezTo>
                    <a:pt x="49" y="21"/>
                    <a:pt x="42" y="16"/>
                    <a:pt x="34" y="13"/>
                  </a:cubicBezTo>
                  <a:cubicBezTo>
                    <a:pt x="28" y="11"/>
                    <a:pt x="22" y="9"/>
                    <a:pt x="18" y="17"/>
                  </a:cubicBezTo>
                  <a:cubicBezTo>
                    <a:pt x="15" y="22"/>
                    <a:pt x="10" y="22"/>
                    <a:pt x="5" y="19"/>
                  </a:cubicBezTo>
                  <a:cubicBezTo>
                    <a:pt x="1" y="16"/>
                    <a:pt x="0" y="11"/>
                    <a:pt x="3" y="7"/>
                  </a:cubicBezTo>
                  <a:cubicBezTo>
                    <a:pt x="6" y="2"/>
                    <a:pt x="11" y="0"/>
                    <a:pt x="15" y="3"/>
                  </a:cubicBezTo>
                  <a:cubicBezTo>
                    <a:pt x="19" y="7"/>
                    <a:pt x="24" y="7"/>
                    <a:pt x="29" y="8"/>
                  </a:cubicBezTo>
                  <a:cubicBezTo>
                    <a:pt x="49" y="13"/>
                    <a:pt x="62" y="27"/>
                    <a:pt x="73" y="43"/>
                  </a:cubicBezTo>
                  <a:cubicBezTo>
                    <a:pt x="74" y="44"/>
                    <a:pt x="73" y="46"/>
                    <a:pt x="73" y="47"/>
                  </a:cubicBezTo>
                  <a:cubicBezTo>
                    <a:pt x="73" y="47"/>
                    <a:pt x="73" y="47"/>
                    <a:pt x="73" y="47"/>
                  </a:cubicBezTo>
                  <a:close/>
                </a:path>
              </a:pathLst>
            </a:custGeom>
            <a:solidFill>
              <a:srgbClr val="3B35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 name="Freeform 28">
              <a:extLst>
                <a:ext uri="{FF2B5EF4-FFF2-40B4-BE49-F238E27FC236}">
                  <a16:creationId xmlns:a16="http://schemas.microsoft.com/office/drawing/2014/main" id="{C666762C-928C-4FBA-7BB8-AC90B5C8E87F}"/>
                </a:ext>
              </a:extLst>
            </p:cNvPr>
            <p:cNvSpPr/>
            <p:nvPr/>
          </p:nvSpPr>
          <p:spPr bwMode="auto">
            <a:xfrm>
              <a:off x="6165850" y="2224088"/>
              <a:ext cx="84138" cy="131763"/>
            </a:xfrm>
            <a:custGeom>
              <a:avLst/>
              <a:gdLst>
                <a:gd name="T0" fmla="*/ 22 w 22"/>
                <a:gd name="T1" fmla="*/ 22 h 35"/>
                <a:gd name="T2" fmla="*/ 16 w 22"/>
                <a:gd name="T3" fmla="*/ 33 h 35"/>
                <a:gd name="T4" fmla="*/ 4 w 22"/>
                <a:gd name="T5" fmla="*/ 27 h 35"/>
                <a:gd name="T6" fmla="*/ 0 w 22"/>
                <a:gd name="T7" fmla="*/ 12 h 35"/>
                <a:gd name="T8" fmla="*/ 6 w 22"/>
                <a:gd name="T9" fmla="*/ 2 h 35"/>
                <a:gd name="T10" fmla="*/ 16 w 22"/>
                <a:gd name="T11" fmla="*/ 6 h 35"/>
                <a:gd name="T12" fmla="*/ 22 w 22"/>
                <a:gd name="T13" fmla="*/ 22 h 35"/>
              </a:gdLst>
              <a:ahLst/>
              <a:cxnLst>
                <a:cxn ang="0">
                  <a:pos x="T0" y="T1"/>
                </a:cxn>
                <a:cxn ang="0">
                  <a:pos x="T2" y="T3"/>
                </a:cxn>
                <a:cxn ang="0">
                  <a:pos x="T4" y="T5"/>
                </a:cxn>
                <a:cxn ang="0">
                  <a:pos x="T6" y="T7"/>
                </a:cxn>
                <a:cxn ang="0">
                  <a:pos x="T8" y="T9"/>
                </a:cxn>
                <a:cxn ang="0">
                  <a:pos x="T10" y="T11"/>
                </a:cxn>
                <a:cxn ang="0">
                  <a:pos x="T12" y="T13"/>
                </a:cxn>
              </a:cxnLst>
              <a:rect l="0" t="0" r="r" b="b"/>
              <a:pathLst>
                <a:path w="22" h="35">
                  <a:moveTo>
                    <a:pt x="22" y="22"/>
                  </a:moveTo>
                  <a:cubicBezTo>
                    <a:pt x="22" y="27"/>
                    <a:pt x="21" y="32"/>
                    <a:pt x="16" y="33"/>
                  </a:cubicBezTo>
                  <a:cubicBezTo>
                    <a:pt x="10" y="35"/>
                    <a:pt x="7" y="31"/>
                    <a:pt x="4" y="27"/>
                  </a:cubicBezTo>
                  <a:cubicBezTo>
                    <a:pt x="1" y="23"/>
                    <a:pt x="0" y="17"/>
                    <a:pt x="0" y="12"/>
                  </a:cubicBezTo>
                  <a:cubicBezTo>
                    <a:pt x="0" y="8"/>
                    <a:pt x="1" y="3"/>
                    <a:pt x="6" y="2"/>
                  </a:cubicBezTo>
                  <a:cubicBezTo>
                    <a:pt x="11" y="0"/>
                    <a:pt x="14" y="3"/>
                    <a:pt x="16" y="6"/>
                  </a:cubicBezTo>
                  <a:cubicBezTo>
                    <a:pt x="20" y="11"/>
                    <a:pt x="22" y="16"/>
                    <a:pt x="22" y="22"/>
                  </a:cubicBezTo>
                  <a:close/>
                </a:path>
              </a:pathLst>
            </a:custGeom>
            <a:solidFill>
              <a:srgbClr val="F7D6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 name="Freeform 29">
              <a:extLst>
                <a:ext uri="{FF2B5EF4-FFF2-40B4-BE49-F238E27FC236}">
                  <a16:creationId xmlns:a16="http://schemas.microsoft.com/office/drawing/2014/main" id="{E26ED49F-B9D3-567F-EA26-0C115805F3C6}"/>
                </a:ext>
              </a:extLst>
            </p:cNvPr>
            <p:cNvSpPr/>
            <p:nvPr/>
          </p:nvSpPr>
          <p:spPr bwMode="auto">
            <a:xfrm>
              <a:off x="5926138" y="2276475"/>
              <a:ext cx="92075" cy="136525"/>
            </a:xfrm>
            <a:custGeom>
              <a:avLst/>
              <a:gdLst>
                <a:gd name="T0" fmla="*/ 23 w 24"/>
                <a:gd name="T1" fmla="*/ 23 h 36"/>
                <a:gd name="T2" fmla="*/ 18 w 24"/>
                <a:gd name="T3" fmla="*/ 34 h 36"/>
                <a:gd name="T4" fmla="*/ 6 w 24"/>
                <a:gd name="T5" fmla="*/ 29 h 36"/>
                <a:gd name="T6" fmla="*/ 2 w 24"/>
                <a:gd name="T7" fmla="*/ 9 h 36"/>
                <a:gd name="T8" fmla="*/ 16 w 24"/>
                <a:gd name="T9" fmla="*/ 5 h 36"/>
                <a:gd name="T10" fmla="*/ 23 w 24"/>
                <a:gd name="T11" fmla="*/ 23 h 36"/>
              </a:gdLst>
              <a:ahLst/>
              <a:cxnLst>
                <a:cxn ang="0">
                  <a:pos x="T0" y="T1"/>
                </a:cxn>
                <a:cxn ang="0">
                  <a:pos x="T2" y="T3"/>
                </a:cxn>
                <a:cxn ang="0">
                  <a:pos x="T4" y="T5"/>
                </a:cxn>
                <a:cxn ang="0">
                  <a:pos x="T6" y="T7"/>
                </a:cxn>
                <a:cxn ang="0">
                  <a:pos x="T8" y="T9"/>
                </a:cxn>
                <a:cxn ang="0">
                  <a:pos x="T10" y="T11"/>
                </a:cxn>
              </a:cxnLst>
              <a:rect l="0" t="0" r="r" b="b"/>
              <a:pathLst>
                <a:path w="24" h="36">
                  <a:moveTo>
                    <a:pt x="23" y="23"/>
                  </a:moveTo>
                  <a:cubicBezTo>
                    <a:pt x="24" y="28"/>
                    <a:pt x="23" y="32"/>
                    <a:pt x="18" y="34"/>
                  </a:cubicBezTo>
                  <a:cubicBezTo>
                    <a:pt x="13" y="36"/>
                    <a:pt x="9" y="32"/>
                    <a:pt x="6" y="29"/>
                  </a:cubicBezTo>
                  <a:cubicBezTo>
                    <a:pt x="2" y="23"/>
                    <a:pt x="0" y="16"/>
                    <a:pt x="2" y="9"/>
                  </a:cubicBezTo>
                  <a:cubicBezTo>
                    <a:pt x="4" y="2"/>
                    <a:pt x="10" y="0"/>
                    <a:pt x="16" y="5"/>
                  </a:cubicBezTo>
                  <a:cubicBezTo>
                    <a:pt x="21" y="10"/>
                    <a:pt x="24" y="16"/>
                    <a:pt x="23" y="23"/>
                  </a:cubicBezTo>
                  <a:close/>
                </a:path>
              </a:pathLst>
            </a:custGeom>
            <a:solidFill>
              <a:srgbClr val="F9D7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 name="Freeform 30">
              <a:extLst>
                <a:ext uri="{FF2B5EF4-FFF2-40B4-BE49-F238E27FC236}">
                  <a16:creationId xmlns:a16="http://schemas.microsoft.com/office/drawing/2014/main" id="{C4E0C6E9-F758-AB13-B15F-41BEB8E0E512}"/>
                </a:ext>
              </a:extLst>
            </p:cNvPr>
            <p:cNvSpPr/>
            <p:nvPr/>
          </p:nvSpPr>
          <p:spPr bwMode="auto">
            <a:xfrm>
              <a:off x="6029325" y="2393950"/>
              <a:ext cx="171450" cy="117475"/>
            </a:xfrm>
            <a:custGeom>
              <a:avLst/>
              <a:gdLst>
                <a:gd name="T0" fmla="*/ 45 w 45"/>
                <a:gd name="T1" fmla="*/ 7 h 31"/>
                <a:gd name="T2" fmla="*/ 27 w 45"/>
                <a:gd name="T3" fmla="*/ 29 h 31"/>
                <a:gd name="T4" fmla="*/ 3 w 45"/>
                <a:gd name="T5" fmla="*/ 17 h 31"/>
                <a:gd name="T6" fmla="*/ 4 w 45"/>
                <a:gd name="T7" fmla="*/ 10 h 31"/>
                <a:gd name="T8" fmla="*/ 8 w 45"/>
                <a:gd name="T9" fmla="*/ 14 h 31"/>
                <a:gd name="T10" fmla="*/ 27 w 45"/>
                <a:gd name="T11" fmla="*/ 22 h 31"/>
                <a:gd name="T12" fmla="*/ 39 w 45"/>
                <a:gd name="T13" fmla="*/ 6 h 31"/>
                <a:gd name="T14" fmla="*/ 41 w 45"/>
                <a:gd name="T15" fmla="*/ 0 h 31"/>
                <a:gd name="T16" fmla="*/ 45 w 45"/>
                <a:gd name="T17" fmla="*/ 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31">
                  <a:moveTo>
                    <a:pt x="45" y="7"/>
                  </a:moveTo>
                  <a:cubicBezTo>
                    <a:pt x="45" y="18"/>
                    <a:pt x="37" y="27"/>
                    <a:pt x="27" y="29"/>
                  </a:cubicBezTo>
                  <a:cubicBezTo>
                    <a:pt x="17" y="31"/>
                    <a:pt x="7" y="26"/>
                    <a:pt x="3" y="17"/>
                  </a:cubicBezTo>
                  <a:cubicBezTo>
                    <a:pt x="2" y="15"/>
                    <a:pt x="0" y="11"/>
                    <a:pt x="4" y="10"/>
                  </a:cubicBezTo>
                  <a:cubicBezTo>
                    <a:pt x="7" y="8"/>
                    <a:pt x="7" y="12"/>
                    <a:pt x="8" y="14"/>
                  </a:cubicBezTo>
                  <a:cubicBezTo>
                    <a:pt x="13" y="21"/>
                    <a:pt x="19" y="24"/>
                    <a:pt x="27" y="22"/>
                  </a:cubicBezTo>
                  <a:cubicBezTo>
                    <a:pt x="35" y="20"/>
                    <a:pt x="38" y="14"/>
                    <a:pt x="39" y="6"/>
                  </a:cubicBezTo>
                  <a:cubicBezTo>
                    <a:pt x="39" y="4"/>
                    <a:pt x="37" y="0"/>
                    <a:pt x="41" y="0"/>
                  </a:cubicBezTo>
                  <a:cubicBezTo>
                    <a:pt x="45" y="0"/>
                    <a:pt x="44" y="4"/>
                    <a:pt x="45" y="7"/>
                  </a:cubicBezTo>
                  <a:close/>
                </a:path>
              </a:pathLst>
            </a:custGeom>
            <a:solidFill>
              <a:srgbClr val="EDD1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Tree>
  </p:cSld>
  <p:clrMapOvr>
    <a:masterClrMapping/>
  </p:clrMapOvr>
  <p:transition/>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17751"/>
        <p:cNvGrpSpPr/>
        <p:nvPr/>
      </p:nvGrpSpPr>
      <p:grpSpPr>
        <a:xfrm>
          <a:off x="0" y="0"/>
          <a:ext cx="0" cy="0"/>
          <a:chOff x="0" y="0"/>
          <a:chExt cx="0" cy="0"/>
        </a:xfrm>
      </p:grpSpPr>
      <p:grpSp>
        <p:nvGrpSpPr>
          <p:cNvPr id="46" name="Grupo 45">
            <a:extLst>
              <a:ext uri="{FF2B5EF4-FFF2-40B4-BE49-F238E27FC236}">
                <a16:creationId xmlns:a16="http://schemas.microsoft.com/office/drawing/2014/main" id="{251CC9C6-03E2-4262-D697-6C4F61C140AE}"/>
              </a:ext>
            </a:extLst>
          </p:cNvPr>
          <p:cNvGrpSpPr/>
          <p:nvPr/>
        </p:nvGrpSpPr>
        <p:grpSpPr>
          <a:xfrm>
            <a:off x="3879850" y="233363"/>
            <a:ext cx="2320926" cy="3232150"/>
            <a:chOff x="3879850" y="233363"/>
            <a:chExt cx="2320926" cy="3232150"/>
          </a:xfrm>
        </p:grpSpPr>
        <p:sp>
          <p:nvSpPr>
            <p:cNvPr id="9" name="Freeform 5">
              <a:extLst>
                <a:ext uri="{FF2B5EF4-FFF2-40B4-BE49-F238E27FC236}">
                  <a16:creationId xmlns:a16="http://schemas.microsoft.com/office/drawing/2014/main" id="{3189ED0C-2BC6-C647-7A3D-4E89E17F1DB6}"/>
                </a:ext>
              </a:extLst>
            </p:cNvPr>
            <p:cNvSpPr/>
            <p:nvPr/>
          </p:nvSpPr>
          <p:spPr bwMode="auto">
            <a:xfrm>
              <a:off x="4005263" y="2174875"/>
              <a:ext cx="654050" cy="835025"/>
            </a:xfrm>
            <a:custGeom>
              <a:avLst/>
              <a:gdLst>
                <a:gd name="T0" fmla="*/ 37 w 173"/>
                <a:gd name="T1" fmla="*/ 39 h 221"/>
                <a:gd name="T2" fmla="*/ 81 w 173"/>
                <a:gd name="T3" fmla="*/ 46 h 221"/>
                <a:gd name="T4" fmla="*/ 125 w 173"/>
                <a:gd name="T5" fmla="*/ 90 h 221"/>
                <a:gd name="T6" fmla="*/ 173 w 173"/>
                <a:gd name="T7" fmla="*/ 169 h 221"/>
                <a:gd name="T8" fmla="*/ 79 w 173"/>
                <a:gd name="T9" fmla="*/ 22 h 221"/>
                <a:gd name="T10" fmla="*/ 3 w 173"/>
                <a:gd name="T11" fmla="*/ 55 h 221"/>
                <a:gd name="T12" fmla="*/ 12 w 173"/>
                <a:gd name="T13" fmla="*/ 114 h 221"/>
                <a:gd name="T14" fmla="*/ 106 w 173"/>
                <a:gd name="T15" fmla="*/ 207 h 221"/>
                <a:gd name="T16" fmla="*/ 135 w 173"/>
                <a:gd name="T17" fmla="*/ 221 h 221"/>
                <a:gd name="T18" fmla="*/ 114 w 173"/>
                <a:gd name="T19" fmla="*/ 204 h 221"/>
                <a:gd name="T20" fmla="*/ 114 w 173"/>
                <a:gd name="T21" fmla="*/ 204 h 221"/>
                <a:gd name="T22" fmla="*/ 114 w 173"/>
                <a:gd name="T23" fmla="*/ 204 h 221"/>
                <a:gd name="T24" fmla="*/ 88 w 173"/>
                <a:gd name="T25" fmla="*/ 183 h 221"/>
                <a:gd name="T26" fmla="*/ 24 w 173"/>
                <a:gd name="T27" fmla="*/ 82 h 221"/>
                <a:gd name="T28" fmla="*/ 37 w 173"/>
                <a:gd name="T29" fmla="*/ 39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3" h="221">
                  <a:moveTo>
                    <a:pt x="37" y="39"/>
                  </a:moveTo>
                  <a:cubicBezTo>
                    <a:pt x="53" y="29"/>
                    <a:pt x="68" y="36"/>
                    <a:pt x="81" y="46"/>
                  </a:cubicBezTo>
                  <a:cubicBezTo>
                    <a:pt x="97" y="59"/>
                    <a:pt x="112" y="74"/>
                    <a:pt x="125" y="90"/>
                  </a:cubicBezTo>
                  <a:cubicBezTo>
                    <a:pt x="145" y="114"/>
                    <a:pt x="159" y="142"/>
                    <a:pt x="173" y="169"/>
                  </a:cubicBezTo>
                  <a:cubicBezTo>
                    <a:pt x="162" y="108"/>
                    <a:pt x="131" y="57"/>
                    <a:pt x="79" y="22"/>
                  </a:cubicBezTo>
                  <a:cubicBezTo>
                    <a:pt x="47" y="0"/>
                    <a:pt x="10" y="18"/>
                    <a:pt x="3" y="55"/>
                  </a:cubicBezTo>
                  <a:cubicBezTo>
                    <a:pt x="0" y="76"/>
                    <a:pt x="4" y="95"/>
                    <a:pt x="12" y="114"/>
                  </a:cubicBezTo>
                  <a:cubicBezTo>
                    <a:pt x="30" y="158"/>
                    <a:pt x="65" y="186"/>
                    <a:pt x="106" y="207"/>
                  </a:cubicBezTo>
                  <a:cubicBezTo>
                    <a:pt x="114" y="214"/>
                    <a:pt x="122" y="219"/>
                    <a:pt x="135" y="221"/>
                  </a:cubicBezTo>
                  <a:cubicBezTo>
                    <a:pt x="128" y="210"/>
                    <a:pt x="122" y="206"/>
                    <a:pt x="114" y="204"/>
                  </a:cubicBezTo>
                  <a:cubicBezTo>
                    <a:pt x="114" y="204"/>
                    <a:pt x="114" y="204"/>
                    <a:pt x="114" y="204"/>
                  </a:cubicBezTo>
                  <a:cubicBezTo>
                    <a:pt x="114" y="204"/>
                    <a:pt x="114" y="204"/>
                    <a:pt x="114" y="204"/>
                  </a:cubicBezTo>
                  <a:cubicBezTo>
                    <a:pt x="105" y="197"/>
                    <a:pt x="96" y="190"/>
                    <a:pt x="88" y="183"/>
                  </a:cubicBezTo>
                  <a:cubicBezTo>
                    <a:pt x="56" y="155"/>
                    <a:pt x="30" y="125"/>
                    <a:pt x="24" y="82"/>
                  </a:cubicBezTo>
                  <a:cubicBezTo>
                    <a:pt x="22" y="66"/>
                    <a:pt x="21" y="49"/>
                    <a:pt x="37" y="39"/>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 name="Freeform 6">
              <a:extLst>
                <a:ext uri="{FF2B5EF4-FFF2-40B4-BE49-F238E27FC236}">
                  <a16:creationId xmlns:a16="http://schemas.microsoft.com/office/drawing/2014/main" id="{F2EDAD0D-1F6B-D768-0C4E-1BF57EDA5CA8}"/>
                </a:ext>
              </a:extLst>
            </p:cNvPr>
            <p:cNvSpPr/>
            <p:nvPr/>
          </p:nvSpPr>
          <p:spPr bwMode="auto">
            <a:xfrm>
              <a:off x="4900613" y="2586038"/>
              <a:ext cx="571500" cy="531813"/>
            </a:xfrm>
            <a:custGeom>
              <a:avLst/>
              <a:gdLst>
                <a:gd name="T0" fmla="*/ 97 w 151"/>
                <a:gd name="T1" fmla="*/ 3 h 141"/>
                <a:gd name="T2" fmla="*/ 60 w 151"/>
                <a:gd name="T3" fmla="*/ 15 h 141"/>
                <a:gd name="T4" fmla="*/ 0 w 151"/>
                <a:gd name="T5" fmla="*/ 119 h 141"/>
                <a:gd name="T6" fmla="*/ 21 w 151"/>
                <a:gd name="T7" fmla="*/ 83 h 141"/>
                <a:gd name="T8" fmla="*/ 71 w 151"/>
                <a:gd name="T9" fmla="*/ 32 h 141"/>
                <a:gd name="T10" fmla="*/ 115 w 151"/>
                <a:gd name="T11" fmla="*/ 29 h 141"/>
                <a:gd name="T12" fmla="*/ 107 w 151"/>
                <a:gd name="T13" fmla="*/ 72 h 141"/>
                <a:gd name="T14" fmla="*/ 88 w 151"/>
                <a:gd name="T15" fmla="*/ 97 h 141"/>
                <a:gd name="T16" fmla="*/ 39 w 151"/>
                <a:gd name="T17" fmla="*/ 141 h 141"/>
                <a:gd name="T18" fmla="*/ 137 w 151"/>
                <a:gd name="T19" fmla="*/ 58 h 141"/>
                <a:gd name="T20" fmla="*/ 97 w 151"/>
                <a:gd name="T21" fmla="*/ 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41">
                  <a:moveTo>
                    <a:pt x="97" y="3"/>
                  </a:moveTo>
                  <a:cubicBezTo>
                    <a:pt x="84" y="4"/>
                    <a:pt x="71" y="8"/>
                    <a:pt x="60" y="15"/>
                  </a:cubicBezTo>
                  <a:cubicBezTo>
                    <a:pt x="22" y="39"/>
                    <a:pt x="8" y="77"/>
                    <a:pt x="0" y="119"/>
                  </a:cubicBezTo>
                  <a:cubicBezTo>
                    <a:pt x="7" y="107"/>
                    <a:pt x="14" y="95"/>
                    <a:pt x="21" y="83"/>
                  </a:cubicBezTo>
                  <a:cubicBezTo>
                    <a:pt x="34" y="62"/>
                    <a:pt x="48" y="43"/>
                    <a:pt x="71" y="32"/>
                  </a:cubicBezTo>
                  <a:cubicBezTo>
                    <a:pt x="84" y="25"/>
                    <a:pt x="102" y="15"/>
                    <a:pt x="115" y="29"/>
                  </a:cubicBezTo>
                  <a:cubicBezTo>
                    <a:pt x="129" y="44"/>
                    <a:pt x="115" y="59"/>
                    <a:pt x="107" y="72"/>
                  </a:cubicBezTo>
                  <a:cubicBezTo>
                    <a:pt x="102" y="81"/>
                    <a:pt x="95" y="89"/>
                    <a:pt x="88" y="97"/>
                  </a:cubicBezTo>
                  <a:cubicBezTo>
                    <a:pt x="74" y="114"/>
                    <a:pt x="56" y="127"/>
                    <a:pt x="39" y="141"/>
                  </a:cubicBezTo>
                  <a:cubicBezTo>
                    <a:pt x="84" y="127"/>
                    <a:pt x="117" y="100"/>
                    <a:pt x="137" y="58"/>
                  </a:cubicBezTo>
                  <a:cubicBezTo>
                    <a:pt x="151" y="28"/>
                    <a:pt x="130" y="0"/>
                    <a:pt x="97" y="3"/>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 name="Freeform 7">
              <a:extLst>
                <a:ext uri="{FF2B5EF4-FFF2-40B4-BE49-F238E27FC236}">
                  <a16:creationId xmlns:a16="http://schemas.microsoft.com/office/drawing/2014/main" id="{983E909F-FD20-B592-FE73-A977821E510A}"/>
                </a:ext>
              </a:extLst>
            </p:cNvPr>
            <p:cNvSpPr/>
            <p:nvPr/>
          </p:nvSpPr>
          <p:spPr bwMode="auto">
            <a:xfrm>
              <a:off x="4746625" y="2303463"/>
              <a:ext cx="134938" cy="1162050"/>
            </a:xfrm>
            <a:custGeom>
              <a:avLst/>
              <a:gdLst>
                <a:gd name="T0" fmla="*/ 31 w 36"/>
                <a:gd name="T1" fmla="*/ 0 h 308"/>
                <a:gd name="T2" fmla="*/ 17 w 36"/>
                <a:gd name="T3" fmla="*/ 27 h 308"/>
                <a:gd name="T4" fmla="*/ 17 w 36"/>
                <a:gd name="T5" fmla="*/ 293 h 308"/>
                <a:gd name="T6" fmla="*/ 27 w 36"/>
                <a:gd name="T7" fmla="*/ 306 h 308"/>
                <a:gd name="T8" fmla="*/ 33 w 36"/>
                <a:gd name="T9" fmla="*/ 292 h 308"/>
                <a:gd name="T10" fmla="*/ 35 w 36"/>
                <a:gd name="T11" fmla="*/ 15 h 308"/>
                <a:gd name="T12" fmla="*/ 31 w 36"/>
                <a:gd name="T13" fmla="*/ 0 h 308"/>
              </a:gdLst>
              <a:ahLst/>
              <a:cxnLst>
                <a:cxn ang="0">
                  <a:pos x="T0" y="T1"/>
                </a:cxn>
                <a:cxn ang="0">
                  <a:pos x="T2" y="T3"/>
                </a:cxn>
                <a:cxn ang="0">
                  <a:pos x="T4" y="T5"/>
                </a:cxn>
                <a:cxn ang="0">
                  <a:pos x="T6" y="T7"/>
                </a:cxn>
                <a:cxn ang="0">
                  <a:pos x="T8" y="T9"/>
                </a:cxn>
                <a:cxn ang="0">
                  <a:pos x="T10" y="T11"/>
                </a:cxn>
                <a:cxn ang="0">
                  <a:pos x="T12" y="T13"/>
                </a:cxn>
              </a:cxnLst>
              <a:rect l="0" t="0" r="r" b="b"/>
              <a:pathLst>
                <a:path w="36" h="308">
                  <a:moveTo>
                    <a:pt x="31" y="0"/>
                  </a:moveTo>
                  <a:cubicBezTo>
                    <a:pt x="21" y="7"/>
                    <a:pt x="21" y="18"/>
                    <a:pt x="17" y="27"/>
                  </a:cubicBezTo>
                  <a:cubicBezTo>
                    <a:pt x="0" y="115"/>
                    <a:pt x="1" y="204"/>
                    <a:pt x="17" y="293"/>
                  </a:cubicBezTo>
                  <a:cubicBezTo>
                    <a:pt x="18" y="298"/>
                    <a:pt x="16" y="308"/>
                    <a:pt x="27" y="306"/>
                  </a:cubicBezTo>
                  <a:cubicBezTo>
                    <a:pt x="36" y="305"/>
                    <a:pt x="34" y="298"/>
                    <a:pt x="33" y="292"/>
                  </a:cubicBezTo>
                  <a:cubicBezTo>
                    <a:pt x="14" y="200"/>
                    <a:pt x="17" y="107"/>
                    <a:pt x="35" y="15"/>
                  </a:cubicBezTo>
                  <a:cubicBezTo>
                    <a:pt x="33" y="10"/>
                    <a:pt x="36" y="4"/>
                    <a:pt x="31" y="0"/>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 name="Freeform 8">
              <a:extLst>
                <a:ext uri="{FF2B5EF4-FFF2-40B4-BE49-F238E27FC236}">
                  <a16:creationId xmlns:a16="http://schemas.microsoft.com/office/drawing/2014/main" id="{68B393C3-D96D-2D60-B3EA-7035EAEAA5A5}"/>
                </a:ext>
              </a:extLst>
            </p:cNvPr>
            <p:cNvSpPr/>
            <p:nvPr/>
          </p:nvSpPr>
          <p:spPr bwMode="auto">
            <a:xfrm>
              <a:off x="4719638" y="1065213"/>
              <a:ext cx="635000" cy="630238"/>
            </a:xfrm>
            <a:custGeom>
              <a:avLst/>
              <a:gdLst>
                <a:gd name="T0" fmla="*/ 17 w 168"/>
                <a:gd name="T1" fmla="*/ 118 h 167"/>
                <a:gd name="T2" fmla="*/ 13 w 168"/>
                <a:gd name="T3" fmla="*/ 106 h 167"/>
                <a:gd name="T4" fmla="*/ 13 w 168"/>
                <a:gd name="T5" fmla="*/ 62 h 167"/>
                <a:gd name="T6" fmla="*/ 18 w 168"/>
                <a:gd name="T7" fmla="*/ 51 h 167"/>
                <a:gd name="T8" fmla="*/ 49 w 168"/>
                <a:gd name="T9" fmla="*/ 18 h 167"/>
                <a:gd name="T10" fmla="*/ 58 w 168"/>
                <a:gd name="T11" fmla="*/ 13 h 167"/>
                <a:gd name="T12" fmla="*/ 108 w 168"/>
                <a:gd name="T13" fmla="*/ 13 h 167"/>
                <a:gd name="T14" fmla="*/ 120 w 168"/>
                <a:gd name="T15" fmla="*/ 18 h 167"/>
                <a:gd name="T16" fmla="*/ 152 w 168"/>
                <a:gd name="T17" fmla="*/ 50 h 167"/>
                <a:gd name="T18" fmla="*/ 157 w 168"/>
                <a:gd name="T19" fmla="*/ 61 h 167"/>
                <a:gd name="T20" fmla="*/ 157 w 168"/>
                <a:gd name="T21" fmla="*/ 106 h 167"/>
                <a:gd name="T22" fmla="*/ 153 w 168"/>
                <a:gd name="T23" fmla="*/ 117 h 167"/>
                <a:gd name="T24" fmla="*/ 122 w 168"/>
                <a:gd name="T25" fmla="*/ 150 h 167"/>
                <a:gd name="T26" fmla="*/ 102 w 168"/>
                <a:gd name="T27" fmla="*/ 157 h 167"/>
                <a:gd name="T28" fmla="*/ 68 w 168"/>
                <a:gd name="T29" fmla="*/ 157 h 167"/>
                <a:gd name="T30" fmla="*/ 49 w 168"/>
                <a:gd name="T31" fmla="*/ 150 h 167"/>
                <a:gd name="T32" fmla="*/ 17 w 168"/>
                <a:gd name="T33" fmla="*/ 11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8" h="167">
                  <a:moveTo>
                    <a:pt x="17" y="118"/>
                  </a:moveTo>
                  <a:cubicBezTo>
                    <a:pt x="17" y="114"/>
                    <a:pt x="17" y="109"/>
                    <a:pt x="13" y="106"/>
                  </a:cubicBezTo>
                  <a:cubicBezTo>
                    <a:pt x="0" y="91"/>
                    <a:pt x="3" y="77"/>
                    <a:pt x="13" y="62"/>
                  </a:cubicBezTo>
                  <a:cubicBezTo>
                    <a:pt x="14" y="58"/>
                    <a:pt x="16" y="54"/>
                    <a:pt x="18" y="51"/>
                  </a:cubicBezTo>
                  <a:cubicBezTo>
                    <a:pt x="21" y="32"/>
                    <a:pt x="32" y="23"/>
                    <a:pt x="49" y="18"/>
                  </a:cubicBezTo>
                  <a:cubicBezTo>
                    <a:pt x="52" y="16"/>
                    <a:pt x="55" y="15"/>
                    <a:pt x="58" y="13"/>
                  </a:cubicBezTo>
                  <a:cubicBezTo>
                    <a:pt x="74" y="2"/>
                    <a:pt x="91" y="0"/>
                    <a:pt x="108" y="13"/>
                  </a:cubicBezTo>
                  <a:cubicBezTo>
                    <a:pt x="112" y="15"/>
                    <a:pt x="116" y="16"/>
                    <a:pt x="120" y="18"/>
                  </a:cubicBezTo>
                  <a:cubicBezTo>
                    <a:pt x="138" y="22"/>
                    <a:pt x="149" y="32"/>
                    <a:pt x="152" y="50"/>
                  </a:cubicBezTo>
                  <a:cubicBezTo>
                    <a:pt x="153" y="54"/>
                    <a:pt x="155" y="58"/>
                    <a:pt x="157" y="61"/>
                  </a:cubicBezTo>
                  <a:cubicBezTo>
                    <a:pt x="167" y="76"/>
                    <a:pt x="168" y="91"/>
                    <a:pt x="157" y="106"/>
                  </a:cubicBezTo>
                  <a:cubicBezTo>
                    <a:pt x="156" y="109"/>
                    <a:pt x="154" y="113"/>
                    <a:pt x="153" y="117"/>
                  </a:cubicBezTo>
                  <a:cubicBezTo>
                    <a:pt x="149" y="134"/>
                    <a:pt x="139" y="145"/>
                    <a:pt x="122" y="150"/>
                  </a:cubicBezTo>
                  <a:cubicBezTo>
                    <a:pt x="115" y="152"/>
                    <a:pt x="109" y="154"/>
                    <a:pt x="102" y="157"/>
                  </a:cubicBezTo>
                  <a:cubicBezTo>
                    <a:pt x="91" y="167"/>
                    <a:pt x="79" y="167"/>
                    <a:pt x="68" y="157"/>
                  </a:cubicBezTo>
                  <a:cubicBezTo>
                    <a:pt x="62" y="154"/>
                    <a:pt x="55" y="152"/>
                    <a:pt x="49" y="150"/>
                  </a:cubicBezTo>
                  <a:cubicBezTo>
                    <a:pt x="31" y="146"/>
                    <a:pt x="21" y="135"/>
                    <a:pt x="17" y="118"/>
                  </a:cubicBezTo>
                  <a:close/>
                </a:path>
              </a:pathLst>
            </a:custGeom>
            <a:solidFill>
              <a:srgbClr val="8D6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 name="Freeform 9">
              <a:extLst>
                <a:ext uri="{FF2B5EF4-FFF2-40B4-BE49-F238E27FC236}">
                  <a16:creationId xmlns:a16="http://schemas.microsoft.com/office/drawing/2014/main" id="{0027B134-7048-BDB8-500B-F8AB6B8F0764}"/>
                </a:ext>
              </a:extLst>
            </p:cNvPr>
            <p:cNvSpPr>
              <a:spLocks noEditPoints="1"/>
            </p:cNvSpPr>
            <p:nvPr/>
          </p:nvSpPr>
          <p:spPr bwMode="auto">
            <a:xfrm>
              <a:off x="3879850" y="233363"/>
              <a:ext cx="2320926" cy="2281238"/>
            </a:xfrm>
            <a:custGeom>
              <a:avLst/>
              <a:gdLst>
                <a:gd name="T0" fmla="*/ 580 w 614"/>
                <a:gd name="T1" fmla="*/ 341 h 604"/>
                <a:gd name="T2" fmla="*/ 542 w 614"/>
                <a:gd name="T3" fmla="*/ 256 h 604"/>
                <a:gd name="T4" fmla="*/ 569 w 614"/>
                <a:gd name="T5" fmla="*/ 168 h 604"/>
                <a:gd name="T6" fmla="*/ 520 w 614"/>
                <a:gd name="T7" fmla="*/ 116 h 604"/>
                <a:gd name="T8" fmla="*/ 442 w 614"/>
                <a:gd name="T9" fmla="*/ 94 h 604"/>
                <a:gd name="T10" fmla="*/ 353 w 614"/>
                <a:gd name="T11" fmla="*/ 76 h 604"/>
                <a:gd name="T12" fmla="*/ 257 w 614"/>
                <a:gd name="T13" fmla="*/ 77 h 604"/>
                <a:gd name="T14" fmla="*/ 176 w 614"/>
                <a:gd name="T15" fmla="*/ 45 h 604"/>
                <a:gd name="T16" fmla="*/ 123 w 614"/>
                <a:gd name="T17" fmla="*/ 93 h 604"/>
                <a:gd name="T18" fmla="*/ 33 w 614"/>
                <a:gd name="T19" fmla="*/ 169 h 604"/>
                <a:gd name="T20" fmla="*/ 74 w 614"/>
                <a:gd name="T21" fmla="*/ 259 h 604"/>
                <a:gd name="T22" fmla="*/ 28 w 614"/>
                <a:gd name="T23" fmla="*/ 336 h 604"/>
                <a:gd name="T24" fmla="*/ 16 w 614"/>
                <a:gd name="T25" fmla="*/ 420 h 604"/>
                <a:gd name="T26" fmla="*/ 114 w 614"/>
                <a:gd name="T27" fmla="*/ 437 h 604"/>
                <a:gd name="T28" fmla="*/ 103 w 614"/>
                <a:gd name="T29" fmla="*/ 523 h 604"/>
                <a:gd name="T30" fmla="*/ 178 w 614"/>
                <a:gd name="T31" fmla="*/ 567 h 604"/>
                <a:gd name="T32" fmla="*/ 263 w 614"/>
                <a:gd name="T33" fmla="*/ 552 h 604"/>
                <a:gd name="T34" fmla="*/ 305 w 614"/>
                <a:gd name="T35" fmla="*/ 603 h 604"/>
                <a:gd name="T36" fmla="*/ 379 w 614"/>
                <a:gd name="T37" fmla="*/ 566 h 604"/>
                <a:gd name="T38" fmla="*/ 436 w 614"/>
                <a:gd name="T39" fmla="*/ 492 h 604"/>
                <a:gd name="T40" fmla="*/ 523 w 614"/>
                <a:gd name="T41" fmla="*/ 452 h 604"/>
                <a:gd name="T42" fmla="*/ 593 w 614"/>
                <a:gd name="T43" fmla="*/ 385 h 604"/>
                <a:gd name="T44" fmla="*/ 211 w 614"/>
                <a:gd name="T45" fmla="*/ 51 h 604"/>
                <a:gd name="T46" fmla="*/ 201 w 614"/>
                <a:gd name="T47" fmla="*/ 136 h 604"/>
                <a:gd name="T48" fmla="*/ 29 w 614"/>
                <a:gd name="T49" fmla="*/ 196 h 604"/>
                <a:gd name="T50" fmla="*/ 186 w 614"/>
                <a:gd name="T51" fmla="*/ 256 h 604"/>
                <a:gd name="T52" fmla="*/ 44 w 614"/>
                <a:gd name="T53" fmla="*/ 304 h 604"/>
                <a:gd name="T54" fmla="*/ 235 w 614"/>
                <a:gd name="T55" fmla="*/ 326 h 604"/>
                <a:gd name="T56" fmla="*/ 45 w 614"/>
                <a:gd name="T57" fmla="*/ 419 h 604"/>
                <a:gd name="T58" fmla="*/ 208 w 614"/>
                <a:gd name="T59" fmla="*/ 346 h 604"/>
                <a:gd name="T60" fmla="*/ 258 w 614"/>
                <a:gd name="T61" fmla="*/ 511 h 604"/>
                <a:gd name="T62" fmla="*/ 216 w 614"/>
                <a:gd name="T63" fmla="*/ 472 h 604"/>
                <a:gd name="T64" fmla="*/ 242 w 614"/>
                <a:gd name="T65" fmla="*/ 416 h 604"/>
                <a:gd name="T66" fmla="*/ 132 w 614"/>
                <a:gd name="T67" fmla="*/ 476 h 604"/>
                <a:gd name="T68" fmla="*/ 242 w 614"/>
                <a:gd name="T69" fmla="*/ 416 h 604"/>
                <a:gd name="T70" fmla="*/ 119 w 614"/>
                <a:gd name="T71" fmla="*/ 144 h 604"/>
                <a:gd name="T72" fmla="*/ 271 w 614"/>
                <a:gd name="T73" fmla="*/ 238 h 604"/>
                <a:gd name="T74" fmla="*/ 306 w 614"/>
                <a:gd name="T75" fmla="*/ 48 h 604"/>
                <a:gd name="T76" fmla="*/ 280 w 614"/>
                <a:gd name="T77" fmla="*/ 233 h 604"/>
                <a:gd name="T78" fmla="*/ 306 w 614"/>
                <a:gd name="T79" fmla="*/ 564 h 604"/>
                <a:gd name="T80" fmla="*/ 290 w 614"/>
                <a:gd name="T81" fmla="*/ 377 h 604"/>
                <a:gd name="T82" fmla="*/ 321 w 614"/>
                <a:gd name="T83" fmla="*/ 542 h 604"/>
                <a:gd name="T84" fmla="*/ 563 w 614"/>
                <a:gd name="T85" fmla="*/ 312 h 604"/>
                <a:gd name="T86" fmla="*/ 561 w 614"/>
                <a:gd name="T87" fmla="*/ 295 h 604"/>
                <a:gd name="T88" fmla="*/ 483 w 614"/>
                <a:gd name="T89" fmla="*/ 255 h 604"/>
                <a:gd name="T90" fmla="*/ 569 w 614"/>
                <a:gd name="T91" fmla="*/ 190 h 604"/>
                <a:gd name="T92" fmla="*/ 419 w 614"/>
                <a:gd name="T93" fmla="*/ 52 h 604"/>
                <a:gd name="T94" fmla="*/ 356 w 614"/>
                <a:gd name="T95" fmla="*/ 115 h 604"/>
                <a:gd name="T96" fmla="*/ 485 w 614"/>
                <a:gd name="T97" fmla="*/ 129 h 604"/>
                <a:gd name="T98" fmla="*/ 342 w 614"/>
                <a:gd name="T99" fmla="*/ 238 h 604"/>
                <a:gd name="T100" fmla="*/ 402 w 614"/>
                <a:gd name="T101" fmla="*/ 561 h 604"/>
                <a:gd name="T102" fmla="*/ 410 w 614"/>
                <a:gd name="T103" fmla="*/ 469 h 604"/>
                <a:gd name="T104" fmla="*/ 481 w 614"/>
                <a:gd name="T105" fmla="*/ 478 h 604"/>
                <a:gd name="T106" fmla="*/ 375 w 614"/>
                <a:gd name="T107" fmla="*/ 337 h 604"/>
                <a:gd name="T108" fmla="*/ 497 w 614"/>
                <a:gd name="T109" fmla="*/ 479 h 604"/>
                <a:gd name="T110" fmla="*/ 430 w 614"/>
                <a:gd name="T111" fmla="*/ 352 h 604"/>
                <a:gd name="T112" fmla="*/ 571 w 614"/>
                <a:gd name="T113" fmla="*/ 421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14" h="604">
                  <a:moveTo>
                    <a:pt x="561" y="362"/>
                  </a:moveTo>
                  <a:cubicBezTo>
                    <a:pt x="556" y="359"/>
                    <a:pt x="549" y="358"/>
                    <a:pt x="546" y="352"/>
                  </a:cubicBezTo>
                  <a:cubicBezTo>
                    <a:pt x="558" y="348"/>
                    <a:pt x="569" y="346"/>
                    <a:pt x="580" y="341"/>
                  </a:cubicBezTo>
                  <a:cubicBezTo>
                    <a:pt x="596" y="333"/>
                    <a:pt x="612" y="324"/>
                    <a:pt x="611" y="303"/>
                  </a:cubicBezTo>
                  <a:cubicBezTo>
                    <a:pt x="610" y="283"/>
                    <a:pt x="595" y="274"/>
                    <a:pt x="578" y="267"/>
                  </a:cubicBezTo>
                  <a:cubicBezTo>
                    <a:pt x="567" y="263"/>
                    <a:pt x="556" y="261"/>
                    <a:pt x="542" y="256"/>
                  </a:cubicBezTo>
                  <a:cubicBezTo>
                    <a:pt x="559" y="244"/>
                    <a:pt x="576" y="237"/>
                    <a:pt x="588" y="224"/>
                  </a:cubicBezTo>
                  <a:cubicBezTo>
                    <a:pt x="598" y="213"/>
                    <a:pt x="603" y="202"/>
                    <a:pt x="599" y="188"/>
                  </a:cubicBezTo>
                  <a:cubicBezTo>
                    <a:pt x="594" y="174"/>
                    <a:pt x="582" y="170"/>
                    <a:pt x="569" y="168"/>
                  </a:cubicBezTo>
                  <a:cubicBezTo>
                    <a:pt x="560" y="166"/>
                    <a:pt x="551" y="166"/>
                    <a:pt x="541" y="168"/>
                  </a:cubicBezTo>
                  <a:cubicBezTo>
                    <a:pt x="528" y="171"/>
                    <a:pt x="514" y="173"/>
                    <a:pt x="498" y="176"/>
                  </a:cubicBezTo>
                  <a:cubicBezTo>
                    <a:pt x="507" y="155"/>
                    <a:pt x="520" y="138"/>
                    <a:pt x="520" y="116"/>
                  </a:cubicBezTo>
                  <a:cubicBezTo>
                    <a:pt x="520" y="94"/>
                    <a:pt x="509" y="82"/>
                    <a:pt x="487" y="83"/>
                  </a:cubicBezTo>
                  <a:cubicBezTo>
                    <a:pt x="480" y="83"/>
                    <a:pt x="474" y="85"/>
                    <a:pt x="467" y="86"/>
                  </a:cubicBezTo>
                  <a:cubicBezTo>
                    <a:pt x="460" y="91"/>
                    <a:pt x="452" y="94"/>
                    <a:pt x="442" y="94"/>
                  </a:cubicBezTo>
                  <a:cubicBezTo>
                    <a:pt x="443" y="83"/>
                    <a:pt x="444" y="72"/>
                    <a:pt x="442" y="61"/>
                  </a:cubicBezTo>
                  <a:cubicBezTo>
                    <a:pt x="440" y="46"/>
                    <a:pt x="439" y="30"/>
                    <a:pt x="422" y="23"/>
                  </a:cubicBezTo>
                  <a:cubicBezTo>
                    <a:pt x="382" y="16"/>
                    <a:pt x="373" y="53"/>
                    <a:pt x="353" y="76"/>
                  </a:cubicBezTo>
                  <a:cubicBezTo>
                    <a:pt x="349" y="57"/>
                    <a:pt x="344" y="40"/>
                    <a:pt x="335" y="26"/>
                  </a:cubicBezTo>
                  <a:cubicBezTo>
                    <a:pt x="321" y="0"/>
                    <a:pt x="291" y="1"/>
                    <a:pt x="276" y="26"/>
                  </a:cubicBezTo>
                  <a:cubicBezTo>
                    <a:pt x="267" y="42"/>
                    <a:pt x="264" y="59"/>
                    <a:pt x="257" y="77"/>
                  </a:cubicBezTo>
                  <a:cubicBezTo>
                    <a:pt x="248" y="70"/>
                    <a:pt x="246" y="60"/>
                    <a:pt x="240" y="52"/>
                  </a:cubicBezTo>
                  <a:cubicBezTo>
                    <a:pt x="233" y="44"/>
                    <a:pt x="227" y="37"/>
                    <a:pt x="218" y="32"/>
                  </a:cubicBezTo>
                  <a:cubicBezTo>
                    <a:pt x="200" y="21"/>
                    <a:pt x="184" y="25"/>
                    <a:pt x="176" y="45"/>
                  </a:cubicBezTo>
                  <a:cubicBezTo>
                    <a:pt x="170" y="59"/>
                    <a:pt x="170" y="73"/>
                    <a:pt x="172" y="88"/>
                  </a:cubicBezTo>
                  <a:cubicBezTo>
                    <a:pt x="174" y="97"/>
                    <a:pt x="176" y="106"/>
                    <a:pt x="177" y="117"/>
                  </a:cubicBezTo>
                  <a:cubicBezTo>
                    <a:pt x="158" y="108"/>
                    <a:pt x="141" y="97"/>
                    <a:pt x="123" y="93"/>
                  </a:cubicBezTo>
                  <a:cubicBezTo>
                    <a:pt x="95" y="86"/>
                    <a:pt x="75" y="105"/>
                    <a:pt x="80" y="133"/>
                  </a:cubicBezTo>
                  <a:cubicBezTo>
                    <a:pt x="83" y="147"/>
                    <a:pt x="91" y="159"/>
                    <a:pt x="98" y="173"/>
                  </a:cubicBezTo>
                  <a:cubicBezTo>
                    <a:pt x="75" y="170"/>
                    <a:pt x="54" y="163"/>
                    <a:pt x="33" y="169"/>
                  </a:cubicBezTo>
                  <a:cubicBezTo>
                    <a:pt x="7" y="175"/>
                    <a:pt x="0" y="196"/>
                    <a:pt x="15" y="217"/>
                  </a:cubicBezTo>
                  <a:cubicBezTo>
                    <a:pt x="22" y="227"/>
                    <a:pt x="32" y="234"/>
                    <a:pt x="42" y="240"/>
                  </a:cubicBezTo>
                  <a:cubicBezTo>
                    <a:pt x="51" y="246"/>
                    <a:pt x="60" y="251"/>
                    <a:pt x="74" y="259"/>
                  </a:cubicBezTo>
                  <a:cubicBezTo>
                    <a:pt x="56" y="261"/>
                    <a:pt x="44" y="265"/>
                    <a:pt x="33" y="270"/>
                  </a:cubicBezTo>
                  <a:cubicBezTo>
                    <a:pt x="19" y="277"/>
                    <a:pt x="6" y="286"/>
                    <a:pt x="5" y="304"/>
                  </a:cubicBezTo>
                  <a:cubicBezTo>
                    <a:pt x="4" y="320"/>
                    <a:pt x="17" y="327"/>
                    <a:pt x="28" y="336"/>
                  </a:cubicBezTo>
                  <a:cubicBezTo>
                    <a:pt x="41" y="346"/>
                    <a:pt x="59" y="344"/>
                    <a:pt x="75" y="353"/>
                  </a:cubicBezTo>
                  <a:cubicBezTo>
                    <a:pt x="57" y="363"/>
                    <a:pt x="40" y="372"/>
                    <a:pt x="27" y="385"/>
                  </a:cubicBezTo>
                  <a:cubicBezTo>
                    <a:pt x="17" y="395"/>
                    <a:pt x="13" y="406"/>
                    <a:pt x="16" y="420"/>
                  </a:cubicBezTo>
                  <a:cubicBezTo>
                    <a:pt x="20" y="432"/>
                    <a:pt x="30" y="436"/>
                    <a:pt x="42" y="439"/>
                  </a:cubicBezTo>
                  <a:cubicBezTo>
                    <a:pt x="62" y="444"/>
                    <a:pt x="80" y="439"/>
                    <a:pt x="99" y="436"/>
                  </a:cubicBezTo>
                  <a:cubicBezTo>
                    <a:pt x="104" y="435"/>
                    <a:pt x="110" y="432"/>
                    <a:pt x="114" y="437"/>
                  </a:cubicBezTo>
                  <a:cubicBezTo>
                    <a:pt x="117" y="442"/>
                    <a:pt x="112" y="446"/>
                    <a:pt x="110" y="450"/>
                  </a:cubicBezTo>
                  <a:cubicBezTo>
                    <a:pt x="105" y="459"/>
                    <a:pt x="101" y="469"/>
                    <a:pt x="96" y="479"/>
                  </a:cubicBezTo>
                  <a:cubicBezTo>
                    <a:pt x="88" y="495"/>
                    <a:pt x="91" y="511"/>
                    <a:pt x="103" y="523"/>
                  </a:cubicBezTo>
                  <a:cubicBezTo>
                    <a:pt x="115" y="535"/>
                    <a:pt x="131" y="532"/>
                    <a:pt x="146" y="526"/>
                  </a:cubicBezTo>
                  <a:cubicBezTo>
                    <a:pt x="157" y="521"/>
                    <a:pt x="167" y="515"/>
                    <a:pt x="178" y="509"/>
                  </a:cubicBezTo>
                  <a:cubicBezTo>
                    <a:pt x="181" y="530"/>
                    <a:pt x="173" y="548"/>
                    <a:pt x="178" y="567"/>
                  </a:cubicBezTo>
                  <a:cubicBezTo>
                    <a:pt x="185" y="593"/>
                    <a:pt x="209" y="602"/>
                    <a:pt x="230" y="585"/>
                  </a:cubicBezTo>
                  <a:cubicBezTo>
                    <a:pt x="235" y="581"/>
                    <a:pt x="238" y="574"/>
                    <a:pt x="246" y="575"/>
                  </a:cubicBezTo>
                  <a:cubicBezTo>
                    <a:pt x="256" y="570"/>
                    <a:pt x="254" y="557"/>
                    <a:pt x="263" y="552"/>
                  </a:cubicBezTo>
                  <a:cubicBezTo>
                    <a:pt x="259" y="556"/>
                    <a:pt x="259" y="560"/>
                    <a:pt x="264" y="563"/>
                  </a:cubicBezTo>
                  <a:cubicBezTo>
                    <a:pt x="271" y="565"/>
                    <a:pt x="271" y="572"/>
                    <a:pt x="273" y="577"/>
                  </a:cubicBezTo>
                  <a:cubicBezTo>
                    <a:pt x="280" y="591"/>
                    <a:pt x="288" y="602"/>
                    <a:pt x="305" y="603"/>
                  </a:cubicBezTo>
                  <a:cubicBezTo>
                    <a:pt x="322" y="604"/>
                    <a:pt x="331" y="592"/>
                    <a:pt x="338" y="578"/>
                  </a:cubicBezTo>
                  <a:cubicBezTo>
                    <a:pt x="347" y="563"/>
                    <a:pt x="346" y="544"/>
                    <a:pt x="354" y="527"/>
                  </a:cubicBezTo>
                  <a:cubicBezTo>
                    <a:pt x="363" y="541"/>
                    <a:pt x="371" y="554"/>
                    <a:pt x="379" y="566"/>
                  </a:cubicBezTo>
                  <a:cubicBezTo>
                    <a:pt x="389" y="581"/>
                    <a:pt x="403" y="591"/>
                    <a:pt x="421" y="586"/>
                  </a:cubicBezTo>
                  <a:cubicBezTo>
                    <a:pt x="439" y="580"/>
                    <a:pt x="442" y="564"/>
                    <a:pt x="444" y="547"/>
                  </a:cubicBezTo>
                  <a:cubicBezTo>
                    <a:pt x="445" y="528"/>
                    <a:pt x="437" y="511"/>
                    <a:pt x="436" y="492"/>
                  </a:cubicBezTo>
                  <a:cubicBezTo>
                    <a:pt x="448" y="495"/>
                    <a:pt x="457" y="503"/>
                    <a:pt x="467" y="507"/>
                  </a:cubicBezTo>
                  <a:cubicBezTo>
                    <a:pt x="486" y="515"/>
                    <a:pt x="507" y="525"/>
                    <a:pt x="525" y="507"/>
                  </a:cubicBezTo>
                  <a:cubicBezTo>
                    <a:pt x="542" y="489"/>
                    <a:pt x="533" y="470"/>
                    <a:pt x="523" y="452"/>
                  </a:cubicBezTo>
                  <a:cubicBezTo>
                    <a:pt x="516" y="439"/>
                    <a:pt x="522" y="437"/>
                    <a:pt x="533" y="439"/>
                  </a:cubicBezTo>
                  <a:cubicBezTo>
                    <a:pt x="547" y="440"/>
                    <a:pt x="561" y="444"/>
                    <a:pt x="575" y="441"/>
                  </a:cubicBezTo>
                  <a:cubicBezTo>
                    <a:pt x="606" y="434"/>
                    <a:pt x="614" y="410"/>
                    <a:pt x="593" y="385"/>
                  </a:cubicBezTo>
                  <a:cubicBezTo>
                    <a:pt x="584" y="375"/>
                    <a:pt x="572" y="369"/>
                    <a:pt x="561" y="362"/>
                  </a:cubicBezTo>
                  <a:close/>
                  <a:moveTo>
                    <a:pt x="194" y="55"/>
                  </a:moveTo>
                  <a:cubicBezTo>
                    <a:pt x="197" y="45"/>
                    <a:pt x="205" y="45"/>
                    <a:pt x="211" y="51"/>
                  </a:cubicBezTo>
                  <a:cubicBezTo>
                    <a:pt x="234" y="75"/>
                    <a:pt x="257" y="97"/>
                    <a:pt x="256" y="134"/>
                  </a:cubicBezTo>
                  <a:cubicBezTo>
                    <a:pt x="256" y="156"/>
                    <a:pt x="260" y="177"/>
                    <a:pt x="263" y="205"/>
                  </a:cubicBezTo>
                  <a:cubicBezTo>
                    <a:pt x="240" y="178"/>
                    <a:pt x="216" y="160"/>
                    <a:pt x="201" y="136"/>
                  </a:cubicBezTo>
                  <a:cubicBezTo>
                    <a:pt x="186" y="113"/>
                    <a:pt x="187" y="83"/>
                    <a:pt x="194" y="55"/>
                  </a:cubicBezTo>
                  <a:close/>
                  <a:moveTo>
                    <a:pt x="38" y="212"/>
                  </a:moveTo>
                  <a:cubicBezTo>
                    <a:pt x="34" y="207"/>
                    <a:pt x="27" y="204"/>
                    <a:pt x="29" y="196"/>
                  </a:cubicBezTo>
                  <a:cubicBezTo>
                    <a:pt x="32" y="188"/>
                    <a:pt x="39" y="187"/>
                    <a:pt x="46" y="187"/>
                  </a:cubicBezTo>
                  <a:cubicBezTo>
                    <a:pt x="78" y="187"/>
                    <a:pt x="111" y="182"/>
                    <a:pt x="136" y="213"/>
                  </a:cubicBezTo>
                  <a:cubicBezTo>
                    <a:pt x="149" y="229"/>
                    <a:pt x="167" y="240"/>
                    <a:pt x="186" y="256"/>
                  </a:cubicBezTo>
                  <a:cubicBezTo>
                    <a:pt x="129" y="257"/>
                    <a:pt x="77" y="257"/>
                    <a:pt x="38" y="212"/>
                  </a:cubicBezTo>
                  <a:close/>
                  <a:moveTo>
                    <a:pt x="54" y="313"/>
                  </a:moveTo>
                  <a:cubicBezTo>
                    <a:pt x="49" y="311"/>
                    <a:pt x="44" y="309"/>
                    <a:pt x="44" y="304"/>
                  </a:cubicBezTo>
                  <a:cubicBezTo>
                    <a:pt x="44" y="300"/>
                    <a:pt x="49" y="297"/>
                    <a:pt x="52" y="296"/>
                  </a:cubicBezTo>
                  <a:cubicBezTo>
                    <a:pt x="112" y="277"/>
                    <a:pt x="173" y="269"/>
                    <a:pt x="235" y="282"/>
                  </a:cubicBezTo>
                  <a:cubicBezTo>
                    <a:pt x="233" y="296"/>
                    <a:pt x="231" y="311"/>
                    <a:pt x="235" y="326"/>
                  </a:cubicBezTo>
                  <a:cubicBezTo>
                    <a:pt x="196" y="339"/>
                    <a:pt x="157" y="334"/>
                    <a:pt x="117" y="329"/>
                  </a:cubicBezTo>
                  <a:cubicBezTo>
                    <a:pt x="96" y="326"/>
                    <a:pt x="74" y="320"/>
                    <a:pt x="54" y="313"/>
                  </a:cubicBezTo>
                  <a:close/>
                  <a:moveTo>
                    <a:pt x="45" y="419"/>
                  </a:moveTo>
                  <a:cubicBezTo>
                    <a:pt x="35" y="416"/>
                    <a:pt x="34" y="408"/>
                    <a:pt x="42" y="401"/>
                  </a:cubicBezTo>
                  <a:cubicBezTo>
                    <a:pt x="68" y="376"/>
                    <a:pt x="93" y="351"/>
                    <a:pt x="134" y="354"/>
                  </a:cubicBezTo>
                  <a:cubicBezTo>
                    <a:pt x="157" y="355"/>
                    <a:pt x="180" y="350"/>
                    <a:pt x="208" y="346"/>
                  </a:cubicBezTo>
                  <a:cubicBezTo>
                    <a:pt x="183" y="370"/>
                    <a:pt x="162" y="393"/>
                    <a:pt x="138" y="409"/>
                  </a:cubicBezTo>
                  <a:cubicBezTo>
                    <a:pt x="112" y="426"/>
                    <a:pt x="77" y="426"/>
                    <a:pt x="45" y="419"/>
                  </a:cubicBezTo>
                  <a:close/>
                  <a:moveTo>
                    <a:pt x="258" y="511"/>
                  </a:moveTo>
                  <a:cubicBezTo>
                    <a:pt x="254" y="536"/>
                    <a:pt x="236" y="555"/>
                    <a:pt x="214" y="570"/>
                  </a:cubicBezTo>
                  <a:cubicBezTo>
                    <a:pt x="206" y="576"/>
                    <a:pt x="199" y="572"/>
                    <a:pt x="198" y="563"/>
                  </a:cubicBezTo>
                  <a:cubicBezTo>
                    <a:pt x="195" y="531"/>
                    <a:pt x="188" y="499"/>
                    <a:pt x="216" y="472"/>
                  </a:cubicBezTo>
                  <a:cubicBezTo>
                    <a:pt x="232" y="456"/>
                    <a:pt x="245" y="438"/>
                    <a:pt x="259" y="421"/>
                  </a:cubicBezTo>
                  <a:cubicBezTo>
                    <a:pt x="258" y="451"/>
                    <a:pt x="262" y="481"/>
                    <a:pt x="258" y="511"/>
                  </a:cubicBezTo>
                  <a:close/>
                  <a:moveTo>
                    <a:pt x="242" y="416"/>
                  </a:moveTo>
                  <a:cubicBezTo>
                    <a:pt x="215" y="445"/>
                    <a:pt x="183" y="469"/>
                    <a:pt x="148" y="490"/>
                  </a:cubicBezTo>
                  <a:cubicBezTo>
                    <a:pt x="142" y="493"/>
                    <a:pt x="136" y="497"/>
                    <a:pt x="130" y="493"/>
                  </a:cubicBezTo>
                  <a:cubicBezTo>
                    <a:pt x="124" y="488"/>
                    <a:pt x="130" y="481"/>
                    <a:pt x="132" y="476"/>
                  </a:cubicBezTo>
                  <a:cubicBezTo>
                    <a:pt x="156" y="421"/>
                    <a:pt x="192" y="375"/>
                    <a:pt x="239" y="338"/>
                  </a:cubicBezTo>
                  <a:cubicBezTo>
                    <a:pt x="248" y="350"/>
                    <a:pt x="257" y="362"/>
                    <a:pt x="271" y="370"/>
                  </a:cubicBezTo>
                  <a:cubicBezTo>
                    <a:pt x="271" y="391"/>
                    <a:pt x="254" y="402"/>
                    <a:pt x="242" y="416"/>
                  </a:cubicBezTo>
                  <a:close/>
                  <a:moveTo>
                    <a:pt x="240" y="271"/>
                  </a:moveTo>
                  <a:cubicBezTo>
                    <a:pt x="208" y="259"/>
                    <a:pt x="188" y="234"/>
                    <a:pt x="167" y="211"/>
                  </a:cubicBezTo>
                  <a:cubicBezTo>
                    <a:pt x="148" y="191"/>
                    <a:pt x="133" y="168"/>
                    <a:pt x="119" y="144"/>
                  </a:cubicBezTo>
                  <a:cubicBezTo>
                    <a:pt x="116" y="139"/>
                    <a:pt x="112" y="133"/>
                    <a:pt x="116" y="128"/>
                  </a:cubicBezTo>
                  <a:cubicBezTo>
                    <a:pt x="121" y="122"/>
                    <a:pt x="126" y="128"/>
                    <a:pt x="131" y="130"/>
                  </a:cubicBezTo>
                  <a:cubicBezTo>
                    <a:pt x="187" y="154"/>
                    <a:pt x="233" y="190"/>
                    <a:pt x="271" y="238"/>
                  </a:cubicBezTo>
                  <a:cubicBezTo>
                    <a:pt x="259" y="247"/>
                    <a:pt x="248" y="258"/>
                    <a:pt x="240" y="271"/>
                  </a:cubicBezTo>
                  <a:close/>
                  <a:moveTo>
                    <a:pt x="292" y="73"/>
                  </a:moveTo>
                  <a:cubicBezTo>
                    <a:pt x="295" y="64"/>
                    <a:pt x="295" y="48"/>
                    <a:pt x="306" y="48"/>
                  </a:cubicBezTo>
                  <a:cubicBezTo>
                    <a:pt x="317" y="48"/>
                    <a:pt x="318" y="64"/>
                    <a:pt x="320" y="74"/>
                  </a:cubicBezTo>
                  <a:cubicBezTo>
                    <a:pt x="334" y="126"/>
                    <a:pt x="342" y="179"/>
                    <a:pt x="330" y="233"/>
                  </a:cubicBezTo>
                  <a:cubicBezTo>
                    <a:pt x="313" y="229"/>
                    <a:pt x="296" y="230"/>
                    <a:pt x="280" y="233"/>
                  </a:cubicBezTo>
                  <a:cubicBezTo>
                    <a:pt x="277" y="179"/>
                    <a:pt x="275" y="126"/>
                    <a:pt x="292" y="73"/>
                  </a:cubicBezTo>
                  <a:close/>
                  <a:moveTo>
                    <a:pt x="321" y="542"/>
                  </a:moveTo>
                  <a:cubicBezTo>
                    <a:pt x="318" y="551"/>
                    <a:pt x="315" y="564"/>
                    <a:pt x="306" y="564"/>
                  </a:cubicBezTo>
                  <a:cubicBezTo>
                    <a:pt x="295" y="564"/>
                    <a:pt x="294" y="550"/>
                    <a:pt x="291" y="541"/>
                  </a:cubicBezTo>
                  <a:cubicBezTo>
                    <a:pt x="277" y="492"/>
                    <a:pt x="271" y="442"/>
                    <a:pt x="279" y="391"/>
                  </a:cubicBezTo>
                  <a:cubicBezTo>
                    <a:pt x="281" y="384"/>
                    <a:pt x="282" y="378"/>
                    <a:pt x="290" y="377"/>
                  </a:cubicBezTo>
                  <a:cubicBezTo>
                    <a:pt x="301" y="379"/>
                    <a:pt x="313" y="379"/>
                    <a:pt x="324" y="377"/>
                  </a:cubicBezTo>
                  <a:cubicBezTo>
                    <a:pt x="334" y="379"/>
                    <a:pt x="333" y="388"/>
                    <a:pt x="334" y="394"/>
                  </a:cubicBezTo>
                  <a:cubicBezTo>
                    <a:pt x="339" y="444"/>
                    <a:pt x="336" y="494"/>
                    <a:pt x="321" y="542"/>
                  </a:cubicBezTo>
                  <a:close/>
                  <a:moveTo>
                    <a:pt x="561" y="295"/>
                  </a:moveTo>
                  <a:cubicBezTo>
                    <a:pt x="566" y="297"/>
                    <a:pt x="571" y="299"/>
                    <a:pt x="572" y="303"/>
                  </a:cubicBezTo>
                  <a:cubicBezTo>
                    <a:pt x="573" y="309"/>
                    <a:pt x="567" y="311"/>
                    <a:pt x="563" y="312"/>
                  </a:cubicBezTo>
                  <a:cubicBezTo>
                    <a:pt x="503" y="331"/>
                    <a:pt x="442" y="343"/>
                    <a:pt x="379" y="326"/>
                  </a:cubicBezTo>
                  <a:cubicBezTo>
                    <a:pt x="382" y="311"/>
                    <a:pt x="381" y="296"/>
                    <a:pt x="379" y="281"/>
                  </a:cubicBezTo>
                  <a:cubicBezTo>
                    <a:pt x="441" y="270"/>
                    <a:pt x="502" y="276"/>
                    <a:pt x="561" y="295"/>
                  </a:cubicBezTo>
                  <a:close/>
                  <a:moveTo>
                    <a:pt x="569" y="190"/>
                  </a:moveTo>
                  <a:cubicBezTo>
                    <a:pt x="580" y="192"/>
                    <a:pt x="583" y="200"/>
                    <a:pt x="574" y="209"/>
                  </a:cubicBezTo>
                  <a:cubicBezTo>
                    <a:pt x="548" y="233"/>
                    <a:pt x="523" y="257"/>
                    <a:pt x="483" y="255"/>
                  </a:cubicBezTo>
                  <a:cubicBezTo>
                    <a:pt x="463" y="254"/>
                    <a:pt x="442" y="258"/>
                    <a:pt x="425" y="259"/>
                  </a:cubicBezTo>
                  <a:cubicBezTo>
                    <a:pt x="442" y="240"/>
                    <a:pt x="458" y="214"/>
                    <a:pt x="480" y="200"/>
                  </a:cubicBezTo>
                  <a:cubicBezTo>
                    <a:pt x="506" y="183"/>
                    <a:pt x="538" y="183"/>
                    <a:pt x="569" y="190"/>
                  </a:cubicBezTo>
                  <a:close/>
                  <a:moveTo>
                    <a:pt x="356" y="115"/>
                  </a:moveTo>
                  <a:cubicBezTo>
                    <a:pt x="361" y="86"/>
                    <a:pt x="381" y="64"/>
                    <a:pt x="403" y="45"/>
                  </a:cubicBezTo>
                  <a:cubicBezTo>
                    <a:pt x="410" y="39"/>
                    <a:pt x="417" y="42"/>
                    <a:pt x="419" y="52"/>
                  </a:cubicBezTo>
                  <a:cubicBezTo>
                    <a:pt x="423" y="82"/>
                    <a:pt x="427" y="113"/>
                    <a:pt x="401" y="137"/>
                  </a:cubicBezTo>
                  <a:cubicBezTo>
                    <a:pt x="383" y="153"/>
                    <a:pt x="370" y="173"/>
                    <a:pt x="353" y="191"/>
                  </a:cubicBezTo>
                  <a:cubicBezTo>
                    <a:pt x="355" y="166"/>
                    <a:pt x="352" y="140"/>
                    <a:pt x="356" y="115"/>
                  </a:cubicBezTo>
                  <a:close/>
                  <a:moveTo>
                    <a:pt x="474" y="120"/>
                  </a:moveTo>
                  <a:cubicBezTo>
                    <a:pt x="477" y="118"/>
                    <a:pt x="481" y="117"/>
                    <a:pt x="485" y="120"/>
                  </a:cubicBezTo>
                  <a:cubicBezTo>
                    <a:pt x="488" y="123"/>
                    <a:pt x="486" y="126"/>
                    <a:pt x="485" y="129"/>
                  </a:cubicBezTo>
                  <a:cubicBezTo>
                    <a:pt x="462" y="184"/>
                    <a:pt x="428" y="231"/>
                    <a:pt x="381" y="268"/>
                  </a:cubicBezTo>
                  <a:cubicBezTo>
                    <a:pt x="379" y="270"/>
                    <a:pt x="376" y="270"/>
                    <a:pt x="374" y="270"/>
                  </a:cubicBezTo>
                  <a:cubicBezTo>
                    <a:pt x="366" y="257"/>
                    <a:pt x="354" y="247"/>
                    <a:pt x="342" y="238"/>
                  </a:cubicBezTo>
                  <a:cubicBezTo>
                    <a:pt x="374" y="186"/>
                    <a:pt x="421" y="149"/>
                    <a:pt x="474" y="120"/>
                  </a:cubicBezTo>
                  <a:close/>
                  <a:moveTo>
                    <a:pt x="421" y="557"/>
                  </a:moveTo>
                  <a:cubicBezTo>
                    <a:pt x="419" y="567"/>
                    <a:pt x="409" y="569"/>
                    <a:pt x="402" y="561"/>
                  </a:cubicBezTo>
                  <a:cubicBezTo>
                    <a:pt x="379" y="535"/>
                    <a:pt x="354" y="510"/>
                    <a:pt x="354" y="471"/>
                  </a:cubicBezTo>
                  <a:cubicBezTo>
                    <a:pt x="354" y="449"/>
                    <a:pt x="350" y="427"/>
                    <a:pt x="348" y="401"/>
                  </a:cubicBezTo>
                  <a:cubicBezTo>
                    <a:pt x="369" y="426"/>
                    <a:pt x="393" y="446"/>
                    <a:pt x="410" y="469"/>
                  </a:cubicBezTo>
                  <a:cubicBezTo>
                    <a:pt x="429" y="494"/>
                    <a:pt x="426" y="527"/>
                    <a:pt x="421" y="557"/>
                  </a:cubicBezTo>
                  <a:close/>
                  <a:moveTo>
                    <a:pt x="497" y="479"/>
                  </a:moveTo>
                  <a:cubicBezTo>
                    <a:pt x="493" y="485"/>
                    <a:pt x="486" y="480"/>
                    <a:pt x="481" y="478"/>
                  </a:cubicBezTo>
                  <a:cubicBezTo>
                    <a:pt x="439" y="460"/>
                    <a:pt x="402" y="434"/>
                    <a:pt x="370" y="402"/>
                  </a:cubicBezTo>
                  <a:cubicBezTo>
                    <a:pt x="360" y="392"/>
                    <a:pt x="350" y="383"/>
                    <a:pt x="344" y="370"/>
                  </a:cubicBezTo>
                  <a:cubicBezTo>
                    <a:pt x="357" y="361"/>
                    <a:pt x="367" y="350"/>
                    <a:pt x="375" y="337"/>
                  </a:cubicBezTo>
                  <a:cubicBezTo>
                    <a:pt x="418" y="361"/>
                    <a:pt x="449" y="396"/>
                    <a:pt x="476" y="436"/>
                  </a:cubicBezTo>
                  <a:cubicBezTo>
                    <a:pt x="482" y="445"/>
                    <a:pt x="488" y="454"/>
                    <a:pt x="494" y="463"/>
                  </a:cubicBezTo>
                  <a:cubicBezTo>
                    <a:pt x="497" y="468"/>
                    <a:pt x="501" y="474"/>
                    <a:pt x="497" y="479"/>
                  </a:cubicBezTo>
                  <a:close/>
                  <a:moveTo>
                    <a:pt x="571" y="421"/>
                  </a:moveTo>
                  <a:cubicBezTo>
                    <a:pt x="539" y="423"/>
                    <a:pt x="505" y="429"/>
                    <a:pt x="480" y="397"/>
                  </a:cubicBezTo>
                  <a:cubicBezTo>
                    <a:pt x="466" y="380"/>
                    <a:pt x="446" y="368"/>
                    <a:pt x="430" y="352"/>
                  </a:cubicBezTo>
                  <a:cubicBezTo>
                    <a:pt x="456" y="354"/>
                    <a:pt x="482" y="350"/>
                    <a:pt x="506" y="355"/>
                  </a:cubicBezTo>
                  <a:cubicBezTo>
                    <a:pt x="535" y="361"/>
                    <a:pt x="560" y="379"/>
                    <a:pt x="580" y="402"/>
                  </a:cubicBezTo>
                  <a:cubicBezTo>
                    <a:pt x="588" y="412"/>
                    <a:pt x="582" y="420"/>
                    <a:pt x="571" y="421"/>
                  </a:cubicBezTo>
                  <a:close/>
                </a:path>
              </a:pathLst>
            </a:custGeom>
            <a:solidFill>
              <a:srgbClr val="E0A5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17752" name="Google Shape;17752;p52"/>
          <p:cNvSpPr txBox="1">
            <a:spLocks noGrp="1"/>
          </p:cNvSpPr>
          <p:nvPr>
            <p:ph type="subTitle" idx="1"/>
          </p:nvPr>
        </p:nvSpPr>
        <p:spPr>
          <a:xfrm>
            <a:off x="1284000" y="4210056"/>
            <a:ext cx="6576000" cy="713400"/>
          </a:xfrm>
          <a:prstGeom prst="rect">
            <a:avLst/>
          </a:prstGeom>
        </p:spPr>
        <p:txBody>
          <a:bodyPr spcFirstLastPara="1" wrap="square" lIns="91425" tIns="91425" rIns="91425" bIns="91425" anchor="t" anchorCtr="0">
            <a:noAutofit/>
          </a:bodyPr>
          <a:lstStyle/>
          <a:p>
            <a:pPr marL="0" lvl="0" indent="0" algn="ctr" rtl="0">
              <a:spcBef>
                <a:spcPct val="0"/>
              </a:spcBef>
              <a:spcAft>
                <a:spcPct val="0"/>
              </a:spcAft>
              <a:buNone/>
            </a:pPr>
            <a:r>
              <a:rPr lang="en">
                <a:solidFill>
                  <a:schemeClr val="accent2"/>
                </a:solidFill>
              </a:rPr>
              <a:t>Big numbers catch your audience’s attention</a:t>
            </a:r>
            <a:endParaRPr>
              <a:solidFill>
                <a:schemeClr val="accent2"/>
              </a:solidFill>
            </a:endParaRPr>
          </a:p>
        </p:txBody>
      </p:sp>
      <p:sp>
        <p:nvSpPr>
          <p:cNvPr id="17753" name="Google Shape;17753;p52"/>
          <p:cNvSpPr txBox="1">
            <a:spLocks noGrp="1"/>
          </p:cNvSpPr>
          <p:nvPr>
            <p:ph type="title"/>
          </p:nvPr>
        </p:nvSpPr>
        <p:spPr>
          <a:xfrm>
            <a:off x="1284000" y="2698906"/>
            <a:ext cx="6576000" cy="15111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t>14,000</a:t>
            </a:r>
            <a:endParaRPr/>
          </a:p>
        </p:txBody>
      </p:sp>
      <p:grpSp>
        <p:nvGrpSpPr>
          <p:cNvPr id="63" name="Grupo 62">
            <a:extLst>
              <a:ext uri="{FF2B5EF4-FFF2-40B4-BE49-F238E27FC236}">
                <a16:creationId xmlns:a16="http://schemas.microsoft.com/office/drawing/2014/main" id="{DB529EE8-1090-1F05-7A67-E1CF2661C1A6}"/>
              </a:ext>
            </a:extLst>
          </p:cNvPr>
          <p:cNvGrpSpPr/>
          <p:nvPr/>
        </p:nvGrpSpPr>
        <p:grpSpPr>
          <a:xfrm>
            <a:off x="-7938" y="-7938"/>
            <a:ext cx="1554163" cy="1543051"/>
            <a:chOff x="-7938" y="-7938"/>
            <a:chExt cx="1554163" cy="1543051"/>
          </a:xfrm>
        </p:grpSpPr>
        <p:sp>
          <p:nvSpPr>
            <p:cNvPr id="49" name="Freeform 13">
              <a:extLst>
                <a:ext uri="{FF2B5EF4-FFF2-40B4-BE49-F238E27FC236}">
                  <a16:creationId xmlns:a16="http://schemas.microsoft.com/office/drawing/2014/main" id="{225CA4CD-2093-07BF-91A8-D656ED73E951}"/>
                </a:ext>
              </a:extLst>
            </p:cNvPr>
            <p:cNvSpPr/>
            <p:nvPr/>
          </p:nvSpPr>
          <p:spPr bwMode="auto">
            <a:xfrm>
              <a:off x="876300" y="614363"/>
              <a:ext cx="669925" cy="746125"/>
            </a:xfrm>
            <a:custGeom>
              <a:avLst/>
              <a:gdLst>
                <a:gd name="T0" fmla="*/ 113 w 177"/>
                <a:gd name="T1" fmla="*/ 1 h 197"/>
                <a:gd name="T2" fmla="*/ 117 w 177"/>
                <a:gd name="T3" fmla="*/ 5 h 197"/>
                <a:gd name="T4" fmla="*/ 171 w 177"/>
                <a:gd name="T5" fmla="*/ 30 h 197"/>
                <a:gd name="T6" fmla="*/ 170 w 177"/>
                <a:gd name="T7" fmla="*/ 39 h 197"/>
                <a:gd name="T8" fmla="*/ 120 w 177"/>
                <a:gd name="T9" fmla="*/ 59 h 197"/>
                <a:gd name="T10" fmla="*/ 114 w 177"/>
                <a:gd name="T11" fmla="*/ 62 h 197"/>
                <a:gd name="T12" fmla="*/ 118 w 177"/>
                <a:gd name="T13" fmla="*/ 67 h 197"/>
                <a:gd name="T14" fmla="*/ 150 w 177"/>
                <a:gd name="T15" fmla="*/ 102 h 197"/>
                <a:gd name="T16" fmla="*/ 159 w 177"/>
                <a:gd name="T17" fmla="*/ 116 h 197"/>
                <a:gd name="T18" fmla="*/ 156 w 177"/>
                <a:gd name="T19" fmla="*/ 123 h 197"/>
                <a:gd name="T20" fmla="*/ 96 w 177"/>
                <a:gd name="T21" fmla="*/ 126 h 197"/>
                <a:gd name="T22" fmla="*/ 90 w 177"/>
                <a:gd name="T23" fmla="*/ 126 h 197"/>
                <a:gd name="T24" fmla="*/ 103 w 177"/>
                <a:gd name="T25" fmla="*/ 158 h 197"/>
                <a:gd name="T26" fmla="*/ 107 w 177"/>
                <a:gd name="T27" fmla="*/ 190 h 197"/>
                <a:gd name="T28" fmla="*/ 100 w 177"/>
                <a:gd name="T29" fmla="*/ 195 h 197"/>
                <a:gd name="T30" fmla="*/ 51 w 177"/>
                <a:gd name="T31" fmla="*/ 167 h 197"/>
                <a:gd name="T32" fmla="*/ 41 w 177"/>
                <a:gd name="T33" fmla="*/ 160 h 197"/>
                <a:gd name="T34" fmla="*/ 3 w 177"/>
                <a:gd name="T35" fmla="*/ 115 h 197"/>
                <a:gd name="T36" fmla="*/ 2 w 177"/>
                <a:gd name="T37" fmla="*/ 105 h 197"/>
                <a:gd name="T38" fmla="*/ 22 w 177"/>
                <a:gd name="T39" fmla="*/ 90 h 197"/>
                <a:gd name="T40" fmla="*/ 42 w 177"/>
                <a:gd name="T41" fmla="*/ 17 h 197"/>
                <a:gd name="T42" fmla="*/ 41 w 177"/>
                <a:gd name="T43" fmla="*/ 10 h 197"/>
                <a:gd name="T44" fmla="*/ 60 w 177"/>
                <a:gd name="T45" fmla="*/ 3 h 197"/>
                <a:gd name="T46" fmla="*/ 113 w 177"/>
                <a:gd name="T47" fmla="*/ 1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7" h="197">
                  <a:moveTo>
                    <a:pt x="113" y="1"/>
                  </a:moveTo>
                  <a:cubicBezTo>
                    <a:pt x="113" y="4"/>
                    <a:pt x="115" y="5"/>
                    <a:pt x="117" y="5"/>
                  </a:cubicBezTo>
                  <a:cubicBezTo>
                    <a:pt x="137" y="9"/>
                    <a:pt x="155" y="17"/>
                    <a:pt x="171" y="30"/>
                  </a:cubicBezTo>
                  <a:cubicBezTo>
                    <a:pt x="177" y="34"/>
                    <a:pt x="177" y="36"/>
                    <a:pt x="170" y="39"/>
                  </a:cubicBezTo>
                  <a:cubicBezTo>
                    <a:pt x="154" y="48"/>
                    <a:pt x="137" y="55"/>
                    <a:pt x="120" y="59"/>
                  </a:cubicBezTo>
                  <a:cubicBezTo>
                    <a:pt x="118" y="60"/>
                    <a:pt x="115" y="60"/>
                    <a:pt x="114" y="62"/>
                  </a:cubicBezTo>
                  <a:cubicBezTo>
                    <a:pt x="114" y="65"/>
                    <a:pt x="117" y="65"/>
                    <a:pt x="118" y="67"/>
                  </a:cubicBezTo>
                  <a:cubicBezTo>
                    <a:pt x="130" y="77"/>
                    <a:pt x="141" y="89"/>
                    <a:pt x="150" y="102"/>
                  </a:cubicBezTo>
                  <a:cubicBezTo>
                    <a:pt x="153" y="107"/>
                    <a:pt x="156" y="111"/>
                    <a:pt x="159" y="116"/>
                  </a:cubicBezTo>
                  <a:cubicBezTo>
                    <a:pt x="162" y="120"/>
                    <a:pt x="162" y="121"/>
                    <a:pt x="156" y="123"/>
                  </a:cubicBezTo>
                  <a:cubicBezTo>
                    <a:pt x="137" y="130"/>
                    <a:pt x="117" y="131"/>
                    <a:pt x="96" y="126"/>
                  </a:cubicBezTo>
                  <a:cubicBezTo>
                    <a:pt x="94" y="126"/>
                    <a:pt x="93" y="125"/>
                    <a:pt x="90" y="126"/>
                  </a:cubicBezTo>
                  <a:cubicBezTo>
                    <a:pt x="96" y="136"/>
                    <a:pt x="100" y="147"/>
                    <a:pt x="103" y="158"/>
                  </a:cubicBezTo>
                  <a:cubicBezTo>
                    <a:pt x="106" y="168"/>
                    <a:pt x="107" y="179"/>
                    <a:pt x="107" y="190"/>
                  </a:cubicBezTo>
                  <a:cubicBezTo>
                    <a:pt x="107" y="196"/>
                    <a:pt x="106" y="197"/>
                    <a:pt x="100" y="195"/>
                  </a:cubicBezTo>
                  <a:cubicBezTo>
                    <a:pt x="82" y="187"/>
                    <a:pt x="66" y="178"/>
                    <a:pt x="51" y="167"/>
                  </a:cubicBezTo>
                  <a:cubicBezTo>
                    <a:pt x="48" y="164"/>
                    <a:pt x="45" y="161"/>
                    <a:pt x="41" y="160"/>
                  </a:cubicBezTo>
                  <a:cubicBezTo>
                    <a:pt x="25" y="148"/>
                    <a:pt x="14" y="132"/>
                    <a:pt x="3" y="115"/>
                  </a:cubicBezTo>
                  <a:cubicBezTo>
                    <a:pt x="2" y="113"/>
                    <a:pt x="0" y="109"/>
                    <a:pt x="2" y="105"/>
                  </a:cubicBezTo>
                  <a:cubicBezTo>
                    <a:pt x="8" y="100"/>
                    <a:pt x="16" y="96"/>
                    <a:pt x="22" y="90"/>
                  </a:cubicBezTo>
                  <a:cubicBezTo>
                    <a:pt x="42" y="69"/>
                    <a:pt x="48" y="45"/>
                    <a:pt x="42" y="17"/>
                  </a:cubicBezTo>
                  <a:cubicBezTo>
                    <a:pt x="41" y="15"/>
                    <a:pt x="40" y="12"/>
                    <a:pt x="41" y="10"/>
                  </a:cubicBezTo>
                  <a:cubicBezTo>
                    <a:pt x="46" y="4"/>
                    <a:pt x="54" y="4"/>
                    <a:pt x="60" y="3"/>
                  </a:cubicBezTo>
                  <a:cubicBezTo>
                    <a:pt x="78" y="0"/>
                    <a:pt x="95" y="0"/>
                    <a:pt x="113" y="1"/>
                  </a:cubicBezTo>
                  <a:close/>
                </a:path>
              </a:pathLst>
            </a:custGeom>
            <a:solidFill>
              <a:srgbClr val="FED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 name="Freeform 14">
              <a:extLst>
                <a:ext uri="{FF2B5EF4-FFF2-40B4-BE49-F238E27FC236}">
                  <a16:creationId xmlns:a16="http://schemas.microsoft.com/office/drawing/2014/main" id="{F092D7E8-66EB-DF12-7DD7-4E37FECC64EB}"/>
                </a:ext>
              </a:extLst>
            </p:cNvPr>
            <p:cNvSpPr/>
            <p:nvPr/>
          </p:nvSpPr>
          <p:spPr bwMode="auto">
            <a:xfrm>
              <a:off x="584200" y="1016000"/>
              <a:ext cx="268288" cy="519113"/>
            </a:xfrm>
            <a:custGeom>
              <a:avLst/>
              <a:gdLst>
                <a:gd name="T0" fmla="*/ 59 w 71"/>
                <a:gd name="T1" fmla="*/ 83 h 137"/>
                <a:gd name="T2" fmla="*/ 48 w 71"/>
                <a:gd name="T3" fmla="*/ 100 h 137"/>
                <a:gd name="T4" fmla="*/ 18 w 71"/>
                <a:gd name="T5" fmla="*/ 134 h 137"/>
                <a:gd name="T6" fmla="*/ 11 w 71"/>
                <a:gd name="T7" fmla="*/ 132 h 137"/>
                <a:gd name="T8" fmla="*/ 2 w 71"/>
                <a:gd name="T9" fmla="*/ 64 h 137"/>
                <a:gd name="T10" fmla="*/ 0 w 71"/>
                <a:gd name="T11" fmla="*/ 59 h 137"/>
                <a:gd name="T12" fmla="*/ 7 w 71"/>
                <a:gd name="T13" fmla="*/ 21 h 137"/>
                <a:gd name="T14" fmla="*/ 16 w 71"/>
                <a:gd name="T15" fmla="*/ 1 h 137"/>
                <a:gd name="T16" fmla="*/ 24 w 71"/>
                <a:gd name="T17" fmla="*/ 2 h 137"/>
                <a:gd name="T18" fmla="*/ 63 w 71"/>
                <a:gd name="T19" fmla="*/ 4 h 137"/>
                <a:gd name="T20" fmla="*/ 69 w 71"/>
                <a:gd name="T21" fmla="*/ 4 h 137"/>
                <a:gd name="T22" fmla="*/ 70 w 71"/>
                <a:gd name="T23" fmla="*/ 6 h 137"/>
                <a:gd name="T24" fmla="*/ 60 w 71"/>
                <a:gd name="T25" fmla="*/ 82 h 137"/>
                <a:gd name="T26" fmla="*/ 59 w 71"/>
                <a:gd name="T27" fmla="*/ 83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1" h="137">
                  <a:moveTo>
                    <a:pt x="59" y="83"/>
                  </a:moveTo>
                  <a:cubicBezTo>
                    <a:pt x="53" y="88"/>
                    <a:pt x="52" y="95"/>
                    <a:pt x="48" y="100"/>
                  </a:cubicBezTo>
                  <a:cubicBezTo>
                    <a:pt x="40" y="114"/>
                    <a:pt x="30" y="125"/>
                    <a:pt x="18" y="134"/>
                  </a:cubicBezTo>
                  <a:cubicBezTo>
                    <a:pt x="14" y="137"/>
                    <a:pt x="12" y="137"/>
                    <a:pt x="11" y="132"/>
                  </a:cubicBezTo>
                  <a:cubicBezTo>
                    <a:pt x="5" y="110"/>
                    <a:pt x="2" y="87"/>
                    <a:pt x="2" y="64"/>
                  </a:cubicBezTo>
                  <a:cubicBezTo>
                    <a:pt x="2" y="63"/>
                    <a:pt x="2" y="60"/>
                    <a:pt x="0" y="59"/>
                  </a:cubicBezTo>
                  <a:cubicBezTo>
                    <a:pt x="2" y="46"/>
                    <a:pt x="3" y="34"/>
                    <a:pt x="7" y="21"/>
                  </a:cubicBezTo>
                  <a:cubicBezTo>
                    <a:pt x="10" y="15"/>
                    <a:pt x="11" y="7"/>
                    <a:pt x="16" y="1"/>
                  </a:cubicBezTo>
                  <a:cubicBezTo>
                    <a:pt x="19" y="0"/>
                    <a:pt x="21" y="1"/>
                    <a:pt x="24" y="2"/>
                  </a:cubicBezTo>
                  <a:cubicBezTo>
                    <a:pt x="37" y="6"/>
                    <a:pt x="50" y="7"/>
                    <a:pt x="63" y="4"/>
                  </a:cubicBezTo>
                  <a:cubicBezTo>
                    <a:pt x="65" y="3"/>
                    <a:pt x="67" y="3"/>
                    <a:pt x="69" y="4"/>
                  </a:cubicBezTo>
                  <a:cubicBezTo>
                    <a:pt x="70" y="5"/>
                    <a:pt x="70" y="5"/>
                    <a:pt x="70" y="6"/>
                  </a:cubicBezTo>
                  <a:cubicBezTo>
                    <a:pt x="71" y="32"/>
                    <a:pt x="68" y="58"/>
                    <a:pt x="60" y="82"/>
                  </a:cubicBezTo>
                  <a:cubicBezTo>
                    <a:pt x="60" y="83"/>
                    <a:pt x="59" y="83"/>
                    <a:pt x="59" y="83"/>
                  </a:cubicBezTo>
                  <a:close/>
                </a:path>
              </a:pathLst>
            </a:custGeom>
            <a:solidFill>
              <a:srgbClr val="FED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 name="Freeform 15">
              <a:extLst>
                <a:ext uri="{FF2B5EF4-FFF2-40B4-BE49-F238E27FC236}">
                  <a16:creationId xmlns:a16="http://schemas.microsoft.com/office/drawing/2014/main" id="{5E5CD542-5846-DF16-0A5F-415C11D07042}"/>
                </a:ext>
              </a:extLst>
            </p:cNvPr>
            <p:cNvSpPr/>
            <p:nvPr/>
          </p:nvSpPr>
          <p:spPr bwMode="auto">
            <a:xfrm>
              <a:off x="95250" y="833438"/>
              <a:ext cx="514350" cy="333375"/>
            </a:xfrm>
            <a:custGeom>
              <a:avLst/>
              <a:gdLst>
                <a:gd name="T0" fmla="*/ 64 w 136"/>
                <a:gd name="T1" fmla="*/ 87 h 88"/>
                <a:gd name="T2" fmla="*/ 58 w 136"/>
                <a:gd name="T3" fmla="*/ 84 h 88"/>
                <a:gd name="T4" fmla="*/ 5 w 136"/>
                <a:gd name="T5" fmla="*/ 83 h 88"/>
                <a:gd name="T6" fmla="*/ 3 w 136"/>
                <a:gd name="T7" fmla="*/ 75 h 88"/>
                <a:gd name="T8" fmla="*/ 52 w 136"/>
                <a:gd name="T9" fmla="*/ 25 h 88"/>
                <a:gd name="T10" fmla="*/ 53 w 136"/>
                <a:gd name="T11" fmla="*/ 21 h 88"/>
                <a:gd name="T12" fmla="*/ 90 w 136"/>
                <a:gd name="T13" fmla="*/ 3 h 88"/>
                <a:gd name="T14" fmla="*/ 102 w 136"/>
                <a:gd name="T15" fmla="*/ 1 h 88"/>
                <a:gd name="T16" fmla="*/ 106 w 136"/>
                <a:gd name="T17" fmla="*/ 6 h 88"/>
                <a:gd name="T18" fmla="*/ 131 w 136"/>
                <a:gd name="T19" fmla="*/ 39 h 88"/>
                <a:gd name="T20" fmla="*/ 134 w 136"/>
                <a:gd name="T21" fmla="*/ 43 h 88"/>
                <a:gd name="T22" fmla="*/ 132 w 136"/>
                <a:gd name="T23" fmla="*/ 49 h 88"/>
                <a:gd name="T24" fmla="*/ 77 w 136"/>
                <a:gd name="T25" fmla="*/ 80 h 88"/>
                <a:gd name="T26" fmla="*/ 64 w 136"/>
                <a:gd name="T27"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6" h="88">
                  <a:moveTo>
                    <a:pt x="64" y="87"/>
                  </a:moveTo>
                  <a:cubicBezTo>
                    <a:pt x="64" y="82"/>
                    <a:pt x="61" y="83"/>
                    <a:pt x="58" y="84"/>
                  </a:cubicBezTo>
                  <a:cubicBezTo>
                    <a:pt x="40" y="88"/>
                    <a:pt x="23" y="86"/>
                    <a:pt x="5" y="83"/>
                  </a:cubicBezTo>
                  <a:cubicBezTo>
                    <a:pt x="1" y="82"/>
                    <a:pt x="0" y="79"/>
                    <a:pt x="3" y="75"/>
                  </a:cubicBezTo>
                  <a:cubicBezTo>
                    <a:pt x="17" y="56"/>
                    <a:pt x="33" y="39"/>
                    <a:pt x="52" y="25"/>
                  </a:cubicBezTo>
                  <a:cubicBezTo>
                    <a:pt x="55" y="23"/>
                    <a:pt x="54" y="22"/>
                    <a:pt x="53" y="21"/>
                  </a:cubicBezTo>
                  <a:cubicBezTo>
                    <a:pt x="66" y="16"/>
                    <a:pt x="77" y="7"/>
                    <a:pt x="90" y="3"/>
                  </a:cubicBezTo>
                  <a:cubicBezTo>
                    <a:pt x="94" y="2"/>
                    <a:pt x="98" y="0"/>
                    <a:pt x="102" y="1"/>
                  </a:cubicBezTo>
                  <a:cubicBezTo>
                    <a:pt x="104" y="2"/>
                    <a:pt x="105" y="4"/>
                    <a:pt x="106" y="6"/>
                  </a:cubicBezTo>
                  <a:cubicBezTo>
                    <a:pt x="111" y="19"/>
                    <a:pt x="120" y="30"/>
                    <a:pt x="131" y="39"/>
                  </a:cubicBezTo>
                  <a:cubicBezTo>
                    <a:pt x="132" y="40"/>
                    <a:pt x="134" y="41"/>
                    <a:pt x="134" y="43"/>
                  </a:cubicBezTo>
                  <a:cubicBezTo>
                    <a:pt x="136" y="46"/>
                    <a:pt x="134" y="47"/>
                    <a:pt x="132" y="49"/>
                  </a:cubicBezTo>
                  <a:cubicBezTo>
                    <a:pt x="115" y="62"/>
                    <a:pt x="98" y="75"/>
                    <a:pt x="77" y="80"/>
                  </a:cubicBezTo>
                  <a:cubicBezTo>
                    <a:pt x="71" y="81"/>
                    <a:pt x="68" y="85"/>
                    <a:pt x="64" y="87"/>
                  </a:cubicBezTo>
                  <a:close/>
                </a:path>
              </a:pathLst>
            </a:custGeom>
            <a:solidFill>
              <a:srgbClr val="FFDC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 name="Freeform 16">
              <a:extLst>
                <a:ext uri="{FF2B5EF4-FFF2-40B4-BE49-F238E27FC236}">
                  <a16:creationId xmlns:a16="http://schemas.microsoft.com/office/drawing/2014/main" id="{6E51CE66-B72A-97FC-FCBB-FE24D37A2A5A}"/>
                </a:ext>
              </a:extLst>
            </p:cNvPr>
            <p:cNvSpPr/>
            <p:nvPr/>
          </p:nvSpPr>
          <p:spPr bwMode="auto">
            <a:xfrm>
              <a:off x="838200" y="150813"/>
              <a:ext cx="393700" cy="455613"/>
            </a:xfrm>
            <a:custGeom>
              <a:avLst/>
              <a:gdLst>
                <a:gd name="T0" fmla="*/ 42 w 104"/>
                <a:gd name="T1" fmla="*/ 28 h 120"/>
                <a:gd name="T2" fmla="*/ 53 w 104"/>
                <a:gd name="T3" fmla="*/ 21 h 120"/>
                <a:gd name="T4" fmla="*/ 95 w 104"/>
                <a:gd name="T5" fmla="*/ 2 h 120"/>
                <a:gd name="T6" fmla="*/ 103 w 104"/>
                <a:gd name="T7" fmla="*/ 9 h 120"/>
                <a:gd name="T8" fmla="*/ 87 w 104"/>
                <a:gd name="T9" fmla="*/ 60 h 120"/>
                <a:gd name="T10" fmla="*/ 92 w 104"/>
                <a:gd name="T11" fmla="*/ 66 h 120"/>
                <a:gd name="T12" fmla="*/ 59 w 104"/>
                <a:gd name="T13" fmla="*/ 108 h 120"/>
                <a:gd name="T14" fmla="*/ 45 w 104"/>
                <a:gd name="T15" fmla="*/ 120 h 120"/>
                <a:gd name="T16" fmla="*/ 41 w 104"/>
                <a:gd name="T17" fmla="*/ 116 h 120"/>
                <a:gd name="T18" fmla="*/ 6 w 104"/>
                <a:gd name="T19" fmla="*/ 89 h 120"/>
                <a:gd name="T20" fmla="*/ 2 w 104"/>
                <a:gd name="T21" fmla="*/ 87 h 120"/>
                <a:gd name="T22" fmla="*/ 3 w 104"/>
                <a:gd name="T23" fmla="*/ 78 h 120"/>
                <a:gd name="T24" fmla="*/ 34 w 104"/>
                <a:gd name="T25" fmla="*/ 36 h 120"/>
                <a:gd name="T26" fmla="*/ 42 w 104"/>
                <a:gd name="T27" fmla="*/ 28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4" h="120">
                  <a:moveTo>
                    <a:pt x="42" y="28"/>
                  </a:moveTo>
                  <a:cubicBezTo>
                    <a:pt x="47" y="28"/>
                    <a:pt x="50" y="24"/>
                    <a:pt x="53" y="21"/>
                  </a:cubicBezTo>
                  <a:cubicBezTo>
                    <a:pt x="66" y="12"/>
                    <a:pt x="81" y="7"/>
                    <a:pt x="95" y="2"/>
                  </a:cubicBezTo>
                  <a:cubicBezTo>
                    <a:pt x="103" y="0"/>
                    <a:pt x="104" y="2"/>
                    <a:pt x="103" y="9"/>
                  </a:cubicBezTo>
                  <a:cubicBezTo>
                    <a:pt x="100" y="27"/>
                    <a:pt x="95" y="43"/>
                    <a:pt x="87" y="60"/>
                  </a:cubicBezTo>
                  <a:cubicBezTo>
                    <a:pt x="85" y="66"/>
                    <a:pt x="87" y="67"/>
                    <a:pt x="92" y="66"/>
                  </a:cubicBezTo>
                  <a:cubicBezTo>
                    <a:pt x="77" y="77"/>
                    <a:pt x="72" y="96"/>
                    <a:pt x="59" y="108"/>
                  </a:cubicBezTo>
                  <a:cubicBezTo>
                    <a:pt x="55" y="112"/>
                    <a:pt x="50" y="116"/>
                    <a:pt x="45" y="120"/>
                  </a:cubicBezTo>
                  <a:cubicBezTo>
                    <a:pt x="43" y="120"/>
                    <a:pt x="42" y="118"/>
                    <a:pt x="41" y="116"/>
                  </a:cubicBezTo>
                  <a:cubicBezTo>
                    <a:pt x="32" y="104"/>
                    <a:pt x="21" y="95"/>
                    <a:pt x="6" y="89"/>
                  </a:cubicBezTo>
                  <a:cubicBezTo>
                    <a:pt x="4" y="89"/>
                    <a:pt x="3" y="88"/>
                    <a:pt x="2" y="87"/>
                  </a:cubicBezTo>
                  <a:cubicBezTo>
                    <a:pt x="0" y="84"/>
                    <a:pt x="1" y="81"/>
                    <a:pt x="3" y="78"/>
                  </a:cubicBezTo>
                  <a:cubicBezTo>
                    <a:pt x="10" y="62"/>
                    <a:pt x="22" y="49"/>
                    <a:pt x="34" y="36"/>
                  </a:cubicBezTo>
                  <a:cubicBezTo>
                    <a:pt x="36" y="33"/>
                    <a:pt x="37" y="29"/>
                    <a:pt x="42" y="28"/>
                  </a:cubicBezTo>
                  <a:close/>
                </a:path>
              </a:pathLst>
            </a:custGeom>
            <a:solidFill>
              <a:srgbClr val="FED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 name="Freeform 17">
              <a:extLst>
                <a:ext uri="{FF2B5EF4-FFF2-40B4-BE49-F238E27FC236}">
                  <a16:creationId xmlns:a16="http://schemas.microsoft.com/office/drawing/2014/main" id="{CBE62E37-D6EB-3DF2-B209-DC82BFE85D46}"/>
                </a:ext>
              </a:extLst>
            </p:cNvPr>
            <p:cNvSpPr/>
            <p:nvPr/>
          </p:nvSpPr>
          <p:spPr bwMode="auto">
            <a:xfrm>
              <a:off x="65088" y="466725"/>
              <a:ext cx="469900" cy="322263"/>
            </a:xfrm>
            <a:custGeom>
              <a:avLst/>
              <a:gdLst>
                <a:gd name="T0" fmla="*/ 33 w 124"/>
                <a:gd name="T1" fmla="*/ 54 h 85"/>
                <a:gd name="T2" fmla="*/ 33 w 124"/>
                <a:gd name="T3" fmla="*/ 47 h 85"/>
                <a:gd name="T4" fmla="*/ 3 w 124"/>
                <a:gd name="T5" fmla="*/ 8 h 85"/>
                <a:gd name="T6" fmla="*/ 7 w 124"/>
                <a:gd name="T7" fmla="*/ 1 h 85"/>
                <a:gd name="T8" fmla="*/ 70 w 124"/>
                <a:gd name="T9" fmla="*/ 6 h 85"/>
                <a:gd name="T10" fmla="*/ 77 w 124"/>
                <a:gd name="T11" fmla="*/ 4 h 85"/>
                <a:gd name="T12" fmla="*/ 123 w 124"/>
                <a:gd name="T13" fmla="*/ 30 h 85"/>
                <a:gd name="T14" fmla="*/ 123 w 124"/>
                <a:gd name="T15" fmla="*/ 33 h 85"/>
                <a:gd name="T16" fmla="*/ 109 w 124"/>
                <a:gd name="T17" fmla="*/ 68 h 85"/>
                <a:gd name="T18" fmla="*/ 108 w 124"/>
                <a:gd name="T19" fmla="*/ 79 h 85"/>
                <a:gd name="T20" fmla="*/ 102 w 124"/>
                <a:gd name="T21" fmla="*/ 84 h 85"/>
                <a:gd name="T22" fmla="*/ 46 w 124"/>
                <a:gd name="T23" fmla="*/ 60 h 85"/>
                <a:gd name="T24" fmla="*/ 33 w 124"/>
                <a:gd name="T25" fmla="*/ 54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4" h="85">
                  <a:moveTo>
                    <a:pt x="33" y="54"/>
                  </a:moveTo>
                  <a:cubicBezTo>
                    <a:pt x="36" y="51"/>
                    <a:pt x="35" y="49"/>
                    <a:pt x="33" y="47"/>
                  </a:cubicBezTo>
                  <a:cubicBezTo>
                    <a:pt x="19" y="37"/>
                    <a:pt x="11" y="23"/>
                    <a:pt x="3" y="8"/>
                  </a:cubicBezTo>
                  <a:cubicBezTo>
                    <a:pt x="0" y="3"/>
                    <a:pt x="2" y="1"/>
                    <a:pt x="7" y="1"/>
                  </a:cubicBezTo>
                  <a:cubicBezTo>
                    <a:pt x="28" y="1"/>
                    <a:pt x="50" y="0"/>
                    <a:pt x="70" y="6"/>
                  </a:cubicBezTo>
                  <a:cubicBezTo>
                    <a:pt x="72" y="7"/>
                    <a:pt x="76" y="9"/>
                    <a:pt x="77" y="4"/>
                  </a:cubicBezTo>
                  <a:cubicBezTo>
                    <a:pt x="92" y="13"/>
                    <a:pt x="111" y="15"/>
                    <a:pt x="123" y="30"/>
                  </a:cubicBezTo>
                  <a:cubicBezTo>
                    <a:pt x="124" y="31"/>
                    <a:pt x="123" y="32"/>
                    <a:pt x="123" y="33"/>
                  </a:cubicBezTo>
                  <a:cubicBezTo>
                    <a:pt x="115" y="44"/>
                    <a:pt x="112" y="56"/>
                    <a:pt x="109" y="68"/>
                  </a:cubicBezTo>
                  <a:cubicBezTo>
                    <a:pt x="108" y="72"/>
                    <a:pt x="108" y="75"/>
                    <a:pt x="108" y="79"/>
                  </a:cubicBezTo>
                  <a:cubicBezTo>
                    <a:pt x="108" y="84"/>
                    <a:pt x="107" y="85"/>
                    <a:pt x="102" y="84"/>
                  </a:cubicBezTo>
                  <a:cubicBezTo>
                    <a:pt x="82" y="78"/>
                    <a:pt x="63" y="72"/>
                    <a:pt x="46" y="60"/>
                  </a:cubicBezTo>
                  <a:cubicBezTo>
                    <a:pt x="42" y="57"/>
                    <a:pt x="38" y="56"/>
                    <a:pt x="33" y="54"/>
                  </a:cubicBezTo>
                  <a:close/>
                </a:path>
              </a:pathLst>
            </a:custGeom>
            <a:solidFill>
              <a:srgbClr val="FFDC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 name="Freeform 18">
              <a:extLst>
                <a:ext uri="{FF2B5EF4-FFF2-40B4-BE49-F238E27FC236}">
                  <a16:creationId xmlns:a16="http://schemas.microsoft.com/office/drawing/2014/main" id="{723201C1-73C9-3D17-CBF0-570356AAD7C9}"/>
                </a:ext>
              </a:extLst>
            </p:cNvPr>
            <p:cNvSpPr/>
            <p:nvPr/>
          </p:nvSpPr>
          <p:spPr bwMode="auto">
            <a:xfrm>
              <a:off x="500063" y="33338"/>
              <a:ext cx="292100" cy="501650"/>
            </a:xfrm>
            <a:custGeom>
              <a:avLst/>
              <a:gdLst>
                <a:gd name="T0" fmla="*/ 1 w 77"/>
                <a:gd name="T1" fmla="*/ 60 h 132"/>
                <a:gd name="T2" fmla="*/ 4 w 77"/>
                <a:gd name="T3" fmla="*/ 52 h 132"/>
                <a:gd name="T4" fmla="*/ 16 w 77"/>
                <a:gd name="T5" fmla="*/ 5 h 132"/>
                <a:gd name="T6" fmla="*/ 23 w 77"/>
                <a:gd name="T7" fmla="*/ 4 h 132"/>
                <a:gd name="T8" fmla="*/ 57 w 77"/>
                <a:gd name="T9" fmla="*/ 53 h 132"/>
                <a:gd name="T10" fmla="*/ 62 w 77"/>
                <a:gd name="T11" fmla="*/ 57 h 132"/>
                <a:gd name="T12" fmla="*/ 75 w 77"/>
                <a:gd name="T13" fmla="*/ 105 h 132"/>
                <a:gd name="T14" fmla="*/ 67 w 77"/>
                <a:gd name="T15" fmla="*/ 115 h 132"/>
                <a:gd name="T16" fmla="*/ 61 w 77"/>
                <a:gd name="T17" fmla="*/ 115 h 132"/>
                <a:gd name="T18" fmla="*/ 23 w 77"/>
                <a:gd name="T19" fmla="*/ 131 h 132"/>
                <a:gd name="T20" fmla="*/ 19 w 77"/>
                <a:gd name="T21" fmla="*/ 132 h 132"/>
                <a:gd name="T22" fmla="*/ 10 w 77"/>
                <a:gd name="T23" fmla="*/ 111 h 132"/>
                <a:gd name="T24" fmla="*/ 0 w 77"/>
                <a:gd name="T25" fmla="*/ 63 h 132"/>
                <a:gd name="T26" fmla="*/ 1 w 77"/>
                <a:gd name="T27" fmla="*/ 6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132">
                  <a:moveTo>
                    <a:pt x="1" y="60"/>
                  </a:moveTo>
                  <a:cubicBezTo>
                    <a:pt x="4" y="58"/>
                    <a:pt x="3" y="55"/>
                    <a:pt x="4" y="52"/>
                  </a:cubicBezTo>
                  <a:cubicBezTo>
                    <a:pt x="4" y="35"/>
                    <a:pt x="9" y="20"/>
                    <a:pt x="16" y="5"/>
                  </a:cubicBezTo>
                  <a:cubicBezTo>
                    <a:pt x="18" y="0"/>
                    <a:pt x="20" y="0"/>
                    <a:pt x="23" y="4"/>
                  </a:cubicBezTo>
                  <a:cubicBezTo>
                    <a:pt x="37" y="19"/>
                    <a:pt x="48" y="35"/>
                    <a:pt x="57" y="53"/>
                  </a:cubicBezTo>
                  <a:cubicBezTo>
                    <a:pt x="58" y="55"/>
                    <a:pt x="58" y="59"/>
                    <a:pt x="62" y="57"/>
                  </a:cubicBezTo>
                  <a:cubicBezTo>
                    <a:pt x="67" y="73"/>
                    <a:pt x="72" y="88"/>
                    <a:pt x="75" y="105"/>
                  </a:cubicBezTo>
                  <a:cubicBezTo>
                    <a:pt x="77" y="112"/>
                    <a:pt x="75" y="114"/>
                    <a:pt x="67" y="115"/>
                  </a:cubicBezTo>
                  <a:cubicBezTo>
                    <a:pt x="65" y="115"/>
                    <a:pt x="63" y="114"/>
                    <a:pt x="61" y="115"/>
                  </a:cubicBezTo>
                  <a:cubicBezTo>
                    <a:pt x="47" y="118"/>
                    <a:pt x="34" y="123"/>
                    <a:pt x="23" y="131"/>
                  </a:cubicBezTo>
                  <a:cubicBezTo>
                    <a:pt x="22" y="132"/>
                    <a:pt x="20" y="132"/>
                    <a:pt x="19" y="132"/>
                  </a:cubicBezTo>
                  <a:cubicBezTo>
                    <a:pt x="14" y="126"/>
                    <a:pt x="13" y="118"/>
                    <a:pt x="10" y="111"/>
                  </a:cubicBezTo>
                  <a:cubicBezTo>
                    <a:pt x="5" y="96"/>
                    <a:pt x="2" y="79"/>
                    <a:pt x="0" y="63"/>
                  </a:cubicBezTo>
                  <a:cubicBezTo>
                    <a:pt x="0" y="62"/>
                    <a:pt x="0" y="61"/>
                    <a:pt x="1" y="60"/>
                  </a:cubicBezTo>
                  <a:close/>
                </a:path>
              </a:pathLst>
            </a:custGeom>
            <a:solidFill>
              <a:srgbClr val="FFDC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 name="Freeform 19">
              <a:extLst>
                <a:ext uri="{FF2B5EF4-FFF2-40B4-BE49-F238E27FC236}">
                  <a16:creationId xmlns:a16="http://schemas.microsoft.com/office/drawing/2014/main" id="{ACD0CC22-1B7F-8E61-02D2-E15521265558}"/>
                </a:ext>
              </a:extLst>
            </p:cNvPr>
            <p:cNvSpPr/>
            <p:nvPr/>
          </p:nvSpPr>
          <p:spPr bwMode="auto">
            <a:xfrm>
              <a:off x="727075" y="-7938"/>
              <a:ext cx="269875" cy="488950"/>
            </a:xfrm>
            <a:custGeom>
              <a:avLst/>
              <a:gdLst>
                <a:gd name="T0" fmla="*/ 0 w 71"/>
                <a:gd name="T1" fmla="*/ 125 h 129"/>
                <a:gd name="T2" fmla="*/ 9 w 71"/>
                <a:gd name="T3" fmla="*/ 124 h 129"/>
                <a:gd name="T4" fmla="*/ 14 w 71"/>
                <a:gd name="T5" fmla="*/ 118 h 129"/>
                <a:gd name="T6" fmla="*/ 4 w 71"/>
                <a:gd name="T7" fmla="*/ 80 h 129"/>
                <a:gd name="T8" fmla="*/ 2 w 71"/>
                <a:gd name="T9" fmla="*/ 68 h 129"/>
                <a:gd name="T10" fmla="*/ 24 w 71"/>
                <a:gd name="T11" fmla="*/ 30 h 129"/>
                <a:gd name="T12" fmla="*/ 46 w 71"/>
                <a:gd name="T13" fmla="*/ 4 h 129"/>
                <a:gd name="T14" fmla="*/ 55 w 71"/>
                <a:gd name="T15" fmla="*/ 6 h 129"/>
                <a:gd name="T16" fmla="*/ 71 w 71"/>
                <a:gd name="T17" fmla="*/ 70 h 129"/>
                <a:gd name="T18" fmla="*/ 48 w 71"/>
                <a:gd name="T19" fmla="*/ 97 h 129"/>
                <a:gd name="T20" fmla="*/ 31 w 71"/>
                <a:gd name="T21" fmla="*/ 124 h 129"/>
                <a:gd name="T22" fmla="*/ 31 w 71"/>
                <a:gd name="T23" fmla="*/ 128 h 129"/>
                <a:gd name="T24" fmla="*/ 30 w 71"/>
                <a:gd name="T25" fmla="*/ 129 h 129"/>
                <a:gd name="T26" fmla="*/ 1 w 71"/>
                <a:gd name="T27" fmla="*/ 126 h 129"/>
                <a:gd name="T28" fmla="*/ 0 w 71"/>
                <a:gd name="T29" fmla="*/ 12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129">
                  <a:moveTo>
                    <a:pt x="0" y="125"/>
                  </a:moveTo>
                  <a:cubicBezTo>
                    <a:pt x="3" y="123"/>
                    <a:pt x="6" y="124"/>
                    <a:pt x="9" y="124"/>
                  </a:cubicBezTo>
                  <a:cubicBezTo>
                    <a:pt x="14" y="124"/>
                    <a:pt x="15" y="122"/>
                    <a:pt x="14" y="118"/>
                  </a:cubicBezTo>
                  <a:cubicBezTo>
                    <a:pt x="11" y="105"/>
                    <a:pt x="9" y="92"/>
                    <a:pt x="4" y="80"/>
                  </a:cubicBezTo>
                  <a:cubicBezTo>
                    <a:pt x="2" y="76"/>
                    <a:pt x="1" y="72"/>
                    <a:pt x="2" y="68"/>
                  </a:cubicBezTo>
                  <a:cubicBezTo>
                    <a:pt x="7" y="54"/>
                    <a:pt x="15" y="42"/>
                    <a:pt x="24" y="30"/>
                  </a:cubicBezTo>
                  <a:cubicBezTo>
                    <a:pt x="31" y="21"/>
                    <a:pt x="38" y="13"/>
                    <a:pt x="46" y="4"/>
                  </a:cubicBezTo>
                  <a:cubicBezTo>
                    <a:pt x="50" y="0"/>
                    <a:pt x="52" y="1"/>
                    <a:pt x="55" y="6"/>
                  </a:cubicBezTo>
                  <a:cubicBezTo>
                    <a:pt x="67" y="26"/>
                    <a:pt x="71" y="47"/>
                    <a:pt x="71" y="70"/>
                  </a:cubicBezTo>
                  <a:cubicBezTo>
                    <a:pt x="64" y="80"/>
                    <a:pt x="55" y="88"/>
                    <a:pt x="48" y="97"/>
                  </a:cubicBezTo>
                  <a:cubicBezTo>
                    <a:pt x="41" y="106"/>
                    <a:pt x="36" y="115"/>
                    <a:pt x="31" y="124"/>
                  </a:cubicBezTo>
                  <a:cubicBezTo>
                    <a:pt x="31" y="126"/>
                    <a:pt x="31" y="127"/>
                    <a:pt x="31" y="128"/>
                  </a:cubicBezTo>
                  <a:cubicBezTo>
                    <a:pt x="31" y="128"/>
                    <a:pt x="30" y="129"/>
                    <a:pt x="30" y="129"/>
                  </a:cubicBezTo>
                  <a:cubicBezTo>
                    <a:pt x="20" y="128"/>
                    <a:pt x="11" y="127"/>
                    <a:pt x="1" y="126"/>
                  </a:cubicBezTo>
                  <a:cubicBezTo>
                    <a:pt x="1" y="126"/>
                    <a:pt x="0" y="126"/>
                    <a:pt x="0" y="125"/>
                  </a:cubicBezTo>
                  <a:close/>
                </a:path>
              </a:pathLst>
            </a:custGeom>
            <a:solidFill>
              <a:srgbClr val="F4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 name="Freeform 20">
              <a:extLst>
                <a:ext uri="{FF2B5EF4-FFF2-40B4-BE49-F238E27FC236}">
                  <a16:creationId xmlns:a16="http://schemas.microsoft.com/office/drawing/2014/main" id="{8E13061E-A1C6-852C-971E-CAC8A0128217}"/>
                </a:ext>
              </a:extLst>
            </p:cNvPr>
            <p:cNvSpPr/>
            <p:nvPr/>
          </p:nvSpPr>
          <p:spPr bwMode="auto">
            <a:xfrm>
              <a:off x="1008063" y="382588"/>
              <a:ext cx="458788" cy="273050"/>
            </a:xfrm>
            <a:custGeom>
              <a:avLst/>
              <a:gdLst>
                <a:gd name="T0" fmla="*/ 0 w 121"/>
                <a:gd name="T1" fmla="*/ 58 h 72"/>
                <a:gd name="T2" fmla="*/ 38 w 121"/>
                <a:gd name="T3" fmla="*/ 9 h 72"/>
                <a:gd name="T4" fmla="*/ 47 w 121"/>
                <a:gd name="T5" fmla="*/ 5 h 72"/>
                <a:gd name="T6" fmla="*/ 109 w 121"/>
                <a:gd name="T7" fmla="*/ 2 h 72"/>
                <a:gd name="T8" fmla="*/ 116 w 121"/>
                <a:gd name="T9" fmla="*/ 3 h 72"/>
                <a:gd name="T10" fmla="*/ 119 w 121"/>
                <a:gd name="T11" fmla="*/ 9 h 72"/>
                <a:gd name="T12" fmla="*/ 82 w 121"/>
                <a:gd name="T13" fmla="*/ 60 h 72"/>
                <a:gd name="T14" fmla="*/ 78 w 121"/>
                <a:gd name="T15" fmla="*/ 62 h 72"/>
                <a:gd name="T16" fmla="*/ 66 w 121"/>
                <a:gd name="T17" fmla="*/ 64 h 72"/>
                <a:gd name="T18" fmla="*/ 8 w 121"/>
                <a:gd name="T19" fmla="*/ 70 h 72"/>
                <a:gd name="T20" fmla="*/ 7 w 121"/>
                <a:gd name="T21" fmla="*/ 72 h 72"/>
                <a:gd name="T22" fmla="*/ 0 w 121"/>
                <a:gd name="T23" fmla="*/ 5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0" h="72">
                  <a:moveTo>
                    <a:pt x="0" y="58"/>
                  </a:moveTo>
                  <a:cubicBezTo>
                    <a:pt x="16" y="44"/>
                    <a:pt x="28" y="27"/>
                    <a:pt x="38" y="9"/>
                  </a:cubicBezTo>
                  <a:cubicBezTo>
                    <a:pt x="40" y="6"/>
                    <a:pt x="44" y="7"/>
                    <a:pt x="47" y="5"/>
                  </a:cubicBezTo>
                  <a:cubicBezTo>
                    <a:pt x="67" y="0"/>
                    <a:pt x="88" y="0"/>
                    <a:pt x="109" y="2"/>
                  </a:cubicBezTo>
                  <a:cubicBezTo>
                    <a:pt x="111" y="2"/>
                    <a:pt x="114" y="3"/>
                    <a:pt x="116" y="3"/>
                  </a:cubicBezTo>
                  <a:cubicBezTo>
                    <a:pt x="119" y="4"/>
                    <a:pt x="121" y="5"/>
                    <a:pt x="119" y="9"/>
                  </a:cubicBezTo>
                  <a:cubicBezTo>
                    <a:pt x="111" y="29"/>
                    <a:pt x="99" y="46"/>
                    <a:pt x="82" y="60"/>
                  </a:cubicBezTo>
                  <a:cubicBezTo>
                    <a:pt x="81" y="61"/>
                    <a:pt x="79" y="61"/>
                    <a:pt x="78" y="62"/>
                  </a:cubicBezTo>
                  <a:cubicBezTo>
                    <a:pt x="74" y="64"/>
                    <a:pt x="70" y="64"/>
                    <a:pt x="66" y="64"/>
                  </a:cubicBezTo>
                  <a:cubicBezTo>
                    <a:pt x="46" y="63"/>
                    <a:pt x="27" y="64"/>
                    <a:pt x="8" y="70"/>
                  </a:cubicBezTo>
                  <a:cubicBezTo>
                    <a:pt x="7" y="70"/>
                    <a:pt x="7" y="71"/>
                    <a:pt x="7" y="72"/>
                  </a:cubicBezTo>
                  <a:cubicBezTo>
                    <a:pt x="2" y="69"/>
                    <a:pt x="0" y="64"/>
                    <a:pt x="0" y="58"/>
                  </a:cubicBezTo>
                  <a:close/>
                </a:path>
              </a:pathLst>
            </a:custGeom>
            <a:solidFill>
              <a:srgbClr val="F4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 name="Freeform 21">
              <a:extLst>
                <a:ext uri="{FF2B5EF4-FFF2-40B4-BE49-F238E27FC236}">
                  <a16:creationId xmlns:a16="http://schemas.microsoft.com/office/drawing/2014/main" id="{164112C4-78A9-0088-589D-DDE33837D157}"/>
                </a:ext>
              </a:extLst>
            </p:cNvPr>
            <p:cNvSpPr/>
            <p:nvPr/>
          </p:nvSpPr>
          <p:spPr bwMode="auto">
            <a:xfrm>
              <a:off x="265113" y="166688"/>
              <a:ext cx="307975" cy="412750"/>
            </a:xfrm>
            <a:custGeom>
              <a:avLst/>
              <a:gdLst>
                <a:gd name="T0" fmla="*/ 63 w 81"/>
                <a:gd name="T1" fmla="*/ 25 h 109"/>
                <a:gd name="T2" fmla="*/ 69 w 81"/>
                <a:gd name="T3" fmla="*/ 57 h 109"/>
                <a:gd name="T4" fmla="*/ 81 w 81"/>
                <a:gd name="T5" fmla="*/ 97 h 109"/>
                <a:gd name="T6" fmla="*/ 70 w 81"/>
                <a:gd name="T7" fmla="*/ 109 h 109"/>
                <a:gd name="T8" fmla="*/ 39 w 81"/>
                <a:gd name="T9" fmla="*/ 92 h 109"/>
                <a:gd name="T10" fmla="*/ 24 w 81"/>
                <a:gd name="T11" fmla="*/ 83 h 109"/>
                <a:gd name="T12" fmla="*/ 1 w 81"/>
                <a:gd name="T13" fmla="*/ 5 h 109"/>
                <a:gd name="T14" fmla="*/ 6 w 81"/>
                <a:gd name="T15" fmla="*/ 1 h 109"/>
                <a:gd name="T16" fmla="*/ 59 w 81"/>
                <a:gd name="T17" fmla="*/ 22 h 109"/>
                <a:gd name="T18" fmla="*/ 63 w 81"/>
                <a:gd name="T19" fmla="*/ 2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09">
                  <a:moveTo>
                    <a:pt x="63" y="25"/>
                  </a:moveTo>
                  <a:cubicBezTo>
                    <a:pt x="67" y="35"/>
                    <a:pt x="66" y="46"/>
                    <a:pt x="69" y="57"/>
                  </a:cubicBezTo>
                  <a:cubicBezTo>
                    <a:pt x="72" y="70"/>
                    <a:pt x="76" y="84"/>
                    <a:pt x="81" y="97"/>
                  </a:cubicBezTo>
                  <a:cubicBezTo>
                    <a:pt x="80" y="102"/>
                    <a:pt x="75" y="106"/>
                    <a:pt x="70" y="109"/>
                  </a:cubicBezTo>
                  <a:cubicBezTo>
                    <a:pt x="60" y="102"/>
                    <a:pt x="50" y="95"/>
                    <a:pt x="39" y="92"/>
                  </a:cubicBezTo>
                  <a:cubicBezTo>
                    <a:pt x="33" y="90"/>
                    <a:pt x="28" y="88"/>
                    <a:pt x="24" y="83"/>
                  </a:cubicBezTo>
                  <a:cubicBezTo>
                    <a:pt x="10" y="59"/>
                    <a:pt x="3" y="33"/>
                    <a:pt x="1" y="5"/>
                  </a:cubicBezTo>
                  <a:cubicBezTo>
                    <a:pt x="0" y="1"/>
                    <a:pt x="2" y="0"/>
                    <a:pt x="6" y="1"/>
                  </a:cubicBezTo>
                  <a:cubicBezTo>
                    <a:pt x="25" y="3"/>
                    <a:pt x="43" y="10"/>
                    <a:pt x="59" y="22"/>
                  </a:cubicBezTo>
                  <a:cubicBezTo>
                    <a:pt x="60" y="23"/>
                    <a:pt x="62" y="24"/>
                    <a:pt x="63" y="25"/>
                  </a:cubicBezTo>
                  <a:close/>
                </a:path>
              </a:pathLst>
            </a:custGeom>
            <a:solidFill>
              <a:srgbClr val="F4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 name="Freeform 22">
              <a:extLst>
                <a:ext uri="{FF2B5EF4-FFF2-40B4-BE49-F238E27FC236}">
                  <a16:creationId xmlns:a16="http://schemas.microsoft.com/office/drawing/2014/main" id="{4F8BD2CF-2A8E-178F-AEA5-ED55CC12570F}"/>
                </a:ext>
              </a:extLst>
            </p:cNvPr>
            <p:cNvSpPr/>
            <p:nvPr/>
          </p:nvSpPr>
          <p:spPr bwMode="auto">
            <a:xfrm>
              <a:off x="-7938" y="663575"/>
              <a:ext cx="496888" cy="249238"/>
            </a:xfrm>
            <a:custGeom>
              <a:avLst/>
              <a:gdLst>
                <a:gd name="T0" fmla="*/ 52 w 131"/>
                <a:gd name="T1" fmla="*/ 2 h 66"/>
                <a:gd name="T2" fmla="*/ 71 w 131"/>
                <a:gd name="T3" fmla="*/ 9 h 66"/>
                <a:gd name="T4" fmla="*/ 125 w 131"/>
                <a:gd name="T5" fmla="*/ 31 h 66"/>
                <a:gd name="T6" fmla="*/ 127 w 131"/>
                <a:gd name="T7" fmla="*/ 16 h 66"/>
                <a:gd name="T8" fmla="*/ 129 w 131"/>
                <a:gd name="T9" fmla="*/ 19 h 66"/>
                <a:gd name="T10" fmla="*/ 131 w 131"/>
                <a:gd name="T11" fmla="*/ 44 h 66"/>
                <a:gd name="T12" fmla="*/ 130 w 131"/>
                <a:gd name="T13" fmla="*/ 47 h 66"/>
                <a:gd name="T14" fmla="*/ 93 w 131"/>
                <a:gd name="T15" fmla="*/ 62 h 66"/>
                <a:gd name="T16" fmla="*/ 80 w 131"/>
                <a:gd name="T17" fmla="*/ 66 h 66"/>
                <a:gd name="T18" fmla="*/ 31 w 131"/>
                <a:gd name="T19" fmla="*/ 50 h 66"/>
                <a:gd name="T20" fmla="*/ 5 w 131"/>
                <a:gd name="T21" fmla="*/ 36 h 66"/>
                <a:gd name="T22" fmla="*/ 3 w 131"/>
                <a:gd name="T23" fmla="*/ 30 h 66"/>
                <a:gd name="T24" fmla="*/ 52 w 131"/>
                <a:gd name="T25" fmla="*/ 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66">
                  <a:moveTo>
                    <a:pt x="52" y="2"/>
                  </a:moveTo>
                  <a:cubicBezTo>
                    <a:pt x="60" y="0"/>
                    <a:pt x="65" y="6"/>
                    <a:pt x="71" y="9"/>
                  </a:cubicBezTo>
                  <a:cubicBezTo>
                    <a:pt x="87" y="20"/>
                    <a:pt x="106" y="26"/>
                    <a:pt x="125" y="31"/>
                  </a:cubicBezTo>
                  <a:cubicBezTo>
                    <a:pt x="127" y="26"/>
                    <a:pt x="124" y="21"/>
                    <a:pt x="127" y="16"/>
                  </a:cubicBezTo>
                  <a:cubicBezTo>
                    <a:pt x="128" y="17"/>
                    <a:pt x="128" y="18"/>
                    <a:pt x="129" y="19"/>
                  </a:cubicBezTo>
                  <a:cubicBezTo>
                    <a:pt x="129" y="28"/>
                    <a:pt x="129" y="36"/>
                    <a:pt x="131" y="44"/>
                  </a:cubicBezTo>
                  <a:cubicBezTo>
                    <a:pt x="131" y="45"/>
                    <a:pt x="130" y="46"/>
                    <a:pt x="130" y="47"/>
                  </a:cubicBezTo>
                  <a:cubicBezTo>
                    <a:pt x="116" y="48"/>
                    <a:pt x="104" y="55"/>
                    <a:pt x="93" y="62"/>
                  </a:cubicBezTo>
                  <a:cubicBezTo>
                    <a:pt x="89" y="64"/>
                    <a:pt x="85" y="66"/>
                    <a:pt x="80" y="66"/>
                  </a:cubicBezTo>
                  <a:cubicBezTo>
                    <a:pt x="63" y="64"/>
                    <a:pt x="47" y="58"/>
                    <a:pt x="31" y="50"/>
                  </a:cubicBezTo>
                  <a:cubicBezTo>
                    <a:pt x="22" y="46"/>
                    <a:pt x="13" y="42"/>
                    <a:pt x="5" y="36"/>
                  </a:cubicBezTo>
                  <a:cubicBezTo>
                    <a:pt x="3" y="34"/>
                    <a:pt x="0" y="33"/>
                    <a:pt x="3" y="30"/>
                  </a:cubicBezTo>
                  <a:cubicBezTo>
                    <a:pt x="17" y="16"/>
                    <a:pt x="33" y="6"/>
                    <a:pt x="52" y="2"/>
                  </a:cubicBezTo>
                  <a:close/>
                </a:path>
              </a:pathLst>
            </a:custGeom>
            <a:solidFill>
              <a:srgbClr val="F4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 name="Freeform 23">
              <a:extLst>
                <a:ext uri="{FF2B5EF4-FFF2-40B4-BE49-F238E27FC236}">
                  <a16:creationId xmlns:a16="http://schemas.microsoft.com/office/drawing/2014/main" id="{2C5EBD1D-50C8-F326-06D4-C686696028F5}"/>
                </a:ext>
              </a:extLst>
            </p:cNvPr>
            <p:cNvSpPr/>
            <p:nvPr/>
          </p:nvSpPr>
          <p:spPr bwMode="auto">
            <a:xfrm>
              <a:off x="803275" y="1012825"/>
              <a:ext cx="231775" cy="503238"/>
            </a:xfrm>
            <a:custGeom>
              <a:avLst/>
              <a:gdLst>
                <a:gd name="T0" fmla="*/ 1 w 61"/>
                <a:gd name="T1" fmla="*/ 84 h 133"/>
                <a:gd name="T2" fmla="*/ 1 w 61"/>
                <a:gd name="T3" fmla="*/ 80 h 133"/>
                <a:gd name="T4" fmla="*/ 10 w 61"/>
                <a:gd name="T5" fmla="*/ 42 h 133"/>
                <a:gd name="T6" fmla="*/ 10 w 61"/>
                <a:gd name="T7" fmla="*/ 24 h 133"/>
                <a:gd name="T8" fmla="*/ 12 w 61"/>
                <a:gd name="T9" fmla="*/ 5 h 133"/>
                <a:gd name="T10" fmla="*/ 21 w 61"/>
                <a:gd name="T11" fmla="*/ 2 h 133"/>
                <a:gd name="T12" fmla="*/ 41 w 61"/>
                <a:gd name="T13" fmla="*/ 34 h 133"/>
                <a:gd name="T14" fmla="*/ 57 w 61"/>
                <a:gd name="T15" fmla="*/ 51 h 133"/>
                <a:gd name="T16" fmla="*/ 60 w 61"/>
                <a:gd name="T17" fmla="*/ 55 h 133"/>
                <a:gd name="T18" fmla="*/ 47 w 61"/>
                <a:gd name="T19" fmla="*/ 127 h 133"/>
                <a:gd name="T20" fmla="*/ 40 w 61"/>
                <a:gd name="T21" fmla="*/ 130 h 133"/>
                <a:gd name="T22" fmla="*/ 1 w 61"/>
                <a:gd name="T23" fmla="*/ 87 h 133"/>
                <a:gd name="T24" fmla="*/ 1 w 61"/>
                <a:gd name="T25" fmla="*/ 84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133">
                  <a:moveTo>
                    <a:pt x="1" y="84"/>
                  </a:moveTo>
                  <a:cubicBezTo>
                    <a:pt x="1" y="83"/>
                    <a:pt x="0" y="81"/>
                    <a:pt x="1" y="80"/>
                  </a:cubicBezTo>
                  <a:cubicBezTo>
                    <a:pt x="5" y="68"/>
                    <a:pt x="7" y="54"/>
                    <a:pt x="10" y="42"/>
                  </a:cubicBezTo>
                  <a:cubicBezTo>
                    <a:pt x="11" y="36"/>
                    <a:pt x="10" y="30"/>
                    <a:pt x="10" y="24"/>
                  </a:cubicBezTo>
                  <a:cubicBezTo>
                    <a:pt x="11" y="18"/>
                    <a:pt x="10" y="12"/>
                    <a:pt x="12" y="5"/>
                  </a:cubicBezTo>
                  <a:cubicBezTo>
                    <a:pt x="14" y="1"/>
                    <a:pt x="17" y="0"/>
                    <a:pt x="21" y="2"/>
                  </a:cubicBezTo>
                  <a:cubicBezTo>
                    <a:pt x="25" y="14"/>
                    <a:pt x="33" y="24"/>
                    <a:pt x="41" y="34"/>
                  </a:cubicBezTo>
                  <a:cubicBezTo>
                    <a:pt x="46" y="40"/>
                    <a:pt x="51" y="46"/>
                    <a:pt x="57" y="51"/>
                  </a:cubicBezTo>
                  <a:cubicBezTo>
                    <a:pt x="59" y="52"/>
                    <a:pt x="60" y="54"/>
                    <a:pt x="60" y="55"/>
                  </a:cubicBezTo>
                  <a:cubicBezTo>
                    <a:pt x="61" y="80"/>
                    <a:pt x="56" y="104"/>
                    <a:pt x="47" y="127"/>
                  </a:cubicBezTo>
                  <a:cubicBezTo>
                    <a:pt x="46" y="131"/>
                    <a:pt x="44" y="133"/>
                    <a:pt x="40" y="130"/>
                  </a:cubicBezTo>
                  <a:cubicBezTo>
                    <a:pt x="24" y="118"/>
                    <a:pt x="11" y="105"/>
                    <a:pt x="1" y="87"/>
                  </a:cubicBezTo>
                  <a:cubicBezTo>
                    <a:pt x="1" y="86"/>
                    <a:pt x="1" y="85"/>
                    <a:pt x="1" y="84"/>
                  </a:cubicBezTo>
                  <a:close/>
                </a:path>
              </a:pathLst>
            </a:custGeom>
            <a:solidFill>
              <a:srgbClr val="F4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 name="Freeform 24">
              <a:extLst>
                <a:ext uri="{FF2B5EF4-FFF2-40B4-BE49-F238E27FC236}">
                  <a16:creationId xmlns:a16="http://schemas.microsoft.com/office/drawing/2014/main" id="{0B642685-3973-EF1D-EC20-F34F04A7690B}"/>
                </a:ext>
              </a:extLst>
            </p:cNvPr>
            <p:cNvSpPr/>
            <p:nvPr/>
          </p:nvSpPr>
          <p:spPr bwMode="auto">
            <a:xfrm>
              <a:off x="303213" y="993775"/>
              <a:ext cx="341313" cy="393700"/>
            </a:xfrm>
            <a:custGeom>
              <a:avLst/>
              <a:gdLst>
                <a:gd name="T0" fmla="*/ 9 w 90"/>
                <a:gd name="T1" fmla="*/ 45 h 104"/>
                <a:gd name="T2" fmla="*/ 22 w 90"/>
                <a:gd name="T3" fmla="*/ 36 h 104"/>
                <a:gd name="T4" fmla="*/ 78 w 90"/>
                <a:gd name="T5" fmla="*/ 4 h 104"/>
                <a:gd name="T6" fmla="*/ 78 w 90"/>
                <a:gd name="T7" fmla="*/ 1 h 104"/>
                <a:gd name="T8" fmla="*/ 90 w 90"/>
                <a:gd name="T9" fmla="*/ 8 h 104"/>
                <a:gd name="T10" fmla="*/ 84 w 90"/>
                <a:gd name="T11" fmla="*/ 26 h 104"/>
                <a:gd name="T12" fmla="*/ 77 w 90"/>
                <a:gd name="T13" fmla="*/ 57 h 104"/>
                <a:gd name="T14" fmla="*/ 74 w 90"/>
                <a:gd name="T15" fmla="*/ 65 h 104"/>
                <a:gd name="T16" fmla="*/ 33 w 90"/>
                <a:gd name="T17" fmla="*/ 92 h 104"/>
                <a:gd name="T18" fmla="*/ 8 w 90"/>
                <a:gd name="T19" fmla="*/ 102 h 104"/>
                <a:gd name="T20" fmla="*/ 1 w 90"/>
                <a:gd name="T21" fmla="*/ 97 h 104"/>
                <a:gd name="T22" fmla="*/ 9 w 90"/>
                <a:gd name="T23" fmla="*/ 45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 h="104">
                  <a:moveTo>
                    <a:pt x="9" y="45"/>
                  </a:moveTo>
                  <a:cubicBezTo>
                    <a:pt x="11" y="40"/>
                    <a:pt x="16" y="37"/>
                    <a:pt x="22" y="36"/>
                  </a:cubicBezTo>
                  <a:cubicBezTo>
                    <a:pt x="43" y="31"/>
                    <a:pt x="61" y="17"/>
                    <a:pt x="78" y="4"/>
                  </a:cubicBezTo>
                  <a:cubicBezTo>
                    <a:pt x="79" y="3"/>
                    <a:pt x="78" y="2"/>
                    <a:pt x="78" y="1"/>
                  </a:cubicBezTo>
                  <a:cubicBezTo>
                    <a:pt x="84" y="0"/>
                    <a:pt x="87" y="4"/>
                    <a:pt x="90" y="8"/>
                  </a:cubicBezTo>
                  <a:cubicBezTo>
                    <a:pt x="88" y="14"/>
                    <a:pt x="86" y="20"/>
                    <a:pt x="84" y="26"/>
                  </a:cubicBezTo>
                  <a:cubicBezTo>
                    <a:pt x="79" y="36"/>
                    <a:pt x="79" y="47"/>
                    <a:pt x="77" y="57"/>
                  </a:cubicBezTo>
                  <a:cubicBezTo>
                    <a:pt x="77" y="60"/>
                    <a:pt x="75" y="62"/>
                    <a:pt x="74" y="65"/>
                  </a:cubicBezTo>
                  <a:cubicBezTo>
                    <a:pt x="62" y="77"/>
                    <a:pt x="48" y="85"/>
                    <a:pt x="33" y="92"/>
                  </a:cubicBezTo>
                  <a:cubicBezTo>
                    <a:pt x="25" y="96"/>
                    <a:pt x="16" y="99"/>
                    <a:pt x="8" y="102"/>
                  </a:cubicBezTo>
                  <a:cubicBezTo>
                    <a:pt x="3" y="104"/>
                    <a:pt x="1" y="103"/>
                    <a:pt x="1" y="97"/>
                  </a:cubicBezTo>
                  <a:cubicBezTo>
                    <a:pt x="0" y="79"/>
                    <a:pt x="1" y="62"/>
                    <a:pt x="9" y="45"/>
                  </a:cubicBezTo>
                  <a:close/>
                </a:path>
              </a:pathLst>
            </a:custGeom>
            <a:solidFill>
              <a:srgbClr val="F4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 name="Freeform 25">
              <a:extLst>
                <a:ext uri="{FF2B5EF4-FFF2-40B4-BE49-F238E27FC236}">
                  <a16:creationId xmlns:a16="http://schemas.microsoft.com/office/drawing/2014/main" id="{1975492A-43F4-BCDF-3129-034916BAE76C}"/>
                </a:ext>
              </a:extLst>
            </p:cNvPr>
            <p:cNvSpPr/>
            <p:nvPr/>
          </p:nvSpPr>
          <p:spPr bwMode="auto">
            <a:xfrm>
              <a:off x="469900" y="466725"/>
              <a:ext cx="587375" cy="582613"/>
            </a:xfrm>
            <a:custGeom>
              <a:avLst/>
              <a:gdLst>
                <a:gd name="T0" fmla="*/ 46 w 155"/>
                <a:gd name="T1" fmla="*/ 147 h 154"/>
                <a:gd name="T2" fmla="*/ 34 w 155"/>
                <a:gd name="T3" fmla="*/ 140 h 154"/>
                <a:gd name="T4" fmla="*/ 4 w 155"/>
                <a:gd name="T5" fmla="*/ 99 h 154"/>
                <a:gd name="T6" fmla="*/ 1 w 155"/>
                <a:gd name="T7" fmla="*/ 68 h 154"/>
                <a:gd name="T8" fmla="*/ 16 w 155"/>
                <a:gd name="T9" fmla="*/ 30 h 154"/>
                <a:gd name="T10" fmla="*/ 27 w 155"/>
                <a:gd name="T11" fmla="*/ 18 h 154"/>
                <a:gd name="T12" fmla="*/ 68 w 155"/>
                <a:gd name="T13" fmla="*/ 0 h 154"/>
                <a:gd name="T14" fmla="*/ 99 w 155"/>
                <a:gd name="T15" fmla="*/ 3 h 154"/>
                <a:gd name="T16" fmla="*/ 142 w 155"/>
                <a:gd name="T17" fmla="*/ 36 h 154"/>
                <a:gd name="T18" fmla="*/ 149 w 155"/>
                <a:gd name="T19" fmla="*/ 50 h 154"/>
                <a:gd name="T20" fmla="*/ 148 w 155"/>
                <a:gd name="T21" fmla="*/ 104 h 154"/>
                <a:gd name="T22" fmla="*/ 112 w 155"/>
                <a:gd name="T23" fmla="*/ 144 h 154"/>
                <a:gd name="T24" fmla="*/ 109 w 155"/>
                <a:gd name="T25" fmla="*/ 146 h 154"/>
                <a:gd name="T26" fmla="*/ 100 w 155"/>
                <a:gd name="T27" fmla="*/ 149 h 154"/>
                <a:gd name="T28" fmla="*/ 46 w 155"/>
                <a:gd name="T29" fmla="*/ 147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5" h="154">
                  <a:moveTo>
                    <a:pt x="46" y="147"/>
                  </a:moveTo>
                  <a:cubicBezTo>
                    <a:pt x="42" y="144"/>
                    <a:pt x="38" y="142"/>
                    <a:pt x="34" y="140"/>
                  </a:cubicBezTo>
                  <a:cubicBezTo>
                    <a:pt x="20" y="129"/>
                    <a:pt x="9" y="116"/>
                    <a:pt x="4" y="99"/>
                  </a:cubicBezTo>
                  <a:cubicBezTo>
                    <a:pt x="1" y="89"/>
                    <a:pt x="0" y="78"/>
                    <a:pt x="1" y="68"/>
                  </a:cubicBezTo>
                  <a:cubicBezTo>
                    <a:pt x="3" y="54"/>
                    <a:pt x="8" y="41"/>
                    <a:pt x="16" y="30"/>
                  </a:cubicBezTo>
                  <a:cubicBezTo>
                    <a:pt x="20" y="26"/>
                    <a:pt x="24" y="22"/>
                    <a:pt x="27" y="18"/>
                  </a:cubicBezTo>
                  <a:cubicBezTo>
                    <a:pt x="39" y="8"/>
                    <a:pt x="53" y="2"/>
                    <a:pt x="68" y="0"/>
                  </a:cubicBezTo>
                  <a:cubicBezTo>
                    <a:pt x="78" y="0"/>
                    <a:pt x="89" y="0"/>
                    <a:pt x="99" y="3"/>
                  </a:cubicBezTo>
                  <a:cubicBezTo>
                    <a:pt x="118" y="9"/>
                    <a:pt x="132" y="20"/>
                    <a:pt x="142" y="36"/>
                  </a:cubicBezTo>
                  <a:cubicBezTo>
                    <a:pt x="144" y="41"/>
                    <a:pt x="147" y="45"/>
                    <a:pt x="149" y="50"/>
                  </a:cubicBezTo>
                  <a:cubicBezTo>
                    <a:pt x="155" y="68"/>
                    <a:pt x="155" y="86"/>
                    <a:pt x="148" y="104"/>
                  </a:cubicBezTo>
                  <a:cubicBezTo>
                    <a:pt x="140" y="122"/>
                    <a:pt x="129" y="135"/>
                    <a:pt x="112" y="144"/>
                  </a:cubicBezTo>
                  <a:cubicBezTo>
                    <a:pt x="111" y="144"/>
                    <a:pt x="110" y="145"/>
                    <a:pt x="109" y="146"/>
                  </a:cubicBezTo>
                  <a:cubicBezTo>
                    <a:pt x="106" y="147"/>
                    <a:pt x="103" y="148"/>
                    <a:pt x="100" y="149"/>
                  </a:cubicBezTo>
                  <a:cubicBezTo>
                    <a:pt x="82" y="154"/>
                    <a:pt x="64" y="153"/>
                    <a:pt x="46" y="147"/>
                  </a:cubicBezTo>
                  <a:close/>
                </a:path>
              </a:pathLst>
            </a:custGeom>
            <a:solidFill>
              <a:srgbClr val="5913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 name="Freeform 26">
              <a:extLst>
                <a:ext uri="{FF2B5EF4-FFF2-40B4-BE49-F238E27FC236}">
                  <a16:creationId xmlns:a16="http://schemas.microsoft.com/office/drawing/2014/main" id="{1FD03112-F103-D67B-C889-27CF646229C6}"/>
                </a:ext>
              </a:extLst>
            </p:cNvPr>
            <p:cNvSpPr/>
            <p:nvPr/>
          </p:nvSpPr>
          <p:spPr bwMode="auto">
            <a:xfrm>
              <a:off x="549275" y="538163"/>
              <a:ext cx="425450" cy="431800"/>
            </a:xfrm>
            <a:custGeom>
              <a:avLst/>
              <a:gdLst>
                <a:gd name="T0" fmla="*/ 0 w 112"/>
                <a:gd name="T1" fmla="*/ 58 h 114"/>
                <a:gd name="T2" fmla="*/ 51 w 112"/>
                <a:gd name="T3" fmla="*/ 2 h 114"/>
                <a:gd name="T4" fmla="*/ 112 w 112"/>
                <a:gd name="T5" fmla="*/ 56 h 114"/>
                <a:gd name="T6" fmla="*/ 54 w 112"/>
                <a:gd name="T7" fmla="*/ 113 h 114"/>
                <a:gd name="T8" fmla="*/ 0 w 112"/>
                <a:gd name="T9" fmla="*/ 58 h 114"/>
              </a:gdLst>
              <a:ahLst/>
              <a:cxnLst>
                <a:cxn ang="0">
                  <a:pos x="T0" y="T1"/>
                </a:cxn>
                <a:cxn ang="0">
                  <a:pos x="T2" y="T3"/>
                </a:cxn>
                <a:cxn ang="0">
                  <a:pos x="T4" y="T5"/>
                </a:cxn>
                <a:cxn ang="0">
                  <a:pos x="T6" y="T7"/>
                </a:cxn>
                <a:cxn ang="0">
                  <a:pos x="T8" y="T9"/>
                </a:cxn>
              </a:cxnLst>
              <a:rect l="0" t="0" r="r" b="b"/>
              <a:pathLst>
                <a:path w="112" h="114">
                  <a:moveTo>
                    <a:pt x="0" y="58"/>
                  </a:moveTo>
                  <a:cubicBezTo>
                    <a:pt x="0" y="27"/>
                    <a:pt x="25" y="3"/>
                    <a:pt x="51" y="2"/>
                  </a:cubicBezTo>
                  <a:cubicBezTo>
                    <a:pt x="90" y="0"/>
                    <a:pt x="111" y="28"/>
                    <a:pt x="112" y="56"/>
                  </a:cubicBezTo>
                  <a:cubicBezTo>
                    <a:pt x="112" y="88"/>
                    <a:pt x="88" y="114"/>
                    <a:pt x="54" y="113"/>
                  </a:cubicBezTo>
                  <a:cubicBezTo>
                    <a:pt x="25" y="112"/>
                    <a:pt x="1" y="88"/>
                    <a:pt x="0" y="58"/>
                  </a:cubicBezTo>
                  <a:close/>
                </a:path>
              </a:pathLst>
            </a:custGeom>
            <a:solidFill>
              <a:srgbClr val="320F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7744" name="Grupo 17743">
            <a:extLst>
              <a:ext uri="{FF2B5EF4-FFF2-40B4-BE49-F238E27FC236}">
                <a16:creationId xmlns:a16="http://schemas.microsoft.com/office/drawing/2014/main" id="{9EB82783-26EB-AA91-B70C-155CC68A03D4}"/>
              </a:ext>
            </a:extLst>
          </p:cNvPr>
          <p:cNvGrpSpPr/>
          <p:nvPr/>
        </p:nvGrpSpPr>
        <p:grpSpPr>
          <a:xfrm>
            <a:off x="836612" y="2489201"/>
            <a:ext cx="1554163" cy="1543049"/>
            <a:chOff x="836612" y="2489201"/>
            <a:chExt cx="1554163" cy="1543049"/>
          </a:xfrm>
        </p:grpSpPr>
        <p:sp>
          <p:nvSpPr>
            <p:cNvPr id="17730" name="Freeform 30">
              <a:extLst>
                <a:ext uri="{FF2B5EF4-FFF2-40B4-BE49-F238E27FC236}">
                  <a16:creationId xmlns:a16="http://schemas.microsoft.com/office/drawing/2014/main" id="{954E9583-CB32-790B-6C29-7D19305051E0}"/>
                </a:ext>
              </a:extLst>
            </p:cNvPr>
            <p:cNvSpPr/>
            <p:nvPr/>
          </p:nvSpPr>
          <p:spPr bwMode="auto">
            <a:xfrm>
              <a:off x="1720850" y="3111500"/>
              <a:ext cx="669925" cy="746125"/>
            </a:xfrm>
            <a:custGeom>
              <a:avLst/>
              <a:gdLst>
                <a:gd name="T0" fmla="*/ 113 w 177"/>
                <a:gd name="T1" fmla="*/ 1 h 197"/>
                <a:gd name="T2" fmla="*/ 117 w 177"/>
                <a:gd name="T3" fmla="*/ 5 h 197"/>
                <a:gd name="T4" fmla="*/ 171 w 177"/>
                <a:gd name="T5" fmla="*/ 30 h 197"/>
                <a:gd name="T6" fmla="*/ 170 w 177"/>
                <a:gd name="T7" fmla="*/ 39 h 197"/>
                <a:gd name="T8" fmla="*/ 120 w 177"/>
                <a:gd name="T9" fmla="*/ 59 h 197"/>
                <a:gd name="T10" fmla="*/ 114 w 177"/>
                <a:gd name="T11" fmla="*/ 62 h 197"/>
                <a:gd name="T12" fmla="*/ 118 w 177"/>
                <a:gd name="T13" fmla="*/ 67 h 197"/>
                <a:gd name="T14" fmla="*/ 150 w 177"/>
                <a:gd name="T15" fmla="*/ 102 h 197"/>
                <a:gd name="T16" fmla="*/ 159 w 177"/>
                <a:gd name="T17" fmla="*/ 116 h 197"/>
                <a:gd name="T18" fmla="*/ 156 w 177"/>
                <a:gd name="T19" fmla="*/ 123 h 197"/>
                <a:gd name="T20" fmla="*/ 96 w 177"/>
                <a:gd name="T21" fmla="*/ 126 h 197"/>
                <a:gd name="T22" fmla="*/ 90 w 177"/>
                <a:gd name="T23" fmla="*/ 126 h 197"/>
                <a:gd name="T24" fmla="*/ 103 w 177"/>
                <a:gd name="T25" fmla="*/ 158 h 197"/>
                <a:gd name="T26" fmla="*/ 107 w 177"/>
                <a:gd name="T27" fmla="*/ 190 h 197"/>
                <a:gd name="T28" fmla="*/ 100 w 177"/>
                <a:gd name="T29" fmla="*/ 195 h 197"/>
                <a:gd name="T30" fmla="*/ 51 w 177"/>
                <a:gd name="T31" fmla="*/ 167 h 197"/>
                <a:gd name="T32" fmla="*/ 41 w 177"/>
                <a:gd name="T33" fmla="*/ 160 h 197"/>
                <a:gd name="T34" fmla="*/ 3 w 177"/>
                <a:gd name="T35" fmla="*/ 115 h 197"/>
                <a:gd name="T36" fmla="*/ 2 w 177"/>
                <a:gd name="T37" fmla="*/ 105 h 197"/>
                <a:gd name="T38" fmla="*/ 22 w 177"/>
                <a:gd name="T39" fmla="*/ 90 h 197"/>
                <a:gd name="T40" fmla="*/ 42 w 177"/>
                <a:gd name="T41" fmla="*/ 17 h 197"/>
                <a:gd name="T42" fmla="*/ 41 w 177"/>
                <a:gd name="T43" fmla="*/ 10 h 197"/>
                <a:gd name="T44" fmla="*/ 60 w 177"/>
                <a:gd name="T45" fmla="*/ 3 h 197"/>
                <a:gd name="T46" fmla="*/ 113 w 177"/>
                <a:gd name="T47" fmla="*/ 1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7" h="197">
                  <a:moveTo>
                    <a:pt x="113" y="1"/>
                  </a:moveTo>
                  <a:cubicBezTo>
                    <a:pt x="113" y="4"/>
                    <a:pt x="115" y="5"/>
                    <a:pt x="117" y="5"/>
                  </a:cubicBezTo>
                  <a:cubicBezTo>
                    <a:pt x="137" y="9"/>
                    <a:pt x="155" y="17"/>
                    <a:pt x="171" y="30"/>
                  </a:cubicBezTo>
                  <a:cubicBezTo>
                    <a:pt x="177" y="34"/>
                    <a:pt x="177" y="36"/>
                    <a:pt x="170" y="39"/>
                  </a:cubicBezTo>
                  <a:cubicBezTo>
                    <a:pt x="154" y="48"/>
                    <a:pt x="137" y="55"/>
                    <a:pt x="120" y="59"/>
                  </a:cubicBezTo>
                  <a:cubicBezTo>
                    <a:pt x="118" y="60"/>
                    <a:pt x="115" y="60"/>
                    <a:pt x="114" y="62"/>
                  </a:cubicBezTo>
                  <a:cubicBezTo>
                    <a:pt x="114" y="65"/>
                    <a:pt x="117" y="65"/>
                    <a:pt x="118" y="67"/>
                  </a:cubicBezTo>
                  <a:cubicBezTo>
                    <a:pt x="130" y="77"/>
                    <a:pt x="141" y="89"/>
                    <a:pt x="150" y="102"/>
                  </a:cubicBezTo>
                  <a:cubicBezTo>
                    <a:pt x="153" y="107"/>
                    <a:pt x="156" y="111"/>
                    <a:pt x="159" y="116"/>
                  </a:cubicBezTo>
                  <a:cubicBezTo>
                    <a:pt x="162" y="120"/>
                    <a:pt x="162" y="121"/>
                    <a:pt x="156" y="123"/>
                  </a:cubicBezTo>
                  <a:cubicBezTo>
                    <a:pt x="137" y="130"/>
                    <a:pt x="117" y="131"/>
                    <a:pt x="96" y="126"/>
                  </a:cubicBezTo>
                  <a:cubicBezTo>
                    <a:pt x="94" y="126"/>
                    <a:pt x="93" y="125"/>
                    <a:pt x="90" y="126"/>
                  </a:cubicBezTo>
                  <a:cubicBezTo>
                    <a:pt x="96" y="136"/>
                    <a:pt x="100" y="147"/>
                    <a:pt x="103" y="158"/>
                  </a:cubicBezTo>
                  <a:cubicBezTo>
                    <a:pt x="106" y="168"/>
                    <a:pt x="107" y="179"/>
                    <a:pt x="107" y="190"/>
                  </a:cubicBezTo>
                  <a:cubicBezTo>
                    <a:pt x="107" y="196"/>
                    <a:pt x="106" y="197"/>
                    <a:pt x="100" y="195"/>
                  </a:cubicBezTo>
                  <a:cubicBezTo>
                    <a:pt x="82" y="187"/>
                    <a:pt x="66" y="178"/>
                    <a:pt x="51" y="167"/>
                  </a:cubicBezTo>
                  <a:cubicBezTo>
                    <a:pt x="48" y="164"/>
                    <a:pt x="45" y="161"/>
                    <a:pt x="41" y="160"/>
                  </a:cubicBezTo>
                  <a:cubicBezTo>
                    <a:pt x="25" y="148"/>
                    <a:pt x="14" y="132"/>
                    <a:pt x="3" y="115"/>
                  </a:cubicBezTo>
                  <a:cubicBezTo>
                    <a:pt x="2" y="113"/>
                    <a:pt x="0" y="109"/>
                    <a:pt x="2" y="105"/>
                  </a:cubicBezTo>
                  <a:cubicBezTo>
                    <a:pt x="8" y="100"/>
                    <a:pt x="16" y="96"/>
                    <a:pt x="22" y="90"/>
                  </a:cubicBezTo>
                  <a:cubicBezTo>
                    <a:pt x="42" y="69"/>
                    <a:pt x="48" y="45"/>
                    <a:pt x="42" y="17"/>
                  </a:cubicBezTo>
                  <a:cubicBezTo>
                    <a:pt x="41" y="15"/>
                    <a:pt x="40" y="12"/>
                    <a:pt x="41" y="10"/>
                  </a:cubicBezTo>
                  <a:cubicBezTo>
                    <a:pt x="46" y="4"/>
                    <a:pt x="54" y="4"/>
                    <a:pt x="60" y="3"/>
                  </a:cubicBezTo>
                  <a:cubicBezTo>
                    <a:pt x="78" y="0"/>
                    <a:pt x="95" y="0"/>
                    <a:pt x="113" y="1"/>
                  </a:cubicBezTo>
                  <a:close/>
                </a:path>
              </a:pathLst>
            </a:custGeom>
            <a:solidFill>
              <a:srgbClr val="FED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1" name="Freeform 31">
              <a:extLst>
                <a:ext uri="{FF2B5EF4-FFF2-40B4-BE49-F238E27FC236}">
                  <a16:creationId xmlns:a16="http://schemas.microsoft.com/office/drawing/2014/main" id="{C78F1325-0A13-3C5E-79ED-5D4823F62A62}"/>
                </a:ext>
              </a:extLst>
            </p:cNvPr>
            <p:cNvSpPr/>
            <p:nvPr/>
          </p:nvSpPr>
          <p:spPr bwMode="auto">
            <a:xfrm>
              <a:off x="1428750" y="3513138"/>
              <a:ext cx="268288" cy="519112"/>
            </a:xfrm>
            <a:custGeom>
              <a:avLst/>
              <a:gdLst>
                <a:gd name="T0" fmla="*/ 59 w 71"/>
                <a:gd name="T1" fmla="*/ 83 h 137"/>
                <a:gd name="T2" fmla="*/ 48 w 71"/>
                <a:gd name="T3" fmla="*/ 100 h 137"/>
                <a:gd name="T4" fmla="*/ 18 w 71"/>
                <a:gd name="T5" fmla="*/ 134 h 137"/>
                <a:gd name="T6" fmla="*/ 11 w 71"/>
                <a:gd name="T7" fmla="*/ 132 h 137"/>
                <a:gd name="T8" fmla="*/ 2 w 71"/>
                <a:gd name="T9" fmla="*/ 64 h 137"/>
                <a:gd name="T10" fmla="*/ 0 w 71"/>
                <a:gd name="T11" fmla="*/ 59 h 137"/>
                <a:gd name="T12" fmla="*/ 7 w 71"/>
                <a:gd name="T13" fmla="*/ 21 h 137"/>
                <a:gd name="T14" fmla="*/ 16 w 71"/>
                <a:gd name="T15" fmla="*/ 1 h 137"/>
                <a:gd name="T16" fmla="*/ 24 w 71"/>
                <a:gd name="T17" fmla="*/ 2 h 137"/>
                <a:gd name="T18" fmla="*/ 63 w 71"/>
                <a:gd name="T19" fmla="*/ 4 h 137"/>
                <a:gd name="T20" fmla="*/ 69 w 71"/>
                <a:gd name="T21" fmla="*/ 4 h 137"/>
                <a:gd name="T22" fmla="*/ 70 w 71"/>
                <a:gd name="T23" fmla="*/ 6 h 137"/>
                <a:gd name="T24" fmla="*/ 60 w 71"/>
                <a:gd name="T25" fmla="*/ 82 h 137"/>
                <a:gd name="T26" fmla="*/ 59 w 71"/>
                <a:gd name="T27" fmla="*/ 83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1" h="137">
                  <a:moveTo>
                    <a:pt x="59" y="83"/>
                  </a:moveTo>
                  <a:cubicBezTo>
                    <a:pt x="53" y="88"/>
                    <a:pt x="52" y="95"/>
                    <a:pt x="48" y="100"/>
                  </a:cubicBezTo>
                  <a:cubicBezTo>
                    <a:pt x="40" y="114"/>
                    <a:pt x="30" y="125"/>
                    <a:pt x="18" y="134"/>
                  </a:cubicBezTo>
                  <a:cubicBezTo>
                    <a:pt x="14" y="137"/>
                    <a:pt x="12" y="137"/>
                    <a:pt x="11" y="132"/>
                  </a:cubicBezTo>
                  <a:cubicBezTo>
                    <a:pt x="5" y="110"/>
                    <a:pt x="2" y="87"/>
                    <a:pt x="2" y="64"/>
                  </a:cubicBezTo>
                  <a:cubicBezTo>
                    <a:pt x="2" y="63"/>
                    <a:pt x="2" y="60"/>
                    <a:pt x="0" y="59"/>
                  </a:cubicBezTo>
                  <a:cubicBezTo>
                    <a:pt x="2" y="46"/>
                    <a:pt x="3" y="34"/>
                    <a:pt x="7" y="21"/>
                  </a:cubicBezTo>
                  <a:cubicBezTo>
                    <a:pt x="10" y="15"/>
                    <a:pt x="11" y="7"/>
                    <a:pt x="16" y="1"/>
                  </a:cubicBezTo>
                  <a:cubicBezTo>
                    <a:pt x="19" y="0"/>
                    <a:pt x="21" y="1"/>
                    <a:pt x="24" y="2"/>
                  </a:cubicBezTo>
                  <a:cubicBezTo>
                    <a:pt x="37" y="6"/>
                    <a:pt x="50" y="7"/>
                    <a:pt x="63" y="4"/>
                  </a:cubicBezTo>
                  <a:cubicBezTo>
                    <a:pt x="65" y="3"/>
                    <a:pt x="67" y="3"/>
                    <a:pt x="69" y="4"/>
                  </a:cubicBezTo>
                  <a:cubicBezTo>
                    <a:pt x="70" y="5"/>
                    <a:pt x="70" y="5"/>
                    <a:pt x="70" y="6"/>
                  </a:cubicBezTo>
                  <a:cubicBezTo>
                    <a:pt x="71" y="32"/>
                    <a:pt x="68" y="58"/>
                    <a:pt x="60" y="82"/>
                  </a:cubicBezTo>
                  <a:cubicBezTo>
                    <a:pt x="60" y="83"/>
                    <a:pt x="59" y="83"/>
                    <a:pt x="59" y="83"/>
                  </a:cubicBezTo>
                  <a:close/>
                </a:path>
              </a:pathLst>
            </a:custGeom>
            <a:solidFill>
              <a:srgbClr val="FED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2" name="Freeform 32">
              <a:extLst>
                <a:ext uri="{FF2B5EF4-FFF2-40B4-BE49-F238E27FC236}">
                  <a16:creationId xmlns:a16="http://schemas.microsoft.com/office/drawing/2014/main" id="{33FCCD41-E33A-9F66-9823-F8B982A41C00}"/>
                </a:ext>
              </a:extLst>
            </p:cNvPr>
            <p:cNvSpPr/>
            <p:nvPr/>
          </p:nvSpPr>
          <p:spPr bwMode="auto">
            <a:xfrm>
              <a:off x="939800" y="3330575"/>
              <a:ext cx="514350" cy="333375"/>
            </a:xfrm>
            <a:custGeom>
              <a:avLst/>
              <a:gdLst>
                <a:gd name="T0" fmla="*/ 64 w 136"/>
                <a:gd name="T1" fmla="*/ 87 h 88"/>
                <a:gd name="T2" fmla="*/ 58 w 136"/>
                <a:gd name="T3" fmla="*/ 84 h 88"/>
                <a:gd name="T4" fmla="*/ 5 w 136"/>
                <a:gd name="T5" fmla="*/ 83 h 88"/>
                <a:gd name="T6" fmla="*/ 3 w 136"/>
                <a:gd name="T7" fmla="*/ 75 h 88"/>
                <a:gd name="T8" fmla="*/ 52 w 136"/>
                <a:gd name="T9" fmla="*/ 25 h 88"/>
                <a:gd name="T10" fmla="*/ 53 w 136"/>
                <a:gd name="T11" fmla="*/ 21 h 88"/>
                <a:gd name="T12" fmla="*/ 90 w 136"/>
                <a:gd name="T13" fmla="*/ 3 h 88"/>
                <a:gd name="T14" fmla="*/ 102 w 136"/>
                <a:gd name="T15" fmla="*/ 1 h 88"/>
                <a:gd name="T16" fmla="*/ 106 w 136"/>
                <a:gd name="T17" fmla="*/ 6 h 88"/>
                <a:gd name="T18" fmla="*/ 131 w 136"/>
                <a:gd name="T19" fmla="*/ 39 h 88"/>
                <a:gd name="T20" fmla="*/ 134 w 136"/>
                <a:gd name="T21" fmla="*/ 43 h 88"/>
                <a:gd name="T22" fmla="*/ 132 w 136"/>
                <a:gd name="T23" fmla="*/ 49 h 88"/>
                <a:gd name="T24" fmla="*/ 77 w 136"/>
                <a:gd name="T25" fmla="*/ 80 h 88"/>
                <a:gd name="T26" fmla="*/ 64 w 136"/>
                <a:gd name="T27"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6" h="88">
                  <a:moveTo>
                    <a:pt x="64" y="87"/>
                  </a:moveTo>
                  <a:cubicBezTo>
                    <a:pt x="64" y="82"/>
                    <a:pt x="61" y="83"/>
                    <a:pt x="58" y="84"/>
                  </a:cubicBezTo>
                  <a:cubicBezTo>
                    <a:pt x="40" y="88"/>
                    <a:pt x="23" y="86"/>
                    <a:pt x="5" y="83"/>
                  </a:cubicBezTo>
                  <a:cubicBezTo>
                    <a:pt x="1" y="82"/>
                    <a:pt x="0" y="79"/>
                    <a:pt x="3" y="75"/>
                  </a:cubicBezTo>
                  <a:cubicBezTo>
                    <a:pt x="17" y="56"/>
                    <a:pt x="33" y="39"/>
                    <a:pt x="52" y="25"/>
                  </a:cubicBezTo>
                  <a:cubicBezTo>
                    <a:pt x="55" y="23"/>
                    <a:pt x="54" y="22"/>
                    <a:pt x="53" y="21"/>
                  </a:cubicBezTo>
                  <a:cubicBezTo>
                    <a:pt x="66" y="16"/>
                    <a:pt x="77" y="7"/>
                    <a:pt x="90" y="3"/>
                  </a:cubicBezTo>
                  <a:cubicBezTo>
                    <a:pt x="94" y="2"/>
                    <a:pt x="98" y="0"/>
                    <a:pt x="102" y="1"/>
                  </a:cubicBezTo>
                  <a:cubicBezTo>
                    <a:pt x="104" y="2"/>
                    <a:pt x="105" y="4"/>
                    <a:pt x="106" y="6"/>
                  </a:cubicBezTo>
                  <a:cubicBezTo>
                    <a:pt x="111" y="19"/>
                    <a:pt x="120" y="30"/>
                    <a:pt x="131" y="39"/>
                  </a:cubicBezTo>
                  <a:cubicBezTo>
                    <a:pt x="132" y="40"/>
                    <a:pt x="134" y="41"/>
                    <a:pt x="134" y="43"/>
                  </a:cubicBezTo>
                  <a:cubicBezTo>
                    <a:pt x="136" y="46"/>
                    <a:pt x="134" y="47"/>
                    <a:pt x="132" y="49"/>
                  </a:cubicBezTo>
                  <a:cubicBezTo>
                    <a:pt x="115" y="62"/>
                    <a:pt x="98" y="75"/>
                    <a:pt x="77" y="80"/>
                  </a:cubicBezTo>
                  <a:cubicBezTo>
                    <a:pt x="71" y="81"/>
                    <a:pt x="68" y="85"/>
                    <a:pt x="64" y="87"/>
                  </a:cubicBezTo>
                  <a:close/>
                </a:path>
              </a:pathLst>
            </a:custGeom>
            <a:solidFill>
              <a:srgbClr val="FFDC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3" name="Freeform 33">
              <a:extLst>
                <a:ext uri="{FF2B5EF4-FFF2-40B4-BE49-F238E27FC236}">
                  <a16:creationId xmlns:a16="http://schemas.microsoft.com/office/drawing/2014/main" id="{C5B99672-4E25-255B-2678-DD9539DD9AF8}"/>
                </a:ext>
              </a:extLst>
            </p:cNvPr>
            <p:cNvSpPr/>
            <p:nvPr/>
          </p:nvSpPr>
          <p:spPr bwMode="auto">
            <a:xfrm>
              <a:off x="1682750" y="2647950"/>
              <a:ext cx="393700" cy="455612"/>
            </a:xfrm>
            <a:custGeom>
              <a:avLst/>
              <a:gdLst>
                <a:gd name="T0" fmla="*/ 42 w 104"/>
                <a:gd name="T1" fmla="*/ 28 h 120"/>
                <a:gd name="T2" fmla="*/ 53 w 104"/>
                <a:gd name="T3" fmla="*/ 21 h 120"/>
                <a:gd name="T4" fmla="*/ 95 w 104"/>
                <a:gd name="T5" fmla="*/ 2 h 120"/>
                <a:gd name="T6" fmla="*/ 103 w 104"/>
                <a:gd name="T7" fmla="*/ 9 h 120"/>
                <a:gd name="T8" fmla="*/ 87 w 104"/>
                <a:gd name="T9" fmla="*/ 60 h 120"/>
                <a:gd name="T10" fmla="*/ 92 w 104"/>
                <a:gd name="T11" fmla="*/ 66 h 120"/>
                <a:gd name="T12" fmla="*/ 59 w 104"/>
                <a:gd name="T13" fmla="*/ 108 h 120"/>
                <a:gd name="T14" fmla="*/ 45 w 104"/>
                <a:gd name="T15" fmla="*/ 120 h 120"/>
                <a:gd name="T16" fmla="*/ 41 w 104"/>
                <a:gd name="T17" fmla="*/ 116 h 120"/>
                <a:gd name="T18" fmla="*/ 6 w 104"/>
                <a:gd name="T19" fmla="*/ 89 h 120"/>
                <a:gd name="T20" fmla="*/ 2 w 104"/>
                <a:gd name="T21" fmla="*/ 87 h 120"/>
                <a:gd name="T22" fmla="*/ 3 w 104"/>
                <a:gd name="T23" fmla="*/ 78 h 120"/>
                <a:gd name="T24" fmla="*/ 34 w 104"/>
                <a:gd name="T25" fmla="*/ 36 h 120"/>
                <a:gd name="T26" fmla="*/ 42 w 104"/>
                <a:gd name="T27" fmla="*/ 28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4" h="120">
                  <a:moveTo>
                    <a:pt x="42" y="28"/>
                  </a:moveTo>
                  <a:cubicBezTo>
                    <a:pt x="47" y="28"/>
                    <a:pt x="50" y="24"/>
                    <a:pt x="53" y="21"/>
                  </a:cubicBezTo>
                  <a:cubicBezTo>
                    <a:pt x="66" y="12"/>
                    <a:pt x="81" y="7"/>
                    <a:pt x="95" y="2"/>
                  </a:cubicBezTo>
                  <a:cubicBezTo>
                    <a:pt x="103" y="0"/>
                    <a:pt x="104" y="2"/>
                    <a:pt x="103" y="9"/>
                  </a:cubicBezTo>
                  <a:cubicBezTo>
                    <a:pt x="100" y="27"/>
                    <a:pt x="95" y="43"/>
                    <a:pt x="87" y="60"/>
                  </a:cubicBezTo>
                  <a:cubicBezTo>
                    <a:pt x="85" y="66"/>
                    <a:pt x="87" y="67"/>
                    <a:pt x="92" y="66"/>
                  </a:cubicBezTo>
                  <a:cubicBezTo>
                    <a:pt x="77" y="77"/>
                    <a:pt x="72" y="96"/>
                    <a:pt x="59" y="108"/>
                  </a:cubicBezTo>
                  <a:cubicBezTo>
                    <a:pt x="55" y="112"/>
                    <a:pt x="50" y="116"/>
                    <a:pt x="45" y="120"/>
                  </a:cubicBezTo>
                  <a:cubicBezTo>
                    <a:pt x="43" y="120"/>
                    <a:pt x="42" y="118"/>
                    <a:pt x="41" y="116"/>
                  </a:cubicBezTo>
                  <a:cubicBezTo>
                    <a:pt x="32" y="104"/>
                    <a:pt x="21" y="95"/>
                    <a:pt x="6" y="89"/>
                  </a:cubicBezTo>
                  <a:cubicBezTo>
                    <a:pt x="4" y="89"/>
                    <a:pt x="3" y="88"/>
                    <a:pt x="2" y="87"/>
                  </a:cubicBezTo>
                  <a:cubicBezTo>
                    <a:pt x="0" y="84"/>
                    <a:pt x="1" y="81"/>
                    <a:pt x="3" y="78"/>
                  </a:cubicBezTo>
                  <a:cubicBezTo>
                    <a:pt x="10" y="62"/>
                    <a:pt x="22" y="49"/>
                    <a:pt x="34" y="36"/>
                  </a:cubicBezTo>
                  <a:cubicBezTo>
                    <a:pt x="36" y="33"/>
                    <a:pt x="37" y="29"/>
                    <a:pt x="42" y="28"/>
                  </a:cubicBezTo>
                  <a:close/>
                </a:path>
              </a:pathLst>
            </a:custGeom>
            <a:solidFill>
              <a:srgbClr val="FED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4" name="Freeform 34">
              <a:extLst>
                <a:ext uri="{FF2B5EF4-FFF2-40B4-BE49-F238E27FC236}">
                  <a16:creationId xmlns:a16="http://schemas.microsoft.com/office/drawing/2014/main" id="{6782DE18-E79B-6CF1-E105-6D57B3DB5BE4}"/>
                </a:ext>
              </a:extLst>
            </p:cNvPr>
            <p:cNvSpPr/>
            <p:nvPr/>
          </p:nvSpPr>
          <p:spPr bwMode="auto">
            <a:xfrm>
              <a:off x="909638" y="2963863"/>
              <a:ext cx="469900" cy="322262"/>
            </a:xfrm>
            <a:custGeom>
              <a:avLst/>
              <a:gdLst>
                <a:gd name="T0" fmla="*/ 33 w 124"/>
                <a:gd name="T1" fmla="*/ 54 h 85"/>
                <a:gd name="T2" fmla="*/ 33 w 124"/>
                <a:gd name="T3" fmla="*/ 47 h 85"/>
                <a:gd name="T4" fmla="*/ 3 w 124"/>
                <a:gd name="T5" fmla="*/ 8 h 85"/>
                <a:gd name="T6" fmla="*/ 7 w 124"/>
                <a:gd name="T7" fmla="*/ 1 h 85"/>
                <a:gd name="T8" fmla="*/ 70 w 124"/>
                <a:gd name="T9" fmla="*/ 6 h 85"/>
                <a:gd name="T10" fmla="*/ 77 w 124"/>
                <a:gd name="T11" fmla="*/ 4 h 85"/>
                <a:gd name="T12" fmla="*/ 123 w 124"/>
                <a:gd name="T13" fmla="*/ 30 h 85"/>
                <a:gd name="T14" fmla="*/ 123 w 124"/>
                <a:gd name="T15" fmla="*/ 33 h 85"/>
                <a:gd name="T16" fmla="*/ 109 w 124"/>
                <a:gd name="T17" fmla="*/ 68 h 85"/>
                <a:gd name="T18" fmla="*/ 108 w 124"/>
                <a:gd name="T19" fmla="*/ 79 h 85"/>
                <a:gd name="T20" fmla="*/ 102 w 124"/>
                <a:gd name="T21" fmla="*/ 84 h 85"/>
                <a:gd name="T22" fmla="*/ 46 w 124"/>
                <a:gd name="T23" fmla="*/ 60 h 85"/>
                <a:gd name="T24" fmla="*/ 33 w 124"/>
                <a:gd name="T25" fmla="*/ 54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4" h="85">
                  <a:moveTo>
                    <a:pt x="33" y="54"/>
                  </a:moveTo>
                  <a:cubicBezTo>
                    <a:pt x="36" y="51"/>
                    <a:pt x="35" y="49"/>
                    <a:pt x="33" y="47"/>
                  </a:cubicBezTo>
                  <a:cubicBezTo>
                    <a:pt x="19" y="37"/>
                    <a:pt x="11" y="23"/>
                    <a:pt x="3" y="8"/>
                  </a:cubicBezTo>
                  <a:cubicBezTo>
                    <a:pt x="0" y="3"/>
                    <a:pt x="2" y="1"/>
                    <a:pt x="7" y="1"/>
                  </a:cubicBezTo>
                  <a:cubicBezTo>
                    <a:pt x="28" y="1"/>
                    <a:pt x="50" y="0"/>
                    <a:pt x="70" y="6"/>
                  </a:cubicBezTo>
                  <a:cubicBezTo>
                    <a:pt x="72" y="7"/>
                    <a:pt x="76" y="9"/>
                    <a:pt x="77" y="4"/>
                  </a:cubicBezTo>
                  <a:cubicBezTo>
                    <a:pt x="92" y="13"/>
                    <a:pt x="111" y="15"/>
                    <a:pt x="123" y="30"/>
                  </a:cubicBezTo>
                  <a:cubicBezTo>
                    <a:pt x="124" y="31"/>
                    <a:pt x="123" y="32"/>
                    <a:pt x="123" y="33"/>
                  </a:cubicBezTo>
                  <a:cubicBezTo>
                    <a:pt x="115" y="44"/>
                    <a:pt x="112" y="56"/>
                    <a:pt x="109" y="68"/>
                  </a:cubicBezTo>
                  <a:cubicBezTo>
                    <a:pt x="108" y="72"/>
                    <a:pt x="108" y="75"/>
                    <a:pt x="108" y="79"/>
                  </a:cubicBezTo>
                  <a:cubicBezTo>
                    <a:pt x="108" y="84"/>
                    <a:pt x="107" y="85"/>
                    <a:pt x="102" y="84"/>
                  </a:cubicBezTo>
                  <a:cubicBezTo>
                    <a:pt x="82" y="78"/>
                    <a:pt x="63" y="72"/>
                    <a:pt x="46" y="60"/>
                  </a:cubicBezTo>
                  <a:cubicBezTo>
                    <a:pt x="42" y="57"/>
                    <a:pt x="38" y="56"/>
                    <a:pt x="33" y="54"/>
                  </a:cubicBezTo>
                  <a:close/>
                </a:path>
              </a:pathLst>
            </a:custGeom>
            <a:solidFill>
              <a:srgbClr val="FFDC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5" name="Freeform 35">
              <a:extLst>
                <a:ext uri="{FF2B5EF4-FFF2-40B4-BE49-F238E27FC236}">
                  <a16:creationId xmlns:a16="http://schemas.microsoft.com/office/drawing/2014/main" id="{2203D984-5D09-8AB9-AA11-729B7A676236}"/>
                </a:ext>
              </a:extLst>
            </p:cNvPr>
            <p:cNvSpPr/>
            <p:nvPr/>
          </p:nvSpPr>
          <p:spPr bwMode="auto">
            <a:xfrm>
              <a:off x="1344613" y="2530475"/>
              <a:ext cx="292100" cy="501650"/>
            </a:xfrm>
            <a:custGeom>
              <a:avLst/>
              <a:gdLst>
                <a:gd name="T0" fmla="*/ 1 w 77"/>
                <a:gd name="T1" fmla="*/ 60 h 132"/>
                <a:gd name="T2" fmla="*/ 4 w 77"/>
                <a:gd name="T3" fmla="*/ 52 h 132"/>
                <a:gd name="T4" fmla="*/ 16 w 77"/>
                <a:gd name="T5" fmla="*/ 5 h 132"/>
                <a:gd name="T6" fmla="*/ 23 w 77"/>
                <a:gd name="T7" fmla="*/ 4 h 132"/>
                <a:gd name="T8" fmla="*/ 57 w 77"/>
                <a:gd name="T9" fmla="*/ 53 h 132"/>
                <a:gd name="T10" fmla="*/ 62 w 77"/>
                <a:gd name="T11" fmla="*/ 57 h 132"/>
                <a:gd name="T12" fmla="*/ 75 w 77"/>
                <a:gd name="T13" fmla="*/ 105 h 132"/>
                <a:gd name="T14" fmla="*/ 67 w 77"/>
                <a:gd name="T15" fmla="*/ 115 h 132"/>
                <a:gd name="T16" fmla="*/ 61 w 77"/>
                <a:gd name="T17" fmla="*/ 115 h 132"/>
                <a:gd name="T18" fmla="*/ 23 w 77"/>
                <a:gd name="T19" fmla="*/ 131 h 132"/>
                <a:gd name="T20" fmla="*/ 19 w 77"/>
                <a:gd name="T21" fmla="*/ 132 h 132"/>
                <a:gd name="T22" fmla="*/ 10 w 77"/>
                <a:gd name="T23" fmla="*/ 111 h 132"/>
                <a:gd name="T24" fmla="*/ 0 w 77"/>
                <a:gd name="T25" fmla="*/ 63 h 132"/>
                <a:gd name="T26" fmla="*/ 1 w 77"/>
                <a:gd name="T27" fmla="*/ 6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132">
                  <a:moveTo>
                    <a:pt x="1" y="60"/>
                  </a:moveTo>
                  <a:cubicBezTo>
                    <a:pt x="4" y="58"/>
                    <a:pt x="3" y="55"/>
                    <a:pt x="4" y="52"/>
                  </a:cubicBezTo>
                  <a:cubicBezTo>
                    <a:pt x="4" y="35"/>
                    <a:pt x="9" y="20"/>
                    <a:pt x="16" y="5"/>
                  </a:cubicBezTo>
                  <a:cubicBezTo>
                    <a:pt x="18" y="0"/>
                    <a:pt x="20" y="0"/>
                    <a:pt x="23" y="4"/>
                  </a:cubicBezTo>
                  <a:cubicBezTo>
                    <a:pt x="37" y="19"/>
                    <a:pt x="48" y="35"/>
                    <a:pt x="57" y="53"/>
                  </a:cubicBezTo>
                  <a:cubicBezTo>
                    <a:pt x="58" y="55"/>
                    <a:pt x="58" y="59"/>
                    <a:pt x="62" y="57"/>
                  </a:cubicBezTo>
                  <a:cubicBezTo>
                    <a:pt x="67" y="73"/>
                    <a:pt x="72" y="88"/>
                    <a:pt x="75" y="105"/>
                  </a:cubicBezTo>
                  <a:cubicBezTo>
                    <a:pt x="77" y="112"/>
                    <a:pt x="75" y="114"/>
                    <a:pt x="67" y="115"/>
                  </a:cubicBezTo>
                  <a:cubicBezTo>
                    <a:pt x="65" y="115"/>
                    <a:pt x="63" y="114"/>
                    <a:pt x="61" y="115"/>
                  </a:cubicBezTo>
                  <a:cubicBezTo>
                    <a:pt x="47" y="118"/>
                    <a:pt x="34" y="123"/>
                    <a:pt x="23" y="131"/>
                  </a:cubicBezTo>
                  <a:cubicBezTo>
                    <a:pt x="22" y="132"/>
                    <a:pt x="20" y="132"/>
                    <a:pt x="19" y="132"/>
                  </a:cubicBezTo>
                  <a:cubicBezTo>
                    <a:pt x="14" y="126"/>
                    <a:pt x="13" y="118"/>
                    <a:pt x="10" y="111"/>
                  </a:cubicBezTo>
                  <a:cubicBezTo>
                    <a:pt x="5" y="96"/>
                    <a:pt x="2" y="79"/>
                    <a:pt x="0" y="63"/>
                  </a:cubicBezTo>
                  <a:cubicBezTo>
                    <a:pt x="0" y="62"/>
                    <a:pt x="0" y="61"/>
                    <a:pt x="1" y="60"/>
                  </a:cubicBezTo>
                  <a:close/>
                </a:path>
              </a:pathLst>
            </a:custGeom>
            <a:solidFill>
              <a:srgbClr val="FFDC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6" name="Freeform 36">
              <a:extLst>
                <a:ext uri="{FF2B5EF4-FFF2-40B4-BE49-F238E27FC236}">
                  <a16:creationId xmlns:a16="http://schemas.microsoft.com/office/drawing/2014/main" id="{D7C6BBA5-25D3-7C90-BE30-9916D7BB122B}"/>
                </a:ext>
              </a:extLst>
            </p:cNvPr>
            <p:cNvSpPr/>
            <p:nvPr/>
          </p:nvSpPr>
          <p:spPr bwMode="auto">
            <a:xfrm>
              <a:off x="1571625" y="2489201"/>
              <a:ext cx="269875" cy="488950"/>
            </a:xfrm>
            <a:custGeom>
              <a:avLst/>
              <a:gdLst>
                <a:gd name="T0" fmla="*/ 0 w 71"/>
                <a:gd name="T1" fmla="*/ 125 h 129"/>
                <a:gd name="T2" fmla="*/ 9 w 71"/>
                <a:gd name="T3" fmla="*/ 124 h 129"/>
                <a:gd name="T4" fmla="*/ 14 w 71"/>
                <a:gd name="T5" fmla="*/ 118 h 129"/>
                <a:gd name="T6" fmla="*/ 4 w 71"/>
                <a:gd name="T7" fmla="*/ 80 h 129"/>
                <a:gd name="T8" fmla="*/ 2 w 71"/>
                <a:gd name="T9" fmla="*/ 68 h 129"/>
                <a:gd name="T10" fmla="*/ 24 w 71"/>
                <a:gd name="T11" fmla="*/ 30 h 129"/>
                <a:gd name="T12" fmla="*/ 46 w 71"/>
                <a:gd name="T13" fmla="*/ 4 h 129"/>
                <a:gd name="T14" fmla="*/ 55 w 71"/>
                <a:gd name="T15" fmla="*/ 6 h 129"/>
                <a:gd name="T16" fmla="*/ 71 w 71"/>
                <a:gd name="T17" fmla="*/ 70 h 129"/>
                <a:gd name="T18" fmla="*/ 48 w 71"/>
                <a:gd name="T19" fmla="*/ 97 h 129"/>
                <a:gd name="T20" fmla="*/ 31 w 71"/>
                <a:gd name="T21" fmla="*/ 124 h 129"/>
                <a:gd name="T22" fmla="*/ 31 w 71"/>
                <a:gd name="T23" fmla="*/ 128 h 129"/>
                <a:gd name="T24" fmla="*/ 30 w 71"/>
                <a:gd name="T25" fmla="*/ 129 h 129"/>
                <a:gd name="T26" fmla="*/ 1 w 71"/>
                <a:gd name="T27" fmla="*/ 126 h 129"/>
                <a:gd name="T28" fmla="*/ 0 w 71"/>
                <a:gd name="T29" fmla="*/ 12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129">
                  <a:moveTo>
                    <a:pt x="0" y="125"/>
                  </a:moveTo>
                  <a:cubicBezTo>
                    <a:pt x="3" y="123"/>
                    <a:pt x="6" y="124"/>
                    <a:pt x="9" y="124"/>
                  </a:cubicBezTo>
                  <a:cubicBezTo>
                    <a:pt x="14" y="124"/>
                    <a:pt x="15" y="122"/>
                    <a:pt x="14" y="118"/>
                  </a:cubicBezTo>
                  <a:cubicBezTo>
                    <a:pt x="11" y="105"/>
                    <a:pt x="9" y="92"/>
                    <a:pt x="4" y="80"/>
                  </a:cubicBezTo>
                  <a:cubicBezTo>
                    <a:pt x="2" y="76"/>
                    <a:pt x="1" y="72"/>
                    <a:pt x="2" y="68"/>
                  </a:cubicBezTo>
                  <a:cubicBezTo>
                    <a:pt x="7" y="54"/>
                    <a:pt x="15" y="42"/>
                    <a:pt x="24" y="30"/>
                  </a:cubicBezTo>
                  <a:cubicBezTo>
                    <a:pt x="31" y="21"/>
                    <a:pt x="38" y="13"/>
                    <a:pt x="46" y="4"/>
                  </a:cubicBezTo>
                  <a:cubicBezTo>
                    <a:pt x="50" y="0"/>
                    <a:pt x="52" y="1"/>
                    <a:pt x="55" y="6"/>
                  </a:cubicBezTo>
                  <a:cubicBezTo>
                    <a:pt x="67" y="26"/>
                    <a:pt x="71" y="47"/>
                    <a:pt x="71" y="70"/>
                  </a:cubicBezTo>
                  <a:cubicBezTo>
                    <a:pt x="64" y="80"/>
                    <a:pt x="55" y="88"/>
                    <a:pt x="48" y="97"/>
                  </a:cubicBezTo>
                  <a:cubicBezTo>
                    <a:pt x="41" y="106"/>
                    <a:pt x="36" y="115"/>
                    <a:pt x="31" y="124"/>
                  </a:cubicBezTo>
                  <a:cubicBezTo>
                    <a:pt x="31" y="126"/>
                    <a:pt x="31" y="127"/>
                    <a:pt x="31" y="128"/>
                  </a:cubicBezTo>
                  <a:cubicBezTo>
                    <a:pt x="31" y="128"/>
                    <a:pt x="30" y="129"/>
                    <a:pt x="30" y="129"/>
                  </a:cubicBezTo>
                  <a:cubicBezTo>
                    <a:pt x="20" y="128"/>
                    <a:pt x="11" y="127"/>
                    <a:pt x="1" y="126"/>
                  </a:cubicBezTo>
                  <a:cubicBezTo>
                    <a:pt x="1" y="126"/>
                    <a:pt x="0" y="126"/>
                    <a:pt x="0" y="125"/>
                  </a:cubicBezTo>
                  <a:close/>
                </a:path>
              </a:pathLst>
            </a:custGeom>
            <a:solidFill>
              <a:srgbClr val="F4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7" name="Freeform 37">
              <a:extLst>
                <a:ext uri="{FF2B5EF4-FFF2-40B4-BE49-F238E27FC236}">
                  <a16:creationId xmlns:a16="http://schemas.microsoft.com/office/drawing/2014/main" id="{8F849F90-35FC-BAEB-FE4A-9ACDB3021D86}"/>
                </a:ext>
              </a:extLst>
            </p:cNvPr>
            <p:cNvSpPr/>
            <p:nvPr/>
          </p:nvSpPr>
          <p:spPr bwMode="auto">
            <a:xfrm>
              <a:off x="1852613" y="2879725"/>
              <a:ext cx="458788" cy="273050"/>
            </a:xfrm>
            <a:custGeom>
              <a:avLst/>
              <a:gdLst>
                <a:gd name="T0" fmla="*/ 0 w 121"/>
                <a:gd name="T1" fmla="*/ 58 h 72"/>
                <a:gd name="T2" fmla="*/ 38 w 121"/>
                <a:gd name="T3" fmla="*/ 9 h 72"/>
                <a:gd name="T4" fmla="*/ 47 w 121"/>
                <a:gd name="T5" fmla="*/ 5 h 72"/>
                <a:gd name="T6" fmla="*/ 109 w 121"/>
                <a:gd name="T7" fmla="*/ 2 h 72"/>
                <a:gd name="T8" fmla="*/ 116 w 121"/>
                <a:gd name="T9" fmla="*/ 3 h 72"/>
                <a:gd name="T10" fmla="*/ 119 w 121"/>
                <a:gd name="T11" fmla="*/ 9 h 72"/>
                <a:gd name="T12" fmla="*/ 82 w 121"/>
                <a:gd name="T13" fmla="*/ 60 h 72"/>
                <a:gd name="T14" fmla="*/ 78 w 121"/>
                <a:gd name="T15" fmla="*/ 62 h 72"/>
                <a:gd name="T16" fmla="*/ 66 w 121"/>
                <a:gd name="T17" fmla="*/ 64 h 72"/>
                <a:gd name="T18" fmla="*/ 8 w 121"/>
                <a:gd name="T19" fmla="*/ 70 h 72"/>
                <a:gd name="T20" fmla="*/ 7 w 121"/>
                <a:gd name="T21" fmla="*/ 72 h 72"/>
                <a:gd name="T22" fmla="*/ 0 w 121"/>
                <a:gd name="T23" fmla="*/ 5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0" h="72">
                  <a:moveTo>
                    <a:pt x="0" y="58"/>
                  </a:moveTo>
                  <a:cubicBezTo>
                    <a:pt x="16" y="44"/>
                    <a:pt x="28" y="27"/>
                    <a:pt x="38" y="9"/>
                  </a:cubicBezTo>
                  <a:cubicBezTo>
                    <a:pt x="40" y="6"/>
                    <a:pt x="44" y="7"/>
                    <a:pt x="47" y="5"/>
                  </a:cubicBezTo>
                  <a:cubicBezTo>
                    <a:pt x="67" y="0"/>
                    <a:pt x="88" y="0"/>
                    <a:pt x="109" y="2"/>
                  </a:cubicBezTo>
                  <a:cubicBezTo>
                    <a:pt x="111" y="2"/>
                    <a:pt x="114" y="3"/>
                    <a:pt x="116" y="3"/>
                  </a:cubicBezTo>
                  <a:cubicBezTo>
                    <a:pt x="119" y="4"/>
                    <a:pt x="121" y="5"/>
                    <a:pt x="119" y="9"/>
                  </a:cubicBezTo>
                  <a:cubicBezTo>
                    <a:pt x="111" y="29"/>
                    <a:pt x="99" y="46"/>
                    <a:pt x="82" y="60"/>
                  </a:cubicBezTo>
                  <a:cubicBezTo>
                    <a:pt x="81" y="61"/>
                    <a:pt x="79" y="61"/>
                    <a:pt x="78" y="62"/>
                  </a:cubicBezTo>
                  <a:cubicBezTo>
                    <a:pt x="74" y="64"/>
                    <a:pt x="70" y="64"/>
                    <a:pt x="66" y="64"/>
                  </a:cubicBezTo>
                  <a:cubicBezTo>
                    <a:pt x="46" y="63"/>
                    <a:pt x="27" y="64"/>
                    <a:pt x="8" y="70"/>
                  </a:cubicBezTo>
                  <a:cubicBezTo>
                    <a:pt x="7" y="70"/>
                    <a:pt x="7" y="71"/>
                    <a:pt x="7" y="72"/>
                  </a:cubicBezTo>
                  <a:cubicBezTo>
                    <a:pt x="2" y="69"/>
                    <a:pt x="0" y="64"/>
                    <a:pt x="0" y="58"/>
                  </a:cubicBezTo>
                  <a:close/>
                </a:path>
              </a:pathLst>
            </a:custGeom>
            <a:solidFill>
              <a:srgbClr val="F4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8" name="Freeform 38">
              <a:extLst>
                <a:ext uri="{FF2B5EF4-FFF2-40B4-BE49-F238E27FC236}">
                  <a16:creationId xmlns:a16="http://schemas.microsoft.com/office/drawing/2014/main" id="{5A7038A4-3D82-9D6F-E639-6AEEF3D6B93F}"/>
                </a:ext>
              </a:extLst>
            </p:cNvPr>
            <p:cNvSpPr/>
            <p:nvPr/>
          </p:nvSpPr>
          <p:spPr bwMode="auto">
            <a:xfrm>
              <a:off x="1109663" y="2663825"/>
              <a:ext cx="307975" cy="412750"/>
            </a:xfrm>
            <a:custGeom>
              <a:avLst/>
              <a:gdLst>
                <a:gd name="T0" fmla="*/ 63 w 81"/>
                <a:gd name="T1" fmla="*/ 25 h 109"/>
                <a:gd name="T2" fmla="*/ 69 w 81"/>
                <a:gd name="T3" fmla="*/ 57 h 109"/>
                <a:gd name="T4" fmla="*/ 81 w 81"/>
                <a:gd name="T5" fmla="*/ 97 h 109"/>
                <a:gd name="T6" fmla="*/ 70 w 81"/>
                <a:gd name="T7" fmla="*/ 109 h 109"/>
                <a:gd name="T8" fmla="*/ 39 w 81"/>
                <a:gd name="T9" fmla="*/ 92 h 109"/>
                <a:gd name="T10" fmla="*/ 24 w 81"/>
                <a:gd name="T11" fmla="*/ 83 h 109"/>
                <a:gd name="T12" fmla="*/ 1 w 81"/>
                <a:gd name="T13" fmla="*/ 5 h 109"/>
                <a:gd name="T14" fmla="*/ 6 w 81"/>
                <a:gd name="T15" fmla="*/ 1 h 109"/>
                <a:gd name="T16" fmla="*/ 59 w 81"/>
                <a:gd name="T17" fmla="*/ 22 h 109"/>
                <a:gd name="T18" fmla="*/ 63 w 81"/>
                <a:gd name="T19" fmla="*/ 2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09">
                  <a:moveTo>
                    <a:pt x="63" y="25"/>
                  </a:moveTo>
                  <a:cubicBezTo>
                    <a:pt x="67" y="35"/>
                    <a:pt x="66" y="46"/>
                    <a:pt x="69" y="57"/>
                  </a:cubicBezTo>
                  <a:cubicBezTo>
                    <a:pt x="72" y="70"/>
                    <a:pt x="76" y="84"/>
                    <a:pt x="81" y="97"/>
                  </a:cubicBezTo>
                  <a:cubicBezTo>
                    <a:pt x="80" y="102"/>
                    <a:pt x="75" y="106"/>
                    <a:pt x="70" y="109"/>
                  </a:cubicBezTo>
                  <a:cubicBezTo>
                    <a:pt x="60" y="102"/>
                    <a:pt x="50" y="95"/>
                    <a:pt x="39" y="92"/>
                  </a:cubicBezTo>
                  <a:cubicBezTo>
                    <a:pt x="33" y="90"/>
                    <a:pt x="28" y="88"/>
                    <a:pt x="24" y="83"/>
                  </a:cubicBezTo>
                  <a:cubicBezTo>
                    <a:pt x="10" y="59"/>
                    <a:pt x="3" y="33"/>
                    <a:pt x="1" y="5"/>
                  </a:cubicBezTo>
                  <a:cubicBezTo>
                    <a:pt x="0" y="1"/>
                    <a:pt x="2" y="0"/>
                    <a:pt x="6" y="1"/>
                  </a:cubicBezTo>
                  <a:cubicBezTo>
                    <a:pt x="25" y="3"/>
                    <a:pt x="43" y="10"/>
                    <a:pt x="59" y="22"/>
                  </a:cubicBezTo>
                  <a:cubicBezTo>
                    <a:pt x="60" y="23"/>
                    <a:pt x="62" y="24"/>
                    <a:pt x="63" y="25"/>
                  </a:cubicBezTo>
                  <a:close/>
                </a:path>
              </a:pathLst>
            </a:custGeom>
            <a:solidFill>
              <a:srgbClr val="F4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9" name="Freeform 39">
              <a:extLst>
                <a:ext uri="{FF2B5EF4-FFF2-40B4-BE49-F238E27FC236}">
                  <a16:creationId xmlns:a16="http://schemas.microsoft.com/office/drawing/2014/main" id="{1F95F00F-EFB4-9ADB-41ED-4F8E9CD55C69}"/>
                </a:ext>
              </a:extLst>
            </p:cNvPr>
            <p:cNvSpPr/>
            <p:nvPr/>
          </p:nvSpPr>
          <p:spPr bwMode="auto">
            <a:xfrm>
              <a:off x="836612" y="3160713"/>
              <a:ext cx="496888" cy="249237"/>
            </a:xfrm>
            <a:custGeom>
              <a:avLst/>
              <a:gdLst>
                <a:gd name="T0" fmla="*/ 52 w 131"/>
                <a:gd name="T1" fmla="*/ 2 h 66"/>
                <a:gd name="T2" fmla="*/ 71 w 131"/>
                <a:gd name="T3" fmla="*/ 9 h 66"/>
                <a:gd name="T4" fmla="*/ 125 w 131"/>
                <a:gd name="T5" fmla="*/ 31 h 66"/>
                <a:gd name="T6" fmla="*/ 127 w 131"/>
                <a:gd name="T7" fmla="*/ 16 h 66"/>
                <a:gd name="T8" fmla="*/ 129 w 131"/>
                <a:gd name="T9" fmla="*/ 19 h 66"/>
                <a:gd name="T10" fmla="*/ 131 w 131"/>
                <a:gd name="T11" fmla="*/ 44 h 66"/>
                <a:gd name="T12" fmla="*/ 130 w 131"/>
                <a:gd name="T13" fmla="*/ 47 h 66"/>
                <a:gd name="T14" fmla="*/ 93 w 131"/>
                <a:gd name="T15" fmla="*/ 62 h 66"/>
                <a:gd name="T16" fmla="*/ 80 w 131"/>
                <a:gd name="T17" fmla="*/ 66 h 66"/>
                <a:gd name="T18" fmla="*/ 31 w 131"/>
                <a:gd name="T19" fmla="*/ 50 h 66"/>
                <a:gd name="T20" fmla="*/ 5 w 131"/>
                <a:gd name="T21" fmla="*/ 36 h 66"/>
                <a:gd name="T22" fmla="*/ 3 w 131"/>
                <a:gd name="T23" fmla="*/ 30 h 66"/>
                <a:gd name="T24" fmla="*/ 52 w 131"/>
                <a:gd name="T25" fmla="*/ 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66">
                  <a:moveTo>
                    <a:pt x="52" y="2"/>
                  </a:moveTo>
                  <a:cubicBezTo>
                    <a:pt x="60" y="0"/>
                    <a:pt x="65" y="6"/>
                    <a:pt x="71" y="9"/>
                  </a:cubicBezTo>
                  <a:cubicBezTo>
                    <a:pt x="87" y="20"/>
                    <a:pt x="106" y="26"/>
                    <a:pt x="125" y="31"/>
                  </a:cubicBezTo>
                  <a:cubicBezTo>
                    <a:pt x="127" y="26"/>
                    <a:pt x="124" y="21"/>
                    <a:pt x="127" y="16"/>
                  </a:cubicBezTo>
                  <a:cubicBezTo>
                    <a:pt x="128" y="17"/>
                    <a:pt x="128" y="18"/>
                    <a:pt x="129" y="19"/>
                  </a:cubicBezTo>
                  <a:cubicBezTo>
                    <a:pt x="129" y="28"/>
                    <a:pt x="129" y="36"/>
                    <a:pt x="131" y="44"/>
                  </a:cubicBezTo>
                  <a:cubicBezTo>
                    <a:pt x="131" y="45"/>
                    <a:pt x="130" y="46"/>
                    <a:pt x="130" y="47"/>
                  </a:cubicBezTo>
                  <a:cubicBezTo>
                    <a:pt x="116" y="48"/>
                    <a:pt x="104" y="55"/>
                    <a:pt x="93" y="62"/>
                  </a:cubicBezTo>
                  <a:cubicBezTo>
                    <a:pt x="89" y="64"/>
                    <a:pt x="85" y="66"/>
                    <a:pt x="80" y="66"/>
                  </a:cubicBezTo>
                  <a:cubicBezTo>
                    <a:pt x="63" y="64"/>
                    <a:pt x="47" y="58"/>
                    <a:pt x="31" y="50"/>
                  </a:cubicBezTo>
                  <a:cubicBezTo>
                    <a:pt x="22" y="46"/>
                    <a:pt x="13" y="42"/>
                    <a:pt x="5" y="36"/>
                  </a:cubicBezTo>
                  <a:cubicBezTo>
                    <a:pt x="3" y="34"/>
                    <a:pt x="0" y="33"/>
                    <a:pt x="3" y="30"/>
                  </a:cubicBezTo>
                  <a:cubicBezTo>
                    <a:pt x="17" y="16"/>
                    <a:pt x="33" y="6"/>
                    <a:pt x="52" y="2"/>
                  </a:cubicBezTo>
                  <a:close/>
                </a:path>
              </a:pathLst>
            </a:custGeom>
            <a:solidFill>
              <a:srgbClr val="F4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0" name="Freeform 40">
              <a:extLst>
                <a:ext uri="{FF2B5EF4-FFF2-40B4-BE49-F238E27FC236}">
                  <a16:creationId xmlns:a16="http://schemas.microsoft.com/office/drawing/2014/main" id="{CD765FB0-533B-AC8D-F499-B091E347C48C}"/>
                </a:ext>
              </a:extLst>
            </p:cNvPr>
            <p:cNvSpPr/>
            <p:nvPr/>
          </p:nvSpPr>
          <p:spPr bwMode="auto">
            <a:xfrm>
              <a:off x="1647825" y="3509963"/>
              <a:ext cx="231775" cy="503237"/>
            </a:xfrm>
            <a:custGeom>
              <a:avLst/>
              <a:gdLst>
                <a:gd name="T0" fmla="*/ 1 w 61"/>
                <a:gd name="T1" fmla="*/ 84 h 133"/>
                <a:gd name="T2" fmla="*/ 1 w 61"/>
                <a:gd name="T3" fmla="*/ 80 h 133"/>
                <a:gd name="T4" fmla="*/ 10 w 61"/>
                <a:gd name="T5" fmla="*/ 42 h 133"/>
                <a:gd name="T6" fmla="*/ 10 w 61"/>
                <a:gd name="T7" fmla="*/ 24 h 133"/>
                <a:gd name="T8" fmla="*/ 12 w 61"/>
                <a:gd name="T9" fmla="*/ 5 h 133"/>
                <a:gd name="T10" fmla="*/ 21 w 61"/>
                <a:gd name="T11" fmla="*/ 2 h 133"/>
                <a:gd name="T12" fmla="*/ 41 w 61"/>
                <a:gd name="T13" fmla="*/ 34 h 133"/>
                <a:gd name="T14" fmla="*/ 57 w 61"/>
                <a:gd name="T15" fmla="*/ 51 h 133"/>
                <a:gd name="T16" fmla="*/ 60 w 61"/>
                <a:gd name="T17" fmla="*/ 55 h 133"/>
                <a:gd name="T18" fmla="*/ 47 w 61"/>
                <a:gd name="T19" fmla="*/ 127 h 133"/>
                <a:gd name="T20" fmla="*/ 40 w 61"/>
                <a:gd name="T21" fmla="*/ 130 h 133"/>
                <a:gd name="T22" fmla="*/ 1 w 61"/>
                <a:gd name="T23" fmla="*/ 87 h 133"/>
                <a:gd name="T24" fmla="*/ 1 w 61"/>
                <a:gd name="T25" fmla="*/ 84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133">
                  <a:moveTo>
                    <a:pt x="1" y="84"/>
                  </a:moveTo>
                  <a:cubicBezTo>
                    <a:pt x="1" y="83"/>
                    <a:pt x="0" y="81"/>
                    <a:pt x="1" y="80"/>
                  </a:cubicBezTo>
                  <a:cubicBezTo>
                    <a:pt x="5" y="68"/>
                    <a:pt x="7" y="54"/>
                    <a:pt x="10" y="42"/>
                  </a:cubicBezTo>
                  <a:cubicBezTo>
                    <a:pt x="11" y="36"/>
                    <a:pt x="10" y="30"/>
                    <a:pt x="10" y="24"/>
                  </a:cubicBezTo>
                  <a:cubicBezTo>
                    <a:pt x="11" y="18"/>
                    <a:pt x="10" y="12"/>
                    <a:pt x="12" y="5"/>
                  </a:cubicBezTo>
                  <a:cubicBezTo>
                    <a:pt x="14" y="1"/>
                    <a:pt x="17" y="0"/>
                    <a:pt x="21" y="2"/>
                  </a:cubicBezTo>
                  <a:cubicBezTo>
                    <a:pt x="25" y="14"/>
                    <a:pt x="33" y="24"/>
                    <a:pt x="41" y="34"/>
                  </a:cubicBezTo>
                  <a:cubicBezTo>
                    <a:pt x="46" y="40"/>
                    <a:pt x="51" y="46"/>
                    <a:pt x="57" y="51"/>
                  </a:cubicBezTo>
                  <a:cubicBezTo>
                    <a:pt x="59" y="52"/>
                    <a:pt x="60" y="54"/>
                    <a:pt x="60" y="55"/>
                  </a:cubicBezTo>
                  <a:cubicBezTo>
                    <a:pt x="61" y="80"/>
                    <a:pt x="56" y="104"/>
                    <a:pt x="47" y="127"/>
                  </a:cubicBezTo>
                  <a:cubicBezTo>
                    <a:pt x="46" y="131"/>
                    <a:pt x="44" y="133"/>
                    <a:pt x="40" y="130"/>
                  </a:cubicBezTo>
                  <a:cubicBezTo>
                    <a:pt x="24" y="118"/>
                    <a:pt x="11" y="105"/>
                    <a:pt x="1" y="87"/>
                  </a:cubicBezTo>
                  <a:cubicBezTo>
                    <a:pt x="1" y="86"/>
                    <a:pt x="1" y="85"/>
                    <a:pt x="1" y="84"/>
                  </a:cubicBezTo>
                  <a:close/>
                </a:path>
              </a:pathLst>
            </a:custGeom>
            <a:solidFill>
              <a:srgbClr val="F4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1" name="Freeform 41">
              <a:extLst>
                <a:ext uri="{FF2B5EF4-FFF2-40B4-BE49-F238E27FC236}">
                  <a16:creationId xmlns:a16="http://schemas.microsoft.com/office/drawing/2014/main" id="{EAD145EC-50B4-BA41-D087-689B2F2DC2FC}"/>
                </a:ext>
              </a:extLst>
            </p:cNvPr>
            <p:cNvSpPr/>
            <p:nvPr/>
          </p:nvSpPr>
          <p:spPr bwMode="auto">
            <a:xfrm>
              <a:off x="1147763" y="3490913"/>
              <a:ext cx="341313" cy="393700"/>
            </a:xfrm>
            <a:custGeom>
              <a:avLst/>
              <a:gdLst>
                <a:gd name="T0" fmla="*/ 9 w 90"/>
                <a:gd name="T1" fmla="*/ 45 h 104"/>
                <a:gd name="T2" fmla="*/ 22 w 90"/>
                <a:gd name="T3" fmla="*/ 36 h 104"/>
                <a:gd name="T4" fmla="*/ 78 w 90"/>
                <a:gd name="T5" fmla="*/ 4 h 104"/>
                <a:gd name="T6" fmla="*/ 78 w 90"/>
                <a:gd name="T7" fmla="*/ 1 h 104"/>
                <a:gd name="T8" fmla="*/ 90 w 90"/>
                <a:gd name="T9" fmla="*/ 8 h 104"/>
                <a:gd name="T10" fmla="*/ 84 w 90"/>
                <a:gd name="T11" fmla="*/ 26 h 104"/>
                <a:gd name="T12" fmla="*/ 77 w 90"/>
                <a:gd name="T13" fmla="*/ 57 h 104"/>
                <a:gd name="T14" fmla="*/ 74 w 90"/>
                <a:gd name="T15" fmla="*/ 65 h 104"/>
                <a:gd name="T16" fmla="*/ 33 w 90"/>
                <a:gd name="T17" fmla="*/ 92 h 104"/>
                <a:gd name="T18" fmla="*/ 8 w 90"/>
                <a:gd name="T19" fmla="*/ 102 h 104"/>
                <a:gd name="T20" fmla="*/ 1 w 90"/>
                <a:gd name="T21" fmla="*/ 97 h 104"/>
                <a:gd name="T22" fmla="*/ 9 w 90"/>
                <a:gd name="T23" fmla="*/ 45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 h="104">
                  <a:moveTo>
                    <a:pt x="9" y="45"/>
                  </a:moveTo>
                  <a:cubicBezTo>
                    <a:pt x="11" y="40"/>
                    <a:pt x="16" y="37"/>
                    <a:pt x="22" y="36"/>
                  </a:cubicBezTo>
                  <a:cubicBezTo>
                    <a:pt x="43" y="31"/>
                    <a:pt x="61" y="17"/>
                    <a:pt x="78" y="4"/>
                  </a:cubicBezTo>
                  <a:cubicBezTo>
                    <a:pt x="79" y="3"/>
                    <a:pt x="78" y="2"/>
                    <a:pt x="78" y="1"/>
                  </a:cubicBezTo>
                  <a:cubicBezTo>
                    <a:pt x="84" y="0"/>
                    <a:pt x="87" y="4"/>
                    <a:pt x="90" y="8"/>
                  </a:cubicBezTo>
                  <a:cubicBezTo>
                    <a:pt x="88" y="14"/>
                    <a:pt x="86" y="20"/>
                    <a:pt x="84" y="26"/>
                  </a:cubicBezTo>
                  <a:cubicBezTo>
                    <a:pt x="79" y="36"/>
                    <a:pt x="79" y="47"/>
                    <a:pt x="77" y="57"/>
                  </a:cubicBezTo>
                  <a:cubicBezTo>
                    <a:pt x="77" y="60"/>
                    <a:pt x="75" y="62"/>
                    <a:pt x="74" y="65"/>
                  </a:cubicBezTo>
                  <a:cubicBezTo>
                    <a:pt x="62" y="77"/>
                    <a:pt x="48" y="85"/>
                    <a:pt x="33" y="92"/>
                  </a:cubicBezTo>
                  <a:cubicBezTo>
                    <a:pt x="25" y="96"/>
                    <a:pt x="16" y="99"/>
                    <a:pt x="8" y="102"/>
                  </a:cubicBezTo>
                  <a:cubicBezTo>
                    <a:pt x="3" y="104"/>
                    <a:pt x="1" y="103"/>
                    <a:pt x="1" y="97"/>
                  </a:cubicBezTo>
                  <a:cubicBezTo>
                    <a:pt x="0" y="79"/>
                    <a:pt x="1" y="62"/>
                    <a:pt x="9" y="45"/>
                  </a:cubicBezTo>
                  <a:close/>
                </a:path>
              </a:pathLst>
            </a:custGeom>
            <a:solidFill>
              <a:srgbClr val="F4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2" name="Freeform 42">
              <a:extLst>
                <a:ext uri="{FF2B5EF4-FFF2-40B4-BE49-F238E27FC236}">
                  <a16:creationId xmlns:a16="http://schemas.microsoft.com/office/drawing/2014/main" id="{FA2B726D-4486-CF28-F7CE-1BA3232EE5AA}"/>
                </a:ext>
              </a:extLst>
            </p:cNvPr>
            <p:cNvSpPr/>
            <p:nvPr/>
          </p:nvSpPr>
          <p:spPr bwMode="auto">
            <a:xfrm>
              <a:off x="1314450" y="2963863"/>
              <a:ext cx="587375" cy="582612"/>
            </a:xfrm>
            <a:custGeom>
              <a:avLst/>
              <a:gdLst>
                <a:gd name="T0" fmla="*/ 46 w 155"/>
                <a:gd name="T1" fmla="*/ 147 h 154"/>
                <a:gd name="T2" fmla="*/ 34 w 155"/>
                <a:gd name="T3" fmla="*/ 140 h 154"/>
                <a:gd name="T4" fmla="*/ 4 w 155"/>
                <a:gd name="T5" fmla="*/ 99 h 154"/>
                <a:gd name="T6" fmla="*/ 1 w 155"/>
                <a:gd name="T7" fmla="*/ 68 h 154"/>
                <a:gd name="T8" fmla="*/ 16 w 155"/>
                <a:gd name="T9" fmla="*/ 30 h 154"/>
                <a:gd name="T10" fmla="*/ 27 w 155"/>
                <a:gd name="T11" fmla="*/ 18 h 154"/>
                <a:gd name="T12" fmla="*/ 68 w 155"/>
                <a:gd name="T13" fmla="*/ 0 h 154"/>
                <a:gd name="T14" fmla="*/ 99 w 155"/>
                <a:gd name="T15" fmla="*/ 3 h 154"/>
                <a:gd name="T16" fmla="*/ 142 w 155"/>
                <a:gd name="T17" fmla="*/ 36 h 154"/>
                <a:gd name="T18" fmla="*/ 149 w 155"/>
                <a:gd name="T19" fmla="*/ 50 h 154"/>
                <a:gd name="T20" fmla="*/ 148 w 155"/>
                <a:gd name="T21" fmla="*/ 104 h 154"/>
                <a:gd name="T22" fmla="*/ 112 w 155"/>
                <a:gd name="T23" fmla="*/ 144 h 154"/>
                <a:gd name="T24" fmla="*/ 109 w 155"/>
                <a:gd name="T25" fmla="*/ 146 h 154"/>
                <a:gd name="T26" fmla="*/ 100 w 155"/>
                <a:gd name="T27" fmla="*/ 149 h 154"/>
                <a:gd name="T28" fmla="*/ 46 w 155"/>
                <a:gd name="T29" fmla="*/ 147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5" h="154">
                  <a:moveTo>
                    <a:pt x="46" y="147"/>
                  </a:moveTo>
                  <a:cubicBezTo>
                    <a:pt x="42" y="144"/>
                    <a:pt x="38" y="142"/>
                    <a:pt x="34" y="140"/>
                  </a:cubicBezTo>
                  <a:cubicBezTo>
                    <a:pt x="20" y="129"/>
                    <a:pt x="9" y="116"/>
                    <a:pt x="4" y="99"/>
                  </a:cubicBezTo>
                  <a:cubicBezTo>
                    <a:pt x="1" y="89"/>
                    <a:pt x="0" y="78"/>
                    <a:pt x="1" y="68"/>
                  </a:cubicBezTo>
                  <a:cubicBezTo>
                    <a:pt x="3" y="54"/>
                    <a:pt x="8" y="41"/>
                    <a:pt x="16" y="30"/>
                  </a:cubicBezTo>
                  <a:cubicBezTo>
                    <a:pt x="20" y="26"/>
                    <a:pt x="24" y="22"/>
                    <a:pt x="27" y="18"/>
                  </a:cubicBezTo>
                  <a:cubicBezTo>
                    <a:pt x="39" y="8"/>
                    <a:pt x="53" y="2"/>
                    <a:pt x="68" y="0"/>
                  </a:cubicBezTo>
                  <a:cubicBezTo>
                    <a:pt x="78" y="0"/>
                    <a:pt x="89" y="0"/>
                    <a:pt x="99" y="3"/>
                  </a:cubicBezTo>
                  <a:cubicBezTo>
                    <a:pt x="118" y="9"/>
                    <a:pt x="132" y="20"/>
                    <a:pt x="142" y="36"/>
                  </a:cubicBezTo>
                  <a:cubicBezTo>
                    <a:pt x="144" y="41"/>
                    <a:pt x="147" y="45"/>
                    <a:pt x="149" y="50"/>
                  </a:cubicBezTo>
                  <a:cubicBezTo>
                    <a:pt x="155" y="68"/>
                    <a:pt x="155" y="86"/>
                    <a:pt x="148" y="104"/>
                  </a:cubicBezTo>
                  <a:cubicBezTo>
                    <a:pt x="140" y="122"/>
                    <a:pt x="129" y="135"/>
                    <a:pt x="112" y="144"/>
                  </a:cubicBezTo>
                  <a:cubicBezTo>
                    <a:pt x="111" y="144"/>
                    <a:pt x="110" y="145"/>
                    <a:pt x="109" y="146"/>
                  </a:cubicBezTo>
                  <a:cubicBezTo>
                    <a:pt x="106" y="147"/>
                    <a:pt x="103" y="148"/>
                    <a:pt x="100" y="149"/>
                  </a:cubicBezTo>
                  <a:cubicBezTo>
                    <a:pt x="82" y="154"/>
                    <a:pt x="64" y="153"/>
                    <a:pt x="46" y="147"/>
                  </a:cubicBezTo>
                  <a:close/>
                </a:path>
              </a:pathLst>
            </a:custGeom>
            <a:solidFill>
              <a:srgbClr val="5913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3" name="Freeform 43">
              <a:extLst>
                <a:ext uri="{FF2B5EF4-FFF2-40B4-BE49-F238E27FC236}">
                  <a16:creationId xmlns:a16="http://schemas.microsoft.com/office/drawing/2014/main" id="{23B9BEFE-6C04-5BBE-1F8B-57F5BFD82889}"/>
                </a:ext>
              </a:extLst>
            </p:cNvPr>
            <p:cNvSpPr/>
            <p:nvPr/>
          </p:nvSpPr>
          <p:spPr bwMode="auto">
            <a:xfrm>
              <a:off x="1393825" y="3035300"/>
              <a:ext cx="425450" cy="431800"/>
            </a:xfrm>
            <a:custGeom>
              <a:avLst/>
              <a:gdLst>
                <a:gd name="T0" fmla="*/ 0 w 112"/>
                <a:gd name="T1" fmla="*/ 58 h 114"/>
                <a:gd name="T2" fmla="*/ 51 w 112"/>
                <a:gd name="T3" fmla="*/ 2 h 114"/>
                <a:gd name="T4" fmla="*/ 112 w 112"/>
                <a:gd name="T5" fmla="*/ 56 h 114"/>
                <a:gd name="T6" fmla="*/ 54 w 112"/>
                <a:gd name="T7" fmla="*/ 113 h 114"/>
                <a:gd name="T8" fmla="*/ 0 w 112"/>
                <a:gd name="T9" fmla="*/ 58 h 114"/>
              </a:gdLst>
              <a:ahLst/>
              <a:cxnLst>
                <a:cxn ang="0">
                  <a:pos x="T0" y="T1"/>
                </a:cxn>
                <a:cxn ang="0">
                  <a:pos x="T2" y="T3"/>
                </a:cxn>
                <a:cxn ang="0">
                  <a:pos x="T4" y="T5"/>
                </a:cxn>
                <a:cxn ang="0">
                  <a:pos x="T6" y="T7"/>
                </a:cxn>
                <a:cxn ang="0">
                  <a:pos x="T8" y="T9"/>
                </a:cxn>
              </a:cxnLst>
              <a:rect l="0" t="0" r="r" b="b"/>
              <a:pathLst>
                <a:path w="112" h="114">
                  <a:moveTo>
                    <a:pt x="0" y="58"/>
                  </a:moveTo>
                  <a:cubicBezTo>
                    <a:pt x="0" y="27"/>
                    <a:pt x="25" y="3"/>
                    <a:pt x="51" y="2"/>
                  </a:cubicBezTo>
                  <a:cubicBezTo>
                    <a:pt x="90" y="0"/>
                    <a:pt x="111" y="28"/>
                    <a:pt x="112" y="56"/>
                  </a:cubicBezTo>
                  <a:cubicBezTo>
                    <a:pt x="112" y="88"/>
                    <a:pt x="88" y="114"/>
                    <a:pt x="54" y="113"/>
                  </a:cubicBezTo>
                  <a:cubicBezTo>
                    <a:pt x="25" y="112"/>
                    <a:pt x="1" y="88"/>
                    <a:pt x="0" y="58"/>
                  </a:cubicBezTo>
                  <a:close/>
                </a:path>
              </a:pathLst>
            </a:custGeom>
            <a:solidFill>
              <a:srgbClr val="320F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7763" name="Grupo 17762">
            <a:extLst>
              <a:ext uri="{FF2B5EF4-FFF2-40B4-BE49-F238E27FC236}">
                <a16:creationId xmlns:a16="http://schemas.microsoft.com/office/drawing/2014/main" id="{28496BFE-E2B5-79EC-F416-A67723FC1724}"/>
              </a:ext>
            </a:extLst>
          </p:cNvPr>
          <p:cNvGrpSpPr/>
          <p:nvPr/>
        </p:nvGrpSpPr>
        <p:grpSpPr>
          <a:xfrm>
            <a:off x="6756401" y="2563812"/>
            <a:ext cx="1554162" cy="1543051"/>
            <a:chOff x="6756401" y="2563812"/>
            <a:chExt cx="1554162" cy="1543051"/>
          </a:xfrm>
        </p:grpSpPr>
        <p:sp>
          <p:nvSpPr>
            <p:cNvPr id="17747" name="Freeform 47">
              <a:extLst>
                <a:ext uri="{FF2B5EF4-FFF2-40B4-BE49-F238E27FC236}">
                  <a16:creationId xmlns:a16="http://schemas.microsoft.com/office/drawing/2014/main" id="{00482BB9-FE1E-17E7-126B-C5467453D94B}"/>
                </a:ext>
              </a:extLst>
            </p:cNvPr>
            <p:cNvSpPr/>
            <p:nvPr/>
          </p:nvSpPr>
          <p:spPr bwMode="auto">
            <a:xfrm>
              <a:off x="7640638" y="3186113"/>
              <a:ext cx="669925" cy="746125"/>
            </a:xfrm>
            <a:custGeom>
              <a:avLst/>
              <a:gdLst>
                <a:gd name="T0" fmla="*/ 113 w 177"/>
                <a:gd name="T1" fmla="*/ 1 h 197"/>
                <a:gd name="T2" fmla="*/ 117 w 177"/>
                <a:gd name="T3" fmla="*/ 5 h 197"/>
                <a:gd name="T4" fmla="*/ 171 w 177"/>
                <a:gd name="T5" fmla="*/ 30 h 197"/>
                <a:gd name="T6" fmla="*/ 170 w 177"/>
                <a:gd name="T7" fmla="*/ 39 h 197"/>
                <a:gd name="T8" fmla="*/ 120 w 177"/>
                <a:gd name="T9" fmla="*/ 59 h 197"/>
                <a:gd name="T10" fmla="*/ 114 w 177"/>
                <a:gd name="T11" fmla="*/ 62 h 197"/>
                <a:gd name="T12" fmla="*/ 118 w 177"/>
                <a:gd name="T13" fmla="*/ 67 h 197"/>
                <a:gd name="T14" fmla="*/ 150 w 177"/>
                <a:gd name="T15" fmla="*/ 102 h 197"/>
                <a:gd name="T16" fmla="*/ 159 w 177"/>
                <a:gd name="T17" fmla="*/ 116 h 197"/>
                <a:gd name="T18" fmla="*/ 156 w 177"/>
                <a:gd name="T19" fmla="*/ 123 h 197"/>
                <a:gd name="T20" fmla="*/ 96 w 177"/>
                <a:gd name="T21" fmla="*/ 126 h 197"/>
                <a:gd name="T22" fmla="*/ 90 w 177"/>
                <a:gd name="T23" fmla="*/ 126 h 197"/>
                <a:gd name="T24" fmla="*/ 103 w 177"/>
                <a:gd name="T25" fmla="*/ 158 h 197"/>
                <a:gd name="T26" fmla="*/ 107 w 177"/>
                <a:gd name="T27" fmla="*/ 190 h 197"/>
                <a:gd name="T28" fmla="*/ 100 w 177"/>
                <a:gd name="T29" fmla="*/ 195 h 197"/>
                <a:gd name="T30" fmla="*/ 51 w 177"/>
                <a:gd name="T31" fmla="*/ 167 h 197"/>
                <a:gd name="T32" fmla="*/ 41 w 177"/>
                <a:gd name="T33" fmla="*/ 160 h 197"/>
                <a:gd name="T34" fmla="*/ 3 w 177"/>
                <a:gd name="T35" fmla="*/ 115 h 197"/>
                <a:gd name="T36" fmla="*/ 2 w 177"/>
                <a:gd name="T37" fmla="*/ 105 h 197"/>
                <a:gd name="T38" fmla="*/ 22 w 177"/>
                <a:gd name="T39" fmla="*/ 90 h 197"/>
                <a:gd name="T40" fmla="*/ 42 w 177"/>
                <a:gd name="T41" fmla="*/ 17 h 197"/>
                <a:gd name="T42" fmla="*/ 41 w 177"/>
                <a:gd name="T43" fmla="*/ 10 h 197"/>
                <a:gd name="T44" fmla="*/ 60 w 177"/>
                <a:gd name="T45" fmla="*/ 3 h 197"/>
                <a:gd name="T46" fmla="*/ 113 w 177"/>
                <a:gd name="T47" fmla="*/ 1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7" h="197">
                  <a:moveTo>
                    <a:pt x="113" y="1"/>
                  </a:moveTo>
                  <a:cubicBezTo>
                    <a:pt x="113" y="4"/>
                    <a:pt x="115" y="5"/>
                    <a:pt x="117" y="5"/>
                  </a:cubicBezTo>
                  <a:cubicBezTo>
                    <a:pt x="137" y="9"/>
                    <a:pt x="155" y="17"/>
                    <a:pt x="171" y="30"/>
                  </a:cubicBezTo>
                  <a:cubicBezTo>
                    <a:pt x="177" y="34"/>
                    <a:pt x="177" y="36"/>
                    <a:pt x="170" y="39"/>
                  </a:cubicBezTo>
                  <a:cubicBezTo>
                    <a:pt x="154" y="48"/>
                    <a:pt x="137" y="55"/>
                    <a:pt x="120" y="59"/>
                  </a:cubicBezTo>
                  <a:cubicBezTo>
                    <a:pt x="118" y="60"/>
                    <a:pt x="115" y="60"/>
                    <a:pt x="114" y="62"/>
                  </a:cubicBezTo>
                  <a:cubicBezTo>
                    <a:pt x="114" y="65"/>
                    <a:pt x="117" y="65"/>
                    <a:pt x="118" y="67"/>
                  </a:cubicBezTo>
                  <a:cubicBezTo>
                    <a:pt x="130" y="77"/>
                    <a:pt x="141" y="89"/>
                    <a:pt x="150" y="102"/>
                  </a:cubicBezTo>
                  <a:cubicBezTo>
                    <a:pt x="153" y="107"/>
                    <a:pt x="156" y="111"/>
                    <a:pt x="159" y="116"/>
                  </a:cubicBezTo>
                  <a:cubicBezTo>
                    <a:pt x="162" y="120"/>
                    <a:pt x="162" y="121"/>
                    <a:pt x="156" y="123"/>
                  </a:cubicBezTo>
                  <a:cubicBezTo>
                    <a:pt x="137" y="130"/>
                    <a:pt x="117" y="131"/>
                    <a:pt x="96" y="126"/>
                  </a:cubicBezTo>
                  <a:cubicBezTo>
                    <a:pt x="94" y="126"/>
                    <a:pt x="93" y="125"/>
                    <a:pt x="90" y="126"/>
                  </a:cubicBezTo>
                  <a:cubicBezTo>
                    <a:pt x="96" y="136"/>
                    <a:pt x="100" y="147"/>
                    <a:pt x="103" y="158"/>
                  </a:cubicBezTo>
                  <a:cubicBezTo>
                    <a:pt x="106" y="168"/>
                    <a:pt x="107" y="179"/>
                    <a:pt x="107" y="190"/>
                  </a:cubicBezTo>
                  <a:cubicBezTo>
                    <a:pt x="107" y="196"/>
                    <a:pt x="106" y="197"/>
                    <a:pt x="100" y="195"/>
                  </a:cubicBezTo>
                  <a:cubicBezTo>
                    <a:pt x="82" y="187"/>
                    <a:pt x="66" y="178"/>
                    <a:pt x="51" y="167"/>
                  </a:cubicBezTo>
                  <a:cubicBezTo>
                    <a:pt x="48" y="164"/>
                    <a:pt x="45" y="161"/>
                    <a:pt x="41" y="160"/>
                  </a:cubicBezTo>
                  <a:cubicBezTo>
                    <a:pt x="25" y="148"/>
                    <a:pt x="14" y="132"/>
                    <a:pt x="3" y="115"/>
                  </a:cubicBezTo>
                  <a:cubicBezTo>
                    <a:pt x="2" y="113"/>
                    <a:pt x="0" y="109"/>
                    <a:pt x="2" y="105"/>
                  </a:cubicBezTo>
                  <a:cubicBezTo>
                    <a:pt x="8" y="100"/>
                    <a:pt x="16" y="96"/>
                    <a:pt x="22" y="90"/>
                  </a:cubicBezTo>
                  <a:cubicBezTo>
                    <a:pt x="42" y="69"/>
                    <a:pt x="48" y="45"/>
                    <a:pt x="42" y="17"/>
                  </a:cubicBezTo>
                  <a:cubicBezTo>
                    <a:pt x="41" y="15"/>
                    <a:pt x="40" y="12"/>
                    <a:pt x="41" y="10"/>
                  </a:cubicBezTo>
                  <a:cubicBezTo>
                    <a:pt x="46" y="4"/>
                    <a:pt x="54" y="4"/>
                    <a:pt x="60" y="3"/>
                  </a:cubicBezTo>
                  <a:cubicBezTo>
                    <a:pt x="78" y="0"/>
                    <a:pt x="95" y="0"/>
                    <a:pt x="113" y="1"/>
                  </a:cubicBezTo>
                  <a:close/>
                </a:path>
              </a:pathLst>
            </a:custGeom>
            <a:solidFill>
              <a:srgbClr val="FED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8" name="Freeform 48">
              <a:extLst>
                <a:ext uri="{FF2B5EF4-FFF2-40B4-BE49-F238E27FC236}">
                  <a16:creationId xmlns:a16="http://schemas.microsoft.com/office/drawing/2014/main" id="{D247C561-02FC-009E-E15A-A7CB59B90134}"/>
                </a:ext>
              </a:extLst>
            </p:cNvPr>
            <p:cNvSpPr/>
            <p:nvPr/>
          </p:nvSpPr>
          <p:spPr bwMode="auto">
            <a:xfrm>
              <a:off x="7348538" y="3587750"/>
              <a:ext cx="268287" cy="519113"/>
            </a:xfrm>
            <a:custGeom>
              <a:avLst/>
              <a:gdLst>
                <a:gd name="T0" fmla="*/ 59 w 71"/>
                <a:gd name="T1" fmla="*/ 83 h 137"/>
                <a:gd name="T2" fmla="*/ 48 w 71"/>
                <a:gd name="T3" fmla="*/ 100 h 137"/>
                <a:gd name="T4" fmla="*/ 18 w 71"/>
                <a:gd name="T5" fmla="*/ 134 h 137"/>
                <a:gd name="T6" fmla="*/ 11 w 71"/>
                <a:gd name="T7" fmla="*/ 132 h 137"/>
                <a:gd name="T8" fmla="*/ 2 w 71"/>
                <a:gd name="T9" fmla="*/ 64 h 137"/>
                <a:gd name="T10" fmla="*/ 0 w 71"/>
                <a:gd name="T11" fmla="*/ 59 h 137"/>
                <a:gd name="T12" fmla="*/ 7 w 71"/>
                <a:gd name="T13" fmla="*/ 21 h 137"/>
                <a:gd name="T14" fmla="*/ 16 w 71"/>
                <a:gd name="T15" fmla="*/ 1 h 137"/>
                <a:gd name="T16" fmla="*/ 24 w 71"/>
                <a:gd name="T17" fmla="*/ 2 h 137"/>
                <a:gd name="T18" fmla="*/ 63 w 71"/>
                <a:gd name="T19" fmla="*/ 4 h 137"/>
                <a:gd name="T20" fmla="*/ 69 w 71"/>
                <a:gd name="T21" fmla="*/ 4 h 137"/>
                <a:gd name="T22" fmla="*/ 70 w 71"/>
                <a:gd name="T23" fmla="*/ 6 h 137"/>
                <a:gd name="T24" fmla="*/ 60 w 71"/>
                <a:gd name="T25" fmla="*/ 82 h 137"/>
                <a:gd name="T26" fmla="*/ 59 w 71"/>
                <a:gd name="T27" fmla="*/ 83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1" h="137">
                  <a:moveTo>
                    <a:pt x="59" y="83"/>
                  </a:moveTo>
                  <a:cubicBezTo>
                    <a:pt x="53" y="88"/>
                    <a:pt x="52" y="95"/>
                    <a:pt x="48" y="100"/>
                  </a:cubicBezTo>
                  <a:cubicBezTo>
                    <a:pt x="40" y="114"/>
                    <a:pt x="30" y="125"/>
                    <a:pt x="18" y="134"/>
                  </a:cubicBezTo>
                  <a:cubicBezTo>
                    <a:pt x="14" y="137"/>
                    <a:pt x="12" y="137"/>
                    <a:pt x="11" y="132"/>
                  </a:cubicBezTo>
                  <a:cubicBezTo>
                    <a:pt x="5" y="110"/>
                    <a:pt x="2" y="87"/>
                    <a:pt x="2" y="64"/>
                  </a:cubicBezTo>
                  <a:cubicBezTo>
                    <a:pt x="2" y="63"/>
                    <a:pt x="2" y="60"/>
                    <a:pt x="0" y="59"/>
                  </a:cubicBezTo>
                  <a:cubicBezTo>
                    <a:pt x="2" y="46"/>
                    <a:pt x="3" y="34"/>
                    <a:pt x="7" y="21"/>
                  </a:cubicBezTo>
                  <a:cubicBezTo>
                    <a:pt x="10" y="15"/>
                    <a:pt x="11" y="7"/>
                    <a:pt x="16" y="1"/>
                  </a:cubicBezTo>
                  <a:cubicBezTo>
                    <a:pt x="19" y="0"/>
                    <a:pt x="21" y="1"/>
                    <a:pt x="24" y="2"/>
                  </a:cubicBezTo>
                  <a:cubicBezTo>
                    <a:pt x="37" y="6"/>
                    <a:pt x="50" y="7"/>
                    <a:pt x="63" y="4"/>
                  </a:cubicBezTo>
                  <a:cubicBezTo>
                    <a:pt x="65" y="3"/>
                    <a:pt x="67" y="3"/>
                    <a:pt x="69" y="4"/>
                  </a:cubicBezTo>
                  <a:cubicBezTo>
                    <a:pt x="70" y="5"/>
                    <a:pt x="70" y="5"/>
                    <a:pt x="70" y="6"/>
                  </a:cubicBezTo>
                  <a:cubicBezTo>
                    <a:pt x="71" y="32"/>
                    <a:pt x="68" y="58"/>
                    <a:pt x="60" y="82"/>
                  </a:cubicBezTo>
                  <a:cubicBezTo>
                    <a:pt x="60" y="83"/>
                    <a:pt x="59" y="83"/>
                    <a:pt x="59" y="83"/>
                  </a:cubicBezTo>
                  <a:close/>
                </a:path>
              </a:pathLst>
            </a:custGeom>
            <a:solidFill>
              <a:srgbClr val="FED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9" name="Freeform 49">
              <a:extLst>
                <a:ext uri="{FF2B5EF4-FFF2-40B4-BE49-F238E27FC236}">
                  <a16:creationId xmlns:a16="http://schemas.microsoft.com/office/drawing/2014/main" id="{5043F87C-1030-1BAE-FD9B-51341E523370}"/>
                </a:ext>
              </a:extLst>
            </p:cNvPr>
            <p:cNvSpPr/>
            <p:nvPr/>
          </p:nvSpPr>
          <p:spPr bwMode="auto">
            <a:xfrm>
              <a:off x="6859588" y="3405188"/>
              <a:ext cx="514350" cy="333375"/>
            </a:xfrm>
            <a:custGeom>
              <a:avLst/>
              <a:gdLst>
                <a:gd name="T0" fmla="*/ 64 w 136"/>
                <a:gd name="T1" fmla="*/ 87 h 88"/>
                <a:gd name="T2" fmla="*/ 58 w 136"/>
                <a:gd name="T3" fmla="*/ 84 h 88"/>
                <a:gd name="T4" fmla="*/ 5 w 136"/>
                <a:gd name="T5" fmla="*/ 83 h 88"/>
                <a:gd name="T6" fmla="*/ 3 w 136"/>
                <a:gd name="T7" fmla="*/ 75 h 88"/>
                <a:gd name="T8" fmla="*/ 52 w 136"/>
                <a:gd name="T9" fmla="*/ 25 h 88"/>
                <a:gd name="T10" fmla="*/ 53 w 136"/>
                <a:gd name="T11" fmla="*/ 21 h 88"/>
                <a:gd name="T12" fmla="*/ 90 w 136"/>
                <a:gd name="T13" fmla="*/ 3 h 88"/>
                <a:gd name="T14" fmla="*/ 102 w 136"/>
                <a:gd name="T15" fmla="*/ 1 h 88"/>
                <a:gd name="T16" fmla="*/ 106 w 136"/>
                <a:gd name="T17" fmla="*/ 6 h 88"/>
                <a:gd name="T18" fmla="*/ 131 w 136"/>
                <a:gd name="T19" fmla="*/ 39 h 88"/>
                <a:gd name="T20" fmla="*/ 134 w 136"/>
                <a:gd name="T21" fmla="*/ 43 h 88"/>
                <a:gd name="T22" fmla="*/ 132 w 136"/>
                <a:gd name="T23" fmla="*/ 49 h 88"/>
                <a:gd name="T24" fmla="*/ 77 w 136"/>
                <a:gd name="T25" fmla="*/ 80 h 88"/>
                <a:gd name="T26" fmla="*/ 64 w 136"/>
                <a:gd name="T27"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6" h="88">
                  <a:moveTo>
                    <a:pt x="64" y="87"/>
                  </a:moveTo>
                  <a:cubicBezTo>
                    <a:pt x="64" y="82"/>
                    <a:pt x="61" y="83"/>
                    <a:pt x="58" y="84"/>
                  </a:cubicBezTo>
                  <a:cubicBezTo>
                    <a:pt x="40" y="88"/>
                    <a:pt x="23" y="86"/>
                    <a:pt x="5" y="83"/>
                  </a:cubicBezTo>
                  <a:cubicBezTo>
                    <a:pt x="1" y="82"/>
                    <a:pt x="0" y="79"/>
                    <a:pt x="3" y="75"/>
                  </a:cubicBezTo>
                  <a:cubicBezTo>
                    <a:pt x="17" y="56"/>
                    <a:pt x="33" y="39"/>
                    <a:pt x="52" y="25"/>
                  </a:cubicBezTo>
                  <a:cubicBezTo>
                    <a:pt x="55" y="23"/>
                    <a:pt x="54" y="22"/>
                    <a:pt x="53" y="21"/>
                  </a:cubicBezTo>
                  <a:cubicBezTo>
                    <a:pt x="66" y="16"/>
                    <a:pt x="77" y="7"/>
                    <a:pt x="90" y="3"/>
                  </a:cubicBezTo>
                  <a:cubicBezTo>
                    <a:pt x="94" y="2"/>
                    <a:pt x="98" y="0"/>
                    <a:pt x="102" y="1"/>
                  </a:cubicBezTo>
                  <a:cubicBezTo>
                    <a:pt x="104" y="2"/>
                    <a:pt x="105" y="4"/>
                    <a:pt x="106" y="6"/>
                  </a:cubicBezTo>
                  <a:cubicBezTo>
                    <a:pt x="111" y="19"/>
                    <a:pt x="120" y="30"/>
                    <a:pt x="131" y="39"/>
                  </a:cubicBezTo>
                  <a:cubicBezTo>
                    <a:pt x="132" y="40"/>
                    <a:pt x="134" y="41"/>
                    <a:pt x="134" y="43"/>
                  </a:cubicBezTo>
                  <a:cubicBezTo>
                    <a:pt x="136" y="46"/>
                    <a:pt x="134" y="47"/>
                    <a:pt x="132" y="49"/>
                  </a:cubicBezTo>
                  <a:cubicBezTo>
                    <a:pt x="115" y="62"/>
                    <a:pt x="98" y="75"/>
                    <a:pt x="77" y="80"/>
                  </a:cubicBezTo>
                  <a:cubicBezTo>
                    <a:pt x="71" y="81"/>
                    <a:pt x="68" y="85"/>
                    <a:pt x="64" y="87"/>
                  </a:cubicBezTo>
                  <a:close/>
                </a:path>
              </a:pathLst>
            </a:custGeom>
            <a:solidFill>
              <a:srgbClr val="FFDC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0" name="Freeform 50">
              <a:extLst>
                <a:ext uri="{FF2B5EF4-FFF2-40B4-BE49-F238E27FC236}">
                  <a16:creationId xmlns:a16="http://schemas.microsoft.com/office/drawing/2014/main" id="{8D46EBBB-0FC3-1164-3F3C-06D901A5E046}"/>
                </a:ext>
              </a:extLst>
            </p:cNvPr>
            <p:cNvSpPr/>
            <p:nvPr/>
          </p:nvSpPr>
          <p:spPr bwMode="auto">
            <a:xfrm>
              <a:off x="7602538" y="2722563"/>
              <a:ext cx="393700" cy="455613"/>
            </a:xfrm>
            <a:custGeom>
              <a:avLst/>
              <a:gdLst>
                <a:gd name="T0" fmla="*/ 42 w 104"/>
                <a:gd name="T1" fmla="*/ 28 h 120"/>
                <a:gd name="T2" fmla="*/ 53 w 104"/>
                <a:gd name="T3" fmla="*/ 21 h 120"/>
                <a:gd name="T4" fmla="*/ 95 w 104"/>
                <a:gd name="T5" fmla="*/ 2 h 120"/>
                <a:gd name="T6" fmla="*/ 103 w 104"/>
                <a:gd name="T7" fmla="*/ 9 h 120"/>
                <a:gd name="T8" fmla="*/ 87 w 104"/>
                <a:gd name="T9" fmla="*/ 60 h 120"/>
                <a:gd name="T10" fmla="*/ 92 w 104"/>
                <a:gd name="T11" fmla="*/ 66 h 120"/>
                <a:gd name="T12" fmla="*/ 59 w 104"/>
                <a:gd name="T13" fmla="*/ 108 h 120"/>
                <a:gd name="T14" fmla="*/ 45 w 104"/>
                <a:gd name="T15" fmla="*/ 120 h 120"/>
                <a:gd name="T16" fmla="*/ 41 w 104"/>
                <a:gd name="T17" fmla="*/ 116 h 120"/>
                <a:gd name="T18" fmla="*/ 6 w 104"/>
                <a:gd name="T19" fmla="*/ 89 h 120"/>
                <a:gd name="T20" fmla="*/ 2 w 104"/>
                <a:gd name="T21" fmla="*/ 87 h 120"/>
                <a:gd name="T22" fmla="*/ 3 w 104"/>
                <a:gd name="T23" fmla="*/ 78 h 120"/>
                <a:gd name="T24" fmla="*/ 34 w 104"/>
                <a:gd name="T25" fmla="*/ 36 h 120"/>
                <a:gd name="T26" fmla="*/ 42 w 104"/>
                <a:gd name="T27" fmla="*/ 28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4" h="120">
                  <a:moveTo>
                    <a:pt x="42" y="28"/>
                  </a:moveTo>
                  <a:cubicBezTo>
                    <a:pt x="47" y="28"/>
                    <a:pt x="50" y="24"/>
                    <a:pt x="53" y="21"/>
                  </a:cubicBezTo>
                  <a:cubicBezTo>
                    <a:pt x="66" y="12"/>
                    <a:pt x="81" y="7"/>
                    <a:pt x="95" y="2"/>
                  </a:cubicBezTo>
                  <a:cubicBezTo>
                    <a:pt x="103" y="0"/>
                    <a:pt x="104" y="2"/>
                    <a:pt x="103" y="9"/>
                  </a:cubicBezTo>
                  <a:cubicBezTo>
                    <a:pt x="100" y="27"/>
                    <a:pt x="95" y="43"/>
                    <a:pt x="87" y="60"/>
                  </a:cubicBezTo>
                  <a:cubicBezTo>
                    <a:pt x="85" y="66"/>
                    <a:pt x="87" y="67"/>
                    <a:pt x="92" y="66"/>
                  </a:cubicBezTo>
                  <a:cubicBezTo>
                    <a:pt x="77" y="77"/>
                    <a:pt x="72" y="96"/>
                    <a:pt x="59" y="108"/>
                  </a:cubicBezTo>
                  <a:cubicBezTo>
                    <a:pt x="55" y="112"/>
                    <a:pt x="50" y="116"/>
                    <a:pt x="45" y="120"/>
                  </a:cubicBezTo>
                  <a:cubicBezTo>
                    <a:pt x="43" y="120"/>
                    <a:pt x="42" y="118"/>
                    <a:pt x="41" y="116"/>
                  </a:cubicBezTo>
                  <a:cubicBezTo>
                    <a:pt x="32" y="104"/>
                    <a:pt x="21" y="95"/>
                    <a:pt x="6" y="89"/>
                  </a:cubicBezTo>
                  <a:cubicBezTo>
                    <a:pt x="4" y="89"/>
                    <a:pt x="3" y="88"/>
                    <a:pt x="2" y="87"/>
                  </a:cubicBezTo>
                  <a:cubicBezTo>
                    <a:pt x="0" y="84"/>
                    <a:pt x="1" y="81"/>
                    <a:pt x="3" y="78"/>
                  </a:cubicBezTo>
                  <a:cubicBezTo>
                    <a:pt x="10" y="62"/>
                    <a:pt x="22" y="49"/>
                    <a:pt x="34" y="36"/>
                  </a:cubicBezTo>
                  <a:cubicBezTo>
                    <a:pt x="36" y="33"/>
                    <a:pt x="37" y="29"/>
                    <a:pt x="42" y="28"/>
                  </a:cubicBezTo>
                  <a:close/>
                </a:path>
              </a:pathLst>
            </a:custGeom>
            <a:solidFill>
              <a:srgbClr val="FED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1" name="Freeform 51">
              <a:extLst>
                <a:ext uri="{FF2B5EF4-FFF2-40B4-BE49-F238E27FC236}">
                  <a16:creationId xmlns:a16="http://schemas.microsoft.com/office/drawing/2014/main" id="{6ECD8287-EE97-4BCB-DD2F-DB78E87DBF2C}"/>
                </a:ext>
              </a:extLst>
            </p:cNvPr>
            <p:cNvSpPr/>
            <p:nvPr/>
          </p:nvSpPr>
          <p:spPr bwMode="auto">
            <a:xfrm>
              <a:off x="6829425" y="3038475"/>
              <a:ext cx="469900" cy="322263"/>
            </a:xfrm>
            <a:custGeom>
              <a:avLst/>
              <a:gdLst>
                <a:gd name="T0" fmla="*/ 33 w 124"/>
                <a:gd name="T1" fmla="*/ 54 h 85"/>
                <a:gd name="T2" fmla="*/ 33 w 124"/>
                <a:gd name="T3" fmla="*/ 47 h 85"/>
                <a:gd name="T4" fmla="*/ 3 w 124"/>
                <a:gd name="T5" fmla="*/ 8 h 85"/>
                <a:gd name="T6" fmla="*/ 7 w 124"/>
                <a:gd name="T7" fmla="*/ 1 h 85"/>
                <a:gd name="T8" fmla="*/ 70 w 124"/>
                <a:gd name="T9" fmla="*/ 6 h 85"/>
                <a:gd name="T10" fmla="*/ 77 w 124"/>
                <a:gd name="T11" fmla="*/ 4 h 85"/>
                <a:gd name="T12" fmla="*/ 123 w 124"/>
                <a:gd name="T13" fmla="*/ 30 h 85"/>
                <a:gd name="T14" fmla="*/ 123 w 124"/>
                <a:gd name="T15" fmla="*/ 33 h 85"/>
                <a:gd name="T16" fmla="*/ 109 w 124"/>
                <a:gd name="T17" fmla="*/ 68 h 85"/>
                <a:gd name="T18" fmla="*/ 108 w 124"/>
                <a:gd name="T19" fmla="*/ 79 h 85"/>
                <a:gd name="T20" fmla="*/ 102 w 124"/>
                <a:gd name="T21" fmla="*/ 84 h 85"/>
                <a:gd name="T22" fmla="*/ 46 w 124"/>
                <a:gd name="T23" fmla="*/ 60 h 85"/>
                <a:gd name="T24" fmla="*/ 33 w 124"/>
                <a:gd name="T25" fmla="*/ 54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4" h="85">
                  <a:moveTo>
                    <a:pt x="33" y="54"/>
                  </a:moveTo>
                  <a:cubicBezTo>
                    <a:pt x="36" y="51"/>
                    <a:pt x="35" y="49"/>
                    <a:pt x="33" y="47"/>
                  </a:cubicBezTo>
                  <a:cubicBezTo>
                    <a:pt x="19" y="37"/>
                    <a:pt x="11" y="23"/>
                    <a:pt x="3" y="8"/>
                  </a:cubicBezTo>
                  <a:cubicBezTo>
                    <a:pt x="0" y="3"/>
                    <a:pt x="2" y="1"/>
                    <a:pt x="7" y="1"/>
                  </a:cubicBezTo>
                  <a:cubicBezTo>
                    <a:pt x="28" y="1"/>
                    <a:pt x="50" y="0"/>
                    <a:pt x="70" y="6"/>
                  </a:cubicBezTo>
                  <a:cubicBezTo>
                    <a:pt x="72" y="7"/>
                    <a:pt x="76" y="9"/>
                    <a:pt x="77" y="4"/>
                  </a:cubicBezTo>
                  <a:cubicBezTo>
                    <a:pt x="92" y="13"/>
                    <a:pt x="111" y="15"/>
                    <a:pt x="123" y="30"/>
                  </a:cubicBezTo>
                  <a:cubicBezTo>
                    <a:pt x="124" y="31"/>
                    <a:pt x="123" y="32"/>
                    <a:pt x="123" y="33"/>
                  </a:cubicBezTo>
                  <a:cubicBezTo>
                    <a:pt x="115" y="44"/>
                    <a:pt x="112" y="56"/>
                    <a:pt x="109" y="68"/>
                  </a:cubicBezTo>
                  <a:cubicBezTo>
                    <a:pt x="108" y="72"/>
                    <a:pt x="108" y="75"/>
                    <a:pt x="108" y="79"/>
                  </a:cubicBezTo>
                  <a:cubicBezTo>
                    <a:pt x="108" y="84"/>
                    <a:pt x="107" y="85"/>
                    <a:pt x="102" y="84"/>
                  </a:cubicBezTo>
                  <a:cubicBezTo>
                    <a:pt x="82" y="78"/>
                    <a:pt x="63" y="72"/>
                    <a:pt x="46" y="60"/>
                  </a:cubicBezTo>
                  <a:cubicBezTo>
                    <a:pt x="42" y="57"/>
                    <a:pt x="38" y="56"/>
                    <a:pt x="33" y="54"/>
                  </a:cubicBezTo>
                  <a:close/>
                </a:path>
              </a:pathLst>
            </a:custGeom>
            <a:solidFill>
              <a:srgbClr val="FFDC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4" name="Freeform 52">
              <a:extLst>
                <a:ext uri="{FF2B5EF4-FFF2-40B4-BE49-F238E27FC236}">
                  <a16:creationId xmlns:a16="http://schemas.microsoft.com/office/drawing/2014/main" id="{7BACF39B-4663-C73C-0F8E-9234D82573B5}"/>
                </a:ext>
              </a:extLst>
            </p:cNvPr>
            <p:cNvSpPr/>
            <p:nvPr/>
          </p:nvSpPr>
          <p:spPr bwMode="auto">
            <a:xfrm>
              <a:off x="7264400" y="2605088"/>
              <a:ext cx="292100" cy="501650"/>
            </a:xfrm>
            <a:custGeom>
              <a:avLst/>
              <a:gdLst>
                <a:gd name="T0" fmla="*/ 1 w 77"/>
                <a:gd name="T1" fmla="*/ 60 h 132"/>
                <a:gd name="T2" fmla="*/ 4 w 77"/>
                <a:gd name="T3" fmla="*/ 52 h 132"/>
                <a:gd name="T4" fmla="*/ 16 w 77"/>
                <a:gd name="T5" fmla="*/ 5 h 132"/>
                <a:gd name="T6" fmla="*/ 23 w 77"/>
                <a:gd name="T7" fmla="*/ 4 h 132"/>
                <a:gd name="T8" fmla="*/ 57 w 77"/>
                <a:gd name="T9" fmla="*/ 53 h 132"/>
                <a:gd name="T10" fmla="*/ 62 w 77"/>
                <a:gd name="T11" fmla="*/ 57 h 132"/>
                <a:gd name="T12" fmla="*/ 75 w 77"/>
                <a:gd name="T13" fmla="*/ 105 h 132"/>
                <a:gd name="T14" fmla="*/ 67 w 77"/>
                <a:gd name="T15" fmla="*/ 115 h 132"/>
                <a:gd name="T16" fmla="*/ 61 w 77"/>
                <a:gd name="T17" fmla="*/ 115 h 132"/>
                <a:gd name="T18" fmla="*/ 23 w 77"/>
                <a:gd name="T19" fmla="*/ 131 h 132"/>
                <a:gd name="T20" fmla="*/ 19 w 77"/>
                <a:gd name="T21" fmla="*/ 132 h 132"/>
                <a:gd name="T22" fmla="*/ 10 w 77"/>
                <a:gd name="T23" fmla="*/ 111 h 132"/>
                <a:gd name="T24" fmla="*/ 0 w 77"/>
                <a:gd name="T25" fmla="*/ 63 h 132"/>
                <a:gd name="T26" fmla="*/ 1 w 77"/>
                <a:gd name="T27" fmla="*/ 6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132">
                  <a:moveTo>
                    <a:pt x="1" y="60"/>
                  </a:moveTo>
                  <a:cubicBezTo>
                    <a:pt x="4" y="58"/>
                    <a:pt x="3" y="55"/>
                    <a:pt x="4" y="52"/>
                  </a:cubicBezTo>
                  <a:cubicBezTo>
                    <a:pt x="4" y="35"/>
                    <a:pt x="9" y="20"/>
                    <a:pt x="16" y="5"/>
                  </a:cubicBezTo>
                  <a:cubicBezTo>
                    <a:pt x="18" y="0"/>
                    <a:pt x="20" y="0"/>
                    <a:pt x="23" y="4"/>
                  </a:cubicBezTo>
                  <a:cubicBezTo>
                    <a:pt x="37" y="19"/>
                    <a:pt x="48" y="35"/>
                    <a:pt x="57" y="53"/>
                  </a:cubicBezTo>
                  <a:cubicBezTo>
                    <a:pt x="58" y="55"/>
                    <a:pt x="58" y="59"/>
                    <a:pt x="62" y="57"/>
                  </a:cubicBezTo>
                  <a:cubicBezTo>
                    <a:pt x="67" y="73"/>
                    <a:pt x="72" y="88"/>
                    <a:pt x="75" y="105"/>
                  </a:cubicBezTo>
                  <a:cubicBezTo>
                    <a:pt x="77" y="112"/>
                    <a:pt x="75" y="114"/>
                    <a:pt x="67" y="115"/>
                  </a:cubicBezTo>
                  <a:cubicBezTo>
                    <a:pt x="65" y="115"/>
                    <a:pt x="63" y="114"/>
                    <a:pt x="61" y="115"/>
                  </a:cubicBezTo>
                  <a:cubicBezTo>
                    <a:pt x="47" y="118"/>
                    <a:pt x="34" y="123"/>
                    <a:pt x="23" y="131"/>
                  </a:cubicBezTo>
                  <a:cubicBezTo>
                    <a:pt x="22" y="132"/>
                    <a:pt x="20" y="132"/>
                    <a:pt x="19" y="132"/>
                  </a:cubicBezTo>
                  <a:cubicBezTo>
                    <a:pt x="14" y="126"/>
                    <a:pt x="13" y="118"/>
                    <a:pt x="10" y="111"/>
                  </a:cubicBezTo>
                  <a:cubicBezTo>
                    <a:pt x="5" y="96"/>
                    <a:pt x="2" y="79"/>
                    <a:pt x="0" y="63"/>
                  </a:cubicBezTo>
                  <a:cubicBezTo>
                    <a:pt x="0" y="62"/>
                    <a:pt x="0" y="61"/>
                    <a:pt x="1" y="60"/>
                  </a:cubicBezTo>
                  <a:close/>
                </a:path>
              </a:pathLst>
            </a:custGeom>
            <a:solidFill>
              <a:srgbClr val="FFDC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5" name="Freeform 53">
              <a:extLst>
                <a:ext uri="{FF2B5EF4-FFF2-40B4-BE49-F238E27FC236}">
                  <a16:creationId xmlns:a16="http://schemas.microsoft.com/office/drawing/2014/main" id="{1054C3DD-4DB8-CA10-06D0-40FF8E81E5E5}"/>
                </a:ext>
              </a:extLst>
            </p:cNvPr>
            <p:cNvSpPr/>
            <p:nvPr/>
          </p:nvSpPr>
          <p:spPr bwMode="auto">
            <a:xfrm>
              <a:off x="7491413" y="2563812"/>
              <a:ext cx="269875" cy="488950"/>
            </a:xfrm>
            <a:custGeom>
              <a:avLst/>
              <a:gdLst>
                <a:gd name="T0" fmla="*/ 0 w 71"/>
                <a:gd name="T1" fmla="*/ 125 h 129"/>
                <a:gd name="T2" fmla="*/ 9 w 71"/>
                <a:gd name="T3" fmla="*/ 124 h 129"/>
                <a:gd name="T4" fmla="*/ 14 w 71"/>
                <a:gd name="T5" fmla="*/ 118 h 129"/>
                <a:gd name="T6" fmla="*/ 4 w 71"/>
                <a:gd name="T7" fmla="*/ 80 h 129"/>
                <a:gd name="T8" fmla="*/ 2 w 71"/>
                <a:gd name="T9" fmla="*/ 68 h 129"/>
                <a:gd name="T10" fmla="*/ 24 w 71"/>
                <a:gd name="T11" fmla="*/ 30 h 129"/>
                <a:gd name="T12" fmla="*/ 46 w 71"/>
                <a:gd name="T13" fmla="*/ 4 h 129"/>
                <a:gd name="T14" fmla="*/ 55 w 71"/>
                <a:gd name="T15" fmla="*/ 6 h 129"/>
                <a:gd name="T16" fmla="*/ 71 w 71"/>
                <a:gd name="T17" fmla="*/ 70 h 129"/>
                <a:gd name="T18" fmla="*/ 48 w 71"/>
                <a:gd name="T19" fmla="*/ 97 h 129"/>
                <a:gd name="T20" fmla="*/ 31 w 71"/>
                <a:gd name="T21" fmla="*/ 124 h 129"/>
                <a:gd name="T22" fmla="*/ 31 w 71"/>
                <a:gd name="T23" fmla="*/ 128 h 129"/>
                <a:gd name="T24" fmla="*/ 30 w 71"/>
                <a:gd name="T25" fmla="*/ 129 h 129"/>
                <a:gd name="T26" fmla="*/ 1 w 71"/>
                <a:gd name="T27" fmla="*/ 126 h 129"/>
                <a:gd name="T28" fmla="*/ 0 w 71"/>
                <a:gd name="T29" fmla="*/ 12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129">
                  <a:moveTo>
                    <a:pt x="0" y="125"/>
                  </a:moveTo>
                  <a:cubicBezTo>
                    <a:pt x="3" y="123"/>
                    <a:pt x="6" y="124"/>
                    <a:pt x="9" y="124"/>
                  </a:cubicBezTo>
                  <a:cubicBezTo>
                    <a:pt x="14" y="124"/>
                    <a:pt x="15" y="122"/>
                    <a:pt x="14" y="118"/>
                  </a:cubicBezTo>
                  <a:cubicBezTo>
                    <a:pt x="11" y="105"/>
                    <a:pt x="9" y="92"/>
                    <a:pt x="4" y="80"/>
                  </a:cubicBezTo>
                  <a:cubicBezTo>
                    <a:pt x="2" y="76"/>
                    <a:pt x="1" y="72"/>
                    <a:pt x="2" y="68"/>
                  </a:cubicBezTo>
                  <a:cubicBezTo>
                    <a:pt x="7" y="54"/>
                    <a:pt x="15" y="42"/>
                    <a:pt x="24" y="30"/>
                  </a:cubicBezTo>
                  <a:cubicBezTo>
                    <a:pt x="31" y="21"/>
                    <a:pt x="38" y="13"/>
                    <a:pt x="46" y="4"/>
                  </a:cubicBezTo>
                  <a:cubicBezTo>
                    <a:pt x="50" y="0"/>
                    <a:pt x="52" y="1"/>
                    <a:pt x="55" y="6"/>
                  </a:cubicBezTo>
                  <a:cubicBezTo>
                    <a:pt x="67" y="26"/>
                    <a:pt x="71" y="47"/>
                    <a:pt x="71" y="70"/>
                  </a:cubicBezTo>
                  <a:cubicBezTo>
                    <a:pt x="64" y="80"/>
                    <a:pt x="55" y="88"/>
                    <a:pt x="48" y="97"/>
                  </a:cubicBezTo>
                  <a:cubicBezTo>
                    <a:pt x="41" y="106"/>
                    <a:pt x="36" y="115"/>
                    <a:pt x="31" y="124"/>
                  </a:cubicBezTo>
                  <a:cubicBezTo>
                    <a:pt x="31" y="126"/>
                    <a:pt x="31" y="127"/>
                    <a:pt x="31" y="128"/>
                  </a:cubicBezTo>
                  <a:cubicBezTo>
                    <a:pt x="31" y="128"/>
                    <a:pt x="30" y="129"/>
                    <a:pt x="30" y="129"/>
                  </a:cubicBezTo>
                  <a:cubicBezTo>
                    <a:pt x="20" y="128"/>
                    <a:pt x="11" y="127"/>
                    <a:pt x="1" y="126"/>
                  </a:cubicBezTo>
                  <a:cubicBezTo>
                    <a:pt x="1" y="126"/>
                    <a:pt x="0" y="126"/>
                    <a:pt x="0" y="125"/>
                  </a:cubicBezTo>
                  <a:close/>
                </a:path>
              </a:pathLst>
            </a:custGeom>
            <a:solidFill>
              <a:srgbClr val="F4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6" name="Freeform 54">
              <a:extLst>
                <a:ext uri="{FF2B5EF4-FFF2-40B4-BE49-F238E27FC236}">
                  <a16:creationId xmlns:a16="http://schemas.microsoft.com/office/drawing/2014/main" id="{F9C022D4-2347-F2AF-6977-5139BBFCC788}"/>
                </a:ext>
              </a:extLst>
            </p:cNvPr>
            <p:cNvSpPr/>
            <p:nvPr/>
          </p:nvSpPr>
          <p:spPr bwMode="auto">
            <a:xfrm>
              <a:off x="7772400" y="2954338"/>
              <a:ext cx="458787" cy="273050"/>
            </a:xfrm>
            <a:custGeom>
              <a:avLst/>
              <a:gdLst>
                <a:gd name="T0" fmla="*/ 0 w 121"/>
                <a:gd name="T1" fmla="*/ 58 h 72"/>
                <a:gd name="T2" fmla="*/ 38 w 121"/>
                <a:gd name="T3" fmla="*/ 9 h 72"/>
                <a:gd name="T4" fmla="*/ 47 w 121"/>
                <a:gd name="T5" fmla="*/ 5 h 72"/>
                <a:gd name="T6" fmla="*/ 109 w 121"/>
                <a:gd name="T7" fmla="*/ 2 h 72"/>
                <a:gd name="T8" fmla="*/ 116 w 121"/>
                <a:gd name="T9" fmla="*/ 3 h 72"/>
                <a:gd name="T10" fmla="*/ 119 w 121"/>
                <a:gd name="T11" fmla="*/ 9 h 72"/>
                <a:gd name="T12" fmla="*/ 82 w 121"/>
                <a:gd name="T13" fmla="*/ 60 h 72"/>
                <a:gd name="T14" fmla="*/ 78 w 121"/>
                <a:gd name="T15" fmla="*/ 62 h 72"/>
                <a:gd name="T16" fmla="*/ 66 w 121"/>
                <a:gd name="T17" fmla="*/ 64 h 72"/>
                <a:gd name="T18" fmla="*/ 8 w 121"/>
                <a:gd name="T19" fmla="*/ 70 h 72"/>
                <a:gd name="T20" fmla="*/ 7 w 121"/>
                <a:gd name="T21" fmla="*/ 72 h 72"/>
                <a:gd name="T22" fmla="*/ 0 w 121"/>
                <a:gd name="T23" fmla="*/ 5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0" h="72">
                  <a:moveTo>
                    <a:pt x="0" y="58"/>
                  </a:moveTo>
                  <a:cubicBezTo>
                    <a:pt x="16" y="44"/>
                    <a:pt x="28" y="27"/>
                    <a:pt x="38" y="9"/>
                  </a:cubicBezTo>
                  <a:cubicBezTo>
                    <a:pt x="40" y="6"/>
                    <a:pt x="44" y="7"/>
                    <a:pt x="47" y="5"/>
                  </a:cubicBezTo>
                  <a:cubicBezTo>
                    <a:pt x="67" y="0"/>
                    <a:pt x="88" y="0"/>
                    <a:pt x="109" y="2"/>
                  </a:cubicBezTo>
                  <a:cubicBezTo>
                    <a:pt x="111" y="2"/>
                    <a:pt x="114" y="3"/>
                    <a:pt x="116" y="3"/>
                  </a:cubicBezTo>
                  <a:cubicBezTo>
                    <a:pt x="119" y="4"/>
                    <a:pt x="121" y="5"/>
                    <a:pt x="119" y="9"/>
                  </a:cubicBezTo>
                  <a:cubicBezTo>
                    <a:pt x="111" y="29"/>
                    <a:pt x="99" y="46"/>
                    <a:pt x="82" y="60"/>
                  </a:cubicBezTo>
                  <a:cubicBezTo>
                    <a:pt x="81" y="61"/>
                    <a:pt x="79" y="61"/>
                    <a:pt x="78" y="62"/>
                  </a:cubicBezTo>
                  <a:cubicBezTo>
                    <a:pt x="74" y="64"/>
                    <a:pt x="70" y="64"/>
                    <a:pt x="66" y="64"/>
                  </a:cubicBezTo>
                  <a:cubicBezTo>
                    <a:pt x="46" y="63"/>
                    <a:pt x="27" y="64"/>
                    <a:pt x="8" y="70"/>
                  </a:cubicBezTo>
                  <a:cubicBezTo>
                    <a:pt x="7" y="70"/>
                    <a:pt x="7" y="71"/>
                    <a:pt x="7" y="72"/>
                  </a:cubicBezTo>
                  <a:cubicBezTo>
                    <a:pt x="2" y="69"/>
                    <a:pt x="0" y="64"/>
                    <a:pt x="0" y="58"/>
                  </a:cubicBezTo>
                  <a:close/>
                </a:path>
              </a:pathLst>
            </a:custGeom>
            <a:solidFill>
              <a:srgbClr val="F4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7" name="Freeform 55">
              <a:extLst>
                <a:ext uri="{FF2B5EF4-FFF2-40B4-BE49-F238E27FC236}">
                  <a16:creationId xmlns:a16="http://schemas.microsoft.com/office/drawing/2014/main" id="{704C6CA4-6AB6-F3CE-5B77-492DDB91870C}"/>
                </a:ext>
              </a:extLst>
            </p:cNvPr>
            <p:cNvSpPr/>
            <p:nvPr/>
          </p:nvSpPr>
          <p:spPr bwMode="auto">
            <a:xfrm>
              <a:off x="7029450" y="2738438"/>
              <a:ext cx="307975" cy="412750"/>
            </a:xfrm>
            <a:custGeom>
              <a:avLst/>
              <a:gdLst>
                <a:gd name="T0" fmla="*/ 63 w 81"/>
                <a:gd name="T1" fmla="*/ 25 h 109"/>
                <a:gd name="T2" fmla="*/ 69 w 81"/>
                <a:gd name="T3" fmla="*/ 57 h 109"/>
                <a:gd name="T4" fmla="*/ 81 w 81"/>
                <a:gd name="T5" fmla="*/ 97 h 109"/>
                <a:gd name="T6" fmla="*/ 70 w 81"/>
                <a:gd name="T7" fmla="*/ 109 h 109"/>
                <a:gd name="T8" fmla="*/ 39 w 81"/>
                <a:gd name="T9" fmla="*/ 92 h 109"/>
                <a:gd name="T10" fmla="*/ 24 w 81"/>
                <a:gd name="T11" fmla="*/ 83 h 109"/>
                <a:gd name="T12" fmla="*/ 1 w 81"/>
                <a:gd name="T13" fmla="*/ 5 h 109"/>
                <a:gd name="T14" fmla="*/ 6 w 81"/>
                <a:gd name="T15" fmla="*/ 1 h 109"/>
                <a:gd name="T16" fmla="*/ 59 w 81"/>
                <a:gd name="T17" fmla="*/ 22 h 109"/>
                <a:gd name="T18" fmla="*/ 63 w 81"/>
                <a:gd name="T19" fmla="*/ 2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09">
                  <a:moveTo>
                    <a:pt x="63" y="25"/>
                  </a:moveTo>
                  <a:cubicBezTo>
                    <a:pt x="67" y="35"/>
                    <a:pt x="66" y="46"/>
                    <a:pt x="69" y="57"/>
                  </a:cubicBezTo>
                  <a:cubicBezTo>
                    <a:pt x="72" y="70"/>
                    <a:pt x="76" y="84"/>
                    <a:pt x="81" y="97"/>
                  </a:cubicBezTo>
                  <a:cubicBezTo>
                    <a:pt x="80" y="102"/>
                    <a:pt x="75" y="106"/>
                    <a:pt x="70" y="109"/>
                  </a:cubicBezTo>
                  <a:cubicBezTo>
                    <a:pt x="60" y="102"/>
                    <a:pt x="50" y="95"/>
                    <a:pt x="39" y="92"/>
                  </a:cubicBezTo>
                  <a:cubicBezTo>
                    <a:pt x="33" y="90"/>
                    <a:pt x="28" y="88"/>
                    <a:pt x="24" y="83"/>
                  </a:cubicBezTo>
                  <a:cubicBezTo>
                    <a:pt x="10" y="59"/>
                    <a:pt x="3" y="33"/>
                    <a:pt x="1" y="5"/>
                  </a:cubicBezTo>
                  <a:cubicBezTo>
                    <a:pt x="0" y="1"/>
                    <a:pt x="2" y="0"/>
                    <a:pt x="6" y="1"/>
                  </a:cubicBezTo>
                  <a:cubicBezTo>
                    <a:pt x="25" y="3"/>
                    <a:pt x="43" y="10"/>
                    <a:pt x="59" y="22"/>
                  </a:cubicBezTo>
                  <a:cubicBezTo>
                    <a:pt x="60" y="23"/>
                    <a:pt x="62" y="24"/>
                    <a:pt x="63" y="25"/>
                  </a:cubicBezTo>
                  <a:close/>
                </a:path>
              </a:pathLst>
            </a:custGeom>
            <a:solidFill>
              <a:srgbClr val="F4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8" name="Freeform 56">
              <a:extLst>
                <a:ext uri="{FF2B5EF4-FFF2-40B4-BE49-F238E27FC236}">
                  <a16:creationId xmlns:a16="http://schemas.microsoft.com/office/drawing/2014/main" id="{7BB3E006-7555-4A0D-7074-769DD18BAADD}"/>
                </a:ext>
              </a:extLst>
            </p:cNvPr>
            <p:cNvSpPr/>
            <p:nvPr/>
          </p:nvSpPr>
          <p:spPr bwMode="auto">
            <a:xfrm>
              <a:off x="6756401" y="3235325"/>
              <a:ext cx="496887" cy="249238"/>
            </a:xfrm>
            <a:custGeom>
              <a:avLst/>
              <a:gdLst>
                <a:gd name="T0" fmla="*/ 52 w 131"/>
                <a:gd name="T1" fmla="*/ 2 h 66"/>
                <a:gd name="T2" fmla="*/ 71 w 131"/>
                <a:gd name="T3" fmla="*/ 9 h 66"/>
                <a:gd name="T4" fmla="*/ 125 w 131"/>
                <a:gd name="T5" fmla="*/ 31 h 66"/>
                <a:gd name="T6" fmla="*/ 127 w 131"/>
                <a:gd name="T7" fmla="*/ 16 h 66"/>
                <a:gd name="T8" fmla="*/ 129 w 131"/>
                <a:gd name="T9" fmla="*/ 19 h 66"/>
                <a:gd name="T10" fmla="*/ 131 w 131"/>
                <a:gd name="T11" fmla="*/ 44 h 66"/>
                <a:gd name="T12" fmla="*/ 130 w 131"/>
                <a:gd name="T13" fmla="*/ 47 h 66"/>
                <a:gd name="T14" fmla="*/ 93 w 131"/>
                <a:gd name="T15" fmla="*/ 62 h 66"/>
                <a:gd name="T16" fmla="*/ 80 w 131"/>
                <a:gd name="T17" fmla="*/ 66 h 66"/>
                <a:gd name="T18" fmla="*/ 31 w 131"/>
                <a:gd name="T19" fmla="*/ 50 h 66"/>
                <a:gd name="T20" fmla="*/ 5 w 131"/>
                <a:gd name="T21" fmla="*/ 36 h 66"/>
                <a:gd name="T22" fmla="*/ 3 w 131"/>
                <a:gd name="T23" fmla="*/ 30 h 66"/>
                <a:gd name="T24" fmla="*/ 52 w 131"/>
                <a:gd name="T25" fmla="*/ 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66">
                  <a:moveTo>
                    <a:pt x="52" y="2"/>
                  </a:moveTo>
                  <a:cubicBezTo>
                    <a:pt x="60" y="0"/>
                    <a:pt x="65" y="6"/>
                    <a:pt x="71" y="9"/>
                  </a:cubicBezTo>
                  <a:cubicBezTo>
                    <a:pt x="87" y="20"/>
                    <a:pt x="106" y="26"/>
                    <a:pt x="125" y="31"/>
                  </a:cubicBezTo>
                  <a:cubicBezTo>
                    <a:pt x="127" y="26"/>
                    <a:pt x="124" y="21"/>
                    <a:pt x="127" y="16"/>
                  </a:cubicBezTo>
                  <a:cubicBezTo>
                    <a:pt x="128" y="17"/>
                    <a:pt x="128" y="18"/>
                    <a:pt x="129" y="19"/>
                  </a:cubicBezTo>
                  <a:cubicBezTo>
                    <a:pt x="129" y="28"/>
                    <a:pt x="129" y="36"/>
                    <a:pt x="131" y="44"/>
                  </a:cubicBezTo>
                  <a:cubicBezTo>
                    <a:pt x="131" y="45"/>
                    <a:pt x="130" y="46"/>
                    <a:pt x="130" y="47"/>
                  </a:cubicBezTo>
                  <a:cubicBezTo>
                    <a:pt x="116" y="48"/>
                    <a:pt x="104" y="55"/>
                    <a:pt x="93" y="62"/>
                  </a:cubicBezTo>
                  <a:cubicBezTo>
                    <a:pt x="89" y="64"/>
                    <a:pt x="85" y="66"/>
                    <a:pt x="80" y="66"/>
                  </a:cubicBezTo>
                  <a:cubicBezTo>
                    <a:pt x="63" y="64"/>
                    <a:pt x="47" y="58"/>
                    <a:pt x="31" y="50"/>
                  </a:cubicBezTo>
                  <a:cubicBezTo>
                    <a:pt x="22" y="46"/>
                    <a:pt x="13" y="42"/>
                    <a:pt x="5" y="36"/>
                  </a:cubicBezTo>
                  <a:cubicBezTo>
                    <a:pt x="3" y="34"/>
                    <a:pt x="0" y="33"/>
                    <a:pt x="3" y="30"/>
                  </a:cubicBezTo>
                  <a:cubicBezTo>
                    <a:pt x="17" y="16"/>
                    <a:pt x="33" y="6"/>
                    <a:pt x="52" y="2"/>
                  </a:cubicBezTo>
                  <a:close/>
                </a:path>
              </a:pathLst>
            </a:custGeom>
            <a:solidFill>
              <a:srgbClr val="F4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9" name="Freeform 57">
              <a:extLst>
                <a:ext uri="{FF2B5EF4-FFF2-40B4-BE49-F238E27FC236}">
                  <a16:creationId xmlns:a16="http://schemas.microsoft.com/office/drawing/2014/main" id="{9C600B0B-87E5-DE3F-124F-3398D327E363}"/>
                </a:ext>
              </a:extLst>
            </p:cNvPr>
            <p:cNvSpPr/>
            <p:nvPr/>
          </p:nvSpPr>
          <p:spPr bwMode="auto">
            <a:xfrm>
              <a:off x="7567613" y="3584575"/>
              <a:ext cx="231775" cy="503238"/>
            </a:xfrm>
            <a:custGeom>
              <a:avLst/>
              <a:gdLst>
                <a:gd name="T0" fmla="*/ 1 w 61"/>
                <a:gd name="T1" fmla="*/ 84 h 133"/>
                <a:gd name="T2" fmla="*/ 1 w 61"/>
                <a:gd name="T3" fmla="*/ 80 h 133"/>
                <a:gd name="T4" fmla="*/ 10 w 61"/>
                <a:gd name="T5" fmla="*/ 42 h 133"/>
                <a:gd name="T6" fmla="*/ 10 w 61"/>
                <a:gd name="T7" fmla="*/ 24 h 133"/>
                <a:gd name="T8" fmla="*/ 12 w 61"/>
                <a:gd name="T9" fmla="*/ 5 h 133"/>
                <a:gd name="T10" fmla="*/ 21 w 61"/>
                <a:gd name="T11" fmla="*/ 2 h 133"/>
                <a:gd name="T12" fmla="*/ 41 w 61"/>
                <a:gd name="T13" fmla="*/ 34 h 133"/>
                <a:gd name="T14" fmla="*/ 57 w 61"/>
                <a:gd name="T15" fmla="*/ 51 h 133"/>
                <a:gd name="T16" fmla="*/ 60 w 61"/>
                <a:gd name="T17" fmla="*/ 55 h 133"/>
                <a:gd name="T18" fmla="*/ 47 w 61"/>
                <a:gd name="T19" fmla="*/ 127 h 133"/>
                <a:gd name="T20" fmla="*/ 40 w 61"/>
                <a:gd name="T21" fmla="*/ 130 h 133"/>
                <a:gd name="T22" fmla="*/ 1 w 61"/>
                <a:gd name="T23" fmla="*/ 87 h 133"/>
                <a:gd name="T24" fmla="*/ 1 w 61"/>
                <a:gd name="T25" fmla="*/ 84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133">
                  <a:moveTo>
                    <a:pt x="1" y="84"/>
                  </a:moveTo>
                  <a:cubicBezTo>
                    <a:pt x="1" y="83"/>
                    <a:pt x="0" y="81"/>
                    <a:pt x="1" y="80"/>
                  </a:cubicBezTo>
                  <a:cubicBezTo>
                    <a:pt x="5" y="68"/>
                    <a:pt x="7" y="54"/>
                    <a:pt x="10" y="42"/>
                  </a:cubicBezTo>
                  <a:cubicBezTo>
                    <a:pt x="11" y="36"/>
                    <a:pt x="10" y="30"/>
                    <a:pt x="10" y="24"/>
                  </a:cubicBezTo>
                  <a:cubicBezTo>
                    <a:pt x="11" y="18"/>
                    <a:pt x="10" y="12"/>
                    <a:pt x="12" y="5"/>
                  </a:cubicBezTo>
                  <a:cubicBezTo>
                    <a:pt x="14" y="1"/>
                    <a:pt x="17" y="0"/>
                    <a:pt x="21" y="2"/>
                  </a:cubicBezTo>
                  <a:cubicBezTo>
                    <a:pt x="25" y="14"/>
                    <a:pt x="33" y="24"/>
                    <a:pt x="41" y="34"/>
                  </a:cubicBezTo>
                  <a:cubicBezTo>
                    <a:pt x="46" y="40"/>
                    <a:pt x="51" y="46"/>
                    <a:pt x="57" y="51"/>
                  </a:cubicBezTo>
                  <a:cubicBezTo>
                    <a:pt x="59" y="52"/>
                    <a:pt x="60" y="54"/>
                    <a:pt x="60" y="55"/>
                  </a:cubicBezTo>
                  <a:cubicBezTo>
                    <a:pt x="61" y="80"/>
                    <a:pt x="56" y="104"/>
                    <a:pt x="47" y="127"/>
                  </a:cubicBezTo>
                  <a:cubicBezTo>
                    <a:pt x="46" y="131"/>
                    <a:pt x="44" y="133"/>
                    <a:pt x="40" y="130"/>
                  </a:cubicBezTo>
                  <a:cubicBezTo>
                    <a:pt x="24" y="118"/>
                    <a:pt x="11" y="105"/>
                    <a:pt x="1" y="87"/>
                  </a:cubicBezTo>
                  <a:cubicBezTo>
                    <a:pt x="1" y="86"/>
                    <a:pt x="1" y="85"/>
                    <a:pt x="1" y="84"/>
                  </a:cubicBezTo>
                  <a:close/>
                </a:path>
              </a:pathLst>
            </a:custGeom>
            <a:solidFill>
              <a:srgbClr val="F4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0" name="Freeform 58">
              <a:extLst>
                <a:ext uri="{FF2B5EF4-FFF2-40B4-BE49-F238E27FC236}">
                  <a16:creationId xmlns:a16="http://schemas.microsoft.com/office/drawing/2014/main" id="{E6C43962-980C-CA0C-5DEC-56B3DD34E024}"/>
                </a:ext>
              </a:extLst>
            </p:cNvPr>
            <p:cNvSpPr/>
            <p:nvPr/>
          </p:nvSpPr>
          <p:spPr bwMode="auto">
            <a:xfrm>
              <a:off x="7067550" y="3565525"/>
              <a:ext cx="341312" cy="393700"/>
            </a:xfrm>
            <a:custGeom>
              <a:avLst/>
              <a:gdLst>
                <a:gd name="T0" fmla="*/ 9 w 90"/>
                <a:gd name="T1" fmla="*/ 45 h 104"/>
                <a:gd name="T2" fmla="*/ 22 w 90"/>
                <a:gd name="T3" fmla="*/ 36 h 104"/>
                <a:gd name="T4" fmla="*/ 78 w 90"/>
                <a:gd name="T5" fmla="*/ 4 h 104"/>
                <a:gd name="T6" fmla="*/ 78 w 90"/>
                <a:gd name="T7" fmla="*/ 1 h 104"/>
                <a:gd name="T8" fmla="*/ 90 w 90"/>
                <a:gd name="T9" fmla="*/ 8 h 104"/>
                <a:gd name="T10" fmla="*/ 84 w 90"/>
                <a:gd name="T11" fmla="*/ 26 h 104"/>
                <a:gd name="T12" fmla="*/ 77 w 90"/>
                <a:gd name="T13" fmla="*/ 57 h 104"/>
                <a:gd name="T14" fmla="*/ 74 w 90"/>
                <a:gd name="T15" fmla="*/ 65 h 104"/>
                <a:gd name="T16" fmla="*/ 33 w 90"/>
                <a:gd name="T17" fmla="*/ 92 h 104"/>
                <a:gd name="T18" fmla="*/ 8 w 90"/>
                <a:gd name="T19" fmla="*/ 102 h 104"/>
                <a:gd name="T20" fmla="*/ 1 w 90"/>
                <a:gd name="T21" fmla="*/ 97 h 104"/>
                <a:gd name="T22" fmla="*/ 9 w 90"/>
                <a:gd name="T23" fmla="*/ 45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 h="104">
                  <a:moveTo>
                    <a:pt x="9" y="45"/>
                  </a:moveTo>
                  <a:cubicBezTo>
                    <a:pt x="11" y="40"/>
                    <a:pt x="16" y="37"/>
                    <a:pt x="22" y="36"/>
                  </a:cubicBezTo>
                  <a:cubicBezTo>
                    <a:pt x="43" y="31"/>
                    <a:pt x="61" y="17"/>
                    <a:pt x="78" y="4"/>
                  </a:cubicBezTo>
                  <a:cubicBezTo>
                    <a:pt x="79" y="3"/>
                    <a:pt x="78" y="2"/>
                    <a:pt x="78" y="1"/>
                  </a:cubicBezTo>
                  <a:cubicBezTo>
                    <a:pt x="84" y="0"/>
                    <a:pt x="87" y="4"/>
                    <a:pt x="90" y="8"/>
                  </a:cubicBezTo>
                  <a:cubicBezTo>
                    <a:pt x="88" y="14"/>
                    <a:pt x="86" y="20"/>
                    <a:pt x="84" y="26"/>
                  </a:cubicBezTo>
                  <a:cubicBezTo>
                    <a:pt x="79" y="36"/>
                    <a:pt x="79" y="47"/>
                    <a:pt x="77" y="57"/>
                  </a:cubicBezTo>
                  <a:cubicBezTo>
                    <a:pt x="77" y="60"/>
                    <a:pt x="75" y="62"/>
                    <a:pt x="74" y="65"/>
                  </a:cubicBezTo>
                  <a:cubicBezTo>
                    <a:pt x="62" y="77"/>
                    <a:pt x="48" y="85"/>
                    <a:pt x="33" y="92"/>
                  </a:cubicBezTo>
                  <a:cubicBezTo>
                    <a:pt x="25" y="96"/>
                    <a:pt x="16" y="99"/>
                    <a:pt x="8" y="102"/>
                  </a:cubicBezTo>
                  <a:cubicBezTo>
                    <a:pt x="3" y="104"/>
                    <a:pt x="1" y="103"/>
                    <a:pt x="1" y="97"/>
                  </a:cubicBezTo>
                  <a:cubicBezTo>
                    <a:pt x="0" y="79"/>
                    <a:pt x="1" y="62"/>
                    <a:pt x="9" y="45"/>
                  </a:cubicBezTo>
                  <a:close/>
                </a:path>
              </a:pathLst>
            </a:custGeom>
            <a:solidFill>
              <a:srgbClr val="F4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1" name="Freeform 59">
              <a:extLst>
                <a:ext uri="{FF2B5EF4-FFF2-40B4-BE49-F238E27FC236}">
                  <a16:creationId xmlns:a16="http://schemas.microsoft.com/office/drawing/2014/main" id="{8D7C3713-6439-FE96-CB55-6CCF7F63E3C3}"/>
                </a:ext>
              </a:extLst>
            </p:cNvPr>
            <p:cNvSpPr/>
            <p:nvPr/>
          </p:nvSpPr>
          <p:spPr bwMode="auto">
            <a:xfrm>
              <a:off x="7234238" y="3038475"/>
              <a:ext cx="587375" cy="582613"/>
            </a:xfrm>
            <a:custGeom>
              <a:avLst/>
              <a:gdLst>
                <a:gd name="T0" fmla="*/ 46 w 155"/>
                <a:gd name="T1" fmla="*/ 147 h 154"/>
                <a:gd name="T2" fmla="*/ 34 w 155"/>
                <a:gd name="T3" fmla="*/ 140 h 154"/>
                <a:gd name="T4" fmla="*/ 4 w 155"/>
                <a:gd name="T5" fmla="*/ 99 h 154"/>
                <a:gd name="T6" fmla="*/ 1 w 155"/>
                <a:gd name="T7" fmla="*/ 68 h 154"/>
                <a:gd name="T8" fmla="*/ 16 w 155"/>
                <a:gd name="T9" fmla="*/ 30 h 154"/>
                <a:gd name="T10" fmla="*/ 27 w 155"/>
                <a:gd name="T11" fmla="*/ 18 h 154"/>
                <a:gd name="T12" fmla="*/ 68 w 155"/>
                <a:gd name="T13" fmla="*/ 0 h 154"/>
                <a:gd name="T14" fmla="*/ 99 w 155"/>
                <a:gd name="T15" fmla="*/ 3 h 154"/>
                <a:gd name="T16" fmla="*/ 142 w 155"/>
                <a:gd name="T17" fmla="*/ 36 h 154"/>
                <a:gd name="T18" fmla="*/ 149 w 155"/>
                <a:gd name="T19" fmla="*/ 50 h 154"/>
                <a:gd name="T20" fmla="*/ 148 w 155"/>
                <a:gd name="T21" fmla="*/ 104 h 154"/>
                <a:gd name="T22" fmla="*/ 112 w 155"/>
                <a:gd name="T23" fmla="*/ 144 h 154"/>
                <a:gd name="T24" fmla="*/ 109 w 155"/>
                <a:gd name="T25" fmla="*/ 146 h 154"/>
                <a:gd name="T26" fmla="*/ 100 w 155"/>
                <a:gd name="T27" fmla="*/ 149 h 154"/>
                <a:gd name="T28" fmla="*/ 46 w 155"/>
                <a:gd name="T29" fmla="*/ 147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5" h="154">
                  <a:moveTo>
                    <a:pt x="46" y="147"/>
                  </a:moveTo>
                  <a:cubicBezTo>
                    <a:pt x="42" y="144"/>
                    <a:pt x="38" y="142"/>
                    <a:pt x="34" y="140"/>
                  </a:cubicBezTo>
                  <a:cubicBezTo>
                    <a:pt x="20" y="129"/>
                    <a:pt x="9" y="116"/>
                    <a:pt x="4" y="99"/>
                  </a:cubicBezTo>
                  <a:cubicBezTo>
                    <a:pt x="1" y="89"/>
                    <a:pt x="0" y="78"/>
                    <a:pt x="1" y="68"/>
                  </a:cubicBezTo>
                  <a:cubicBezTo>
                    <a:pt x="3" y="54"/>
                    <a:pt x="8" y="41"/>
                    <a:pt x="16" y="30"/>
                  </a:cubicBezTo>
                  <a:cubicBezTo>
                    <a:pt x="20" y="26"/>
                    <a:pt x="24" y="22"/>
                    <a:pt x="27" y="18"/>
                  </a:cubicBezTo>
                  <a:cubicBezTo>
                    <a:pt x="39" y="8"/>
                    <a:pt x="53" y="2"/>
                    <a:pt x="68" y="0"/>
                  </a:cubicBezTo>
                  <a:cubicBezTo>
                    <a:pt x="78" y="0"/>
                    <a:pt x="89" y="0"/>
                    <a:pt x="99" y="3"/>
                  </a:cubicBezTo>
                  <a:cubicBezTo>
                    <a:pt x="118" y="9"/>
                    <a:pt x="132" y="20"/>
                    <a:pt x="142" y="36"/>
                  </a:cubicBezTo>
                  <a:cubicBezTo>
                    <a:pt x="144" y="41"/>
                    <a:pt x="147" y="45"/>
                    <a:pt x="149" y="50"/>
                  </a:cubicBezTo>
                  <a:cubicBezTo>
                    <a:pt x="155" y="68"/>
                    <a:pt x="155" y="86"/>
                    <a:pt x="148" y="104"/>
                  </a:cubicBezTo>
                  <a:cubicBezTo>
                    <a:pt x="140" y="122"/>
                    <a:pt x="129" y="135"/>
                    <a:pt x="112" y="144"/>
                  </a:cubicBezTo>
                  <a:cubicBezTo>
                    <a:pt x="111" y="144"/>
                    <a:pt x="110" y="145"/>
                    <a:pt x="109" y="146"/>
                  </a:cubicBezTo>
                  <a:cubicBezTo>
                    <a:pt x="106" y="147"/>
                    <a:pt x="103" y="148"/>
                    <a:pt x="100" y="149"/>
                  </a:cubicBezTo>
                  <a:cubicBezTo>
                    <a:pt x="82" y="154"/>
                    <a:pt x="64" y="153"/>
                    <a:pt x="46" y="147"/>
                  </a:cubicBezTo>
                  <a:close/>
                </a:path>
              </a:pathLst>
            </a:custGeom>
            <a:solidFill>
              <a:srgbClr val="5913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2" name="Freeform 60">
              <a:extLst>
                <a:ext uri="{FF2B5EF4-FFF2-40B4-BE49-F238E27FC236}">
                  <a16:creationId xmlns:a16="http://schemas.microsoft.com/office/drawing/2014/main" id="{00C882A7-1EA1-0CAD-20EF-6B55A92D7959}"/>
                </a:ext>
              </a:extLst>
            </p:cNvPr>
            <p:cNvSpPr/>
            <p:nvPr/>
          </p:nvSpPr>
          <p:spPr bwMode="auto">
            <a:xfrm>
              <a:off x="7313613" y="3109913"/>
              <a:ext cx="425450" cy="431800"/>
            </a:xfrm>
            <a:custGeom>
              <a:avLst/>
              <a:gdLst>
                <a:gd name="T0" fmla="*/ 0 w 112"/>
                <a:gd name="T1" fmla="*/ 58 h 114"/>
                <a:gd name="T2" fmla="*/ 51 w 112"/>
                <a:gd name="T3" fmla="*/ 2 h 114"/>
                <a:gd name="T4" fmla="*/ 112 w 112"/>
                <a:gd name="T5" fmla="*/ 56 h 114"/>
                <a:gd name="T6" fmla="*/ 54 w 112"/>
                <a:gd name="T7" fmla="*/ 113 h 114"/>
                <a:gd name="T8" fmla="*/ 0 w 112"/>
                <a:gd name="T9" fmla="*/ 58 h 114"/>
              </a:gdLst>
              <a:ahLst/>
              <a:cxnLst>
                <a:cxn ang="0">
                  <a:pos x="T0" y="T1"/>
                </a:cxn>
                <a:cxn ang="0">
                  <a:pos x="T2" y="T3"/>
                </a:cxn>
                <a:cxn ang="0">
                  <a:pos x="T4" y="T5"/>
                </a:cxn>
                <a:cxn ang="0">
                  <a:pos x="T6" y="T7"/>
                </a:cxn>
                <a:cxn ang="0">
                  <a:pos x="T8" y="T9"/>
                </a:cxn>
              </a:cxnLst>
              <a:rect l="0" t="0" r="r" b="b"/>
              <a:pathLst>
                <a:path w="112" h="114">
                  <a:moveTo>
                    <a:pt x="0" y="58"/>
                  </a:moveTo>
                  <a:cubicBezTo>
                    <a:pt x="0" y="27"/>
                    <a:pt x="25" y="3"/>
                    <a:pt x="51" y="2"/>
                  </a:cubicBezTo>
                  <a:cubicBezTo>
                    <a:pt x="90" y="0"/>
                    <a:pt x="111" y="28"/>
                    <a:pt x="112" y="56"/>
                  </a:cubicBezTo>
                  <a:cubicBezTo>
                    <a:pt x="112" y="88"/>
                    <a:pt x="88" y="114"/>
                    <a:pt x="54" y="113"/>
                  </a:cubicBezTo>
                  <a:cubicBezTo>
                    <a:pt x="25" y="112"/>
                    <a:pt x="1" y="88"/>
                    <a:pt x="0" y="58"/>
                  </a:cubicBezTo>
                  <a:close/>
                </a:path>
              </a:pathLst>
            </a:custGeom>
            <a:solidFill>
              <a:srgbClr val="320F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7780" name="Grupo 17779">
            <a:extLst>
              <a:ext uri="{FF2B5EF4-FFF2-40B4-BE49-F238E27FC236}">
                <a16:creationId xmlns:a16="http://schemas.microsoft.com/office/drawing/2014/main" id="{F4EEA47F-D2C9-A093-A19B-03B4E674CB2E}"/>
              </a:ext>
            </a:extLst>
          </p:cNvPr>
          <p:cNvGrpSpPr/>
          <p:nvPr/>
        </p:nvGrpSpPr>
        <p:grpSpPr>
          <a:xfrm>
            <a:off x="7600951" y="-7938"/>
            <a:ext cx="1554162" cy="1543051"/>
            <a:chOff x="7600951" y="-7938"/>
            <a:chExt cx="1554162" cy="1543051"/>
          </a:xfrm>
        </p:grpSpPr>
        <p:sp>
          <p:nvSpPr>
            <p:cNvPr id="17766" name="Freeform 64">
              <a:extLst>
                <a:ext uri="{FF2B5EF4-FFF2-40B4-BE49-F238E27FC236}">
                  <a16:creationId xmlns:a16="http://schemas.microsoft.com/office/drawing/2014/main" id="{7D1A4662-CD93-C9AD-8400-4FBC014F3B9F}"/>
                </a:ext>
              </a:extLst>
            </p:cNvPr>
            <p:cNvSpPr/>
            <p:nvPr/>
          </p:nvSpPr>
          <p:spPr bwMode="auto">
            <a:xfrm>
              <a:off x="8485188" y="614363"/>
              <a:ext cx="669925" cy="746125"/>
            </a:xfrm>
            <a:custGeom>
              <a:avLst/>
              <a:gdLst>
                <a:gd name="T0" fmla="*/ 113 w 177"/>
                <a:gd name="T1" fmla="*/ 1 h 197"/>
                <a:gd name="T2" fmla="*/ 117 w 177"/>
                <a:gd name="T3" fmla="*/ 5 h 197"/>
                <a:gd name="T4" fmla="*/ 171 w 177"/>
                <a:gd name="T5" fmla="*/ 30 h 197"/>
                <a:gd name="T6" fmla="*/ 170 w 177"/>
                <a:gd name="T7" fmla="*/ 39 h 197"/>
                <a:gd name="T8" fmla="*/ 120 w 177"/>
                <a:gd name="T9" fmla="*/ 59 h 197"/>
                <a:gd name="T10" fmla="*/ 114 w 177"/>
                <a:gd name="T11" fmla="*/ 62 h 197"/>
                <a:gd name="T12" fmla="*/ 118 w 177"/>
                <a:gd name="T13" fmla="*/ 67 h 197"/>
                <a:gd name="T14" fmla="*/ 150 w 177"/>
                <a:gd name="T15" fmla="*/ 102 h 197"/>
                <a:gd name="T16" fmla="*/ 159 w 177"/>
                <a:gd name="T17" fmla="*/ 116 h 197"/>
                <a:gd name="T18" fmla="*/ 156 w 177"/>
                <a:gd name="T19" fmla="*/ 123 h 197"/>
                <a:gd name="T20" fmla="*/ 96 w 177"/>
                <a:gd name="T21" fmla="*/ 126 h 197"/>
                <a:gd name="T22" fmla="*/ 90 w 177"/>
                <a:gd name="T23" fmla="*/ 126 h 197"/>
                <a:gd name="T24" fmla="*/ 103 w 177"/>
                <a:gd name="T25" fmla="*/ 158 h 197"/>
                <a:gd name="T26" fmla="*/ 107 w 177"/>
                <a:gd name="T27" fmla="*/ 190 h 197"/>
                <a:gd name="T28" fmla="*/ 100 w 177"/>
                <a:gd name="T29" fmla="*/ 195 h 197"/>
                <a:gd name="T30" fmla="*/ 51 w 177"/>
                <a:gd name="T31" fmla="*/ 167 h 197"/>
                <a:gd name="T32" fmla="*/ 41 w 177"/>
                <a:gd name="T33" fmla="*/ 160 h 197"/>
                <a:gd name="T34" fmla="*/ 3 w 177"/>
                <a:gd name="T35" fmla="*/ 115 h 197"/>
                <a:gd name="T36" fmla="*/ 2 w 177"/>
                <a:gd name="T37" fmla="*/ 105 h 197"/>
                <a:gd name="T38" fmla="*/ 22 w 177"/>
                <a:gd name="T39" fmla="*/ 90 h 197"/>
                <a:gd name="T40" fmla="*/ 42 w 177"/>
                <a:gd name="T41" fmla="*/ 17 h 197"/>
                <a:gd name="T42" fmla="*/ 41 w 177"/>
                <a:gd name="T43" fmla="*/ 10 h 197"/>
                <a:gd name="T44" fmla="*/ 60 w 177"/>
                <a:gd name="T45" fmla="*/ 3 h 197"/>
                <a:gd name="T46" fmla="*/ 113 w 177"/>
                <a:gd name="T47" fmla="*/ 1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7" h="197">
                  <a:moveTo>
                    <a:pt x="113" y="1"/>
                  </a:moveTo>
                  <a:cubicBezTo>
                    <a:pt x="113" y="4"/>
                    <a:pt x="115" y="5"/>
                    <a:pt x="117" y="5"/>
                  </a:cubicBezTo>
                  <a:cubicBezTo>
                    <a:pt x="137" y="9"/>
                    <a:pt x="155" y="17"/>
                    <a:pt x="171" y="30"/>
                  </a:cubicBezTo>
                  <a:cubicBezTo>
                    <a:pt x="177" y="34"/>
                    <a:pt x="177" y="36"/>
                    <a:pt x="170" y="39"/>
                  </a:cubicBezTo>
                  <a:cubicBezTo>
                    <a:pt x="154" y="48"/>
                    <a:pt x="137" y="55"/>
                    <a:pt x="120" y="59"/>
                  </a:cubicBezTo>
                  <a:cubicBezTo>
                    <a:pt x="118" y="60"/>
                    <a:pt x="115" y="60"/>
                    <a:pt x="114" y="62"/>
                  </a:cubicBezTo>
                  <a:cubicBezTo>
                    <a:pt x="114" y="65"/>
                    <a:pt x="117" y="65"/>
                    <a:pt x="118" y="67"/>
                  </a:cubicBezTo>
                  <a:cubicBezTo>
                    <a:pt x="130" y="77"/>
                    <a:pt x="141" y="89"/>
                    <a:pt x="150" y="102"/>
                  </a:cubicBezTo>
                  <a:cubicBezTo>
                    <a:pt x="153" y="107"/>
                    <a:pt x="156" y="111"/>
                    <a:pt x="159" y="116"/>
                  </a:cubicBezTo>
                  <a:cubicBezTo>
                    <a:pt x="162" y="120"/>
                    <a:pt x="162" y="121"/>
                    <a:pt x="156" y="123"/>
                  </a:cubicBezTo>
                  <a:cubicBezTo>
                    <a:pt x="137" y="130"/>
                    <a:pt x="117" y="131"/>
                    <a:pt x="96" y="126"/>
                  </a:cubicBezTo>
                  <a:cubicBezTo>
                    <a:pt x="94" y="126"/>
                    <a:pt x="93" y="125"/>
                    <a:pt x="90" y="126"/>
                  </a:cubicBezTo>
                  <a:cubicBezTo>
                    <a:pt x="96" y="136"/>
                    <a:pt x="100" y="147"/>
                    <a:pt x="103" y="158"/>
                  </a:cubicBezTo>
                  <a:cubicBezTo>
                    <a:pt x="106" y="168"/>
                    <a:pt x="107" y="179"/>
                    <a:pt x="107" y="190"/>
                  </a:cubicBezTo>
                  <a:cubicBezTo>
                    <a:pt x="107" y="196"/>
                    <a:pt x="106" y="197"/>
                    <a:pt x="100" y="195"/>
                  </a:cubicBezTo>
                  <a:cubicBezTo>
                    <a:pt x="82" y="187"/>
                    <a:pt x="66" y="178"/>
                    <a:pt x="51" y="167"/>
                  </a:cubicBezTo>
                  <a:cubicBezTo>
                    <a:pt x="48" y="164"/>
                    <a:pt x="45" y="161"/>
                    <a:pt x="41" y="160"/>
                  </a:cubicBezTo>
                  <a:cubicBezTo>
                    <a:pt x="25" y="148"/>
                    <a:pt x="14" y="132"/>
                    <a:pt x="3" y="115"/>
                  </a:cubicBezTo>
                  <a:cubicBezTo>
                    <a:pt x="2" y="113"/>
                    <a:pt x="0" y="109"/>
                    <a:pt x="2" y="105"/>
                  </a:cubicBezTo>
                  <a:cubicBezTo>
                    <a:pt x="8" y="100"/>
                    <a:pt x="16" y="96"/>
                    <a:pt x="22" y="90"/>
                  </a:cubicBezTo>
                  <a:cubicBezTo>
                    <a:pt x="42" y="69"/>
                    <a:pt x="48" y="45"/>
                    <a:pt x="42" y="17"/>
                  </a:cubicBezTo>
                  <a:cubicBezTo>
                    <a:pt x="41" y="15"/>
                    <a:pt x="40" y="12"/>
                    <a:pt x="41" y="10"/>
                  </a:cubicBezTo>
                  <a:cubicBezTo>
                    <a:pt x="46" y="4"/>
                    <a:pt x="54" y="4"/>
                    <a:pt x="60" y="3"/>
                  </a:cubicBezTo>
                  <a:cubicBezTo>
                    <a:pt x="78" y="0"/>
                    <a:pt x="95" y="0"/>
                    <a:pt x="113" y="1"/>
                  </a:cubicBezTo>
                  <a:close/>
                </a:path>
              </a:pathLst>
            </a:custGeom>
            <a:solidFill>
              <a:srgbClr val="FED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7" name="Freeform 65">
              <a:extLst>
                <a:ext uri="{FF2B5EF4-FFF2-40B4-BE49-F238E27FC236}">
                  <a16:creationId xmlns:a16="http://schemas.microsoft.com/office/drawing/2014/main" id="{47634F13-CB71-4989-FC38-D8FC744CF0CB}"/>
                </a:ext>
              </a:extLst>
            </p:cNvPr>
            <p:cNvSpPr/>
            <p:nvPr/>
          </p:nvSpPr>
          <p:spPr bwMode="auto">
            <a:xfrm>
              <a:off x="8193088" y="1016000"/>
              <a:ext cx="268287" cy="519113"/>
            </a:xfrm>
            <a:custGeom>
              <a:avLst/>
              <a:gdLst>
                <a:gd name="T0" fmla="*/ 59 w 71"/>
                <a:gd name="T1" fmla="*/ 83 h 137"/>
                <a:gd name="T2" fmla="*/ 48 w 71"/>
                <a:gd name="T3" fmla="*/ 100 h 137"/>
                <a:gd name="T4" fmla="*/ 18 w 71"/>
                <a:gd name="T5" fmla="*/ 134 h 137"/>
                <a:gd name="T6" fmla="*/ 11 w 71"/>
                <a:gd name="T7" fmla="*/ 132 h 137"/>
                <a:gd name="T8" fmla="*/ 2 w 71"/>
                <a:gd name="T9" fmla="*/ 64 h 137"/>
                <a:gd name="T10" fmla="*/ 0 w 71"/>
                <a:gd name="T11" fmla="*/ 59 h 137"/>
                <a:gd name="T12" fmla="*/ 7 w 71"/>
                <a:gd name="T13" fmla="*/ 21 h 137"/>
                <a:gd name="T14" fmla="*/ 16 w 71"/>
                <a:gd name="T15" fmla="*/ 1 h 137"/>
                <a:gd name="T16" fmla="*/ 24 w 71"/>
                <a:gd name="T17" fmla="*/ 2 h 137"/>
                <a:gd name="T18" fmla="*/ 63 w 71"/>
                <a:gd name="T19" fmla="*/ 4 h 137"/>
                <a:gd name="T20" fmla="*/ 69 w 71"/>
                <a:gd name="T21" fmla="*/ 4 h 137"/>
                <a:gd name="T22" fmla="*/ 70 w 71"/>
                <a:gd name="T23" fmla="*/ 6 h 137"/>
                <a:gd name="T24" fmla="*/ 60 w 71"/>
                <a:gd name="T25" fmla="*/ 82 h 137"/>
                <a:gd name="T26" fmla="*/ 59 w 71"/>
                <a:gd name="T27" fmla="*/ 83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1" h="137">
                  <a:moveTo>
                    <a:pt x="59" y="83"/>
                  </a:moveTo>
                  <a:cubicBezTo>
                    <a:pt x="53" y="88"/>
                    <a:pt x="52" y="95"/>
                    <a:pt x="48" y="100"/>
                  </a:cubicBezTo>
                  <a:cubicBezTo>
                    <a:pt x="40" y="114"/>
                    <a:pt x="30" y="125"/>
                    <a:pt x="18" y="134"/>
                  </a:cubicBezTo>
                  <a:cubicBezTo>
                    <a:pt x="14" y="137"/>
                    <a:pt x="12" y="137"/>
                    <a:pt x="11" y="132"/>
                  </a:cubicBezTo>
                  <a:cubicBezTo>
                    <a:pt x="5" y="110"/>
                    <a:pt x="2" y="87"/>
                    <a:pt x="2" y="64"/>
                  </a:cubicBezTo>
                  <a:cubicBezTo>
                    <a:pt x="2" y="63"/>
                    <a:pt x="2" y="60"/>
                    <a:pt x="0" y="59"/>
                  </a:cubicBezTo>
                  <a:cubicBezTo>
                    <a:pt x="2" y="46"/>
                    <a:pt x="3" y="34"/>
                    <a:pt x="7" y="21"/>
                  </a:cubicBezTo>
                  <a:cubicBezTo>
                    <a:pt x="10" y="15"/>
                    <a:pt x="11" y="7"/>
                    <a:pt x="16" y="1"/>
                  </a:cubicBezTo>
                  <a:cubicBezTo>
                    <a:pt x="19" y="0"/>
                    <a:pt x="21" y="1"/>
                    <a:pt x="24" y="2"/>
                  </a:cubicBezTo>
                  <a:cubicBezTo>
                    <a:pt x="37" y="6"/>
                    <a:pt x="50" y="7"/>
                    <a:pt x="63" y="4"/>
                  </a:cubicBezTo>
                  <a:cubicBezTo>
                    <a:pt x="65" y="3"/>
                    <a:pt x="67" y="3"/>
                    <a:pt x="69" y="4"/>
                  </a:cubicBezTo>
                  <a:cubicBezTo>
                    <a:pt x="70" y="5"/>
                    <a:pt x="70" y="5"/>
                    <a:pt x="70" y="6"/>
                  </a:cubicBezTo>
                  <a:cubicBezTo>
                    <a:pt x="71" y="32"/>
                    <a:pt x="68" y="58"/>
                    <a:pt x="60" y="82"/>
                  </a:cubicBezTo>
                  <a:cubicBezTo>
                    <a:pt x="60" y="83"/>
                    <a:pt x="59" y="83"/>
                    <a:pt x="59" y="83"/>
                  </a:cubicBezTo>
                  <a:close/>
                </a:path>
              </a:pathLst>
            </a:custGeom>
            <a:solidFill>
              <a:srgbClr val="FED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8" name="Freeform 66">
              <a:extLst>
                <a:ext uri="{FF2B5EF4-FFF2-40B4-BE49-F238E27FC236}">
                  <a16:creationId xmlns:a16="http://schemas.microsoft.com/office/drawing/2014/main" id="{7430F8ED-A6EF-958D-E433-2E80B0A36D21}"/>
                </a:ext>
              </a:extLst>
            </p:cNvPr>
            <p:cNvSpPr/>
            <p:nvPr/>
          </p:nvSpPr>
          <p:spPr bwMode="auto">
            <a:xfrm>
              <a:off x="7704138" y="833438"/>
              <a:ext cx="514350" cy="333375"/>
            </a:xfrm>
            <a:custGeom>
              <a:avLst/>
              <a:gdLst>
                <a:gd name="T0" fmla="*/ 64 w 136"/>
                <a:gd name="T1" fmla="*/ 87 h 88"/>
                <a:gd name="T2" fmla="*/ 58 w 136"/>
                <a:gd name="T3" fmla="*/ 84 h 88"/>
                <a:gd name="T4" fmla="*/ 5 w 136"/>
                <a:gd name="T5" fmla="*/ 83 h 88"/>
                <a:gd name="T6" fmla="*/ 3 w 136"/>
                <a:gd name="T7" fmla="*/ 75 h 88"/>
                <a:gd name="T8" fmla="*/ 52 w 136"/>
                <a:gd name="T9" fmla="*/ 25 h 88"/>
                <a:gd name="T10" fmla="*/ 53 w 136"/>
                <a:gd name="T11" fmla="*/ 21 h 88"/>
                <a:gd name="T12" fmla="*/ 90 w 136"/>
                <a:gd name="T13" fmla="*/ 3 h 88"/>
                <a:gd name="T14" fmla="*/ 102 w 136"/>
                <a:gd name="T15" fmla="*/ 1 h 88"/>
                <a:gd name="T16" fmla="*/ 106 w 136"/>
                <a:gd name="T17" fmla="*/ 6 h 88"/>
                <a:gd name="T18" fmla="*/ 131 w 136"/>
                <a:gd name="T19" fmla="*/ 39 h 88"/>
                <a:gd name="T20" fmla="*/ 134 w 136"/>
                <a:gd name="T21" fmla="*/ 43 h 88"/>
                <a:gd name="T22" fmla="*/ 132 w 136"/>
                <a:gd name="T23" fmla="*/ 49 h 88"/>
                <a:gd name="T24" fmla="*/ 77 w 136"/>
                <a:gd name="T25" fmla="*/ 80 h 88"/>
                <a:gd name="T26" fmla="*/ 64 w 136"/>
                <a:gd name="T27"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6" h="88">
                  <a:moveTo>
                    <a:pt x="64" y="87"/>
                  </a:moveTo>
                  <a:cubicBezTo>
                    <a:pt x="64" y="82"/>
                    <a:pt x="61" y="83"/>
                    <a:pt x="58" y="84"/>
                  </a:cubicBezTo>
                  <a:cubicBezTo>
                    <a:pt x="40" y="88"/>
                    <a:pt x="23" y="86"/>
                    <a:pt x="5" y="83"/>
                  </a:cubicBezTo>
                  <a:cubicBezTo>
                    <a:pt x="1" y="82"/>
                    <a:pt x="0" y="79"/>
                    <a:pt x="3" y="75"/>
                  </a:cubicBezTo>
                  <a:cubicBezTo>
                    <a:pt x="17" y="56"/>
                    <a:pt x="33" y="39"/>
                    <a:pt x="52" y="25"/>
                  </a:cubicBezTo>
                  <a:cubicBezTo>
                    <a:pt x="55" y="23"/>
                    <a:pt x="54" y="22"/>
                    <a:pt x="53" y="21"/>
                  </a:cubicBezTo>
                  <a:cubicBezTo>
                    <a:pt x="66" y="16"/>
                    <a:pt x="77" y="7"/>
                    <a:pt x="90" y="3"/>
                  </a:cubicBezTo>
                  <a:cubicBezTo>
                    <a:pt x="94" y="2"/>
                    <a:pt x="98" y="0"/>
                    <a:pt x="102" y="1"/>
                  </a:cubicBezTo>
                  <a:cubicBezTo>
                    <a:pt x="104" y="2"/>
                    <a:pt x="105" y="4"/>
                    <a:pt x="106" y="6"/>
                  </a:cubicBezTo>
                  <a:cubicBezTo>
                    <a:pt x="111" y="19"/>
                    <a:pt x="120" y="30"/>
                    <a:pt x="131" y="39"/>
                  </a:cubicBezTo>
                  <a:cubicBezTo>
                    <a:pt x="132" y="40"/>
                    <a:pt x="134" y="41"/>
                    <a:pt x="134" y="43"/>
                  </a:cubicBezTo>
                  <a:cubicBezTo>
                    <a:pt x="136" y="46"/>
                    <a:pt x="134" y="47"/>
                    <a:pt x="132" y="49"/>
                  </a:cubicBezTo>
                  <a:cubicBezTo>
                    <a:pt x="115" y="62"/>
                    <a:pt x="98" y="75"/>
                    <a:pt x="77" y="80"/>
                  </a:cubicBezTo>
                  <a:cubicBezTo>
                    <a:pt x="71" y="81"/>
                    <a:pt x="68" y="85"/>
                    <a:pt x="64" y="87"/>
                  </a:cubicBezTo>
                  <a:close/>
                </a:path>
              </a:pathLst>
            </a:custGeom>
            <a:solidFill>
              <a:srgbClr val="FFDC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9" name="Freeform 67">
              <a:extLst>
                <a:ext uri="{FF2B5EF4-FFF2-40B4-BE49-F238E27FC236}">
                  <a16:creationId xmlns:a16="http://schemas.microsoft.com/office/drawing/2014/main" id="{FC435CD8-9CF1-A834-2713-402174E0A0B7}"/>
                </a:ext>
              </a:extLst>
            </p:cNvPr>
            <p:cNvSpPr/>
            <p:nvPr/>
          </p:nvSpPr>
          <p:spPr bwMode="auto">
            <a:xfrm>
              <a:off x="8447088" y="150813"/>
              <a:ext cx="393700" cy="455613"/>
            </a:xfrm>
            <a:custGeom>
              <a:avLst/>
              <a:gdLst>
                <a:gd name="T0" fmla="*/ 42 w 104"/>
                <a:gd name="T1" fmla="*/ 28 h 120"/>
                <a:gd name="T2" fmla="*/ 53 w 104"/>
                <a:gd name="T3" fmla="*/ 21 h 120"/>
                <a:gd name="T4" fmla="*/ 95 w 104"/>
                <a:gd name="T5" fmla="*/ 2 h 120"/>
                <a:gd name="T6" fmla="*/ 103 w 104"/>
                <a:gd name="T7" fmla="*/ 9 h 120"/>
                <a:gd name="T8" fmla="*/ 87 w 104"/>
                <a:gd name="T9" fmla="*/ 60 h 120"/>
                <a:gd name="T10" fmla="*/ 92 w 104"/>
                <a:gd name="T11" fmla="*/ 66 h 120"/>
                <a:gd name="T12" fmla="*/ 59 w 104"/>
                <a:gd name="T13" fmla="*/ 108 h 120"/>
                <a:gd name="T14" fmla="*/ 45 w 104"/>
                <a:gd name="T15" fmla="*/ 120 h 120"/>
                <a:gd name="T16" fmla="*/ 41 w 104"/>
                <a:gd name="T17" fmla="*/ 116 h 120"/>
                <a:gd name="T18" fmla="*/ 6 w 104"/>
                <a:gd name="T19" fmla="*/ 89 h 120"/>
                <a:gd name="T20" fmla="*/ 2 w 104"/>
                <a:gd name="T21" fmla="*/ 87 h 120"/>
                <a:gd name="T22" fmla="*/ 3 w 104"/>
                <a:gd name="T23" fmla="*/ 78 h 120"/>
                <a:gd name="T24" fmla="*/ 34 w 104"/>
                <a:gd name="T25" fmla="*/ 36 h 120"/>
                <a:gd name="T26" fmla="*/ 42 w 104"/>
                <a:gd name="T27" fmla="*/ 28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4" h="120">
                  <a:moveTo>
                    <a:pt x="42" y="28"/>
                  </a:moveTo>
                  <a:cubicBezTo>
                    <a:pt x="47" y="28"/>
                    <a:pt x="50" y="24"/>
                    <a:pt x="53" y="21"/>
                  </a:cubicBezTo>
                  <a:cubicBezTo>
                    <a:pt x="66" y="12"/>
                    <a:pt x="81" y="7"/>
                    <a:pt x="95" y="2"/>
                  </a:cubicBezTo>
                  <a:cubicBezTo>
                    <a:pt x="103" y="0"/>
                    <a:pt x="104" y="2"/>
                    <a:pt x="103" y="9"/>
                  </a:cubicBezTo>
                  <a:cubicBezTo>
                    <a:pt x="100" y="27"/>
                    <a:pt x="95" y="43"/>
                    <a:pt x="87" y="60"/>
                  </a:cubicBezTo>
                  <a:cubicBezTo>
                    <a:pt x="85" y="66"/>
                    <a:pt x="87" y="67"/>
                    <a:pt x="92" y="66"/>
                  </a:cubicBezTo>
                  <a:cubicBezTo>
                    <a:pt x="77" y="77"/>
                    <a:pt x="72" y="96"/>
                    <a:pt x="59" y="108"/>
                  </a:cubicBezTo>
                  <a:cubicBezTo>
                    <a:pt x="55" y="112"/>
                    <a:pt x="50" y="116"/>
                    <a:pt x="45" y="120"/>
                  </a:cubicBezTo>
                  <a:cubicBezTo>
                    <a:pt x="43" y="120"/>
                    <a:pt x="42" y="118"/>
                    <a:pt x="41" y="116"/>
                  </a:cubicBezTo>
                  <a:cubicBezTo>
                    <a:pt x="32" y="104"/>
                    <a:pt x="21" y="95"/>
                    <a:pt x="6" y="89"/>
                  </a:cubicBezTo>
                  <a:cubicBezTo>
                    <a:pt x="4" y="89"/>
                    <a:pt x="3" y="88"/>
                    <a:pt x="2" y="87"/>
                  </a:cubicBezTo>
                  <a:cubicBezTo>
                    <a:pt x="0" y="84"/>
                    <a:pt x="1" y="81"/>
                    <a:pt x="3" y="78"/>
                  </a:cubicBezTo>
                  <a:cubicBezTo>
                    <a:pt x="10" y="62"/>
                    <a:pt x="22" y="49"/>
                    <a:pt x="34" y="36"/>
                  </a:cubicBezTo>
                  <a:cubicBezTo>
                    <a:pt x="36" y="33"/>
                    <a:pt x="37" y="29"/>
                    <a:pt x="42" y="28"/>
                  </a:cubicBezTo>
                  <a:close/>
                </a:path>
              </a:pathLst>
            </a:custGeom>
            <a:solidFill>
              <a:srgbClr val="FED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0" name="Freeform 68">
              <a:extLst>
                <a:ext uri="{FF2B5EF4-FFF2-40B4-BE49-F238E27FC236}">
                  <a16:creationId xmlns:a16="http://schemas.microsoft.com/office/drawing/2014/main" id="{73214EFD-3764-3D69-45A7-B046622C53F0}"/>
                </a:ext>
              </a:extLst>
            </p:cNvPr>
            <p:cNvSpPr/>
            <p:nvPr/>
          </p:nvSpPr>
          <p:spPr bwMode="auto">
            <a:xfrm>
              <a:off x="7673975" y="466725"/>
              <a:ext cx="469900" cy="322263"/>
            </a:xfrm>
            <a:custGeom>
              <a:avLst/>
              <a:gdLst>
                <a:gd name="T0" fmla="*/ 33 w 124"/>
                <a:gd name="T1" fmla="*/ 54 h 85"/>
                <a:gd name="T2" fmla="*/ 33 w 124"/>
                <a:gd name="T3" fmla="*/ 47 h 85"/>
                <a:gd name="T4" fmla="*/ 3 w 124"/>
                <a:gd name="T5" fmla="*/ 8 h 85"/>
                <a:gd name="T6" fmla="*/ 7 w 124"/>
                <a:gd name="T7" fmla="*/ 1 h 85"/>
                <a:gd name="T8" fmla="*/ 70 w 124"/>
                <a:gd name="T9" fmla="*/ 6 h 85"/>
                <a:gd name="T10" fmla="*/ 77 w 124"/>
                <a:gd name="T11" fmla="*/ 4 h 85"/>
                <a:gd name="T12" fmla="*/ 123 w 124"/>
                <a:gd name="T13" fmla="*/ 30 h 85"/>
                <a:gd name="T14" fmla="*/ 123 w 124"/>
                <a:gd name="T15" fmla="*/ 33 h 85"/>
                <a:gd name="T16" fmla="*/ 109 w 124"/>
                <a:gd name="T17" fmla="*/ 68 h 85"/>
                <a:gd name="T18" fmla="*/ 108 w 124"/>
                <a:gd name="T19" fmla="*/ 79 h 85"/>
                <a:gd name="T20" fmla="*/ 102 w 124"/>
                <a:gd name="T21" fmla="*/ 84 h 85"/>
                <a:gd name="T22" fmla="*/ 46 w 124"/>
                <a:gd name="T23" fmla="*/ 60 h 85"/>
                <a:gd name="T24" fmla="*/ 33 w 124"/>
                <a:gd name="T25" fmla="*/ 54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4" h="85">
                  <a:moveTo>
                    <a:pt x="33" y="54"/>
                  </a:moveTo>
                  <a:cubicBezTo>
                    <a:pt x="36" y="51"/>
                    <a:pt x="35" y="49"/>
                    <a:pt x="33" y="47"/>
                  </a:cubicBezTo>
                  <a:cubicBezTo>
                    <a:pt x="19" y="37"/>
                    <a:pt x="11" y="23"/>
                    <a:pt x="3" y="8"/>
                  </a:cubicBezTo>
                  <a:cubicBezTo>
                    <a:pt x="0" y="3"/>
                    <a:pt x="2" y="1"/>
                    <a:pt x="7" y="1"/>
                  </a:cubicBezTo>
                  <a:cubicBezTo>
                    <a:pt x="28" y="1"/>
                    <a:pt x="50" y="0"/>
                    <a:pt x="70" y="6"/>
                  </a:cubicBezTo>
                  <a:cubicBezTo>
                    <a:pt x="72" y="7"/>
                    <a:pt x="76" y="9"/>
                    <a:pt x="77" y="4"/>
                  </a:cubicBezTo>
                  <a:cubicBezTo>
                    <a:pt x="92" y="13"/>
                    <a:pt x="111" y="15"/>
                    <a:pt x="123" y="30"/>
                  </a:cubicBezTo>
                  <a:cubicBezTo>
                    <a:pt x="124" y="31"/>
                    <a:pt x="123" y="32"/>
                    <a:pt x="123" y="33"/>
                  </a:cubicBezTo>
                  <a:cubicBezTo>
                    <a:pt x="115" y="44"/>
                    <a:pt x="112" y="56"/>
                    <a:pt x="109" y="68"/>
                  </a:cubicBezTo>
                  <a:cubicBezTo>
                    <a:pt x="108" y="72"/>
                    <a:pt x="108" y="75"/>
                    <a:pt x="108" y="79"/>
                  </a:cubicBezTo>
                  <a:cubicBezTo>
                    <a:pt x="108" y="84"/>
                    <a:pt x="107" y="85"/>
                    <a:pt x="102" y="84"/>
                  </a:cubicBezTo>
                  <a:cubicBezTo>
                    <a:pt x="82" y="78"/>
                    <a:pt x="63" y="72"/>
                    <a:pt x="46" y="60"/>
                  </a:cubicBezTo>
                  <a:cubicBezTo>
                    <a:pt x="42" y="57"/>
                    <a:pt x="38" y="56"/>
                    <a:pt x="33" y="54"/>
                  </a:cubicBezTo>
                  <a:close/>
                </a:path>
              </a:pathLst>
            </a:custGeom>
            <a:solidFill>
              <a:srgbClr val="FFDC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1" name="Freeform 69">
              <a:extLst>
                <a:ext uri="{FF2B5EF4-FFF2-40B4-BE49-F238E27FC236}">
                  <a16:creationId xmlns:a16="http://schemas.microsoft.com/office/drawing/2014/main" id="{EF99CEF9-E739-F369-425D-8378519B0D33}"/>
                </a:ext>
              </a:extLst>
            </p:cNvPr>
            <p:cNvSpPr/>
            <p:nvPr/>
          </p:nvSpPr>
          <p:spPr bwMode="auto">
            <a:xfrm>
              <a:off x="8108950" y="33338"/>
              <a:ext cx="292100" cy="501650"/>
            </a:xfrm>
            <a:custGeom>
              <a:avLst/>
              <a:gdLst>
                <a:gd name="T0" fmla="*/ 1 w 77"/>
                <a:gd name="T1" fmla="*/ 60 h 132"/>
                <a:gd name="T2" fmla="*/ 4 w 77"/>
                <a:gd name="T3" fmla="*/ 52 h 132"/>
                <a:gd name="T4" fmla="*/ 16 w 77"/>
                <a:gd name="T5" fmla="*/ 5 h 132"/>
                <a:gd name="T6" fmla="*/ 23 w 77"/>
                <a:gd name="T7" fmla="*/ 4 h 132"/>
                <a:gd name="T8" fmla="*/ 57 w 77"/>
                <a:gd name="T9" fmla="*/ 53 h 132"/>
                <a:gd name="T10" fmla="*/ 62 w 77"/>
                <a:gd name="T11" fmla="*/ 57 h 132"/>
                <a:gd name="T12" fmla="*/ 75 w 77"/>
                <a:gd name="T13" fmla="*/ 105 h 132"/>
                <a:gd name="T14" fmla="*/ 67 w 77"/>
                <a:gd name="T15" fmla="*/ 115 h 132"/>
                <a:gd name="T16" fmla="*/ 61 w 77"/>
                <a:gd name="T17" fmla="*/ 115 h 132"/>
                <a:gd name="T18" fmla="*/ 23 w 77"/>
                <a:gd name="T19" fmla="*/ 131 h 132"/>
                <a:gd name="T20" fmla="*/ 19 w 77"/>
                <a:gd name="T21" fmla="*/ 132 h 132"/>
                <a:gd name="T22" fmla="*/ 10 w 77"/>
                <a:gd name="T23" fmla="*/ 111 h 132"/>
                <a:gd name="T24" fmla="*/ 0 w 77"/>
                <a:gd name="T25" fmla="*/ 63 h 132"/>
                <a:gd name="T26" fmla="*/ 1 w 77"/>
                <a:gd name="T27" fmla="*/ 6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132">
                  <a:moveTo>
                    <a:pt x="1" y="60"/>
                  </a:moveTo>
                  <a:cubicBezTo>
                    <a:pt x="4" y="58"/>
                    <a:pt x="3" y="55"/>
                    <a:pt x="4" y="52"/>
                  </a:cubicBezTo>
                  <a:cubicBezTo>
                    <a:pt x="4" y="35"/>
                    <a:pt x="9" y="20"/>
                    <a:pt x="16" y="5"/>
                  </a:cubicBezTo>
                  <a:cubicBezTo>
                    <a:pt x="18" y="0"/>
                    <a:pt x="20" y="0"/>
                    <a:pt x="23" y="4"/>
                  </a:cubicBezTo>
                  <a:cubicBezTo>
                    <a:pt x="37" y="19"/>
                    <a:pt x="48" y="35"/>
                    <a:pt x="57" y="53"/>
                  </a:cubicBezTo>
                  <a:cubicBezTo>
                    <a:pt x="58" y="55"/>
                    <a:pt x="58" y="59"/>
                    <a:pt x="62" y="57"/>
                  </a:cubicBezTo>
                  <a:cubicBezTo>
                    <a:pt x="67" y="73"/>
                    <a:pt x="72" y="88"/>
                    <a:pt x="75" y="105"/>
                  </a:cubicBezTo>
                  <a:cubicBezTo>
                    <a:pt x="77" y="112"/>
                    <a:pt x="75" y="114"/>
                    <a:pt x="67" y="115"/>
                  </a:cubicBezTo>
                  <a:cubicBezTo>
                    <a:pt x="65" y="115"/>
                    <a:pt x="63" y="114"/>
                    <a:pt x="61" y="115"/>
                  </a:cubicBezTo>
                  <a:cubicBezTo>
                    <a:pt x="47" y="118"/>
                    <a:pt x="34" y="123"/>
                    <a:pt x="23" y="131"/>
                  </a:cubicBezTo>
                  <a:cubicBezTo>
                    <a:pt x="22" y="132"/>
                    <a:pt x="20" y="132"/>
                    <a:pt x="19" y="132"/>
                  </a:cubicBezTo>
                  <a:cubicBezTo>
                    <a:pt x="14" y="126"/>
                    <a:pt x="13" y="118"/>
                    <a:pt x="10" y="111"/>
                  </a:cubicBezTo>
                  <a:cubicBezTo>
                    <a:pt x="5" y="96"/>
                    <a:pt x="2" y="79"/>
                    <a:pt x="0" y="63"/>
                  </a:cubicBezTo>
                  <a:cubicBezTo>
                    <a:pt x="0" y="62"/>
                    <a:pt x="0" y="61"/>
                    <a:pt x="1" y="60"/>
                  </a:cubicBezTo>
                  <a:close/>
                </a:path>
              </a:pathLst>
            </a:custGeom>
            <a:solidFill>
              <a:srgbClr val="FFDC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2" name="Freeform 70">
              <a:extLst>
                <a:ext uri="{FF2B5EF4-FFF2-40B4-BE49-F238E27FC236}">
                  <a16:creationId xmlns:a16="http://schemas.microsoft.com/office/drawing/2014/main" id="{B9480F03-5AA3-8459-DD58-307944F0001E}"/>
                </a:ext>
              </a:extLst>
            </p:cNvPr>
            <p:cNvSpPr/>
            <p:nvPr/>
          </p:nvSpPr>
          <p:spPr bwMode="auto">
            <a:xfrm>
              <a:off x="8335963" y="-7938"/>
              <a:ext cx="269875" cy="488950"/>
            </a:xfrm>
            <a:custGeom>
              <a:avLst/>
              <a:gdLst>
                <a:gd name="T0" fmla="*/ 0 w 71"/>
                <a:gd name="T1" fmla="*/ 125 h 129"/>
                <a:gd name="T2" fmla="*/ 9 w 71"/>
                <a:gd name="T3" fmla="*/ 124 h 129"/>
                <a:gd name="T4" fmla="*/ 14 w 71"/>
                <a:gd name="T5" fmla="*/ 118 h 129"/>
                <a:gd name="T6" fmla="*/ 4 w 71"/>
                <a:gd name="T7" fmla="*/ 80 h 129"/>
                <a:gd name="T8" fmla="*/ 2 w 71"/>
                <a:gd name="T9" fmla="*/ 68 h 129"/>
                <a:gd name="T10" fmla="*/ 24 w 71"/>
                <a:gd name="T11" fmla="*/ 30 h 129"/>
                <a:gd name="T12" fmla="*/ 46 w 71"/>
                <a:gd name="T13" fmla="*/ 4 h 129"/>
                <a:gd name="T14" fmla="*/ 55 w 71"/>
                <a:gd name="T15" fmla="*/ 6 h 129"/>
                <a:gd name="T16" fmla="*/ 71 w 71"/>
                <a:gd name="T17" fmla="*/ 70 h 129"/>
                <a:gd name="T18" fmla="*/ 48 w 71"/>
                <a:gd name="T19" fmla="*/ 97 h 129"/>
                <a:gd name="T20" fmla="*/ 31 w 71"/>
                <a:gd name="T21" fmla="*/ 124 h 129"/>
                <a:gd name="T22" fmla="*/ 31 w 71"/>
                <a:gd name="T23" fmla="*/ 128 h 129"/>
                <a:gd name="T24" fmla="*/ 30 w 71"/>
                <a:gd name="T25" fmla="*/ 129 h 129"/>
                <a:gd name="T26" fmla="*/ 1 w 71"/>
                <a:gd name="T27" fmla="*/ 126 h 129"/>
                <a:gd name="T28" fmla="*/ 0 w 71"/>
                <a:gd name="T29" fmla="*/ 12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129">
                  <a:moveTo>
                    <a:pt x="0" y="125"/>
                  </a:moveTo>
                  <a:cubicBezTo>
                    <a:pt x="3" y="123"/>
                    <a:pt x="6" y="124"/>
                    <a:pt x="9" y="124"/>
                  </a:cubicBezTo>
                  <a:cubicBezTo>
                    <a:pt x="14" y="124"/>
                    <a:pt x="15" y="122"/>
                    <a:pt x="14" y="118"/>
                  </a:cubicBezTo>
                  <a:cubicBezTo>
                    <a:pt x="11" y="105"/>
                    <a:pt x="9" y="92"/>
                    <a:pt x="4" y="80"/>
                  </a:cubicBezTo>
                  <a:cubicBezTo>
                    <a:pt x="2" y="76"/>
                    <a:pt x="1" y="72"/>
                    <a:pt x="2" y="68"/>
                  </a:cubicBezTo>
                  <a:cubicBezTo>
                    <a:pt x="7" y="54"/>
                    <a:pt x="15" y="42"/>
                    <a:pt x="24" y="30"/>
                  </a:cubicBezTo>
                  <a:cubicBezTo>
                    <a:pt x="31" y="21"/>
                    <a:pt x="38" y="13"/>
                    <a:pt x="46" y="4"/>
                  </a:cubicBezTo>
                  <a:cubicBezTo>
                    <a:pt x="50" y="0"/>
                    <a:pt x="52" y="1"/>
                    <a:pt x="55" y="6"/>
                  </a:cubicBezTo>
                  <a:cubicBezTo>
                    <a:pt x="67" y="26"/>
                    <a:pt x="71" y="47"/>
                    <a:pt x="71" y="70"/>
                  </a:cubicBezTo>
                  <a:cubicBezTo>
                    <a:pt x="64" y="80"/>
                    <a:pt x="55" y="88"/>
                    <a:pt x="48" y="97"/>
                  </a:cubicBezTo>
                  <a:cubicBezTo>
                    <a:pt x="41" y="106"/>
                    <a:pt x="36" y="115"/>
                    <a:pt x="31" y="124"/>
                  </a:cubicBezTo>
                  <a:cubicBezTo>
                    <a:pt x="31" y="126"/>
                    <a:pt x="31" y="127"/>
                    <a:pt x="31" y="128"/>
                  </a:cubicBezTo>
                  <a:cubicBezTo>
                    <a:pt x="31" y="128"/>
                    <a:pt x="30" y="129"/>
                    <a:pt x="30" y="129"/>
                  </a:cubicBezTo>
                  <a:cubicBezTo>
                    <a:pt x="20" y="128"/>
                    <a:pt x="11" y="127"/>
                    <a:pt x="1" y="126"/>
                  </a:cubicBezTo>
                  <a:cubicBezTo>
                    <a:pt x="1" y="126"/>
                    <a:pt x="0" y="126"/>
                    <a:pt x="0" y="125"/>
                  </a:cubicBezTo>
                  <a:close/>
                </a:path>
              </a:pathLst>
            </a:custGeom>
            <a:solidFill>
              <a:srgbClr val="F4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3" name="Freeform 71">
              <a:extLst>
                <a:ext uri="{FF2B5EF4-FFF2-40B4-BE49-F238E27FC236}">
                  <a16:creationId xmlns:a16="http://schemas.microsoft.com/office/drawing/2014/main" id="{BEF819E4-915A-3323-EB3F-C5BFD40D16C2}"/>
                </a:ext>
              </a:extLst>
            </p:cNvPr>
            <p:cNvSpPr/>
            <p:nvPr/>
          </p:nvSpPr>
          <p:spPr bwMode="auto">
            <a:xfrm>
              <a:off x="8616950" y="382588"/>
              <a:ext cx="458787" cy="273050"/>
            </a:xfrm>
            <a:custGeom>
              <a:avLst/>
              <a:gdLst>
                <a:gd name="T0" fmla="*/ 0 w 121"/>
                <a:gd name="T1" fmla="*/ 58 h 72"/>
                <a:gd name="T2" fmla="*/ 38 w 121"/>
                <a:gd name="T3" fmla="*/ 9 h 72"/>
                <a:gd name="T4" fmla="*/ 47 w 121"/>
                <a:gd name="T5" fmla="*/ 5 h 72"/>
                <a:gd name="T6" fmla="*/ 109 w 121"/>
                <a:gd name="T7" fmla="*/ 2 h 72"/>
                <a:gd name="T8" fmla="*/ 116 w 121"/>
                <a:gd name="T9" fmla="*/ 3 h 72"/>
                <a:gd name="T10" fmla="*/ 119 w 121"/>
                <a:gd name="T11" fmla="*/ 9 h 72"/>
                <a:gd name="T12" fmla="*/ 82 w 121"/>
                <a:gd name="T13" fmla="*/ 60 h 72"/>
                <a:gd name="T14" fmla="*/ 78 w 121"/>
                <a:gd name="T15" fmla="*/ 62 h 72"/>
                <a:gd name="T16" fmla="*/ 66 w 121"/>
                <a:gd name="T17" fmla="*/ 64 h 72"/>
                <a:gd name="T18" fmla="*/ 8 w 121"/>
                <a:gd name="T19" fmla="*/ 70 h 72"/>
                <a:gd name="T20" fmla="*/ 7 w 121"/>
                <a:gd name="T21" fmla="*/ 72 h 72"/>
                <a:gd name="T22" fmla="*/ 0 w 121"/>
                <a:gd name="T23" fmla="*/ 5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0" h="72">
                  <a:moveTo>
                    <a:pt x="0" y="58"/>
                  </a:moveTo>
                  <a:cubicBezTo>
                    <a:pt x="16" y="44"/>
                    <a:pt x="28" y="27"/>
                    <a:pt x="38" y="9"/>
                  </a:cubicBezTo>
                  <a:cubicBezTo>
                    <a:pt x="40" y="6"/>
                    <a:pt x="44" y="7"/>
                    <a:pt x="47" y="5"/>
                  </a:cubicBezTo>
                  <a:cubicBezTo>
                    <a:pt x="67" y="0"/>
                    <a:pt x="88" y="0"/>
                    <a:pt x="109" y="2"/>
                  </a:cubicBezTo>
                  <a:cubicBezTo>
                    <a:pt x="111" y="2"/>
                    <a:pt x="114" y="3"/>
                    <a:pt x="116" y="3"/>
                  </a:cubicBezTo>
                  <a:cubicBezTo>
                    <a:pt x="119" y="4"/>
                    <a:pt x="121" y="5"/>
                    <a:pt x="119" y="9"/>
                  </a:cubicBezTo>
                  <a:cubicBezTo>
                    <a:pt x="111" y="29"/>
                    <a:pt x="99" y="46"/>
                    <a:pt x="82" y="60"/>
                  </a:cubicBezTo>
                  <a:cubicBezTo>
                    <a:pt x="81" y="61"/>
                    <a:pt x="79" y="61"/>
                    <a:pt x="78" y="62"/>
                  </a:cubicBezTo>
                  <a:cubicBezTo>
                    <a:pt x="74" y="64"/>
                    <a:pt x="70" y="64"/>
                    <a:pt x="66" y="64"/>
                  </a:cubicBezTo>
                  <a:cubicBezTo>
                    <a:pt x="46" y="63"/>
                    <a:pt x="27" y="64"/>
                    <a:pt x="8" y="70"/>
                  </a:cubicBezTo>
                  <a:cubicBezTo>
                    <a:pt x="7" y="70"/>
                    <a:pt x="7" y="71"/>
                    <a:pt x="7" y="72"/>
                  </a:cubicBezTo>
                  <a:cubicBezTo>
                    <a:pt x="2" y="69"/>
                    <a:pt x="0" y="64"/>
                    <a:pt x="0" y="58"/>
                  </a:cubicBezTo>
                  <a:close/>
                </a:path>
              </a:pathLst>
            </a:custGeom>
            <a:solidFill>
              <a:srgbClr val="F4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4" name="Freeform 72">
              <a:extLst>
                <a:ext uri="{FF2B5EF4-FFF2-40B4-BE49-F238E27FC236}">
                  <a16:creationId xmlns:a16="http://schemas.microsoft.com/office/drawing/2014/main" id="{B0A74BE3-4C94-185D-F916-7771723E1F2F}"/>
                </a:ext>
              </a:extLst>
            </p:cNvPr>
            <p:cNvSpPr/>
            <p:nvPr/>
          </p:nvSpPr>
          <p:spPr bwMode="auto">
            <a:xfrm>
              <a:off x="7874000" y="166688"/>
              <a:ext cx="307975" cy="412750"/>
            </a:xfrm>
            <a:custGeom>
              <a:avLst/>
              <a:gdLst>
                <a:gd name="T0" fmla="*/ 63 w 81"/>
                <a:gd name="T1" fmla="*/ 25 h 109"/>
                <a:gd name="T2" fmla="*/ 69 w 81"/>
                <a:gd name="T3" fmla="*/ 57 h 109"/>
                <a:gd name="T4" fmla="*/ 81 w 81"/>
                <a:gd name="T5" fmla="*/ 97 h 109"/>
                <a:gd name="T6" fmla="*/ 70 w 81"/>
                <a:gd name="T7" fmla="*/ 109 h 109"/>
                <a:gd name="T8" fmla="*/ 39 w 81"/>
                <a:gd name="T9" fmla="*/ 92 h 109"/>
                <a:gd name="T10" fmla="*/ 24 w 81"/>
                <a:gd name="T11" fmla="*/ 83 h 109"/>
                <a:gd name="T12" fmla="*/ 1 w 81"/>
                <a:gd name="T13" fmla="*/ 5 h 109"/>
                <a:gd name="T14" fmla="*/ 6 w 81"/>
                <a:gd name="T15" fmla="*/ 1 h 109"/>
                <a:gd name="T16" fmla="*/ 59 w 81"/>
                <a:gd name="T17" fmla="*/ 22 h 109"/>
                <a:gd name="T18" fmla="*/ 63 w 81"/>
                <a:gd name="T19" fmla="*/ 2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09">
                  <a:moveTo>
                    <a:pt x="63" y="25"/>
                  </a:moveTo>
                  <a:cubicBezTo>
                    <a:pt x="67" y="35"/>
                    <a:pt x="66" y="46"/>
                    <a:pt x="69" y="57"/>
                  </a:cubicBezTo>
                  <a:cubicBezTo>
                    <a:pt x="72" y="70"/>
                    <a:pt x="76" y="84"/>
                    <a:pt x="81" y="97"/>
                  </a:cubicBezTo>
                  <a:cubicBezTo>
                    <a:pt x="80" y="102"/>
                    <a:pt x="75" y="106"/>
                    <a:pt x="70" y="109"/>
                  </a:cubicBezTo>
                  <a:cubicBezTo>
                    <a:pt x="60" y="102"/>
                    <a:pt x="50" y="95"/>
                    <a:pt x="39" y="92"/>
                  </a:cubicBezTo>
                  <a:cubicBezTo>
                    <a:pt x="33" y="90"/>
                    <a:pt x="28" y="88"/>
                    <a:pt x="24" y="83"/>
                  </a:cubicBezTo>
                  <a:cubicBezTo>
                    <a:pt x="10" y="59"/>
                    <a:pt x="3" y="33"/>
                    <a:pt x="1" y="5"/>
                  </a:cubicBezTo>
                  <a:cubicBezTo>
                    <a:pt x="0" y="1"/>
                    <a:pt x="2" y="0"/>
                    <a:pt x="6" y="1"/>
                  </a:cubicBezTo>
                  <a:cubicBezTo>
                    <a:pt x="25" y="3"/>
                    <a:pt x="43" y="10"/>
                    <a:pt x="59" y="22"/>
                  </a:cubicBezTo>
                  <a:cubicBezTo>
                    <a:pt x="60" y="23"/>
                    <a:pt x="62" y="24"/>
                    <a:pt x="63" y="25"/>
                  </a:cubicBezTo>
                  <a:close/>
                </a:path>
              </a:pathLst>
            </a:custGeom>
            <a:solidFill>
              <a:srgbClr val="F4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5" name="Freeform 73">
              <a:extLst>
                <a:ext uri="{FF2B5EF4-FFF2-40B4-BE49-F238E27FC236}">
                  <a16:creationId xmlns:a16="http://schemas.microsoft.com/office/drawing/2014/main" id="{37B6447D-4C72-0DB1-A872-6BADE1135096}"/>
                </a:ext>
              </a:extLst>
            </p:cNvPr>
            <p:cNvSpPr/>
            <p:nvPr/>
          </p:nvSpPr>
          <p:spPr bwMode="auto">
            <a:xfrm>
              <a:off x="7600951" y="663575"/>
              <a:ext cx="496887" cy="249238"/>
            </a:xfrm>
            <a:custGeom>
              <a:avLst/>
              <a:gdLst>
                <a:gd name="T0" fmla="*/ 52 w 131"/>
                <a:gd name="T1" fmla="*/ 2 h 66"/>
                <a:gd name="T2" fmla="*/ 71 w 131"/>
                <a:gd name="T3" fmla="*/ 9 h 66"/>
                <a:gd name="T4" fmla="*/ 125 w 131"/>
                <a:gd name="T5" fmla="*/ 31 h 66"/>
                <a:gd name="T6" fmla="*/ 127 w 131"/>
                <a:gd name="T7" fmla="*/ 16 h 66"/>
                <a:gd name="T8" fmla="*/ 129 w 131"/>
                <a:gd name="T9" fmla="*/ 19 h 66"/>
                <a:gd name="T10" fmla="*/ 131 w 131"/>
                <a:gd name="T11" fmla="*/ 44 h 66"/>
                <a:gd name="T12" fmla="*/ 130 w 131"/>
                <a:gd name="T13" fmla="*/ 47 h 66"/>
                <a:gd name="T14" fmla="*/ 93 w 131"/>
                <a:gd name="T15" fmla="*/ 62 h 66"/>
                <a:gd name="T16" fmla="*/ 80 w 131"/>
                <a:gd name="T17" fmla="*/ 66 h 66"/>
                <a:gd name="T18" fmla="*/ 31 w 131"/>
                <a:gd name="T19" fmla="*/ 50 h 66"/>
                <a:gd name="T20" fmla="*/ 5 w 131"/>
                <a:gd name="T21" fmla="*/ 36 h 66"/>
                <a:gd name="T22" fmla="*/ 3 w 131"/>
                <a:gd name="T23" fmla="*/ 30 h 66"/>
                <a:gd name="T24" fmla="*/ 52 w 131"/>
                <a:gd name="T25" fmla="*/ 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66">
                  <a:moveTo>
                    <a:pt x="52" y="2"/>
                  </a:moveTo>
                  <a:cubicBezTo>
                    <a:pt x="60" y="0"/>
                    <a:pt x="65" y="6"/>
                    <a:pt x="71" y="9"/>
                  </a:cubicBezTo>
                  <a:cubicBezTo>
                    <a:pt x="87" y="20"/>
                    <a:pt x="106" y="26"/>
                    <a:pt x="125" y="31"/>
                  </a:cubicBezTo>
                  <a:cubicBezTo>
                    <a:pt x="127" y="26"/>
                    <a:pt x="124" y="21"/>
                    <a:pt x="127" y="16"/>
                  </a:cubicBezTo>
                  <a:cubicBezTo>
                    <a:pt x="128" y="17"/>
                    <a:pt x="128" y="18"/>
                    <a:pt x="129" y="19"/>
                  </a:cubicBezTo>
                  <a:cubicBezTo>
                    <a:pt x="129" y="28"/>
                    <a:pt x="129" y="36"/>
                    <a:pt x="131" y="44"/>
                  </a:cubicBezTo>
                  <a:cubicBezTo>
                    <a:pt x="131" y="45"/>
                    <a:pt x="130" y="46"/>
                    <a:pt x="130" y="47"/>
                  </a:cubicBezTo>
                  <a:cubicBezTo>
                    <a:pt x="116" y="48"/>
                    <a:pt x="104" y="55"/>
                    <a:pt x="93" y="62"/>
                  </a:cubicBezTo>
                  <a:cubicBezTo>
                    <a:pt x="89" y="64"/>
                    <a:pt x="85" y="66"/>
                    <a:pt x="80" y="66"/>
                  </a:cubicBezTo>
                  <a:cubicBezTo>
                    <a:pt x="63" y="64"/>
                    <a:pt x="47" y="58"/>
                    <a:pt x="31" y="50"/>
                  </a:cubicBezTo>
                  <a:cubicBezTo>
                    <a:pt x="22" y="46"/>
                    <a:pt x="13" y="42"/>
                    <a:pt x="5" y="36"/>
                  </a:cubicBezTo>
                  <a:cubicBezTo>
                    <a:pt x="3" y="34"/>
                    <a:pt x="0" y="33"/>
                    <a:pt x="3" y="30"/>
                  </a:cubicBezTo>
                  <a:cubicBezTo>
                    <a:pt x="17" y="16"/>
                    <a:pt x="33" y="6"/>
                    <a:pt x="52" y="2"/>
                  </a:cubicBezTo>
                  <a:close/>
                </a:path>
              </a:pathLst>
            </a:custGeom>
            <a:solidFill>
              <a:srgbClr val="F4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6" name="Freeform 74">
              <a:extLst>
                <a:ext uri="{FF2B5EF4-FFF2-40B4-BE49-F238E27FC236}">
                  <a16:creationId xmlns:a16="http://schemas.microsoft.com/office/drawing/2014/main" id="{7D07FF93-5DE4-16EB-91C4-A75D5858B011}"/>
                </a:ext>
              </a:extLst>
            </p:cNvPr>
            <p:cNvSpPr/>
            <p:nvPr/>
          </p:nvSpPr>
          <p:spPr bwMode="auto">
            <a:xfrm>
              <a:off x="8412163" y="1012825"/>
              <a:ext cx="231775" cy="503238"/>
            </a:xfrm>
            <a:custGeom>
              <a:avLst/>
              <a:gdLst>
                <a:gd name="T0" fmla="*/ 1 w 61"/>
                <a:gd name="T1" fmla="*/ 84 h 133"/>
                <a:gd name="T2" fmla="*/ 1 w 61"/>
                <a:gd name="T3" fmla="*/ 80 h 133"/>
                <a:gd name="T4" fmla="*/ 10 w 61"/>
                <a:gd name="T5" fmla="*/ 42 h 133"/>
                <a:gd name="T6" fmla="*/ 10 w 61"/>
                <a:gd name="T7" fmla="*/ 24 h 133"/>
                <a:gd name="T8" fmla="*/ 12 w 61"/>
                <a:gd name="T9" fmla="*/ 5 h 133"/>
                <a:gd name="T10" fmla="*/ 21 w 61"/>
                <a:gd name="T11" fmla="*/ 2 h 133"/>
                <a:gd name="T12" fmla="*/ 41 w 61"/>
                <a:gd name="T13" fmla="*/ 34 h 133"/>
                <a:gd name="T14" fmla="*/ 57 w 61"/>
                <a:gd name="T15" fmla="*/ 51 h 133"/>
                <a:gd name="T16" fmla="*/ 60 w 61"/>
                <a:gd name="T17" fmla="*/ 55 h 133"/>
                <a:gd name="T18" fmla="*/ 47 w 61"/>
                <a:gd name="T19" fmla="*/ 127 h 133"/>
                <a:gd name="T20" fmla="*/ 40 w 61"/>
                <a:gd name="T21" fmla="*/ 130 h 133"/>
                <a:gd name="T22" fmla="*/ 1 w 61"/>
                <a:gd name="T23" fmla="*/ 87 h 133"/>
                <a:gd name="T24" fmla="*/ 1 w 61"/>
                <a:gd name="T25" fmla="*/ 84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133">
                  <a:moveTo>
                    <a:pt x="1" y="84"/>
                  </a:moveTo>
                  <a:cubicBezTo>
                    <a:pt x="1" y="83"/>
                    <a:pt x="0" y="81"/>
                    <a:pt x="1" y="80"/>
                  </a:cubicBezTo>
                  <a:cubicBezTo>
                    <a:pt x="5" y="68"/>
                    <a:pt x="7" y="54"/>
                    <a:pt x="10" y="42"/>
                  </a:cubicBezTo>
                  <a:cubicBezTo>
                    <a:pt x="11" y="36"/>
                    <a:pt x="10" y="30"/>
                    <a:pt x="10" y="24"/>
                  </a:cubicBezTo>
                  <a:cubicBezTo>
                    <a:pt x="11" y="18"/>
                    <a:pt x="10" y="12"/>
                    <a:pt x="12" y="5"/>
                  </a:cubicBezTo>
                  <a:cubicBezTo>
                    <a:pt x="14" y="1"/>
                    <a:pt x="17" y="0"/>
                    <a:pt x="21" y="2"/>
                  </a:cubicBezTo>
                  <a:cubicBezTo>
                    <a:pt x="25" y="14"/>
                    <a:pt x="33" y="24"/>
                    <a:pt x="41" y="34"/>
                  </a:cubicBezTo>
                  <a:cubicBezTo>
                    <a:pt x="46" y="40"/>
                    <a:pt x="51" y="46"/>
                    <a:pt x="57" y="51"/>
                  </a:cubicBezTo>
                  <a:cubicBezTo>
                    <a:pt x="59" y="52"/>
                    <a:pt x="60" y="54"/>
                    <a:pt x="60" y="55"/>
                  </a:cubicBezTo>
                  <a:cubicBezTo>
                    <a:pt x="61" y="80"/>
                    <a:pt x="56" y="104"/>
                    <a:pt x="47" y="127"/>
                  </a:cubicBezTo>
                  <a:cubicBezTo>
                    <a:pt x="46" y="131"/>
                    <a:pt x="44" y="133"/>
                    <a:pt x="40" y="130"/>
                  </a:cubicBezTo>
                  <a:cubicBezTo>
                    <a:pt x="24" y="118"/>
                    <a:pt x="11" y="105"/>
                    <a:pt x="1" y="87"/>
                  </a:cubicBezTo>
                  <a:cubicBezTo>
                    <a:pt x="1" y="86"/>
                    <a:pt x="1" y="85"/>
                    <a:pt x="1" y="84"/>
                  </a:cubicBezTo>
                  <a:close/>
                </a:path>
              </a:pathLst>
            </a:custGeom>
            <a:solidFill>
              <a:srgbClr val="F4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7" name="Freeform 75">
              <a:extLst>
                <a:ext uri="{FF2B5EF4-FFF2-40B4-BE49-F238E27FC236}">
                  <a16:creationId xmlns:a16="http://schemas.microsoft.com/office/drawing/2014/main" id="{F07EA45D-4574-7E7F-10C2-777C43A96794}"/>
                </a:ext>
              </a:extLst>
            </p:cNvPr>
            <p:cNvSpPr/>
            <p:nvPr/>
          </p:nvSpPr>
          <p:spPr bwMode="auto">
            <a:xfrm>
              <a:off x="7912100" y="993775"/>
              <a:ext cx="341312" cy="393700"/>
            </a:xfrm>
            <a:custGeom>
              <a:avLst/>
              <a:gdLst>
                <a:gd name="T0" fmla="*/ 9 w 90"/>
                <a:gd name="T1" fmla="*/ 45 h 104"/>
                <a:gd name="T2" fmla="*/ 22 w 90"/>
                <a:gd name="T3" fmla="*/ 36 h 104"/>
                <a:gd name="T4" fmla="*/ 78 w 90"/>
                <a:gd name="T5" fmla="*/ 4 h 104"/>
                <a:gd name="T6" fmla="*/ 78 w 90"/>
                <a:gd name="T7" fmla="*/ 1 h 104"/>
                <a:gd name="T8" fmla="*/ 90 w 90"/>
                <a:gd name="T9" fmla="*/ 8 h 104"/>
                <a:gd name="T10" fmla="*/ 84 w 90"/>
                <a:gd name="T11" fmla="*/ 26 h 104"/>
                <a:gd name="T12" fmla="*/ 77 w 90"/>
                <a:gd name="T13" fmla="*/ 57 h 104"/>
                <a:gd name="T14" fmla="*/ 74 w 90"/>
                <a:gd name="T15" fmla="*/ 65 h 104"/>
                <a:gd name="T16" fmla="*/ 33 w 90"/>
                <a:gd name="T17" fmla="*/ 92 h 104"/>
                <a:gd name="T18" fmla="*/ 8 w 90"/>
                <a:gd name="T19" fmla="*/ 102 h 104"/>
                <a:gd name="T20" fmla="*/ 1 w 90"/>
                <a:gd name="T21" fmla="*/ 97 h 104"/>
                <a:gd name="T22" fmla="*/ 9 w 90"/>
                <a:gd name="T23" fmla="*/ 45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 h="104">
                  <a:moveTo>
                    <a:pt x="9" y="45"/>
                  </a:moveTo>
                  <a:cubicBezTo>
                    <a:pt x="11" y="40"/>
                    <a:pt x="16" y="37"/>
                    <a:pt x="22" y="36"/>
                  </a:cubicBezTo>
                  <a:cubicBezTo>
                    <a:pt x="43" y="31"/>
                    <a:pt x="61" y="17"/>
                    <a:pt x="78" y="4"/>
                  </a:cubicBezTo>
                  <a:cubicBezTo>
                    <a:pt x="79" y="3"/>
                    <a:pt x="78" y="2"/>
                    <a:pt x="78" y="1"/>
                  </a:cubicBezTo>
                  <a:cubicBezTo>
                    <a:pt x="84" y="0"/>
                    <a:pt x="87" y="4"/>
                    <a:pt x="90" y="8"/>
                  </a:cubicBezTo>
                  <a:cubicBezTo>
                    <a:pt x="88" y="14"/>
                    <a:pt x="86" y="20"/>
                    <a:pt x="84" y="26"/>
                  </a:cubicBezTo>
                  <a:cubicBezTo>
                    <a:pt x="79" y="36"/>
                    <a:pt x="79" y="47"/>
                    <a:pt x="77" y="57"/>
                  </a:cubicBezTo>
                  <a:cubicBezTo>
                    <a:pt x="77" y="60"/>
                    <a:pt x="75" y="62"/>
                    <a:pt x="74" y="65"/>
                  </a:cubicBezTo>
                  <a:cubicBezTo>
                    <a:pt x="62" y="77"/>
                    <a:pt x="48" y="85"/>
                    <a:pt x="33" y="92"/>
                  </a:cubicBezTo>
                  <a:cubicBezTo>
                    <a:pt x="25" y="96"/>
                    <a:pt x="16" y="99"/>
                    <a:pt x="8" y="102"/>
                  </a:cubicBezTo>
                  <a:cubicBezTo>
                    <a:pt x="3" y="104"/>
                    <a:pt x="1" y="103"/>
                    <a:pt x="1" y="97"/>
                  </a:cubicBezTo>
                  <a:cubicBezTo>
                    <a:pt x="0" y="79"/>
                    <a:pt x="1" y="62"/>
                    <a:pt x="9" y="45"/>
                  </a:cubicBezTo>
                  <a:close/>
                </a:path>
              </a:pathLst>
            </a:custGeom>
            <a:solidFill>
              <a:srgbClr val="F4C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8" name="Freeform 76">
              <a:extLst>
                <a:ext uri="{FF2B5EF4-FFF2-40B4-BE49-F238E27FC236}">
                  <a16:creationId xmlns:a16="http://schemas.microsoft.com/office/drawing/2014/main" id="{5D238D0A-64DC-C14D-B944-8F90786BCBF3}"/>
                </a:ext>
              </a:extLst>
            </p:cNvPr>
            <p:cNvSpPr/>
            <p:nvPr/>
          </p:nvSpPr>
          <p:spPr bwMode="auto">
            <a:xfrm>
              <a:off x="8078788" y="466725"/>
              <a:ext cx="587375" cy="582613"/>
            </a:xfrm>
            <a:custGeom>
              <a:avLst/>
              <a:gdLst>
                <a:gd name="T0" fmla="*/ 46 w 155"/>
                <a:gd name="T1" fmla="*/ 147 h 154"/>
                <a:gd name="T2" fmla="*/ 34 w 155"/>
                <a:gd name="T3" fmla="*/ 140 h 154"/>
                <a:gd name="T4" fmla="*/ 4 w 155"/>
                <a:gd name="T5" fmla="*/ 99 h 154"/>
                <a:gd name="T6" fmla="*/ 1 w 155"/>
                <a:gd name="T7" fmla="*/ 68 h 154"/>
                <a:gd name="T8" fmla="*/ 16 w 155"/>
                <a:gd name="T9" fmla="*/ 30 h 154"/>
                <a:gd name="T10" fmla="*/ 27 w 155"/>
                <a:gd name="T11" fmla="*/ 18 h 154"/>
                <a:gd name="T12" fmla="*/ 68 w 155"/>
                <a:gd name="T13" fmla="*/ 0 h 154"/>
                <a:gd name="T14" fmla="*/ 99 w 155"/>
                <a:gd name="T15" fmla="*/ 3 h 154"/>
                <a:gd name="T16" fmla="*/ 142 w 155"/>
                <a:gd name="T17" fmla="*/ 36 h 154"/>
                <a:gd name="T18" fmla="*/ 149 w 155"/>
                <a:gd name="T19" fmla="*/ 50 h 154"/>
                <a:gd name="T20" fmla="*/ 148 w 155"/>
                <a:gd name="T21" fmla="*/ 104 h 154"/>
                <a:gd name="T22" fmla="*/ 112 w 155"/>
                <a:gd name="T23" fmla="*/ 144 h 154"/>
                <a:gd name="T24" fmla="*/ 109 w 155"/>
                <a:gd name="T25" fmla="*/ 146 h 154"/>
                <a:gd name="T26" fmla="*/ 100 w 155"/>
                <a:gd name="T27" fmla="*/ 149 h 154"/>
                <a:gd name="T28" fmla="*/ 46 w 155"/>
                <a:gd name="T29" fmla="*/ 147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5" h="154">
                  <a:moveTo>
                    <a:pt x="46" y="147"/>
                  </a:moveTo>
                  <a:cubicBezTo>
                    <a:pt x="42" y="144"/>
                    <a:pt x="38" y="142"/>
                    <a:pt x="34" y="140"/>
                  </a:cubicBezTo>
                  <a:cubicBezTo>
                    <a:pt x="20" y="129"/>
                    <a:pt x="9" y="116"/>
                    <a:pt x="4" y="99"/>
                  </a:cubicBezTo>
                  <a:cubicBezTo>
                    <a:pt x="1" y="89"/>
                    <a:pt x="0" y="78"/>
                    <a:pt x="1" y="68"/>
                  </a:cubicBezTo>
                  <a:cubicBezTo>
                    <a:pt x="3" y="54"/>
                    <a:pt x="8" y="41"/>
                    <a:pt x="16" y="30"/>
                  </a:cubicBezTo>
                  <a:cubicBezTo>
                    <a:pt x="20" y="26"/>
                    <a:pt x="24" y="22"/>
                    <a:pt x="27" y="18"/>
                  </a:cubicBezTo>
                  <a:cubicBezTo>
                    <a:pt x="39" y="8"/>
                    <a:pt x="53" y="2"/>
                    <a:pt x="68" y="0"/>
                  </a:cubicBezTo>
                  <a:cubicBezTo>
                    <a:pt x="78" y="0"/>
                    <a:pt x="89" y="0"/>
                    <a:pt x="99" y="3"/>
                  </a:cubicBezTo>
                  <a:cubicBezTo>
                    <a:pt x="118" y="9"/>
                    <a:pt x="132" y="20"/>
                    <a:pt x="142" y="36"/>
                  </a:cubicBezTo>
                  <a:cubicBezTo>
                    <a:pt x="144" y="41"/>
                    <a:pt x="147" y="45"/>
                    <a:pt x="149" y="50"/>
                  </a:cubicBezTo>
                  <a:cubicBezTo>
                    <a:pt x="155" y="68"/>
                    <a:pt x="155" y="86"/>
                    <a:pt x="148" y="104"/>
                  </a:cubicBezTo>
                  <a:cubicBezTo>
                    <a:pt x="140" y="122"/>
                    <a:pt x="129" y="135"/>
                    <a:pt x="112" y="144"/>
                  </a:cubicBezTo>
                  <a:cubicBezTo>
                    <a:pt x="111" y="144"/>
                    <a:pt x="110" y="145"/>
                    <a:pt x="109" y="146"/>
                  </a:cubicBezTo>
                  <a:cubicBezTo>
                    <a:pt x="106" y="147"/>
                    <a:pt x="103" y="148"/>
                    <a:pt x="100" y="149"/>
                  </a:cubicBezTo>
                  <a:cubicBezTo>
                    <a:pt x="82" y="154"/>
                    <a:pt x="64" y="153"/>
                    <a:pt x="46" y="147"/>
                  </a:cubicBezTo>
                  <a:close/>
                </a:path>
              </a:pathLst>
            </a:custGeom>
            <a:solidFill>
              <a:srgbClr val="5913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9" name="Freeform 77">
              <a:extLst>
                <a:ext uri="{FF2B5EF4-FFF2-40B4-BE49-F238E27FC236}">
                  <a16:creationId xmlns:a16="http://schemas.microsoft.com/office/drawing/2014/main" id="{DCCE0EA8-848A-EEE7-07C2-233523AB3898}"/>
                </a:ext>
              </a:extLst>
            </p:cNvPr>
            <p:cNvSpPr/>
            <p:nvPr/>
          </p:nvSpPr>
          <p:spPr bwMode="auto">
            <a:xfrm>
              <a:off x="8158163" y="538163"/>
              <a:ext cx="425450" cy="431800"/>
            </a:xfrm>
            <a:custGeom>
              <a:avLst/>
              <a:gdLst>
                <a:gd name="T0" fmla="*/ 0 w 112"/>
                <a:gd name="T1" fmla="*/ 58 h 114"/>
                <a:gd name="T2" fmla="*/ 51 w 112"/>
                <a:gd name="T3" fmla="*/ 2 h 114"/>
                <a:gd name="T4" fmla="*/ 112 w 112"/>
                <a:gd name="T5" fmla="*/ 56 h 114"/>
                <a:gd name="T6" fmla="*/ 54 w 112"/>
                <a:gd name="T7" fmla="*/ 113 h 114"/>
                <a:gd name="T8" fmla="*/ 0 w 112"/>
                <a:gd name="T9" fmla="*/ 58 h 114"/>
              </a:gdLst>
              <a:ahLst/>
              <a:cxnLst>
                <a:cxn ang="0">
                  <a:pos x="T0" y="T1"/>
                </a:cxn>
                <a:cxn ang="0">
                  <a:pos x="T2" y="T3"/>
                </a:cxn>
                <a:cxn ang="0">
                  <a:pos x="T4" y="T5"/>
                </a:cxn>
                <a:cxn ang="0">
                  <a:pos x="T6" y="T7"/>
                </a:cxn>
                <a:cxn ang="0">
                  <a:pos x="T8" y="T9"/>
                </a:cxn>
              </a:cxnLst>
              <a:rect l="0" t="0" r="r" b="b"/>
              <a:pathLst>
                <a:path w="112" h="114">
                  <a:moveTo>
                    <a:pt x="0" y="58"/>
                  </a:moveTo>
                  <a:cubicBezTo>
                    <a:pt x="0" y="27"/>
                    <a:pt x="25" y="3"/>
                    <a:pt x="51" y="2"/>
                  </a:cubicBezTo>
                  <a:cubicBezTo>
                    <a:pt x="90" y="0"/>
                    <a:pt x="111" y="28"/>
                    <a:pt x="112" y="56"/>
                  </a:cubicBezTo>
                  <a:cubicBezTo>
                    <a:pt x="112" y="88"/>
                    <a:pt x="88" y="114"/>
                    <a:pt x="54" y="113"/>
                  </a:cubicBezTo>
                  <a:cubicBezTo>
                    <a:pt x="25" y="112"/>
                    <a:pt x="1" y="88"/>
                    <a:pt x="0" y="58"/>
                  </a:cubicBezTo>
                  <a:close/>
                </a:path>
              </a:pathLst>
            </a:custGeom>
            <a:solidFill>
              <a:srgbClr val="320F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17" name="Grupo 116">
            <a:extLst>
              <a:ext uri="{FF2B5EF4-FFF2-40B4-BE49-F238E27FC236}">
                <a16:creationId xmlns:a16="http://schemas.microsoft.com/office/drawing/2014/main" id="{E64E4271-B820-C144-076F-B13289B6C5F1}"/>
              </a:ext>
            </a:extLst>
          </p:cNvPr>
          <p:cNvGrpSpPr/>
          <p:nvPr/>
        </p:nvGrpSpPr>
        <p:grpSpPr>
          <a:xfrm>
            <a:off x="-47" y="4738938"/>
            <a:ext cx="9165313" cy="483458"/>
            <a:chOff x="-21313" y="4728305"/>
            <a:chExt cx="9165313" cy="483458"/>
          </a:xfrm>
        </p:grpSpPr>
        <p:grpSp>
          <p:nvGrpSpPr>
            <p:cNvPr id="118" name="Grupo 117">
              <a:extLst>
                <a:ext uri="{FF2B5EF4-FFF2-40B4-BE49-F238E27FC236}">
                  <a16:creationId xmlns:a16="http://schemas.microsoft.com/office/drawing/2014/main" id="{CA918DFC-E089-5296-1BC5-92C9488D3C14}"/>
                </a:ext>
              </a:extLst>
            </p:cNvPr>
            <p:cNvGrpSpPr/>
            <p:nvPr/>
          </p:nvGrpSpPr>
          <p:grpSpPr>
            <a:xfrm>
              <a:off x="4492593" y="4746384"/>
              <a:ext cx="4651407" cy="465379"/>
              <a:chOff x="4492593" y="4746384"/>
              <a:chExt cx="4651407" cy="465379"/>
            </a:xfrm>
          </p:grpSpPr>
          <p:grpSp>
            <p:nvGrpSpPr>
              <p:cNvPr id="304" name="Grupo 303">
                <a:extLst>
                  <a:ext uri="{FF2B5EF4-FFF2-40B4-BE49-F238E27FC236}">
                    <a16:creationId xmlns:a16="http://schemas.microsoft.com/office/drawing/2014/main" id="{D40E831A-91CD-F8A2-4250-422F908E02B7}"/>
                  </a:ext>
                </a:extLst>
              </p:cNvPr>
              <p:cNvGrpSpPr/>
              <p:nvPr/>
            </p:nvGrpSpPr>
            <p:grpSpPr>
              <a:xfrm>
                <a:off x="8699501" y="4772026"/>
                <a:ext cx="444499" cy="439737"/>
                <a:chOff x="8699501" y="4772026"/>
                <a:chExt cx="444499" cy="439737"/>
              </a:xfrm>
            </p:grpSpPr>
            <p:sp>
              <p:nvSpPr>
                <p:cNvPr id="477" name="Freeform 36">
                  <a:extLst>
                    <a:ext uri="{FF2B5EF4-FFF2-40B4-BE49-F238E27FC236}">
                      <a16:creationId xmlns:a16="http://schemas.microsoft.com/office/drawing/2014/main" id="{7DAC0926-A0E4-2B13-ED9A-D0730CACFA3E}"/>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8" name="Freeform 37">
                  <a:extLst>
                    <a:ext uri="{FF2B5EF4-FFF2-40B4-BE49-F238E27FC236}">
                      <a16:creationId xmlns:a16="http://schemas.microsoft.com/office/drawing/2014/main" id="{5BB57B17-455F-4D8B-7215-3962C63610A4}"/>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9" name="Freeform 38">
                  <a:extLst>
                    <a:ext uri="{FF2B5EF4-FFF2-40B4-BE49-F238E27FC236}">
                      <a16:creationId xmlns:a16="http://schemas.microsoft.com/office/drawing/2014/main" id="{2E6B9757-3CF2-F633-9915-7FDC3C549968}"/>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0" name="Freeform 39">
                  <a:extLst>
                    <a:ext uri="{FF2B5EF4-FFF2-40B4-BE49-F238E27FC236}">
                      <a16:creationId xmlns:a16="http://schemas.microsoft.com/office/drawing/2014/main" id="{3AFDA5D2-D2F6-4CEF-99A4-1D42D7761803}"/>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1" name="Freeform 40">
                  <a:extLst>
                    <a:ext uri="{FF2B5EF4-FFF2-40B4-BE49-F238E27FC236}">
                      <a16:creationId xmlns:a16="http://schemas.microsoft.com/office/drawing/2014/main" id="{DE0D5892-D25B-5147-FDA4-24C3FA0F914F}"/>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2" name="Freeform 41">
                  <a:extLst>
                    <a:ext uri="{FF2B5EF4-FFF2-40B4-BE49-F238E27FC236}">
                      <a16:creationId xmlns:a16="http://schemas.microsoft.com/office/drawing/2014/main" id="{387D596C-D3FF-F224-D26B-C1EBB9833621}"/>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3" name="Freeform 42">
                  <a:extLst>
                    <a:ext uri="{FF2B5EF4-FFF2-40B4-BE49-F238E27FC236}">
                      <a16:creationId xmlns:a16="http://schemas.microsoft.com/office/drawing/2014/main" id="{EF292EE1-EA75-2ECF-4920-BC777C95BDDF}"/>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4" name="Freeform 43">
                  <a:extLst>
                    <a:ext uri="{FF2B5EF4-FFF2-40B4-BE49-F238E27FC236}">
                      <a16:creationId xmlns:a16="http://schemas.microsoft.com/office/drawing/2014/main" id="{7B26189D-0214-A192-2EDA-A35096B3E0FA}"/>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5" name="Freeform 44">
                  <a:extLst>
                    <a:ext uri="{FF2B5EF4-FFF2-40B4-BE49-F238E27FC236}">
                      <a16:creationId xmlns:a16="http://schemas.microsoft.com/office/drawing/2014/main" id="{D9D9C133-D915-B8ED-B3BC-5F126F880394}"/>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6" name="Freeform 45">
                  <a:extLst>
                    <a:ext uri="{FF2B5EF4-FFF2-40B4-BE49-F238E27FC236}">
                      <a16:creationId xmlns:a16="http://schemas.microsoft.com/office/drawing/2014/main" id="{B712E5AC-2F43-F3BB-8EBD-922B977036DC}"/>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7" name="Freeform 46">
                  <a:extLst>
                    <a:ext uri="{FF2B5EF4-FFF2-40B4-BE49-F238E27FC236}">
                      <a16:creationId xmlns:a16="http://schemas.microsoft.com/office/drawing/2014/main" id="{D666A4AB-B334-0B95-28E6-BDD904A3E343}"/>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05" name="Grupo 304">
                <a:extLst>
                  <a:ext uri="{FF2B5EF4-FFF2-40B4-BE49-F238E27FC236}">
                    <a16:creationId xmlns:a16="http://schemas.microsoft.com/office/drawing/2014/main" id="{A7451C6C-CC54-E9DD-48FE-8919A6044A32}"/>
                  </a:ext>
                </a:extLst>
              </p:cNvPr>
              <p:cNvGrpSpPr/>
              <p:nvPr/>
            </p:nvGrpSpPr>
            <p:grpSpPr>
              <a:xfrm>
                <a:off x="8401051" y="4767262"/>
                <a:ext cx="444499" cy="441326"/>
                <a:chOff x="8401051" y="4767262"/>
                <a:chExt cx="444499" cy="441326"/>
              </a:xfrm>
            </p:grpSpPr>
            <p:sp>
              <p:nvSpPr>
                <p:cNvPr id="465" name="Freeform 51">
                  <a:extLst>
                    <a:ext uri="{FF2B5EF4-FFF2-40B4-BE49-F238E27FC236}">
                      <a16:creationId xmlns:a16="http://schemas.microsoft.com/office/drawing/2014/main" id="{CD6BE860-BE9B-1701-0CE0-5DF028468242}"/>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466" name="Grupo 465">
                  <a:extLst>
                    <a:ext uri="{FF2B5EF4-FFF2-40B4-BE49-F238E27FC236}">
                      <a16:creationId xmlns:a16="http://schemas.microsoft.com/office/drawing/2014/main" id="{591AC483-8571-A360-73DC-1237EF0F6EE1}"/>
                    </a:ext>
                  </a:extLst>
                </p:cNvPr>
                <p:cNvGrpSpPr/>
                <p:nvPr/>
              </p:nvGrpSpPr>
              <p:grpSpPr>
                <a:xfrm>
                  <a:off x="8443913" y="4767262"/>
                  <a:ext cx="352424" cy="341313"/>
                  <a:chOff x="8443913" y="4767262"/>
                  <a:chExt cx="352424" cy="341313"/>
                </a:xfrm>
              </p:grpSpPr>
              <p:sp>
                <p:nvSpPr>
                  <p:cNvPr id="467" name="Freeform 50">
                    <a:extLst>
                      <a:ext uri="{FF2B5EF4-FFF2-40B4-BE49-F238E27FC236}">
                        <a16:creationId xmlns:a16="http://schemas.microsoft.com/office/drawing/2014/main" id="{D577AE06-26BF-02CB-7721-D453E692D07A}"/>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8" name="Freeform 52">
                    <a:extLst>
                      <a:ext uri="{FF2B5EF4-FFF2-40B4-BE49-F238E27FC236}">
                        <a16:creationId xmlns:a16="http://schemas.microsoft.com/office/drawing/2014/main" id="{140D2F70-D50B-F1A1-9318-97E3986F33CB}"/>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9" name="Freeform 53">
                    <a:extLst>
                      <a:ext uri="{FF2B5EF4-FFF2-40B4-BE49-F238E27FC236}">
                        <a16:creationId xmlns:a16="http://schemas.microsoft.com/office/drawing/2014/main" id="{0E28CFDD-2831-D43A-B0BE-09B46DB228F7}"/>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0" name="Freeform 54">
                    <a:extLst>
                      <a:ext uri="{FF2B5EF4-FFF2-40B4-BE49-F238E27FC236}">
                        <a16:creationId xmlns:a16="http://schemas.microsoft.com/office/drawing/2014/main" id="{C068809C-6951-C331-28AA-72FFD7CB3A56}"/>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1" name="Freeform 55">
                    <a:extLst>
                      <a:ext uri="{FF2B5EF4-FFF2-40B4-BE49-F238E27FC236}">
                        <a16:creationId xmlns:a16="http://schemas.microsoft.com/office/drawing/2014/main" id="{874FB7A6-B105-2183-C54F-30DAF01D9DDA}"/>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2" name="Freeform 56">
                    <a:extLst>
                      <a:ext uri="{FF2B5EF4-FFF2-40B4-BE49-F238E27FC236}">
                        <a16:creationId xmlns:a16="http://schemas.microsoft.com/office/drawing/2014/main" id="{22EDF5B4-F331-5D52-9630-5956548F865A}"/>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3" name="Freeform 57">
                    <a:extLst>
                      <a:ext uri="{FF2B5EF4-FFF2-40B4-BE49-F238E27FC236}">
                        <a16:creationId xmlns:a16="http://schemas.microsoft.com/office/drawing/2014/main" id="{BD3C03BE-D2FC-589E-B2A1-804A14FB93A7}"/>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4" name="Freeform 58">
                    <a:extLst>
                      <a:ext uri="{FF2B5EF4-FFF2-40B4-BE49-F238E27FC236}">
                        <a16:creationId xmlns:a16="http://schemas.microsoft.com/office/drawing/2014/main" id="{835A20EF-F6EF-FC6D-79BE-9048AFD5C33A}"/>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5" name="Freeform 59">
                    <a:extLst>
                      <a:ext uri="{FF2B5EF4-FFF2-40B4-BE49-F238E27FC236}">
                        <a16:creationId xmlns:a16="http://schemas.microsoft.com/office/drawing/2014/main" id="{8B7DF5C8-0007-C361-D333-445477A61A74}"/>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6" name="Freeform 60">
                    <a:extLst>
                      <a:ext uri="{FF2B5EF4-FFF2-40B4-BE49-F238E27FC236}">
                        <a16:creationId xmlns:a16="http://schemas.microsoft.com/office/drawing/2014/main" id="{20D578B2-884B-FC91-9907-6A39AB24F6A3}"/>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306" name="Grupo 305">
                <a:extLst>
                  <a:ext uri="{FF2B5EF4-FFF2-40B4-BE49-F238E27FC236}">
                    <a16:creationId xmlns:a16="http://schemas.microsoft.com/office/drawing/2014/main" id="{C7123B33-2657-A8A0-9345-305C72A929E3}"/>
                  </a:ext>
                </a:extLst>
              </p:cNvPr>
              <p:cNvGrpSpPr/>
              <p:nvPr/>
            </p:nvGrpSpPr>
            <p:grpSpPr>
              <a:xfrm>
                <a:off x="8089901" y="4768851"/>
                <a:ext cx="444499" cy="441324"/>
                <a:chOff x="8089901" y="4768851"/>
                <a:chExt cx="444499" cy="441324"/>
              </a:xfrm>
            </p:grpSpPr>
            <p:sp>
              <p:nvSpPr>
                <p:cNvPr id="454" name="Freeform 64">
                  <a:extLst>
                    <a:ext uri="{FF2B5EF4-FFF2-40B4-BE49-F238E27FC236}">
                      <a16:creationId xmlns:a16="http://schemas.microsoft.com/office/drawing/2014/main" id="{1DD2F83A-E41B-420A-B279-7017F25BAF14}"/>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5" name="Freeform 65">
                  <a:extLst>
                    <a:ext uri="{FF2B5EF4-FFF2-40B4-BE49-F238E27FC236}">
                      <a16:creationId xmlns:a16="http://schemas.microsoft.com/office/drawing/2014/main" id="{F363CA85-1695-A3AA-B95F-1DEF7A750061}"/>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6" name="Freeform 66">
                  <a:extLst>
                    <a:ext uri="{FF2B5EF4-FFF2-40B4-BE49-F238E27FC236}">
                      <a16:creationId xmlns:a16="http://schemas.microsoft.com/office/drawing/2014/main" id="{DC7072B1-0B09-3406-5688-AD6293DD5FA4}"/>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7" name="Freeform 67">
                  <a:extLst>
                    <a:ext uri="{FF2B5EF4-FFF2-40B4-BE49-F238E27FC236}">
                      <a16:creationId xmlns:a16="http://schemas.microsoft.com/office/drawing/2014/main" id="{752C58E4-E569-60FB-2A01-176A93A139EC}"/>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8" name="Freeform 68">
                  <a:extLst>
                    <a:ext uri="{FF2B5EF4-FFF2-40B4-BE49-F238E27FC236}">
                      <a16:creationId xmlns:a16="http://schemas.microsoft.com/office/drawing/2014/main" id="{7AAD51DA-2D50-6CD7-EFA6-8236E8A6D65A}"/>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9" name="Freeform 69">
                  <a:extLst>
                    <a:ext uri="{FF2B5EF4-FFF2-40B4-BE49-F238E27FC236}">
                      <a16:creationId xmlns:a16="http://schemas.microsoft.com/office/drawing/2014/main" id="{1404AF73-CE52-A87F-4607-2DFD3ACBE61B}"/>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0" name="Freeform 70">
                  <a:extLst>
                    <a:ext uri="{FF2B5EF4-FFF2-40B4-BE49-F238E27FC236}">
                      <a16:creationId xmlns:a16="http://schemas.microsoft.com/office/drawing/2014/main" id="{6A86D560-3D59-76A5-63C6-C802CBBEEA4C}"/>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1" name="Freeform 71">
                  <a:extLst>
                    <a:ext uri="{FF2B5EF4-FFF2-40B4-BE49-F238E27FC236}">
                      <a16:creationId xmlns:a16="http://schemas.microsoft.com/office/drawing/2014/main" id="{79078B61-0342-B7BC-1347-FC55A407E7AF}"/>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2" name="Freeform 72">
                  <a:extLst>
                    <a:ext uri="{FF2B5EF4-FFF2-40B4-BE49-F238E27FC236}">
                      <a16:creationId xmlns:a16="http://schemas.microsoft.com/office/drawing/2014/main" id="{0A248097-70C9-2134-3179-F1509E6E83E9}"/>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3" name="Freeform 73">
                  <a:extLst>
                    <a:ext uri="{FF2B5EF4-FFF2-40B4-BE49-F238E27FC236}">
                      <a16:creationId xmlns:a16="http://schemas.microsoft.com/office/drawing/2014/main" id="{BA7258EE-0417-F4D4-1031-53E55625769F}"/>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4" name="Freeform 74">
                  <a:extLst>
                    <a:ext uri="{FF2B5EF4-FFF2-40B4-BE49-F238E27FC236}">
                      <a16:creationId xmlns:a16="http://schemas.microsoft.com/office/drawing/2014/main" id="{14802481-C1BD-0C19-1A2F-CC7F8958E6EA}"/>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07" name="Grupo 306">
                <a:extLst>
                  <a:ext uri="{FF2B5EF4-FFF2-40B4-BE49-F238E27FC236}">
                    <a16:creationId xmlns:a16="http://schemas.microsoft.com/office/drawing/2014/main" id="{F9B8A2A0-AC4E-DA24-60BB-F739CBF9CEFD}"/>
                  </a:ext>
                </a:extLst>
              </p:cNvPr>
              <p:cNvGrpSpPr/>
              <p:nvPr/>
            </p:nvGrpSpPr>
            <p:grpSpPr>
              <a:xfrm>
                <a:off x="7821612" y="4762501"/>
                <a:ext cx="444501" cy="439737"/>
                <a:chOff x="7821612" y="4762501"/>
                <a:chExt cx="444501" cy="439737"/>
              </a:xfrm>
            </p:grpSpPr>
            <p:sp>
              <p:nvSpPr>
                <p:cNvPr id="443" name="Freeform 78">
                  <a:extLst>
                    <a:ext uri="{FF2B5EF4-FFF2-40B4-BE49-F238E27FC236}">
                      <a16:creationId xmlns:a16="http://schemas.microsoft.com/office/drawing/2014/main" id="{6366EDD3-C268-87EF-7357-0AACFDA76C80}"/>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4" name="Freeform 79">
                  <a:extLst>
                    <a:ext uri="{FF2B5EF4-FFF2-40B4-BE49-F238E27FC236}">
                      <a16:creationId xmlns:a16="http://schemas.microsoft.com/office/drawing/2014/main" id="{C6135A06-0D42-9967-F2DE-3C998E78E068}"/>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5" name="Freeform 80">
                  <a:extLst>
                    <a:ext uri="{FF2B5EF4-FFF2-40B4-BE49-F238E27FC236}">
                      <a16:creationId xmlns:a16="http://schemas.microsoft.com/office/drawing/2014/main" id="{6C06EB53-D2AA-6A2A-51D8-B9B5F9436DCA}"/>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6" name="Freeform 81">
                  <a:extLst>
                    <a:ext uri="{FF2B5EF4-FFF2-40B4-BE49-F238E27FC236}">
                      <a16:creationId xmlns:a16="http://schemas.microsoft.com/office/drawing/2014/main" id="{81F19A2A-F138-D4C3-4A04-4FDC13803833}"/>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7" name="Freeform 82">
                  <a:extLst>
                    <a:ext uri="{FF2B5EF4-FFF2-40B4-BE49-F238E27FC236}">
                      <a16:creationId xmlns:a16="http://schemas.microsoft.com/office/drawing/2014/main" id="{B7C3BCDF-38D4-99D5-181B-24303D489546}"/>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8" name="Freeform 83">
                  <a:extLst>
                    <a:ext uri="{FF2B5EF4-FFF2-40B4-BE49-F238E27FC236}">
                      <a16:creationId xmlns:a16="http://schemas.microsoft.com/office/drawing/2014/main" id="{4334B9AB-9A99-BEBD-7BDA-44EDEBFEE0EF}"/>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9" name="Freeform 84">
                  <a:extLst>
                    <a:ext uri="{FF2B5EF4-FFF2-40B4-BE49-F238E27FC236}">
                      <a16:creationId xmlns:a16="http://schemas.microsoft.com/office/drawing/2014/main" id="{59954FA9-EA29-A0C6-C6B3-95DA0365FC64}"/>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0" name="Freeform 85">
                  <a:extLst>
                    <a:ext uri="{FF2B5EF4-FFF2-40B4-BE49-F238E27FC236}">
                      <a16:creationId xmlns:a16="http://schemas.microsoft.com/office/drawing/2014/main" id="{EAB12A9E-A357-F876-2F19-C4D897FD3161}"/>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1" name="Freeform 86">
                  <a:extLst>
                    <a:ext uri="{FF2B5EF4-FFF2-40B4-BE49-F238E27FC236}">
                      <a16:creationId xmlns:a16="http://schemas.microsoft.com/office/drawing/2014/main" id="{5F8F416A-2A29-F327-FAC2-A7B409CA9461}"/>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2" name="Freeform 87">
                  <a:extLst>
                    <a:ext uri="{FF2B5EF4-FFF2-40B4-BE49-F238E27FC236}">
                      <a16:creationId xmlns:a16="http://schemas.microsoft.com/office/drawing/2014/main" id="{897CA4F7-77E4-014D-4B3B-4F862D5FED05}"/>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3" name="Freeform 88">
                  <a:extLst>
                    <a:ext uri="{FF2B5EF4-FFF2-40B4-BE49-F238E27FC236}">
                      <a16:creationId xmlns:a16="http://schemas.microsoft.com/office/drawing/2014/main" id="{D767425F-9DF4-CD9B-46E6-4A0C5B2EAF84}"/>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08" name="Grupo 307">
                <a:extLst>
                  <a:ext uri="{FF2B5EF4-FFF2-40B4-BE49-F238E27FC236}">
                    <a16:creationId xmlns:a16="http://schemas.microsoft.com/office/drawing/2014/main" id="{F9C6780B-77BB-258A-D1E5-9CA0BA919181}"/>
                  </a:ext>
                </a:extLst>
              </p:cNvPr>
              <p:cNvGrpSpPr/>
              <p:nvPr/>
            </p:nvGrpSpPr>
            <p:grpSpPr>
              <a:xfrm>
                <a:off x="7491083" y="4764605"/>
                <a:ext cx="444499" cy="439737"/>
                <a:chOff x="8699501" y="4772026"/>
                <a:chExt cx="444499" cy="439737"/>
              </a:xfrm>
            </p:grpSpPr>
            <p:sp>
              <p:nvSpPr>
                <p:cNvPr id="432" name="Freeform 36">
                  <a:extLst>
                    <a:ext uri="{FF2B5EF4-FFF2-40B4-BE49-F238E27FC236}">
                      <a16:creationId xmlns:a16="http://schemas.microsoft.com/office/drawing/2014/main" id="{B88CD063-827A-B9B4-D90E-55804DD834F5}"/>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3" name="Freeform 37">
                  <a:extLst>
                    <a:ext uri="{FF2B5EF4-FFF2-40B4-BE49-F238E27FC236}">
                      <a16:creationId xmlns:a16="http://schemas.microsoft.com/office/drawing/2014/main" id="{E43D80F0-3027-27BA-ADC6-5AF297793E1C}"/>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4" name="Freeform 38">
                  <a:extLst>
                    <a:ext uri="{FF2B5EF4-FFF2-40B4-BE49-F238E27FC236}">
                      <a16:creationId xmlns:a16="http://schemas.microsoft.com/office/drawing/2014/main" id="{EFC39EC9-60DB-F41D-21A1-740A82B41533}"/>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5" name="Freeform 39">
                  <a:extLst>
                    <a:ext uri="{FF2B5EF4-FFF2-40B4-BE49-F238E27FC236}">
                      <a16:creationId xmlns:a16="http://schemas.microsoft.com/office/drawing/2014/main" id="{46DC2DA4-2706-E35A-A90F-6151B68D5674}"/>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6" name="Freeform 40">
                  <a:extLst>
                    <a:ext uri="{FF2B5EF4-FFF2-40B4-BE49-F238E27FC236}">
                      <a16:creationId xmlns:a16="http://schemas.microsoft.com/office/drawing/2014/main" id="{71CCF3F4-9097-3B63-1F53-51686B116C55}"/>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7" name="Freeform 41">
                  <a:extLst>
                    <a:ext uri="{FF2B5EF4-FFF2-40B4-BE49-F238E27FC236}">
                      <a16:creationId xmlns:a16="http://schemas.microsoft.com/office/drawing/2014/main" id="{1B98BF53-BCFA-8462-865F-19AFF0B6C570}"/>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8" name="Freeform 42">
                  <a:extLst>
                    <a:ext uri="{FF2B5EF4-FFF2-40B4-BE49-F238E27FC236}">
                      <a16:creationId xmlns:a16="http://schemas.microsoft.com/office/drawing/2014/main" id="{0299B142-4438-FB40-1C50-B0517CFAA3BD}"/>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9" name="Freeform 43">
                  <a:extLst>
                    <a:ext uri="{FF2B5EF4-FFF2-40B4-BE49-F238E27FC236}">
                      <a16:creationId xmlns:a16="http://schemas.microsoft.com/office/drawing/2014/main" id="{7394243F-B591-ED2A-F655-38B1272CB81E}"/>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0" name="Freeform 44">
                  <a:extLst>
                    <a:ext uri="{FF2B5EF4-FFF2-40B4-BE49-F238E27FC236}">
                      <a16:creationId xmlns:a16="http://schemas.microsoft.com/office/drawing/2014/main" id="{4FC36AF6-CE7F-2213-CCD5-6BB2B0E7CA1F}"/>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1" name="Freeform 45">
                  <a:extLst>
                    <a:ext uri="{FF2B5EF4-FFF2-40B4-BE49-F238E27FC236}">
                      <a16:creationId xmlns:a16="http://schemas.microsoft.com/office/drawing/2014/main" id="{CC020D64-8315-C18A-F00A-E5A9E3962ED2}"/>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2" name="Freeform 46">
                  <a:extLst>
                    <a:ext uri="{FF2B5EF4-FFF2-40B4-BE49-F238E27FC236}">
                      <a16:creationId xmlns:a16="http://schemas.microsoft.com/office/drawing/2014/main" id="{288E54C5-F15C-4D66-71D7-23F07119F33E}"/>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09" name="Grupo 308">
                <a:extLst>
                  <a:ext uri="{FF2B5EF4-FFF2-40B4-BE49-F238E27FC236}">
                    <a16:creationId xmlns:a16="http://schemas.microsoft.com/office/drawing/2014/main" id="{A78891EB-CC0A-5850-20A8-F7EA1A7EA2A5}"/>
                  </a:ext>
                </a:extLst>
              </p:cNvPr>
              <p:cNvGrpSpPr/>
              <p:nvPr/>
            </p:nvGrpSpPr>
            <p:grpSpPr>
              <a:xfrm>
                <a:off x="7192633" y="4759841"/>
                <a:ext cx="444499" cy="441326"/>
                <a:chOff x="8401051" y="4767262"/>
                <a:chExt cx="444499" cy="441326"/>
              </a:xfrm>
            </p:grpSpPr>
            <p:sp>
              <p:nvSpPr>
                <p:cNvPr id="420" name="Freeform 51">
                  <a:extLst>
                    <a:ext uri="{FF2B5EF4-FFF2-40B4-BE49-F238E27FC236}">
                      <a16:creationId xmlns:a16="http://schemas.microsoft.com/office/drawing/2014/main" id="{B71C3C9B-77A2-C92F-8B19-E5E725B91683}"/>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421" name="Grupo 420">
                  <a:extLst>
                    <a:ext uri="{FF2B5EF4-FFF2-40B4-BE49-F238E27FC236}">
                      <a16:creationId xmlns:a16="http://schemas.microsoft.com/office/drawing/2014/main" id="{B3599937-E74B-3DCD-DAE6-7CCDC587F5BC}"/>
                    </a:ext>
                  </a:extLst>
                </p:cNvPr>
                <p:cNvGrpSpPr/>
                <p:nvPr/>
              </p:nvGrpSpPr>
              <p:grpSpPr>
                <a:xfrm>
                  <a:off x="8443913" y="4767262"/>
                  <a:ext cx="352424" cy="341313"/>
                  <a:chOff x="8443913" y="4767262"/>
                  <a:chExt cx="352424" cy="341313"/>
                </a:xfrm>
              </p:grpSpPr>
              <p:sp>
                <p:nvSpPr>
                  <p:cNvPr id="422" name="Freeform 50">
                    <a:extLst>
                      <a:ext uri="{FF2B5EF4-FFF2-40B4-BE49-F238E27FC236}">
                        <a16:creationId xmlns:a16="http://schemas.microsoft.com/office/drawing/2014/main" id="{163097DC-B862-C39B-10DB-13B8D8E70E07}"/>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3" name="Freeform 52">
                    <a:extLst>
                      <a:ext uri="{FF2B5EF4-FFF2-40B4-BE49-F238E27FC236}">
                        <a16:creationId xmlns:a16="http://schemas.microsoft.com/office/drawing/2014/main" id="{BE2ED1E4-9E90-C275-6BC7-0B4899D09FB0}"/>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4" name="Freeform 53">
                    <a:extLst>
                      <a:ext uri="{FF2B5EF4-FFF2-40B4-BE49-F238E27FC236}">
                        <a16:creationId xmlns:a16="http://schemas.microsoft.com/office/drawing/2014/main" id="{8F59F212-C62C-BAC3-0C65-95756410E264}"/>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5" name="Freeform 54">
                    <a:extLst>
                      <a:ext uri="{FF2B5EF4-FFF2-40B4-BE49-F238E27FC236}">
                        <a16:creationId xmlns:a16="http://schemas.microsoft.com/office/drawing/2014/main" id="{DBDAC815-2763-B7D5-7778-C41C0CCCA6C3}"/>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6" name="Freeform 55">
                    <a:extLst>
                      <a:ext uri="{FF2B5EF4-FFF2-40B4-BE49-F238E27FC236}">
                        <a16:creationId xmlns:a16="http://schemas.microsoft.com/office/drawing/2014/main" id="{0A890BC2-F80E-92BC-CD77-FC082E90CEEA}"/>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7" name="Freeform 56">
                    <a:extLst>
                      <a:ext uri="{FF2B5EF4-FFF2-40B4-BE49-F238E27FC236}">
                        <a16:creationId xmlns:a16="http://schemas.microsoft.com/office/drawing/2014/main" id="{5C6CAE88-A45C-39FC-8AC6-4C5D877CF806}"/>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8" name="Freeform 57">
                    <a:extLst>
                      <a:ext uri="{FF2B5EF4-FFF2-40B4-BE49-F238E27FC236}">
                        <a16:creationId xmlns:a16="http://schemas.microsoft.com/office/drawing/2014/main" id="{C75F001A-0102-9E17-2AF2-400019A87D7B}"/>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9" name="Freeform 58">
                    <a:extLst>
                      <a:ext uri="{FF2B5EF4-FFF2-40B4-BE49-F238E27FC236}">
                        <a16:creationId xmlns:a16="http://schemas.microsoft.com/office/drawing/2014/main" id="{EE9F43A4-1AB3-4D4C-028D-5E518D46658A}"/>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0" name="Freeform 59">
                    <a:extLst>
                      <a:ext uri="{FF2B5EF4-FFF2-40B4-BE49-F238E27FC236}">
                        <a16:creationId xmlns:a16="http://schemas.microsoft.com/office/drawing/2014/main" id="{B68394B5-76B3-7DA6-AC62-4F98EF3A3AF7}"/>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1" name="Freeform 60">
                    <a:extLst>
                      <a:ext uri="{FF2B5EF4-FFF2-40B4-BE49-F238E27FC236}">
                        <a16:creationId xmlns:a16="http://schemas.microsoft.com/office/drawing/2014/main" id="{F9999DBA-2DE1-389D-87E4-9DA137F88ED8}"/>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310" name="Grupo 309">
                <a:extLst>
                  <a:ext uri="{FF2B5EF4-FFF2-40B4-BE49-F238E27FC236}">
                    <a16:creationId xmlns:a16="http://schemas.microsoft.com/office/drawing/2014/main" id="{36345317-14B8-8712-FD24-2AB5F0DB2643}"/>
                  </a:ext>
                </a:extLst>
              </p:cNvPr>
              <p:cNvGrpSpPr/>
              <p:nvPr/>
            </p:nvGrpSpPr>
            <p:grpSpPr>
              <a:xfrm>
                <a:off x="6881483" y="4761430"/>
                <a:ext cx="444499" cy="441324"/>
                <a:chOff x="8089901" y="4768851"/>
                <a:chExt cx="444499" cy="441324"/>
              </a:xfrm>
            </p:grpSpPr>
            <p:sp>
              <p:nvSpPr>
                <p:cNvPr id="409" name="Freeform 64">
                  <a:extLst>
                    <a:ext uri="{FF2B5EF4-FFF2-40B4-BE49-F238E27FC236}">
                      <a16:creationId xmlns:a16="http://schemas.microsoft.com/office/drawing/2014/main" id="{F02AE30A-B514-A3F0-E0BC-7E77E2F8E642}"/>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0" name="Freeform 65">
                  <a:extLst>
                    <a:ext uri="{FF2B5EF4-FFF2-40B4-BE49-F238E27FC236}">
                      <a16:creationId xmlns:a16="http://schemas.microsoft.com/office/drawing/2014/main" id="{0D288EE3-12F5-AFB2-66F3-6570BB7423B7}"/>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1" name="Freeform 66">
                  <a:extLst>
                    <a:ext uri="{FF2B5EF4-FFF2-40B4-BE49-F238E27FC236}">
                      <a16:creationId xmlns:a16="http://schemas.microsoft.com/office/drawing/2014/main" id="{6F8EB8AD-CE72-53DC-D6FE-DE3A50FEA02F}"/>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2" name="Freeform 67">
                  <a:extLst>
                    <a:ext uri="{FF2B5EF4-FFF2-40B4-BE49-F238E27FC236}">
                      <a16:creationId xmlns:a16="http://schemas.microsoft.com/office/drawing/2014/main" id="{42C3233F-293D-AD10-F89E-25FE3EAFADA3}"/>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3" name="Freeform 68">
                  <a:extLst>
                    <a:ext uri="{FF2B5EF4-FFF2-40B4-BE49-F238E27FC236}">
                      <a16:creationId xmlns:a16="http://schemas.microsoft.com/office/drawing/2014/main" id="{10CBA415-BD00-63FA-B954-49127A62F9C3}"/>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4" name="Freeform 69">
                  <a:extLst>
                    <a:ext uri="{FF2B5EF4-FFF2-40B4-BE49-F238E27FC236}">
                      <a16:creationId xmlns:a16="http://schemas.microsoft.com/office/drawing/2014/main" id="{B57B4654-2F1C-9CB8-5C28-3F342D3E5518}"/>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5" name="Freeform 70">
                  <a:extLst>
                    <a:ext uri="{FF2B5EF4-FFF2-40B4-BE49-F238E27FC236}">
                      <a16:creationId xmlns:a16="http://schemas.microsoft.com/office/drawing/2014/main" id="{72F2161A-F7C0-E64A-F159-2D1ECA7E9C4B}"/>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6" name="Freeform 71">
                  <a:extLst>
                    <a:ext uri="{FF2B5EF4-FFF2-40B4-BE49-F238E27FC236}">
                      <a16:creationId xmlns:a16="http://schemas.microsoft.com/office/drawing/2014/main" id="{DAB823E5-41F3-7966-F3E4-0951225344FF}"/>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7" name="Freeform 72">
                  <a:extLst>
                    <a:ext uri="{FF2B5EF4-FFF2-40B4-BE49-F238E27FC236}">
                      <a16:creationId xmlns:a16="http://schemas.microsoft.com/office/drawing/2014/main" id="{AAB8DFD2-AF24-4EBD-416B-8D36F215267A}"/>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8" name="Freeform 73">
                  <a:extLst>
                    <a:ext uri="{FF2B5EF4-FFF2-40B4-BE49-F238E27FC236}">
                      <a16:creationId xmlns:a16="http://schemas.microsoft.com/office/drawing/2014/main" id="{B8D570BE-9B03-AEF9-21A0-7E161488C13A}"/>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9" name="Freeform 74">
                  <a:extLst>
                    <a:ext uri="{FF2B5EF4-FFF2-40B4-BE49-F238E27FC236}">
                      <a16:creationId xmlns:a16="http://schemas.microsoft.com/office/drawing/2014/main" id="{3DB262DF-77C8-2FA8-BB00-516B5F196823}"/>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11" name="Grupo 310">
                <a:extLst>
                  <a:ext uri="{FF2B5EF4-FFF2-40B4-BE49-F238E27FC236}">
                    <a16:creationId xmlns:a16="http://schemas.microsoft.com/office/drawing/2014/main" id="{B91C8D3B-ABBB-43C6-1C10-A07CC36F5584}"/>
                  </a:ext>
                </a:extLst>
              </p:cNvPr>
              <p:cNvGrpSpPr/>
              <p:nvPr/>
            </p:nvGrpSpPr>
            <p:grpSpPr>
              <a:xfrm>
                <a:off x="6613194" y="4755080"/>
                <a:ext cx="444501" cy="439737"/>
                <a:chOff x="7821612" y="4762501"/>
                <a:chExt cx="444501" cy="439737"/>
              </a:xfrm>
            </p:grpSpPr>
            <p:sp>
              <p:nvSpPr>
                <p:cNvPr id="398" name="Freeform 78">
                  <a:extLst>
                    <a:ext uri="{FF2B5EF4-FFF2-40B4-BE49-F238E27FC236}">
                      <a16:creationId xmlns:a16="http://schemas.microsoft.com/office/drawing/2014/main" id="{335A9DBF-0663-8374-768C-37DBE2A4E1DD}"/>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9" name="Freeform 79">
                  <a:extLst>
                    <a:ext uri="{FF2B5EF4-FFF2-40B4-BE49-F238E27FC236}">
                      <a16:creationId xmlns:a16="http://schemas.microsoft.com/office/drawing/2014/main" id="{70252D04-656F-A038-A869-3B351824FC3B}"/>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0" name="Freeform 80">
                  <a:extLst>
                    <a:ext uri="{FF2B5EF4-FFF2-40B4-BE49-F238E27FC236}">
                      <a16:creationId xmlns:a16="http://schemas.microsoft.com/office/drawing/2014/main" id="{0EFD14D5-21A5-4A8B-02BA-B05852D5DEA5}"/>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1" name="Freeform 81">
                  <a:extLst>
                    <a:ext uri="{FF2B5EF4-FFF2-40B4-BE49-F238E27FC236}">
                      <a16:creationId xmlns:a16="http://schemas.microsoft.com/office/drawing/2014/main" id="{FCD36DB8-5602-96D5-07C1-54DC4B29EC6C}"/>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2" name="Freeform 82">
                  <a:extLst>
                    <a:ext uri="{FF2B5EF4-FFF2-40B4-BE49-F238E27FC236}">
                      <a16:creationId xmlns:a16="http://schemas.microsoft.com/office/drawing/2014/main" id="{52E0563A-E771-72D5-5888-7886D8C89C5D}"/>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3" name="Freeform 83">
                  <a:extLst>
                    <a:ext uri="{FF2B5EF4-FFF2-40B4-BE49-F238E27FC236}">
                      <a16:creationId xmlns:a16="http://schemas.microsoft.com/office/drawing/2014/main" id="{64FEF718-4C6E-51E7-F6E3-42A5D40C2655}"/>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4" name="Freeform 84">
                  <a:extLst>
                    <a:ext uri="{FF2B5EF4-FFF2-40B4-BE49-F238E27FC236}">
                      <a16:creationId xmlns:a16="http://schemas.microsoft.com/office/drawing/2014/main" id="{D48DD4EC-375C-FEFF-54D8-20B6DBC7DBF6}"/>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5" name="Freeform 85">
                  <a:extLst>
                    <a:ext uri="{FF2B5EF4-FFF2-40B4-BE49-F238E27FC236}">
                      <a16:creationId xmlns:a16="http://schemas.microsoft.com/office/drawing/2014/main" id="{8006B0EF-5509-5CB2-931A-33C82B497A15}"/>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6" name="Freeform 86">
                  <a:extLst>
                    <a:ext uri="{FF2B5EF4-FFF2-40B4-BE49-F238E27FC236}">
                      <a16:creationId xmlns:a16="http://schemas.microsoft.com/office/drawing/2014/main" id="{CB6A81F6-12C2-103D-7C64-C9A13F103A64}"/>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7" name="Freeform 87">
                  <a:extLst>
                    <a:ext uri="{FF2B5EF4-FFF2-40B4-BE49-F238E27FC236}">
                      <a16:creationId xmlns:a16="http://schemas.microsoft.com/office/drawing/2014/main" id="{8A25DFB3-CF37-5AD7-39DB-3CCFF8E1E085}"/>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8" name="Freeform 88">
                  <a:extLst>
                    <a:ext uri="{FF2B5EF4-FFF2-40B4-BE49-F238E27FC236}">
                      <a16:creationId xmlns:a16="http://schemas.microsoft.com/office/drawing/2014/main" id="{31A93F13-ADB1-5816-F320-E7E25CBED7BA}"/>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12" name="Grupo 311">
                <a:extLst>
                  <a:ext uri="{FF2B5EF4-FFF2-40B4-BE49-F238E27FC236}">
                    <a16:creationId xmlns:a16="http://schemas.microsoft.com/office/drawing/2014/main" id="{3B82E430-7B44-17D5-F10A-6B9784C41E18}"/>
                  </a:ext>
                </a:extLst>
              </p:cNvPr>
              <p:cNvGrpSpPr/>
              <p:nvPr/>
            </p:nvGrpSpPr>
            <p:grpSpPr>
              <a:xfrm>
                <a:off x="6310611" y="4758569"/>
                <a:ext cx="444499" cy="439737"/>
                <a:chOff x="8699501" y="4772026"/>
                <a:chExt cx="444499" cy="439737"/>
              </a:xfrm>
            </p:grpSpPr>
            <p:sp>
              <p:nvSpPr>
                <p:cNvPr id="387" name="Freeform 36">
                  <a:extLst>
                    <a:ext uri="{FF2B5EF4-FFF2-40B4-BE49-F238E27FC236}">
                      <a16:creationId xmlns:a16="http://schemas.microsoft.com/office/drawing/2014/main" id="{AAE56FC4-08EC-F96D-6A85-B0B6019568E6}"/>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8" name="Freeform 37">
                  <a:extLst>
                    <a:ext uri="{FF2B5EF4-FFF2-40B4-BE49-F238E27FC236}">
                      <a16:creationId xmlns:a16="http://schemas.microsoft.com/office/drawing/2014/main" id="{1EC34D71-DD09-1617-B14D-C7C3DB66274D}"/>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9" name="Freeform 38">
                  <a:extLst>
                    <a:ext uri="{FF2B5EF4-FFF2-40B4-BE49-F238E27FC236}">
                      <a16:creationId xmlns:a16="http://schemas.microsoft.com/office/drawing/2014/main" id="{6B5B22D3-2902-5AFB-C88C-916E618133A2}"/>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0" name="Freeform 39">
                  <a:extLst>
                    <a:ext uri="{FF2B5EF4-FFF2-40B4-BE49-F238E27FC236}">
                      <a16:creationId xmlns:a16="http://schemas.microsoft.com/office/drawing/2014/main" id="{C30298BC-FBFD-C564-3A31-8C75FBD01F38}"/>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1" name="Freeform 40">
                  <a:extLst>
                    <a:ext uri="{FF2B5EF4-FFF2-40B4-BE49-F238E27FC236}">
                      <a16:creationId xmlns:a16="http://schemas.microsoft.com/office/drawing/2014/main" id="{2F57D581-DBB0-469B-79CD-FDC769487F2F}"/>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2" name="Freeform 41">
                  <a:extLst>
                    <a:ext uri="{FF2B5EF4-FFF2-40B4-BE49-F238E27FC236}">
                      <a16:creationId xmlns:a16="http://schemas.microsoft.com/office/drawing/2014/main" id="{022315A4-F559-8BD2-8EDB-D5FE4984B068}"/>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3" name="Freeform 42">
                  <a:extLst>
                    <a:ext uri="{FF2B5EF4-FFF2-40B4-BE49-F238E27FC236}">
                      <a16:creationId xmlns:a16="http://schemas.microsoft.com/office/drawing/2014/main" id="{4241B529-3C8E-92C8-3A6E-F28723C4B29E}"/>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4" name="Freeform 43">
                  <a:extLst>
                    <a:ext uri="{FF2B5EF4-FFF2-40B4-BE49-F238E27FC236}">
                      <a16:creationId xmlns:a16="http://schemas.microsoft.com/office/drawing/2014/main" id="{B5EA23B7-514A-1199-00D9-0DC233DB3801}"/>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5" name="Freeform 44">
                  <a:extLst>
                    <a:ext uri="{FF2B5EF4-FFF2-40B4-BE49-F238E27FC236}">
                      <a16:creationId xmlns:a16="http://schemas.microsoft.com/office/drawing/2014/main" id="{0269EA33-0C6E-4D25-4304-D48463F80B0A}"/>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6" name="Freeform 45">
                  <a:extLst>
                    <a:ext uri="{FF2B5EF4-FFF2-40B4-BE49-F238E27FC236}">
                      <a16:creationId xmlns:a16="http://schemas.microsoft.com/office/drawing/2014/main" id="{76BA5C1A-0650-7992-F14B-BAA7193CD621}"/>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7" name="Freeform 46">
                  <a:extLst>
                    <a:ext uri="{FF2B5EF4-FFF2-40B4-BE49-F238E27FC236}">
                      <a16:creationId xmlns:a16="http://schemas.microsoft.com/office/drawing/2014/main" id="{2F2ACE99-40B7-6A06-32B1-04B99F8AF02C}"/>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13" name="Grupo 312">
                <a:extLst>
                  <a:ext uri="{FF2B5EF4-FFF2-40B4-BE49-F238E27FC236}">
                    <a16:creationId xmlns:a16="http://schemas.microsoft.com/office/drawing/2014/main" id="{4A45B470-EC00-D3FB-C7A3-654541ACE5AF}"/>
                  </a:ext>
                </a:extLst>
              </p:cNvPr>
              <p:cNvGrpSpPr/>
              <p:nvPr/>
            </p:nvGrpSpPr>
            <p:grpSpPr>
              <a:xfrm>
                <a:off x="6012161" y="4753805"/>
                <a:ext cx="444499" cy="441326"/>
                <a:chOff x="8401051" y="4767262"/>
                <a:chExt cx="444499" cy="441326"/>
              </a:xfrm>
            </p:grpSpPr>
            <p:sp>
              <p:nvSpPr>
                <p:cNvPr id="375" name="Freeform 51">
                  <a:extLst>
                    <a:ext uri="{FF2B5EF4-FFF2-40B4-BE49-F238E27FC236}">
                      <a16:creationId xmlns:a16="http://schemas.microsoft.com/office/drawing/2014/main" id="{CAD5A0C3-D4D3-DC6E-152E-429F482F8844}"/>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376" name="Grupo 375">
                  <a:extLst>
                    <a:ext uri="{FF2B5EF4-FFF2-40B4-BE49-F238E27FC236}">
                      <a16:creationId xmlns:a16="http://schemas.microsoft.com/office/drawing/2014/main" id="{5195432B-B7CD-81A2-BB59-261A148C8E32}"/>
                    </a:ext>
                  </a:extLst>
                </p:cNvPr>
                <p:cNvGrpSpPr/>
                <p:nvPr/>
              </p:nvGrpSpPr>
              <p:grpSpPr>
                <a:xfrm>
                  <a:off x="8443913" y="4767262"/>
                  <a:ext cx="352424" cy="341313"/>
                  <a:chOff x="8443913" y="4767262"/>
                  <a:chExt cx="352424" cy="341313"/>
                </a:xfrm>
              </p:grpSpPr>
              <p:sp>
                <p:nvSpPr>
                  <p:cNvPr id="377" name="Freeform 50">
                    <a:extLst>
                      <a:ext uri="{FF2B5EF4-FFF2-40B4-BE49-F238E27FC236}">
                        <a16:creationId xmlns:a16="http://schemas.microsoft.com/office/drawing/2014/main" id="{4F835F0C-C06A-1C55-B214-1AA7DCCF7C96}"/>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 name="Freeform 52">
                    <a:extLst>
                      <a:ext uri="{FF2B5EF4-FFF2-40B4-BE49-F238E27FC236}">
                        <a16:creationId xmlns:a16="http://schemas.microsoft.com/office/drawing/2014/main" id="{ED7B8C7C-FEA6-8F71-6A4A-2F9F9CA9954B}"/>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 name="Freeform 53">
                    <a:extLst>
                      <a:ext uri="{FF2B5EF4-FFF2-40B4-BE49-F238E27FC236}">
                        <a16:creationId xmlns:a16="http://schemas.microsoft.com/office/drawing/2014/main" id="{92C3151B-7118-DA5A-3AA1-78CD1DB413DD}"/>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 name="Freeform 54">
                    <a:extLst>
                      <a:ext uri="{FF2B5EF4-FFF2-40B4-BE49-F238E27FC236}">
                        <a16:creationId xmlns:a16="http://schemas.microsoft.com/office/drawing/2014/main" id="{696ECD98-2505-4703-9C40-E897D30C6669}"/>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 name="Freeform 55">
                    <a:extLst>
                      <a:ext uri="{FF2B5EF4-FFF2-40B4-BE49-F238E27FC236}">
                        <a16:creationId xmlns:a16="http://schemas.microsoft.com/office/drawing/2014/main" id="{2068FD3C-1376-1E03-3C31-F96A9068566E}"/>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 name="Freeform 56">
                    <a:extLst>
                      <a:ext uri="{FF2B5EF4-FFF2-40B4-BE49-F238E27FC236}">
                        <a16:creationId xmlns:a16="http://schemas.microsoft.com/office/drawing/2014/main" id="{A1B3C77A-F5AC-07E2-5C58-0AF25C58DBD3}"/>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 name="Freeform 57">
                    <a:extLst>
                      <a:ext uri="{FF2B5EF4-FFF2-40B4-BE49-F238E27FC236}">
                        <a16:creationId xmlns:a16="http://schemas.microsoft.com/office/drawing/2014/main" id="{ED361509-FA23-40EC-FF0F-F4A4444B5857}"/>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 name="Freeform 58">
                    <a:extLst>
                      <a:ext uri="{FF2B5EF4-FFF2-40B4-BE49-F238E27FC236}">
                        <a16:creationId xmlns:a16="http://schemas.microsoft.com/office/drawing/2014/main" id="{DB85506F-DA59-D417-8AFE-A4205034A370}"/>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 name="Freeform 59">
                    <a:extLst>
                      <a:ext uri="{FF2B5EF4-FFF2-40B4-BE49-F238E27FC236}">
                        <a16:creationId xmlns:a16="http://schemas.microsoft.com/office/drawing/2014/main" id="{5461DA65-629D-207B-C88B-0E5BE39BA466}"/>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 name="Freeform 60">
                    <a:extLst>
                      <a:ext uri="{FF2B5EF4-FFF2-40B4-BE49-F238E27FC236}">
                        <a16:creationId xmlns:a16="http://schemas.microsoft.com/office/drawing/2014/main" id="{30AF98F9-C522-AE5D-68D7-373100E84B28}"/>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314" name="Grupo 313">
                <a:extLst>
                  <a:ext uri="{FF2B5EF4-FFF2-40B4-BE49-F238E27FC236}">
                    <a16:creationId xmlns:a16="http://schemas.microsoft.com/office/drawing/2014/main" id="{1CB31261-D6E9-190D-DFAD-E2FB9E51E3AD}"/>
                  </a:ext>
                </a:extLst>
              </p:cNvPr>
              <p:cNvGrpSpPr/>
              <p:nvPr/>
            </p:nvGrpSpPr>
            <p:grpSpPr>
              <a:xfrm>
                <a:off x="5701011" y="4755394"/>
                <a:ext cx="444499" cy="441324"/>
                <a:chOff x="8089901" y="4768851"/>
                <a:chExt cx="444499" cy="441324"/>
              </a:xfrm>
            </p:grpSpPr>
            <p:sp>
              <p:nvSpPr>
                <p:cNvPr id="364" name="Freeform 64">
                  <a:extLst>
                    <a:ext uri="{FF2B5EF4-FFF2-40B4-BE49-F238E27FC236}">
                      <a16:creationId xmlns:a16="http://schemas.microsoft.com/office/drawing/2014/main" id="{45077A48-C025-08AA-3F2C-2BF12F75BA69}"/>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5" name="Freeform 65">
                  <a:extLst>
                    <a:ext uri="{FF2B5EF4-FFF2-40B4-BE49-F238E27FC236}">
                      <a16:creationId xmlns:a16="http://schemas.microsoft.com/office/drawing/2014/main" id="{BAA15828-24A2-30E0-4857-D2D0092F6AC2}"/>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6" name="Freeform 66">
                  <a:extLst>
                    <a:ext uri="{FF2B5EF4-FFF2-40B4-BE49-F238E27FC236}">
                      <a16:creationId xmlns:a16="http://schemas.microsoft.com/office/drawing/2014/main" id="{56305210-55ED-CC5B-1ECE-1010A89FA178}"/>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7" name="Freeform 67">
                  <a:extLst>
                    <a:ext uri="{FF2B5EF4-FFF2-40B4-BE49-F238E27FC236}">
                      <a16:creationId xmlns:a16="http://schemas.microsoft.com/office/drawing/2014/main" id="{4B835D24-89C6-34BD-3FB5-AB3858DB48B7}"/>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 name="Freeform 68">
                  <a:extLst>
                    <a:ext uri="{FF2B5EF4-FFF2-40B4-BE49-F238E27FC236}">
                      <a16:creationId xmlns:a16="http://schemas.microsoft.com/office/drawing/2014/main" id="{69B1F140-ACE1-FDD4-7C6B-B14D5E4E6363}"/>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 name="Freeform 69">
                  <a:extLst>
                    <a:ext uri="{FF2B5EF4-FFF2-40B4-BE49-F238E27FC236}">
                      <a16:creationId xmlns:a16="http://schemas.microsoft.com/office/drawing/2014/main" id="{810FFF25-4C4B-7C48-4BBB-073FC031B3A3}"/>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 name="Freeform 70">
                  <a:extLst>
                    <a:ext uri="{FF2B5EF4-FFF2-40B4-BE49-F238E27FC236}">
                      <a16:creationId xmlns:a16="http://schemas.microsoft.com/office/drawing/2014/main" id="{6E6AF211-D4E9-A0BB-4E05-EAAE2748FA8F}"/>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 name="Freeform 71">
                  <a:extLst>
                    <a:ext uri="{FF2B5EF4-FFF2-40B4-BE49-F238E27FC236}">
                      <a16:creationId xmlns:a16="http://schemas.microsoft.com/office/drawing/2014/main" id="{B286A6C5-D289-7276-993A-D391585EF9C3}"/>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 name="Freeform 72">
                  <a:extLst>
                    <a:ext uri="{FF2B5EF4-FFF2-40B4-BE49-F238E27FC236}">
                      <a16:creationId xmlns:a16="http://schemas.microsoft.com/office/drawing/2014/main" id="{5CD5B93D-4489-FC92-9E52-3AA19C7C4D84}"/>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 name="Freeform 73">
                  <a:extLst>
                    <a:ext uri="{FF2B5EF4-FFF2-40B4-BE49-F238E27FC236}">
                      <a16:creationId xmlns:a16="http://schemas.microsoft.com/office/drawing/2014/main" id="{C99C6DA7-86A9-DC17-5B6D-9BEF79114A9F}"/>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 name="Freeform 74">
                  <a:extLst>
                    <a:ext uri="{FF2B5EF4-FFF2-40B4-BE49-F238E27FC236}">
                      <a16:creationId xmlns:a16="http://schemas.microsoft.com/office/drawing/2014/main" id="{9AE20A99-A0A5-0B84-FB11-A31773776FA0}"/>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15" name="Grupo 314">
                <a:extLst>
                  <a:ext uri="{FF2B5EF4-FFF2-40B4-BE49-F238E27FC236}">
                    <a16:creationId xmlns:a16="http://schemas.microsoft.com/office/drawing/2014/main" id="{F8D6241F-D769-4AB7-4712-27426F0FF25B}"/>
                  </a:ext>
                </a:extLst>
              </p:cNvPr>
              <p:cNvGrpSpPr/>
              <p:nvPr/>
            </p:nvGrpSpPr>
            <p:grpSpPr>
              <a:xfrm>
                <a:off x="5432722" y="4749044"/>
                <a:ext cx="444501" cy="439737"/>
                <a:chOff x="7821612" y="4762501"/>
                <a:chExt cx="444501" cy="439737"/>
              </a:xfrm>
            </p:grpSpPr>
            <p:sp>
              <p:nvSpPr>
                <p:cNvPr id="353" name="Freeform 78">
                  <a:extLst>
                    <a:ext uri="{FF2B5EF4-FFF2-40B4-BE49-F238E27FC236}">
                      <a16:creationId xmlns:a16="http://schemas.microsoft.com/office/drawing/2014/main" id="{D06529C2-5603-3FDA-9236-938815B578AE}"/>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4" name="Freeform 79">
                  <a:extLst>
                    <a:ext uri="{FF2B5EF4-FFF2-40B4-BE49-F238E27FC236}">
                      <a16:creationId xmlns:a16="http://schemas.microsoft.com/office/drawing/2014/main" id="{C099180B-F74B-2102-4F65-4034E730A399}"/>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5" name="Freeform 80">
                  <a:extLst>
                    <a:ext uri="{FF2B5EF4-FFF2-40B4-BE49-F238E27FC236}">
                      <a16:creationId xmlns:a16="http://schemas.microsoft.com/office/drawing/2014/main" id="{BF6FE0FC-FB21-C1D8-ACFE-6176142A3B8D}"/>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6" name="Freeform 81">
                  <a:extLst>
                    <a:ext uri="{FF2B5EF4-FFF2-40B4-BE49-F238E27FC236}">
                      <a16:creationId xmlns:a16="http://schemas.microsoft.com/office/drawing/2014/main" id="{3330BB9E-A241-A751-4332-B37501D74AD8}"/>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7" name="Freeform 82">
                  <a:extLst>
                    <a:ext uri="{FF2B5EF4-FFF2-40B4-BE49-F238E27FC236}">
                      <a16:creationId xmlns:a16="http://schemas.microsoft.com/office/drawing/2014/main" id="{8F2DC640-475C-75A7-52D7-05FB3B26C761}"/>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8" name="Freeform 83">
                  <a:extLst>
                    <a:ext uri="{FF2B5EF4-FFF2-40B4-BE49-F238E27FC236}">
                      <a16:creationId xmlns:a16="http://schemas.microsoft.com/office/drawing/2014/main" id="{1AEDEB33-C9FE-74A2-5458-3D0368CD1CD9}"/>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9" name="Freeform 84">
                  <a:extLst>
                    <a:ext uri="{FF2B5EF4-FFF2-40B4-BE49-F238E27FC236}">
                      <a16:creationId xmlns:a16="http://schemas.microsoft.com/office/drawing/2014/main" id="{A6940F68-BAB0-715F-7A28-0542E263C3AA}"/>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0" name="Freeform 85">
                  <a:extLst>
                    <a:ext uri="{FF2B5EF4-FFF2-40B4-BE49-F238E27FC236}">
                      <a16:creationId xmlns:a16="http://schemas.microsoft.com/office/drawing/2014/main" id="{AC123C71-2D62-FD78-4593-19F2C3D89E18}"/>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1" name="Freeform 86">
                  <a:extLst>
                    <a:ext uri="{FF2B5EF4-FFF2-40B4-BE49-F238E27FC236}">
                      <a16:creationId xmlns:a16="http://schemas.microsoft.com/office/drawing/2014/main" id="{9CAC0C43-B83C-64F1-2E0F-02E52B42BED9}"/>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2" name="Freeform 87">
                  <a:extLst>
                    <a:ext uri="{FF2B5EF4-FFF2-40B4-BE49-F238E27FC236}">
                      <a16:creationId xmlns:a16="http://schemas.microsoft.com/office/drawing/2014/main" id="{A6F79357-9A43-59E1-82E6-6BFE02E95F1B}"/>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3" name="Freeform 88">
                  <a:extLst>
                    <a:ext uri="{FF2B5EF4-FFF2-40B4-BE49-F238E27FC236}">
                      <a16:creationId xmlns:a16="http://schemas.microsoft.com/office/drawing/2014/main" id="{A477B8AB-F6B8-495D-27A2-2DC7A6415F30}"/>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16" name="Grupo 315">
                <a:extLst>
                  <a:ext uri="{FF2B5EF4-FFF2-40B4-BE49-F238E27FC236}">
                    <a16:creationId xmlns:a16="http://schemas.microsoft.com/office/drawing/2014/main" id="{26AFF2BF-C21E-25A8-8158-745BDF939A20}"/>
                  </a:ext>
                </a:extLst>
              </p:cNvPr>
              <p:cNvGrpSpPr/>
              <p:nvPr/>
            </p:nvGrpSpPr>
            <p:grpSpPr>
              <a:xfrm>
                <a:off x="5102193" y="4751148"/>
                <a:ext cx="444499" cy="439737"/>
                <a:chOff x="8699501" y="4772026"/>
                <a:chExt cx="444499" cy="439737"/>
              </a:xfrm>
            </p:grpSpPr>
            <p:sp>
              <p:nvSpPr>
                <p:cNvPr id="342" name="Freeform 36">
                  <a:extLst>
                    <a:ext uri="{FF2B5EF4-FFF2-40B4-BE49-F238E27FC236}">
                      <a16:creationId xmlns:a16="http://schemas.microsoft.com/office/drawing/2014/main" id="{09E28CA2-7C33-E53B-B985-8E24CAA6B6A1}"/>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3" name="Freeform 37">
                  <a:extLst>
                    <a:ext uri="{FF2B5EF4-FFF2-40B4-BE49-F238E27FC236}">
                      <a16:creationId xmlns:a16="http://schemas.microsoft.com/office/drawing/2014/main" id="{1A5502DA-EC77-B81B-17FC-65AA70813E28}"/>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4" name="Freeform 38">
                  <a:extLst>
                    <a:ext uri="{FF2B5EF4-FFF2-40B4-BE49-F238E27FC236}">
                      <a16:creationId xmlns:a16="http://schemas.microsoft.com/office/drawing/2014/main" id="{DE49C382-1375-00CC-4664-2C848BEB8C28}"/>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5" name="Freeform 39">
                  <a:extLst>
                    <a:ext uri="{FF2B5EF4-FFF2-40B4-BE49-F238E27FC236}">
                      <a16:creationId xmlns:a16="http://schemas.microsoft.com/office/drawing/2014/main" id="{678E3DAA-8F62-5B28-CA2F-7FFD0F69A813}"/>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6" name="Freeform 40">
                  <a:extLst>
                    <a:ext uri="{FF2B5EF4-FFF2-40B4-BE49-F238E27FC236}">
                      <a16:creationId xmlns:a16="http://schemas.microsoft.com/office/drawing/2014/main" id="{F12B5307-B6D9-9231-C2EE-36E76C1D9041}"/>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7" name="Freeform 41">
                  <a:extLst>
                    <a:ext uri="{FF2B5EF4-FFF2-40B4-BE49-F238E27FC236}">
                      <a16:creationId xmlns:a16="http://schemas.microsoft.com/office/drawing/2014/main" id="{4C49524D-4F4C-8010-9F87-5DADED889805}"/>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8" name="Freeform 42">
                  <a:extLst>
                    <a:ext uri="{FF2B5EF4-FFF2-40B4-BE49-F238E27FC236}">
                      <a16:creationId xmlns:a16="http://schemas.microsoft.com/office/drawing/2014/main" id="{6EA97EDF-FE7C-1D59-560D-24634B84B224}"/>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9" name="Freeform 43">
                  <a:extLst>
                    <a:ext uri="{FF2B5EF4-FFF2-40B4-BE49-F238E27FC236}">
                      <a16:creationId xmlns:a16="http://schemas.microsoft.com/office/drawing/2014/main" id="{1D04476C-63E3-FDD5-1626-16BEC37F5E3D}"/>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0" name="Freeform 44">
                  <a:extLst>
                    <a:ext uri="{FF2B5EF4-FFF2-40B4-BE49-F238E27FC236}">
                      <a16:creationId xmlns:a16="http://schemas.microsoft.com/office/drawing/2014/main" id="{20FF9D8F-5D24-4867-5A98-1FF68E7E2107}"/>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1" name="Freeform 45">
                  <a:extLst>
                    <a:ext uri="{FF2B5EF4-FFF2-40B4-BE49-F238E27FC236}">
                      <a16:creationId xmlns:a16="http://schemas.microsoft.com/office/drawing/2014/main" id="{9A16E6E7-07CB-A042-5CD6-9765E588857E}"/>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2" name="Freeform 46">
                  <a:extLst>
                    <a:ext uri="{FF2B5EF4-FFF2-40B4-BE49-F238E27FC236}">
                      <a16:creationId xmlns:a16="http://schemas.microsoft.com/office/drawing/2014/main" id="{B05B9637-E503-E7E7-32CB-D7E3311A8C6B}"/>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17" name="Grupo 316">
                <a:extLst>
                  <a:ext uri="{FF2B5EF4-FFF2-40B4-BE49-F238E27FC236}">
                    <a16:creationId xmlns:a16="http://schemas.microsoft.com/office/drawing/2014/main" id="{B4A95CA2-8316-856A-4944-DAFAA07BE92B}"/>
                  </a:ext>
                </a:extLst>
              </p:cNvPr>
              <p:cNvGrpSpPr/>
              <p:nvPr/>
            </p:nvGrpSpPr>
            <p:grpSpPr>
              <a:xfrm>
                <a:off x="4803743" y="4746384"/>
                <a:ext cx="444499" cy="441326"/>
                <a:chOff x="8401051" y="4767262"/>
                <a:chExt cx="444499" cy="441326"/>
              </a:xfrm>
            </p:grpSpPr>
            <p:sp>
              <p:nvSpPr>
                <p:cNvPr id="330" name="Freeform 51">
                  <a:extLst>
                    <a:ext uri="{FF2B5EF4-FFF2-40B4-BE49-F238E27FC236}">
                      <a16:creationId xmlns:a16="http://schemas.microsoft.com/office/drawing/2014/main" id="{86EA3A52-7493-C0AB-350F-7D18CCCB7F39}"/>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331" name="Grupo 330">
                  <a:extLst>
                    <a:ext uri="{FF2B5EF4-FFF2-40B4-BE49-F238E27FC236}">
                      <a16:creationId xmlns:a16="http://schemas.microsoft.com/office/drawing/2014/main" id="{F3B8B048-0D49-9222-78E0-40D029646FF4}"/>
                    </a:ext>
                  </a:extLst>
                </p:cNvPr>
                <p:cNvGrpSpPr/>
                <p:nvPr/>
              </p:nvGrpSpPr>
              <p:grpSpPr>
                <a:xfrm>
                  <a:off x="8443913" y="4767262"/>
                  <a:ext cx="352424" cy="341313"/>
                  <a:chOff x="8443913" y="4767262"/>
                  <a:chExt cx="352424" cy="341313"/>
                </a:xfrm>
              </p:grpSpPr>
              <p:sp>
                <p:nvSpPr>
                  <p:cNvPr id="332" name="Freeform 50">
                    <a:extLst>
                      <a:ext uri="{FF2B5EF4-FFF2-40B4-BE49-F238E27FC236}">
                        <a16:creationId xmlns:a16="http://schemas.microsoft.com/office/drawing/2014/main" id="{F2C029C5-8522-73F6-D757-762BA0764365}"/>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3" name="Freeform 52">
                    <a:extLst>
                      <a:ext uri="{FF2B5EF4-FFF2-40B4-BE49-F238E27FC236}">
                        <a16:creationId xmlns:a16="http://schemas.microsoft.com/office/drawing/2014/main" id="{A7EEDF93-3E02-14F0-7D01-A4AE206E8470}"/>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4" name="Freeform 53">
                    <a:extLst>
                      <a:ext uri="{FF2B5EF4-FFF2-40B4-BE49-F238E27FC236}">
                        <a16:creationId xmlns:a16="http://schemas.microsoft.com/office/drawing/2014/main" id="{BF1C8BDD-83E9-BFCD-D763-BCC999EC9089}"/>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5" name="Freeform 54">
                    <a:extLst>
                      <a:ext uri="{FF2B5EF4-FFF2-40B4-BE49-F238E27FC236}">
                        <a16:creationId xmlns:a16="http://schemas.microsoft.com/office/drawing/2014/main" id="{EEAFA31C-880A-7DDA-1A05-50CA4F3EED51}"/>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6" name="Freeform 55">
                    <a:extLst>
                      <a:ext uri="{FF2B5EF4-FFF2-40B4-BE49-F238E27FC236}">
                        <a16:creationId xmlns:a16="http://schemas.microsoft.com/office/drawing/2014/main" id="{B29608B5-E630-CBC7-96A1-F784F961650F}"/>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7" name="Freeform 56">
                    <a:extLst>
                      <a:ext uri="{FF2B5EF4-FFF2-40B4-BE49-F238E27FC236}">
                        <a16:creationId xmlns:a16="http://schemas.microsoft.com/office/drawing/2014/main" id="{2D22FB67-1C26-D857-BA4D-46A6D2D28F8B}"/>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8" name="Freeform 57">
                    <a:extLst>
                      <a:ext uri="{FF2B5EF4-FFF2-40B4-BE49-F238E27FC236}">
                        <a16:creationId xmlns:a16="http://schemas.microsoft.com/office/drawing/2014/main" id="{E9A36853-C133-9E9D-CB67-BEDFC1AD504E}"/>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9" name="Freeform 58">
                    <a:extLst>
                      <a:ext uri="{FF2B5EF4-FFF2-40B4-BE49-F238E27FC236}">
                        <a16:creationId xmlns:a16="http://schemas.microsoft.com/office/drawing/2014/main" id="{C38D287C-E43C-ABC0-A08B-322BAFCAF3E1}"/>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0" name="Freeform 59">
                    <a:extLst>
                      <a:ext uri="{FF2B5EF4-FFF2-40B4-BE49-F238E27FC236}">
                        <a16:creationId xmlns:a16="http://schemas.microsoft.com/office/drawing/2014/main" id="{8355B7B5-855F-52BD-353A-B3896B4EBC5E}"/>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1" name="Freeform 60">
                    <a:extLst>
                      <a:ext uri="{FF2B5EF4-FFF2-40B4-BE49-F238E27FC236}">
                        <a16:creationId xmlns:a16="http://schemas.microsoft.com/office/drawing/2014/main" id="{FF55F036-F368-DAB3-FC02-2CAEB58B749C}"/>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318" name="Grupo 317">
                <a:extLst>
                  <a:ext uri="{FF2B5EF4-FFF2-40B4-BE49-F238E27FC236}">
                    <a16:creationId xmlns:a16="http://schemas.microsoft.com/office/drawing/2014/main" id="{10E39B85-6CB4-E619-9862-33C7E0B2C13F}"/>
                  </a:ext>
                </a:extLst>
              </p:cNvPr>
              <p:cNvGrpSpPr/>
              <p:nvPr/>
            </p:nvGrpSpPr>
            <p:grpSpPr>
              <a:xfrm>
                <a:off x="4492593" y="4747973"/>
                <a:ext cx="444499" cy="441324"/>
                <a:chOff x="8089901" y="4768851"/>
                <a:chExt cx="444499" cy="441324"/>
              </a:xfrm>
            </p:grpSpPr>
            <p:sp>
              <p:nvSpPr>
                <p:cNvPr id="319" name="Freeform 64">
                  <a:extLst>
                    <a:ext uri="{FF2B5EF4-FFF2-40B4-BE49-F238E27FC236}">
                      <a16:creationId xmlns:a16="http://schemas.microsoft.com/office/drawing/2014/main" id="{7E937D31-1D91-C3C9-1359-1696AB7D4839}"/>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0" name="Freeform 65">
                  <a:extLst>
                    <a:ext uri="{FF2B5EF4-FFF2-40B4-BE49-F238E27FC236}">
                      <a16:creationId xmlns:a16="http://schemas.microsoft.com/office/drawing/2014/main" id="{44468823-1575-0F20-DBAB-2CB57253AEA3}"/>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1" name="Freeform 66">
                  <a:extLst>
                    <a:ext uri="{FF2B5EF4-FFF2-40B4-BE49-F238E27FC236}">
                      <a16:creationId xmlns:a16="http://schemas.microsoft.com/office/drawing/2014/main" id="{375602DD-EFE5-9DAA-0B49-A5F7EC00BE58}"/>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2" name="Freeform 67">
                  <a:extLst>
                    <a:ext uri="{FF2B5EF4-FFF2-40B4-BE49-F238E27FC236}">
                      <a16:creationId xmlns:a16="http://schemas.microsoft.com/office/drawing/2014/main" id="{5F08FDC5-8A75-60F3-7CD6-C96C47E14F2E}"/>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3" name="Freeform 68">
                  <a:extLst>
                    <a:ext uri="{FF2B5EF4-FFF2-40B4-BE49-F238E27FC236}">
                      <a16:creationId xmlns:a16="http://schemas.microsoft.com/office/drawing/2014/main" id="{3ACE0770-2361-4E6F-F065-E6D4A9F21358}"/>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4" name="Freeform 69">
                  <a:extLst>
                    <a:ext uri="{FF2B5EF4-FFF2-40B4-BE49-F238E27FC236}">
                      <a16:creationId xmlns:a16="http://schemas.microsoft.com/office/drawing/2014/main" id="{49FD14F1-FC2B-1D44-9027-62EBD8854574}"/>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5" name="Freeform 70">
                  <a:extLst>
                    <a:ext uri="{FF2B5EF4-FFF2-40B4-BE49-F238E27FC236}">
                      <a16:creationId xmlns:a16="http://schemas.microsoft.com/office/drawing/2014/main" id="{4847A45F-3031-47E5-3B57-20E6ED2077F5}"/>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6" name="Freeform 71">
                  <a:extLst>
                    <a:ext uri="{FF2B5EF4-FFF2-40B4-BE49-F238E27FC236}">
                      <a16:creationId xmlns:a16="http://schemas.microsoft.com/office/drawing/2014/main" id="{4FE7634F-EDB3-6B9E-3E67-0521A2A59992}"/>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7" name="Freeform 72">
                  <a:extLst>
                    <a:ext uri="{FF2B5EF4-FFF2-40B4-BE49-F238E27FC236}">
                      <a16:creationId xmlns:a16="http://schemas.microsoft.com/office/drawing/2014/main" id="{F750F0AE-7A66-70F8-48D6-F94D445E8AFC}"/>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8" name="Freeform 73">
                  <a:extLst>
                    <a:ext uri="{FF2B5EF4-FFF2-40B4-BE49-F238E27FC236}">
                      <a16:creationId xmlns:a16="http://schemas.microsoft.com/office/drawing/2014/main" id="{A1048F45-7980-783F-4B8F-23CB7F82B5D7}"/>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9" name="Freeform 74">
                  <a:extLst>
                    <a:ext uri="{FF2B5EF4-FFF2-40B4-BE49-F238E27FC236}">
                      <a16:creationId xmlns:a16="http://schemas.microsoft.com/office/drawing/2014/main" id="{3806C63C-DC00-38AA-0DF9-251A19163797}"/>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119" name="Grupo 118">
              <a:extLst>
                <a:ext uri="{FF2B5EF4-FFF2-40B4-BE49-F238E27FC236}">
                  <a16:creationId xmlns:a16="http://schemas.microsoft.com/office/drawing/2014/main" id="{7A4C264D-C73C-893A-78A5-59340EB6B175}"/>
                </a:ext>
              </a:extLst>
            </p:cNvPr>
            <p:cNvGrpSpPr/>
            <p:nvPr/>
          </p:nvGrpSpPr>
          <p:grpSpPr>
            <a:xfrm>
              <a:off x="-21313" y="4728305"/>
              <a:ext cx="4651407" cy="465379"/>
              <a:chOff x="4492593" y="4746384"/>
              <a:chExt cx="4651407" cy="465379"/>
            </a:xfrm>
          </p:grpSpPr>
          <p:grpSp>
            <p:nvGrpSpPr>
              <p:cNvPr id="120" name="Grupo 119">
                <a:extLst>
                  <a:ext uri="{FF2B5EF4-FFF2-40B4-BE49-F238E27FC236}">
                    <a16:creationId xmlns:a16="http://schemas.microsoft.com/office/drawing/2014/main" id="{00E3D98E-8525-A663-A1DB-75EE55C80E76}"/>
                  </a:ext>
                </a:extLst>
              </p:cNvPr>
              <p:cNvGrpSpPr/>
              <p:nvPr/>
            </p:nvGrpSpPr>
            <p:grpSpPr>
              <a:xfrm>
                <a:off x="8699501" y="4772026"/>
                <a:ext cx="444499" cy="439737"/>
                <a:chOff x="8699501" y="4772026"/>
                <a:chExt cx="444499" cy="439737"/>
              </a:xfrm>
            </p:grpSpPr>
            <p:sp>
              <p:nvSpPr>
                <p:cNvPr id="293" name="Freeform 36">
                  <a:extLst>
                    <a:ext uri="{FF2B5EF4-FFF2-40B4-BE49-F238E27FC236}">
                      <a16:creationId xmlns:a16="http://schemas.microsoft.com/office/drawing/2014/main" id="{5E89DE6C-CD9E-5405-958E-5E85590D3588}"/>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4" name="Freeform 37">
                  <a:extLst>
                    <a:ext uri="{FF2B5EF4-FFF2-40B4-BE49-F238E27FC236}">
                      <a16:creationId xmlns:a16="http://schemas.microsoft.com/office/drawing/2014/main" id="{46780931-1FC4-B884-C1C5-3CD45B87787A}"/>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5" name="Freeform 38">
                  <a:extLst>
                    <a:ext uri="{FF2B5EF4-FFF2-40B4-BE49-F238E27FC236}">
                      <a16:creationId xmlns:a16="http://schemas.microsoft.com/office/drawing/2014/main" id="{69F07A77-F425-C311-B9C5-FBAB8BA51A28}"/>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6" name="Freeform 39">
                  <a:extLst>
                    <a:ext uri="{FF2B5EF4-FFF2-40B4-BE49-F238E27FC236}">
                      <a16:creationId xmlns:a16="http://schemas.microsoft.com/office/drawing/2014/main" id="{37509B30-E662-07AE-431A-970B76652CF4}"/>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7" name="Freeform 40">
                  <a:extLst>
                    <a:ext uri="{FF2B5EF4-FFF2-40B4-BE49-F238E27FC236}">
                      <a16:creationId xmlns:a16="http://schemas.microsoft.com/office/drawing/2014/main" id="{F1A3DCBC-CAF2-7653-AE11-05EF891AF7AF}"/>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8" name="Freeform 41">
                  <a:extLst>
                    <a:ext uri="{FF2B5EF4-FFF2-40B4-BE49-F238E27FC236}">
                      <a16:creationId xmlns:a16="http://schemas.microsoft.com/office/drawing/2014/main" id="{B9803D37-F80D-8592-4FC8-2419F5C30A81}"/>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9" name="Freeform 42">
                  <a:extLst>
                    <a:ext uri="{FF2B5EF4-FFF2-40B4-BE49-F238E27FC236}">
                      <a16:creationId xmlns:a16="http://schemas.microsoft.com/office/drawing/2014/main" id="{0E643C61-F704-CE70-B7B5-5B003E2480AD}"/>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0" name="Freeform 43">
                  <a:extLst>
                    <a:ext uri="{FF2B5EF4-FFF2-40B4-BE49-F238E27FC236}">
                      <a16:creationId xmlns:a16="http://schemas.microsoft.com/office/drawing/2014/main" id="{39C0AD70-EB86-7DB7-7EF2-DF29629118ED}"/>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1" name="Freeform 44">
                  <a:extLst>
                    <a:ext uri="{FF2B5EF4-FFF2-40B4-BE49-F238E27FC236}">
                      <a16:creationId xmlns:a16="http://schemas.microsoft.com/office/drawing/2014/main" id="{6505498E-DF0C-E273-8875-8AD23303414D}"/>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2" name="Freeform 45">
                  <a:extLst>
                    <a:ext uri="{FF2B5EF4-FFF2-40B4-BE49-F238E27FC236}">
                      <a16:creationId xmlns:a16="http://schemas.microsoft.com/office/drawing/2014/main" id="{1B29CF8E-ED02-E9B6-0B4B-78D37F8B5700}"/>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3" name="Freeform 46">
                  <a:extLst>
                    <a:ext uri="{FF2B5EF4-FFF2-40B4-BE49-F238E27FC236}">
                      <a16:creationId xmlns:a16="http://schemas.microsoft.com/office/drawing/2014/main" id="{6200E93C-E0F2-4239-A8EB-BB0670EEFBE0}"/>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21" name="Grupo 120">
                <a:extLst>
                  <a:ext uri="{FF2B5EF4-FFF2-40B4-BE49-F238E27FC236}">
                    <a16:creationId xmlns:a16="http://schemas.microsoft.com/office/drawing/2014/main" id="{E1071F6A-9C19-6446-63B6-AACD6693B27C}"/>
                  </a:ext>
                </a:extLst>
              </p:cNvPr>
              <p:cNvGrpSpPr/>
              <p:nvPr/>
            </p:nvGrpSpPr>
            <p:grpSpPr>
              <a:xfrm>
                <a:off x="8401051" y="4767262"/>
                <a:ext cx="444499" cy="441326"/>
                <a:chOff x="8401051" y="4767262"/>
                <a:chExt cx="444499" cy="441326"/>
              </a:xfrm>
            </p:grpSpPr>
            <p:sp>
              <p:nvSpPr>
                <p:cNvPr id="281" name="Freeform 51">
                  <a:extLst>
                    <a:ext uri="{FF2B5EF4-FFF2-40B4-BE49-F238E27FC236}">
                      <a16:creationId xmlns:a16="http://schemas.microsoft.com/office/drawing/2014/main" id="{35F419CF-2B74-A60A-790D-73C05D317D73}"/>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282" name="Grupo 281">
                  <a:extLst>
                    <a:ext uri="{FF2B5EF4-FFF2-40B4-BE49-F238E27FC236}">
                      <a16:creationId xmlns:a16="http://schemas.microsoft.com/office/drawing/2014/main" id="{46E6C876-F315-95B3-9926-7DDBF31196F0}"/>
                    </a:ext>
                  </a:extLst>
                </p:cNvPr>
                <p:cNvGrpSpPr/>
                <p:nvPr/>
              </p:nvGrpSpPr>
              <p:grpSpPr>
                <a:xfrm>
                  <a:off x="8443913" y="4767262"/>
                  <a:ext cx="352424" cy="341313"/>
                  <a:chOff x="8443913" y="4767262"/>
                  <a:chExt cx="352424" cy="341313"/>
                </a:xfrm>
              </p:grpSpPr>
              <p:sp>
                <p:nvSpPr>
                  <p:cNvPr id="283" name="Freeform 50">
                    <a:extLst>
                      <a:ext uri="{FF2B5EF4-FFF2-40B4-BE49-F238E27FC236}">
                        <a16:creationId xmlns:a16="http://schemas.microsoft.com/office/drawing/2014/main" id="{E40514E4-44B5-B839-9505-29C0D566E1D6}"/>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4" name="Freeform 52">
                    <a:extLst>
                      <a:ext uri="{FF2B5EF4-FFF2-40B4-BE49-F238E27FC236}">
                        <a16:creationId xmlns:a16="http://schemas.microsoft.com/office/drawing/2014/main" id="{8CDF5ACF-DBEF-0747-FA02-D8F1E6370D13}"/>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5" name="Freeform 53">
                    <a:extLst>
                      <a:ext uri="{FF2B5EF4-FFF2-40B4-BE49-F238E27FC236}">
                        <a16:creationId xmlns:a16="http://schemas.microsoft.com/office/drawing/2014/main" id="{BAA0CE88-31A2-1707-107C-D1DFEBD8D571}"/>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6" name="Freeform 54">
                    <a:extLst>
                      <a:ext uri="{FF2B5EF4-FFF2-40B4-BE49-F238E27FC236}">
                        <a16:creationId xmlns:a16="http://schemas.microsoft.com/office/drawing/2014/main" id="{FBAD419A-4EA6-D400-B650-CDD61D22DE6E}"/>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7" name="Freeform 55">
                    <a:extLst>
                      <a:ext uri="{FF2B5EF4-FFF2-40B4-BE49-F238E27FC236}">
                        <a16:creationId xmlns:a16="http://schemas.microsoft.com/office/drawing/2014/main" id="{05A4A53F-FA3D-801A-FEDA-B5416640BE29}"/>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8" name="Freeform 56">
                    <a:extLst>
                      <a:ext uri="{FF2B5EF4-FFF2-40B4-BE49-F238E27FC236}">
                        <a16:creationId xmlns:a16="http://schemas.microsoft.com/office/drawing/2014/main" id="{3AC97841-FE3D-3859-9521-23CE37ECE085}"/>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9" name="Freeform 57">
                    <a:extLst>
                      <a:ext uri="{FF2B5EF4-FFF2-40B4-BE49-F238E27FC236}">
                        <a16:creationId xmlns:a16="http://schemas.microsoft.com/office/drawing/2014/main" id="{E2E5D76E-C5A9-0A9D-5114-FC67C5AB6A5A}"/>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0" name="Freeform 58">
                    <a:extLst>
                      <a:ext uri="{FF2B5EF4-FFF2-40B4-BE49-F238E27FC236}">
                        <a16:creationId xmlns:a16="http://schemas.microsoft.com/office/drawing/2014/main" id="{19E9CE6D-1576-2CB4-C581-2ABB29938E9D}"/>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1" name="Freeform 59">
                    <a:extLst>
                      <a:ext uri="{FF2B5EF4-FFF2-40B4-BE49-F238E27FC236}">
                        <a16:creationId xmlns:a16="http://schemas.microsoft.com/office/drawing/2014/main" id="{A1E0FFDF-A98A-8594-2842-E1EF223D9DB3}"/>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2" name="Freeform 60">
                    <a:extLst>
                      <a:ext uri="{FF2B5EF4-FFF2-40B4-BE49-F238E27FC236}">
                        <a16:creationId xmlns:a16="http://schemas.microsoft.com/office/drawing/2014/main" id="{D3107D95-49BA-8B4E-0022-7186BF0E36BD}"/>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122" name="Grupo 121">
                <a:extLst>
                  <a:ext uri="{FF2B5EF4-FFF2-40B4-BE49-F238E27FC236}">
                    <a16:creationId xmlns:a16="http://schemas.microsoft.com/office/drawing/2014/main" id="{E9798BB5-1B0F-771B-F2F7-7712B49CB81D}"/>
                  </a:ext>
                </a:extLst>
              </p:cNvPr>
              <p:cNvGrpSpPr/>
              <p:nvPr/>
            </p:nvGrpSpPr>
            <p:grpSpPr>
              <a:xfrm>
                <a:off x="8089901" y="4768851"/>
                <a:ext cx="444499" cy="441324"/>
                <a:chOff x="8089901" y="4768851"/>
                <a:chExt cx="444499" cy="441324"/>
              </a:xfrm>
            </p:grpSpPr>
            <p:sp>
              <p:nvSpPr>
                <p:cNvPr id="270" name="Freeform 64">
                  <a:extLst>
                    <a:ext uri="{FF2B5EF4-FFF2-40B4-BE49-F238E27FC236}">
                      <a16:creationId xmlns:a16="http://schemas.microsoft.com/office/drawing/2014/main" id="{AAD37D2C-E26A-E181-4626-B136F4B30CB6}"/>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1" name="Freeform 65">
                  <a:extLst>
                    <a:ext uri="{FF2B5EF4-FFF2-40B4-BE49-F238E27FC236}">
                      <a16:creationId xmlns:a16="http://schemas.microsoft.com/office/drawing/2014/main" id="{6CDB36E7-AAC2-6F3D-A62A-7EB9CE0BEF7D}"/>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2" name="Freeform 66">
                  <a:extLst>
                    <a:ext uri="{FF2B5EF4-FFF2-40B4-BE49-F238E27FC236}">
                      <a16:creationId xmlns:a16="http://schemas.microsoft.com/office/drawing/2014/main" id="{F4CE6DE8-0219-1CDB-EAB7-F53DF3C349B6}"/>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3" name="Freeform 67">
                  <a:extLst>
                    <a:ext uri="{FF2B5EF4-FFF2-40B4-BE49-F238E27FC236}">
                      <a16:creationId xmlns:a16="http://schemas.microsoft.com/office/drawing/2014/main" id="{F90887EF-E96A-0816-A16B-BD9082B86108}"/>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4" name="Freeform 68">
                  <a:extLst>
                    <a:ext uri="{FF2B5EF4-FFF2-40B4-BE49-F238E27FC236}">
                      <a16:creationId xmlns:a16="http://schemas.microsoft.com/office/drawing/2014/main" id="{C3FBADAB-5F26-8FBE-B360-E8AE5A3C3ED9}"/>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5" name="Freeform 69">
                  <a:extLst>
                    <a:ext uri="{FF2B5EF4-FFF2-40B4-BE49-F238E27FC236}">
                      <a16:creationId xmlns:a16="http://schemas.microsoft.com/office/drawing/2014/main" id="{14969C5A-8936-39F9-74FA-8A8A4EC87A63}"/>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6" name="Freeform 70">
                  <a:extLst>
                    <a:ext uri="{FF2B5EF4-FFF2-40B4-BE49-F238E27FC236}">
                      <a16:creationId xmlns:a16="http://schemas.microsoft.com/office/drawing/2014/main" id="{FDB84873-6E6E-D83A-D46C-33A59F87D87C}"/>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7" name="Freeform 71">
                  <a:extLst>
                    <a:ext uri="{FF2B5EF4-FFF2-40B4-BE49-F238E27FC236}">
                      <a16:creationId xmlns:a16="http://schemas.microsoft.com/office/drawing/2014/main" id="{54DEB4D6-F9A8-CBEE-669C-CBEE7F822DB7}"/>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8" name="Freeform 72">
                  <a:extLst>
                    <a:ext uri="{FF2B5EF4-FFF2-40B4-BE49-F238E27FC236}">
                      <a16:creationId xmlns:a16="http://schemas.microsoft.com/office/drawing/2014/main" id="{254EE885-D264-172E-BE92-C7CA9C86C89D}"/>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9" name="Freeform 73">
                  <a:extLst>
                    <a:ext uri="{FF2B5EF4-FFF2-40B4-BE49-F238E27FC236}">
                      <a16:creationId xmlns:a16="http://schemas.microsoft.com/office/drawing/2014/main" id="{5E81BB86-5861-8DF4-79B0-AD444815A7A6}"/>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0" name="Freeform 74">
                  <a:extLst>
                    <a:ext uri="{FF2B5EF4-FFF2-40B4-BE49-F238E27FC236}">
                      <a16:creationId xmlns:a16="http://schemas.microsoft.com/office/drawing/2014/main" id="{4B8E9B41-F1EC-90E5-1C09-056F37308213}"/>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23" name="Grupo 122">
                <a:extLst>
                  <a:ext uri="{FF2B5EF4-FFF2-40B4-BE49-F238E27FC236}">
                    <a16:creationId xmlns:a16="http://schemas.microsoft.com/office/drawing/2014/main" id="{7AA00DE6-E840-B565-6AFB-5A48787FD94C}"/>
                  </a:ext>
                </a:extLst>
              </p:cNvPr>
              <p:cNvGrpSpPr/>
              <p:nvPr/>
            </p:nvGrpSpPr>
            <p:grpSpPr>
              <a:xfrm>
                <a:off x="7821612" y="4762501"/>
                <a:ext cx="444501" cy="439737"/>
                <a:chOff x="7821612" y="4762501"/>
                <a:chExt cx="444501" cy="439737"/>
              </a:xfrm>
            </p:grpSpPr>
            <p:sp>
              <p:nvSpPr>
                <p:cNvPr id="259" name="Freeform 78">
                  <a:extLst>
                    <a:ext uri="{FF2B5EF4-FFF2-40B4-BE49-F238E27FC236}">
                      <a16:creationId xmlns:a16="http://schemas.microsoft.com/office/drawing/2014/main" id="{C29DA54B-38A7-7AC1-0BA1-9737C6CE1D78}"/>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0" name="Freeform 79">
                  <a:extLst>
                    <a:ext uri="{FF2B5EF4-FFF2-40B4-BE49-F238E27FC236}">
                      <a16:creationId xmlns:a16="http://schemas.microsoft.com/office/drawing/2014/main" id="{2A36A40A-4BFF-4D96-7E24-370A8CEBE333}"/>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1" name="Freeform 80">
                  <a:extLst>
                    <a:ext uri="{FF2B5EF4-FFF2-40B4-BE49-F238E27FC236}">
                      <a16:creationId xmlns:a16="http://schemas.microsoft.com/office/drawing/2014/main" id="{5BA81A18-739F-4BCE-CD79-8668D1E639C9}"/>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2" name="Freeform 81">
                  <a:extLst>
                    <a:ext uri="{FF2B5EF4-FFF2-40B4-BE49-F238E27FC236}">
                      <a16:creationId xmlns:a16="http://schemas.microsoft.com/office/drawing/2014/main" id="{7A2ACF2E-A902-D177-8D35-C60AA3F257C7}"/>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3" name="Freeform 82">
                  <a:extLst>
                    <a:ext uri="{FF2B5EF4-FFF2-40B4-BE49-F238E27FC236}">
                      <a16:creationId xmlns:a16="http://schemas.microsoft.com/office/drawing/2014/main" id="{5F0CEF1C-913B-0906-D08D-89A9FF837C46}"/>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4" name="Freeform 83">
                  <a:extLst>
                    <a:ext uri="{FF2B5EF4-FFF2-40B4-BE49-F238E27FC236}">
                      <a16:creationId xmlns:a16="http://schemas.microsoft.com/office/drawing/2014/main" id="{83F7F0FF-EEEB-A48A-DA94-9477461539BB}"/>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5" name="Freeform 84">
                  <a:extLst>
                    <a:ext uri="{FF2B5EF4-FFF2-40B4-BE49-F238E27FC236}">
                      <a16:creationId xmlns:a16="http://schemas.microsoft.com/office/drawing/2014/main" id="{C9D2C962-C7DB-B6A1-8382-7CE0B3E7C8B7}"/>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6" name="Freeform 85">
                  <a:extLst>
                    <a:ext uri="{FF2B5EF4-FFF2-40B4-BE49-F238E27FC236}">
                      <a16:creationId xmlns:a16="http://schemas.microsoft.com/office/drawing/2014/main" id="{F172ABDA-0095-DF2B-7ACA-DE70375D3C7B}"/>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7" name="Freeform 86">
                  <a:extLst>
                    <a:ext uri="{FF2B5EF4-FFF2-40B4-BE49-F238E27FC236}">
                      <a16:creationId xmlns:a16="http://schemas.microsoft.com/office/drawing/2014/main" id="{5C2E998D-451B-A64F-A7CF-C39BE71DBFF1}"/>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8" name="Freeform 87">
                  <a:extLst>
                    <a:ext uri="{FF2B5EF4-FFF2-40B4-BE49-F238E27FC236}">
                      <a16:creationId xmlns:a16="http://schemas.microsoft.com/office/drawing/2014/main" id="{758084E9-A606-A163-305F-A79787DD2CBB}"/>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9" name="Freeform 88">
                  <a:extLst>
                    <a:ext uri="{FF2B5EF4-FFF2-40B4-BE49-F238E27FC236}">
                      <a16:creationId xmlns:a16="http://schemas.microsoft.com/office/drawing/2014/main" id="{F004AB46-6187-AC05-0196-A0B2816FCEA4}"/>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24" name="Grupo 123">
                <a:extLst>
                  <a:ext uri="{FF2B5EF4-FFF2-40B4-BE49-F238E27FC236}">
                    <a16:creationId xmlns:a16="http://schemas.microsoft.com/office/drawing/2014/main" id="{FD02D87B-81A3-374A-C53F-46EC4BC5C43A}"/>
                  </a:ext>
                </a:extLst>
              </p:cNvPr>
              <p:cNvGrpSpPr/>
              <p:nvPr/>
            </p:nvGrpSpPr>
            <p:grpSpPr>
              <a:xfrm>
                <a:off x="7491083" y="4764605"/>
                <a:ext cx="444499" cy="439737"/>
                <a:chOff x="8699501" y="4772026"/>
                <a:chExt cx="444499" cy="439737"/>
              </a:xfrm>
            </p:grpSpPr>
            <p:sp>
              <p:nvSpPr>
                <p:cNvPr id="248" name="Freeform 36">
                  <a:extLst>
                    <a:ext uri="{FF2B5EF4-FFF2-40B4-BE49-F238E27FC236}">
                      <a16:creationId xmlns:a16="http://schemas.microsoft.com/office/drawing/2014/main" id="{C17E9222-2F51-AF4A-9903-4C0A18A1575B}"/>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9" name="Freeform 37">
                  <a:extLst>
                    <a:ext uri="{FF2B5EF4-FFF2-40B4-BE49-F238E27FC236}">
                      <a16:creationId xmlns:a16="http://schemas.microsoft.com/office/drawing/2014/main" id="{14C4F042-D8EB-0468-B682-C69A8C09B2CE}"/>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0" name="Freeform 38">
                  <a:extLst>
                    <a:ext uri="{FF2B5EF4-FFF2-40B4-BE49-F238E27FC236}">
                      <a16:creationId xmlns:a16="http://schemas.microsoft.com/office/drawing/2014/main" id="{3A40089D-BA2E-7820-2E9A-B2E28E06D585}"/>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1" name="Freeform 39">
                  <a:extLst>
                    <a:ext uri="{FF2B5EF4-FFF2-40B4-BE49-F238E27FC236}">
                      <a16:creationId xmlns:a16="http://schemas.microsoft.com/office/drawing/2014/main" id="{2D9EEF95-4CA3-6C9D-2275-D464E1D08E40}"/>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2" name="Freeform 40">
                  <a:extLst>
                    <a:ext uri="{FF2B5EF4-FFF2-40B4-BE49-F238E27FC236}">
                      <a16:creationId xmlns:a16="http://schemas.microsoft.com/office/drawing/2014/main" id="{FDE82590-58CD-32F6-6C1B-7A927B249AE0}"/>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3" name="Freeform 41">
                  <a:extLst>
                    <a:ext uri="{FF2B5EF4-FFF2-40B4-BE49-F238E27FC236}">
                      <a16:creationId xmlns:a16="http://schemas.microsoft.com/office/drawing/2014/main" id="{4DB2E290-3172-1D1C-E5DF-9C3A94CE3B17}"/>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4" name="Freeform 42">
                  <a:extLst>
                    <a:ext uri="{FF2B5EF4-FFF2-40B4-BE49-F238E27FC236}">
                      <a16:creationId xmlns:a16="http://schemas.microsoft.com/office/drawing/2014/main" id="{DE7BC44E-338B-AE4E-223D-FC1B97FABD46}"/>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5" name="Freeform 43">
                  <a:extLst>
                    <a:ext uri="{FF2B5EF4-FFF2-40B4-BE49-F238E27FC236}">
                      <a16:creationId xmlns:a16="http://schemas.microsoft.com/office/drawing/2014/main" id="{37A9EED8-4AE1-377B-C562-31D1D7637987}"/>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6" name="Freeform 44">
                  <a:extLst>
                    <a:ext uri="{FF2B5EF4-FFF2-40B4-BE49-F238E27FC236}">
                      <a16:creationId xmlns:a16="http://schemas.microsoft.com/office/drawing/2014/main" id="{0E268B8D-CE79-5796-FA8D-0C9A74F9894F}"/>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7" name="Freeform 45">
                  <a:extLst>
                    <a:ext uri="{FF2B5EF4-FFF2-40B4-BE49-F238E27FC236}">
                      <a16:creationId xmlns:a16="http://schemas.microsoft.com/office/drawing/2014/main" id="{348D1DBF-7CBC-4F52-8DE7-EFB5E5DCDCD9}"/>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8" name="Freeform 46">
                  <a:extLst>
                    <a:ext uri="{FF2B5EF4-FFF2-40B4-BE49-F238E27FC236}">
                      <a16:creationId xmlns:a16="http://schemas.microsoft.com/office/drawing/2014/main" id="{01218E8D-B9D8-5B8D-8260-F7690F94DBCA}"/>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25" name="Grupo 124">
                <a:extLst>
                  <a:ext uri="{FF2B5EF4-FFF2-40B4-BE49-F238E27FC236}">
                    <a16:creationId xmlns:a16="http://schemas.microsoft.com/office/drawing/2014/main" id="{BB3D8B1A-2E5C-E488-09A1-22EC6ADC14B7}"/>
                  </a:ext>
                </a:extLst>
              </p:cNvPr>
              <p:cNvGrpSpPr/>
              <p:nvPr/>
            </p:nvGrpSpPr>
            <p:grpSpPr>
              <a:xfrm>
                <a:off x="7192633" y="4759841"/>
                <a:ext cx="444499" cy="441326"/>
                <a:chOff x="8401051" y="4767262"/>
                <a:chExt cx="444499" cy="441326"/>
              </a:xfrm>
            </p:grpSpPr>
            <p:sp>
              <p:nvSpPr>
                <p:cNvPr id="236" name="Freeform 51">
                  <a:extLst>
                    <a:ext uri="{FF2B5EF4-FFF2-40B4-BE49-F238E27FC236}">
                      <a16:creationId xmlns:a16="http://schemas.microsoft.com/office/drawing/2014/main" id="{44AAAA36-70E5-2BB8-505D-011FF38FC121}"/>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237" name="Grupo 236">
                  <a:extLst>
                    <a:ext uri="{FF2B5EF4-FFF2-40B4-BE49-F238E27FC236}">
                      <a16:creationId xmlns:a16="http://schemas.microsoft.com/office/drawing/2014/main" id="{E80BBEAF-44E3-9C72-AC4E-A9E481CF0DDC}"/>
                    </a:ext>
                  </a:extLst>
                </p:cNvPr>
                <p:cNvGrpSpPr/>
                <p:nvPr/>
              </p:nvGrpSpPr>
              <p:grpSpPr>
                <a:xfrm>
                  <a:off x="8443913" y="4767262"/>
                  <a:ext cx="352424" cy="341313"/>
                  <a:chOff x="8443913" y="4767262"/>
                  <a:chExt cx="352424" cy="341313"/>
                </a:xfrm>
              </p:grpSpPr>
              <p:sp>
                <p:nvSpPr>
                  <p:cNvPr id="238" name="Freeform 50">
                    <a:extLst>
                      <a:ext uri="{FF2B5EF4-FFF2-40B4-BE49-F238E27FC236}">
                        <a16:creationId xmlns:a16="http://schemas.microsoft.com/office/drawing/2014/main" id="{A016A714-B713-9DE1-B256-749C6640B87A}"/>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9" name="Freeform 52">
                    <a:extLst>
                      <a:ext uri="{FF2B5EF4-FFF2-40B4-BE49-F238E27FC236}">
                        <a16:creationId xmlns:a16="http://schemas.microsoft.com/office/drawing/2014/main" id="{DA057A35-CAEF-5AF0-FB5C-70723F3195DB}"/>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0" name="Freeform 53">
                    <a:extLst>
                      <a:ext uri="{FF2B5EF4-FFF2-40B4-BE49-F238E27FC236}">
                        <a16:creationId xmlns:a16="http://schemas.microsoft.com/office/drawing/2014/main" id="{30A12A03-F012-8195-786A-5E1C9001D5B9}"/>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1" name="Freeform 54">
                    <a:extLst>
                      <a:ext uri="{FF2B5EF4-FFF2-40B4-BE49-F238E27FC236}">
                        <a16:creationId xmlns:a16="http://schemas.microsoft.com/office/drawing/2014/main" id="{45052D82-765C-27AA-6669-1B34376507B6}"/>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2" name="Freeform 55">
                    <a:extLst>
                      <a:ext uri="{FF2B5EF4-FFF2-40B4-BE49-F238E27FC236}">
                        <a16:creationId xmlns:a16="http://schemas.microsoft.com/office/drawing/2014/main" id="{2C989EDC-131D-D8B0-E151-573980871A58}"/>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3" name="Freeform 56">
                    <a:extLst>
                      <a:ext uri="{FF2B5EF4-FFF2-40B4-BE49-F238E27FC236}">
                        <a16:creationId xmlns:a16="http://schemas.microsoft.com/office/drawing/2014/main" id="{3AEEC174-E13A-7439-3E8F-BF96E35E604D}"/>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4" name="Freeform 57">
                    <a:extLst>
                      <a:ext uri="{FF2B5EF4-FFF2-40B4-BE49-F238E27FC236}">
                        <a16:creationId xmlns:a16="http://schemas.microsoft.com/office/drawing/2014/main" id="{7BC37F96-C34B-7316-8A8E-F97F92BED47F}"/>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5" name="Freeform 58">
                    <a:extLst>
                      <a:ext uri="{FF2B5EF4-FFF2-40B4-BE49-F238E27FC236}">
                        <a16:creationId xmlns:a16="http://schemas.microsoft.com/office/drawing/2014/main" id="{278CC740-F801-1905-5571-9655D1A59D83}"/>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6" name="Freeform 59">
                    <a:extLst>
                      <a:ext uri="{FF2B5EF4-FFF2-40B4-BE49-F238E27FC236}">
                        <a16:creationId xmlns:a16="http://schemas.microsoft.com/office/drawing/2014/main" id="{F371F2F4-E005-9B24-EFAF-1D90BB12FB86}"/>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7" name="Freeform 60">
                    <a:extLst>
                      <a:ext uri="{FF2B5EF4-FFF2-40B4-BE49-F238E27FC236}">
                        <a16:creationId xmlns:a16="http://schemas.microsoft.com/office/drawing/2014/main" id="{C4DF045E-6189-C25E-B2F4-57AC583E7BEC}"/>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126" name="Grupo 125">
                <a:extLst>
                  <a:ext uri="{FF2B5EF4-FFF2-40B4-BE49-F238E27FC236}">
                    <a16:creationId xmlns:a16="http://schemas.microsoft.com/office/drawing/2014/main" id="{CCDACB63-EC07-74FB-A95C-E55D0AC7CE14}"/>
                  </a:ext>
                </a:extLst>
              </p:cNvPr>
              <p:cNvGrpSpPr/>
              <p:nvPr/>
            </p:nvGrpSpPr>
            <p:grpSpPr>
              <a:xfrm>
                <a:off x="6881483" y="4761430"/>
                <a:ext cx="444499" cy="441324"/>
                <a:chOff x="8089901" y="4768851"/>
                <a:chExt cx="444499" cy="441324"/>
              </a:xfrm>
            </p:grpSpPr>
            <p:sp>
              <p:nvSpPr>
                <p:cNvPr id="225" name="Freeform 64">
                  <a:extLst>
                    <a:ext uri="{FF2B5EF4-FFF2-40B4-BE49-F238E27FC236}">
                      <a16:creationId xmlns:a16="http://schemas.microsoft.com/office/drawing/2014/main" id="{21B71811-E41D-3229-386F-9CD36C4971B8}"/>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6" name="Freeform 65">
                  <a:extLst>
                    <a:ext uri="{FF2B5EF4-FFF2-40B4-BE49-F238E27FC236}">
                      <a16:creationId xmlns:a16="http://schemas.microsoft.com/office/drawing/2014/main" id="{9BAF44A6-A52A-ADE1-0443-EE31C427949E}"/>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7" name="Freeform 66">
                  <a:extLst>
                    <a:ext uri="{FF2B5EF4-FFF2-40B4-BE49-F238E27FC236}">
                      <a16:creationId xmlns:a16="http://schemas.microsoft.com/office/drawing/2014/main" id="{CE93B70D-CE7E-53E4-ED8F-981C5BE7E440}"/>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8" name="Freeform 67">
                  <a:extLst>
                    <a:ext uri="{FF2B5EF4-FFF2-40B4-BE49-F238E27FC236}">
                      <a16:creationId xmlns:a16="http://schemas.microsoft.com/office/drawing/2014/main" id="{D34CDA5B-6CA5-3A4C-31E5-AD4ABBFE4A1B}"/>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9" name="Freeform 68">
                  <a:extLst>
                    <a:ext uri="{FF2B5EF4-FFF2-40B4-BE49-F238E27FC236}">
                      <a16:creationId xmlns:a16="http://schemas.microsoft.com/office/drawing/2014/main" id="{75ED7EE4-33F6-4DAB-01E4-CA2EAB8020CB}"/>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0" name="Freeform 69">
                  <a:extLst>
                    <a:ext uri="{FF2B5EF4-FFF2-40B4-BE49-F238E27FC236}">
                      <a16:creationId xmlns:a16="http://schemas.microsoft.com/office/drawing/2014/main" id="{FE7D0DD6-D1D0-BEF1-F72D-42EE0240E4B1}"/>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1" name="Freeform 70">
                  <a:extLst>
                    <a:ext uri="{FF2B5EF4-FFF2-40B4-BE49-F238E27FC236}">
                      <a16:creationId xmlns:a16="http://schemas.microsoft.com/office/drawing/2014/main" id="{02942FBF-AC80-21BE-EA33-F19BD3BE350B}"/>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2" name="Freeform 71">
                  <a:extLst>
                    <a:ext uri="{FF2B5EF4-FFF2-40B4-BE49-F238E27FC236}">
                      <a16:creationId xmlns:a16="http://schemas.microsoft.com/office/drawing/2014/main" id="{66C947D4-1C24-A51C-B91E-11FB82179C5B}"/>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3" name="Freeform 72">
                  <a:extLst>
                    <a:ext uri="{FF2B5EF4-FFF2-40B4-BE49-F238E27FC236}">
                      <a16:creationId xmlns:a16="http://schemas.microsoft.com/office/drawing/2014/main" id="{C063335B-5766-3DEF-A738-972E776745AE}"/>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4" name="Freeform 73">
                  <a:extLst>
                    <a:ext uri="{FF2B5EF4-FFF2-40B4-BE49-F238E27FC236}">
                      <a16:creationId xmlns:a16="http://schemas.microsoft.com/office/drawing/2014/main" id="{E5C66949-A60E-C848-6E93-52BBB4B9EE37}"/>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5" name="Freeform 74">
                  <a:extLst>
                    <a:ext uri="{FF2B5EF4-FFF2-40B4-BE49-F238E27FC236}">
                      <a16:creationId xmlns:a16="http://schemas.microsoft.com/office/drawing/2014/main" id="{274A39BB-ACCB-935A-2D2B-D315476191E4}"/>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27" name="Grupo 126">
                <a:extLst>
                  <a:ext uri="{FF2B5EF4-FFF2-40B4-BE49-F238E27FC236}">
                    <a16:creationId xmlns:a16="http://schemas.microsoft.com/office/drawing/2014/main" id="{FBC2EF7F-E9FA-51A5-283D-D092A075AD1C}"/>
                  </a:ext>
                </a:extLst>
              </p:cNvPr>
              <p:cNvGrpSpPr/>
              <p:nvPr/>
            </p:nvGrpSpPr>
            <p:grpSpPr>
              <a:xfrm>
                <a:off x="6613194" y="4755080"/>
                <a:ext cx="444501" cy="439737"/>
                <a:chOff x="7821612" y="4762501"/>
                <a:chExt cx="444501" cy="439737"/>
              </a:xfrm>
            </p:grpSpPr>
            <p:sp>
              <p:nvSpPr>
                <p:cNvPr id="214" name="Freeform 78">
                  <a:extLst>
                    <a:ext uri="{FF2B5EF4-FFF2-40B4-BE49-F238E27FC236}">
                      <a16:creationId xmlns:a16="http://schemas.microsoft.com/office/drawing/2014/main" id="{C60ED23C-A40E-883D-FED5-BF554B57C73C}"/>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 name="Freeform 79">
                  <a:extLst>
                    <a:ext uri="{FF2B5EF4-FFF2-40B4-BE49-F238E27FC236}">
                      <a16:creationId xmlns:a16="http://schemas.microsoft.com/office/drawing/2014/main" id="{EB10FF6B-5214-F7CB-F99F-E9DA91CA5E6E}"/>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 name="Freeform 80">
                  <a:extLst>
                    <a:ext uri="{FF2B5EF4-FFF2-40B4-BE49-F238E27FC236}">
                      <a16:creationId xmlns:a16="http://schemas.microsoft.com/office/drawing/2014/main" id="{F7022F8C-5DE3-1564-40EC-6DD0D27D442C}"/>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 name="Freeform 81">
                  <a:extLst>
                    <a:ext uri="{FF2B5EF4-FFF2-40B4-BE49-F238E27FC236}">
                      <a16:creationId xmlns:a16="http://schemas.microsoft.com/office/drawing/2014/main" id="{5896A310-33CA-6856-CB3E-0EFC6C8A2424}"/>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8" name="Freeform 82">
                  <a:extLst>
                    <a:ext uri="{FF2B5EF4-FFF2-40B4-BE49-F238E27FC236}">
                      <a16:creationId xmlns:a16="http://schemas.microsoft.com/office/drawing/2014/main" id="{20EEB1AE-65A1-F683-DD29-BC5F83F5463C}"/>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 name="Freeform 83">
                  <a:extLst>
                    <a:ext uri="{FF2B5EF4-FFF2-40B4-BE49-F238E27FC236}">
                      <a16:creationId xmlns:a16="http://schemas.microsoft.com/office/drawing/2014/main" id="{AF07DC53-8D87-2646-90AE-988DC3E77F24}"/>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0" name="Freeform 84">
                  <a:extLst>
                    <a:ext uri="{FF2B5EF4-FFF2-40B4-BE49-F238E27FC236}">
                      <a16:creationId xmlns:a16="http://schemas.microsoft.com/office/drawing/2014/main" id="{95932E87-5EBB-5438-9FB8-A2F6787AF3E5}"/>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1" name="Freeform 85">
                  <a:extLst>
                    <a:ext uri="{FF2B5EF4-FFF2-40B4-BE49-F238E27FC236}">
                      <a16:creationId xmlns:a16="http://schemas.microsoft.com/office/drawing/2014/main" id="{E69FBF19-7312-9548-AB9F-6063CFC93BA9}"/>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2" name="Freeform 86">
                  <a:extLst>
                    <a:ext uri="{FF2B5EF4-FFF2-40B4-BE49-F238E27FC236}">
                      <a16:creationId xmlns:a16="http://schemas.microsoft.com/office/drawing/2014/main" id="{3657F1F4-03A8-E73C-3FAC-92334D180F75}"/>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3" name="Freeform 87">
                  <a:extLst>
                    <a:ext uri="{FF2B5EF4-FFF2-40B4-BE49-F238E27FC236}">
                      <a16:creationId xmlns:a16="http://schemas.microsoft.com/office/drawing/2014/main" id="{32E0A83D-699C-9762-F06C-F9D6A6BB69FD}"/>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4" name="Freeform 88">
                  <a:extLst>
                    <a:ext uri="{FF2B5EF4-FFF2-40B4-BE49-F238E27FC236}">
                      <a16:creationId xmlns:a16="http://schemas.microsoft.com/office/drawing/2014/main" id="{2A37923C-7FAA-83BA-B0D6-3C80CD57A16A}"/>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28" name="Grupo 127">
                <a:extLst>
                  <a:ext uri="{FF2B5EF4-FFF2-40B4-BE49-F238E27FC236}">
                    <a16:creationId xmlns:a16="http://schemas.microsoft.com/office/drawing/2014/main" id="{25C3238C-B23E-D91A-E96D-CA36BB5DC9C1}"/>
                  </a:ext>
                </a:extLst>
              </p:cNvPr>
              <p:cNvGrpSpPr/>
              <p:nvPr/>
            </p:nvGrpSpPr>
            <p:grpSpPr>
              <a:xfrm>
                <a:off x="6310611" y="4758569"/>
                <a:ext cx="444499" cy="439737"/>
                <a:chOff x="8699501" y="4772026"/>
                <a:chExt cx="444499" cy="439737"/>
              </a:xfrm>
            </p:grpSpPr>
            <p:sp>
              <p:nvSpPr>
                <p:cNvPr id="203" name="Freeform 36">
                  <a:extLst>
                    <a:ext uri="{FF2B5EF4-FFF2-40B4-BE49-F238E27FC236}">
                      <a16:creationId xmlns:a16="http://schemas.microsoft.com/office/drawing/2014/main" id="{DCE64257-C2BD-4CC5-D7A1-47091C767CDF}"/>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 name="Freeform 37">
                  <a:extLst>
                    <a:ext uri="{FF2B5EF4-FFF2-40B4-BE49-F238E27FC236}">
                      <a16:creationId xmlns:a16="http://schemas.microsoft.com/office/drawing/2014/main" id="{0F6A19EB-A463-A357-FCE7-3E11EB0E4BFF}"/>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5" name="Freeform 38">
                  <a:extLst>
                    <a:ext uri="{FF2B5EF4-FFF2-40B4-BE49-F238E27FC236}">
                      <a16:creationId xmlns:a16="http://schemas.microsoft.com/office/drawing/2014/main" id="{20EB71D2-9AB1-ED90-24F5-997DCD30D524}"/>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 name="Freeform 39">
                  <a:extLst>
                    <a:ext uri="{FF2B5EF4-FFF2-40B4-BE49-F238E27FC236}">
                      <a16:creationId xmlns:a16="http://schemas.microsoft.com/office/drawing/2014/main" id="{D95EF24F-1D19-FC9B-DFA3-7617FBCF7196}"/>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 name="Freeform 40">
                  <a:extLst>
                    <a:ext uri="{FF2B5EF4-FFF2-40B4-BE49-F238E27FC236}">
                      <a16:creationId xmlns:a16="http://schemas.microsoft.com/office/drawing/2014/main" id="{A93CDFA7-ED73-AB31-E1C2-1231456BCEED}"/>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8" name="Freeform 41">
                  <a:extLst>
                    <a:ext uri="{FF2B5EF4-FFF2-40B4-BE49-F238E27FC236}">
                      <a16:creationId xmlns:a16="http://schemas.microsoft.com/office/drawing/2014/main" id="{F332646A-E87F-6B0F-1DC3-8F4F0FC3421D}"/>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 name="Freeform 42">
                  <a:extLst>
                    <a:ext uri="{FF2B5EF4-FFF2-40B4-BE49-F238E27FC236}">
                      <a16:creationId xmlns:a16="http://schemas.microsoft.com/office/drawing/2014/main" id="{51635350-5C01-4688-C357-1D00602000CF}"/>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 name="Freeform 43">
                  <a:extLst>
                    <a:ext uri="{FF2B5EF4-FFF2-40B4-BE49-F238E27FC236}">
                      <a16:creationId xmlns:a16="http://schemas.microsoft.com/office/drawing/2014/main" id="{C91CEFC6-5374-F35C-E1A7-2F6BE6BD4347}"/>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 name="Freeform 44">
                  <a:extLst>
                    <a:ext uri="{FF2B5EF4-FFF2-40B4-BE49-F238E27FC236}">
                      <a16:creationId xmlns:a16="http://schemas.microsoft.com/office/drawing/2014/main" id="{C4F848F2-8F83-A5BD-6D5D-F9EE54A671A2}"/>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 name="Freeform 45">
                  <a:extLst>
                    <a:ext uri="{FF2B5EF4-FFF2-40B4-BE49-F238E27FC236}">
                      <a16:creationId xmlns:a16="http://schemas.microsoft.com/office/drawing/2014/main" id="{DFA3B13D-F520-6326-B24D-B60A32528010}"/>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 name="Freeform 46">
                  <a:extLst>
                    <a:ext uri="{FF2B5EF4-FFF2-40B4-BE49-F238E27FC236}">
                      <a16:creationId xmlns:a16="http://schemas.microsoft.com/office/drawing/2014/main" id="{C29D15D8-414F-0199-1B6E-543CF988D07C}"/>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29" name="Grupo 128">
                <a:extLst>
                  <a:ext uri="{FF2B5EF4-FFF2-40B4-BE49-F238E27FC236}">
                    <a16:creationId xmlns:a16="http://schemas.microsoft.com/office/drawing/2014/main" id="{7AFAE866-5EC9-69EC-F7DE-B8B53B2C0326}"/>
                  </a:ext>
                </a:extLst>
              </p:cNvPr>
              <p:cNvGrpSpPr/>
              <p:nvPr/>
            </p:nvGrpSpPr>
            <p:grpSpPr>
              <a:xfrm>
                <a:off x="6012161" y="4753805"/>
                <a:ext cx="444499" cy="441326"/>
                <a:chOff x="8401051" y="4767262"/>
                <a:chExt cx="444499" cy="441326"/>
              </a:xfrm>
            </p:grpSpPr>
            <p:sp>
              <p:nvSpPr>
                <p:cNvPr id="191" name="Freeform 51">
                  <a:extLst>
                    <a:ext uri="{FF2B5EF4-FFF2-40B4-BE49-F238E27FC236}">
                      <a16:creationId xmlns:a16="http://schemas.microsoft.com/office/drawing/2014/main" id="{66E32836-7EE5-7EFB-1D68-019231A1900D}"/>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192" name="Grupo 191">
                  <a:extLst>
                    <a:ext uri="{FF2B5EF4-FFF2-40B4-BE49-F238E27FC236}">
                      <a16:creationId xmlns:a16="http://schemas.microsoft.com/office/drawing/2014/main" id="{99955AF8-E659-B89D-FFFE-8D3874EDD458}"/>
                    </a:ext>
                  </a:extLst>
                </p:cNvPr>
                <p:cNvGrpSpPr/>
                <p:nvPr/>
              </p:nvGrpSpPr>
              <p:grpSpPr>
                <a:xfrm>
                  <a:off x="8443913" y="4767262"/>
                  <a:ext cx="352424" cy="341313"/>
                  <a:chOff x="8443913" y="4767262"/>
                  <a:chExt cx="352424" cy="341313"/>
                </a:xfrm>
              </p:grpSpPr>
              <p:sp>
                <p:nvSpPr>
                  <p:cNvPr id="193" name="Freeform 50">
                    <a:extLst>
                      <a:ext uri="{FF2B5EF4-FFF2-40B4-BE49-F238E27FC236}">
                        <a16:creationId xmlns:a16="http://schemas.microsoft.com/office/drawing/2014/main" id="{B5AE376E-581B-1516-7118-E2029E1652F4}"/>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 name="Freeform 52">
                    <a:extLst>
                      <a:ext uri="{FF2B5EF4-FFF2-40B4-BE49-F238E27FC236}">
                        <a16:creationId xmlns:a16="http://schemas.microsoft.com/office/drawing/2014/main" id="{ECA993A1-E7E9-F2CE-0E02-A8C131FB7F6D}"/>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 name="Freeform 53">
                    <a:extLst>
                      <a:ext uri="{FF2B5EF4-FFF2-40B4-BE49-F238E27FC236}">
                        <a16:creationId xmlns:a16="http://schemas.microsoft.com/office/drawing/2014/main" id="{2C589C4C-2BF6-F3A7-FB80-439778E6E184}"/>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 name="Freeform 54">
                    <a:extLst>
                      <a:ext uri="{FF2B5EF4-FFF2-40B4-BE49-F238E27FC236}">
                        <a16:creationId xmlns:a16="http://schemas.microsoft.com/office/drawing/2014/main" id="{46B1DA18-E59C-4694-BE48-8490C38BD029}"/>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 name="Freeform 55">
                    <a:extLst>
                      <a:ext uri="{FF2B5EF4-FFF2-40B4-BE49-F238E27FC236}">
                        <a16:creationId xmlns:a16="http://schemas.microsoft.com/office/drawing/2014/main" id="{6B3A11D9-D30C-A679-C849-7CBCEB67D749}"/>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 name="Freeform 56">
                    <a:extLst>
                      <a:ext uri="{FF2B5EF4-FFF2-40B4-BE49-F238E27FC236}">
                        <a16:creationId xmlns:a16="http://schemas.microsoft.com/office/drawing/2014/main" id="{14DA4051-6215-66D2-F29D-3C0363798AC2}"/>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 name="Freeform 57">
                    <a:extLst>
                      <a:ext uri="{FF2B5EF4-FFF2-40B4-BE49-F238E27FC236}">
                        <a16:creationId xmlns:a16="http://schemas.microsoft.com/office/drawing/2014/main" id="{2CE6F8FE-407D-8E28-EC70-FE4F488F1638}"/>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 name="Freeform 58">
                    <a:extLst>
                      <a:ext uri="{FF2B5EF4-FFF2-40B4-BE49-F238E27FC236}">
                        <a16:creationId xmlns:a16="http://schemas.microsoft.com/office/drawing/2014/main" id="{9F1DD9B9-95E8-6B92-4726-FF54E8F68A00}"/>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 name="Freeform 59">
                    <a:extLst>
                      <a:ext uri="{FF2B5EF4-FFF2-40B4-BE49-F238E27FC236}">
                        <a16:creationId xmlns:a16="http://schemas.microsoft.com/office/drawing/2014/main" id="{E6948871-14A5-BDE5-C737-ABA19869E324}"/>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 name="Freeform 60">
                    <a:extLst>
                      <a:ext uri="{FF2B5EF4-FFF2-40B4-BE49-F238E27FC236}">
                        <a16:creationId xmlns:a16="http://schemas.microsoft.com/office/drawing/2014/main" id="{B8B41351-DEFB-180A-60BE-DB888DF5E1D0}"/>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130" name="Grupo 129">
                <a:extLst>
                  <a:ext uri="{FF2B5EF4-FFF2-40B4-BE49-F238E27FC236}">
                    <a16:creationId xmlns:a16="http://schemas.microsoft.com/office/drawing/2014/main" id="{173E358C-379D-17A3-B6E3-9EA7C10F910B}"/>
                  </a:ext>
                </a:extLst>
              </p:cNvPr>
              <p:cNvGrpSpPr/>
              <p:nvPr/>
            </p:nvGrpSpPr>
            <p:grpSpPr>
              <a:xfrm>
                <a:off x="5701011" y="4755394"/>
                <a:ext cx="444499" cy="441324"/>
                <a:chOff x="8089901" y="4768851"/>
                <a:chExt cx="444499" cy="441324"/>
              </a:xfrm>
            </p:grpSpPr>
            <p:sp>
              <p:nvSpPr>
                <p:cNvPr id="180" name="Freeform 64">
                  <a:extLst>
                    <a:ext uri="{FF2B5EF4-FFF2-40B4-BE49-F238E27FC236}">
                      <a16:creationId xmlns:a16="http://schemas.microsoft.com/office/drawing/2014/main" id="{980D721F-9F2E-AC48-737E-4CB5F97601C7}"/>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 name="Freeform 65">
                  <a:extLst>
                    <a:ext uri="{FF2B5EF4-FFF2-40B4-BE49-F238E27FC236}">
                      <a16:creationId xmlns:a16="http://schemas.microsoft.com/office/drawing/2014/main" id="{77F89D0E-3192-29DA-8685-00403BE9A98F}"/>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 name="Freeform 66">
                  <a:extLst>
                    <a:ext uri="{FF2B5EF4-FFF2-40B4-BE49-F238E27FC236}">
                      <a16:creationId xmlns:a16="http://schemas.microsoft.com/office/drawing/2014/main" id="{123BB555-7825-AE18-889C-20AC546B873F}"/>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 name="Freeform 67">
                  <a:extLst>
                    <a:ext uri="{FF2B5EF4-FFF2-40B4-BE49-F238E27FC236}">
                      <a16:creationId xmlns:a16="http://schemas.microsoft.com/office/drawing/2014/main" id="{0A4431D5-66BA-2909-78D8-45C55791F710}"/>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 name="Freeform 68">
                  <a:extLst>
                    <a:ext uri="{FF2B5EF4-FFF2-40B4-BE49-F238E27FC236}">
                      <a16:creationId xmlns:a16="http://schemas.microsoft.com/office/drawing/2014/main" id="{F3C44175-80AF-8629-DA2D-D16774D7987F}"/>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 name="Freeform 69">
                  <a:extLst>
                    <a:ext uri="{FF2B5EF4-FFF2-40B4-BE49-F238E27FC236}">
                      <a16:creationId xmlns:a16="http://schemas.microsoft.com/office/drawing/2014/main" id="{C3CF91AA-90F3-1737-9113-BFC33380D2FE}"/>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 name="Freeform 70">
                  <a:extLst>
                    <a:ext uri="{FF2B5EF4-FFF2-40B4-BE49-F238E27FC236}">
                      <a16:creationId xmlns:a16="http://schemas.microsoft.com/office/drawing/2014/main" id="{4582D32F-8676-EC78-A216-5B60F862FC8B}"/>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 name="Freeform 71">
                  <a:extLst>
                    <a:ext uri="{FF2B5EF4-FFF2-40B4-BE49-F238E27FC236}">
                      <a16:creationId xmlns:a16="http://schemas.microsoft.com/office/drawing/2014/main" id="{43B6CBCB-78EB-0CD3-4D94-43D419AECB65}"/>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 name="Freeform 72">
                  <a:extLst>
                    <a:ext uri="{FF2B5EF4-FFF2-40B4-BE49-F238E27FC236}">
                      <a16:creationId xmlns:a16="http://schemas.microsoft.com/office/drawing/2014/main" id="{DF49CF59-B680-9A0A-484C-83D08CE7E934}"/>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 name="Freeform 73">
                  <a:extLst>
                    <a:ext uri="{FF2B5EF4-FFF2-40B4-BE49-F238E27FC236}">
                      <a16:creationId xmlns:a16="http://schemas.microsoft.com/office/drawing/2014/main" id="{6786513A-194E-E47B-441C-5F16C6199D4D}"/>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 name="Freeform 74">
                  <a:extLst>
                    <a:ext uri="{FF2B5EF4-FFF2-40B4-BE49-F238E27FC236}">
                      <a16:creationId xmlns:a16="http://schemas.microsoft.com/office/drawing/2014/main" id="{EBE40980-2F2D-1672-55A4-C271725EDEF2}"/>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31" name="Grupo 130">
                <a:extLst>
                  <a:ext uri="{FF2B5EF4-FFF2-40B4-BE49-F238E27FC236}">
                    <a16:creationId xmlns:a16="http://schemas.microsoft.com/office/drawing/2014/main" id="{BEBA565B-5020-2CB7-32E7-A768E4EE3C7F}"/>
                  </a:ext>
                </a:extLst>
              </p:cNvPr>
              <p:cNvGrpSpPr/>
              <p:nvPr/>
            </p:nvGrpSpPr>
            <p:grpSpPr>
              <a:xfrm>
                <a:off x="5432722" y="4749044"/>
                <a:ext cx="444501" cy="439737"/>
                <a:chOff x="7821612" y="4762501"/>
                <a:chExt cx="444501" cy="439737"/>
              </a:xfrm>
            </p:grpSpPr>
            <p:sp>
              <p:nvSpPr>
                <p:cNvPr id="169" name="Freeform 78">
                  <a:extLst>
                    <a:ext uri="{FF2B5EF4-FFF2-40B4-BE49-F238E27FC236}">
                      <a16:creationId xmlns:a16="http://schemas.microsoft.com/office/drawing/2014/main" id="{D54C8595-1D4D-D7AE-1D70-5495326674DA}"/>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 name="Freeform 79">
                  <a:extLst>
                    <a:ext uri="{FF2B5EF4-FFF2-40B4-BE49-F238E27FC236}">
                      <a16:creationId xmlns:a16="http://schemas.microsoft.com/office/drawing/2014/main" id="{60E03B85-8B32-3B70-6FC6-C9D7A26C8FFB}"/>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 name="Freeform 80">
                  <a:extLst>
                    <a:ext uri="{FF2B5EF4-FFF2-40B4-BE49-F238E27FC236}">
                      <a16:creationId xmlns:a16="http://schemas.microsoft.com/office/drawing/2014/main" id="{8FE40608-9418-C6B5-F49B-F452041BCF4A}"/>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 name="Freeform 81">
                  <a:extLst>
                    <a:ext uri="{FF2B5EF4-FFF2-40B4-BE49-F238E27FC236}">
                      <a16:creationId xmlns:a16="http://schemas.microsoft.com/office/drawing/2014/main" id="{FFD0E913-EDDC-B354-6033-E26519AF563B}"/>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 name="Freeform 82">
                  <a:extLst>
                    <a:ext uri="{FF2B5EF4-FFF2-40B4-BE49-F238E27FC236}">
                      <a16:creationId xmlns:a16="http://schemas.microsoft.com/office/drawing/2014/main" id="{690516A4-3902-D8AF-094F-8CD3E084738E}"/>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 name="Freeform 83">
                  <a:extLst>
                    <a:ext uri="{FF2B5EF4-FFF2-40B4-BE49-F238E27FC236}">
                      <a16:creationId xmlns:a16="http://schemas.microsoft.com/office/drawing/2014/main" id="{19D8E6B7-58C3-A5A0-6F4F-88DB04A79D6A}"/>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 name="Freeform 84">
                  <a:extLst>
                    <a:ext uri="{FF2B5EF4-FFF2-40B4-BE49-F238E27FC236}">
                      <a16:creationId xmlns:a16="http://schemas.microsoft.com/office/drawing/2014/main" id="{65EE9712-74DD-9296-7B0B-33E88E18A7D8}"/>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 name="Freeform 85">
                  <a:extLst>
                    <a:ext uri="{FF2B5EF4-FFF2-40B4-BE49-F238E27FC236}">
                      <a16:creationId xmlns:a16="http://schemas.microsoft.com/office/drawing/2014/main" id="{18DCD9BF-FDED-41CB-8CFB-A3D21D54FD51}"/>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 name="Freeform 86">
                  <a:extLst>
                    <a:ext uri="{FF2B5EF4-FFF2-40B4-BE49-F238E27FC236}">
                      <a16:creationId xmlns:a16="http://schemas.microsoft.com/office/drawing/2014/main" id="{1E6BC4F7-CD0E-5DB9-727F-3D3721E1B36D}"/>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 name="Freeform 87">
                  <a:extLst>
                    <a:ext uri="{FF2B5EF4-FFF2-40B4-BE49-F238E27FC236}">
                      <a16:creationId xmlns:a16="http://schemas.microsoft.com/office/drawing/2014/main" id="{B19EDF81-C9A2-8F8D-4BA4-D46163F10BDB}"/>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 name="Freeform 88">
                  <a:extLst>
                    <a:ext uri="{FF2B5EF4-FFF2-40B4-BE49-F238E27FC236}">
                      <a16:creationId xmlns:a16="http://schemas.microsoft.com/office/drawing/2014/main" id="{23955AE9-FD1D-81C7-EB93-48B8B6C837B5}"/>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32" name="Grupo 131">
                <a:extLst>
                  <a:ext uri="{FF2B5EF4-FFF2-40B4-BE49-F238E27FC236}">
                    <a16:creationId xmlns:a16="http://schemas.microsoft.com/office/drawing/2014/main" id="{E2D6291A-7056-2E5E-F2A5-4859402DD2C0}"/>
                  </a:ext>
                </a:extLst>
              </p:cNvPr>
              <p:cNvGrpSpPr/>
              <p:nvPr/>
            </p:nvGrpSpPr>
            <p:grpSpPr>
              <a:xfrm>
                <a:off x="5102193" y="4751148"/>
                <a:ext cx="444499" cy="439737"/>
                <a:chOff x="8699501" y="4772026"/>
                <a:chExt cx="444499" cy="439737"/>
              </a:xfrm>
            </p:grpSpPr>
            <p:sp>
              <p:nvSpPr>
                <p:cNvPr id="158" name="Freeform 36">
                  <a:extLst>
                    <a:ext uri="{FF2B5EF4-FFF2-40B4-BE49-F238E27FC236}">
                      <a16:creationId xmlns:a16="http://schemas.microsoft.com/office/drawing/2014/main" id="{74849C78-908A-E05E-6B24-59717A692E60}"/>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 name="Freeform 37">
                  <a:extLst>
                    <a:ext uri="{FF2B5EF4-FFF2-40B4-BE49-F238E27FC236}">
                      <a16:creationId xmlns:a16="http://schemas.microsoft.com/office/drawing/2014/main" id="{700CA5F4-26DF-CFA9-0551-7114C6656371}"/>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 name="Freeform 38">
                  <a:extLst>
                    <a:ext uri="{FF2B5EF4-FFF2-40B4-BE49-F238E27FC236}">
                      <a16:creationId xmlns:a16="http://schemas.microsoft.com/office/drawing/2014/main" id="{15854D74-492A-89C4-8C81-F493F6D581D6}"/>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 name="Freeform 39">
                  <a:extLst>
                    <a:ext uri="{FF2B5EF4-FFF2-40B4-BE49-F238E27FC236}">
                      <a16:creationId xmlns:a16="http://schemas.microsoft.com/office/drawing/2014/main" id="{290CEC57-214A-936E-8DF4-3E603FAFD445}"/>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 name="Freeform 40">
                  <a:extLst>
                    <a:ext uri="{FF2B5EF4-FFF2-40B4-BE49-F238E27FC236}">
                      <a16:creationId xmlns:a16="http://schemas.microsoft.com/office/drawing/2014/main" id="{83E9C1ED-1A0D-D93D-C775-88DCB02B5B59}"/>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 name="Freeform 41">
                  <a:extLst>
                    <a:ext uri="{FF2B5EF4-FFF2-40B4-BE49-F238E27FC236}">
                      <a16:creationId xmlns:a16="http://schemas.microsoft.com/office/drawing/2014/main" id="{CA67D87D-47A4-4989-3900-FE21F51A5157}"/>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 name="Freeform 42">
                  <a:extLst>
                    <a:ext uri="{FF2B5EF4-FFF2-40B4-BE49-F238E27FC236}">
                      <a16:creationId xmlns:a16="http://schemas.microsoft.com/office/drawing/2014/main" id="{3292B651-9571-1195-9C5A-50FB949D55DA}"/>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 name="Freeform 43">
                  <a:extLst>
                    <a:ext uri="{FF2B5EF4-FFF2-40B4-BE49-F238E27FC236}">
                      <a16:creationId xmlns:a16="http://schemas.microsoft.com/office/drawing/2014/main" id="{E8CAEBDB-1285-079B-AE30-7DC07813659F}"/>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 name="Freeform 44">
                  <a:extLst>
                    <a:ext uri="{FF2B5EF4-FFF2-40B4-BE49-F238E27FC236}">
                      <a16:creationId xmlns:a16="http://schemas.microsoft.com/office/drawing/2014/main" id="{ECF1384F-DFE5-038A-A238-23F123628830}"/>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 name="Freeform 45">
                  <a:extLst>
                    <a:ext uri="{FF2B5EF4-FFF2-40B4-BE49-F238E27FC236}">
                      <a16:creationId xmlns:a16="http://schemas.microsoft.com/office/drawing/2014/main" id="{9270AC49-85E3-2772-6E0A-A882098C40B2}"/>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 name="Freeform 46">
                  <a:extLst>
                    <a:ext uri="{FF2B5EF4-FFF2-40B4-BE49-F238E27FC236}">
                      <a16:creationId xmlns:a16="http://schemas.microsoft.com/office/drawing/2014/main" id="{48018D43-5EB0-3E99-604B-6C06ABDAE587}"/>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33" name="Grupo 132">
                <a:extLst>
                  <a:ext uri="{FF2B5EF4-FFF2-40B4-BE49-F238E27FC236}">
                    <a16:creationId xmlns:a16="http://schemas.microsoft.com/office/drawing/2014/main" id="{A6680655-7661-7328-4415-67301D913F36}"/>
                  </a:ext>
                </a:extLst>
              </p:cNvPr>
              <p:cNvGrpSpPr/>
              <p:nvPr/>
            </p:nvGrpSpPr>
            <p:grpSpPr>
              <a:xfrm>
                <a:off x="4803743" y="4746384"/>
                <a:ext cx="444499" cy="441326"/>
                <a:chOff x="8401051" y="4767262"/>
                <a:chExt cx="444499" cy="441326"/>
              </a:xfrm>
            </p:grpSpPr>
            <p:sp>
              <p:nvSpPr>
                <p:cNvPr id="146" name="Freeform 51">
                  <a:extLst>
                    <a:ext uri="{FF2B5EF4-FFF2-40B4-BE49-F238E27FC236}">
                      <a16:creationId xmlns:a16="http://schemas.microsoft.com/office/drawing/2014/main" id="{93841D66-7B10-6254-B563-899E3A7C4D5B}"/>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147" name="Grupo 146">
                  <a:extLst>
                    <a:ext uri="{FF2B5EF4-FFF2-40B4-BE49-F238E27FC236}">
                      <a16:creationId xmlns:a16="http://schemas.microsoft.com/office/drawing/2014/main" id="{9C6F13A7-5C31-F0D9-F99F-A127BD9059F5}"/>
                    </a:ext>
                  </a:extLst>
                </p:cNvPr>
                <p:cNvGrpSpPr/>
                <p:nvPr/>
              </p:nvGrpSpPr>
              <p:grpSpPr>
                <a:xfrm>
                  <a:off x="8443913" y="4767262"/>
                  <a:ext cx="352424" cy="341313"/>
                  <a:chOff x="8443913" y="4767262"/>
                  <a:chExt cx="352424" cy="341313"/>
                </a:xfrm>
              </p:grpSpPr>
              <p:sp>
                <p:nvSpPr>
                  <p:cNvPr id="148" name="Freeform 50">
                    <a:extLst>
                      <a:ext uri="{FF2B5EF4-FFF2-40B4-BE49-F238E27FC236}">
                        <a16:creationId xmlns:a16="http://schemas.microsoft.com/office/drawing/2014/main" id="{3C730D7C-79F9-1953-6BB7-6CDC85FE5BFB}"/>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 name="Freeform 52">
                    <a:extLst>
                      <a:ext uri="{FF2B5EF4-FFF2-40B4-BE49-F238E27FC236}">
                        <a16:creationId xmlns:a16="http://schemas.microsoft.com/office/drawing/2014/main" id="{9401A032-97B3-62AC-953C-16C859820B65}"/>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 name="Freeform 53">
                    <a:extLst>
                      <a:ext uri="{FF2B5EF4-FFF2-40B4-BE49-F238E27FC236}">
                        <a16:creationId xmlns:a16="http://schemas.microsoft.com/office/drawing/2014/main" id="{6EECB0C2-6157-6099-1433-6C280F29D7E9}"/>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 name="Freeform 54">
                    <a:extLst>
                      <a:ext uri="{FF2B5EF4-FFF2-40B4-BE49-F238E27FC236}">
                        <a16:creationId xmlns:a16="http://schemas.microsoft.com/office/drawing/2014/main" id="{F6857F0B-EE8E-3C9B-591D-1A84FD5B0873}"/>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 name="Freeform 55">
                    <a:extLst>
                      <a:ext uri="{FF2B5EF4-FFF2-40B4-BE49-F238E27FC236}">
                        <a16:creationId xmlns:a16="http://schemas.microsoft.com/office/drawing/2014/main" id="{C37895C5-84B8-C7E8-0216-56D219401740}"/>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 name="Freeform 56">
                    <a:extLst>
                      <a:ext uri="{FF2B5EF4-FFF2-40B4-BE49-F238E27FC236}">
                        <a16:creationId xmlns:a16="http://schemas.microsoft.com/office/drawing/2014/main" id="{74B82126-E70D-F403-C230-67A7CE06EA4A}"/>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 name="Freeform 57">
                    <a:extLst>
                      <a:ext uri="{FF2B5EF4-FFF2-40B4-BE49-F238E27FC236}">
                        <a16:creationId xmlns:a16="http://schemas.microsoft.com/office/drawing/2014/main" id="{CA84ED17-8429-1F66-9284-3BD09F484310}"/>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 name="Freeform 58">
                    <a:extLst>
                      <a:ext uri="{FF2B5EF4-FFF2-40B4-BE49-F238E27FC236}">
                        <a16:creationId xmlns:a16="http://schemas.microsoft.com/office/drawing/2014/main" id="{66098AAF-9749-45BC-430F-9A9F4996ADBE}"/>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 name="Freeform 59">
                    <a:extLst>
                      <a:ext uri="{FF2B5EF4-FFF2-40B4-BE49-F238E27FC236}">
                        <a16:creationId xmlns:a16="http://schemas.microsoft.com/office/drawing/2014/main" id="{0584125F-5D92-F06B-2286-F451DEB3FEB0}"/>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 name="Freeform 60">
                    <a:extLst>
                      <a:ext uri="{FF2B5EF4-FFF2-40B4-BE49-F238E27FC236}">
                        <a16:creationId xmlns:a16="http://schemas.microsoft.com/office/drawing/2014/main" id="{3A1BFD9E-E6FA-8334-560D-6CD25042587F}"/>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134" name="Grupo 133">
                <a:extLst>
                  <a:ext uri="{FF2B5EF4-FFF2-40B4-BE49-F238E27FC236}">
                    <a16:creationId xmlns:a16="http://schemas.microsoft.com/office/drawing/2014/main" id="{97862EFC-E511-8030-FB61-B7D955A30E04}"/>
                  </a:ext>
                </a:extLst>
              </p:cNvPr>
              <p:cNvGrpSpPr/>
              <p:nvPr/>
            </p:nvGrpSpPr>
            <p:grpSpPr>
              <a:xfrm>
                <a:off x="4492593" y="4747973"/>
                <a:ext cx="444499" cy="441324"/>
                <a:chOff x="8089901" y="4768851"/>
                <a:chExt cx="444499" cy="441324"/>
              </a:xfrm>
            </p:grpSpPr>
            <p:sp>
              <p:nvSpPr>
                <p:cNvPr id="135" name="Freeform 64">
                  <a:extLst>
                    <a:ext uri="{FF2B5EF4-FFF2-40B4-BE49-F238E27FC236}">
                      <a16:creationId xmlns:a16="http://schemas.microsoft.com/office/drawing/2014/main" id="{09ECC7B3-4E49-5D1C-8229-E28825EAE687}"/>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 name="Freeform 65">
                  <a:extLst>
                    <a:ext uri="{FF2B5EF4-FFF2-40B4-BE49-F238E27FC236}">
                      <a16:creationId xmlns:a16="http://schemas.microsoft.com/office/drawing/2014/main" id="{41174F4C-2ABA-BB6A-3D32-8A89B3249C62}"/>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 name="Freeform 66">
                  <a:extLst>
                    <a:ext uri="{FF2B5EF4-FFF2-40B4-BE49-F238E27FC236}">
                      <a16:creationId xmlns:a16="http://schemas.microsoft.com/office/drawing/2014/main" id="{E3312B32-C6B7-C665-5C59-6F59C5CDEF55}"/>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 name="Freeform 67">
                  <a:extLst>
                    <a:ext uri="{FF2B5EF4-FFF2-40B4-BE49-F238E27FC236}">
                      <a16:creationId xmlns:a16="http://schemas.microsoft.com/office/drawing/2014/main" id="{67877A94-7EA5-6D7A-3DD2-A2B993A00FAF}"/>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 name="Freeform 68">
                  <a:extLst>
                    <a:ext uri="{FF2B5EF4-FFF2-40B4-BE49-F238E27FC236}">
                      <a16:creationId xmlns:a16="http://schemas.microsoft.com/office/drawing/2014/main" id="{E76EC2F0-06BC-59B5-FF0A-387A4EEF7F6A}"/>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 name="Freeform 69">
                  <a:extLst>
                    <a:ext uri="{FF2B5EF4-FFF2-40B4-BE49-F238E27FC236}">
                      <a16:creationId xmlns:a16="http://schemas.microsoft.com/office/drawing/2014/main" id="{72B17CC6-9197-8FB3-AB4B-0016A06F8955}"/>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 name="Freeform 70">
                  <a:extLst>
                    <a:ext uri="{FF2B5EF4-FFF2-40B4-BE49-F238E27FC236}">
                      <a16:creationId xmlns:a16="http://schemas.microsoft.com/office/drawing/2014/main" id="{2618BB23-F372-F132-8E02-F485020583A2}"/>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 name="Freeform 71">
                  <a:extLst>
                    <a:ext uri="{FF2B5EF4-FFF2-40B4-BE49-F238E27FC236}">
                      <a16:creationId xmlns:a16="http://schemas.microsoft.com/office/drawing/2014/main" id="{F57CDB14-F278-E28A-E288-966E2E11BA61}"/>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 name="Freeform 72">
                  <a:extLst>
                    <a:ext uri="{FF2B5EF4-FFF2-40B4-BE49-F238E27FC236}">
                      <a16:creationId xmlns:a16="http://schemas.microsoft.com/office/drawing/2014/main" id="{FE5205B5-C339-12A6-A6F2-028DB3AC47A3}"/>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 name="Freeform 73">
                  <a:extLst>
                    <a:ext uri="{FF2B5EF4-FFF2-40B4-BE49-F238E27FC236}">
                      <a16:creationId xmlns:a16="http://schemas.microsoft.com/office/drawing/2014/main" id="{C0EFE063-6876-CE81-F989-46BF291FE9DF}"/>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 name="Freeform 74">
                  <a:extLst>
                    <a:ext uri="{FF2B5EF4-FFF2-40B4-BE49-F238E27FC236}">
                      <a16:creationId xmlns:a16="http://schemas.microsoft.com/office/drawing/2014/main" id="{52548EA9-9ABB-6C66-8190-86F39088F61C}"/>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spTree>
  </p:cSld>
  <p:clrMapOvr>
    <a:masterClrMapping/>
  </p:clrMapOvr>
  <p:transition/>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17757"/>
        <p:cNvGrpSpPr/>
        <p:nvPr/>
      </p:nvGrpSpPr>
      <p:grpSpPr>
        <a:xfrm>
          <a:off x="0" y="0"/>
          <a:ext cx="0" cy="0"/>
          <a:chOff x="0" y="0"/>
          <a:chExt cx="0" cy="0"/>
        </a:xfrm>
      </p:grpSpPr>
      <p:sp>
        <p:nvSpPr>
          <p:cNvPr id="17758" name="Google Shape;17758;p53"/>
          <p:cNvSpPr txBox="1">
            <a:spLocks noGrp="1"/>
          </p:cNvSpPr>
          <p:nvPr>
            <p:ph type="subTitle" idx="1"/>
          </p:nvPr>
        </p:nvSpPr>
        <p:spPr>
          <a:xfrm>
            <a:off x="715100" y="3161626"/>
            <a:ext cx="3853800" cy="4452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solidFill>
                  <a:schemeClr val="accent2"/>
                </a:solidFill>
              </a:rPr>
              <a:t>Is Jupiter's rotation period</a:t>
            </a:r>
            <a:endParaRPr>
              <a:solidFill>
                <a:schemeClr val="accent2"/>
              </a:solidFill>
            </a:endParaRPr>
          </a:p>
        </p:txBody>
      </p:sp>
      <p:sp>
        <p:nvSpPr>
          <p:cNvPr id="17759" name="Google Shape;17759;p53"/>
          <p:cNvSpPr txBox="1">
            <a:spLocks noGrp="1"/>
          </p:cNvSpPr>
          <p:nvPr>
            <p:ph type="subTitle" idx="3"/>
          </p:nvPr>
        </p:nvSpPr>
        <p:spPr>
          <a:xfrm>
            <a:off x="4568900" y="3161618"/>
            <a:ext cx="3853800" cy="4452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solidFill>
                  <a:schemeClr val="accent2"/>
                </a:solidFill>
              </a:rPr>
              <a:t>Earths is the Sun’s mass</a:t>
            </a:r>
            <a:endParaRPr>
              <a:solidFill>
                <a:schemeClr val="accent2"/>
              </a:solidFill>
            </a:endParaRPr>
          </a:p>
        </p:txBody>
      </p:sp>
      <p:sp>
        <p:nvSpPr>
          <p:cNvPr id="17760" name="Google Shape;17760;p53"/>
          <p:cNvSpPr txBox="1">
            <a:spLocks noGrp="1"/>
          </p:cNvSpPr>
          <p:nvPr>
            <p:ph type="title"/>
          </p:nvPr>
        </p:nvSpPr>
        <p:spPr>
          <a:xfrm>
            <a:off x="715100" y="2455599"/>
            <a:ext cx="3853800" cy="8283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sz="5000"/>
              <a:t>9h 56m 23s</a:t>
            </a:r>
            <a:endParaRPr sz="5000"/>
          </a:p>
        </p:txBody>
      </p:sp>
      <p:sp>
        <p:nvSpPr>
          <p:cNvPr id="17761" name="Google Shape;17761;p53"/>
          <p:cNvSpPr txBox="1">
            <a:spLocks noGrp="1"/>
          </p:cNvSpPr>
          <p:nvPr>
            <p:ph type="title" idx="2"/>
          </p:nvPr>
        </p:nvSpPr>
        <p:spPr>
          <a:xfrm>
            <a:off x="4568900" y="2455591"/>
            <a:ext cx="3853800" cy="8283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sz="5000"/>
              <a:t>333,000.000</a:t>
            </a:r>
            <a:endParaRPr sz="5000"/>
          </a:p>
        </p:txBody>
      </p:sp>
      <p:sp>
        <p:nvSpPr>
          <p:cNvPr id="17762" name="Google Shape;17762;p53"/>
          <p:cNvSpPr txBox="1">
            <a:spLocks noGrp="1"/>
          </p:cNvSpPr>
          <p:nvPr>
            <p:ph type="title" idx="4"/>
          </p:nvPr>
        </p:nvSpPr>
        <p:spPr>
          <a:xfrm>
            <a:off x="2645100" y="3793170"/>
            <a:ext cx="3853800" cy="8283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sz="5000"/>
              <a:t>386,000 km</a:t>
            </a:r>
            <a:endParaRPr sz="5000"/>
          </a:p>
        </p:txBody>
      </p:sp>
      <p:sp>
        <p:nvSpPr>
          <p:cNvPr id="17763" name="Google Shape;17763;p53"/>
          <p:cNvSpPr txBox="1">
            <a:spLocks noGrp="1"/>
          </p:cNvSpPr>
          <p:nvPr>
            <p:ph type="subTitle" idx="5"/>
          </p:nvPr>
        </p:nvSpPr>
        <p:spPr>
          <a:xfrm>
            <a:off x="2645100" y="4499198"/>
            <a:ext cx="3853800" cy="4452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solidFill>
                  <a:schemeClr val="accent2"/>
                </a:solidFill>
              </a:rPr>
              <a:t>Distance between Earth and the Moon</a:t>
            </a:r>
            <a:endParaRPr>
              <a:solidFill>
                <a:schemeClr val="accent2"/>
              </a:solidFill>
            </a:endParaRPr>
          </a:p>
        </p:txBody>
      </p:sp>
      <p:grpSp>
        <p:nvGrpSpPr>
          <p:cNvPr id="44" name="Grupo 43">
            <a:extLst>
              <a:ext uri="{FF2B5EF4-FFF2-40B4-BE49-F238E27FC236}">
                <a16:creationId xmlns:a16="http://schemas.microsoft.com/office/drawing/2014/main" id="{D189ADE4-0AD2-4C41-0F05-B87A60B8B55D}"/>
              </a:ext>
            </a:extLst>
          </p:cNvPr>
          <p:cNvGrpSpPr/>
          <p:nvPr/>
        </p:nvGrpSpPr>
        <p:grpSpPr>
          <a:xfrm>
            <a:off x="3544888" y="682625"/>
            <a:ext cx="1565275" cy="2733676"/>
            <a:chOff x="3544888" y="682625"/>
            <a:chExt cx="1565275" cy="2733676"/>
          </a:xfrm>
        </p:grpSpPr>
        <p:sp>
          <p:nvSpPr>
            <p:cNvPr id="5" name="Freeform 5">
              <a:extLst>
                <a:ext uri="{FF2B5EF4-FFF2-40B4-BE49-F238E27FC236}">
                  <a16:creationId xmlns:a16="http://schemas.microsoft.com/office/drawing/2014/main" id="{244EE2B3-D4F7-49EC-FB9F-2E8B96799903}"/>
                </a:ext>
              </a:extLst>
            </p:cNvPr>
            <p:cNvSpPr/>
            <p:nvPr/>
          </p:nvSpPr>
          <p:spPr bwMode="auto">
            <a:xfrm>
              <a:off x="3746500" y="1252538"/>
              <a:ext cx="407987" cy="377825"/>
            </a:xfrm>
            <a:custGeom>
              <a:avLst/>
              <a:gdLst>
                <a:gd name="T0" fmla="*/ 14 w 108"/>
                <a:gd name="T1" fmla="*/ 100 h 100"/>
                <a:gd name="T2" fmla="*/ 13 w 108"/>
                <a:gd name="T3" fmla="*/ 81 h 100"/>
                <a:gd name="T4" fmla="*/ 15 w 108"/>
                <a:gd name="T5" fmla="*/ 77 h 100"/>
                <a:gd name="T6" fmla="*/ 23 w 108"/>
                <a:gd name="T7" fmla="*/ 64 h 100"/>
                <a:gd name="T8" fmla="*/ 25 w 108"/>
                <a:gd name="T9" fmla="*/ 60 h 100"/>
                <a:gd name="T10" fmla="*/ 48 w 108"/>
                <a:gd name="T11" fmla="*/ 43 h 100"/>
                <a:gd name="T12" fmla="*/ 58 w 108"/>
                <a:gd name="T13" fmla="*/ 40 h 100"/>
                <a:gd name="T14" fmla="*/ 86 w 108"/>
                <a:gd name="T15" fmla="*/ 34 h 100"/>
                <a:gd name="T16" fmla="*/ 94 w 108"/>
                <a:gd name="T17" fmla="*/ 34 h 100"/>
                <a:gd name="T18" fmla="*/ 82 w 108"/>
                <a:gd name="T19" fmla="*/ 32 h 100"/>
                <a:gd name="T20" fmla="*/ 54 w 108"/>
                <a:gd name="T21" fmla="*/ 33 h 100"/>
                <a:gd name="T22" fmla="*/ 19 w 108"/>
                <a:gd name="T23" fmla="*/ 33 h 100"/>
                <a:gd name="T24" fmla="*/ 7 w 108"/>
                <a:gd name="T25" fmla="*/ 33 h 100"/>
                <a:gd name="T26" fmla="*/ 0 w 108"/>
                <a:gd name="T27" fmla="*/ 25 h 100"/>
                <a:gd name="T28" fmla="*/ 4 w 108"/>
                <a:gd name="T29" fmla="*/ 16 h 100"/>
                <a:gd name="T30" fmla="*/ 22 w 108"/>
                <a:gd name="T31" fmla="*/ 2 h 100"/>
                <a:gd name="T32" fmla="*/ 35 w 108"/>
                <a:gd name="T33" fmla="*/ 5 h 100"/>
                <a:gd name="T34" fmla="*/ 51 w 108"/>
                <a:gd name="T35" fmla="*/ 15 h 100"/>
                <a:gd name="T36" fmla="*/ 73 w 108"/>
                <a:gd name="T37" fmla="*/ 21 h 100"/>
                <a:gd name="T38" fmla="*/ 80 w 108"/>
                <a:gd name="T39" fmla="*/ 23 h 100"/>
                <a:gd name="T40" fmla="*/ 95 w 108"/>
                <a:gd name="T41" fmla="*/ 24 h 100"/>
                <a:gd name="T42" fmla="*/ 97 w 108"/>
                <a:gd name="T43" fmla="*/ 20 h 100"/>
                <a:gd name="T44" fmla="*/ 99 w 108"/>
                <a:gd name="T45" fmla="*/ 17 h 100"/>
                <a:gd name="T46" fmla="*/ 100 w 108"/>
                <a:gd name="T47" fmla="*/ 23 h 100"/>
                <a:gd name="T48" fmla="*/ 107 w 108"/>
                <a:gd name="T49" fmla="*/ 63 h 100"/>
                <a:gd name="T50" fmla="*/ 107 w 108"/>
                <a:gd name="T51" fmla="*/ 67 h 100"/>
                <a:gd name="T52" fmla="*/ 104 w 108"/>
                <a:gd name="T53" fmla="*/ 67 h 100"/>
                <a:gd name="T54" fmla="*/ 89 w 108"/>
                <a:gd name="T55" fmla="*/ 68 h 100"/>
                <a:gd name="T56" fmla="*/ 72 w 108"/>
                <a:gd name="T57" fmla="*/ 77 h 100"/>
                <a:gd name="T58" fmla="*/ 47 w 108"/>
                <a:gd name="T59" fmla="*/ 86 h 100"/>
                <a:gd name="T60" fmla="*/ 24 w 108"/>
                <a:gd name="T61" fmla="*/ 95 h 100"/>
                <a:gd name="T62" fmla="*/ 15 w 108"/>
                <a:gd name="T63" fmla="*/ 96 h 100"/>
                <a:gd name="T64" fmla="*/ 14 w 108"/>
                <a:gd name="T65"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8" h="100">
                  <a:moveTo>
                    <a:pt x="14" y="100"/>
                  </a:moveTo>
                  <a:cubicBezTo>
                    <a:pt x="10" y="93"/>
                    <a:pt x="11" y="87"/>
                    <a:pt x="13" y="81"/>
                  </a:cubicBezTo>
                  <a:cubicBezTo>
                    <a:pt x="14" y="80"/>
                    <a:pt x="14" y="78"/>
                    <a:pt x="15" y="77"/>
                  </a:cubicBezTo>
                  <a:cubicBezTo>
                    <a:pt x="17" y="72"/>
                    <a:pt x="19" y="68"/>
                    <a:pt x="23" y="64"/>
                  </a:cubicBezTo>
                  <a:cubicBezTo>
                    <a:pt x="24" y="63"/>
                    <a:pt x="24" y="61"/>
                    <a:pt x="25" y="60"/>
                  </a:cubicBezTo>
                  <a:cubicBezTo>
                    <a:pt x="32" y="53"/>
                    <a:pt x="41" y="49"/>
                    <a:pt x="48" y="43"/>
                  </a:cubicBezTo>
                  <a:cubicBezTo>
                    <a:pt x="51" y="41"/>
                    <a:pt x="54" y="41"/>
                    <a:pt x="58" y="40"/>
                  </a:cubicBezTo>
                  <a:cubicBezTo>
                    <a:pt x="67" y="38"/>
                    <a:pt x="77" y="35"/>
                    <a:pt x="86" y="34"/>
                  </a:cubicBezTo>
                  <a:cubicBezTo>
                    <a:pt x="89" y="33"/>
                    <a:pt x="91" y="33"/>
                    <a:pt x="94" y="34"/>
                  </a:cubicBezTo>
                  <a:cubicBezTo>
                    <a:pt x="90" y="31"/>
                    <a:pt x="86" y="31"/>
                    <a:pt x="82" y="32"/>
                  </a:cubicBezTo>
                  <a:cubicBezTo>
                    <a:pt x="73" y="33"/>
                    <a:pt x="63" y="33"/>
                    <a:pt x="54" y="33"/>
                  </a:cubicBezTo>
                  <a:cubicBezTo>
                    <a:pt x="42" y="33"/>
                    <a:pt x="31" y="34"/>
                    <a:pt x="19" y="33"/>
                  </a:cubicBezTo>
                  <a:cubicBezTo>
                    <a:pt x="15" y="32"/>
                    <a:pt x="11" y="33"/>
                    <a:pt x="7" y="33"/>
                  </a:cubicBezTo>
                  <a:cubicBezTo>
                    <a:pt x="1" y="32"/>
                    <a:pt x="0" y="32"/>
                    <a:pt x="0" y="25"/>
                  </a:cubicBezTo>
                  <a:cubicBezTo>
                    <a:pt x="0" y="22"/>
                    <a:pt x="2" y="19"/>
                    <a:pt x="4" y="16"/>
                  </a:cubicBezTo>
                  <a:cubicBezTo>
                    <a:pt x="9" y="10"/>
                    <a:pt x="15" y="5"/>
                    <a:pt x="22" y="2"/>
                  </a:cubicBezTo>
                  <a:cubicBezTo>
                    <a:pt x="27" y="0"/>
                    <a:pt x="31" y="2"/>
                    <a:pt x="35" y="5"/>
                  </a:cubicBezTo>
                  <a:cubicBezTo>
                    <a:pt x="40" y="9"/>
                    <a:pt x="45" y="12"/>
                    <a:pt x="51" y="15"/>
                  </a:cubicBezTo>
                  <a:cubicBezTo>
                    <a:pt x="57" y="19"/>
                    <a:pt x="65" y="21"/>
                    <a:pt x="73" y="21"/>
                  </a:cubicBezTo>
                  <a:cubicBezTo>
                    <a:pt x="75" y="21"/>
                    <a:pt x="78" y="22"/>
                    <a:pt x="80" y="23"/>
                  </a:cubicBezTo>
                  <a:cubicBezTo>
                    <a:pt x="85" y="26"/>
                    <a:pt x="90" y="24"/>
                    <a:pt x="95" y="24"/>
                  </a:cubicBezTo>
                  <a:cubicBezTo>
                    <a:pt x="97" y="23"/>
                    <a:pt x="96" y="21"/>
                    <a:pt x="97" y="20"/>
                  </a:cubicBezTo>
                  <a:cubicBezTo>
                    <a:pt x="97" y="19"/>
                    <a:pt x="96" y="16"/>
                    <a:pt x="99" y="17"/>
                  </a:cubicBezTo>
                  <a:cubicBezTo>
                    <a:pt x="100" y="19"/>
                    <a:pt x="100" y="21"/>
                    <a:pt x="100" y="23"/>
                  </a:cubicBezTo>
                  <a:cubicBezTo>
                    <a:pt x="99" y="37"/>
                    <a:pt x="101" y="50"/>
                    <a:pt x="107" y="63"/>
                  </a:cubicBezTo>
                  <a:cubicBezTo>
                    <a:pt x="107" y="64"/>
                    <a:pt x="108" y="65"/>
                    <a:pt x="107" y="67"/>
                  </a:cubicBezTo>
                  <a:cubicBezTo>
                    <a:pt x="106" y="68"/>
                    <a:pt x="105" y="68"/>
                    <a:pt x="104" y="67"/>
                  </a:cubicBezTo>
                  <a:cubicBezTo>
                    <a:pt x="99" y="63"/>
                    <a:pt x="94" y="66"/>
                    <a:pt x="89" y="68"/>
                  </a:cubicBezTo>
                  <a:cubicBezTo>
                    <a:pt x="83" y="70"/>
                    <a:pt x="78" y="74"/>
                    <a:pt x="72" y="77"/>
                  </a:cubicBezTo>
                  <a:cubicBezTo>
                    <a:pt x="64" y="81"/>
                    <a:pt x="55" y="82"/>
                    <a:pt x="47" y="86"/>
                  </a:cubicBezTo>
                  <a:cubicBezTo>
                    <a:pt x="40" y="90"/>
                    <a:pt x="31" y="91"/>
                    <a:pt x="24" y="95"/>
                  </a:cubicBezTo>
                  <a:cubicBezTo>
                    <a:pt x="21" y="97"/>
                    <a:pt x="18" y="97"/>
                    <a:pt x="15" y="96"/>
                  </a:cubicBezTo>
                  <a:cubicBezTo>
                    <a:pt x="14" y="97"/>
                    <a:pt x="15" y="99"/>
                    <a:pt x="14" y="100"/>
                  </a:cubicBezTo>
                  <a:close/>
                </a:path>
              </a:pathLst>
            </a:custGeom>
            <a:solidFill>
              <a:srgbClr val="FBBC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 name="Freeform 6">
              <a:extLst>
                <a:ext uri="{FF2B5EF4-FFF2-40B4-BE49-F238E27FC236}">
                  <a16:creationId xmlns:a16="http://schemas.microsoft.com/office/drawing/2014/main" id="{648894A2-C325-7B2C-534B-96609AC9F629}"/>
                </a:ext>
              </a:extLst>
            </p:cNvPr>
            <p:cNvSpPr/>
            <p:nvPr/>
          </p:nvSpPr>
          <p:spPr bwMode="auto">
            <a:xfrm>
              <a:off x="3919538" y="1550988"/>
              <a:ext cx="439737" cy="438150"/>
            </a:xfrm>
            <a:custGeom>
              <a:avLst/>
              <a:gdLst>
                <a:gd name="T0" fmla="*/ 8 w 116"/>
                <a:gd name="T1" fmla="*/ 79 h 116"/>
                <a:gd name="T2" fmla="*/ 0 w 116"/>
                <a:gd name="T3" fmla="*/ 61 h 116"/>
                <a:gd name="T4" fmla="*/ 4 w 116"/>
                <a:gd name="T5" fmla="*/ 39 h 116"/>
                <a:gd name="T6" fmla="*/ 8 w 116"/>
                <a:gd name="T7" fmla="*/ 36 h 116"/>
                <a:gd name="T8" fmla="*/ 48 w 116"/>
                <a:gd name="T9" fmla="*/ 22 h 116"/>
                <a:gd name="T10" fmla="*/ 68 w 116"/>
                <a:gd name="T11" fmla="*/ 9 h 116"/>
                <a:gd name="T12" fmla="*/ 69 w 116"/>
                <a:gd name="T13" fmla="*/ 5 h 116"/>
                <a:gd name="T14" fmla="*/ 69 w 116"/>
                <a:gd name="T15" fmla="*/ 1 h 116"/>
                <a:gd name="T16" fmla="*/ 74 w 116"/>
                <a:gd name="T17" fmla="*/ 3 h 116"/>
                <a:gd name="T18" fmla="*/ 111 w 116"/>
                <a:gd name="T19" fmla="*/ 27 h 116"/>
                <a:gd name="T20" fmla="*/ 116 w 116"/>
                <a:gd name="T21" fmla="*/ 30 h 116"/>
                <a:gd name="T22" fmla="*/ 110 w 116"/>
                <a:gd name="T23" fmla="*/ 30 h 116"/>
                <a:gd name="T24" fmla="*/ 101 w 116"/>
                <a:gd name="T25" fmla="*/ 34 h 116"/>
                <a:gd name="T26" fmla="*/ 90 w 116"/>
                <a:gd name="T27" fmla="*/ 62 h 116"/>
                <a:gd name="T28" fmla="*/ 82 w 116"/>
                <a:gd name="T29" fmla="*/ 78 h 116"/>
                <a:gd name="T30" fmla="*/ 69 w 116"/>
                <a:gd name="T31" fmla="*/ 112 h 116"/>
                <a:gd name="T32" fmla="*/ 65 w 116"/>
                <a:gd name="T33" fmla="*/ 116 h 116"/>
                <a:gd name="T34" fmla="*/ 53 w 116"/>
                <a:gd name="T35" fmla="*/ 105 h 116"/>
                <a:gd name="T36" fmla="*/ 47 w 116"/>
                <a:gd name="T37" fmla="*/ 81 h 116"/>
                <a:gd name="T38" fmla="*/ 48 w 116"/>
                <a:gd name="T39" fmla="*/ 62 h 116"/>
                <a:gd name="T40" fmla="*/ 49 w 116"/>
                <a:gd name="T41" fmla="*/ 59 h 116"/>
                <a:gd name="T42" fmla="*/ 56 w 116"/>
                <a:gd name="T43" fmla="*/ 38 h 116"/>
                <a:gd name="T44" fmla="*/ 57 w 116"/>
                <a:gd name="T45" fmla="*/ 37 h 116"/>
                <a:gd name="T46" fmla="*/ 69 w 116"/>
                <a:gd name="T47" fmla="*/ 22 h 116"/>
                <a:gd name="T48" fmla="*/ 76 w 116"/>
                <a:gd name="T49" fmla="*/ 15 h 116"/>
                <a:gd name="T50" fmla="*/ 76 w 116"/>
                <a:gd name="T51" fmla="*/ 13 h 116"/>
                <a:gd name="T52" fmla="*/ 74 w 116"/>
                <a:gd name="T53" fmla="*/ 13 h 116"/>
                <a:gd name="T54" fmla="*/ 73 w 116"/>
                <a:gd name="T55" fmla="*/ 14 h 116"/>
                <a:gd name="T56" fmla="*/ 58 w 116"/>
                <a:gd name="T57" fmla="*/ 28 h 116"/>
                <a:gd name="T58" fmla="*/ 54 w 116"/>
                <a:gd name="T59" fmla="*/ 34 h 116"/>
                <a:gd name="T60" fmla="*/ 38 w 116"/>
                <a:gd name="T61" fmla="*/ 51 h 116"/>
                <a:gd name="T62" fmla="*/ 34 w 116"/>
                <a:gd name="T63" fmla="*/ 54 h 116"/>
                <a:gd name="T64" fmla="*/ 29 w 116"/>
                <a:gd name="T65" fmla="*/ 58 h 116"/>
                <a:gd name="T66" fmla="*/ 8 w 116"/>
                <a:gd name="T67" fmla="*/ 79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5" h="115">
                  <a:moveTo>
                    <a:pt x="8" y="79"/>
                  </a:moveTo>
                  <a:cubicBezTo>
                    <a:pt x="2" y="74"/>
                    <a:pt x="0" y="68"/>
                    <a:pt x="0" y="61"/>
                  </a:cubicBezTo>
                  <a:cubicBezTo>
                    <a:pt x="0" y="54"/>
                    <a:pt x="1" y="46"/>
                    <a:pt x="4" y="39"/>
                  </a:cubicBezTo>
                  <a:cubicBezTo>
                    <a:pt x="4" y="37"/>
                    <a:pt x="6" y="36"/>
                    <a:pt x="8" y="36"/>
                  </a:cubicBezTo>
                  <a:cubicBezTo>
                    <a:pt x="23" y="36"/>
                    <a:pt x="36" y="30"/>
                    <a:pt x="48" y="22"/>
                  </a:cubicBezTo>
                  <a:cubicBezTo>
                    <a:pt x="55" y="18"/>
                    <a:pt x="61" y="14"/>
                    <a:pt x="68" y="9"/>
                  </a:cubicBezTo>
                  <a:cubicBezTo>
                    <a:pt x="69" y="8"/>
                    <a:pt x="70" y="7"/>
                    <a:pt x="69" y="5"/>
                  </a:cubicBezTo>
                  <a:cubicBezTo>
                    <a:pt x="69" y="4"/>
                    <a:pt x="69" y="2"/>
                    <a:pt x="69" y="1"/>
                  </a:cubicBezTo>
                  <a:cubicBezTo>
                    <a:pt x="72" y="0"/>
                    <a:pt x="73" y="2"/>
                    <a:pt x="74" y="3"/>
                  </a:cubicBezTo>
                  <a:cubicBezTo>
                    <a:pt x="84" y="15"/>
                    <a:pt x="96" y="23"/>
                    <a:pt x="111" y="27"/>
                  </a:cubicBezTo>
                  <a:cubicBezTo>
                    <a:pt x="113" y="27"/>
                    <a:pt x="116" y="27"/>
                    <a:pt x="116" y="30"/>
                  </a:cubicBezTo>
                  <a:cubicBezTo>
                    <a:pt x="114" y="32"/>
                    <a:pt x="112" y="31"/>
                    <a:pt x="110" y="30"/>
                  </a:cubicBezTo>
                  <a:cubicBezTo>
                    <a:pt x="104" y="29"/>
                    <a:pt x="104" y="29"/>
                    <a:pt x="101" y="34"/>
                  </a:cubicBezTo>
                  <a:cubicBezTo>
                    <a:pt x="98" y="43"/>
                    <a:pt x="94" y="53"/>
                    <a:pt x="90" y="62"/>
                  </a:cubicBezTo>
                  <a:cubicBezTo>
                    <a:pt x="88" y="68"/>
                    <a:pt x="85" y="73"/>
                    <a:pt x="82" y="78"/>
                  </a:cubicBezTo>
                  <a:cubicBezTo>
                    <a:pt x="77" y="89"/>
                    <a:pt x="73" y="101"/>
                    <a:pt x="69" y="112"/>
                  </a:cubicBezTo>
                  <a:cubicBezTo>
                    <a:pt x="68" y="114"/>
                    <a:pt x="67" y="116"/>
                    <a:pt x="65" y="116"/>
                  </a:cubicBezTo>
                  <a:cubicBezTo>
                    <a:pt x="59" y="114"/>
                    <a:pt x="56" y="110"/>
                    <a:pt x="53" y="105"/>
                  </a:cubicBezTo>
                  <a:cubicBezTo>
                    <a:pt x="49" y="98"/>
                    <a:pt x="48" y="90"/>
                    <a:pt x="47" y="81"/>
                  </a:cubicBezTo>
                  <a:cubicBezTo>
                    <a:pt x="47" y="75"/>
                    <a:pt x="49" y="69"/>
                    <a:pt x="48" y="62"/>
                  </a:cubicBezTo>
                  <a:cubicBezTo>
                    <a:pt x="48" y="61"/>
                    <a:pt x="49" y="60"/>
                    <a:pt x="49" y="59"/>
                  </a:cubicBezTo>
                  <a:cubicBezTo>
                    <a:pt x="52" y="52"/>
                    <a:pt x="55" y="45"/>
                    <a:pt x="56" y="38"/>
                  </a:cubicBezTo>
                  <a:cubicBezTo>
                    <a:pt x="56" y="38"/>
                    <a:pt x="57" y="37"/>
                    <a:pt x="57" y="37"/>
                  </a:cubicBezTo>
                  <a:cubicBezTo>
                    <a:pt x="63" y="33"/>
                    <a:pt x="63" y="25"/>
                    <a:pt x="69" y="22"/>
                  </a:cubicBezTo>
                  <a:cubicBezTo>
                    <a:pt x="72" y="20"/>
                    <a:pt x="73" y="17"/>
                    <a:pt x="76" y="15"/>
                  </a:cubicBezTo>
                  <a:cubicBezTo>
                    <a:pt x="76" y="14"/>
                    <a:pt x="77" y="14"/>
                    <a:pt x="76" y="13"/>
                  </a:cubicBezTo>
                  <a:cubicBezTo>
                    <a:pt x="76" y="12"/>
                    <a:pt x="75" y="12"/>
                    <a:pt x="74" y="13"/>
                  </a:cubicBezTo>
                  <a:cubicBezTo>
                    <a:pt x="74" y="13"/>
                    <a:pt x="73" y="13"/>
                    <a:pt x="73" y="14"/>
                  </a:cubicBezTo>
                  <a:cubicBezTo>
                    <a:pt x="69" y="20"/>
                    <a:pt x="63" y="23"/>
                    <a:pt x="58" y="28"/>
                  </a:cubicBezTo>
                  <a:cubicBezTo>
                    <a:pt x="56" y="30"/>
                    <a:pt x="55" y="32"/>
                    <a:pt x="54" y="34"/>
                  </a:cubicBezTo>
                  <a:cubicBezTo>
                    <a:pt x="49" y="40"/>
                    <a:pt x="42" y="44"/>
                    <a:pt x="38" y="51"/>
                  </a:cubicBezTo>
                  <a:cubicBezTo>
                    <a:pt x="37" y="52"/>
                    <a:pt x="35" y="53"/>
                    <a:pt x="34" y="54"/>
                  </a:cubicBezTo>
                  <a:cubicBezTo>
                    <a:pt x="32" y="55"/>
                    <a:pt x="31" y="56"/>
                    <a:pt x="29" y="58"/>
                  </a:cubicBezTo>
                  <a:cubicBezTo>
                    <a:pt x="23" y="65"/>
                    <a:pt x="15" y="72"/>
                    <a:pt x="8" y="79"/>
                  </a:cubicBezTo>
                  <a:close/>
                </a:path>
              </a:pathLst>
            </a:custGeom>
            <a:solidFill>
              <a:srgbClr val="FBBC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 name="Freeform 7">
              <a:extLst>
                <a:ext uri="{FF2B5EF4-FFF2-40B4-BE49-F238E27FC236}">
                  <a16:creationId xmlns:a16="http://schemas.microsoft.com/office/drawing/2014/main" id="{2499AEB3-4ADB-1B8E-686D-93FACA65CCDE}"/>
                </a:ext>
              </a:extLst>
            </p:cNvPr>
            <p:cNvSpPr/>
            <p:nvPr/>
          </p:nvSpPr>
          <p:spPr bwMode="auto">
            <a:xfrm>
              <a:off x="4314825" y="1633538"/>
              <a:ext cx="374650" cy="404813"/>
            </a:xfrm>
            <a:custGeom>
              <a:avLst/>
              <a:gdLst>
                <a:gd name="T0" fmla="*/ 7 w 99"/>
                <a:gd name="T1" fmla="*/ 94 h 107"/>
                <a:gd name="T2" fmla="*/ 7 w 99"/>
                <a:gd name="T3" fmla="*/ 92 h 107"/>
                <a:gd name="T4" fmla="*/ 2 w 99"/>
                <a:gd name="T5" fmla="*/ 82 h 107"/>
                <a:gd name="T6" fmla="*/ 2 w 99"/>
                <a:gd name="T7" fmla="*/ 76 h 107"/>
                <a:gd name="T8" fmla="*/ 11 w 99"/>
                <a:gd name="T9" fmla="*/ 62 h 107"/>
                <a:gd name="T10" fmla="*/ 15 w 99"/>
                <a:gd name="T11" fmla="*/ 57 h 107"/>
                <a:gd name="T12" fmla="*/ 18 w 99"/>
                <a:gd name="T13" fmla="*/ 50 h 107"/>
                <a:gd name="T14" fmla="*/ 22 w 99"/>
                <a:gd name="T15" fmla="*/ 34 h 107"/>
                <a:gd name="T16" fmla="*/ 23 w 99"/>
                <a:gd name="T17" fmla="*/ 15 h 107"/>
                <a:gd name="T18" fmla="*/ 19 w 99"/>
                <a:gd name="T19" fmla="*/ 10 h 107"/>
                <a:gd name="T20" fmla="*/ 15 w 99"/>
                <a:gd name="T21" fmla="*/ 10 h 107"/>
                <a:gd name="T22" fmla="*/ 13 w 99"/>
                <a:gd name="T23" fmla="*/ 7 h 107"/>
                <a:gd name="T24" fmla="*/ 22 w 99"/>
                <a:gd name="T25" fmla="*/ 7 h 107"/>
                <a:gd name="T26" fmla="*/ 60 w 99"/>
                <a:gd name="T27" fmla="*/ 1 h 107"/>
                <a:gd name="T28" fmla="*/ 66 w 99"/>
                <a:gd name="T29" fmla="*/ 0 h 107"/>
                <a:gd name="T30" fmla="*/ 67 w 99"/>
                <a:gd name="T31" fmla="*/ 1 h 107"/>
                <a:gd name="T32" fmla="*/ 68 w 99"/>
                <a:gd name="T33" fmla="*/ 15 h 107"/>
                <a:gd name="T34" fmla="*/ 73 w 99"/>
                <a:gd name="T35" fmla="*/ 28 h 107"/>
                <a:gd name="T36" fmla="*/ 81 w 99"/>
                <a:gd name="T37" fmla="*/ 48 h 107"/>
                <a:gd name="T38" fmla="*/ 88 w 99"/>
                <a:gd name="T39" fmla="*/ 66 h 107"/>
                <a:gd name="T40" fmla="*/ 90 w 99"/>
                <a:gd name="T41" fmla="*/ 70 h 107"/>
                <a:gd name="T42" fmla="*/ 96 w 99"/>
                <a:gd name="T43" fmla="*/ 86 h 107"/>
                <a:gd name="T44" fmla="*/ 98 w 99"/>
                <a:gd name="T45" fmla="*/ 89 h 107"/>
                <a:gd name="T46" fmla="*/ 97 w 99"/>
                <a:gd name="T47" fmla="*/ 94 h 107"/>
                <a:gd name="T48" fmla="*/ 76 w 99"/>
                <a:gd name="T49" fmla="*/ 92 h 107"/>
                <a:gd name="T50" fmla="*/ 73 w 99"/>
                <a:gd name="T51" fmla="*/ 91 h 107"/>
                <a:gd name="T52" fmla="*/ 60 w 99"/>
                <a:gd name="T53" fmla="*/ 83 h 107"/>
                <a:gd name="T54" fmla="*/ 38 w 99"/>
                <a:gd name="T55" fmla="*/ 44 h 107"/>
                <a:gd name="T56" fmla="*/ 34 w 99"/>
                <a:gd name="T57" fmla="*/ 18 h 107"/>
                <a:gd name="T58" fmla="*/ 33 w 99"/>
                <a:gd name="T59" fmla="*/ 13 h 107"/>
                <a:gd name="T60" fmla="*/ 32 w 99"/>
                <a:gd name="T61" fmla="*/ 42 h 107"/>
                <a:gd name="T62" fmla="*/ 32 w 99"/>
                <a:gd name="T63" fmla="*/ 87 h 107"/>
                <a:gd name="T64" fmla="*/ 32 w 99"/>
                <a:gd name="T65" fmla="*/ 101 h 107"/>
                <a:gd name="T66" fmla="*/ 28 w 99"/>
                <a:gd name="T67" fmla="*/ 107 h 107"/>
                <a:gd name="T68" fmla="*/ 7 w 99"/>
                <a:gd name="T69" fmla="*/ 9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9" h="107">
                  <a:moveTo>
                    <a:pt x="7" y="94"/>
                  </a:moveTo>
                  <a:cubicBezTo>
                    <a:pt x="7" y="93"/>
                    <a:pt x="7" y="93"/>
                    <a:pt x="7" y="92"/>
                  </a:cubicBezTo>
                  <a:cubicBezTo>
                    <a:pt x="5" y="88"/>
                    <a:pt x="3" y="85"/>
                    <a:pt x="2" y="82"/>
                  </a:cubicBezTo>
                  <a:cubicBezTo>
                    <a:pt x="0" y="79"/>
                    <a:pt x="1" y="77"/>
                    <a:pt x="2" y="76"/>
                  </a:cubicBezTo>
                  <a:cubicBezTo>
                    <a:pt x="6" y="72"/>
                    <a:pt x="10" y="68"/>
                    <a:pt x="11" y="62"/>
                  </a:cubicBezTo>
                  <a:cubicBezTo>
                    <a:pt x="11" y="60"/>
                    <a:pt x="13" y="58"/>
                    <a:pt x="15" y="57"/>
                  </a:cubicBezTo>
                  <a:cubicBezTo>
                    <a:pt x="16" y="55"/>
                    <a:pt x="18" y="53"/>
                    <a:pt x="18" y="50"/>
                  </a:cubicBezTo>
                  <a:cubicBezTo>
                    <a:pt x="19" y="45"/>
                    <a:pt x="22" y="40"/>
                    <a:pt x="22" y="34"/>
                  </a:cubicBezTo>
                  <a:cubicBezTo>
                    <a:pt x="22" y="28"/>
                    <a:pt x="23" y="21"/>
                    <a:pt x="23" y="15"/>
                  </a:cubicBezTo>
                  <a:cubicBezTo>
                    <a:pt x="23" y="12"/>
                    <a:pt x="22" y="10"/>
                    <a:pt x="19" y="10"/>
                  </a:cubicBezTo>
                  <a:cubicBezTo>
                    <a:pt x="17" y="10"/>
                    <a:pt x="16" y="10"/>
                    <a:pt x="15" y="10"/>
                  </a:cubicBezTo>
                  <a:cubicBezTo>
                    <a:pt x="14" y="10"/>
                    <a:pt x="12" y="9"/>
                    <a:pt x="13" y="7"/>
                  </a:cubicBezTo>
                  <a:cubicBezTo>
                    <a:pt x="16" y="6"/>
                    <a:pt x="19" y="7"/>
                    <a:pt x="22" y="7"/>
                  </a:cubicBezTo>
                  <a:cubicBezTo>
                    <a:pt x="35" y="9"/>
                    <a:pt x="48" y="6"/>
                    <a:pt x="60" y="1"/>
                  </a:cubicBezTo>
                  <a:cubicBezTo>
                    <a:pt x="62" y="1"/>
                    <a:pt x="64" y="0"/>
                    <a:pt x="66" y="0"/>
                  </a:cubicBezTo>
                  <a:cubicBezTo>
                    <a:pt x="67" y="0"/>
                    <a:pt x="67" y="1"/>
                    <a:pt x="67" y="1"/>
                  </a:cubicBezTo>
                  <a:cubicBezTo>
                    <a:pt x="63" y="6"/>
                    <a:pt x="66" y="10"/>
                    <a:pt x="68" y="15"/>
                  </a:cubicBezTo>
                  <a:cubicBezTo>
                    <a:pt x="70" y="19"/>
                    <a:pt x="73" y="23"/>
                    <a:pt x="73" y="28"/>
                  </a:cubicBezTo>
                  <a:cubicBezTo>
                    <a:pt x="78" y="34"/>
                    <a:pt x="78" y="42"/>
                    <a:pt x="81" y="48"/>
                  </a:cubicBezTo>
                  <a:cubicBezTo>
                    <a:pt x="84" y="53"/>
                    <a:pt x="88" y="59"/>
                    <a:pt x="88" y="66"/>
                  </a:cubicBezTo>
                  <a:cubicBezTo>
                    <a:pt x="89" y="67"/>
                    <a:pt x="89" y="69"/>
                    <a:pt x="90" y="70"/>
                  </a:cubicBezTo>
                  <a:cubicBezTo>
                    <a:pt x="93" y="75"/>
                    <a:pt x="95" y="81"/>
                    <a:pt x="96" y="86"/>
                  </a:cubicBezTo>
                  <a:cubicBezTo>
                    <a:pt x="96" y="88"/>
                    <a:pt x="97" y="88"/>
                    <a:pt x="98" y="89"/>
                  </a:cubicBezTo>
                  <a:cubicBezTo>
                    <a:pt x="99" y="91"/>
                    <a:pt x="99" y="93"/>
                    <a:pt x="97" y="94"/>
                  </a:cubicBezTo>
                  <a:cubicBezTo>
                    <a:pt x="89" y="97"/>
                    <a:pt x="82" y="95"/>
                    <a:pt x="76" y="92"/>
                  </a:cubicBezTo>
                  <a:cubicBezTo>
                    <a:pt x="75" y="91"/>
                    <a:pt x="74" y="91"/>
                    <a:pt x="73" y="91"/>
                  </a:cubicBezTo>
                  <a:cubicBezTo>
                    <a:pt x="69" y="88"/>
                    <a:pt x="65" y="84"/>
                    <a:pt x="60" y="83"/>
                  </a:cubicBezTo>
                  <a:cubicBezTo>
                    <a:pt x="50" y="71"/>
                    <a:pt x="41" y="59"/>
                    <a:pt x="38" y="44"/>
                  </a:cubicBezTo>
                  <a:cubicBezTo>
                    <a:pt x="36" y="35"/>
                    <a:pt x="34" y="27"/>
                    <a:pt x="34" y="18"/>
                  </a:cubicBezTo>
                  <a:cubicBezTo>
                    <a:pt x="34" y="16"/>
                    <a:pt x="34" y="15"/>
                    <a:pt x="33" y="13"/>
                  </a:cubicBezTo>
                  <a:cubicBezTo>
                    <a:pt x="31" y="23"/>
                    <a:pt x="32" y="32"/>
                    <a:pt x="32" y="42"/>
                  </a:cubicBezTo>
                  <a:cubicBezTo>
                    <a:pt x="31" y="57"/>
                    <a:pt x="33" y="72"/>
                    <a:pt x="32" y="87"/>
                  </a:cubicBezTo>
                  <a:cubicBezTo>
                    <a:pt x="31" y="91"/>
                    <a:pt x="32" y="96"/>
                    <a:pt x="32" y="101"/>
                  </a:cubicBezTo>
                  <a:cubicBezTo>
                    <a:pt x="32" y="106"/>
                    <a:pt x="32" y="106"/>
                    <a:pt x="28" y="107"/>
                  </a:cubicBezTo>
                  <a:cubicBezTo>
                    <a:pt x="18" y="107"/>
                    <a:pt x="12" y="100"/>
                    <a:pt x="7" y="94"/>
                  </a:cubicBezTo>
                  <a:close/>
                </a:path>
              </a:pathLst>
            </a:custGeom>
            <a:solidFill>
              <a:srgbClr val="FBBC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 name="Freeform 8">
              <a:extLst>
                <a:ext uri="{FF2B5EF4-FFF2-40B4-BE49-F238E27FC236}">
                  <a16:creationId xmlns:a16="http://schemas.microsoft.com/office/drawing/2014/main" id="{3BA6B576-5CD0-B07E-470E-64DE6C1823E3}"/>
                </a:ext>
              </a:extLst>
            </p:cNvPr>
            <p:cNvSpPr/>
            <p:nvPr/>
          </p:nvSpPr>
          <p:spPr bwMode="auto">
            <a:xfrm>
              <a:off x="4689475" y="1096963"/>
              <a:ext cx="417512" cy="374650"/>
            </a:xfrm>
            <a:custGeom>
              <a:avLst/>
              <a:gdLst>
                <a:gd name="T0" fmla="*/ 96 w 110"/>
                <a:gd name="T1" fmla="*/ 3 h 99"/>
                <a:gd name="T2" fmla="*/ 93 w 110"/>
                <a:gd name="T3" fmla="*/ 24 h 99"/>
                <a:gd name="T4" fmla="*/ 85 w 110"/>
                <a:gd name="T5" fmla="*/ 35 h 99"/>
                <a:gd name="T6" fmla="*/ 85 w 110"/>
                <a:gd name="T7" fmla="*/ 39 h 99"/>
                <a:gd name="T8" fmla="*/ 64 w 110"/>
                <a:gd name="T9" fmla="*/ 53 h 99"/>
                <a:gd name="T10" fmla="*/ 25 w 110"/>
                <a:gd name="T11" fmla="*/ 65 h 99"/>
                <a:gd name="T12" fmla="*/ 18 w 110"/>
                <a:gd name="T13" fmla="*/ 66 h 99"/>
                <a:gd name="T14" fmla="*/ 40 w 110"/>
                <a:gd name="T15" fmla="*/ 67 h 99"/>
                <a:gd name="T16" fmla="*/ 64 w 110"/>
                <a:gd name="T17" fmla="*/ 67 h 99"/>
                <a:gd name="T18" fmla="*/ 102 w 110"/>
                <a:gd name="T19" fmla="*/ 67 h 99"/>
                <a:gd name="T20" fmla="*/ 109 w 110"/>
                <a:gd name="T21" fmla="*/ 70 h 99"/>
                <a:gd name="T22" fmla="*/ 99 w 110"/>
                <a:gd name="T23" fmla="*/ 89 h 99"/>
                <a:gd name="T24" fmla="*/ 85 w 110"/>
                <a:gd name="T25" fmla="*/ 98 h 99"/>
                <a:gd name="T26" fmla="*/ 83 w 110"/>
                <a:gd name="T27" fmla="*/ 99 h 99"/>
                <a:gd name="T28" fmla="*/ 69 w 110"/>
                <a:gd name="T29" fmla="*/ 90 h 99"/>
                <a:gd name="T30" fmla="*/ 66 w 110"/>
                <a:gd name="T31" fmla="*/ 88 h 99"/>
                <a:gd name="T32" fmla="*/ 56 w 110"/>
                <a:gd name="T33" fmla="*/ 82 h 99"/>
                <a:gd name="T34" fmla="*/ 53 w 110"/>
                <a:gd name="T35" fmla="*/ 81 h 99"/>
                <a:gd name="T36" fmla="*/ 24 w 110"/>
                <a:gd name="T37" fmla="*/ 75 h 99"/>
                <a:gd name="T38" fmla="*/ 22 w 110"/>
                <a:gd name="T39" fmla="*/ 75 h 99"/>
                <a:gd name="T40" fmla="*/ 12 w 110"/>
                <a:gd name="T41" fmla="*/ 82 h 99"/>
                <a:gd name="T42" fmla="*/ 9 w 110"/>
                <a:gd name="T43" fmla="*/ 84 h 99"/>
                <a:gd name="T44" fmla="*/ 9 w 110"/>
                <a:gd name="T45" fmla="*/ 80 h 99"/>
                <a:gd name="T46" fmla="*/ 2 w 110"/>
                <a:gd name="T47" fmla="*/ 35 h 99"/>
                <a:gd name="T48" fmla="*/ 0 w 110"/>
                <a:gd name="T49" fmla="*/ 31 h 99"/>
                <a:gd name="T50" fmla="*/ 4 w 110"/>
                <a:gd name="T51" fmla="*/ 33 h 99"/>
                <a:gd name="T52" fmla="*/ 11 w 110"/>
                <a:gd name="T53" fmla="*/ 34 h 99"/>
                <a:gd name="T54" fmla="*/ 28 w 110"/>
                <a:gd name="T55" fmla="*/ 27 h 99"/>
                <a:gd name="T56" fmla="*/ 35 w 110"/>
                <a:gd name="T57" fmla="*/ 23 h 99"/>
                <a:gd name="T58" fmla="*/ 60 w 110"/>
                <a:gd name="T59" fmla="*/ 14 h 99"/>
                <a:gd name="T60" fmla="*/ 68 w 110"/>
                <a:gd name="T61" fmla="*/ 10 h 99"/>
                <a:gd name="T62" fmla="*/ 88 w 110"/>
                <a:gd name="T63" fmla="*/ 1 h 99"/>
                <a:gd name="T64" fmla="*/ 96 w 110"/>
                <a:gd name="T65" fmla="*/ 3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0" h="99">
                  <a:moveTo>
                    <a:pt x="96" y="3"/>
                  </a:moveTo>
                  <a:cubicBezTo>
                    <a:pt x="99" y="10"/>
                    <a:pt x="97" y="17"/>
                    <a:pt x="93" y="24"/>
                  </a:cubicBezTo>
                  <a:cubicBezTo>
                    <a:pt x="91" y="28"/>
                    <a:pt x="89" y="32"/>
                    <a:pt x="85" y="35"/>
                  </a:cubicBezTo>
                  <a:cubicBezTo>
                    <a:pt x="84" y="36"/>
                    <a:pt x="84" y="37"/>
                    <a:pt x="85" y="39"/>
                  </a:cubicBezTo>
                  <a:cubicBezTo>
                    <a:pt x="79" y="45"/>
                    <a:pt x="71" y="49"/>
                    <a:pt x="64" y="53"/>
                  </a:cubicBezTo>
                  <a:cubicBezTo>
                    <a:pt x="52" y="61"/>
                    <a:pt x="38" y="61"/>
                    <a:pt x="25" y="65"/>
                  </a:cubicBezTo>
                  <a:cubicBezTo>
                    <a:pt x="22" y="65"/>
                    <a:pt x="20" y="66"/>
                    <a:pt x="18" y="66"/>
                  </a:cubicBezTo>
                  <a:cubicBezTo>
                    <a:pt x="25" y="68"/>
                    <a:pt x="33" y="68"/>
                    <a:pt x="40" y="67"/>
                  </a:cubicBezTo>
                  <a:cubicBezTo>
                    <a:pt x="48" y="67"/>
                    <a:pt x="56" y="67"/>
                    <a:pt x="64" y="67"/>
                  </a:cubicBezTo>
                  <a:cubicBezTo>
                    <a:pt x="77" y="67"/>
                    <a:pt x="90" y="68"/>
                    <a:pt x="102" y="67"/>
                  </a:cubicBezTo>
                  <a:cubicBezTo>
                    <a:pt x="105" y="66"/>
                    <a:pt x="107" y="68"/>
                    <a:pt x="109" y="70"/>
                  </a:cubicBezTo>
                  <a:cubicBezTo>
                    <a:pt x="110" y="79"/>
                    <a:pt x="105" y="84"/>
                    <a:pt x="99" y="89"/>
                  </a:cubicBezTo>
                  <a:cubicBezTo>
                    <a:pt x="95" y="93"/>
                    <a:pt x="89" y="95"/>
                    <a:pt x="85" y="98"/>
                  </a:cubicBezTo>
                  <a:cubicBezTo>
                    <a:pt x="84" y="99"/>
                    <a:pt x="83" y="99"/>
                    <a:pt x="83" y="99"/>
                  </a:cubicBezTo>
                  <a:cubicBezTo>
                    <a:pt x="78" y="96"/>
                    <a:pt x="72" y="95"/>
                    <a:pt x="69" y="90"/>
                  </a:cubicBezTo>
                  <a:cubicBezTo>
                    <a:pt x="68" y="89"/>
                    <a:pt x="67" y="88"/>
                    <a:pt x="66" y="88"/>
                  </a:cubicBezTo>
                  <a:cubicBezTo>
                    <a:pt x="62" y="86"/>
                    <a:pt x="59" y="85"/>
                    <a:pt x="56" y="82"/>
                  </a:cubicBezTo>
                  <a:cubicBezTo>
                    <a:pt x="55" y="82"/>
                    <a:pt x="54" y="81"/>
                    <a:pt x="53" y="81"/>
                  </a:cubicBezTo>
                  <a:cubicBezTo>
                    <a:pt x="43" y="79"/>
                    <a:pt x="34" y="75"/>
                    <a:pt x="24" y="75"/>
                  </a:cubicBezTo>
                  <a:cubicBezTo>
                    <a:pt x="23" y="75"/>
                    <a:pt x="23" y="75"/>
                    <a:pt x="22" y="75"/>
                  </a:cubicBezTo>
                  <a:cubicBezTo>
                    <a:pt x="15" y="74"/>
                    <a:pt x="15" y="74"/>
                    <a:pt x="12" y="82"/>
                  </a:cubicBezTo>
                  <a:cubicBezTo>
                    <a:pt x="12" y="83"/>
                    <a:pt x="12" y="85"/>
                    <a:pt x="9" y="84"/>
                  </a:cubicBezTo>
                  <a:cubicBezTo>
                    <a:pt x="9" y="83"/>
                    <a:pt x="9" y="81"/>
                    <a:pt x="9" y="80"/>
                  </a:cubicBezTo>
                  <a:cubicBezTo>
                    <a:pt x="11" y="64"/>
                    <a:pt x="8" y="49"/>
                    <a:pt x="2" y="35"/>
                  </a:cubicBezTo>
                  <a:cubicBezTo>
                    <a:pt x="1" y="34"/>
                    <a:pt x="0" y="33"/>
                    <a:pt x="0" y="31"/>
                  </a:cubicBezTo>
                  <a:cubicBezTo>
                    <a:pt x="3" y="29"/>
                    <a:pt x="4" y="32"/>
                    <a:pt x="4" y="33"/>
                  </a:cubicBezTo>
                  <a:cubicBezTo>
                    <a:pt x="6" y="36"/>
                    <a:pt x="8" y="36"/>
                    <a:pt x="11" y="34"/>
                  </a:cubicBezTo>
                  <a:cubicBezTo>
                    <a:pt x="17" y="31"/>
                    <a:pt x="22" y="28"/>
                    <a:pt x="28" y="27"/>
                  </a:cubicBezTo>
                  <a:cubicBezTo>
                    <a:pt x="31" y="27"/>
                    <a:pt x="33" y="24"/>
                    <a:pt x="35" y="23"/>
                  </a:cubicBezTo>
                  <a:cubicBezTo>
                    <a:pt x="44" y="21"/>
                    <a:pt x="51" y="15"/>
                    <a:pt x="60" y="14"/>
                  </a:cubicBezTo>
                  <a:cubicBezTo>
                    <a:pt x="63" y="13"/>
                    <a:pt x="66" y="12"/>
                    <a:pt x="68" y="10"/>
                  </a:cubicBezTo>
                  <a:cubicBezTo>
                    <a:pt x="74" y="6"/>
                    <a:pt x="82" y="5"/>
                    <a:pt x="88" y="1"/>
                  </a:cubicBezTo>
                  <a:cubicBezTo>
                    <a:pt x="91" y="0"/>
                    <a:pt x="93" y="2"/>
                    <a:pt x="96" y="3"/>
                  </a:cubicBezTo>
                  <a:close/>
                </a:path>
              </a:pathLst>
            </a:custGeom>
            <a:solidFill>
              <a:srgbClr val="FBBC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 name="Freeform 9">
              <a:extLst>
                <a:ext uri="{FF2B5EF4-FFF2-40B4-BE49-F238E27FC236}">
                  <a16:creationId xmlns:a16="http://schemas.microsoft.com/office/drawing/2014/main" id="{CCCB2145-CC21-0C85-F029-D1BB5C199148}"/>
                </a:ext>
              </a:extLst>
            </p:cNvPr>
            <p:cNvSpPr/>
            <p:nvPr/>
          </p:nvSpPr>
          <p:spPr bwMode="auto">
            <a:xfrm>
              <a:off x="3790950" y="858838"/>
              <a:ext cx="450850" cy="404813"/>
            </a:xfrm>
            <a:custGeom>
              <a:avLst/>
              <a:gdLst>
                <a:gd name="T0" fmla="*/ 40 w 119"/>
                <a:gd name="T1" fmla="*/ 6 h 107"/>
                <a:gd name="T2" fmla="*/ 61 w 119"/>
                <a:gd name="T3" fmla="*/ 0 h 107"/>
                <a:gd name="T4" fmla="*/ 75 w 119"/>
                <a:gd name="T5" fmla="*/ 3 h 107"/>
                <a:gd name="T6" fmla="*/ 80 w 119"/>
                <a:gd name="T7" fmla="*/ 3 h 107"/>
                <a:gd name="T8" fmla="*/ 81 w 119"/>
                <a:gd name="T9" fmla="*/ 6 h 107"/>
                <a:gd name="T10" fmla="*/ 81 w 119"/>
                <a:gd name="T11" fmla="*/ 11 h 107"/>
                <a:gd name="T12" fmla="*/ 86 w 119"/>
                <a:gd name="T13" fmla="*/ 33 h 107"/>
                <a:gd name="T14" fmla="*/ 91 w 119"/>
                <a:gd name="T15" fmla="*/ 43 h 107"/>
                <a:gd name="T16" fmla="*/ 108 w 119"/>
                <a:gd name="T17" fmla="*/ 67 h 107"/>
                <a:gd name="T18" fmla="*/ 114 w 119"/>
                <a:gd name="T19" fmla="*/ 68 h 107"/>
                <a:gd name="T20" fmla="*/ 118 w 119"/>
                <a:gd name="T21" fmla="*/ 67 h 107"/>
                <a:gd name="T22" fmla="*/ 116 w 119"/>
                <a:gd name="T23" fmla="*/ 71 h 107"/>
                <a:gd name="T24" fmla="*/ 93 w 119"/>
                <a:gd name="T25" fmla="*/ 103 h 107"/>
                <a:gd name="T26" fmla="*/ 90 w 119"/>
                <a:gd name="T27" fmla="*/ 107 h 107"/>
                <a:gd name="T28" fmla="*/ 77 w 119"/>
                <a:gd name="T29" fmla="*/ 99 h 107"/>
                <a:gd name="T30" fmla="*/ 59 w 119"/>
                <a:gd name="T31" fmla="*/ 91 h 107"/>
                <a:gd name="T32" fmla="*/ 41 w 119"/>
                <a:gd name="T33" fmla="*/ 84 h 107"/>
                <a:gd name="T34" fmla="*/ 10 w 119"/>
                <a:gd name="T35" fmla="*/ 71 h 107"/>
                <a:gd name="T36" fmla="*/ 10 w 119"/>
                <a:gd name="T37" fmla="*/ 71 h 107"/>
                <a:gd name="T38" fmla="*/ 0 w 119"/>
                <a:gd name="T39" fmla="*/ 68 h 107"/>
                <a:gd name="T40" fmla="*/ 17 w 119"/>
                <a:gd name="T41" fmla="*/ 51 h 107"/>
                <a:gd name="T42" fmla="*/ 35 w 119"/>
                <a:gd name="T43" fmla="*/ 47 h 107"/>
                <a:gd name="T44" fmla="*/ 49 w 119"/>
                <a:gd name="T45" fmla="*/ 48 h 107"/>
                <a:gd name="T46" fmla="*/ 65 w 119"/>
                <a:gd name="T47" fmla="*/ 53 h 107"/>
                <a:gd name="T48" fmla="*/ 75 w 119"/>
                <a:gd name="T49" fmla="*/ 57 h 107"/>
                <a:gd name="T50" fmla="*/ 82 w 119"/>
                <a:gd name="T51" fmla="*/ 61 h 107"/>
                <a:gd name="T52" fmla="*/ 88 w 119"/>
                <a:gd name="T53" fmla="*/ 65 h 107"/>
                <a:gd name="T54" fmla="*/ 100 w 119"/>
                <a:gd name="T55" fmla="*/ 73 h 107"/>
                <a:gd name="T56" fmla="*/ 103 w 119"/>
                <a:gd name="T57" fmla="*/ 75 h 107"/>
                <a:gd name="T58" fmla="*/ 106 w 119"/>
                <a:gd name="T59" fmla="*/ 76 h 107"/>
                <a:gd name="T60" fmla="*/ 106 w 119"/>
                <a:gd name="T61" fmla="*/ 72 h 107"/>
                <a:gd name="T62" fmla="*/ 101 w 119"/>
                <a:gd name="T63" fmla="*/ 69 h 107"/>
                <a:gd name="T64" fmla="*/ 95 w 119"/>
                <a:gd name="T65" fmla="*/ 65 h 107"/>
                <a:gd name="T66" fmla="*/ 75 w 119"/>
                <a:gd name="T67" fmla="*/ 44 h 107"/>
                <a:gd name="T68" fmla="*/ 54 w 119"/>
                <a:gd name="T69" fmla="*/ 23 h 107"/>
                <a:gd name="T70" fmla="*/ 43 w 119"/>
                <a:gd name="T71" fmla="*/ 12 h 107"/>
                <a:gd name="T72" fmla="*/ 40 w 119"/>
                <a:gd name="T73" fmla="*/ 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9" h="107">
                  <a:moveTo>
                    <a:pt x="40" y="6"/>
                  </a:moveTo>
                  <a:cubicBezTo>
                    <a:pt x="46" y="0"/>
                    <a:pt x="54" y="0"/>
                    <a:pt x="61" y="0"/>
                  </a:cubicBezTo>
                  <a:cubicBezTo>
                    <a:pt x="66" y="1"/>
                    <a:pt x="71" y="2"/>
                    <a:pt x="75" y="3"/>
                  </a:cubicBezTo>
                  <a:cubicBezTo>
                    <a:pt x="77" y="4"/>
                    <a:pt x="78" y="4"/>
                    <a:pt x="80" y="3"/>
                  </a:cubicBezTo>
                  <a:cubicBezTo>
                    <a:pt x="81" y="3"/>
                    <a:pt x="81" y="5"/>
                    <a:pt x="81" y="6"/>
                  </a:cubicBezTo>
                  <a:cubicBezTo>
                    <a:pt x="81" y="7"/>
                    <a:pt x="82" y="9"/>
                    <a:pt x="81" y="11"/>
                  </a:cubicBezTo>
                  <a:cubicBezTo>
                    <a:pt x="81" y="19"/>
                    <a:pt x="86" y="26"/>
                    <a:pt x="86" y="33"/>
                  </a:cubicBezTo>
                  <a:cubicBezTo>
                    <a:pt x="86" y="37"/>
                    <a:pt x="89" y="40"/>
                    <a:pt x="91" y="43"/>
                  </a:cubicBezTo>
                  <a:cubicBezTo>
                    <a:pt x="96" y="52"/>
                    <a:pt x="102" y="60"/>
                    <a:pt x="108" y="67"/>
                  </a:cubicBezTo>
                  <a:cubicBezTo>
                    <a:pt x="110" y="69"/>
                    <a:pt x="112" y="71"/>
                    <a:pt x="114" y="68"/>
                  </a:cubicBezTo>
                  <a:cubicBezTo>
                    <a:pt x="115" y="67"/>
                    <a:pt x="117" y="67"/>
                    <a:pt x="118" y="67"/>
                  </a:cubicBezTo>
                  <a:cubicBezTo>
                    <a:pt x="119" y="69"/>
                    <a:pt x="117" y="70"/>
                    <a:pt x="116" y="71"/>
                  </a:cubicBezTo>
                  <a:cubicBezTo>
                    <a:pt x="106" y="80"/>
                    <a:pt x="98" y="91"/>
                    <a:pt x="93" y="103"/>
                  </a:cubicBezTo>
                  <a:cubicBezTo>
                    <a:pt x="92" y="105"/>
                    <a:pt x="92" y="107"/>
                    <a:pt x="90" y="107"/>
                  </a:cubicBezTo>
                  <a:cubicBezTo>
                    <a:pt x="87" y="102"/>
                    <a:pt x="83" y="100"/>
                    <a:pt x="77" y="99"/>
                  </a:cubicBezTo>
                  <a:cubicBezTo>
                    <a:pt x="71" y="97"/>
                    <a:pt x="65" y="94"/>
                    <a:pt x="59" y="91"/>
                  </a:cubicBezTo>
                  <a:cubicBezTo>
                    <a:pt x="53" y="89"/>
                    <a:pt x="47" y="86"/>
                    <a:pt x="41" y="84"/>
                  </a:cubicBezTo>
                  <a:cubicBezTo>
                    <a:pt x="31" y="80"/>
                    <a:pt x="21" y="76"/>
                    <a:pt x="10" y="71"/>
                  </a:cubicBezTo>
                  <a:cubicBezTo>
                    <a:pt x="10" y="71"/>
                    <a:pt x="10" y="71"/>
                    <a:pt x="10" y="71"/>
                  </a:cubicBezTo>
                  <a:cubicBezTo>
                    <a:pt x="7" y="68"/>
                    <a:pt x="4" y="67"/>
                    <a:pt x="0" y="68"/>
                  </a:cubicBezTo>
                  <a:cubicBezTo>
                    <a:pt x="2" y="58"/>
                    <a:pt x="9" y="54"/>
                    <a:pt x="17" y="51"/>
                  </a:cubicBezTo>
                  <a:cubicBezTo>
                    <a:pt x="23" y="49"/>
                    <a:pt x="29" y="48"/>
                    <a:pt x="35" y="47"/>
                  </a:cubicBezTo>
                  <a:cubicBezTo>
                    <a:pt x="40" y="46"/>
                    <a:pt x="44" y="47"/>
                    <a:pt x="49" y="48"/>
                  </a:cubicBezTo>
                  <a:cubicBezTo>
                    <a:pt x="55" y="48"/>
                    <a:pt x="60" y="50"/>
                    <a:pt x="65" y="53"/>
                  </a:cubicBezTo>
                  <a:cubicBezTo>
                    <a:pt x="68" y="55"/>
                    <a:pt x="72" y="56"/>
                    <a:pt x="75" y="57"/>
                  </a:cubicBezTo>
                  <a:cubicBezTo>
                    <a:pt x="78" y="57"/>
                    <a:pt x="81" y="58"/>
                    <a:pt x="82" y="61"/>
                  </a:cubicBezTo>
                  <a:cubicBezTo>
                    <a:pt x="84" y="63"/>
                    <a:pt x="86" y="64"/>
                    <a:pt x="88" y="65"/>
                  </a:cubicBezTo>
                  <a:cubicBezTo>
                    <a:pt x="93" y="66"/>
                    <a:pt x="97" y="69"/>
                    <a:pt x="100" y="73"/>
                  </a:cubicBezTo>
                  <a:cubicBezTo>
                    <a:pt x="101" y="74"/>
                    <a:pt x="102" y="75"/>
                    <a:pt x="103" y="75"/>
                  </a:cubicBezTo>
                  <a:cubicBezTo>
                    <a:pt x="104" y="76"/>
                    <a:pt x="105" y="77"/>
                    <a:pt x="106" y="76"/>
                  </a:cubicBezTo>
                  <a:cubicBezTo>
                    <a:pt x="107" y="74"/>
                    <a:pt x="107" y="73"/>
                    <a:pt x="106" y="72"/>
                  </a:cubicBezTo>
                  <a:cubicBezTo>
                    <a:pt x="105" y="70"/>
                    <a:pt x="103" y="69"/>
                    <a:pt x="101" y="69"/>
                  </a:cubicBezTo>
                  <a:cubicBezTo>
                    <a:pt x="98" y="69"/>
                    <a:pt x="97" y="67"/>
                    <a:pt x="95" y="65"/>
                  </a:cubicBezTo>
                  <a:cubicBezTo>
                    <a:pt x="89" y="57"/>
                    <a:pt x="81" y="51"/>
                    <a:pt x="75" y="44"/>
                  </a:cubicBezTo>
                  <a:cubicBezTo>
                    <a:pt x="68" y="37"/>
                    <a:pt x="60" y="31"/>
                    <a:pt x="54" y="23"/>
                  </a:cubicBezTo>
                  <a:cubicBezTo>
                    <a:pt x="51" y="19"/>
                    <a:pt x="46" y="16"/>
                    <a:pt x="43" y="12"/>
                  </a:cubicBezTo>
                  <a:cubicBezTo>
                    <a:pt x="42" y="10"/>
                    <a:pt x="41" y="8"/>
                    <a:pt x="40" y="6"/>
                  </a:cubicBezTo>
                  <a:close/>
                </a:path>
              </a:pathLst>
            </a:custGeom>
            <a:solidFill>
              <a:srgbClr val="FBBC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 name="Freeform 10">
              <a:extLst>
                <a:ext uri="{FF2B5EF4-FFF2-40B4-BE49-F238E27FC236}">
                  <a16:creationId xmlns:a16="http://schemas.microsoft.com/office/drawing/2014/main" id="{E7BE021B-989D-AD7B-E3F7-0AE56F7BF0E5}"/>
                </a:ext>
              </a:extLst>
            </p:cNvPr>
            <p:cNvSpPr/>
            <p:nvPr/>
          </p:nvSpPr>
          <p:spPr bwMode="auto">
            <a:xfrm>
              <a:off x="4651375" y="1025525"/>
              <a:ext cx="401637" cy="215900"/>
            </a:xfrm>
            <a:custGeom>
              <a:avLst/>
              <a:gdLst>
                <a:gd name="T0" fmla="*/ 106 w 106"/>
                <a:gd name="T1" fmla="*/ 22 h 57"/>
                <a:gd name="T2" fmla="*/ 104 w 106"/>
                <a:gd name="T3" fmla="*/ 23 h 57"/>
                <a:gd name="T4" fmla="*/ 98 w 106"/>
                <a:gd name="T5" fmla="*/ 22 h 57"/>
                <a:gd name="T6" fmla="*/ 69 w 106"/>
                <a:gd name="T7" fmla="*/ 34 h 57"/>
                <a:gd name="T8" fmla="*/ 45 w 106"/>
                <a:gd name="T9" fmla="*/ 44 h 57"/>
                <a:gd name="T10" fmla="*/ 25 w 106"/>
                <a:gd name="T11" fmla="*/ 52 h 57"/>
                <a:gd name="T12" fmla="*/ 20 w 106"/>
                <a:gd name="T13" fmla="*/ 55 h 57"/>
                <a:gd name="T14" fmla="*/ 14 w 106"/>
                <a:gd name="T15" fmla="*/ 54 h 57"/>
                <a:gd name="T16" fmla="*/ 11 w 106"/>
                <a:gd name="T17" fmla="*/ 50 h 57"/>
                <a:gd name="T18" fmla="*/ 10 w 106"/>
                <a:gd name="T19" fmla="*/ 50 h 57"/>
                <a:gd name="T20" fmla="*/ 0 w 106"/>
                <a:gd name="T21" fmla="*/ 36 h 57"/>
                <a:gd name="T22" fmla="*/ 3 w 106"/>
                <a:gd name="T23" fmla="*/ 29 h 57"/>
                <a:gd name="T24" fmla="*/ 18 w 106"/>
                <a:gd name="T25" fmla="*/ 17 h 57"/>
                <a:gd name="T26" fmla="*/ 19 w 106"/>
                <a:gd name="T27" fmla="*/ 16 h 57"/>
                <a:gd name="T28" fmla="*/ 48 w 106"/>
                <a:gd name="T29" fmla="*/ 4 h 57"/>
                <a:gd name="T30" fmla="*/ 54 w 106"/>
                <a:gd name="T31" fmla="*/ 2 h 57"/>
                <a:gd name="T32" fmla="*/ 61 w 106"/>
                <a:gd name="T33" fmla="*/ 1 h 57"/>
                <a:gd name="T34" fmla="*/ 69 w 106"/>
                <a:gd name="T35" fmla="*/ 1 h 57"/>
                <a:gd name="T36" fmla="*/ 86 w 106"/>
                <a:gd name="T37" fmla="*/ 4 h 57"/>
                <a:gd name="T38" fmla="*/ 105 w 106"/>
                <a:gd name="T39" fmla="*/ 17 h 57"/>
                <a:gd name="T40" fmla="*/ 106 w 106"/>
                <a:gd name="T41" fmla="*/ 2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5" h="57">
                  <a:moveTo>
                    <a:pt x="106" y="22"/>
                  </a:moveTo>
                  <a:cubicBezTo>
                    <a:pt x="106" y="23"/>
                    <a:pt x="105" y="25"/>
                    <a:pt x="104" y="23"/>
                  </a:cubicBezTo>
                  <a:cubicBezTo>
                    <a:pt x="102" y="20"/>
                    <a:pt x="100" y="21"/>
                    <a:pt x="98" y="22"/>
                  </a:cubicBezTo>
                  <a:cubicBezTo>
                    <a:pt x="88" y="26"/>
                    <a:pt x="79" y="31"/>
                    <a:pt x="69" y="34"/>
                  </a:cubicBezTo>
                  <a:cubicBezTo>
                    <a:pt x="60" y="37"/>
                    <a:pt x="53" y="40"/>
                    <a:pt x="45" y="44"/>
                  </a:cubicBezTo>
                  <a:cubicBezTo>
                    <a:pt x="39" y="47"/>
                    <a:pt x="31" y="48"/>
                    <a:pt x="25" y="52"/>
                  </a:cubicBezTo>
                  <a:cubicBezTo>
                    <a:pt x="23" y="53"/>
                    <a:pt x="22" y="54"/>
                    <a:pt x="20" y="55"/>
                  </a:cubicBezTo>
                  <a:cubicBezTo>
                    <a:pt x="17" y="56"/>
                    <a:pt x="16" y="57"/>
                    <a:pt x="14" y="54"/>
                  </a:cubicBezTo>
                  <a:cubicBezTo>
                    <a:pt x="14" y="52"/>
                    <a:pt x="12" y="51"/>
                    <a:pt x="11" y="50"/>
                  </a:cubicBezTo>
                  <a:cubicBezTo>
                    <a:pt x="10" y="50"/>
                    <a:pt x="10" y="50"/>
                    <a:pt x="10" y="50"/>
                  </a:cubicBezTo>
                  <a:cubicBezTo>
                    <a:pt x="7" y="45"/>
                    <a:pt x="3" y="41"/>
                    <a:pt x="0" y="36"/>
                  </a:cubicBezTo>
                  <a:cubicBezTo>
                    <a:pt x="0" y="33"/>
                    <a:pt x="1" y="31"/>
                    <a:pt x="3" y="29"/>
                  </a:cubicBezTo>
                  <a:cubicBezTo>
                    <a:pt x="8" y="25"/>
                    <a:pt x="14" y="22"/>
                    <a:pt x="18" y="17"/>
                  </a:cubicBezTo>
                  <a:cubicBezTo>
                    <a:pt x="18" y="17"/>
                    <a:pt x="18" y="17"/>
                    <a:pt x="19" y="16"/>
                  </a:cubicBezTo>
                  <a:cubicBezTo>
                    <a:pt x="29" y="13"/>
                    <a:pt x="37" y="5"/>
                    <a:pt x="48" y="4"/>
                  </a:cubicBezTo>
                  <a:cubicBezTo>
                    <a:pt x="50" y="4"/>
                    <a:pt x="52" y="3"/>
                    <a:pt x="54" y="2"/>
                  </a:cubicBezTo>
                  <a:cubicBezTo>
                    <a:pt x="56" y="1"/>
                    <a:pt x="58" y="0"/>
                    <a:pt x="61" y="1"/>
                  </a:cubicBezTo>
                  <a:cubicBezTo>
                    <a:pt x="63" y="2"/>
                    <a:pt x="66" y="1"/>
                    <a:pt x="69" y="1"/>
                  </a:cubicBezTo>
                  <a:cubicBezTo>
                    <a:pt x="75" y="2"/>
                    <a:pt x="81" y="2"/>
                    <a:pt x="86" y="4"/>
                  </a:cubicBezTo>
                  <a:cubicBezTo>
                    <a:pt x="94" y="7"/>
                    <a:pt x="101" y="9"/>
                    <a:pt x="105" y="17"/>
                  </a:cubicBezTo>
                  <a:cubicBezTo>
                    <a:pt x="106" y="19"/>
                    <a:pt x="106" y="20"/>
                    <a:pt x="106" y="22"/>
                  </a:cubicBezTo>
                  <a:close/>
                </a:path>
              </a:pathLst>
            </a:custGeom>
            <a:solidFill>
              <a:srgbClr val="F9CD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 name="Freeform 11">
              <a:extLst>
                <a:ext uri="{FF2B5EF4-FFF2-40B4-BE49-F238E27FC236}">
                  <a16:creationId xmlns:a16="http://schemas.microsoft.com/office/drawing/2014/main" id="{797D88A0-F5B3-E35B-6D7E-E06695CF9646}"/>
                </a:ext>
              </a:extLst>
            </p:cNvPr>
            <p:cNvSpPr/>
            <p:nvPr/>
          </p:nvSpPr>
          <p:spPr bwMode="auto">
            <a:xfrm>
              <a:off x="3795713" y="1490663"/>
              <a:ext cx="393700" cy="207963"/>
            </a:xfrm>
            <a:custGeom>
              <a:avLst/>
              <a:gdLst>
                <a:gd name="T0" fmla="*/ 103 w 104"/>
                <a:gd name="T1" fmla="*/ 17 h 55"/>
                <a:gd name="T2" fmla="*/ 98 w 104"/>
                <a:gd name="T3" fmla="*/ 28 h 55"/>
                <a:gd name="T4" fmla="*/ 77 w 104"/>
                <a:gd name="T5" fmla="*/ 42 h 55"/>
                <a:gd name="T6" fmla="*/ 60 w 104"/>
                <a:gd name="T7" fmla="*/ 50 h 55"/>
                <a:gd name="T8" fmla="*/ 41 w 104"/>
                <a:gd name="T9" fmla="*/ 53 h 55"/>
                <a:gd name="T10" fmla="*/ 37 w 104"/>
                <a:gd name="T11" fmla="*/ 55 h 55"/>
                <a:gd name="T12" fmla="*/ 32 w 104"/>
                <a:gd name="T13" fmla="*/ 54 h 55"/>
                <a:gd name="T14" fmla="*/ 7 w 104"/>
                <a:gd name="T15" fmla="*/ 45 h 55"/>
                <a:gd name="T16" fmla="*/ 1 w 104"/>
                <a:gd name="T17" fmla="*/ 37 h 55"/>
                <a:gd name="T18" fmla="*/ 5 w 104"/>
                <a:gd name="T19" fmla="*/ 32 h 55"/>
                <a:gd name="T20" fmla="*/ 13 w 104"/>
                <a:gd name="T21" fmla="*/ 30 h 55"/>
                <a:gd name="T22" fmla="*/ 17 w 104"/>
                <a:gd name="T23" fmla="*/ 28 h 55"/>
                <a:gd name="T24" fmla="*/ 46 w 104"/>
                <a:gd name="T25" fmla="*/ 17 h 55"/>
                <a:gd name="T26" fmla="*/ 72 w 104"/>
                <a:gd name="T27" fmla="*/ 6 h 55"/>
                <a:gd name="T28" fmla="*/ 86 w 104"/>
                <a:gd name="T29" fmla="*/ 1 h 55"/>
                <a:gd name="T30" fmla="*/ 90 w 104"/>
                <a:gd name="T31" fmla="*/ 2 h 55"/>
                <a:gd name="T32" fmla="*/ 94 w 104"/>
                <a:gd name="T33" fmla="*/ 4 h 55"/>
                <a:gd name="T34" fmla="*/ 96 w 104"/>
                <a:gd name="T35" fmla="*/ 5 h 55"/>
                <a:gd name="T36" fmla="*/ 103 w 104"/>
                <a:gd name="T37" fmla="*/ 15 h 55"/>
                <a:gd name="T38" fmla="*/ 103 w 104"/>
                <a:gd name="T39" fmla="*/ 17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4" h="55">
                  <a:moveTo>
                    <a:pt x="103" y="17"/>
                  </a:moveTo>
                  <a:cubicBezTo>
                    <a:pt x="104" y="24"/>
                    <a:pt x="104" y="23"/>
                    <a:pt x="98" y="28"/>
                  </a:cubicBezTo>
                  <a:cubicBezTo>
                    <a:pt x="91" y="33"/>
                    <a:pt x="84" y="37"/>
                    <a:pt x="77" y="42"/>
                  </a:cubicBezTo>
                  <a:cubicBezTo>
                    <a:pt x="71" y="46"/>
                    <a:pt x="65" y="47"/>
                    <a:pt x="60" y="50"/>
                  </a:cubicBezTo>
                  <a:cubicBezTo>
                    <a:pt x="54" y="52"/>
                    <a:pt x="48" y="54"/>
                    <a:pt x="41" y="53"/>
                  </a:cubicBezTo>
                  <a:cubicBezTo>
                    <a:pt x="39" y="53"/>
                    <a:pt x="38" y="54"/>
                    <a:pt x="37" y="55"/>
                  </a:cubicBezTo>
                  <a:cubicBezTo>
                    <a:pt x="36" y="53"/>
                    <a:pt x="34" y="54"/>
                    <a:pt x="32" y="54"/>
                  </a:cubicBezTo>
                  <a:cubicBezTo>
                    <a:pt x="23" y="52"/>
                    <a:pt x="15" y="51"/>
                    <a:pt x="7" y="45"/>
                  </a:cubicBezTo>
                  <a:cubicBezTo>
                    <a:pt x="4" y="43"/>
                    <a:pt x="2" y="40"/>
                    <a:pt x="1" y="37"/>
                  </a:cubicBezTo>
                  <a:cubicBezTo>
                    <a:pt x="0" y="33"/>
                    <a:pt x="1" y="32"/>
                    <a:pt x="5" y="32"/>
                  </a:cubicBezTo>
                  <a:cubicBezTo>
                    <a:pt x="8" y="33"/>
                    <a:pt x="11" y="32"/>
                    <a:pt x="13" y="30"/>
                  </a:cubicBezTo>
                  <a:cubicBezTo>
                    <a:pt x="14" y="29"/>
                    <a:pt x="15" y="29"/>
                    <a:pt x="17" y="28"/>
                  </a:cubicBezTo>
                  <a:cubicBezTo>
                    <a:pt x="27" y="26"/>
                    <a:pt x="36" y="20"/>
                    <a:pt x="46" y="17"/>
                  </a:cubicBezTo>
                  <a:cubicBezTo>
                    <a:pt x="56" y="15"/>
                    <a:pt x="64" y="10"/>
                    <a:pt x="72" y="6"/>
                  </a:cubicBezTo>
                  <a:cubicBezTo>
                    <a:pt x="77" y="3"/>
                    <a:pt x="81" y="3"/>
                    <a:pt x="86" y="1"/>
                  </a:cubicBezTo>
                  <a:cubicBezTo>
                    <a:pt x="87" y="0"/>
                    <a:pt x="88" y="1"/>
                    <a:pt x="90" y="2"/>
                  </a:cubicBezTo>
                  <a:cubicBezTo>
                    <a:pt x="91" y="3"/>
                    <a:pt x="92" y="4"/>
                    <a:pt x="94" y="4"/>
                  </a:cubicBezTo>
                  <a:cubicBezTo>
                    <a:pt x="95" y="4"/>
                    <a:pt x="96" y="4"/>
                    <a:pt x="96" y="5"/>
                  </a:cubicBezTo>
                  <a:cubicBezTo>
                    <a:pt x="98" y="9"/>
                    <a:pt x="100" y="12"/>
                    <a:pt x="103" y="15"/>
                  </a:cubicBezTo>
                  <a:cubicBezTo>
                    <a:pt x="103" y="15"/>
                    <a:pt x="103" y="16"/>
                    <a:pt x="103" y="17"/>
                  </a:cubicBezTo>
                  <a:close/>
                </a:path>
              </a:pathLst>
            </a:custGeom>
            <a:solidFill>
              <a:srgbClr val="F9CC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 name="Freeform 12">
              <a:extLst>
                <a:ext uri="{FF2B5EF4-FFF2-40B4-BE49-F238E27FC236}">
                  <a16:creationId xmlns:a16="http://schemas.microsoft.com/office/drawing/2014/main" id="{92FFE20D-0B1C-D21B-D625-3528A8D51F49}"/>
                </a:ext>
              </a:extLst>
            </p:cNvPr>
            <p:cNvSpPr/>
            <p:nvPr/>
          </p:nvSpPr>
          <p:spPr bwMode="auto">
            <a:xfrm>
              <a:off x="3779838" y="1104900"/>
              <a:ext cx="352425" cy="246063"/>
            </a:xfrm>
            <a:custGeom>
              <a:avLst/>
              <a:gdLst>
                <a:gd name="T0" fmla="*/ 3 w 93"/>
                <a:gd name="T1" fmla="*/ 3 h 65"/>
                <a:gd name="T2" fmla="*/ 12 w 93"/>
                <a:gd name="T3" fmla="*/ 4 h 65"/>
                <a:gd name="T4" fmla="*/ 19 w 93"/>
                <a:gd name="T5" fmla="*/ 8 h 65"/>
                <a:gd name="T6" fmla="*/ 48 w 93"/>
                <a:gd name="T7" fmla="*/ 19 h 65"/>
                <a:gd name="T8" fmla="*/ 66 w 93"/>
                <a:gd name="T9" fmla="*/ 27 h 65"/>
                <a:gd name="T10" fmla="*/ 83 w 93"/>
                <a:gd name="T11" fmla="*/ 33 h 65"/>
                <a:gd name="T12" fmla="*/ 93 w 93"/>
                <a:gd name="T13" fmla="*/ 42 h 65"/>
                <a:gd name="T14" fmla="*/ 90 w 93"/>
                <a:gd name="T15" fmla="*/ 56 h 65"/>
                <a:gd name="T16" fmla="*/ 89 w 93"/>
                <a:gd name="T17" fmla="*/ 57 h 65"/>
                <a:gd name="T18" fmla="*/ 81 w 93"/>
                <a:gd name="T19" fmla="*/ 65 h 65"/>
                <a:gd name="T20" fmla="*/ 69 w 93"/>
                <a:gd name="T21" fmla="*/ 62 h 65"/>
                <a:gd name="T22" fmla="*/ 57 w 93"/>
                <a:gd name="T23" fmla="*/ 60 h 65"/>
                <a:gd name="T24" fmla="*/ 39 w 93"/>
                <a:gd name="T25" fmla="*/ 54 h 65"/>
                <a:gd name="T26" fmla="*/ 22 w 93"/>
                <a:gd name="T27" fmla="*/ 43 h 65"/>
                <a:gd name="T28" fmla="*/ 13 w 93"/>
                <a:gd name="T29" fmla="*/ 41 h 65"/>
                <a:gd name="T30" fmla="*/ 14 w 93"/>
                <a:gd name="T31" fmla="*/ 36 h 65"/>
                <a:gd name="T32" fmla="*/ 2 w 93"/>
                <a:gd name="T33" fmla="*/ 5 h 65"/>
                <a:gd name="T34" fmla="*/ 3 w 93"/>
                <a:gd name="T35" fmla="*/ 3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3" h="65">
                  <a:moveTo>
                    <a:pt x="3" y="3"/>
                  </a:moveTo>
                  <a:cubicBezTo>
                    <a:pt x="6" y="0"/>
                    <a:pt x="9" y="1"/>
                    <a:pt x="12" y="4"/>
                  </a:cubicBezTo>
                  <a:cubicBezTo>
                    <a:pt x="14" y="6"/>
                    <a:pt x="17" y="7"/>
                    <a:pt x="19" y="8"/>
                  </a:cubicBezTo>
                  <a:cubicBezTo>
                    <a:pt x="29" y="11"/>
                    <a:pt x="39" y="15"/>
                    <a:pt x="48" y="19"/>
                  </a:cubicBezTo>
                  <a:cubicBezTo>
                    <a:pt x="54" y="21"/>
                    <a:pt x="60" y="23"/>
                    <a:pt x="66" y="27"/>
                  </a:cubicBezTo>
                  <a:cubicBezTo>
                    <a:pt x="71" y="30"/>
                    <a:pt x="77" y="32"/>
                    <a:pt x="83" y="33"/>
                  </a:cubicBezTo>
                  <a:cubicBezTo>
                    <a:pt x="89" y="34"/>
                    <a:pt x="91" y="38"/>
                    <a:pt x="93" y="42"/>
                  </a:cubicBezTo>
                  <a:cubicBezTo>
                    <a:pt x="93" y="47"/>
                    <a:pt x="93" y="52"/>
                    <a:pt x="90" y="56"/>
                  </a:cubicBezTo>
                  <a:cubicBezTo>
                    <a:pt x="89" y="56"/>
                    <a:pt x="89" y="57"/>
                    <a:pt x="89" y="57"/>
                  </a:cubicBezTo>
                  <a:cubicBezTo>
                    <a:pt x="88" y="64"/>
                    <a:pt x="88" y="64"/>
                    <a:pt x="81" y="65"/>
                  </a:cubicBezTo>
                  <a:cubicBezTo>
                    <a:pt x="77" y="65"/>
                    <a:pt x="73" y="64"/>
                    <a:pt x="69" y="62"/>
                  </a:cubicBezTo>
                  <a:cubicBezTo>
                    <a:pt x="65" y="60"/>
                    <a:pt x="61" y="62"/>
                    <a:pt x="57" y="60"/>
                  </a:cubicBezTo>
                  <a:cubicBezTo>
                    <a:pt x="51" y="58"/>
                    <a:pt x="45" y="57"/>
                    <a:pt x="39" y="54"/>
                  </a:cubicBezTo>
                  <a:cubicBezTo>
                    <a:pt x="33" y="50"/>
                    <a:pt x="28" y="47"/>
                    <a:pt x="22" y="43"/>
                  </a:cubicBezTo>
                  <a:cubicBezTo>
                    <a:pt x="19" y="41"/>
                    <a:pt x="16" y="43"/>
                    <a:pt x="13" y="41"/>
                  </a:cubicBezTo>
                  <a:cubicBezTo>
                    <a:pt x="16" y="40"/>
                    <a:pt x="16" y="39"/>
                    <a:pt x="14" y="36"/>
                  </a:cubicBezTo>
                  <a:cubicBezTo>
                    <a:pt x="7" y="27"/>
                    <a:pt x="0" y="18"/>
                    <a:pt x="2" y="5"/>
                  </a:cubicBezTo>
                  <a:cubicBezTo>
                    <a:pt x="2" y="4"/>
                    <a:pt x="2" y="3"/>
                    <a:pt x="3" y="3"/>
                  </a:cubicBezTo>
                  <a:close/>
                </a:path>
              </a:pathLst>
            </a:custGeom>
            <a:solidFill>
              <a:srgbClr val="F9CC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 name="Freeform 13">
              <a:extLst>
                <a:ext uri="{FF2B5EF4-FFF2-40B4-BE49-F238E27FC236}">
                  <a16:creationId xmlns:a16="http://schemas.microsoft.com/office/drawing/2014/main" id="{51689D96-0CC0-E924-114C-13BBBF2DBFFB}"/>
                </a:ext>
              </a:extLst>
            </p:cNvPr>
            <p:cNvSpPr/>
            <p:nvPr/>
          </p:nvSpPr>
          <p:spPr bwMode="auto">
            <a:xfrm>
              <a:off x="4090988" y="735013"/>
              <a:ext cx="207962" cy="396875"/>
            </a:xfrm>
            <a:custGeom>
              <a:avLst/>
              <a:gdLst>
                <a:gd name="T0" fmla="*/ 40 w 55"/>
                <a:gd name="T1" fmla="*/ 101 h 105"/>
                <a:gd name="T2" fmla="*/ 35 w 55"/>
                <a:gd name="T3" fmla="*/ 103 h 105"/>
                <a:gd name="T4" fmla="*/ 29 w 55"/>
                <a:gd name="T5" fmla="*/ 102 h 105"/>
                <a:gd name="T6" fmla="*/ 10 w 55"/>
                <a:gd name="T7" fmla="*/ 75 h 105"/>
                <a:gd name="T8" fmla="*/ 5 w 55"/>
                <a:gd name="T9" fmla="*/ 60 h 105"/>
                <a:gd name="T10" fmla="*/ 4 w 55"/>
                <a:gd name="T11" fmla="*/ 57 h 105"/>
                <a:gd name="T12" fmla="*/ 2 w 55"/>
                <a:gd name="T13" fmla="*/ 48 h 105"/>
                <a:gd name="T14" fmla="*/ 1 w 55"/>
                <a:gd name="T15" fmla="*/ 36 h 105"/>
                <a:gd name="T16" fmla="*/ 16 w 55"/>
                <a:gd name="T17" fmla="*/ 1 h 105"/>
                <a:gd name="T18" fmla="*/ 21 w 55"/>
                <a:gd name="T19" fmla="*/ 4 h 105"/>
                <a:gd name="T20" fmla="*/ 23 w 55"/>
                <a:gd name="T21" fmla="*/ 11 h 105"/>
                <a:gd name="T22" fmla="*/ 26 w 55"/>
                <a:gd name="T23" fmla="*/ 19 h 105"/>
                <a:gd name="T24" fmla="*/ 32 w 55"/>
                <a:gd name="T25" fmla="*/ 31 h 105"/>
                <a:gd name="T26" fmla="*/ 40 w 55"/>
                <a:gd name="T27" fmla="*/ 52 h 105"/>
                <a:gd name="T28" fmla="*/ 45 w 55"/>
                <a:gd name="T29" fmla="*/ 62 h 105"/>
                <a:gd name="T30" fmla="*/ 45 w 55"/>
                <a:gd name="T31" fmla="*/ 63 h 105"/>
                <a:gd name="T32" fmla="*/ 52 w 55"/>
                <a:gd name="T33" fmla="*/ 82 h 105"/>
                <a:gd name="T34" fmla="*/ 53 w 55"/>
                <a:gd name="T35" fmla="*/ 85 h 105"/>
                <a:gd name="T36" fmla="*/ 53 w 55"/>
                <a:gd name="T37" fmla="*/ 93 h 105"/>
                <a:gd name="T38" fmla="*/ 40 w 55"/>
                <a:gd name="T39" fmla="*/ 10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105">
                  <a:moveTo>
                    <a:pt x="40" y="101"/>
                  </a:moveTo>
                  <a:cubicBezTo>
                    <a:pt x="38" y="100"/>
                    <a:pt x="37" y="102"/>
                    <a:pt x="35" y="103"/>
                  </a:cubicBezTo>
                  <a:cubicBezTo>
                    <a:pt x="33" y="105"/>
                    <a:pt x="31" y="104"/>
                    <a:pt x="29" y="102"/>
                  </a:cubicBezTo>
                  <a:cubicBezTo>
                    <a:pt x="22" y="94"/>
                    <a:pt x="16" y="84"/>
                    <a:pt x="10" y="75"/>
                  </a:cubicBezTo>
                  <a:cubicBezTo>
                    <a:pt x="7" y="71"/>
                    <a:pt x="6" y="66"/>
                    <a:pt x="5" y="60"/>
                  </a:cubicBezTo>
                  <a:cubicBezTo>
                    <a:pt x="5" y="59"/>
                    <a:pt x="5" y="58"/>
                    <a:pt x="4" y="57"/>
                  </a:cubicBezTo>
                  <a:cubicBezTo>
                    <a:pt x="2" y="54"/>
                    <a:pt x="2" y="51"/>
                    <a:pt x="2" y="48"/>
                  </a:cubicBezTo>
                  <a:cubicBezTo>
                    <a:pt x="2" y="44"/>
                    <a:pt x="0" y="40"/>
                    <a:pt x="1" y="36"/>
                  </a:cubicBezTo>
                  <a:cubicBezTo>
                    <a:pt x="1" y="22"/>
                    <a:pt x="3" y="9"/>
                    <a:pt x="16" y="1"/>
                  </a:cubicBezTo>
                  <a:cubicBezTo>
                    <a:pt x="19" y="0"/>
                    <a:pt x="21" y="1"/>
                    <a:pt x="21" y="4"/>
                  </a:cubicBezTo>
                  <a:cubicBezTo>
                    <a:pt x="21" y="7"/>
                    <a:pt x="22" y="9"/>
                    <a:pt x="23" y="11"/>
                  </a:cubicBezTo>
                  <a:cubicBezTo>
                    <a:pt x="25" y="13"/>
                    <a:pt x="25" y="16"/>
                    <a:pt x="26" y="19"/>
                  </a:cubicBezTo>
                  <a:cubicBezTo>
                    <a:pt x="28" y="24"/>
                    <a:pt x="30" y="27"/>
                    <a:pt x="32" y="31"/>
                  </a:cubicBezTo>
                  <a:cubicBezTo>
                    <a:pt x="36" y="38"/>
                    <a:pt x="37" y="46"/>
                    <a:pt x="40" y="52"/>
                  </a:cubicBezTo>
                  <a:cubicBezTo>
                    <a:pt x="42" y="56"/>
                    <a:pt x="42" y="59"/>
                    <a:pt x="45" y="62"/>
                  </a:cubicBezTo>
                  <a:cubicBezTo>
                    <a:pt x="45" y="62"/>
                    <a:pt x="45" y="63"/>
                    <a:pt x="45" y="63"/>
                  </a:cubicBezTo>
                  <a:cubicBezTo>
                    <a:pt x="46" y="70"/>
                    <a:pt x="51" y="75"/>
                    <a:pt x="52" y="82"/>
                  </a:cubicBezTo>
                  <a:cubicBezTo>
                    <a:pt x="52" y="83"/>
                    <a:pt x="52" y="84"/>
                    <a:pt x="53" y="85"/>
                  </a:cubicBezTo>
                  <a:cubicBezTo>
                    <a:pt x="55" y="87"/>
                    <a:pt x="55" y="90"/>
                    <a:pt x="53" y="93"/>
                  </a:cubicBezTo>
                  <a:cubicBezTo>
                    <a:pt x="49" y="96"/>
                    <a:pt x="45" y="100"/>
                    <a:pt x="40" y="101"/>
                  </a:cubicBezTo>
                  <a:close/>
                </a:path>
              </a:pathLst>
            </a:custGeom>
            <a:solidFill>
              <a:srgbClr val="F9CC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 name="Freeform 14">
              <a:extLst>
                <a:ext uri="{FF2B5EF4-FFF2-40B4-BE49-F238E27FC236}">
                  <a16:creationId xmlns:a16="http://schemas.microsoft.com/office/drawing/2014/main" id="{75A079C5-EE81-92DF-AF0A-C5F83B59B6BF}"/>
                </a:ext>
              </a:extLst>
            </p:cNvPr>
            <p:cNvSpPr/>
            <p:nvPr/>
          </p:nvSpPr>
          <p:spPr bwMode="auto">
            <a:xfrm>
              <a:off x="4167188" y="1652588"/>
              <a:ext cx="238125" cy="347663"/>
            </a:xfrm>
            <a:custGeom>
              <a:avLst/>
              <a:gdLst>
                <a:gd name="T0" fmla="*/ 52 w 63"/>
                <a:gd name="T1" fmla="*/ 3 h 92"/>
                <a:gd name="T2" fmla="*/ 56 w 63"/>
                <a:gd name="T3" fmla="*/ 4 h 92"/>
                <a:gd name="T4" fmla="*/ 63 w 63"/>
                <a:gd name="T5" fmla="*/ 11 h 92"/>
                <a:gd name="T6" fmla="*/ 59 w 63"/>
                <a:gd name="T7" fmla="*/ 45 h 92"/>
                <a:gd name="T8" fmla="*/ 55 w 63"/>
                <a:gd name="T9" fmla="*/ 51 h 92"/>
                <a:gd name="T10" fmla="*/ 50 w 63"/>
                <a:gd name="T11" fmla="*/ 62 h 92"/>
                <a:gd name="T12" fmla="*/ 43 w 63"/>
                <a:gd name="T13" fmla="*/ 71 h 92"/>
                <a:gd name="T14" fmla="*/ 42 w 63"/>
                <a:gd name="T15" fmla="*/ 77 h 92"/>
                <a:gd name="T16" fmla="*/ 46 w 63"/>
                <a:gd name="T17" fmla="*/ 87 h 92"/>
                <a:gd name="T18" fmla="*/ 40 w 63"/>
                <a:gd name="T19" fmla="*/ 78 h 92"/>
                <a:gd name="T20" fmla="*/ 37 w 63"/>
                <a:gd name="T21" fmla="*/ 77 h 92"/>
                <a:gd name="T22" fmla="*/ 18 w 63"/>
                <a:gd name="T23" fmla="*/ 89 h 92"/>
                <a:gd name="T24" fmla="*/ 16 w 63"/>
                <a:gd name="T25" fmla="*/ 91 h 92"/>
                <a:gd name="T26" fmla="*/ 3 w 63"/>
                <a:gd name="T27" fmla="*/ 91 h 92"/>
                <a:gd name="T28" fmla="*/ 0 w 63"/>
                <a:gd name="T29" fmla="*/ 89 h 92"/>
                <a:gd name="T30" fmla="*/ 8 w 63"/>
                <a:gd name="T31" fmla="*/ 72 h 92"/>
                <a:gd name="T32" fmla="*/ 24 w 63"/>
                <a:gd name="T33" fmla="*/ 36 h 92"/>
                <a:gd name="T34" fmla="*/ 31 w 63"/>
                <a:gd name="T35" fmla="*/ 17 h 92"/>
                <a:gd name="T36" fmla="*/ 37 w 63"/>
                <a:gd name="T37" fmla="*/ 2 h 92"/>
                <a:gd name="T38" fmla="*/ 43 w 63"/>
                <a:gd name="T39" fmla="*/ 2 h 92"/>
                <a:gd name="T40" fmla="*/ 51 w 63"/>
                <a:gd name="T41" fmla="*/ 2 h 92"/>
                <a:gd name="T42" fmla="*/ 52 w 63"/>
                <a:gd name="T43" fmla="*/ 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2" h="92">
                  <a:moveTo>
                    <a:pt x="52" y="3"/>
                  </a:moveTo>
                  <a:cubicBezTo>
                    <a:pt x="53" y="5"/>
                    <a:pt x="55" y="4"/>
                    <a:pt x="56" y="4"/>
                  </a:cubicBezTo>
                  <a:cubicBezTo>
                    <a:pt x="63" y="4"/>
                    <a:pt x="63" y="4"/>
                    <a:pt x="63" y="11"/>
                  </a:cubicBezTo>
                  <a:cubicBezTo>
                    <a:pt x="63" y="22"/>
                    <a:pt x="62" y="34"/>
                    <a:pt x="59" y="45"/>
                  </a:cubicBezTo>
                  <a:cubicBezTo>
                    <a:pt x="58" y="47"/>
                    <a:pt x="57" y="49"/>
                    <a:pt x="55" y="51"/>
                  </a:cubicBezTo>
                  <a:cubicBezTo>
                    <a:pt x="53" y="54"/>
                    <a:pt x="51" y="57"/>
                    <a:pt x="50" y="62"/>
                  </a:cubicBezTo>
                  <a:cubicBezTo>
                    <a:pt x="49" y="66"/>
                    <a:pt x="46" y="68"/>
                    <a:pt x="43" y="71"/>
                  </a:cubicBezTo>
                  <a:cubicBezTo>
                    <a:pt x="41" y="73"/>
                    <a:pt x="40" y="74"/>
                    <a:pt x="42" y="77"/>
                  </a:cubicBezTo>
                  <a:cubicBezTo>
                    <a:pt x="43" y="80"/>
                    <a:pt x="46" y="83"/>
                    <a:pt x="46" y="87"/>
                  </a:cubicBezTo>
                  <a:cubicBezTo>
                    <a:pt x="43" y="84"/>
                    <a:pt x="42" y="81"/>
                    <a:pt x="40" y="78"/>
                  </a:cubicBezTo>
                  <a:cubicBezTo>
                    <a:pt x="40" y="76"/>
                    <a:pt x="39" y="75"/>
                    <a:pt x="37" y="77"/>
                  </a:cubicBezTo>
                  <a:cubicBezTo>
                    <a:pt x="31" y="82"/>
                    <a:pt x="25" y="87"/>
                    <a:pt x="18" y="89"/>
                  </a:cubicBezTo>
                  <a:cubicBezTo>
                    <a:pt x="17" y="89"/>
                    <a:pt x="17" y="90"/>
                    <a:pt x="16" y="91"/>
                  </a:cubicBezTo>
                  <a:cubicBezTo>
                    <a:pt x="12" y="91"/>
                    <a:pt x="8" y="92"/>
                    <a:pt x="3" y="91"/>
                  </a:cubicBezTo>
                  <a:cubicBezTo>
                    <a:pt x="2" y="90"/>
                    <a:pt x="1" y="90"/>
                    <a:pt x="0" y="89"/>
                  </a:cubicBezTo>
                  <a:cubicBezTo>
                    <a:pt x="4" y="84"/>
                    <a:pt x="5" y="77"/>
                    <a:pt x="8" y="72"/>
                  </a:cubicBezTo>
                  <a:cubicBezTo>
                    <a:pt x="12" y="59"/>
                    <a:pt x="18" y="48"/>
                    <a:pt x="24" y="36"/>
                  </a:cubicBezTo>
                  <a:cubicBezTo>
                    <a:pt x="26" y="30"/>
                    <a:pt x="29" y="24"/>
                    <a:pt x="31" y="17"/>
                  </a:cubicBezTo>
                  <a:cubicBezTo>
                    <a:pt x="32" y="12"/>
                    <a:pt x="35" y="7"/>
                    <a:pt x="37" y="2"/>
                  </a:cubicBezTo>
                  <a:cubicBezTo>
                    <a:pt x="38" y="0"/>
                    <a:pt x="41" y="1"/>
                    <a:pt x="43" y="2"/>
                  </a:cubicBezTo>
                  <a:cubicBezTo>
                    <a:pt x="46" y="3"/>
                    <a:pt x="48" y="3"/>
                    <a:pt x="51" y="2"/>
                  </a:cubicBezTo>
                  <a:cubicBezTo>
                    <a:pt x="51" y="2"/>
                    <a:pt x="52" y="2"/>
                    <a:pt x="52" y="3"/>
                  </a:cubicBezTo>
                  <a:close/>
                </a:path>
              </a:pathLst>
            </a:custGeom>
            <a:solidFill>
              <a:srgbClr val="F9CC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 name="Freeform 15">
              <a:extLst>
                <a:ext uri="{FF2B5EF4-FFF2-40B4-BE49-F238E27FC236}">
                  <a16:creationId xmlns:a16="http://schemas.microsoft.com/office/drawing/2014/main" id="{5AFFEE1E-1583-6CC8-623F-ADDA642DA4B1}"/>
                </a:ext>
              </a:extLst>
            </p:cNvPr>
            <p:cNvSpPr/>
            <p:nvPr/>
          </p:nvSpPr>
          <p:spPr bwMode="auto">
            <a:xfrm>
              <a:off x="4552950" y="1589088"/>
              <a:ext cx="212725" cy="403225"/>
            </a:xfrm>
            <a:custGeom>
              <a:avLst/>
              <a:gdLst>
                <a:gd name="T0" fmla="*/ 34 w 56"/>
                <a:gd name="T1" fmla="*/ 106 h 107"/>
                <a:gd name="T2" fmla="*/ 34 w 56"/>
                <a:gd name="T3" fmla="*/ 102 h 107"/>
                <a:gd name="T4" fmla="*/ 32 w 56"/>
                <a:gd name="T5" fmla="*/ 99 h 107"/>
                <a:gd name="T6" fmla="*/ 26 w 56"/>
                <a:gd name="T7" fmla="*/ 83 h 107"/>
                <a:gd name="T8" fmla="*/ 24 w 56"/>
                <a:gd name="T9" fmla="*/ 79 h 107"/>
                <a:gd name="T10" fmla="*/ 20 w 56"/>
                <a:gd name="T11" fmla="*/ 69 h 107"/>
                <a:gd name="T12" fmla="*/ 18 w 56"/>
                <a:gd name="T13" fmla="*/ 62 h 107"/>
                <a:gd name="T14" fmla="*/ 12 w 56"/>
                <a:gd name="T15" fmla="*/ 46 h 107"/>
                <a:gd name="T16" fmla="*/ 9 w 56"/>
                <a:gd name="T17" fmla="*/ 41 h 107"/>
                <a:gd name="T18" fmla="*/ 1 w 56"/>
                <a:gd name="T19" fmla="*/ 20 h 107"/>
                <a:gd name="T20" fmla="*/ 3 w 56"/>
                <a:gd name="T21" fmla="*/ 12 h 107"/>
                <a:gd name="T22" fmla="*/ 7 w 56"/>
                <a:gd name="T23" fmla="*/ 9 h 107"/>
                <a:gd name="T24" fmla="*/ 18 w 56"/>
                <a:gd name="T25" fmla="*/ 1 h 107"/>
                <a:gd name="T26" fmla="*/ 27 w 56"/>
                <a:gd name="T27" fmla="*/ 5 h 107"/>
                <a:gd name="T28" fmla="*/ 30 w 56"/>
                <a:gd name="T29" fmla="*/ 8 h 107"/>
                <a:gd name="T30" fmla="*/ 32 w 56"/>
                <a:gd name="T31" fmla="*/ 11 h 107"/>
                <a:gd name="T32" fmla="*/ 39 w 56"/>
                <a:gd name="T33" fmla="*/ 21 h 107"/>
                <a:gd name="T34" fmla="*/ 40 w 56"/>
                <a:gd name="T35" fmla="*/ 23 h 107"/>
                <a:gd name="T36" fmla="*/ 45 w 56"/>
                <a:gd name="T37" fmla="*/ 31 h 107"/>
                <a:gd name="T38" fmla="*/ 47 w 56"/>
                <a:gd name="T39" fmla="*/ 34 h 107"/>
                <a:gd name="T40" fmla="*/ 53 w 56"/>
                <a:gd name="T41" fmla="*/ 71 h 107"/>
                <a:gd name="T42" fmla="*/ 53 w 56"/>
                <a:gd name="T43" fmla="*/ 71 h 107"/>
                <a:gd name="T44" fmla="*/ 50 w 56"/>
                <a:gd name="T45" fmla="*/ 89 h 107"/>
                <a:gd name="T46" fmla="*/ 49 w 56"/>
                <a:gd name="T47" fmla="*/ 92 h 107"/>
                <a:gd name="T48" fmla="*/ 43 w 56"/>
                <a:gd name="T49" fmla="*/ 102 h 107"/>
                <a:gd name="T50" fmla="*/ 34 w 56"/>
                <a:gd name="T51" fmla="*/ 10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6" h="107">
                  <a:moveTo>
                    <a:pt x="34" y="106"/>
                  </a:moveTo>
                  <a:cubicBezTo>
                    <a:pt x="35" y="104"/>
                    <a:pt x="36" y="103"/>
                    <a:pt x="34" y="102"/>
                  </a:cubicBezTo>
                  <a:cubicBezTo>
                    <a:pt x="33" y="101"/>
                    <a:pt x="32" y="100"/>
                    <a:pt x="32" y="99"/>
                  </a:cubicBezTo>
                  <a:cubicBezTo>
                    <a:pt x="32" y="93"/>
                    <a:pt x="29" y="88"/>
                    <a:pt x="26" y="83"/>
                  </a:cubicBezTo>
                  <a:cubicBezTo>
                    <a:pt x="25" y="81"/>
                    <a:pt x="25" y="80"/>
                    <a:pt x="24" y="79"/>
                  </a:cubicBezTo>
                  <a:cubicBezTo>
                    <a:pt x="24" y="75"/>
                    <a:pt x="23" y="72"/>
                    <a:pt x="20" y="69"/>
                  </a:cubicBezTo>
                  <a:cubicBezTo>
                    <a:pt x="19" y="67"/>
                    <a:pt x="20" y="64"/>
                    <a:pt x="18" y="62"/>
                  </a:cubicBezTo>
                  <a:cubicBezTo>
                    <a:pt x="15" y="57"/>
                    <a:pt x="13" y="51"/>
                    <a:pt x="12" y="46"/>
                  </a:cubicBezTo>
                  <a:cubicBezTo>
                    <a:pt x="12" y="44"/>
                    <a:pt x="9" y="43"/>
                    <a:pt x="9" y="41"/>
                  </a:cubicBezTo>
                  <a:cubicBezTo>
                    <a:pt x="10" y="33"/>
                    <a:pt x="2" y="28"/>
                    <a:pt x="1" y="20"/>
                  </a:cubicBezTo>
                  <a:cubicBezTo>
                    <a:pt x="0" y="16"/>
                    <a:pt x="2" y="14"/>
                    <a:pt x="3" y="12"/>
                  </a:cubicBezTo>
                  <a:cubicBezTo>
                    <a:pt x="4" y="10"/>
                    <a:pt x="6" y="10"/>
                    <a:pt x="7" y="9"/>
                  </a:cubicBezTo>
                  <a:cubicBezTo>
                    <a:pt x="11" y="6"/>
                    <a:pt x="14" y="3"/>
                    <a:pt x="18" y="1"/>
                  </a:cubicBezTo>
                  <a:cubicBezTo>
                    <a:pt x="22" y="0"/>
                    <a:pt x="25" y="2"/>
                    <a:pt x="27" y="5"/>
                  </a:cubicBezTo>
                  <a:cubicBezTo>
                    <a:pt x="27" y="6"/>
                    <a:pt x="28" y="8"/>
                    <a:pt x="30" y="8"/>
                  </a:cubicBezTo>
                  <a:cubicBezTo>
                    <a:pt x="31" y="9"/>
                    <a:pt x="32" y="10"/>
                    <a:pt x="32" y="11"/>
                  </a:cubicBezTo>
                  <a:cubicBezTo>
                    <a:pt x="33" y="16"/>
                    <a:pt x="36" y="19"/>
                    <a:pt x="39" y="21"/>
                  </a:cubicBezTo>
                  <a:cubicBezTo>
                    <a:pt x="39" y="22"/>
                    <a:pt x="39" y="22"/>
                    <a:pt x="40" y="23"/>
                  </a:cubicBezTo>
                  <a:cubicBezTo>
                    <a:pt x="41" y="26"/>
                    <a:pt x="43" y="29"/>
                    <a:pt x="45" y="31"/>
                  </a:cubicBezTo>
                  <a:cubicBezTo>
                    <a:pt x="46" y="32"/>
                    <a:pt x="46" y="33"/>
                    <a:pt x="47" y="34"/>
                  </a:cubicBezTo>
                  <a:cubicBezTo>
                    <a:pt x="51" y="46"/>
                    <a:pt x="56" y="58"/>
                    <a:pt x="53" y="71"/>
                  </a:cubicBezTo>
                  <a:cubicBezTo>
                    <a:pt x="53" y="71"/>
                    <a:pt x="53" y="71"/>
                    <a:pt x="53" y="71"/>
                  </a:cubicBezTo>
                  <a:cubicBezTo>
                    <a:pt x="54" y="78"/>
                    <a:pt x="52" y="83"/>
                    <a:pt x="50" y="89"/>
                  </a:cubicBezTo>
                  <a:cubicBezTo>
                    <a:pt x="50" y="90"/>
                    <a:pt x="49" y="91"/>
                    <a:pt x="49" y="92"/>
                  </a:cubicBezTo>
                  <a:cubicBezTo>
                    <a:pt x="47" y="96"/>
                    <a:pt x="46" y="99"/>
                    <a:pt x="43" y="102"/>
                  </a:cubicBezTo>
                  <a:cubicBezTo>
                    <a:pt x="40" y="104"/>
                    <a:pt x="38" y="107"/>
                    <a:pt x="34" y="106"/>
                  </a:cubicBezTo>
                  <a:close/>
                </a:path>
              </a:pathLst>
            </a:custGeom>
            <a:solidFill>
              <a:srgbClr val="F9CC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 name="Freeform 16">
              <a:extLst>
                <a:ext uri="{FF2B5EF4-FFF2-40B4-BE49-F238E27FC236}">
                  <a16:creationId xmlns:a16="http://schemas.microsoft.com/office/drawing/2014/main" id="{A2564D57-F65D-91C5-9219-CF360877BE2A}"/>
                </a:ext>
              </a:extLst>
            </p:cNvPr>
            <p:cNvSpPr/>
            <p:nvPr/>
          </p:nvSpPr>
          <p:spPr bwMode="auto">
            <a:xfrm>
              <a:off x="4151313" y="685800"/>
              <a:ext cx="379412" cy="400050"/>
            </a:xfrm>
            <a:custGeom>
              <a:avLst/>
              <a:gdLst>
                <a:gd name="T0" fmla="*/ 36 w 100"/>
                <a:gd name="T1" fmla="*/ 106 h 106"/>
                <a:gd name="T2" fmla="*/ 34 w 100"/>
                <a:gd name="T3" fmla="*/ 94 h 106"/>
                <a:gd name="T4" fmla="*/ 31 w 100"/>
                <a:gd name="T5" fmla="*/ 86 h 106"/>
                <a:gd name="T6" fmla="*/ 30 w 100"/>
                <a:gd name="T7" fmla="*/ 80 h 106"/>
                <a:gd name="T8" fmla="*/ 23 w 100"/>
                <a:gd name="T9" fmla="*/ 65 h 106"/>
                <a:gd name="T10" fmla="*/ 15 w 100"/>
                <a:gd name="T11" fmla="*/ 45 h 106"/>
                <a:gd name="T12" fmla="*/ 11 w 100"/>
                <a:gd name="T13" fmla="*/ 38 h 106"/>
                <a:gd name="T14" fmla="*/ 4 w 100"/>
                <a:gd name="T15" fmla="*/ 21 h 106"/>
                <a:gd name="T16" fmla="*/ 4 w 100"/>
                <a:gd name="T17" fmla="*/ 18 h 106"/>
                <a:gd name="T18" fmla="*/ 0 w 100"/>
                <a:gd name="T19" fmla="*/ 14 h 106"/>
                <a:gd name="T20" fmla="*/ 19 w 100"/>
                <a:gd name="T21" fmla="*/ 13 h 106"/>
                <a:gd name="T22" fmla="*/ 37 w 100"/>
                <a:gd name="T23" fmla="*/ 23 h 106"/>
                <a:gd name="T24" fmla="*/ 40 w 100"/>
                <a:gd name="T25" fmla="*/ 25 h 106"/>
                <a:gd name="T26" fmla="*/ 48 w 100"/>
                <a:gd name="T27" fmla="*/ 32 h 106"/>
                <a:gd name="T28" fmla="*/ 58 w 100"/>
                <a:gd name="T29" fmla="*/ 48 h 106"/>
                <a:gd name="T30" fmla="*/ 60 w 100"/>
                <a:gd name="T31" fmla="*/ 52 h 106"/>
                <a:gd name="T32" fmla="*/ 66 w 100"/>
                <a:gd name="T33" fmla="*/ 76 h 106"/>
                <a:gd name="T34" fmla="*/ 68 w 100"/>
                <a:gd name="T35" fmla="*/ 91 h 106"/>
                <a:gd name="T36" fmla="*/ 69 w 100"/>
                <a:gd name="T37" fmla="*/ 71 h 106"/>
                <a:gd name="T38" fmla="*/ 69 w 100"/>
                <a:gd name="T39" fmla="*/ 7 h 106"/>
                <a:gd name="T40" fmla="*/ 72 w 100"/>
                <a:gd name="T41" fmla="*/ 0 h 106"/>
                <a:gd name="T42" fmla="*/ 77 w 100"/>
                <a:gd name="T43" fmla="*/ 0 h 106"/>
                <a:gd name="T44" fmla="*/ 98 w 100"/>
                <a:gd name="T45" fmla="*/ 20 h 106"/>
                <a:gd name="T46" fmla="*/ 100 w 100"/>
                <a:gd name="T47" fmla="*/ 26 h 106"/>
                <a:gd name="T48" fmla="*/ 93 w 100"/>
                <a:gd name="T49" fmla="*/ 39 h 106"/>
                <a:gd name="T50" fmla="*/ 82 w 100"/>
                <a:gd name="T51" fmla="*/ 63 h 106"/>
                <a:gd name="T52" fmla="*/ 77 w 100"/>
                <a:gd name="T53" fmla="*/ 88 h 106"/>
                <a:gd name="T54" fmla="*/ 83 w 100"/>
                <a:gd name="T55" fmla="*/ 97 h 106"/>
                <a:gd name="T56" fmla="*/ 91 w 100"/>
                <a:gd name="T57" fmla="*/ 99 h 106"/>
                <a:gd name="T58" fmla="*/ 93 w 100"/>
                <a:gd name="T59" fmla="*/ 101 h 106"/>
                <a:gd name="T60" fmla="*/ 91 w 100"/>
                <a:gd name="T61" fmla="*/ 102 h 106"/>
                <a:gd name="T62" fmla="*/ 63 w 100"/>
                <a:gd name="T63" fmla="*/ 99 h 106"/>
                <a:gd name="T64" fmla="*/ 43 w 100"/>
                <a:gd name="T65" fmla="*/ 104 h 106"/>
                <a:gd name="T66" fmla="*/ 36 w 100"/>
                <a:gd name="T6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0" h="105">
                  <a:moveTo>
                    <a:pt x="36" y="106"/>
                  </a:moveTo>
                  <a:cubicBezTo>
                    <a:pt x="40" y="101"/>
                    <a:pt x="34" y="98"/>
                    <a:pt x="34" y="94"/>
                  </a:cubicBezTo>
                  <a:cubicBezTo>
                    <a:pt x="34" y="91"/>
                    <a:pt x="33" y="88"/>
                    <a:pt x="31" y="86"/>
                  </a:cubicBezTo>
                  <a:cubicBezTo>
                    <a:pt x="29" y="84"/>
                    <a:pt x="30" y="82"/>
                    <a:pt x="30" y="80"/>
                  </a:cubicBezTo>
                  <a:cubicBezTo>
                    <a:pt x="28" y="75"/>
                    <a:pt x="25" y="70"/>
                    <a:pt x="23" y="65"/>
                  </a:cubicBezTo>
                  <a:cubicBezTo>
                    <a:pt x="21" y="58"/>
                    <a:pt x="19" y="51"/>
                    <a:pt x="15" y="45"/>
                  </a:cubicBezTo>
                  <a:cubicBezTo>
                    <a:pt x="14" y="42"/>
                    <a:pt x="13" y="40"/>
                    <a:pt x="11" y="38"/>
                  </a:cubicBezTo>
                  <a:cubicBezTo>
                    <a:pt x="8" y="32"/>
                    <a:pt x="9" y="26"/>
                    <a:pt x="4" y="21"/>
                  </a:cubicBezTo>
                  <a:cubicBezTo>
                    <a:pt x="4" y="21"/>
                    <a:pt x="4" y="19"/>
                    <a:pt x="4" y="18"/>
                  </a:cubicBezTo>
                  <a:cubicBezTo>
                    <a:pt x="4" y="15"/>
                    <a:pt x="3" y="14"/>
                    <a:pt x="0" y="14"/>
                  </a:cubicBezTo>
                  <a:cubicBezTo>
                    <a:pt x="6" y="11"/>
                    <a:pt x="13" y="11"/>
                    <a:pt x="19" y="13"/>
                  </a:cubicBezTo>
                  <a:cubicBezTo>
                    <a:pt x="26" y="15"/>
                    <a:pt x="32" y="19"/>
                    <a:pt x="37" y="23"/>
                  </a:cubicBezTo>
                  <a:cubicBezTo>
                    <a:pt x="38" y="24"/>
                    <a:pt x="39" y="25"/>
                    <a:pt x="40" y="25"/>
                  </a:cubicBezTo>
                  <a:cubicBezTo>
                    <a:pt x="44" y="26"/>
                    <a:pt x="46" y="29"/>
                    <a:pt x="48" y="32"/>
                  </a:cubicBezTo>
                  <a:cubicBezTo>
                    <a:pt x="50" y="37"/>
                    <a:pt x="54" y="43"/>
                    <a:pt x="58" y="48"/>
                  </a:cubicBezTo>
                  <a:cubicBezTo>
                    <a:pt x="59" y="49"/>
                    <a:pt x="60" y="50"/>
                    <a:pt x="60" y="52"/>
                  </a:cubicBezTo>
                  <a:cubicBezTo>
                    <a:pt x="62" y="60"/>
                    <a:pt x="66" y="67"/>
                    <a:pt x="66" y="76"/>
                  </a:cubicBezTo>
                  <a:cubicBezTo>
                    <a:pt x="66" y="81"/>
                    <a:pt x="68" y="86"/>
                    <a:pt x="68" y="91"/>
                  </a:cubicBezTo>
                  <a:cubicBezTo>
                    <a:pt x="68" y="84"/>
                    <a:pt x="69" y="77"/>
                    <a:pt x="69" y="71"/>
                  </a:cubicBezTo>
                  <a:cubicBezTo>
                    <a:pt x="69" y="50"/>
                    <a:pt x="69" y="29"/>
                    <a:pt x="69" y="7"/>
                  </a:cubicBezTo>
                  <a:cubicBezTo>
                    <a:pt x="69" y="5"/>
                    <a:pt x="69" y="2"/>
                    <a:pt x="72" y="0"/>
                  </a:cubicBezTo>
                  <a:cubicBezTo>
                    <a:pt x="74" y="0"/>
                    <a:pt x="75" y="0"/>
                    <a:pt x="77" y="0"/>
                  </a:cubicBezTo>
                  <a:cubicBezTo>
                    <a:pt x="87" y="3"/>
                    <a:pt x="93" y="12"/>
                    <a:pt x="98" y="20"/>
                  </a:cubicBezTo>
                  <a:cubicBezTo>
                    <a:pt x="99" y="22"/>
                    <a:pt x="100" y="23"/>
                    <a:pt x="100" y="26"/>
                  </a:cubicBezTo>
                  <a:cubicBezTo>
                    <a:pt x="98" y="30"/>
                    <a:pt x="96" y="34"/>
                    <a:pt x="93" y="39"/>
                  </a:cubicBezTo>
                  <a:cubicBezTo>
                    <a:pt x="88" y="46"/>
                    <a:pt x="84" y="54"/>
                    <a:pt x="82" y="63"/>
                  </a:cubicBezTo>
                  <a:cubicBezTo>
                    <a:pt x="80" y="71"/>
                    <a:pt x="78" y="79"/>
                    <a:pt x="77" y="88"/>
                  </a:cubicBezTo>
                  <a:cubicBezTo>
                    <a:pt x="77" y="93"/>
                    <a:pt x="78" y="95"/>
                    <a:pt x="83" y="97"/>
                  </a:cubicBezTo>
                  <a:cubicBezTo>
                    <a:pt x="86" y="97"/>
                    <a:pt x="89" y="97"/>
                    <a:pt x="91" y="99"/>
                  </a:cubicBezTo>
                  <a:cubicBezTo>
                    <a:pt x="92" y="99"/>
                    <a:pt x="94" y="99"/>
                    <a:pt x="93" y="101"/>
                  </a:cubicBezTo>
                  <a:cubicBezTo>
                    <a:pt x="92" y="102"/>
                    <a:pt x="91" y="102"/>
                    <a:pt x="91" y="102"/>
                  </a:cubicBezTo>
                  <a:cubicBezTo>
                    <a:pt x="82" y="99"/>
                    <a:pt x="73" y="100"/>
                    <a:pt x="63" y="99"/>
                  </a:cubicBezTo>
                  <a:cubicBezTo>
                    <a:pt x="56" y="99"/>
                    <a:pt x="49" y="98"/>
                    <a:pt x="43" y="104"/>
                  </a:cubicBezTo>
                  <a:cubicBezTo>
                    <a:pt x="41" y="105"/>
                    <a:pt x="39" y="106"/>
                    <a:pt x="36" y="106"/>
                  </a:cubicBezTo>
                  <a:close/>
                </a:path>
              </a:pathLst>
            </a:custGeom>
            <a:solidFill>
              <a:srgbClr val="FBBD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 name="Freeform 17">
              <a:extLst>
                <a:ext uri="{FF2B5EF4-FFF2-40B4-BE49-F238E27FC236}">
                  <a16:creationId xmlns:a16="http://schemas.microsoft.com/office/drawing/2014/main" id="{D1261568-40D4-0DE8-55EC-F81109DCB19E}"/>
                </a:ext>
              </a:extLst>
            </p:cNvPr>
            <p:cNvSpPr/>
            <p:nvPr/>
          </p:nvSpPr>
          <p:spPr bwMode="auto">
            <a:xfrm>
              <a:off x="4621213" y="1436688"/>
              <a:ext cx="431800" cy="434975"/>
            </a:xfrm>
            <a:custGeom>
              <a:avLst/>
              <a:gdLst>
                <a:gd name="T0" fmla="*/ 34 w 114"/>
                <a:gd name="T1" fmla="*/ 98 h 115"/>
                <a:gd name="T2" fmla="*/ 29 w 114"/>
                <a:gd name="T3" fmla="*/ 78 h 115"/>
                <a:gd name="T4" fmla="*/ 21 w 114"/>
                <a:gd name="T5" fmla="*/ 62 h 115"/>
                <a:gd name="T6" fmla="*/ 21 w 114"/>
                <a:gd name="T7" fmla="*/ 62 h 115"/>
                <a:gd name="T8" fmla="*/ 12 w 114"/>
                <a:gd name="T9" fmla="*/ 49 h 115"/>
                <a:gd name="T10" fmla="*/ 0 w 114"/>
                <a:gd name="T11" fmla="*/ 42 h 115"/>
                <a:gd name="T12" fmla="*/ 11 w 114"/>
                <a:gd name="T13" fmla="*/ 29 h 115"/>
                <a:gd name="T14" fmla="*/ 19 w 114"/>
                <a:gd name="T15" fmla="*/ 37 h 115"/>
                <a:gd name="T16" fmla="*/ 33 w 114"/>
                <a:gd name="T17" fmla="*/ 48 h 115"/>
                <a:gd name="T18" fmla="*/ 48 w 114"/>
                <a:gd name="T19" fmla="*/ 56 h 115"/>
                <a:gd name="T20" fmla="*/ 72 w 114"/>
                <a:gd name="T21" fmla="*/ 61 h 115"/>
                <a:gd name="T22" fmla="*/ 105 w 114"/>
                <a:gd name="T23" fmla="*/ 50 h 115"/>
                <a:gd name="T24" fmla="*/ 97 w 114"/>
                <a:gd name="T25" fmla="*/ 44 h 115"/>
                <a:gd name="T26" fmla="*/ 75 w 114"/>
                <a:gd name="T27" fmla="*/ 35 h 115"/>
                <a:gd name="T28" fmla="*/ 62 w 114"/>
                <a:gd name="T29" fmla="*/ 31 h 115"/>
                <a:gd name="T30" fmla="*/ 42 w 114"/>
                <a:gd name="T31" fmla="*/ 26 h 115"/>
                <a:gd name="T32" fmla="*/ 34 w 114"/>
                <a:gd name="T33" fmla="*/ 19 h 115"/>
                <a:gd name="T34" fmla="*/ 30 w 114"/>
                <a:gd name="T35" fmla="*/ 25 h 115"/>
                <a:gd name="T36" fmla="*/ 25 w 114"/>
                <a:gd name="T37" fmla="*/ 20 h 115"/>
                <a:gd name="T38" fmla="*/ 22 w 114"/>
                <a:gd name="T39" fmla="*/ 27 h 115"/>
                <a:gd name="T40" fmla="*/ 15 w 114"/>
                <a:gd name="T41" fmla="*/ 23 h 115"/>
                <a:gd name="T42" fmla="*/ 26 w 114"/>
                <a:gd name="T43" fmla="*/ 0 h 115"/>
                <a:gd name="T44" fmla="*/ 26 w 114"/>
                <a:gd name="T45" fmla="*/ 8 h 115"/>
                <a:gd name="T46" fmla="*/ 57 w 114"/>
                <a:gd name="T47" fmla="*/ 22 h 115"/>
                <a:gd name="T48" fmla="*/ 89 w 114"/>
                <a:gd name="T49" fmla="*/ 36 h 115"/>
                <a:gd name="T50" fmla="*/ 99 w 114"/>
                <a:gd name="T51" fmla="*/ 62 h 115"/>
                <a:gd name="T52" fmla="*/ 64 w 114"/>
                <a:gd name="T53" fmla="*/ 65 h 115"/>
                <a:gd name="T54" fmla="*/ 38 w 114"/>
                <a:gd name="T55" fmla="*/ 58 h 115"/>
                <a:gd name="T56" fmla="*/ 24 w 114"/>
                <a:gd name="T57" fmla="*/ 47 h 115"/>
                <a:gd name="T58" fmla="*/ 19 w 114"/>
                <a:gd name="T59" fmla="*/ 46 h 115"/>
                <a:gd name="T60" fmla="*/ 33 w 114"/>
                <a:gd name="T61" fmla="*/ 60 h 115"/>
                <a:gd name="T62" fmla="*/ 59 w 114"/>
                <a:gd name="T63" fmla="*/ 86 h 115"/>
                <a:gd name="T64" fmla="*/ 64 w 114"/>
                <a:gd name="T65" fmla="*/ 91 h 115"/>
                <a:gd name="T66" fmla="*/ 77 w 114"/>
                <a:gd name="T67" fmla="*/ 105 h 115"/>
                <a:gd name="T68" fmla="*/ 35 w 114"/>
                <a:gd name="T69" fmla="*/ 111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4" h="115">
                  <a:moveTo>
                    <a:pt x="35" y="111"/>
                  </a:moveTo>
                  <a:cubicBezTo>
                    <a:pt x="34" y="107"/>
                    <a:pt x="34" y="103"/>
                    <a:pt x="34" y="98"/>
                  </a:cubicBezTo>
                  <a:cubicBezTo>
                    <a:pt x="34" y="93"/>
                    <a:pt x="33" y="88"/>
                    <a:pt x="30" y="83"/>
                  </a:cubicBezTo>
                  <a:cubicBezTo>
                    <a:pt x="29" y="82"/>
                    <a:pt x="29" y="80"/>
                    <a:pt x="29" y="78"/>
                  </a:cubicBezTo>
                  <a:cubicBezTo>
                    <a:pt x="29" y="76"/>
                    <a:pt x="28" y="74"/>
                    <a:pt x="26" y="72"/>
                  </a:cubicBezTo>
                  <a:cubicBezTo>
                    <a:pt x="23" y="69"/>
                    <a:pt x="21" y="66"/>
                    <a:pt x="21" y="62"/>
                  </a:cubicBezTo>
                  <a:cubicBezTo>
                    <a:pt x="22" y="61"/>
                    <a:pt x="23" y="59"/>
                    <a:pt x="23" y="57"/>
                  </a:cubicBezTo>
                  <a:cubicBezTo>
                    <a:pt x="20" y="58"/>
                    <a:pt x="22" y="61"/>
                    <a:pt x="21" y="62"/>
                  </a:cubicBezTo>
                  <a:cubicBezTo>
                    <a:pt x="17" y="59"/>
                    <a:pt x="14" y="57"/>
                    <a:pt x="14" y="52"/>
                  </a:cubicBezTo>
                  <a:cubicBezTo>
                    <a:pt x="14" y="51"/>
                    <a:pt x="13" y="50"/>
                    <a:pt x="12" y="49"/>
                  </a:cubicBezTo>
                  <a:cubicBezTo>
                    <a:pt x="10" y="49"/>
                    <a:pt x="9" y="48"/>
                    <a:pt x="8" y="47"/>
                  </a:cubicBezTo>
                  <a:cubicBezTo>
                    <a:pt x="7" y="43"/>
                    <a:pt x="4" y="41"/>
                    <a:pt x="0" y="42"/>
                  </a:cubicBezTo>
                  <a:cubicBezTo>
                    <a:pt x="1" y="39"/>
                    <a:pt x="3" y="38"/>
                    <a:pt x="5" y="36"/>
                  </a:cubicBezTo>
                  <a:cubicBezTo>
                    <a:pt x="7" y="34"/>
                    <a:pt x="9" y="31"/>
                    <a:pt x="11" y="29"/>
                  </a:cubicBezTo>
                  <a:cubicBezTo>
                    <a:pt x="12" y="28"/>
                    <a:pt x="13" y="26"/>
                    <a:pt x="14" y="27"/>
                  </a:cubicBezTo>
                  <a:cubicBezTo>
                    <a:pt x="18" y="29"/>
                    <a:pt x="17" y="34"/>
                    <a:pt x="19" y="37"/>
                  </a:cubicBezTo>
                  <a:cubicBezTo>
                    <a:pt x="21" y="39"/>
                    <a:pt x="22" y="40"/>
                    <a:pt x="24" y="41"/>
                  </a:cubicBezTo>
                  <a:cubicBezTo>
                    <a:pt x="28" y="41"/>
                    <a:pt x="31" y="44"/>
                    <a:pt x="33" y="48"/>
                  </a:cubicBezTo>
                  <a:cubicBezTo>
                    <a:pt x="34" y="49"/>
                    <a:pt x="34" y="50"/>
                    <a:pt x="36" y="50"/>
                  </a:cubicBezTo>
                  <a:cubicBezTo>
                    <a:pt x="41" y="51"/>
                    <a:pt x="44" y="54"/>
                    <a:pt x="48" y="56"/>
                  </a:cubicBezTo>
                  <a:cubicBezTo>
                    <a:pt x="52" y="58"/>
                    <a:pt x="57" y="61"/>
                    <a:pt x="61" y="61"/>
                  </a:cubicBezTo>
                  <a:cubicBezTo>
                    <a:pt x="65" y="61"/>
                    <a:pt x="69" y="61"/>
                    <a:pt x="72" y="61"/>
                  </a:cubicBezTo>
                  <a:cubicBezTo>
                    <a:pt x="82" y="62"/>
                    <a:pt x="91" y="60"/>
                    <a:pt x="100" y="56"/>
                  </a:cubicBezTo>
                  <a:cubicBezTo>
                    <a:pt x="103" y="55"/>
                    <a:pt x="104" y="52"/>
                    <a:pt x="105" y="50"/>
                  </a:cubicBezTo>
                  <a:cubicBezTo>
                    <a:pt x="106" y="49"/>
                    <a:pt x="105" y="48"/>
                    <a:pt x="104" y="48"/>
                  </a:cubicBezTo>
                  <a:cubicBezTo>
                    <a:pt x="101" y="48"/>
                    <a:pt x="99" y="46"/>
                    <a:pt x="97" y="44"/>
                  </a:cubicBezTo>
                  <a:cubicBezTo>
                    <a:pt x="96" y="43"/>
                    <a:pt x="94" y="42"/>
                    <a:pt x="93" y="42"/>
                  </a:cubicBezTo>
                  <a:cubicBezTo>
                    <a:pt x="86" y="41"/>
                    <a:pt x="80" y="39"/>
                    <a:pt x="75" y="35"/>
                  </a:cubicBezTo>
                  <a:cubicBezTo>
                    <a:pt x="73" y="34"/>
                    <a:pt x="71" y="34"/>
                    <a:pt x="69" y="34"/>
                  </a:cubicBezTo>
                  <a:cubicBezTo>
                    <a:pt x="66" y="34"/>
                    <a:pt x="64" y="33"/>
                    <a:pt x="62" y="31"/>
                  </a:cubicBezTo>
                  <a:cubicBezTo>
                    <a:pt x="59" y="27"/>
                    <a:pt x="55" y="26"/>
                    <a:pt x="51" y="26"/>
                  </a:cubicBezTo>
                  <a:cubicBezTo>
                    <a:pt x="48" y="26"/>
                    <a:pt x="45" y="26"/>
                    <a:pt x="42" y="26"/>
                  </a:cubicBezTo>
                  <a:cubicBezTo>
                    <a:pt x="39" y="26"/>
                    <a:pt x="37" y="25"/>
                    <a:pt x="37" y="21"/>
                  </a:cubicBezTo>
                  <a:cubicBezTo>
                    <a:pt x="37" y="19"/>
                    <a:pt x="36" y="19"/>
                    <a:pt x="34" y="19"/>
                  </a:cubicBezTo>
                  <a:cubicBezTo>
                    <a:pt x="32" y="19"/>
                    <a:pt x="32" y="20"/>
                    <a:pt x="32" y="21"/>
                  </a:cubicBezTo>
                  <a:cubicBezTo>
                    <a:pt x="32" y="23"/>
                    <a:pt x="32" y="25"/>
                    <a:pt x="30" y="25"/>
                  </a:cubicBezTo>
                  <a:cubicBezTo>
                    <a:pt x="28" y="25"/>
                    <a:pt x="27" y="24"/>
                    <a:pt x="27" y="22"/>
                  </a:cubicBezTo>
                  <a:cubicBezTo>
                    <a:pt x="27" y="21"/>
                    <a:pt x="27" y="20"/>
                    <a:pt x="25" y="20"/>
                  </a:cubicBezTo>
                  <a:cubicBezTo>
                    <a:pt x="24" y="21"/>
                    <a:pt x="25" y="22"/>
                    <a:pt x="25" y="23"/>
                  </a:cubicBezTo>
                  <a:cubicBezTo>
                    <a:pt x="26" y="25"/>
                    <a:pt x="25" y="27"/>
                    <a:pt x="22" y="27"/>
                  </a:cubicBezTo>
                  <a:cubicBezTo>
                    <a:pt x="20" y="26"/>
                    <a:pt x="17" y="27"/>
                    <a:pt x="15" y="26"/>
                  </a:cubicBezTo>
                  <a:cubicBezTo>
                    <a:pt x="14" y="25"/>
                    <a:pt x="15" y="24"/>
                    <a:pt x="15" y="23"/>
                  </a:cubicBezTo>
                  <a:cubicBezTo>
                    <a:pt x="19" y="16"/>
                    <a:pt x="22" y="9"/>
                    <a:pt x="25" y="2"/>
                  </a:cubicBezTo>
                  <a:cubicBezTo>
                    <a:pt x="25" y="1"/>
                    <a:pt x="25" y="1"/>
                    <a:pt x="26" y="0"/>
                  </a:cubicBezTo>
                  <a:cubicBezTo>
                    <a:pt x="29" y="1"/>
                    <a:pt x="28" y="3"/>
                    <a:pt x="28" y="4"/>
                  </a:cubicBezTo>
                  <a:cubicBezTo>
                    <a:pt x="27" y="6"/>
                    <a:pt x="27" y="7"/>
                    <a:pt x="26" y="8"/>
                  </a:cubicBezTo>
                  <a:cubicBezTo>
                    <a:pt x="26" y="10"/>
                    <a:pt x="26" y="11"/>
                    <a:pt x="28" y="11"/>
                  </a:cubicBezTo>
                  <a:cubicBezTo>
                    <a:pt x="37" y="15"/>
                    <a:pt x="47" y="18"/>
                    <a:pt x="57" y="22"/>
                  </a:cubicBezTo>
                  <a:cubicBezTo>
                    <a:pt x="65" y="27"/>
                    <a:pt x="73" y="30"/>
                    <a:pt x="82" y="34"/>
                  </a:cubicBezTo>
                  <a:cubicBezTo>
                    <a:pt x="84" y="35"/>
                    <a:pt x="87" y="35"/>
                    <a:pt x="89" y="36"/>
                  </a:cubicBezTo>
                  <a:cubicBezTo>
                    <a:pt x="98" y="38"/>
                    <a:pt x="106" y="44"/>
                    <a:pt x="114" y="48"/>
                  </a:cubicBezTo>
                  <a:cubicBezTo>
                    <a:pt x="112" y="55"/>
                    <a:pt x="106" y="59"/>
                    <a:pt x="99" y="62"/>
                  </a:cubicBezTo>
                  <a:cubicBezTo>
                    <a:pt x="93" y="65"/>
                    <a:pt x="86" y="66"/>
                    <a:pt x="79" y="66"/>
                  </a:cubicBezTo>
                  <a:cubicBezTo>
                    <a:pt x="74" y="66"/>
                    <a:pt x="69" y="66"/>
                    <a:pt x="64" y="65"/>
                  </a:cubicBezTo>
                  <a:cubicBezTo>
                    <a:pt x="59" y="65"/>
                    <a:pt x="53" y="63"/>
                    <a:pt x="48" y="61"/>
                  </a:cubicBezTo>
                  <a:cubicBezTo>
                    <a:pt x="45" y="60"/>
                    <a:pt x="42" y="58"/>
                    <a:pt x="38" y="58"/>
                  </a:cubicBezTo>
                  <a:cubicBezTo>
                    <a:pt x="37" y="58"/>
                    <a:pt x="37" y="58"/>
                    <a:pt x="36" y="58"/>
                  </a:cubicBezTo>
                  <a:cubicBezTo>
                    <a:pt x="33" y="53"/>
                    <a:pt x="27" y="52"/>
                    <a:pt x="24" y="47"/>
                  </a:cubicBezTo>
                  <a:cubicBezTo>
                    <a:pt x="22" y="45"/>
                    <a:pt x="20" y="43"/>
                    <a:pt x="17" y="43"/>
                  </a:cubicBezTo>
                  <a:cubicBezTo>
                    <a:pt x="17" y="45"/>
                    <a:pt x="18" y="46"/>
                    <a:pt x="19" y="46"/>
                  </a:cubicBezTo>
                  <a:cubicBezTo>
                    <a:pt x="24" y="47"/>
                    <a:pt x="26" y="50"/>
                    <a:pt x="27" y="54"/>
                  </a:cubicBezTo>
                  <a:cubicBezTo>
                    <a:pt x="28" y="57"/>
                    <a:pt x="30" y="59"/>
                    <a:pt x="33" y="60"/>
                  </a:cubicBezTo>
                  <a:cubicBezTo>
                    <a:pt x="35" y="61"/>
                    <a:pt x="36" y="62"/>
                    <a:pt x="37" y="63"/>
                  </a:cubicBezTo>
                  <a:cubicBezTo>
                    <a:pt x="43" y="72"/>
                    <a:pt x="52" y="78"/>
                    <a:pt x="59" y="86"/>
                  </a:cubicBezTo>
                  <a:cubicBezTo>
                    <a:pt x="59" y="87"/>
                    <a:pt x="60" y="87"/>
                    <a:pt x="62" y="87"/>
                  </a:cubicBezTo>
                  <a:cubicBezTo>
                    <a:pt x="64" y="88"/>
                    <a:pt x="64" y="89"/>
                    <a:pt x="64" y="91"/>
                  </a:cubicBezTo>
                  <a:cubicBezTo>
                    <a:pt x="64" y="93"/>
                    <a:pt x="65" y="95"/>
                    <a:pt x="67" y="96"/>
                  </a:cubicBezTo>
                  <a:cubicBezTo>
                    <a:pt x="71" y="99"/>
                    <a:pt x="73" y="102"/>
                    <a:pt x="77" y="105"/>
                  </a:cubicBezTo>
                  <a:cubicBezTo>
                    <a:pt x="66" y="115"/>
                    <a:pt x="55" y="115"/>
                    <a:pt x="43" y="111"/>
                  </a:cubicBezTo>
                  <a:cubicBezTo>
                    <a:pt x="41" y="110"/>
                    <a:pt x="37" y="107"/>
                    <a:pt x="35" y="111"/>
                  </a:cubicBezTo>
                  <a:close/>
                </a:path>
              </a:pathLst>
            </a:custGeom>
            <a:solidFill>
              <a:srgbClr val="FBBD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 name="Freeform 18">
              <a:extLst>
                <a:ext uri="{FF2B5EF4-FFF2-40B4-BE49-F238E27FC236}">
                  <a16:creationId xmlns:a16="http://schemas.microsoft.com/office/drawing/2014/main" id="{C69BFA93-E7A6-1F1D-71E5-2EF3D2F2020E}"/>
                </a:ext>
              </a:extLst>
            </p:cNvPr>
            <p:cNvSpPr/>
            <p:nvPr/>
          </p:nvSpPr>
          <p:spPr bwMode="auto">
            <a:xfrm>
              <a:off x="4522788" y="735013"/>
              <a:ext cx="238125" cy="403225"/>
            </a:xfrm>
            <a:custGeom>
              <a:avLst/>
              <a:gdLst>
                <a:gd name="T0" fmla="*/ 54 w 63"/>
                <a:gd name="T1" fmla="*/ 10 h 107"/>
                <a:gd name="T2" fmla="*/ 59 w 63"/>
                <a:gd name="T3" fmla="*/ 30 h 107"/>
                <a:gd name="T4" fmla="*/ 63 w 63"/>
                <a:gd name="T5" fmla="*/ 34 h 107"/>
                <a:gd name="T6" fmla="*/ 58 w 63"/>
                <a:gd name="T7" fmla="*/ 40 h 107"/>
                <a:gd name="T8" fmla="*/ 57 w 63"/>
                <a:gd name="T9" fmla="*/ 42 h 107"/>
                <a:gd name="T10" fmla="*/ 55 w 63"/>
                <a:gd name="T11" fmla="*/ 50 h 107"/>
                <a:gd name="T12" fmla="*/ 54 w 63"/>
                <a:gd name="T13" fmla="*/ 55 h 107"/>
                <a:gd name="T14" fmla="*/ 49 w 63"/>
                <a:gd name="T15" fmla="*/ 66 h 107"/>
                <a:gd name="T16" fmla="*/ 47 w 63"/>
                <a:gd name="T17" fmla="*/ 70 h 107"/>
                <a:gd name="T18" fmla="*/ 41 w 63"/>
                <a:gd name="T19" fmla="*/ 77 h 107"/>
                <a:gd name="T20" fmla="*/ 34 w 63"/>
                <a:gd name="T21" fmla="*/ 79 h 107"/>
                <a:gd name="T22" fmla="*/ 25 w 63"/>
                <a:gd name="T23" fmla="*/ 84 h 107"/>
                <a:gd name="T24" fmla="*/ 20 w 63"/>
                <a:gd name="T25" fmla="*/ 89 h 107"/>
                <a:gd name="T26" fmla="*/ 16 w 63"/>
                <a:gd name="T27" fmla="*/ 91 h 107"/>
                <a:gd name="T28" fmla="*/ 18 w 63"/>
                <a:gd name="T29" fmla="*/ 95 h 107"/>
                <a:gd name="T30" fmla="*/ 25 w 63"/>
                <a:gd name="T31" fmla="*/ 100 h 107"/>
                <a:gd name="T32" fmla="*/ 29 w 63"/>
                <a:gd name="T33" fmla="*/ 106 h 107"/>
                <a:gd name="T34" fmla="*/ 26 w 63"/>
                <a:gd name="T35" fmla="*/ 105 h 107"/>
                <a:gd name="T36" fmla="*/ 3 w 63"/>
                <a:gd name="T37" fmla="*/ 92 h 107"/>
                <a:gd name="T38" fmla="*/ 1 w 63"/>
                <a:gd name="T39" fmla="*/ 89 h 107"/>
                <a:gd name="T40" fmla="*/ 8 w 63"/>
                <a:gd name="T41" fmla="*/ 79 h 107"/>
                <a:gd name="T42" fmla="*/ 19 w 63"/>
                <a:gd name="T43" fmla="*/ 54 h 107"/>
                <a:gd name="T44" fmla="*/ 19 w 63"/>
                <a:gd name="T45" fmla="*/ 52 h 107"/>
                <a:gd name="T46" fmla="*/ 29 w 63"/>
                <a:gd name="T47" fmla="*/ 29 h 107"/>
                <a:gd name="T48" fmla="*/ 40 w 63"/>
                <a:gd name="T49" fmla="*/ 3 h 107"/>
                <a:gd name="T50" fmla="*/ 41 w 63"/>
                <a:gd name="T51" fmla="*/ 0 h 107"/>
                <a:gd name="T52" fmla="*/ 54 w 63"/>
                <a:gd name="T53" fmla="*/ 1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2" h="107">
                  <a:moveTo>
                    <a:pt x="54" y="10"/>
                  </a:moveTo>
                  <a:cubicBezTo>
                    <a:pt x="57" y="17"/>
                    <a:pt x="59" y="23"/>
                    <a:pt x="59" y="30"/>
                  </a:cubicBezTo>
                  <a:cubicBezTo>
                    <a:pt x="60" y="33"/>
                    <a:pt x="61" y="34"/>
                    <a:pt x="63" y="34"/>
                  </a:cubicBezTo>
                  <a:cubicBezTo>
                    <a:pt x="62" y="36"/>
                    <a:pt x="59" y="37"/>
                    <a:pt x="58" y="40"/>
                  </a:cubicBezTo>
                  <a:cubicBezTo>
                    <a:pt x="58" y="40"/>
                    <a:pt x="57" y="41"/>
                    <a:pt x="57" y="42"/>
                  </a:cubicBezTo>
                  <a:cubicBezTo>
                    <a:pt x="58" y="45"/>
                    <a:pt x="58" y="48"/>
                    <a:pt x="55" y="50"/>
                  </a:cubicBezTo>
                  <a:cubicBezTo>
                    <a:pt x="53" y="51"/>
                    <a:pt x="54" y="53"/>
                    <a:pt x="54" y="55"/>
                  </a:cubicBezTo>
                  <a:cubicBezTo>
                    <a:pt x="55" y="60"/>
                    <a:pt x="54" y="64"/>
                    <a:pt x="49" y="66"/>
                  </a:cubicBezTo>
                  <a:cubicBezTo>
                    <a:pt x="47" y="67"/>
                    <a:pt x="47" y="69"/>
                    <a:pt x="47" y="70"/>
                  </a:cubicBezTo>
                  <a:cubicBezTo>
                    <a:pt x="46" y="74"/>
                    <a:pt x="43" y="75"/>
                    <a:pt x="41" y="77"/>
                  </a:cubicBezTo>
                  <a:cubicBezTo>
                    <a:pt x="39" y="78"/>
                    <a:pt x="37" y="79"/>
                    <a:pt x="34" y="79"/>
                  </a:cubicBezTo>
                  <a:cubicBezTo>
                    <a:pt x="29" y="77"/>
                    <a:pt x="27" y="79"/>
                    <a:pt x="25" y="84"/>
                  </a:cubicBezTo>
                  <a:cubicBezTo>
                    <a:pt x="25" y="87"/>
                    <a:pt x="22" y="88"/>
                    <a:pt x="20" y="89"/>
                  </a:cubicBezTo>
                  <a:cubicBezTo>
                    <a:pt x="18" y="89"/>
                    <a:pt x="16" y="90"/>
                    <a:pt x="16" y="91"/>
                  </a:cubicBezTo>
                  <a:cubicBezTo>
                    <a:pt x="15" y="93"/>
                    <a:pt x="17" y="94"/>
                    <a:pt x="18" y="95"/>
                  </a:cubicBezTo>
                  <a:cubicBezTo>
                    <a:pt x="20" y="97"/>
                    <a:pt x="23" y="98"/>
                    <a:pt x="25" y="100"/>
                  </a:cubicBezTo>
                  <a:cubicBezTo>
                    <a:pt x="27" y="101"/>
                    <a:pt x="30" y="103"/>
                    <a:pt x="29" y="106"/>
                  </a:cubicBezTo>
                  <a:cubicBezTo>
                    <a:pt x="27" y="107"/>
                    <a:pt x="26" y="106"/>
                    <a:pt x="26" y="105"/>
                  </a:cubicBezTo>
                  <a:cubicBezTo>
                    <a:pt x="19" y="99"/>
                    <a:pt x="11" y="95"/>
                    <a:pt x="3" y="92"/>
                  </a:cubicBezTo>
                  <a:cubicBezTo>
                    <a:pt x="2" y="91"/>
                    <a:pt x="0" y="91"/>
                    <a:pt x="1" y="89"/>
                  </a:cubicBezTo>
                  <a:cubicBezTo>
                    <a:pt x="6" y="87"/>
                    <a:pt x="6" y="83"/>
                    <a:pt x="8" y="79"/>
                  </a:cubicBezTo>
                  <a:cubicBezTo>
                    <a:pt x="12" y="71"/>
                    <a:pt x="14" y="61"/>
                    <a:pt x="19" y="54"/>
                  </a:cubicBezTo>
                  <a:cubicBezTo>
                    <a:pt x="19" y="53"/>
                    <a:pt x="19" y="53"/>
                    <a:pt x="19" y="52"/>
                  </a:cubicBezTo>
                  <a:cubicBezTo>
                    <a:pt x="20" y="44"/>
                    <a:pt x="25" y="36"/>
                    <a:pt x="29" y="29"/>
                  </a:cubicBezTo>
                  <a:cubicBezTo>
                    <a:pt x="33" y="21"/>
                    <a:pt x="35" y="11"/>
                    <a:pt x="40" y="3"/>
                  </a:cubicBezTo>
                  <a:cubicBezTo>
                    <a:pt x="40" y="2"/>
                    <a:pt x="40" y="1"/>
                    <a:pt x="41" y="0"/>
                  </a:cubicBezTo>
                  <a:cubicBezTo>
                    <a:pt x="47" y="1"/>
                    <a:pt x="51" y="5"/>
                    <a:pt x="54" y="10"/>
                  </a:cubicBezTo>
                  <a:close/>
                </a:path>
              </a:pathLst>
            </a:custGeom>
            <a:solidFill>
              <a:srgbClr val="FBBC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 name="Freeform 19">
              <a:extLst>
                <a:ext uri="{FF2B5EF4-FFF2-40B4-BE49-F238E27FC236}">
                  <a16:creationId xmlns:a16="http://schemas.microsoft.com/office/drawing/2014/main" id="{883B259B-7811-1144-077D-E38B075CF957}"/>
                </a:ext>
              </a:extLst>
            </p:cNvPr>
            <p:cNvSpPr/>
            <p:nvPr/>
          </p:nvSpPr>
          <p:spPr bwMode="auto">
            <a:xfrm>
              <a:off x="4572000" y="874713"/>
              <a:ext cx="355600" cy="287338"/>
            </a:xfrm>
            <a:custGeom>
              <a:avLst/>
              <a:gdLst>
                <a:gd name="T0" fmla="*/ 16 w 94"/>
                <a:gd name="T1" fmla="*/ 69 h 76"/>
                <a:gd name="T2" fmla="*/ 11 w 94"/>
                <a:gd name="T3" fmla="*/ 63 h 76"/>
                <a:gd name="T4" fmla="*/ 2 w 94"/>
                <a:gd name="T5" fmla="*/ 57 h 76"/>
                <a:gd name="T6" fmla="*/ 3 w 94"/>
                <a:gd name="T7" fmla="*/ 52 h 76"/>
                <a:gd name="T8" fmla="*/ 6 w 94"/>
                <a:gd name="T9" fmla="*/ 51 h 76"/>
                <a:gd name="T10" fmla="*/ 12 w 94"/>
                <a:gd name="T11" fmla="*/ 44 h 76"/>
                <a:gd name="T12" fmla="*/ 14 w 94"/>
                <a:gd name="T13" fmla="*/ 41 h 76"/>
                <a:gd name="T14" fmla="*/ 24 w 94"/>
                <a:gd name="T15" fmla="*/ 41 h 76"/>
                <a:gd name="T16" fmla="*/ 25 w 94"/>
                <a:gd name="T17" fmla="*/ 41 h 76"/>
                <a:gd name="T18" fmla="*/ 33 w 94"/>
                <a:gd name="T19" fmla="*/ 32 h 76"/>
                <a:gd name="T20" fmla="*/ 36 w 94"/>
                <a:gd name="T21" fmla="*/ 28 h 76"/>
                <a:gd name="T22" fmla="*/ 40 w 94"/>
                <a:gd name="T23" fmla="*/ 21 h 76"/>
                <a:gd name="T24" fmla="*/ 40 w 94"/>
                <a:gd name="T25" fmla="*/ 15 h 76"/>
                <a:gd name="T26" fmla="*/ 41 w 94"/>
                <a:gd name="T27" fmla="*/ 12 h 76"/>
                <a:gd name="T28" fmla="*/ 44 w 94"/>
                <a:gd name="T29" fmla="*/ 7 h 76"/>
                <a:gd name="T30" fmla="*/ 45 w 94"/>
                <a:gd name="T31" fmla="*/ 2 h 76"/>
                <a:gd name="T32" fmla="*/ 47 w 94"/>
                <a:gd name="T33" fmla="*/ 14 h 76"/>
                <a:gd name="T34" fmla="*/ 41 w 94"/>
                <a:gd name="T35" fmla="*/ 31 h 76"/>
                <a:gd name="T36" fmla="*/ 32 w 94"/>
                <a:gd name="T37" fmla="*/ 50 h 76"/>
                <a:gd name="T38" fmla="*/ 29 w 94"/>
                <a:gd name="T39" fmla="*/ 55 h 76"/>
                <a:gd name="T40" fmla="*/ 32 w 94"/>
                <a:gd name="T41" fmla="*/ 53 h 76"/>
                <a:gd name="T42" fmla="*/ 52 w 94"/>
                <a:gd name="T43" fmla="*/ 34 h 76"/>
                <a:gd name="T44" fmla="*/ 72 w 94"/>
                <a:gd name="T45" fmla="*/ 15 h 76"/>
                <a:gd name="T46" fmla="*/ 79 w 94"/>
                <a:gd name="T47" fmla="*/ 5 h 76"/>
                <a:gd name="T48" fmla="*/ 86 w 94"/>
                <a:gd name="T49" fmla="*/ 2 h 76"/>
                <a:gd name="T50" fmla="*/ 86 w 94"/>
                <a:gd name="T51" fmla="*/ 0 h 76"/>
                <a:gd name="T52" fmla="*/ 94 w 94"/>
                <a:gd name="T53" fmla="*/ 16 h 76"/>
                <a:gd name="T54" fmla="*/ 91 w 94"/>
                <a:gd name="T55" fmla="*/ 37 h 76"/>
                <a:gd name="T56" fmla="*/ 90 w 94"/>
                <a:gd name="T57" fmla="*/ 41 h 76"/>
                <a:gd name="T58" fmla="*/ 83 w 94"/>
                <a:gd name="T59" fmla="*/ 42 h 76"/>
                <a:gd name="T60" fmla="*/ 74 w 94"/>
                <a:gd name="T61" fmla="*/ 44 h 76"/>
                <a:gd name="T62" fmla="*/ 58 w 94"/>
                <a:gd name="T63" fmla="*/ 48 h 76"/>
                <a:gd name="T64" fmla="*/ 52 w 94"/>
                <a:gd name="T65" fmla="*/ 52 h 76"/>
                <a:gd name="T66" fmla="*/ 50 w 94"/>
                <a:gd name="T67" fmla="*/ 54 h 76"/>
                <a:gd name="T68" fmla="*/ 23 w 94"/>
                <a:gd name="T69" fmla="*/ 70 h 76"/>
                <a:gd name="T70" fmla="*/ 22 w 94"/>
                <a:gd name="T71" fmla="*/ 76 h 76"/>
                <a:gd name="T72" fmla="*/ 16 w 94"/>
                <a:gd name="T73" fmla="*/ 69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4" h="76">
                  <a:moveTo>
                    <a:pt x="16" y="69"/>
                  </a:moveTo>
                  <a:cubicBezTo>
                    <a:pt x="15" y="66"/>
                    <a:pt x="13" y="64"/>
                    <a:pt x="11" y="63"/>
                  </a:cubicBezTo>
                  <a:cubicBezTo>
                    <a:pt x="8" y="61"/>
                    <a:pt x="5" y="59"/>
                    <a:pt x="2" y="57"/>
                  </a:cubicBezTo>
                  <a:cubicBezTo>
                    <a:pt x="0" y="55"/>
                    <a:pt x="0" y="54"/>
                    <a:pt x="3" y="52"/>
                  </a:cubicBezTo>
                  <a:cubicBezTo>
                    <a:pt x="4" y="52"/>
                    <a:pt x="5" y="51"/>
                    <a:pt x="6" y="51"/>
                  </a:cubicBezTo>
                  <a:cubicBezTo>
                    <a:pt x="10" y="50"/>
                    <a:pt x="12" y="48"/>
                    <a:pt x="12" y="44"/>
                  </a:cubicBezTo>
                  <a:cubicBezTo>
                    <a:pt x="11" y="42"/>
                    <a:pt x="12" y="41"/>
                    <a:pt x="14" y="41"/>
                  </a:cubicBezTo>
                  <a:cubicBezTo>
                    <a:pt x="17" y="41"/>
                    <a:pt x="20" y="39"/>
                    <a:pt x="24" y="41"/>
                  </a:cubicBezTo>
                  <a:cubicBezTo>
                    <a:pt x="24" y="41"/>
                    <a:pt x="25" y="41"/>
                    <a:pt x="25" y="41"/>
                  </a:cubicBezTo>
                  <a:cubicBezTo>
                    <a:pt x="26" y="37"/>
                    <a:pt x="33" y="38"/>
                    <a:pt x="33" y="32"/>
                  </a:cubicBezTo>
                  <a:cubicBezTo>
                    <a:pt x="33" y="30"/>
                    <a:pt x="34" y="29"/>
                    <a:pt x="36" y="28"/>
                  </a:cubicBezTo>
                  <a:cubicBezTo>
                    <a:pt x="39" y="27"/>
                    <a:pt x="42" y="25"/>
                    <a:pt x="40" y="21"/>
                  </a:cubicBezTo>
                  <a:cubicBezTo>
                    <a:pt x="40" y="19"/>
                    <a:pt x="40" y="17"/>
                    <a:pt x="40" y="15"/>
                  </a:cubicBezTo>
                  <a:cubicBezTo>
                    <a:pt x="39" y="13"/>
                    <a:pt x="40" y="12"/>
                    <a:pt x="41" y="12"/>
                  </a:cubicBezTo>
                  <a:cubicBezTo>
                    <a:pt x="45" y="11"/>
                    <a:pt x="45" y="8"/>
                    <a:pt x="44" y="7"/>
                  </a:cubicBezTo>
                  <a:cubicBezTo>
                    <a:pt x="42" y="4"/>
                    <a:pt x="43" y="3"/>
                    <a:pt x="45" y="2"/>
                  </a:cubicBezTo>
                  <a:cubicBezTo>
                    <a:pt x="49" y="5"/>
                    <a:pt x="49" y="10"/>
                    <a:pt x="47" y="14"/>
                  </a:cubicBezTo>
                  <a:cubicBezTo>
                    <a:pt x="44" y="19"/>
                    <a:pt x="43" y="25"/>
                    <a:pt x="41" y="31"/>
                  </a:cubicBezTo>
                  <a:cubicBezTo>
                    <a:pt x="39" y="38"/>
                    <a:pt x="36" y="44"/>
                    <a:pt x="32" y="50"/>
                  </a:cubicBezTo>
                  <a:cubicBezTo>
                    <a:pt x="30" y="51"/>
                    <a:pt x="29" y="52"/>
                    <a:pt x="29" y="55"/>
                  </a:cubicBezTo>
                  <a:cubicBezTo>
                    <a:pt x="30" y="56"/>
                    <a:pt x="32" y="54"/>
                    <a:pt x="32" y="53"/>
                  </a:cubicBezTo>
                  <a:cubicBezTo>
                    <a:pt x="38" y="46"/>
                    <a:pt x="46" y="41"/>
                    <a:pt x="52" y="34"/>
                  </a:cubicBezTo>
                  <a:cubicBezTo>
                    <a:pt x="58" y="27"/>
                    <a:pt x="64" y="20"/>
                    <a:pt x="72" y="15"/>
                  </a:cubicBezTo>
                  <a:cubicBezTo>
                    <a:pt x="75" y="12"/>
                    <a:pt x="76" y="8"/>
                    <a:pt x="79" y="5"/>
                  </a:cubicBezTo>
                  <a:cubicBezTo>
                    <a:pt x="81" y="4"/>
                    <a:pt x="83" y="2"/>
                    <a:pt x="86" y="2"/>
                  </a:cubicBezTo>
                  <a:cubicBezTo>
                    <a:pt x="86" y="2"/>
                    <a:pt x="85" y="1"/>
                    <a:pt x="86" y="0"/>
                  </a:cubicBezTo>
                  <a:cubicBezTo>
                    <a:pt x="92" y="4"/>
                    <a:pt x="93" y="10"/>
                    <a:pt x="94" y="16"/>
                  </a:cubicBezTo>
                  <a:cubicBezTo>
                    <a:pt x="94" y="23"/>
                    <a:pt x="94" y="30"/>
                    <a:pt x="91" y="37"/>
                  </a:cubicBezTo>
                  <a:cubicBezTo>
                    <a:pt x="90" y="38"/>
                    <a:pt x="90" y="40"/>
                    <a:pt x="90" y="41"/>
                  </a:cubicBezTo>
                  <a:cubicBezTo>
                    <a:pt x="88" y="43"/>
                    <a:pt x="85" y="43"/>
                    <a:pt x="83" y="42"/>
                  </a:cubicBezTo>
                  <a:cubicBezTo>
                    <a:pt x="80" y="41"/>
                    <a:pt x="77" y="43"/>
                    <a:pt x="74" y="44"/>
                  </a:cubicBezTo>
                  <a:cubicBezTo>
                    <a:pt x="69" y="45"/>
                    <a:pt x="64" y="47"/>
                    <a:pt x="58" y="48"/>
                  </a:cubicBezTo>
                  <a:cubicBezTo>
                    <a:pt x="56" y="49"/>
                    <a:pt x="54" y="50"/>
                    <a:pt x="52" y="52"/>
                  </a:cubicBezTo>
                  <a:cubicBezTo>
                    <a:pt x="52" y="53"/>
                    <a:pt x="51" y="53"/>
                    <a:pt x="50" y="54"/>
                  </a:cubicBezTo>
                  <a:cubicBezTo>
                    <a:pt x="39" y="56"/>
                    <a:pt x="32" y="65"/>
                    <a:pt x="23" y="70"/>
                  </a:cubicBezTo>
                  <a:cubicBezTo>
                    <a:pt x="21" y="72"/>
                    <a:pt x="22" y="74"/>
                    <a:pt x="22" y="76"/>
                  </a:cubicBezTo>
                  <a:cubicBezTo>
                    <a:pt x="19" y="75"/>
                    <a:pt x="17" y="72"/>
                    <a:pt x="16" y="69"/>
                  </a:cubicBezTo>
                  <a:close/>
                </a:path>
              </a:pathLst>
            </a:custGeom>
            <a:solidFill>
              <a:srgbClr val="FBB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 name="Freeform 20">
              <a:extLst>
                <a:ext uri="{FF2B5EF4-FFF2-40B4-BE49-F238E27FC236}">
                  <a16:creationId xmlns:a16="http://schemas.microsoft.com/office/drawing/2014/main" id="{43B012F7-48EA-DE89-DADB-1F0907C1C726}"/>
                </a:ext>
              </a:extLst>
            </p:cNvPr>
            <p:cNvSpPr/>
            <p:nvPr/>
          </p:nvSpPr>
          <p:spPr bwMode="auto">
            <a:xfrm>
              <a:off x="3908425" y="882650"/>
              <a:ext cx="292100" cy="274638"/>
            </a:xfrm>
            <a:custGeom>
              <a:avLst/>
              <a:gdLst>
                <a:gd name="T0" fmla="*/ 9 w 77"/>
                <a:gd name="T1" fmla="*/ 0 h 73"/>
                <a:gd name="T2" fmla="*/ 14 w 77"/>
                <a:gd name="T3" fmla="*/ 6 h 73"/>
                <a:gd name="T4" fmla="*/ 32 w 77"/>
                <a:gd name="T5" fmla="*/ 26 h 73"/>
                <a:gd name="T6" fmla="*/ 60 w 77"/>
                <a:gd name="T7" fmla="*/ 53 h 73"/>
                <a:gd name="T8" fmla="*/ 63 w 77"/>
                <a:gd name="T9" fmla="*/ 57 h 73"/>
                <a:gd name="T10" fmla="*/ 71 w 77"/>
                <a:gd name="T11" fmla="*/ 62 h 73"/>
                <a:gd name="T12" fmla="*/ 77 w 77"/>
                <a:gd name="T13" fmla="*/ 68 h 73"/>
                <a:gd name="T14" fmla="*/ 76 w 77"/>
                <a:gd name="T15" fmla="*/ 71 h 73"/>
                <a:gd name="T16" fmla="*/ 72 w 77"/>
                <a:gd name="T17" fmla="*/ 71 h 73"/>
                <a:gd name="T18" fmla="*/ 63 w 77"/>
                <a:gd name="T19" fmla="*/ 63 h 73"/>
                <a:gd name="T20" fmla="*/ 58 w 77"/>
                <a:gd name="T21" fmla="*/ 60 h 73"/>
                <a:gd name="T22" fmla="*/ 51 w 77"/>
                <a:gd name="T23" fmla="*/ 56 h 73"/>
                <a:gd name="T24" fmla="*/ 43 w 77"/>
                <a:gd name="T25" fmla="*/ 51 h 73"/>
                <a:gd name="T26" fmla="*/ 33 w 77"/>
                <a:gd name="T27" fmla="*/ 48 h 73"/>
                <a:gd name="T28" fmla="*/ 15 w 77"/>
                <a:gd name="T29" fmla="*/ 42 h 73"/>
                <a:gd name="T30" fmla="*/ 4 w 77"/>
                <a:gd name="T31" fmla="*/ 41 h 73"/>
                <a:gd name="T32" fmla="*/ 1 w 77"/>
                <a:gd name="T33" fmla="*/ 23 h 73"/>
                <a:gd name="T34" fmla="*/ 7 w 77"/>
                <a:gd name="T35" fmla="*/ 1 h 73"/>
                <a:gd name="T36" fmla="*/ 9 w 77"/>
                <a:gd name="T3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7" h="73">
                  <a:moveTo>
                    <a:pt x="9" y="0"/>
                  </a:moveTo>
                  <a:cubicBezTo>
                    <a:pt x="11" y="2"/>
                    <a:pt x="13" y="4"/>
                    <a:pt x="14" y="6"/>
                  </a:cubicBezTo>
                  <a:cubicBezTo>
                    <a:pt x="20" y="14"/>
                    <a:pt x="26" y="20"/>
                    <a:pt x="32" y="26"/>
                  </a:cubicBezTo>
                  <a:cubicBezTo>
                    <a:pt x="42" y="35"/>
                    <a:pt x="51" y="44"/>
                    <a:pt x="60" y="53"/>
                  </a:cubicBezTo>
                  <a:cubicBezTo>
                    <a:pt x="61" y="54"/>
                    <a:pt x="62" y="55"/>
                    <a:pt x="63" y="57"/>
                  </a:cubicBezTo>
                  <a:cubicBezTo>
                    <a:pt x="65" y="59"/>
                    <a:pt x="67" y="62"/>
                    <a:pt x="71" y="62"/>
                  </a:cubicBezTo>
                  <a:cubicBezTo>
                    <a:pt x="73" y="63"/>
                    <a:pt x="77" y="64"/>
                    <a:pt x="77" y="68"/>
                  </a:cubicBezTo>
                  <a:cubicBezTo>
                    <a:pt x="77" y="69"/>
                    <a:pt x="77" y="70"/>
                    <a:pt x="76" y="71"/>
                  </a:cubicBezTo>
                  <a:cubicBezTo>
                    <a:pt x="74" y="73"/>
                    <a:pt x="73" y="71"/>
                    <a:pt x="72" y="71"/>
                  </a:cubicBezTo>
                  <a:cubicBezTo>
                    <a:pt x="68" y="69"/>
                    <a:pt x="66" y="65"/>
                    <a:pt x="63" y="63"/>
                  </a:cubicBezTo>
                  <a:cubicBezTo>
                    <a:pt x="61" y="62"/>
                    <a:pt x="60" y="60"/>
                    <a:pt x="58" y="60"/>
                  </a:cubicBezTo>
                  <a:cubicBezTo>
                    <a:pt x="55" y="60"/>
                    <a:pt x="52" y="58"/>
                    <a:pt x="51" y="56"/>
                  </a:cubicBezTo>
                  <a:cubicBezTo>
                    <a:pt x="49" y="52"/>
                    <a:pt x="46" y="52"/>
                    <a:pt x="43" y="51"/>
                  </a:cubicBezTo>
                  <a:cubicBezTo>
                    <a:pt x="39" y="51"/>
                    <a:pt x="36" y="49"/>
                    <a:pt x="33" y="48"/>
                  </a:cubicBezTo>
                  <a:cubicBezTo>
                    <a:pt x="27" y="45"/>
                    <a:pt x="21" y="43"/>
                    <a:pt x="15" y="42"/>
                  </a:cubicBezTo>
                  <a:cubicBezTo>
                    <a:pt x="11" y="42"/>
                    <a:pt x="8" y="42"/>
                    <a:pt x="4" y="41"/>
                  </a:cubicBezTo>
                  <a:cubicBezTo>
                    <a:pt x="3" y="35"/>
                    <a:pt x="1" y="29"/>
                    <a:pt x="1" y="23"/>
                  </a:cubicBezTo>
                  <a:cubicBezTo>
                    <a:pt x="0" y="15"/>
                    <a:pt x="2" y="7"/>
                    <a:pt x="7" y="1"/>
                  </a:cubicBezTo>
                  <a:cubicBezTo>
                    <a:pt x="8" y="1"/>
                    <a:pt x="9" y="0"/>
                    <a:pt x="9" y="0"/>
                  </a:cubicBezTo>
                  <a:close/>
                </a:path>
              </a:pathLst>
            </a:custGeom>
            <a:solidFill>
              <a:srgbClr val="FBCB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 name="Freeform 21">
              <a:extLst>
                <a:ext uri="{FF2B5EF4-FFF2-40B4-BE49-F238E27FC236}">
                  <a16:creationId xmlns:a16="http://schemas.microsoft.com/office/drawing/2014/main" id="{7BF6CBB1-2BFD-757C-82B6-F8734408C7DE}"/>
                </a:ext>
              </a:extLst>
            </p:cNvPr>
            <p:cNvSpPr/>
            <p:nvPr/>
          </p:nvSpPr>
          <p:spPr bwMode="auto">
            <a:xfrm>
              <a:off x="4741863" y="1244600"/>
              <a:ext cx="368300" cy="117475"/>
            </a:xfrm>
            <a:custGeom>
              <a:avLst/>
              <a:gdLst>
                <a:gd name="T0" fmla="*/ 95 w 97"/>
                <a:gd name="T1" fmla="*/ 31 h 31"/>
                <a:gd name="T2" fmla="*/ 83 w 97"/>
                <a:gd name="T3" fmla="*/ 29 h 31"/>
                <a:gd name="T4" fmla="*/ 43 w 97"/>
                <a:gd name="T5" fmla="*/ 29 h 31"/>
                <a:gd name="T6" fmla="*/ 18 w 97"/>
                <a:gd name="T7" fmla="*/ 30 h 31"/>
                <a:gd name="T8" fmla="*/ 6 w 97"/>
                <a:gd name="T9" fmla="*/ 29 h 31"/>
                <a:gd name="T10" fmla="*/ 5 w 97"/>
                <a:gd name="T11" fmla="*/ 28 h 31"/>
                <a:gd name="T12" fmla="*/ 1 w 97"/>
                <a:gd name="T13" fmla="*/ 28 h 31"/>
                <a:gd name="T14" fmla="*/ 4 w 97"/>
                <a:gd name="T15" fmla="*/ 26 h 31"/>
                <a:gd name="T16" fmla="*/ 31 w 97"/>
                <a:gd name="T17" fmla="*/ 20 h 31"/>
                <a:gd name="T18" fmla="*/ 46 w 97"/>
                <a:gd name="T19" fmla="*/ 15 h 31"/>
                <a:gd name="T20" fmla="*/ 62 w 97"/>
                <a:gd name="T21" fmla="*/ 6 h 31"/>
                <a:gd name="T22" fmla="*/ 66 w 97"/>
                <a:gd name="T23" fmla="*/ 2 h 31"/>
                <a:gd name="T24" fmla="*/ 71 w 97"/>
                <a:gd name="T25" fmla="*/ 0 h 31"/>
                <a:gd name="T26" fmla="*/ 95 w 97"/>
                <a:gd name="T27" fmla="*/ 22 h 31"/>
                <a:gd name="T28" fmla="*/ 95 w 97"/>
                <a:gd name="T29"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7" h="31">
                  <a:moveTo>
                    <a:pt x="95" y="31"/>
                  </a:moveTo>
                  <a:cubicBezTo>
                    <a:pt x="91" y="29"/>
                    <a:pt x="87" y="29"/>
                    <a:pt x="83" y="29"/>
                  </a:cubicBezTo>
                  <a:cubicBezTo>
                    <a:pt x="70" y="29"/>
                    <a:pt x="57" y="29"/>
                    <a:pt x="43" y="29"/>
                  </a:cubicBezTo>
                  <a:cubicBezTo>
                    <a:pt x="35" y="30"/>
                    <a:pt x="26" y="29"/>
                    <a:pt x="18" y="30"/>
                  </a:cubicBezTo>
                  <a:cubicBezTo>
                    <a:pt x="14" y="31"/>
                    <a:pt x="10" y="29"/>
                    <a:pt x="6" y="29"/>
                  </a:cubicBezTo>
                  <a:cubicBezTo>
                    <a:pt x="5" y="29"/>
                    <a:pt x="5" y="29"/>
                    <a:pt x="5" y="28"/>
                  </a:cubicBezTo>
                  <a:cubicBezTo>
                    <a:pt x="3" y="28"/>
                    <a:pt x="1" y="30"/>
                    <a:pt x="1" y="28"/>
                  </a:cubicBezTo>
                  <a:cubicBezTo>
                    <a:pt x="0" y="26"/>
                    <a:pt x="3" y="27"/>
                    <a:pt x="4" y="26"/>
                  </a:cubicBezTo>
                  <a:cubicBezTo>
                    <a:pt x="13" y="24"/>
                    <a:pt x="22" y="22"/>
                    <a:pt x="31" y="20"/>
                  </a:cubicBezTo>
                  <a:cubicBezTo>
                    <a:pt x="36" y="19"/>
                    <a:pt x="41" y="18"/>
                    <a:pt x="46" y="15"/>
                  </a:cubicBezTo>
                  <a:cubicBezTo>
                    <a:pt x="51" y="12"/>
                    <a:pt x="56" y="8"/>
                    <a:pt x="62" y="6"/>
                  </a:cubicBezTo>
                  <a:cubicBezTo>
                    <a:pt x="64" y="5"/>
                    <a:pt x="65" y="4"/>
                    <a:pt x="66" y="2"/>
                  </a:cubicBezTo>
                  <a:cubicBezTo>
                    <a:pt x="68" y="1"/>
                    <a:pt x="69" y="0"/>
                    <a:pt x="71" y="0"/>
                  </a:cubicBezTo>
                  <a:cubicBezTo>
                    <a:pt x="81" y="5"/>
                    <a:pt x="90" y="11"/>
                    <a:pt x="95" y="22"/>
                  </a:cubicBezTo>
                  <a:cubicBezTo>
                    <a:pt x="96" y="25"/>
                    <a:pt x="97" y="28"/>
                    <a:pt x="95" y="31"/>
                  </a:cubicBezTo>
                  <a:close/>
                </a:path>
              </a:pathLst>
            </a:custGeom>
            <a:solidFill>
              <a:srgbClr val="FACD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 name="Freeform 22">
              <a:extLst>
                <a:ext uri="{FF2B5EF4-FFF2-40B4-BE49-F238E27FC236}">
                  <a16:creationId xmlns:a16="http://schemas.microsoft.com/office/drawing/2014/main" id="{3AC784BB-66E3-E2C2-9548-8D396431E7D7}"/>
                </a:ext>
              </a:extLst>
            </p:cNvPr>
            <p:cNvSpPr/>
            <p:nvPr/>
          </p:nvSpPr>
          <p:spPr bwMode="auto">
            <a:xfrm>
              <a:off x="4419600" y="1671638"/>
              <a:ext cx="122237" cy="369888"/>
            </a:xfrm>
            <a:custGeom>
              <a:avLst/>
              <a:gdLst>
                <a:gd name="T0" fmla="*/ 0 w 32"/>
                <a:gd name="T1" fmla="*/ 97 h 98"/>
                <a:gd name="T2" fmla="*/ 3 w 32"/>
                <a:gd name="T3" fmla="*/ 90 h 98"/>
                <a:gd name="T4" fmla="*/ 3 w 32"/>
                <a:gd name="T5" fmla="*/ 55 h 98"/>
                <a:gd name="T6" fmla="*/ 3 w 32"/>
                <a:gd name="T7" fmla="*/ 19 h 98"/>
                <a:gd name="T8" fmla="*/ 4 w 32"/>
                <a:gd name="T9" fmla="*/ 3 h 98"/>
                <a:gd name="T10" fmla="*/ 5 w 32"/>
                <a:gd name="T11" fmla="*/ 0 h 98"/>
                <a:gd name="T12" fmla="*/ 7 w 32"/>
                <a:gd name="T13" fmla="*/ 3 h 98"/>
                <a:gd name="T14" fmla="*/ 8 w 32"/>
                <a:gd name="T15" fmla="*/ 15 h 98"/>
                <a:gd name="T16" fmla="*/ 15 w 32"/>
                <a:gd name="T17" fmla="*/ 46 h 98"/>
                <a:gd name="T18" fmla="*/ 30 w 32"/>
                <a:gd name="T19" fmla="*/ 67 h 98"/>
                <a:gd name="T20" fmla="*/ 32 w 32"/>
                <a:gd name="T21" fmla="*/ 73 h 98"/>
                <a:gd name="T22" fmla="*/ 8 w 32"/>
                <a:gd name="T23" fmla="*/ 97 h 98"/>
                <a:gd name="T24" fmla="*/ 0 w 32"/>
                <a:gd name="T25" fmla="*/ 97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98">
                  <a:moveTo>
                    <a:pt x="0" y="97"/>
                  </a:moveTo>
                  <a:cubicBezTo>
                    <a:pt x="3" y="96"/>
                    <a:pt x="3" y="93"/>
                    <a:pt x="3" y="90"/>
                  </a:cubicBezTo>
                  <a:cubicBezTo>
                    <a:pt x="2" y="78"/>
                    <a:pt x="3" y="66"/>
                    <a:pt x="3" y="55"/>
                  </a:cubicBezTo>
                  <a:cubicBezTo>
                    <a:pt x="3" y="43"/>
                    <a:pt x="3" y="31"/>
                    <a:pt x="3" y="19"/>
                  </a:cubicBezTo>
                  <a:cubicBezTo>
                    <a:pt x="3" y="14"/>
                    <a:pt x="4" y="8"/>
                    <a:pt x="4" y="3"/>
                  </a:cubicBezTo>
                  <a:cubicBezTo>
                    <a:pt x="4" y="2"/>
                    <a:pt x="3" y="0"/>
                    <a:pt x="5" y="0"/>
                  </a:cubicBezTo>
                  <a:cubicBezTo>
                    <a:pt x="6" y="0"/>
                    <a:pt x="7" y="2"/>
                    <a:pt x="7" y="3"/>
                  </a:cubicBezTo>
                  <a:cubicBezTo>
                    <a:pt x="7" y="7"/>
                    <a:pt x="7" y="11"/>
                    <a:pt x="8" y="15"/>
                  </a:cubicBezTo>
                  <a:cubicBezTo>
                    <a:pt x="10" y="26"/>
                    <a:pt x="10" y="36"/>
                    <a:pt x="15" y="46"/>
                  </a:cubicBezTo>
                  <a:cubicBezTo>
                    <a:pt x="19" y="53"/>
                    <a:pt x="23" y="61"/>
                    <a:pt x="30" y="67"/>
                  </a:cubicBezTo>
                  <a:cubicBezTo>
                    <a:pt x="31" y="69"/>
                    <a:pt x="32" y="71"/>
                    <a:pt x="32" y="73"/>
                  </a:cubicBezTo>
                  <a:cubicBezTo>
                    <a:pt x="27" y="84"/>
                    <a:pt x="21" y="93"/>
                    <a:pt x="8" y="97"/>
                  </a:cubicBezTo>
                  <a:cubicBezTo>
                    <a:pt x="5" y="98"/>
                    <a:pt x="2" y="98"/>
                    <a:pt x="0" y="97"/>
                  </a:cubicBezTo>
                  <a:close/>
                </a:path>
              </a:pathLst>
            </a:custGeom>
            <a:solidFill>
              <a:srgbClr val="F8CD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 name="Freeform 23">
              <a:extLst>
                <a:ext uri="{FF2B5EF4-FFF2-40B4-BE49-F238E27FC236}">
                  <a16:creationId xmlns:a16="http://schemas.microsoft.com/office/drawing/2014/main" id="{DCF7D4A5-0DAA-C388-FC7E-850BA23B8110}"/>
                </a:ext>
              </a:extLst>
            </p:cNvPr>
            <p:cNvSpPr/>
            <p:nvPr/>
          </p:nvSpPr>
          <p:spPr bwMode="auto">
            <a:xfrm>
              <a:off x="3949700" y="1589088"/>
              <a:ext cx="269875" cy="285750"/>
            </a:xfrm>
            <a:custGeom>
              <a:avLst/>
              <a:gdLst>
                <a:gd name="T0" fmla="*/ 0 w 71"/>
                <a:gd name="T1" fmla="*/ 69 h 76"/>
                <a:gd name="T2" fmla="*/ 4 w 71"/>
                <a:gd name="T3" fmla="*/ 64 h 76"/>
                <a:gd name="T4" fmla="*/ 18 w 71"/>
                <a:gd name="T5" fmla="*/ 52 h 76"/>
                <a:gd name="T6" fmla="*/ 19 w 71"/>
                <a:gd name="T7" fmla="*/ 49 h 76"/>
                <a:gd name="T8" fmla="*/ 22 w 71"/>
                <a:gd name="T9" fmla="*/ 45 h 76"/>
                <a:gd name="T10" fmla="*/ 45 w 71"/>
                <a:gd name="T11" fmla="*/ 22 h 76"/>
                <a:gd name="T12" fmla="*/ 60 w 71"/>
                <a:gd name="T13" fmla="*/ 8 h 76"/>
                <a:gd name="T14" fmla="*/ 64 w 71"/>
                <a:gd name="T15" fmla="*/ 4 h 76"/>
                <a:gd name="T16" fmla="*/ 69 w 71"/>
                <a:gd name="T17" fmla="*/ 1 h 76"/>
                <a:gd name="T18" fmla="*/ 69 w 71"/>
                <a:gd name="T19" fmla="*/ 5 h 76"/>
                <a:gd name="T20" fmla="*/ 57 w 71"/>
                <a:gd name="T21" fmla="*/ 17 h 76"/>
                <a:gd name="T22" fmla="*/ 56 w 71"/>
                <a:gd name="T23" fmla="*/ 20 h 76"/>
                <a:gd name="T24" fmla="*/ 54 w 71"/>
                <a:gd name="T25" fmla="*/ 24 h 76"/>
                <a:gd name="T26" fmla="*/ 47 w 71"/>
                <a:gd name="T27" fmla="*/ 37 h 76"/>
                <a:gd name="T28" fmla="*/ 45 w 71"/>
                <a:gd name="T29" fmla="*/ 42 h 76"/>
                <a:gd name="T30" fmla="*/ 41 w 71"/>
                <a:gd name="T31" fmla="*/ 58 h 76"/>
                <a:gd name="T32" fmla="*/ 39 w 71"/>
                <a:gd name="T33" fmla="*/ 71 h 76"/>
                <a:gd name="T34" fmla="*/ 13 w 71"/>
                <a:gd name="T35" fmla="*/ 75 h 76"/>
                <a:gd name="T36" fmla="*/ 0 w 71"/>
                <a:gd name="T37" fmla="*/ 69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1" h="76">
                  <a:moveTo>
                    <a:pt x="0" y="69"/>
                  </a:moveTo>
                  <a:cubicBezTo>
                    <a:pt x="0" y="66"/>
                    <a:pt x="3" y="65"/>
                    <a:pt x="4" y="64"/>
                  </a:cubicBezTo>
                  <a:cubicBezTo>
                    <a:pt x="8" y="59"/>
                    <a:pt x="12" y="54"/>
                    <a:pt x="18" y="52"/>
                  </a:cubicBezTo>
                  <a:cubicBezTo>
                    <a:pt x="18" y="51"/>
                    <a:pt x="19" y="50"/>
                    <a:pt x="19" y="49"/>
                  </a:cubicBezTo>
                  <a:cubicBezTo>
                    <a:pt x="20" y="48"/>
                    <a:pt x="21" y="46"/>
                    <a:pt x="22" y="45"/>
                  </a:cubicBezTo>
                  <a:cubicBezTo>
                    <a:pt x="32" y="39"/>
                    <a:pt x="38" y="30"/>
                    <a:pt x="45" y="22"/>
                  </a:cubicBezTo>
                  <a:cubicBezTo>
                    <a:pt x="50" y="17"/>
                    <a:pt x="55" y="12"/>
                    <a:pt x="60" y="8"/>
                  </a:cubicBezTo>
                  <a:cubicBezTo>
                    <a:pt x="62" y="7"/>
                    <a:pt x="63" y="5"/>
                    <a:pt x="64" y="4"/>
                  </a:cubicBezTo>
                  <a:cubicBezTo>
                    <a:pt x="65" y="2"/>
                    <a:pt x="66" y="0"/>
                    <a:pt x="69" y="1"/>
                  </a:cubicBezTo>
                  <a:cubicBezTo>
                    <a:pt x="71" y="3"/>
                    <a:pt x="71" y="3"/>
                    <a:pt x="69" y="5"/>
                  </a:cubicBezTo>
                  <a:cubicBezTo>
                    <a:pt x="65" y="9"/>
                    <a:pt x="61" y="14"/>
                    <a:pt x="57" y="17"/>
                  </a:cubicBezTo>
                  <a:cubicBezTo>
                    <a:pt x="56" y="18"/>
                    <a:pt x="56" y="19"/>
                    <a:pt x="56" y="20"/>
                  </a:cubicBezTo>
                  <a:cubicBezTo>
                    <a:pt x="55" y="21"/>
                    <a:pt x="55" y="23"/>
                    <a:pt x="54" y="24"/>
                  </a:cubicBezTo>
                  <a:cubicBezTo>
                    <a:pt x="48" y="26"/>
                    <a:pt x="49" y="32"/>
                    <a:pt x="47" y="37"/>
                  </a:cubicBezTo>
                  <a:cubicBezTo>
                    <a:pt x="46" y="39"/>
                    <a:pt x="46" y="41"/>
                    <a:pt x="45" y="42"/>
                  </a:cubicBezTo>
                  <a:cubicBezTo>
                    <a:pt x="42" y="47"/>
                    <a:pt x="41" y="52"/>
                    <a:pt x="41" y="58"/>
                  </a:cubicBezTo>
                  <a:cubicBezTo>
                    <a:pt x="41" y="62"/>
                    <a:pt x="42" y="67"/>
                    <a:pt x="39" y="71"/>
                  </a:cubicBezTo>
                  <a:cubicBezTo>
                    <a:pt x="31" y="74"/>
                    <a:pt x="22" y="76"/>
                    <a:pt x="13" y="75"/>
                  </a:cubicBezTo>
                  <a:cubicBezTo>
                    <a:pt x="8" y="75"/>
                    <a:pt x="3" y="73"/>
                    <a:pt x="0" y="69"/>
                  </a:cubicBezTo>
                  <a:close/>
                </a:path>
              </a:pathLst>
            </a:custGeom>
            <a:solidFill>
              <a:srgbClr val="FBCC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 name="Freeform 24">
              <a:extLst>
                <a:ext uri="{FF2B5EF4-FFF2-40B4-BE49-F238E27FC236}">
                  <a16:creationId xmlns:a16="http://schemas.microsoft.com/office/drawing/2014/main" id="{4966E71A-D00C-674F-4948-81C3416BCBDF}"/>
                </a:ext>
              </a:extLst>
            </p:cNvPr>
            <p:cNvSpPr/>
            <p:nvPr/>
          </p:nvSpPr>
          <p:spPr bwMode="auto">
            <a:xfrm>
              <a:off x="4302125" y="682625"/>
              <a:ext cx="122237" cy="358775"/>
            </a:xfrm>
            <a:custGeom>
              <a:avLst/>
              <a:gdLst>
                <a:gd name="T0" fmla="*/ 32 w 32"/>
                <a:gd name="T1" fmla="*/ 1 h 95"/>
                <a:gd name="T2" fmla="*/ 30 w 32"/>
                <a:gd name="T3" fmla="*/ 8 h 95"/>
                <a:gd name="T4" fmla="*/ 31 w 32"/>
                <a:gd name="T5" fmla="*/ 63 h 95"/>
                <a:gd name="T6" fmla="*/ 30 w 32"/>
                <a:gd name="T7" fmla="*/ 92 h 95"/>
                <a:gd name="T8" fmla="*/ 28 w 32"/>
                <a:gd name="T9" fmla="*/ 95 h 95"/>
                <a:gd name="T10" fmla="*/ 26 w 32"/>
                <a:gd name="T11" fmla="*/ 92 h 95"/>
                <a:gd name="T12" fmla="*/ 21 w 32"/>
                <a:gd name="T13" fmla="*/ 59 h 95"/>
                <a:gd name="T14" fmla="*/ 9 w 32"/>
                <a:gd name="T15" fmla="*/ 38 h 95"/>
                <a:gd name="T16" fmla="*/ 8 w 32"/>
                <a:gd name="T17" fmla="*/ 36 h 95"/>
                <a:gd name="T18" fmla="*/ 0 w 32"/>
                <a:gd name="T19" fmla="*/ 26 h 95"/>
                <a:gd name="T20" fmla="*/ 18 w 32"/>
                <a:gd name="T21" fmla="*/ 4 h 95"/>
                <a:gd name="T22" fmla="*/ 32 w 32"/>
                <a:gd name="T23" fmla="*/ 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95">
                  <a:moveTo>
                    <a:pt x="32" y="1"/>
                  </a:moveTo>
                  <a:cubicBezTo>
                    <a:pt x="31" y="3"/>
                    <a:pt x="30" y="5"/>
                    <a:pt x="30" y="8"/>
                  </a:cubicBezTo>
                  <a:cubicBezTo>
                    <a:pt x="30" y="26"/>
                    <a:pt x="30" y="45"/>
                    <a:pt x="31" y="63"/>
                  </a:cubicBezTo>
                  <a:cubicBezTo>
                    <a:pt x="31" y="73"/>
                    <a:pt x="29" y="82"/>
                    <a:pt x="30" y="92"/>
                  </a:cubicBezTo>
                  <a:cubicBezTo>
                    <a:pt x="30" y="93"/>
                    <a:pt x="30" y="95"/>
                    <a:pt x="28" y="95"/>
                  </a:cubicBezTo>
                  <a:cubicBezTo>
                    <a:pt x="26" y="95"/>
                    <a:pt x="27" y="93"/>
                    <a:pt x="26" y="92"/>
                  </a:cubicBezTo>
                  <a:cubicBezTo>
                    <a:pt x="25" y="81"/>
                    <a:pt x="24" y="70"/>
                    <a:pt x="21" y="59"/>
                  </a:cubicBezTo>
                  <a:cubicBezTo>
                    <a:pt x="18" y="51"/>
                    <a:pt x="13" y="45"/>
                    <a:pt x="9" y="38"/>
                  </a:cubicBezTo>
                  <a:cubicBezTo>
                    <a:pt x="9" y="37"/>
                    <a:pt x="8" y="37"/>
                    <a:pt x="8" y="36"/>
                  </a:cubicBezTo>
                  <a:cubicBezTo>
                    <a:pt x="7" y="31"/>
                    <a:pt x="4" y="29"/>
                    <a:pt x="0" y="26"/>
                  </a:cubicBezTo>
                  <a:cubicBezTo>
                    <a:pt x="4" y="17"/>
                    <a:pt x="10" y="10"/>
                    <a:pt x="18" y="4"/>
                  </a:cubicBezTo>
                  <a:cubicBezTo>
                    <a:pt x="22" y="1"/>
                    <a:pt x="27" y="0"/>
                    <a:pt x="32" y="1"/>
                  </a:cubicBezTo>
                  <a:close/>
                </a:path>
              </a:pathLst>
            </a:custGeom>
            <a:solidFill>
              <a:srgbClr val="F9CC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 name="Freeform 25">
              <a:extLst>
                <a:ext uri="{FF2B5EF4-FFF2-40B4-BE49-F238E27FC236}">
                  <a16:creationId xmlns:a16="http://schemas.microsoft.com/office/drawing/2014/main" id="{F1D2FB5B-3CD9-147A-FB1F-5FCF4487EE5E}"/>
                </a:ext>
              </a:extLst>
            </p:cNvPr>
            <p:cNvSpPr/>
            <p:nvPr/>
          </p:nvSpPr>
          <p:spPr bwMode="auto">
            <a:xfrm>
              <a:off x="3738563" y="1346200"/>
              <a:ext cx="366712" cy="136525"/>
            </a:xfrm>
            <a:custGeom>
              <a:avLst/>
              <a:gdLst>
                <a:gd name="T0" fmla="*/ 2 w 97"/>
                <a:gd name="T1" fmla="*/ 0 h 36"/>
                <a:gd name="T2" fmla="*/ 3 w 97"/>
                <a:gd name="T3" fmla="*/ 4 h 36"/>
                <a:gd name="T4" fmla="*/ 8 w 97"/>
                <a:gd name="T5" fmla="*/ 7 h 36"/>
                <a:gd name="T6" fmla="*/ 23 w 97"/>
                <a:gd name="T7" fmla="*/ 7 h 36"/>
                <a:gd name="T8" fmla="*/ 42 w 97"/>
                <a:gd name="T9" fmla="*/ 7 h 36"/>
                <a:gd name="T10" fmla="*/ 62 w 97"/>
                <a:gd name="T11" fmla="*/ 7 h 36"/>
                <a:gd name="T12" fmla="*/ 82 w 97"/>
                <a:gd name="T13" fmla="*/ 6 h 36"/>
                <a:gd name="T14" fmla="*/ 97 w 97"/>
                <a:gd name="T15" fmla="*/ 9 h 36"/>
                <a:gd name="T16" fmla="*/ 84 w 97"/>
                <a:gd name="T17" fmla="*/ 11 h 36"/>
                <a:gd name="T18" fmla="*/ 57 w 97"/>
                <a:gd name="T19" fmla="*/ 17 h 36"/>
                <a:gd name="T20" fmla="*/ 45 w 97"/>
                <a:gd name="T21" fmla="*/ 23 h 36"/>
                <a:gd name="T22" fmla="*/ 27 w 97"/>
                <a:gd name="T23" fmla="*/ 36 h 36"/>
                <a:gd name="T24" fmla="*/ 17 w 97"/>
                <a:gd name="T25" fmla="*/ 31 h 36"/>
                <a:gd name="T26" fmla="*/ 4 w 97"/>
                <a:gd name="T27" fmla="*/ 17 h 36"/>
                <a:gd name="T28" fmla="*/ 2 w 97"/>
                <a:gd name="T2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7" h="36">
                  <a:moveTo>
                    <a:pt x="2" y="0"/>
                  </a:moveTo>
                  <a:cubicBezTo>
                    <a:pt x="3" y="1"/>
                    <a:pt x="3" y="3"/>
                    <a:pt x="3" y="4"/>
                  </a:cubicBezTo>
                  <a:cubicBezTo>
                    <a:pt x="4" y="7"/>
                    <a:pt x="5" y="7"/>
                    <a:pt x="8" y="7"/>
                  </a:cubicBezTo>
                  <a:cubicBezTo>
                    <a:pt x="13" y="7"/>
                    <a:pt x="18" y="6"/>
                    <a:pt x="23" y="7"/>
                  </a:cubicBezTo>
                  <a:cubicBezTo>
                    <a:pt x="29" y="7"/>
                    <a:pt x="36" y="7"/>
                    <a:pt x="42" y="7"/>
                  </a:cubicBezTo>
                  <a:cubicBezTo>
                    <a:pt x="49" y="7"/>
                    <a:pt x="55" y="7"/>
                    <a:pt x="62" y="7"/>
                  </a:cubicBezTo>
                  <a:cubicBezTo>
                    <a:pt x="69" y="7"/>
                    <a:pt x="75" y="6"/>
                    <a:pt x="82" y="6"/>
                  </a:cubicBezTo>
                  <a:cubicBezTo>
                    <a:pt x="87" y="5"/>
                    <a:pt x="92" y="4"/>
                    <a:pt x="97" y="9"/>
                  </a:cubicBezTo>
                  <a:cubicBezTo>
                    <a:pt x="92" y="9"/>
                    <a:pt x="88" y="10"/>
                    <a:pt x="84" y="11"/>
                  </a:cubicBezTo>
                  <a:cubicBezTo>
                    <a:pt x="75" y="13"/>
                    <a:pt x="66" y="15"/>
                    <a:pt x="57" y="17"/>
                  </a:cubicBezTo>
                  <a:cubicBezTo>
                    <a:pt x="52" y="18"/>
                    <a:pt x="49" y="20"/>
                    <a:pt x="45" y="23"/>
                  </a:cubicBezTo>
                  <a:cubicBezTo>
                    <a:pt x="39" y="27"/>
                    <a:pt x="33" y="31"/>
                    <a:pt x="27" y="36"/>
                  </a:cubicBezTo>
                  <a:cubicBezTo>
                    <a:pt x="24" y="35"/>
                    <a:pt x="20" y="33"/>
                    <a:pt x="17" y="31"/>
                  </a:cubicBezTo>
                  <a:cubicBezTo>
                    <a:pt x="12" y="27"/>
                    <a:pt x="7" y="23"/>
                    <a:pt x="4" y="17"/>
                  </a:cubicBezTo>
                  <a:cubicBezTo>
                    <a:pt x="1" y="12"/>
                    <a:pt x="0" y="6"/>
                    <a:pt x="2" y="0"/>
                  </a:cubicBezTo>
                  <a:close/>
                </a:path>
              </a:pathLst>
            </a:custGeom>
            <a:solidFill>
              <a:srgbClr val="FACD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 name="Freeform 26">
              <a:extLst>
                <a:ext uri="{FF2B5EF4-FFF2-40B4-BE49-F238E27FC236}">
                  <a16:creationId xmlns:a16="http://schemas.microsoft.com/office/drawing/2014/main" id="{0E7016B4-F536-8535-B609-880533102968}"/>
                </a:ext>
              </a:extLst>
            </p:cNvPr>
            <p:cNvSpPr/>
            <p:nvPr/>
          </p:nvSpPr>
          <p:spPr bwMode="auto">
            <a:xfrm>
              <a:off x="4678363" y="1592263"/>
              <a:ext cx="260350" cy="241300"/>
            </a:xfrm>
            <a:custGeom>
              <a:avLst/>
              <a:gdLst>
                <a:gd name="T0" fmla="*/ 62 w 69"/>
                <a:gd name="T1" fmla="*/ 64 h 64"/>
                <a:gd name="T2" fmla="*/ 57 w 69"/>
                <a:gd name="T3" fmla="*/ 61 h 64"/>
                <a:gd name="T4" fmla="*/ 52 w 69"/>
                <a:gd name="T5" fmla="*/ 57 h 64"/>
                <a:gd name="T6" fmla="*/ 48 w 69"/>
                <a:gd name="T7" fmla="*/ 50 h 64"/>
                <a:gd name="T8" fmla="*/ 47 w 69"/>
                <a:gd name="T9" fmla="*/ 47 h 64"/>
                <a:gd name="T10" fmla="*/ 41 w 69"/>
                <a:gd name="T11" fmla="*/ 44 h 64"/>
                <a:gd name="T12" fmla="*/ 26 w 69"/>
                <a:gd name="T13" fmla="*/ 29 h 64"/>
                <a:gd name="T14" fmla="*/ 24 w 69"/>
                <a:gd name="T15" fmla="*/ 27 h 64"/>
                <a:gd name="T16" fmla="*/ 14 w 69"/>
                <a:gd name="T17" fmla="*/ 19 h 64"/>
                <a:gd name="T18" fmla="*/ 11 w 69"/>
                <a:gd name="T19" fmla="*/ 13 h 64"/>
                <a:gd name="T20" fmla="*/ 4 w 69"/>
                <a:gd name="T21" fmla="*/ 6 h 64"/>
                <a:gd name="T22" fmla="*/ 0 w 69"/>
                <a:gd name="T23" fmla="*/ 2 h 64"/>
                <a:gd name="T24" fmla="*/ 5 w 69"/>
                <a:gd name="T25" fmla="*/ 1 h 64"/>
                <a:gd name="T26" fmla="*/ 9 w 69"/>
                <a:gd name="T27" fmla="*/ 4 h 64"/>
                <a:gd name="T28" fmla="*/ 16 w 69"/>
                <a:gd name="T29" fmla="*/ 10 h 64"/>
                <a:gd name="T30" fmla="*/ 17 w 69"/>
                <a:gd name="T31" fmla="*/ 11 h 64"/>
                <a:gd name="T32" fmla="*/ 34 w 69"/>
                <a:gd name="T33" fmla="*/ 19 h 64"/>
                <a:gd name="T34" fmla="*/ 53 w 69"/>
                <a:gd name="T35" fmla="*/ 24 h 64"/>
                <a:gd name="T36" fmla="*/ 64 w 69"/>
                <a:gd name="T37" fmla="*/ 24 h 64"/>
                <a:gd name="T38" fmla="*/ 66 w 69"/>
                <a:gd name="T39" fmla="*/ 30 h 64"/>
                <a:gd name="T40" fmla="*/ 67 w 69"/>
                <a:gd name="T41" fmla="*/ 57 h 64"/>
                <a:gd name="T42" fmla="*/ 62 w 69"/>
                <a:gd name="T43"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9" h="64">
                  <a:moveTo>
                    <a:pt x="62" y="64"/>
                  </a:moveTo>
                  <a:cubicBezTo>
                    <a:pt x="59" y="64"/>
                    <a:pt x="58" y="63"/>
                    <a:pt x="57" y="61"/>
                  </a:cubicBezTo>
                  <a:cubicBezTo>
                    <a:pt x="56" y="59"/>
                    <a:pt x="54" y="58"/>
                    <a:pt x="52" y="57"/>
                  </a:cubicBezTo>
                  <a:cubicBezTo>
                    <a:pt x="50" y="55"/>
                    <a:pt x="47" y="53"/>
                    <a:pt x="48" y="50"/>
                  </a:cubicBezTo>
                  <a:cubicBezTo>
                    <a:pt x="49" y="48"/>
                    <a:pt x="48" y="47"/>
                    <a:pt x="47" y="47"/>
                  </a:cubicBezTo>
                  <a:cubicBezTo>
                    <a:pt x="44" y="47"/>
                    <a:pt x="43" y="45"/>
                    <a:pt x="41" y="44"/>
                  </a:cubicBezTo>
                  <a:cubicBezTo>
                    <a:pt x="36" y="39"/>
                    <a:pt x="32" y="34"/>
                    <a:pt x="26" y="29"/>
                  </a:cubicBezTo>
                  <a:cubicBezTo>
                    <a:pt x="25" y="29"/>
                    <a:pt x="24" y="28"/>
                    <a:pt x="24" y="27"/>
                  </a:cubicBezTo>
                  <a:cubicBezTo>
                    <a:pt x="22" y="23"/>
                    <a:pt x="19" y="20"/>
                    <a:pt x="14" y="19"/>
                  </a:cubicBezTo>
                  <a:cubicBezTo>
                    <a:pt x="12" y="18"/>
                    <a:pt x="12" y="15"/>
                    <a:pt x="11" y="13"/>
                  </a:cubicBezTo>
                  <a:cubicBezTo>
                    <a:pt x="10" y="10"/>
                    <a:pt x="8" y="6"/>
                    <a:pt x="4" y="6"/>
                  </a:cubicBezTo>
                  <a:cubicBezTo>
                    <a:pt x="2" y="6"/>
                    <a:pt x="0" y="4"/>
                    <a:pt x="0" y="2"/>
                  </a:cubicBezTo>
                  <a:cubicBezTo>
                    <a:pt x="1" y="0"/>
                    <a:pt x="3" y="1"/>
                    <a:pt x="5" y="1"/>
                  </a:cubicBezTo>
                  <a:cubicBezTo>
                    <a:pt x="7" y="2"/>
                    <a:pt x="8" y="3"/>
                    <a:pt x="9" y="4"/>
                  </a:cubicBezTo>
                  <a:cubicBezTo>
                    <a:pt x="10" y="8"/>
                    <a:pt x="13" y="9"/>
                    <a:pt x="16" y="10"/>
                  </a:cubicBezTo>
                  <a:cubicBezTo>
                    <a:pt x="16" y="10"/>
                    <a:pt x="17" y="11"/>
                    <a:pt x="17" y="11"/>
                  </a:cubicBezTo>
                  <a:cubicBezTo>
                    <a:pt x="20" y="18"/>
                    <a:pt x="28" y="16"/>
                    <a:pt x="34" y="19"/>
                  </a:cubicBezTo>
                  <a:cubicBezTo>
                    <a:pt x="40" y="22"/>
                    <a:pt x="46" y="24"/>
                    <a:pt x="53" y="24"/>
                  </a:cubicBezTo>
                  <a:cubicBezTo>
                    <a:pt x="57" y="24"/>
                    <a:pt x="61" y="24"/>
                    <a:pt x="64" y="24"/>
                  </a:cubicBezTo>
                  <a:cubicBezTo>
                    <a:pt x="66" y="26"/>
                    <a:pt x="65" y="28"/>
                    <a:pt x="66" y="30"/>
                  </a:cubicBezTo>
                  <a:cubicBezTo>
                    <a:pt x="68" y="39"/>
                    <a:pt x="69" y="48"/>
                    <a:pt x="67" y="57"/>
                  </a:cubicBezTo>
                  <a:cubicBezTo>
                    <a:pt x="66" y="60"/>
                    <a:pt x="64" y="62"/>
                    <a:pt x="62" y="64"/>
                  </a:cubicBezTo>
                  <a:close/>
                </a:path>
              </a:pathLst>
            </a:custGeom>
            <a:solidFill>
              <a:srgbClr val="F9CC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 name="Freeform 27">
              <a:extLst>
                <a:ext uri="{FF2B5EF4-FFF2-40B4-BE49-F238E27FC236}">
                  <a16:creationId xmlns:a16="http://schemas.microsoft.com/office/drawing/2014/main" id="{52A2F4BC-5A11-C192-DDC1-12B6BBCE43BF}"/>
                </a:ext>
              </a:extLst>
            </p:cNvPr>
            <p:cNvSpPr/>
            <p:nvPr/>
          </p:nvSpPr>
          <p:spPr bwMode="auto">
            <a:xfrm>
              <a:off x="4670425" y="847725"/>
              <a:ext cx="234950" cy="242888"/>
            </a:xfrm>
            <a:custGeom>
              <a:avLst/>
              <a:gdLst>
                <a:gd name="T0" fmla="*/ 60 w 62"/>
                <a:gd name="T1" fmla="*/ 7 h 64"/>
                <a:gd name="T2" fmla="*/ 62 w 62"/>
                <a:gd name="T3" fmla="*/ 11 h 64"/>
                <a:gd name="T4" fmla="*/ 55 w 62"/>
                <a:gd name="T5" fmla="*/ 13 h 64"/>
                <a:gd name="T6" fmla="*/ 40 w 62"/>
                <a:gd name="T7" fmla="*/ 28 h 64"/>
                <a:gd name="T8" fmla="*/ 21 w 62"/>
                <a:gd name="T9" fmla="*/ 47 h 64"/>
                <a:gd name="T10" fmla="*/ 6 w 62"/>
                <a:gd name="T11" fmla="*/ 62 h 64"/>
                <a:gd name="T12" fmla="*/ 2 w 62"/>
                <a:gd name="T13" fmla="*/ 63 h 64"/>
                <a:gd name="T14" fmla="*/ 2 w 62"/>
                <a:gd name="T15" fmla="*/ 59 h 64"/>
                <a:gd name="T16" fmla="*/ 12 w 62"/>
                <a:gd name="T17" fmla="*/ 45 h 64"/>
                <a:gd name="T18" fmla="*/ 15 w 62"/>
                <a:gd name="T19" fmla="*/ 36 h 64"/>
                <a:gd name="T20" fmla="*/ 21 w 62"/>
                <a:gd name="T21" fmla="*/ 17 h 64"/>
                <a:gd name="T22" fmla="*/ 21 w 62"/>
                <a:gd name="T23" fmla="*/ 13 h 64"/>
                <a:gd name="T24" fmla="*/ 19 w 62"/>
                <a:gd name="T25" fmla="*/ 9 h 64"/>
                <a:gd name="T26" fmla="*/ 24 w 62"/>
                <a:gd name="T27" fmla="*/ 4 h 64"/>
                <a:gd name="T28" fmla="*/ 44 w 62"/>
                <a:gd name="T29" fmla="*/ 1 h 64"/>
                <a:gd name="T30" fmla="*/ 58 w 62"/>
                <a:gd name="T31" fmla="*/ 5 h 64"/>
                <a:gd name="T32" fmla="*/ 60 w 62"/>
                <a:gd name="T33" fmla="*/ 7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4">
                  <a:moveTo>
                    <a:pt x="60" y="7"/>
                  </a:moveTo>
                  <a:cubicBezTo>
                    <a:pt x="60" y="8"/>
                    <a:pt x="61" y="10"/>
                    <a:pt x="62" y="11"/>
                  </a:cubicBezTo>
                  <a:cubicBezTo>
                    <a:pt x="58" y="9"/>
                    <a:pt x="58" y="9"/>
                    <a:pt x="55" y="13"/>
                  </a:cubicBezTo>
                  <a:cubicBezTo>
                    <a:pt x="50" y="18"/>
                    <a:pt x="45" y="23"/>
                    <a:pt x="40" y="28"/>
                  </a:cubicBezTo>
                  <a:cubicBezTo>
                    <a:pt x="34" y="35"/>
                    <a:pt x="27" y="40"/>
                    <a:pt x="21" y="47"/>
                  </a:cubicBezTo>
                  <a:cubicBezTo>
                    <a:pt x="17" y="52"/>
                    <a:pt x="11" y="57"/>
                    <a:pt x="6" y="62"/>
                  </a:cubicBezTo>
                  <a:cubicBezTo>
                    <a:pt x="5" y="63"/>
                    <a:pt x="3" y="64"/>
                    <a:pt x="2" y="63"/>
                  </a:cubicBezTo>
                  <a:cubicBezTo>
                    <a:pt x="0" y="62"/>
                    <a:pt x="1" y="60"/>
                    <a:pt x="2" y="59"/>
                  </a:cubicBezTo>
                  <a:cubicBezTo>
                    <a:pt x="7" y="55"/>
                    <a:pt x="9" y="50"/>
                    <a:pt x="12" y="45"/>
                  </a:cubicBezTo>
                  <a:cubicBezTo>
                    <a:pt x="13" y="42"/>
                    <a:pt x="14" y="39"/>
                    <a:pt x="15" y="36"/>
                  </a:cubicBezTo>
                  <a:cubicBezTo>
                    <a:pt x="16" y="30"/>
                    <a:pt x="18" y="23"/>
                    <a:pt x="21" y="17"/>
                  </a:cubicBezTo>
                  <a:cubicBezTo>
                    <a:pt x="22" y="16"/>
                    <a:pt x="21" y="14"/>
                    <a:pt x="21" y="13"/>
                  </a:cubicBezTo>
                  <a:cubicBezTo>
                    <a:pt x="20" y="11"/>
                    <a:pt x="19" y="11"/>
                    <a:pt x="19" y="9"/>
                  </a:cubicBezTo>
                  <a:cubicBezTo>
                    <a:pt x="20" y="7"/>
                    <a:pt x="22" y="5"/>
                    <a:pt x="24" y="4"/>
                  </a:cubicBezTo>
                  <a:cubicBezTo>
                    <a:pt x="30" y="1"/>
                    <a:pt x="37" y="0"/>
                    <a:pt x="44" y="1"/>
                  </a:cubicBezTo>
                  <a:cubicBezTo>
                    <a:pt x="49" y="2"/>
                    <a:pt x="54" y="1"/>
                    <a:pt x="58" y="5"/>
                  </a:cubicBezTo>
                  <a:cubicBezTo>
                    <a:pt x="59" y="6"/>
                    <a:pt x="59" y="6"/>
                    <a:pt x="60" y="7"/>
                  </a:cubicBezTo>
                  <a:close/>
                </a:path>
              </a:pathLst>
            </a:custGeom>
            <a:solidFill>
              <a:srgbClr val="F9CD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 name="Freeform 28">
              <a:extLst>
                <a:ext uri="{FF2B5EF4-FFF2-40B4-BE49-F238E27FC236}">
                  <a16:creationId xmlns:a16="http://schemas.microsoft.com/office/drawing/2014/main" id="{66A97EA4-E209-C5CF-3B5B-75CDE9CDF95A}"/>
                </a:ext>
              </a:extLst>
            </p:cNvPr>
            <p:cNvSpPr/>
            <p:nvPr/>
          </p:nvSpPr>
          <p:spPr bwMode="auto">
            <a:xfrm>
              <a:off x="4443413" y="685800"/>
              <a:ext cx="284162" cy="101600"/>
            </a:xfrm>
            <a:custGeom>
              <a:avLst/>
              <a:gdLst>
                <a:gd name="T0" fmla="*/ 75 w 75"/>
                <a:gd name="T1" fmla="*/ 23 h 27"/>
                <a:gd name="T2" fmla="*/ 63 w 75"/>
                <a:gd name="T3" fmla="*/ 13 h 27"/>
                <a:gd name="T4" fmla="*/ 56 w 75"/>
                <a:gd name="T5" fmla="*/ 12 h 27"/>
                <a:gd name="T6" fmla="*/ 32 w 75"/>
                <a:gd name="T7" fmla="*/ 21 h 27"/>
                <a:gd name="T8" fmla="*/ 27 w 75"/>
                <a:gd name="T9" fmla="*/ 25 h 27"/>
                <a:gd name="T10" fmla="*/ 23 w 75"/>
                <a:gd name="T11" fmla="*/ 25 h 27"/>
                <a:gd name="T12" fmla="*/ 7 w 75"/>
                <a:gd name="T13" fmla="*/ 4 h 27"/>
                <a:gd name="T14" fmla="*/ 0 w 75"/>
                <a:gd name="T15" fmla="*/ 0 h 27"/>
                <a:gd name="T16" fmla="*/ 13 w 75"/>
                <a:gd name="T17" fmla="*/ 8 h 27"/>
                <a:gd name="T18" fmla="*/ 22 w 75"/>
                <a:gd name="T19" fmla="*/ 22 h 27"/>
                <a:gd name="T20" fmla="*/ 27 w 75"/>
                <a:gd name="T21" fmla="*/ 22 h 27"/>
                <a:gd name="T22" fmla="*/ 50 w 75"/>
                <a:gd name="T23" fmla="*/ 10 h 27"/>
                <a:gd name="T24" fmla="*/ 74 w 75"/>
                <a:gd name="T25" fmla="*/ 20 h 27"/>
                <a:gd name="T26" fmla="*/ 75 w 75"/>
                <a:gd name="T27" fmla="*/ 2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5" h="27">
                  <a:moveTo>
                    <a:pt x="75" y="23"/>
                  </a:moveTo>
                  <a:cubicBezTo>
                    <a:pt x="71" y="19"/>
                    <a:pt x="68" y="15"/>
                    <a:pt x="63" y="13"/>
                  </a:cubicBezTo>
                  <a:cubicBezTo>
                    <a:pt x="60" y="14"/>
                    <a:pt x="58" y="12"/>
                    <a:pt x="56" y="12"/>
                  </a:cubicBezTo>
                  <a:cubicBezTo>
                    <a:pt x="47" y="12"/>
                    <a:pt x="39" y="16"/>
                    <a:pt x="32" y="21"/>
                  </a:cubicBezTo>
                  <a:cubicBezTo>
                    <a:pt x="30" y="22"/>
                    <a:pt x="28" y="24"/>
                    <a:pt x="27" y="25"/>
                  </a:cubicBezTo>
                  <a:cubicBezTo>
                    <a:pt x="25" y="26"/>
                    <a:pt x="24" y="27"/>
                    <a:pt x="23" y="25"/>
                  </a:cubicBezTo>
                  <a:cubicBezTo>
                    <a:pt x="19" y="17"/>
                    <a:pt x="14" y="10"/>
                    <a:pt x="7" y="4"/>
                  </a:cubicBezTo>
                  <a:cubicBezTo>
                    <a:pt x="5" y="2"/>
                    <a:pt x="2" y="2"/>
                    <a:pt x="0" y="0"/>
                  </a:cubicBezTo>
                  <a:cubicBezTo>
                    <a:pt x="6" y="0"/>
                    <a:pt x="9" y="4"/>
                    <a:pt x="13" y="8"/>
                  </a:cubicBezTo>
                  <a:cubicBezTo>
                    <a:pt x="17" y="12"/>
                    <a:pt x="20" y="16"/>
                    <a:pt x="22" y="22"/>
                  </a:cubicBezTo>
                  <a:cubicBezTo>
                    <a:pt x="24" y="24"/>
                    <a:pt x="25" y="23"/>
                    <a:pt x="27" y="22"/>
                  </a:cubicBezTo>
                  <a:cubicBezTo>
                    <a:pt x="34" y="16"/>
                    <a:pt x="41" y="12"/>
                    <a:pt x="50" y="10"/>
                  </a:cubicBezTo>
                  <a:cubicBezTo>
                    <a:pt x="60" y="8"/>
                    <a:pt x="68" y="13"/>
                    <a:pt x="74" y="20"/>
                  </a:cubicBezTo>
                  <a:cubicBezTo>
                    <a:pt x="75" y="21"/>
                    <a:pt x="75" y="22"/>
                    <a:pt x="75" y="23"/>
                  </a:cubicBezTo>
                  <a:close/>
                </a:path>
              </a:pathLst>
            </a:custGeom>
            <a:solidFill>
              <a:srgbClr val="FBEB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 name="Freeform 29">
              <a:extLst>
                <a:ext uri="{FF2B5EF4-FFF2-40B4-BE49-F238E27FC236}">
                  <a16:creationId xmlns:a16="http://schemas.microsoft.com/office/drawing/2014/main" id="{55DE37E2-CB63-7BDB-5590-DD7F550261F1}"/>
                </a:ext>
              </a:extLst>
            </p:cNvPr>
            <p:cNvSpPr/>
            <p:nvPr/>
          </p:nvSpPr>
          <p:spPr bwMode="auto">
            <a:xfrm>
              <a:off x="4921250" y="1509713"/>
              <a:ext cx="150812" cy="195263"/>
            </a:xfrm>
            <a:custGeom>
              <a:avLst/>
              <a:gdLst>
                <a:gd name="T0" fmla="*/ 2 w 40"/>
                <a:gd name="T1" fmla="*/ 52 h 52"/>
                <a:gd name="T2" fmla="*/ 0 w 40"/>
                <a:gd name="T3" fmla="*/ 46 h 52"/>
                <a:gd name="T4" fmla="*/ 27 w 40"/>
                <a:gd name="T5" fmla="*/ 39 h 52"/>
                <a:gd name="T6" fmla="*/ 35 w 40"/>
                <a:gd name="T7" fmla="*/ 28 h 52"/>
                <a:gd name="T8" fmla="*/ 36 w 40"/>
                <a:gd name="T9" fmla="*/ 22 h 52"/>
                <a:gd name="T10" fmla="*/ 31 w 40"/>
                <a:gd name="T11" fmla="*/ 5 h 52"/>
                <a:gd name="T12" fmla="*/ 30 w 40"/>
                <a:gd name="T13" fmla="*/ 1 h 52"/>
                <a:gd name="T14" fmla="*/ 30 w 40"/>
                <a:gd name="T15" fmla="*/ 0 h 52"/>
                <a:gd name="T16" fmla="*/ 38 w 40"/>
                <a:gd name="T17" fmla="*/ 25 h 52"/>
                <a:gd name="T18" fmla="*/ 15 w 40"/>
                <a:gd name="T19" fmla="*/ 45 h 52"/>
                <a:gd name="T20" fmla="*/ 5 w 40"/>
                <a:gd name="T21" fmla="*/ 47 h 52"/>
                <a:gd name="T22" fmla="*/ 2 w 40"/>
                <a:gd name="T23"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52">
                  <a:moveTo>
                    <a:pt x="2" y="52"/>
                  </a:moveTo>
                  <a:cubicBezTo>
                    <a:pt x="0" y="50"/>
                    <a:pt x="0" y="48"/>
                    <a:pt x="0" y="46"/>
                  </a:cubicBezTo>
                  <a:cubicBezTo>
                    <a:pt x="10" y="46"/>
                    <a:pt x="19" y="44"/>
                    <a:pt x="27" y="39"/>
                  </a:cubicBezTo>
                  <a:cubicBezTo>
                    <a:pt x="31" y="36"/>
                    <a:pt x="34" y="33"/>
                    <a:pt x="35" y="28"/>
                  </a:cubicBezTo>
                  <a:cubicBezTo>
                    <a:pt x="34" y="26"/>
                    <a:pt x="36" y="24"/>
                    <a:pt x="36" y="22"/>
                  </a:cubicBezTo>
                  <a:cubicBezTo>
                    <a:pt x="36" y="16"/>
                    <a:pt x="34" y="11"/>
                    <a:pt x="31" y="5"/>
                  </a:cubicBezTo>
                  <a:cubicBezTo>
                    <a:pt x="31" y="4"/>
                    <a:pt x="29" y="3"/>
                    <a:pt x="30" y="1"/>
                  </a:cubicBezTo>
                  <a:cubicBezTo>
                    <a:pt x="30" y="0"/>
                    <a:pt x="30" y="0"/>
                    <a:pt x="30" y="0"/>
                  </a:cubicBezTo>
                  <a:cubicBezTo>
                    <a:pt x="37" y="7"/>
                    <a:pt x="40" y="16"/>
                    <a:pt x="38" y="25"/>
                  </a:cubicBezTo>
                  <a:cubicBezTo>
                    <a:pt x="35" y="36"/>
                    <a:pt x="27" y="43"/>
                    <a:pt x="15" y="45"/>
                  </a:cubicBezTo>
                  <a:cubicBezTo>
                    <a:pt x="12" y="46"/>
                    <a:pt x="9" y="47"/>
                    <a:pt x="5" y="47"/>
                  </a:cubicBezTo>
                  <a:cubicBezTo>
                    <a:pt x="1" y="47"/>
                    <a:pt x="2" y="50"/>
                    <a:pt x="2" y="52"/>
                  </a:cubicBezTo>
                  <a:close/>
                </a:path>
              </a:pathLst>
            </a:custGeom>
            <a:solidFill>
              <a:srgbClr val="FAF1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 name="Freeform 30">
              <a:extLst>
                <a:ext uri="{FF2B5EF4-FFF2-40B4-BE49-F238E27FC236}">
                  <a16:creationId xmlns:a16="http://schemas.microsoft.com/office/drawing/2014/main" id="{0396647A-0ADE-A5E4-8D17-176B9B61501A}"/>
                </a:ext>
              </a:extLst>
            </p:cNvPr>
            <p:cNvSpPr/>
            <p:nvPr/>
          </p:nvSpPr>
          <p:spPr bwMode="auto">
            <a:xfrm>
              <a:off x="3752850" y="1411288"/>
              <a:ext cx="87312" cy="131763"/>
            </a:xfrm>
            <a:custGeom>
              <a:avLst/>
              <a:gdLst>
                <a:gd name="T0" fmla="*/ 0 w 23"/>
                <a:gd name="T1" fmla="*/ 0 h 35"/>
                <a:gd name="T2" fmla="*/ 9 w 23"/>
                <a:gd name="T3" fmla="*/ 10 h 35"/>
                <a:gd name="T4" fmla="*/ 23 w 23"/>
                <a:gd name="T5" fmla="*/ 19 h 35"/>
                <a:gd name="T6" fmla="*/ 20 w 23"/>
                <a:gd name="T7" fmla="*/ 25 h 35"/>
                <a:gd name="T8" fmla="*/ 13 w 23"/>
                <a:gd name="T9" fmla="*/ 35 h 35"/>
                <a:gd name="T10" fmla="*/ 20 w 23"/>
                <a:gd name="T11" fmla="*/ 22 h 35"/>
                <a:gd name="T12" fmla="*/ 19 w 23"/>
                <a:gd name="T13" fmla="*/ 17 h 35"/>
                <a:gd name="T14" fmla="*/ 6 w 23"/>
                <a:gd name="T15" fmla="*/ 9 h 35"/>
                <a:gd name="T16" fmla="*/ 0 w 23"/>
                <a:gd name="T1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35">
                  <a:moveTo>
                    <a:pt x="0" y="0"/>
                  </a:moveTo>
                  <a:cubicBezTo>
                    <a:pt x="3" y="2"/>
                    <a:pt x="6" y="7"/>
                    <a:pt x="9" y="10"/>
                  </a:cubicBezTo>
                  <a:cubicBezTo>
                    <a:pt x="14" y="13"/>
                    <a:pt x="19" y="16"/>
                    <a:pt x="23" y="19"/>
                  </a:cubicBezTo>
                  <a:cubicBezTo>
                    <a:pt x="23" y="21"/>
                    <a:pt x="21" y="23"/>
                    <a:pt x="20" y="25"/>
                  </a:cubicBezTo>
                  <a:cubicBezTo>
                    <a:pt x="17" y="28"/>
                    <a:pt x="15" y="31"/>
                    <a:pt x="13" y="35"/>
                  </a:cubicBezTo>
                  <a:cubicBezTo>
                    <a:pt x="13" y="30"/>
                    <a:pt x="16" y="26"/>
                    <a:pt x="20" y="22"/>
                  </a:cubicBezTo>
                  <a:cubicBezTo>
                    <a:pt x="23" y="19"/>
                    <a:pt x="21" y="18"/>
                    <a:pt x="19" y="17"/>
                  </a:cubicBezTo>
                  <a:cubicBezTo>
                    <a:pt x="14" y="15"/>
                    <a:pt x="10" y="12"/>
                    <a:pt x="6" y="9"/>
                  </a:cubicBezTo>
                  <a:cubicBezTo>
                    <a:pt x="3" y="7"/>
                    <a:pt x="0" y="4"/>
                    <a:pt x="0" y="0"/>
                  </a:cubicBezTo>
                  <a:close/>
                </a:path>
              </a:pathLst>
            </a:custGeom>
            <a:solidFill>
              <a:srgbClr val="F9F0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 name="Freeform 31">
              <a:extLst>
                <a:ext uri="{FF2B5EF4-FFF2-40B4-BE49-F238E27FC236}">
                  <a16:creationId xmlns:a16="http://schemas.microsoft.com/office/drawing/2014/main" id="{5D250FBE-1D85-3953-14DA-5F69B915B41C}"/>
                </a:ext>
              </a:extLst>
            </p:cNvPr>
            <p:cNvSpPr/>
            <p:nvPr/>
          </p:nvSpPr>
          <p:spPr bwMode="auto">
            <a:xfrm>
              <a:off x="4591050" y="1935163"/>
              <a:ext cx="147637" cy="65088"/>
            </a:xfrm>
            <a:custGeom>
              <a:avLst/>
              <a:gdLst>
                <a:gd name="T0" fmla="*/ 24 w 39"/>
                <a:gd name="T1" fmla="*/ 14 h 17"/>
                <a:gd name="T2" fmla="*/ 36 w 39"/>
                <a:gd name="T3" fmla="*/ 4 h 17"/>
                <a:gd name="T4" fmla="*/ 39 w 39"/>
                <a:gd name="T5" fmla="*/ 0 h 17"/>
                <a:gd name="T6" fmla="*/ 20 w 39"/>
                <a:gd name="T7" fmla="*/ 16 h 17"/>
                <a:gd name="T8" fmla="*/ 0 w 39"/>
                <a:gd name="T9" fmla="*/ 11 h 17"/>
                <a:gd name="T10" fmla="*/ 13 w 39"/>
                <a:gd name="T11" fmla="*/ 15 h 17"/>
                <a:gd name="T12" fmla="*/ 24 w 39"/>
                <a:gd name="T13" fmla="*/ 14 h 17"/>
              </a:gdLst>
              <a:ahLst/>
              <a:cxnLst>
                <a:cxn ang="0">
                  <a:pos x="T0" y="T1"/>
                </a:cxn>
                <a:cxn ang="0">
                  <a:pos x="T2" y="T3"/>
                </a:cxn>
                <a:cxn ang="0">
                  <a:pos x="T4" y="T5"/>
                </a:cxn>
                <a:cxn ang="0">
                  <a:pos x="T6" y="T7"/>
                </a:cxn>
                <a:cxn ang="0">
                  <a:pos x="T8" y="T9"/>
                </a:cxn>
                <a:cxn ang="0">
                  <a:pos x="T10" y="T11"/>
                </a:cxn>
                <a:cxn ang="0">
                  <a:pos x="T12" y="T13"/>
                </a:cxn>
              </a:cxnLst>
              <a:rect l="0" t="0" r="r" b="b"/>
              <a:pathLst>
                <a:path w="39" h="17">
                  <a:moveTo>
                    <a:pt x="24" y="14"/>
                  </a:moveTo>
                  <a:cubicBezTo>
                    <a:pt x="30" y="13"/>
                    <a:pt x="33" y="9"/>
                    <a:pt x="36" y="4"/>
                  </a:cubicBezTo>
                  <a:cubicBezTo>
                    <a:pt x="37" y="2"/>
                    <a:pt x="37" y="1"/>
                    <a:pt x="39" y="0"/>
                  </a:cubicBezTo>
                  <a:cubicBezTo>
                    <a:pt x="37" y="9"/>
                    <a:pt x="31" y="15"/>
                    <a:pt x="20" y="16"/>
                  </a:cubicBezTo>
                  <a:cubicBezTo>
                    <a:pt x="12" y="17"/>
                    <a:pt x="6" y="16"/>
                    <a:pt x="0" y="11"/>
                  </a:cubicBezTo>
                  <a:cubicBezTo>
                    <a:pt x="4" y="11"/>
                    <a:pt x="8" y="14"/>
                    <a:pt x="13" y="15"/>
                  </a:cubicBezTo>
                  <a:cubicBezTo>
                    <a:pt x="16" y="15"/>
                    <a:pt x="20" y="15"/>
                    <a:pt x="24" y="14"/>
                  </a:cubicBezTo>
                  <a:close/>
                </a:path>
              </a:pathLst>
            </a:custGeom>
            <a:solidFill>
              <a:srgbClr val="FAEE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 name="Freeform 32">
              <a:extLst>
                <a:ext uri="{FF2B5EF4-FFF2-40B4-BE49-F238E27FC236}">
                  <a16:creationId xmlns:a16="http://schemas.microsoft.com/office/drawing/2014/main" id="{C5E686F4-3598-4BB2-93B2-05D153321EBA}"/>
                </a:ext>
              </a:extLst>
            </p:cNvPr>
            <p:cNvSpPr/>
            <p:nvPr/>
          </p:nvSpPr>
          <p:spPr bwMode="auto">
            <a:xfrm>
              <a:off x="5003800" y="1433513"/>
              <a:ext cx="60325" cy="76200"/>
            </a:xfrm>
            <a:custGeom>
              <a:avLst/>
              <a:gdLst>
                <a:gd name="T0" fmla="*/ 0 w 16"/>
                <a:gd name="T1" fmla="*/ 9 h 20"/>
                <a:gd name="T2" fmla="*/ 16 w 16"/>
                <a:gd name="T3" fmla="*/ 0 h 20"/>
                <a:gd name="T4" fmla="*/ 5 w 16"/>
                <a:gd name="T5" fmla="*/ 8 h 20"/>
                <a:gd name="T6" fmla="*/ 4 w 16"/>
                <a:gd name="T7" fmla="*/ 14 h 20"/>
                <a:gd name="T8" fmla="*/ 8 w 16"/>
                <a:gd name="T9" fmla="*/ 20 h 20"/>
                <a:gd name="T10" fmla="*/ 8 w 16"/>
                <a:gd name="T11" fmla="*/ 20 h 20"/>
                <a:gd name="T12" fmla="*/ 0 w 16"/>
                <a:gd name="T13" fmla="*/ 9 h 20"/>
              </a:gdLst>
              <a:ahLst/>
              <a:cxnLst>
                <a:cxn ang="0">
                  <a:pos x="T0" y="T1"/>
                </a:cxn>
                <a:cxn ang="0">
                  <a:pos x="T2" y="T3"/>
                </a:cxn>
                <a:cxn ang="0">
                  <a:pos x="T4" y="T5"/>
                </a:cxn>
                <a:cxn ang="0">
                  <a:pos x="T6" y="T7"/>
                </a:cxn>
                <a:cxn ang="0">
                  <a:pos x="T8" y="T9"/>
                </a:cxn>
                <a:cxn ang="0">
                  <a:pos x="T10" y="T11"/>
                </a:cxn>
                <a:cxn ang="0">
                  <a:pos x="T12" y="T13"/>
                </a:cxn>
              </a:cxnLst>
              <a:rect l="0" t="0" r="r" b="b"/>
              <a:pathLst>
                <a:path w="16" h="20">
                  <a:moveTo>
                    <a:pt x="0" y="9"/>
                  </a:moveTo>
                  <a:cubicBezTo>
                    <a:pt x="6" y="7"/>
                    <a:pt x="10" y="3"/>
                    <a:pt x="16" y="0"/>
                  </a:cubicBezTo>
                  <a:cubicBezTo>
                    <a:pt x="13" y="5"/>
                    <a:pt x="9" y="6"/>
                    <a:pt x="5" y="8"/>
                  </a:cubicBezTo>
                  <a:cubicBezTo>
                    <a:pt x="2" y="10"/>
                    <a:pt x="3" y="12"/>
                    <a:pt x="4" y="14"/>
                  </a:cubicBezTo>
                  <a:cubicBezTo>
                    <a:pt x="6" y="16"/>
                    <a:pt x="8" y="17"/>
                    <a:pt x="8" y="20"/>
                  </a:cubicBezTo>
                  <a:cubicBezTo>
                    <a:pt x="8" y="20"/>
                    <a:pt x="8" y="20"/>
                    <a:pt x="8" y="20"/>
                  </a:cubicBezTo>
                  <a:cubicBezTo>
                    <a:pt x="4" y="19"/>
                    <a:pt x="0" y="13"/>
                    <a:pt x="0" y="9"/>
                  </a:cubicBezTo>
                  <a:close/>
                </a:path>
              </a:pathLst>
            </a:custGeom>
            <a:solidFill>
              <a:srgbClr val="FAEE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 name="Freeform 33">
              <a:extLst>
                <a:ext uri="{FF2B5EF4-FFF2-40B4-BE49-F238E27FC236}">
                  <a16:creationId xmlns:a16="http://schemas.microsoft.com/office/drawing/2014/main" id="{23AE1C9F-4961-FAC1-AE0C-4A74BDD58972}"/>
                </a:ext>
              </a:extLst>
            </p:cNvPr>
            <p:cNvSpPr/>
            <p:nvPr/>
          </p:nvSpPr>
          <p:spPr bwMode="auto">
            <a:xfrm>
              <a:off x="4116388" y="1055688"/>
              <a:ext cx="614362" cy="612775"/>
            </a:xfrm>
            <a:custGeom>
              <a:avLst/>
              <a:gdLst>
                <a:gd name="T0" fmla="*/ 136 w 162"/>
                <a:gd name="T1" fmla="*/ 21 h 162"/>
                <a:gd name="T2" fmla="*/ 142 w 162"/>
                <a:gd name="T3" fmla="*/ 28 h 162"/>
                <a:gd name="T4" fmla="*/ 152 w 162"/>
                <a:gd name="T5" fmla="*/ 42 h 162"/>
                <a:gd name="T6" fmla="*/ 161 w 162"/>
                <a:gd name="T7" fmla="*/ 71 h 162"/>
                <a:gd name="T8" fmla="*/ 161 w 162"/>
                <a:gd name="T9" fmla="*/ 95 h 162"/>
                <a:gd name="T10" fmla="*/ 159 w 162"/>
                <a:gd name="T11" fmla="*/ 101 h 162"/>
                <a:gd name="T12" fmla="*/ 148 w 162"/>
                <a:gd name="T13" fmla="*/ 127 h 162"/>
                <a:gd name="T14" fmla="*/ 147 w 162"/>
                <a:gd name="T15" fmla="*/ 128 h 162"/>
                <a:gd name="T16" fmla="*/ 133 w 162"/>
                <a:gd name="T17" fmla="*/ 143 h 162"/>
                <a:gd name="T18" fmla="*/ 118 w 162"/>
                <a:gd name="T19" fmla="*/ 153 h 162"/>
                <a:gd name="T20" fmla="*/ 80 w 162"/>
                <a:gd name="T21" fmla="*/ 162 h 162"/>
                <a:gd name="T22" fmla="*/ 65 w 162"/>
                <a:gd name="T23" fmla="*/ 161 h 162"/>
                <a:gd name="T24" fmla="*/ 64 w 162"/>
                <a:gd name="T25" fmla="*/ 160 h 162"/>
                <a:gd name="T26" fmla="*/ 32 w 162"/>
                <a:gd name="T27" fmla="*/ 146 h 162"/>
                <a:gd name="T28" fmla="*/ 18 w 162"/>
                <a:gd name="T29" fmla="*/ 132 h 162"/>
                <a:gd name="T30" fmla="*/ 9 w 162"/>
                <a:gd name="T31" fmla="*/ 119 h 162"/>
                <a:gd name="T32" fmla="*/ 1 w 162"/>
                <a:gd name="T33" fmla="*/ 96 h 162"/>
                <a:gd name="T34" fmla="*/ 1 w 162"/>
                <a:gd name="T35" fmla="*/ 69 h 162"/>
                <a:gd name="T36" fmla="*/ 4 w 162"/>
                <a:gd name="T37" fmla="*/ 55 h 162"/>
                <a:gd name="T38" fmla="*/ 13 w 162"/>
                <a:gd name="T39" fmla="*/ 36 h 162"/>
                <a:gd name="T40" fmla="*/ 31 w 162"/>
                <a:gd name="T41" fmla="*/ 17 h 162"/>
                <a:gd name="T42" fmla="*/ 33 w 162"/>
                <a:gd name="T43" fmla="*/ 16 h 162"/>
                <a:gd name="T44" fmla="*/ 45 w 162"/>
                <a:gd name="T45" fmla="*/ 8 h 162"/>
                <a:gd name="T46" fmla="*/ 52 w 162"/>
                <a:gd name="T47" fmla="*/ 5 h 162"/>
                <a:gd name="T48" fmla="*/ 59 w 162"/>
                <a:gd name="T49" fmla="*/ 2 h 162"/>
                <a:gd name="T50" fmla="*/ 71 w 162"/>
                <a:gd name="T51" fmla="*/ 0 h 162"/>
                <a:gd name="T52" fmla="*/ 102 w 162"/>
                <a:gd name="T53" fmla="*/ 3 h 162"/>
                <a:gd name="T54" fmla="*/ 108 w 162"/>
                <a:gd name="T55" fmla="*/ 4 h 162"/>
                <a:gd name="T56" fmla="*/ 136 w 162"/>
                <a:gd name="T57" fmla="*/ 2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2" h="162">
                  <a:moveTo>
                    <a:pt x="136" y="21"/>
                  </a:moveTo>
                  <a:cubicBezTo>
                    <a:pt x="138" y="23"/>
                    <a:pt x="140" y="26"/>
                    <a:pt x="142" y="28"/>
                  </a:cubicBezTo>
                  <a:cubicBezTo>
                    <a:pt x="146" y="32"/>
                    <a:pt x="149" y="37"/>
                    <a:pt x="152" y="42"/>
                  </a:cubicBezTo>
                  <a:cubicBezTo>
                    <a:pt x="157" y="51"/>
                    <a:pt x="160" y="61"/>
                    <a:pt x="161" y="71"/>
                  </a:cubicBezTo>
                  <a:cubicBezTo>
                    <a:pt x="162" y="79"/>
                    <a:pt x="162" y="87"/>
                    <a:pt x="161" y="95"/>
                  </a:cubicBezTo>
                  <a:cubicBezTo>
                    <a:pt x="161" y="98"/>
                    <a:pt x="161" y="100"/>
                    <a:pt x="159" y="101"/>
                  </a:cubicBezTo>
                  <a:cubicBezTo>
                    <a:pt x="157" y="110"/>
                    <a:pt x="153" y="119"/>
                    <a:pt x="148" y="127"/>
                  </a:cubicBezTo>
                  <a:cubicBezTo>
                    <a:pt x="148" y="128"/>
                    <a:pt x="147" y="128"/>
                    <a:pt x="147" y="128"/>
                  </a:cubicBezTo>
                  <a:cubicBezTo>
                    <a:pt x="143" y="133"/>
                    <a:pt x="138" y="138"/>
                    <a:pt x="133" y="143"/>
                  </a:cubicBezTo>
                  <a:cubicBezTo>
                    <a:pt x="129" y="147"/>
                    <a:pt x="123" y="150"/>
                    <a:pt x="118" y="153"/>
                  </a:cubicBezTo>
                  <a:cubicBezTo>
                    <a:pt x="106" y="159"/>
                    <a:pt x="93" y="162"/>
                    <a:pt x="80" y="162"/>
                  </a:cubicBezTo>
                  <a:cubicBezTo>
                    <a:pt x="75" y="162"/>
                    <a:pt x="70" y="161"/>
                    <a:pt x="65" y="161"/>
                  </a:cubicBezTo>
                  <a:cubicBezTo>
                    <a:pt x="65" y="161"/>
                    <a:pt x="64" y="160"/>
                    <a:pt x="64" y="160"/>
                  </a:cubicBezTo>
                  <a:cubicBezTo>
                    <a:pt x="53" y="157"/>
                    <a:pt x="42" y="153"/>
                    <a:pt x="32" y="146"/>
                  </a:cubicBezTo>
                  <a:cubicBezTo>
                    <a:pt x="27" y="142"/>
                    <a:pt x="23" y="137"/>
                    <a:pt x="18" y="132"/>
                  </a:cubicBezTo>
                  <a:cubicBezTo>
                    <a:pt x="15" y="128"/>
                    <a:pt x="12" y="123"/>
                    <a:pt x="9" y="119"/>
                  </a:cubicBezTo>
                  <a:cubicBezTo>
                    <a:pt x="6" y="111"/>
                    <a:pt x="3" y="104"/>
                    <a:pt x="1" y="96"/>
                  </a:cubicBezTo>
                  <a:cubicBezTo>
                    <a:pt x="0" y="87"/>
                    <a:pt x="0" y="78"/>
                    <a:pt x="1" y="69"/>
                  </a:cubicBezTo>
                  <a:cubicBezTo>
                    <a:pt x="2" y="64"/>
                    <a:pt x="3" y="60"/>
                    <a:pt x="4" y="55"/>
                  </a:cubicBezTo>
                  <a:cubicBezTo>
                    <a:pt x="7" y="49"/>
                    <a:pt x="9" y="42"/>
                    <a:pt x="13" y="36"/>
                  </a:cubicBezTo>
                  <a:cubicBezTo>
                    <a:pt x="18" y="29"/>
                    <a:pt x="24" y="23"/>
                    <a:pt x="31" y="17"/>
                  </a:cubicBezTo>
                  <a:cubicBezTo>
                    <a:pt x="32" y="17"/>
                    <a:pt x="32" y="16"/>
                    <a:pt x="33" y="16"/>
                  </a:cubicBezTo>
                  <a:cubicBezTo>
                    <a:pt x="37" y="13"/>
                    <a:pt x="41" y="11"/>
                    <a:pt x="45" y="8"/>
                  </a:cubicBezTo>
                  <a:cubicBezTo>
                    <a:pt x="48" y="7"/>
                    <a:pt x="50" y="6"/>
                    <a:pt x="52" y="5"/>
                  </a:cubicBezTo>
                  <a:cubicBezTo>
                    <a:pt x="54" y="4"/>
                    <a:pt x="56" y="2"/>
                    <a:pt x="59" y="2"/>
                  </a:cubicBezTo>
                  <a:cubicBezTo>
                    <a:pt x="63" y="2"/>
                    <a:pt x="67" y="0"/>
                    <a:pt x="71" y="0"/>
                  </a:cubicBezTo>
                  <a:cubicBezTo>
                    <a:pt x="82" y="0"/>
                    <a:pt x="92" y="0"/>
                    <a:pt x="102" y="3"/>
                  </a:cubicBezTo>
                  <a:cubicBezTo>
                    <a:pt x="104" y="2"/>
                    <a:pt x="106" y="3"/>
                    <a:pt x="108" y="4"/>
                  </a:cubicBezTo>
                  <a:cubicBezTo>
                    <a:pt x="118" y="9"/>
                    <a:pt x="127" y="14"/>
                    <a:pt x="136" y="21"/>
                  </a:cubicBezTo>
                  <a:close/>
                </a:path>
              </a:pathLst>
            </a:custGeom>
            <a:solidFill>
              <a:srgbClr val="833C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 name="Freeform 34">
              <a:extLst>
                <a:ext uri="{FF2B5EF4-FFF2-40B4-BE49-F238E27FC236}">
                  <a16:creationId xmlns:a16="http://schemas.microsoft.com/office/drawing/2014/main" id="{53438F12-6F19-2696-6F6C-5271F46497F9}"/>
                </a:ext>
              </a:extLst>
            </p:cNvPr>
            <p:cNvSpPr/>
            <p:nvPr/>
          </p:nvSpPr>
          <p:spPr bwMode="auto">
            <a:xfrm>
              <a:off x="4708525" y="1373188"/>
              <a:ext cx="355600" cy="241300"/>
            </a:xfrm>
            <a:custGeom>
              <a:avLst/>
              <a:gdLst>
                <a:gd name="T0" fmla="*/ 3 w 94"/>
                <a:gd name="T1" fmla="*/ 17 h 64"/>
                <a:gd name="T2" fmla="*/ 5 w 94"/>
                <a:gd name="T3" fmla="*/ 11 h 64"/>
                <a:gd name="T4" fmla="*/ 6 w 94"/>
                <a:gd name="T5" fmla="*/ 6 h 64"/>
                <a:gd name="T6" fmla="*/ 14 w 94"/>
                <a:gd name="T7" fmla="*/ 0 h 64"/>
                <a:gd name="T8" fmla="*/ 48 w 94"/>
                <a:gd name="T9" fmla="*/ 7 h 64"/>
                <a:gd name="T10" fmla="*/ 58 w 94"/>
                <a:gd name="T11" fmla="*/ 13 h 64"/>
                <a:gd name="T12" fmla="*/ 68 w 94"/>
                <a:gd name="T13" fmla="*/ 19 h 64"/>
                <a:gd name="T14" fmla="*/ 78 w 94"/>
                <a:gd name="T15" fmla="*/ 25 h 64"/>
                <a:gd name="T16" fmla="*/ 86 w 94"/>
                <a:gd name="T17" fmla="*/ 36 h 64"/>
                <a:gd name="T18" fmla="*/ 91 w 94"/>
                <a:gd name="T19" fmla="*/ 47 h 64"/>
                <a:gd name="T20" fmla="*/ 91 w 94"/>
                <a:gd name="T21" fmla="*/ 64 h 64"/>
                <a:gd name="T22" fmla="*/ 79 w 94"/>
                <a:gd name="T23" fmla="*/ 60 h 64"/>
                <a:gd name="T24" fmla="*/ 62 w 94"/>
                <a:gd name="T25" fmla="*/ 53 h 64"/>
                <a:gd name="T26" fmla="*/ 42 w 94"/>
                <a:gd name="T27" fmla="*/ 45 h 64"/>
                <a:gd name="T28" fmla="*/ 18 w 94"/>
                <a:gd name="T29" fmla="*/ 34 h 64"/>
                <a:gd name="T30" fmla="*/ 7 w 94"/>
                <a:gd name="T31" fmla="*/ 30 h 64"/>
                <a:gd name="T32" fmla="*/ 5 w 94"/>
                <a:gd name="T33" fmla="*/ 29 h 64"/>
                <a:gd name="T34" fmla="*/ 2 w 94"/>
                <a:gd name="T35" fmla="*/ 25 h 64"/>
                <a:gd name="T36" fmla="*/ 3 w 94"/>
                <a:gd name="T37" fmla="*/ 17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4" h="64">
                  <a:moveTo>
                    <a:pt x="3" y="17"/>
                  </a:moveTo>
                  <a:cubicBezTo>
                    <a:pt x="4" y="15"/>
                    <a:pt x="4" y="13"/>
                    <a:pt x="5" y="11"/>
                  </a:cubicBezTo>
                  <a:cubicBezTo>
                    <a:pt x="7" y="10"/>
                    <a:pt x="6" y="8"/>
                    <a:pt x="6" y="6"/>
                  </a:cubicBezTo>
                  <a:cubicBezTo>
                    <a:pt x="7" y="1"/>
                    <a:pt x="9" y="0"/>
                    <a:pt x="14" y="0"/>
                  </a:cubicBezTo>
                  <a:cubicBezTo>
                    <a:pt x="25" y="1"/>
                    <a:pt x="37" y="4"/>
                    <a:pt x="48" y="7"/>
                  </a:cubicBezTo>
                  <a:cubicBezTo>
                    <a:pt x="52" y="8"/>
                    <a:pt x="54" y="11"/>
                    <a:pt x="58" y="13"/>
                  </a:cubicBezTo>
                  <a:cubicBezTo>
                    <a:pt x="62" y="14"/>
                    <a:pt x="65" y="16"/>
                    <a:pt x="68" y="19"/>
                  </a:cubicBezTo>
                  <a:cubicBezTo>
                    <a:pt x="70" y="22"/>
                    <a:pt x="75" y="22"/>
                    <a:pt x="78" y="25"/>
                  </a:cubicBezTo>
                  <a:cubicBezTo>
                    <a:pt x="80" y="30"/>
                    <a:pt x="83" y="33"/>
                    <a:pt x="86" y="36"/>
                  </a:cubicBezTo>
                  <a:cubicBezTo>
                    <a:pt x="87" y="40"/>
                    <a:pt x="90" y="43"/>
                    <a:pt x="91" y="47"/>
                  </a:cubicBezTo>
                  <a:cubicBezTo>
                    <a:pt x="93" y="53"/>
                    <a:pt x="94" y="59"/>
                    <a:pt x="91" y="64"/>
                  </a:cubicBezTo>
                  <a:cubicBezTo>
                    <a:pt x="86" y="64"/>
                    <a:pt x="83" y="62"/>
                    <a:pt x="79" y="60"/>
                  </a:cubicBezTo>
                  <a:cubicBezTo>
                    <a:pt x="74" y="56"/>
                    <a:pt x="68" y="55"/>
                    <a:pt x="62" y="53"/>
                  </a:cubicBezTo>
                  <a:cubicBezTo>
                    <a:pt x="55" y="50"/>
                    <a:pt x="48" y="48"/>
                    <a:pt x="42" y="45"/>
                  </a:cubicBezTo>
                  <a:cubicBezTo>
                    <a:pt x="34" y="41"/>
                    <a:pt x="27" y="37"/>
                    <a:pt x="18" y="34"/>
                  </a:cubicBezTo>
                  <a:cubicBezTo>
                    <a:pt x="15" y="33"/>
                    <a:pt x="11" y="33"/>
                    <a:pt x="7" y="30"/>
                  </a:cubicBezTo>
                  <a:cubicBezTo>
                    <a:pt x="7" y="29"/>
                    <a:pt x="5" y="29"/>
                    <a:pt x="5" y="29"/>
                  </a:cubicBezTo>
                  <a:cubicBezTo>
                    <a:pt x="0" y="30"/>
                    <a:pt x="1" y="28"/>
                    <a:pt x="2" y="25"/>
                  </a:cubicBezTo>
                  <a:cubicBezTo>
                    <a:pt x="3" y="23"/>
                    <a:pt x="5" y="20"/>
                    <a:pt x="3" y="17"/>
                  </a:cubicBezTo>
                  <a:close/>
                </a:path>
              </a:pathLst>
            </a:custGeom>
            <a:solidFill>
              <a:srgbClr val="F9CC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 name="Freeform 35">
              <a:extLst>
                <a:ext uri="{FF2B5EF4-FFF2-40B4-BE49-F238E27FC236}">
                  <a16:creationId xmlns:a16="http://schemas.microsoft.com/office/drawing/2014/main" id="{8BDCD4D3-132C-8B69-F0DF-09605BF5961C}"/>
                </a:ext>
              </a:extLst>
            </p:cNvPr>
            <p:cNvSpPr/>
            <p:nvPr/>
          </p:nvSpPr>
          <p:spPr bwMode="auto">
            <a:xfrm>
              <a:off x="4435475" y="723900"/>
              <a:ext cx="246062" cy="350838"/>
            </a:xfrm>
            <a:custGeom>
              <a:avLst/>
              <a:gdLst>
                <a:gd name="T0" fmla="*/ 24 w 65"/>
                <a:gd name="T1" fmla="*/ 92 h 93"/>
                <a:gd name="T2" fmla="*/ 18 w 65"/>
                <a:gd name="T3" fmla="*/ 91 h 93"/>
                <a:gd name="T4" fmla="*/ 7 w 65"/>
                <a:gd name="T5" fmla="*/ 88 h 93"/>
                <a:gd name="T6" fmla="*/ 1 w 65"/>
                <a:gd name="T7" fmla="*/ 79 h 93"/>
                <a:gd name="T8" fmla="*/ 7 w 65"/>
                <a:gd name="T9" fmla="*/ 49 h 93"/>
                <a:gd name="T10" fmla="*/ 17 w 65"/>
                <a:gd name="T11" fmla="*/ 28 h 93"/>
                <a:gd name="T12" fmla="*/ 25 w 65"/>
                <a:gd name="T13" fmla="*/ 15 h 93"/>
                <a:gd name="T14" fmla="*/ 28 w 65"/>
                <a:gd name="T15" fmla="*/ 14 h 93"/>
                <a:gd name="T16" fmla="*/ 46 w 65"/>
                <a:gd name="T17" fmla="*/ 3 h 93"/>
                <a:gd name="T18" fmla="*/ 65 w 65"/>
                <a:gd name="T19" fmla="*/ 3 h 93"/>
                <a:gd name="T20" fmla="*/ 59 w 65"/>
                <a:gd name="T21" fmla="*/ 19 h 93"/>
                <a:gd name="T22" fmla="*/ 55 w 65"/>
                <a:gd name="T23" fmla="*/ 27 h 93"/>
                <a:gd name="T24" fmla="*/ 45 w 65"/>
                <a:gd name="T25" fmla="*/ 49 h 93"/>
                <a:gd name="T26" fmla="*/ 39 w 65"/>
                <a:gd name="T27" fmla="*/ 65 h 93"/>
                <a:gd name="T28" fmla="*/ 38 w 65"/>
                <a:gd name="T29" fmla="*/ 67 h 93"/>
                <a:gd name="T30" fmla="*/ 29 w 65"/>
                <a:gd name="T31" fmla="*/ 91 h 93"/>
                <a:gd name="T32" fmla="*/ 24 w 65"/>
                <a:gd name="T33" fmla="*/ 9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5" h="93">
                  <a:moveTo>
                    <a:pt x="24" y="92"/>
                  </a:moveTo>
                  <a:cubicBezTo>
                    <a:pt x="22" y="92"/>
                    <a:pt x="20" y="92"/>
                    <a:pt x="18" y="91"/>
                  </a:cubicBezTo>
                  <a:cubicBezTo>
                    <a:pt x="15" y="88"/>
                    <a:pt x="11" y="88"/>
                    <a:pt x="7" y="88"/>
                  </a:cubicBezTo>
                  <a:cubicBezTo>
                    <a:pt x="2" y="86"/>
                    <a:pt x="0" y="84"/>
                    <a:pt x="1" y="79"/>
                  </a:cubicBezTo>
                  <a:cubicBezTo>
                    <a:pt x="2" y="69"/>
                    <a:pt x="4" y="59"/>
                    <a:pt x="7" y="49"/>
                  </a:cubicBezTo>
                  <a:cubicBezTo>
                    <a:pt x="8" y="41"/>
                    <a:pt x="13" y="35"/>
                    <a:pt x="17" y="28"/>
                  </a:cubicBezTo>
                  <a:cubicBezTo>
                    <a:pt x="20" y="24"/>
                    <a:pt x="22" y="19"/>
                    <a:pt x="25" y="15"/>
                  </a:cubicBezTo>
                  <a:cubicBezTo>
                    <a:pt x="26" y="16"/>
                    <a:pt x="27" y="16"/>
                    <a:pt x="28" y="14"/>
                  </a:cubicBezTo>
                  <a:cubicBezTo>
                    <a:pt x="34" y="10"/>
                    <a:pt x="39" y="6"/>
                    <a:pt x="46" y="3"/>
                  </a:cubicBezTo>
                  <a:cubicBezTo>
                    <a:pt x="52" y="1"/>
                    <a:pt x="58" y="0"/>
                    <a:pt x="65" y="3"/>
                  </a:cubicBezTo>
                  <a:cubicBezTo>
                    <a:pt x="64" y="9"/>
                    <a:pt x="59" y="13"/>
                    <a:pt x="59" y="19"/>
                  </a:cubicBezTo>
                  <a:cubicBezTo>
                    <a:pt x="58" y="22"/>
                    <a:pt x="56" y="25"/>
                    <a:pt x="55" y="27"/>
                  </a:cubicBezTo>
                  <a:cubicBezTo>
                    <a:pt x="52" y="35"/>
                    <a:pt x="46" y="41"/>
                    <a:pt x="45" y="49"/>
                  </a:cubicBezTo>
                  <a:cubicBezTo>
                    <a:pt x="44" y="55"/>
                    <a:pt x="41" y="60"/>
                    <a:pt x="39" y="65"/>
                  </a:cubicBezTo>
                  <a:cubicBezTo>
                    <a:pt x="38" y="66"/>
                    <a:pt x="38" y="66"/>
                    <a:pt x="38" y="67"/>
                  </a:cubicBezTo>
                  <a:cubicBezTo>
                    <a:pt x="37" y="76"/>
                    <a:pt x="31" y="83"/>
                    <a:pt x="29" y="91"/>
                  </a:cubicBezTo>
                  <a:cubicBezTo>
                    <a:pt x="28" y="93"/>
                    <a:pt x="25" y="92"/>
                    <a:pt x="24" y="92"/>
                  </a:cubicBezTo>
                  <a:close/>
                </a:path>
              </a:pathLst>
            </a:custGeom>
            <a:solidFill>
              <a:srgbClr val="F9CC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 name="Freeform 36">
              <a:extLst>
                <a:ext uri="{FF2B5EF4-FFF2-40B4-BE49-F238E27FC236}">
                  <a16:creationId xmlns:a16="http://schemas.microsoft.com/office/drawing/2014/main" id="{302ECB26-A9BD-5B4D-04C1-14B3E6D74FB8}"/>
                </a:ext>
              </a:extLst>
            </p:cNvPr>
            <p:cNvSpPr/>
            <p:nvPr/>
          </p:nvSpPr>
          <p:spPr bwMode="auto">
            <a:xfrm>
              <a:off x="4181475" y="738188"/>
              <a:ext cx="201612" cy="317500"/>
            </a:xfrm>
            <a:custGeom>
              <a:avLst/>
              <a:gdLst>
                <a:gd name="T0" fmla="*/ 44 w 53"/>
                <a:gd name="T1" fmla="*/ 53 h 84"/>
                <a:gd name="T2" fmla="*/ 46 w 53"/>
                <a:gd name="T3" fmla="*/ 50 h 84"/>
                <a:gd name="T4" fmla="*/ 48 w 53"/>
                <a:gd name="T5" fmla="*/ 47 h 84"/>
                <a:gd name="T6" fmla="*/ 52 w 53"/>
                <a:gd name="T7" fmla="*/ 51 h 84"/>
                <a:gd name="T8" fmla="*/ 51 w 53"/>
                <a:gd name="T9" fmla="*/ 58 h 84"/>
                <a:gd name="T10" fmla="*/ 51 w 53"/>
                <a:gd name="T11" fmla="*/ 68 h 84"/>
                <a:gd name="T12" fmla="*/ 51 w 53"/>
                <a:gd name="T13" fmla="*/ 74 h 84"/>
                <a:gd name="T14" fmla="*/ 49 w 53"/>
                <a:gd name="T15" fmla="*/ 80 h 84"/>
                <a:gd name="T16" fmla="*/ 48 w 53"/>
                <a:gd name="T17" fmla="*/ 82 h 84"/>
                <a:gd name="T18" fmla="*/ 35 w 53"/>
                <a:gd name="T19" fmla="*/ 78 h 84"/>
                <a:gd name="T20" fmla="*/ 31 w 53"/>
                <a:gd name="T21" fmla="*/ 73 h 84"/>
                <a:gd name="T22" fmla="*/ 30 w 53"/>
                <a:gd name="T23" fmla="*/ 72 h 84"/>
                <a:gd name="T24" fmla="*/ 22 w 53"/>
                <a:gd name="T25" fmla="*/ 55 h 84"/>
                <a:gd name="T26" fmla="*/ 16 w 53"/>
                <a:gd name="T27" fmla="*/ 38 h 84"/>
                <a:gd name="T28" fmla="*/ 13 w 53"/>
                <a:gd name="T29" fmla="*/ 27 h 84"/>
                <a:gd name="T30" fmla="*/ 8 w 53"/>
                <a:gd name="T31" fmla="*/ 17 h 84"/>
                <a:gd name="T32" fmla="*/ 2 w 53"/>
                <a:gd name="T33" fmla="*/ 7 h 84"/>
                <a:gd name="T34" fmla="*/ 1 w 53"/>
                <a:gd name="T35" fmla="*/ 1 h 84"/>
                <a:gd name="T36" fmla="*/ 7 w 53"/>
                <a:gd name="T37" fmla="*/ 2 h 84"/>
                <a:gd name="T38" fmla="*/ 7 w 53"/>
                <a:gd name="T39" fmla="*/ 3 h 84"/>
                <a:gd name="T40" fmla="*/ 21 w 53"/>
                <a:gd name="T41" fmla="*/ 9 h 84"/>
                <a:gd name="T42" fmla="*/ 24 w 53"/>
                <a:gd name="T43" fmla="*/ 10 h 84"/>
                <a:gd name="T44" fmla="*/ 31 w 53"/>
                <a:gd name="T45" fmla="*/ 15 h 84"/>
                <a:gd name="T46" fmla="*/ 34 w 53"/>
                <a:gd name="T47" fmla="*/ 21 h 84"/>
                <a:gd name="T48" fmla="*/ 29 w 53"/>
                <a:gd name="T49" fmla="*/ 22 h 84"/>
                <a:gd name="T50" fmla="*/ 27 w 53"/>
                <a:gd name="T51" fmla="*/ 27 h 84"/>
                <a:gd name="T52" fmla="*/ 34 w 53"/>
                <a:gd name="T53" fmla="*/ 30 h 84"/>
                <a:gd name="T54" fmla="*/ 36 w 53"/>
                <a:gd name="T55" fmla="*/ 28 h 84"/>
                <a:gd name="T56" fmla="*/ 37 w 53"/>
                <a:gd name="T57" fmla="*/ 26 h 84"/>
                <a:gd name="T58" fmla="*/ 39 w 53"/>
                <a:gd name="T59" fmla="*/ 29 h 84"/>
                <a:gd name="T60" fmla="*/ 43 w 53"/>
                <a:gd name="T61" fmla="*/ 36 h 84"/>
                <a:gd name="T62" fmla="*/ 44 w 53"/>
                <a:gd name="T63" fmla="*/ 46 h 84"/>
                <a:gd name="T64" fmla="*/ 44 w 53"/>
                <a:gd name="T65" fmla="*/ 53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2" h="84">
                  <a:moveTo>
                    <a:pt x="44" y="53"/>
                  </a:moveTo>
                  <a:cubicBezTo>
                    <a:pt x="46" y="52"/>
                    <a:pt x="45" y="51"/>
                    <a:pt x="46" y="50"/>
                  </a:cubicBezTo>
                  <a:cubicBezTo>
                    <a:pt x="46" y="49"/>
                    <a:pt x="46" y="47"/>
                    <a:pt x="48" y="47"/>
                  </a:cubicBezTo>
                  <a:cubicBezTo>
                    <a:pt x="50" y="47"/>
                    <a:pt x="51" y="49"/>
                    <a:pt x="52" y="51"/>
                  </a:cubicBezTo>
                  <a:cubicBezTo>
                    <a:pt x="52" y="53"/>
                    <a:pt x="52" y="55"/>
                    <a:pt x="51" y="58"/>
                  </a:cubicBezTo>
                  <a:cubicBezTo>
                    <a:pt x="50" y="61"/>
                    <a:pt x="49" y="65"/>
                    <a:pt x="51" y="68"/>
                  </a:cubicBezTo>
                  <a:cubicBezTo>
                    <a:pt x="53" y="70"/>
                    <a:pt x="51" y="72"/>
                    <a:pt x="51" y="74"/>
                  </a:cubicBezTo>
                  <a:cubicBezTo>
                    <a:pt x="50" y="76"/>
                    <a:pt x="48" y="78"/>
                    <a:pt x="49" y="80"/>
                  </a:cubicBezTo>
                  <a:cubicBezTo>
                    <a:pt x="49" y="81"/>
                    <a:pt x="48" y="81"/>
                    <a:pt x="48" y="82"/>
                  </a:cubicBezTo>
                  <a:cubicBezTo>
                    <a:pt x="45" y="84"/>
                    <a:pt x="36" y="81"/>
                    <a:pt x="35" y="78"/>
                  </a:cubicBezTo>
                  <a:cubicBezTo>
                    <a:pt x="34" y="75"/>
                    <a:pt x="33" y="73"/>
                    <a:pt x="31" y="73"/>
                  </a:cubicBezTo>
                  <a:cubicBezTo>
                    <a:pt x="30" y="73"/>
                    <a:pt x="30" y="72"/>
                    <a:pt x="30" y="72"/>
                  </a:cubicBezTo>
                  <a:cubicBezTo>
                    <a:pt x="28" y="66"/>
                    <a:pt x="23" y="61"/>
                    <a:pt x="22" y="55"/>
                  </a:cubicBezTo>
                  <a:cubicBezTo>
                    <a:pt x="22" y="48"/>
                    <a:pt x="19" y="43"/>
                    <a:pt x="16" y="38"/>
                  </a:cubicBezTo>
                  <a:cubicBezTo>
                    <a:pt x="15" y="35"/>
                    <a:pt x="13" y="31"/>
                    <a:pt x="13" y="27"/>
                  </a:cubicBezTo>
                  <a:cubicBezTo>
                    <a:pt x="12" y="23"/>
                    <a:pt x="9" y="20"/>
                    <a:pt x="8" y="17"/>
                  </a:cubicBezTo>
                  <a:cubicBezTo>
                    <a:pt x="7" y="13"/>
                    <a:pt x="6" y="9"/>
                    <a:pt x="2" y="7"/>
                  </a:cubicBezTo>
                  <a:cubicBezTo>
                    <a:pt x="0" y="6"/>
                    <a:pt x="0" y="3"/>
                    <a:pt x="1" y="1"/>
                  </a:cubicBezTo>
                  <a:cubicBezTo>
                    <a:pt x="3" y="0"/>
                    <a:pt x="6" y="0"/>
                    <a:pt x="7" y="2"/>
                  </a:cubicBezTo>
                  <a:cubicBezTo>
                    <a:pt x="7" y="2"/>
                    <a:pt x="7" y="3"/>
                    <a:pt x="7" y="3"/>
                  </a:cubicBezTo>
                  <a:cubicBezTo>
                    <a:pt x="13" y="3"/>
                    <a:pt x="15" y="10"/>
                    <a:pt x="21" y="9"/>
                  </a:cubicBezTo>
                  <a:cubicBezTo>
                    <a:pt x="22" y="9"/>
                    <a:pt x="24" y="9"/>
                    <a:pt x="24" y="10"/>
                  </a:cubicBezTo>
                  <a:cubicBezTo>
                    <a:pt x="26" y="12"/>
                    <a:pt x="29" y="14"/>
                    <a:pt x="31" y="15"/>
                  </a:cubicBezTo>
                  <a:cubicBezTo>
                    <a:pt x="33" y="16"/>
                    <a:pt x="34" y="18"/>
                    <a:pt x="34" y="21"/>
                  </a:cubicBezTo>
                  <a:cubicBezTo>
                    <a:pt x="33" y="23"/>
                    <a:pt x="31" y="22"/>
                    <a:pt x="29" y="22"/>
                  </a:cubicBezTo>
                  <a:cubicBezTo>
                    <a:pt x="27" y="23"/>
                    <a:pt x="26" y="24"/>
                    <a:pt x="27" y="27"/>
                  </a:cubicBezTo>
                  <a:cubicBezTo>
                    <a:pt x="29" y="29"/>
                    <a:pt x="32" y="29"/>
                    <a:pt x="34" y="30"/>
                  </a:cubicBezTo>
                  <a:cubicBezTo>
                    <a:pt x="35" y="31"/>
                    <a:pt x="36" y="29"/>
                    <a:pt x="36" y="28"/>
                  </a:cubicBezTo>
                  <a:cubicBezTo>
                    <a:pt x="36" y="27"/>
                    <a:pt x="35" y="26"/>
                    <a:pt x="37" y="26"/>
                  </a:cubicBezTo>
                  <a:cubicBezTo>
                    <a:pt x="39" y="26"/>
                    <a:pt x="40" y="28"/>
                    <a:pt x="39" y="29"/>
                  </a:cubicBezTo>
                  <a:cubicBezTo>
                    <a:pt x="38" y="33"/>
                    <a:pt x="40" y="34"/>
                    <a:pt x="43" y="36"/>
                  </a:cubicBezTo>
                  <a:cubicBezTo>
                    <a:pt x="46" y="37"/>
                    <a:pt x="47" y="43"/>
                    <a:pt x="44" y="46"/>
                  </a:cubicBezTo>
                  <a:cubicBezTo>
                    <a:pt x="42" y="48"/>
                    <a:pt x="43" y="51"/>
                    <a:pt x="44" y="53"/>
                  </a:cubicBezTo>
                  <a:close/>
                </a:path>
              </a:pathLst>
            </a:custGeom>
            <a:solidFill>
              <a:srgbClr val="FBBC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 name="Freeform 37">
              <a:extLst>
                <a:ext uri="{FF2B5EF4-FFF2-40B4-BE49-F238E27FC236}">
                  <a16:creationId xmlns:a16="http://schemas.microsoft.com/office/drawing/2014/main" id="{FC0CA1BE-6C68-3D56-255C-8839BA92C9C6}"/>
                </a:ext>
              </a:extLst>
            </p:cNvPr>
            <p:cNvSpPr/>
            <p:nvPr/>
          </p:nvSpPr>
          <p:spPr bwMode="auto">
            <a:xfrm>
              <a:off x="4314825" y="1052513"/>
              <a:ext cx="71437" cy="22225"/>
            </a:xfrm>
            <a:custGeom>
              <a:avLst/>
              <a:gdLst>
                <a:gd name="T0" fmla="*/ 19 w 19"/>
                <a:gd name="T1" fmla="*/ 1 h 6"/>
                <a:gd name="T2" fmla="*/ 0 w 19"/>
                <a:gd name="T3" fmla="*/ 6 h 6"/>
                <a:gd name="T4" fmla="*/ 8 w 19"/>
                <a:gd name="T5" fmla="*/ 2 h 6"/>
                <a:gd name="T6" fmla="*/ 15 w 19"/>
                <a:gd name="T7" fmla="*/ 1 h 6"/>
                <a:gd name="T8" fmla="*/ 19 w 19"/>
                <a:gd name="T9" fmla="*/ 1 h 6"/>
              </a:gdLst>
              <a:ahLst/>
              <a:cxnLst>
                <a:cxn ang="0">
                  <a:pos x="T0" y="T1"/>
                </a:cxn>
                <a:cxn ang="0">
                  <a:pos x="T2" y="T3"/>
                </a:cxn>
                <a:cxn ang="0">
                  <a:pos x="T4" y="T5"/>
                </a:cxn>
                <a:cxn ang="0">
                  <a:pos x="T6" y="T7"/>
                </a:cxn>
                <a:cxn ang="0">
                  <a:pos x="T8" y="T9"/>
                </a:cxn>
              </a:cxnLst>
              <a:rect l="0" t="0" r="r" b="b"/>
              <a:pathLst>
                <a:path w="19" h="6">
                  <a:moveTo>
                    <a:pt x="19" y="1"/>
                  </a:moveTo>
                  <a:cubicBezTo>
                    <a:pt x="13" y="3"/>
                    <a:pt x="6" y="5"/>
                    <a:pt x="0" y="6"/>
                  </a:cubicBezTo>
                  <a:cubicBezTo>
                    <a:pt x="2" y="3"/>
                    <a:pt x="5" y="2"/>
                    <a:pt x="8" y="2"/>
                  </a:cubicBezTo>
                  <a:cubicBezTo>
                    <a:pt x="11" y="2"/>
                    <a:pt x="13" y="3"/>
                    <a:pt x="15" y="1"/>
                  </a:cubicBezTo>
                  <a:cubicBezTo>
                    <a:pt x="16" y="0"/>
                    <a:pt x="18" y="0"/>
                    <a:pt x="19" y="1"/>
                  </a:cubicBezTo>
                  <a:close/>
                </a:path>
              </a:pathLst>
            </a:custGeom>
            <a:solidFill>
              <a:srgbClr val="FBBC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 name="Freeform 38">
              <a:extLst>
                <a:ext uri="{FF2B5EF4-FFF2-40B4-BE49-F238E27FC236}">
                  <a16:creationId xmlns:a16="http://schemas.microsoft.com/office/drawing/2014/main" id="{7BE4C6B3-CAE8-9ED6-1D07-43D4AB148FE2}"/>
                </a:ext>
              </a:extLst>
            </p:cNvPr>
            <p:cNvSpPr/>
            <p:nvPr/>
          </p:nvSpPr>
          <p:spPr bwMode="auto">
            <a:xfrm>
              <a:off x="4673600" y="1501775"/>
              <a:ext cx="357187" cy="173038"/>
            </a:xfrm>
            <a:custGeom>
              <a:avLst/>
              <a:gdLst>
                <a:gd name="T0" fmla="*/ 0 w 94"/>
                <a:gd name="T1" fmla="*/ 10 h 46"/>
                <a:gd name="T2" fmla="*/ 1 w 94"/>
                <a:gd name="T3" fmla="*/ 9 h 46"/>
                <a:gd name="T4" fmla="*/ 8 w 94"/>
                <a:gd name="T5" fmla="*/ 9 h 46"/>
                <a:gd name="T6" fmla="*/ 11 w 94"/>
                <a:gd name="T7" fmla="*/ 8 h 46"/>
                <a:gd name="T8" fmla="*/ 10 w 94"/>
                <a:gd name="T9" fmla="*/ 5 h 46"/>
                <a:gd name="T10" fmla="*/ 9 w 94"/>
                <a:gd name="T11" fmla="*/ 3 h 46"/>
                <a:gd name="T12" fmla="*/ 13 w 94"/>
                <a:gd name="T13" fmla="*/ 1 h 46"/>
                <a:gd name="T14" fmla="*/ 14 w 94"/>
                <a:gd name="T15" fmla="*/ 4 h 46"/>
                <a:gd name="T16" fmla="*/ 16 w 94"/>
                <a:gd name="T17" fmla="*/ 7 h 46"/>
                <a:gd name="T18" fmla="*/ 17 w 94"/>
                <a:gd name="T19" fmla="*/ 4 h 46"/>
                <a:gd name="T20" fmla="*/ 20 w 94"/>
                <a:gd name="T21" fmla="*/ 0 h 46"/>
                <a:gd name="T22" fmla="*/ 24 w 94"/>
                <a:gd name="T23" fmla="*/ 4 h 46"/>
                <a:gd name="T24" fmla="*/ 28 w 94"/>
                <a:gd name="T25" fmla="*/ 8 h 46"/>
                <a:gd name="T26" fmla="*/ 45 w 94"/>
                <a:gd name="T27" fmla="*/ 9 h 46"/>
                <a:gd name="T28" fmla="*/ 47 w 94"/>
                <a:gd name="T29" fmla="*/ 11 h 46"/>
                <a:gd name="T30" fmla="*/ 58 w 94"/>
                <a:gd name="T31" fmla="*/ 16 h 46"/>
                <a:gd name="T32" fmla="*/ 61 w 94"/>
                <a:gd name="T33" fmla="*/ 17 h 46"/>
                <a:gd name="T34" fmla="*/ 79 w 94"/>
                <a:gd name="T35" fmla="*/ 24 h 46"/>
                <a:gd name="T36" fmla="*/ 83 w 94"/>
                <a:gd name="T37" fmla="*/ 25 h 46"/>
                <a:gd name="T38" fmla="*/ 92 w 94"/>
                <a:gd name="T39" fmla="*/ 30 h 46"/>
                <a:gd name="T40" fmla="*/ 93 w 94"/>
                <a:gd name="T41" fmla="*/ 34 h 46"/>
                <a:gd name="T42" fmla="*/ 74 w 94"/>
                <a:gd name="T43" fmla="*/ 44 h 46"/>
                <a:gd name="T44" fmla="*/ 51 w 94"/>
                <a:gd name="T45" fmla="*/ 45 h 46"/>
                <a:gd name="T46" fmla="*/ 35 w 94"/>
                <a:gd name="T47" fmla="*/ 42 h 46"/>
                <a:gd name="T48" fmla="*/ 33 w 94"/>
                <a:gd name="T49" fmla="*/ 41 h 46"/>
                <a:gd name="T50" fmla="*/ 22 w 94"/>
                <a:gd name="T51" fmla="*/ 34 h 46"/>
                <a:gd name="T52" fmla="*/ 19 w 94"/>
                <a:gd name="T53" fmla="*/ 32 h 46"/>
                <a:gd name="T54" fmla="*/ 9 w 94"/>
                <a:gd name="T55" fmla="*/ 25 h 46"/>
                <a:gd name="T56" fmla="*/ 4 w 94"/>
                <a:gd name="T57" fmla="*/ 21 h 46"/>
                <a:gd name="T58" fmla="*/ 0 w 94"/>
                <a:gd name="T59" fmla="*/ 1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4" h="46">
                  <a:moveTo>
                    <a:pt x="0" y="10"/>
                  </a:moveTo>
                  <a:cubicBezTo>
                    <a:pt x="0" y="10"/>
                    <a:pt x="0" y="9"/>
                    <a:pt x="1" y="9"/>
                  </a:cubicBezTo>
                  <a:cubicBezTo>
                    <a:pt x="3" y="9"/>
                    <a:pt x="6" y="8"/>
                    <a:pt x="8" y="9"/>
                  </a:cubicBezTo>
                  <a:cubicBezTo>
                    <a:pt x="9" y="9"/>
                    <a:pt x="10" y="9"/>
                    <a:pt x="11" y="8"/>
                  </a:cubicBezTo>
                  <a:cubicBezTo>
                    <a:pt x="11" y="7"/>
                    <a:pt x="11" y="6"/>
                    <a:pt x="10" y="5"/>
                  </a:cubicBezTo>
                  <a:cubicBezTo>
                    <a:pt x="9" y="5"/>
                    <a:pt x="8" y="4"/>
                    <a:pt x="9" y="3"/>
                  </a:cubicBezTo>
                  <a:cubicBezTo>
                    <a:pt x="10" y="2"/>
                    <a:pt x="11" y="1"/>
                    <a:pt x="13" y="1"/>
                  </a:cubicBezTo>
                  <a:cubicBezTo>
                    <a:pt x="14" y="2"/>
                    <a:pt x="14" y="3"/>
                    <a:pt x="14" y="4"/>
                  </a:cubicBezTo>
                  <a:cubicBezTo>
                    <a:pt x="14" y="5"/>
                    <a:pt x="14" y="7"/>
                    <a:pt x="16" y="7"/>
                  </a:cubicBezTo>
                  <a:cubicBezTo>
                    <a:pt x="18" y="7"/>
                    <a:pt x="17" y="5"/>
                    <a:pt x="17" y="4"/>
                  </a:cubicBezTo>
                  <a:cubicBezTo>
                    <a:pt x="16" y="1"/>
                    <a:pt x="17" y="0"/>
                    <a:pt x="20" y="0"/>
                  </a:cubicBezTo>
                  <a:cubicBezTo>
                    <a:pt x="22" y="0"/>
                    <a:pt x="25" y="1"/>
                    <a:pt x="24" y="4"/>
                  </a:cubicBezTo>
                  <a:cubicBezTo>
                    <a:pt x="23" y="8"/>
                    <a:pt x="26" y="7"/>
                    <a:pt x="28" y="8"/>
                  </a:cubicBezTo>
                  <a:cubicBezTo>
                    <a:pt x="34" y="8"/>
                    <a:pt x="39" y="7"/>
                    <a:pt x="45" y="9"/>
                  </a:cubicBezTo>
                  <a:cubicBezTo>
                    <a:pt x="46" y="10"/>
                    <a:pt x="47" y="10"/>
                    <a:pt x="47" y="11"/>
                  </a:cubicBezTo>
                  <a:cubicBezTo>
                    <a:pt x="49" y="15"/>
                    <a:pt x="53" y="16"/>
                    <a:pt x="58" y="16"/>
                  </a:cubicBezTo>
                  <a:cubicBezTo>
                    <a:pt x="59" y="16"/>
                    <a:pt x="60" y="16"/>
                    <a:pt x="61" y="17"/>
                  </a:cubicBezTo>
                  <a:cubicBezTo>
                    <a:pt x="66" y="21"/>
                    <a:pt x="72" y="24"/>
                    <a:pt x="79" y="24"/>
                  </a:cubicBezTo>
                  <a:cubicBezTo>
                    <a:pt x="80" y="24"/>
                    <a:pt x="82" y="25"/>
                    <a:pt x="83" y="25"/>
                  </a:cubicBezTo>
                  <a:cubicBezTo>
                    <a:pt x="86" y="28"/>
                    <a:pt x="88" y="30"/>
                    <a:pt x="92" y="30"/>
                  </a:cubicBezTo>
                  <a:cubicBezTo>
                    <a:pt x="94" y="30"/>
                    <a:pt x="93" y="32"/>
                    <a:pt x="93" y="34"/>
                  </a:cubicBezTo>
                  <a:cubicBezTo>
                    <a:pt x="89" y="41"/>
                    <a:pt x="81" y="42"/>
                    <a:pt x="74" y="44"/>
                  </a:cubicBezTo>
                  <a:cubicBezTo>
                    <a:pt x="67" y="46"/>
                    <a:pt x="59" y="45"/>
                    <a:pt x="51" y="45"/>
                  </a:cubicBezTo>
                  <a:cubicBezTo>
                    <a:pt x="45" y="45"/>
                    <a:pt x="41" y="41"/>
                    <a:pt x="35" y="42"/>
                  </a:cubicBezTo>
                  <a:cubicBezTo>
                    <a:pt x="34" y="42"/>
                    <a:pt x="34" y="41"/>
                    <a:pt x="33" y="41"/>
                  </a:cubicBezTo>
                  <a:cubicBezTo>
                    <a:pt x="30" y="37"/>
                    <a:pt x="27" y="35"/>
                    <a:pt x="22" y="34"/>
                  </a:cubicBezTo>
                  <a:cubicBezTo>
                    <a:pt x="20" y="34"/>
                    <a:pt x="19" y="34"/>
                    <a:pt x="19" y="32"/>
                  </a:cubicBezTo>
                  <a:cubicBezTo>
                    <a:pt x="17" y="28"/>
                    <a:pt x="14" y="25"/>
                    <a:pt x="9" y="25"/>
                  </a:cubicBezTo>
                  <a:cubicBezTo>
                    <a:pt x="7" y="24"/>
                    <a:pt x="6" y="23"/>
                    <a:pt x="4" y="21"/>
                  </a:cubicBezTo>
                  <a:cubicBezTo>
                    <a:pt x="3" y="17"/>
                    <a:pt x="3" y="13"/>
                    <a:pt x="0" y="10"/>
                  </a:cubicBezTo>
                  <a:close/>
                </a:path>
              </a:pathLst>
            </a:custGeom>
            <a:solidFill>
              <a:srgbClr val="FBBC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 name="Freeform 39">
              <a:extLst>
                <a:ext uri="{FF2B5EF4-FFF2-40B4-BE49-F238E27FC236}">
                  <a16:creationId xmlns:a16="http://schemas.microsoft.com/office/drawing/2014/main" id="{EF6E3ED9-CDEE-A92F-2473-30BBF7FB942C}"/>
                </a:ext>
              </a:extLst>
            </p:cNvPr>
            <p:cNvSpPr/>
            <p:nvPr/>
          </p:nvSpPr>
          <p:spPr bwMode="auto">
            <a:xfrm>
              <a:off x="4692650" y="1644650"/>
              <a:ext cx="23812" cy="26988"/>
            </a:xfrm>
            <a:custGeom>
              <a:avLst/>
              <a:gdLst>
                <a:gd name="T0" fmla="*/ 2 w 6"/>
                <a:gd name="T1" fmla="*/ 7 h 7"/>
                <a:gd name="T2" fmla="*/ 1 w 6"/>
                <a:gd name="T3" fmla="*/ 6 h 7"/>
                <a:gd name="T4" fmla="*/ 4 w 6"/>
                <a:gd name="T5" fmla="*/ 1 h 7"/>
                <a:gd name="T6" fmla="*/ 5 w 6"/>
                <a:gd name="T7" fmla="*/ 2 h 7"/>
                <a:gd name="T8" fmla="*/ 2 w 6"/>
                <a:gd name="T9" fmla="*/ 7 h 7"/>
              </a:gdLst>
              <a:ahLst/>
              <a:cxnLst>
                <a:cxn ang="0">
                  <a:pos x="T0" y="T1"/>
                </a:cxn>
                <a:cxn ang="0">
                  <a:pos x="T2" y="T3"/>
                </a:cxn>
                <a:cxn ang="0">
                  <a:pos x="T4" y="T5"/>
                </a:cxn>
                <a:cxn ang="0">
                  <a:pos x="T6" y="T7"/>
                </a:cxn>
                <a:cxn ang="0">
                  <a:pos x="T8" y="T9"/>
                </a:cxn>
              </a:cxnLst>
              <a:rect l="0" t="0" r="r" b="b"/>
              <a:pathLst>
                <a:path w="6" h="7">
                  <a:moveTo>
                    <a:pt x="2" y="7"/>
                  </a:moveTo>
                  <a:cubicBezTo>
                    <a:pt x="1" y="7"/>
                    <a:pt x="1" y="6"/>
                    <a:pt x="1" y="6"/>
                  </a:cubicBezTo>
                  <a:cubicBezTo>
                    <a:pt x="0" y="3"/>
                    <a:pt x="2" y="2"/>
                    <a:pt x="4" y="1"/>
                  </a:cubicBezTo>
                  <a:cubicBezTo>
                    <a:pt x="5" y="0"/>
                    <a:pt x="6" y="1"/>
                    <a:pt x="5" y="2"/>
                  </a:cubicBezTo>
                  <a:cubicBezTo>
                    <a:pt x="4" y="4"/>
                    <a:pt x="5" y="7"/>
                    <a:pt x="2" y="7"/>
                  </a:cubicBezTo>
                  <a:close/>
                </a:path>
              </a:pathLst>
            </a:custGeom>
            <a:solidFill>
              <a:srgbClr val="FBBC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 name="Freeform 40">
              <a:extLst>
                <a:ext uri="{FF2B5EF4-FFF2-40B4-BE49-F238E27FC236}">
                  <a16:creationId xmlns:a16="http://schemas.microsoft.com/office/drawing/2014/main" id="{370F8AA9-1BEA-27AE-30E5-E80D8E23930A}"/>
                </a:ext>
              </a:extLst>
            </p:cNvPr>
            <p:cNvSpPr/>
            <p:nvPr/>
          </p:nvSpPr>
          <p:spPr bwMode="auto">
            <a:xfrm>
              <a:off x="4741863" y="1690688"/>
              <a:ext cx="15875" cy="14288"/>
            </a:xfrm>
            <a:custGeom>
              <a:avLst/>
              <a:gdLst>
                <a:gd name="T0" fmla="*/ 1 w 4"/>
                <a:gd name="T1" fmla="*/ 4 h 4"/>
                <a:gd name="T2" fmla="*/ 2 w 4"/>
                <a:gd name="T3" fmla="*/ 0 h 4"/>
                <a:gd name="T4" fmla="*/ 4 w 4"/>
                <a:gd name="T5" fmla="*/ 1 h 4"/>
                <a:gd name="T6" fmla="*/ 1 w 4"/>
                <a:gd name="T7" fmla="*/ 4 h 4"/>
              </a:gdLst>
              <a:ahLst/>
              <a:cxnLst>
                <a:cxn ang="0">
                  <a:pos x="T0" y="T1"/>
                </a:cxn>
                <a:cxn ang="0">
                  <a:pos x="T2" y="T3"/>
                </a:cxn>
                <a:cxn ang="0">
                  <a:pos x="T4" y="T5"/>
                </a:cxn>
                <a:cxn ang="0">
                  <a:pos x="T6" y="T7"/>
                </a:cxn>
              </a:cxnLst>
              <a:rect l="0" t="0" r="r" b="b"/>
              <a:pathLst>
                <a:path w="4" h="4">
                  <a:moveTo>
                    <a:pt x="1" y="4"/>
                  </a:moveTo>
                  <a:cubicBezTo>
                    <a:pt x="1" y="2"/>
                    <a:pt x="0" y="1"/>
                    <a:pt x="2" y="0"/>
                  </a:cubicBezTo>
                  <a:cubicBezTo>
                    <a:pt x="3" y="0"/>
                    <a:pt x="4" y="0"/>
                    <a:pt x="4" y="1"/>
                  </a:cubicBezTo>
                  <a:cubicBezTo>
                    <a:pt x="4" y="3"/>
                    <a:pt x="3" y="3"/>
                    <a:pt x="1" y="4"/>
                  </a:cubicBezTo>
                  <a:close/>
                </a:path>
              </a:pathLst>
            </a:custGeom>
            <a:solidFill>
              <a:srgbClr val="FBBC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 name="Freeform 41">
              <a:extLst>
                <a:ext uri="{FF2B5EF4-FFF2-40B4-BE49-F238E27FC236}">
                  <a16:creationId xmlns:a16="http://schemas.microsoft.com/office/drawing/2014/main" id="{4089331D-98E0-B5AF-7145-77E79FCD4C6C}"/>
                </a:ext>
              </a:extLst>
            </p:cNvPr>
            <p:cNvSpPr/>
            <p:nvPr/>
          </p:nvSpPr>
          <p:spPr bwMode="auto">
            <a:xfrm>
              <a:off x="4621213" y="1036638"/>
              <a:ext cx="46037" cy="65088"/>
            </a:xfrm>
            <a:custGeom>
              <a:avLst/>
              <a:gdLst>
                <a:gd name="T0" fmla="*/ 3 w 12"/>
                <a:gd name="T1" fmla="*/ 17 h 17"/>
                <a:gd name="T2" fmla="*/ 1 w 12"/>
                <a:gd name="T3" fmla="*/ 14 h 17"/>
                <a:gd name="T4" fmla="*/ 1 w 12"/>
                <a:gd name="T5" fmla="*/ 11 h 17"/>
                <a:gd name="T6" fmla="*/ 9 w 12"/>
                <a:gd name="T7" fmla="*/ 1 h 17"/>
                <a:gd name="T8" fmla="*/ 11 w 12"/>
                <a:gd name="T9" fmla="*/ 0 h 17"/>
                <a:gd name="T10" fmla="*/ 12 w 12"/>
                <a:gd name="T11" fmla="*/ 2 h 17"/>
                <a:gd name="T12" fmla="*/ 5 w 12"/>
                <a:gd name="T13" fmla="*/ 16 h 17"/>
                <a:gd name="T14" fmla="*/ 3 w 12"/>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7">
                  <a:moveTo>
                    <a:pt x="3" y="17"/>
                  </a:moveTo>
                  <a:cubicBezTo>
                    <a:pt x="2" y="17"/>
                    <a:pt x="1" y="16"/>
                    <a:pt x="1" y="14"/>
                  </a:cubicBezTo>
                  <a:cubicBezTo>
                    <a:pt x="0" y="13"/>
                    <a:pt x="0" y="12"/>
                    <a:pt x="1" y="11"/>
                  </a:cubicBezTo>
                  <a:cubicBezTo>
                    <a:pt x="5" y="9"/>
                    <a:pt x="7" y="5"/>
                    <a:pt x="9" y="1"/>
                  </a:cubicBezTo>
                  <a:cubicBezTo>
                    <a:pt x="10" y="1"/>
                    <a:pt x="10" y="0"/>
                    <a:pt x="11" y="0"/>
                  </a:cubicBezTo>
                  <a:cubicBezTo>
                    <a:pt x="12" y="1"/>
                    <a:pt x="12" y="2"/>
                    <a:pt x="12" y="2"/>
                  </a:cubicBezTo>
                  <a:cubicBezTo>
                    <a:pt x="11" y="7"/>
                    <a:pt x="10" y="13"/>
                    <a:pt x="5" y="16"/>
                  </a:cubicBezTo>
                  <a:cubicBezTo>
                    <a:pt x="5" y="16"/>
                    <a:pt x="4" y="17"/>
                    <a:pt x="3" y="17"/>
                  </a:cubicBezTo>
                  <a:close/>
                </a:path>
              </a:pathLst>
            </a:custGeom>
            <a:solidFill>
              <a:srgbClr val="FBBC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 name="Freeform 42">
              <a:extLst>
                <a:ext uri="{FF2B5EF4-FFF2-40B4-BE49-F238E27FC236}">
                  <a16:creationId xmlns:a16="http://schemas.microsoft.com/office/drawing/2014/main" id="{0A1CB086-A7BB-FCF6-F7AF-F79B786BF90F}"/>
                </a:ext>
              </a:extLst>
            </p:cNvPr>
            <p:cNvSpPr>
              <a:spLocks noEditPoints="1"/>
            </p:cNvSpPr>
            <p:nvPr/>
          </p:nvSpPr>
          <p:spPr bwMode="auto">
            <a:xfrm>
              <a:off x="3544888" y="1931988"/>
              <a:ext cx="1196975" cy="1484313"/>
            </a:xfrm>
            <a:custGeom>
              <a:avLst/>
              <a:gdLst>
                <a:gd name="T0" fmla="*/ 248 w 316"/>
                <a:gd name="T1" fmla="*/ 210 h 393"/>
                <a:gd name="T2" fmla="*/ 248 w 316"/>
                <a:gd name="T3" fmla="*/ 238 h 393"/>
                <a:gd name="T4" fmla="*/ 315 w 316"/>
                <a:gd name="T5" fmla="*/ 162 h 393"/>
                <a:gd name="T6" fmla="*/ 313 w 316"/>
                <a:gd name="T7" fmla="*/ 67 h 393"/>
                <a:gd name="T8" fmla="*/ 310 w 316"/>
                <a:gd name="T9" fmla="*/ 65 h 393"/>
                <a:gd name="T10" fmla="*/ 226 w 316"/>
                <a:gd name="T11" fmla="*/ 126 h 393"/>
                <a:gd name="T12" fmla="*/ 217 w 316"/>
                <a:gd name="T13" fmla="*/ 204 h 393"/>
                <a:gd name="T14" fmla="*/ 217 w 316"/>
                <a:gd name="T15" fmla="*/ 208 h 393"/>
                <a:gd name="T16" fmla="*/ 185 w 316"/>
                <a:gd name="T17" fmla="*/ 136 h 393"/>
                <a:gd name="T18" fmla="*/ 210 w 316"/>
                <a:gd name="T19" fmla="*/ 15 h 393"/>
                <a:gd name="T20" fmla="*/ 206 w 316"/>
                <a:gd name="T21" fmla="*/ 4 h 393"/>
                <a:gd name="T22" fmla="*/ 183 w 316"/>
                <a:gd name="T23" fmla="*/ 14 h 393"/>
                <a:gd name="T24" fmla="*/ 178 w 316"/>
                <a:gd name="T25" fmla="*/ 21 h 393"/>
                <a:gd name="T26" fmla="*/ 157 w 316"/>
                <a:gd name="T27" fmla="*/ 96 h 393"/>
                <a:gd name="T28" fmla="*/ 147 w 316"/>
                <a:gd name="T29" fmla="*/ 70 h 393"/>
                <a:gd name="T30" fmla="*/ 32 w 316"/>
                <a:gd name="T31" fmla="*/ 16 h 393"/>
                <a:gd name="T32" fmla="*/ 0 w 316"/>
                <a:gd name="T33" fmla="*/ 22 h 393"/>
                <a:gd name="T34" fmla="*/ 22 w 316"/>
                <a:gd name="T35" fmla="*/ 44 h 393"/>
                <a:gd name="T36" fmla="*/ 32 w 316"/>
                <a:gd name="T37" fmla="*/ 62 h 393"/>
                <a:gd name="T38" fmla="*/ 65 w 316"/>
                <a:gd name="T39" fmla="*/ 130 h 393"/>
                <a:gd name="T40" fmla="*/ 146 w 316"/>
                <a:gd name="T41" fmla="*/ 139 h 393"/>
                <a:gd name="T42" fmla="*/ 141 w 316"/>
                <a:gd name="T43" fmla="*/ 123 h 393"/>
                <a:gd name="T44" fmla="*/ 63 w 316"/>
                <a:gd name="T45" fmla="*/ 52 h 393"/>
                <a:gd name="T46" fmla="*/ 81 w 316"/>
                <a:gd name="T47" fmla="*/ 63 h 393"/>
                <a:gd name="T48" fmla="*/ 153 w 316"/>
                <a:gd name="T49" fmla="*/ 130 h 393"/>
                <a:gd name="T50" fmla="*/ 172 w 316"/>
                <a:gd name="T51" fmla="*/ 169 h 393"/>
                <a:gd name="T52" fmla="*/ 192 w 316"/>
                <a:gd name="T53" fmla="*/ 211 h 393"/>
                <a:gd name="T54" fmla="*/ 254 w 316"/>
                <a:gd name="T55" fmla="*/ 338 h 393"/>
                <a:gd name="T56" fmla="*/ 257 w 316"/>
                <a:gd name="T57" fmla="*/ 393 h 393"/>
                <a:gd name="T58" fmla="*/ 277 w 316"/>
                <a:gd name="T59" fmla="*/ 390 h 393"/>
                <a:gd name="T60" fmla="*/ 251 w 316"/>
                <a:gd name="T61" fmla="*/ 273 h 393"/>
                <a:gd name="T62" fmla="*/ 242 w 316"/>
                <a:gd name="T63" fmla="*/ 202 h 393"/>
                <a:gd name="T64" fmla="*/ 254 w 316"/>
                <a:gd name="T65" fmla="*/ 163 h 393"/>
                <a:gd name="T66" fmla="*/ 257 w 316"/>
                <a:gd name="T67" fmla="*/ 158 h 393"/>
                <a:gd name="T68" fmla="*/ 270 w 316"/>
                <a:gd name="T69" fmla="*/ 135 h 393"/>
                <a:gd name="T70" fmla="*/ 31 w 316"/>
                <a:gd name="T71" fmla="*/ 17 h 393"/>
                <a:gd name="T72" fmla="*/ 31 w 316"/>
                <a:gd name="T73" fmla="*/ 17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16" h="393">
                  <a:moveTo>
                    <a:pt x="253" y="186"/>
                  </a:moveTo>
                  <a:cubicBezTo>
                    <a:pt x="251" y="194"/>
                    <a:pt x="248" y="202"/>
                    <a:pt x="248" y="210"/>
                  </a:cubicBezTo>
                  <a:cubicBezTo>
                    <a:pt x="247" y="218"/>
                    <a:pt x="246" y="225"/>
                    <a:pt x="245" y="233"/>
                  </a:cubicBezTo>
                  <a:cubicBezTo>
                    <a:pt x="245" y="235"/>
                    <a:pt x="244" y="238"/>
                    <a:pt x="248" y="238"/>
                  </a:cubicBezTo>
                  <a:cubicBezTo>
                    <a:pt x="266" y="238"/>
                    <a:pt x="282" y="232"/>
                    <a:pt x="295" y="219"/>
                  </a:cubicBezTo>
                  <a:cubicBezTo>
                    <a:pt x="311" y="203"/>
                    <a:pt x="316" y="184"/>
                    <a:pt x="315" y="162"/>
                  </a:cubicBezTo>
                  <a:cubicBezTo>
                    <a:pt x="313" y="147"/>
                    <a:pt x="310" y="133"/>
                    <a:pt x="308" y="119"/>
                  </a:cubicBezTo>
                  <a:cubicBezTo>
                    <a:pt x="306" y="101"/>
                    <a:pt x="306" y="84"/>
                    <a:pt x="313" y="67"/>
                  </a:cubicBezTo>
                  <a:cubicBezTo>
                    <a:pt x="313" y="66"/>
                    <a:pt x="314" y="65"/>
                    <a:pt x="313" y="65"/>
                  </a:cubicBezTo>
                  <a:cubicBezTo>
                    <a:pt x="312" y="64"/>
                    <a:pt x="311" y="64"/>
                    <a:pt x="310" y="65"/>
                  </a:cubicBezTo>
                  <a:cubicBezTo>
                    <a:pt x="300" y="67"/>
                    <a:pt x="291" y="70"/>
                    <a:pt x="283" y="74"/>
                  </a:cubicBezTo>
                  <a:cubicBezTo>
                    <a:pt x="259" y="86"/>
                    <a:pt x="240" y="103"/>
                    <a:pt x="226" y="126"/>
                  </a:cubicBezTo>
                  <a:cubicBezTo>
                    <a:pt x="217" y="142"/>
                    <a:pt x="212" y="158"/>
                    <a:pt x="212" y="176"/>
                  </a:cubicBezTo>
                  <a:cubicBezTo>
                    <a:pt x="212" y="186"/>
                    <a:pt x="214" y="195"/>
                    <a:pt x="217" y="204"/>
                  </a:cubicBezTo>
                  <a:cubicBezTo>
                    <a:pt x="217" y="206"/>
                    <a:pt x="217" y="208"/>
                    <a:pt x="218" y="210"/>
                  </a:cubicBezTo>
                  <a:cubicBezTo>
                    <a:pt x="218" y="209"/>
                    <a:pt x="217" y="209"/>
                    <a:pt x="217" y="208"/>
                  </a:cubicBezTo>
                  <a:cubicBezTo>
                    <a:pt x="217" y="208"/>
                    <a:pt x="216" y="207"/>
                    <a:pt x="216" y="207"/>
                  </a:cubicBezTo>
                  <a:cubicBezTo>
                    <a:pt x="202" y="185"/>
                    <a:pt x="191" y="161"/>
                    <a:pt x="185" y="136"/>
                  </a:cubicBezTo>
                  <a:cubicBezTo>
                    <a:pt x="176" y="102"/>
                    <a:pt x="178" y="70"/>
                    <a:pt x="194" y="39"/>
                  </a:cubicBezTo>
                  <a:cubicBezTo>
                    <a:pt x="199" y="30"/>
                    <a:pt x="203" y="22"/>
                    <a:pt x="210" y="15"/>
                  </a:cubicBezTo>
                  <a:cubicBezTo>
                    <a:pt x="211" y="14"/>
                    <a:pt x="211" y="14"/>
                    <a:pt x="210" y="13"/>
                  </a:cubicBezTo>
                  <a:cubicBezTo>
                    <a:pt x="209" y="10"/>
                    <a:pt x="207" y="7"/>
                    <a:pt x="206" y="4"/>
                  </a:cubicBezTo>
                  <a:cubicBezTo>
                    <a:pt x="204" y="1"/>
                    <a:pt x="203" y="0"/>
                    <a:pt x="200" y="3"/>
                  </a:cubicBezTo>
                  <a:cubicBezTo>
                    <a:pt x="194" y="7"/>
                    <a:pt x="189" y="11"/>
                    <a:pt x="183" y="14"/>
                  </a:cubicBezTo>
                  <a:cubicBezTo>
                    <a:pt x="181" y="14"/>
                    <a:pt x="180" y="15"/>
                    <a:pt x="180" y="17"/>
                  </a:cubicBezTo>
                  <a:cubicBezTo>
                    <a:pt x="179" y="18"/>
                    <a:pt x="179" y="20"/>
                    <a:pt x="178" y="21"/>
                  </a:cubicBezTo>
                  <a:cubicBezTo>
                    <a:pt x="171" y="34"/>
                    <a:pt x="165" y="47"/>
                    <a:pt x="162" y="61"/>
                  </a:cubicBezTo>
                  <a:cubicBezTo>
                    <a:pt x="159" y="72"/>
                    <a:pt x="158" y="84"/>
                    <a:pt x="157" y="96"/>
                  </a:cubicBezTo>
                  <a:cubicBezTo>
                    <a:pt x="156" y="94"/>
                    <a:pt x="156" y="93"/>
                    <a:pt x="156" y="92"/>
                  </a:cubicBezTo>
                  <a:cubicBezTo>
                    <a:pt x="154" y="85"/>
                    <a:pt x="151" y="77"/>
                    <a:pt x="147" y="70"/>
                  </a:cubicBezTo>
                  <a:cubicBezTo>
                    <a:pt x="138" y="52"/>
                    <a:pt x="124" y="39"/>
                    <a:pt x="106" y="30"/>
                  </a:cubicBezTo>
                  <a:cubicBezTo>
                    <a:pt x="82" y="18"/>
                    <a:pt x="58" y="13"/>
                    <a:pt x="32" y="16"/>
                  </a:cubicBezTo>
                  <a:cubicBezTo>
                    <a:pt x="30" y="15"/>
                    <a:pt x="27" y="15"/>
                    <a:pt x="25" y="16"/>
                  </a:cubicBezTo>
                  <a:cubicBezTo>
                    <a:pt x="17" y="17"/>
                    <a:pt x="9" y="20"/>
                    <a:pt x="0" y="22"/>
                  </a:cubicBezTo>
                  <a:cubicBezTo>
                    <a:pt x="9" y="28"/>
                    <a:pt x="15" y="35"/>
                    <a:pt x="21" y="43"/>
                  </a:cubicBezTo>
                  <a:cubicBezTo>
                    <a:pt x="21" y="43"/>
                    <a:pt x="22" y="44"/>
                    <a:pt x="22" y="44"/>
                  </a:cubicBezTo>
                  <a:cubicBezTo>
                    <a:pt x="22" y="44"/>
                    <a:pt x="22" y="44"/>
                    <a:pt x="22" y="44"/>
                  </a:cubicBezTo>
                  <a:cubicBezTo>
                    <a:pt x="26" y="50"/>
                    <a:pt x="29" y="56"/>
                    <a:pt x="32" y="62"/>
                  </a:cubicBezTo>
                  <a:cubicBezTo>
                    <a:pt x="39" y="80"/>
                    <a:pt x="45" y="99"/>
                    <a:pt x="55" y="116"/>
                  </a:cubicBezTo>
                  <a:cubicBezTo>
                    <a:pt x="57" y="121"/>
                    <a:pt x="61" y="125"/>
                    <a:pt x="65" y="130"/>
                  </a:cubicBezTo>
                  <a:cubicBezTo>
                    <a:pt x="81" y="146"/>
                    <a:pt x="101" y="150"/>
                    <a:pt x="123" y="148"/>
                  </a:cubicBezTo>
                  <a:cubicBezTo>
                    <a:pt x="131" y="147"/>
                    <a:pt x="139" y="144"/>
                    <a:pt x="146" y="139"/>
                  </a:cubicBezTo>
                  <a:cubicBezTo>
                    <a:pt x="149" y="137"/>
                    <a:pt x="150" y="136"/>
                    <a:pt x="147" y="132"/>
                  </a:cubicBezTo>
                  <a:cubicBezTo>
                    <a:pt x="145" y="129"/>
                    <a:pt x="143" y="126"/>
                    <a:pt x="141" y="123"/>
                  </a:cubicBezTo>
                  <a:cubicBezTo>
                    <a:pt x="122" y="100"/>
                    <a:pt x="101" y="80"/>
                    <a:pt x="78" y="62"/>
                  </a:cubicBezTo>
                  <a:cubicBezTo>
                    <a:pt x="73" y="59"/>
                    <a:pt x="68" y="55"/>
                    <a:pt x="63" y="52"/>
                  </a:cubicBezTo>
                  <a:cubicBezTo>
                    <a:pt x="68" y="55"/>
                    <a:pt x="74" y="58"/>
                    <a:pt x="79" y="62"/>
                  </a:cubicBezTo>
                  <a:cubicBezTo>
                    <a:pt x="79" y="62"/>
                    <a:pt x="80" y="63"/>
                    <a:pt x="81" y="63"/>
                  </a:cubicBezTo>
                  <a:cubicBezTo>
                    <a:pt x="100" y="76"/>
                    <a:pt x="119" y="91"/>
                    <a:pt x="135" y="108"/>
                  </a:cubicBezTo>
                  <a:cubicBezTo>
                    <a:pt x="142" y="114"/>
                    <a:pt x="148" y="122"/>
                    <a:pt x="153" y="130"/>
                  </a:cubicBezTo>
                  <a:cubicBezTo>
                    <a:pt x="158" y="137"/>
                    <a:pt x="162" y="145"/>
                    <a:pt x="165" y="153"/>
                  </a:cubicBezTo>
                  <a:cubicBezTo>
                    <a:pt x="168" y="158"/>
                    <a:pt x="168" y="164"/>
                    <a:pt x="172" y="169"/>
                  </a:cubicBezTo>
                  <a:cubicBezTo>
                    <a:pt x="173" y="169"/>
                    <a:pt x="173" y="171"/>
                    <a:pt x="173" y="172"/>
                  </a:cubicBezTo>
                  <a:cubicBezTo>
                    <a:pt x="178" y="185"/>
                    <a:pt x="185" y="198"/>
                    <a:pt x="192" y="211"/>
                  </a:cubicBezTo>
                  <a:cubicBezTo>
                    <a:pt x="204" y="232"/>
                    <a:pt x="217" y="253"/>
                    <a:pt x="228" y="275"/>
                  </a:cubicBezTo>
                  <a:cubicBezTo>
                    <a:pt x="239" y="295"/>
                    <a:pt x="249" y="316"/>
                    <a:pt x="254" y="338"/>
                  </a:cubicBezTo>
                  <a:cubicBezTo>
                    <a:pt x="258" y="356"/>
                    <a:pt x="260" y="373"/>
                    <a:pt x="255" y="390"/>
                  </a:cubicBezTo>
                  <a:cubicBezTo>
                    <a:pt x="255" y="392"/>
                    <a:pt x="256" y="393"/>
                    <a:pt x="257" y="393"/>
                  </a:cubicBezTo>
                  <a:cubicBezTo>
                    <a:pt x="263" y="393"/>
                    <a:pt x="268" y="393"/>
                    <a:pt x="274" y="393"/>
                  </a:cubicBezTo>
                  <a:cubicBezTo>
                    <a:pt x="276" y="393"/>
                    <a:pt x="276" y="391"/>
                    <a:pt x="277" y="390"/>
                  </a:cubicBezTo>
                  <a:cubicBezTo>
                    <a:pt x="282" y="374"/>
                    <a:pt x="281" y="359"/>
                    <a:pt x="277" y="343"/>
                  </a:cubicBezTo>
                  <a:cubicBezTo>
                    <a:pt x="272" y="318"/>
                    <a:pt x="261" y="296"/>
                    <a:pt x="251" y="273"/>
                  </a:cubicBezTo>
                  <a:cubicBezTo>
                    <a:pt x="247" y="263"/>
                    <a:pt x="242" y="254"/>
                    <a:pt x="240" y="243"/>
                  </a:cubicBezTo>
                  <a:cubicBezTo>
                    <a:pt x="238" y="229"/>
                    <a:pt x="239" y="216"/>
                    <a:pt x="242" y="202"/>
                  </a:cubicBezTo>
                  <a:cubicBezTo>
                    <a:pt x="244" y="193"/>
                    <a:pt x="246" y="184"/>
                    <a:pt x="249" y="176"/>
                  </a:cubicBezTo>
                  <a:cubicBezTo>
                    <a:pt x="251" y="172"/>
                    <a:pt x="253" y="167"/>
                    <a:pt x="254" y="163"/>
                  </a:cubicBezTo>
                  <a:cubicBezTo>
                    <a:pt x="254" y="162"/>
                    <a:pt x="254" y="162"/>
                    <a:pt x="255" y="161"/>
                  </a:cubicBezTo>
                  <a:cubicBezTo>
                    <a:pt x="256" y="161"/>
                    <a:pt x="256" y="159"/>
                    <a:pt x="257" y="158"/>
                  </a:cubicBezTo>
                  <a:cubicBezTo>
                    <a:pt x="265" y="140"/>
                    <a:pt x="274" y="122"/>
                    <a:pt x="283" y="107"/>
                  </a:cubicBezTo>
                  <a:cubicBezTo>
                    <a:pt x="279" y="115"/>
                    <a:pt x="274" y="125"/>
                    <a:pt x="270" y="135"/>
                  </a:cubicBezTo>
                  <a:cubicBezTo>
                    <a:pt x="263" y="152"/>
                    <a:pt x="256" y="168"/>
                    <a:pt x="253" y="186"/>
                  </a:cubicBezTo>
                  <a:close/>
                  <a:moveTo>
                    <a:pt x="31" y="17"/>
                  </a:moveTo>
                  <a:cubicBezTo>
                    <a:pt x="29" y="17"/>
                    <a:pt x="27" y="16"/>
                    <a:pt x="25" y="16"/>
                  </a:cubicBezTo>
                  <a:cubicBezTo>
                    <a:pt x="28" y="16"/>
                    <a:pt x="29" y="17"/>
                    <a:pt x="31" y="17"/>
                  </a:cubicBezTo>
                  <a:close/>
                </a:path>
              </a:pathLst>
            </a:custGeom>
            <a:solidFill>
              <a:srgbClr val="0992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 name="Freeform 43">
              <a:extLst>
                <a:ext uri="{FF2B5EF4-FFF2-40B4-BE49-F238E27FC236}">
                  <a16:creationId xmlns:a16="http://schemas.microsoft.com/office/drawing/2014/main" id="{01C93856-7375-DA3F-6540-F4D7058AC23B}"/>
                </a:ext>
              </a:extLst>
            </p:cNvPr>
            <p:cNvSpPr/>
            <p:nvPr/>
          </p:nvSpPr>
          <p:spPr bwMode="auto">
            <a:xfrm>
              <a:off x="4135438" y="1074738"/>
              <a:ext cx="581025" cy="569913"/>
            </a:xfrm>
            <a:custGeom>
              <a:avLst/>
              <a:gdLst>
                <a:gd name="T0" fmla="*/ 7 w 153"/>
                <a:gd name="T1" fmla="*/ 94 h 151"/>
                <a:gd name="T2" fmla="*/ 2 w 153"/>
                <a:gd name="T3" fmla="*/ 92 h 151"/>
                <a:gd name="T4" fmla="*/ 3 w 153"/>
                <a:gd name="T5" fmla="*/ 57 h 151"/>
                <a:gd name="T6" fmla="*/ 7 w 153"/>
                <a:gd name="T7" fmla="*/ 44 h 151"/>
                <a:gd name="T8" fmla="*/ 15 w 153"/>
                <a:gd name="T9" fmla="*/ 37 h 151"/>
                <a:gd name="T10" fmla="*/ 22 w 153"/>
                <a:gd name="T11" fmla="*/ 25 h 151"/>
                <a:gd name="T12" fmla="*/ 49 w 153"/>
                <a:gd name="T13" fmla="*/ 5 h 151"/>
                <a:gd name="T14" fmla="*/ 57 w 153"/>
                <a:gd name="T15" fmla="*/ 9 h 151"/>
                <a:gd name="T16" fmla="*/ 64 w 153"/>
                <a:gd name="T17" fmla="*/ 3 h 151"/>
                <a:gd name="T18" fmla="*/ 77 w 153"/>
                <a:gd name="T19" fmla="*/ 3 h 151"/>
                <a:gd name="T20" fmla="*/ 86 w 153"/>
                <a:gd name="T21" fmla="*/ 2 h 151"/>
                <a:gd name="T22" fmla="*/ 101 w 153"/>
                <a:gd name="T23" fmla="*/ 8 h 151"/>
                <a:gd name="T24" fmla="*/ 113 w 153"/>
                <a:gd name="T25" fmla="*/ 14 h 151"/>
                <a:gd name="T26" fmla="*/ 121 w 153"/>
                <a:gd name="T27" fmla="*/ 18 h 151"/>
                <a:gd name="T28" fmla="*/ 128 w 153"/>
                <a:gd name="T29" fmla="*/ 22 h 151"/>
                <a:gd name="T30" fmla="*/ 146 w 153"/>
                <a:gd name="T31" fmla="*/ 49 h 151"/>
                <a:gd name="T32" fmla="*/ 142 w 153"/>
                <a:gd name="T33" fmla="*/ 56 h 151"/>
                <a:gd name="T34" fmla="*/ 149 w 153"/>
                <a:gd name="T35" fmla="*/ 58 h 151"/>
                <a:gd name="T36" fmla="*/ 150 w 153"/>
                <a:gd name="T37" fmla="*/ 72 h 151"/>
                <a:gd name="T38" fmla="*/ 150 w 153"/>
                <a:gd name="T39" fmla="*/ 78 h 151"/>
                <a:gd name="T40" fmla="*/ 142 w 153"/>
                <a:gd name="T41" fmla="*/ 113 h 151"/>
                <a:gd name="T42" fmla="*/ 135 w 153"/>
                <a:gd name="T43" fmla="*/ 118 h 151"/>
                <a:gd name="T44" fmla="*/ 123 w 153"/>
                <a:gd name="T45" fmla="*/ 135 h 151"/>
                <a:gd name="T46" fmla="*/ 115 w 153"/>
                <a:gd name="T47" fmla="*/ 138 h 151"/>
                <a:gd name="T48" fmla="*/ 99 w 153"/>
                <a:gd name="T49" fmla="*/ 148 h 151"/>
                <a:gd name="T50" fmla="*/ 62 w 153"/>
                <a:gd name="T51" fmla="*/ 150 h 151"/>
                <a:gd name="T52" fmla="*/ 50 w 153"/>
                <a:gd name="T53" fmla="*/ 143 h 151"/>
                <a:gd name="T54" fmla="*/ 44 w 153"/>
                <a:gd name="T55" fmla="*/ 142 h 151"/>
                <a:gd name="T56" fmla="*/ 40 w 153"/>
                <a:gd name="T57" fmla="*/ 139 h 151"/>
                <a:gd name="T58" fmla="*/ 30 w 153"/>
                <a:gd name="T59" fmla="*/ 135 h 151"/>
                <a:gd name="T60" fmla="*/ 15 w 153"/>
                <a:gd name="T61" fmla="*/ 120 h 151"/>
                <a:gd name="T62" fmla="*/ 14 w 153"/>
                <a:gd name="T63" fmla="*/ 113 h 151"/>
                <a:gd name="T64" fmla="*/ 10 w 153"/>
                <a:gd name="T65" fmla="*/ 111 h 151"/>
                <a:gd name="T66" fmla="*/ 5 w 153"/>
                <a:gd name="T67" fmla="*/ 99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3" h="151">
                  <a:moveTo>
                    <a:pt x="4" y="97"/>
                  </a:moveTo>
                  <a:cubicBezTo>
                    <a:pt x="6" y="97"/>
                    <a:pt x="7" y="96"/>
                    <a:pt x="7" y="94"/>
                  </a:cubicBezTo>
                  <a:cubicBezTo>
                    <a:pt x="7" y="93"/>
                    <a:pt x="6" y="92"/>
                    <a:pt x="4" y="93"/>
                  </a:cubicBezTo>
                  <a:cubicBezTo>
                    <a:pt x="3" y="94"/>
                    <a:pt x="3" y="93"/>
                    <a:pt x="2" y="92"/>
                  </a:cubicBezTo>
                  <a:cubicBezTo>
                    <a:pt x="2" y="89"/>
                    <a:pt x="0" y="85"/>
                    <a:pt x="0" y="82"/>
                  </a:cubicBezTo>
                  <a:cubicBezTo>
                    <a:pt x="0" y="74"/>
                    <a:pt x="0" y="65"/>
                    <a:pt x="3" y="57"/>
                  </a:cubicBezTo>
                  <a:cubicBezTo>
                    <a:pt x="3" y="57"/>
                    <a:pt x="3" y="57"/>
                    <a:pt x="3" y="57"/>
                  </a:cubicBezTo>
                  <a:cubicBezTo>
                    <a:pt x="8" y="54"/>
                    <a:pt x="6" y="49"/>
                    <a:pt x="7" y="44"/>
                  </a:cubicBezTo>
                  <a:cubicBezTo>
                    <a:pt x="8" y="42"/>
                    <a:pt x="9" y="40"/>
                    <a:pt x="12" y="41"/>
                  </a:cubicBezTo>
                  <a:cubicBezTo>
                    <a:pt x="15" y="42"/>
                    <a:pt x="16" y="40"/>
                    <a:pt x="15" y="37"/>
                  </a:cubicBezTo>
                  <a:cubicBezTo>
                    <a:pt x="14" y="32"/>
                    <a:pt x="15" y="29"/>
                    <a:pt x="20" y="29"/>
                  </a:cubicBezTo>
                  <a:cubicBezTo>
                    <a:pt x="22" y="28"/>
                    <a:pt x="23" y="28"/>
                    <a:pt x="22" y="25"/>
                  </a:cubicBezTo>
                  <a:cubicBezTo>
                    <a:pt x="22" y="21"/>
                    <a:pt x="26" y="20"/>
                    <a:pt x="28" y="18"/>
                  </a:cubicBezTo>
                  <a:cubicBezTo>
                    <a:pt x="34" y="12"/>
                    <a:pt x="42" y="9"/>
                    <a:pt x="49" y="5"/>
                  </a:cubicBezTo>
                  <a:cubicBezTo>
                    <a:pt x="52" y="4"/>
                    <a:pt x="54" y="4"/>
                    <a:pt x="55" y="7"/>
                  </a:cubicBezTo>
                  <a:cubicBezTo>
                    <a:pt x="55" y="8"/>
                    <a:pt x="55" y="9"/>
                    <a:pt x="57" y="9"/>
                  </a:cubicBezTo>
                  <a:cubicBezTo>
                    <a:pt x="58" y="9"/>
                    <a:pt x="58" y="8"/>
                    <a:pt x="59" y="7"/>
                  </a:cubicBezTo>
                  <a:cubicBezTo>
                    <a:pt x="59" y="3"/>
                    <a:pt x="61" y="2"/>
                    <a:pt x="64" y="3"/>
                  </a:cubicBezTo>
                  <a:cubicBezTo>
                    <a:pt x="65" y="4"/>
                    <a:pt x="66" y="4"/>
                    <a:pt x="67" y="3"/>
                  </a:cubicBezTo>
                  <a:cubicBezTo>
                    <a:pt x="70" y="0"/>
                    <a:pt x="74" y="0"/>
                    <a:pt x="77" y="3"/>
                  </a:cubicBezTo>
                  <a:cubicBezTo>
                    <a:pt x="78" y="3"/>
                    <a:pt x="79" y="4"/>
                    <a:pt x="80" y="3"/>
                  </a:cubicBezTo>
                  <a:cubicBezTo>
                    <a:pt x="82" y="0"/>
                    <a:pt x="84" y="1"/>
                    <a:pt x="86" y="2"/>
                  </a:cubicBezTo>
                  <a:cubicBezTo>
                    <a:pt x="91" y="3"/>
                    <a:pt x="97" y="2"/>
                    <a:pt x="99" y="7"/>
                  </a:cubicBezTo>
                  <a:cubicBezTo>
                    <a:pt x="100" y="8"/>
                    <a:pt x="100" y="8"/>
                    <a:pt x="101" y="8"/>
                  </a:cubicBezTo>
                  <a:cubicBezTo>
                    <a:pt x="106" y="6"/>
                    <a:pt x="107" y="7"/>
                    <a:pt x="111" y="11"/>
                  </a:cubicBezTo>
                  <a:cubicBezTo>
                    <a:pt x="112" y="12"/>
                    <a:pt x="114" y="12"/>
                    <a:pt x="113" y="14"/>
                  </a:cubicBezTo>
                  <a:cubicBezTo>
                    <a:pt x="112" y="16"/>
                    <a:pt x="114" y="16"/>
                    <a:pt x="115" y="16"/>
                  </a:cubicBezTo>
                  <a:cubicBezTo>
                    <a:pt x="118" y="15"/>
                    <a:pt x="120" y="15"/>
                    <a:pt x="121" y="18"/>
                  </a:cubicBezTo>
                  <a:cubicBezTo>
                    <a:pt x="121" y="20"/>
                    <a:pt x="122" y="21"/>
                    <a:pt x="124" y="20"/>
                  </a:cubicBezTo>
                  <a:cubicBezTo>
                    <a:pt x="126" y="19"/>
                    <a:pt x="127" y="20"/>
                    <a:pt x="128" y="22"/>
                  </a:cubicBezTo>
                  <a:cubicBezTo>
                    <a:pt x="135" y="28"/>
                    <a:pt x="140" y="36"/>
                    <a:pt x="144" y="44"/>
                  </a:cubicBezTo>
                  <a:cubicBezTo>
                    <a:pt x="144" y="46"/>
                    <a:pt x="145" y="47"/>
                    <a:pt x="146" y="49"/>
                  </a:cubicBezTo>
                  <a:cubicBezTo>
                    <a:pt x="147" y="51"/>
                    <a:pt x="149" y="54"/>
                    <a:pt x="144" y="54"/>
                  </a:cubicBezTo>
                  <a:cubicBezTo>
                    <a:pt x="143" y="54"/>
                    <a:pt x="142" y="55"/>
                    <a:pt x="142" y="56"/>
                  </a:cubicBezTo>
                  <a:cubicBezTo>
                    <a:pt x="143" y="57"/>
                    <a:pt x="144" y="59"/>
                    <a:pt x="146" y="57"/>
                  </a:cubicBezTo>
                  <a:cubicBezTo>
                    <a:pt x="148" y="55"/>
                    <a:pt x="148" y="56"/>
                    <a:pt x="149" y="58"/>
                  </a:cubicBezTo>
                  <a:cubicBezTo>
                    <a:pt x="150" y="62"/>
                    <a:pt x="151" y="65"/>
                    <a:pt x="149" y="68"/>
                  </a:cubicBezTo>
                  <a:cubicBezTo>
                    <a:pt x="148" y="70"/>
                    <a:pt x="150" y="71"/>
                    <a:pt x="150" y="72"/>
                  </a:cubicBezTo>
                  <a:cubicBezTo>
                    <a:pt x="151" y="73"/>
                    <a:pt x="151" y="75"/>
                    <a:pt x="150" y="76"/>
                  </a:cubicBezTo>
                  <a:cubicBezTo>
                    <a:pt x="150" y="77"/>
                    <a:pt x="149" y="78"/>
                    <a:pt x="150" y="78"/>
                  </a:cubicBezTo>
                  <a:cubicBezTo>
                    <a:pt x="153" y="86"/>
                    <a:pt x="150" y="94"/>
                    <a:pt x="147" y="102"/>
                  </a:cubicBezTo>
                  <a:cubicBezTo>
                    <a:pt x="145" y="105"/>
                    <a:pt x="143" y="109"/>
                    <a:pt x="142" y="113"/>
                  </a:cubicBezTo>
                  <a:cubicBezTo>
                    <a:pt x="141" y="115"/>
                    <a:pt x="140" y="118"/>
                    <a:pt x="136" y="117"/>
                  </a:cubicBezTo>
                  <a:cubicBezTo>
                    <a:pt x="135" y="117"/>
                    <a:pt x="135" y="118"/>
                    <a:pt x="135" y="118"/>
                  </a:cubicBezTo>
                  <a:cubicBezTo>
                    <a:pt x="137" y="123"/>
                    <a:pt x="133" y="126"/>
                    <a:pt x="130" y="128"/>
                  </a:cubicBezTo>
                  <a:cubicBezTo>
                    <a:pt x="127" y="130"/>
                    <a:pt x="126" y="134"/>
                    <a:pt x="123" y="135"/>
                  </a:cubicBezTo>
                  <a:cubicBezTo>
                    <a:pt x="121" y="136"/>
                    <a:pt x="119" y="139"/>
                    <a:pt x="116" y="137"/>
                  </a:cubicBezTo>
                  <a:cubicBezTo>
                    <a:pt x="116" y="137"/>
                    <a:pt x="115" y="138"/>
                    <a:pt x="115" y="138"/>
                  </a:cubicBezTo>
                  <a:cubicBezTo>
                    <a:pt x="113" y="142"/>
                    <a:pt x="110" y="142"/>
                    <a:pt x="107" y="143"/>
                  </a:cubicBezTo>
                  <a:cubicBezTo>
                    <a:pt x="104" y="144"/>
                    <a:pt x="102" y="147"/>
                    <a:pt x="99" y="148"/>
                  </a:cubicBezTo>
                  <a:cubicBezTo>
                    <a:pt x="95" y="149"/>
                    <a:pt x="91" y="150"/>
                    <a:pt x="88" y="151"/>
                  </a:cubicBezTo>
                  <a:cubicBezTo>
                    <a:pt x="79" y="151"/>
                    <a:pt x="70" y="151"/>
                    <a:pt x="62" y="150"/>
                  </a:cubicBezTo>
                  <a:cubicBezTo>
                    <a:pt x="58" y="150"/>
                    <a:pt x="55" y="148"/>
                    <a:pt x="52" y="147"/>
                  </a:cubicBezTo>
                  <a:cubicBezTo>
                    <a:pt x="50" y="147"/>
                    <a:pt x="52" y="144"/>
                    <a:pt x="50" y="143"/>
                  </a:cubicBezTo>
                  <a:cubicBezTo>
                    <a:pt x="47" y="142"/>
                    <a:pt x="47" y="145"/>
                    <a:pt x="45" y="145"/>
                  </a:cubicBezTo>
                  <a:cubicBezTo>
                    <a:pt x="44" y="144"/>
                    <a:pt x="42" y="144"/>
                    <a:pt x="44" y="142"/>
                  </a:cubicBezTo>
                  <a:cubicBezTo>
                    <a:pt x="45" y="140"/>
                    <a:pt x="44" y="139"/>
                    <a:pt x="43" y="138"/>
                  </a:cubicBezTo>
                  <a:cubicBezTo>
                    <a:pt x="42" y="137"/>
                    <a:pt x="41" y="139"/>
                    <a:pt x="40" y="139"/>
                  </a:cubicBezTo>
                  <a:cubicBezTo>
                    <a:pt x="39" y="141"/>
                    <a:pt x="38" y="141"/>
                    <a:pt x="36" y="140"/>
                  </a:cubicBezTo>
                  <a:cubicBezTo>
                    <a:pt x="34" y="138"/>
                    <a:pt x="31" y="137"/>
                    <a:pt x="30" y="135"/>
                  </a:cubicBezTo>
                  <a:cubicBezTo>
                    <a:pt x="30" y="131"/>
                    <a:pt x="27" y="131"/>
                    <a:pt x="24" y="129"/>
                  </a:cubicBezTo>
                  <a:cubicBezTo>
                    <a:pt x="21" y="126"/>
                    <a:pt x="18" y="123"/>
                    <a:pt x="15" y="120"/>
                  </a:cubicBezTo>
                  <a:cubicBezTo>
                    <a:pt x="14" y="119"/>
                    <a:pt x="13" y="118"/>
                    <a:pt x="14" y="117"/>
                  </a:cubicBezTo>
                  <a:cubicBezTo>
                    <a:pt x="16" y="115"/>
                    <a:pt x="15" y="114"/>
                    <a:pt x="14" y="113"/>
                  </a:cubicBezTo>
                  <a:cubicBezTo>
                    <a:pt x="13" y="111"/>
                    <a:pt x="12" y="113"/>
                    <a:pt x="11" y="113"/>
                  </a:cubicBezTo>
                  <a:cubicBezTo>
                    <a:pt x="9" y="114"/>
                    <a:pt x="11" y="112"/>
                    <a:pt x="10" y="111"/>
                  </a:cubicBezTo>
                  <a:cubicBezTo>
                    <a:pt x="7" y="110"/>
                    <a:pt x="6" y="108"/>
                    <a:pt x="7" y="104"/>
                  </a:cubicBezTo>
                  <a:cubicBezTo>
                    <a:pt x="8" y="102"/>
                    <a:pt x="6" y="101"/>
                    <a:pt x="5" y="99"/>
                  </a:cubicBezTo>
                  <a:cubicBezTo>
                    <a:pt x="5" y="98"/>
                    <a:pt x="4" y="98"/>
                    <a:pt x="4" y="97"/>
                  </a:cubicBezTo>
                  <a:close/>
                </a:path>
              </a:pathLst>
            </a:custGeom>
            <a:solidFill>
              <a:srgbClr val="622E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Tree>
  </p:cSld>
  <p:clrMapOvr>
    <a:masterClrMapping/>
  </p:clrMapOvr>
  <p:transition/>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17778"/>
        <p:cNvGrpSpPr/>
        <p:nvPr/>
      </p:nvGrpSpPr>
      <p:grpSpPr>
        <a:xfrm>
          <a:off x="0" y="0"/>
          <a:ext cx="0" cy="0"/>
          <a:chOff x="0" y="0"/>
          <a:chExt cx="0" cy="0"/>
        </a:xfrm>
      </p:grpSpPr>
      <p:grpSp>
        <p:nvGrpSpPr>
          <p:cNvPr id="881" name="Grupo 880">
            <a:extLst>
              <a:ext uri="{FF2B5EF4-FFF2-40B4-BE49-F238E27FC236}">
                <a16:creationId xmlns:a16="http://schemas.microsoft.com/office/drawing/2014/main" id="{0BAF39C1-5D0D-0F5A-E10F-F00D534F1C45}"/>
              </a:ext>
            </a:extLst>
          </p:cNvPr>
          <p:cNvGrpSpPr/>
          <p:nvPr/>
        </p:nvGrpSpPr>
        <p:grpSpPr>
          <a:xfrm>
            <a:off x="-47" y="4738938"/>
            <a:ext cx="9165313" cy="483458"/>
            <a:chOff x="-21313" y="4728305"/>
            <a:chExt cx="9165313" cy="483458"/>
          </a:xfrm>
        </p:grpSpPr>
        <p:grpSp>
          <p:nvGrpSpPr>
            <p:cNvPr id="882" name="Grupo 881">
              <a:extLst>
                <a:ext uri="{FF2B5EF4-FFF2-40B4-BE49-F238E27FC236}">
                  <a16:creationId xmlns:a16="http://schemas.microsoft.com/office/drawing/2014/main" id="{1548A177-A129-CC1E-70DE-137F5C24DCBD}"/>
                </a:ext>
              </a:extLst>
            </p:cNvPr>
            <p:cNvGrpSpPr/>
            <p:nvPr/>
          </p:nvGrpSpPr>
          <p:grpSpPr>
            <a:xfrm>
              <a:off x="4492593" y="4746384"/>
              <a:ext cx="4651407" cy="465379"/>
              <a:chOff x="4492593" y="4746384"/>
              <a:chExt cx="4651407" cy="465379"/>
            </a:xfrm>
          </p:grpSpPr>
          <p:grpSp>
            <p:nvGrpSpPr>
              <p:cNvPr id="1068" name="Grupo 1067">
                <a:extLst>
                  <a:ext uri="{FF2B5EF4-FFF2-40B4-BE49-F238E27FC236}">
                    <a16:creationId xmlns:a16="http://schemas.microsoft.com/office/drawing/2014/main" id="{C524AB95-79AB-7E65-B020-69E817418B62}"/>
                  </a:ext>
                </a:extLst>
              </p:cNvPr>
              <p:cNvGrpSpPr/>
              <p:nvPr/>
            </p:nvGrpSpPr>
            <p:grpSpPr>
              <a:xfrm>
                <a:off x="8699501" y="4772026"/>
                <a:ext cx="444499" cy="439737"/>
                <a:chOff x="8699501" y="4772026"/>
                <a:chExt cx="444499" cy="439737"/>
              </a:xfrm>
            </p:grpSpPr>
            <p:sp>
              <p:nvSpPr>
                <p:cNvPr id="1241" name="Freeform 36">
                  <a:extLst>
                    <a:ext uri="{FF2B5EF4-FFF2-40B4-BE49-F238E27FC236}">
                      <a16:creationId xmlns:a16="http://schemas.microsoft.com/office/drawing/2014/main" id="{A3CA4A96-4BF2-83BB-C383-1810D8D65260}"/>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2" name="Freeform 37">
                  <a:extLst>
                    <a:ext uri="{FF2B5EF4-FFF2-40B4-BE49-F238E27FC236}">
                      <a16:creationId xmlns:a16="http://schemas.microsoft.com/office/drawing/2014/main" id="{CA1102B0-706D-A491-BBC9-7519094C26B2}"/>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3" name="Freeform 38">
                  <a:extLst>
                    <a:ext uri="{FF2B5EF4-FFF2-40B4-BE49-F238E27FC236}">
                      <a16:creationId xmlns:a16="http://schemas.microsoft.com/office/drawing/2014/main" id="{142AF99A-E034-F695-346C-D20081D1AA26}"/>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4" name="Freeform 39">
                  <a:extLst>
                    <a:ext uri="{FF2B5EF4-FFF2-40B4-BE49-F238E27FC236}">
                      <a16:creationId xmlns:a16="http://schemas.microsoft.com/office/drawing/2014/main" id="{84130853-AB2A-19FB-3C39-F8BFCEC859D3}"/>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5" name="Freeform 40">
                  <a:extLst>
                    <a:ext uri="{FF2B5EF4-FFF2-40B4-BE49-F238E27FC236}">
                      <a16:creationId xmlns:a16="http://schemas.microsoft.com/office/drawing/2014/main" id="{F22C1DFB-6F3D-DD49-3997-AB410C0135B3}"/>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6" name="Freeform 41">
                  <a:extLst>
                    <a:ext uri="{FF2B5EF4-FFF2-40B4-BE49-F238E27FC236}">
                      <a16:creationId xmlns:a16="http://schemas.microsoft.com/office/drawing/2014/main" id="{74576442-5AB0-4A3A-31CA-8DCD691FB839}"/>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7" name="Freeform 42">
                  <a:extLst>
                    <a:ext uri="{FF2B5EF4-FFF2-40B4-BE49-F238E27FC236}">
                      <a16:creationId xmlns:a16="http://schemas.microsoft.com/office/drawing/2014/main" id="{97493CAC-09C9-9FD2-2D1C-E4662A8A2F47}"/>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8" name="Freeform 43">
                  <a:extLst>
                    <a:ext uri="{FF2B5EF4-FFF2-40B4-BE49-F238E27FC236}">
                      <a16:creationId xmlns:a16="http://schemas.microsoft.com/office/drawing/2014/main" id="{68B41AD2-2BDC-14F8-B5CC-7ED7B22638B3}"/>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9" name="Freeform 44">
                  <a:extLst>
                    <a:ext uri="{FF2B5EF4-FFF2-40B4-BE49-F238E27FC236}">
                      <a16:creationId xmlns:a16="http://schemas.microsoft.com/office/drawing/2014/main" id="{5C8C37A4-3D18-17F8-C54D-7959254918B3}"/>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0" name="Freeform 45">
                  <a:extLst>
                    <a:ext uri="{FF2B5EF4-FFF2-40B4-BE49-F238E27FC236}">
                      <a16:creationId xmlns:a16="http://schemas.microsoft.com/office/drawing/2014/main" id="{C2F9DFB3-AEDA-F560-05B3-5FD755891377}"/>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1" name="Freeform 46">
                  <a:extLst>
                    <a:ext uri="{FF2B5EF4-FFF2-40B4-BE49-F238E27FC236}">
                      <a16:creationId xmlns:a16="http://schemas.microsoft.com/office/drawing/2014/main" id="{4FFCE1A3-CC3A-CEF9-1C5C-B316267DEDB6}"/>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069" name="Grupo 1068">
                <a:extLst>
                  <a:ext uri="{FF2B5EF4-FFF2-40B4-BE49-F238E27FC236}">
                    <a16:creationId xmlns:a16="http://schemas.microsoft.com/office/drawing/2014/main" id="{EE105C29-BF91-E01B-F3E6-EF7461C6D701}"/>
                  </a:ext>
                </a:extLst>
              </p:cNvPr>
              <p:cNvGrpSpPr/>
              <p:nvPr/>
            </p:nvGrpSpPr>
            <p:grpSpPr>
              <a:xfrm>
                <a:off x="8401051" y="4767262"/>
                <a:ext cx="444499" cy="441326"/>
                <a:chOff x="8401051" y="4767262"/>
                <a:chExt cx="444499" cy="441326"/>
              </a:xfrm>
            </p:grpSpPr>
            <p:sp>
              <p:nvSpPr>
                <p:cNvPr id="1229" name="Freeform 51">
                  <a:extLst>
                    <a:ext uri="{FF2B5EF4-FFF2-40B4-BE49-F238E27FC236}">
                      <a16:creationId xmlns:a16="http://schemas.microsoft.com/office/drawing/2014/main" id="{03173411-99E6-9E05-8B8C-25F1DCDAF5C3}"/>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1230" name="Grupo 1229">
                  <a:extLst>
                    <a:ext uri="{FF2B5EF4-FFF2-40B4-BE49-F238E27FC236}">
                      <a16:creationId xmlns:a16="http://schemas.microsoft.com/office/drawing/2014/main" id="{58EB1C67-5DA5-5607-D6AF-82FAD9DCBBD3}"/>
                    </a:ext>
                  </a:extLst>
                </p:cNvPr>
                <p:cNvGrpSpPr/>
                <p:nvPr/>
              </p:nvGrpSpPr>
              <p:grpSpPr>
                <a:xfrm>
                  <a:off x="8443913" y="4767262"/>
                  <a:ext cx="352424" cy="341313"/>
                  <a:chOff x="8443913" y="4767262"/>
                  <a:chExt cx="352424" cy="341313"/>
                </a:xfrm>
              </p:grpSpPr>
              <p:sp>
                <p:nvSpPr>
                  <p:cNvPr id="1231" name="Freeform 50">
                    <a:extLst>
                      <a:ext uri="{FF2B5EF4-FFF2-40B4-BE49-F238E27FC236}">
                        <a16:creationId xmlns:a16="http://schemas.microsoft.com/office/drawing/2014/main" id="{E3E83216-843F-F3BF-EF0D-1A5935174CA2}"/>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2" name="Freeform 52">
                    <a:extLst>
                      <a:ext uri="{FF2B5EF4-FFF2-40B4-BE49-F238E27FC236}">
                        <a16:creationId xmlns:a16="http://schemas.microsoft.com/office/drawing/2014/main" id="{5AE7E757-FC3E-7302-5860-ACB90921739D}"/>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3" name="Freeform 53">
                    <a:extLst>
                      <a:ext uri="{FF2B5EF4-FFF2-40B4-BE49-F238E27FC236}">
                        <a16:creationId xmlns:a16="http://schemas.microsoft.com/office/drawing/2014/main" id="{38D3AFE1-B80F-3D63-856E-4CA485BA3DBE}"/>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4" name="Freeform 54">
                    <a:extLst>
                      <a:ext uri="{FF2B5EF4-FFF2-40B4-BE49-F238E27FC236}">
                        <a16:creationId xmlns:a16="http://schemas.microsoft.com/office/drawing/2014/main" id="{D33C5531-C3CB-8935-9276-0223FC4488CC}"/>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5" name="Freeform 55">
                    <a:extLst>
                      <a:ext uri="{FF2B5EF4-FFF2-40B4-BE49-F238E27FC236}">
                        <a16:creationId xmlns:a16="http://schemas.microsoft.com/office/drawing/2014/main" id="{C40351A1-9674-926B-F17C-60C16416DBBD}"/>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6" name="Freeform 56">
                    <a:extLst>
                      <a:ext uri="{FF2B5EF4-FFF2-40B4-BE49-F238E27FC236}">
                        <a16:creationId xmlns:a16="http://schemas.microsoft.com/office/drawing/2014/main" id="{E84492E4-E4AD-840A-7934-2DF123DD7878}"/>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7" name="Freeform 57">
                    <a:extLst>
                      <a:ext uri="{FF2B5EF4-FFF2-40B4-BE49-F238E27FC236}">
                        <a16:creationId xmlns:a16="http://schemas.microsoft.com/office/drawing/2014/main" id="{EC01F295-A0DF-6122-A003-D15ED2CCB77B}"/>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8" name="Freeform 58">
                    <a:extLst>
                      <a:ext uri="{FF2B5EF4-FFF2-40B4-BE49-F238E27FC236}">
                        <a16:creationId xmlns:a16="http://schemas.microsoft.com/office/drawing/2014/main" id="{FBAC67F0-FD0B-9057-1E13-CB677BBDC57B}"/>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9" name="Freeform 59">
                    <a:extLst>
                      <a:ext uri="{FF2B5EF4-FFF2-40B4-BE49-F238E27FC236}">
                        <a16:creationId xmlns:a16="http://schemas.microsoft.com/office/drawing/2014/main" id="{78203AA1-D8F1-B0A0-80D7-37FB4AB3BC56}"/>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0" name="Freeform 60">
                    <a:extLst>
                      <a:ext uri="{FF2B5EF4-FFF2-40B4-BE49-F238E27FC236}">
                        <a16:creationId xmlns:a16="http://schemas.microsoft.com/office/drawing/2014/main" id="{435C7704-CC73-C528-DAA3-78005852B165}"/>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1070" name="Grupo 1069">
                <a:extLst>
                  <a:ext uri="{FF2B5EF4-FFF2-40B4-BE49-F238E27FC236}">
                    <a16:creationId xmlns:a16="http://schemas.microsoft.com/office/drawing/2014/main" id="{B48822F1-BDF9-2EA8-FDCC-EE5E28462A89}"/>
                  </a:ext>
                </a:extLst>
              </p:cNvPr>
              <p:cNvGrpSpPr/>
              <p:nvPr/>
            </p:nvGrpSpPr>
            <p:grpSpPr>
              <a:xfrm>
                <a:off x="8089901" y="4768851"/>
                <a:ext cx="444499" cy="441324"/>
                <a:chOff x="8089901" y="4768851"/>
                <a:chExt cx="444499" cy="441324"/>
              </a:xfrm>
            </p:grpSpPr>
            <p:sp>
              <p:nvSpPr>
                <p:cNvPr id="1218" name="Freeform 64">
                  <a:extLst>
                    <a:ext uri="{FF2B5EF4-FFF2-40B4-BE49-F238E27FC236}">
                      <a16:creationId xmlns:a16="http://schemas.microsoft.com/office/drawing/2014/main" id="{A7866789-EAF5-9847-6386-6190E4507E02}"/>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9" name="Freeform 65">
                  <a:extLst>
                    <a:ext uri="{FF2B5EF4-FFF2-40B4-BE49-F238E27FC236}">
                      <a16:creationId xmlns:a16="http://schemas.microsoft.com/office/drawing/2014/main" id="{D27139A2-7C90-C172-3754-EE9EA4DF73E1}"/>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0" name="Freeform 66">
                  <a:extLst>
                    <a:ext uri="{FF2B5EF4-FFF2-40B4-BE49-F238E27FC236}">
                      <a16:creationId xmlns:a16="http://schemas.microsoft.com/office/drawing/2014/main" id="{17B77CA5-4B76-61F5-D4EB-5DCAE50E532A}"/>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1" name="Freeform 67">
                  <a:extLst>
                    <a:ext uri="{FF2B5EF4-FFF2-40B4-BE49-F238E27FC236}">
                      <a16:creationId xmlns:a16="http://schemas.microsoft.com/office/drawing/2014/main" id="{2BF0DCDF-8351-9843-D4E7-2210C566124C}"/>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2" name="Freeform 68">
                  <a:extLst>
                    <a:ext uri="{FF2B5EF4-FFF2-40B4-BE49-F238E27FC236}">
                      <a16:creationId xmlns:a16="http://schemas.microsoft.com/office/drawing/2014/main" id="{0B919454-DD45-D023-5E10-A8D15686D357}"/>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3" name="Freeform 69">
                  <a:extLst>
                    <a:ext uri="{FF2B5EF4-FFF2-40B4-BE49-F238E27FC236}">
                      <a16:creationId xmlns:a16="http://schemas.microsoft.com/office/drawing/2014/main" id="{FCEC650E-86BF-4E39-4997-1C139B13BD14}"/>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4" name="Freeform 70">
                  <a:extLst>
                    <a:ext uri="{FF2B5EF4-FFF2-40B4-BE49-F238E27FC236}">
                      <a16:creationId xmlns:a16="http://schemas.microsoft.com/office/drawing/2014/main" id="{8AB91A42-E971-706A-FAC5-2162D08DC67E}"/>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5" name="Freeform 71">
                  <a:extLst>
                    <a:ext uri="{FF2B5EF4-FFF2-40B4-BE49-F238E27FC236}">
                      <a16:creationId xmlns:a16="http://schemas.microsoft.com/office/drawing/2014/main" id="{A6A9229A-FED3-5446-E439-E0B08A89B9D6}"/>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6" name="Freeform 72">
                  <a:extLst>
                    <a:ext uri="{FF2B5EF4-FFF2-40B4-BE49-F238E27FC236}">
                      <a16:creationId xmlns:a16="http://schemas.microsoft.com/office/drawing/2014/main" id="{B2C82F0C-0790-BF21-78E2-827C609112D3}"/>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7" name="Freeform 73">
                  <a:extLst>
                    <a:ext uri="{FF2B5EF4-FFF2-40B4-BE49-F238E27FC236}">
                      <a16:creationId xmlns:a16="http://schemas.microsoft.com/office/drawing/2014/main" id="{C2B4B854-57DA-6D28-1EEE-91AD1EB715EC}"/>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8" name="Freeform 74">
                  <a:extLst>
                    <a:ext uri="{FF2B5EF4-FFF2-40B4-BE49-F238E27FC236}">
                      <a16:creationId xmlns:a16="http://schemas.microsoft.com/office/drawing/2014/main" id="{E880BB32-3A56-4694-6D68-B6A0370AE61A}"/>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071" name="Grupo 1070">
                <a:extLst>
                  <a:ext uri="{FF2B5EF4-FFF2-40B4-BE49-F238E27FC236}">
                    <a16:creationId xmlns:a16="http://schemas.microsoft.com/office/drawing/2014/main" id="{B4847E9A-93B1-96F3-5637-4D1D80527596}"/>
                  </a:ext>
                </a:extLst>
              </p:cNvPr>
              <p:cNvGrpSpPr/>
              <p:nvPr/>
            </p:nvGrpSpPr>
            <p:grpSpPr>
              <a:xfrm>
                <a:off x="7821612" y="4762501"/>
                <a:ext cx="444501" cy="439737"/>
                <a:chOff x="7821612" y="4762501"/>
                <a:chExt cx="444501" cy="439737"/>
              </a:xfrm>
            </p:grpSpPr>
            <p:sp>
              <p:nvSpPr>
                <p:cNvPr id="1207" name="Freeform 78">
                  <a:extLst>
                    <a:ext uri="{FF2B5EF4-FFF2-40B4-BE49-F238E27FC236}">
                      <a16:creationId xmlns:a16="http://schemas.microsoft.com/office/drawing/2014/main" id="{21F9ED1A-A004-B5AE-578D-6396CF2DE2C6}"/>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8" name="Freeform 79">
                  <a:extLst>
                    <a:ext uri="{FF2B5EF4-FFF2-40B4-BE49-F238E27FC236}">
                      <a16:creationId xmlns:a16="http://schemas.microsoft.com/office/drawing/2014/main" id="{D89D04D1-17F7-58DE-57C0-A7F0E310280D}"/>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9" name="Freeform 80">
                  <a:extLst>
                    <a:ext uri="{FF2B5EF4-FFF2-40B4-BE49-F238E27FC236}">
                      <a16:creationId xmlns:a16="http://schemas.microsoft.com/office/drawing/2014/main" id="{FD0EB5D4-88B6-59E4-8F3C-922359464DC6}"/>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0" name="Freeform 81">
                  <a:extLst>
                    <a:ext uri="{FF2B5EF4-FFF2-40B4-BE49-F238E27FC236}">
                      <a16:creationId xmlns:a16="http://schemas.microsoft.com/office/drawing/2014/main" id="{906E0146-6EF9-9BA1-ED1E-E0AB538CFA1E}"/>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1" name="Freeform 82">
                  <a:extLst>
                    <a:ext uri="{FF2B5EF4-FFF2-40B4-BE49-F238E27FC236}">
                      <a16:creationId xmlns:a16="http://schemas.microsoft.com/office/drawing/2014/main" id="{A912F3D2-18BE-161E-85DF-C8D17FD06735}"/>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2" name="Freeform 83">
                  <a:extLst>
                    <a:ext uri="{FF2B5EF4-FFF2-40B4-BE49-F238E27FC236}">
                      <a16:creationId xmlns:a16="http://schemas.microsoft.com/office/drawing/2014/main" id="{77CFABA3-968E-D986-3212-608884409FE9}"/>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3" name="Freeform 84">
                  <a:extLst>
                    <a:ext uri="{FF2B5EF4-FFF2-40B4-BE49-F238E27FC236}">
                      <a16:creationId xmlns:a16="http://schemas.microsoft.com/office/drawing/2014/main" id="{D663AA8D-3B63-C016-DA9F-8E5A1E0FAD78}"/>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4" name="Freeform 85">
                  <a:extLst>
                    <a:ext uri="{FF2B5EF4-FFF2-40B4-BE49-F238E27FC236}">
                      <a16:creationId xmlns:a16="http://schemas.microsoft.com/office/drawing/2014/main" id="{BAFA0CF8-BF15-E619-2FE2-C737C650FEC3}"/>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5" name="Freeform 86">
                  <a:extLst>
                    <a:ext uri="{FF2B5EF4-FFF2-40B4-BE49-F238E27FC236}">
                      <a16:creationId xmlns:a16="http://schemas.microsoft.com/office/drawing/2014/main" id="{27B2096A-7D7A-E630-3270-CF47D884ED32}"/>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6" name="Freeform 87">
                  <a:extLst>
                    <a:ext uri="{FF2B5EF4-FFF2-40B4-BE49-F238E27FC236}">
                      <a16:creationId xmlns:a16="http://schemas.microsoft.com/office/drawing/2014/main" id="{9321394A-D0E6-A344-106A-C23162B50CC0}"/>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7" name="Freeform 88">
                  <a:extLst>
                    <a:ext uri="{FF2B5EF4-FFF2-40B4-BE49-F238E27FC236}">
                      <a16:creationId xmlns:a16="http://schemas.microsoft.com/office/drawing/2014/main" id="{523F63EB-DF5F-BA9E-A4C2-A1EA7262AAD7}"/>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072" name="Grupo 1071">
                <a:extLst>
                  <a:ext uri="{FF2B5EF4-FFF2-40B4-BE49-F238E27FC236}">
                    <a16:creationId xmlns:a16="http://schemas.microsoft.com/office/drawing/2014/main" id="{960C08AC-C953-C2D1-43A3-45BFD4B413A1}"/>
                  </a:ext>
                </a:extLst>
              </p:cNvPr>
              <p:cNvGrpSpPr/>
              <p:nvPr/>
            </p:nvGrpSpPr>
            <p:grpSpPr>
              <a:xfrm>
                <a:off x="7491083" y="4764605"/>
                <a:ext cx="444499" cy="439737"/>
                <a:chOff x="8699501" y="4772026"/>
                <a:chExt cx="444499" cy="439737"/>
              </a:xfrm>
            </p:grpSpPr>
            <p:sp>
              <p:nvSpPr>
                <p:cNvPr id="1196" name="Freeform 36">
                  <a:extLst>
                    <a:ext uri="{FF2B5EF4-FFF2-40B4-BE49-F238E27FC236}">
                      <a16:creationId xmlns:a16="http://schemas.microsoft.com/office/drawing/2014/main" id="{01956CB8-E28D-C0E9-63C9-3E229106CEE4}"/>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7" name="Freeform 37">
                  <a:extLst>
                    <a:ext uri="{FF2B5EF4-FFF2-40B4-BE49-F238E27FC236}">
                      <a16:creationId xmlns:a16="http://schemas.microsoft.com/office/drawing/2014/main" id="{2B7376C3-E3EE-ABB0-9039-D2ECE428B1AE}"/>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8" name="Freeform 38">
                  <a:extLst>
                    <a:ext uri="{FF2B5EF4-FFF2-40B4-BE49-F238E27FC236}">
                      <a16:creationId xmlns:a16="http://schemas.microsoft.com/office/drawing/2014/main" id="{C6647E3B-2907-CACA-A934-D3804FB229FB}"/>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9" name="Freeform 39">
                  <a:extLst>
                    <a:ext uri="{FF2B5EF4-FFF2-40B4-BE49-F238E27FC236}">
                      <a16:creationId xmlns:a16="http://schemas.microsoft.com/office/drawing/2014/main" id="{EFA90EFD-5660-3625-07EB-08BE549B02E2}"/>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0" name="Freeform 40">
                  <a:extLst>
                    <a:ext uri="{FF2B5EF4-FFF2-40B4-BE49-F238E27FC236}">
                      <a16:creationId xmlns:a16="http://schemas.microsoft.com/office/drawing/2014/main" id="{8E3B74DE-C1D6-04F1-B3E2-079D8FA41856}"/>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1" name="Freeform 41">
                  <a:extLst>
                    <a:ext uri="{FF2B5EF4-FFF2-40B4-BE49-F238E27FC236}">
                      <a16:creationId xmlns:a16="http://schemas.microsoft.com/office/drawing/2014/main" id="{BD8ECF2A-81C6-091F-8BAC-B05DE1803932}"/>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2" name="Freeform 42">
                  <a:extLst>
                    <a:ext uri="{FF2B5EF4-FFF2-40B4-BE49-F238E27FC236}">
                      <a16:creationId xmlns:a16="http://schemas.microsoft.com/office/drawing/2014/main" id="{9F825E57-0176-3E69-9802-72F96BE96B0B}"/>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3" name="Freeform 43">
                  <a:extLst>
                    <a:ext uri="{FF2B5EF4-FFF2-40B4-BE49-F238E27FC236}">
                      <a16:creationId xmlns:a16="http://schemas.microsoft.com/office/drawing/2014/main" id="{DF7EFDBB-742B-B899-5739-794D8E7F90BB}"/>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4" name="Freeform 44">
                  <a:extLst>
                    <a:ext uri="{FF2B5EF4-FFF2-40B4-BE49-F238E27FC236}">
                      <a16:creationId xmlns:a16="http://schemas.microsoft.com/office/drawing/2014/main" id="{C1F28D60-018C-4CCF-8602-DCACFB2D35FC}"/>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5" name="Freeform 45">
                  <a:extLst>
                    <a:ext uri="{FF2B5EF4-FFF2-40B4-BE49-F238E27FC236}">
                      <a16:creationId xmlns:a16="http://schemas.microsoft.com/office/drawing/2014/main" id="{861B1E6B-E55F-92BC-4EFA-BDA08EE3D807}"/>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6" name="Freeform 46">
                  <a:extLst>
                    <a:ext uri="{FF2B5EF4-FFF2-40B4-BE49-F238E27FC236}">
                      <a16:creationId xmlns:a16="http://schemas.microsoft.com/office/drawing/2014/main" id="{DBD30394-4093-5F4A-BB5E-045B6AF1098C}"/>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073" name="Grupo 1072">
                <a:extLst>
                  <a:ext uri="{FF2B5EF4-FFF2-40B4-BE49-F238E27FC236}">
                    <a16:creationId xmlns:a16="http://schemas.microsoft.com/office/drawing/2014/main" id="{4C7E3885-C862-DF9D-968B-29C72356121D}"/>
                  </a:ext>
                </a:extLst>
              </p:cNvPr>
              <p:cNvGrpSpPr/>
              <p:nvPr/>
            </p:nvGrpSpPr>
            <p:grpSpPr>
              <a:xfrm>
                <a:off x="7192633" y="4759841"/>
                <a:ext cx="444499" cy="441326"/>
                <a:chOff x="8401051" y="4767262"/>
                <a:chExt cx="444499" cy="441326"/>
              </a:xfrm>
            </p:grpSpPr>
            <p:sp>
              <p:nvSpPr>
                <p:cNvPr id="1184" name="Freeform 51">
                  <a:extLst>
                    <a:ext uri="{FF2B5EF4-FFF2-40B4-BE49-F238E27FC236}">
                      <a16:creationId xmlns:a16="http://schemas.microsoft.com/office/drawing/2014/main" id="{A91BF6DA-0C93-F29E-209A-FECD1B36C0D0}"/>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1185" name="Grupo 1184">
                  <a:extLst>
                    <a:ext uri="{FF2B5EF4-FFF2-40B4-BE49-F238E27FC236}">
                      <a16:creationId xmlns:a16="http://schemas.microsoft.com/office/drawing/2014/main" id="{9AEEAFEB-2698-8D72-34DF-5E6A5D4CB178}"/>
                    </a:ext>
                  </a:extLst>
                </p:cNvPr>
                <p:cNvGrpSpPr/>
                <p:nvPr/>
              </p:nvGrpSpPr>
              <p:grpSpPr>
                <a:xfrm>
                  <a:off x="8443913" y="4767262"/>
                  <a:ext cx="352424" cy="341313"/>
                  <a:chOff x="8443913" y="4767262"/>
                  <a:chExt cx="352424" cy="341313"/>
                </a:xfrm>
              </p:grpSpPr>
              <p:sp>
                <p:nvSpPr>
                  <p:cNvPr id="1186" name="Freeform 50">
                    <a:extLst>
                      <a:ext uri="{FF2B5EF4-FFF2-40B4-BE49-F238E27FC236}">
                        <a16:creationId xmlns:a16="http://schemas.microsoft.com/office/drawing/2014/main" id="{E78C1558-45A1-26D3-C6AD-4D32F7EED801}"/>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7" name="Freeform 52">
                    <a:extLst>
                      <a:ext uri="{FF2B5EF4-FFF2-40B4-BE49-F238E27FC236}">
                        <a16:creationId xmlns:a16="http://schemas.microsoft.com/office/drawing/2014/main" id="{DC461CE4-25D2-80C1-A6CA-8F8F5609C073}"/>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8" name="Freeform 53">
                    <a:extLst>
                      <a:ext uri="{FF2B5EF4-FFF2-40B4-BE49-F238E27FC236}">
                        <a16:creationId xmlns:a16="http://schemas.microsoft.com/office/drawing/2014/main" id="{8F3EE20D-68EE-D7F1-0721-1394E1EDEE78}"/>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9" name="Freeform 54">
                    <a:extLst>
                      <a:ext uri="{FF2B5EF4-FFF2-40B4-BE49-F238E27FC236}">
                        <a16:creationId xmlns:a16="http://schemas.microsoft.com/office/drawing/2014/main" id="{5A886D73-F770-8863-C123-B42518079D63}"/>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0" name="Freeform 55">
                    <a:extLst>
                      <a:ext uri="{FF2B5EF4-FFF2-40B4-BE49-F238E27FC236}">
                        <a16:creationId xmlns:a16="http://schemas.microsoft.com/office/drawing/2014/main" id="{8747D18D-78BD-0098-9EBA-459FEA55871F}"/>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1" name="Freeform 56">
                    <a:extLst>
                      <a:ext uri="{FF2B5EF4-FFF2-40B4-BE49-F238E27FC236}">
                        <a16:creationId xmlns:a16="http://schemas.microsoft.com/office/drawing/2014/main" id="{94269C31-1B87-10DD-5C17-E045AD071AD9}"/>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2" name="Freeform 57">
                    <a:extLst>
                      <a:ext uri="{FF2B5EF4-FFF2-40B4-BE49-F238E27FC236}">
                        <a16:creationId xmlns:a16="http://schemas.microsoft.com/office/drawing/2014/main" id="{6E16D7A7-62BB-FBCE-F55F-F6709E9B41CA}"/>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3" name="Freeform 58">
                    <a:extLst>
                      <a:ext uri="{FF2B5EF4-FFF2-40B4-BE49-F238E27FC236}">
                        <a16:creationId xmlns:a16="http://schemas.microsoft.com/office/drawing/2014/main" id="{4FDA9A98-870F-2ADD-DAB8-5A2464354F03}"/>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4" name="Freeform 59">
                    <a:extLst>
                      <a:ext uri="{FF2B5EF4-FFF2-40B4-BE49-F238E27FC236}">
                        <a16:creationId xmlns:a16="http://schemas.microsoft.com/office/drawing/2014/main" id="{AE54D2B8-A447-0D21-A5EA-906865918EED}"/>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5" name="Freeform 60">
                    <a:extLst>
                      <a:ext uri="{FF2B5EF4-FFF2-40B4-BE49-F238E27FC236}">
                        <a16:creationId xmlns:a16="http://schemas.microsoft.com/office/drawing/2014/main" id="{A2B18B0D-45A3-AFD4-EF49-1509142587CD}"/>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1074" name="Grupo 1073">
                <a:extLst>
                  <a:ext uri="{FF2B5EF4-FFF2-40B4-BE49-F238E27FC236}">
                    <a16:creationId xmlns:a16="http://schemas.microsoft.com/office/drawing/2014/main" id="{69A958A5-F281-B3BD-AC46-F8F803ACB8B4}"/>
                  </a:ext>
                </a:extLst>
              </p:cNvPr>
              <p:cNvGrpSpPr/>
              <p:nvPr/>
            </p:nvGrpSpPr>
            <p:grpSpPr>
              <a:xfrm>
                <a:off x="6881483" y="4761430"/>
                <a:ext cx="444499" cy="441324"/>
                <a:chOff x="8089901" y="4768851"/>
                <a:chExt cx="444499" cy="441324"/>
              </a:xfrm>
            </p:grpSpPr>
            <p:sp>
              <p:nvSpPr>
                <p:cNvPr id="1173" name="Freeform 64">
                  <a:extLst>
                    <a:ext uri="{FF2B5EF4-FFF2-40B4-BE49-F238E27FC236}">
                      <a16:creationId xmlns:a16="http://schemas.microsoft.com/office/drawing/2014/main" id="{41A04503-9FBB-64B0-1732-1F6A2E244247}"/>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4" name="Freeform 65">
                  <a:extLst>
                    <a:ext uri="{FF2B5EF4-FFF2-40B4-BE49-F238E27FC236}">
                      <a16:creationId xmlns:a16="http://schemas.microsoft.com/office/drawing/2014/main" id="{66C5FE35-5598-B0C1-7CC9-FA89564ECFB5}"/>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5" name="Freeform 66">
                  <a:extLst>
                    <a:ext uri="{FF2B5EF4-FFF2-40B4-BE49-F238E27FC236}">
                      <a16:creationId xmlns:a16="http://schemas.microsoft.com/office/drawing/2014/main" id="{04F392AE-A7C5-602C-15E0-785658B5EBA1}"/>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6" name="Freeform 67">
                  <a:extLst>
                    <a:ext uri="{FF2B5EF4-FFF2-40B4-BE49-F238E27FC236}">
                      <a16:creationId xmlns:a16="http://schemas.microsoft.com/office/drawing/2014/main" id="{82D50426-D0E0-EF09-3632-FA9DE29F001A}"/>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7" name="Freeform 68">
                  <a:extLst>
                    <a:ext uri="{FF2B5EF4-FFF2-40B4-BE49-F238E27FC236}">
                      <a16:creationId xmlns:a16="http://schemas.microsoft.com/office/drawing/2014/main" id="{03950EDF-637F-FE0F-F13D-FDF108B0B914}"/>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8" name="Freeform 69">
                  <a:extLst>
                    <a:ext uri="{FF2B5EF4-FFF2-40B4-BE49-F238E27FC236}">
                      <a16:creationId xmlns:a16="http://schemas.microsoft.com/office/drawing/2014/main" id="{D9108F33-F12F-0D84-4E24-BFB2ABB56C1E}"/>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9" name="Freeform 70">
                  <a:extLst>
                    <a:ext uri="{FF2B5EF4-FFF2-40B4-BE49-F238E27FC236}">
                      <a16:creationId xmlns:a16="http://schemas.microsoft.com/office/drawing/2014/main" id="{99309EAA-040E-5BA0-DC4D-1C0C80670720}"/>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0" name="Freeform 71">
                  <a:extLst>
                    <a:ext uri="{FF2B5EF4-FFF2-40B4-BE49-F238E27FC236}">
                      <a16:creationId xmlns:a16="http://schemas.microsoft.com/office/drawing/2014/main" id="{7ACCFAF9-16A5-D341-279A-E63A84F9E54D}"/>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1" name="Freeform 72">
                  <a:extLst>
                    <a:ext uri="{FF2B5EF4-FFF2-40B4-BE49-F238E27FC236}">
                      <a16:creationId xmlns:a16="http://schemas.microsoft.com/office/drawing/2014/main" id="{1849FBB6-0D5E-A352-678F-B2CD0DFAE9D2}"/>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2" name="Freeform 73">
                  <a:extLst>
                    <a:ext uri="{FF2B5EF4-FFF2-40B4-BE49-F238E27FC236}">
                      <a16:creationId xmlns:a16="http://schemas.microsoft.com/office/drawing/2014/main" id="{CCED5792-FEA9-2685-4197-D6B99C6CD6FF}"/>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3" name="Freeform 74">
                  <a:extLst>
                    <a:ext uri="{FF2B5EF4-FFF2-40B4-BE49-F238E27FC236}">
                      <a16:creationId xmlns:a16="http://schemas.microsoft.com/office/drawing/2014/main" id="{3400CAB7-2BAF-80AC-C005-E54C4A35FDE3}"/>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075" name="Grupo 1074">
                <a:extLst>
                  <a:ext uri="{FF2B5EF4-FFF2-40B4-BE49-F238E27FC236}">
                    <a16:creationId xmlns:a16="http://schemas.microsoft.com/office/drawing/2014/main" id="{FE0C3167-EAF5-F321-F9CB-F542E77C57F2}"/>
                  </a:ext>
                </a:extLst>
              </p:cNvPr>
              <p:cNvGrpSpPr/>
              <p:nvPr/>
            </p:nvGrpSpPr>
            <p:grpSpPr>
              <a:xfrm>
                <a:off x="6613194" y="4755080"/>
                <a:ext cx="444501" cy="439737"/>
                <a:chOff x="7821612" y="4762501"/>
                <a:chExt cx="444501" cy="439737"/>
              </a:xfrm>
            </p:grpSpPr>
            <p:sp>
              <p:nvSpPr>
                <p:cNvPr id="1162" name="Freeform 78">
                  <a:extLst>
                    <a:ext uri="{FF2B5EF4-FFF2-40B4-BE49-F238E27FC236}">
                      <a16:creationId xmlns:a16="http://schemas.microsoft.com/office/drawing/2014/main" id="{4A0630A6-911A-D2A1-4E60-15B1F21B4AEC}"/>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3" name="Freeform 79">
                  <a:extLst>
                    <a:ext uri="{FF2B5EF4-FFF2-40B4-BE49-F238E27FC236}">
                      <a16:creationId xmlns:a16="http://schemas.microsoft.com/office/drawing/2014/main" id="{10B6789A-167E-81CA-B48E-1E6E33E6104D}"/>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4" name="Freeform 80">
                  <a:extLst>
                    <a:ext uri="{FF2B5EF4-FFF2-40B4-BE49-F238E27FC236}">
                      <a16:creationId xmlns:a16="http://schemas.microsoft.com/office/drawing/2014/main" id="{8457A3ED-88D7-7A7B-8F81-A6563AB96737}"/>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5" name="Freeform 81">
                  <a:extLst>
                    <a:ext uri="{FF2B5EF4-FFF2-40B4-BE49-F238E27FC236}">
                      <a16:creationId xmlns:a16="http://schemas.microsoft.com/office/drawing/2014/main" id="{3798A8ED-E218-7440-B398-F14893AF5CDC}"/>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6" name="Freeform 82">
                  <a:extLst>
                    <a:ext uri="{FF2B5EF4-FFF2-40B4-BE49-F238E27FC236}">
                      <a16:creationId xmlns:a16="http://schemas.microsoft.com/office/drawing/2014/main" id="{C97CA0C4-D3D0-6261-7ECC-959942822568}"/>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7" name="Freeform 83">
                  <a:extLst>
                    <a:ext uri="{FF2B5EF4-FFF2-40B4-BE49-F238E27FC236}">
                      <a16:creationId xmlns:a16="http://schemas.microsoft.com/office/drawing/2014/main" id="{399F2EFF-FA2C-000C-4F01-F0B7547E9DB5}"/>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8" name="Freeform 84">
                  <a:extLst>
                    <a:ext uri="{FF2B5EF4-FFF2-40B4-BE49-F238E27FC236}">
                      <a16:creationId xmlns:a16="http://schemas.microsoft.com/office/drawing/2014/main" id="{F2DA04AE-8924-4345-AEFA-A9915C024D4B}"/>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9" name="Freeform 85">
                  <a:extLst>
                    <a:ext uri="{FF2B5EF4-FFF2-40B4-BE49-F238E27FC236}">
                      <a16:creationId xmlns:a16="http://schemas.microsoft.com/office/drawing/2014/main" id="{0CF13CAC-2D46-788C-D2A5-6387529E2904}"/>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0" name="Freeform 86">
                  <a:extLst>
                    <a:ext uri="{FF2B5EF4-FFF2-40B4-BE49-F238E27FC236}">
                      <a16:creationId xmlns:a16="http://schemas.microsoft.com/office/drawing/2014/main" id="{82BCF489-3694-E303-A0BE-FEAA2C88E514}"/>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1" name="Freeform 87">
                  <a:extLst>
                    <a:ext uri="{FF2B5EF4-FFF2-40B4-BE49-F238E27FC236}">
                      <a16:creationId xmlns:a16="http://schemas.microsoft.com/office/drawing/2014/main" id="{067B04C0-5736-A099-1515-F8A7A7BD9CD8}"/>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2" name="Freeform 88">
                  <a:extLst>
                    <a:ext uri="{FF2B5EF4-FFF2-40B4-BE49-F238E27FC236}">
                      <a16:creationId xmlns:a16="http://schemas.microsoft.com/office/drawing/2014/main" id="{66538815-7C15-D772-843E-F9DCD548B09E}"/>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076" name="Grupo 1075">
                <a:extLst>
                  <a:ext uri="{FF2B5EF4-FFF2-40B4-BE49-F238E27FC236}">
                    <a16:creationId xmlns:a16="http://schemas.microsoft.com/office/drawing/2014/main" id="{E100A562-8BDB-1878-26CE-075D9BD16C85}"/>
                  </a:ext>
                </a:extLst>
              </p:cNvPr>
              <p:cNvGrpSpPr/>
              <p:nvPr/>
            </p:nvGrpSpPr>
            <p:grpSpPr>
              <a:xfrm>
                <a:off x="6310611" y="4758569"/>
                <a:ext cx="444499" cy="439737"/>
                <a:chOff x="8699501" y="4772026"/>
                <a:chExt cx="444499" cy="439737"/>
              </a:xfrm>
            </p:grpSpPr>
            <p:sp>
              <p:nvSpPr>
                <p:cNvPr id="1151" name="Freeform 36">
                  <a:extLst>
                    <a:ext uri="{FF2B5EF4-FFF2-40B4-BE49-F238E27FC236}">
                      <a16:creationId xmlns:a16="http://schemas.microsoft.com/office/drawing/2014/main" id="{694A1C2B-B10A-9373-0A19-9DE974811D97}"/>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2" name="Freeform 37">
                  <a:extLst>
                    <a:ext uri="{FF2B5EF4-FFF2-40B4-BE49-F238E27FC236}">
                      <a16:creationId xmlns:a16="http://schemas.microsoft.com/office/drawing/2014/main" id="{6B37301A-1F73-8520-74A5-8C01797D8D65}"/>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3" name="Freeform 38">
                  <a:extLst>
                    <a:ext uri="{FF2B5EF4-FFF2-40B4-BE49-F238E27FC236}">
                      <a16:creationId xmlns:a16="http://schemas.microsoft.com/office/drawing/2014/main" id="{B4E064F0-48AB-81F8-546C-38BF75EE893C}"/>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4" name="Freeform 39">
                  <a:extLst>
                    <a:ext uri="{FF2B5EF4-FFF2-40B4-BE49-F238E27FC236}">
                      <a16:creationId xmlns:a16="http://schemas.microsoft.com/office/drawing/2014/main" id="{C8490E8F-90BD-88CE-287A-4EDB22C972B3}"/>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5" name="Freeform 40">
                  <a:extLst>
                    <a:ext uri="{FF2B5EF4-FFF2-40B4-BE49-F238E27FC236}">
                      <a16:creationId xmlns:a16="http://schemas.microsoft.com/office/drawing/2014/main" id="{E832C843-30D9-3AF8-A602-F3E6F68D2DF7}"/>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6" name="Freeform 41">
                  <a:extLst>
                    <a:ext uri="{FF2B5EF4-FFF2-40B4-BE49-F238E27FC236}">
                      <a16:creationId xmlns:a16="http://schemas.microsoft.com/office/drawing/2014/main" id="{2F601268-1817-93A1-C899-2D3B16BC6643}"/>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7" name="Freeform 42">
                  <a:extLst>
                    <a:ext uri="{FF2B5EF4-FFF2-40B4-BE49-F238E27FC236}">
                      <a16:creationId xmlns:a16="http://schemas.microsoft.com/office/drawing/2014/main" id="{4F3F2DB7-ADB8-CB92-646C-82C79862A5A7}"/>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8" name="Freeform 43">
                  <a:extLst>
                    <a:ext uri="{FF2B5EF4-FFF2-40B4-BE49-F238E27FC236}">
                      <a16:creationId xmlns:a16="http://schemas.microsoft.com/office/drawing/2014/main" id="{B56B060B-F082-A7E2-87A9-B5B958E53880}"/>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9" name="Freeform 44">
                  <a:extLst>
                    <a:ext uri="{FF2B5EF4-FFF2-40B4-BE49-F238E27FC236}">
                      <a16:creationId xmlns:a16="http://schemas.microsoft.com/office/drawing/2014/main" id="{A7331679-FA2E-FA14-D14F-B22301DBD3D2}"/>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0" name="Freeform 45">
                  <a:extLst>
                    <a:ext uri="{FF2B5EF4-FFF2-40B4-BE49-F238E27FC236}">
                      <a16:creationId xmlns:a16="http://schemas.microsoft.com/office/drawing/2014/main" id="{08002110-35EC-BF57-9A03-BF93ED7059F9}"/>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1" name="Freeform 46">
                  <a:extLst>
                    <a:ext uri="{FF2B5EF4-FFF2-40B4-BE49-F238E27FC236}">
                      <a16:creationId xmlns:a16="http://schemas.microsoft.com/office/drawing/2014/main" id="{AA2D29EC-29F4-7C9C-AB6B-2FA433448743}"/>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077" name="Grupo 1076">
                <a:extLst>
                  <a:ext uri="{FF2B5EF4-FFF2-40B4-BE49-F238E27FC236}">
                    <a16:creationId xmlns:a16="http://schemas.microsoft.com/office/drawing/2014/main" id="{92BF629A-5BB0-972F-8619-B30E295D07A4}"/>
                  </a:ext>
                </a:extLst>
              </p:cNvPr>
              <p:cNvGrpSpPr/>
              <p:nvPr/>
            </p:nvGrpSpPr>
            <p:grpSpPr>
              <a:xfrm>
                <a:off x="6012161" y="4753805"/>
                <a:ext cx="444499" cy="441326"/>
                <a:chOff x="8401051" y="4767262"/>
                <a:chExt cx="444499" cy="441326"/>
              </a:xfrm>
            </p:grpSpPr>
            <p:sp>
              <p:nvSpPr>
                <p:cNvPr id="1139" name="Freeform 51">
                  <a:extLst>
                    <a:ext uri="{FF2B5EF4-FFF2-40B4-BE49-F238E27FC236}">
                      <a16:creationId xmlns:a16="http://schemas.microsoft.com/office/drawing/2014/main" id="{C97EEFEC-83C3-1184-466F-DDB8B1768DBF}"/>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1140" name="Grupo 1139">
                  <a:extLst>
                    <a:ext uri="{FF2B5EF4-FFF2-40B4-BE49-F238E27FC236}">
                      <a16:creationId xmlns:a16="http://schemas.microsoft.com/office/drawing/2014/main" id="{A7CF54A8-1CC1-E223-E443-AF37A12B5920}"/>
                    </a:ext>
                  </a:extLst>
                </p:cNvPr>
                <p:cNvGrpSpPr/>
                <p:nvPr/>
              </p:nvGrpSpPr>
              <p:grpSpPr>
                <a:xfrm>
                  <a:off x="8443913" y="4767262"/>
                  <a:ext cx="352424" cy="341313"/>
                  <a:chOff x="8443913" y="4767262"/>
                  <a:chExt cx="352424" cy="341313"/>
                </a:xfrm>
              </p:grpSpPr>
              <p:sp>
                <p:nvSpPr>
                  <p:cNvPr id="1141" name="Freeform 50">
                    <a:extLst>
                      <a:ext uri="{FF2B5EF4-FFF2-40B4-BE49-F238E27FC236}">
                        <a16:creationId xmlns:a16="http://schemas.microsoft.com/office/drawing/2014/main" id="{1A1C5728-958E-4544-1064-535377AB11C5}"/>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2" name="Freeform 52">
                    <a:extLst>
                      <a:ext uri="{FF2B5EF4-FFF2-40B4-BE49-F238E27FC236}">
                        <a16:creationId xmlns:a16="http://schemas.microsoft.com/office/drawing/2014/main" id="{3E6CC651-D5B7-BFDD-00EA-12AB86FACB78}"/>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3" name="Freeform 53">
                    <a:extLst>
                      <a:ext uri="{FF2B5EF4-FFF2-40B4-BE49-F238E27FC236}">
                        <a16:creationId xmlns:a16="http://schemas.microsoft.com/office/drawing/2014/main" id="{98F5894D-2812-2445-6C37-B9CB0CC7257D}"/>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4" name="Freeform 54">
                    <a:extLst>
                      <a:ext uri="{FF2B5EF4-FFF2-40B4-BE49-F238E27FC236}">
                        <a16:creationId xmlns:a16="http://schemas.microsoft.com/office/drawing/2014/main" id="{870EF4FB-4CC1-FD10-092F-70A87AAF96A5}"/>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5" name="Freeform 55">
                    <a:extLst>
                      <a:ext uri="{FF2B5EF4-FFF2-40B4-BE49-F238E27FC236}">
                        <a16:creationId xmlns:a16="http://schemas.microsoft.com/office/drawing/2014/main" id="{59DEABDE-10EA-93A3-1440-5B2C61A07ABB}"/>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6" name="Freeform 56">
                    <a:extLst>
                      <a:ext uri="{FF2B5EF4-FFF2-40B4-BE49-F238E27FC236}">
                        <a16:creationId xmlns:a16="http://schemas.microsoft.com/office/drawing/2014/main" id="{807E940C-E19F-BD8A-745D-B9B9D2245BCA}"/>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7" name="Freeform 57">
                    <a:extLst>
                      <a:ext uri="{FF2B5EF4-FFF2-40B4-BE49-F238E27FC236}">
                        <a16:creationId xmlns:a16="http://schemas.microsoft.com/office/drawing/2014/main" id="{B5304AC8-815B-628F-8597-F547FD8FCD65}"/>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8" name="Freeform 58">
                    <a:extLst>
                      <a:ext uri="{FF2B5EF4-FFF2-40B4-BE49-F238E27FC236}">
                        <a16:creationId xmlns:a16="http://schemas.microsoft.com/office/drawing/2014/main" id="{1269ED0D-1AE7-BC48-DB6B-C4F3347A00CC}"/>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9" name="Freeform 59">
                    <a:extLst>
                      <a:ext uri="{FF2B5EF4-FFF2-40B4-BE49-F238E27FC236}">
                        <a16:creationId xmlns:a16="http://schemas.microsoft.com/office/drawing/2014/main" id="{F9B8BB2A-3A12-7F49-8079-ABCA850ABBF0}"/>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0" name="Freeform 60">
                    <a:extLst>
                      <a:ext uri="{FF2B5EF4-FFF2-40B4-BE49-F238E27FC236}">
                        <a16:creationId xmlns:a16="http://schemas.microsoft.com/office/drawing/2014/main" id="{9C505ABE-7C49-4E91-CD64-3214A9DAF8C7}"/>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1078" name="Grupo 1077">
                <a:extLst>
                  <a:ext uri="{FF2B5EF4-FFF2-40B4-BE49-F238E27FC236}">
                    <a16:creationId xmlns:a16="http://schemas.microsoft.com/office/drawing/2014/main" id="{4A55BB1A-2C6C-9A18-74C8-5F08ED7F8D33}"/>
                  </a:ext>
                </a:extLst>
              </p:cNvPr>
              <p:cNvGrpSpPr/>
              <p:nvPr/>
            </p:nvGrpSpPr>
            <p:grpSpPr>
              <a:xfrm>
                <a:off x="5701011" y="4755394"/>
                <a:ext cx="444499" cy="441324"/>
                <a:chOff x="8089901" y="4768851"/>
                <a:chExt cx="444499" cy="441324"/>
              </a:xfrm>
            </p:grpSpPr>
            <p:sp>
              <p:nvSpPr>
                <p:cNvPr id="1128" name="Freeform 64">
                  <a:extLst>
                    <a:ext uri="{FF2B5EF4-FFF2-40B4-BE49-F238E27FC236}">
                      <a16:creationId xmlns:a16="http://schemas.microsoft.com/office/drawing/2014/main" id="{E1897BD6-1B75-5716-C9F1-C80F0BBD8B13}"/>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9" name="Freeform 65">
                  <a:extLst>
                    <a:ext uri="{FF2B5EF4-FFF2-40B4-BE49-F238E27FC236}">
                      <a16:creationId xmlns:a16="http://schemas.microsoft.com/office/drawing/2014/main" id="{BA160938-9DB9-835C-309B-DC3AB7BFCACA}"/>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0" name="Freeform 66">
                  <a:extLst>
                    <a:ext uri="{FF2B5EF4-FFF2-40B4-BE49-F238E27FC236}">
                      <a16:creationId xmlns:a16="http://schemas.microsoft.com/office/drawing/2014/main" id="{4567CAB6-9D49-B2C6-F345-7437A33789C4}"/>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1" name="Freeform 67">
                  <a:extLst>
                    <a:ext uri="{FF2B5EF4-FFF2-40B4-BE49-F238E27FC236}">
                      <a16:creationId xmlns:a16="http://schemas.microsoft.com/office/drawing/2014/main" id="{1124F3F9-4F2A-47E0-36E7-7515188A0A7F}"/>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2" name="Freeform 68">
                  <a:extLst>
                    <a:ext uri="{FF2B5EF4-FFF2-40B4-BE49-F238E27FC236}">
                      <a16:creationId xmlns:a16="http://schemas.microsoft.com/office/drawing/2014/main" id="{9CD9D9BE-1113-383A-79EA-D97B20B522F0}"/>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3" name="Freeform 69">
                  <a:extLst>
                    <a:ext uri="{FF2B5EF4-FFF2-40B4-BE49-F238E27FC236}">
                      <a16:creationId xmlns:a16="http://schemas.microsoft.com/office/drawing/2014/main" id="{1B978351-9D13-75A2-75EA-85FF4DF53C60}"/>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4" name="Freeform 70">
                  <a:extLst>
                    <a:ext uri="{FF2B5EF4-FFF2-40B4-BE49-F238E27FC236}">
                      <a16:creationId xmlns:a16="http://schemas.microsoft.com/office/drawing/2014/main" id="{AF233220-8201-E0B8-E6AC-D3A124F7BA17}"/>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5" name="Freeform 71">
                  <a:extLst>
                    <a:ext uri="{FF2B5EF4-FFF2-40B4-BE49-F238E27FC236}">
                      <a16:creationId xmlns:a16="http://schemas.microsoft.com/office/drawing/2014/main" id="{5D00E511-D730-9AB8-2F6E-778EA0F41D58}"/>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6" name="Freeform 72">
                  <a:extLst>
                    <a:ext uri="{FF2B5EF4-FFF2-40B4-BE49-F238E27FC236}">
                      <a16:creationId xmlns:a16="http://schemas.microsoft.com/office/drawing/2014/main" id="{995764FE-120B-DF54-D6DA-193F02BF9F97}"/>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7" name="Freeform 73">
                  <a:extLst>
                    <a:ext uri="{FF2B5EF4-FFF2-40B4-BE49-F238E27FC236}">
                      <a16:creationId xmlns:a16="http://schemas.microsoft.com/office/drawing/2014/main" id="{E05365D1-D2F0-C716-7CE9-FE0E6991F06E}"/>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8" name="Freeform 74">
                  <a:extLst>
                    <a:ext uri="{FF2B5EF4-FFF2-40B4-BE49-F238E27FC236}">
                      <a16:creationId xmlns:a16="http://schemas.microsoft.com/office/drawing/2014/main" id="{11D95DF0-FF13-0175-A3E2-664ACD271E5A}"/>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079" name="Grupo 1078">
                <a:extLst>
                  <a:ext uri="{FF2B5EF4-FFF2-40B4-BE49-F238E27FC236}">
                    <a16:creationId xmlns:a16="http://schemas.microsoft.com/office/drawing/2014/main" id="{58ABA32D-FD9A-3F6A-F306-70E4C97B9119}"/>
                  </a:ext>
                </a:extLst>
              </p:cNvPr>
              <p:cNvGrpSpPr/>
              <p:nvPr/>
            </p:nvGrpSpPr>
            <p:grpSpPr>
              <a:xfrm>
                <a:off x="5432722" y="4749044"/>
                <a:ext cx="444501" cy="439737"/>
                <a:chOff x="7821612" y="4762501"/>
                <a:chExt cx="444501" cy="439737"/>
              </a:xfrm>
            </p:grpSpPr>
            <p:sp>
              <p:nvSpPr>
                <p:cNvPr id="1117" name="Freeform 78">
                  <a:extLst>
                    <a:ext uri="{FF2B5EF4-FFF2-40B4-BE49-F238E27FC236}">
                      <a16:creationId xmlns:a16="http://schemas.microsoft.com/office/drawing/2014/main" id="{AD049BA5-9AD8-0D33-C21A-7B64AD4DB944}"/>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8" name="Freeform 79">
                  <a:extLst>
                    <a:ext uri="{FF2B5EF4-FFF2-40B4-BE49-F238E27FC236}">
                      <a16:creationId xmlns:a16="http://schemas.microsoft.com/office/drawing/2014/main" id="{18C61E1F-BA7B-F097-5C91-1E97C97B86A1}"/>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9" name="Freeform 80">
                  <a:extLst>
                    <a:ext uri="{FF2B5EF4-FFF2-40B4-BE49-F238E27FC236}">
                      <a16:creationId xmlns:a16="http://schemas.microsoft.com/office/drawing/2014/main" id="{5FF74A86-124A-7733-16BE-8EB0615AE600}"/>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0" name="Freeform 81">
                  <a:extLst>
                    <a:ext uri="{FF2B5EF4-FFF2-40B4-BE49-F238E27FC236}">
                      <a16:creationId xmlns:a16="http://schemas.microsoft.com/office/drawing/2014/main" id="{BD043FD9-0E17-A1DC-B7E3-C75C70A4AB91}"/>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1" name="Freeform 82">
                  <a:extLst>
                    <a:ext uri="{FF2B5EF4-FFF2-40B4-BE49-F238E27FC236}">
                      <a16:creationId xmlns:a16="http://schemas.microsoft.com/office/drawing/2014/main" id="{4F11E5F6-6009-7B16-05F9-15BE2CE2AF6B}"/>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2" name="Freeform 83">
                  <a:extLst>
                    <a:ext uri="{FF2B5EF4-FFF2-40B4-BE49-F238E27FC236}">
                      <a16:creationId xmlns:a16="http://schemas.microsoft.com/office/drawing/2014/main" id="{3491A9B7-8BC5-F9AE-4860-D887CDFF966B}"/>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3" name="Freeform 84">
                  <a:extLst>
                    <a:ext uri="{FF2B5EF4-FFF2-40B4-BE49-F238E27FC236}">
                      <a16:creationId xmlns:a16="http://schemas.microsoft.com/office/drawing/2014/main" id="{7F290692-8B4B-F99E-9923-AB6E1EE176A4}"/>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4" name="Freeform 85">
                  <a:extLst>
                    <a:ext uri="{FF2B5EF4-FFF2-40B4-BE49-F238E27FC236}">
                      <a16:creationId xmlns:a16="http://schemas.microsoft.com/office/drawing/2014/main" id="{A5B37D54-49D8-C574-8DF7-A54E21CDB85B}"/>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5" name="Freeform 86">
                  <a:extLst>
                    <a:ext uri="{FF2B5EF4-FFF2-40B4-BE49-F238E27FC236}">
                      <a16:creationId xmlns:a16="http://schemas.microsoft.com/office/drawing/2014/main" id="{35152C7B-711A-05F5-22C6-241273522CD7}"/>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6" name="Freeform 87">
                  <a:extLst>
                    <a:ext uri="{FF2B5EF4-FFF2-40B4-BE49-F238E27FC236}">
                      <a16:creationId xmlns:a16="http://schemas.microsoft.com/office/drawing/2014/main" id="{E63DAF40-7D90-FE93-8CDC-A5AC0FE29074}"/>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7" name="Freeform 88">
                  <a:extLst>
                    <a:ext uri="{FF2B5EF4-FFF2-40B4-BE49-F238E27FC236}">
                      <a16:creationId xmlns:a16="http://schemas.microsoft.com/office/drawing/2014/main" id="{E6396FA0-2B07-1BFB-0DB1-76E091F61BCB}"/>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080" name="Grupo 1079">
                <a:extLst>
                  <a:ext uri="{FF2B5EF4-FFF2-40B4-BE49-F238E27FC236}">
                    <a16:creationId xmlns:a16="http://schemas.microsoft.com/office/drawing/2014/main" id="{050BF2E4-910A-9B45-9ED4-E7C7067C7262}"/>
                  </a:ext>
                </a:extLst>
              </p:cNvPr>
              <p:cNvGrpSpPr/>
              <p:nvPr/>
            </p:nvGrpSpPr>
            <p:grpSpPr>
              <a:xfrm>
                <a:off x="5102193" y="4751148"/>
                <a:ext cx="444499" cy="439737"/>
                <a:chOff x="8699501" y="4772026"/>
                <a:chExt cx="444499" cy="439737"/>
              </a:xfrm>
            </p:grpSpPr>
            <p:sp>
              <p:nvSpPr>
                <p:cNvPr id="1106" name="Freeform 36">
                  <a:extLst>
                    <a:ext uri="{FF2B5EF4-FFF2-40B4-BE49-F238E27FC236}">
                      <a16:creationId xmlns:a16="http://schemas.microsoft.com/office/drawing/2014/main" id="{45918F0D-1D3C-EB40-BFA1-6B8D8AEFBCF8}"/>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7" name="Freeform 37">
                  <a:extLst>
                    <a:ext uri="{FF2B5EF4-FFF2-40B4-BE49-F238E27FC236}">
                      <a16:creationId xmlns:a16="http://schemas.microsoft.com/office/drawing/2014/main" id="{41B0780B-E1F9-EAA7-8732-824A93387574}"/>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8" name="Freeform 38">
                  <a:extLst>
                    <a:ext uri="{FF2B5EF4-FFF2-40B4-BE49-F238E27FC236}">
                      <a16:creationId xmlns:a16="http://schemas.microsoft.com/office/drawing/2014/main" id="{AAE3776F-80DF-F8B0-DBFA-B85CB8E117EE}"/>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9" name="Freeform 39">
                  <a:extLst>
                    <a:ext uri="{FF2B5EF4-FFF2-40B4-BE49-F238E27FC236}">
                      <a16:creationId xmlns:a16="http://schemas.microsoft.com/office/drawing/2014/main" id="{98AF72FF-5155-BC05-B82D-081818062B3E}"/>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0" name="Freeform 40">
                  <a:extLst>
                    <a:ext uri="{FF2B5EF4-FFF2-40B4-BE49-F238E27FC236}">
                      <a16:creationId xmlns:a16="http://schemas.microsoft.com/office/drawing/2014/main" id="{B15B5EE7-C34D-94F9-DDA4-965638F51ACF}"/>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1" name="Freeform 41">
                  <a:extLst>
                    <a:ext uri="{FF2B5EF4-FFF2-40B4-BE49-F238E27FC236}">
                      <a16:creationId xmlns:a16="http://schemas.microsoft.com/office/drawing/2014/main" id="{598C5320-A8FF-A36E-62A5-7BFBEF9FF2AB}"/>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2" name="Freeform 42">
                  <a:extLst>
                    <a:ext uri="{FF2B5EF4-FFF2-40B4-BE49-F238E27FC236}">
                      <a16:creationId xmlns:a16="http://schemas.microsoft.com/office/drawing/2014/main" id="{650DDFB8-D5B6-4CA8-914B-D29535651A8F}"/>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3" name="Freeform 43">
                  <a:extLst>
                    <a:ext uri="{FF2B5EF4-FFF2-40B4-BE49-F238E27FC236}">
                      <a16:creationId xmlns:a16="http://schemas.microsoft.com/office/drawing/2014/main" id="{0A56B987-9C70-7AC3-ADD2-E78DA3EED154}"/>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4" name="Freeform 44">
                  <a:extLst>
                    <a:ext uri="{FF2B5EF4-FFF2-40B4-BE49-F238E27FC236}">
                      <a16:creationId xmlns:a16="http://schemas.microsoft.com/office/drawing/2014/main" id="{32A5B06E-1535-1EE0-B996-F4624A1310D3}"/>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5" name="Freeform 45">
                  <a:extLst>
                    <a:ext uri="{FF2B5EF4-FFF2-40B4-BE49-F238E27FC236}">
                      <a16:creationId xmlns:a16="http://schemas.microsoft.com/office/drawing/2014/main" id="{EC19DA9E-C480-C91C-BDA1-7D0DEE89108A}"/>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6" name="Freeform 46">
                  <a:extLst>
                    <a:ext uri="{FF2B5EF4-FFF2-40B4-BE49-F238E27FC236}">
                      <a16:creationId xmlns:a16="http://schemas.microsoft.com/office/drawing/2014/main" id="{12F1405A-A5ED-EC05-9939-CCFAC8E3A972}"/>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081" name="Grupo 1080">
                <a:extLst>
                  <a:ext uri="{FF2B5EF4-FFF2-40B4-BE49-F238E27FC236}">
                    <a16:creationId xmlns:a16="http://schemas.microsoft.com/office/drawing/2014/main" id="{410DB649-964A-0A4B-5286-2DCAA95BD361}"/>
                  </a:ext>
                </a:extLst>
              </p:cNvPr>
              <p:cNvGrpSpPr/>
              <p:nvPr/>
            </p:nvGrpSpPr>
            <p:grpSpPr>
              <a:xfrm>
                <a:off x="4803743" y="4746384"/>
                <a:ext cx="444499" cy="441326"/>
                <a:chOff x="8401051" y="4767262"/>
                <a:chExt cx="444499" cy="441326"/>
              </a:xfrm>
            </p:grpSpPr>
            <p:sp>
              <p:nvSpPr>
                <p:cNvPr id="1094" name="Freeform 51">
                  <a:extLst>
                    <a:ext uri="{FF2B5EF4-FFF2-40B4-BE49-F238E27FC236}">
                      <a16:creationId xmlns:a16="http://schemas.microsoft.com/office/drawing/2014/main" id="{F5ABDE12-0423-3358-9B94-BEA8A7651B0B}"/>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1095" name="Grupo 1094">
                  <a:extLst>
                    <a:ext uri="{FF2B5EF4-FFF2-40B4-BE49-F238E27FC236}">
                      <a16:creationId xmlns:a16="http://schemas.microsoft.com/office/drawing/2014/main" id="{816AC351-97BD-1CB8-12C8-3688C1AADC16}"/>
                    </a:ext>
                  </a:extLst>
                </p:cNvPr>
                <p:cNvGrpSpPr/>
                <p:nvPr/>
              </p:nvGrpSpPr>
              <p:grpSpPr>
                <a:xfrm>
                  <a:off x="8443913" y="4767262"/>
                  <a:ext cx="352424" cy="341313"/>
                  <a:chOff x="8443913" y="4767262"/>
                  <a:chExt cx="352424" cy="341313"/>
                </a:xfrm>
              </p:grpSpPr>
              <p:sp>
                <p:nvSpPr>
                  <p:cNvPr id="1096" name="Freeform 50">
                    <a:extLst>
                      <a:ext uri="{FF2B5EF4-FFF2-40B4-BE49-F238E27FC236}">
                        <a16:creationId xmlns:a16="http://schemas.microsoft.com/office/drawing/2014/main" id="{9D7DFF9D-E982-8B25-FB12-E9E95369402E}"/>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7" name="Freeform 52">
                    <a:extLst>
                      <a:ext uri="{FF2B5EF4-FFF2-40B4-BE49-F238E27FC236}">
                        <a16:creationId xmlns:a16="http://schemas.microsoft.com/office/drawing/2014/main" id="{22B3E8F6-4AC8-0396-986C-FC6935FA9BEC}"/>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8" name="Freeform 53">
                    <a:extLst>
                      <a:ext uri="{FF2B5EF4-FFF2-40B4-BE49-F238E27FC236}">
                        <a16:creationId xmlns:a16="http://schemas.microsoft.com/office/drawing/2014/main" id="{72094DDF-355E-0188-2080-498486642C75}"/>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9" name="Freeform 54">
                    <a:extLst>
                      <a:ext uri="{FF2B5EF4-FFF2-40B4-BE49-F238E27FC236}">
                        <a16:creationId xmlns:a16="http://schemas.microsoft.com/office/drawing/2014/main" id="{E9EF583B-918A-75CB-C54B-D68B9E31D2A1}"/>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0" name="Freeform 55">
                    <a:extLst>
                      <a:ext uri="{FF2B5EF4-FFF2-40B4-BE49-F238E27FC236}">
                        <a16:creationId xmlns:a16="http://schemas.microsoft.com/office/drawing/2014/main" id="{9A571A72-F0F4-2A4F-62EB-8738C13B2C2F}"/>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1" name="Freeform 56">
                    <a:extLst>
                      <a:ext uri="{FF2B5EF4-FFF2-40B4-BE49-F238E27FC236}">
                        <a16:creationId xmlns:a16="http://schemas.microsoft.com/office/drawing/2014/main" id="{05C6B3B6-4486-5B60-ED6F-125BD0E191AA}"/>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2" name="Freeform 57">
                    <a:extLst>
                      <a:ext uri="{FF2B5EF4-FFF2-40B4-BE49-F238E27FC236}">
                        <a16:creationId xmlns:a16="http://schemas.microsoft.com/office/drawing/2014/main" id="{3FCD5550-16C3-4FB2-AE61-1E8ED53708AC}"/>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3" name="Freeform 58">
                    <a:extLst>
                      <a:ext uri="{FF2B5EF4-FFF2-40B4-BE49-F238E27FC236}">
                        <a16:creationId xmlns:a16="http://schemas.microsoft.com/office/drawing/2014/main" id="{E929E6B9-1887-1FEF-DD80-43ABF8074728}"/>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4" name="Freeform 59">
                    <a:extLst>
                      <a:ext uri="{FF2B5EF4-FFF2-40B4-BE49-F238E27FC236}">
                        <a16:creationId xmlns:a16="http://schemas.microsoft.com/office/drawing/2014/main" id="{65A55833-CC88-2E90-8D07-826B9A71533E}"/>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5" name="Freeform 60">
                    <a:extLst>
                      <a:ext uri="{FF2B5EF4-FFF2-40B4-BE49-F238E27FC236}">
                        <a16:creationId xmlns:a16="http://schemas.microsoft.com/office/drawing/2014/main" id="{BE89C118-70D9-F8AF-72B5-3B6F2FF4DBA0}"/>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1082" name="Grupo 1081">
                <a:extLst>
                  <a:ext uri="{FF2B5EF4-FFF2-40B4-BE49-F238E27FC236}">
                    <a16:creationId xmlns:a16="http://schemas.microsoft.com/office/drawing/2014/main" id="{24559563-A9D8-23F3-2F14-6575DE069AC1}"/>
                  </a:ext>
                </a:extLst>
              </p:cNvPr>
              <p:cNvGrpSpPr/>
              <p:nvPr/>
            </p:nvGrpSpPr>
            <p:grpSpPr>
              <a:xfrm>
                <a:off x="4492593" y="4747973"/>
                <a:ext cx="444499" cy="441324"/>
                <a:chOff x="8089901" y="4768851"/>
                <a:chExt cx="444499" cy="441324"/>
              </a:xfrm>
            </p:grpSpPr>
            <p:sp>
              <p:nvSpPr>
                <p:cNvPr id="1083" name="Freeform 64">
                  <a:extLst>
                    <a:ext uri="{FF2B5EF4-FFF2-40B4-BE49-F238E27FC236}">
                      <a16:creationId xmlns:a16="http://schemas.microsoft.com/office/drawing/2014/main" id="{318AF847-437C-FF83-0CE3-91B703B6034E}"/>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4" name="Freeform 65">
                  <a:extLst>
                    <a:ext uri="{FF2B5EF4-FFF2-40B4-BE49-F238E27FC236}">
                      <a16:creationId xmlns:a16="http://schemas.microsoft.com/office/drawing/2014/main" id="{0DB2DA61-7089-2FAB-9323-8C037E580CE9}"/>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5" name="Freeform 66">
                  <a:extLst>
                    <a:ext uri="{FF2B5EF4-FFF2-40B4-BE49-F238E27FC236}">
                      <a16:creationId xmlns:a16="http://schemas.microsoft.com/office/drawing/2014/main" id="{8A950C19-3713-D033-33D3-367437CD6C97}"/>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6" name="Freeform 67">
                  <a:extLst>
                    <a:ext uri="{FF2B5EF4-FFF2-40B4-BE49-F238E27FC236}">
                      <a16:creationId xmlns:a16="http://schemas.microsoft.com/office/drawing/2014/main" id="{CF608A67-3650-BFC0-3668-FA1513B0D8AF}"/>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7" name="Freeform 68">
                  <a:extLst>
                    <a:ext uri="{FF2B5EF4-FFF2-40B4-BE49-F238E27FC236}">
                      <a16:creationId xmlns:a16="http://schemas.microsoft.com/office/drawing/2014/main" id="{A89002C2-F944-334F-9BAA-05748D304CAA}"/>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8" name="Freeform 69">
                  <a:extLst>
                    <a:ext uri="{FF2B5EF4-FFF2-40B4-BE49-F238E27FC236}">
                      <a16:creationId xmlns:a16="http://schemas.microsoft.com/office/drawing/2014/main" id="{24C29522-4591-6F2C-F2A5-0074BE58A967}"/>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9" name="Freeform 70">
                  <a:extLst>
                    <a:ext uri="{FF2B5EF4-FFF2-40B4-BE49-F238E27FC236}">
                      <a16:creationId xmlns:a16="http://schemas.microsoft.com/office/drawing/2014/main" id="{8EE2A83A-65CD-C872-52ED-3BB2BC4C0477}"/>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0" name="Freeform 71">
                  <a:extLst>
                    <a:ext uri="{FF2B5EF4-FFF2-40B4-BE49-F238E27FC236}">
                      <a16:creationId xmlns:a16="http://schemas.microsoft.com/office/drawing/2014/main" id="{9E99CA8D-80AF-82B8-8355-82ACFD3C1DBC}"/>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1" name="Freeform 72">
                  <a:extLst>
                    <a:ext uri="{FF2B5EF4-FFF2-40B4-BE49-F238E27FC236}">
                      <a16:creationId xmlns:a16="http://schemas.microsoft.com/office/drawing/2014/main" id="{E60890D1-F038-9014-99FA-11E98990DF1A}"/>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2" name="Freeform 73">
                  <a:extLst>
                    <a:ext uri="{FF2B5EF4-FFF2-40B4-BE49-F238E27FC236}">
                      <a16:creationId xmlns:a16="http://schemas.microsoft.com/office/drawing/2014/main" id="{336FADCA-4DCC-5FAB-74D3-04E5386893EB}"/>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3" name="Freeform 74">
                  <a:extLst>
                    <a:ext uri="{FF2B5EF4-FFF2-40B4-BE49-F238E27FC236}">
                      <a16:creationId xmlns:a16="http://schemas.microsoft.com/office/drawing/2014/main" id="{4569738C-8AB5-25F9-568D-2AC2E5679713}"/>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883" name="Grupo 882">
              <a:extLst>
                <a:ext uri="{FF2B5EF4-FFF2-40B4-BE49-F238E27FC236}">
                  <a16:creationId xmlns:a16="http://schemas.microsoft.com/office/drawing/2014/main" id="{36511C4D-EBC1-B019-60CD-58512E242E4B}"/>
                </a:ext>
              </a:extLst>
            </p:cNvPr>
            <p:cNvGrpSpPr/>
            <p:nvPr/>
          </p:nvGrpSpPr>
          <p:grpSpPr>
            <a:xfrm>
              <a:off x="-21313" y="4728305"/>
              <a:ext cx="4651407" cy="465379"/>
              <a:chOff x="4492593" y="4746384"/>
              <a:chExt cx="4651407" cy="465379"/>
            </a:xfrm>
          </p:grpSpPr>
          <p:grpSp>
            <p:nvGrpSpPr>
              <p:cNvPr id="884" name="Grupo 883">
                <a:extLst>
                  <a:ext uri="{FF2B5EF4-FFF2-40B4-BE49-F238E27FC236}">
                    <a16:creationId xmlns:a16="http://schemas.microsoft.com/office/drawing/2014/main" id="{90B617F9-9802-30C5-FE65-407046079918}"/>
                  </a:ext>
                </a:extLst>
              </p:cNvPr>
              <p:cNvGrpSpPr/>
              <p:nvPr/>
            </p:nvGrpSpPr>
            <p:grpSpPr>
              <a:xfrm>
                <a:off x="8699501" y="4772026"/>
                <a:ext cx="444499" cy="439737"/>
                <a:chOff x="8699501" y="4772026"/>
                <a:chExt cx="444499" cy="439737"/>
              </a:xfrm>
            </p:grpSpPr>
            <p:sp>
              <p:nvSpPr>
                <p:cNvPr id="1057" name="Freeform 36">
                  <a:extLst>
                    <a:ext uri="{FF2B5EF4-FFF2-40B4-BE49-F238E27FC236}">
                      <a16:creationId xmlns:a16="http://schemas.microsoft.com/office/drawing/2014/main" id="{A25DD9E9-184D-EFFB-1930-E4519F8C07DA}"/>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8" name="Freeform 37">
                  <a:extLst>
                    <a:ext uri="{FF2B5EF4-FFF2-40B4-BE49-F238E27FC236}">
                      <a16:creationId xmlns:a16="http://schemas.microsoft.com/office/drawing/2014/main" id="{126B5F81-0428-C7C0-EE85-D602256944C2}"/>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9" name="Freeform 38">
                  <a:extLst>
                    <a:ext uri="{FF2B5EF4-FFF2-40B4-BE49-F238E27FC236}">
                      <a16:creationId xmlns:a16="http://schemas.microsoft.com/office/drawing/2014/main" id="{0102095F-5C6C-1147-7574-F4FF8C071BDC}"/>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0" name="Freeform 39">
                  <a:extLst>
                    <a:ext uri="{FF2B5EF4-FFF2-40B4-BE49-F238E27FC236}">
                      <a16:creationId xmlns:a16="http://schemas.microsoft.com/office/drawing/2014/main" id="{F48201B7-7535-5EEF-A583-FDC4DA760FD6}"/>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1" name="Freeform 40">
                  <a:extLst>
                    <a:ext uri="{FF2B5EF4-FFF2-40B4-BE49-F238E27FC236}">
                      <a16:creationId xmlns:a16="http://schemas.microsoft.com/office/drawing/2014/main" id="{FB1F86A4-AE55-2E8D-CE70-9BEB0503516B}"/>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2" name="Freeform 41">
                  <a:extLst>
                    <a:ext uri="{FF2B5EF4-FFF2-40B4-BE49-F238E27FC236}">
                      <a16:creationId xmlns:a16="http://schemas.microsoft.com/office/drawing/2014/main" id="{BAD3C910-AC49-9548-FAA1-32D973479A8A}"/>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3" name="Freeform 42">
                  <a:extLst>
                    <a:ext uri="{FF2B5EF4-FFF2-40B4-BE49-F238E27FC236}">
                      <a16:creationId xmlns:a16="http://schemas.microsoft.com/office/drawing/2014/main" id="{7C2CBF31-E549-2DE6-0C39-F845B8F9C4C9}"/>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4" name="Freeform 43">
                  <a:extLst>
                    <a:ext uri="{FF2B5EF4-FFF2-40B4-BE49-F238E27FC236}">
                      <a16:creationId xmlns:a16="http://schemas.microsoft.com/office/drawing/2014/main" id="{EFD6946A-DCBD-513E-FD69-535AED0817F8}"/>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5" name="Freeform 44">
                  <a:extLst>
                    <a:ext uri="{FF2B5EF4-FFF2-40B4-BE49-F238E27FC236}">
                      <a16:creationId xmlns:a16="http://schemas.microsoft.com/office/drawing/2014/main" id="{345A7F4A-2581-FCA4-2B65-3FABFCF21738}"/>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6" name="Freeform 45">
                  <a:extLst>
                    <a:ext uri="{FF2B5EF4-FFF2-40B4-BE49-F238E27FC236}">
                      <a16:creationId xmlns:a16="http://schemas.microsoft.com/office/drawing/2014/main" id="{DD4EE451-63A8-6448-C7FD-F4BF2A7EDD92}"/>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7" name="Freeform 46">
                  <a:extLst>
                    <a:ext uri="{FF2B5EF4-FFF2-40B4-BE49-F238E27FC236}">
                      <a16:creationId xmlns:a16="http://schemas.microsoft.com/office/drawing/2014/main" id="{916C3C10-76CE-1DF5-9FED-93A14F1C6D28}"/>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885" name="Grupo 884">
                <a:extLst>
                  <a:ext uri="{FF2B5EF4-FFF2-40B4-BE49-F238E27FC236}">
                    <a16:creationId xmlns:a16="http://schemas.microsoft.com/office/drawing/2014/main" id="{EA7ECC86-EFF6-9DCE-1B36-299104F14E01}"/>
                  </a:ext>
                </a:extLst>
              </p:cNvPr>
              <p:cNvGrpSpPr/>
              <p:nvPr/>
            </p:nvGrpSpPr>
            <p:grpSpPr>
              <a:xfrm>
                <a:off x="8401051" y="4767262"/>
                <a:ext cx="444499" cy="441326"/>
                <a:chOff x="8401051" y="4767262"/>
                <a:chExt cx="444499" cy="441326"/>
              </a:xfrm>
            </p:grpSpPr>
            <p:sp>
              <p:nvSpPr>
                <p:cNvPr id="1045" name="Freeform 51">
                  <a:extLst>
                    <a:ext uri="{FF2B5EF4-FFF2-40B4-BE49-F238E27FC236}">
                      <a16:creationId xmlns:a16="http://schemas.microsoft.com/office/drawing/2014/main" id="{00C9C714-7504-9801-37EE-5F009BF688D4}"/>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1046" name="Grupo 1045">
                  <a:extLst>
                    <a:ext uri="{FF2B5EF4-FFF2-40B4-BE49-F238E27FC236}">
                      <a16:creationId xmlns:a16="http://schemas.microsoft.com/office/drawing/2014/main" id="{49719BDB-54BB-00A0-485F-97BB09E7BC0A}"/>
                    </a:ext>
                  </a:extLst>
                </p:cNvPr>
                <p:cNvGrpSpPr/>
                <p:nvPr/>
              </p:nvGrpSpPr>
              <p:grpSpPr>
                <a:xfrm>
                  <a:off x="8443913" y="4767262"/>
                  <a:ext cx="352424" cy="341313"/>
                  <a:chOff x="8443913" y="4767262"/>
                  <a:chExt cx="352424" cy="341313"/>
                </a:xfrm>
              </p:grpSpPr>
              <p:sp>
                <p:nvSpPr>
                  <p:cNvPr id="1047" name="Freeform 50">
                    <a:extLst>
                      <a:ext uri="{FF2B5EF4-FFF2-40B4-BE49-F238E27FC236}">
                        <a16:creationId xmlns:a16="http://schemas.microsoft.com/office/drawing/2014/main" id="{B3B56E0E-1B35-C598-52D2-97F669A5A2D1}"/>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8" name="Freeform 52">
                    <a:extLst>
                      <a:ext uri="{FF2B5EF4-FFF2-40B4-BE49-F238E27FC236}">
                        <a16:creationId xmlns:a16="http://schemas.microsoft.com/office/drawing/2014/main" id="{61D18168-271B-D09C-8A25-50DD0E83C867}"/>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9" name="Freeform 53">
                    <a:extLst>
                      <a:ext uri="{FF2B5EF4-FFF2-40B4-BE49-F238E27FC236}">
                        <a16:creationId xmlns:a16="http://schemas.microsoft.com/office/drawing/2014/main" id="{F897242E-2403-1E86-0A02-C31D27F85B37}"/>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0" name="Freeform 54">
                    <a:extLst>
                      <a:ext uri="{FF2B5EF4-FFF2-40B4-BE49-F238E27FC236}">
                        <a16:creationId xmlns:a16="http://schemas.microsoft.com/office/drawing/2014/main" id="{7ADDBDC0-DD9D-D087-5958-98DBB8CC7EB7}"/>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1" name="Freeform 55">
                    <a:extLst>
                      <a:ext uri="{FF2B5EF4-FFF2-40B4-BE49-F238E27FC236}">
                        <a16:creationId xmlns:a16="http://schemas.microsoft.com/office/drawing/2014/main" id="{6ED5CECF-87D6-16C1-4ED0-F6FF54C28A5E}"/>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2" name="Freeform 56">
                    <a:extLst>
                      <a:ext uri="{FF2B5EF4-FFF2-40B4-BE49-F238E27FC236}">
                        <a16:creationId xmlns:a16="http://schemas.microsoft.com/office/drawing/2014/main" id="{8D9B4522-25D7-6B03-8FE5-B8E4CA25DDCA}"/>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3" name="Freeform 57">
                    <a:extLst>
                      <a:ext uri="{FF2B5EF4-FFF2-40B4-BE49-F238E27FC236}">
                        <a16:creationId xmlns:a16="http://schemas.microsoft.com/office/drawing/2014/main" id="{150EC661-840B-FB3B-5A58-7E3C5465C583}"/>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4" name="Freeform 58">
                    <a:extLst>
                      <a:ext uri="{FF2B5EF4-FFF2-40B4-BE49-F238E27FC236}">
                        <a16:creationId xmlns:a16="http://schemas.microsoft.com/office/drawing/2014/main" id="{34EE32FD-1EE7-33D5-F404-8FF49DABB23E}"/>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5" name="Freeform 59">
                    <a:extLst>
                      <a:ext uri="{FF2B5EF4-FFF2-40B4-BE49-F238E27FC236}">
                        <a16:creationId xmlns:a16="http://schemas.microsoft.com/office/drawing/2014/main" id="{1877F324-57E9-D604-0699-53DAA0787BB3}"/>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6" name="Freeform 60">
                    <a:extLst>
                      <a:ext uri="{FF2B5EF4-FFF2-40B4-BE49-F238E27FC236}">
                        <a16:creationId xmlns:a16="http://schemas.microsoft.com/office/drawing/2014/main" id="{9C52D05A-7604-BBC7-DD36-67AB58F3D3A6}"/>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886" name="Grupo 885">
                <a:extLst>
                  <a:ext uri="{FF2B5EF4-FFF2-40B4-BE49-F238E27FC236}">
                    <a16:creationId xmlns:a16="http://schemas.microsoft.com/office/drawing/2014/main" id="{93EA69B8-49A5-D658-D6EE-F21313D0CF8E}"/>
                  </a:ext>
                </a:extLst>
              </p:cNvPr>
              <p:cNvGrpSpPr/>
              <p:nvPr/>
            </p:nvGrpSpPr>
            <p:grpSpPr>
              <a:xfrm>
                <a:off x="8089901" y="4768851"/>
                <a:ext cx="444499" cy="441324"/>
                <a:chOff x="8089901" y="4768851"/>
                <a:chExt cx="444499" cy="441324"/>
              </a:xfrm>
            </p:grpSpPr>
            <p:sp>
              <p:nvSpPr>
                <p:cNvPr id="1034" name="Freeform 64">
                  <a:extLst>
                    <a:ext uri="{FF2B5EF4-FFF2-40B4-BE49-F238E27FC236}">
                      <a16:creationId xmlns:a16="http://schemas.microsoft.com/office/drawing/2014/main" id="{5DF3C902-5900-1FE8-0181-B43CEDBB3AC1}"/>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5" name="Freeform 65">
                  <a:extLst>
                    <a:ext uri="{FF2B5EF4-FFF2-40B4-BE49-F238E27FC236}">
                      <a16:creationId xmlns:a16="http://schemas.microsoft.com/office/drawing/2014/main" id="{3E04799A-96D3-CB4C-197E-1925D43E0BCA}"/>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6" name="Freeform 66">
                  <a:extLst>
                    <a:ext uri="{FF2B5EF4-FFF2-40B4-BE49-F238E27FC236}">
                      <a16:creationId xmlns:a16="http://schemas.microsoft.com/office/drawing/2014/main" id="{9F057327-2234-D513-F8BC-53062CC0D5F0}"/>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7" name="Freeform 67">
                  <a:extLst>
                    <a:ext uri="{FF2B5EF4-FFF2-40B4-BE49-F238E27FC236}">
                      <a16:creationId xmlns:a16="http://schemas.microsoft.com/office/drawing/2014/main" id="{2D8834E1-F0A1-F0F4-2DB9-2950858012EC}"/>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8" name="Freeform 68">
                  <a:extLst>
                    <a:ext uri="{FF2B5EF4-FFF2-40B4-BE49-F238E27FC236}">
                      <a16:creationId xmlns:a16="http://schemas.microsoft.com/office/drawing/2014/main" id="{0D29FCDE-A23B-3795-9F92-C17EF0B5E6F2}"/>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9" name="Freeform 69">
                  <a:extLst>
                    <a:ext uri="{FF2B5EF4-FFF2-40B4-BE49-F238E27FC236}">
                      <a16:creationId xmlns:a16="http://schemas.microsoft.com/office/drawing/2014/main" id="{EBC4F696-B188-E4EB-1771-2C77E7D52A93}"/>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0" name="Freeform 70">
                  <a:extLst>
                    <a:ext uri="{FF2B5EF4-FFF2-40B4-BE49-F238E27FC236}">
                      <a16:creationId xmlns:a16="http://schemas.microsoft.com/office/drawing/2014/main" id="{6B157640-779E-7053-AD50-04F8D57C95AA}"/>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1" name="Freeform 71">
                  <a:extLst>
                    <a:ext uri="{FF2B5EF4-FFF2-40B4-BE49-F238E27FC236}">
                      <a16:creationId xmlns:a16="http://schemas.microsoft.com/office/drawing/2014/main" id="{CCA0AD5F-FDFD-2C35-608D-F1CC64038113}"/>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2" name="Freeform 72">
                  <a:extLst>
                    <a:ext uri="{FF2B5EF4-FFF2-40B4-BE49-F238E27FC236}">
                      <a16:creationId xmlns:a16="http://schemas.microsoft.com/office/drawing/2014/main" id="{81D8CF89-E621-0926-039E-1B4C71918D7C}"/>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3" name="Freeform 73">
                  <a:extLst>
                    <a:ext uri="{FF2B5EF4-FFF2-40B4-BE49-F238E27FC236}">
                      <a16:creationId xmlns:a16="http://schemas.microsoft.com/office/drawing/2014/main" id="{F54120D1-B945-CA4D-D144-AAADC65730E5}"/>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4" name="Freeform 74">
                  <a:extLst>
                    <a:ext uri="{FF2B5EF4-FFF2-40B4-BE49-F238E27FC236}">
                      <a16:creationId xmlns:a16="http://schemas.microsoft.com/office/drawing/2014/main" id="{92FD97DD-A7AD-5353-B85A-1FE120A6C242}"/>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887" name="Grupo 886">
                <a:extLst>
                  <a:ext uri="{FF2B5EF4-FFF2-40B4-BE49-F238E27FC236}">
                    <a16:creationId xmlns:a16="http://schemas.microsoft.com/office/drawing/2014/main" id="{EA5A10FD-0040-E7FA-74D9-3780043464D3}"/>
                  </a:ext>
                </a:extLst>
              </p:cNvPr>
              <p:cNvGrpSpPr/>
              <p:nvPr/>
            </p:nvGrpSpPr>
            <p:grpSpPr>
              <a:xfrm>
                <a:off x="7821612" y="4762501"/>
                <a:ext cx="444501" cy="439737"/>
                <a:chOff x="7821612" y="4762501"/>
                <a:chExt cx="444501" cy="439737"/>
              </a:xfrm>
            </p:grpSpPr>
            <p:sp>
              <p:nvSpPr>
                <p:cNvPr id="1023" name="Freeform 78">
                  <a:extLst>
                    <a:ext uri="{FF2B5EF4-FFF2-40B4-BE49-F238E27FC236}">
                      <a16:creationId xmlns:a16="http://schemas.microsoft.com/office/drawing/2014/main" id="{8EAB2208-CBF2-AC2F-15C7-C4BFD110D101}"/>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4" name="Freeform 79">
                  <a:extLst>
                    <a:ext uri="{FF2B5EF4-FFF2-40B4-BE49-F238E27FC236}">
                      <a16:creationId xmlns:a16="http://schemas.microsoft.com/office/drawing/2014/main" id="{5AE2DDF7-73C3-D8E8-1DC3-76A29D2153AF}"/>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5" name="Freeform 80">
                  <a:extLst>
                    <a:ext uri="{FF2B5EF4-FFF2-40B4-BE49-F238E27FC236}">
                      <a16:creationId xmlns:a16="http://schemas.microsoft.com/office/drawing/2014/main" id="{ECFCB64A-4ABE-C513-A0C8-1E4155B274E5}"/>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6" name="Freeform 81">
                  <a:extLst>
                    <a:ext uri="{FF2B5EF4-FFF2-40B4-BE49-F238E27FC236}">
                      <a16:creationId xmlns:a16="http://schemas.microsoft.com/office/drawing/2014/main" id="{C691D71A-CD5A-C83B-EB11-2A92626BA05C}"/>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7" name="Freeform 82">
                  <a:extLst>
                    <a:ext uri="{FF2B5EF4-FFF2-40B4-BE49-F238E27FC236}">
                      <a16:creationId xmlns:a16="http://schemas.microsoft.com/office/drawing/2014/main" id="{7E046EE8-B83A-FBDE-B34B-1BB227B50435}"/>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8" name="Freeform 83">
                  <a:extLst>
                    <a:ext uri="{FF2B5EF4-FFF2-40B4-BE49-F238E27FC236}">
                      <a16:creationId xmlns:a16="http://schemas.microsoft.com/office/drawing/2014/main" id="{BC86B57B-9F20-A03D-9CBE-BBEADF366ADE}"/>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9" name="Freeform 84">
                  <a:extLst>
                    <a:ext uri="{FF2B5EF4-FFF2-40B4-BE49-F238E27FC236}">
                      <a16:creationId xmlns:a16="http://schemas.microsoft.com/office/drawing/2014/main" id="{D089BBDB-B3BE-F637-4833-A8701A900F52}"/>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0" name="Freeform 85">
                  <a:extLst>
                    <a:ext uri="{FF2B5EF4-FFF2-40B4-BE49-F238E27FC236}">
                      <a16:creationId xmlns:a16="http://schemas.microsoft.com/office/drawing/2014/main" id="{AF71451B-3E55-8672-992F-A69937D827D4}"/>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1" name="Freeform 86">
                  <a:extLst>
                    <a:ext uri="{FF2B5EF4-FFF2-40B4-BE49-F238E27FC236}">
                      <a16:creationId xmlns:a16="http://schemas.microsoft.com/office/drawing/2014/main" id="{C6A2077F-9998-1BFB-5F84-003EE759FAEA}"/>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2" name="Freeform 87">
                  <a:extLst>
                    <a:ext uri="{FF2B5EF4-FFF2-40B4-BE49-F238E27FC236}">
                      <a16:creationId xmlns:a16="http://schemas.microsoft.com/office/drawing/2014/main" id="{933D32C8-5EC2-1842-2450-6C1191F1F70A}"/>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3" name="Freeform 88">
                  <a:extLst>
                    <a:ext uri="{FF2B5EF4-FFF2-40B4-BE49-F238E27FC236}">
                      <a16:creationId xmlns:a16="http://schemas.microsoft.com/office/drawing/2014/main" id="{6E94E3D9-D092-3760-9AE8-5904D69FC833}"/>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888" name="Grupo 887">
                <a:extLst>
                  <a:ext uri="{FF2B5EF4-FFF2-40B4-BE49-F238E27FC236}">
                    <a16:creationId xmlns:a16="http://schemas.microsoft.com/office/drawing/2014/main" id="{35590073-3CEC-20EB-2EB0-ACFD4DD75D76}"/>
                  </a:ext>
                </a:extLst>
              </p:cNvPr>
              <p:cNvGrpSpPr/>
              <p:nvPr/>
            </p:nvGrpSpPr>
            <p:grpSpPr>
              <a:xfrm>
                <a:off x="7491083" y="4764605"/>
                <a:ext cx="444499" cy="439737"/>
                <a:chOff x="8699501" y="4772026"/>
                <a:chExt cx="444499" cy="439737"/>
              </a:xfrm>
            </p:grpSpPr>
            <p:sp>
              <p:nvSpPr>
                <p:cNvPr id="1012" name="Freeform 36">
                  <a:extLst>
                    <a:ext uri="{FF2B5EF4-FFF2-40B4-BE49-F238E27FC236}">
                      <a16:creationId xmlns:a16="http://schemas.microsoft.com/office/drawing/2014/main" id="{AF0C6D24-3628-18CE-3C1B-9124EB60761D}"/>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3" name="Freeform 37">
                  <a:extLst>
                    <a:ext uri="{FF2B5EF4-FFF2-40B4-BE49-F238E27FC236}">
                      <a16:creationId xmlns:a16="http://schemas.microsoft.com/office/drawing/2014/main" id="{B3D827D7-CDCB-0F1A-57D8-19039D6C3C37}"/>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4" name="Freeform 38">
                  <a:extLst>
                    <a:ext uri="{FF2B5EF4-FFF2-40B4-BE49-F238E27FC236}">
                      <a16:creationId xmlns:a16="http://schemas.microsoft.com/office/drawing/2014/main" id="{9D20E2DA-5624-99D4-1064-3B37CC437EF6}"/>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5" name="Freeform 39">
                  <a:extLst>
                    <a:ext uri="{FF2B5EF4-FFF2-40B4-BE49-F238E27FC236}">
                      <a16:creationId xmlns:a16="http://schemas.microsoft.com/office/drawing/2014/main" id="{791AD469-2BE4-0F27-FD6C-B95AD665E325}"/>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6" name="Freeform 40">
                  <a:extLst>
                    <a:ext uri="{FF2B5EF4-FFF2-40B4-BE49-F238E27FC236}">
                      <a16:creationId xmlns:a16="http://schemas.microsoft.com/office/drawing/2014/main" id="{8930F793-B675-5EC9-24C8-FDEFD37D345F}"/>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7" name="Freeform 41">
                  <a:extLst>
                    <a:ext uri="{FF2B5EF4-FFF2-40B4-BE49-F238E27FC236}">
                      <a16:creationId xmlns:a16="http://schemas.microsoft.com/office/drawing/2014/main" id="{11B8E032-475E-C128-189E-2024BBD89F31}"/>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8" name="Freeform 42">
                  <a:extLst>
                    <a:ext uri="{FF2B5EF4-FFF2-40B4-BE49-F238E27FC236}">
                      <a16:creationId xmlns:a16="http://schemas.microsoft.com/office/drawing/2014/main" id="{1DBA412B-3A43-1841-35DB-3F231BCC052D}"/>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9" name="Freeform 43">
                  <a:extLst>
                    <a:ext uri="{FF2B5EF4-FFF2-40B4-BE49-F238E27FC236}">
                      <a16:creationId xmlns:a16="http://schemas.microsoft.com/office/drawing/2014/main" id="{04CC8A82-89DE-E4B8-8677-8C347D02FF3E}"/>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0" name="Freeform 44">
                  <a:extLst>
                    <a:ext uri="{FF2B5EF4-FFF2-40B4-BE49-F238E27FC236}">
                      <a16:creationId xmlns:a16="http://schemas.microsoft.com/office/drawing/2014/main" id="{F71146C3-DAF4-493B-51C1-56868497B781}"/>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1" name="Freeform 45">
                  <a:extLst>
                    <a:ext uri="{FF2B5EF4-FFF2-40B4-BE49-F238E27FC236}">
                      <a16:creationId xmlns:a16="http://schemas.microsoft.com/office/drawing/2014/main" id="{7BEBE906-95F9-B321-AA24-22A3E60FB88A}"/>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2" name="Freeform 46">
                  <a:extLst>
                    <a:ext uri="{FF2B5EF4-FFF2-40B4-BE49-F238E27FC236}">
                      <a16:creationId xmlns:a16="http://schemas.microsoft.com/office/drawing/2014/main" id="{B1D18CAC-DAB4-13C2-8898-55D661885893}"/>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889" name="Grupo 888">
                <a:extLst>
                  <a:ext uri="{FF2B5EF4-FFF2-40B4-BE49-F238E27FC236}">
                    <a16:creationId xmlns:a16="http://schemas.microsoft.com/office/drawing/2014/main" id="{1555A9BA-0BA2-4CAE-78CE-30ED53488413}"/>
                  </a:ext>
                </a:extLst>
              </p:cNvPr>
              <p:cNvGrpSpPr/>
              <p:nvPr/>
            </p:nvGrpSpPr>
            <p:grpSpPr>
              <a:xfrm>
                <a:off x="7192633" y="4759841"/>
                <a:ext cx="444499" cy="441326"/>
                <a:chOff x="8401051" y="4767262"/>
                <a:chExt cx="444499" cy="441326"/>
              </a:xfrm>
            </p:grpSpPr>
            <p:sp>
              <p:nvSpPr>
                <p:cNvPr id="1000" name="Freeform 51">
                  <a:extLst>
                    <a:ext uri="{FF2B5EF4-FFF2-40B4-BE49-F238E27FC236}">
                      <a16:creationId xmlns:a16="http://schemas.microsoft.com/office/drawing/2014/main" id="{AA177C37-FCF3-8966-A09F-BA5568400B1A}"/>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1001" name="Grupo 1000">
                  <a:extLst>
                    <a:ext uri="{FF2B5EF4-FFF2-40B4-BE49-F238E27FC236}">
                      <a16:creationId xmlns:a16="http://schemas.microsoft.com/office/drawing/2014/main" id="{7C719691-FE56-1E1E-7768-7F1E292969CB}"/>
                    </a:ext>
                  </a:extLst>
                </p:cNvPr>
                <p:cNvGrpSpPr/>
                <p:nvPr/>
              </p:nvGrpSpPr>
              <p:grpSpPr>
                <a:xfrm>
                  <a:off x="8443913" y="4767262"/>
                  <a:ext cx="352424" cy="341313"/>
                  <a:chOff x="8443913" y="4767262"/>
                  <a:chExt cx="352424" cy="341313"/>
                </a:xfrm>
              </p:grpSpPr>
              <p:sp>
                <p:nvSpPr>
                  <p:cNvPr id="1002" name="Freeform 50">
                    <a:extLst>
                      <a:ext uri="{FF2B5EF4-FFF2-40B4-BE49-F238E27FC236}">
                        <a16:creationId xmlns:a16="http://schemas.microsoft.com/office/drawing/2014/main" id="{37223E4F-A160-5C8A-56A5-FF7F9318184E}"/>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3" name="Freeform 52">
                    <a:extLst>
                      <a:ext uri="{FF2B5EF4-FFF2-40B4-BE49-F238E27FC236}">
                        <a16:creationId xmlns:a16="http://schemas.microsoft.com/office/drawing/2014/main" id="{8DA3ACF2-45B7-2C7B-ACBA-FF563E59A8FA}"/>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4" name="Freeform 53">
                    <a:extLst>
                      <a:ext uri="{FF2B5EF4-FFF2-40B4-BE49-F238E27FC236}">
                        <a16:creationId xmlns:a16="http://schemas.microsoft.com/office/drawing/2014/main" id="{0F2ED42A-50A9-0EF8-1898-7E17099332A6}"/>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5" name="Freeform 54">
                    <a:extLst>
                      <a:ext uri="{FF2B5EF4-FFF2-40B4-BE49-F238E27FC236}">
                        <a16:creationId xmlns:a16="http://schemas.microsoft.com/office/drawing/2014/main" id="{DC4FC644-1997-3615-9C45-C7767FFDB5CD}"/>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6" name="Freeform 55">
                    <a:extLst>
                      <a:ext uri="{FF2B5EF4-FFF2-40B4-BE49-F238E27FC236}">
                        <a16:creationId xmlns:a16="http://schemas.microsoft.com/office/drawing/2014/main" id="{85C10A8B-E0E4-E0A2-1AE4-E12753EFA296}"/>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7" name="Freeform 56">
                    <a:extLst>
                      <a:ext uri="{FF2B5EF4-FFF2-40B4-BE49-F238E27FC236}">
                        <a16:creationId xmlns:a16="http://schemas.microsoft.com/office/drawing/2014/main" id="{1C95CBDA-E499-8C98-9D10-ABDE81D9F999}"/>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8" name="Freeform 57">
                    <a:extLst>
                      <a:ext uri="{FF2B5EF4-FFF2-40B4-BE49-F238E27FC236}">
                        <a16:creationId xmlns:a16="http://schemas.microsoft.com/office/drawing/2014/main" id="{F01753D5-7B47-D6BE-A5C8-1328546EC7A4}"/>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9" name="Freeform 58">
                    <a:extLst>
                      <a:ext uri="{FF2B5EF4-FFF2-40B4-BE49-F238E27FC236}">
                        <a16:creationId xmlns:a16="http://schemas.microsoft.com/office/drawing/2014/main" id="{799001D7-914D-0CFE-150A-EB67F061C04F}"/>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0" name="Freeform 59">
                    <a:extLst>
                      <a:ext uri="{FF2B5EF4-FFF2-40B4-BE49-F238E27FC236}">
                        <a16:creationId xmlns:a16="http://schemas.microsoft.com/office/drawing/2014/main" id="{089A1A37-0D54-83AF-60A4-4AACB2CC73F0}"/>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1" name="Freeform 60">
                    <a:extLst>
                      <a:ext uri="{FF2B5EF4-FFF2-40B4-BE49-F238E27FC236}">
                        <a16:creationId xmlns:a16="http://schemas.microsoft.com/office/drawing/2014/main" id="{670B0F7A-5036-1F98-D13B-5E9A8241BF05}"/>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890" name="Grupo 889">
                <a:extLst>
                  <a:ext uri="{FF2B5EF4-FFF2-40B4-BE49-F238E27FC236}">
                    <a16:creationId xmlns:a16="http://schemas.microsoft.com/office/drawing/2014/main" id="{472776A9-E424-E48A-3644-4D22D34C646E}"/>
                  </a:ext>
                </a:extLst>
              </p:cNvPr>
              <p:cNvGrpSpPr/>
              <p:nvPr/>
            </p:nvGrpSpPr>
            <p:grpSpPr>
              <a:xfrm>
                <a:off x="6881483" y="4761430"/>
                <a:ext cx="444499" cy="441324"/>
                <a:chOff x="8089901" y="4768851"/>
                <a:chExt cx="444499" cy="441324"/>
              </a:xfrm>
            </p:grpSpPr>
            <p:sp>
              <p:nvSpPr>
                <p:cNvPr id="989" name="Freeform 64">
                  <a:extLst>
                    <a:ext uri="{FF2B5EF4-FFF2-40B4-BE49-F238E27FC236}">
                      <a16:creationId xmlns:a16="http://schemas.microsoft.com/office/drawing/2014/main" id="{EE815C46-F715-AEBD-FB00-F91C4782824F}"/>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0" name="Freeform 65">
                  <a:extLst>
                    <a:ext uri="{FF2B5EF4-FFF2-40B4-BE49-F238E27FC236}">
                      <a16:creationId xmlns:a16="http://schemas.microsoft.com/office/drawing/2014/main" id="{DD4B6C97-555B-BDD0-911A-A63DA0D4DB0E}"/>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1" name="Freeform 66">
                  <a:extLst>
                    <a:ext uri="{FF2B5EF4-FFF2-40B4-BE49-F238E27FC236}">
                      <a16:creationId xmlns:a16="http://schemas.microsoft.com/office/drawing/2014/main" id="{988742EB-A0D1-B510-D4B9-9F2277C515FE}"/>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2" name="Freeform 67">
                  <a:extLst>
                    <a:ext uri="{FF2B5EF4-FFF2-40B4-BE49-F238E27FC236}">
                      <a16:creationId xmlns:a16="http://schemas.microsoft.com/office/drawing/2014/main" id="{56CF197E-AB48-F7CF-1187-0EFD3253D433}"/>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3" name="Freeform 68">
                  <a:extLst>
                    <a:ext uri="{FF2B5EF4-FFF2-40B4-BE49-F238E27FC236}">
                      <a16:creationId xmlns:a16="http://schemas.microsoft.com/office/drawing/2014/main" id="{67EA620C-4DC6-E823-C846-723AB1F4D51F}"/>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4" name="Freeform 69">
                  <a:extLst>
                    <a:ext uri="{FF2B5EF4-FFF2-40B4-BE49-F238E27FC236}">
                      <a16:creationId xmlns:a16="http://schemas.microsoft.com/office/drawing/2014/main" id="{FBC8BBA7-9C12-498B-C67B-D85C009A9406}"/>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5" name="Freeform 70">
                  <a:extLst>
                    <a:ext uri="{FF2B5EF4-FFF2-40B4-BE49-F238E27FC236}">
                      <a16:creationId xmlns:a16="http://schemas.microsoft.com/office/drawing/2014/main" id="{EA6EB3FF-5A63-D3F3-DE7A-1D4835185009}"/>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6" name="Freeform 71">
                  <a:extLst>
                    <a:ext uri="{FF2B5EF4-FFF2-40B4-BE49-F238E27FC236}">
                      <a16:creationId xmlns:a16="http://schemas.microsoft.com/office/drawing/2014/main" id="{C14D0C4B-9FB3-3628-A604-EFBF73EAF382}"/>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7" name="Freeform 72">
                  <a:extLst>
                    <a:ext uri="{FF2B5EF4-FFF2-40B4-BE49-F238E27FC236}">
                      <a16:creationId xmlns:a16="http://schemas.microsoft.com/office/drawing/2014/main" id="{DB74D471-310B-6F3E-F9EE-724BCA020CBA}"/>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8" name="Freeform 73">
                  <a:extLst>
                    <a:ext uri="{FF2B5EF4-FFF2-40B4-BE49-F238E27FC236}">
                      <a16:creationId xmlns:a16="http://schemas.microsoft.com/office/drawing/2014/main" id="{24FFA60D-F13F-37CD-632A-8F32D08F2875}"/>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9" name="Freeform 74">
                  <a:extLst>
                    <a:ext uri="{FF2B5EF4-FFF2-40B4-BE49-F238E27FC236}">
                      <a16:creationId xmlns:a16="http://schemas.microsoft.com/office/drawing/2014/main" id="{205E09B2-31C6-8BA6-BCD1-04A6D5B37892}"/>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891" name="Grupo 890">
                <a:extLst>
                  <a:ext uri="{FF2B5EF4-FFF2-40B4-BE49-F238E27FC236}">
                    <a16:creationId xmlns:a16="http://schemas.microsoft.com/office/drawing/2014/main" id="{E3890F04-CD82-5F1C-E322-9C7756F516B7}"/>
                  </a:ext>
                </a:extLst>
              </p:cNvPr>
              <p:cNvGrpSpPr/>
              <p:nvPr/>
            </p:nvGrpSpPr>
            <p:grpSpPr>
              <a:xfrm>
                <a:off x="6613194" y="4755080"/>
                <a:ext cx="444501" cy="439737"/>
                <a:chOff x="7821612" y="4762501"/>
                <a:chExt cx="444501" cy="439737"/>
              </a:xfrm>
            </p:grpSpPr>
            <p:sp>
              <p:nvSpPr>
                <p:cNvPr id="978" name="Freeform 78">
                  <a:extLst>
                    <a:ext uri="{FF2B5EF4-FFF2-40B4-BE49-F238E27FC236}">
                      <a16:creationId xmlns:a16="http://schemas.microsoft.com/office/drawing/2014/main" id="{A8CB17A5-FD91-5326-B796-754FFECC15B0}"/>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9" name="Freeform 79">
                  <a:extLst>
                    <a:ext uri="{FF2B5EF4-FFF2-40B4-BE49-F238E27FC236}">
                      <a16:creationId xmlns:a16="http://schemas.microsoft.com/office/drawing/2014/main" id="{BD0B5DA3-726F-6D09-A273-CA614284B595}"/>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0" name="Freeform 80">
                  <a:extLst>
                    <a:ext uri="{FF2B5EF4-FFF2-40B4-BE49-F238E27FC236}">
                      <a16:creationId xmlns:a16="http://schemas.microsoft.com/office/drawing/2014/main" id="{06DC553B-E549-3208-E96A-E00DF7718845}"/>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1" name="Freeform 81">
                  <a:extLst>
                    <a:ext uri="{FF2B5EF4-FFF2-40B4-BE49-F238E27FC236}">
                      <a16:creationId xmlns:a16="http://schemas.microsoft.com/office/drawing/2014/main" id="{1B9A8770-0FB1-5186-855C-07317B2FD856}"/>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2" name="Freeform 82">
                  <a:extLst>
                    <a:ext uri="{FF2B5EF4-FFF2-40B4-BE49-F238E27FC236}">
                      <a16:creationId xmlns:a16="http://schemas.microsoft.com/office/drawing/2014/main" id="{909C29E1-B972-E3DB-7540-C9FD3FB619DA}"/>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3" name="Freeform 83">
                  <a:extLst>
                    <a:ext uri="{FF2B5EF4-FFF2-40B4-BE49-F238E27FC236}">
                      <a16:creationId xmlns:a16="http://schemas.microsoft.com/office/drawing/2014/main" id="{2F0013F5-1E4F-A8E6-0A7F-82D3A0F153E4}"/>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4" name="Freeform 84">
                  <a:extLst>
                    <a:ext uri="{FF2B5EF4-FFF2-40B4-BE49-F238E27FC236}">
                      <a16:creationId xmlns:a16="http://schemas.microsoft.com/office/drawing/2014/main" id="{DFCB042C-EDEC-9CF2-70FB-86770EC48D9C}"/>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5" name="Freeform 85">
                  <a:extLst>
                    <a:ext uri="{FF2B5EF4-FFF2-40B4-BE49-F238E27FC236}">
                      <a16:creationId xmlns:a16="http://schemas.microsoft.com/office/drawing/2014/main" id="{CBB50E2C-4F9C-C31A-0919-51336BE991B8}"/>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6" name="Freeform 86">
                  <a:extLst>
                    <a:ext uri="{FF2B5EF4-FFF2-40B4-BE49-F238E27FC236}">
                      <a16:creationId xmlns:a16="http://schemas.microsoft.com/office/drawing/2014/main" id="{2FAB00D5-3E32-B721-23FE-99C1FB47BCE6}"/>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7" name="Freeform 87">
                  <a:extLst>
                    <a:ext uri="{FF2B5EF4-FFF2-40B4-BE49-F238E27FC236}">
                      <a16:creationId xmlns:a16="http://schemas.microsoft.com/office/drawing/2014/main" id="{B291A5FC-50AC-A76D-6F8E-865FA3005944}"/>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8" name="Freeform 88">
                  <a:extLst>
                    <a:ext uri="{FF2B5EF4-FFF2-40B4-BE49-F238E27FC236}">
                      <a16:creationId xmlns:a16="http://schemas.microsoft.com/office/drawing/2014/main" id="{BAB26240-3954-0F32-F2F3-0441BB833BD8}"/>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892" name="Grupo 891">
                <a:extLst>
                  <a:ext uri="{FF2B5EF4-FFF2-40B4-BE49-F238E27FC236}">
                    <a16:creationId xmlns:a16="http://schemas.microsoft.com/office/drawing/2014/main" id="{51B81377-91BD-1816-E429-4F5BDDA32FFC}"/>
                  </a:ext>
                </a:extLst>
              </p:cNvPr>
              <p:cNvGrpSpPr/>
              <p:nvPr/>
            </p:nvGrpSpPr>
            <p:grpSpPr>
              <a:xfrm>
                <a:off x="6310611" y="4758569"/>
                <a:ext cx="444499" cy="439737"/>
                <a:chOff x="8699501" y="4772026"/>
                <a:chExt cx="444499" cy="439737"/>
              </a:xfrm>
            </p:grpSpPr>
            <p:sp>
              <p:nvSpPr>
                <p:cNvPr id="967" name="Freeform 36">
                  <a:extLst>
                    <a:ext uri="{FF2B5EF4-FFF2-40B4-BE49-F238E27FC236}">
                      <a16:creationId xmlns:a16="http://schemas.microsoft.com/office/drawing/2014/main" id="{B6CF2CB0-ECE0-EF1D-30F9-88F3AFD3BBE9}"/>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8" name="Freeform 37">
                  <a:extLst>
                    <a:ext uri="{FF2B5EF4-FFF2-40B4-BE49-F238E27FC236}">
                      <a16:creationId xmlns:a16="http://schemas.microsoft.com/office/drawing/2014/main" id="{7063EAAB-45FF-CE6B-829C-70727EB5E5A0}"/>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9" name="Freeform 38">
                  <a:extLst>
                    <a:ext uri="{FF2B5EF4-FFF2-40B4-BE49-F238E27FC236}">
                      <a16:creationId xmlns:a16="http://schemas.microsoft.com/office/drawing/2014/main" id="{B7D887F2-8126-2CB3-5F63-F27A3E73687C}"/>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0" name="Freeform 39">
                  <a:extLst>
                    <a:ext uri="{FF2B5EF4-FFF2-40B4-BE49-F238E27FC236}">
                      <a16:creationId xmlns:a16="http://schemas.microsoft.com/office/drawing/2014/main" id="{DD538E9E-915A-D942-6C22-73B8D25647F6}"/>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1" name="Freeform 40">
                  <a:extLst>
                    <a:ext uri="{FF2B5EF4-FFF2-40B4-BE49-F238E27FC236}">
                      <a16:creationId xmlns:a16="http://schemas.microsoft.com/office/drawing/2014/main" id="{AC92BB27-518F-C1B3-006A-84026542445F}"/>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2" name="Freeform 41">
                  <a:extLst>
                    <a:ext uri="{FF2B5EF4-FFF2-40B4-BE49-F238E27FC236}">
                      <a16:creationId xmlns:a16="http://schemas.microsoft.com/office/drawing/2014/main" id="{5B0512B8-443B-C77A-35EB-36EF32A45BA9}"/>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3" name="Freeform 42">
                  <a:extLst>
                    <a:ext uri="{FF2B5EF4-FFF2-40B4-BE49-F238E27FC236}">
                      <a16:creationId xmlns:a16="http://schemas.microsoft.com/office/drawing/2014/main" id="{98D10E65-211A-A630-E88C-8C74F68090D4}"/>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4" name="Freeform 43">
                  <a:extLst>
                    <a:ext uri="{FF2B5EF4-FFF2-40B4-BE49-F238E27FC236}">
                      <a16:creationId xmlns:a16="http://schemas.microsoft.com/office/drawing/2014/main" id="{E9148FFF-5622-CC97-1ED3-738239A7F854}"/>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5" name="Freeform 44">
                  <a:extLst>
                    <a:ext uri="{FF2B5EF4-FFF2-40B4-BE49-F238E27FC236}">
                      <a16:creationId xmlns:a16="http://schemas.microsoft.com/office/drawing/2014/main" id="{8CABD815-F79B-3991-19D8-BBD63A31D1FA}"/>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6" name="Freeform 45">
                  <a:extLst>
                    <a:ext uri="{FF2B5EF4-FFF2-40B4-BE49-F238E27FC236}">
                      <a16:creationId xmlns:a16="http://schemas.microsoft.com/office/drawing/2014/main" id="{7347FA02-A09E-B9B1-D888-E343B2014632}"/>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7" name="Freeform 46">
                  <a:extLst>
                    <a:ext uri="{FF2B5EF4-FFF2-40B4-BE49-F238E27FC236}">
                      <a16:creationId xmlns:a16="http://schemas.microsoft.com/office/drawing/2014/main" id="{3C57A4E1-B765-EB91-A3D2-82C7713D3693}"/>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893" name="Grupo 892">
                <a:extLst>
                  <a:ext uri="{FF2B5EF4-FFF2-40B4-BE49-F238E27FC236}">
                    <a16:creationId xmlns:a16="http://schemas.microsoft.com/office/drawing/2014/main" id="{13DAEBEA-27C5-ABFE-A657-D9A9436D0ADF}"/>
                  </a:ext>
                </a:extLst>
              </p:cNvPr>
              <p:cNvGrpSpPr/>
              <p:nvPr/>
            </p:nvGrpSpPr>
            <p:grpSpPr>
              <a:xfrm>
                <a:off x="6012161" y="4753805"/>
                <a:ext cx="444499" cy="441326"/>
                <a:chOff x="8401051" y="4767262"/>
                <a:chExt cx="444499" cy="441326"/>
              </a:xfrm>
            </p:grpSpPr>
            <p:sp>
              <p:nvSpPr>
                <p:cNvPr id="955" name="Freeform 51">
                  <a:extLst>
                    <a:ext uri="{FF2B5EF4-FFF2-40B4-BE49-F238E27FC236}">
                      <a16:creationId xmlns:a16="http://schemas.microsoft.com/office/drawing/2014/main" id="{864CB054-0B58-5EE5-BEBC-5659A0D9CCF8}"/>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956" name="Grupo 955">
                  <a:extLst>
                    <a:ext uri="{FF2B5EF4-FFF2-40B4-BE49-F238E27FC236}">
                      <a16:creationId xmlns:a16="http://schemas.microsoft.com/office/drawing/2014/main" id="{F1D88EA1-E76A-52C6-5BA3-890C04FB2ECD}"/>
                    </a:ext>
                  </a:extLst>
                </p:cNvPr>
                <p:cNvGrpSpPr/>
                <p:nvPr/>
              </p:nvGrpSpPr>
              <p:grpSpPr>
                <a:xfrm>
                  <a:off x="8443913" y="4767262"/>
                  <a:ext cx="352424" cy="341313"/>
                  <a:chOff x="8443913" y="4767262"/>
                  <a:chExt cx="352424" cy="341313"/>
                </a:xfrm>
              </p:grpSpPr>
              <p:sp>
                <p:nvSpPr>
                  <p:cNvPr id="957" name="Freeform 50">
                    <a:extLst>
                      <a:ext uri="{FF2B5EF4-FFF2-40B4-BE49-F238E27FC236}">
                        <a16:creationId xmlns:a16="http://schemas.microsoft.com/office/drawing/2014/main" id="{F0AAA876-C5D7-BC42-774E-7E3702328BB4}"/>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8" name="Freeform 52">
                    <a:extLst>
                      <a:ext uri="{FF2B5EF4-FFF2-40B4-BE49-F238E27FC236}">
                        <a16:creationId xmlns:a16="http://schemas.microsoft.com/office/drawing/2014/main" id="{04B42E4B-32D9-5070-3476-889B9E1A4155}"/>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9" name="Freeform 53">
                    <a:extLst>
                      <a:ext uri="{FF2B5EF4-FFF2-40B4-BE49-F238E27FC236}">
                        <a16:creationId xmlns:a16="http://schemas.microsoft.com/office/drawing/2014/main" id="{627C2DD8-D016-15A0-2733-BEC54923DD5E}"/>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0" name="Freeform 54">
                    <a:extLst>
                      <a:ext uri="{FF2B5EF4-FFF2-40B4-BE49-F238E27FC236}">
                        <a16:creationId xmlns:a16="http://schemas.microsoft.com/office/drawing/2014/main" id="{65C1882C-E78D-EF84-AE74-C6BFA7156036}"/>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1" name="Freeform 55">
                    <a:extLst>
                      <a:ext uri="{FF2B5EF4-FFF2-40B4-BE49-F238E27FC236}">
                        <a16:creationId xmlns:a16="http://schemas.microsoft.com/office/drawing/2014/main" id="{D4ADC323-4762-C046-9010-C20FF1D7CFA2}"/>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2" name="Freeform 56">
                    <a:extLst>
                      <a:ext uri="{FF2B5EF4-FFF2-40B4-BE49-F238E27FC236}">
                        <a16:creationId xmlns:a16="http://schemas.microsoft.com/office/drawing/2014/main" id="{6DDD0DF4-7BC5-DB96-4909-891A53BF5C22}"/>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3" name="Freeform 57">
                    <a:extLst>
                      <a:ext uri="{FF2B5EF4-FFF2-40B4-BE49-F238E27FC236}">
                        <a16:creationId xmlns:a16="http://schemas.microsoft.com/office/drawing/2014/main" id="{B343C4D9-FC9B-4ADD-DFBA-879898E80C6C}"/>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4" name="Freeform 58">
                    <a:extLst>
                      <a:ext uri="{FF2B5EF4-FFF2-40B4-BE49-F238E27FC236}">
                        <a16:creationId xmlns:a16="http://schemas.microsoft.com/office/drawing/2014/main" id="{B77624C5-8A51-E464-66CD-315BB7F52FFE}"/>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5" name="Freeform 59">
                    <a:extLst>
                      <a:ext uri="{FF2B5EF4-FFF2-40B4-BE49-F238E27FC236}">
                        <a16:creationId xmlns:a16="http://schemas.microsoft.com/office/drawing/2014/main" id="{B12DD7A8-1399-D5E8-26E9-A235665AAF99}"/>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6" name="Freeform 60">
                    <a:extLst>
                      <a:ext uri="{FF2B5EF4-FFF2-40B4-BE49-F238E27FC236}">
                        <a16:creationId xmlns:a16="http://schemas.microsoft.com/office/drawing/2014/main" id="{AD3E9CD5-3D27-2BCF-8B94-1637A48DD98F}"/>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894" name="Grupo 893">
                <a:extLst>
                  <a:ext uri="{FF2B5EF4-FFF2-40B4-BE49-F238E27FC236}">
                    <a16:creationId xmlns:a16="http://schemas.microsoft.com/office/drawing/2014/main" id="{6B8D1D9D-CF95-CE82-AACA-1419C092E781}"/>
                  </a:ext>
                </a:extLst>
              </p:cNvPr>
              <p:cNvGrpSpPr/>
              <p:nvPr/>
            </p:nvGrpSpPr>
            <p:grpSpPr>
              <a:xfrm>
                <a:off x="5701011" y="4755394"/>
                <a:ext cx="444499" cy="441324"/>
                <a:chOff x="8089901" y="4768851"/>
                <a:chExt cx="444499" cy="441324"/>
              </a:xfrm>
            </p:grpSpPr>
            <p:sp>
              <p:nvSpPr>
                <p:cNvPr id="944" name="Freeform 64">
                  <a:extLst>
                    <a:ext uri="{FF2B5EF4-FFF2-40B4-BE49-F238E27FC236}">
                      <a16:creationId xmlns:a16="http://schemas.microsoft.com/office/drawing/2014/main" id="{FE99089F-4142-8615-5097-C4F8C05C7BC7}"/>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5" name="Freeform 65">
                  <a:extLst>
                    <a:ext uri="{FF2B5EF4-FFF2-40B4-BE49-F238E27FC236}">
                      <a16:creationId xmlns:a16="http://schemas.microsoft.com/office/drawing/2014/main" id="{73148F99-4C7E-A5CB-E776-3F3682C5DAB5}"/>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6" name="Freeform 66">
                  <a:extLst>
                    <a:ext uri="{FF2B5EF4-FFF2-40B4-BE49-F238E27FC236}">
                      <a16:creationId xmlns:a16="http://schemas.microsoft.com/office/drawing/2014/main" id="{CBB86670-B69A-0221-0BA0-C5A68332C1DE}"/>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7" name="Freeform 67">
                  <a:extLst>
                    <a:ext uri="{FF2B5EF4-FFF2-40B4-BE49-F238E27FC236}">
                      <a16:creationId xmlns:a16="http://schemas.microsoft.com/office/drawing/2014/main" id="{3B44C1B3-08DA-001B-BACB-4EA5CD30EA5E}"/>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8" name="Freeform 68">
                  <a:extLst>
                    <a:ext uri="{FF2B5EF4-FFF2-40B4-BE49-F238E27FC236}">
                      <a16:creationId xmlns:a16="http://schemas.microsoft.com/office/drawing/2014/main" id="{55DE5C29-2A8F-691E-E2F0-47C4965112F8}"/>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9" name="Freeform 69">
                  <a:extLst>
                    <a:ext uri="{FF2B5EF4-FFF2-40B4-BE49-F238E27FC236}">
                      <a16:creationId xmlns:a16="http://schemas.microsoft.com/office/drawing/2014/main" id="{6FEDCB52-5B28-2B63-563C-AB9660AE1721}"/>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0" name="Freeform 70">
                  <a:extLst>
                    <a:ext uri="{FF2B5EF4-FFF2-40B4-BE49-F238E27FC236}">
                      <a16:creationId xmlns:a16="http://schemas.microsoft.com/office/drawing/2014/main" id="{061958C6-F690-3F92-D5D8-C780CA5F4656}"/>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1" name="Freeform 71">
                  <a:extLst>
                    <a:ext uri="{FF2B5EF4-FFF2-40B4-BE49-F238E27FC236}">
                      <a16:creationId xmlns:a16="http://schemas.microsoft.com/office/drawing/2014/main" id="{39A979A3-D403-AADC-2A78-372A8D745378}"/>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2" name="Freeform 72">
                  <a:extLst>
                    <a:ext uri="{FF2B5EF4-FFF2-40B4-BE49-F238E27FC236}">
                      <a16:creationId xmlns:a16="http://schemas.microsoft.com/office/drawing/2014/main" id="{9BEA0BF0-810A-3855-D64F-113D533A4B73}"/>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3" name="Freeform 73">
                  <a:extLst>
                    <a:ext uri="{FF2B5EF4-FFF2-40B4-BE49-F238E27FC236}">
                      <a16:creationId xmlns:a16="http://schemas.microsoft.com/office/drawing/2014/main" id="{C974C25F-F19A-07DE-8BBB-251F508F9EF6}"/>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4" name="Freeform 74">
                  <a:extLst>
                    <a:ext uri="{FF2B5EF4-FFF2-40B4-BE49-F238E27FC236}">
                      <a16:creationId xmlns:a16="http://schemas.microsoft.com/office/drawing/2014/main" id="{BC38F41D-A623-6750-768A-262EE0BCB41B}"/>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895" name="Grupo 894">
                <a:extLst>
                  <a:ext uri="{FF2B5EF4-FFF2-40B4-BE49-F238E27FC236}">
                    <a16:creationId xmlns:a16="http://schemas.microsoft.com/office/drawing/2014/main" id="{9CAEFA1E-7C71-8B85-E116-CFCA8ABCF264}"/>
                  </a:ext>
                </a:extLst>
              </p:cNvPr>
              <p:cNvGrpSpPr/>
              <p:nvPr/>
            </p:nvGrpSpPr>
            <p:grpSpPr>
              <a:xfrm>
                <a:off x="5432722" y="4749044"/>
                <a:ext cx="444501" cy="439737"/>
                <a:chOff x="7821612" y="4762501"/>
                <a:chExt cx="444501" cy="439737"/>
              </a:xfrm>
            </p:grpSpPr>
            <p:sp>
              <p:nvSpPr>
                <p:cNvPr id="933" name="Freeform 78">
                  <a:extLst>
                    <a:ext uri="{FF2B5EF4-FFF2-40B4-BE49-F238E27FC236}">
                      <a16:creationId xmlns:a16="http://schemas.microsoft.com/office/drawing/2014/main" id="{0174C7CD-380C-F71C-792E-8B9A1CEE1269}"/>
                    </a:ext>
                  </a:extLst>
                </p:cNvPr>
                <p:cNvSpPr/>
                <p:nvPr/>
              </p:nvSpPr>
              <p:spPr bwMode="auto">
                <a:xfrm>
                  <a:off x="7897813" y="4797426"/>
                  <a:ext cx="277813"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4" name="Freeform 79">
                  <a:extLst>
                    <a:ext uri="{FF2B5EF4-FFF2-40B4-BE49-F238E27FC236}">
                      <a16:creationId xmlns:a16="http://schemas.microsoft.com/office/drawing/2014/main" id="{CA039A5C-C5FD-DC1C-0E5B-732AB9AB8B1F}"/>
                    </a:ext>
                  </a:extLst>
                </p:cNvPr>
                <p:cNvSpPr/>
                <p:nvPr/>
              </p:nvSpPr>
              <p:spPr bwMode="auto">
                <a:xfrm>
                  <a:off x="7821612" y="4954588"/>
                  <a:ext cx="444501"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5" name="Freeform 80">
                  <a:extLst>
                    <a:ext uri="{FF2B5EF4-FFF2-40B4-BE49-F238E27FC236}">
                      <a16:creationId xmlns:a16="http://schemas.microsoft.com/office/drawing/2014/main" id="{BE933148-5B58-831D-50B0-182827269345}"/>
                    </a:ext>
                  </a:extLst>
                </p:cNvPr>
                <p:cNvSpPr/>
                <p:nvPr/>
              </p:nvSpPr>
              <p:spPr bwMode="auto">
                <a:xfrm>
                  <a:off x="8097838" y="4800601"/>
                  <a:ext cx="119063"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6" name="Freeform 81">
                  <a:extLst>
                    <a:ext uri="{FF2B5EF4-FFF2-40B4-BE49-F238E27FC236}">
                      <a16:creationId xmlns:a16="http://schemas.microsoft.com/office/drawing/2014/main" id="{6A28AE5E-0527-6A42-7D3E-AAF897967DDA}"/>
                    </a:ext>
                  </a:extLst>
                </p:cNvPr>
                <p:cNvSpPr/>
                <p:nvPr/>
              </p:nvSpPr>
              <p:spPr bwMode="auto">
                <a:xfrm>
                  <a:off x="7907338" y="4762501"/>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7" name="Freeform 82">
                  <a:extLst>
                    <a:ext uri="{FF2B5EF4-FFF2-40B4-BE49-F238E27FC236}">
                      <a16:creationId xmlns:a16="http://schemas.microsoft.com/office/drawing/2014/main" id="{CBD1EB7A-8381-FFF5-6E3D-BA8EED511908}"/>
                    </a:ext>
                  </a:extLst>
                </p:cNvPr>
                <p:cNvSpPr/>
                <p:nvPr/>
              </p:nvSpPr>
              <p:spPr bwMode="auto">
                <a:xfrm>
                  <a:off x="7864475" y="4872038"/>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8" name="Freeform 83">
                  <a:extLst>
                    <a:ext uri="{FF2B5EF4-FFF2-40B4-BE49-F238E27FC236}">
                      <a16:creationId xmlns:a16="http://schemas.microsoft.com/office/drawing/2014/main" id="{60E02112-1075-08DE-CE92-49DE807E93FF}"/>
                    </a:ext>
                  </a:extLst>
                </p:cNvPr>
                <p:cNvSpPr/>
                <p:nvPr/>
              </p:nvSpPr>
              <p:spPr bwMode="auto">
                <a:xfrm>
                  <a:off x="7964488" y="4857751"/>
                  <a:ext cx="144463"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9" name="Freeform 84">
                  <a:extLst>
                    <a:ext uri="{FF2B5EF4-FFF2-40B4-BE49-F238E27FC236}">
                      <a16:creationId xmlns:a16="http://schemas.microsoft.com/office/drawing/2014/main" id="{589E4938-6F0F-E22B-1D93-017F265FD3A0}"/>
                    </a:ext>
                  </a:extLst>
                </p:cNvPr>
                <p:cNvSpPr/>
                <p:nvPr/>
              </p:nvSpPr>
              <p:spPr bwMode="auto">
                <a:xfrm>
                  <a:off x="7985125" y="5041901"/>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0" name="Freeform 85">
                  <a:extLst>
                    <a:ext uri="{FF2B5EF4-FFF2-40B4-BE49-F238E27FC236}">
                      <a16:creationId xmlns:a16="http://schemas.microsoft.com/office/drawing/2014/main" id="{B8D3C03B-921B-62F0-8A62-BA9DCE759F6D}"/>
                    </a:ext>
                  </a:extLst>
                </p:cNvPr>
                <p:cNvSpPr/>
                <p:nvPr/>
              </p:nvSpPr>
              <p:spPr bwMode="auto">
                <a:xfrm>
                  <a:off x="8086725" y="4991101"/>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1" name="Freeform 86">
                  <a:extLst>
                    <a:ext uri="{FF2B5EF4-FFF2-40B4-BE49-F238E27FC236}">
                      <a16:creationId xmlns:a16="http://schemas.microsoft.com/office/drawing/2014/main" id="{EBD7B984-3C4D-EFFB-5B38-F54DC7FDA540}"/>
                    </a:ext>
                  </a:extLst>
                </p:cNvPr>
                <p:cNvSpPr/>
                <p:nvPr/>
              </p:nvSpPr>
              <p:spPr bwMode="auto">
                <a:xfrm>
                  <a:off x="7900988" y="4984751"/>
                  <a:ext cx="77788"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2" name="Freeform 87">
                  <a:extLst>
                    <a:ext uri="{FF2B5EF4-FFF2-40B4-BE49-F238E27FC236}">
                      <a16:creationId xmlns:a16="http://schemas.microsoft.com/office/drawing/2014/main" id="{A11CD928-0950-CC18-6EF4-4FEAE169A91A}"/>
                    </a:ext>
                  </a:extLst>
                </p:cNvPr>
                <p:cNvSpPr/>
                <p:nvPr/>
              </p:nvSpPr>
              <p:spPr bwMode="auto">
                <a:xfrm>
                  <a:off x="7975600" y="4868863"/>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3" name="Freeform 88">
                  <a:extLst>
                    <a:ext uri="{FF2B5EF4-FFF2-40B4-BE49-F238E27FC236}">
                      <a16:creationId xmlns:a16="http://schemas.microsoft.com/office/drawing/2014/main" id="{352BA4F9-8966-2BC9-27D2-7ABCC6B12E83}"/>
                    </a:ext>
                  </a:extLst>
                </p:cNvPr>
                <p:cNvSpPr/>
                <p:nvPr/>
              </p:nvSpPr>
              <p:spPr bwMode="auto">
                <a:xfrm>
                  <a:off x="7997825" y="4889501"/>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896" name="Grupo 895">
                <a:extLst>
                  <a:ext uri="{FF2B5EF4-FFF2-40B4-BE49-F238E27FC236}">
                    <a16:creationId xmlns:a16="http://schemas.microsoft.com/office/drawing/2014/main" id="{D18E9C8A-08C4-37A9-E5CD-413E8E7153EA}"/>
                  </a:ext>
                </a:extLst>
              </p:cNvPr>
              <p:cNvGrpSpPr/>
              <p:nvPr/>
            </p:nvGrpSpPr>
            <p:grpSpPr>
              <a:xfrm>
                <a:off x="5102193" y="4751148"/>
                <a:ext cx="444499" cy="439737"/>
                <a:chOff x="8699501" y="4772026"/>
                <a:chExt cx="444499" cy="439737"/>
              </a:xfrm>
            </p:grpSpPr>
            <p:sp>
              <p:nvSpPr>
                <p:cNvPr id="922" name="Freeform 36">
                  <a:extLst>
                    <a:ext uri="{FF2B5EF4-FFF2-40B4-BE49-F238E27FC236}">
                      <a16:creationId xmlns:a16="http://schemas.microsoft.com/office/drawing/2014/main" id="{60383C75-E1AB-F1E8-B243-084C00269F61}"/>
                    </a:ext>
                  </a:extLst>
                </p:cNvPr>
                <p:cNvSpPr/>
                <p:nvPr/>
              </p:nvSpPr>
              <p:spPr bwMode="auto">
                <a:xfrm>
                  <a:off x="8775700" y="4806951"/>
                  <a:ext cx="277812" cy="265113"/>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3" name="Freeform 37">
                  <a:extLst>
                    <a:ext uri="{FF2B5EF4-FFF2-40B4-BE49-F238E27FC236}">
                      <a16:creationId xmlns:a16="http://schemas.microsoft.com/office/drawing/2014/main" id="{C3278EA7-E635-B561-E8D9-6A700BFFCBA4}"/>
                    </a:ext>
                  </a:extLst>
                </p:cNvPr>
                <p:cNvSpPr/>
                <p:nvPr/>
              </p:nvSpPr>
              <p:spPr bwMode="auto">
                <a:xfrm>
                  <a:off x="8699501" y="4964113"/>
                  <a:ext cx="444499" cy="24765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4" name="Freeform 38">
                  <a:extLst>
                    <a:ext uri="{FF2B5EF4-FFF2-40B4-BE49-F238E27FC236}">
                      <a16:creationId xmlns:a16="http://schemas.microsoft.com/office/drawing/2014/main" id="{89D53379-780A-D2FE-79F1-0B1EA72CEA51}"/>
                    </a:ext>
                  </a:extLst>
                </p:cNvPr>
                <p:cNvSpPr/>
                <p:nvPr/>
              </p:nvSpPr>
              <p:spPr bwMode="auto">
                <a:xfrm>
                  <a:off x="8975725" y="4810126"/>
                  <a:ext cx="119062" cy="182563"/>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5" name="Freeform 39">
                  <a:extLst>
                    <a:ext uri="{FF2B5EF4-FFF2-40B4-BE49-F238E27FC236}">
                      <a16:creationId xmlns:a16="http://schemas.microsoft.com/office/drawing/2014/main" id="{5A3EE9CC-A18A-13BA-F4BE-A1DE65DA971F}"/>
                    </a:ext>
                  </a:extLst>
                </p:cNvPr>
                <p:cNvSpPr/>
                <p:nvPr/>
              </p:nvSpPr>
              <p:spPr bwMode="auto">
                <a:xfrm>
                  <a:off x="8785225" y="4772026"/>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6" name="Freeform 40">
                  <a:extLst>
                    <a:ext uri="{FF2B5EF4-FFF2-40B4-BE49-F238E27FC236}">
                      <a16:creationId xmlns:a16="http://schemas.microsoft.com/office/drawing/2014/main" id="{AD3E0FB8-C0F2-EB16-1B8F-3DA0F48C0999}"/>
                    </a:ext>
                  </a:extLst>
                </p:cNvPr>
                <p:cNvSpPr/>
                <p:nvPr/>
              </p:nvSpPr>
              <p:spPr bwMode="auto">
                <a:xfrm>
                  <a:off x="8742363" y="4881563"/>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7" name="Freeform 41">
                  <a:extLst>
                    <a:ext uri="{FF2B5EF4-FFF2-40B4-BE49-F238E27FC236}">
                      <a16:creationId xmlns:a16="http://schemas.microsoft.com/office/drawing/2014/main" id="{558F5BE2-6A10-8D9E-6178-E2E686C5F089}"/>
                    </a:ext>
                  </a:extLst>
                </p:cNvPr>
                <p:cNvSpPr/>
                <p:nvPr/>
              </p:nvSpPr>
              <p:spPr bwMode="auto">
                <a:xfrm>
                  <a:off x="8842375" y="4867276"/>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8" name="Freeform 42">
                  <a:extLst>
                    <a:ext uri="{FF2B5EF4-FFF2-40B4-BE49-F238E27FC236}">
                      <a16:creationId xmlns:a16="http://schemas.microsoft.com/office/drawing/2014/main" id="{30144570-F5C8-BD4E-736E-2ACED406A9A9}"/>
                    </a:ext>
                  </a:extLst>
                </p:cNvPr>
                <p:cNvSpPr/>
                <p:nvPr/>
              </p:nvSpPr>
              <p:spPr bwMode="auto">
                <a:xfrm>
                  <a:off x="8863013" y="5051426"/>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9" name="Freeform 43">
                  <a:extLst>
                    <a:ext uri="{FF2B5EF4-FFF2-40B4-BE49-F238E27FC236}">
                      <a16:creationId xmlns:a16="http://schemas.microsoft.com/office/drawing/2014/main" id="{4F8CA89D-E62F-8428-EE4B-47175FB727B2}"/>
                    </a:ext>
                  </a:extLst>
                </p:cNvPr>
                <p:cNvSpPr/>
                <p:nvPr/>
              </p:nvSpPr>
              <p:spPr bwMode="auto">
                <a:xfrm>
                  <a:off x="8964613" y="5000626"/>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0" name="Freeform 44">
                  <a:extLst>
                    <a:ext uri="{FF2B5EF4-FFF2-40B4-BE49-F238E27FC236}">
                      <a16:creationId xmlns:a16="http://schemas.microsoft.com/office/drawing/2014/main" id="{DAB61C09-A845-E34A-C3D1-7BFD9898F7AF}"/>
                    </a:ext>
                  </a:extLst>
                </p:cNvPr>
                <p:cNvSpPr/>
                <p:nvPr/>
              </p:nvSpPr>
              <p:spPr bwMode="auto">
                <a:xfrm>
                  <a:off x="8778875" y="4994276"/>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1" name="Freeform 45">
                  <a:extLst>
                    <a:ext uri="{FF2B5EF4-FFF2-40B4-BE49-F238E27FC236}">
                      <a16:creationId xmlns:a16="http://schemas.microsoft.com/office/drawing/2014/main" id="{A920F156-671D-2DC9-46EF-E38324237BC5}"/>
                    </a:ext>
                  </a:extLst>
                </p:cNvPr>
                <p:cNvSpPr/>
                <p:nvPr/>
              </p:nvSpPr>
              <p:spPr bwMode="auto">
                <a:xfrm>
                  <a:off x="8853488" y="4878388"/>
                  <a:ext cx="120650" cy="119063"/>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2" name="Freeform 46">
                  <a:extLst>
                    <a:ext uri="{FF2B5EF4-FFF2-40B4-BE49-F238E27FC236}">
                      <a16:creationId xmlns:a16="http://schemas.microsoft.com/office/drawing/2014/main" id="{05F1A736-6B6D-419B-562A-BB8E2348A15F}"/>
                    </a:ext>
                  </a:extLst>
                </p:cNvPr>
                <p:cNvSpPr/>
                <p:nvPr/>
              </p:nvSpPr>
              <p:spPr bwMode="auto">
                <a:xfrm>
                  <a:off x="8875713" y="4899026"/>
                  <a:ext cx="76200" cy="76200"/>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897" name="Grupo 896">
                <a:extLst>
                  <a:ext uri="{FF2B5EF4-FFF2-40B4-BE49-F238E27FC236}">
                    <a16:creationId xmlns:a16="http://schemas.microsoft.com/office/drawing/2014/main" id="{1663AF8D-0C23-B05C-D791-BA2D7E9A509F}"/>
                  </a:ext>
                </a:extLst>
              </p:cNvPr>
              <p:cNvGrpSpPr/>
              <p:nvPr/>
            </p:nvGrpSpPr>
            <p:grpSpPr>
              <a:xfrm>
                <a:off x="4803743" y="4746384"/>
                <a:ext cx="444499" cy="441326"/>
                <a:chOff x="8401051" y="4767262"/>
                <a:chExt cx="444499" cy="441326"/>
              </a:xfrm>
            </p:grpSpPr>
            <p:sp>
              <p:nvSpPr>
                <p:cNvPr id="910" name="Freeform 51">
                  <a:extLst>
                    <a:ext uri="{FF2B5EF4-FFF2-40B4-BE49-F238E27FC236}">
                      <a16:creationId xmlns:a16="http://schemas.microsoft.com/office/drawing/2014/main" id="{B96891C3-1193-E932-FCC2-54AD78D1F819}"/>
                    </a:ext>
                  </a:extLst>
                </p:cNvPr>
                <p:cNvSpPr/>
                <p:nvPr/>
              </p:nvSpPr>
              <p:spPr bwMode="auto">
                <a:xfrm>
                  <a:off x="8401051" y="4959350"/>
                  <a:ext cx="444499" cy="249238"/>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911" name="Grupo 910">
                  <a:extLst>
                    <a:ext uri="{FF2B5EF4-FFF2-40B4-BE49-F238E27FC236}">
                      <a16:creationId xmlns:a16="http://schemas.microsoft.com/office/drawing/2014/main" id="{B81EE795-A219-7AEC-53A8-5D7002320E44}"/>
                    </a:ext>
                  </a:extLst>
                </p:cNvPr>
                <p:cNvGrpSpPr/>
                <p:nvPr/>
              </p:nvGrpSpPr>
              <p:grpSpPr>
                <a:xfrm>
                  <a:off x="8443913" y="4767262"/>
                  <a:ext cx="352424" cy="341313"/>
                  <a:chOff x="8443913" y="4767262"/>
                  <a:chExt cx="352424" cy="341313"/>
                </a:xfrm>
              </p:grpSpPr>
              <p:sp>
                <p:nvSpPr>
                  <p:cNvPr id="912" name="Freeform 50">
                    <a:extLst>
                      <a:ext uri="{FF2B5EF4-FFF2-40B4-BE49-F238E27FC236}">
                        <a16:creationId xmlns:a16="http://schemas.microsoft.com/office/drawing/2014/main" id="{DDE0F9A4-83EC-595A-AE62-5E2FED6FCA9D}"/>
                      </a:ext>
                    </a:extLst>
                  </p:cNvPr>
                  <p:cNvSpPr/>
                  <p:nvPr/>
                </p:nvSpPr>
                <p:spPr bwMode="auto">
                  <a:xfrm>
                    <a:off x="8477250" y="4802188"/>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3" name="Freeform 52">
                    <a:extLst>
                      <a:ext uri="{FF2B5EF4-FFF2-40B4-BE49-F238E27FC236}">
                        <a16:creationId xmlns:a16="http://schemas.microsoft.com/office/drawing/2014/main" id="{4CCCB4F0-758B-23B9-3EDC-74AC167D6E59}"/>
                      </a:ext>
                    </a:extLst>
                  </p:cNvPr>
                  <p:cNvSpPr/>
                  <p:nvPr/>
                </p:nvSpPr>
                <p:spPr bwMode="auto">
                  <a:xfrm>
                    <a:off x="8677275" y="4805363"/>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4" name="Freeform 53">
                    <a:extLst>
                      <a:ext uri="{FF2B5EF4-FFF2-40B4-BE49-F238E27FC236}">
                        <a16:creationId xmlns:a16="http://schemas.microsoft.com/office/drawing/2014/main" id="{54990F4C-7600-1B61-5ABD-DBC23B0D0243}"/>
                      </a:ext>
                    </a:extLst>
                  </p:cNvPr>
                  <p:cNvSpPr/>
                  <p:nvPr/>
                </p:nvSpPr>
                <p:spPr bwMode="auto">
                  <a:xfrm>
                    <a:off x="8486775" y="4767262"/>
                    <a:ext cx="187325" cy="96838"/>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5" name="Freeform 54">
                    <a:extLst>
                      <a:ext uri="{FF2B5EF4-FFF2-40B4-BE49-F238E27FC236}">
                        <a16:creationId xmlns:a16="http://schemas.microsoft.com/office/drawing/2014/main" id="{E505F1FA-D626-E687-9279-8B632881C594}"/>
                      </a:ext>
                    </a:extLst>
                  </p:cNvPr>
                  <p:cNvSpPr/>
                  <p:nvPr/>
                </p:nvSpPr>
                <p:spPr bwMode="auto">
                  <a:xfrm>
                    <a:off x="8443913" y="4876800"/>
                    <a:ext cx="63500" cy="100013"/>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6" name="Freeform 55">
                    <a:extLst>
                      <a:ext uri="{FF2B5EF4-FFF2-40B4-BE49-F238E27FC236}">
                        <a16:creationId xmlns:a16="http://schemas.microsoft.com/office/drawing/2014/main" id="{FA373C4F-6C76-5FB9-D691-8C08CE56B28B}"/>
                      </a:ext>
                    </a:extLst>
                  </p:cNvPr>
                  <p:cNvSpPr/>
                  <p:nvPr/>
                </p:nvSpPr>
                <p:spPr bwMode="auto">
                  <a:xfrm>
                    <a:off x="8543925" y="4862513"/>
                    <a:ext cx="144462" cy="144463"/>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7" name="Freeform 56">
                    <a:extLst>
                      <a:ext uri="{FF2B5EF4-FFF2-40B4-BE49-F238E27FC236}">
                        <a16:creationId xmlns:a16="http://schemas.microsoft.com/office/drawing/2014/main" id="{9944D2CE-3A87-848D-29F5-EC64A364B60C}"/>
                      </a:ext>
                    </a:extLst>
                  </p:cNvPr>
                  <p:cNvSpPr/>
                  <p:nvPr/>
                </p:nvSpPr>
                <p:spPr bwMode="auto">
                  <a:xfrm>
                    <a:off x="8564563" y="5048250"/>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8" name="Freeform 57">
                    <a:extLst>
                      <a:ext uri="{FF2B5EF4-FFF2-40B4-BE49-F238E27FC236}">
                        <a16:creationId xmlns:a16="http://schemas.microsoft.com/office/drawing/2014/main" id="{F870DB44-7C6A-4E1C-3C67-757FD5503A65}"/>
                      </a:ext>
                    </a:extLst>
                  </p:cNvPr>
                  <p:cNvSpPr/>
                  <p:nvPr/>
                </p:nvSpPr>
                <p:spPr bwMode="auto">
                  <a:xfrm>
                    <a:off x="8666163" y="4995863"/>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9" name="Freeform 58">
                    <a:extLst>
                      <a:ext uri="{FF2B5EF4-FFF2-40B4-BE49-F238E27FC236}">
                        <a16:creationId xmlns:a16="http://schemas.microsoft.com/office/drawing/2014/main" id="{7D4699C2-10ED-BD6A-4F25-B6B11E1B1D8C}"/>
                      </a:ext>
                    </a:extLst>
                  </p:cNvPr>
                  <p:cNvSpPr/>
                  <p:nvPr/>
                </p:nvSpPr>
                <p:spPr bwMode="auto">
                  <a:xfrm>
                    <a:off x="8480425" y="4991100"/>
                    <a:ext cx="77787" cy="74613"/>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0" name="Freeform 59">
                    <a:extLst>
                      <a:ext uri="{FF2B5EF4-FFF2-40B4-BE49-F238E27FC236}">
                        <a16:creationId xmlns:a16="http://schemas.microsoft.com/office/drawing/2014/main" id="{BC1C6E8C-E543-F233-3551-8B6B0B535203}"/>
                      </a:ext>
                    </a:extLst>
                  </p:cNvPr>
                  <p:cNvSpPr/>
                  <p:nvPr/>
                </p:nvSpPr>
                <p:spPr bwMode="auto">
                  <a:xfrm>
                    <a:off x="8555038" y="4873625"/>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1" name="Freeform 60">
                    <a:extLst>
                      <a:ext uri="{FF2B5EF4-FFF2-40B4-BE49-F238E27FC236}">
                        <a16:creationId xmlns:a16="http://schemas.microsoft.com/office/drawing/2014/main" id="{C7E44669-3C6C-AECF-9FC6-02A73F3D61F6}"/>
                      </a:ext>
                    </a:extLst>
                  </p:cNvPr>
                  <p:cNvSpPr/>
                  <p:nvPr/>
                </p:nvSpPr>
                <p:spPr bwMode="auto">
                  <a:xfrm>
                    <a:off x="8577263" y="4894263"/>
                    <a:ext cx="76200" cy="77788"/>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898" name="Grupo 897">
                <a:extLst>
                  <a:ext uri="{FF2B5EF4-FFF2-40B4-BE49-F238E27FC236}">
                    <a16:creationId xmlns:a16="http://schemas.microsoft.com/office/drawing/2014/main" id="{BDD21E8C-7F11-CA25-CA77-D32CFA53F6BC}"/>
                  </a:ext>
                </a:extLst>
              </p:cNvPr>
              <p:cNvGrpSpPr/>
              <p:nvPr/>
            </p:nvGrpSpPr>
            <p:grpSpPr>
              <a:xfrm>
                <a:off x="4492593" y="4747973"/>
                <a:ext cx="444499" cy="441324"/>
                <a:chOff x="8089901" y="4768851"/>
                <a:chExt cx="444499" cy="441324"/>
              </a:xfrm>
            </p:grpSpPr>
            <p:sp>
              <p:nvSpPr>
                <p:cNvPr id="899" name="Freeform 64">
                  <a:extLst>
                    <a:ext uri="{FF2B5EF4-FFF2-40B4-BE49-F238E27FC236}">
                      <a16:creationId xmlns:a16="http://schemas.microsoft.com/office/drawing/2014/main" id="{0F33BE50-8C25-641D-1A14-4BABADCE02C3}"/>
                    </a:ext>
                  </a:extLst>
                </p:cNvPr>
                <p:cNvSpPr/>
                <p:nvPr/>
              </p:nvSpPr>
              <p:spPr bwMode="auto">
                <a:xfrm>
                  <a:off x="8166100" y="4803775"/>
                  <a:ext cx="277812" cy="266700"/>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0" name="Freeform 65">
                  <a:extLst>
                    <a:ext uri="{FF2B5EF4-FFF2-40B4-BE49-F238E27FC236}">
                      <a16:creationId xmlns:a16="http://schemas.microsoft.com/office/drawing/2014/main" id="{565B50B1-25B6-0FD5-A43F-CE76F2A961A5}"/>
                    </a:ext>
                  </a:extLst>
                </p:cNvPr>
                <p:cNvSpPr/>
                <p:nvPr/>
              </p:nvSpPr>
              <p:spPr bwMode="auto">
                <a:xfrm>
                  <a:off x="8089901" y="4960938"/>
                  <a:ext cx="444499" cy="249237"/>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1" name="Freeform 66">
                  <a:extLst>
                    <a:ext uri="{FF2B5EF4-FFF2-40B4-BE49-F238E27FC236}">
                      <a16:creationId xmlns:a16="http://schemas.microsoft.com/office/drawing/2014/main" id="{98F2E9D6-377C-48EB-EDCC-F912099BF9AF}"/>
                    </a:ext>
                  </a:extLst>
                </p:cNvPr>
                <p:cNvSpPr/>
                <p:nvPr/>
              </p:nvSpPr>
              <p:spPr bwMode="auto">
                <a:xfrm>
                  <a:off x="8366125" y="4806950"/>
                  <a:ext cx="119062" cy="184150"/>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2" name="Freeform 67">
                  <a:extLst>
                    <a:ext uri="{FF2B5EF4-FFF2-40B4-BE49-F238E27FC236}">
                      <a16:creationId xmlns:a16="http://schemas.microsoft.com/office/drawing/2014/main" id="{C7109023-053D-FE67-BBA6-9325C8A34AE5}"/>
                    </a:ext>
                  </a:extLst>
                </p:cNvPr>
                <p:cNvSpPr/>
                <p:nvPr/>
              </p:nvSpPr>
              <p:spPr bwMode="auto">
                <a:xfrm>
                  <a:off x="8175625" y="4768851"/>
                  <a:ext cx="187325" cy="9683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3" name="Freeform 68">
                  <a:extLst>
                    <a:ext uri="{FF2B5EF4-FFF2-40B4-BE49-F238E27FC236}">
                      <a16:creationId xmlns:a16="http://schemas.microsoft.com/office/drawing/2014/main" id="{26EF6381-A092-512F-0DE8-9FD58C58E7A1}"/>
                    </a:ext>
                  </a:extLst>
                </p:cNvPr>
                <p:cNvSpPr/>
                <p:nvPr/>
              </p:nvSpPr>
              <p:spPr bwMode="auto">
                <a:xfrm>
                  <a:off x="8132763" y="4878388"/>
                  <a:ext cx="63500" cy="100012"/>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4" name="Freeform 69">
                  <a:extLst>
                    <a:ext uri="{FF2B5EF4-FFF2-40B4-BE49-F238E27FC236}">
                      <a16:creationId xmlns:a16="http://schemas.microsoft.com/office/drawing/2014/main" id="{B033A41B-EAC8-FE1E-028E-7AD82ADC5132}"/>
                    </a:ext>
                  </a:extLst>
                </p:cNvPr>
                <p:cNvSpPr/>
                <p:nvPr/>
              </p:nvSpPr>
              <p:spPr bwMode="auto">
                <a:xfrm>
                  <a:off x="8232775" y="4864100"/>
                  <a:ext cx="144462" cy="1444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5" name="Freeform 70">
                  <a:extLst>
                    <a:ext uri="{FF2B5EF4-FFF2-40B4-BE49-F238E27FC236}">
                      <a16:creationId xmlns:a16="http://schemas.microsoft.com/office/drawing/2014/main" id="{41067277-0CB3-1EEC-3D24-CF63F0F6D80A}"/>
                    </a:ext>
                  </a:extLst>
                </p:cNvPr>
                <p:cNvSpPr/>
                <p:nvPr/>
              </p:nvSpPr>
              <p:spPr bwMode="auto">
                <a:xfrm>
                  <a:off x="8253413" y="5049838"/>
                  <a:ext cx="98425" cy="603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6" name="Freeform 71">
                  <a:extLst>
                    <a:ext uri="{FF2B5EF4-FFF2-40B4-BE49-F238E27FC236}">
                      <a16:creationId xmlns:a16="http://schemas.microsoft.com/office/drawing/2014/main" id="{9525F9DA-9AFA-1102-F6A7-F4B305AEAEE7}"/>
                    </a:ext>
                  </a:extLst>
                </p:cNvPr>
                <p:cNvSpPr/>
                <p:nvPr/>
              </p:nvSpPr>
              <p:spPr bwMode="auto">
                <a:xfrm>
                  <a:off x="8355013" y="4997450"/>
                  <a:ext cx="76200" cy="88900"/>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7" name="Freeform 72">
                  <a:extLst>
                    <a:ext uri="{FF2B5EF4-FFF2-40B4-BE49-F238E27FC236}">
                      <a16:creationId xmlns:a16="http://schemas.microsoft.com/office/drawing/2014/main" id="{3995E1E4-DAEF-8B4E-28D3-4E61319C6315}"/>
                    </a:ext>
                  </a:extLst>
                </p:cNvPr>
                <p:cNvSpPr/>
                <p:nvPr/>
              </p:nvSpPr>
              <p:spPr bwMode="auto">
                <a:xfrm>
                  <a:off x="8169275" y="4992688"/>
                  <a:ext cx="77787" cy="74612"/>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8" name="Freeform 73">
                  <a:extLst>
                    <a:ext uri="{FF2B5EF4-FFF2-40B4-BE49-F238E27FC236}">
                      <a16:creationId xmlns:a16="http://schemas.microsoft.com/office/drawing/2014/main" id="{D75CE937-0A62-0CDC-DE51-9BA00B4456C6}"/>
                    </a:ext>
                  </a:extLst>
                </p:cNvPr>
                <p:cNvSpPr/>
                <p:nvPr/>
              </p:nvSpPr>
              <p:spPr bwMode="auto">
                <a:xfrm>
                  <a:off x="8243888" y="4875213"/>
                  <a:ext cx="120650" cy="120650"/>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9" name="Freeform 74">
                  <a:extLst>
                    <a:ext uri="{FF2B5EF4-FFF2-40B4-BE49-F238E27FC236}">
                      <a16:creationId xmlns:a16="http://schemas.microsoft.com/office/drawing/2014/main" id="{DF12FC6C-7DD3-FE14-AAAC-7C5655BCB4CE}"/>
                    </a:ext>
                  </a:extLst>
                </p:cNvPr>
                <p:cNvSpPr/>
                <p:nvPr/>
              </p:nvSpPr>
              <p:spPr bwMode="auto">
                <a:xfrm>
                  <a:off x="8266113" y="4895850"/>
                  <a:ext cx="76200" cy="77787"/>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sp>
        <p:nvSpPr>
          <p:cNvPr id="17779" name="Google Shape;17779;p55"/>
          <p:cNvSpPr txBox="1">
            <a:spLocks noGrp="1"/>
          </p:cNvSpPr>
          <p:nvPr>
            <p:ph type="ctrTitle"/>
          </p:nvPr>
        </p:nvSpPr>
        <p:spPr>
          <a:xfrm>
            <a:off x="2425050" y="630627"/>
            <a:ext cx="4284000" cy="9363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sz="8800">
                <a:solidFill>
                  <a:srgbClr val="F9BF5E"/>
                </a:solidFill>
              </a:rPr>
              <a:t>Thanks!</a:t>
            </a:r>
            <a:endParaRPr sz="8800">
              <a:solidFill>
                <a:srgbClr val="F9BF5E"/>
              </a:solidFill>
            </a:endParaRPr>
          </a:p>
        </p:txBody>
      </p:sp>
      <p:sp>
        <p:nvSpPr>
          <p:cNvPr id="17780" name="Google Shape;17780;p55"/>
          <p:cNvSpPr txBox="1">
            <a:spLocks noGrp="1"/>
          </p:cNvSpPr>
          <p:nvPr>
            <p:ph type="subTitle" idx="1"/>
          </p:nvPr>
        </p:nvSpPr>
        <p:spPr>
          <a:xfrm>
            <a:off x="2425050" y="1625750"/>
            <a:ext cx="4293900" cy="11343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b="1" dirty="0">
                <a:solidFill>
                  <a:schemeClr val="accent2"/>
                </a:solidFill>
              </a:rPr>
              <a:t>Do you have any questions?</a:t>
            </a:r>
            <a:endParaRPr b="1" dirty="0">
              <a:solidFill>
                <a:schemeClr val="accent2"/>
              </a:solidFill>
            </a:endParaRPr>
          </a:p>
          <a:p>
            <a:pPr marL="0" lvl="0" indent="0" algn="ctr" rtl="0">
              <a:spcBef>
                <a:spcPct val="0"/>
              </a:spcBef>
              <a:spcAft>
                <a:spcPct val="0"/>
              </a:spcAft>
              <a:buNone/>
            </a:pPr>
            <a:r>
              <a:rPr lang="en" dirty="0" smtClean="0">
                <a:solidFill>
                  <a:schemeClr val="accent2"/>
                </a:solidFill>
              </a:rPr>
              <a:t>youremail@example.com</a:t>
            </a:r>
            <a:endParaRPr dirty="0">
              <a:solidFill>
                <a:schemeClr val="accent2"/>
              </a:solidFill>
            </a:endParaRPr>
          </a:p>
          <a:p>
            <a:pPr marL="0" lvl="0" indent="0" algn="ctr" rtl="0">
              <a:spcBef>
                <a:spcPct val="0"/>
              </a:spcBef>
              <a:spcAft>
                <a:spcPct val="0"/>
              </a:spcAft>
              <a:buNone/>
            </a:pPr>
            <a:r>
              <a:rPr lang="en" dirty="0">
                <a:solidFill>
                  <a:schemeClr val="accent2"/>
                </a:solidFill>
              </a:rPr>
              <a:t>+34 654 321 321</a:t>
            </a:r>
            <a:endParaRPr dirty="0">
              <a:solidFill>
                <a:schemeClr val="accent2"/>
              </a:solidFill>
            </a:endParaRPr>
          </a:p>
          <a:p>
            <a:pPr marL="0" lvl="0" indent="0" algn="ctr" rtl="0">
              <a:spcBef>
                <a:spcPct val="0"/>
              </a:spcBef>
              <a:spcAft>
                <a:spcPct val="0"/>
              </a:spcAft>
              <a:buNone/>
            </a:pPr>
            <a:r>
              <a:rPr lang="es-PE" dirty="0" smtClean="0">
                <a:solidFill>
                  <a:schemeClr val="accent2"/>
                </a:solidFill>
              </a:rPr>
              <a:t>Domain.com</a:t>
            </a:r>
            <a:endParaRPr dirty="0">
              <a:solidFill>
                <a:schemeClr val="accent2"/>
              </a:solidFill>
            </a:endParaRPr>
          </a:p>
        </p:txBody>
      </p:sp>
      <p:sp>
        <p:nvSpPr>
          <p:cNvPr id="17781" name="Google Shape;17781;p55"/>
          <p:cNvSpPr txBox="1"/>
          <p:nvPr/>
        </p:nvSpPr>
        <p:spPr>
          <a:xfrm>
            <a:off x="2641050" y="4466416"/>
            <a:ext cx="3852000" cy="264900"/>
          </a:xfrm>
          <a:prstGeom prst="rect">
            <a:avLst/>
          </a:prstGeom>
          <a:noFill/>
          <a:ln>
            <a:noFill/>
          </a:ln>
        </p:spPr>
        <p:txBody>
          <a:bodyPr spcFirstLastPara="1" wrap="square" lIns="91425" tIns="91425" rIns="91425" bIns="91425" anchor="ctr" anchorCtr="0">
            <a:noAutofit/>
          </a:bodyPr>
          <a:lstStyle/>
          <a:p>
            <a:pPr marL="0" lvl="0" indent="0" algn="ctr" rtl="0">
              <a:spcBef>
                <a:spcPct val="0"/>
              </a:spcBef>
              <a:spcAft>
                <a:spcPct val="0"/>
              </a:spcAft>
              <a:buNone/>
            </a:pPr>
            <a:r>
              <a:rPr lang="en">
                <a:solidFill>
                  <a:schemeClr val="accent2"/>
                </a:solidFill>
                <a:latin typeface="Montserrat"/>
                <a:ea typeface="Montserrat"/>
                <a:cs typeface="Montserrat"/>
                <a:sym typeface="Montserrat"/>
              </a:rPr>
              <a:t>Free Template</a:t>
            </a:r>
            <a:endParaRPr>
              <a:solidFill>
                <a:schemeClr val="accent2"/>
              </a:solidFill>
              <a:latin typeface="Montserrat"/>
              <a:ea typeface="Montserrat"/>
              <a:cs typeface="Montserrat"/>
              <a:sym typeface="Montserrat"/>
            </a:endParaRPr>
          </a:p>
        </p:txBody>
      </p:sp>
      <p:grpSp>
        <p:nvGrpSpPr>
          <p:cNvPr id="17782" name="Google Shape;17782;p55"/>
          <p:cNvGrpSpPr/>
          <p:nvPr/>
        </p:nvGrpSpPr>
        <p:grpSpPr>
          <a:xfrm>
            <a:off x="5082518" y="3903792"/>
            <a:ext cx="330882" cy="330882"/>
            <a:chOff x="1379798" y="1723250"/>
            <a:chExt cx="397887" cy="397887"/>
          </a:xfrm>
        </p:grpSpPr>
        <p:sp>
          <p:nvSpPr>
            <p:cNvPr id="17783" name="Google Shape;17783;p55"/>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784" name="Google Shape;17784;p55"/>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785" name="Google Shape;17785;p55"/>
            <p:cNvSpPr/>
            <p:nvPr/>
          </p:nvSpPr>
          <p:spPr>
            <a:xfrm>
              <a:off x="1555413" y="1886846"/>
              <a:ext cx="139912" cy="163558"/>
            </a:xfrm>
            <a:custGeom>
              <a:avLst/>
              <a:gdLst/>
              <a:ahLst/>
              <a:cxnLst/>
              <a:rect l="l" t="t" r="r" b="b"/>
              <a:pathLst>
                <a:path w="6704" h="7836"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786" name="Google Shape;17786;p55"/>
            <p:cNvSpPr/>
            <p:nvPr/>
          </p:nvSpPr>
          <p:spPr>
            <a:xfrm>
              <a:off x="1462169" y="1887200"/>
              <a:ext cx="23354" cy="163203"/>
            </a:xfrm>
            <a:custGeom>
              <a:avLst/>
              <a:gdLst/>
              <a:ahLst/>
              <a:cxnLst/>
              <a:rect l="l" t="t" r="r" b="b"/>
              <a:pathLst>
                <a:path w="1119" h="7819" extrusionOk="0">
                  <a:moveTo>
                    <a:pt x="0" y="0"/>
                  </a:moveTo>
                  <a:lnTo>
                    <a:pt x="0" y="7819"/>
                  </a:lnTo>
                  <a:lnTo>
                    <a:pt x="1118" y="7819"/>
                  </a:lnTo>
                  <a:lnTo>
                    <a:pt x="11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7787" name="Google Shape;17787;p55"/>
          <p:cNvGrpSpPr/>
          <p:nvPr/>
        </p:nvGrpSpPr>
        <p:grpSpPr>
          <a:xfrm>
            <a:off x="3730477" y="3903792"/>
            <a:ext cx="330900" cy="330882"/>
            <a:chOff x="266768" y="1721375"/>
            <a:chExt cx="397907" cy="397887"/>
          </a:xfrm>
        </p:grpSpPr>
        <p:sp>
          <p:nvSpPr>
            <p:cNvPr id="17788" name="Google Shape;17788;p55"/>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789" name="Google Shape;17789;p55"/>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7790" name="Google Shape;17790;p55"/>
          <p:cNvGrpSpPr/>
          <p:nvPr/>
        </p:nvGrpSpPr>
        <p:grpSpPr>
          <a:xfrm>
            <a:off x="4406514" y="3903792"/>
            <a:ext cx="330865" cy="330882"/>
            <a:chOff x="864491" y="1723250"/>
            <a:chExt cx="397866" cy="397887"/>
          </a:xfrm>
        </p:grpSpPr>
        <p:sp>
          <p:nvSpPr>
            <p:cNvPr id="17791" name="Google Shape;17791;p55"/>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792" name="Google Shape;17792;p55"/>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793" name="Google Shape;17793;p55"/>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7763" name="Grupo 17762">
            <a:extLst>
              <a:ext uri="{FF2B5EF4-FFF2-40B4-BE49-F238E27FC236}">
                <a16:creationId xmlns:a16="http://schemas.microsoft.com/office/drawing/2014/main" id="{43F982D9-CE76-4D12-BA78-FA395F5697FF}"/>
              </a:ext>
            </a:extLst>
          </p:cNvPr>
          <p:cNvGrpSpPr/>
          <p:nvPr/>
        </p:nvGrpSpPr>
        <p:grpSpPr>
          <a:xfrm>
            <a:off x="4046395" y="2695316"/>
            <a:ext cx="1129571" cy="1092605"/>
            <a:chOff x="2646363" y="2705100"/>
            <a:chExt cx="436563" cy="422276"/>
          </a:xfrm>
        </p:grpSpPr>
        <p:sp>
          <p:nvSpPr>
            <p:cNvPr id="10" name="Freeform 7">
              <a:extLst>
                <a:ext uri="{FF2B5EF4-FFF2-40B4-BE49-F238E27FC236}">
                  <a16:creationId xmlns:a16="http://schemas.microsoft.com/office/drawing/2014/main" id="{C7525C46-8DC8-4663-B7AC-4B43773B9393}"/>
                </a:ext>
              </a:extLst>
            </p:cNvPr>
            <p:cNvSpPr>
              <a:spLocks noEditPoints="1"/>
            </p:cNvSpPr>
            <p:nvPr/>
          </p:nvSpPr>
          <p:spPr bwMode="auto">
            <a:xfrm>
              <a:off x="2646363" y="2719388"/>
              <a:ext cx="420688" cy="407988"/>
            </a:xfrm>
            <a:custGeom>
              <a:avLst/>
              <a:gdLst>
                <a:gd name="T0" fmla="*/ 118 w 366"/>
                <a:gd name="T1" fmla="*/ 309 h 357"/>
                <a:gd name="T2" fmla="*/ 92 w 366"/>
                <a:gd name="T3" fmla="*/ 314 h 357"/>
                <a:gd name="T4" fmla="*/ 59 w 366"/>
                <a:gd name="T5" fmla="*/ 304 h 357"/>
                <a:gd name="T6" fmla="*/ 68 w 366"/>
                <a:gd name="T7" fmla="*/ 275 h 357"/>
                <a:gd name="T8" fmla="*/ 21 w 366"/>
                <a:gd name="T9" fmla="*/ 246 h 357"/>
                <a:gd name="T10" fmla="*/ 12 w 366"/>
                <a:gd name="T11" fmla="*/ 229 h 357"/>
                <a:gd name="T12" fmla="*/ 16 w 366"/>
                <a:gd name="T13" fmla="*/ 199 h 357"/>
                <a:gd name="T14" fmla="*/ 29 w 366"/>
                <a:gd name="T15" fmla="*/ 169 h 357"/>
                <a:gd name="T16" fmla="*/ 14 w 366"/>
                <a:gd name="T17" fmla="*/ 156 h 357"/>
                <a:gd name="T18" fmla="*/ 7 w 366"/>
                <a:gd name="T19" fmla="*/ 149 h 357"/>
                <a:gd name="T20" fmla="*/ 25 w 366"/>
                <a:gd name="T21" fmla="*/ 138 h 357"/>
                <a:gd name="T22" fmla="*/ 13 w 366"/>
                <a:gd name="T23" fmla="*/ 124 h 357"/>
                <a:gd name="T24" fmla="*/ 45 w 366"/>
                <a:gd name="T25" fmla="*/ 120 h 357"/>
                <a:gd name="T26" fmla="*/ 38 w 366"/>
                <a:gd name="T27" fmla="*/ 96 h 357"/>
                <a:gd name="T28" fmla="*/ 57 w 366"/>
                <a:gd name="T29" fmla="*/ 68 h 357"/>
                <a:gd name="T30" fmla="*/ 89 w 366"/>
                <a:gd name="T31" fmla="*/ 49 h 357"/>
                <a:gd name="T32" fmla="*/ 121 w 366"/>
                <a:gd name="T33" fmla="*/ 35 h 357"/>
                <a:gd name="T34" fmla="*/ 159 w 366"/>
                <a:gd name="T35" fmla="*/ 33 h 357"/>
                <a:gd name="T36" fmla="*/ 181 w 366"/>
                <a:gd name="T37" fmla="*/ 7 h 357"/>
                <a:gd name="T38" fmla="*/ 202 w 366"/>
                <a:gd name="T39" fmla="*/ 22 h 357"/>
                <a:gd name="T40" fmla="*/ 243 w 366"/>
                <a:gd name="T41" fmla="*/ 16 h 357"/>
                <a:gd name="T42" fmla="*/ 261 w 366"/>
                <a:gd name="T43" fmla="*/ 40 h 357"/>
                <a:gd name="T44" fmla="*/ 286 w 366"/>
                <a:gd name="T45" fmla="*/ 54 h 357"/>
                <a:gd name="T46" fmla="*/ 299 w 366"/>
                <a:gd name="T47" fmla="*/ 59 h 357"/>
                <a:gd name="T48" fmla="*/ 304 w 366"/>
                <a:gd name="T49" fmla="*/ 84 h 357"/>
                <a:gd name="T50" fmla="*/ 326 w 366"/>
                <a:gd name="T51" fmla="*/ 106 h 357"/>
                <a:gd name="T52" fmla="*/ 337 w 366"/>
                <a:gd name="T53" fmla="*/ 146 h 357"/>
                <a:gd name="T54" fmla="*/ 347 w 366"/>
                <a:gd name="T55" fmla="*/ 175 h 357"/>
                <a:gd name="T56" fmla="*/ 345 w 366"/>
                <a:gd name="T57" fmla="*/ 212 h 357"/>
                <a:gd name="T58" fmla="*/ 343 w 366"/>
                <a:gd name="T59" fmla="*/ 241 h 357"/>
                <a:gd name="T60" fmla="*/ 326 w 366"/>
                <a:gd name="T61" fmla="*/ 265 h 357"/>
                <a:gd name="T62" fmla="*/ 296 w 366"/>
                <a:gd name="T63" fmla="*/ 275 h 357"/>
                <a:gd name="T64" fmla="*/ 309 w 366"/>
                <a:gd name="T65" fmla="*/ 306 h 357"/>
                <a:gd name="T66" fmla="*/ 299 w 366"/>
                <a:gd name="T67" fmla="*/ 306 h 357"/>
                <a:gd name="T68" fmla="*/ 281 w 366"/>
                <a:gd name="T69" fmla="*/ 319 h 357"/>
                <a:gd name="T70" fmla="*/ 256 w 366"/>
                <a:gd name="T71" fmla="*/ 340 h 357"/>
                <a:gd name="T72" fmla="*/ 224 w 366"/>
                <a:gd name="T73" fmla="*/ 331 h 357"/>
                <a:gd name="T74" fmla="*/ 222 w 366"/>
                <a:gd name="T75" fmla="*/ 350 h 357"/>
                <a:gd name="T76" fmla="*/ 198 w 366"/>
                <a:gd name="T77" fmla="*/ 325 h 357"/>
                <a:gd name="T78" fmla="*/ 179 w 366"/>
                <a:gd name="T79" fmla="*/ 353 h 357"/>
                <a:gd name="T80" fmla="*/ 147 w 366"/>
                <a:gd name="T81" fmla="*/ 347 h 357"/>
                <a:gd name="T82" fmla="*/ 122 w 366"/>
                <a:gd name="T83" fmla="*/ 339 h 357"/>
                <a:gd name="T84" fmla="*/ 73 w 366"/>
                <a:gd name="T85" fmla="*/ 127 h 357"/>
                <a:gd name="T86" fmla="*/ 82 w 366"/>
                <a:gd name="T87" fmla="*/ 166 h 357"/>
                <a:gd name="T88" fmla="*/ 86 w 366"/>
                <a:gd name="T89" fmla="*/ 218 h 357"/>
                <a:gd name="T90" fmla="*/ 130 w 366"/>
                <a:gd name="T91" fmla="*/ 263 h 357"/>
                <a:gd name="T92" fmla="*/ 190 w 366"/>
                <a:gd name="T93" fmla="*/ 284 h 357"/>
                <a:gd name="T94" fmla="*/ 230 w 366"/>
                <a:gd name="T95" fmla="*/ 271 h 357"/>
                <a:gd name="T96" fmla="*/ 267 w 366"/>
                <a:gd name="T97" fmla="*/ 224 h 357"/>
                <a:gd name="T98" fmla="*/ 275 w 366"/>
                <a:gd name="T99" fmla="*/ 151 h 357"/>
                <a:gd name="T100" fmla="*/ 230 w 366"/>
                <a:gd name="T101" fmla="*/ 99 h 357"/>
                <a:gd name="T102" fmla="*/ 200 w 366"/>
                <a:gd name="T103" fmla="*/ 84 h 357"/>
                <a:gd name="T104" fmla="*/ 158 w 366"/>
                <a:gd name="T105" fmla="*/ 89 h 357"/>
                <a:gd name="T106" fmla="*/ 105 w 366"/>
                <a:gd name="T107" fmla="*/ 119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6" h="357">
                  <a:moveTo>
                    <a:pt x="120" y="336"/>
                  </a:moveTo>
                  <a:cubicBezTo>
                    <a:pt x="120" y="333"/>
                    <a:pt x="120" y="329"/>
                    <a:pt x="120" y="326"/>
                  </a:cubicBezTo>
                  <a:cubicBezTo>
                    <a:pt x="119" y="320"/>
                    <a:pt x="117" y="315"/>
                    <a:pt x="118" y="309"/>
                  </a:cubicBezTo>
                  <a:cubicBezTo>
                    <a:pt x="118" y="307"/>
                    <a:pt x="121" y="304"/>
                    <a:pt x="118" y="302"/>
                  </a:cubicBezTo>
                  <a:cubicBezTo>
                    <a:pt x="114" y="301"/>
                    <a:pt x="113" y="305"/>
                    <a:pt x="111" y="306"/>
                  </a:cubicBezTo>
                  <a:cubicBezTo>
                    <a:pt x="104" y="308"/>
                    <a:pt x="100" y="320"/>
                    <a:pt x="92" y="314"/>
                  </a:cubicBezTo>
                  <a:cubicBezTo>
                    <a:pt x="83" y="307"/>
                    <a:pt x="77" y="315"/>
                    <a:pt x="70" y="316"/>
                  </a:cubicBezTo>
                  <a:cubicBezTo>
                    <a:pt x="65" y="315"/>
                    <a:pt x="59" y="322"/>
                    <a:pt x="55" y="318"/>
                  </a:cubicBezTo>
                  <a:cubicBezTo>
                    <a:pt x="50" y="313"/>
                    <a:pt x="58" y="309"/>
                    <a:pt x="59" y="304"/>
                  </a:cubicBezTo>
                  <a:cubicBezTo>
                    <a:pt x="60" y="299"/>
                    <a:pt x="63" y="293"/>
                    <a:pt x="55" y="291"/>
                  </a:cubicBezTo>
                  <a:cubicBezTo>
                    <a:pt x="57" y="289"/>
                    <a:pt x="59" y="290"/>
                    <a:pt x="62" y="289"/>
                  </a:cubicBezTo>
                  <a:cubicBezTo>
                    <a:pt x="69" y="287"/>
                    <a:pt x="68" y="280"/>
                    <a:pt x="68" y="275"/>
                  </a:cubicBezTo>
                  <a:cubicBezTo>
                    <a:pt x="69" y="269"/>
                    <a:pt x="62" y="270"/>
                    <a:pt x="58" y="270"/>
                  </a:cubicBezTo>
                  <a:cubicBezTo>
                    <a:pt x="51" y="270"/>
                    <a:pt x="44" y="270"/>
                    <a:pt x="40" y="277"/>
                  </a:cubicBezTo>
                  <a:cubicBezTo>
                    <a:pt x="28" y="274"/>
                    <a:pt x="20" y="262"/>
                    <a:pt x="21" y="246"/>
                  </a:cubicBezTo>
                  <a:cubicBezTo>
                    <a:pt x="28" y="243"/>
                    <a:pt x="33" y="236"/>
                    <a:pt x="30" y="230"/>
                  </a:cubicBezTo>
                  <a:cubicBezTo>
                    <a:pt x="28" y="224"/>
                    <a:pt x="19" y="225"/>
                    <a:pt x="13" y="228"/>
                  </a:cubicBezTo>
                  <a:cubicBezTo>
                    <a:pt x="13" y="228"/>
                    <a:pt x="13" y="229"/>
                    <a:pt x="12" y="229"/>
                  </a:cubicBezTo>
                  <a:cubicBezTo>
                    <a:pt x="11" y="222"/>
                    <a:pt x="3" y="224"/>
                    <a:pt x="0" y="217"/>
                  </a:cubicBezTo>
                  <a:cubicBezTo>
                    <a:pt x="6" y="214"/>
                    <a:pt x="12" y="210"/>
                    <a:pt x="17" y="206"/>
                  </a:cubicBezTo>
                  <a:cubicBezTo>
                    <a:pt x="21" y="204"/>
                    <a:pt x="21" y="201"/>
                    <a:pt x="16" y="199"/>
                  </a:cubicBezTo>
                  <a:cubicBezTo>
                    <a:pt x="2" y="191"/>
                    <a:pt x="2" y="191"/>
                    <a:pt x="11" y="178"/>
                  </a:cubicBezTo>
                  <a:cubicBezTo>
                    <a:pt x="14" y="178"/>
                    <a:pt x="17" y="178"/>
                    <a:pt x="20" y="176"/>
                  </a:cubicBezTo>
                  <a:cubicBezTo>
                    <a:pt x="22" y="173"/>
                    <a:pt x="30" y="174"/>
                    <a:pt x="29" y="169"/>
                  </a:cubicBezTo>
                  <a:cubicBezTo>
                    <a:pt x="28" y="163"/>
                    <a:pt x="22" y="161"/>
                    <a:pt x="16" y="161"/>
                  </a:cubicBezTo>
                  <a:cubicBezTo>
                    <a:pt x="16" y="160"/>
                    <a:pt x="16" y="159"/>
                    <a:pt x="16" y="159"/>
                  </a:cubicBezTo>
                  <a:cubicBezTo>
                    <a:pt x="15" y="158"/>
                    <a:pt x="15" y="157"/>
                    <a:pt x="14" y="156"/>
                  </a:cubicBezTo>
                  <a:cubicBezTo>
                    <a:pt x="12" y="155"/>
                    <a:pt x="11" y="155"/>
                    <a:pt x="9" y="154"/>
                  </a:cubicBezTo>
                  <a:cubicBezTo>
                    <a:pt x="8" y="153"/>
                    <a:pt x="8" y="152"/>
                    <a:pt x="7" y="151"/>
                  </a:cubicBezTo>
                  <a:cubicBezTo>
                    <a:pt x="7" y="150"/>
                    <a:pt x="7" y="149"/>
                    <a:pt x="7" y="149"/>
                  </a:cubicBezTo>
                  <a:cubicBezTo>
                    <a:pt x="7" y="148"/>
                    <a:pt x="7" y="147"/>
                    <a:pt x="7" y="147"/>
                  </a:cubicBezTo>
                  <a:cubicBezTo>
                    <a:pt x="8" y="147"/>
                    <a:pt x="9" y="146"/>
                    <a:pt x="11" y="146"/>
                  </a:cubicBezTo>
                  <a:cubicBezTo>
                    <a:pt x="17" y="146"/>
                    <a:pt x="24" y="144"/>
                    <a:pt x="25" y="138"/>
                  </a:cubicBezTo>
                  <a:cubicBezTo>
                    <a:pt x="27" y="133"/>
                    <a:pt x="20" y="130"/>
                    <a:pt x="16" y="127"/>
                  </a:cubicBezTo>
                  <a:cubicBezTo>
                    <a:pt x="16" y="126"/>
                    <a:pt x="14" y="126"/>
                    <a:pt x="13" y="125"/>
                  </a:cubicBezTo>
                  <a:cubicBezTo>
                    <a:pt x="13" y="125"/>
                    <a:pt x="13" y="125"/>
                    <a:pt x="13" y="124"/>
                  </a:cubicBezTo>
                  <a:cubicBezTo>
                    <a:pt x="13" y="124"/>
                    <a:pt x="13" y="123"/>
                    <a:pt x="13" y="123"/>
                  </a:cubicBezTo>
                  <a:cubicBezTo>
                    <a:pt x="20" y="121"/>
                    <a:pt x="26" y="120"/>
                    <a:pt x="33" y="120"/>
                  </a:cubicBezTo>
                  <a:cubicBezTo>
                    <a:pt x="37" y="120"/>
                    <a:pt x="41" y="120"/>
                    <a:pt x="45" y="120"/>
                  </a:cubicBezTo>
                  <a:cubicBezTo>
                    <a:pt x="48" y="120"/>
                    <a:pt x="52" y="122"/>
                    <a:pt x="54" y="118"/>
                  </a:cubicBezTo>
                  <a:cubicBezTo>
                    <a:pt x="55" y="114"/>
                    <a:pt x="51" y="111"/>
                    <a:pt x="49" y="110"/>
                  </a:cubicBezTo>
                  <a:cubicBezTo>
                    <a:pt x="44" y="106"/>
                    <a:pt x="42" y="100"/>
                    <a:pt x="38" y="96"/>
                  </a:cubicBezTo>
                  <a:cubicBezTo>
                    <a:pt x="35" y="89"/>
                    <a:pt x="39" y="88"/>
                    <a:pt x="45" y="88"/>
                  </a:cubicBezTo>
                  <a:cubicBezTo>
                    <a:pt x="49" y="88"/>
                    <a:pt x="55" y="90"/>
                    <a:pt x="58" y="86"/>
                  </a:cubicBezTo>
                  <a:cubicBezTo>
                    <a:pt x="63" y="80"/>
                    <a:pt x="55" y="74"/>
                    <a:pt x="57" y="68"/>
                  </a:cubicBezTo>
                  <a:cubicBezTo>
                    <a:pt x="59" y="67"/>
                    <a:pt x="61" y="68"/>
                    <a:pt x="63" y="68"/>
                  </a:cubicBezTo>
                  <a:cubicBezTo>
                    <a:pt x="71" y="70"/>
                    <a:pt x="81" y="75"/>
                    <a:pt x="86" y="72"/>
                  </a:cubicBezTo>
                  <a:cubicBezTo>
                    <a:pt x="93" y="68"/>
                    <a:pt x="88" y="57"/>
                    <a:pt x="89" y="49"/>
                  </a:cubicBezTo>
                  <a:cubicBezTo>
                    <a:pt x="89" y="42"/>
                    <a:pt x="91" y="40"/>
                    <a:pt x="98" y="40"/>
                  </a:cubicBezTo>
                  <a:cubicBezTo>
                    <a:pt x="102" y="40"/>
                    <a:pt x="107" y="42"/>
                    <a:pt x="108" y="36"/>
                  </a:cubicBezTo>
                  <a:cubicBezTo>
                    <a:pt x="111" y="23"/>
                    <a:pt x="116" y="31"/>
                    <a:pt x="121" y="35"/>
                  </a:cubicBezTo>
                  <a:cubicBezTo>
                    <a:pt x="126" y="38"/>
                    <a:pt x="127" y="46"/>
                    <a:pt x="134" y="49"/>
                  </a:cubicBezTo>
                  <a:cubicBezTo>
                    <a:pt x="134" y="47"/>
                    <a:pt x="134" y="47"/>
                    <a:pt x="135" y="46"/>
                  </a:cubicBezTo>
                  <a:cubicBezTo>
                    <a:pt x="138" y="25"/>
                    <a:pt x="141" y="23"/>
                    <a:pt x="159" y="33"/>
                  </a:cubicBezTo>
                  <a:cubicBezTo>
                    <a:pt x="163" y="35"/>
                    <a:pt x="163" y="32"/>
                    <a:pt x="165" y="31"/>
                  </a:cubicBezTo>
                  <a:cubicBezTo>
                    <a:pt x="174" y="22"/>
                    <a:pt x="174" y="11"/>
                    <a:pt x="176" y="0"/>
                  </a:cubicBezTo>
                  <a:cubicBezTo>
                    <a:pt x="179" y="1"/>
                    <a:pt x="181" y="4"/>
                    <a:pt x="181" y="7"/>
                  </a:cubicBezTo>
                  <a:cubicBezTo>
                    <a:pt x="182" y="14"/>
                    <a:pt x="188" y="17"/>
                    <a:pt x="191" y="23"/>
                  </a:cubicBezTo>
                  <a:cubicBezTo>
                    <a:pt x="192" y="26"/>
                    <a:pt x="192" y="30"/>
                    <a:pt x="196" y="30"/>
                  </a:cubicBezTo>
                  <a:cubicBezTo>
                    <a:pt x="201" y="30"/>
                    <a:pt x="201" y="26"/>
                    <a:pt x="202" y="22"/>
                  </a:cubicBezTo>
                  <a:cubicBezTo>
                    <a:pt x="205" y="14"/>
                    <a:pt x="213" y="13"/>
                    <a:pt x="215" y="19"/>
                  </a:cubicBezTo>
                  <a:cubicBezTo>
                    <a:pt x="220" y="29"/>
                    <a:pt x="222" y="23"/>
                    <a:pt x="227" y="20"/>
                  </a:cubicBezTo>
                  <a:cubicBezTo>
                    <a:pt x="232" y="17"/>
                    <a:pt x="235" y="7"/>
                    <a:pt x="243" y="16"/>
                  </a:cubicBezTo>
                  <a:cubicBezTo>
                    <a:pt x="243" y="19"/>
                    <a:pt x="243" y="23"/>
                    <a:pt x="244" y="26"/>
                  </a:cubicBezTo>
                  <a:cubicBezTo>
                    <a:pt x="244" y="33"/>
                    <a:pt x="244" y="40"/>
                    <a:pt x="250" y="44"/>
                  </a:cubicBezTo>
                  <a:cubicBezTo>
                    <a:pt x="253" y="46"/>
                    <a:pt x="258" y="43"/>
                    <a:pt x="261" y="40"/>
                  </a:cubicBezTo>
                  <a:cubicBezTo>
                    <a:pt x="264" y="38"/>
                    <a:pt x="265" y="34"/>
                    <a:pt x="269" y="37"/>
                  </a:cubicBezTo>
                  <a:cubicBezTo>
                    <a:pt x="273" y="38"/>
                    <a:pt x="273" y="42"/>
                    <a:pt x="272" y="45"/>
                  </a:cubicBezTo>
                  <a:cubicBezTo>
                    <a:pt x="271" y="58"/>
                    <a:pt x="277" y="58"/>
                    <a:pt x="286" y="54"/>
                  </a:cubicBezTo>
                  <a:cubicBezTo>
                    <a:pt x="290" y="52"/>
                    <a:pt x="295" y="54"/>
                    <a:pt x="297" y="49"/>
                  </a:cubicBezTo>
                  <a:cubicBezTo>
                    <a:pt x="298" y="50"/>
                    <a:pt x="299" y="50"/>
                    <a:pt x="299" y="51"/>
                  </a:cubicBezTo>
                  <a:cubicBezTo>
                    <a:pt x="299" y="54"/>
                    <a:pt x="299" y="57"/>
                    <a:pt x="299" y="59"/>
                  </a:cubicBezTo>
                  <a:cubicBezTo>
                    <a:pt x="299" y="61"/>
                    <a:pt x="299" y="63"/>
                    <a:pt x="299" y="65"/>
                  </a:cubicBezTo>
                  <a:cubicBezTo>
                    <a:pt x="298" y="68"/>
                    <a:pt x="297" y="71"/>
                    <a:pt x="296" y="73"/>
                  </a:cubicBezTo>
                  <a:cubicBezTo>
                    <a:pt x="294" y="80"/>
                    <a:pt x="291" y="87"/>
                    <a:pt x="304" y="84"/>
                  </a:cubicBezTo>
                  <a:cubicBezTo>
                    <a:pt x="309" y="83"/>
                    <a:pt x="315" y="82"/>
                    <a:pt x="320" y="86"/>
                  </a:cubicBezTo>
                  <a:cubicBezTo>
                    <a:pt x="316" y="93"/>
                    <a:pt x="310" y="97"/>
                    <a:pt x="308" y="105"/>
                  </a:cubicBezTo>
                  <a:cubicBezTo>
                    <a:pt x="315" y="106"/>
                    <a:pt x="321" y="104"/>
                    <a:pt x="326" y="106"/>
                  </a:cubicBezTo>
                  <a:cubicBezTo>
                    <a:pt x="331" y="109"/>
                    <a:pt x="345" y="108"/>
                    <a:pt x="335" y="121"/>
                  </a:cubicBezTo>
                  <a:cubicBezTo>
                    <a:pt x="332" y="124"/>
                    <a:pt x="336" y="125"/>
                    <a:pt x="338" y="126"/>
                  </a:cubicBezTo>
                  <a:cubicBezTo>
                    <a:pt x="349" y="133"/>
                    <a:pt x="348" y="139"/>
                    <a:pt x="337" y="146"/>
                  </a:cubicBezTo>
                  <a:cubicBezTo>
                    <a:pt x="336" y="147"/>
                    <a:pt x="335" y="149"/>
                    <a:pt x="333" y="150"/>
                  </a:cubicBezTo>
                  <a:cubicBezTo>
                    <a:pt x="322" y="161"/>
                    <a:pt x="321" y="162"/>
                    <a:pt x="335" y="171"/>
                  </a:cubicBezTo>
                  <a:cubicBezTo>
                    <a:pt x="338" y="173"/>
                    <a:pt x="341" y="180"/>
                    <a:pt x="347" y="175"/>
                  </a:cubicBezTo>
                  <a:cubicBezTo>
                    <a:pt x="356" y="177"/>
                    <a:pt x="362" y="184"/>
                    <a:pt x="366" y="190"/>
                  </a:cubicBezTo>
                  <a:cubicBezTo>
                    <a:pt x="364" y="196"/>
                    <a:pt x="354" y="189"/>
                    <a:pt x="355" y="199"/>
                  </a:cubicBezTo>
                  <a:cubicBezTo>
                    <a:pt x="360" y="210"/>
                    <a:pt x="357" y="214"/>
                    <a:pt x="345" y="212"/>
                  </a:cubicBezTo>
                  <a:cubicBezTo>
                    <a:pt x="343" y="212"/>
                    <a:pt x="340" y="213"/>
                    <a:pt x="338" y="214"/>
                  </a:cubicBezTo>
                  <a:cubicBezTo>
                    <a:pt x="324" y="218"/>
                    <a:pt x="324" y="223"/>
                    <a:pt x="335" y="233"/>
                  </a:cubicBezTo>
                  <a:cubicBezTo>
                    <a:pt x="337" y="236"/>
                    <a:pt x="340" y="238"/>
                    <a:pt x="343" y="241"/>
                  </a:cubicBezTo>
                  <a:cubicBezTo>
                    <a:pt x="339" y="242"/>
                    <a:pt x="336" y="244"/>
                    <a:pt x="332" y="246"/>
                  </a:cubicBezTo>
                  <a:cubicBezTo>
                    <a:pt x="326" y="245"/>
                    <a:pt x="319" y="243"/>
                    <a:pt x="316" y="250"/>
                  </a:cubicBezTo>
                  <a:cubicBezTo>
                    <a:pt x="314" y="258"/>
                    <a:pt x="318" y="263"/>
                    <a:pt x="326" y="265"/>
                  </a:cubicBezTo>
                  <a:cubicBezTo>
                    <a:pt x="328" y="266"/>
                    <a:pt x="330" y="267"/>
                    <a:pt x="329" y="270"/>
                  </a:cubicBezTo>
                  <a:cubicBezTo>
                    <a:pt x="328" y="273"/>
                    <a:pt x="326" y="272"/>
                    <a:pt x="324" y="272"/>
                  </a:cubicBezTo>
                  <a:cubicBezTo>
                    <a:pt x="315" y="273"/>
                    <a:pt x="306" y="271"/>
                    <a:pt x="296" y="275"/>
                  </a:cubicBezTo>
                  <a:cubicBezTo>
                    <a:pt x="300" y="278"/>
                    <a:pt x="303" y="280"/>
                    <a:pt x="306" y="282"/>
                  </a:cubicBezTo>
                  <a:cubicBezTo>
                    <a:pt x="300" y="283"/>
                    <a:pt x="299" y="286"/>
                    <a:pt x="303" y="291"/>
                  </a:cubicBezTo>
                  <a:cubicBezTo>
                    <a:pt x="306" y="295"/>
                    <a:pt x="309" y="300"/>
                    <a:pt x="309" y="306"/>
                  </a:cubicBezTo>
                  <a:cubicBezTo>
                    <a:pt x="309" y="306"/>
                    <a:pt x="309" y="306"/>
                    <a:pt x="309" y="306"/>
                  </a:cubicBezTo>
                  <a:cubicBezTo>
                    <a:pt x="308" y="307"/>
                    <a:pt x="307" y="307"/>
                    <a:pt x="306" y="307"/>
                  </a:cubicBezTo>
                  <a:cubicBezTo>
                    <a:pt x="304" y="307"/>
                    <a:pt x="301" y="306"/>
                    <a:pt x="299" y="306"/>
                  </a:cubicBezTo>
                  <a:cubicBezTo>
                    <a:pt x="296" y="302"/>
                    <a:pt x="292" y="304"/>
                    <a:pt x="288" y="302"/>
                  </a:cubicBezTo>
                  <a:cubicBezTo>
                    <a:pt x="282" y="298"/>
                    <a:pt x="278" y="300"/>
                    <a:pt x="281" y="308"/>
                  </a:cubicBezTo>
                  <a:cubicBezTo>
                    <a:pt x="282" y="312"/>
                    <a:pt x="284" y="316"/>
                    <a:pt x="281" y="319"/>
                  </a:cubicBezTo>
                  <a:cubicBezTo>
                    <a:pt x="276" y="322"/>
                    <a:pt x="271" y="319"/>
                    <a:pt x="267" y="316"/>
                  </a:cubicBezTo>
                  <a:cubicBezTo>
                    <a:pt x="259" y="311"/>
                    <a:pt x="256" y="314"/>
                    <a:pt x="256" y="323"/>
                  </a:cubicBezTo>
                  <a:cubicBezTo>
                    <a:pt x="256" y="329"/>
                    <a:pt x="256" y="334"/>
                    <a:pt x="256" y="340"/>
                  </a:cubicBezTo>
                  <a:cubicBezTo>
                    <a:pt x="255" y="346"/>
                    <a:pt x="252" y="346"/>
                    <a:pt x="248" y="342"/>
                  </a:cubicBezTo>
                  <a:cubicBezTo>
                    <a:pt x="243" y="337"/>
                    <a:pt x="234" y="337"/>
                    <a:pt x="231" y="329"/>
                  </a:cubicBezTo>
                  <a:cubicBezTo>
                    <a:pt x="229" y="325"/>
                    <a:pt x="225" y="327"/>
                    <a:pt x="224" y="331"/>
                  </a:cubicBezTo>
                  <a:cubicBezTo>
                    <a:pt x="224" y="334"/>
                    <a:pt x="224" y="337"/>
                    <a:pt x="224" y="339"/>
                  </a:cubicBezTo>
                  <a:cubicBezTo>
                    <a:pt x="224" y="341"/>
                    <a:pt x="223" y="343"/>
                    <a:pt x="223" y="345"/>
                  </a:cubicBezTo>
                  <a:cubicBezTo>
                    <a:pt x="223" y="347"/>
                    <a:pt x="222" y="348"/>
                    <a:pt x="222" y="350"/>
                  </a:cubicBezTo>
                  <a:cubicBezTo>
                    <a:pt x="219" y="348"/>
                    <a:pt x="217" y="346"/>
                    <a:pt x="215" y="344"/>
                  </a:cubicBezTo>
                  <a:cubicBezTo>
                    <a:pt x="214" y="340"/>
                    <a:pt x="210" y="339"/>
                    <a:pt x="208" y="337"/>
                  </a:cubicBezTo>
                  <a:cubicBezTo>
                    <a:pt x="204" y="333"/>
                    <a:pt x="203" y="323"/>
                    <a:pt x="198" y="325"/>
                  </a:cubicBezTo>
                  <a:cubicBezTo>
                    <a:pt x="192" y="327"/>
                    <a:pt x="193" y="336"/>
                    <a:pt x="190" y="342"/>
                  </a:cubicBezTo>
                  <a:cubicBezTo>
                    <a:pt x="189" y="345"/>
                    <a:pt x="188" y="348"/>
                    <a:pt x="187" y="352"/>
                  </a:cubicBezTo>
                  <a:cubicBezTo>
                    <a:pt x="185" y="357"/>
                    <a:pt x="183" y="356"/>
                    <a:pt x="179" y="353"/>
                  </a:cubicBezTo>
                  <a:cubicBezTo>
                    <a:pt x="174" y="338"/>
                    <a:pt x="171" y="355"/>
                    <a:pt x="167" y="354"/>
                  </a:cubicBezTo>
                  <a:cubicBezTo>
                    <a:pt x="167" y="354"/>
                    <a:pt x="166" y="354"/>
                    <a:pt x="165" y="353"/>
                  </a:cubicBezTo>
                  <a:cubicBezTo>
                    <a:pt x="160" y="347"/>
                    <a:pt x="159" y="331"/>
                    <a:pt x="147" y="347"/>
                  </a:cubicBezTo>
                  <a:cubicBezTo>
                    <a:pt x="146" y="348"/>
                    <a:pt x="144" y="348"/>
                    <a:pt x="143" y="346"/>
                  </a:cubicBezTo>
                  <a:cubicBezTo>
                    <a:pt x="141" y="343"/>
                    <a:pt x="139" y="344"/>
                    <a:pt x="136" y="346"/>
                  </a:cubicBezTo>
                  <a:cubicBezTo>
                    <a:pt x="124" y="354"/>
                    <a:pt x="124" y="354"/>
                    <a:pt x="122" y="339"/>
                  </a:cubicBezTo>
                  <a:cubicBezTo>
                    <a:pt x="122" y="338"/>
                    <a:pt x="121" y="337"/>
                    <a:pt x="120" y="336"/>
                  </a:cubicBezTo>
                  <a:close/>
                  <a:moveTo>
                    <a:pt x="94" y="130"/>
                  </a:moveTo>
                  <a:cubicBezTo>
                    <a:pt x="87" y="128"/>
                    <a:pt x="80" y="127"/>
                    <a:pt x="73" y="127"/>
                  </a:cubicBezTo>
                  <a:cubicBezTo>
                    <a:pt x="70" y="128"/>
                    <a:pt x="66" y="128"/>
                    <a:pt x="69" y="133"/>
                  </a:cubicBezTo>
                  <a:cubicBezTo>
                    <a:pt x="74" y="138"/>
                    <a:pt x="77" y="145"/>
                    <a:pt x="86" y="144"/>
                  </a:cubicBezTo>
                  <a:cubicBezTo>
                    <a:pt x="88" y="152"/>
                    <a:pt x="89" y="159"/>
                    <a:pt x="82" y="166"/>
                  </a:cubicBezTo>
                  <a:cubicBezTo>
                    <a:pt x="78" y="171"/>
                    <a:pt x="72" y="178"/>
                    <a:pt x="79" y="187"/>
                  </a:cubicBezTo>
                  <a:cubicBezTo>
                    <a:pt x="81" y="191"/>
                    <a:pt x="90" y="199"/>
                    <a:pt x="82" y="208"/>
                  </a:cubicBezTo>
                  <a:cubicBezTo>
                    <a:pt x="79" y="211"/>
                    <a:pt x="83" y="215"/>
                    <a:pt x="86" y="218"/>
                  </a:cubicBezTo>
                  <a:cubicBezTo>
                    <a:pt x="91" y="224"/>
                    <a:pt x="101" y="230"/>
                    <a:pt x="100" y="235"/>
                  </a:cubicBezTo>
                  <a:cubicBezTo>
                    <a:pt x="98" y="253"/>
                    <a:pt x="111" y="254"/>
                    <a:pt x="122" y="258"/>
                  </a:cubicBezTo>
                  <a:cubicBezTo>
                    <a:pt x="125" y="259"/>
                    <a:pt x="128" y="259"/>
                    <a:pt x="130" y="263"/>
                  </a:cubicBezTo>
                  <a:cubicBezTo>
                    <a:pt x="137" y="278"/>
                    <a:pt x="142" y="280"/>
                    <a:pt x="157" y="274"/>
                  </a:cubicBezTo>
                  <a:cubicBezTo>
                    <a:pt x="160" y="272"/>
                    <a:pt x="165" y="270"/>
                    <a:pt x="166" y="274"/>
                  </a:cubicBezTo>
                  <a:cubicBezTo>
                    <a:pt x="170" y="286"/>
                    <a:pt x="182" y="282"/>
                    <a:pt x="190" y="284"/>
                  </a:cubicBezTo>
                  <a:cubicBezTo>
                    <a:pt x="195" y="286"/>
                    <a:pt x="201" y="285"/>
                    <a:pt x="202" y="277"/>
                  </a:cubicBezTo>
                  <a:cubicBezTo>
                    <a:pt x="202" y="274"/>
                    <a:pt x="203" y="268"/>
                    <a:pt x="207" y="272"/>
                  </a:cubicBezTo>
                  <a:cubicBezTo>
                    <a:pt x="215" y="279"/>
                    <a:pt x="223" y="273"/>
                    <a:pt x="230" y="271"/>
                  </a:cubicBezTo>
                  <a:cubicBezTo>
                    <a:pt x="238" y="268"/>
                    <a:pt x="246" y="262"/>
                    <a:pt x="251" y="255"/>
                  </a:cubicBezTo>
                  <a:cubicBezTo>
                    <a:pt x="257" y="248"/>
                    <a:pt x="266" y="241"/>
                    <a:pt x="263" y="229"/>
                  </a:cubicBezTo>
                  <a:cubicBezTo>
                    <a:pt x="262" y="227"/>
                    <a:pt x="265" y="225"/>
                    <a:pt x="267" y="224"/>
                  </a:cubicBezTo>
                  <a:cubicBezTo>
                    <a:pt x="271" y="223"/>
                    <a:pt x="271" y="221"/>
                    <a:pt x="273" y="218"/>
                  </a:cubicBezTo>
                  <a:cubicBezTo>
                    <a:pt x="284" y="203"/>
                    <a:pt x="274" y="186"/>
                    <a:pt x="281" y="171"/>
                  </a:cubicBezTo>
                  <a:cubicBezTo>
                    <a:pt x="285" y="162"/>
                    <a:pt x="275" y="158"/>
                    <a:pt x="275" y="151"/>
                  </a:cubicBezTo>
                  <a:cubicBezTo>
                    <a:pt x="275" y="142"/>
                    <a:pt x="273" y="132"/>
                    <a:pt x="264" y="126"/>
                  </a:cubicBezTo>
                  <a:cubicBezTo>
                    <a:pt x="258" y="121"/>
                    <a:pt x="249" y="115"/>
                    <a:pt x="247" y="111"/>
                  </a:cubicBezTo>
                  <a:cubicBezTo>
                    <a:pt x="243" y="101"/>
                    <a:pt x="239" y="98"/>
                    <a:pt x="230" y="99"/>
                  </a:cubicBezTo>
                  <a:cubicBezTo>
                    <a:pt x="228" y="99"/>
                    <a:pt x="226" y="97"/>
                    <a:pt x="225" y="96"/>
                  </a:cubicBezTo>
                  <a:cubicBezTo>
                    <a:pt x="221" y="88"/>
                    <a:pt x="208" y="91"/>
                    <a:pt x="205" y="82"/>
                  </a:cubicBezTo>
                  <a:cubicBezTo>
                    <a:pt x="204" y="80"/>
                    <a:pt x="201" y="82"/>
                    <a:pt x="200" y="84"/>
                  </a:cubicBezTo>
                  <a:cubicBezTo>
                    <a:pt x="196" y="89"/>
                    <a:pt x="193" y="88"/>
                    <a:pt x="190" y="84"/>
                  </a:cubicBezTo>
                  <a:cubicBezTo>
                    <a:pt x="188" y="81"/>
                    <a:pt x="186" y="81"/>
                    <a:pt x="184" y="83"/>
                  </a:cubicBezTo>
                  <a:cubicBezTo>
                    <a:pt x="176" y="90"/>
                    <a:pt x="164" y="79"/>
                    <a:pt x="158" y="89"/>
                  </a:cubicBezTo>
                  <a:cubicBezTo>
                    <a:pt x="145" y="79"/>
                    <a:pt x="140" y="95"/>
                    <a:pt x="132" y="98"/>
                  </a:cubicBezTo>
                  <a:cubicBezTo>
                    <a:pt x="124" y="101"/>
                    <a:pt x="109" y="104"/>
                    <a:pt x="107" y="118"/>
                  </a:cubicBezTo>
                  <a:cubicBezTo>
                    <a:pt x="107" y="119"/>
                    <a:pt x="106" y="119"/>
                    <a:pt x="105" y="119"/>
                  </a:cubicBezTo>
                  <a:cubicBezTo>
                    <a:pt x="100" y="119"/>
                    <a:pt x="99" y="121"/>
                    <a:pt x="100" y="126"/>
                  </a:cubicBezTo>
                  <a:cubicBezTo>
                    <a:pt x="101" y="131"/>
                    <a:pt x="96" y="129"/>
                    <a:pt x="94" y="13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 name="Freeform 8">
              <a:extLst>
                <a:ext uri="{FF2B5EF4-FFF2-40B4-BE49-F238E27FC236}">
                  <a16:creationId xmlns:a16="http://schemas.microsoft.com/office/drawing/2014/main" id="{4BBF4787-DAD4-4A4B-91A9-9AD7530923E4}"/>
                </a:ext>
              </a:extLst>
            </p:cNvPr>
            <p:cNvSpPr/>
            <p:nvPr/>
          </p:nvSpPr>
          <p:spPr bwMode="auto">
            <a:xfrm>
              <a:off x="2684463" y="2705100"/>
              <a:ext cx="163513" cy="117475"/>
            </a:xfrm>
            <a:custGeom>
              <a:avLst/>
              <a:gdLst>
                <a:gd name="T0" fmla="*/ 143 w 143"/>
                <a:gd name="T1" fmla="*/ 12 h 102"/>
                <a:gd name="T2" fmla="*/ 132 w 143"/>
                <a:gd name="T3" fmla="*/ 43 h 102"/>
                <a:gd name="T4" fmla="*/ 126 w 143"/>
                <a:gd name="T5" fmla="*/ 45 h 102"/>
                <a:gd name="T6" fmla="*/ 102 w 143"/>
                <a:gd name="T7" fmla="*/ 58 h 102"/>
                <a:gd name="T8" fmla="*/ 101 w 143"/>
                <a:gd name="T9" fmla="*/ 61 h 102"/>
                <a:gd name="T10" fmla="*/ 88 w 143"/>
                <a:gd name="T11" fmla="*/ 47 h 102"/>
                <a:gd name="T12" fmla="*/ 75 w 143"/>
                <a:gd name="T13" fmla="*/ 48 h 102"/>
                <a:gd name="T14" fmla="*/ 65 w 143"/>
                <a:gd name="T15" fmla="*/ 52 h 102"/>
                <a:gd name="T16" fmla="*/ 56 w 143"/>
                <a:gd name="T17" fmla="*/ 61 h 102"/>
                <a:gd name="T18" fmla="*/ 53 w 143"/>
                <a:gd name="T19" fmla="*/ 84 h 102"/>
                <a:gd name="T20" fmla="*/ 30 w 143"/>
                <a:gd name="T21" fmla="*/ 80 h 102"/>
                <a:gd name="T22" fmla="*/ 24 w 143"/>
                <a:gd name="T23" fmla="*/ 80 h 102"/>
                <a:gd name="T24" fmla="*/ 25 w 143"/>
                <a:gd name="T25" fmla="*/ 98 h 102"/>
                <a:gd name="T26" fmla="*/ 12 w 143"/>
                <a:gd name="T27" fmla="*/ 100 h 102"/>
                <a:gd name="T28" fmla="*/ 1 w 143"/>
                <a:gd name="T29" fmla="*/ 65 h 102"/>
                <a:gd name="T30" fmla="*/ 28 w 143"/>
                <a:gd name="T31" fmla="*/ 74 h 102"/>
                <a:gd name="T32" fmla="*/ 35 w 143"/>
                <a:gd name="T33" fmla="*/ 64 h 102"/>
                <a:gd name="T34" fmla="*/ 30 w 143"/>
                <a:gd name="T35" fmla="*/ 51 h 102"/>
                <a:gd name="T36" fmla="*/ 51 w 143"/>
                <a:gd name="T37" fmla="*/ 48 h 102"/>
                <a:gd name="T38" fmla="*/ 59 w 143"/>
                <a:gd name="T39" fmla="*/ 28 h 102"/>
                <a:gd name="T40" fmla="*/ 63 w 143"/>
                <a:gd name="T41" fmla="*/ 21 h 102"/>
                <a:gd name="T42" fmla="*/ 72 w 143"/>
                <a:gd name="T43" fmla="*/ 25 h 102"/>
                <a:gd name="T44" fmla="*/ 97 w 143"/>
                <a:gd name="T45" fmla="*/ 33 h 102"/>
                <a:gd name="T46" fmla="*/ 105 w 143"/>
                <a:gd name="T47" fmla="*/ 31 h 102"/>
                <a:gd name="T48" fmla="*/ 108 w 143"/>
                <a:gd name="T49" fmla="*/ 28 h 102"/>
                <a:gd name="T50" fmla="*/ 122 w 143"/>
                <a:gd name="T51" fmla="*/ 21 h 102"/>
                <a:gd name="T52" fmla="*/ 125 w 143"/>
                <a:gd name="T53" fmla="*/ 14 h 102"/>
                <a:gd name="T54" fmla="*/ 132 w 143"/>
                <a:gd name="T55" fmla="*/ 1 h 102"/>
                <a:gd name="T56" fmla="*/ 143 w 143"/>
                <a:gd name="T57" fmla="*/ 1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3" h="102">
                  <a:moveTo>
                    <a:pt x="143" y="12"/>
                  </a:moveTo>
                  <a:cubicBezTo>
                    <a:pt x="141" y="23"/>
                    <a:pt x="141" y="34"/>
                    <a:pt x="132" y="43"/>
                  </a:cubicBezTo>
                  <a:cubicBezTo>
                    <a:pt x="130" y="44"/>
                    <a:pt x="130" y="47"/>
                    <a:pt x="126" y="45"/>
                  </a:cubicBezTo>
                  <a:cubicBezTo>
                    <a:pt x="108" y="35"/>
                    <a:pt x="105" y="37"/>
                    <a:pt x="102" y="58"/>
                  </a:cubicBezTo>
                  <a:cubicBezTo>
                    <a:pt x="101" y="59"/>
                    <a:pt x="101" y="59"/>
                    <a:pt x="101" y="61"/>
                  </a:cubicBezTo>
                  <a:cubicBezTo>
                    <a:pt x="94" y="58"/>
                    <a:pt x="93" y="50"/>
                    <a:pt x="88" y="47"/>
                  </a:cubicBezTo>
                  <a:cubicBezTo>
                    <a:pt x="83" y="43"/>
                    <a:pt x="78" y="35"/>
                    <a:pt x="75" y="48"/>
                  </a:cubicBezTo>
                  <a:cubicBezTo>
                    <a:pt x="74" y="54"/>
                    <a:pt x="69" y="52"/>
                    <a:pt x="65" y="52"/>
                  </a:cubicBezTo>
                  <a:cubicBezTo>
                    <a:pt x="58" y="52"/>
                    <a:pt x="56" y="54"/>
                    <a:pt x="56" y="61"/>
                  </a:cubicBezTo>
                  <a:cubicBezTo>
                    <a:pt x="55" y="69"/>
                    <a:pt x="60" y="80"/>
                    <a:pt x="53" y="84"/>
                  </a:cubicBezTo>
                  <a:cubicBezTo>
                    <a:pt x="48" y="87"/>
                    <a:pt x="38" y="82"/>
                    <a:pt x="30" y="80"/>
                  </a:cubicBezTo>
                  <a:cubicBezTo>
                    <a:pt x="28" y="80"/>
                    <a:pt x="26" y="79"/>
                    <a:pt x="24" y="80"/>
                  </a:cubicBezTo>
                  <a:cubicBezTo>
                    <a:pt x="22" y="86"/>
                    <a:pt x="30" y="92"/>
                    <a:pt x="25" y="98"/>
                  </a:cubicBezTo>
                  <a:cubicBezTo>
                    <a:pt x="22" y="102"/>
                    <a:pt x="16" y="100"/>
                    <a:pt x="12" y="100"/>
                  </a:cubicBezTo>
                  <a:cubicBezTo>
                    <a:pt x="11" y="88"/>
                    <a:pt x="0" y="79"/>
                    <a:pt x="1" y="65"/>
                  </a:cubicBezTo>
                  <a:cubicBezTo>
                    <a:pt x="11" y="68"/>
                    <a:pt x="19" y="71"/>
                    <a:pt x="28" y="74"/>
                  </a:cubicBezTo>
                  <a:cubicBezTo>
                    <a:pt x="36" y="75"/>
                    <a:pt x="38" y="72"/>
                    <a:pt x="35" y="64"/>
                  </a:cubicBezTo>
                  <a:cubicBezTo>
                    <a:pt x="34" y="60"/>
                    <a:pt x="28" y="57"/>
                    <a:pt x="30" y="51"/>
                  </a:cubicBezTo>
                  <a:cubicBezTo>
                    <a:pt x="38" y="53"/>
                    <a:pt x="46" y="59"/>
                    <a:pt x="51" y="48"/>
                  </a:cubicBezTo>
                  <a:cubicBezTo>
                    <a:pt x="74" y="50"/>
                    <a:pt x="64" y="38"/>
                    <a:pt x="59" y="28"/>
                  </a:cubicBezTo>
                  <a:cubicBezTo>
                    <a:pt x="57" y="24"/>
                    <a:pt x="62" y="24"/>
                    <a:pt x="63" y="21"/>
                  </a:cubicBezTo>
                  <a:cubicBezTo>
                    <a:pt x="66" y="22"/>
                    <a:pt x="69" y="24"/>
                    <a:pt x="72" y="25"/>
                  </a:cubicBezTo>
                  <a:cubicBezTo>
                    <a:pt x="79" y="30"/>
                    <a:pt x="86" y="37"/>
                    <a:pt x="97" y="33"/>
                  </a:cubicBezTo>
                  <a:cubicBezTo>
                    <a:pt x="101" y="38"/>
                    <a:pt x="104" y="39"/>
                    <a:pt x="105" y="31"/>
                  </a:cubicBezTo>
                  <a:cubicBezTo>
                    <a:pt x="106" y="30"/>
                    <a:pt x="107" y="29"/>
                    <a:pt x="108" y="28"/>
                  </a:cubicBezTo>
                  <a:cubicBezTo>
                    <a:pt x="117" y="35"/>
                    <a:pt x="121" y="32"/>
                    <a:pt x="122" y="21"/>
                  </a:cubicBezTo>
                  <a:cubicBezTo>
                    <a:pt x="122" y="19"/>
                    <a:pt x="124" y="16"/>
                    <a:pt x="125" y="14"/>
                  </a:cubicBezTo>
                  <a:cubicBezTo>
                    <a:pt x="127" y="9"/>
                    <a:pt x="126" y="1"/>
                    <a:pt x="132" y="1"/>
                  </a:cubicBezTo>
                  <a:cubicBezTo>
                    <a:pt x="138" y="0"/>
                    <a:pt x="140" y="7"/>
                    <a:pt x="143"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2" name="Freeform 9">
              <a:extLst>
                <a:ext uri="{FF2B5EF4-FFF2-40B4-BE49-F238E27FC236}">
                  <a16:creationId xmlns:a16="http://schemas.microsoft.com/office/drawing/2014/main" id="{8ADC8C4F-0FC4-48F3-BE07-D5DA4D448956}"/>
                </a:ext>
              </a:extLst>
            </p:cNvPr>
            <p:cNvSpPr/>
            <p:nvPr/>
          </p:nvSpPr>
          <p:spPr bwMode="auto">
            <a:xfrm>
              <a:off x="2981325" y="2790825"/>
              <a:ext cx="96838" cy="134938"/>
            </a:xfrm>
            <a:custGeom>
              <a:avLst/>
              <a:gdLst>
                <a:gd name="T0" fmla="*/ 56 w 85"/>
                <a:gd name="T1" fmla="*/ 113 h 118"/>
                <a:gd name="T2" fmla="*/ 44 w 85"/>
                <a:gd name="T3" fmla="*/ 109 h 118"/>
                <a:gd name="T4" fmla="*/ 42 w 85"/>
                <a:gd name="T5" fmla="*/ 88 h 118"/>
                <a:gd name="T6" fmla="*/ 46 w 85"/>
                <a:gd name="T7" fmla="*/ 84 h 118"/>
                <a:gd name="T8" fmla="*/ 47 w 85"/>
                <a:gd name="T9" fmla="*/ 64 h 118"/>
                <a:gd name="T10" fmla="*/ 44 w 85"/>
                <a:gd name="T11" fmla="*/ 59 h 118"/>
                <a:gd name="T12" fmla="*/ 35 w 85"/>
                <a:gd name="T13" fmla="*/ 44 h 118"/>
                <a:gd name="T14" fmla="*/ 17 w 85"/>
                <a:gd name="T15" fmla="*/ 43 h 118"/>
                <a:gd name="T16" fmla="*/ 29 w 85"/>
                <a:gd name="T17" fmla="*/ 24 h 118"/>
                <a:gd name="T18" fmla="*/ 13 w 85"/>
                <a:gd name="T19" fmla="*/ 22 h 118"/>
                <a:gd name="T20" fmla="*/ 5 w 85"/>
                <a:gd name="T21" fmla="*/ 11 h 118"/>
                <a:gd name="T22" fmla="*/ 8 w 85"/>
                <a:gd name="T23" fmla="*/ 3 h 118"/>
                <a:gd name="T24" fmla="*/ 17 w 85"/>
                <a:gd name="T25" fmla="*/ 1 h 118"/>
                <a:gd name="T26" fmla="*/ 23 w 85"/>
                <a:gd name="T27" fmla="*/ 6 h 118"/>
                <a:gd name="T28" fmla="*/ 21 w 85"/>
                <a:gd name="T29" fmla="*/ 16 h 118"/>
                <a:gd name="T30" fmla="*/ 38 w 85"/>
                <a:gd name="T31" fmla="*/ 21 h 118"/>
                <a:gd name="T32" fmla="*/ 54 w 85"/>
                <a:gd name="T33" fmla="*/ 21 h 118"/>
                <a:gd name="T34" fmla="*/ 47 w 85"/>
                <a:gd name="T35" fmla="*/ 36 h 118"/>
                <a:gd name="T36" fmla="*/ 54 w 85"/>
                <a:gd name="T37" fmla="*/ 48 h 118"/>
                <a:gd name="T38" fmla="*/ 62 w 85"/>
                <a:gd name="T39" fmla="*/ 54 h 118"/>
                <a:gd name="T40" fmla="*/ 57 w 85"/>
                <a:gd name="T41" fmla="*/ 57 h 118"/>
                <a:gd name="T42" fmla="*/ 57 w 85"/>
                <a:gd name="T43" fmla="*/ 67 h 118"/>
                <a:gd name="T44" fmla="*/ 60 w 85"/>
                <a:gd name="T45" fmla="*/ 76 h 118"/>
                <a:gd name="T46" fmla="*/ 62 w 85"/>
                <a:gd name="T47" fmla="*/ 83 h 118"/>
                <a:gd name="T48" fmla="*/ 85 w 85"/>
                <a:gd name="T49" fmla="*/ 89 h 118"/>
                <a:gd name="T50" fmla="*/ 64 w 85"/>
                <a:gd name="T51" fmla="*/ 108 h 118"/>
                <a:gd name="T52" fmla="*/ 56 w 85"/>
                <a:gd name="T53" fmla="*/ 113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5" h="118">
                  <a:moveTo>
                    <a:pt x="56" y="113"/>
                  </a:moveTo>
                  <a:cubicBezTo>
                    <a:pt x="50" y="118"/>
                    <a:pt x="47" y="111"/>
                    <a:pt x="44" y="109"/>
                  </a:cubicBezTo>
                  <a:cubicBezTo>
                    <a:pt x="30" y="100"/>
                    <a:pt x="31" y="99"/>
                    <a:pt x="42" y="88"/>
                  </a:cubicBezTo>
                  <a:cubicBezTo>
                    <a:pt x="44" y="87"/>
                    <a:pt x="45" y="85"/>
                    <a:pt x="46" y="84"/>
                  </a:cubicBezTo>
                  <a:cubicBezTo>
                    <a:pt x="57" y="77"/>
                    <a:pt x="58" y="71"/>
                    <a:pt x="47" y="64"/>
                  </a:cubicBezTo>
                  <a:cubicBezTo>
                    <a:pt x="45" y="63"/>
                    <a:pt x="41" y="62"/>
                    <a:pt x="44" y="59"/>
                  </a:cubicBezTo>
                  <a:cubicBezTo>
                    <a:pt x="54" y="46"/>
                    <a:pt x="40" y="47"/>
                    <a:pt x="35" y="44"/>
                  </a:cubicBezTo>
                  <a:cubicBezTo>
                    <a:pt x="30" y="42"/>
                    <a:pt x="24" y="44"/>
                    <a:pt x="17" y="43"/>
                  </a:cubicBezTo>
                  <a:cubicBezTo>
                    <a:pt x="19" y="35"/>
                    <a:pt x="25" y="31"/>
                    <a:pt x="29" y="24"/>
                  </a:cubicBezTo>
                  <a:cubicBezTo>
                    <a:pt x="24" y="20"/>
                    <a:pt x="18" y="21"/>
                    <a:pt x="13" y="22"/>
                  </a:cubicBezTo>
                  <a:cubicBezTo>
                    <a:pt x="0" y="25"/>
                    <a:pt x="3" y="18"/>
                    <a:pt x="5" y="11"/>
                  </a:cubicBezTo>
                  <a:cubicBezTo>
                    <a:pt x="6" y="9"/>
                    <a:pt x="7" y="6"/>
                    <a:pt x="8" y="3"/>
                  </a:cubicBezTo>
                  <a:cubicBezTo>
                    <a:pt x="11" y="3"/>
                    <a:pt x="14" y="2"/>
                    <a:pt x="17" y="1"/>
                  </a:cubicBezTo>
                  <a:cubicBezTo>
                    <a:pt x="22" y="0"/>
                    <a:pt x="24" y="1"/>
                    <a:pt x="23" y="6"/>
                  </a:cubicBezTo>
                  <a:cubicBezTo>
                    <a:pt x="22" y="9"/>
                    <a:pt x="17" y="14"/>
                    <a:pt x="21" y="16"/>
                  </a:cubicBezTo>
                  <a:cubicBezTo>
                    <a:pt x="26" y="19"/>
                    <a:pt x="32" y="20"/>
                    <a:pt x="38" y="21"/>
                  </a:cubicBezTo>
                  <a:cubicBezTo>
                    <a:pt x="43" y="21"/>
                    <a:pt x="51" y="16"/>
                    <a:pt x="54" y="21"/>
                  </a:cubicBezTo>
                  <a:cubicBezTo>
                    <a:pt x="57" y="26"/>
                    <a:pt x="50" y="31"/>
                    <a:pt x="47" y="36"/>
                  </a:cubicBezTo>
                  <a:cubicBezTo>
                    <a:pt x="42" y="44"/>
                    <a:pt x="49" y="45"/>
                    <a:pt x="54" y="48"/>
                  </a:cubicBezTo>
                  <a:cubicBezTo>
                    <a:pt x="56" y="50"/>
                    <a:pt x="60" y="50"/>
                    <a:pt x="62" y="54"/>
                  </a:cubicBezTo>
                  <a:cubicBezTo>
                    <a:pt x="60" y="55"/>
                    <a:pt x="59" y="57"/>
                    <a:pt x="57" y="57"/>
                  </a:cubicBezTo>
                  <a:cubicBezTo>
                    <a:pt x="50" y="61"/>
                    <a:pt x="49" y="63"/>
                    <a:pt x="57" y="67"/>
                  </a:cubicBezTo>
                  <a:cubicBezTo>
                    <a:pt x="60" y="68"/>
                    <a:pt x="71" y="70"/>
                    <a:pt x="60" y="76"/>
                  </a:cubicBezTo>
                  <a:cubicBezTo>
                    <a:pt x="55" y="79"/>
                    <a:pt x="60" y="81"/>
                    <a:pt x="62" y="83"/>
                  </a:cubicBezTo>
                  <a:cubicBezTo>
                    <a:pt x="69" y="87"/>
                    <a:pt x="77" y="86"/>
                    <a:pt x="85" y="89"/>
                  </a:cubicBezTo>
                  <a:cubicBezTo>
                    <a:pt x="81" y="99"/>
                    <a:pt x="72" y="103"/>
                    <a:pt x="64" y="108"/>
                  </a:cubicBezTo>
                  <a:cubicBezTo>
                    <a:pt x="61" y="110"/>
                    <a:pt x="57" y="108"/>
                    <a:pt x="56" y="11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11">
              <a:extLst>
                <a:ext uri="{FF2B5EF4-FFF2-40B4-BE49-F238E27FC236}">
                  <a16:creationId xmlns:a16="http://schemas.microsoft.com/office/drawing/2014/main" id="{D0D8190B-6397-4C65-A38B-3C48D6EE5B40}"/>
                </a:ext>
              </a:extLst>
            </p:cNvPr>
            <p:cNvSpPr/>
            <p:nvPr/>
          </p:nvSpPr>
          <p:spPr bwMode="auto">
            <a:xfrm>
              <a:off x="2927350" y="2738438"/>
              <a:ext cx="61913" cy="47625"/>
            </a:xfrm>
            <a:custGeom>
              <a:avLst/>
              <a:gdLst>
                <a:gd name="T0" fmla="*/ 53 w 55"/>
                <a:gd name="T1" fmla="*/ 32 h 41"/>
                <a:gd name="T2" fmla="*/ 42 w 55"/>
                <a:gd name="T3" fmla="*/ 37 h 41"/>
                <a:gd name="T4" fmla="*/ 28 w 55"/>
                <a:gd name="T5" fmla="*/ 28 h 41"/>
                <a:gd name="T6" fmla="*/ 25 w 55"/>
                <a:gd name="T7" fmla="*/ 20 h 41"/>
                <a:gd name="T8" fmla="*/ 17 w 55"/>
                <a:gd name="T9" fmla="*/ 23 h 41"/>
                <a:gd name="T10" fmla="*/ 6 w 55"/>
                <a:gd name="T11" fmla="*/ 27 h 41"/>
                <a:gd name="T12" fmla="*/ 0 w 55"/>
                <a:gd name="T13" fmla="*/ 9 h 41"/>
                <a:gd name="T14" fmla="*/ 15 w 55"/>
                <a:gd name="T15" fmla="*/ 0 h 41"/>
                <a:gd name="T16" fmla="*/ 17 w 55"/>
                <a:gd name="T17" fmla="*/ 2 h 41"/>
                <a:gd name="T18" fmla="*/ 28 w 55"/>
                <a:gd name="T19" fmla="*/ 17 h 41"/>
                <a:gd name="T20" fmla="*/ 48 w 55"/>
                <a:gd name="T21" fmla="*/ 15 h 41"/>
                <a:gd name="T22" fmla="*/ 54 w 55"/>
                <a:gd name="T23" fmla="*/ 21 h 41"/>
                <a:gd name="T24" fmla="*/ 53 w 55"/>
                <a:gd name="T25" fmla="*/ 3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 h="41">
                  <a:moveTo>
                    <a:pt x="53" y="32"/>
                  </a:moveTo>
                  <a:cubicBezTo>
                    <a:pt x="51" y="37"/>
                    <a:pt x="46" y="35"/>
                    <a:pt x="42" y="37"/>
                  </a:cubicBezTo>
                  <a:cubicBezTo>
                    <a:pt x="33" y="41"/>
                    <a:pt x="27" y="41"/>
                    <a:pt x="28" y="28"/>
                  </a:cubicBezTo>
                  <a:cubicBezTo>
                    <a:pt x="29" y="25"/>
                    <a:pt x="29" y="21"/>
                    <a:pt x="25" y="20"/>
                  </a:cubicBezTo>
                  <a:cubicBezTo>
                    <a:pt x="21" y="17"/>
                    <a:pt x="20" y="21"/>
                    <a:pt x="17" y="23"/>
                  </a:cubicBezTo>
                  <a:cubicBezTo>
                    <a:pt x="14" y="26"/>
                    <a:pt x="9" y="29"/>
                    <a:pt x="6" y="27"/>
                  </a:cubicBezTo>
                  <a:cubicBezTo>
                    <a:pt x="0" y="23"/>
                    <a:pt x="0" y="16"/>
                    <a:pt x="0" y="9"/>
                  </a:cubicBezTo>
                  <a:cubicBezTo>
                    <a:pt x="8" y="11"/>
                    <a:pt x="10" y="3"/>
                    <a:pt x="15" y="0"/>
                  </a:cubicBezTo>
                  <a:cubicBezTo>
                    <a:pt x="16" y="1"/>
                    <a:pt x="17" y="1"/>
                    <a:pt x="17" y="2"/>
                  </a:cubicBezTo>
                  <a:cubicBezTo>
                    <a:pt x="20" y="7"/>
                    <a:pt x="22" y="12"/>
                    <a:pt x="28" y="17"/>
                  </a:cubicBezTo>
                  <a:cubicBezTo>
                    <a:pt x="38" y="25"/>
                    <a:pt x="42" y="18"/>
                    <a:pt x="48" y="15"/>
                  </a:cubicBezTo>
                  <a:cubicBezTo>
                    <a:pt x="55" y="13"/>
                    <a:pt x="55" y="15"/>
                    <a:pt x="54" y="21"/>
                  </a:cubicBezTo>
                  <a:cubicBezTo>
                    <a:pt x="53" y="24"/>
                    <a:pt x="53" y="28"/>
                    <a:pt x="53" y="3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12">
              <a:extLst>
                <a:ext uri="{FF2B5EF4-FFF2-40B4-BE49-F238E27FC236}">
                  <a16:creationId xmlns:a16="http://schemas.microsoft.com/office/drawing/2014/main" id="{FB5F160A-A010-4252-95C7-AED44200B5F6}"/>
                </a:ext>
              </a:extLst>
            </p:cNvPr>
            <p:cNvSpPr/>
            <p:nvPr/>
          </p:nvSpPr>
          <p:spPr bwMode="auto">
            <a:xfrm>
              <a:off x="2986088" y="2997200"/>
              <a:ext cx="52388" cy="55563"/>
            </a:xfrm>
            <a:custGeom>
              <a:avLst/>
              <a:gdLst>
                <a:gd name="T0" fmla="*/ 10 w 46"/>
                <a:gd name="T1" fmla="*/ 39 h 48"/>
                <a:gd name="T2" fmla="*/ 0 w 46"/>
                <a:gd name="T3" fmla="*/ 32 h 48"/>
                <a:gd name="T4" fmla="*/ 28 w 46"/>
                <a:gd name="T5" fmla="*/ 29 h 48"/>
                <a:gd name="T6" fmla="*/ 33 w 46"/>
                <a:gd name="T7" fmla="*/ 27 h 48"/>
                <a:gd name="T8" fmla="*/ 30 w 46"/>
                <a:gd name="T9" fmla="*/ 22 h 48"/>
                <a:gd name="T10" fmla="*/ 20 w 46"/>
                <a:gd name="T11" fmla="*/ 7 h 48"/>
                <a:gd name="T12" fmla="*/ 36 w 46"/>
                <a:gd name="T13" fmla="*/ 3 h 48"/>
                <a:gd name="T14" fmla="*/ 43 w 46"/>
                <a:gd name="T15" fmla="*/ 9 h 48"/>
                <a:gd name="T16" fmla="*/ 43 w 46"/>
                <a:gd name="T17" fmla="*/ 15 h 48"/>
                <a:gd name="T18" fmla="*/ 42 w 46"/>
                <a:gd name="T19" fmla="*/ 30 h 48"/>
                <a:gd name="T20" fmla="*/ 43 w 46"/>
                <a:gd name="T21" fmla="*/ 44 h 48"/>
                <a:gd name="T22" fmla="*/ 35 w 46"/>
                <a:gd name="T23" fmla="*/ 45 h 48"/>
                <a:gd name="T24" fmla="*/ 10 w 46"/>
                <a:gd name="T25" fmla="*/ 39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 h="48">
                  <a:moveTo>
                    <a:pt x="10" y="39"/>
                  </a:moveTo>
                  <a:cubicBezTo>
                    <a:pt x="7" y="37"/>
                    <a:pt x="4" y="35"/>
                    <a:pt x="0" y="32"/>
                  </a:cubicBezTo>
                  <a:cubicBezTo>
                    <a:pt x="10" y="28"/>
                    <a:pt x="19" y="30"/>
                    <a:pt x="28" y="29"/>
                  </a:cubicBezTo>
                  <a:cubicBezTo>
                    <a:pt x="30" y="29"/>
                    <a:pt x="32" y="30"/>
                    <a:pt x="33" y="27"/>
                  </a:cubicBezTo>
                  <a:cubicBezTo>
                    <a:pt x="34" y="24"/>
                    <a:pt x="32" y="23"/>
                    <a:pt x="30" y="22"/>
                  </a:cubicBezTo>
                  <a:cubicBezTo>
                    <a:pt x="22" y="20"/>
                    <a:pt x="18" y="15"/>
                    <a:pt x="20" y="7"/>
                  </a:cubicBezTo>
                  <a:cubicBezTo>
                    <a:pt x="23" y="0"/>
                    <a:pt x="30" y="2"/>
                    <a:pt x="36" y="3"/>
                  </a:cubicBezTo>
                  <a:cubicBezTo>
                    <a:pt x="36" y="7"/>
                    <a:pt x="40" y="7"/>
                    <a:pt x="43" y="9"/>
                  </a:cubicBezTo>
                  <a:cubicBezTo>
                    <a:pt x="45" y="11"/>
                    <a:pt x="46" y="13"/>
                    <a:pt x="43" y="15"/>
                  </a:cubicBezTo>
                  <a:cubicBezTo>
                    <a:pt x="33" y="19"/>
                    <a:pt x="38" y="25"/>
                    <a:pt x="42" y="30"/>
                  </a:cubicBezTo>
                  <a:cubicBezTo>
                    <a:pt x="45" y="35"/>
                    <a:pt x="45" y="40"/>
                    <a:pt x="43" y="44"/>
                  </a:cubicBezTo>
                  <a:cubicBezTo>
                    <a:pt x="42" y="48"/>
                    <a:pt x="38" y="44"/>
                    <a:pt x="35" y="45"/>
                  </a:cubicBezTo>
                  <a:cubicBezTo>
                    <a:pt x="28" y="38"/>
                    <a:pt x="19" y="40"/>
                    <a:pt x="10" y="3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13">
              <a:extLst>
                <a:ext uri="{FF2B5EF4-FFF2-40B4-BE49-F238E27FC236}">
                  <a16:creationId xmlns:a16="http://schemas.microsoft.com/office/drawing/2014/main" id="{25858C9F-276A-42C7-9BAC-39B2AC6B9DC7}"/>
                </a:ext>
              </a:extLst>
            </p:cNvPr>
            <p:cNvSpPr/>
            <p:nvPr/>
          </p:nvSpPr>
          <p:spPr bwMode="auto">
            <a:xfrm>
              <a:off x="3017838" y="2946400"/>
              <a:ext cx="65088" cy="39688"/>
            </a:xfrm>
            <a:custGeom>
              <a:avLst/>
              <a:gdLst>
                <a:gd name="T0" fmla="*/ 11 w 56"/>
                <a:gd name="T1" fmla="*/ 34 h 34"/>
                <a:gd name="T2" fmla="*/ 14 w 56"/>
                <a:gd name="T3" fmla="*/ 15 h 34"/>
                <a:gd name="T4" fmla="*/ 21 w 56"/>
                <a:gd name="T5" fmla="*/ 13 h 34"/>
                <a:gd name="T6" fmla="*/ 31 w 56"/>
                <a:gd name="T7" fmla="*/ 0 h 34"/>
                <a:gd name="T8" fmla="*/ 56 w 56"/>
                <a:gd name="T9" fmla="*/ 23 h 34"/>
                <a:gd name="T10" fmla="*/ 11 w 56"/>
                <a:gd name="T11" fmla="*/ 34 h 34"/>
              </a:gdLst>
              <a:ahLst/>
              <a:cxnLst>
                <a:cxn ang="0">
                  <a:pos x="T0" y="T1"/>
                </a:cxn>
                <a:cxn ang="0">
                  <a:pos x="T2" y="T3"/>
                </a:cxn>
                <a:cxn ang="0">
                  <a:pos x="T4" y="T5"/>
                </a:cxn>
                <a:cxn ang="0">
                  <a:pos x="T6" y="T7"/>
                </a:cxn>
                <a:cxn ang="0">
                  <a:pos x="T8" y="T9"/>
                </a:cxn>
                <a:cxn ang="0">
                  <a:pos x="T10" y="T11"/>
                </a:cxn>
              </a:cxnLst>
              <a:rect l="0" t="0" r="r" b="b"/>
              <a:pathLst>
                <a:path w="56" h="34">
                  <a:moveTo>
                    <a:pt x="11" y="34"/>
                  </a:moveTo>
                  <a:cubicBezTo>
                    <a:pt x="0" y="24"/>
                    <a:pt x="0" y="19"/>
                    <a:pt x="14" y="15"/>
                  </a:cubicBezTo>
                  <a:cubicBezTo>
                    <a:pt x="16" y="14"/>
                    <a:pt x="19" y="13"/>
                    <a:pt x="21" y="13"/>
                  </a:cubicBezTo>
                  <a:cubicBezTo>
                    <a:pt x="33" y="15"/>
                    <a:pt x="36" y="11"/>
                    <a:pt x="31" y="0"/>
                  </a:cubicBezTo>
                  <a:cubicBezTo>
                    <a:pt x="41" y="5"/>
                    <a:pt x="48" y="13"/>
                    <a:pt x="56" y="23"/>
                  </a:cubicBezTo>
                  <a:cubicBezTo>
                    <a:pt x="39" y="26"/>
                    <a:pt x="23" y="22"/>
                    <a:pt x="11" y="3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4">
              <a:extLst>
                <a:ext uri="{FF2B5EF4-FFF2-40B4-BE49-F238E27FC236}">
                  <a16:creationId xmlns:a16="http://schemas.microsoft.com/office/drawing/2014/main" id="{6D262DD2-1E05-4F16-82A5-E3910A65FAFD}"/>
                </a:ext>
              </a:extLst>
            </p:cNvPr>
            <p:cNvSpPr/>
            <p:nvPr/>
          </p:nvSpPr>
          <p:spPr bwMode="auto">
            <a:xfrm>
              <a:off x="2989263" y="2778125"/>
              <a:ext cx="7938" cy="9525"/>
            </a:xfrm>
            <a:custGeom>
              <a:avLst/>
              <a:gdLst>
                <a:gd name="T0" fmla="*/ 0 w 7"/>
                <a:gd name="T1" fmla="*/ 8 h 8"/>
                <a:gd name="T2" fmla="*/ 0 w 7"/>
                <a:gd name="T3" fmla="*/ 0 h 8"/>
                <a:gd name="T4" fmla="*/ 0 w 7"/>
                <a:gd name="T5" fmla="*/ 8 h 8"/>
              </a:gdLst>
              <a:ahLst/>
              <a:cxnLst>
                <a:cxn ang="0">
                  <a:pos x="T0" y="T1"/>
                </a:cxn>
                <a:cxn ang="0">
                  <a:pos x="T2" y="T3"/>
                </a:cxn>
                <a:cxn ang="0">
                  <a:pos x="T4" y="T5"/>
                </a:cxn>
              </a:cxnLst>
              <a:rect l="0" t="0" r="r" b="b"/>
              <a:pathLst>
                <a:path w="7" h="8">
                  <a:moveTo>
                    <a:pt x="0" y="8"/>
                  </a:moveTo>
                  <a:cubicBezTo>
                    <a:pt x="0" y="6"/>
                    <a:pt x="0" y="3"/>
                    <a:pt x="0" y="0"/>
                  </a:cubicBezTo>
                  <a:cubicBezTo>
                    <a:pt x="7" y="3"/>
                    <a:pt x="2" y="6"/>
                    <a:pt x="0"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16">
              <a:extLst>
                <a:ext uri="{FF2B5EF4-FFF2-40B4-BE49-F238E27FC236}">
                  <a16:creationId xmlns:a16="http://schemas.microsoft.com/office/drawing/2014/main" id="{FB64198A-BE6A-4BE6-AB58-1133156E7B35}"/>
                </a:ext>
              </a:extLst>
            </p:cNvPr>
            <p:cNvSpPr/>
            <p:nvPr/>
          </p:nvSpPr>
          <p:spPr bwMode="auto">
            <a:xfrm>
              <a:off x="2725738" y="3063875"/>
              <a:ext cx="60325" cy="44450"/>
            </a:xfrm>
            <a:custGeom>
              <a:avLst/>
              <a:gdLst>
                <a:gd name="T0" fmla="*/ 1 w 52"/>
                <a:gd name="T1" fmla="*/ 15 h 39"/>
                <a:gd name="T2" fmla="*/ 23 w 52"/>
                <a:gd name="T3" fmla="*/ 13 h 39"/>
                <a:gd name="T4" fmla="*/ 42 w 52"/>
                <a:gd name="T5" fmla="*/ 5 h 39"/>
                <a:gd name="T6" fmla="*/ 49 w 52"/>
                <a:gd name="T7" fmla="*/ 1 h 39"/>
                <a:gd name="T8" fmla="*/ 49 w 52"/>
                <a:gd name="T9" fmla="*/ 8 h 39"/>
                <a:gd name="T10" fmla="*/ 51 w 52"/>
                <a:gd name="T11" fmla="*/ 25 h 39"/>
                <a:gd name="T12" fmla="*/ 30 w 52"/>
                <a:gd name="T13" fmla="*/ 39 h 39"/>
                <a:gd name="T14" fmla="*/ 28 w 52"/>
                <a:gd name="T15" fmla="*/ 30 h 39"/>
                <a:gd name="T16" fmla="*/ 9 w 52"/>
                <a:gd name="T17" fmla="*/ 20 h 39"/>
                <a:gd name="T18" fmla="*/ 1 w 52"/>
                <a:gd name="T19" fmla="*/ 15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39">
                  <a:moveTo>
                    <a:pt x="1" y="15"/>
                  </a:moveTo>
                  <a:cubicBezTo>
                    <a:pt x="8" y="14"/>
                    <a:pt x="14" y="6"/>
                    <a:pt x="23" y="13"/>
                  </a:cubicBezTo>
                  <a:cubicBezTo>
                    <a:pt x="31" y="19"/>
                    <a:pt x="35" y="7"/>
                    <a:pt x="42" y="5"/>
                  </a:cubicBezTo>
                  <a:cubicBezTo>
                    <a:pt x="44" y="4"/>
                    <a:pt x="45" y="0"/>
                    <a:pt x="49" y="1"/>
                  </a:cubicBezTo>
                  <a:cubicBezTo>
                    <a:pt x="52" y="3"/>
                    <a:pt x="49" y="6"/>
                    <a:pt x="49" y="8"/>
                  </a:cubicBezTo>
                  <a:cubicBezTo>
                    <a:pt x="48" y="14"/>
                    <a:pt x="50" y="19"/>
                    <a:pt x="51" y="25"/>
                  </a:cubicBezTo>
                  <a:cubicBezTo>
                    <a:pt x="41" y="26"/>
                    <a:pt x="39" y="37"/>
                    <a:pt x="30" y="39"/>
                  </a:cubicBezTo>
                  <a:cubicBezTo>
                    <a:pt x="30" y="36"/>
                    <a:pt x="29" y="33"/>
                    <a:pt x="28" y="30"/>
                  </a:cubicBezTo>
                  <a:cubicBezTo>
                    <a:pt x="28" y="20"/>
                    <a:pt x="18" y="15"/>
                    <a:pt x="9" y="20"/>
                  </a:cubicBezTo>
                  <a:cubicBezTo>
                    <a:pt x="0" y="26"/>
                    <a:pt x="1" y="20"/>
                    <a:pt x="1" y="1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743" name="Freeform 43">
              <a:extLst>
                <a:ext uri="{FF2B5EF4-FFF2-40B4-BE49-F238E27FC236}">
                  <a16:creationId xmlns:a16="http://schemas.microsoft.com/office/drawing/2014/main" id="{9E624C2C-7D5D-41A5-B187-EDA580F5F723}"/>
                </a:ext>
              </a:extLst>
            </p:cNvPr>
            <p:cNvSpPr/>
            <p:nvPr/>
          </p:nvSpPr>
          <p:spPr bwMode="auto">
            <a:xfrm>
              <a:off x="2728913" y="2809875"/>
              <a:ext cx="244475" cy="236538"/>
            </a:xfrm>
            <a:custGeom>
              <a:avLst/>
              <a:gdLst>
                <a:gd name="T0" fmla="*/ 22 w 213"/>
                <a:gd name="T1" fmla="*/ 51 h 207"/>
                <a:gd name="T2" fmla="*/ 28 w 213"/>
                <a:gd name="T3" fmla="*/ 47 h 207"/>
                <a:gd name="T4" fmla="*/ 33 w 213"/>
                <a:gd name="T5" fmla="*/ 40 h 207"/>
                <a:gd name="T6" fmla="*/ 35 w 213"/>
                <a:gd name="T7" fmla="*/ 39 h 207"/>
                <a:gd name="T8" fmla="*/ 60 w 213"/>
                <a:gd name="T9" fmla="*/ 19 h 207"/>
                <a:gd name="T10" fmla="*/ 86 w 213"/>
                <a:gd name="T11" fmla="*/ 10 h 207"/>
                <a:gd name="T12" fmla="*/ 112 w 213"/>
                <a:gd name="T13" fmla="*/ 4 h 207"/>
                <a:gd name="T14" fmla="*/ 118 w 213"/>
                <a:gd name="T15" fmla="*/ 5 h 207"/>
                <a:gd name="T16" fmla="*/ 128 w 213"/>
                <a:gd name="T17" fmla="*/ 5 h 207"/>
                <a:gd name="T18" fmla="*/ 133 w 213"/>
                <a:gd name="T19" fmla="*/ 3 h 207"/>
                <a:gd name="T20" fmla="*/ 153 w 213"/>
                <a:gd name="T21" fmla="*/ 17 h 207"/>
                <a:gd name="T22" fmla="*/ 158 w 213"/>
                <a:gd name="T23" fmla="*/ 20 h 207"/>
                <a:gd name="T24" fmla="*/ 175 w 213"/>
                <a:gd name="T25" fmla="*/ 32 h 207"/>
                <a:gd name="T26" fmla="*/ 192 w 213"/>
                <a:gd name="T27" fmla="*/ 47 h 207"/>
                <a:gd name="T28" fmla="*/ 203 w 213"/>
                <a:gd name="T29" fmla="*/ 72 h 207"/>
                <a:gd name="T30" fmla="*/ 209 w 213"/>
                <a:gd name="T31" fmla="*/ 92 h 207"/>
                <a:gd name="T32" fmla="*/ 201 w 213"/>
                <a:gd name="T33" fmla="*/ 139 h 207"/>
                <a:gd name="T34" fmla="*/ 195 w 213"/>
                <a:gd name="T35" fmla="*/ 145 h 207"/>
                <a:gd name="T36" fmla="*/ 191 w 213"/>
                <a:gd name="T37" fmla="*/ 150 h 207"/>
                <a:gd name="T38" fmla="*/ 179 w 213"/>
                <a:gd name="T39" fmla="*/ 176 h 207"/>
                <a:gd name="T40" fmla="*/ 158 w 213"/>
                <a:gd name="T41" fmla="*/ 192 h 207"/>
                <a:gd name="T42" fmla="*/ 135 w 213"/>
                <a:gd name="T43" fmla="*/ 193 h 207"/>
                <a:gd name="T44" fmla="*/ 130 w 213"/>
                <a:gd name="T45" fmla="*/ 198 h 207"/>
                <a:gd name="T46" fmla="*/ 118 w 213"/>
                <a:gd name="T47" fmla="*/ 205 h 207"/>
                <a:gd name="T48" fmla="*/ 94 w 213"/>
                <a:gd name="T49" fmla="*/ 195 h 207"/>
                <a:gd name="T50" fmla="*/ 85 w 213"/>
                <a:gd name="T51" fmla="*/ 195 h 207"/>
                <a:gd name="T52" fmla="*/ 58 w 213"/>
                <a:gd name="T53" fmla="*/ 184 h 207"/>
                <a:gd name="T54" fmla="*/ 50 w 213"/>
                <a:gd name="T55" fmla="*/ 179 h 207"/>
                <a:gd name="T56" fmla="*/ 28 w 213"/>
                <a:gd name="T57" fmla="*/ 156 h 207"/>
                <a:gd name="T58" fmla="*/ 14 w 213"/>
                <a:gd name="T59" fmla="*/ 139 h 207"/>
                <a:gd name="T60" fmla="*/ 10 w 213"/>
                <a:gd name="T61" fmla="*/ 129 h 207"/>
                <a:gd name="T62" fmla="*/ 7 w 213"/>
                <a:gd name="T63" fmla="*/ 108 h 207"/>
                <a:gd name="T64" fmla="*/ 10 w 213"/>
                <a:gd name="T65" fmla="*/ 87 h 207"/>
                <a:gd name="T66" fmla="*/ 14 w 213"/>
                <a:gd name="T67" fmla="*/ 65 h 207"/>
                <a:gd name="T68" fmla="*/ 22 w 213"/>
                <a:gd name="T69" fmla="*/ 51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3" h="206">
                  <a:moveTo>
                    <a:pt x="22" y="51"/>
                  </a:moveTo>
                  <a:cubicBezTo>
                    <a:pt x="24" y="50"/>
                    <a:pt x="29" y="52"/>
                    <a:pt x="28" y="47"/>
                  </a:cubicBezTo>
                  <a:cubicBezTo>
                    <a:pt x="27" y="42"/>
                    <a:pt x="28" y="40"/>
                    <a:pt x="33" y="40"/>
                  </a:cubicBezTo>
                  <a:cubicBezTo>
                    <a:pt x="34" y="40"/>
                    <a:pt x="35" y="40"/>
                    <a:pt x="35" y="39"/>
                  </a:cubicBezTo>
                  <a:cubicBezTo>
                    <a:pt x="37" y="25"/>
                    <a:pt x="52" y="22"/>
                    <a:pt x="60" y="19"/>
                  </a:cubicBezTo>
                  <a:cubicBezTo>
                    <a:pt x="68" y="16"/>
                    <a:pt x="73" y="0"/>
                    <a:pt x="86" y="10"/>
                  </a:cubicBezTo>
                  <a:cubicBezTo>
                    <a:pt x="92" y="0"/>
                    <a:pt x="104" y="11"/>
                    <a:pt x="112" y="4"/>
                  </a:cubicBezTo>
                  <a:cubicBezTo>
                    <a:pt x="114" y="2"/>
                    <a:pt x="116" y="2"/>
                    <a:pt x="118" y="5"/>
                  </a:cubicBezTo>
                  <a:cubicBezTo>
                    <a:pt x="121" y="9"/>
                    <a:pt x="124" y="10"/>
                    <a:pt x="128" y="5"/>
                  </a:cubicBezTo>
                  <a:cubicBezTo>
                    <a:pt x="129" y="3"/>
                    <a:pt x="132" y="1"/>
                    <a:pt x="133" y="3"/>
                  </a:cubicBezTo>
                  <a:cubicBezTo>
                    <a:pt x="136" y="12"/>
                    <a:pt x="149" y="9"/>
                    <a:pt x="153" y="17"/>
                  </a:cubicBezTo>
                  <a:cubicBezTo>
                    <a:pt x="154" y="18"/>
                    <a:pt x="156" y="20"/>
                    <a:pt x="158" y="20"/>
                  </a:cubicBezTo>
                  <a:cubicBezTo>
                    <a:pt x="167" y="19"/>
                    <a:pt x="171" y="22"/>
                    <a:pt x="175" y="32"/>
                  </a:cubicBezTo>
                  <a:cubicBezTo>
                    <a:pt x="177" y="36"/>
                    <a:pt x="186" y="42"/>
                    <a:pt x="192" y="47"/>
                  </a:cubicBezTo>
                  <a:cubicBezTo>
                    <a:pt x="201" y="53"/>
                    <a:pt x="203" y="63"/>
                    <a:pt x="203" y="72"/>
                  </a:cubicBezTo>
                  <a:cubicBezTo>
                    <a:pt x="203" y="79"/>
                    <a:pt x="213" y="83"/>
                    <a:pt x="209" y="92"/>
                  </a:cubicBezTo>
                  <a:cubicBezTo>
                    <a:pt x="202" y="107"/>
                    <a:pt x="212" y="124"/>
                    <a:pt x="201" y="139"/>
                  </a:cubicBezTo>
                  <a:cubicBezTo>
                    <a:pt x="199" y="142"/>
                    <a:pt x="199" y="144"/>
                    <a:pt x="195" y="145"/>
                  </a:cubicBezTo>
                  <a:cubicBezTo>
                    <a:pt x="193" y="146"/>
                    <a:pt x="190" y="148"/>
                    <a:pt x="191" y="150"/>
                  </a:cubicBezTo>
                  <a:cubicBezTo>
                    <a:pt x="194" y="162"/>
                    <a:pt x="185" y="169"/>
                    <a:pt x="179" y="176"/>
                  </a:cubicBezTo>
                  <a:cubicBezTo>
                    <a:pt x="174" y="183"/>
                    <a:pt x="166" y="189"/>
                    <a:pt x="158" y="192"/>
                  </a:cubicBezTo>
                  <a:cubicBezTo>
                    <a:pt x="151" y="194"/>
                    <a:pt x="143" y="200"/>
                    <a:pt x="135" y="193"/>
                  </a:cubicBezTo>
                  <a:cubicBezTo>
                    <a:pt x="131" y="189"/>
                    <a:pt x="130" y="195"/>
                    <a:pt x="130" y="198"/>
                  </a:cubicBezTo>
                  <a:cubicBezTo>
                    <a:pt x="129" y="206"/>
                    <a:pt x="123" y="207"/>
                    <a:pt x="118" y="205"/>
                  </a:cubicBezTo>
                  <a:cubicBezTo>
                    <a:pt x="110" y="203"/>
                    <a:pt x="98" y="207"/>
                    <a:pt x="94" y="195"/>
                  </a:cubicBezTo>
                  <a:cubicBezTo>
                    <a:pt x="93" y="191"/>
                    <a:pt x="88" y="193"/>
                    <a:pt x="85" y="195"/>
                  </a:cubicBezTo>
                  <a:cubicBezTo>
                    <a:pt x="70" y="201"/>
                    <a:pt x="65" y="199"/>
                    <a:pt x="58" y="184"/>
                  </a:cubicBezTo>
                  <a:cubicBezTo>
                    <a:pt x="56" y="180"/>
                    <a:pt x="53" y="180"/>
                    <a:pt x="50" y="179"/>
                  </a:cubicBezTo>
                  <a:cubicBezTo>
                    <a:pt x="39" y="175"/>
                    <a:pt x="26" y="174"/>
                    <a:pt x="28" y="156"/>
                  </a:cubicBezTo>
                  <a:cubicBezTo>
                    <a:pt x="29" y="151"/>
                    <a:pt x="19" y="145"/>
                    <a:pt x="14" y="139"/>
                  </a:cubicBezTo>
                  <a:cubicBezTo>
                    <a:pt x="11" y="136"/>
                    <a:pt x="7" y="132"/>
                    <a:pt x="10" y="129"/>
                  </a:cubicBezTo>
                  <a:cubicBezTo>
                    <a:pt x="18" y="120"/>
                    <a:pt x="9" y="112"/>
                    <a:pt x="7" y="108"/>
                  </a:cubicBezTo>
                  <a:cubicBezTo>
                    <a:pt x="0" y="99"/>
                    <a:pt x="6" y="92"/>
                    <a:pt x="10" y="87"/>
                  </a:cubicBezTo>
                  <a:cubicBezTo>
                    <a:pt x="17" y="80"/>
                    <a:pt x="16" y="73"/>
                    <a:pt x="14" y="65"/>
                  </a:cubicBezTo>
                  <a:cubicBezTo>
                    <a:pt x="17" y="61"/>
                    <a:pt x="19" y="56"/>
                    <a:pt x="22" y="51"/>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746" name="Freeform 46">
              <a:extLst>
                <a:ext uri="{FF2B5EF4-FFF2-40B4-BE49-F238E27FC236}">
                  <a16:creationId xmlns:a16="http://schemas.microsoft.com/office/drawing/2014/main" id="{A0CFD8F9-BC8E-4DF7-A033-3BDE3826B81A}"/>
                </a:ext>
              </a:extLst>
            </p:cNvPr>
            <p:cNvSpPr/>
            <p:nvPr/>
          </p:nvSpPr>
          <p:spPr bwMode="auto">
            <a:xfrm>
              <a:off x="2722563" y="2863850"/>
              <a:ext cx="31750" cy="20638"/>
            </a:xfrm>
            <a:custGeom>
              <a:avLst/>
              <a:gdLst>
                <a:gd name="T0" fmla="*/ 28 w 28"/>
                <a:gd name="T1" fmla="*/ 3 h 18"/>
                <a:gd name="T2" fmla="*/ 20 w 28"/>
                <a:gd name="T3" fmla="*/ 17 h 18"/>
                <a:gd name="T4" fmla="*/ 3 w 28"/>
                <a:gd name="T5" fmla="*/ 6 h 18"/>
                <a:gd name="T6" fmla="*/ 7 w 28"/>
                <a:gd name="T7" fmla="*/ 0 h 18"/>
                <a:gd name="T8" fmla="*/ 28 w 28"/>
                <a:gd name="T9" fmla="*/ 3 h 18"/>
              </a:gdLst>
              <a:ahLst/>
              <a:cxnLst>
                <a:cxn ang="0">
                  <a:pos x="T0" y="T1"/>
                </a:cxn>
                <a:cxn ang="0">
                  <a:pos x="T2" y="T3"/>
                </a:cxn>
                <a:cxn ang="0">
                  <a:pos x="T4" y="T5"/>
                </a:cxn>
                <a:cxn ang="0">
                  <a:pos x="T6" y="T7"/>
                </a:cxn>
                <a:cxn ang="0">
                  <a:pos x="T8" y="T9"/>
                </a:cxn>
              </a:cxnLst>
              <a:rect l="0" t="0" r="r" b="b"/>
              <a:pathLst>
                <a:path w="28" h="18">
                  <a:moveTo>
                    <a:pt x="28" y="3"/>
                  </a:moveTo>
                  <a:cubicBezTo>
                    <a:pt x="25" y="8"/>
                    <a:pt x="23" y="13"/>
                    <a:pt x="20" y="17"/>
                  </a:cubicBezTo>
                  <a:cubicBezTo>
                    <a:pt x="11" y="18"/>
                    <a:pt x="8" y="11"/>
                    <a:pt x="3" y="6"/>
                  </a:cubicBezTo>
                  <a:cubicBezTo>
                    <a:pt x="0" y="1"/>
                    <a:pt x="4" y="1"/>
                    <a:pt x="7" y="0"/>
                  </a:cubicBezTo>
                  <a:cubicBezTo>
                    <a:pt x="14" y="0"/>
                    <a:pt x="21" y="1"/>
                    <a:pt x="28"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grpSp>
      <p:sp>
        <p:nvSpPr>
          <p:cNvPr id="115" name="Freeform 5">
            <a:extLst>
              <a:ext uri="{FF2B5EF4-FFF2-40B4-BE49-F238E27FC236}">
                <a16:creationId xmlns:a16="http://schemas.microsoft.com/office/drawing/2014/main" id="{33541C1C-FA0B-496A-A0AA-35ED5EC106DC}"/>
              </a:ext>
            </a:extLst>
          </p:cNvPr>
          <p:cNvSpPr/>
          <p:nvPr/>
        </p:nvSpPr>
        <p:spPr bwMode="auto">
          <a:xfrm>
            <a:off x="1079522" y="1576054"/>
            <a:ext cx="7081826" cy="83944"/>
          </a:xfrm>
          <a:custGeom>
            <a:avLst/>
            <a:gdLst>
              <a:gd name="T0" fmla="*/ 11 w 1699"/>
              <a:gd name="T1" fmla="*/ 99 h 138"/>
              <a:gd name="T2" fmla="*/ 319 w 1699"/>
              <a:gd name="T3" fmla="*/ 97 h 138"/>
              <a:gd name="T4" fmla="*/ 639 w 1699"/>
              <a:gd name="T5" fmla="*/ 21 h 138"/>
              <a:gd name="T6" fmla="*/ 806 w 1699"/>
              <a:gd name="T7" fmla="*/ 31 h 138"/>
              <a:gd name="T8" fmla="*/ 965 w 1699"/>
              <a:gd name="T9" fmla="*/ 75 h 138"/>
              <a:gd name="T10" fmla="*/ 1128 w 1699"/>
              <a:gd name="T11" fmla="*/ 108 h 138"/>
              <a:gd name="T12" fmla="*/ 1296 w 1699"/>
              <a:gd name="T13" fmla="*/ 108 h 138"/>
              <a:gd name="T14" fmla="*/ 1643 w 1699"/>
              <a:gd name="T15" fmla="*/ 89 h 138"/>
              <a:gd name="T16" fmla="*/ 1686 w 1699"/>
              <a:gd name="T17" fmla="*/ 86 h 138"/>
              <a:gd name="T18" fmla="*/ 1686 w 1699"/>
              <a:gd name="T19" fmla="*/ 66 h 138"/>
              <a:gd name="T20" fmla="*/ 1340 w 1699"/>
              <a:gd name="T21" fmla="*/ 86 h 138"/>
              <a:gd name="T22" fmla="*/ 1171 w 1699"/>
              <a:gd name="T23" fmla="*/ 91 h 138"/>
              <a:gd name="T24" fmla="*/ 1005 w 1699"/>
              <a:gd name="T25" fmla="*/ 66 h 138"/>
              <a:gd name="T26" fmla="*/ 849 w 1699"/>
              <a:gd name="T27" fmla="*/ 20 h 138"/>
              <a:gd name="T28" fmla="*/ 685 w 1699"/>
              <a:gd name="T29" fmla="*/ 0 h 138"/>
              <a:gd name="T30" fmla="*/ 521 w 1699"/>
              <a:gd name="T31" fmla="*/ 19 h 138"/>
              <a:gd name="T32" fmla="*/ 364 w 1699"/>
              <a:gd name="T33" fmla="*/ 64 h 138"/>
              <a:gd name="T34" fmla="*/ 53 w 1699"/>
              <a:gd name="T35" fmla="*/ 92 h 138"/>
              <a:gd name="T36" fmla="*/ 17 w 1699"/>
              <a:gd name="T37" fmla="*/ 80 h 138"/>
              <a:gd name="T38" fmla="*/ 11 w 1699"/>
              <a:gd name="T39" fmla="*/ 99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99" h="138">
                <a:moveTo>
                  <a:pt x="11" y="99"/>
                </a:moveTo>
                <a:cubicBezTo>
                  <a:pt x="110" y="138"/>
                  <a:pt x="219" y="124"/>
                  <a:pt x="319" y="97"/>
                </a:cubicBezTo>
                <a:cubicBezTo>
                  <a:pt x="425" y="69"/>
                  <a:pt x="528" y="28"/>
                  <a:pt x="639" y="21"/>
                </a:cubicBezTo>
                <a:cubicBezTo>
                  <a:pt x="695" y="18"/>
                  <a:pt x="751" y="21"/>
                  <a:pt x="806" y="31"/>
                </a:cubicBezTo>
                <a:cubicBezTo>
                  <a:pt x="860" y="41"/>
                  <a:pt x="913" y="59"/>
                  <a:pt x="965" y="75"/>
                </a:cubicBezTo>
                <a:cubicBezTo>
                  <a:pt x="1018" y="91"/>
                  <a:pt x="1072" y="104"/>
                  <a:pt x="1128" y="108"/>
                </a:cubicBezTo>
                <a:cubicBezTo>
                  <a:pt x="1184" y="113"/>
                  <a:pt x="1240" y="111"/>
                  <a:pt x="1296" y="108"/>
                </a:cubicBezTo>
                <a:cubicBezTo>
                  <a:pt x="1412" y="102"/>
                  <a:pt x="1528" y="95"/>
                  <a:pt x="1643" y="89"/>
                </a:cubicBezTo>
                <a:cubicBezTo>
                  <a:pt x="1658" y="88"/>
                  <a:pt x="1672" y="87"/>
                  <a:pt x="1686" y="86"/>
                </a:cubicBezTo>
                <a:cubicBezTo>
                  <a:pt x="1699" y="86"/>
                  <a:pt x="1699" y="66"/>
                  <a:pt x="1686" y="66"/>
                </a:cubicBezTo>
                <a:cubicBezTo>
                  <a:pt x="1571" y="73"/>
                  <a:pt x="1455" y="79"/>
                  <a:pt x="1340" y="86"/>
                </a:cubicBezTo>
                <a:cubicBezTo>
                  <a:pt x="1284" y="89"/>
                  <a:pt x="1228" y="92"/>
                  <a:pt x="1171" y="91"/>
                </a:cubicBezTo>
                <a:cubicBezTo>
                  <a:pt x="1115" y="89"/>
                  <a:pt x="1060" y="81"/>
                  <a:pt x="1005" y="66"/>
                </a:cubicBezTo>
                <a:cubicBezTo>
                  <a:pt x="953" y="51"/>
                  <a:pt x="902" y="32"/>
                  <a:pt x="849" y="20"/>
                </a:cubicBezTo>
                <a:cubicBezTo>
                  <a:pt x="795" y="7"/>
                  <a:pt x="740" y="0"/>
                  <a:pt x="685" y="0"/>
                </a:cubicBezTo>
                <a:cubicBezTo>
                  <a:pt x="630" y="0"/>
                  <a:pt x="575" y="7"/>
                  <a:pt x="521" y="19"/>
                </a:cubicBezTo>
                <a:cubicBezTo>
                  <a:pt x="468" y="31"/>
                  <a:pt x="416" y="48"/>
                  <a:pt x="364" y="64"/>
                </a:cubicBezTo>
                <a:cubicBezTo>
                  <a:pt x="264" y="94"/>
                  <a:pt x="156" y="119"/>
                  <a:pt x="53" y="92"/>
                </a:cubicBezTo>
                <a:cubicBezTo>
                  <a:pt x="41" y="89"/>
                  <a:pt x="29" y="85"/>
                  <a:pt x="17" y="80"/>
                </a:cubicBezTo>
                <a:cubicBezTo>
                  <a:pt x="5" y="75"/>
                  <a:pt x="0" y="94"/>
                  <a:pt x="11" y="99"/>
                </a:cubicBezTo>
                <a:close/>
              </a:path>
            </a:pathLst>
          </a:custGeom>
          <a:solidFill>
            <a:srgbClr val="F7BC20"/>
          </a:solidFill>
          <a:ln w="57150">
            <a:solidFill>
              <a:srgbClr val="EF9E3D"/>
            </a:solidFill>
            <a:round/>
          </a:ln>
        </p:spPr>
        <p:txBody>
          <a:bodyPr vert="horz" wrap="square" lIns="91440" tIns="45720" rIns="91440" bIns="45720" numCol="1" anchor="t" anchorCtr="0" compatLnSpc="1">
            <a:prstTxWarp prst="textNoShape">
              <a:avLst/>
            </a:prstTxWarp>
          </a:bodyPr>
          <a:lstStyle/>
          <a:p>
            <a:endParaRPr lang="es-ES"/>
          </a:p>
        </p:txBody>
      </p:sp>
      <p:grpSp>
        <p:nvGrpSpPr>
          <p:cNvPr id="61" name="Grupo 60">
            <a:extLst>
              <a:ext uri="{FF2B5EF4-FFF2-40B4-BE49-F238E27FC236}">
                <a16:creationId xmlns:a16="http://schemas.microsoft.com/office/drawing/2014/main" id="{1DEA679D-3A6E-BD9C-1EBB-F34316ACB4BC}"/>
              </a:ext>
            </a:extLst>
          </p:cNvPr>
          <p:cNvGrpSpPr/>
          <p:nvPr/>
        </p:nvGrpSpPr>
        <p:grpSpPr>
          <a:xfrm>
            <a:off x="461963" y="973138"/>
            <a:ext cx="1271587" cy="1268413"/>
            <a:chOff x="461963" y="973138"/>
            <a:chExt cx="1271587" cy="1268413"/>
          </a:xfrm>
        </p:grpSpPr>
        <p:sp>
          <p:nvSpPr>
            <p:cNvPr id="5" name="Freeform 5">
              <a:extLst>
                <a:ext uri="{FF2B5EF4-FFF2-40B4-BE49-F238E27FC236}">
                  <a16:creationId xmlns:a16="http://schemas.microsoft.com/office/drawing/2014/main" id="{7F6C4CFA-C84F-B9F5-CE77-FF3462A16854}"/>
                </a:ext>
              </a:extLst>
            </p:cNvPr>
            <p:cNvSpPr>
              <a:spLocks noEditPoints="1"/>
            </p:cNvSpPr>
            <p:nvPr/>
          </p:nvSpPr>
          <p:spPr bwMode="auto">
            <a:xfrm>
              <a:off x="868363" y="1377951"/>
              <a:ext cx="455612" cy="466725"/>
            </a:xfrm>
            <a:custGeom>
              <a:avLst/>
              <a:gdLst>
                <a:gd name="T0" fmla="*/ 16 w 204"/>
                <a:gd name="T1" fmla="*/ 49 h 208"/>
                <a:gd name="T2" fmla="*/ 19 w 204"/>
                <a:gd name="T3" fmla="*/ 44 h 208"/>
                <a:gd name="T4" fmla="*/ 34 w 204"/>
                <a:gd name="T5" fmla="*/ 26 h 208"/>
                <a:gd name="T6" fmla="*/ 35 w 204"/>
                <a:gd name="T7" fmla="*/ 26 h 208"/>
                <a:gd name="T8" fmla="*/ 39 w 204"/>
                <a:gd name="T9" fmla="*/ 22 h 208"/>
                <a:gd name="T10" fmla="*/ 43 w 204"/>
                <a:gd name="T11" fmla="*/ 20 h 208"/>
                <a:gd name="T12" fmla="*/ 58 w 204"/>
                <a:gd name="T13" fmla="*/ 10 h 208"/>
                <a:gd name="T14" fmla="*/ 65 w 204"/>
                <a:gd name="T15" fmla="*/ 7 h 208"/>
                <a:gd name="T16" fmla="*/ 129 w 204"/>
                <a:gd name="T17" fmla="*/ 3 h 208"/>
                <a:gd name="T18" fmla="*/ 134 w 204"/>
                <a:gd name="T19" fmla="*/ 5 h 208"/>
                <a:gd name="T20" fmla="*/ 137 w 204"/>
                <a:gd name="T21" fmla="*/ 6 h 208"/>
                <a:gd name="T22" fmla="*/ 157 w 204"/>
                <a:gd name="T23" fmla="*/ 15 h 208"/>
                <a:gd name="T24" fmla="*/ 159 w 204"/>
                <a:gd name="T25" fmla="*/ 17 h 208"/>
                <a:gd name="T26" fmla="*/ 160 w 204"/>
                <a:gd name="T27" fmla="*/ 18 h 208"/>
                <a:gd name="T28" fmla="*/ 171 w 204"/>
                <a:gd name="T29" fmla="*/ 26 h 208"/>
                <a:gd name="T30" fmla="*/ 171 w 204"/>
                <a:gd name="T31" fmla="*/ 26 h 208"/>
                <a:gd name="T32" fmla="*/ 176 w 204"/>
                <a:gd name="T33" fmla="*/ 31 h 208"/>
                <a:gd name="T34" fmla="*/ 182 w 204"/>
                <a:gd name="T35" fmla="*/ 38 h 208"/>
                <a:gd name="T36" fmla="*/ 184 w 204"/>
                <a:gd name="T37" fmla="*/ 40 h 208"/>
                <a:gd name="T38" fmla="*/ 184 w 204"/>
                <a:gd name="T39" fmla="*/ 40 h 208"/>
                <a:gd name="T40" fmla="*/ 187 w 204"/>
                <a:gd name="T41" fmla="*/ 45 h 208"/>
                <a:gd name="T42" fmla="*/ 189 w 204"/>
                <a:gd name="T43" fmla="*/ 49 h 208"/>
                <a:gd name="T44" fmla="*/ 192 w 204"/>
                <a:gd name="T45" fmla="*/ 52 h 208"/>
                <a:gd name="T46" fmla="*/ 192 w 204"/>
                <a:gd name="T47" fmla="*/ 52 h 208"/>
                <a:gd name="T48" fmla="*/ 195 w 204"/>
                <a:gd name="T49" fmla="*/ 58 h 208"/>
                <a:gd name="T50" fmla="*/ 195 w 204"/>
                <a:gd name="T51" fmla="*/ 60 h 208"/>
                <a:gd name="T52" fmla="*/ 198 w 204"/>
                <a:gd name="T53" fmla="*/ 65 h 208"/>
                <a:gd name="T54" fmla="*/ 198 w 204"/>
                <a:gd name="T55" fmla="*/ 65 h 208"/>
                <a:gd name="T56" fmla="*/ 204 w 204"/>
                <a:gd name="T57" fmla="*/ 98 h 208"/>
                <a:gd name="T58" fmla="*/ 204 w 204"/>
                <a:gd name="T59" fmla="*/ 109 h 208"/>
                <a:gd name="T60" fmla="*/ 203 w 204"/>
                <a:gd name="T61" fmla="*/ 118 h 208"/>
                <a:gd name="T62" fmla="*/ 201 w 204"/>
                <a:gd name="T63" fmla="*/ 126 h 208"/>
                <a:gd name="T64" fmla="*/ 201 w 204"/>
                <a:gd name="T65" fmla="*/ 129 h 208"/>
                <a:gd name="T66" fmla="*/ 200 w 204"/>
                <a:gd name="T67" fmla="*/ 131 h 208"/>
                <a:gd name="T68" fmla="*/ 195 w 204"/>
                <a:gd name="T69" fmla="*/ 145 h 208"/>
                <a:gd name="T70" fmla="*/ 195 w 204"/>
                <a:gd name="T71" fmla="*/ 145 h 208"/>
                <a:gd name="T72" fmla="*/ 193 w 204"/>
                <a:gd name="T73" fmla="*/ 148 h 208"/>
                <a:gd name="T74" fmla="*/ 192 w 204"/>
                <a:gd name="T75" fmla="*/ 151 h 208"/>
                <a:gd name="T76" fmla="*/ 173 w 204"/>
                <a:gd name="T77" fmla="*/ 175 h 208"/>
                <a:gd name="T78" fmla="*/ 137 w 204"/>
                <a:gd name="T79" fmla="*/ 197 h 208"/>
                <a:gd name="T80" fmla="*/ 137 w 204"/>
                <a:gd name="T81" fmla="*/ 197 h 208"/>
                <a:gd name="T82" fmla="*/ 130 w 204"/>
                <a:gd name="T83" fmla="*/ 200 h 208"/>
                <a:gd name="T84" fmla="*/ 126 w 204"/>
                <a:gd name="T85" fmla="*/ 200 h 208"/>
                <a:gd name="T86" fmla="*/ 116 w 204"/>
                <a:gd name="T87" fmla="*/ 201 h 208"/>
                <a:gd name="T88" fmla="*/ 3 w 204"/>
                <a:gd name="T89" fmla="*/ 116 h 208"/>
                <a:gd name="T90" fmla="*/ 7 w 204"/>
                <a:gd name="T91" fmla="*/ 65 h 208"/>
                <a:gd name="T92" fmla="*/ 7 w 204"/>
                <a:gd name="T93" fmla="*/ 65 h 208"/>
                <a:gd name="T94" fmla="*/ 16 w 204"/>
                <a:gd name="T95" fmla="*/ 49 h 208"/>
                <a:gd name="T96" fmla="*/ 81 w 204"/>
                <a:gd name="T97" fmla="*/ 31 h 208"/>
                <a:gd name="T98" fmla="*/ 40 w 204"/>
                <a:gd name="T99" fmla="*/ 61 h 208"/>
                <a:gd name="T100" fmla="*/ 29 w 204"/>
                <a:gd name="T101" fmla="*/ 112 h 208"/>
                <a:gd name="T102" fmla="*/ 53 w 204"/>
                <a:gd name="T103" fmla="*/ 157 h 208"/>
                <a:gd name="T104" fmla="*/ 124 w 204"/>
                <a:gd name="T105" fmla="*/ 173 h 208"/>
                <a:gd name="T106" fmla="*/ 166 w 204"/>
                <a:gd name="T107" fmla="*/ 142 h 208"/>
                <a:gd name="T108" fmla="*/ 177 w 204"/>
                <a:gd name="T109" fmla="*/ 91 h 208"/>
                <a:gd name="T110" fmla="*/ 152 w 204"/>
                <a:gd name="T111" fmla="*/ 45 h 208"/>
                <a:gd name="T112" fmla="*/ 81 w 204"/>
                <a:gd name="T113" fmla="*/ 31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4" h="208">
                  <a:moveTo>
                    <a:pt x="16" y="49"/>
                  </a:moveTo>
                  <a:cubicBezTo>
                    <a:pt x="17" y="47"/>
                    <a:pt x="18" y="46"/>
                    <a:pt x="19" y="44"/>
                  </a:cubicBezTo>
                  <a:cubicBezTo>
                    <a:pt x="24" y="38"/>
                    <a:pt x="29" y="32"/>
                    <a:pt x="34" y="26"/>
                  </a:cubicBezTo>
                  <a:cubicBezTo>
                    <a:pt x="34" y="26"/>
                    <a:pt x="35" y="26"/>
                    <a:pt x="35" y="26"/>
                  </a:cubicBezTo>
                  <a:cubicBezTo>
                    <a:pt x="36" y="24"/>
                    <a:pt x="38" y="23"/>
                    <a:pt x="39" y="22"/>
                  </a:cubicBezTo>
                  <a:cubicBezTo>
                    <a:pt x="41" y="21"/>
                    <a:pt x="42" y="20"/>
                    <a:pt x="43" y="20"/>
                  </a:cubicBezTo>
                  <a:cubicBezTo>
                    <a:pt x="48" y="17"/>
                    <a:pt x="53" y="15"/>
                    <a:pt x="58" y="10"/>
                  </a:cubicBezTo>
                  <a:cubicBezTo>
                    <a:pt x="61" y="10"/>
                    <a:pt x="63" y="9"/>
                    <a:pt x="65" y="7"/>
                  </a:cubicBezTo>
                  <a:cubicBezTo>
                    <a:pt x="86" y="1"/>
                    <a:pt x="107" y="0"/>
                    <a:pt x="129" y="3"/>
                  </a:cubicBezTo>
                  <a:cubicBezTo>
                    <a:pt x="130" y="4"/>
                    <a:pt x="132" y="4"/>
                    <a:pt x="134" y="5"/>
                  </a:cubicBezTo>
                  <a:cubicBezTo>
                    <a:pt x="135" y="5"/>
                    <a:pt x="136" y="5"/>
                    <a:pt x="137" y="6"/>
                  </a:cubicBezTo>
                  <a:cubicBezTo>
                    <a:pt x="144" y="9"/>
                    <a:pt x="150" y="12"/>
                    <a:pt x="157" y="15"/>
                  </a:cubicBezTo>
                  <a:cubicBezTo>
                    <a:pt x="158" y="16"/>
                    <a:pt x="158" y="17"/>
                    <a:pt x="159" y="17"/>
                  </a:cubicBezTo>
                  <a:cubicBezTo>
                    <a:pt x="159" y="18"/>
                    <a:pt x="160" y="18"/>
                    <a:pt x="160" y="18"/>
                  </a:cubicBezTo>
                  <a:cubicBezTo>
                    <a:pt x="163" y="22"/>
                    <a:pt x="167" y="24"/>
                    <a:pt x="171" y="26"/>
                  </a:cubicBezTo>
                  <a:cubicBezTo>
                    <a:pt x="171" y="26"/>
                    <a:pt x="171" y="26"/>
                    <a:pt x="171" y="26"/>
                  </a:cubicBezTo>
                  <a:cubicBezTo>
                    <a:pt x="171" y="29"/>
                    <a:pt x="173" y="31"/>
                    <a:pt x="176" y="31"/>
                  </a:cubicBezTo>
                  <a:cubicBezTo>
                    <a:pt x="178" y="33"/>
                    <a:pt x="180" y="35"/>
                    <a:pt x="182" y="38"/>
                  </a:cubicBezTo>
                  <a:cubicBezTo>
                    <a:pt x="182" y="38"/>
                    <a:pt x="183" y="39"/>
                    <a:pt x="184" y="40"/>
                  </a:cubicBezTo>
                  <a:cubicBezTo>
                    <a:pt x="184" y="40"/>
                    <a:pt x="184" y="40"/>
                    <a:pt x="184" y="40"/>
                  </a:cubicBezTo>
                  <a:cubicBezTo>
                    <a:pt x="184" y="43"/>
                    <a:pt x="185" y="44"/>
                    <a:pt x="187" y="45"/>
                  </a:cubicBezTo>
                  <a:cubicBezTo>
                    <a:pt x="188" y="46"/>
                    <a:pt x="189" y="48"/>
                    <a:pt x="189" y="49"/>
                  </a:cubicBezTo>
                  <a:cubicBezTo>
                    <a:pt x="190" y="50"/>
                    <a:pt x="191" y="51"/>
                    <a:pt x="192" y="52"/>
                  </a:cubicBezTo>
                  <a:cubicBezTo>
                    <a:pt x="192" y="52"/>
                    <a:pt x="191" y="52"/>
                    <a:pt x="192" y="52"/>
                  </a:cubicBezTo>
                  <a:cubicBezTo>
                    <a:pt x="193" y="54"/>
                    <a:pt x="194" y="56"/>
                    <a:pt x="195" y="58"/>
                  </a:cubicBezTo>
                  <a:cubicBezTo>
                    <a:pt x="195" y="58"/>
                    <a:pt x="195" y="59"/>
                    <a:pt x="195" y="60"/>
                  </a:cubicBezTo>
                  <a:cubicBezTo>
                    <a:pt x="195" y="62"/>
                    <a:pt x="196" y="64"/>
                    <a:pt x="198" y="65"/>
                  </a:cubicBezTo>
                  <a:cubicBezTo>
                    <a:pt x="198" y="65"/>
                    <a:pt x="198" y="65"/>
                    <a:pt x="198" y="65"/>
                  </a:cubicBezTo>
                  <a:cubicBezTo>
                    <a:pt x="200" y="76"/>
                    <a:pt x="202" y="87"/>
                    <a:pt x="204" y="98"/>
                  </a:cubicBezTo>
                  <a:cubicBezTo>
                    <a:pt x="204" y="102"/>
                    <a:pt x="204" y="106"/>
                    <a:pt x="204" y="109"/>
                  </a:cubicBezTo>
                  <a:cubicBezTo>
                    <a:pt x="204" y="112"/>
                    <a:pt x="203" y="115"/>
                    <a:pt x="203" y="118"/>
                  </a:cubicBezTo>
                  <a:cubicBezTo>
                    <a:pt x="202" y="120"/>
                    <a:pt x="202" y="123"/>
                    <a:pt x="201" y="126"/>
                  </a:cubicBezTo>
                  <a:cubicBezTo>
                    <a:pt x="201" y="127"/>
                    <a:pt x="201" y="128"/>
                    <a:pt x="201" y="129"/>
                  </a:cubicBezTo>
                  <a:cubicBezTo>
                    <a:pt x="200" y="129"/>
                    <a:pt x="200" y="130"/>
                    <a:pt x="200" y="131"/>
                  </a:cubicBezTo>
                  <a:cubicBezTo>
                    <a:pt x="197" y="135"/>
                    <a:pt x="195" y="140"/>
                    <a:pt x="195" y="145"/>
                  </a:cubicBezTo>
                  <a:cubicBezTo>
                    <a:pt x="195" y="145"/>
                    <a:pt x="195" y="145"/>
                    <a:pt x="195" y="145"/>
                  </a:cubicBezTo>
                  <a:cubicBezTo>
                    <a:pt x="194" y="146"/>
                    <a:pt x="194" y="147"/>
                    <a:pt x="193" y="148"/>
                  </a:cubicBezTo>
                  <a:cubicBezTo>
                    <a:pt x="193" y="149"/>
                    <a:pt x="193" y="150"/>
                    <a:pt x="192" y="151"/>
                  </a:cubicBezTo>
                  <a:cubicBezTo>
                    <a:pt x="186" y="159"/>
                    <a:pt x="179" y="167"/>
                    <a:pt x="173" y="175"/>
                  </a:cubicBezTo>
                  <a:cubicBezTo>
                    <a:pt x="161" y="183"/>
                    <a:pt x="150" y="191"/>
                    <a:pt x="137" y="197"/>
                  </a:cubicBezTo>
                  <a:cubicBezTo>
                    <a:pt x="137" y="197"/>
                    <a:pt x="137" y="197"/>
                    <a:pt x="137" y="197"/>
                  </a:cubicBezTo>
                  <a:cubicBezTo>
                    <a:pt x="135" y="198"/>
                    <a:pt x="132" y="199"/>
                    <a:pt x="130" y="200"/>
                  </a:cubicBezTo>
                  <a:cubicBezTo>
                    <a:pt x="129" y="200"/>
                    <a:pt x="127" y="200"/>
                    <a:pt x="126" y="200"/>
                  </a:cubicBezTo>
                  <a:cubicBezTo>
                    <a:pt x="123" y="201"/>
                    <a:pt x="120" y="201"/>
                    <a:pt x="116" y="201"/>
                  </a:cubicBezTo>
                  <a:cubicBezTo>
                    <a:pt x="59" y="208"/>
                    <a:pt x="13" y="172"/>
                    <a:pt x="3" y="116"/>
                  </a:cubicBezTo>
                  <a:cubicBezTo>
                    <a:pt x="0" y="98"/>
                    <a:pt x="5" y="82"/>
                    <a:pt x="7" y="65"/>
                  </a:cubicBezTo>
                  <a:cubicBezTo>
                    <a:pt x="7" y="65"/>
                    <a:pt x="7" y="65"/>
                    <a:pt x="7" y="65"/>
                  </a:cubicBezTo>
                  <a:cubicBezTo>
                    <a:pt x="12" y="61"/>
                    <a:pt x="14" y="55"/>
                    <a:pt x="16" y="49"/>
                  </a:cubicBezTo>
                  <a:close/>
                  <a:moveTo>
                    <a:pt x="81" y="31"/>
                  </a:moveTo>
                  <a:cubicBezTo>
                    <a:pt x="64" y="35"/>
                    <a:pt x="51" y="47"/>
                    <a:pt x="40" y="61"/>
                  </a:cubicBezTo>
                  <a:cubicBezTo>
                    <a:pt x="29" y="75"/>
                    <a:pt x="28" y="95"/>
                    <a:pt x="29" y="112"/>
                  </a:cubicBezTo>
                  <a:cubicBezTo>
                    <a:pt x="30" y="129"/>
                    <a:pt x="40" y="146"/>
                    <a:pt x="53" y="157"/>
                  </a:cubicBezTo>
                  <a:cubicBezTo>
                    <a:pt x="72" y="174"/>
                    <a:pt x="98" y="180"/>
                    <a:pt x="124" y="173"/>
                  </a:cubicBezTo>
                  <a:cubicBezTo>
                    <a:pt x="141" y="169"/>
                    <a:pt x="155" y="156"/>
                    <a:pt x="166" y="142"/>
                  </a:cubicBezTo>
                  <a:cubicBezTo>
                    <a:pt x="177" y="127"/>
                    <a:pt x="178" y="108"/>
                    <a:pt x="177" y="91"/>
                  </a:cubicBezTo>
                  <a:cubicBezTo>
                    <a:pt x="175" y="74"/>
                    <a:pt x="166" y="55"/>
                    <a:pt x="152" y="45"/>
                  </a:cubicBezTo>
                  <a:cubicBezTo>
                    <a:pt x="132" y="31"/>
                    <a:pt x="108" y="20"/>
                    <a:pt x="81" y="31"/>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 name="Freeform 6">
              <a:extLst>
                <a:ext uri="{FF2B5EF4-FFF2-40B4-BE49-F238E27FC236}">
                  <a16:creationId xmlns:a16="http://schemas.microsoft.com/office/drawing/2014/main" id="{8A3E671B-2580-9CDB-A318-3C4445CC3072}"/>
                </a:ext>
              </a:extLst>
            </p:cNvPr>
            <p:cNvSpPr/>
            <p:nvPr/>
          </p:nvSpPr>
          <p:spPr bwMode="auto">
            <a:xfrm>
              <a:off x="1239838" y="1138238"/>
              <a:ext cx="322262" cy="320675"/>
            </a:xfrm>
            <a:custGeom>
              <a:avLst/>
              <a:gdLst>
                <a:gd name="T0" fmla="*/ 68 w 144"/>
                <a:gd name="T1" fmla="*/ 103 h 143"/>
                <a:gd name="T2" fmla="*/ 103 w 144"/>
                <a:gd name="T3" fmla="*/ 42 h 143"/>
                <a:gd name="T4" fmla="*/ 3 w 144"/>
                <a:gd name="T5" fmla="*/ 113 h 143"/>
                <a:gd name="T6" fmla="*/ 4 w 144"/>
                <a:gd name="T7" fmla="*/ 103 h 143"/>
                <a:gd name="T8" fmla="*/ 127 w 144"/>
                <a:gd name="T9" fmla="*/ 4 h 143"/>
                <a:gd name="T10" fmla="*/ 141 w 144"/>
                <a:gd name="T11" fmla="*/ 19 h 143"/>
                <a:gd name="T12" fmla="*/ 73 w 144"/>
                <a:gd name="T13" fmla="*/ 122 h 143"/>
                <a:gd name="T14" fmla="*/ 62 w 144"/>
                <a:gd name="T15" fmla="*/ 131 h 143"/>
                <a:gd name="T16" fmla="*/ 48 w 144"/>
                <a:gd name="T17" fmla="*/ 139 h 143"/>
                <a:gd name="T18" fmla="*/ 46 w 144"/>
                <a:gd name="T19" fmla="*/ 140 h 143"/>
                <a:gd name="T20" fmla="*/ 42 w 144"/>
                <a:gd name="T21" fmla="*/ 142 h 143"/>
                <a:gd name="T22" fmla="*/ 40 w 144"/>
                <a:gd name="T23" fmla="*/ 143 h 143"/>
                <a:gd name="T24" fmla="*/ 37 w 144"/>
                <a:gd name="T25" fmla="*/ 143 h 143"/>
                <a:gd name="T26" fmla="*/ 36 w 144"/>
                <a:gd name="T27" fmla="*/ 139 h 143"/>
                <a:gd name="T28" fmla="*/ 40 w 144"/>
                <a:gd name="T29" fmla="*/ 134 h 143"/>
                <a:gd name="T30" fmla="*/ 43 w 144"/>
                <a:gd name="T31" fmla="*/ 132 h 143"/>
                <a:gd name="T32" fmla="*/ 46 w 144"/>
                <a:gd name="T33" fmla="*/ 128 h 143"/>
                <a:gd name="T34" fmla="*/ 51 w 144"/>
                <a:gd name="T35" fmla="*/ 123 h 143"/>
                <a:gd name="T36" fmla="*/ 54 w 144"/>
                <a:gd name="T37" fmla="*/ 120 h 143"/>
                <a:gd name="T38" fmla="*/ 54 w 144"/>
                <a:gd name="T39" fmla="*/ 120 h 143"/>
                <a:gd name="T40" fmla="*/ 59 w 144"/>
                <a:gd name="T41" fmla="*/ 114 h 143"/>
                <a:gd name="T42" fmla="*/ 62 w 144"/>
                <a:gd name="T43" fmla="*/ 111 h 143"/>
                <a:gd name="T44" fmla="*/ 63 w 144"/>
                <a:gd name="T45" fmla="*/ 109 h 143"/>
                <a:gd name="T46" fmla="*/ 65 w 144"/>
                <a:gd name="T47" fmla="*/ 107 h 143"/>
                <a:gd name="T48" fmla="*/ 68 w 144"/>
                <a:gd name="T49" fmla="*/ 10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4" h="143">
                  <a:moveTo>
                    <a:pt x="68" y="103"/>
                  </a:moveTo>
                  <a:cubicBezTo>
                    <a:pt x="82" y="87"/>
                    <a:pt x="97" y="60"/>
                    <a:pt x="103" y="42"/>
                  </a:cubicBezTo>
                  <a:cubicBezTo>
                    <a:pt x="64" y="59"/>
                    <a:pt x="32" y="83"/>
                    <a:pt x="3" y="113"/>
                  </a:cubicBezTo>
                  <a:cubicBezTo>
                    <a:pt x="0" y="109"/>
                    <a:pt x="3" y="106"/>
                    <a:pt x="4" y="103"/>
                  </a:cubicBezTo>
                  <a:cubicBezTo>
                    <a:pt x="30" y="52"/>
                    <a:pt x="69" y="16"/>
                    <a:pt x="127" y="4"/>
                  </a:cubicBezTo>
                  <a:cubicBezTo>
                    <a:pt x="143" y="0"/>
                    <a:pt x="144" y="2"/>
                    <a:pt x="141" y="19"/>
                  </a:cubicBezTo>
                  <a:cubicBezTo>
                    <a:pt x="131" y="62"/>
                    <a:pt x="108" y="96"/>
                    <a:pt x="73" y="122"/>
                  </a:cubicBezTo>
                  <a:cubicBezTo>
                    <a:pt x="69" y="125"/>
                    <a:pt x="66" y="128"/>
                    <a:pt x="62" y="131"/>
                  </a:cubicBezTo>
                  <a:cubicBezTo>
                    <a:pt x="56" y="132"/>
                    <a:pt x="52" y="135"/>
                    <a:pt x="48" y="139"/>
                  </a:cubicBezTo>
                  <a:cubicBezTo>
                    <a:pt x="47" y="139"/>
                    <a:pt x="46" y="139"/>
                    <a:pt x="46" y="140"/>
                  </a:cubicBezTo>
                  <a:cubicBezTo>
                    <a:pt x="44" y="140"/>
                    <a:pt x="43" y="141"/>
                    <a:pt x="42" y="142"/>
                  </a:cubicBezTo>
                  <a:cubicBezTo>
                    <a:pt x="41" y="142"/>
                    <a:pt x="41" y="142"/>
                    <a:pt x="40" y="143"/>
                  </a:cubicBezTo>
                  <a:cubicBezTo>
                    <a:pt x="39" y="143"/>
                    <a:pt x="38" y="143"/>
                    <a:pt x="37" y="143"/>
                  </a:cubicBezTo>
                  <a:cubicBezTo>
                    <a:pt x="37" y="142"/>
                    <a:pt x="36" y="140"/>
                    <a:pt x="36" y="139"/>
                  </a:cubicBezTo>
                  <a:cubicBezTo>
                    <a:pt x="37" y="137"/>
                    <a:pt x="39" y="135"/>
                    <a:pt x="40" y="134"/>
                  </a:cubicBezTo>
                  <a:cubicBezTo>
                    <a:pt x="41" y="133"/>
                    <a:pt x="42" y="133"/>
                    <a:pt x="43" y="132"/>
                  </a:cubicBezTo>
                  <a:cubicBezTo>
                    <a:pt x="45" y="132"/>
                    <a:pt x="45" y="130"/>
                    <a:pt x="46" y="128"/>
                  </a:cubicBezTo>
                  <a:cubicBezTo>
                    <a:pt x="49" y="127"/>
                    <a:pt x="50" y="125"/>
                    <a:pt x="51" y="123"/>
                  </a:cubicBezTo>
                  <a:cubicBezTo>
                    <a:pt x="52" y="122"/>
                    <a:pt x="53" y="121"/>
                    <a:pt x="54" y="120"/>
                  </a:cubicBezTo>
                  <a:cubicBezTo>
                    <a:pt x="54" y="120"/>
                    <a:pt x="54" y="120"/>
                    <a:pt x="54" y="120"/>
                  </a:cubicBezTo>
                  <a:cubicBezTo>
                    <a:pt x="56" y="119"/>
                    <a:pt x="58" y="117"/>
                    <a:pt x="59" y="114"/>
                  </a:cubicBezTo>
                  <a:cubicBezTo>
                    <a:pt x="60" y="113"/>
                    <a:pt x="61" y="112"/>
                    <a:pt x="62" y="111"/>
                  </a:cubicBezTo>
                  <a:cubicBezTo>
                    <a:pt x="62" y="110"/>
                    <a:pt x="63" y="110"/>
                    <a:pt x="63" y="109"/>
                  </a:cubicBezTo>
                  <a:cubicBezTo>
                    <a:pt x="64" y="108"/>
                    <a:pt x="64" y="107"/>
                    <a:pt x="65" y="107"/>
                  </a:cubicBezTo>
                  <a:cubicBezTo>
                    <a:pt x="66" y="106"/>
                    <a:pt x="67" y="104"/>
                    <a:pt x="68" y="10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 name="Freeform 7">
              <a:extLst>
                <a:ext uri="{FF2B5EF4-FFF2-40B4-BE49-F238E27FC236}">
                  <a16:creationId xmlns:a16="http://schemas.microsoft.com/office/drawing/2014/main" id="{89D90FDA-1A87-0A77-0B73-912AE03497BC}"/>
                </a:ext>
              </a:extLst>
            </p:cNvPr>
            <p:cNvSpPr/>
            <p:nvPr/>
          </p:nvSpPr>
          <p:spPr bwMode="auto">
            <a:xfrm>
              <a:off x="1341438" y="1587501"/>
              <a:ext cx="392112" cy="220663"/>
            </a:xfrm>
            <a:custGeom>
              <a:avLst/>
              <a:gdLst>
                <a:gd name="T0" fmla="*/ 55 w 175"/>
                <a:gd name="T1" fmla="*/ 91 h 99"/>
                <a:gd name="T2" fmla="*/ 44 w 175"/>
                <a:gd name="T3" fmla="*/ 88 h 99"/>
                <a:gd name="T4" fmla="*/ 14 w 175"/>
                <a:gd name="T5" fmla="*/ 74 h 99"/>
                <a:gd name="T6" fmla="*/ 0 w 175"/>
                <a:gd name="T7" fmla="*/ 65 h 99"/>
                <a:gd name="T8" fmla="*/ 0 w 175"/>
                <a:gd name="T9" fmla="*/ 66 h 99"/>
                <a:gd name="T10" fmla="*/ 13 w 175"/>
                <a:gd name="T11" fmla="*/ 63 h 99"/>
                <a:gd name="T12" fmla="*/ 15 w 175"/>
                <a:gd name="T13" fmla="*/ 64 h 99"/>
                <a:gd name="T14" fmla="*/ 118 w 175"/>
                <a:gd name="T15" fmla="*/ 70 h 99"/>
                <a:gd name="T16" fmla="*/ 104 w 175"/>
                <a:gd name="T17" fmla="*/ 60 h 99"/>
                <a:gd name="T18" fmla="*/ 104 w 175"/>
                <a:gd name="T19" fmla="*/ 60 h 99"/>
                <a:gd name="T20" fmla="*/ 91 w 175"/>
                <a:gd name="T21" fmla="*/ 52 h 99"/>
                <a:gd name="T22" fmla="*/ 87 w 175"/>
                <a:gd name="T23" fmla="*/ 50 h 99"/>
                <a:gd name="T24" fmla="*/ 80 w 175"/>
                <a:gd name="T25" fmla="*/ 46 h 99"/>
                <a:gd name="T26" fmla="*/ 74 w 175"/>
                <a:gd name="T27" fmla="*/ 44 h 99"/>
                <a:gd name="T28" fmla="*/ 63 w 175"/>
                <a:gd name="T29" fmla="*/ 38 h 99"/>
                <a:gd name="T30" fmla="*/ 7 w 175"/>
                <a:gd name="T31" fmla="*/ 18 h 99"/>
                <a:gd name="T32" fmla="*/ 167 w 175"/>
                <a:gd name="T33" fmla="*/ 75 h 99"/>
                <a:gd name="T34" fmla="*/ 161 w 175"/>
                <a:gd name="T35" fmla="*/ 90 h 99"/>
                <a:gd name="T36" fmla="*/ 160 w 175"/>
                <a:gd name="T37" fmla="*/ 90 h 99"/>
                <a:gd name="T38" fmla="*/ 159 w 175"/>
                <a:gd name="T39" fmla="*/ 90 h 99"/>
                <a:gd name="T40" fmla="*/ 110 w 175"/>
                <a:gd name="T41" fmla="*/ 99 h 99"/>
                <a:gd name="T42" fmla="*/ 96 w 175"/>
                <a:gd name="T43" fmla="*/ 99 h 99"/>
                <a:gd name="T44" fmla="*/ 74 w 175"/>
                <a:gd name="T45" fmla="*/ 97 h 99"/>
                <a:gd name="T46" fmla="*/ 61 w 175"/>
                <a:gd name="T47" fmla="*/ 93 h 99"/>
                <a:gd name="T48" fmla="*/ 55 w 175"/>
                <a:gd name="T49" fmla="*/ 9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5" h="99">
                  <a:moveTo>
                    <a:pt x="55" y="91"/>
                  </a:moveTo>
                  <a:cubicBezTo>
                    <a:pt x="51" y="90"/>
                    <a:pt x="47" y="89"/>
                    <a:pt x="44" y="88"/>
                  </a:cubicBezTo>
                  <a:cubicBezTo>
                    <a:pt x="34" y="82"/>
                    <a:pt x="24" y="78"/>
                    <a:pt x="14" y="74"/>
                  </a:cubicBezTo>
                  <a:cubicBezTo>
                    <a:pt x="10" y="70"/>
                    <a:pt x="5" y="67"/>
                    <a:pt x="0" y="65"/>
                  </a:cubicBezTo>
                  <a:cubicBezTo>
                    <a:pt x="0" y="65"/>
                    <a:pt x="0" y="66"/>
                    <a:pt x="0" y="66"/>
                  </a:cubicBezTo>
                  <a:cubicBezTo>
                    <a:pt x="3" y="56"/>
                    <a:pt x="9" y="66"/>
                    <a:pt x="13" y="63"/>
                  </a:cubicBezTo>
                  <a:cubicBezTo>
                    <a:pt x="14" y="64"/>
                    <a:pt x="15" y="64"/>
                    <a:pt x="15" y="64"/>
                  </a:cubicBezTo>
                  <a:cubicBezTo>
                    <a:pt x="49" y="74"/>
                    <a:pt x="83" y="76"/>
                    <a:pt x="118" y="70"/>
                  </a:cubicBezTo>
                  <a:cubicBezTo>
                    <a:pt x="113" y="66"/>
                    <a:pt x="110" y="61"/>
                    <a:pt x="104" y="60"/>
                  </a:cubicBezTo>
                  <a:cubicBezTo>
                    <a:pt x="104" y="60"/>
                    <a:pt x="104" y="60"/>
                    <a:pt x="104" y="60"/>
                  </a:cubicBezTo>
                  <a:cubicBezTo>
                    <a:pt x="101" y="56"/>
                    <a:pt x="96" y="53"/>
                    <a:pt x="91" y="52"/>
                  </a:cubicBezTo>
                  <a:cubicBezTo>
                    <a:pt x="89" y="51"/>
                    <a:pt x="88" y="50"/>
                    <a:pt x="87" y="50"/>
                  </a:cubicBezTo>
                  <a:cubicBezTo>
                    <a:pt x="85" y="47"/>
                    <a:pt x="83" y="46"/>
                    <a:pt x="80" y="46"/>
                  </a:cubicBezTo>
                  <a:cubicBezTo>
                    <a:pt x="78" y="45"/>
                    <a:pt x="76" y="45"/>
                    <a:pt x="74" y="44"/>
                  </a:cubicBezTo>
                  <a:cubicBezTo>
                    <a:pt x="72" y="40"/>
                    <a:pt x="68" y="38"/>
                    <a:pt x="63" y="38"/>
                  </a:cubicBezTo>
                  <a:cubicBezTo>
                    <a:pt x="46" y="29"/>
                    <a:pt x="26" y="25"/>
                    <a:pt x="7" y="18"/>
                  </a:cubicBezTo>
                  <a:cubicBezTo>
                    <a:pt x="42" y="0"/>
                    <a:pt x="119" y="27"/>
                    <a:pt x="167" y="75"/>
                  </a:cubicBezTo>
                  <a:cubicBezTo>
                    <a:pt x="175" y="84"/>
                    <a:pt x="167" y="87"/>
                    <a:pt x="161" y="90"/>
                  </a:cubicBezTo>
                  <a:cubicBezTo>
                    <a:pt x="160" y="90"/>
                    <a:pt x="160" y="90"/>
                    <a:pt x="160" y="90"/>
                  </a:cubicBezTo>
                  <a:cubicBezTo>
                    <a:pt x="160" y="90"/>
                    <a:pt x="159" y="90"/>
                    <a:pt x="159" y="90"/>
                  </a:cubicBezTo>
                  <a:cubicBezTo>
                    <a:pt x="143" y="93"/>
                    <a:pt x="126" y="96"/>
                    <a:pt x="110" y="99"/>
                  </a:cubicBezTo>
                  <a:cubicBezTo>
                    <a:pt x="105" y="99"/>
                    <a:pt x="101" y="99"/>
                    <a:pt x="96" y="99"/>
                  </a:cubicBezTo>
                  <a:cubicBezTo>
                    <a:pt x="89" y="98"/>
                    <a:pt x="81" y="98"/>
                    <a:pt x="74" y="97"/>
                  </a:cubicBezTo>
                  <a:cubicBezTo>
                    <a:pt x="69" y="96"/>
                    <a:pt x="65" y="94"/>
                    <a:pt x="61" y="93"/>
                  </a:cubicBezTo>
                  <a:cubicBezTo>
                    <a:pt x="59" y="91"/>
                    <a:pt x="57" y="91"/>
                    <a:pt x="55" y="91"/>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 name="Freeform 8">
              <a:extLst>
                <a:ext uri="{FF2B5EF4-FFF2-40B4-BE49-F238E27FC236}">
                  <a16:creationId xmlns:a16="http://schemas.microsoft.com/office/drawing/2014/main" id="{607EFDA9-FDC7-BC91-E073-6C537E79BEF2}"/>
                </a:ext>
              </a:extLst>
            </p:cNvPr>
            <p:cNvSpPr/>
            <p:nvPr/>
          </p:nvSpPr>
          <p:spPr bwMode="auto">
            <a:xfrm>
              <a:off x="1100138" y="974726"/>
              <a:ext cx="223837" cy="396875"/>
            </a:xfrm>
            <a:custGeom>
              <a:avLst/>
              <a:gdLst>
                <a:gd name="T0" fmla="*/ 60 w 100"/>
                <a:gd name="T1" fmla="*/ 52 h 177"/>
                <a:gd name="T2" fmla="*/ 7 w 100"/>
                <a:gd name="T3" fmla="*/ 163 h 177"/>
                <a:gd name="T4" fmla="*/ 8 w 100"/>
                <a:gd name="T5" fmla="*/ 104 h 177"/>
                <a:gd name="T6" fmla="*/ 64 w 100"/>
                <a:gd name="T7" fmla="*/ 6 h 177"/>
                <a:gd name="T8" fmla="*/ 78 w 100"/>
                <a:gd name="T9" fmla="*/ 8 h 177"/>
                <a:gd name="T10" fmla="*/ 49 w 100"/>
                <a:gd name="T11" fmla="*/ 177 h 177"/>
                <a:gd name="T12" fmla="*/ 60 w 100"/>
                <a:gd name="T13" fmla="*/ 52 h 177"/>
              </a:gdLst>
              <a:ahLst/>
              <a:cxnLst>
                <a:cxn ang="0">
                  <a:pos x="T0" y="T1"/>
                </a:cxn>
                <a:cxn ang="0">
                  <a:pos x="T2" y="T3"/>
                </a:cxn>
                <a:cxn ang="0">
                  <a:pos x="T4" y="T5"/>
                </a:cxn>
                <a:cxn ang="0">
                  <a:pos x="T6" y="T7"/>
                </a:cxn>
                <a:cxn ang="0">
                  <a:pos x="T8" y="T9"/>
                </a:cxn>
                <a:cxn ang="0">
                  <a:pos x="T10" y="T11"/>
                </a:cxn>
                <a:cxn ang="0">
                  <a:pos x="T12" y="T13"/>
                </a:cxn>
              </a:cxnLst>
              <a:rect l="0" t="0" r="r" b="b"/>
              <a:pathLst>
                <a:path w="100" h="177">
                  <a:moveTo>
                    <a:pt x="60" y="52"/>
                  </a:moveTo>
                  <a:cubicBezTo>
                    <a:pt x="34" y="88"/>
                    <a:pt x="19" y="124"/>
                    <a:pt x="7" y="163"/>
                  </a:cubicBezTo>
                  <a:cubicBezTo>
                    <a:pt x="0" y="143"/>
                    <a:pt x="5" y="124"/>
                    <a:pt x="8" y="104"/>
                  </a:cubicBezTo>
                  <a:cubicBezTo>
                    <a:pt x="14" y="64"/>
                    <a:pt x="35" y="33"/>
                    <a:pt x="64" y="6"/>
                  </a:cubicBezTo>
                  <a:cubicBezTo>
                    <a:pt x="70" y="1"/>
                    <a:pt x="74" y="0"/>
                    <a:pt x="78" y="8"/>
                  </a:cubicBezTo>
                  <a:cubicBezTo>
                    <a:pt x="100" y="53"/>
                    <a:pt x="86" y="139"/>
                    <a:pt x="49" y="177"/>
                  </a:cubicBezTo>
                  <a:cubicBezTo>
                    <a:pt x="59" y="135"/>
                    <a:pt x="67" y="96"/>
                    <a:pt x="60" y="52"/>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 name="Freeform 9">
              <a:extLst>
                <a:ext uri="{FF2B5EF4-FFF2-40B4-BE49-F238E27FC236}">
                  <a16:creationId xmlns:a16="http://schemas.microsoft.com/office/drawing/2014/main" id="{94DA9FDC-61DA-7D5E-5078-4417004C272B}"/>
                </a:ext>
              </a:extLst>
            </p:cNvPr>
            <p:cNvSpPr/>
            <p:nvPr/>
          </p:nvSpPr>
          <p:spPr bwMode="auto">
            <a:xfrm>
              <a:off x="1243013" y="1747838"/>
              <a:ext cx="320675" cy="325438"/>
            </a:xfrm>
            <a:custGeom>
              <a:avLst/>
              <a:gdLst>
                <a:gd name="T0" fmla="*/ 104 w 143"/>
                <a:gd name="T1" fmla="*/ 52 h 145"/>
                <a:gd name="T2" fmla="*/ 107 w 143"/>
                <a:gd name="T3" fmla="*/ 55 h 145"/>
                <a:gd name="T4" fmla="*/ 126 w 143"/>
                <a:gd name="T5" fmla="*/ 86 h 145"/>
                <a:gd name="T6" fmla="*/ 139 w 143"/>
                <a:gd name="T7" fmla="*/ 126 h 145"/>
                <a:gd name="T8" fmla="*/ 139 w 143"/>
                <a:gd name="T9" fmla="*/ 141 h 145"/>
                <a:gd name="T10" fmla="*/ 122 w 143"/>
                <a:gd name="T11" fmla="*/ 141 h 145"/>
                <a:gd name="T12" fmla="*/ 106 w 143"/>
                <a:gd name="T13" fmla="*/ 137 h 145"/>
                <a:gd name="T14" fmla="*/ 44 w 143"/>
                <a:gd name="T15" fmla="*/ 101 h 145"/>
                <a:gd name="T16" fmla="*/ 43 w 143"/>
                <a:gd name="T17" fmla="*/ 101 h 145"/>
                <a:gd name="T18" fmla="*/ 44 w 143"/>
                <a:gd name="T19" fmla="*/ 101 h 145"/>
                <a:gd name="T20" fmla="*/ 27 w 143"/>
                <a:gd name="T21" fmla="*/ 82 h 145"/>
                <a:gd name="T22" fmla="*/ 27 w 143"/>
                <a:gd name="T23" fmla="*/ 82 h 145"/>
                <a:gd name="T24" fmla="*/ 2 w 143"/>
                <a:gd name="T25" fmla="*/ 39 h 145"/>
                <a:gd name="T26" fmla="*/ 5 w 143"/>
                <a:gd name="T27" fmla="*/ 36 h 145"/>
                <a:gd name="T28" fmla="*/ 7 w 143"/>
                <a:gd name="T29" fmla="*/ 38 h 145"/>
                <a:gd name="T30" fmla="*/ 10 w 143"/>
                <a:gd name="T31" fmla="*/ 41 h 145"/>
                <a:gd name="T32" fmla="*/ 21 w 143"/>
                <a:gd name="T33" fmla="*/ 52 h 145"/>
                <a:gd name="T34" fmla="*/ 49 w 143"/>
                <a:gd name="T35" fmla="*/ 74 h 145"/>
                <a:gd name="T36" fmla="*/ 49 w 143"/>
                <a:gd name="T37" fmla="*/ 74 h 145"/>
                <a:gd name="T38" fmla="*/ 60 w 143"/>
                <a:gd name="T39" fmla="*/ 82 h 145"/>
                <a:gd name="T40" fmla="*/ 60 w 143"/>
                <a:gd name="T41" fmla="*/ 82 h 145"/>
                <a:gd name="T42" fmla="*/ 71 w 143"/>
                <a:gd name="T43" fmla="*/ 88 h 145"/>
                <a:gd name="T44" fmla="*/ 79 w 143"/>
                <a:gd name="T45" fmla="*/ 93 h 145"/>
                <a:gd name="T46" fmla="*/ 101 w 143"/>
                <a:gd name="T47" fmla="*/ 103 h 145"/>
                <a:gd name="T48" fmla="*/ 90 w 143"/>
                <a:gd name="T49" fmla="*/ 82 h 145"/>
                <a:gd name="T50" fmla="*/ 90 w 143"/>
                <a:gd name="T51" fmla="*/ 79 h 145"/>
                <a:gd name="T52" fmla="*/ 88 w 143"/>
                <a:gd name="T53" fmla="*/ 77 h 145"/>
                <a:gd name="T54" fmla="*/ 88 w 143"/>
                <a:gd name="T55" fmla="*/ 77 h 145"/>
                <a:gd name="T56" fmla="*/ 71 w 143"/>
                <a:gd name="T57" fmla="*/ 51 h 145"/>
                <a:gd name="T58" fmla="*/ 70 w 143"/>
                <a:gd name="T59" fmla="*/ 49 h 145"/>
                <a:gd name="T60" fmla="*/ 66 w 143"/>
                <a:gd name="T61" fmla="*/ 43 h 145"/>
                <a:gd name="T62" fmla="*/ 66 w 143"/>
                <a:gd name="T63" fmla="*/ 44 h 145"/>
                <a:gd name="T64" fmla="*/ 52 w 143"/>
                <a:gd name="T65" fmla="*/ 27 h 145"/>
                <a:gd name="T66" fmla="*/ 52 w 143"/>
                <a:gd name="T67" fmla="*/ 27 h 145"/>
                <a:gd name="T68" fmla="*/ 27 w 143"/>
                <a:gd name="T69" fmla="*/ 1 h 145"/>
                <a:gd name="T70" fmla="*/ 28 w 143"/>
                <a:gd name="T71" fmla="*/ 0 h 145"/>
                <a:gd name="T72" fmla="*/ 39 w 143"/>
                <a:gd name="T73" fmla="*/ 3 h 145"/>
                <a:gd name="T74" fmla="*/ 45 w 143"/>
                <a:gd name="T75" fmla="*/ 6 h 145"/>
                <a:gd name="T76" fmla="*/ 99 w 143"/>
                <a:gd name="T77" fmla="*/ 46 h 145"/>
                <a:gd name="T78" fmla="*/ 99 w 143"/>
                <a:gd name="T79" fmla="*/ 46 h 145"/>
                <a:gd name="T80" fmla="*/ 104 w 143"/>
                <a:gd name="T81" fmla="*/ 5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45">
                  <a:moveTo>
                    <a:pt x="104" y="52"/>
                  </a:moveTo>
                  <a:cubicBezTo>
                    <a:pt x="105" y="53"/>
                    <a:pt x="106" y="54"/>
                    <a:pt x="107" y="55"/>
                  </a:cubicBezTo>
                  <a:cubicBezTo>
                    <a:pt x="113" y="65"/>
                    <a:pt x="119" y="75"/>
                    <a:pt x="126" y="86"/>
                  </a:cubicBezTo>
                  <a:cubicBezTo>
                    <a:pt x="130" y="99"/>
                    <a:pt x="135" y="112"/>
                    <a:pt x="139" y="126"/>
                  </a:cubicBezTo>
                  <a:cubicBezTo>
                    <a:pt x="141" y="131"/>
                    <a:pt x="143" y="137"/>
                    <a:pt x="139" y="141"/>
                  </a:cubicBezTo>
                  <a:cubicBezTo>
                    <a:pt x="134" y="145"/>
                    <a:pt x="127" y="144"/>
                    <a:pt x="122" y="141"/>
                  </a:cubicBezTo>
                  <a:cubicBezTo>
                    <a:pt x="117" y="138"/>
                    <a:pt x="112" y="138"/>
                    <a:pt x="106" y="137"/>
                  </a:cubicBezTo>
                  <a:cubicBezTo>
                    <a:pt x="85" y="126"/>
                    <a:pt x="64" y="115"/>
                    <a:pt x="44" y="101"/>
                  </a:cubicBezTo>
                  <a:cubicBezTo>
                    <a:pt x="43" y="101"/>
                    <a:pt x="43" y="101"/>
                    <a:pt x="43" y="101"/>
                  </a:cubicBezTo>
                  <a:cubicBezTo>
                    <a:pt x="43" y="101"/>
                    <a:pt x="44" y="101"/>
                    <a:pt x="44" y="101"/>
                  </a:cubicBezTo>
                  <a:cubicBezTo>
                    <a:pt x="40" y="93"/>
                    <a:pt x="34" y="87"/>
                    <a:pt x="27" y="82"/>
                  </a:cubicBezTo>
                  <a:cubicBezTo>
                    <a:pt x="27" y="82"/>
                    <a:pt x="27" y="82"/>
                    <a:pt x="27" y="82"/>
                  </a:cubicBezTo>
                  <a:cubicBezTo>
                    <a:pt x="20" y="67"/>
                    <a:pt x="8" y="55"/>
                    <a:pt x="2" y="39"/>
                  </a:cubicBezTo>
                  <a:cubicBezTo>
                    <a:pt x="0" y="35"/>
                    <a:pt x="1" y="35"/>
                    <a:pt x="5" y="36"/>
                  </a:cubicBezTo>
                  <a:cubicBezTo>
                    <a:pt x="6" y="37"/>
                    <a:pt x="6" y="37"/>
                    <a:pt x="7" y="38"/>
                  </a:cubicBezTo>
                  <a:cubicBezTo>
                    <a:pt x="8" y="39"/>
                    <a:pt x="9" y="40"/>
                    <a:pt x="10" y="41"/>
                  </a:cubicBezTo>
                  <a:cubicBezTo>
                    <a:pt x="13" y="46"/>
                    <a:pt x="17" y="49"/>
                    <a:pt x="21" y="52"/>
                  </a:cubicBezTo>
                  <a:cubicBezTo>
                    <a:pt x="29" y="61"/>
                    <a:pt x="38" y="69"/>
                    <a:pt x="49" y="74"/>
                  </a:cubicBezTo>
                  <a:cubicBezTo>
                    <a:pt x="49" y="74"/>
                    <a:pt x="49" y="74"/>
                    <a:pt x="49" y="74"/>
                  </a:cubicBezTo>
                  <a:cubicBezTo>
                    <a:pt x="51" y="78"/>
                    <a:pt x="56" y="81"/>
                    <a:pt x="60" y="82"/>
                  </a:cubicBezTo>
                  <a:cubicBezTo>
                    <a:pt x="60" y="82"/>
                    <a:pt x="60" y="82"/>
                    <a:pt x="60" y="82"/>
                  </a:cubicBezTo>
                  <a:cubicBezTo>
                    <a:pt x="63" y="86"/>
                    <a:pt x="67" y="87"/>
                    <a:pt x="71" y="88"/>
                  </a:cubicBezTo>
                  <a:cubicBezTo>
                    <a:pt x="73" y="91"/>
                    <a:pt x="76" y="93"/>
                    <a:pt x="79" y="93"/>
                  </a:cubicBezTo>
                  <a:cubicBezTo>
                    <a:pt x="85" y="100"/>
                    <a:pt x="92" y="103"/>
                    <a:pt x="101" y="103"/>
                  </a:cubicBezTo>
                  <a:cubicBezTo>
                    <a:pt x="98" y="95"/>
                    <a:pt x="95" y="88"/>
                    <a:pt x="90" y="82"/>
                  </a:cubicBezTo>
                  <a:cubicBezTo>
                    <a:pt x="90" y="81"/>
                    <a:pt x="90" y="80"/>
                    <a:pt x="90" y="79"/>
                  </a:cubicBezTo>
                  <a:cubicBezTo>
                    <a:pt x="90" y="78"/>
                    <a:pt x="89" y="77"/>
                    <a:pt x="88" y="77"/>
                  </a:cubicBezTo>
                  <a:cubicBezTo>
                    <a:pt x="88" y="77"/>
                    <a:pt x="88" y="77"/>
                    <a:pt x="88" y="77"/>
                  </a:cubicBezTo>
                  <a:cubicBezTo>
                    <a:pt x="84" y="67"/>
                    <a:pt x="79" y="58"/>
                    <a:pt x="71" y="51"/>
                  </a:cubicBezTo>
                  <a:cubicBezTo>
                    <a:pt x="71" y="50"/>
                    <a:pt x="70" y="50"/>
                    <a:pt x="70" y="49"/>
                  </a:cubicBezTo>
                  <a:cubicBezTo>
                    <a:pt x="69" y="46"/>
                    <a:pt x="68" y="44"/>
                    <a:pt x="66" y="43"/>
                  </a:cubicBezTo>
                  <a:cubicBezTo>
                    <a:pt x="66" y="44"/>
                    <a:pt x="66" y="44"/>
                    <a:pt x="66" y="44"/>
                  </a:cubicBezTo>
                  <a:cubicBezTo>
                    <a:pt x="63" y="36"/>
                    <a:pt x="58" y="31"/>
                    <a:pt x="52" y="27"/>
                  </a:cubicBezTo>
                  <a:cubicBezTo>
                    <a:pt x="52" y="27"/>
                    <a:pt x="52" y="27"/>
                    <a:pt x="52" y="27"/>
                  </a:cubicBezTo>
                  <a:cubicBezTo>
                    <a:pt x="45" y="17"/>
                    <a:pt x="36" y="9"/>
                    <a:pt x="27" y="1"/>
                  </a:cubicBezTo>
                  <a:cubicBezTo>
                    <a:pt x="28" y="0"/>
                    <a:pt x="28" y="0"/>
                    <a:pt x="28" y="0"/>
                  </a:cubicBezTo>
                  <a:cubicBezTo>
                    <a:pt x="32" y="1"/>
                    <a:pt x="36" y="2"/>
                    <a:pt x="39" y="3"/>
                  </a:cubicBezTo>
                  <a:cubicBezTo>
                    <a:pt x="41" y="4"/>
                    <a:pt x="43" y="5"/>
                    <a:pt x="45" y="6"/>
                  </a:cubicBezTo>
                  <a:cubicBezTo>
                    <a:pt x="64" y="18"/>
                    <a:pt x="82" y="31"/>
                    <a:pt x="99" y="46"/>
                  </a:cubicBezTo>
                  <a:cubicBezTo>
                    <a:pt x="99" y="46"/>
                    <a:pt x="99" y="46"/>
                    <a:pt x="99" y="46"/>
                  </a:cubicBezTo>
                  <a:cubicBezTo>
                    <a:pt x="100" y="49"/>
                    <a:pt x="101" y="51"/>
                    <a:pt x="104" y="52"/>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 name="Freeform 10">
              <a:extLst>
                <a:ext uri="{FF2B5EF4-FFF2-40B4-BE49-F238E27FC236}">
                  <a16:creationId xmlns:a16="http://schemas.microsoft.com/office/drawing/2014/main" id="{58EA4C2E-214F-2202-0621-2A786FF5D285}"/>
                </a:ext>
              </a:extLst>
            </p:cNvPr>
            <p:cNvSpPr/>
            <p:nvPr/>
          </p:nvSpPr>
          <p:spPr bwMode="auto">
            <a:xfrm>
              <a:off x="630238" y="1757363"/>
              <a:ext cx="314325" cy="315913"/>
            </a:xfrm>
            <a:custGeom>
              <a:avLst/>
              <a:gdLst>
                <a:gd name="T0" fmla="*/ 56 w 140"/>
                <a:gd name="T1" fmla="*/ 33 h 141"/>
                <a:gd name="T2" fmla="*/ 110 w 140"/>
                <a:gd name="T3" fmla="*/ 0 h 141"/>
                <a:gd name="T4" fmla="*/ 40 w 140"/>
                <a:gd name="T5" fmla="*/ 102 h 141"/>
                <a:gd name="T6" fmla="*/ 140 w 140"/>
                <a:gd name="T7" fmla="*/ 35 h 141"/>
                <a:gd name="T8" fmla="*/ 108 w 140"/>
                <a:gd name="T9" fmla="*/ 87 h 141"/>
                <a:gd name="T10" fmla="*/ 19 w 140"/>
                <a:gd name="T11" fmla="*/ 137 h 141"/>
                <a:gd name="T12" fmla="*/ 4 w 140"/>
                <a:gd name="T13" fmla="*/ 122 h 141"/>
                <a:gd name="T14" fmla="*/ 25 w 140"/>
                <a:gd name="T15" fmla="*/ 69 h 141"/>
                <a:gd name="T16" fmla="*/ 26 w 140"/>
                <a:gd name="T17" fmla="*/ 68 h 141"/>
                <a:gd name="T18" fmla="*/ 26 w 140"/>
                <a:gd name="T19" fmla="*/ 68 h 141"/>
                <a:gd name="T20" fmla="*/ 28 w 140"/>
                <a:gd name="T21" fmla="*/ 64 h 141"/>
                <a:gd name="T22" fmla="*/ 30 w 140"/>
                <a:gd name="T23" fmla="*/ 62 h 141"/>
                <a:gd name="T24" fmla="*/ 31 w 140"/>
                <a:gd name="T25" fmla="*/ 59 h 141"/>
                <a:gd name="T26" fmla="*/ 34 w 140"/>
                <a:gd name="T27" fmla="*/ 56 h 141"/>
                <a:gd name="T28" fmla="*/ 37 w 140"/>
                <a:gd name="T29" fmla="*/ 51 h 141"/>
                <a:gd name="T30" fmla="*/ 53 w 140"/>
                <a:gd name="T31" fmla="*/ 34 h 141"/>
                <a:gd name="T32" fmla="*/ 56 w 140"/>
                <a:gd name="T33" fmla="*/ 3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0" h="141">
                  <a:moveTo>
                    <a:pt x="56" y="33"/>
                  </a:moveTo>
                  <a:cubicBezTo>
                    <a:pt x="73" y="21"/>
                    <a:pt x="89" y="7"/>
                    <a:pt x="110" y="0"/>
                  </a:cubicBezTo>
                  <a:cubicBezTo>
                    <a:pt x="81" y="28"/>
                    <a:pt x="59" y="62"/>
                    <a:pt x="40" y="102"/>
                  </a:cubicBezTo>
                  <a:cubicBezTo>
                    <a:pt x="82" y="87"/>
                    <a:pt x="111" y="61"/>
                    <a:pt x="140" y="35"/>
                  </a:cubicBezTo>
                  <a:cubicBezTo>
                    <a:pt x="134" y="56"/>
                    <a:pt x="120" y="71"/>
                    <a:pt x="108" y="87"/>
                  </a:cubicBezTo>
                  <a:cubicBezTo>
                    <a:pt x="84" y="114"/>
                    <a:pt x="54" y="129"/>
                    <a:pt x="19" y="137"/>
                  </a:cubicBezTo>
                  <a:cubicBezTo>
                    <a:pt x="3" y="141"/>
                    <a:pt x="0" y="138"/>
                    <a:pt x="4" y="122"/>
                  </a:cubicBezTo>
                  <a:cubicBezTo>
                    <a:pt x="9" y="103"/>
                    <a:pt x="16" y="86"/>
                    <a:pt x="25" y="69"/>
                  </a:cubicBezTo>
                  <a:cubicBezTo>
                    <a:pt x="25" y="69"/>
                    <a:pt x="26" y="68"/>
                    <a:pt x="26" y="68"/>
                  </a:cubicBezTo>
                  <a:cubicBezTo>
                    <a:pt x="26" y="68"/>
                    <a:pt x="26" y="68"/>
                    <a:pt x="26" y="68"/>
                  </a:cubicBezTo>
                  <a:cubicBezTo>
                    <a:pt x="26" y="66"/>
                    <a:pt x="27" y="65"/>
                    <a:pt x="28" y="64"/>
                  </a:cubicBezTo>
                  <a:cubicBezTo>
                    <a:pt x="29" y="63"/>
                    <a:pt x="29" y="62"/>
                    <a:pt x="30" y="62"/>
                  </a:cubicBezTo>
                  <a:cubicBezTo>
                    <a:pt x="31" y="61"/>
                    <a:pt x="31" y="60"/>
                    <a:pt x="31" y="59"/>
                  </a:cubicBezTo>
                  <a:cubicBezTo>
                    <a:pt x="32" y="58"/>
                    <a:pt x="33" y="57"/>
                    <a:pt x="34" y="56"/>
                  </a:cubicBezTo>
                  <a:cubicBezTo>
                    <a:pt x="35" y="55"/>
                    <a:pt x="36" y="53"/>
                    <a:pt x="37" y="51"/>
                  </a:cubicBezTo>
                  <a:cubicBezTo>
                    <a:pt x="44" y="47"/>
                    <a:pt x="49" y="41"/>
                    <a:pt x="53" y="34"/>
                  </a:cubicBezTo>
                  <a:cubicBezTo>
                    <a:pt x="54" y="34"/>
                    <a:pt x="55" y="34"/>
                    <a:pt x="56" y="3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 name="Freeform 11">
              <a:extLst>
                <a:ext uri="{FF2B5EF4-FFF2-40B4-BE49-F238E27FC236}">
                  <a16:creationId xmlns:a16="http://schemas.microsoft.com/office/drawing/2014/main" id="{72FDD0D3-56C7-8C90-8977-8D721EFE9655}"/>
                </a:ext>
              </a:extLst>
            </p:cNvPr>
            <p:cNvSpPr/>
            <p:nvPr/>
          </p:nvSpPr>
          <p:spPr bwMode="auto">
            <a:xfrm>
              <a:off x="630238" y="1141413"/>
              <a:ext cx="320675" cy="317500"/>
            </a:xfrm>
            <a:custGeom>
              <a:avLst/>
              <a:gdLst>
                <a:gd name="T0" fmla="*/ 100 w 143"/>
                <a:gd name="T1" fmla="*/ 129 h 142"/>
                <a:gd name="T2" fmla="*/ 105 w 143"/>
                <a:gd name="T3" fmla="*/ 133 h 142"/>
                <a:gd name="T4" fmla="*/ 108 w 143"/>
                <a:gd name="T5" fmla="*/ 136 h 142"/>
                <a:gd name="T6" fmla="*/ 108 w 143"/>
                <a:gd name="T7" fmla="*/ 136 h 142"/>
                <a:gd name="T8" fmla="*/ 109 w 143"/>
                <a:gd name="T9" fmla="*/ 138 h 142"/>
                <a:gd name="T10" fmla="*/ 105 w 143"/>
                <a:gd name="T11" fmla="*/ 142 h 142"/>
                <a:gd name="T12" fmla="*/ 67 w 143"/>
                <a:gd name="T13" fmla="*/ 118 h 142"/>
                <a:gd name="T14" fmla="*/ 67 w 143"/>
                <a:gd name="T15" fmla="*/ 119 h 142"/>
                <a:gd name="T16" fmla="*/ 64 w 143"/>
                <a:gd name="T17" fmla="*/ 116 h 142"/>
                <a:gd name="T18" fmla="*/ 64 w 143"/>
                <a:gd name="T19" fmla="*/ 116 h 142"/>
                <a:gd name="T20" fmla="*/ 61 w 143"/>
                <a:gd name="T21" fmla="*/ 113 h 142"/>
                <a:gd name="T22" fmla="*/ 61 w 143"/>
                <a:gd name="T23" fmla="*/ 113 h 142"/>
                <a:gd name="T24" fmla="*/ 58 w 143"/>
                <a:gd name="T25" fmla="*/ 111 h 142"/>
                <a:gd name="T26" fmla="*/ 58 w 143"/>
                <a:gd name="T27" fmla="*/ 111 h 142"/>
                <a:gd name="T28" fmla="*/ 47 w 143"/>
                <a:gd name="T29" fmla="*/ 100 h 142"/>
                <a:gd name="T30" fmla="*/ 46 w 143"/>
                <a:gd name="T31" fmla="*/ 100 h 142"/>
                <a:gd name="T32" fmla="*/ 44 w 143"/>
                <a:gd name="T33" fmla="*/ 98 h 142"/>
                <a:gd name="T34" fmla="*/ 44 w 143"/>
                <a:gd name="T35" fmla="*/ 97 h 142"/>
                <a:gd name="T36" fmla="*/ 34 w 143"/>
                <a:gd name="T37" fmla="*/ 85 h 142"/>
                <a:gd name="T38" fmla="*/ 32 w 143"/>
                <a:gd name="T39" fmla="*/ 83 h 142"/>
                <a:gd name="T40" fmla="*/ 28 w 143"/>
                <a:gd name="T41" fmla="*/ 77 h 142"/>
                <a:gd name="T42" fmla="*/ 28 w 143"/>
                <a:gd name="T43" fmla="*/ 77 h 142"/>
                <a:gd name="T44" fmla="*/ 26 w 143"/>
                <a:gd name="T45" fmla="*/ 74 h 142"/>
                <a:gd name="T46" fmla="*/ 23 w 143"/>
                <a:gd name="T47" fmla="*/ 69 h 142"/>
                <a:gd name="T48" fmla="*/ 20 w 143"/>
                <a:gd name="T49" fmla="*/ 65 h 142"/>
                <a:gd name="T50" fmla="*/ 20 w 143"/>
                <a:gd name="T51" fmla="*/ 64 h 142"/>
                <a:gd name="T52" fmla="*/ 18 w 143"/>
                <a:gd name="T53" fmla="*/ 60 h 142"/>
                <a:gd name="T54" fmla="*/ 16 w 143"/>
                <a:gd name="T55" fmla="*/ 55 h 142"/>
                <a:gd name="T56" fmla="*/ 15 w 143"/>
                <a:gd name="T57" fmla="*/ 52 h 142"/>
                <a:gd name="T58" fmla="*/ 5 w 143"/>
                <a:gd name="T59" fmla="*/ 21 h 142"/>
                <a:gd name="T60" fmla="*/ 20 w 143"/>
                <a:gd name="T61" fmla="*/ 4 h 142"/>
                <a:gd name="T62" fmla="*/ 126 w 143"/>
                <a:gd name="T63" fmla="*/ 77 h 142"/>
                <a:gd name="T64" fmla="*/ 133 w 143"/>
                <a:gd name="T65" fmla="*/ 86 h 142"/>
                <a:gd name="T66" fmla="*/ 133 w 143"/>
                <a:gd name="T67" fmla="*/ 86 h 142"/>
                <a:gd name="T68" fmla="*/ 135 w 143"/>
                <a:gd name="T69" fmla="*/ 89 h 142"/>
                <a:gd name="T70" fmla="*/ 143 w 143"/>
                <a:gd name="T71" fmla="*/ 108 h 142"/>
                <a:gd name="T72" fmla="*/ 142 w 143"/>
                <a:gd name="T73" fmla="*/ 115 h 142"/>
                <a:gd name="T74" fmla="*/ 41 w 143"/>
                <a:gd name="T75" fmla="*/ 41 h 142"/>
                <a:gd name="T76" fmla="*/ 79 w 143"/>
                <a:gd name="T77" fmla="*/ 105 h 142"/>
                <a:gd name="T78" fmla="*/ 83 w 143"/>
                <a:gd name="T79" fmla="*/ 110 h 142"/>
                <a:gd name="T80" fmla="*/ 84 w 143"/>
                <a:gd name="T81" fmla="*/ 110 h 142"/>
                <a:gd name="T82" fmla="*/ 86 w 143"/>
                <a:gd name="T83" fmla="*/ 113 h 142"/>
                <a:gd name="T84" fmla="*/ 96 w 143"/>
                <a:gd name="T85" fmla="*/ 125 h 142"/>
                <a:gd name="T86" fmla="*/ 100 w 143"/>
                <a:gd name="T87" fmla="*/ 129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3" h="142">
                  <a:moveTo>
                    <a:pt x="100" y="129"/>
                  </a:moveTo>
                  <a:cubicBezTo>
                    <a:pt x="102" y="130"/>
                    <a:pt x="103" y="131"/>
                    <a:pt x="105" y="133"/>
                  </a:cubicBezTo>
                  <a:cubicBezTo>
                    <a:pt x="106" y="134"/>
                    <a:pt x="107" y="135"/>
                    <a:pt x="108" y="136"/>
                  </a:cubicBezTo>
                  <a:cubicBezTo>
                    <a:pt x="108" y="136"/>
                    <a:pt x="108" y="136"/>
                    <a:pt x="108" y="136"/>
                  </a:cubicBezTo>
                  <a:cubicBezTo>
                    <a:pt x="108" y="136"/>
                    <a:pt x="109" y="137"/>
                    <a:pt x="109" y="138"/>
                  </a:cubicBezTo>
                  <a:cubicBezTo>
                    <a:pt x="108" y="139"/>
                    <a:pt x="107" y="141"/>
                    <a:pt x="105" y="142"/>
                  </a:cubicBezTo>
                  <a:cubicBezTo>
                    <a:pt x="92" y="134"/>
                    <a:pt x="80" y="126"/>
                    <a:pt x="67" y="118"/>
                  </a:cubicBezTo>
                  <a:cubicBezTo>
                    <a:pt x="67" y="118"/>
                    <a:pt x="67" y="119"/>
                    <a:pt x="67" y="119"/>
                  </a:cubicBezTo>
                  <a:cubicBezTo>
                    <a:pt x="66" y="118"/>
                    <a:pt x="65" y="117"/>
                    <a:pt x="64" y="116"/>
                  </a:cubicBezTo>
                  <a:cubicBezTo>
                    <a:pt x="64" y="116"/>
                    <a:pt x="64" y="116"/>
                    <a:pt x="64" y="116"/>
                  </a:cubicBezTo>
                  <a:cubicBezTo>
                    <a:pt x="63" y="115"/>
                    <a:pt x="62" y="114"/>
                    <a:pt x="61" y="113"/>
                  </a:cubicBezTo>
                  <a:cubicBezTo>
                    <a:pt x="61" y="113"/>
                    <a:pt x="61" y="113"/>
                    <a:pt x="61" y="113"/>
                  </a:cubicBezTo>
                  <a:cubicBezTo>
                    <a:pt x="60" y="112"/>
                    <a:pt x="59" y="112"/>
                    <a:pt x="58" y="111"/>
                  </a:cubicBezTo>
                  <a:cubicBezTo>
                    <a:pt x="58" y="111"/>
                    <a:pt x="58" y="111"/>
                    <a:pt x="58" y="111"/>
                  </a:cubicBezTo>
                  <a:cubicBezTo>
                    <a:pt x="56" y="106"/>
                    <a:pt x="52" y="102"/>
                    <a:pt x="47" y="100"/>
                  </a:cubicBezTo>
                  <a:cubicBezTo>
                    <a:pt x="47" y="100"/>
                    <a:pt x="46" y="100"/>
                    <a:pt x="46" y="100"/>
                  </a:cubicBezTo>
                  <a:cubicBezTo>
                    <a:pt x="46" y="99"/>
                    <a:pt x="45" y="98"/>
                    <a:pt x="44" y="98"/>
                  </a:cubicBezTo>
                  <a:cubicBezTo>
                    <a:pt x="44" y="98"/>
                    <a:pt x="44" y="97"/>
                    <a:pt x="44" y="97"/>
                  </a:cubicBezTo>
                  <a:cubicBezTo>
                    <a:pt x="42" y="92"/>
                    <a:pt x="38" y="89"/>
                    <a:pt x="34" y="85"/>
                  </a:cubicBezTo>
                  <a:cubicBezTo>
                    <a:pt x="33" y="84"/>
                    <a:pt x="32" y="84"/>
                    <a:pt x="32" y="83"/>
                  </a:cubicBezTo>
                  <a:cubicBezTo>
                    <a:pt x="31" y="81"/>
                    <a:pt x="31" y="78"/>
                    <a:pt x="28" y="77"/>
                  </a:cubicBezTo>
                  <a:cubicBezTo>
                    <a:pt x="28" y="77"/>
                    <a:pt x="28" y="77"/>
                    <a:pt x="28" y="77"/>
                  </a:cubicBezTo>
                  <a:cubicBezTo>
                    <a:pt x="27" y="76"/>
                    <a:pt x="26" y="75"/>
                    <a:pt x="26" y="74"/>
                  </a:cubicBezTo>
                  <a:cubicBezTo>
                    <a:pt x="25" y="72"/>
                    <a:pt x="24" y="71"/>
                    <a:pt x="23" y="69"/>
                  </a:cubicBezTo>
                  <a:cubicBezTo>
                    <a:pt x="22" y="68"/>
                    <a:pt x="21" y="66"/>
                    <a:pt x="20" y="65"/>
                  </a:cubicBezTo>
                  <a:cubicBezTo>
                    <a:pt x="21" y="65"/>
                    <a:pt x="20" y="64"/>
                    <a:pt x="20" y="64"/>
                  </a:cubicBezTo>
                  <a:cubicBezTo>
                    <a:pt x="19" y="62"/>
                    <a:pt x="18" y="61"/>
                    <a:pt x="18" y="60"/>
                  </a:cubicBezTo>
                  <a:cubicBezTo>
                    <a:pt x="17" y="58"/>
                    <a:pt x="17" y="57"/>
                    <a:pt x="16" y="55"/>
                  </a:cubicBezTo>
                  <a:cubicBezTo>
                    <a:pt x="16" y="54"/>
                    <a:pt x="15" y="53"/>
                    <a:pt x="15" y="52"/>
                  </a:cubicBezTo>
                  <a:cubicBezTo>
                    <a:pt x="11" y="42"/>
                    <a:pt x="8" y="31"/>
                    <a:pt x="5" y="21"/>
                  </a:cubicBezTo>
                  <a:cubicBezTo>
                    <a:pt x="0" y="2"/>
                    <a:pt x="2" y="0"/>
                    <a:pt x="20" y="4"/>
                  </a:cubicBezTo>
                  <a:cubicBezTo>
                    <a:pt x="65" y="14"/>
                    <a:pt x="101" y="39"/>
                    <a:pt x="126" y="77"/>
                  </a:cubicBezTo>
                  <a:cubicBezTo>
                    <a:pt x="127" y="81"/>
                    <a:pt x="128" y="85"/>
                    <a:pt x="133" y="86"/>
                  </a:cubicBezTo>
                  <a:cubicBezTo>
                    <a:pt x="133" y="86"/>
                    <a:pt x="133" y="86"/>
                    <a:pt x="133" y="86"/>
                  </a:cubicBezTo>
                  <a:cubicBezTo>
                    <a:pt x="134" y="87"/>
                    <a:pt x="135" y="88"/>
                    <a:pt x="135" y="89"/>
                  </a:cubicBezTo>
                  <a:cubicBezTo>
                    <a:pt x="138" y="96"/>
                    <a:pt x="140" y="102"/>
                    <a:pt x="143" y="108"/>
                  </a:cubicBezTo>
                  <a:cubicBezTo>
                    <a:pt x="143" y="109"/>
                    <a:pt x="143" y="111"/>
                    <a:pt x="142" y="115"/>
                  </a:cubicBezTo>
                  <a:cubicBezTo>
                    <a:pt x="114" y="83"/>
                    <a:pt x="82" y="59"/>
                    <a:pt x="41" y="41"/>
                  </a:cubicBezTo>
                  <a:cubicBezTo>
                    <a:pt x="50" y="67"/>
                    <a:pt x="64" y="86"/>
                    <a:pt x="79" y="105"/>
                  </a:cubicBezTo>
                  <a:cubicBezTo>
                    <a:pt x="78" y="108"/>
                    <a:pt x="80" y="110"/>
                    <a:pt x="83" y="110"/>
                  </a:cubicBezTo>
                  <a:cubicBezTo>
                    <a:pt x="83" y="110"/>
                    <a:pt x="84" y="110"/>
                    <a:pt x="84" y="110"/>
                  </a:cubicBezTo>
                  <a:cubicBezTo>
                    <a:pt x="84" y="111"/>
                    <a:pt x="85" y="112"/>
                    <a:pt x="86" y="113"/>
                  </a:cubicBezTo>
                  <a:cubicBezTo>
                    <a:pt x="88" y="118"/>
                    <a:pt x="92" y="121"/>
                    <a:pt x="96" y="125"/>
                  </a:cubicBezTo>
                  <a:cubicBezTo>
                    <a:pt x="97" y="127"/>
                    <a:pt x="97" y="128"/>
                    <a:pt x="100" y="129"/>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 name="Freeform 12">
              <a:extLst>
                <a:ext uri="{FF2B5EF4-FFF2-40B4-BE49-F238E27FC236}">
                  <a16:creationId xmlns:a16="http://schemas.microsoft.com/office/drawing/2014/main" id="{6FCADAAA-2245-9F5F-0D03-F2F95D742D5D}"/>
                </a:ext>
              </a:extLst>
            </p:cNvPr>
            <p:cNvSpPr/>
            <p:nvPr/>
          </p:nvSpPr>
          <p:spPr bwMode="auto">
            <a:xfrm>
              <a:off x="890588" y="1844676"/>
              <a:ext cx="198437" cy="396875"/>
            </a:xfrm>
            <a:custGeom>
              <a:avLst/>
              <a:gdLst>
                <a:gd name="T0" fmla="*/ 3 w 89"/>
                <a:gd name="T1" fmla="*/ 122 h 177"/>
                <a:gd name="T2" fmla="*/ 34 w 89"/>
                <a:gd name="T3" fmla="*/ 7 h 177"/>
                <a:gd name="T4" fmla="*/ 41 w 89"/>
                <a:gd name="T5" fmla="*/ 2 h 177"/>
                <a:gd name="T6" fmla="*/ 42 w 89"/>
                <a:gd name="T7" fmla="*/ 9 h 177"/>
                <a:gd name="T8" fmla="*/ 41 w 89"/>
                <a:gd name="T9" fmla="*/ 11 h 177"/>
                <a:gd name="T10" fmla="*/ 40 w 89"/>
                <a:gd name="T11" fmla="*/ 14 h 177"/>
                <a:gd name="T12" fmla="*/ 39 w 89"/>
                <a:gd name="T13" fmla="*/ 20 h 177"/>
                <a:gd name="T14" fmla="*/ 38 w 89"/>
                <a:gd name="T15" fmla="*/ 22 h 177"/>
                <a:gd name="T16" fmla="*/ 38 w 89"/>
                <a:gd name="T17" fmla="*/ 22 h 177"/>
                <a:gd name="T18" fmla="*/ 34 w 89"/>
                <a:gd name="T19" fmla="*/ 34 h 177"/>
                <a:gd name="T20" fmla="*/ 34 w 89"/>
                <a:gd name="T21" fmla="*/ 42 h 177"/>
                <a:gd name="T22" fmla="*/ 33 w 89"/>
                <a:gd name="T23" fmla="*/ 47 h 177"/>
                <a:gd name="T24" fmla="*/ 33 w 89"/>
                <a:gd name="T25" fmla="*/ 49 h 177"/>
                <a:gd name="T26" fmla="*/ 30 w 89"/>
                <a:gd name="T27" fmla="*/ 67 h 177"/>
                <a:gd name="T28" fmla="*/ 30 w 89"/>
                <a:gd name="T29" fmla="*/ 71 h 177"/>
                <a:gd name="T30" fmla="*/ 29 w 89"/>
                <a:gd name="T31" fmla="*/ 75 h 177"/>
                <a:gd name="T32" fmla="*/ 29 w 89"/>
                <a:gd name="T33" fmla="*/ 81 h 177"/>
                <a:gd name="T34" fmla="*/ 29 w 89"/>
                <a:gd name="T35" fmla="*/ 82 h 177"/>
                <a:gd name="T36" fmla="*/ 30 w 89"/>
                <a:gd name="T37" fmla="*/ 84 h 177"/>
                <a:gd name="T38" fmla="*/ 32 w 89"/>
                <a:gd name="T39" fmla="*/ 123 h 177"/>
                <a:gd name="T40" fmla="*/ 58 w 89"/>
                <a:gd name="T41" fmla="*/ 83 h 177"/>
                <a:gd name="T42" fmla="*/ 58 w 89"/>
                <a:gd name="T43" fmla="*/ 72 h 177"/>
                <a:gd name="T44" fmla="*/ 58 w 89"/>
                <a:gd name="T45" fmla="*/ 72 h 177"/>
                <a:gd name="T46" fmla="*/ 61 w 89"/>
                <a:gd name="T47" fmla="*/ 73 h 177"/>
                <a:gd name="T48" fmla="*/ 83 w 89"/>
                <a:gd name="T49" fmla="*/ 12 h 177"/>
                <a:gd name="T50" fmla="*/ 83 w 89"/>
                <a:gd name="T51" fmla="*/ 12 h 177"/>
                <a:gd name="T52" fmla="*/ 87 w 89"/>
                <a:gd name="T53" fmla="*/ 32 h 177"/>
                <a:gd name="T54" fmla="*/ 83 w 89"/>
                <a:gd name="T55" fmla="*/ 78 h 177"/>
                <a:gd name="T56" fmla="*/ 83 w 89"/>
                <a:gd name="T57" fmla="*/ 80 h 177"/>
                <a:gd name="T58" fmla="*/ 55 w 89"/>
                <a:gd name="T59" fmla="*/ 141 h 177"/>
                <a:gd name="T60" fmla="*/ 55 w 89"/>
                <a:gd name="T61" fmla="*/ 141 h 177"/>
                <a:gd name="T62" fmla="*/ 42 w 89"/>
                <a:gd name="T63" fmla="*/ 155 h 177"/>
                <a:gd name="T64" fmla="*/ 42 w 89"/>
                <a:gd name="T65" fmla="*/ 155 h 177"/>
                <a:gd name="T66" fmla="*/ 27 w 89"/>
                <a:gd name="T67" fmla="*/ 169 h 177"/>
                <a:gd name="T68" fmla="*/ 14 w 89"/>
                <a:gd name="T69" fmla="*/ 166 h 177"/>
                <a:gd name="T70" fmla="*/ 6 w 89"/>
                <a:gd name="T71" fmla="*/ 144 h 177"/>
                <a:gd name="T72" fmla="*/ 5 w 89"/>
                <a:gd name="T73" fmla="*/ 136 h 177"/>
                <a:gd name="T74" fmla="*/ 4 w 89"/>
                <a:gd name="T75" fmla="*/ 130 h 177"/>
                <a:gd name="T76" fmla="*/ 3 w 89"/>
                <a:gd name="T77" fmla="*/ 122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9" h="177">
                  <a:moveTo>
                    <a:pt x="3" y="122"/>
                  </a:moveTo>
                  <a:cubicBezTo>
                    <a:pt x="0" y="80"/>
                    <a:pt x="14" y="43"/>
                    <a:pt x="34" y="7"/>
                  </a:cubicBezTo>
                  <a:cubicBezTo>
                    <a:pt x="36" y="5"/>
                    <a:pt x="36" y="0"/>
                    <a:pt x="41" y="2"/>
                  </a:cubicBezTo>
                  <a:cubicBezTo>
                    <a:pt x="42" y="3"/>
                    <a:pt x="41" y="7"/>
                    <a:pt x="42" y="9"/>
                  </a:cubicBezTo>
                  <a:cubicBezTo>
                    <a:pt x="41" y="9"/>
                    <a:pt x="41" y="10"/>
                    <a:pt x="41" y="11"/>
                  </a:cubicBezTo>
                  <a:cubicBezTo>
                    <a:pt x="41" y="12"/>
                    <a:pt x="40" y="13"/>
                    <a:pt x="40" y="14"/>
                  </a:cubicBezTo>
                  <a:cubicBezTo>
                    <a:pt x="40" y="16"/>
                    <a:pt x="39" y="18"/>
                    <a:pt x="39" y="20"/>
                  </a:cubicBezTo>
                  <a:cubicBezTo>
                    <a:pt x="38" y="21"/>
                    <a:pt x="38" y="21"/>
                    <a:pt x="38" y="22"/>
                  </a:cubicBezTo>
                  <a:cubicBezTo>
                    <a:pt x="38" y="22"/>
                    <a:pt x="38" y="22"/>
                    <a:pt x="38" y="22"/>
                  </a:cubicBezTo>
                  <a:cubicBezTo>
                    <a:pt x="35" y="26"/>
                    <a:pt x="34" y="29"/>
                    <a:pt x="34" y="34"/>
                  </a:cubicBezTo>
                  <a:cubicBezTo>
                    <a:pt x="34" y="36"/>
                    <a:pt x="34" y="39"/>
                    <a:pt x="34" y="42"/>
                  </a:cubicBezTo>
                  <a:cubicBezTo>
                    <a:pt x="34" y="44"/>
                    <a:pt x="33" y="46"/>
                    <a:pt x="33" y="47"/>
                  </a:cubicBezTo>
                  <a:cubicBezTo>
                    <a:pt x="33" y="48"/>
                    <a:pt x="33" y="49"/>
                    <a:pt x="33" y="49"/>
                  </a:cubicBezTo>
                  <a:cubicBezTo>
                    <a:pt x="30" y="55"/>
                    <a:pt x="30" y="61"/>
                    <a:pt x="30" y="67"/>
                  </a:cubicBezTo>
                  <a:cubicBezTo>
                    <a:pt x="30" y="68"/>
                    <a:pt x="30" y="70"/>
                    <a:pt x="30" y="71"/>
                  </a:cubicBezTo>
                  <a:cubicBezTo>
                    <a:pt x="29" y="72"/>
                    <a:pt x="28" y="73"/>
                    <a:pt x="29" y="75"/>
                  </a:cubicBezTo>
                  <a:cubicBezTo>
                    <a:pt x="29" y="77"/>
                    <a:pt x="29" y="79"/>
                    <a:pt x="29" y="81"/>
                  </a:cubicBezTo>
                  <a:cubicBezTo>
                    <a:pt x="29" y="81"/>
                    <a:pt x="29" y="82"/>
                    <a:pt x="29" y="82"/>
                  </a:cubicBezTo>
                  <a:cubicBezTo>
                    <a:pt x="29" y="83"/>
                    <a:pt x="30" y="83"/>
                    <a:pt x="30" y="84"/>
                  </a:cubicBezTo>
                  <a:cubicBezTo>
                    <a:pt x="30" y="97"/>
                    <a:pt x="29" y="109"/>
                    <a:pt x="32" y="123"/>
                  </a:cubicBezTo>
                  <a:cubicBezTo>
                    <a:pt x="43" y="110"/>
                    <a:pt x="50" y="97"/>
                    <a:pt x="58" y="83"/>
                  </a:cubicBezTo>
                  <a:cubicBezTo>
                    <a:pt x="60" y="80"/>
                    <a:pt x="62" y="76"/>
                    <a:pt x="58" y="72"/>
                  </a:cubicBezTo>
                  <a:cubicBezTo>
                    <a:pt x="58" y="72"/>
                    <a:pt x="58" y="72"/>
                    <a:pt x="58" y="72"/>
                  </a:cubicBezTo>
                  <a:cubicBezTo>
                    <a:pt x="59" y="74"/>
                    <a:pt x="60" y="74"/>
                    <a:pt x="61" y="73"/>
                  </a:cubicBezTo>
                  <a:cubicBezTo>
                    <a:pt x="74" y="54"/>
                    <a:pt x="77" y="33"/>
                    <a:pt x="83" y="12"/>
                  </a:cubicBezTo>
                  <a:cubicBezTo>
                    <a:pt x="83" y="12"/>
                    <a:pt x="83" y="12"/>
                    <a:pt x="83" y="12"/>
                  </a:cubicBezTo>
                  <a:cubicBezTo>
                    <a:pt x="89" y="18"/>
                    <a:pt x="86" y="25"/>
                    <a:pt x="87" y="32"/>
                  </a:cubicBezTo>
                  <a:cubicBezTo>
                    <a:pt x="88" y="48"/>
                    <a:pt x="83" y="62"/>
                    <a:pt x="83" y="78"/>
                  </a:cubicBezTo>
                  <a:cubicBezTo>
                    <a:pt x="83" y="78"/>
                    <a:pt x="82" y="79"/>
                    <a:pt x="83" y="80"/>
                  </a:cubicBezTo>
                  <a:cubicBezTo>
                    <a:pt x="76" y="101"/>
                    <a:pt x="64" y="121"/>
                    <a:pt x="55" y="141"/>
                  </a:cubicBezTo>
                  <a:cubicBezTo>
                    <a:pt x="55" y="141"/>
                    <a:pt x="55" y="141"/>
                    <a:pt x="55" y="141"/>
                  </a:cubicBezTo>
                  <a:cubicBezTo>
                    <a:pt x="49" y="144"/>
                    <a:pt x="45" y="149"/>
                    <a:pt x="42" y="155"/>
                  </a:cubicBezTo>
                  <a:cubicBezTo>
                    <a:pt x="42" y="155"/>
                    <a:pt x="42" y="155"/>
                    <a:pt x="42" y="155"/>
                  </a:cubicBezTo>
                  <a:cubicBezTo>
                    <a:pt x="37" y="160"/>
                    <a:pt x="31" y="164"/>
                    <a:pt x="27" y="169"/>
                  </a:cubicBezTo>
                  <a:cubicBezTo>
                    <a:pt x="20" y="177"/>
                    <a:pt x="16" y="174"/>
                    <a:pt x="14" y="166"/>
                  </a:cubicBezTo>
                  <a:cubicBezTo>
                    <a:pt x="11" y="158"/>
                    <a:pt x="8" y="151"/>
                    <a:pt x="6" y="144"/>
                  </a:cubicBezTo>
                  <a:cubicBezTo>
                    <a:pt x="5" y="141"/>
                    <a:pt x="5" y="139"/>
                    <a:pt x="5" y="136"/>
                  </a:cubicBezTo>
                  <a:cubicBezTo>
                    <a:pt x="6" y="134"/>
                    <a:pt x="6" y="132"/>
                    <a:pt x="4" y="130"/>
                  </a:cubicBezTo>
                  <a:cubicBezTo>
                    <a:pt x="3" y="127"/>
                    <a:pt x="3" y="125"/>
                    <a:pt x="3" y="122"/>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 name="Freeform 13">
              <a:extLst>
                <a:ext uri="{FF2B5EF4-FFF2-40B4-BE49-F238E27FC236}">
                  <a16:creationId xmlns:a16="http://schemas.microsoft.com/office/drawing/2014/main" id="{45A76351-941C-268D-E731-463B9380898C}"/>
                </a:ext>
              </a:extLst>
            </p:cNvPr>
            <p:cNvSpPr/>
            <p:nvPr/>
          </p:nvSpPr>
          <p:spPr bwMode="auto">
            <a:xfrm>
              <a:off x="887413" y="973138"/>
              <a:ext cx="204787" cy="385763"/>
            </a:xfrm>
            <a:custGeom>
              <a:avLst/>
              <a:gdLst>
                <a:gd name="T0" fmla="*/ 12 w 91"/>
                <a:gd name="T1" fmla="*/ 123 h 172"/>
                <a:gd name="T2" fmla="*/ 12 w 91"/>
                <a:gd name="T3" fmla="*/ 14 h 172"/>
                <a:gd name="T4" fmla="*/ 28 w 91"/>
                <a:gd name="T5" fmla="*/ 9 h 172"/>
                <a:gd name="T6" fmla="*/ 87 w 91"/>
                <a:gd name="T7" fmla="*/ 158 h 172"/>
                <a:gd name="T8" fmla="*/ 85 w 91"/>
                <a:gd name="T9" fmla="*/ 164 h 172"/>
                <a:gd name="T10" fmla="*/ 32 w 91"/>
                <a:gd name="T11" fmla="*/ 54 h 172"/>
                <a:gd name="T12" fmla="*/ 34 w 91"/>
                <a:gd name="T13" fmla="*/ 137 h 172"/>
                <a:gd name="T14" fmla="*/ 39 w 91"/>
                <a:gd name="T15" fmla="*/ 165 h 172"/>
                <a:gd name="T16" fmla="*/ 35 w 91"/>
                <a:gd name="T17" fmla="*/ 172 h 172"/>
                <a:gd name="T18" fmla="*/ 32 w 91"/>
                <a:gd name="T19" fmla="*/ 166 h 172"/>
                <a:gd name="T20" fmla="*/ 32 w 91"/>
                <a:gd name="T21" fmla="*/ 166 h 172"/>
                <a:gd name="T22" fmla="*/ 29 w 91"/>
                <a:gd name="T23" fmla="*/ 162 h 172"/>
                <a:gd name="T24" fmla="*/ 29 w 91"/>
                <a:gd name="T25" fmla="*/ 161 h 172"/>
                <a:gd name="T26" fmla="*/ 26 w 91"/>
                <a:gd name="T27" fmla="*/ 158 h 172"/>
                <a:gd name="T28" fmla="*/ 26 w 91"/>
                <a:gd name="T29" fmla="*/ 158 h 172"/>
                <a:gd name="T30" fmla="*/ 24 w 91"/>
                <a:gd name="T31" fmla="*/ 152 h 172"/>
                <a:gd name="T32" fmla="*/ 23 w 91"/>
                <a:gd name="T33" fmla="*/ 150 h 172"/>
                <a:gd name="T34" fmla="*/ 21 w 91"/>
                <a:gd name="T35" fmla="*/ 146 h 172"/>
                <a:gd name="T36" fmla="*/ 18 w 91"/>
                <a:gd name="T37" fmla="*/ 141 h 172"/>
                <a:gd name="T38" fmla="*/ 12 w 91"/>
                <a:gd name="T39" fmla="*/ 123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1" h="172">
                  <a:moveTo>
                    <a:pt x="12" y="123"/>
                  </a:moveTo>
                  <a:cubicBezTo>
                    <a:pt x="0" y="87"/>
                    <a:pt x="1" y="50"/>
                    <a:pt x="12" y="14"/>
                  </a:cubicBezTo>
                  <a:cubicBezTo>
                    <a:pt x="16" y="1"/>
                    <a:pt x="18" y="0"/>
                    <a:pt x="28" y="9"/>
                  </a:cubicBezTo>
                  <a:cubicBezTo>
                    <a:pt x="74" y="48"/>
                    <a:pt x="91" y="99"/>
                    <a:pt x="87" y="158"/>
                  </a:cubicBezTo>
                  <a:cubicBezTo>
                    <a:pt x="87" y="160"/>
                    <a:pt x="87" y="162"/>
                    <a:pt x="85" y="164"/>
                  </a:cubicBezTo>
                  <a:cubicBezTo>
                    <a:pt x="73" y="125"/>
                    <a:pt x="58" y="89"/>
                    <a:pt x="32" y="54"/>
                  </a:cubicBezTo>
                  <a:cubicBezTo>
                    <a:pt x="27" y="83"/>
                    <a:pt x="30" y="110"/>
                    <a:pt x="34" y="137"/>
                  </a:cubicBezTo>
                  <a:cubicBezTo>
                    <a:pt x="35" y="146"/>
                    <a:pt x="38" y="155"/>
                    <a:pt x="39" y="165"/>
                  </a:cubicBezTo>
                  <a:cubicBezTo>
                    <a:pt x="40" y="169"/>
                    <a:pt x="41" y="172"/>
                    <a:pt x="35" y="172"/>
                  </a:cubicBezTo>
                  <a:cubicBezTo>
                    <a:pt x="34" y="169"/>
                    <a:pt x="34" y="167"/>
                    <a:pt x="32" y="166"/>
                  </a:cubicBezTo>
                  <a:cubicBezTo>
                    <a:pt x="32" y="166"/>
                    <a:pt x="32" y="166"/>
                    <a:pt x="32" y="166"/>
                  </a:cubicBezTo>
                  <a:cubicBezTo>
                    <a:pt x="31" y="165"/>
                    <a:pt x="30" y="164"/>
                    <a:pt x="29" y="162"/>
                  </a:cubicBezTo>
                  <a:cubicBezTo>
                    <a:pt x="29" y="162"/>
                    <a:pt x="29" y="161"/>
                    <a:pt x="29" y="161"/>
                  </a:cubicBezTo>
                  <a:cubicBezTo>
                    <a:pt x="28" y="160"/>
                    <a:pt x="27" y="159"/>
                    <a:pt x="26" y="158"/>
                  </a:cubicBezTo>
                  <a:cubicBezTo>
                    <a:pt x="26" y="158"/>
                    <a:pt x="26" y="158"/>
                    <a:pt x="26" y="158"/>
                  </a:cubicBezTo>
                  <a:cubicBezTo>
                    <a:pt x="26" y="156"/>
                    <a:pt x="26" y="153"/>
                    <a:pt x="24" y="152"/>
                  </a:cubicBezTo>
                  <a:cubicBezTo>
                    <a:pt x="24" y="151"/>
                    <a:pt x="23" y="150"/>
                    <a:pt x="23" y="150"/>
                  </a:cubicBezTo>
                  <a:cubicBezTo>
                    <a:pt x="22" y="148"/>
                    <a:pt x="22" y="147"/>
                    <a:pt x="21" y="146"/>
                  </a:cubicBezTo>
                  <a:cubicBezTo>
                    <a:pt x="20" y="144"/>
                    <a:pt x="19" y="143"/>
                    <a:pt x="18" y="141"/>
                  </a:cubicBezTo>
                  <a:cubicBezTo>
                    <a:pt x="17" y="135"/>
                    <a:pt x="16" y="128"/>
                    <a:pt x="12" y="12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 name="Freeform 14">
              <a:extLst>
                <a:ext uri="{FF2B5EF4-FFF2-40B4-BE49-F238E27FC236}">
                  <a16:creationId xmlns:a16="http://schemas.microsoft.com/office/drawing/2014/main" id="{18C72D32-3DCA-0B85-09AE-351D46B17DF2}"/>
                </a:ext>
              </a:extLst>
            </p:cNvPr>
            <p:cNvSpPr/>
            <p:nvPr/>
          </p:nvSpPr>
          <p:spPr bwMode="auto">
            <a:xfrm>
              <a:off x="1109663" y="1846263"/>
              <a:ext cx="190500" cy="392113"/>
            </a:xfrm>
            <a:custGeom>
              <a:avLst/>
              <a:gdLst>
                <a:gd name="T0" fmla="*/ 60 w 85"/>
                <a:gd name="T1" fmla="*/ 167 h 175"/>
                <a:gd name="T2" fmla="*/ 32 w 85"/>
                <a:gd name="T3" fmla="*/ 138 h 175"/>
                <a:gd name="T4" fmla="*/ 30 w 85"/>
                <a:gd name="T5" fmla="*/ 133 h 175"/>
                <a:gd name="T6" fmla="*/ 29 w 85"/>
                <a:gd name="T7" fmla="*/ 132 h 175"/>
                <a:gd name="T8" fmla="*/ 22 w 85"/>
                <a:gd name="T9" fmla="*/ 120 h 175"/>
                <a:gd name="T10" fmla="*/ 22 w 85"/>
                <a:gd name="T11" fmla="*/ 120 h 175"/>
                <a:gd name="T12" fmla="*/ 18 w 85"/>
                <a:gd name="T13" fmla="*/ 113 h 175"/>
                <a:gd name="T14" fmla="*/ 18 w 85"/>
                <a:gd name="T15" fmla="*/ 113 h 175"/>
                <a:gd name="T16" fmla="*/ 16 w 85"/>
                <a:gd name="T17" fmla="*/ 109 h 175"/>
                <a:gd name="T18" fmla="*/ 16 w 85"/>
                <a:gd name="T19" fmla="*/ 110 h 175"/>
                <a:gd name="T20" fmla="*/ 13 w 85"/>
                <a:gd name="T21" fmla="*/ 101 h 175"/>
                <a:gd name="T22" fmla="*/ 11 w 85"/>
                <a:gd name="T23" fmla="*/ 96 h 175"/>
                <a:gd name="T24" fmla="*/ 10 w 85"/>
                <a:gd name="T25" fmla="*/ 93 h 175"/>
                <a:gd name="T26" fmla="*/ 10 w 85"/>
                <a:gd name="T27" fmla="*/ 91 h 175"/>
                <a:gd name="T28" fmla="*/ 8 w 85"/>
                <a:gd name="T29" fmla="*/ 87 h 175"/>
                <a:gd name="T30" fmla="*/ 8 w 85"/>
                <a:gd name="T31" fmla="*/ 87 h 175"/>
                <a:gd name="T32" fmla="*/ 2 w 85"/>
                <a:gd name="T33" fmla="*/ 60 h 175"/>
                <a:gd name="T34" fmla="*/ 2 w 85"/>
                <a:gd name="T35" fmla="*/ 60 h 175"/>
                <a:gd name="T36" fmla="*/ 2 w 85"/>
                <a:gd name="T37" fmla="*/ 11 h 175"/>
                <a:gd name="T38" fmla="*/ 2 w 85"/>
                <a:gd name="T39" fmla="*/ 11 h 175"/>
                <a:gd name="T40" fmla="*/ 3 w 85"/>
                <a:gd name="T41" fmla="*/ 11 h 175"/>
                <a:gd name="T42" fmla="*/ 4 w 85"/>
                <a:gd name="T43" fmla="*/ 11 h 175"/>
                <a:gd name="T44" fmla="*/ 4 w 85"/>
                <a:gd name="T45" fmla="*/ 11 h 175"/>
                <a:gd name="T46" fmla="*/ 12 w 85"/>
                <a:gd name="T47" fmla="*/ 33 h 175"/>
                <a:gd name="T48" fmla="*/ 12 w 85"/>
                <a:gd name="T49" fmla="*/ 33 h 175"/>
                <a:gd name="T50" fmla="*/ 17 w 85"/>
                <a:gd name="T51" fmla="*/ 51 h 175"/>
                <a:gd name="T52" fmla="*/ 17 w 85"/>
                <a:gd name="T53" fmla="*/ 52 h 175"/>
                <a:gd name="T54" fmla="*/ 17 w 85"/>
                <a:gd name="T55" fmla="*/ 52 h 175"/>
                <a:gd name="T56" fmla="*/ 37 w 85"/>
                <a:gd name="T57" fmla="*/ 93 h 175"/>
                <a:gd name="T58" fmla="*/ 38 w 85"/>
                <a:gd name="T59" fmla="*/ 93 h 175"/>
                <a:gd name="T60" fmla="*/ 50 w 85"/>
                <a:gd name="T61" fmla="*/ 115 h 175"/>
                <a:gd name="T62" fmla="*/ 56 w 85"/>
                <a:gd name="T63" fmla="*/ 120 h 175"/>
                <a:gd name="T64" fmla="*/ 60 w 85"/>
                <a:gd name="T65" fmla="*/ 113 h 175"/>
                <a:gd name="T66" fmla="*/ 54 w 85"/>
                <a:gd name="T67" fmla="*/ 44 h 175"/>
                <a:gd name="T68" fmla="*/ 53 w 85"/>
                <a:gd name="T69" fmla="*/ 36 h 175"/>
                <a:gd name="T70" fmla="*/ 47 w 85"/>
                <a:gd name="T71" fmla="*/ 0 h 175"/>
                <a:gd name="T72" fmla="*/ 85 w 85"/>
                <a:gd name="T73" fmla="*/ 97 h 175"/>
                <a:gd name="T74" fmla="*/ 79 w 85"/>
                <a:gd name="T75" fmla="*/ 154 h 175"/>
                <a:gd name="T76" fmla="*/ 78 w 85"/>
                <a:gd name="T77" fmla="*/ 156 h 175"/>
                <a:gd name="T78" fmla="*/ 73 w 85"/>
                <a:gd name="T79" fmla="*/ 173 h 175"/>
                <a:gd name="T80" fmla="*/ 72 w 85"/>
                <a:gd name="T81" fmla="*/ 174 h 175"/>
                <a:gd name="T82" fmla="*/ 71 w 85"/>
                <a:gd name="T83" fmla="*/ 175 h 175"/>
                <a:gd name="T84" fmla="*/ 69 w 85"/>
                <a:gd name="T85" fmla="*/ 174 h 175"/>
                <a:gd name="T86" fmla="*/ 68 w 85"/>
                <a:gd name="T87" fmla="*/ 174 h 175"/>
                <a:gd name="T88" fmla="*/ 60 w 85"/>
                <a:gd name="T89" fmla="*/ 16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5" h="175">
                  <a:moveTo>
                    <a:pt x="60" y="167"/>
                  </a:moveTo>
                  <a:cubicBezTo>
                    <a:pt x="50" y="157"/>
                    <a:pt x="41" y="148"/>
                    <a:pt x="32" y="138"/>
                  </a:cubicBezTo>
                  <a:cubicBezTo>
                    <a:pt x="35" y="134"/>
                    <a:pt x="31" y="134"/>
                    <a:pt x="30" y="133"/>
                  </a:cubicBezTo>
                  <a:cubicBezTo>
                    <a:pt x="30" y="133"/>
                    <a:pt x="30" y="132"/>
                    <a:pt x="29" y="132"/>
                  </a:cubicBezTo>
                  <a:cubicBezTo>
                    <a:pt x="28" y="127"/>
                    <a:pt x="27" y="122"/>
                    <a:pt x="22" y="120"/>
                  </a:cubicBezTo>
                  <a:cubicBezTo>
                    <a:pt x="22" y="120"/>
                    <a:pt x="22" y="120"/>
                    <a:pt x="22" y="120"/>
                  </a:cubicBezTo>
                  <a:cubicBezTo>
                    <a:pt x="22" y="117"/>
                    <a:pt x="21" y="114"/>
                    <a:pt x="18" y="113"/>
                  </a:cubicBezTo>
                  <a:cubicBezTo>
                    <a:pt x="18" y="113"/>
                    <a:pt x="18" y="113"/>
                    <a:pt x="18" y="113"/>
                  </a:cubicBezTo>
                  <a:cubicBezTo>
                    <a:pt x="17" y="111"/>
                    <a:pt x="17" y="110"/>
                    <a:pt x="16" y="109"/>
                  </a:cubicBezTo>
                  <a:cubicBezTo>
                    <a:pt x="16" y="109"/>
                    <a:pt x="16" y="110"/>
                    <a:pt x="16" y="110"/>
                  </a:cubicBezTo>
                  <a:cubicBezTo>
                    <a:pt x="16" y="106"/>
                    <a:pt x="16" y="103"/>
                    <a:pt x="13" y="101"/>
                  </a:cubicBezTo>
                  <a:cubicBezTo>
                    <a:pt x="12" y="99"/>
                    <a:pt x="12" y="98"/>
                    <a:pt x="11" y="96"/>
                  </a:cubicBezTo>
                  <a:cubicBezTo>
                    <a:pt x="11" y="95"/>
                    <a:pt x="11" y="94"/>
                    <a:pt x="10" y="93"/>
                  </a:cubicBezTo>
                  <a:cubicBezTo>
                    <a:pt x="10" y="92"/>
                    <a:pt x="10" y="91"/>
                    <a:pt x="10" y="91"/>
                  </a:cubicBezTo>
                  <a:cubicBezTo>
                    <a:pt x="9" y="89"/>
                    <a:pt x="8" y="88"/>
                    <a:pt x="8" y="87"/>
                  </a:cubicBezTo>
                  <a:cubicBezTo>
                    <a:pt x="8" y="87"/>
                    <a:pt x="8" y="87"/>
                    <a:pt x="8" y="87"/>
                  </a:cubicBezTo>
                  <a:cubicBezTo>
                    <a:pt x="8" y="78"/>
                    <a:pt x="7" y="68"/>
                    <a:pt x="2" y="60"/>
                  </a:cubicBezTo>
                  <a:cubicBezTo>
                    <a:pt x="2" y="60"/>
                    <a:pt x="2" y="60"/>
                    <a:pt x="2" y="60"/>
                  </a:cubicBezTo>
                  <a:cubicBezTo>
                    <a:pt x="2" y="43"/>
                    <a:pt x="0" y="27"/>
                    <a:pt x="2" y="11"/>
                  </a:cubicBezTo>
                  <a:cubicBezTo>
                    <a:pt x="2" y="11"/>
                    <a:pt x="2" y="11"/>
                    <a:pt x="2" y="11"/>
                  </a:cubicBezTo>
                  <a:cubicBezTo>
                    <a:pt x="3" y="11"/>
                    <a:pt x="3" y="11"/>
                    <a:pt x="3" y="11"/>
                  </a:cubicBezTo>
                  <a:cubicBezTo>
                    <a:pt x="4" y="11"/>
                    <a:pt x="4" y="11"/>
                    <a:pt x="4" y="11"/>
                  </a:cubicBezTo>
                  <a:cubicBezTo>
                    <a:pt x="4" y="11"/>
                    <a:pt x="4" y="11"/>
                    <a:pt x="4" y="11"/>
                  </a:cubicBezTo>
                  <a:cubicBezTo>
                    <a:pt x="7" y="18"/>
                    <a:pt x="7" y="27"/>
                    <a:pt x="12" y="33"/>
                  </a:cubicBezTo>
                  <a:cubicBezTo>
                    <a:pt x="12" y="33"/>
                    <a:pt x="12" y="33"/>
                    <a:pt x="12" y="33"/>
                  </a:cubicBezTo>
                  <a:cubicBezTo>
                    <a:pt x="11" y="40"/>
                    <a:pt x="13" y="45"/>
                    <a:pt x="17" y="51"/>
                  </a:cubicBezTo>
                  <a:cubicBezTo>
                    <a:pt x="17" y="52"/>
                    <a:pt x="17" y="52"/>
                    <a:pt x="17" y="52"/>
                  </a:cubicBezTo>
                  <a:cubicBezTo>
                    <a:pt x="17" y="52"/>
                    <a:pt x="17" y="52"/>
                    <a:pt x="17" y="52"/>
                  </a:cubicBezTo>
                  <a:cubicBezTo>
                    <a:pt x="20" y="68"/>
                    <a:pt x="29" y="80"/>
                    <a:pt x="37" y="93"/>
                  </a:cubicBezTo>
                  <a:cubicBezTo>
                    <a:pt x="38" y="93"/>
                    <a:pt x="38" y="93"/>
                    <a:pt x="38" y="93"/>
                  </a:cubicBezTo>
                  <a:cubicBezTo>
                    <a:pt x="40" y="102"/>
                    <a:pt x="45" y="108"/>
                    <a:pt x="50" y="115"/>
                  </a:cubicBezTo>
                  <a:cubicBezTo>
                    <a:pt x="52" y="118"/>
                    <a:pt x="53" y="121"/>
                    <a:pt x="56" y="120"/>
                  </a:cubicBezTo>
                  <a:cubicBezTo>
                    <a:pt x="59" y="118"/>
                    <a:pt x="60" y="115"/>
                    <a:pt x="60" y="113"/>
                  </a:cubicBezTo>
                  <a:cubicBezTo>
                    <a:pt x="60" y="89"/>
                    <a:pt x="61" y="66"/>
                    <a:pt x="54" y="44"/>
                  </a:cubicBezTo>
                  <a:cubicBezTo>
                    <a:pt x="54" y="41"/>
                    <a:pt x="54" y="38"/>
                    <a:pt x="53" y="36"/>
                  </a:cubicBezTo>
                  <a:cubicBezTo>
                    <a:pt x="54" y="24"/>
                    <a:pt x="47" y="13"/>
                    <a:pt x="47" y="0"/>
                  </a:cubicBezTo>
                  <a:cubicBezTo>
                    <a:pt x="66" y="14"/>
                    <a:pt x="84" y="74"/>
                    <a:pt x="85" y="97"/>
                  </a:cubicBezTo>
                  <a:cubicBezTo>
                    <a:pt x="85" y="116"/>
                    <a:pt x="82" y="135"/>
                    <a:pt x="79" y="154"/>
                  </a:cubicBezTo>
                  <a:cubicBezTo>
                    <a:pt x="78" y="155"/>
                    <a:pt x="78" y="155"/>
                    <a:pt x="78" y="156"/>
                  </a:cubicBezTo>
                  <a:cubicBezTo>
                    <a:pt x="77" y="162"/>
                    <a:pt x="75" y="168"/>
                    <a:pt x="73" y="173"/>
                  </a:cubicBezTo>
                  <a:cubicBezTo>
                    <a:pt x="73" y="173"/>
                    <a:pt x="72" y="174"/>
                    <a:pt x="72" y="174"/>
                  </a:cubicBezTo>
                  <a:cubicBezTo>
                    <a:pt x="72" y="174"/>
                    <a:pt x="71" y="174"/>
                    <a:pt x="71" y="175"/>
                  </a:cubicBezTo>
                  <a:cubicBezTo>
                    <a:pt x="69" y="174"/>
                    <a:pt x="69" y="174"/>
                    <a:pt x="69" y="174"/>
                  </a:cubicBezTo>
                  <a:cubicBezTo>
                    <a:pt x="69" y="174"/>
                    <a:pt x="68" y="174"/>
                    <a:pt x="68" y="174"/>
                  </a:cubicBezTo>
                  <a:cubicBezTo>
                    <a:pt x="67" y="170"/>
                    <a:pt x="64" y="168"/>
                    <a:pt x="60" y="167"/>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 name="Freeform 15">
              <a:extLst>
                <a:ext uri="{FF2B5EF4-FFF2-40B4-BE49-F238E27FC236}">
                  <a16:creationId xmlns:a16="http://schemas.microsoft.com/office/drawing/2014/main" id="{3737A7EA-5283-CFAE-ED0D-EDA2B5BA993B}"/>
                </a:ext>
              </a:extLst>
            </p:cNvPr>
            <p:cNvSpPr/>
            <p:nvPr/>
          </p:nvSpPr>
          <p:spPr bwMode="auto">
            <a:xfrm>
              <a:off x="1339850" y="1403351"/>
              <a:ext cx="387350" cy="195263"/>
            </a:xfrm>
            <a:custGeom>
              <a:avLst/>
              <a:gdLst>
                <a:gd name="T0" fmla="*/ 83 w 173"/>
                <a:gd name="T1" fmla="*/ 54 h 87"/>
                <a:gd name="T2" fmla="*/ 89 w 173"/>
                <a:gd name="T3" fmla="*/ 50 h 87"/>
                <a:gd name="T4" fmla="*/ 91 w 173"/>
                <a:gd name="T5" fmla="*/ 49 h 87"/>
                <a:gd name="T6" fmla="*/ 95 w 173"/>
                <a:gd name="T7" fmla="*/ 47 h 87"/>
                <a:gd name="T8" fmla="*/ 101 w 173"/>
                <a:gd name="T9" fmla="*/ 43 h 87"/>
                <a:gd name="T10" fmla="*/ 106 w 173"/>
                <a:gd name="T11" fmla="*/ 41 h 87"/>
                <a:gd name="T12" fmla="*/ 106 w 173"/>
                <a:gd name="T13" fmla="*/ 41 h 87"/>
                <a:gd name="T14" fmla="*/ 106 w 173"/>
                <a:gd name="T15" fmla="*/ 40 h 87"/>
                <a:gd name="T16" fmla="*/ 108 w 173"/>
                <a:gd name="T17" fmla="*/ 39 h 87"/>
                <a:gd name="T18" fmla="*/ 121 w 173"/>
                <a:gd name="T19" fmla="*/ 28 h 87"/>
                <a:gd name="T20" fmla="*/ 86 w 173"/>
                <a:gd name="T21" fmla="*/ 28 h 87"/>
                <a:gd name="T22" fmla="*/ 72 w 173"/>
                <a:gd name="T23" fmla="*/ 29 h 87"/>
                <a:gd name="T24" fmla="*/ 39 w 173"/>
                <a:gd name="T25" fmla="*/ 32 h 87"/>
                <a:gd name="T26" fmla="*/ 39 w 173"/>
                <a:gd name="T27" fmla="*/ 32 h 87"/>
                <a:gd name="T28" fmla="*/ 0 w 173"/>
                <a:gd name="T29" fmla="*/ 38 h 87"/>
                <a:gd name="T30" fmla="*/ 0 w 173"/>
                <a:gd name="T31" fmla="*/ 34 h 87"/>
                <a:gd name="T32" fmla="*/ 24 w 173"/>
                <a:gd name="T33" fmla="*/ 19 h 87"/>
                <a:gd name="T34" fmla="*/ 25 w 173"/>
                <a:gd name="T35" fmla="*/ 19 h 87"/>
                <a:gd name="T36" fmla="*/ 53 w 173"/>
                <a:gd name="T37" fmla="*/ 8 h 87"/>
                <a:gd name="T38" fmla="*/ 53 w 173"/>
                <a:gd name="T39" fmla="*/ 8 h 87"/>
                <a:gd name="T40" fmla="*/ 77 w 173"/>
                <a:gd name="T41" fmla="*/ 2 h 87"/>
                <a:gd name="T42" fmla="*/ 78 w 173"/>
                <a:gd name="T43" fmla="*/ 2 h 87"/>
                <a:gd name="T44" fmla="*/ 91 w 173"/>
                <a:gd name="T45" fmla="*/ 1 h 87"/>
                <a:gd name="T46" fmla="*/ 173 w 173"/>
                <a:gd name="T47" fmla="*/ 16 h 87"/>
                <a:gd name="T48" fmla="*/ 172 w 173"/>
                <a:gd name="T49" fmla="*/ 19 h 87"/>
                <a:gd name="T50" fmla="*/ 168 w 173"/>
                <a:gd name="T51" fmla="*/ 24 h 87"/>
                <a:gd name="T52" fmla="*/ 110 w 173"/>
                <a:gd name="T53" fmla="*/ 68 h 87"/>
                <a:gd name="T54" fmla="*/ 12 w 173"/>
                <a:gd name="T55" fmla="*/ 81 h 87"/>
                <a:gd name="T56" fmla="*/ 58 w 173"/>
                <a:gd name="T57" fmla="*/ 67 h 87"/>
                <a:gd name="T58" fmla="*/ 60 w 173"/>
                <a:gd name="T59" fmla="*/ 65 h 87"/>
                <a:gd name="T60" fmla="*/ 64 w 173"/>
                <a:gd name="T61" fmla="*/ 63 h 87"/>
                <a:gd name="T62" fmla="*/ 71 w 173"/>
                <a:gd name="T63" fmla="*/ 59 h 87"/>
                <a:gd name="T64" fmla="*/ 72 w 173"/>
                <a:gd name="T65" fmla="*/ 59 h 87"/>
                <a:gd name="T66" fmla="*/ 75 w 173"/>
                <a:gd name="T67" fmla="*/ 57 h 87"/>
                <a:gd name="T68" fmla="*/ 80 w 173"/>
                <a:gd name="T69" fmla="*/ 55 h 87"/>
                <a:gd name="T70" fmla="*/ 83 w 173"/>
                <a:gd name="T71" fmla="*/ 5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73" h="87">
                  <a:moveTo>
                    <a:pt x="83" y="54"/>
                  </a:moveTo>
                  <a:cubicBezTo>
                    <a:pt x="85" y="54"/>
                    <a:pt x="87" y="52"/>
                    <a:pt x="89" y="50"/>
                  </a:cubicBezTo>
                  <a:cubicBezTo>
                    <a:pt x="90" y="50"/>
                    <a:pt x="90" y="49"/>
                    <a:pt x="91" y="49"/>
                  </a:cubicBezTo>
                  <a:cubicBezTo>
                    <a:pt x="92" y="48"/>
                    <a:pt x="93" y="47"/>
                    <a:pt x="95" y="47"/>
                  </a:cubicBezTo>
                  <a:cubicBezTo>
                    <a:pt x="97" y="46"/>
                    <a:pt x="100" y="46"/>
                    <a:pt x="101" y="43"/>
                  </a:cubicBezTo>
                  <a:cubicBezTo>
                    <a:pt x="103" y="42"/>
                    <a:pt x="105" y="41"/>
                    <a:pt x="106" y="41"/>
                  </a:cubicBezTo>
                  <a:cubicBezTo>
                    <a:pt x="106" y="41"/>
                    <a:pt x="106" y="41"/>
                    <a:pt x="106" y="41"/>
                  </a:cubicBezTo>
                  <a:cubicBezTo>
                    <a:pt x="106" y="40"/>
                    <a:pt x="106" y="40"/>
                    <a:pt x="106" y="40"/>
                  </a:cubicBezTo>
                  <a:cubicBezTo>
                    <a:pt x="107" y="40"/>
                    <a:pt x="107" y="40"/>
                    <a:pt x="108" y="39"/>
                  </a:cubicBezTo>
                  <a:cubicBezTo>
                    <a:pt x="113" y="37"/>
                    <a:pt x="117" y="35"/>
                    <a:pt x="121" y="28"/>
                  </a:cubicBezTo>
                  <a:cubicBezTo>
                    <a:pt x="109" y="27"/>
                    <a:pt x="98" y="26"/>
                    <a:pt x="86" y="28"/>
                  </a:cubicBezTo>
                  <a:cubicBezTo>
                    <a:pt x="82" y="27"/>
                    <a:pt x="77" y="27"/>
                    <a:pt x="72" y="29"/>
                  </a:cubicBezTo>
                  <a:cubicBezTo>
                    <a:pt x="61" y="27"/>
                    <a:pt x="50" y="29"/>
                    <a:pt x="39" y="32"/>
                  </a:cubicBezTo>
                  <a:cubicBezTo>
                    <a:pt x="39" y="32"/>
                    <a:pt x="39" y="32"/>
                    <a:pt x="39" y="32"/>
                  </a:cubicBezTo>
                  <a:cubicBezTo>
                    <a:pt x="26" y="30"/>
                    <a:pt x="14" y="40"/>
                    <a:pt x="0" y="38"/>
                  </a:cubicBezTo>
                  <a:cubicBezTo>
                    <a:pt x="0" y="36"/>
                    <a:pt x="0" y="35"/>
                    <a:pt x="0" y="34"/>
                  </a:cubicBezTo>
                  <a:cubicBezTo>
                    <a:pt x="9" y="31"/>
                    <a:pt x="17" y="25"/>
                    <a:pt x="24" y="19"/>
                  </a:cubicBezTo>
                  <a:cubicBezTo>
                    <a:pt x="24" y="19"/>
                    <a:pt x="25" y="19"/>
                    <a:pt x="25" y="19"/>
                  </a:cubicBezTo>
                  <a:cubicBezTo>
                    <a:pt x="35" y="17"/>
                    <a:pt x="44" y="12"/>
                    <a:pt x="53" y="8"/>
                  </a:cubicBezTo>
                  <a:cubicBezTo>
                    <a:pt x="53" y="8"/>
                    <a:pt x="53" y="8"/>
                    <a:pt x="53" y="8"/>
                  </a:cubicBezTo>
                  <a:cubicBezTo>
                    <a:pt x="61" y="7"/>
                    <a:pt x="70" y="5"/>
                    <a:pt x="77" y="2"/>
                  </a:cubicBezTo>
                  <a:cubicBezTo>
                    <a:pt x="77" y="2"/>
                    <a:pt x="78" y="2"/>
                    <a:pt x="78" y="2"/>
                  </a:cubicBezTo>
                  <a:cubicBezTo>
                    <a:pt x="82" y="1"/>
                    <a:pt x="87" y="1"/>
                    <a:pt x="91" y="1"/>
                  </a:cubicBezTo>
                  <a:cubicBezTo>
                    <a:pt x="120" y="0"/>
                    <a:pt x="147" y="1"/>
                    <a:pt x="173" y="16"/>
                  </a:cubicBezTo>
                  <a:cubicBezTo>
                    <a:pt x="173" y="17"/>
                    <a:pt x="172" y="18"/>
                    <a:pt x="172" y="19"/>
                  </a:cubicBezTo>
                  <a:cubicBezTo>
                    <a:pt x="169" y="20"/>
                    <a:pt x="169" y="22"/>
                    <a:pt x="168" y="24"/>
                  </a:cubicBezTo>
                  <a:cubicBezTo>
                    <a:pt x="151" y="41"/>
                    <a:pt x="133" y="58"/>
                    <a:pt x="110" y="68"/>
                  </a:cubicBezTo>
                  <a:cubicBezTo>
                    <a:pt x="79" y="82"/>
                    <a:pt x="46" y="87"/>
                    <a:pt x="12" y="81"/>
                  </a:cubicBezTo>
                  <a:cubicBezTo>
                    <a:pt x="27" y="76"/>
                    <a:pt x="43" y="72"/>
                    <a:pt x="58" y="67"/>
                  </a:cubicBezTo>
                  <a:cubicBezTo>
                    <a:pt x="60" y="68"/>
                    <a:pt x="61" y="67"/>
                    <a:pt x="60" y="65"/>
                  </a:cubicBezTo>
                  <a:cubicBezTo>
                    <a:pt x="62" y="64"/>
                    <a:pt x="63" y="63"/>
                    <a:pt x="64" y="63"/>
                  </a:cubicBezTo>
                  <a:cubicBezTo>
                    <a:pt x="67" y="63"/>
                    <a:pt x="69" y="62"/>
                    <a:pt x="71" y="59"/>
                  </a:cubicBezTo>
                  <a:cubicBezTo>
                    <a:pt x="71" y="59"/>
                    <a:pt x="72" y="59"/>
                    <a:pt x="72" y="59"/>
                  </a:cubicBezTo>
                  <a:cubicBezTo>
                    <a:pt x="73" y="58"/>
                    <a:pt x="74" y="58"/>
                    <a:pt x="75" y="57"/>
                  </a:cubicBezTo>
                  <a:cubicBezTo>
                    <a:pt x="77" y="56"/>
                    <a:pt x="79" y="56"/>
                    <a:pt x="80" y="55"/>
                  </a:cubicBezTo>
                  <a:cubicBezTo>
                    <a:pt x="81" y="54"/>
                    <a:pt x="82" y="54"/>
                    <a:pt x="83" y="54"/>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 name="Freeform 16">
              <a:extLst>
                <a:ext uri="{FF2B5EF4-FFF2-40B4-BE49-F238E27FC236}">
                  <a16:creationId xmlns:a16="http://schemas.microsoft.com/office/drawing/2014/main" id="{6A10E34B-7289-7268-1BC6-C27D922FB9C3}"/>
                </a:ext>
              </a:extLst>
            </p:cNvPr>
            <p:cNvSpPr/>
            <p:nvPr/>
          </p:nvSpPr>
          <p:spPr bwMode="auto">
            <a:xfrm>
              <a:off x="461963" y="1616076"/>
              <a:ext cx="382587" cy="207963"/>
            </a:xfrm>
            <a:custGeom>
              <a:avLst/>
              <a:gdLst>
                <a:gd name="T0" fmla="*/ 120 w 171"/>
                <a:gd name="T1" fmla="*/ 3 h 93"/>
                <a:gd name="T2" fmla="*/ 171 w 171"/>
                <a:gd name="T3" fmla="*/ 4 h 93"/>
                <a:gd name="T4" fmla="*/ 171 w 171"/>
                <a:gd name="T5" fmla="*/ 5 h 93"/>
                <a:gd name="T6" fmla="*/ 144 w 171"/>
                <a:gd name="T7" fmla="*/ 14 h 93"/>
                <a:gd name="T8" fmla="*/ 139 w 171"/>
                <a:gd name="T9" fmla="*/ 15 h 93"/>
                <a:gd name="T10" fmla="*/ 77 w 171"/>
                <a:gd name="T11" fmla="*/ 44 h 93"/>
                <a:gd name="T12" fmla="*/ 75 w 171"/>
                <a:gd name="T13" fmla="*/ 45 h 93"/>
                <a:gd name="T14" fmla="*/ 55 w 171"/>
                <a:gd name="T15" fmla="*/ 59 h 93"/>
                <a:gd name="T16" fmla="*/ 171 w 171"/>
                <a:gd name="T17" fmla="*/ 50 h 93"/>
                <a:gd name="T18" fmla="*/ 163 w 171"/>
                <a:gd name="T19" fmla="*/ 59 h 93"/>
                <a:gd name="T20" fmla="*/ 31 w 171"/>
                <a:gd name="T21" fmla="*/ 81 h 93"/>
                <a:gd name="T22" fmla="*/ 15 w 171"/>
                <a:gd name="T23" fmla="*/ 78 h 93"/>
                <a:gd name="T24" fmla="*/ 15 w 171"/>
                <a:gd name="T25" fmla="*/ 78 h 93"/>
                <a:gd name="T26" fmla="*/ 6 w 171"/>
                <a:gd name="T27" fmla="*/ 64 h 93"/>
                <a:gd name="T28" fmla="*/ 9 w 171"/>
                <a:gd name="T29" fmla="*/ 60 h 93"/>
                <a:gd name="T30" fmla="*/ 56 w 171"/>
                <a:gd name="T31" fmla="*/ 22 h 93"/>
                <a:gd name="T32" fmla="*/ 56 w 171"/>
                <a:gd name="T33" fmla="*/ 22 h 93"/>
                <a:gd name="T34" fmla="*/ 114 w 171"/>
                <a:gd name="T35" fmla="*/ 3 h 93"/>
                <a:gd name="T36" fmla="*/ 120 w 171"/>
                <a:gd name="T37" fmla="*/ 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1" h="93">
                  <a:moveTo>
                    <a:pt x="120" y="3"/>
                  </a:moveTo>
                  <a:cubicBezTo>
                    <a:pt x="137" y="2"/>
                    <a:pt x="154" y="0"/>
                    <a:pt x="171" y="4"/>
                  </a:cubicBezTo>
                  <a:cubicBezTo>
                    <a:pt x="171" y="4"/>
                    <a:pt x="171" y="5"/>
                    <a:pt x="171" y="5"/>
                  </a:cubicBezTo>
                  <a:cubicBezTo>
                    <a:pt x="162" y="8"/>
                    <a:pt x="152" y="9"/>
                    <a:pt x="144" y="14"/>
                  </a:cubicBezTo>
                  <a:cubicBezTo>
                    <a:pt x="142" y="14"/>
                    <a:pt x="141" y="15"/>
                    <a:pt x="139" y="15"/>
                  </a:cubicBezTo>
                  <a:cubicBezTo>
                    <a:pt x="117" y="21"/>
                    <a:pt x="96" y="30"/>
                    <a:pt x="77" y="44"/>
                  </a:cubicBezTo>
                  <a:cubicBezTo>
                    <a:pt x="76" y="44"/>
                    <a:pt x="76" y="44"/>
                    <a:pt x="75" y="45"/>
                  </a:cubicBezTo>
                  <a:cubicBezTo>
                    <a:pt x="68" y="47"/>
                    <a:pt x="62" y="51"/>
                    <a:pt x="55" y="59"/>
                  </a:cubicBezTo>
                  <a:cubicBezTo>
                    <a:pt x="95" y="64"/>
                    <a:pt x="133" y="59"/>
                    <a:pt x="171" y="50"/>
                  </a:cubicBezTo>
                  <a:cubicBezTo>
                    <a:pt x="170" y="56"/>
                    <a:pt x="166" y="57"/>
                    <a:pt x="163" y="59"/>
                  </a:cubicBezTo>
                  <a:cubicBezTo>
                    <a:pt x="121" y="82"/>
                    <a:pt x="78" y="93"/>
                    <a:pt x="31" y="81"/>
                  </a:cubicBezTo>
                  <a:cubicBezTo>
                    <a:pt x="26" y="80"/>
                    <a:pt x="20" y="79"/>
                    <a:pt x="15" y="78"/>
                  </a:cubicBezTo>
                  <a:cubicBezTo>
                    <a:pt x="15" y="78"/>
                    <a:pt x="15" y="78"/>
                    <a:pt x="15" y="78"/>
                  </a:cubicBezTo>
                  <a:cubicBezTo>
                    <a:pt x="11" y="74"/>
                    <a:pt x="0" y="74"/>
                    <a:pt x="6" y="64"/>
                  </a:cubicBezTo>
                  <a:cubicBezTo>
                    <a:pt x="7" y="63"/>
                    <a:pt x="8" y="62"/>
                    <a:pt x="9" y="60"/>
                  </a:cubicBezTo>
                  <a:cubicBezTo>
                    <a:pt x="24" y="47"/>
                    <a:pt x="38" y="33"/>
                    <a:pt x="56" y="22"/>
                  </a:cubicBezTo>
                  <a:cubicBezTo>
                    <a:pt x="56" y="22"/>
                    <a:pt x="56" y="22"/>
                    <a:pt x="56" y="22"/>
                  </a:cubicBezTo>
                  <a:cubicBezTo>
                    <a:pt x="75" y="13"/>
                    <a:pt x="94" y="8"/>
                    <a:pt x="114" y="3"/>
                  </a:cubicBezTo>
                  <a:cubicBezTo>
                    <a:pt x="116" y="3"/>
                    <a:pt x="118" y="3"/>
                    <a:pt x="120" y="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 name="Freeform 17">
              <a:extLst>
                <a:ext uri="{FF2B5EF4-FFF2-40B4-BE49-F238E27FC236}">
                  <a16:creationId xmlns:a16="http://schemas.microsoft.com/office/drawing/2014/main" id="{1CF0E472-3181-48CA-7E7E-2A200387329C}"/>
                </a:ext>
              </a:extLst>
            </p:cNvPr>
            <p:cNvSpPr/>
            <p:nvPr/>
          </p:nvSpPr>
          <p:spPr bwMode="auto">
            <a:xfrm>
              <a:off x="469901" y="1403351"/>
              <a:ext cx="379412" cy="200025"/>
            </a:xfrm>
            <a:custGeom>
              <a:avLst/>
              <a:gdLst>
                <a:gd name="T0" fmla="*/ 161 w 170"/>
                <a:gd name="T1" fmla="*/ 82 h 89"/>
                <a:gd name="T2" fmla="*/ 104 w 170"/>
                <a:gd name="T3" fmla="*/ 81 h 89"/>
                <a:gd name="T4" fmla="*/ 89 w 170"/>
                <a:gd name="T5" fmla="*/ 79 h 89"/>
                <a:gd name="T6" fmla="*/ 89 w 170"/>
                <a:gd name="T7" fmla="*/ 79 h 89"/>
                <a:gd name="T8" fmla="*/ 59 w 170"/>
                <a:gd name="T9" fmla="*/ 68 h 89"/>
                <a:gd name="T10" fmla="*/ 59 w 170"/>
                <a:gd name="T11" fmla="*/ 68 h 89"/>
                <a:gd name="T12" fmla="*/ 37 w 170"/>
                <a:gd name="T13" fmla="*/ 54 h 89"/>
                <a:gd name="T14" fmla="*/ 37 w 170"/>
                <a:gd name="T15" fmla="*/ 54 h 89"/>
                <a:gd name="T16" fmla="*/ 6 w 170"/>
                <a:gd name="T17" fmla="*/ 27 h 89"/>
                <a:gd name="T18" fmla="*/ 6 w 170"/>
                <a:gd name="T19" fmla="*/ 27 h 89"/>
                <a:gd name="T20" fmla="*/ 4 w 170"/>
                <a:gd name="T21" fmla="*/ 24 h 89"/>
                <a:gd name="T22" fmla="*/ 4 w 170"/>
                <a:gd name="T23" fmla="*/ 24 h 89"/>
                <a:gd name="T24" fmla="*/ 10 w 170"/>
                <a:gd name="T25" fmla="*/ 11 h 89"/>
                <a:gd name="T26" fmla="*/ 28 w 170"/>
                <a:gd name="T27" fmla="*/ 4 h 89"/>
                <a:gd name="T28" fmla="*/ 34 w 170"/>
                <a:gd name="T29" fmla="*/ 3 h 89"/>
                <a:gd name="T30" fmla="*/ 97 w 170"/>
                <a:gd name="T31" fmla="*/ 3 h 89"/>
                <a:gd name="T32" fmla="*/ 106 w 170"/>
                <a:gd name="T33" fmla="*/ 4 h 89"/>
                <a:gd name="T34" fmla="*/ 121 w 170"/>
                <a:gd name="T35" fmla="*/ 10 h 89"/>
                <a:gd name="T36" fmla="*/ 170 w 170"/>
                <a:gd name="T37" fmla="*/ 36 h 89"/>
                <a:gd name="T38" fmla="*/ 168 w 170"/>
                <a:gd name="T39" fmla="*/ 39 h 89"/>
                <a:gd name="T40" fmla="*/ 102 w 170"/>
                <a:gd name="T41" fmla="*/ 28 h 89"/>
                <a:gd name="T42" fmla="*/ 51 w 170"/>
                <a:gd name="T43" fmla="*/ 31 h 89"/>
                <a:gd name="T44" fmla="*/ 70 w 170"/>
                <a:gd name="T45" fmla="*/ 43 h 89"/>
                <a:gd name="T46" fmla="*/ 70 w 170"/>
                <a:gd name="T47" fmla="*/ 43 h 89"/>
                <a:gd name="T48" fmla="*/ 136 w 170"/>
                <a:gd name="T49" fmla="*/ 73 h 89"/>
                <a:gd name="T50" fmla="*/ 145 w 170"/>
                <a:gd name="T51" fmla="*/ 76 h 89"/>
                <a:gd name="T52" fmla="*/ 160 w 170"/>
                <a:gd name="T53" fmla="*/ 82 h 89"/>
                <a:gd name="T54" fmla="*/ 161 w 170"/>
                <a:gd name="T55" fmla="*/ 82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70" h="89">
                  <a:moveTo>
                    <a:pt x="161" y="82"/>
                  </a:moveTo>
                  <a:cubicBezTo>
                    <a:pt x="142" y="89"/>
                    <a:pt x="123" y="83"/>
                    <a:pt x="104" y="81"/>
                  </a:cubicBezTo>
                  <a:cubicBezTo>
                    <a:pt x="99" y="81"/>
                    <a:pt x="94" y="80"/>
                    <a:pt x="89" y="79"/>
                  </a:cubicBezTo>
                  <a:cubicBezTo>
                    <a:pt x="89" y="79"/>
                    <a:pt x="89" y="79"/>
                    <a:pt x="89" y="79"/>
                  </a:cubicBezTo>
                  <a:cubicBezTo>
                    <a:pt x="79" y="75"/>
                    <a:pt x="69" y="72"/>
                    <a:pt x="59" y="68"/>
                  </a:cubicBezTo>
                  <a:cubicBezTo>
                    <a:pt x="59" y="68"/>
                    <a:pt x="59" y="68"/>
                    <a:pt x="59" y="68"/>
                  </a:cubicBezTo>
                  <a:cubicBezTo>
                    <a:pt x="52" y="62"/>
                    <a:pt x="45" y="58"/>
                    <a:pt x="37" y="54"/>
                  </a:cubicBezTo>
                  <a:cubicBezTo>
                    <a:pt x="37" y="54"/>
                    <a:pt x="37" y="54"/>
                    <a:pt x="37" y="54"/>
                  </a:cubicBezTo>
                  <a:cubicBezTo>
                    <a:pt x="26" y="45"/>
                    <a:pt x="16" y="36"/>
                    <a:pt x="6" y="27"/>
                  </a:cubicBezTo>
                  <a:cubicBezTo>
                    <a:pt x="6" y="27"/>
                    <a:pt x="6" y="27"/>
                    <a:pt x="6" y="27"/>
                  </a:cubicBezTo>
                  <a:cubicBezTo>
                    <a:pt x="5" y="26"/>
                    <a:pt x="4" y="25"/>
                    <a:pt x="4" y="24"/>
                  </a:cubicBezTo>
                  <a:cubicBezTo>
                    <a:pt x="4" y="24"/>
                    <a:pt x="4" y="24"/>
                    <a:pt x="4" y="24"/>
                  </a:cubicBezTo>
                  <a:cubicBezTo>
                    <a:pt x="0" y="17"/>
                    <a:pt x="1" y="12"/>
                    <a:pt x="10" y="11"/>
                  </a:cubicBezTo>
                  <a:cubicBezTo>
                    <a:pt x="16" y="9"/>
                    <a:pt x="22" y="6"/>
                    <a:pt x="28" y="4"/>
                  </a:cubicBezTo>
                  <a:cubicBezTo>
                    <a:pt x="30" y="4"/>
                    <a:pt x="32" y="4"/>
                    <a:pt x="34" y="3"/>
                  </a:cubicBezTo>
                  <a:cubicBezTo>
                    <a:pt x="55" y="1"/>
                    <a:pt x="76" y="0"/>
                    <a:pt x="97" y="3"/>
                  </a:cubicBezTo>
                  <a:cubicBezTo>
                    <a:pt x="100" y="3"/>
                    <a:pt x="103" y="4"/>
                    <a:pt x="106" y="4"/>
                  </a:cubicBezTo>
                  <a:cubicBezTo>
                    <a:pt x="110" y="8"/>
                    <a:pt x="116" y="8"/>
                    <a:pt x="121" y="10"/>
                  </a:cubicBezTo>
                  <a:cubicBezTo>
                    <a:pt x="138" y="17"/>
                    <a:pt x="157" y="22"/>
                    <a:pt x="170" y="36"/>
                  </a:cubicBezTo>
                  <a:cubicBezTo>
                    <a:pt x="170" y="37"/>
                    <a:pt x="169" y="38"/>
                    <a:pt x="168" y="39"/>
                  </a:cubicBezTo>
                  <a:cubicBezTo>
                    <a:pt x="146" y="35"/>
                    <a:pt x="125" y="29"/>
                    <a:pt x="102" y="28"/>
                  </a:cubicBezTo>
                  <a:cubicBezTo>
                    <a:pt x="86" y="28"/>
                    <a:pt x="69" y="27"/>
                    <a:pt x="51" y="31"/>
                  </a:cubicBezTo>
                  <a:cubicBezTo>
                    <a:pt x="58" y="37"/>
                    <a:pt x="63" y="41"/>
                    <a:pt x="70" y="43"/>
                  </a:cubicBezTo>
                  <a:cubicBezTo>
                    <a:pt x="70" y="43"/>
                    <a:pt x="70" y="43"/>
                    <a:pt x="70" y="43"/>
                  </a:cubicBezTo>
                  <a:cubicBezTo>
                    <a:pt x="90" y="57"/>
                    <a:pt x="112" y="68"/>
                    <a:pt x="136" y="73"/>
                  </a:cubicBezTo>
                  <a:cubicBezTo>
                    <a:pt x="139" y="74"/>
                    <a:pt x="142" y="75"/>
                    <a:pt x="145" y="76"/>
                  </a:cubicBezTo>
                  <a:cubicBezTo>
                    <a:pt x="150" y="78"/>
                    <a:pt x="155" y="80"/>
                    <a:pt x="160" y="82"/>
                  </a:cubicBezTo>
                  <a:lnTo>
                    <a:pt x="161" y="82"/>
                  </a:ln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 name="Freeform 18">
              <a:extLst>
                <a:ext uri="{FF2B5EF4-FFF2-40B4-BE49-F238E27FC236}">
                  <a16:creationId xmlns:a16="http://schemas.microsoft.com/office/drawing/2014/main" id="{685FB41F-5CE5-19C6-B535-F4E6E3FABACD}"/>
                </a:ext>
              </a:extLst>
            </p:cNvPr>
            <p:cNvSpPr/>
            <p:nvPr/>
          </p:nvSpPr>
          <p:spPr bwMode="auto">
            <a:xfrm>
              <a:off x="973138" y="1476376"/>
              <a:ext cx="246062" cy="263525"/>
            </a:xfrm>
            <a:custGeom>
              <a:avLst/>
              <a:gdLst>
                <a:gd name="T0" fmla="*/ 2 w 110"/>
                <a:gd name="T1" fmla="*/ 78 h 117"/>
                <a:gd name="T2" fmla="*/ 10 w 110"/>
                <a:gd name="T3" fmla="*/ 61 h 117"/>
                <a:gd name="T4" fmla="*/ 30 w 110"/>
                <a:gd name="T5" fmla="*/ 93 h 117"/>
                <a:gd name="T6" fmla="*/ 78 w 110"/>
                <a:gd name="T7" fmla="*/ 96 h 117"/>
                <a:gd name="T8" fmla="*/ 99 w 110"/>
                <a:gd name="T9" fmla="*/ 54 h 117"/>
                <a:gd name="T10" fmla="*/ 53 w 110"/>
                <a:gd name="T11" fmla="*/ 14 h 117"/>
                <a:gd name="T12" fmla="*/ 20 w 110"/>
                <a:gd name="T13" fmla="*/ 34 h 117"/>
                <a:gd name="T14" fmla="*/ 11 w 110"/>
                <a:gd name="T15" fmla="*/ 53 h 117"/>
                <a:gd name="T16" fmla="*/ 1 w 110"/>
                <a:gd name="T17" fmla="*/ 56 h 117"/>
                <a:gd name="T18" fmla="*/ 13 w 110"/>
                <a:gd name="T19" fmla="*/ 21 h 117"/>
                <a:gd name="T20" fmla="*/ 27 w 110"/>
                <a:gd name="T21" fmla="*/ 12 h 117"/>
                <a:gd name="T22" fmla="*/ 31 w 110"/>
                <a:gd name="T23" fmla="*/ 9 h 117"/>
                <a:gd name="T24" fmla="*/ 45 w 110"/>
                <a:gd name="T25" fmla="*/ 0 h 117"/>
                <a:gd name="T26" fmla="*/ 64 w 110"/>
                <a:gd name="T27" fmla="*/ 0 h 117"/>
                <a:gd name="T28" fmla="*/ 80 w 110"/>
                <a:gd name="T29" fmla="*/ 9 h 117"/>
                <a:gd name="T30" fmla="*/ 83 w 110"/>
                <a:gd name="T31" fmla="*/ 9 h 117"/>
                <a:gd name="T32" fmla="*/ 98 w 110"/>
                <a:gd name="T33" fmla="*/ 28 h 117"/>
                <a:gd name="T34" fmla="*/ 109 w 110"/>
                <a:gd name="T35" fmla="*/ 38 h 117"/>
                <a:gd name="T36" fmla="*/ 104 w 110"/>
                <a:gd name="T37" fmla="*/ 45 h 117"/>
                <a:gd name="T38" fmla="*/ 105 w 110"/>
                <a:gd name="T39" fmla="*/ 69 h 117"/>
                <a:gd name="T40" fmla="*/ 100 w 110"/>
                <a:gd name="T41" fmla="*/ 80 h 117"/>
                <a:gd name="T42" fmla="*/ 98 w 110"/>
                <a:gd name="T43" fmla="*/ 94 h 117"/>
                <a:gd name="T44" fmla="*/ 86 w 110"/>
                <a:gd name="T45" fmla="*/ 103 h 117"/>
                <a:gd name="T46" fmla="*/ 81 w 110"/>
                <a:gd name="T47" fmla="*/ 106 h 117"/>
                <a:gd name="T48" fmla="*/ 66 w 110"/>
                <a:gd name="T49" fmla="*/ 117 h 117"/>
                <a:gd name="T50" fmla="*/ 45 w 110"/>
                <a:gd name="T51" fmla="*/ 116 h 117"/>
                <a:gd name="T52" fmla="*/ 27 w 110"/>
                <a:gd name="T53" fmla="*/ 108 h 117"/>
                <a:gd name="T54" fmla="*/ 16 w 110"/>
                <a:gd name="T55" fmla="*/ 95 h 117"/>
                <a:gd name="T56" fmla="*/ 12 w 110"/>
                <a:gd name="T57" fmla="*/ 90 h 117"/>
                <a:gd name="T58" fmla="*/ 2 w 110"/>
                <a:gd name="T59" fmla="*/ 78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0" h="117">
                  <a:moveTo>
                    <a:pt x="2" y="78"/>
                  </a:moveTo>
                  <a:cubicBezTo>
                    <a:pt x="4" y="71"/>
                    <a:pt x="12" y="68"/>
                    <a:pt x="10" y="61"/>
                  </a:cubicBezTo>
                  <a:cubicBezTo>
                    <a:pt x="14" y="73"/>
                    <a:pt x="20" y="84"/>
                    <a:pt x="30" y="93"/>
                  </a:cubicBezTo>
                  <a:cubicBezTo>
                    <a:pt x="41" y="101"/>
                    <a:pt x="65" y="103"/>
                    <a:pt x="78" y="96"/>
                  </a:cubicBezTo>
                  <a:cubicBezTo>
                    <a:pt x="92" y="88"/>
                    <a:pt x="101" y="69"/>
                    <a:pt x="99" y="54"/>
                  </a:cubicBezTo>
                  <a:cubicBezTo>
                    <a:pt x="95" y="26"/>
                    <a:pt x="78" y="14"/>
                    <a:pt x="53" y="14"/>
                  </a:cubicBezTo>
                  <a:cubicBezTo>
                    <a:pt x="39" y="15"/>
                    <a:pt x="26" y="20"/>
                    <a:pt x="20" y="34"/>
                  </a:cubicBezTo>
                  <a:cubicBezTo>
                    <a:pt x="17" y="40"/>
                    <a:pt x="6" y="41"/>
                    <a:pt x="11" y="53"/>
                  </a:cubicBezTo>
                  <a:cubicBezTo>
                    <a:pt x="13" y="59"/>
                    <a:pt x="3" y="55"/>
                    <a:pt x="1" y="56"/>
                  </a:cubicBezTo>
                  <a:cubicBezTo>
                    <a:pt x="0" y="43"/>
                    <a:pt x="13" y="35"/>
                    <a:pt x="13" y="21"/>
                  </a:cubicBezTo>
                  <a:cubicBezTo>
                    <a:pt x="20" y="23"/>
                    <a:pt x="28" y="25"/>
                    <a:pt x="27" y="12"/>
                  </a:cubicBezTo>
                  <a:cubicBezTo>
                    <a:pt x="27" y="9"/>
                    <a:pt x="29" y="8"/>
                    <a:pt x="31" y="9"/>
                  </a:cubicBezTo>
                  <a:cubicBezTo>
                    <a:pt x="42" y="17"/>
                    <a:pt x="42" y="7"/>
                    <a:pt x="45" y="0"/>
                  </a:cubicBezTo>
                  <a:cubicBezTo>
                    <a:pt x="52" y="7"/>
                    <a:pt x="58" y="16"/>
                    <a:pt x="64" y="0"/>
                  </a:cubicBezTo>
                  <a:cubicBezTo>
                    <a:pt x="70" y="4"/>
                    <a:pt x="69" y="19"/>
                    <a:pt x="80" y="9"/>
                  </a:cubicBezTo>
                  <a:cubicBezTo>
                    <a:pt x="81" y="9"/>
                    <a:pt x="82" y="9"/>
                    <a:pt x="83" y="9"/>
                  </a:cubicBezTo>
                  <a:cubicBezTo>
                    <a:pt x="81" y="21"/>
                    <a:pt x="95" y="20"/>
                    <a:pt x="98" y="28"/>
                  </a:cubicBezTo>
                  <a:cubicBezTo>
                    <a:pt x="100" y="36"/>
                    <a:pt x="100" y="36"/>
                    <a:pt x="109" y="38"/>
                  </a:cubicBezTo>
                  <a:cubicBezTo>
                    <a:pt x="107" y="40"/>
                    <a:pt x="103" y="43"/>
                    <a:pt x="104" y="45"/>
                  </a:cubicBezTo>
                  <a:cubicBezTo>
                    <a:pt x="108" y="53"/>
                    <a:pt x="110" y="60"/>
                    <a:pt x="105" y="69"/>
                  </a:cubicBezTo>
                  <a:cubicBezTo>
                    <a:pt x="104" y="72"/>
                    <a:pt x="107" y="78"/>
                    <a:pt x="100" y="80"/>
                  </a:cubicBezTo>
                  <a:cubicBezTo>
                    <a:pt x="92" y="83"/>
                    <a:pt x="101" y="89"/>
                    <a:pt x="98" y="94"/>
                  </a:cubicBezTo>
                  <a:cubicBezTo>
                    <a:pt x="95" y="97"/>
                    <a:pt x="82" y="89"/>
                    <a:pt x="86" y="103"/>
                  </a:cubicBezTo>
                  <a:cubicBezTo>
                    <a:pt x="86" y="105"/>
                    <a:pt x="84" y="108"/>
                    <a:pt x="81" y="106"/>
                  </a:cubicBezTo>
                  <a:cubicBezTo>
                    <a:pt x="71" y="99"/>
                    <a:pt x="68" y="106"/>
                    <a:pt x="66" y="117"/>
                  </a:cubicBezTo>
                  <a:cubicBezTo>
                    <a:pt x="59" y="104"/>
                    <a:pt x="52" y="103"/>
                    <a:pt x="45" y="116"/>
                  </a:cubicBezTo>
                  <a:cubicBezTo>
                    <a:pt x="43" y="103"/>
                    <a:pt x="37" y="100"/>
                    <a:pt x="27" y="108"/>
                  </a:cubicBezTo>
                  <a:cubicBezTo>
                    <a:pt x="26" y="101"/>
                    <a:pt x="30" y="89"/>
                    <a:pt x="16" y="95"/>
                  </a:cubicBezTo>
                  <a:cubicBezTo>
                    <a:pt x="13" y="96"/>
                    <a:pt x="11" y="93"/>
                    <a:pt x="12" y="90"/>
                  </a:cubicBezTo>
                  <a:cubicBezTo>
                    <a:pt x="17" y="80"/>
                    <a:pt x="10" y="78"/>
                    <a:pt x="2" y="78"/>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 name="Freeform 19">
              <a:extLst>
                <a:ext uri="{FF2B5EF4-FFF2-40B4-BE49-F238E27FC236}">
                  <a16:creationId xmlns:a16="http://schemas.microsoft.com/office/drawing/2014/main" id="{6C420A8C-70EB-9BB9-A42A-40225B01617A}"/>
                </a:ext>
              </a:extLst>
            </p:cNvPr>
            <p:cNvSpPr/>
            <p:nvPr/>
          </p:nvSpPr>
          <p:spPr bwMode="auto">
            <a:xfrm>
              <a:off x="1028700" y="1533526"/>
              <a:ext cx="136525" cy="146050"/>
            </a:xfrm>
            <a:custGeom>
              <a:avLst/>
              <a:gdLst>
                <a:gd name="T0" fmla="*/ 61 w 61"/>
                <a:gd name="T1" fmla="*/ 34 h 65"/>
                <a:gd name="T2" fmla="*/ 32 w 61"/>
                <a:gd name="T3" fmla="*/ 64 h 65"/>
                <a:gd name="T4" fmla="*/ 0 w 61"/>
                <a:gd name="T5" fmla="*/ 35 h 65"/>
                <a:gd name="T6" fmla="*/ 30 w 61"/>
                <a:gd name="T7" fmla="*/ 1 h 65"/>
                <a:gd name="T8" fmla="*/ 61 w 61"/>
                <a:gd name="T9" fmla="*/ 34 h 65"/>
              </a:gdLst>
              <a:ahLst/>
              <a:cxnLst>
                <a:cxn ang="0">
                  <a:pos x="T0" y="T1"/>
                </a:cxn>
                <a:cxn ang="0">
                  <a:pos x="T2" y="T3"/>
                </a:cxn>
                <a:cxn ang="0">
                  <a:pos x="T4" y="T5"/>
                </a:cxn>
                <a:cxn ang="0">
                  <a:pos x="T6" y="T7"/>
                </a:cxn>
                <a:cxn ang="0">
                  <a:pos x="T8" y="T9"/>
                </a:cxn>
              </a:cxnLst>
              <a:rect l="0" t="0" r="r" b="b"/>
              <a:pathLst>
                <a:path w="61" h="65">
                  <a:moveTo>
                    <a:pt x="61" y="34"/>
                  </a:moveTo>
                  <a:cubicBezTo>
                    <a:pt x="61" y="47"/>
                    <a:pt x="46" y="63"/>
                    <a:pt x="32" y="64"/>
                  </a:cubicBezTo>
                  <a:cubicBezTo>
                    <a:pt x="19" y="65"/>
                    <a:pt x="0" y="49"/>
                    <a:pt x="0" y="35"/>
                  </a:cubicBezTo>
                  <a:cubicBezTo>
                    <a:pt x="0" y="18"/>
                    <a:pt x="14" y="1"/>
                    <a:pt x="30" y="1"/>
                  </a:cubicBezTo>
                  <a:cubicBezTo>
                    <a:pt x="46" y="0"/>
                    <a:pt x="60" y="16"/>
                    <a:pt x="61" y="34"/>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79" name="Grupo 78">
            <a:extLst>
              <a:ext uri="{FF2B5EF4-FFF2-40B4-BE49-F238E27FC236}">
                <a16:creationId xmlns:a16="http://schemas.microsoft.com/office/drawing/2014/main" id="{0669D759-24B2-FAF4-6460-3AD4540540C3}"/>
              </a:ext>
            </a:extLst>
          </p:cNvPr>
          <p:cNvGrpSpPr/>
          <p:nvPr/>
        </p:nvGrpSpPr>
        <p:grpSpPr>
          <a:xfrm>
            <a:off x="7491413" y="981075"/>
            <a:ext cx="1271587" cy="1266825"/>
            <a:chOff x="7491413" y="981075"/>
            <a:chExt cx="1271587" cy="1266825"/>
          </a:xfrm>
        </p:grpSpPr>
        <p:sp>
          <p:nvSpPr>
            <p:cNvPr id="64" name="Freeform 23">
              <a:extLst>
                <a:ext uri="{FF2B5EF4-FFF2-40B4-BE49-F238E27FC236}">
                  <a16:creationId xmlns:a16="http://schemas.microsoft.com/office/drawing/2014/main" id="{ACBCA543-FA95-B9E1-30D4-30F0FA70DF4D}"/>
                </a:ext>
              </a:extLst>
            </p:cNvPr>
            <p:cNvSpPr>
              <a:spLocks noEditPoints="1"/>
            </p:cNvSpPr>
            <p:nvPr/>
          </p:nvSpPr>
          <p:spPr bwMode="auto">
            <a:xfrm>
              <a:off x="7897813" y="1385888"/>
              <a:ext cx="455612" cy="465138"/>
            </a:xfrm>
            <a:custGeom>
              <a:avLst/>
              <a:gdLst>
                <a:gd name="T0" fmla="*/ 16 w 204"/>
                <a:gd name="T1" fmla="*/ 49 h 208"/>
                <a:gd name="T2" fmla="*/ 19 w 204"/>
                <a:gd name="T3" fmla="*/ 44 h 208"/>
                <a:gd name="T4" fmla="*/ 34 w 204"/>
                <a:gd name="T5" fmla="*/ 26 h 208"/>
                <a:gd name="T6" fmla="*/ 35 w 204"/>
                <a:gd name="T7" fmla="*/ 26 h 208"/>
                <a:gd name="T8" fmla="*/ 39 w 204"/>
                <a:gd name="T9" fmla="*/ 22 h 208"/>
                <a:gd name="T10" fmla="*/ 43 w 204"/>
                <a:gd name="T11" fmla="*/ 20 h 208"/>
                <a:gd name="T12" fmla="*/ 58 w 204"/>
                <a:gd name="T13" fmla="*/ 10 h 208"/>
                <a:gd name="T14" fmla="*/ 65 w 204"/>
                <a:gd name="T15" fmla="*/ 7 h 208"/>
                <a:gd name="T16" fmla="*/ 129 w 204"/>
                <a:gd name="T17" fmla="*/ 3 h 208"/>
                <a:gd name="T18" fmla="*/ 134 w 204"/>
                <a:gd name="T19" fmla="*/ 5 h 208"/>
                <a:gd name="T20" fmla="*/ 137 w 204"/>
                <a:gd name="T21" fmla="*/ 6 h 208"/>
                <a:gd name="T22" fmla="*/ 157 w 204"/>
                <a:gd name="T23" fmla="*/ 15 h 208"/>
                <a:gd name="T24" fmla="*/ 159 w 204"/>
                <a:gd name="T25" fmla="*/ 17 h 208"/>
                <a:gd name="T26" fmla="*/ 160 w 204"/>
                <a:gd name="T27" fmla="*/ 18 h 208"/>
                <a:gd name="T28" fmla="*/ 171 w 204"/>
                <a:gd name="T29" fmla="*/ 26 h 208"/>
                <a:gd name="T30" fmla="*/ 171 w 204"/>
                <a:gd name="T31" fmla="*/ 26 h 208"/>
                <a:gd name="T32" fmla="*/ 176 w 204"/>
                <a:gd name="T33" fmla="*/ 31 h 208"/>
                <a:gd name="T34" fmla="*/ 182 w 204"/>
                <a:gd name="T35" fmla="*/ 38 h 208"/>
                <a:gd name="T36" fmla="*/ 184 w 204"/>
                <a:gd name="T37" fmla="*/ 40 h 208"/>
                <a:gd name="T38" fmla="*/ 184 w 204"/>
                <a:gd name="T39" fmla="*/ 40 h 208"/>
                <a:gd name="T40" fmla="*/ 187 w 204"/>
                <a:gd name="T41" fmla="*/ 45 h 208"/>
                <a:gd name="T42" fmla="*/ 189 w 204"/>
                <a:gd name="T43" fmla="*/ 49 h 208"/>
                <a:gd name="T44" fmla="*/ 192 w 204"/>
                <a:gd name="T45" fmla="*/ 52 h 208"/>
                <a:gd name="T46" fmla="*/ 192 w 204"/>
                <a:gd name="T47" fmla="*/ 52 h 208"/>
                <a:gd name="T48" fmla="*/ 195 w 204"/>
                <a:gd name="T49" fmla="*/ 58 h 208"/>
                <a:gd name="T50" fmla="*/ 195 w 204"/>
                <a:gd name="T51" fmla="*/ 60 h 208"/>
                <a:gd name="T52" fmla="*/ 198 w 204"/>
                <a:gd name="T53" fmla="*/ 65 h 208"/>
                <a:gd name="T54" fmla="*/ 198 w 204"/>
                <a:gd name="T55" fmla="*/ 65 h 208"/>
                <a:gd name="T56" fmla="*/ 204 w 204"/>
                <a:gd name="T57" fmla="*/ 98 h 208"/>
                <a:gd name="T58" fmla="*/ 204 w 204"/>
                <a:gd name="T59" fmla="*/ 109 h 208"/>
                <a:gd name="T60" fmla="*/ 203 w 204"/>
                <a:gd name="T61" fmla="*/ 118 h 208"/>
                <a:gd name="T62" fmla="*/ 201 w 204"/>
                <a:gd name="T63" fmla="*/ 126 h 208"/>
                <a:gd name="T64" fmla="*/ 201 w 204"/>
                <a:gd name="T65" fmla="*/ 129 h 208"/>
                <a:gd name="T66" fmla="*/ 200 w 204"/>
                <a:gd name="T67" fmla="*/ 131 h 208"/>
                <a:gd name="T68" fmla="*/ 195 w 204"/>
                <a:gd name="T69" fmla="*/ 145 h 208"/>
                <a:gd name="T70" fmla="*/ 195 w 204"/>
                <a:gd name="T71" fmla="*/ 145 h 208"/>
                <a:gd name="T72" fmla="*/ 193 w 204"/>
                <a:gd name="T73" fmla="*/ 148 h 208"/>
                <a:gd name="T74" fmla="*/ 192 w 204"/>
                <a:gd name="T75" fmla="*/ 151 h 208"/>
                <a:gd name="T76" fmla="*/ 173 w 204"/>
                <a:gd name="T77" fmla="*/ 175 h 208"/>
                <a:gd name="T78" fmla="*/ 137 w 204"/>
                <a:gd name="T79" fmla="*/ 197 h 208"/>
                <a:gd name="T80" fmla="*/ 137 w 204"/>
                <a:gd name="T81" fmla="*/ 197 h 208"/>
                <a:gd name="T82" fmla="*/ 130 w 204"/>
                <a:gd name="T83" fmla="*/ 200 h 208"/>
                <a:gd name="T84" fmla="*/ 126 w 204"/>
                <a:gd name="T85" fmla="*/ 200 h 208"/>
                <a:gd name="T86" fmla="*/ 116 w 204"/>
                <a:gd name="T87" fmla="*/ 201 h 208"/>
                <a:gd name="T88" fmla="*/ 3 w 204"/>
                <a:gd name="T89" fmla="*/ 116 h 208"/>
                <a:gd name="T90" fmla="*/ 7 w 204"/>
                <a:gd name="T91" fmla="*/ 65 h 208"/>
                <a:gd name="T92" fmla="*/ 7 w 204"/>
                <a:gd name="T93" fmla="*/ 65 h 208"/>
                <a:gd name="T94" fmla="*/ 16 w 204"/>
                <a:gd name="T95" fmla="*/ 49 h 208"/>
                <a:gd name="T96" fmla="*/ 81 w 204"/>
                <a:gd name="T97" fmla="*/ 31 h 208"/>
                <a:gd name="T98" fmla="*/ 40 w 204"/>
                <a:gd name="T99" fmla="*/ 61 h 208"/>
                <a:gd name="T100" fmla="*/ 29 w 204"/>
                <a:gd name="T101" fmla="*/ 112 h 208"/>
                <a:gd name="T102" fmla="*/ 53 w 204"/>
                <a:gd name="T103" fmla="*/ 157 h 208"/>
                <a:gd name="T104" fmla="*/ 124 w 204"/>
                <a:gd name="T105" fmla="*/ 173 h 208"/>
                <a:gd name="T106" fmla="*/ 166 w 204"/>
                <a:gd name="T107" fmla="*/ 142 h 208"/>
                <a:gd name="T108" fmla="*/ 177 w 204"/>
                <a:gd name="T109" fmla="*/ 91 h 208"/>
                <a:gd name="T110" fmla="*/ 152 w 204"/>
                <a:gd name="T111" fmla="*/ 45 h 208"/>
                <a:gd name="T112" fmla="*/ 81 w 204"/>
                <a:gd name="T113" fmla="*/ 31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4" h="208">
                  <a:moveTo>
                    <a:pt x="16" y="49"/>
                  </a:moveTo>
                  <a:cubicBezTo>
                    <a:pt x="17" y="47"/>
                    <a:pt x="18" y="46"/>
                    <a:pt x="19" y="44"/>
                  </a:cubicBezTo>
                  <a:cubicBezTo>
                    <a:pt x="24" y="38"/>
                    <a:pt x="29" y="32"/>
                    <a:pt x="34" y="26"/>
                  </a:cubicBezTo>
                  <a:cubicBezTo>
                    <a:pt x="34" y="26"/>
                    <a:pt x="35" y="26"/>
                    <a:pt x="35" y="26"/>
                  </a:cubicBezTo>
                  <a:cubicBezTo>
                    <a:pt x="36" y="24"/>
                    <a:pt x="38" y="23"/>
                    <a:pt x="39" y="22"/>
                  </a:cubicBezTo>
                  <a:cubicBezTo>
                    <a:pt x="41" y="21"/>
                    <a:pt x="42" y="20"/>
                    <a:pt x="43" y="20"/>
                  </a:cubicBezTo>
                  <a:cubicBezTo>
                    <a:pt x="48" y="17"/>
                    <a:pt x="53" y="15"/>
                    <a:pt x="58" y="10"/>
                  </a:cubicBezTo>
                  <a:cubicBezTo>
                    <a:pt x="61" y="10"/>
                    <a:pt x="63" y="9"/>
                    <a:pt x="65" y="7"/>
                  </a:cubicBezTo>
                  <a:cubicBezTo>
                    <a:pt x="86" y="1"/>
                    <a:pt x="107" y="0"/>
                    <a:pt x="129" y="3"/>
                  </a:cubicBezTo>
                  <a:cubicBezTo>
                    <a:pt x="130" y="4"/>
                    <a:pt x="132" y="4"/>
                    <a:pt x="134" y="5"/>
                  </a:cubicBezTo>
                  <a:cubicBezTo>
                    <a:pt x="135" y="5"/>
                    <a:pt x="136" y="5"/>
                    <a:pt x="137" y="6"/>
                  </a:cubicBezTo>
                  <a:cubicBezTo>
                    <a:pt x="144" y="9"/>
                    <a:pt x="150" y="12"/>
                    <a:pt x="157" y="15"/>
                  </a:cubicBezTo>
                  <a:cubicBezTo>
                    <a:pt x="158" y="16"/>
                    <a:pt x="158" y="17"/>
                    <a:pt x="159" y="17"/>
                  </a:cubicBezTo>
                  <a:cubicBezTo>
                    <a:pt x="159" y="18"/>
                    <a:pt x="160" y="18"/>
                    <a:pt x="160" y="18"/>
                  </a:cubicBezTo>
                  <a:cubicBezTo>
                    <a:pt x="163" y="22"/>
                    <a:pt x="167" y="24"/>
                    <a:pt x="171" y="26"/>
                  </a:cubicBezTo>
                  <a:cubicBezTo>
                    <a:pt x="171" y="26"/>
                    <a:pt x="171" y="26"/>
                    <a:pt x="171" y="26"/>
                  </a:cubicBezTo>
                  <a:cubicBezTo>
                    <a:pt x="171" y="29"/>
                    <a:pt x="173" y="31"/>
                    <a:pt x="176" y="31"/>
                  </a:cubicBezTo>
                  <a:cubicBezTo>
                    <a:pt x="178" y="33"/>
                    <a:pt x="180" y="35"/>
                    <a:pt x="182" y="38"/>
                  </a:cubicBezTo>
                  <a:cubicBezTo>
                    <a:pt x="182" y="38"/>
                    <a:pt x="183" y="39"/>
                    <a:pt x="184" y="40"/>
                  </a:cubicBezTo>
                  <a:cubicBezTo>
                    <a:pt x="184" y="40"/>
                    <a:pt x="184" y="40"/>
                    <a:pt x="184" y="40"/>
                  </a:cubicBezTo>
                  <a:cubicBezTo>
                    <a:pt x="184" y="43"/>
                    <a:pt x="185" y="44"/>
                    <a:pt x="187" y="45"/>
                  </a:cubicBezTo>
                  <a:cubicBezTo>
                    <a:pt x="188" y="46"/>
                    <a:pt x="189" y="48"/>
                    <a:pt x="189" y="49"/>
                  </a:cubicBezTo>
                  <a:cubicBezTo>
                    <a:pt x="190" y="50"/>
                    <a:pt x="191" y="51"/>
                    <a:pt x="192" y="52"/>
                  </a:cubicBezTo>
                  <a:cubicBezTo>
                    <a:pt x="192" y="52"/>
                    <a:pt x="191" y="52"/>
                    <a:pt x="192" y="52"/>
                  </a:cubicBezTo>
                  <a:cubicBezTo>
                    <a:pt x="193" y="54"/>
                    <a:pt x="194" y="56"/>
                    <a:pt x="195" y="58"/>
                  </a:cubicBezTo>
                  <a:cubicBezTo>
                    <a:pt x="195" y="58"/>
                    <a:pt x="195" y="59"/>
                    <a:pt x="195" y="60"/>
                  </a:cubicBezTo>
                  <a:cubicBezTo>
                    <a:pt x="195" y="62"/>
                    <a:pt x="196" y="64"/>
                    <a:pt x="198" y="65"/>
                  </a:cubicBezTo>
                  <a:cubicBezTo>
                    <a:pt x="198" y="65"/>
                    <a:pt x="198" y="65"/>
                    <a:pt x="198" y="65"/>
                  </a:cubicBezTo>
                  <a:cubicBezTo>
                    <a:pt x="200" y="76"/>
                    <a:pt x="202" y="87"/>
                    <a:pt x="204" y="98"/>
                  </a:cubicBezTo>
                  <a:cubicBezTo>
                    <a:pt x="204" y="102"/>
                    <a:pt x="204" y="106"/>
                    <a:pt x="204" y="109"/>
                  </a:cubicBezTo>
                  <a:cubicBezTo>
                    <a:pt x="204" y="112"/>
                    <a:pt x="203" y="115"/>
                    <a:pt x="203" y="118"/>
                  </a:cubicBezTo>
                  <a:cubicBezTo>
                    <a:pt x="202" y="120"/>
                    <a:pt x="202" y="123"/>
                    <a:pt x="201" y="126"/>
                  </a:cubicBezTo>
                  <a:cubicBezTo>
                    <a:pt x="201" y="127"/>
                    <a:pt x="201" y="128"/>
                    <a:pt x="201" y="129"/>
                  </a:cubicBezTo>
                  <a:cubicBezTo>
                    <a:pt x="200" y="129"/>
                    <a:pt x="200" y="130"/>
                    <a:pt x="200" y="131"/>
                  </a:cubicBezTo>
                  <a:cubicBezTo>
                    <a:pt x="197" y="135"/>
                    <a:pt x="195" y="140"/>
                    <a:pt x="195" y="145"/>
                  </a:cubicBezTo>
                  <a:cubicBezTo>
                    <a:pt x="195" y="145"/>
                    <a:pt x="195" y="145"/>
                    <a:pt x="195" y="145"/>
                  </a:cubicBezTo>
                  <a:cubicBezTo>
                    <a:pt x="194" y="146"/>
                    <a:pt x="194" y="147"/>
                    <a:pt x="193" y="148"/>
                  </a:cubicBezTo>
                  <a:cubicBezTo>
                    <a:pt x="193" y="149"/>
                    <a:pt x="193" y="150"/>
                    <a:pt x="192" y="151"/>
                  </a:cubicBezTo>
                  <a:cubicBezTo>
                    <a:pt x="186" y="159"/>
                    <a:pt x="179" y="167"/>
                    <a:pt x="173" y="175"/>
                  </a:cubicBezTo>
                  <a:cubicBezTo>
                    <a:pt x="161" y="183"/>
                    <a:pt x="150" y="191"/>
                    <a:pt x="137" y="197"/>
                  </a:cubicBezTo>
                  <a:cubicBezTo>
                    <a:pt x="137" y="197"/>
                    <a:pt x="137" y="197"/>
                    <a:pt x="137" y="197"/>
                  </a:cubicBezTo>
                  <a:cubicBezTo>
                    <a:pt x="135" y="198"/>
                    <a:pt x="132" y="199"/>
                    <a:pt x="130" y="200"/>
                  </a:cubicBezTo>
                  <a:cubicBezTo>
                    <a:pt x="129" y="200"/>
                    <a:pt x="127" y="200"/>
                    <a:pt x="126" y="200"/>
                  </a:cubicBezTo>
                  <a:cubicBezTo>
                    <a:pt x="123" y="201"/>
                    <a:pt x="120" y="201"/>
                    <a:pt x="116" y="201"/>
                  </a:cubicBezTo>
                  <a:cubicBezTo>
                    <a:pt x="59" y="208"/>
                    <a:pt x="13" y="172"/>
                    <a:pt x="3" y="116"/>
                  </a:cubicBezTo>
                  <a:cubicBezTo>
                    <a:pt x="0" y="98"/>
                    <a:pt x="5" y="82"/>
                    <a:pt x="7" y="65"/>
                  </a:cubicBezTo>
                  <a:cubicBezTo>
                    <a:pt x="7" y="65"/>
                    <a:pt x="7" y="65"/>
                    <a:pt x="7" y="65"/>
                  </a:cubicBezTo>
                  <a:cubicBezTo>
                    <a:pt x="12" y="61"/>
                    <a:pt x="14" y="55"/>
                    <a:pt x="16" y="49"/>
                  </a:cubicBezTo>
                  <a:close/>
                  <a:moveTo>
                    <a:pt x="81" y="31"/>
                  </a:moveTo>
                  <a:cubicBezTo>
                    <a:pt x="64" y="35"/>
                    <a:pt x="51" y="47"/>
                    <a:pt x="40" y="61"/>
                  </a:cubicBezTo>
                  <a:cubicBezTo>
                    <a:pt x="29" y="75"/>
                    <a:pt x="28" y="95"/>
                    <a:pt x="29" y="112"/>
                  </a:cubicBezTo>
                  <a:cubicBezTo>
                    <a:pt x="30" y="129"/>
                    <a:pt x="40" y="146"/>
                    <a:pt x="53" y="157"/>
                  </a:cubicBezTo>
                  <a:cubicBezTo>
                    <a:pt x="72" y="174"/>
                    <a:pt x="98" y="180"/>
                    <a:pt x="124" y="173"/>
                  </a:cubicBezTo>
                  <a:cubicBezTo>
                    <a:pt x="141" y="169"/>
                    <a:pt x="155" y="156"/>
                    <a:pt x="166" y="142"/>
                  </a:cubicBezTo>
                  <a:cubicBezTo>
                    <a:pt x="177" y="127"/>
                    <a:pt x="178" y="108"/>
                    <a:pt x="177" y="91"/>
                  </a:cubicBezTo>
                  <a:cubicBezTo>
                    <a:pt x="175" y="74"/>
                    <a:pt x="166" y="55"/>
                    <a:pt x="152" y="45"/>
                  </a:cubicBezTo>
                  <a:cubicBezTo>
                    <a:pt x="132" y="31"/>
                    <a:pt x="108" y="20"/>
                    <a:pt x="81" y="31"/>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 name="Freeform 24">
              <a:extLst>
                <a:ext uri="{FF2B5EF4-FFF2-40B4-BE49-F238E27FC236}">
                  <a16:creationId xmlns:a16="http://schemas.microsoft.com/office/drawing/2014/main" id="{40133EE3-00EB-08E3-E37E-087E364923B7}"/>
                </a:ext>
              </a:extLst>
            </p:cNvPr>
            <p:cNvSpPr/>
            <p:nvPr/>
          </p:nvSpPr>
          <p:spPr bwMode="auto">
            <a:xfrm>
              <a:off x="8269288" y="1146175"/>
              <a:ext cx="322262" cy="320675"/>
            </a:xfrm>
            <a:custGeom>
              <a:avLst/>
              <a:gdLst>
                <a:gd name="T0" fmla="*/ 68 w 144"/>
                <a:gd name="T1" fmla="*/ 103 h 143"/>
                <a:gd name="T2" fmla="*/ 103 w 144"/>
                <a:gd name="T3" fmla="*/ 42 h 143"/>
                <a:gd name="T4" fmla="*/ 3 w 144"/>
                <a:gd name="T5" fmla="*/ 113 h 143"/>
                <a:gd name="T6" fmla="*/ 4 w 144"/>
                <a:gd name="T7" fmla="*/ 103 h 143"/>
                <a:gd name="T8" fmla="*/ 127 w 144"/>
                <a:gd name="T9" fmla="*/ 4 h 143"/>
                <a:gd name="T10" fmla="*/ 141 w 144"/>
                <a:gd name="T11" fmla="*/ 19 h 143"/>
                <a:gd name="T12" fmla="*/ 73 w 144"/>
                <a:gd name="T13" fmla="*/ 122 h 143"/>
                <a:gd name="T14" fmla="*/ 62 w 144"/>
                <a:gd name="T15" fmla="*/ 131 h 143"/>
                <a:gd name="T16" fmla="*/ 48 w 144"/>
                <a:gd name="T17" fmla="*/ 139 h 143"/>
                <a:gd name="T18" fmla="*/ 46 w 144"/>
                <a:gd name="T19" fmla="*/ 140 h 143"/>
                <a:gd name="T20" fmla="*/ 42 w 144"/>
                <a:gd name="T21" fmla="*/ 142 h 143"/>
                <a:gd name="T22" fmla="*/ 40 w 144"/>
                <a:gd name="T23" fmla="*/ 143 h 143"/>
                <a:gd name="T24" fmla="*/ 37 w 144"/>
                <a:gd name="T25" fmla="*/ 143 h 143"/>
                <a:gd name="T26" fmla="*/ 36 w 144"/>
                <a:gd name="T27" fmla="*/ 139 h 143"/>
                <a:gd name="T28" fmla="*/ 40 w 144"/>
                <a:gd name="T29" fmla="*/ 134 h 143"/>
                <a:gd name="T30" fmla="*/ 43 w 144"/>
                <a:gd name="T31" fmla="*/ 132 h 143"/>
                <a:gd name="T32" fmla="*/ 46 w 144"/>
                <a:gd name="T33" fmla="*/ 128 h 143"/>
                <a:gd name="T34" fmla="*/ 51 w 144"/>
                <a:gd name="T35" fmla="*/ 123 h 143"/>
                <a:gd name="T36" fmla="*/ 54 w 144"/>
                <a:gd name="T37" fmla="*/ 120 h 143"/>
                <a:gd name="T38" fmla="*/ 54 w 144"/>
                <a:gd name="T39" fmla="*/ 120 h 143"/>
                <a:gd name="T40" fmla="*/ 59 w 144"/>
                <a:gd name="T41" fmla="*/ 114 h 143"/>
                <a:gd name="T42" fmla="*/ 62 w 144"/>
                <a:gd name="T43" fmla="*/ 111 h 143"/>
                <a:gd name="T44" fmla="*/ 63 w 144"/>
                <a:gd name="T45" fmla="*/ 109 h 143"/>
                <a:gd name="T46" fmla="*/ 65 w 144"/>
                <a:gd name="T47" fmla="*/ 107 h 143"/>
                <a:gd name="T48" fmla="*/ 68 w 144"/>
                <a:gd name="T49" fmla="*/ 10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4" h="143">
                  <a:moveTo>
                    <a:pt x="68" y="103"/>
                  </a:moveTo>
                  <a:cubicBezTo>
                    <a:pt x="82" y="87"/>
                    <a:pt x="97" y="60"/>
                    <a:pt x="103" y="42"/>
                  </a:cubicBezTo>
                  <a:cubicBezTo>
                    <a:pt x="64" y="59"/>
                    <a:pt x="32" y="83"/>
                    <a:pt x="3" y="113"/>
                  </a:cubicBezTo>
                  <a:cubicBezTo>
                    <a:pt x="0" y="109"/>
                    <a:pt x="3" y="106"/>
                    <a:pt x="4" y="103"/>
                  </a:cubicBezTo>
                  <a:cubicBezTo>
                    <a:pt x="30" y="52"/>
                    <a:pt x="69" y="16"/>
                    <a:pt x="127" y="4"/>
                  </a:cubicBezTo>
                  <a:cubicBezTo>
                    <a:pt x="143" y="0"/>
                    <a:pt x="144" y="2"/>
                    <a:pt x="141" y="19"/>
                  </a:cubicBezTo>
                  <a:cubicBezTo>
                    <a:pt x="131" y="62"/>
                    <a:pt x="108" y="96"/>
                    <a:pt x="73" y="122"/>
                  </a:cubicBezTo>
                  <a:cubicBezTo>
                    <a:pt x="69" y="125"/>
                    <a:pt x="66" y="128"/>
                    <a:pt x="62" y="131"/>
                  </a:cubicBezTo>
                  <a:cubicBezTo>
                    <a:pt x="56" y="132"/>
                    <a:pt x="52" y="135"/>
                    <a:pt x="48" y="139"/>
                  </a:cubicBezTo>
                  <a:cubicBezTo>
                    <a:pt x="47" y="139"/>
                    <a:pt x="46" y="139"/>
                    <a:pt x="46" y="140"/>
                  </a:cubicBezTo>
                  <a:cubicBezTo>
                    <a:pt x="44" y="140"/>
                    <a:pt x="43" y="141"/>
                    <a:pt x="42" y="142"/>
                  </a:cubicBezTo>
                  <a:cubicBezTo>
                    <a:pt x="41" y="142"/>
                    <a:pt x="41" y="142"/>
                    <a:pt x="40" y="143"/>
                  </a:cubicBezTo>
                  <a:cubicBezTo>
                    <a:pt x="39" y="143"/>
                    <a:pt x="38" y="143"/>
                    <a:pt x="37" y="143"/>
                  </a:cubicBezTo>
                  <a:cubicBezTo>
                    <a:pt x="37" y="142"/>
                    <a:pt x="36" y="140"/>
                    <a:pt x="36" y="139"/>
                  </a:cubicBezTo>
                  <a:cubicBezTo>
                    <a:pt x="37" y="137"/>
                    <a:pt x="39" y="135"/>
                    <a:pt x="40" y="134"/>
                  </a:cubicBezTo>
                  <a:cubicBezTo>
                    <a:pt x="41" y="133"/>
                    <a:pt x="42" y="133"/>
                    <a:pt x="43" y="132"/>
                  </a:cubicBezTo>
                  <a:cubicBezTo>
                    <a:pt x="45" y="132"/>
                    <a:pt x="45" y="130"/>
                    <a:pt x="46" y="128"/>
                  </a:cubicBezTo>
                  <a:cubicBezTo>
                    <a:pt x="49" y="127"/>
                    <a:pt x="50" y="125"/>
                    <a:pt x="51" y="123"/>
                  </a:cubicBezTo>
                  <a:cubicBezTo>
                    <a:pt x="52" y="122"/>
                    <a:pt x="53" y="121"/>
                    <a:pt x="54" y="120"/>
                  </a:cubicBezTo>
                  <a:cubicBezTo>
                    <a:pt x="54" y="120"/>
                    <a:pt x="54" y="120"/>
                    <a:pt x="54" y="120"/>
                  </a:cubicBezTo>
                  <a:cubicBezTo>
                    <a:pt x="56" y="119"/>
                    <a:pt x="58" y="117"/>
                    <a:pt x="59" y="114"/>
                  </a:cubicBezTo>
                  <a:cubicBezTo>
                    <a:pt x="60" y="113"/>
                    <a:pt x="61" y="112"/>
                    <a:pt x="62" y="111"/>
                  </a:cubicBezTo>
                  <a:cubicBezTo>
                    <a:pt x="62" y="110"/>
                    <a:pt x="63" y="110"/>
                    <a:pt x="63" y="109"/>
                  </a:cubicBezTo>
                  <a:cubicBezTo>
                    <a:pt x="64" y="108"/>
                    <a:pt x="64" y="107"/>
                    <a:pt x="65" y="107"/>
                  </a:cubicBezTo>
                  <a:cubicBezTo>
                    <a:pt x="66" y="106"/>
                    <a:pt x="67" y="104"/>
                    <a:pt x="68" y="10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 name="Freeform 25">
              <a:extLst>
                <a:ext uri="{FF2B5EF4-FFF2-40B4-BE49-F238E27FC236}">
                  <a16:creationId xmlns:a16="http://schemas.microsoft.com/office/drawing/2014/main" id="{8302B899-9A2F-FB5E-82EC-2E71F8515A8B}"/>
                </a:ext>
              </a:extLst>
            </p:cNvPr>
            <p:cNvSpPr/>
            <p:nvPr/>
          </p:nvSpPr>
          <p:spPr bwMode="auto">
            <a:xfrm>
              <a:off x="8370888" y="1593850"/>
              <a:ext cx="392112" cy="222250"/>
            </a:xfrm>
            <a:custGeom>
              <a:avLst/>
              <a:gdLst>
                <a:gd name="T0" fmla="*/ 55 w 175"/>
                <a:gd name="T1" fmla="*/ 91 h 99"/>
                <a:gd name="T2" fmla="*/ 44 w 175"/>
                <a:gd name="T3" fmla="*/ 88 h 99"/>
                <a:gd name="T4" fmla="*/ 14 w 175"/>
                <a:gd name="T5" fmla="*/ 74 h 99"/>
                <a:gd name="T6" fmla="*/ 0 w 175"/>
                <a:gd name="T7" fmla="*/ 65 h 99"/>
                <a:gd name="T8" fmla="*/ 0 w 175"/>
                <a:gd name="T9" fmla="*/ 66 h 99"/>
                <a:gd name="T10" fmla="*/ 13 w 175"/>
                <a:gd name="T11" fmla="*/ 63 h 99"/>
                <a:gd name="T12" fmla="*/ 15 w 175"/>
                <a:gd name="T13" fmla="*/ 64 h 99"/>
                <a:gd name="T14" fmla="*/ 118 w 175"/>
                <a:gd name="T15" fmla="*/ 70 h 99"/>
                <a:gd name="T16" fmla="*/ 104 w 175"/>
                <a:gd name="T17" fmla="*/ 60 h 99"/>
                <a:gd name="T18" fmla="*/ 104 w 175"/>
                <a:gd name="T19" fmla="*/ 60 h 99"/>
                <a:gd name="T20" fmla="*/ 91 w 175"/>
                <a:gd name="T21" fmla="*/ 52 h 99"/>
                <a:gd name="T22" fmla="*/ 87 w 175"/>
                <a:gd name="T23" fmla="*/ 50 h 99"/>
                <a:gd name="T24" fmla="*/ 80 w 175"/>
                <a:gd name="T25" fmla="*/ 46 h 99"/>
                <a:gd name="T26" fmla="*/ 74 w 175"/>
                <a:gd name="T27" fmla="*/ 44 h 99"/>
                <a:gd name="T28" fmla="*/ 63 w 175"/>
                <a:gd name="T29" fmla="*/ 38 h 99"/>
                <a:gd name="T30" fmla="*/ 7 w 175"/>
                <a:gd name="T31" fmla="*/ 18 h 99"/>
                <a:gd name="T32" fmla="*/ 167 w 175"/>
                <a:gd name="T33" fmla="*/ 75 h 99"/>
                <a:gd name="T34" fmla="*/ 161 w 175"/>
                <a:gd name="T35" fmla="*/ 90 h 99"/>
                <a:gd name="T36" fmla="*/ 160 w 175"/>
                <a:gd name="T37" fmla="*/ 90 h 99"/>
                <a:gd name="T38" fmla="*/ 159 w 175"/>
                <a:gd name="T39" fmla="*/ 90 h 99"/>
                <a:gd name="T40" fmla="*/ 110 w 175"/>
                <a:gd name="T41" fmla="*/ 99 h 99"/>
                <a:gd name="T42" fmla="*/ 96 w 175"/>
                <a:gd name="T43" fmla="*/ 99 h 99"/>
                <a:gd name="T44" fmla="*/ 74 w 175"/>
                <a:gd name="T45" fmla="*/ 97 h 99"/>
                <a:gd name="T46" fmla="*/ 61 w 175"/>
                <a:gd name="T47" fmla="*/ 93 h 99"/>
                <a:gd name="T48" fmla="*/ 55 w 175"/>
                <a:gd name="T49" fmla="*/ 9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5" h="99">
                  <a:moveTo>
                    <a:pt x="55" y="91"/>
                  </a:moveTo>
                  <a:cubicBezTo>
                    <a:pt x="51" y="90"/>
                    <a:pt x="47" y="89"/>
                    <a:pt x="44" y="88"/>
                  </a:cubicBezTo>
                  <a:cubicBezTo>
                    <a:pt x="34" y="82"/>
                    <a:pt x="24" y="78"/>
                    <a:pt x="14" y="74"/>
                  </a:cubicBezTo>
                  <a:cubicBezTo>
                    <a:pt x="10" y="70"/>
                    <a:pt x="5" y="67"/>
                    <a:pt x="0" y="65"/>
                  </a:cubicBezTo>
                  <a:cubicBezTo>
                    <a:pt x="0" y="65"/>
                    <a:pt x="0" y="66"/>
                    <a:pt x="0" y="66"/>
                  </a:cubicBezTo>
                  <a:cubicBezTo>
                    <a:pt x="3" y="56"/>
                    <a:pt x="9" y="66"/>
                    <a:pt x="13" y="63"/>
                  </a:cubicBezTo>
                  <a:cubicBezTo>
                    <a:pt x="14" y="64"/>
                    <a:pt x="15" y="64"/>
                    <a:pt x="15" y="64"/>
                  </a:cubicBezTo>
                  <a:cubicBezTo>
                    <a:pt x="49" y="74"/>
                    <a:pt x="83" y="76"/>
                    <a:pt x="118" y="70"/>
                  </a:cubicBezTo>
                  <a:cubicBezTo>
                    <a:pt x="113" y="66"/>
                    <a:pt x="110" y="61"/>
                    <a:pt x="104" y="60"/>
                  </a:cubicBezTo>
                  <a:cubicBezTo>
                    <a:pt x="104" y="60"/>
                    <a:pt x="104" y="60"/>
                    <a:pt x="104" y="60"/>
                  </a:cubicBezTo>
                  <a:cubicBezTo>
                    <a:pt x="101" y="56"/>
                    <a:pt x="96" y="53"/>
                    <a:pt x="91" y="52"/>
                  </a:cubicBezTo>
                  <a:cubicBezTo>
                    <a:pt x="89" y="51"/>
                    <a:pt x="88" y="50"/>
                    <a:pt x="87" y="50"/>
                  </a:cubicBezTo>
                  <a:cubicBezTo>
                    <a:pt x="85" y="47"/>
                    <a:pt x="83" y="46"/>
                    <a:pt x="80" y="46"/>
                  </a:cubicBezTo>
                  <a:cubicBezTo>
                    <a:pt x="78" y="45"/>
                    <a:pt x="76" y="45"/>
                    <a:pt x="74" y="44"/>
                  </a:cubicBezTo>
                  <a:cubicBezTo>
                    <a:pt x="72" y="40"/>
                    <a:pt x="68" y="38"/>
                    <a:pt x="63" y="38"/>
                  </a:cubicBezTo>
                  <a:cubicBezTo>
                    <a:pt x="46" y="29"/>
                    <a:pt x="26" y="25"/>
                    <a:pt x="7" y="18"/>
                  </a:cubicBezTo>
                  <a:cubicBezTo>
                    <a:pt x="42" y="0"/>
                    <a:pt x="119" y="27"/>
                    <a:pt x="167" y="75"/>
                  </a:cubicBezTo>
                  <a:cubicBezTo>
                    <a:pt x="175" y="84"/>
                    <a:pt x="167" y="87"/>
                    <a:pt x="161" y="90"/>
                  </a:cubicBezTo>
                  <a:cubicBezTo>
                    <a:pt x="160" y="90"/>
                    <a:pt x="160" y="90"/>
                    <a:pt x="160" y="90"/>
                  </a:cubicBezTo>
                  <a:cubicBezTo>
                    <a:pt x="160" y="90"/>
                    <a:pt x="159" y="90"/>
                    <a:pt x="159" y="90"/>
                  </a:cubicBezTo>
                  <a:cubicBezTo>
                    <a:pt x="143" y="93"/>
                    <a:pt x="126" y="96"/>
                    <a:pt x="110" y="99"/>
                  </a:cubicBezTo>
                  <a:cubicBezTo>
                    <a:pt x="105" y="99"/>
                    <a:pt x="101" y="99"/>
                    <a:pt x="96" y="99"/>
                  </a:cubicBezTo>
                  <a:cubicBezTo>
                    <a:pt x="89" y="98"/>
                    <a:pt x="81" y="98"/>
                    <a:pt x="74" y="97"/>
                  </a:cubicBezTo>
                  <a:cubicBezTo>
                    <a:pt x="69" y="96"/>
                    <a:pt x="65" y="94"/>
                    <a:pt x="61" y="93"/>
                  </a:cubicBezTo>
                  <a:cubicBezTo>
                    <a:pt x="59" y="91"/>
                    <a:pt x="57" y="91"/>
                    <a:pt x="55" y="91"/>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 name="Freeform 26">
              <a:extLst>
                <a:ext uri="{FF2B5EF4-FFF2-40B4-BE49-F238E27FC236}">
                  <a16:creationId xmlns:a16="http://schemas.microsoft.com/office/drawing/2014/main" id="{8DD5F6C9-7ACA-FDE7-CD87-79C87A0CBDCA}"/>
                </a:ext>
              </a:extLst>
            </p:cNvPr>
            <p:cNvSpPr/>
            <p:nvPr/>
          </p:nvSpPr>
          <p:spPr bwMode="auto">
            <a:xfrm>
              <a:off x="8129588" y="982662"/>
              <a:ext cx="223837" cy="396875"/>
            </a:xfrm>
            <a:custGeom>
              <a:avLst/>
              <a:gdLst>
                <a:gd name="T0" fmla="*/ 60 w 100"/>
                <a:gd name="T1" fmla="*/ 52 h 177"/>
                <a:gd name="T2" fmla="*/ 7 w 100"/>
                <a:gd name="T3" fmla="*/ 163 h 177"/>
                <a:gd name="T4" fmla="*/ 8 w 100"/>
                <a:gd name="T5" fmla="*/ 104 h 177"/>
                <a:gd name="T6" fmla="*/ 64 w 100"/>
                <a:gd name="T7" fmla="*/ 6 h 177"/>
                <a:gd name="T8" fmla="*/ 78 w 100"/>
                <a:gd name="T9" fmla="*/ 8 h 177"/>
                <a:gd name="T10" fmla="*/ 49 w 100"/>
                <a:gd name="T11" fmla="*/ 177 h 177"/>
                <a:gd name="T12" fmla="*/ 60 w 100"/>
                <a:gd name="T13" fmla="*/ 52 h 177"/>
              </a:gdLst>
              <a:ahLst/>
              <a:cxnLst>
                <a:cxn ang="0">
                  <a:pos x="T0" y="T1"/>
                </a:cxn>
                <a:cxn ang="0">
                  <a:pos x="T2" y="T3"/>
                </a:cxn>
                <a:cxn ang="0">
                  <a:pos x="T4" y="T5"/>
                </a:cxn>
                <a:cxn ang="0">
                  <a:pos x="T6" y="T7"/>
                </a:cxn>
                <a:cxn ang="0">
                  <a:pos x="T8" y="T9"/>
                </a:cxn>
                <a:cxn ang="0">
                  <a:pos x="T10" y="T11"/>
                </a:cxn>
                <a:cxn ang="0">
                  <a:pos x="T12" y="T13"/>
                </a:cxn>
              </a:cxnLst>
              <a:rect l="0" t="0" r="r" b="b"/>
              <a:pathLst>
                <a:path w="100" h="177">
                  <a:moveTo>
                    <a:pt x="60" y="52"/>
                  </a:moveTo>
                  <a:cubicBezTo>
                    <a:pt x="34" y="88"/>
                    <a:pt x="19" y="124"/>
                    <a:pt x="7" y="163"/>
                  </a:cubicBezTo>
                  <a:cubicBezTo>
                    <a:pt x="0" y="143"/>
                    <a:pt x="5" y="124"/>
                    <a:pt x="8" y="104"/>
                  </a:cubicBezTo>
                  <a:cubicBezTo>
                    <a:pt x="14" y="64"/>
                    <a:pt x="35" y="33"/>
                    <a:pt x="64" y="6"/>
                  </a:cubicBezTo>
                  <a:cubicBezTo>
                    <a:pt x="70" y="1"/>
                    <a:pt x="74" y="0"/>
                    <a:pt x="78" y="8"/>
                  </a:cubicBezTo>
                  <a:cubicBezTo>
                    <a:pt x="100" y="53"/>
                    <a:pt x="86" y="139"/>
                    <a:pt x="49" y="177"/>
                  </a:cubicBezTo>
                  <a:cubicBezTo>
                    <a:pt x="59" y="135"/>
                    <a:pt x="67" y="96"/>
                    <a:pt x="60" y="52"/>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 name="Freeform 27">
              <a:extLst>
                <a:ext uri="{FF2B5EF4-FFF2-40B4-BE49-F238E27FC236}">
                  <a16:creationId xmlns:a16="http://schemas.microsoft.com/office/drawing/2014/main" id="{3C44B702-D906-7D7B-E2F0-B84006A651A6}"/>
                </a:ext>
              </a:extLst>
            </p:cNvPr>
            <p:cNvSpPr/>
            <p:nvPr/>
          </p:nvSpPr>
          <p:spPr bwMode="auto">
            <a:xfrm>
              <a:off x="8272463" y="1755775"/>
              <a:ext cx="320675" cy="323850"/>
            </a:xfrm>
            <a:custGeom>
              <a:avLst/>
              <a:gdLst>
                <a:gd name="T0" fmla="*/ 104 w 143"/>
                <a:gd name="T1" fmla="*/ 52 h 145"/>
                <a:gd name="T2" fmla="*/ 107 w 143"/>
                <a:gd name="T3" fmla="*/ 55 h 145"/>
                <a:gd name="T4" fmla="*/ 126 w 143"/>
                <a:gd name="T5" fmla="*/ 86 h 145"/>
                <a:gd name="T6" fmla="*/ 139 w 143"/>
                <a:gd name="T7" fmla="*/ 126 h 145"/>
                <a:gd name="T8" fmla="*/ 139 w 143"/>
                <a:gd name="T9" fmla="*/ 141 h 145"/>
                <a:gd name="T10" fmla="*/ 122 w 143"/>
                <a:gd name="T11" fmla="*/ 141 h 145"/>
                <a:gd name="T12" fmla="*/ 106 w 143"/>
                <a:gd name="T13" fmla="*/ 137 h 145"/>
                <a:gd name="T14" fmla="*/ 44 w 143"/>
                <a:gd name="T15" fmla="*/ 101 h 145"/>
                <a:gd name="T16" fmla="*/ 43 w 143"/>
                <a:gd name="T17" fmla="*/ 101 h 145"/>
                <a:gd name="T18" fmla="*/ 44 w 143"/>
                <a:gd name="T19" fmla="*/ 101 h 145"/>
                <a:gd name="T20" fmla="*/ 27 w 143"/>
                <a:gd name="T21" fmla="*/ 82 h 145"/>
                <a:gd name="T22" fmla="*/ 27 w 143"/>
                <a:gd name="T23" fmla="*/ 82 h 145"/>
                <a:gd name="T24" fmla="*/ 2 w 143"/>
                <a:gd name="T25" fmla="*/ 39 h 145"/>
                <a:gd name="T26" fmla="*/ 5 w 143"/>
                <a:gd name="T27" fmla="*/ 36 h 145"/>
                <a:gd name="T28" fmla="*/ 7 w 143"/>
                <a:gd name="T29" fmla="*/ 38 h 145"/>
                <a:gd name="T30" fmla="*/ 10 w 143"/>
                <a:gd name="T31" fmla="*/ 41 h 145"/>
                <a:gd name="T32" fmla="*/ 21 w 143"/>
                <a:gd name="T33" fmla="*/ 52 h 145"/>
                <a:gd name="T34" fmla="*/ 49 w 143"/>
                <a:gd name="T35" fmla="*/ 74 h 145"/>
                <a:gd name="T36" fmla="*/ 49 w 143"/>
                <a:gd name="T37" fmla="*/ 74 h 145"/>
                <a:gd name="T38" fmla="*/ 60 w 143"/>
                <a:gd name="T39" fmla="*/ 82 h 145"/>
                <a:gd name="T40" fmla="*/ 60 w 143"/>
                <a:gd name="T41" fmla="*/ 82 h 145"/>
                <a:gd name="T42" fmla="*/ 71 w 143"/>
                <a:gd name="T43" fmla="*/ 88 h 145"/>
                <a:gd name="T44" fmla="*/ 79 w 143"/>
                <a:gd name="T45" fmla="*/ 93 h 145"/>
                <a:gd name="T46" fmla="*/ 101 w 143"/>
                <a:gd name="T47" fmla="*/ 103 h 145"/>
                <a:gd name="T48" fmla="*/ 90 w 143"/>
                <a:gd name="T49" fmla="*/ 82 h 145"/>
                <a:gd name="T50" fmla="*/ 90 w 143"/>
                <a:gd name="T51" fmla="*/ 79 h 145"/>
                <a:gd name="T52" fmla="*/ 88 w 143"/>
                <a:gd name="T53" fmla="*/ 77 h 145"/>
                <a:gd name="T54" fmla="*/ 88 w 143"/>
                <a:gd name="T55" fmla="*/ 77 h 145"/>
                <a:gd name="T56" fmla="*/ 71 w 143"/>
                <a:gd name="T57" fmla="*/ 51 h 145"/>
                <a:gd name="T58" fmla="*/ 70 w 143"/>
                <a:gd name="T59" fmla="*/ 49 h 145"/>
                <a:gd name="T60" fmla="*/ 66 w 143"/>
                <a:gd name="T61" fmla="*/ 43 h 145"/>
                <a:gd name="T62" fmla="*/ 66 w 143"/>
                <a:gd name="T63" fmla="*/ 44 h 145"/>
                <a:gd name="T64" fmla="*/ 52 w 143"/>
                <a:gd name="T65" fmla="*/ 27 h 145"/>
                <a:gd name="T66" fmla="*/ 52 w 143"/>
                <a:gd name="T67" fmla="*/ 27 h 145"/>
                <a:gd name="T68" fmla="*/ 27 w 143"/>
                <a:gd name="T69" fmla="*/ 1 h 145"/>
                <a:gd name="T70" fmla="*/ 28 w 143"/>
                <a:gd name="T71" fmla="*/ 0 h 145"/>
                <a:gd name="T72" fmla="*/ 39 w 143"/>
                <a:gd name="T73" fmla="*/ 3 h 145"/>
                <a:gd name="T74" fmla="*/ 45 w 143"/>
                <a:gd name="T75" fmla="*/ 6 h 145"/>
                <a:gd name="T76" fmla="*/ 99 w 143"/>
                <a:gd name="T77" fmla="*/ 46 h 145"/>
                <a:gd name="T78" fmla="*/ 99 w 143"/>
                <a:gd name="T79" fmla="*/ 46 h 145"/>
                <a:gd name="T80" fmla="*/ 104 w 143"/>
                <a:gd name="T81" fmla="*/ 5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45">
                  <a:moveTo>
                    <a:pt x="104" y="52"/>
                  </a:moveTo>
                  <a:cubicBezTo>
                    <a:pt x="105" y="53"/>
                    <a:pt x="106" y="54"/>
                    <a:pt x="107" y="55"/>
                  </a:cubicBezTo>
                  <a:cubicBezTo>
                    <a:pt x="113" y="65"/>
                    <a:pt x="119" y="75"/>
                    <a:pt x="126" y="86"/>
                  </a:cubicBezTo>
                  <a:cubicBezTo>
                    <a:pt x="130" y="99"/>
                    <a:pt x="135" y="112"/>
                    <a:pt x="139" y="126"/>
                  </a:cubicBezTo>
                  <a:cubicBezTo>
                    <a:pt x="141" y="131"/>
                    <a:pt x="143" y="137"/>
                    <a:pt x="139" y="141"/>
                  </a:cubicBezTo>
                  <a:cubicBezTo>
                    <a:pt x="134" y="145"/>
                    <a:pt x="127" y="144"/>
                    <a:pt x="122" y="141"/>
                  </a:cubicBezTo>
                  <a:cubicBezTo>
                    <a:pt x="117" y="138"/>
                    <a:pt x="112" y="138"/>
                    <a:pt x="106" y="137"/>
                  </a:cubicBezTo>
                  <a:cubicBezTo>
                    <a:pt x="85" y="126"/>
                    <a:pt x="64" y="115"/>
                    <a:pt x="44" y="101"/>
                  </a:cubicBezTo>
                  <a:cubicBezTo>
                    <a:pt x="43" y="101"/>
                    <a:pt x="43" y="101"/>
                    <a:pt x="43" y="101"/>
                  </a:cubicBezTo>
                  <a:cubicBezTo>
                    <a:pt x="43" y="101"/>
                    <a:pt x="44" y="101"/>
                    <a:pt x="44" y="101"/>
                  </a:cubicBezTo>
                  <a:cubicBezTo>
                    <a:pt x="40" y="93"/>
                    <a:pt x="34" y="87"/>
                    <a:pt x="27" y="82"/>
                  </a:cubicBezTo>
                  <a:cubicBezTo>
                    <a:pt x="27" y="82"/>
                    <a:pt x="27" y="82"/>
                    <a:pt x="27" y="82"/>
                  </a:cubicBezTo>
                  <a:cubicBezTo>
                    <a:pt x="20" y="67"/>
                    <a:pt x="8" y="55"/>
                    <a:pt x="2" y="39"/>
                  </a:cubicBezTo>
                  <a:cubicBezTo>
                    <a:pt x="0" y="35"/>
                    <a:pt x="1" y="35"/>
                    <a:pt x="5" y="36"/>
                  </a:cubicBezTo>
                  <a:cubicBezTo>
                    <a:pt x="6" y="37"/>
                    <a:pt x="6" y="37"/>
                    <a:pt x="7" y="38"/>
                  </a:cubicBezTo>
                  <a:cubicBezTo>
                    <a:pt x="8" y="39"/>
                    <a:pt x="9" y="40"/>
                    <a:pt x="10" y="41"/>
                  </a:cubicBezTo>
                  <a:cubicBezTo>
                    <a:pt x="13" y="46"/>
                    <a:pt x="17" y="49"/>
                    <a:pt x="21" y="52"/>
                  </a:cubicBezTo>
                  <a:cubicBezTo>
                    <a:pt x="29" y="61"/>
                    <a:pt x="38" y="69"/>
                    <a:pt x="49" y="74"/>
                  </a:cubicBezTo>
                  <a:cubicBezTo>
                    <a:pt x="49" y="74"/>
                    <a:pt x="49" y="74"/>
                    <a:pt x="49" y="74"/>
                  </a:cubicBezTo>
                  <a:cubicBezTo>
                    <a:pt x="51" y="78"/>
                    <a:pt x="56" y="81"/>
                    <a:pt x="60" y="82"/>
                  </a:cubicBezTo>
                  <a:cubicBezTo>
                    <a:pt x="60" y="82"/>
                    <a:pt x="60" y="82"/>
                    <a:pt x="60" y="82"/>
                  </a:cubicBezTo>
                  <a:cubicBezTo>
                    <a:pt x="63" y="86"/>
                    <a:pt x="67" y="87"/>
                    <a:pt x="71" y="88"/>
                  </a:cubicBezTo>
                  <a:cubicBezTo>
                    <a:pt x="73" y="91"/>
                    <a:pt x="76" y="93"/>
                    <a:pt x="79" y="93"/>
                  </a:cubicBezTo>
                  <a:cubicBezTo>
                    <a:pt x="85" y="100"/>
                    <a:pt x="92" y="103"/>
                    <a:pt x="101" y="103"/>
                  </a:cubicBezTo>
                  <a:cubicBezTo>
                    <a:pt x="98" y="95"/>
                    <a:pt x="95" y="88"/>
                    <a:pt x="90" y="82"/>
                  </a:cubicBezTo>
                  <a:cubicBezTo>
                    <a:pt x="90" y="81"/>
                    <a:pt x="90" y="80"/>
                    <a:pt x="90" y="79"/>
                  </a:cubicBezTo>
                  <a:cubicBezTo>
                    <a:pt x="90" y="78"/>
                    <a:pt x="89" y="77"/>
                    <a:pt x="88" y="77"/>
                  </a:cubicBezTo>
                  <a:cubicBezTo>
                    <a:pt x="88" y="77"/>
                    <a:pt x="88" y="77"/>
                    <a:pt x="88" y="77"/>
                  </a:cubicBezTo>
                  <a:cubicBezTo>
                    <a:pt x="84" y="67"/>
                    <a:pt x="79" y="58"/>
                    <a:pt x="71" y="51"/>
                  </a:cubicBezTo>
                  <a:cubicBezTo>
                    <a:pt x="71" y="50"/>
                    <a:pt x="70" y="50"/>
                    <a:pt x="70" y="49"/>
                  </a:cubicBezTo>
                  <a:cubicBezTo>
                    <a:pt x="69" y="46"/>
                    <a:pt x="68" y="44"/>
                    <a:pt x="66" y="43"/>
                  </a:cubicBezTo>
                  <a:cubicBezTo>
                    <a:pt x="66" y="44"/>
                    <a:pt x="66" y="44"/>
                    <a:pt x="66" y="44"/>
                  </a:cubicBezTo>
                  <a:cubicBezTo>
                    <a:pt x="63" y="36"/>
                    <a:pt x="58" y="31"/>
                    <a:pt x="52" y="27"/>
                  </a:cubicBezTo>
                  <a:cubicBezTo>
                    <a:pt x="52" y="27"/>
                    <a:pt x="52" y="27"/>
                    <a:pt x="52" y="27"/>
                  </a:cubicBezTo>
                  <a:cubicBezTo>
                    <a:pt x="45" y="17"/>
                    <a:pt x="36" y="9"/>
                    <a:pt x="27" y="1"/>
                  </a:cubicBezTo>
                  <a:cubicBezTo>
                    <a:pt x="28" y="0"/>
                    <a:pt x="28" y="0"/>
                    <a:pt x="28" y="0"/>
                  </a:cubicBezTo>
                  <a:cubicBezTo>
                    <a:pt x="32" y="1"/>
                    <a:pt x="36" y="2"/>
                    <a:pt x="39" y="3"/>
                  </a:cubicBezTo>
                  <a:cubicBezTo>
                    <a:pt x="41" y="4"/>
                    <a:pt x="43" y="5"/>
                    <a:pt x="45" y="6"/>
                  </a:cubicBezTo>
                  <a:cubicBezTo>
                    <a:pt x="64" y="18"/>
                    <a:pt x="82" y="31"/>
                    <a:pt x="99" y="46"/>
                  </a:cubicBezTo>
                  <a:cubicBezTo>
                    <a:pt x="99" y="46"/>
                    <a:pt x="99" y="46"/>
                    <a:pt x="99" y="46"/>
                  </a:cubicBezTo>
                  <a:cubicBezTo>
                    <a:pt x="100" y="49"/>
                    <a:pt x="101" y="51"/>
                    <a:pt x="104" y="52"/>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 name="Freeform 28">
              <a:extLst>
                <a:ext uri="{FF2B5EF4-FFF2-40B4-BE49-F238E27FC236}">
                  <a16:creationId xmlns:a16="http://schemas.microsoft.com/office/drawing/2014/main" id="{DAFF4093-7FEA-6FC3-1C81-A8DC61B22E20}"/>
                </a:ext>
              </a:extLst>
            </p:cNvPr>
            <p:cNvSpPr/>
            <p:nvPr/>
          </p:nvSpPr>
          <p:spPr bwMode="auto">
            <a:xfrm>
              <a:off x="7659688" y="1763713"/>
              <a:ext cx="314325" cy="315913"/>
            </a:xfrm>
            <a:custGeom>
              <a:avLst/>
              <a:gdLst>
                <a:gd name="T0" fmla="*/ 56 w 140"/>
                <a:gd name="T1" fmla="*/ 33 h 141"/>
                <a:gd name="T2" fmla="*/ 110 w 140"/>
                <a:gd name="T3" fmla="*/ 0 h 141"/>
                <a:gd name="T4" fmla="*/ 40 w 140"/>
                <a:gd name="T5" fmla="*/ 102 h 141"/>
                <a:gd name="T6" fmla="*/ 140 w 140"/>
                <a:gd name="T7" fmla="*/ 35 h 141"/>
                <a:gd name="T8" fmla="*/ 108 w 140"/>
                <a:gd name="T9" fmla="*/ 87 h 141"/>
                <a:gd name="T10" fmla="*/ 19 w 140"/>
                <a:gd name="T11" fmla="*/ 137 h 141"/>
                <a:gd name="T12" fmla="*/ 4 w 140"/>
                <a:gd name="T13" fmla="*/ 122 h 141"/>
                <a:gd name="T14" fmla="*/ 25 w 140"/>
                <a:gd name="T15" fmla="*/ 69 h 141"/>
                <a:gd name="T16" fmla="*/ 26 w 140"/>
                <a:gd name="T17" fmla="*/ 68 h 141"/>
                <a:gd name="T18" fmla="*/ 26 w 140"/>
                <a:gd name="T19" fmla="*/ 68 h 141"/>
                <a:gd name="T20" fmla="*/ 28 w 140"/>
                <a:gd name="T21" fmla="*/ 64 h 141"/>
                <a:gd name="T22" fmla="*/ 30 w 140"/>
                <a:gd name="T23" fmla="*/ 62 h 141"/>
                <a:gd name="T24" fmla="*/ 31 w 140"/>
                <a:gd name="T25" fmla="*/ 59 h 141"/>
                <a:gd name="T26" fmla="*/ 34 w 140"/>
                <a:gd name="T27" fmla="*/ 56 h 141"/>
                <a:gd name="T28" fmla="*/ 37 w 140"/>
                <a:gd name="T29" fmla="*/ 51 h 141"/>
                <a:gd name="T30" fmla="*/ 53 w 140"/>
                <a:gd name="T31" fmla="*/ 34 h 141"/>
                <a:gd name="T32" fmla="*/ 56 w 140"/>
                <a:gd name="T33" fmla="*/ 3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0" h="141">
                  <a:moveTo>
                    <a:pt x="56" y="33"/>
                  </a:moveTo>
                  <a:cubicBezTo>
                    <a:pt x="73" y="21"/>
                    <a:pt x="89" y="7"/>
                    <a:pt x="110" y="0"/>
                  </a:cubicBezTo>
                  <a:cubicBezTo>
                    <a:pt x="81" y="28"/>
                    <a:pt x="59" y="62"/>
                    <a:pt x="40" y="102"/>
                  </a:cubicBezTo>
                  <a:cubicBezTo>
                    <a:pt x="82" y="87"/>
                    <a:pt x="111" y="61"/>
                    <a:pt x="140" y="35"/>
                  </a:cubicBezTo>
                  <a:cubicBezTo>
                    <a:pt x="134" y="56"/>
                    <a:pt x="120" y="71"/>
                    <a:pt x="108" y="87"/>
                  </a:cubicBezTo>
                  <a:cubicBezTo>
                    <a:pt x="84" y="114"/>
                    <a:pt x="54" y="129"/>
                    <a:pt x="19" y="137"/>
                  </a:cubicBezTo>
                  <a:cubicBezTo>
                    <a:pt x="3" y="141"/>
                    <a:pt x="0" y="138"/>
                    <a:pt x="4" y="122"/>
                  </a:cubicBezTo>
                  <a:cubicBezTo>
                    <a:pt x="9" y="103"/>
                    <a:pt x="16" y="86"/>
                    <a:pt x="25" y="69"/>
                  </a:cubicBezTo>
                  <a:cubicBezTo>
                    <a:pt x="25" y="69"/>
                    <a:pt x="26" y="68"/>
                    <a:pt x="26" y="68"/>
                  </a:cubicBezTo>
                  <a:cubicBezTo>
                    <a:pt x="26" y="68"/>
                    <a:pt x="26" y="68"/>
                    <a:pt x="26" y="68"/>
                  </a:cubicBezTo>
                  <a:cubicBezTo>
                    <a:pt x="26" y="66"/>
                    <a:pt x="27" y="65"/>
                    <a:pt x="28" y="64"/>
                  </a:cubicBezTo>
                  <a:cubicBezTo>
                    <a:pt x="29" y="63"/>
                    <a:pt x="29" y="62"/>
                    <a:pt x="30" y="62"/>
                  </a:cubicBezTo>
                  <a:cubicBezTo>
                    <a:pt x="31" y="61"/>
                    <a:pt x="31" y="60"/>
                    <a:pt x="31" y="59"/>
                  </a:cubicBezTo>
                  <a:cubicBezTo>
                    <a:pt x="32" y="58"/>
                    <a:pt x="33" y="57"/>
                    <a:pt x="34" y="56"/>
                  </a:cubicBezTo>
                  <a:cubicBezTo>
                    <a:pt x="35" y="55"/>
                    <a:pt x="36" y="53"/>
                    <a:pt x="37" y="51"/>
                  </a:cubicBezTo>
                  <a:cubicBezTo>
                    <a:pt x="44" y="47"/>
                    <a:pt x="49" y="41"/>
                    <a:pt x="53" y="34"/>
                  </a:cubicBezTo>
                  <a:cubicBezTo>
                    <a:pt x="54" y="34"/>
                    <a:pt x="55" y="34"/>
                    <a:pt x="56" y="3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 name="Freeform 29">
              <a:extLst>
                <a:ext uri="{FF2B5EF4-FFF2-40B4-BE49-F238E27FC236}">
                  <a16:creationId xmlns:a16="http://schemas.microsoft.com/office/drawing/2014/main" id="{D1ADE0E3-2847-8090-9358-C8AE16B641CE}"/>
                </a:ext>
              </a:extLst>
            </p:cNvPr>
            <p:cNvSpPr/>
            <p:nvPr/>
          </p:nvSpPr>
          <p:spPr bwMode="auto">
            <a:xfrm>
              <a:off x="7659688" y="1149350"/>
              <a:ext cx="320675" cy="317500"/>
            </a:xfrm>
            <a:custGeom>
              <a:avLst/>
              <a:gdLst>
                <a:gd name="T0" fmla="*/ 100 w 143"/>
                <a:gd name="T1" fmla="*/ 129 h 142"/>
                <a:gd name="T2" fmla="*/ 105 w 143"/>
                <a:gd name="T3" fmla="*/ 133 h 142"/>
                <a:gd name="T4" fmla="*/ 108 w 143"/>
                <a:gd name="T5" fmla="*/ 136 h 142"/>
                <a:gd name="T6" fmla="*/ 108 w 143"/>
                <a:gd name="T7" fmla="*/ 136 h 142"/>
                <a:gd name="T8" fmla="*/ 109 w 143"/>
                <a:gd name="T9" fmla="*/ 138 h 142"/>
                <a:gd name="T10" fmla="*/ 105 w 143"/>
                <a:gd name="T11" fmla="*/ 142 h 142"/>
                <a:gd name="T12" fmla="*/ 67 w 143"/>
                <a:gd name="T13" fmla="*/ 118 h 142"/>
                <a:gd name="T14" fmla="*/ 67 w 143"/>
                <a:gd name="T15" fmla="*/ 119 h 142"/>
                <a:gd name="T16" fmla="*/ 64 w 143"/>
                <a:gd name="T17" fmla="*/ 116 h 142"/>
                <a:gd name="T18" fmla="*/ 64 w 143"/>
                <a:gd name="T19" fmla="*/ 116 h 142"/>
                <a:gd name="T20" fmla="*/ 61 w 143"/>
                <a:gd name="T21" fmla="*/ 113 h 142"/>
                <a:gd name="T22" fmla="*/ 61 w 143"/>
                <a:gd name="T23" fmla="*/ 113 h 142"/>
                <a:gd name="T24" fmla="*/ 58 w 143"/>
                <a:gd name="T25" fmla="*/ 111 h 142"/>
                <a:gd name="T26" fmla="*/ 58 w 143"/>
                <a:gd name="T27" fmla="*/ 111 h 142"/>
                <a:gd name="T28" fmla="*/ 47 w 143"/>
                <a:gd name="T29" fmla="*/ 100 h 142"/>
                <a:gd name="T30" fmla="*/ 46 w 143"/>
                <a:gd name="T31" fmla="*/ 100 h 142"/>
                <a:gd name="T32" fmla="*/ 44 w 143"/>
                <a:gd name="T33" fmla="*/ 98 h 142"/>
                <a:gd name="T34" fmla="*/ 44 w 143"/>
                <a:gd name="T35" fmla="*/ 97 h 142"/>
                <a:gd name="T36" fmla="*/ 34 w 143"/>
                <a:gd name="T37" fmla="*/ 85 h 142"/>
                <a:gd name="T38" fmla="*/ 32 w 143"/>
                <a:gd name="T39" fmla="*/ 83 h 142"/>
                <a:gd name="T40" fmla="*/ 28 w 143"/>
                <a:gd name="T41" fmla="*/ 77 h 142"/>
                <a:gd name="T42" fmla="*/ 28 w 143"/>
                <a:gd name="T43" fmla="*/ 77 h 142"/>
                <a:gd name="T44" fmla="*/ 26 w 143"/>
                <a:gd name="T45" fmla="*/ 74 h 142"/>
                <a:gd name="T46" fmla="*/ 23 w 143"/>
                <a:gd name="T47" fmla="*/ 69 h 142"/>
                <a:gd name="T48" fmla="*/ 20 w 143"/>
                <a:gd name="T49" fmla="*/ 65 h 142"/>
                <a:gd name="T50" fmla="*/ 20 w 143"/>
                <a:gd name="T51" fmla="*/ 64 h 142"/>
                <a:gd name="T52" fmla="*/ 18 w 143"/>
                <a:gd name="T53" fmla="*/ 60 h 142"/>
                <a:gd name="T54" fmla="*/ 16 w 143"/>
                <a:gd name="T55" fmla="*/ 55 h 142"/>
                <a:gd name="T56" fmla="*/ 15 w 143"/>
                <a:gd name="T57" fmla="*/ 52 h 142"/>
                <a:gd name="T58" fmla="*/ 5 w 143"/>
                <a:gd name="T59" fmla="*/ 21 h 142"/>
                <a:gd name="T60" fmla="*/ 20 w 143"/>
                <a:gd name="T61" fmla="*/ 4 h 142"/>
                <a:gd name="T62" fmla="*/ 126 w 143"/>
                <a:gd name="T63" fmla="*/ 77 h 142"/>
                <a:gd name="T64" fmla="*/ 133 w 143"/>
                <a:gd name="T65" fmla="*/ 86 h 142"/>
                <a:gd name="T66" fmla="*/ 133 w 143"/>
                <a:gd name="T67" fmla="*/ 86 h 142"/>
                <a:gd name="T68" fmla="*/ 135 w 143"/>
                <a:gd name="T69" fmla="*/ 89 h 142"/>
                <a:gd name="T70" fmla="*/ 143 w 143"/>
                <a:gd name="T71" fmla="*/ 108 h 142"/>
                <a:gd name="T72" fmla="*/ 142 w 143"/>
                <a:gd name="T73" fmla="*/ 115 h 142"/>
                <a:gd name="T74" fmla="*/ 41 w 143"/>
                <a:gd name="T75" fmla="*/ 41 h 142"/>
                <a:gd name="T76" fmla="*/ 79 w 143"/>
                <a:gd name="T77" fmla="*/ 105 h 142"/>
                <a:gd name="T78" fmla="*/ 83 w 143"/>
                <a:gd name="T79" fmla="*/ 110 h 142"/>
                <a:gd name="T80" fmla="*/ 84 w 143"/>
                <a:gd name="T81" fmla="*/ 110 h 142"/>
                <a:gd name="T82" fmla="*/ 86 w 143"/>
                <a:gd name="T83" fmla="*/ 113 h 142"/>
                <a:gd name="T84" fmla="*/ 96 w 143"/>
                <a:gd name="T85" fmla="*/ 125 h 142"/>
                <a:gd name="T86" fmla="*/ 100 w 143"/>
                <a:gd name="T87" fmla="*/ 129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3" h="142">
                  <a:moveTo>
                    <a:pt x="100" y="129"/>
                  </a:moveTo>
                  <a:cubicBezTo>
                    <a:pt x="102" y="130"/>
                    <a:pt x="103" y="131"/>
                    <a:pt x="105" y="133"/>
                  </a:cubicBezTo>
                  <a:cubicBezTo>
                    <a:pt x="106" y="134"/>
                    <a:pt x="107" y="135"/>
                    <a:pt x="108" y="136"/>
                  </a:cubicBezTo>
                  <a:cubicBezTo>
                    <a:pt x="108" y="136"/>
                    <a:pt x="108" y="136"/>
                    <a:pt x="108" y="136"/>
                  </a:cubicBezTo>
                  <a:cubicBezTo>
                    <a:pt x="108" y="136"/>
                    <a:pt x="109" y="137"/>
                    <a:pt x="109" y="138"/>
                  </a:cubicBezTo>
                  <a:cubicBezTo>
                    <a:pt x="108" y="139"/>
                    <a:pt x="107" y="141"/>
                    <a:pt x="105" y="142"/>
                  </a:cubicBezTo>
                  <a:cubicBezTo>
                    <a:pt x="92" y="134"/>
                    <a:pt x="80" y="126"/>
                    <a:pt x="67" y="118"/>
                  </a:cubicBezTo>
                  <a:cubicBezTo>
                    <a:pt x="67" y="118"/>
                    <a:pt x="67" y="119"/>
                    <a:pt x="67" y="119"/>
                  </a:cubicBezTo>
                  <a:cubicBezTo>
                    <a:pt x="66" y="118"/>
                    <a:pt x="65" y="117"/>
                    <a:pt x="64" y="116"/>
                  </a:cubicBezTo>
                  <a:cubicBezTo>
                    <a:pt x="64" y="116"/>
                    <a:pt x="64" y="116"/>
                    <a:pt x="64" y="116"/>
                  </a:cubicBezTo>
                  <a:cubicBezTo>
                    <a:pt x="63" y="115"/>
                    <a:pt x="62" y="114"/>
                    <a:pt x="61" y="113"/>
                  </a:cubicBezTo>
                  <a:cubicBezTo>
                    <a:pt x="61" y="113"/>
                    <a:pt x="61" y="113"/>
                    <a:pt x="61" y="113"/>
                  </a:cubicBezTo>
                  <a:cubicBezTo>
                    <a:pt x="60" y="112"/>
                    <a:pt x="59" y="112"/>
                    <a:pt x="58" y="111"/>
                  </a:cubicBezTo>
                  <a:cubicBezTo>
                    <a:pt x="58" y="111"/>
                    <a:pt x="58" y="111"/>
                    <a:pt x="58" y="111"/>
                  </a:cubicBezTo>
                  <a:cubicBezTo>
                    <a:pt x="56" y="106"/>
                    <a:pt x="52" y="102"/>
                    <a:pt x="47" y="100"/>
                  </a:cubicBezTo>
                  <a:cubicBezTo>
                    <a:pt x="47" y="100"/>
                    <a:pt x="46" y="100"/>
                    <a:pt x="46" y="100"/>
                  </a:cubicBezTo>
                  <a:cubicBezTo>
                    <a:pt x="46" y="99"/>
                    <a:pt x="45" y="98"/>
                    <a:pt x="44" y="98"/>
                  </a:cubicBezTo>
                  <a:cubicBezTo>
                    <a:pt x="44" y="98"/>
                    <a:pt x="44" y="97"/>
                    <a:pt x="44" y="97"/>
                  </a:cubicBezTo>
                  <a:cubicBezTo>
                    <a:pt x="42" y="92"/>
                    <a:pt x="38" y="89"/>
                    <a:pt x="34" y="85"/>
                  </a:cubicBezTo>
                  <a:cubicBezTo>
                    <a:pt x="33" y="84"/>
                    <a:pt x="32" y="84"/>
                    <a:pt x="32" y="83"/>
                  </a:cubicBezTo>
                  <a:cubicBezTo>
                    <a:pt x="31" y="81"/>
                    <a:pt x="31" y="78"/>
                    <a:pt x="28" y="77"/>
                  </a:cubicBezTo>
                  <a:cubicBezTo>
                    <a:pt x="28" y="77"/>
                    <a:pt x="28" y="77"/>
                    <a:pt x="28" y="77"/>
                  </a:cubicBezTo>
                  <a:cubicBezTo>
                    <a:pt x="27" y="76"/>
                    <a:pt x="26" y="75"/>
                    <a:pt x="26" y="74"/>
                  </a:cubicBezTo>
                  <a:cubicBezTo>
                    <a:pt x="25" y="72"/>
                    <a:pt x="24" y="71"/>
                    <a:pt x="23" y="69"/>
                  </a:cubicBezTo>
                  <a:cubicBezTo>
                    <a:pt x="22" y="68"/>
                    <a:pt x="21" y="66"/>
                    <a:pt x="20" y="65"/>
                  </a:cubicBezTo>
                  <a:cubicBezTo>
                    <a:pt x="21" y="65"/>
                    <a:pt x="20" y="64"/>
                    <a:pt x="20" y="64"/>
                  </a:cubicBezTo>
                  <a:cubicBezTo>
                    <a:pt x="19" y="62"/>
                    <a:pt x="18" y="61"/>
                    <a:pt x="18" y="60"/>
                  </a:cubicBezTo>
                  <a:cubicBezTo>
                    <a:pt x="17" y="58"/>
                    <a:pt x="17" y="57"/>
                    <a:pt x="16" y="55"/>
                  </a:cubicBezTo>
                  <a:cubicBezTo>
                    <a:pt x="16" y="54"/>
                    <a:pt x="15" y="53"/>
                    <a:pt x="15" y="52"/>
                  </a:cubicBezTo>
                  <a:cubicBezTo>
                    <a:pt x="11" y="42"/>
                    <a:pt x="8" y="31"/>
                    <a:pt x="5" y="21"/>
                  </a:cubicBezTo>
                  <a:cubicBezTo>
                    <a:pt x="0" y="2"/>
                    <a:pt x="2" y="0"/>
                    <a:pt x="20" y="4"/>
                  </a:cubicBezTo>
                  <a:cubicBezTo>
                    <a:pt x="65" y="14"/>
                    <a:pt x="101" y="39"/>
                    <a:pt x="126" y="77"/>
                  </a:cubicBezTo>
                  <a:cubicBezTo>
                    <a:pt x="127" y="81"/>
                    <a:pt x="128" y="85"/>
                    <a:pt x="133" y="86"/>
                  </a:cubicBezTo>
                  <a:cubicBezTo>
                    <a:pt x="133" y="86"/>
                    <a:pt x="133" y="86"/>
                    <a:pt x="133" y="86"/>
                  </a:cubicBezTo>
                  <a:cubicBezTo>
                    <a:pt x="134" y="87"/>
                    <a:pt x="135" y="88"/>
                    <a:pt x="135" y="89"/>
                  </a:cubicBezTo>
                  <a:cubicBezTo>
                    <a:pt x="138" y="96"/>
                    <a:pt x="140" y="102"/>
                    <a:pt x="143" y="108"/>
                  </a:cubicBezTo>
                  <a:cubicBezTo>
                    <a:pt x="143" y="109"/>
                    <a:pt x="143" y="111"/>
                    <a:pt x="142" y="115"/>
                  </a:cubicBezTo>
                  <a:cubicBezTo>
                    <a:pt x="114" y="83"/>
                    <a:pt x="82" y="59"/>
                    <a:pt x="41" y="41"/>
                  </a:cubicBezTo>
                  <a:cubicBezTo>
                    <a:pt x="50" y="67"/>
                    <a:pt x="64" y="86"/>
                    <a:pt x="79" y="105"/>
                  </a:cubicBezTo>
                  <a:cubicBezTo>
                    <a:pt x="78" y="108"/>
                    <a:pt x="80" y="110"/>
                    <a:pt x="83" y="110"/>
                  </a:cubicBezTo>
                  <a:cubicBezTo>
                    <a:pt x="83" y="110"/>
                    <a:pt x="84" y="110"/>
                    <a:pt x="84" y="110"/>
                  </a:cubicBezTo>
                  <a:cubicBezTo>
                    <a:pt x="84" y="111"/>
                    <a:pt x="85" y="112"/>
                    <a:pt x="86" y="113"/>
                  </a:cubicBezTo>
                  <a:cubicBezTo>
                    <a:pt x="88" y="118"/>
                    <a:pt x="92" y="121"/>
                    <a:pt x="96" y="125"/>
                  </a:cubicBezTo>
                  <a:cubicBezTo>
                    <a:pt x="97" y="127"/>
                    <a:pt x="97" y="128"/>
                    <a:pt x="100" y="129"/>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 name="Freeform 30">
              <a:extLst>
                <a:ext uri="{FF2B5EF4-FFF2-40B4-BE49-F238E27FC236}">
                  <a16:creationId xmlns:a16="http://schemas.microsoft.com/office/drawing/2014/main" id="{A77E87C2-436C-C167-9198-4579A019DE07}"/>
                </a:ext>
              </a:extLst>
            </p:cNvPr>
            <p:cNvSpPr/>
            <p:nvPr/>
          </p:nvSpPr>
          <p:spPr bwMode="auto">
            <a:xfrm>
              <a:off x="7920038" y="1851025"/>
              <a:ext cx="198437" cy="396875"/>
            </a:xfrm>
            <a:custGeom>
              <a:avLst/>
              <a:gdLst>
                <a:gd name="T0" fmla="*/ 3 w 89"/>
                <a:gd name="T1" fmla="*/ 122 h 177"/>
                <a:gd name="T2" fmla="*/ 34 w 89"/>
                <a:gd name="T3" fmla="*/ 7 h 177"/>
                <a:gd name="T4" fmla="*/ 41 w 89"/>
                <a:gd name="T5" fmla="*/ 2 h 177"/>
                <a:gd name="T6" fmla="*/ 42 w 89"/>
                <a:gd name="T7" fmla="*/ 9 h 177"/>
                <a:gd name="T8" fmla="*/ 41 w 89"/>
                <a:gd name="T9" fmla="*/ 11 h 177"/>
                <a:gd name="T10" fmla="*/ 40 w 89"/>
                <a:gd name="T11" fmla="*/ 14 h 177"/>
                <a:gd name="T12" fmla="*/ 39 w 89"/>
                <a:gd name="T13" fmla="*/ 20 h 177"/>
                <a:gd name="T14" fmla="*/ 38 w 89"/>
                <a:gd name="T15" fmla="*/ 22 h 177"/>
                <a:gd name="T16" fmla="*/ 38 w 89"/>
                <a:gd name="T17" fmla="*/ 22 h 177"/>
                <a:gd name="T18" fmla="*/ 34 w 89"/>
                <a:gd name="T19" fmla="*/ 34 h 177"/>
                <a:gd name="T20" fmla="*/ 34 w 89"/>
                <a:gd name="T21" fmla="*/ 42 h 177"/>
                <a:gd name="T22" fmla="*/ 33 w 89"/>
                <a:gd name="T23" fmla="*/ 47 h 177"/>
                <a:gd name="T24" fmla="*/ 33 w 89"/>
                <a:gd name="T25" fmla="*/ 49 h 177"/>
                <a:gd name="T26" fmla="*/ 30 w 89"/>
                <a:gd name="T27" fmla="*/ 67 h 177"/>
                <a:gd name="T28" fmla="*/ 30 w 89"/>
                <a:gd name="T29" fmla="*/ 71 h 177"/>
                <a:gd name="T30" fmla="*/ 29 w 89"/>
                <a:gd name="T31" fmla="*/ 75 h 177"/>
                <a:gd name="T32" fmla="*/ 29 w 89"/>
                <a:gd name="T33" fmla="*/ 81 h 177"/>
                <a:gd name="T34" fmla="*/ 29 w 89"/>
                <a:gd name="T35" fmla="*/ 82 h 177"/>
                <a:gd name="T36" fmla="*/ 30 w 89"/>
                <a:gd name="T37" fmla="*/ 84 h 177"/>
                <a:gd name="T38" fmla="*/ 32 w 89"/>
                <a:gd name="T39" fmla="*/ 123 h 177"/>
                <a:gd name="T40" fmla="*/ 58 w 89"/>
                <a:gd name="T41" fmla="*/ 83 h 177"/>
                <a:gd name="T42" fmla="*/ 58 w 89"/>
                <a:gd name="T43" fmla="*/ 72 h 177"/>
                <a:gd name="T44" fmla="*/ 58 w 89"/>
                <a:gd name="T45" fmla="*/ 72 h 177"/>
                <a:gd name="T46" fmla="*/ 61 w 89"/>
                <a:gd name="T47" fmla="*/ 73 h 177"/>
                <a:gd name="T48" fmla="*/ 83 w 89"/>
                <a:gd name="T49" fmla="*/ 12 h 177"/>
                <a:gd name="T50" fmla="*/ 83 w 89"/>
                <a:gd name="T51" fmla="*/ 12 h 177"/>
                <a:gd name="T52" fmla="*/ 87 w 89"/>
                <a:gd name="T53" fmla="*/ 32 h 177"/>
                <a:gd name="T54" fmla="*/ 83 w 89"/>
                <a:gd name="T55" fmla="*/ 78 h 177"/>
                <a:gd name="T56" fmla="*/ 83 w 89"/>
                <a:gd name="T57" fmla="*/ 80 h 177"/>
                <a:gd name="T58" fmla="*/ 55 w 89"/>
                <a:gd name="T59" fmla="*/ 141 h 177"/>
                <a:gd name="T60" fmla="*/ 55 w 89"/>
                <a:gd name="T61" fmla="*/ 141 h 177"/>
                <a:gd name="T62" fmla="*/ 42 w 89"/>
                <a:gd name="T63" fmla="*/ 155 h 177"/>
                <a:gd name="T64" fmla="*/ 42 w 89"/>
                <a:gd name="T65" fmla="*/ 155 h 177"/>
                <a:gd name="T66" fmla="*/ 27 w 89"/>
                <a:gd name="T67" fmla="*/ 169 h 177"/>
                <a:gd name="T68" fmla="*/ 14 w 89"/>
                <a:gd name="T69" fmla="*/ 166 h 177"/>
                <a:gd name="T70" fmla="*/ 6 w 89"/>
                <a:gd name="T71" fmla="*/ 144 h 177"/>
                <a:gd name="T72" fmla="*/ 5 w 89"/>
                <a:gd name="T73" fmla="*/ 136 h 177"/>
                <a:gd name="T74" fmla="*/ 4 w 89"/>
                <a:gd name="T75" fmla="*/ 130 h 177"/>
                <a:gd name="T76" fmla="*/ 3 w 89"/>
                <a:gd name="T77" fmla="*/ 122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9" h="177">
                  <a:moveTo>
                    <a:pt x="3" y="122"/>
                  </a:moveTo>
                  <a:cubicBezTo>
                    <a:pt x="0" y="80"/>
                    <a:pt x="14" y="43"/>
                    <a:pt x="34" y="7"/>
                  </a:cubicBezTo>
                  <a:cubicBezTo>
                    <a:pt x="36" y="5"/>
                    <a:pt x="36" y="0"/>
                    <a:pt x="41" y="2"/>
                  </a:cubicBezTo>
                  <a:cubicBezTo>
                    <a:pt x="42" y="3"/>
                    <a:pt x="41" y="7"/>
                    <a:pt x="42" y="9"/>
                  </a:cubicBezTo>
                  <a:cubicBezTo>
                    <a:pt x="41" y="9"/>
                    <a:pt x="41" y="10"/>
                    <a:pt x="41" y="11"/>
                  </a:cubicBezTo>
                  <a:cubicBezTo>
                    <a:pt x="41" y="12"/>
                    <a:pt x="40" y="13"/>
                    <a:pt x="40" y="14"/>
                  </a:cubicBezTo>
                  <a:cubicBezTo>
                    <a:pt x="40" y="16"/>
                    <a:pt x="39" y="18"/>
                    <a:pt x="39" y="20"/>
                  </a:cubicBezTo>
                  <a:cubicBezTo>
                    <a:pt x="38" y="21"/>
                    <a:pt x="38" y="21"/>
                    <a:pt x="38" y="22"/>
                  </a:cubicBezTo>
                  <a:cubicBezTo>
                    <a:pt x="38" y="22"/>
                    <a:pt x="38" y="22"/>
                    <a:pt x="38" y="22"/>
                  </a:cubicBezTo>
                  <a:cubicBezTo>
                    <a:pt x="35" y="26"/>
                    <a:pt x="34" y="29"/>
                    <a:pt x="34" y="34"/>
                  </a:cubicBezTo>
                  <a:cubicBezTo>
                    <a:pt x="34" y="36"/>
                    <a:pt x="34" y="39"/>
                    <a:pt x="34" y="42"/>
                  </a:cubicBezTo>
                  <a:cubicBezTo>
                    <a:pt x="34" y="44"/>
                    <a:pt x="33" y="46"/>
                    <a:pt x="33" y="47"/>
                  </a:cubicBezTo>
                  <a:cubicBezTo>
                    <a:pt x="33" y="48"/>
                    <a:pt x="33" y="49"/>
                    <a:pt x="33" y="49"/>
                  </a:cubicBezTo>
                  <a:cubicBezTo>
                    <a:pt x="30" y="55"/>
                    <a:pt x="30" y="61"/>
                    <a:pt x="30" y="67"/>
                  </a:cubicBezTo>
                  <a:cubicBezTo>
                    <a:pt x="30" y="68"/>
                    <a:pt x="30" y="70"/>
                    <a:pt x="30" y="71"/>
                  </a:cubicBezTo>
                  <a:cubicBezTo>
                    <a:pt x="29" y="72"/>
                    <a:pt x="28" y="73"/>
                    <a:pt x="29" y="75"/>
                  </a:cubicBezTo>
                  <a:cubicBezTo>
                    <a:pt x="29" y="77"/>
                    <a:pt x="29" y="79"/>
                    <a:pt x="29" y="81"/>
                  </a:cubicBezTo>
                  <a:cubicBezTo>
                    <a:pt x="29" y="81"/>
                    <a:pt x="29" y="82"/>
                    <a:pt x="29" y="82"/>
                  </a:cubicBezTo>
                  <a:cubicBezTo>
                    <a:pt x="29" y="83"/>
                    <a:pt x="30" y="83"/>
                    <a:pt x="30" y="84"/>
                  </a:cubicBezTo>
                  <a:cubicBezTo>
                    <a:pt x="30" y="97"/>
                    <a:pt x="29" y="109"/>
                    <a:pt x="32" y="123"/>
                  </a:cubicBezTo>
                  <a:cubicBezTo>
                    <a:pt x="43" y="110"/>
                    <a:pt x="50" y="97"/>
                    <a:pt x="58" y="83"/>
                  </a:cubicBezTo>
                  <a:cubicBezTo>
                    <a:pt x="60" y="80"/>
                    <a:pt x="62" y="76"/>
                    <a:pt x="58" y="72"/>
                  </a:cubicBezTo>
                  <a:cubicBezTo>
                    <a:pt x="58" y="72"/>
                    <a:pt x="58" y="72"/>
                    <a:pt x="58" y="72"/>
                  </a:cubicBezTo>
                  <a:cubicBezTo>
                    <a:pt x="59" y="74"/>
                    <a:pt x="60" y="74"/>
                    <a:pt x="61" y="73"/>
                  </a:cubicBezTo>
                  <a:cubicBezTo>
                    <a:pt x="74" y="54"/>
                    <a:pt x="77" y="33"/>
                    <a:pt x="83" y="12"/>
                  </a:cubicBezTo>
                  <a:cubicBezTo>
                    <a:pt x="83" y="12"/>
                    <a:pt x="83" y="12"/>
                    <a:pt x="83" y="12"/>
                  </a:cubicBezTo>
                  <a:cubicBezTo>
                    <a:pt x="89" y="18"/>
                    <a:pt x="86" y="25"/>
                    <a:pt x="87" y="32"/>
                  </a:cubicBezTo>
                  <a:cubicBezTo>
                    <a:pt x="88" y="48"/>
                    <a:pt x="83" y="62"/>
                    <a:pt x="83" y="78"/>
                  </a:cubicBezTo>
                  <a:cubicBezTo>
                    <a:pt x="83" y="78"/>
                    <a:pt x="82" y="79"/>
                    <a:pt x="83" y="80"/>
                  </a:cubicBezTo>
                  <a:cubicBezTo>
                    <a:pt x="76" y="101"/>
                    <a:pt x="64" y="121"/>
                    <a:pt x="55" y="141"/>
                  </a:cubicBezTo>
                  <a:cubicBezTo>
                    <a:pt x="55" y="141"/>
                    <a:pt x="55" y="141"/>
                    <a:pt x="55" y="141"/>
                  </a:cubicBezTo>
                  <a:cubicBezTo>
                    <a:pt x="49" y="144"/>
                    <a:pt x="45" y="149"/>
                    <a:pt x="42" y="155"/>
                  </a:cubicBezTo>
                  <a:cubicBezTo>
                    <a:pt x="42" y="155"/>
                    <a:pt x="42" y="155"/>
                    <a:pt x="42" y="155"/>
                  </a:cubicBezTo>
                  <a:cubicBezTo>
                    <a:pt x="37" y="160"/>
                    <a:pt x="31" y="164"/>
                    <a:pt x="27" y="169"/>
                  </a:cubicBezTo>
                  <a:cubicBezTo>
                    <a:pt x="20" y="177"/>
                    <a:pt x="16" y="174"/>
                    <a:pt x="14" y="166"/>
                  </a:cubicBezTo>
                  <a:cubicBezTo>
                    <a:pt x="11" y="158"/>
                    <a:pt x="8" y="151"/>
                    <a:pt x="6" y="144"/>
                  </a:cubicBezTo>
                  <a:cubicBezTo>
                    <a:pt x="5" y="141"/>
                    <a:pt x="5" y="139"/>
                    <a:pt x="5" y="136"/>
                  </a:cubicBezTo>
                  <a:cubicBezTo>
                    <a:pt x="6" y="134"/>
                    <a:pt x="6" y="132"/>
                    <a:pt x="4" y="130"/>
                  </a:cubicBezTo>
                  <a:cubicBezTo>
                    <a:pt x="3" y="127"/>
                    <a:pt x="3" y="125"/>
                    <a:pt x="3" y="122"/>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 name="Freeform 31">
              <a:extLst>
                <a:ext uri="{FF2B5EF4-FFF2-40B4-BE49-F238E27FC236}">
                  <a16:creationId xmlns:a16="http://schemas.microsoft.com/office/drawing/2014/main" id="{5A3CCB39-6337-53BE-0FC8-9ABDB3673D43}"/>
                </a:ext>
              </a:extLst>
            </p:cNvPr>
            <p:cNvSpPr/>
            <p:nvPr/>
          </p:nvSpPr>
          <p:spPr bwMode="auto">
            <a:xfrm>
              <a:off x="7916863" y="981075"/>
              <a:ext cx="204787" cy="384175"/>
            </a:xfrm>
            <a:custGeom>
              <a:avLst/>
              <a:gdLst>
                <a:gd name="T0" fmla="*/ 12 w 91"/>
                <a:gd name="T1" fmla="*/ 123 h 172"/>
                <a:gd name="T2" fmla="*/ 12 w 91"/>
                <a:gd name="T3" fmla="*/ 14 h 172"/>
                <a:gd name="T4" fmla="*/ 28 w 91"/>
                <a:gd name="T5" fmla="*/ 9 h 172"/>
                <a:gd name="T6" fmla="*/ 87 w 91"/>
                <a:gd name="T7" fmla="*/ 158 h 172"/>
                <a:gd name="T8" fmla="*/ 85 w 91"/>
                <a:gd name="T9" fmla="*/ 164 h 172"/>
                <a:gd name="T10" fmla="*/ 32 w 91"/>
                <a:gd name="T11" fmla="*/ 54 h 172"/>
                <a:gd name="T12" fmla="*/ 34 w 91"/>
                <a:gd name="T13" fmla="*/ 137 h 172"/>
                <a:gd name="T14" fmla="*/ 39 w 91"/>
                <a:gd name="T15" fmla="*/ 165 h 172"/>
                <a:gd name="T16" fmla="*/ 35 w 91"/>
                <a:gd name="T17" fmla="*/ 172 h 172"/>
                <a:gd name="T18" fmla="*/ 32 w 91"/>
                <a:gd name="T19" fmla="*/ 166 h 172"/>
                <a:gd name="T20" fmla="*/ 32 w 91"/>
                <a:gd name="T21" fmla="*/ 166 h 172"/>
                <a:gd name="T22" fmla="*/ 29 w 91"/>
                <a:gd name="T23" fmla="*/ 162 h 172"/>
                <a:gd name="T24" fmla="*/ 29 w 91"/>
                <a:gd name="T25" fmla="*/ 161 h 172"/>
                <a:gd name="T26" fmla="*/ 26 w 91"/>
                <a:gd name="T27" fmla="*/ 158 h 172"/>
                <a:gd name="T28" fmla="*/ 26 w 91"/>
                <a:gd name="T29" fmla="*/ 158 h 172"/>
                <a:gd name="T30" fmla="*/ 24 w 91"/>
                <a:gd name="T31" fmla="*/ 152 h 172"/>
                <a:gd name="T32" fmla="*/ 23 w 91"/>
                <a:gd name="T33" fmla="*/ 150 h 172"/>
                <a:gd name="T34" fmla="*/ 21 w 91"/>
                <a:gd name="T35" fmla="*/ 146 h 172"/>
                <a:gd name="T36" fmla="*/ 18 w 91"/>
                <a:gd name="T37" fmla="*/ 141 h 172"/>
                <a:gd name="T38" fmla="*/ 12 w 91"/>
                <a:gd name="T39" fmla="*/ 123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1" h="172">
                  <a:moveTo>
                    <a:pt x="12" y="123"/>
                  </a:moveTo>
                  <a:cubicBezTo>
                    <a:pt x="0" y="87"/>
                    <a:pt x="1" y="50"/>
                    <a:pt x="12" y="14"/>
                  </a:cubicBezTo>
                  <a:cubicBezTo>
                    <a:pt x="16" y="1"/>
                    <a:pt x="18" y="0"/>
                    <a:pt x="28" y="9"/>
                  </a:cubicBezTo>
                  <a:cubicBezTo>
                    <a:pt x="74" y="48"/>
                    <a:pt x="91" y="99"/>
                    <a:pt x="87" y="158"/>
                  </a:cubicBezTo>
                  <a:cubicBezTo>
                    <a:pt x="87" y="160"/>
                    <a:pt x="87" y="162"/>
                    <a:pt x="85" y="164"/>
                  </a:cubicBezTo>
                  <a:cubicBezTo>
                    <a:pt x="73" y="125"/>
                    <a:pt x="58" y="89"/>
                    <a:pt x="32" y="54"/>
                  </a:cubicBezTo>
                  <a:cubicBezTo>
                    <a:pt x="27" y="83"/>
                    <a:pt x="30" y="110"/>
                    <a:pt x="34" y="137"/>
                  </a:cubicBezTo>
                  <a:cubicBezTo>
                    <a:pt x="35" y="146"/>
                    <a:pt x="38" y="155"/>
                    <a:pt x="39" y="165"/>
                  </a:cubicBezTo>
                  <a:cubicBezTo>
                    <a:pt x="40" y="169"/>
                    <a:pt x="41" y="172"/>
                    <a:pt x="35" y="172"/>
                  </a:cubicBezTo>
                  <a:cubicBezTo>
                    <a:pt x="34" y="169"/>
                    <a:pt x="34" y="167"/>
                    <a:pt x="32" y="166"/>
                  </a:cubicBezTo>
                  <a:cubicBezTo>
                    <a:pt x="32" y="166"/>
                    <a:pt x="32" y="166"/>
                    <a:pt x="32" y="166"/>
                  </a:cubicBezTo>
                  <a:cubicBezTo>
                    <a:pt x="31" y="165"/>
                    <a:pt x="30" y="164"/>
                    <a:pt x="29" y="162"/>
                  </a:cubicBezTo>
                  <a:cubicBezTo>
                    <a:pt x="29" y="162"/>
                    <a:pt x="29" y="161"/>
                    <a:pt x="29" y="161"/>
                  </a:cubicBezTo>
                  <a:cubicBezTo>
                    <a:pt x="28" y="160"/>
                    <a:pt x="27" y="159"/>
                    <a:pt x="26" y="158"/>
                  </a:cubicBezTo>
                  <a:cubicBezTo>
                    <a:pt x="26" y="158"/>
                    <a:pt x="26" y="158"/>
                    <a:pt x="26" y="158"/>
                  </a:cubicBezTo>
                  <a:cubicBezTo>
                    <a:pt x="26" y="156"/>
                    <a:pt x="26" y="153"/>
                    <a:pt x="24" y="152"/>
                  </a:cubicBezTo>
                  <a:cubicBezTo>
                    <a:pt x="24" y="151"/>
                    <a:pt x="23" y="150"/>
                    <a:pt x="23" y="150"/>
                  </a:cubicBezTo>
                  <a:cubicBezTo>
                    <a:pt x="22" y="148"/>
                    <a:pt x="22" y="147"/>
                    <a:pt x="21" y="146"/>
                  </a:cubicBezTo>
                  <a:cubicBezTo>
                    <a:pt x="20" y="144"/>
                    <a:pt x="19" y="143"/>
                    <a:pt x="18" y="141"/>
                  </a:cubicBezTo>
                  <a:cubicBezTo>
                    <a:pt x="17" y="135"/>
                    <a:pt x="16" y="128"/>
                    <a:pt x="12" y="12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 name="Freeform 32">
              <a:extLst>
                <a:ext uri="{FF2B5EF4-FFF2-40B4-BE49-F238E27FC236}">
                  <a16:creationId xmlns:a16="http://schemas.microsoft.com/office/drawing/2014/main" id="{06A3C698-3F7E-8987-6D2A-889877A5C7CB}"/>
                </a:ext>
              </a:extLst>
            </p:cNvPr>
            <p:cNvSpPr/>
            <p:nvPr/>
          </p:nvSpPr>
          <p:spPr bwMode="auto">
            <a:xfrm>
              <a:off x="8139113" y="1854200"/>
              <a:ext cx="190500" cy="390525"/>
            </a:xfrm>
            <a:custGeom>
              <a:avLst/>
              <a:gdLst>
                <a:gd name="T0" fmla="*/ 60 w 85"/>
                <a:gd name="T1" fmla="*/ 167 h 175"/>
                <a:gd name="T2" fmla="*/ 32 w 85"/>
                <a:gd name="T3" fmla="*/ 138 h 175"/>
                <a:gd name="T4" fmla="*/ 30 w 85"/>
                <a:gd name="T5" fmla="*/ 133 h 175"/>
                <a:gd name="T6" fmla="*/ 29 w 85"/>
                <a:gd name="T7" fmla="*/ 132 h 175"/>
                <a:gd name="T8" fmla="*/ 22 w 85"/>
                <a:gd name="T9" fmla="*/ 120 h 175"/>
                <a:gd name="T10" fmla="*/ 22 w 85"/>
                <a:gd name="T11" fmla="*/ 120 h 175"/>
                <a:gd name="T12" fmla="*/ 18 w 85"/>
                <a:gd name="T13" fmla="*/ 113 h 175"/>
                <a:gd name="T14" fmla="*/ 18 w 85"/>
                <a:gd name="T15" fmla="*/ 113 h 175"/>
                <a:gd name="T16" fmla="*/ 16 w 85"/>
                <a:gd name="T17" fmla="*/ 109 h 175"/>
                <a:gd name="T18" fmla="*/ 16 w 85"/>
                <a:gd name="T19" fmla="*/ 110 h 175"/>
                <a:gd name="T20" fmla="*/ 13 w 85"/>
                <a:gd name="T21" fmla="*/ 101 h 175"/>
                <a:gd name="T22" fmla="*/ 11 w 85"/>
                <a:gd name="T23" fmla="*/ 96 h 175"/>
                <a:gd name="T24" fmla="*/ 10 w 85"/>
                <a:gd name="T25" fmla="*/ 93 h 175"/>
                <a:gd name="T26" fmla="*/ 10 w 85"/>
                <a:gd name="T27" fmla="*/ 91 h 175"/>
                <a:gd name="T28" fmla="*/ 8 w 85"/>
                <a:gd name="T29" fmla="*/ 87 h 175"/>
                <a:gd name="T30" fmla="*/ 8 w 85"/>
                <a:gd name="T31" fmla="*/ 87 h 175"/>
                <a:gd name="T32" fmla="*/ 2 w 85"/>
                <a:gd name="T33" fmla="*/ 60 h 175"/>
                <a:gd name="T34" fmla="*/ 2 w 85"/>
                <a:gd name="T35" fmla="*/ 60 h 175"/>
                <a:gd name="T36" fmla="*/ 2 w 85"/>
                <a:gd name="T37" fmla="*/ 11 h 175"/>
                <a:gd name="T38" fmla="*/ 2 w 85"/>
                <a:gd name="T39" fmla="*/ 11 h 175"/>
                <a:gd name="T40" fmla="*/ 3 w 85"/>
                <a:gd name="T41" fmla="*/ 11 h 175"/>
                <a:gd name="T42" fmla="*/ 4 w 85"/>
                <a:gd name="T43" fmla="*/ 11 h 175"/>
                <a:gd name="T44" fmla="*/ 4 w 85"/>
                <a:gd name="T45" fmla="*/ 11 h 175"/>
                <a:gd name="T46" fmla="*/ 12 w 85"/>
                <a:gd name="T47" fmla="*/ 33 h 175"/>
                <a:gd name="T48" fmla="*/ 12 w 85"/>
                <a:gd name="T49" fmla="*/ 33 h 175"/>
                <a:gd name="T50" fmla="*/ 17 w 85"/>
                <a:gd name="T51" fmla="*/ 51 h 175"/>
                <a:gd name="T52" fmla="*/ 17 w 85"/>
                <a:gd name="T53" fmla="*/ 52 h 175"/>
                <a:gd name="T54" fmla="*/ 17 w 85"/>
                <a:gd name="T55" fmla="*/ 52 h 175"/>
                <a:gd name="T56" fmla="*/ 37 w 85"/>
                <a:gd name="T57" fmla="*/ 93 h 175"/>
                <a:gd name="T58" fmla="*/ 38 w 85"/>
                <a:gd name="T59" fmla="*/ 93 h 175"/>
                <a:gd name="T60" fmla="*/ 50 w 85"/>
                <a:gd name="T61" fmla="*/ 115 h 175"/>
                <a:gd name="T62" fmla="*/ 56 w 85"/>
                <a:gd name="T63" fmla="*/ 120 h 175"/>
                <a:gd name="T64" fmla="*/ 60 w 85"/>
                <a:gd name="T65" fmla="*/ 113 h 175"/>
                <a:gd name="T66" fmla="*/ 54 w 85"/>
                <a:gd name="T67" fmla="*/ 44 h 175"/>
                <a:gd name="T68" fmla="*/ 53 w 85"/>
                <a:gd name="T69" fmla="*/ 36 h 175"/>
                <a:gd name="T70" fmla="*/ 47 w 85"/>
                <a:gd name="T71" fmla="*/ 0 h 175"/>
                <a:gd name="T72" fmla="*/ 85 w 85"/>
                <a:gd name="T73" fmla="*/ 97 h 175"/>
                <a:gd name="T74" fmla="*/ 79 w 85"/>
                <a:gd name="T75" fmla="*/ 154 h 175"/>
                <a:gd name="T76" fmla="*/ 78 w 85"/>
                <a:gd name="T77" fmla="*/ 156 h 175"/>
                <a:gd name="T78" fmla="*/ 73 w 85"/>
                <a:gd name="T79" fmla="*/ 173 h 175"/>
                <a:gd name="T80" fmla="*/ 72 w 85"/>
                <a:gd name="T81" fmla="*/ 174 h 175"/>
                <a:gd name="T82" fmla="*/ 71 w 85"/>
                <a:gd name="T83" fmla="*/ 175 h 175"/>
                <a:gd name="T84" fmla="*/ 69 w 85"/>
                <a:gd name="T85" fmla="*/ 174 h 175"/>
                <a:gd name="T86" fmla="*/ 68 w 85"/>
                <a:gd name="T87" fmla="*/ 174 h 175"/>
                <a:gd name="T88" fmla="*/ 60 w 85"/>
                <a:gd name="T89" fmla="*/ 16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5" h="175">
                  <a:moveTo>
                    <a:pt x="60" y="167"/>
                  </a:moveTo>
                  <a:cubicBezTo>
                    <a:pt x="50" y="157"/>
                    <a:pt x="41" y="148"/>
                    <a:pt x="32" y="138"/>
                  </a:cubicBezTo>
                  <a:cubicBezTo>
                    <a:pt x="35" y="134"/>
                    <a:pt x="31" y="134"/>
                    <a:pt x="30" y="133"/>
                  </a:cubicBezTo>
                  <a:cubicBezTo>
                    <a:pt x="30" y="133"/>
                    <a:pt x="30" y="132"/>
                    <a:pt x="29" y="132"/>
                  </a:cubicBezTo>
                  <a:cubicBezTo>
                    <a:pt x="28" y="127"/>
                    <a:pt x="27" y="122"/>
                    <a:pt x="22" y="120"/>
                  </a:cubicBezTo>
                  <a:cubicBezTo>
                    <a:pt x="22" y="120"/>
                    <a:pt x="22" y="120"/>
                    <a:pt x="22" y="120"/>
                  </a:cubicBezTo>
                  <a:cubicBezTo>
                    <a:pt x="22" y="117"/>
                    <a:pt x="21" y="114"/>
                    <a:pt x="18" y="113"/>
                  </a:cubicBezTo>
                  <a:cubicBezTo>
                    <a:pt x="18" y="113"/>
                    <a:pt x="18" y="113"/>
                    <a:pt x="18" y="113"/>
                  </a:cubicBezTo>
                  <a:cubicBezTo>
                    <a:pt x="17" y="111"/>
                    <a:pt x="17" y="110"/>
                    <a:pt x="16" y="109"/>
                  </a:cubicBezTo>
                  <a:cubicBezTo>
                    <a:pt x="16" y="109"/>
                    <a:pt x="16" y="110"/>
                    <a:pt x="16" y="110"/>
                  </a:cubicBezTo>
                  <a:cubicBezTo>
                    <a:pt x="16" y="106"/>
                    <a:pt x="16" y="103"/>
                    <a:pt x="13" y="101"/>
                  </a:cubicBezTo>
                  <a:cubicBezTo>
                    <a:pt x="12" y="99"/>
                    <a:pt x="12" y="98"/>
                    <a:pt x="11" y="96"/>
                  </a:cubicBezTo>
                  <a:cubicBezTo>
                    <a:pt x="11" y="95"/>
                    <a:pt x="11" y="94"/>
                    <a:pt x="10" y="93"/>
                  </a:cubicBezTo>
                  <a:cubicBezTo>
                    <a:pt x="10" y="92"/>
                    <a:pt x="10" y="91"/>
                    <a:pt x="10" y="91"/>
                  </a:cubicBezTo>
                  <a:cubicBezTo>
                    <a:pt x="9" y="89"/>
                    <a:pt x="8" y="88"/>
                    <a:pt x="8" y="87"/>
                  </a:cubicBezTo>
                  <a:cubicBezTo>
                    <a:pt x="8" y="87"/>
                    <a:pt x="8" y="87"/>
                    <a:pt x="8" y="87"/>
                  </a:cubicBezTo>
                  <a:cubicBezTo>
                    <a:pt x="8" y="78"/>
                    <a:pt x="7" y="68"/>
                    <a:pt x="2" y="60"/>
                  </a:cubicBezTo>
                  <a:cubicBezTo>
                    <a:pt x="2" y="60"/>
                    <a:pt x="2" y="60"/>
                    <a:pt x="2" y="60"/>
                  </a:cubicBezTo>
                  <a:cubicBezTo>
                    <a:pt x="2" y="43"/>
                    <a:pt x="0" y="27"/>
                    <a:pt x="2" y="11"/>
                  </a:cubicBezTo>
                  <a:cubicBezTo>
                    <a:pt x="2" y="11"/>
                    <a:pt x="2" y="11"/>
                    <a:pt x="2" y="11"/>
                  </a:cubicBezTo>
                  <a:cubicBezTo>
                    <a:pt x="3" y="11"/>
                    <a:pt x="3" y="11"/>
                    <a:pt x="3" y="11"/>
                  </a:cubicBezTo>
                  <a:cubicBezTo>
                    <a:pt x="4" y="11"/>
                    <a:pt x="4" y="11"/>
                    <a:pt x="4" y="11"/>
                  </a:cubicBezTo>
                  <a:cubicBezTo>
                    <a:pt x="4" y="11"/>
                    <a:pt x="4" y="11"/>
                    <a:pt x="4" y="11"/>
                  </a:cubicBezTo>
                  <a:cubicBezTo>
                    <a:pt x="7" y="18"/>
                    <a:pt x="7" y="27"/>
                    <a:pt x="12" y="33"/>
                  </a:cubicBezTo>
                  <a:cubicBezTo>
                    <a:pt x="12" y="33"/>
                    <a:pt x="12" y="33"/>
                    <a:pt x="12" y="33"/>
                  </a:cubicBezTo>
                  <a:cubicBezTo>
                    <a:pt x="11" y="40"/>
                    <a:pt x="13" y="45"/>
                    <a:pt x="17" y="51"/>
                  </a:cubicBezTo>
                  <a:cubicBezTo>
                    <a:pt x="17" y="52"/>
                    <a:pt x="17" y="52"/>
                    <a:pt x="17" y="52"/>
                  </a:cubicBezTo>
                  <a:cubicBezTo>
                    <a:pt x="17" y="52"/>
                    <a:pt x="17" y="52"/>
                    <a:pt x="17" y="52"/>
                  </a:cubicBezTo>
                  <a:cubicBezTo>
                    <a:pt x="20" y="68"/>
                    <a:pt x="29" y="80"/>
                    <a:pt x="37" y="93"/>
                  </a:cubicBezTo>
                  <a:cubicBezTo>
                    <a:pt x="38" y="93"/>
                    <a:pt x="38" y="93"/>
                    <a:pt x="38" y="93"/>
                  </a:cubicBezTo>
                  <a:cubicBezTo>
                    <a:pt x="40" y="102"/>
                    <a:pt x="45" y="108"/>
                    <a:pt x="50" y="115"/>
                  </a:cubicBezTo>
                  <a:cubicBezTo>
                    <a:pt x="52" y="118"/>
                    <a:pt x="53" y="121"/>
                    <a:pt x="56" y="120"/>
                  </a:cubicBezTo>
                  <a:cubicBezTo>
                    <a:pt x="59" y="118"/>
                    <a:pt x="60" y="115"/>
                    <a:pt x="60" y="113"/>
                  </a:cubicBezTo>
                  <a:cubicBezTo>
                    <a:pt x="60" y="89"/>
                    <a:pt x="61" y="66"/>
                    <a:pt x="54" y="44"/>
                  </a:cubicBezTo>
                  <a:cubicBezTo>
                    <a:pt x="54" y="41"/>
                    <a:pt x="54" y="38"/>
                    <a:pt x="53" y="36"/>
                  </a:cubicBezTo>
                  <a:cubicBezTo>
                    <a:pt x="54" y="24"/>
                    <a:pt x="47" y="13"/>
                    <a:pt x="47" y="0"/>
                  </a:cubicBezTo>
                  <a:cubicBezTo>
                    <a:pt x="66" y="14"/>
                    <a:pt x="84" y="74"/>
                    <a:pt x="85" y="97"/>
                  </a:cubicBezTo>
                  <a:cubicBezTo>
                    <a:pt x="85" y="116"/>
                    <a:pt x="82" y="135"/>
                    <a:pt x="79" y="154"/>
                  </a:cubicBezTo>
                  <a:cubicBezTo>
                    <a:pt x="78" y="155"/>
                    <a:pt x="78" y="155"/>
                    <a:pt x="78" y="156"/>
                  </a:cubicBezTo>
                  <a:cubicBezTo>
                    <a:pt x="77" y="162"/>
                    <a:pt x="75" y="168"/>
                    <a:pt x="73" y="173"/>
                  </a:cubicBezTo>
                  <a:cubicBezTo>
                    <a:pt x="73" y="173"/>
                    <a:pt x="72" y="174"/>
                    <a:pt x="72" y="174"/>
                  </a:cubicBezTo>
                  <a:cubicBezTo>
                    <a:pt x="72" y="174"/>
                    <a:pt x="71" y="174"/>
                    <a:pt x="71" y="175"/>
                  </a:cubicBezTo>
                  <a:cubicBezTo>
                    <a:pt x="69" y="174"/>
                    <a:pt x="69" y="174"/>
                    <a:pt x="69" y="174"/>
                  </a:cubicBezTo>
                  <a:cubicBezTo>
                    <a:pt x="69" y="174"/>
                    <a:pt x="68" y="174"/>
                    <a:pt x="68" y="174"/>
                  </a:cubicBezTo>
                  <a:cubicBezTo>
                    <a:pt x="67" y="170"/>
                    <a:pt x="64" y="168"/>
                    <a:pt x="60" y="167"/>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 name="Freeform 33">
              <a:extLst>
                <a:ext uri="{FF2B5EF4-FFF2-40B4-BE49-F238E27FC236}">
                  <a16:creationId xmlns:a16="http://schemas.microsoft.com/office/drawing/2014/main" id="{416F7CD2-BDF0-FD72-087F-F684B43B46D1}"/>
                </a:ext>
              </a:extLst>
            </p:cNvPr>
            <p:cNvSpPr/>
            <p:nvPr/>
          </p:nvSpPr>
          <p:spPr bwMode="auto">
            <a:xfrm>
              <a:off x="8369300" y="1411288"/>
              <a:ext cx="387350" cy="193675"/>
            </a:xfrm>
            <a:custGeom>
              <a:avLst/>
              <a:gdLst>
                <a:gd name="T0" fmla="*/ 83 w 173"/>
                <a:gd name="T1" fmla="*/ 54 h 87"/>
                <a:gd name="T2" fmla="*/ 89 w 173"/>
                <a:gd name="T3" fmla="*/ 50 h 87"/>
                <a:gd name="T4" fmla="*/ 91 w 173"/>
                <a:gd name="T5" fmla="*/ 49 h 87"/>
                <a:gd name="T6" fmla="*/ 95 w 173"/>
                <a:gd name="T7" fmla="*/ 47 h 87"/>
                <a:gd name="T8" fmla="*/ 101 w 173"/>
                <a:gd name="T9" fmla="*/ 43 h 87"/>
                <a:gd name="T10" fmla="*/ 106 w 173"/>
                <a:gd name="T11" fmla="*/ 41 h 87"/>
                <a:gd name="T12" fmla="*/ 106 w 173"/>
                <a:gd name="T13" fmla="*/ 41 h 87"/>
                <a:gd name="T14" fmla="*/ 106 w 173"/>
                <a:gd name="T15" fmla="*/ 40 h 87"/>
                <a:gd name="T16" fmla="*/ 108 w 173"/>
                <a:gd name="T17" fmla="*/ 39 h 87"/>
                <a:gd name="T18" fmla="*/ 121 w 173"/>
                <a:gd name="T19" fmla="*/ 28 h 87"/>
                <a:gd name="T20" fmla="*/ 86 w 173"/>
                <a:gd name="T21" fmla="*/ 28 h 87"/>
                <a:gd name="T22" fmla="*/ 72 w 173"/>
                <a:gd name="T23" fmla="*/ 29 h 87"/>
                <a:gd name="T24" fmla="*/ 39 w 173"/>
                <a:gd name="T25" fmla="*/ 32 h 87"/>
                <a:gd name="T26" fmla="*/ 39 w 173"/>
                <a:gd name="T27" fmla="*/ 32 h 87"/>
                <a:gd name="T28" fmla="*/ 0 w 173"/>
                <a:gd name="T29" fmla="*/ 38 h 87"/>
                <a:gd name="T30" fmla="*/ 0 w 173"/>
                <a:gd name="T31" fmla="*/ 34 h 87"/>
                <a:gd name="T32" fmla="*/ 24 w 173"/>
                <a:gd name="T33" fmla="*/ 19 h 87"/>
                <a:gd name="T34" fmla="*/ 25 w 173"/>
                <a:gd name="T35" fmla="*/ 19 h 87"/>
                <a:gd name="T36" fmla="*/ 53 w 173"/>
                <a:gd name="T37" fmla="*/ 8 h 87"/>
                <a:gd name="T38" fmla="*/ 53 w 173"/>
                <a:gd name="T39" fmla="*/ 8 h 87"/>
                <a:gd name="T40" fmla="*/ 77 w 173"/>
                <a:gd name="T41" fmla="*/ 2 h 87"/>
                <a:gd name="T42" fmla="*/ 78 w 173"/>
                <a:gd name="T43" fmla="*/ 2 h 87"/>
                <a:gd name="T44" fmla="*/ 91 w 173"/>
                <a:gd name="T45" fmla="*/ 1 h 87"/>
                <a:gd name="T46" fmla="*/ 173 w 173"/>
                <a:gd name="T47" fmla="*/ 16 h 87"/>
                <a:gd name="T48" fmla="*/ 172 w 173"/>
                <a:gd name="T49" fmla="*/ 19 h 87"/>
                <a:gd name="T50" fmla="*/ 168 w 173"/>
                <a:gd name="T51" fmla="*/ 24 h 87"/>
                <a:gd name="T52" fmla="*/ 110 w 173"/>
                <a:gd name="T53" fmla="*/ 68 h 87"/>
                <a:gd name="T54" fmla="*/ 12 w 173"/>
                <a:gd name="T55" fmla="*/ 81 h 87"/>
                <a:gd name="T56" fmla="*/ 58 w 173"/>
                <a:gd name="T57" fmla="*/ 67 h 87"/>
                <a:gd name="T58" fmla="*/ 60 w 173"/>
                <a:gd name="T59" fmla="*/ 65 h 87"/>
                <a:gd name="T60" fmla="*/ 64 w 173"/>
                <a:gd name="T61" fmla="*/ 63 h 87"/>
                <a:gd name="T62" fmla="*/ 71 w 173"/>
                <a:gd name="T63" fmla="*/ 59 h 87"/>
                <a:gd name="T64" fmla="*/ 72 w 173"/>
                <a:gd name="T65" fmla="*/ 59 h 87"/>
                <a:gd name="T66" fmla="*/ 75 w 173"/>
                <a:gd name="T67" fmla="*/ 57 h 87"/>
                <a:gd name="T68" fmla="*/ 80 w 173"/>
                <a:gd name="T69" fmla="*/ 55 h 87"/>
                <a:gd name="T70" fmla="*/ 83 w 173"/>
                <a:gd name="T71" fmla="*/ 5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73" h="87">
                  <a:moveTo>
                    <a:pt x="83" y="54"/>
                  </a:moveTo>
                  <a:cubicBezTo>
                    <a:pt x="85" y="54"/>
                    <a:pt x="87" y="52"/>
                    <a:pt x="89" y="50"/>
                  </a:cubicBezTo>
                  <a:cubicBezTo>
                    <a:pt x="90" y="50"/>
                    <a:pt x="90" y="49"/>
                    <a:pt x="91" y="49"/>
                  </a:cubicBezTo>
                  <a:cubicBezTo>
                    <a:pt x="92" y="48"/>
                    <a:pt x="93" y="47"/>
                    <a:pt x="95" y="47"/>
                  </a:cubicBezTo>
                  <a:cubicBezTo>
                    <a:pt x="97" y="46"/>
                    <a:pt x="100" y="46"/>
                    <a:pt x="101" y="43"/>
                  </a:cubicBezTo>
                  <a:cubicBezTo>
                    <a:pt x="103" y="42"/>
                    <a:pt x="105" y="41"/>
                    <a:pt x="106" y="41"/>
                  </a:cubicBezTo>
                  <a:cubicBezTo>
                    <a:pt x="106" y="41"/>
                    <a:pt x="106" y="41"/>
                    <a:pt x="106" y="41"/>
                  </a:cubicBezTo>
                  <a:cubicBezTo>
                    <a:pt x="106" y="40"/>
                    <a:pt x="106" y="40"/>
                    <a:pt x="106" y="40"/>
                  </a:cubicBezTo>
                  <a:cubicBezTo>
                    <a:pt x="107" y="40"/>
                    <a:pt x="107" y="40"/>
                    <a:pt x="108" y="39"/>
                  </a:cubicBezTo>
                  <a:cubicBezTo>
                    <a:pt x="113" y="37"/>
                    <a:pt x="117" y="35"/>
                    <a:pt x="121" y="28"/>
                  </a:cubicBezTo>
                  <a:cubicBezTo>
                    <a:pt x="109" y="27"/>
                    <a:pt x="98" y="26"/>
                    <a:pt x="86" y="28"/>
                  </a:cubicBezTo>
                  <a:cubicBezTo>
                    <a:pt x="82" y="27"/>
                    <a:pt x="77" y="27"/>
                    <a:pt x="72" y="29"/>
                  </a:cubicBezTo>
                  <a:cubicBezTo>
                    <a:pt x="61" y="27"/>
                    <a:pt x="50" y="29"/>
                    <a:pt x="39" y="32"/>
                  </a:cubicBezTo>
                  <a:cubicBezTo>
                    <a:pt x="39" y="32"/>
                    <a:pt x="39" y="32"/>
                    <a:pt x="39" y="32"/>
                  </a:cubicBezTo>
                  <a:cubicBezTo>
                    <a:pt x="26" y="30"/>
                    <a:pt x="14" y="40"/>
                    <a:pt x="0" y="38"/>
                  </a:cubicBezTo>
                  <a:cubicBezTo>
                    <a:pt x="0" y="36"/>
                    <a:pt x="0" y="35"/>
                    <a:pt x="0" y="34"/>
                  </a:cubicBezTo>
                  <a:cubicBezTo>
                    <a:pt x="9" y="31"/>
                    <a:pt x="17" y="25"/>
                    <a:pt x="24" y="19"/>
                  </a:cubicBezTo>
                  <a:cubicBezTo>
                    <a:pt x="24" y="19"/>
                    <a:pt x="25" y="19"/>
                    <a:pt x="25" y="19"/>
                  </a:cubicBezTo>
                  <a:cubicBezTo>
                    <a:pt x="35" y="17"/>
                    <a:pt x="44" y="12"/>
                    <a:pt x="53" y="8"/>
                  </a:cubicBezTo>
                  <a:cubicBezTo>
                    <a:pt x="53" y="8"/>
                    <a:pt x="53" y="8"/>
                    <a:pt x="53" y="8"/>
                  </a:cubicBezTo>
                  <a:cubicBezTo>
                    <a:pt x="61" y="7"/>
                    <a:pt x="70" y="5"/>
                    <a:pt x="77" y="2"/>
                  </a:cubicBezTo>
                  <a:cubicBezTo>
                    <a:pt x="77" y="2"/>
                    <a:pt x="78" y="2"/>
                    <a:pt x="78" y="2"/>
                  </a:cubicBezTo>
                  <a:cubicBezTo>
                    <a:pt x="82" y="1"/>
                    <a:pt x="87" y="1"/>
                    <a:pt x="91" y="1"/>
                  </a:cubicBezTo>
                  <a:cubicBezTo>
                    <a:pt x="120" y="0"/>
                    <a:pt x="147" y="1"/>
                    <a:pt x="173" y="16"/>
                  </a:cubicBezTo>
                  <a:cubicBezTo>
                    <a:pt x="173" y="17"/>
                    <a:pt x="172" y="18"/>
                    <a:pt x="172" y="19"/>
                  </a:cubicBezTo>
                  <a:cubicBezTo>
                    <a:pt x="169" y="20"/>
                    <a:pt x="169" y="22"/>
                    <a:pt x="168" y="24"/>
                  </a:cubicBezTo>
                  <a:cubicBezTo>
                    <a:pt x="151" y="41"/>
                    <a:pt x="133" y="58"/>
                    <a:pt x="110" y="68"/>
                  </a:cubicBezTo>
                  <a:cubicBezTo>
                    <a:pt x="79" y="82"/>
                    <a:pt x="46" y="87"/>
                    <a:pt x="12" y="81"/>
                  </a:cubicBezTo>
                  <a:cubicBezTo>
                    <a:pt x="27" y="76"/>
                    <a:pt x="43" y="72"/>
                    <a:pt x="58" y="67"/>
                  </a:cubicBezTo>
                  <a:cubicBezTo>
                    <a:pt x="60" y="68"/>
                    <a:pt x="61" y="67"/>
                    <a:pt x="60" y="65"/>
                  </a:cubicBezTo>
                  <a:cubicBezTo>
                    <a:pt x="62" y="64"/>
                    <a:pt x="63" y="63"/>
                    <a:pt x="64" y="63"/>
                  </a:cubicBezTo>
                  <a:cubicBezTo>
                    <a:pt x="67" y="63"/>
                    <a:pt x="69" y="62"/>
                    <a:pt x="71" y="59"/>
                  </a:cubicBezTo>
                  <a:cubicBezTo>
                    <a:pt x="71" y="59"/>
                    <a:pt x="72" y="59"/>
                    <a:pt x="72" y="59"/>
                  </a:cubicBezTo>
                  <a:cubicBezTo>
                    <a:pt x="73" y="58"/>
                    <a:pt x="74" y="58"/>
                    <a:pt x="75" y="57"/>
                  </a:cubicBezTo>
                  <a:cubicBezTo>
                    <a:pt x="77" y="56"/>
                    <a:pt x="79" y="56"/>
                    <a:pt x="80" y="55"/>
                  </a:cubicBezTo>
                  <a:cubicBezTo>
                    <a:pt x="81" y="54"/>
                    <a:pt x="82" y="54"/>
                    <a:pt x="83" y="54"/>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 name="Freeform 34">
              <a:extLst>
                <a:ext uri="{FF2B5EF4-FFF2-40B4-BE49-F238E27FC236}">
                  <a16:creationId xmlns:a16="http://schemas.microsoft.com/office/drawing/2014/main" id="{AC31B0F7-B1C8-01FF-9DA2-5B5D95BB85AE}"/>
                </a:ext>
              </a:extLst>
            </p:cNvPr>
            <p:cNvSpPr/>
            <p:nvPr/>
          </p:nvSpPr>
          <p:spPr bwMode="auto">
            <a:xfrm>
              <a:off x="7491413" y="1622425"/>
              <a:ext cx="382587" cy="209550"/>
            </a:xfrm>
            <a:custGeom>
              <a:avLst/>
              <a:gdLst>
                <a:gd name="T0" fmla="*/ 120 w 171"/>
                <a:gd name="T1" fmla="*/ 3 h 93"/>
                <a:gd name="T2" fmla="*/ 171 w 171"/>
                <a:gd name="T3" fmla="*/ 4 h 93"/>
                <a:gd name="T4" fmla="*/ 171 w 171"/>
                <a:gd name="T5" fmla="*/ 5 h 93"/>
                <a:gd name="T6" fmla="*/ 144 w 171"/>
                <a:gd name="T7" fmla="*/ 14 h 93"/>
                <a:gd name="T8" fmla="*/ 139 w 171"/>
                <a:gd name="T9" fmla="*/ 15 h 93"/>
                <a:gd name="T10" fmla="*/ 77 w 171"/>
                <a:gd name="T11" fmla="*/ 44 h 93"/>
                <a:gd name="T12" fmla="*/ 75 w 171"/>
                <a:gd name="T13" fmla="*/ 45 h 93"/>
                <a:gd name="T14" fmla="*/ 55 w 171"/>
                <a:gd name="T15" fmla="*/ 59 h 93"/>
                <a:gd name="T16" fmla="*/ 171 w 171"/>
                <a:gd name="T17" fmla="*/ 50 h 93"/>
                <a:gd name="T18" fmla="*/ 163 w 171"/>
                <a:gd name="T19" fmla="*/ 59 h 93"/>
                <a:gd name="T20" fmla="*/ 31 w 171"/>
                <a:gd name="T21" fmla="*/ 81 h 93"/>
                <a:gd name="T22" fmla="*/ 15 w 171"/>
                <a:gd name="T23" fmla="*/ 78 h 93"/>
                <a:gd name="T24" fmla="*/ 15 w 171"/>
                <a:gd name="T25" fmla="*/ 78 h 93"/>
                <a:gd name="T26" fmla="*/ 6 w 171"/>
                <a:gd name="T27" fmla="*/ 64 h 93"/>
                <a:gd name="T28" fmla="*/ 9 w 171"/>
                <a:gd name="T29" fmla="*/ 60 h 93"/>
                <a:gd name="T30" fmla="*/ 56 w 171"/>
                <a:gd name="T31" fmla="*/ 22 h 93"/>
                <a:gd name="T32" fmla="*/ 56 w 171"/>
                <a:gd name="T33" fmla="*/ 22 h 93"/>
                <a:gd name="T34" fmla="*/ 114 w 171"/>
                <a:gd name="T35" fmla="*/ 3 h 93"/>
                <a:gd name="T36" fmla="*/ 120 w 171"/>
                <a:gd name="T37" fmla="*/ 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1" h="93">
                  <a:moveTo>
                    <a:pt x="120" y="3"/>
                  </a:moveTo>
                  <a:cubicBezTo>
                    <a:pt x="137" y="2"/>
                    <a:pt x="154" y="0"/>
                    <a:pt x="171" y="4"/>
                  </a:cubicBezTo>
                  <a:cubicBezTo>
                    <a:pt x="171" y="4"/>
                    <a:pt x="171" y="5"/>
                    <a:pt x="171" y="5"/>
                  </a:cubicBezTo>
                  <a:cubicBezTo>
                    <a:pt x="162" y="8"/>
                    <a:pt x="152" y="9"/>
                    <a:pt x="144" y="14"/>
                  </a:cubicBezTo>
                  <a:cubicBezTo>
                    <a:pt x="142" y="14"/>
                    <a:pt x="141" y="15"/>
                    <a:pt x="139" y="15"/>
                  </a:cubicBezTo>
                  <a:cubicBezTo>
                    <a:pt x="117" y="21"/>
                    <a:pt x="96" y="30"/>
                    <a:pt x="77" y="44"/>
                  </a:cubicBezTo>
                  <a:cubicBezTo>
                    <a:pt x="76" y="44"/>
                    <a:pt x="76" y="44"/>
                    <a:pt x="75" y="45"/>
                  </a:cubicBezTo>
                  <a:cubicBezTo>
                    <a:pt x="68" y="47"/>
                    <a:pt x="62" y="51"/>
                    <a:pt x="55" y="59"/>
                  </a:cubicBezTo>
                  <a:cubicBezTo>
                    <a:pt x="95" y="64"/>
                    <a:pt x="133" y="59"/>
                    <a:pt x="171" y="50"/>
                  </a:cubicBezTo>
                  <a:cubicBezTo>
                    <a:pt x="170" y="56"/>
                    <a:pt x="166" y="57"/>
                    <a:pt x="163" y="59"/>
                  </a:cubicBezTo>
                  <a:cubicBezTo>
                    <a:pt x="121" y="82"/>
                    <a:pt x="78" y="93"/>
                    <a:pt x="31" y="81"/>
                  </a:cubicBezTo>
                  <a:cubicBezTo>
                    <a:pt x="26" y="80"/>
                    <a:pt x="20" y="79"/>
                    <a:pt x="15" y="78"/>
                  </a:cubicBezTo>
                  <a:cubicBezTo>
                    <a:pt x="15" y="78"/>
                    <a:pt x="15" y="78"/>
                    <a:pt x="15" y="78"/>
                  </a:cubicBezTo>
                  <a:cubicBezTo>
                    <a:pt x="11" y="74"/>
                    <a:pt x="0" y="74"/>
                    <a:pt x="6" y="64"/>
                  </a:cubicBezTo>
                  <a:cubicBezTo>
                    <a:pt x="7" y="63"/>
                    <a:pt x="8" y="62"/>
                    <a:pt x="9" y="60"/>
                  </a:cubicBezTo>
                  <a:cubicBezTo>
                    <a:pt x="24" y="47"/>
                    <a:pt x="38" y="33"/>
                    <a:pt x="56" y="22"/>
                  </a:cubicBezTo>
                  <a:cubicBezTo>
                    <a:pt x="56" y="22"/>
                    <a:pt x="56" y="22"/>
                    <a:pt x="56" y="22"/>
                  </a:cubicBezTo>
                  <a:cubicBezTo>
                    <a:pt x="75" y="13"/>
                    <a:pt x="94" y="8"/>
                    <a:pt x="114" y="3"/>
                  </a:cubicBezTo>
                  <a:cubicBezTo>
                    <a:pt x="116" y="3"/>
                    <a:pt x="118" y="3"/>
                    <a:pt x="120" y="3"/>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 name="Freeform 35">
              <a:extLst>
                <a:ext uri="{FF2B5EF4-FFF2-40B4-BE49-F238E27FC236}">
                  <a16:creationId xmlns:a16="http://schemas.microsoft.com/office/drawing/2014/main" id="{48CA4333-BAF8-3C3E-C8E6-88925F3EB021}"/>
                </a:ext>
              </a:extLst>
            </p:cNvPr>
            <p:cNvSpPr/>
            <p:nvPr/>
          </p:nvSpPr>
          <p:spPr bwMode="auto">
            <a:xfrm>
              <a:off x="7499351" y="1411288"/>
              <a:ext cx="379412" cy="198438"/>
            </a:xfrm>
            <a:custGeom>
              <a:avLst/>
              <a:gdLst>
                <a:gd name="T0" fmla="*/ 161 w 170"/>
                <a:gd name="T1" fmla="*/ 82 h 89"/>
                <a:gd name="T2" fmla="*/ 104 w 170"/>
                <a:gd name="T3" fmla="*/ 81 h 89"/>
                <a:gd name="T4" fmla="*/ 89 w 170"/>
                <a:gd name="T5" fmla="*/ 79 h 89"/>
                <a:gd name="T6" fmla="*/ 89 w 170"/>
                <a:gd name="T7" fmla="*/ 79 h 89"/>
                <a:gd name="T8" fmla="*/ 59 w 170"/>
                <a:gd name="T9" fmla="*/ 68 h 89"/>
                <a:gd name="T10" fmla="*/ 59 w 170"/>
                <a:gd name="T11" fmla="*/ 68 h 89"/>
                <a:gd name="T12" fmla="*/ 37 w 170"/>
                <a:gd name="T13" fmla="*/ 54 h 89"/>
                <a:gd name="T14" fmla="*/ 37 w 170"/>
                <a:gd name="T15" fmla="*/ 54 h 89"/>
                <a:gd name="T16" fmla="*/ 6 w 170"/>
                <a:gd name="T17" fmla="*/ 27 h 89"/>
                <a:gd name="T18" fmla="*/ 6 w 170"/>
                <a:gd name="T19" fmla="*/ 27 h 89"/>
                <a:gd name="T20" fmla="*/ 4 w 170"/>
                <a:gd name="T21" fmla="*/ 24 h 89"/>
                <a:gd name="T22" fmla="*/ 4 w 170"/>
                <a:gd name="T23" fmla="*/ 24 h 89"/>
                <a:gd name="T24" fmla="*/ 10 w 170"/>
                <a:gd name="T25" fmla="*/ 11 h 89"/>
                <a:gd name="T26" fmla="*/ 28 w 170"/>
                <a:gd name="T27" fmla="*/ 4 h 89"/>
                <a:gd name="T28" fmla="*/ 34 w 170"/>
                <a:gd name="T29" fmla="*/ 3 h 89"/>
                <a:gd name="T30" fmla="*/ 97 w 170"/>
                <a:gd name="T31" fmla="*/ 3 h 89"/>
                <a:gd name="T32" fmla="*/ 106 w 170"/>
                <a:gd name="T33" fmla="*/ 4 h 89"/>
                <a:gd name="T34" fmla="*/ 121 w 170"/>
                <a:gd name="T35" fmla="*/ 10 h 89"/>
                <a:gd name="T36" fmla="*/ 170 w 170"/>
                <a:gd name="T37" fmla="*/ 36 h 89"/>
                <a:gd name="T38" fmla="*/ 168 w 170"/>
                <a:gd name="T39" fmla="*/ 39 h 89"/>
                <a:gd name="T40" fmla="*/ 102 w 170"/>
                <a:gd name="T41" fmla="*/ 28 h 89"/>
                <a:gd name="T42" fmla="*/ 51 w 170"/>
                <a:gd name="T43" fmla="*/ 31 h 89"/>
                <a:gd name="T44" fmla="*/ 70 w 170"/>
                <a:gd name="T45" fmla="*/ 43 h 89"/>
                <a:gd name="T46" fmla="*/ 70 w 170"/>
                <a:gd name="T47" fmla="*/ 43 h 89"/>
                <a:gd name="T48" fmla="*/ 136 w 170"/>
                <a:gd name="T49" fmla="*/ 73 h 89"/>
                <a:gd name="T50" fmla="*/ 145 w 170"/>
                <a:gd name="T51" fmla="*/ 76 h 89"/>
                <a:gd name="T52" fmla="*/ 160 w 170"/>
                <a:gd name="T53" fmla="*/ 82 h 89"/>
                <a:gd name="T54" fmla="*/ 161 w 170"/>
                <a:gd name="T55" fmla="*/ 82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70" h="89">
                  <a:moveTo>
                    <a:pt x="161" y="82"/>
                  </a:moveTo>
                  <a:cubicBezTo>
                    <a:pt x="142" y="89"/>
                    <a:pt x="123" y="83"/>
                    <a:pt x="104" y="81"/>
                  </a:cubicBezTo>
                  <a:cubicBezTo>
                    <a:pt x="99" y="81"/>
                    <a:pt x="94" y="80"/>
                    <a:pt x="89" y="79"/>
                  </a:cubicBezTo>
                  <a:cubicBezTo>
                    <a:pt x="89" y="79"/>
                    <a:pt x="89" y="79"/>
                    <a:pt x="89" y="79"/>
                  </a:cubicBezTo>
                  <a:cubicBezTo>
                    <a:pt x="79" y="75"/>
                    <a:pt x="69" y="72"/>
                    <a:pt x="59" y="68"/>
                  </a:cubicBezTo>
                  <a:cubicBezTo>
                    <a:pt x="59" y="68"/>
                    <a:pt x="59" y="68"/>
                    <a:pt x="59" y="68"/>
                  </a:cubicBezTo>
                  <a:cubicBezTo>
                    <a:pt x="52" y="62"/>
                    <a:pt x="45" y="58"/>
                    <a:pt x="37" y="54"/>
                  </a:cubicBezTo>
                  <a:cubicBezTo>
                    <a:pt x="37" y="54"/>
                    <a:pt x="37" y="54"/>
                    <a:pt x="37" y="54"/>
                  </a:cubicBezTo>
                  <a:cubicBezTo>
                    <a:pt x="26" y="45"/>
                    <a:pt x="16" y="36"/>
                    <a:pt x="6" y="27"/>
                  </a:cubicBezTo>
                  <a:cubicBezTo>
                    <a:pt x="6" y="27"/>
                    <a:pt x="6" y="27"/>
                    <a:pt x="6" y="27"/>
                  </a:cubicBezTo>
                  <a:cubicBezTo>
                    <a:pt x="5" y="26"/>
                    <a:pt x="4" y="25"/>
                    <a:pt x="4" y="24"/>
                  </a:cubicBezTo>
                  <a:cubicBezTo>
                    <a:pt x="4" y="24"/>
                    <a:pt x="4" y="24"/>
                    <a:pt x="4" y="24"/>
                  </a:cubicBezTo>
                  <a:cubicBezTo>
                    <a:pt x="0" y="17"/>
                    <a:pt x="1" y="12"/>
                    <a:pt x="10" y="11"/>
                  </a:cubicBezTo>
                  <a:cubicBezTo>
                    <a:pt x="16" y="9"/>
                    <a:pt x="22" y="6"/>
                    <a:pt x="28" y="4"/>
                  </a:cubicBezTo>
                  <a:cubicBezTo>
                    <a:pt x="30" y="4"/>
                    <a:pt x="32" y="4"/>
                    <a:pt x="34" y="3"/>
                  </a:cubicBezTo>
                  <a:cubicBezTo>
                    <a:pt x="55" y="1"/>
                    <a:pt x="76" y="0"/>
                    <a:pt x="97" y="3"/>
                  </a:cubicBezTo>
                  <a:cubicBezTo>
                    <a:pt x="100" y="3"/>
                    <a:pt x="103" y="4"/>
                    <a:pt x="106" y="4"/>
                  </a:cubicBezTo>
                  <a:cubicBezTo>
                    <a:pt x="110" y="8"/>
                    <a:pt x="116" y="8"/>
                    <a:pt x="121" y="10"/>
                  </a:cubicBezTo>
                  <a:cubicBezTo>
                    <a:pt x="138" y="17"/>
                    <a:pt x="157" y="22"/>
                    <a:pt x="170" y="36"/>
                  </a:cubicBezTo>
                  <a:cubicBezTo>
                    <a:pt x="170" y="37"/>
                    <a:pt x="169" y="38"/>
                    <a:pt x="168" y="39"/>
                  </a:cubicBezTo>
                  <a:cubicBezTo>
                    <a:pt x="146" y="35"/>
                    <a:pt x="125" y="29"/>
                    <a:pt x="102" y="28"/>
                  </a:cubicBezTo>
                  <a:cubicBezTo>
                    <a:pt x="86" y="28"/>
                    <a:pt x="69" y="27"/>
                    <a:pt x="51" y="31"/>
                  </a:cubicBezTo>
                  <a:cubicBezTo>
                    <a:pt x="58" y="37"/>
                    <a:pt x="63" y="41"/>
                    <a:pt x="70" y="43"/>
                  </a:cubicBezTo>
                  <a:cubicBezTo>
                    <a:pt x="70" y="43"/>
                    <a:pt x="70" y="43"/>
                    <a:pt x="70" y="43"/>
                  </a:cubicBezTo>
                  <a:cubicBezTo>
                    <a:pt x="90" y="57"/>
                    <a:pt x="112" y="68"/>
                    <a:pt x="136" y="73"/>
                  </a:cubicBezTo>
                  <a:cubicBezTo>
                    <a:pt x="139" y="74"/>
                    <a:pt x="142" y="75"/>
                    <a:pt x="145" y="76"/>
                  </a:cubicBezTo>
                  <a:cubicBezTo>
                    <a:pt x="150" y="78"/>
                    <a:pt x="155" y="80"/>
                    <a:pt x="160" y="82"/>
                  </a:cubicBezTo>
                  <a:lnTo>
                    <a:pt x="161" y="82"/>
                  </a:ln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 name="Freeform 36">
              <a:extLst>
                <a:ext uri="{FF2B5EF4-FFF2-40B4-BE49-F238E27FC236}">
                  <a16:creationId xmlns:a16="http://schemas.microsoft.com/office/drawing/2014/main" id="{85639F7A-790E-0105-937F-BBD1793726EA}"/>
                </a:ext>
              </a:extLst>
            </p:cNvPr>
            <p:cNvSpPr/>
            <p:nvPr/>
          </p:nvSpPr>
          <p:spPr bwMode="auto">
            <a:xfrm>
              <a:off x="8002588" y="1484313"/>
              <a:ext cx="246062" cy="261938"/>
            </a:xfrm>
            <a:custGeom>
              <a:avLst/>
              <a:gdLst>
                <a:gd name="T0" fmla="*/ 2 w 110"/>
                <a:gd name="T1" fmla="*/ 78 h 117"/>
                <a:gd name="T2" fmla="*/ 10 w 110"/>
                <a:gd name="T3" fmla="*/ 61 h 117"/>
                <a:gd name="T4" fmla="*/ 30 w 110"/>
                <a:gd name="T5" fmla="*/ 93 h 117"/>
                <a:gd name="T6" fmla="*/ 78 w 110"/>
                <a:gd name="T7" fmla="*/ 96 h 117"/>
                <a:gd name="T8" fmla="*/ 99 w 110"/>
                <a:gd name="T9" fmla="*/ 54 h 117"/>
                <a:gd name="T10" fmla="*/ 53 w 110"/>
                <a:gd name="T11" fmla="*/ 14 h 117"/>
                <a:gd name="T12" fmla="*/ 20 w 110"/>
                <a:gd name="T13" fmla="*/ 34 h 117"/>
                <a:gd name="T14" fmla="*/ 11 w 110"/>
                <a:gd name="T15" fmla="*/ 53 h 117"/>
                <a:gd name="T16" fmla="*/ 1 w 110"/>
                <a:gd name="T17" fmla="*/ 56 h 117"/>
                <a:gd name="T18" fmla="*/ 13 w 110"/>
                <a:gd name="T19" fmla="*/ 21 h 117"/>
                <a:gd name="T20" fmla="*/ 27 w 110"/>
                <a:gd name="T21" fmla="*/ 12 h 117"/>
                <a:gd name="T22" fmla="*/ 31 w 110"/>
                <a:gd name="T23" fmla="*/ 9 h 117"/>
                <a:gd name="T24" fmla="*/ 45 w 110"/>
                <a:gd name="T25" fmla="*/ 0 h 117"/>
                <a:gd name="T26" fmla="*/ 64 w 110"/>
                <a:gd name="T27" fmla="*/ 0 h 117"/>
                <a:gd name="T28" fmla="*/ 80 w 110"/>
                <a:gd name="T29" fmla="*/ 9 h 117"/>
                <a:gd name="T30" fmla="*/ 83 w 110"/>
                <a:gd name="T31" fmla="*/ 9 h 117"/>
                <a:gd name="T32" fmla="*/ 98 w 110"/>
                <a:gd name="T33" fmla="*/ 28 h 117"/>
                <a:gd name="T34" fmla="*/ 109 w 110"/>
                <a:gd name="T35" fmla="*/ 38 h 117"/>
                <a:gd name="T36" fmla="*/ 104 w 110"/>
                <a:gd name="T37" fmla="*/ 45 h 117"/>
                <a:gd name="T38" fmla="*/ 105 w 110"/>
                <a:gd name="T39" fmla="*/ 69 h 117"/>
                <a:gd name="T40" fmla="*/ 100 w 110"/>
                <a:gd name="T41" fmla="*/ 80 h 117"/>
                <a:gd name="T42" fmla="*/ 98 w 110"/>
                <a:gd name="T43" fmla="*/ 94 h 117"/>
                <a:gd name="T44" fmla="*/ 86 w 110"/>
                <a:gd name="T45" fmla="*/ 103 h 117"/>
                <a:gd name="T46" fmla="*/ 81 w 110"/>
                <a:gd name="T47" fmla="*/ 106 h 117"/>
                <a:gd name="T48" fmla="*/ 66 w 110"/>
                <a:gd name="T49" fmla="*/ 117 h 117"/>
                <a:gd name="T50" fmla="*/ 45 w 110"/>
                <a:gd name="T51" fmla="*/ 116 h 117"/>
                <a:gd name="T52" fmla="*/ 27 w 110"/>
                <a:gd name="T53" fmla="*/ 108 h 117"/>
                <a:gd name="T54" fmla="*/ 16 w 110"/>
                <a:gd name="T55" fmla="*/ 95 h 117"/>
                <a:gd name="T56" fmla="*/ 12 w 110"/>
                <a:gd name="T57" fmla="*/ 90 h 117"/>
                <a:gd name="T58" fmla="*/ 2 w 110"/>
                <a:gd name="T59" fmla="*/ 78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0" h="117">
                  <a:moveTo>
                    <a:pt x="2" y="78"/>
                  </a:moveTo>
                  <a:cubicBezTo>
                    <a:pt x="4" y="71"/>
                    <a:pt x="12" y="68"/>
                    <a:pt x="10" y="61"/>
                  </a:cubicBezTo>
                  <a:cubicBezTo>
                    <a:pt x="14" y="73"/>
                    <a:pt x="20" y="84"/>
                    <a:pt x="30" y="93"/>
                  </a:cubicBezTo>
                  <a:cubicBezTo>
                    <a:pt x="41" y="101"/>
                    <a:pt x="65" y="103"/>
                    <a:pt x="78" y="96"/>
                  </a:cubicBezTo>
                  <a:cubicBezTo>
                    <a:pt x="92" y="88"/>
                    <a:pt x="101" y="69"/>
                    <a:pt x="99" y="54"/>
                  </a:cubicBezTo>
                  <a:cubicBezTo>
                    <a:pt x="95" y="26"/>
                    <a:pt x="78" y="14"/>
                    <a:pt x="53" y="14"/>
                  </a:cubicBezTo>
                  <a:cubicBezTo>
                    <a:pt x="39" y="15"/>
                    <a:pt x="26" y="20"/>
                    <a:pt x="20" y="34"/>
                  </a:cubicBezTo>
                  <a:cubicBezTo>
                    <a:pt x="17" y="40"/>
                    <a:pt x="6" y="41"/>
                    <a:pt x="11" y="53"/>
                  </a:cubicBezTo>
                  <a:cubicBezTo>
                    <a:pt x="13" y="59"/>
                    <a:pt x="3" y="55"/>
                    <a:pt x="1" y="56"/>
                  </a:cubicBezTo>
                  <a:cubicBezTo>
                    <a:pt x="0" y="43"/>
                    <a:pt x="13" y="35"/>
                    <a:pt x="13" y="21"/>
                  </a:cubicBezTo>
                  <a:cubicBezTo>
                    <a:pt x="20" y="23"/>
                    <a:pt x="28" y="25"/>
                    <a:pt x="27" y="12"/>
                  </a:cubicBezTo>
                  <a:cubicBezTo>
                    <a:pt x="27" y="9"/>
                    <a:pt x="29" y="8"/>
                    <a:pt x="31" y="9"/>
                  </a:cubicBezTo>
                  <a:cubicBezTo>
                    <a:pt x="42" y="17"/>
                    <a:pt x="42" y="7"/>
                    <a:pt x="45" y="0"/>
                  </a:cubicBezTo>
                  <a:cubicBezTo>
                    <a:pt x="52" y="7"/>
                    <a:pt x="58" y="16"/>
                    <a:pt x="64" y="0"/>
                  </a:cubicBezTo>
                  <a:cubicBezTo>
                    <a:pt x="70" y="4"/>
                    <a:pt x="69" y="19"/>
                    <a:pt x="80" y="9"/>
                  </a:cubicBezTo>
                  <a:cubicBezTo>
                    <a:pt x="81" y="9"/>
                    <a:pt x="82" y="9"/>
                    <a:pt x="83" y="9"/>
                  </a:cubicBezTo>
                  <a:cubicBezTo>
                    <a:pt x="81" y="21"/>
                    <a:pt x="95" y="20"/>
                    <a:pt x="98" y="28"/>
                  </a:cubicBezTo>
                  <a:cubicBezTo>
                    <a:pt x="100" y="36"/>
                    <a:pt x="100" y="36"/>
                    <a:pt x="109" y="38"/>
                  </a:cubicBezTo>
                  <a:cubicBezTo>
                    <a:pt x="107" y="40"/>
                    <a:pt x="103" y="43"/>
                    <a:pt x="104" y="45"/>
                  </a:cubicBezTo>
                  <a:cubicBezTo>
                    <a:pt x="108" y="53"/>
                    <a:pt x="110" y="60"/>
                    <a:pt x="105" y="69"/>
                  </a:cubicBezTo>
                  <a:cubicBezTo>
                    <a:pt x="104" y="72"/>
                    <a:pt x="107" y="78"/>
                    <a:pt x="100" y="80"/>
                  </a:cubicBezTo>
                  <a:cubicBezTo>
                    <a:pt x="92" y="83"/>
                    <a:pt x="101" y="89"/>
                    <a:pt x="98" y="94"/>
                  </a:cubicBezTo>
                  <a:cubicBezTo>
                    <a:pt x="95" y="97"/>
                    <a:pt x="82" y="89"/>
                    <a:pt x="86" y="103"/>
                  </a:cubicBezTo>
                  <a:cubicBezTo>
                    <a:pt x="86" y="105"/>
                    <a:pt x="84" y="108"/>
                    <a:pt x="81" y="106"/>
                  </a:cubicBezTo>
                  <a:cubicBezTo>
                    <a:pt x="71" y="99"/>
                    <a:pt x="68" y="106"/>
                    <a:pt x="66" y="117"/>
                  </a:cubicBezTo>
                  <a:cubicBezTo>
                    <a:pt x="59" y="104"/>
                    <a:pt x="52" y="103"/>
                    <a:pt x="45" y="116"/>
                  </a:cubicBezTo>
                  <a:cubicBezTo>
                    <a:pt x="43" y="103"/>
                    <a:pt x="37" y="100"/>
                    <a:pt x="27" y="108"/>
                  </a:cubicBezTo>
                  <a:cubicBezTo>
                    <a:pt x="26" y="101"/>
                    <a:pt x="30" y="89"/>
                    <a:pt x="16" y="95"/>
                  </a:cubicBezTo>
                  <a:cubicBezTo>
                    <a:pt x="13" y="96"/>
                    <a:pt x="11" y="93"/>
                    <a:pt x="12" y="90"/>
                  </a:cubicBezTo>
                  <a:cubicBezTo>
                    <a:pt x="17" y="80"/>
                    <a:pt x="10" y="78"/>
                    <a:pt x="2" y="78"/>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 name="Freeform 37">
              <a:extLst>
                <a:ext uri="{FF2B5EF4-FFF2-40B4-BE49-F238E27FC236}">
                  <a16:creationId xmlns:a16="http://schemas.microsoft.com/office/drawing/2014/main" id="{F31D950F-86F9-65AD-36C4-C18407369F3C}"/>
                </a:ext>
              </a:extLst>
            </p:cNvPr>
            <p:cNvSpPr/>
            <p:nvPr/>
          </p:nvSpPr>
          <p:spPr bwMode="auto">
            <a:xfrm>
              <a:off x="8058150" y="1539875"/>
              <a:ext cx="136525" cy="146050"/>
            </a:xfrm>
            <a:custGeom>
              <a:avLst/>
              <a:gdLst>
                <a:gd name="T0" fmla="*/ 61 w 61"/>
                <a:gd name="T1" fmla="*/ 34 h 65"/>
                <a:gd name="T2" fmla="*/ 32 w 61"/>
                <a:gd name="T3" fmla="*/ 64 h 65"/>
                <a:gd name="T4" fmla="*/ 0 w 61"/>
                <a:gd name="T5" fmla="*/ 35 h 65"/>
                <a:gd name="T6" fmla="*/ 30 w 61"/>
                <a:gd name="T7" fmla="*/ 1 h 65"/>
                <a:gd name="T8" fmla="*/ 61 w 61"/>
                <a:gd name="T9" fmla="*/ 34 h 65"/>
              </a:gdLst>
              <a:ahLst/>
              <a:cxnLst>
                <a:cxn ang="0">
                  <a:pos x="T0" y="T1"/>
                </a:cxn>
                <a:cxn ang="0">
                  <a:pos x="T2" y="T3"/>
                </a:cxn>
                <a:cxn ang="0">
                  <a:pos x="T4" y="T5"/>
                </a:cxn>
                <a:cxn ang="0">
                  <a:pos x="T6" y="T7"/>
                </a:cxn>
                <a:cxn ang="0">
                  <a:pos x="T8" y="T9"/>
                </a:cxn>
              </a:cxnLst>
              <a:rect l="0" t="0" r="r" b="b"/>
              <a:pathLst>
                <a:path w="61" h="65">
                  <a:moveTo>
                    <a:pt x="61" y="34"/>
                  </a:moveTo>
                  <a:cubicBezTo>
                    <a:pt x="61" y="47"/>
                    <a:pt x="46" y="63"/>
                    <a:pt x="32" y="64"/>
                  </a:cubicBezTo>
                  <a:cubicBezTo>
                    <a:pt x="19" y="65"/>
                    <a:pt x="0" y="49"/>
                    <a:pt x="0" y="35"/>
                  </a:cubicBezTo>
                  <a:cubicBezTo>
                    <a:pt x="0" y="18"/>
                    <a:pt x="14" y="1"/>
                    <a:pt x="30" y="1"/>
                  </a:cubicBezTo>
                  <a:cubicBezTo>
                    <a:pt x="46" y="0"/>
                    <a:pt x="60" y="16"/>
                    <a:pt x="61" y="34"/>
                  </a:cubicBezTo>
                  <a:close/>
                </a:path>
              </a:pathLst>
            </a:custGeom>
            <a:solidFill>
              <a:srgbClr val="EF9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8090" name="Grupo 18089">
            <a:extLst>
              <a:ext uri="{FF2B5EF4-FFF2-40B4-BE49-F238E27FC236}">
                <a16:creationId xmlns:a16="http://schemas.microsoft.com/office/drawing/2014/main" id="{88073B8B-FC5E-3C42-55D8-947410A748B9}"/>
              </a:ext>
            </a:extLst>
          </p:cNvPr>
          <p:cNvGrpSpPr/>
          <p:nvPr/>
        </p:nvGrpSpPr>
        <p:grpSpPr>
          <a:xfrm flipH="1">
            <a:off x="7750177" y="2027238"/>
            <a:ext cx="1385886" cy="3117850"/>
            <a:chOff x="7739063" y="2027238"/>
            <a:chExt cx="1408113" cy="3117850"/>
          </a:xfrm>
        </p:grpSpPr>
        <p:grpSp>
          <p:nvGrpSpPr>
            <p:cNvPr id="82" name="Group 241">
              <a:extLst>
                <a:ext uri="{FF2B5EF4-FFF2-40B4-BE49-F238E27FC236}">
                  <a16:creationId xmlns:a16="http://schemas.microsoft.com/office/drawing/2014/main" id="{0112DF59-AB14-EAA6-7126-2E7769F3FEB4}"/>
                </a:ext>
              </a:extLst>
            </p:cNvPr>
            <p:cNvGrpSpPr/>
            <p:nvPr/>
          </p:nvGrpSpPr>
          <p:grpSpPr>
            <a:xfrm>
              <a:off x="7739063" y="2027238"/>
              <a:ext cx="1408113" cy="3117850"/>
              <a:chOff x="4875" y="1277"/>
              <a:chExt cx="887" cy="1964"/>
            </a:xfrm>
          </p:grpSpPr>
          <p:sp>
            <p:nvSpPr>
              <p:cNvPr id="17890" name="Freeform 41">
                <a:extLst>
                  <a:ext uri="{FF2B5EF4-FFF2-40B4-BE49-F238E27FC236}">
                    <a16:creationId xmlns:a16="http://schemas.microsoft.com/office/drawing/2014/main" id="{C8C1919E-B487-02A6-DDC2-2579402886C6}"/>
                  </a:ext>
                </a:extLst>
              </p:cNvPr>
              <p:cNvSpPr>
                <a:spLocks noEditPoints="1"/>
              </p:cNvSpPr>
              <p:nvPr/>
            </p:nvSpPr>
            <p:spPr bwMode="auto">
              <a:xfrm>
                <a:off x="4875" y="2210"/>
                <a:ext cx="444" cy="544"/>
              </a:xfrm>
              <a:custGeom>
                <a:avLst/>
                <a:gdLst>
                  <a:gd name="T0" fmla="*/ 73 w 436"/>
                  <a:gd name="T1" fmla="*/ 160 h 535"/>
                  <a:gd name="T2" fmla="*/ 77 w 436"/>
                  <a:gd name="T3" fmla="*/ 159 h 535"/>
                  <a:gd name="T4" fmla="*/ 89 w 436"/>
                  <a:gd name="T5" fmla="*/ 164 h 535"/>
                  <a:gd name="T6" fmla="*/ 89 w 436"/>
                  <a:gd name="T7" fmla="*/ 204 h 535"/>
                  <a:gd name="T8" fmla="*/ 112 w 436"/>
                  <a:gd name="T9" fmla="*/ 280 h 535"/>
                  <a:gd name="T10" fmla="*/ 125 w 436"/>
                  <a:gd name="T11" fmla="*/ 280 h 535"/>
                  <a:gd name="T12" fmla="*/ 188 w 436"/>
                  <a:gd name="T13" fmla="*/ 323 h 535"/>
                  <a:gd name="T14" fmla="*/ 200 w 436"/>
                  <a:gd name="T15" fmla="*/ 421 h 535"/>
                  <a:gd name="T16" fmla="*/ 244 w 436"/>
                  <a:gd name="T17" fmla="*/ 502 h 535"/>
                  <a:gd name="T18" fmla="*/ 249 w 436"/>
                  <a:gd name="T19" fmla="*/ 304 h 535"/>
                  <a:gd name="T20" fmla="*/ 260 w 436"/>
                  <a:gd name="T21" fmla="*/ 332 h 535"/>
                  <a:gd name="T22" fmla="*/ 263 w 436"/>
                  <a:gd name="T23" fmla="*/ 458 h 535"/>
                  <a:gd name="T24" fmla="*/ 312 w 436"/>
                  <a:gd name="T25" fmla="*/ 396 h 535"/>
                  <a:gd name="T26" fmla="*/ 343 w 436"/>
                  <a:gd name="T27" fmla="*/ 388 h 535"/>
                  <a:gd name="T28" fmla="*/ 386 w 436"/>
                  <a:gd name="T29" fmla="*/ 380 h 535"/>
                  <a:gd name="T30" fmla="*/ 396 w 436"/>
                  <a:gd name="T31" fmla="*/ 371 h 535"/>
                  <a:gd name="T32" fmla="*/ 318 w 436"/>
                  <a:gd name="T33" fmla="*/ 387 h 535"/>
                  <a:gd name="T34" fmla="*/ 433 w 436"/>
                  <a:gd name="T35" fmla="*/ 358 h 535"/>
                  <a:gd name="T36" fmla="*/ 436 w 436"/>
                  <a:gd name="T37" fmla="*/ 364 h 535"/>
                  <a:gd name="T38" fmla="*/ 394 w 436"/>
                  <a:gd name="T39" fmla="*/ 383 h 535"/>
                  <a:gd name="T40" fmla="*/ 397 w 436"/>
                  <a:gd name="T41" fmla="*/ 385 h 535"/>
                  <a:gd name="T42" fmla="*/ 367 w 436"/>
                  <a:gd name="T43" fmla="*/ 404 h 535"/>
                  <a:gd name="T44" fmla="*/ 349 w 436"/>
                  <a:gd name="T45" fmla="*/ 516 h 535"/>
                  <a:gd name="T46" fmla="*/ 329 w 436"/>
                  <a:gd name="T47" fmla="*/ 522 h 535"/>
                  <a:gd name="T48" fmla="*/ 317 w 436"/>
                  <a:gd name="T49" fmla="*/ 408 h 535"/>
                  <a:gd name="T50" fmla="*/ 259 w 436"/>
                  <a:gd name="T51" fmla="*/ 502 h 535"/>
                  <a:gd name="T52" fmla="*/ 246 w 436"/>
                  <a:gd name="T53" fmla="*/ 524 h 535"/>
                  <a:gd name="T54" fmla="*/ 196 w 436"/>
                  <a:gd name="T55" fmla="*/ 425 h 535"/>
                  <a:gd name="T56" fmla="*/ 141 w 436"/>
                  <a:gd name="T57" fmla="*/ 431 h 535"/>
                  <a:gd name="T58" fmla="*/ 126 w 436"/>
                  <a:gd name="T59" fmla="*/ 428 h 535"/>
                  <a:gd name="T60" fmla="*/ 126 w 436"/>
                  <a:gd name="T61" fmla="*/ 416 h 535"/>
                  <a:gd name="T62" fmla="*/ 126 w 436"/>
                  <a:gd name="T63" fmla="*/ 414 h 535"/>
                  <a:gd name="T64" fmla="*/ 134 w 436"/>
                  <a:gd name="T65" fmla="*/ 401 h 535"/>
                  <a:gd name="T66" fmla="*/ 124 w 436"/>
                  <a:gd name="T67" fmla="*/ 392 h 535"/>
                  <a:gd name="T68" fmla="*/ 109 w 436"/>
                  <a:gd name="T69" fmla="*/ 364 h 535"/>
                  <a:gd name="T70" fmla="*/ 104 w 436"/>
                  <a:gd name="T71" fmla="*/ 360 h 535"/>
                  <a:gd name="T72" fmla="*/ 98 w 436"/>
                  <a:gd name="T73" fmla="*/ 336 h 535"/>
                  <a:gd name="T74" fmla="*/ 90 w 436"/>
                  <a:gd name="T75" fmla="*/ 322 h 535"/>
                  <a:gd name="T76" fmla="*/ 72 w 436"/>
                  <a:gd name="T77" fmla="*/ 319 h 535"/>
                  <a:gd name="T78" fmla="*/ 76 w 436"/>
                  <a:gd name="T79" fmla="*/ 314 h 535"/>
                  <a:gd name="T80" fmla="*/ 63 w 436"/>
                  <a:gd name="T81" fmla="*/ 314 h 535"/>
                  <a:gd name="T82" fmla="*/ 48 w 436"/>
                  <a:gd name="T83" fmla="*/ 297 h 535"/>
                  <a:gd name="T84" fmla="*/ 40 w 436"/>
                  <a:gd name="T85" fmla="*/ 268 h 535"/>
                  <a:gd name="T86" fmla="*/ 0 w 436"/>
                  <a:gd name="T87" fmla="*/ 155 h 535"/>
                  <a:gd name="T88" fmla="*/ 72 w 436"/>
                  <a:gd name="T89" fmla="*/ 218 h 535"/>
                  <a:gd name="T90" fmla="*/ 43 w 436"/>
                  <a:gd name="T91" fmla="*/ 124 h 535"/>
                  <a:gd name="T92" fmla="*/ 0 w 436"/>
                  <a:gd name="T93" fmla="*/ 0 h 535"/>
                  <a:gd name="T94" fmla="*/ 140 w 436"/>
                  <a:gd name="T95" fmla="*/ 338 h 535"/>
                  <a:gd name="T96" fmla="*/ 118 w 436"/>
                  <a:gd name="T97" fmla="*/ 306 h 535"/>
                  <a:gd name="T98" fmla="*/ 140 w 436"/>
                  <a:gd name="T99" fmla="*/ 338 h 535"/>
                  <a:gd name="T100" fmla="*/ 144 w 436"/>
                  <a:gd name="T101" fmla="*/ 327 h 535"/>
                  <a:gd name="T102" fmla="*/ 141 w 436"/>
                  <a:gd name="T103" fmla="*/ 315 h 535"/>
                  <a:gd name="T104" fmla="*/ 141 w 436"/>
                  <a:gd name="T105" fmla="*/ 322 h 535"/>
                  <a:gd name="T106" fmla="*/ 141 w 436"/>
                  <a:gd name="T107" fmla="*/ 315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36" h="535">
                    <a:moveTo>
                      <a:pt x="21" y="17"/>
                    </a:moveTo>
                    <a:cubicBezTo>
                      <a:pt x="40" y="64"/>
                      <a:pt x="57" y="112"/>
                      <a:pt x="73" y="160"/>
                    </a:cubicBezTo>
                    <a:cubicBezTo>
                      <a:pt x="73" y="163"/>
                      <a:pt x="74" y="166"/>
                      <a:pt x="76" y="167"/>
                    </a:cubicBezTo>
                    <a:cubicBezTo>
                      <a:pt x="79" y="165"/>
                      <a:pt x="77" y="162"/>
                      <a:pt x="77" y="159"/>
                    </a:cubicBezTo>
                    <a:cubicBezTo>
                      <a:pt x="77" y="157"/>
                      <a:pt x="77" y="155"/>
                      <a:pt x="77" y="152"/>
                    </a:cubicBezTo>
                    <a:cubicBezTo>
                      <a:pt x="83" y="154"/>
                      <a:pt x="88" y="156"/>
                      <a:pt x="89" y="164"/>
                    </a:cubicBezTo>
                    <a:cubicBezTo>
                      <a:pt x="89" y="171"/>
                      <a:pt x="90" y="178"/>
                      <a:pt x="90" y="184"/>
                    </a:cubicBezTo>
                    <a:cubicBezTo>
                      <a:pt x="90" y="191"/>
                      <a:pt x="92" y="199"/>
                      <a:pt x="89" y="204"/>
                    </a:cubicBezTo>
                    <a:cubicBezTo>
                      <a:pt x="87" y="211"/>
                      <a:pt x="89" y="215"/>
                      <a:pt x="92" y="220"/>
                    </a:cubicBezTo>
                    <a:cubicBezTo>
                      <a:pt x="101" y="239"/>
                      <a:pt x="106" y="260"/>
                      <a:pt x="112" y="280"/>
                    </a:cubicBezTo>
                    <a:cubicBezTo>
                      <a:pt x="114" y="287"/>
                      <a:pt x="117" y="292"/>
                      <a:pt x="125" y="292"/>
                    </a:cubicBezTo>
                    <a:cubicBezTo>
                      <a:pt x="126" y="288"/>
                      <a:pt x="122" y="284"/>
                      <a:pt x="125" y="280"/>
                    </a:cubicBezTo>
                    <a:cubicBezTo>
                      <a:pt x="137" y="288"/>
                      <a:pt x="148" y="296"/>
                      <a:pt x="160" y="303"/>
                    </a:cubicBezTo>
                    <a:cubicBezTo>
                      <a:pt x="171" y="308"/>
                      <a:pt x="174" y="323"/>
                      <a:pt x="188" y="323"/>
                    </a:cubicBezTo>
                    <a:cubicBezTo>
                      <a:pt x="207" y="349"/>
                      <a:pt x="215" y="388"/>
                      <a:pt x="199" y="408"/>
                    </a:cubicBezTo>
                    <a:cubicBezTo>
                      <a:pt x="195" y="413"/>
                      <a:pt x="197" y="416"/>
                      <a:pt x="200" y="421"/>
                    </a:cubicBezTo>
                    <a:cubicBezTo>
                      <a:pt x="213" y="438"/>
                      <a:pt x="224" y="456"/>
                      <a:pt x="233" y="475"/>
                    </a:cubicBezTo>
                    <a:cubicBezTo>
                      <a:pt x="236" y="484"/>
                      <a:pt x="240" y="493"/>
                      <a:pt x="244" y="502"/>
                    </a:cubicBezTo>
                    <a:cubicBezTo>
                      <a:pt x="248" y="440"/>
                      <a:pt x="249" y="378"/>
                      <a:pt x="246" y="317"/>
                    </a:cubicBezTo>
                    <a:cubicBezTo>
                      <a:pt x="247" y="313"/>
                      <a:pt x="246" y="308"/>
                      <a:pt x="249" y="304"/>
                    </a:cubicBezTo>
                    <a:cubicBezTo>
                      <a:pt x="255" y="308"/>
                      <a:pt x="253" y="317"/>
                      <a:pt x="261" y="319"/>
                    </a:cubicBezTo>
                    <a:cubicBezTo>
                      <a:pt x="261" y="323"/>
                      <a:pt x="260" y="328"/>
                      <a:pt x="260" y="332"/>
                    </a:cubicBezTo>
                    <a:cubicBezTo>
                      <a:pt x="259" y="334"/>
                      <a:pt x="259" y="336"/>
                      <a:pt x="260" y="338"/>
                    </a:cubicBezTo>
                    <a:cubicBezTo>
                      <a:pt x="263" y="378"/>
                      <a:pt x="261" y="418"/>
                      <a:pt x="263" y="458"/>
                    </a:cubicBezTo>
                    <a:cubicBezTo>
                      <a:pt x="272" y="440"/>
                      <a:pt x="279" y="422"/>
                      <a:pt x="292" y="406"/>
                    </a:cubicBezTo>
                    <a:cubicBezTo>
                      <a:pt x="301" y="407"/>
                      <a:pt x="304" y="397"/>
                      <a:pt x="312" y="396"/>
                    </a:cubicBezTo>
                    <a:cubicBezTo>
                      <a:pt x="329" y="394"/>
                      <a:pt x="345" y="392"/>
                      <a:pt x="363" y="398"/>
                    </a:cubicBezTo>
                    <a:cubicBezTo>
                      <a:pt x="359" y="388"/>
                      <a:pt x="349" y="395"/>
                      <a:pt x="343" y="388"/>
                    </a:cubicBezTo>
                    <a:cubicBezTo>
                      <a:pt x="359" y="386"/>
                      <a:pt x="372" y="384"/>
                      <a:pt x="386" y="383"/>
                    </a:cubicBezTo>
                    <a:cubicBezTo>
                      <a:pt x="386" y="382"/>
                      <a:pt x="386" y="381"/>
                      <a:pt x="386" y="380"/>
                    </a:cubicBezTo>
                    <a:cubicBezTo>
                      <a:pt x="382" y="380"/>
                      <a:pt x="379" y="379"/>
                      <a:pt x="374" y="379"/>
                    </a:cubicBezTo>
                    <a:cubicBezTo>
                      <a:pt x="382" y="376"/>
                      <a:pt x="389" y="373"/>
                      <a:pt x="396" y="371"/>
                    </a:cubicBezTo>
                    <a:cubicBezTo>
                      <a:pt x="395" y="369"/>
                      <a:pt x="395" y="368"/>
                      <a:pt x="395" y="367"/>
                    </a:cubicBezTo>
                    <a:cubicBezTo>
                      <a:pt x="369" y="375"/>
                      <a:pt x="345" y="385"/>
                      <a:pt x="318" y="387"/>
                    </a:cubicBezTo>
                    <a:cubicBezTo>
                      <a:pt x="330" y="376"/>
                      <a:pt x="346" y="371"/>
                      <a:pt x="360" y="365"/>
                    </a:cubicBezTo>
                    <a:cubicBezTo>
                      <a:pt x="384" y="355"/>
                      <a:pt x="409" y="358"/>
                      <a:pt x="433" y="358"/>
                    </a:cubicBezTo>
                    <a:cubicBezTo>
                      <a:pt x="433" y="358"/>
                      <a:pt x="433" y="358"/>
                      <a:pt x="433" y="358"/>
                    </a:cubicBezTo>
                    <a:cubicBezTo>
                      <a:pt x="434" y="360"/>
                      <a:pt x="435" y="362"/>
                      <a:pt x="436" y="364"/>
                    </a:cubicBezTo>
                    <a:cubicBezTo>
                      <a:pt x="426" y="375"/>
                      <a:pt x="414" y="383"/>
                      <a:pt x="399" y="384"/>
                    </a:cubicBezTo>
                    <a:cubicBezTo>
                      <a:pt x="398" y="383"/>
                      <a:pt x="396" y="382"/>
                      <a:pt x="394" y="383"/>
                    </a:cubicBezTo>
                    <a:cubicBezTo>
                      <a:pt x="394" y="383"/>
                      <a:pt x="394" y="383"/>
                      <a:pt x="394" y="383"/>
                    </a:cubicBezTo>
                    <a:cubicBezTo>
                      <a:pt x="395" y="384"/>
                      <a:pt x="396" y="384"/>
                      <a:pt x="397" y="385"/>
                    </a:cubicBezTo>
                    <a:cubicBezTo>
                      <a:pt x="394" y="386"/>
                      <a:pt x="389" y="386"/>
                      <a:pt x="388" y="388"/>
                    </a:cubicBezTo>
                    <a:cubicBezTo>
                      <a:pt x="387" y="401"/>
                      <a:pt x="375" y="400"/>
                      <a:pt x="367" y="404"/>
                    </a:cubicBezTo>
                    <a:cubicBezTo>
                      <a:pt x="361" y="407"/>
                      <a:pt x="358" y="409"/>
                      <a:pt x="357" y="417"/>
                    </a:cubicBezTo>
                    <a:cubicBezTo>
                      <a:pt x="355" y="450"/>
                      <a:pt x="352" y="483"/>
                      <a:pt x="349" y="516"/>
                    </a:cubicBezTo>
                    <a:cubicBezTo>
                      <a:pt x="349" y="522"/>
                      <a:pt x="347" y="527"/>
                      <a:pt x="343" y="531"/>
                    </a:cubicBezTo>
                    <a:cubicBezTo>
                      <a:pt x="334" y="535"/>
                      <a:pt x="334" y="525"/>
                      <a:pt x="329" y="522"/>
                    </a:cubicBezTo>
                    <a:cubicBezTo>
                      <a:pt x="331" y="492"/>
                      <a:pt x="334" y="462"/>
                      <a:pt x="336" y="433"/>
                    </a:cubicBezTo>
                    <a:cubicBezTo>
                      <a:pt x="338" y="411"/>
                      <a:pt x="338" y="412"/>
                      <a:pt x="317" y="408"/>
                    </a:cubicBezTo>
                    <a:cubicBezTo>
                      <a:pt x="304" y="406"/>
                      <a:pt x="297" y="410"/>
                      <a:pt x="291" y="421"/>
                    </a:cubicBezTo>
                    <a:cubicBezTo>
                      <a:pt x="277" y="446"/>
                      <a:pt x="266" y="473"/>
                      <a:pt x="259" y="502"/>
                    </a:cubicBezTo>
                    <a:cubicBezTo>
                      <a:pt x="257" y="507"/>
                      <a:pt x="254" y="511"/>
                      <a:pt x="254" y="517"/>
                    </a:cubicBezTo>
                    <a:cubicBezTo>
                      <a:pt x="249" y="517"/>
                      <a:pt x="246" y="519"/>
                      <a:pt x="246" y="524"/>
                    </a:cubicBezTo>
                    <a:cubicBezTo>
                      <a:pt x="245" y="523"/>
                      <a:pt x="244" y="523"/>
                      <a:pt x="243" y="522"/>
                    </a:cubicBezTo>
                    <a:cubicBezTo>
                      <a:pt x="235" y="486"/>
                      <a:pt x="217" y="455"/>
                      <a:pt x="196" y="425"/>
                    </a:cubicBezTo>
                    <a:cubicBezTo>
                      <a:pt x="193" y="422"/>
                      <a:pt x="191" y="416"/>
                      <a:pt x="185" y="420"/>
                    </a:cubicBezTo>
                    <a:cubicBezTo>
                      <a:pt x="171" y="429"/>
                      <a:pt x="156" y="430"/>
                      <a:pt x="141" y="431"/>
                    </a:cubicBezTo>
                    <a:cubicBezTo>
                      <a:pt x="136" y="430"/>
                      <a:pt x="131" y="427"/>
                      <a:pt x="126" y="428"/>
                    </a:cubicBezTo>
                    <a:cubicBezTo>
                      <a:pt x="126" y="428"/>
                      <a:pt x="126" y="428"/>
                      <a:pt x="126" y="428"/>
                    </a:cubicBezTo>
                    <a:cubicBezTo>
                      <a:pt x="126" y="426"/>
                      <a:pt x="125" y="424"/>
                      <a:pt x="123" y="423"/>
                    </a:cubicBezTo>
                    <a:cubicBezTo>
                      <a:pt x="124" y="421"/>
                      <a:pt x="125" y="418"/>
                      <a:pt x="126" y="416"/>
                    </a:cubicBezTo>
                    <a:cubicBezTo>
                      <a:pt x="126" y="416"/>
                      <a:pt x="127" y="415"/>
                      <a:pt x="127" y="415"/>
                    </a:cubicBezTo>
                    <a:cubicBezTo>
                      <a:pt x="127" y="415"/>
                      <a:pt x="126" y="414"/>
                      <a:pt x="126" y="414"/>
                    </a:cubicBezTo>
                    <a:cubicBezTo>
                      <a:pt x="126" y="412"/>
                      <a:pt x="125" y="411"/>
                      <a:pt x="125" y="409"/>
                    </a:cubicBezTo>
                    <a:cubicBezTo>
                      <a:pt x="130" y="409"/>
                      <a:pt x="135" y="406"/>
                      <a:pt x="134" y="401"/>
                    </a:cubicBezTo>
                    <a:cubicBezTo>
                      <a:pt x="134" y="397"/>
                      <a:pt x="129" y="399"/>
                      <a:pt x="126" y="399"/>
                    </a:cubicBezTo>
                    <a:cubicBezTo>
                      <a:pt x="127" y="396"/>
                      <a:pt x="130" y="393"/>
                      <a:pt x="124" y="392"/>
                    </a:cubicBezTo>
                    <a:cubicBezTo>
                      <a:pt x="120" y="391"/>
                      <a:pt x="116" y="390"/>
                      <a:pt x="111" y="389"/>
                    </a:cubicBezTo>
                    <a:cubicBezTo>
                      <a:pt x="117" y="375"/>
                      <a:pt x="117" y="375"/>
                      <a:pt x="109" y="364"/>
                    </a:cubicBezTo>
                    <a:cubicBezTo>
                      <a:pt x="108" y="363"/>
                      <a:pt x="108" y="363"/>
                      <a:pt x="107" y="362"/>
                    </a:cubicBezTo>
                    <a:cubicBezTo>
                      <a:pt x="106" y="362"/>
                      <a:pt x="105" y="361"/>
                      <a:pt x="104" y="360"/>
                    </a:cubicBezTo>
                    <a:cubicBezTo>
                      <a:pt x="106" y="350"/>
                      <a:pt x="116" y="344"/>
                      <a:pt x="115" y="332"/>
                    </a:cubicBezTo>
                    <a:cubicBezTo>
                      <a:pt x="109" y="334"/>
                      <a:pt x="104" y="335"/>
                      <a:pt x="98" y="336"/>
                    </a:cubicBezTo>
                    <a:cubicBezTo>
                      <a:pt x="94" y="336"/>
                      <a:pt x="88" y="338"/>
                      <a:pt x="86" y="334"/>
                    </a:cubicBezTo>
                    <a:cubicBezTo>
                      <a:pt x="83" y="329"/>
                      <a:pt x="88" y="326"/>
                      <a:pt x="90" y="322"/>
                    </a:cubicBezTo>
                    <a:cubicBezTo>
                      <a:pt x="91" y="322"/>
                      <a:pt x="90" y="321"/>
                      <a:pt x="90" y="319"/>
                    </a:cubicBezTo>
                    <a:cubicBezTo>
                      <a:pt x="84" y="319"/>
                      <a:pt x="78" y="319"/>
                      <a:pt x="72" y="319"/>
                    </a:cubicBezTo>
                    <a:cubicBezTo>
                      <a:pt x="72" y="318"/>
                      <a:pt x="73" y="318"/>
                      <a:pt x="73" y="317"/>
                    </a:cubicBezTo>
                    <a:cubicBezTo>
                      <a:pt x="74" y="316"/>
                      <a:pt x="76" y="316"/>
                      <a:pt x="76" y="314"/>
                    </a:cubicBezTo>
                    <a:cubicBezTo>
                      <a:pt x="76" y="312"/>
                      <a:pt x="74" y="313"/>
                      <a:pt x="73" y="313"/>
                    </a:cubicBezTo>
                    <a:cubicBezTo>
                      <a:pt x="69" y="313"/>
                      <a:pt x="66" y="314"/>
                      <a:pt x="63" y="314"/>
                    </a:cubicBezTo>
                    <a:cubicBezTo>
                      <a:pt x="62" y="306"/>
                      <a:pt x="65" y="300"/>
                      <a:pt x="70" y="294"/>
                    </a:cubicBezTo>
                    <a:cubicBezTo>
                      <a:pt x="61" y="291"/>
                      <a:pt x="54" y="294"/>
                      <a:pt x="48" y="297"/>
                    </a:cubicBezTo>
                    <a:cubicBezTo>
                      <a:pt x="42" y="301"/>
                      <a:pt x="42" y="296"/>
                      <a:pt x="40" y="293"/>
                    </a:cubicBezTo>
                    <a:cubicBezTo>
                      <a:pt x="53" y="285"/>
                      <a:pt x="39" y="277"/>
                      <a:pt x="40" y="268"/>
                    </a:cubicBezTo>
                    <a:cubicBezTo>
                      <a:pt x="58" y="270"/>
                      <a:pt x="75" y="275"/>
                      <a:pt x="95" y="280"/>
                    </a:cubicBezTo>
                    <a:cubicBezTo>
                      <a:pt x="77" y="226"/>
                      <a:pt x="41" y="188"/>
                      <a:pt x="0" y="155"/>
                    </a:cubicBezTo>
                    <a:cubicBezTo>
                      <a:pt x="0" y="151"/>
                      <a:pt x="0" y="147"/>
                      <a:pt x="0" y="143"/>
                    </a:cubicBezTo>
                    <a:cubicBezTo>
                      <a:pt x="28" y="163"/>
                      <a:pt x="50" y="190"/>
                      <a:pt x="72" y="218"/>
                    </a:cubicBezTo>
                    <a:cubicBezTo>
                      <a:pt x="73" y="212"/>
                      <a:pt x="71" y="208"/>
                      <a:pt x="69" y="204"/>
                    </a:cubicBezTo>
                    <a:cubicBezTo>
                      <a:pt x="61" y="177"/>
                      <a:pt x="52" y="151"/>
                      <a:pt x="43" y="124"/>
                    </a:cubicBezTo>
                    <a:cubicBezTo>
                      <a:pt x="30" y="87"/>
                      <a:pt x="18" y="50"/>
                      <a:pt x="0" y="15"/>
                    </a:cubicBezTo>
                    <a:cubicBezTo>
                      <a:pt x="0" y="10"/>
                      <a:pt x="0" y="5"/>
                      <a:pt x="0" y="0"/>
                    </a:cubicBezTo>
                    <a:cubicBezTo>
                      <a:pt x="9" y="3"/>
                      <a:pt x="13" y="12"/>
                      <a:pt x="21" y="17"/>
                    </a:cubicBezTo>
                    <a:close/>
                    <a:moveTo>
                      <a:pt x="140" y="338"/>
                    </a:moveTo>
                    <a:cubicBezTo>
                      <a:pt x="140" y="336"/>
                      <a:pt x="141" y="333"/>
                      <a:pt x="138" y="331"/>
                    </a:cubicBezTo>
                    <a:cubicBezTo>
                      <a:pt x="134" y="321"/>
                      <a:pt x="126" y="314"/>
                      <a:pt x="118" y="306"/>
                    </a:cubicBezTo>
                    <a:cubicBezTo>
                      <a:pt x="119" y="319"/>
                      <a:pt x="127" y="326"/>
                      <a:pt x="138" y="331"/>
                    </a:cubicBezTo>
                    <a:cubicBezTo>
                      <a:pt x="138" y="334"/>
                      <a:pt x="138" y="337"/>
                      <a:pt x="140" y="338"/>
                    </a:cubicBezTo>
                    <a:cubicBezTo>
                      <a:pt x="141" y="340"/>
                      <a:pt x="142" y="344"/>
                      <a:pt x="144" y="341"/>
                    </a:cubicBezTo>
                    <a:cubicBezTo>
                      <a:pt x="147" y="338"/>
                      <a:pt x="146" y="333"/>
                      <a:pt x="144" y="327"/>
                    </a:cubicBezTo>
                    <a:cubicBezTo>
                      <a:pt x="142" y="332"/>
                      <a:pt x="144" y="336"/>
                      <a:pt x="140" y="338"/>
                    </a:cubicBezTo>
                    <a:close/>
                    <a:moveTo>
                      <a:pt x="141" y="315"/>
                    </a:moveTo>
                    <a:cubicBezTo>
                      <a:pt x="140" y="316"/>
                      <a:pt x="139" y="316"/>
                      <a:pt x="139" y="317"/>
                    </a:cubicBezTo>
                    <a:cubicBezTo>
                      <a:pt x="139" y="319"/>
                      <a:pt x="140" y="320"/>
                      <a:pt x="141" y="322"/>
                    </a:cubicBezTo>
                    <a:cubicBezTo>
                      <a:pt x="142" y="321"/>
                      <a:pt x="143" y="321"/>
                      <a:pt x="143" y="320"/>
                    </a:cubicBezTo>
                    <a:cubicBezTo>
                      <a:pt x="144" y="318"/>
                      <a:pt x="144" y="316"/>
                      <a:pt x="141" y="31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1" name="Freeform 42">
                <a:extLst>
                  <a:ext uri="{FF2B5EF4-FFF2-40B4-BE49-F238E27FC236}">
                    <a16:creationId xmlns:a16="http://schemas.microsoft.com/office/drawing/2014/main" id="{473293D9-36E6-4BBC-4C75-1F4962358DF7}"/>
                  </a:ext>
                </a:extLst>
              </p:cNvPr>
              <p:cNvSpPr>
                <a:spLocks noEditPoints="1"/>
              </p:cNvSpPr>
              <p:nvPr/>
            </p:nvSpPr>
            <p:spPr bwMode="auto">
              <a:xfrm>
                <a:off x="5259" y="1277"/>
                <a:ext cx="167" cy="284"/>
              </a:xfrm>
              <a:custGeom>
                <a:avLst/>
                <a:gdLst>
                  <a:gd name="T0" fmla="*/ 50 w 165"/>
                  <a:gd name="T1" fmla="*/ 176 h 280"/>
                  <a:gd name="T2" fmla="*/ 16 w 165"/>
                  <a:gd name="T3" fmla="*/ 63 h 280"/>
                  <a:gd name="T4" fmla="*/ 32 w 165"/>
                  <a:gd name="T5" fmla="*/ 69 h 280"/>
                  <a:gd name="T6" fmla="*/ 0 w 165"/>
                  <a:gd name="T7" fmla="*/ 0 h 280"/>
                  <a:gd name="T8" fmla="*/ 18 w 165"/>
                  <a:gd name="T9" fmla="*/ 8 h 280"/>
                  <a:gd name="T10" fmla="*/ 159 w 165"/>
                  <a:gd name="T11" fmla="*/ 271 h 280"/>
                  <a:gd name="T12" fmla="*/ 152 w 165"/>
                  <a:gd name="T13" fmla="*/ 254 h 280"/>
                  <a:gd name="T14" fmla="*/ 141 w 165"/>
                  <a:gd name="T15" fmla="*/ 142 h 280"/>
                  <a:gd name="T16" fmla="*/ 143 w 165"/>
                  <a:gd name="T17" fmla="*/ 198 h 280"/>
                  <a:gd name="T18" fmla="*/ 131 w 165"/>
                  <a:gd name="T19" fmla="*/ 174 h 280"/>
                  <a:gd name="T20" fmla="*/ 116 w 165"/>
                  <a:gd name="T21" fmla="*/ 124 h 280"/>
                  <a:gd name="T22" fmla="*/ 106 w 165"/>
                  <a:gd name="T23" fmla="*/ 116 h 280"/>
                  <a:gd name="T24" fmla="*/ 131 w 165"/>
                  <a:gd name="T25" fmla="*/ 174 h 280"/>
                  <a:gd name="T26" fmla="*/ 135 w 165"/>
                  <a:gd name="T27" fmla="*/ 196 h 280"/>
                  <a:gd name="T28" fmla="*/ 137 w 165"/>
                  <a:gd name="T29" fmla="*/ 213 h 280"/>
                  <a:gd name="T30" fmla="*/ 68 w 165"/>
                  <a:gd name="T31" fmla="*/ 146 h 280"/>
                  <a:gd name="T32" fmla="*/ 79 w 165"/>
                  <a:gd name="T33" fmla="*/ 169 h 280"/>
                  <a:gd name="T34" fmla="*/ 90 w 165"/>
                  <a:gd name="T35" fmla="*/ 194 h 280"/>
                  <a:gd name="T36" fmla="*/ 87 w 165"/>
                  <a:gd name="T37" fmla="*/ 213 h 280"/>
                  <a:gd name="T38" fmla="*/ 84 w 165"/>
                  <a:gd name="T39" fmla="*/ 210 h 280"/>
                  <a:gd name="T40" fmla="*/ 116 w 165"/>
                  <a:gd name="T41" fmla="*/ 230 h 280"/>
                  <a:gd name="T42" fmla="*/ 148 w 165"/>
                  <a:gd name="T43" fmla="*/ 276 h 280"/>
                  <a:gd name="T44" fmla="*/ 114 w 165"/>
                  <a:gd name="T45" fmla="*/ 264 h 280"/>
                  <a:gd name="T46" fmla="*/ 39 w 165"/>
                  <a:gd name="T47" fmla="*/ 100 h 280"/>
                  <a:gd name="T48" fmla="*/ 68 w 165"/>
                  <a:gd name="T49" fmla="*/ 121 h 280"/>
                  <a:gd name="T50" fmla="*/ 69 w 165"/>
                  <a:gd name="T51" fmla="*/ 103 h 280"/>
                  <a:gd name="T52" fmla="*/ 68 w 165"/>
                  <a:gd name="T53" fmla="*/ 121 h 280"/>
                  <a:gd name="T54" fmla="*/ 39 w 165"/>
                  <a:gd name="T55" fmla="*/ 99 h 280"/>
                  <a:gd name="T56" fmla="*/ 25 w 165"/>
                  <a:gd name="T57" fmla="*/ 91 h 280"/>
                  <a:gd name="T58" fmla="*/ 32 w 165"/>
                  <a:gd name="T59" fmla="*/ 44 h 280"/>
                  <a:gd name="T60" fmla="*/ 32 w 165"/>
                  <a:gd name="T61" fmla="*/ 44 h 280"/>
                  <a:gd name="T62" fmla="*/ 32 w 165"/>
                  <a:gd name="T63" fmla="*/ 44 h 280"/>
                  <a:gd name="T64" fmla="*/ 103 w 165"/>
                  <a:gd name="T65" fmla="*/ 110 h 280"/>
                  <a:gd name="T66" fmla="*/ 102 w 165"/>
                  <a:gd name="T67" fmla="*/ 107 h 280"/>
                  <a:gd name="T68" fmla="*/ 44 w 165"/>
                  <a:gd name="T69" fmla="*/ 37 h 280"/>
                  <a:gd name="T70" fmla="*/ 40 w 165"/>
                  <a:gd name="T71" fmla="*/ 34 h 280"/>
                  <a:gd name="T72" fmla="*/ 56 w 165"/>
                  <a:gd name="T73" fmla="*/ 56 h 280"/>
                  <a:gd name="T74" fmla="*/ 58 w 165"/>
                  <a:gd name="T75" fmla="*/ 61 h 280"/>
                  <a:gd name="T76" fmla="*/ 89 w 165"/>
                  <a:gd name="T77" fmla="*/ 93 h 280"/>
                  <a:gd name="T78" fmla="*/ 91 w 165"/>
                  <a:gd name="T79" fmla="*/ 142 h 280"/>
                  <a:gd name="T80" fmla="*/ 91 w 165"/>
                  <a:gd name="T81" fmla="*/ 142 h 280"/>
                  <a:gd name="T82" fmla="*/ 134 w 165"/>
                  <a:gd name="T83" fmla="*/ 128 h 280"/>
                  <a:gd name="T84" fmla="*/ 135 w 165"/>
                  <a:gd name="T85" fmla="*/ 129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5" h="280">
                    <a:moveTo>
                      <a:pt x="114" y="264"/>
                    </a:moveTo>
                    <a:cubicBezTo>
                      <a:pt x="79" y="245"/>
                      <a:pt x="54" y="201"/>
                      <a:pt x="50" y="176"/>
                    </a:cubicBezTo>
                    <a:cubicBezTo>
                      <a:pt x="53" y="178"/>
                      <a:pt x="57" y="180"/>
                      <a:pt x="60" y="181"/>
                    </a:cubicBezTo>
                    <a:cubicBezTo>
                      <a:pt x="29" y="148"/>
                      <a:pt x="15" y="109"/>
                      <a:pt x="16" y="63"/>
                    </a:cubicBezTo>
                    <a:cubicBezTo>
                      <a:pt x="21" y="65"/>
                      <a:pt x="24" y="66"/>
                      <a:pt x="28" y="67"/>
                    </a:cubicBezTo>
                    <a:cubicBezTo>
                      <a:pt x="29" y="69"/>
                      <a:pt x="31" y="71"/>
                      <a:pt x="32" y="69"/>
                    </a:cubicBezTo>
                    <a:cubicBezTo>
                      <a:pt x="33" y="68"/>
                      <a:pt x="32" y="66"/>
                      <a:pt x="30" y="65"/>
                    </a:cubicBezTo>
                    <a:cubicBezTo>
                      <a:pt x="20" y="44"/>
                      <a:pt x="9" y="23"/>
                      <a:pt x="0" y="0"/>
                    </a:cubicBezTo>
                    <a:cubicBezTo>
                      <a:pt x="2" y="0"/>
                      <a:pt x="4" y="0"/>
                      <a:pt x="5" y="0"/>
                    </a:cubicBezTo>
                    <a:cubicBezTo>
                      <a:pt x="8" y="5"/>
                      <a:pt x="14" y="6"/>
                      <a:pt x="18" y="8"/>
                    </a:cubicBezTo>
                    <a:cubicBezTo>
                      <a:pt x="106" y="45"/>
                      <a:pt x="151" y="113"/>
                      <a:pt x="162" y="205"/>
                    </a:cubicBezTo>
                    <a:cubicBezTo>
                      <a:pt x="165" y="228"/>
                      <a:pt x="163" y="250"/>
                      <a:pt x="159" y="271"/>
                    </a:cubicBezTo>
                    <a:cubicBezTo>
                      <a:pt x="158" y="272"/>
                      <a:pt x="157" y="273"/>
                      <a:pt x="156" y="274"/>
                    </a:cubicBezTo>
                    <a:cubicBezTo>
                      <a:pt x="149" y="268"/>
                      <a:pt x="152" y="260"/>
                      <a:pt x="152" y="254"/>
                    </a:cubicBezTo>
                    <a:cubicBezTo>
                      <a:pt x="151" y="237"/>
                      <a:pt x="142" y="221"/>
                      <a:pt x="146" y="204"/>
                    </a:cubicBezTo>
                    <a:cubicBezTo>
                      <a:pt x="151" y="183"/>
                      <a:pt x="146" y="162"/>
                      <a:pt x="141" y="142"/>
                    </a:cubicBezTo>
                    <a:cubicBezTo>
                      <a:pt x="141" y="139"/>
                      <a:pt x="141" y="136"/>
                      <a:pt x="136" y="135"/>
                    </a:cubicBezTo>
                    <a:cubicBezTo>
                      <a:pt x="139" y="155"/>
                      <a:pt x="143" y="176"/>
                      <a:pt x="143" y="198"/>
                    </a:cubicBezTo>
                    <a:cubicBezTo>
                      <a:pt x="140" y="194"/>
                      <a:pt x="138" y="191"/>
                      <a:pt x="136" y="189"/>
                    </a:cubicBezTo>
                    <a:cubicBezTo>
                      <a:pt x="135" y="184"/>
                      <a:pt x="138" y="178"/>
                      <a:pt x="131" y="174"/>
                    </a:cubicBezTo>
                    <a:cubicBezTo>
                      <a:pt x="128" y="149"/>
                      <a:pt x="121" y="124"/>
                      <a:pt x="113" y="96"/>
                    </a:cubicBezTo>
                    <a:cubicBezTo>
                      <a:pt x="109" y="108"/>
                      <a:pt x="118" y="115"/>
                      <a:pt x="116" y="124"/>
                    </a:cubicBezTo>
                    <a:cubicBezTo>
                      <a:pt x="113" y="121"/>
                      <a:pt x="110" y="119"/>
                      <a:pt x="107" y="116"/>
                    </a:cubicBezTo>
                    <a:cubicBezTo>
                      <a:pt x="106" y="116"/>
                      <a:pt x="106" y="116"/>
                      <a:pt x="106" y="116"/>
                    </a:cubicBezTo>
                    <a:cubicBezTo>
                      <a:pt x="106" y="116"/>
                      <a:pt x="106" y="116"/>
                      <a:pt x="107" y="116"/>
                    </a:cubicBezTo>
                    <a:cubicBezTo>
                      <a:pt x="112" y="137"/>
                      <a:pt x="123" y="155"/>
                      <a:pt x="131" y="174"/>
                    </a:cubicBezTo>
                    <a:cubicBezTo>
                      <a:pt x="131" y="180"/>
                      <a:pt x="132" y="185"/>
                      <a:pt x="136" y="189"/>
                    </a:cubicBezTo>
                    <a:cubicBezTo>
                      <a:pt x="136" y="191"/>
                      <a:pt x="136" y="195"/>
                      <a:pt x="135" y="196"/>
                    </a:cubicBezTo>
                    <a:cubicBezTo>
                      <a:pt x="130" y="201"/>
                      <a:pt x="129" y="200"/>
                      <a:pt x="132" y="206"/>
                    </a:cubicBezTo>
                    <a:cubicBezTo>
                      <a:pt x="134" y="208"/>
                      <a:pt x="135" y="211"/>
                      <a:pt x="137" y="213"/>
                    </a:cubicBezTo>
                    <a:cubicBezTo>
                      <a:pt x="143" y="227"/>
                      <a:pt x="147" y="241"/>
                      <a:pt x="148" y="259"/>
                    </a:cubicBezTo>
                    <a:cubicBezTo>
                      <a:pt x="120" y="220"/>
                      <a:pt x="94" y="183"/>
                      <a:pt x="68" y="146"/>
                    </a:cubicBezTo>
                    <a:cubicBezTo>
                      <a:pt x="67" y="147"/>
                      <a:pt x="66" y="148"/>
                      <a:pt x="66" y="148"/>
                    </a:cubicBezTo>
                    <a:cubicBezTo>
                      <a:pt x="68" y="156"/>
                      <a:pt x="74" y="162"/>
                      <a:pt x="79" y="169"/>
                    </a:cubicBezTo>
                    <a:cubicBezTo>
                      <a:pt x="80" y="171"/>
                      <a:pt x="82" y="174"/>
                      <a:pt x="81" y="174"/>
                    </a:cubicBezTo>
                    <a:cubicBezTo>
                      <a:pt x="69" y="188"/>
                      <a:pt x="86" y="189"/>
                      <a:pt x="90" y="194"/>
                    </a:cubicBezTo>
                    <a:cubicBezTo>
                      <a:pt x="100" y="205"/>
                      <a:pt x="110" y="214"/>
                      <a:pt x="116" y="228"/>
                    </a:cubicBezTo>
                    <a:cubicBezTo>
                      <a:pt x="106" y="223"/>
                      <a:pt x="100" y="213"/>
                      <a:pt x="87" y="213"/>
                    </a:cubicBezTo>
                    <a:cubicBezTo>
                      <a:pt x="87" y="211"/>
                      <a:pt x="87" y="209"/>
                      <a:pt x="84" y="209"/>
                    </a:cubicBezTo>
                    <a:cubicBezTo>
                      <a:pt x="84" y="209"/>
                      <a:pt x="84" y="210"/>
                      <a:pt x="84" y="210"/>
                    </a:cubicBezTo>
                    <a:cubicBezTo>
                      <a:pt x="84" y="213"/>
                      <a:pt x="86" y="213"/>
                      <a:pt x="87" y="213"/>
                    </a:cubicBezTo>
                    <a:cubicBezTo>
                      <a:pt x="96" y="221"/>
                      <a:pt x="104" y="229"/>
                      <a:pt x="116" y="230"/>
                    </a:cubicBezTo>
                    <a:cubicBezTo>
                      <a:pt x="116" y="235"/>
                      <a:pt x="121" y="236"/>
                      <a:pt x="124" y="239"/>
                    </a:cubicBezTo>
                    <a:cubicBezTo>
                      <a:pt x="134" y="249"/>
                      <a:pt x="147" y="259"/>
                      <a:pt x="148" y="276"/>
                    </a:cubicBezTo>
                    <a:cubicBezTo>
                      <a:pt x="137" y="280"/>
                      <a:pt x="130" y="273"/>
                      <a:pt x="123" y="268"/>
                    </a:cubicBezTo>
                    <a:cubicBezTo>
                      <a:pt x="120" y="267"/>
                      <a:pt x="117" y="265"/>
                      <a:pt x="114" y="264"/>
                    </a:cubicBezTo>
                    <a:close/>
                    <a:moveTo>
                      <a:pt x="34" y="97"/>
                    </a:moveTo>
                    <a:cubicBezTo>
                      <a:pt x="35" y="99"/>
                      <a:pt x="37" y="99"/>
                      <a:pt x="39" y="100"/>
                    </a:cubicBezTo>
                    <a:cubicBezTo>
                      <a:pt x="46" y="107"/>
                      <a:pt x="53" y="114"/>
                      <a:pt x="63" y="116"/>
                    </a:cubicBezTo>
                    <a:cubicBezTo>
                      <a:pt x="63" y="119"/>
                      <a:pt x="65" y="121"/>
                      <a:pt x="68" y="121"/>
                    </a:cubicBezTo>
                    <a:cubicBezTo>
                      <a:pt x="73" y="128"/>
                      <a:pt x="79" y="133"/>
                      <a:pt x="87" y="136"/>
                    </a:cubicBezTo>
                    <a:cubicBezTo>
                      <a:pt x="82" y="124"/>
                      <a:pt x="80" y="112"/>
                      <a:pt x="69" y="103"/>
                    </a:cubicBezTo>
                    <a:cubicBezTo>
                      <a:pt x="68" y="109"/>
                      <a:pt x="71" y="112"/>
                      <a:pt x="73" y="116"/>
                    </a:cubicBezTo>
                    <a:cubicBezTo>
                      <a:pt x="77" y="122"/>
                      <a:pt x="71" y="121"/>
                      <a:pt x="68" y="121"/>
                    </a:cubicBezTo>
                    <a:cubicBezTo>
                      <a:pt x="68" y="118"/>
                      <a:pt x="66" y="116"/>
                      <a:pt x="63" y="116"/>
                    </a:cubicBezTo>
                    <a:cubicBezTo>
                      <a:pt x="59" y="105"/>
                      <a:pt x="50" y="101"/>
                      <a:pt x="39" y="99"/>
                    </a:cubicBezTo>
                    <a:cubicBezTo>
                      <a:pt x="38" y="97"/>
                      <a:pt x="36" y="97"/>
                      <a:pt x="34" y="97"/>
                    </a:cubicBezTo>
                    <a:cubicBezTo>
                      <a:pt x="33" y="92"/>
                      <a:pt x="30" y="91"/>
                      <a:pt x="25" y="91"/>
                    </a:cubicBezTo>
                    <a:cubicBezTo>
                      <a:pt x="27" y="96"/>
                      <a:pt x="31" y="97"/>
                      <a:pt x="34" y="97"/>
                    </a:cubicBezTo>
                    <a:close/>
                    <a:moveTo>
                      <a:pt x="32" y="44"/>
                    </a:moveTo>
                    <a:cubicBezTo>
                      <a:pt x="31" y="44"/>
                      <a:pt x="31" y="43"/>
                      <a:pt x="31" y="43"/>
                    </a:cubicBezTo>
                    <a:cubicBezTo>
                      <a:pt x="31" y="43"/>
                      <a:pt x="31" y="44"/>
                      <a:pt x="32" y="44"/>
                    </a:cubicBezTo>
                    <a:cubicBezTo>
                      <a:pt x="34" y="51"/>
                      <a:pt x="41" y="53"/>
                      <a:pt x="47" y="54"/>
                    </a:cubicBezTo>
                    <a:cubicBezTo>
                      <a:pt x="43" y="49"/>
                      <a:pt x="39" y="45"/>
                      <a:pt x="32" y="44"/>
                    </a:cubicBezTo>
                    <a:close/>
                    <a:moveTo>
                      <a:pt x="102" y="107"/>
                    </a:moveTo>
                    <a:cubicBezTo>
                      <a:pt x="102" y="108"/>
                      <a:pt x="102" y="109"/>
                      <a:pt x="103" y="110"/>
                    </a:cubicBezTo>
                    <a:cubicBezTo>
                      <a:pt x="103" y="110"/>
                      <a:pt x="104" y="109"/>
                      <a:pt x="104" y="109"/>
                    </a:cubicBezTo>
                    <a:cubicBezTo>
                      <a:pt x="103" y="108"/>
                      <a:pt x="103" y="108"/>
                      <a:pt x="102" y="107"/>
                    </a:cubicBezTo>
                    <a:cubicBezTo>
                      <a:pt x="92" y="84"/>
                      <a:pt x="77" y="66"/>
                      <a:pt x="60" y="49"/>
                    </a:cubicBezTo>
                    <a:cubicBezTo>
                      <a:pt x="55" y="44"/>
                      <a:pt x="52" y="38"/>
                      <a:pt x="44" y="37"/>
                    </a:cubicBezTo>
                    <a:cubicBezTo>
                      <a:pt x="44" y="35"/>
                      <a:pt x="44" y="33"/>
                      <a:pt x="41" y="33"/>
                    </a:cubicBezTo>
                    <a:cubicBezTo>
                      <a:pt x="41" y="33"/>
                      <a:pt x="40" y="33"/>
                      <a:pt x="40" y="34"/>
                    </a:cubicBezTo>
                    <a:cubicBezTo>
                      <a:pt x="40" y="36"/>
                      <a:pt x="42" y="36"/>
                      <a:pt x="44" y="37"/>
                    </a:cubicBezTo>
                    <a:cubicBezTo>
                      <a:pt x="46" y="44"/>
                      <a:pt x="55" y="47"/>
                      <a:pt x="56" y="56"/>
                    </a:cubicBezTo>
                    <a:cubicBezTo>
                      <a:pt x="54" y="56"/>
                      <a:pt x="52" y="56"/>
                      <a:pt x="52" y="59"/>
                    </a:cubicBezTo>
                    <a:cubicBezTo>
                      <a:pt x="53" y="62"/>
                      <a:pt x="56" y="61"/>
                      <a:pt x="58" y="61"/>
                    </a:cubicBezTo>
                    <a:cubicBezTo>
                      <a:pt x="58" y="65"/>
                      <a:pt x="61" y="67"/>
                      <a:pt x="64" y="70"/>
                    </a:cubicBezTo>
                    <a:cubicBezTo>
                      <a:pt x="72" y="77"/>
                      <a:pt x="82" y="84"/>
                      <a:pt x="89" y="93"/>
                    </a:cubicBezTo>
                    <a:cubicBezTo>
                      <a:pt x="93" y="98"/>
                      <a:pt x="95" y="104"/>
                      <a:pt x="102" y="107"/>
                    </a:cubicBezTo>
                    <a:close/>
                    <a:moveTo>
                      <a:pt x="91" y="142"/>
                    </a:moveTo>
                    <a:cubicBezTo>
                      <a:pt x="93" y="147"/>
                      <a:pt x="94" y="152"/>
                      <a:pt x="101" y="155"/>
                    </a:cubicBezTo>
                    <a:cubicBezTo>
                      <a:pt x="100" y="148"/>
                      <a:pt x="98" y="144"/>
                      <a:pt x="91" y="142"/>
                    </a:cubicBezTo>
                    <a:close/>
                    <a:moveTo>
                      <a:pt x="135" y="128"/>
                    </a:moveTo>
                    <a:cubicBezTo>
                      <a:pt x="135" y="128"/>
                      <a:pt x="134" y="128"/>
                      <a:pt x="134" y="128"/>
                    </a:cubicBezTo>
                    <a:cubicBezTo>
                      <a:pt x="134" y="128"/>
                      <a:pt x="134" y="129"/>
                      <a:pt x="134" y="129"/>
                    </a:cubicBezTo>
                    <a:cubicBezTo>
                      <a:pt x="134" y="129"/>
                      <a:pt x="135" y="129"/>
                      <a:pt x="135" y="129"/>
                    </a:cubicBezTo>
                    <a:cubicBezTo>
                      <a:pt x="135" y="128"/>
                      <a:pt x="135" y="128"/>
                      <a:pt x="135" y="128"/>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2" name="Freeform 43">
                <a:extLst>
                  <a:ext uri="{FF2B5EF4-FFF2-40B4-BE49-F238E27FC236}">
                    <a16:creationId xmlns:a16="http://schemas.microsoft.com/office/drawing/2014/main" id="{12310905-A9C3-9314-E06F-AA2F152B9EE0}"/>
                  </a:ext>
                </a:extLst>
              </p:cNvPr>
              <p:cNvSpPr/>
              <p:nvPr/>
            </p:nvSpPr>
            <p:spPr bwMode="auto">
              <a:xfrm>
                <a:off x="4875" y="2510"/>
                <a:ext cx="135" cy="293"/>
              </a:xfrm>
              <a:custGeom>
                <a:avLst/>
                <a:gdLst>
                  <a:gd name="T0" fmla="*/ 124 w 133"/>
                  <a:gd name="T1" fmla="*/ 97 h 289"/>
                  <a:gd name="T2" fmla="*/ 118 w 133"/>
                  <a:gd name="T3" fmla="*/ 111 h 289"/>
                  <a:gd name="T4" fmla="*/ 126 w 133"/>
                  <a:gd name="T5" fmla="*/ 119 h 289"/>
                  <a:gd name="T6" fmla="*/ 123 w 133"/>
                  <a:gd name="T7" fmla="*/ 128 h 289"/>
                  <a:gd name="T8" fmla="*/ 118 w 133"/>
                  <a:gd name="T9" fmla="*/ 145 h 289"/>
                  <a:gd name="T10" fmla="*/ 128 w 133"/>
                  <a:gd name="T11" fmla="*/ 162 h 289"/>
                  <a:gd name="T12" fmla="*/ 125 w 133"/>
                  <a:gd name="T13" fmla="*/ 175 h 289"/>
                  <a:gd name="T14" fmla="*/ 130 w 133"/>
                  <a:gd name="T15" fmla="*/ 183 h 289"/>
                  <a:gd name="T16" fmla="*/ 131 w 133"/>
                  <a:gd name="T17" fmla="*/ 195 h 289"/>
                  <a:gd name="T18" fmla="*/ 107 w 133"/>
                  <a:gd name="T19" fmla="*/ 218 h 289"/>
                  <a:gd name="T20" fmla="*/ 84 w 133"/>
                  <a:gd name="T21" fmla="*/ 223 h 289"/>
                  <a:gd name="T22" fmla="*/ 73 w 133"/>
                  <a:gd name="T23" fmla="*/ 237 h 289"/>
                  <a:gd name="T24" fmla="*/ 76 w 133"/>
                  <a:gd name="T25" fmla="*/ 259 h 289"/>
                  <a:gd name="T26" fmla="*/ 39 w 133"/>
                  <a:gd name="T27" fmla="*/ 259 h 289"/>
                  <a:gd name="T28" fmla="*/ 22 w 133"/>
                  <a:gd name="T29" fmla="*/ 263 h 289"/>
                  <a:gd name="T30" fmla="*/ 4 w 133"/>
                  <a:gd name="T31" fmla="*/ 278 h 289"/>
                  <a:gd name="T32" fmla="*/ 0 w 133"/>
                  <a:gd name="T33" fmla="*/ 218 h 289"/>
                  <a:gd name="T34" fmla="*/ 25 w 133"/>
                  <a:gd name="T35" fmla="*/ 204 h 289"/>
                  <a:gd name="T36" fmla="*/ 49 w 133"/>
                  <a:gd name="T37" fmla="*/ 182 h 289"/>
                  <a:gd name="T38" fmla="*/ 66 w 133"/>
                  <a:gd name="T39" fmla="*/ 150 h 289"/>
                  <a:gd name="T40" fmla="*/ 64 w 133"/>
                  <a:gd name="T41" fmla="*/ 113 h 289"/>
                  <a:gd name="T42" fmla="*/ 81 w 133"/>
                  <a:gd name="T43" fmla="*/ 96 h 289"/>
                  <a:gd name="T44" fmla="*/ 58 w 133"/>
                  <a:gd name="T45" fmla="*/ 97 h 289"/>
                  <a:gd name="T46" fmla="*/ 30 w 133"/>
                  <a:gd name="T47" fmla="*/ 69 h 289"/>
                  <a:gd name="T48" fmla="*/ 0 w 133"/>
                  <a:gd name="T49" fmla="*/ 53 h 289"/>
                  <a:gd name="T50" fmla="*/ 6 w 133"/>
                  <a:gd name="T51" fmla="*/ 9 h 289"/>
                  <a:gd name="T52" fmla="*/ 27 w 133"/>
                  <a:gd name="T53" fmla="*/ 4 h 289"/>
                  <a:gd name="T54" fmla="*/ 31 w 133"/>
                  <a:gd name="T55" fmla="*/ 23 h 289"/>
                  <a:gd name="T56" fmla="*/ 56 w 133"/>
                  <a:gd name="T57" fmla="*/ 16 h 289"/>
                  <a:gd name="T58" fmla="*/ 73 w 133"/>
                  <a:gd name="T59" fmla="*/ 18 h 289"/>
                  <a:gd name="T60" fmla="*/ 72 w 133"/>
                  <a:gd name="T61" fmla="*/ 24 h 289"/>
                  <a:gd name="T62" fmla="*/ 69 w 133"/>
                  <a:gd name="T63" fmla="*/ 47 h 289"/>
                  <a:gd name="T64" fmla="*/ 95 w 133"/>
                  <a:gd name="T65" fmla="*/ 51 h 289"/>
                  <a:gd name="T66" fmla="*/ 107 w 133"/>
                  <a:gd name="T67" fmla="*/ 67 h 289"/>
                  <a:gd name="T68" fmla="*/ 105 w 133"/>
                  <a:gd name="T69" fmla="*/ 92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3" h="289">
                    <a:moveTo>
                      <a:pt x="111" y="94"/>
                    </a:moveTo>
                    <a:cubicBezTo>
                      <a:pt x="116" y="95"/>
                      <a:pt x="120" y="96"/>
                      <a:pt x="124" y="97"/>
                    </a:cubicBezTo>
                    <a:cubicBezTo>
                      <a:pt x="130" y="98"/>
                      <a:pt x="127" y="101"/>
                      <a:pt x="126" y="104"/>
                    </a:cubicBezTo>
                    <a:cubicBezTo>
                      <a:pt x="122" y="105"/>
                      <a:pt x="117" y="106"/>
                      <a:pt x="118" y="111"/>
                    </a:cubicBezTo>
                    <a:cubicBezTo>
                      <a:pt x="118" y="115"/>
                      <a:pt x="122" y="113"/>
                      <a:pt x="125" y="114"/>
                    </a:cubicBezTo>
                    <a:cubicBezTo>
                      <a:pt x="125" y="116"/>
                      <a:pt x="126" y="117"/>
                      <a:pt x="126" y="119"/>
                    </a:cubicBezTo>
                    <a:cubicBezTo>
                      <a:pt x="126" y="119"/>
                      <a:pt x="126" y="120"/>
                      <a:pt x="126" y="121"/>
                    </a:cubicBezTo>
                    <a:cubicBezTo>
                      <a:pt x="125" y="123"/>
                      <a:pt x="124" y="126"/>
                      <a:pt x="123" y="128"/>
                    </a:cubicBezTo>
                    <a:cubicBezTo>
                      <a:pt x="121" y="130"/>
                      <a:pt x="120" y="133"/>
                      <a:pt x="118" y="134"/>
                    </a:cubicBezTo>
                    <a:cubicBezTo>
                      <a:pt x="111" y="138"/>
                      <a:pt x="117" y="141"/>
                      <a:pt x="118" y="145"/>
                    </a:cubicBezTo>
                    <a:cubicBezTo>
                      <a:pt x="121" y="152"/>
                      <a:pt x="124" y="143"/>
                      <a:pt x="126" y="145"/>
                    </a:cubicBezTo>
                    <a:cubicBezTo>
                      <a:pt x="128" y="151"/>
                      <a:pt x="132" y="156"/>
                      <a:pt x="128" y="162"/>
                    </a:cubicBezTo>
                    <a:cubicBezTo>
                      <a:pt x="124" y="163"/>
                      <a:pt x="118" y="160"/>
                      <a:pt x="116" y="165"/>
                    </a:cubicBezTo>
                    <a:cubicBezTo>
                      <a:pt x="115" y="171"/>
                      <a:pt x="121" y="172"/>
                      <a:pt x="125" y="175"/>
                    </a:cubicBezTo>
                    <a:cubicBezTo>
                      <a:pt x="126" y="175"/>
                      <a:pt x="128" y="176"/>
                      <a:pt x="129" y="176"/>
                    </a:cubicBezTo>
                    <a:cubicBezTo>
                      <a:pt x="131" y="178"/>
                      <a:pt x="131" y="181"/>
                      <a:pt x="130" y="183"/>
                    </a:cubicBezTo>
                    <a:cubicBezTo>
                      <a:pt x="127" y="183"/>
                      <a:pt x="123" y="183"/>
                      <a:pt x="120" y="186"/>
                    </a:cubicBezTo>
                    <a:cubicBezTo>
                      <a:pt x="122" y="191"/>
                      <a:pt x="127" y="193"/>
                      <a:pt x="131" y="195"/>
                    </a:cubicBezTo>
                    <a:cubicBezTo>
                      <a:pt x="133" y="196"/>
                      <a:pt x="133" y="198"/>
                      <a:pt x="133" y="200"/>
                    </a:cubicBezTo>
                    <a:cubicBezTo>
                      <a:pt x="120" y="199"/>
                      <a:pt x="110" y="203"/>
                      <a:pt x="107" y="218"/>
                    </a:cubicBezTo>
                    <a:cubicBezTo>
                      <a:pt x="106" y="222"/>
                      <a:pt x="104" y="223"/>
                      <a:pt x="100" y="222"/>
                    </a:cubicBezTo>
                    <a:cubicBezTo>
                      <a:pt x="95" y="222"/>
                      <a:pt x="90" y="227"/>
                      <a:pt x="84" y="223"/>
                    </a:cubicBezTo>
                    <a:cubicBezTo>
                      <a:pt x="80" y="220"/>
                      <a:pt x="74" y="221"/>
                      <a:pt x="72" y="225"/>
                    </a:cubicBezTo>
                    <a:cubicBezTo>
                      <a:pt x="69" y="228"/>
                      <a:pt x="69" y="234"/>
                      <a:pt x="73" y="237"/>
                    </a:cubicBezTo>
                    <a:cubicBezTo>
                      <a:pt x="73" y="240"/>
                      <a:pt x="73" y="242"/>
                      <a:pt x="73" y="244"/>
                    </a:cubicBezTo>
                    <a:cubicBezTo>
                      <a:pt x="74" y="250"/>
                      <a:pt x="81" y="258"/>
                      <a:pt x="76" y="259"/>
                    </a:cubicBezTo>
                    <a:cubicBezTo>
                      <a:pt x="70" y="261"/>
                      <a:pt x="62" y="264"/>
                      <a:pt x="55" y="260"/>
                    </a:cubicBezTo>
                    <a:cubicBezTo>
                      <a:pt x="50" y="257"/>
                      <a:pt x="44" y="263"/>
                      <a:pt x="39" y="259"/>
                    </a:cubicBezTo>
                    <a:cubicBezTo>
                      <a:pt x="38" y="251"/>
                      <a:pt x="33" y="246"/>
                      <a:pt x="25" y="244"/>
                    </a:cubicBezTo>
                    <a:cubicBezTo>
                      <a:pt x="24" y="250"/>
                      <a:pt x="25" y="257"/>
                      <a:pt x="22" y="263"/>
                    </a:cubicBezTo>
                    <a:cubicBezTo>
                      <a:pt x="19" y="267"/>
                      <a:pt x="20" y="271"/>
                      <a:pt x="22" y="275"/>
                    </a:cubicBezTo>
                    <a:cubicBezTo>
                      <a:pt x="16" y="289"/>
                      <a:pt x="16" y="289"/>
                      <a:pt x="4" y="278"/>
                    </a:cubicBezTo>
                    <a:cubicBezTo>
                      <a:pt x="3" y="277"/>
                      <a:pt x="2" y="276"/>
                      <a:pt x="0" y="276"/>
                    </a:cubicBezTo>
                    <a:cubicBezTo>
                      <a:pt x="0" y="256"/>
                      <a:pt x="0" y="237"/>
                      <a:pt x="0" y="218"/>
                    </a:cubicBezTo>
                    <a:cubicBezTo>
                      <a:pt x="8" y="220"/>
                      <a:pt x="15" y="220"/>
                      <a:pt x="17" y="209"/>
                    </a:cubicBezTo>
                    <a:cubicBezTo>
                      <a:pt x="18" y="205"/>
                      <a:pt x="21" y="204"/>
                      <a:pt x="25" y="204"/>
                    </a:cubicBezTo>
                    <a:cubicBezTo>
                      <a:pt x="35" y="202"/>
                      <a:pt x="46" y="202"/>
                      <a:pt x="44" y="187"/>
                    </a:cubicBezTo>
                    <a:cubicBezTo>
                      <a:pt x="44" y="184"/>
                      <a:pt x="48" y="183"/>
                      <a:pt x="49" y="182"/>
                    </a:cubicBezTo>
                    <a:cubicBezTo>
                      <a:pt x="54" y="177"/>
                      <a:pt x="64" y="173"/>
                      <a:pt x="62" y="166"/>
                    </a:cubicBezTo>
                    <a:cubicBezTo>
                      <a:pt x="61" y="159"/>
                      <a:pt x="63" y="154"/>
                      <a:pt x="66" y="150"/>
                    </a:cubicBezTo>
                    <a:cubicBezTo>
                      <a:pt x="72" y="142"/>
                      <a:pt x="70" y="135"/>
                      <a:pt x="65" y="128"/>
                    </a:cubicBezTo>
                    <a:cubicBezTo>
                      <a:pt x="62" y="123"/>
                      <a:pt x="59" y="119"/>
                      <a:pt x="64" y="113"/>
                    </a:cubicBezTo>
                    <a:cubicBezTo>
                      <a:pt x="70" y="110"/>
                      <a:pt x="75" y="106"/>
                      <a:pt x="80" y="101"/>
                    </a:cubicBezTo>
                    <a:cubicBezTo>
                      <a:pt x="81" y="99"/>
                      <a:pt x="83" y="97"/>
                      <a:pt x="81" y="96"/>
                    </a:cubicBezTo>
                    <a:cubicBezTo>
                      <a:pt x="80" y="95"/>
                      <a:pt x="78" y="95"/>
                      <a:pt x="76" y="95"/>
                    </a:cubicBezTo>
                    <a:cubicBezTo>
                      <a:pt x="70" y="98"/>
                      <a:pt x="64" y="99"/>
                      <a:pt x="58" y="97"/>
                    </a:cubicBezTo>
                    <a:cubicBezTo>
                      <a:pt x="50" y="98"/>
                      <a:pt x="57" y="90"/>
                      <a:pt x="52" y="88"/>
                    </a:cubicBezTo>
                    <a:cubicBezTo>
                      <a:pt x="43" y="84"/>
                      <a:pt x="43" y="71"/>
                      <a:pt x="30" y="69"/>
                    </a:cubicBezTo>
                    <a:cubicBezTo>
                      <a:pt x="22" y="68"/>
                      <a:pt x="18" y="53"/>
                      <a:pt x="6" y="57"/>
                    </a:cubicBezTo>
                    <a:cubicBezTo>
                      <a:pt x="4" y="58"/>
                      <a:pt x="2" y="55"/>
                      <a:pt x="0" y="53"/>
                    </a:cubicBezTo>
                    <a:cubicBezTo>
                      <a:pt x="0" y="35"/>
                      <a:pt x="0" y="18"/>
                      <a:pt x="0" y="0"/>
                    </a:cubicBezTo>
                    <a:cubicBezTo>
                      <a:pt x="2" y="3"/>
                      <a:pt x="4" y="6"/>
                      <a:pt x="6" y="9"/>
                    </a:cubicBezTo>
                    <a:cubicBezTo>
                      <a:pt x="8" y="11"/>
                      <a:pt x="11" y="13"/>
                      <a:pt x="12" y="10"/>
                    </a:cubicBezTo>
                    <a:cubicBezTo>
                      <a:pt x="15" y="3"/>
                      <a:pt x="22" y="7"/>
                      <a:pt x="27" y="4"/>
                    </a:cubicBezTo>
                    <a:cubicBezTo>
                      <a:pt x="29" y="5"/>
                      <a:pt x="30" y="6"/>
                      <a:pt x="32" y="6"/>
                    </a:cubicBezTo>
                    <a:cubicBezTo>
                      <a:pt x="30" y="12"/>
                      <a:pt x="26" y="19"/>
                      <a:pt x="31" y="23"/>
                    </a:cubicBezTo>
                    <a:cubicBezTo>
                      <a:pt x="37" y="27"/>
                      <a:pt x="39" y="18"/>
                      <a:pt x="43" y="15"/>
                    </a:cubicBezTo>
                    <a:cubicBezTo>
                      <a:pt x="47" y="12"/>
                      <a:pt x="53" y="4"/>
                      <a:pt x="56" y="16"/>
                    </a:cubicBezTo>
                    <a:cubicBezTo>
                      <a:pt x="57" y="20"/>
                      <a:pt x="61" y="19"/>
                      <a:pt x="63" y="19"/>
                    </a:cubicBezTo>
                    <a:cubicBezTo>
                      <a:pt x="66" y="19"/>
                      <a:pt x="69" y="18"/>
                      <a:pt x="73" y="18"/>
                    </a:cubicBezTo>
                    <a:cubicBezTo>
                      <a:pt x="73" y="19"/>
                      <a:pt x="73" y="21"/>
                      <a:pt x="73" y="22"/>
                    </a:cubicBezTo>
                    <a:cubicBezTo>
                      <a:pt x="73" y="23"/>
                      <a:pt x="72" y="23"/>
                      <a:pt x="72" y="24"/>
                    </a:cubicBezTo>
                    <a:cubicBezTo>
                      <a:pt x="72" y="25"/>
                      <a:pt x="71" y="26"/>
                      <a:pt x="71" y="26"/>
                    </a:cubicBezTo>
                    <a:cubicBezTo>
                      <a:pt x="70" y="33"/>
                      <a:pt x="66" y="42"/>
                      <a:pt x="69" y="47"/>
                    </a:cubicBezTo>
                    <a:cubicBezTo>
                      <a:pt x="73" y="53"/>
                      <a:pt x="82" y="46"/>
                      <a:pt x="89" y="46"/>
                    </a:cubicBezTo>
                    <a:cubicBezTo>
                      <a:pt x="92" y="46"/>
                      <a:pt x="98" y="45"/>
                      <a:pt x="95" y="51"/>
                    </a:cubicBezTo>
                    <a:cubicBezTo>
                      <a:pt x="89" y="62"/>
                      <a:pt x="96" y="64"/>
                      <a:pt x="104" y="65"/>
                    </a:cubicBezTo>
                    <a:cubicBezTo>
                      <a:pt x="105" y="66"/>
                      <a:pt x="106" y="67"/>
                      <a:pt x="107" y="67"/>
                    </a:cubicBezTo>
                    <a:cubicBezTo>
                      <a:pt x="108" y="73"/>
                      <a:pt x="104" y="78"/>
                      <a:pt x="101" y="82"/>
                    </a:cubicBezTo>
                    <a:cubicBezTo>
                      <a:pt x="96" y="88"/>
                      <a:pt x="96" y="92"/>
                      <a:pt x="105" y="92"/>
                    </a:cubicBezTo>
                    <a:cubicBezTo>
                      <a:pt x="107" y="93"/>
                      <a:pt x="109" y="94"/>
                      <a:pt x="111" y="94"/>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3" name="Freeform 44">
                <a:extLst>
                  <a:ext uri="{FF2B5EF4-FFF2-40B4-BE49-F238E27FC236}">
                    <a16:creationId xmlns:a16="http://schemas.microsoft.com/office/drawing/2014/main" id="{8990AD08-1C8D-60B5-6DC0-87C5AD64A1E6}"/>
                  </a:ext>
                </a:extLst>
              </p:cNvPr>
              <p:cNvSpPr/>
              <p:nvPr/>
            </p:nvSpPr>
            <p:spPr bwMode="auto">
              <a:xfrm>
                <a:off x="4875" y="1902"/>
                <a:ext cx="124" cy="308"/>
              </a:xfrm>
              <a:custGeom>
                <a:avLst/>
                <a:gdLst>
                  <a:gd name="T0" fmla="*/ 60 w 122"/>
                  <a:gd name="T1" fmla="*/ 271 h 304"/>
                  <a:gd name="T2" fmla="*/ 66 w 122"/>
                  <a:gd name="T3" fmla="*/ 292 h 304"/>
                  <a:gd name="T4" fmla="*/ 67 w 122"/>
                  <a:gd name="T5" fmla="*/ 297 h 304"/>
                  <a:gd name="T6" fmla="*/ 61 w 122"/>
                  <a:gd name="T7" fmla="*/ 298 h 304"/>
                  <a:gd name="T8" fmla="*/ 50 w 122"/>
                  <a:gd name="T9" fmla="*/ 303 h 304"/>
                  <a:gd name="T10" fmla="*/ 47 w 122"/>
                  <a:gd name="T11" fmla="*/ 303 h 304"/>
                  <a:gd name="T12" fmla="*/ 21 w 122"/>
                  <a:gd name="T13" fmla="*/ 301 h 304"/>
                  <a:gd name="T14" fmla="*/ 0 w 122"/>
                  <a:gd name="T15" fmla="*/ 280 h 304"/>
                  <a:gd name="T16" fmla="*/ 0 w 122"/>
                  <a:gd name="T17" fmla="*/ 239 h 304"/>
                  <a:gd name="T18" fmla="*/ 19 w 122"/>
                  <a:gd name="T19" fmla="*/ 225 h 304"/>
                  <a:gd name="T20" fmla="*/ 35 w 122"/>
                  <a:gd name="T21" fmla="*/ 197 h 304"/>
                  <a:gd name="T22" fmla="*/ 38 w 122"/>
                  <a:gd name="T23" fmla="*/ 187 h 304"/>
                  <a:gd name="T24" fmla="*/ 46 w 122"/>
                  <a:gd name="T25" fmla="*/ 164 h 304"/>
                  <a:gd name="T26" fmla="*/ 57 w 122"/>
                  <a:gd name="T27" fmla="*/ 155 h 304"/>
                  <a:gd name="T28" fmla="*/ 48 w 122"/>
                  <a:gd name="T29" fmla="*/ 149 h 304"/>
                  <a:gd name="T30" fmla="*/ 40 w 122"/>
                  <a:gd name="T31" fmla="*/ 147 h 304"/>
                  <a:gd name="T32" fmla="*/ 35 w 122"/>
                  <a:gd name="T33" fmla="*/ 125 h 304"/>
                  <a:gd name="T34" fmla="*/ 56 w 122"/>
                  <a:gd name="T35" fmla="*/ 106 h 304"/>
                  <a:gd name="T36" fmla="*/ 41 w 122"/>
                  <a:gd name="T37" fmla="*/ 107 h 304"/>
                  <a:gd name="T38" fmla="*/ 27 w 122"/>
                  <a:gd name="T39" fmla="*/ 111 h 304"/>
                  <a:gd name="T40" fmla="*/ 21 w 122"/>
                  <a:gd name="T41" fmla="*/ 104 h 304"/>
                  <a:gd name="T42" fmla="*/ 15 w 122"/>
                  <a:gd name="T43" fmla="*/ 99 h 304"/>
                  <a:gd name="T44" fmla="*/ 9 w 122"/>
                  <a:gd name="T45" fmla="*/ 93 h 304"/>
                  <a:gd name="T46" fmla="*/ 0 w 122"/>
                  <a:gd name="T47" fmla="*/ 82 h 304"/>
                  <a:gd name="T48" fmla="*/ 0 w 122"/>
                  <a:gd name="T49" fmla="*/ 9 h 304"/>
                  <a:gd name="T50" fmla="*/ 13 w 122"/>
                  <a:gd name="T51" fmla="*/ 17 h 304"/>
                  <a:gd name="T52" fmla="*/ 18 w 122"/>
                  <a:gd name="T53" fmla="*/ 20 h 304"/>
                  <a:gd name="T54" fmla="*/ 30 w 122"/>
                  <a:gd name="T55" fmla="*/ 34 h 304"/>
                  <a:gd name="T56" fmla="*/ 34 w 122"/>
                  <a:gd name="T57" fmla="*/ 53 h 304"/>
                  <a:gd name="T58" fmla="*/ 49 w 122"/>
                  <a:gd name="T59" fmla="*/ 50 h 304"/>
                  <a:gd name="T60" fmla="*/ 56 w 122"/>
                  <a:gd name="T61" fmla="*/ 47 h 304"/>
                  <a:gd name="T62" fmla="*/ 64 w 122"/>
                  <a:gd name="T63" fmla="*/ 47 h 304"/>
                  <a:gd name="T64" fmla="*/ 62 w 122"/>
                  <a:gd name="T65" fmla="*/ 54 h 304"/>
                  <a:gd name="T66" fmla="*/ 70 w 122"/>
                  <a:gd name="T67" fmla="*/ 67 h 304"/>
                  <a:gd name="T68" fmla="*/ 75 w 122"/>
                  <a:gd name="T69" fmla="*/ 67 h 304"/>
                  <a:gd name="T70" fmla="*/ 80 w 122"/>
                  <a:gd name="T71" fmla="*/ 68 h 304"/>
                  <a:gd name="T72" fmla="*/ 82 w 122"/>
                  <a:gd name="T73" fmla="*/ 72 h 304"/>
                  <a:gd name="T74" fmla="*/ 82 w 122"/>
                  <a:gd name="T75" fmla="*/ 77 h 304"/>
                  <a:gd name="T76" fmla="*/ 76 w 122"/>
                  <a:gd name="T77" fmla="*/ 84 h 304"/>
                  <a:gd name="T78" fmla="*/ 68 w 122"/>
                  <a:gd name="T79" fmla="*/ 99 h 304"/>
                  <a:gd name="T80" fmla="*/ 86 w 122"/>
                  <a:gd name="T81" fmla="*/ 100 h 304"/>
                  <a:gd name="T82" fmla="*/ 107 w 122"/>
                  <a:gd name="T83" fmla="*/ 104 h 304"/>
                  <a:gd name="T84" fmla="*/ 101 w 122"/>
                  <a:gd name="T85" fmla="*/ 110 h 304"/>
                  <a:gd name="T86" fmla="*/ 94 w 122"/>
                  <a:gd name="T87" fmla="*/ 120 h 304"/>
                  <a:gd name="T88" fmla="*/ 105 w 122"/>
                  <a:gd name="T89" fmla="*/ 125 h 304"/>
                  <a:gd name="T90" fmla="*/ 109 w 122"/>
                  <a:gd name="T91" fmla="*/ 125 h 304"/>
                  <a:gd name="T92" fmla="*/ 111 w 122"/>
                  <a:gd name="T93" fmla="*/ 134 h 304"/>
                  <a:gd name="T94" fmla="*/ 104 w 122"/>
                  <a:gd name="T95" fmla="*/ 140 h 304"/>
                  <a:gd name="T96" fmla="*/ 85 w 122"/>
                  <a:gd name="T97" fmla="*/ 149 h 304"/>
                  <a:gd name="T98" fmla="*/ 108 w 122"/>
                  <a:gd name="T99" fmla="*/ 159 h 304"/>
                  <a:gd name="T100" fmla="*/ 99 w 122"/>
                  <a:gd name="T101" fmla="*/ 180 h 304"/>
                  <a:gd name="T102" fmla="*/ 105 w 122"/>
                  <a:gd name="T103" fmla="*/ 188 h 304"/>
                  <a:gd name="T104" fmla="*/ 107 w 122"/>
                  <a:gd name="T105" fmla="*/ 207 h 304"/>
                  <a:gd name="T106" fmla="*/ 105 w 122"/>
                  <a:gd name="T107" fmla="*/ 207 h 304"/>
                  <a:gd name="T108" fmla="*/ 86 w 122"/>
                  <a:gd name="T109" fmla="*/ 210 h 304"/>
                  <a:gd name="T110" fmla="*/ 95 w 122"/>
                  <a:gd name="T111" fmla="*/ 224 h 304"/>
                  <a:gd name="T112" fmla="*/ 90 w 122"/>
                  <a:gd name="T113" fmla="*/ 236 h 304"/>
                  <a:gd name="T114" fmla="*/ 83 w 122"/>
                  <a:gd name="T115" fmla="*/ 246 h 304"/>
                  <a:gd name="T116" fmla="*/ 80 w 122"/>
                  <a:gd name="T117" fmla="*/ 251 h 304"/>
                  <a:gd name="T118" fmla="*/ 68 w 122"/>
                  <a:gd name="T119" fmla="*/ 251 h 304"/>
                  <a:gd name="T120" fmla="*/ 52 w 122"/>
                  <a:gd name="T121" fmla="*/ 253 h 304"/>
                  <a:gd name="T122" fmla="*/ 58 w 122"/>
                  <a:gd name="T123" fmla="*/ 269 h 304"/>
                  <a:gd name="T124" fmla="*/ 60 w 122"/>
                  <a:gd name="T125" fmla="*/ 271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2" h="304">
                    <a:moveTo>
                      <a:pt x="60" y="271"/>
                    </a:moveTo>
                    <a:cubicBezTo>
                      <a:pt x="56" y="279"/>
                      <a:pt x="63" y="285"/>
                      <a:pt x="66" y="292"/>
                    </a:cubicBezTo>
                    <a:cubicBezTo>
                      <a:pt x="66" y="293"/>
                      <a:pt x="68" y="296"/>
                      <a:pt x="67" y="297"/>
                    </a:cubicBezTo>
                    <a:cubicBezTo>
                      <a:pt x="66" y="300"/>
                      <a:pt x="63" y="299"/>
                      <a:pt x="61" y="298"/>
                    </a:cubicBezTo>
                    <a:cubicBezTo>
                      <a:pt x="56" y="297"/>
                      <a:pt x="51" y="296"/>
                      <a:pt x="50" y="303"/>
                    </a:cubicBezTo>
                    <a:cubicBezTo>
                      <a:pt x="49" y="303"/>
                      <a:pt x="47" y="304"/>
                      <a:pt x="47" y="303"/>
                    </a:cubicBezTo>
                    <a:cubicBezTo>
                      <a:pt x="39" y="293"/>
                      <a:pt x="30" y="303"/>
                      <a:pt x="21" y="301"/>
                    </a:cubicBezTo>
                    <a:cubicBezTo>
                      <a:pt x="19" y="290"/>
                      <a:pt x="11" y="283"/>
                      <a:pt x="0" y="280"/>
                    </a:cubicBezTo>
                    <a:cubicBezTo>
                      <a:pt x="0" y="266"/>
                      <a:pt x="0" y="252"/>
                      <a:pt x="0" y="239"/>
                    </a:cubicBezTo>
                    <a:cubicBezTo>
                      <a:pt x="6" y="233"/>
                      <a:pt x="20" y="235"/>
                      <a:pt x="19" y="225"/>
                    </a:cubicBezTo>
                    <a:cubicBezTo>
                      <a:pt x="18" y="211"/>
                      <a:pt x="29" y="206"/>
                      <a:pt x="35" y="197"/>
                    </a:cubicBezTo>
                    <a:cubicBezTo>
                      <a:pt x="38" y="194"/>
                      <a:pt x="40" y="191"/>
                      <a:pt x="38" y="187"/>
                    </a:cubicBezTo>
                    <a:cubicBezTo>
                      <a:pt x="33" y="176"/>
                      <a:pt x="41" y="171"/>
                      <a:pt x="46" y="164"/>
                    </a:cubicBezTo>
                    <a:cubicBezTo>
                      <a:pt x="52" y="164"/>
                      <a:pt x="56" y="160"/>
                      <a:pt x="57" y="155"/>
                    </a:cubicBezTo>
                    <a:cubicBezTo>
                      <a:pt x="57" y="150"/>
                      <a:pt x="51" y="151"/>
                      <a:pt x="48" y="149"/>
                    </a:cubicBezTo>
                    <a:cubicBezTo>
                      <a:pt x="45" y="148"/>
                      <a:pt x="42" y="147"/>
                      <a:pt x="40" y="147"/>
                    </a:cubicBezTo>
                    <a:cubicBezTo>
                      <a:pt x="33" y="141"/>
                      <a:pt x="31" y="134"/>
                      <a:pt x="35" y="125"/>
                    </a:cubicBezTo>
                    <a:cubicBezTo>
                      <a:pt x="44" y="121"/>
                      <a:pt x="50" y="113"/>
                      <a:pt x="56" y="106"/>
                    </a:cubicBezTo>
                    <a:cubicBezTo>
                      <a:pt x="49" y="101"/>
                      <a:pt x="46" y="111"/>
                      <a:pt x="41" y="107"/>
                    </a:cubicBezTo>
                    <a:cubicBezTo>
                      <a:pt x="34" y="103"/>
                      <a:pt x="31" y="107"/>
                      <a:pt x="27" y="111"/>
                    </a:cubicBezTo>
                    <a:cubicBezTo>
                      <a:pt x="25" y="108"/>
                      <a:pt x="19" y="111"/>
                      <a:pt x="21" y="104"/>
                    </a:cubicBezTo>
                    <a:cubicBezTo>
                      <a:pt x="21" y="101"/>
                      <a:pt x="19" y="99"/>
                      <a:pt x="15" y="99"/>
                    </a:cubicBezTo>
                    <a:cubicBezTo>
                      <a:pt x="11" y="99"/>
                      <a:pt x="10" y="96"/>
                      <a:pt x="9" y="93"/>
                    </a:cubicBezTo>
                    <a:cubicBezTo>
                      <a:pt x="9" y="87"/>
                      <a:pt x="6" y="83"/>
                      <a:pt x="0" y="82"/>
                    </a:cubicBezTo>
                    <a:cubicBezTo>
                      <a:pt x="0" y="57"/>
                      <a:pt x="0" y="33"/>
                      <a:pt x="0" y="9"/>
                    </a:cubicBezTo>
                    <a:cubicBezTo>
                      <a:pt x="6" y="9"/>
                      <a:pt x="17" y="0"/>
                      <a:pt x="13" y="17"/>
                    </a:cubicBezTo>
                    <a:cubicBezTo>
                      <a:pt x="13" y="19"/>
                      <a:pt x="16" y="21"/>
                      <a:pt x="18" y="20"/>
                    </a:cubicBezTo>
                    <a:cubicBezTo>
                      <a:pt x="32" y="17"/>
                      <a:pt x="33" y="23"/>
                      <a:pt x="30" y="34"/>
                    </a:cubicBezTo>
                    <a:cubicBezTo>
                      <a:pt x="28" y="41"/>
                      <a:pt x="29" y="49"/>
                      <a:pt x="34" y="53"/>
                    </a:cubicBezTo>
                    <a:cubicBezTo>
                      <a:pt x="37" y="56"/>
                      <a:pt x="44" y="52"/>
                      <a:pt x="49" y="50"/>
                    </a:cubicBezTo>
                    <a:cubicBezTo>
                      <a:pt x="51" y="49"/>
                      <a:pt x="54" y="48"/>
                      <a:pt x="56" y="47"/>
                    </a:cubicBezTo>
                    <a:cubicBezTo>
                      <a:pt x="59" y="47"/>
                      <a:pt x="61" y="44"/>
                      <a:pt x="64" y="47"/>
                    </a:cubicBezTo>
                    <a:cubicBezTo>
                      <a:pt x="66" y="49"/>
                      <a:pt x="63" y="52"/>
                      <a:pt x="62" y="54"/>
                    </a:cubicBezTo>
                    <a:cubicBezTo>
                      <a:pt x="58" y="63"/>
                      <a:pt x="58" y="69"/>
                      <a:pt x="70" y="67"/>
                    </a:cubicBezTo>
                    <a:cubicBezTo>
                      <a:pt x="72" y="67"/>
                      <a:pt x="74" y="67"/>
                      <a:pt x="75" y="67"/>
                    </a:cubicBezTo>
                    <a:cubicBezTo>
                      <a:pt x="77" y="67"/>
                      <a:pt x="78" y="68"/>
                      <a:pt x="80" y="68"/>
                    </a:cubicBezTo>
                    <a:cubicBezTo>
                      <a:pt x="81" y="69"/>
                      <a:pt x="81" y="71"/>
                      <a:pt x="82" y="72"/>
                    </a:cubicBezTo>
                    <a:cubicBezTo>
                      <a:pt x="82" y="74"/>
                      <a:pt x="82" y="75"/>
                      <a:pt x="82" y="77"/>
                    </a:cubicBezTo>
                    <a:cubicBezTo>
                      <a:pt x="79" y="78"/>
                      <a:pt x="78" y="81"/>
                      <a:pt x="76" y="84"/>
                    </a:cubicBezTo>
                    <a:cubicBezTo>
                      <a:pt x="73" y="89"/>
                      <a:pt x="64" y="93"/>
                      <a:pt x="68" y="99"/>
                    </a:cubicBezTo>
                    <a:cubicBezTo>
                      <a:pt x="71" y="104"/>
                      <a:pt x="79" y="101"/>
                      <a:pt x="86" y="100"/>
                    </a:cubicBezTo>
                    <a:cubicBezTo>
                      <a:pt x="93" y="101"/>
                      <a:pt x="100" y="99"/>
                      <a:pt x="107" y="104"/>
                    </a:cubicBezTo>
                    <a:cubicBezTo>
                      <a:pt x="105" y="106"/>
                      <a:pt x="103" y="108"/>
                      <a:pt x="101" y="110"/>
                    </a:cubicBezTo>
                    <a:cubicBezTo>
                      <a:pt x="99" y="114"/>
                      <a:pt x="92" y="114"/>
                      <a:pt x="94" y="120"/>
                    </a:cubicBezTo>
                    <a:cubicBezTo>
                      <a:pt x="95" y="124"/>
                      <a:pt x="101" y="123"/>
                      <a:pt x="105" y="125"/>
                    </a:cubicBezTo>
                    <a:cubicBezTo>
                      <a:pt x="106" y="125"/>
                      <a:pt x="107" y="125"/>
                      <a:pt x="109" y="125"/>
                    </a:cubicBezTo>
                    <a:cubicBezTo>
                      <a:pt x="122" y="125"/>
                      <a:pt x="109" y="132"/>
                      <a:pt x="111" y="134"/>
                    </a:cubicBezTo>
                    <a:cubicBezTo>
                      <a:pt x="108" y="135"/>
                      <a:pt x="105" y="136"/>
                      <a:pt x="104" y="140"/>
                    </a:cubicBezTo>
                    <a:cubicBezTo>
                      <a:pt x="98" y="143"/>
                      <a:pt x="92" y="146"/>
                      <a:pt x="85" y="149"/>
                    </a:cubicBezTo>
                    <a:cubicBezTo>
                      <a:pt x="94" y="153"/>
                      <a:pt x="100" y="159"/>
                      <a:pt x="108" y="159"/>
                    </a:cubicBezTo>
                    <a:cubicBezTo>
                      <a:pt x="121" y="172"/>
                      <a:pt x="117" y="176"/>
                      <a:pt x="99" y="180"/>
                    </a:cubicBezTo>
                    <a:cubicBezTo>
                      <a:pt x="99" y="184"/>
                      <a:pt x="103" y="186"/>
                      <a:pt x="105" y="188"/>
                    </a:cubicBezTo>
                    <a:cubicBezTo>
                      <a:pt x="117" y="198"/>
                      <a:pt x="117" y="198"/>
                      <a:pt x="107" y="207"/>
                    </a:cubicBezTo>
                    <a:cubicBezTo>
                      <a:pt x="106" y="207"/>
                      <a:pt x="105" y="207"/>
                      <a:pt x="105" y="207"/>
                    </a:cubicBezTo>
                    <a:cubicBezTo>
                      <a:pt x="98" y="208"/>
                      <a:pt x="90" y="204"/>
                      <a:pt x="86" y="210"/>
                    </a:cubicBezTo>
                    <a:cubicBezTo>
                      <a:pt x="83" y="216"/>
                      <a:pt x="92" y="219"/>
                      <a:pt x="95" y="224"/>
                    </a:cubicBezTo>
                    <a:cubicBezTo>
                      <a:pt x="98" y="230"/>
                      <a:pt x="98" y="235"/>
                      <a:pt x="90" y="236"/>
                    </a:cubicBezTo>
                    <a:cubicBezTo>
                      <a:pt x="82" y="237"/>
                      <a:pt x="79" y="238"/>
                      <a:pt x="83" y="246"/>
                    </a:cubicBezTo>
                    <a:cubicBezTo>
                      <a:pt x="85" y="249"/>
                      <a:pt x="83" y="251"/>
                      <a:pt x="80" y="251"/>
                    </a:cubicBezTo>
                    <a:cubicBezTo>
                      <a:pt x="76" y="251"/>
                      <a:pt x="72" y="250"/>
                      <a:pt x="68" y="251"/>
                    </a:cubicBezTo>
                    <a:cubicBezTo>
                      <a:pt x="63" y="252"/>
                      <a:pt x="55" y="248"/>
                      <a:pt x="52" y="253"/>
                    </a:cubicBezTo>
                    <a:cubicBezTo>
                      <a:pt x="49" y="260"/>
                      <a:pt x="56" y="264"/>
                      <a:pt x="58" y="269"/>
                    </a:cubicBezTo>
                    <a:cubicBezTo>
                      <a:pt x="59" y="270"/>
                      <a:pt x="60" y="270"/>
                      <a:pt x="60" y="271"/>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4" name="Freeform 45">
                <a:extLst>
                  <a:ext uri="{FF2B5EF4-FFF2-40B4-BE49-F238E27FC236}">
                    <a16:creationId xmlns:a16="http://schemas.microsoft.com/office/drawing/2014/main" id="{EFD62BA2-BE31-487D-BD96-BEB10F99C507}"/>
                  </a:ext>
                </a:extLst>
              </p:cNvPr>
              <p:cNvSpPr/>
              <p:nvPr/>
            </p:nvSpPr>
            <p:spPr bwMode="auto">
              <a:xfrm>
                <a:off x="5312" y="2889"/>
                <a:ext cx="258" cy="352"/>
              </a:xfrm>
              <a:custGeom>
                <a:avLst/>
                <a:gdLst>
                  <a:gd name="T0" fmla="*/ 13 w 253"/>
                  <a:gd name="T1" fmla="*/ 347 h 347"/>
                  <a:gd name="T2" fmla="*/ 2 w 253"/>
                  <a:gd name="T3" fmla="*/ 153 h 347"/>
                  <a:gd name="T4" fmla="*/ 16 w 253"/>
                  <a:gd name="T5" fmla="*/ 32 h 347"/>
                  <a:gd name="T6" fmla="*/ 35 w 253"/>
                  <a:gd name="T7" fmla="*/ 0 h 347"/>
                  <a:gd name="T8" fmla="*/ 42 w 253"/>
                  <a:gd name="T9" fmla="*/ 1 h 347"/>
                  <a:gd name="T10" fmla="*/ 47 w 253"/>
                  <a:gd name="T11" fmla="*/ 7 h 347"/>
                  <a:gd name="T12" fmla="*/ 26 w 253"/>
                  <a:gd name="T13" fmla="*/ 42 h 347"/>
                  <a:gd name="T14" fmla="*/ 20 w 253"/>
                  <a:gd name="T15" fmla="*/ 193 h 347"/>
                  <a:gd name="T16" fmla="*/ 82 w 253"/>
                  <a:gd name="T17" fmla="*/ 118 h 347"/>
                  <a:gd name="T18" fmla="*/ 102 w 253"/>
                  <a:gd name="T19" fmla="*/ 108 h 347"/>
                  <a:gd name="T20" fmla="*/ 117 w 253"/>
                  <a:gd name="T21" fmla="*/ 113 h 347"/>
                  <a:gd name="T22" fmla="*/ 123 w 253"/>
                  <a:gd name="T23" fmla="*/ 129 h 347"/>
                  <a:gd name="T24" fmla="*/ 129 w 253"/>
                  <a:gd name="T25" fmla="*/ 108 h 347"/>
                  <a:gd name="T26" fmla="*/ 136 w 253"/>
                  <a:gd name="T27" fmla="*/ 119 h 347"/>
                  <a:gd name="T28" fmla="*/ 147 w 253"/>
                  <a:gd name="T29" fmla="*/ 104 h 347"/>
                  <a:gd name="T30" fmla="*/ 165 w 253"/>
                  <a:gd name="T31" fmla="*/ 135 h 347"/>
                  <a:gd name="T32" fmla="*/ 170 w 253"/>
                  <a:gd name="T33" fmla="*/ 115 h 347"/>
                  <a:gd name="T34" fmla="*/ 189 w 253"/>
                  <a:gd name="T35" fmla="*/ 131 h 347"/>
                  <a:gd name="T36" fmla="*/ 198 w 253"/>
                  <a:gd name="T37" fmla="*/ 112 h 347"/>
                  <a:gd name="T38" fmla="*/ 195 w 253"/>
                  <a:gd name="T39" fmla="*/ 88 h 347"/>
                  <a:gd name="T40" fmla="*/ 209 w 253"/>
                  <a:gd name="T41" fmla="*/ 98 h 347"/>
                  <a:gd name="T42" fmla="*/ 218 w 253"/>
                  <a:gd name="T43" fmla="*/ 91 h 347"/>
                  <a:gd name="T44" fmla="*/ 223 w 253"/>
                  <a:gd name="T45" fmla="*/ 92 h 347"/>
                  <a:gd name="T46" fmla="*/ 229 w 253"/>
                  <a:gd name="T47" fmla="*/ 95 h 347"/>
                  <a:gd name="T48" fmla="*/ 253 w 253"/>
                  <a:gd name="T49" fmla="*/ 107 h 347"/>
                  <a:gd name="T50" fmla="*/ 210 w 253"/>
                  <a:gd name="T51" fmla="*/ 120 h 347"/>
                  <a:gd name="T52" fmla="*/ 210 w 253"/>
                  <a:gd name="T53" fmla="*/ 132 h 347"/>
                  <a:gd name="T54" fmla="*/ 154 w 253"/>
                  <a:gd name="T55" fmla="*/ 151 h 347"/>
                  <a:gd name="T56" fmla="*/ 143 w 253"/>
                  <a:gd name="T57" fmla="*/ 159 h 347"/>
                  <a:gd name="T58" fmla="*/ 85 w 253"/>
                  <a:gd name="T59" fmla="*/ 163 h 347"/>
                  <a:gd name="T60" fmla="*/ 61 w 253"/>
                  <a:gd name="T61" fmla="*/ 156 h 347"/>
                  <a:gd name="T62" fmla="*/ 48 w 253"/>
                  <a:gd name="T63" fmla="*/ 162 h 347"/>
                  <a:gd name="T64" fmla="*/ 22 w 253"/>
                  <a:gd name="T65" fmla="*/ 235 h 347"/>
                  <a:gd name="T66" fmla="*/ 27 w 253"/>
                  <a:gd name="T67" fmla="*/ 347 h 347"/>
                  <a:gd name="T68" fmla="*/ 13 w 253"/>
                  <a:gd name="T69" fmla="*/ 347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3" h="347">
                    <a:moveTo>
                      <a:pt x="13" y="347"/>
                    </a:moveTo>
                    <a:cubicBezTo>
                      <a:pt x="13" y="282"/>
                      <a:pt x="5" y="218"/>
                      <a:pt x="2" y="153"/>
                    </a:cubicBezTo>
                    <a:cubicBezTo>
                      <a:pt x="0" y="112"/>
                      <a:pt x="0" y="71"/>
                      <a:pt x="16" y="32"/>
                    </a:cubicBezTo>
                    <a:cubicBezTo>
                      <a:pt x="21" y="20"/>
                      <a:pt x="28" y="10"/>
                      <a:pt x="35" y="0"/>
                    </a:cubicBezTo>
                    <a:cubicBezTo>
                      <a:pt x="37" y="0"/>
                      <a:pt x="40" y="1"/>
                      <a:pt x="42" y="1"/>
                    </a:cubicBezTo>
                    <a:cubicBezTo>
                      <a:pt x="44" y="3"/>
                      <a:pt x="47" y="4"/>
                      <a:pt x="47" y="7"/>
                    </a:cubicBezTo>
                    <a:cubicBezTo>
                      <a:pt x="38" y="18"/>
                      <a:pt x="31" y="29"/>
                      <a:pt x="26" y="42"/>
                    </a:cubicBezTo>
                    <a:cubicBezTo>
                      <a:pt x="9" y="92"/>
                      <a:pt x="15" y="142"/>
                      <a:pt x="20" y="193"/>
                    </a:cubicBezTo>
                    <a:cubicBezTo>
                      <a:pt x="36" y="164"/>
                      <a:pt x="57" y="139"/>
                      <a:pt x="82" y="118"/>
                    </a:cubicBezTo>
                    <a:cubicBezTo>
                      <a:pt x="88" y="114"/>
                      <a:pt x="96" y="112"/>
                      <a:pt x="102" y="108"/>
                    </a:cubicBezTo>
                    <a:cubicBezTo>
                      <a:pt x="110" y="102"/>
                      <a:pt x="114" y="106"/>
                      <a:pt x="117" y="113"/>
                    </a:cubicBezTo>
                    <a:cubicBezTo>
                      <a:pt x="119" y="118"/>
                      <a:pt x="118" y="125"/>
                      <a:pt x="123" y="129"/>
                    </a:cubicBezTo>
                    <a:cubicBezTo>
                      <a:pt x="126" y="122"/>
                      <a:pt x="129" y="116"/>
                      <a:pt x="129" y="108"/>
                    </a:cubicBezTo>
                    <a:cubicBezTo>
                      <a:pt x="133" y="110"/>
                      <a:pt x="131" y="117"/>
                      <a:pt x="136" y="119"/>
                    </a:cubicBezTo>
                    <a:cubicBezTo>
                      <a:pt x="140" y="114"/>
                      <a:pt x="143" y="110"/>
                      <a:pt x="147" y="104"/>
                    </a:cubicBezTo>
                    <a:cubicBezTo>
                      <a:pt x="152" y="115"/>
                      <a:pt x="157" y="126"/>
                      <a:pt x="165" y="135"/>
                    </a:cubicBezTo>
                    <a:cubicBezTo>
                      <a:pt x="167" y="127"/>
                      <a:pt x="165" y="120"/>
                      <a:pt x="170" y="115"/>
                    </a:cubicBezTo>
                    <a:cubicBezTo>
                      <a:pt x="176" y="120"/>
                      <a:pt x="181" y="127"/>
                      <a:pt x="189" y="131"/>
                    </a:cubicBezTo>
                    <a:cubicBezTo>
                      <a:pt x="190" y="108"/>
                      <a:pt x="190" y="108"/>
                      <a:pt x="198" y="112"/>
                    </a:cubicBezTo>
                    <a:cubicBezTo>
                      <a:pt x="201" y="104"/>
                      <a:pt x="193" y="97"/>
                      <a:pt x="195" y="88"/>
                    </a:cubicBezTo>
                    <a:cubicBezTo>
                      <a:pt x="201" y="89"/>
                      <a:pt x="203" y="96"/>
                      <a:pt x="209" y="98"/>
                    </a:cubicBezTo>
                    <a:cubicBezTo>
                      <a:pt x="208" y="91"/>
                      <a:pt x="211" y="88"/>
                      <a:pt x="218" y="91"/>
                    </a:cubicBezTo>
                    <a:cubicBezTo>
                      <a:pt x="219" y="92"/>
                      <a:pt x="221" y="92"/>
                      <a:pt x="223" y="92"/>
                    </a:cubicBezTo>
                    <a:cubicBezTo>
                      <a:pt x="225" y="93"/>
                      <a:pt x="227" y="94"/>
                      <a:pt x="229" y="95"/>
                    </a:cubicBezTo>
                    <a:cubicBezTo>
                      <a:pt x="237" y="98"/>
                      <a:pt x="245" y="101"/>
                      <a:pt x="253" y="107"/>
                    </a:cubicBezTo>
                    <a:cubicBezTo>
                      <a:pt x="239" y="113"/>
                      <a:pt x="225" y="115"/>
                      <a:pt x="210" y="120"/>
                    </a:cubicBezTo>
                    <a:cubicBezTo>
                      <a:pt x="219" y="125"/>
                      <a:pt x="216" y="128"/>
                      <a:pt x="210" y="132"/>
                    </a:cubicBezTo>
                    <a:cubicBezTo>
                      <a:pt x="193" y="144"/>
                      <a:pt x="175" y="153"/>
                      <a:pt x="154" y="151"/>
                    </a:cubicBezTo>
                    <a:cubicBezTo>
                      <a:pt x="146" y="150"/>
                      <a:pt x="147" y="157"/>
                      <a:pt x="143" y="159"/>
                    </a:cubicBezTo>
                    <a:cubicBezTo>
                      <a:pt x="124" y="165"/>
                      <a:pt x="105" y="168"/>
                      <a:pt x="85" y="163"/>
                    </a:cubicBezTo>
                    <a:cubicBezTo>
                      <a:pt x="77" y="160"/>
                      <a:pt x="70" y="157"/>
                      <a:pt x="61" y="156"/>
                    </a:cubicBezTo>
                    <a:cubicBezTo>
                      <a:pt x="55" y="155"/>
                      <a:pt x="52" y="157"/>
                      <a:pt x="48" y="162"/>
                    </a:cubicBezTo>
                    <a:cubicBezTo>
                      <a:pt x="32" y="184"/>
                      <a:pt x="22" y="208"/>
                      <a:pt x="22" y="235"/>
                    </a:cubicBezTo>
                    <a:cubicBezTo>
                      <a:pt x="23" y="273"/>
                      <a:pt x="26" y="310"/>
                      <a:pt x="27" y="347"/>
                    </a:cubicBezTo>
                    <a:cubicBezTo>
                      <a:pt x="22" y="347"/>
                      <a:pt x="17" y="347"/>
                      <a:pt x="13" y="347"/>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5" name="Freeform 46">
                <a:extLst>
                  <a:ext uri="{FF2B5EF4-FFF2-40B4-BE49-F238E27FC236}">
                    <a16:creationId xmlns:a16="http://schemas.microsoft.com/office/drawing/2014/main" id="{E3531AE6-4A2E-83E7-9AF2-1A0FEEA85FBD}"/>
                  </a:ext>
                </a:extLst>
              </p:cNvPr>
              <p:cNvSpPr>
                <a:spLocks noEditPoints="1"/>
              </p:cNvSpPr>
              <p:nvPr/>
            </p:nvSpPr>
            <p:spPr bwMode="auto">
              <a:xfrm>
                <a:off x="4875" y="1680"/>
                <a:ext cx="111" cy="224"/>
              </a:xfrm>
              <a:custGeom>
                <a:avLst/>
                <a:gdLst>
                  <a:gd name="T0" fmla="*/ 0 w 109"/>
                  <a:gd name="T1" fmla="*/ 87 h 220"/>
                  <a:gd name="T2" fmla="*/ 69 w 109"/>
                  <a:gd name="T3" fmla="*/ 17 h 220"/>
                  <a:gd name="T4" fmla="*/ 109 w 109"/>
                  <a:gd name="T5" fmla="*/ 0 h 220"/>
                  <a:gd name="T6" fmla="*/ 109 w 109"/>
                  <a:gd name="T7" fmla="*/ 0 h 220"/>
                  <a:gd name="T8" fmla="*/ 87 w 109"/>
                  <a:gd name="T9" fmla="*/ 51 h 220"/>
                  <a:gd name="T10" fmla="*/ 86 w 109"/>
                  <a:gd name="T11" fmla="*/ 52 h 220"/>
                  <a:gd name="T12" fmla="*/ 87 w 109"/>
                  <a:gd name="T13" fmla="*/ 52 h 220"/>
                  <a:gd name="T14" fmla="*/ 87 w 109"/>
                  <a:gd name="T15" fmla="*/ 51 h 220"/>
                  <a:gd name="T16" fmla="*/ 98 w 109"/>
                  <a:gd name="T17" fmla="*/ 61 h 220"/>
                  <a:gd name="T18" fmla="*/ 71 w 109"/>
                  <a:gd name="T19" fmla="*/ 132 h 220"/>
                  <a:gd name="T20" fmla="*/ 70 w 109"/>
                  <a:gd name="T21" fmla="*/ 144 h 220"/>
                  <a:gd name="T22" fmla="*/ 69 w 109"/>
                  <a:gd name="T23" fmla="*/ 149 h 220"/>
                  <a:gd name="T24" fmla="*/ 28 w 109"/>
                  <a:gd name="T25" fmla="*/ 206 h 220"/>
                  <a:gd name="T26" fmla="*/ 0 w 109"/>
                  <a:gd name="T27" fmla="*/ 220 h 220"/>
                  <a:gd name="T28" fmla="*/ 0 w 109"/>
                  <a:gd name="T29" fmla="*/ 200 h 220"/>
                  <a:gd name="T30" fmla="*/ 20 w 109"/>
                  <a:gd name="T31" fmla="*/ 172 h 220"/>
                  <a:gd name="T32" fmla="*/ 56 w 109"/>
                  <a:gd name="T33" fmla="*/ 115 h 220"/>
                  <a:gd name="T34" fmla="*/ 19 w 109"/>
                  <a:gd name="T35" fmla="*/ 171 h 220"/>
                  <a:gd name="T36" fmla="*/ 10 w 109"/>
                  <a:gd name="T37" fmla="*/ 180 h 220"/>
                  <a:gd name="T38" fmla="*/ 0 w 109"/>
                  <a:gd name="T39" fmla="*/ 188 h 220"/>
                  <a:gd name="T40" fmla="*/ 0 w 109"/>
                  <a:gd name="T41" fmla="*/ 87 h 220"/>
                  <a:gd name="T42" fmla="*/ 27 w 109"/>
                  <a:gd name="T43" fmla="*/ 87 h 220"/>
                  <a:gd name="T44" fmla="*/ 23 w 109"/>
                  <a:gd name="T45" fmla="*/ 89 h 220"/>
                  <a:gd name="T46" fmla="*/ 25 w 109"/>
                  <a:gd name="T47" fmla="*/ 90 h 220"/>
                  <a:gd name="T48" fmla="*/ 27 w 109"/>
                  <a:gd name="T49" fmla="*/ 87 h 220"/>
                  <a:gd name="T50" fmla="*/ 27 w 109"/>
                  <a:gd name="T51" fmla="*/ 86 h 220"/>
                  <a:gd name="T52" fmla="*/ 27 w 109"/>
                  <a:gd name="T53" fmla="*/ 87 h 220"/>
                  <a:gd name="T54" fmla="*/ 65 w 109"/>
                  <a:gd name="T55" fmla="*/ 36 h 220"/>
                  <a:gd name="T56" fmla="*/ 61 w 109"/>
                  <a:gd name="T57" fmla="*/ 41 h 220"/>
                  <a:gd name="T58" fmla="*/ 29 w 109"/>
                  <a:gd name="T59" fmla="*/ 80 h 220"/>
                  <a:gd name="T60" fmla="*/ 50 w 109"/>
                  <a:gd name="T61" fmla="*/ 62 h 220"/>
                  <a:gd name="T62" fmla="*/ 66 w 109"/>
                  <a:gd name="T63" fmla="*/ 46 h 220"/>
                  <a:gd name="T64" fmla="*/ 78 w 109"/>
                  <a:gd name="T65" fmla="*/ 40 h 220"/>
                  <a:gd name="T66" fmla="*/ 73 w 109"/>
                  <a:gd name="T67" fmla="*/ 27 h 220"/>
                  <a:gd name="T68" fmla="*/ 65 w 109"/>
                  <a:gd name="T69" fmla="*/ 36 h 220"/>
                  <a:gd name="T70" fmla="*/ 20 w 109"/>
                  <a:gd name="T71" fmla="*/ 77 h 220"/>
                  <a:gd name="T72" fmla="*/ 12 w 109"/>
                  <a:gd name="T73" fmla="*/ 95 h 220"/>
                  <a:gd name="T74" fmla="*/ 3 w 109"/>
                  <a:gd name="T75" fmla="*/ 136 h 220"/>
                  <a:gd name="T76" fmla="*/ 20 w 109"/>
                  <a:gd name="T77" fmla="*/ 77 h 220"/>
                  <a:gd name="T78" fmla="*/ 21 w 109"/>
                  <a:gd name="T79" fmla="*/ 75 h 220"/>
                  <a:gd name="T80" fmla="*/ 20 w 109"/>
                  <a:gd name="T81" fmla="*/ 74 h 220"/>
                  <a:gd name="T82" fmla="*/ 20 w 109"/>
                  <a:gd name="T83" fmla="*/ 77 h 220"/>
                  <a:gd name="T84" fmla="*/ 85 w 109"/>
                  <a:gd name="T85" fmla="*/ 38 h 220"/>
                  <a:gd name="T86" fmla="*/ 86 w 109"/>
                  <a:gd name="T87" fmla="*/ 36 h 220"/>
                  <a:gd name="T88" fmla="*/ 84 w 109"/>
                  <a:gd name="T89" fmla="*/ 35 h 220"/>
                  <a:gd name="T90" fmla="*/ 84 w 109"/>
                  <a:gd name="T91" fmla="*/ 37 h 220"/>
                  <a:gd name="T92" fmla="*/ 85 w 109"/>
                  <a:gd name="T93" fmla="*/ 38 h 220"/>
                  <a:gd name="T94" fmla="*/ 21 w 109"/>
                  <a:gd name="T95" fmla="*/ 97 h 220"/>
                  <a:gd name="T96" fmla="*/ 21 w 109"/>
                  <a:gd name="T97" fmla="*/ 96 h 220"/>
                  <a:gd name="T98" fmla="*/ 20 w 109"/>
                  <a:gd name="T99" fmla="*/ 96 h 220"/>
                  <a:gd name="T100" fmla="*/ 21 w 109"/>
                  <a:gd name="T101" fmla="*/ 97 h 220"/>
                  <a:gd name="T102" fmla="*/ 21 w 109"/>
                  <a:gd name="T103" fmla="*/ 97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9" h="220">
                    <a:moveTo>
                      <a:pt x="0" y="87"/>
                    </a:moveTo>
                    <a:cubicBezTo>
                      <a:pt x="18" y="59"/>
                      <a:pt x="39" y="33"/>
                      <a:pt x="69" y="17"/>
                    </a:cubicBezTo>
                    <a:cubicBezTo>
                      <a:pt x="82" y="10"/>
                      <a:pt x="94" y="1"/>
                      <a:pt x="109" y="0"/>
                    </a:cubicBezTo>
                    <a:cubicBezTo>
                      <a:pt x="109" y="0"/>
                      <a:pt x="109" y="0"/>
                      <a:pt x="109" y="0"/>
                    </a:cubicBezTo>
                    <a:cubicBezTo>
                      <a:pt x="104" y="18"/>
                      <a:pt x="93" y="33"/>
                      <a:pt x="87" y="51"/>
                    </a:cubicBezTo>
                    <a:cubicBezTo>
                      <a:pt x="87" y="51"/>
                      <a:pt x="86" y="51"/>
                      <a:pt x="86" y="52"/>
                    </a:cubicBezTo>
                    <a:cubicBezTo>
                      <a:pt x="86" y="52"/>
                      <a:pt x="87" y="52"/>
                      <a:pt x="87" y="52"/>
                    </a:cubicBezTo>
                    <a:cubicBezTo>
                      <a:pt x="87" y="52"/>
                      <a:pt x="87" y="51"/>
                      <a:pt x="87" y="51"/>
                    </a:cubicBezTo>
                    <a:cubicBezTo>
                      <a:pt x="98" y="48"/>
                      <a:pt x="98" y="53"/>
                      <a:pt x="98" y="61"/>
                    </a:cubicBezTo>
                    <a:cubicBezTo>
                      <a:pt x="96" y="88"/>
                      <a:pt x="89" y="112"/>
                      <a:pt x="71" y="132"/>
                    </a:cubicBezTo>
                    <a:cubicBezTo>
                      <a:pt x="68" y="135"/>
                      <a:pt x="61" y="139"/>
                      <a:pt x="70" y="144"/>
                    </a:cubicBezTo>
                    <a:cubicBezTo>
                      <a:pt x="70" y="144"/>
                      <a:pt x="70" y="147"/>
                      <a:pt x="69" y="149"/>
                    </a:cubicBezTo>
                    <a:cubicBezTo>
                      <a:pt x="60" y="171"/>
                      <a:pt x="49" y="192"/>
                      <a:pt x="28" y="206"/>
                    </a:cubicBezTo>
                    <a:cubicBezTo>
                      <a:pt x="19" y="210"/>
                      <a:pt x="10" y="215"/>
                      <a:pt x="0" y="220"/>
                    </a:cubicBezTo>
                    <a:cubicBezTo>
                      <a:pt x="0" y="213"/>
                      <a:pt x="0" y="207"/>
                      <a:pt x="0" y="200"/>
                    </a:cubicBezTo>
                    <a:cubicBezTo>
                      <a:pt x="12" y="195"/>
                      <a:pt x="20" y="186"/>
                      <a:pt x="20" y="172"/>
                    </a:cubicBezTo>
                    <a:cubicBezTo>
                      <a:pt x="41" y="159"/>
                      <a:pt x="53" y="142"/>
                      <a:pt x="56" y="115"/>
                    </a:cubicBezTo>
                    <a:cubicBezTo>
                      <a:pt x="42" y="134"/>
                      <a:pt x="28" y="151"/>
                      <a:pt x="19" y="171"/>
                    </a:cubicBezTo>
                    <a:cubicBezTo>
                      <a:pt x="13" y="171"/>
                      <a:pt x="12" y="177"/>
                      <a:pt x="10" y="180"/>
                    </a:cubicBezTo>
                    <a:cubicBezTo>
                      <a:pt x="7" y="184"/>
                      <a:pt x="6" y="189"/>
                      <a:pt x="0" y="188"/>
                    </a:cubicBezTo>
                    <a:cubicBezTo>
                      <a:pt x="0" y="155"/>
                      <a:pt x="0" y="121"/>
                      <a:pt x="0" y="87"/>
                    </a:cubicBezTo>
                    <a:close/>
                    <a:moveTo>
                      <a:pt x="27" y="87"/>
                    </a:moveTo>
                    <a:cubicBezTo>
                      <a:pt x="25" y="87"/>
                      <a:pt x="23" y="87"/>
                      <a:pt x="23" y="89"/>
                    </a:cubicBezTo>
                    <a:cubicBezTo>
                      <a:pt x="23" y="90"/>
                      <a:pt x="24" y="91"/>
                      <a:pt x="25" y="90"/>
                    </a:cubicBezTo>
                    <a:cubicBezTo>
                      <a:pt x="27" y="90"/>
                      <a:pt x="27" y="88"/>
                      <a:pt x="27" y="87"/>
                    </a:cubicBezTo>
                    <a:cubicBezTo>
                      <a:pt x="27" y="87"/>
                      <a:pt x="27" y="86"/>
                      <a:pt x="27" y="86"/>
                    </a:cubicBezTo>
                    <a:cubicBezTo>
                      <a:pt x="27" y="86"/>
                      <a:pt x="27" y="86"/>
                      <a:pt x="27" y="87"/>
                    </a:cubicBezTo>
                    <a:close/>
                    <a:moveTo>
                      <a:pt x="65" y="36"/>
                    </a:moveTo>
                    <a:cubicBezTo>
                      <a:pt x="62" y="36"/>
                      <a:pt x="61" y="38"/>
                      <a:pt x="61" y="41"/>
                    </a:cubicBezTo>
                    <a:cubicBezTo>
                      <a:pt x="40" y="46"/>
                      <a:pt x="39" y="66"/>
                      <a:pt x="29" y="80"/>
                    </a:cubicBezTo>
                    <a:cubicBezTo>
                      <a:pt x="37" y="74"/>
                      <a:pt x="44" y="68"/>
                      <a:pt x="50" y="62"/>
                    </a:cubicBezTo>
                    <a:cubicBezTo>
                      <a:pt x="56" y="57"/>
                      <a:pt x="64" y="54"/>
                      <a:pt x="66" y="46"/>
                    </a:cubicBezTo>
                    <a:cubicBezTo>
                      <a:pt x="71" y="47"/>
                      <a:pt x="76" y="44"/>
                      <a:pt x="78" y="40"/>
                    </a:cubicBezTo>
                    <a:cubicBezTo>
                      <a:pt x="79" y="36"/>
                      <a:pt x="72" y="33"/>
                      <a:pt x="73" y="27"/>
                    </a:cubicBezTo>
                    <a:cubicBezTo>
                      <a:pt x="68" y="29"/>
                      <a:pt x="66" y="32"/>
                      <a:pt x="65" y="36"/>
                    </a:cubicBezTo>
                    <a:close/>
                    <a:moveTo>
                      <a:pt x="20" y="77"/>
                    </a:moveTo>
                    <a:cubicBezTo>
                      <a:pt x="12" y="81"/>
                      <a:pt x="14" y="89"/>
                      <a:pt x="12" y="95"/>
                    </a:cubicBezTo>
                    <a:cubicBezTo>
                      <a:pt x="8" y="108"/>
                      <a:pt x="6" y="122"/>
                      <a:pt x="3" y="136"/>
                    </a:cubicBezTo>
                    <a:cubicBezTo>
                      <a:pt x="19" y="119"/>
                      <a:pt x="16" y="97"/>
                      <a:pt x="20" y="77"/>
                    </a:cubicBezTo>
                    <a:cubicBezTo>
                      <a:pt x="20" y="76"/>
                      <a:pt x="21" y="75"/>
                      <a:pt x="21" y="75"/>
                    </a:cubicBezTo>
                    <a:cubicBezTo>
                      <a:pt x="21" y="74"/>
                      <a:pt x="21" y="74"/>
                      <a:pt x="20" y="74"/>
                    </a:cubicBezTo>
                    <a:cubicBezTo>
                      <a:pt x="20" y="75"/>
                      <a:pt x="20" y="76"/>
                      <a:pt x="20" y="77"/>
                    </a:cubicBezTo>
                    <a:close/>
                    <a:moveTo>
                      <a:pt x="85" y="38"/>
                    </a:moveTo>
                    <a:cubicBezTo>
                      <a:pt x="86" y="37"/>
                      <a:pt x="86" y="36"/>
                      <a:pt x="86" y="36"/>
                    </a:cubicBezTo>
                    <a:cubicBezTo>
                      <a:pt x="86" y="35"/>
                      <a:pt x="85" y="35"/>
                      <a:pt x="84" y="35"/>
                    </a:cubicBezTo>
                    <a:cubicBezTo>
                      <a:pt x="84" y="35"/>
                      <a:pt x="83" y="36"/>
                      <a:pt x="84" y="37"/>
                    </a:cubicBezTo>
                    <a:cubicBezTo>
                      <a:pt x="84" y="37"/>
                      <a:pt x="85" y="37"/>
                      <a:pt x="85" y="38"/>
                    </a:cubicBezTo>
                    <a:close/>
                    <a:moveTo>
                      <a:pt x="21" y="97"/>
                    </a:moveTo>
                    <a:cubicBezTo>
                      <a:pt x="21" y="96"/>
                      <a:pt x="21" y="96"/>
                      <a:pt x="21" y="96"/>
                    </a:cubicBezTo>
                    <a:cubicBezTo>
                      <a:pt x="21" y="96"/>
                      <a:pt x="20" y="96"/>
                      <a:pt x="20" y="96"/>
                    </a:cubicBezTo>
                    <a:cubicBezTo>
                      <a:pt x="20" y="97"/>
                      <a:pt x="21" y="97"/>
                      <a:pt x="21" y="97"/>
                    </a:cubicBezTo>
                    <a:cubicBezTo>
                      <a:pt x="21" y="97"/>
                      <a:pt x="21" y="97"/>
                      <a:pt x="21" y="97"/>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6" name="Freeform 47">
                <a:extLst>
                  <a:ext uri="{FF2B5EF4-FFF2-40B4-BE49-F238E27FC236}">
                    <a16:creationId xmlns:a16="http://schemas.microsoft.com/office/drawing/2014/main" id="{2BC62E56-308D-A9F5-B6F7-11D436987346}"/>
                  </a:ext>
                </a:extLst>
              </p:cNvPr>
              <p:cNvSpPr/>
              <p:nvPr/>
            </p:nvSpPr>
            <p:spPr bwMode="auto">
              <a:xfrm>
                <a:off x="4875" y="2564"/>
                <a:ext cx="73" cy="169"/>
              </a:xfrm>
              <a:custGeom>
                <a:avLst/>
                <a:gdLst>
                  <a:gd name="T0" fmla="*/ 64 w 72"/>
                  <a:gd name="T1" fmla="*/ 60 h 167"/>
                  <a:gd name="T2" fmla="*/ 65 w 72"/>
                  <a:gd name="T3" fmla="*/ 75 h 167"/>
                  <a:gd name="T4" fmla="*/ 66 w 72"/>
                  <a:gd name="T5" fmla="*/ 97 h 167"/>
                  <a:gd name="T6" fmla="*/ 62 w 72"/>
                  <a:gd name="T7" fmla="*/ 113 h 167"/>
                  <a:gd name="T8" fmla="*/ 49 w 72"/>
                  <a:gd name="T9" fmla="*/ 129 h 167"/>
                  <a:gd name="T10" fmla="*/ 44 w 72"/>
                  <a:gd name="T11" fmla="*/ 134 h 167"/>
                  <a:gd name="T12" fmla="*/ 25 w 72"/>
                  <a:gd name="T13" fmla="*/ 151 h 167"/>
                  <a:gd name="T14" fmla="*/ 17 w 72"/>
                  <a:gd name="T15" fmla="*/ 156 h 167"/>
                  <a:gd name="T16" fmla="*/ 0 w 72"/>
                  <a:gd name="T17" fmla="*/ 165 h 167"/>
                  <a:gd name="T18" fmla="*/ 0 w 72"/>
                  <a:gd name="T19" fmla="*/ 0 h 167"/>
                  <a:gd name="T20" fmla="*/ 6 w 72"/>
                  <a:gd name="T21" fmla="*/ 4 h 167"/>
                  <a:gd name="T22" fmla="*/ 30 w 72"/>
                  <a:gd name="T23" fmla="*/ 16 h 167"/>
                  <a:gd name="T24" fmla="*/ 52 w 72"/>
                  <a:gd name="T25" fmla="*/ 35 h 167"/>
                  <a:gd name="T26" fmla="*/ 58 w 72"/>
                  <a:gd name="T27" fmla="*/ 44 h 167"/>
                  <a:gd name="T28" fmla="*/ 64 w 72"/>
                  <a:gd name="T29" fmla="*/ 6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 h="167">
                    <a:moveTo>
                      <a:pt x="64" y="60"/>
                    </a:moveTo>
                    <a:cubicBezTo>
                      <a:pt x="59" y="66"/>
                      <a:pt x="62" y="70"/>
                      <a:pt x="65" y="75"/>
                    </a:cubicBezTo>
                    <a:cubicBezTo>
                      <a:pt x="70" y="82"/>
                      <a:pt x="72" y="89"/>
                      <a:pt x="66" y="97"/>
                    </a:cubicBezTo>
                    <a:cubicBezTo>
                      <a:pt x="63" y="101"/>
                      <a:pt x="61" y="106"/>
                      <a:pt x="62" y="113"/>
                    </a:cubicBezTo>
                    <a:cubicBezTo>
                      <a:pt x="64" y="120"/>
                      <a:pt x="54" y="124"/>
                      <a:pt x="49" y="129"/>
                    </a:cubicBezTo>
                    <a:cubicBezTo>
                      <a:pt x="48" y="130"/>
                      <a:pt x="44" y="131"/>
                      <a:pt x="44" y="134"/>
                    </a:cubicBezTo>
                    <a:cubicBezTo>
                      <a:pt x="46" y="149"/>
                      <a:pt x="35" y="149"/>
                      <a:pt x="25" y="151"/>
                    </a:cubicBezTo>
                    <a:cubicBezTo>
                      <a:pt x="21" y="151"/>
                      <a:pt x="18" y="152"/>
                      <a:pt x="17" y="156"/>
                    </a:cubicBezTo>
                    <a:cubicBezTo>
                      <a:pt x="15" y="167"/>
                      <a:pt x="8" y="167"/>
                      <a:pt x="0" y="165"/>
                    </a:cubicBezTo>
                    <a:cubicBezTo>
                      <a:pt x="0" y="110"/>
                      <a:pt x="0" y="55"/>
                      <a:pt x="0" y="0"/>
                    </a:cubicBezTo>
                    <a:cubicBezTo>
                      <a:pt x="2" y="2"/>
                      <a:pt x="4" y="5"/>
                      <a:pt x="6" y="4"/>
                    </a:cubicBezTo>
                    <a:cubicBezTo>
                      <a:pt x="18" y="0"/>
                      <a:pt x="22" y="15"/>
                      <a:pt x="30" y="16"/>
                    </a:cubicBezTo>
                    <a:cubicBezTo>
                      <a:pt x="43" y="18"/>
                      <a:pt x="43" y="31"/>
                      <a:pt x="52" y="35"/>
                    </a:cubicBezTo>
                    <a:cubicBezTo>
                      <a:pt x="57" y="37"/>
                      <a:pt x="50" y="45"/>
                      <a:pt x="58" y="44"/>
                    </a:cubicBezTo>
                    <a:cubicBezTo>
                      <a:pt x="60" y="49"/>
                      <a:pt x="62" y="55"/>
                      <a:pt x="64" y="60"/>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7" name="Freeform 48">
                <a:extLst>
                  <a:ext uri="{FF2B5EF4-FFF2-40B4-BE49-F238E27FC236}">
                    <a16:creationId xmlns:a16="http://schemas.microsoft.com/office/drawing/2014/main" id="{39AFF526-CF96-4D1B-3E64-ADCB9ECCD028}"/>
                  </a:ext>
                </a:extLst>
              </p:cNvPr>
              <p:cNvSpPr/>
              <p:nvPr/>
            </p:nvSpPr>
            <p:spPr bwMode="auto">
              <a:xfrm>
                <a:off x="4875" y="2777"/>
                <a:ext cx="112" cy="464"/>
              </a:xfrm>
              <a:custGeom>
                <a:avLst/>
                <a:gdLst>
                  <a:gd name="T0" fmla="*/ 22 w 110"/>
                  <a:gd name="T1" fmla="*/ 12 h 457"/>
                  <a:gd name="T2" fmla="*/ 22 w 110"/>
                  <a:gd name="T3" fmla="*/ 0 h 457"/>
                  <a:gd name="T4" fmla="*/ 37 w 110"/>
                  <a:gd name="T5" fmla="*/ 15 h 457"/>
                  <a:gd name="T6" fmla="*/ 95 w 110"/>
                  <a:gd name="T7" fmla="*/ 253 h 457"/>
                  <a:gd name="T8" fmla="*/ 106 w 110"/>
                  <a:gd name="T9" fmla="*/ 385 h 457"/>
                  <a:gd name="T10" fmla="*/ 109 w 110"/>
                  <a:gd name="T11" fmla="*/ 457 h 457"/>
                  <a:gd name="T12" fmla="*/ 95 w 110"/>
                  <a:gd name="T13" fmla="*/ 457 h 457"/>
                  <a:gd name="T14" fmla="*/ 77 w 110"/>
                  <a:gd name="T15" fmla="*/ 234 h 457"/>
                  <a:gd name="T16" fmla="*/ 26 w 110"/>
                  <a:gd name="T17" fmla="*/ 148 h 457"/>
                  <a:gd name="T18" fmla="*/ 0 w 110"/>
                  <a:gd name="T19" fmla="*/ 124 h 457"/>
                  <a:gd name="T20" fmla="*/ 0 w 110"/>
                  <a:gd name="T21" fmla="*/ 112 h 457"/>
                  <a:gd name="T22" fmla="*/ 30 w 110"/>
                  <a:gd name="T23" fmla="*/ 141 h 457"/>
                  <a:gd name="T24" fmla="*/ 60 w 110"/>
                  <a:gd name="T25" fmla="*/ 179 h 457"/>
                  <a:gd name="T26" fmla="*/ 62 w 110"/>
                  <a:gd name="T27" fmla="*/ 178 h 457"/>
                  <a:gd name="T28" fmla="*/ 22 w 110"/>
                  <a:gd name="T29" fmla="*/ 12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0" h="457">
                    <a:moveTo>
                      <a:pt x="22" y="12"/>
                    </a:moveTo>
                    <a:cubicBezTo>
                      <a:pt x="20" y="8"/>
                      <a:pt x="19" y="4"/>
                      <a:pt x="22" y="0"/>
                    </a:cubicBezTo>
                    <a:cubicBezTo>
                      <a:pt x="28" y="4"/>
                      <a:pt x="32" y="9"/>
                      <a:pt x="37" y="15"/>
                    </a:cubicBezTo>
                    <a:cubicBezTo>
                      <a:pt x="61" y="93"/>
                      <a:pt x="80" y="173"/>
                      <a:pt x="95" y="253"/>
                    </a:cubicBezTo>
                    <a:cubicBezTo>
                      <a:pt x="104" y="296"/>
                      <a:pt x="104" y="341"/>
                      <a:pt x="106" y="385"/>
                    </a:cubicBezTo>
                    <a:cubicBezTo>
                      <a:pt x="107" y="409"/>
                      <a:pt x="110" y="433"/>
                      <a:pt x="109" y="457"/>
                    </a:cubicBezTo>
                    <a:cubicBezTo>
                      <a:pt x="104" y="457"/>
                      <a:pt x="99" y="457"/>
                      <a:pt x="95" y="457"/>
                    </a:cubicBezTo>
                    <a:cubicBezTo>
                      <a:pt x="92" y="383"/>
                      <a:pt x="95" y="308"/>
                      <a:pt x="77" y="234"/>
                    </a:cubicBezTo>
                    <a:cubicBezTo>
                      <a:pt x="69" y="200"/>
                      <a:pt x="48" y="174"/>
                      <a:pt x="26" y="148"/>
                    </a:cubicBezTo>
                    <a:cubicBezTo>
                      <a:pt x="18" y="139"/>
                      <a:pt x="12" y="128"/>
                      <a:pt x="0" y="124"/>
                    </a:cubicBezTo>
                    <a:cubicBezTo>
                      <a:pt x="0" y="120"/>
                      <a:pt x="0" y="116"/>
                      <a:pt x="0" y="112"/>
                    </a:cubicBezTo>
                    <a:cubicBezTo>
                      <a:pt x="13" y="119"/>
                      <a:pt x="21" y="130"/>
                      <a:pt x="30" y="141"/>
                    </a:cubicBezTo>
                    <a:cubicBezTo>
                      <a:pt x="40" y="153"/>
                      <a:pt x="50" y="166"/>
                      <a:pt x="60" y="179"/>
                    </a:cubicBezTo>
                    <a:cubicBezTo>
                      <a:pt x="61" y="178"/>
                      <a:pt x="61" y="178"/>
                      <a:pt x="62" y="178"/>
                    </a:cubicBezTo>
                    <a:cubicBezTo>
                      <a:pt x="54" y="121"/>
                      <a:pt x="37" y="67"/>
                      <a:pt x="22" y="1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8" name="Freeform 49">
                <a:extLst>
                  <a:ext uri="{FF2B5EF4-FFF2-40B4-BE49-F238E27FC236}">
                    <a16:creationId xmlns:a16="http://schemas.microsoft.com/office/drawing/2014/main" id="{262511D5-501F-73D3-CDB5-776CBC2D2476}"/>
                  </a:ext>
                </a:extLst>
              </p:cNvPr>
              <p:cNvSpPr/>
              <p:nvPr/>
            </p:nvSpPr>
            <p:spPr bwMode="auto">
              <a:xfrm>
                <a:off x="5135" y="3014"/>
                <a:ext cx="103" cy="227"/>
              </a:xfrm>
              <a:custGeom>
                <a:avLst/>
                <a:gdLst>
                  <a:gd name="T0" fmla="*/ 0 w 101"/>
                  <a:gd name="T1" fmla="*/ 224 h 224"/>
                  <a:gd name="T2" fmla="*/ 32 w 101"/>
                  <a:gd name="T3" fmla="*/ 138 h 224"/>
                  <a:gd name="T4" fmla="*/ 54 w 101"/>
                  <a:gd name="T5" fmla="*/ 27 h 224"/>
                  <a:gd name="T6" fmla="*/ 61 w 101"/>
                  <a:gd name="T7" fmla="*/ 22 h 224"/>
                  <a:gd name="T8" fmla="*/ 66 w 101"/>
                  <a:gd name="T9" fmla="*/ 3 h 224"/>
                  <a:gd name="T10" fmla="*/ 73 w 101"/>
                  <a:gd name="T11" fmla="*/ 15 h 224"/>
                  <a:gd name="T12" fmla="*/ 79 w 101"/>
                  <a:gd name="T13" fmla="*/ 19 h 224"/>
                  <a:gd name="T14" fmla="*/ 85 w 101"/>
                  <a:gd name="T15" fmla="*/ 15 h 224"/>
                  <a:gd name="T16" fmla="*/ 90 w 101"/>
                  <a:gd name="T17" fmla="*/ 4 h 224"/>
                  <a:gd name="T18" fmla="*/ 101 w 101"/>
                  <a:gd name="T19" fmla="*/ 2 h 224"/>
                  <a:gd name="T20" fmla="*/ 85 w 101"/>
                  <a:gd name="T21" fmla="*/ 40 h 224"/>
                  <a:gd name="T22" fmla="*/ 68 w 101"/>
                  <a:gd name="T23" fmla="*/ 132 h 224"/>
                  <a:gd name="T24" fmla="*/ 63 w 101"/>
                  <a:gd name="T25" fmla="*/ 224 h 224"/>
                  <a:gd name="T26" fmla="*/ 46 w 101"/>
                  <a:gd name="T27" fmla="*/ 224 h 224"/>
                  <a:gd name="T28" fmla="*/ 46 w 101"/>
                  <a:gd name="T29" fmla="*/ 142 h 224"/>
                  <a:gd name="T30" fmla="*/ 15 w 101"/>
                  <a:gd name="T31" fmla="*/ 224 h 224"/>
                  <a:gd name="T32" fmla="*/ 0 w 101"/>
                  <a:gd name="T33" fmla="*/ 224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0" h="224">
                    <a:moveTo>
                      <a:pt x="0" y="224"/>
                    </a:moveTo>
                    <a:cubicBezTo>
                      <a:pt x="9" y="195"/>
                      <a:pt x="20" y="166"/>
                      <a:pt x="32" y="138"/>
                    </a:cubicBezTo>
                    <a:cubicBezTo>
                      <a:pt x="47" y="102"/>
                      <a:pt x="55" y="65"/>
                      <a:pt x="54" y="27"/>
                    </a:cubicBezTo>
                    <a:cubicBezTo>
                      <a:pt x="58" y="27"/>
                      <a:pt x="62" y="29"/>
                      <a:pt x="61" y="22"/>
                    </a:cubicBezTo>
                    <a:cubicBezTo>
                      <a:pt x="61" y="15"/>
                      <a:pt x="62" y="8"/>
                      <a:pt x="66" y="3"/>
                    </a:cubicBezTo>
                    <a:cubicBezTo>
                      <a:pt x="69" y="7"/>
                      <a:pt x="73" y="9"/>
                      <a:pt x="73" y="15"/>
                    </a:cubicBezTo>
                    <a:cubicBezTo>
                      <a:pt x="73" y="19"/>
                      <a:pt x="76" y="19"/>
                      <a:pt x="79" y="19"/>
                    </a:cubicBezTo>
                    <a:cubicBezTo>
                      <a:pt x="83" y="21"/>
                      <a:pt x="83" y="17"/>
                      <a:pt x="85" y="15"/>
                    </a:cubicBezTo>
                    <a:cubicBezTo>
                      <a:pt x="87" y="12"/>
                      <a:pt x="86" y="7"/>
                      <a:pt x="90" y="4"/>
                    </a:cubicBezTo>
                    <a:cubicBezTo>
                      <a:pt x="95" y="8"/>
                      <a:pt x="97" y="0"/>
                      <a:pt x="101" y="2"/>
                    </a:cubicBezTo>
                    <a:cubicBezTo>
                      <a:pt x="94" y="14"/>
                      <a:pt x="91" y="28"/>
                      <a:pt x="85" y="40"/>
                    </a:cubicBezTo>
                    <a:cubicBezTo>
                      <a:pt x="71" y="69"/>
                      <a:pt x="70" y="100"/>
                      <a:pt x="68" y="132"/>
                    </a:cubicBezTo>
                    <a:cubicBezTo>
                      <a:pt x="67" y="163"/>
                      <a:pt x="65" y="194"/>
                      <a:pt x="63" y="224"/>
                    </a:cubicBezTo>
                    <a:cubicBezTo>
                      <a:pt x="58" y="224"/>
                      <a:pt x="52" y="224"/>
                      <a:pt x="46" y="224"/>
                    </a:cubicBezTo>
                    <a:cubicBezTo>
                      <a:pt x="46" y="197"/>
                      <a:pt x="46" y="170"/>
                      <a:pt x="46" y="142"/>
                    </a:cubicBezTo>
                    <a:cubicBezTo>
                      <a:pt x="36" y="170"/>
                      <a:pt x="25" y="197"/>
                      <a:pt x="15" y="224"/>
                    </a:cubicBezTo>
                    <a:cubicBezTo>
                      <a:pt x="10" y="224"/>
                      <a:pt x="5" y="224"/>
                      <a:pt x="0" y="224"/>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9" name="Freeform 50">
                <a:extLst>
                  <a:ext uri="{FF2B5EF4-FFF2-40B4-BE49-F238E27FC236}">
                    <a16:creationId xmlns:a16="http://schemas.microsoft.com/office/drawing/2014/main" id="{197E6F1F-D04E-AC4D-606B-2C77E9DF0F5C}"/>
                  </a:ext>
                </a:extLst>
              </p:cNvPr>
              <p:cNvSpPr/>
              <p:nvPr/>
            </p:nvSpPr>
            <p:spPr bwMode="auto">
              <a:xfrm>
                <a:off x="5094" y="3014"/>
                <a:ext cx="58" cy="227"/>
              </a:xfrm>
              <a:custGeom>
                <a:avLst/>
                <a:gdLst>
                  <a:gd name="T0" fmla="*/ 57 w 57"/>
                  <a:gd name="T1" fmla="*/ 25 h 224"/>
                  <a:gd name="T2" fmla="*/ 20 w 57"/>
                  <a:gd name="T3" fmla="*/ 224 h 224"/>
                  <a:gd name="T4" fmla="*/ 0 w 57"/>
                  <a:gd name="T5" fmla="*/ 224 h 224"/>
                  <a:gd name="T6" fmla="*/ 10 w 57"/>
                  <a:gd name="T7" fmla="*/ 7 h 224"/>
                  <a:gd name="T8" fmla="*/ 17 w 57"/>
                  <a:gd name="T9" fmla="*/ 0 h 224"/>
                  <a:gd name="T10" fmla="*/ 18 w 57"/>
                  <a:gd name="T11" fmla="*/ 4 h 224"/>
                  <a:gd name="T12" fmla="*/ 21 w 57"/>
                  <a:gd name="T13" fmla="*/ 14 h 224"/>
                  <a:gd name="T14" fmla="*/ 21 w 57"/>
                  <a:gd name="T15" fmla="*/ 20 h 224"/>
                  <a:gd name="T16" fmla="*/ 20 w 57"/>
                  <a:gd name="T17" fmla="*/ 23 h 224"/>
                  <a:gd name="T18" fmla="*/ 13 w 57"/>
                  <a:gd name="T19" fmla="*/ 177 h 224"/>
                  <a:gd name="T20" fmla="*/ 26 w 57"/>
                  <a:gd name="T21" fmla="*/ 126 h 224"/>
                  <a:gd name="T22" fmla="*/ 44 w 57"/>
                  <a:gd name="T23" fmla="*/ 12 h 224"/>
                  <a:gd name="T24" fmla="*/ 49 w 57"/>
                  <a:gd name="T25" fmla="*/ 6 h 224"/>
                  <a:gd name="T26" fmla="*/ 57 w 57"/>
                  <a:gd name="T27" fmla="*/ 25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224">
                    <a:moveTo>
                      <a:pt x="57" y="25"/>
                    </a:moveTo>
                    <a:cubicBezTo>
                      <a:pt x="48" y="92"/>
                      <a:pt x="34" y="158"/>
                      <a:pt x="20" y="224"/>
                    </a:cubicBezTo>
                    <a:cubicBezTo>
                      <a:pt x="13" y="224"/>
                      <a:pt x="7" y="224"/>
                      <a:pt x="0" y="224"/>
                    </a:cubicBezTo>
                    <a:cubicBezTo>
                      <a:pt x="2" y="152"/>
                      <a:pt x="6" y="79"/>
                      <a:pt x="10" y="7"/>
                    </a:cubicBezTo>
                    <a:cubicBezTo>
                      <a:pt x="10" y="3"/>
                      <a:pt x="14" y="1"/>
                      <a:pt x="17" y="0"/>
                    </a:cubicBezTo>
                    <a:cubicBezTo>
                      <a:pt x="18" y="1"/>
                      <a:pt x="18" y="3"/>
                      <a:pt x="18" y="4"/>
                    </a:cubicBezTo>
                    <a:cubicBezTo>
                      <a:pt x="17" y="8"/>
                      <a:pt x="20" y="11"/>
                      <a:pt x="21" y="14"/>
                    </a:cubicBezTo>
                    <a:cubicBezTo>
                      <a:pt x="21" y="16"/>
                      <a:pt x="21" y="18"/>
                      <a:pt x="21" y="20"/>
                    </a:cubicBezTo>
                    <a:cubicBezTo>
                      <a:pt x="21" y="21"/>
                      <a:pt x="21" y="22"/>
                      <a:pt x="20" y="23"/>
                    </a:cubicBezTo>
                    <a:cubicBezTo>
                      <a:pt x="18" y="74"/>
                      <a:pt x="16" y="126"/>
                      <a:pt x="13" y="177"/>
                    </a:cubicBezTo>
                    <a:cubicBezTo>
                      <a:pt x="18" y="160"/>
                      <a:pt x="22" y="143"/>
                      <a:pt x="26" y="126"/>
                    </a:cubicBezTo>
                    <a:cubicBezTo>
                      <a:pt x="33" y="88"/>
                      <a:pt x="41" y="51"/>
                      <a:pt x="44" y="12"/>
                    </a:cubicBezTo>
                    <a:cubicBezTo>
                      <a:pt x="45" y="10"/>
                      <a:pt x="47" y="8"/>
                      <a:pt x="49" y="6"/>
                    </a:cubicBezTo>
                    <a:cubicBezTo>
                      <a:pt x="57" y="10"/>
                      <a:pt x="53" y="20"/>
                      <a:pt x="57" y="2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0" name="Freeform 51">
                <a:extLst>
                  <a:ext uri="{FF2B5EF4-FFF2-40B4-BE49-F238E27FC236}">
                    <a16:creationId xmlns:a16="http://schemas.microsoft.com/office/drawing/2014/main" id="{A16C0567-3AAF-2CE1-021D-3A4F25211E4F}"/>
                  </a:ext>
                </a:extLst>
              </p:cNvPr>
              <p:cNvSpPr/>
              <p:nvPr/>
            </p:nvSpPr>
            <p:spPr bwMode="auto">
              <a:xfrm>
                <a:off x="5035" y="2976"/>
                <a:ext cx="30" cy="265"/>
              </a:xfrm>
              <a:custGeom>
                <a:avLst/>
                <a:gdLst>
                  <a:gd name="T0" fmla="*/ 21 w 30"/>
                  <a:gd name="T1" fmla="*/ 20 h 261"/>
                  <a:gd name="T2" fmla="*/ 27 w 30"/>
                  <a:gd name="T3" fmla="*/ 261 h 261"/>
                  <a:gd name="T4" fmla="*/ 8 w 30"/>
                  <a:gd name="T5" fmla="*/ 261 h 261"/>
                  <a:gd name="T6" fmla="*/ 7 w 30"/>
                  <a:gd name="T7" fmla="*/ 149 h 261"/>
                  <a:gd name="T8" fmla="*/ 0 w 30"/>
                  <a:gd name="T9" fmla="*/ 1 h 261"/>
                  <a:gd name="T10" fmla="*/ 8 w 30"/>
                  <a:gd name="T11" fmla="*/ 0 h 261"/>
                  <a:gd name="T12" fmla="*/ 20 w 30"/>
                  <a:gd name="T13" fmla="*/ 10 h 261"/>
                  <a:gd name="T14" fmla="*/ 20 w 30"/>
                  <a:gd name="T15" fmla="*/ 12 h 261"/>
                  <a:gd name="T16" fmla="*/ 21 w 30"/>
                  <a:gd name="T17" fmla="*/ 2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61">
                    <a:moveTo>
                      <a:pt x="21" y="20"/>
                    </a:moveTo>
                    <a:cubicBezTo>
                      <a:pt x="27" y="100"/>
                      <a:pt x="30" y="181"/>
                      <a:pt x="27" y="261"/>
                    </a:cubicBezTo>
                    <a:cubicBezTo>
                      <a:pt x="21" y="261"/>
                      <a:pt x="14" y="261"/>
                      <a:pt x="8" y="261"/>
                    </a:cubicBezTo>
                    <a:cubicBezTo>
                      <a:pt x="9" y="224"/>
                      <a:pt x="8" y="187"/>
                      <a:pt x="7" y="149"/>
                    </a:cubicBezTo>
                    <a:cubicBezTo>
                      <a:pt x="5" y="100"/>
                      <a:pt x="2" y="50"/>
                      <a:pt x="0" y="1"/>
                    </a:cubicBezTo>
                    <a:cubicBezTo>
                      <a:pt x="2" y="1"/>
                      <a:pt x="5" y="0"/>
                      <a:pt x="8" y="0"/>
                    </a:cubicBezTo>
                    <a:cubicBezTo>
                      <a:pt x="3" y="14"/>
                      <a:pt x="14" y="9"/>
                      <a:pt x="20" y="10"/>
                    </a:cubicBezTo>
                    <a:cubicBezTo>
                      <a:pt x="20" y="11"/>
                      <a:pt x="20" y="12"/>
                      <a:pt x="20" y="12"/>
                    </a:cubicBezTo>
                    <a:cubicBezTo>
                      <a:pt x="20" y="15"/>
                      <a:pt x="19" y="17"/>
                      <a:pt x="21" y="2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1" name="Freeform 52">
                <a:extLst>
                  <a:ext uri="{FF2B5EF4-FFF2-40B4-BE49-F238E27FC236}">
                    <a16:creationId xmlns:a16="http://schemas.microsoft.com/office/drawing/2014/main" id="{46C30CE9-9854-3B86-5B79-730F76F435B0}"/>
                  </a:ext>
                </a:extLst>
              </p:cNvPr>
              <p:cNvSpPr/>
              <p:nvPr/>
            </p:nvSpPr>
            <p:spPr bwMode="auto">
              <a:xfrm>
                <a:off x="4875" y="1985"/>
                <a:ext cx="47" cy="159"/>
              </a:xfrm>
              <a:custGeom>
                <a:avLst/>
                <a:gdLst>
                  <a:gd name="T0" fmla="*/ 46 w 46"/>
                  <a:gd name="T1" fmla="*/ 82 h 157"/>
                  <a:gd name="T2" fmla="*/ 38 w 46"/>
                  <a:gd name="T3" fmla="*/ 105 h 157"/>
                  <a:gd name="T4" fmla="*/ 35 w 46"/>
                  <a:gd name="T5" fmla="*/ 115 h 157"/>
                  <a:gd name="T6" fmla="*/ 19 w 46"/>
                  <a:gd name="T7" fmla="*/ 143 h 157"/>
                  <a:gd name="T8" fmla="*/ 0 w 46"/>
                  <a:gd name="T9" fmla="*/ 157 h 157"/>
                  <a:gd name="T10" fmla="*/ 0 w 46"/>
                  <a:gd name="T11" fmla="*/ 0 h 157"/>
                  <a:gd name="T12" fmla="*/ 9 w 46"/>
                  <a:gd name="T13" fmla="*/ 11 h 157"/>
                  <a:gd name="T14" fmla="*/ 15 w 46"/>
                  <a:gd name="T15" fmla="*/ 17 h 157"/>
                  <a:gd name="T16" fmla="*/ 21 w 46"/>
                  <a:gd name="T17" fmla="*/ 22 h 157"/>
                  <a:gd name="T18" fmla="*/ 27 w 46"/>
                  <a:gd name="T19" fmla="*/ 29 h 157"/>
                  <a:gd name="T20" fmla="*/ 35 w 46"/>
                  <a:gd name="T21" fmla="*/ 43 h 157"/>
                  <a:gd name="T22" fmla="*/ 40 w 46"/>
                  <a:gd name="T23" fmla="*/ 65 h 157"/>
                  <a:gd name="T24" fmla="*/ 46 w 46"/>
                  <a:gd name="T25" fmla="*/ 82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 h="157">
                    <a:moveTo>
                      <a:pt x="46" y="82"/>
                    </a:moveTo>
                    <a:cubicBezTo>
                      <a:pt x="41" y="89"/>
                      <a:pt x="33" y="94"/>
                      <a:pt x="38" y="105"/>
                    </a:cubicBezTo>
                    <a:cubicBezTo>
                      <a:pt x="40" y="109"/>
                      <a:pt x="38" y="112"/>
                      <a:pt x="35" y="115"/>
                    </a:cubicBezTo>
                    <a:cubicBezTo>
                      <a:pt x="29" y="124"/>
                      <a:pt x="18" y="129"/>
                      <a:pt x="19" y="143"/>
                    </a:cubicBezTo>
                    <a:cubicBezTo>
                      <a:pt x="20" y="153"/>
                      <a:pt x="6" y="151"/>
                      <a:pt x="0" y="157"/>
                    </a:cubicBezTo>
                    <a:cubicBezTo>
                      <a:pt x="0" y="104"/>
                      <a:pt x="0" y="52"/>
                      <a:pt x="0" y="0"/>
                    </a:cubicBezTo>
                    <a:cubicBezTo>
                      <a:pt x="6" y="1"/>
                      <a:pt x="9" y="5"/>
                      <a:pt x="9" y="11"/>
                    </a:cubicBezTo>
                    <a:cubicBezTo>
                      <a:pt x="10" y="14"/>
                      <a:pt x="11" y="17"/>
                      <a:pt x="15" y="17"/>
                    </a:cubicBezTo>
                    <a:cubicBezTo>
                      <a:pt x="19" y="17"/>
                      <a:pt x="21" y="19"/>
                      <a:pt x="21" y="22"/>
                    </a:cubicBezTo>
                    <a:cubicBezTo>
                      <a:pt x="19" y="29"/>
                      <a:pt x="25" y="26"/>
                      <a:pt x="27" y="29"/>
                    </a:cubicBezTo>
                    <a:cubicBezTo>
                      <a:pt x="29" y="33"/>
                      <a:pt x="32" y="38"/>
                      <a:pt x="35" y="43"/>
                    </a:cubicBezTo>
                    <a:cubicBezTo>
                      <a:pt x="31" y="52"/>
                      <a:pt x="33" y="59"/>
                      <a:pt x="40" y="65"/>
                    </a:cubicBezTo>
                    <a:cubicBezTo>
                      <a:pt x="42" y="70"/>
                      <a:pt x="44" y="76"/>
                      <a:pt x="46" y="82"/>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2" name="Freeform 53">
                <a:extLst>
                  <a:ext uri="{FF2B5EF4-FFF2-40B4-BE49-F238E27FC236}">
                    <a16:creationId xmlns:a16="http://schemas.microsoft.com/office/drawing/2014/main" id="{3E1F46FF-5009-6EE6-D056-53BF2B074A45}"/>
                  </a:ext>
                </a:extLst>
              </p:cNvPr>
              <p:cNvSpPr/>
              <p:nvPr/>
            </p:nvSpPr>
            <p:spPr bwMode="auto">
              <a:xfrm>
                <a:off x="4875" y="1889"/>
                <a:ext cx="89" cy="83"/>
              </a:xfrm>
              <a:custGeom>
                <a:avLst/>
                <a:gdLst>
                  <a:gd name="T0" fmla="*/ 0 w 87"/>
                  <a:gd name="T1" fmla="*/ 14 h 81"/>
                  <a:gd name="T2" fmla="*/ 28 w 87"/>
                  <a:gd name="T3" fmla="*/ 0 h 81"/>
                  <a:gd name="T4" fmla="*/ 23 w 87"/>
                  <a:gd name="T5" fmla="*/ 19 h 81"/>
                  <a:gd name="T6" fmla="*/ 26 w 87"/>
                  <a:gd name="T7" fmla="*/ 27 h 81"/>
                  <a:gd name="T8" fmla="*/ 56 w 87"/>
                  <a:gd name="T9" fmla="*/ 32 h 81"/>
                  <a:gd name="T10" fmla="*/ 50 w 87"/>
                  <a:gd name="T11" fmla="*/ 46 h 81"/>
                  <a:gd name="T12" fmla="*/ 56 w 87"/>
                  <a:gd name="T13" fmla="*/ 54 h 81"/>
                  <a:gd name="T14" fmla="*/ 74 w 87"/>
                  <a:gd name="T15" fmla="*/ 50 h 81"/>
                  <a:gd name="T16" fmla="*/ 84 w 87"/>
                  <a:gd name="T17" fmla="*/ 49 h 81"/>
                  <a:gd name="T18" fmla="*/ 82 w 87"/>
                  <a:gd name="T19" fmla="*/ 59 h 81"/>
                  <a:gd name="T20" fmla="*/ 75 w 87"/>
                  <a:gd name="T21" fmla="*/ 79 h 81"/>
                  <a:gd name="T22" fmla="*/ 70 w 87"/>
                  <a:gd name="T23" fmla="*/ 79 h 81"/>
                  <a:gd name="T24" fmla="*/ 62 w 87"/>
                  <a:gd name="T25" fmla="*/ 66 h 81"/>
                  <a:gd name="T26" fmla="*/ 64 w 87"/>
                  <a:gd name="T27" fmla="*/ 59 h 81"/>
                  <a:gd name="T28" fmla="*/ 56 w 87"/>
                  <a:gd name="T29" fmla="*/ 59 h 81"/>
                  <a:gd name="T30" fmla="*/ 49 w 87"/>
                  <a:gd name="T31" fmla="*/ 62 h 81"/>
                  <a:gd name="T32" fmla="*/ 34 w 87"/>
                  <a:gd name="T33" fmla="*/ 65 h 81"/>
                  <a:gd name="T34" fmla="*/ 30 w 87"/>
                  <a:gd name="T35" fmla="*/ 46 h 81"/>
                  <a:gd name="T36" fmla="*/ 18 w 87"/>
                  <a:gd name="T37" fmla="*/ 32 h 81"/>
                  <a:gd name="T38" fmla="*/ 13 w 87"/>
                  <a:gd name="T39" fmla="*/ 29 h 81"/>
                  <a:gd name="T40" fmla="*/ 0 w 87"/>
                  <a:gd name="T41" fmla="*/ 21 h 81"/>
                  <a:gd name="T42" fmla="*/ 0 w 87"/>
                  <a:gd name="T43" fmla="*/ 14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7" h="81">
                    <a:moveTo>
                      <a:pt x="0" y="14"/>
                    </a:moveTo>
                    <a:cubicBezTo>
                      <a:pt x="10" y="9"/>
                      <a:pt x="19" y="4"/>
                      <a:pt x="28" y="0"/>
                    </a:cubicBezTo>
                    <a:cubicBezTo>
                      <a:pt x="29" y="7"/>
                      <a:pt x="26" y="13"/>
                      <a:pt x="23" y="19"/>
                    </a:cubicBezTo>
                    <a:cubicBezTo>
                      <a:pt x="22" y="22"/>
                      <a:pt x="21" y="28"/>
                      <a:pt x="26" y="27"/>
                    </a:cubicBezTo>
                    <a:cubicBezTo>
                      <a:pt x="37" y="25"/>
                      <a:pt x="45" y="40"/>
                      <a:pt x="56" y="32"/>
                    </a:cubicBezTo>
                    <a:cubicBezTo>
                      <a:pt x="58" y="40"/>
                      <a:pt x="53" y="42"/>
                      <a:pt x="50" y="46"/>
                    </a:cubicBezTo>
                    <a:cubicBezTo>
                      <a:pt x="47" y="52"/>
                      <a:pt x="50" y="54"/>
                      <a:pt x="56" y="54"/>
                    </a:cubicBezTo>
                    <a:cubicBezTo>
                      <a:pt x="62" y="53"/>
                      <a:pt x="68" y="51"/>
                      <a:pt x="74" y="50"/>
                    </a:cubicBezTo>
                    <a:cubicBezTo>
                      <a:pt x="77" y="49"/>
                      <a:pt x="81" y="45"/>
                      <a:pt x="84" y="49"/>
                    </a:cubicBezTo>
                    <a:cubicBezTo>
                      <a:pt x="87" y="52"/>
                      <a:pt x="83" y="56"/>
                      <a:pt x="82" y="59"/>
                    </a:cubicBezTo>
                    <a:cubicBezTo>
                      <a:pt x="80" y="66"/>
                      <a:pt x="78" y="72"/>
                      <a:pt x="75" y="79"/>
                    </a:cubicBezTo>
                    <a:cubicBezTo>
                      <a:pt x="74" y="79"/>
                      <a:pt x="72" y="79"/>
                      <a:pt x="70" y="79"/>
                    </a:cubicBezTo>
                    <a:cubicBezTo>
                      <a:pt x="58" y="81"/>
                      <a:pt x="58" y="75"/>
                      <a:pt x="62" y="66"/>
                    </a:cubicBezTo>
                    <a:cubicBezTo>
                      <a:pt x="63" y="64"/>
                      <a:pt x="66" y="61"/>
                      <a:pt x="64" y="59"/>
                    </a:cubicBezTo>
                    <a:cubicBezTo>
                      <a:pt x="61" y="56"/>
                      <a:pt x="59" y="59"/>
                      <a:pt x="56" y="59"/>
                    </a:cubicBezTo>
                    <a:cubicBezTo>
                      <a:pt x="54" y="60"/>
                      <a:pt x="51" y="61"/>
                      <a:pt x="49" y="62"/>
                    </a:cubicBezTo>
                    <a:cubicBezTo>
                      <a:pt x="44" y="64"/>
                      <a:pt x="37" y="68"/>
                      <a:pt x="34" y="65"/>
                    </a:cubicBezTo>
                    <a:cubicBezTo>
                      <a:pt x="29" y="61"/>
                      <a:pt x="28" y="53"/>
                      <a:pt x="30" y="46"/>
                    </a:cubicBezTo>
                    <a:cubicBezTo>
                      <a:pt x="33" y="35"/>
                      <a:pt x="32" y="29"/>
                      <a:pt x="18" y="32"/>
                    </a:cubicBezTo>
                    <a:cubicBezTo>
                      <a:pt x="16" y="33"/>
                      <a:pt x="13" y="31"/>
                      <a:pt x="13" y="29"/>
                    </a:cubicBezTo>
                    <a:cubicBezTo>
                      <a:pt x="17" y="12"/>
                      <a:pt x="6" y="21"/>
                      <a:pt x="0" y="21"/>
                    </a:cubicBezTo>
                    <a:cubicBezTo>
                      <a:pt x="0" y="19"/>
                      <a:pt x="0" y="16"/>
                      <a:pt x="0"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3" name="Freeform 54">
                <a:extLst>
                  <a:ext uri="{FF2B5EF4-FFF2-40B4-BE49-F238E27FC236}">
                    <a16:creationId xmlns:a16="http://schemas.microsoft.com/office/drawing/2014/main" id="{C3804120-CDD7-E429-6BAA-A3DBD783A3BE}"/>
                  </a:ext>
                </a:extLst>
              </p:cNvPr>
              <p:cNvSpPr/>
              <p:nvPr/>
            </p:nvSpPr>
            <p:spPr bwMode="auto">
              <a:xfrm>
                <a:off x="4875" y="2480"/>
                <a:ext cx="28" cy="43"/>
              </a:xfrm>
              <a:custGeom>
                <a:avLst/>
                <a:gdLst>
                  <a:gd name="T0" fmla="*/ 0 w 27"/>
                  <a:gd name="T1" fmla="*/ 5 h 42"/>
                  <a:gd name="T2" fmla="*/ 14 w 27"/>
                  <a:gd name="T3" fmla="*/ 11 h 42"/>
                  <a:gd name="T4" fmla="*/ 15 w 27"/>
                  <a:gd name="T5" fmla="*/ 14 h 42"/>
                  <a:gd name="T6" fmla="*/ 27 w 27"/>
                  <a:gd name="T7" fmla="*/ 33 h 42"/>
                  <a:gd name="T8" fmla="*/ 12 w 27"/>
                  <a:gd name="T9" fmla="*/ 39 h 42"/>
                  <a:gd name="T10" fmla="*/ 6 w 27"/>
                  <a:gd name="T11" fmla="*/ 38 h 42"/>
                  <a:gd name="T12" fmla="*/ 0 w 27"/>
                  <a:gd name="T13" fmla="*/ 29 h 42"/>
                  <a:gd name="T14" fmla="*/ 0 w 27"/>
                  <a:gd name="T15" fmla="*/ 5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42">
                    <a:moveTo>
                      <a:pt x="0" y="5"/>
                    </a:moveTo>
                    <a:cubicBezTo>
                      <a:pt x="8" y="0"/>
                      <a:pt x="13" y="2"/>
                      <a:pt x="14" y="11"/>
                    </a:cubicBezTo>
                    <a:cubicBezTo>
                      <a:pt x="14" y="12"/>
                      <a:pt x="15" y="13"/>
                      <a:pt x="15" y="14"/>
                    </a:cubicBezTo>
                    <a:cubicBezTo>
                      <a:pt x="15" y="23"/>
                      <a:pt x="19" y="30"/>
                      <a:pt x="27" y="33"/>
                    </a:cubicBezTo>
                    <a:cubicBezTo>
                      <a:pt x="22" y="36"/>
                      <a:pt x="15" y="32"/>
                      <a:pt x="12" y="39"/>
                    </a:cubicBezTo>
                    <a:cubicBezTo>
                      <a:pt x="11" y="42"/>
                      <a:pt x="8" y="40"/>
                      <a:pt x="6" y="38"/>
                    </a:cubicBezTo>
                    <a:cubicBezTo>
                      <a:pt x="4" y="35"/>
                      <a:pt x="2" y="32"/>
                      <a:pt x="0" y="29"/>
                    </a:cubicBezTo>
                    <a:cubicBezTo>
                      <a:pt x="0" y="21"/>
                      <a:pt x="0" y="13"/>
                      <a:pt x="0" y="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4" name="Freeform 55">
                <a:extLst>
                  <a:ext uri="{FF2B5EF4-FFF2-40B4-BE49-F238E27FC236}">
                    <a16:creationId xmlns:a16="http://schemas.microsoft.com/office/drawing/2014/main" id="{29EE8FB2-299D-700C-357F-B16D5AB0B0E2}"/>
                  </a:ext>
                </a:extLst>
              </p:cNvPr>
              <p:cNvSpPr/>
              <p:nvPr/>
            </p:nvSpPr>
            <p:spPr bwMode="auto">
              <a:xfrm>
                <a:off x="4875" y="2186"/>
                <a:ext cx="23" cy="42"/>
              </a:xfrm>
              <a:custGeom>
                <a:avLst/>
                <a:gdLst>
                  <a:gd name="T0" fmla="*/ 0 w 23"/>
                  <a:gd name="T1" fmla="*/ 0 h 41"/>
                  <a:gd name="T2" fmla="*/ 21 w 23"/>
                  <a:gd name="T3" fmla="*/ 21 h 41"/>
                  <a:gd name="T4" fmla="*/ 21 w 23"/>
                  <a:gd name="T5" fmla="*/ 41 h 41"/>
                  <a:gd name="T6" fmla="*/ 0 w 23"/>
                  <a:gd name="T7" fmla="*/ 24 h 41"/>
                  <a:gd name="T8" fmla="*/ 0 w 23"/>
                  <a:gd name="T9" fmla="*/ 0 h 41"/>
                </a:gdLst>
                <a:ahLst/>
                <a:cxnLst>
                  <a:cxn ang="0">
                    <a:pos x="T0" y="T1"/>
                  </a:cxn>
                  <a:cxn ang="0">
                    <a:pos x="T2" y="T3"/>
                  </a:cxn>
                  <a:cxn ang="0">
                    <a:pos x="T4" y="T5"/>
                  </a:cxn>
                  <a:cxn ang="0">
                    <a:pos x="T6" y="T7"/>
                  </a:cxn>
                  <a:cxn ang="0">
                    <a:pos x="T8" y="T9"/>
                  </a:cxn>
                </a:cxnLst>
                <a:rect l="0" t="0" r="r" b="b"/>
                <a:pathLst>
                  <a:path w="23" h="41">
                    <a:moveTo>
                      <a:pt x="0" y="0"/>
                    </a:moveTo>
                    <a:cubicBezTo>
                      <a:pt x="11" y="3"/>
                      <a:pt x="19" y="10"/>
                      <a:pt x="21" y="21"/>
                    </a:cubicBezTo>
                    <a:cubicBezTo>
                      <a:pt x="23" y="28"/>
                      <a:pt x="23" y="35"/>
                      <a:pt x="21" y="41"/>
                    </a:cubicBezTo>
                    <a:cubicBezTo>
                      <a:pt x="13" y="36"/>
                      <a:pt x="9" y="27"/>
                      <a:pt x="0" y="24"/>
                    </a:cubicBezTo>
                    <a:cubicBezTo>
                      <a:pt x="0" y="16"/>
                      <a:pt x="0" y="8"/>
                      <a:pt x="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5" name="Freeform 56">
                <a:extLst>
                  <a:ext uri="{FF2B5EF4-FFF2-40B4-BE49-F238E27FC236}">
                    <a16:creationId xmlns:a16="http://schemas.microsoft.com/office/drawing/2014/main" id="{CAC48E3E-5307-98C4-D99A-6C347C102605}"/>
                  </a:ext>
                </a:extLst>
              </p:cNvPr>
              <p:cNvSpPr/>
              <p:nvPr/>
            </p:nvSpPr>
            <p:spPr bwMode="auto">
              <a:xfrm>
                <a:off x="4875" y="1854"/>
                <a:ext cx="20" cy="29"/>
              </a:xfrm>
              <a:custGeom>
                <a:avLst/>
                <a:gdLst>
                  <a:gd name="T0" fmla="*/ 20 w 20"/>
                  <a:gd name="T1" fmla="*/ 1 h 29"/>
                  <a:gd name="T2" fmla="*/ 0 w 20"/>
                  <a:gd name="T3" fmla="*/ 29 h 29"/>
                  <a:gd name="T4" fmla="*/ 0 w 20"/>
                  <a:gd name="T5" fmla="*/ 17 h 29"/>
                  <a:gd name="T6" fmla="*/ 10 w 20"/>
                  <a:gd name="T7" fmla="*/ 9 h 29"/>
                  <a:gd name="T8" fmla="*/ 19 w 20"/>
                  <a:gd name="T9" fmla="*/ 0 h 29"/>
                  <a:gd name="T10" fmla="*/ 20 w 20"/>
                  <a:gd name="T11" fmla="*/ 1 h 29"/>
                </a:gdLst>
                <a:ahLst/>
                <a:cxnLst>
                  <a:cxn ang="0">
                    <a:pos x="T0" y="T1"/>
                  </a:cxn>
                  <a:cxn ang="0">
                    <a:pos x="T2" y="T3"/>
                  </a:cxn>
                  <a:cxn ang="0">
                    <a:pos x="T4" y="T5"/>
                  </a:cxn>
                  <a:cxn ang="0">
                    <a:pos x="T6" y="T7"/>
                  </a:cxn>
                  <a:cxn ang="0">
                    <a:pos x="T8" y="T9"/>
                  </a:cxn>
                  <a:cxn ang="0">
                    <a:pos x="T10" y="T11"/>
                  </a:cxn>
                </a:cxnLst>
                <a:rect l="0" t="0" r="r" b="b"/>
                <a:pathLst>
                  <a:path w="20" h="28">
                    <a:moveTo>
                      <a:pt x="20" y="1"/>
                    </a:moveTo>
                    <a:cubicBezTo>
                      <a:pt x="20" y="15"/>
                      <a:pt x="12" y="24"/>
                      <a:pt x="0" y="29"/>
                    </a:cubicBezTo>
                    <a:cubicBezTo>
                      <a:pt x="0" y="25"/>
                      <a:pt x="0" y="21"/>
                      <a:pt x="0" y="17"/>
                    </a:cubicBezTo>
                    <a:cubicBezTo>
                      <a:pt x="6" y="18"/>
                      <a:pt x="7" y="13"/>
                      <a:pt x="10" y="9"/>
                    </a:cubicBezTo>
                    <a:cubicBezTo>
                      <a:pt x="12" y="6"/>
                      <a:pt x="13" y="0"/>
                      <a:pt x="19" y="0"/>
                    </a:cubicBezTo>
                    <a:lnTo>
                      <a:pt x="20"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6" name="Freeform 57">
                <a:extLst>
                  <a:ext uri="{FF2B5EF4-FFF2-40B4-BE49-F238E27FC236}">
                    <a16:creationId xmlns:a16="http://schemas.microsoft.com/office/drawing/2014/main" id="{4278EC11-0938-82AE-933B-3CA505A5BA75}"/>
                  </a:ext>
                </a:extLst>
              </p:cNvPr>
              <p:cNvSpPr>
                <a:spLocks noEditPoints="1"/>
              </p:cNvSpPr>
              <p:nvPr/>
            </p:nvSpPr>
            <p:spPr bwMode="auto">
              <a:xfrm>
                <a:off x="5063" y="1682"/>
                <a:ext cx="688" cy="1147"/>
              </a:xfrm>
              <a:custGeom>
                <a:avLst/>
                <a:gdLst>
                  <a:gd name="T0" fmla="*/ 236 w 676"/>
                  <a:gd name="T1" fmla="*/ 1100 h 1129"/>
                  <a:gd name="T2" fmla="*/ 253 w 676"/>
                  <a:gd name="T3" fmla="*/ 883 h 1129"/>
                  <a:gd name="T4" fmla="*/ 207 w 676"/>
                  <a:gd name="T5" fmla="*/ 856 h 1129"/>
                  <a:gd name="T6" fmla="*/ 179 w 676"/>
                  <a:gd name="T7" fmla="*/ 763 h 1129"/>
                  <a:gd name="T8" fmla="*/ 245 w 676"/>
                  <a:gd name="T9" fmla="*/ 719 h 1129"/>
                  <a:gd name="T10" fmla="*/ 201 w 676"/>
                  <a:gd name="T11" fmla="*/ 652 h 1129"/>
                  <a:gd name="T12" fmla="*/ 178 w 676"/>
                  <a:gd name="T13" fmla="*/ 634 h 1129"/>
                  <a:gd name="T14" fmla="*/ 132 w 676"/>
                  <a:gd name="T15" fmla="*/ 586 h 1129"/>
                  <a:gd name="T16" fmla="*/ 110 w 676"/>
                  <a:gd name="T17" fmla="*/ 459 h 1129"/>
                  <a:gd name="T18" fmla="*/ 229 w 676"/>
                  <a:gd name="T19" fmla="*/ 234 h 1129"/>
                  <a:gd name="T20" fmla="*/ 57 w 676"/>
                  <a:gd name="T21" fmla="*/ 107 h 1129"/>
                  <a:gd name="T22" fmla="*/ 190 w 676"/>
                  <a:gd name="T23" fmla="*/ 107 h 1129"/>
                  <a:gd name="T24" fmla="*/ 188 w 676"/>
                  <a:gd name="T25" fmla="*/ 150 h 1129"/>
                  <a:gd name="T26" fmla="*/ 146 w 676"/>
                  <a:gd name="T27" fmla="*/ 153 h 1129"/>
                  <a:gd name="T28" fmla="*/ 115 w 676"/>
                  <a:gd name="T29" fmla="*/ 126 h 1129"/>
                  <a:gd name="T30" fmla="*/ 233 w 676"/>
                  <a:gd name="T31" fmla="*/ 220 h 1129"/>
                  <a:gd name="T32" fmla="*/ 255 w 676"/>
                  <a:gd name="T33" fmla="*/ 402 h 1129"/>
                  <a:gd name="T34" fmla="*/ 405 w 676"/>
                  <a:gd name="T35" fmla="*/ 205 h 1129"/>
                  <a:gd name="T36" fmla="*/ 444 w 676"/>
                  <a:gd name="T37" fmla="*/ 317 h 1129"/>
                  <a:gd name="T38" fmla="*/ 513 w 676"/>
                  <a:gd name="T39" fmla="*/ 289 h 1129"/>
                  <a:gd name="T40" fmla="*/ 586 w 676"/>
                  <a:gd name="T41" fmla="*/ 242 h 1129"/>
                  <a:gd name="T42" fmla="*/ 548 w 676"/>
                  <a:gd name="T43" fmla="*/ 223 h 1129"/>
                  <a:gd name="T44" fmla="*/ 434 w 676"/>
                  <a:gd name="T45" fmla="*/ 248 h 1129"/>
                  <a:gd name="T46" fmla="*/ 466 w 676"/>
                  <a:gd name="T47" fmla="*/ 196 h 1129"/>
                  <a:gd name="T48" fmla="*/ 489 w 676"/>
                  <a:gd name="T49" fmla="*/ 215 h 1129"/>
                  <a:gd name="T50" fmla="*/ 522 w 676"/>
                  <a:gd name="T51" fmla="*/ 163 h 1129"/>
                  <a:gd name="T52" fmla="*/ 676 w 676"/>
                  <a:gd name="T53" fmla="*/ 157 h 1129"/>
                  <a:gd name="T54" fmla="*/ 540 w 676"/>
                  <a:gd name="T55" fmla="*/ 314 h 1129"/>
                  <a:gd name="T56" fmla="*/ 219 w 676"/>
                  <a:gd name="T57" fmla="*/ 524 h 1129"/>
                  <a:gd name="T58" fmla="*/ 304 w 676"/>
                  <a:gd name="T59" fmla="*/ 699 h 1129"/>
                  <a:gd name="T60" fmla="*/ 319 w 676"/>
                  <a:gd name="T61" fmla="*/ 810 h 1129"/>
                  <a:gd name="T62" fmla="*/ 393 w 676"/>
                  <a:gd name="T63" fmla="*/ 826 h 1129"/>
                  <a:gd name="T64" fmla="*/ 443 w 676"/>
                  <a:gd name="T65" fmla="*/ 841 h 1129"/>
                  <a:gd name="T66" fmla="*/ 490 w 676"/>
                  <a:gd name="T67" fmla="*/ 812 h 1129"/>
                  <a:gd name="T68" fmla="*/ 359 w 676"/>
                  <a:gd name="T69" fmla="*/ 871 h 1129"/>
                  <a:gd name="T70" fmla="*/ 362 w 676"/>
                  <a:gd name="T71" fmla="*/ 1006 h 1129"/>
                  <a:gd name="T72" fmla="*/ 323 w 676"/>
                  <a:gd name="T73" fmla="*/ 994 h 1129"/>
                  <a:gd name="T74" fmla="*/ 299 w 676"/>
                  <a:gd name="T75" fmla="*/ 1028 h 1129"/>
                  <a:gd name="T76" fmla="*/ 131 w 676"/>
                  <a:gd name="T77" fmla="*/ 76 h 1129"/>
                  <a:gd name="T78" fmla="*/ 204 w 676"/>
                  <a:gd name="T79" fmla="*/ 613 h 1129"/>
                  <a:gd name="T80" fmla="*/ 134 w 676"/>
                  <a:gd name="T81" fmla="*/ 110 h 1129"/>
                  <a:gd name="T82" fmla="*/ 65 w 676"/>
                  <a:gd name="T83" fmla="*/ 30 h 1129"/>
                  <a:gd name="T84" fmla="*/ 52 w 676"/>
                  <a:gd name="T85" fmla="*/ 84 h 1129"/>
                  <a:gd name="T86" fmla="*/ 266 w 676"/>
                  <a:gd name="T87" fmla="*/ 1000 h 1129"/>
                  <a:gd name="T88" fmla="*/ 148 w 676"/>
                  <a:gd name="T89" fmla="*/ 92 h 1129"/>
                  <a:gd name="T90" fmla="*/ 81 w 676"/>
                  <a:gd name="T91" fmla="*/ 46 h 1129"/>
                  <a:gd name="T92" fmla="*/ 161 w 676"/>
                  <a:gd name="T93" fmla="*/ 513 h 1129"/>
                  <a:gd name="T94" fmla="*/ 190 w 676"/>
                  <a:gd name="T95" fmla="*/ 522 h 1129"/>
                  <a:gd name="T96" fmla="*/ 290 w 676"/>
                  <a:gd name="T97" fmla="*/ 850 h 1129"/>
                  <a:gd name="T98" fmla="*/ 271 w 676"/>
                  <a:gd name="T99" fmla="*/ 857 h 1129"/>
                  <a:gd name="T100" fmla="*/ 610 w 676"/>
                  <a:gd name="T101" fmla="*/ 215 h 1129"/>
                  <a:gd name="T102" fmla="*/ 548 w 676"/>
                  <a:gd name="T103" fmla="*/ 200 h 1129"/>
                  <a:gd name="T104" fmla="*/ 320 w 676"/>
                  <a:gd name="T105" fmla="*/ 907 h 1129"/>
                  <a:gd name="T106" fmla="*/ 294 w 676"/>
                  <a:gd name="T107" fmla="*/ 869 h 1129"/>
                  <a:gd name="T108" fmla="*/ 499 w 676"/>
                  <a:gd name="T109" fmla="*/ 322 h 1129"/>
                  <a:gd name="T110" fmla="*/ 503 w 676"/>
                  <a:gd name="T111" fmla="*/ 199 h 1129"/>
                  <a:gd name="T112" fmla="*/ 354 w 676"/>
                  <a:gd name="T113" fmla="*/ 941 h 1129"/>
                  <a:gd name="T114" fmla="*/ 220 w 676"/>
                  <a:gd name="T115" fmla="*/ 572 h 1129"/>
                  <a:gd name="T116" fmla="*/ 157 w 676"/>
                  <a:gd name="T117" fmla="*/ 128 h 1129"/>
                  <a:gd name="T118" fmla="*/ 41 w 676"/>
                  <a:gd name="T119" fmla="*/ 37 h 1129"/>
                  <a:gd name="T120" fmla="*/ 201 w 676"/>
                  <a:gd name="T121" fmla="*/ 522 h 1129"/>
                  <a:gd name="T122" fmla="*/ 461 w 676"/>
                  <a:gd name="T123" fmla="*/ 239 h 1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6" h="1129">
                    <a:moveTo>
                      <a:pt x="282" y="1045"/>
                    </a:moveTo>
                    <a:cubicBezTo>
                      <a:pt x="280" y="1043"/>
                      <a:pt x="278" y="1042"/>
                      <a:pt x="276" y="1040"/>
                    </a:cubicBezTo>
                    <a:cubicBezTo>
                      <a:pt x="272" y="1038"/>
                      <a:pt x="270" y="1030"/>
                      <a:pt x="264" y="1033"/>
                    </a:cubicBezTo>
                    <a:cubicBezTo>
                      <a:pt x="259" y="1035"/>
                      <a:pt x="261" y="1042"/>
                      <a:pt x="260" y="1047"/>
                    </a:cubicBezTo>
                    <a:cubicBezTo>
                      <a:pt x="256" y="1075"/>
                      <a:pt x="250" y="1102"/>
                      <a:pt x="242" y="1129"/>
                    </a:cubicBezTo>
                    <a:cubicBezTo>
                      <a:pt x="233" y="1129"/>
                      <a:pt x="230" y="1125"/>
                      <a:pt x="231" y="1117"/>
                    </a:cubicBezTo>
                    <a:cubicBezTo>
                      <a:pt x="232" y="1111"/>
                      <a:pt x="234" y="1106"/>
                      <a:pt x="236" y="1100"/>
                    </a:cubicBezTo>
                    <a:cubicBezTo>
                      <a:pt x="236" y="1099"/>
                      <a:pt x="236" y="1098"/>
                      <a:pt x="236" y="1096"/>
                    </a:cubicBezTo>
                    <a:cubicBezTo>
                      <a:pt x="245" y="1069"/>
                      <a:pt x="247" y="1041"/>
                      <a:pt x="250" y="1013"/>
                    </a:cubicBezTo>
                    <a:cubicBezTo>
                      <a:pt x="252" y="997"/>
                      <a:pt x="249" y="982"/>
                      <a:pt x="246" y="966"/>
                    </a:cubicBezTo>
                    <a:cubicBezTo>
                      <a:pt x="246" y="963"/>
                      <a:pt x="243" y="956"/>
                      <a:pt x="248" y="957"/>
                    </a:cubicBezTo>
                    <a:cubicBezTo>
                      <a:pt x="257" y="960"/>
                      <a:pt x="253" y="953"/>
                      <a:pt x="253" y="951"/>
                    </a:cubicBezTo>
                    <a:cubicBezTo>
                      <a:pt x="254" y="936"/>
                      <a:pt x="254" y="921"/>
                      <a:pt x="255" y="905"/>
                    </a:cubicBezTo>
                    <a:cubicBezTo>
                      <a:pt x="255" y="898"/>
                      <a:pt x="257" y="890"/>
                      <a:pt x="253" y="883"/>
                    </a:cubicBezTo>
                    <a:cubicBezTo>
                      <a:pt x="253" y="880"/>
                      <a:pt x="251" y="878"/>
                      <a:pt x="248" y="878"/>
                    </a:cubicBezTo>
                    <a:cubicBezTo>
                      <a:pt x="248" y="878"/>
                      <a:pt x="248" y="878"/>
                      <a:pt x="248" y="878"/>
                    </a:cubicBezTo>
                    <a:cubicBezTo>
                      <a:pt x="232" y="874"/>
                      <a:pt x="217" y="866"/>
                      <a:pt x="199" y="875"/>
                    </a:cubicBezTo>
                    <a:cubicBezTo>
                      <a:pt x="191" y="879"/>
                      <a:pt x="181" y="879"/>
                      <a:pt x="171" y="881"/>
                    </a:cubicBezTo>
                    <a:cubicBezTo>
                      <a:pt x="168" y="882"/>
                      <a:pt x="166" y="882"/>
                      <a:pt x="166" y="878"/>
                    </a:cubicBezTo>
                    <a:cubicBezTo>
                      <a:pt x="166" y="878"/>
                      <a:pt x="166" y="878"/>
                      <a:pt x="166" y="878"/>
                    </a:cubicBezTo>
                    <a:cubicBezTo>
                      <a:pt x="181" y="875"/>
                      <a:pt x="192" y="864"/>
                      <a:pt x="207" y="856"/>
                    </a:cubicBezTo>
                    <a:cubicBezTo>
                      <a:pt x="199" y="856"/>
                      <a:pt x="193" y="855"/>
                      <a:pt x="188" y="859"/>
                    </a:cubicBezTo>
                    <a:cubicBezTo>
                      <a:pt x="178" y="867"/>
                      <a:pt x="170" y="861"/>
                      <a:pt x="161" y="856"/>
                    </a:cubicBezTo>
                    <a:cubicBezTo>
                      <a:pt x="163" y="837"/>
                      <a:pt x="165" y="818"/>
                      <a:pt x="167" y="799"/>
                    </a:cubicBezTo>
                    <a:cubicBezTo>
                      <a:pt x="167" y="796"/>
                      <a:pt x="168" y="794"/>
                      <a:pt x="168" y="791"/>
                    </a:cubicBezTo>
                    <a:cubicBezTo>
                      <a:pt x="180" y="792"/>
                      <a:pt x="182" y="788"/>
                      <a:pt x="176" y="778"/>
                    </a:cubicBezTo>
                    <a:cubicBezTo>
                      <a:pt x="175" y="778"/>
                      <a:pt x="175" y="777"/>
                      <a:pt x="175" y="776"/>
                    </a:cubicBezTo>
                    <a:cubicBezTo>
                      <a:pt x="183" y="774"/>
                      <a:pt x="186" y="770"/>
                      <a:pt x="179" y="763"/>
                    </a:cubicBezTo>
                    <a:cubicBezTo>
                      <a:pt x="177" y="761"/>
                      <a:pt x="173" y="757"/>
                      <a:pt x="175" y="754"/>
                    </a:cubicBezTo>
                    <a:cubicBezTo>
                      <a:pt x="177" y="750"/>
                      <a:pt x="182" y="753"/>
                      <a:pt x="186" y="753"/>
                    </a:cubicBezTo>
                    <a:cubicBezTo>
                      <a:pt x="187" y="752"/>
                      <a:pt x="188" y="753"/>
                      <a:pt x="189" y="753"/>
                    </a:cubicBezTo>
                    <a:cubicBezTo>
                      <a:pt x="186" y="784"/>
                      <a:pt x="183" y="815"/>
                      <a:pt x="180" y="848"/>
                    </a:cubicBezTo>
                    <a:cubicBezTo>
                      <a:pt x="204" y="838"/>
                      <a:pt x="227" y="833"/>
                      <a:pt x="251" y="833"/>
                    </a:cubicBezTo>
                    <a:cubicBezTo>
                      <a:pt x="256" y="833"/>
                      <a:pt x="257" y="830"/>
                      <a:pt x="258" y="825"/>
                    </a:cubicBezTo>
                    <a:cubicBezTo>
                      <a:pt x="264" y="789"/>
                      <a:pt x="254" y="754"/>
                      <a:pt x="245" y="719"/>
                    </a:cubicBezTo>
                    <a:cubicBezTo>
                      <a:pt x="242" y="707"/>
                      <a:pt x="216" y="692"/>
                      <a:pt x="205" y="694"/>
                    </a:cubicBezTo>
                    <a:cubicBezTo>
                      <a:pt x="199" y="692"/>
                      <a:pt x="192" y="690"/>
                      <a:pt x="188" y="684"/>
                    </a:cubicBezTo>
                    <a:cubicBezTo>
                      <a:pt x="193" y="684"/>
                      <a:pt x="196" y="677"/>
                      <a:pt x="202" y="678"/>
                    </a:cubicBezTo>
                    <a:cubicBezTo>
                      <a:pt x="212" y="685"/>
                      <a:pt x="224" y="687"/>
                      <a:pt x="235" y="693"/>
                    </a:cubicBezTo>
                    <a:cubicBezTo>
                      <a:pt x="231" y="678"/>
                      <a:pt x="224" y="664"/>
                      <a:pt x="217" y="650"/>
                    </a:cubicBezTo>
                    <a:cubicBezTo>
                      <a:pt x="215" y="646"/>
                      <a:pt x="213" y="645"/>
                      <a:pt x="208" y="646"/>
                    </a:cubicBezTo>
                    <a:cubicBezTo>
                      <a:pt x="205" y="647"/>
                      <a:pt x="201" y="648"/>
                      <a:pt x="201" y="652"/>
                    </a:cubicBezTo>
                    <a:cubicBezTo>
                      <a:pt x="200" y="658"/>
                      <a:pt x="200" y="664"/>
                      <a:pt x="199" y="669"/>
                    </a:cubicBezTo>
                    <a:cubicBezTo>
                      <a:pt x="196" y="670"/>
                      <a:pt x="194" y="668"/>
                      <a:pt x="192" y="665"/>
                    </a:cubicBezTo>
                    <a:cubicBezTo>
                      <a:pt x="194" y="660"/>
                      <a:pt x="187" y="660"/>
                      <a:pt x="188" y="655"/>
                    </a:cubicBezTo>
                    <a:cubicBezTo>
                      <a:pt x="190" y="654"/>
                      <a:pt x="192" y="653"/>
                      <a:pt x="193" y="651"/>
                    </a:cubicBezTo>
                    <a:cubicBezTo>
                      <a:pt x="197" y="647"/>
                      <a:pt x="205" y="644"/>
                      <a:pt x="203" y="638"/>
                    </a:cubicBezTo>
                    <a:cubicBezTo>
                      <a:pt x="200" y="632"/>
                      <a:pt x="193" y="637"/>
                      <a:pt x="188" y="636"/>
                    </a:cubicBezTo>
                    <a:cubicBezTo>
                      <a:pt x="184" y="635"/>
                      <a:pt x="181" y="634"/>
                      <a:pt x="178" y="634"/>
                    </a:cubicBezTo>
                    <a:cubicBezTo>
                      <a:pt x="177" y="631"/>
                      <a:pt x="175" y="630"/>
                      <a:pt x="177" y="627"/>
                    </a:cubicBezTo>
                    <a:cubicBezTo>
                      <a:pt x="182" y="615"/>
                      <a:pt x="182" y="615"/>
                      <a:pt x="168" y="614"/>
                    </a:cubicBezTo>
                    <a:cubicBezTo>
                      <a:pt x="164" y="612"/>
                      <a:pt x="177" y="609"/>
                      <a:pt x="169" y="607"/>
                    </a:cubicBezTo>
                    <a:cubicBezTo>
                      <a:pt x="166" y="604"/>
                      <a:pt x="164" y="605"/>
                      <a:pt x="161" y="604"/>
                    </a:cubicBezTo>
                    <a:cubicBezTo>
                      <a:pt x="161" y="604"/>
                      <a:pt x="161" y="604"/>
                      <a:pt x="161" y="604"/>
                    </a:cubicBezTo>
                    <a:cubicBezTo>
                      <a:pt x="162" y="597"/>
                      <a:pt x="166" y="592"/>
                      <a:pt x="171" y="586"/>
                    </a:cubicBezTo>
                    <a:cubicBezTo>
                      <a:pt x="158" y="588"/>
                      <a:pt x="145" y="580"/>
                      <a:pt x="132" y="586"/>
                    </a:cubicBezTo>
                    <a:cubicBezTo>
                      <a:pt x="129" y="584"/>
                      <a:pt x="131" y="579"/>
                      <a:pt x="127" y="579"/>
                    </a:cubicBezTo>
                    <a:cubicBezTo>
                      <a:pt x="120" y="572"/>
                      <a:pt x="126" y="563"/>
                      <a:pt x="125" y="556"/>
                    </a:cubicBezTo>
                    <a:cubicBezTo>
                      <a:pt x="124" y="550"/>
                      <a:pt x="123" y="546"/>
                      <a:pt x="116" y="547"/>
                    </a:cubicBezTo>
                    <a:cubicBezTo>
                      <a:pt x="110" y="530"/>
                      <a:pt x="105" y="514"/>
                      <a:pt x="105" y="496"/>
                    </a:cubicBezTo>
                    <a:cubicBezTo>
                      <a:pt x="105" y="491"/>
                      <a:pt x="99" y="482"/>
                      <a:pt x="111" y="481"/>
                    </a:cubicBezTo>
                    <a:cubicBezTo>
                      <a:pt x="112" y="481"/>
                      <a:pt x="112" y="478"/>
                      <a:pt x="112" y="476"/>
                    </a:cubicBezTo>
                    <a:cubicBezTo>
                      <a:pt x="112" y="471"/>
                      <a:pt x="111" y="466"/>
                      <a:pt x="110" y="459"/>
                    </a:cubicBezTo>
                    <a:cubicBezTo>
                      <a:pt x="133" y="469"/>
                      <a:pt x="153" y="480"/>
                      <a:pt x="171" y="494"/>
                    </a:cubicBezTo>
                    <a:cubicBezTo>
                      <a:pt x="173" y="497"/>
                      <a:pt x="176" y="498"/>
                      <a:pt x="178" y="501"/>
                    </a:cubicBezTo>
                    <a:cubicBezTo>
                      <a:pt x="186" y="508"/>
                      <a:pt x="188" y="504"/>
                      <a:pt x="187" y="496"/>
                    </a:cubicBezTo>
                    <a:cubicBezTo>
                      <a:pt x="195" y="499"/>
                      <a:pt x="198" y="507"/>
                      <a:pt x="205" y="512"/>
                    </a:cubicBezTo>
                    <a:cubicBezTo>
                      <a:pt x="209" y="497"/>
                      <a:pt x="212" y="484"/>
                      <a:pt x="216" y="470"/>
                    </a:cubicBezTo>
                    <a:cubicBezTo>
                      <a:pt x="220" y="454"/>
                      <a:pt x="225" y="438"/>
                      <a:pt x="229" y="422"/>
                    </a:cubicBezTo>
                    <a:cubicBezTo>
                      <a:pt x="249" y="360"/>
                      <a:pt x="243" y="297"/>
                      <a:pt x="229" y="234"/>
                    </a:cubicBezTo>
                    <a:cubicBezTo>
                      <a:pt x="227" y="227"/>
                      <a:pt x="222" y="224"/>
                      <a:pt x="215" y="223"/>
                    </a:cubicBezTo>
                    <a:cubicBezTo>
                      <a:pt x="181" y="218"/>
                      <a:pt x="151" y="206"/>
                      <a:pt x="125" y="183"/>
                    </a:cubicBezTo>
                    <a:cubicBezTo>
                      <a:pt x="117" y="176"/>
                      <a:pt x="110" y="168"/>
                      <a:pt x="104" y="158"/>
                    </a:cubicBezTo>
                    <a:cubicBezTo>
                      <a:pt x="105" y="158"/>
                      <a:pt x="106" y="157"/>
                      <a:pt x="106" y="156"/>
                    </a:cubicBezTo>
                    <a:cubicBezTo>
                      <a:pt x="109" y="156"/>
                      <a:pt x="112" y="156"/>
                      <a:pt x="117" y="156"/>
                    </a:cubicBezTo>
                    <a:cubicBezTo>
                      <a:pt x="109" y="152"/>
                      <a:pt x="103" y="148"/>
                      <a:pt x="96" y="145"/>
                    </a:cubicBezTo>
                    <a:cubicBezTo>
                      <a:pt x="80" y="135"/>
                      <a:pt x="67" y="123"/>
                      <a:pt x="57" y="107"/>
                    </a:cubicBezTo>
                    <a:cubicBezTo>
                      <a:pt x="50" y="95"/>
                      <a:pt x="45" y="83"/>
                      <a:pt x="38" y="72"/>
                    </a:cubicBezTo>
                    <a:cubicBezTo>
                      <a:pt x="34" y="63"/>
                      <a:pt x="32" y="56"/>
                      <a:pt x="48" y="58"/>
                    </a:cubicBezTo>
                    <a:cubicBezTo>
                      <a:pt x="31" y="40"/>
                      <a:pt x="16" y="23"/>
                      <a:pt x="0" y="6"/>
                    </a:cubicBezTo>
                    <a:cubicBezTo>
                      <a:pt x="117" y="0"/>
                      <a:pt x="226" y="93"/>
                      <a:pt x="238" y="221"/>
                    </a:cubicBezTo>
                    <a:cubicBezTo>
                      <a:pt x="236" y="220"/>
                      <a:pt x="235" y="220"/>
                      <a:pt x="233" y="220"/>
                    </a:cubicBezTo>
                    <a:cubicBezTo>
                      <a:pt x="224" y="186"/>
                      <a:pt x="201" y="158"/>
                      <a:pt x="195" y="123"/>
                    </a:cubicBezTo>
                    <a:cubicBezTo>
                      <a:pt x="195" y="117"/>
                      <a:pt x="192" y="113"/>
                      <a:pt x="190" y="107"/>
                    </a:cubicBezTo>
                    <a:cubicBezTo>
                      <a:pt x="186" y="111"/>
                      <a:pt x="185" y="114"/>
                      <a:pt x="187" y="118"/>
                    </a:cubicBezTo>
                    <a:cubicBezTo>
                      <a:pt x="190" y="124"/>
                      <a:pt x="192" y="129"/>
                      <a:pt x="194" y="135"/>
                    </a:cubicBezTo>
                    <a:cubicBezTo>
                      <a:pt x="198" y="142"/>
                      <a:pt x="196" y="148"/>
                      <a:pt x="188" y="150"/>
                    </a:cubicBezTo>
                    <a:cubicBezTo>
                      <a:pt x="187" y="147"/>
                      <a:pt x="186" y="145"/>
                      <a:pt x="183" y="145"/>
                    </a:cubicBezTo>
                    <a:cubicBezTo>
                      <a:pt x="182" y="145"/>
                      <a:pt x="182" y="145"/>
                      <a:pt x="182" y="145"/>
                    </a:cubicBezTo>
                    <a:cubicBezTo>
                      <a:pt x="182" y="145"/>
                      <a:pt x="182" y="145"/>
                      <a:pt x="183" y="145"/>
                    </a:cubicBezTo>
                    <a:cubicBezTo>
                      <a:pt x="183" y="148"/>
                      <a:pt x="184" y="150"/>
                      <a:pt x="188" y="150"/>
                    </a:cubicBezTo>
                    <a:cubicBezTo>
                      <a:pt x="188" y="156"/>
                      <a:pt x="193" y="159"/>
                      <a:pt x="196" y="162"/>
                    </a:cubicBezTo>
                    <a:cubicBezTo>
                      <a:pt x="206" y="173"/>
                      <a:pt x="217" y="184"/>
                      <a:pt x="220" y="199"/>
                    </a:cubicBezTo>
                    <a:cubicBezTo>
                      <a:pt x="215" y="194"/>
                      <a:pt x="209" y="190"/>
                      <a:pt x="203" y="187"/>
                    </a:cubicBezTo>
                    <a:cubicBezTo>
                      <a:pt x="196" y="185"/>
                      <a:pt x="188" y="187"/>
                      <a:pt x="183" y="182"/>
                    </a:cubicBezTo>
                    <a:cubicBezTo>
                      <a:pt x="187" y="181"/>
                      <a:pt x="193" y="181"/>
                      <a:pt x="186" y="176"/>
                    </a:cubicBezTo>
                    <a:cubicBezTo>
                      <a:pt x="175" y="168"/>
                      <a:pt x="164" y="160"/>
                      <a:pt x="153" y="152"/>
                    </a:cubicBezTo>
                    <a:cubicBezTo>
                      <a:pt x="151" y="151"/>
                      <a:pt x="148" y="150"/>
                      <a:pt x="146" y="153"/>
                    </a:cubicBezTo>
                    <a:cubicBezTo>
                      <a:pt x="146" y="153"/>
                      <a:pt x="146" y="153"/>
                      <a:pt x="146" y="153"/>
                    </a:cubicBezTo>
                    <a:cubicBezTo>
                      <a:pt x="141" y="152"/>
                      <a:pt x="136" y="152"/>
                      <a:pt x="134" y="145"/>
                    </a:cubicBezTo>
                    <a:cubicBezTo>
                      <a:pt x="138" y="145"/>
                      <a:pt x="141" y="143"/>
                      <a:pt x="137" y="140"/>
                    </a:cubicBezTo>
                    <a:cubicBezTo>
                      <a:pt x="130" y="135"/>
                      <a:pt x="125" y="126"/>
                      <a:pt x="115" y="126"/>
                    </a:cubicBezTo>
                    <a:cubicBezTo>
                      <a:pt x="114" y="125"/>
                      <a:pt x="113" y="125"/>
                      <a:pt x="112" y="124"/>
                    </a:cubicBezTo>
                    <a:cubicBezTo>
                      <a:pt x="112" y="124"/>
                      <a:pt x="112" y="125"/>
                      <a:pt x="112" y="125"/>
                    </a:cubicBezTo>
                    <a:cubicBezTo>
                      <a:pt x="113" y="125"/>
                      <a:pt x="114" y="126"/>
                      <a:pt x="115" y="126"/>
                    </a:cubicBezTo>
                    <a:cubicBezTo>
                      <a:pt x="119" y="135"/>
                      <a:pt x="129" y="138"/>
                      <a:pt x="134" y="145"/>
                    </a:cubicBezTo>
                    <a:cubicBezTo>
                      <a:pt x="131" y="146"/>
                      <a:pt x="127" y="144"/>
                      <a:pt x="122" y="148"/>
                    </a:cubicBezTo>
                    <a:cubicBezTo>
                      <a:pt x="131" y="152"/>
                      <a:pt x="140" y="156"/>
                      <a:pt x="148" y="160"/>
                    </a:cubicBezTo>
                    <a:cubicBezTo>
                      <a:pt x="160" y="166"/>
                      <a:pt x="174" y="170"/>
                      <a:pt x="183" y="182"/>
                    </a:cubicBezTo>
                    <a:cubicBezTo>
                      <a:pt x="169" y="180"/>
                      <a:pt x="155" y="174"/>
                      <a:pt x="141" y="177"/>
                    </a:cubicBezTo>
                    <a:cubicBezTo>
                      <a:pt x="150" y="180"/>
                      <a:pt x="159" y="181"/>
                      <a:pt x="168" y="183"/>
                    </a:cubicBezTo>
                    <a:cubicBezTo>
                      <a:pt x="193" y="189"/>
                      <a:pt x="217" y="198"/>
                      <a:pt x="233" y="220"/>
                    </a:cubicBezTo>
                    <a:cubicBezTo>
                      <a:pt x="234" y="225"/>
                      <a:pt x="232" y="230"/>
                      <a:pt x="239" y="232"/>
                    </a:cubicBezTo>
                    <a:cubicBezTo>
                      <a:pt x="247" y="246"/>
                      <a:pt x="248" y="262"/>
                      <a:pt x="250" y="277"/>
                    </a:cubicBezTo>
                    <a:cubicBezTo>
                      <a:pt x="253" y="298"/>
                      <a:pt x="253" y="319"/>
                      <a:pt x="256" y="340"/>
                    </a:cubicBezTo>
                    <a:cubicBezTo>
                      <a:pt x="273" y="292"/>
                      <a:pt x="291" y="244"/>
                      <a:pt x="309" y="196"/>
                    </a:cubicBezTo>
                    <a:cubicBezTo>
                      <a:pt x="318" y="194"/>
                      <a:pt x="320" y="183"/>
                      <a:pt x="330" y="182"/>
                    </a:cubicBezTo>
                    <a:cubicBezTo>
                      <a:pt x="330" y="185"/>
                      <a:pt x="330" y="189"/>
                      <a:pt x="330" y="192"/>
                    </a:cubicBezTo>
                    <a:cubicBezTo>
                      <a:pt x="301" y="260"/>
                      <a:pt x="278" y="329"/>
                      <a:pt x="255" y="402"/>
                    </a:cubicBezTo>
                    <a:cubicBezTo>
                      <a:pt x="265" y="390"/>
                      <a:pt x="273" y="379"/>
                      <a:pt x="282" y="369"/>
                    </a:cubicBezTo>
                    <a:cubicBezTo>
                      <a:pt x="308" y="338"/>
                      <a:pt x="339" y="313"/>
                      <a:pt x="373" y="290"/>
                    </a:cubicBezTo>
                    <a:cubicBezTo>
                      <a:pt x="376" y="288"/>
                      <a:pt x="382" y="287"/>
                      <a:pt x="380" y="281"/>
                    </a:cubicBezTo>
                    <a:cubicBezTo>
                      <a:pt x="370" y="255"/>
                      <a:pt x="377" y="232"/>
                      <a:pt x="389" y="209"/>
                    </a:cubicBezTo>
                    <a:cubicBezTo>
                      <a:pt x="393" y="212"/>
                      <a:pt x="395" y="213"/>
                      <a:pt x="397" y="208"/>
                    </a:cubicBezTo>
                    <a:cubicBezTo>
                      <a:pt x="398" y="204"/>
                      <a:pt x="399" y="201"/>
                      <a:pt x="400" y="198"/>
                    </a:cubicBezTo>
                    <a:cubicBezTo>
                      <a:pt x="403" y="200"/>
                      <a:pt x="405" y="202"/>
                      <a:pt x="405" y="205"/>
                    </a:cubicBezTo>
                    <a:cubicBezTo>
                      <a:pt x="403" y="212"/>
                      <a:pt x="399" y="217"/>
                      <a:pt x="397" y="224"/>
                    </a:cubicBezTo>
                    <a:cubicBezTo>
                      <a:pt x="393" y="242"/>
                      <a:pt x="392" y="260"/>
                      <a:pt x="395" y="278"/>
                    </a:cubicBezTo>
                    <a:cubicBezTo>
                      <a:pt x="393" y="279"/>
                      <a:pt x="389" y="281"/>
                      <a:pt x="390" y="281"/>
                    </a:cubicBezTo>
                    <a:cubicBezTo>
                      <a:pt x="397" y="285"/>
                      <a:pt x="396" y="296"/>
                      <a:pt x="405" y="298"/>
                    </a:cubicBezTo>
                    <a:cubicBezTo>
                      <a:pt x="406" y="300"/>
                      <a:pt x="408" y="300"/>
                      <a:pt x="410" y="300"/>
                    </a:cubicBezTo>
                    <a:cubicBezTo>
                      <a:pt x="409" y="303"/>
                      <a:pt x="407" y="305"/>
                      <a:pt x="412" y="308"/>
                    </a:cubicBezTo>
                    <a:cubicBezTo>
                      <a:pt x="422" y="314"/>
                      <a:pt x="433" y="313"/>
                      <a:pt x="444" y="317"/>
                    </a:cubicBezTo>
                    <a:cubicBezTo>
                      <a:pt x="439" y="310"/>
                      <a:pt x="430" y="312"/>
                      <a:pt x="423" y="305"/>
                    </a:cubicBezTo>
                    <a:cubicBezTo>
                      <a:pt x="432" y="305"/>
                      <a:pt x="439" y="305"/>
                      <a:pt x="449" y="300"/>
                    </a:cubicBezTo>
                    <a:cubicBezTo>
                      <a:pt x="434" y="300"/>
                      <a:pt x="422" y="304"/>
                      <a:pt x="410" y="300"/>
                    </a:cubicBezTo>
                    <a:cubicBezTo>
                      <a:pt x="409" y="298"/>
                      <a:pt x="407" y="298"/>
                      <a:pt x="405" y="297"/>
                    </a:cubicBezTo>
                    <a:cubicBezTo>
                      <a:pt x="404" y="290"/>
                      <a:pt x="398" y="285"/>
                      <a:pt x="395" y="278"/>
                    </a:cubicBezTo>
                    <a:cubicBezTo>
                      <a:pt x="400" y="277"/>
                      <a:pt x="405" y="276"/>
                      <a:pt x="408" y="271"/>
                    </a:cubicBezTo>
                    <a:cubicBezTo>
                      <a:pt x="443" y="268"/>
                      <a:pt x="477" y="275"/>
                      <a:pt x="513" y="289"/>
                    </a:cubicBezTo>
                    <a:cubicBezTo>
                      <a:pt x="509" y="282"/>
                      <a:pt x="503" y="283"/>
                      <a:pt x="502" y="279"/>
                    </a:cubicBezTo>
                    <a:cubicBezTo>
                      <a:pt x="520" y="273"/>
                      <a:pt x="539" y="275"/>
                      <a:pt x="556" y="265"/>
                    </a:cubicBezTo>
                    <a:cubicBezTo>
                      <a:pt x="512" y="282"/>
                      <a:pt x="469" y="270"/>
                      <a:pt x="424" y="263"/>
                    </a:cubicBezTo>
                    <a:cubicBezTo>
                      <a:pt x="434" y="254"/>
                      <a:pt x="444" y="252"/>
                      <a:pt x="454" y="252"/>
                    </a:cubicBezTo>
                    <a:cubicBezTo>
                      <a:pt x="470" y="252"/>
                      <a:pt x="486" y="253"/>
                      <a:pt x="502" y="253"/>
                    </a:cubicBezTo>
                    <a:cubicBezTo>
                      <a:pt x="520" y="253"/>
                      <a:pt x="538" y="250"/>
                      <a:pt x="556" y="249"/>
                    </a:cubicBezTo>
                    <a:cubicBezTo>
                      <a:pt x="566" y="248"/>
                      <a:pt x="577" y="248"/>
                      <a:pt x="586" y="242"/>
                    </a:cubicBezTo>
                    <a:cubicBezTo>
                      <a:pt x="559" y="242"/>
                      <a:pt x="533" y="245"/>
                      <a:pt x="506" y="249"/>
                    </a:cubicBezTo>
                    <a:cubicBezTo>
                      <a:pt x="506" y="244"/>
                      <a:pt x="511" y="245"/>
                      <a:pt x="512" y="242"/>
                    </a:cubicBezTo>
                    <a:cubicBezTo>
                      <a:pt x="521" y="240"/>
                      <a:pt x="531" y="240"/>
                      <a:pt x="536" y="230"/>
                    </a:cubicBezTo>
                    <a:cubicBezTo>
                      <a:pt x="541" y="230"/>
                      <a:pt x="546" y="229"/>
                      <a:pt x="548" y="223"/>
                    </a:cubicBezTo>
                    <a:cubicBezTo>
                      <a:pt x="549" y="222"/>
                      <a:pt x="549" y="222"/>
                      <a:pt x="549" y="222"/>
                    </a:cubicBezTo>
                    <a:cubicBezTo>
                      <a:pt x="548" y="222"/>
                      <a:pt x="548" y="222"/>
                      <a:pt x="548" y="222"/>
                    </a:cubicBezTo>
                    <a:cubicBezTo>
                      <a:pt x="548" y="223"/>
                      <a:pt x="548" y="223"/>
                      <a:pt x="548" y="223"/>
                    </a:cubicBezTo>
                    <a:cubicBezTo>
                      <a:pt x="543" y="224"/>
                      <a:pt x="538" y="225"/>
                      <a:pt x="536" y="230"/>
                    </a:cubicBezTo>
                    <a:cubicBezTo>
                      <a:pt x="527" y="233"/>
                      <a:pt x="517" y="233"/>
                      <a:pt x="511" y="242"/>
                    </a:cubicBezTo>
                    <a:cubicBezTo>
                      <a:pt x="507" y="242"/>
                      <a:pt x="503" y="241"/>
                      <a:pt x="499" y="244"/>
                    </a:cubicBezTo>
                    <a:cubicBezTo>
                      <a:pt x="486" y="254"/>
                      <a:pt x="471" y="248"/>
                      <a:pt x="457" y="249"/>
                    </a:cubicBezTo>
                    <a:cubicBezTo>
                      <a:pt x="455" y="249"/>
                      <a:pt x="453" y="249"/>
                      <a:pt x="453" y="247"/>
                    </a:cubicBezTo>
                    <a:cubicBezTo>
                      <a:pt x="452" y="240"/>
                      <a:pt x="448" y="242"/>
                      <a:pt x="445" y="245"/>
                    </a:cubicBezTo>
                    <a:cubicBezTo>
                      <a:pt x="441" y="247"/>
                      <a:pt x="438" y="251"/>
                      <a:pt x="434" y="248"/>
                    </a:cubicBezTo>
                    <a:cubicBezTo>
                      <a:pt x="430" y="246"/>
                      <a:pt x="435" y="241"/>
                      <a:pt x="434" y="237"/>
                    </a:cubicBezTo>
                    <a:cubicBezTo>
                      <a:pt x="434" y="236"/>
                      <a:pt x="434" y="236"/>
                      <a:pt x="434" y="235"/>
                    </a:cubicBezTo>
                    <a:cubicBezTo>
                      <a:pt x="440" y="227"/>
                      <a:pt x="450" y="222"/>
                      <a:pt x="442" y="210"/>
                    </a:cubicBezTo>
                    <a:cubicBezTo>
                      <a:pt x="441" y="208"/>
                      <a:pt x="442" y="205"/>
                      <a:pt x="442" y="203"/>
                    </a:cubicBezTo>
                    <a:cubicBezTo>
                      <a:pt x="445" y="205"/>
                      <a:pt x="449" y="206"/>
                      <a:pt x="452" y="208"/>
                    </a:cubicBezTo>
                    <a:cubicBezTo>
                      <a:pt x="455" y="206"/>
                      <a:pt x="450" y="198"/>
                      <a:pt x="458" y="198"/>
                    </a:cubicBezTo>
                    <a:cubicBezTo>
                      <a:pt x="462" y="202"/>
                      <a:pt x="465" y="202"/>
                      <a:pt x="466" y="196"/>
                    </a:cubicBezTo>
                    <a:cubicBezTo>
                      <a:pt x="466" y="190"/>
                      <a:pt x="466" y="185"/>
                      <a:pt x="466" y="179"/>
                    </a:cubicBezTo>
                    <a:cubicBezTo>
                      <a:pt x="477" y="178"/>
                      <a:pt x="484" y="190"/>
                      <a:pt x="494" y="191"/>
                    </a:cubicBezTo>
                    <a:cubicBezTo>
                      <a:pt x="494" y="192"/>
                      <a:pt x="494" y="193"/>
                      <a:pt x="495" y="194"/>
                    </a:cubicBezTo>
                    <a:cubicBezTo>
                      <a:pt x="488" y="209"/>
                      <a:pt x="475" y="221"/>
                      <a:pt x="465" y="237"/>
                    </a:cubicBezTo>
                    <a:cubicBezTo>
                      <a:pt x="473" y="235"/>
                      <a:pt x="478" y="229"/>
                      <a:pt x="484" y="229"/>
                    </a:cubicBezTo>
                    <a:cubicBezTo>
                      <a:pt x="485" y="229"/>
                      <a:pt x="486" y="227"/>
                      <a:pt x="486" y="227"/>
                    </a:cubicBezTo>
                    <a:cubicBezTo>
                      <a:pt x="476" y="220"/>
                      <a:pt x="487" y="218"/>
                      <a:pt x="489" y="215"/>
                    </a:cubicBezTo>
                    <a:cubicBezTo>
                      <a:pt x="494" y="209"/>
                      <a:pt x="501" y="203"/>
                      <a:pt x="495" y="194"/>
                    </a:cubicBezTo>
                    <a:cubicBezTo>
                      <a:pt x="505" y="190"/>
                      <a:pt x="506" y="180"/>
                      <a:pt x="509" y="172"/>
                    </a:cubicBezTo>
                    <a:cubicBezTo>
                      <a:pt x="509" y="172"/>
                      <a:pt x="509" y="172"/>
                      <a:pt x="509" y="172"/>
                    </a:cubicBezTo>
                    <a:cubicBezTo>
                      <a:pt x="515" y="172"/>
                      <a:pt x="517" y="168"/>
                      <a:pt x="516" y="163"/>
                    </a:cubicBezTo>
                    <a:cubicBezTo>
                      <a:pt x="517" y="163"/>
                      <a:pt x="518" y="163"/>
                      <a:pt x="519" y="162"/>
                    </a:cubicBezTo>
                    <a:cubicBezTo>
                      <a:pt x="519" y="163"/>
                      <a:pt x="520" y="163"/>
                      <a:pt x="521" y="164"/>
                    </a:cubicBezTo>
                    <a:cubicBezTo>
                      <a:pt x="521" y="164"/>
                      <a:pt x="522" y="163"/>
                      <a:pt x="522" y="163"/>
                    </a:cubicBezTo>
                    <a:cubicBezTo>
                      <a:pt x="521" y="163"/>
                      <a:pt x="520" y="162"/>
                      <a:pt x="519" y="162"/>
                    </a:cubicBezTo>
                    <a:cubicBezTo>
                      <a:pt x="519" y="156"/>
                      <a:pt x="516" y="151"/>
                      <a:pt x="513" y="147"/>
                    </a:cubicBezTo>
                    <a:cubicBezTo>
                      <a:pt x="509" y="142"/>
                      <a:pt x="510" y="139"/>
                      <a:pt x="516" y="138"/>
                    </a:cubicBezTo>
                    <a:cubicBezTo>
                      <a:pt x="525" y="139"/>
                      <a:pt x="534" y="137"/>
                      <a:pt x="541" y="144"/>
                    </a:cubicBezTo>
                    <a:cubicBezTo>
                      <a:pt x="539" y="148"/>
                      <a:pt x="541" y="149"/>
                      <a:pt x="545" y="149"/>
                    </a:cubicBezTo>
                    <a:cubicBezTo>
                      <a:pt x="558" y="148"/>
                      <a:pt x="571" y="147"/>
                      <a:pt x="584" y="146"/>
                    </a:cubicBezTo>
                    <a:cubicBezTo>
                      <a:pt x="615" y="146"/>
                      <a:pt x="645" y="151"/>
                      <a:pt x="676" y="157"/>
                    </a:cubicBezTo>
                    <a:cubicBezTo>
                      <a:pt x="668" y="167"/>
                      <a:pt x="660" y="176"/>
                      <a:pt x="652" y="185"/>
                    </a:cubicBezTo>
                    <a:cubicBezTo>
                      <a:pt x="654" y="189"/>
                      <a:pt x="661" y="185"/>
                      <a:pt x="662" y="189"/>
                    </a:cubicBezTo>
                    <a:cubicBezTo>
                      <a:pt x="662" y="194"/>
                      <a:pt x="658" y="197"/>
                      <a:pt x="655" y="200"/>
                    </a:cubicBezTo>
                    <a:cubicBezTo>
                      <a:pt x="638" y="223"/>
                      <a:pt x="617" y="242"/>
                      <a:pt x="592" y="258"/>
                    </a:cubicBezTo>
                    <a:cubicBezTo>
                      <a:pt x="590" y="259"/>
                      <a:pt x="586" y="260"/>
                      <a:pt x="586" y="264"/>
                    </a:cubicBezTo>
                    <a:cubicBezTo>
                      <a:pt x="591" y="269"/>
                      <a:pt x="598" y="267"/>
                      <a:pt x="605" y="269"/>
                    </a:cubicBezTo>
                    <a:cubicBezTo>
                      <a:pt x="585" y="287"/>
                      <a:pt x="560" y="297"/>
                      <a:pt x="540" y="314"/>
                    </a:cubicBezTo>
                    <a:cubicBezTo>
                      <a:pt x="543" y="319"/>
                      <a:pt x="550" y="316"/>
                      <a:pt x="554" y="321"/>
                    </a:cubicBezTo>
                    <a:cubicBezTo>
                      <a:pt x="542" y="329"/>
                      <a:pt x="528" y="330"/>
                      <a:pt x="515" y="333"/>
                    </a:cubicBezTo>
                    <a:cubicBezTo>
                      <a:pt x="475" y="342"/>
                      <a:pt x="436" y="341"/>
                      <a:pt x="402" y="312"/>
                    </a:cubicBezTo>
                    <a:cubicBezTo>
                      <a:pt x="396" y="306"/>
                      <a:pt x="392" y="294"/>
                      <a:pt x="383" y="296"/>
                    </a:cubicBezTo>
                    <a:cubicBezTo>
                      <a:pt x="375" y="298"/>
                      <a:pt x="368" y="305"/>
                      <a:pt x="360" y="311"/>
                    </a:cubicBezTo>
                    <a:cubicBezTo>
                      <a:pt x="316" y="342"/>
                      <a:pt x="276" y="379"/>
                      <a:pt x="249" y="427"/>
                    </a:cubicBezTo>
                    <a:cubicBezTo>
                      <a:pt x="232" y="457"/>
                      <a:pt x="226" y="491"/>
                      <a:pt x="219" y="524"/>
                    </a:cubicBezTo>
                    <a:cubicBezTo>
                      <a:pt x="217" y="536"/>
                      <a:pt x="227" y="545"/>
                      <a:pt x="232" y="554"/>
                    </a:cubicBezTo>
                    <a:cubicBezTo>
                      <a:pt x="237" y="563"/>
                      <a:pt x="240" y="561"/>
                      <a:pt x="241" y="568"/>
                    </a:cubicBezTo>
                    <a:cubicBezTo>
                      <a:pt x="245" y="595"/>
                      <a:pt x="245" y="620"/>
                      <a:pt x="222" y="639"/>
                    </a:cubicBezTo>
                    <a:cubicBezTo>
                      <a:pt x="220" y="640"/>
                      <a:pt x="219" y="641"/>
                      <a:pt x="221" y="643"/>
                    </a:cubicBezTo>
                    <a:cubicBezTo>
                      <a:pt x="244" y="679"/>
                      <a:pt x="255" y="720"/>
                      <a:pt x="263" y="762"/>
                    </a:cubicBezTo>
                    <a:cubicBezTo>
                      <a:pt x="263" y="765"/>
                      <a:pt x="263" y="768"/>
                      <a:pt x="266" y="771"/>
                    </a:cubicBezTo>
                    <a:cubicBezTo>
                      <a:pt x="273" y="744"/>
                      <a:pt x="283" y="718"/>
                      <a:pt x="304" y="699"/>
                    </a:cubicBezTo>
                    <a:cubicBezTo>
                      <a:pt x="307" y="697"/>
                      <a:pt x="309" y="698"/>
                      <a:pt x="311" y="699"/>
                    </a:cubicBezTo>
                    <a:cubicBezTo>
                      <a:pt x="312" y="701"/>
                      <a:pt x="316" y="702"/>
                      <a:pt x="316" y="706"/>
                    </a:cubicBezTo>
                    <a:cubicBezTo>
                      <a:pt x="282" y="740"/>
                      <a:pt x="275" y="784"/>
                      <a:pt x="272" y="829"/>
                    </a:cubicBezTo>
                    <a:cubicBezTo>
                      <a:pt x="271" y="834"/>
                      <a:pt x="274" y="837"/>
                      <a:pt x="279" y="837"/>
                    </a:cubicBezTo>
                    <a:cubicBezTo>
                      <a:pt x="285" y="837"/>
                      <a:pt x="292" y="845"/>
                      <a:pt x="297" y="836"/>
                    </a:cubicBezTo>
                    <a:cubicBezTo>
                      <a:pt x="301" y="828"/>
                      <a:pt x="304" y="835"/>
                      <a:pt x="308" y="838"/>
                    </a:cubicBezTo>
                    <a:cubicBezTo>
                      <a:pt x="312" y="828"/>
                      <a:pt x="315" y="820"/>
                      <a:pt x="319" y="810"/>
                    </a:cubicBezTo>
                    <a:cubicBezTo>
                      <a:pt x="325" y="819"/>
                      <a:pt x="330" y="830"/>
                      <a:pt x="341" y="817"/>
                    </a:cubicBezTo>
                    <a:cubicBezTo>
                      <a:pt x="348" y="815"/>
                      <a:pt x="355" y="814"/>
                      <a:pt x="361" y="811"/>
                    </a:cubicBezTo>
                    <a:cubicBezTo>
                      <a:pt x="371" y="806"/>
                      <a:pt x="374" y="811"/>
                      <a:pt x="376" y="820"/>
                    </a:cubicBezTo>
                    <a:cubicBezTo>
                      <a:pt x="376" y="826"/>
                      <a:pt x="376" y="833"/>
                      <a:pt x="376" y="841"/>
                    </a:cubicBezTo>
                    <a:cubicBezTo>
                      <a:pt x="384" y="832"/>
                      <a:pt x="386" y="824"/>
                      <a:pt x="386" y="815"/>
                    </a:cubicBezTo>
                    <a:cubicBezTo>
                      <a:pt x="388" y="814"/>
                      <a:pt x="389" y="813"/>
                      <a:pt x="391" y="813"/>
                    </a:cubicBezTo>
                    <a:cubicBezTo>
                      <a:pt x="391" y="817"/>
                      <a:pt x="389" y="822"/>
                      <a:pt x="393" y="826"/>
                    </a:cubicBezTo>
                    <a:cubicBezTo>
                      <a:pt x="395" y="825"/>
                      <a:pt x="396" y="823"/>
                      <a:pt x="397" y="822"/>
                    </a:cubicBezTo>
                    <a:cubicBezTo>
                      <a:pt x="404" y="813"/>
                      <a:pt x="407" y="815"/>
                      <a:pt x="410" y="824"/>
                    </a:cubicBezTo>
                    <a:cubicBezTo>
                      <a:pt x="413" y="831"/>
                      <a:pt x="417" y="838"/>
                      <a:pt x="421" y="847"/>
                    </a:cubicBezTo>
                    <a:cubicBezTo>
                      <a:pt x="422" y="839"/>
                      <a:pt x="423" y="834"/>
                      <a:pt x="423" y="829"/>
                    </a:cubicBezTo>
                    <a:cubicBezTo>
                      <a:pt x="424" y="827"/>
                      <a:pt x="425" y="824"/>
                      <a:pt x="428" y="826"/>
                    </a:cubicBezTo>
                    <a:cubicBezTo>
                      <a:pt x="431" y="828"/>
                      <a:pt x="432" y="831"/>
                      <a:pt x="434" y="833"/>
                    </a:cubicBezTo>
                    <a:cubicBezTo>
                      <a:pt x="437" y="836"/>
                      <a:pt x="439" y="842"/>
                      <a:pt x="443" y="841"/>
                    </a:cubicBezTo>
                    <a:cubicBezTo>
                      <a:pt x="448" y="840"/>
                      <a:pt x="445" y="834"/>
                      <a:pt x="446" y="830"/>
                    </a:cubicBezTo>
                    <a:cubicBezTo>
                      <a:pt x="447" y="823"/>
                      <a:pt x="449" y="818"/>
                      <a:pt x="457" y="827"/>
                    </a:cubicBezTo>
                    <a:cubicBezTo>
                      <a:pt x="456" y="818"/>
                      <a:pt x="456" y="810"/>
                      <a:pt x="455" y="800"/>
                    </a:cubicBezTo>
                    <a:cubicBezTo>
                      <a:pt x="461" y="805"/>
                      <a:pt x="466" y="814"/>
                      <a:pt x="468" y="811"/>
                    </a:cubicBezTo>
                    <a:cubicBezTo>
                      <a:pt x="476" y="801"/>
                      <a:pt x="481" y="811"/>
                      <a:pt x="488" y="810"/>
                    </a:cubicBezTo>
                    <a:cubicBezTo>
                      <a:pt x="489" y="811"/>
                      <a:pt x="489" y="812"/>
                      <a:pt x="490" y="812"/>
                    </a:cubicBezTo>
                    <a:cubicBezTo>
                      <a:pt x="490" y="812"/>
                      <a:pt x="490" y="812"/>
                      <a:pt x="490" y="812"/>
                    </a:cubicBezTo>
                    <a:cubicBezTo>
                      <a:pt x="497" y="816"/>
                      <a:pt x="504" y="820"/>
                      <a:pt x="512" y="825"/>
                    </a:cubicBezTo>
                    <a:cubicBezTo>
                      <a:pt x="499" y="830"/>
                      <a:pt x="487" y="831"/>
                      <a:pt x="475" y="833"/>
                    </a:cubicBezTo>
                    <a:cubicBezTo>
                      <a:pt x="474" y="833"/>
                      <a:pt x="464" y="831"/>
                      <a:pt x="472" y="839"/>
                    </a:cubicBezTo>
                    <a:cubicBezTo>
                      <a:pt x="475" y="842"/>
                      <a:pt x="470" y="843"/>
                      <a:pt x="468" y="845"/>
                    </a:cubicBezTo>
                    <a:cubicBezTo>
                      <a:pt x="451" y="854"/>
                      <a:pt x="433" y="864"/>
                      <a:pt x="412" y="860"/>
                    </a:cubicBezTo>
                    <a:cubicBezTo>
                      <a:pt x="404" y="859"/>
                      <a:pt x="401" y="866"/>
                      <a:pt x="394" y="867"/>
                    </a:cubicBezTo>
                    <a:cubicBezTo>
                      <a:pt x="383" y="868"/>
                      <a:pt x="372" y="870"/>
                      <a:pt x="359" y="871"/>
                    </a:cubicBezTo>
                    <a:cubicBezTo>
                      <a:pt x="364" y="882"/>
                      <a:pt x="368" y="892"/>
                      <a:pt x="372" y="902"/>
                    </a:cubicBezTo>
                    <a:cubicBezTo>
                      <a:pt x="378" y="901"/>
                      <a:pt x="377" y="894"/>
                      <a:pt x="383" y="892"/>
                    </a:cubicBezTo>
                    <a:cubicBezTo>
                      <a:pt x="389" y="916"/>
                      <a:pt x="397" y="939"/>
                      <a:pt x="397" y="964"/>
                    </a:cubicBezTo>
                    <a:cubicBezTo>
                      <a:pt x="395" y="970"/>
                      <a:pt x="396" y="977"/>
                      <a:pt x="391" y="983"/>
                    </a:cubicBezTo>
                    <a:cubicBezTo>
                      <a:pt x="386" y="977"/>
                      <a:pt x="386" y="969"/>
                      <a:pt x="385" y="962"/>
                    </a:cubicBezTo>
                    <a:cubicBezTo>
                      <a:pt x="381" y="969"/>
                      <a:pt x="367" y="967"/>
                      <a:pt x="369" y="980"/>
                    </a:cubicBezTo>
                    <a:cubicBezTo>
                      <a:pt x="365" y="988"/>
                      <a:pt x="362" y="997"/>
                      <a:pt x="362" y="1006"/>
                    </a:cubicBezTo>
                    <a:cubicBezTo>
                      <a:pt x="361" y="1006"/>
                      <a:pt x="360" y="1007"/>
                      <a:pt x="359" y="1007"/>
                    </a:cubicBezTo>
                    <a:cubicBezTo>
                      <a:pt x="359" y="1006"/>
                      <a:pt x="359" y="1006"/>
                      <a:pt x="359" y="1006"/>
                    </a:cubicBezTo>
                    <a:cubicBezTo>
                      <a:pt x="355" y="994"/>
                      <a:pt x="353" y="981"/>
                      <a:pt x="345" y="970"/>
                    </a:cubicBezTo>
                    <a:cubicBezTo>
                      <a:pt x="340" y="969"/>
                      <a:pt x="343" y="973"/>
                      <a:pt x="342" y="975"/>
                    </a:cubicBezTo>
                    <a:cubicBezTo>
                      <a:pt x="342" y="975"/>
                      <a:pt x="342" y="975"/>
                      <a:pt x="342" y="975"/>
                    </a:cubicBezTo>
                    <a:cubicBezTo>
                      <a:pt x="335" y="976"/>
                      <a:pt x="335" y="982"/>
                      <a:pt x="334" y="987"/>
                    </a:cubicBezTo>
                    <a:cubicBezTo>
                      <a:pt x="323" y="981"/>
                      <a:pt x="323" y="981"/>
                      <a:pt x="323" y="994"/>
                    </a:cubicBezTo>
                    <a:cubicBezTo>
                      <a:pt x="323" y="997"/>
                      <a:pt x="323" y="999"/>
                      <a:pt x="323" y="1002"/>
                    </a:cubicBezTo>
                    <a:cubicBezTo>
                      <a:pt x="319" y="1002"/>
                      <a:pt x="317" y="994"/>
                      <a:pt x="313" y="997"/>
                    </a:cubicBezTo>
                    <a:cubicBezTo>
                      <a:pt x="308" y="1000"/>
                      <a:pt x="311" y="1006"/>
                      <a:pt x="312" y="1010"/>
                    </a:cubicBezTo>
                    <a:cubicBezTo>
                      <a:pt x="313" y="1013"/>
                      <a:pt x="313" y="1015"/>
                      <a:pt x="313" y="1018"/>
                    </a:cubicBezTo>
                    <a:cubicBezTo>
                      <a:pt x="308" y="1020"/>
                      <a:pt x="300" y="1014"/>
                      <a:pt x="297" y="1022"/>
                    </a:cubicBezTo>
                    <a:cubicBezTo>
                      <a:pt x="296" y="1024"/>
                      <a:pt x="297" y="1026"/>
                      <a:pt x="299" y="1028"/>
                    </a:cubicBezTo>
                    <a:cubicBezTo>
                      <a:pt x="299" y="1028"/>
                      <a:pt x="299" y="1028"/>
                      <a:pt x="299" y="1028"/>
                    </a:cubicBezTo>
                    <a:cubicBezTo>
                      <a:pt x="299" y="1035"/>
                      <a:pt x="300" y="1043"/>
                      <a:pt x="289" y="1045"/>
                    </a:cubicBezTo>
                    <a:cubicBezTo>
                      <a:pt x="287" y="1045"/>
                      <a:pt x="284" y="1045"/>
                      <a:pt x="282" y="1045"/>
                    </a:cubicBezTo>
                    <a:close/>
                    <a:moveTo>
                      <a:pt x="137" y="80"/>
                    </a:moveTo>
                    <a:cubicBezTo>
                      <a:pt x="138" y="82"/>
                      <a:pt x="138" y="86"/>
                      <a:pt x="143" y="86"/>
                    </a:cubicBezTo>
                    <a:cubicBezTo>
                      <a:pt x="143" y="81"/>
                      <a:pt x="140" y="80"/>
                      <a:pt x="137" y="80"/>
                    </a:cubicBezTo>
                    <a:cubicBezTo>
                      <a:pt x="137" y="77"/>
                      <a:pt x="136" y="74"/>
                      <a:pt x="133" y="74"/>
                    </a:cubicBezTo>
                    <a:cubicBezTo>
                      <a:pt x="131" y="74"/>
                      <a:pt x="130" y="74"/>
                      <a:pt x="131" y="76"/>
                    </a:cubicBezTo>
                    <a:cubicBezTo>
                      <a:pt x="131" y="79"/>
                      <a:pt x="134" y="80"/>
                      <a:pt x="137" y="80"/>
                    </a:cubicBezTo>
                    <a:close/>
                    <a:moveTo>
                      <a:pt x="204" y="537"/>
                    </a:moveTo>
                    <a:cubicBezTo>
                      <a:pt x="204" y="536"/>
                      <a:pt x="204" y="535"/>
                      <a:pt x="204" y="534"/>
                    </a:cubicBezTo>
                    <a:cubicBezTo>
                      <a:pt x="203" y="534"/>
                      <a:pt x="203" y="534"/>
                      <a:pt x="203" y="534"/>
                    </a:cubicBezTo>
                    <a:cubicBezTo>
                      <a:pt x="203" y="535"/>
                      <a:pt x="204" y="536"/>
                      <a:pt x="204" y="537"/>
                    </a:cubicBezTo>
                    <a:cubicBezTo>
                      <a:pt x="204" y="542"/>
                      <a:pt x="205" y="546"/>
                      <a:pt x="209" y="549"/>
                    </a:cubicBezTo>
                    <a:cubicBezTo>
                      <a:pt x="211" y="571"/>
                      <a:pt x="208" y="592"/>
                      <a:pt x="204" y="613"/>
                    </a:cubicBezTo>
                    <a:cubicBezTo>
                      <a:pt x="207" y="602"/>
                      <a:pt x="211" y="592"/>
                      <a:pt x="218" y="583"/>
                    </a:cubicBezTo>
                    <a:cubicBezTo>
                      <a:pt x="219" y="581"/>
                      <a:pt x="219" y="575"/>
                      <a:pt x="216" y="577"/>
                    </a:cubicBezTo>
                    <a:cubicBezTo>
                      <a:pt x="209" y="584"/>
                      <a:pt x="212" y="577"/>
                      <a:pt x="212" y="575"/>
                    </a:cubicBezTo>
                    <a:cubicBezTo>
                      <a:pt x="210" y="566"/>
                      <a:pt x="214" y="557"/>
                      <a:pt x="209" y="549"/>
                    </a:cubicBezTo>
                    <a:cubicBezTo>
                      <a:pt x="208" y="545"/>
                      <a:pt x="212" y="539"/>
                      <a:pt x="204" y="537"/>
                    </a:cubicBezTo>
                    <a:close/>
                    <a:moveTo>
                      <a:pt x="139" y="114"/>
                    </a:moveTo>
                    <a:cubicBezTo>
                      <a:pt x="138" y="112"/>
                      <a:pt x="137" y="110"/>
                      <a:pt x="134" y="110"/>
                    </a:cubicBezTo>
                    <a:cubicBezTo>
                      <a:pt x="134" y="110"/>
                      <a:pt x="133" y="111"/>
                      <a:pt x="133" y="112"/>
                    </a:cubicBezTo>
                    <a:cubicBezTo>
                      <a:pt x="134" y="115"/>
                      <a:pt x="137" y="114"/>
                      <a:pt x="139" y="114"/>
                    </a:cubicBezTo>
                    <a:cubicBezTo>
                      <a:pt x="140" y="119"/>
                      <a:pt x="143" y="120"/>
                      <a:pt x="148" y="120"/>
                    </a:cubicBezTo>
                    <a:cubicBezTo>
                      <a:pt x="147" y="114"/>
                      <a:pt x="143" y="114"/>
                      <a:pt x="139" y="114"/>
                    </a:cubicBezTo>
                    <a:close/>
                    <a:moveTo>
                      <a:pt x="62" y="29"/>
                    </a:moveTo>
                    <a:cubicBezTo>
                      <a:pt x="63" y="30"/>
                      <a:pt x="64" y="30"/>
                      <a:pt x="64" y="31"/>
                    </a:cubicBezTo>
                    <a:cubicBezTo>
                      <a:pt x="64" y="31"/>
                      <a:pt x="65" y="30"/>
                      <a:pt x="65" y="30"/>
                    </a:cubicBezTo>
                    <a:cubicBezTo>
                      <a:pt x="64" y="30"/>
                      <a:pt x="63" y="30"/>
                      <a:pt x="62" y="29"/>
                    </a:cubicBezTo>
                    <a:cubicBezTo>
                      <a:pt x="58" y="23"/>
                      <a:pt x="52" y="21"/>
                      <a:pt x="43" y="23"/>
                    </a:cubicBezTo>
                    <a:cubicBezTo>
                      <a:pt x="50" y="27"/>
                      <a:pt x="55" y="29"/>
                      <a:pt x="62" y="29"/>
                    </a:cubicBezTo>
                    <a:close/>
                    <a:moveTo>
                      <a:pt x="105" y="87"/>
                    </a:moveTo>
                    <a:cubicBezTo>
                      <a:pt x="106" y="90"/>
                      <a:pt x="107" y="92"/>
                      <a:pt x="108" y="95"/>
                    </a:cubicBezTo>
                    <a:cubicBezTo>
                      <a:pt x="104" y="95"/>
                      <a:pt x="100" y="93"/>
                      <a:pt x="96" y="91"/>
                    </a:cubicBezTo>
                    <a:cubicBezTo>
                      <a:pt x="82" y="86"/>
                      <a:pt x="67" y="82"/>
                      <a:pt x="52" y="84"/>
                    </a:cubicBezTo>
                    <a:cubicBezTo>
                      <a:pt x="78" y="89"/>
                      <a:pt x="103" y="99"/>
                      <a:pt x="129" y="107"/>
                    </a:cubicBezTo>
                    <a:cubicBezTo>
                      <a:pt x="123" y="104"/>
                      <a:pt x="122" y="96"/>
                      <a:pt x="115" y="95"/>
                    </a:cubicBezTo>
                    <a:cubicBezTo>
                      <a:pt x="114" y="89"/>
                      <a:pt x="110" y="88"/>
                      <a:pt x="105" y="87"/>
                    </a:cubicBezTo>
                    <a:cubicBezTo>
                      <a:pt x="104" y="81"/>
                      <a:pt x="101" y="77"/>
                      <a:pt x="93" y="76"/>
                    </a:cubicBezTo>
                    <a:cubicBezTo>
                      <a:pt x="96" y="82"/>
                      <a:pt x="99" y="86"/>
                      <a:pt x="105" y="87"/>
                    </a:cubicBezTo>
                    <a:close/>
                    <a:moveTo>
                      <a:pt x="267" y="1004"/>
                    </a:moveTo>
                    <a:cubicBezTo>
                      <a:pt x="267" y="1002"/>
                      <a:pt x="267" y="1001"/>
                      <a:pt x="266" y="1000"/>
                    </a:cubicBezTo>
                    <a:cubicBezTo>
                      <a:pt x="266" y="1001"/>
                      <a:pt x="266" y="1001"/>
                      <a:pt x="266" y="1001"/>
                    </a:cubicBezTo>
                    <a:cubicBezTo>
                      <a:pt x="266" y="1002"/>
                      <a:pt x="267" y="1003"/>
                      <a:pt x="267" y="1004"/>
                    </a:cubicBezTo>
                    <a:cubicBezTo>
                      <a:pt x="271" y="1015"/>
                      <a:pt x="277" y="1025"/>
                      <a:pt x="287" y="1031"/>
                    </a:cubicBezTo>
                    <a:cubicBezTo>
                      <a:pt x="284" y="1023"/>
                      <a:pt x="279" y="1016"/>
                      <a:pt x="278" y="1007"/>
                    </a:cubicBezTo>
                    <a:cubicBezTo>
                      <a:pt x="277" y="998"/>
                      <a:pt x="272" y="1002"/>
                      <a:pt x="267" y="1004"/>
                    </a:cubicBezTo>
                    <a:close/>
                    <a:moveTo>
                      <a:pt x="149" y="92"/>
                    </a:moveTo>
                    <a:cubicBezTo>
                      <a:pt x="149" y="92"/>
                      <a:pt x="148" y="92"/>
                      <a:pt x="148" y="92"/>
                    </a:cubicBezTo>
                    <a:cubicBezTo>
                      <a:pt x="148" y="92"/>
                      <a:pt x="148" y="92"/>
                      <a:pt x="149" y="92"/>
                    </a:cubicBezTo>
                    <a:cubicBezTo>
                      <a:pt x="157" y="104"/>
                      <a:pt x="167" y="115"/>
                      <a:pt x="179" y="125"/>
                    </a:cubicBezTo>
                    <a:cubicBezTo>
                      <a:pt x="173" y="115"/>
                      <a:pt x="166" y="106"/>
                      <a:pt x="162" y="96"/>
                    </a:cubicBezTo>
                    <a:cubicBezTo>
                      <a:pt x="159" y="88"/>
                      <a:pt x="155" y="88"/>
                      <a:pt x="149" y="92"/>
                    </a:cubicBezTo>
                    <a:close/>
                    <a:moveTo>
                      <a:pt x="81" y="44"/>
                    </a:moveTo>
                    <a:cubicBezTo>
                      <a:pt x="70" y="44"/>
                      <a:pt x="61" y="33"/>
                      <a:pt x="48" y="38"/>
                    </a:cubicBezTo>
                    <a:cubicBezTo>
                      <a:pt x="59" y="43"/>
                      <a:pt x="70" y="46"/>
                      <a:pt x="81" y="46"/>
                    </a:cubicBezTo>
                    <a:cubicBezTo>
                      <a:pt x="94" y="57"/>
                      <a:pt x="110" y="62"/>
                      <a:pt x="125" y="70"/>
                    </a:cubicBezTo>
                    <a:cubicBezTo>
                      <a:pt x="125" y="71"/>
                      <a:pt x="125" y="71"/>
                      <a:pt x="126" y="71"/>
                    </a:cubicBezTo>
                    <a:cubicBezTo>
                      <a:pt x="125" y="71"/>
                      <a:pt x="125" y="71"/>
                      <a:pt x="125" y="70"/>
                    </a:cubicBezTo>
                    <a:cubicBezTo>
                      <a:pt x="122" y="60"/>
                      <a:pt x="111" y="58"/>
                      <a:pt x="105" y="50"/>
                    </a:cubicBezTo>
                    <a:cubicBezTo>
                      <a:pt x="98" y="41"/>
                      <a:pt x="91" y="33"/>
                      <a:pt x="78" y="38"/>
                    </a:cubicBezTo>
                    <a:cubicBezTo>
                      <a:pt x="79" y="40"/>
                      <a:pt x="80" y="42"/>
                      <a:pt x="81" y="44"/>
                    </a:cubicBezTo>
                    <a:close/>
                    <a:moveTo>
                      <a:pt x="161" y="513"/>
                    </a:moveTo>
                    <a:cubicBezTo>
                      <a:pt x="161" y="513"/>
                      <a:pt x="160" y="512"/>
                      <a:pt x="160" y="512"/>
                    </a:cubicBezTo>
                    <a:cubicBezTo>
                      <a:pt x="160" y="512"/>
                      <a:pt x="161" y="513"/>
                      <a:pt x="161" y="513"/>
                    </a:cubicBezTo>
                    <a:cubicBezTo>
                      <a:pt x="161" y="516"/>
                      <a:pt x="161" y="519"/>
                      <a:pt x="164" y="520"/>
                    </a:cubicBezTo>
                    <a:cubicBezTo>
                      <a:pt x="179" y="526"/>
                      <a:pt x="180" y="540"/>
                      <a:pt x="185" y="553"/>
                    </a:cubicBezTo>
                    <a:cubicBezTo>
                      <a:pt x="189" y="562"/>
                      <a:pt x="186" y="572"/>
                      <a:pt x="191" y="581"/>
                    </a:cubicBezTo>
                    <a:cubicBezTo>
                      <a:pt x="187" y="561"/>
                      <a:pt x="199" y="542"/>
                      <a:pt x="193" y="522"/>
                    </a:cubicBezTo>
                    <a:cubicBezTo>
                      <a:pt x="192" y="522"/>
                      <a:pt x="191" y="522"/>
                      <a:pt x="190" y="522"/>
                    </a:cubicBezTo>
                    <a:cubicBezTo>
                      <a:pt x="190" y="531"/>
                      <a:pt x="190" y="541"/>
                      <a:pt x="190" y="551"/>
                    </a:cubicBezTo>
                    <a:cubicBezTo>
                      <a:pt x="189" y="538"/>
                      <a:pt x="178" y="530"/>
                      <a:pt x="176" y="518"/>
                    </a:cubicBezTo>
                    <a:cubicBezTo>
                      <a:pt x="176" y="516"/>
                      <a:pt x="174" y="512"/>
                      <a:pt x="171" y="515"/>
                    </a:cubicBezTo>
                    <a:cubicBezTo>
                      <a:pt x="167" y="519"/>
                      <a:pt x="165" y="512"/>
                      <a:pt x="161" y="513"/>
                    </a:cubicBezTo>
                    <a:close/>
                    <a:moveTo>
                      <a:pt x="271" y="857"/>
                    </a:moveTo>
                    <a:cubicBezTo>
                      <a:pt x="268" y="869"/>
                      <a:pt x="269" y="882"/>
                      <a:pt x="270" y="894"/>
                    </a:cubicBezTo>
                    <a:cubicBezTo>
                      <a:pt x="277" y="880"/>
                      <a:pt x="287" y="867"/>
                      <a:pt x="290" y="850"/>
                    </a:cubicBezTo>
                    <a:cubicBezTo>
                      <a:pt x="285" y="851"/>
                      <a:pt x="280" y="853"/>
                      <a:pt x="275" y="855"/>
                    </a:cubicBezTo>
                    <a:cubicBezTo>
                      <a:pt x="276" y="849"/>
                      <a:pt x="260" y="854"/>
                      <a:pt x="268" y="844"/>
                    </a:cubicBezTo>
                    <a:cubicBezTo>
                      <a:pt x="268" y="843"/>
                      <a:pt x="267" y="842"/>
                      <a:pt x="266" y="842"/>
                    </a:cubicBezTo>
                    <a:cubicBezTo>
                      <a:pt x="255" y="844"/>
                      <a:pt x="243" y="841"/>
                      <a:pt x="233" y="843"/>
                    </a:cubicBezTo>
                    <a:cubicBezTo>
                      <a:pt x="226" y="844"/>
                      <a:pt x="216" y="846"/>
                      <a:pt x="211" y="855"/>
                    </a:cubicBezTo>
                    <a:cubicBezTo>
                      <a:pt x="215" y="857"/>
                      <a:pt x="218" y="855"/>
                      <a:pt x="222" y="855"/>
                    </a:cubicBezTo>
                    <a:cubicBezTo>
                      <a:pt x="238" y="854"/>
                      <a:pt x="255" y="851"/>
                      <a:pt x="271" y="857"/>
                    </a:cubicBezTo>
                    <a:close/>
                    <a:moveTo>
                      <a:pt x="545" y="201"/>
                    </a:moveTo>
                    <a:cubicBezTo>
                      <a:pt x="533" y="202"/>
                      <a:pt x="509" y="212"/>
                      <a:pt x="504" y="220"/>
                    </a:cubicBezTo>
                    <a:cubicBezTo>
                      <a:pt x="523" y="209"/>
                      <a:pt x="543" y="205"/>
                      <a:pt x="565" y="211"/>
                    </a:cubicBezTo>
                    <a:cubicBezTo>
                      <a:pt x="573" y="217"/>
                      <a:pt x="582" y="220"/>
                      <a:pt x="592" y="223"/>
                    </a:cubicBezTo>
                    <a:cubicBezTo>
                      <a:pt x="584" y="217"/>
                      <a:pt x="576" y="210"/>
                      <a:pt x="565" y="211"/>
                    </a:cubicBezTo>
                    <a:cubicBezTo>
                      <a:pt x="565" y="207"/>
                      <a:pt x="567" y="205"/>
                      <a:pt x="570" y="206"/>
                    </a:cubicBezTo>
                    <a:cubicBezTo>
                      <a:pt x="584" y="209"/>
                      <a:pt x="597" y="209"/>
                      <a:pt x="610" y="215"/>
                    </a:cubicBezTo>
                    <a:cubicBezTo>
                      <a:pt x="615" y="217"/>
                      <a:pt x="620" y="220"/>
                      <a:pt x="626" y="216"/>
                    </a:cubicBezTo>
                    <a:cubicBezTo>
                      <a:pt x="616" y="212"/>
                      <a:pt x="606" y="208"/>
                      <a:pt x="593" y="204"/>
                    </a:cubicBezTo>
                    <a:cubicBezTo>
                      <a:pt x="607" y="201"/>
                      <a:pt x="618" y="199"/>
                      <a:pt x="630" y="197"/>
                    </a:cubicBezTo>
                    <a:cubicBezTo>
                      <a:pt x="626" y="193"/>
                      <a:pt x="623" y="194"/>
                      <a:pt x="620" y="194"/>
                    </a:cubicBezTo>
                    <a:cubicBezTo>
                      <a:pt x="608" y="197"/>
                      <a:pt x="597" y="200"/>
                      <a:pt x="586" y="201"/>
                    </a:cubicBezTo>
                    <a:cubicBezTo>
                      <a:pt x="572" y="203"/>
                      <a:pt x="559" y="204"/>
                      <a:pt x="545" y="201"/>
                    </a:cubicBezTo>
                    <a:cubicBezTo>
                      <a:pt x="546" y="201"/>
                      <a:pt x="547" y="200"/>
                      <a:pt x="548" y="200"/>
                    </a:cubicBezTo>
                    <a:cubicBezTo>
                      <a:pt x="548" y="200"/>
                      <a:pt x="548" y="199"/>
                      <a:pt x="548" y="199"/>
                    </a:cubicBezTo>
                    <a:cubicBezTo>
                      <a:pt x="547" y="200"/>
                      <a:pt x="546" y="200"/>
                      <a:pt x="545" y="201"/>
                    </a:cubicBezTo>
                    <a:close/>
                    <a:moveTo>
                      <a:pt x="306" y="897"/>
                    </a:moveTo>
                    <a:cubicBezTo>
                      <a:pt x="306" y="894"/>
                      <a:pt x="305" y="892"/>
                      <a:pt x="302" y="891"/>
                    </a:cubicBezTo>
                    <a:cubicBezTo>
                      <a:pt x="300" y="891"/>
                      <a:pt x="300" y="892"/>
                      <a:pt x="300" y="893"/>
                    </a:cubicBezTo>
                    <a:cubicBezTo>
                      <a:pt x="300" y="896"/>
                      <a:pt x="303" y="897"/>
                      <a:pt x="306" y="897"/>
                    </a:cubicBezTo>
                    <a:cubicBezTo>
                      <a:pt x="307" y="906"/>
                      <a:pt x="317" y="903"/>
                      <a:pt x="320" y="907"/>
                    </a:cubicBezTo>
                    <a:cubicBezTo>
                      <a:pt x="326" y="919"/>
                      <a:pt x="337" y="930"/>
                      <a:pt x="335" y="945"/>
                    </a:cubicBezTo>
                    <a:cubicBezTo>
                      <a:pt x="335" y="951"/>
                      <a:pt x="334" y="958"/>
                      <a:pt x="337" y="963"/>
                    </a:cubicBezTo>
                    <a:cubicBezTo>
                      <a:pt x="337" y="922"/>
                      <a:pt x="333" y="881"/>
                      <a:pt x="325" y="841"/>
                    </a:cubicBezTo>
                    <a:cubicBezTo>
                      <a:pt x="322" y="863"/>
                      <a:pt x="333" y="885"/>
                      <a:pt x="329" y="909"/>
                    </a:cubicBezTo>
                    <a:cubicBezTo>
                      <a:pt x="324" y="903"/>
                      <a:pt x="321" y="898"/>
                      <a:pt x="320" y="892"/>
                    </a:cubicBezTo>
                    <a:cubicBezTo>
                      <a:pt x="319" y="882"/>
                      <a:pt x="315" y="876"/>
                      <a:pt x="304" y="878"/>
                    </a:cubicBezTo>
                    <a:cubicBezTo>
                      <a:pt x="303" y="872"/>
                      <a:pt x="300" y="871"/>
                      <a:pt x="294" y="869"/>
                    </a:cubicBezTo>
                    <a:cubicBezTo>
                      <a:pt x="296" y="875"/>
                      <a:pt x="299" y="877"/>
                      <a:pt x="303" y="878"/>
                    </a:cubicBezTo>
                    <a:cubicBezTo>
                      <a:pt x="303" y="888"/>
                      <a:pt x="319" y="890"/>
                      <a:pt x="317" y="901"/>
                    </a:cubicBezTo>
                    <a:cubicBezTo>
                      <a:pt x="313" y="900"/>
                      <a:pt x="309" y="898"/>
                      <a:pt x="306" y="897"/>
                    </a:cubicBezTo>
                    <a:close/>
                    <a:moveTo>
                      <a:pt x="477" y="318"/>
                    </a:moveTo>
                    <a:cubicBezTo>
                      <a:pt x="498" y="316"/>
                      <a:pt x="514" y="310"/>
                      <a:pt x="529" y="301"/>
                    </a:cubicBezTo>
                    <a:cubicBezTo>
                      <a:pt x="503" y="308"/>
                      <a:pt x="478" y="316"/>
                      <a:pt x="448" y="317"/>
                    </a:cubicBezTo>
                    <a:cubicBezTo>
                      <a:pt x="466" y="327"/>
                      <a:pt x="483" y="323"/>
                      <a:pt x="499" y="322"/>
                    </a:cubicBezTo>
                    <a:cubicBezTo>
                      <a:pt x="493" y="321"/>
                      <a:pt x="486" y="320"/>
                      <a:pt x="477" y="318"/>
                    </a:cubicBezTo>
                    <a:close/>
                    <a:moveTo>
                      <a:pt x="503" y="199"/>
                    </a:moveTo>
                    <a:cubicBezTo>
                      <a:pt x="527" y="186"/>
                      <a:pt x="551" y="179"/>
                      <a:pt x="578" y="178"/>
                    </a:cubicBezTo>
                    <a:cubicBezTo>
                      <a:pt x="578" y="177"/>
                      <a:pt x="578" y="176"/>
                      <a:pt x="578" y="175"/>
                    </a:cubicBezTo>
                    <a:cubicBezTo>
                      <a:pt x="566" y="176"/>
                      <a:pt x="554" y="177"/>
                      <a:pt x="543" y="178"/>
                    </a:cubicBezTo>
                    <a:cubicBezTo>
                      <a:pt x="542" y="174"/>
                      <a:pt x="548" y="174"/>
                      <a:pt x="548" y="168"/>
                    </a:cubicBezTo>
                    <a:cubicBezTo>
                      <a:pt x="532" y="178"/>
                      <a:pt x="514" y="184"/>
                      <a:pt x="503" y="199"/>
                    </a:cubicBezTo>
                    <a:close/>
                    <a:moveTo>
                      <a:pt x="343" y="890"/>
                    </a:moveTo>
                    <a:cubicBezTo>
                      <a:pt x="340" y="893"/>
                      <a:pt x="340" y="895"/>
                      <a:pt x="341" y="897"/>
                    </a:cubicBezTo>
                    <a:cubicBezTo>
                      <a:pt x="350" y="916"/>
                      <a:pt x="352" y="936"/>
                      <a:pt x="346" y="957"/>
                    </a:cubicBezTo>
                    <a:cubicBezTo>
                      <a:pt x="346" y="959"/>
                      <a:pt x="344" y="961"/>
                      <a:pt x="346" y="963"/>
                    </a:cubicBezTo>
                    <a:cubicBezTo>
                      <a:pt x="347" y="964"/>
                      <a:pt x="349" y="963"/>
                      <a:pt x="350" y="963"/>
                    </a:cubicBezTo>
                    <a:cubicBezTo>
                      <a:pt x="354" y="962"/>
                      <a:pt x="355" y="959"/>
                      <a:pt x="354" y="956"/>
                    </a:cubicBezTo>
                    <a:cubicBezTo>
                      <a:pt x="351" y="951"/>
                      <a:pt x="353" y="946"/>
                      <a:pt x="354" y="941"/>
                    </a:cubicBezTo>
                    <a:cubicBezTo>
                      <a:pt x="355" y="929"/>
                      <a:pt x="359" y="917"/>
                      <a:pt x="355" y="905"/>
                    </a:cubicBezTo>
                    <a:cubicBezTo>
                      <a:pt x="354" y="908"/>
                      <a:pt x="354" y="912"/>
                      <a:pt x="354" y="919"/>
                    </a:cubicBezTo>
                    <a:cubicBezTo>
                      <a:pt x="350" y="908"/>
                      <a:pt x="347" y="899"/>
                      <a:pt x="343" y="890"/>
                    </a:cubicBezTo>
                    <a:close/>
                    <a:moveTo>
                      <a:pt x="269" y="958"/>
                    </a:moveTo>
                    <a:cubicBezTo>
                      <a:pt x="266" y="970"/>
                      <a:pt x="268" y="982"/>
                      <a:pt x="271" y="995"/>
                    </a:cubicBezTo>
                    <a:cubicBezTo>
                      <a:pt x="274" y="981"/>
                      <a:pt x="269" y="970"/>
                      <a:pt x="269" y="958"/>
                    </a:cubicBezTo>
                    <a:close/>
                    <a:moveTo>
                      <a:pt x="220" y="572"/>
                    </a:moveTo>
                    <a:cubicBezTo>
                      <a:pt x="225" y="565"/>
                      <a:pt x="224" y="558"/>
                      <a:pt x="223" y="552"/>
                    </a:cubicBezTo>
                    <a:cubicBezTo>
                      <a:pt x="221" y="558"/>
                      <a:pt x="217" y="564"/>
                      <a:pt x="220" y="572"/>
                    </a:cubicBezTo>
                    <a:close/>
                    <a:moveTo>
                      <a:pt x="212" y="846"/>
                    </a:moveTo>
                    <a:cubicBezTo>
                      <a:pt x="203" y="842"/>
                      <a:pt x="201" y="847"/>
                      <a:pt x="197" y="853"/>
                    </a:cubicBezTo>
                    <a:cubicBezTo>
                      <a:pt x="204" y="852"/>
                      <a:pt x="207" y="850"/>
                      <a:pt x="212" y="846"/>
                    </a:cubicBezTo>
                    <a:close/>
                    <a:moveTo>
                      <a:pt x="155" y="124"/>
                    </a:moveTo>
                    <a:cubicBezTo>
                      <a:pt x="156" y="126"/>
                      <a:pt x="156" y="127"/>
                      <a:pt x="157" y="128"/>
                    </a:cubicBezTo>
                    <a:cubicBezTo>
                      <a:pt x="159" y="129"/>
                      <a:pt x="161" y="132"/>
                      <a:pt x="162" y="128"/>
                    </a:cubicBezTo>
                    <a:cubicBezTo>
                      <a:pt x="163" y="125"/>
                      <a:pt x="160" y="124"/>
                      <a:pt x="155" y="124"/>
                    </a:cubicBezTo>
                    <a:close/>
                    <a:moveTo>
                      <a:pt x="41" y="37"/>
                    </a:moveTo>
                    <a:cubicBezTo>
                      <a:pt x="42" y="37"/>
                      <a:pt x="42" y="38"/>
                      <a:pt x="43" y="38"/>
                    </a:cubicBezTo>
                    <a:cubicBezTo>
                      <a:pt x="43" y="38"/>
                      <a:pt x="44" y="37"/>
                      <a:pt x="44" y="36"/>
                    </a:cubicBezTo>
                    <a:cubicBezTo>
                      <a:pt x="43" y="36"/>
                      <a:pt x="42" y="35"/>
                      <a:pt x="42" y="35"/>
                    </a:cubicBezTo>
                    <a:cubicBezTo>
                      <a:pt x="41" y="35"/>
                      <a:pt x="41" y="36"/>
                      <a:pt x="41" y="37"/>
                    </a:cubicBezTo>
                    <a:close/>
                    <a:moveTo>
                      <a:pt x="73" y="33"/>
                    </a:moveTo>
                    <a:cubicBezTo>
                      <a:pt x="72" y="33"/>
                      <a:pt x="71" y="32"/>
                      <a:pt x="71" y="33"/>
                    </a:cubicBezTo>
                    <a:cubicBezTo>
                      <a:pt x="71" y="33"/>
                      <a:pt x="70" y="34"/>
                      <a:pt x="70" y="35"/>
                    </a:cubicBezTo>
                    <a:cubicBezTo>
                      <a:pt x="71" y="35"/>
                      <a:pt x="72" y="36"/>
                      <a:pt x="72" y="35"/>
                    </a:cubicBezTo>
                    <a:cubicBezTo>
                      <a:pt x="73" y="35"/>
                      <a:pt x="73" y="34"/>
                      <a:pt x="73" y="33"/>
                    </a:cubicBezTo>
                    <a:close/>
                    <a:moveTo>
                      <a:pt x="202" y="524"/>
                    </a:moveTo>
                    <a:cubicBezTo>
                      <a:pt x="202" y="523"/>
                      <a:pt x="201" y="523"/>
                      <a:pt x="201" y="522"/>
                    </a:cubicBezTo>
                    <a:cubicBezTo>
                      <a:pt x="201" y="522"/>
                      <a:pt x="200" y="523"/>
                      <a:pt x="200" y="524"/>
                    </a:cubicBezTo>
                    <a:cubicBezTo>
                      <a:pt x="200" y="524"/>
                      <a:pt x="200" y="525"/>
                      <a:pt x="201" y="525"/>
                    </a:cubicBezTo>
                    <a:cubicBezTo>
                      <a:pt x="201" y="525"/>
                      <a:pt x="201" y="524"/>
                      <a:pt x="202" y="524"/>
                    </a:cubicBezTo>
                    <a:close/>
                    <a:moveTo>
                      <a:pt x="461" y="238"/>
                    </a:moveTo>
                    <a:cubicBezTo>
                      <a:pt x="461" y="238"/>
                      <a:pt x="461" y="238"/>
                      <a:pt x="460" y="238"/>
                    </a:cubicBezTo>
                    <a:cubicBezTo>
                      <a:pt x="460" y="238"/>
                      <a:pt x="460" y="238"/>
                      <a:pt x="460" y="239"/>
                    </a:cubicBezTo>
                    <a:cubicBezTo>
                      <a:pt x="460" y="239"/>
                      <a:pt x="461" y="239"/>
                      <a:pt x="461" y="239"/>
                    </a:cubicBezTo>
                    <a:cubicBezTo>
                      <a:pt x="461" y="239"/>
                      <a:pt x="461" y="238"/>
                      <a:pt x="461" y="238"/>
                    </a:cubicBezTo>
                    <a:close/>
                    <a:moveTo>
                      <a:pt x="171" y="135"/>
                    </a:moveTo>
                    <a:cubicBezTo>
                      <a:pt x="171" y="134"/>
                      <a:pt x="171" y="133"/>
                      <a:pt x="170" y="134"/>
                    </a:cubicBezTo>
                    <a:cubicBezTo>
                      <a:pt x="170" y="134"/>
                      <a:pt x="170" y="135"/>
                      <a:pt x="170" y="135"/>
                    </a:cubicBezTo>
                    <a:cubicBezTo>
                      <a:pt x="171" y="135"/>
                      <a:pt x="171" y="135"/>
                      <a:pt x="171" y="13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7" name="Freeform 58">
                <a:extLst>
                  <a:ext uri="{FF2B5EF4-FFF2-40B4-BE49-F238E27FC236}">
                    <a16:creationId xmlns:a16="http://schemas.microsoft.com/office/drawing/2014/main" id="{8A0F6076-4D41-9D04-DE21-BE845A2D75A1}"/>
                  </a:ext>
                </a:extLst>
              </p:cNvPr>
              <p:cNvSpPr>
                <a:spLocks noEditPoints="1"/>
              </p:cNvSpPr>
              <p:nvPr/>
            </p:nvSpPr>
            <p:spPr bwMode="auto">
              <a:xfrm>
                <a:off x="5277" y="1536"/>
                <a:ext cx="372" cy="362"/>
              </a:xfrm>
              <a:custGeom>
                <a:avLst/>
                <a:gdLst>
                  <a:gd name="T0" fmla="*/ 118 w 366"/>
                  <a:gd name="T1" fmla="*/ 309 h 357"/>
                  <a:gd name="T2" fmla="*/ 92 w 366"/>
                  <a:gd name="T3" fmla="*/ 314 h 357"/>
                  <a:gd name="T4" fmla="*/ 59 w 366"/>
                  <a:gd name="T5" fmla="*/ 304 h 357"/>
                  <a:gd name="T6" fmla="*/ 68 w 366"/>
                  <a:gd name="T7" fmla="*/ 275 h 357"/>
                  <a:gd name="T8" fmla="*/ 21 w 366"/>
                  <a:gd name="T9" fmla="*/ 246 h 357"/>
                  <a:gd name="T10" fmla="*/ 12 w 366"/>
                  <a:gd name="T11" fmla="*/ 229 h 357"/>
                  <a:gd name="T12" fmla="*/ 16 w 366"/>
                  <a:gd name="T13" fmla="*/ 199 h 357"/>
                  <a:gd name="T14" fmla="*/ 29 w 366"/>
                  <a:gd name="T15" fmla="*/ 169 h 357"/>
                  <a:gd name="T16" fmla="*/ 14 w 366"/>
                  <a:gd name="T17" fmla="*/ 156 h 357"/>
                  <a:gd name="T18" fmla="*/ 7 w 366"/>
                  <a:gd name="T19" fmla="*/ 149 h 357"/>
                  <a:gd name="T20" fmla="*/ 25 w 366"/>
                  <a:gd name="T21" fmla="*/ 138 h 357"/>
                  <a:gd name="T22" fmla="*/ 13 w 366"/>
                  <a:gd name="T23" fmla="*/ 124 h 357"/>
                  <a:gd name="T24" fmla="*/ 45 w 366"/>
                  <a:gd name="T25" fmla="*/ 120 h 357"/>
                  <a:gd name="T26" fmla="*/ 38 w 366"/>
                  <a:gd name="T27" fmla="*/ 96 h 357"/>
                  <a:gd name="T28" fmla="*/ 57 w 366"/>
                  <a:gd name="T29" fmla="*/ 68 h 357"/>
                  <a:gd name="T30" fmla="*/ 89 w 366"/>
                  <a:gd name="T31" fmla="*/ 49 h 357"/>
                  <a:gd name="T32" fmla="*/ 121 w 366"/>
                  <a:gd name="T33" fmla="*/ 35 h 357"/>
                  <a:gd name="T34" fmla="*/ 159 w 366"/>
                  <a:gd name="T35" fmla="*/ 33 h 357"/>
                  <a:gd name="T36" fmla="*/ 181 w 366"/>
                  <a:gd name="T37" fmla="*/ 7 h 357"/>
                  <a:gd name="T38" fmla="*/ 202 w 366"/>
                  <a:gd name="T39" fmla="*/ 22 h 357"/>
                  <a:gd name="T40" fmla="*/ 243 w 366"/>
                  <a:gd name="T41" fmla="*/ 16 h 357"/>
                  <a:gd name="T42" fmla="*/ 261 w 366"/>
                  <a:gd name="T43" fmla="*/ 40 h 357"/>
                  <a:gd name="T44" fmla="*/ 286 w 366"/>
                  <a:gd name="T45" fmla="*/ 54 h 357"/>
                  <a:gd name="T46" fmla="*/ 299 w 366"/>
                  <a:gd name="T47" fmla="*/ 59 h 357"/>
                  <a:gd name="T48" fmla="*/ 304 w 366"/>
                  <a:gd name="T49" fmla="*/ 84 h 357"/>
                  <a:gd name="T50" fmla="*/ 326 w 366"/>
                  <a:gd name="T51" fmla="*/ 106 h 357"/>
                  <a:gd name="T52" fmla="*/ 337 w 366"/>
                  <a:gd name="T53" fmla="*/ 146 h 357"/>
                  <a:gd name="T54" fmla="*/ 347 w 366"/>
                  <a:gd name="T55" fmla="*/ 175 h 357"/>
                  <a:gd name="T56" fmla="*/ 345 w 366"/>
                  <a:gd name="T57" fmla="*/ 212 h 357"/>
                  <a:gd name="T58" fmla="*/ 343 w 366"/>
                  <a:gd name="T59" fmla="*/ 241 h 357"/>
                  <a:gd name="T60" fmla="*/ 326 w 366"/>
                  <a:gd name="T61" fmla="*/ 265 h 357"/>
                  <a:gd name="T62" fmla="*/ 296 w 366"/>
                  <a:gd name="T63" fmla="*/ 275 h 357"/>
                  <a:gd name="T64" fmla="*/ 309 w 366"/>
                  <a:gd name="T65" fmla="*/ 306 h 357"/>
                  <a:gd name="T66" fmla="*/ 299 w 366"/>
                  <a:gd name="T67" fmla="*/ 306 h 357"/>
                  <a:gd name="T68" fmla="*/ 281 w 366"/>
                  <a:gd name="T69" fmla="*/ 319 h 357"/>
                  <a:gd name="T70" fmla="*/ 256 w 366"/>
                  <a:gd name="T71" fmla="*/ 340 h 357"/>
                  <a:gd name="T72" fmla="*/ 224 w 366"/>
                  <a:gd name="T73" fmla="*/ 331 h 357"/>
                  <a:gd name="T74" fmla="*/ 222 w 366"/>
                  <a:gd name="T75" fmla="*/ 350 h 357"/>
                  <a:gd name="T76" fmla="*/ 198 w 366"/>
                  <a:gd name="T77" fmla="*/ 325 h 357"/>
                  <a:gd name="T78" fmla="*/ 179 w 366"/>
                  <a:gd name="T79" fmla="*/ 353 h 357"/>
                  <a:gd name="T80" fmla="*/ 147 w 366"/>
                  <a:gd name="T81" fmla="*/ 347 h 357"/>
                  <a:gd name="T82" fmla="*/ 122 w 366"/>
                  <a:gd name="T83" fmla="*/ 339 h 357"/>
                  <a:gd name="T84" fmla="*/ 73 w 366"/>
                  <a:gd name="T85" fmla="*/ 127 h 357"/>
                  <a:gd name="T86" fmla="*/ 82 w 366"/>
                  <a:gd name="T87" fmla="*/ 166 h 357"/>
                  <a:gd name="T88" fmla="*/ 86 w 366"/>
                  <a:gd name="T89" fmla="*/ 218 h 357"/>
                  <a:gd name="T90" fmla="*/ 130 w 366"/>
                  <a:gd name="T91" fmla="*/ 263 h 357"/>
                  <a:gd name="T92" fmla="*/ 190 w 366"/>
                  <a:gd name="T93" fmla="*/ 284 h 357"/>
                  <a:gd name="T94" fmla="*/ 230 w 366"/>
                  <a:gd name="T95" fmla="*/ 271 h 357"/>
                  <a:gd name="T96" fmla="*/ 267 w 366"/>
                  <a:gd name="T97" fmla="*/ 224 h 357"/>
                  <a:gd name="T98" fmla="*/ 275 w 366"/>
                  <a:gd name="T99" fmla="*/ 151 h 357"/>
                  <a:gd name="T100" fmla="*/ 230 w 366"/>
                  <a:gd name="T101" fmla="*/ 99 h 357"/>
                  <a:gd name="T102" fmla="*/ 200 w 366"/>
                  <a:gd name="T103" fmla="*/ 84 h 357"/>
                  <a:gd name="T104" fmla="*/ 158 w 366"/>
                  <a:gd name="T105" fmla="*/ 89 h 357"/>
                  <a:gd name="T106" fmla="*/ 105 w 366"/>
                  <a:gd name="T107" fmla="*/ 119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6" h="357">
                    <a:moveTo>
                      <a:pt x="120" y="336"/>
                    </a:moveTo>
                    <a:cubicBezTo>
                      <a:pt x="120" y="333"/>
                      <a:pt x="120" y="329"/>
                      <a:pt x="120" y="326"/>
                    </a:cubicBezTo>
                    <a:cubicBezTo>
                      <a:pt x="119" y="320"/>
                      <a:pt x="117" y="315"/>
                      <a:pt x="118" y="309"/>
                    </a:cubicBezTo>
                    <a:cubicBezTo>
                      <a:pt x="118" y="307"/>
                      <a:pt x="121" y="304"/>
                      <a:pt x="118" y="302"/>
                    </a:cubicBezTo>
                    <a:cubicBezTo>
                      <a:pt x="114" y="301"/>
                      <a:pt x="113" y="305"/>
                      <a:pt x="111" y="306"/>
                    </a:cubicBezTo>
                    <a:cubicBezTo>
                      <a:pt x="104" y="308"/>
                      <a:pt x="100" y="320"/>
                      <a:pt x="92" y="314"/>
                    </a:cubicBezTo>
                    <a:cubicBezTo>
                      <a:pt x="83" y="307"/>
                      <a:pt x="77" y="315"/>
                      <a:pt x="70" y="316"/>
                    </a:cubicBezTo>
                    <a:cubicBezTo>
                      <a:pt x="65" y="315"/>
                      <a:pt x="59" y="322"/>
                      <a:pt x="55" y="318"/>
                    </a:cubicBezTo>
                    <a:cubicBezTo>
                      <a:pt x="50" y="313"/>
                      <a:pt x="58" y="309"/>
                      <a:pt x="59" y="304"/>
                    </a:cubicBezTo>
                    <a:cubicBezTo>
                      <a:pt x="60" y="299"/>
                      <a:pt x="63" y="293"/>
                      <a:pt x="55" y="291"/>
                    </a:cubicBezTo>
                    <a:cubicBezTo>
                      <a:pt x="57" y="289"/>
                      <a:pt x="59" y="290"/>
                      <a:pt x="62" y="289"/>
                    </a:cubicBezTo>
                    <a:cubicBezTo>
                      <a:pt x="69" y="287"/>
                      <a:pt x="68" y="280"/>
                      <a:pt x="68" y="275"/>
                    </a:cubicBezTo>
                    <a:cubicBezTo>
                      <a:pt x="69" y="269"/>
                      <a:pt x="62" y="270"/>
                      <a:pt x="58" y="270"/>
                    </a:cubicBezTo>
                    <a:cubicBezTo>
                      <a:pt x="51" y="270"/>
                      <a:pt x="44" y="270"/>
                      <a:pt x="40" y="277"/>
                    </a:cubicBezTo>
                    <a:cubicBezTo>
                      <a:pt x="28" y="274"/>
                      <a:pt x="20" y="262"/>
                      <a:pt x="21" y="246"/>
                    </a:cubicBezTo>
                    <a:cubicBezTo>
                      <a:pt x="28" y="243"/>
                      <a:pt x="33" y="236"/>
                      <a:pt x="30" y="230"/>
                    </a:cubicBezTo>
                    <a:cubicBezTo>
                      <a:pt x="28" y="224"/>
                      <a:pt x="19" y="225"/>
                      <a:pt x="13" y="228"/>
                    </a:cubicBezTo>
                    <a:cubicBezTo>
                      <a:pt x="13" y="228"/>
                      <a:pt x="13" y="229"/>
                      <a:pt x="12" y="229"/>
                    </a:cubicBezTo>
                    <a:cubicBezTo>
                      <a:pt x="11" y="222"/>
                      <a:pt x="3" y="224"/>
                      <a:pt x="0" y="217"/>
                    </a:cubicBezTo>
                    <a:cubicBezTo>
                      <a:pt x="6" y="214"/>
                      <a:pt x="12" y="210"/>
                      <a:pt x="17" y="206"/>
                    </a:cubicBezTo>
                    <a:cubicBezTo>
                      <a:pt x="21" y="204"/>
                      <a:pt x="21" y="201"/>
                      <a:pt x="16" y="199"/>
                    </a:cubicBezTo>
                    <a:cubicBezTo>
                      <a:pt x="2" y="191"/>
                      <a:pt x="2" y="191"/>
                      <a:pt x="11" y="178"/>
                    </a:cubicBezTo>
                    <a:cubicBezTo>
                      <a:pt x="14" y="178"/>
                      <a:pt x="17" y="178"/>
                      <a:pt x="20" y="176"/>
                    </a:cubicBezTo>
                    <a:cubicBezTo>
                      <a:pt x="22" y="173"/>
                      <a:pt x="30" y="174"/>
                      <a:pt x="29" y="169"/>
                    </a:cubicBezTo>
                    <a:cubicBezTo>
                      <a:pt x="28" y="163"/>
                      <a:pt x="22" y="161"/>
                      <a:pt x="16" y="161"/>
                    </a:cubicBezTo>
                    <a:cubicBezTo>
                      <a:pt x="16" y="160"/>
                      <a:pt x="16" y="159"/>
                      <a:pt x="16" y="159"/>
                    </a:cubicBezTo>
                    <a:cubicBezTo>
                      <a:pt x="15" y="158"/>
                      <a:pt x="15" y="157"/>
                      <a:pt x="14" y="156"/>
                    </a:cubicBezTo>
                    <a:cubicBezTo>
                      <a:pt x="12" y="155"/>
                      <a:pt x="11" y="155"/>
                      <a:pt x="9" y="154"/>
                    </a:cubicBezTo>
                    <a:cubicBezTo>
                      <a:pt x="8" y="153"/>
                      <a:pt x="8" y="152"/>
                      <a:pt x="7" y="151"/>
                    </a:cubicBezTo>
                    <a:cubicBezTo>
                      <a:pt x="7" y="150"/>
                      <a:pt x="7" y="149"/>
                      <a:pt x="7" y="149"/>
                    </a:cubicBezTo>
                    <a:cubicBezTo>
                      <a:pt x="7" y="148"/>
                      <a:pt x="7" y="147"/>
                      <a:pt x="7" y="147"/>
                    </a:cubicBezTo>
                    <a:cubicBezTo>
                      <a:pt x="8" y="147"/>
                      <a:pt x="9" y="146"/>
                      <a:pt x="11" y="146"/>
                    </a:cubicBezTo>
                    <a:cubicBezTo>
                      <a:pt x="17" y="146"/>
                      <a:pt x="24" y="144"/>
                      <a:pt x="25" y="138"/>
                    </a:cubicBezTo>
                    <a:cubicBezTo>
                      <a:pt x="27" y="133"/>
                      <a:pt x="20" y="130"/>
                      <a:pt x="16" y="127"/>
                    </a:cubicBezTo>
                    <a:cubicBezTo>
                      <a:pt x="16" y="126"/>
                      <a:pt x="14" y="126"/>
                      <a:pt x="13" y="125"/>
                    </a:cubicBezTo>
                    <a:cubicBezTo>
                      <a:pt x="13" y="125"/>
                      <a:pt x="13" y="125"/>
                      <a:pt x="13" y="124"/>
                    </a:cubicBezTo>
                    <a:cubicBezTo>
                      <a:pt x="13" y="124"/>
                      <a:pt x="13" y="123"/>
                      <a:pt x="13" y="123"/>
                    </a:cubicBezTo>
                    <a:cubicBezTo>
                      <a:pt x="20" y="121"/>
                      <a:pt x="26" y="120"/>
                      <a:pt x="33" y="120"/>
                    </a:cubicBezTo>
                    <a:cubicBezTo>
                      <a:pt x="37" y="120"/>
                      <a:pt x="41" y="120"/>
                      <a:pt x="45" y="120"/>
                    </a:cubicBezTo>
                    <a:cubicBezTo>
                      <a:pt x="48" y="120"/>
                      <a:pt x="52" y="122"/>
                      <a:pt x="54" y="118"/>
                    </a:cubicBezTo>
                    <a:cubicBezTo>
                      <a:pt x="55" y="114"/>
                      <a:pt x="51" y="111"/>
                      <a:pt x="49" y="110"/>
                    </a:cubicBezTo>
                    <a:cubicBezTo>
                      <a:pt x="44" y="106"/>
                      <a:pt x="42" y="100"/>
                      <a:pt x="38" y="96"/>
                    </a:cubicBezTo>
                    <a:cubicBezTo>
                      <a:pt x="35" y="89"/>
                      <a:pt x="39" y="88"/>
                      <a:pt x="45" y="88"/>
                    </a:cubicBezTo>
                    <a:cubicBezTo>
                      <a:pt x="49" y="88"/>
                      <a:pt x="55" y="90"/>
                      <a:pt x="58" y="86"/>
                    </a:cubicBezTo>
                    <a:cubicBezTo>
                      <a:pt x="63" y="80"/>
                      <a:pt x="55" y="74"/>
                      <a:pt x="57" y="68"/>
                    </a:cubicBezTo>
                    <a:cubicBezTo>
                      <a:pt x="59" y="67"/>
                      <a:pt x="61" y="68"/>
                      <a:pt x="63" y="68"/>
                    </a:cubicBezTo>
                    <a:cubicBezTo>
                      <a:pt x="71" y="70"/>
                      <a:pt x="81" y="75"/>
                      <a:pt x="86" y="72"/>
                    </a:cubicBezTo>
                    <a:cubicBezTo>
                      <a:pt x="93" y="68"/>
                      <a:pt x="88" y="57"/>
                      <a:pt x="89" y="49"/>
                    </a:cubicBezTo>
                    <a:cubicBezTo>
                      <a:pt x="89" y="42"/>
                      <a:pt x="91" y="40"/>
                      <a:pt x="98" y="40"/>
                    </a:cubicBezTo>
                    <a:cubicBezTo>
                      <a:pt x="102" y="40"/>
                      <a:pt x="107" y="42"/>
                      <a:pt x="108" y="36"/>
                    </a:cubicBezTo>
                    <a:cubicBezTo>
                      <a:pt x="111" y="23"/>
                      <a:pt x="116" y="31"/>
                      <a:pt x="121" y="35"/>
                    </a:cubicBezTo>
                    <a:cubicBezTo>
                      <a:pt x="126" y="38"/>
                      <a:pt x="127" y="46"/>
                      <a:pt x="134" y="49"/>
                    </a:cubicBezTo>
                    <a:cubicBezTo>
                      <a:pt x="134" y="47"/>
                      <a:pt x="134" y="47"/>
                      <a:pt x="135" y="46"/>
                    </a:cubicBezTo>
                    <a:cubicBezTo>
                      <a:pt x="138" y="25"/>
                      <a:pt x="141" y="23"/>
                      <a:pt x="159" y="33"/>
                    </a:cubicBezTo>
                    <a:cubicBezTo>
                      <a:pt x="163" y="35"/>
                      <a:pt x="163" y="32"/>
                      <a:pt x="165" y="31"/>
                    </a:cubicBezTo>
                    <a:cubicBezTo>
                      <a:pt x="174" y="22"/>
                      <a:pt x="174" y="11"/>
                      <a:pt x="176" y="0"/>
                    </a:cubicBezTo>
                    <a:cubicBezTo>
                      <a:pt x="179" y="1"/>
                      <a:pt x="181" y="4"/>
                      <a:pt x="181" y="7"/>
                    </a:cubicBezTo>
                    <a:cubicBezTo>
                      <a:pt x="182" y="14"/>
                      <a:pt x="188" y="17"/>
                      <a:pt x="191" y="23"/>
                    </a:cubicBezTo>
                    <a:cubicBezTo>
                      <a:pt x="192" y="26"/>
                      <a:pt x="192" y="30"/>
                      <a:pt x="196" y="30"/>
                    </a:cubicBezTo>
                    <a:cubicBezTo>
                      <a:pt x="201" y="30"/>
                      <a:pt x="201" y="26"/>
                      <a:pt x="202" y="22"/>
                    </a:cubicBezTo>
                    <a:cubicBezTo>
                      <a:pt x="205" y="14"/>
                      <a:pt x="213" y="13"/>
                      <a:pt x="215" y="19"/>
                    </a:cubicBezTo>
                    <a:cubicBezTo>
                      <a:pt x="220" y="29"/>
                      <a:pt x="222" y="23"/>
                      <a:pt x="227" y="20"/>
                    </a:cubicBezTo>
                    <a:cubicBezTo>
                      <a:pt x="232" y="17"/>
                      <a:pt x="235" y="7"/>
                      <a:pt x="243" y="16"/>
                    </a:cubicBezTo>
                    <a:cubicBezTo>
                      <a:pt x="243" y="19"/>
                      <a:pt x="243" y="23"/>
                      <a:pt x="244" y="26"/>
                    </a:cubicBezTo>
                    <a:cubicBezTo>
                      <a:pt x="244" y="33"/>
                      <a:pt x="244" y="40"/>
                      <a:pt x="250" y="44"/>
                    </a:cubicBezTo>
                    <a:cubicBezTo>
                      <a:pt x="253" y="46"/>
                      <a:pt x="258" y="43"/>
                      <a:pt x="261" y="40"/>
                    </a:cubicBezTo>
                    <a:cubicBezTo>
                      <a:pt x="264" y="38"/>
                      <a:pt x="265" y="34"/>
                      <a:pt x="269" y="37"/>
                    </a:cubicBezTo>
                    <a:cubicBezTo>
                      <a:pt x="273" y="38"/>
                      <a:pt x="273" y="42"/>
                      <a:pt x="272" y="45"/>
                    </a:cubicBezTo>
                    <a:cubicBezTo>
                      <a:pt x="271" y="58"/>
                      <a:pt x="277" y="58"/>
                      <a:pt x="286" y="54"/>
                    </a:cubicBezTo>
                    <a:cubicBezTo>
                      <a:pt x="290" y="52"/>
                      <a:pt x="295" y="54"/>
                      <a:pt x="297" y="49"/>
                    </a:cubicBezTo>
                    <a:cubicBezTo>
                      <a:pt x="298" y="50"/>
                      <a:pt x="299" y="50"/>
                      <a:pt x="299" y="51"/>
                    </a:cubicBezTo>
                    <a:cubicBezTo>
                      <a:pt x="299" y="54"/>
                      <a:pt x="299" y="57"/>
                      <a:pt x="299" y="59"/>
                    </a:cubicBezTo>
                    <a:cubicBezTo>
                      <a:pt x="299" y="61"/>
                      <a:pt x="299" y="63"/>
                      <a:pt x="299" y="65"/>
                    </a:cubicBezTo>
                    <a:cubicBezTo>
                      <a:pt x="298" y="68"/>
                      <a:pt x="297" y="71"/>
                      <a:pt x="296" y="73"/>
                    </a:cubicBezTo>
                    <a:cubicBezTo>
                      <a:pt x="294" y="80"/>
                      <a:pt x="291" y="87"/>
                      <a:pt x="304" y="84"/>
                    </a:cubicBezTo>
                    <a:cubicBezTo>
                      <a:pt x="309" y="83"/>
                      <a:pt x="315" y="82"/>
                      <a:pt x="320" y="86"/>
                    </a:cubicBezTo>
                    <a:cubicBezTo>
                      <a:pt x="316" y="93"/>
                      <a:pt x="310" y="97"/>
                      <a:pt x="308" y="105"/>
                    </a:cubicBezTo>
                    <a:cubicBezTo>
                      <a:pt x="315" y="106"/>
                      <a:pt x="321" y="104"/>
                      <a:pt x="326" y="106"/>
                    </a:cubicBezTo>
                    <a:cubicBezTo>
                      <a:pt x="331" y="109"/>
                      <a:pt x="345" y="108"/>
                      <a:pt x="335" y="121"/>
                    </a:cubicBezTo>
                    <a:cubicBezTo>
                      <a:pt x="332" y="124"/>
                      <a:pt x="336" y="125"/>
                      <a:pt x="338" y="126"/>
                    </a:cubicBezTo>
                    <a:cubicBezTo>
                      <a:pt x="349" y="133"/>
                      <a:pt x="348" y="139"/>
                      <a:pt x="337" y="146"/>
                    </a:cubicBezTo>
                    <a:cubicBezTo>
                      <a:pt x="336" y="147"/>
                      <a:pt x="335" y="149"/>
                      <a:pt x="333" y="150"/>
                    </a:cubicBezTo>
                    <a:cubicBezTo>
                      <a:pt x="322" y="161"/>
                      <a:pt x="321" y="162"/>
                      <a:pt x="335" y="171"/>
                    </a:cubicBezTo>
                    <a:cubicBezTo>
                      <a:pt x="338" y="173"/>
                      <a:pt x="341" y="180"/>
                      <a:pt x="347" y="175"/>
                    </a:cubicBezTo>
                    <a:cubicBezTo>
                      <a:pt x="356" y="177"/>
                      <a:pt x="362" y="184"/>
                      <a:pt x="366" y="190"/>
                    </a:cubicBezTo>
                    <a:cubicBezTo>
                      <a:pt x="364" y="196"/>
                      <a:pt x="354" y="189"/>
                      <a:pt x="355" y="199"/>
                    </a:cubicBezTo>
                    <a:cubicBezTo>
                      <a:pt x="360" y="210"/>
                      <a:pt x="357" y="214"/>
                      <a:pt x="345" y="212"/>
                    </a:cubicBezTo>
                    <a:cubicBezTo>
                      <a:pt x="343" y="212"/>
                      <a:pt x="340" y="213"/>
                      <a:pt x="338" y="214"/>
                    </a:cubicBezTo>
                    <a:cubicBezTo>
                      <a:pt x="324" y="218"/>
                      <a:pt x="324" y="223"/>
                      <a:pt x="335" y="233"/>
                    </a:cubicBezTo>
                    <a:cubicBezTo>
                      <a:pt x="337" y="236"/>
                      <a:pt x="340" y="238"/>
                      <a:pt x="343" y="241"/>
                    </a:cubicBezTo>
                    <a:cubicBezTo>
                      <a:pt x="339" y="242"/>
                      <a:pt x="336" y="244"/>
                      <a:pt x="332" y="246"/>
                    </a:cubicBezTo>
                    <a:cubicBezTo>
                      <a:pt x="326" y="245"/>
                      <a:pt x="319" y="243"/>
                      <a:pt x="316" y="250"/>
                    </a:cubicBezTo>
                    <a:cubicBezTo>
                      <a:pt x="314" y="258"/>
                      <a:pt x="318" y="263"/>
                      <a:pt x="326" y="265"/>
                    </a:cubicBezTo>
                    <a:cubicBezTo>
                      <a:pt x="328" y="266"/>
                      <a:pt x="330" y="267"/>
                      <a:pt x="329" y="270"/>
                    </a:cubicBezTo>
                    <a:cubicBezTo>
                      <a:pt x="328" y="273"/>
                      <a:pt x="326" y="272"/>
                      <a:pt x="324" y="272"/>
                    </a:cubicBezTo>
                    <a:cubicBezTo>
                      <a:pt x="315" y="273"/>
                      <a:pt x="306" y="271"/>
                      <a:pt x="296" y="275"/>
                    </a:cubicBezTo>
                    <a:cubicBezTo>
                      <a:pt x="300" y="278"/>
                      <a:pt x="303" y="280"/>
                      <a:pt x="306" y="282"/>
                    </a:cubicBezTo>
                    <a:cubicBezTo>
                      <a:pt x="300" y="283"/>
                      <a:pt x="299" y="286"/>
                      <a:pt x="303" y="291"/>
                    </a:cubicBezTo>
                    <a:cubicBezTo>
                      <a:pt x="306" y="295"/>
                      <a:pt x="309" y="300"/>
                      <a:pt x="309" y="306"/>
                    </a:cubicBezTo>
                    <a:cubicBezTo>
                      <a:pt x="309" y="306"/>
                      <a:pt x="309" y="306"/>
                      <a:pt x="309" y="306"/>
                    </a:cubicBezTo>
                    <a:cubicBezTo>
                      <a:pt x="308" y="307"/>
                      <a:pt x="307" y="307"/>
                      <a:pt x="306" y="307"/>
                    </a:cubicBezTo>
                    <a:cubicBezTo>
                      <a:pt x="304" y="307"/>
                      <a:pt x="301" y="306"/>
                      <a:pt x="299" y="306"/>
                    </a:cubicBezTo>
                    <a:cubicBezTo>
                      <a:pt x="296" y="302"/>
                      <a:pt x="292" y="304"/>
                      <a:pt x="288" y="302"/>
                    </a:cubicBezTo>
                    <a:cubicBezTo>
                      <a:pt x="282" y="298"/>
                      <a:pt x="278" y="300"/>
                      <a:pt x="281" y="308"/>
                    </a:cubicBezTo>
                    <a:cubicBezTo>
                      <a:pt x="282" y="312"/>
                      <a:pt x="284" y="316"/>
                      <a:pt x="281" y="319"/>
                    </a:cubicBezTo>
                    <a:cubicBezTo>
                      <a:pt x="276" y="322"/>
                      <a:pt x="271" y="319"/>
                      <a:pt x="267" y="316"/>
                    </a:cubicBezTo>
                    <a:cubicBezTo>
                      <a:pt x="259" y="311"/>
                      <a:pt x="256" y="314"/>
                      <a:pt x="256" y="323"/>
                    </a:cubicBezTo>
                    <a:cubicBezTo>
                      <a:pt x="256" y="329"/>
                      <a:pt x="256" y="334"/>
                      <a:pt x="256" y="340"/>
                    </a:cubicBezTo>
                    <a:cubicBezTo>
                      <a:pt x="255" y="346"/>
                      <a:pt x="252" y="346"/>
                      <a:pt x="248" y="342"/>
                    </a:cubicBezTo>
                    <a:cubicBezTo>
                      <a:pt x="243" y="337"/>
                      <a:pt x="234" y="337"/>
                      <a:pt x="231" y="329"/>
                    </a:cubicBezTo>
                    <a:cubicBezTo>
                      <a:pt x="229" y="325"/>
                      <a:pt x="225" y="327"/>
                      <a:pt x="224" y="331"/>
                    </a:cubicBezTo>
                    <a:cubicBezTo>
                      <a:pt x="224" y="334"/>
                      <a:pt x="224" y="337"/>
                      <a:pt x="224" y="339"/>
                    </a:cubicBezTo>
                    <a:cubicBezTo>
                      <a:pt x="224" y="341"/>
                      <a:pt x="223" y="343"/>
                      <a:pt x="223" y="345"/>
                    </a:cubicBezTo>
                    <a:cubicBezTo>
                      <a:pt x="223" y="347"/>
                      <a:pt x="222" y="348"/>
                      <a:pt x="222" y="350"/>
                    </a:cubicBezTo>
                    <a:cubicBezTo>
                      <a:pt x="219" y="348"/>
                      <a:pt x="217" y="346"/>
                      <a:pt x="215" y="344"/>
                    </a:cubicBezTo>
                    <a:cubicBezTo>
                      <a:pt x="214" y="340"/>
                      <a:pt x="210" y="339"/>
                      <a:pt x="208" y="337"/>
                    </a:cubicBezTo>
                    <a:cubicBezTo>
                      <a:pt x="204" y="333"/>
                      <a:pt x="203" y="323"/>
                      <a:pt x="198" y="325"/>
                    </a:cubicBezTo>
                    <a:cubicBezTo>
                      <a:pt x="192" y="327"/>
                      <a:pt x="193" y="336"/>
                      <a:pt x="190" y="342"/>
                    </a:cubicBezTo>
                    <a:cubicBezTo>
                      <a:pt x="189" y="345"/>
                      <a:pt x="188" y="348"/>
                      <a:pt x="187" y="352"/>
                    </a:cubicBezTo>
                    <a:cubicBezTo>
                      <a:pt x="185" y="357"/>
                      <a:pt x="183" y="356"/>
                      <a:pt x="179" y="353"/>
                    </a:cubicBezTo>
                    <a:cubicBezTo>
                      <a:pt x="174" y="338"/>
                      <a:pt x="171" y="355"/>
                      <a:pt x="167" y="354"/>
                    </a:cubicBezTo>
                    <a:cubicBezTo>
                      <a:pt x="167" y="354"/>
                      <a:pt x="166" y="354"/>
                      <a:pt x="165" y="353"/>
                    </a:cubicBezTo>
                    <a:cubicBezTo>
                      <a:pt x="160" y="347"/>
                      <a:pt x="159" y="331"/>
                      <a:pt x="147" y="347"/>
                    </a:cubicBezTo>
                    <a:cubicBezTo>
                      <a:pt x="146" y="348"/>
                      <a:pt x="144" y="348"/>
                      <a:pt x="143" y="346"/>
                    </a:cubicBezTo>
                    <a:cubicBezTo>
                      <a:pt x="141" y="343"/>
                      <a:pt x="139" y="344"/>
                      <a:pt x="136" y="346"/>
                    </a:cubicBezTo>
                    <a:cubicBezTo>
                      <a:pt x="124" y="354"/>
                      <a:pt x="124" y="354"/>
                      <a:pt x="122" y="339"/>
                    </a:cubicBezTo>
                    <a:cubicBezTo>
                      <a:pt x="122" y="338"/>
                      <a:pt x="121" y="337"/>
                      <a:pt x="120" y="336"/>
                    </a:cubicBezTo>
                    <a:close/>
                    <a:moveTo>
                      <a:pt x="94" y="130"/>
                    </a:moveTo>
                    <a:cubicBezTo>
                      <a:pt x="87" y="128"/>
                      <a:pt x="80" y="127"/>
                      <a:pt x="73" y="127"/>
                    </a:cubicBezTo>
                    <a:cubicBezTo>
                      <a:pt x="70" y="128"/>
                      <a:pt x="66" y="128"/>
                      <a:pt x="69" y="133"/>
                    </a:cubicBezTo>
                    <a:cubicBezTo>
                      <a:pt x="74" y="138"/>
                      <a:pt x="77" y="145"/>
                      <a:pt x="86" y="144"/>
                    </a:cubicBezTo>
                    <a:cubicBezTo>
                      <a:pt x="88" y="152"/>
                      <a:pt x="89" y="159"/>
                      <a:pt x="82" y="166"/>
                    </a:cubicBezTo>
                    <a:cubicBezTo>
                      <a:pt x="78" y="171"/>
                      <a:pt x="72" y="178"/>
                      <a:pt x="79" y="187"/>
                    </a:cubicBezTo>
                    <a:cubicBezTo>
                      <a:pt x="81" y="191"/>
                      <a:pt x="90" y="199"/>
                      <a:pt x="82" y="208"/>
                    </a:cubicBezTo>
                    <a:cubicBezTo>
                      <a:pt x="79" y="211"/>
                      <a:pt x="83" y="215"/>
                      <a:pt x="86" y="218"/>
                    </a:cubicBezTo>
                    <a:cubicBezTo>
                      <a:pt x="91" y="224"/>
                      <a:pt x="101" y="230"/>
                      <a:pt x="100" y="235"/>
                    </a:cubicBezTo>
                    <a:cubicBezTo>
                      <a:pt x="98" y="253"/>
                      <a:pt x="111" y="254"/>
                      <a:pt x="122" y="258"/>
                    </a:cubicBezTo>
                    <a:cubicBezTo>
                      <a:pt x="125" y="259"/>
                      <a:pt x="128" y="259"/>
                      <a:pt x="130" y="263"/>
                    </a:cubicBezTo>
                    <a:cubicBezTo>
                      <a:pt x="137" y="278"/>
                      <a:pt x="142" y="280"/>
                      <a:pt x="157" y="274"/>
                    </a:cubicBezTo>
                    <a:cubicBezTo>
                      <a:pt x="160" y="272"/>
                      <a:pt x="165" y="270"/>
                      <a:pt x="166" y="274"/>
                    </a:cubicBezTo>
                    <a:cubicBezTo>
                      <a:pt x="170" y="286"/>
                      <a:pt x="182" y="282"/>
                      <a:pt x="190" y="284"/>
                    </a:cubicBezTo>
                    <a:cubicBezTo>
                      <a:pt x="195" y="286"/>
                      <a:pt x="201" y="285"/>
                      <a:pt x="202" y="277"/>
                    </a:cubicBezTo>
                    <a:cubicBezTo>
                      <a:pt x="202" y="274"/>
                      <a:pt x="203" y="268"/>
                      <a:pt x="207" y="272"/>
                    </a:cubicBezTo>
                    <a:cubicBezTo>
                      <a:pt x="215" y="279"/>
                      <a:pt x="223" y="273"/>
                      <a:pt x="230" y="271"/>
                    </a:cubicBezTo>
                    <a:cubicBezTo>
                      <a:pt x="238" y="268"/>
                      <a:pt x="246" y="262"/>
                      <a:pt x="251" y="255"/>
                    </a:cubicBezTo>
                    <a:cubicBezTo>
                      <a:pt x="257" y="248"/>
                      <a:pt x="266" y="241"/>
                      <a:pt x="263" y="229"/>
                    </a:cubicBezTo>
                    <a:cubicBezTo>
                      <a:pt x="262" y="227"/>
                      <a:pt x="265" y="225"/>
                      <a:pt x="267" y="224"/>
                    </a:cubicBezTo>
                    <a:cubicBezTo>
                      <a:pt x="271" y="223"/>
                      <a:pt x="271" y="221"/>
                      <a:pt x="273" y="218"/>
                    </a:cubicBezTo>
                    <a:cubicBezTo>
                      <a:pt x="284" y="203"/>
                      <a:pt x="274" y="186"/>
                      <a:pt x="281" y="171"/>
                    </a:cubicBezTo>
                    <a:cubicBezTo>
                      <a:pt x="285" y="162"/>
                      <a:pt x="275" y="158"/>
                      <a:pt x="275" y="151"/>
                    </a:cubicBezTo>
                    <a:cubicBezTo>
                      <a:pt x="275" y="142"/>
                      <a:pt x="273" y="132"/>
                      <a:pt x="264" y="126"/>
                    </a:cubicBezTo>
                    <a:cubicBezTo>
                      <a:pt x="258" y="121"/>
                      <a:pt x="249" y="115"/>
                      <a:pt x="247" y="111"/>
                    </a:cubicBezTo>
                    <a:cubicBezTo>
                      <a:pt x="243" y="101"/>
                      <a:pt x="239" y="98"/>
                      <a:pt x="230" y="99"/>
                    </a:cubicBezTo>
                    <a:cubicBezTo>
                      <a:pt x="228" y="99"/>
                      <a:pt x="226" y="97"/>
                      <a:pt x="225" y="96"/>
                    </a:cubicBezTo>
                    <a:cubicBezTo>
                      <a:pt x="221" y="88"/>
                      <a:pt x="208" y="91"/>
                      <a:pt x="205" y="82"/>
                    </a:cubicBezTo>
                    <a:cubicBezTo>
                      <a:pt x="204" y="80"/>
                      <a:pt x="201" y="82"/>
                      <a:pt x="200" y="84"/>
                    </a:cubicBezTo>
                    <a:cubicBezTo>
                      <a:pt x="196" y="89"/>
                      <a:pt x="193" y="88"/>
                      <a:pt x="190" y="84"/>
                    </a:cubicBezTo>
                    <a:cubicBezTo>
                      <a:pt x="188" y="81"/>
                      <a:pt x="186" y="81"/>
                      <a:pt x="184" y="83"/>
                    </a:cubicBezTo>
                    <a:cubicBezTo>
                      <a:pt x="176" y="90"/>
                      <a:pt x="164" y="79"/>
                      <a:pt x="158" y="89"/>
                    </a:cubicBezTo>
                    <a:cubicBezTo>
                      <a:pt x="145" y="79"/>
                      <a:pt x="140" y="95"/>
                      <a:pt x="132" y="98"/>
                    </a:cubicBezTo>
                    <a:cubicBezTo>
                      <a:pt x="124" y="101"/>
                      <a:pt x="109" y="104"/>
                      <a:pt x="107" y="118"/>
                    </a:cubicBezTo>
                    <a:cubicBezTo>
                      <a:pt x="107" y="119"/>
                      <a:pt x="106" y="119"/>
                      <a:pt x="105" y="119"/>
                    </a:cubicBezTo>
                    <a:cubicBezTo>
                      <a:pt x="100" y="119"/>
                      <a:pt x="99" y="121"/>
                      <a:pt x="100" y="126"/>
                    </a:cubicBezTo>
                    <a:cubicBezTo>
                      <a:pt x="101" y="131"/>
                      <a:pt x="96" y="129"/>
                      <a:pt x="94" y="13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8" name="Freeform 59">
                <a:extLst>
                  <a:ext uri="{FF2B5EF4-FFF2-40B4-BE49-F238E27FC236}">
                    <a16:creationId xmlns:a16="http://schemas.microsoft.com/office/drawing/2014/main" id="{E74A7EFB-E083-AA20-D7F6-67673F6CE488}"/>
                  </a:ext>
                </a:extLst>
              </p:cNvPr>
              <p:cNvSpPr>
                <a:spLocks noEditPoints="1"/>
              </p:cNvSpPr>
              <p:nvPr/>
            </p:nvSpPr>
            <p:spPr bwMode="auto">
              <a:xfrm>
                <a:off x="5379" y="2168"/>
                <a:ext cx="225" cy="369"/>
              </a:xfrm>
              <a:custGeom>
                <a:avLst/>
                <a:gdLst>
                  <a:gd name="T0" fmla="*/ 1 w 222"/>
                  <a:gd name="T1" fmla="*/ 221 h 364"/>
                  <a:gd name="T2" fmla="*/ 17 w 222"/>
                  <a:gd name="T3" fmla="*/ 209 h 364"/>
                  <a:gd name="T4" fmla="*/ 10 w 222"/>
                  <a:gd name="T5" fmla="*/ 181 h 364"/>
                  <a:gd name="T6" fmla="*/ 20 w 222"/>
                  <a:gd name="T7" fmla="*/ 157 h 364"/>
                  <a:gd name="T8" fmla="*/ 9 w 222"/>
                  <a:gd name="T9" fmla="*/ 136 h 364"/>
                  <a:gd name="T10" fmla="*/ 17 w 222"/>
                  <a:gd name="T11" fmla="*/ 120 h 364"/>
                  <a:gd name="T12" fmla="*/ 37 w 222"/>
                  <a:gd name="T13" fmla="*/ 81 h 364"/>
                  <a:gd name="T14" fmla="*/ 47 w 222"/>
                  <a:gd name="T15" fmla="*/ 75 h 364"/>
                  <a:gd name="T16" fmla="*/ 45 w 222"/>
                  <a:gd name="T17" fmla="*/ 44 h 364"/>
                  <a:gd name="T18" fmla="*/ 54 w 222"/>
                  <a:gd name="T19" fmla="*/ 37 h 364"/>
                  <a:gd name="T20" fmla="*/ 68 w 222"/>
                  <a:gd name="T21" fmla="*/ 33 h 364"/>
                  <a:gd name="T22" fmla="*/ 76 w 222"/>
                  <a:gd name="T23" fmla="*/ 33 h 364"/>
                  <a:gd name="T24" fmla="*/ 95 w 222"/>
                  <a:gd name="T25" fmla="*/ 46 h 364"/>
                  <a:gd name="T26" fmla="*/ 115 w 222"/>
                  <a:gd name="T27" fmla="*/ 44 h 364"/>
                  <a:gd name="T28" fmla="*/ 134 w 222"/>
                  <a:gd name="T29" fmla="*/ 11 h 364"/>
                  <a:gd name="T30" fmla="*/ 153 w 222"/>
                  <a:gd name="T31" fmla="*/ 26 h 364"/>
                  <a:gd name="T32" fmla="*/ 156 w 222"/>
                  <a:gd name="T33" fmla="*/ 43 h 364"/>
                  <a:gd name="T34" fmla="*/ 164 w 222"/>
                  <a:gd name="T35" fmla="*/ 61 h 364"/>
                  <a:gd name="T36" fmla="*/ 173 w 222"/>
                  <a:gd name="T37" fmla="*/ 80 h 364"/>
                  <a:gd name="T38" fmla="*/ 177 w 222"/>
                  <a:gd name="T39" fmla="*/ 98 h 364"/>
                  <a:gd name="T40" fmla="*/ 200 w 222"/>
                  <a:gd name="T41" fmla="*/ 118 h 364"/>
                  <a:gd name="T42" fmla="*/ 204 w 222"/>
                  <a:gd name="T43" fmla="*/ 136 h 364"/>
                  <a:gd name="T44" fmla="*/ 207 w 222"/>
                  <a:gd name="T45" fmla="*/ 159 h 364"/>
                  <a:gd name="T46" fmla="*/ 213 w 222"/>
                  <a:gd name="T47" fmla="*/ 181 h 364"/>
                  <a:gd name="T48" fmla="*/ 211 w 222"/>
                  <a:gd name="T49" fmla="*/ 214 h 364"/>
                  <a:gd name="T50" fmla="*/ 207 w 222"/>
                  <a:gd name="T51" fmla="*/ 245 h 364"/>
                  <a:gd name="T52" fmla="*/ 189 w 222"/>
                  <a:gd name="T53" fmla="*/ 292 h 364"/>
                  <a:gd name="T54" fmla="*/ 178 w 222"/>
                  <a:gd name="T55" fmla="*/ 332 h 364"/>
                  <a:gd name="T56" fmla="*/ 145 w 222"/>
                  <a:gd name="T57" fmla="*/ 322 h 364"/>
                  <a:gd name="T58" fmla="*/ 136 w 222"/>
                  <a:gd name="T59" fmla="*/ 352 h 364"/>
                  <a:gd name="T60" fmla="*/ 124 w 222"/>
                  <a:gd name="T61" fmla="*/ 355 h 364"/>
                  <a:gd name="T62" fmla="*/ 113 w 222"/>
                  <a:gd name="T63" fmla="*/ 351 h 364"/>
                  <a:gd name="T64" fmla="*/ 103 w 222"/>
                  <a:gd name="T65" fmla="*/ 321 h 364"/>
                  <a:gd name="T66" fmla="*/ 81 w 222"/>
                  <a:gd name="T67" fmla="*/ 335 h 364"/>
                  <a:gd name="T68" fmla="*/ 66 w 222"/>
                  <a:gd name="T69" fmla="*/ 342 h 364"/>
                  <a:gd name="T70" fmla="*/ 31 w 222"/>
                  <a:gd name="T71" fmla="*/ 339 h 364"/>
                  <a:gd name="T72" fmla="*/ 48 w 222"/>
                  <a:gd name="T73" fmla="*/ 280 h 364"/>
                  <a:gd name="T74" fmla="*/ 31 w 222"/>
                  <a:gd name="T75" fmla="*/ 277 h 364"/>
                  <a:gd name="T76" fmla="*/ 13 w 222"/>
                  <a:gd name="T77" fmla="*/ 257 h 364"/>
                  <a:gd name="T78" fmla="*/ 12 w 222"/>
                  <a:gd name="T79" fmla="*/ 242 h 364"/>
                  <a:gd name="T80" fmla="*/ 67 w 222"/>
                  <a:gd name="T81" fmla="*/ 235 h 364"/>
                  <a:gd name="T82" fmla="*/ 73 w 222"/>
                  <a:gd name="T83" fmla="*/ 252 h 364"/>
                  <a:gd name="T84" fmla="*/ 102 w 222"/>
                  <a:gd name="T85" fmla="*/ 287 h 364"/>
                  <a:gd name="T86" fmla="*/ 177 w 222"/>
                  <a:gd name="T87" fmla="*/ 210 h 364"/>
                  <a:gd name="T88" fmla="*/ 123 w 222"/>
                  <a:gd name="T89" fmla="*/ 84 h 364"/>
                  <a:gd name="T90" fmla="*/ 83 w 222"/>
                  <a:gd name="T91" fmla="*/ 108 h 364"/>
                  <a:gd name="T92" fmla="*/ 66 w 222"/>
                  <a:gd name="T93" fmla="*/ 150 h 364"/>
                  <a:gd name="T94" fmla="*/ 65 w 222"/>
                  <a:gd name="T95" fmla="*/ 190 h 364"/>
                  <a:gd name="T96" fmla="*/ 67 w 222"/>
                  <a:gd name="T97" fmla="*/ 214 h 364"/>
                  <a:gd name="T98" fmla="*/ 73 w 222"/>
                  <a:gd name="T99" fmla="*/ 226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1" h="364">
                    <a:moveTo>
                      <a:pt x="6" y="228"/>
                    </a:moveTo>
                    <a:cubicBezTo>
                      <a:pt x="6" y="224"/>
                      <a:pt x="2" y="223"/>
                      <a:pt x="1" y="221"/>
                    </a:cubicBezTo>
                    <a:cubicBezTo>
                      <a:pt x="3" y="219"/>
                      <a:pt x="5" y="215"/>
                      <a:pt x="8" y="215"/>
                    </a:cubicBezTo>
                    <a:cubicBezTo>
                      <a:pt x="14" y="216"/>
                      <a:pt x="16" y="213"/>
                      <a:pt x="17" y="209"/>
                    </a:cubicBezTo>
                    <a:cubicBezTo>
                      <a:pt x="18" y="204"/>
                      <a:pt x="14" y="202"/>
                      <a:pt x="11" y="199"/>
                    </a:cubicBezTo>
                    <a:cubicBezTo>
                      <a:pt x="0" y="192"/>
                      <a:pt x="0" y="190"/>
                      <a:pt x="10" y="181"/>
                    </a:cubicBezTo>
                    <a:cubicBezTo>
                      <a:pt x="13" y="178"/>
                      <a:pt x="16" y="175"/>
                      <a:pt x="19" y="173"/>
                    </a:cubicBezTo>
                    <a:cubicBezTo>
                      <a:pt x="28" y="168"/>
                      <a:pt x="25" y="163"/>
                      <a:pt x="20" y="157"/>
                    </a:cubicBezTo>
                    <a:cubicBezTo>
                      <a:pt x="18" y="155"/>
                      <a:pt x="14" y="153"/>
                      <a:pt x="12" y="149"/>
                    </a:cubicBezTo>
                    <a:cubicBezTo>
                      <a:pt x="9" y="146"/>
                      <a:pt x="3" y="142"/>
                      <a:pt x="9" y="136"/>
                    </a:cubicBezTo>
                    <a:cubicBezTo>
                      <a:pt x="11" y="134"/>
                      <a:pt x="11" y="132"/>
                      <a:pt x="9" y="129"/>
                    </a:cubicBezTo>
                    <a:cubicBezTo>
                      <a:pt x="5" y="121"/>
                      <a:pt x="7" y="118"/>
                      <a:pt x="17" y="120"/>
                    </a:cubicBezTo>
                    <a:cubicBezTo>
                      <a:pt x="33" y="123"/>
                      <a:pt x="40" y="116"/>
                      <a:pt x="39" y="101"/>
                    </a:cubicBezTo>
                    <a:cubicBezTo>
                      <a:pt x="39" y="94"/>
                      <a:pt x="38" y="87"/>
                      <a:pt x="37" y="81"/>
                    </a:cubicBezTo>
                    <a:cubicBezTo>
                      <a:pt x="37" y="80"/>
                      <a:pt x="37" y="79"/>
                      <a:pt x="38" y="78"/>
                    </a:cubicBezTo>
                    <a:cubicBezTo>
                      <a:pt x="41" y="78"/>
                      <a:pt x="47" y="83"/>
                      <a:pt x="47" y="75"/>
                    </a:cubicBezTo>
                    <a:cubicBezTo>
                      <a:pt x="46" y="67"/>
                      <a:pt x="48" y="59"/>
                      <a:pt x="45" y="52"/>
                    </a:cubicBezTo>
                    <a:cubicBezTo>
                      <a:pt x="45" y="49"/>
                      <a:pt x="45" y="47"/>
                      <a:pt x="45" y="44"/>
                    </a:cubicBezTo>
                    <a:cubicBezTo>
                      <a:pt x="48" y="41"/>
                      <a:pt x="47" y="38"/>
                      <a:pt x="46" y="35"/>
                    </a:cubicBezTo>
                    <a:cubicBezTo>
                      <a:pt x="50" y="31"/>
                      <a:pt x="51" y="37"/>
                      <a:pt x="54" y="37"/>
                    </a:cubicBezTo>
                    <a:cubicBezTo>
                      <a:pt x="56" y="43"/>
                      <a:pt x="61" y="49"/>
                      <a:pt x="66" y="47"/>
                    </a:cubicBezTo>
                    <a:cubicBezTo>
                      <a:pt x="72" y="45"/>
                      <a:pt x="68" y="38"/>
                      <a:pt x="68" y="33"/>
                    </a:cubicBezTo>
                    <a:cubicBezTo>
                      <a:pt x="68" y="32"/>
                      <a:pt x="68" y="30"/>
                      <a:pt x="69" y="29"/>
                    </a:cubicBezTo>
                    <a:cubicBezTo>
                      <a:pt x="71" y="31"/>
                      <a:pt x="74" y="32"/>
                      <a:pt x="76" y="33"/>
                    </a:cubicBezTo>
                    <a:cubicBezTo>
                      <a:pt x="78" y="40"/>
                      <a:pt x="86" y="43"/>
                      <a:pt x="90" y="50"/>
                    </a:cubicBezTo>
                    <a:cubicBezTo>
                      <a:pt x="91" y="54"/>
                      <a:pt x="95" y="50"/>
                      <a:pt x="95" y="46"/>
                    </a:cubicBezTo>
                    <a:cubicBezTo>
                      <a:pt x="97" y="37"/>
                      <a:pt x="99" y="27"/>
                      <a:pt x="107" y="20"/>
                    </a:cubicBezTo>
                    <a:cubicBezTo>
                      <a:pt x="109" y="28"/>
                      <a:pt x="109" y="37"/>
                      <a:pt x="115" y="44"/>
                    </a:cubicBezTo>
                    <a:cubicBezTo>
                      <a:pt x="120" y="38"/>
                      <a:pt x="119" y="29"/>
                      <a:pt x="126" y="26"/>
                    </a:cubicBezTo>
                    <a:cubicBezTo>
                      <a:pt x="129" y="21"/>
                      <a:pt x="131" y="16"/>
                      <a:pt x="134" y="11"/>
                    </a:cubicBezTo>
                    <a:cubicBezTo>
                      <a:pt x="138" y="9"/>
                      <a:pt x="138" y="4"/>
                      <a:pt x="141" y="0"/>
                    </a:cubicBezTo>
                    <a:cubicBezTo>
                      <a:pt x="148" y="7"/>
                      <a:pt x="143" y="20"/>
                      <a:pt x="153" y="26"/>
                    </a:cubicBezTo>
                    <a:cubicBezTo>
                      <a:pt x="153" y="29"/>
                      <a:pt x="154" y="31"/>
                      <a:pt x="156" y="33"/>
                    </a:cubicBezTo>
                    <a:cubicBezTo>
                      <a:pt x="156" y="36"/>
                      <a:pt x="156" y="40"/>
                      <a:pt x="156" y="43"/>
                    </a:cubicBezTo>
                    <a:cubicBezTo>
                      <a:pt x="159" y="52"/>
                      <a:pt x="164" y="42"/>
                      <a:pt x="169" y="44"/>
                    </a:cubicBezTo>
                    <a:cubicBezTo>
                      <a:pt x="168" y="50"/>
                      <a:pt x="167" y="56"/>
                      <a:pt x="164" y="61"/>
                    </a:cubicBezTo>
                    <a:cubicBezTo>
                      <a:pt x="159" y="71"/>
                      <a:pt x="161" y="77"/>
                      <a:pt x="173" y="79"/>
                    </a:cubicBezTo>
                    <a:cubicBezTo>
                      <a:pt x="173" y="79"/>
                      <a:pt x="174" y="80"/>
                      <a:pt x="173" y="80"/>
                    </a:cubicBezTo>
                    <a:cubicBezTo>
                      <a:pt x="166" y="81"/>
                      <a:pt x="168" y="87"/>
                      <a:pt x="168" y="91"/>
                    </a:cubicBezTo>
                    <a:cubicBezTo>
                      <a:pt x="167" y="99"/>
                      <a:pt x="167" y="104"/>
                      <a:pt x="177" y="98"/>
                    </a:cubicBezTo>
                    <a:cubicBezTo>
                      <a:pt x="182" y="94"/>
                      <a:pt x="189" y="89"/>
                      <a:pt x="196" y="93"/>
                    </a:cubicBezTo>
                    <a:cubicBezTo>
                      <a:pt x="193" y="102"/>
                      <a:pt x="192" y="111"/>
                      <a:pt x="200" y="118"/>
                    </a:cubicBezTo>
                    <a:cubicBezTo>
                      <a:pt x="202" y="120"/>
                      <a:pt x="202" y="122"/>
                      <a:pt x="200" y="124"/>
                    </a:cubicBezTo>
                    <a:cubicBezTo>
                      <a:pt x="191" y="132"/>
                      <a:pt x="197" y="134"/>
                      <a:pt x="204" y="136"/>
                    </a:cubicBezTo>
                    <a:cubicBezTo>
                      <a:pt x="212" y="138"/>
                      <a:pt x="216" y="141"/>
                      <a:pt x="209" y="148"/>
                    </a:cubicBezTo>
                    <a:cubicBezTo>
                      <a:pt x="205" y="151"/>
                      <a:pt x="206" y="155"/>
                      <a:pt x="207" y="159"/>
                    </a:cubicBezTo>
                    <a:cubicBezTo>
                      <a:pt x="207" y="164"/>
                      <a:pt x="211" y="169"/>
                      <a:pt x="207" y="175"/>
                    </a:cubicBezTo>
                    <a:cubicBezTo>
                      <a:pt x="204" y="179"/>
                      <a:pt x="211" y="180"/>
                      <a:pt x="213" y="181"/>
                    </a:cubicBezTo>
                    <a:cubicBezTo>
                      <a:pt x="222" y="185"/>
                      <a:pt x="222" y="189"/>
                      <a:pt x="215" y="194"/>
                    </a:cubicBezTo>
                    <a:cubicBezTo>
                      <a:pt x="213" y="196"/>
                      <a:pt x="213" y="211"/>
                      <a:pt x="211" y="214"/>
                    </a:cubicBezTo>
                    <a:cubicBezTo>
                      <a:pt x="207" y="220"/>
                      <a:pt x="213" y="228"/>
                      <a:pt x="206" y="234"/>
                    </a:cubicBezTo>
                    <a:cubicBezTo>
                      <a:pt x="202" y="237"/>
                      <a:pt x="201" y="241"/>
                      <a:pt x="207" y="245"/>
                    </a:cubicBezTo>
                    <a:cubicBezTo>
                      <a:pt x="209" y="247"/>
                      <a:pt x="211" y="248"/>
                      <a:pt x="209" y="251"/>
                    </a:cubicBezTo>
                    <a:cubicBezTo>
                      <a:pt x="200" y="263"/>
                      <a:pt x="200" y="281"/>
                      <a:pt x="189" y="292"/>
                    </a:cubicBezTo>
                    <a:cubicBezTo>
                      <a:pt x="183" y="298"/>
                      <a:pt x="180" y="302"/>
                      <a:pt x="182" y="310"/>
                    </a:cubicBezTo>
                    <a:cubicBezTo>
                      <a:pt x="167" y="314"/>
                      <a:pt x="183" y="325"/>
                      <a:pt x="178" y="332"/>
                    </a:cubicBezTo>
                    <a:cubicBezTo>
                      <a:pt x="171" y="333"/>
                      <a:pt x="166" y="323"/>
                      <a:pt x="158" y="333"/>
                    </a:cubicBezTo>
                    <a:cubicBezTo>
                      <a:pt x="156" y="336"/>
                      <a:pt x="151" y="327"/>
                      <a:pt x="145" y="322"/>
                    </a:cubicBezTo>
                    <a:cubicBezTo>
                      <a:pt x="146" y="332"/>
                      <a:pt x="146" y="340"/>
                      <a:pt x="147" y="349"/>
                    </a:cubicBezTo>
                    <a:cubicBezTo>
                      <a:pt x="139" y="340"/>
                      <a:pt x="137" y="345"/>
                      <a:pt x="136" y="352"/>
                    </a:cubicBezTo>
                    <a:cubicBezTo>
                      <a:pt x="135" y="356"/>
                      <a:pt x="138" y="362"/>
                      <a:pt x="133" y="363"/>
                    </a:cubicBezTo>
                    <a:cubicBezTo>
                      <a:pt x="129" y="364"/>
                      <a:pt x="127" y="358"/>
                      <a:pt x="124" y="355"/>
                    </a:cubicBezTo>
                    <a:cubicBezTo>
                      <a:pt x="122" y="353"/>
                      <a:pt x="121" y="350"/>
                      <a:pt x="118" y="348"/>
                    </a:cubicBezTo>
                    <a:cubicBezTo>
                      <a:pt x="115" y="346"/>
                      <a:pt x="114" y="349"/>
                      <a:pt x="113" y="351"/>
                    </a:cubicBezTo>
                    <a:cubicBezTo>
                      <a:pt x="110" y="351"/>
                      <a:pt x="110" y="348"/>
                      <a:pt x="109" y="346"/>
                    </a:cubicBezTo>
                    <a:cubicBezTo>
                      <a:pt x="107" y="338"/>
                      <a:pt x="105" y="329"/>
                      <a:pt x="103" y="321"/>
                    </a:cubicBezTo>
                    <a:cubicBezTo>
                      <a:pt x="102" y="317"/>
                      <a:pt x="101" y="314"/>
                      <a:pt x="97" y="318"/>
                    </a:cubicBezTo>
                    <a:cubicBezTo>
                      <a:pt x="91" y="323"/>
                      <a:pt x="83" y="326"/>
                      <a:pt x="81" y="335"/>
                    </a:cubicBezTo>
                    <a:cubicBezTo>
                      <a:pt x="79" y="335"/>
                      <a:pt x="78" y="336"/>
                      <a:pt x="76" y="337"/>
                    </a:cubicBezTo>
                    <a:cubicBezTo>
                      <a:pt x="72" y="336"/>
                      <a:pt x="69" y="340"/>
                      <a:pt x="66" y="342"/>
                    </a:cubicBezTo>
                    <a:cubicBezTo>
                      <a:pt x="64" y="333"/>
                      <a:pt x="61" y="328"/>
                      <a:pt x="51" y="333"/>
                    </a:cubicBezTo>
                    <a:cubicBezTo>
                      <a:pt x="45" y="336"/>
                      <a:pt x="38" y="337"/>
                      <a:pt x="31" y="339"/>
                    </a:cubicBezTo>
                    <a:cubicBezTo>
                      <a:pt x="30" y="333"/>
                      <a:pt x="34" y="329"/>
                      <a:pt x="34" y="323"/>
                    </a:cubicBezTo>
                    <a:cubicBezTo>
                      <a:pt x="41" y="310"/>
                      <a:pt x="43" y="294"/>
                      <a:pt x="48" y="280"/>
                    </a:cubicBezTo>
                    <a:cubicBezTo>
                      <a:pt x="50" y="276"/>
                      <a:pt x="48" y="274"/>
                      <a:pt x="44" y="274"/>
                    </a:cubicBezTo>
                    <a:cubicBezTo>
                      <a:pt x="39" y="274"/>
                      <a:pt x="35" y="275"/>
                      <a:pt x="31" y="277"/>
                    </a:cubicBezTo>
                    <a:cubicBezTo>
                      <a:pt x="30" y="276"/>
                      <a:pt x="29" y="275"/>
                      <a:pt x="27" y="274"/>
                    </a:cubicBezTo>
                    <a:cubicBezTo>
                      <a:pt x="30" y="262"/>
                      <a:pt x="28" y="254"/>
                      <a:pt x="13" y="257"/>
                    </a:cubicBezTo>
                    <a:cubicBezTo>
                      <a:pt x="10" y="258"/>
                      <a:pt x="8" y="255"/>
                      <a:pt x="6" y="253"/>
                    </a:cubicBezTo>
                    <a:cubicBezTo>
                      <a:pt x="7" y="248"/>
                      <a:pt x="10" y="245"/>
                      <a:pt x="12" y="242"/>
                    </a:cubicBezTo>
                    <a:cubicBezTo>
                      <a:pt x="19" y="233"/>
                      <a:pt x="19" y="231"/>
                      <a:pt x="6" y="228"/>
                    </a:cubicBezTo>
                    <a:close/>
                    <a:moveTo>
                      <a:pt x="67" y="235"/>
                    </a:moveTo>
                    <a:cubicBezTo>
                      <a:pt x="71" y="236"/>
                      <a:pt x="75" y="236"/>
                      <a:pt x="78" y="239"/>
                    </a:cubicBezTo>
                    <a:cubicBezTo>
                      <a:pt x="77" y="244"/>
                      <a:pt x="72" y="247"/>
                      <a:pt x="73" y="252"/>
                    </a:cubicBezTo>
                    <a:cubicBezTo>
                      <a:pt x="76" y="255"/>
                      <a:pt x="82" y="250"/>
                      <a:pt x="84" y="258"/>
                    </a:cubicBezTo>
                    <a:cubicBezTo>
                      <a:pt x="86" y="270"/>
                      <a:pt x="92" y="280"/>
                      <a:pt x="102" y="287"/>
                    </a:cubicBezTo>
                    <a:cubicBezTo>
                      <a:pt x="112" y="294"/>
                      <a:pt x="131" y="294"/>
                      <a:pt x="138" y="287"/>
                    </a:cubicBezTo>
                    <a:cubicBezTo>
                      <a:pt x="159" y="266"/>
                      <a:pt x="174" y="240"/>
                      <a:pt x="177" y="210"/>
                    </a:cubicBezTo>
                    <a:cubicBezTo>
                      <a:pt x="181" y="168"/>
                      <a:pt x="174" y="129"/>
                      <a:pt x="144" y="96"/>
                    </a:cubicBezTo>
                    <a:cubicBezTo>
                      <a:pt x="138" y="89"/>
                      <a:pt x="130" y="87"/>
                      <a:pt x="123" y="84"/>
                    </a:cubicBezTo>
                    <a:cubicBezTo>
                      <a:pt x="114" y="81"/>
                      <a:pt x="111" y="96"/>
                      <a:pt x="101" y="92"/>
                    </a:cubicBezTo>
                    <a:cubicBezTo>
                      <a:pt x="98" y="100"/>
                      <a:pt x="89" y="103"/>
                      <a:pt x="83" y="108"/>
                    </a:cubicBezTo>
                    <a:cubicBezTo>
                      <a:pt x="78" y="112"/>
                      <a:pt x="73" y="119"/>
                      <a:pt x="73" y="125"/>
                    </a:cubicBezTo>
                    <a:cubicBezTo>
                      <a:pt x="73" y="134"/>
                      <a:pt x="67" y="141"/>
                      <a:pt x="66" y="150"/>
                    </a:cubicBezTo>
                    <a:cubicBezTo>
                      <a:pt x="65" y="162"/>
                      <a:pt x="55" y="173"/>
                      <a:pt x="64" y="185"/>
                    </a:cubicBezTo>
                    <a:cubicBezTo>
                      <a:pt x="65" y="186"/>
                      <a:pt x="65" y="189"/>
                      <a:pt x="65" y="190"/>
                    </a:cubicBezTo>
                    <a:cubicBezTo>
                      <a:pt x="62" y="197"/>
                      <a:pt x="55" y="204"/>
                      <a:pt x="68" y="208"/>
                    </a:cubicBezTo>
                    <a:cubicBezTo>
                      <a:pt x="70" y="209"/>
                      <a:pt x="68" y="212"/>
                      <a:pt x="67" y="214"/>
                    </a:cubicBezTo>
                    <a:cubicBezTo>
                      <a:pt x="62" y="220"/>
                      <a:pt x="65" y="222"/>
                      <a:pt x="71" y="223"/>
                    </a:cubicBezTo>
                    <a:cubicBezTo>
                      <a:pt x="72" y="224"/>
                      <a:pt x="72" y="225"/>
                      <a:pt x="73" y="226"/>
                    </a:cubicBezTo>
                    <a:cubicBezTo>
                      <a:pt x="71" y="229"/>
                      <a:pt x="69" y="231"/>
                      <a:pt x="67" y="235"/>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9" name="Freeform 60">
                <a:extLst>
                  <a:ext uri="{FF2B5EF4-FFF2-40B4-BE49-F238E27FC236}">
                    <a16:creationId xmlns:a16="http://schemas.microsoft.com/office/drawing/2014/main" id="{E20AF51D-DECB-6647-C824-57E16AAEA505}"/>
                  </a:ext>
                </a:extLst>
              </p:cNvPr>
              <p:cNvSpPr>
                <a:spLocks noEditPoints="1"/>
              </p:cNvSpPr>
              <p:nvPr/>
            </p:nvSpPr>
            <p:spPr bwMode="auto">
              <a:xfrm>
                <a:off x="5341" y="2653"/>
                <a:ext cx="231" cy="369"/>
              </a:xfrm>
              <a:custGeom>
                <a:avLst/>
                <a:gdLst>
                  <a:gd name="T0" fmla="*/ 96 w 227"/>
                  <a:gd name="T1" fmla="*/ 24 h 363"/>
                  <a:gd name="T2" fmla="*/ 118 w 227"/>
                  <a:gd name="T3" fmla="*/ 27 h 363"/>
                  <a:gd name="T4" fmla="*/ 131 w 227"/>
                  <a:gd name="T5" fmla="*/ 0 h 363"/>
                  <a:gd name="T6" fmla="*/ 146 w 227"/>
                  <a:gd name="T7" fmla="*/ 34 h 363"/>
                  <a:gd name="T8" fmla="*/ 144 w 227"/>
                  <a:gd name="T9" fmla="*/ 34 h 363"/>
                  <a:gd name="T10" fmla="*/ 151 w 227"/>
                  <a:gd name="T11" fmla="*/ 40 h 363"/>
                  <a:gd name="T12" fmla="*/ 161 w 227"/>
                  <a:gd name="T13" fmla="*/ 61 h 363"/>
                  <a:gd name="T14" fmla="*/ 171 w 227"/>
                  <a:gd name="T15" fmla="*/ 72 h 363"/>
                  <a:gd name="T16" fmla="*/ 171 w 227"/>
                  <a:gd name="T17" fmla="*/ 81 h 363"/>
                  <a:gd name="T18" fmla="*/ 181 w 227"/>
                  <a:gd name="T19" fmla="*/ 89 h 363"/>
                  <a:gd name="T20" fmla="*/ 196 w 227"/>
                  <a:gd name="T21" fmla="*/ 110 h 363"/>
                  <a:gd name="T22" fmla="*/ 199 w 227"/>
                  <a:gd name="T23" fmla="*/ 120 h 363"/>
                  <a:gd name="T24" fmla="*/ 208 w 227"/>
                  <a:gd name="T25" fmla="*/ 129 h 363"/>
                  <a:gd name="T26" fmla="*/ 205 w 227"/>
                  <a:gd name="T27" fmla="*/ 140 h 363"/>
                  <a:gd name="T28" fmla="*/ 214 w 227"/>
                  <a:gd name="T29" fmla="*/ 166 h 363"/>
                  <a:gd name="T30" fmla="*/ 223 w 227"/>
                  <a:gd name="T31" fmla="*/ 185 h 363"/>
                  <a:gd name="T32" fmla="*/ 218 w 227"/>
                  <a:gd name="T33" fmla="*/ 212 h 363"/>
                  <a:gd name="T34" fmla="*/ 217 w 227"/>
                  <a:gd name="T35" fmla="*/ 222 h 363"/>
                  <a:gd name="T36" fmla="*/ 212 w 227"/>
                  <a:gd name="T37" fmla="*/ 228 h 363"/>
                  <a:gd name="T38" fmla="*/ 207 w 227"/>
                  <a:gd name="T39" fmla="*/ 261 h 363"/>
                  <a:gd name="T40" fmla="*/ 188 w 227"/>
                  <a:gd name="T41" fmla="*/ 292 h 363"/>
                  <a:gd name="T42" fmla="*/ 195 w 227"/>
                  <a:gd name="T43" fmla="*/ 313 h 363"/>
                  <a:gd name="T44" fmla="*/ 195 w 227"/>
                  <a:gd name="T45" fmla="*/ 324 h 363"/>
                  <a:gd name="T46" fmla="*/ 181 w 227"/>
                  <a:gd name="T47" fmla="*/ 330 h 363"/>
                  <a:gd name="T48" fmla="*/ 170 w 227"/>
                  <a:gd name="T49" fmla="*/ 344 h 363"/>
                  <a:gd name="T50" fmla="*/ 142 w 227"/>
                  <a:gd name="T51" fmla="*/ 347 h 363"/>
                  <a:gd name="T52" fmla="*/ 119 w 227"/>
                  <a:gd name="T53" fmla="*/ 319 h 363"/>
                  <a:gd name="T54" fmla="*/ 95 w 227"/>
                  <a:gd name="T55" fmla="*/ 361 h 363"/>
                  <a:gd name="T56" fmla="*/ 74 w 227"/>
                  <a:gd name="T57" fmla="*/ 340 h 363"/>
                  <a:gd name="T58" fmla="*/ 50 w 227"/>
                  <a:gd name="T59" fmla="*/ 332 h 363"/>
                  <a:gd name="T60" fmla="*/ 64 w 227"/>
                  <a:gd name="T61" fmla="*/ 295 h 363"/>
                  <a:gd name="T62" fmla="*/ 49 w 227"/>
                  <a:gd name="T63" fmla="*/ 285 h 363"/>
                  <a:gd name="T64" fmla="*/ 31 w 227"/>
                  <a:gd name="T65" fmla="*/ 268 h 363"/>
                  <a:gd name="T66" fmla="*/ 27 w 227"/>
                  <a:gd name="T67" fmla="*/ 252 h 363"/>
                  <a:gd name="T68" fmla="*/ 14 w 227"/>
                  <a:gd name="T69" fmla="*/ 233 h 363"/>
                  <a:gd name="T70" fmla="*/ 27 w 227"/>
                  <a:gd name="T71" fmla="*/ 215 h 363"/>
                  <a:gd name="T72" fmla="*/ 11 w 227"/>
                  <a:gd name="T73" fmla="*/ 202 h 363"/>
                  <a:gd name="T74" fmla="*/ 24 w 227"/>
                  <a:gd name="T75" fmla="*/ 167 h 363"/>
                  <a:gd name="T76" fmla="*/ 8 w 227"/>
                  <a:gd name="T77" fmla="*/ 149 h 363"/>
                  <a:gd name="T78" fmla="*/ 9 w 227"/>
                  <a:gd name="T79" fmla="*/ 127 h 363"/>
                  <a:gd name="T80" fmla="*/ 10 w 227"/>
                  <a:gd name="T81" fmla="*/ 127 h 363"/>
                  <a:gd name="T82" fmla="*/ 36 w 227"/>
                  <a:gd name="T83" fmla="*/ 127 h 363"/>
                  <a:gd name="T84" fmla="*/ 34 w 227"/>
                  <a:gd name="T85" fmla="*/ 91 h 363"/>
                  <a:gd name="T86" fmla="*/ 44 w 227"/>
                  <a:gd name="T87" fmla="*/ 76 h 363"/>
                  <a:gd name="T88" fmla="*/ 39 w 227"/>
                  <a:gd name="T89" fmla="*/ 54 h 363"/>
                  <a:gd name="T90" fmla="*/ 50 w 227"/>
                  <a:gd name="T91" fmla="*/ 46 h 363"/>
                  <a:gd name="T92" fmla="*/ 62 w 227"/>
                  <a:gd name="T93" fmla="*/ 37 h 363"/>
                  <a:gd name="T94" fmla="*/ 86 w 227"/>
                  <a:gd name="T95" fmla="*/ 50 h 363"/>
                  <a:gd name="T96" fmla="*/ 89 w 227"/>
                  <a:gd name="T97" fmla="*/ 50 h 363"/>
                  <a:gd name="T98" fmla="*/ 74 w 227"/>
                  <a:gd name="T99" fmla="*/ 127 h 363"/>
                  <a:gd name="T100" fmla="*/ 68 w 227"/>
                  <a:gd name="T101" fmla="*/ 183 h 363"/>
                  <a:gd name="T102" fmla="*/ 77 w 227"/>
                  <a:gd name="T103" fmla="*/ 227 h 363"/>
                  <a:gd name="T104" fmla="*/ 86 w 227"/>
                  <a:gd name="T105" fmla="*/ 241 h 363"/>
                  <a:gd name="T106" fmla="*/ 99 w 227"/>
                  <a:gd name="T107" fmla="*/ 260 h 363"/>
                  <a:gd name="T108" fmla="*/ 124 w 227"/>
                  <a:gd name="T109" fmla="*/ 290 h 363"/>
                  <a:gd name="T110" fmla="*/ 180 w 227"/>
                  <a:gd name="T111" fmla="*/ 241 h 363"/>
                  <a:gd name="T112" fmla="*/ 139 w 227"/>
                  <a:gd name="T113" fmla="*/ 91 h 363"/>
                  <a:gd name="T114" fmla="*/ 101 w 227"/>
                  <a:gd name="T115" fmla="*/ 9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6" h="363">
                    <a:moveTo>
                      <a:pt x="89" y="50"/>
                    </a:moveTo>
                    <a:cubicBezTo>
                      <a:pt x="89" y="41"/>
                      <a:pt x="92" y="32"/>
                      <a:pt x="96" y="24"/>
                    </a:cubicBezTo>
                    <a:cubicBezTo>
                      <a:pt x="102" y="29"/>
                      <a:pt x="100" y="38"/>
                      <a:pt x="109" y="42"/>
                    </a:cubicBezTo>
                    <a:cubicBezTo>
                      <a:pt x="112" y="37"/>
                      <a:pt x="115" y="32"/>
                      <a:pt x="118" y="27"/>
                    </a:cubicBezTo>
                    <a:cubicBezTo>
                      <a:pt x="123" y="21"/>
                      <a:pt x="122" y="14"/>
                      <a:pt x="124" y="8"/>
                    </a:cubicBezTo>
                    <a:cubicBezTo>
                      <a:pt x="127" y="7"/>
                      <a:pt x="128" y="3"/>
                      <a:pt x="131" y="0"/>
                    </a:cubicBezTo>
                    <a:cubicBezTo>
                      <a:pt x="137" y="8"/>
                      <a:pt x="136" y="19"/>
                      <a:pt x="143" y="26"/>
                    </a:cubicBezTo>
                    <a:cubicBezTo>
                      <a:pt x="142" y="29"/>
                      <a:pt x="142" y="32"/>
                      <a:pt x="146" y="34"/>
                    </a:cubicBezTo>
                    <a:cubicBezTo>
                      <a:pt x="145" y="35"/>
                      <a:pt x="145" y="35"/>
                      <a:pt x="145" y="35"/>
                    </a:cubicBezTo>
                    <a:cubicBezTo>
                      <a:pt x="145" y="35"/>
                      <a:pt x="144" y="34"/>
                      <a:pt x="144" y="34"/>
                    </a:cubicBezTo>
                    <a:cubicBezTo>
                      <a:pt x="144" y="37"/>
                      <a:pt x="144" y="39"/>
                      <a:pt x="148" y="40"/>
                    </a:cubicBezTo>
                    <a:cubicBezTo>
                      <a:pt x="149" y="40"/>
                      <a:pt x="150" y="40"/>
                      <a:pt x="151" y="40"/>
                    </a:cubicBezTo>
                    <a:cubicBezTo>
                      <a:pt x="161" y="38"/>
                      <a:pt x="165" y="40"/>
                      <a:pt x="161" y="51"/>
                    </a:cubicBezTo>
                    <a:cubicBezTo>
                      <a:pt x="160" y="54"/>
                      <a:pt x="161" y="58"/>
                      <a:pt x="161" y="61"/>
                    </a:cubicBezTo>
                    <a:cubicBezTo>
                      <a:pt x="163" y="64"/>
                      <a:pt x="161" y="67"/>
                      <a:pt x="164" y="69"/>
                    </a:cubicBezTo>
                    <a:cubicBezTo>
                      <a:pt x="165" y="72"/>
                      <a:pt x="168" y="72"/>
                      <a:pt x="171" y="72"/>
                    </a:cubicBezTo>
                    <a:cubicBezTo>
                      <a:pt x="171" y="73"/>
                      <a:pt x="171" y="74"/>
                      <a:pt x="171" y="75"/>
                    </a:cubicBezTo>
                    <a:cubicBezTo>
                      <a:pt x="171" y="77"/>
                      <a:pt x="171" y="79"/>
                      <a:pt x="171" y="81"/>
                    </a:cubicBezTo>
                    <a:cubicBezTo>
                      <a:pt x="171" y="85"/>
                      <a:pt x="166" y="89"/>
                      <a:pt x="170" y="92"/>
                    </a:cubicBezTo>
                    <a:cubicBezTo>
                      <a:pt x="174" y="95"/>
                      <a:pt x="178" y="91"/>
                      <a:pt x="181" y="89"/>
                    </a:cubicBezTo>
                    <a:cubicBezTo>
                      <a:pt x="186" y="85"/>
                      <a:pt x="190" y="86"/>
                      <a:pt x="191" y="93"/>
                    </a:cubicBezTo>
                    <a:cubicBezTo>
                      <a:pt x="189" y="99"/>
                      <a:pt x="201" y="102"/>
                      <a:pt x="196" y="110"/>
                    </a:cubicBezTo>
                    <a:cubicBezTo>
                      <a:pt x="190" y="114"/>
                      <a:pt x="190" y="120"/>
                      <a:pt x="190" y="127"/>
                    </a:cubicBezTo>
                    <a:cubicBezTo>
                      <a:pt x="196" y="128"/>
                      <a:pt x="194" y="120"/>
                      <a:pt x="199" y="120"/>
                    </a:cubicBezTo>
                    <a:cubicBezTo>
                      <a:pt x="199" y="122"/>
                      <a:pt x="200" y="124"/>
                      <a:pt x="201" y="126"/>
                    </a:cubicBezTo>
                    <a:cubicBezTo>
                      <a:pt x="201" y="132"/>
                      <a:pt x="205" y="129"/>
                      <a:pt x="208" y="129"/>
                    </a:cubicBezTo>
                    <a:cubicBezTo>
                      <a:pt x="208" y="129"/>
                      <a:pt x="208" y="129"/>
                      <a:pt x="208" y="129"/>
                    </a:cubicBezTo>
                    <a:cubicBezTo>
                      <a:pt x="207" y="133"/>
                      <a:pt x="208" y="137"/>
                      <a:pt x="205" y="140"/>
                    </a:cubicBezTo>
                    <a:cubicBezTo>
                      <a:pt x="202" y="144"/>
                      <a:pt x="205" y="144"/>
                      <a:pt x="208" y="144"/>
                    </a:cubicBezTo>
                    <a:cubicBezTo>
                      <a:pt x="213" y="151"/>
                      <a:pt x="217" y="157"/>
                      <a:pt x="214" y="166"/>
                    </a:cubicBezTo>
                    <a:cubicBezTo>
                      <a:pt x="212" y="170"/>
                      <a:pt x="215" y="171"/>
                      <a:pt x="218" y="172"/>
                    </a:cubicBezTo>
                    <a:cubicBezTo>
                      <a:pt x="226" y="174"/>
                      <a:pt x="227" y="179"/>
                      <a:pt x="223" y="185"/>
                    </a:cubicBezTo>
                    <a:cubicBezTo>
                      <a:pt x="220" y="190"/>
                      <a:pt x="224" y="198"/>
                      <a:pt x="216" y="200"/>
                    </a:cubicBezTo>
                    <a:cubicBezTo>
                      <a:pt x="204" y="206"/>
                      <a:pt x="215" y="209"/>
                      <a:pt x="218" y="212"/>
                    </a:cubicBezTo>
                    <a:cubicBezTo>
                      <a:pt x="218" y="213"/>
                      <a:pt x="218" y="214"/>
                      <a:pt x="217" y="215"/>
                    </a:cubicBezTo>
                    <a:cubicBezTo>
                      <a:pt x="217" y="218"/>
                      <a:pt x="217" y="220"/>
                      <a:pt x="217" y="222"/>
                    </a:cubicBezTo>
                    <a:cubicBezTo>
                      <a:pt x="217" y="222"/>
                      <a:pt x="217" y="222"/>
                      <a:pt x="217" y="222"/>
                    </a:cubicBezTo>
                    <a:cubicBezTo>
                      <a:pt x="214" y="222"/>
                      <a:pt x="213" y="225"/>
                      <a:pt x="212" y="228"/>
                    </a:cubicBezTo>
                    <a:cubicBezTo>
                      <a:pt x="212" y="232"/>
                      <a:pt x="216" y="235"/>
                      <a:pt x="218" y="238"/>
                    </a:cubicBezTo>
                    <a:cubicBezTo>
                      <a:pt x="213" y="245"/>
                      <a:pt x="205" y="250"/>
                      <a:pt x="207" y="261"/>
                    </a:cubicBezTo>
                    <a:cubicBezTo>
                      <a:pt x="209" y="273"/>
                      <a:pt x="205" y="281"/>
                      <a:pt x="193" y="284"/>
                    </a:cubicBezTo>
                    <a:cubicBezTo>
                      <a:pt x="188" y="286"/>
                      <a:pt x="187" y="289"/>
                      <a:pt x="188" y="292"/>
                    </a:cubicBezTo>
                    <a:cubicBezTo>
                      <a:pt x="189" y="298"/>
                      <a:pt x="193" y="302"/>
                      <a:pt x="190" y="308"/>
                    </a:cubicBezTo>
                    <a:cubicBezTo>
                      <a:pt x="188" y="310"/>
                      <a:pt x="192" y="313"/>
                      <a:pt x="195" y="313"/>
                    </a:cubicBezTo>
                    <a:cubicBezTo>
                      <a:pt x="195" y="313"/>
                      <a:pt x="195" y="314"/>
                      <a:pt x="195" y="314"/>
                    </a:cubicBezTo>
                    <a:cubicBezTo>
                      <a:pt x="195" y="317"/>
                      <a:pt x="195" y="321"/>
                      <a:pt x="195" y="324"/>
                    </a:cubicBezTo>
                    <a:cubicBezTo>
                      <a:pt x="193" y="324"/>
                      <a:pt x="191" y="324"/>
                      <a:pt x="190" y="323"/>
                    </a:cubicBezTo>
                    <a:cubicBezTo>
                      <a:pt x="183" y="320"/>
                      <a:pt x="180" y="323"/>
                      <a:pt x="181" y="330"/>
                    </a:cubicBezTo>
                    <a:cubicBezTo>
                      <a:pt x="175" y="328"/>
                      <a:pt x="173" y="321"/>
                      <a:pt x="167" y="320"/>
                    </a:cubicBezTo>
                    <a:cubicBezTo>
                      <a:pt x="165" y="329"/>
                      <a:pt x="173" y="336"/>
                      <a:pt x="170" y="344"/>
                    </a:cubicBezTo>
                    <a:cubicBezTo>
                      <a:pt x="162" y="340"/>
                      <a:pt x="162" y="340"/>
                      <a:pt x="161" y="363"/>
                    </a:cubicBezTo>
                    <a:cubicBezTo>
                      <a:pt x="153" y="359"/>
                      <a:pt x="148" y="352"/>
                      <a:pt x="142" y="347"/>
                    </a:cubicBezTo>
                    <a:cubicBezTo>
                      <a:pt x="137" y="337"/>
                      <a:pt x="128" y="330"/>
                      <a:pt x="125" y="320"/>
                    </a:cubicBezTo>
                    <a:cubicBezTo>
                      <a:pt x="124" y="317"/>
                      <a:pt x="121" y="316"/>
                      <a:pt x="119" y="319"/>
                    </a:cubicBezTo>
                    <a:cubicBezTo>
                      <a:pt x="112" y="326"/>
                      <a:pt x="104" y="331"/>
                      <a:pt x="101" y="340"/>
                    </a:cubicBezTo>
                    <a:cubicBezTo>
                      <a:pt x="101" y="348"/>
                      <a:pt x="98" y="354"/>
                      <a:pt x="95" y="361"/>
                    </a:cubicBezTo>
                    <a:cubicBezTo>
                      <a:pt x="90" y="357"/>
                      <a:pt x="91" y="350"/>
                      <a:pt x="89" y="345"/>
                    </a:cubicBezTo>
                    <a:cubicBezTo>
                      <a:pt x="86" y="338"/>
                      <a:pt x="82" y="334"/>
                      <a:pt x="74" y="340"/>
                    </a:cubicBezTo>
                    <a:cubicBezTo>
                      <a:pt x="68" y="344"/>
                      <a:pt x="60" y="346"/>
                      <a:pt x="54" y="350"/>
                    </a:cubicBezTo>
                    <a:cubicBezTo>
                      <a:pt x="51" y="344"/>
                      <a:pt x="59" y="337"/>
                      <a:pt x="50" y="332"/>
                    </a:cubicBezTo>
                    <a:cubicBezTo>
                      <a:pt x="54" y="329"/>
                      <a:pt x="59" y="330"/>
                      <a:pt x="60" y="323"/>
                    </a:cubicBezTo>
                    <a:cubicBezTo>
                      <a:pt x="61" y="314"/>
                      <a:pt x="64" y="304"/>
                      <a:pt x="64" y="295"/>
                    </a:cubicBezTo>
                    <a:cubicBezTo>
                      <a:pt x="65" y="289"/>
                      <a:pt x="73" y="283"/>
                      <a:pt x="67" y="279"/>
                    </a:cubicBezTo>
                    <a:cubicBezTo>
                      <a:pt x="62" y="275"/>
                      <a:pt x="55" y="283"/>
                      <a:pt x="49" y="285"/>
                    </a:cubicBezTo>
                    <a:cubicBezTo>
                      <a:pt x="46" y="284"/>
                      <a:pt x="42" y="286"/>
                      <a:pt x="40" y="283"/>
                    </a:cubicBezTo>
                    <a:cubicBezTo>
                      <a:pt x="47" y="269"/>
                      <a:pt x="47" y="269"/>
                      <a:pt x="31" y="268"/>
                    </a:cubicBezTo>
                    <a:cubicBezTo>
                      <a:pt x="28" y="267"/>
                      <a:pt x="25" y="267"/>
                      <a:pt x="23" y="264"/>
                    </a:cubicBezTo>
                    <a:cubicBezTo>
                      <a:pt x="22" y="259"/>
                      <a:pt x="25" y="256"/>
                      <a:pt x="27" y="252"/>
                    </a:cubicBezTo>
                    <a:cubicBezTo>
                      <a:pt x="32" y="243"/>
                      <a:pt x="29" y="239"/>
                      <a:pt x="19" y="239"/>
                    </a:cubicBezTo>
                    <a:cubicBezTo>
                      <a:pt x="19" y="236"/>
                      <a:pt x="16" y="235"/>
                      <a:pt x="14" y="233"/>
                    </a:cubicBezTo>
                    <a:cubicBezTo>
                      <a:pt x="17" y="232"/>
                      <a:pt x="21" y="231"/>
                      <a:pt x="23" y="228"/>
                    </a:cubicBezTo>
                    <a:cubicBezTo>
                      <a:pt x="26" y="225"/>
                      <a:pt x="34" y="221"/>
                      <a:pt x="27" y="215"/>
                    </a:cubicBezTo>
                    <a:cubicBezTo>
                      <a:pt x="22" y="211"/>
                      <a:pt x="18" y="206"/>
                      <a:pt x="10" y="207"/>
                    </a:cubicBezTo>
                    <a:cubicBezTo>
                      <a:pt x="11" y="206"/>
                      <a:pt x="11" y="204"/>
                      <a:pt x="11" y="202"/>
                    </a:cubicBezTo>
                    <a:cubicBezTo>
                      <a:pt x="19" y="193"/>
                      <a:pt x="25" y="183"/>
                      <a:pt x="36" y="174"/>
                    </a:cubicBezTo>
                    <a:cubicBezTo>
                      <a:pt x="29" y="173"/>
                      <a:pt x="25" y="172"/>
                      <a:pt x="24" y="167"/>
                    </a:cubicBezTo>
                    <a:cubicBezTo>
                      <a:pt x="23" y="162"/>
                      <a:pt x="21" y="161"/>
                      <a:pt x="16" y="161"/>
                    </a:cubicBezTo>
                    <a:cubicBezTo>
                      <a:pt x="13" y="157"/>
                      <a:pt x="0" y="160"/>
                      <a:pt x="8" y="149"/>
                    </a:cubicBezTo>
                    <a:cubicBezTo>
                      <a:pt x="15" y="149"/>
                      <a:pt x="15" y="144"/>
                      <a:pt x="12" y="140"/>
                    </a:cubicBezTo>
                    <a:cubicBezTo>
                      <a:pt x="10" y="136"/>
                      <a:pt x="8" y="132"/>
                      <a:pt x="9" y="127"/>
                    </a:cubicBezTo>
                    <a:cubicBezTo>
                      <a:pt x="9" y="126"/>
                      <a:pt x="9" y="126"/>
                      <a:pt x="9" y="126"/>
                    </a:cubicBezTo>
                    <a:cubicBezTo>
                      <a:pt x="9" y="126"/>
                      <a:pt x="10" y="127"/>
                      <a:pt x="10" y="127"/>
                    </a:cubicBezTo>
                    <a:cubicBezTo>
                      <a:pt x="12" y="128"/>
                      <a:pt x="14" y="130"/>
                      <a:pt x="16" y="130"/>
                    </a:cubicBezTo>
                    <a:cubicBezTo>
                      <a:pt x="23" y="134"/>
                      <a:pt x="30" y="130"/>
                      <a:pt x="36" y="127"/>
                    </a:cubicBezTo>
                    <a:cubicBezTo>
                      <a:pt x="43" y="124"/>
                      <a:pt x="42" y="119"/>
                      <a:pt x="40" y="113"/>
                    </a:cubicBezTo>
                    <a:cubicBezTo>
                      <a:pt x="39" y="105"/>
                      <a:pt x="38" y="98"/>
                      <a:pt x="34" y="91"/>
                    </a:cubicBezTo>
                    <a:cubicBezTo>
                      <a:pt x="34" y="89"/>
                      <a:pt x="34" y="88"/>
                      <a:pt x="34" y="86"/>
                    </a:cubicBezTo>
                    <a:cubicBezTo>
                      <a:pt x="44" y="90"/>
                      <a:pt x="47" y="85"/>
                      <a:pt x="44" y="76"/>
                    </a:cubicBezTo>
                    <a:cubicBezTo>
                      <a:pt x="43" y="72"/>
                      <a:pt x="44" y="66"/>
                      <a:pt x="40" y="62"/>
                    </a:cubicBezTo>
                    <a:cubicBezTo>
                      <a:pt x="40" y="59"/>
                      <a:pt x="40" y="57"/>
                      <a:pt x="39" y="54"/>
                    </a:cubicBezTo>
                    <a:cubicBezTo>
                      <a:pt x="38" y="50"/>
                      <a:pt x="35" y="44"/>
                      <a:pt x="40" y="41"/>
                    </a:cubicBezTo>
                    <a:cubicBezTo>
                      <a:pt x="44" y="38"/>
                      <a:pt x="46" y="46"/>
                      <a:pt x="50" y="46"/>
                    </a:cubicBezTo>
                    <a:cubicBezTo>
                      <a:pt x="51" y="53"/>
                      <a:pt x="57" y="52"/>
                      <a:pt x="62" y="56"/>
                    </a:cubicBezTo>
                    <a:cubicBezTo>
                      <a:pt x="62" y="49"/>
                      <a:pt x="62" y="43"/>
                      <a:pt x="62" y="37"/>
                    </a:cubicBezTo>
                    <a:cubicBezTo>
                      <a:pt x="65" y="38"/>
                      <a:pt x="67" y="38"/>
                      <a:pt x="69" y="38"/>
                    </a:cubicBezTo>
                    <a:cubicBezTo>
                      <a:pt x="75" y="42"/>
                      <a:pt x="77" y="51"/>
                      <a:pt x="86" y="50"/>
                    </a:cubicBezTo>
                    <a:cubicBezTo>
                      <a:pt x="86" y="50"/>
                      <a:pt x="86" y="51"/>
                      <a:pt x="86" y="51"/>
                    </a:cubicBezTo>
                    <a:cubicBezTo>
                      <a:pt x="87" y="52"/>
                      <a:pt x="88" y="51"/>
                      <a:pt x="89" y="50"/>
                    </a:cubicBezTo>
                    <a:close/>
                    <a:moveTo>
                      <a:pt x="79" y="122"/>
                    </a:moveTo>
                    <a:cubicBezTo>
                      <a:pt x="77" y="123"/>
                      <a:pt x="74" y="124"/>
                      <a:pt x="74" y="127"/>
                    </a:cubicBezTo>
                    <a:cubicBezTo>
                      <a:pt x="77" y="138"/>
                      <a:pt x="70" y="148"/>
                      <a:pt x="70" y="158"/>
                    </a:cubicBezTo>
                    <a:cubicBezTo>
                      <a:pt x="70" y="166"/>
                      <a:pt x="65" y="175"/>
                      <a:pt x="68" y="183"/>
                    </a:cubicBezTo>
                    <a:cubicBezTo>
                      <a:pt x="71" y="190"/>
                      <a:pt x="74" y="196"/>
                      <a:pt x="71" y="205"/>
                    </a:cubicBezTo>
                    <a:cubicBezTo>
                      <a:pt x="70" y="210"/>
                      <a:pt x="83" y="217"/>
                      <a:pt x="77" y="227"/>
                    </a:cubicBezTo>
                    <a:cubicBezTo>
                      <a:pt x="86" y="227"/>
                      <a:pt x="85" y="232"/>
                      <a:pt x="82" y="238"/>
                    </a:cubicBezTo>
                    <a:cubicBezTo>
                      <a:pt x="81" y="241"/>
                      <a:pt x="84" y="241"/>
                      <a:pt x="86" y="241"/>
                    </a:cubicBezTo>
                    <a:cubicBezTo>
                      <a:pt x="88" y="241"/>
                      <a:pt x="91" y="241"/>
                      <a:pt x="91" y="243"/>
                    </a:cubicBezTo>
                    <a:cubicBezTo>
                      <a:pt x="87" y="252"/>
                      <a:pt x="88" y="259"/>
                      <a:pt x="99" y="260"/>
                    </a:cubicBezTo>
                    <a:cubicBezTo>
                      <a:pt x="100" y="261"/>
                      <a:pt x="100" y="264"/>
                      <a:pt x="101" y="266"/>
                    </a:cubicBezTo>
                    <a:cubicBezTo>
                      <a:pt x="106" y="276"/>
                      <a:pt x="113" y="286"/>
                      <a:pt x="124" y="290"/>
                    </a:cubicBezTo>
                    <a:cubicBezTo>
                      <a:pt x="131" y="292"/>
                      <a:pt x="139" y="295"/>
                      <a:pt x="148" y="290"/>
                    </a:cubicBezTo>
                    <a:cubicBezTo>
                      <a:pt x="166" y="278"/>
                      <a:pt x="174" y="260"/>
                      <a:pt x="180" y="241"/>
                    </a:cubicBezTo>
                    <a:cubicBezTo>
                      <a:pt x="186" y="224"/>
                      <a:pt x="187" y="205"/>
                      <a:pt x="186" y="186"/>
                    </a:cubicBezTo>
                    <a:cubicBezTo>
                      <a:pt x="183" y="147"/>
                      <a:pt x="168" y="116"/>
                      <a:pt x="139" y="91"/>
                    </a:cubicBezTo>
                    <a:cubicBezTo>
                      <a:pt x="133" y="85"/>
                      <a:pt x="123" y="82"/>
                      <a:pt x="115" y="86"/>
                    </a:cubicBezTo>
                    <a:cubicBezTo>
                      <a:pt x="110" y="88"/>
                      <a:pt x="109" y="99"/>
                      <a:pt x="101" y="92"/>
                    </a:cubicBezTo>
                    <a:cubicBezTo>
                      <a:pt x="93" y="102"/>
                      <a:pt x="82" y="109"/>
                      <a:pt x="79" y="122"/>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0" name="Freeform 61">
                <a:extLst>
                  <a:ext uri="{FF2B5EF4-FFF2-40B4-BE49-F238E27FC236}">
                    <a16:creationId xmlns:a16="http://schemas.microsoft.com/office/drawing/2014/main" id="{307528C1-7A5C-BE08-ABA0-7C22EC24F65D}"/>
                  </a:ext>
                </a:extLst>
              </p:cNvPr>
              <p:cNvSpPr>
                <a:spLocks noEditPoints="1"/>
              </p:cNvSpPr>
              <p:nvPr/>
            </p:nvSpPr>
            <p:spPr bwMode="auto">
              <a:xfrm>
                <a:off x="5361" y="2012"/>
                <a:ext cx="156" cy="240"/>
              </a:xfrm>
              <a:custGeom>
                <a:avLst/>
                <a:gdLst>
                  <a:gd name="T0" fmla="*/ 62 w 153"/>
                  <a:gd name="T1" fmla="*/ 205 h 236"/>
                  <a:gd name="T2" fmla="*/ 46 w 153"/>
                  <a:gd name="T3" fmla="*/ 204 h 236"/>
                  <a:gd name="T4" fmla="*/ 55 w 153"/>
                  <a:gd name="T5" fmla="*/ 231 h 236"/>
                  <a:gd name="T6" fmla="*/ 28 w 153"/>
                  <a:gd name="T7" fmla="*/ 231 h 236"/>
                  <a:gd name="T8" fmla="*/ 10 w 153"/>
                  <a:gd name="T9" fmla="*/ 145 h 236"/>
                  <a:gd name="T10" fmla="*/ 35 w 153"/>
                  <a:gd name="T11" fmla="*/ 103 h 236"/>
                  <a:gd name="T12" fmla="*/ 73 w 153"/>
                  <a:gd name="T13" fmla="*/ 24 h 236"/>
                  <a:gd name="T14" fmla="*/ 88 w 153"/>
                  <a:gd name="T15" fmla="*/ 0 h 236"/>
                  <a:gd name="T16" fmla="*/ 144 w 153"/>
                  <a:gd name="T17" fmla="*/ 89 h 236"/>
                  <a:gd name="T18" fmla="*/ 143 w 153"/>
                  <a:gd name="T19" fmla="*/ 179 h 236"/>
                  <a:gd name="T20" fmla="*/ 127 w 153"/>
                  <a:gd name="T21" fmla="*/ 160 h 236"/>
                  <a:gd name="T22" fmla="*/ 124 w 153"/>
                  <a:gd name="T23" fmla="*/ 173 h 236"/>
                  <a:gd name="T24" fmla="*/ 112 w 153"/>
                  <a:gd name="T25" fmla="*/ 199 h 236"/>
                  <a:gd name="T26" fmla="*/ 100 w 153"/>
                  <a:gd name="T27" fmla="*/ 161 h 236"/>
                  <a:gd name="T28" fmla="*/ 86 w 153"/>
                  <a:gd name="T29" fmla="*/ 182 h 236"/>
                  <a:gd name="T30" fmla="*/ 71 w 153"/>
                  <a:gd name="T31" fmla="*/ 190 h 236"/>
                  <a:gd name="T32" fmla="*/ 62 w 153"/>
                  <a:gd name="T33" fmla="*/ 197 h 236"/>
                  <a:gd name="T34" fmla="*/ 63 w 153"/>
                  <a:gd name="T35" fmla="*/ 80 h 236"/>
                  <a:gd name="T36" fmla="*/ 66 w 153"/>
                  <a:gd name="T37" fmla="*/ 84 h 236"/>
                  <a:gd name="T38" fmla="*/ 76 w 153"/>
                  <a:gd name="T39" fmla="*/ 93 h 236"/>
                  <a:gd name="T40" fmla="*/ 91 w 153"/>
                  <a:gd name="T41" fmla="*/ 168 h 236"/>
                  <a:gd name="T42" fmla="*/ 90 w 153"/>
                  <a:gd name="T43" fmla="*/ 106 h 236"/>
                  <a:gd name="T44" fmla="*/ 75 w 153"/>
                  <a:gd name="T45" fmla="*/ 70 h 236"/>
                  <a:gd name="T46" fmla="*/ 61 w 153"/>
                  <a:gd name="T47" fmla="*/ 57 h 236"/>
                  <a:gd name="T48" fmla="*/ 64 w 153"/>
                  <a:gd name="T49" fmla="*/ 62 h 236"/>
                  <a:gd name="T50" fmla="*/ 71 w 153"/>
                  <a:gd name="T51" fmla="*/ 89 h 236"/>
                  <a:gd name="T52" fmla="*/ 110 w 153"/>
                  <a:gd name="T53" fmla="*/ 147 h 236"/>
                  <a:gd name="T54" fmla="*/ 116 w 153"/>
                  <a:gd name="T55" fmla="*/ 97 h 236"/>
                  <a:gd name="T56" fmla="*/ 105 w 153"/>
                  <a:gd name="T57" fmla="*/ 90 h 236"/>
                  <a:gd name="T58" fmla="*/ 103 w 153"/>
                  <a:gd name="T59" fmla="*/ 144 h 236"/>
                  <a:gd name="T60" fmla="*/ 110 w 153"/>
                  <a:gd name="T61" fmla="*/ 147 h 236"/>
                  <a:gd name="T62" fmla="*/ 112 w 153"/>
                  <a:gd name="T63" fmla="*/ 145 h 236"/>
                  <a:gd name="T64" fmla="*/ 31 w 153"/>
                  <a:gd name="T65" fmla="*/ 216 h 236"/>
                  <a:gd name="T66" fmla="*/ 23 w 153"/>
                  <a:gd name="T67" fmla="*/ 146 h 236"/>
                  <a:gd name="T68" fmla="*/ 22 w 153"/>
                  <a:gd name="T69" fmla="*/ 185 h 236"/>
                  <a:gd name="T70" fmla="*/ 31 w 153"/>
                  <a:gd name="T71" fmla="*/ 216 h 236"/>
                  <a:gd name="T72" fmla="*/ 39 w 153"/>
                  <a:gd name="T73" fmla="*/ 221 h 236"/>
                  <a:gd name="T74" fmla="*/ 36 w 153"/>
                  <a:gd name="T75" fmla="*/ 222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3" h="236">
                    <a:moveTo>
                      <a:pt x="62" y="197"/>
                    </a:moveTo>
                    <a:cubicBezTo>
                      <a:pt x="62" y="200"/>
                      <a:pt x="62" y="202"/>
                      <a:pt x="62" y="205"/>
                    </a:cubicBezTo>
                    <a:cubicBezTo>
                      <a:pt x="57" y="209"/>
                      <a:pt x="52" y="203"/>
                      <a:pt x="47" y="205"/>
                    </a:cubicBezTo>
                    <a:cubicBezTo>
                      <a:pt x="46" y="205"/>
                      <a:pt x="46" y="204"/>
                      <a:pt x="46" y="204"/>
                    </a:cubicBezTo>
                    <a:cubicBezTo>
                      <a:pt x="46" y="204"/>
                      <a:pt x="47" y="205"/>
                      <a:pt x="47" y="205"/>
                    </a:cubicBezTo>
                    <a:cubicBezTo>
                      <a:pt x="46" y="215"/>
                      <a:pt x="53" y="222"/>
                      <a:pt x="55" y="231"/>
                    </a:cubicBezTo>
                    <a:cubicBezTo>
                      <a:pt x="54" y="232"/>
                      <a:pt x="54" y="233"/>
                      <a:pt x="54" y="234"/>
                    </a:cubicBezTo>
                    <a:cubicBezTo>
                      <a:pt x="45" y="236"/>
                      <a:pt x="37" y="231"/>
                      <a:pt x="28" y="231"/>
                    </a:cubicBezTo>
                    <a:cubicBezTo>
                      <a:pt x="4" y="205"/>
                      <a:pt x="2" y="172"/>
                      <a:pt x="0" y="139"/>
                    </a:cubicBezTo>
                    <a:cubicBezTo>
                      <a:pt x="6" y="139"/>
                      <a:pt x="6" y="145"/>
                      <a:pt x="10" y="145"/>
                    </a:cubicBezTo>
                    <a:cubicBezTo>
                      <a:pt x="18" y="126"/>
                      <a:pt x="17" y="105"/>
                      <a:pt x="25" y="85"/>
                    </a:cubicBezTo>
                    <a:cubicBezTo>
                      <a:pt x="29" y="91"/>
                      <a:pt x="31" y="96"/>
                      <a:pt x="35" y="103"/>
                    </a:cubicBezTo>
                    <a:cubicBezTo>
                      <a:pt x="39" y="75"/>
                      <a:pt x="48" y="51"/>
                      <a:pt x="62" y="28"/>
                    </a:cubicBezTo>
                    <a:cubicBezTo>
                      <a:pt x="64" y="25"/>
                      <a:pt x="65" y="13"/>
                      <a:pt x="73" y="24"/>
                    </a:cubicBezTo>
                    <a:cubicBezTo>
                      <a:pt x="75" y="26"/>
                      <a:pt x="77" y="22"/>
                      <a:pt x="78" y="20"/>
                    </a:cubicBezTo>
                    <a:cubicBezTo>
                      <a:pt x="81" y="14"/>
                      <a:pt x="85" y="8"/>
                      <a:pt x="88" y="0"/>
                    </a:cubicBezTo>
                    <a:cubicBezTo>
                      <a:pt x="109" y="31"/>
                      <a:pt x="125" y="63"/>
                      <a:pt x="132" y="98"/>
                    </a:cubicBezTo>
                    <a:cubicBezTo>
                      <a:pt x="139" y="98"/>
                      <a:pt x="138" y="90"/>
                      <a:pt x="144" y="89"/>
                    </a:cubicBezTo>
                    <a:cubicBezTo>
                      <a:pt x="149" y="114"/>
                      <a:pt x="153" y="139"/>
                      <a:pt x="151" y="164"/>
                    </a:cubicBezTo>
                    <a:cubicBezTo>
                      <a:pt x="148" y="169"/>
                      <a:pt x="146" y="174"/>
                      <a:pt x="143" y="179"/>
                    </a:cubicBezTo>
                    <a:cubicBezTo>
                      <a:pt x="138" y="173"/>
                      <a:pt x="141" y="165"/>
                      <a:pt x="140" y="159"/>
                    </a:cubicBezTo>
                    <a:cubicBezTo>
                      <a:pt x="135" y="157"/>
                      <a:pt x="134" y="172"/>
                      <a:pt x="127" y="160"/>
                    </a:cubicBezTo>
                    <a:cubicBezTo>
                      <a:pt x="126" y="159"/>
                      <a:pt x="125" y="164"/>
                      <a:pt x="125" y="166"/>
                    </a:cubicBezTo>
                    <a:cubicBezTo>
                      <a:pt x="124" y="169"/>
                      <a:pt x="124" y="171"/>
                      <a:pt x="124" y="173"/>
                    </a:cubicBezTo>
                    <a:cubicBezTo>
                      <a:pt x="124" y="173"/>
                      <a:pt x="124" y="173"/>
                      <a:pt x="124" y="173"/>
                    </a:cubicBezTo>
                    <a:cubicBezTo>
                      <a:pt x="116" y="180"/>
                      <a:pt x="114" y="190"/>
                      <a:pt x="112" y="199"/>
                    </a:cubicBezTo>
                    <a:cubicBezTo>
                      <a:pt x="108" y="198"/>
                      <a:pt x="108" y="194"/>
                      <a:pt x="107" y="191"/>
                    </a:cubicBezTo>
                    <a:cubicBezTo>
                      <a:pt x="105" y="181"/>
                      <a:pt x="103" y="172"/>
                      <a:pt x="100" y="161"/>
                    </a:cubicBezTo>
                    <a:cubicBezTo>
                      <a:pt x="94" y="170"/>
                      <a:pt x="95" y="179"/>
                      <a:pt x="93" y="186"/>
                    </a:cubicBezTo>
                    <a:cubicBezTo>
                      <a:pt x="91" y="185"/>
                      <a:pt x="88" y="184"/>
                      <a:pt x="86" y="182"/>
                    </a:cubicBezTo>
                    <a:cubicBezTo>
                      <a:pt x="84" y="178"/>
                      <a:pt x="82" y="174"/>
                      <a:pt x="77" y="173"/>
                    </a:cubicBezTo>
                    <a:cubicBezTo>
                      <a:pt x="74" y="179"/>
                      <a:pt x="75" y="185"/>
                      <a:pt x="71" y="190"/>
                    </a:cubicBezTo>
                    <a:cubicBezTo>
                      <a:pt x="68" y="190"/>
                      <a:pt x="67" y="184"/>
                      <a:pt x="63" y="188"/>
                    </a:cubicBezTo>
                    <a:cubicBezTo>
                      <a:pt x="60" y="190"/>
                      <a:pt x="61" y="194"/>
                      <a:pt x="62" y="197"/>
                    </a:cubicBezTo>
                    <a:close/>
                    <a:moveTo>
                      <a:pt x="66" y="84"/>
                    </a:moveTo>
                    <a:cubicBezTo>
                      <a:pt x="66" y="82"/>
                      <a:pt x="66" y="80"/>
                      <a:pt x="63" y="80"/>
                    </a:cubicBezTo>
                    <a:cubicBezTo>
                      <a:pt x="63" y="80"/>
                      <a:pt x="63" y="81"/>
                      <a:pt x="63" y="81"/>
                    </a:cubicBezTo>
                    <a:cubicBezTo>
                      <a:pt x="62" y="84"/>
                      <a:pt x="64" y="84"/>
                      <a:pt x="66" y="84"/>
                    </a:cubicBezTo>
                    <a:cubicBezTo>
                      <a:pt x="66" y="87"/>
                      <a:pt x="68" y="89"/>
                      <a:pt x="71" y="89"/>
                    </a:cubicBezTo>
                    <a:cubicBezTo>
                      <a:pt x="71" y="92"/>
                      <a:pt x="73" y="93"/>
                      <a:pt x="76" y="93"/>
                    </a:cubicBezTo>
                    <a:cubicBezTo>
                      <a:pt x="88" y="110"/>
                      <a:pt x="93" y="129"/>
                      <a:pt x="91" y="150"/>
                    </a:cubicBezTo>
                    <a:cubicBezTo>
                      <a:pt x="90" y="154"/>
                      <a:pt x="87" y="160"/>
                      <a:pt x="91" y="168"/>
                    </a:cubicBezTo>
                    <a:cubicBezTo>
                      <a:pt x="100" y="118"/>
                      <a:pt x="92" y="72"/>
                      <a:pt x="90" y="26"/>
                    </a:cubicBezTo>
                    <a:cubicBezTo>
                      <a:pt x="90" y="52"/>
                      <a:pt x="90" y="79"/>
                      <a:pt x="90" y="106"/>
                    </a:cubicBezTo>
                    <a:cubicBezTo>
                      <a:pt x="81" y="86"/>
                      <a:pt x="79" y="65"/>
                      <a:pt x="73" y="44"/>
                    </a:cubicBezTo>
                    <a:cubicBezTo>
                      <a:pt x="70" y="53"/>
                      <a:pt x="77" y="61"/>
                      <a:pt x="75" y="70"/>
                    </a:cubicBezTo>
                    <a:cubicBezTo>
                      <a:pt x="70" y="68"/>
                      <a:pt x="69" y="62"/>
                      <a:pt x="64" y="62"/>
                    </a:cubicBezTo>
                    <a:cubicBezTo>
                      <a:pt x="63" y="60"/>
                      <a:pt x="64" y="57"/>
                      <a:pt x="61" y="57"/>
                    </a:cubicBezTo>
                    <a:cubicBezTo>
                      <a:pt x="60" y="57"/>
                      <a:pt x="59" y="58"/>
                      <a:pt x="59" y="58"/>
                    </a:cubicBezTo>
                    <a:cubicBezTo>
                      <a:pt x="59" y="61"/>
                      <a:pt x="61" y="62"/>
                      <a:pt x="64" y="62"/>
                    </a:cubicBezTo>
                    <a:cubicBezTo>
                      <a:pt x="64" y="73"/>
                      <a:pt x="76" y="78"/>
                      <a:pt x="76" y="89"/>
                    </a:cubicBezTo>
                    <a:cubicBezTo>
                      <a:pt x="74" y="89"/>
                      <a:pt x="73" y="89"/>
                      <a:pt x="71" y="89"/>
                    </a:cubicBezTo>
                    <a:cubicBezTo>
                      <a:pt x="71" y="85"/>
                      <a:pt x="69" y="84"/>
                      <a:pt x="66" y="84"/>
                    </a:cubicBezTo>
                    <a:close/>
                    <a:moveTo>
                      <a:pt x="110" y="147"/>
                    </a:moveTo>
                    <a:cubicBezTo>
                      <a:pt x="106" y="138"/>
                      <a:pt x="111" y="131"/>
                      <a:pt x="112" y="123"/>
                    </a:cubicBezTo>
                    <a:cubicBezTo>
                      <a:pt x="114" y="115"/>
                      <a:pt x="117" y="108"/>
                      <a:pt x="116" y="97"/>
                    </a:cubicBezTo>
                    <a:cubicBezTo>
                      <a:pt x="110" y="103"/>
                      <a:pt x="114" y="109"/>
                      <a:pt x="110" y="114"/>
                    </a:cubicBezTo>
                    <a:cubicBezTo>
                      <a:pt x="110" y="105"/>
                      <a:pt x="109" y="98"/>
                      <a:pt x="105" y="90"/>
                    </a:cubicBezTo>
                    <a:cubicBezTo>
                      <a:pt x="105" y="95"/>
                      <a:pt x="105" y="99"/>
                      <a:pt x="106" y="103"/>
                    </a:cubicBezTo>
                    <a:cubicBezTo>
                      <a:pt x="108" y="117"/>
                      <a:pt x="109" y="131"/>
                      <a:pt x="103" y="144"/>
                    </a:cubicBezTo>
                    <a:cubicBezTo>
                      <a:pt x="101" y="147"/>
                      <a:pt x="98" y="153"/>
                      <a:pt x="102" y="155"/>
                    </a:cubicBezTo>
                    <a:cubicBezTo>
                      <a:pt x="107" y="157"/>
                      <a:pt x="109" y="151"/>
                      <a:pt x="110" y="147"/>
                    </a:cubicBezTo>
                    <a:cubicBezTo>
                      <a:pt x="111" y="146"/>
                      <a:pt x="112" y="146"/>
                      <a:pt x="113" y="146"/>
                    </a:cubicBezTo>
                    <a:cubicBezTo>
                      <a:pt x="113" y="145"/>
                      <a:pt x="112" y="145"/>
                      <a:pt x="112" y="145"/>
                    </a:cubicBezTo>
                    <a:cubicBezTo>
                      <a:pt x="111" y="145"/>
                      <a:pt x="111" y="146"/>
                      <a:pt x="110" y="147"/>
                    </a:cubicBezTo>
                    <a:close/>
                    <a:moveTo>
                      <a:pt x="31" y="216"/>
                    </a:moveTo>
                    <a:cubicBezTo>
                      <a:pt x="33" y="216"/>
                      <a:pt x="34" y="215"/>
                      <a:pt x="35" y="215"/>
                    </a:cubicBezTo>
                    <a:cubicBezTo>
                      <a:pt x="23" y="193"/>
                      <a:pt x="26" y="170"/>
                      <a:pt x="23" y="146"/>
                    </a:cubicBezTo>
                    <a:cubicBezTo>
                      <a:pt x="19" y="155"/>
                      <a:pt x="20" y="163"/>
                      <a:pt x="22" y="171"/>
                    </a:cubicBezTo>
                    <a:cubicBezTo>
                      <a:pt x="23" y="176"/>
                      <a:pt x="25" y="183"/>
                      <a:pt x="22" y="185"/>
                    </a:cubicBezTo>
                    <a:cubicBezTo>
                      <a:pt x="15" y="190"/>
                      <a:pt x="20" y="195"/>
                      <a:pt x="21" y="199"/>
                    </a:cubicBezTo>
                    <a:cubicBezTo>
                      <a:pt x="24" y="205"/>
                      <a:pt x="28" y="210"/>
                      <a:pt x="31" y="216"/>
                    </a:cubicBezTo>
                    <a:close/>
                    <a:moveTo>
                      <a:pt x="38" y="223"/>
                    </a:moveTo>
                    <a:cubicBezTo>
                      <a:pt x="38" y="222"/>
                      <a:pt x="39" y="222"/>
                      <a:pt x="39" y="221"/>
                    </a:cubicBezTo>
                    <a:cubicBezTo>
                      <a:pt x="38" y="221"/>
                      <a:pt x="37" y="221"/>
                      <a:pt x="37" y="220"/>
                    </a:cubicBezTo>
                    <a:cubicBezTo>
                      <a:pt x="36" y="221"/>
                      <a:pt x="36" y="222"/>
                      <a:pt x="36" y="222"/>
                    </a:cubicBezTo>
                    <a:cubicBezTo>
                      <a:pt x="36" y="223"/>
                      <a:pt x="37" y="223"/>
                      <a:pt x="38" y="22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1" name="Freeform 62">
                <a:extLst>
                  <a:ext uri="{FF2B5EF4-FFF2-40B4-BE49-F238E27FC236}">
                    <a16:creationId xmlns:a16="http://schemas.microsoft.com/office/drawing/2014/main" id="{1F79779D-F633-6318-36C1-05542F458B1F}"/>
                  </a:ext>
                </a:extLst>
              </p:cNvPr>
              <p:cNvSpPr>
                <a:spLocks noEditPoints="1"/>
              </p:cNvSpPr>
              <p:nvPr/>
            </p:nvSpPr>
            <p:spPr bwMode="auto">
              <a:xfrm>
                <a:off x="5534" y="2118"/>
                <a:ext cx="228" cy="84"/>
              </a:xfrm>
              <a:custGeom>
                <a:avLst/>
                <a:gdLst>
                  <a:gd name="T0" fmla="*/ 3 w 224"/>
                  <a:gd name="T1" fmla="*/ 82 h 83"/>
                  <a:gd name="T2" fmla="*/ 0 w 224"/>
                  <a:gd name="T3" fmla="*/ 75 h 83"/>
                  <a:gd name="T4" fmla="*/ 101 w 224"/>
                  <a:gd name="T5" fmla="*/ 10 h 83"/>
                  <a:gd name="T6" fmla="*/ 224 w 224"/>
                  <a:gd name="T7" fmla="*/ 38 h 83"/>
                  <a:gd name="T8" fmla="*/ 177 w 224"/>
                  <a:gd name="T9" fmla="*/ 46 h 83"/>
                  <a:gd name="T10" fmla="*/ 178 w 224"/>
                  <a:gd name="T11" fmla="*/ 58 h 83"/>
                  <a:gd name="T12" fmla="*/ 121 w 224"/>
                  <a:gd name="T13" fmla="*/ 72 h 83"/>
                  <a:gd name="T14" fmla="*/ 106 w 224"/>
                  <a:gd name="T15" fmla="*/ 79 h 83"/>
                  <a:gd name="T16" fmla="*/ 59 w 224"/>
                  <a:gd name="T17" fmla="*/ 80 h 83"/>
                  <a:gd name="T18" fmla="*/ 43 w 224"/>
                  <a:gd name="T19" fmla="*/ 74 h 83"/>
                  <a:gd name="T20" fmla="*/ 3 w 224"/>
                  <a:gd name="T21" fmla="*/ 82 h 83"/>
                  <a:gd name="T22" fmla="*/ 138 w 224"/>
                  <a:gd name="T23" fmla="*/ 40 h 83"/>
                  <a:gd name="T24" fmla="*/ 87 w 224"/>
                  <a:gd name="T25" fmla="*/ 39 h 83"/>
                  <a:gd name="T26" fmla="*/ 165 w 224"/>
                  <a:gd name="T27" fmla="*/ 56 h 83"/>
                  <a:gd name="T28" fmla="*/ 138 w 224"/>
                  <a:gd name="T29" fmla="*/ 40 h 83"/>
                  <a:gd name="T30" fmla="*/ 143 w 224"/>
                  <a:gd name="T31" fmla="*/ 39 h 83"/>
                  <a:gd name="T32" fmla="*/ 143 w 224"/>
                  <a:gd name="T33" fmla="*/ 38 h 83"/>
                  <a:gd name="T34" fmla="*/ 138 w 224"/>
                  <a:gd name="T35" fmla="*/ 40 h 83"/>
                  <a:gd name="T36" fmla="*/ 80 w 224"/>
                  <a:gd name="T37" fmla="*/ 31 h 83"/>
                  <a:gd name="T38" fmla="*/ 80 w 224"/>
                  <a:gd name="T39" fmla="*/ 31 h 83"/>
                  <a:gd name="T40" fmla="*/ 89 w 224"/>
                  <a:gd name="T41" fmla="*/ 20 h 83"/>
                  <a:gd name="T42" fmla="*/ 49 w 224"/>
                  <a:gd name="T43" fmla="*/ 44 h 83"/>
                  <a:gd name="T44" fmla="*/ 80 w 224"/>
                  <a:gd name="T45" fmla="*/ 41 h 83"/>
                  <a:gd name="T46" fmla="*/ 68 w 224"/>
                  <a:gd name="T47" fmla="*/ 40 h 83"/>
                  <a:gd name="T48" fmla="*/ 87 w 224"/>
                  <a:gd name="T49" fmla="*/ 31 h 83"/>
                  <a:gd name="T50" fmla="*/ 80 w 224"/>
                  <a:gd name="T51" fmla="*/ 31 h 83"/>
                  <a:gd name="T52" fmla="*/ 177 w 224"/>
                  <a:gd name="T53" fmla="*/ 28 h 83"/>
                  <a:gd name="T54" fmla="*/ 192 w 224"/>
                  <a:gd name="T55" fmla="*/ 29 h 83"/>
                  <a:gd name="T56" fmla="*/ 142 w 224"/>
                  <a:gd name="T57" fmla="*/ 21 h 83"/>
                  <a:gd name="T58" fmla="*/ 90 w 224"/>
                  <a:gd name="T59" fmla="*/ 31 h 83"/>
                  <a:gd name="T60" fmla="*/ 185 w 224"/>
                  <a:gd name="T61" fmla="*/ 36 h 83"/>
                  <a:gd name="T62" fmla="*/ 177 w 224"/>
                  <a:gd name="T63" fmla="*/ 28 h 83"/>
                  <a:gd name="T64" fmla="*/ 70 w 224"/>
                  <a:gd name="T65" fmla="*/ 56 h 83"/>
                  <a:gd name="T66" fmla="*/ 70 w 224"/>
                  <a:gd name="T67" fmla="*/ 59 h 83"/>
                  <a:gd name="T68" fmla="*/ 123 w 224"/>
                  <a:gd name="T69" fmla="*/ 56 h 83"/>
                  <a:gd name="T70" fmla="*/ 70 w 224"/>
                  <a:gd name="T71" fmla="*/ 56 h 83"/>
                  <a:gd name="T72" fmla="*/ 32 w 224"/>
                  <a:gd name="T73" fmla="*/ 55 h 83"/>
                  <a:gd name="T74" fmla="*/ 54 w 224"/>
                  <a:gd name="T75" fmla="*/ 61 h 83"/>
                  <a:gd name="T76" fmla="*/ 60 w 224"/>
                  <a:gd name="T77" fmla="*/ 59 h 83"/>
                  <a:gd name="T78" fmla="*/ 55 w 224"/>
                  <a:gd name="T79" fmla="*/ 55 h 83"/>
                  <a:gd name="T80" fmla="*/ 32 w 224"/>
                  <a:gd name="T81" fmla="*/ 55 h 83"/>
                  <a:gd name="T82" fmla="*/ 71 w 224"/>
                  <a:gd name="T83" fmla="*/ 66 h 83"/>
                  <a:gd name="T84" fmla="*/ 82 w 224"/>
                  <a:gd name="T85" fmla="*/ 70 h 83"/>
                  <a:gd name="T86" fmla="*/ 71 w 224"/>
                  <a:gd name="T87" fmla="*/ 66 h 83"/>
                  <a:gd name="T88" fmla="*/ 45 w 224"/>
                  <a:gd name="T89" fmla="*/ 48 h 83"/>
                  <a:gd name="T90" fmla="*/ 43 w 224"/>
                  <a:gd name="T91" fmla="*/ 46 h 83"/>
                  <a:gd name="T92" fmla="*/ 41 w 224"/>
                  <a:gd name="T93" fmla="*/ 47 h 83"/>
                  <a:gd name="T94" fmla="*/ 42 w 224"/>
                  <a:gd name="T95" fmla="*/ 50 h 83"/>
                  <a:gd name="T96" fmla="*/ 45 w 224"/>
                  <a:gd name="T97" fmla="*/ 48 h 83"/>
                  <a:gd name="T98" fmla="*/ 69 w 224"/>
                  <a:gd name="T99" fmla="*/ 63 h 83"/>
                  <a:gd name="T100" fmla="*/ 67 w 224"/>
                  <a:gd name="T101" fmla="*/ 63 h 83"/>
                  <a:gd name="T102" fmla="*/ 68 w 224"/>
                  <a:gd name="T103" fmla="*/ 64 h 83"/>
                  <a:gd name="T104" fmla="*/ 69 w 224"/>
                  <a:gd name="T105" fmla="*/ 6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4" h="83">
                    <a:moveTo>
                      <a:pt x="3" y="82"/>
                    </a:moveTo>
                    <a:cubicBezTo>
                      <a:pt x="1" y="80"/>
                      <a:pt x="0" y="78"/>
                      <a:pt x="0" y="75"/>
                    </a:cubicBezTo>
                    <a:cubicBezTo>
                      <a:pt x="28" y="45"/>
                      <a:pt x="59" y="19"/>
                      <a:pt x="101" y="10"/>
                    </a:cubicBezTo>
                    <a:cubicBezTo>
                      <a:pt x="145" y="0"/>
                      <a:pt x="186" y="9"/>
                      <a:pt x="224" y="38"/>
                    </a:cubicBezTo>
                    <a:cubicBezTo>
                      <a:pt x="208" y="43"/>
                      <a:pt x="193" y="44"/>
                      <a:pt x="177" y="46"/>
                    </a:cubicBezTo>
                    <a:cubicBezTo>
                      <a:pt x="187" y="51"/>
                      <a:pt x="185" y="54"/>
                      <a:pt x="178" y="58"/>
                    </a:cubicBezTo>
                    <a:cubicBezTo>
                      <a:pt x="160" y="68"/>
                      <a:pt x="142" y="76"/>
                      <a:pt x="121" y="72"/>
                    </a:cubicBezTo>
                    <a:cubicBezTo>
                      <a:pt x="112" y="70"/>
                      <a:pt x="111" y="78"/>
                      <a:pt x="106" y="79"/>
                    </a:cubicBezTo>
                    <a:cubicBezTo>
                      <a:pt x="90" y="82"/>
                      <a:pt x="75" y="83"/>
                      <a:pt x="59" y="80"/>
                    </a:cubicBezTo>
                    <a:cubicBezTo>
                      <a:pt x="54" y="78"/>
                      <a:pt x="48" y="76"/>
                      <a:pt x="43" y="74"/>
                    </a:cubicBezTo>
                    <a:cubicBezTo>
                      <a:pt x="20" y="63"/>
                      <a:pt x="20" y="63"/>
                      <a:pt x="3" y="82"/>
                    </a:cubicBezTo>
                    <a:close/>
                    <a:moveTo>
                      <a:pt x="138" y="40"/>
                    </a:moveTo>
                    <a:cubicBezTo>
                      <a:pt x="121" y="42"/>
                      <a:pt x="104" y="37"/>
                      <a:pt x="87" y="39"/>
                    </a:cubicBezTo>
                    <a:cubicBezTo>
                      <a:pt x="114" y="39"/>
                      <a:pt x="139" y="49"/>
                      <a:pt x="165" y="56"/>
                    </a:cubicBezTo>
                    <a:cubicBezTo>
                      <a:pt x="156" y="49"/>
                      <a:pt x="144" y="50"/>
                      <a:pt x="138" y="40"/>
                    </a:cubicBezTo>
                    <a:cubicBezTo>
                      <a:pt x="140" y="40"/>
                      <a:pt x="141" y="40"/>
                      <a:pt x="143" y="39"/>
                    </a:cubicBezTo>
                    <a:cubicBezTo>
                      <a:pt x="143" y="39"/>
                      <a:pt x="143" y="38"/>
                      <a:pt x="143" y="38"/>
                    </a:cubicBezTo>
                    <a:cubicBezTo>
                      <a:pt x="141" y="38"/>
                      <a:pt x="139" y="39"/>
                      <a:pt x="138" y="40"/>
                    </a:cubicBezTo>
                    <a:close/>
                    <a:moveTo>
                      <a:pt x="80" y="31"/>
                    </a:moveTo>
                    <a:cubicBezTo>
                      <a:pt x="80" y="31"/>
                      <a:pt x="80" y="31"/>
                      <a:pt x="80" y="31"/>
                    </a:cubicBezTo>
                    <a:cubicBezTo>
                      <a:pt x="79" y="25"/>
                      <a:pt x="86" y="25"/>
                      <a:pt x="89" y="20"/>
                    </a:cubicBezTo>
                    <a:cubicBezTo>
                      <a:pt x="71" y="24"/>
                      <a:pt x="62" y="36"/>
                      <a:pt x="49" y="44"/>
                    </a:cubicBezTo>
                    <a:cubicBezTo>
                      <a:pt x="61" y="47"/>
                      <a:pt x="70" y="43"/>
                      <a:pt x="80" y="41"/>
                    </a:cubicBezTo>
                    <a:cubicBezTo>
                      <a:pt x="76" y="40"/>
                      <a:pt x="72" y="40"/>
                      <a:pt x="68" y="40"/>
                    </a:cubicBezTo>
                    <a:cubicBezTo>
                      <a:pt x="76" y="39"/>
                      <a:pt x="81" y="35"/>
                      <a:pt x="87" y="31"/>
                    </a:cubicBezTo>
                    <a:cubicBezTo>
                      <a:pt x="85" y="31"/>
                      <a:pt x="82" y="31"/>
                      <a:pt x="80" y="31"/>
                    </a:cubicBezTo>
                    <a:close/>
                    <a:moveTo>
                      <a:pt x="177" y="28"/>
                    </a:moveTo>
                    <a:cubicBezTo>
                      <a:pt x="182" y="28"/>
                      <a:pt x="187" y="29"/>
                      <a:pt x="192" y="29"/>
                    </a:cubicBezTo>
                    <a:cubicBezTo>
                      <a:pt x="176" y="23"/>
                      <a:pt x="160" y="16"/>
                      <a:pt x="142" y="21"/>
                    </a:cubicBezTo>
                    <a:cubicBezTo>
                      <a:pt x="126" y="24"/>
                      <a:pt x="108" y="16"/>
                      <a:pt x="90" y="31"/>
                    </a:cubicBezTo>
                    <a:cubicBezTo>
                      <a:pt x="124" y="22"/>
                      <a:pt x="155" y="23"/>
                      <a:pt x="185" y="36"/>
                    </a:cubicBezTo>
                    <a:cubicBezTo>
                      <a:pt x="184" y="29"/>
                      <a:pt x="178" y="32"/>
                      <a:pt x="177" y="28"/>
                    </a:cubicBezTo>
                    <a:close/>
                    <a:moveTo>
                      <a:pt x="70" y="56"/>
                    </a:moveTo>
                    <a:cubicBezTo>
                      <a:pt x="70" y="57"/>
                      <a:pt x="70" y="58"/>
                      <a:pt x="70" y="59"/>
                    </a:cubicBezTo>
                    <a:cubicBezTo>
                      <a:pt x="87" y="59"/>
                      <a:pt x="105" y="56"/>
                      <a:pt x="123" y="56"/>
                    </a:cubicBezTo>
                    <a:cubicBezTo>
                      <a:pt x="105" y="56"/>
                      <a:pt x="87" y="56"/>
                      <a:pt x="70" y="56"/>
                    </a:cubicBezTo>
                    <a:close/>
                    <a:moveTo>
                      <a:pt x="32" y="55"/>
                    </a:moveTo>
                    <a:cubicBezTo>
                      <a:pt x="40" y="57"/>
                      <a:pt x="47" y="57"/>
                      <a:pt x="54" y="61"/>
                    </a:cubicBezTo>
                    <a:cubicBezTo>
                      <a:pt x="56" y="62"/>
                      <a:pt x="59" y="62"/>
                      <a:pt x="60" y="59"/>
                    </a:cubicBezTo>
                    <a:cubicBezTo>
                      <a:pt x="61" y="55"/>
                      <a:pt x="58" y="55"/>
                      <a:pt x="55" y="55"/>
                    </a:cubicBezTo>
                    <a:cubicBezTo>
                      <a:pt x="47" y="55"/>
                      <a:pt x="40" y="55"/>
                      <a:pt x="32" y="55"/>
                    </a:cubicBezTo>
                    <a:close/>
                    <a:moveTo>
                      <a:pt x="71" y="66"/>
                    </a:moveTo>
                    <a:cubicBezTo>
                      <a:pt x="76" y="69"/>
                      <a:pt x="77" y="72"/>
                      <a:pt x="82" y="70"/>
                    </a:cubicBezTo>
                    <a:cubicBezTo>
                      <a:pt x="80" y="66"/>
                      <a:pt x="78" y="65"/>
                      <a:pt x="71" y="66"/>
                    </a:cubicBezTo>
                    <a:close/>
                    <a:moveTo>
                      <a:pt x="45" y="48"/>
                    </a:moveTo>
                    <a:cubicBezTo>
                      <a:pt x="45" y="46"/>
                      <a:pt x="44" y="46"/>
                      <a:pt x="43" y="46"/>
                    </a:cubicBezTo>
                    <a:cubicBezTo>
                      <a:pt x="42" y="46"/>
                      <a:pt x="41" y="47"/>
                      <a:pt x="41" y="47"/>
                    </a:cubicBezTo>
                    <a:cubicBezTo>
                      <a:pt x="40" y="49"/>
                      <a:pt x="41" y="50"/>
                      <a:pt x="42" y="50"/>
                    </a:cubicBezTo>
                    <a:cubicBezTo>
                      <a:pt x="43" y="49"/>
                      <a:pt x="44" y="49"/>
                      <a:pt x="45" y="48"/>
                    </a:cubicBezTo>
                    <a:close/>
                    <a:moveTo>
                      <a:pt x="69" y="63"/>
                    </a:moveTo>
                    <a:cubicBezTo>
                      <a:pt x="68" y="63"/>
                      <a:pt x="68" y="63"/>
                      <a:pt x="67" y="63"/>
                    </a:cubicBezTo>
                    <a:cubicBezTo>
                      <a:pt x="67" y="63"/>
                      <a:pt x="67" y="64"/>
                      <a:pt x="68" y="64"/>
                    </a:cubicBezTo>
                    <a:cubicBezTo>
                      <a:pt x="68" y="64"/>
                      <a:pt x="68" y="63"/>
                      <a:pt x="69" y="6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2" name="Freeform 63">
                <a:extLst>
                  <a:ext uri="{FF2B5EF4-FFF2-40B4-BE49-F238E27FC236}">
                    <a16:creationId xmlns:a16="http://schemas.microsoft.com/office/drawing/2014/main" id="{13C2B300-D0CF-7E77-5551-316F3F7AC952}"/>
                  </a:ext>
                </a:extLst>
              </p:cNvPr>
              <p:cNvSpPr/>
              <p:nvPr/>
            </p:nvSpPr>
            <p:spPr bwMode="auto">
              <a:xfrm>
                <a:off x="5485" y="2586"/>
                <a:ext cx="226" cy="102"/>
              </a:xfrm>
              <a:custGeom>
                <a:avLst/>
                <a:gdLst>
                  <a:gd name="T0" fmla="*/ 4 w 222"/>
                  <a:gd name="T1" fmla="*/ 100 h 100"/>
                  <a:gd name="T2" fmla="*/ 1 w 222"/>
                  <a:gd name="T3" fmla="*/ 92 h 100"/>
                  <a:gd name="T4" fmla="*/ 26 w 222"/>
                  <a:gd name="T5" fmla="*/ 65 h 100"/>
                  <a:gd name="T6" fmla="*/ 31 w 222"/>
                  <a:gd name="T7" fmla="*/ 70 h 100"/>
                  <a:gd name="T8" fmla="*/ 82 w 222"/>
                  <a:gd name="T9" fmla="*/ 78 h 100"/>
                  <a:gd name="T10" fmla="*/ 86 w 222"/>
                  <a:gd name="T11" fmla="*/ 77 h 100"/>
                  <a:gd name="T12" fmla="*/ 83 w 222"/>
                  <a:gd name="T13" fmla="*/ 73 h 100"/>
                  <a:gd name="T14" fmla="*/ 69 w 222"/>
                  <a:gd name="T15" fmla="*/ 66 h 100"/>
                  <a:gd name="T16" fmla="*/ 109 w 222"/>
                  <a:gd name="T17" fmla="*/ 69 h 100"/>
                  <a:gd name="T18" fmla="*/ 99 w 222"/>
                  <a:gd name="T19" fmla="*/ 63 h 100"/>
                  <a:gd name="T20" fmla="*/ 127 w 222"/>
                  <a:gd name="T21" fmla="*/ 59 h 100"/>
                  <a:gd name="T22" fmla="*/ 47 w 222"/>
                  <a:gd name="T23" fmla="*/ 60 h 100"/>
                  <a:gd name="T24" fmla="*/ 163 w 222"/>
                  <a:gd name="T25" fmla="*/ 55 h 100"/>
                  <a:gd name="T26" fmla="*/ 147 w 222"/>
                  <a:gd name="T27" fmla="*/ 46 h 100"/>
                  <a:gd name="T28" fmla="*/ 138 w 222"/>
                  <a:gd name="T29" fmla="*/ 41 h 100"/>
                  <a:gd name="T30" fmla="*/ 146 w 222"/>
                  <a:gd name="T31" fmla="*/ 38 h 100"/>
                  <a:gd name="T32" fmla="*/ 138 w 222"/>
                  <a:gd name="T33" fmla="*/ 41 h 100"/>
                  <a:gd name="T34" fmla="*/ 82 w 222"/>
                  <a:gd name="T35" fmla="*/ 45 h 100"/>
                  <a:gd name="T36" fmla="*/ 75 w 222"/>
                  <a:gd name="T37" fmla="*/ 41 h 100"/>
                  <a:gd name="T38" fmla="*/ 92 w 222"/>
                  <a:gd name="T39" fmla="*/ 37 h 100"/>
                  <a:gd name="T40" fmla="*/ 169 w 222"/>
                  <a:gd name="T41" fmla="*/ 29 h 100"/>
                  <a:gd name="T42" fmla="*/ 186 w 222"/>
                  <a:gd name="T43" fmla="*/ 32 h 100"/>
                  <a:gd name="T44" fmla="*/ 171 w 222"/>
                  <a:gd name="T45" fmla="*/ 25 h 100"/>
                  <a:gd name="T46" fmla="*/ 192 w 222"/>
                  <a:gd name="T47" fmla="*/ 24 h 100"/>
                  <a:gd name="T48" fmla="*/ 118 w 222"/>
                  <a:gd name="T49" fmla="*/ 24 h 100"/>
                  <a:gd name="T50" fmla="*/ 131 w 222"/>
                  <a:gd name="T51" fmla="*/ 15 h 100"/>
                  <a:gd name="T52" fmla="*/ 121 w 222"/>
                  <a:gd name="T53" fmla="*/ 17 h 100"/>
                  <a:gd name="T54" fmla="*/ 86 w 222"/>
                  <a:gd name="T55" fmla="*/ 35 h 100"/>
                  <a:gd name="T56" fmla="*/ 75 w 222"/>
                  <a:gd name="T57" fmla="*/ 41 h 100"/>
                  <a:gd name="T58" fmla="*/ 62 w 222"/>
                  <a:gd name="T59" fmla="*/ 41 h 100"/>
                  <a:gd name="T60" fmla="*/ 48 w 222"/>
                  <a:gd name="T61" fmla="*/ 52 h 100"/>
                  <a:gd name="T62" fmla="*/ 41 w 222"/>
                  <a:gd name="T63" fmla="*/ 64 h 100"/>
                  <a:gd name="T64" fmla="*/ 38 w 222"/>
                  <a:gd name="T65" fmla="*/ 65 h 100"/>
                  <a:gd name="T66" fmla="*/ 26 w 222"/>
                  <a:gd name="T67" fmla="*/ 64 h 100"/>
                  <a:gd name="T68" fmla="*/ 75 w 222"/>
                  <a:gd name="T69" fmla="*/ 26 h 100"/>
                  <a:gd name="T70" fmla="*/ 78 w 222"/>
                  <a:gd name="T71" fmla="*/ 32 h 100"/>
                  <a:gd name="T72" fmla="*/ 86 w 222"/>
                  <a:gd name="T73" fmla="*/ 28 h 100"/>
                  <a:gd name="T74" fmla="*/ 82 w 222"/>
                  <a:gd name="T75" fmla="*/ 22 h 100"/>
                  <a:gd name="T76" fmla="*/ 212 w 222"/>
                  <a:gd name="T77" fmla="*/ 24 h 100"/>
                  <a:gd name="T78" fmla="*/ 222 w 222"/>
                  <a:gd name="T79" fmla="*/ 30 h 100"/>
                  <a:gd name="T80" fmla="*/ 187 w 222"/>
                  <a:gd name="T81" fmla="*/ 40 h 100"/>
                  <a:gd name="T82" fmla="*/ 184 w 222"/>
                  <a:gd name="T83" fmla="*/ 47 h 100"/>
                  <a:gd name="T84" fmla="*/ 180 w 222"/>
                  <a:gd name="T85" fmla="*/ 53 h 100"/>
                  <a:gd name="T86" fmla="*/ 124 w 222"/>
                  <a:gd name="T87" fmla="*/ 75 h 100"/>
                  <a:gd name="T88" fmla="*/ 110 w 222"/>
                  <a:gd name="T89" fmla="*/ 83 h 100"/>
                  <a:gd name="T90" fmla="*/ 50 w 222"/>
                  <a:gd name="T91" fmla="*/ 86 h 100"/>
                  <a:gd name="T92" fmla="*/ 42 w 222"/>
                  <a:gd name="T93" fmla="*/ 83 h 100"/>
                  <a:gd name="T94" fmla="*/ 8 w 222"/>
                  <a:gd name="T95" fmla="*/ 95 h 100"/>
                  <a:gd name="T96" fmla="*/ 4 w 222"/>
                  <a:gd name="T9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1" h="100">
                    <a:moveTo>
                      <a:pt x="4" y="100"/>
                    </a:moveTo>
                    <a:cubicBezTo>
                      <a:pt x="0" y="98"/>
                      <a:pt x="0" y="95"/>
                      <a:pt x="1" y="92"/>
                    </a:cubicBezTo>
                    <a:cubicBezTo>
                      <a:pt x="9" y="83"/>
                      <a:pt x="15" y="72"/>
                      <a:pt x="26" y="65"/>
                    </a:cubicBezTo>
                    <a:cubicBezTo>
                      <a:pt x="27" y="67"/>
                      <a:pt x="28" y="70"/>
                      <a:pt x="31" y="70"/>
                    </a:cubicBezTo>
                    <a:cubicBezTo>
                      <a:pt x="49" y="69"/>
                      <a:pt x="66" y="71"/>
                      <a:pt x="82" y="78"/>
                    </a:cubicBezTo>
                    <a:cubicBezTo>
                      <a:pt x="84" y="79"/>
                      <a:pt x="85" y="79"/>
                      <a:pt x="86" y="77"/>
                    </a:cubicBezTo>
                    <a:cubicBezTo>
                      <a:pt x="87" y="75"/>
                      <a:pt x="86" y="73"/>
                      <a:pt x="83" y="73"/>
                    </a:cubicBezTo>
                    <a:cubicBezTo>
                      <a:pt x="78" y="71"/>
                      <a:pt x="73" y="71"/>
                      <a:pt x="69" y="66"/>
                    </a:cubicBezTo>
                    <a:cubicBezTo>
                      <a:pt x="82" y="67"/>
                      <a:pt x="96" y="68"/>
                      <a:pt x="109" y="69"/>
                    </a:cubicBezTo>
                    <a:cubicBezTo>
                      <a:pt x="107" y="63"/>
                      <a:pt x="101" y="67"/>
                      <a:pt x="99" y="63"/>
                    </a:cubicBezTo>
                    <a:cubicBezTo>
                      <a:pt x="108" y="63"/>
                      <a:pt x="117" y="62"/>
                      <a:pt x="127" y="59"/>
                    </a:cubicBezTo>
                    <a:cubicBezTo>
                      <a:pt x="99" y="55"/>
                      <a:pt x="73" y="67"/>
                      <a:pt x="47" y="60"/>
                    </a:cubicBezTo>
                    <a:cubicBezTo>
                      <a:pt x="85" y="43"/>
                      <a:pt x="123" y="41"/>
                      <a:pt x="163" y="55"/>
                    </a:cubicBezTo>
                    <a:cubicBezTo>
                      <a:pt x="158" y="49"/>
                      <a:pt x="152" y="48"/>
                      <a:pt x="147" y="46"/>
                    </a:cubicBezTo>
                    <a:cubicBezTo>
                      <a:pt x="143" y="45"/>
                      <a:pt x="138" y="47"/>
                      <a:pt x="138" y="41"/>
                    </a:cubicBezTo>
                    <a:cubicBezTo>
                      <a:pt x="140" y="40"/>
                      <a:pt x="144" y="42"/>
                      <a:pt x="146" y="38"/>
                    </a:cubicBezTo>
                    <a:cubicBezTo>
                      <a:pt x="142" y="36"/>
                      <a:pt x="139" y="35"/>
                      <a:pt x="138" y="41"/>
                    </a:cubicBezTo>
                    <a:cubicBezTo>
                      <a:pt x="119" y="42"/>
                      <a:pt x="100" y="43"/>
                      <a:pt x="82" y="45"/>
                    </a:cubicBezTo>
                    <a:cubicBezTo>
                      <a:pt x="78" y="45"/>
                      <a:pt x="75" y="46"/>
                      <a:pt x="75" y="41"/>
                    </a:cubicBezTo>
                    <a:cubicBezTo>
                      <a:pt x="81" y="42"/>
                      <a:pt x="87" y="39"/>
                      <a:pt x="92" y="37"/>
                    </a:cubicBezTo>
                    <a:cubicBezTo>
                      <a:pt x="117" y="28"/>
                      <a:pt x="142" y="23"/>
                      <a:pt x="169" y="29"/>
                    </a:cubicBezTo>
                    <a:cubicBezTo>
                      <a:pt x="174" y="30"/>
                      <a:pt x="179" y="35"/>
                      <a:pt x="186" y="32"/>
                    </a:cubicBezTo>
                    <a:cubicBezTo>
                      <a:pt x="181" y="27"/>
                      <a:pt x="175" y="28"/>
                      <a:pt x="171" y="25"/>
                    </a:cubicBezTo>
                    <a:cubicBezTo>
                      <a:pt x="178" y="21"/>
                      <a:pt x="185" y="29"/>
                      <a:pt x="192" y="24"/>
                    </a:cubicBezTo>
                    <a:cubicBezTo>
                      <a:pt x="167" y="15"/>
                      <a:pt x="143" y="20"/>
                      <a:pt x="118" y="24"/>
                    </a:cubicBezTo>
                    <a:cubicBezTo>
                      <a:pt x="123" y="21"/>
                      <a:pt x="128" y="20"/>
                      <a:pt x="131" y="15"/>
                    </a:cubicBezTo>
                    <a:cubicBezTo>
                      <a:pt x="127" y="14"/>
                      <a:pt x="124" y="16"/>
                      <a:pt x="121" y="17"/>
                    </a:cubicBezTo>
                    <a:cubicBezTo>
                      <a:pt x="108" y="21"/>
                      <a:pt x="99" y="31"/>
                      <a:pt x="86" y="35"/>
                    </a:cubicBezTo>
                    <a:cubicBezTo>
                      <a:pt x="82" y="36"/>
                      <a:pt x="77" y="36"/>
                      <a:pt x="75" y="41"/>
                    </a:cubicBezTo>
                    <a:cubicBezTo>
                      <a:pt x="70" y="40"/>
                      <a:pt x="65" y="33"/>
                      <a:pt x="62" y="41"/>
                    </a:cubicBezTo>
                    <a:cubicBezTo>
                      <a:pt x="59" y="47"/>
                      <a:pt x="51" y="47"/>
                      <a:pt x="48" y="52"/>
                    </a:cubicBezTo>
                    <a:cubicBezTo>
                      <a:pt x="46" y="55"/>
                      <a:pt x="33" y="54"/>
                      <a:pt x="41" y="64"/>
                    </a:cubicBezTo>
                    <a:cubicBezTo>
                      <a:pt x="42" y="65"/>
                      <a:pt x="39" y="65"/>
                      <a:pt x="38" y="65"/>
                    </a:cubicBezTo>
                    <a:cubicBezTo>
                      <a:pt x="34" y="64"/>
                      <a:pt x="30" y="68"/>
                      <a:pt x="26" y="64"/>
                    </a:cubicBezTo>
                    <a:cubicBezTo>
                      <a:pt x="37" y="46"/>
                      <a:pt x="55" y="35"/>
                      <a:pt x="75" y="26"/>
                    </a:cubicBezTo>
                    <a:cubicBezTo>
                      <a:pt x="75" y="28"/>
                      <a:pt x="73" y="33"/>
                      <a:pt x="78" y="32"/>
                    </a:cubicBezTo>
                    <a:cubicBezTo>
                      <a:pt x="81" y="32"/>
                      <a:pt x="84" y="31"/>
                      <a:pt x="86" y="28"/>
                    </a:cubicBezTo>
                    <a:cubicBezTo>
                      <a:pt x="87" y="25"/>
                      <a:pt x="84" y="23"/>
                      <a:pt x="82" y="22"/>
                    </a:cubicBezTo>
                    <a:cubicBezTo>
                      <a:pt x="126" y="0"/>
                      <a:pt x="169" y="3"/>
                      <a:pt x="212" y="24"/>
                    </a:cubicBezTo>
                    <a:cubicBezTo>
                      <a:pt x="215" y="26"/>
                      <a:pt x="218" y="28"/>
                      <a:pt x="222" y="30"/>
                    </a:cubicBezTo>
                    <a:cubicBezTo>
                      <a:pt x="210" y="35"/>
                      <a:pt x="199" y="37"/>
                      <a:pt x="187" y="40"/>
                    </a:cubicBezTo>
                    <a:cubicBezTo>
                      <a:pt x="185" y="41"/>
                      <a:pt x="179" y="41"/>
                      <a:pt x="184" y="47"/>
                    </a:cubicBezTo>
                    <a:cubicBezTo>
                      <a:pt x="186" y="50"/>
                      <a:pt x="182" y="52"/>
                      <a:pt x="180" y="53"/>
                    </a:cubicBezTo>
                    <a:cubicBezTo>
                      <a:pt x="163" y="65"/>
                      <a:pt x="146" y="77"/>
                      <a:pt x="124" y="75"/>
                    </a:cubicBezTo>
                    <a:cubicBezTo>
                      <a:pt x="116" y="74"/>
                      <a:pt x="115" y="81"/>
                      <a:pt x="110" y="83"/>
                    </a:cubicBezTo>
                    <a:cubicBezTo>
                      <a:pt x="90" y="89"/>
                      <a:pt x="71" y="92"/>
                      <a:pt x="50" y="86"/>
                    </a:cubicBezTo>
                    <a:cubicBezTo>
                      <a:pt x="48" y="85"/>
                      <a:pt x="45" y="84"/>
                      <a:pt x="42" y="83"/>
                    </a:cubicBezTo>
                    <a:cubicBezTo>
                      <a:pt x="21" y="76"/>
                      <a:pt x="21" y="76"/>
                      <a:pt x="8" y="95"/>
                    </a:cubicBezTo>
                    <a:cubicBezTo>
                      <a:pt x="7" y="97"/>
                      <a:pt x="5" y="98"/>
                      <a:pt x="4" y="10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3" name="Freeform 64">
                <a:extLst>
                  <a:ext uri="{FF2B5EF4-FFF2-40B4-BE49-F238E27FC236}">
                    <a16:creationId xmlns:a16="http://schemas.microsoft.com/office/drawing/2014/main" id="{24EE380A-1218-880E-07D2-4EBD47B531D6}"/>
                  </a:ext>
                </a:extLst>
              </p:cNvPr>
              <p:cNvSpPr/>
              <p:nvPr/>
            </p:nvSpPr>
            <p:spPr bwMode="auto">
              <a:xfrm>
                <a:off x="5310" y="1524"/>
                <a:ext cx="146" cy="103"/>
              </a:xfrm>
              <a:custGeom>
                <a:avLst/>
                <a:gdLst>
                  <a:gd name="T0" fmla="*/ 143 w 143"/>
                  <a:gd name="T1" fmla="*/ 12 h 102"/>
                  <a:gd name="T2" fmla="*/ 132 w 143"/>
                  <a:gd name="T3" fmla="*/ 43 h 102"/>
                  <a:gd name="T4" fmla="*/ 126 w 143"/>
                  <a:gd name="T5" fmla="*/ 45 h 102"/>
                  <a:gd name="T6" fmla="*/ 102 w 143"/>
                  <a:gd name="T7" fmla="*/ 58 h 102"/>
                  <a:gd name="T8" fmla="*/ 101 w 143"/>
                  <a:gd name="T9" fmla="*/ 61 h 102"/>
                  <a:gd name="T10" fmla="*/ 88 w 143"/>
                  <a:gd name="T11" fmla="*/ 47 h 102"/>
                  <a:gd name="T12" fmla="*/ 75 w 143"/>
                  <a:gd name="T13" fmla="*/ 48 h 102"/>
                  <a:gd name="T14" fmla="*/ 65 w 143"/>
                  <a:gd name="T15" fmla="*/ 52 h 102"/>
                  <a:gd name="T16" fmla="*/ 56 w 143"/>
                  <a:gd name="T17" fmla="*/ 61 h 102"/>
                  <a:gd name="T18" fmla="*/ 53 w 143"/>
                  <a:gd name="T19" fmla="*/ 84 h 102"/>
                  <a:gd name="T20" fmla="*/ 30 w 143"/>
                  <a:gd name="T21" fmla="*/ 80 h 102"/>
                  <a:gd name="T22" fmla="*/ 24 w 143"/>
                  <a:gd name="T23" fmla="*/ 80 h 102"/>
                  <a:gd name="T24" fmla="*/ 25 w 143"/>
                  <a:gd name="T25" fmla="*/ 98 h 102"/>
                  <a:gd name="T26" fmla="*/ 12 w 143"/>
                  <a:gd name="T27" fmla="*/ 100 h 102"/>
                  <a:gd name="T28" fmla="*/ 1 w 143"/>
                  <a:gd name="T29" fmla="*/ 65 h 102"/>
                  <a:gd name="T30" fmla="*/ 28 w 143"/>
                  <a:gd name="T31" fmla="*/ 74 h 102"/>
                  <a:gd name="T32" fmla="*/ 35 w 143"/>
                  <a:gd name="T33" fmla="*/ 64 h 102"/>
                  <a:gd name="T34" fmla="*/ 30 w 143"/>
                  <a:gd name="T35" fmla="*/ 51 h 102"/>
                  <a:gd name="T36" fmla="*/ 51 w 143"/>
                  <a:gd name="T37" fmla="*/ 48 h 102"/>
                  <a:gd name="T38" fmla="*/ 59 w 143"/>
                  <a:gd name="T39" fmla="*/ 28 h 102"/>
                  <a:gd name="T40" fmla="*/ 63 w 143"/>
                  <a:gd name="T41" fmla="*/ 21 h 102"/>
                  <a:gd name="T42" fmla="*/ 72 w 143"/>
                  <a:gd name="T43" fmla="*/ 25 h 102"/>
                  <a:gd name="T44" fmla="*/ 97 w 143"/>
                  <a:gd name="T45" fmla="*/ 33 h 102"/>
                  <a:gd name="T46" fmla="*/ 105 w 143"/>
                  <a:gd name="T47" fmla="*/ 31 h 102"/>
                  <a:gd name="T48" fmla="*/ 108 w 143"/>
                  <a:gd name="T49" fmla="*/ 28 h 102"/>
                  <a:gd name="T50" fmla="*/ 122 w 143"/>
                  <a:gd name="T51" fmla="*/ 21 h 102"/>
                  <a:gd name="T52" fmla="*/ 125 w 143"/>
                  <a:gd name="T53" fmla="*/ 14 h 102"/>
                  <a:gd name="T54" fmla="*/ 132 w 143"/>
                  <a:gd name="T55" fmla="*/ 1 h 102"/>
                  <a:gd name="T56" fmla="*/ 143 w 143"/>
                  <a:gd name="T57" fmla="*/ 1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3" h="102">
                    <a:moveTo>
                      <a:pt x="143" y="12"/>
                    </a:moveTo>
                    <a:cubicBezTo>
                      <a:pt x="141" y="23"/>
                      <a:pt x="141" y="34"/>
                      <a:pt x="132" y="43"/>
                    </a:cubicBezTo>
                    <a:cubicBezTo>
                      <a:pt x="130" y="44"/>
                      <a:pt x="130" y="47"/>
                      <a:pt x="126" y="45"/>
                    </a:cubicBezTo>
                    <a:cubicBezTo>
                      <a:pt x="108" y="35"/>
                      <a:pt x="105" y="37"/>
                      <a:pt x="102" y="58"/>
                    </a:cubicBezTo>
                    <a:cubicBezTo>
                      <a:pt x="101" y="59"/>
                      <a:pt x="101" y="59"/>
                      <a:pt x="101" y="61"/>
                    </a:cubicBezTo>
                    <a:cubicBezTo>
                      <a:pt x="94" y="58"/>
                      <a:pt x="93" y="50"/>
                      <a:pt x="88" y="47"/>
                    </a:cubicBezTo>
                    <a:cubicBezTo>
                      <a:pt x="83" y="43"/>
                      <a:pt x="78" y="35"/>
                      <a:pt x="75" y="48"/>
                    </a:cubicBezTo>
                    <a:cubicBezTo>
                      <a:pt x="74" y="54"/>
                      <a:pt x="69" y="52"/>
                      <a:pt x="65" y="52"/>
                    </a:cubicBezTo>
                    <a:cubicBezTo>
                      <a:pt x="58" y="52"/>
                      <a:pt x="56" y="54"/>
                      <a:pt x="56" y="61"/>
                    </a:cubicBezTo>
                    <a:cubicBezTo>
                      <a:pt x="55" y="69"/>
                      <a:pt x="60" y="80"/>
                      <a:pt x="53" y="84"/>
                    </a:cubicBezTo>
                    <a:cubicBezTo>
                      <a:pt x="48" y="87"/>
                      <a:pt x="38" y="82"/>
                      <a:pt x="30" y="80"/>
                    </a:cubicBezTo>
                    <a:cubicBezTo>
                      <a:pt x="28" y="80"/>
                      <a:pt x="26" y="79"/>
                      <a:pt x="24" y="80"/>
                    </a:cubicBezTo>
                    <a:cubicBezTo>
                      <a:pt x="22" y="86"/>
                      <a:pt x="30" y="92"/>
                      <a:pt x="25" y="98"/>
                    </a:cubicBezTo>
                    <a:cubicBezTo>
                      <a:pt x="22" y="102"/>
                      <a:pt x="16" y="100"/>
                      <a:pt x="12" y="100"/>
                    </a:cubicBezTo>
                    <a:cubicBezTo>
                      <a:pt x="11" y="88"/>
                      <a:pt x="0" y="79"/>
                      <a:pt x="1" y="65"/>
                    </a:cubicBezTo>
                    <a:cubicBezTo>
                      <a:pt x="11" y="68"/>
                      <a:pt x="19" y="71"/>
                      <a:pt x="28" y="74"/>
                    </a:cubicBezTo>
                    <a:cubicBezTo>
                      <a:pt x="36" y="75"/>
                      <a:pt x="38" y="72"/>
                      <a:pt x="35" y="64"/>
                    </a:cubicBezTo>
                    <a:cubicBezTo>
                      <a:pt x="34" y="60"/>
                      <a:pt x="28" y="57"/>
                      <a:pt x="30" y="51"/>
                    </a:cubicBezTo>
                    <a:cubicBezTo>
                      <a:pt x="38" y="53"/>
                      <a:pt x="46" y="59"/>
                      <a:pt x="51" y="48"/>
                    </a:cubicBezTo>
                    <a:cubicBezTo>
                      <a:pt x="74" y="50"/>
                      <a:pt x="64" y="38"/>
                      <a:pt x="59" y="28"/>
                    </a:cubicBezTo>
                    <a:cubicBezTo>
                      <a:pt x="57" y="24"/>
                      <a:pt x="62" y="24"/>
                      <a:pt x="63" y="21"/>
                    </a:cubicBezTo>
                    <a:cubicBezTo>
                      <a:pt x="66" y="22"/>
                      <a:pt x="69" y="24"/>
                      <a:pt x="72" y="25"/>
                    </a:cubicBezTo>
                    <a:cubicBezTo>
                      <a:pt x="79" y="30"/>
                      <a:pt x="86" y="37"/>
                      <a:pt x="97" y="33"/>
                    </a:cubicBezTo>
                    <a:cubicBezTo>
                      <a:pt x="101" y="38"/>
                      <a:pt x="104" y="39"/>
                      <a:pt x="105" y="31"/>
                    </a:cubicBezTo>
                    <a:cubicBezTo>
                      <a:pt x="106" y="30"/>
                      <a:pt x="107" y="29"/>
                      <a:pt x="108" y="28"/>
                    </a:cubicBezTo>
                    <a:cubicBezTo>
                      <a:pt x="117" y="35"/>
                      <a:pt x="121" y="32"/>
                      <a:pt x="122" y="21"/>
                    </a:cubicBezTo>
                    <a:cubicBezTo>
                      <a:pt x="122" y="19"/>
                      <a:pt x="124" y="16"/>
                      <a:pt x="125" y="14"/>
                    </a:cubicBezTo>
                    <a:cubicBezTo>
                      <a:pt x="127" y="9"/>
                      <a:pt x="126" y="1"/>
                      <a:pt x="132" y="1"/>
                    </a:cubicBezTo>
                    <a:cubicBezTo>
                      <a:pt x="138" y="0"/>
                      <a:pt x="140" y="7"/>
                      <a:pt x="143"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4" name="Freeform 65">
                <a:extLst>
                  <a:ext uri="{FF2B5EF4-FFF2-40B4-BE49-F238E27FC236}">
                    <a16:creationId xmlns:a16="http://schemas.microsoft.com/office/drawing/2014/main" id="{C727EA2F-DE39-4DD6-3981-E912F97CD491}"/>
                  </a:ext>
                </a:extLst>
              </p:cNvPr>
              <p:cNvSpPr/>
              <p:nvPr/>
            </p:nvSpPr>
            <p:spPr bwMode="auto">
              <a:xfrm>
                <a:off x="5573" y="1599"/>
                <a:ext cx="86" cy="120"/>
              </a:xfrm>
              <a:custGeom>
                <a:avLst/>
                <a:gdLst>
                  <a:gd name="T0" fmla="*/ 56 w 85"/>
                  <a:gd name="T1" fmla="*/ 113 h 118"/>
                  <a:gd name="T2" fmla="*/ 44 w 85"/>
                  <a:gd name="T3" fmla="*/ 109 h 118"/>
                  <a:gd name="T4" fmla="*/ 42 w 85"/>
                  <a:gd name="T5" fmla="*/ 88 h 118"/>
                  <a:gd name="T6" fmla="*/ 46 w 85"/>
                  <a:gd name="T7" fmla="*/ 84 h 118"/>
                  <a:gd name="T8" fmla="*/ 47 w 85"/>
                  <a:gd name="T9" fmla="*/ 64 h 118"/>
                  <a:gd name="T10" fmla="*/ 44 w 85"/>
                  <a:gd name="T11" fmla="*/ 59 h 118"/>
                  <a:gd name="T12" fmla="*/ 35 w 85"/>
                  <a:gd name="T13" fmla="*/ 44 h 118"/>
                  <a:gd name="T14" fmla="*/ 17 w 85"/>
                  <a:gd name="T15" fmla="*/ 43 h 118"/>
                  <a:gd name="T16" fmla="*/ 29 w 85"/>
                  <a:gd name="T17" fmla="*/ 24 h 118"/>
                  <a:gd name="T18" fmla="*/ 13 w 85"/>
                  <a:gd name="T19" fmla="*/ 22 h 118"/>
                  <a:gd name="T20" fmla="*/ 5 w 85"/>
                  <a:gd name="T21" fmla="*/ 11 h 118"/>
                  <a:gd name="T22" fmla="*/ 8 w 85"/>
                  <a:gd name="T23" fmla="*/ 3 h 118"/>
                  <a:gd name="T24" fmla="*/ 17 w 85"/>
                  <a:gd name="T25" fmla="*/ 1 h 118"/>
                  <a:gd name="T26" fmla="*/ 23 w 85"/>
                  <a:gd name="T27" fmla="*/ 6 h 118"/>
                  <a:gd name="T28" fmla="*/ 21 w 85"/>
                  <a:gd name="T29" fmla="*/ 16 h 118"/>
                  <a:gd name="T30" fmla="*/ 38 w 85"/>
                  <a:gd name="T31" fmla="*/ 21 h 118"/>
                  <a:gd name="T32" fmla="*/ 54 w 85"/>
                  <a:gd name="T33" fmla="*/ 21 h 118"/>
                  <a:gd name="T34" fmla="*/ 47 w 85"/>
                  <a:gd name="T35" fmla="*/ 36 h 118"/>
                  <a:gd name="T36" fmla="*/ 54 w 85"/>
                  <a:gd name="T37" fmla="*/ 48 h 118"/>
                  <a:gd name="T38" fmla="*/ 62 w 85"/>
                  <a:gd name="T39" fmla="*/ 54 h 118"/>
                  <a:gd name="T40" fmla="*/ 57 w 85"/>
                  <a:gd name="T41" fmla="*/ 57 h 118"/>
                  <a:gd name="T42" fmla="*/ 57 w 85"/>
                  <a:gd name="T43" fmla="*/ 67 h 118"/>
                  <a:gd name="T44" fmla="*/ 60 w 85"/>
                  <a:gd name="T45" fmla="*/ 76 h 118"/>
                  <a:gd name="T46" fmla="*/ 62 w 85"/>
                  <a:gd name="T47" fmla="*/ 83 h 118"/>
                  <a:gd name="T48" fmla="*/ 85 w 85"/>
                  <a:gd name="T49" fmla="*/ 89 h 118"/>
                  <a:gd name="T50" fmla="*/ 64 w 85"/>
                  <a:gd name="T51" fmla="*/ 108 h 118"/>
                  <a:gd name="T52" fmla="*/ 56 w 85"/>
                  <a:gd name="T53" fmla="*/ 113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5" h="118">
                    <a:moveTo>
                      <a:pt x="56" y="113"/>
                    </a:moveTo>
                    <a:cubicBezTo>
                      <a:pt x="50" y="118"/>
                      <a:pt x="47" y="111"/>
                      <a:pt x="44" y="109"/>
                    </a:cubicBezTo>
                    <a:cubicBezTo>
                      <a:pt x="30" y="100"/>
                      <a:pt x="31" y="99"/>
                      <a:pt x="42" y="88"/>
                    </a:cubicBezTo>
                    <a:cubicBezTo>
                      <a:pt x="44" y="87"/>
                      <a:pt x="45" y="85"/>
                      <a:pt x="46" y="84"/>
                    </a:cubicBezTo>
                    <a:cubicBezTo>
                      <a:pt x="57" y="77"/>
                      <a:pt x="58" y="71"/>
                      <a:pt x="47" y="64"/>
                    </a:cubicBezTo>
                    <a:cubicBezTo>
                      <a:pt x="45" y="63"/>
                      <a:pt x="41" y="62"/>
                      <a:pt x="44" y="59"/>
                    </a:cubicBezTo>
                    <a:cubicBezTo>
                      <a:pt x="54" y="46"/>
                      <a:pt x="40" y="47"/>
                      <a:pt x="35" y="44"/>
                    </a:cubicBezTo>
                    <a:cubicBezTo>
                      <a:pt x="30" y="42"/>
                      <a:pt x="24" y="44"/>
                      <a:pt x="17" y="43"/>
                    </a:cubicBezTo>
                    <a:cubicBezTo>
                      <a:pt x="19" y="35"/>
                      <a:pt x="25" y="31"/>
                      <a:pt x="29" y="24"/>
                    </a:cubicBezTo>
                    <a:cubicBezTo>
                      <a:pt x="24" y="20"/>
                      <a:pt x="18" y="21"/>
                      <a:pt x="13" y="22"/>
                    </a:cubicBezTo>
                    <a:cubicBezTo>
                      <a:pt x="0" y="25"/>
                      <a:pt x="3" y="18"/>
                      <a:pt x="5" y="11"/>
                    </a:cubicBezTo>
                    <a:cubicBezTo>
                      <a:pt x="6" y="9"/>
                      <a:pt x="7" y="6"/>
                      <a:pt x="8" y="3"/>
                    </a:cubicBezTo>
                    <a:cubicBezTo>
                      <a:pt x="11" y="3"/>
                      <a:pt x="14" y="2"/>
                      <a:pt x="17" y="1"/>
                    </a:cubicBezTo>
                    <a:cubicBezTo>
                      <a:pt x="22" y="0"/>
                      <a:pt x="24" y="1"/>
                      <a:pt x="23" y="6"/>
                    </a:cubicBezTo>
                    <a:cubicBezTo>
                      <a:pt x="22" y="9"/>
                      <a:pt x="17" y="14"/>
                      <a:pt x="21" y="16"/>
                    </a:cubicBezTo>
                    <a:cubicBezTo>
                      <a:pt x="26" y="19"/>
                      <a:pt x="32" y="20"/>
                      <a:pt x="38" y="21"/>
                    </a:cubicBezTo>
                    <a:cubicBezTo>
                      <a:pt x="43" y="21"/>
                      <a:pt x="51" y="16"/>
                      <a:pt x="54" y="21"/>
                    </a:cubicBezTo>
                    <a:cubicBezTo>
                      <a:pt x="57" y="26"/>
                      <a:pt x="50" y="31"/>
                      <a:pt x="47" y="36"/>
                    </a:cubicBezTo>
                    <a:cubicBezTo>
                      <a:pt x="42" y="44"/>
                      <a:pt x="49" y="45"/>
                      <a:pt x="54" y="48"/>
                    </a:cubicBezTo>
                    <a:cubicBezTo>
                      <a:pt x="56" y="50"/>
                      <a:pt x="60" y="50"/>
                      <a:pt x="62" y="54"/>
                    </a:cubicBezTo>
                    <a:cubicBezTo>
                      <a:pt x="60" y="55"/>
                      <a:pt x="59" y="57"/>
                      <a:pt x="57" y="57"/>
                    </a:cubicBezTo>
                    <a:cubicBezTo>
                      <a:pt x="50" y="61"/>
                      <a:pt x="49" y="63"/>
                      <a:pt x="57" y="67"/>
                    </a:cubicBezTo>
                    <a:cubicBezTo>
                      <a:pt x="60" y="68"/>
                      <a:pt x="71" y="70"/>
                      <a:pt x="60" y="76"/>
                    </a:cubicBezTo>
                    <a:cubicBezTo>
                      <a:pt x="55" y="79"/>
                      <a:pt x="60" y="81"/>
                      <a:pt x="62" y="83"/>
                    </a:cubicBezTo>
                    <a:cubicBezTo>
                      <a:pt x="69" y="87"/>
                      <a:pt x="77" y="86"/>
                      <a:pt x="85" y="89"/>
                    </a:cubicBezTo>
                    <a:cubicBezTo>
                      <a:pt x="81" y="99"/>
                      <a:pt x="72" y="103"/>
                      <a:pt x="64" y="108"/>
                    </a:cubicBezTo>
                    <a:cubicBezTo>
                      <a:pt x="61" y="110"/>
                      <a:pt x="57" y="108"/>
                      <a:pt x="56" y="11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5" name="Freeform 66">
                <a:extLst>
                  <a:ext uri="{FF2B5EF4-FFF2-40B4-BE49-F238E27FC236}">
                    <a16:creationId xmlns:a16="http://schemas.microsoft.com/office/drawing/2014/main" id="{7A3F66AA-3F67-3216-D944-E4D4D3DBB5BD}"/>
                  </a:ext>
                </a:extLst>
              </p:cNvPr>
              <p:cNvSpPr/>
              <p:nvPr/>
            </p:nvSpPr>
            <p:spPr bwMode="auto">
              <a:xfrm>
                <a:off x="5357" y="2247"/>
                <a:ext cx="62" cy="145"/>
              </a:xfrm>
              <a:custGeom>
                <a:avLst/>
                <a:gdLst>
                  <a:gd name="T0" fmla="*/ 32 w 61"/>
                  <a:gd name="T1" fmla="*/ 0 h 143"/>
                  <a:gd name="T2" fmla="*/ 58 w 61"/>
                  <a:gd name="T3" fmla="*/ 3 h 143"/>
                  <a:gd name="T4" fmla="*/ 60 w 61"/>
                  <a:gd name="T5" fmla="*/ 23 h 143"/>
                  <a:gd name="T6" fmla="*/ 38 w 61"/>
                  <a:gd name="T7" fmla="*/ 42 h 143"/>
                  <a:gd name="T8" fmla="*/ 30 w 61"/>
                  <a:gd name="T9" fmla="*/ 51 h 143"/>
                  <a:gd name="T10" fmla="*/ 30 w 61"/>
                  <a:gd name="T11" fmla="*/ 58 h 143"/>
                  <a:gd name="T12" fmla="*/ 33 w 61"/>
                  <a:gd name="T13" fmla="*/ 71 h 143"/>
                  <a:gd name="T14" fmla="*/ 41 w 61"/>
                  <a:gd name="T15" fmla="*/ 79 h 143"/>
                  <a:gd name="T16" fmla="*/ 40 w 61"/>
                  <a:gd name="T17" fmla="*/ 95 h 143"/>
                  <a:gd name="T18" fmla="*/ 31 w 61"/>
                  <a:gd name="T19" fmla="*/ 103 h 143"/>
                  <a:gd name="T20" fmla="*/ 32 w 61"/>
                  <a:gd name="T21" fmla="*/ 121 h 143"/>
                  <a:gd name="T22" fmla="*/ 38 w 61"/>
                  <a:gd name="T23" fmla="*/ 131 h 143"/>
                  <a:gd name="T24" fmla="*/ 29 w 61"/>
                  <a:gd name="T25" fmla="*/ 137 h 143"/>
                  <a:gd name="T26" fmla="*/ 22 w 61"/>
                  <a:gd name="T27" fmla="*/ 143 h 143"/>
                  <a:gd name="T28" fmla="*/ 15 w 61"/>
                  <a:gd name="T29" fmla="*/ 143 h 143"/>
                  <a:gd name="T30" fmla="*/ 0 w 61"/>
                  <a:gd name="T31" fmla="*/ 125 h 143"/>
                  <a:gd name="T32" fmla="*/ 22 w 61"/>
                  <a:gd name="T33" fmla="*/ 109 h 143"/>
                  <a:gd name="T34" fmla="*/ 17 w 61"/>
                  <a:gd name="T35" fmla="*/ 99 h 143"/>
                  <a:gd name="T36" fmla="*/ 16 w 61"/>
                  <a:gd name="T37" fmla="*/ 88 h 143"/>
                  <a:gd name="T38" fmla="*/ 23 w 61"/>
                  <a:gd name="T39" fmla="*/ 82 h 143"/>
                  <a:gd name="T40" fmla="*/ 25 w 61"/>
                  <a:gd name="T41" fmla="*/ 68 h 143"/>
                  <a:gd name="T42" fmla="*/ 21 w 61"/>
                  <a:gd name="T43" fmla="*/ 38 h 143"/>
                  <a:gd name="T44" fmla="*/ 30 w 61"/>
                  <a:gd name="T45" fmla="*/ 33 h 143"/>
                  <a:gd name="T46" fmla="*/ 39 w 61"/>
                  <a:gd name="T47" fmla="*/ 15 h 143"/>
                  <a:gd name="T48" fmla="*/ 32 w 61"/>
                  <a:gd name="T49"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143">
                    <a:moveTo>
                      <a:pt x="32" y="0"/>
                    </a:moveTo>
                    <a:cubicBezTo>
                      <a:pt x="41" y="0"/>
                      <a:pt x="49" y="5"/>
                      <a:pt x="58" y="3"/>
                    </a:cubicBezTo>
                    <a:cubicBezTo>
                      <a:pt x="59" y="9"/>
                      <a:pt x="60" y="16"/>
                      <a:pt x="60" y="23"/>
                    </a:cubicBezTo>
                    <a:cubicBezTo>
                      <a:pt x="61" y="38"/>
                      <a:pt x="54" y="45"/>
                      <a:pt x="38" y="42"/>
                    </a:cubicBezTo>
                    <a:cubicBezTo>
                      <a:pt x="28" y="40"/>
                      <a:pt x="26" y="43"/>
                      <a:pt x="30" y="51"/>
                    </a:cubicBezTo>
                    <a:cubicBezTo>
                      <a:pt x="32" y="54"/>
                      <a:pt x="32" y="56"/>
                      <a:pt x="30" y="58"/>
                    </a:cubicBezTo>
                    <a:cubicBezTo>
                      <a:pt x="24" y="64"/>
                      <a:pt x="30" y="68"/>
                      <a:pt x="33" y="71"/>
                    </a:cubicBezTo>
                    <a:cubicBezTo>
                      <a:pt x="35" y="75"/>
                      <a:pt x="39" y="77"/>
                      <a:pt x="41" y="79"/>
                    </a:cubicBezTo>
                    <a:cubicBezTo>
                      <a:pt x="46" y="85"/>
                      <a:pt x="49" y="90"/>
                      <a:pt x="40" y="95"/>
                    </a:cubicBezTo>
                    <a:cubicBezTo>
                      <a:pt x="37" y="97"/>
                      <a:pt x="34" y="100"/>
                      <a:pt x="31" y="103"/>
                    </a:cubicBezTo>
                    <a:cubicBezTo>
                      <a:pt x="21" y="112"/>
                      <a:pt x="21" y="114"/>
                      <a:pt x="32" y="121"/>
                    </a:cubicBezTo>
                    <a:cubicBezTo>
                      <a:pt x="35" y="124"/>
                      <a:pt x="39" y="126"/>
                      <a:pt x="38" y="131"/>
                    </a:cubicBezTo>
                    <a:cubicBezTo>
                      <a:pt x="37" y="135"/>
                      <a:pt x="35" y="138"/>
                      <a:pt x="29" y="137"/>
                    </a:cubicBezTo>
                    <a:cubicBezTo>
                      <a:pt x="26" y="137"/>
                      <a:pt x="24" y="141"/>
                      <a:pt x="22" y="143"/>
                    </a:cubicBezTo>
                    <a:cubicBezTo>
                      <a:pt x="20" y="142"/>
                      <a:pt x="18" y="141"/>
                      <a:pt x="15" y="143"/>
                    </a:cubicBezTo>
                    <a:cubicBezTo>
                      <a:pt x="13" y="135"/>
                      <a:pt x="4" y="133"/>
                      <a:pt x="0" y="125"/>
                    </a:cubicBezTo>
                    <a:cubicBezTo>
                      <a:pt x="9" y="122"/>
                      <a:pt x="20" y="123"/>
                      <a:pt x="22" y="109"/>
                    </a:cubicBezTo>
                    <a:cubicBezTo>
                      <a:pt x="23" y="104"/>
                      <a:pt x="22" y="101"/>
                      <a:pt x="17" y="99"/>
                    </a:cubicBezTo>
                    <a:cubicBezTo>
                      <a:pt x="10" y="97"/>
                      <a:pt x="10" y="93"/>
                      <a:pt x="16" y="88"/>
                    </a:cubicBezTo>
                    <a:cubicBezTo>
                      <a:pt x="18" y="86"/>
                      <a:pt x="21" y="84"/>
                      <a:pt x="23" y="82"/>
                    </a:cubicBezTo>
                    <a:cubicBezTo>
                      <a:pt x="29" y="78"/>
                      <a:pt x="31" y="75"/>
                      <a:pt x="25" y="68"/>
                    </a:cubicBezTo>
                    <a:cubicBezTo>
                      <a:pt x="19" y="60"/>
                      <a:pt x="22" y="48"/>
                      <a:pt x="21" y="38"/>
                    </a:cubicBezTo>
                    <a:cubicBezTo>
                      <a:pt x="20" y="35"/>
                      <a:pt x="26" y="34"/>
                      <a:pt x="30" y="33"/>
                    </a:cubicBezTo>
                    <a:cubicBezTo>
                      <a:pt x="45" y="32"/>
                      <a:pt x="46" y="28"/>
                      <a:pt x="39" y="15"/>
                    </a:cubicBezTo>
                    <a:cubicBezTo>
                      <a:pt x="37" y="11"/>
                      <a:pt x="35" y="5"/>
                      <a:pt x="3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6" name="Freeform 67">
                <a:extLst>
                  <a:ext uri="{FF2B5EF4-FFF2-40B4-BE49-F238E27FC236}">
                    <a16:creationId xmlns:a16="http://schemas.microsoft.com/office/drawing/2014/main" id="{B1C00376-5C29-3190-0419-586908192B9D}"/>
                  </a:ext>
                </a:extLst>
              </p:cNvPr>
              <p:cNvSpPr/>
              <p:nvPr/>
            </p:nvSpPr>
            <p:spPr bwMode="auto">
              <a:xfrm>
                <a:off x="5461" y="1525"/>
                <a:ext cx="66" cy="41"/>
              </a:xfrm>
              <a:custGeom>
                <a:avLst/>
                <a:gdLst>
                  <a:gd name="T0" fmla="*/ 62 w 65"/>
                  <a:gd name="T1" fmla="*/ 27 h 41"/>
                  <a:gd name="T2" fmla="*/ 46 w 65"/>
                  <a:gd name="T3" fmla="*/ 31 h 41"/>
                  <a:gd name="T4" fmla="*/ 34 w 65"/>
                  <a:gd name="T5" fmla="*/ 30 h 41"/>
                  <a:gd name="T6" fmla="*/ 21 w 65"/>
                  <a:gd name="T7" fmla="*/ 33 h 41"/>
                  <a:gd name="T8" fmla="*/ 15 w 65"/>
                  <a:gd name="T9" fmla="*/ 41 h 41"/>
                  <a:gd name="T10" fmla="*/ 10 w 65"/>
                  <a:gd name="T11" fmla="*/ 34 h 41"/>
                  <a:gd name="T12" fmla="*/ 0 w 65"/>
                  <a:gd name="T13" fmla="*/ 18 h 41"/>
                  <a:gd name="T14" fmla="*/ 13 w 65"/>
                  <a:gd name="T15" fmla="*/ 12 h 41"/>
                  <a:gd name="T16" fmla="*/ 18 w 65"/>
                  <a:gd name="T17" fmla="*/ 19 h 41"/>
                  <a:gd name="T18" fmla="*/ 28 w 65"/>
                  <a:gd name="T19" fmla="*/ 21 h 41"/>
                  <a:gd name="T20" fmla="*/ 30 w 65"/>
                  <a:gd name="T21" fmla="*/ 19 h 41"/>
                  <a:gd name="T22" fmla="*/ 48 w 65"/>
                  <a:gd name="T23" fmla="*/ 8 h 41"/>
                  <a:gd name="T24" fmla="*/ 55 w 65"/>
                  <a:gd name="T25" fmla="*/ 0 h 41"/>
                  <a:gd name="T26" fmla="*/ 62 w 65"/>
                  <a:gd name="T27" fmla="*/ 2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1">
                    <a:moveTo>
                      <a:pt x="62" y="27"/>
                    </a:moveTo>
                    <a:cubicBezTo>
                      <a:pt x="54" y="18"/>
                      <a:pt x="51" y="28"/>
                      <a:pt x="46" y="31"/>
                    </a:cubicBezTo>
                    <a:cubicBezTo>
                      <a:pt x="41" y="34"/>
                      <a:pt x="39" y="40"/>
                      <a:pt x="34" y="30"/>
                    </a:cubicBezTo>
                    <a:cubicBezTo>
                      <a:pt x="32" y="24"/>
                      <a:pt x="24" y="25"/>
                      <a:pt x="21" y="33"/>
                    </a:cubicBezTo>
                    <a:cubicBezTo>
                      <a:pt x="20" y="37"/>
                      <a:pt x="20" y="41"/>
                      <a:pt x="15" y="41"/>
                    </a:cubicBezTo>
                    <a:cubicBezTo>
                      <a:pt x="11" y="41"/>
                      <a:pt x="11" y="37"/>
                      <a:pt x="10" y="34"/>
                    </a:cubicBezTo>
                    <a:cubicBezTo>
                      <a:pt x="7" y="28"/>
                      <a:pt x="1" y="25"/>
                      <a:pt x="0" y="18"/>
                    </a:cubicBezTo>
                    <a:cubicBezTo>
                      <a:pt x="9" y="26"/>
                      <a:pt x="9" y="15"/>
                      <a:pt x="13" y="12"/>
                    </a:cubicBezTo>
                    <a:cubicBezTo>
                      <a:pt x="17" y="12"/>
                      <a:pt x="17" y="16"/>
                      <a:pt x="18" y="19"/>
                    </a:cubicBezTo>
                    <a:cubicBezTo>
                      <a:pt x="20" y="24"/>
                      <a:pt x="22" y="29"/>
                      <a:pt x="28" y="21"/>
                    </a:cubicBezTo>
                    <a:cubicBezTo>
                      <a:pt x="28" y="20"/>
                      <a:pt x="29" y="19"/>
                      <a:pt x="30" y="19"/>
                    </a:cubicBezTo>
                    <a:cubicBezTo>
                      <a:pt x="42" y="19"/>
                      <a:pt x="42" y="19"/>
                      <a:pt x="48" y="8"/>
                    </a:cubicBezTo>
                    <a:cubicBezTo>
                      <a:pt x="49" y="5"/>
                      <a:pt x="49" y="2"/>
                      <a:pt x="55" y="0"/>
                    </a:cubicBezTo>
                    <a:cubicBezTo>
                      <a:pt x="53" y="10"/>
                      <a:pt x="65" y="16"/>
                      <a:pt x="62" y="2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7" name="Freeform 68">
                <a:extLst>
                  <a:ext uri="{FF2B5EF4-FFF2-40B4-BE49-F238E27FC236}">
                    <a16:creationId xmlns:a16="http://schemas.microsoft.com/office/drawing/2014/main" id="{FA65FB28-3746-D937-8771-DB7F40C1A3FD}"/>
                  </a:ext>
                </a:extLst>
              </p:cNvPr>
              <p:cNvSpPr/>
              <p:nvPr/>
            </p:nvSpPr>
            <p:spPr bwMode="auto">
              <a:xfrm>
                <a:off x="5525" y="1553"/>
                <a:ext cx="56" cy="42"/>
              </a:xfrm>
              <a:custGeom>
                <a:avLst/>
                <a:gdLst>
                  <a:gd name="T0" fmla="*/ 53 w 55"/>
                  <a:gd name="T1" fmla="*/ 32 h 41"/>
                  <a:gd name="T2" fmla="*/ 42 w 55"/>
                  <a:gd name="T3" fmla="*/ 37 h 41"/>
                  <a:gd name="T4" fmla="*/ 28 w 55"/>
                  <a:gd name="T5" fmla="*/ 28 h 41"/>
                  <a:gd name="T6" fmla="*/ 25 w 55"/>
                  <a:gd name="T7" fmla="*/ 20 h 41"/>
                  <a:gd name="T8" fmla="*/ 17 w 55"/>
                  <a:gd name="T9" fmla="*/ 23 h 41"/>
                  <a:gd name="T10" fmla="*/ 6 w 55"/>
                  <a:gd name="T11" fmla="*/ 27 h 41"/>
                  <a:gd name="T12" fmla="*/ 0 w 55"/>
                  <a:gd name="T13" fmla="*/ 9 h 41"/>
                  <a:gd name="T14" fmla="*/ 15 w 55"/>
                  <a:gd name="T15" fmla="*/ 0 h 41"/>
                  <a:gd name="T16" fmla="*/ 17 w 55"/>
                  <a:gd name="T17" fmla="*/ 2 h 41"/>
                  <a:gd name="T18" fmla="*/ 28 w 55"/>
                  <a:gd name="T19" fmla="*/ 17 h 41"/>
                  <a:gd name="T20" fmla="*/ 48 w 55"/>
                  <a:gd name="T21" fmla="*/ 15 h 41"/>
                  <a:gd name="T22" fmla="*/ 54 w 55"/>
                  <a:gd name="T23" fmla="*/ 21 h 41"/>
                  <a:gd name="T24" fmla="*/ 53 w 55"/>
                  <a:gd name="T25" fmla="*/ 3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 h="41">
                    <a:moveTo>
                      <a:pt x="53" y="32"/>
                    </a:moveTo>
                    <a:cubicBezTo>
                      <a:pt x="51" y="37"/>
                      <a:pt x="46" y="35"/>
                      <a:pt x="42" y="37"/>
                    </a:cubicBezTo>
                    <a:cubicBezTo>
                      <a:pt x="33" y="41"/>
                      <a:pt x="27" y="41"/>
                      <a:pt x="28" y="28"/>
                    </a:cubicBezTo>
                    <a:cubicBezTo>
                      <a:pt x="29" y="25"/>
                      <a:pt x="29" y="21"/>
                      <a:pt x="25" y="20"/>
                    </a:cubicBezTo>
                    <a:cubicBezTo>
                      <a:pt x="21" y="17"/>
                      <a:pt x="20" y="21"/>
                      <a:pt x="17" y="23"/>
                    </a:cubicBezTo>
                    <a:cubicBezTo>
                      <a:pt x="14" y="26"/>
                      <a:pt x="9" y="29"/>
                      <a:pt x="6" y="27"/>
                    </a:cubicBezTo>
                    <a:cubicBezTo>
                      <a:pt x="0" y="23"/>
                      <a:pt x="0" y="16"/>
                      <a:pt x="0" y="9"/>
                    </a:cubicBezTo>
                    <a:cubicBezTo>
                      <a:pt x="8" y="11"/>
                      <a:pt x="10" y="3"/>
                      <a:pt x="15" y="0"/>
                    </a:cubicBezTo>
                    <a:cubicBezTo>
                      <a:pt x="16" y="1"/>
                      <a:pt x="17" y="1"/>
                      <a:pt x="17" y="2"/>
                    </a:cubicBezTo>
                    <a:cubicBezTo>
                      <a:pt x="20" y="7"/>
                      <a:pt x="22" y="12"/>
                      <a:pt x="28" y="17"/>
                    </a:cubicBezTo>
                    <a:cubicBezTo>
                      <a:pt x="38" y="25"/>
                      <a:pt x="42" y="18"/>
                      <a:pt x="48" y="15"/>
                    </a:cubicBezTo>
                    <a:cubicBezTo>
                      <a:pt x="55" y="13"/>
                      <a:pt x="55" y="15"/>
                      <a:pt x="54" y="21"/>
                    </a:cubicBezTo>
                    <a:cubicBezTo>
                      <a:pt x="53" y="24"/>
                      <a:pt x="53" y="28"/>
                      <a:pt x="53" y="3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8" name="Freeform 69">
                <a:extLst>
                  <a:ext uri="{FF2B5EF4-FFF2-40B4-BE49-F238E27FC236}">
                    <a16:creationId xmlns:a16="http://schemas.microsoft.com/office/drawing/2014/main" id="{BE036C7D-B9FE-BCDE-0778-9F3FA33CA993}"/>
                  </a:ext>
                </a:extLst>
              </p:cNvPr>
              <p:cNvSpPr/>
              <p:nvPr/>
            </p:nvSpPr>
            <p:spPr bwMode="auto">
              <a:xfrm>
                <a:off x="5578" y="1783"/>
                <a:ext cx="47" cy="48"/>
              </a:xfrm>
              <a:custGeom>
                <a:avLst/>
                <a:gdLst>
                  <a:gd name="T0" fmla="*/ 10 w 46"/>
                  <a:gd name="T1" fmla="*/ 39 h 48"/>
                  <a:gd name="T2" fmla="*/ 0 w 46"/>
                  <a:gd name="T3" fmla="*/ 32 h 48"/>
                  <a:gd name="T4" fmla="*/ 28 w 46"/>
                  <a:gd name="T5" fmla="*/ 29 h 48"/>
                  <a:gd name="T6" fmla="*/ 33 w 46"/>
                  <a:gd name="T7" fmla="*/ 27 h 48"/>
                  <a:gd name="T8" fmla="*/ 30 w 46"/>
                  <a:gd name="T9" fmla="*/ 22 h 48"/>
                  <a:gd name="T10" fmla="*/ 20 w 46"/>
                  <a:gd name="T11" fmla="*/ 7 h 48"/>
                  <a:gd name="T12" fmla="*/ 36 w 46"/>
                  <a:gd name="T13" fmla="*/ 3 h 48"/>
                  <a:gd name="T14" fmla="*/ 43 w 46"/>
                  <a:gd name="T15" fmla="*/ 9 h 48"/>
                  <a:gd name="T16" fmla="*/ 43 w 46"/>
                  <a:gd name="T17" fmla="*/ 15 h 48"/>
                  <a:gd name="T18" fmla="*/ 42 w 46"/>
                  <a:gd name="T19" fmla="*/ 30 h 48"/>
                  <a:gd name="T20" fmla="*/ 43 w 46"/>
                  <a:gd name="T21" fmla="*/ 44 h 48"/>
                  <a:gd name="T22" fmla="*/ 35 w 46"/>
                  <a:gd name="T23" fmla="*/ 45 h 48"/>
                  <a:gd name="T24" fmla="*/ 10 w 46"/>
                  <a:gd name="T25" fmla="*/ 39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 h="48">
                    <a:moveTo>
                      <a:pt x="10" y="39"/>
                    </a:moveTo>
                    <a:cubicBezTo>
                      <a:pt x="7" y="37"/>
                      <a:pt x="4" y="35"/>
                      <a:pt x="0" y="32"/>
                    </a:cubicBezTo>
                    <a:cubicBezTo>
                      <a:pt x="10" y="28"/>
                      <a:pt x="19" y="30"/>
                      <a:pt x="28" y="29"/>
                    </a:cubicBezTo>
                    <a:cubicBezTo>
                      <a:pt x="30" y="29"/>
                      <a:pt x="32" y="30"/>
                      <a:pt x="33" y="27"/>
                    </a:cubicBezTo>
                    <a:cubicBezTo>
                      <a:pt x="34" y="24"/>
                      <a:pt x="32" y="23"/>
                      <a:pt x="30" y="22"/>
                    </a:cubicBezTo>
                    <a:cubicBezTo>
                      <a:pt x="22" y="20"/>
                      <a:pt x="18" y="15"/>
                      <a:pt x="20" y="7"/>
                    </a:cubicBezTo>
                    <a:cubicBezTo>
                      <a:pt x="23" y="0"/>
                      <a:pt x="30" y="2"/>
                      <a:pt x="36" y="3"/>
                    </a:cubicBezTo>
                    <a:cubicBezTo>
                      <a:pt x="36" y="7"/>
                      <a:pt x="40" y="7"/>
                      <a:pt x="43" y="9"/>
                    </a:cubicBezTo>
                    <a:cubicBezTo>
                      <a:pt x="45" y="11"/>
                      <a:pt x="46" y="13"/>
                      <a:pt x="43" y="15"/>
                    </a:cubicBezTo>
                    <a:cubicBezTo>
                      <a:pt x="33" y="19"/>
                      <a:pt x="38" y="25"/>
                      <a:pt x="42" y="30"/>
                    </a:cubicBezTo>
                    <a:cubicBezTo>
                      <a:pt x="45" y="35"/>
                      <a:pt x="45" y="40"/>
                      <a:pt x="43" y="44"/>
                    </a:cubicBezTo>
                    <a:cubicBezTo>
                      <a:pt x="42" y="48"/>
                      <a:pt x="38" y="44"/>
                      <a:pt x="35" y="45"/>
                    </a:cubicBezTo>
                    <a:cubicBezTo>
                      <a:pt x="28" y="38"/>
                      <a:pt x="19" y="40"/>
                      <a:pt x="10" y="3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9" name="Freeform 70">
                <a:extLst>
                  <a:ext uri="{FF2B5EF4-FFF2-40B4-BE49-F238E27FC236}">
                    <a16:creationId xmlns:a16="http://schemas.microsoft.com/office/drawing/2014/main" id="{6F0E0240-4BCB-7ED3-A058-D7760D7134E4}"/>
                  </a:ext>
                </a:extLst>
              </p:cNvPr>
              <p:cNvSpPr/>
              <p:nvPr/>
            </p:nvSpPr>
            <p:spPr bwMode="auto">
              <a:xfrm>
                <a:off x="5606" y="1738"/>
                <a:ext cx="57" cy="35"/>
              </a:xfrm>
              <a:custGeom>
                <a:avLst/>
                <a:gdLst>
                  <a:gd name="T0" fmla="*/ 11 w 56"/>
                  <a:gd name="T1" fmla="*/ 34 h 34"/>
                  <a:gd name="T2" fmla="*/ 14 w 56"/>
                  <a:gd name="T3" fmla="*/ 15 h 34"/>
                  <a:gd name="T4" fmla="*/ 21 w 56"/>
                  <a:gd name="T5" fmla="*/ 13 h 34"/>
                  <a:gd name="T6" fmla="*/ 31 w 56"/>
                  <a:gd name="T7" fmla="*/ 0 h 34"/>
                  <a:gd name="T8" fmla="*/ 56 w 56"/>
                  <a:gd name="T9" fmla="*/ 23 h 34"/>
                  <a:gd name="T10" fmla="*/ 11 w 56"/>
                  <a:gd name="T11" fmla="*/ 34 h 34"/>
                </a:gdLst>
                <a:ahLst/>
                <a:cxnLst>
                  <a:cxn ang="0">
                    <a:pos x="T0" y="T1"/>
                  </a:cxn>
                  <a:cxn ang="0">
                    <a:pos x="T2" y="T3"/>
                  </a:cxn>
                  <a:cxn ang="0">
                    <a:pos x="T4" y="T5"/>
                  </a:cxn>
                  <a:cxn ang="0">
                    <a:pos x="T6" y="T7"/>
                  </a:cxn>
                  <a:cxn ang="0">
                    <a:pos x="T8" y="T9"/>
                  </a:cxn>
                  <a:cxn ang="0">
                    <a:pos x="T10" y="T11"/>
                  </a:cxn>
                </a:cxnLst>
                <a:rect l="0" t="0" r="r" b="b"/>
                <a:pathLst>
                  <a:path w="56" h="34">
                    <a:moveTo>
                      <a:pt x="11" y="34"/>
                    </a:moveTo>
                    <a:cubicBezTo>
                      <a:pt x="0" y="24"/>
                      <a:pt x="0" y="19"/>
                      <a:pt x="14" y="15"/>
                    </a:cubicBezTo>
                    <a:cubicBezTo>
                      <a:pt x="16" y="14"/>
                      <a:pt x="19" y="13"/>
                      <a:pt x="21" y="13"/>
                    </a:cubicBezTo>
                    <a:cubicBezTo>
                      <a:pt x="33" y="15"/>
                      <a:pt x="36" y="11"/>
                      <a:pt x="31" y="0"/>
                    </a:cubicBezTo>
                    <a:cubicBezTo>
                      <a:pt x="41" y="5"/>
                      <a:pt x="48" y="13"/>
                      <a:pt x="56" y="23"/>
                    </a:cubicBezTo>
                    <a:cubicBezTo>
                      <a:pt x="39" y="26"/>
                      <a:pt x="23" y="22"/>
                      <a:pt x="11" y="3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0" name="Freeform 71">
                <a:extLst>
                  <a:ext uri="{FF2B5EF4-FFF2-40B4-BE49-F238E27FC236}">
                    <a16:creationId xmlns:a16="http://schemas.microsoft.com/office/drawing/2014/main" id="{AADB68CA-EC33-C938-A18C-10F70B0E2D52}"/>
                  </a:ext>
                </a:extLst>
              </p:cNvPr>
              <p:cNvSpPr/>
              <p:nvPr/>
            </p:nvSpPr>
            <p:spPr bwMode="auto">
              <a:xfrm>
                <a:off x="5531" y="2895"/>
                <a:ext cx="37" cy="76"/>
              </a:xfrm>
              <a:custGeom>
                <a:avLst/>
                <a:gdLst>
                  <a:gd name="T0" fmla="*/ 8 w 36"/>
                  <a:gd name="T1" fmla="*/ 75 h 75"/>
                  <a:gd name="T2" fmla="*/ 3 w 36"/>
                  <a:gd name="T3" fmla="*/ 70 h 75"/>
                  <a:gd name="T4" fmla="*/ 1 w 36"/>
                  <a:gd name="T5" fmla="*/ 54 h 75"/>
                  <a:gd name="T6" fmla="*/ 6 w 36"/>
                  <a:gd name="T7" fmla="*/ 46 h 75"/>
                  <a:gd name="T8" fmla="*/ 20 w 36"/>
                  <a:gd name="T9" fmla="*/ 23 h 75"/>
                  <a:gd name="T10" fmla="*/ 31 w 36"/>
                  <a:gd name="T11" fmla="*/ 0 h 75"/>
                  <a:gd name="T12" fmla="*/ 34 w 36"/>
                  <a:gd name="T13" fmla="*/ 5 h 75"/>
                  <a:gd name="T14" fmla="*/ 33 w 36"/>
                  <a:gd name="T15" fmla="*/ 19 h 75"/>
                  <a:gd name="T16" fmla="*/ 8 w 36"/>
                  <a:gd name="T17"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75">
                    <a:moveTo>
                      <a:pt x="8" y="75"/>
                    </a:moveTo>
                    <a:cubicBezTo>
                      <a:pt x="5" y="75"/>
                      <a:pt x="1" y="72"/>
                      <a:pt x="3" y="70"/>
                    </a:cubicBezTo>
                    <a:cubicBezTo>
                      <a:pt x="6" y="64"/>
                      <a:pt x="2" y="60"/>
                      <a:pt x="1" y="54"/>
                    </a:cubicBezTo>
                    <a:cubicBezTo>
                      <a:pt x="0" y="51"/>
                      <a:pt x="1" y="48"/>
                      <a:pt x="6" y="46"/>
                    </a:cubicBezTo>
                    <a:cubicBezTo>
                      <a:pt x="18" y="43"/>
                      <a:pt x="22" y="35"/>
                      <a:pt x="20" y="23"/>
                    </a:cubicBezTo>
                    <a:cubicBezTo>
                      <a:pt x="18" y="12"/>
                      <a:pt x="26" y="7"/>
                      <a:pt x="31" y="0"/>
                    </a:cubicBezTo>
                    <a:cubicBezTo>
                      <a:pt x="34" y="1"/>
                      <a:pt x="36" y="3"/>
                      <a:pt x="34" y="5"/>
                    </a:cubicBezTo>
                    <a:cubicBezTo>
                      <a:pt x="25" y="11"/>
                      <a:pt x="30" y="15"/>
                      <a:pt x="33" y="19"/>
                    </a:cubicBezTo>
                    <a:cubicBezTo>
                      <a:pt x="25" y="38"/>
                      <a:pt x="13" y="55"/>
                      <a:pt x="8" y="7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1" name="Freeform 72">
                <a:extLst>
                  <a:ext uri="{FF2B5EF4-FFF2-40B4-BE49-F238E27FC236}">
                    <a16:creationId xmlns:a16="http://schemas.microsoft.com/office/drawing/2014/main" id="{8F2088B8-4BBD-3352-C117-8C2A3A745044}"/>
                  </a:ext>
                </a:extLst>
              </p:cNvPr>
              <p:cNvSpPr/>
              <p:nvPr/>
            </p:nvSpPr>
            <p:spPr bwMode="auto">
              <a:xfrm>
                <a:off x="5537" y="2200"/>
                <a:ext cx="25" cy="48"/>
              </a:xfrm>
              <a:custGeom>
                <a:avLst/>
                <a:gdLst>
                  <a:gd name="T0" fmla="*/ 17 w 24"/>
                  <a:gd name="T1" fmla="*/ 47 h 47"/>
                  <a:gd name="T2" fmla="*/ 8 w 24"/>
                  <a:gd name="T3" fmla="*/ 29 h 47"/>
                  <a:gd name="T4" fmla="*/ 13 w 24"/>
                  <a:gd name="T5" fmla="*/ 12 h 47"/>
                  <a:gd name="T6" fmla="*/ 0 w 24"/>
                  <a:gd name="T7" fmla="*/ 11 h 47"/>
                  <a:gd name="T8" fmla="*/ 17 w 24"/>
                  <a:gd name="T9" fmla="*/ 4 h 47"/>
                  <a:gd name="T10" fmla="*/ 14 w 24"/>
                  <a:gd name="T11" fmla="*/ 23 h 47"/>
                  <a:gd name="T12" fmla="*/ 13 w 24"/>
                  <a:gd name="T13" fmla="*/ 29 h 47"/>
                  <a:gd name="T14" fmla="*/ 17 w 24"/>
                  <a:gd name="T15" fmla="*/ 40 h 47"/>
                  <a:gd name="T16" fmla="*/ 17 w 24"/>
                  <a:gd name="T17"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47">
                    <a:moveTo>
                      <a:pt x="17" y="47"/>
                    </a:moveTo>
                    <a:cubicBezTo>
                      <a:pt x="5" y="45"/>
                      <a:pt x="3" y="39"/>
                      <a:pt x="8" y="29"/>
                    </a:cubicBezTo>
                    <a:cubicBezTo>
                      <a:pt x="11" y="24"/>
                      <a:pt x="12" y="18"/>
                      <a:pt x="13" y="12"/>
                    </a:cubicBezTo>
                    <a:cubicBezTo>
                      <a:pt x="8" y="10"/>
                      <a:pt x="3" y="20"/>
                      <a:pt x="0" y="11"/>
                    </a:cubicBezTo>
                    <a:cubicBezTo>
                      <a:pt x="6" y="9"/>
                      <a:pt x="12" y="0"/>
                      <a:pt x="17" y="4"/>
                    </a:cubicBezTo>
                    <a:cubicBezTo>
                      <a:pt x="24" y="9"/>
                      <a:pt x="15" y="16"/>
                      <a:pt x="14" y="23"/>
                    </a:cubicBezTo>
                    <a:cubicBezTo>
                      <a:pt x="14" y="25"/>
                      <a:pt x="14" y="27"/>
                      <a:pt x="13" y="29"/>
                    </a:cubicBezTo>
                    <a:cubicBezTo>
                      <a:pt x="10" y="34"/>
                      <a:pt x="6" y="39"/>
                      <a:pt x="17" y="40"/>
                    </a:cubicBezTo>
                    <a:cubicBezTo>
                      <a:pt x="20" y="40"/>
                      <a:pt x="19" y="44"/>
                      <a:pt x="17" y="4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2" name="Freeform 73">
                <a:extLst>
                  <a:ext uri="{FF2B5EF4-FFF2-40B4-BE49-F238E27FC236}">
                    <a16:creationId xmlns:a16="http://schemas.microsoft.com/office/drawing/2014/main" id="{602F8EBD-C962-F9C7-122F-B878F71CD7EF}"/>
                  </a:ext>
                </a:extLst>
              </p:cNvPr>
              <p:cNvSpPr/>
              <p:nvPr/>
            </p:nvSpPr>
            <p:spPr bwMode="auto">
              <a:xfrm>
                <a:off x="5547" y="2249"/>
                <a:ext cx="31" cy="24"/>
              </a:xfrm>
              <a:custGeom>
                <a:avLst/>
                <a:gdLst>
                  <a:gd name="T0" fmla="*/ 30 w 30"/>
                  <a:gd name="T1" fmla="*/ 13 h 24"/>
                  <a:gd name="T2" fmla="*/ 11 w 30"/>
                  <a:gd name="T3" fmla="*/ 18 h 24"/>
                  <a:gd name="T4" fmla="*/ 2 w 30"/>
                  <a:gd name="T5" fmla="*/ 11 h 24"/>
                  <a:gd name="T6" fmla="*/ 7 w 30"/>
                  <a:gd name="T7" fmla="*/ 0 h 24"/>
                  <a:gd name="T8" fmla="*/ 30 w 30"/>
                  <a:gd name="T9" fmla="*/ 13 h 24"/>
                </a:gdLst>
                <a:ahLst/>
                <a:cxnLst>
                  <a:cxn ang="0">
                    <a:pos x="T0" y="T1"/>
                  </a:cxn>
                  <a:cxn ang="0">
                    <a:pos x="T2" y="T3"/>
                  </a:cxn>
                  <a:cxn ang="0">
                    <a:pos x="T4" y="T5"/>
                  </a:cxn>
                  <a:cxn ang="0">
                    <a:pos x="T6" y="T7"/>
                  </a:cxn>
                  <a:cxn ang="0">
                    <a:pos x="T8" y="T9"/>
                  </a:cxn>
                </a:cxnLst>
                <a:rect l="0" t="0" r="r" b="b"/>
                <a:pathLst>
                  <a:path w="30" h="24">
                    <a:moveTo>
                      <a:pt x="30" y="13"/>
                    </a:moveTo>
                    <a:cubicBezTo>
                      <a:pt x="23" y="9"/>
                      <a:pt x="16" y="14"/>
                      <a:pt x="11" y="18"/>
                    </a:cubicBezTo>
                    <a:cubicBezTo>
                      <a:pt x="1" y="24"/>
                      <a:pt x="1" y="19"/>
                      <a:pt x="2" y="11"/>
                    </a:cubicBezTo>
                    <a:cubicBezTo>
                      <a:pt x="2" y="7"/>
                      <a:pt x="0" y="1"/>
                      <a:pt x="7" y="0"/>
                    </a:cubicBezTo>
                    <a:cubicBezTo>
                      <a:pt x="15" y="4"/>
                      <a:pt x="24" y="7"/>
                      <a:pt x="30" y="1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3" name="Freeform 74">
                <a:extLst>
                  <a:ext uri="{FF2B5EF4-FFF2-40B4-BE49-F238E27FC236}">
                    <a16:creationId xmlns:a16="http://schemas.microsoft.com/office/drawing/2014/main" id="{1A099D00-0B41-DD00-8B2F-88B9AF8437B3}"/>
                  </a:ext>
                </a:extLst>
              </p:cNvPr>
              <p:cNvSpPr/>
              <p:nvPr/>
            </p:nvSpPr>
            <p:spPr bwMode="auto">
              <a:xfrm>
                <a:off x="5510" y="2729"/>
                <a:ext cx="30" cy="21"/>
              </a:xfrm>
              <a:custGeom>
                <a:avLst/>
                <a:gdLst>
                  <a:gd name="T0" fmla="*/ 25 w 30"/>
                  <a:gd name="T1" fmla="*/ 18 h 20"/>
                  <a:gd name="T2" fmla="*/ 15 w 30"/>
                  <a:gd name="T3" fmla="*/ 14 h 20"/>
                  <a:gd name="T4" fmla="*/ 4 w 30"/>
                  <a:gd name="T5" fmla="*/ 17 h 20"/>
                  <a:gd name="T6" fmla="*/ 5 w 30"/>
                  <a:gd name="T7" fmla="*/ 6 h 20"/>
                  <a:gd name="T8" fmla="*/ 5 w 30"/>
                  <a:gd name="T9" fmla="*/ 0 h 20"/>
                  <a:gd name="T10" fmla="*/ 25 w 30"/>
                  <a:gd name="T11" fmla="*/ 9 h 20"/>
                  <a:gd name="T12" fmla="*/ 25 w 30"/>
                  <a:gd name="T13" fmla="*/ 18 h 20"/>
                </a:gdLst>
                <a:ahLst/>
                <a:cxnLst>
                  <a:cxn ang="0">
                    <a:pos x="T0" y="T1"/>
                  </a:cxn>
                  <a:cxn ang="0">
                    <a:pos x="T2" y="T3"/>
                  </a:cxn>
                  <a:cxn ang="0">
                    <a:pos x="T4" y="T5"/>
                  </a:cxn>
                  <a:cxn ang="0">
                    <a:pos x="T6" y="T7"/>
                  </a:cxn>
                  <a:cxn ang="0">
                    <a:pos x="T8" y="T9"/>
                  </a:cxn>
                  <a:cxn ang="0">
                    <a:pos x="T10" y="T11"/>
                  </a:cxn>
                  <a:cxn ang="0">
                    <a:pos x="T12" y="T13"/>
                  </a:cxn>
                </a:cxnLst>
                <a:rect l="0" t="0" r="r" b="b"/>
                <a:pathLst>
                  <a:path w="30" h="20">
                    <a:moveTo>
                      <a:pt x="25" y="18"/>
                    </a:moveTo>
                    <a:cubicBezTo>
                      <a:pt x="24" y="11"/>
                      <a:pt x="20" y="10"/>
                      <a:pt x="15" y="14"/>
                    </a:cubicBezTo>
                    <a:cubicBezTo>
                      <a:pt x="12" y="16"/>
                      <a:pt x="8" y="20"/>
                      <a:pt x="4" y="17"/>
                    </a:cubicBezTo>
                    <a:cubicBezTo>
                      <a:pt x="0" y="14"/>
                      <a:pt x="5" y="10"/>
                      <a:pt x="5" y="6"/>
                    </a:cubicBezTo>
                    <a:cubicBezTo>
                      <a:pt x="5" y="4"/>
                      <a:pt x="5" y="2"/>
                      <a:pt x="5" y="0"/>
                    </a:cubicBezTo>
                    <a:cubicBezTo>
                      <a:pt x="12" y="3"/>
                      <a:pt x="18" y="6"/>
                      <a:pt x="25" y="9"/>
                    </a:cubicBezTo>
                    <a:cubicBezTo>
                      <a:pt x="30" y="11"/>
                      <a:pt x="29" y="15"/>
                      <a:pt x="25"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4" name="Freeform 75">
                <a:extLst>
                  <a:ext uri="{FF2B5EF4-FFF2-40B4-BE49-F238E27FC236}">
                    <a16:creationId xmlns:a16="http://schemas.microsoft.com/office/drawing/2014/main" id="{BFFEBCB5-6786-65AF-88BD-4261C84BEA11}"/>
                  </a:ext>
                </a:extLst>
              </p:cNvPr>
              <p:cNvSpPr/>
              <p:nvPr/>
            </p:nvSpPr>
            <p:spPr bwMode="auto">
              <a:xfrm>
                <a:off x="5534" y="2765"/>
                <a:ext cx="15" cy="18"/>
              </a:xfrm>
              <a:custGeom>
                <a:avLst/>
                <a:gdLst>
                  <a:gd name="T0" fmla="*/ 9 w 15"/>
                  <a:gd name="T1" fmla="*/ 10 h 18"/>
                  <a:gd name="T2" fmla="*/ 0 w 15"/>
                  <a:gd name="T3" fmla="*/ 17 h 18"/>
                  <a:gd name="T4" fmla="*/ 6 w 15"/>
                  <a:gd name="T5" fmla="*/ 0 h 18"/>
                  <a:gd name="T6" fmla="*/ 9 w 15"/>
                  <a:gd name="T7" fmla="*/ 10 h 18"/>
                </a:gdLst>
                <a:ahLst/>
                <a:cxnLst>
                  <a:cxn ang="0">
                    <a:pos x="T0" y="T1"/>
                  </a:cxn>
                  <a:cxn ang="0">
                    <a:pos x="T2" y="T3"/>
                  </a:cxn>
                  <a:cxn ang="0">
                    <a:pos x="T4" y="T5"/>
                  </a:cxn>
                  <a:cxn ang="0">
                    <a:pos x="T6" y="T7"/>
                  </a:cxn>
                </a:cxnLst>
                <a:rect l="0" t="0" r="r" b="b"/>
                <a:pathLst>
                  <a:path w="15" h="18">
                    <a:moveTo>
                      <a:pt x="9" y="10"/>
                    </a:moveTo>
                    <a:cubicBezTo>
                      <a:pt x="4" y="10"/>
                      <a:pt x="6" y="18"/>
                      <a:pt x="0" y="17"/>
                    </a:cubicBezTo>
                    <a:cubicBezTo>
                      <a:pt x="0" y="10"/>
                      <a:pt x="0" y="4"/>
                      <a:pt x="6" y="0"/>
                    </a:cubicBezTo>
                    <a:cubicBezTo>
                      <a:pt x="15" y="1"/>
                      <a:pt x="13" y="5"/>
                      <a:pt x="9"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5" name="Freeform 76">
                <a:extLst>
                  <a:ext uri="{FF2B5EF4-FFF2-40B4-BE49-F238E27FC236}">
                    <a16:creationId xmlns:a16="http://schemas.microsoft.com/office/drawing/2014/main" id="{F4086B38-D3C1-E796-F08F-F91E759F0DB5}"/>
                  </a:ext>
                </a:extLst>
              </p:cNvPr>
              <p:cNvSpPr/>
              <p:nvPr/>
            </p:nvSpPr>
            <p:spPr bwMode="auto">
              <a:xfrm>
                <a:off x="5495" y="2683"/>
                <a:ext cx="19" cy="32"/>
              </a:xfrm>
              <a:custGeom>
                <a:avLst/>
                <a:gdLst>
                  <a:gd name="T0" fmla="*/ 10 w 19"/>
                  <a:gd name="T1" fmla="*/ 31 h 31"/>
                  <a:gd name="T2" fmla="*/ 10 w 19"/>
                  <a:gd name="T3" fmla="*/ 21 h 31"/>
                  <a:gd name="T4" fmla="*/ 0 w 19"/>
                  <a:gd name="T5" fmla="*/ 10 h 31"/>
                  <a:gd name="T6" fmla="*/ 14 w 19"/>
                  <a:gd name="T7" fmla="*/ 3 h 31"/>
                  <a:gd name="T8" fmla="*/ 14 w 19"/>
                  <a:gd name="T9" fmla="*/ 20 h 31"/>
                  <a:gd name="T10" fmla="*/ 10 w 19"/>
                  <a:gd name="T11" fmla="*/ 31 h 31"/>
                </a:gdLst>
                <a:ahLst/>
                <a:cxnLst>
                  <a:cxn ang="0">
                    <a:pos x="T0" y="T1"/>
                  </a:cxn>
                  <a:cxn ang="0">
                    <a:pos x="T2" y="T3"/>
                  </a:cxn>
                  <a:cxn ang="0">
                    <a:pos x="T4" y="T5"/>
                  </a:cxn>
                  <a:cxn ang="0">
                    <a:pos x="T6" y="T7"/>
                  </a:cxn>
                  <a:cxn ang="0">
                    <a:pos x="T8" y="T9"/>
                  </a:cxn>
                  <a:cxn ang="0">
                    <a:pos x="T10" y="T11"/>
                  </a:cxn>
                </a:cxnLst>
                <a:rect l="0" t="0" r="r" b="b"/>
                <a:pathLst>
                  <a:path w="19" h="31">
                    <a:moveTo>
                      <a:pt x="10" y="31"/>
                    </a:moveTo>
                    <a:cubicBezTo>
                      <a:pt x="10" y="28"/>
                      <a:pt x="9" y="24"/>
                      <a:pt x="10" y="21"/>
                    </a:cubicBezTo>
                    <a:cubicBezTo>
                      <a:pt x="14" y="10"/>
                      <a:pt x="10" y="8"/>
                      <a:pt x="0" y="10"/>
                    </a:cubicBezTo>
                    <a:cubicBezTo>
                      <a:pt x="4" y="7"/>
                      <a:pt x="9" y="0"/>
                      <a:pt x="14" y="3"/>
                    </a:cubicBezTo>
                    <a:cubicBezTo>
                      <a:pt x="19" y="7"/>
                      <a:pt x="15" y="14"/>
                      <a:pt x="14" y="20"/>
                    </a:cubicBezTo>
                    <a:cubicBezTo>
                      <a:pt x="14" y="24"/>
                      <a:pt x="12" y="27"/>
                      <a:pt x="10" y="3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6" name="Freeform 77">
                <a:extLst>
                  <a:ext uri="{FF2B5EF4-FFF2-40B4-BE49-F238E27FC236}">
                    <a16:creationId xmlns:a16="http://schemas.microsoft.com/office/drawing/2014/main" id="{2C19CBFA-F1A3-0D08-4EC4-8C141998E4D9}"/>
                  </a:ext>
                </a:extLst>
              </p:cNvPr>
              <p:cNvSpPr/>
              <p:nvPr/>
            </p:nvSpPr>
            <p:spPr bwMode="auto">
              <a:xfrm>
                <a:off x="5546" y="2782"/>
                <a:ext cx="16" cy="17"/>
              </a:xfrm>
              <a:custGeom>
                <a:avLst/>
                <a:gdLst>
                  <a:gd name="T0" fmla="*/ 6 w 15"/>
                  <a:gd name="T1" fmla="*/ 17 h 17"/>
                  <a:gd name="T2" fmla="*/ 3 w 15"/>
                  <a:gd name="T3" fmla="*/ 13 h 17"/>
                  <a:gd name="T4" fmla="*/ 6 w 15"/>
                  <a:gd name="T5" fmla="*/ 2 h 17"/>
                  <a:gd name="T6" fmla="*/ 14 w 15"/>
                  <a:gd name="T7" fmla="*/ 4 h 17"/>
                  <a:gd name="T8" fmla="*/ 11 w 15"/>
                  <a:gd name="T9" fmla="*/ 11 h 17"/>
                  <a:gd name="T10" fmla="*/ 6 w 15"/>
                  <a:gd name="T11" fmla="*/ 17 h 17"/>
                </a:gdLst>
                <a:ahLst/>
                <a:cxnLst>
                  <a:cxn ang="0">
                    <a:pos x="T0" y="T1"/>
                  </a:cxn>
                  <a:cxn ang="0">
                    <a:pos x="T2" y="T3"/>
                  </a:cxn>
                  <a:cxn ang="0">
                    <a:pos x="T4" y="T5"/>
                  </a:cxn>
                  <a:cxn ang="0">
                    <a:pos x="T6" y="T7"/>
                  </a:cxn>
                  <a:cxn ang="0">
                    <a:pos x="T8" y="T9"/>
                  </a:cxn>
                  <a:cxn ang="0">
                    <a:pos x="T10" y="T11"/>
                  </a:cxn>
                </a:cxnLst>
                <a:rect l="0" t="0" r="r" b="b"/>
                <a:pathLst>
                  <a:path w="15" h="17">
                    <a:moveTo>
                      <a:pt x="6" y="17"/>
                    </a:moveTo>
                    <a:cubicBezTo>
                      <a:pt x="3" y="17"/>
                      <a:pt x="0" y="17"/>
                      <a:pt x="3" y="13"/>
                    </a:cubicBezTo>
                    <a:cubicBezTo>
                      <a:pt x="6" y="10"/>
                      <a:pt x="5" y="6"/>
                      <a:pt x="6" y="2"/>
                    </a:cubicBezTo>
                    <a:cubicBezTo>
                      <a:pt x="9" y="2"/>
                      <a:pt x="12" y="0"/>
                      <a:pt x="14" y="4"/>
                    </a:cubicBezTo>
                    <a:cubicBezTo>
                      <a:pt x="15" y="7"/>
                      <a:pt x="13" y="9"/>
                      <a:pt x="11" y="11"/>
                    </a:cubicBezTo>
                    <a:cubicBezTo>
                      <a:pt x="9" y="13"/>
                      <a:pt x="8" y="15"/>
                      <a:pt x="6"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7" name="Freeform 78">
                <a:extLst>
                  <a:ext uri="{FF2B5EF4-FFF2-40B4-BE49-F238E27FC236}">
                    <a16:creationId xmlns:a16="http://schemas.microsoft.com/office/drawing/2014/main" id="{8DEC6783-F3F7-FD85-C54E-C9A318BD5FE4}"/>
                  </a:ext>
                </a:extLst>
              </p:cNvPr>
              <p:cNvSpPr/>
              <p:nvPr/>
            </p:nvSpPr>
            <p:spPr bwMode="auto">
              <a:xfrm>
                <a:off x="5560" y="2608"/>
                <a:ext cx="14" cy="12"/>
              </a:xfrm>
              <a:custGeom>
                <a:avLst/>
                <a:gdLst>
                  <a:gd name="T0" fmla="*/ 9 w 14"/>
                  <a:gd name="T1" fmla="*/ 0 h 11"/>
                  <a:gd name="T2" fmla="*/ 13 w 14"/>
                  <a:gd name="T3" fmla="*/ 6 h 11"/>
                  <a:gd name="T4" fmla="*/ 5 w 14"/>
                  <a:gd name="T5" fmla="*/ 10 h 11"/>
                  <a:gd name="T6" fmla="*/ 2 w 14"/>
                  <a:gd name="T7" fmla="*/ 4 h 11"/>
                  <a:gd name="T8" fmla="*/ 2 w 14"/>
                  <a:gd name="T9" fmla="*/ 4 h 11"/>
                  <a:gd name="T10" fmla="*/ 7 w 14"/>
                  <a:gd name="T11" fmla="*/ 1 h 11"/>
                  <a:gd name="T12" fmla="*/ 9 w 14"/>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14" h="11">
                    <a:moveTo>
                      <a:pt x="9" y="0"/>
                    </a:moveTo>
                    <a:cubicBezTo>
                      <a:pt x="11" y="1"/>
                      <a:pt x="14" y="3"/>
                      <a:pt x="13" y="6"/>
                    </a:cubicBezTo>
                    <a:cubicBezTo>
                      <a:pt x="11" y="9"/>
                      <a:pt x="8" y="10"/>
                      <a:pt x="5" y="10"/>
                    </a:cubicBezTo>
                    <a:cubicBezTo>
                      <a:pt x="0" y="11"/>
                      <a:pt x="2" y="6"/>
                      <a:pt x="2" y="4"/>
                    </a:cubicBezTo>
                    <a:cubicBezTo>
                      <a:pt x="2" y="4"/>
                      <a:pt x="2" y="4"/>
                      <a:pt x="2" y="4"/>
                    </a:cubicBezTo>
                    <a:cubicBezTo>
                      <a:pt x="4" y="4"/>
                      <a:pt x="6" y="4"/>
                      <a:pt x="7" y="1"/>
                    </a:cubicBezTo>
                    <a:cubicBezTo>
                      <a:pt x="7" y="0"/>
                      <a:pt x="8" y="0"/>
                      <a:pt x="9"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8" name="Freeform 79">
                <a:extLst>
                  <a:ext uri="{FF2B5EF4-FFF2-40B4-BE49-F238E27FC236}">
                    <a16:creationId xmlns:a16="http://schemas.microsoft.com/office/drawing/2014/main" id="{0071B3E3-E4C2-7967-5082-35B7A2E05B46}"/>
                  </a:ext>
                </a:extLst>
              </p:cNvPr>
              <p:cNvSpPr/>
              <p:nvPr/>
            </p:nvSpPr>
            <p:spPr bwMode="auto">
              <a:xfrm>
                <a:off x="5548" y="2856"/>
                <a:ext cx="23" cy="12"/>
              </a:xfrm>
              <a:custGeom>
                <a:avLst/>
                <a:gdLst>
                  <a:gd name="T0" fmla="*/ 14 w 22"/>
                  <a:gd name="T1" fmla="*/ 12 h 12"/>
                  <a:gd name="T2" fmla="*/ 12 w 22"/>
                  <a:gd name="T3" fmla="*/ 0 h 12"/>
                  <a:gd name="T4" fmla="*/ 14 w 22"/>
                  <a:gd name="T5" fmla="*/ 12 h 12"/>
                </a:gdLst>
                <a:ahLst/>
                <a:cxnLst>
                  <a:cxn ang="0">
                    <a:pos x="T0" y="T1"/>
                  </a:cxn>
                  <a:cxn ang="0">
                    <a:pos x="T2" y="T3"/>
                  </a:cxn>
                  <a:cxn ang="0">
                    <a:pos x="T4" y="T5"/>
                  </a:cxn>
                </a:cxnLst>
                <a:rect l="0" t="0" r="r" b="b"/>
                <a:pathLst>
                  <a:path w="22" h="12">
                    <a:moveTo>
                      <a:pt x="14" y="12"/>
                    </a:moveTo>
                    <a:cubicBezTo>
                      <a:pt x="11" y="9"/>
                      <a:pt x="0" y="6"/>
                      <a:pt x="12" y="0"/>
                    </a:cubicBezTo>
                    <a:cubicBezTo>
                      <a:pt x="16" y="4"/>
                      <a:pt x="22" y="7"/>
                      <a:pt x="14"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9" name="Freeform 80">
                <a:extLst>
                  <a:ext uri="{FF2B5EF4-FFF2-40B4-BE49-F238E27FC236}">
                    <a16:creationId xmlns:a16="http://schemas.microsoft.com/office/drawing/2014/main" id="{8B0EB82B-DB37-2882-203E-F66658C17521}"/>
                  </a:ext>
                </a:extLst>
              </p:cNvPr>
              <p:cNvSpPr/>
              <p:nvPr/>
            </p:nvSpPr>
            <p:spPr bwMode="auto">
              <a:xfrm>
                <a:off x="5539" y="2972"/>
                <a:ext cx="6" cy="13"/>
              </a:xfrm>
              <a:custGeom>
                <a:avLst/>
                <a:gdLst>
                  <a:gd name="T0" fmla="*/ 0 w 6"/>
                  <a:gd name="T1" fmla="*/ 10 h 13"/>
                  <a:gd name="T2" fmla="*/ 0 w 6"/>
                  <a:gd name="T3" fmla="*/ 0 h 13"/>
                  <a:gd name="T4" fmla="*/ 6 w 6"/>
                  <a:gd name="T5" fmla="*/ 13 h 13"/>
                  <a:gd name="T6" fmla="*/ 0 w 6"/>
                  <a:gd name="T7" fmla="*/ 10 h 13"/>
                </a:gdLst>
                <a:ahLst/>
                <a:cxnLst>
                  <a:cxn ang="0">
                    <a:pos x="T0" y="T1"/>
                  </a:cxn>
                  <a:cxn ang="0">
                    <a:pos x="T2" y="T3"/>
                  </a:cxn>
                  <a:cxn ang="0">
                    <a:pos x="T4" y="T5"/>
                  </a:cxn>
                  <a:cxn ang="0">
                    <a:pos x="T6" y="T7"/>
                  </a:cxn>
                </a:cxnLst>
                <a:rect l="0" t="0" r="r" b="b"/>
                <a:pathLst>
                  <a:path w="6" h="13">
                    <a:moveTo>
                      <a:pt x="0" y="10"/>
                    </a:moveTo>
                    <a:cubicBezTo>
                      <a:pt x="0" y="7"/>
                      <a:pt x="0" y="3"/>
                      <a:pt x="0" y="0"/>
                    </a:cubicBezTo>
                    <a:cubicBezTo>
                      <a:pt x="6" y="3"/>
                      <a:pt x="6" y="8"/>
                      <a:pt x="6" y="13"/>
                    </a:cubicBezTo>
                    <a:cubicBezTo>
                      <a:pt x="4" y="12"/>
                      <a:pt x="2" y="11"/>
                      <a:pt x="0"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0" name="Freeform 81">
                <a:extLst>
                  <a:ext uri="{FF2B5EF4-FFF2-40B4-BE49-F238E27FC236}">
                    <a16:creationId xmlns:a16="http://schemas.microsoft.com/office/drawing/2014/main" id="{7F57E340-1CED-7D9F-3EB7-A560102DF9D7}"/>
                  </a:ext>
                </a:extLst>
              </p:cNvPr>
              <p:cNvSpPr/>
              <p:nvPr/>
            </p:nvSpPr>
            <p:spPr bwMode="auto">
              <a:xfrm>
                <a:off x="5581" y="1588"/>
                <a:ext cx="7" cy="8"/>
              </a:xfrm>
              <a:custGeom>
                <a:avLst/>
                <a:gdLst>
                  <a:gd name="T0" fmla="*/ 0 w 7"/>
                  <a:gd name="T1" fmla="*/ 8 h 8"/>
                  <a:gd name="T2" fmla="*/ 0 w 7"/>
                  <a:gd name="T3" fmla="*/ 0 h 8"/>
                  <a:gd name="T4" fmla="*/ 0 w 7"/>
                  <a:gd name="T5" fmla="*/ 8 h 8"/>
                </a:gdLst>
                <a:ahLst/>
                <a:cxnLst>
                  <a:cxn ang="0">
                    <a:pos x="T0" y="T1"/>
                  </a:cxn>
                  <a:cxn ang="0">
                    <a:pos x="T2" y="T3"/>
                  </a:cxn>
                  <a:cxn ang="0">
                    <a:pos x="T4" y="T5"/>
                  </a:cxn>
                </a:cxnLst>
                <a:rect l="0" t="0" r="r" b="b"/>
                <a:pathLst>
                  <a:path w="7" h="8">
                    <a:moveTo>
                      <a:pt x="0" y="8"/>
                    </a:moveTo>
                    <a:cubicBezTo>
                      <a:pt x="0" y="6"/>
                      <a:pt x="0" y="3"/>
                      <a:pt x="0" y="0"/>
                    </a:cubicBezTo>
                    <a:cubicBezTo>
                      <a:pt x="7" y="3"/>
                      <a:pt x="2" y="6"/>
                      <a:pt x="0"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1" name="Freeform 82">
                <a:extLst>
                  <a:ext uri="{FF2B5EF4-FFF2-40B4-BE49-F238E27FC236}">
                    <a16:creationId xmlns:a16="http://schemas.microsoft.com/office/drawing/2014/main" id="{BCAD4002-3A76-0EBB-B565-3BF592B58248}"/>
                  </a:ext>
                </a:extLst>
              </p:cNvPr>
              <p:cNvSpPr/>
              <p:nvPr/>
            </p:nvSpPr>
            <p:spPr bwMode="auto">
              <a:xfrm>
                <a:off x="5508" y="2719"/>
                <a:ext cx="7" cy="7"/>
              </a:xfrm>
              <a:custGeom>
                <a:avLst/>
                <a:gdLst>
                  <a:gd name="T0" fmla="*/ 7 w 7"/>
                  <a:gd name="T1" fmla="*/ 7 h 7"/>
                  <a:gd name="T2" fmla="*/ 0 w 7"/>
                  <a:gd name="T3" fmla="*/ 4 h 7"/>
                  <a:gd name="T4" fmla="*/ 7 w 7"/>
                  <a:gd name="T5" fmla="*/ 7 h 7"/>
                </a:gdLst>
                <a:ahLst/>
                <a:cxnLst>
                  <a:cxn ang="0">
                    <a:pos x="T0" y="T1"/>
                  </a:cxn>
                  <a:cxn ang="0">
                    <a:pos x="T2" y="T3"/>
                  </a:cxn>
                  <a:cxn ang="0">
                    <a:pos x="T4" y="T5"/>
                  </a:cxn>
                </a:cxnLst>
                <a:rect l="0" t="0" r="r" b="b"/>
                <a:pathLst>
                  <a:path w="7" h="7">
                    <a:moveTo>
                      <a:pt x="7" y="7"/>
                    </a:moveTo>
                    <a:cubicBezTo>
                      <a:pt x="4" y="7"/>
                      <a:pt x="1" y="7"/>
                      <a:pt x="0" y="4"/>
                    </a:cubicBezTo>
                    <a:cubicBezTo>
                      <a:pt x="3" y="2"/>
                      <a:pt x="7" y="0"/>
                      <a:pt x="7"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2" name="Freeform 83">
                <a:extLst>
                  <a:ext uri="{FF2B5EF4-FFF2-40B4-BE49-F238E27FC236}">
                    <a16:creationId xmlns:a16="http://schemas.microsoft.com/office/drawing/2014/main" id="{B3A6FC34-B594-02EA-DD33-55B092501210}"/>
                  </a:ext>
                </a:extLst>
              </p:cNvPr>
              <p:cNvSpPr/>
              <p:nvPr/>
            </p:nvSpPr>
            <p:spPr bwMode="auto">
              <a:xfrm>
                <a:off x="5545" y="2781"/>
                <a:ext cx="7" cy="6"/>
              </a:xfrm>
              <a:custGeom>
                <a:avLst/>
                <a:gdLst>
                  <a:gd name="T0" fmla="*/ 7 w 7"/>
                  <a:gd name="T1" fmla="*/ 3 h 6"/>
                  <a:gd name="T2" fmla="*/ 0 w 7"/>
                  <a:gd name="T3" fmla="*/ 0 h 6"/>
                  <a:gd name="T4" fmla="*/ 7 w 7"/>
                  <a:gd name="T5" fmla="*/ 3 h 6"/>
                </a:gdLst>
                <a:ahLst/>
                <a:cxnLst>
                  <a:cxn ang="0">
                    <a:pos x="T0" y="T1"/>
                  </a:cxn>
                  <a:cxn ang="0">
                    <a:pos x="T2" y="T3"/>
                  </a:cxn>
                  <a:cxn ang="0">
                    <a:pos x="T4" y="T5"/>
                  </a:cxn>
                </a:cxnLst>
                <a:rect l="0" t="0" r="r" b="b"/>
                <a:pathLst>
                  <a:path w="7" h="6">
                    <a:moveTo>
                      <a:pt x="7" y="3"/>
                    </a:moveTo>
                    <a:cubicBezTo>
                      <a:pt x="4" y="3"/>
                      <a:pt x="0" y="6"/>
                      <a:pt x="0" y="0"/>
                    </a:cubicBezTo>
                    <a:cubicBezTo>
                      <a:pt x="2" y="1"/>
                      <a:pt x="5" y="0"/>
                      <a:pt x="7"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3" name="Freeform 84">
                <a:extLst>
                  <a:ext uri="{FF2B5EF4-FFF2-40B4-BE49-F238E27FC236}">
                    <a16:creationId xmlns:a16="http://schemas.microsoft.com/office/drawing/2014/main" id="{94F747CB-23BC-530F-3372-570C03AEAE48}"/>
                  </a:ext>
                </a:extLst>
              </p:cNvPr>
              <p:cNvSpPr/>
              <p:nvPr/>
            </p:nvSpPr>
            <p:spPr bwMode="auto">
              <a:xfrm>
                <a:off x="5562" y="2871"/>
                <a:ext cx="7" cy="7"/>
              </a:xfrm>
              <a:custGeom>
                <a:avLst/>
                <a:gdLst>
                  <a:gd name="T0" fmla="*/ 0 w 7"/>
                  <a:gd name="T1" fmla="*/ 7 h 7"/>
                  <a:gd name="T2" fmla="*/ 0 w 7"/>
                  <a:gd name="T3" fmla="*/ 0 h 7"/>
                  <a:gd name="T4" fmla="*/ 0 w 7"/>
                  <a:gd name="T5" fmla="*/ 7 h 7"/>
                </a:gdLst>
                <a:ahLst/>
                <a:cxnLst>
                  <a:cxn ang="0">
                    <a:pos x="T0" y="T1"/>
                  </a:cxn>
                  <a:cxn ang="0">
                    <a:pos x="T2" y="T3"/>
                  </a:cxn>
                  <a:cxn ang="0">
                    <a:pos x="T4" y="T5"/>
                  </a:cxn>
                </a:cxnLst>
                <a:rect l="0" t="0" r="r" b="b"/>
                <a:pathLst>
                  <a:path w="7" h="7">
                    <a:moveTo>
                      <a:pt x="0" y="7"/>
                    </a:moveTo>
                    <a:cubicBezTo>
                      <a:pt x="0" y="5"/>
                      <a:pt x="0" y="3"/>
                      <a:pt x="0" y="0"/>
                    </a:cubicBezTo>
                    <a:cubicBezTo>
                      <a:pt x="5" y="2"/>
                      <a:pt x="7" y="5"/>
                      <a:pt x="0"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4" name="Freeform 85">
                <a:extLst>
                  <a:ext uri="{FF2B5EF4-FFF2-40B4-BE49-F238E27FC236}">
                    <a16:creationId xmlns:a16="http://schemas.microsoft.com/office/drawing/2014/main" id="{8FE4064B-CB0C-EA1F-C65F-00F80A134A17}"/>
                  </a:ext>
                </a:extLst>
              </p:cNvPr>
              <p:cNvSpPr/>
              <p:nvPr/>
            </p:nvSpPr>
            <p:spPr bwMode="auto">
              <a:xfrm>
                <a:off x="5557" y="2878"/>
                <a:ext cx="6" cy="7"/>
              </a:xfrm>
              <a:custGeom>
                <a:avLst/>
                <a:gdLst>
                  <a:gd name="T0" fmla="*/ 0 w 6"/>
                  <a:gd name="T1" fmla="*/ 6 h 6"/>
                  <a:gd name="T2" fmla="*/ 5 w 6"/>
                  <a:gd name="T3" fmla="*/ 0 h 6"/>
                  <a:gd name="T4" fmla="*/ 0 w 6"/>
                  <a:gd name="T5" fmla="*/ 6 h 6"/>
                </a:gdLst>
                <a:ahLst/>
                <a:cxnLst>
                  <a:cxn ang="0">
                    <a:pos x="T0" y="T1"/>
                  </a:cxn>
                  <a:cxn ang="0">
                    <a:pos x="T2" y="T3"/>
                  </a:cxn>
                  <a:cxn ang="0">
                    <a:pos x="T4" y="T5"/>
                  </a:cxn>
                </a:cxnLst>
                <a:rect l="0" t="0" r="r" b="b"/>
                <a:pathLst>
                  <a:path w="6" h="6">
                    <a:moveTo>
                      <a:pt x="0" y="6"/>
                    </a:moveTo>
                    <a:cubicBezTo>
                      <a:pt x="1" y="3"/>
                      <a:pt x="2" y="0"/>
                      <a:pt x="5" y="0"/>
                    </a:cubicBezTo>
                    <a:cubicBezTo>
                      <a:pt x="6" y="4"/>
                      <a:pt x="3" y="5"/>
                      <a:pt x="0" y="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5" name="Freeform 86">
                <a:extLst>
                  <a:ext uri="{FF2B5EF4-FFF2-40B4-BE49-F238E27FC236}">
                    <a16:creationId xmlns:a16="http://schemas.microsoft.com/office/drawing/2014/main" id="{854AE608-E1FA-24B7-51D8-36BE00585B93}"/>
                  </a:ext>
                </a:extLst>
              </p:cNvPr>
              <p:cNvSpPr/>
              <p:nvPr/>
            </p:nvSpPr>
            <p:spPr bwMode="auto">
              <a:xfrm>
                <a:off x="5562" y="2609"/>
                <a:ext cx="5" cy="3"/>
              </a:xfrm>
              <a:custGeom>
                <a:avLst/>
                <a:gdLst>
                  <a:gd name="T0" fmla="*/ 5 w 5"/>
                  <a:gd name="T1" fmla="*/ 0 h 3"/>
                  <a:gd name="T2" fmla="*/ 0 w 5"/>
                  <a:gd name="T3" fmla="*/ 3 h 3"/>
                  <a:gd name="T4" fmla="*/ 5 w 5"/>
                  <a:gd name="T5" fmla="*/ 0 h 3"/>
                </a:gdLst>
                <a:ahLst/>
                <a:cxnLst>
                  <a:cxn ang="0">
                    <a:pos x="T0" y="T1"/>
                  </a:cxn>
                  <a:cxn ang="0">
                    <a:pos x="T2" y="T3"/>
                  </a:cxn>
                  <a:cxn ang="0">
                    <a:pos x="T4" y="T5"/>
                  </a:cxn>
                </a:cxnLst>
                <a:rect l="0" t="0" r="r" b="b"/>
                <a:pathLst>
                  <a:path w="5" h="3">
                    <a:moveTo>
                      <a:pt x="5" y="0"/>
                    </a:moveTo>
                    <a:cubicBezTo>
                      <a:pt x="4" y="3"/>
                      <a:pt x="2" y="3"/>
                      <a:pt x="0" y="3"/>
                    </a:cubicBezTo>
                    <a:cubicBezTo>
                      <a:pt x="0" y="1"/>
                      <a:pt x="2" y="0"/>
                      <a:pt x="5"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6" name="Freeform 87">
                <a:extLst>
                  <a:ext uri="{FF2B5EF4-FFF2-40B4-BE49-F238E27FC236}">
                    <a16:creationId xmlns:a16="http://schemas.microsoft.com/office/drawing/2014/main" id="{7275E44D-05C2-F9EB-16E8-1913F8507ACB}"/>
                  </a:ext>
                </a:extLst>
              </p:cNvPr>
              <p:cNvSpPr/>
              <p:nvPr/>
            </p:nvSpPr>
            <p:spPr bwMode="auto">
              <a:xfrm>
                <a:off x="5487" y="2688"/>
                <a:ext cx="4" cy="6"/>
              </a:xfrm>
              <a:custGeom>
                <a:avLst/>
                <a:gdLst>
                  <a:gd name="T0" fmla="*/ 4 w 4"/>
                  <a:gd name="T1" fmla="*/ 6 h 6"/>
                  <a:gd name="T2" fmla="*/ 0 w 4"/>
                  <a:gd name="T3" fmla="*/ 0 h 6"/>
                  <a:gd name="T4" fmla="*/ 4 w 4"/>
                  <a:gd name="T5" fmla="*/ 6 h 6"/>
                </a:gdLst>
                <a:ahLst/>
                <a:cxnLst>
                  <a:cxn ang="0">
                    <a:pos x="T0" y="T1"/>
                  </a:cxn>
                  <a:cxn ang="0">
                    <a:pos x="T2" y="T3"/>
                  </a:cxn>
                  <a:cxn ang="0">
                    <a:pos x="T4" y="T5"/>
                  </a:cxn>
                </a:cxnLst>
                <a:rect l="0" t="0" r="r" b="b"/>
                <a:pathLst>
                  <a:path w="4" h="6">
                    <a:moveTo>
                      <a:pt x="4" y="6"/>
                    </a:moveTo>
                    <a:cubicBezTo>
                      <a:pt x="0" y="5"/>
                      <a:pt x="0" y="3"/>
                      <a:pt x="0" y="0"/>
                    </a:cubicBezTo>
                    <a:cubicBezTo>
                      <a:pt x="4" y="0"/>
                      <a:pt x="4" y="3"/>
                      <a:pt x="4" y="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7" name="Freeform 88">
                <a:extLst>
                  <a:ext uri="{FF2B5EF4-FFF2-40B4-BE49-F238E27FC236}">
                    <a16:creationId xmlns:a16="http://schemas.microsoft.com/office/drawing/2014/main" id="{FCE74941-C662-1E22-23E6-8273B78C8B9A}"/>
                  </a:ext>
                </a:extLst>
              </p:cNvPr>
              <p:cNvSpPr/>
              <p:nvPr/>
            </p:nvSpPr>
            <p:spPr bwMode="auto">
              <a:xfrm flipH="1">
                <a:off x="5562" y="25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8" name="Freeform 89">
                <a:extLst>
                  <a:ext uri="{FF2B5EF4-FFF2-40B4-BE49-F238E27FC236}">
                    <a16:creationId xmlns:a16="http://schemas.microsoft.com/office/drawing/2014/main" id="{97C39907-3D0A-5FDA-3148-804B5E461AB7}"/>
                  </a:ext>
                </a:extLst>
              </p:cNvPr>
              <p:cNvSpPr>
                <a:spLocks noEditPoints="1"/>
              </p:cNvSpPr>
              <p:nvPr/>
            </p:nvSpPr>
            <p:spPr bwMode="auto">
              <a:xfrm>
                <a:off x="4964" y="2232"/>
                <a:ext cx="308" cy="312"/>
              </a:xfrm>
              <a:custGeom>
                <a:avLst/>
                <a:gdLst>
                  <a:gd name="T0" fmla="*/ 279 w 303"/>
                  <a:gd name="T1" fmla="*/ 104 h 308"/>
                  <a:gd name="T2" fmla="*/ 275 w 303"/>
                  <a:gd name="T3" fmla="*/ 136 h 308"/>
                  <a:gd name="T4" fmla="*/ 286 w 303"/>
                  <a:gd name="T5" fmla="*/ 143 h 308"/>
                  <a:gd name="T6" fmla="*/ 288 w 303"/>
                  <a:gd name="T7" fmla="*/ 163 h 308"/>
                  <a:gd name="T8" fmla="*/ 291 w 303"/>
                  <a:gd name="T9" fmla="*/ 180 h 308"/>
                  <a:gd name="T10" fmla="*/ 289 w 303"/>
                  <a:gd name="T11" fmla="*/ 201 h 308"/>
                  <a:gd name="T12" fmla="*/ 273 w 303"/>
                  <a:gd name="T13" fmla="*/ 213 h 308"/>
                  <a:gd name="T14" fmla="*/ 266 w 303"/>
                  <a:gd name="T15" fmla="*/ 234 h 308"/>
                  <a:gd name="T16" fmla="*/ 264 w 303"/>
                  <a:gd name="T17" fmla="*/ 249 h 308"/>
                  <a:gd name="T18" fmla="*/ 232 w 303"/>
                  <a:gd name="T19" fmla="*/ 258 h 308"/>
                  <a:gd name="T20" fmla="*/ 218 w 303"/>
                  <a:gd name="T21" fmla="*/ 274 h 308"/>
                  <a:gd name="T22" fmla="*/ 179 w 303"/>
                  <a:gd name="T23" fmla="*/ 285 h 308"/>
                  <a:gd name="T24" fmla="*/ 159 w 303"/>
                  <a:gd name="T25" fmla="*/ 296 h 308"/>
                  <a:gd name="T26" fmla="*/ 124 w 303"/>
                  <a:gd name="T27" fmla="*/ 270 h 308"/>
                  <a:gd name="T28" fmla="*/ 100 w 303"/>
                  <a:gd name="T29" fmla="*/ 262 h 308"/>
                  <a:gd name="T30" fmla="*/ 75 w 303"/>
                  <a:gd name="T31" fmla="*/ 269 h 308"/>
                  <a:gd name="T32" fmla="*/ 58 w 303"/>
                  <a:gd name="T33" fmla="*/ 249 h 308"/>
                  <a:gd name="T34" fmla="*/ 26 w 303"/>
                  <a:gd name="T35" fmla="*/ 218 h 308"/>
                  <a:gd name="T36" fmla="*/ 25 w 303"/>
                  <a:gd name="T37" fmla="*/ 208 h 308"/>
                  <a:gd name="T38" fmla="*/ 26 w 303"/>
                  <a:gd name="T39" fmla="*/ 191 h 308"/>
                  <a:gd name="T40" fmla="*/ 18 w 303"/>
                  <a:gd name="T41" fmla="*/ 160 h 308"/>
                  <a:gd name="T42" fmla="*/ 19 w 303"/>
                  <a:gd name="T43" fmla="*/ 133 h 308"/>
                  <a:gd name="T44" fmla="*/ 10 w 303"/>
                  <a:gd name="T45" fmla="*/ 113 h 308"/>
                  <a:gd name="T46" fmla="*/ 47 w 303"/>
                  <a:gd name="T47" fmla="*/ 97 h 308"/>
                  <a:gd name="T48" fmla="*/ 43 w 303"/>
                  <a:gd name="T49" fmla="*/ 64 h 308"/>
                  <a:gd name="T50" fmla="*/ 63 w 303"/>
                  <a:gd name="T51" fmla="*/ 53 h 308"/>
                  <a:gd name="T52" fmla="*/ 82 w 303"/>
                  <a:gd name="T53" fmla="*/ 37 h 308"/>
                  <a:gd name="T54" fmla="*/ 94 w 303"/>
                  <a:gd name="T55" fmla="*/ 23 h 308"/>
                  <a:gd name="T56" fmla="*/ 121 w 303"/>
                  <a:gd name="T57" fmla="*/ 15 h 308"/>
                  <a:gd name="T58" fmla="*/ 145 w 303"/>
                  <a:gd name="T59" fmla="*/ 15 h 308"/>
                  <a:gd name="T60" fmla="*/ 157 w 303"/>
                  <a:gd name="T61" fmla="*/ 0 h 308"/>
                  <a:gd name="T62" fmla="*/ 185 w 303"/>
                  <a:gd name="T63" fmla="*/ 27 h 308"/>
                  <a:gd name="T64" fmla="*/ 207 w 303"/>
                  <a:gd name="T65" fmla="*/ 24 h 308"/>
                  <a:gd name="T66" fmla="*/ 230 w 303"/>
                  <a:gd name="T67" fmla="*/ 45 h 308"/>
                  <a:gd name="T68" fmla="*/ 259 w 303"/>
                  <a:gd name="T69" fmla="*/ 63 h 308"/>
                  <a:gd name="T70" fmla="*/ 266 w 303"/>
                  <a:gd name="T71" fmla="*/ 73 h 308"/>
                  <a:gd name="T72" fmla="*/ 238 w 303"/>
                  <a:gd name="T73" fmla="*/ 153 h 308"/>
                  <a:gd name="T74" fmla="*/ 252 w 303"/>
                  <a:gd name="T75" fmla="*/ 139 h 308"/>
                  <a:gd name="T76" fmla="*/ 227 w 303"/>
                  <a:gd name="T77" fmla="*/ 110 h 308"/>
                  <a:gd name="T78" fmla="*/ 158 w 303"/>
                  <a:gd name="T79" fmla="*/ 70 h 308"/>
                  <a:gd name="T80" fmla="*/ 86 w 303"/>
                  <a:gd name="T81" fmla="*/ 107 h 308"/>
                  <a:gd name="T82" fmla="*/ 89 w 303"/>
                  <a:gd name="T83" fmla="*/ 209 h 308"/>
                  <a:gd name="T84" fmla="*/ 139 w 303"/>
                  <a:gd name="T85" fmla="*/ 231 h 308"/>
                  <a:gd name="T86" fmla="*/ 179 w 303"/>
                  <a:gd name="T87" fmla="*/ 229 h 308"/>
                  <a:gd name="T88" fmla="*/ 224 w 303"/>
                  <a:gd name="T89" fmla="*/ 202 h 308"/>
                  <a:gd name="T90" fmla="*/ 238 w 303"/>
                  <a:gd name="T91" fmla="*/ 153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3" h="308">
                    <a:moveTo>
                      <a:pt x="276" y="93"/>
                    </a:moveTo>
                    <a:cubicBezTo>
                      <a:pt x="279" y="93"/>
                      <a:pt x="282" y="94"/>
                      <a:pt x="286" y="95"/>
                    </a:cubicBezTo>
                    <a:cubicBezTo>
                      <a:pt x="283" y="98"/>
                      <a:pt x="281" y="101"/>
                      <a:pt x="279" y="104"/>
                    </a:cubicBezTo>
                    <a:cubicBezTo>
                      <a:pt x="273" y="114"/>
                      <a:pt x="278" y="115"/>
                      <a:pt x="286" y="114"/>
                    </a:cubicBezTo>
                    <a:cubicBezTo>
                      <a:pt x="285" y="119"/>
                      <a:pt x="292" y="119"/>
                      <a:pt x="290" y="124"/>
                    </a:cubicBezTo>
                    <a:cubicBezTo>
                      <a:pt x="284" y="127"/>
                      <a:pt x="282" y="134"/>
                      <a:pt x="275" y="136"/>
                    </a:cubicBezTo>
                    <a:cubicBezTo>
                      <a:pt x="273" y="137"/>
                      <a:pt x="271" y="138"/>
                      <a:pt x="272" y="140"/>
                    </a:cubicBezTo>
                    <a:cubicBezTo>
                      <a:pt x="272" y="143"/>
                      <a:pt x="275" y="143"/>
                      <a:pt x="277" y="143"/>
                    </a:cubicBezTo>
                    <a:cubicBezTo>
                      <a:pt x="280" y="143"/>
                      <a:pt x="283" y="143"/>
                      <a:pt x="286" y="143"/>
                    </a:cubicBezTo>
                    <a:cubicBezTo>
                      <a:pt x="290" y="149"/>
                      <a:pt x="297" y="151"/>
                      <a:pt x="303" y="153"/>
                    </a:cubicBezTo>
                    <a:cubicBezTo>
                      <a:pt x="303" y="155"/>
                      <a:pt x="303" y="157"/>
                      <a:pt x="302" y="158"/>
                    </a:cubicBezTo>
                    <a:cubicBezTo>
                      <a:pt x="298" y="160"/>
                      <a:pt x="291" y="155"/>
                      <a:pt x="288" y="163"/>
                    </a:cubicBezTo>
                    <a:cubicBezTo>
                      <a:pt x="286" y="170"/>
                      <a:pt x="295" y="168"/>
                      <a:pt x="298" y="171"/>
                    </a:cubicBezTo>
                    <a:cubicBezTo>
                      <a:pt x="297" y="176"/>
                      <a:pt x="289" y="175"/>
                      <a:pt x="291" y="180"/>
                    </a:cubicBezTo>
                    <a:cubicBezTo>
                      <a:pt x="291" y="180"/>
                      <a:pt x="291" y="180"/>
                      <a:pt x="291" y="180"/>
                    </a:cubicBezTo>
                    <a:cubicBezTo>
                      <a:pt x="286" y="182"/>
                      <a:pt x="281" y="184"/>
                      <a:pt x="276" y="187"/>
                    </a:cubicBezTo>
                    <a:cubicBezTo>
                      <a:pt x="279" y="190"/>
                      <a:pt x="282" y="190"/>
                      <a:pt x="284" y="193"/>
                    </a:cubicBezTo>
                    <a:cubicBezTo>
                      <a:pt x="285" y="196"/>
                      <a:pt x="284" y="201"/>
                      <a:pt x="289" y="201"/>
                    </a:cubicBezTo>
                    <a:cubicBezTo>
                      <a:pt x="291" y="205"/>
                      <a:pt x="292" y="209"/>
                      <a:pt x="287" y="212"/>
                    </a:cubicBezTo>
                    <a:cubicBezTo>
                      <a:pt x="286" y="212"/>
                      <a:pt x="285" y="211"/>
                      <a:pt x="284" y="212"/>
                    </a:cubicBezTo>
                    <a:cubicBezTo>
                      <a:pt x="280" y="212"/>
                      <a:pt x="275" y="209"/>
                      <a:pt x="273" y="213"/>
                    </a:cubicBezTo>
                    <a:cubicBezTo>
                      <a:pt x="271" y="216"/>
                      <a:pt x="275" y="220"/>
                      <a:pt x="277" y="222"/>
                    </a:cubicBezTo>
                    <a:cubicBezTo>
                      <a:pt x="284" y="229"/>
                      <a:pt x="281" y="233"/>
                      <a:pt x="273" y="235"/>
                    </a:cubicBezTo>
                    <a:cubicBezTo>
                      <a:pt x="271" y="235"/>
                      <a:pt x="268" y="235"/>
                      <a:pt x="266" y="234"/>
                    </a:cubicBezTo>
                    <a:cubicBezTo>
                      <a:pt x="263" y="233"/>
                      <a:pt x="260" y="232"/>
                      <a:pt x="258" y="235"/>
                    </a:cubicBezTo>
                    <a:cubicBezTo>
                      <a:pt x="256" y="238"/>
                      <a:pt x="256" y="243"/>
                      <a:pt x="259" y="246"/>
                    </a:cubicBezTo>
                    <a:cubicBezTo>
                      <a:pt x="260" y="247"/>
                      <a:pt x="262" y="248"/>
                      <a:pt x="264" y="249"/>
                    </a:cubicBezTo>
                    <a:cubicBezTo>
                      <a:pt x="260" y="254"/>
                      <a:pt x="260" y="261"/>
                      <a:pt x="252" y="260"/>
                    </a:cubicBezTo>
                    <a:cubicBezTo>
                      <a:pt x="252" y="255"/>
                      <a:pt x="250" y="252"/>
                      <a:pt x="245" y="249"/>
                    </a:cubicBezTo>
                    <a:cubicBezTo>
                      <a:pt x="245" y="260"/>
                      <a:pt x="242" y="265"/>
                      <a:pt x="232" y="258"/>
                    </a:cubicBezTo>
                    <a:cubicBezTo>
                      <a:pt x="229" y="256"/>
                      <a:pt x="225" y="256"/>
                      <a:pt x="221" y="255"/>
                    </a:cubicBezTo>
                    <a:cubicBezTo>
                      <a:pt x="215" y="254"/>
                      <a:pt x="212" y="257"/>
                      <a:pt x="214" y="264"/>
                    </a:cubicBezTo>
                    <a:cubicBezTo>
                      <a:pt x="215" y="267"/>
                      <a:pt x="217" y="270"/>
                      <a:pt x="218" y="274"/>
                    </a:cubicBezTo>
                    <a:cubicBezTo>
                      <a:pt x="211" y="280"/>
                      <a:pt x="219" y="288"/>
                      <a:pt x="217" y="295"/>
                    </a:cubicBezTo>
                    <a:cubicBezTo>
                      <a:pt x="204" y="295"/>
                      <a:pt x="192" y="287"/>
                      <a:pt x="179" y="286"/>
                    </a:cubicBezTo>
                    <a:cubicBezTo>
                      <a:pt x="179" y="286"/>
                      <a:pt x="179" y="286"/>
                      <a:pt x="179" y="285"/>
                    </a:cubicBezTo>
                    <a:cubicBezTo>
                      <a:pt x="178" y="279"/>
                      <a:pt x="178" y="269"/>
                      <a:pt x="171" y="269"/>
                    </a:cubicBezTo>
                    <a:cubicBezTo>
                      <a:pt x="165" y="268"/>
                      <a:pt x="165" y="278"/>
                      <a:pt x="162" y="283"/>
                    </a:cubicBezTo>
                    <a:cubicBezTo>
                      <a:pt x="159" y="287"/>
                      <a:pt x="160" y="292"/>
                      <a:pt x="159" y="296"/>
                    </a:cubicBezTo>
                    <a:cubicBezTo>
                      <a:pt x="153" y="296"/>
                      <a:pt x="153" y="308"/>
                      <a:pt x="150" y="304"/>
                    </a:cubicBezTo>
                    <a:cubicBezTo>
                      <a:pt x="144" y="296"/>
                      <a:pt x="132" y="294"/>
                      <a:pt x="128" y="284"/>
                    </a:cubicBezTo>
                    <a:cubicBezTo>
                      <a:pt x="129" y="279"/>
                      <a:pt x="127" y="275"/>
                      <a:pt x="124" y="270"/>
                    </a:cubicBezTo>
                    <a:cubicBezTo>
                      <a:pt x="119" y="275"/>
                      <a:pt x="115" y="280"/>
                      <a:pt x="114" y="286"/>
                    </a:cubicBezTo>
                    <a:cubicBezTo>
                      <a:pt x="105" y="290"/>
                      <a:pt x="100" y="289"/>
                      <a:pt x="101" y="278"/>
                    </a:cubicBezTo>
                    <a:cubicBezTo>
                      <a:pt x="101" y="272"/>
                      <a:pt x="105" y="263"/>
                      <a:pt x="100" y="262"/>
                    </a:cubicBezTo>
                    <a:cubicBezTo>
                      <a:pt x="94" y="260"/>
                      <a:pt x="88" y="266"/>
                      <a:pt x="84" y="272"/>
                    </a:cubicBezTo>
                    <a:cubicBezTo>
                      <a:pt x="84" y="272"/>
                      <a:pt x="84" y="273"/>
                      <a:pt x="84" y="273"/>
                    </a:cubicBezTo>
                    <a:cubicBezTo>
                      <a:pt x="81" y="272"/>
                      <a:pt x="76" y="275"/>
                      <a:pt x="75" y="269"/>
                    </a:cubicBezTo>
                    <a:cubicBezTo>
                      <a:pt x="75" y="263"/>
                      <a:pt x="72" y="266"/>
                      <a:pt x="69" y="267"/>
                    </a:cubicBezTo>
                    <a:cubicBezTo>
                      <a:pt x="61" y="270"/>
                      <a:pt x="52" y="261"/>
                      <a:pt x="54" y="252"/>
                    </a:cubicBezTo>
                    <a:cubicBezTo>
                      <a:pt x="56" y="252"/>
                      <a:pt x="58" y="251"/>
                      <a:pt x="58" y="249"/>
                    </a:cubicBezTo>
                    <a:cubicBezTo>
                      <a:pt x="60" y="240"/>
                      <a:pt x="55" y="238"/>
                      <a:pt x="48" y="237"/>
                    </a:cubicBezTo>
                    <a:cubicBezTo>
                      <a:pt x="44" y="237"/>
                      <a:pt x="34" y="240"/>
                      <a:pt x="38" y="231"/>
                    </a:cubicBezTo>
                    <a:cubicBezTo>
                      <a:pt x="44" y="216"/>
                      <a:pt x="34" y="218"/>
                      <a:pt x="26" y="218"/>
                    </a:cubicBezTo>
                    <a:cubicBezTo>
                      <a:pt x="25" y="218"/>
                      <a:pt x="25" y="218"/>
                      <a:pt x="25" y="217"/>
                    </a:cubicBezTo>
                    <a:cubicBezTo>
                      <a:pt x="24" y="214"/>
                      <a:pt x="24" y="212"/>
                      <a:pt x="24" y="209"/>
                    </a:cubicBezTo>
                    <a:cubicBezTo>
                      <a:pt x="25" y="208"/>
                      <a:pt x="25" y="208"/>
                      <a:pt x="25" y="208"/>
                    </a:cubicBezTo>
                    <a:cubicBezTo>
                      <a:pt x="27" y="208"/>
                      <a:pt x="28" y="208"/>
                      <a:pt x="29" y="205"/>
                    </a:cubicBezTo>
                    <a:cubicBezTo>
                      <a:pt x="29" y="205"/>
                      <a:pt x="29" y="204"/>
                      <a:pt x="30" y="204"/>
                    </a:cubicBezTo>
                    <a:cubicBezTo>
                      <a:pt x="34" y="198"/>
                      <a:pt x="41" y="191"/>
                      <a:pt x="26" y="191"/>
                    </a:cubicBezTo>
                    <a:cubicBezTo>
                      <a:pt x="22" y="191"/>
                      <a:pt x="19" y="190"/>
                      <a:pt x="16" y="188"/>
                    </a:cubicBezTo>
                    <a:cubicBezTo>
                      <a:pt x="14" y="186"/>
                      <a:pt x="11" y="182"/>
                      <a:pt x="16" y="179"/>
                    </a:cubicBezTo>
                    <a:cubicBezTo>
                      <a:pt x="27" y="174"/>
                      <a:pt x="21" y="167"/>
                      <a:pt x="18" y="160"/>
                    </a:cubicBezTo>
                    <a:cubicBezTo>
                      <a:pt x="12" y="157"/>
                      <a:pt x="16" y="152"/>
                      <a:pt x="17" y="148"/>
                    </a:cubicBezTo>
                    <a:cubicBezTo>
                      <a:pt x="20" y="145"/>
                      <a:pt x="28" y="148"/>
                      <a:pt x="28" y="142"/>
                    </a:cubicBezTo>
                    <a:cubicBezTo>
                      <a:pt x="29" y="137"/>
                      <a:pt x="22" y="136"/>
                      <a:pt x="19" y="133"/>
                    </a:cubicBezTo>
                    <a:cubicBezTo>
                      <a:pt x="13" y="128"/>
                      <a:pt x="4" y="130"/>
                      <a:pt x="0" y="124"/>
                    </a:cubicBezTo>
                    <a:cubicBezTo>
                      <a:pt x="1" y="123"/>
                      <a:pt x="2" y="121"/>
                      <a:pt x="3" y="120"/>
                    </a:cubicBezTo>
                    <a:cubicBezTo>
                      <a:pt x="9" y="121"/>
                      <a:pt x="16" y="122"/>
                      <a:pt x="10" y="113"/>
                    </a:cubicBezTo>
                    <a:cubicBezTo>
                      <a:pt x="7" y="108"/>
                      <a:pt x="10" y="106"/>
                      <a:pt x="13" y="105"/>
                    </a:cubicBezTo>
                    <a:cubicBezTo>
                      <a:pt x="17" y="103"/>
                      <a:pt x="21" y="103"/>
                      <a:pt x="24" y="102"/>
                    </a:cubicBezTo>
                    <a:cubicBezTo>
                      <a:pt x="34" y="110"/>
                      <a:pt x="42" y="102"/>
                      <a:pt x="47" y="97"/>
                    </a:cubicBezTo>
                    <a:cubicBezTo>
                      <a:pt x="50" y="94"/>
                      <a:pt x="43" y="85"/>
                      <a:pt x="38" y="80"/>
                    </a:cubicBezTo>
                    <a:cubicBezTo>
                      <a:pt x="34" y="76"/>
                      <a:pt x="28" y="79"/>
                      <a:pt x="23" y="77"/>
                    </a:cubicBezTo>
                    <a:cubicBezTo>
                      <a:pt x="33" y="77"/>
                      <a:pt x="33" y="63"/>
                      <a:pt x="43" y="64"/>
                    </a:cubicBezTo>
                    <a:cubicBezTo>
                      <a:pt x="43" y="64"/>
                      <a:pt x="43" y="63"/>
                      <a:pt x="43" y="63"/>
                    </a:cubicBezTo>
                    <a:cubicBezTo>
                      <a:pt x="36" y="44"/>
                      <a:pt x="51" y="53"/>
                      <a:pt x="57" y="51"/>
                    </a:cubicBezTo>
                    <a:cubicBezTo>
                      <a:pt x="59" y="52"/>
                      <a:pt x="61" y="52"/>
                      <a:pt x="63" y="53"/>
                    </a:cubicBezTo>
                    <a:cubicBezTo>
                      <a:pt x="70" y="57"/>
                      <a:pt x="76" y="61"/>
                      <a:pt x="73" y="47"/>
                    </a:cubicBezTo>
                    <a:cubicBezTo>
                      <a:pt x="72" y="41"/>
                      <a:pt x="75" y="39"/>
                      <a:pt x="80" y="39"/>
                    </a:cubicBezTo>
                    <a:cubicBezTo>
                      <a:pt x="81" y="38"/>
                      <a:pt x="82" y="38"/>
                      <a:pt x="82" y="37"/>
                    </a:cubicBezTo>
                    <a:cubicBezTo>
                      <a:pt x="86" y="39"/>
                      <a:pt x="86" y="45"/>
                      <a:pt x="91" y="45"/>
                    </a:cubicBezTo>
                    <a:cubicBezTo>
                      <a:pt x="94" y="39"/>
                      <a:pt x="94" y="33"/>
                      <a:pt x="90" y="28"/>
                    </a:cubicBezTo>
                    <a:cubicBezTo>
                      <a:pt x="93" y="28"/>
                      <a:pt x="95" y="27"/>
                      <a:pt x="94" y="23"/>
                    </a:cubicBezTo>
                    <a:cubicBezTo>
                      <a:pt x="94" y="20"/>
                      <a:pt x="95" y="17"/>
                      <a:pt x="99" y="17"/>
                    </a:cubicBezTo>
                    <a:cubicBezTo>
                      <a:pt x="113" y="31"/>
                      <a:pt x="114" y="30"/>
                      <a:pt x="121" y="15"/>
                    </a:cubicBezTo>
                    <a:cubicBezTo>
                      <a:pt x="121" y="15"/>
                      <a:pt x="121" y="15"/>
                      <a:pt x="121" y="15"/>
                    </a:cubicBezTo>
                    <a:cubicBezTo>
                      <a:pt x="125" y="16"/>
                      <a:pt x="130" y="16"/>
                      <a:pt x="132" y="20"/>
                    </a:cubicBezTo>
                    <a:cubicBezTo>
                      <a:pt x="135" y="23"/>
                      <a:pt x="135" y="28"/>
                      <a:pt x="140" y="27"/>
                    </a:cubicBezTo>
                    <a:cubicBezTo>
                      <a:pt x="145" y="25"/>
                      <a:pt x="145" y="20"/>
                      <a:pt x="145" y="15"/>
                    </a:cubicBezTo>
                    <a:cubicBezTo>
                      <a:pt x="151" y="13"/>
                      <a:pt x="149" y="7"/>
                      <a:pt x="151" y="3"/>
                    </a:cubicBezTo>
                    <a:cubicBezTo>
                      <a:pt x="152" y="3"/>
                      <a:pt x="152" y="2"/>
                      <a:pt x="152" y="2"/>
                    </a:cubicBezTo>
                    <a:cubicBezTo>
                      <a:pt x="154" y="1"/>
                      <a:pt x="155" y="1"/>
                      <a:pt x="157" y="0"/>
                    </a:cubicBezTo>
                    <a:cubicBezTo>
                      <a:pt x="161" y="11"/>
                      <a:pt x="165" y="22"/>
                      <a:pt x="180" y="17"/>
                    </a:cubicBezTo>
                    <a:cubicBezTo>
                      <a:pt x="181" y="17"/>
                      <a:pt x="181" y="17"/>
                      <a:pt x="182" y="18"/>
                    </a:cubicBezTo>
                    <a:cubicBezTo>
                      <a:pt x="181" y="21"/>
                      <a:pt x="182" y="27"/>
                      <a:pt x="185" y="27"/>
                    </a:cubicBezTo>
                    <a:cubicBezTo>
                      <a:pt x="189" y="28"/>
                      <a:pt x="192" y="23"/>
                      <a:pt x="196" y="20"/>
                    </a:cubicBezTo>
                    <a:cubicBezTo>
                      <a:pt x="198" y="18"/>
                      <a:pt x="201" y="17"/>
                      <a:pt x="203" y="15"/>
                    </a:cubicBezTo>
                    <a:cubicBezTo>
                      <a:pt x="210" y="16"/>
                      <a:pt x="207" y="20"/>
                      <a:pt x="207" y="24"/>
                    </a:cubicBezTo>
                    <a:cubicBezTo>
                      <a:pt x="206" y="30"/>
                      <a:pt x="206" y="37"/>
                      <a:pt x="211" y="41"/>
                    </a:cubicBezTo>
                    <a:cubicBezTo>
                      <a:pt x="215" y="44"/>
                      <a:pt x="221" y="41"/>
                      <a:pt x="225" y="38"/>
                    </a:cubicBezTo>
                    <a:cubicBezTo>
                      <a:pt x="229" y="38"/>
                      <a:pt x="227" y="43"/>
                      <a:pt x="230" y="45"/>
                    </a:cubicBezTo>
                    <a:cubicBezTo>
                      <a:pt x="229" y="60"/>
                      <a:pt x="229" y="60"/>
                      <a:pt x="243" y="55"/>
                    </a:cubicBezTo>
                    <a:cubicBezTo>
                      <a:pt x="248" y="53"/>
                      <a:pt x="256" y="47"/>
                      <a:pt x="253" y="61"/>
                    </a:cubicBezTo>
                    <a:cubicBezTo>
                      <a:pt x="252" y="64"/>
                      <a:pt x="257" y="63"/>
                      <a:pt x="259" y="63"/>
                    </a:cubicBezTo>
                    <a:cubicBezTo>
                      <a:pt x="259" y="63"/>
                      <a:pt x="259" y="63"/>
                      <a:pt x="259" y="63"/>
                    </a:cubicBezTo>
                    <a:cubicBezTo>
                      <a:pt x="261" y="67"/>
                      <a:pt x="264" y="66"/>
                      <a:pt x="267" y="66"/>
                    </a:cubicBezTo>
                    <a:cubicBezTo>
                      <a:pt x="275" y="68"/>
                      <a:pt x="262" y="71"/>
                      <a:pt x="266" y="73"/>
                    </a:cubicBezTo>
                    <a:cubicBezTo>
                      <a:pt x="260" y="78"/>
                      <a:pt x="258" y="86"/>
                      <a:pt x="260" y="93"/>
                    </a:cubicBezTo>
                    <a:cubicBezTo>
                      <a:pt x="263" y="97"/>
                      <a:pt x="271" y="97"/>
                      <a:pt x="276" y="93"/>
                    </a:cubicBezTo>
                    <a:close/>
                    <a:moveTo>
                      <a:pt x="238" y="153"/>
                    </a:moveTo>
                    <a:cubicBezTo>
                      <a:pt x="242" y="149"/>
                      <a:pt x="248" y="152"/>
                      <a:pt x="253" y="149"/>
                    </a:cubicBezTo>
                    <a:cubicBezTo>
                      <a:pt x="255" y="147"/>
                      <a:pt x="259" y="146"/>
                      <a:pt x="259" y="143"/>
                    </a:cubicBezTo>
                    <a:cubicBezTo>
                      <a:pt x="259" y="139"/>
                      <a:pt x="255" y="139"/>
                      <a:pt x="252" y="139"/>
                    </a:cubicBezTo>
                    <a:cubicBezTo>
                      <a:pt x="247" y="138"/>
                      <a:pt x="242" y="137"/>
                      <a:pt x="237" y="136"/>
                    </a:cubicBezTo>
                    <a:cubicBezTo>
                      <a:pt x="235" y="136"/>
                      <a:pt x="233" y="134"/>
                      <a:pt x="233" y="134"/>
                    </a:cubicBezTo>
                    <a:cubicBezTo>
                      <a:pt x="236" y="125"/>
                      <a:pt x="225" y="119"/>
                      <a:pt x="227" y="110"/>
                    </a:cubicBezTo>
                    <a:cubicBezTo>
                      <a:pt x="212" y="108"/>
                      <a:pt x="213" y="85"/>
                      <a:pt x="196" y="86"/>
                    </a:cubicBezTo>
                    <a:cubicBezTo>
                      <a:pt x="189" y="73"/>
                      <a:pt x="172" y="80"/>
                      <a:pt x="164" y="69"/>
                    </a:cubicBezTo>
                    <a:cubicBezTo>
                      <a:pt x="163" y="68"/>
                      <a:pt x="160" y="70"/>
                      <a:pt x="158" y="70"/>
                    </a:cubicBezTo>
                    <a:cubicBezTo>
                      <a:pt x="156" y="71"/>
                      <a:pt x="155" y="74"/>
                      <a:pt x="152" y="73"/>
                    </a:cubicBezTo>
                    <a:cubicBezTo>
                      <a:pt x="136" y="67"/>
                      <a:pt x="124" y="78"/>
                      <a:pt x="110" y="83"/>
                    </a:cubicBezTo>
                    <a:cubicBezTo>
                      <a:pt x="99" y="87"/>
                      <a:pt x="93" y="96"/>
                      <a:pt x="86" y="107"/>
                    </a:cubicBezTo>
                    <a:cubicBezTo>
                      <a:pt x="76" y="121"/>
                      <a:pt x="75" y="137"/>
                      <a:pt x="71" y="153"/>
                    </a:cubicBezTo>
                    <a:cubicBezTo>
                      <a:pt x="70" y="161"/>
                      <a:pt x="79" y="163"/>
                      <a:pt x="76" y="170"/>
                    </a:cubicBezTo>
                    <a:cubicBezTo>
                      <a:pt x="69" y="187"/>
                      <a:pt x="82" y="197"/>
                      <a:pt x="89" y="209"/>
                    </a:cubicBezTo>
                    <a:cubicBezTo>
                      <a:pt x="95" y="218"/>
                      <a:pt x="112" y="215"/>
                      <a:pt x="114" y="230"/>
                    </a:cubicBezTo>
                    <a:cubicBezTo>
                      <a:pt x="114" y="231"/>
                      <a:pt x="116" y="232"/>
                      <a:pt x="117" y="231"/>
                    </a:cubicBezTo>
                    <a:cubicBezTo>
                      <a:pt x="124" y="230"/>
                      <a:pt x="132" y="239"/>
                      <a:pt x="139" y="231"/>
                    </a:cubicBezTo>
                    <a:cubicBezTo>
                      <a:pt x="142" y="228"/>
                      <a:pt x="144" y="231"/>
                      <a:pt x="147" y="232"/>
                    </a:cubicBezTo>
                    <a:cubicBezTo>
                      <a:pt x="155" y="237"/>
                      <a:pt x="164" y="247"/>
                      <a:pt x="172" y="231"/>
                    </a:cubicBezTo>
                    <a:cubicBezTo>
                      <a:pt x="173" y="228"/>
                      <a:pt x="176" y="229"/>
                      <a:pt x="179" y="229"/>
                    </a:cubicBezTo>
                    <a:cubicBezTo>
                      <a:pt x="189" y="231"/>
                      <a:pt x="200" y="233"/>
                      <a:pt x="202" y="218"/>
                    </a:cubicBezTo>
                    <a:cubicBezTo>
                      <a:pt x="202" y="215"/>
                      <a:pt x="205" y="215"/>
                      <a:pt x="207" y="214"/>
                    </a:cubicBezTo>
                    <a:cubicBezTo>
                      <a:pt x="213" y="210"/>
                      <a:pt x="223" y="210"/>
                      <a:pt x="224" y="202"/>
                    </a:cubicBezTo>
                    <a:cubicBezTo>
                      <a:pt x="225" y="195"/>
                      <a:pt x="227" y="192"/>
                      <a:pt x="232" y="188"/>
                    </a:cubicBezTo>
                    <a:cubicBezTo>
                      <a:pt x="238" y="183"/>
                      <a:pt x="238" y="176"/>
                      <a:pt x="236" y="169"/>
                    </a:cubicBezTo>
                    <a:cubicBezTo>
                      <a:pt x="234" y="163"/>
                      <a:pt x="234" y="158"/>
                      <a:pt x="238" y="15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9" name="Freeform 90">
                <a:extLst>
                  <a:ext uri="{FF2B5EF4-FFF2-40B4-BE49-F238E27FC236}">
                    <a16:creationId xmlns:a16="http://schemas.microsoft.com/office/drawing/2014/main" id="{C4161EEA-EFA9-4674-F936-38D439F8AF68}"/>
                  </a:ext>
                </a:extLst>
              </p:cNvPr>
              <p:cNvSpPr>
                <a:spLocks noEditPoints="1"/>
              </p:cNvSpPr>
              <p:nvPr/>
            </p:nvSpPr>
            <p:spPr bwMode="auto">
              <a:xfrm>
                <a:off x="5083" y="1475"/>
                <a:ext cx="266" cy="238"/>
              </a:xfrm>
              <a:custGeom>
                <a:avLst/>
                <a:gdLst>
                  <a:gd name="T0" fmla="*/ 252 w 262"/>
                  <a:gd name="T1" fmla="*/ 122 h 234"/>
                  <a:gd name="T2" fmla="*/ 229 w 262"/>
                  <a:gd name="T3" fmla="*/ 156 h 234"/>
                  <a:gd name="T4" fmla="*/ 219 w 262"/>
                  <a:gd name="T5" fmla="*/ 96 h 234"/>
                  <a:gd name="T6" fmla="*/ 212 w 262"/>
                  <a:gd name="T7" fmla="*/ 127 h 234"/>
                  <a:gd name="T8" fmla="*/ 215 w 262"/>
                  <a:gd name="T9" fmla="*/ 159 h 234"/>
                  <a:gd name="T10" fmla="*/ 126 w 262"/>
                  <a:gd name="T11" fmla="*/ 170 h 234"/>
                  <a:gd name="T12" fmla="*/ 183 w 262"/>
                  <a:gd name="T13" fmla="*/ 173 h 234"/>
                  <a:gd name="T14" fmla="*/ 164 w 262"/>
                  <a:gd name="T15" fmla="*/ 183 h 234"/>
                  <a:gd name="T16" fmla="*/ 224 w 262"/>
                  <a:gd name="T17" fmla="*/ 180 h 234"/>
                  <a:gd name="T18" fmla="*/ 204 w 262"/>
                  <a:gd name="T19" fmla="*/ 185 h 234"/>
                  <a:gd name="T20" fmla="*/ 198 w 262"/>
                  <a:gd name="T21" fmla="*/ 207 h 234"/>
                  <a:gd name="T22" fmla="*/ 198 w 262"/>
                  <a:gd name="T23" fmla="*/ 211 h 234"/>
                  <a:gd name="T24" fmla="*/ 140 w 262"/>
                  <a:gd name="T25" fmla="*/ 199 h 234"/>
                  <a:gd name="T26" fmla="*/ 144 w 262"/>
                  <a:gd name="T27" fmla="*/ 202 h 234"/>
                  <a:gd name="T28" fmla="*/ 200 w 262"/>
                  <a:gd name="T29" fmla="*/ 214 h 234"/>
                  <a:gd name="T30" fmla="*/ 207 w 262"/>
                  <a:gd name="T31" fmla="*/ 221 h 234"/>
                  <a:gd name="T32" fmla="*/ 136 w 262"/>
                  <a:gd name="T33" fmla="*/ 223 h 234"/>
                  <a:gd name="T34" fmla="*/ 62 w 262"/>
                  <a:gd name="T35" fmla="*/ 153 h 234"/>
                  <a:gd name="T36" fmla="*/ 64 w 262"/>
                  <a:gd name="T37" fmla="*/ 129 h 234"/>
                  <a:gd name="T38" fmla="*/ 18 w 262"/>
                  <a:gd name="T39" fmla="*/ 35 h 234"/>
                  <a:gd name="T40" fmla="*/ 133 w 262"/>
                  <a:gd name="T41" fmla="*/ 19 h 234"/>
                  <a:gd name="T42" fmla="*/ 228 w 262"/>
                  <a:gd name="T43" fmla="*/ 62 h 234"/>
                  <a:gd name="T44" fmla="*/ 189 w 262"/>
                  <a:gd name="T45" fmla="*/ 136 h 234"/>
                  <a:gd name="T46" fmla="*/ 192 w 262"/>
                  <a:gd name="T47" fmla="*/ 145 h 234"/>
                  <a:gd name="T48" fmla="*/ 131 w 262"/>
                  <a:gd name="T49" fmla="*/ 121 h 234"/>
                  <a:gd name="T50" fmla="*/ 59 w 262"/>
                  <a:gd name="T51" fmla="*/ 104 h 234"/>
                  <a:gd name="T52" fmla="*/ 207 w 262"/>
                  <a:gd name="T53" fmla="*/ 154 h 234"/>
                  <a:gd name="T54" fmla="*/ 195 w 262"/>
                  <a:gd name="T55" fmla="*/ 141 h 234"/>
                  <a:gd name="T56" fmla="*/ 85 w 262"/>
                  <a:gd name="T57" fmla="*/ 55 h 234"/>
                  <a:gd name="T58" fmla="*/ 80 w 262"/>
                  <a:gd name="T59" fmla="*/ 51 h 234"/>
                  <a:gd name="T60" fmla="*/ 50 w 262"/>
                  <a:gd name="T61" fmla="*/ 56 h 234"/>
                  <a:gd name="T62" fmla="*/ 36 w 262"/>
                  <a:gd name="T63" fmla="*/ 51 h 234"/>
                  <a:gd name="T64" fmla="*/ 118 w 262"/>
                  <a:gd name="T65" fmla="*/ 153 h 234"/>
                  <a:gd name="T66" fmla="*/ 92 w 262"/>
                  <a:gd name="T67" fmla="*/ 138 h 234"/>
                  <a:gd name="T68" fmla="*/ 153 w 262"/>
                  <a:gd name="T69" fmla="*/ 102 h 234"/>
                  <a:gd name="T70" fmla="*/ 107 w 262"/>
                  <a:gd name="T71" fmla="*/ 70 h 234"/>
                  <a:gd name="T72" fmla="*/ 57 w 262"/>
                  <a:gd name="T73" fmla="*/ 57 h 234"/>
                  <a:gd name="T74" fmla="*/ 65 w 262"/>
                  <a:gd name="T75" fmla="*/ 68 h 234"/>
                  <a:gd name="T76" fmla="*/ 63 w 262"/>
                  <a:gd name="T77" fmla="*/ 87 h 234"/>
                  <a:gd name="T78" fmla="*/ 146 w 262"/>
                  <a:gd name="T79" fmla="*/ 37 h 234"/>
                  <a:gd name="T80" fmla="*/ 136 w 262"/>
                  <a:gd name="T81" fmla="*/ 57 h 234"/>
                  <a:gd name="T82" fmla="*/ 167 w 262"/>
                  <a:gd name="T83" fmla="*/ 118 h 234"/>
                  <a:gd name="T84" fmla="*/ 178 w 262"/>
                  <a:gd name="T85" fmla="*/ 117 h 234"/>
                  <a:gd name="T86" fmla="*/ 156 w 262"/>
                  <a:gd name="T87" fmla="*/ 37 h 234"/>
                  <a:gd name="T88" fmla="*/ 191 w 262"/>
                  <a:gd name="T89" fmla="*/ 71 h 234"/>
                  <a:gd name="T90" fmla="*/ 92 w 262"/>
                  <a:gd name="T91" fmla="*/ 58 h 234"/>
                  <a:gd name="T92" fmla="*/ 198 w 262"/>
                  <a:gd name="T93" fmla="*/ 90 h 234"/>
                  <a:gd name="T94" fmla="*/ 198 w 262"/>
                  <a:gd name="T95" fmla="*/ 90 h 234"/>
                  <a:gd name="T96" fmla="*/ 66 w 262"/>
                  <a:gd name="T97" fmla="*/ 44 h 234"/>
                  <a:gd name="T98" fmla="*/ 95 w 262"/>
                  <a:gd name="T99" fmla="*/ 47 h 234"/>
                  <a:gd name="T100" fmla="*/ 92 w 262"/>
                  <a:gd name="T101" fmla="*/ 45 h 234"/>
                  <a:gd name="T102" fmla="*/ 130 w 262"/>
                  <a:gd name="T103" fmla="*/ 156 h 234"/>
                  <a:gd name="T104" fmla="*/ 128 w 262"/>
                  <a:gd name="T105" fmla="*/ 158 h 234"/>
                  <a:gd name="T106" fmla="*/ 208 w 262"/>
                  <a:gd name="T107" fmla="*/ 68 h 234"/>
                  <a:gd name="T108" fmla="*/ 76 w 262"/>
                  <a:gd name="T109" fmla="*/ 46 h 234"/>
                  <a:gd name="T110" fmla="*/ 75 w 262"/>
                  <a:gd name="T111" fmla="*/ 48 h 234"/>
                  <a:gd name="T112" fmla="*/ 156 w 262"/>
                  <a:gd name="T113" fmla="*/ 186 h 234"/>
                  <a:gd name="T114" fmla="*/ 158 w 262"/>
                  <a:gd name="T115" fmla="*/ 187 h 234"/>
                  <a:gd name="T116" fmla="*/ 158 w 262"/>
                  <a:gd name="T117" fmla="*/ 110 h 234"/>
                  <a:gd name="T118" fmla="*/ 149 w 262"/>
                  <a:gd name="T119" fmla="*/ 192 h 234"/>
                  <a:gd name="T120" fmla="*/ 148 w 262"/>
                  <a:gd name="T121" fmla="*/ 191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2" h="234">
                    <a:moveTo>
                      <a:pt x="254" y="99"/>
                    </a:moveTo>
                    <a:cubicBezTo>
                      <a:pt x="252" y="105"/>
                      <a:pt x="258" y="108"/>
                      <a:pt x="259" y="112"/>
                    </a:cubicBezTo>
                    <a:cubicBezTo>
                      <a:pt x="262" y="120"/>
                      <a:pt x="260" y="123"/>
                      <a:pt x="252" y="122"/>
                    </a:cubicBezTo>
                    <a:cubicBezTo>
                      <a:pt x="243" y="119"/>
                      <a:pt x="235" y="116"/>
                      <a:pt x="225" y="113"/>
                    </a:cubicBezTo>
                    <a:cubicBezTo>
                      <a:pt x="224" y="127"/>
                      <a:pt x="235" y="136"/>
                      <a:pt x="236" y="148"/>
                    </a:cubicBezTo>
                    <a:cubicBezTo>
                      <a:pt x="230" y="148"/>
                      <a:pt x="226" y="149"/>
                      <a:pt x="229" y="156"/>
                    </a:cubicBezTo>
                    <a:cubicBezTo>
                      <a:pt x="226" y="157"/>
                      <a:pt x="223" y="157"/>
                      <a:pt x="219" y="158"/>
                    </a:cubicBezTo>
                    <a:cubicBezTo>
                      <a:pt x="216" y="148"/>
                      <a:pt x="216" y="138"/>
                      <a:pt x="218" y="128"/>
                    </a:cubicBezTo>
                    <a:cubicBezTo>
                      <a:pt x="220" y="117"/>
                      <a:pt x="220" y="107"/>
                      <a:pt x="219" y="96"/>
                    </a:cubicBezTo>
                    <a:cubicBezTo>
                      <a:pt x="218" y="88"/>
                      <a:pt x="219" y="79"/>
                      <a:pt x="212" y="72"/>
                    </a:cubicBezTo>
                    <a:cubicBezTo>
                      <a:pt x="210" y="75"/>
                      <a:pt x="211" y="76"/>
                      <a:pt x="212" y="78"/>
                    </a:cubicBezTo>
                    <a:cubicBezTo>
                      <a:pt x="215" y="94"/>
                      <a:pt x="219" y="111"/>
                      <a:pt x="212" y="127"/>
                    </a:cubicBezTo>
                    <a:cubicBezTo>
                      <a:pt x="210" y="116"/>
                      <a:pt x="209" y="104"/>
                      <a:pt x="201" y="95"/>
                    </a:cubicBezTo>
                    <a:cubicBezTo>
                      <a:pt x="204" y="106"/>
                      <a:pt x="205" y="118"/>
                      <a:pt x="212" y="127"/>
                    </a:cubicBezTo>
                    <a:cubicBezTo>
                      <a:pt x="211" y="138"/>
                      <a:pt x="215" y="148"/>
                      <a:pt x="215" y="159"/>
                    </a:cubicBezTo>
                    <a:cubicBezTo>
                      <a:pt x="215" y="162"/>
                      <a:pt x="216" y="165"/>
                      <a:pt x="217" y="168"/>
                    </a:cubicBezTo>
                    <a:cubicBezTo>
                      <a:pt x="196" y="168"/>
                      <a:pt x="176" y="164"/>
                      <a:pt x="155" y="162"/>
                    </a:cubicBezTo>
                    <a:cubicBezTo>
                      <a:pt x="143" y="161"/>
                      <a:pt x="135" y="162"/>
                      <a:pt x="126" y="170"/>
                    </a:cubicBezTo>
                    <a:cubicBezTo>
                      <a:pt x="130" y="170"/>
                      <a:pt x="133" y="171"/>
                      <a:pt x="136" y="170"/>
                    </a:cubicBezTo>
                    <a:cubicBezTo>
                      <a:pt x="149" y="166"/>
                      <a:pt x="162" y="169"/>
                      <a:pt x="175" y="168"/>
                    </a:cubicBezTo>
                    <a:cubicBezTo>
                      <a:pt x="179" y="168"/>
                      <a:pt x="182" y="168"/>
                      <a:pt x="183" y="173"/>
                    </a:cubicBezTo>
                    <a:cubicBezTo>
                      <a:pt x="176" y="174"/>
                      <a:pt x="168" y="175"/>
                      <a:pt x="164" y="182"/>
                    </a:cubicBezTo>
                    <a:cubicBezTo>
                      <a:pt x="163" y="183"/>
                      <a:pt x="163" y="183"/>
                      <a:pt x="163" y="184"/>
                    </a:cubicBezTo>
                    <a:cubicBezTo>
                      <a:pt x="163" y="183"/>
                      <a:pt x="164" y="183"/>
                      <a:pt x="164" y="183"/>
                    </a:cubicBezTo>
                    <a:cubicBezTo>
                      <a:pt x="171" y="181"/>
                      <a:pt x="180" y="182"/>
                      <a:pt x="183" y="173"/>
                    </a:cubicBezTo>
                    <a:cubicBezTo>
                      <a:pt x="196" y="171"/>
                      <a:pt x="210" y="172"/>
                      <a:pt x="223" y="175"/>
                    </a:cubicBezTo>
                    <a:cubicBezTo>
                      <a:pt x="223" y="177"/>
                      <a:pt x="224" y="178"/>
                      <a:pt x="224" y="180"/>
                    </a:cubicBezTo>
                    <a:cubicBezTo>
                      <a:pt x="217" y="180"/>
                      <a:pt x="211" y="181"/>
                      <a:pt x="204" y="183"/>
                    </a:cubicBezTo>
                    <a:cubicBezTo>
                      <a:pt x="204" y="183"/>
                      <a:pt x="204" y="184"/>
                      <a:pt x="204" y="184"/>
                    </a:cubicBezTo>
                    <a:cubicBezTo>
                      <a:pt x="204" y="185"/>
                      <a:pt x="204" y="185"/>
                      <a:pt x="204" y="185"/>
                    </a:cubicBezTo>
                    <a:cubicBezTo>
                      <a:pt x="204" y="194"/>
                      <a:pt x="196" y="185"/>
                      <a:pt x="194" y="190"/>
                    </a:cubicBezTo>
                    <a:cubicBezTo>
                      <a:pt x="195" y="196"/>
                      <a:pt x="202" y="199"/>
                      <a:pt x="202" y="206"/>
                    </a:cubicBezTo>
                    <a:cubicBezTo>
                      <a:pt x="200" y="206"/>
                      <a:pt x="199" y="207"/>
                      <a:pt x="198" y="207"/>
                    </a:cubicBezTo>
                    <a:cubicBezTo>
                      <a:pt x="197" y="207"/>
                      <a:pt x="197" y="207"/>
                      <a:pt x="197" y="207"/>
                    </a:cubicBezTo>
                    <a:cubicBezTo>
                      <a:pt x="197" y="208"/>
                      <a:pt x="197" y="208"/>
                      <a:pt x="198" y="209"/>
                    </a:cubicBezTo>
                    <a:cubicBezTo>
                      <a:pt x="198" y="209"/>
                      <a:pt x="198" y="210"/>
                      <a:pt x="198" y="211"/>
                    </a:cubicBezTo>
                    <a:cubicBezTo>
                      <a:pt x="192" y="213"/>
                      <a:pt x="187" y="212"/>
                      <a:pt x="181" y="213"/>
                    </a:cubicBezTo>
                    <a:cubicBezTo>
                      <a:pt x="167" y="213"/>
                      <a:pt x="157" y="202"/>
                      <a:pt x="144" y="202"/>
                    </a:cubicBezTo>
                    <a:cubicBezTo>
                      <a:pt x="143" y="200"/>
                      <a:pt x="142" y="199"/>
                      <a:pt x="140" y="199"/>
                    </a:cubicBezTo>
                    <a:cubicBezTo>
                      <a:pt x="130" y="188"/>
                      <a:pt x="117" y="184"/>
                      <a:pt x="105" y="177"/>
                    </a:cubicBezTo>
                    <a:cubicBezTo>
                      <a:pt x="114" y="188"/>
                      <a:pt x="125" y="196"/>
                      <a:pt x="139" y="199"/>
                    </a:cubicBezTo>
                    <a:cubicBezTo>
                      <a:pt x="141" y="201"/>
                      <a:pt x="142" y="202"/>
                      <a:pt x="144" y="202"/>
                    </a:cubicBezTo>
                    <a:cubicBezTo>
                      <a:pt x="143" y="212"/>
                      <a:pt x="135" y="203"/>
                      <a:pt x="130" y="207"/>
                    </a:cubicBezTo>
                    <a:cubicBezTo>
                      <a:pt x="144" y="214"/>
                      <a:pt x="160" y="215"/>
                      <a:pt x="174" y="216"/>
                    </a:cubicBezTo>
                    <a:cubicBezTo>
                      <a:pt x="183" y="216"/>
                      <a:pt x="192" y="219"/>
                      <a:pt x="200" y="214"/>
                    </a:cubicBezTo>
                    <a:cubicBezTo>
                      <a:pt x="202" y="215"/>
                      <a:pt x="203" y="215"/>
                      <a:pt x="205" y="216"/>
                    </a:cubicBezTo>
                    <a:cubicBezTo>
                      <a:pt x="206" y="217"/>
                      <a:pt x="206" y="218"/>
                      <a:pt x="207" y="219"/>
                    </a:cubicBezTo>
                    <a:cubicBezTo>
                      <a:pt x="207" y="219"/>
                      <a:pt x="207" y="220"/>
                      <a:pt x="207" y="221"/>
                    </a:cubicBezTo>
                    <a:cubicBezTo>
                      <a:pt x="203" y="222"/>
                      <a:pt x="199" y="224"/>
                      <a:pt x="195" y="223"/>
                    </a:cubicBezTo>
                    <a:cubicBezTo>
                      <a:pt x="188" y="223"/>
                      <a:pt x="190" y="227"/>
                      <a:pt x="190" y="231"/>
                    </a:cubicBezTo>
                    <a:cubicBezTo>
                      <a:pt x="171" y="234"/>
                      <a:pt x="154" y="230"/>
                      <a:pt x="136" y="223"/>
                    </a:cubicBezTo>
                    <a:cubicBezTo>
                      <a:pt x="115" y="215"/>
                      <a:pt x="94" y="206"/>
                      <a:pt x="76" y="191"/>
                    </a:cubicBezTo>
                    <a:cubicBezTo>
                      <a:pt x="81" y="186"/>
                      <a:pt x="86" y="190"/>
                      <a:pt x="92" y="188"/>
                    </a:cubicBezTo>
                    <a:cubicBezTo>
                      <a:pt x="84" y="174"/>
                      <a:pt x="72" y="165"/>
                      <a:pt x="62" y="153"/>
                    </a:cubicBezTo>
                    <a:cubicBezTo>
                      <a:pt x="55" y="145"/>
                      <a:pt x="46" y="138"/>
                      <a:pt x="43" y="127"/>
                    </a:cubicBezTo>
                    <a:cubicBezTo>
                      <a:pt x="43" y="127"/>
                      <a:pt x="43" y="127"/>
                      <a:pt x="43" y="127"/>
                    </a:cubicBezTo>
                    <a:cubicBezTo>
                      <a:pt x="50" y="126"/>
                      <a:pt x="56" y="131"/>
                      <a:pt x="64" y="129"/>
                    </a:cubicBezTo>
                    <a:cubicBezTo>
                      <a:pt x="60" y="121"/>
                      <a:pt x="53" y="117"/>
                      <a:pt x="48" y="111"/>
                    </a:cubicBezTo>
                    <a:cubicBezTo>
                      <a:pt x="31" y="90"/>
                      <a:pt x="19" y="68"/>
                      <a:pt x="8" y="43"/>
                    </a:cubicBezTo>
                    <a:cubicBezTo>
                      <a:pt x="5" y="35"/>
                      <a:pt x="5" y="30"/>
                      <a:pt x="18" y="35"/>
                    </a:cubicBezTo>
                    <a:cubicBezTo>
                      <a:pt x="13" y="22"/>
                      <a:pt x="7" y="11"/>
                      <a:pt x="0" y="0"/>
                    </a:cubicBezTo>
                    <a:cubicBezTo>
                      <a:pt x="47" y="3"/>
                      <a:pt x="92" y="8"/>
                      <a:pt x="134" y="28"/>
                    </a:cubicBezTo>
                    <a:cubicBezTo>
                      <a:pt x="137" y="24"/>
                      <a:pt x="134" y="22"/>
                      <a:pt x="133" y="19"/>
                    </a:cubicBezTo>
                    <a:cubicBezTo>
                      <a:pt x="132" y="16"/>
                      <a:pt x="131" y="13"/>
                      <a:pt x="130" y="10"/>
                    </a:cubicBezTo>
                    <a:cubicBezTo>
                      <a:pt x="149" y="12"/>
                      <a:pt x="202" y="46"/>
                      <a:pt x="226" y="71"/>
                    </a:cubicBezTo>
                    <a:cubicBezTo>
                      <a:pt x="229" y="68"/>
                      <a:pt x="226" y="65"/>
                      <a:pt x="228" y="62"/>
                    </a:cubicBezTo>
                    <a:cubicBezTo>
                      <a:pt x="240" y="72"/>
                      <a:pt x="248" y="86"/>
                      <a:pt x="254" y="99"/>
                    </a:cubicBezTo>
                    <a:close/>
                    <a:moveTo>
                      <a:pt x="190" y="137"/>
                    </a:moveTo>
                    <a:cubicBezTo>
                      <a:pt x="190" y="136"/>
                      <a:pt x="190" y="136"/>
                      <a:pt x="189" y="136"/>
                    </a:cubicBezTo>
                    <a:cubicBezTo>
                      <a:pt x="190" y="136"/>
                      <a:pt x="190" y="136"/>
                      <a:pt x="190" y="137"/>
                    </a:cubicBezTo>
                    <a:cubicBezTo>
                      <a:pt x="190" y="140"/>
                      <a:pt x="192" y="141"/>
                      <a:pt x="195" y="141"/>
                    </a:cubicBezTo>
                    <a:cubicBezTo>
                      <a:pt x="195" y="143"/>
                      <a:pt x="194" y="146"/>
                      <a:pt x="192" y="145"/>
                    </a:cubicBezTo>
                    <a:cubicBezTo>
                      <a:pt x="174" y="143"/>
                      <a:pt x="157" y="140"/>
                      <a:pt x="144" y="127"/>
                    </a:cubicBezTo>
                    <a:cubicBezTo>
                      <a:pt x="141" y="123"/>
                      <a:pt x="137" y="118"/>
                      <a:pt x="131" y="118"/>
                    </a:cubicBezTo>
                    <a:cubicBezTo>
                      <a:pt x="131" y="120"/>
                      <a:pt x="131" y="121"/>
                      <a:pt x="131" y="121"/>
                    </a:cubicBezTo>
                    <a:cubicBezTo>
                      <a:pt x="133" y="125"/>
                      <a:pt x="137" y="126"/>
                      <a:pt x="140" y="129"/>
                    </a:cubicBezTo>
                    <a:cubicBezTo>
                      <a:pt x="142" y="131"/>
                      <a:pt x="146" y="133"/>
                      <a:pt x="140" y="134"/>
                    </a:cubicBezTo>
                    <a:cubicBezTo>
                      <a:pt x="114" y="121"/>
                      <a:pt x="87" y="111"/>
                      <a:pt x="59" y="104"/>
                    </a:cubicBezTo>
                    <a:cubicBezTo>
                      <a:pt x="74" y="111"/>
                      <a:pt x="89" y="118"/>
                      <a:pt x="105" y="124"/>
                    </a:cubicBezTo>
                    <a:cubicBezTo>
                      <a:pt x="116" y="128"/>
                      <a:pt x="127" y="135"/>
                      <a:pt x="139" y="134"/>
                    </a:cubicBezTo>
                    <a:cubicBezTo>
                      <a:pt x="160" y="146"/>
                      <a:pt x="185" y="147"/>
                      <a:pt x="207" y="154"/>
                    </a:cubicBezTo>
                    <a:cubicBezTo>
                      <a:pt x="208" y="154"/>
                      <a:pt x="208" y="154"/>
                      <a:pt x="208" y="154"/>
                    </a:cubicBezTo>
                    <a:cubicBezTo>
                      <a:pt x="208" y="154"/>
                      <a:pt x="208" y="154"/>
                      <a:pt x="207" y="153"/>
                    </a:cubicBezTo>
                    <a:cubicBezTo>
                      <a:pt x="205" y="148"/>
                      <a:pt x="201" y="144"/>
                      <a:pt x="195" y="141"/>
                    </a:cubicBezTo>
                    <a:cubicBezTo>
                      <a:pt x="195" y="138"/>
                      <a:pt x="193" y="137"/>
                      <a:pt x="190" y="137"/>
                    </a:cubicBezTo>
                    <a:close/>
                    <a:moveTo>
                      <a:pt x="84" y="54"/>
                    </a:moveTo>
                    <a:cubicBezTo>
                      <a:pt x="84" y="55"/>
                      <a:pt x="85" y="55"/>
                      <a:pt x="85" y="55"/>
                    </a:cubicBezTo>
                    <a:cubicBezTo>
                      <a:pt x="85" y="55"/>
                      <a:pt x="84" y="55"/>
                      <a:pt x="84" y="54"/>
                    </a:cubicBezTo>
                    <a:cubicBezTo>
                      <a:pt x="84" y="53"/>
                      <a:pt x="84" y="51"/>
                      <a:pt x="81" y="51"/>
                    </a:cubicBezTo>
                    <a:cubicBezTo>
                      <a:pt x="81" y="51"/>
                      <a:pt x="80" y="51"/>
                      <a:pt x="80" y="51"/>
                    </a:cubicBezTo>
                    <a:cubicBezTo>
                      <a:pt x="80" y="54"/>
                      <a:pt x="82" y="54"/>
                      <a:pt x="84" y="54"/>
                    </a:cubicBezTo>
                    <a:close/>
                    <a:moveTo>
                      <a:pt x="48" y="54"/>
                    </a:moveTo>
                    <a:cubicBezTo>
                      <a:pt x="48" y="55"/>
                      <a:pt x="49" y="56"/>
                      <a:pt x="50" y="56"/>
                    </a:cubicBezTo>
                    <a:cubicBezTo>
                      <a:pt x="50" y="56"/>
                      <a:pt x="51" y="56"/>
                      <a:pt x="51" y="55"/>
                    </a:cubicBezTo>
                    <a:cubicBezTo>
                      <a:pt x="50" y="55"/>
                      <a:pt x="49" y="55"/>
                      <a:pt x="48" y="54"/>
                    </a:cubicBezTo>
                    <a:cubicBezTo>
                      <a:pt x="46" y="48"/>
                      <a:pt x="42" y="47"/>
                      <a:pt x="36" y="51"/>
                    </a:cubicBezTo>
                    <a:cubicBezTo>
                      <a:pt x="40" y="52"/>
                      <a:pt x="44" y="53"/>
                      <a:pt x="48" y="54"/>
                    </a:cubicBezTo>
                    <a:close/>
                    <a:moveTo>
                      <a:pt x="115" y="151"/>
                    </a:moveTo>
                    <a:cubicBezTo>
                      <a:pt x="116" y="152"/>
                      <a:pt x="117" y="152"/>
                      <a:pt x="118" y="153"/>
                    </a:cubicBezTo>
                    <a:cubicBezTo>
                      <a:pt x="118" y="153"/>
                      <a:pt x="118" y="152"/>
                      <a:pt x="119" y="152"/>
                    </a:cubicBezTo>
                    <a:cubicBezTo>
                      <a:pt x="117" y="152"/>
                      <a:pt x="116" y="151"/>
                      <a:pt x="115" y="151"/>
                    </a:cubicBezTo>
                    <a:cubicBezTo>
                      <a:pt x="111" y="142"/>
                      <a:pt x="101" y="141"/>
                      <a:pt x="92" y="138"/>
                    </a:cubicBezTo>
                    <a:cubicBezTo>
                      <a:pt x="99" y="145"/>
                      <a:pt x="107" y="149"/>
                      <a:pt x="115" y="151"/>
                    </a:cubicBezTo>
                    <a:close/>
                    <a:moveTo>
                      <a:pt x="135" y="91"/>
                    </a:moveTo>
                    <a:cubicBezTo>
                      <a:pt x="138" y="96"/>
                      <a:pt x="143" y="101"/>
                      <a:pt x="153" y="102"/>
                    </a:cubicBezTo>
                    <a:cubicBezTo>
                      <a:pt x="146" y="96"/>
                      <a:pt x="143" y="90"/>
                      <a:pt x="135" y="91"/>
                    </a:cubicBezTo>
                    <a:cubicBezTo>
                      <a:pt x="131" y="81"/>
                      <a:pt x="121" y="79"/>
                      <a:pt x="115" y="73"/>
                    </a:cubicBezTo>
                    <a:cubicBezTo>
                      <a:pt x="113" y="71"/>
                      <a:pt x="109" y="68"/>
                      <a:pt x="107" y="70"/>
                    </a:cubicBezTo>
                    <a:cubicBezTo>
                      <a:pt x="102" y="76"/>
                      <a:pt x="97" y="71"/>
                      <a:pt x="92" y="70"/>
                    </a:cubicBezTo>
                    <a:cubicBezTo>
                      <a:pt x="81" y="69"/>
                      <a:pt x="72" y="62"/>
                      <a:pt x="62" y="59"/>
                    </a:cubicBezTo>
                    <a:cubicBezTo>
                      <a:pt x="61" y="57"/>
                      <a:pt x="60" y="57"/>
                      <a:pt x="57" y="57"/>
                    </a:cubicBezTo>
                    <a:cubicBezTo>
                      <a:pt x="57" y="57"/>
                      <a:pt x="57" y="58"/>
                      <a:pt x="57" y="58"/>
                    </a:cubicBezTo>
                    <a:cubicBezTo>
                      <a:pt x="59" y="59"/>
                      <a:pt x="60" y="59"/>
                      <a:pt x="62" y="59"/>
                    </a:cubicBezTo>
                    <a:cubicBezTo>
                      <a:pt x="61" y="63"/>
                      <a:pt x="67" y="64"/>
                      <a:pt x="65" y="68"/>
                    </a:cubicBezTo>
                    <a:cubicBezTo>
                      <a:pt x="55" y="66"/>
                      <a:pt x="46" y="69"/>
                      <a:pt x="37" y="72"/>
                    </a:cubicBezTo>
                    <a:cubicBezTo>
                      <a:pt x="56" y="75"/>
                      <a:pt x="76" y="71"/>
                      <a:pt x="97" y="78"/>
                    </a:cubicBezTo>
                    <a:cubicBezTo>
                      <a:pt x="84" y="80"/>
                      <a:pt x="73" y="79"/>
                      <a:pt x="63" y="87"/>
                    </a:cubicBezTo>
                    <a:cubicBezTo>
                      <a:pt x="88" y="84"/>
                      <a:pt x="112" y="78"/>
                      <a:pt x="135" y="91"/>
                    </a:cubicBezTo>
                    <a:close/>
                    <a:moveTo>
                      <a:pt x="147" y="37"/>
                    </a:moveTo>
                    <a:cubicBezTo>
                      <a:pt x="146" y="37"/>
                      <a:pt x="146" y="37"/>
                      <a:pt x="146" y="37"/>
                    </a:cubicBezTo>
                    <a:cubicBezTo>
                      <a:pt x="146" y="37"/>
                      <a:pt x="146" y="37"/>
                      <a:pt x="147" y="37"/>
                    </a:cubicBezTo>
                    <a:cubicBezTo>
                      <a:pt x="152" y="53"/>
                      <a:pt x="164" y="67"/>
                      <a:pt x="163" y="87"/>
                    </a:cubicBezTo>
                    <a:cubicBezTo>
                      <a:pt x="153" y="76"/>
                      <a:pt x="145" y="66"/>
                      <a:pt x="136" y="57"/>
                    </a:cubicBezTo>
                    <a:cubicBezTo>
                      <a:pt x="132" y="53"/>
                      <a:pt x="107" y="48"/>
                      <a:pt x="102" y="50"/>
                    </a:cubicBezTo>
                    <a:cubicBezTo>
                      <a:pt x="120" y="58"/>
                      <a:pt x="138" y="67"/>
                      <a:pt x="151" y="82"/>
                    </a:cubicBezTo>
                    <a:cubicBezTo>
                      <a:pt x="159" y="92"/>
                      <a:pt x="172" y="101"/>
                      <a:pt x="167" y="118"/>
                    </a:cubicBezTo>
                    <a:cubicBezTo>
                      <a:pt x="167" y="121"/>
                      <a:pt x="171" y="124"/>
                      <a:pt x="175" y="125"/>
                    </a:cubicBezTo>
                    <a:cubicBezTo>
                      <a:pt x="176" y="126"/>
                      <a:pt x="178" y="126"/>
                      <a:pt x="179" y="125"/>
                    </a:cubicBezTo>
                    <a:cubicBezTo>
                      <a:pt x="182" y="122"/>
                      <a:pt x="179" y="119"/>
                      <a:pt x="178" y="117"/>
                    </a:cubicBezTo>
                    <a:cubicBezTo>
                      <a:pt x="169" y="98"/>
                      <a:pt x="168" y="77"/>
                      <a:pt x="161" y="58"/>
                    </a:cubicBezTo>
                    <a:cubicBezTo>
                      <a:pt x="159" y="50"/>
                      <a:pt x="155" y="42"/>
                      <a:pt x="147" y="37"/>
                    </a:cubicBezTo>
                    <a:close/>
                    <a:moveTo>
                      <a:pt x="156" y="37"/>
                    </a:moveTo>
                    <a:cubicBezTo>
                      <a:pt x="167" y="51"/>
                      <a:pt x="177" y="63"/>
                      <a:pt x="186" y="74"/>
                    </a:cubicBezTo>
                    <a:cubicBezTo>
                      <a:pt x="187" y="76"/>
                      <a:pt x="189" y="79"/>
                      <a:pt x="191" y="77"/>
                    </a:cubicBezTo>
                    <a:cubicBezTo>
                      <a:pt x="194" y="75"/>
                      <a:pt x="192" y="72"/>
                      <a:pt x="191" y="71"/>
                    </a:cubicBezTo>
                    <a:cubicBezTo>
                      <a:pt x="187" y="66"/>
                      <a:pt x="184" y="61"/>
                      <a:pt x="180" y="58"/>
                    </a:cubicBezTo>
                    <a:cubicBezTo>
                      <a:pt x="173" y="51"/>
                      <a:pt x="170" y="40"/>
                      <a:pt x="156" y="37"/>
                    </a:cubicBezTo>
                    <a:close/>
                    <a:moveTo>
                      <a:pt x="92" y="58"/>
                    </a:moveTo>
                    <a:cubicBezTo>
                      <a:pt x="96" y="66"/>
                      <a:pt x="96" y="66"/>
                      <a:pt x="104" y="66"/>
                    </a:cubicBezTo>
                    <a:cubicBezTo>
                      <a:pt x="100" y="63"/>
                      <a:pt x="98" y="58"/>
                      <a:pt x="92" y="58"/>
                    </a:cubicBezTo>
                    <a:close/>
                    <a:moveTo>
                      <a:pt x="198" y="90"/>
                    </a:moveTo>
                    <a:cubicBezTo>
                      <a:pt x="200" y="86"/>
                      <a:pt x="198" y="84"/>
                      <a:pt x="196" y="82"/>
                    </a:cubicBezTo>
                    <a:cubicBezTo>
                      <a:pt x="196" y="82"/>
                      <a:pt x="194" y="83"/>
                      <a:pt x="194" y="83"/>
                    </a:cubicBezTo>
                    <a:cubicBezTo>
                      <a:pt x="194" y="86"/>
                      <a:pt x="195" y="89"/>
                      <a:pt x="198" y="90"/>
                    </a:cubicBezTo>
                    <a:close/>
                    <a:moveTo>
                      <a:pt x="67" y="38"/>
                    </a:moveTo>
                    <a:cubicBezTo>
                      <a:pt x="64" y="38"/>
                      <a:pt x="63" y="39"/>
                      <a:pt x="63" y="41"/>
                    </a:cubicBezTo>
                    <a:cubicBezTo>
                      <a:pt x="64" y="42"/>
                      <a:pt x="65" y="43"/>
                      <a:pt x="66" y="44"/>
                    </a:cubicBezTo>
                    <a:cubicBezTo>
                      <a:pt x="68" y="44"/>
                      <a:pt x="69" y="43"/>
                      <a:pt x="68" y="41"/>
                    </a:cubicBezTo>
                    <a:cubicBezTo>
                      <a:pt x="68" y="40"/>
                      <a:pt x="67" y="38"/>
                      <a:pt x="67" y="38"/>
                    </a:cubicBezTo>
                    <a:close/>
                    <a:moveTo>
                      <a:pt x="95" y="47"/>
                    </a:moveTo>
                    <a:cubicBezTo>
                      <a:pt x="96" y="46"/>
                      <a:pt x="97" y="45"/>
                      <a:pt x="97" y="45"/>
                    </a:cubicBezTo>
                    <a:cubicBezTo>
                      <a:pt x="97" y="44"/>
                      <a:pt x="96" y="43"/>
                      <a:pt x="95" y="43"/>
                    </a:cubicBezTo>
                    <a:cubicBezTo>
                      <a:pt x="94" y="43"/>
                      <a:pt x="92" y="43"/>
                      <a:pt x="92" y="45"/>
                    </a:cubicBezTo>
                    <a:cubicBezTo>
                      <a:pt x="93" y="46"/>
                      <a:pt x="94" y="46"/>
                      <a:pt x="95" y="47"/>
                    </a:cubicBezTo>
                    <a:close/>
                    <a:moveTo>
                      <a:pt x="128" y="158"/>
                    </a:moveTo>
                    <a:cubicBezTo>
                      <a:pt x="130" y="158"/>
                      <a:pt x="131" y="158"/>
                      <a:pt x="130" y="156"/>
                    </a:cubicBezTo>
                    <a:cubicBezTo>
                      <a:pt x="130" y="155"/>
                      <a:pt x="129" y="155"/>
                      <a:pt x="129" y="155"/>
                    </a:cubicBezTo>
                    <a:cubicBezTo>
                      <a:pt x="128" y="155"/>
                      <a:pt x="127" y="155"/>
                      <a:pt x="126" y="156"/>
                    </a:cubicBezTo>
                    <a:cubicBezTo>
                      <a:pt x="127" y="157"/>
                      <a:pt x="127" y="157"/>
                      <a:pt x="128" y="158"/>
                    </a:cubicBezTo>
                    <a:close/>
                    <a:moveTo>
                      <a:pt x="207" y="65"/>
                    </a:moveTo>
                    <a:cubicBezTo>
                      <a:pt x="206" y="66"/>
                      <a:pt x="206" y="67"/>
                      <a:pt x="206" y="67"/>
                    </a:cubicBezTo>
                    <a:cubicBezTo>
                      <a:pt x="206" y="67"/>
                      <a:pt x="207" y="68"/>
                      <a:pt x="208" y="68"/>
                    </a:cubicBezTo>
                    <a:cubicBezTo>
                      <a:pt x="208" y="67"/>
                      <a:pt x="209" y="66"/>
                      <a:pt x="208" y="66"/>
                    </a:cubicBezTo>
                    <a:cubicBezTo>
                      <a:pt x="208" y="65"/>
                      <a:pt x="207" y="65"/>
                      <a:pt x="207" y="65"/>
                    </a:cubicBezTo>
                    <a:close/>
                    <a:moveTo>
                      <a:pt x="76" y="46"/>
                    </a:moveTo>
                    <a:cubicBezTo>
                      <a:pt x="75" y="46"/>
                      <a:pt x="74" y="45"/>
                      <a:pt x="74" y="46"/>
                    </a:cubicBezTo>
                    <a:cubicBezTo>
                      <a:pt x="73" y="46"/>
                      <a:pt x="73" y="47"/>
                      <a:pt x="73" y="48"/>
                    </a:cubicBezTo>
                    <a:cubicBezTo>
                      <a:pt x="74" y="48"/>
                      <a:pt x="74" y="49"/>
                      <a:pt x="75" y="48"/>
                    </a:cubicBezTo>
                    <a:cubicBezTo>
                      <a:pt x="75" y="48"/>
                      <a:pt x="75" y="47"/>
                      <a:pt x="76" y="46"/>
                    </a:cubicBezTo>
                    <a:close/>
                    <a:moveTo>
                      <a:pt x="158" y="187"/>
                    </a:moveTo>
                    <a:cubicBezTo>
                      <a:pt x="157" y="186"/>
                      <a:pt x="156" y="186"/>
                      <a:pt x="156" y="186"/>
                    </a:cubicBezTo>
                    <a:cubicBezTo>
                      <a:pt x="156" y="186"/>
                      <a:pt x="155" y="187"/>
                      <a:pt x="155" y="188"/>
                    </a:cubicBezTo>
                    <a:cubicBezTo>
                      <a:pt x="156" y="188"/>
                      <a:pt x="157" y="189"/>
                      <a:pt x="157" y="189"/>
                    </a:cubicBezTo>
                    <a:cubicBezTo>
                      <a:pt x="158" y="188"/>
                      <a:pt x="158" y="187"/>
                      <a:pt x="158" y="187"/>
                    </a:cubicBezTo>
                    <a:close/>
                    <a:moveTo>
                      <a:pt x="160" y="109"/>
                    </a:moveTo>
                    <a:cubicBezTo>
                      <a:pt x="160" y="109"/>
                      <a:pt x="159" y="108"/>
                      <a:pt x="158" y="109"/>
                    </a:cubicBezTo>
                    <a:cubicBezTo>
                      <a:pt x="158" y="109"/>
                      <a:pt x="157" y="110"/>
                      <a:pt x="158" y="110"/>
                    </a:cubicBezTo>
                    <a:cubicBezTo>
                      <a:pt x="158" y="111"/>
                      <a:pt x="159" y="111"/>
                      <a:pt x="159" y="111"/>
                    </a:cubicBezTo>
                    <a:cubicBezTo>
                      <a:pt x="160" y="111"/>
                      <a:pt x="160" y="110"/>
                      <a:pt x="160" y="109"/>
                    </a:cubicBezTo>
                    <a:close/>
                    <a:moveTo>
                      <a:pt x="149" y="192"/>
                    </a:moveTo>
                    <a:cubicBezTo>
                      <a:pt x="149" y="191"/>
                      <a:pt x="150" y="191"/>
                      <a:pt x="150" y="191"/>
                    </a:cubicBezTo>
                    <a:cubicBezTo>
                      <a:pt x="150" y="191"/>
                      <a:pt x="150" y="190"/>
                      <a:pt x="149" y="190"/>
                    </a:cubicBezTo>
                    <a:cubicBezTo>
                      <a:pt x="149" y="190"/>
                      <a:pt x="149" y="191"/>
                      <a:pt x="148" y="191"/>
                    </a:cubicBezTo>
                    <a:cubicBezTo>
                      <a:pt x="149" y="191"/>
                      <a:pt x="149" y="191"/>
                      <a:pt x="149" y="19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0" name="Freeform 91">
                <a:extLst>
                  <a:ext uri="{FF2B5EF4-FFF2-40B4-BE49-F238E27FC236}">
                    <a16:creationId xmlns:a16="http://schemas.microsoft.com/office/drawing/2014/main" id="{813CEFF6-CAE1-0C9E-9F0F-59C32A7AC7F8}"/>
                  </a:ext>
                </a:extLst>
              </p:cNvPr>
              <p:cNvSpPr>
                <a:spLocks noEditPoints="1"/>
              </p:cNvSpPr>
              <p:nvPr/>
            </p:nvSpPr>
            <p:spPr bwMode="auto">
              <a:xfrm>
                <a:off x="4953" y="2031"/>
                <a:ext cx="258" cy="330"/>
              </a:xfrm>
              <a:custGeom>
                <a:avLst/>
                <a:gdLst>
                  <a:gd name="T0" fmla="*/ 10 w 253"/>
                  <a:gd name="T1" fmla="*/ 322 h 325"/>
                  <a:gd name="T2" fmla="*/ 14 w 253"/>
                  <a:gd name="T3" fmla="*/ 222 h 325"/>
                  <a:gd name="T4" fmla="*/ 156 w 253"/>
                  <a:gd name="T5" fmla="*/ 21 h 325"/>
                  <a:gd name="T6" fmla="*/ 200 w 253"/>
                  <a:gd name="T7" fmla="*/ 57 h 325"/>
                  <a:gd name="T8" fmla="*/ 212 w 253"/>
                  <a:gd name="T9" fmla="*/ 74 h 325"/>
                  <a:gd name="T10" fmla="*/ 139 w 253"/>
                  <a:gd name="T11" fmla="*/ 151 h 325"/>
                  <a:gd name="T12" fmla="*/ 99 w 253"/>
                  <a:gd name="T13" fmla="*/ 200 h 325"/>
                  <a:gd name="T14" fmla="*/ 22 w 253"/>
                  <a:gd name="T15" fmla="*/ 238 h 325"/>
                  <a:gd name="T16" fmla="*/ 146 w 253"/>
                  <a:gd name="T17" fmla="*/ 88 h 325"/>
                  <a:gd name="T18" fmla="*/ 141 w 253"/>
                  <a:gd name="T19" fmla="*/ 100 h 325"/>
                  <a:gd name="T20" fmla="*/ 149 w 253"/>
                  <a:gd name="T21" fmla="*/ 85 h 325"/>
                  <a:gd name="T22" fmla="*/ 146 w 253"/>
                  <a:gd name="T23" fmla="*/ 88 h 325"/>
                  <a:gd name="T24" fmla="*/ 155 w 253"/>
                  <a:gd name="T25" fmla="*/ 91 h 325"/>
                  <a:gd name="T26" fmla="*/ 201 w 253"/>
                  <a:gd name="T27" fmla="*/ 80 h 325"/>
                  <a:gd name="T28" fmla="*/ 201 w 253"/>
                  <a:gd name="T29" fmla="*/ 80 h 325"/>
                  <a:gd name="T30" fmla="*/ 97 w 253"/>
                  <a:gd name="T31" fmla="*/ 86 h 325"/>
                  <a:gd name="T32" fmla="*/ 105 w 253"/>
                  <a:gd name="T33" fmla="*/ 88 h 325"/>
                  <a:gd name="T34" fmla="*/ 107 w 253"/>
                  <a:gd name="T35" fmla="*/ 84 h 325"/>
                  <a:gd name="T36" fmla="*/ 117 w 253"/>
                  <a:gd name="T37" fmla="*/ 146 h 325"/>
                  <a:gd name="T38" fmla="*/ 107 w 253"/>
                  <a:gd name="T39" fmla="*/ 143 h 325"/>
                  <a:gd name="T40" fmla="*/ 37 w 253"/>
                  <a:gd name="T41" fmla="*/ 177 h 325"/>
                  <a:gd name="T42" fmla="*/ 34 w 253"/>
                  <a:gd name="T43" fmla="*/ 199 h 325"/>
                  <a:gd name="T44" fmla="*/ 74 w 253"/>
                  <a:gd name="T45" fmla="*/ 181 h 325"/>
                  <a:gd name="T46" fmla="*/ 126 w 253"/>
                  <a:gd name="T47" fmla="*/ 146 h 325"/>
                  <a:gd name="T48" fmla="*/ 129 w 253"/>
                  <a:gd name="T49" fmla="*/ 142 h 325"/>
                  <a:gd name="T50" fmla="*/ 117 w 253"/>
                  <a:gd name="T51" fmla="*/ 146 h 325"/>
                  <a:gd name="T52" fmla="*/ 59 w 253"/>
                  <a:gd name="T53" fmla="*/ 138 h 325"/>
                  <a:gd name="T54" fmla="*/ 63 w 253"/>
                  <a:gd name="T55" fmla="*/ 103 h 325"/>
                  <a:gd name="T56" fmla="*/ 78 w 253"/>
                  <a:gd name="T57" fmla="*/ 136 h 325"/>
                  <a:gd name="T58" fmla="*/ 78 w 253"/>
                  <a:gd name="T59" fmla="*/ 136 h 325"/>
                  <a:gd name="T60" fmla="*/ 72 w 253"/>
                  <a:gd name="T61" fmla="*/ 129 h 325"/>
                  <a:gd name="T62" fmla="*/ 67 w 253"/>
                  <a:gd name="T63" fmla="*/ 129 h 325"/>
                  <a:gd name="T64" fmla="*/ 205 w 253"/>
                  <a:gd name="T65" fmla="*/ 37 h 325"/>
                  <a:gd name="T66" fmla="*/ 197 w 253"/>
                  <a:gd name="T67" fmla="*/ 23 h 325"/>
                  <a:gd name="T68" fmla="*/ 205 w 253"/>
                  <a:gd name="T69" fmla="*/ 37 h 325"/>
                  <a:gd name="T70" fmla="*/ 121 w 253"/>
                  <a:gd name="T71" fmla="*/ 138 h 325"/>
                  <a:gd name="T72" fmla="*/ 119 w 253"/>
                  <a:gd name="T73" fmla="*/ 135 h 325"/>
                  <a:gd name="T74" fmla="*/ 82 w 253"/>
                  <a:gd name="T75" fmla="*/ 179 h 325"/>
                  <a:gd name="T76" fmla="*/ 208 w 253"/>
                  <a:gd name="T77" fmla="*/ 20 h 325"/>
                  <a:gd name="T78" fmla="*/ 203 w 253"/>
                  <a:gd name="T79" fmla="*/ 19 h 325"/>
                  <a:gd name="T80" fmla="*/ 208 w 253"/>
                  <a:gd name="T81" fmla="*/ 20 h 325"/>
                  <a:gd name="T82" fmla="*/ 214 w 253"/>
                  <a:gd name="T83" fmla="*/ 33 h 325"/>
                  <a:gd name="T84" fmla="*/ 209 w 253"/>
                  <a:gd name="T85" fmla="*/ 33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3" h="325">
                    <a:moveTo>
                      <a:pt x="13" y="318"/>
                    </a:moveTo>
                    <a:cubicBezTo>
                      <a:pt x="12" y="319"/>
                      <a:pt x="11" y="321"/>
                      <a:pt x="10" y="322"/>
                    </a:cubicBezTo>
                    <a:cubicBezTo>
                      <a:pt x="7" y="323"/>
                      <a:pt x="3" y="324"/>
                      <a:pt x="0" y="325"/>
                    </a:cubicBezTo>
                    <a:cubicBezTo>
                      <a:pt x="0" y="290"/>
                      <a:pt x="5" y="256"/>
                      <a:pt x="14" y="222"/>
                    </a:cubicBezTo>
                    <a:cubicBezTo>
                      <a:pt x="15" y="217"/>
                      <a:pt x="16" y="211"/>
                      <a:pt x="17" y="206"/>
                    </a:cubicBezTo>
                    <a:cubicBezTo>
                      <a:pt x="31" y="120"/>
                      <a:pt x="77" y="58"/>
                      <a:pt x="156" y="21"/>
                    </a:cubicBezTo>
                    <a:cubicBezTo>
                      <a:pt x="184" y="8"/>
                      <a:pt x="226" y="0"/>
                      <a:pt x="253" y="4"/>
                    </a:cubicBezTo>
                    <a:cubicBezTo>
                      <a:pt x="236" y="23"/>
                      <a:pt x="219" y="41"/>
                      <a:pt x="200" y="57"/>
                    </a:cubicBezTo>
                    <a:cubicBezTo>
                      <a:pt x="207" y="58"/>
                      <a:pt x="215" y="53"/>
                      <a:pt x="218" y="57"/>
                    </a:cubicBezTo>
                    <a:cubicBezTo>
                      <a:pt x="221" y="62"/>
                      <a:pt x="215" y="69"/>
                      <a:pt x="212" y="74"/>
                    </a:cubicBezTo>
                    <a:cubicBezTo>
                      <a:pt x="199" y="106"/>
                      <a:pt x="178" y="131"/>
                      <a:pt x="146" y="147"/>
                    </a:cubicBezTo>
                    <a:cubicBezTo>
                      <a:pt x="144" y="148"/>
                      <a:pt x="142" y="150"/>
                      <a:pt x="139" y="151"/>
                    </a:cubicBezTo>
                    <a:cubicBezTo>
                      <a:pt x="143" y="154"/>
                      <a:pt x="147" y="152"/>
                      <a:pt x="152" y="152"/>
                    </a:cubicBezTo>
                    <a:cubicBezTo>
                      <a:pt x="138" y="172"/>
                      <a:pt x="120" y="188"/>
                      <a:pt x="99" y="200"/>
                    </a:cubicBezTo>
                    <a:cubicBezTo>
                      <a:pt x="82" y="211"/>
                      <a:pt x="63" y="214"/>
                      <a:pt x="43" y="218"/>
                    </a:cubicBezTo>
                    <a:cubicBezTo>
                      <a:pt x="31" y="220"/>
                      <a:pt x="25" y="225"/>
                      <a:pt x="22" y="238"/>
                    </a:cubicBezTo>
                    <a:cubicBezTo>
                      <a:pt x="18" y="265"/>
                      <a:pt x="12" y="291"/>
                      <a:pt x="13" y="318"/>
                    </a:cubicBezTo>
                    <a:close/>
                    <a:moveTo>
                      <a:pt x="146" y="88"/>
                    </a:moveTo>
                    <a:cubicBezTo>
                      <a:pt x="135" y="87"/>
                      <a:pt x="134" y="98"/>
                      <a:pt x="128" y="103"/>
                    </a:cubicBezTo>
                    <a:cubicBezTo>
                      <a:pt x="132" y="103"/>
                      <a:pt x="136" y="101"/>
                      <a:pt x="141" y="100"/>
                    </a:cubicBezTo>
                    <a:cubicBezTo>
                      <a:pt x="149" y="99"/>
                      <a:pt x="151" y="94"/>
                      <a:pt x="146" y="88"/>
                    </a:cubicBezTo>
                    <a:cubicBezTo>
                      <a:pt x="147" y="87"/>
                      <a:pt x="149" y="87"/>
                      <a:pt x="149" y="85"/>
                    </a:cubicBezTo>
                    <a:cubicBezTo>
                      <a:pt x="149" y="84"/>
                      <a:pt x="149" y="84"/>
                      <a:pt x="149" y="84"/>
                    </a:cubicBezTo>
                    <a:cubicBezTo>
                      <a:pt x="146" y="84"/>
                      <a:pt x="146" y="86"/>
                      <a:pt x="146" y="88"/>
                    </a:cubicBezTo>
                    <a:close/>
                    <a:moveTo>
                      <a:pt x="201" y="80"/>
                    </a:moveTo>
                    <a:cubicBezTo>
                      <a:pt x="184" y="78"/>
                      <a:pt x="169" y="84"/>
                      <a:pt x="155" y="91"/>
                    </a:cubicBezTo>
                    <a:cubicBezTo>
                      <a:pt x="167" y="90"/>
                      <a:pt x="179" y="88"/>
                      <a:pt x="191" y="85"/>
                    </a:cubicBezTo>
                    <a:cubicBezTo>
                      <a:pt x="194" y="84"/>
                      <a:pt x="200" y="87"/>
                      <a:pt x="201" y="80"/>
                    </a:cubicBezTo>
                    <a:cubicBezTo>
                      <a:pt x="201" y="80"/>
                      <a:pt x="202" y="80"/>
                      <a:pt x="202" y="79"/>
                    </a:cubicBezTo>
                    <a:cubicBezTo>
                      <a:pt x="202" y="80"/>
                      <a:pt x="201" y="80"/>
                      <a:pt x="201" y="80"/>
                    </a:cubicBezTo>
                    <a:close/>
                    <a:moveTo>
                      <a:pt x="104" y="88"/>
                    </a:moveTo>
                    <a:cubicBezTo>
                      <a:pt x="101" y="89"/>
                      <a:pt x="98" y="82"/>
                      <a:pt x="97" y="86"/>
                    </a:cubicBezTo>
                    <a:cubicBezTo>
                      <a:pt x="93" y="97"/>
                      <a:pt x="82" y="104"/>
                      <a:pt x="80" y="116"/>
                    </a:cubicBezTo>
                    <a:cubicBezTo>
                      <a:pt x="90" y="108"/>
                      <a:pt x="99" y="99"/>
                      <a:pt x="105" y="88"/>
                    </a:cubicBezTo>
                    <a:cubicBezTo>
                      <a:pt x="106" y="87"/>
                      <a:pt x="108" y="87"/>
                      <a:pt x="108" y="85"/>
                    </a:cubicBezTo>
                    <a:cubicBezTo>
                      <a:pt x="108" y="84"/>
                      <a:pt x="108" y="84"/>
                      <a:pt x="107" y="84"/>
                    </a:cubicBezTo>
                    <a:cubicBezTo>
                      <a:pt x="105" y="84"/>
                      <a:pt x="105" y="86"/>
                      <a:pt x="104" y="88"/>
                    </a:cubicBezTo>
                    <a:close/>
                    <a:moveTo>
                      <a:pt x="117" y="146"/>
                    </a:moveTo>
                    <a:cubicBezTo>
                      <a:pt x="117" y="146"/>
                      <a:pt x="117" y="146"/>
                      <a:pt x="117" y="146"/>
                    </a:cubicBezTo>
                    <a:cubicBezTo>
                      <a:pt x="116" y="133"/>
                      <a:pt x="110" y="141"/>
                      <a:pt x="107" y="143"/>
                    </a:cubicBezTo>
                    <a:cubicBezTo>
                      <a:pt x="83" y="161"/>
                      <a:pt x="59" y="179"/>
                      <a:pt x="34" y="196"/>
                    </a:cubicBezTo>
                    <a:cubicBezTo>
                      <a:pt x="33" y="190"/>
                      <a:pt x="41" y="185"/>
                      <a:pt x="37" y="177"/>
                    </a:cubicBezTo>
                    <a:cubicBezTo>
                      <a:pt x="24" y="200"/>
                      <a:pt x="24" y="200"/>
                      <a:pt x="25" y="211"/>
                    </a:cubicBezTo>
                    <a:cubicBezTo>
                      <a:pt x="28" y="206"/>
                      <a:pt x="34" y="205"/>
                      <a:pt x="34" y="199"/>
                    </a:cubicBezTo>
                    <a:cubicBezTo>
                      <a:pt x="48" y="195"/>
                      <a:pt x="58" y="186"/>
                      <a:pt x="72" y="184"/>
                    </a:cubicBezTo>
                    <a:cubicBezTo>
                      <a:pt x="74" y="184"/>
                      <a:pt x="75" y="182"/>
                      <a:pt x="74" y="181"/>
                    </a:cubicBezTo>
                    <a:cubicBezTo>
                      <a:pt x="64" y="172"/>
                      <a:pt x="76" y="173"/>
                      <a:pt x="78" y="171"/>
                    </a:cubicBezTo>
                    <a:cubicBezTo>
                      <a:pt x="94" y="162"/>
                      <a:pt x="110" y="154"/>
                      <a:pt x="126" y="146"/>
                    </a:cubicBezTo>
                    <a:cubicBezTo>
                      <a:pt x="128" y="145"/>
                      <a:pt x="130" y="145"/>
                      <a:pt x="130" y="143"/>
                    </a:cubicBezTo>
                    <a:cubicBezTo>
                      <a:pt x="130" y="142"/>
                      <a:pt x="129" y="142"/>
                      <a:pt x="129" y="142"/>
                    </a:cubicBezTo>
                    <a:cubicBezTo>
                      <a:pt x="127" y="142"/>
                      <a:pt x="127" y="144"/>
                      <a:pt x="126" y="146"/>
                    </a:cubicBezTo>
                    <a:cubicBezTo>
                      <a:pt x="123" y="146"/>
                      <a:pt x="120" y="146"/>
                      <a:pt x="117" y="146"/>
                    </a:cubicBezTo>
                    <a:close/>
                    <a:moveTo>
                      <a:pt x="59" y="138"/>
                    </a:moveTo>
                    <a:cubicBezTo>
                      <a:pt x="59" y="138"/>
                      <a:pt x="59" y="138"/>
                      <a:pt x="59" y="138"/>
                    </a:cubicBezTo>
                    <a:cubicBezTo>
                      <a:pt x="58" y="131"/>
                      <a:pt x="61" y="125"/>
                      <a:pt x="65" y="119"/>
                    </a:cubicBezTo>
                    <a:cubicBezTo>
                      <a:pt x="68" y="114"/>
                      <a:pt x="69" y="109"/>
                      <a:pt x="63" y="103"/>
                    </a:cubicBezTo>
                    <a:cubicBezTo>
                      <a:pt x="54" y="126"/>
                      <a:pt x="52" y="152"/>
                      <a:pt x="41" y="174"/>
                    </a:cubicBezTo>
                    <a:cubicBezTo>
                      <a:pt x="53" y="161"/>
                      <a:pt x="70" y="152"/>
                      <a:pt x="78" y="136"/>
                    </a:cubicBezTo>
                    <a:cubicBezTo>
                      <a:pt x="82" y="135"/>
                      <a:pt x="85" y="135"/>
                      <a:pt x="87" y="130"/>
                    </a:cubicBezTo>
                    <a:cubicBezTo>
                      <a:pt x="82" y="129"/>
                      <a:pt x="79" y="131"/>
                      <a:pt x="78" y="136"/>
                    </a:cubicBezTo>
                    <a:cubicBezTo>
                      <a:pt x="75" y="136"/>
                      <a:pt x="71" y="138"/>
                      <a:pt x="70" y="137"/>
                    </a:cubicBezTo>
                    <a:cubicBezTo>
                      <a:pt x="67" y="134"/>
                      <a:pt x="71" y="131"/>
                      <a:pt x="72" y="129"/>
                    </a:cubicBezTo>
                    <a:cubicBezTo>
                      <a:pt x="73" y="126"/>
                      <a:pt x="79" y="125"/>
                      <a:pt x="76" y="120"/>
                    </a:cubicBezTo>
                    <a:cubicBezTo>
                      <a:pt x="71" y="120"/>
                      <a:pt x="69" y="125"/>
                      <a:pt x="67" y="129"/>
                    </a:cubicBezTo>
                    <a:cubicBezTo>
                      <a:pt x="65" y="133"/>
                      <a:pt x="63" y="136"/>
                      <a:pt x="59" y="138"/>
                    </a:cubicBezTo>
                    <a:close/>
                    <a:moveTo>
                      <a:pt x="205" y="37"/>
                    </a:moveTo>
                    <a:cubicBezTo>
                      <a:pt x="196" y="32"/>
                      <a:pt x="189" y="41"/>
                      <a:pt x="183" y="34"/>
                    </a:cubicBezTo>
                    <a:cubicBezTo>
                      <a:pt x="186" y="29"/>
                      <a:pt x="194" y="29"/>
                      <a:pt x="197" y="23"/>
                    </a:cubicBezTo>
                    <a:cubicBezTo>
                      <a:pt x="165" y="33"/>
                      <a:pt x="139" y="52"/>
                      <a:pt x="116" y="77"/>
                    </a:cubicBezTo>
                    <a:cubicBezTo>
                      <a:pt x="142" y="59"/>
                      <a:pt x="170" y="43"/>
                      <a:pt x="205" y="37"/>
                    </a:cubicBezTo>
                    <a:close/>
                    <a:moveTo>
                      <a:pt x="119" y="135"/>
                    </a:moveTo>
                    <a:cubicBezTo>
                      <a:pt x="120" y="136"/>
                      <a:pt x="121" y="137"/>
                      <a:pt x="121" y="138"/>
                    </a:cubicBezTo>
                    <a:cubicBezTo>
                      <a:pt x="130" y="133"/>
                      <a:pt x="139" y="128"/>
                      <a:pt x="143" y="117"/>
                    </a:cubicBezTo>
                    <a:cubicBezTo>
                      <a:pt x="135" y="123"/>
                      <a:pt x="127" y="129"/>
                      <a:pt x="119" y="135"/>
                    </a:cubicBezTo>
                    <a:close/>
                    <a:moveTo>
                      <a:pt x="109" y="174"/>
                    </a:moveTo>
                    <a:cubicBezTo>
                      <a:pt x="100" y="171"/>
                      <a:pt x="91" y="172"/>
                      <a:pt x="82" y="179"/>
                    </a:cubicBezTo>
                    <a:cubicBezTo>
                      <a:pt x="92" y="181"/>
                      <a:pt x="101" y="177"/>
                      <a:pt x="109" y="174"/>
                    </a:cubicBezTo>
                    <a:close/>
                    <a:moveTo>
                      <a:pt x="208" y="20"/>
                    </a:moveTo>
                    <a:cubicBezTo>
                      <a:pt x="207" y="19"/>
                      <a:pt x="206" y="18"/>
                      <a:pt x="206" y="18"/>
                    </a:cubicBezTo>
                    <a:cubicBezTo>
                      <a:pt x="205" y="18"/>
                      <a:pt x="203" y="18"/>
                      <a:pt x="203" y="19"/>
                    </a:cubicBezTo>
                    <a:cubicBezTo>
                      <a:pt x="202" y="21"/>
                      <a:pt x="203" y="22"/>
                      <a:pt x="205" y="22"/>
                    </a:cubicBezTo>
                    <a:cubicBezTo>
                      <a:pt x="206" y="22"/>
                      <a:pt x="206" y="21"/>
                      <a:pt x="208" y="20"/>
                    </a:cubicBezTo>
                    <a:close/>
                    <a:moveTo>
                      <a:pt x="211" y="34"/>
                    </a:moveTo>
                    <a:cubicBezTo>
                      <a:pt x="212" y="34"/>
                      <a:pt x="213" y="34"/>
                      <a:pt x="214" y="33"/>
                    </a:cubicBezTo>
                    <a:cubicBezTo>
                      <a:pt x="213" y="33"/>
                      <a:pt x="212" y="32"/>
                      <a:pt x="212" y="32"/>
                    </a:cubicBezTo>
                    <a:cubicBezTo>
                      <a:pt x="211" y="32"/>
                      <a:pt x="209" y="32"/>
                      <a:pt x="209" y="33"/>
                    </a:cubicBezTo>
                    <a:cubicBezTo>
                      <a:pt x="208" y="34"/>
                      <a:pt x="210" y="34"/>
                      <a:pt x="211" y="34"/>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1" name="Freeform 92">
                <a:extLst>
                  <a:ext uri="{FF2B5EF4-FFF2-40B4-BE49-F238E27FC236}">
                    <a16:creationId xmlns:a16="http://schemas.microsoft.com/office/drawing/2014/main" id="{9DE37615-D5EE-5B91-BA6E-4F13060B978D}"/>
                  </a:ext>
                </a:extLst>
              </p:cNvPr>
              <p:cNvSpPr>
                <a:spLocks noEditPoints="1"/>
              </p:cNvSpPr>
              <p:nvPr/>
            </p:nvSpPr>
            <p:spPr bwMode="auto">
              <a:xfrm>
                <a:off x="4932" y="1867"/>
                <a:ext cx="206" cy="189"/>
              </a:xfrm>
              <a:custGeom>
                <a:avLst/>
                <a:gdLst>
                  <a:gd name="T0" fmla="*/ 26 w 202"/>
                  <a:gd name="T1" fmla="*/ 81 h 186"/>
                  <a:gd name="T2" fmla="*/ 18 w 202"/>
                  <a:gd name="T3" fmla="*/ 72 h 186"/>
                  <a:gd name="T4" fmla="*/ 16 w 202"/>
                  <a:gd name="T5" fmla="*/ 52 h 186"/>
                  <a:gd name="T6" fmla="*/ 26 w 202"/>
                  <a:gd name="T7" fmla="*/ 51 h 186"/>
                  <a:gd name="T8" fmla="*/ 96 w 202"/>
                  <a:gd name="T9" fmla="*/ 7 h 186"/>
                  <a:gd name="T10" fmla="*/ 94 w 202"/>
                  <a:gd name="T11" fmla="*/ 21 h 186"/>
                  <a:gd name="T12" fmla="*/ 202 w 202"/>
                  <a:gd name="T13" fmla="*/ 0 h 186"/>
                  <a:gd name="T14" fmla="*/ 196 w 202"/>
                  <a:gd name="T15" fmla="*/ 27 h 186"/>
                  <a:gd name="T16" fmla="*/ 162 w 202"/>
                  <a:gd name="T17" fmla="*/ 90 h 186"/>
                  <a:gd name="T18" fmla="*/ 169 w 202"/>
                  <a:gd name="T19" fmla="*/ 102 h 186"/>
                  <a:gd name="T20" fmla="*/ 139 w 202"/>
                  <a:gd name="T21" fmla="*/ 152 h 186"/>
                  <a:gd name="T22" fmla="*/ 58 w 202"/>
                  <a:gd name="T23" fmla="*/ 176 h 186"/>
                  <a:gd name="T24" fmla="*/ 92 w 202"/>
                  <a:gd name="T25" fmla="*/ 159 h 186"/>
                  <a:gd name="T26" fmla="*/ 109 w 202"/>
                  <a:gd name="T27" fmla="*/ 149 h 186"/>
                  <a:gd name="T28" fmla="*/ 112 w 202"/>
                  <a:gd name="T29" fmla="*/ 146 h 186"/>
                  <a:gd name="T30" fmla="*/ 99 w 202"/>
                  <a:gd name="T31" fmla="*/ 154 h 186"/>
                  <a:gd name="T32" fmla="*/ 81 w 202"/>
                  <a:gd name="T33" fmla="*/ 162 h 186"/>
                  <a:gd name="T34" fmla="*/ 53 w 202"/>
                  <a:gd name="T35" fmla="*/ 159 h 186"/>
                  <a:gd name="T36" fmla="*/ 55 w 202"/>
                  <a:gd name="T37" fmla="*/ 135 h 186"/>
                  <a:gd name="T38" fmla="*/ 99 w 202"/>
                  <a:gd name="T39" fmla="*/ 126 h 186"/>
                  <a:gd name="T40" fmla="*/ 48 w 202"/>
                  <a:gd name="T41" fmla="*/ 132 h 186"/>
                  <a:gd name="T42" fmla="*/ 47 w 202"/>
                  <a:gd name="T43" fmla="*/ 121 h 186"/>
                  <a:gd name="T44" fmla="*/ 57 w 202"/>
                  <a:gd name="T45" fmla="*/ 106 h 186"/>
                  <a:gd name="T46" fmla="*/ 39 w 202"/>
                  <a:gd name="T47" fmla="*/ 118 h 186"/>
                  <a:gd name="T48" fmla="*/ 26 w 202"/>
                  <a:gd name="T49" fmla="*/ 106 h 186"/>
                  <a:gd name="T50" fmla="*/ 19 w 202"/>
                  <a:gd name="T51" fmla="*/ 101 h 186"/>
                  <a:gd name="T52" fmla="*/ 109 w 202"/>
                  <a:gd name="T53" fmla="*/ 43 h 186"/>
                  <a:gd name="T54" fmla="*/ 74 w 202"/>
                  <a:gd name="T55" fmla="*/ 65 h 186"/>
                  <a:gd name="T56" fmla="*/ 63 w 202"/>
                  <a:gd name="T57" fmla="*/ 87 h 186"/>
                  <a:gd name="T58" fmla="*/ 109 w 202"/>
                  <a:gd name="T59" fmla="*/ 43 h 186"/>
                  <a:gd name="T60" fmla="*/ 116 w 202"/>
                  <a:gd name="T61" fmla="*/ 40 h 186"/>
                  <a:gd name="T62" fmla="*/ 82 w 202"/>
                  <a:gd name="T63" fmla="*/ 33 h 186"/>
                  <a:gd name="T64" fmla="*/ 79 w 202"/>
                  <a:gd name="T65" fmla="*/ 39 h 186"/>
                  <a:gd name="T66" fmla="*/ 86 w 202"/>
                  <a:gd name="T67" fmla="*/ 31 h 186"/>
                  <a:gd name="T68" fmla="*/ 82 w 202"/>
                  <a:gd name="T69" fmla="*/ 33 h 186"/>
                  <a:gd name="T70" fmla="*/ 100 w 202"/>
                  <a:gd name="T71" fmla="*/ 68 h 186"/>
                  <a:gd name="T72" fmla="*/ 131 w 202"/>
                  <a:gd name="T73" fmla="*/ 61 h 186"/>
                  <a:gd name="T74" fmla="*/ 131 w 202"/>
                  <a:gd name="T75" fmla="*/ 56 h 186"/>
                  <a:gd name="T76" fmla="*/ 119 w 202"/>
                  <a:gd name="T77" fmla="*/ 54 h 186"/>
                  <a:gd name="T78" fmla="*/ 124 w 202"/>
                  <a:gd name="T79" fmla="*/ 94 h 186"/>
                  <a:gd name="T80" fmla="*/ 124 w 202"/>
                  <a:gd name="T81" fmla="*/ 94 h 186"/>
                  <a:gd name="T82" fmla="*/ 97 w 202"/>
                  <a:gd name="T83" fmla="*/ 105 h 186"/>
                  <a:gd name="T84" fmla="*/ 76 w 202"/>
                  <a:gd name="T85" fmla="*/ 46 h 186"/>
                  <a:gd name="T86" fmla="*/ 74 w 202"/>
                  <a:gd name="T87" fmla="*/ 45 h 186"/>
                  <a:gd name="T88" fmla="*/ 76 w 202"/>
                  <a:gd name="T89" fmla="*/ 46 h 186"/>
                  <a:gd name="T90" fmla="*/ 148 w 202"/>
                  <a:gd name="T91" fmla="*/ 85 h 186"/>
                  <a:gd name="T92" fmla="*/ 147 w 202"/>
                  <a:gd name="T93" fmla="*/ 86 h 186"/>
                  <a:gd name="T94" fmla="*/ 126 w 202"/>
                  <a:gd name="T95" fmla="*/ 36 h 186"/>
                  <a:gd name="T96" fmla="*/ 125 w 202"/>
                  <a:gd name="T97" fmla="*/ 38 h 186"/>
                  <a:gd name="T98" fmla="*/ 126 w 202"/>
                  <a:gd name="T99" fmla="*/ 3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1" h="186">
                    <a:moveTo>
                      <a:pt x="19" y="101"/>
                    </a:moveTo>
                    <a:cubicBezTo>
                      <a:pt x="22" y="94"/>
                      <a:pt x="24" y="88"/>
                      <a:pt x="26" y="81"/>
                    </a:cubicBezTo>
                    <a:cubicBezTo>
                      <a:pt x="27" y="78"/>
                      <a:pt x="31" y="74"/>
                      <a:pt x="28" y="71"/>
                    </a:cubicBezTo>
                    <a:cubicBezTo>
                      <a:pt x="25" y="67"/>
                      <a:pt x="21" y="71"/>
                      <a:pt x="18" y="72"/>
                    </a:cubicBezTo>
                    <a:cubicBezTo>
                      <a:pt x="12" y="73"/>
                      <a:pt x="6" y="75"/>
                      <a:pt x="0" y="76"/>
                    </a:cubicBezTo>
                    <a:cubicBezTo>
                      <a:pt x="4" y="67"/>
                      <a:pt x="9" y="59"/>
                      <a:pt x="16" y="52"/>
                    </a:cubicBezTo>
                    <a:cubicBezTo>
                      <a:pt x="18" y="50"/>
                      <a:pt x="20" y="45"/>
                      <a:pt x="21" y="53"/>
                    </a:cubicBezTo>
                    <a:cubicBezTo>
                      <a:pt x="22" y="57"/>
                      <a:pt x="25" y="53"/>
                      <a:pt x="26" y="51"/>
                    </a:cubicBezTo>
                    <a:cubicBezTo>
                      <a:pt x="45" y="30"/>
                      <a:pt x="71" y="19"/>
                      <a:pt x="97" y="7"/>
                    </a:cubicBezTo>
                    <a:cubicBezTo>
                      <a:pt x="96" y="7"/>
                      <a:pt x="96" y="7"/>
                      <a:pt x="96" y="7"/>
                    </a:cubicBezTo>
                    <a:cubicBezTo>
                      <a:pt x="98" y="9"/>
                      <a:pt x="97" y="11"/>
                      <a:pt x="96" y="13"/>
                    </a:cubicBezTo>
                    <a:cubicBezTo>
                      <a:pt x="96" y="15"/>
                      <a:pt x="95" y="17"/>
                      <a:pt x="94" y="21"/>
                    </a:cubicBezTo>
                    <a:cubicBezTo>
                      <a:pt x="112" y="15"/>
                      <a:pt x="129" y="8"/>
                      <a:pt x="147" y="5"/>
                    </a:cubicBezTo>
                    <a:cubicBezTo>
                      <a:pt x="165" y="2"/>
                      <a:pt x="183" y="0"/>
                      <a:pt x="202" y="0"/>
                    </a:cubicBezTo>
                    <a:cubicBezTo>
                      <a:pt x="198" y="6"/>
                      <a:pt x="195" y="11"/>
                      <a:pt x="193" y="17"/>
                    </a:cubicBezTo>
                    <a:cubicBezTo>
                      <a:pt x="192" y="20"/>
                      <a:pt x="184" y="26"/>
                      <a:pt x="196" y="27"/>
                    </a:cubicBezTo>
                    <a:cubicBezTo>
                      <a:pt x="200" y="27"/>
                      <a:pt x="197" y="32"/>
                      <a:pt x="196" y="35"/>
                    </a:cubicBezTo>
                    <a:cubicBezTo>
                      <a:pt x="188" y="55"/>
                      <a:pt x="177" y="74"/>
                      <a:pt x="162" y="90"/>
                    </a:cubicBezTo>
                    <a:cubicBezTo>
                      <a:pt x="159" y="94"/>
                      <a:pt x="156" y="98"/>
                      <a:pt x="152" y="102"/>
                    </a:cubicBezTo>
                    <a:cubicBezTo>
                      <a:pt x="158" y="105"/>
                      <a:pt x="163" y="99"/>
                      <a:pt x="169" y="102"/>
                    </a:cubicBezTo>
                    <a:cubicBezTo>
                      <a:pt x="158" y="120"/>
                      <a:pt x="141" y="132"/>
                      <a:pt x="129" y="150"/>
                    </a:cubicBezTo>
                    <a:cubicBezTo>
                      <a:pt x="133" y="151"/>
                      <a:pt x="136" y="151"/>
                      <a:pt x="139" y="152"/>
                    </a:cubicBezTo>
                    <a:cubicBezTo>
                      <a:pt x="142" y="160"/>
                      <a:pt x="82" y="186"/>
                      <a:pt x="61" y="186"/>
                    </a:cubicBezTo>
                    <a:cubicBezTo>
                      <a:pt x="68" y="180"/>
                      <a:pt x="61" y="179"/>
                      <a:pt x="58" y="176"/>
                    </a:cubicBezTo>
                    <a:cubicBezTo>
                      <a:pt x="65" y="172"/>
                      <a:pt x="74" y="174"/>
                      <a:pt x="82" y="171"/>
                    </a:cubicBezTo>
                    <a:cubicBezTo>
                      <a:pt x="88" y="169"/>
                      <a:pt x="97" y="170"/>
                      <a:pt x="92" y="159"/>
                    </a:cubicBezTo>
                    <a:cubicBezTo>
                      <a:pt x="95" y="159"/>
                      <a:pt x="99" y="159"/>
                      <a:pt x="99" y="154"/>
                    </a:cubicBezTo>
                    <a:cubicBezTo>
                      <a:pt x="103" y="155"/>
                      <a:pt x="107" y="154"/>
                      <a:pt x="109" y="149"/>
                    </a:cubicBezTo>
                    <a:cubicBezTo>
                      <a:pt x="110" y="149"/>
                      <a:pt x="112" y="149"/>
                      <a:pt x="112" y="147"/>
                    </a:cubicBezTo>
                    <a:cubicBezTo>
                      <a:pt x="112" y="146"/>
                      <a:pt x="112" y="146"/>
                      <a:pt x="112" y="146"/>
                    </a:cubicBezTo>
                    <a:cubicBezTo>
                      <a:pt x="109" y="146"/>
                      <a:pt x="109" y="148"/>
                      <a:pt x="109" y="149"/>
                    </a:cubicBezTo>
                    <a:cubicBezTo>
                      <a:pt x="104" y="149"/>
                      <a:pt x="101" y="150"/>
                      <a:pt x="99" y="154"/>
                    </a:cubicBezTo>
                    <a:cubicBezTo>
                      <a:pt x="95" y="154"/>
                      <a:pt x="93" y="156"/>
                      <a:pt x="92" y="159"/>
                    </a:cubicBezTo>
                    <a:cubicBezTo>
                      <a:pt x="88" y="159"/>
                      <a:pt x="84" y="160"/>
                      <a:pt x="81" y="162"/>
                    </a:cubicBezTo>
                    <a:cubicBezTo>
                      <a:pt x="73" y="168"/>
                      <a:pt x="64" y="170"/>
                      <a:pt x="55" y="168"/>
                    </a:cubicBezTo>
                    <a:cubicBezTo>
                      <a:pt x="53" y="166"/>
                      <a:pt x="66" y="159"/>
                      <a:pt x="53" y="159"/>
                    </a:cubicBezTo>
                    <a:cubicBezTo>
                      <a:pt x="55" y="152"/>
                      <a:pt x="64" y="146"/>
                      <a:pt x="54" y="138"/>
                    </a:cubicBezTo>
                    <a:cubicBezTo>
                      <a:pt x="53" y="138"/>
                      <a:pt x="54" y="136"/>
                      <a:pt x="55" y="135"/>
                    </a:cubicBezTo>
                    <a:cubicBezTo>
                      <a:pt x="69" y="135"/>
                      <a:pt x="84" y="135"/>
                      <a:pt x="103" y="135"/>
                    </a:cubicBezTo>
                    <a:cubicBezTo>
                      <a:pt x="92" y="131"/>
                      <a:pt x="96" y="128"/>
                      <a:pt x="99" y="126"/>
                    </a:cubicBezTo>
                    <a:cubicBezTo>
                      <a:pt x="94" y="124"/>
                      <a:pt x="90" y="127"/>
                      <a:pt x="85" y="128"/>
                    </a:cubicBezTo>
                    <a:cubicBezTo>
                      <a:pt x="73" y="130"/>
                      <a:pt x="60" y="131"/>
                      <a:pt x="48" y="132"/>
                    </a:cubicBezTo>
                    <a:cubicBezTo>
                      <a:pt x="45" y="133"/>
                      <a:pt x="40" y="133"/>
                      <a:pt x="40" y="128"/>
                    </a:cubicBezTo>
                    <a:cubicBezTo>
                      <a:pt x="39" y="123"/>
                      <a:pt x="44" y="123"/>
                      <a:pt x="47" y="121"/>
                    </a:cubicBezTo>
                    <a:cubicBezTo>
                      <a:pt x="50" y="120"/>
                      <a:pt x="54" y="119"/>
                      <a:pt x="59" y="117"/>
                    </a:cubicBezTo>
                    <a:cubicBezTo>
                      <a:pt x="46" y="114"/>
                      <a:pt x="53" y="110"/>
                      <a:pt x="57" y="106"/>
                    </a:cubicBezTo>
                    <a:cubicBezTo>
                      <a:pt x="59" y="102"/>
                      <a:pt x="69" y="101"/>
                      <a:pt x="61" y="93"/>
                    </a:cubicBezTo>
                    <a:cubicBezTo>
                      <a:pt x="54" y="102"/>
                      <a:pt x="46" y="110"/>
                      <a:pt x="39" y="118"/>
                    </a:cubicBezTo>
                    <a:cubicBezTo>
                      <a:pt x="38" y="111"/>
                      <a:pt x="32" y="111"/>
                      <a:pt x="26" y="111"/>
                    </a:cubicBezTo>
                    <a:cubicBezTo>
                      <a:pt x="26" y="109"/>
                      <a:pt x="26" y="108"/>
                      <a:pt x="26" y="106"/>
                    </a:cubicBezTo>
                    <a:cubicBezTo>
                      <a:pt x="27" y="104"/>
                      <a:pt x="26" y="102"/>
                      <a:pt x="24" y="102"/>
                    </a:cubicBezTo>
                    <a:cubicBezTo>
                      <a:pt x="22" y="102"/>
                      <a:pt x="21" y="101"/>
                      <a:pt x="19" y="101"/>
                    </a:cubicBezTo>
                    <a:close/>
                    <a:moveTo>
                      <a:pt x="116" y="41"/>
                    </a:moveTo>
                    <a:cubicBezTo>
                      <a:pt x="113" y="41"/>
                      <a:pt x="110" y="40"/>
                      <a:pt x="109" y="43"/>
                    </a:cubicBezTo>
                    <a:cubicBezTo>
                      <a:pt x="97" y="40"/>
                      <a:pt x="89" y="45"/>
                      <a:pt x="82" y="60"/>
                    </a:cubicBezTo>
                    <a:cubicBezTo>
                      <a:pt x="78" y="59"/>
                      <a:pt x="77" y="65"/>
                      <a:pt x="74" y="65"/>
                    </a:cubicBezTo>
                    <a:cubicBezTo>
                      <a:pt x="70" y="63"/>
                      <a:pt x="77" y="59"/>
                      <a:pt x="70" y="55"/>
                    </a:cubicBezTo>
                    <a:cubicBezTo>
                      <a:pt x="68" y="67"/>
                      <a:pt x="66" y="77"/>
                      <a:pt x="63" y="87"/>
                    </a:cubicBezTo>
                    <a:cubicBezTo>
                      <a:pt x="70" y="78"/>
                      <a:pt x="80" y="71"/>
                      <a:pt x="82" y="60"/>
                    </a:cubicBezTo>
                    <a:cubicBezTo>
                      <a:pt x="93" y="58"/>
                      <a:pt x="101" y="51"/>
                      <a:pt x="109" y="43"/>
                    </a:cubicBezTo>
                    <a:cubicBezTo>
                      <a:pt x="111" y="43"/>
                      <a:pt x="114" y="43"/>
                      <a:pt x="116" y="41"/>
                    </a:cubicBezTo>
                    <a:cubicBezTo>
                      <a:pt x="116" y="40"/>
                      <a:pt x="116" y="40"/>
                      <a:pt x="116" y="40"/>
                    </a:cubicBezTo>
                    <a:cubicBezTo>
                      <a:pt x="116" y="40"/>
                      <a:pt x="116" y="40"/>
                      <a:pt x="116" y="41"/>
                    </a:cubicBezTo>
                    <a:close/>
                    <a:moveTo>
                      <a:pt x="82" y="33"/>
                    </a:moveTo>
                    <a:cubicBezTo>
                      <a:pt x="80" y="34"/>
                      <a:pt x="78" y="36"/>
                      <a:pt x="78" y="38"/>
                    </a:cubicBezTo>
                    <a:cubicBezTo>
                      <a:pt x="78" y="39"/>
                      <a:pt x="79" y="39"/>
                      <a:pt x="79" y="39"/>
                    </a:cubicBezTo>
                    <a:cubicBezTo>
                      <a:pt x="82" y="38"/>
                      <a:pt x="82" y="36"/>
                      <a:pt x="82" y="33"/>
                    </a:cubicBezTo>
                    <a:cubicBezTo>
                      <a:pt x="84" y="33"/>
                      <a:pt x="85" y="33"/>
                      <a:pt x="86" y="31"/>
                    </a:cubicBezTo>
                    <a:cubicBezTo>
                      <a:pt x="86" y="31"/>
                      <a:pt x="85" y="30"/>
                      <a:pt x="84" y="30"/>
                    </a:cubicBezTo>
                    <a:cubicBezTo>
                      <a:pt x="82" y="30"/>
                      <a:pt x="82" y="32"/>
                      <a:pt x="82" y="33"/>
                    </a:cubicBezTo>
                    <a:close/>
                    <a:moveTo>
                      <a:pt x="118" y="55"/>
                    </a:moveTo>
                    <a:cubicBezTo>
                      <a:pt x="109" y="55"/>
                      <a:pt x="106" y="63"/>
                      <a:pt x="100" y="68"/>
                    </a:cubicBezTo>
                    <a:cubicBezTo>
                      <a:pt x="116" y="64"/>
                      <a:pt x="132" y="66"/>
                      <a:pt x="148" y="68"/>
                    </a:cubicBezTo>
                    <a:cubicBezTo>
                      <a:pt x="143" y="64"/>
                      <a:pt x="136" y="65"/>
                      <a:pt x="131" y="61"/>
                    </a:cubicBezTo>
                    <a:cubicBezTo>
                      <a:pt x="143" y="55"/>
                      <a:pt x="156" y="59"/>
                      <a:pt x="171" y="57"/>
                    </a:cubicBezTo>
                    <a:cubicBezTo>
                      <a:pt x="152" y="52"/>
                      <a:pt x="147" y="52"/>
                      <a:pt x="131" y="56"/>
                    </a:cubicBezTo>
                    <a:cubicBezTo>
                      <a:pt x="126" y="57"/>
                      <a:pt x="122" y="59"/>
                      <a:pt x="118" y="55"/>
                    </a:cubicBezTo>
                    <a:cubicBezTo>
                      <a:pt x="118" y="55"/>
                      <a:pt x="119" y="54"/>
                      <a:pt x="119" y="54"/>
                    </a:cubicBezTo>
                    <a:cubicBezTo>
                      <a:pt x="119" y="54"/>
                      <a:pt x="118" y="55"/>
                      <a:pt x="118" y="55"/>
                    </a:cubicBezTo>
                    <a:close/>
                    <a:moveTo>
                      <a:pt x="124" y="94"/>
                    </a:moveTo>
                    <a:cubicBezTo>
                      <a:pt x="131" y="96"/>
                      <a:pt x="136" y="92"/>
                      <a:pt x="143" y="88"/>
                    </a:cubicBezTo>
                    <a:cubicBezTo>
                      <a:pt x="133" y="85"/>
                      <a:pt x="130" y="92"/>
                      <a:pt x="124" y="94"/>
                    </a:cubicBezTo>
                    <a:close/>
                    <a:moveTo>
                      <a:pt x="116" y="98"/>
                    </a:moveTo>
                    <a:cubicBezTo>
                      <a:pt x="110" y="98"/>
                      <a:pt x="103" y="99"/>
                      <a:pt x="97" y="105"/>
                    </a:cubicBezTo>
                    <a:cubicBezTo>
                      <a:pt x="105" y="105"/>
                      <a:pt x="111" y="103"/>
                      <a:pt x="116" y="98"/>
                    </a:cubicBezTo>
                    <a:close/>
                    <a:moveTo>
                      <a:pt x="76" y="46"/>
                    </a:moveTo>
                    <a:cubicBezTo>
                      <a:pt x="76" y="45"/>
                      <a:pt x="76" y="45"/>
                      <a:pt x="75" y="44"/>
                    </a:cubicBezTo>
                    <a:cubicBezTo>
                      <a:pt x="75" y="44"/>
                      <a:pt x="74" y="44"/>
                      <a:pt x="74" y="45"/>
                    </a:cubicBezTo>
                    <a:cubicBezTo>
                      <a:pt x="73" y="45"/>
                      <a:pt x="74" y="47"/>
                      <a:pt x="74" y="47"/>
                    </a:cubicBezTo>
                    <a:cubicBezTo>
                      <a:pt x="75" y="47"/>
                      <a:pt x="76" y="46"/>
                      <a:pt x="76" y="46"/>
                    </a:cubicBezTo>
                    <a:close/>
                    <a:moveTo>
                      <a:pt x="147" y="86"/>
                    </a:moveTo>
                    <a:cubicBezTo>
                      <a:pt x="148" y="86"/>
                      <a:pt x="148" y="86"/>
                      <a:pt x="148" y="85"/>
                    </a:cubicBezTo>
                    <a:cubicBezTo>
                      <a:pt x="148" y="85"/>
                      <a:pt x="148" y="85"/>
                      <a:pt x="148" y="85"/>
                    </a:cubicBezTo>
                    <a:cubicBezTo>
                      <a:pt x="147" y="85"/>
                      <a:pt x="147" y="85"/>
                      <a:pt x="147" y="86"/>
                    </a:cubicBezTo>
                    <a:cubicBezTo>
                      <a:pt x="147" y="86"/>
                      <a:pt x="147" y="86"/>
                      <a:pt x="147" y="86"/>
                    </a:cubicBezTo>
                    <a:close/>
                    <a:moveTo>
                      <a:pt x="126" y="36"/>
                    </a:moveTo>
                    <a:cubicBezTo>
                      <a:pt x="126" y="37"/>
                      <a:pt x="125" y="37"/>
                      <a:pt x="125" y="37"/>
                    </a:cubicBezTo>
                    <a:cubicBezTo>
                      <a:pt x="125" y="37"/>
                      <a:pt x="125" y="37"/>
                      <a:pt x="125" y="38"/>
                    </a:cubicBezTo>
                    <a:cubicBezTo>
                      <a:pt x="126" y="38"/>
                      <a:pt x="126" y="37"/>
                      <a:pt x="126" y="37"/>
                    </a:cubicBezTo>
                    <a:cubicBezTo>
                      <a:pt x="126" y="37"/>
                      <a:pt x="126" y="37"/>
                      <a:pt x="126" y="36"/>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2" name="Freeform 93">
                <a:extLst>
                  <a:ext uri="{FF2B5EF4-FFF2-40B4-BE49-F238E27FC236}">
                    <a16:creationId xmlns:a16="http://schemas.microsoft.com/office/drawing/2014/main" id="{3A1CBE8C-D2CA-6613-7B93-5DF715AC2299}"/>
                  </a:ext>
                </a:extLst>
              </p:cNvPr>
              <p:cNvSpPr/>
              <p:nvPr/>
            </p:nvSpPr>
            <p:spPr bwMode="auto">
              <a:xfrm>
                <a:off x="4925" y="2109"/>
                <a:ext cx="75" cy="75"/>
              </a:xfrm>
              <a:custGeom>
                <a:avLst/>
                <a:gdLst>
                  <a:gd name="T0" fmla="*/ 11 w 74"/>
                  <a:gd name="T1" fmla="*/ 67 h 74"/>
                  <a:gd name="T2" fmla="*/ 9 w 74"/>
                  <a:gd name="T3" fmla="*/ 65 h 74"/>
                  <a:gd name="T4" fmla="*/ 3 w 74"/>
                  <a:gd name="T5" fmla="*/ 49 h 74"/>
                  <a:gd name="T6" fmla="*/ 19 w 74"/>
                  <a:gd name="T7" fmla="*/ 47 h 74"/>
                  <a:gd name="T8" fmla="*/ 31 w 74"/>
                  <a:gd name="T9" fmla="*/ 47 h 74"/>
                  <a:gd name="T10" fmla="*/ 34 w 74"/>
                  <a:gd name="T11" fmla="*/ 42 h 74"/>
                  <a:gd name="T12" fmla="*/ 41 w 74"/>
                  <a:gd name="T13" fmla="*/ 32 h 74"/>
                  <a:gd name="T14" fmla="*/ 46 w 74"/>
                  <a:gd name="T15" fmla="*/ 20 h 74"/>
                  <a:gd name="T16" fmla="*/ 37 w 74"/>
                  <a:gd name="T17" fmla="*/ 6 h 74"/>
                  <a:gd name="T18" fmla="*/ 56 w 74"/>
                  <a:gd name="T19" fmla="*/ 3 h 74"/>
                  <a:gd name="T20" fmla="*/ 58 w 74"/>
                  <a:gd name="T21" fmla="*/ 3 h 74"/>
                  <a:gd name="T22" fmla="*/ 59 w 74"/>
                  <a:gd name="T23" fmla="*/ 4 h 74"/>
                  <a:gd name="T24" fmla="*/ 73 w 74"/>
                  <a:gd name="T25" fmla="*/ 15 h 74"/>
                  <a:gd name="T26" fmla="*/ 57 w 74"/>
                  <a:gd name="T27" fmla="*/ 21 h 74"/>
                  <a:gd name="T28" fmla="*/ 51 w 74"/>
                  <a:gd name="T29" fmla="*/ 29 h 74"/>
                  <a:gd name="T30" fmla="*/ 44 w 74"/>
                  <a:gd name="T31" fmla="*/ 46 h 74"/>
                  <a:gd name="T32" fmla="*/ 35 w 74"/>
                  <a:gd name="T33" fmla="*/ 67 h 74"/>
                  <a:gd name="T34" fmla="*/ 29 w 74"/>
                  <a:gd name="T35" fmla="*/ 72 h 74"/>
                  <a:gd name="T36" fmla="*/ 11 w 74"/>
                  <a:gd name="T37" fmla="*/ 67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74">
                    <a:moveTo>
                      <a:pt x="11" y="67"/>
                    </a:moveTo>
                    <a:cubicBezTo>
                      <a:pt x="11" y="66"/>
                      <a:pt x="10" y="66"/>
                      <a:pt x="9" y="65"/>
                    </a:cubicBezTo>
                    <a:cubicBezTo>
                      <a:pt x="7" y="60"/>
                      <a:pt x="0" y="56"/>
                      <a:pt x="3" y="49"/>
                    </a:cubicBezTo>
                    <a:cubicBezTo>
                      <a:pt x="6" y="44"/>
                      <a:pt x="14" y="48"/>
                      <a:pt x="19" y="47"/>
                    </a:cubicBezTo>
                    <a:cubicBezTo>
                      <a:pt x="23" y="46"/>
                      <a:pt x="27" y="47"/>
                      <a:pt x="31" y="47"/>
                    </a:cubicBezTo>
                    <a:cubicBezTo>
                      <a:pt x="34" y="47"/>
                      <a:pt x="36" y="45"/>
                      <a:pt x="34" y="42"/>
                    </a:cubicBezTo>
                    <a:cubicBezTo>
                      <a:pt x="30" y="34"/>
                      <a:pt x="33" y="33"/>
                      <a:pt x="41" y="32"/>
                    </a:cubicBezTo>
                    <a:cubicBezTo>
                      <a:pt x="49" y="31"/>
                      <a:pt x="49" y="26"/>
                      <a:pt x="46" y="20"/>
                    </a:cubicBezTo>
                    <a:cubicBezTo>
                      <a:pt x="43" y="15"/>
                      <a:pt x="34" y="12"/>
                      <a:pt x="37" y="6"/>
                    </a:cubicBezTo>
                    <a:cubicBezTo>
                      <a:pt x="41" y="0"/>
                      <a:pt x="49" y="4"/>
                      <a:pt x="56" y="3"/>
                    </a:cubicBezTo>
                    <a:cubicBezTo>
                      <a:pt x="56" y="3"/>
                      <a:pt x="57" y="3"/>
                      <a:pt x="58" y="3"/>
                    </a:cubicBezTo>
                    <a:cubicBezTo>
                      <a:pt x="58" y="3"/>
                      <a:pt x="59" y="4"/>
                      <a:pt x="59" y="4"/>
                    </a:cubicBezTo>
                    <a:cubicBezTo>
                      <a:pt x="63" y="9"/>
                      <a:pt x="74" y="8"/>
                      <a:pt x="73" y="15"/>
                    </a:cubicBezTo>
                    <a:cubicBezTo>
                      <a:pt x="72" y="21"/>
                      <a:pt x="62" y="19"/>
                      <a:pt x="57" y="21"/>
                    </a:cubicBezTo>
                    <a:cubicBezTo>
                      <a:pt x="53" y="23"/>
                      <a:pt x="49" y="23"/>
                      <a:pt x="51" y="29"/>
                    </a:cubicBezTo>
                    <a:cubicBezTo>
                      <a:pt x="54" y="37"/>
                      <a:pt x="48" y="42"/>
                      <a:pt x="44" y="46"/>
                    </a:cubicBezTo>
                    <a:cubicBezTo>
                      <a:pt x="37" y="52"/>
                      <a:pt x="30" y="57"/>
                      <a:pt x="35" y="67"/>
                    </a:cubicBezTo>
                    <a:cubicBezTo>
                      <a:pt x="37" y="71"/>
                      <a:pt x="35" y="74"/>
                      <a:pt x="29" y="72"/>
                    </a:cubicBezTo>
                    <a:cubicBezTo>
                      <a:pt x="24" y="70"/>
                      <a:pt x="17" y="69"/>
                      <a:pt x="11" y="6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3" name="Freeform 94">
                <a:extLst>
                  <a:ext uri="{FF2B5EF4-FFF2-40B4-BE49-F238E27FC236}">
                    <a16:creationId xmlns:a16="http://schemas.microsoft.com/office/drawing/2014/main" id="{22EC7ED6-1768-8CBA-33E5-580713658F99}"/>
                  </a:ext>
                </a:extLst>
              </p:cNvPr>
              <p:cNvSpPr/>
              <p:nvPr/>
            </p:nvSpPr>
            <p:spPr bwMode="auto">
              <a:xfrm>
                <a:off x="5347" y="1842"/>
                <a:ext cx="53" cy="39"/>
              </a:xfrm>
              <a:custGeom>
                <a:avLst/>
                <a:gdLst>
                  <a:gd name="T0" fmla="*/ 1 w 52"/>
                  <a:gd name="T1" fmla="*/ 15 h 39"/>
                  <a:gd name="T2" fmla="*/ 23 w 52"/>
                  <a:gd name="T3" fmla="*/ 13 h 39"/>
                  <a:gd name="T4" fmla="*/ 42 w 52"/>
                  <a:gd name="T5" fmla="*/ 5 h 39"/>
                  <a:gd name="T6" fmla="*/ 49 w 52"/>
                  <a:gd name="T7" fmla="*/ 1 h 39"/>
                  <a:gd name="T8" fmla="*/ 49 w 52"/>
                  <a:gd name="T9" fmla="*/ 8 h 39"/>
                  <a:gd name="T10" fmla="*/ 51 w 52"/>
                  <a:gd name="T11" fmla="*/ 25 h 39"/>
                  <a:gd name="T12" fmla="*/ 30 w 52"/>
                  <a:gd name="T13" fmla="*/ 39 h 39"/>
                  <a:gd name="T14" fmla="*/ 28 w 52"/>
                  <a:gd name="T15" fmla="*/ 30 h 39"/>
                  <a:gd name="T16" fmla="*/ 9 w 52"/>
                  <a:gd name="T17" fmla="*/ 20 h 39"/>
                  <a:gd name="T18" fmla="*/ 1 w 52"/>
                  <a:gd name="T19" fmla="*/ 15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39">
                    <a:moveTo>
                      <a:pt x="1" y="15"/>
                    </a:moveTo>
                    <a:cubicBezTo>
                      <a:pt x="8" y="14"/>
                      <a:pt x="14" y="6"/>
                      <a:pt x="23" y="13"/>
                    </a:cubicBezTo>
                    <a:cubicBezTo>
                      <a:pt x="31" y="19"/>
                      <a:pt x="35" y="7"/>
                      <a:pt x="42" y="5"/>
                    </a:cubicBezTo>
                    <a:cubicBezTo>
                      <a:pt x="44" y="4"/>
                      <a:pt x="45" y="0"/>
                      <a:pt x="49" y="1"/>
                    </a:cubicBezTo>
                    <a:cubicBezTo>
                      <a:pt x="52" y="3"/>
                      <a:pt x="49" y="6"/>
                      <a:pt x="49" y="8"/>
                    </a:cubicBezTo>
                    <a:cubicBezTo>
                      <a:pt x="48" y="14"/>
                      <a:pt x="50" y="19"/>
                      <a:pt x="51" y="25"/>
                    </a:cubicBezTo>
                    <a:cubicBezTo>
                      <a:pt x="41" y="26"/>
                      <a:pt x="39" y="37"/>
                      <a:pt x="30" y="39"/>
                    </a:cubicBezTo>
                    <a:cubicBezTo>
                      <a:pt x="30" y="36"/>
                      <a:pt x="29" y="33"/>
                      <a:pt x="28" y="30"/>
                    </a:cubicBezTo>
                    <a:cubicBezTo>
                      <a:pt x="28" y="20"/>
                      <a:pt x="18" y="15"/>
                      <a:pt x="9" y="20"/>
                    </a:cubicBezTo>
                    <a:cubicBezTo>
                      <a:pt x="0" y="26"/>
                      <a:pt x="1" y="20"/>
                      <a:pt x="1" y="1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4" name="Freeform 95">
                <a:extLst>
                  <a:ext uri="{FF2B5EF4-FFF2-40B4-BE49-F238E27FC236}">
                    <a16:creationId xmlns:a16="http://schemas.microsoft.com/office/drawing/2014/main" id="{3E25AE45-56B7-60AE-413D-A1402A61ADFF}"/>
                  </a:ext>
                </a:extLst>
              </p:cNvPr>
              <p:cNvSpPr/>
              <p:nvPr/>
            </p:nvSpPr>
            <p:spPr bwMode="auto">
              <a:xfrm>
                <a:off x="4971" y="2309"/>
                <a:ext cx="43" cy="34"/>
              </a:xfrm>
              <a:custGeom>
                <a:avLst/>
                <a:gdLst>
                  <a:gd name="T0" fmla="*/ 16 w 43"/>
                  <a:gd name="T1" fmla="*/ 1 h 34"/>
                  <a:gd name="T2" fmla="*/ 31 w 43"/>
                  <a:gd name="T3" fmla="*/ 4 h 34"/>
                  <a:gd name="T4" fmla="*/ 40 w 43"/>
                  <a:gd name="T5" fmla="*/ 21 h 34"/>
                  <a:gd name="T6" fmla="*/ 17 w 43"/>
                  <a:gd name="T7" fmla="*/ 26 h 34"/>
                  <a:gd name="T8" fmla="*/ 4 w 43"/>
                  <a:gd name="T9" fmla="*/ 7 h 34"/>
                  <a:gd name="T10" fmla="*/ 5 w 43"/>
                  <a:gd name="T11" fmla="*/ 0 h 34"/>
                  <a:gd name="T12" fmla="*/ 14 w 43"/>
                  <a:gd name="T13" fmla="*/ 2 h 34"/>
                  <a:gd name="T14" fmla="*/ 16 w 43"/>
                  <a:gd name="T15" fmla="*/ 1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34">
                    <a:moveTo>
                      <a:pt x="16" y="1"/>
                    </a:moveTo>
                    <a:cubicBezTo>
                      <a:pt x="21" y="3"/>
                      <a:pt x="27" y="0"/>
                      <a:pt x="31" y="4"/>
                    </a:cubicBezTo>
                    <a:cubicBezTo>
                      <a:pt x="36" y="9"/>
                      <a:pt x="43" y="18"/>
                      <a:pt x="40" y="21"/>
                    </a:cubicBezTo>
                    <a:cubicBezTo>
                      <a:pt x="35" y="26"/>
                      <a:pt x="27" y="34"/>
                      <a:pt x="17" y="26"/>
                    </a:cubicBezTo>
                    <a:cubicBezTo>
                      <a:pt x="13" y="20"/>
                      <a:pt x="9" y="13"/>
                      <a:pt x="4" y="7"/>
                    </a:cubicBezTo>
                    <a:cubicBezTo>
                      <a:pt x="3" y="5"/>
                      <a:pt x="0" y="1"/>
                      <a:pt x="5" y="0"/>
                    </a:cubicBezTo>
                    <a:cubicBezTo>
                      <a:pt x="8" y="3"/>
                      <a:pt x="11" y="2"/>
                      <a:pt x="14" y="2"/>
                    </a:cubicBezTo>
                    <a:cubicBezTo>
                      <a:pt x="15" y="2"/>
                      <a:pt x="15" y="2"/>
                      <a:pt x="16"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5" name="Freeform 96">
                <a:extLst>
                  <a:ext uri="{FF2B5EF4-FFF2-40B4-BE49-F238E27FC236}">
                    <a16:creationId xmlns:a16="http://schemas.microsoft.com/office/drawing/2014/main" id="{9DE8D403-FD1B-3465-CC3A-7F9D8821D8DC}"/>
                  </a:ext>
                </a:extLst>
              </p:cNvPr>
              <p:cNvSpPr/>
              <p:nvPr/>
            </p:nvSpPr>
            <p:spPr bwMode="auto">
              <a:xfrm>
                <a:off x="5310" y="1809"/>
                <a:ext cx="37" cy="33"/>
              </a:xfrm>
              <a:custGeom>
                <a:avLst/>
                <a:gdLst>
                  <a:gd name="T0" fmla="*/ 7 w 36"/>
                  <a:gd name="T1" fmla="*/ 8 h 32"/>
                  <a:gd name="T2" fmla="*/ 25 w 36"/>
                  <a:gd name="T3" fmla="*/ 1 h 32"/>
                  <a:gd name="T4" fmla="*/ 35 w 36"/>
                  <a:gd name="T5" fmla="*/ 6 h 32"/>
                  <a:gd name="T6" fmla="*/ 29 w 36"/>
                  <a:gd name="T7" fmla="*/ 20 h 32"/>
                  <a:gd name="T8" fmla="*/ 22 w 36"/>
                  <a:gd name="T9" fmla="*/ 22 h 32"/>
                  <a:gd name="T10" fmla="*/ 21 w 36"/>
                  <a:gd name="T11" fmla="*/ 23 h 32"/>
                  <a:gd name="T12" fmla="*/ 4 w 36"/>
                  <a:gd name="T13" fmla="*/ 28 h 32"/>
                  <a:gd name="T14" fmla="*/ 7 w 36"/>
                  <a:gd name="T15" fmla="*/ 8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32">
                    <a:moveTo>
                      <a:pt x="7" y="8"/>
                    </a:moveTo>
                    <a:cubicBezTo>
                      <a:pt x="11" y="1"/>
                      <a:pt x="18" y="1"/>
                      <a:pt x="25" y="1"/>
                    </a:cubicBezTo>
                    <a:cubicBezTo>
                      <a:pt x="29" y="1"/>
                      <a:pt x="36" y="0"/>
                      <a:pt x="35" y="6"/>
                    </a:cubicBezTo>
                    <a:cubicBezTo>
                      <a:pt x="35" y="11"/>
                      <a:pt x="36" y="18"/>
                      <a:pt x="29" y="20"/>
                    </a:cubicBezTo>
                    <a:cubicBezTo>
                      <a:pt x="26" y="21"/>
                      <a:pt x="24" y="20"/>
                      <a:pt x="22" y="22"/>
                    </a:cubicBezTo>
                    <a:cubicBezTo>
                      <a:pt x="22" y="22"/>
                      <a:pt x="21" y="23"/>
                      <a:pt x="21" y="23"/>
                    </a:cubicBezTo>
                    <a:cubicBezTo>
                      <a:pt x="15" y="23"/>
                      <a:pt x="8" y="32"/>
                      <a:pt x="4" y="28"/>
                    </a:cubicBezTo>
                    <a:cubicBezTo>
                      <a:pt x="0" y="23"/>
                      <a:pt x="5" y="15"/>
                      <a:pt x="7"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6" name="Freeform 97">
                <a:extLst>
                  <a:ext uri="{FF2B5EF4-FFF2-40B4-BE49-F238E27FC236}">
                    <a16:creationId xmlns:a16="http://schemas.microsoft.com/office/drawing/2014/main" id="{3FD54B74-0B73-6713-1459-778383BF901C}"/>
                  </a:ext>
                </a:extLst>
              </p:cNvPr>
              <p:cNvSpPr/>
              <p:nvPr/>
            </p:nvSpPr>
            <p:spPr bwMode="auto">
              <a:xfrm>
                <a:off x="5169" y="2237"/>
                <a:ext cx="23" cy="39"/>
              </a:xfrm>
              <a:custGeom>
                <a:avLst/>
                <a:gdLst>
                  <a:gd name="T0" fmla="*/ 23 w 23"/>
                  <a:gd name="T1" fmla="*/ 33 h 39"/>
                  <a:gd name="T2" fmla="*/ 9 w 23"/>
                  <a:gd name="T3" fmla="*/ 36 h 39"/>
                  <a:gd name="T4" fmla="*/ 5 w 23"/>
                  <a:gd name="T5" fmla="*/ 19 h 39"/>
                  <a:gd name="T6" fmla="*/ 1 w 23"/>
                  <a:gd name="T7" fmla="*/ 10 h 39"/>
                  <a:gd name="T8" fmla="*/ 12 w 23"/>
                  <a:gd name="T9" fmla="*/ 1 h 39"/>
                  <a:gd name="T10" fmla="*/ 21 w 23"/>
                  <a:gd name="T11" fmla="*/ 10 h 39"/>
                  <a:gd name="T12" fmla="*/ 23 w 23"/>
                  <a:gd name="T13" fmla="*/ 33 h 39"/>
                </a:gdLst>
                <a:ahLst/>
                <a:cxnLst>
                  <a:cxn ang="0">
                    <a:pos x="T0" y="T1"/>
                  </a:cxn>
                  <a:cxn ang="0">
                    <a:pos x="T2" y="T3"/>
                  </a:cxn>
                  <a:cxn ang="0">
                    <a:pos x="T4" y="T5"/>
                  </a:cxn>
                  <a:cxn ang="0">
                    <a:pos x="T6" y="T7"/>
                  </a:cxn>
                  <a:cxn ang="0">
                    <a:pos x="T8" y="T9"/>
                  </a:cxn>
                  <a:cxn ang="0">
                    <a:pos x="T10" y="T11"/>
                  </a:cxn>
                  <a:cxn ang="0">
                    <a:pos x="T12" y="T13"/>
                  </a:cxn>
                </a:cxnLst>
                <a:rect l="0" t="0" r="r" b="b"/>
                <a:pathLst>
                  <a:path w="23" h="39">
                    <a:moveTo>
                      <a:pt x="23" y="33"/>
                    </a:moveTo>
                    <a:cubicBezTo>
                      <a:pt x="19" y="36"/>
                      <a:pt x="13" y="39"/>
                      <a:pt x="9" y="36"/>
                    </a:cubicBezTo>
                    <a:cubicBezTo>
                      <a:pt x="4" y="32"/>
                      <a:pt x="4" y="25"/>
                      <a:pt x="5" y="19"/>
                    </a:cubicBezTo>
                    <a:cubicBezTo>
                      <a:pt x="5" y="15"/>
                      <a:pt x="8" y="11"/>
                      <a:pt x="1" y="10"/>
                    </a:cubicBezTo>
                    <a:cubicBezTo>
                      <a:pt x="0" y="2"/>
                      <a:pt x="10" y="6"/>
                      <a:pt x="12" y="1"/>
                    </a:cubicBezTo>
                    <a:cubicBezTo>
                      <a:pt x="19" y="0"/>
                      <a:pt x="20" y="4"/>
                      <a:pt x="21" y="10"/>
                    </a:cubicBezTo>
                    <a:cubicBezTo>
                      <a:pt x="22" y="17"/>
                      <a:pt x="16" y="26"/>
                      <a:pt x="23" y="3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7" name="Freeform 98">
                <a:extLst>
                  <a:ext uri="{FF2B5EF4-FFF2-40B4-BE49-F238E27FC236}">
                    <a16:creationId xmlns:a16="http://schemas.microsoft.com/office/drawing/2014/main" id="{C6215997-37B8-2365-403D-B0BFFFFF0A62}"/>
                  </a:ext>
                </a:extLst>
              </p:cNvPr>
              <p:cNvSpPr/>
              <p:nvPr/>
            </p:nvSpPr>
            <p:spPr bwMode="auto">
              <a:xfrm>
                <a:off x="5274" y="1763"/>
                <a:ext cx="36" cy="23"/>
              </a:xfrm>
              <a:custGeom>
                <a:avLst/>
                <a:gdLst>
                  <a:gd name="T0" fmla="*/ 15 w 36"/>
                  <a:gd name="T1" fmla="*/ 5 h 22"/>
                  <a:gd name="T2" fmla="*/ 16 w 36"/>
                  <a:gd name="T3" fmla="*/ 4 h 22"/>
                  <a:gd name="T4" fmla="*/ 33 w 36"/>
                  <a:gd name="T5" fmla="*/ 6 h 22"/>
                  <a:gd name="T6" fmla="*/ 24 w 36"/>
                  <a:gd name="T7" fmla="*/ 22 h 22"/>
                  <a:gd name="T8" fmla="*/ 18 w 36"/>
                  <a:gd name="T9" fmla="*/ 21 h 22"/>
                  <a:gd name="T10" fmla="*/ 2 w 36"/>
                  <a:gd name="T11" fmla="*/ 16 h 22"/>
                  <a:gd name="T12" fmla="*/ 15 w 36"/>
                  <a:gd name="T13" fmla="*/ 5 h 22"/>
                </a:gdLst>
                <a:ahLst/>
                <a:cxnLst>
                  <a:cxn ang="0">
                    <a:pos x="T0" y="T1"/>
                  </a:cxn>
                  <a:cxn ang="0">
                    <a:pos x="T2" y="T3"/>
                  </a:cxn>
                  <a:cxn ang="0">
                    <a:pos x="T4" y="T5"/>
                  </a:cxn>
                  <a:cxn ang="0">
                    <a:pos x="T6" y="T7"/>
                  </a:cxn>
                  <a:cxn ang="0">
                    <a:pos x="T8" y="T9"/>
                  </a:cxn>
                  <a:cxn ang="0">
                    <a:pos x="T10" y="T11"/>
                  </a:cxn>
                  <a:cxn ang="0">
                    <a:pos x="T12" y="T13"/>
                  </a:cxn>
                </a:cxnLst>
                <a:rect l="0" t="0" r="r" b="b"/>
                <a:pathLst>
                  <a:path w="36" h="22">
                    <a:moveTo>
                      <a:pt x="15" y="5"/>
                    </a:moveTo>
                    <a:cubicBezTo>
                      <a:pt x="16" y="5"/>
                      <a:pt x="16" y="4"/>
                      <a:pt x="16" y="4"/>
                    </a:cubicBezTo>
                    <a:cubicBezTo>
                      <a:pt x="22" y="1"/>
                      <a:pt x="31" y="0"/>
                      <a:pt x="33" y="6"/>
                    </a:cubicBezTo>
                    <a:cubicBezTo>
                      <a:pt x="36" y="12"/>
                      <a:pt x="31" y="19"/>
                      <a:pt x="24" y="22"/>
                    </a:cubicBezTo>
                    <a:cubicBezTo>
                      <a:pt x="22" y="22"/>
                      <a:pt x="20" y="21"/>
                      <a:pt x="18" y="21"/>
                    </a:cubicBezTo>
                    <a:cubicBezTo>
                      <a:pt x="12" y="19"/>
                      <a:pt x="3" y="21"/>
                      <a:pt x="2" y="16"/>
                    </a:cubicBezTo>
                    <a:cubicBezTo>
                      <a:pt x="0" y="9"/>
                      <a:pt x="11" y="9"/>
                      <a:pt x="15" y="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8" name="Freeform 99">
                <a:extLst>
                  <a:ext uri="{FF2B5EF4-FFF2-40B4-BE49-F238E27FC236}">
                    <a16:creationId xmlns:a16="http://schemas.microsoft.com/office/drawing/2014/main" id="{860754AF-F861-FD21-A40D-3F82ACD70CBA}"/>
                  </a:ext>
                </a:extLst>
              </p:cNvPr>
              <p:cNvSpPr/>
              <p:nvPr/>
            </p:nvSpPr>
            <p:spPr bwMode="auto">
              <a:xfrm>
                <a:off x="4951" y="2358"/>
                <a:ext cx="42" cy="24"/>
              </a:xfrm>
              <a:custGeom>
                <a:avLst/>
                <a:gdLst>
                  <a:gd name="T0" fmla="*/ 2 w 41"/>
                  <a:gd name="T1" fmla="*/ 3 h 24"/>
                  <a:gd name="T2" fmla="*/ 12 w 41"/>
                  <a:gd name="T3" fmla="*/ 0 h 24"/>
                  <a:gd name="T4" fmla="*/ 31 w 41"/>
                  <a:gd name="T5" fmla="*/ 9 h 24"/>
                  <a:gd name="T6" fmla="*/ 40 w 41"/>
                  <a:gd name="T7" fmla="*/ 18 h 24"/>
                  <a:gd name="T8" fmla="*/ 29 w 41"/>
                  <a:gd name="T9" fmla="*/ 24 h 24"/>
                  <a:gd name="T10" fmla="*/ 14 w 41"/>
                  <a:gd name="T11" fmla="*/ 19 h 24"/>
                  <a:gd name="T12" fmla="*/ 2 w 41"/>
                  <a:gd name="T13" fmla="*/ 7 h 24"/>
                  <a:gd name="T14" fmla="*/ 2 w 41"/>
                  <a:gd name="T15" fmla="*/ 3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 h="24">
                    <a:moveTo>
                      <a:pt x="2" y="3"/>
                    </a:moveTo>
                    <a:cubicBezTo>
                      <a:pt x="5" y="2"/>
                      <a:pt x="9" y="1"/>
                      <a:pt x="12" y="0"/>
                    </a:cubicBezTo>
                    <a:cubicBezTo>
                      <a:pt x="16" y="6"/>
                      <a:pt x="25" y="4"/>
                      <a:pt x="31" y="9"/>
                    </a:cubicBezTo>
                    <a:cubicBezTo>
                      <a:pt x="34" y="12"/>
                      <a:pt x="41" y="13"/>
                      <a:pt x="40" y="18"/>
                    </a:cubicBezTo>
                    <a:cubicBezTo>
                      <a:pt x="40" y="24"/>
                      <a:pt x="32" y="21"/>
                      <a:pt x="29" y="24"/>
                    </a:cubicBezTo>
                    <a:cubicBezTo>
                      <a:pt x="25" y="20"/>
                      <a:pt x="22" y="12"/>
                      <a:pt x="14" y="19"/>
                    </a:cubicBezTo>
                    <a:cubicBezTo>
                      <a:pt x="13" y="11"/>
                      <a:pt x="8" y="9"/>
                      <a:pt x="2" y="7"/>
                    </a:cubicBezTo>
                    <a:cubicBezTo>
                      <a:pt x="0" y="6"/>
                      <a:pt x="0" y="4"/>
                      <a:pt x="2"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9" name="Freeform 100">
                <a:extLst>
                  <a:ext uri="{FF2B5EF4-FFF2-40B4-BE49-F238E27FC236}">
                    <a16:creationId xmlns:a16="http://schemas.microsoft.com/office/drawing/2014/main" id="{2CF061E3-F956-B076-F8D7-05CBE91BFE61}"/>
                  </a:ext>
                </a:extLst>
              </p:cNvPr>
              <p:cNvSpPr/>
              <p:nvPr/>
            </p:nvSpPr>
            <p:spPr bwMode="auto">
              <a:xfrm>
                <a:off x="5012" y="2259"/>
                <a:ext cx="33" cy="35"/>
              </a:xfrm>
              <a:custGeom>
                <a:avLst/>
                <a:gdLst>
                  <a:gd name="T0" fmla="*/ 32 w 32"/>
                  <a:gd name="T1" fmla="*/ 12 h 34"/>
                  <a:gd name="T2" fmla="*/ 25 w 32"/>
                  <a:gd name="T3" fmla="*/ 20 h 34"/>
                  <a:gd name="T4" fmla="*/ 15 w 32"/>
                  <a:gd name="T5" fmla="*/ 26 h 34"/>
                  <a:gd name="T6" fmla="*/ 9 w 32"/>
                  <a:gd name="T7" fmla="*/ 24 h 34"/>
                  <a:gd name="T8" fmla="*/ 8 w 32"/>
                  <a:gd name="T9" fmla="*/ 20 h 34"/>
                  <a:gd name="T10" fmla="*/ 5 w 32"/>
                  <a:gd name="T11" fmla="*/ 4 h 34"/>
                  <a:gd name="T12" fmla="*/ 18 w 32"/>
                  <a:gd name="T13" fmla="*/ 8 h 34"/>
                  <a:gd name="T14" fmla="*/ 32 w 32"/>
                  <a:gd name="T15" fmla="*/ 12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34">
                    <a:moveTo>
                      <a:pt x="32" y="12"/>
                    </a:moveTo>
                    <a:cubicBezTo>
                      <a:pt x="27" y="12"/>
                      <a:pt x="24" y="14"/>
                      <a:pt x="25" y="20"/>
                    </a:cubicBezTo>
                    <a:cubicBezTo>
                      <a:pt x="28" y="34"/>
                      <a:pt x="22" y="30"/>
                      <a:pt x="15" y="26"/>
                    </a:cubicBezTo>
                    <a:cubicBezTo>
                      <a:pt x="13" y="25"/>
                      <a:pt x="11" y="25"/>
                      <a:pt x="9" y="24"/>
                    </a:cubicBezTo>
                    <a:cubicBezTo>
                      <a:pt x="9" y="23"/>
                      <a:pt x="8" y="21"/>
                      <a:pt x="8" y="20"/>
                    </a:cubicBezTo>
                    <a:cubicBezTo>
                      <a:pt x="7" y="14"/>
                      <a:pt x="0" y="8"/>
                      <a:pt x="5" y="4"/>
                    </a:cubicBezTo>
                    <a:cubicBezTo>
                      <a:pt x="9" y="0"/>
                      <a:pt x="14" y="7"/>
                      <a:pt x="18" y="8"/>
                    </a:cubicBezTo>
                    <a:cubicBezTo>
                      <a:pt x="23" y="9"/>
                      <a:pt x="29" y="6"/>
                      <a:pt x="32"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0" name="Freeform 101">
                <a:extLst>
                  <a:ext uri="{FF2B5EF4-FFF2-40B4-BE49-F238E27FC236}">
                    <a16:creationId xmlns:a16="http://schemas.microsoft.com/office/drawing/2014/main" id="{1988EBE9-5A12-7F2A-AC2C-C55BBB15A59E}"/>
                  </a:ext>
                </a:extLst>
              </p:cNvPr>
              <p:cNvSpPr/>
              <p:nvPr/>
            </p:nvSpPr>
            <p:spPr bwMode="auto">
              <a:xfrm>
                <a:off x="4962" y="2044"/>
                <a:ext cx="39" cy="19"/>
              </a:xfrm>
              <a:custGeom>
                <a:avLst/>
                <a:gdLst>
                  <a:gd name="T0" fmla="*/ 29 w 39"/>
                  <a:gd name="T1" fmla="*/ 2 h 19"/>
                  <a:gd name="T2" fmla="*/ 32 w 39"/>
                  <a:gd name="T3" fmla="*/ 12 h 19"/>
                  <a:gd name="T4" fmla="*/ 23 w 39"/>
                  <a:gd name="T5" fmla="*/ 19 h 19"/>
                  <a:gd name="T6" fmla="*/ 0 w 39"/>
                  <a:gd name="T7" fmla="*/ 9 h 19"/>
                  <a:gd name="T8" fmla="*/ 19 w 39"/>
                  <a:gd name="T9" fmla="*/ 0 h 19"/>
                  <a:gd name="T10" fmla="*/ 29 w 39"/>
                  <a:gd name="T11" fmla="*/ 2 h 19"/>
                </a:gdLst>
                <a:ahLst/>
                <a:cxnLst>
                  <a:cxn ang="0">
                    <a:pos x="T0" y="T1"/>
                  </a:cxn>
                  <a:cxn ang="0">
                    <a:pos x="T2" y="T3"/>
                  </a:cxn>
                  <a:cxn ang="0">
                    <a:pos x="T4" y="T5"/>
                  </a:cxn>
                  <a:cxn ang="0">
                    <a:pos x="T6" y="T7"/>
                  </a:cxn>
                  <a:cxn ang="0">
                    <a:pos x="T8" y="T9"/>
                  </a:cxn>
                  <a:cxn ang="0">
                    <a:pos x="T10" y="T11"/>
                  </a:cxn>
                </a:cxnLst>
                <a:rect l="0" t="0" r="r" b="b"/>
                <a:pathLst>
                  <a:path w="39" h="19">
                    <a:moveTo>
                      <a:pt x="29" y="2"/>
                    </a:moveTo>
                    <a:cubicBezTo>
                      <a:pt x="32" y="5"/>
                      <a:pt x="39" y="6"/>
                      <a:pt x="32" y="12"/>
                    </a:cubicBezTo>
                    <a:cubicBezTo>
                      <a:pt x="29" y="14"/>
                      <a:pt x="26" y="17"/>
                      <a:pt x="23" y="19"/>
                    </a:cubicBezTo>
                    <a:cubicBezTo>
                      <a:pt x="15" y="19"/>
                      <a:pt x="9" y="13"/>
                      <a:pt x="0" y="9"/>
                    </a:cubicBezTo>
                    <a:cubicBezTo>
                      <a:pt x="7" y="6"/>
                      <a:pt x="13" y="3"/>
                      <a:pt x="19" y="0"/>
                    </a:cubicBezTo>
                    <a:cubicBezTo>
                      <a:pt x="22" y="0"/>
                      <a:pt x="26" y="1"/>
                      <a:pt x="29"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1" name="Freeform 102">
                <a:extLst>
                  <a:ext uri="{FF2B5EF4-FFF2-40B4-BE49-F238E27FC236}">
                    <a16:creationId xmlns:a16="http://schemas.microsoft.com/office/drawing/2014/main" id="{DCB750DA-992C-C9C7-3F5D-A4AE1DFD7B80}"/>
                  </a:ext>
                </a:extLst>
              </p:cNvPr>
              <p:cNvSpPr/>
              <p:nvPr/>
            </p:nvSpPr>
            <p:spPr bwMode="auto">
              <a:xfrm>
                <a:off x="5274" y="1699"/>
                <a:ext cx="33" cy="18"/>
              </a:xfrm>
              <a:custGeom>
                <a:avLst/>
                <a:gdLst>
                  <a:gd name="T0" fmla="*/ 2 w 33"/>
                  <a:gd name="T1" fmla="*/ 10 h 17"/>
                  <a:gd name="T2" fmla="*/ 7 w 33"/>
                  <a:gd name="T3" fmla="*/ 2 h 17"/>
                  <a:gd name="T4" fmla="*/ 19 w 33"/>
                  <a:gd name="T5" fmla="*/ 0 h 17"/>
                  <a:gd name="T6" fmla="*/ 32 w 33"/>
                  <a:gd name="T7" fmla="*/ 8 h 17"/>
                  <a:gd name="T8" fmla="*/ 23 w 33"/>
                  <a:gd name="T9" fmla="*/ 15 h 17"/>
                  <a:gd name="T10" fmla="*/ 14 w 33"/>
                  <a:gd name="T11" fmla="*/ 17 h 17"/>
                  <a:gd name="T12" fmla="*/ 2 w 33"/>
                  <a:gd name="T13" fmla="*/ 10 h 17"/>
                </a:gdLst>
                <a:ahLst/>
                <a:cxnLst>
                  <a:cxn ang="0">
                    <a:pos x="T0" y="T1"/>
                  </a:cxn>
                  <a:cxn ang="0">
                    <a:pos x="T2" y="T3"/>
                  </a:cxn>
                  <a:cxn ang="0">
                    <a:pos x="T4" y="T5"/>
                  </a:cxn>
                  <a:cxn ang="0">
                    <a:pos x="T6" y="T7"/>
                  </a:cxn>
                  <a:cxn ang="0">
                    <a:pos x="T8" y="T9"/>
                  </a:cxn>
                  <a:cxn ang="0">
                    <a:pos x="T10" y="T11"/>
                  </a:cxn>
                  <a:cxn ang="0">
                    <a:pos x="T12" y="T13"/>
                  </a:cxn>
                </a:cxnLst>
                <a:rect l="0" t="0" r="r" b="b"/>
                <a:pathLst>
                  <a:path w="33" h="17">
                    <a:moveTo>
                      <a:pt x="2" y="10"/>
                    </a:moveTo>
                    <a:cubicBezTo>
                      <a:pt x="2" y="6"/>
                      <a:pt x="0" y="2"/>
                      <a:pt x="7" y="2"/>
                    </a:cubicBezTo>
                    <a:cubicBezTo>
                      <a:pt x="11" y="3"/>
                      <a:pt x="15" y="1"/>
                      <a:pt x="19" y="0"/>
                    </a:cubicBezTo>
                    <a:cubicBezTo>
                      <a:pt x="25" y="0"/>
                      <a:pt x="31" y="2"/>
                      <a:pt x="32" y="8"/>
                    </a:cubicBezTo>
                    <a:cubicBezTo>
                      <a:pt x="33" y="13"/>
                      <a:pt x="25" y="12"/>
                      <a:pt x="23" y="15"/>
                    </a:cubicBezTo>
                    <a:cubicBezTo>
                      <a:pt x="20" y="17"/>
                      <a:pt x="17" y="17"/>
                      <a:pt x="14" y="17"/>
                    </a:cubicBezTo>
                    <a:cubicBezTo>
                      <a:pt x="10" y="15"/>
                      <a:pt x="6" y="12"/>
                      <a:pt x="2"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2" name="Freeform 103">
                <a:extLst>
                  <a:ext uri="{FF2B5EF4-FFF2-40B4-BE49-F238E27FC236}">
                    <a16:creationId xmlns:a16="http://schemas.microsoft.com/office/drawing/2014/main" id="{092A7D2F-61B8-AB71-4B6F-4F8D929227FF}"/>
                  </a:ext>
                </a:extLst>
              </p:cNvPr>
              <p:cNvSpPr/>
              <p:nvPr/>
            </p:nvSpPr>
            <p:spPr bwMode="auto">
              <a:xfrm>
                <a:off x="5087" y="2227"/>
                <a:ext cx="24" cy="33"/>
              </a:xfrm>
              <a:custGeom>
                <a:avLst/>
                <a:gdLst>
                  <a:gd name="T0" fmla="*/ 24 w 24"/>
                  <a:gd name="T1" fmla="*/ 20 h 33"/>
                  <a:gd name="T2" fmla="*/ 19 w 24"/>
                  <a:gd name="T3" fmla="*/ 32 h 33"/>
                  <a:gd name="T4" fmla="*/ 11 w 24"/>
                  <a:gd name="T5" fmla="*/ 25 h 33"/>
                  <a:gd name="T6" fmla="*/ 0 w 24"/>
                  <a:gd name="T7" fmla="*/ 20 h 33"/>
                  <a:gd name="T8" fmla="*/ 4 w 24"/>
                  <a:gd name="T9" fmla="*/ 15 h 33"/>
                  <a:gd name="T10" fmla="*/ 9 w 24"/>
                  <a:gd name="T11" fmla="*/ 16 h 33"/>
                  <a:gd name="T12" fmla="*/ 24 w 24"/>
                  <a:gd name="T13" fmla="*/ 20 h 33"/>
                </a:gdLst>
                <a:ahLst/>
                <a:cxnLst>
                  <a:cxn ang="0">
                    <a:pos x="T0" y="T1"/>
                  </a:cxn>
                  <a:cxn ang="0">
                    <a:pos x="T2" y="T3"/>
                  </a:cxn>
                  <a:cxn ang="0">
                    <a:pos x="T4" y="T5"/>
                  </a:cxn>
                  <a:cxn ang="0">
                    <a:pos x="T6" y="T7"/>
                  </a:cxn>
                  <a:cxn ang="0">
                    <a:pos x="T8" y="T9"/>
                  </a:cxn>
                  <a:cxn ang="0">
                    <a:pos x="T10" y="T11"/>
                  </a:cxn>
                  <a:cxn ang="0">
                    <a:pos x="T12" y="T13"/>
                  </a:cxn>
                </a:cxnLst>
                <a:rect l="0" t="0" r="r" b="b"/>
                <a:pathLst>
                  <a:path w="24" h="33">
                    <a:moveTo>
                      <a:pt x="24" y="20"/>
                    </a:moveTo>
                    <a:cubicBezTo>
                      <a:pt x="24" y="25"/>
                      <a:pt x="24" y="30"/>
                      <a:pt x="19" y="32"/>
                    </a:cubicBezTo>
                    <a:cubicBezTo>
                      <a:pt x="14" y="33"/>
                      <a:pt x="14" y="28"/>
                      <a:pt x="11" y="25"/>
                    </a:cubicBezTo>
                    <a:cubicBezTo>
                      <a:pt x="9" y="21"/>
                      <a:pt x="4" y="21"/>
                      <a:pt x="0" y="20"/>
                    </a:cubicBezTo>
                    <a:cubicBezTo>
                      <a:pt x="1" y="17"/>
                      <a:pt x="0" y="14"/>
                      <a:pt x="4" y="15"/>
                    </a:cubicBezTo>
                    <a:cubicBezTo>
                      <a:pt x="6" y="15"/>
                      <a:pt x="8" y="18"/>
                      <a:pt x="9" y="16"/>
                    </a:cubicBezTo>
                    <a:cubicBezTo>
                      <a:pt x="20" y="0"/>
                      <a:pt x="20" y="16"/>
                      <a:pt x="24"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3" name="Freeform 104">
                <a:extLst>
                  <a:ext uri="{FF2B5EF4-FFF2-40B4-BE49-F238E27FC236}">
                    <a16:creationId xmlns:a16="http://schemas.microsoft.com/office/drawing/2014/main" id="{5B9571B9-2276-41C3-DC03-B73A434EAF8A}"/>
                  </a:ext>
                </a:extLst>
              </p:cNvPr>
              <p:cNvSpPr/>
              <p:nvPr/>
            </p:nvSpPr>
            <p:spPr bwMode="auto">
              <a:xfrm>
                <a:off x="5123" y="2220"/>
                <a:ext cx="26" cy="34"/>
              </a:xfrm>
              <a:custGeom>
                <a:avLst/>
                <a:gdLst>
                  <a:gd name="T0" fmla="*/ 23 w 25"/>
                  <a:gd name="T1" fmla="*/ 28 h 33"/>
                  <a:gd name="T2" fmla="*/ 0 w 25"/>
                  <a:gd name="T3" fmla="*/ 11 h 33"/>
                  <a:gd name="T4" fmla="*/ 3 w 25"/>
                  <a:gd name="T5" fmla="*/ 5 h 33"/>
                  <a:gd name="T6" fmla="*/ 8 w 25"/>
                  <a:gd name="T7" fmla="*/ 1 h 33"/>
                  <a:gd name="T8" fmla="*/ 11 w 25"/>
                  <a:gd name="T9" fmla="*/ 6 h 33"/>
                  <a:gd name="T10" fmla="*/ 13 w 25"/>
                  <a:gd name="T11" fmla="*/ 17 h 33"/>
                  <a:gd name="T12" fmla="*/ 19 w 25"/>
                  <a:gd name="T13" fmla="*/ 21 h 33"/>
                  <a:gd name="T14" fmla="*/ 23 w 25"/>
                  <a:gd name="T15" fmla="*/ 28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33">
                    <a:moveTo>
                      <a:pt x="23" y="28"/>
                    </a:moveTo>
                    <a:cubicBezTo>
                      <a:pt x="8" y="33"/>
                      <a:pt x="4" y="22"/>
                      <a:pt x="0" y="11"/>
                    </a:cubicBezTo>
                    <a:cubicBezTo>
                      <a:pt x="1" y="9"/>
                      <a:pt x="2" y="7"/>
                      <a:pt x="3" y="5"/>
                    </a:cubicBezTo>
                    <a:cubicBezTo>
                      <a:pt x="4" y="3"/>
                      <a:pt x="5" y="0"/>
                      <a:pt x="8" y="1"/>
                    </a:cubicBezTo>
                    <a:cubicBezTo>
                      <a:pt x="10" y="2"/>
                      <a:pt x="10" y="4"/>
                      <a:pt x="11" y="6"/>
                    </a:cubicBezTo>
                    <a:cubicBezTo>
                      <a:pt x="11" y="10"/>
                      <a:pt x="12" y="13"/>
                      <a:pt x="13" y="17"/>
                    </a:cubicBezTo>
                    <a:cubicBezTo>
                      <a:pt x="13" y="20"/>
                      <a:pt x="12" y="24"/>
                      <a:pt x="19" y="21"/>
                    </a:cubicBezTo>
                    <a:cubicBezTo>
                      <a:pt x="25" y="19"/>
                      <a:pt x="22" y="26"/>
                      <a:pt x="23" y="2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4" name="Freeform 105">
                <a:extLst>
                  <a:ext uri="{FF2B5EF4-FFF2-40B4-BE49-F238E27FC236}">
                    <a16:creationId xmlns:a16="http://schemas.microsoft.com/office/drawing/2014/main" id="{AFBD4A70-0F8C-4644-3065-58D47D3EE05E}"/>
                  </a:ext>
                </a:extLst>
              </p:cNvPr>
              <p:cNvSpPr/>
              <p:nvPr/>
            </p:nvSpPr>
            <p:spPr bwMode="auto">
              <a:xfrm>
                <a:off x="5064" y="2235"/>
                <a:ext cx="23" cy="28"/>
              </a:xfrm>
              <a:custGeom>
                <a:avLst/>
                <a:gdLst>
                  <a:gd name="T0" fmla="*/ 22 w 22"/>
                  <a:gd name="T1" fmla="*/ 12 h 28"/>
                  <a:gd name="T2" fmla="*/ 0 w 22"/>
                  <a:gd name="T3" fmla="*/ 14 h 28"/>
                  <a:gd name="T4" fmla="*/ 16 w 22"/>
                  <a:gd name="T5" fmla="*/ 9 h 28"/>
                  <a:gd name="T6" fmla="*/ 22 w 22"/>
                  <a:gd name="T7" fmla="*/ 12 h 28"/>
                </a:gdLst>
                <a:ahLst/>
                <a:cxnLst>
                  <a:cxn ang="0">
                    <a:pos x="T0" y="T1"/>
                  </a:cxn>
                  <a:cxn ang="0">
                    <a:pos x="T2" y="T3"/>
                  </a:cxn>
                  <a:cxn ang="0">
                    <a:pos x="T4" y="T5"/>
                  </a:cxn>
                  <a:cxn ang="0">
                    <a:pos x="T6" y="T7"/>
                  </a:cxn>
                </a:cxnLst>
                <a:rect l="0" t="0" r="r" b="b"/>
                <a:pathLst>
                  <a:path w="22" h="28">
                    <a:moveTo>
                      <a:pt x="22" y="12"/>
                    </a:moveTo>
                    <a:cubicBezTo>
                      <a:pt x="15" y="27"/>
                      <a:pt x="14" y="28"/>
                      <a:pt x="0" y="14"/>
                    </a:cubicBezTo>
                    <a:cubicBezTo>
                      <a:pt x="4" y="0"/>
                      <a:pt x="4" y="0"/>
                      <a:pt x="16" y="9"/>
                    </a:cubicBezTo>
                    <a:cubicBezTo>
                      <a:pt x="18" y="11"/>
                      <a:pt x="20" y="11"/>
                      <a:pt x="22"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5" name="Freeform 106">
                <a:extLst>
                  <a:ext uri="{FF2B5EF4-FFF2-40B4-BE49-F238E27FC236}">
                    <a16:creationId xmlns:a16="http://schemas.microsoft.com/office/drawing/2014/main" id="{C53B1167-1CBE-DDC5-5E10-A1937B8C5081}"/>
                  </a:ext>
                </a:extLst>
              </p:cNvPr>
              <p:cNvSpPr/>
              <p:nvPr/>
            </p:nvSpPr>
            <p:spPr bwMode="auto">
              <a:xfrm>
                <a:off x="5148" y="2241"/>
                <a:ext cx="15" cy="19"/>
              </a:xfrm>
              <a:custGeom>
                <a:avLst/>
                <a:gdLst>
                  <a:gd name="T0" fmla="*/ 15 w 15"/>
                  <a:gd name="T1" fmla="*/ 11 h 19"/>
                  <a:gd name="T2" fmla="*/ 4 w 15"/>
                  <a:gd name="T3" fmla="*/ 18 h 19"/>
                  <a:gd name="T4" fmla="*/ 1 w 15"/>
                  <a:gd name="T5" fmla="*/ 9 h 19"/>
                  <a:gd name="T6" fmla="*/ 12 w 15"/>
                  <a:gd name="T7" fmla="*/ 0 h 19"/>
                  <a:gd name="T8" fmla="*/ 15 w 15"/>
                  <a:gd name="T9" fmla="*/ 11 h 19"/>
                </a:gdLst>
                <a:ahLst/>
                <a:cxnLst>
                  <a:cxn ang="0">
                    <a:pos x="T0" y="T1"/>
                  </a:cxn>
                  <a:cxn ang="0">
                    <a:pos x="T2" y="T3"/>
                  </a:cxn>
                  <a:cxn ang="0">
                    <a:pos x="T4" y="T5"/>
                  </a:cxn>
                  <a:cxn ang="0">
                    <a:pos x="T6" y="T7"/>
                  </a:cxn>
                  <a:cxn ang="0">
                    <a:pos x="T8" y="T9"/>
                  </a:cxn>
                </a:cxnLst>
                <a:rect l="0" t="0" r="r" b="b"/>
                <a:pathLst>
                  <a:path w="15" h="19">
                    <a:moveTo>
                      <a:pt x="15" y="11"/>
                    </a:moveTo>
                    <a:cubicBezTo>
                      <a:pt x="11" y="14"/>
                      <a:pt x="8" y="19"/>
                      <a:pt x="4" y="18"/>
                    </a:cubicBezTo>
                    <a:cubicBezTo>
                      <a:pt x="1" y="18"/>
                      <a:pt x="0" y="12"/>
                      <a:pt x="1" y="9"/>
                    </a:cubicBezTo>
                    <a:cubicBezTo>
                      <a:pt x="5" y="6"/>
                      <a:pt x="7" y="1"/>
                      <a:pt x="12" y="0"/>
                    </a:cubicBezTo>
                    <a:cubicBezTo>
                      <a:pt x="13" y="4"/>
                      <a:pt x="14" y="7"/>
                      <a:pt x="15" y="1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6" name="Freeform 107">
                <a:extLst>
                  <a:ext uri="{FF2B5EF4-FFF2-40B4-BE49-F238E27FC236}">
                    <a16:creationId xmlns:a16="http://schemas.microsoft.com/office/drawing/2014/main" id="{481AC377-F58D-400C-2AB8-A77BB2352BA7}"/>
                  </a:ext>
                </a:extLst>
              </p:cNvPr>
              <p:cNvSpPr/>
              <p:nvPr/>
            </p:nvSpPr>
            <p:spPr bwMode="auto">
              <a:xfrm>
                <a:off x="5047" y="2255"/>
                <a:ext cx="12" cy="22"/>
              </a:xfrm>
              <a:custGeom>
                <a:avLst/>
                <a:gdLst>
                  <a:gd name="T0" fmla="*/ 8 w 12"/>
                  <a:gd name="T1" fmla="*/ 5 h 22"/>
                  <a:gd name="T2" fmla="*/ 9 w 12"/>
                  <a:gd name="T3" fmla="*/ 22 h 22"/>
                  <a:gd name="T4" fmla="*/ 0 w 12"/>
                  <a:gd name="T5" fmla="*/ 14 h 22"/>
                  <a:gd name="T6" fmla="*/ 8 w 12"/>
                  <a:gd name="T7" fmla="*/ 5 h 22"/>
                </a:gdLst>
                <a:ahLst/>
                <a:cxnLst>
                  <a:cxn ang="0">
                    <a:pos x="T0" y="T1"/>
                  </a:cxn>
                  <a:cxn ang="0">
                    <a:pos x="T2" y="T3"/>
                  </a:cxn>
                  <a:cxn ang="0">
                    <a:pos x="T4" y="T5"/>
                  </a:cxn>
                  <a:cxn ang="0">
                    <a:pos x="T6" y="T7"/>
                  </a:cxn>
                </a:cxnLst>
                <a:rect l="0" t="0" r="r" b="b"/>
                <a:pathLst>
                  <a:path w="12" h="22">
                    <a:moveTo>
                      <a:pt x="8" y="5"/>
                    </a:moveTo>
                    <a:cubicBezTo>
                      <a:pt x="12" y="10"/>
                      <a:pt x="12" y="16"/>
                      <a:pt x="9" y="22"/>
                    </a:cubicBezTo>
                    <a:cubicBezTo>
                      <a:pt x="4" y="22"/>
                      <a:pt x="4" y="16"/>
                      <a:pt x="0" y="14"/>
                    </a:cubicBezTo>
                    <a:cubicBezTo>
                      <a:pt x="0" y="0"/>
                      <a:pt x="0" y="0"/>
                      <a:pt x="8" y="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7" name="Freeform 108">
                <a:extLst>
                  <a:ext uri="{FF2B5EF4-FFF2-40B4-BE49-F238E27FC236}">
                    <a16:creationId xmlns:a16="http://schemas.microsoft.com/office/drawing/2014/main" id="{F2882090-956A-2976-95E6-7F607753FD55}"/>
                  </a:ext>
                </a:extLst>
              </p:cNvPr>
              <p:cNvSpPr/>
              <p:nvPr/>
            </p:nvSpPr>
            <p:spPr bwMode="auto">
              <a:xfrm>
                <a:off x="5299" y="1906"/>
                <a:ext cx="7" cy="12"/>
              </a:xfrm>
              <a:custGeom>
                <a:avLst/>
                <a:gdLst>
                  <a:gd name="T0" fmla="*/ 1 w 7"/>
                  <a:gd name="T1" fmla="*/ 0 h 12"/>
                  <a:gd name="T2" fmla="*/ 6 w 7"/>
                  <a:gd name="T3" fmla="*/ 1 h 12"/>
                  <a:gd name="T4" fmla="*/ 7 w 7"/>
                  <a:gd name="T5" fmla="*/ 12 h 12"/>
                  <a:gd name="T6" fmla="*/ 1 w 7"/>
                  <a:gd name="T7" fmla="*/ 0 h 12"/>
                </a:gdLst>
                <a:ahLst/>
                <a:cxnLst>
                  <a:cxn ang="0">
                    <a:pos x="T0" y="T1"/>
                  </a:cxn>
                  <a:cxn ang="0">
                    <a:pos x="T2" y="T3"/>
                  </a:cxn>
                  <a:cxn ang="0">
                    <a:pos x="T4" y="T5"/>
                  </a:cxn>
                  <a:cxn ang="0">
                    <a:pos x="T6" y="T7"/>
                  </a:cxn>
                </a:cxnLst>
                <a:rect l="0" t="0" r="r" b="b"/>
                <a:pathLst>
                  <a:path w="7" h="12">
                    <a:moveTo>
                      <a:pt x="1" y="0"/>
                    </a:moveTo>
                    <a:cubicBezTo>
                      <a:pt x="3" y="0"/>
                      <a:pt x="4" y="0"/>
                      <a:pt x="6" y="1"/>
                    </a:cubicBezTo>
                    <a:cubicBezTo>
                      <a:pt x="6" y="4"/>
                      <a:pt x="6" y="8"/>
                      <a:pt x="7" y="12"/>
                    </a:cubicBezTo>
                    <a:cubicBezTo>
                      <a:pt x="0" y="10"/>
                      <a:pt x="2" y="5"/>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8" name="Freeform 109">
                <a:extLst>
                  <a:ext uri="{FF2B5EF4-FFF2-40B4-BE49-F238E27FC236}">
                    <a16:creationId xmlns:a16="http://schemas.microsoft.com/office/drawing/2014/main" id="{2A4CD281-8C7F-CAAE-701F-083408C4C416}"/>
                  </a:ext>
                </a:extLst>
              </p:cNvPr>
              <p:cNvSpPr/>
              <p:nvPr/>
            </p:nvSpPr>
            <p:spPr bwMode="auto">
              <a:xfrm>
                <a:off x="4949" y="2372"/>
                <a:ext cx="6" cy="8"/>
              </a:xfrm>
              <a:custGeom>
                <a:avLst/>
                <a:gdLst>
                  <a:gd name="T0" fmla="*/ 4 w 6"/>
                  <a:gd name="T1" fmla="*/ 0 h 8"/>
                  <a:gd name="T2" fmla="*/ 3 w 6"/>
                  <a:gd name="T3" fmla="*/ 8 h 8"/>
                  <a:gd name="T4" fmla="*/ 0 w 6"/>
                  <a:gd name="T5" fmla="*/ 1 h 8"/>
                  <a:gd name="T6" fmla="*/ 4 w 6"/>
                  <a:gd name="T7" fmla="*/ 0 h 8"/>
                </a:gdLst>
                <a:ahLst/>
                <a:cxnLst>
                  <a:cxn ang="0">
                    <a:pos x="T0" y="T1"/>
                  </a:cxn>
                  <a:cxn ang="0">
                    <a:pos x="T2" y="T3"/>
                  </a:cxn>
                  <a:cxn ang="0">
                    <a:pos x="T4" y="T5"/>
                  </a:cxn>
                  <a:cxn ang="0">
                    <a:pos x="T6" y="T7"/>
                  </a:cxn>
                </a:cxnLst>
                <a:rect l="0" t="0" r="r" b="b"/>
                <a:pathLst>
                  <a:path w="6" h="8">
                    <a:moveTo>
                      <a:pt x="4" y="0"/>
                    </a:moveTo>
                    <a:cubicBezTo>
                      <a:pt x="4" y="3"/>
                      <a:pt x="6" y="6"/>
                      <a:pt x="3" y="8"/>
                    </a:cubicBezTo>
                    <a:cubicBezTo>
                      <a:pt x="1" y="7"/>
                      <a:pt x="0" y="4"/>
                      <a:pt x="0" y="1"/>
                    </a:cubicBezTo>
                    <a:cubicBezTo>
                      <a:pt x="1" y="1"/>
                      <a:pt x="3" y="1"/>
                      <a:pt x="4"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9" name="Freeform 110">
                <a:extLst>
                  <a:ext uri="{FF2B5EF4-FFF2-40B4-BE49-F238E27FC236}">
                    <a16:creationId xmlns:a16="http://schemas.microsoft.com/office/drawing/2014/main" id="{B493614C-1C70-4FA2-74E8-53F600982D6B}"/>
                  </a:ext>
                </a:extLst>
              </p:cNvPr>
              <p:cNvSpPr/>
              <p:nvPr/>
            </p:nvSpPr>
            <p:spPr bwMode="auto">
              <a:xfrm>
                <a:off x="4976" y="2308"/>
                <a:ext cx="9" cy="4"/>
              </a:xfrm>
              <a:custGeom>
                <a:avLst/>
                <a:gdLst>
                  <a:gd name="T0" fmla="*/ 9 w 9"/>
                  <a:gd name="T1" fmla="*/ 3 h 4"/>
                  <a:gd name="T2" fmla="*/ 0 w 9"/>
                  <a:gd name="T3" fmla="*/ 1 h 4"/>
                  <a:gd name="T4" fmla="*/ 9 w 9"/>
                  <a:gd name="T5" fmla="*/ 3 h 4"/>
                </a:gdLst>
                <a:ahLst/>
                <a:cxnLst>
                  <a:cxn ang="0">
                    <a:pos x="T0" y="T1"/>
                  </a:cxn>
                  <a:cxn ang="0">
                    <a:pos x="T2" y="T3"/>
                  </a:cxn>
                  <a:cxn ang="0">
                    <a:pos x="T4" y="T5"/>
                  </a:cxn>
                </a:cxnLst>
                <a:rect l="0" t="0" r="r" b="b"/>
                <a:pathLst>
                  <a:path w="9" h="4">
                    <a:moveTo>
                      <a:pt x="9" y="3"/>
                    </a:moveTo>
                    <a:cubicBezTo>
                      <a:pt x="6" y="3"/>
                      <a:pt x="3" y="4"/>
                      <a:pt x="0" y="1"/>
                    </a:cubicBezTo>
                    <a:cubicBezTo>
                      <a:pt x="4" y="0"/>
                      <a:pt x="7" y="0"/>
                      <a:pt x="9" y="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0" name="Freeform 111">
                <a:extLst>
                  <a:ext uri="{FF2B5EF4-FFF2-40B4-BE49-F238E27FC236}">
                    <a16:creationId xmlns:a16="http://schemas.microsoft.com/office/drawing/2014/main" id="{E4A26E9F-09C5-31E6-2EB5-85ED1A0F5B09}"/>
                  </a:ext>
                </a:extLst>
              </p:cNvPr>
              <p:cNvSpPr/>
              <p:nvPr/>
            </p:nvSpPr>
            <p:spPr bwMode="auto">
              <a:xfrm>
                <a:off x="5030" y="1873"/>
                <a:ext cx="2" cy="1"/>
              </a:xfrm>
              <a:custGeom>
                <a:avLst/>
                <a:gdLst>
                  <a:gd name="T0" fmla="*/ 1 w 2"/>
                  <a:gd name="T1" fmla="*/ 1 h 1"/>
                  <a:gd name="T2" fmla="*/ 1 w 2"/>
                  <a:gd name="T3" fmla="*/ 0 h 1"/>
                  <a:gd name="T4" fmla="*/ 2 w 2"/>
                  <a:gd name="T5" fmla="*/ 0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1" y="1"/>
                      <a:pt x="1" y="0"/>
                      <a:pt x="1" y="0"/>
                    </a:cubicBezTo>
                    <a:cubicBezTo>
                      <a:pt x="1" y="0"/>
                      <a:pt x="2" y="0"/>
                      <a:pt x="2" y="0"/>
                    </a:cubicBezTo>
                    <a:cubicBezTo>
                      <a:pt x="1" y="0"/>
                      <a:pt x="1" y="0"/>
                      <a:pt x="0" y="1"/>
                    </a:cubicBezTo>
                    <a:cubicBezTo>
                      <a:pt x="0" y="1"/>
                      <a:pt x="1" y="1"/>
                      <a:pt x="1" y="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1" name="Freeform 112">
                <a:extLst>
                  <a:ext uri="{FF2B5EF4-FFF2-40B4-BE49-F238E27FC236}">
                    <a16:creationId xmlns:a16="http://schemas.microsoft.com/office/drawing/2014/main" id="{BBB644C9-0F32-1A15-8A9D-B5F30508CAB3}"/>
                  </a:ext>
                </a:extLst>
              </p:cNvPr>
              <p:cNvSpPr/>
              <p:nvPr/>
            </p:nvSpPr>
            <p:spPr bwMode="auto">
              <a:xfrm>
                <a:off x="5168" y="1841"/>
                <a:ext cx="3" cy="2"/>
              </a:xfrm>
              <a:custGeom>
                <a:avLst/>
                <a:gdLst>
                  <a:gd name="T0" fmla="*/ 1 w 3"/>
                  <a:gd name="T1" fmla="*/ 2 h 2"/>
                  <a:gd name="T2" fmla="*/ 0 w 3"/>
                  <a:gd name="T3" fmla="*/ 0 h 2"/>
                  <a:gd name="T4" fmla="*/ 3 w 3"/>
                  <a:gd name="T5" fmla="*/ 0 h 2"/>
                  <a:gd name="T6" fmla="*/ 1 w 3"/>
                  <a:gd name="T7" fmla="*/ 2 h 2"/>
                </a:gdLst>
                <a:ahLst/>
                <a:cxnLst>
                  <a:cxn ang="0">
                    <a:pos x="T0" y="T1"/>
                  </a:cxn>
                  <a:cxn ang="0">
                    <a:pos x="T2" y="T3"/>
                  </a:cxn>
                  <a:cxn ang="0">
                    <a:pos x="T4" y="T5"/>
                  </a:cxn>
                  <a:cxn ang="0">
                    <a:pos x="T6" y="T7"/>
                  </a:cxn>
                </a:cxnLst>
                <a:rect l="0" t="0" r="r" b="b"/>
                <a:pathLst>
                  <a:path w="3" h="2">
                    <a:moveTo>
                      <a:pt x="1" y="2"/>
                    </a:moveTo>
                    <a:cubicBezTo>
                      <a:pt x="1" y="1"/>
                      <a:pt x="1" y="1"/>
                      <a:pt x="0" y="0"/>
                    </a:cubicBezTo>
                    <a:cubicBezTo>
                      <a:pt x="1" y="0"/>
                      <a:pt x="2" y="0"/>
                      <a:pt x="3" y="0"/>
                    </a:cubicBezTo>
                    <a:cubicBezTo>
                      <a:pt x="3" y="1"/>
                      <a:pt x="2" y="2"/>
                      <a:pt x="1" y="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2" name="Freeform 113">
                <a:extLst>
                  <a:ext uri="{FF2B5EF4-FFF2-40B4-BE49-F238E27FC236}">
                    <a16:creationId xmlns:a16="http://schemas.microsoft.com/office/drawing/2014/main" id="{01A11781-30BD-77D3-A1BA-6B9822F8C37A}"/>
                  </a:ext>
                </a:extLst>
              </p:cNvPr>
              <p:cNvSpPr/>
              <p:nvPr/>
            </p:nvSpPr>
            <p:spPr bwMode="auto">
              <a:xfrm>
                <a:off x="5125" y="1604"/>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1" y="0"/>
                      <a:pt x="1" y="0"/>
                    </a:cubicBezTo>
                    <a:cubicBezTo>
                      <a:pt x="1" y="0"/>
                      <a:pt x="1" y="0"/>
                      <a:pt x="1"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3" name="Freeform 114">
                <a:extLst>
                  <a:ext uri="{FF2B5EF4-FFF2-40B4-BE49-F238E27FC236}">
                    <a16:creationId xmlns:a16="http://schemas.microsoft.com/office/drawing/2014/main" id="{FF453633-7E14-8343-B21F-382970A66D44}"/>
                  </a:ext>
                </a:extLst>
              </p:cNvPr>
              <p:cNvSpPr/>
              <p:nvPr/>
            </p:nvSpPr>
            <p:spPr bwMode="auto">
              <a:xfrm flipH="1">
                <a:off x="4986" y="1679"/>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1"/>
                      <a:pt x="0" y="1"/>
                    </a:cubicBezTo>
                    <a:cubicBezTo>
                      <a:pt x="0" y="1"/>
                      <a:pt x="0" y="1"/>
                      <a:pt x="0" y="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4" name="Freeform 115">
                <a:extLst>
                  <a:ext uri="{FF2B5EF4-FFF2-40B4-BE49-F238E27FC236}">
                    <a16:creationId xmlns:a16="http://schemas.microsoft.com/office/drawing/2014/main" id="{B3164574-2E43-DBED-C446-BEAED94F412F}"/>
                  </a:ext>
                </a:extLst>
              </p:cNvPr>
              <p:cNvSpPr/>
              <p:nvPr/>
            </p:nvSpPr>
            <p:spPr bwMode="auto">
              <a:xfrm>
                <a:off x="5117" y="2233"/>
                <a:ext cx="1" cy="2"/>
              </a:xfrm>
              <a:custGeom>
                <a:avLst/>
                <a:gdLst>
                  <a:gd name="T0" fmla="*/ 1 w 1"/>
                  <a:gd name="T1" fmla="*/ 1 h 2"/>
                  <a:gd name="T2" fmla="*/ 0 w 1"/>
                  <a:gd name="T3" fmla="*/ 2 h 2"/>
                  <a:gd name="T4" fmla="*/ 1 w 1"/>
                  <a:gd name="T5" fmla="*/ 1 h 2"/>
                </a:gdLst>
                <a:ahLst/>
                <a:cxnLst>
                  <a:cxn ang="0">
                    <a:pos x="T0" y="T1"/>
                  </a:cxn>
                  <a:cxn ang="0">
                    <a:pos x="T2" y="T3"/>
                  </a:cxn>
                  <a:cxn ang="0">
                    <a:pos x="T4" y="T5"/>
                  </a:cxn>
                </a:cxnLst>
                <a:rect l="0" t="0" r="r" b="b"/>
                <a:pathLst>
                  <a:path w="1" h="2">
                    <a:moveTo>
                      <a:pt x="1" y="1"/>
                    </a:moveTo>
                    <a:cubicBezTo>
                      <a:pt x="1" y="1"/>
                      <a:pt x="1" y="2"/>
                      <a:pt x="0" y="2"/>
                    </a:cubicBezTo>
                    <a:cubicBezTo>
                      <a:pt x="0" y="1"/>
                      <a:pt x="0" y="0"/>
                      <a:pt x="1"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5" name="Freeform 116">
                <a:extLst>
                  <a:ext uri="{FF2B5EF4-FFF2-40B4-BE49-F238E27FC236}">
                    <a16:creationId xmlns:a16="http://schemas.microsoft.com/office/drawing/2014/main" id="{AB29B120-F2B1-9A66-11A9-592BD06A26B0}"/>
                  </a:ext>
                </a:extLst>
              </p:cNvPr>
              <p:cNvSpPr>
                <a:spLocks noEditPoints="1"/>
              </p:cNvSpPr>
              <p:nvPr/>
            </p:nvSpPr>
            <p:spPr bwMode="auto">
              <a:xfrm>
                <a:off x="5010" y="2732"/>
                <a:ext cx="299" cy="311"/>
              </a:xfrm>
              <a:custGeom>
                <a:avLst/>
                <a:gdLst>
                  <a:gd name="T0" fmla="*/ 49 w 294"/>
                  <a:gd name="T1" fmla="*/ 240 h 306"/>
                  <a:gd name="T2" fmla="*/ 48 w 294"/>
                  <a:gd name="T3" fmla="*/ 240 h 306"/>
                  <a:gd name="T4" fmla="*/ 23 w 294"/>
                  <a:gd name="T5" fmla="*/ 235 h 306"/>
                  <a:gd name="T6" fmla="*/ 26 w 294"/>
                  <a:gd name="T7" fmla="*/ 214 h 306"/>
                  <a:gd name="T8" fmla="*/ 5 w 294"/>
                  <a:gd name="T9" fmla="*/ 183 h 306"/>
                  <a:gd name="T10" fmla="*/ 14 w 294"/>
                  <a:gd name="T11" fmla="*/ 177 h 306"/>
                  <a:gd name="T12" fmla="*/ 0 w 294"/>
                  <a:gd name="T13" fmla="*/ 153 h 306"/>
                  <a:gd name="T14" fmla="*/ 10 w 294"/>
                  <a:gd name="T15" fmla="*/ 129 h 306"/>
                  <a:gd name="T16" fmla="*/ 12 w 294"/>
                  <a:gd name="T17" fmla="*/ 119 h 306"/>
                  <a:gd name="T18" fmla="*/ 9 w 294"/>
                  <a:gd name="T19" fmla="*/ 99 h 306"/>
                  <a:gd name="T20" fmla="*/ 27 w 294"/>
                  <a:gd name="T21" fmla="*/ 74 h 306"/>
                  <a:gd name="T22" fmla="*/ 48 w 294"/>
                  <a:gd name="T23" fmla="*/ 59 h 306"/>
                  <a:gd name="T24" fmla="*/ 60 w 294"/>
                  <a:gd name="T25" fmla="*/ 39 h 306"/>
                  <a:gd name="T26" fmla="*/ 85 w 294"/>
                  <a:gd name="T27" fmla="*/ 17 h 306"/>
                  <a:gd name="T28" fmla="*/ 109 w 294"/>
                  <a:gd name="T29" fmla="*/ 19 h 306"/>
                  <a:gd name="T30" fmla="*/ 143 w 294"/>
                  <a:gd name="T31" fmla="*/ 6 h 306"/>
                  <a:gd name="T32" fmla="*/ 160 w 294"/>
                  <a:gd name="T33" fmla="*/ 11 h 306"/>
                  <a:gd name="T34" fmla="*/ 183 w 294"/>
                  <a:gd name="T35" fmla="*/ 10 h 306"/>
                  <a:gd name="T36" fmla="*/ 202 w 294"/>
                  <a:gd name="T37" fmla="*/ 33 h 306"/>
                  <a:gd name="T38" fmla="*/ 224 w 294"/>
                  <a:gd name="T39" fmla="*/ 42 h 306"/>
                  <a:gd name="T40" fmla="*/ 244 w 294"/>
                  <a:gd name="T41" fmla="*/ 62 h 306"/>
                  <a:gd name="T42" fmla="*/ 256 w 294"/>
                  <a:gd name="T43" fmla="*/ 67 h 306"/>
                  <a:gd name="T44" fmla="*/ 274 w 294"/>
                  <a:gd name="T45" fmla="*/ 81 h 306"/>
                  <a:gd name="T46" fmla="*/ 285 w 294"/>
                  <a:gd name="T47" fmla="*/ 124 h 306"/>
                  <a:gd name="T48" fmla="*/ 267 w 294"/>
                  <a:gd name="T49" fmla="*/ 159 h 306"/>
                  <a:gd name="T50" fmla="*/ 290 w 294"/>
                  <a:gd name="T51" fmla="*/ 182 h 306"/>
                  <a:gd name="T52" fmla="*/ 281 w 294"/>
                  <a:gd name="T53" fmla="*/ 204 h 306"/>
                  <a:gd name="T54" fmla="*/ 258 w 294"/>
                  <a:gd name="T55" fmla="*/ 234 h 306"/>
                  <a:gd name="T56" fmla="*/ 237 w 294"/>
                  <a:gd name="T57" fmla="*/ 252 h 306"/>
                  <a:gd name="T58" fmla="*/ 213 w 294"/>
                  <a:gd name="T59" fmla="*/ 281 h 306"/>
                  <a:gd name="T60" fmla="*/ 184 w 294"/>
                  <a:gd name="T61" fmla="*/ 299 h 306"/>
                  <a:gd name="T62" fmla="*/ 150 w 294"/>
                  <a:gd name="T63" fmla="*/ 286 h 306"/>
                  <a:gd name="T64" fmla="*/ 126 w 294"/>
                  <a:gd name="T65" fmla="*/ 289 h 306"/>
                  <a:gd name="T66" fmla="*/ 100 w 294"/>
                  <a:gd name="T67" fmla="*/ 281 h 306"/>
                  <a:gd name="T68" fmla="*/ 86 w 294"/>
                  <a:gd name="T69" fmla="*/ 269 h 306"/>
                  <a:gd name="T70" fmla="*/ 74 w 294"/>
                  <a:gd name="T71" fmla="*/ 248 h 306"/>
                  <a:gd name="T72" fmla="*/ 51 w 294"/>
                  <a:gd name="T73" fmla="*/ 255 h 306"/>
                  <a:gd name="T74" fmla="*/ 230 w 294"/>
                  <a:gd name="T75" fmla="*/ 128 h 306"/>
                  <a:gd name="T76" fmla="*/ 174 w 294"/>
                  <a:gd name="T77" fmla="*/ 67 h 306"/>
                  <a:gd name="T78" fmla="*/ 132 w 294"/>
                  <a:gd name="T79" fmla="*/ 67 h 306"/>
                  <a:gd name="T80" fmla="*/ 71 w 294"/>
                  <a:gd name="T81" fmla="*/ 115 h 306"/>
                  <a:gd name="T82" fmla="*/ 73 w 294"/>
                  <a:gd name="T83" fmla="*/ 195 h 306"/>
                  <a:gd name="T84" fmla="*/ 119 w 294"/>
                  <a:gd name="T85" fmla="*/ 225 h 306"/>
                  <a:gd name="T86" fmla="*/ 158 w 294"/>
                  <a:gd name="T87" fmla="*/ 231 h 306"/>
                  <a:gd name="T88" fmla="*/ 209 w 294"/>
                  <a:gd name="T89" fmla="*/ 213 h 306"/>
                  <a:gd name="T90" fmla="*/ 234 w 294"/>
                  <a:gd name="T91" fmla="*/ 165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4" h="306">
                    <a:moveTo>
                      <a:pt x="44" y="252"/>
                    </a:moveTo>
                    <a:cubicBezTo>
                      <a:pt x="44" y="252"/>
                      <a:pt x="44" y="251"/>
                      <a:pt x="44" y="250"/>
                    </a:cubicBezTo>
                    <a:cubicBezTo>
                      <a:pt x="45" y="247"/>
                      <a:pt x="47" y="244"/>
                      <a:pt x="49" y="240"/>
                    </a:cubicBezTo>
                    <a:cubicBezTo>
                      <a:pt x="50" y="240"/>
                      <a:pt x="51" y="240"/>
                      <a:pt x="52" y="239"/>
                    </a:cubicBezTo>
                    <a:cubicBezTo>
                      <a:pt x="52" y="239"/>
                      <a:pt x="51" y="239"/>
                      <a:pt x="51" y="239"/>
                    </a:cubicBezTo>
                    <a:cubicBezTo>
                      <a:pt x="50" y="239"/>
                      <a:pt x="49" y="240"/>
                      <a:pt x="48" y="240"/>
                    </a:cubicBezTo>
                    <a:cubicBezTo>
                      <a:pt x="43" y="240"/>
                      <a:pt x="37" y="240"/>
                      <a:pt x="32" y="240"/>
                    </a:cubicBezTo>
                    <a:cubicBezTo>
                      <a:pt x="29" y="240"/>
                      <a:pt x="26" y="241"/>
                      <a:pt x="24" y="241"/>
                    </a:cubicBezTo>
                    <a:cubicBezTo>
                      <a:pt x="22" y="239"/>
                      <a:pt x="22" y="237"/>
                      <a:pt x="23" y="235"/>
                    </a:cubicBezTo>
                    <a:cubicBezTo>
                      <a:pt x="29" y="234"/>
                      <a:pt x="25" y="226"/>
                      <a:pt x="31" y="223"/>
                    </a:cubicBezTo>
                    <a:cubicBezTo>
                      <a:pt x="34" y="222"/>
                      <a:pt x="34" y="219"/>
                      <a:pt x="33" y="216"/>
                    </a:cubicBezTo>
                    <a:cubicBezTo>
                      <a:pt x="32" y="213"/>
                      <a:pt x="28" y="213"/>
                      <a:pt x="26" y="214"/>
                    </a:cubicBezTo>
                    <a:cubicBezTo>
                      <a:pt x="12" y="218"/>
                      <a:pt x="15" y="207"/>
                      <a:pt x="18" y="202"/>
                    </a:cubicBezTo>
                    <a:cubicBezTo>
                      <a:pt x="22" y="195"/>
                      <a:pt x="21" y="192"/>
                      <a:pt x="13" y="192"/>
                    </a:cubicBezTo>
                    <a:cubicBezTo>
                      <a:pt x="7" y="192"/>
                      <a:pt x="5" y="188"/>
                      <a:pt x="5" y="183"/>
                    </a:cubicBezTo>
                    <a:cubicBezTo>
                      <a:pt x="5" y="183"/>
                      <a:pt x="6" y="182"/>
                      <a:pt x="6" y="182"/>
                    </a:cubicBezTo>
                    <a:cubicBezTo>
                      <a:pt x="8" y="182"/>
                      <a:pt x="11" y="182"/>
                      <a:pt x="12" y="179"/>
                    </a:cubicBezTo>
                    <a:cubicBezTo>
                      <a:pt x="12" y="178"/>
                      <a:pt x="13" y="177"/>
                      <a:pt x="14" y="177"/>
                    </a:cubicBezTo>
                    <a:cubicBezTo>
                      <a:pt x="19" y="173"/>
                      <a:pt x="30" y="170"/>
                      <a:pt x="14" y="164"/>
                    </a:cubicBezTo>
                    <a:cubicBezTo>
                      <a:pt x="12" y="164"/>
                      <a:pt x="10" y="162"/>
                      <a:pt x="7" y="160"/>
                    </a:cubicBezTo>
                    <a:cubicBezTo>
                      <a:pt x="5" y="158"/>
                      <a:pt x="0" y="156"/>
                      <a:pt x="0" y="153"/>
                    </a:cubicBezTo>
                    <a:cubicBezTo>
                      <a:pt x="0" y="150"/>
                      <a:pt x="5" y="149"/>
                      <a:pt x="9" y="148"/>
                    </a:cubicBezTo>
                    <a:cubicBezTo>
                      <a:pt x="13" y="147"/>
                      <a:pt x="19" y="145"/>
                      <a:pt x="18" y="141"/>
                    </a:cubicBezTo>
                    <a:cubicBezTo>
                      <a:pt x="17" y="137"/>
                      <a:pt x="16" y="130"/>
                      <a:pt x="10" y="129"/>
                    </a:cubicBezTo>
                    <a:cubicBezTo>
                      <a:pt x="10" y="129"/>
                      <a:pt x="10" y="129"/>
                      <a:pt x="10" y="129"/>
                    </a:cubicBezTo>
                    <a:cubicBezTo>
                      <a:pt x="9" y="127"/>
                      <a:pt x="8" y="125"/>
                      <a:pt x="7" y="123"/>
                    </a:cubicBezTo>
                    <a:cubicBezTo>
                      <a:pt x="9" y="122"/>
                      <a:pt x="10" y="120"/>
                      <a:pt x="12" y="119"/>
                    </a:cubicBezTo>
                    <a:cubicBezTo>
                      <a:pt x="15" y="119"/>
                      <a:pt x="19" y="121"/>
                      <a:pt x="21" y="117"/>
                    </a:cubicBezTo>
                    <a:cubicBezTo>
                      <a:pt x="23" y="112"/>
                      <a:pt x="20" y="109"/>
                      <a:pt x="17" y="106"/>
                    </a:cubicBezTo>
                    <a:cubicBezTo>
                      <a:pt x="14" y="104"/>
                      <a:pt x="11" y="102"/>
                      <a:pt x="9" y="99"/>
                    </a:cubicBezTo>
                    <a:cubicBezTo>
                      <a:pt x="7" y="98"/>
                      <a:pt x="5" y="94"/>
                      <a:pt x="8" y="93"/>
                    </a:cubicBezTo>
                    <a:cubicBezTo>
                      <a:pt x="19" y="91"/>
                      <a:pt x="16" y="76"/>
                      <a:pt x="27" y="74"/>
                    </a:cubicBezTo>
                    <a:cubicBezTo>
                      <a:pt x="27" y="74"/>
                      <a:pt x="27" y="74"/>
                      <a:pt x="27" y="74"/>
                    </a:cubicBezTo>
                    <a:cubicBezTo>
                      <a:pt x="28" y="74"/>
                      <a:pt x="29" y="74"/>
                      <a:pt x="31" y="74"/>
                    </a:cubicBezTo>
                    <a:cubicBezTo>
                      <a:pt x="38" y="77"/>
                      <a:pt x="46" y="78"/>
                      <a:pt x="51" y="74"/>
                    </a:cubicBezTo>
                    <a:cubicBezTo>
                      <a:pt x="57" y="70"/>
                      <a:pt x="46" y="65"/>
                      <a:pt x="48" y="59"/>
                    </a:cubicBezTo>
                    <a:cubicBezTo>
                      <a:pt x="49" y="58"/>
                      <a:pt x="48" y="57"/>
                      <a:pt x="48" y="56"/>
                    </a:cubicBezTo>
                    <a:cubicBezTo>
                      <a:pt x="41" y="45"/>
                      <a:pt x="49" y="43"/>
                      <a:pt x="56" y="41"/>
                    </a:cubicBezTo>
                    <a:cubicBezTo>
                      <a:pt x="58" y="41"/>
                      <a:pt x="60" y="41"/>
                      <a:pt x="60" y="39"/>
                    </a:cubicBezTo>
                    <a:cubicBezTo>
                      <a:pt x="64" y="22"/>
                      <a:pt x="72" y="32"/>
                      <a:pt x="79" y="36"/>
                    </a:cubicBezTo>
                    <a:cubicBezTo>
                      <a:pt x="82" y="37"/>
                      <a:pt x="84" y="41"/>
                      <a:pt x="88" y="38"/>
                    </a:cubicBezTo>
                    <a:cubicBezTo>
                      <a:pt x="84" y="32"/>
                      <a:pt x="85" y="24"/>
                      <a:pt x="85" y="17"/>
                    </a:cubicBezTo>
                    <a:cubicBezTo>
                      <a:pt x="90" y="17"/>
                      <a:pt x="94" y="18"/>
                      <a:pt x="97" y="21"/>
                    </a:cubicBezTo>
                    <a:cubicBezTo>
                      <a:pt x="99" y="24"/>
                      <a:pt x="100" y="29"/>
                      <a:pt x="104" y="29"/>
                    </a:cubicBezTo>
                    <a:cubicBezTo>
                      <a:pt x="108" y="28"/>
                      <a:pt x="109" y="23"/>
                      <a:pt x="109" y="19"/>
                    </a:cubicBezTo>
                    <a:cubicBezTo>
                      <a:pt x="109" y="15"/>
                      <a:pt x="112" y="13"/>
                      <a:pt x="113" y="10"/>
                    </a:cubicBezTo>
                    <a:cubicBezTo>
                      <a:pt x="113" y="5"/>
                      <a:pt x="116" y="3"/>
                      <a:pt x="121" y="3"/>
                    </a:cubicBezTo>
                    <a:cubicBezTo>
                      <a:pt x="129" y="19"/>
                      <a:pt x="131" y="19"/>
                      <a:pt x="143" y="6"/>
                    </a:cubicBezTo>
                    <a:cubicBezTo>
                      <a:pt x="144" y="5"/>
                      <a:pt x="145" y="4"/>
                      <a:pt x="145" y="3"/>
                    </a:cubicBezTo>
                    <a:cubicBezTo>
                      <a:pt x="146" y="4"/>
                      <a:pt x="147" y="5"/>
                      <a:pt x="148" y="5"/>
                    </a:cubicBezTo>
                    <a:cubicBezTo>
                      <a:pt x="148" y="15"/>
                      <a:pt x="156" y="7"/>
                      <a:pt x="160" y="11"/>
                    </a:cubicBezTo>
                    <a:cubicBezTo>
                      <a:pt x="165" y="16"/>
                      <a:pt x="171" y="12"/>
                      <a:pt x="172" y="4"/>
                    </a:cubicBezTo>
                    <a:cubicBezTo>
                      <a:pt x="172" y="3"/>
                      <a:pt x="172" y="3"/>
                      <a:pt x="172" y="3"/>
                    </a:cubicBezTo>
                    <a:cubicBezTo>
                      <a:pt x="179" y="0"/>
                      <a:pt x="181" y="4"/>
                      <a:pt x="183" y="10"/>
                    </a:cubicBezTo>
                    <a:cubicBezTo>
                      <a:pt x="184" y="13"/>
                      <a:pt x="184" y="20"/>
                      <a:pt x="190" y="16"/>
                    </a:cubicBezTo>
                    <a:cubicBezTo>
                      <a:pt x="197" y="11"/>
                      <a:pt x="198" y="16"/>
                      <a:pt x="199" y="21"/>
                    </a:cubicBezTo>
                    <a:cubicBezTo>
                      <a:pt x="200" y="25"/>
                      <a:pt x="201" y="29"/>
                      <a:pt x="202" y="33"/>
                    </a:cubicBezTo>
                    <a:cubicBezTo>
                      <a:pt x="207" y="30"/>
                      <a:pt x="210" y="27"/>
                      <a:pt x="211" y="22"/>
                    </a:cubicBezTo>
                    <a:cubicBezTo>
                      <a:pt x="215" y="22"/>
                      <a:pt x="220" y="22"/>
                      <a:pt x="225" y="22"/>
                    </a:cubicBezTo>
                    <a:cubicBezTo>
                      <a:pt x="227" y="28"/>
                      <a:pt x="223" y="35"/>
                      <a:pt x="224" y="42"/>
                    </a:cubicBezTo>
                    <a:cubicBezTo>
                      <a:pt x="226" y="53"/>
                      <a:pt x="229" y="53"/>
                      <a:pt x="235" y="46"/>
                    </a:cubicBezTo>
                    <a:cubicBezTo>
                      <a:pt x="239" y="47"/>
                      <a:pt x="245" y="48"/>
                      <a:pt x="245" y="54"/>
                    </a:cubicBezTo>
                    <a:cubicBezTo>
                      <a:pt x="244" y="57"/>
                      <a:pt x="244" y="60"/>
                      <a:pt x="244" y="62"/>
                    </a:cubicBezTo>
                    <a:cubicBezTo>
                      <a:pt x="243" y="65"/>
                      <a:pt x="239" y="67"/>
                      <a:pt x="241" y="70"/>
                    </a:cubicBezTo>
                    <a:cubicBezTo>
                      <a:pt x="244" y="73"/>
                      <a:pt x="247" y="71"/>
                      <a:pt x="250" y="69"/>
                    </a:cubicBezTo>
                    <a:cubicBezTo>
                      <a:pt x="252" y="69"/>
                      <a:pt x="254" y="67"/>
                      <a:pt x="256" y="67"/>
                    </a:cubicBezTo>
                    <a:cubicBezTo>
                      <a:pt x="261" y="67"/>
                      <a:pt x="270" y="62"/>
                      <a:pt x="266" y="75"/>
                    </a:cubicBezTo>
                    <a:cubicBezTo>
                      <a:pt x="265" y="79"/>
                      <a:pt x="268" y="81"/>
                      <a:pt x="272" y="80"/>
                    </a:cubicBezTo>
                    <a:cubicBezTo>
                      <a:pt x="273" y="81"/>
                      <a:pt x="273" y="81"/>
                      <a:pt x="274" y="81"/>
                    </a:cubicBezTo>
                    <a:cubicBezTo>
                      <a:pt x="272" y="84"/>
                      <a:pt x="280" y="86"/>
                      <a:pt x="275" y="90"/>
                    </a:cubicBezTo>
                    <a:cubicBezTo>
                      <a:pt x="261" y="106"/>
                      <a:pt x="261" y="106"/>
                      <a:pt x="281" y="115"/>
                    </a:cubicBezTo>
                    <a:cubicBezTo>
                      <a:pt x="285" y="117"/>
                      <a:pt x="289" y="118"/>
                      <a:pt x="285" y="124"/>
                    </a:cubicBezTo>
                    <a:cubicBezTo>
                      <a:pt x="277" y="134"/>
                      <a:pt x="277" y="134"/>
                      <a:pt x="291" y="136"/>
                    </a:cubicBezTo>
                    <a:cubicBezTo>
                      <a:pt x="292" y="140"/>
                      <a:pt x="294" y="144"/>
                      <a:pt x="291" y="149"/>
                    </a:cubicBezTo>
                    <a:cubicBezTo>
                      <a:pt x="282" y="148"/>
                      <a:pt x="275" y="155"/>
                      <a:pt x="267" y="159"/>
                    </a:cubicBezTo>
                    <a:cubicBezTo>
                      <a:pt x="277" y="159"/>
                      <a:pt x="278" y="172"/>
                      <a:pt x="288" y="172"/>
                    </a:cubicBezTo>
                    <a:cubicBezTo>
                      <a:pt x="291" y="172"/>
                      <a:pt x="293" y="173"/>
                      <a:pt x="293" y="176"/>
                    </a:cubicBezTo>
                    <a:cubicBezTo>
                      <a:pt x="293" y="179"/>
                      <a:pt x="292" y="182"/>
                      <a:pt x="290" y="182"/>
                    </a:cubicBezTo>
                    <a:cubicBezTo>
                      <a:pt x="277" y="180"/>
                      <a:pt x="279" y="192"/>
                      <a:pt x="281" y="195"/>
                    </a:cubicBezTo>
                    <a:cubicBezTo>
                      <a:pt x="284" y="199"/>
                      <a:pt x="280" y="201"/>
                      <a:pt x="281" y="204"/>
                    </a:cubicBezTo>
                    <a:cubicBezTo>
                      <a:pt x="281" y="204"/>
                      <a:pt x="281" y="204"/>
                      <a:pt x="281" y="204"/>
                    </a:cubicBezTo>
                    <a:cubicBezTo>
                      <a:pt x="275" y="204"/>
                      <a:pt x="269" y="204"/>
                      <a:pt x="262" y="203"/>
                    </a:cubicBezTo>
                    <a:cubicBezTo>
                      <a:pt x="264" y="211"/>
                      <a:pt x="269" y="216"/>
                      <a:pt x="274" y="221"/>
                    </a:cubicBezTo>
                    <a:cubicBezTo>
                      <a:pt x="275" y="235"/>
                      <a:pt x="274" y="235"/>
                      <a:pt x="258" y="234"/>
                    </a:cubicBezTo>
                    <a:cubicBezTo>
                      <a:pt x="258" y="242"/>
                      <a:pt x="264" y="247"/>
                      <a:pt x="265" y="254"/>
                    </a:cubicBezTo>
                    <a:cubicBezTo>
                      <a:pt x="262" y="257"/>
                      <a:pt x="256" y="253"/>
                      <a:pt x="253" y="257"/>
                    </a:cubicBezTo>
                    <a:cubicBezTo>
                      <a:pt x="248" y="255"/>
                      <a:pt x="243" y="246"/>
                      <a:pt x="237" y="252"/>
                    </a:cubicBezTo>
                    <a:cubicBezTo>
                      <a:pt x="232" y="256"/>
                      <a:pt x="235" y="263"/>
                      <a:pt x="240" y="267"/>
                    </a:cubicBezTo>
                    <a:cubicBezTo>
                      <a:pt x="235" y="271"/>
                      <a:pt x="230" y="275"/>
                      <a:pt x="224" y="279"/>
                    </a:cubicBezTo>
                    <a:cubicBezTo>
                      <a:pt x="220" y="277"/>
                      <a:pt x="218" y="285"/>
                      <a:pt x="213" y="281"/>
                    </a:cubicBezTo>
                    <a:cubicBezTo>
                      <a:pt x="211" y="275"/>
                      <a:pt x="206" y="273"/>
                      <a:pt x="202" y="271"/>
                    </a:cubicBezTo>
                    <a:cubicBezTo>
                      <a:pt x="193" y="267"/>
                      <a:pt x="188" y="269"/>
                      <a:pt x="189" y="280"/>
                    </a:cubicBezTo>
                    <a:cubicBezTo>
                      <a:pt x="185" y="285"/>
                      <a:pt x="184" y="292"/>
                      <a:pt x="184" y="299"/>
                    </a:cubicBezTo>
                    <a:cubicBezTo>
                      <a:pt x="185" y="306"/>
                      <a:pt x="181" y="304"/>
                      <a:pt x="177" y="304"/>
                    </a:cubicBezTo>
                    <a:cubicBezTo>
                      <a:pt x="169" y="301"/>
                      <a:pt x="165" y="292"/>
                      <a:pt x="155" y="292"/>
                    </a:cubicBezTo>
                    <a:cubicBezTo>
                      <a:pt x="153" y="292"/>
                      <a:pt x="152" y="288"/>
                      <a:pt x="150" y="286"/>
                    </a:cubicBezTo>
                    <a:cubicBezTo>
                      <a:pt x="151" y="278"/>
                      <a:pt x="146" y="272"/>
                      <a:pt x="142" y="264"/>
                    </a:cubicBezTo>
                    <a:cubicBezTo>
                      <a:pt x="138" y="272"/>
                      <a:pt x="136" y="279"/>
                      <a:pt x="131" y="283"/>
                    </a:cubicBezTo>
                    <a:cubicBezTo>
                      <a:pt x="129" y="285"/>
                      <a:pt x="127" y="287"/>
                      <a:pt x="126" y="289"/>
                    </a:cubicBezTo>
                    <a:cubicBezTo>
                      <a:pt x="123" y="294"/>
                      <a:pt x="120" y="298"/>
                      <a:pt x="116" y="303"/>
                    </a:cubicBezTo>
                    <a:cubicBezTo>
                      <a:pt x="113" y="297"/>
                      <a:pt x="110" y="292"/>
                      <a:pt x="106" y="286"/>
                    </a:cubicBezTo>
                    <a:cubicBezTo>
                      <a:pt x="107" y="282"/>
                      <a:pt x="103" y="281"/>
                      <a:pt x="100" y="281"/>
                    </a:cubicBezTo>
                    <a:cubicBezTo>
                      <a:pt x="100" y="280"/>
                      <a:pt x="100" y="278"/>
                      <a:pt x="99" y="277"/>
                    </a:cubicBezTo>
                    <a:cubicBezTo>
                      <a:pt x="99" y="272"/>
                      <a:pt x="101" y="266"/>
                      <a:pt x="96" y="264"/>
                    </a:cubicBezTo>
                    <a:cubicBezTo>
                      <a:pt x="91" y="261"/>
                      <a:pt x="88" y="267"/>
                      <a:pt x="86" y="269"/>
                    </a:cubicBezTo>
                    <a:cubicBezTo>
                      <a:pt x="81" y="274"/>
                      <a:pt x="77" y="274"/>
                      <a:pt x="71" y="272"/>
                    </a:cubicBezTo>
                    <a:cubicBezTo>
                      <a:pt x="70" y="270"/>
                      <a:pt x="69" y="268"/>
                      <a:pt x="68" y="266"/>
                    </a:cubicBezTo>
                    <a:cubicBezTo>
                      <a:pt x="75" y="262"/>
                      <a:pt x="73" y="255"/>
                      <a:pt x="74" y="248"/>
                    </a:cubicBezTo>
                    <a:cubicBezTo>
                      <a:pt x="66" y="251"/>
                      <a:pt x="59" y="253"/>
                      <a:pt x="53" y="255"/>
                    </a:cubicBezTo>
                    <a:cubicBezTo>
                      <a:pt x="52" y="256"/>
                      <a:pt x="52" y="256"/>
                      <a:pt x="52" y="256"/>
                    </a:cubicBezTo>
                    <a:cubicBezTo>
                      <a:pt x="52" y="256"/>
                      <a:pt x="51" y="255"/>
                      <a:pt x="51" y="255"/>
                    </a:cubicBezTo>
                    <a:cubicBezTo>
                      <a:pt x="50" y="252"/>
                      <a:pt x="47" y="253"/>
                      <a:pt x="44" y="252"/>
                    </a:cubicBezTo>
                    <a:close/>
                    <a:moveTo>
                      <a:pt x="235" y="151"/>
                    </a:moveTo>
                    <a:cubicBezTo>
                      <a:pt x="231" y="144"/>
                      <a:pt x="230" y="136"/>
                      <a:pt x="230" y="128"/>
                    </a:cubicBezTo>
                    <a:cubicBezTo>
                      <a:pt x="230" y="125"/>
                      <a:pt x="231" y="121"/>
                      <a:pt x="228" y="119"/>
                    </a:cubicBezTo>
                    <a:cubicBezTo>
                      <a:pt x="215" y="113"/>
                      <a:pt x="216" y="97"/>
                      <a:pt x="204" y="88"/>
                    </a:cubicBezTo>
                    <a:cubicBezTo>
                      <a:pt x="194" y="81"/>
                      <a:pt x="179" y="79"/>
                      <a:pt x="174" y="67"/>
                    </a:cubicBezTo>
                    <a:cubicBezTo>
                      <a:pt x="173" y="66"/>
                      <a:pt x="172" y="66"/>
                      <a:pt x="171" y="66"/>
                    </a:cubicBezTo>
                    <a:cubicBezTo>
                      <a:pt x="160" y="68"/>
                      <a:pt x="150" y="69"/>
                      <a:pt x="139" y="64"/>
                    </a:cubicBezTo>
                    <a:cubicBezTo>
                      <a:pt x="137" y="63"/>
                      <a:pt x="134" y="65"/>
                      <a:pt x="132" y="67"/>
                    </a:cubicBezTo>
                    <a:cubicBezTo>
                      <a:pt x="130" y="70"/>
                      <a:pt x="128" y="71"/>
                      <a:pt x="125" y="70"/>
                    </a:cubicBezTo>
                    <a:cubicBezTo>
                      <a:pt x="116" y="69"/>
                      <a:pt x="107" y="72"/>
                      <a:pt x="102" y="76"/>
                    </a:cubicBezTo>
                    <a:cubicBezTo>
                      <a:pt x="89" y="87"/>
                      <a:pt x="76" y="97"/>
                      <a:pt x="71" y="115"/>
                    </a:cubicBezTo>
                    <a:cubicBezTo>
                      <a:pt x="69" y="123"/>
                      <a:pt x="64" y="129"/>
                      <a:pt x="63" y="138"/>
                    </a:cubicBezTo>
                    <a:cubicBezTo>
                      <a:pt x="63" y="144"/>
                      <a:pt x="71" y="146"/>
                      <a:pt x="66" y="152"/>
                    </a:cubicBezTo>
                    <a:cubicBezTo>
                      <a:pt x="56" y="168"/>
                      <a:pt x="67" y="181"/>
                      <a:pt x="73" y="195"/>
                    </a:cubicBezTo>
                    <a:cubicBezTo>
                      <a:pt x="77" y="204"/>
                      <a:pt x="95" y="203"/>
                      <a:pt x="92" y="219"/>
                    </a:cubicBezTo>
                    <a:cubicBezTo>
                      <a:pt x="92" y="220"/>
                      <a:pt x="95" y="221"/>
                      <a:pt x="96" y="222"/>
                    </a:cubicBezTo>
                    <a:cubicBezTo>
                      <a:pt x="104" y="222"/>
                      <a:pt x="110" y="233"/>
                      <a:pt x="119" y="225"/>
                    </a:cubicBezTo>
                    <a:cubicBezTo>
                      <a:pt x="122" y="222"/>
                      <a:pt x="124" y="227"/>
                      <a:pt x="126" y="229"/>
                    </a:cubicBezTo>
                    <a:cubicBezTo>
                      <a:pt x="136" y="242"/>
                      <a:pt x="138" y="242"/>
                      <a:pt x="150" y="233"/>
                    </a:cubicBezTo>
                    <a:cubicBezTo>
                      <a:pt x="153" y="230"/>
                      <a:pt x="155" y="230"/>
                      <a:pt x="158" y="231"/>
                    </a:cubicBezTo>
                    <a:cubicBezTo>
                      <a:pt x="168" y="235"/>
                      <a:pt x="179" y="239"/>
                      <a:pt x="184" y="224"/>
                    </a:cubicBezTo>
                    <a:cubicBezTo>
                      <a:pt x="185" y="221"/>
                      <a:pt x="188" y="223"/>
                      <a:pt x="190" y="222"/>
                    </a:cubicBezTo>
                    <a:cubicBezTo>
                      <a:pt x="197" y="218"/>
                      <a:pt x="207" y="221"/>
                      <a:pt x="209" y="213"/>
                    </a:cubicBezTo>
                    <a:cubicBezTo>
                      <a:pt x="211" y="206"/>
                      <a:pt x="214" y="203"/>
                      <a:pt x="219" y="200"/>
                    </a:cubicBezTo>
                    <a:cubicBezTo>
                      <a:pt x="228" y="196"/>
                      <a:pt x="229" y="188"/>
                      <a:pt x="227" y="180"/>
                    </a:cubicBezTo>
                    <a:cubicBezTo>
                      <a:pt x="226" y="173"/>
                      <a:pt x="228" y="168"/>
                      <a:pt x="234" y="165"/>
                    </a:cubicBezTo>
                    <a:cubicBezTo>
                      <a:pt x="242" y="165"/>
                      <a:pt x="250" y="163"/>
                      <a:pt x="258" y="157"/>
                    </a:cubicBezTo>
                    <a:cubicBezTo>
                      <a:pt x="249" y="158"/>
                      <a:pt x="244" y="149"/>
                      <a:pt x="235" y="151"/>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6" name="Freeform 117">
                <a:extLst>
                  <a:ext uri="{FF2B5EF4-FFF2-40B4-BE49-F238E27FC236}">
                    <a16:creationId xmlns:a16="http://schemas.microsoft.com/office/drawing/2014/main" id="{44D1CD4D-A409-6044-3689-6A423573E42C}"/>
                  </a:ext>
                </a:extLst>
              </p:cNvPr>
              <p:cNvSpPr/>
              <p:nvPr/>
            </p:nvSpPr>
            <p:spPr bwMode="auto">
              <a:xfrm>
                <a:off x="5003" y="2650"/>
                <a:ext cx="35" cy="163"/>
              </a:xfrm>
              <a:custGeom>
                <a:avLst/>
                <a:gdLst>
                  <a:gd name="T0" fmla="*/ 7 w 34"/>
                  <a:gd name="T1" fmla="*/ 62 h 161"/>
                  <a:gd name="T2" fmla="*/ 5 w 34"/>
                  <a:gd name="T3" fmla="*/ 57 h 161"/>
                  <a:gd name="T4" fmla="*/ 4 w 34"/>
                  <a:gd name="T5" fmla="*/ 45 h 161"/>
                  <a:gd name="T6" fmla="*/ 3 w 34"/>
                  <a:gd name="T7" fmla="*/ 38 h 161"/>
                  <a:gd name="T8" fmla="*/ 2 w 34"/>
                  <a:gd name="T9" fmla="*/ 24 h 161"/>
                  <a:gd name="T10" fmla="*/ 0 w 34"/>
                  <a:gd name="T11" fmla="*/ 7 h 161"/>
                  <a:gd name="T12" fmla="*/ 14 w 34"/>
                  <a:gd name="T13" fmla="*/ 0 h 161"/>
                  <a:gd name="T14" fmla="*/ 31 w 34"/>
                  <a:gd name="T15" fmla="*/ 128 h 161"/>
                  <a:gd name="T16" fmla="*/ 26 w 34"/>
                  <a:gd name="T17" fmla="*/ 137 h 161"/>
                  <a:gd name="T18" fmla="*/ 34 w 34"/>
                  <a:gd name="T19" fmla="*/ 155 h 161"/>
                  <a:gd name="T20" fmla="*/ 34 w 34"/>
                  <a:gd name="T21" fmla="*/ 155 h 161"/>
                  <a:gd name="T22" fmla="*/ 25 w 34"/>
                  <a:gd name="T23" fmla="*/ 154 h 161"/>
                  <a:gd name="T24" fmla="*/ 16 w 34"/>
                  <a:gd name="T25" fmla="*/ 148 h 161"/>
                  <a:gd name="T26" fmla="*/ 7 w 34"/>
                  <a:gd name="T27" fmla="*/ 62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161">
                    <a:moveTo>
                      <a:pt x="7" y="62"/>
                    </a:moveTo>
                    <a:cubicBezTo>
                      <a:pt x="7" y="60"/>
                      <a:pt x="7" y="58"/>
                      <a:pt x="5" y="57"/>
                    </a:cubicBezTo>
                    <a:cubicBezTo>
                      <a:pt x="5" y="53"/>
                      <a:pt x="4" y="49"/>
                      <a:pt x="4" y="45"/>
                    </a:cubicBezTo>
                    <a:cubicBezTo>
                      <a:pt x="5" y="43"/>
                      <a:pt x="5" y="40"/>
                      <a:pt x="3" y="38"/>
                    </a:cubicBezTo>
                    <a:cubicBezTo>
                      <a:pt x="3" y="34"/>
                      <a:pt x="2" y="29"/>
                      <a:pt x="2" y="24"/>
                    </a:cubicBezTo>
                    <a:cubicBezTo>
                      <a:pt x="6" y="18"/>
                      <a:pt x="2" y="13"/>
                      <a:pt x="0" y="7"/>
                    </a:cubicBezTo>
                    <a:cubicBezTo>
                      <a:pt x="5" y="5"/>
                      <a:pt x="9" y="0"/>
                      <a:pt x="14" y="0"/>
                    </a:cubicBezTo>
                    <a:cubicBezTo>
                      <a:pt x="20" y="42"/>
                      <a:pt x="26" y="85"/>
                      <a:pt x="31" y="128"/>
                    </a:cubicBezTo>
                    <a:cubicBezTo>
                      <a:pt x="21" y="125"/>
                      <a:pt x="23" y="132"/>
                      <a:pt x="26" y="137"/>
                    </a:cubicBezTo>
                    <a:cubicBezTo>
                      <a:pt x="28" y="143"/>
                      <a:pt x="33" y="148"/>
                      <a:pt x="34" y="155"/>
                    </a:cubicBezTo>
                    <a:cubicBezTo>
                      <a:pt x="34" y="155"/>
                      <a:pt x="34" y="155"/>
                      <a:pt x="34" y="155"/>
                    </a:cubicBezTo>
                    <a:cubicBezTo>
                      <a:pt x="31" y="154"/>
                      <a:pt x="27" y="153"/>
                      <a:pt x="25" y="154"/>
                    </a:cubicBezTo>
                    <a:cubicBezTo>
                      <a:pt x="16" y="161"/>
                      <a:pt x="18" y="152"/>
                      <a:pt x="16" y="148"/>
                    </a:cubicBezTo>
                    <a:cubicBezTo>
                      <a:pt x="13" y="120"/>
                      <a:pt x="10" y="91"/>
                      <a:pt x="7" y="6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7" name="Freeform 118">
                <a:extLst>
                  <a:ext uri="{FF2B5EF4-FFF2-40B4-BE49-F238E27FC236}">
                    <a16:creationId xmlns:a16="http://schemas.microsoft.com/office/drawing/2014/main" id="{F19684A8-8AEF-0DDC-339E-EB97F8DBA590}"/>
                  </a:ext>
                </a:extLst>
              </p:cNvPr>
              <p:cNvSpPr/>
              <p:nvPr/>
            </p:nvSpPr>
            <p:spPr bwMode="auto">
              <a:xfrm>
                <a:off x="4994" y="2800"/>
                <a:ext cx="44" cy="55"/>
              </a:xfrm>
              <a:custGeom>
                <a:avLst/>
                <a:gdLst>
                  <a:gd name="T0" fmla="*/ 25 w 43"/>
                  <a:gd name="T1" fmla="*/ 0 h 54"/>
                  <a:gd name="T2" fmla="*/ 34 w 43"/>
                  <a:gd name="T3" fmla="*/ 6 h 54"/>
                  <a:gd name="T4" fmla="*/ 43 w 43"/>
                  <a:gd name="T5" fmla="*/ 7 h 54"/>
                  <a:gd name="T6" fmla="*/ 24 w 43"/>
                  <a:gd name="T7" fmla="*/ 26 h 54"/>
                  <a:gd name="T8" fmla="*/ 25 w 43"/>
                  <a:gd name="T9" fmla="*/ 32 h 54"/>
                  <a:gd name="T10" fmla="*/ 33 w 43"/>
                  <a:gd name="T11" fmla="*/ 39 h 54"/>
                  <a:gd name="T12" fmla="*/ 37 w 43"/>
                  <a:gd name="T13" fmla="*/ 50 h 54"/>
                  <a:gd name="T14" fmla="*/ 28 w 43"/>
                  <a:gd name="T15" fmla="*/ 52 h 54"/>
                  <a:gd name="T16" fmla="*/ 0 w 43"/>
                  <a:gd name="T17" fmla="*/ 29 h 54"/>
                  <a:gd name="T18" fmla="*/ 4 w 43"/>
                  <a:gd name="T19" fmla="*/ 26 h 54"/>
                  <a:gd name="T20" fmla="*/ 25 w 43"/>
                  <a:gd name="T21"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54">
                    <a:moveTo>
                      <a:pt x="25" y="0"/>
                    </a:moveTo>
                    <a:cubicBezTo>
                      <a:pt x="27" y="4"/>
                      <a:pt x="25" y="13"/>
                      <a:pt x="34" y="6"/>
                    </a:cubicBezTo>
                    <a:cubicBezTo>
                      <a:pt x="36" y="5"/>
                      <a:pt x="40" y="6"/>
                      <a:pt x="43" y="7"/>
                    </a:cubicBezTo>
                    <a:cubicBezTo>
                      <a:pt x="32" y="9"/>
                      <a:pt x="35" y="24"/>
                      <a:pt x="24" y="26"/>
                    </a:cubicBezTo>
                    <a:cubicBezTo>
                      <a:pt x="21" y="27"/>
                      <a:pt x="23" y="31"/>
                      <a:pt x="25" y="32"/>
                    </a:cubicBezTo>
                    <a:cubicBezTo>
                      <a:pt x="27" y="35"/>
                      <a:pt x="30" y="37"/>
                      <a:pt x="33" y="39"/>
                    </a:cubicBezTo>
                    <a:cubicBezTo>
                      <a:pt x="36" y="42"/>
                      <a:pt x="39" y="45"/>
                      <a:pt x="37" y="50"/>
                    </a:cubicBezTo>
                    <a:cubicBezTo>
                      <a:pt x="35" y="54"/>
                      <a:pt x="31" y="52"/>
                      <a:pt x="28" y="52"/>
                    </a:cubicBezTo>
                    <a:cubicBezTo>
                      <a:pt x="20" y="43"/>
                      <a:pt x="11" y="35"/>
                      <a:pt x="0" y="29"/>
                    </a:cubicBezTo>
                    <a:cubicBezTo>
                      <a:pt x="2" y="27"/>
                      <a:pt x="3" y="26"/>
                      <a:pt x="4" y="26"/>
                    </a:cubicBezTo>
                    <a:cubicBezTo>
                      <a:pt x="18" y="19"/>
                      <a:pt x="22" y="15"/>
                      <a:pt x="2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8" name="Freeform 119">
                <a:extLst>
                  <a:ext uri="{FF2B5EF4-FFF2-40B4-BE49-F238E27FC236}">
                    <a16:creationId xmlns:a16="http://schemas.microsoft.com/office/drawing/2014/main" id="{5C6CC227-7F1E-6DEF-89CF-3187B91DAD44}"/>
                  </a:ext>
                </a:extLst>
              </p:cNvPr>
              <p:cNvSpPr/>
              <p:nvPr/>
            </p:nvSpPr>
            <p:spPr bwMode="auto">
              <a:xfrm>
                <a:off x="4992" y="2863"/>
                <a:ext cx="49" cy="49"/>
              </a:xfrm>
              <a:custGeom>
                <a:avLst/>
                <a:gdLst>
                  <a:gd name="T0" fmla="*/ 28 w 48"/>
                  <a:gd name="T1" fmla="*/ 0 h 48"/>
                  <a:gd name="T2" fmla="*/ 36 w 48"/>
                  <a:gd name="T3" fmla="*/ 12 h 48"/>
                  <a:gd name="T4" fmla="*/ 27 w 48"/>
                  <a:gd name="T5" fmla="*/ 19 h 48"/>
                  <a:gd name="T6" fmla="*/ 18 w 48"/>
                  <a:gd name="T7" fmla="*/ 24 h 48"/>
                  <a:gd name="T8" fmla="*/ 25 w 48"/>
                  <a:gd name="T9" fmla="*/ 31 h 48"/>
                  <a:gd name="T10" fmla="*/ 32 w 48"/>
                  <a:gd name="T11" fmla="*/ 35 h 48"/>
                  <a:gd name="T12" fmla="*/ 32 w 48"/>
                  <a:gd name="T13" fmla="*/ 48 h 48"/>
                  <a:gd name="T14" fmla="*/ 0 w 48"/>
                  <a:gd name="T15" fmla="*/ 33 h 48"/>
                  <a:gd name="T16" fmla="*/ 12 w 48"/>
                  <a:gd name="T17" fmla="*/ 21 h 48"/>
                  <a:gd name="T18" fmla="*/ 12 w 48"/>
                  <a:gd name="T19" fmla="*/ 8 h 48"/>
                  <a:gd name="T20" fmla="*/ 28 w 48"/>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48">
                    <a:moveTo>
                      <a:pt x="28" y="0"/>
                    </a:moveTo>
                    <a:cubicBezTo>
                      <a:pt x="34" y="1"/>
                      <a:pt x="35" y="8"/>
                      <a:pt x="36" y="12"/>
                    </a:cubicBezTo>
                    <a:cubicBezTo>
                      <a:pt x="37" y="16"/>
                      <a:pt x="31" y="18"/>
                      <a:pt x="27" y="19"/>
                    </a:cubicBezTo>
                    <a:cubicBezTo>
                      <a:pt x="23" y="20"/>
                      <a:pt x="18" y="21"/>
                      <a:pt x="18" y="24"/>
                    </a:cubicBezTo>
                    <a:cubicBezTo>
                      <a:pt x="18" y="27"/>
                      <a:pt x="23" y="29"/>
                      <a:pt x="25" y="31"/>
                    </a:cubicBezTo>
                    <a:cubicBezTo>
                      <a:pt x="28" y="33"/>
                      <a:pt x="30" y="35"/>
                      <a:pt x="32" y="35"/>
                    </a:cubicBezTo>
                    <a:cubicBezTo>
                      <a:pt x="48" y="41"/>
                      <a:pt x="37" y="44"/>
                      <a:pt x="32" y="48"/>
                    </a:cubicBezTo>
                    <a:cubicBezTo>
                      <a:pt x="26" y="35"/>
                      <a:pt x="14" y="34"/>
                      <a:pt x="0" y="33"/>
                    </a:cubicBezTo>
                    <a:cubicBezTo>
                      <a:pt x="5" y="28"/>
                      <a:pt x="8" y="24"/>
                      <a:pt x="12" y="21"/>
                    </a:cubicBezTo>
                    <a:cubicBezTo>
                      <a:pt x="18" y="16"/>
                      <a:pt x="22" y="12"/>
                      <a:pt x="12" y="8"/>
                    </a:cubicBezTo>
                    <a:cubicBezTo>
                      <a:pt x="17" y="1"/>
                      <a:pt x="26" y="10"/>
                      <a:pt x="28"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9" name="Freeform 120">
                <a:extLst>
                  <a:ext uri="{FF2B5EF4-FFF2-40B4-BE49-F238E27FC236}">
                    <a16:creationId xmlns:a16="http://schemas.microsoft.com/office/drawing/2014/main" id="{5E75A7DF-08D7-7C2D-71FA-44040FED1AF4}"/>
                  </a:ext>
                </a:extLst>
              </p:cNvPr>
              <p:cNvSpPr/>
              <p:nvPr/>
            </p:nvSpPr>
            <p:spPr bwMode="auto">
              <a:xfrm>
                <a:off x="5007" y="2918"/>
                <a:ext cx="38" cy="53"/>
              </a:xfrm>
              <a:custGeom>
                <a:avLst/>
                <a:gdLst>
                  <a:gd name="T0" fmla="*/ 8 w 37"/>
                  <a:gd name="T1" fmla="*/ 0 h 52"/>
                  <a:gd name="T2" fmla="*/ 16 w 37"/>
                  <a:gd name="T3" fmla="*/ 9 h 52"/>
                  <a:gd name="T4" fmla="*/ 21 w 37"/>
                  <a:gd name="T5" fmla="*/ 19 h 52"/>
                  <a:gd name="T6" fmla="*/ 29 w 37"/>
                  <a:gd name="T7" fmla="*/ 31 h 52"/>
                  <a:gd name="T8" fmla="*/ 36 w 37"/>
                  <a:gd name="T9" fmla="*/ 33 h 52"/>
                  <a:gd name="T10" fmla="*/ 34 w 37"/>
                  <a:gd name="T11" fmla="*/ 40 h 52"/>
                  <a:gd name="T12" fmla="*/ 26 w 37"/>
                  <a:gd name="T13" fmla="*/ 52 h 52"/>
                  <a:gd name="T14" fmla="*/ 13 w 37"/>
                  <a:gd name="T15" fmla="*/ 37 h 52"/>
                  <a:gd name="T16" fmla="*/ 9 w 37"/>
                  <a:gd name="T17" fmla="*/ 33 h 52"/>
                  <a:gd name="T18" fmla="*/ 3 w 37"/>
                  <a:gd name="T19" fmla="*/ 6 h 52"/>
                  <a:gd name="T20" fmla="*/ 8 w 37"/>
                  <a:gd name="T21"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 h="52">
                    <a:moveTo>
                      <a:pt x="8" y="0"/>
                    </a:moveTo>
                    <a:cubicBezTo>
                      <a:pt x="8" y="5"/>
                      <a:pt x="10" y="9"/>
                      <a:pt x="16" y="9"/>
                    </a:cubicBezTo>
                    <a:cubicBezTo>
                      <a:pt x="24" y="9"/>
                      <a:pt x="25" y="12"/>
                      <a:pt x="21" y="19"/>
                    </a:cubicBezTo>
                    <a:cubicBezTo>
                      <a:pt x="18" y="24"/>
                      <a:pt x="15" y="35"/>
                      <a:pt x="29" y="31"/>
                    </a:cubicBezTo>
                    <a:cubicBezTo>
                      <a:pt x="31" y="30"/>
                      <a:pt x="35" y="30"/>
                      <a:pt x="36" y="33"/>
                    </a:cubicBezTo>
                    <a:cubicBezTo>
                      <a:pt x="37" y="36"/>
                      <a:pt x="37" y="39"/>
                      <a:pt x="34" y="40"/>
                    </a:cubicBezTo>
                    <a:cubicBezTo>
                      <a:pt x="28" y="43"/>
                      <a:pt x="32" y="51"/>
                      <a:pt x="26" y="52"/>
                    </a:cubicBezTo>
                    <a:cubicBezTo>
                      <a:pt x="27" y="43"/>
                      <a:pt x="25" y="36"/>
                      <a:pt x="13" y="37"/>
                    </a:cubicBezTo>
                    <a:cubicBezTo>
                      <a:pt x="10" y="38"/>
                      <a:pt x="7" y="35"/>
                      <a:pt x="9" y="33"/>
                    </a:cubicBezTo>
                    <a:cubicBezTo>
                      <a:pt x="19" y="21"/>
                      <a:pt x="7" y="15"/>
                      <a:pt x="3" y="6"/>
                    </a:cubicBezTo>
                    <a:cubicBezTo>
                      <a:pt x="0" y="0"/>
                      <a:pt x="4" y="0"/>
                      <a:pt x="8"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0" name="Freeform 121">
                <a:extLst>
                  <a:ext uri="{FF2B5EF4-FFF2-40B4-BE49-F238E27FC236}">
                    <a16:creationId xmlns:a16="http://schemas.microsoft.com/office/drawing/2014/main" id="{744B0E11-8305-56B4-0559-03BAB8059251}"/>
                  </a:ext>
                </a:extLst>
              </p:cNvPr>
              <p:cNvSpPr>
                <a:spLocks noEditPoints="1"/>
              </p:cNvSpPr>
              <p:nvPr/>
            </p:nvSpPr>
            <p:spPr bwMode="auto">
              <a:xfrm>
                <a:off x="4945" y="2733"/>
                <a:ext cx="32" cy="26"/>
              </a:xfrm>
              <a:custGeom>
                <a:avLst/>
                <a:gdLst>
                  <a:gd name="T0" fmla="*/ 4 w 31"/>
                  <a:gd name="T1" fmla="*/ 17 h 25"/>
                  <a:gd name="T2" fmla="*/ 3 w 31"/>
                  <a:gd name="T3" fmla="*/ 5 h 25"/>
                  <a:gd name="T4" fmla="*/ 15 w 31"/>
                  <a:gd name="T5" fmla="*/ 3 h 25"/>
                  <a:gd name="T6" fmla="*/ 31 w 31"/>
                  <a:gd name="T7" fmla="*/ 2 h 25"/>
                  <a:gd name="T8" fmla="*/ 26 w 31"/>
                  <a:gd name="T9" fmla="*/ 19 h 25"/>
                  <a:gd name="T10" fmla="*/ 20 w 31"/>
                  <a:gd name="T11" fmla="*/ 23 h 25"/>
                  <a:gd name="T12" fmla="*/ 4 w 31"/>
                  <a:gd name="T13" fmla="*/ 17 h 25"/>
                  <a:gd name="T14" fmla="*/ 15 w 31"/>
                  <a:gd name="T15" fmla="*/ 12 h 25"/>
                  <a:gd name="T16" fmla="*/ 13 w 31"/>
                  <a:gd name="T17" fmla="*/ 9 h 25"/>
                  <a:gd name="T18" fmla="*/ 11 w 31"/>
                  <a:gd name="T19" fmla="*/ 11 h 25"/>
                  <a:gd name="T20" fmla="*/ 13 w 31"/>
                  <a:gd name="T21" fmla="*/ 13 h 25"/>
                  <a:gd name="T22" fmla="*/ 15 w 31"/>
                  <a:gd name="T23" fmla="*/ 1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25">
                    <a:moveTo>
                      <a:pt x="4" y="17"/>
                    </a:moveTo>
                    <a:cubicBezTo>
                      <a:pt x="0" y="14"/>
                      <a:pt x="0" y="8"/>
                      <a:pt x="3" y="5"/>
                    </a:cubicBezTo>
                    <a:cubicBezTo>
                      <a:pt x="5" y="1"/>
                      <a:pt x="11" y="0"/>
                      <a:pt x="15" y="3"/>
                    </a:cubicBezTo>
                    <a:cubicBezTo>
                      <a:pt x="21" y="7"/>
                      <a:pt x="26" y="2"/>
                      <a:pt x="31" y="2"/>
                    </a:cubicBezTo>
                    <a:cubicBezTo>
                      <a:pt x="29" y="8"/>
                      <a:pt x="23" y="11"/>
                      <a:pt x="26" y="19"/>
                    </a:cubicBezTo>
                    <a:cubicBezTo>
                      <a:pt x="28" y="23"/>
                      <a:pt x="25" y="25"/>
                      <a:pt x="20" y="23"/>
                    </a:cubicBezTo>
                    <a:cubicBezTo>
                      <a:pt x="15" y="21"/>
                      <a:pt x="10" y="19"/>
                      <a:pt x="4" y="17"/>
                    </a:cubicBezTo>
                    <a:close/>
                    <a:moveTo>
                      <a:pt x="15" y="12"/>
                    </a:moveTo>
                    <a:cubicBezTo>
                      <a:pt x="15" y="11"/>
                      <a:pt x="14" y="10"/>
                      <a:pt x="13" y="9"/>
                    </a:cubicBezTo>
                    <a:cubicBezTo>
                      <a:pt x="12" y="9"/>
                      <a:pt x="11" y="10"/>
                      <a:pt x="11" y="11"/>
                    </a:cubicBezTo>
                    <a:cubicBezTo>
                      <a:pt x="12" y="12"/>
                      <a:pt x="13" y="13"/>
                      <a:pt x="13" y="13"/>
                    </a:cubicBezTo>
                    <a:cubicBezTo>
                      <a:pt x="14" y="13"/>
                      <a:pt x="14" y="12"/>
                      <a:pt x="15"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1" name="Freeform 122">
                <a:extLst>
                  <a:ext uri="{FF2B5EF4-FFF2-40B4-BE49-F238E27FC236}">
                    <a16:creationId xmlns:a16="http://schemas.microsoft.com/office/drawing/2014/main" id="{6BAD192A-D73B-D6D5-1F55-43488C9CD19A}"/>
                  </a:ext>
                </a:extLst>
              </p:cNvPr>
              <p:cNvSpPr/>
              <p:nvPr/>
            </p:nvSpPr>
            <p:spPr bwMode="auto">
              <a:xfrm>
                <a:off x="4897" y="2758"/>
                <a:ext cx="19" cy="34"/>
              </a:xfrm>
              <a:custGeom>
                <a:avLst/>
                <a:gdLst>
                  <a:gd name="T0" fmla="*/ 15 w 18"/>
                  <a:gd name="T1" fmla="*/ 34 h 34"/>
                  <a:gd name="T2" fmla="*/ 0 w 18"/>
                  <a:gd name="T3" fmla="*/ 19 h 34"/>
                  <a:gd name="T4" fmla="*/ 3 w 18"/>
                  <a:gd name="T5" fmla="*/ 0 h 34"/>
                  <a:gd name="T6" fmla="*/ 17 w 18"/>
                  <a:gd name="T7" fmla="*/ 15 h 34"/>
                  <a:gd name="T8" fmla="*/ 15 w 18"/>
                  <a:gd name="T9" fmla="*/ 34 h 34"/>
                </a:gdLst>
                <a:ahLst/>
                <a:cxnLst>
                  <a:cxn ang="0">
                    <a:pos x="T0" y="T1"/>
                  </a:cxn>
                  <a:cxn ang="0">
                    <a:pos x="T2" y="T3"/>
                  </a:cxn>
                  <a:cxn ang="0">
                    <a:pos x="T4" y="T5"/>
                  </a:cxn>
                  <a:cxn ang="0">
                    <a:pos x="T6" y="T7"/>
                  </a:cxn>
                  <a:cxn ang="0">
                    <a:pos x="T8" y="T9"/>
                  </a:cxn>
                </a:cxnLst>
                <a:rect l="0" t="0" r="r" b="b"/>
                <a:pathLst>
                  <a:path w="18" h="34">
                    <a:moveTo>
                      <a:pt x="15" y="34"/>
                    </a:moveTo>
                    <a:cubicBezTo>
                      <a:pt x="10" y="28"/>
                      <a:pt x="6" y="23"/>
                      <a:pt x="0" y="19"/>
                    </a:cubicBezTo>
                    <a:cubicBezTo>
                      <a:pt x="3" y="13"/>
                      <a:pt x="2" y="6"/>
                      <a:pt x="3" y="0"/>
                    </a:cubicBezTo>
                    <a:cubicBezTo>
                      <a:pt x="11" y="2"/>
                      <a:pt x="16" y="7"/>
                      <a:pt x="17" y="15"/>
                    </a:cubicBezTo>
                    <a:cubicBezTo>
                      <a:pt x="17" y="21"/>
                      <a:pt x="18" y="28"/>
                      <a:pt x="15" y="3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2" name="Freeform 123">
                <a:extLst>
                  <a:ext uri="{FF2B5EF4-FFF2-40B4-BE49-F238E27FC236}">
                    <a16:creationId xmlns:a16="http://schemas.microsoft.com/office/drawing/2014/main" id="{DFCDFF03-E7C8-254F-342C-F0432AF41B5C}"/>
                  </a:ext>
                </a:extLst>
              </p:cNvPr>
              <p:cNvSpPr/>
              <p:nvPr/>
            </p:nvSpPr>
            <p:spPr bwMode="auto">
              <a:xfrm>
                <a:off x="5013" y="2856"/>
                <a:ext cx="8" cy="7"/>
              </a:xfrm>
              <a:custGeom>
                <a:avLst/>
                <a:gdLst>
                  <a:gd name="T0" fmla="*/ 4 w 7"/>
                  <a:gd name="T1" fmla="*/ 1 h 7"/>
                  <a:gd name="T2" fmla="*/ 7 w 7"/>
                  <a:gd name="T3" fmla="*/ 7 h 7"/>
                  <a:gd name="T4" fmla="*/ 1 w 7"/>
                  <a:gd name="T5" fmla="*/ 3 h 7"/>
                  <a:gd name="T6" fmla="*/ 4 w 7"/>
                  <a:gd name="T7" fmla="*/ 1 h 7"/>
                </a:gdLst>
                <a:ahLst/>
                <a:cxnLst>
                  <a:cxn ang="0">
                    <a:pos x="T0" y="T1"/>
                  </a:cxn>
                  <a:cxn ang="0">
                    <a:pos x="T2" y="T3"/>
                  </a:cxn>
                  <a:cxn ang="0">
                    <a:pos x="T4" y="T5"/>
                  </a:cxn>
                  <a:cxn ang="0">
                    <a:pos x="T6" y="T7"/>
                  </a:cxn>
                </a:cxnLst>
                <a:rect l="0" t="0" r="r" b="b"/>
                <a:pathLst>
                  <a:path w="7" h="7">
                    <a:moveTo>
                      <a:pt x="4" y="1"/>
                    </a:moveTo>
                    <a:cubicBezTo>
                      <a:pt x="5" y="3"/>
                      <a:pt x="6" y="5"/>
                      <a:pt x="7" y="7"/>
                    </a:cubicBezTo>
                    <a:cubicBezTo>
                      <a:pt x="4" y="7"/>
                      <a:pt x="1" y="7"/>
                      <a:pt x="1" y="3"/>
                    </a:cubicBezTo>
                    <a:cubicBezTo>
                      <a:pt x="0" y="1"/>
                      <a:pt x="2" y="0"/>
                      <a:pt x="4"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3" name="Freeform 124">
                <a:extLst>
                  <a:ext uri="{FF2B5EF4-FFF2-40B4-BE49-F238E27FC236}">
                    <a16:creationId xmlns:a16="http://schemas.microsoft.com/office/drawing/2014/main" id="{F5C13F30-E0AC-3B3A-8427-B95433C28692}"/>
                  </a:ext>
                </a:extLst>
              </p:cNvPr>
              <p:cNvSpPr/>
              <p:nvPr/>
            </p:nvSpPr>
            <p:spPr bwMode="auto">
              <a:xfrm>
                <a:off x="5016" y="2914"/>
                <a:ext cx="7" cy="3"/>
              </a:xfrm>
              <a:custGeom>
                <a:avLst/>
                <a:gdLst>
                  <a:gd name="T0" fmla="*/ 6 w 6"/>
                  <a:gd name="T1" fmla="*/ 0 h 3"/>
                  <a:gd name="T2" fmla="*/ 0 w 6"/>
                  <a:gd name="T3" fmla="*/ 3 h 3"/>
                  <a:gd name="T4" fmla="*/ 6 w 6"/>
                  <a:gd name="T5" fmla="*/ 0 h 3"/>
                </a:gdLst>
                <a:ahLst/>
                <a:cxnLst>
                  <a:cxn ang="0">
                    <a:pos x="T0" y="T1"/>
                  </a:cxn>
                  <a:cxn ang="0">
                    <a:pos x="T2" y="T3"/>
                  </a:cxn>
                  <a:cxn ang="0">
                    <a:pos x="T4" y="T5"/>
                  </a:cxn>
                </a:cxnLst>
                <a:rect l="0" t="0" r="r" b="b"/>
                <a:pathLst>
                  <a:path w="6" h="3">
                    <a:moveTo>
                      <a:pt x="6" y="0"/>
                    </a:moveTo>
                    <a:cubicBezTo>
                      <a:pt x="5" y="3"/>
                      <a:pt x="2" y="3"/>
                      <a:pt x="0" y="3"/>
                    </a:cubicBezTo>
                    <a:cubicBezTo>
                      <a:pt x="1" y="1"/>
                      <a:pt x="4" y="0"/>
                      <a:pt x="6"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4" name="Freeform 125">
                <a:extLst>
                  <a:ext uri="{FF2B5EF4-FFF2-40B4-BE49-F238E27FC236}">
                    <a16:creationId xmlns:a16="http://schemas.microsoft.com/office/drawing/2014/main" id="{49BB0843-FE69-8817-7829-6AFACB069A19}"/>
                  </a:ext>
                </a:extLst>
              </p:cNvPr>
              <p:cNvSpPr/>
              <p:nvPr/>
            </p:nvSpPr>
            <p:spPr bwMode="auto">
              <a:xfrm>
                <a:off x="5276" y="2815"/>
                <a:ext cx="51" cy="55"/>
              </a:xfrm>
              <a:custGeom>
                <a:avLst/>
                <a:gdLst>
                  <a:gd name="T0" fmla="*/ 30 w 50"/>
                  <a:gd name="T1" fmla="*/ 55 h 55"/>
                  <a:gd name="T2" fmla="*/ 24 w 50"/>
                  <a:gd name="T3" fmla="*/ 43 h 55"/>
                  <a:gd name="T4" fmla="*/ 20 w 50"/>
                  <a:gd name="T5" fmla="*/ 34 h 55"/>
                  <a:gd name="T6" fmla="*/ 14 w 50"/>
                  <a:gd name="T7" fmla="*/ 9 h 55"/>
                  <a:gd name="T8" fmla="*/ 13 w 50"/>
                  <a:gd name="T9" fmla="*/ 0 h 55"/>
                  <a:gd name="T10" fmla="*/ 22 w 50"/>
                  <a:gd name="T11" fmla="*/ 2 h 55"/>
                  <a:gd name="T12" fmla="*/ 33 w 50"/>
                  <a:gd name="T13" fmla="*/ 14 h 55"/>
                  <a:gd name="T14" fmla="*/ 30 w 50"/>
                  <a:gd name="T15" fmla="*/ 21 h 55"/>
                  <a:gd name="T16" fmla="*/ 32 w 50"/>
                  <a:gd name="T17" fmla="*/ 33 h 55"/>
                  <a:gd name="T18" fmla="*/ 50 w 50"/>
                  <a:gd name="T19" fmla="*/ 37 h 55"/>
                  <a:gd name="T20" fmla="*/ 30 w 50"/>
                  <a:gd name="T21"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55">
                    <a:moveTo>
                      <a:pt x="30" y="55"/>
                    </a:moveTo>
                    <a:cubicBezTo>
                      <a:pt x="16" y="53"/>
                      <a:pt x="16" y="53"/>
                      <a:pt x="24" y="43"/>
                    </a:cubicBezTo>
                    <a:cubicBezTo>
                      <a:pt x="28" y="37"/>
                      <a:pt x="24" y="36"/>
                      <a:pt x="20" y="34"/>
                    </a:cubicBezTo>
                    <a:cubicBezTo>
                      <a:pt x="0" y="25"/>
                      <a:pt x="0" y="25"/>
                      <a:pt x="14" y="9"/>
                    </a:cubicBezTo>
                    <a:cubicBezTo>
                      <a:pt x="19" y="5"/>
                      <a:pt x="11" y="3"/>
                      <a:pt x="13" y="0"/>
                    </a:cubicBezTo>
                    <a:cubicBezTo>
                      <a:pt x="16" y="1"/>
                      <a:pt x="19" y="1"/>
                      <a:pt x="22" y="2"/>
                    </a:cubicBezTo>
                    <a:cubicBezTo>
                      <a:pt x="21" y="10"/>
                      <a:pt x="24" y="14"/>
                      <a:pt x="33" y="14"/>
                    </a:cubicBezTo>
                    <a:cubicBezTo>
                      <a:pt x="36" y="18"/>
                      <a:pt x="32" y="20"/>
                      <a:pt x="30" y="21"/>
                    </a:cubicBezTo>
                    <a:cubicBezTo>
                      <a:pt x="21" y="27"/>
                      <a:pt x="26" y="31"/>
                      <a:pt x="32" y="33"/>
                    </a:cubicBezTo>
                    <a:cubicBezTo>
                      <a:pt x="38" y="35"/>
                      <a:pt x="44" y="36"/>
                      <a:pt x="50" y="37"/>
                    </a:cubicBezTo>
                    <a:cubicBezTo>
                      <a:pt x="46" y="46"/>
                      <a:pt x="37" y="50"/>
                      <a:pt x="30" y="5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5" name="Freeform 126">
                <a:extLst>
                  <a:ext uri="{FF2B5EF4-FFF2-40B4-BE49-F238E27FC236}">
                    <a16:creationId xmlns:a16="http://schemas.microsoft.com/office/drawing/2014/main" id="{2F7E3737-87A9-3B3E-92C7-64A4C2FAE257}"/>
                  </a:ext>
                </a:extLst>
              </p:cNvPr>
              <p:cNvSpPr/>
              <p:nvPr/>
            </p:nvSpPr>
            <p:spPr bwMode="auto">
              <a:xfrm>
                <a:off x="5350" y="2743"/>
                <a:ext cx="35" cy="46"/>
              </a:xfrm>
              <a:custGeom>
                <a:avLst/>
                <a:gdLst>
                  <a:gd name="T0" fmla="*/ 25 w 34"/>
                  <a:gd name="T1" fmla="*/ 2 h 45"/>
                  <a:gd name="T2" fmla="*/ 31 w 34"/>
                  <a:gd name="T3" fmla="*/ 24 h 45"/>
                  <a:gd name="T4" fmla="*/ 27 w 34"/>
                  <a:gd name="T5" fmla="*/ 38 h 45"/>
                  <a:gd name="T6" fmla="*/ 7 w 34"/>
                  <a:gd name="T7" fmla="*/ 41 h 45"/>
                  <a:gd name="T8" fmla="*/ 1 w 34"/>
                  <a:gd name="T9" fmla="*/ 38 h 45"/>
                  <a:gd name="T10" fmla="*/ 17 w 34"/>
                  <a:gd name="T11" fmla="*/ 28 h 45"/>
                  <a:gd name="T12" fmla="*/ 0 w 34"/>
                  <a:gd name="T13" fmla="*/ 0 h 45"/>
                  <a:gd name="T14" fmla="*/ 7 w 34"/>
                  <a:gd name="T15" fmla="*/ 0 h 45"/>
                  <a:gd name="T16" fmla="*/ 25 w 34"/>
                  <a:gd name="T17" fmla="*/ 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45">
                    <a:moveTo>
                      <a:pt x="25" y="2"/>
                    </a:moveTo>
                    <a:cubicBezTo>
                      <a:pt x="29" y="9"/>
                      <a:pt x="30" y="16"/>
                      <a:pt x="31" y="24"/>
                    </a:cubicBezTo>
                    <a:cubicBezTo>
                      <a:pt x="33" y="30"/>
                      <a:pt x="34" y="35"/>
                      <a:pt x="27" y="38"/>
                    </a:cubicBezTo>
                    <a:cubicBezTo>
                      <a:pt x="21" y="41"/>
                      <a:pt x="14" y="45"/>
                      <a:pt x="7" y="41"/>
                    </a:cubicBezTo>
                    <a:cubicBezTo>
                      <a:pt x="5" y="41"/>
                      <a:pt x="3" y="39"/>
                      <a:pt x="1" y="38"/>
                    </a:cubicBezTo>
                    <a:cubicBezTo>
                      <a:pt x="5" y="33"/>
                      <a:pt x="12" y="31"/>
                      <a:pt x="17" y="28"/>
                    </a:cubicBezTo>
                    <a:cubicBezTo>
                      <a:pt x="11" y="18"/>
                      <a:pt x="6" y="9"/>
                      <a:pt x="0" y="0"/>
                    </a:cubicBezTo>
                    <a:cubicBezTo>
                      <a:pt x="2" y="0"/>
                      <a:pt x="5" y="0"/>
                      <a:pt x="7" y="0"/>
                    </a:cubicBezTo>
                    <a:cubicBezTo>
                      <a:pt x="13" y="3"/>
                      <a:pt x="19" y="2"/>
                      <a:pt x="25"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6" name="Freeform 127">
                <a:extLst>
                  <a:ext uri="{FF2B5EF4-FFF2-40B4-BE49-F238E27FC236}">
                    <a16:creationId xmlns:a16="http://schemas.microsoft.com/office/drawing/2014/main" id="{909250F8-6CF6-42EA-874E-A68F7A1D4190}"/>
                  </a:ext>
                </a:extLst>
              </p:cNvPr>
              <p:cNvSpPr/>
              <p:nvPr/>
            </p:nvSpPr>
            <p:spPr bwMode="auto">
              <a:xfrm>
                <a:off x="5338" y="2817"/>
                <a:ext cx="40" cy="41"/>
              </a:xfrm>
              <a:custGeom>
                <a:avLst/>
                <a:gdLst>
                  <a:gd name="T0" fmla="*/ 19 w 39"/>
                  <a:gd name="T1" fmla="*/ 0 h 41"/>
                  <a:gd name="T2" fmla="*/ 27 w 39"/>
                  <a:gd name="T3" fmla="*/ 6 h 41"/>
                  <a:gd name="T4" fmla="*/ 39 w 39"/>
                  <a:gd name="T5" fmla="*/ 13 h 41"/>
                  <a:gd name="T6" fmla="*/ 14 w 39"/>
                  <a:gd name="T7" fmla="*/ 41 h 41"/>
                  <a:gd name="T8" fmla="*/ 9 w 39"/>
                  <a:gd name="T9" fmla="*/ 30 h 41"/>
                  <a:gd name="T10" fmla="*/ 7 w 39"/>
                  <a:gd name="T11" fmla="*/ 15 h 41"/>
                  <a:gd name="T12" fmla="*/ 19 w 39"/>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39" h="41">
                    <a:moveTo>
                      <a:pt x="19" y="0"/>
                    </a:moveTo>
                    <a:cubicBezTo>
                      <a:pt x="24" y="0"/>
                      <a:pt x="26" y="1"/>
                      <a:pt x="27" y="6"/>
                    </a:cubicBezTo>
                    <a:cubicBezTo>
                      <a:pt x="28" y="11"/>
                      <a:pt x="32" y="12"/>
                      <a:pt x="39" y="13"/>
                    </a:cubicBezTo>
                    <a:cubicBezTo>
                      <a:pt x="28" y="22"/>
                      <a:pt x="22" y="32"/>
                      <a:pt x="14" y="41"/>
                    </a:cubicBezTo>
                    <a:cubicBezTo>
                      <a:pt x="16" y="36"/>
                      <a:pt x="16" y="32"/>
                      <a:pt x="9" y="30"/>
                    </a:cubicBezTo>
                    <a:cubicBezTo>
                      <a:pt x="0" y="26"/>
                      <a:pt x="1" y="22"/>
                      <a:pt x="7" y="15"/>
                    </a:cubicBezTo>
                    <a:cubicBezTo>
                      <a:pt x="11" y="11"/>
                      <a:pt x="20" y="9"/>
                      <a:pt x="19"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7" name="Freeform 128">
                <a:extLst>
                  <a:ext uri="{FF2B5EF4-FFF2-40B4-BE49-F238E27FC236}">
                    <a16:creationId xmlns:a16="http://schemas.microsoft.com/office/drawing/2014/main" id="{7958839A-DEA1-1F46-CB2E-F34EC77E8614}"/>
                  </a:ext>
                </a:extLst>
              </p:cNvPr>
              <p:cNvSpPr/>
              <p:nvPr/>
            </p:nvSpPr>
            <p:spPr bwMode="auto">
              <a:xfrm>
                <a:off x="5332" y="2862"/>
                <a:ext cx="44" cy="28"/>
              </a:xfrm>
              <a:custGeom>
                <a:avLst/>
                <a:gdLst>
                  <a:gd name="T0" fmla="*/ 19 w 43"/>
                  <a:gd name="T1" fmla="*/ 1 h 27"/>
                  <a:gd name="T2" fmla="*/ 36 w 43"/>
                  <a:gd name="T3" fmla="*/ 9 h 27"/>
                  <a:gd name="T4" fmla="*/ 32 w 43"/>
                  <a:gd name="T5" fmla="*/ 22 h 27"/>
                  <a:gd name="T6" fmla="*/ 23 w 43"/>
                  <a:gd name="T7" fmla="*/ 27 h 27"/>
                  <a:gd name="T8" fmla="*/ 16 w 43"/>
                  <a:gd name="T9" fmla="*/ 26 h 27"/>
                  <a:gd name="T10" fmla="*/ 0 w 43"/>
                  <a:gd name="T11" fmla="*/ 13 h 27"/>
                  <a:gd name="T12" fmla="*/ 19 w 43"/>
                  <a:gd name="T13" fmla="*/ 1 h 27"/>
                </a:gdLst>
                <a:ahLst/>
                <a:cxnLst>
                  <a:cxn ang="0">
                    <a:pos x="T0" y="T1"/>
                  </a:cxn>
                  <a:cxn ang="0">
                    <a:pos x="T2" y="T3"/>
                  </a:cxn>
                  <a:cxn ang="0">
                    <a:pos x="T4" y="T5"/>
                  </a:cxn>
                  <a:cxn ang="0">
                    <a:pos x="T6" y="T7"/>
                  </a:cxn>
                  <a:cxn ang="0">
                    <a:pos x="T8" y="T9"/>
                  </a:cxn>
                  <a:cxn ang="0">
                    <a:pos x="T10" y="T11"/>
                  </a:cxn>
                  <a:cxn ang="0">
                    <a:pos x="T12" y="T13"/>
                  </a:cxn>
                </a:cxnLst>
                <a:rect l="0" t="0" r="r" b="b"/>
                <a:pathLst>
                  <a:path w="43" h="27">
                    <a:moveTo>
                      <a:pt x="19" y="1"/>
                    </a:moveTo>
                    <a:cubicBezTo>
                      <a:pt x="27" y="0"/>
                      <a:pt x="31" y="5"/>
                      <a:pt x="36" y="9"/>
                    </a:cubicBezTo>
                    <a:cubicBezTo>
                      <a:pt x="43" y="15"/>
                      <a:pt x="35" y="19"/>
                      <a:pt x="32" y="22"/>
                    </a:cubicBezTo>
                    <a:cubicBezTo>
                      <a:pt x="30" y="25"/>
                      <a:pt x="26" y="26"/>
                      <a:pt x="23" y="27"/>
                    </a:cubicBezTo>
                    <a:cubicBezTo>
                      <a:pt x="21" y="27"/>
                      <a:pt x="18" y="26"/>
                      <a:pt x="16" y="26"/>
                    </a:cubicBezTo>
                    <a:cubicBezTo>
                      <a:pt x="12" y="20"/>
                      <a:pt x="3" y="20"/>
                      <a:pt x="0" y="13"/>
                    </a:cubicBezTo>
                    <a:cubicBezTo>
                      <a:pt x="6" y="9"/>
                      <a:pt x="13" y="5"/>
                      <a:pt x="19"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8" name="Freeform 129">
                <a:extLst>
                  <a:ext uri="{FF2B5EF4-FFF2-40B4-BE49-F238E27FC236}">
                    <a16:creationId xmlns:a16="http://schemas.microsoft.com/office/drawing/2014/main" id="{6D778B37-0B35-8694-165F-DC356CA773AF}"/>
                  </a:ext>
                </a:extLst>
              </p:cNvPr>
              <p:cNvSpPr/>
              <p:nvPr/>
            </p:nvSpPr>
            <p:spPr bwMode="auto">
              <a:xfrm>
                <a:off x="5282" y="2883"/>
                <a:ext cx="36" cy="24"/>
              </a:xfrm>
              <a:custGeom>
                <a:avLst/>
                <a:gdLst>
                  <a:gd name="T0" fmla="*/ 21 w 35"/>
                  <a:gd name="T1" fmla="*/ 24 h 24"/>
                  <a:gd name="T2" fmla="*/ 0 w 35"/>
                  <a:gd name="T3" fmla="*/ 11 h 24"/>
                  <a:gd name="T4" fmla="*/ 24 w 35"/>
                  <a:gd name="T5" fmla="*/ 1 h 24"/>
                  <a:gd name="T6" fmla="*/ 23 w 35"/>
                  <a:gd name="T7" fmla="*/ 15 h 24"/>
                  <a:gd name="T8" fmla="*/ 21 w 35"/>
                  <a:gd name="T9" fmla="*/ 24 h 24"/>
                </a:gdLst>
                <a:ahLst/>
                <a:cxnLst>
                  <a:cxn ang="0">
                    <a:pos x="T0" y="T1"/>
                  </a:cxn>
                  <a:cxn ang="0">
                    <a:pos x="T2" y="T3"/>
                  </a:cxn>
                  <a:cxn ang="0">
                    <a:pos x="T4" y="T5"/>
                  </a:cxn>
                  <a:cxn ang="0">
                    <a:pos x="T6" y="T7"/>
                  </a:cxn>
                  <a:cxn ang="0">
                    <a:pos x="T8" y="T9"/>
                  </a:cxn>
                </a:cxnLst>
                <a:rect l="0" t="0" r="r" b="b"/>
                <a:pathLst>
                  <a:path w="35" h="24">
                    <a:moveTo>
                      <a:pt x="21" y="24"/>
                    </a:moveTo>
                    <a:cubicBezTo>
                      <a:pt x="11" y="24"/>
                      <a:pt x="10" y="11"/>
                      <a:pt x="0" y="11"/>
                    </a:cubicBezTo>
                    <a:cubicBezTo>
                      <a:pt x="8" y="7"/>
                      <a:pt x="15" y="0"/>
                      <a:pt x="24" y="1"/>
                    </a:cubicBezTo>
                    <a:cubicBezTo>
                      <a:pt x="32" y="6"/>
                      <a:pt x="35" y="11"/>
                      <a:pt x="23" y="15"/>
                    </a:cubicBezTo>
                    <a:cubicBezTo>
                      <a:pt x="17" y="17"/>
                      <a:pt x="18" y="21"/>
                      <a:pt x="21"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9" name="Freeform 130">
                <a:extLst>
                  <a:ext uri="{FF2B5EF4-FFF2-40B4-BE49-F238E27FC236}">
                    <a16:creationId xmlns:a16="http://schemas.microsoft.com/office/drawing/2014/main" id="{84AE19CB-989C-BBA1-6BB6-09A2586B457E}"/>
                  </a:ext>
                </a:extLst>
              </p:cNvPr>
              <p:cNvSpPr/>
              <p:nvPr/>
            </p:nvSpPr>
            <p:spPr bwMode="auto">
              <a:xfrm>
                <a:off x="5292" y="2911"/>
                <a:ext cx="33" cy="28"/>
              </a:xfrm>
              <a:custGeom>
                <a:avLst/>
                <a:gdLst>
                  <a:gd name="T0" fmla="*/ 4 w 32"/>
                  <a:gd name="T1" fmla="*/ 28 h 28"/>
                  <a:gd name="T2" fmla="*/ 4 w 32"/>
                  <a:gd name="T3" fmla="*/ 19 h 28"/>
                  <a:gd name="T4" fmla="*/ 13 w 32"/>
                  <a:gd name="T5" fmla="*/ 6 h 28"/>
                  <a:gd name="T6" fmla="*/ 16 w 32"/>
                  <a:gd name="T7" fmla="*/ 0 h 28"/>
                  <a:gd name="T8" fmla="*/ 17 w 32"/>
                  <a:gd name="T9" fmla="*/ 17 h 28"/>
                  <a:gd name="T10" fmla="*/ 4 w 32"/>
                  <a:gd name="T11" fmla="*/ 28 h 28"/>
                </a:gdLst>
                <a:ahLst/>
                <a:cxnLst>
                  <a:cxn ang="0">
                    <a:pos x="T0" y="T1"/>
                  </a:cxn>
                  <a:cxn ang="0">
                    <a:pos x="T2" y="T3"/>
                  </a:cxn>
                  <a:cxn ang="0">
                    <a:pos x="T4" y="T5"/>
                  </a:cxn>
                  <a:cxn ang="0">
                    <a:pos x="T6" y="T7"/>
                  </a:cxn>
                  <a:cxn ang="0">
                    <a:pos x="T8" y="T9"/>
                  </a:cxn>
                  <a:cxn ang="0">
                    <a:pos x="T10" y="T11"/>
                  </a:cxn>
                </a:cxnLst>
                <a:rect l="0" t="0" r="r" b="b"/>
                <a:pathLst>
                  <a:path w="32" h="28">
                    <a:moveTo>
                      <a:pt x="4" y="28"/>
                    </a:moveTo>
                    <a:cubicBezTo>
                      <a:pt x="3" y="25"/>
                      <a:pt x="7" y="23"/>
                      <a:pt x="4" y="19"/>
                    </a:cubicBezTo>
                    <a:cubicBezTo>
                      <a:pt x="2" y="16"/>
                      <a:pt x="0" y="4"/>
                      <a:pt x="13" y="6"/>
                    </a:cubicBezTo>
                    <a:cubicBezTo>
                      <a:pt x="15" y="6"/>
                      <a:pt x="16" y="3"/>
                      <a:pt x="16" y="0"/>
                    </a:cubicBezTo>
                    <a:cubicBezTo>
                      <a:pt x="20" y="6"/>
                      <a:pt x="32" y="9"/>
                      <a:pt x="17" y="17"/>
                    </a:cubicBezTo>
                    <a:cubicBezTo>
                      <a:pt x="13" y="20"/>
                      <a:pt x="12" y="28"/>
                      <a:pt x="4" y="2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0" name="Freeform 131">
                <a:extLst>
                  <a:ext uri="{FF2B5EF4-FFF2-40B4-BE49-F238E27FC236}">
                    <a16:creationId xmlns:a16="http://schemas.microsoft.com/office/drawing/2014/main" id="{0B32D40E-7346-F117-91D0-8E4EA5713F73}"/>
                  </a:ext>
                </a:extLst>
              </p:cNvPr>
              <p:cNvSpPr/>
              <p:nvPr/>
            </p:nvSpPr>
            <p:spPr bwMode="auto">
              <a:xfrm>
                <a:off x="5277" y="2938"/>
                <a:ext cx="29" cy="19"/>
              </a:xfrm>
              <a:custGeom>
                <a:avLst/>
                <a:gdLst>
                  <a:gd name="T0" fmla="*/ 12 w 29"/>
                  <a:gd name="T1" fmla="*/ 18 h 18"/>
                  <a:gd name="T2" fmla="*/ 0 w 29"/>
                  <a:gd name="T3" fmla="*/ 0 h 18"/>
                  <a:gd name="T4" fmla="*/ 19 w 29"/>
                  <a:gd name="T5" fmla="*/ 1 h 18"/>
                  <a:gd name="T6" fmla="*/ 20 w 29"/>
                  <a:gd name="T7" fmla="*/ 3 h 18"/>
                  <a:gd name="T8" fmla="*/ 12 w 29"/>
                  <a:gd name="T9" fmla="*/ 18 h 18"/>
                </a:gdLst>
                <a:ahLst/>
                <a:cxnLst>
                  <a:cxn ang="0">
                    <a:pos x="T0" y="T1"/>
                  </a:cxn>
                  <a:cxn ang="0">
                    <a:pos x="T2" y="T3"/>
                  </a:cxn>
                  <a:cxn ang="0">
                    <a:pos x="T4" y="T5"/>
                  </a:cxn>
                  <a:cxn ang="0">
                    <a:pos x="T6" y="T7"/>
                  </a:cxn>
                  <a:cxn ang="0">
                    <a:pos x="T8" y="T9"/>
                  </a:cxn>
                </a:cxnLst>
                <a:rect l="0" t="0" r="r" b="b"/>
                <a:pathLst>
                  <a:path w="28" h="18">
                    <a:moveTo>
                      <a:pt x="12" y="18"/>
                    </a:moveTo>
                    <a:cubicBezTo>
                      <a:pt x="7" y="13"/>
                      <a:pt x="2" y="8"/>
                      <a:pt x="0" y="0"/>
                    </a:cubicBezTo>
                    <a:cubicBezTo>
                      <a:pt x="7" y="1"/>
                      <a:pt x="13" y="1"/>
                      <a:pt x="19" y="1"/>
                    </a:cubicBezTo>
                    <a:cubicBezTo>
                      <a:pt x="19" y="2"/>
                      <a:pt x="19" y="3"/>
                      <a:pt x="20" y="3"/>
                    </a:cubicBezTo>
                    <a:cubicBezTo>
                      <a:pt x="29" y="17"/>
                      <a:pt x="29" y="17"/>
                      <a:pt x="12"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1" name="Freeform 132">
                <a:extLst>
                  <a:ext uri="{FF2B5EF4-FFF2-40B4-BE49-F238E27FC236}">
                    <a16:creationId xmlns:a16="http://schemas.microsoft.com/office/drawing/2014/main" id="{618C6C53-8B44-6A5E-573E-EDC2386823FC}"/>
                  </a:ext>
                </a:extLst>
              </p:cNvPr>
              <p:cNvSpPr/>
              <p:nvPr/>
            </p:nvSpPr>
            <p:spPr bwMode="auto">
              <a:xfrm>
                <a:off x="5246" y="2982"/>
                <a:ext cx="29" cy="26"/>
              </a:xfrm>
              <a:custGeom>
                <a:avLst/>
                <a:gdLst>
                  <a:gd name="T0" fmla="*/ 8 w 28"/>
                  <a:gd name="T1" fmla="*/ 21 h 26"/>
                  <a:gd name="T2" fmla="*/ 5 w 28"/>
                  <a:gd name="T3" fmla="*/ 6 h 26"/>
                  <a:gd name="T4" fmla="*/ 21 w 28"/>
                  <a:gd name="T5" fmla="*/ 11 h 26"/>
                  <a:gd name="T6" fmla="*/ 23 w 28"/>
                  <a:gd name="T7" fmla="*/ 16 h 26"/>
                  <a:gd name="T8" fmla="*/ 15 w 28"/>
                  <a:gd name="T9" fmla="*/ 24 h 26"/>
                  <a:gd name="T10" fmla="*/ 8 w 28"/>
                  <a:gd name="T11" fmla="*/ 21 h 26"/>
                </a:gdLst>
                <a:ahLst/>
                <a:cxnLst>
                  <a:cxn ang="0">
                    <a:pos x="T0" y="T1"/>
                  </a:cxn>
                  <a:cxn ang="0">
                    <a:pos x="T2" y="T3"/>
                  </a:cxn>
                  <a:cxn ang="0">
                    <a:pos x="T4" y="T5"/>
                  </a:cxn>
                  <a:cxn ang="0">
                    <a:pos x="T6" y="T7"/>
                  </a:cxn>
                  <a:cxn ang="0">
                    <a:pos x="T8" y="T9"/>
                  </a:cxn>
                  <a:cxn ang="0">
                    <a:pos x="T10" y="T11"/>
                  </a:cxn>
                </a:cxnLst>
                <a:rect l="0" t="0" r="r" b="b"/>
                <a:pathLst>
                  <a:path w="28" h="26">
                    <a:moveTo>
                      <a:pt x="8" y="21"/>
                    </a:moveTo>
                    <a:cubicBezTo>
                      <a:pt x="3" y="17"/>
                      <a:pt x="0" y="10"/>
                      <a:pt x="5" y="6"/>
                    </a:cubicBezTo>
                    <a:cubicBezTo>
                      <a:pt x="11" y="0"/>
                      <a:pt x="16" y="9"/>
                      <a:pt x="21" y="11"/>
                    </a:cubicBezTo>
                    <a:cubicBezTo>
                      <a:pt x="22" y="13"/>
                      <a:pt x="22" y="15"/>
                      <a:pt x="23" y="16"/>
                    </a:cubicBezTo>
                    <a:cubicBezTo>
                      <a:pt x="28" y="25"/>
                      <a:pt x="23" y="26"/>
                      <a:pt x="15" y="24"/>
                    </a:cubicBezTo>
                    <a:cubicBezTo>
                      <a:pt x="13" y="23"/>
                      <a:pt x="10" y="22"/>
                      <a:pt x="8"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2" name="Freeform 133">
                <a:extLst>
                  <a:ext uri="{FF2B5EF4-FFF2-40B4-BE49-F238E27FC236}">
                    <a16:creationId xmlns:a16="http://schemas.microsoft.com/office/drawing/2014/main" id="{BD480AC4-DB53-FD9C-4897-E92701279D66}"/>
                  </a:ext>
                </a:extLst>
              </p:cNvPr>
              <p:cNvSpPr/>
              <p:nvPr/>
            </p:nvSpPr>
            <p:spPr bwMode="auto">
              <a:xfrm>
                <a:off x="5341" y="2782"/>
                <a:ext cx="15" cy="22"/>
              </a:xfrm>
              <a:custGeom>
                <a:avLst/>
                <a:gdLst>
                  <a:gd name="T0" fmla="*/ 9 w 15"/>
                  <a:gd name="T1" fmla="*/ 0 h 22"/>
                  <a:gd name="T2" fmla="*/ 12 w 15"/>
                  <a:gd name="T3" fmla="*/ 13 h 22"/>
                  <a:gd name="T4" fmla="*/ 8 w 15"/>
                  <a:gd name="T5" fmla="*/ 22 h 22"/>
                  <a:gd name="T6" fmla="*/ 3 w 15"/>
                  <a:gd name="T7" fmla="*/ 9 h 22"/>
                  <a:gd name="T8" fmla="*/ 9 w 15"/>
                  <a:gd name="T9" fmla="*/ 0 h 22"/>
                </a:gdLst>
                <a:ahLst/>
                <a:cxnLst>
                  <a:cxn ang="0">
                    <a:pos x="T0" y="T1"/>
                  </a:cxn>
                  <a:cxn ang="0">
                    <a:pos x="T2" y="T3"/>
                  </a:cxn>
                  <a:cxn ang="0">
                    <a:pos x="T4" y="T5"/>
                  </a:cxn>
                  <a:cxn ang="0">
                    <a:pos x="T6" y="T7"/>
                  </a:cxn>
                  <a:cxn ang="0">
                    <a:pos x="T8" y="T9"/>
                  </a:cxn>
                </a:cxnLst>
                <a:rect l="0" t="0" r="r" b="b"/>
                <a:pathLst>
                  <a:path w="15" h="22">
                    <a:moveTo>
                      <a:pt x="9" y="0"/>
                    </a:moveTo>
                    <a:cubicBezTo>
                      <a:pt x="8" y="5"/>
                      <a:pt x="10" y="9"/>
                      <a:pt x="12" y="13"/>
                    </a:cubicBezTo>
                    <a:cubicBezTo>
                      <a:pt x="15" y="17"/>
                      <a:pt x="15" y="22"/>
                      <a:pt x="8" y="22"/>
                    </a:cubicBezTo>
                    <a:cubicBezTo>
                      <a:pt x="6" y="18"/>
                      <a:pt x="5" y="13"/>
                      <a:pt x="3" y="9"/>
                    </a:cubicBezTo>
                    <a:cubicBezTo>
                      <a:pt x="0" y="3"/>
                      <a:pt x="2" y="0"/>
                      <a:pt x="9"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3" name="Freeform 134">
                <a:extLst>
                  <a:ext uri="{FF2B5EF4-FFF2-40B4-BE49-F238E27FC236}">
                    <a16:creationId xmlns:a16="http://schemas.microsoft.com/office/drawing/2014/main" id="{120471A3-0AAF-5E84-124C-2985AAA7C3A7}"/>
                  </a:ext>
                </a:extLst>
              </p:cNvPr>
              <p:cNvSpPr/>
              <p:nvPr/>
            </p:nvSpPr>
            <p:spPr bwMode="auto">
              <a:xfrm>
                <a:off x="5172" y="2550"/>
                <a:ext cx="144" cy="74"/>
              </a:xfrm>
              <a:custGeom>
                <a:avLst/>
                <a:gdLst>
                  <a:gd name="T0" fmla="*/ 0 w 141"/>
                  <a:gd name="T1" fmla="*/ 71 h 72"/>
                  <a:gd name="T2" fmla="*/ 49 w 141"/>
                  <a:gd name="T3" fmla="*/ 10 h 72"/>
                  <a:gd name="T4" fmla="*/ 54 w 141"/>
                  <a:gd name="T5" fmla="*/ 1 h 72"/>
                  <a:gd name="T6" fmla="*/ 81 w 141"/>
                  <a:gd name="T7" fmla="*/ 4 h 72"/>
                  <a:gd name="T8" fmla="*/ 100 w 141"/>
                  <a:gd name="T9" fmla="*/ 1 h 72"/>
                  <a:gd name="T10" fmla="*/ 59 w 141"/>
                  <a:gd name="T11" fmla="*/ 23 h 72"/>
                  <a:gd name="T12" fmla="*/ 65 w 141"/>
                  <a:gd name="T13" fmla="*/ 12 h 72"/>
                  <a:gd name="T14" fmla="*/ 55 w 141"/>
                  <a:gd name="T15" fmla="*/ 17 h 72"/>
                  <a:gd name="T16" fmla="*/ 59 w 141"/>
                  <a:gd name="T17" fmla="*/ 23 h 72"/>
                  <a:gd name="T18" fmla="*/ 64 w 141"/>
                  <a:gd name="T19" fmla="*/ 26 h 72"/>
                  <a:gd name="T20" fmla="*/ 92 w 141"/>
                  <a:gd name="T21" fmla="*/ 20 h 72"/>
                  <a:gd name="T22" fmla="*/ 141 w 141"/>
                  <a:gd name="T23" fmla="*/ 23 h 72"/>
                  <a:gd name="T24" fmla="*/ 68 w 141"/>
                  <a:gd name="T25" fmla="*/ 30 h 72"/>
                  <a:gd name="T26" fmla="*/ 26 w 141"/>
                  <a:gd name="T27" fmla="*/ 52 h 72"/>
                  <a:gd name="T28" fmla="*/ 103 w 141"/>
                  <a:gd name="T29" fmla="*/ 32 h 72"/>
                  <a:gd name="T30" fmla="*/ 104 w 141"/>
                  <a:gd name="T31" fmla="*/ 36 h 72"/>
                  <a:gd name="T32" fmla="*/ 82 w 141"/>
                  <a:gd name="T33" fmla="*/ 44 h 72"/>
                  <a:gd name="T34" fmla="*/ 94 w 141"/>
                  <a:gd name="T35" fmla="*/ 45 h 72"/>
                  <a:gd name="T36" fmla="*/ 94 w 141"/>
                  <a:gd name="T37" fmla="*/ 48 h 72"/>
                  <a:gd name="T38" fmla="*/ 51 w 141"/>
                  <a:gd name="T39" fmla="*/ 53 h 72"/>
                  <a:gd name="T40" fmla="*/ 71 w 141"/>
                  <a:gd name="T41" fmla="*/ 63 h 72"/>
                  <a:gd name="T42" fmla="*/ 20 w 141"/>
                  <a:gd name="T43" fmla="*/ 61 h 72"/>
                  <a:gd name="T44" fmla="*/ 0 w 141"/>
                  <a:gd name="T45" fmla="*/ 7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1" h="72">
                    <a:moveTo>
                      <a:pt x="0" y="71"/>
                    </a:moveTo>
                    <a:cubicBezTo>
                      <a:pt x="12" y="47"/>
                      <a:pt x="27" y="26"/>
                      <a:pt x="49" y="10"/>
                    </a:cubicBezTo>
                    <a:cubicBezTo>
                      <a:pt x="52" y="8"/>
                      <a:pt x="54" y="5"/>
                      <a:pt x="54" y="1"/>
                    </a:cubicBezTo>
                    <a:cubicBezTo>
                      <a:pt x="63" y="6"/>
                      <a:pt x="71" y="12"/>
                      <a:pt x="81" y="4"/>
                    </a:cubicBezTo>
                    <a:cubicBezTo>
                      <a:pt x="86" y="0"/>
                      <a:pt x="92" y="1"/>
                      <a:pt x="100" y="1"/>
                    </a:cubicBezTo>
                    <a:cubicBezTo>
                      <a:pt x="85" y="9"/>
                      <a:pt x="74" y="20"/>
                      <a:pt x="59" y="23"/>
                    </a:cubicBezTo>
                    <a:cubicBezTo>
                      <a:pt x="58" y="18"/>
                      <a:pt x="66" y="18"/>
                      <a:pt x="65" y="12"/>
                    </a:cubicBezTo>
                    <a:cubicBezTo>
                      <a:pt x="60" y="12"/>
                      <a:pt x="57" y="14"/>
                      <a:pt x="55" y="17"/>
                    </a:cubicBezTo>
                    <a:cubicBezTo>
                      <a:pt x="49" y="23"/>
                      <a:pt x="55" y="23"/>
                      <a:pt x="59" y="23"/>
                    </a:cubicBezTo>
                    <a:cubicBezTo>
                      <a:pt x="59" y="27"/>
                      <a:pt x="61" y="27"/>
                      <a:pt x="64" y="26"/>
                    </a:cubicBezTo>
                    <a:cubicBezTo>
                      <a:pt x="74" y="24"/>
                      <a:pt x="84" y="24"/>
                      <a:pt x="92" y="20"/>
                    </a:cubicBezTo>
                    <a:cubicBezTo>
                      <a:pt x="110" y="11"/>
                      <a:pt x="125" y="19"/>
                      <a:pt x="141" y="23"/>
                    </a:cubicBezTo>
                    <a:cubicBezTo>
                      <a:pt x="117" y="23"/>
                      <a:pt x="92" y="20"/>
                      <a:pt x="68" y="30"/>
                    </a:cubicBezTo>
                    <a:cubicBezTo>
                      <a:pt x="54" y="36"/>
                      <a:pt x="38" y="41"/>
                      <a:pt x="26" y="52"/>
                    </a:cubicBezTo>
                    <a:cubicBezTo>
                      <a:pt x="53" y="50"/>
                      <a:pt x="77" y="40"/>
                      <a:pt x="103" y="32"/>
                    </a:cubicBezTo>
                    <a:cubicBezTo>
                      <a:pt x="103" y="33"/>
                      <a:pt x="103" y="34"/>
                      <a:pt x="104" y="36"/>
                    </a:cubicBezTo>
                    <a:cubicBezTo>
                      <a:pt x="97" y="38"/>
                      <a:pt x="90" y="41"/>
                      <a:pt x="82" y="44"/>
                    </a:cubicBezTo>
                    <a:cubicBezTo>
                      <a:pt x="87" y="44"/>
                      <a:pt x="90" y="45"/>
                      <a:pt x="94" y="45"/>
                    </a:cubicBezTo>
                    <a:cubicBezTo>
                      <a:pt x="94" y="46"/>
                      <a:pt x="94" y="47"/>
                      <a:pt x="94" y="48"/>
                    </a:cubicBezTo>
                    <a:cubicBezTo>
                      <a:pt x="80" y="49"/>
                      <a:pt x="67" y="51"/>
                      <a:pt x="51" y="53"/>
                    </a:cubicBezTo>
                    <a:cubicBezTo>
                      <a:pt x="57" y="60"/>
                      <a:pt x="67" y="53"/>
                      <a:pt x="71" y="63"/>
                    </a:cubicBezTo>
                    <a:cubicBezTo>
                      <a:pt x="53" y="57"/>
                      <a:pt x="37" y="59"/>
                      <a:pt x="20" y="61"/>
                    </a:cubicBezTo>
                    <a:cubicBezTo>
                      <a:pt x="12" y="62"/>
                      <a:pt x="9" y="72"/>
                      <a:pt x="0" y="7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4" name="Freeform 135">
                <a:extLst>
                  <a:ext uri="{FF2B5EF4-FFF2-40B4-BE49-F238E27FC236}">
                    <a16:creationId xmlns:a16="http://schemas.microsoft.com/office/drawing/2014/main" id="{37A6BC5D-B174-2FF8-86ED-D83D9C72C97D}"/>
                  </a:ext>
                </a:extLst>
              </p:cNvPr>
              <p:cNvSpPr/>
              <p:nvPr/>
            </p:nvSpPr>
            <p:spPr bwMode="auto">
              <a:xfrm>
                <a:off x="4942" y="2534"/>
                <a:ext cx="51" cy="42"/>
              </a:xfrm>
              <a:custGeom>
                <a:avLst/>
                <a:gdLst>
                  <a:gd name="T0" fmla="*/ 38 w 50"/>
                  <a:gd name="T1" fmla="*/ 41 h 41"/>
                  <a:gd name="T2" fmla="*/ 29 w 50"/>
                  <a:gd name="T3" fmla="*/ 27 h 41"/>
                  <a:gd name="T4" fmla="*/ 23 w 50"/>
                  <a:gd name="T5" fmla="*/ 22 h 41"/>
                  <a:gd name="T6" fmla="*/ 3 w 50"/>
                  <a:gd name="T7" fmla="*/ 23 h 41"/>
                  <a:gd name="T8" fmla="*/ 5 w 50"/>
                  <a:gd name="T9" fmla="*/ 2 h 41"/>
                  <a:gd name="T10" fmla="*/ 6 w 50"/>
                  <a:gd name="T11" fmla="*/ 0 h 41"/>
                  <a:gd name="T12" fmla="*/ 24 w 50"/>
                  <a:gd name="T13" fmla="*/ 0 h 41"/>
                  <a:gd name="T14" fmla="*/ 24 w 50"/>
                  <a:gd name="T15" fmla="*/ 3 h 41"/>
                  <a:gd name="T16" fmla="*/ 20 w 50"/>
                  <a:gd name="T17" fmla="*/ 15 h 41"/>
                  <a:gd name="T18" fmla="*/ 32 w 50"/>
                  <a:gd name="T19" fmla="*/ 17 h 41"/>
                  <a:gd name="T20" fmla="*/ 49 w 50"/>
                  <a:gd name="T21" fmla="*/ 13 h 41"/>
                  <a:gd name="T22" fmla="*/ 38 w 50"/>
                  <a:gd name="T23"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 h="41">
                    <a:moveTo>
                      <a:pt x="38" y="41"/>
                    </a:moveTo>
                    <a:cubicBezTo>
                      <a:pt x="30" y="40"/>
                      <a:pt x="23" y="38"/>
                      <a:pt x="29" y="27"/>
                    </a:cubicBezTo>
                    <a:cubicBezTo>
                      <a:pt x="32" y="21"/>
                      <a:pt x="26" y="22"/>
                      <a:pt x="23" y="22"/>
                    </a:cubicBezTo>
                    <a:cubicBezTo>
                      <a:pt x="16" y="22"/>
                      <a:pt x="7" y="29"/>
                      <a:pt x="3" y="23"/>
                    </a:cubicBezTo>
                    <a:cubicBezTo>
                      <a:pt x="0" y="18"/>
                      <a:pt x="4" y="9"/>
                      <a:pt x="5" y="2"/>
                    </a:cubicBezTo>
                    <a:cubicBezTo>
                      <a:pt x="5" y="2"/>
                      <a:pt x="6" y="1"/>
                      <a:pt x="6" y="0"/>
                    </a:cubicBezTo>
                    <a:cubicBezTo>
                      <a:pt x="12" y="0"/>
                      <a:pt x="18" y="0"/>
                      <a:pt x="24" y="0"/>
                    </a:cubicBezTo>
                    <a:cubicBezTo>
                      <a:pt x="24" y="2"/>
                      <a:pt x="25" y="3"/>
                      <a:pt x="24" y="3"/>
                    </a:cubicBezTo>
                    <a:cubicBezTo>
                      <a:pt x="22" y="7"/>
                      <a:pt x="17" y="10"/>
                      <a:pt x="20" y="15"/>
                    </a:cubicBezTo>
                    <a:cubicBezTo>
                      <a:pt x="22" y="19"/>
                      <a:pt x="28" y="17"/>
                      <a:pt x="32" y="17"/>
                    </a:cubicBezTo>
                    <a:cubicBezTo>
                      <a:pt x="38" y="16"/>
                      <a:pt x="43" y="15"/>
                      <a:pt x="49" y="13"/>
                    </a:cubicBezTo>
                    <a:cubicBezTo>
                      <a:pt x="50" y="25"/>
                      <a:pt x="40" y="31"/>
                      <a:pt x="38" y="4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5" name="Freeform 136">
                <a:extLst>
                  <a:ext uri="{FF2B5EF4-FFF2-40B4-BE49-F238E27FC236}">
                    <a16:creationId xmlns:a16="http://schemas.microsoft.com/office/drawing/2014/main" id="{4D22AD13-1C3C-E988-4C0A-75D7E4F76957}"/>
                  </a:ext>
                </a:extLst>
              </p:cNvPr>
              <p:cNvSpPr/>
              <p:nvPr/>
            </p:nvSpPr>
            <p:spPr bwMode="auto">
              <a:xfrm>
                <a:off x="4964" y="2394"/>
                <a:ext cx="41" cy="45"/>
              </a:xfrm>
              <a:custGeom>
                <a:avLst/>
                <a:gdLst>
                  <a:gd name="T0" fmla="*/ 30 w 41"/>
                  <a:gd name="T1" fmla="*/ 44 h 44"/>
                  <a:gd name="T2" fmla="*/ 5 w 41"/>
                  <a:gd name="T3" fmla="*/ 39 h 44"/>
                  <a:gd name="T4" fmla="*/ 2 w 41"/>
                  <a:gd name="T5" fmla="*/ 23 h 44"/>
                  <a:gd name="T6" fmla="*/ 3 w 41"/>
                  <a:gd name="T7" fmla="*/ 3 h 44"/>
                  <a:gd name="T8" fmla="*/ 18 w 41"/>
                  <a:gd name="T9" fmla="*/ 0 h 44"/>
                  <a:gd name="T10" fmla="*/ 16 w 41"/>
                  <a:gd name="T11" fmla="*/ 19 h 44"/>
                  <a:gd name="T12" fmla="*/ 16 w 41"/>
                  <a:gd name="T13" fmla="*/ 28 h 44"/>
                  <a:gd name="T14" fmla="*/ 26 w 41"/>
                  <a:gd name="T15" fmla="*/ 31 h 44"/>
                  <a:gd name="T16" fmla="*/ 30 w 41"/>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44">
                    <a:moveTo>
                      <a:pt x="30" y="44"/>
                    </a:moveTo>
                    <a:cubicBezTo>
                      <a:pt x="24" y="33"/>
                      <a:pt x="14" y="31"/>
                      <a:pt x="5" y="39"/>
                    </a:cubicBezTo>
                    <a:cubicBezTo>
                      <a:pt x="2" y="34"/>
                      <a:pt x="0" y="30"/>
                      <a:pt x="2" y="23"/>
                    </a:cubicBezTo>
                    <a:cubicBezTo>
                      <a:pt x="5" y="18"/>
                      <a:pt x="3" y="10"/>
                      <a:pt x="3" y="3"/>
                    </a:cubicBezTo>
                    <a:cubicBezTo>
                      <a:pt x="9" y="7"/>
                      <a:pt x="14" y="4"/>
                      <a:pt x="18" y="0"/>
                    </a:cubicBezTo>
                    <a:cubicBezTo>
                      <a:pt x="21" y="7"/>
                      <a:pt x="27" y="14"/>
                      <a:pt x="16" y="19"/>
                    </a:cubicBezTo>
                    <a:cubicBezTo>
                      <a:pt x="11" y="22"/>
                      <a:pt x="14" y="26"/>
                      <a:pt x="16" y="28"/>
                    </a:cubicBezTo>
                    <a:cubicBezTo>
                      <a:pt x="19" y="30"/>
                      <a:pt x="22" y="31"/>
                      <a:pt x="26" y="31"/>
                    </a:cubicBezTo>
                    <a:cubicBezTo>
                      <a:pt x="41" y="31"/>
                      <a:pt x="34" y="38"/>
                      <a:pt x="30" y="4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6" name="Freeform 137">
                <a:extLst>
                  <a:ext uri="{FF2B5EF4-FFF2-40B4-BE49-F238E27FC236}">
                    <a16:creationId xmlns:a16="http://schemas.microsoft.com/office/drawing/2014/main" id="{8B5620A1-9E2C-0AB6-0696-F369D5F59DB7}"/>
                  </a:ext>
                </a:extLst>
              </p:cNvPr>
              <p:cNvSpPr/>
              <p:nvPr/>
            </p:nvSpPr>
            <p:spPr bwMode="auto">
              <a:xfrm>
                <a:off x="4902" y="2506"/>
                <a:ext cx="44" cy="31"/>
              </a:xfrm>
              <a:custGeom>
                <a:avLst/>
                <a:gdLst>
                  <a:gd name="T0" fmla="*/ 6 w 44"/>
                  <a:gd name="T1" fmla="*/ 10 h 31"/>
                  <a:gd name="T2" fmla="*/ 14 w 44"/>
                  <a:gd name="T3" fmla="*/ 2 h 31"/>
                  <a:gd name="T4" fmla="*/ 22 w 44"/>
                  <a:gd name="T5" fmla="*/ 6 h 31"/>
                  <a:gd name="T6" fmla="*/ 44 w 44"/>
                  <a:gd name="T7" fmla="*/ 3 h 31"/>
                  <a:gd name="T8" fmla="*/ 37 w 44"/>
                  <a:gd name="T9" fmla="*/ 23 h 31"/>
                  <a:gd name="T10" fmla="*/ 30 w 44"/>
                  <a:gd name="T11" fmla="*/ 20 h 31"/>
                  <a:gd name="T12" fmla="*/ 17 w 44"/>
                  <a:gd name="T13" fmla="*/ 19 h 31"/>
                  <a:gd name="T14" fmla="*/ 5 w 44"/>
                  <a:gd name="T15" fmla="*/ 27 h 31"/>
                  <a:gd name="T16" fmla="*/ 6 w 44"/>
                  <a:gd name="T17" fmla="*/ 1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31">
                    <a:moveTo>
                      <a:pt x="6" y="10"/>
                    </a:moveTo>
                    <a:cubicBezTo>
                      <a:pt x="9" y="8"/>
                      <a:pt x="12" y="6"/>
                      <a:pt x="14" y="2"/>
                    </a:cubicBezTo>
                    <a:cubicBezTo>
                      <a:pt x="16" y="5"/>
                      <a:pt x="16" y="10"/>
                      <a:pt x="22" y="6"/>
                    </a:cubicBezTo>
                    <a:cubicBezTo>
                      <a:pt x="28" y="3"/>
                      <a:pt x="35" y="0"/>
                      <a:pt x="44" y="3"/>
                    </a:cubicBezTo>
                    <a:cubicBezTo>
                      <a:pt x="39" y="9"/>
                      <a:pt x="36" y="15"/>
                      <a:pt x="37" y="23"/>
                    </a:cubicBezTo>
                    <a:cubicBezTo>
                      <a:pt x="35" y="23"/>
                      <a:pt x="31" y="24"/>
                      <a:pt x="30" y="20"/>
                    </a:cubicBezTo>
                    <a:cubicBezTo>
                      <a:pt x="27" y="8"/>
                      <a:pt x="21" y="16"/>
                      <a:pt x="17" y="19"/>
                    </a:cubicBezTo>
                    <a:cubicBezTo>
                      <a:pt x="13" y="22"/>
                      <a:pt x="11" y="31"/>
                      <a:pt x="5" y="27"/>
                    </a:cubicBezTo>
                    <a:cubicBezTo>
                      <a:pt x="0" y="23"/>
                      <a:pt x="4" y="16"/>
                      <a:pt x="6"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7" name="Freeform 138">
                <a:extLst>
                  <a:ext uri="{FF2B5EF4-FFF2-40B4-BE49-F238E27FC236}">
                    <a16:creationId xmlns:a16="http://schemas.microsoft.com/office/drawing/2014/main" id="{0F75ECDE-8DD9-AA9A-3CFF-DC2BBECC43C9}"/>
                  </a:ext>
                </a:extLst>
              </p:cNvPr>
              <p:cNvSpPr/>
              <p:nvPr/>
            </p:nvSpPr>
            <p:spPr bwMode="auto">
              <a:xfrm>
                <a:off x="5185" y="2717"/>
                <a:ext cx="40" cy="49"/>
              </a:xfrm>
              <a:custGeom>
                <a:avLst/>
                <a:gdLst>
                  <a:gd name="T0" fmla="*/ 0 w 39"/>
                  <a:gd name="T1" fmla="*/ 18 h 48"/>
                  <a:gd name="T2" fmla="*/ 15 w 39"/>
                  <a:gd name="T3" fmla="*/ 3 h 48"/>
                  <a:gd name="T4" fmla="*/ 20 w 39"/>
                  <a:gd name="T5" fmla="*/ 7 h 48"/>
                  <a:gd name="T6" fmla="*/ 24 w 39"/>
                  <a:gd name="T7" fmla="*/ 23 h 48"/>
                  <a:gd name="T8" fmla="*/ 38 w 39"/>
                  <a:gd name="T9" fmla="*/ 32 h 48"/>
                  <a:gd name="T10" fmla="*/ 39 w 39"/>
                  <a:gd name="T11" fmla="*/ 37 h 48"/>
                  <a:gd name="T12" fmla="*/ 30 w 39"/>
                  <a:gd name="T13" fmla="*/ 48 h 48"/>
                  <a:gd name="T14" fmla="*/ 27 w 39"/>
                  <a:gd name="T15" fmla="*/ 36 h 48"/>
                  <a:gd name="T16" fmla="*/ 18 w 39"/>
                  <a:gd name="T17" fmla="*/ 31 h 48"/>
                  <a:gd name="T18" fmla="*/ 11 w 39"/>
                  <a:gd name="T19" fmla="*/ 25 h 48"/>
                  <a:gd name="T20" fmla="*/ 0 w 39"/>
                  <a:gd name="T21" fmla="*/ 1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48">
                    <a:moveTo>
                      <a:pt x="0" y="18"/>
                    </a:moveTo>
                    <a:cubicBezTo>
                      <a:pt x="2" y="10"/>
                      <a:pt x="10" y="8"/>
                      <a:pt x="15" y="3"/>
                    </a:cubicBezTo>
                    <a:cubicBezTo>
                      <a:pt x="19" y="0"/>
                      <a:pt x="19" y="5"/>
                      <a:pt x="20" y="7"/>
                    </a:cubicBezTo>
                    <a:cubicBezTo>
                      <a:pt x="22" y="12"/>
                      <a:pt x="15" y="19"/>
                      <a:pt x="24" y="23"/>
                    </a:cubicBezTo>
                    <a:cubicBezTo>
                      <a:pt x="29" y="26"/>
                      <a:pt x="29" y="36"/>
                      <a:pt x="38" y="32"/>
                    </a:cubicBezTo>
                    <a:cubicBezTo>
                      <a:pt x="39" y="34"/>
                      <a:pt x="39" y="35"/>
                      <a:pt x="39" y="37"/>
                    </a:cubicBezTo>
                    <a:cubicBezTo>
                      <a:pt x="38" y="42"/>
                      <a:pt x="35" y="45"/>
                      <a:pt x="30" y="48"/>
                    </a:cubicBezTo>
                    <a:cubicBezTo>
                      <a:pt x="29" y="44"/>
                      <a:pt x="28" y="40"/>
                      <a:pt x="27" y="36"/>
                    </a:cubicBezTo>
                    <a:cubicBezTo>
                      <a:pt x="26" y="31"/>
                      <a:pt x="25" y="26"/>
                      <a:pt x="18" y="31"/>
                    </a:cubicBezTo>
                    <a:cubicBezTo>
                      <a:pt x="12" y="35"/>
                      <a:pt x="12" y="28"/>
                      <a:pt x="11" y="25"/>
                    </a:cubicBezTo>
                    <a:cubicBezTo>
                      <a:pt x="9" y="19"/>
                      <a:pt x="7" y="15"/>
                      <a:pt x="0"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8" name="Freeform 139">
                <a:extLst>
                  <a:ext uri="{FF2B5EF4-FFF2-40B4-BE49-F238E27FC236}">
                    <a16:creationId xmlns:a16="http://schemas.microsoft.com/office/drawing/2014/main" id="{EBDA2B43-32A8-8848-1F5F-09A2B014F8B7}"/>
                  </a:ext>
                </a:extLst>
              </p:cNvPr>
              <p:cNvSpPr/>
              <p:nvPr/>
            </p:nvSpPr>
            <p:spPr bwMode="auto">
              <a:xfrm>
                <a:off x="5128" y="2504"/>
                <a:ext cx="18" cy="30"/>
              </a:xfrm>
              <a:custGeom>
                <a:avLst/>
                <a:gdLst>
                  <a:gd name="T0" fmla="*/ 17 w 17"/>
                  <a:gd name="T1" fmla="*/ 18 h 30"/>
                  <a:gd name="T2" fmla="*/ 12 w 17"/>
                  <a:gd name="T3" fmla="*/ 30 h 30"/>
                  <a:gd name="T4" fmla="*/ 0 w 17"/>
                  <a:gd name="T5" fmla="*/ 15 h 30"/>
                  <a:gd name="T6" fmla="*/ 9 w 17"/>
                  <a:gd name="T7" fmla="*/ 1 h 30"/>
                  <a:gd name="T8" fmla="*/ 17 w 17"/>
                  <a:gd name="T9" fmla="*/ 17 h 30"/>
                  <a:gd name="T10" fmla="*/ 17 w 17"/>
                  <a:gd name="T11" fmla="*/ 18 h 30"/>
                </a:gdLst>
                <a:ahLst/>
                <a:cxnLst>
                  <a:cxn ang="0">
                    <a:pos x="T0" y="T1"/>
                  </a:cxn>
                  <a:cxn ang="0">
                    <a:pos x="T2" y="T3"/>
                  </a:cxn>
                  <a:cxn ang="0">
                    <a:pos x="T4" y="T5"/>
                  </a:cxn>
                  <a:cxn ang="0">
                    <a:pos x="T6" y="T7"/>
                  </a:cxn>
                  <a:cxn ang="0">
                    <a:pos x="T8" y="T9"/>
                  </a:cxn>
                  <a:cxn ang="0">
                    <a:pos x="T10" y="T11"/>
                  </a:cxn>
                </a:cxnLst>
                <a:rect l="0" t="0" r="r" b="b"/>
                <a:pathLst>
                  <a:path w="17" h="30">
                    <a:moveTo>
                      <a:pt x="17" y="18"/>
                    </a:moveTo>
                    <a:cubicBezTo>
                      <a:pt x="17" y="23"/>
                      <a:pt x="16" y="28"/>
                      <a:pt x="12" y="30"/>
                    </a:cubicBezTo>
                    <a:cubicBezTo>
                      <a:pt x="4" y="28"/>
                      <a:pt x="6" y="19"/>
                      <a:pt x="0" y="15"/>
                    </a:cubicBezTo>
                    <a:cubicBezTo>
                      <a:pt x="3" y="10"/>
                      <a:pt x="3" y="0"/>
                      <a:pt x="9" y="1"/>
                    </a:cubicBezTo>
                    <a:cubicBezTo>
                      <a:pt x="16" y="1"/>
                      <a:pt x="16" y="11"/>
                      <a:pt x="17" y="17"/>
                    </a:cubicBezTo>
                    <a:cubicBezTo>
                      <a:pt x="17" y="18"/>
                      <a:pt x="17" y="18"/>
                      <a:pt x="17"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9" name="Freeform 140">
                <a:extLst>
                  <a:ext uri="{FF2B5EF4-FFF2-40B4-BE49-F238E27FC236}">
                    <a16:creationId xmlns:a16="http://schemas.microsoft.com/office/drawing/2014/main" id="{4A6DFED6-09EF-2ABD-F83C-CF8108AED63B}"/>
                  </a:ext>
                </a:extLst>
              </p:cNvPr>
              <p:cNvSpPr/>
              <p:nvPr/>
            </p:nvSpPr>
            <p:spPr bwMode="auto">
              <a:xfrm>
                <a:off x="5133" y="2720"/>
                <a:ext cx="25" cy="32"/>
              </a:xfrm>
              <a:custGeom>
                <a:avLst/>
                <a:gdLst>
                  <a:gd name="T0" fmla="*/ 5 w 24"/>
                  <a:gd name="T1" fmla="*/ 0 h 31"/>
                  <a:gd name="T2" fmla="*/ 24 w 24"/>
                  <a:gd name="T3" fmla="*/ 15 h 31"/>
                  <a:gd name="T4" fmla="*/ 22 w 24"/>
                  <a:gd name="T5" fmla="*/ 18 h 31"/>
                  <a:gd name="T6" fmla="*/ 0 w 24"/>
                  <a:gd name="T7" fmla="*/ 15 h 31"/>
                  <a:gd name="T8" fmla="*/ 5 w 24"/>
                  <a:gd name="T9" fmla="*/ 0 h 31"/>
                </a:gdLst>
                <a:ahLst/>
                <a:cxnLst>
                  <a:cxn ang="0">
                    <a:pos x="T0" y="T1"/>
                  </a:cxn>
                  <a:cxn ang="0">
                    <a:pos x="T2" y="T3"/>
                  </a:cxn>
                  <a:cxn ang="0">
                    <a:pos x="T4" y="T5"/>
                  </a:cxn>
                  <a:cxn ang="0">
                    <a:pos x="T6" y="T7"/>
                  </a:cxn>
                  <a:cxn ang="0">
                    <a:pos x="T8" y="T9"/>
                  </a:cxn>
                </a:cxnLst>
                <a:rect l="0" t="0" r="r" b="b"/>
                <a:pathLst>
                  <a:path w="24" h="31">
                    <a:moveTo>
                      <a:pt x="5" y="0"/>
                    </a:moveTo>
                    <a:cubicBezTo>
                      <a:pt x="10" y="6"/>
                      <a:pt x="14" y="16"/>
                      <a:pt x="24" y="15"/>
                    </a:cubicBezTo>
                    <a:cubicBezTo>
                      <a:pt x="24" y="16"/>
                      <a:pt x="23" y="17"/>
                      <a:pt x="22" y="18"/>
                    </a:cubicBezTo>
                    <a:cubicBezTo>
                      <a:pt x="10" y="31"/>
                      <a:pt x="8" y="31"/>
                      <a:pt x="0" y="15"/>
                    </a:cubicBezTo>
                    <a:cubicBezTo>
                      <a:pt x="0" y="9"/>
                      <a:pt x="3" y="5"/>
                      <a:pt x="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0" name="Freeform 141">
                <a:extLst>
                  <a:ext uri="{FF2B5EF4-FFF2-40B4-BE49-F238E27FC236}">
                    <a16:creationId xmlns:a16="http://schemas.microsoft.com/office/drawing/2014/main" id="{0E4A5DA3-54D0-A150-3202-124B47EF233A}"/>
                  </a:ext>
                </a:extLst>
              </p:cNvPr>
              <p:cNvSpPr/>
              <p:nvPr/>
            </p:nvSpPr>
            <p:spPr bwMode="auto">
              <a:xfrm>
                <a:off x="4973" y="2578"/>
                <a:ext cx="21" cy="27"/>
              </a:xfrm>
              <a:custGeom>
                <a:avLst/>
                <a:gdLst>
                  <a:gd name="T0" fmla="*/ 15 w 21"/>
                  <a:gd name="T1" fmla="*/ 27 h 27"/>
                  <a:gd name="T2" fmla="*/ 9 w 21"/>
                  <a:gd name="T3" fmla="*/ 25 h 27"/>
                  <a:gd name="T4" fmla="*/ 5 w 21"/>
                  <a:gd name="T5" fmla="*/ 15 h 27"/>
                  <a:gd name="T6" fmla="*/ 11 w 21"/>
                  <a:gd name="T7" fmla="*/ 0 h 27"/>
                  <a:gd name="T8" fmla="*/ 13 w 21"/>
                  <a:gd name="T9" fmla="*/ 2 h 27"/>
                  <a:gd name="T10" fmla="*/ 15 w 21"/>
                  <a:gd name="T11" fmla="*/ 27 h 27"/>
                </a:gdLst>
                <a:ahLst/>
                <a:cxnLst>
                  <a:cxn ang="0">
                    <a:pos x="T0" y="T1"/>
                  </a:cxn>
                  <a:cxn ang="0">
                    <a:pos x="T2" y="T3"/>
                  </a:cxn>
                  <a:cxn ang="0">
                    <a:pos x="T4" y="T5"/>
                  </a:cxn>
                  <a:cxn ang="0">
                    <a:pos x="T6" y="T7"/>
                  </a:cxn>
                  <a:cxn ang="0">
                    <a:pos x="T8" y="T9"/>
                  </a:cxn>
                  <a:cxn ang="0">
                    <a:pos x="T10" y="T11"/>
                  </a:cxn>
                </a:cxnLst>
                <a:rect l="0" t="0" r="r" b="b"/>
                <a:pathLst>
                  <a:path w="21" h="27">
                    <a:moveTo>
                      <a:pt x="15" y="27"/>
                    </a:moveTo>
                    <a:cubicBezTo>
                      <a:pt x="13" y="27"/>
                      <a:pt x="11" y="26"/>
                      <a:pt x="9" y="25"/>
                    </a:cubicBezTo>
                    <a:cubicBezTo>
                      <a:pt x="0" y="25"/>
                      <a:pt x="0" y="21"/>
                      <a:pt x="5" y="15"/>
                    </a:cubicBezTo>
                    <a:cubicBezTo>
                      <a:pt x="8" y="11"/>
                      <a:pt x="12" y="6"/>
                      <a:pt x="11" y="0"/>
                    </a:cubicBezTo>
                    <a:cubicBezTo>
                      <a:pt x="12" y="1"/>
                      <a:pt x="12" y="1"/>
                      <a:pt x="13" y="2"/>
                    </a:cubicBezTo>
                    <a:cubicBezTo>
                      <a:pt x="21" y="13"/>
                      <a:pt x="21" y="13"/>
                      <a:pt x="15" y="2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1" name="Freeform 142">
                <a:extLst>
                  <a:ext uri="{FF2B5EF4-FFF2-40B4-BE49-F238E27FC236}">
                    <a16:creationId xmlns:a16="http://schemas.microsoft.com/office/drawing/2014/main" id="{2633FAE2-7B99-75A0-59B7-EEF0AA65DE9D}"/>
                  </a:ext>
                </a:extLst>
              </p:cNvPr>
              <p:cNvSpPr/>
              <p:nvPr/>
            </p:nvSpPr>
            <p:spPr bwMode="auto">
              <a:xfrm>
                <a:off x="4988" y="2640"/>
                <a:ext cx="30" cy="24"/>
              </a:xfrm>
              <a:custGeom>
                <a:avLst/>
                <a:gdLst>
                  <a:gd name="T0" fmla="*/ 30 w 30"/>
                  <a:gd name="T1" fmla="*/ 8 h 24"/>
                  <a:gd name="T2" fmla="*/ 29 w 30"/>
                  <a:gd name="T3" fmla="*/ 10 h 24"/>
                  <a:gd name="T4" fmla="*/ 15 w 30"/>
                  <a:gd name="T5" fmla="*/ 17 h 24"/>
                  <a:gd name="T6" fmla="*/ 7 w 30"/>
                  <a:gd name="T7" fmla="*/ 17 h 24"/>
                  <a:gd name="T8" fmla="*/ 7 w 30"/>
                  <a:gd name="T9" fmla="*/ 6 h 24"/>
                  <a:gd name="T10" fmla="*/ 12 w 30"/>
                  <a:gd name="T11" fmla="*/ 0 h 24"/>
                  <a:gd name="T12" fmla="*/ 15 w 30"/>
                  <a:gd name="T13" fmla="*/ 5 h 24"/>
                  <a:gd name="T14" fmla="*/ 15 w 30"/>
                  <a:gd name="T15" fmla="*/ 6 h 24"/>
                  <a:gd name="T16" fmla="*/ 15 w 30"/>
                  <a:gd name="T17" fmla="*/ 5 h 24"/>
                  <a:gd name="T18" fmla="*/ 30 w 30"/>
                  <a:gd name="T19" fmla="*/ 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4">
                    <a:moveTo>
                      <a:pt x="30" y="8"/>
                    </a:moveTo>
                    <a:cubicBezTo>
                      <a:pt x="30" y="8"/>
                      <a:pt x="30" y="9"/>
                      <a:pt x="29" y="10"/>
                    </a:cubicBezTo>
                    <a:cubicBezTo>
                      <a:pt x="24" y="10"/>
                      <a:pt x="20" y="15"/>
                      <a:pt x="15" y="17"/>
                    </a:cubicBezTo>
                    <a:cubicBezTo>
                      <a:pt x="13" y="15"/>
                      <a:pt x="10" y="24"/>
                      <a:pt x="7" y="17"/>
                    </a:cubicBezTo>
                    <a:cubicBezTo>
                      <a:pt x="6" y="13"/>
                      <a:pt x="0" y="10"/>
                      <a:pt x="7" y="6"/>
                    </a:cubicBezTo>
                    <a:cubicBezTo>
                      <a:pt x="9" y="5"/>
                      <a:pt x="10" y="2"/>
                      <a:pt x="12" y="0"/>
                    </a:cubicBezTo>
                    <a:cubicBezTo>
                      <a:pt x="14" y="1"/>
                      <a:pt x="15" y="3"/>
                      <a:pt x="15" y="5"/>
                    </a:cubicBezTo>
                    <a:cubicBezTo>
                      <a:pt x="15" y="5"/>
                      <a:pt x="15" y="5"/>
                      <a:pt x="15" y="6"/>
                    </a:cubicBezTo>
                    <a:cubicBezTo>
                      <a:pt x="15" y="5"/>
                      <a:pt x="15" y="5"/>
                      <a:pt x="15" y="5"/>
                    </a:cubicBezTo>
                    <a:cubicBezTo>
                      <a:pt x="20" y="4"/>
                      <a:pt x="25" y="7"/>
                      <a:pt x="30"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2" name="Freeform 143">
                <a:extLst>
                  <a:ext uri="{FF2B5EF4-FFF2-40B4-BE49-F238E27FC236}">
                    <a16:creationId xmlns:a16="http://schemas.microsoft.com/office/drawing/2014/main" id="{7870848E-9C75-97A8-4401-C4D4F47E1AB7}"/>
                  </a:ext>
                </a:extLst>
              </p:cNvPr>
              <p:cNvSpPr/>
              <p:nvPr/>
            </p:nvSpPr>
            <p:spPr bwMode="auto">
              <a:xfrm>
                <a:off x="5109" y="2738"/>
                <a:ext cx="16" cy="24"/>
              </a:xfrm>
              <a:custGeom>
                <a:avLst/>
                <a:gdLst>
                  <a:gd name="T0" fmla="*/ 0 w 16"/>
                  <a:gd name="T1" fmla="*/ 15 h 23"/>
                  <a:gd name="T2" fmla="*/ 13 w 16"/>
                  <a:gd name="T3" fmla="*/ 2 h 23"/>
                  <a:gd name="T4" fmla="*/ 16 w 16"/>
                  <a:gd name="T5" fmla="*/ 4 h 23"/>
                  <a:gd name="T6" fmla="*/ 12 w 16"/>
                  <a:gd name="T7" fmla="*/ 13 h 23"/>
                  <a:gd name="T8" fmla="*/ 7 w 16"/>
                  <a:gd name="T9" fmla="*/ 23 h 23"/>
                  <a:gd name="T10" fmla="*/ 0 w 16"/>
                  <a:gd name="T11" fmla="*/ 15 h 23"/>
                </a:gdLst>
                <a:ahLst/>
                <a:cxnLst>
                  <a:cxn ang="0">
                    <a:pos x="T0" y="T1"/>
                  </a:cxn>
                  <a:cxn ang="0">
                    <a:pos x="T2" y="T3"/>
                  </a:cxn>
                  <a:cxn ang="0">
                    <a:pos x="T4" y="T5"/>
                  </a:cxn>
                  <a:cxn ang="0">
                    <a:pos x="T6" y="T7"/>
                  </a:cxn>
                  <a:cxn ang="0">
                    <a:pos x="T8" y="T9"/>
                  </a:cxn>
                  <a:cxn ang="0">
                    <a:pos x="T10" y="T11"/>
                  </a:cxn>
                </a:cxnLst>
                <a:rect l="0" t="0" r="r" b="b"/>
                <a:pathLst>
                  <a:path w="16" h="23">
                    <a:moveTo>
                      <a:pt x="0" y="15"/>
                    </a:moveTo>
                    <a:cubicBezTo>
                      <a:pt x="0" y="7"/>
                      <a:pt x="2" y="0"/>
                      <a:pt x="13" y="2"/>
                    </a:cubicBezTo>
                    <a:cubicBezTo>
                      <a:pt x="14" y="3"/>
                      <a:pt x="15" y="3"/>
                      <a:pt x="16" y="4"/>
                    </a:cubicBezTo>
                    <a:cubicBezTo>
                      <a:pt x="15" y="7"/>
                      <a:pt x="12" y="9"/>
                      <a:pt x="12" y="13"/>
                    </a:cubicBezTo>
                    <a:cubicBezTo>
                      <a:pt x="12" y="17"/>
                      <a:pt x="11" y="22"/>
                      <a:pt x="7" y="23"/>
                    </a:cubicBezTo>
                    <a:cubicBezTo>
                      <a:pt x="3" y="23"/>
                      <a:pt x="2" y="18"/>
                      <a:pt x="0" y="1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3" name="Freeform 144">
                <a:extLst>
                  <a:ext uri="{FF2B5EF4-FFF2-40B4-BE49-F238E27FC236}">
                    <a16:creationId xmlns:a16="http://schemas.microsoft.com/office/drawing/2014/main" id="{1E67F997-43F3-2A79-3072-A8B3659546F7}"/>
                  </a:ext>
                </a:extLst>
              </p:cNvPr>
              <p:cNvSpPr/>
              <p:nvPr/>
            </p:nvSpPr>
            <p:spPr bwMode="auto">
              <a:xfrm>
                <a:off x="4995" y="2521"/>
                <a:ext cx="20" cy="25"/>
              </a:xfrm>
              <a:custGeom>
                <a:avLst/>
                <a:gdLst>
                  <a:gd name="T0" fmla="*/ 20 w 20"/>
                  <a:gd name="T1" fmla="*/ 25 h 25"/>
                  <a:gd name="T2" fmla="*/ 0 w 20"/>
                  <a:gd name="T3" fmla="*/ 0 h 25"/>
                  <a:gd name="T4" fmla="*/ 20 w 20"/>
                  <a:gd name="T5" fmla="*/ 25 h 25"/>
                </a:gdLst>
                <a:ahLst/>
                <a:cxnLst>
                  <a:cxn ang="0">
                    <a:pos x="T0" y="T1"/>
                  </a:cxn>
                  <a:cxn ang="0">
                    <a:pos x="T2" y="T3"/>
                  </a:cxn>
                  <a:cxn ang="0">
                    <a:pos x="T4" y="T5"/>
                  </a:cxn>
                </a:cxnLst>
                <a:rect l="0" t="0" r="r" b="b"/>
                <a:pathLst>
                  <a:path w="20" h="25">
                    <a:moveTo>
                      <a:pt x="20" y="25"/>
                    </a:moveTo>
                    <a:cubicBezTo>
                      <a:pt x="9" y="20"/>
                      <a:pt x="1" y="13"/>
                      <a:pt x="0" y="0"/>
                    </a:cubicBezTo>
                    <a:cubicBezTo>
                      <a:pt x="8" y="8"/>
                      <a:pt x="16" y="15"/>
                      <a:pt x="20"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4" name="Freeform 145">
                <a:extLst>
                  <a:ext uri="{FF2B5EF4-FFF2-40B4-BE49-F238E27FC236}">
                    <a16:creationId xmlns:a16="http://schemas.microsoft.com/office/drawing/2014/main" id="{62E126AC-D4FE-1073-1D07-5BC021B286EF}"/>
                  </a:ext>
                </a:extLst>
              </p:cNvPr>
              <p:cNvSpPr/>
              <p:nvPr/>
            </p:nvSpPr>
            <p:spPr bwMode="auto">
              <a:xfrm>
                <a:off x="4994" y="2613"/>
                <a:ext cx="18" cy="14"/>
              </a:xfrm>
              <a:custGeom>
                <a:avLst/>
                <a:gdLst>
                  <a:gd name="T0" fmla="*/ 8 w 18"/>
                  <a:gd name="T1" fmla="*/ 12 h 13"/>
                  <a:gd name="T2" fmla="*/ 1 w 18"/>
                  <a:gd name="T3" fmla="*/ 9 h 13"/>
                  <a:gd name="T4" fmla="*/ 9 w 18"/>
                  <a:gd name="T5" fmla="*/ 2 h 13"/>
                  <a:gd name="T6" fmla="*/ 17 w 18"/>
                  <a:gd name="T7" fmla="*/ 4 h 13"/>
                  <a:gd name="T8" fmla="*/ 8 w 18"/>
                  <a:gd name="T9" fmla="*/ 12 h 13"/>
                </a:gdLst>
                <a:ahLst/>
                <a:cxnLst>
                  <a:cxn ang="0">
                    <a:pos x="T0" y="T1"/>
                  </a:cxn>
                  <a:cxn ang="0">
                    <a:pos x="T2" y="T3"/>
                  </a:cxn>
                  <a:cxn ang="0">
                    <a:pos x="T4" y="T5"/>
                  </a:cxn>
                  <a:cxn ang="0">
                    <a:pos x="T6" y="T7"/>
                  </a:cxn>
                  <a:cxn ang="0">
                    <a:pos x="T8" y="T9"/>
                  </a:cxn>
                </a:cxnLst>
                <a:rect l="0" t="0" r="r" b="b"/>
                <a:pathLst>
                  <a:path w="18" h="13">
                    <a:moveTo>
                      <a:pt x="8" y="12"/>
                    </a:moveTo>
                    <a:cubicBezTo>
                      <a:pt x="5" y="11"/>
                      <a:pt x="1" y="13"/>
                      <a:pt x="1" y="9"/>
                    </a:cubicBezTo>
                    <a:cubicBezTo>
                      <a:pt x="0" y="4"/>
                      <a:pt x="5" y="3"/>
                      <a:pt x="9" y="2"/>
                    </a:cubicBezTo>
                    <a:cubicBezTo>
                      <a:pt x="12" y="2"/>
                      <a:pt x="17" y="0"/>
                      <a:pt x="17" y="4"/>
                    </a:cubicBezTo>
                    <a:cubicBezTo>
                      <a:pt x="18" y="9"/>
                      <a:pt x="13" y="12"/>
                      <a:pt x="8"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5" name="Freeform 146">
                <a:extLst>
                  <a:ext uri="{FF2B5EF4-FFF2-40B4-BE49-F238E27FC236}">
                    <a16:creationId xmlns:a16="http://schemas.microsoft.com/office/drawing/2014/main" id="{1B311E14-620F-DE99-725A-ECCA634135C2}"/>
                  </a:ext>
                </a:extLst>
              </p:cNvPr>
              <p:cNvSpPr/>
              <p:nvPr/>
            </p:nvSpPr>
            <p:spPr bwMode="auto">
              <a:xfrm>
                <a:off x="5017" y="2542"/>
                <a:ext cx="8" cy="18"/>
              </a:xfrm>
              <a:custGeom>
                <a:avLst/>
                <a:gdLst>
                  <a:gd name="T0" fmla="*/ 0 w 7"/>
                  <a:gd name="T1" fmla="*/ 11 h 17"/>
                  <a:gd name="T2" fmla="*/ 4 w 7"/>
                  <a:gd name="T3" fmla="*/ 0 h 17"/>
                  <a:gd name="T4" fmla="*/ 4 w 7"/>
                  <a:gd name="T5" fmla="*/ 14 h 17"/>
                  <a:gd name="T6" fmla="*/ 0 w 7"/>
                  <a:gd name="T7" fmla="*/ 11 h 17"/>
                </a:gdLst>
                <a:ahLst/>
                <a:cxnLst>
                  <a:cxn ang="0">
                    <a:pos x="T0" y="T1"/>
                  </a:cxn>
                  <a:cxn ang="0">
                    <a:pos x="T2" y="T3"/>
                  </a:cxn>
                  <a:cxn ang="0">
                    <a:pos x="T4" y="T5"/>
                  </a:cxn>
                  <a:cxn ang="0">
                    <a:pos x="T6" y="T7"/>
                  </a:cxn>
                </a:cxnLst>
                <a:rect l="0" t="0" r="r" b="b"/>
                <a:pathLst>
                  <a:path w="7" h="17">
                    <a:moveTo>
                      <a:pt x="0" y="11"/>
                    </a:moveTo>
                    <a:cubicBezTo>
                      <a:pt x="4" y="9"/>
                      <a:pt x="2" y="5"/>
                      <a:pt x="4" y="0"/>
                    </a:cubicBezTo>
                    <a:cubicBezTo>
                      <a:pt x="6" y="6"/>
                      <a:pt x="7" y="11"/>
                      <a:pt x="4" y="14"/>
                    </a:cubicBezTo>
                    <a:cubicBezTo>
                      <a:pt x="2" y="17"/>
                      <a:pt x="1" y="13"/>
                      <a:pt x="0"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6" name="Freeform 147">
                <a:extLst>
                  <a:ext uri="{FF2B5EF4-FFF2-40B4-BE49-F238E27FC236}">
                    <a16:creationId xmlns:a16="http://schemas.microsoft.com/office/drawing/2014/main" id="{A509519A-3C23-89BF-3779-BDFD508577BB}"/>
                  </a:ext>
                </a:extLst>
              </p:cNvPr>
              <p:cNvSpPr/>
              <p:nvPr/>
            </p:nvSpPr>
            <p:spPr bwMode="auto">
              <a:xfrm>
                <a:off x="5016" y="2530"/>
                <a:ext cx="6" cy="7"/>
              </a:xfrm>
              <a:custGeom>
                <a:avLst/>
                <a:gdLst>
                  <a:gd name="T0" fmla="*/ 2 w 5"/>
                  <a:gd name="T1" fmla="*/ 0 h 7"/>
                  <a:gd name="T2" fmla="*/ 4 w 5"/>
                  <a:gd name="T3" fmla="*/ 5 h 7"/>
                  <a:gd name="T4" fmla="*/ 2 w 5"/>
                  <a:gd name="T5" fmla="*/ 7 h 7"/>
                  <a:gd name="T6" fmla="*/ 0 w 5"/>
                  <a:gd name="T7" fmla="*/ 2 h 7"/>
                  <a:gd name="T8" fmla="*/ 2 w 5"/>
                  <a:gd name="T9" fmla="*/ 0 h 7"/>
                </a:gdLst>
                <a:ahLst/>
                <a:cxnLst>
                  <a:cxn ang="0">
                    <a:pos x="T0" y="T1"/>
                  </a:cxn>
                  <a:cxn ang="0">
                    <a:pos x="T2" y="T3"/>
                  </a:cxn>
                  <a:cxn ang="0">
                    <a:pos x="T4" y="T5"/>
                  </a:cxn>
                  <a:cxn ang="0">
                    <a:pos x="T6" y="T7"/>
                  </a:cxn>
                  <a:cxn ang="0">
                    <a:pos x="T8" y="T9"/>
                  </a:cxn>
                </a:cxnLst>
                <a:rect l="0" t="0" r="r" b="b"/>
                <a:pathLst>
                  <a:path w="5" h="7">
                    <a:moveTo>
                      <a:pt x="2" y="0"/>
                    </a:moveTo>
                    <a:cubicBezTo>
                      <a:pt x="5" y="1"/>
                      <a:pt x="5" y="3"/>
                      <a:pt x="4" y="5"/>
                    </a:cubicBezTo>
                    <a:cubicBezTo>
                      <a:pt x="4" y="6"/>
                      <a:pt x="3" y="6"/>
                      <a:pt x="2" y="7"/>
                    </a:cubicBezTo>
                    <a:cubicBezTo>
                      <a:pt x="1" y="5"/>
                      <a:pt x="0" y="4"/>
                      <a:pt x="0" y="2"/>
                    </a:cubicBezTo>
                    <a:cubicBezTo>
                      <a:pt x="0" y="1"/>
                      <a:pt x="1"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7" name="Freeform 148">
                <a:extLst>
                  <a:ext uri="{FF2B5EF4-FFF2-40B4-BE49-F238E27FC236}">
                    <a16:creationId xmlns:a16="http://schemas.microsoft.com/office/drawing/2014/main" id="{6024FB44-BE2F-48F9-E560-3EB87B3A2287}"/>
                  </a:ext>
                </a:extLst>
              </p:cNvPr>
              <p:cNvSpPr/>
              <p:nvPr/>
            </p:nvSpPr>
            <p:spPr bwMode="auto">
              <a:xfrm>
                <a:off x="4949" y="2527"/>
                <a:ext cx="3" cy="5"/>
              </a:xfrm>
              <a:custGeom>
                <a:avLst/>
                <a:gdLst>
                  <a:gd name="T0" fmla="*/ 0 w 3"/>
                  <a:gd name="T1" fmla="*/ 5 h 5"/>
                  <a:gd name="T2" fmla="*/ 0 w 3"/>
                  <a:gd name="T3" fmla="*/ 1 h 5"/>
                  <a:gd name="T4" fmla="*/ 3 w 3"/>
                  <a:gd name="T5" fmla="*/ 2 h 5"/>
                  <a:gd name="T6" fmla="*/ 0 w 3"/>
                  <a:gd name="T7" fmla="*/ 5 h 5"/>
                </a:gdLst>
                <a:ahLst/>
                <a:cxnLst>
                  <a:cxn ang="0">
                    <a:pos x="T0" y="T1"/>
                  </a:cxn>
                  <a:cxn ang="0">
                    <a:pos x="T2" y="T3"/>
                  </a:cxn>
                  <a:cxn ang="0">
                    <a:pos x="T4" y="T5"/>
                  </a:cxn>
                  <a:cxn ang="0">
                    <a:pos x="T6" y="T7"/>
                  </a:cxn>
                </a:cxnLst>
                <a:rect l="0" t="0" r="r" b="b"/>
                <a:pathLst>
                  <a:path w="3" h="5">
                    <a:moveTo>
                      <a:pt x="0" y="5"/>
                    </a:moveTo>
                    <a:cubicBezTo>
                      <a:pt x="0" y="4"/>
                      <a:pt x="0" y="2"/>
                      <a:pt x="0" y="1"/>
                    </a:cubicBezTo>
                    <a:cubicBezTo>
                      <a:pt x="1" y="1"/>
                      <a:pt x="3" y="0"/>
                      <a:pt x="3" y="2"/>
                    </a:cubicBezTo>
                    <a:cubicBezTo>
                      <a:pt x="3" y="4"/>
                      <a:pt x="1" y="4"/>
                      <a:pt x="0" y="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8" name="Freeform 149">
                <a:extLst>
                  <a:ext uri="{FF2B5EF4-FFF2-40B4-BE49-F238E27FC236}">
                    <a16:creationId xmlns:a16="http://schemas.microsoft.com/office/drawing/2014/main" id="{48F22FB5-580F-BF57-3FF6-850C764A40E5}"/>
                  </a:ext>
                </a:extLst>
              </p:cNvPr>
              <p:cNvSpPr/>
              <p:nvPr/>
            </p:nvSpPr>
            <p:spPr bwMode="auto">
              <a:xfrm>
                <a:off x="5276" y="2598"/>
                <a:ext cx="5" cy="3"/>
              </a:xfrm>
              <a:custGeom>
                <a:avLst/>
                <a:gdLst>
                  <a:gd name="T0" fmla="*/ 5 w 5"/>
                  <a:gd name="T1" fmla="*/ 2 h 3"/>
                  <a:gd name="T2" fmla="*/ 4 w 5"/>
                  <a:gd name="T3" fmla="*/ 3 h 3"/>
                  <a:gd name="T4" fmla="*/ 3 w 5"/>
                  <a:gd name="T5" fmla="*/ 3 h 3"/>
                  <a:gd name="T6" fmla="*/ 0 w 5"/>
                  <a:gd name="T7" fmla="*/ 1 h 3"/>
                  <a:gd name="T8" fmla="*/ 0 w 5"/>
                  <a:gd name="T9" fmla="*/ 1 h 3"/>
                  <a:gd name="T10" fmla="*/ 5 w 5"/>
                  <a:gd name="T11" fmla="*/ 2 h 3"/>
                </a:gdLst>
                <a:ahLst/>
                <a:cxnLst>
                  <a:cxn ang="0">
                    <a:pos x="T0" y="T1"/>
                  </a:cxn>
                  <a:cxn ang="0">
                    <a:pos x="T2" y="T3"/>
                  </a:cxn>
                  <a:cxn ang="0">
                    <a:pos x="T4" y="T5"/>
                  </a:cxn>
                  <a:cxn ang="0">
                    <a:pos x="T6" y="T7"/>
                  </a:cxn>
                  <a:cxn ang="0">
                    <a:pos x="T8" y="T9"/>
                  </a:cxn>
                  <a:cxn ang="0">
                    <a:pos x="T10" y="T11"/>
                  </a:cxn>
                </a:cxnLst>
                <a:rect l="0" t="0" r="r" b="b"/>
                <a:pathLst>
                  <a:path w="5" h="3">
                    <a:moveTo>
                      <a:pt x="5" y="2"/>
                    </a:moveTo>
                    <a:cubicBezTo>
                      <a:pt x="4" y="3"/>
                      <a:pt x="4" y="3"/>
                      <a:pt x="4" y="3"/>
                    </a:cubicBezTo>
                    <a:cubicBezTo>
                      <a:pt x="3" y="3"/>
                      <a:pt x="3" y="3"/>
                      <a:pt x="3" y="3"/>
                    </a:cubicBezTo>
                    <a:cubicBezTo>
                      <a:pt x="2" y="2"/>
                      <a:pt x="1" y="2"/>
                      <a:pt x="0" y="1"/>
                    </a:cubicBezTo>
                    <a:cubicBezTo>
                      <a:pt x="0" y="1"/>
                      <a:pt x="0" y="1"/>
                      <a:pt x="0" y="1"/>
                    </a:cubicBezTo>
                    <a:cubicBezTo>
                      <a:pt x="2" y="0"/>
                      <a:pt x="4" y="1"/>
                      <a:pt x="5"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9" name="Freeform 150">
                <a:extLst>
                  <a:ext uri="{FF2B5EF4-FFF2-40B4-BE49-F238E27FC236}">
                    <a16:creationId xmlns:a16="http://schemas.microsoft.com/office/drawing/2014/main" id="{DB2C22CF-6D3A-A1A9-044D-4A7CEC904D26}"/>
                  </a:ext>
                </a:extLst>
              </p:cNvPr>
              <p:cNvSpPr/>
              <p:nvPr/>
            </p:nvSpPr>
            <p:spPr bwMode="auto">
              <a:xfrm>
                <a:off x="5015" y="2546"/>
                <a:ext cx="3" cy="8"/>
              </a:xfrm>
              <a:custGeom>
                <a:avLst/>
                <a:gdLst>
                  <a:gd name="T0" fmla="*/ 2 w 3"/>
                  <a:gd name="T1" fmla="*/ 7 h 7"/>
                  <a:gd name="T2" fmla="*/ 0 w 3"/>
                  <a:gd name="T3" fmla="*/ 0 h 7"/>
                  <a:gd name="T4" fmla="*/ 0 w 3"/>
                  <a:gd name="T5" fmla="*/ 0 h 7"/>
                  <a:gd name="T6" fmla="*/ 2 w 3"/>
                  <a:gd name="T7" fmla="*/ 7 h 7"/>
                </a:gdLst>
                <a:ahLst/>
                <a:cxnLst>
                  <a:cxn ang="0">
                    <a:pos x="T0" y="T1"/>
                  </a:cxn>
                  <a:cxn ang="0">
                    <a:pos x="T2" y="T3"/>
                  </a:cxn>
                  <a:cxn ang="0">
                    <a:pos x="T4" y="T5"/>
                  </a:cxn>
                  <a:cxn ang="0">
                    <a:pos x="T6" y="T7"/>
                  </a:cxn>
                </a:cxnLst>
                <a:rect l="0" t="0" r="r" b="b"/>
                <a:pathLst>
                  <a:path w="3" h="7">
                    <a:moveTo>
                      <a:pt x="2" y="7"/>
                    </a:moveTo>
                    <a:cubicBezTo>
                      <a:pt x="0" y="6"/>
                      <a:pt x="0" y="3"/>
                      <a:pt x="0" y="0"/>
                    </a:cubicBezTo>
                    <a:cubicBezTo>
                      <a:pt x="0" y="0"/>
                      <a:pt x="0" y="0"/>
                      <a:pt x="0" y="0"/>
                    </a:cubicBezTo>
                    <a:cubicBezTo>
                      <a:pt x="3" y="2"/>
                      <a:pt x="2" y="5"/>
                      <a:pt x="2"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0" name="Freeform 151">
                <a:extLst>
                  <a:ext uri="{FF2B5EF4-FFF2-40B4-BE49-F238E27FC236}">
                    <a16:creationId xmlns:a16="http://schemas.microsoft.com/office/drawing/2014/main" id="{A28F565E-C863-6541-D1A0-4192E33BBEF7}"/>
                  </a:ext>
                </a:extLst>
              </p:cNvPr>
              <p:cNvSpPr/>
              <p:nvPr/>
            </p:nvSpPr>
            <p:spPr bwMode="auto">
              <a:xfrm>
                <a:off x="5139" y="2547"/>
                <a:ext cx="2" cy="7"/>
              </a:xfrm>
              <a:custGeom>
                <a:avLst/>
                <a:gdLst>
                  <a:gd name="T0" fmla="*/ 1 w 2"/>
                  <a:gd name="T1" fmla="*/ 0 h 6"/>
                  <a:gd name="T2" fmla="*/ 1 w 2"/>
                  <a:gd name="T3" fmla="*/ 6 h 6"/>
                  <a:gd name="T4" fmla="*/ 1 w 2"/>
                  <a:gd name="T5" fmla="*/ 0 h 6"/>
                </a:gdLst>
                <a:ahLst/>
                <a:cxnLst>
                  <a:cxn ang="0">
                    <a:pos x="T0" y="T1"/>
                  </a:cxn>
                  <a:cxn ang="0">
                    <a:pos x="T2" y="T3"/>
                  </a:cxn>
                  <a:cxn ang="0">
                    <a:pos x="T4" y="T5"/>
                  </a:cxn>
                </a:cxnLst>
                <a:rect l="0" t="0" r="r" b="b"/>
                <a:pathLst>
                  <a:path w="2" h="6">
                    <a:moveTo>
                      <a:pt x="1" y="0"/>
                    </a:moveTo>
                    <a:cubicBezTo>
                      <a:pt x="2" y="2"/>
                      <a:pt x="2" y="4"/>
                      <a:pt x="1" y="6"/>
                    </a:cubicBezTo>
                    <a:cubicBezTo>
                      <a:pt x="0" y="4"/>
                      <a:pt x="0" y="2"/>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1" name="Freeform 152">
                <a:extLst>
                  <a:ext uri="{FF2B5EF4-FFF2-40B4-BE49-F238E27FC236}">
                    <a16:creationId xmlns:a16="http://schemas.microsoft.com/office/drawing/2014/main" id="{0222AE3D-1DC3-251F-6DA1-767373B6477F}"/>
                  </a:ext>
                </a:extLst>
              </p:cNvPr>
              <p:cNvSpPr/>
              <p:nvPr/>
            </p:nvSpPr>
            <p:spPr bwMode="auto">
              <a:xfrm>
                <a:off x="5316" y="2574"/>
                <a:ext cx="5" cy="6"/>
              </a:xfrm>
              <a:custGeom>
                <a:avLst/>
                <a:gdLst>
                  <a:gd name="T0" fmla="*/ 5 w 5"/>
                  <a:gd name="T1" fmla="*/ 5 h 6"/>
                  <a:gd name="T2" fmla="*/ 3 w 5"/>
                  <a:gd name="T3" fmla="*/ 6 h 6"/>
                  <a:gd name="T4" fmla="*/ 0 w 5"/>
                  <a:gd name="T5" fmla="*/ 0 h 6"/>
                  <a:gd name="T6" fmla="*/ 5 w 5"/>
                  <a:gd name="T7" fmla="*/ 5 h 6"/>
                </a:gdLst>
                <a:ahLst/>
                <a:cxnLst>
                  <a:cxn ang="0">
                    <a:pos x="T0" y="T1"/>
                  </a:cxn>
                  <a:cxn ang="0">
                    <a:pos x="T2" y="T3"/>
                  </a:cxn>
                  <a:cxn ang="0">
                    <a:pos x="T4" y="T5"/>
                  </a:cxn>
                  <a:cxn ang="0">
                    <a:pos x="T6" y="T7"/>
                  </a:cxn>
                </a:cxnLst>
                <a:rect l="0" t="0" r="r" b="b"/>
                <a:pathLst>
                  <a:path w="5" h="6">
                    <a:moveTo>
                      <a:pt x="5" y="5"/>
                    </a:moveTo>
                    <a:cubicBezTo>
                      <a:pt x="4" y="5"/>
                      <a:pt x="3" y="6"/>
                      <a:pt x="3" y="6"/>
                    </a:cubicBezTo>
                    <a:cubicBezTo>
                      <a:pt x="2" y="4"/>
                      <a:pt x="1" y="2"/>
                      <a:pt x="0" y="0"/>
                    </a:cubicBezTo>
                    <a:cubicBezTo>
                      <a:pt x="3" y="0"/>
                      <a:pt x="5" y="2"/>
                      <a:pt x="5"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2" name="Freeform 153">
                <a:extLst>
                  <a:ext uri="{FF2B5EF4-FFF2-40B4-BE49-F238E27FC236}">
                    <a16:creationId xmlns:a16="http://schemas.microsoft.com/office/drawing/2014/main" id="{A92BEDA9-FE74-A0A0-2C8A-6467425A9293}"/>
                  </a:ext>
                </a:extLst>
              </p:cNvPr>
              <p:cNvSpPr/>
              <p:nvPr/>
            </p:nvSpPr>
            <p:spPr bwMode="auto">
              <a:xfrm>
                <a:off x="5003" y="2631"/>
                <a:ext cx="1" cy="2"/>
              </a:xfrm>
              <a:custGeom>
                <a:avLst/>
                <a:gdLst>
                  <a:gd name="T0" fmla="*/ 0 w 1"/>
                  <a:gd name="T1" fmla="*/ 2 h 2"/>
                  <a:gd name="T2" fmla="*/ 0 w 1"/>
                  <a:gd name="T3" fmla="*/ 0 h 2"/>
                  <a:gd name="T4" fmla="*/ 1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0" y="0"/>
                      <a:pt x="0" y="0"/>
                    </a:cubicBezTo>
                    <a:cubicBezTo>
                      <a:pt x="0" y="0"/>
                      <a:pt x="1" y="1"/>
                      <a:pt x="1" y="1"/>
                    </a:cubicBezTo>
                    <a:cubicBezTo>
                      <a:pt x="1" y="1"/>
                      <a:pt x="0" y="2"/>
                      <a:pt x="0"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3" name="Freeform 154">
                <a:extLst>
                  <a:ext uri="{FF2B5EF4-FFF2-40B4-BE49-F238E27FC236}">
                    <a16:creationId xmlns:a16="http://schemas.microsoft.com/office/drawing/2014/main" id="{8C275B28-50E6-0404-ECC5-83E5465571CB}"/>
                  </a:ext>
                </a:extLst>
              </p:cNvPr>
              <p:cNvSpPr/>
              <p:nvPr/>
            </p:nvSpPr>
            <p:spPr bwMode="auto">
              <a:xfrm>
                <a:off x="5326" y="1414"/>
                <a:ext cx="91" cy="149"/>
              </a:xfrm>
              <a:custGeom>
                <a:avLst/>
                <a:gdLst>
                  <a:gd name="T0" fmla="*/ 90 w 90"/>
                  <a:gd name="T1" fmla="*/ 139 h 147"/>
                  <a:gd name="T2" fmla="*/ 82 w 90"/>
                  <a:gd name="T3" fmla="*/ 141 h 147"/>
                  <a:gd name="T4" fmla="*/ 58 w 90"/>
                  <a:gd name="T5" fmla="*/ 104 h 147"/>
                  <a:gd name="T6" fmla="*/ 50 w 90"/>
                  <a:gd name="T7" fmla="*/ 95 h 147"/>
                  <a:gd name="T8" fmla="*/ 50 w 90"/>
                  <a:gd name="T9" fmla="*/ 95 h 147"/>
                  <a:gd name="T10" fmla="*/ 54 w 90"/>
                  <a:gd name="T11" fmla="*/ 94 h 147"/>
                  <a:gd name="T12" fmla="*/ 50 w 90"/>
                  <a:gd name="T13" fmla="*/ 93 h 147"/>
                  <a:gd name="T14" fmla="*/ 50 w 90"/>
                  <a:gd name="T15" fmla="*/ 93 h 147"/>
                  <a:gd name="T16" fmla="*/ 24 w 90"/>
                  <a:gd name="T17" fmla="*/ 59 h 147"/>
                  <a:gd name="T18" fmla="*/ 15 w 90"/>
                  <a:gd name="T19" fmla="*/ 39 h 147"/>
                  <a:gd name="T20" fmla="*/ 13 w 90"/>
                  <a:gd name="T21" fmla="*/ 34 h 147"/>
                  <a:gd name="T22" fmla="*/ 0 w 90"/>
                  <a:gd name="T23" fmla="*/ 13 h 147"/>
                  <a:gd name="T24" fmla="*/ 2 w 90"/>
                  <a:gd name="T25" fmla="*/ 11 h 147"/>
                  <a:gd name="T26" fmla="*/ 82 w 90"/>
                  <a:gd name="T27" fmla="*/ 124 h 147"/>
                  <a:gd name="T28" fmla="*/ 71 w 90"/>
                  <a:gd name="T29" fmla="*/ 78 h 147"/>
                  <a:gd name="T30" fmla="*/ 66 w 90"/>
                  <a:gd name="T31" fmla="*/ 71 h 147"/>
                  <a:gd name="T32" fmla="*/ 69 w 90"/>
                  <a:gd name="T33" fmla="*/ 61 h 147"/>
                  <a:gd name="T34" fmla="*/ 70 w 90"/>
                  <a:gd name="T35" fmla="*/ 54 h 147"/>
                  <a:gd name="T36" fmla="*/ 70 w 90"/>
                  <a:gd name="T37" fmla="*/ 54 h 147"/>
                  <a:gd name="T38" fmla="*/ 77 w 90"/>
                  <a:gd name="T39" fmla="*/ 63 h 147"/>
                  <a:gd name="T40" fmla="*/ 70 w 90"/>
                  <a:gd name="T41" fmla="*/ 0 h 147"/>
                  <a:gd name="T42" fmla="*/ 75 w 90"/>
                  <a:gd name="T43" fmla="*/ 7 h 147"/>
                  <a:gd name="T44" fmla="*/ 80 w 90"/>
                  <a:gd name="T45" fmla="*/ 69 h 147"/>
                  <a:gd name="T46" fmla="*/ 86 w 90"/>
                  <a:gd name="T47" fmla="*/ 119 h 147"/>
                  <a:gd name="T48" fmla="*/ 90 w 90"/>
                  <a:gd name="T49" fmla="*/ 13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0" h="147">
                    <a:moveTo>
                      <a:pt x="90" y="139"/>
                    </a:moveTo>
                    <a:cubicBezTo>
                      <a:pt x="89" y="147"/>
                      <a:pt x="86" y="146"/>
                      <a:pt x="82" y="141"/>
                    </a:cubicBezTo>
                    <a:cubicBezTo>
                      <a:pt x="81" y="124"/>
                      <a:pt x="68" y="114"/>
                      <a:pt x="58" y="104"/>
                    </a:cubicBezTo>
                    <a:cubicBezTo>
                      <a:pt x="55" y="101"/>
                      <a:pt x="50" y="100"/>
                      <a:pt x="50" y="95"/>
                    </a:cubicBezTo>
                    <a:cubicBezTo>
                      <a:pt x="50" y="95"/>
                      <a:pt x="50" y="95"/>
                      <a:pt x="50" y="95"/>
                    </a:cubicBezTo>
                    <a:cubicBezTo>
                      <a:pt x="51" y="95"/>
                      <a:pt x="53" y="94"/>
                      <a:pt x="54" y="94"/>
                    </a:cubicBezTo>
                    <a:cubicBezTo>
                      <a:pt x="53" y="93"/>
                      <a:pt x="51" y="93"/>
                      <a:pt x="50" y="93"/>
                    </a:cubicBezTo>
                    <a:cubicBezTo>
                      <a:pt x="50" y="93"/>
                      <a:pt x="50" y="93"/>
                      <a:pt x="50" y="93"/>
                    </a:cubicBezTo>
                    <a:cubicBezTo>
                      <a:pt x="44" y="79"/>
                      <a:pt x="34" y="70"/>
                      <a:pt x="24" y="59"/>
                    </a:cubicBezTo>
                    <a:cubicBezTo>
                      <a:pt x="20" y="54"/>
                      <a:pt x="3" y="53"/>
                      <a:pt x="15" y="39"/>
                    </a:cubicBezTo>
                    <a:cubicBezTo>
                      <a:pt x="16" y="39"/>
                      <a:pt x="14" y="36"/>
                      <a:pt x="13" y="34"/>
                    </a:cubicBezTo>
                    <a:cubicBezTo>
                      <a:pt x="8" y="27"/>
                      <a:pt x="2" y="21"/>
                      <a:pt x="0" y="13"/>
                    </a:cubicBezTo>
                    <a:cubicBezTo>
                      <a:pt x="0" y="13"/>
                      <a:pt x="1" y="12"/>
                      <a:pt x="2" y="11"/>
                    </a:cubicBezTo>
                    <a:cubicBezTo>
                      <a:pt x="28" y="48"/>
                      <a:pt x="54" y="85"/>
                      <a:pt x="82" y="124"/>
                    </a:cubicBezTo>
                    <a:cubicBezTo>
                      <a:pt x="81" y="106"/>
                      <a:pt x="77" y="92"/>
                      <a:pt x="71" y="78"/>
                    </a:cubicBezTo>
                    <a:cubicBezTo>
                      <a:pt x="69" y="76"/>
                      <a:pt x="68" y="73"/>
                      <a:pt x="66" y="71"/>
                    </a:cubicBezTo>
                    <a:cubicBezTo>
                      <a:pt x="63" y="65"/>
                      <a:pt x="64" y="66"/>
                      <a:pt x="69" y="61"/>
                    </a:cubicBezTo>
                    <a:cubicBezTo>
                      <a:pt x="70" y="60"/>
                      <a:pt x="70" y="56"/>
                      <a:pt x="70" y="54"/>
                    </a:cubicBezTo>
                    <a:cubicBezTo>
                      <a:pt x="70" y="54"/>
                      <a:pt x="70" y="54"/>
                      <a:pt x="70" y="54"/>
                    </a:cubicBezTo>
                    <a:cubicBezTo>
                      <a:pt x="72" y="56"/>
                      <a:pt x="74" y="59"/>
                      <a:pt x="77" y="63"/>
                    </a:cubicBezTo>
                    <a:cubicBezTo>
                      <a:pt x="77" y="41"/>
                      <a:pt x="73" y="20"/>
                      <a:pt x="70" y="0"/>
                    </a:cubicBezTo>
                    <a:cubicBezTo>
                      <a:pt x="75" y="1"/>
                      <a:pt x="75" y="4"/>
                      <a:pt x="75" y="7"/>
                    </a:cubicBezTo>
                    <a:cubicBezTo>
                      <a:pt x="80" y="27"/>
                      <a:pt x="85" y="48"/>
                      <a:pt x="80" y="69"/>
                    </a:cubicBezTo>
                    <a:cubicBezTo>
                      <a:pt x="76" y="86"/>
                      <a:pt x="85" y="102"/>
                      <a:pt x="86" y="119"/>
                    </a:cubicBezTo>
                    <a:cubicBezTo>
                      <a:pt x="86" y="125"/>
                      <a:pt x="83" y="133"/>
                      <a:pt x="90" y="13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4" name="Freeform 155">
                <a:extLst>
                  <a:ext uri="{FF2B5EF4-FFF2-40B4-BE49-F238E27FC236}">
                    <a16:creationId xmlns:a16="http://schemas.microsoft.com/office/drawing/2014/main" id="{1726B547-B4D9-2B34-1A2F-871E8C9EB446}"/>
                  </a:ext>
                </a:extLst>
              </p:cNvPr>
              <p:cNvSpPr/>
              <p:nvPr/>
            </p:nvSpPr>
            <p:spPr bwMode="auto">
              <a:xfrm>
                <a:off x="5303" y="1315"/>
                <a:ext cx="59" cy="71"/>
              </a:xfrm>
              <a:custGeom>
                <a:avLst/>
                <a:gdLst>
                  <a:gd name="T0" fmla="*/ 12 w 58"/>
                  <a:gd name="T1" fmla="*/ 19 h 70"/>
                  <a:gd name="T2" fmla="*/ 0 w 58"/>
                  <a:gd name="T3" fmla="*/ 0 h 70"/>
                  <a:gd name="T4" fmla="*/ 0 w 58"/>
                  <a:gd name="T5" fmla="*/ 0 h 70"/>
                  <a:gd name="T6" fmla="*/ 16 w 58"/>
                  <a:gd name="T7" fmla="*/ 12 h 70"/>
                  <a:gd name="T8" fmla="*/ 58 w 58"/>
                  <a:gd name="T9" fmla="*/ 70 h 70"/>
                  <a:gd name="T10" fmla="*/ 58 w 58"/>
                  <a:gd name="T11" fmla="*/ 70 h 70"/>
                  <a:gd name="T12" fmla="*/ 45 w 58"/>
                  <a:gd name="T13" fmla="*/ 56 h 70"/>
                  <a:gd name="T14" fmla="*/ 20 w 58"/>
                  <a:gd name="T15" fmla="*/ 33 h 70"/>
                  <a:gd name="T16" fmla="*/ 14 w 58"/>
                  <a:gd name="T17" fmla="*/ 24 h 70"/>
                  <a:gd name="T18" fmla="*/ 14 w 58"/>
                  <a:gd name="T19" fmla="*/ 24 h 70"/>
                  <a:gd name="T20" fmla="*/ 17 w 58"/>
                  <a:gd name="T21" fmla="*/ 22 h 70"/>
                  <a:gd name="T22" fmla="*/ 12 w 58"/>
                  <a:gd name="T23" fmla="*/ 1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 h="70">
                    <a:moveTo>
                      <a:pt x="12" y="19"/>
                    </a:moveTo>
                    <a:cubicBezTo>
                      <a:pt x="11" y="10"/>
                      <a:pt x="2" y="7"/>
                      <a:pt x="0" y="0"/>
                    </a:cubicBezTo>
                    <a:cubicBezTo>
                      <a:pt x="0" y="0"/>
                      <a:pt x="0" y="0"/>
                      <a:pt x="0" y="0"/>
                    </a:cubicBezTo>
                    <a:cubicBezTo>
                      <a:pt x="8" y="1"/>
                      <a:pt x="11" y="7"/>
                      <a:pt x="16" y="12"/>
                    </a:cubicBezTo>
                    <a:cubicBezTo>
                      <a:pt x="33" y="29"/>
                      <a:pt x="48" y="47"/>
                      <a:pt x="58" y="70"/>
                    </a:cubicBezTo>
                    <a:cubicBezTo>
                      <a:pt x="58" y="70"/>
                      <a:pt x="58" y="70"/>
                      <a:pt x="58" y="70"/>
                    </a:cubicBezTo>
                    <a:cubicBezTo>
                      <a:pt x="51" y="67"/>
                      <a:pt x="49" y="61"/>
                      <a:pt x="45" y="56"/>
                    </a:cubicBezTo>
                    <a:cubicBezTo>
                      <a:pt x="38" y="47"/>
                      <a:pt x="28" y="40"/>
                      <a:pt x="20" y="33"/>
                    </a:cubicBezTo>
                    <a:cubicBezTo>
                      <a:pt x="17" y="30"/>
                      <a:pt x="14" y="28"/>
                      <a:pt x="14" y="24"/>
                    </a:cubicBezTo>
                    <a:cubicBezTo>
                      <a:pt x="14" y="24"/>
                      <a:pt x="14" y="24"/>
                      <a:pt x="14" y="24"/>
                    </a:cubicBezTo>
                    <a:cubicBezTo>
                      <a:pt x="16" y="24"/>
                      <a:pt x="18" y="24"/>
                      <a:pt x="17" y="22"/>
                    </a:cubicBezTo>
                    <a:cubicBezTo>
                      <a:pt x="17" y="19"/>
                      <a:pt x="14" y="19"/>
                      <a:pt x="12" y="1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5" name="Freeform 156">
                <a:extLst>
                  <a:ext uri="{FF2B5EF4-FFF2-40B4-BE49-F238E27FC236}">
                    <a16:creationId xmlns:a16="http://schemas.microsoft.com/office/drawing/2014/main" id="{FF25BADC-C940-285D-6F40-62346F301A83}"/>
                  </a:ext>
                </a:extLst>
              </p:cNvPr>
              <p:cNvSpPr/>
              <p:nvPr/>
            </p:nvSpPr>
            <p:spPr bwMode="auto">
              <a:xfrm>
                <a:off x="5367" y="1374"/>
                <a:ext cx="25" cy="80"/>
              </a:xfrm>
              <a:custGeom>
                <a:avLst/>
                <a:gdLst>
                  <a:gd name="T0" fmla="*/ 0 w 24"/>
                  <a:gd name="T1" fmla="*/ 20 h 78"/>
                  <a:gd name="T2" fmla="*/ 9 w 24"/>
                  <a:gd name="T3" fmla="*/ 28 h 78"/>
                  <a:gd name="T4" fmla="*/ 6 w 24"/>
                  <a:gd name="T5" fmla="*/ 0 h 78"/>
                  <a:gd name="T6" fmla="*/ 24 w 24"/>
                  <a:gd name="T7" fmla="*/ 78 h 78"/>
                  <a:gd name="T8" fmla="*/ 24 w 24"/>
                  <a:gd name="T9" fmla="*/ 78 h 78"/>
                  <a:gd name="T10" fmla="*/ 0 w 24"/>
                  <a:gd name="T11" fmla="*/ 20 h 78"/>
                </a:gdLst>
                <a:ahLst/>
                <a:cxnLst>
                  <a:cxn ang="0">
                    <a:pos x="T0" y="T1"/>
                  </a:cxn>
                  <a:cxn ang="0">
                    <a:pos x="T2" y="T3"/>
                  </a:cxn>
                  <a:cxn ang="0">
                    <a:pos x="T4" y="T5"/>
                  </a:cxn>
                  <a:cxn ang="0">
                    <a:pos x="T6" y="T7"/>
                  </a:cxn>
                  <a:cxn ang="0">
                    <a:pos x="T8" y="T9"/>
                  </a:cxn>
                  <a:cxn ang="0">
                    <a:pos x="T10" y="T11"/>
                  </a:cxn>
                </a:cxnLst>
                <a:rect l="0" t="0" r="r" b="b"/>
                <a:pathLst>
                  <a:path w="24" h="78">
                    <a:moveTo>
                      <a:pt x="0" y="20"/>
                    </a:moveTo>
                    <a:cubicBezTo>
                      <a:pt x="3" y="23"/>
                      <a:pt x="6" y="25"/>
                      <a:pt x="9" y="28"/>
                    </a:cubicBezTo>
                    <a:cubicBezTo>
                      <a:pt x="11" y="19"/>
                      <a:pt x="2" y="12"/>
                      <a:pt x="6" y="0"/>
                    </a:cubicBezTo>
                    <a:cubicBezTo>
                      <a:pt x="14" y="28"/>
                      <a:pt x="21" y="53"/>
                      <a:pt x="24" y="78"/>
                    </a:cubicBezTo>
                    <a:cubicBezTo>
                      <a:pt x="24" y="78"/>
                      <a:pt x="24" y="78"/>
                      <a:pt x="24" y="78"/>
                    </a:cubicBezTo>
                    <a:cubicBezTo>
                      <a:pt x="16" y="59"/>
                      <a:pt x="5" y="41"/>
                      <a:pt x="0"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6" name="Freeform 157">
                <a:extLst>
                  <a:ext uri="{FF2B5EF4-FFF2-40B4-BE49-F238E27FC236}">
                    <a16:creationId xmlns:a16="http://schemas.microsoft.com/office/drawing/2014/main" id="{21CE4D1D-5792-98E3-345E-470764DFC2E8}"/>
                  </a:ext>
                </a:extLst>
              </p:cNvPr>
              <p:cNvSpPr/>
              <p:nvPr/>
            </p:nvSpPr>
            <p:spPr bwMode="auto">
              <a:xfrm>
                <a:off x="5328" y="1382"/>
                <a:ext cx="19" cy="33"/>
              </a:xfrm>
              <a:custGeom>
                <a:avLst/>
                <a:gdLst>
                  <a:gd name="T0" fmla="*/ 0 w 19"/>
                  <a:gd name="T1" fmla="*/ 18 h 33"/>
                  <a:gd name="T2" fmla="*/ 5 w 19"/>
                  <a:gd name="T3" fmla="*/ 13 h 33"/>
                  <a:gd name="T4" fmla="*/ 1 w 19"/>
                  <a:gd name="T5" fmla="*/ 0 h 33"/>
                  <a:gd name="T6" fmla="*/ 19 w 19"/>
                  <a:gd name="T7" fmla="*/ 33 h 33"/>
                  <a:gd name="T8" fmla="*/ 0 w 19"/>
                  <a:gd name="T9" fmla="*/ 18 h 33"/>
                  <a:gd name="T10" fmla="*/ 0 w 19"/>
                  <a:gd name="T11" fmla="*/ 18 h 33"/>
                </a:gdLst>
                <a:ahLst/>
                <a:cxnLst>
                  <a:cxn ang="0">
                    <a:pos x="T0" y="T1"/>
                  </a:cxn>
                  <a:cxn ang="0">
                    <a:pos x="T2" y="T3"/>
                  </a:cxn>
                  <a:cxn ang="0">
                    <a:pos x="T4" y="T5"/>
                  </a:cxn>
                  <a:cxn ang="0">
                    <a:pos x="T6" y="T7"/>
                  </a:cxn>
                  <a:cxn ang="0">
                    <a:pos x="T8" y="T9"/>
                  </a:cxn>
                  <a:cxn ang="0">
                    <a:pos x="T10" y="T11"/>
                  </a:cxn>
                </a:cxnLst>
                <a:rect l="0" t="0" r="r" b="b"/>
                <a:pathLst>
                  <a:path w="19" h="33">
                    <a:moveTo>
                      <a:pt x="0" y="18"/>
                    </a:moveTo>
                    <a:cubicBezTo>
                      <a:pt x="3" y="18"/>
                      <a:pt x="9" y="19"/>
                      <a:pt x="5" y="13"/>
                    </a:cubicBezTo>
                    <a:cubicBezTo>
                      <a:pt x="3" y="9"/>
                      <a:pt x="0" y="6"/>
                      <a:pt x="1" y="0"/>
                    </a:cubicBezTo>
                    <a:cubicBezTo>
                      <a:pt x="12" y="9"/>
                      <a:pt x="14" y="21"/>
                      <a:pt x="19" y="33"/>
                    </a:cubicBezTo>
                    <a:cubicBezTo>
                      <a:pt x="11" y="30"/>
                      <a:pt x="5" y="25"/>
                      <a:pt x="0" y="18"/>
                    </a:cubicBezTo>
                    <a:cubicBezTo>
                      <a:pt x="0" y="18"/>
                      <a:pt x="0" y="18"/>
                      <a:pt x="0" y="1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7" name="Freeform 158">
                <a:extLst>
                  <a:ext uri="{FF2B5EF4-FFF2-40B4-BE49-F238E27FC236}">
                    <a16:creationId xmlns:a16="http://schemas.microsoft.com/office/drawing/2014/main" id="{486F466E-685C-4897-81ED-6B113EC4EF23}"/>
                  </a:ext>
                </a:extLst>
              </p:cNvPr>
              <p:cNvSpPr/>
              <p:nvPr/>
            </p:nvSpPr>
            <p:spPr bwMode="auto">
              <a:xfrm>
                <a:off x="5298" y="1378"/>
                <a:ext cx="25" cy="17"/>
              </a:xfrm>
              <a:custGeom>
                <a:avLst/>
                <a:gdLst>
                  <a:gd name="T0" fmla="*/ 24 w 24"/>
                  <a:gd name="T1" fmla="*/ 17 h 17"/>
                  <a:gd name="T2" fmla="*/ 0 w 24"/>
                  <a:gd name="T3" fmla="*/ 1 h 17"/>
                  <a:gd name="T4" fmla="*/ 0 w 24"/>
                  <a:gd name="T5" fmla="*/ 0 h 17"/>
                  <a:gd name="T6" fmla="*/ 24 w 24"/>
                  <a:gd name="T7" fmla="*/ 17 h 17"/>
                </a:gdLst>
                <a:ahLst/>
                <a:cxnLst>
                  <a:cxn ang="0">
                    <a:pos x="T0" y="T1"/>
                  </a:cxn>
                  <a:cxn ang="0">
                    <a:pos x="T2" y="T3"/>
                  </a:cxn>
                  <a:cxn ang="0">
                    <a:pos x="T4" y="T5"/>
                  </a:cxn>
                  <a:cxn ang="0">
                    <a:pos x="T6" y="T7"/>
                  </a:cxn>
                </a:cxnLst>
                <a:rect l="0" t="0" r="r" b="b"/>
                <a:pathLst>
                  <a:path w="24" h="17">
                    <a:moveTo>
                      <a:pt x="24" y="17"/>
                    </a:moveTo>
                    <a:cubicBezTo>
                      <a:pt x="14" y="15"/>
                      <a:pt x="7" y="8"/>
                      <a:pt x="0" y="1"/>
                    </a:cubicBezTo>
                    <a:cubicBezTo>
                      <a:pt x="0" y="0"/>
                      <a:pt x="0" y="0"/>
                      <a:pt x="0" y="0"/>
                    </a:cubicBezTo>
                    <a:cubicBezTo>
                      <a:pt x="11" y="2"/>
                      <a:pt x="20" y="6"/>
                      <a:pt x="24"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8" name="Freeform 159">
                <a:extLst>
                  <a:ext uri="{FF2B5EF4-FFF2-40B4-BE49-F238E27FC236}">
                    <a16:creationId xmlns:a16="http://schemas.microsoft.com/office/drawing/2014/main" id="{9AAC84C0-F857-0F3D-A20B-F7CFAC058B71}"/>
                  </a:ext>
                </a:extLst>
              </p:cNvPr>
              <p:cNvSpPr/>
              <p:nvPr/>
            </p:nvSpPr>
            <p:spPr bwMode="auto">
              <a:xfrm>
                <a:off x="5347" y="1493"/>
                <a:ext cx="30" cy="18"/>
              </a:xfrm>
              <a:custGeom>
                <a:avLst/>
                <a:gdLst>
                  <a:gd name="T0" fmla="*/ 0 w 29"/>
                  <a:gd name="T1" fmla="*/ 0 h 17"/>
                  <a:gd name="T2" fmla="*/ 29 w 29"/>
                  <a:gd name="T3" fmla="*/ 15 h 17"/>
                  <a:gd name="T4" fmla="*/ 29 w 29"/>
                  <a:gd name="T5" fmla="*/ 15 h 17"/>
                  <a:gd name="T6" fmla="*/ 29 w 29"/>
                  <a:gd name="T7" fmla="*/ 17 h 17"/>
                  <a:gd name="T8" fmla="*/ 29 w 29"/>
                  <a:gd name="T9" fmla="*/ 17 h 17"/>
                  <a:gd name="T10" fmla="*/ 0 w 29"/>
                  <a:gd name="T11" fmla="*/ 0 h 17"/>
                </a:gdLst>
                <a:ahLst/>
                <a:cxnLst>
                  <a:cxn ang="0">
                    <a:pos x="T0" y="T1"/>
                  </a:cxn>
                  <a:cxn ang="0">
                    <a:pos x="T2" y="T3"/>
                  </a:cxn>
                  <a:cxn ang="0">
                    <a:pos x="T4" y="T5"/>
                  </a:cxn>
                  <a:cxn ang="0">
                    <a:pos x="T6" y="T7"/>
                  </a:cxn>
                  <a:cxn ang="0">
                    <a:pos x="T8" y="T9"/>
                  </a:cxn>
                  <a:cxn ang="0">
                    <a:pos x="T10" y="T11"/>
                  </a:cxn>
                </a:cxnLst>
                <a:rect l="0" t="0" r="r" b="b"/>
                <a:pathLst>
                  <a:path w="28" h="17">
                    <a:moveTo>
                      <a:pt x="0" y="0"/>
                    </a:moveTo>
                    <a:cubicBezTo>
                      <a:pt x="13" y="0"/>
                      <a:pt x="19" y="10"/>
                      <a:pt x="29" y="15"/>
                    </a:cubicBezTo>
                    <a:cubicBezTo>
                      <a:pt x="29" y="15"/>
                      <a:pt x="29" y="15"/>
                      <a:pt x="29" y="15"/>
                    </a:cubicBezTo>
                    <a:cubicBezTo>
                      <a:pt x="29" y="15"/>
                      <a:pt x="29" y="16"/>
                      <a:pt x="29" y="17"/>
                    </a:cubicBezTo>
                    <a:cubicBezTo>
                      <a:pt x="29" y="17"/>
                      <a:pt x="29" y="17"/>
                      <a:pt x="29" y="17"/>
                    </a:cubicBezTo>
                    <a:cubicBezTo>
                      <a:pt x="17" y="16"/>
                      <a:pt x="9" y="8"/>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9" name="Freeform 160">
                <a:extLst>
                  <a:ext uri="{FF2B5EF4-FFF2-40B4-BE49-F238E27FC236}">
                    <a16:creationId xmlns:a16="http://schemas.microsoft.com/office/drawing/2014/main" id="{531F017C-60BB-144B-C32F-F3CACAD6385F}"/>
                  </a:ext>
                </a:extLst>
              </p:cNvPr>
              <p:cNvSpPr/>
              <p:nvPr/>
            </p:nvSpPr>
            <p:spPr bwMode="auto">
              <a:xfrm>
                <a:off x="5291" y="1322"/>
                <a:ext cx="15" cy="10"/>
              </a:xfrm>
              <a:custGeom>
                <a:avLst/>
                <a:gdLst>
                  <a:gd name="T0" fmla="*/ 0 w 15"/>
                  <a:gd name="T1" fmla="*/ 0 h 10"/>
                  <a:gd name="T2" fmla="*/ 15 w 15"/>
                  <a:gd name="T3" fmla="*/ 10 h 10"/>
                  <a:gd name="T4" fmla="*/ 0 w 15"/>
                  <a:gd name="T5" fmla="*/ 0 h 10"/>
                </a:gdLst>
                <a:ahLst/>
                <a:cxnLst>
                  <a:cxn ang="0">
                    <a:pos x="T0" y="T1"/>
                  </a:cxn>
                  <a:cxn ang="0">
                    <a:pos x="T2" y="T3"/>
                  </a:cxn>
                  <a:cxn ang="0">
                    <a:pos x="T4" y="T5"/>
                  </a:cxn>
                </a:cxnLst>
                <a:rect l="0" t="0" r="r" b="b"/>
                <a:pathLst>
                  <a:path w="15" h="10">
                    <a:moveTo>
                      <a:pt x="0" y="0"/>
                    </a:moveTo>
                    <a:cubicBezTo>
                      <a:pt x="7" y="1"/>
                      <a:pt x="11" y="5"/>
                      <a:pt x="15" y="10"/>
                    </a:cubicBezTo>
                    <a:cubicBezTo>
                      <a:pt x="9" y="9"/>
                      <a:pt x="2" y="7"/>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0" name="Freeform 161">
                <a:extLst>
                  <a:ext uri="{FF2B5EF4-FFF2-40B4-BE49-F238E27FC236}">
                    <a16:creationId xmlns:a16="http://schemas.microsoft.com/office/drawing/2014/main" id="{A79A80D5-CCD9-8B56-DBD0-70263108B3CB}"/>
                  </a:ext>
                </a:extLst>
              </p:cNvPr>
              <p:cNvSpPr/>
              <p:nvPr/>
            </p:nvSpPr>
            <p:spPr bwMode="auto">
              <a:xfrm>
                <a:off x="5351" y="1421"/>
                <a:ext cx="10" cy="13"/>
              </a:xfrm>
              <a:custGeom>
                <a:avLst/>
                <a:gdLst>
                  <a:gd name="T0" fmla="*/ 0 w 10"/>
                  <a:gd name="T1" fmla="*/ 0 h 13"/>
                  <a:gd name="T2" fmla="*/ 10 w 10"/>
                  <a:gd name="T3" fmla="*/ 13 h 13"/>
                  <a:gd name="T4" fmla="*/ 0 w 10"/>
                  <a:gd name="T5" fmla="*/ 0 h 13"/>
                </a:gdLst>
                <a:ahLst/>
                <a:cxnLst>
                  <a:cxn ang="0">
                    <a:pos x="T0" y="T1"/>
                  </a:cxn>
                  <a:cxn ang="0">
                    <a:pos x="T2" y="T3"/>
                  </a:cxn>
                  <a:cxn ang="0">
                    <a:pos x="T4" y="T5"/>
                  </a:cxn>
                </a:cxnLst>
                <a:rect l="0" t="0" r="r" b="b"/>
                <a:pathLst>
                  <a:path w="10" h="13">
                    <a:moveTo>
                      <a:pt x="0" y="0"/>
                    </a:moveTo>
                    <a:cubicBezTo>
                      <a:pt x="7" y="2"/>
                      <a:pt x="9" y="6"/>
                      <a:pt x="10" y="13"/>
                    </a:cubicBezTo>
                    <a:cubicBezTo>
                      <a:pt x="3" y="10"/>
                      <a:pt x="2" y="5"/>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1" name="Freeform 162">
                <a:extLst>
                  <a:ext uri="{FF2B5EF4-FFF2-40B4-BE49-F238E27FC236}">
                    <a16:creationId xmlns:a16="http://schemas.microsoft.com/office/drawing/2014/main" id="{A94161BC-4C2A-E581-D394-0FCF61F060C1}"/>
                  </a:ext>
                </a:extLst>
              </p:cNvPr>
              <p:cNvSpPr/>
              <p:nvPr/>
            </p:nvSpPr>
            <p:spPr bwMode="auto">
              <a:xfrm>
                <a:off x="5392" y="1454"/>
                <a:ext cx="7" cy="15"/>
              </a:xfrm>
              <a:custGeom>
                <a:avLst/>
                <a:gdLst>
                  <a:gd name="T0" fmla="*/ 0 w 7"/>
                  <a:gd name="T1" fmla="*/ 0 h 15"/>
                  <a:gd name="T2" fmla="*/ 5 w 7"/>
                  <a:gd name="T3" fmla="*/ 15 h 15"/>
                  <a:gd name="T4" fmla="*/ 5 w 7"/>
                  <a:gd name="T5" fmla="*/ 15 h 15"/>
                  <a:gd name="T6" fmla="*/ 0 w 7"/>
                  <a:gd name="T7" fmla="*/ 0 h 15"/>
                  <a:gd name="T8" fmla="*/ 0 w 7"/>
                  <a:gd name="T9" fmla="*/ 0 h 15"/>
                </a:gdLst>
                <a:ahLst/>
                <a:cxnLst>
                  <a:cxn ang="0">
                    <a:pos x="T0" y="T1"/>
                  </a:cxn>
                  <a:cxn ang="0">
                    <a:pos x="T2" y="T3"/>
                  </a:cxn>
                  <a:cxn ang="0">
                    <a:pos x="T4" y="T5"/>
                  </a:cxn>
                  <a:cxn ang="0">
                    <a:pos x="T6" y="T7"/>
                  </a:cxn>
                  <a:cxn ang="0">
                    <a:pos x="T8" y="T9"/>
                  </a:cxn>
                </a:cxnLst>
                <a:rect l="0" t="0" r="r" b="b"/>
                <a:pathLst>
                  <a:path w="7" h="15">
                    <a:moveTo>
                      <a:pt x="0" y="0"/>
                    </a:moveTo>
                    <a:cubicBezTo>
                      <a:pt x="7" y="4"/>
                      <a:pt x="4" y="10"/>
                      <a:pt x="5" y="15"/>
                    </a:cubicBezTo>
                    <a:cubicBezTo>
                      <a:pt x="5" y="15"/>
                      <a:pt x="5" y="15"/>
                      <a:pt x="5" y="15"/>
                    </a:cubicBezTo>
                    <a:cubicBezTo>
                      <a:pt x="1" y="11"/>
                      <a:pt x="0" y="6"/>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2" name="Freeform 163">
                <a:extLst>
                  <a:ext uri="{FF2B5EF4-FFF2-40B4-BE49-F238E27FC236}">
                    <a16:creationId xmlns:a16="http://schemas.microsoft.com/office/drawing/2014/main" id="{80A48D69-B383-1089-71B4-C2FA7CCDC304}"/>
                  </a:ext>
                </a:extLst>
              </p:cNvPr>
              <p:cNvSpPr/>
              <p:nvPr/>
            </p:nvSpPr>
            <p:spPr bwMode="auto">
              <a:xfrm>
                <a:off x="5284" y="1369"/>
                <a:ext cx="9" cy="6"/>
              </a:xfrm>
              <a:custGeom>
                <a:avLst/>
                <a:gdLst>
                  <a:gd name="T0" fmla="*/ 9 w 9"/>
                  <a:gd name="T1" fmla="*/ 6 h 6"/>
                  <a:gd name="T2" fmla="*/ 0 w 9"/>
                  <a:gd name="T3" fmla="*/ 0 h 6"/>
                  <a:gd name="T4" fmla="*/ 9 w 9"/>
                  <a:gd name="T5" fmla="*/ 6 h 6"/>
                  <a:gd name="T6" fmla="*/ 9 w 9"/>
                  <a:gd name="T7" fmla="*/ 6 h 6"/>
                </a:gdLst>
                <a:ahLst/>
                <a:cxnLst>
                  <a:cxn ang="0">
                    <a:pos x="T0" y="T1"/>
                  </a:cxn>
                  <a:cxn ang="0">
                    <a:pos x="T2" y="T3"/>
                  </a:cxn>
                  <a:cxn ang="0">
                    <a:pos x="T4" y="T5"/>
                  </a:cxn>
                  <a:cxn ang="0">
                    <a:pos x="T6" y="T7"/>
                  </a:cxn>
                </a:cxnLst>
                <a:rect l="0" t="0" r="r" b="b"/>
                <a:pathLst>
                  <a:path w="9" h="6">
                    <a:moveTo>
                      <a:pt x="9" y="6"/>
                    </a:moveTo>
                    <a:cubicBezTo>
                      <a:pt x="6" y="6"/>
                      <a:pt x="2" y="5"/>
                      <a:pt x="0" y="0"/>
                    </a:cubicBezTo>
                    <a:cubicBezTo>
                      <a:pt x="5" y="0"/>
                      <a:pt x="8" y="1"/>
                      <a:pt x="9" y="6"/>
                    </a:cubicBezTo>
                    <a:cubicBezTo>
                      <a:pt x="9" y="6"/>
                      <a:pt x="9" y="6"/>
                      <a:pt x="9"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3" name="Freeform 164">
                <a:extLst>
                  <a:ext uri="{FF2B5EF4-FFF2-40B4-BE49-F238E27FC236}">
                    <a16:creationId xmlns:a16="http://schemas.microsoft.com/office/drawing/2014/main" id="{4BC7DF53-8C8B-3D70-5D76-596321D2CB96}"/>
                  </a:ext>
                </a:extLst>
              </p:cNvPr>
              <p:cNvSpPr/>
              <p:nvPr/>
            </p:nvSpPr>
            <p:spPr bwMode="auto">
              <a:xfrm>
                <a:off x="5311" y="1334"/>
                <a:ext cx="7" cy="6"/>
              </a:xfrm>
              <a:custGeom>
                <a:avLst/>
                <a:gdLst>
                  <a:gd name="T0" fmla="*/ 6 w 6"/>
                  <a:gd name="T1" fmla="*/ 5 h 6"/>
                  <a:gd name="T2" fmla="*/ 0 w 6"/>
                  <a:gd name="T3" fmla="*/ 3 h 6"/>
                  <a:gd name="T4" fmla="*/ 4 w 6"/>
                  <a:gd name="T5" fmla="*/ 0 h 6"/>
                  <a:gd name="T6" fmla="*/ 4 w 6"/>
                  <a:gd name="T7" fmla="*/ 0 h 6"/>
                  <a:gd name="T8" fmla="*/ 6 w 6"/>
                  <a:gd name="T9" fmla="*/ 5 h 6"/>
                </a:gdLst>
                <a:ahLst/>
                <a:cxnLst>
                  <a:cxn ang="0">
                    <a:pos x="T0" y="T1"/>
                  </a:cxn>
                  <a:cxn ang="0">
                    <a:pos x="T2" y="T3"/>
                  </a:cxn>
                  <a:cxn ang="0">
                    <a:pos x="T4" y="T5"/>
                  </a:cxn>
                  <a:cxn ang="0">
                    <a:pos x="T6" y="T7"/>
                  </a:cxn>
                  <a:cxn ang="0">
                    <a:pos x="T8" y="T9"/>
                  </a:cxn>
                </a:cxnLst>
                <a:rect l="0" t="0" r="r" b="b"/>
                <a:pathLst>
                  <a:path w="6" h="6">
                    <a:moveTo>
                      <a:pt x="6" y="5"/>
                    </a:moveTo>
                    <a:cubicBezTo>
                      <a:pt x="4" y="5"/>
                      <a:pt x="1" y="6"/>
                      <a:pt x="0" y="3"/>
                    </a:cubicBezTo>
                    <a:cubicBezTo>
                      <a:pt x="0" y="0"/>
                      <a:pt x="2" y="0"/>
                      <a:pt x="4" y="0"/>
                    </a:cubicBezTo>
                    <a:cubicBezTo>
                      <a:pt x="4" y="0"/>
                      <a:pt x="4" y="0"/>
                      <a:pt x="4" y="0"/>
                    </a:cubicBezTo>
                    <a:cubicBezTo>
                      <a:pt x="5" y="2"/>
                      <a:pt x="6" y="3"/>
                      <a:pt x="6"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4" name="Freeform 165">
                <a:extLst>
                  <a:ext uri="{FF2B5EF4-FFF2-40B4-BE49-F238E27FC236}">
                    <a16:creationId xmlns:a16="http://schemas.microsoft.com/office/drawing/2014/main" id="{34B6A1E4-F94C-D0EE-A74D-F0C06565164A}"/>
                  </a:ext>
                </a:extLst>
              </p:cNvPr>
              <p:cNvSpPr/>
              <p:nvPr/>
            </p:nvSpPr>
            <p:spPr bwMode="auto">
              <a:xfrm>
                <a:off x="5323" y="1395"/>
                <a:ext cx="5" cy="5"/>
              </a:xfrm>
              <a:custGeom>
                <a:avLst/>
                <a:gdLst>
                  <a:gd name="T0" fmla="*/ 0 w 5"/>
                  <a:gd name="T1" fmla="*/ 0 h 5"/>
                  <a:gd name="T2" fmla="*/ 5 w 5"/>
                  <a:gd name="T3" fmla="*/ 5 h 5"/>
                  <a:gd name="T4" fmla="*/ 5 w 5"/>
                  <a:gd name="T5" fmla="*/ 5 h 5"/>
                  <a:gd name="T6" fmla="*/ 0 w 5"/>
                  <a:gd name="T7" fmla="*/ 0 h 5"/>
                  <a:gd name="T8" fmla="*/ 0 w 5"/>
                  <a:gd name="T9" fmla="*/ 0 h 5"/>
                </a:gdLst>
                <a:ahLst/>
                <a:cxnLst>
                  <a:cxn ang="0">
                    <a:pos x="T0" y="T1"/>
                  </a:cxn>
                  <a:cxn ang="0">
                    <a:pos x="T2" y="T3"/>
                  </a:cxn>
                  <a:cxn ang="0">
                    <a:pos x="T4" y="T5"/>
                  </a:cxn>
                  <a:cxn ang="0">
                    <a:pos x="T6" y="T7"/>
                  </a:cxn>
                  <a:cxn ang="0">
                    <a:pos x="T8" y="T9"/>
                  </a:cxn>
                </a:cxnLst>
                <a:rect l="0" t="0" r="r" b="b"/>
                <a:pathLst>
                  <a:path w="5" h="5">
                    <a:moveTo>
                      <a:pt x="0" y="0"/>
                    </a:moveTo>
                    <a:cubicBezTo>
                      <a:pt x="3" y="0"/>
                      <a:pt x="5" y="2"/>
                      <a:pt x="5" y="5"/>
                    </a:cubicBezTo>
                    <a:cubicBezTo>
                      <a:pt x="5" y="5"/>
                      <a:pt x="5" y="5"/>
                      <a:pt x="5" y="5"/>
                    </a:cubicBezTo>
                    <a:cubicBezTo>
                      <a:pt x="2" y="5"/>
                      <a:pt x="0" y="3"/>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5" name="Freeform 166">
                <a:extLst>
                  <a:ext uri="{FF2B5EF4-FFF2-40B4-BE49-F238E27FC236}">
                    <a16:creationId xmlns:a16="http://schemas.microsoft.com/office/drawing/2014/main" id="{BBD0417A-F9DF-C1DE-17B8-BC6DFBAB2BA5}"/>
                  </a:ext>
                </a:extLst>
              </p:cNvPr>
              <p:cNvSpPr/>
              <p:nvPr/>
            </p:nvSpPr>
            <p:spPr bwMode="auto">
              <a:xfrm>
                <a:off x="5299" y="1311"/>
                <a:ext cx="4" cy="4"/>
              </a:xfrm>
              <a:custGeom>
                <a:avLst/>
                <a:gdLst>
                  <a:gd name="T0" fmla="*/ 4 w 4"/>
                  <a:gd name="T1" fmla="*/ 4 h 4"/>
                  <a:gd name="T2" fmla="*/ 0 w 4"/>
                  <a:gd name="T3" fmla="*/ 1 h 4"/>
                  <a:gd name="T4" fmla="*/ 1 w 4"/>
                  <a:gd name="T5" fmla="*/ 0 h 4"/>
                  <a:gd name="T6" fmla="*/ 4 w 4"/>
                  <a:gd name="T7" fmla="*/ 4 h 4"/>
                  <a:gd name="T8" fmla="*/ 4 w 4"/>
                  <a:gd name="T9" fmla="*/ 4 h 4"/>
                </a:gdLst>
                <a:ahLst/>
                <a:cxnLst>
                  <a:cxn ang="0">
                    <a:pos x="T0" y="T1"/>
                  </a:cxn>
                  <a:cxn ang="0">
                    <a:pos x="T2" y="T3"/>
                  </a:cxn>
                  <a:cxn ang="0">
                    <a:pos x="T4" y="T5"/>
                  </a:cxn>
                  <a:cxn ang="0">
                    <a:pos x="T6" y="T7"/>
                  </a:cxn>
                  <a:cxn ang="0">
                    <a:pos x="T8" y="T9"/>
                  </a:cxn>
                </a:cxnLst>
                <a:rect l="0" t="0" r="r" b="b"/>
                <a:pathLst>
                  <a:path w="4" h="4">
                    <a:moveTo>
                      <a:pt x="4" y="4"/>
                    </a:moveTo>
                    <a:cubicBezTo>
                      <a:pt x="2" y="3"/>
                      <a:pt x="0" y="3"/>
                      <a:pt x="0" y="1"/>
                    </a:cubicBezTo>
                    <a:cubicBezTo>
                      <a:pt x="0" y="0"/>
                      <a:pt x="1" y="0"/>
                      <a:pt x="1" y="0"/>
                    </a:cubicBezTo>
                    <a:cubicBezTo>
                      <a:pt x="4" y="0"/>
                      <a:pt x="4" y="2"/>
                      <a:pt x="4" y="4"/>
                    </a:cubicBezTo>
                    <a:cubicBezTo>
                      <a:pt x="4" y="4"/>
                      <a:pt x="4" y="4"/>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6" name="Freeform 167">
                <a:extLst>
                  <a:ext uri="{FF2B5EF4-FFF2-40B4-BE49-F238E27FC236}">
                    <a16:creationId xmlns:a16="http://schemas.microsoft.com/office/drawing/2014/main" id="{4A6147A1-3C32-E5FF-E9C1-D4FF63403481}"/>
                  </a:ext>
                </a:extLst>
              </p:cNvPr>
              <p:cNvSpPr/>
              <p:nvPr/>
            </p:nvSpPr>
            <p:spPr bwMode="auto">
              <a:xfrm>
                <a:off x="5344" y="1489"/>
                <a:ext cx="3" cy="4"/>
              </a:xfrm>
              <a:custGeom>
                <a:avLst/>
                <a:gdLst>
                  <a:gd name="T0" fmla="*/ 3 w 3"/>
                  <a:gd name="T1" fmla="*/ 4 h 4"/>
                  <a:gd name="T2" fmla="*/ 0 w 3"/>
                  <a:gd name="T3" fmla="*/ 1 h 4"/>
                  <a:gd name="T4" fmla="*/ 0 w 3"/>
                  <a:gd name="T5" fmla="*/ 0 h 4"/>
                  <a:gd name="T6" fmla="*/ 3 w 3"/>
                  <a:gd name="T7" fmla="*/ 4 h 4"/>
                  <a:gd name="T8" fmla="*/ 3 w 3"/>
                  <a:gd name="T9" fmla="*/ 4 h 4"/>
                </a:gdLst>
                <a:ahLst/>
                <a:cxnLst>
                  <a:cxn ang="0">
                    <a:pos x="T0" y="T1"/>
                  </a:cxn>
                  <a:cxn ang="0">
                    <a:pos x="T2" y="T3"/>
                  </a:cxn>
                  <a:cxn ang="0">
                    <a:pos x="T4" y="T5"/>
                  </a:cxn>
                  <a:cxn ang="0">
                    <a:pos x="T6" y="T7"/>
                  </a:cxn>
                  <a:cxn ang="0">
                    <a:pos x="T8" y="T9"/>
                  </a:cxn>
                </a:cxnLst>
                <a:rect l="0" t="0" r="r" b="b"/>
                <a:pathLst>
                  <a:path w="3" h="4">
                    <a:moveTo>
                      <a:pt x="3" y="4"/>
                    </a:moveTo>
                    <a:cubicBezTo>
                      <a:pt x="2" y="4"/>
                      <a:pt x="0" y="4"/>
                      <a:pt x="0" y="1"/>
                    </a:cubicBezTo>
                    <a:cubicBezTo>
                      <a:pt x="0" y="1"/>
                      <a:pt x="0" y="0"/>
                      <a:pt x="0" y="0"/>
                    </a:cubicBezTo>
                    <a:cubicBezTo>
                      <a:pt x="3" y="0"/>
                      <a:pt x="3" y="2"/>
                      <a:pt x="3" y="4"/>
                    </a:cubicBezTo>
                    <a:cubicBezTo>
                      <a:pt x="3" y="4"/>
                      <a:pt x="3" y="4"/>
                      <a:pt x="3"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7" name="Freeform 168">
                <a:extLst>
                  <a:ext uri="{FF2B5EF4-FFF2-40B4-BE49-F238E27FC236}">
                    <a16:creationId xmlns:a16="http://schemas.microsoft.com/office/drawing/2014/main" id="{83DF4B29-B361-3ACE-6089-EF0C0975D568}"/>
                  </a:ext>
                </a:extLst>
              </p:cNvPr>
              <p:cNvSpPr/>
              <p:nvPr/>
            </p:nvSpPr>
            <p:spPr bwMode="auto">
              <a:xfrm>
                <a:off x="5287" y="1343"/>
                <a:ext cx="5" cy="6"/>
              </a:xfrm>
              <a:custGeom>
                <a:avLst/>
                <a:gdLst>
                  <a:gd name="T0" fmla="*/ 2 w 5"/>
                  <a:gd name="T1" fmla="*/ 0 h 6"/>
                  <a:gd name="T2" fmla="*/ 4 w 5"/>
                  <a:gd name="T3" fmla="*/ 4 h 6"/>
                  <a:gd name="T4" fmla="*/ 0 w 5"/>
                  <a:gd name="T5" fmla="*/ 2 h 6"/>
                  <a:gd name="T6" fmla="*/ 2 w 5"/>
                  <a:gd name="T7" fmla="*/ 0 h 6"/>
                </a:gdLst>
                <a:ahLst/>
                <a:cxnLst>
                  <a:cxn ang="0">
                    <a:pos x="T0" y="T1"/>
                  </a:cxn>
                  <a:cxn ang="0">
                    <a:pos x="T2" y="T3"/>
                  </a:cxn>
                  <a:cxn ang="0">
                    <a:pos x="T4" y="T5"/>
                  </a:cxn>
                  <a:cxn ang="0">
                    <a:pos x="T6" y="T7"/>
                  </a:cxn>
                </a:cxnLst>
                <a:rect l="0" t="0" r="r" b="b"/>
                <a:pathLst>
                  <a:path w="5" h="6">
                    <a:moveTo>
                      <a:pt x="2" y="0"/>
                    </a:moveTo>
                    <a:cubicBezTo>
                      <a:pt x="4" y="1"/>
                      <a:pt x="5" y="3"/>
                      <a:pt x="4" y="4"/>
                    </a:cubicBezTo>
                    <a:cubicBezTo>
                      <a:pt x="3" y="6"/>
                      <a:pt x="1" y="4"/>
                      <a:pt x="0" y="2"/>
                    </a:cubicBezTo>
                    <a:cubicBezTo>
                      <a:pt x="1" y="2"/>
                      <a:pt x="1" y="1"/>
                      <a:pt x="2" y="0"/>
                    </a:cubicBezTo>
                    <a:close/>
                  </a:path>
                </a:pathLst>
              </a:custGeom>
              <a:solidFill>
                <a:srgbClr val="FEFD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8" name="Freeform 169">
                <a:extLst>
                  <a:ext uri="{FF2B5EF4-FFF2-40B4-BE49-F238E27FC236}">
                    <a16:creationId xmlns:a16="http://schemas.microsoft.com/office/drawing/2014/main" id="{3C26B07B-4CED-2BD4-D9DA-59B1D3F9F856}"/>
                  </a:ext>
                </a:extLst>
              </p:cNvPr>
              <p:cNvSpPr/>
              <p:nvPr/>
            </p:nvSpPr>
            <p:spPr bwMode="auto">
              <a:xfrm>
                <a:off x="5395" y="1407"/>
                <a:ext cx="1" cy="1"/>
              </a:xfrm>
              <a:custGeom>
                <a:avLst/>
                <a:gdLst>
                  <a:gd name="T0" fmla="*/ 1 w 1"/>
                  <a:gd name="T1" fmla="*/ 0 h 1"/>
                  <a:gd name="T2" fmla="*/ 1 w 1"/>
                  <a:gd name="T3" fmla="*/ 1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1" y="1"/>
                    </a:cubicBezTo>
                    <a:cubicBezTo>
                      <a:pt x="1" y="1"/>
                      <a:pt x="0" y="1"/>
                      <a:pt x="0" y="1"/>
                    </a:cubicBezTo>
                    <a:cubicBezTo>
                      <a:pt x="0" y="1"/>
                      <a:pt x="0" y="0"/>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9" name="Freeform 170">
                <a:extLst>
                  <a:ext uri="{FF2B5EF4-FFF2-40B4-BE49-F238E27FC236}">
                    <a16:creationId xmlns:a16="http://schemas.microsoft.com/office/drawing/2014/main" id="{CADB9BF4-6DC5-EFA8-0B9F-B6CB6868440C}"/>
                  </a:ext>
                </a:extLst>
              </p:cNvPr>
              <p:cNvSpPr/>
              <p:nvPr/>
            </p:nvSpPr>
            <p:spPr bwMode="auto">
              <a:xfrm>
                <a:off x="5362" y="1386"/>
                <a:ext cx="2" cy="3"/>
              </a:xfrm>
              <a:custGeom>
                <a:avLst/>
                <a:gdLst>
                  <a:gd name="T0" fmla="*/ 0 w 2"/>
                  <a:gd name="T1" fmla="*/ 0 h 3"/>
                  <a:gd name="T2" fmla="*/ 2 w 2"/>
                  <a:gd name="T3" fmla="*/ 2 h 3"/>
                  <a:gd name="T4" fmla="*/ 1 w 2"/>
                  <a:gd name="T5" fmla="*/ 3 h 3"/>
                  <a:gd name="T6" fmla="*/ 0 w 2"/>
                  <a:gd name="T7" fmla="*/ 0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1" y="1"/>
                      <a:pt x="1" y="1"/>
                      <a:pt x="2" y="2"/>
                    </a:cubicBezTo>
                    <a:cubicBezTo>
                      <a:pt x="2" y="2"/>
                      <a:pt x="1" y="3"/>
                      <a:pt x="1" y="3"/>
                    </a:cubicBezTo>
                    <a:cubicBezTo>
                      <a:pt x="0" y="2"/>
                      <a:pt x="0" y="1"/>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0" name="Freeform 171">
                <a:extLst>
                  <a:ext uri="{FF2B5EF4-FFF2-40B4-BE49-F238E27FC236}">
                    <a16:creationId xmlns:a16="http://schemas.microsoft.com/office/drawing/2014/main" id="{BFA8FE88-3F3A-A32C-9527-017D0D61A0E5}"/>
                  </a:ext>
                </a:extLst>
              </p:cNvPr>
              <p:cNvSpPr/>
              <p:nvPr/>
            </p:nvSpPr>
            <p:spPr bwMode="auto">
              <a:xfrm>
                <a:off x="5293" y="1375"/>
                <a:ext cx="5" cy="4"/>
              </a:xfrm>
              <a:custGeom>
                <a:avLst/>
                <a:gdLst>
                  <a:gd name="T0" fmla="*/ 5 w 5"/>
                  <a:gd name="T1" fmla="*/ 3 h 3"/>
                  <a:gd name="T2" fmla="*/ 0 w 5"/>
                  <a:gd name="T3" fmla="*/ 0 h 3"/>
                  <a:gd name="T4" fmla="*/ 0 w 5"/>
                  <a:gd name="T5" fmla="*/ 0 h 3"/>
                  <a:gd name="T6" fmla="*/ 5 w 5"/>
                  <a:gd name="T7" fmla="*/ 2 h 3"/>
                  <a:gd name="T8" fmla="*/ 5 w 5"/>
                  <a:gd name="T9" fmla="*/ 3 h 3"/>
                </a:gdLst>
                <a:ahLst/>
                <a:cxnLst>
                  <a:cxn ang="0">
                    <a:pos x="T0" y="T1"/>
                  </a:cxn>
                  <a:cxn ang="0">
                    <a:pos x="T2" y="T3"/>
                  </a:cxn>
                  <a:cxn ang="0">
                    <a:pos x="T4" y="T5"/>
                  </a:cxn>
                  <a:cxn ang="0">
                    <a:pos x="T6" y="T7"/>
                  </a:cxn>
                  <a:cxn ang="0">
                    <a:pos x="T8" y="T9"/>
                  </a:cxn>
                </a:cxnLst>
                <a:rect l="0" t="0" r="r" b="b"/>
                <a:pathLst>
                  <a:path w="5" h="3">
                    <a:moveTo>
                      <a:pt x="5" y="3"/>
                    </a:moveTo>
                    <a:cubicBezTo>
                      <a:pt x="3" y="2"/>
                      <a:pt x="1" y="2"/>
                      <a:pt x="0" y="0"/>
                    </a:cubicBezTo>
                    <a:cubicBezTo>
                      <a:pt x="0" y="0"/>
                      <a:pt x="0" y="0"/>
                      <a:pt x="0" y="0"/>
                    </a:cubicBezTo>
                    <a:cubicBezTo>
                      <a:pt x="2" y="0"/>
                      <a:pt x="4" y="0"/>
                      <a:pt x="5" y="2"/>
                    </a:cubicBezTo>
                    <a:cubicBezTo>
                      <a:pt x="5" y="2"/>
                      <a:pt x="5" y="3"/>
                      <a:pt x="5"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1" name="Freeform 172">
                <a:extLst>
                  <a:ext uri="{FF2B5EF4-FFF2-40B4-BE49-F238E27FC236}">
                    <a16:creationId xmlns:a16="http://schemas.microsoft.com/office/drawing/2014/main" id="{D104A2C7-A227-9817-C2C1-775D09472BAD}"/>
                  </a:ext>
                </a:extLst>
              </p:cNvPr>
              <p:cNvSpPr/>
              <p:nvPr/>
            </p:nvSpPr>
            <p:spPr bwMode="auto">
              <a:xfrm>
                <a:off x="5366" y="1395"/>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2" name="Freeform 173">
                <a:extLst>
                  <a:ext uri="{FF2B5EF4-FFF2-40B4-BE49-F238E27FC236}">
                    <a16:creationId xmlns:a16="http://schemas.microsoft.com/office/drawing/2014/main" id="{2D4852BC-6D53-8E7D-6B0A-1DC77960A04F}"/>
                  </a:ext>
                </a:extLst>
              </p:cNvPr>
              <p:cNvSpPr/>
              <p:nvPr/>
            </p:nvSpPr>
            <p:spPr bwMode="auto">
              <a:xfrm>
                <a:off x="5290" y="1321"/>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3" name="Freeform 174">
                <a:extLst>
                  <a:ext uri="{FF2B5EF4-FFF2-40B4-BE49-F238E27FC236}">
                    <a16:creationId xmlns:a16="http://schemas.microsoft.com/office/drawing/2014/main" id="{008B4BD2-DA85-4426-9F3E-CA3FF628FF68}"/>
                  </a:ext>
                </a:extLst>
              </p:cNvPr>
              <p:cNvSpPr/>
              <p:nvPr/>
            </p:nvSpPr>
            <p:spPr bwMode="auto">
              <a:xfrm>
                <a:off x="4934" y="2606"/>
                <a:ext cx="25" cy="19"/>
              </a:xfrm>
              <a:custGeom>
                <a:avLst/>
                <a:gdLst>
                  <a:gd name="T0" fmla="*/ 6 w 25"/>
                  <a:gd name="T1" fmla="*/ 18 h 18"/>
                  <a:gd name="T2" fmla="*/ 0 w 25"/>
                  <a:gd name="T3" fmla="*/ 2 h 18"/>
                  <a:gd name="T4" fmla="*/ 18 w 25"/>
                  <a:gd name="T5" fmla="*/ 0 h 18"/>
                  <a:gd name="T6" fmla="*/ 23 w 25"/>
                  <a:gd name="T7" fmla="*/ 1 h 18"/>
                  <a:gd name="T8" fmla="*/ 22 w 25"/>
                  <a:gd name="T9" fmla="*/ 6 h 18"/>
                  <a:gd name="T10" fmla="*/ 6 w 25"/>
                  <a:gd name="T11" fmla="*/ 18 h 18"/>
                </a:gdLst>
                <a:ahLst/>
                <a:cxnLst>
                  <a:cxn ang="0">
                    <a:pos x="T0" y="T1"/>
                  </a:cxn>
                  <a:cxn ang="0">
                    <a:pos x="T2" y="T3"/>
                  </a:cxn>
                  <a:cxn ang="0">
                    <a:pos x="T4" y="T5"/>
                  </a:cxn>
                  <a:cxn ang="0">
                    <a:pos x="T6" y="T7"/>
                  </a:cxn>
                  <a:cxn ang="0">
                    <a:pos x="T8" y="T9"/>
                  </a:cxn>
                  <a:cxn ang="0">
                    <a:pos x="T10" y="T11"/>
                  </a:cxn>
                </a:cxnLst>
                <a:rect l="0" t="0" r="r" b="b"/>
                <a:pathLst>
                  <a:path w="25" h="18">
                    <a:moveTo>
                      <a:pt x="6" y="18"/>
                    </a:moveTo>
                    <a:cubicBezTo>
                      <a:pt x="4" y="13"/>
                      <a:pt x="2" y="7"/>
                      <a:pt x="0" y="2"/>
                    </a:cubicBezTo>
                    <a:cubicBezTo>
                      <a:pt x="6" y="4"/>
                      <a:pt x="12" y="3"/>
                      <a:pt x="18" y="0"/>
                    </a:cubicBezTo>
                    <a:cubicBezTo>
                      <a:pt x="20" y="0"/>
                      <a:pt x="22" y="0"/>
                      <a:pt x="23" y="1"/>
                    </a:cubicBezTo>
                    <a:cubicBezTo>
                      <a:pt x="25" y="2"/>
                      <a:pt x="23" y="4"/>
                      <a:pt x="22" y="6"/>
                    </a:cubicBezTo>
                    <a:cubicBezTo>
                      <a:pt x="17" y="11"/>
                      <a:pt x="12" y="15"/>
                      <a:pt x="6"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4" name="Freeform 175">
                <a:extLst>
                  <a:ext uri="{FF2B5EF4-FFF2-40B4-BE49-F238E27FC236}">
                    <a16:creationId xmlns:a16="http://schemas.microsoft.com/office/drawing/2014/main" id="{8910B904-9180-3196-2079-FE1A087A658F}"/>
                  </a:ext>
                </a:extLst>
              </p:cNvPr>
              <p:cNvSpPr/>
              <p:nvPr/>
            </p:nvSpPr>
            <p:spPr bwMode="auto">
              <a:xfrm>
                <a:off x="4963" y="1961"/>
                <a:ext cx="74" cy="46"/>
              </a:xfrm>
              <a:custGeom>
                <a:avLst/>
                <a:gdLst>
                  <a:gd name="T0" fmla="*/ 9 w 73"/>
                  <a:gd name="T1" fmla="*/ 25 h 45"/>
                  <a:gd name="T2" fmla="*/ 31 w 73"/>
                  <a:gd name="T3" fmla="*/ 0 h 45"/>
                  <a:gd name="T4" fmla="*/ 27 w 73"/>
                  <a:gd name="T5" fmla="*/ 13 h 45"/>
                  <a:gd name="T6" fmla="*/ 29 w 73"/>
                  <a:gd name="T7" fmla="*/ 24 h 45"/>
                  <a:gd name="T8" fmla="*/ 17 w 73"/>
                  <a:gd name="T9" fmla="*/ 28 h 45"/>
                  <a:gd name="T10" fmla="*/ 10 w 73"/>
                  <a:gd name="T11" fmla="*/ 35 h 45"/>
                  <a:gd name="T12" fmla="*/ 18 w 73"/>
                  <a:gd name="T13" fmla="*/ 39 h 45"/>
                  <a:gd name="T14" fmla="*/ 55 w 73"/>
                  <a:gd name="T15" fmla="*/ 35 h 45"/>
                  <a:gd name="T16" fmla="*/ 69 w 73"/>
                  <a:gd name="T17" fmla="*/ 33 h 45"/>
                  <a:gd name="T18" fmla="*/ 73 w 73"/>
                  <a:gd name="T19" fmla="*/ 42 h 45"/>
                  <a:gd name="T20" fmla="*/ 25 w 73"/>
                  <a:gd name="T21" fmla="*/ 42 h 45"/>
                  <a:gd name="T22" fmla="*/ 21 w 73"/>
                  <a:gd name="T23" fmla="*/ 45 h 45"/>
                  <a:gd name="T24" fmla="*/ 0 w 73"/>
                  <a:gd name="T25" fmla="*/ 41 h 45"/>
                  <a:gd name="T26" fmla="*/ 9 w 73"/>
                  <a:gd name="T27" fmla="*/ 2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3" h="45">
                    <a:moveTo>
                      <a:pt x="9" y="25"/>
                    </a:moveTo>
                    <a:cubicBezTo>
                      <a:pt x="16" y="17"/>
                      <a:pt x="24" y="9"/>
                      <a:pt x="31" y="0"/>
                    </a:cubicBezTo>
                    <a:cubicBezTo>
                      <a:pt x="39" y="8"/>
                      <a:pt x="29" y="9"/>
                      <a:pt x="27" y="13"/>
                    </a:cubicBezTo>
                    <a:cubicBezTo>
                      <a:pt x="23" y="17"/>
                      <a:pt x="16" y="21"/>
                      <a:pt x="29" y="24"/>
                    </a:cubicBezTo>
                    <a:cubicBezTo>
                      <a:pt x="24" y="26"/>
                      <a:pt x="20" y="27"/>
                      <a:pt x="17" y="28"/>
                    </a:cubicBezTo>
                    <a:cubicBezTo>
                      <a:pt x="14" y="30"/>
                      <a:pt x="9" y="30"/>
                      <a:pt x="10" y="35"/>
                    </a:cubicBezTo>
                    <a:cubicBezTo>
                      <a:pt x="10" y="40"/>
                      <a:pt x="15" y="40"/>
                      <a:pt x="18" y="39"/>
                    </a:cubicBezTo>
                    <a:cubicBezTo>
                      <a:pt x="30" y="38"/>
                      <a:pt x="43" y="37"/>
                      <a:pt x="55" y="35"/>
                    </a:cubicBezTo>
                    <a:cubicBezTo>
                      <a:pt x="60" y="34"/>
                      <a:pt x="64" y="31"/>
                      <a:pt x="69" y="33"/>
                    </a:cubicBezTo>
                    <a:cubicBezTo>
                      <a:pt x="66" y="35"/>
                      <a:pt x="62" y="38"/>
                      <a:pt x="73" y="42"/>
                    </a:cubicBezTo>
                    <a:cubicBezTo>
                      <a:pt x="54" y="42"/>
                      <a:pt x="39" y="42"/>
                      <a:pt x="25" y="42"/>
                    </a:cubicBezTo>
                    <a:cubicBezTo>
                      <a:pt x="23" y="42"/>
                      <a:pt x="21" y="43"/>
                      <a:pt x="21" y="45"/>
                    </a:cubicBezTo>
                    <a:cubicBezTo>
                      <a:pt x="14" y="40"/>
                      <a:pt x="7" y="42"/>
                      <a:pt x="0" y="41"/>
                    </a:cubicBezTo>
                    <a:cubicBezTo>
                      <a:pt x="0" y="35"/>
                      <a:pt x="6" y="30"/>
                      <a:pt x="9"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5" name="Freeform 176">
                <a:extLst>
                  <a:ext uri="{FF2B5EF4-FFF2-40B4-BE49-F238E27FC236}">
                    <a16:creationId xmlns:a16="http://schemas.microsoft.com/office/drawing/2014/main" id="{21F193D0-A85D-1378-0727-D7155A60727E}"/>
                  </a:ext>
                </a:extLst>
              </p:cNvPr>
              <p:cNvSpPr/>
              <p:nvPr/>
            </p:nvSpPr>
            <p:spPr bwMode="auto">
              <a:xfrm>
                <a:off x="4940" y="1980"/>
                <a:ext cx="32" cy="27"/>
              </a:xfrm>
              <a:custGeom>
                <a:avLst/>
                <a:gdLst>
                  <a:gd name="T0" fmla="*/ 31 w 31"/>
                  <a:gd name="T1" fmla="*/ 7 h 27"/>
                  <a:gd name="T2" fmla="*/ 22 w 31"/>
                  <a:gd name="T3" fmla="*/ 23 h 27"/>
                  <a:gd name="T4" fmla="*/ 4 w 31"/>
                  <a:gd name="T5" fmla="*/ 22 h 27"/>
                  <a:gd name="T6" fmla="*/ 12 w 31"/>
                  <a:gd name="T7" fmla="*/ 7 h 27"/>
                  <a:gd name="T8" fmla="*/ 18 w 31"/>
                  <a:gd name="T9" fmla="*/ 0 h 27"/>
                  <a:gd name="T10" fmla="*/ 31 w 31"/>
                  <a:gd name="T11" fmla="*/ 7 h 27"/>
                </a:gdLst>
                <a:ahLst/>
                <a:cxnLst>
                  <a:cxn ang="0">
                    <a:pos x="T0" y="T1"/>
                  </a:cxn>
                  <a:cxn ang="0">
                    <a:pos x="T2" y="T3"/>
                  </a:cxn>
                  <a:cxn ang="0">
                    <a:pos x="T4" y="T5"/>
                  </a:cxn>
                  <a:cxn ang="0">
                    <a:pos x="T6" y="T7"/>
                  </a:cxn>
                  <a:cxn ang="0">
                    <a:pos x="T8" y="T9"/>
                  </a:cxn>
                  <a:cxn ang="0">
                    <a:pos x="T10" y="T11"/>
                  </a:cxn>
                </a:cxnLst>
                <a:rect l="0" t="0" r="r" b="b"/>
                <a:pathLst>
                  <a:path w="31" h="27">
                    <a:moveTo>
                      <a:pt x="31" y="7"/>
                    </a:moveTo>
                    <a:cubicBezTo>
                      <a:pt x="28" y="12"/>
                      <a:pt x="22" y="17"/>
                      <a:pt x="22" y="23"/>
                    </a:cubicBezTo>
                    <a:cubicBezTo>
                      <a:pt x="15" y="24"/>
                      <a:pt x="7" y="27"/>
                      <a:pt x="4" y="22"/>
                    </a:cubicBezTo>
                    <a:cubicBezTo>
                      <a:pt x="0" y="16"/>
                      <a:pt x="9" y="12"/>
                      <a:pt x="12" y="7"/>
                    </a:cubicBezTo>
                    <a:cubicBezTo>
                      <a:pt x="14" y="4"/>
                      <a:pt x="15" y="1"/>
                      <a:pt x="18" y="0"/>
                    </a:cubicBezTo>
                    <a:cubicBezTo>
                      <a:pt x="24" y="0"/>
                      <a:pt x="30" y="0"/>
                      <a:pt x="31"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6" name="Freeform 177">
                <a:extLst>
                  <a:ext uri="{FF2B5EF4-FFF2-40B4-BE49-F238E27FC236}">
                    <a16:creationId xmlns:a16="http://schemas.microsoft.com/office/drawing/2014/main" id="{BB20965E-6FBC-D4D6-582F-89306597D611}"/>
                  </a:ext>
                </a:extLst>
              </p:cNvPr>
              <p:cNvSpPr/>
              <p:nvPr/>
            </p:nvSpPr>
            <p:spPr bwMode="auto">
              <a:xfrm>
                <a:off x="4903" y="2004"/>
                <a:ext cx="29" cy="24"/>
              </a:xfrm>
              <a:custGeom>
                <a:avLst/>
                <a:gdLst>
                  <a:gd name="T0" fmla="*/ 8 w 29"/>
                  <a:gd name="T1" fmla="*/ 24 h 24"/>
                  <a:gd name="T2" fmla="*/ 0 w 29"/>
                  <a:gd name="T3" fmla="*/ 10 h 24"/>
                  <a:gd name="T4" fmla="*/ 14 w 29"/>
                  <a:gd name="T5" fmla="*/ 6 h 24"/>
                  <a:gd name="T6" fmla="*/ 29 w 29"/>
                  <a:gd name="T7" fmla="*/ 5 h 24"/>
                  <a:gd name="T8" fmla="*/ 8 w 29"/>
                  <a:gd name="T9" fmla="*/ 24 h 24"/>
                </a:gdLst>
                <a:ahLst/>
                <a:cxnLst>
                  <a:cxn ang="0">
                    <a:pos x="T0" y="T1"/>
                  </a:cxn>
                  <a:cxn ang="0">
                    <a:pos x="T2" y="T3"/>
                  </a:cxn>
                  <a:cxn ang="0">
                    <a:pos x="T4" y="T5"/>
                  </a:cxn>
                  <a:cxn ang="0">
                    <a:pos x="T6" y="T7"/>
                  </a:cxn>
                  <a:cxn ang="0">
                    <a:pos x="T8" y="T9"/>
                  </a:cxn>
                </a:cxnLst>
                <a:rect l="0" t="0" r="r" b="b"/>
                <a:pathLst>
                  <a:path w="28" h="24">
                    <a:moveTo>
                      <a:pt x="8" y="24"/>
                    </a:moveTo>
                    <a:cubicBezTo>
                      <a:pt x="5" y="19"/>
                      <a:pt x="2" y="14"/>
                      <a:pt x="0" y="10"/>
                    </a:cubicBezTo>
                    <a:cubicBezTo>
                      <a:pt x="4" y="6"/>
                      <a:pt x="7" y="2"/>
                      <a:pt x="14" y="6"/>
                    </a:cubicBezTo>
                    <a:cubicBezTo>
                      <a:pt x="19" y="10"/>
                      <a:pt x="22" y="0"/>
                      <a:pt x="29" y="5"/>
                    </a:cubicBezTo>
                    <a:cubicBezTo>
                      <a:pt x="23" y="12"/>
                      <a:pt x="17" y="20"/>
                      <a:pt x="8"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7" name="Freeform 178">
                <a:extLst>
                  <a:ext uri="{FF2B5EF4-FFF2-40B4-BE49-F238E27FC236}">
                    <a16:creationId xmlns:a16="http://schemas.microsoft.com/office/drawing/2014/main" id="{67D2982A-7103-730F-76E2-720380D63031}"/>
                  </a:ext>
                </a:extLst>
              </p:cNvPr>
              <p:cNvSpPr/>
              <p:nvPr/>
            </p:nvSpPr>
            <p:spPr bwMode="auto">
              <a:xfrm>
                <a:off x="4981" y="2028"/>
                <a:ext cx="50" cy="18"/>
              </a:xfrm>
              <a:custGeom>
                <a:avLst/>
                <a:gdLst>
                  <a:gd name="T0" fmla="*/ 10 w 49"/>
                  <a:gd name="T1" fmla="*/ 17 h 17"/>
                  <a:gd name="T2" fmla="*/ 0 w 49"/>
                  <a:gd name="T3" fmla="*/ 15 h 17"/>
                  <a:gd name="T4" fmla="*/ 7 w 49"/>
                  <a:gd name="T5" fmla="*/ 9 h 17"/>
                  <a:gd name="T6" fmla="*/ 33 w 49"/>
                  <a:gd name="T7" fmla="*/ 3 h 17"/>
                  <a:gd name="T8" fmla="*/ 44 w 49"/>
                  <a:gd name="T9" fmla="*/ 0 h 17"/>
                  <a:gd name="T10" fmla="*/ 44 w 49"/>
                  <a:gd name="T11" fmla="*/ 0 h 17"/>
                  <a:gd name="T12" fmla="*/ 34 w 49"/>
                  <a:gd name="T13" fmla="*/ 12 h 17"/>
                  <a:gd name="T14" fmla="*/ 10 w 49"/>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17">
                    <a:moveTo>
                      <a:pt x="10" y="17"/>
                    </a:moveTo>
                    <a:cubicBezTo>
                      <a:pt x="7" y="16"/>
                      <a:pt x="3" y="15"/>
                      <a:pt x="0" y="15"/>
                    </a:cubicBezTo>
                    <a:cubicBezTo>
                      <a:pt x="1" y="11"/>
                      <a:pt x="4" y="10"/>
                      <a:pt x="7" y="9"/>
                    </a:cubicBezTo>
                    <a:cubicBezTo>
                      <a:pt x="16" y="11"/>
                      <a:pt x="25" y="9"/>
                      <a:pt x="33" y="3"/>
                    </a:cubicBezTo>
                    <a:cubicBezTo>
                      <a:pt x="36" y="1"/>
                      <a:pt x="40" y="0"/>
                      <a:pt x="44" y="0"/>
                    </a:cubicBezTo>
                    <a:cubicBezTo>
                      <a:pt x="44" y="0"/>
                      <a:pt x="44" y="0"/>
                      <a:pt x="44" y="0"/>
                    </a:cubicBezTo>
                    <a:cubicBezTo>
                      <a:pt x="49" y="11"/>
                      <a:pt x="40" y="10"/>
                      <a:pt x="34" y="12"/>
                    </a:cubicBezTo>
                    <a:cubicBezTo>
                      <a:pt x="26" y="15"/>
                      <a:pt x="17" y="13"/>
                      <a:pt x="10"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8" name="Freeform 179">
                <a:extLst>
                  <a:ext uri="{FF2B5EF4-FFF2-40B4-BE49-F238E27FC236}">
                    <a16:creationId xmlns:a16="http://schemas.microsoft.com/office/drawing/2014/main" id="{7698D666-9777-63E0-183E-95AAB4CC4086}"/>
                  </a:ext>
                </a:extLst>
              </p:cNvPr>
              <p:cNvSpPr/>
              <p:nvPr/>
            </p:nvSpPr>
            <p:spPr bwMode="auto">
              <a:xfrm>
                <a:off x="4969" y="2004"/>
                <a:ext cx="28" cy="24"/>
              </a:xfrm>
              <a:custGeom>
                <a:avLst/>
                <a:gdLst>
                  <a:gd name="T0" fmla="*/ 15 w 28"/>
                  <a:gd name="T1" fmla="*/ 3 h 24"/>
                  <a:gd name="T2" fmla="*/ 19 w 28"/>
                  <a:gd name="T3" fmla="*/ 0 h 24"/>
                  <a:gd name="T4" fmla="*/ 18 w 28"/>
                  <a:gd name="T5" fmla="*/ 3 h 24"/>
                  <a:gd name="T6" fmla="*/ 17 w 28"/>
                  <a:gd name="T7" fmla="*/ 24 h 24"/>
                  <a:gd name="T8" fmla="*/ 13 w 28"/>
                  <a:gd name="T9" fmla="*/ 24 h 24"/>
                  <a:gd name="T10" fmla="*/ 2 w 28"/>
                  <a:gd name="T11" fmla="*/ 19 h 24"/>
                  <a:gd name="T12" fmla="*/ 9 w 28"/>
                  <a:gd name="T13" fmla="*/ 9 h 24"/>
                  <a:gd name="T14" fmla="*/ 15 w 28"/>
                  <a:gd name="T15" fmla="*/ 3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24">
                    <a:moveTo>
                      <a:pt x="15" y="3"/>
                    </a:moveTo>
                    <a:cubicBezTo>
                      <a:pt x="15" y="1"/>
                      <a:pt x="17" y="0"/>
                      <a:pt x="19" y="0"/>
                    </a:cubicBezTo>
                    <a:cubicBezTo>
                      <a:pt x="18" y="1"/>
                      <a:pt x="17" y="3"/>
                      <a:pt x="18" y="3"/>
                    </a:cubicBezTo>
                    <a:cubicBezTo>
                      <a:pt x="28" y="11"/>
                      <a:pt x="19" y="17"/>
                      <a:pt x="17" y="24"/>
                    </a:cubicBezTo>
                    <a:cubicBezTo>
                      <a:pt x="15" y="24"/>
                      <a:pt x="14" y="24"/>
                      <a:pt x="13" y="24"/>
                    </a:cubicBezTo>
                    <a:cubicBezTo>
                      <a:pt x="9" y="22"/>
                      <a:pt x="3" y="23"/>
                      <a:pt x="2" y="19"/>
                    </a:cubicBezTo>
                    <a:cubicBezTo>
                      <a:pt x="0" y="13"/>
                      <a:pt x="7" y="13"/>
                      <a:pt x="9" y="9"/>
                    </a:cubicBezTo>
                    <a:cubicBezTo>
                      <a:pt x="11" y="7"/>
                      <a:pt x="13" y="5"/>
                      <a:pt x="15"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9" name="Freeform 180">
                <a:extLst>
                  <a:ext uri="{FF2B5EF4-FFF2-40B4-BE49-F238E27FC236}">
                    <a16:creationId xmlns:a16="http://schemas.microsoft.com/office/drawing/2014/main" id="{77DE6B85-2083-740D-36F9-6F926E62AF4B}"/>
                  </a:ext>
                </a:extLst>
              </p:cNvPr>
              <p:cNvSpPr/>
              <p:nvPr/>
            </p:nvSpPr>
            <p:spPr bwMode="auto">
              <a:xfrm>
                <a:off x="4916" y="2051"/>
                <a:ext cx="17" cy="17"/>
              </a:xfrm>
              <a:custGeom>
                <a:avLst/>
                <a:gdLst>
                  <a:gd name="T0" fmla="*/ 6 w 17"/>
                  <a:gd name="T1" fmla="*/ 17 h 17"/>
                  <a:gd name="T2" fmla="*/ 0 w 17"/>
                  <a:gd name="T3" fmla="*/ 0 h 17"/>
                  <a:gd name="T4" fmla="*/ 8 w 17"/>
                  <a:gd name="T5" fmla="*/ 2 h 17"/>
                  <a:gd name="T6" fmla="*/ 17 w 17"/>
                  <a:gd name="T7" fmla="*/ 8 h 17"/>
                  <a:gd name="T8" fmla="*/ 6 w 17"/>
                  <a:gd name="T9" fmla="*/ 17 h 17"/>
                </a:gdLst>
                <a:ahLst/>
                <a:cxnLst>
                  <a:cxn ang="0">
                    <a:pos x="T0" y="T1"/>
                  </a:cxn>
                  <a:cxn ang="0">
                    <a:pos x="T2" y="T3"/>
                  </a:cxn>
                  <a:cxn ang="0">
                    <a:pos x="T4" y="T5"/>
                  </a:cxn>
                  <a:cxn ang="0">
                    <a:pos x="T6" y="T7"/>
                  </a:cxn>
                  <a:cxn ang="0">
                    <a:pos x="T8" y="T9"/>
                  </a:cxn>
                </a:cxnLst>
                <a:rect l="0" t="0" r="r" b="b"/>
                <a:pathLst>
                  <a:path w="17" h="17">
                    <a:moveTo>
                      <a:pt x="6" y="17"/>
                    </a:moveTo>
                    <a:cubicBezTo>
                      <a:pt x="4" y="11"/>
                      <a:pt x="2" y="5"/>
                      <a:pt x="0" y="0"/>
                    </a:cubicBezTo>
                    <a:cubicBezTo>
                      <a:pt x="2" y="0"/>
                      <a:pt x="5" y="1"/>
                      <a:pt x="8" y="2"/>
                    </a:cubicBezTo>
                    <a:cubicBezTo>
                      <a:pt x="11" y="4"/>
                      <a:pt x="17" y="3"/>
                      <a:pt x="17" y="8"/>
                    </a:cubicBezTo>
                    <a:cubicBezTo>
                      <a:pt x="16" y="13"/>
                      <a:pt x="12" y="17"/>
                      <a:pt x="6"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0" name="Freeform 181">
                <a:extLst>
                  <a:ext uri="{FF2B5EF4-FFF2-40B4-BE49-F238E27FC236}">
                    <a16:creationId xmlns:a16="http://schemas.microsoft.com/office/drawing/2014/main" id="{833B0E73-DA6B-AA1C-9C0B-BF6CED1E10B2}"/>
                  </a:ext>
                </a:extLst>
              </p:cNvPr>
              <p:cNvSpPr/>
              <p:nvPr/>
            </p:nvSpPr>
            <p:spPr bwMode="auto">
              <a:xfrm>
                <a:off x="4956" y="1971"/>
                <a:ext cx="3" cy="4"/>
              </a:xfrm>
              <a:custGeom>
                <a:avLst/>
                <a:gdLst>
                  <a:gd name="T0" fmla="*/ 0 w 3"/>
                  <a:gd name="T1" fmla="*/ 0 h 4"/>
                  <a:gd name="T2" fmla="*/ 2 w 3"/>
                  <a:gd name="T3" fmla="*/ 4 h 4"/>
                  <a:gd name="T4" fmla="*/ 0 w 3"/>
                  <a:gd name="T5" fmla="*/ 0 h 4"/>
                </a:gdLst>
                <a:ahLst/>
                <a:cxnLst>
                  <a:cxn ang="0">
                    <a:pos x="T0" y="T1"/>
                  </a:cxn>
                  <a:cxn ang="0">
                    <a:pos x="T2" y="T3"/>
                  </a:cxn>
                  <a:cxn ang="0">
                    <a:pos x="T4" y="T5"/>
                  </a:cxn>
                </a:cxnLst>
                <a:rect l="0" t="0" r="r" b="b"/>
                <a:pathLst>
                  <a:path w="3" h="4">
                    <a:moveTo>
                      <a:pt x="0" y="0"/>
                    </a:moveTo>
                    <a:cubicBezTo>
                      <a:pt x="2" y="0"/>
                      <a:pt x="3" y="2"/>
                      <a:pt x="2" y="4"/>
                    </a:cubicBezTo>
                    <a:cubicBezTo>
                      <a:pt x="1" y="3"/>
                      <a:pt x="1" y="1"/>
                      <a:pt x="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1" name="Freeform 182">
                <a:extLst>
                  <a:ext uri="{FF2B5EF4-FFF2-40B4-BE49-F238E27FC236}">
                    <a16:creationId xmlns:a16="http://schemas.microsoft.com/office/drawing/2014/main" id="{D73AD40E-2D46-BA6B-CBDE-A0B04CADB83B}"/>
                  </a:ext>
                </a:extLst>
              </p:cNvPr>
              <p:cNvSpPr/>
              <p:nvPr/>
            </p:nvSpPr>
            <p:spPr bwMode="auto">
              <a:xfrm>
                <a:off x="5444" y="2974"/>
                <a:ext cx="41" cy="52"/>
              </a:xfrm>
              <a:custGeom>
                <a:avLst/>
                <a:gdLst>
                  <a:gd name="T0" fmla="*/ 0 w 41"/>
                  <a:gd name="T1" fmla="*/ 24 h 51"/>
                  <a:gd name="T2" fmla="*/ 18 w 41"/>
                  <a:gd name="T3" fmla="*/ 3 h 51"/>
                  <a:gd name="T4" fmla="*/ 24 w 41"/>
                  <a:gd name="T5" fmla="*/ 4 h 51"/>
                  <a:gd name="T6" fmla="*/ 41 w 41"/>
                  <a:gd name="T7" fmla="*/ 31 h 51"/>
                  <a:gd name="T8" fmla="*/ 36 w 41"/>
                  <a:gd name="T9" fmla="*/ 51 h 51"/>
                  <a:gd name="T10" fmla="*/ 18 w 41"/>
                  <a:gd name="T11" fmla="*/ 20 h 51"/>
                  <a:gd name="T12" fmla="*/ 7 w 41"/>
                  <a:gd name="T13" fmla="*/ 35 h 51"/>
                  <a:gd name="T14" fmla="*/ 0 w 41"/>
                  <a:gd name="T15" fmla="*/ 24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 h="51">
                    <a:moveTo>
                      <a:pt x="0" y="24"/>
                    </a:moveTo>
                    <a:cubicBezTo>
                      <a:pt x="3" y="15"/>
                      <a:pt x="11" y="10"/>
                      <a:pt x="18" y="3"/>
                    </a:cubicBezTo>
                    <a:cubicBezTo>
                      <a:pt x="20" y="0"/>
                      <a:pt x="23" y="1"/>
                      <a:pt x="24" y="4"/>
                    </a:cubicBezTo>
                    <a:cubicBezTo>
                      <a:pt x="27" y="14"/>
                      <a:pt x="36" y="21"/>
                      <a:pt x="41" y="31"/>
                    </a:cubicBezTo>
                    <a:cubicBezTo>
                      <a:pt x="36" y="36"/>
                      <a:pt x="38" y="43"/>
                      <a:pt x="36" y="51"/>
                    </a:cubicBezTo>
                    <a:cubicBezTo>
                      <a:pt x="28" y="42"/>
                      <a:pt x="23" y="31"/>
                      <a:pt x="18" y="20"/>
                    </a:cubicBezTo>
                    <a:cubicBezTo>
                      <a:pt x="14" y="26"/>
                      <a:pt x="11" y="30"/>
                      <a:pt x="7" y="35"/>
                    </a:cubicBezTo>
                    <a:cubicBezTo>
                      <a:pt x="2" y="33"/>
                      <a:pt x="4" y="26"/>
                      <a:pt x="0"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2" name="Freeform 183">
                <a:extLst>
                  <a:ext uri="{FF2B5EF4-FFF2-40B4-BE49-F238E27FC236}">
                    <a16:creationId xmlns:a16="http://schemas.microsoft.com/office/drawing/2014/main" id="{97EF077E-9530-32FE-C783-7AD3867839E2}"/>
                  </a:ext>
                </a:extLst>
              </p:cNvPr>
              <p:cNvSpPr/>
              <p:nvPr/>
            </p:nvSpPr>
            <p:spPr bwMode="auto">
              <a:xfrm>
                <a:off x="4894" y="1797"/>
                <a:ext cx="38" cy="58"/>
              </a:xfrm>
              <a:custGeom>
                <a:avLst/>
                <a:gdLst>
                  <a:gd name="T0" fmla="*/ 0 w 37"/>
                  <a:gd name="T1" fmla="*/ 56 h 57"/>
                  <a:gd name="T2" fmla="*/ 37 w 37"/>
                  <a:gd name="T3" fmla="*/ 0 h 57"/>
                  <a:gd name="T4" fmla="*/ 1 w 37"/>
                  <a:gd name="T5" fmla="*/ 57 h 57"/>
                  <a:gd name="T6" fmla="*/ 0 w 37"/>
                  <a:gd name="T7" fmla="*/ 56 h 57"/>
                </a:gdLst>
                <a:ahLst/>
                <a:cxnLst>
                  <a:cxn ang="0">
                    <a:pos x="T0" y="T1"/>
                  </a:cxn>
                  <a:cxn ang="0">
                    <a:pos x="T2" y="T3"/>
                  </a:cxn>
                  <a:cxn ang="0">
                    <a:pos x="T4" y="T5"/>
                  </a:cxn>
                  <a:cxn ang="0">
                    <a:pos x="T6" y="T7"/>
                  </a:cxn>
                </a:cxnLst>
                <a:rect l="0" t="0" r="r" b="b"/>
                <a:pathLst>
                  <a:path w="37" h="57">
                    <a:moveTo>
                      <a:pt x="0" y="56"/>
                    </a:moveTo>
                    <a:cubicBezTo>
                      <a:pt x="9" y="36"/>
                      <a:pt x="23" y="19"/>
                      <a:pt x="37" y="0"/>
                    </a:cubicBezTo>
                    <a:cubicBezTo>
                      <a:pt x="34" y="27"/>
                      <a:pt x="22" y="44"/>
                      <a:pt x="1" y="57"/>
                    </a:cubicBezTo>
                    <a:cubicBezTo>
                      <a:pt x="1" y="57"/>
                      <a:pt x="0" y="56"/>
                      <a:pt x="0" y="5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3" name="Freeform 184">
                <a:extLst>
                  <a:ext uri="{FF2B5EF4-FFF2-40B4-BE49-F238E27FC236}">
                    <a16:creationId xmlns:a16="http://schemas.microsoft.com/office/drawing/2014/main" id="{5F069FC1-7483-8814-33C1-4B37BB54B543}"/>
                  </a:ext>
                </a:extLst>
              </p:cNvPr>
              <p:cNvSpPr/>
              <p:nvPr/>
            </p:nvSpPr>
            <p:spPr bwMode="auto">
              <a:xfrm>
                <a:off x="4905" y="1722"/>
                <a:ext cx="37" cy="39"/>
              </a:xfrm>
              <a:custGeom>
                <a:avLst/>
                <a:gdLst>
                  <a:gd name="T0" fmla="*/ 37 w 37"/>
                  <a:gd name="T1" fmla="*/ 5 h 39"/>
                  <a:gd name="T2" fmla="*/ 21 w 37"/>
                  <a:gd name="T3" fmla="*/ 21 h 39"/>
                  <a:gd name="T4" fmla="*/ 0 w 37"/>
                  <a:gd name="T5" fmla="*/ 39 h 39"/>
                  <a:gd name="T6" fmla="*/ 32 w 37"/>
                  <a:gd name="T7" fmla="*/ 0 h 39"/>
                  <a:gd name="T8" fmla="*/ 32 w 37"/>
                  <a:gd name="T9" fmla="*/ 0 h 39"/>
                  <a:gd name="T10" fmla="*/ 36 w 37"/>
                  <a:gd name="T11" fmla="*/ 5 h 39"/>
                  <a:gd name="T12" fmla="*/ 37 w 37"/>
                  <a:gd name="T13" fmla="*/ 5 h 39"/>
                </a:gdLst>
                <a:ahLst/>
                <a:cxnLst>
                  <a:cxn ang="0">
                    <a:pos x="T0" y="T1"/>
                  </a:cxn>
                  <a:cxn ang="0">
                    <a:pos x="T2" y="T3"/>
                  </a:cxn>
                  <a:cxn ang="0">
                    <a:pos x="T4" y="T5"/>
                  </a:cxn>
                  <a:cxn ang="0">
                    <a:pos x="T6" y="T7"/>
                  </a:cxn>
                  <a:cxn ang="0">
                    <a:pos x="T8" y="T9"/>
                  </a:cxn>
                  <a:cxn ang="0">
                    <a:pos x="T10" y="T11"/>
                  </a:cxn>
                  <a:cxn ang="0">
                    <a:pos x="T12" y="T13"/>
                  </a:cxn>
                </a:cxnLst>
                <a:rect l="0" t="0" r="r" b="b"/>
                <a:pathLst>
                  <a:path w="37" h="39">
                    <a:moveTo>
                      <a:pt x="37" y="5"/>
                    </a:moveTo>
                    <a:cubicBezTo>
                      <a:pt x="35" y="13"/>
                      <a:pt x="27" y="16"/>
                      <a:pt x="21" y="21"/>
                    </a:cubicBezTo>
                    <a:cubicBezTo>
                      <a:pt x="15" y="27"/>
                      <a:pt x="8" y="33"/>
                      <a:pt x="0" y="39"/>
                    </a:cubicBezTo>
                    <a:cubicBezTo>
                      <a:pt x="10" y="25"/>
                      <a:pt x="11" y="5"/>
                      <a:pt x="32" y="0"/>
                    </a:cubicBezTo>
                    <a:cubicBezTo>
                      <a:pt x="32" y="0"/>
                      <a:pt x="32" y="0"/>
                      <a:pt x="32" y="0"/>
                    </a:cubicBezTo>
                    <a:cubicBezTo>
                      <a:pt x="32" y="3"/>
                      <a:pt x="33" y="5"/>
                      <a:pt x="36" y="5"/>
                    </a:cubicBezTo>
                    <a:lnTo>
                      <a:pt x="37" y="5"/>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4" name="Freeform 185">
                <a:extLst>
                  <a:ext uri="{FF2B5EF4-FFF2-40B4-BE49-F238E27FC236}">
                    <a16:creationId xmlns:a16="http://schemas.microsoft.com/office/drawing/2014/main" id="{ECCD83C2-28AD-F810-E0C5-52B2BD8DC1B2}"/>
                  </a:ext>
                </a:extLst>
              </p:cNvPr>
              <p:cNvSpPr/>
              <p:nvPr/>
            </p:nvSpPr>
            <p:spPr bwMode="auto">
              <a:xfrm>
                <a:off x="4878" y="1758"/>
                <a:ext cx="17" cy="60"/>
              </a:xfrm>
              <a:custGeom>
                <a:avLst/>
                <a:gdLst>
                  <a:gd name="T0" fmla="*/ 17 w 17"/>
                  <a:gd name="T1" fmla="*/ 0 h 59"/>
                  <a:gd name="T2" fmla="*/ 0 w 17"/>
                  <a:gd name="T3" fmla="*/ 59 h 59"/>
                  <a:gd name="T4" fmla="*/ 9 w 17"/>
                  <a:gd name="T5" fmla="*/ 18 h 59"/>
                  <a:gd name="T6" fmla="*/ 17 w 17"/>
                  <a:gd name="T7" fmla="*/ 0 h 59"/>
                </a:gdLst>
                <a:ahLst/>
                <a:cxnLst>
                  <a:cxn ang="0">
                    <a:pos x="T0" y="T1"/>
                  </a:cxn>
                  <a:cxn ang="0">
                    <a:pos x="T2" y="T3"/>
                  </a:cxn>
                  <a:cxn ang="0">
                    <a:pos x="T4" y="T5"/>
                  </a:cxn>
                  <a:cxn ang="0">
                    <a:pos x="T6" y="T7"/>
                  </a:cxn>
                </a:cxnLst>
                <a:rect l="0" t="0" r="r" b="b"/>
                <a:pathLst>
                  <a:path w="17" h="59">
                    <a:moveTo>
                      <a:pt x="17" y="0"/>
                    </a:moveTo>
                    <a:cubicBezTo>
                      <a:pt x="13" y="20"/>
                      <a:pt x="16" y="42"/>
                      <a:pt x="0" y="59"/>
                    </a:cubicBezTo>
                    <a:cubicBezTo>
                      <a:pt x="3" y="45"/>
                      <a:pt x="5" y="31"/>
                      <a:pt x="9" y="18"/>
                    </a:cubicBezTo>
                    <a:cubicBezTo>
                      <a:pt x="11" y="12"/>
                      <a:pt x="9" y="4"/>
                      <a:pt x="1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5" name="Freeform 186">
                <a:extLst>
                  <a:ext uri="{FF2B5EF4-FFF2-40B4-BE49-F238E27FC236}">
                    <a16:creationId xmlns:a16="http://schemas.microsoft.com/office/drawing/2014/main" id="{22C8853A-991A-204F-E973-39F91F30D887}"/>
                  </a:ext>
                </a:extLst>
              </p:cNvPr>
              <p:cNvSpPr/>
              <p:nvPr/>
            </p:nvSpPr>
            <p:spPr bwMode="auto">
              <a:xfrm>
                <a:off x="4941" y="1708"/>
                <a:ext cx="14" cy="20"/>
              </a:xfrm>
              <a:custGeom>
                <a:avLst/>
                <a:gdLst>
                  <a:gd name="T0" fmla="*/ 0 w 14"/>
                  <a:gd name="T1" fmla="*/ 9 h 20"/>
                  <a:gd name="T2" fmla="*/ 8 w 14"/>
                  <a:gd name="T3" fmla="*/ 0 h 20"/>
                  <a:gd name="T4" fmla="*/ 13 w 14"/>
                  <a:gd name="T5" fmla="*/ 13 h 20"/>
                  <a:gd name="T6" fmla="*/ 1 w 14"/>
                  <a:gd name="T7" fmla="*/ 19 h 20"/>
                  <a:gd name="T8" fmla="*/ 0 w 14"/>
                  <a:gd name="T9" fmla="*/ 19 h 20"/>
                  <a:gd name="T10" fmla="*/ 1 w 14"/>
                  <a:gd name="T11" fmla="*/ 9 h 20"/>
                  <a:gd name="T12" fmla="*/ 0 w 14"/>
                  <a:gd name="T13" fmla="*/ 9 h 20"/>
                </a:gdLst>
                <a:ahLst/>
                <a:cxnLst>
                  <a:cxn ang="0">
                    <a:pos x="T0" y="T1"/>
                  </a:cxn>
                  <a:cxn ang="0">
                    <a:pos x="T2" y="T3"/>
                  </a:cxn>
                  <a:cxn ang="0">
                    <a:pos x="T4" y="T5"/>
                  </a:cxn>
                  <a:cxn ang="0">
                    <a:pos x="T6" y="T7"/>
                  </a:cxn>
                  <a:cxn ang="0">
                    <a:pos x="T8" y="T9"/>
                  </a:cxn>
                  <a:cxn ang="0">
                    <a:pos x="T10" y="T11"/>
                  </a:cxn>
                  <a:cxn ang="0">
                    <a:pos x="T12" y="T13"/>
                  </a:cxn>
                </a:cxnLst>
                <a:rect l="0" t="0" r="r" b="b"/>
                <a:pathLst>
                  <a:path w="14" h="20">
                    <a:moveTo>
                      <a:pt x="0" y="9"/>
                    </a:moveTo>
                    <a:cubicBezTo>
                      <a:pt x="1" y="5"/>
                      <a:pt x="3" y="2"/>
                      <a:pt x="8" y="0"/>
                    </a:cubicBezTo>
                    <a:cubicBezTo>
                      <a:pt x="7" y="6"/>
                      <a:pt x="14" y="9"/>
                      <a:pt x="13" y="13"/>
                    </a:cubicBezTo>
                    <a:cubicBezTo>
                      <a:pt x="11" y="17"/>
                      <a:pt x="6" y="20"/>
                      <a:pt x="1" y="19"/>
                    </a:cubicBezTo>
                    <a:cubicBezTo>
                      <a:pt x="1" y="19"/>
                      <a:pt x="0" y="19"/>
                      <a:pt x="0" y="19"/>
                    </a:cubicBezTo>
                    <a:cubicBezTo>
                      <a:pt x="0" y="16"/>
                      <a:pt x="10" y="12"/>
                      <a:pt x="1" y="9"/>
                    </a:cubicBezTo>
                    <a:lnTo>
                      <a:pt x="0" y="9"/>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6" name="Freeform 187">
                <a:extLst>
                  <a:ext uri="{FF2B5EF4-FFF2-40B4-BE49-F238E27FC236}">
                    <a16:creationId xmlns:a16="http://schemas.microsoft.com/office/drawing/2014/main" id="{AD6F4191-F0B7-9BFC-E180-CF16E94187B3}"/>
                  </a:ext>
                </a:extLst>
              </p:cNvPr>
              <p:cNvSpPr/>
              <p:nvPr/>
            </p:nvSpPr>
            <p:spPr bwMode="auto">
              <a:xfrm>
                <a:off x="4898" y="1769"/>
                <a:ext cx="5" cy="4"/>
              </a:xfrm>
              <a:custGeom>
                <a:avLst/>
                <a:gdLst>
                  <a:gd name="T0" fmla="*/ 4 w 4"/>
                  <a:gd name="T1" fmla="*/ 0 h 4"/>
                  <a:gd name="T2" fmla="*/ 2 w 4"/>
                  <a:gd name="T3" fmla="*/ 3 h 4"/>
                  <a:gd name="T4" fmla="*/ 0 w 4"/>
                  <a:gd name="T5" fmla="*/ 2 h 4"/>
                  <a:gd name="T6" fmla="*/ 4 w 4"/>
                  <a:gd name="T7" fmla="*/ 0 h 4"/>
                </a:gdLst>
                <a:ahLst/>
                <a:cxnLst>
                  <a:cxn ang="0">
                    <a:pos x="T0" y="T1"/>
                  </a:cxn>
                  <a:cxn ang="0">
                    <a:pos x="T2" y="T3"/>
                  </a:cxn>
                  <a:cxn ang="0">
                    <a:pos x="T4" y="T5"/>
                  </a:cxn>
                  <a:cxn ang="0">
                    <a:pos x="T6" y="T7"/>
                  </a:cxn>
                </a:cxnLst>
                <a:rect l="0" t="0" r="r" b="b"/>
                <a:pathLst>
                  <a:path w="4" h="4">
                    <a:moveTo>
                      <a:pt x="4" y="0"/>
                    </a:moveTo>
                    <a:cubicBezTo>
                      <a:pt x="4" y="1"/>
                      <a:pt x="4" y="3"/>
                      <a:pt x="2" y="3"/>
                    </a:cubicBezTo>
                    <a:cubicBezTo>
                      <a:pt x="1" y="4"/>
                      <a:pt x="0" y="3"/>
                      <a:pt x="0" y="2"/>
                    </a:cubicBezTo>
                    <a:cubicBezTo>
                      <a:pt x="0" y="0"/>
                      <a:pt x="2" y="0"/>
                      <a:pt x="4"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7" name="Freeform 188">
                <a:extLst>
                  <a:ext uri="{FF2B5EF4-FFF2-40B4-BE49-F238E27FC236}">
                    <a16:creationId xmlns:a16="http://schemas.microsoft.com/office/drawing/2014/main" id="{063D3A16-89C5-16F6-DE80-DEAF900336EE}"/>
                  </a:ext>
                </a:extLst>
              </p:cNvPr>
              <p:cNvSpPr/>
              <p:nvPr/>
            </p:nvSpPr>
            <p:spPr bwMode="auto">
              <a:xfrm>
                <a:off x="4937" y="1717"/>
                <a:ext cx="5" cy="5"/>
              </a:xfrm>
              <a:custGeom>
                <a:avLst/>
                <a:gdLst>
                  <a:gd name="T0" fmla="*/ 0 w 5"/>
                  <a:gd name="T1" fmla="*/ 5 h 5"/>
                  <a:gd name="T2" fmla="*/ 4 w 5"/>
                  <a:gd name="T3" fmla="*/ 0 h 5"/>
                  <a:gd name="T4" fmla="*/ 5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0" y="2"/>
                      <a:pt x="1" y="0"/>
                      <a:pt x="4" y="0"/>
                    </a:cubicBezTo>
                    <a:cubicBezTo>
                      <a:pt x="4" y="0"/>
                      <a:pt x="5" y="0"/>
                      <a:pt x="5" y="0"/>
                    </a:cubicBezTo>
                    <a:cubicBezTo>
                      <a:pt x="4" y="3"/>
                      <a:pt x="3" y="5"/>
                      <a:pt x="0"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8" name="Freeform 189">
                <a:extLst>
                  <a:ext uri="{FF2B5EF4-FFF2-40B4-BE49-F238E27FC236}">
                    <a16:creationId xmlns:a16="http://schemas.microsoft.com/office/drawing/2014/main" id="{79B530AF-05C0-1FFE-C982-2432FAC89CBA}"/>
                  </a:ext>
                </a:extLst>
              </p:cNvPr>
              <p:cNvSpPr/>
              <p:nvPr/>
            </p:nvSpPr>
            <p:spPr bwMode="auto">
              <a:xfrm>
                <a:off x="4959" y="1716"/>
                <a:ext cx="4" cy="3"/>
              </a:xfrm>
              <a:custGeom>
                <a:avLst/>
                <a:gdLst>
                  <a:gd name="T0" fmla="*/ 2 w 3"/>
                  <a:gd name="T1" fmla="*/ 3 h 3"/>
                  <a:gd name="T2" fmla="*/ 1 w 3"/>
                  <a:gd name="T3" fmla="*/ 2 h 3"/>
                  <a:gd name="T4" fmla="*/ 1 w 3"/>
                  <a:gd name="T5" fmla="*/ 0 h 3"/>
                  <a:gd name="T6" fmla="*/ 3 w 3"/>
                  <a:gd name="T7" fmla="*/ 1 h 3"/>
                  <a:gd name="T8" fmla="*/ 2 w 3"/>
                  <a:gd name="T9" fmla="*/ 3 h 3"/>
                </a:gdLst>
                <a:ahLst/>
                <a:cxnLst>
                  <a:cxn ang="0">
                    <a:pos x="T0" y="T1"/>
                  </a:cxn>
                  <a:cxn ang="0">
                    <a:pos x="T2" y="T3"/>
                  </a:cxn>
                  <a:cxn ang="0">
                    <a:pos x="T4" y="T5"/>
                  </a:cxn>
                  <a:cxn ang="0">
                    <a:pos x="T6" y="T7"/>
                  </a:cxn>
                  <a:cxn ang="0">
                    <a:pos x="T8" y="T9"/>
                  </a:cxn>
                </a:cxnLst>
                <a:rect l="0" t="0" r="r" b="b"/>
                <a:pathLst>
                  <a:path w="3" h="3">
                    <a:moveTo>
                      <a:pt x="2" y="3"/>
                    </a:moveTo>
                    <a:cubicBezTo>
                      <a:pt x="2" y="2"/>
                      <a:pt x="1" y="2"/>
                      <a:pt x="1" y="2"/>
                    </a:cubicBezTo>
                    <a:cubicBezTo>
                      <a:pt x="0" y="1"/>
                      <a:pt x="1" y="0"/>
                      <a:pt x="1" y="0"/>
                    </a:cubicBezTo>
                    <a:cubicBezTo>
                      <a:pt x="2" y="0"/>
                      <a:pt x="3" y="0"/>
                      <a:pt x="3" y="1"/>
                    </a:cubicBezTo>
                    <a:cubicBezTo>
                      <a:pt x="3" y="1"/>
                      <a:pt x="3" y="2"/>
                      <a:pt x="2"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9" name="Freeform 190">
                <a:extLst>
                  <a:ext uri="{FF2B5EF4-FFF2-40B4-BE49-F238E27FC236}">
                    <a16:creationId xmlns:a16="http://schemas.microsoft.com/office/drawing/2014/main" id="{3F76F0C7-8E69-3829-FC32-B40D3551AB23}"/>
                  </a:ext>
                </a:extLst>
              </p:cNvPr>
              <p:cNvSpPr/>
              <p:nvPr/>
            </p:nvSpPr>
            <p:spPr bwMode="auto">
              <a:xfrm>
                <a:off x="4895" y="1755"/>
                <a:ext cx="1" cy="3"/>
              </a:xfrm>
              <a:custGeom>
                <a:avLst/>
                <a:gdLst>
                  <a:gd name="T0" fmla="*/ 0 w 1"/>
                  <a:gd name="T1" fmla="*/ 3 h 3"/>
                  <a:gd name="T2" fmla="*/ 0 w 1"/>
                  <a:gd name="T3" fmla="*/ 0 h 3"/>
                  <a:gd name="T4" fmla="*/ 1 w 1"/>
                  <a:gd name="T5" fmla="*/ 1 h 3"/>
                  <a:gd name="T6" fmla="*/ 0 w 1"/>
                  <a:gd name="T7" fmla="*/ 3 h 3"/>
                  <a:gd name="T8" fmla="*/ 0 w 1"/>
                  <a:gd name="T9" fmla="*/ 3 h 3"/>
                </a:gdLst>
                <a:ahLst/>
                <a:cxnLst>
                  <a:cxn ang="0">
                    <a:pos x="T0" y="T1"/>
                  </a:cxn>
                  <a:cxn ang="0">
                    <a:pos x="T2" y="T3"/>
                  </a:cxn>
                  <a:cxn ang="0">
                    <a:pos x="T4" y="T5"/>
                  </a:cxn>
                  <a:cxn ang="0">
                    <a:pos x="T6" y="T7"/>
                  </a:cxn>
                  <a:cxn ang="0">
                    <a:pos x="T8" y="T9"/>
                  </a:cxn>
                </a:cxnLst>
                <a:rect l="0" t="0" r="r" b="b"/>
                <a:pathLst>
                  <a:path w="1" h="3">
                    <a:moveTo>
                      <a:pt x="0" y="3"/>
                    </a:moveTo>
                    <a:cubicBezTo>
                      <a:pt x="0" y="2"/>
                      <a:pt x="0" y="1"/>
                      <a:pt x="0" y="0"/>
                    </a:cubicBezTo>
                    <a:cubicBezTo>
                      <a:pt x="1" y="0"/>
                      <a:pt x="1" y="0"/>
                      <a:pt x="1" y="1"/>
                    </a:cubicBezTo>
                    <a:cubicBezTo>
                      <a:pt x="1" y="1"/>
                      <a:pt x="0" y="2"/>
                      <a:pt x="0" y="3"/>
                    </a:cubicBezTo>
                    <a:cubicBezTo>
                      <a:pt x="0" y="3"/>
                      <a:pt x="0" y="3"/>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0" name="Freeform 191">
                <a:extLst>
                  <a:ext uri="{FF2B5EF4-FFF2-40B4-BE49-F238E27FC236}">
                    <a16:creationId xmlns:a16="http://schemas.microsoft.com/office/drawing/2014/main" id="{1E5CD7CF-B5B8-74C2-AFDE-388ACC7C6F9D}"/>
                  </a:ext>
                </a:extLst>
              </p:cNvPr>
              <p:cNvSpPr/>
              <p:nvPr/>
            </p:nvSpPr>
            <p:spPr bwMode="auto">
              <a:xfrm>
                <a:off x="4895" y="1778"/>
                <a:ext cx="1" cy="1"/>
              </a:xfrm>
              <a:custGeom>
                <a:avLst/>
                <a:gdLst>
                  <a:gd name="T0" fmla="*/ 1 w 1"/>
                  <a:gd name="T1" fmla="*/ 1 h 1"/>
                  <a:gd name="T2" fmla="*/ 1 w 1"/>
                  <a:gd name="T3" fmla="*/ 1 h 1"/>
                  <a:gd name="T4" fmla="*/ 0 w 1"/>
                  <a:gd name="T5" fmla="*/ 0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1"/>
                      <a:pt x="1" y="1"/>
                    </a:cubicBezTo>
                    <a:cubicBezTo>
                      <a:pt x="1" y="1"/>
                      <a:pt x="0" y="1"/>
                      <a:pt x="0" y="0"/>
                    </a:cubicBezTo>
                    <a:cubicBezTo>
                      <a:pt x="0" y="0"/>
                      <a:pt x="1" y="0"/>
                      <a:pt x="1" y="0"/>
                    </a:cubicBezTo>
                    <a:cubicBezTo>
                      <a:pt x="1" y="0"/>
                      <a:pt x="1" y="0"/>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1" name="Freeform 192">
                <a:extLst>
                  <a:ext uri="{FF2B5EF4-FFF2-40B4-BE49-F238E27FC236}">
                    <a16:creationId xmlns:a16="http://schemas.microsoft.com/office/drawing/2014/main" id="{17B3E4FB-44A2-F853-AA7E-9675855AFDD7}"/>
                  </a:ext>
                </a:extLst>
              </p:cNvPr>
              <p:cNvSpPr/>
              <p:nvPr/>
            </p:nvSpPr>
            <p:spPr bwMode="auto">
              <a:xfrm>
                <a:off x="4963" y="1732"/>
                <a:ext cx="1" cy="1"/>
              </a:xfrm>
              <a:custGeom>
                <a:avLst/>
                <a:gdLst>
                  <a:gd name="T0" fmla="*/ 1 w 1"/>
                  <a:gd name="T1" fmla="*/ 0 h 1"/>
                  <a:gd name="T2" fmla="*/ 1 w 1"/>
                  <a:gd name="T3" fmla="*/ 1 h 1"/>
                  <a:gd name="T4" fmla="*/ 0 w 1"/>
                  <a:gd name="T5" fmla="*/ 1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1"/>
                      <a:pt x="1" y="1"/>
                    </a:cubicBezTo>
                    <a:cubicBezTo>
                      <a:pt x="1" y="1"/>
                      <a:pt x="0" y="1"/>
                      <a:pt x="0" y="1"/>
                    </a:cubicBezTo>
                    <a:cubicBezTo>
                      <a:pt x="0" y="0"/>
                      <a:pt x="1" y="0"/>
                      <a:pt x="1" y="0"/>
                    </a:cubicBezTo>
                    <a:cubicBezTo>
                      <a:pt x="1" y="0"/>
                      <a:pt x="1" y="0"/>
                      <a:pt x="1" y="0"/>
                    </a:cubicBezTo>
                    <a:close/>
                  </a:path>
                </a:pathLst>
              </a:custGeom>
              <a:solidFill>
                <a:srgbClr val="FEFD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2" name="Freeform 193">
                <a:extLst>
                  <a:ext uri="{FF2B5EF4-FFF2-40B4-BE49-F238E27FC236}">
                    <a16:creationId xmlns:a16="http://schemas.microsoft.com/office/drawing/2014/main" id="{6485F83D-26FC-21D8-EBED-8197ED461D9F}"/>
                  </a:ext>
                </a:extLst>
              </p:cNvPr>
              <p:cNvSpPr/>
              <p:nvPr/>
            </p:nvSpPr>
            <p:spPr bwMode="auto">
              <a:xfrm flipH="1">
                <a:off x="4903" y="1767"/>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3" name="Freeform 194">
                <a:extLst>
                  <a:ext uri="{FF2B5EF4-FFF2-40B4-BE49-F238E27FC236}">
                    <a16:creationId xmlns:a16="http://schemas.microsoft.com/office/drawing/2014/main" id="{E77D52AC-47CC-EA79-E303-A379A8FF78A7}"/>
                  </a:ext>
                </a:extLst>
              </p:cNvPr>
              <p:cNvSpPr/>
              <p:nvPr/>
            </p:nvSpPr>
            <p:spPr bwMode="auto">
              <a:xfrm>
                <a:off x="5060" y="2984"/>
                <a:ext cx="27" cy="22"/>
              </a:xfrm>
              <a:custGeom>
                <a:avLst/>
                <a:gdLst>
                  <a:gd name="T0" fmla="*/ 4 w 26"/>
                  <a:gd name="T1" fmla="*/ 7 h 22"/>
                  <a:gd name="T2" fmla="*/ 25 w 26"/>
                  <a:gd name="T3" fmla="*/ 0 h 22"/>
                  <a:gd name="T4" fmla="*/ 19 w 26"/>
                  <a:gd name="T5" fmla="*/ 18 h 22"/>
                  <a:gd name="T6" fmla="*/ 0 w 26"/>
                  <a:gd name="T7" fmla="*/ 21 h 22"/>
                  <a:gd name="T8" fmla="*/ 4 w 26"/>
                  <a:gd name="T9" fmla="*/ 7 h 22"/>
                </a:gdLst>
                <a:ahLst/>
                <a:cxnLst>
                  <a:cxn ang="0">
                    <a:pos x="T0" y="T1"/>
                  </a:cxn>
                  <a:cxn ang="0">
                    <a:pos x="T2" y="T3"/>
                  </a:cxn>
                  <a:cxn ang="0">
                    <a:pos x="T4" y="T5"/>
                  </a:cxn>
                  <a:cxn ang="0">
                    <a:pos x="T6" y="T7"/>
                  </a:cxn>
                  <a:cxn ang="0">
                    <a:pos x="T8" y="T9"/>
                  </a:cxn>
                </a:cxnLst>
                <a:rect l="0" t="0" r="r" b="b"/>
                <a:pathLst>
                  <a:path w="26" h="22">
                    <a:moveTo>
                      <a:pt x="4" y="7"/>
                    </a:moveTo>
                    <a:cubicBezTo>
                      <a:pt x="10" y="5"/>
                      <a:pt x="17" y="3"/>
                      <a:pt x="25" y="0"/>
                    </a:cubicBezTo>
                    <a:cubicBezTo>
                      <a:pt x="24" y="7"/>
                      <a:pt x="26" y="14"/>
                      <a:pt x="19" y="18"/>
                    </a:cubicBezTo>
                    <a:cubicBezTo>
                      <a:pt x="13" y="20"/>
                      <a:pt x="7" y="22"/>
                      <a:pt x="0" y="21"/>
                    </a:cubicBezTo>
                    <a:cubicBezTo>
                      <a:pt x="0" y="16"/>
                      <a:pt x="6" y="12"/>
                      <a:pt x="4"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4" name="Freeform 195">
                <a:extLst>
                  <a:ext uri="{FF2B5EF4-FFF2-40B4-BE49-F238E27FC236}">
                    <a16:creationId xmlns:a16="http://schemas.microsoft.com/office/drawing/2014/main" id="{C904DFC6-DD27-4072-4D7F-4C93382EF176}"/>
                  </a:ext>
                </a:extLst>
              </p:cNvPr>
              <p:cNvSpPr/>
              <p:nvPr/>
            </p:nvSpPr>
            <p:spPr bwMode="auto">
              <a:xfrm>
                <a:off x="5081" y="2997"/>
                <a:ext cx="32" cy="28"/>
              </a:xfrm>
              <a:custGeom>
                <a:avLst/>
                <a:gdLst>
                  <a:gd name="T0" fmla="*/ 2 w 32"/>
                  <a:gd name="T1" fmla="*/ 11 h 27"/>
                  <a:gd name="T2" fmla="*/ 17 w 32"/>
                  <a:gd name="T3" fmla="*/ 8 h 27"/>
                  <a:gd name="T4" fmla="*/ 27 w 32"/>
                  <a:gd name="T5" fmla="*/ 3 h 27"/>
                  <a:gd name="T6" fmla="*/ 30 w 32"/>
                  <a:gd name="T7" fmla="*/ 16 h 27"/>
                  <a:gd name="T8" fmla="*/ 23 w 32"/>
                  <a:gd name="T9" fmla="*/ 23 h 27"/>
                  <a:gd name="T10" fmla="*/ 12 w 32"/>
                  <a:gd name="T11" fmla="*/ 18 h 27"/>
                  <a:gd name="T12" fmla="*/ 6 w 32"/>
                  <a:gd name="T13" fmla="*/ 17 h 27"/>
                  <a:gd name="T14" fmla="*/ 2 w 32"/>
                  <a:gd name="T15" fmla="*/ 11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27">
                    <a:moveTo>
                      <a:pt x="2" y="11"/>
                    </a:moveTo>
                    <a:cubicBezTo>
                      <a:pt x="8" y="13"/>
                      <a:pt x="12" y="13"/>
                      <a:pt x="17" y="8"/>
                    </a:cubicBezTo>
                    <a:cubicBezTo>
                      <a:pt x="19" y="6"/>
                      <a:pt x="22" y="0"/>
                      <a:pt x="27" y="3"/>
                    </a:cubicBezTo>
                    <a:cubicBezTo>
                      <a:pt x="32" y="5"/>
                      <a:pt x="30" y="11"/>
                      <a:pt x="30" y="16"/>
                    </a:cubicBezTo>
                    <a:cubicBezTo>
                      <a:pt x="27" y="17"/>
                      <a:pt x="23" y="19"/>
                      <a:pt x="23" y="23"/>
                    </a:cubicBezTo>
                    <a:cubicBezTo>
                      <a:pt x="19" y="21"/>
                      <a:pt x="13" y="27"/>
                      <a:pt x="12" y="18"/>
                    </a:cubicBezTo>
                    <a:cubicBezTo>
                      <a:pt x="12" y="14"/>
                      <a:pt x="8" y="16"/>
                      <a:pt x="6" y="17"/>
                    </a:cubicBezTo>
                    <a:cubicBezTo>
                      <a:pt x="0" y="18"/>
                      <a:pt x="1" y="14"/>
                      <a:pt x="2" y="1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5" name="Freeform 196">
                <a:extLst>
                  <a:ext uri="{FF2B5EF4-FFF2-40B4-BE49-F238E27FC236}">
                    <a16:creationId xmlns:a16="http://schemas.microsoft.com/office/drawing/2014/main" id="{A1E642D1-47C7-C32E-448B-4957A12B310D}"/>
                  </a:ext>
                </a:extLst>
              </p:cNvPr>
              <p:cNvSpPr/>
              <p:nvPr/>
            </p:nvSpPr>
            <p:spPr bwMode="auto">
              <a:xfrm>
                <a:off x="5054" y="2988"/>
                <a:ext cx="8" cy="8"/>
              </a:xfrm>
              <a:custGeom>
                <a:avLst/>
                <a:gdLst>
                  <a:gd name="T0" fmla="*/ 1 w 8"/>
                  <a:gd name="T1" fmla="*/ 0 h 8"/>
                  <a:gd name="T2" fmla="*/ 8 w 8"/>
                  <a:gd name="T3" fmla="*/ 3 h 8"/>
                  <a:gd name="T4" fmla="*/ 2 w 8"/>
                  <a:gd name="T5" fmla="*/ 8 h 8"/>
                  <a:gd name="T6" fmla="*/ 1 w 8"/>
                  <a:gd name="T7" fmla="*/ 0 h 8"/>
                </a:gdLst>
                <a:ahLst/>
                <a:cxnLst>
                  <a:cxn ang="0">
                    <a:pos x="T0" y="T1"/>
                  </a:cxn>
                  <a:cxn ang="0">
                    <a:pos x="T2" y="T3"/>
                  </a:cxn>
                  <a:cxn ang="0">
                    <a:pos x="T4" y="T5"/>
                  </a:cxn>
                  <a:cxn ang="0">
                    <a:pos x="T6" y="T7"/>
                  </a:cxn>
                </a:cxnLst>
                <a:rect l="0" t="0" r="r" b="b"/>
                <a:pathLst>
                  <a:path w="8" h="8">
                    <a:moveTo>
                      <a:pt x="1" y="0"/>
                    </a:moveTo>
                    <a:cubicBezTo>
                      <a:pt x="4" y="1"/>
                      <a:pt x="7" y="0"/>
                      <a:pt x="8" y="3"/>
                    </a:cubicBezTo>
                    <a:cubicBezTo>
                      <a:pt x="6" y="5"/>
                      <a:pt x="4" y="6"/>
                      <a:pt x="2" y="8"/>
                    </a:cubicBezTo>
                    <a:cubicBezTo>
                      <a:pt x="0" y="5"/>
                      <a:pt x="1" y="3"/>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6" name="Freeform 197">
                <a:extLst>
                  <a:ext uri="{FF2B5EF4-FFF2-40B4-BE49-F238E27FC236}">
                    <a16:creationId xmlns:a16="http://schemas.microsoft.com/office/drawing/2014/main" id="{17D53D6E-4D17-A046-D58D-532D218F34C9}"/>
                  </a:ext>
                </a:extLst>
              </p:cNvPr>
              <p:cNvSpPr/>
              <p:nvPr/>
            </p:nvSpPr>
            <p:spPr bwMode="auto">
              <a:xfrm>
                <a:off x="5144" y="3000"/>
                <a:ext cx="20" cy="39"/>
              </a:xfrm>
              <a:custGeom>
                <a:avLst/>
                <a:gdLst>
                  <a:gd name="T0" fmla="*/ 0 w 20"/>
                  <a:gd name="T1" fmla="*/ 19 h 38"/>
                  <a:gd name="T2" fmla="*/ 11 w 20"/>
                  <a:gd name="T3" fmla="*/ 0 h 38"/>
                  <a:gd name="T4" fmla="*/ 19 w 20"/>
                  <a:gd name="T5" fmla="*/ 22 h 38"/>
                  <a:gd name="T6" fmla="*/ 8 w 20"/>
                  <a:gd name="T7" fmla="*/ 38 h 38"/>
                  <a:gd name="T8" fmla="*/ 0 w 20"/>
                  <a:gd name="T9" fmla="*/ 19 h 38"/>
                </a:gdLst>
                <a:ahLst/>
                <a:cxnLst>
                  <a:cxn ang="0">
                    <a:pos x="T0" y="T1"/>
                  </a:cxn>
                  <a:cxn ang="0">
                    <a:pos x="T2" y="T3"/>
                  </a:cxn>
                  <a:cxn ang="0">
                    <a:pos x="T4" y="T5"/>
                  </a:cxn>
                  <a:cxn ang="0">
                    <a:pos x="T6" y="T7"/>
                  </a:cxn>
                  <a:cxn ang="0">
                    <a:pos x="T8" y="T9"/>
                  </a:cxn>
                </a:cxnLst>
                <a:rect l="0" t="0" r="r" b="b"/>
                <a:pathLst>
                  <a:path w="20" h="38">
                    <a:moveTo>
                      <a:pt x="0" y="19"/>
                    </a:moveTo>
                    <a:cubicBezTo>
                      <a:pt x="5" y="15"/>
                      <a:pt x="7" y="8"/>
                      <a:pt x="11" y="0"/>
                    </a:cubicBezTo>
                    <a:cubicBezTo>
                      <a:pt x="15" y="8"/>
                      <a:pt x="20" y="14"/>
                      <a:pt x="19" y="22"/>
                    </a:cubicBezTo>
                    <a:cubicBezTo>
                      <a:pt x="15" y="27"/>
                      <a:pt x="15" y="35"/>
                      <a:pt x="8" y="38"/>
                    </a:cubicBezTo>
                    <a:cubicBezTo>
                      <a:pt x="4" y="33"/>
                      <a:pt x="8" y="23"/>
                      <a:pt x="0" y="1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7" name="Freeform 198">
                <a:extLst>
                  <a:ext uri="{FF2B5EF4-FFF2-40B4-BE49-F238E27FC236}">
                    <a16:creationId xmlns:a16="http://schemas.microsoft.com/office/drawing/2014/main" id="{3E54670E-9EE1-B557-0182-872442DE230F}"/>
                  </a:ext>
                </a:extLst>
              </p:cNvPr>
              <p:cNvSpPr/>
              <p:nvPr/>
            </p:nvSpPr>
            <p:spPr bwMode="auto">
              <a:xfrm>
                <a:off x="5202" y="3003"/>
                <a:ext cx="25" cy="32"/>
              </a:xfrm>
              <a:custGeom>
                <a:avLst/>
                <a:gdLst>
                  <a:gd name="T0" fmla="*/ 1 w 25"/>
                  <a:gd name="T1" fmla="*/ 13 h 31"/>
                  <a:gd name="T2" fmla="*/ 14 w 25"/>
                  <a:gd name="T3" fmla="*/ 4 h 31"/>
                  <a:gd name="T4" fmla="*/ 25 w 25"/>
                  <a:gd name="T5" fmla="*/ 14 h 31"/>
                  <a:gd name="T6" fmla="*/ 20 w 25"/>
                  <a:gd name="T7" fmla="*/ 25 h 31"/>
                  <a:gd name="T8" fmla="*/ 14 w 25"/>
                  <a:gd name="T9" fmla="*/ 29 h 31"/>
                  <a:gd name="T10" fmla="*/ 8 w 25"/>
                  <a:gd name="T11" fmla="*/ 25 h 31"/>
                  <a:gd name="T12" fmla="*/ 1 w 25"/>
                  <a:gd name="T13" fmla="*/ 13 h 31"/>
                </a:gdLst>
                <a:ahLst/>
                <a:cxnLst>
                  <a:cxn ang="0">
                    <a:pos x="T0" y="T1"/>
                  </a:cxn>
                  <a:cxn ang="0">
                    <a:pos x="T2" y="T3"/>
                  </a:cxn>
                  <a:cxn ang="0">
                    <a:pos x="T4" y="T5"/>
                  </a:cxn>
                  <a:cxn ang="0">
                    <a:pos x="T6" y="T7"/>
                  </a:cxn>
                  <a:cxn ang="0">
                    <a:pos x="T8" y="T9"/>
                  </a:cxn>
                  <a:cxn ang="0">
                    <a:pos x="T10" y="T11"/>
                  </a:cxn>
                  <a:cxn ang="0">
                    <a:pos x="T12" y="T13"/>
                  </a:cxn>
                </a:cxnLst>
                <a:rect l="0" t="0" r="r" b="b"/>
                <a:pathLst>
                  <a:path w="25" h="31">
                    <a:moveTo>
                      <a:pt x="1" y="13"/>
                    </a:moveTo>
                    <a:cubicBezTo>
                      <a:pt x="0" y="2"/>
                      <a:pt x="5" y="0"/>
                      <a:pt x="14" y="4"/>
                    </a:cubicBezTo>
                    <a:cubicBezTo>
                      <a:pt x="18" y="6"/>
                      <a:pt x="23" y="8"/>
                      <a:pt x="25" y="14"/>
                    </a:cubicBezTo>
                    <a:cubicBezTo>
                      <a:pt x="21" y="17"/>
                      <a:pt x="22" y="22"/>
                      <a:pt x="20" y="25"/>
                    </a:cubicBezTo>
                    <a:cubicBezTo>
                      <a:pt x="18" y="27"/>
                      <a:pt x="18" y="31"/>
                      <a:pt x="14" y="29"/>
                    </a:cubicBezTo>
                    <a:cubicBezTo>
                      <a:pt x="11" y="29"/>
                      <a:pt x="8" y="29"/>
                      <a:pt x="8" y="25"/>
                    </a:cubicBezTo>
                    <a:cubicBezTo>
                      <a:pt x="8" y="19"/>
                      <a:pt x="4" y="17"/>
                      <a:pt x="1" y="1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8" name="Freeform 199">
                <a:extLst>
                  <a:ext uri="{FF2B5EF4-FFF2-40B4-BE49-F238E27FC236}">
                    <a16:creationId xmlns:a16="http://schemas.microsoft.com/office/drawing/2014/main" id="{2B9CF85E-73C3-F6E2-6C74-6737291ADD00}"/>
                  </a:ext>
                </a:extLst>
              </p:cNvPr>
              <p:cNvSpPr/>
              <p:nvPr/>
            </p:nvSpPr>
            <p:spPr bwMode="auto">
              <a:xfrm>
                <a:off x="5111" y="3018"/>
                <a:ext cx="8" cy="10"/>
              </a:xfrm>
              <a:custGeom>
                <a:avLst/>
                <a:gdLst>
                  <a:gd name="T0" fmla="*/ 7 w 8"/>
                  <a:gd name="T1" fmla="*/ 5 h 10"/>
                  <a:gd name="T2" fmla="*/ 4 w 8"/>
                  <a:gd name="T3" fmla="*/ 10 h 10"/>
                  <a:gd name="T4" fmla="*/ 1 w 8"/>
                  <a:gd name="T5" fmla="*/ 0 h 10"/>
                  <a:gd name="T6" fmla="*/ 7 w 8"/>
                  <a:gd name="T7" fmla="*/ 5 h 10"/>
                </a:gdLst>
                <a:ahLst/>
                <a:cxnLst>
                  <a:cxn ang="0">
                    <a:pos x="T0" y="T1"/>
                  </a:cxn>
                  <a:cxn ang="0">
                    <a:pos x="T2" y="T3"/>
                  </a:cxn>
                  <a:cxn ang="0">
                    <a:pos x="T4" y="T5"/>
                  </a:cxn>
                  <a:cxn ang="0">
                    <a:pos x="T6" y="T7"/>
                  </a:cxn>
                </a:cxnLst>
                <a:rect l="0" t="0" r="r" b="b"/>
                <a:pathLst>
                  <a:path w="8" h="10">
                    <a:moveTo>
                      <a:pt x="7" y="5"/>
                    </a:moveTo>
                    <a:cubicBezTo>
                      <a:pt x="6" y="7"/>
                      <a:pt x="5" y="8"/>
                      <a:pt x="4" y="10"/>
                    </a:cubicBezTo>
                    <a:cubicBezTo>
                      <a:pt x="3" y="7"/>
                      <a:pt x="0" y="4"/>
                      <a:pt x="1" y="0"/>
                    </a:cubicBezTo>
                    <a:cubicBezTo>
                      <a:pt x="4" y="0"/>
                      <a:pt x="8" y="1"/>
                      <a:pt x="7" y="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9" name="Freeform 200">
                <a:extLst>
                  <a:ext uri="{FF2B5EF4-FFF2-40B4-BE49-F238E27FC236}">
                    <a16:creationId xmlns:a16="http://schemas.microsoft.com/office/drawing/2014/main" id="{3EEA288A-139E-04AE-3527-F99DE0C1F30B}"/>
                  </a:ext>
                </a:extLst>
              </p:cNvPr>
              <p:cNvSpPr/>
              <p:nvPr/>
            </p:nvSpPr>
            <p:spPr bwMode="auto">
              <a:xfrm>
                <a:off x="5114" y="3034"/>
                <a:ext cx="2" cy="3"/>
              </a:xfrm>
              <a:custGeom>
                <a:avLst/>
                <a:gdLst>
                  <a:gd name="T0" fmla="*/ 1 w 2"/>
                  <a:gd name="T1" fmla="*/ 0 h 3"/>
                  <a:gd name="T2" fmla="*/ 0 w 2"/>
                  <a:gd name="T3" fmla="*/ 3 h 3"/>
                  <a:gd name="T4" fmla="*/ 1 w 2"/>
                  <a:gd name="T5" fmla="*/ 0 h 3"/>
                </a:gdLst>
                <a:ahLst/>
                <a:cxnLst>
                  <a:cxn ang="0">
                    <a:pos x="T0" y="T1"/>
                  </a:cxn>
                  <a:cxn ang="0">
                    <a:pos x="T2" y="T3"/>
                  </a:cxn>
                  <a:cxn ang="0">
                    <a:pos x="T4" y="T5"/>
                  </a:cxn>
                </a:cxnLst>
                <a:rect l="0" t="0" r="r" b="b"/>
                <a:pathLst>
                  <a:path w="2" h="3">
                    <a:moveTo>
                      <a:pt x="1" y="0"/>
                    </a:moveTo>
                    <a:cubicBezTo>
                      <a:pt x="2" y="1"/>
                      <a:pt x="2" y="2"/>
                      <a:pt x="0" y="3"/>
                    </a:cubicBezTo>
                    <a:cubicBezTo>
                      <a:pt x="1" y="2"/>
                      <a:pt x="1" y="1"/>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0" name="Freeform 201">
                <a:extLst>
                  <a:ext uri="{FF2B5EF4-FFF2-40B4-BE49-F238E27FC236}">
                    <a16:creationId xmlns:a16="http://schemas.microsoft.com/office/drawing/2014/main" id="{67FEB525-D79E-126E-D28E-83EF99CFF2F0}"/>
                  </a:ext>
                </a:extLst>
              </p:cNvPr>
              <p:cNvSpPr/>
              <p:nvPr/>
            </p:nvSpPr>
            <p:spPr bwMode="auto">
              <a:xfrm>
                <a:off x="5038" y="2976"/>
                <a:ext cx="22" cy="14"/>
              </a:xfrm>
              <a:custGeom>
                <a:avLst/>
                <a:gdLst>
                  <a:gd name="T0" fmla="*/ 22 w 22"/>
                  <a:gd name="T1" fmla="*/ 0 h 14"/>
                  <a:gd name="T2" fmla="*/ 17 w 22"/>
                  <a:gd name="T3" fmla="*/ 10 h 14"/>
                  <a:gd name="T4" fmla="*/ 5 w 22"/>
                  <a:gd name="T5" fmla="*/ 0 h 14"/>
                  <a:gd name="T6" fmla="*/ 21 w 22"/>
                  <a:gd name="T7" fmla="*/ 0 h 14"/>
                  <a:gd name="T8" fmla="*/ 22 w 22"/>
                  <a:gd name="T9" fmla="*/ 0 h 14"/>
                </a:gdLst>
                <a:ahLst/>
                <a:cxnLst>
                  <a:cxn ang="0">
                    <a:pos x="T0" y="T1"/>
                  </a:cxn>
                  <a:cxn ang="0">
                    <a:pos x="T2" y="T3"/>
                  </a:cxn>
                  <a:cxn ang="0">
                    <a:pos x="T4" y="T5"/>
                  </a:cxn>
                  <a:cxn ang="0">
                    <a:pos x="T6" y="T7"/>
                  </a:cxn>
                  <a:cxn ang="0">
                    <a:pos x="T8" y="T9"/>
                  </a:cxn>
                </a:cxnLst>
                <a:rect l="0" t="0" r="r" b="b"/>
                <a:pathLst>
                  <a:path w="22" h="14">
                    <a:moveTo>
                      <a:pt x="22" y="0"/>
                    </a:moveTo>
                    <a:cubicBezTo>
                      <a:pt x="20" y="4"/>
                      <a:pt x="18" y="7"/>
                      <a:pt x="17" y="10"/>
                    </a:cubicBezTo>
                    <a:cubicBezTo>
                      <a:pt x="11" y="9"/>
                      <a:pt x="0" y="14"/>
                      <a:pt x="5" y="0"/>
                    </a:cubicBezTo>
                    <a:cubicBezTo>
                      <a:pt x="10" y="0"/>
                      <a:pt x="16" y="0"/>
                      <a:pt x="21" y="0"/>
                    </a:cubicBezTo>
                    <a:lnTo>
                      <a:pt x="22" y="0"/>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1" name="Freeform 202">
                <a:extLst>
                  <a:ext uri="{FF2B5EF4-FFF2-40B4-BE49-F238E27FC236}">
                    <a16:creationId xmlns:a16="http://schemas.microsoft.com/office/drawing/2014/main" id="{9AC5B95C-242C-3D86-441C-485D664774E4}"/>
                  </a:ext>
                </a:extLst>
              </p:cNvPr>
              <p:cNvSpPr/>
              <p:nvPr/>
            </p:nvSpPr>
            <p:spPr bwMode="auto">
              <a:xfrm>
                <a:off x="5478" y="1921"/>
                <a:ext cx="181" cy="55"/>
              </a:xfrm>
              <a:custGeom>
                <a:avLst/>
                <a:gdLst>
                  <a:gd name="T0" fmla="*/ 104 w 178"/>
                  <a:gd name="T1" fmla="*/ 7 h 54"/>
                  <a:gd name="T2" fmla="*/ 98 w 178"/>
                  <a:gd name="T3" fmla="*/ 14 h 54"/>
                  <a:gd name="T4" fmla="*/ 178 w 178"/>
                  <a:gd name="T5" fmla="*/ 7 h 54"/>
                  <a:gd name="T6" fmla="*/ 148 w 178"/>
                  <a:gd name="T7" fmla="*/ 14 h 54"/>
                  <a:gd name="T8" fmla="*/ 94 w 178"/>
                  <a:gd name="T9" fmla="*/ 18 h 54"/>
                  <a:gd name="T10" fmla="*/ 46 w 178"/>
                  <a:gd name="T11" fmla="*/ 17 h 54"/>
                  <a:gd name="T12" fmla="*/ 16 w 178"/>
                  <a:gd name="T13" fmla="*/ 28 h 54"/>
                  <a:gd name="T14" fmla="*/ 148 w 178"/>
                  <a:gd name="T15" fmla="*/ 30 h 54"/>
                  <a:gd name="T16" fmla="*/ 94 w 178"/>
                  <a:gd name="T17" fmla="*/ 44 h 54"/>
                  <a:gd name="T18" fmla="*/ 105 w 178"/>
                  <a:gd name="T19" fmla="*/ 54 h 54"/>
                  <a:gd name="T20" fmla="*/ 0 w 178"/>
                  <a:gd name="T21" fmla="*/ 36 h 54"/>
                  <a:gd name="T22" fmla="*/ 0 w 178"/>
                  <a:gd name="T23" fmla="*/ 36 h 54"/>
                  <a:gd name="T24" fmla="*/ 24 w 178"/>
                  <a:gd name="T25" fmla="*/ 1 h 54"/>
                  <a:gd name="T26" fmla="*/ 26 w 178"/>
                  <a:gd name="T27" fmla="*/ 0 h 54"/>
                  <a:gd name="T28" fmla="*/ 26 w 178"/>
                  <a:gd name="T29" fmla="*/ 0 h 54"/>
                  <a:gd name="T30" fmla="*/ 26 w 178"/>
                  <a:gd name="T31" fmla="*/ 2 h 54"/>
                  <a:gd name="T32" fmla="*/ 26 w 178"/>
                  <a:gd name="T33" fmla="*/ 13 h 54"/>
                  <a:gd name="T34" fmla="*/ 37 w 178"/>
                  <a:gd name="T35" fmla="*/ 10 h 54"/>
                  <a:gd name="T36" fmla="*/ 45 w 178"/>
                  <a:gd name="T37" fmla="*/ 12 h 54"/>
                  <a:gd name="T38" fmla="*/ 49 w 178"/>
                  <a:gd name="T39" fmla="*/ 14 h 54"/>
                  <a:gd name="T40" fmla="*/ 91 w 178"/>
                  <a:gd name="T41" fmla="*/ 9 h 54"/>
                  <a:gd name="T42" fmla="*/ 103 w 178"/>
                  <a:gd name="T43" fmla="*/ 7 h 54"/>
                  <a:gd name="T44" fmla="*/ 104 w 178"/>
                  <a:gd name="T45" fmla="*/ 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8" h="54">
                    <a:moveTo>
                      <a:pt x="104" y="7"/>
                    </a:moveTo>
                    <a:cubicBezTo>
                      <a:pt x="103" y="10"/>
                      <a:pt x="98" y="9"/>
                      <a:pt x="98" y="14"/>
                    </a:cubicBezTo>
                    <a:cubicBezTo>
                      <a:pt x="125" y="10"/>
                      <a:pt x="151" y="7"/>
                      <a:pt x="178" y="7"/>
                    </a:cubicBezTo>
                    <a:cubicBezTo>
                      <a:pt x="169" y="13"/>
                      <a:pt x="158" y="13"/>
                      <a:pt x="148" y="14"/>
                    </a:cubicBezTo>
                    <a:cubicBezTo>
                      <a:pt x="130" y="15"/>
                      <a:pt x="112" y="18"/>
                      <a:pt x="94" y="18"/>
                    </a:cubicBezTo>
                    <a:cubicBezTo>
                      <a:pt x="78" y="18"/>
                      <a:pt x="62" y="17"/>
                      <a:pt x="46" y="17"/>
                    </a:cubicBezTo>
                    <a:cubicBezTo>
                      <a:pt x="36" y="17"/>
                      <a:pt x="26" y="19"/>
                      <a:pt x="16" y="28"/>
                    </a:cubicBezTo>
                    <a:cubicBezTo>
                      <a:pt x="61" y="35"/>
                      <a:pt x="104" y="47"/>
                      <a:pt x="148" y="30"/>
                    </a:cubicBezTo>
                    <a:cubicBezTo>
                      <a:pt x="131" y="40"/>
                      <a:pt x="112" y="38"/>
                      <a:pt x="94" y="44"/>
                    </a:cubicBezTo>
                    <a:cubicBezTo>
                      <a:pt x="95" y="48"/>
                      <a:pt x="101" y="47"/>
                      <a:pt x="105" y="54"/>
                    </a:cubicBezTo>
                    <a:cubicBezTo>
                      <a:pt x="69" y="40"/>
                      <a:pt x="35" y="33"/>
                      <a:pt x="0" y="36"/>
                    </a:cubicBezTo>
                    <a:cubicBezTo>
                      <a:pt x="0" y="36"/>
                      <a:pt x="0" y="36"/>
                      <a:pt x="0" y="36"/>
                    </a:cubicBezTo>
                    <a:cubicBezTo>
                      <a:pt x="11" y="26"/>
                      <a:pt x="17" y="14"/>
                      <a:pt x="24" y="1"/>
                    </a:cubicBezTo>
                    <a:cubicBezTo>
                      <a:pt x="24" y="0"/>
                      <a:pt x="25" y="0"/>
                      <a:pt x="26" y="0"/>
                    </a:cubicBezTo>
                    <a:cubicBezTo>
                      <a:pt x="26" y="0"/>
                      <a:pt x="26" y="0"/>
                      <a:pt x="26" y="0"/>
                    </a:cubicBezTo>
                    <a:cubicBezTo>
                      <a:pt x="26" y="1"/>
                      <a:pt x="26" y="1"/>
                      <a:pt x="26" y="2"/>
                    </a:cubicBezTo>
                    <a:cubicBezTo>
                      <a:pt x="27" y="6"/>
                      <a:pt x="22" y="11"/>
                      <a:pt x="26" y="13"/>
                    </a:cubicBezTo>
                    <a:cubicBezTo>
                      <a:pt x="30" y="16"/>
                      <a:pt x="33" y="12"/>
                      <a:pt x="37" y="10"/>
                    </a:cubicBezTo>
                    <a:cubicBezTo>
                      <a:pt x="40" y="7"/>
                      <a:pt x="44" y="5"/>
                      <a:pt x="45" y="12"/>
                    </a:cubicBezTo>
                    <a:cubicBezTo>
                      <a:pt x="45" y="14"/>
                      <a:pt x="47" y="14"/>
                      <a:pt x="49" y="14"/>
                    </a:cubicBezTo>
                    <a:cubicBezTo>
                      <a:pt x="63" y="13"/>
                      <a:pt x="78" y="19"/>
                      <a:pt x="91" y="9"/>
                    </a:cubicBezTo>
                    <a:cubicBezTo>
                      <a:pt x="95" y="6"/>
                      <a:pt x="99" y="7"/>
                      <a:pt x="103" y="7"/>
                    </a:cubicBezTo>
                    <a:lnTo>
                      <a:pt x="104" y="7"/>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2" name="Freeform 203">
                <a:extLst>
                  <a:ext uri="{FF2B5EF4-FFF2-40B4-BE49-F238E27FC236}">
                    <a16:creationId xmlns:a16="http://schemas.microsoft.com/office/drawing/2014/main" id="{18B525A3-168E-682F-DDE1-B8D21E4E28AD}"/>
                  </a:ext>
                </a:extLst>
              </p:cNvPr>
              <p:cNvSpPr/>
              <p:nvPr/>
            </p:nvSpPr>
            <p:spPr bwMode="auto">
              <a:xfrm>
                <a:off x="5207" y="1791"/>
                <a:ext cx="93" cy="115"/>
              </a:xfrm>
              <a:custGeom>
                <a:avLst/>
                <a:gdLst>
                  <a:gd name="T0" fmla="*/ 92 w 92"/>
                  <a:gd name="T1" fmla="*/ 113 h 113"/>
                  <a:gd name="T2" fmla="*/ 27 w 92"/>
                  <a:gd name="T3" fmla="*/ 76 h 113"/>
                  <a:gd name="T4" fmla="*/ 0 w 92"/>
                  <a:gd name="T5" fmla="*/ 70 h 113"/>
                  <a:gd name="T6" fmla="*/ 42 w 92"/>
                  <a:gd name="T7" fmla="*/ 75 h 113"/>
                  <a:gd name="T8" fmla="*/ 42 w 92"/>
                  <a:gd name="T9" fmla="*/ 75 h 113"/>
                  <a:gd name="T10" fmla="*/ 62 w 92"/>
                  <a:gd name="T11" fmla="*/ 80 h 113"/>
                  <a:gd name="T12" fmla="*/ 79 w 92"/>
                  <a:gd name="T13" fmla="*/ 92 h 113"/>
                  <a:gd name="T14" fmla="*/ 55 w 92"/>
                  <a:gd name="T15" fmla="*/ 55 h 113"/>
                  <a:gd name="T16" fmla="*/ 47 w 92"/>
                  <a:gd name="T17" fmla="*/ 43 h 113"/>
                  <a:gd name="T18" fmla="*/ 47 w 92"/>
                  <a:gd name="T19" fmla="*/ 43 h 113"/>
                  <a:gd name="T20" fmla="*/ 53 w 92"/>
                  <a:gd name="T21" fmla="*/ 28 h 113"/>
                  <a:gd name="T22" fmla="*/ 46 w 92"/>
                  <a:gd name="T23" fmla="*/ 11 h 113"/>
                  <a:gd name="T24" fmla="*/ 49 w 92"/>
                  <a:gd name="T25" fmla="*/ 0 h 113"/>
                  <a:gd name="T26" fmla="*/ 54 w 92"/>
                  <a:gd name="T27" fmla="*/ 16 h 113"/>
                  <a:gd name="T28" fmla="*/ 92 w 92"/>
                  <a:gd name="T29"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2" h="113">
                    <a:moveTo>
                      <a:pt x="92" y="113"/>
                    </a:moveTo>
                    <a:cubicBezTo>
                      <a:pt x="76" y="91"/>
                      <a:pt x="52" y="82"/>
                      <a:pt x="27" y="76"/>
                    </a:cubicBezTo>
                    <a:cubicBezTo>
                      <a:pt x="18" y="74"/>
                      <a:pt x="9" y="73"/>
                      <a:pt x="0" y="70"/>
                    </a:cubicBezTo>
                    <a:cubicBezTo>
                      <a:pt x="14" y="67"/>
                      <a:pt x="28" y="73"/>
                      <a:pt x="42" y="75"/>
                    </a:cubicBezTo>
                    <a:cubicBezTo>
                      <a:pt x="42" y="75"/>
                      <a:pt x="42" y="75"/>
                      <a:pt x="42" y="75"/>
                    </a:cubicBezTo>
                    <a:cubicBezTo>
                      <a:pt x="47" y="80"/>
                      <a:pt x="55" y="78"/>
                      <a:pt x="62" y="80"/>
                    </a:cubicBezTo>
                    <a:cubicBezTo>
                      <a:pt x="68" y="83"/>
                      <a:pt x="74" y="87"/>
                      <a:pt x="79" y="92"/>
                    </a:cubicBezTo>
                    <a:cubicBezTo>
                      <a:pt x="76" y="77"/>
                      <a:pt x="65" y="66"/>
                      <a:pt x="55" y="55"/>
                    </a:cubicBezTo>
                    <a:cubicBezTo>
                      <a:pt x="52" y="52"/>
                      <a:pt x="47" y="49"/>
                      <a:pt x="47" y="43"/>
                    </a:cubicBezTo>
                    <a:cubicBezTo>
                      <a:pt x="47" y="43"/>
                      <a:pt x="47" y="43"/>
                      <a:pt x="47" y="43"/>
                    </a:cubicBezTo>
                    <a:cubicBezTo>
                      <a:pt x="55" y="41"/>
                      <a:pt x="57" y="35"/>
                      <a:pt x="53" y="28"/>
                    </a:cubicBezTo>
                    <a:cubicBezTo>
                      <a:pt x="51" y="22"/>
                      <a:pt x="49" y="17"/>
                      <a:pt x="46" y="11"/>
                    </a:cubicBezTo>
                    <a:cubicBezTo>
                      <a:pt x="44" y="7"/>
                      <a:pt x="45" y="4"/>
                      <a:pt x="49" y="0"/>
                    </a:cubicBezTo>
                    <a:cubicBezTo>
                      <a:pt x="51" y="6"/>
                      <a:pt x="54" y="10"/>
                      <a:pt x="54" y="16"/>
                    </a:cubicBezTo>
                    <a:cubicBezTo>
                      <a:pt x="60" y="51"/>
                      <a:pt x="83" y="79"/>
                      <a:pt x="92" y="1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3" name="Freeform 204">
                <a:extLst>
                  <a:ext uri="{FF2B5EF4-FFF2-40B4-BE49-F238E27FC236}">
                    <a16:creationId xmlns:a16="http://schemas.microsoft.com/office/drawing/2014/main" id="{02391385-EC4D-C390-C160-971B66B13748}"/>
                  </a:ext>
                </a:extLst>
              </p:cNvPr>
              <p:cNvSpPr/>
              <p:nvPr/>
            </p:nvSpPr>
            <p:spPr bwMode="auto">
              <a:xfrm>
                <a:off x="5371" y="2536"/>
                <a:ext cx="35" cy="124"/>
              </a:xfrm>
              <a:custGeom>
                <a:avLst/>
                <a:gdLst>
                  <a:gd name="T0" fmla="*/ 1 w 34"/>
                  <a:gd name="T1" fmla="*/ 37 h 122"/>
                  <a:gd name="T2" fmla="*/ 17 w 34"/>
                  <a:gd name="T3" fmla="*/ 51 h 122"/>
                  <a:gd name="T4" fmla="*/ 26 w 34"/>
                  <a:gd name="T5" fmla="*/ 68 h 122"/>
                  <a:gd name="T6" fmla="*/ 22 w 34"/>
                  <a:gd name="T7" fmla="*/ 0 h 122"/>
                  <a:gd name="T8" fmla="*/ 34 w 34"/>
                  <a:gd name="T9" fmla="*/ 122 h 122"/>
                  <a:gd name="T10" fmla="*/ 32 w 34"/>
                  <a:gd name="T11" fmla="*/ 104 h 122"/>
                  <a:gd name="T12" fmla="*/ 17 w 34"/>
                  <a:gd name="T13" fmla="*/ 66 h 122"/>
                  <a:gd name="T14" fmla="*/ 3 w 34"/>
                  <a:gd name="T15" fmla="*/ 56 h 122"/>
                  <a:gd name="T16" fmla="*/ 3 w 34"/>
                  <a:gd name="T17" fmla="*/ 56 h 122"/>
                  <a:gd name="T18" fmla="*/ 14 w 34"/>
                  <a:gd name="T19" fmla="*/ 60 h 122"/>
                  <a:gd name="T20" fmla="*/ 0 w 34"/>
                  <a:gd name="T21" fmla="*/ 37 h 122"/>
                  <a:gd name="T22" fmla="*/ 1 w 34"/>
                  <a:gd name="T23" fmla="*/ 3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22">
                    <a:moveTo>
                      <a:pt x="1" y="37"/>
                    </a:moveTo>
                    <a:cubicBezTo>
                      <a:pt x="12" y="35"/>
                      <a:pt x="16" y="41"/>
                      <a:pt x="17" y="51"/>
                    </a:cubicBezTo>
                    <a:cubicBezTo>
                      <a:pt x="18" y="57"/>
                      <a:pt x="21" y="62"/>
                      <a:pt x="26" y="68"/>
                    </a:cubicBezTo>
                    <a:cubicBezTo>
                      <a:pt x="30" y="44"/>
                      <a:pt x="19" y="22"/>
                      <a:pt x="22" y="0"/>
                    </a:cubicBezTo>
                    <a:cubicBezTo>
                      <a:pt x="30" y="40"/>
                      <a:pt x="34" y="81"/>
                      <a:pt x="34" y="122"/>
                    </a:cubicBezTo>
                    <a:cubicBezTo>
                      <a:pt x="31" y="117"/>
                      <a:pt x="32" y="110"/>
                      <a:pt x="32" y="104"/>
                    </a:cubicBezTo>
                    <a:cubicBezTo>
                      <a:pt x="34" y="89"/>
                      <a:pt x="23" y="78"/>
                      <a:pt x="17" y="66"/>
                    </a:cubicBezTo>
                    <a:cubicBezTo>
                      <a:pt x="14" y="62"/>
                      <a:pt x="4" y="65"/>
                      <a:pt x="3" y="56"/>
                    </a:cubicBezTo>
                    <a:cubicBezTo>
                      <a:pt x="3" y="56"/>
                      <a:pt x="3" y="56"/>
                      <a:pt x="3" y="56"/>
                    </a:cubicBezTo>
                    <a:cubicBezTo>
                      <a:pt x="6" y="57"/>
                      <a:pt x="10" y="59"/>
                      <a:pt x="14" y="60"/>
                    </a:cubicBezTo>
                    <a:cubicBezTo>
                      <a:pt x="16" y="49"/>
                      <a:pt x="0" y="47"/>
                      <a:pt x="0" y="37"/>
                    </a:cubicBezTo>
                    <a:lnTo>
                      <a:pt x="1" y="37"/>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4" name="Freeform 205">
                <a:extLst>
                  <a:ext uri="{FF2B5EF4-FFF2-40B4-BE49-F238E27FC236}">
                    <a16:creationId xmlns:a16="http://schemas.microsoft.com/office/drawing/2014/main" id="{2CF39790-6448-1CC4-CBE4-DA3B58E00BB5}"/>
                  </a:ext>
                </a:extLst>
              </p:cNvPr>
              <p:cNvSpPr/>
              <p:nvPr/>
            </p:nvSpPr>
            <p:spPr bwMode="auto">
              <a:xfrm>
                <a:off x="5576" y="1878"/>
                <a:ext cx="128" cy="28"/>
              </a:xfrm>
              <a:custGeom>
                <a:avLst/>
                <a:gdLst>
                  <a:gd name="T0" fmla="*/ 61 w 126"/>
                  <a:gd name="T1" fmla="*/ 18 h 27"/>
                  <a:gd name="T2" fmla="*/ 0 w 126"/>
                  <a:gd name="T3" fmla="*/ 27 h 27"/>
                  <a:gd name="T4" fmla="*/ 41 w 126"/>
                  <a:gd name="T5" fmla="*/ 8 h 27"/>
                  <a:gd name="T6" fmla="*/ 41 w 126"/>
                  <a:gd name="T7" fmla="*/ 8 h 27"/>
                  <a:gd name="T8" fmla="*/ 82 w 126"/>
                  <a:gd name="T9" fmla="*/ 8 h 27"/>
                  <a:gd name="T10" fmla="*/ 116 w 126"/>
                  <a:gd name="T11" fmla="*/ 1 h 27"/>
                  <a:gd name="T12" fmla="*/ 126 w 126"/>
                  <a:gd name="T13" fmla="*/ 4 h 27"/>
                  <a:gd name="T14" fmla="*/ 89 w 126"/>
                  <a:gd name="T15" fmla="*/ 11 h 27"/>
                  <a:gd name="T16" fmla="*/ 122 w 126"/>
                  <a:gd name="T17" fmla="*/ 23 h 27"/>
                  <a:gd name="T18" fmla="*/ 106 w 126"/>
                  <a:gd name="T19" fmla="*/ 22 h 27"/>
                  <a:gd name="T20" fmla="*/ 66 w 126"/>
                  <a:gd name="T21" fmla="*/ 13 h 27"/>
                  <a:gd name="T22" fmla="*/ 61 w 126"/>
                  <a:gd name="T23"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5" h="27">
                    <a:moveTo>
                      <a:pt x="61" y="18"/>
                    </a:moveTo>
                    <a:cubicBezTo>
                      <a:pt x="39" y="12"/>
                      <a:pt x="19" y="16"/>
                      <a:pt x="0" y="27"/>
                    </a:cubicBezTo>
                    <a:cubicBezTo>
                      <a:pt x="5" y="19"/>
                      <a:pt x="29" y="9"/>
                      <a:pt x="41" y="8"/>
                    </a:cubicBezTo>
                    <a:cubicBezTo>
                      <a:pt x="41" y="8"/>
                      <a:pt x="41" y="8"/>
                      <a:pt x="41" y="8"/>
                    </a:cubicBezTo>
                    <a:cubicBezTo>
                      <a:pt x="55" y="11"/>
                      <a:pt x="68" y="10"/>
                      <a:pt x="82" y="8"/>
                    </a:cubicBezTo>
                    <a:cubicBezTo>
                      <a:pt x="93" y="7"/>
                      <a:pt x="104" y="4"/>
                      <a:pt x="116" y="1"/>
                    </a:cubicBezTo>
                    <a:cubicBezTo>
                      <a:pt x="119" y="1"/>
                      <a:pt x="122" y="0"/>
                      <a:pt x="126" y="4"/>
                    </a:cubicBezTo>
                    <a:cubicBezTo>
                      <a:pt x="114" y="6"/>
                      <a:pt x="103" y="8"/>
                      <a:pt x="89" y="11"/>
                    </a:cubicBezTo>
                    <a:cubicBezTo>
                      <a:pt x="102" y="15"/>
                      <a:pt x="112" y="19"/>
                      <a:pt x="122" y="23"/>
                    </a:cubicBezTo>
                    <a:cubicBezTo>
                      <a:pt x="116" y="27"/>
                      <a:pt x="111" y="24"/>
                      <a:pt x="106" y="22"/>
                    </a:cubicBezTo>
                    <a:cubicBezTo>
                      <a:pt x="93" y="16"/>
                      <a:pt x="80" y="16"/>
                      <a:pt x="66" y="13"/>
                    </a:cubicBezTo>
                    <a:cubicBezTo>
                      <a:pt x="63" y="12"/>
                      <a:pt x="61" y="14"/>
                      <a:pt x="61" y="1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5" name="Freeform 206">
                <a:extLst>
                  <a:ext uri="{FF2B5EF4-FFF2-40B4-BE49-F238E27FC236}">
                    <a16:creationId xmlns:a16="http://schemas.microsoft.com/office/drawing/2014/main" id="{F9225BF6-0381-367D-3C2B-783354BDFDFC}"/>
                  </a:ext>
                </a:extLst>
              </p:cNvPr>
              <p:cNvSpPr/>
              <p:nvPr/>
            </p:nvSpPr>
            <p:spPr bwMode="auto">
              <a:xfrm>
                <a:off x="5459" y="2486"/>
                <a:ext cx="35" cy="56"/>
              </a:xfrm>
              <a:custGeom>
                <a:avLst/>
                <a:gdLst>
                  <a:gd name="T0" fmla="*/ 2 w 34"/>
                  <a:gd name="T1" fmla="*/ 21 h 55"/>
                  <a:gd name="T2" fmla="*/ 18 w 34"/>
                  <a:gd name="T3" fmla="*/ 4 h 55"/>
                  <a:gd name="T4" fmla="*/ 24 w 34"/>
                  <a:gd name="T5" fmla="*/ 7 h 55"/>
                  <a:gd name="T6" fmla="*/ 30 w 34"/>
                  <a:gd name="T7" fmla="*/ 32 h 55"/>
                  <a:gd name="T8" fmla="*/ 34 w 34"/>
                  <a:gd name="T9" fmla="*/ 37 h 55"/>
                  <a:gd name="T10" fmla="*/ 32 w 34"/>
                  <a:gd name="T11" fmla="*/ 55 h 55"/>
                  <a:gd name="T12" fmla="*/ 21 w 34"/>
                  <a:gd name="T13" fmla="*/ 32 h 55"/>
                  <a:gd name="T14" fmla="*/ 8 w 34"/>
                  <a:gd name="T15" fmla="*/ 30 h 55"/>
                  <a:gd name="T16" fmla="*/ 4 w 34"/>
                  <a:gd name="T17" fmla="*/ 34 h 55"/>
                  <a:gd name="T18" fmla="*/ 2 w 34"/>
                  <a:gd name="T19" fmla="*/ 2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55">
                    <a:moveTo>
                      <a:pt x="2" y="21"/>
                    </a:moveTo>
                    <a:cubicBezTo>
                      <a:pt x="4" y="12"/>
                      <a:pt x="12" y="9"/>
                      <a:pt x="18" y="4"/>
                    </a:cubicBezTo>
                    <a:cubicBezTo>
                      <a:pt x="22" y="0"/>
                      <a:pt x="23" y="3"/>
                      <a:pt x="24" y="7"/>
                    </a:cubicBezTo>
                    <a:cubicBezTo>
                      <a:pt x="26" y="15"/>
                      <a:pt x="28" y="24"/>
                      <a:pt x="30" y="32"/>
                    </a:cubicBezTo>
                    <a:cubicBezTo>
                      <a:pt x="31" y="34"/>
                      <a:pt x="31" y="37"/>
                      <a:pt x="34" y="37"/>
                    </a:cubicBezTo>
                    <a:cubicBezTo>
                      <a:pt x="34" y="42"/>
                      <a:pt x="33" y="47"/>
                      <a:pt x="32" y="55"/>
                    </a:cubicBezTo>
                    <a:cubicBezTo>
                      <a:pt x="28" y="46"/>
                      <a:pt x="24" y="39"/>
                      <a:pt x="21" y="32"/>
                    </a:cubicBezTo>
                    <a:cubicBezTo>
                      <a:pt x="18" y="23"/>
                      <a:pt x="15" y="21"/>
                      <a:pt x="8" y="30"/>
                    </a:cubicBezTo>
                    <a:cubicBezTo>
                      <a:pt x="7" y="31"/>
                      <a:pt x="6" y="33"/>
                      <a:pt x="4" y="34"/>
                    </a:cubicBezTo>
                    <a:cubicBezTo>
                      <a:pt x="0" y="30"/>
                      <a:pt x="2" y="25"/>
                      <a:pt x="2"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6" name="Freeform 207">
                <a:extLst>
                  <a:ext uri="{FF2B5EF4-FFF2-40B4-BE49-F238E27FC236}">
                    <a16:creationId xmlns:a16="http://schemas.microsoft.com/office/drawing/2014/main" id="{4543AEE6-8C98-770D-1946-C7101322EF85}"/>
                  </a:ext>
                </a:extLst>
              </p:cNvPr>
              <p:cNvSpPr/>
              <p:nvPr/>
            </p:nvSpPr>
            <p:spPr bwMode="auto">
              <a:xfrm>
                <a:off x="5537" y="1839"/>
                <a:ext cx="44" cy="37"/>
              </a:xfrm>
              <a:custGeom>
                <a:avLst/>
                <a:gdLst>
                  <a:gd name="T0" fmla="*/ 0 w 43"/>
                  <a:gd name="T1" fmla="*/ 25 h 37"/>
                  <a:gd name="T2" fmla="*/ 11 w 43"/>
                  <a:gd name="T3" fmla="*/ 18 h 37"/>
                  <a:gd name="T4" fmla="*/ 25 w 43"/>
                  <a:gd name="T5" fmla="*/ 21 h 37"/>
                  <a:gd name="T6" fmla="*/ 25 w 43"/>
                  <a:gd name="T7" fmla="*/ 10 h 37"/>
                  <a:gd name="T8" fmla="*/ 32 w 43"/>
                  <a:gd name="T9" fmla="*/ 4 h 37"/>
                  <a:gd name="T10" fmla="*/ 43 w 43"/>
                  <a:gd name="T11" fmla="*/ 8 h 37"/>
                  <a:gd name="T12" fmla="*/ 43 w 43"/>
                  <a:gd name="T13" fmla="*/ 18 h 37"/>
                  <a:gd name="T14" fmla="*/ 43 w 43"/>
                  <a:gd name="T15" fmla="*/ 18 h 37"/>
                  <a:gd name="T16" fmla="*/ 31 w 43"/>
                  <a:gd name="T17" fmla="*/ 17 h 37"/>
                  <a:gd name="T18" fmla="*/ 28 w 43"/>
                  <a:gd name="T19" fmla="*/ 37 h 37"/>
                  <a:gd name="T20" fmla="*/ 0 w 43"/>
                  <a:gd name="T21" fmla="*/ 2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37">
                    <a:moveTo>
                      <a:pt x="0" y="25"/>
                    </a:moveTo>
                    <a:cubicBezTo>
                      <a:pt x="0" y="16"/>
                      <a:pt x="3" y="13"/>
                      <a:pt x="11" y="18"/>
                    </a:cubicBezTo>
                    <a:cubicBezTo>
                      <a:pt x="15" y="21"/>
                      <a:pt x="20" y="24"/>
                      <a:pt x="25" y="21"/>
                    </a:cubicBezTo>
                    <a:cubicBezTo>
                      <a:pt x="28" y="18"/>
                      <a:pt x="26" y="14"/>
                      <a:pt x="25" y="10"/>
                    </a:cubicBezTo>
                    <a:cubicBezTo>
                      <a:pt x="22" y="2"/>
                      <a:pt x="26" y="0"/>
                      <a:pt x="32" y="4"/>
                    </a:cubicBezTo>
                    <a:cubicBezTo>
                      <a:pt x="36" y="6"/>
                      <a:pt x="40" y="4"/>
                      <a:pt x="43" y="8"/>
                    </a:cubicBezTo>
                    <a:cubicBezTo>
                      <a:pt x="43" y="11"/>
                      <a:pt x="43" y="15"/>
                      <a:pt x="43" y="18"/>
                    </a:cubicBezTo>
                    <a:cubicBezTo>
                      <a:pt x="43" y="18"/>
                      <a:pt x="43" y="18"/>
                      <a:pt x="43" y="18"/>
                    </a:cubicBezTo>
                    <a:cubicBezTo>
                      <a:pt x="39" y="17"/>
                      <a:pt x="35" y="17"/>
                      <a:pt x="31" y="17"/>
                    </a:cubicBezTo>
                    <a:cubicBezTo>
                      <a:pt x="27" y="23"/>
                      <a:pt x="33" y="31"/>
                      <a:pt x="28" y="37"/>
                    </a:cubicBezTo>
                    <a:cubicBezTo>
                      <a:pt x="18" y="36"/>
                      <a:pt x="11" y="24"/>
                      <a:pt x="0" y="2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7" name="Freeform 208">
                <a:extLst>
                  <a:ext uri="{FF2B5EF4-FFF2-40B4-BE49-F238E27FC236}">
                    <a16:creationId xmlns:a16="http://schemas.microsoft.com/office/drawing/2014/main" id="{A80E0789-323C-A37E-35C7-75FFEE8C85F6}"/>
                  </a:ext>
                </a:extLst>
              </p:cNvPr>
              <p:cNvSpPr/>
              <p:nvPr/>
            </p:nvSpPr>
            <p:spPr bwMode="auto">
              <a:xfrm>
                <a:off x="5278" y="2536"/>
                <a:ext cx="66" cy="16"/>
              </a:xfrm>
              <a:custGeom>
                <a:avLst/>
                <a:gdLst>
                  <a:gd name="T0" fmla="*/ 60 w 65"/>
                  <a:gd name="T1" fmla="*/ 16 h 16"/>
                  <a:gd name="T2" fmla="*/ 11 w 65"/>
                  <a:gd name="T3" fmla="*/ 14 h 16"/>
                  <a:gd name="T4" fmla="*/ 0 w 65"/>
                  <a:gd name="T5" fmla="*/ 14 h 16"/>
                  <a:gd name="T6" fmla="*/ 22 w 65"/>
                  <a:gd name="T7" fmla="*/ 2 h 16"/>
                  <a:gd name="T8" fmla="*/ 55 w 65"/>
                  <a:gd name="T9" fmla="*/ 1 h 16"/>
                  <a:gd name="T10" fmla="*/ 57 w 65"/>
                  <a:gd name="T11" fmla="*/ 3 h 16"/>
                  <a:gd name="T12" fmla="*/ 64 w 65"/>
                  <a:gd name="T13" fmla="*/ 14 h 16"/>
                  <a:gd name="T14" fmla="*/ 60 w 65"/>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6">
                    <a:moveTo>
                      <a:pt x="60" y="16"/>
                    </a:moveTo>
                    <a:cubicBezTo>
                      <a:pt x="44" y="10"/>
                      <a:pt x="27" y="13"/>
                      <a:pt x="11" y="14"/>
                    </a:cubicBezTo>
                    <a:cubicBezTo>
                      <a:pt x="7" y="14"/>
                      <a:pt x="4" y="16"/>
                      <a:pt x="0" y="14"/>
                    </a:cubicBezTo>
                    <a:cubicBezTo>
                      <a:pt x="5" y="5"/>
                      <a:pt x="15" y="3"/>
                      <a:pt x="22" y="2"/>
                    </a:cubicBezTo>
                    <a:cubicBezTo>
                      <a:pt x="32" y="0"/>
                      <a:pt x="44" y="3"/>
                      <a:pt x="55" y="1"/>
                    </a:cubicBezTo>
                    <a:cubicBezTo>
                      <a:pt x="56" y="1"/>
                      <a:pt x="57" y="2"/>
                      <a:pt x="57" y="3"/>
                    </a:cubicBezTo>
                    <a:cubicBezTo>
                      <a:pt x="49" y="13"/>
                      <a:pt x="65" y="8"/>
                      <a:pt x="64" y="14"/>
                    </a:cubicBezTo>
                    <a:cubicBezTo>
                      <a:pt x="63" y="15"/>
                      <a:pt x="62" y="16"/>
                      <a:pt x="60"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8" name="Freeform 209">
                <a:extLst>
                  <a:ext uri="{FF2B5EF4-FFF2-40B4-BE49-F238E27FC236}">
                    <a16:creationId xmlns:a16="http://schemas.microsoft.com/office/drawing/2014/main" id="{542F3A18-2141-D7C4-A7C0-03E73FBAC181}"/>
                  </a:ext>
                </a:extLst>
              </p:cNvPr>
              <p:cNvSpPr/>
              <p:nvPr/>
            </p:nvSpPr>
            <p:spPr bwMode="auto">
              <a:xfrm>
                <a:off x="5227" y="2202"/>
                <a:ext cx="39" cy="70"/>
              </a:xfrm>
              <a:custGeom>
                <a:avLst/>
                <a:gdLst>
                  <a:gd name="T0" fmla="*/ 0 w 38"/>
                  <a:gd name="T1" fmla="*/ 1 h 69"/>
                  <a:gd name="T2" fmla="*/ 10 w 38"/>
                  <a:gd name="T3" fmla="*/ 3 h 69"/>
                  <a:gd name="T4" fmla="*/ 15 w 38"/>
                  <a:gd name="T5" fmla="*/ 6 h 69"/>
                  <a:gd name="T6" fmla="*/ 29 w 38"/>
                  <a:gd name="T7" fmla="*/ 39 h 69"/>
                  <a:gd name="T8" fmla="*/ 29 w 38"/>
                  <a:gd name="T9" fmla="*/ 10 h 69"/>
                  <a:gd name="T10" fmla="*/ 32 w 38"/>
                  <a:gd name="T11" fmla="*/ 10 h 69"/>
                  <a:gd name="T12" fmla="*/ 30 w 38"/>
                  <a:gd name="T13" fmla="*/ 69 h 69"/>
                  <a:gd name="T14" fmla="*/ 24 w 38"/>
                  <a:gd name="T15" fmla="*/ 41 h 69"/>
                  <a:gd name="T16" fmla="*/ 3 w 38"/>
                  <a:gd name="T17" fmla="*/ 8 h 69"/>
                  <a:gd name="T18" fmla="*/ 0 w 38"/>
                  <a:gd name="T19" fmla="*/ 1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69">
                    <a:moveTo>
                      <a:pt x="0" y="1"/>
                    </a:moveTo>
                    <a:cubicBezTo>
                      <a:pt x="4" y="0"/>
                      <a:pt x="6" y="7"/>
                      <a:pt x="10" y="3"/>
                    </a:cubicBezTo>
                    <a:cubicBezTo>
                      <a:pt x="13" y="0"/>
                      <a:pt x="15" y="4"/>
                      <a:pt x="15" y="6"/>
                    </a:cubicBezTo>
                    <a:cubicBezTo>
                      <a:pt x="17" y="18"/>
                      <a:pt x="28" y="26"/>
                      <a:pt x="29" y="39"/>
                    </a:cubicBezTo>
                    <a:cubicBezTo>
                      <a:pt x="29" y="29"/>
                      <a:pt x="29" y="19"/>
                      <a:pt x="29" y="10"/>
                    </a:cubicBezTo>
                    <a:cubicBezTo>
                      <a:pt x="30" y="10"/>
                      <a:pt x="31" y="10"/>
                      <a:pt x="32" y="10"/>
                    </a:cubicBezTo>
                    <a:cubicBezTo>
                      <a:pt x="38" y="30"/>
                      <a:pt x="26" y="49"/>
                      <a:pt x="30" y="69"/>
                    </a:cubicBezTo>
                    <a:cubicBezTo>
                      <a:pt x="25" y="60"/>
                      <a:pt x="28" y="50"/>
                      <a:pt x="24" y="41"/>
                    </a:cubicBezTo>
                    <a:cubicBezTo>
                      <a:pt x="19" y="28"/>
                      <a:pt x="18" y="14"/>
                      <a:pt x="3" y="8"/>
                    </a:cubicBezTo>
                    <a:cubicBezTo>
                      <a:pt x="0" y="7"/>
                      <a:pt x="0" y="4"/>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9" name="Freeform 210">
                <a:extLst>
                  <a:ext uri="{FF2B5EF4-FFF2-40B4-BE49-F238E27FC236}">
                    <a16:creationId xmlns:a16="http://schemas.microsoft.com/office/drawing/2014/main" id="{7D158882-682A-BB30-19B2-2E325C80AE5E}"/>
                  </a:ext>
                </a:extLst>
              </p:cNvPr>
              <p:cNvSpPr/>
              <p:nvPr/>
            </p:nvSpPr>
            <p:spPr bwMode="auto">
              <a:xfrm>
                <a:off x="5519" y="1988"/>
                <a:ext cx="82" cy="26"/>
              </a:xfrm>
              <a:custGeom>
                <a:avLst/>
                <a:gdLst>
                  <a:gd name="T0" fmla="*/ 29 w 81"/>
                  <a:gd name="T1" fmla="*/ 17 h 26"/>
                  <a:gd name="T2" fmla="*/ 51 w 81"/>
                  <a:gd name="T3" fmla="*/ 21 h 26"/>
                  <a:gd name="T4" fmla="*/ 0 w 81"/>
                  <a:gd name="T5" fmla="*/ 16 h 26"/>
                  <a:gd name="T6" fmla="*/ 81 w 81"/>
                  <a:gd name="T7" fmla="*/ 0 h 26"/>
                  <a:gd name="T8" fmla="*/ 29 w 81"/>
                  <a:gd name="T9" fmla="*/ 17 h 26"/>
                </a:gdLst>
                <a:ahLst/>
                <a:cxnLst>
                  <a:cxn ang="0">
                    <a:pos x="T0" y="T1"/>
                  </a:cxn>
                  <a:cxn ang="0">
                    <a:pos x="T2" y="T3"/>
                  </a:cxn>
                  <a:cxn ang="0">
                    <a:pos x="T4" y="T5"/>
                  </a:cxn>
                  <a:cxn ang="0">
                    <a:pos x="T6" y="T7"/>
                  </a:cxn>
                  <a:cxn ang="0">
                    <a:pos x="T8" y="T9"/>
                  </a:cxn>
                </a:cxnLst>
                <a:rect l="0" t="0" r="r" b="b"/>
                <a:pathLst>
                  <a:path w="81" h="26">
                    <a:moveTo>
                      <a:pt x="29" y="17"/>
                    </a:moveTo>
                    <a:cubicBezTo>
                      <a:pt x="38" y="19"/>
                      <a:pt x="45" y="20"/>
                      <a:pt x="51" y="21"/>
                    </a:cubicBezTo>
                    <a:cubicBezTo>
                      <a:pt x="35" y="22"/>
                      <a:pt x="18" y="26"/>
                      <a:pt x="0" y="16"/>
                    </a:cubicBezTo>
                    <a:cubicBezTo>
                      <a:pt x="30" y="15"/>
                      <a:pt x="55" y="7"/>
                      <a:pt x="81" y="0"/>
                    </a:cubicBezTo>
                    <a:cubicBezTo>
                      <a:pt x="66" y="9"/>
                      <a:pt x="50" y="15"/>
                      <a:pt x="29"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0" name="Freeform 211">
                <a:extLst>
                  <a:ext uri="{FF2B5EF4-FFF2-40B4-BE49-F238E27FC236}">
                    <a16:creationId xmlns:a16="http://schemas.microsoft.com/office/drawing/2014/main" id="{E9E6F353-D450-4DC7-7BFA-66BD8D9BC414}"/>
                  </a:ext>
                </a:extLst>
              </p:cNvPr>
              <p:cNvSpPr/>
              <p:nvPr/>
            </p:nvSpPr>
            <p:spPr bwMode="auto">
              <a:xfrm>
                <a:off x="5253" y="2787"/>
                <a:ext cx="50" cy="28"/>
              </a:xfrm>
              <a:custGeom>
                <a:avLst/>
                <a:gdLst>
                  <a:gd name="T0" fmla="*/ 6 w 49"/>
                  <a:gd name="T1" fmla="*/ 0 h 27"/>
                  <a:gd name="T2" fmla="*/ 49 w 49"/>
                  <a:gd name="T3" fmla="*/ 8 h 27"/>
                  <a:gd name="T4" fmla="*/ 49 w 49"/>
                  <a:gd name="T5" fmla="*/ 12 h 27"/>
                  <a:gd name="T6" fmla="*/ 33 w 49"/>
                  <a:gd name="T7" fmla="*/ 26 h 27"/>
                  <a:gd name="T8" fmla="*/ 27 w 49"/>
                  <a:gd name="T9" fmla="*/ 21 h 27"/>
                  <a:gd name="T10" fmla="*/ 17 w 49"/>
                  <a:gd name="T11" fmla="*/ 13 h 27"/>
                  <a:gd name="T12" fmla="*/ 11 w 49"/>
                  <a:gd name="T13" fmla="*/ 15 h 27"/>
                  <a:gd name="T14" fmla="*/ 2 w 49"/>
                  <a:gd name="T15" fmla="*/ 16 h 27"/>
                  <a:gd name="T16" fmla="*/ 5 w 49"/>
                  <a:gd name="T17" fmla="*/ 8 h 27"/>
                  <a:gd name="T18" fmla="*/ 6 w 49"/>
                  <a:gd name="T1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27">
                    <a:moveTo>
                      <a:pt x="6" y="0"/>
                    </a:moveTo>
                    <a:cubicBezTo>
                      <a:pt x="20" y="3"/>
                      <a:pt x="35" y="6"/>
                      <a:pt x="49" y="8"/>
                    </a:cubicBezTo>
                    <a:cubicBezTo>
                      <a:pt x="49" y="10"/>
                      <a:pt x="49" y="11"/>
                      <a:pt x="49" y="12"/>
                    </a:cubicBezTo>
                    <a:cubicBezTo>
                      <a:pt x="40" y="13"/>
                      <a:pt x="34" y="17"/>
                      <a:pt x="33" y="26"/>
                    </a:cubicBezTo>
                    <a:cubicBezTo>
                      <a:pt x="29" y="27"/>
                      <a:pt x="26" y="25"/>
                      <a:pt x="27" y="21"/>
                    </a:cubicBezTo>
                    <a:cubicBezTo>
                      <a:pt x="31" y="8"/>
                      <a:pt x="22" y="13"/>
                      <a:pt x="17" y="13"/>
                    </a:cubicBezTo>
                    <a:cubicBezTo>
                      <a:pt x="15" y="13"/>
                      <a:pt x="13" y="15"/>
                      <a:pt x="11" y="15"/>
                    </a:cubicBezTo>
                    <a:cubicBezTo>
                      <a:pt x="8" y="17"/>
                      <a:pt x="5" y="19"/>
                      <a:pt x="2" y="16"/>
                    </a:cubicBezTo>
                    <a:cubicBezTo>
                      <a:pt x="0" y="13"/>
                      <a:pt x="4" y="11"/>
                      <a:pt x="5" y="8"/>
                    </a:cubicBezTo>
                    <a:cubicBezTo>
                      <a:pt x="5" y="6"/>
                      <a:pt x="5" y="3"/>
                      <a:pt x="6"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1" name="Freeform 212">
                <a:extLst>
                  <a:ext uri="{FF2B5EF4-FFF2-40B4-BE49-F238E27FC236}">
                    <a16:creationId xmlns:a16="http://schemas.microsoft.com/office/drawing/2014/main" id="{E15F0B55-5479-B396-D846-5029C5FEFA3A}"/>
                  </a:ext>
                </a:extLst>
              </p:cNvPr>
              <p:cNvSpPr/>
              <p:nvPr/>
            </p:nvSpPr>
            <p:spPr bwMode="auto">
              <a:xfrm>
                <a:off x="5575" y="1853"/>
                <a:ext cx="76" cy="31"/>
              </a:xfrm>
              <a:custGeom>
                <a:avLst/>
                <a:gdLst>
                  <a:gd name="T0" fmla="*/ 0 w 75"/>
                  <a:gd name="T1" fmla="*/ 31 h 31"/>
                  <a:gd name="T2" fmla="*/ 45 w 75"/>
                  <a:gd name="T3" fmla="*/ 0 h 31"/>
                  <a:gd name="T4" fmla="*/ 40 w 75"/>
                  <a:gd name="T5" fmla="*/ 10 h 31"/>
                  <a:gd name="T6" fmla="*/ 75 w 75"/>
                  <a:gd name="T7" fmla="*/ 7 h 31"/>
                  <a:gd name="T8" fmla="*/ 75 w 75"/>
                  <a:gd name="T9" fmla="*/ 10 h 31"/>
                  <a:gd name="T10" fmla="*/ 0 w 75"/>
                  <a:gd name="T11" fmla="*/ 31 h 31"/>
                </a:gdLst>
                <a:ahLst/>
                <a:cxnLst>
                  <a:cxn ang="0">
                    <a:pos x="T0" y="T1"/>
                  </a:cxn>
                  <a:cxn ang="0">
                    <a:pos x="T2" y="T3"/>
                  </a:cxn>
                  <a:cxn ang="0">
                    <a:pos x="T4" y="T5"/>
                  </a:cxn>
                  <a:cxn ang="0">
                    <a:pos x="T6" y="T7"/>
                  </a:cxn>
                  <a:cxn ang="0">
                    <a:pos x="T8" y="T9"/>
                  </a:cxn>
                  <a:cxn ang="0">
                    <a:pos x="T10" y="T11"/>
                  </a:cxn>
                </a:cxnLst>
                <a:rect l="0" t="0" r="r" b="b"/>
                <a:pathLst>
                  <a:path w="75" h="31">
                    <a:moveTo>
                      <a:pt x="0" y="31"/>
                    </a:moveTo>
                    <a:cubicBezTo>
                      <a:pt x="11" y="16"/>
                      <a:pt x="29" y="10"/>
                      <a:pt x="45" y="0"/>
                    </a:cubicBezTo>
                    <a:cubicBezTo>
                      <a:pt x="45" y="6"/>
                      <a:pt x="39" y="6"/>
                      <a:pt x="40" y="10"/>
                    </a:cubicBezTo>
                    <a:cubicBezTo>
                      <a:pt x="51" y="9"/>
                      <a:pt x="63" y="8"/>
                      <a:pt x="75" y="7"/>
                    </a:cubicBezTo>
                    <a:cubicBezTo>
                      <a:pt x="75" y="8"/>
                      <a:pt x="75" y="9"/>
                      <a:pt x="75" y="10"/>
                    </a:cubicBezTo>
                    <a:cubicBezTo>
                      <a:pt x="48" y="11"/>
                      <a:pt x="24" y="18"/>
                      <a:pt x="0" y="3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2" name="Freeform 213">
                <a:extLst>
                  <a:ext uri="{FF2B5EF4-FFF2-40B4-BE49-F238E27FC236}">
                    <a16:creationId xmlns:a16="http://schemas.microsoft.com/office/drawing/2014/main" id="{9CD821B4-3899-DD59-60AA-E11B8731F955}"/>
                  </a:ext>
                </a:extLst>
              </p:cNvPr>
              <p:cNvSpPr/>
              <p:nvPr/>
            </p:nvSpPr>
            <p:spPr bwMode="auto">
              <a:xfrm>
                <a:off x="5196" y="2271"/>
                <a:ext cx="41" cy="26"/>
              </a:xfrm>
              <a:custGeom>
                <a:avLst/>
                <a:gdLst>
                  <a:gd name="T0" fmla="*/ 30 w 40"/>
                  <a:gd name="T1" fmla="*/ 24 h 25"/>
                  <a:gd name="T2" fmla="*/ 24 w 40"/>
                  <a:gd name="T3" fmla="*/ 22 h 25"/>
                  <a:gd name="T4" fmla="*/ 14 w 40"/>
                  <a:gd name="T5" fmla="*/ 16 h 25"/>
                  <a:gd name="T6" fmla="*/ 1 w 40"/>
                  <a:gd name="T7" fmla="*/ 6 h 25"/>
                  <a:gd name="T8" fmla="*/ 40 w 40"/>
                  <a:gd name="T9" fmla="*/ 6 h 25"/>
                  <a:gd name="T10" fmla="*/ 30 w 40"/>
                  <a:gd name="T11" fmla="*/ 24 h 25"/>
                </a:gdLst>
                <a:ahLst/>
                <a:cxnLst>
                  <a:cxn ang="0">
                    <a:pos x="T0" y="T1"/>
                  </a:cxn>
                  <a:cxn ang="0">
                    <a:pos x="T2" y="T3"/>
                  </a:cxn>
                  <a:cxn ang="0">
                    <a:pos x="T4" y="T5"/>
                  </a:cxn>
                  <a:cxn ang="0">
                    <a:pos x="T6" y="T7"/>
                  </a:cxn>
                  <a:cxn ang="0">
                    <a:pos x="T8" y="T9"/>
                  </a:cxn>
                  <a:cxn ang="0">
                    <a:pos x="T10" y="T11"/>
                  </a:cxn>
                </a:cxnLst>
                <a:rect l="0" t="0" r="r" b="b"/>
                <a:pathLst>
                  <a:path w="40" h="25">
                    <a:moveTo>
                      <a:pt x="30" y="24"/>
                    </a:moveTo>
                    <a:cubicBezTo>
                      <a:pt x="28" y="24"/>
                      <a:pt x="23" y="25"/>
                      <a:pt x="24" y="22"/>
                    </a:cubicBezTo>
                    <a:cubicBezTo>
                      <a:pt x="27" y="8"/>
                      <a:pt x="19" y="14"/>
                      <a:pt x="14" y="16"/>
                    </a:cubicBezTo>
                    <a:cubicBezTo>
                      <a:pt x="0" y="21"/>
                      <a:pt x="0" y="21"/>
                      <a:pt x="1" y="6"/>
                    </a:cubicBezTo>
                    <a:cubicBezTo>
                      <a:pt x="14" y="0"/>
                      <a:pt x="27" y="8"/>
                      <a:pt x="40" y="6"/>
                    </a:cubicBezTo>
                    <a:cubicBezTo>
                      <a:pt x="35" y="12"/>
                      <a:pt x="31" y="17"/>
                      <a:pt x="30"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3" name="Freeform 214">
                <a:extLst>
                  <a:ext uri="{FF2B5EF4-FFF2-40B4-BE49-F238E27FC236}">
                    <a16:creationId xmlns:a16="http://schemas.microsoft.com/office/drawing/2014/main" id="{AC5EA80C-F34C-7F72-89FA-5DD555F0080E}"/>
                  </a:ext>
                </a:extLst>
              </p:cNvPr>
              <p:cNvSpPr/>
              <p:nvPr/>
            </p:nvSpPr>
            <p:spPr bwMode="auto">
              <a:xfrm>
                <a:off x="5462" y="1890"/>
                <a:ext cx="22" cy="75"/>
              </a:xfrm>
              <a:custGeom>
                <a:avLst/>
                <a:gdLst>
                  <a:gd name="T0" fmla="*/ 3 w 22"/>
                  <a:gd name="T1" fmla="*/ 73 h 73"/>
                  <a:gd name="T2" fmla="*/ 5 w 22"/>
                  <a:gd name="T3" fmla="*/ 19 h 73"/>
                  <a:gd name="T4" fmla="*/ 13 w 22"/>
                  <a:gd name="T5" fmla="*/ 0 h 73"/>
                  <a:gd name="T6" fmla="*/ 18 w 22"/>
                  <a:gd name="T7" fmla="*/ 6 h 73"/>
                  <a:gd name="T8" fmla="*/ 15 w 22"/>
                  <a:gd name="T9" fmla="*/ 13 h 73"/>
                  <a:gd name="T10" fmla="*/ 14 w 22"/>
                  <a:gd name="T11" fmla="*/ 28 h 73"/>
                  <a:gd name="T12" fmla="*/ 6 w 22"/>
                  <a:gd name="T13" fmla="*/ 59 h 73"/>
                  <a:gd name="T14" fmla="*/ 16 w 22"/>
                  <a:gd name="T15" fmla="*/ 66 h 73"/>
                  <a:gd name="T16" fmla="*/ 16 w 22"/>
                  <a:gd name="T17" fmla="*/ 66 h 73"/>
                  <a:gd name="T18" fmla="*/ 3 w 22"/>
                  <a:gd name="T19"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73">
                    <a:moveTo>
                      <a:pt x="3" y="73"/>
                    </a:moveTo>
                    <a:cubicBezTo>
                      <a:pt x="0" y="55"/>
                      <a:pt x="1" y="37"/>
                      <a:pt x="5" y="19"/>
                    </a:cubicBezTo>
                    <a:cubicBezTo>
                      <a:pt x="7" y="12"/>
                      <a:pt x="11" y="7"/>
                      <a:pt x="13" y="0"/>
                    </a:cubicBezTo>
                    <a:cubicBezTo>
                      <a:pt x="16" y="1"/>
                      <a:pt x="18" y="3"/>
                      <a:pt x="18" y="6"/>
                    </a:cubicBezTo>
                    <a:cubicBezTo>
                      <a:pt x="15" y="7"/>
                      <a:pt x="12" y="10"/>
                      <a:pt x="15" y="13"/>
                    </a:cubicBezTo>
                    <a:cubicBezTo>
                      <a:pt x="22" y="19"/>
                      <a:pt x="18" y="24"/>
                      <a:pt x="14" y="28"/>
                    </a:cubicBezTo>
                    <a:cubicBezTo>
                      <a:pt x="3" y="36"/>
                      <a:pt x="6" y="48"/>
                      <a:pt x="6" y="59"/>
                    </a:cubicBezTo>
                    <a:cubicBezTo>
                      <a:pt x="7" y="63"/>
                      <a:pt x="10" y="67"/>
                      <a:pt x="16" y="66"/>
                    </a:cubicBezTo>
                    <a:cubicBezTo>
                      <a:pt x="16" y="66"/>
                      <a:pt x="16" y="66"/>
                      <a:pt x="16" y="66"/>
                    </a:cubicBezTo>
                    <a:cubicBezTo>
                      <a:pt x="13" y="71"/>
                      <a:pt x="8" y="72"/>
                      <a:pt x="3" y="7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4" name="Freeform 215">
                <a:extLst>
                  <a:ext uri="{FF2B5EF4-FFF2-40B4-BE49-F238E27FC236}">
                    <a16:creationId xmlns:a16="http://schemas.microsoft.com/office/drawing/2014/main" id="{100ED844-33CA-70F5-F73C-83963BE23454}"/>
                  </a:ext>
                </a:extLst>
              </p:cNvPr>
              <p:cNvSpPr/>
              <p:nvPr/>
            </p:nvSpPr>
            <p:spPr bwMode="auto">
              <a:xfrm>
                <a:off x="5470" y="1864"/>
                <a:ext cx="26" cy="38"/>
              </a:xfrm>
              <a:custGeom>
                <a:avLst/>
                <a:gdLst>
                  <a:gd name="T0" fmla="*/ 10 w 25"/>
                  <a:gd name="T1" fmla="*/ 32 h 37"/>
                  <a:gd name="T2" fmla="*/ 5 w 25"/>
                  <a:gd name="T3" fmla="*/ 26 h 37"/>
                  <a:gd name="T4" fmla="*/ 0 w 25"/>
                  <a:gd name="T5" fmla="*/ 19 h 37"/>
                  <a:gd name="T6" fmla="*/ 8 w 25"/>
                  <a:gd name="T7" fmla="*/ 2 h 37"/>
                  <a:gd name="T8" fmla="*/ 18 w 25"/>
                  <a:gd name="T9" fmla="*/ 14 h 37"/>
                  <a:gd name="T10" fmla="*/ 25 w 25"/>
                  <a:gd name="T11" fmla="*/ 21 h 37"/>
                  <a:gd name="T12" fmla="*/ 21 w 25"/>
                  <a:gd name="T13" fmla="*/ 37 h 37"/>
                  <a:gd name="T14" fmla="*/ 10 w 25"/>
                  <a:gd name="T15" fmla="*/ 32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37">
                    <a:moveTo>
                      <a:pt x="10" y="32"/>
                    </a:moveTo>
                    <a:cubicBezTo>
                      <a:pt x="10" y="29"/>
                      <a:pt x="8" y="27"/>
                      <a:pt x="5" y="26"/>
                    </a:cubicBezTo>
                    <a:cubicBezTo>
                      <a:pt x="5" y="23"/>
                      <a:pt x="3" y="21"/>
                      <a:pt x="0" y="19"/>
                    </a:cubicBezTo>
                    <a:cubicBezTo>
                      <a:pt x="3" y="13"/>
                      <a:pt x="2" y="4"/>
                      <a:pt x="8" y="2"/>
                    </a:cubicBezTo>
                    <a:cubicBezTo>
                      <a:pt x="13" y="0"/>
                      <a:pt x="14" y="10"/>
                      <a:pt x="18" y="14"/>
                    </a:cubicBezTo>
                    <a:cubicBezTo>
                      <a:pt x="20" y="16"/>
                      <a:pt x="24" y="17"/>
                      <a:pt x="25" y="21"/>
                    </a:cubicBezTo>
                    <a:cubicBezTo>
                      <a:pt x="19" y="25"/>
                      <a:pt x="24" y="32"/>
                      <a:pt x="21" y="37"/>
                    </a:cubicBezTo>
                    <a:cubicBezTo>
                      <a:pt x="17" y="36"/>
                      <a:pt x="15" y="31"/>
                      <a:pt x="10" y="3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5" name="Freeform 216">
                <a:extLst>
                  <a:ext uri="{FF2B5EF4-FFF2-40B4-BE49-F238E27FC236}">
                    <a16:creationId xmlns:a16="http://schemas.microsoft.com/office/drawing/2014/main" id="{5C817C24-B91E-5BEB-5228-F9E67157821B}"/>
                  </a:ext>
                </a:extLst>
              </p:cNvPr>
              <p:cNvSpPr/>
              <p:nvPr/>
            </p:nvSpPr>
            <p:spPr bwMode="auto">
              <a:xfrm>
                <a:off x="5143" y="1716"/>
                <a:ext cx="47" cy="37"/>
              </a:xfrm>
              <a:custGeom>
                <a:avLst/>
                <a:gdLst>
                  <a:gd name="T0" fmla="*/ 47 w 47"/>
                  <a:gd name="T1" fmla="*/ 37 h 37"/>
                  <a:gd name="T2" fmla="*/ 3 w 47"/>
                  <a:gd name="T3" fmla="*/ 13 h 37"/>
                  <a:gd name="T4" fmla="*/ 3 w 47"/>
                  <a:gd name="T5" fmla="*/ 13 h 37"/>
                  <a:gd name="T6" fmla="*/ 6 w 47"/>
                  <a:gd name="T7" fmla="*/ 12 h 37"/>
                  <a:gd name="T8" fmla="*/ 3 w 47"/>
                  <a:gd name="T9" fmla="*/ 11 h 37"/>
                  <a:gd name="T10" fmla="*/ 3 w 47"/>
                  <a:gd name="T11" fmla="*/ 11 h 37"/>
                  <a:gd name="T12" fmla="*/ 0 w 47"/>
                  <a:gd name="T13" fmla="*/ 5 h 37"/>
                  <a:gd name="T14" fmla="*/ 27 w 47"/>
                  <a:gd name="T15" fmla="*/ 17 h 37"/>
                  <a:gd name="T16" fmla="*/ 47 w 47"/>
                  <a:gd name="T17"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37">
                    <a:moveTo>
                      <a:pt x="47" y="37"/>
                    </a:moveTo>
                    <a:cubicBezTo>
                      <a:pt x="32" y="29"/>
                      <a:pt x="16" y="24"/>
                      <a:pt x="3" y="13"/>
                    </a:cubicBezTo>
                    <a:cubicBezTo>
                      <a:pt x="3" y="13"/>
                      <a:pt x="3" y="13"/>
                      <a:pt x="3" y="13"/>
                    </a:cubicBezTo>
                    <a:cubicBezTo>
                      <a:pt x="4" y="13"/>
                      <a:pt x="5" y="12"/>
                      <a:pt x="6" y="12"/>
                    </a:cubicBezTo>
                    <a:cubicBezTo>
                      <a:pt x="5" y="12"/>
                      <a:pt x="4" y="11"/>
                      <a:pt x="3" y="11"/>
                    </a:cubicBezTo>
                    <a:cubicBezTo>
                      <a:pt x="3" y="11"/>
                      <a:pt x="3" y="11"/>
                      <a:pt x="3" y="11"/>
                    </a:cubicBezTo>
                    <a:cubicBezTo>
                      <a:pt x="2" y="9"/>
                      <a:pt x="1" y="7"/>
                      <a:pt x="0" y="5"/>
                    </a:cubicBezTo>
                    <a:cubicBezTo>
                      <a:pt x="13" y="0"/>
                      <a:pt x="20" y="8"/>
                      <a:pt x="27" y="17"/>
                    </a:cubicBezTo>
                    <a:cubicBezTo>
                      <a:pt x="33" y="25"/>
                      <a:pt x="44" y="27"/>
                      <a:pt x="47" y="3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6" name="Freeform 217">
                <a:extLst>
                  <a:ext uri="{FF2B5EF4-FFF2-40B4-BE49-F238E27FC236}">
                    <a16:creationId xmlns:a16="http://schemas.microsoft.com/office/drawing/2014/main" id="{6A933D6E-0BCF-D98D-9058-EE0915BB6336}"/>
                  </a:ext>
                </a:extLst>
              </p:cNvPr>
              <p:cNvSpPr/>
              <p:nvPr/>
            </p:nvSpPr>
            <p:spPr bwMode="auto">
              <a:xfrm>
                <a:off x="5437" y="2659"/>
                <a:ext cx="24" cy="37"/>
              </a:xfrm>
              <a:custGeom>
                <a:avLst/>
                <a:gdLst>
                  <a:gd name="T0" fmla="*/ 24 w 24"/>
                  <a:gd name="T1" fmla="*/ 21 h 36"/>
                  <a:gd name="T2" fmla="*/ 15 w 24"/>
                  <a:gd name="T3" fmla="*/ 36 h 36"/>
                  <a:gd name="T4" fmla="*/ 2 w 24"/>
                  <a:gd name="T5" fmla="*/ 18 h 36"/>
                  <a:gd name="T6" fmla="*/ 18 w 24"/>
                  <a:gd name="T7" fmla="*/ 0 h 36"/>
                  <a:gd name="T8" fmla="*/ 24 w 24"/>
                  <a:gd name="T9" fmla="*/ 21 h 36"/>
                </a:gdLst>
                <a:ahLst/>
                <a:cxnLst>
                  <a:cxn ang="0">
                    <a:pos x="T0" y="T1"/>
                  </a:cxn>
                  <a:cxn ang="0">
                    <a:pos x="T2" y="T3"/>
                  </a:cxn>
                  <a:cxn ang="0">
                    <a:pos x="T4" y="T5"/>
                  </a:cxn>
                  <a:cxn ang="0">
                    <a:pos x="T6" y="T7"/>
                  </a:cxn>
                  <a:cxn ang="0">
                    <a:pos x="T8" y="T9"/>
                  </a:cxn>
                </a:cxnLst>
                <a:rect l="0" t="0" r="r" b="b"/>
                <a:pathLst>
                  <a:path w="24" h="36">
                    <a:moveTo>
                      <a:pt x="24" y="21"/>
                    </a:moveTo>
                    <a:cubicBezTo>
                      <a:pt x="21" y="26"/>
                      <a:pt x="18" y="31"/>
                      <a:pt x="15" y="36"/>
                    </a:cubicBezTo>
                    <a:cubicBezTo>
                      <a:pt x="6" y="32"/>
                      <a:pt x="8" y="23"/>
                      <a:pt x="2" y="18"/>
                    </a:cubicBezTo>
                    <a:cubicBezTo>
                      <a:pt x="0" y="5"/>
                      <a:pt x="14" y="7"/>
                      <a:pt x="18" y="0"/>
                    </a:cubicBezTo>
                    <a:cubicBezTo>
                      <a:pt x="19" y="7"/>
                      <a:pt x="19" y="15"/>
                      <a:pt x="24"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7" name="Freeform 218">
                <a:extLst>
                  <a:ext uri="{FF2B5EF4-FFF2-40B4-BE49-F238E27FC236}">
                    <a16:creationId xmlns:a16="http://schemas.microsoft.com/office/drawing/2014/main" id="{AE4F41A6-C016-D6E3-EF1C-F15BDD38FA4C}"/>
                  </a:ext>
                </a:extLst>
              </p:cNvPr>
              <p:cNvSpPr/>
              <p:nvPr/>
            </p:nvSpPr>
            <p:spPr bwMode="auto">
              <a:xfrm>
                <a:off x="5187" y="1828"/>
                <a:ext cx="73" cy="39"/>
              </a:xfrm>
              <a:custGeom>
                <a:avLst/>
                <a:gdLst>
                  <a:gd name="T0" fmla="*/ 61 w 71"/>
                  <a:gd name="T1" fmla="*/ 38 h 38"/>
                  <a:gd name="T2" fmla="*/ 26 w 71"/>
                  <a:gd name="T3" fmla="*/ 16 h 38"/>
                  <a:gd name="T4" fmla="*/ 0 w 71"/>
                  <a:gd name="T5" fmla="*/ 4 h 38"/>
                  <a:gd name="T6" fmla="*/ 12 w 71"/>
                  <a:gd name="T7" fmla="*/ 1 h 38"/>
                  <a:gd name="T8" fmla="*/ 12 w 71"/>
                  <a:gd name="T9" fmla="*/ 1 h 38"/>
                  <a:gd name="T10" fmla="*/ 24 w 71"/>
                  <a:gd name="T11" fmla="*/ 9 h 38"/>
                  <a:gd name="T12" fmla="*/ 25 w 71"/>
                  <a:gd name="T13" fmla="*/ 9 h 38"/>
                  <a:gd name="T14" fmla="*/ 24 w 71"/>
                  <a:gd name="T15" fmla="*/ 9 h 38"/>
                  <a:gd name="T16" fmla="*/ 31 w 71"/>
                  <a:gd name="T17" fmla="*/ 8 h 38"/>
                  <a:gd name="T18" fmla="*/ 64 w 71"/>
                  <a:gd name="T19" fmla="*/ 32 h 38"/>
                  <a:gd name="T20" fmla="*/ 61 w 71"/>
                  <a:gd name="T21"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38">
                    <a:moveTo>
                      <a:pt x="61" y="38"/>
                    </a:moveTo>
                    <a:cubicBezTo>
                      <a:pt x="52" y="26"/>
                      <a:pt x="38" y="22"/>
                      <a:pt x="26" y="16"/>
                    </a:cubicBezTo>
                    <a:cubicBezTo>
                      <a:pt x="18" y="12"/>
                      <a:pt x="9" y="8"/>
                      <a:pt x="0" y="4"/>
                    </a:cubicBezTo>
                    <a:cubicBezTo>
                      <a:pt x="5" y="0"/>
                      <a:pt x="9" y="2"/>
                      <a:pt x="12" y="1"/>
                    </a:cubicBezTo>
                    <a:cubicBezTo>
                      <a:pt x="12" y="1"/>
                      <a:pt x="12" y="1"/>
                      <a:pt x="12" y="1"/>
                    </a:cubicBezTo>
                    <a:cubicBezTo>
                      <a:pt x="14" y="8"/>
                      <a:pt x="19" y="8"/>
                      <a:pt x="24" y="9"/>
                    </a:cubicBezTo>
                    <a:cubicBezTo>
                      <a:pt x="25" y="9"/>
                      <a:pt x="25" y="9"/>
                      <a:pt x="25" y="9"/>
                    </a:cubicBezTo>
                    <a:cubicBezTo>
                      <a:pt x="25" y="9"/>
                      <a:pt x="25" y="9"/>
                      <a:pt x="24" y="9"/>
                    </a:cubicBezTo>
                    <a:cubicBezTo>
                      <a:pt x="26" y="6"/>
                      <a:pt x="29" y="7"/>
                      <a:pt x="31" y="8"/>
                    </a:cubicBezTo>
                    <a:cubicBezTo>
                      <a:pt x="42" y="16"/>
                      <a:pt x="53" y="24"/>
                      <a:pt x="64" y="32"/>
                    </a:cubicBezTo>
                    <a:cubicBezTo>
                      <a:pt x="71" y="37"/>
                      <a:pt x="65" y="37"/>
                      <a:pt x="61" y="3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8" name="Freeform 219">
                <a:extLst>
                  <a:ext uri="{FF2B5EF4-FFF2-40B4-BE49-F238E27FC236}">
                    <a16:creationId xmlns:a16="http://schemas.microsoft.com/office/drawing/2014/main" id="{4CDBDC80-F395-295E-FB19-037859734F07}"/>
                  </a:ext>
                </a:extLst>
              </p:cNvPr>
              <p:cNvSpPr/>
              <p:nvPr/>
            </p:nvSpPr>
            <p:spPr bwMode="auto">
              <a:xfrm>
                <a:off x="5409" y="2586"/>
                <a:ext cx="19" cy="75"/>
              </a:xfrm>
              <a:custGeom>
                <a:avLst/>
                <a:gdLst>
                  <a:gd name="T0" fmla="*/ 3 w 19"/>
                  <a:gd name="T1" fmla="*/ 0 h 74"/>
                  <a:gd name="T2" fmla="*/ 14 w 19"/>
                  <a:gd name="T3" fmla="*/ 29 h 74"/>
                  <a:gd name="T4" fmla="*/ 15 w 19"/>
                  <a:gd name="T5" fmla="*/ 15 h 74"/>
                  <a:gd name="T6" fmla="*/ 14 w 19"/>
                  <a:gd name="T7" fmla="*/ 51 h 74"/>
                  <a:gd name="T8" fmla="*/ 14 w 19"/>
                  <a:gd name="T9" fmla="*/ 66 h 74"/>
                  <a:gd name="T10" fmla="*/ 10 w 19"/>
                  <a:gd name="T11" fmla="*/ 73 h 74"/>
                  <a:gd name="T12" fmla="*/ 6 w 19"/>
                  <a:gd name="T13" fmla="*/ 73 h 74"/>
                  <a:gd name="T14" fmla="*/ 6 w 19"/>
                  <a:gd name="T15" fmla="*/ 67 h 74"/>
                  <a:gd name="T16" fmla="*/ 1 w 19"/>
                  <a:gd name="T17" fmla="*/ 7 h 74"/>
                  <a:gd name="T18" fmla="*/ 3 w 19"/>
                  <a:gd name="T19"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4">
                    <a:moveTo>
                      <a:pt x="3" y="0"/>
                    </a:moveTo>
                    <a:cubicBezTo>
                      <a:pt x="7" y="9"/>
                      <a:pt x="10" y="18"/>
                      <a:pt x="14" y="29"/>
                    </a:cubicBezTo>
                    <a:cubicBezTo>
                      <a:pt x="14" y="22"/>
                      <a:pt x="14" y="18"/>
                      <a:pt x="15" y="15"/>
                    </a:cubicBezTo>
                    <a:cubicBezTo>
                      <a:pt x="19" y="27"/>
                      <a:pt x="15" y="39"/>
                      <a:pt x="14" y="51"/>
                    </a:cubicBezTo>
                    <a:cubicBezTo>
                      <a:pt x="13" y="56"/>
                      <a:pt x="11" y="61"/>
                      <a:pt x="14" y="66"/>
                    </a:cubicBezTo>
                    <a:cubicBezTo>
                      <a:pt x="15" y="69"/>
                      <a:pt x="14" y="72"/>
                      <a:pt x="10" y="73"/>
                    </a:cubicBezTo>
                    <a:cubicBezTo>
                      <a:pt x="9" y="73"/>
                      <a:pt x="7" y="74"/>
                      <a:pt x="6" y="73"/>
                    </a:cubicBezTo>
                    <a:cubicBezTo>
                      <a:pt x="4" y="71"/>
                      <a:pt x="6" y="69"/>
                      <a:pt x="6" y="67"/>
                    </a:cubicBezTo>
                    <a:cubicBezTo>
                      <a:pt x="12" y="46"/>
                      <a:pt x="10" y="26"/>
                      <a:pt x="1" y="7"/>
                    </a:cubicBezTo>
                    <a:cubicBezTo>
                      <a:pt x="0" y="5"/>
                      <a:pt x="0" y="3"/>
                      <a:pt x="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9" name="Freeform 220">
                <a:extLst>
                  <a:ext uri="{FF2B5EF4-FFF2-40B4-BE49-F238E27FC236}">
                    <a16:creationId xmlns:a16="http://schemas.microsoft.com/office/drawing/2014/main" id="{A2FB7E6F-E27C-9131-60BC-2F8CBA07BE8F}"/>
                  </a:ext>
                </a:extLst>
              </p:cNvPr>
              <p:cNvSpPr/>
              <p:nvPr/>
            </p:nvSpPr>
            <p:spPr bwMode="auto">
              <a:xfrm>
                <a:off x="5116" y="1765"/>
                <a:ext cx="78" cy="26"/>
              </a:xfrm>
              <a:custGeom>
                <a:avLst/>
                <a:gdLst>
                  <a:gd name="T0" fmla="*/ 63 w 77"/>
                  <a:gd name="T1" fmla="*/ 13 h 25"/>
                  <a:gd name="T2" fmla="*/ 77 w 77"/>
                  <a:gd name="T3" fmla="*/ 25 h 25"/>
                  <a:gd name="T4" fmla="*/ 0 w 77"/>
                  <a:gd name="T5" fmla="*/ 2 h 25"/>
                  <a:gd name="T6" fmla="*/ 44 w 77"/>
                  <a:gd name="T7" fmla="*/ 9 h 25"/>
                  <a:gd name="T8" fmla="*/ 56 w 77"/>
                  <a:gd name="T9" fmla="*/ 13 h 25"/>
                  <a:gd name="T10" fmla="*/ 56 w 77"/>
                  <a:gd name="T11" fmla="*/ 13 h 25"/>
                  <a:gd name="T12" fmla="*/ 63 w 77"/>
                  <a:gd name="T13" fmla="*/ 13 h 25"/>
                </a:gdLst>
                <a:ahLst/>
                <a:cxnLst>
                  <a:cxn ang="0">
                    <a:pos x="T0" y="T1"/>
                  </a:cxn>
                  <a:cxn ang="0">
                    <a:pos x="T2" y="T3"/>
                  </a:cxn>
                  <a:cxn ang="0">
                    <a:pos x="T4" y="T5"/>
                  </a:cxn>
                  <a:cxn ang="0">
                    <a:pos x="T6" y="T7"/>
                  </a:cxn>
                  <a:cxn ang="0">
                    <a:pos x="T8" y="T9"/>
                  </a:cxn>
                  <a:cxn ang="0">
                    <a:pos x="T10" y="T11"/>
                  </a:cxn>
                  <a:cxn ang="0">
                    <a:pos x="T12" y="T13"/>
                  </a:cxn>
                </a:cxnLst>
                <a:rect l="0" t="0" r="r" b="b"/>
                <a:pathLst>
                  <a:path w="77" h="25">
                    <a:moveTo>
                      <a:pt x="63" y="13"/>
                    </a:moveTo>
                    <a:cubicBezTo>
                      <a:pt x="70" y="14"/>
                      <a:pt x="71" y="22"/>
                      <a:pt x="77" y="25"/>
                    </a:cubicBezTo>
                    <a:cubicBezTo>
                      <a:pt x="51" y="17"/>
                      <a:pt x="26" y="7"/>
                      <a:pt x="0" y="2"/>
                    </a:cubicBezTo>
                    <a:cubicBezTo>
                      <a:pt x="15" y="0"/>
                      <a:pt x="30" y="4"/>
                      <a:pt x="44" y="9"/>
                    </a:cubicBezTo>
                    <a:cubicBezTo>
                      <a:pt x="48" y="11"/>
                      <a:pt x="52" y="13"/>
                      <a:pt x="56" y="13"/>
                    </a:cubicBezTo>
                    <a:cubicBezTo>
                      <a:pt x="56" y="13"/>
                      <a:pt x="56" y="13"/>
                      <a:pt x="56" y="13"/>
                    </a:cubicBezTo>
                    <a:cubicBezTo>
                      <a:pt x="58" y="16"/>
                      <a:pt x="61" y="16"/>
                      <a:pt x="63"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0" name="Freeform 221">
                <a:extLst>
                  <a:ext uri="{FF2B5EF4-FFF2-40B4-BE49-F238E27FC236}">
                    <a16:creationId xmlns:a16="http://schemas.microsoft.com/office/drawing/2014/main" id="{74F22659-E134-5DA4-BD74-EA04ECBB0335}"/>
                  </a:ext>
                </a:extLst>
              </p:cNvPr>
              <p:cNvSpPr/>
              <p:nvPr/>
            </p:nvSpPr>
            <p:spPr bwMode="auto">
              <a:xfrm>
                <a:off x="5365" y="2712"/>
                <a:ext cx="24" cy="32"/>
              </a:xfrm>
              <a:custGeom>
                <a:avLst/>
                <a:gdLst>
                  <a:gd name="T0" fmla="*/ 16 w 23"/>
                  <a:gd name="T1" fmla="*/ 4 h 32"/>
                  <a:gd name="T2" fmla="*/ 20 w 23"/>
                  <a:gd name="T3" fmla="*/ 18 h 32"/>
                  <a:gd name="T4" fmla="*/ 10 w 23"/>
                  <a:gd name="T5" fmla="*/ 28 h 32"/>
                  <a:gd name="T6" fmla="*/ 2 w 23"/>
                  <a:gd name="T7" fmla="*/ 14 h 32"/>
                  <a:gd name="T8" fmla="*/ 2 w 23"/>
                  <a:gd name="T9" fmla="*/ 14 h 32"/>
                  <a:gd name="T10" fmla="*/ 0 w 23"/>
                  <a:gd name="T11" fmla="*/ 8 h 32"/>
                  <a:gd name="T12" fmla="*/ 16 w 23"/>
                  <a:gd name="T13" fmla="*/ 4 h 32"/>
                </a:gdLst>
                <a:ahLst/>
                <a:cxnLst>
                  <a:cxn ang="0">
                    <a:pos x="T0" y="T1"/>
                  </a:cxn>
                  <a:cxn ang="0">
                    <a:pos x="T2" y="T3"/>
                  </a:cxn>
                  <a:cxn ang="0">
                    <a:pos x="T4" y="T5"/>
                  </a:cxn>
                  <a:cxn ang="0">
                    <a:pos x="T6" y="T7"/>
                  </a:cxn>
                  <a:cxn ang="0">
                    <a:pos x="T8" y="T9"/>
                  </a:cxn>
                  <a:cxn ang="0">
                    <a:pos x="T10" y="T11"/>
                  </a:cxn>
                  <a:cxn ang="0">
                    <a:pos x="T12" y="T13"/>
                  </a:cxn>
                </a:cxnLst>
                <a:rect l="0" t="0" r="r" b="b"/>
                <a:pathLst>
                  <a:path w="23" h="32">
                    <a:moveTo>
                      <a:pt x="16" y="4"/>
                    </a:moveTo>
                    <a:cubicBezTo>
                      <a:pt x="20" y="8"/>
                      <a:pt x="19" y="14"/>
                      <a:pt x="20" y="18"/>
                    </a:cubicBezTo>
                    <a:cubicBezTo>
                      <a:pt x="23" y="27"/>
                      <a:pt x="20" y="32"/>
                      <a:pt x="10" y="28"/>
                    </a:cubicBezTo>
                    <a:cubicBezTo>
                      <a:pt x="8" y="23"/>
                      <a:pt x="6" y="18"/>
                      <a:pt x="2" y="14"/>
                    </a:cubicBezTo>
                    <a:cubicBezTo>
                      <a:pt x="2" y="14"/>
                      <a:pt x="2" y="14"/>
                      <a:pt x="2" y="14"/>
                    </a:cubicBezTo>
                    <a:cubicBezTo>
                      <a:pt x="2" y="11"/>
                      <a:pt x="2" y="9"/>
                      <a:pt x="0" y="8"/>
                    </a:cubicBezTo>
                    <a:cubicBezTo>
                      <a:pt x="3" y="0"/>
                      <a:pt x="11" y="6"/>
                      <a:pt x="16" y="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1" name="Freeform 222">
                <a:extLst>
                  <a:ext uri="{FF2B5EF4-FFF2-40B4-BE49-F238E27FC236}">
                    <a16:creationId xmlns:a16="http://schemas.microsoft.com/office/drawing/2014/main" id="{7DE88905-6086-9317-7038-29D23A0A51B3}"/>
                  </a:ext>
                </a:extLst>
              </p:cNvPr>
              <p:cNvSpPr/>
              <p:nvPr/>
            </p:nvSpPr>
            <p:spPr bwMode="auto">
              <a:xfrm>
                <a:off x="5226" y="2306"/>
                <a:ext cx="22" cy="24"/>
              </a:xfrm>
              <a:custGeom>
                <a:avLst/>
                <a:gdLst>
                  <a:gd name="T0" fmla="*/ 18 w 22"/>
                  <a:gd name="T1" fmla="*/ 20 h 24"/>
                  <a:gd name="T2" fmla="*/ 2 w 22"/>
                  <a:gd name="T3" fmla="*/ 20 h 24"/>
                  <a:gd name="T4" fmla="*/ 8 w 22"/>
                  <a:gd name="T5" fmla="*/ 0 h 24"/>
                  <a:gd name="T6" fmla="*/ 17 w 22"/>
                  <a:gd name="T7" fmla="*/ 13 h 24"/>
                  <a:gd name="T8" fmla="*/ 18 w 22"/>
                  <a:gd name="T9" fmla="*/ 20 h 24"/>
                </a:gdLst>
                <a:ahLst/>
                <a:cxnLst>
                  <a:cxn ang="0">
                    <a:pos x="T0" y="T1"/>
                  </a:cxn>
                  <a:cxn ang="0">
                    <a:pos x="T2" y="T3"/>
                  </a:cxn>
                  <a:cxn ang="0">
                    <a:pos x="T4" y="T5"/>
                  </a:cxn>
                  <a:cxn ang="0">
                    <a:pos x="T6" y="T7"/>
                  </a:cxn>
                  <a:cxn ang="0">
                    <a:pos x="T8" y="T9"/>
                  </a:cxn>
                </a:cxnLst>
                <a:rect l="0" t="0" r="r" b="b"/>
                <a:pathLst>
                  <a:path w="22" h="24">
                    <a:moveTo>
                      <a:pt x="18" y="20"/>
                    </a:moveTo>
                    <a:cubicBezTo>
                      <a:pt x="13" y="24"/>
                      <a:pt x="5" y="24"/>
                      <a:pt x="2" y="20"/>
                    </a:cubicBezTo>
                    <a:cubicBezTo>
                      <a:pt x="0" y="13"/>
                      <a:pt x="2" y="5"/>
                      <a:pt x="8" y="0"/>
                    </a:cubicBezTo>
                    <a:cubicBezTo>
                      <a:pt x="22" y="1"/>
                      <a:pt x="22" y="1"/>
                      <a:pt x="17" y="13"/>
                    </a:cubicBezTo>
                    <a:cubicBezTo>
                      <a:pt x="15" y="16"/>
                      <a:pt x="17" y="17"/>
                      <a:pt x="18"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2" name="Freeform 223">
                <a:extLst>
                  <a:ext uri="{FF2B5EF4-FFF2-40B4-BE49-F238E27FC236}">
                    <a16:creationId xmlns:a16="http://schemas.microsoft.com/office/drawing/2014/main" id="{D61AE0CB-584C-07D6-B9FF-2642E41180D8}"/>
                  </a:ext>
                </a:extLst>
              </p:cNvPr>
              <p:cNvSpPr/>
              <p:nvPr/>
            </p:nvSpPr>
            <p:spPr bwMode="auto">
              <a:xfrm>
                <a:off x="5536" y="1879"/>
                <a:ext cx="37" cy="44"/>
              </a:xfrm>
              <a:custGeom>
                <a:avLst/>
                <a:gdLst>
                  <a:gd name="T0" fmla="*/ 30 w 36"/>
                  <a:gd name="T1" fmla="*/ 0 h 43"/>
                  <a:gd name="T2" fmla="*/ 24 w 36"/>
                  <a:gd name="T3" fmla="*/ 21 h 43"/>
                  <a:gd name="T4" fmla="*/ 21 w 36"/>
                  <a:gd name="T5" fmla="*/ 33 h 43"/>
                  <a:gd name="T6" fmla="*/ 19 w 36"/>
                  <a:gd name="T7" fmla="*/ 35 h 43"/>
                  <a:gd name="T8" fmla="*/ 0 w 36"/>
                  <a:gd name="T9" fmla="*/ 43 h 43"/>
                  <a:gd name="T10" fmla="*/ 30 w 36"/>
                  <a:gd name="T11" fmla="*/ 0 h 43"/>
                </a:gdLst>
                <a:ahLst/>
                <a:cxnLst>
                  <a:cxn ang="0">
                    <a:pos x="T0" y="T1"/>
                  </a:cxn>
                  <a:cxn ang="0">
                    <a:pos x="T2" y="T3"/>
                  </a:cxn>
                  <a:cxn ang="0">
                    <a:pos x="T4" y="T5"/>
                  </a:cxn>
                  <a:cxn ang="0">
                    <a:pos x="T6" y="T7"/>
                  </a:cxn>
                  <a:cxn ang="0">
                    <a:pos x="T8" y="T9"/>
                  </a:cxn>
                  <a:cxn ang="0">
                    <a:pos x="T10" y="T11"/>
                  </a:cxn>
                </a:cxnLst>
                <a:rect l="0" t="0" r="r" b="b"/>
                <a:pathLst>
                  <a:path w="36" h="43">
                    <a:moveTo>
                      <a:pt x="30" y="0"/>
                    </a:moveTo>
                    <a:cubicBezTo>
                      <a:pt x="36" y="9"/>
                      <a:pt x="29" y="15"/>
                      <a:pt x="24" y="21"/>
                    </a:cubicBezTo>
                    <a:cubicBezTo>
                      <a:pt x="22" y="24"/>
                      <a:pt x="11" y="26"/>
                      <a:pt x="21" y="33"/>
                    </a:cubicBezTo>
                    <a:cubicBezTo>
                      <a:pt x="21" y="33"/>
                      <a:pt x="20" y="35"/>
                      <a:pt x="19" y="35"/>
                    </a:cubicBezTo>
                    <a:cubicBezTo>
                      <a:pt x="13" y="35"/>
                      <a:pt x="8" y="41"/>
                      <a:pt x="0" y="43"/>
                    </a:cubicBezTo>
                    <a:cubicBezTo>
                      <a:pt x="10" y="27"/>
                      <a:pt x="23" y="15"/>
                      <a:pt x="3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3" name="Freeform 224">
                <a:extLst>
                  <a:ext uri="{FF2B5EF4-FFF2-40B4-BE49-F238E27FC236}">
                    <a16:creationId xmlns:a16="http://schemas.microsoft.com/office/drawing/2014/main" id="{671702F9-ED3C-83B0-78C8-EAFD24DDF646}"/>
                  </a:ext>
                </a:extLst>
              </p:cNvPr>
              <p:cNvSpPr/>
              <p:nvPr/>
            </p:nvSpPr>
            <p:spPr bwMode="auto">
              <a:xfrm>
                <a:off x="5241" y="2324"/>
                <a:ext cx="31" cy="24"/>
              </a:xfrm>
              <a:custGeom>
                <a:avLst/>
                <a:gdLst>
                  <a:gd name="T0" fmla="*/ 13 w 30"/>
                  <a:gd name="T1" fmla="*/ 23 h 24"/>
                  <a:gd name="T2" fmla="*/ 6 w 30"/>
                  <a:gd name="T3" fmla="*/ 13 h 24"/>
                  <a:gd name="T4" fmla="*/ 13 w 30"/>
                  <a:gd name="T5" fmla="*/ 4 h 24"/>
                  <a:gd name="T6" fmla="*/ 28 w 30"/>
                  <a:gd name="T7" fmla="*/ 6 h 24"/>
                  <a:gd name="T8" fmla="*/ 18 w 30"/>
                  <a:gd name="T9" fmla="*/ 19 h 24"/>
                  <a:gd name="T10" fmla="*/ 13 w 30"/>
                  <a:gd name="T11" fmla="*/ 23 h 24"/>
                </a:gdLst>
                <a:ahLst/>
                <a:cxnLst>
                  <a:cxn ang="0">
                    <a:pos x="T0" y="T1"/>
                  </a:cxn>
                  <a:cxn ang="0">
                    <a:pos x="T2" y="T3"/>
                  </a:cxn>
                  <a:cxn ang="0">
                    <a:pos x="T4" y="T5"/>
                  </a:cxn>
                  <a:cxn ang="0">
                    <a:pos x="T6" y="T7"/>
                  </a:cxn>
                  <a:cxn ang="0">
                    <a:pos x="T8" y="T9"/>
                  </a:cxn>
                  <a:cxn ang="0">
                    <a:pos x="T10" y="T11"/>
                  </a:cxn>
                </a:cxnLst>
                <a:rect l="0" t="0" r="r" b="b"/>
                <a:pathLst>
                  <a:path w="30" h="24">
                    <a:moveTo>
                      <a:pt x="13" y="23"/>
                    </a:moveTo>
                    <a:cubicBezTo>
                      <a:pt x="5" y="24"/>
                      <a:pt x="0" y="23"/>
                      <a:pt x="6" y="13"/>
                    </a:cubicBezTo>
                    <a:cubicBezTo>
                      <a:pt x="8" y="10"/>
                      <a:pt x="10" y="7"/>
                      <a:pt x="13" y="4"/>
                    </a:cubicBezTo>
                    <a:cubicBezTo>
                      <a:pt x="18" y="5"/>
                      <a:pt x="25" y="0"/>
                      <a:pt x="28" y="6"/>
                    </a:cubicBezTo>
                    <a:cubicBezTo>
                      <a:pt x="30" y="12"/>
                      <a:pt x="22" y="15"/>
                      <a:pt x="18" y="19"/>
                    </a:cubicBezTo>
                    <a:cubicBezTo>
                      <a:pt x="17" y="21"/>
                      <a:pt x="15" y="22"/>
                      <a:pt x="13"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4" name="Freeform 225">
                <a:extLst>
                  <a:ext uri="{FF2B5EF4-FFF2-40B4-BE49-F238E27FC236}">
                    <a16:creationId xmlns:a16="http://schemas.microsoft.com/office/drawing/2014/main" id="{3E31B5E1-5A10-8966-9AAC-FAFA32EF462E}"/>
                  </a:ext>
                </a:extLst>
              </p:cNvPr>
              <p:cNvSpPr/>
              <p:nvPr/>
            </p:nvSpPr>
            <p:spPr bwMode="auto">
              <a:xfrm>
                <a:off x="5411" y="2667"/>
                <a:ext cx="17" cy="38"/>
              </a:xfrm>
              <a:custGeom>
                <a:avLst/>
                <a:gdLst>
                  <a:gd name="T0" fmla="*/ 17 w 17"/>
                  <a:gd name="T1" fmla="*/ 36 h 37"/>
                  <a:gd name="T2" fmla="*/ 0 w 17"/>
                  <a:gd name="T3" fmla="*/ 24 h 37"/>
                  <a:gd name="T4" fmla="*/ 0 w 17"/>
                  <a:gd name="T5" fmla="*/ 5 h 37"/>
                  <a:gd name="T6" fmla="*/ 0 w 17"/>
                  <a:gd name="T7" fmla="*/ 5 h 37"/>
                  <a:gd name="T8" fmla="*/ 3 w 17"/>
                  <a:gd name="T9" fmla="*/ 0 h 37"/>
                  <a:gd name="T10" fmla="*/ 17 w 17"/>
                  <a:gd name="T11" fmla="*/ 36 h 37"/>
                </a:gdLst>
                <a:ahLst/>
                <a:cxnLst>
                  <a:cxn ang="0">
                    <a:pos x="T0" y="T1"/>
                  </a:cxn>
                  <a:cxn ang="0">
                    <a:pos x="T2" y="T3"/>
                  </a:cxn>
                  <a:cxn ang="0">
                    <a:pos x="T4" y="T5"/>
                  </a:cxn>
                  <a:cxn ang="0">
                    <a:pos x="T6" y="T7"/>
                  </a:cxn>
                  <a:cxn ang="0">
                    <a:pos x="T8" y="T9"/>
                  </a:cxn>
                  <a:cxn ang="0">
                    <a:pos x="T10" y="T11"/>
                  </a:cxn>
                </a:cxnLst>
                <a:rect l="0" t="0" r="r" b="b"/>
                <a:pathLst>
                  <a:path w="17" h="37">
                    <a:moveTo>
                      <a:pt x="17" y="36"/>
                    </a:moveTo>
                    <a:cubicBezTo>
                      <a:pt x="8" y="37"/>
                      <a:pt x="6" y="28"/>
                      <a:pt x="0" y="24"/>
                    </a:cubicBezTo>
                    <a:cubicBezTo>
                      <a:pt x="0" y="18"/>
                      <a:pt x="0" y="11"/>
                      <a:pt x="0" y="5"/>
                    </a:cubicBezTo>
                    <a:cubicBezTo>
                      <a:pt x="0" y="5"/>
                      <a:pt x="0" y="5"/>
                      <a:pt x="0" y="5"/>
                    </a:cubicBezTo>
                    <a:cubicBezTo>
                      <a:pt x="3" y="4"/>
                      <a:pt x="3" y="2"/>
                      <a:pt x="3" y="0"/>
                    </a:cubicBezTo>
                    <a:cubicBezTo>
                      <a:pt x="11" y="11"/>
                      <a:pt x="13" y="24"/>
                      <a:pt x="17" y="3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5" name="Freeform 226">
                <a:extLst>
                  <a:ext uri="{FF2B5EF4-FFF2-40B4-BE49-F238E27FC236}">
                    <a16:creationId xmlns:a16="http://schemas.microsoft.com/office/drawing/2014/main" id="{87C63CA7-5B10-BD60-1D6B-8B10595CDB44}"/>
                  </a:ext>
                </a:extLst>
              </p:cNvPr>
              <p:cNvSpPr/>
              <p:nvPr/>
            </p:nvSpPr>
            <p:spPr bwMode="auto">
              <a:xfrm>
                <a:off x="5239" y="2358"/>
                <a:ext cx="31" cy="19"/>
              </a:xfrm>
              <a:custGeom>
                <a:avLst/>
                <a:gdLst>
                  <a:gd name="T0" fmla="*/ 26 w 30"/>
                  <a:gd name="T1" fmla="*/ 4 h 19"/>
                  <a:gd name="T2" fmla="*/ 29 w 30"/>
                  <a:gd name="T3" fmla="*/ 13 h 19"/>
                  <a:gd name="T4" fmla="*/ 15 w 30"/>
                  <a:gd name="T5" fmla="*/ 19 h 19"/>
                  <a:gd name="T6" fmla="*/ 6 w 30"/>
                  <a:gd name="T7" fmla="*/ 19 h 19"/>
                  <a:gd name="T8" fmla="*/ 1 w 30"/>
                  <a:gd name="T9" fmla="*/ 16 h 19"/>
                  <a:gd name="T10" fmla="*/ 4 w 30"/>
                  <a:gd name="T11" fmla="*/ 12 h 19"/>
                  <a:gd name="T12" fmla="*/ 19 w 30"/>
                  <a:gd name="T13" fmla="*/ 0 h 19"/>
                  <a:gd name="T14" fmla="*/ 26 w 30"/>
                  <a:gd name="T15" fmla="*/ 4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9">
                    <a:moveTo>
                      <a:pt x="26" y="4"/>
                    </a:moveTo>
                    <a:cubicBezTo>
                      <a:pt x="28" y="7"/>
                      <a:pt x="30" y="9"/>
                      <a:pt x="29" y="13"/>
                    </a:cubicBezTo>
                    <a:cubicBezTo>
                      <a:pt x="23" y="12"/>
                      <a:pt x="20" y="19"/>
                      <a:pt x="15" y="19"/>
                    </a:cubicBezTo>
                    <a:cubicBezTo>
                      <a:pt x="12" y="19"/>
                      <a:pt x="9" y="19"/>
                      <a:pt x="6" y="19"/>
                    </a:cubicBezTo>
                    <a:cubicBezTo>
                      <a:pt x="4" y="19"/>
                      <a:pt x="1" y="19"/>
                      <a:pt x="1" y="16"/>
                    </a:cubicBezTo>
                    <a:cubicBezTo>
                      <a:pt x="0" y="14"/>
                      <a:pt x="2" y="13"/>
                      <a:pt x="4" y="12"/>
                    </a:cubicBezTo>
                    <a:cubicBezTo>
                      <a:pt x="11" y="10"/>
                      <a:pt x="13" y="3"/>
                      <a:pt x="19" y="0"/>
                    </a:cubicBezTo>
                    <a:cubicBezTo>
                      <a:pt x="21" y="3"/>
                      <a:pt x="23" y="5"/>
                      <a:pt x="26" y="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6" name="Freeform 227">
                <a:extLst>
                  <a:ext uri="{FF2B5EF4-FFF2-40B4-BE49-F238E27FC236}">
                    <a16:creationId xmlns:a16="http://schemas.microsoft.com/office/drawing/2014/main" id="{FA8E7534-98C5-657C-36FE-5C1580346EC8}"/>
                  </a:ext>
                </a:extLst>
              </p:cNvPr>
              <p:cNvSpPr/>
              <p:nvPr/>
            </p:nvSpPr>
            <p:spPr bwMode="auto">
              <a:xfrm>
                <a:off x="5505" y="1866"/>
                <a:ext cx="24" cy="27"/>
              </a:xfrm>
              <a:custGeom>
                <a:avLst/>
                <a:gdLst>
                  <a:gd name="T0" fmla="*/ 0 w 24"/>
                  <a:gd name="T1" fmla="*/ 14 h 27"/>
                  <a:gd name="T2" fmla="*/ 0 w 24"/>
                  <a:gd name="T3" fmla="*/ 6 h 27"/>
                  <a:gd name="T4" fmla="*/ 7 w 24"/>
                  <a:gd name="T5" fmla="*/ 4 h 27"/>
                  <a:gd name="T6" fmla="*/ 24 w 24"/>
                  <a:gd name="T7" fmla="*/ 17 h 27"/>
                  <a:gd name="T8" fmla="*/ 18 w 24"/>
                  <a:gd name="T9" fmla="*/ 27 h 27"/>
                  <a:gd name="T10" fmla="*/ 8 w 24"/>
                  <a:gd name="T11" fmla="*/ 22 h 27"/>
                  <a:gd name="T12" fmla="*/ 0 w 24"/>
                  <a:gd name="T13" fmla="*/ 14 h 27"/>
                </a:gdLst>
                <a:ahLst/>
                <a:cxnLst>
                  <a:cxn ang="0">
                    <a:pos x="T0" y="T1"/>
                  </a:cxn>
                  <a:cxn ang="0">
                    <a:pos x="T2" y="T3"/>
                  </a:cxn>
                  <a:cxn ang="0">
                    <a:pos x="T4" y="T5"/>
                  </a:cxn>
                  <a:cxn ang="0">
                    <a:pos x="T6" y="T7"/>
                  </a:cxn>
                  <a:cxn ang="0">
                    <a:pos x="T8" y="T9"/>
                  </a:cxn>
                  <a:cxn ang="0">
                    <a:pos x="T10" y="T11"/>
                  </a:cxn>
                  <a:cxn ang="0">
                    <a:pos x="T12" y="T13"/>
                  </a:cxn>
                </a:cxnLst>
                <a:rect l="0" t="0" r="r" b="b"/>
                <a:pathLst>
                  <a:path w="24" h="27">
                    <a:moveTo>
                      <a:pt x="0" y="14"/>
                    </a:moveTo>
                    <a:cubicBezTo>
                      <a:pt x="0" y="12"/>
                      <a:pt x="0" y="9"/>
                      <a:pt x="0" y="6"/>
                    </a:cubicBezTo>
                    <a:cubicBezTo>
                      <a:pt x="1" y="2"/>
                      <a:pt x="5" y="0"/>
                      <a:pt x="7" y="4"/>
                    </a:cubicBezTo>
                    <a:cubicBezTo>
                      <a:pt x="10" y="12"/>
                      <a:pt x="19" y="12"/>
                      <a:pt x="24" y="17"/>
                    </a:cubicBezTo>
                    <a:cubicBezTo>
                      <a:pt x="16" y="17"/>
                      <a:pt x="21" y="25"/>
                      <a:pt x="18" y="27"/>
                    </a:cubicBezTo>
                    <a:cubicBezTo>
                      <a:pt x="15" y="25"/>
                      <a:pt x="11" y="24"/>
                      <a:pt x="8" y="22"/>
                    </a:cubicBezTo>
                    <a:cubicBezTo>
                      <a:pt x="5" y="19"/>
                      <a:pt x="3" y="17"/>
                      <a:pt x="0"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7" name="Freeform 228">
                <a:extLst>
                  <a:ext uri="{FF2B5EF4-FFF2-40B4-BE49-F238E27FC236}">
                    <a16:creationId xmlns:a16="http://schemas.microsoft.com/office/drawing/2014/main" id="{3C85460D-11AC-F169-491C-FF84F03EB616}"/>
                  </a:ext>
                </a:extLst>
              </p:cNvPr>
              <p:cNvSpPr/>
              <p:nvPr/>
            </p:nvSpPr>
            <p:spPr bwMode="auto">
              <a:xfrm>
                <a:off x="5477" y="1987"/>
                <a:ext cx="43" cy="17"/>
              </a:xfrm>
              <a:custGeom>
                <a:avLst/>
                <a:gdLst>
                  <a:gd name="T0" fmla="*/ 3 w 42"/>
                  <a:gd name="T1" fmla="*/ 0 h 17"/>
                  <a:gd name="T2" fmla="*/ 42 w 42"/>
                  <a:gd name="T3" fmla="*/ 0 h 17"/>
                  <a:gd name="T4" fmla="*/ 16 w 42"/>
                  <a:gd name="T5" fmla="*/ 5 h 17"/>
                  <a:gd name="T6" fmla="*/ 37 w 42"/>
                  <a:gd name="T7" fmla="*/ 17 h 17"/>
                  <a:gd name="T8" fmla="*/ 5 w 42"/>
                  <a:gd name="T9" fmla="*/ 8 h 17"/>
                  <a:gd name="T10" fmla="*/ 3 w 42"/>
                  <a:gd name="T11" fmla="*/ 0 h 17"/>
                </a:gdLst>
                <a:ahLst/>
                <a:cxnLst>
                  <a:cxn ang="0">
                    <a:pos x="T0" y="T1"/>
                  </a:cxn>
                  <a:cxn ang="0">
                    <a:pos x="T2" y="T3"/>
                  </a:cxn>
                  <a:cxn ang="0">
                    <a:pos x="T4" y="T5"/>
                  </a:cxn>
                  <a:cxn ang="0">
                    <a:pos x="T6" y="T7"/>
                  </a:cxn>
                  <a:cxn ang="0">
                    <a:pos x="T8" y="T9"/>
                  </a:cxn>
                  <a:cxn ang="0">
                    <a:pos x="T10" y="T11"/>
                  </a:cxn>
                </a:cxnLst>
                <a:rect l="0" t="0" r="r" b="b"/>
                <a:pathLst>
                  <a:path w="42" h="17">
                    <a:moveTo>
                      <a:pt x="3" y="0"/>
                    </a:moveTo>
                    <a:cubicBezTo>
                      <a:pt x="15" y="4"/>
                      <a:pt x="27" y="0"/>
                      <a:pt x="42" y="0"/>
                    </a:cubicBezTo>
                    <a:cubicBezTo>
                      <a:pt x="32" y="5"/>
                      <a:pt x="25" y="5"/>
                      <a:pt x="16" y="5"/>
                    </a:cubicBezTo>
                    <a:cubicBezTo>
                      <a:pt x="23" y="12"/>
                      <a:pt x="32" y="10"/>
                      <a:pt x="37" y="17"/>
                    </a:cubicBezTo>
                    <a:cubicBezTo>
                      <a:pt x="26" y="13"/>
                      <a:pt x="15" y="14"/>
                      <a:pt x="5" y="8"/>
                    </a:cubicBezTo>
                    <a:cubicBezTo>
                      <a:pt x="0" y="5"/>
                      <a:pt x="2" y="3"/>
                      <a:pt x="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8" name="Freeform 229">
                <a:extLst>
                  <a:ext uri="{FF2B5EF4-FFF2-40B4-BE49-F238E27FC236}">
                    <a16:creationId xmlns:a16="http://schemas.microsoft.com/office/drawing/2014/main" id="{9DFE2419-3747-F3AF-7413-A27447429BF9}"/>
                  </a:ext>
                </a:extLst>
              </p:cNvPr>
              <p:cNvSpPr/>
              <p:nvPr/>
            </p:nvSpPr>
            <p:spPr bwMode="auto">
              <a:xfrm>
                <a:off x="5392" y="2678"/>
                <a:ext cx="12" cy="32"/>
              </a:xfrm>
              <a:custGeom>
                <a:avLst/>
                <a:gdLst>
                  <a:gd name="T0" fmla="*/ 12 w 12"/>
                  <a:gd name="T1" fmla="*/ 12 h 31"/>
                  <a:gd name="T2" fmla="*/ 12 w 12"/>
                  <a:gd name="T3" fmla="*/ 31 h 31"/>
                  <a:gd name="T4" fmla="*/ 0 w 12"/>
                  <a:gd name="T5" fmla="*/ 21 h 31"/>
                  <a:gd name="T6" fmla="*/ 0 w 12"/>
                  <a:gd name="T7" fmla="*/ 13 h 31"/>
                  <a:gd name="T8" fmla="*/ 11 w 12"/>
                  <a:gd name="T9" fmla="*/ 6 h 31"/>
                  <a:gd name="T10" fmla="*/ 12 w 12"/>
                  <a:gd name="T11" fmla="*/ 10 h 31"/>
                  <a:gd name="T12" fmla="*/ 12 w 12"/>
                  <a:gd name="T13" fmla="*/ 13 h 31"/>
                  <a:gd name="T14" fmla="*/ 12 w 12"/>
                  <a:gd name="T15" fmla="*/ 12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31">
                    <a:moveTo>
                      <a:pt x="12" y="12"/>
                    </a:moveTo>
                    <a:cubicBezTo>
                      <a:pt x="12" y="18"/>
                      <a:pt x="12" y="24"/>
                      <a:pt x="12" y="31"/>
                    </a:cubicBezTo>
                    <a:cubicBezTo>
                      <a:pt x="7" y="27"/>
                      <a:pt x="1" y="28"/>
                      <a:pt x="0" y="21"/>
                    </a:cubicBezTo>
                    <a:cubicBezTo>
                      <a:pt x="0" y="18"/>
                      <a:pt x="0" y="16"/>
                      <a:pt x="0" y="13"/>
                    </a:cubicBezTo>
                    <a:cubicBezTo>
                      <a:pt x="0" y="0"/>
                      <a:pt x="0" y="0"/>
                      <a:pt x="11" y="6"/>
                    </a:cubicBezTo>
                    <a:cubicBezTo>
                      <a:pt x="12" y="8"/>
                      <a:pt x="12" y="9"/>
                      <a:pt x="12" y="10"/>
                    </a:cubicBezTo>
                    <a:cubicBezTo>
                      <a:pt x="10" y="11"/>
                      <a:pt x="10" y="12"/>
                      <a:pt x="12" y="13"/>
                    </a:cubicBezTo>
                    <a:lnTo>
                      <a:pt x="12" y="12"/>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9" name="Freeform 230">
                <a:extLst>
                  <a:ext uri="{FF2B5EF4-FFF2-40B4-BE49-F238E27FC236}">
                    <a16:creationId xmlns:a16="http://schemas.microsoft.com/office/drawing/2014/main" id="{70A7DF1F-03B4-6AA8-E410-498ADCFF2945}"/>
                  </a:ext>
                </a:extLst>
              </p:cNvPr>
              <p:cNvSpPr/>
              <p:nvPr/>
            </p:nvSpPr>
            <p:spPr bwMode="auto">
              <a:xfrm>
                <a:off x="5504" y="1880"/>
                <a:ext cx="17" cy="41"/>
              </a:xfrm>
              <a:custGeom>
                <a:avLst/>
                <a:gdLst>
                  <a:gd name="T0" fmla="*/ 1 w 17"/>
                  <a:gd name="T1" fmla="*/ 0 h 40"/>
                  <a:gd name="T2" fmla="*/ 9 w 17"/>
                  <a:gd name="T3" fmla="*/ 8 h 40"/>
                  <a:gd name="T4" fmla="*/ 9 w 17"/>
                  <a:gd name="T5" fmla="*/ 15 h 40"/>
                  <a:gd name="T6" fmla="*/ 1 w 17"/>
                  <a:gd name="T7" fmla="*/ 40 h 40"/>
                  <a:gd name="T8" fmla="*/ 1 w 17"/>
                  <a:gd name="T9" fmla="*/ 40 h 40"/>
                  <a:gd name="T10" fmla="*/ 1 w 17"/>
                  <a:gd name="T11" fmla="*/ 13 h 40"/>
                  <a:gd name="T12" fmla="*/ 0 w 17"/>
                  <a:gd name="T13" fmla="*/ 6 h 40"/>
                  <a:gd name="T14" fmla="*/ 1 w 17"/>
                  <a:gd name="T15" fmla="*/ 0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40">
                    <a:moveTo>
                      <a:pt x="1" y="0"/>
                    </a:moveTo>
                    <a:cubicBezTo>
                      <a:pt x="4" y="3"/>
                      <a:pt x="6" y="5"/>
                      <a:pt x="9" y="8"/>
                    </a:cubicBezTo>
                    <a:cubicBezTo>
                      <a:pt x="9" y="10"/>
                      <a:pt x="8" y="13"/>
                      <a:pt x="9" y="15"/>
                    </a:cubicBezTo>
                    <a:cubicBezTo>
                      <a:pt x="17" y="27"/>
                      <a:pt x="7" y="32"/>
                      <a:pt x="1" y="40"/>
                    </a:cubicBezTo>
                    <a:cubicBezTo>
                      <a:pt x="1" y="40"/>
                      <a:pt x="1" y="40"/>
                      <a:pt x="1" y="40"/>
                    </a:cubicBezTo>
                    <a:cubicBezTo>
                      <a:pt x="1" y="31"/>
                      <a:pt x="1" y="22"/>
                      <a:pt x="1" y="13"/>
                    </a:cubicBezTo>
                    <a:cubicBezTo>
                      <a:pt x="1" y="11"/>
                      <a:pt x="0" y="8"/>
                      <a:pt x="0" y="6"/>
                    </a:cubicBezTo>
                    <a:cubicBezTo>
                      <a:pt x="0" y="4"/>
                      <a:pt x="1" y="2"/>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0" name="Freeform 231">
                <a:extLst>
                  <a:ext uri="{FF2B5EF4-FFF2-40B4-BE49-F238E27FC236}">
                    <a16:creationId xmlns:a16="http://schemas.microsoft.com/office/drawing/2014/main" id="{D5E4EC1A-C976-D3DC-19E3-7DC85C28BEEE}"/>
                  </a:ext>
                </a:extLst>
              </p:cNvPr>
              <p:cNvSpPr/>
              <p:nvPr/>
            </p:nvSpPr>
            <p:spPr bwMode="auto">
              <a:xfrm>
                <a:off x="5215" y="1772"/>
                <a:ext cx="30" cy="37"/>
              </a:xfrm>
              <a:custGeom>
                <a:avLst/>
                <a:gdLst>
                  <a:gd name="T0" fmla="*/ 0 w 30"/>
                  <a:gd name="T1" fmla="*/ 4 h 37"/>
                  <a:gd name="T2" fmla="*/ 13 w 30"/>
                  <a:gd name="T3" fmla="*/ 8 h 37"/>
                  <a:gd name="T4" fmla="*/ 30 w 30"/>
                  <a:gd name="T5" fmla="*/ 37 h 37"/>
                  <a:gd name="T6" fmla="*/ 0 w 30"/>
                  <a:gd name="T7" fmla="*/ 4 h 37"/>
                </a:gdLst>
                <a:ahLst/>
                <a:cxnLst>
                  <a:cxn ang="0">
                    <a:pos x="T0" y="T1"/>
                  </a:cxn>
                  <a:cxn ang="0">
                    <a:pos x="T2" y="T3"/>
                  </a:cxn>
                  <a:cxn ang="0">
                    <a:pos x="T4" y="T5"/>
                  </a:cxn>
                  <a:cxn ang="0">
                    <a:pos x="T6" y="T7"/>
                  </a:cxn>
                </a:cxnLst>
                <a:rect l="0" t="0" r="r" b="b"/>
                <a:pathLst>
                  <a:path w="30" h="37">
                    <a:moveTo>
                      <a:pt x="0" y="4"/>
                    </a:moveTo>
                    <a:cubicBezTo>
                      <a:pt x="6" y="0"/>
                      <a:pt x="10" y="0"/>
                      <a:pt x="13" y="8"/>
                    </a:cubicBezTo>
                    <a:cubicBezTo>
                      <a:pt x="17" y="18"/>
                      <a:pt x="24" y="27"/>
                      <a:pt x="30" y="37"/>
                    </a:cubicBezTo>
                    <a:cubicBezTo>
                      <a:pt x="18" y="27"/>
                      <a:pt x="8" y="16"/>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1" name="Freeform 232">
                <a:extLst>
                  <a:ext uri="{FF2B5EF4-FFF2-40B4-BE49-F238E27FC236}">
                    <a16:creationId xmlns:a16="http://schemas.microsoft.com/office/drawing/2014/main" id="{610B4789-96E9-B7EF-392D-C504F754F556}"/>
                  </a:ext>
                </a:extLst>
              </p:cNvPr>
              <p:cNvSpPr/>
              <p:nvPr/>
            </p:nvSpPr>
            <p:spPr bwMode="auto">
              <a:xfrm>
                <a:off x="5224" y="2467"/>
                <a:ext cx="24" cy="19"/>
              </a:xfrm>
              <a:custGeom>
                <a:avLst/>
                <a:gdLst>
                  <a:gd name="T0" fmla="*/ 8 w 24"/>
                  <a:gd name="T1" fmla="*/ 17 h 19"/>
                  <a:gd name="T2" fmla="*/ 3 w 24"/>
                  <a:gd name="T3" fmla="*/ 14 h 19"/>
                  <a:gd name="T4" fmla="*/ 2 w 24"/>
                  <a:gd name="T5" fmla="*/ 3 h 19"/>
                  <a:gd name="T6" fmla="*/ 10 w 24"/>
                  <a:gd name="T7" fmla="*/ 2 h 19"/>
                  <a:gd name="T8" fmla="*/ 17 w 24"/>
                  <a:gd name="T9" fmla="*/ 3 h 19"/>
                  <a:gd name="T10" fmla="*/ 18 w 24"/>
                  <a:gd name="T11" fmla="*/ 5 h 19"/>
                  <a:gd name="T12" fmla="*/ 10 w 24"/>
                  <a:gd name="T13" fmla="*/ 18 h 19"/>
                  <a:gd name="T14" fmla="*/ 8 w 24"/>
                  <a:gd name="T15" fmla="*/ 18 h 19"/>
                  <a:gd name="T16" fmla="*/ 8 w 24"/>
                  <a:gd name="T17"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19">
                    <a:moveTo>
                      <a:pt x="8" y="17"/>
                    </a:moveTo>
                    <a:cubicBezTo>
                      <a:pt x="6" y="16"/>
                      <a:pt x="4" y="15"/>
                      <a:pt x="3" y="14"/>
                    </a:cubicBezTo>
                    <a:cubicBezTo>
                      <a:pt x="0" y="11"/>
                      <a:pt x="0" y="6"/>
                      <a:pt x="2" y="3"/>
                    </a:cubicBezTo>
                    <a:cubicBezTo>
                      <a:pt x="4" y="0"/>
                      <a:pt x="7" y="1"/>
                      <a:pt x="10" y="2"/>
                    </a:cubicBezTo>
                    <a:cubicBezTo>
                      <a:pt x="12" y="3"/>
                      <a:pt x="15" y="3"/>
                      <a:pt x="17" y="3"/>
                    </a:cubicBezTo>
                    <a:cubicBezTo>
                      <a:pt x="17" y="4"/>
                      <a:pt x="17" y="5"/>
                      <a:pt x="18" y="5"/>
                    </a:cubicBezTo>
                    <a:cubicBezTo>
                      <a:pt x="24" y="15"/>
                      <a:pt x="22" y="19"/>
                      <a:pt x="10" y="18"/>
                    </a:cubicBezTo>
                    <a:cubicBezTo>
                      <a:pt x="10" y="18"/>
                      <a:pt x="9" y="18"/>
                      <a:pt x="8" y="18"/>
                    </a:cubicBezTo>
                    <a:lnTo>
                      <a:pt x="8" y="17"/>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2" name="Freeform 233">
                <a:extLst>
                  <a:ext uri="{FF2B5EF4-FFF2-40B4-BE49-F238E27FC236}">
                    <a16:creationId xmlns:a16="http://schemas.microsoft.com/office/drawing/2014/main" id="{BFD2A7C8-1F71-1A4A-B6B7-B7176F10B46B}"/>
                  </a:ext>
                </a:extLst>
              </p:cNvPr>
              <p:cNvSpPr/>
              <p:nvPr/>
            </p:nvSpPr>
            <p:spPr bwMode="auto">
              <a:xfrm>
                <a:off x="5271" y="2240"/>
                <a:ext cx="15" cy="65"/>
              </a:xfrm>
              <a:custGeom>
                <a:avLst/>
                <a:gdLst>
                  <a:gd name="T0" fmla="*/ 5 w 15"/>
                  <a:gd name="T1" fmla="*/ 0 h 64"/>
                  <a:gd name="T2" fmla="*/ 8 w 15"/>
                  <a:gd name="T3" fmla="*/ 26 h 64"/>
                  <a:gd name="T4" fmla="*/ 12 w 15"/>
                  <a:gd name="T5" fmla="*/ 28 h 64"/>
                  <a:gd name="T6" fmla="*/ 14 w 15"/>
                  <a:gd name="T7" fmla="*/ 34 h 64"/>
                  <a:gd name="T8" fmla="*/ 0 w 15"/>
                  <a:gd name="T9" fmla="*/ 64 h 64"/>
                  <a:gd name="T10" fmla="*/ 5 w 15"/>
                  <a:gd name="T11" fmla="*/ 0 h 64"/>
                </a:gdLst>
                <a:ahLst/>
                <a:cxnLst>
                  <a:cxn ang="0">
                    <a:pos x="T0" y="T1"/>
                  </a:cxn>
                  <a:cxn ang="0">
                    <a:pos x="T2" y="T3"/>
                  </a:cxn>
                  <a:cxn ang="0">
                    <a:pos x="T4" y="T5"/>
                  </a:cxn>
                  <a:cxn ang="0">
                    <a:pos x="T6" y="T7"/>
                  </a:cxn>
                  <a:cxn ang="0">
                    <a:pos x="T8" y="T9"/>
                  </a:cxn>
                  <a:cxn ang="0">
                    <a:pos x="T10" y="T11"/>
                  </a:cxn>
                </a:cxnLst>
                <a:rect l="0" t="0" r="r" b="b"/>
                <a:pathLst>
                  <a:path w="15" h="64">
                    <a:moveTo>
                      <a:pt x="5" y="0"/>
                    </a:moveTo>
                    <a:cubicBezTo>
                      <a:pt x="10" y="8"/>
                      <a:pt x="6" y="17"/>
                      <a:pt x="8" y="26"/>
                    </a:cubicBezTo>
                    <a:cubicBezTo>
                      <a:pt x="8" y="28"/>
                      <a:pt x="5" y="35"/>
                      <a:pt x="12" y="28"/>
                    </a:cubicBezTo>
                    <a:cubicBezTo>
                      <a:pt x="15" y="26"/>
                      <a:pt x="15" y="32"/>
                      <a:pt x="14" y="34"/>
                    </a:cubicBezTo>
                    <a:cubicBezTo>
                      <a:pt x="7" y="43"/>
                      <a:pt x="3" y="53"/>
                      <a:pt x="0" y="64"/>
                    </a:cubicBezTo>
                    <a:cubicBezTo>
                      <a:pt x="4" y="43"/>
                      <a:pt x="7" y="22"/>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3" name="Freeform 234">
                <a:extLst>
                  <a:ext uri="{FF2B5EF4-FFF2-40B4-BE49-F238E27FC236}">
                    <a16:creationId xmlns:a16="http://schemas.microsoft.com/office/drawing/2014/main" id="{D0E4F15A-7523-A49D-9CF5-6BD4C3785B60}"/>
                  </a:ext>
                </a:extLst>
              </p:cNvPr>
              <p:cNvSpPr/>
              <p:nvPr/>
            </p:nvSpPr>
            <p:spPr bwMode="auto">
              <a:xfrm>
                <a:off x="5335" y="2696"/>
                <a:ext cx="20" cy="33"/>
              </a:xfrm>
              <a:custGeom>
                <a:avLst/>
                <a:gdLst>
                  <a:gd name="T0" fmla="*/ 0 w 20"/>
                  <a:gd name="T1" fmla="*/ 6 h 33"/>
                  <a:gd name="T2" fmla="*/ 11 w 20"/>
                  <a:gd name="T3" fmla="*/ 9 h 33"/>
                  <a:gd name="T4" fmla="*/ 20 w 20"/>
                  <a:gd name="T5" fmla="*/ 33 h 33"/>
                  <a:gd name="T6" fmla="*/ 0 w 20"/>
                  <a:gd name="T7" fmla="*/ 6 h 33"/>
                </a:gdLst>
                <a:ahLst/>
                <a:cxnLst>
                  <a:cxn ang="0">
                    <a:pos x="T0" y="T1"/>
                  </a:cxn>
                  <a:cxn ang="0">
                    <a:pos x="T2" y="T3"/>
                  </a:cxn>
                  <a:cxn ang="0">
                    <a:pos x="T4" y="T5"/>
                  </a:cxn>
                  <a:cxn ang="0">
                    <a:pos x="T6" y="T7"/>
                  </a:cxn>
                </a:cxnLst>
                <a:rect l="0" t="0" r="r" b="b"/>
                <a:pathLst>
                  <a:path w="20" h="33">
                    <a:moveTo>
                      <a:pt x="0" y="6"/>
                    </a:moveTo>
                    <a:cubicBezTo>
                      <a:pt x="5" y="4"/>
                      <a:pt x="10" y="0"/>
                      <a:pt x="11" y="9"/>
                    </a:cubicBezTo>
                    <a:cubicBezTo>
                      <a:pt x="12" y="18"/>
                      <a:pt x="17" y="25"/>
                      <a:pt x="20" y="33"/>
                    </a:cubicBezTo>
                    <a:cubicBezTo>
                      <a:pt x="10" y="27"/>
                      <a:pt x="4" y="17"/>
                      <a:pt x="0"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4" name="Freeform 235">
                <a:extLst>
                  <a:ext uri="{FF2B5EF4-FFF2-40B4-BE49-F238E27FC236}">
                    <a16:creationId xmlns:a16="http://schemas.microsoft.com/office/drawing/2014/main" id="{D771FA19-043A-B092-7558-3B63BF9EE3DF}"/>
                  </a:ext>
                </a:extLst>
              </p:cNvPr>
              <p:cNvSpPr/>
              <p:nvPr/>
            </p:nvSpPr>
            <p:spPr bwMode="auto">
              <a:xfrm>
                <a:off x="5565" y="1856"/>
                <a:ext cx="16" cy="23"/>
              </a:xfrm>
              <a:custGeom>
                <a:avLst/>
                <a:gdLst>
                  <a:gd name="T0" fmla="*/ 1 w 16"/>
                  <a:gd name="T1" fmla="*/ 20 h 23"/>
                  <a:gd name="T2" fmla="*/ 4 w 16"/>
                  <a:gd name="T3" fmla="*/ 0 h 23"/>
                  <a:gd name="T4" fmla="*/ 16 w 16"/>
                  <a:gd name="T5" fmla="*/ 1 h 23"/>
                  <a:gd name="T6" fmla="*/ 2 w 16"/>
                  <a:gd name="T7" fmla="*/ 23 h 23"/>
                  <a:gd name="T8" fmla="*/ 2 w 16"/>
                  <a:gd name="T9" fmla="*/ 23 h 23"/>
                  <a:gd name="T10" fmla="*/ 1 w 16"/>
                  <a:gd name="T11" fmla="*/ 20 h 23"/>
                </a:gdLst>
                <a:ahLst/>
                <a:cxnLst>
                  <a:cxn ang="0">
                    <a:pos x="T0" y="T1"/>
                  </a:cxn>
                  <a:cxn ang="0">
                    <a:pos x="T2" y="T3"/>
                  </a:cxn>
                  <a:cxn ang="0">
                    <a:pos x="T4" y="T5"/>
                  </a:cxn>
                  <a:cxn ang="0">
                    <a:pos x="T6" y="T7"/>
                  </a:cxn>
                  <a:cxn ang="0">
                    <a:pos x="T8" y="T9"/>
                  </a:cxn>
                  <a:cxn ang="0">
                    <a:pos x="T10" y="T11"/>
                  </a:cxn>
                </a:cxnLst>
                <a:rect l="0" t="0" r="r" b="b"/>
                <a:pathLst>
                  <a:path w="16" h="23">
                    <a:moveTo>
                      <a:pt x="1" y="20"/>
                    </a:moveTo>
                    <a:cubicBezTo>
                      <a:pt x="6" y="14"/>
                      <a:pt x="0" y="6"/>
                      <a:pt x="4" y="0"/>
                    </a:cubicBezTo>
                    <a:cubicBezTo>
                      <a:pt x="8" y="0"/>
                      <a:pt x="12" y="0"/>
                      <a:pt x="16" y="1"/>
                    </a:cubicBezTo>
                    <a:cubicBezTo>
                      <a:pt x="13" y="9"/>
                      <a:pt x="12" y="19"/>
                      <a:pt x="2" y="23"/>
                    </a:cubicBezTo>
                    <a:cubicBezTo>
                      <a:pt x="2" y="23"/>
                      <a:pt x="2" y="23"/>
                      <a:pt x="2" y="23"/>
                    </a:cubicBezTo>
                    <a:cubicBezTo>
                      <a:pt x="1" y="22"/>
                      <a:pt x="1" y="21"/>
                      <a:pt x="1"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5" name="Freeform 236">
                <a:extLst>
                  <a:ext uri="{FF2B5EF4-FFF2-40B4-BE49-F238E27FC236}">
                    <a16:creationId xmlns:a16="http://schemas.microsoft.com/office/drawing/2014/main" id="{61A1F33F-9FB8-B6C2-64F7-1BA9C4CA3953}"/>
                  </a:ext>
                </a:extLst>
              </p:cNvPr>
              <p:cNvSpPr/>
              <p:nvPr/>
            </p:nvSpPr>
            <p:spPr bwMode="auto">
              <a:xfrm>
                <a:off x="5446" y="2509"/>
                <a:ext cx="10" cy="27"/>
              </a:xfrm>
              <a:custGeom>
                <a:avLst/>
                <a:gdLst>
                  <a:gd name="T0" fmla="*/ 0 w 10"/>
                  <a:gd name="T1" fmla="*/ 6 h 27"/>
                  <a:gd name="T2" fmla="*/ 10 w 10"/>
                  <a:gd name="T3" fmla="*/ 1 h 27"/>
                  <a:gd name="T4" fmla="*/ 0 w 10"/>
                  <a:gd name="T5" fmla="*/ 27 h 27"/>
                  <a:gd name="T6" fmla="*/ 0 w 10"/>
                  <a:gd name="T7" fmla="*/ 6 h 27"/>
                </a:gdLst>
                <a:ahLst/>
                <a:cxnLst>
                  <a:cxn ang="0">
                    <a:pos x="T0" y="T1"/>
                  </a:cxn>
                  <a:cxn ang="0">
                    <a:pos x="T2" y="T3"/>
                  </a:cxn>
                  <a:cxn ang="0">
                    <a:pos x="T4" y="T5"/>
                  </a:cxn>
                  <a:cxn ang="0">
                    <a:pos x="T6" y="T7"/>
                  </a:cxn>
                </a:cxnLst>
                <a:rect l="0" t="0" r="r" b="b"/>
                <a:pathLst>
                  <a:path w="10" h="27">
                    <a:moveTo>
                      <a:pt x="0" y="6"/>
                    </a:moveTo>
                    <a:cubicBezTo>
                      <a:pt x="3" y="4"/>
                      <a:pt x="6" y="0"/>
                      <a:pt x="10" y="1"/>
                    </a:cubicBezTo>
                    <a:cubicBezTo>
                      <a:pt x="10" y="10"/>
                      <a:pt x="8" y="18"/>
                      <a:pt x="0" y="27"/>
                    </a:cubicBezTo>
                    <a:cubicBezTo>
                      <a:pt x="0" y="19"/>
                      <a:pt x="0" y="12"/>
                      <a:pt x="0" y="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6" name="Freeform 237">
                <a:extLst>
                  <a:ext uri="{FF2B5EF4-FFF2-40B4-BE49-F238E27FC236}">
                    <a16:creationId xmlns:a16="http://schemas.microsoft.com/office/drawing/2014/main" id="{B5F329D8-8BEF-DE09-28B7-45167F200D58}"/>
                  </a:ext>
                </a:extLst>
              </p:cNvPr>
              <p:cNvSpPr/>
              <p:nvPr/>
            </p:nvSpPr>
            <p:spPr bwMode="auto">
              <a:xfrm>
                <a:off x="5180" y="1810"/>
                <a:ext cx="27" cy="19"/>
              </a:xfrm>
              <a:custGeom>
                <a:avLst/>
                <a:gdLst>
                  <a:gd name="T0" fmla="*/ 19 w 26"/>
                  <a:gd name="T1" fmla="*/ 19 h 19"/>
                  <a:gd name="T2" fmla="*/ 0 w 26"/>
                  <a:gd name="T3" fmla="*/ 0 h 19"/>
                  <a:gd name="T4" fmla="*/ 0 w 26"/>
                  <a:gd name="T5" fmla="*/ 0 h 19"/>
                  <a:gd name="T6" fmla="*/ 22 w 26"/>
                  <a:gd name="T7" fmla="*/ 14 h 19"/>
                  <a:gd name="T8" fmla="*/ 19 w 26"/>
                  <a:gd name="T9" fmla="*/ 19 h 19"/>
                </a:gdLst>
                <a:ahLst/>
                <a:cxnLst>
                  <a:cxn ang="0">
                    <a:pos x="T0" y="T1"/>
                  </a:cxn>
                  <a:cxn ang="0">
                    <a:pos x="T2" y="T3"/>
                  </a:cxn>
                  <a:cxn ang="0">
                    <a:pos x="T4" y="T5"/>
                  </a:cxn>
                  <a:cxn ang="0">
                    <a:pos x="T6" y="T7"/>
                  </a:cxn>
                  <a:cxn ang="0">
                    <a:pos x="T8" y="T9"/>
                  </a:cxn>
                </a:cxnLst>
                <a:rect l="0" t="0" r="r" b="b"/>
                <a:pathLst>
                  <a:path w="26" h="19">
                    <a:moveTo>
                      <a:pt x="19" y="19"/>
                    </a:moveTo>
                    <a:cubicBezTo>
                      <a:pt x="14" y="12"/>
                      <a:pt x="4" y="9"/>
                      <a:pt x="0" y="0"/>
                    </a:cubicBezTo>
                    <a:cubicBezTo>
                      <a:pt x="0" y="0"/>
                      <a:pt x="0" y="0"/>
                      <a:pt x="0" y="0"/>
                    </a:cubicBezTo>
                    <a:cubicBezTo>
                      <a:pt x="10" y="0"/>
                      <a:pt x="15" y="9"/>
                      <a:pt x="22" y="14"/>
                    </a:cubicBezTo>
                    <a:cubicBezTo>
                      <a:pt x="26" y="17"/>
                      <a:pt x="23" y="19"/>
                      <a:pt x="19" y="1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7" name="Freeform 238">
                <a:extLst>
                  <a:ext uri="{FF2B5EF4-FFF2-40B4-BE49-F238E27FC236}">
                    <a16:creationId xmlns:a16="http://schemas.microsoft.com/office/drawing/2014/main" id="{21995424-C273-309B-C5F0-0FDBAB413836}"/>
                  </a:ext>
                </a:extLst>
              </p:cNvPr>
              <p:cNvSpPr/>
              <p:nvPr/>
            </p:nvSpPr>
            <p:spPr bwMode="auto">
              <a:xfrm>
                <a:off x="5357" y="2726"/>
                <a:ext cx="19" cy="20"/>
              </a:xfrm>
              <a:custGeom>
                <a:avLst/>
                <a:gdLst>
                  <a:gd name="T0" fmla="*/ 10 w 18"/>
                  <a:gd name="T1" fmla="*/ 0 h 20"/>
                  <a:gd name="T2" fmla="*/ 18 w 18"/>
                  <a:gd name="T3" fmla="*/ 14 h 20"/>
                  <a:gd name="T4" fmla="*/ 18 w 18"/>
                  <a:gd name="T5" fmla="*/ 19 h 20"/>
                  <a:gd name="T6" fmla="*/ 0 w 18"/>
                  <a:gd name="T7" fmla="*/ 17 h 20"/>
                  <a:gd name="T8" fmla="*/ 10 w 18"/>
                  <a:gd name="T9" fmla="*/ 0 h 20"/>
                </a:gdLst>
                <a:ahLst/>
                <a:cxnLst>
                  <a:cxn ang="0">
                    <a:pos x="T0" y="T1"/>
                  </a:cxn>
                  <a:cxn ang="0">
                    <a:pos x="T2" y="T3"/>
                  </a:cxn>
                  <a:cxn ang="0">
                    <a:pos x="T4" y="T5"/>
                  </a:cxn>
                  <a:cxn ang="0">
                    <a:pos x="T6" y="T7"/>
                  </a:cxn>
                  <a:cxn ang="0">
                    <a:pos x="T8" y="T9"/>
                  </a:cxn>
                </a:cxnLst>
                <a:rect l="0" t="0" r="r" b="b"/>
                <a:pathLst>
                  <a:path w="18" h="20">
                    <a:moveTo>
                      <a:pt x="10" y="0"/>
                    </a:moveTo>
                    <a:cubicBezTo>
                      <a:pt x="14" y="4"/>
                      <a:pt x="16" y="9"/>
                      <a:pt x="18" y="14"/>
                    </a:cubicBezTo>
                    <a:cubicBezTo>
                      <a:pt x="18" y="16"/>
                      <a:pt x="18" y="17"/>
                      <a:pt x="18" y="19"/>
                    </a:cubicBezTo>
                    <a:cubicBezTo>
                      <a:pt x="12" y="19"/>
                      <a:pt x="6" y="20"/>
                      <a:pt x="0" y="17"/>
                    </a:cubicBezTo>
                    <a:cubicBezTo>
                      <a:pt x="11" y="15"/>
                      <a:pt x="10" y="7"/>
                      <a:pt x="1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8" name="Freeform 239">
                <a:extLst>
                  <a:ext uri="{FF2B5EF4-FFF2-40B4-BE49-F238E27FC236}">
                    <a16:creationId xmlns:a16="http://schemas.microsoft.com/office/drawing/2014/main" id="{A0C7858C-9D8C-BA6B-7EE6-6A482801FD88}"/>
                  </a:ext>
                </a:extLst>
              </p:cNvPr>
              <p:cNvSpPr/>
              <p:nvPr/>
            </p:nvSpPr>
            <p:spPr bwMode="auto">
              <a:xfrm>
                <a:off x="5112" y="1716"/>
                <a:ext cx="34" cy="13"/>
              </a:xfrm>
              <a:custGeom>
                <a:avLst/>
                <a:gdLst>
                  <a:gd name="T0" fmla="*/ 33 w 33"/>
                  <a:gd name="T1" fmla="*/ 13 h 13"/>
                  <a:gd name="T2" fmla="*/ 0 w 33"/>
                  <a:gd name="T3" fmla="*/ 5 h 13"/>
                  <a:gd name="T4" fmla="*/ 33 w 33"/>
                  <a:gd name="T5" fmla="*/ 11 h 13"/>
                  <a:gd name="T6" fmla="*/ 33 w 33"/>
                  <a:gd name="T7" fmla="*/ 11 h 13"/>
                  <a:gd name="T8" fmla="*/ 33 w 33"/>
                  <a:gd name="T9" fmla="*/ 13 h 13"/>
                </a:gdLst>
                <a:ahLst/>
                <a:cxnLst>
                  <a:cxn ang="0">
                    <a:pos x="T0" y="T1"/>
                  </a:cxn>
                  <a:cxn ang="0">
                    <a:pos x="T2" y="T3"/>
                  </a:cxn>
                  <a:cxn ang="0">
                    <a:pos x="T4" y="T5"/>
                  </a:cxn>
                  <a:cxn ang="0">
                    <a:pos x="T6" y="T7"/>
                  </a:cxn>
                  <a:cxn ang="0">
                    <a:pos x="T8" y="T9"/>
                  </a:cxn>
                </a:cxnLst>
                <a:rect l="0" t="0" r="r" b="b"/>
                <a:pathLst>
                  <a:path w="33" h="13">
                    <a:moveTo>
                      <a:pt x="33" y="13"/>
                    </a:moveTo>
                    <a:cubicBezTo>
                      <a:pt x="22" y="13"/>
                      <a:pt x="11" y="10"/>
                      <a:pt x="0" y="5"/>
                    </a:cubicBezTo>
                    <a:cubicBezTo>
                      <a:pt x="13" y="0"/>
                      <a:pt x="22" y="11"/>
                      <a:pt x="33" y="11"/>
                    </a:cubicBezTo>
                    <a:cubicBezTo>
                      <a:pt x="33" y="11"/>
                      <a:pt x="33" y="11"/>
                      <a:pt x="33" y="11"/>
                    </a:cubicBezTo>
                    <a:cubicBezTo>
                      <a:pt x="33" y="12"/>
                      <a:pt x="33" y="12"/>
                      <a:pt x="33"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9" name="Freeform 240">
                <a:extLst>
                  <a:ext uri="{FF2B5EF4-FFF2-40B4-BE49-F238E27FC236}">
                    <a16:creationId xmlns:a16="http://schemas.microsoft.com/office/drawing/2014/main" id="{011268ED-4E32-223D-8943-ED448B368CF7}"/>
                  </a:ext>
                </a:extLst>
              </p:cNvPr>
              <p:cNvSpPr/>
              <p:nvPr/>
            </p:nvSpPr>
            <p:spPr bwMode="auto">
              <a:xfrm>
                <a:off x="5403" y="2672"/>
                <a:ext cx="8" cy="20"/>
              </a:xfrm>
              <a:custGeom>
                <a:avLst/>
                <a:gdLst>
                  <a:gd name="T0" fmla="*/ 1 w 8"/>
                  <a:gd name="T1" fmla="*/ 16 h 19"/>
                  <a:gd name="T2" fmla="*/ 0 w 8"/>
                  <a:gd name="T3" fmla="*/ 12 h 19"/>
                  <a:gd name="T4" fmla="*/ 8 w 8"/>
                  <a:gd name="T5" fmla="*/ 0 h 19"/>
                  <a:gd name="T6" fmla="*/ 8 w 8"/>
                  <a:gd name="T7" fmla="*/ 19 h 19"/>
                  <a:gd name="T8" fmla="*/ 1 w 8"/>
                  <a:gd name="T9" fmla="*/ 18 h 19"/>
                  <a:gd name="T10" fmla="*/ 1 w 8"/>
                  <a:gd name="T11" fmla="*/ 19 h 19"/>
                  <a:gd name="T12" fmla="*/ 1 w 8"/>
                  <a:gd name="T13" fmla="*/ 16 h 19"/>
                </a:gdLst>
                <a:ahLst/>
                <a:cxnLst>
                  <a:cxn ang="0">
                    <a:pos x="T0" y="T1"/>
                  </a:cxn>
                  <a:cxn ang="0">
                    <a:pos x="T2" y="T3"/>
                  </a:cxn>
                  <a:cxn ang="0">
                    <a:pos x="T4" y="T5"/>
                  </a:cxn>
                  <a:cxn ang="0">
                    <a:pos x="T6" y="T7"/>
                  </a:cxn>
                  <a:cxn ang="0">
                    <a:pos x="T8" y="T9"/>
                  </a:cxn>
                  <a:cxn ang="0">
                    <a:pos x="T10" y="T11"/>
                  </a:cxn>
                  <a:cxn ang="0">
                    <a:pos x="T12" y="T13"/>
                  </a:cxn>
                </a:cxnLst>
                <a:rect l="0" t="0" r="r" b="b"/>
                <a:pathLst>
                  <a:path w="8" h="19">
                    <a:moveTo>
                      <a:pt x="1" y="16"/>
                    </a:moveTo>
                    <a:cubicBezTo>
                      <a:pt x="1" y="15"/>
                      <a:pt x="1" y="14"/>
                      <a:pt x="0" y="12"/>
                    </a:cubicBezTo>
                    <a:cubicBezTo>
                      <a:pt x="1" y="7"/>
                      <a:pt x="1" y="1"/>
                      <a:pt x="8" y="0"/>
                    </a:cubicBezTo>
                    <a:cubicBezTo>
                      <a:pt x="8" y="6"/>
                      <a:pt x="8" y="13"/>
                      <a:pt x="8" y="19"/>
                    </a:cubicBezTo>
                    <a:cubicBezTo>
                      <a:pt x="6" y="19"/>
                      <a:pt x="4" y="19"/>
                      <a:pt x="1" y="18"/>
                    </a:cubicBezTo>
                    <a:cubicBezTo>
                      <a:pt x="1" y="18"/>
                      <a:pt x="1" y="19"/>
                      <a:pt x="1" y="19"/>
                    </a:cubicBezTo>
                    <a:cubicBezTo>
                      <a:pt x="1" y="18"/>
                      <a:pt x="1" y="17"/>
                      <a:pt x="1"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83" name="Freeform 242">
              <a:extLst>
                <a:ext uri="{FF2B5EF4-FFF2-40B4-BE49-F238E27FC236}">
                  <a16:creationId xmlns:a16="http://schemas.microsoft.com/office/drawing/2014/main" id="{F45821B5-A500-CF3C-E4B6-EE4061480DAF}"/>
                </a:ext>
              </a:extLst>
            </p:cNvPr>
            <p:cNvSpPr/>
            <p:nvPr/>
          </p:nvSpPr>
          <p:spPr bwMode="auto">
            <a:xfrm>
              <a:off x="8950326" y="3008313"/>
              <a:ext cx="42863" cy="22225"/>
            </a:xfrm>
            <a:custGeom>
              <a:avLst/>
              <a:gdLst>
                <a:gd name="T0" fmla="*/ 0 w 27"/>
                <a:gd name="T1" fmla="*/ 1 h 13"/>
                <a:gd name="T2" fmla="*/ 27 w 27"/>
                <a:gd name="T3" fmla="*/ 13 h 13"/>
                <a:gd name="T4" fmla="*/ 0 w 27"/>
                <a:gd name="T5" fmla="*/ 1 h 13"/>
                <a:gd name="T6" fmla="*/ 0 w 27"/>
                <a:gd name="T7" fmla="*/ 1 h 13"/>
              </a:gdLst>
              <a:ahLst/>
              <a:cxnLst>
                <a:cxn ang="0">
                  <a:pos x="T0" y="T1"/>
                </a:cxn>
                <a:cxn ang="0">
                  <a:pos x="T2" y="T3"/>
                </a:cxn>
                <a:cxn ang="0">
                  <a:pos x="T4" y="T5"/>
                </a:cxn>
                <a:cxn ang="0">
                  <a:pos x="T6" y="T7"/>
                </a:cxn>
              </a:cxnLst>
              <a:rect l="0" t="0" r="r" b="b"/>
              <a:pathLst>
                <a:path w="27" h="13">
                  <a:moveTo>
                    <a:pt x="0" y="1"/>
                  </a:moveTo>
                  <a:cubicBezTo>
                    <a:pt x="11" y="0"/>
                    <a:pt x="19" y="7"/>
                    <a:pt x="27" y="13"/>
                  </a:cubicBezTo>
                  <a:cubicBezTo>
                    <a:pt x="17" y="10"/>
                    <a:pt x="8" y="7"/>
                    <a:pt x="0" y="1"/>
                  </a:cubicBezTo>
                  <a:cubicBezTo>
                    <a:pt x="0" y="1"/>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 name="Freeform 243">
              <a:extLst>
                <a:ext uri="{FF2B5EF4-FFF2-40B4-BE49-F238E27FC236}">
                  <a16:creationId xmlns:a16="http://schemas.microsoft.com/office/drawing/2014/main" id="{58E21E77-638C-1BD1-734B-2BF36141937A}"/>
                </a:ext>
              </a:extLst>
            </p:cNvPr>
            <p:cNvSpPr/>
            <p:nvPr/>
          </p:nvSpPr>
          <p:spPr bwMode="auto">
            <a:xfrm>
              <a:off x="8863013" y="3041650"/>
              <a:ext cx="39688" cy="19050"/>
            </a:xfrm>
            <a:custGeom>
              <a:avLst/>
              <a:gdLst>
                <a:gd name="T0" fmla="*/ 25 w 25"/>
                <a:gd name="T1" fmla="*/ 0 h 12"/>
                <a:gd name="T2" fmla="*/ 1 w 25"/>
                <a:gd name="T3" fmla="*/ 12 h 12"/>
                <a:gd name="T4" fmla="*/ 0 w 25"/>
                <a:gd name="T5" fmla="*/ 12 h 12"/>
                <a:gd name="T6" fmla="*/ 25 w 25"/>
                <a:gd name="T7" fmla="*/ 0 h 12"/>
              </a:gdLst>
              <a:ahLst/>
              <a:cxnLst>
                <a:cxn ang="0">
                  <a:pos x="T0" y="T1"/>
                </a:cxn>
                <a:cxn ang="0">
                  <a:pos x="T2" y="T3"/>
                </a:cxn>
                <a:cxn ang="0">
                  <a:pos x="T4" y="T5"/>
                </a:cxn>
                <a:cxn ang="0">
                  <a:pos x="T6" y="T7"/>
                </a:cxn>
              </a:cxnLst>
              <a:rect l="0" t="0" r="r" b="b"/>
              <a:pathLst>
                <a:path w="25" h="12">
                  <a:moveTo>
                    <a:pt x="25" y="0"/>
                  </a:moveTo>
                  <a:cubicBezTo>
                    <a:pt x="20" y="10"/>
                    <a:pt x="10" y="10"/>
                    <a:pt x="1" y="12"/>
                  </a:cubicBezTo>
                  <a:cubicBezTo>
                    <a:pt x="0" y="12"/>
                    <a:pt x="0" y="12"/>
                    <a:pt x="0" y="12"/>
                  </a:cubicBezTo>
                  <a:cubicBezTo>
                    <a:pt x="6" y="3"/>
                    <a:pt x="16" y="3"/>
                    <a:pt x="2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 name="Freeform 244">
              <a:extLst>
                <a:ext uri="{FF2B5EF4-FFF2-40B4-BE49-F238E27FC236}">
                  <a16:creationId xmlns:a16="http://schemas.microsoft.com/office/drawing/2014/main" id="{DE9BDCA8-CA7D-DFE8-994B-9BABFBC57071}"/>
                </a:ext>
              </a:extLst>
            </p:cNvPr>
            <p:cNvSpPr/>
            <p:nvPr/>
          </p:nvSpPr>
          <p:spPr bwMode="auto">
            <a:xfrm>
              <a:off x="8666163" y="3119438"/>
              <a:ext cx="25400" cy="31750"/>
            </a:xfrm>
            <a:custGeom>
              <a:avLst/>
              <a:gdLst>
                <a:gd name="T0" fmla="*/ 16 w 16"/>
                <a:gd name="T1" fmla="*/ 20 h 20"/>
                <a:gd name="T2" fmla="*/ 1 w 16"/>
                <a:gd name="T3" fmla="*/ 3 h 20"/>
                <a:gd name="T4" fmla="*/ 6 w 16"/>
                <a:gd name="T5" fmla="*/ 0 h 20"/>
                <a:gd name="T6" fmla="*/ 6 w 16"/>
                <a:gd name="T7" fmla="*/ 0 h 20"/>
                <a:gd name="T8" fmla="*/ 16 w 16"/>
                <a:gd name="T9" fmla="*/ 19 h 20"/>
                <a:gd name="T10" fmla="*/ 16 w 16"/>
                <a:gd name="T11" fmla="*/ 20 h 20"/>
              </a:gdLst>
              <a:ahLst/>
              <a:cxnLst>
                <a:cxn ang="0">
                  <a:pos x="T0" y="T1"/>
                </a:cxn>
                <a:cxn ang="0">
                  <a:pos x="T2" y="T3"/>
                </a:cxn>
                <a:cxn ang="0">
                  <a:pos x="T4" y="T5"/>
                </a:cxn>
                <a:cxn ang="0">
                  <a:pos x="T6" y="T7"/>
                </a:cxn>
                <a:cxn ang="0">
                  <a:pos x="T8" y="T9"/>
                </a:cxn>
                <a:cxn ang="0">
                  <a:pos x="T10" y="T11"/>
                </a:cxn>
              </a:cxnLst>
              <a:rect l="0" t="0" r="r" b="b"/>
              <a:pathLst>
                <a:path w="16" h="20">
                  <a:moveTo>
                    <a:pt x="16" y="20"/>
                  </a:moveTo>
                  <a:cubicBezTo>
                    <a:pt x="7" y="18"/>
                    <a:pt x="8" y="7"/>
                    <a:pt x="1" y="3"/>
                  </a:cubicBezTo>
                  <a:cubicBezTo>
                    <a:pt x="0" y="3"/>
                    <a:pt x="4" y="1"/>
                    <a:pt x="6" y="0"/>
                  </a:cubicBezTo>
                  <a:cubicBezTo>
                    <a:pt x="6" y="0"/>
                    <a:pt x="6" y="0"/>
                    <a:pt x="6" y="0"/>
                  </a:cubicBezTo>
                  <a:cubicBezTo>
                    <a:pt x="9" y="7"/>
                    <a:pt x="15" y="12"/>
                    <a:pt x="16" y="19"/>
                  </a:cubicBezTo>
                  <a:cubicBezTo>
                    <a:pt x="16" y="19"/>
                    <a:pt x="16" y="20"/>
                    <a:pt x="16"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 name="Freeform 245">
              <a:extLst>
                <a:ext uri="{FF2B5EF4-FFF2-40B4-BE49-F238E27FC236}">
                  <a16:creationId xmlns:a16="http://schemas.microsoft.com/office/drawing/2014/main" id="{F17AD2D3-7A46-DD66-7FA8-077F0A48E160}"/>
                </a:ext>
              </a:extLst>
            </p:cNvPr>
            <p:cNvSpPr/>
            <p:nvPr/>
          </p:nvSpPr>
          <p:spPr bwMode="auto">
            <a:xfrm>
              <a:off x="8467726" y="4214813"/>
              <a:ext cx="12700" cy="60325"/>
            </a:xfrm>
            <a:custGeom>
              <a:avLst/>
              <a:gdLst>
                <a:gd name="T0" fmla="*/ 3 w 8"/>
                <a:gd name="T1" fmla="*/ 0 h 37"/>
                <a:gd name="T2" fmla="*/ 5 w 8"/>
                <a:gd name="T3" fmla="*/ 37 h 37"/>
                <a:gd name="T4" fmla="*/ 3 w 8"/>
                <a:gd name="T5" fmla="*/ 0 h 37"/>
              </a:gdLst>
              <a:ahLst/>
              <a:cxnLst>
                <a:cxn ang="0">
                  <a:pos x="T0" y="T1"/>
                </a:cxn>
                <a:cxn ang="0">
                  <a:pos x="T2" y="T3"/>
                </a:cxn>
                <a:cxn ang="0">
                  <a:pos x="T4" y="T5"/>
                </a:cxn>
              </a:cxnLst>
              <a:rect l="0" t="0" r="r" b="b"/>
              <a:pathLst>
                <a:path w="8" h="37">
                  <a:moveTo>
                    <a:pt x="3" y="0"/>
                  </a:moveTo>
                  <a:cubicBezTo>
                    <a:pt x="3" y="12"/>
                    <a:pt x="8" y="23"/>
                    <a:pt x="5" y="37"/>
                  </a:cubicBezTo>
                  <a:cubicBezTo>
                    <a:pt x="2" y="24"/>
                    <a:pt x="0" y="12"/>
                    <a:pt x="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 name="Freeform 246">
              <a:extLst>
                <a:ext uri="{FF2B5EF4-FFF2-40B4-BE49-F238E27FC236}">
                  <a16:creationId xmlns:a16="http://schemas.microsoft.com/office/drawing/2014/main" id="{2F1754EF-9B09-7F0B-D50F-E7A343553740}"/>
                </a:ext>
              </a:extLst>
            </p:cNvPr>
            <p:cNvSpPr/>
            <p:nvPr/>
          </p:nvSpPr>
          <p:spPr bwMode="auto">
            <a:xfrm>
              <a:off x="8388351" y="3560763"/>
              <a:ext cx="12700" cy="31750"/>
            </a:xfrm>
            <a:custGeom>
              <a:avLst/>
              <a:gdLst>
                <a:gd name="T0" fmla="*/ 3 w 8"/>
                <a:gd name="T1" fmla="*/ 20 h 20"/>
                <a:gd name="T2" fmla="*/ 6 w 8"/>
                <a:gd name="T3" fmla="*/ 0 h 20"/>
                <a:gd name="T4" fmla="*/ 3 w 8"/>
                <a:gd name="T5" fmla="*/ 20 h 20"/>
              </a:gdLst>
              <a:ahLst/>
              <a:cxnLst>
                <a:cxn ang="0">
                  <a:pos x="T0" y="T1"/>
                </a:cxn>
                <a:cxn ang="0">
                  <a:pos x="T2" y="T3"/>
                </a:cxn>
                <a:cxn ang="0">
                  <a:pos x="T4" y="T5"/>
                </a:cxn>
              </a:cxnLst>
              <a:rect l="0" t="0" r="r" b="b"/>
              <a:pathLst>
                <a:path w="8" h="20">
                  <a:moveTo>
                    <a:pt x="3" y="20"/>
                  </a:moveTo>
                  <a:cubicBezTo>
                    <a:pt x="0" y="12"/>
                    <a:pt x="4" y="6"/>
                    <a:pt x="6" y="0"/>
                  </a:cubicBezTo>
                  <a:cubicBezTo>
                    <a:pt x="7" y="6"/>
                    <a:pt x="8" y="13"/>
                    <a:pt x="3"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 name="Freeform 247">
              <a:extLst>
                <a:ext uri="{FF2B5EF4-FFF2-40B4-BE49-F238E27FC236}">
                  <a16:creationId xmlns:a16="http://schemas.microsoft.com/office/drawing/2014/main" id="{21D9DD15-1496-2F37-5FE0-2DEBDDDD25E2}"/>
                </a:ext>
              </a:extLst>
            </p:cNvPr>
            <p:cNvSpPr/>
            <p:nvPr/>
          </p:nvSpPr>
          <p:spPr bwMode="auto">
            <a:xfrm>
              <a:off x="8356601" y="4027488"/>
              <a:ext cx="23813" cy="17463"/>
            </a:xfrm>
            <a:custGeom>
              <a:avLst/>
              <a:gdLst>
                <a:gd name="T0" fmla="*/ 15 w 15"/>
                <a:gd name="T1" fmla="*/ 4 h 11"/>
                <a:gd name="T2" fmla="*/ 0 w 15"/>
                <a:gd name="T3" fmla="*/ 11 h 11"/>
                <a:gd name="T4" fmla="*/ 15 w 15"/>
                <a:gd name="T5" fmla="*/ 4 h 11"/>
              </a:gdLst>
              <a:ahLst/>
              <a:cxnLst>
                <a:cxn ang="0">
                  <a:pos x="T0" y="T1"/>
                </a:cxn>
                <a:cxn ang="0">
                  <a:pos x="T2" y="T3"/>
                </a:cxn>
                <a:cxn ang="0">
                  <a:pos x="T4" y="T5"/>
                </a:cxn>
              </a:cxnLst>
              <a:rect l="0" t="0" r="r" b="b"/>
              <a:pathLst>
                <a:path w="15" h="11">
                  <a:moveTo>
                    <a:pt x="15" y="4"/>
                  </a:moveTo>
                  <a:cubicBezTo>
                    <a:pt x="10" y="8"/>
                    <a:pt x="7" y="10"/>
                    <a:pt x="0" y="11"/>
                  </a:cubicBezTo>
                  <a:cubicBezTo>
                    <a:pt x="4" y="5"/>
                    <a:pt x="6" y="0"/>
                    <a:pt x="15"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 name="Freeform 248">
              <a:extLst>
                <a:ext uri="{FF2B5EF4-FFF2-40B4-BE49-F238E27FC236}">
                  <a16:creationId xmlns:a16="http://schemas.microsoft.com/office/drawing/2014/main" id="{01B35DF5-8246-A545-4B87-8501258978F5}"/>
                </a:ext>
              </a:extLst>
            </p:cNvPr>
            <p:cNvSpPr/>
            <p:nvPr/>
          </p:nvSpPr>
          <p:spPr bwMode="auto">
            <a:xfrm>
              <a:off x="8188326" y="2792413"/>
              <a:ext cx="19050" cy="19050"/>
            </a:xfrm>
            <a:custGeom>
              <a:avLst/>
              <a:gdLst>
                <a:gd name="T0" fmla="*/ 12 w 12"/>
                <a:gd name="T1" fmla="*/ 11 h 11"/>
                <a:gd name="T2" fmla="*/ 0 w 12"/>
                <a:gd name="T3" fmla="*/ 0 h 11"/>
                <a:gd name="T4" fmla="*/ 12 w 12"/>
                <a:gd name="T5" fmla="*/ 11 h 11"/>
              </a:gdLst>
              <a:ahLst/>
              <a:cxnLst>
                <a:cxn ang="0">
                  <a:pos x="T0" y="T1"/>
                </a:cxn>
                <a:cxn ang="0">
                  <a:pos x="T2" y="T3"/>
                </a:cxn>
                <a:cxn ang="0">
                  <a:pos x="T4" y="T5"/>
                </a:cxn>
              </a:cxnLst>
              <a:rect l="0" t="0" r="r" b="b"/>
              <a:pathLst>
                <a:path w="12" h="11">
                  <a:moveTo>
                    <a:pt x="12" y="11"/>
                  </a:moveTo>
                  <a:cubicBezTo>
                    <a:pt x="6" y="10"/>
                    <a:pt x="3" y="6"/>
                    <a:pt x="0" y="0"/>
                  </a:cubicBezTo>
                  <a:cubicBezTo>
                    <a:pt x="8" y="1"/>
                    <a:pt x="11" y="5"/>
                    <a:pt x="12"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 name="Freeform 249">
              <a:extLst>
                <a:ext uri="{FF2B5EF4-FFF2-40B4-BE49-F238E27FC236}">
                  <a16:creationId xmlns:a16="http://schemas.microsoft.com/office/drawing/2014/main" id="{C1CF19E3-EF84-20E8-454D-ABDC1D0561EF}"/>
                </a:ext>
              </a:extLst>
            </p:cNvPr>
            <p:cNvSpPr/>
            <p:nvPr/>
          </p:nvSpPr>
          <p:spPr bwMode="auto">
            <a:xfrm>
              <a:off x="8107363" y="2705100"/>
              <a:ext cx="30163" cy="12700"/>
            </a:xfrm>
            <a:custGeom>
              <a:avLst/>
              <a:gdLst>
                <a:gd name="T0" fmla="*/ 19 w 19"/>
                <a:gd name="T1" fmla="*/ 8 h 8"/>
                <a:gd name="T2" fmla="*/ 0 w 19"/>
                <a:gd name="T3" fmla="*/ 2 h 8"/>
                <a:gd name="T4" fmla="*/ 19 w 19"/>
                <a:gd name="T5" fmla="*/ 8 h 8"/>
              </a:gdLst>
              <a:ahLst/>
              <a:cxnLst>
                <a:cxn ang="0">
                  <a:pos x="T0" y="T1"/>
                </a:cxn>
                <a:cxn ang="0">
                  <a:pos x="T2" y="T3"/>
                </a:cxn>
                <a:cxn ang="0">
                  <a:pos x="T4" y="T5"/>
                </a:cxn>
              </a:cxnLst>
              <a:rect l="0" t="0" r="r" b="b"/>
              <a:pathLst>
                <a:path w="19" h="8">
                  <a:moveTo>
                    <a:pt x="19" y="8"/>
                  </a:moveTo>
                  <a:cubicBezTo>
                    <a:pt x="12" y="8"/>
                    <a:pt x="7" y="6"/>
                    <a:pt x="0" y="2"/>
                  </a:cubicBezTo>
                  <a:cubicBezTo>
                    <a:pt x="9" y="0"/>
                    <a:pt x="15" y="2"/>
                    <a:pt x="19"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 name="Freeform 250">
              <a:extLst>
                <a:ext uri="{FF2B5EF4-FFF2-40B4-BE49-F238E27FC236}">
                  <a16:creationId xmlns:a16="http://schemas.microsoft.com/office/drawing/2014/main" id="{46A80C05-B214-0063-3807-2B019B091D04}"/>
                </a:ext>
              </a:extLst>
            </p:cNvPr>
            <p:cNvSpPr/>
            <p:nvPr/>
          </p:nvSpPr>
          <p:spPr bwMode="auto">
            <a:xfrm>
              <a:off x="8859838" y="2932113"/>
              <a:ext cx="12700" cy="15875"/>
            </a:xfrm>
            <a:custGeom>
              <a:avLst/>
              <a:gdLst>
                <a:gd name="T0" fmla="*/ 0 w 8"/>
                <a:gd name="T1" fmla="*/ 10 h 10"/>
                <a:gd name="T2" fmla="*/ 0 w 8"/>
                <a:gd name="T3" fmla="*/ 0 h 10"/>
                <a:gd name="T4" fmla="*/ 7 w 8"/>
                <a:gd name="T5" fmla="*/ 1 h 10"/>
                <a:gd name="T6" fmla="*/ 0 w 8"/>
                <a:gd name="T7" fmla="*/ 10 h 10"/>
              </a:gdLst>
              <a:ahLst/>
              <a:cxnLst>
                <a:cxn ang="0">
                  <a:pos x="T0" y="T1"/>
                </a:cxn>
                <a:cxn ang="0">
                  <a:pos x="T2" y="T3"/>
                </a:cxn>
                <a:cxn ang="0">
                  <a:pos x="T4" y="T5"/>
                </a:cxn>
                <a:cxn ang="0">
                  <a:pos x="T6" y="T7"/>
                </a:cxn>
              </a:cxnLst>
              <a:rect l="0" t="0" r="r" b="b"/>
              <a:pathLst>
                <a:path w="8" h="10">
                  <a:moveTo>
                    <a:pt x="0" y="10"/>
                  </a:moveTo>
                  <a:cubicBezTo>
                    <a:pt x="0" y="7"/>
                    <a:pt x="0" y="3"/>
                    <a:pt x="0" y="0"/>
                  </a:cubicBezTo>
                  <a:cubicBezTo>
                    <a:pt x="2" y="0"/>
                    <a:pt x="5" y="1"/>
                    <a:pt x="7" y="1"/>
                  </a:cubicBezTo>
                  <a:cubicBezTo>
                    <a:pt x="8" y="6"/>
                    <a:pt x="6" y="10"/>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 name="Freeform 251">
              <a:extLst>
                <a:ext uri="{FF2B5EF4-FFF2-40B4-BE49-F238E27FC236}">
                  <a16:creationId xmlns:a16="http://schemas.microsoft.com/office/drawing/2014/main" id="{EF83D345-3C6B-6CF6-DDFA-36EA1B0D4AD6}"/>
                </a:ext>
              </a:extLst>
            </p:cNvPr>
            <p:cNvSpPr/>
            <p:nvPr/>
          </p:nvSpPr>
          <p:spPr bwMode="auto">
            <a:xfrm>
              <a:off x="8207376" y="2811463"/>
              <a:ext cx="15875" cy="12700"/>
            </a:xfrm>
            <a:custGeom>
              <a:avLst/>
              <a:gdLst>
                <a:gd name="T0" fmla="*/ 0 w 10"/>
                <a:gd name="T1" fmla="*/ 0 h 8"/>
                <a:gd name="T2" fmla="*/ 10 w 10"/>
                <a:gd name="T3" fmla="*/ 8 h 8"/>
                <a:gd name="T4" fmla="*/ 10 w 10"/>
                <a:gd name="T5" fmla="*/ 8 h 8"/>
                <a:gd name="T6" fmla="*/ 3 w 10"/>
                <a:gd name="T7" fmla="*/ 8 h 8"/>
                <a:gd name="T8" fmla="*/ 3 w 10"/>
                <a:gd name="T9" fmla="*/ 8 h 8"/>
                <a:gd name="T10" fmla="*/ 0 w 10"/>
                <a:gd name="T11" fmla="*/ 0 h 8"/>
              </a:gdLst>
              <a:ahLst/>
              <a:cxnLst>
                <a:cxn ang="0">
                  <a:pos x="T0" y="T1"/>
                </a:cxn>
                <a:cxn ang="0">
                  <a:pos x="T2" y="T3"/>
                </a:cxn>
                <a:cxn ang="0">
                  <a:pos x="T4" y="T5"/>
                </a:cxn>
                <a:cxn ang="0">
                  <a:pos x="T6" y="T7"/>
                </a:cxn>
                <a:cxn ang="0">
                  <a:pos x="T8" y="T9"/>
                </a:cxn>
                <a:cxn ang="0">
                  <a:pos x="T10" y="T11"/>
                </a:cxn>
              </a:cxnLst>
              <a:rect l="0" t="0" r="r" b="b"/>
              <a:pathLst>
                <a:path w="10" h="8">
                  <a:moveTo>
                    <a:pt x="0" y="0"/>
                  </a:moveTo>
                  <a:cubicBezTo>
                    <a:pt x="5" y="1"/>
                    <a:pt x="9" y="2"/>
                    <a:pt x="10" y="8"/>
                  </a:cubicBezTo>
                  <a:cubicBezTo>
                    <a:pt x="10" y="8"/>
                    <a:pt x="10" y="8"/>
                    <a:pt x="10" y="8"/>
                  </a:cubicBezTo>
                  <a:cubicBezTo>
                    <a:pt x="8" y="8"/>
                    <a:pt x="5" y="8"/>
                    <a:pt x="3" y="8"/>
                  </a:cubicBezTo>
                  <a:cubicBezTo>
                    <a:pt x="3" y="8"/>
                    <a:pt x="3" y="8"/>
                    <a:pt x="3" y="8"/>
                  </a:cubicBezTo>
                  <a:cubicBezTo>
                    <a:pt x="2" y="5"/>
                    <a:pt x="1" y="3"/>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 name="Freeform 252">
              <a:extLst>
                <a:ext uri="{FF2B5EF4-FFF2-40B4-BE49-F238E27FC236}">
                  <a16:creationId xmlns:a16="http://schemas.microsoft.com/office/drawing/2014/main" id="{13258809-7DD8-1797-3CB6-B9F979C0CF18}"/>
                </a:ext>
              </a:extLst>
            </p:cNvPr>
            <p:cNvSpPr/>
            <p:nvPr/>
          </p:nvSpPr>
          <p:spPr bwMode="auto">
            <a:xfrm>
              <a:off x="8512176" y="4071938"/>
              <a:ext cx="15875" cy="14288"/>
            </a:xfrm>
            <a:custGeom>
              <a:avLst/>
              <a:gdLst>
                <a:gd name="T0" fmla="*/ 9 w 10"/>
                <a:gd name="T1" fmla="*/ 9 h 9"/>
                <a:gd name="T2" fmla="*/ 0 w 10"/>
                <a:gd name="T3" fmla="*/ 0 h 9"/>
                <a:gd name="T4" fmla="*/ 10 w 10"/>
                <a:gd name="T5" fmla="*/ 9 h 9"/>
                <a:gd name="T6" fmla="*/ 9 w 10"/>
                <a:gd name="T7" fmla="*/ 9 h 9"/>
              </a:gdLst>
              <a:ahLst/>
              <a:cxnLst>
                <a:cxn ang="0">
                  <a:pos x="T0" y="T1"/>
                </a:cxn>
                <a:cxn ang="0">
                  <a:pos x="T2" y="T3"/>
                </a:cxn>
                <a:cxn ang="0">
                  <a:pos x="T4" y="T5"/>
                </a:cxn>
                <a:cxn ang="0">
                  <a:pos x="T6" y="T7"/>
                </a:cxn>
              </a:cxnLst>
              <a:rect l="0" t="0" r="r" b="b"/>
              <a:pathLst>
                <a:path w="10" h="9">
                  <a:moveTo>
                    <a:pt x="9" y="9"/>
                  </a:moveTo>
                  <a:cubicBezTo>
                    <a:pt x="5" y="8"/>
                    <a:pt x="2" y="6"/>
                    <a:pt x="0" y="0"/>
                  </a:cubicBezTo>
                  <a:cubicBezTo>
                    <a:pt x="6" y="2"/>
                    <a:pt x="9" y="3"/>
                    <a:pt x="10" y="9"/>
                  </a:cubicBezTo>
                  <a:cubicBezTo>
                    <a:pt x="10" y="9"/>
                    <a:pt x="9" y="9"/>
                    <a:pt x="9"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 name="Freeform 253">
              <a:extLst>
                <a:ext uri="{FF2B5EF4-FFF2-40B4-BE49-F238E27FC236}">
                  <a16:creationId xmlns:a16="http://schemas.microsoft.com/office/drawing/2014/main" id="{BE26A31C-46EA-B6C1-C187-996A66AC98C9}"/>
                </a:ext>
              </a:extLst>
            </p:cNvPr>
            <p:cNvSpPr/>
            <p:nvPr/>
          </p:nvSpPr>
          <p:spPr bwMode="auto">
            <a:xfrm>
              <a:off x="8262938" y="2854325"/>
              <a:ext cx="14288" cy="9525"/>
            </a:xfrm>
            <a:custGeom>
              <a:avLst/>
              <a:gdLst>
                <a:gd name="T0" fmla="*/ 0 w 9"/>
                <a:gd name="T1" fmla="*/ 0 h 6"/>
                <a:gd name="T2" fmla="*/ 9 w 9"/>
                <a:gd name="T3" fmla="*/ 6 h 6"/>
                <a:gd name="T4" fmla="*/ 0 w 9"/>
                <a:gd name="T5" fmla="*/ 0 h 6"/>
              </a:gdLst>
              <a:ahLst/>
              <a:cxnLst>
                <a:cxn ang="0">
                  <a:pos x="T0" y="T1"/>
                </a:cxn>
                <a:cxn ang="0">
                  <a:pos x="T2" y="T3"/>
                </a:cxn>
                <a:cxn ang="0">
                  <a:pos x="T4" y="T5"/>
                </a:cxn>
              </a:cxnLst>
              <a:rect l="0" t="0" r="r" b="b"/>
              <a:pathLst>
                <a:path w="9" h="6">
                  <a:moveTo>
                    <a:pt x="0" y="0"/>
                  </a:moveTo>
                  <a:cubicBezTo>
                    <a:pt x="4" y="0"/>
                    <a:pt x="8" y="0"/>
                    <a:pt x="9" y="6"/>
                  </a:cubicBezTo>
                  <a:cubicBezTo>
                    <a:pt x="4" y="6"/>
                    <a:pt x="1" y="5"/>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 name="Freeform 254">
              <a:extLst>
                <a:ext uri="{FF2B5EF4-FFF2-40B4-BE49-F238E27FC236}">
                  <a16:creationId xmlns:a16="http://schemas.microsoft.com/office/drawing/2014/main" id="{671E5445-6FBA-E1E9-528E-D28643904611}"/>
                </a:ext>
              </a:extLst>
            </p:cNvPr>
            <p:cNvSpPr/>
            <p:nvPr/>
          </p:nvSpPr>
          <p:spPr bwMode="auto">
            <a:xfrm>
              <a:off x="8902701" y="3030538"/>
              <a:ext cx="20638" cy="11113"/>
            </a:xfrm>
            <a:custGeom>
              <a:avLst/>
              <a:gdLst>
                <a:gd name="T0" fmla="*/ 12 w 12"/>
                <a:gd name="T1" fmla="*/ 0 h 7"/>
                <a:gd name="T2" fmla="*/ 0 w 12"/>
                <a:gd name="T3" fmla="*/ 7 h 7"/>
                <a:gd name="T4" fmla="*/ 0 w 12"/>
                <a:gd name="T5" fmla="*/ 7 h 7"/>
                <a:gd name="T6" fmla="*/ 12 w 12"/>
                <a:gd name="T7" fmla="*/ 0 h 7"/>
              </a:gdLst>
              <a:ahLst/>
              <a:cxnLst>
                <a:cxn ang="0">
                  <a:pos x="T0" y="T1"/>
                </a:cxn>
                <a:cxn ang="0">
                  <a:pos x="T2" y="T3"/>
                </a:cxn>
                <a:cxn ang="0">
                  <a:pos x="T4" y="T5"/>
                </a:cxn>
                <a:cxn ang="0">
                  <a:pos x="T6" y="T7"/>
                </a:cxn>
              </a:cxnLst>
              <a:rect l="0" t="0" r="r" b="b"/>
              <a:pathLst>
                <a:path w="12" h="7">
                  <a:moveTo>
                    <a:pt x="12" y="0"/>
                  </a:moveTo>
                  <a:cubicBezTo>
                    <a:pt x="10" y="6"/>
                    <a:pt x="5" y="7"/>
                    <a:pt x="0" y="7"/>
                  </a:cubicBezTo>
                  <a:cubicBezTo>
                    <a:pt x="0" y="7"/>
                    <a:pt x="0" y="7"/>
                    <a:pt x="0" y="7"/>
                  </a:cubicBezTo>
                  <a:cubicBezTo>
                    <a:pt x="2" y="2"/>
                    <a:pt x="7" y="1"/>
                    <a:pt x="1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 name="Freeform 255">
              <a:extLst>
                <a:ext uri="{FF2B5EF4-FFF2-40B4-BE49-F238E27FC236}">
                  <a16:creationId xmlns:a16="http://schemas.microsoft.com/office/drawing/2014/main" id="{8CC4ECE9-092F-2CD2-9B5B-171135F808AC}"/>
                </a:ext>
              </a:extLst>
            </p:cNvPr>
            <p:cNvSpPr/>
            <p:nvPr/>
          </p:nvSpPr>
          <p:spPr bwMode="auto">
            <a:xfrm>
              <a:off x="8288338" y="2870200"/>
              <a:ext cx="12700" cy="12700"/>
            </a:xfrm>
            <a:custGeom>
              <a:avLst/>
              <a:gdLst>
                <a:gd name="T0" fmla="*/ 0 w 8"/>
                <a:gd name="T1" fmla="*/ 0 h 8"/>
                <a:gd name="T2" fmla="*/ 7 w 8"/>
                <a:gd name="T3" fmla="*/ 4 h 8"/>
                <a:gd name="T4" fmla="*/ 2 w 8"/>
                <a:gd name="T5" fmla="*/ 4 h 8"/>
                <a:gd name="T6" fmla="*/ 0 w 8"/>
                <a:gd name="T7" fmla="*/ 0 h 8"/>
              </a:gdLst>
              <a:ahLst/>
              <a:cxnLst>
                <a:cxn ang="0">
                  <a:pos x="T0" y="T1"/>
                </a:cxn>
                <a:cxn ang="0">
                  <a:pos x="T2" y="T3"/>
                </a:cxn>
                <a:cxn ang="0">
                  <a:pos x="T4" y="T5"/>
                </a:cxn>
                <a:cxn ang="0">
                  <a:pos x="T6" y="T7"/>
                </a:cxn>
              </a:cxnLst>
              <a:rect l="0" t="0" r="r" b="b"/>
              <a:pathLst>
                <a:path w="8" h="8">
                  <a:moveTo>
                    <a:pt x="0" y="0"/>
                  </a:moveTo>
                  <a:cubicBezTo>
                    <a:pt x="5" y="0"/>
                    <a:pt x="8" y="1"/>
                    <a:pt x="7" y="4"/>
                  </a:cubicBezTo>
                  <a:cubicBezTo>
                    <a:pt x="6" y="8"/>
                    <a:pt x="4" y="5"/>
                    <a:pt x="2" y="4"/>
                  </a:cubicBezTo>
                  <a:cubicBezTo>
                    <a:pt x="1" y="3"/>
                    <a:pt x="1" y="2"/>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 name="Freeform 256">
              <a:extLst>
                <a:ext uri="{FF2B5EF4-FFF2-40B4-BE49-F238E27FC236}">
                  <a16:creationId xmlns:a16="http://schemas.microsoft.com/office/drawing/2014/main" id="{F232E07E-384A-D265-C79A-2E4BFE9EE0E1}"/>
                </a:ext>
              </a:extLst>
            </p:cNvPr>
            <p:cNvSpPr/>
            <p:nvPr/>
          </p:nvSpPr>
          <p:spPr bwMode="auto">
            <a:xfrm>
              <a:off x="8367713" y="3536950"/>
              <a:ext cx="12700" cy="19050"/>
            </a:xfrm>
            <a:custGeom>
              <a:avLst/>
              <a:gdLst>
                <a:gd name="T0" fmla="*/ 5 w 8"/>
                <a:gd name="T1" fmla="*/ 12 h 12"/>
                <a:gd name="T2" fmla="*/ 0 w 8"/>
                <a:gd name="T3" fmla="*/ 0 h 12"/>
                <a:gd name="T4" fmla="*/ 0 w 8"/>
                <a:gd name="T5" fmla="*/ 0 h 12"/>
                <a:gd name="T6" fmla="*/ 5 w 8"/>
                <a:gd name="T7" fmla="*/ 12 h 12"/>
              </a:gdLst>
              <a:ahLst/>
              <a:cxnLst>
                <a:cxn ang="0">
                  <a:pos x="T0" y="T1"/>
                </a:cxn>
                <a:cxn ang="0">
                  <a:pos x="T2" y="T3"/>
                </a:cxn>
                <a:cxn ang="0">
                  <a:pos x="T4" y="T5"/>
                </a:cxn>
                <a:cxn ang="0">
                  <a:pos x="T6" y="T7"/>
                </a:cxn>
              </a:cxnLst>
              <a:rect l="0" t="0" r="r" b="b"/>
              <a:pathLst>
                <a:path w="8" h="12">
                  <a:moveTo>
                    <a:pt x="5" y="12"/>
                  </a:moveTo>
                  <a:cubicBezTo>
                    <a:pt x="1" y="9"/>
                    <a:pt x="0" y="5"/>
                    <a:pt x="0" y="0"/>
                  </a:cubicBezTo>
                  <a:cubicBezTo>
                    <a:pt x="0" y="0"/>
                    <a:pt x="0" y="0"/>
                    <a:pt x="0" y="0"/>
                  </a:cubicBezTo>
                  <a:cubicBezTo>
                    <a:pt x="8" y="2"/>
                    <a:pt x="4" y="8"/>
                    <a:pt x="5" y="1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 name="Freeform 257">
              <a:extLst>
                <a:ext uri="{FF2B5EF4-FFF2-40B4-BE49-F238E27FC236}">
                  <a16:creationId xmlns:a16="http://schemas.microsoft.com/office/drawing/2014/main" id="{3D699CA6-B34A-B6FE-3F0F-FF20462010A5}"/>
                </a:ext>
              </a:extLst>
            </p:cNvPr>
            <p:cNvSpPr/>
            <p:nvPr/>
          </p:nvSpPr>
          <p:spPr bwMode="auto">
            <a:xfrm>
              <a:off x="8247063" y="2789238"/>
              <a:ext cx="12700" cy="9525"/>
            </a:xfrm>
            <a:custGeom>
              <a:avLst/>
              <a:gdLst>
                <a:gd name="T0" fmla="*/ 7 w 7"/>
                <a:gd name="T1" fmla="*/ 6 h 6"/>
                <a:gd name="T2" fmla="*/ 1 w 7"/>
                <a:gd name="T3" fmla="*/ 2 h 6"/>
                <a:gd name="T4" fmla="*/ 3 w 7"/>
                <a:gd name="T5" fmla="*/ 0 h 6"/>
                <a:gd name="T6" fmla="*/ 7 w 7"/>
                <a:gd name="T7" fmla="*/ 6 h 6"/>
              </a:gdLst>
              <a:ahLst/>
              <a:cxnLst>
                <a:cxn ang="0">
                  <a:pos x="T0" y="T1"/>
                </a:cxn>
                <a:cxn ang="0">
                  <a:pos x="T2" y="T3"/>
                </a:cxn>
                <a:cxn ang="0">
                  <a:pos x="T4" y="T5"/>
                </a:cxn>
                <a:cxn ang="0">
                  <a:pos x="T6" y="T7"/>
                </a:cxn>
              </a:cxnLst>
              <a:rect l="0" t="0" r="r" b="b"/>
              <a:pathLst>
                <a:path w="7" h="6">
                  <a:moveTo>
                    <a:pt x="7" y="6"/>
                  </a:moveTo>
                  <a:cubicBezTo>
                    <a:pt x="4" y="6"/>
                    <a:pt x="1" y="5"/>
                    <a:pt x="1" y="2"/>
                  </a:cubicBezTo>
                  <a:cubicBezTo>
                    <a:pt x="0" y="0"/>
                    <a:pt x="1" y="0"/>
                    <a:pt x="3" y="0"/>
                  </a:cubicBezTo>
                  <a:cubicBezTo>
                    <a:pt x="6" y="0"/>
                    <a:pt x="7" y="3"/>
                    <a:pt x="7"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 name="Freeform 258">
              <a:extLst>
                <a:ext uri="{FF2B5EF4-FFF2-40B4-BE49-F238E27FC236}">
                  <a16:creationId xmlns:a16="http://schemas.microsoft.com/office/drawing/2014/main" id="{E0D5C10C-7D80-8C43-B1FE-2110C529354B}"/>
                </a:ext>
              </a:extLst>
            </p:cNvPr>
            <p:cNvSpPr/>
            <p:nvPr/>
          </p:nvSpPr>
          <p:spPr bwMode="auto">
            <a:xfrm>
              <a:off x="8521701" y="4106863"/>
              <a:ext cx="9525" cy="9525"/>
            </a:xfrm>
            <a:custGeom>
              <a:avLst/>
              <a:gdLst>
                <a:gd name="T0" fmla="*/ 6 w 6"/>
                <a:gd name="T1" fmla="*/ 6 h 6"/>
                <a:gd name="T2" fmla="*/ 0 w 6"/>
                <a:gd name="T3" fmla="*/ 2 h 6"/>
                <a:gd name="T4" fmla="*/ 2 w 6"/>
                <a:gd name="T5" fmla="*/ 0 h 6"/>
                <a:gd name="T6" fmla="*/ 6 w 6"/>
                <a:gd name="T7" fmla="*/ 6 h 6"/>
              </a:gdLst>
              <a:ahLst/>
              <a:cxnLst>
                <a:cxn ang="0">
                  <a:pos x="T0" y="T1"/>
                </a:cxn>
                <a:cxn ang="0">
                  <a:pos x="T2" y="T3"/>
                </a:cxn>
                <a:cxn ang="0">
                  <a:pos x="T4" y="T5"/>
                </a:cxn>
                <a:cxn ang="0">
                  <a:pos x="T6" y="T7"/>
                </a:cxn>
              </a:cxnLst>
              <a:rect l="0" t="0" r="r" b="b"/>
              <a:pathLst>
                <a:path w="6" h="6">
                  <a:moveTo>
                    <a:pt x="6" y="6"/>
                  </a:moveTo>
                  <a:cubicBezTo>
                    <a:pt x="3" y="6"/>
                    <a:pt x="0" y="5"/>
                    <a:pt x="0" y="2"/>
                  </a:cubicBezTo>
                  <a:cubicBezTo>
                    <a:pt x="0" y="1"/>
                    <a:pt x="0" y="0"/>
                    <a:pt x="2" y="0"/>
                  </a:cubicBezTo>
                  <a:cubicBezTo>
                    <a:pt x="5" y="1"/>
                    <a:pt x="6" y="3"/>
                    <a:pt x="6"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 name="Freeform 259">
              <a:extLst>
                <a:ext uri="{FF2B5EF4-FFF2-40B4-BE49-F238E27FC236}">
                  <a16:creationId xmlns:a16="http://schemas.microsoft.com/office/drawing/2014/main" id="{CEC7CAD1-7948-BA6A-98F9-915A18001CA0}"/>
                </a:ext>
              </a:extLst>
            </p:cNvPr>
            <p:cNvSpPr/>
            <p:nvPr/>
          </p:nvSpPr>
          <p:spPr bwMode="auto">
            <a:xfrm>
              <a:off x="8259763" y="2798763"/>
              <a:ext cx="9525" cy="11113"/>
            </a:xfrm>
            <a:custGeom>
              <a:avLst/>
              <a:gdLst>
                <a:gd name="T0" fmla="*/ 0 w 6"/>
                <a:gd name="T1" fmla="*/ 0 h 6"/>
                <a:gd name="T2" fmla="*/ 6 w 6"/>
                <a:gd name="T3" fmla="*/ 6 h 6"/>
                <a:gd name="T4" fmla="*/ 0 w 6"/>
                <a:gd name="T5" fmla="*/ 0 h 6"/>
                <a:gd name="T6" fmla="*/ 0 w 6"/>
                <a:gd name="T7" fmla="*/ 0 h 6"/>
              </a:gdLst>
              <a:ahLst/>
              <a:cxnLst>
                <a:cxn ang="0">
                  <a:pos x="T0" y="T1"/>
                </a:cxn>
                <a:cxn ang="0">
                  <a:pos x="T2" y="T3"/>
                </a:cxn>
                <a:cxn ang="0">
                  <a:pos x="T4" y="T5"/>
                </a:cxn>
                <a:cxn ang="0">
                  <a:pos x="T6" y="T7"/>
                </a:cxn>
              </a:cxnLst>
              <a:rect l="0" t="0" r="r" b="b"/>
              <a:pathLst>
                <a:path w="6" h="6">
                  <a:moveTo>
                    <a:pt x="0" y="0"/>
                  </a:moveTo>
                  <a:cubicBezTo>
                    <a:pt x="3" y="0"/>
                    <a:pt x="6" y="1"/>
                    <a:pt x="6" y="6"/>
                  </a:cubicBezTo>
                  <a:cubicBezTo>
                    <a:pt x="1" y="6"/>
                    <a:pt x="1" y="2"/>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 name="Freeform 260">
              <a:extLst>
                <a:ext uri="{FF2B5EF4-FFF2-40B4-BE49-F238E27FC236}">
                  <a16:creationId xmlns:a16="http://schemas.microsoft.com/office/drawing/2014/main" id="{4E15599E-4239-DA7C-0F1E-7EC93259C352}"/>
                </a:ext>
              </a:extLst>
            </p:cNvPr>
            <p:cNvSpPr/>
            <p:nvPr/>
          </p:nvSpPr>
          <p:spPr bwMode="auto">
            <a:xfrm>
              <a:off x="8253413" y="2847975"/>
              <a:ext cx="9525" cy="7938"/>
            </a:xfrm>
            <a:custGeom>
              <a:avLst/>
              <a:gdLst>
                <a:gd name="T0" fmla="*/ 6 w 6"/>
                <a:gd name="T1" fmla="*/ 4 h 5"/>
                <a:gd name="T2" fmla="*/ 0 w 6"/>
                <a:gd name="T3" fmla="*/ 2 h 5"/>
                <a:gd name="T4" fmla="*/ 1 w 6"/>
                <a:gd name="T5" fmla="*/ 0 h 5"/>
                <a:gd name="T6" fmla="*/ 6 w 6"/>
                <a:gd name="T7" fmla="*/ 4 h 5"/>
                <a:gd name="T8" fmla="*/ 6 w 6"/>
                <a:gd name="T9" fmla="*/ 4 h 5"/>
              </a:gdLst>
              <a:ahLst/>
              <a:cxnLst>
                <a:cxn ang="0">
                  <a:pos x="T0" y="T1"/>
                </a:cxn>
                <a:cxn ang="0">
                  <a:pos x="T2" y="T3"/>
                </a:cxn>
                <a:cxn ang="0">
                  <a:pos x="T4" y="T5"/>
                </a:cxn>
                <a:cxn ang="0">
                  <a:pos x="T6" y="T7"/>
                </a:cxn>
                <a:cxn ang="0">
                  <a:pos x="T8" y="T9"/>
                </a:cxn>
              </a:cxnLst>
              <a:rect l="0" t="0" r="r" b="b"/>
              <a:pathLst>
                <a:path w="6" h="5">
                  <a:moveTo>
                    <a:pt x="6" y="4"/>
                  </a:moveTo>
                  <a:cubicBezTo>
                    <a:pt x="4" y="4"/>
                    <a:pt x="1" y="5"/>
                    <a:pt x="0" y="2"/>
                  </a:cubicBezTo>
                  <a:cubicBezTo>
                    <a:pt x="0" y="1"/>
                    <a:pt x="1" y="0"/>
                    <a:pt x="1" y="0"/>
                  </a:cubicBezTo>
                  <a:cubicBezTo>
                    <a:pt x="4" y="0"/>
                    <a:pt x="5" y="2"/>
                    <a:pt x="6" y="4"/>
                  </a:cubicBezTo>
                  <a:cubicBezTo>
                    <a:pt x="6" y="4"/>
                    <a:pt x="6" y="4"/>
                    <a:pt x="6"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 name="Freeform 261">
              <a:extLst>
                <a:ext uri="{FF2B5EF4-FFF2-40B4-BE49-F238E27FC236}">
                  <a16:creationId xmlns:a16="http://schemas.microsoft.com/office/drawing/2014/main" id="{D80E5D14-0523-7160-76AB-BDFEA30599B3}"/>
                </a:ext>
              </a:extLst>
            </p:cNvPr>
            <p:cNvSpPr/>
            <p:nvPr/>
          </p:nvSpPr>
          <p:spPr bwMode="auto">
            <a:xfrm>
              <a:off x="8305801" y="3944938"/>
              <a:ext cx="3175" cy="14288"/>
            </a:xfrm>
            <a:custGeom>
              <a:avLst/>
              <a:gdLst>
                <a:gd name="T0" fmla="*/ 0 w 2"/>
                <a:gd name="T1" fmla="*/ 0 h 8"/>
                <a:gd name="T2" fmla="*/ 2 w 2"/>
                <a:gd name="T3" fmla="*/ 0 h 8"/>
                <a:gd name="T4" fmla="*/ 1 w 2"/>
                <a:gd name="T5" fmla="*/ 8 h 8"/>
                <a:gd name="T6" fmla="*/ 0 w 2"/>
                <a:gd name="T7" fmla="*/ 0 h 8"/>
              </a:gdLst>
              <a:ahLst/>
              <a:cxnLst>
                <a:cxn ang="0">
                  <a:pos x="T0" y="T1"/>
                </a:cxn>
                <a:cxn ang="0">
                  <a:pos x="T2" y="T3"/>
                </a:cxn>
                <a:cxn ang="0">
                  <a:pos x="T4" y="T5"/>
                </a:cxn>
                <a:cxn ang="0">
                  <a:pos x="T6" y="T7"/>
                </a:cxn>
              </a:cxnLst>
              <a:rect l="0" t="0" r="r" b="b"/>
              <a:pathLst>
                <a:path w="2" h="8">
                  <a:moveTo>
                    <a:pt x="0" y="0"/>
                  </a:moveTo>
                  <a:cubicBezTo>
                    <a:pt x="1" y="0"/>
                    <a:pt x="2" y="0"/>
                    <a:pt x="2" y="0"/>
                  </a:cubicBezTo>
                  <a:cubicBezTo>
                    <a:pt x="2" y="3"/>
                    <a:pt x="1" y="5"/>
                    <a:pt x="1" y="8"/>
                  </a:cubicBezTo>
                  <a:cubicBezTo>
                    <a:pt x="1" y="5"/>
                    <a:pt x="0" y="2"/>
                    <a:pt x="0" y="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 name="Freeform 262">
              <a:extLst>
                <a:ext uri="{FF2B5EF4-FFF2-40B4-BE49-F238E27FC236}">
                  <a16:creationId xmlns:a16="http://schemas.microsoft.com/office/drawing/2014/main" id="{DE3DCE61-82DD-EB7C-1574-F0ADEB5C5C56}"/>
                </a:ext>
              </a:extLst>
            </p:cNvPr>
            <p:cNvSpPr/>
            <p:nvPr/>
          </p:nvSpPr>
          <p:spPr bwMode="auto">
            <a:xfrm>
              <a:off x="8104188" y="2727325"/>
              <a:ext cx="4763" cy="4763"/>
            </a:xfrm>
            <a:custGeom>
              <a:avLst/>
              <a:gdLst>
                <a:gd name="T0" fmla="*/ 0 w 3"/>
                <a:gd name="T1" fmla="*/ 2 h 3"/>
                <a:gd name="T2" fmla="*/ 1 w 3"/>
                <a:gd name="T3" fmla="*/ 0 h 3"/>
                <a:gd name="T4" fmla="*/ 3 w 3"/>
                <a:gd name="T5" fmla="*/ 1 h 3"/>
                <a:gd name="T6" fmla="*/ 2 w 3"/>
                <a:gd name="T7" fmla="*/ 3 h 3"/>
                <a:gd name="T8" fmla="*/ 0 w 3"/>
                <a:gd name="T9" fmla="*/ 2 h 3"/>
              </a:gdLst>
              <a:ahLst/>
              <a:cxnLst>
                <a:cxn ang="0">
                  <a:pos x="T0" y="T1"/>
                </a:cxn>
                <a:cxn ang="0">
                  <a:pos x="T2" y="T3"/>
                </a:cxn>
                <a:cxn ang="0">
                  <a:pos x="T4" y="T5"/>
                </a:cxn>
                <a:cxn ang="0">
                  <a:pos x="T6" y="T7"/>
                </a:cxn>
                <a:cxn ang="0">
                  <a:pos x="T8" y="T9"/>
                </a:cxn>
              </a:cxnLst>
              <a:rect l="0" t="0" r="r" b="b"/>
              <a:pathLst>
                <a:path w="3" h="3">
                  <a:moveTo>
                    <a:pt x="0" y="2"/>
                  </a:moveTo>
                  <a:cubicBezTo>
                    <a:pt x="0" y="1"/>
                    <a:pt x="0" y="0"/>
                    <a:pt x="1" y="0"/>
                  </a:cubicBezTo>
                  <a:cubicBezTo>
                    <a:pt x="1" y="0"/>
                    <a:pt x="2" y="1"/>
                    <a:pt x="3" y="1"/>
                  </a:cubicBezTo>
                  <a:cubicBezTo>
                    <a:pt x="3" y="2"/>
                    <a:pt x="2" y="3"/>
                    <a:pt x="2" y="3"/>
                  </a:cubicBezTo>
                  <a:cubicBezTo>
                    <a:pt x="1" y="3"/>
                    <a:pt x="1"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 name="Freeform 263">
              <a:extLst>
                <a:ext uri="{FF2B5EF4-FFF2-40B4-BE49-F238E27FC236}">
                  <a16:creationId xmlns:a16="http://schemas.microsoft.com/office/drawing/2014/main" id="{88565EB3-E878-2B5A-8586-54487312B268}"/>
                </a:ext>
              </a:extLst>
            </p:cNvPr>
            <p:cNvSpPr/>
            <p:nvPr/>
          </p:nvSpPr>
          <p:spPr bwMode="auto">
            <a:xfrm>
              <a:off x="8332788" y="2903538"/>
              <a:ext cx="7938" cy="9525"/>
            </a:xfrm>
            <a:custGeom>
              <a:avLst/>
              <a:gdLst>
                <a:gd name="T0" fmla="*/ 5 w 5"/>
                <a:gd name="T1" fmla="*/ 5 h 5"/>
                <a:gd name="T2" fmla="*/ 0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cubicBezTo>
                    <a:pt x="1" y="5"/>
                    <a:pt x="0" y="3"/>
                    <a:pt x="0" y="0"/>
                  </a:cubicBezTo>
                  <a:cubicBezTo>
                    <a:pt x="0" y="0"/>
                    <a:pt x="0" y="0"/>
                    <a:pt x="0" y="0"/>
                  </a:cubicBezTo>
                  <a:cubicBezTo>
                    <a:pt x="3" y="0"/>
                    <a:pt x="4" y="2"/>
                    <a:pt x="5"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 name="Freeform 264">
              <a:extLst>
                <a:ext uri="{FF2B5EF4-FFF2-40B4-BE49-F238E27FC236}">
                  <a16:creationId xmlns:a16="http://schemas.microsoft.com/office/drawing/2014/main" id="{59828909-FA9B-3C15-D492-FAED0F23B41E}"/>
                </a:ext>
              </a:extLst>
            </p:cNvPr>
            <p:cNvSpPr/>
            <p:nvPr/>
          </p:nvSpPr>
          <p:spPr bwMode="auto">
            <a:xfrm>
              <a:off x="8150226" y="2722563"/>
              <a:ext cx="6350" cy="6350"/>
            </a:xfrm>
            <a:custGeom>
              <a:avLst/>
              <a:gdLst>
                <a:gd name="T0" fmla="*/ 3 w 3"/>
                <a:gd name="T1" fmla="*/ 1 h 4"/>
                <a:gd name="T2" fmla="*/ 2 w 3"/>
                <a:gd name="T3" fmla="*/ 3 h 4"/>
                <a:gd name="T4" fmla="*/ 0 w 3"/>
                <a:gd name="T5" fmla="*/ 3 h 4"/>
                <a:gd name="T6" fmla="*/ 1 w 3"/>
                <a:gd name="T7" fmla="*/ 1 h 4"/>
                <a:gd name="T8" fmla="*/ 3 w 3"/>
                <a:gd name="T9" fmla="*/ 1 h 4"/>
              </a:gdLst>
              <a:ahLst/>
              <a:cxnLst>
                <a:cxn ang="0">
                  <a:pos x="T0" y="T1"/>
                </a:cxn>
                <a:cxn ang="0">
                  <a:pos x="T2" y="T3"/>
                </a:cxn>
                <a:cxn ang="0">
                  <a:pos x="T4" y="T5"/>
                </a:cxn>
                <a:cxn ang="0">
                  <a:pos x="T6" y="T7"/>
                </a:cxn>
                <a:cxn ang="0">
                  <a:pos x="T8" y="T9"/>
                </a:cxn>
              </a:cxnLst>
              <a:rect l="0" t="0" r="r" b="b"/>
              <a:pathLst>
                <a:path w="3" h="4">
                  <a:moveTo>
                    <a:pt x="3" y="1"/>
                  </a:moveTo>
                  <a:cubicBezTo>
                    <a:pt x="3" y="2"/>
                    <a:pt x="3" y="3"/>
                    <a:pt x="2" y="3"/>
                  </a:cubicBezTo>
                  <a:cubicBezTo>
                    <a:pt x="2" y="4"/>
                    <a:pt x="1" y="3"/>
                    <a:pt x="0" y="3"/>
                  </a:cubicBezTo>
                  <a:cubicBezTo>
                    <a:pt x="0" y="2"/>
                    <a:pt x="1" y="1"/>
                    <a:pt x="1" y="1"/>
                  </a:cubicBezTo>
                  <a:cubicBezTo>
                    <a:pt x="1" y="0"/>
                    <a:pt x="2" y="1"/>
                    <a:pt x="3"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 name="Freeform 265">
              <a:extLst>
                <a:ext uri="{FF2B5EF4-FFF2-40B4-BE49-F238E27FC236}">
                  <a16:creationId xmlns:a16="http://schemas.microsoft.com/office/drawing/2014/main" id="{39C13661-45D1-0BD1-4B97-EA2DE80667F3}"/>
                </a:ext>
              </a:extLst>
            </p:cNvPr>
            <p:cNvSpPr/>
            <p:nvPr/>
          </p:nvSpPr>
          <p:spPr bwMode="auto">
            <a:xfrm>
              <a:off x="8361363" y="3511550"/>
              <a:ext cx="3175" cy="4763"/>
            </a:xfrm>
            <a:custGeom>
              <a:avLst/>
              <a:gdLst>
                <a:gd name="T0" fmla="*/ 2 w 2"/>
                <a:gd name="T1" fmla="*/ 2 h 3"/>
                <a:gd name="T2" fmla="*/ 1 w 2"/>
                <a:gd name="T3" fmla="*/ 3 h 3"/>
                <a:gd name="T4" fmla="*/ 0 w 2"/>
                <a:gd name="T5" fmla="*/ 2 h 3"/>
                <a:gd name="T6" fmla="*/ 1 w 2"/>
                <a:gd name="T7" fmla="*/ 0 h 3"/>
                <a:gd name="T8" fmla="*/ 2 w 2"/>
                <a:gd name="T9" fmla="*/ 2 h 3"/>
              </a:gdLst>
              <a:ahLst/>
              <a:cxnLst>
                <a:cxn ang="0">
                  <a:pos x="T0" y="T1"/>
                </a:cxn>
                <a:cxn ang="0">
                  <a:pos x="T2" y="T3"/>
                </a:cxn>
                <a:cxn ang="0">
                  <a:pos x="T4" y="T5"/>
                </a:cxn>
                <a:cxn ang="0">
                  <a:pos x="T6" y="T7"/>
                </a:cxn>
                <a:cxn ang="0">
                  <a:pos x="T8" y="T9"/>
                </a:cxn>
              </a:cxnLst>
              <a:rect l="0" t="0" r="r" b="b"/>
              <a:pathLst>
                <a:path w="2" h="3">
                  <a:moveTo>
                    <a:pt x="2" y="2"/>
                  </a:moveTo>
                  <a:cubicBezTo>
                    <a:pt x="1" y="2"/>
                    <a:pt x="1" y="3"/>
                    <a:pt x="1" y="3"/>
                  </a:cubicBezTo>
                  <a:cubicBezTo>
                    <a:pt x="0" y="3"/>
                    <a:pt x="0" y="2"/>
                    <a:pt x="0" y="2"/>
                  </a:cubicBezTo>
                  <a:cubicBezTo>
                    <a:pt x="0" y="1"/>
                    <a:pt x="1" y="0"/>
                    <a:pt x="1" y="0"/>
                  </a:cubicBezTo>
                  <a:cubicBezTo>
                    <a:pt x="1" y="1"/>
                    <a:pt x="2" y="1"/>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 name="Freeform 266">
              <a:extLst>
                <a:ext uri="{FF2B5EF4-FFF2-40B4-BE49-F238E27FC236}">
                  <a16:creationId xmlns:a16="http://schemas.microsoft.com/office/drawing/2014/main" id="{468413E2-2EBD-F964-9D15-F7BE7F481B88}"/>
                </a:ext>
              </a:extLst>
            </p:cNvPr>
            <p:cNvSpPr/>
            <p:nvPr/>
          </p:nvSpPr>
          <p:spPr bwMode="auto">
            <a:xfrm>
              <a:off x="8586788" y="4232275"/>
              <a:ext cx="7938" cy="9525"/>
            </a:xfrm>
            <a:custGeom>
              <a:avLst/>
              <a:gdLst>
                <a:gd name="T0" fmla="*/ 5 w 5"/>
                <a:gd name="T1" fmla="*/ 1 h 6"/>
                <a:gd name="T2" fmla="*/ 2 w 5"/>
                <a:gd name="T3" fmla="*/ 6 h 6"/>
                <a:gd name="T4" fmla="*/ 5 w 5"/>
                <a:gd name="T5" fmla="*/ 1 h 6"/>
              </a:gdLst>
              <a:ahLst/>
              <a:cxnLst>
                <a:cxn ang="0">
                  <a:pos x="T0" y="T1"/>
                </a:cxn>
                <a:cxn ang="0">
                  <a:pos x="T2" y="T3"/>
                </a:cxn>
                <a:cxn ang="0">
                  <a:pos x="T4" y="T5"/>
                </a:cxn>
              </a:cxnLst>
              <a:rect l="0" t="0" r="r" b="b"/>
              <a:pathLst>
                <a:path w="5" h="6">
                  <a:moveTo>
                    <a:pt x="5" y="1"/>
                  </a:moveTo>
                  <a:cubicBezTo>
                    <a:pt x="5" y="3"/>
                    <a:pt x="5" y="5"/>
                    <a:pt x="2" y="6"/>
                  </a:cubicBezTo>
                  <a:cubicBezTo>
                    <a:pt x="3" y="4"/>
                    <a:pt x="0" y="0"/>
                    <a:pt x="5"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 name="Freeform 267">
              <a:extLst>
                <a:ext uri="{FF2B5EF4-FFF2-40B4-BE49-F238E27FC236}">
                  <a16:creationId xmlns:a16="http://schemas.microsoft.com/office/drawing/2014/main" id="{4472C5AA-9CDA-E99D-1CFD-DE5DA6B32914}"/>
                </a:ext>
              </a:extLst>
            </p:cNvPr>
            <p:cNvSpPr/>
            <p:nvPr/>
          </p:nvSpPr>
          <p:spPr bwMode="auto">
            <a:xfrm>
              <a:off x="8297863" y="3644900"/>
              <a:ext cx="12700" cy="6350"/>
            </a:xfrm>
            <a:custGeom>
              <a:avLst/>
              <a:gdLst>
                <a:gd name="T0" fmla="*/ 8 w 8"/>
                <a:gd name="T1" fmla="*/ 3 h 4"/>
                <a:gd name="T2" fmla="*/ 0 w 8"/>
                <a:gd name="T3" fmla="*/ 0 h 4"/>
                <a:gd name="T4" fmla="*/ 8 w 8"/>
                <a:gd name="T5" fmla="*/ 3 h 4"/>
              </a:gdLst>
              <a:ahLst/>
              <a:cxnLst>
                <a:cxn ang="0">
                  <a:pos x="T0" y="T1"/>
                </a:cxn>
                <a:cxn ang="0">
                  <a:pos x="T2" y="T3"/>
                </a:cxn>
                <a:cxn ang="0">
                  <a:pos x="T4" y="T5"/>
                </a:cxn>
              </a:cxnLst>
              <a:rect l="0" t="0" r="r" b="b"/>
              <a:pathLst>
                <a:path w="8" h="4">
                  <a:moveTo>
                    <a:pt x="8" y="3"/>
                  </a:moveTo>
                  <a:cubicBezTo>
                    <a:pt x="5" y="3"/>
                    <a:pt x="2" y="4"/>
                    <a:pt x="0" y="0"/>
                  </a:cubicBezTo>
                  <a:cubicBezTo>
                    <a:pt x="3" y="1"/>
                    <a:pt x="5" y="0"/>
                    <a:pt x="8"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 name="Freeform 268">
              <a:extLst>
                <a:ext uri="{FF2B5EF4-FFF2-40B4-BE49-F238E27FC236}">
                  <a16:creationId xmlns:a16="http://schemas.microsoft.com/office/drawing/2014/main" id="{84A2D85C-F36F-B406-B4F0-2CDDE0279191}"/>
                </a:ext>
              </a:extLst>
            </p:cNvPr>
            <p:cNvSpPr/>
            <p:nvPr/>
          </p:nvSpPr>
          <p:spPr bwMode="auto">
            <a:xfrm>
              <a:off x="8137526" y="2717800"/>
              <a:ext cx="4763" cy="3175"/>
            </a:xfrm>
            <a:custGeom>
              <a:avLst/>
              <a:gdLst>
                <a:gd name="T0" fmla="*/ 0 w 3"/>
                <a:gd name="T1" fmla="*/ 0 h 2"/>
                <a:gd name="T2" fmla="*/ 3 w 3"/>
                <a:gd name="T3" fmla="*/ 1 h 2"/>
                <a:gd name="T4" fmla="*/ 2 w 3"/>
                <a:gd name="T5" fmla="*/ 2 h 2"/>
                <a:gd name="T6" fmla="*/ 0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cubicBezTo>
                    <a:pt x="1" y="1"/>
                    <a:pt x="2" y="1"/>
                    <a:pt x="3" y="1"/>
                  </a:cubicBezTo>
                  <a:cubicBezTo>
                    <a:pt x="3" y="1"/>
                    <a:pt x="2" y="2"/>
                    <a:pt x="2" y="2"/>
                  </a:cubicBezTo>
                  <a:cubicBezTo>
                    <a:pt x="2" y="1"/>
                    <a:pt x="1" y="1"/>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 name="Freeform 269">
              <a:extLst>
                <a:ext uri="{FF2B5EF4-FFF2-40B4-BE49-F238E27FC236}">
                  <a16:creationId xmlns:a16="http://schemas.microsoft.com/office/drawing/2014/main" id="{FD36ED8E-ADB7-A8DF-8C69-B7B85CB742DC}"/>
                </a:ext>
              </a:extLst>
            </p:cNvPr>
            <p:cNvSpPr/>
            <p:nvPr/>
          </p:nvSpPr>
          <p:spPr bwMode="auto">
            <a:xfrm>
              <a:off x="8780463" y="3054350"/>
              <a:ext cx="1588" cy="1588"/>
            </a:xfrm>
            <a:custGeom>
              <a:avLst/>
              <a:gdLst>
                <a:gd name="T0" fmla="*/ 1 w 1"/>
                <a:gd name="T1" fmla="*/ 0 h 1"/>
                <a:gd name="T2" fmla="*/ 1 w 1"/>
                <a:gd name="T3" fmla="*/ 1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1"/>
                    <a:pt x="1" y="1"/>
                  </a:cubicBezTo>
                  <a:cubicBezTo>
                    <a:pt x="1" y="1"/>
                    <a:pt x="0" y="1"/>
                    <a:pt x="0" y="1"/>
                  </a:cubicBezTo>
                  <a:cubicBezTo>
                    <a:pt x="0" y="0"/>
                    <a:pt x="0" y="0"/>
                    <a:pt x="0" y="0"/>
                  </a:cubicBezTo>
                  <a:cubicBezTo>
                    <a:pt x="1"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 name="Freeform 270">
              <a:extLst>
                <a:ext uri="{FF2B5EF4-FFF2-40B4-BE49-F238E27FC236}">
                  <a16:creationId xmlns:a16="http://schemas.microsoft.com/office/drawing/2014/main" id="{4CE17016-F080-8ADB-A911-5A2A0FDED4ED}"/>
                </a:ext>
              </a:extLst>
            </p:cNvPr>
            <p:cNvSpPr/>
            <p:nvPr/>
          </p:nvSpPr>
          <p:spPr bwMode="auto">
            <a:xfrm>
              <a:off x="8918576" y="2990850"/>
              <a:ext cx="4763" cy="3175"/>
            </a:xfrm>
            <a:custGeom>
              <a:avLst/>
              <a:gdLst>
                <a:gd name="T0" fmla="*/ 0 w 3"/>
                <a:gd name="T1" fmla="*/ 2 h 2"/>
                <a:gd name="T2" fmla="*/ 3 w 3"/>
                <a:gd name="T3" fmla="*/ 0 h 2"/>
                <a:gd name="T4" fmla="*/ 3 w 3"/>
                <a:gd name="T5" fmla="*/ 1 h 2"/>
                <a:gd name="T6" fmla="*/ 0 w 3"/>
                <a:gd name="T7" fmla="*/ 2 h 2"/>
              </a:gdLst>
              <a:ahLst/>
              <a:cxnLst>
                <a:cxn ang="0">
                  <a:pos x="T0" y="T1"/>
                </a:cxn>
                <a:cxn ang="0">
                  <a:pos x="T2" y="T3"/>
                </a:cxn>
                <a:cxn ang="0">
                  <a:pos x="T4" y="T5"/>
                </a:cxn>
                <a:cxn ang="0">
                  <a:pos x="T6" y="T7"/>
                </a:cxn>
              </a:cxnLst>
              <a:rect l="0" t="0" r="r" b="b"/>
              <a:pathLst>
                <a:path w="3" h="2">
                  <a:moveTo>
                    <a:pt x="0" y="2"/>
                  </a:moveTo>
                  <a:cubicBezTo>
                    <a:pt x="1" y="1"/>
                    <a:pt x="2" y="1"/>
                    <a:pt x="3" y="0"/>
                  </a:cubicBezTo>
                  <a:cubicBezTo>
                    <a:pt x="3" y="0"/>
                    <a:pt x="3" y="1"/>
                    <a:pt x="3" y="1"/>
                  </a:cubicBezTo>
                  <a:cubicBezTo>
                    <a:pt x="2" y="1"/>
                    <a:pt x="1"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 name="Freeform 271">
              <a:extLst>
                <a:ext uri="{FF2B5EF4-FFF2-40B4-BE49-F238E27FC236}">
                  <a16:creationId xmlns:a16="http://schemas.microsoft.com/office/drawing/2014/main" id="{8B8292E6-9DD8-D7DC-DFE0-6C3777A45F7E}"/>
                </a:ext>
              </a:extLst>
            </p:cNvPr>
            <p:cNvSpPr/>
            <p:nvPr/>
          </p:nvSpPr>
          <p:spPr bwMode="auto">
            <a:xfrm>
              <a:off x="8875713" y="2932113"/>
              <a:ext cx="4763" cy="3175"/>
            </a:xfrm>
            <a:custGeom>
              <a:avLst/>
              <a:gdLst>
                <a:gd name="T0" fmla="*/ 0 w 3"/>
                <a:gd name="T1" fmla="*/ 0 h 2"/>
                <a:gd name="T2" fmla="*/ 3 w 3"/>
                <a:gd name="T3" fmla="*/ 1 h 2"/>
                <a:gd name="T4" fmla="*/ 2 w 3"/>
                <a:gd name="T5" fmla="*/ 2 h 2"/>
                <a:gd name="T6" fmla="*/ 0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cubicBezTo>
                    <a:pt x="1" y="0"/>
                    <a:pt x="2" y="1"/>
                    <a:pt x="3" y="1"/>
                  </a:cubicBezTo>
                  <a:cubicBezTo>
                    <a:pt x="3" y="1"/>
                    <a:pt x="2" y="2"/>
                    <a:pt x="2" y="2"/>
                  </a:cubicBezTo>
                  <a:cubicBezTo>
                    <a:pt x="1" y="1"/>
                    <a:pt x="0" y="1"/>
                    <a:pt x="0" y="0"/>
                  </a:cubicBezTo>
                  <a:cubicBezTo>
                    <a:pt x="0" y="0"/>
                    <a:pt x="0" y="0"/>
                    <a:pt x="0" y="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 name="Freeform 272">
              <a:extLst>
                <a:ext uri="{FF2B5EF4-FFF2-40B4-BE49-F238E27FC236}">
                  <a16:creationId xmlns:a16="http://schemas.microsoft.com/office/drawing/2014/main" id="{01A66216-3B98-17B7-5E21-EA817F4BEF64}"/>
                </a:ext>
              </a:extLst>
            </p:cNvPr>
            <p:cNvSpPr/>
            <p:nvPr/>
          </p:nvSpPr>
          <p:spPr bwMode="auto">
            <a:xfrm>
              <a:off x="8467726" y="4283075"/>
              <a:ext cx="1588" cy="6350"/>
            </a:xfrm>
            <a:custGeom>
              <a:avLst/>
              <a:gdLst>
                <a:gd name="T0" fmla="*/ 1 w 1"/>
                <a:gd name="T1" fmla="*/ 4 h 4"/>
                <a:gd name="T2" fmla="*/ 0 w 1"/>
                <a:gd name="T3" fmla="*/ 1 h 4"/>
                <a:gd name="T4" fmla="*/ 0 w 1"/>
                <a:gd name="T5" fmla="*/ 0 h 4"/>
                <a:gd name="T6" fmla="*/ 1 w 1"/>
                <a:gd name="T7" fmla="*/ 4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cubicBezTo>
                    <a:pt x="1" y="3"/>
                    <a:pt x="0" y="2"/>
                    <a:pt x="0" y="1"/>
                  </a:cubicBezTo>
                  <a:cubicBezTo>
                    <a:pt x="0" y="1"/>
                    <a:pt x="0" y="1"/>
                    <a:pt x="0" y="0"/>
                  </a:cubicBezTo>
                  <a:cubicBezTo>
                    <a:pt x="1" y="1"/>
                    <a:pt x="1" y="2"/>
                    <a:pt x="1" y="4"/>
                  </a:cubicBezTo>
                  <a:cubicBezTo>
                    <a:pt x="1" y="4"/>
                    <a:pt x="1" y="4"/>
                    <a:pt x="1"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 name="Freeform 273">
              <a:extLst>
                <a:ext uri="{FF2B5EF4-FFF2-40B4-BE49-F238E27FC236}">
                  <a16:creationId xmlns:a16="http://schemas.microsoft.com/office/drawing/2014/main" id="{73AFEFEF-004A-C588-16B5-17F4B2F9E7C6}"/>
                </a:ext>
              </a:extLst>
            </p:cNvPr>
            <p:cNvSpPr/>
            <p:nvPr/>
          </p:nvSpPr>
          <p:spPr bwMode="auto">
            <a:xfrm>
              <a:off x="8312151" y="2884488"/>
              <a:ext cx="1588" cy="3175"/>
            </a:xfrm>
            <a:custGeom>
              <a:avLst/>
              <a:gdLst>
                <a:gd name="T0" fmla="*/ 1 w 1"/>
                <a:gd name="T1" fmla="*/ 2 h 2"/>
                <a:gd name="T2" fmla="*/ 0 w 1"/>
                <a:gd name="T3" fmla="*/ 2 h 2"/>
                <a:gd name="T4" fmla="*/ 0 w 1"/>
                <a:gd name="T5" fmla="*/ 1 h 2"/>
                <a:gd name="T6" fmla="*/ 1 w 1"/>
                <a:gd name="T7" fmla="*/ 2 h 2"/>
              </a:gdLst>
              <a:ahLst/>
              <a:cxnLst>
                <a:cxn ang="0">
                  <a:pos x="T0" y="T1"/>
                </a:cxn>
                <a:cxn ang="0">
                  <a:pos x="T2" y="T3"/>
                </a:cxn>
                <a:cxn ang="0">
                  <a:pos x="T4" y="T5"/>
                </a:cxn>
                <a:cxn ang="0">
                  <a:pos x="T6" y="T7"/>
                </a:cxn>
              </a:cxnLst>
              <a:rect l="0" t="0" r="r" b="b"/>
              <a:pathLst>
                <a:path w="1" h="2">
                  <a:moveTo>
                    <a:pt x="1" y="2"/>
                  </a:moveTo>
                  <a:cubicBezTo>
                    <a:pt x="1" y="2"/>
                    <a:pt x="1" y="2"/>
                    <a:pt x="0" y="2"/>
                  </a:cubicBezTo>
                  <a:cubicBezTo>
                    <a:pt x="0" y="2"/>
                    <a:pt x="0" y="1"/>
                    <a:pt x="0" y="1"/>
                  </a:cubicBezTo>
                  <a:cubicBezTo>
                    <a:pt x="1" y="0"/>
                    <a:pt x="1" y="1"/>
                    <a:pt x="1"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 name="Freeform 274">
              <a:extLst>
                <a:ext uri="{FF2B5EF4-FFF2-40B4-BE49-F238E27FC236}">
                  <a16:creationId xmlns:a16="http://schemas.microsoft.com/office/drawing/2014/main" id="{3D78A9E4-784D-28A1-A9B3-A4E757658F5B}"/>
                </a:ext>
              </a:extLst>
            </p:cNvPr>
            <p:cNvSpPr/>
            <p:nvPr/>
          </p:nvSpPr>
          <p:spPr bwMode="auto">
            <a:xfrm>
              <a:off x="8218488" y="2870200"/>
              <a:ext cx="4763" cy="3175"/>
            </a:xfrm>
            <a:custGeom>
              <a:avLst/>
              <a:gdLst>
                <a:gd name="T0" fmla="*/ 3 w 3"/>
                <a:gd name="T1" fmla="*/ 2 h 2"/>
                <a:gd name="T2" fmla="*/ 0 w 3"/>
                <a:gd name="T3" fmla="*/ 1 h 2"/>
                <a:gd name="T4" fmla="*/ 0 w 3"/>
                <a:gd name="T5" fmla="*/ 0 h 2"/>
                <a:gd name="T6" fmla="*/ 3 w 3"/>
                <a:gd name="T7" fmla="*/ 2 h 2"/>
                <a:gd name="T8" fmla="*/ 3 w 3"/>
                <a:gd name="T9" fmla="*/ 2 h 2"/>
              </a:gdLst>
              <a:ahLst/>
              <a:cxnLst>
                <a:cxn ang="0">
                  <a:pos x="T0" y="T1"/>
                </a:cxn>
                <a:cxn ang="0">
                  <a:pos x="T2" y="T3"/>
                </a:cxn>
                <a:cxn ang="0">
                  <a:pos x="T4" y="T5"/>
                </a:cxn>
                <a:cxn ang="0">
                  <a:pos x="T6" y="T7"/>
                </a:cxn>
                <a:cxn ang="0">
                  <a:pos x="T8" y="T9"/>
                </a:cxn>
              </a:cxnLst>
              <a:rect l="0" t="0" r="r" b="b"/>
              <a:pathLst>
                <a:path w="3" h="2">
                  <a:moveTo>
                    <a:pt x="3" y="2"/>
                  </a:moveTo>
                  <a:cubicBezTo>
                    <a:pt x="2" y="2"/>
                    <a:pt x="1" y="1"/>
                    <a:pt x="0" y="1"/>
                  </a:cubicBezTo>
                  <a:cubicBezTo>
                    <a:pt x="0" y="1"/>
                    <a:pt x="0" y="0"/>
                    <a:pt x="0" y="0"/>
                  </a:cubicBezTo>
                  <a:cubicBezTo>
                    <a:pt x="1" y="1"/>
                    <a:pt x="2" y="1"/>
                    <a:pt x="3" y="2"/>
                  </a:cubicBezTo>
                  <a:cubicBezTo>
                    <a:pt x="3" y="2"/>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 name="Freeform 275">
              <a:extLst>
                <a:ext uri="{FF2B5EF4-FFF2-40B4-BE49-F238E27FC236}">
                  <a16:creationId xmlns:a16="http://schemas.microsoft.com/office/drawing/2014/main" id="{5371B62B-3FF7-0FB2-81B2-3F3D090F2DF8}"/>
                </a:ext>
              </a:extLst>
            </p:cNvPr>
            <p:cNvSpPr/>
            <p:nvPr/>
          </p:nvSpPr>
          <p:spPr bwMode="auto">
            <a:xfrm>
              <a:off x="8366126" y="3530600"/>
              <a:ext cx="1588" cy="6350"/>
            </a:xfrm>
            <a:custGeom>
              <a:avLst/>
              <a:gdLst>
                <a:gd name="T0" fmla="*/ 1 w 1"/>
                <a:gd name="T1" fmla="*/ 3 h 3"/>
                <a:gd name="T2" fmla="*/ 0 w 1"/>
                <a:gd name="T3" fmla="*/ 0 h 3"/>
                <a:gd name="T4" fmla="*/ 1 w 1"/>
                <a:gd name="T5" fmla="*/ 0 h 3"/>
                <a:gd name="T6" fmla="*/ 1 w 1"/>
                <a:gd name="T7" fmla="*/ 3 h 3"/>
                <a:gd name="T8" fmla="*/ 1 w 1"/>
                <a:gd name="T9" fmla="*/ 3 h 3"/>
              </a:gdLst>
              <a:ahLst/>
              <a:cxnLst>
                <a:cxn ang="0">
                  <a:pos x="T0" y="T1"/>
                </a:cxn>
                <a:cxn ang="0">
                  <a:pos x="T2" y="T3"/>
                </a:cxn>
                <a:cxn ang="0">
                  <a:pos x="T4" y="T5"/>
                </a:cxn>
                <a:cxn ang="0">
                  <a:pos x="T6" y="T7"/>
                </a:cxn>
                <a:cxn ang="0">
                  <a:pos x="T8" y="T9"/>
                </a:cxn>
              </a:cxnLst>
              <a:rect l="0" t="0" r="r" b="b"/>
              <a:pathLst>
                <a:path w="1" h="3">
                  <a:moveTo>
                    <a:pt x="1" y="3"/>
                  </a:moveTo>
                  <a:cubicBezTo>
                    <a:pt x="1" y="2"/>
                    <a:pt x="0" y="1"/>
                    <a:pt x="0" y="0"/>
                  </a:cubicBezTo>
                  <a:cubicBezTo>
                    <a:pt x="0" y="0"/>
                    <a:pt x="0" y="0"/>
                    <a:pt x="1" y="0"/>
                  </a:cubicBezTo>
                  <a:cubicBezTo>
                    <a:pt x="1" y="1"/>
                    <a:pt x="1" y="2"/>
                    <a:pt x="1" y="3"/>
                  </a:cubicBezTo>
                  <a:cubicBezTo>
                    <a:pt x="1" y="3"/>
                    <a:pt x="1" y="3"/>
                    <a:pt x="1"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 name="Freeform 276">
              <a:extLst>
                <a:ext uri="{FF2B5EF4-FFF2-40B4-BE49-F238E27FC236}">
                  <a16:creationId xmlns:a16="http://schemas.microsoft.com/office/drawing/2014/main" id="{EAB79F68-BE3B-A980-18ED-79C81E8E817D}"/>
                </a:ext>
              </a:extLst>
            </p:cNvPr>
            <p:cNvSpPr/>
            <p:nvPr/>
          </p:nvSpPr>
          <p:spPr bwMode="auto">
            <a:xfrm>
              <a:off x="8691563" y="3149600"/>
              <a:ext cx="7938" cy="4763"/>
            </a:xfrm>
            <a:custGeom>
              <a:avLst/>
              <a:gdLst>
                <a:gd name="T0" fmla="*/ 5 w 5"/>
                <a:gd name="T1" fmla="*/ 3 h 3"/>
                <a:gd name="T2" fmla="*/ 0 w 5"/>
                <a:gd name="T3" fmla="*/ 1 h 3"/>
                <a:gd name="T4" fmla="*/ 0 w 5"/>
                <a:gd name="T5" fmla="*/ 0 h 3"/>
                <a:gd name="T6" fmla="*/ 5 w 5"/>
                <a:gd name="T7" fmla="*/ 3 h 3"/>
                <a:gd name="T8" fmla="*/ 5 w 5"/>
                <a:gd name="T9" fmla="*/ 3 h 3"/>
              </a:gdLst>
              <a:ahLst/>
              <a:cxnLst>
                <a:cxn ang="0">
                  <a:pos x="T0" y="T1"/>
                </a:cxn>
                <a:cxn ang="0">
                  <a:pos x="T2" y="T3"/>
                </a:cxn>
                <a:cxn ang="0">
                  <a:pos x="T4" y="T5"/>
                </a:cxn>
                <a:cxn ang="0">
                  <a:pos x="T6" y="T7"/>
                </a:cxn>
                <a:cxn ang="0">
                  <a:pos x="T8" y="T9"/>
                </a:cxn>
              </a:cxnLst>
              <a:rect l="0" t="0" r="r" b="b"/>
              <a:pathLst>
                <a:path w="5" h="3">
                  <a:moveTo>
                    <a:pt x="5" y="3"/>
                  </a:moveTo>
                  <a:cubicBezTo>
                    <a:pt x="3" y="3"/>
                    <a:pt x="1" y="3"/>
                    <a:pt x="0" y="1"/>
                  </a:cubicBezTo>
                  <a:cubicBezTo>
                    <a:pt x="0" y="1"/>
                    <a:pt x="0" y="0"/>
                    <a:pt x="0" y="0"/>
                  </a:cubicBezTo>
                  <a:cubicBezTo>
                    <a:pt x="2" y="1"/>
                    <a:pt x="4" y="1"/>
                    <a:pt x="5" y="3"/>
                  </a:cubicBezTo>
                  <a:cubicBezTo>
                    <a:pt x="5" y="3"/>
                    <a:pt x="5" y="3"/>
                    <a:pt x="5"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 name="Freeform 277">
              <a:extLst>
                <a:ext uri="{FF2B5EF4-FFF2-40B4-BE49-F238E27FC236}">
                  <a16:creationId xmlns:a16="http://schemas.microsoft.com/office/drawing/2014/main" id="{0BB6FCB8-E173-4859-1329-C539D0FC00FC}"/>
                </a:ext>
              </a:extLst>
            </p:cNvPr>
            <p:cNvSpPr/>
            <p:nvPr/>
          </p:nvSpPr>
          <p:spPr bwMode="auto">
            <a:xfrm>
              <a:off x="8515351" y="4318000"/>
              <a:ext cx="4763" cy="9525"/>
            </a:xfrm>
            <a:custGeom>
              <a:avLst/>
              <a:gdLst>
                <a:gd name="T0" fmla="*/ 1 w 3"/>
                <a:gd name="T1" fmla="*/ 0 h 6"/>
                <a:gd name="T2" fmla="*/ 3 w 3"/>
                <a:gd name="T3" fmla="*/ 6 h 6"/>
                <a:gd name="T4" fmla="*/ 1 w 3"/>
                <a:gd name="T5" fmla="*/ 0 h 6"/>
              </a:gdLst>
              <a:ahLst/>
              <a:cxnLst>
                <a:cxn ang="0">
                  <a:pos x="T0" y="T1"/>
                </a:cxn>
                <a:cxn ang="0">
                  <a:pos x="T2" y="T3"/>
                </a:cxn>
                <a:cxn ang="0">
                  <a:pos x="T4" y="T5"/>
                </a:cxn>
              </a:cxnLst>
              <a:rect l="0" t="0" r="r" b="b"/>
              <a:pathLst>
                <a:path w="3" h="6">
                  <a:moveTo>
                    <a:pt x="1" y="0"/>
                  </a:moveTo>
                  <a:cubicBezTo>
                    <a:pt x="3" y="1"/>
                    <a:pt x="3" y="3"/>
                    <a:pt x="3" y="6"/>
                  </a:cubicBezTo>
                  <a:cubicBezTo>
                    <a:pt x="1" y="4"/>
                    <a:pt x="0" y="2"/>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 name="Freeform 278">
              <a:extLst>
                <a:ext uri="{FF2B5EF4-FFF2-40B4-BE49-F238E27FC236}">
                  <a16:creationId xmlns:a16="http://schemas.microsoft.com/office/drawing/2014/main" id="{1F1305D1-266F-161C-CAC4-568E42BE9A40}"/>
                </a:ext>
              </a:extLst>
            </p:cNvPr>
            <p:cNvSpPr/>
            <p:nvPr/>
          </p:nvSpPr>
          <p:spPr bwMode="auto">
            <a:xfrm>
              <a:off x="8296276" y="3495675"/>
              <a:ext cx="1588" cy="1588"/>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0"/>
                    <a:pt x="0" y="0"/>
                  </a:cubicBezTo>
                  <a:cubicBezTo>
                    <a:pt x="0"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 name="Freeform 279">
              <a:extLst>
                <a:ext uri="{FF2B5EF4-FFF2-40B4-BE49-F238E27FC236}">
                  <a16:creationId xmlns:a16="http://schemas.microsoft.com/office/drawing/2014/main" id="{BA5BD27B-E32D-097E-3AB6-1BB6CE8C97C2}"/>
                </a:ext>
              </a:extLst>
            </p:cNvPr>
            <p:cNvSpPr/>
            <p:nvPr/>
          </p:nvSpPr>
          <p:spPr bwMode="auto">
            <a:xfrm>
              <a:off x="8923338" y="3028950"/>
              <a:ext cx="1588" cy="1588"/>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0"/>
                  </a:lnTo>
                  <a:lnTo>
                    <a:pt x="1" y="0"/>
                  </a:lnTo>
                  <a:lnTo>
                    <a:pt x="0"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 name="Freeform 280">
              <a:extLst>
                <a:ext uri="{FF2B5EF4-FFF2-40B4-BE49-F238E27FC236}">
                  <a16:creationId xmlns:a16="http://schemas.microsoft.com/office/drawing/2014/main" id="{78C2ADAA-B6D6-D64F-71C5-48EED88CC013}"/>
                </a:ext>
              </a:extLst>
            </p:cNvPr>
            <p:cNvSpPr/>
            <p:nvPr/>
          </p:nvSpPr>
          <p:spPr bwMode="auto">
            <a:xfrm>
              <a:off x="8331201" y="2903538"/>
              <a:ext cx="1588"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1" y="0"/>
                  </a:cubicBezTo>
                  <a:cubicBezTo>
                    <a:pt x="1"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 name="Freeform 281">
              <a:extLst>
                <a:ext uri="{FF2B5EF4-FFF2-40B4-BE49-F238E27FC236}">
                  <a16:creationId xmlns:a16="http://schemas.microsoft.com/office/drawing/2014/main" id="{4330C3E1-9116-E2EE-D1AD-563E1989D29E}"/>
                </a:ext>
              </a:extLst>
            </p:cNvPr>
            <p:cNvSpPr/>
            <p:nvPr/>
          </p:nvSpPr>
          <p:spPr bwMode="auto">
            <a:xfrm>
              <a:off x="8277226" y="2819400"/>
              <a:ext cx="1588"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1" y="0"/>
                    <a:pt x="1" y="0"/>
                  </a:cubicBezTo>
                  <a:cubicBezTo>
                    <a:pt x="1"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 name="Freeform 282">
              <a:extLst>
                <a:ext uri="{FF2B5EF4-FFF2-40B4-BE49-F238E27FC236}">
                  <a16:creationId xmlns:a16="http://schemas.microsoft.com/office/drawing/2014/main" id="{5577DC44-E8E5-7886-7AB1-A5140B154916}"/>
                </a:ext>
              </a:extLst>
            </p:cNvPr>
            <p:cNvSpPr/>
            <p:nvPr/>
          </p:nvSpPr>
          <p:spPr bwMode="auto">
            <a:xfrm>
              <a:off x="8239126" y="2782888"/>
              <a:ext cx="1588" cy="1588"/>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1" y="1"/>
                  </a:cubicBezTo>
                  <a:cubicBezTo>
                    <a:pt x="0" y="1"/>
                    <a:pt x="0" y="1"/>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 name="Freeform 283">
              <a:extLst>
                <a:ext uri="{FF2B5EF4-FFF2-40B4-BE49-F238E27FC236}">
                  <a16:creationId xmlns:a16="http://schemas.microsoft.com/office/drawing/2014/main" id="{259497A8-DAB2-73CE-4296-971982124C46}"/>
                </a:ext>
              </a:extLst>
            </p:cNvPr>
            <p:cNvSpPr/>
            <p:nvPr/>
          </p:nvSpPr>
          <p:spPr bwMode="auto">
            <a:xfrm>
              <a:off x="8616951" y="4292600"/>
              <a:ext cx="4763" cy="3175"/>
            </a:xfrm>
            <a:custGeom>
              <a:avLst/>
              <a:gdLst>
                <a:gd name="T0" fmla="*/ 3 w 3"/>
                <a:gd name="T1" fmla="*/ 0 h 2"/>
                <a:gd name="T2" fmla="*/ 0 w 3"/>
                <a:gd name="T3" fmla="*/ 1 h 2"/>
                <a:gd name="T4" fmla="*/ 3 w 3"/>
                <a:gd name="T5" fmla="*/ 0 h 2"/>
              </a:gdLst>
              <a:ahLst/>
              <a:cxnLst>
                <a:cxn ang="0">
                  <a:pos x="T0" y="T1"/>
                </a:cxn>
                <a:cxn ang="0">
                  <a:pos x="T2" y="T3"/>
                </a:cxn>
                <a:cxn ang="0">
                  <a:pos x="T4" y="T5"/>
                </a:cxn>
              </a:cxnLst>
              <a:rect l="0" t="0" r="r" b="b"/>
              <a:pathLst>
                <a:path w="3" h="2">
                  <a:moveTo>
                    <a:pt x="3" y="0"/>
                  </a:moveTo>
                  <a:cubicBezTo>
                    <a:pt x="2" y="1"/>
                    <a:pt x="1" y="2"/>
                    <a:pt x="0" y="1"/>
                  </a:cubicBezTo>
                  <a:cubicBezTo>
                    <a:pt x="1" y="1"/>
                    <a:pt x="2" y="0"/>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8" name="Freeform 284">
              <a:extLst>
                <a:ext uri="{FF2B5EF4-FFF2-40B4-BE49-F238E27FC236}">
                  <a16:creationId xmlns:a16="http://schemas.microsoft.com/office/drawing/2014/main" id="{EC89481D-8477-7295-7707-F6C7EDFC8ABD}"/>
                </a:ext>
              </a:extLst>
            </p:cNvPr>
            <p:cNvSpPr/>
            <p:nvPr/>
          </p:nvSpPr>
          <p:spPr bwMode="auto">
            <a:xfrm>
              <a:off x="8493126" y="2565400"/>
              <a:ext cx="344488" cy="333375"/>
            </a:xfrm>
            <a:custGeom>
              <a:avLst/>
              <a:gdLst>
                <a:gd name="T0" fmla="*/ 22 w 213"/>
                <a:gd name="T1" fmla="*/ 51 h 207"/>
                <a:gd name="T2" fmla="*/ 28 w 213"/>
                <a:gd name="T3" fmla="*/ 47 h 207"/>
                <a:gd name="T4" fmla="*/ 33 w 213"/>
                <a:gd name="T5" fmla="*/ 40 h 207"/>
                <a:gd name="T6" fmla="*/ 35 w 213"/>
                <a:gd name="T7" fmla="*/ 39 h 207"/>
                <a:gd name="T8" fmla="*/ 60 w 213"/>
                <a:gd name="T9" fmla="*/ 19 h 207"/>
                <a:gd name="T10" fmla="*/ 86 w 213"/>
                <a:gd name="T11" fmla="*/ 10 h 207"/>
                <a:gd name="T12" fmla="*/ 112 w 213"/>
                <a:gd name="T13" fmla="*/ 4 h 207"/>
                <a:gd name="T14" fmla="*/ 118 w 213"/>
                <a:gd name="T15" fmla="*/ 5 h 207"/>
                <a:gd name="T16" fmla="*/ 128 w 213"/>
                <a:gd name="T17" fmla="*/ 5 h 207"/>
                <a:gd name="T18" fmla="*/ 133 w 213"/>
                <a:gd name="T19" fmla="*/ 3 h 207"/>
                <a:gd name="T20" fmla="*/ 153 w 213"/>
                <a:gd name="T21" fmla="*/ 17 h 207"/>
                <a:gd name="T22" fmla="*/ 158 w 213"/>
                <a:gd name="T23" fmla="*/ 20 h 207"/>
                <a:gd name="T24" fmla="*/ 175 w 213"/>
                <a:gd name="T25" fmla="*/ 32 h 207"/>
                <a:gd name="T26" fmla="*/ 192 w 213"/>
                <a:gd name="T27" fmla="*/ 47 h 207"/>
                <a:gd name="T28" fmla="*/ 203 w 213"/>
                <a:gd name="T29" fmla="*/ 72 h 207"/>
                <a:gd name="T30" fmla="*/ 209 w 213"/>
                <a:gd name="T31" fmla="*/ 92 h 207"/>
                <a:gd name="T32" fmla="*/ 201 w 213"/>
                <a:gd name="T33" fmla="*/ 139 h 207"/>
                <a:gd name="T34" fmla="*/ 195 w 213"/>
                <a:gd name="T35" fmla="*/ 145 h 207"/>
                <a:gd name="T36" fmla="*/ 191 w 213"/>
                <a:gd name="T37" fmla="*/ 150 h 207"/>
                <a:gd name="T38" fmla="*/ 179 w 213"/>
                <a:gd name="T39" fmla="*/ 176 h 207"/>
                <a:gd name="T40" fmla="*/ 158 w 213"/>
                <a:gd name="T41" fmla="*/ 192 h 207"/>
                <a:gd name="T42" fmla="*/ 135 w 213"/>
                <a:gd name="T43" fmla="*/ 193 h 207"/>
                <a:gd name="T44" fmla="*/ 130 w 213"/>
                <a:gd name="T45" fmla="*/ 198 h 207"/>
                <a:gd name="T46" fmla="*/ 118 w 213"/>
                <a:gd name="T47" fmla="*/ 205 h 207"/>
                <a:gd name="T48" fmla="*/ 94 w 213"/>
                <a:gd name="T49" fmla="*/ 195 h 207"/>
                <a:gd name="T50" fmla="*/ 85 w 213"/>
                <a:gd name="T51" fmla="*/ 195 h 207"/>
                <a:gd name="T52" fmla="*/ 58 w 213"/>
                <a:gd name="T53" fmla="*/ 184 h 207"/>
                <a:gd name="T54" fmla="*/ 50 w 213"/>
                <a:gd name="T55" fmla="*/ 179 h 207"/>
                <a:gd name="T56" fmla="*/ 28 w 213"/>
                <a:gd name="T57" fmla="*/ 156 h 207"/>
                <a:gd name="T58" fmla="*/ 14 w 213"/>
                <a:gd name="T59" fmla="*/ 139 h 207"/>
                <a:gd name="T60" fmla="*/ 10 w 213"/>
                <a:gd name="T61" fmla="*/ 129 h 207"/>
                <a:gd name="T62" fmla="*/ 7 w 213"/>
                <a:gd name="T63" fmla="*/ 108 h 207"/>
                <a:gd name="T64" fmla="*/ 10 w 213"/>
                <a:gd name="T65" fmla="*/ 87 h 207"/>
                <a:gd name="T66" fmla="*/ 14 w 213"/>
                <a:gd name="T67" fmla="*/ 65 h 207"/>
                <a:gd name="T68" fmla="*/ 22 w 213"/>
                <a:gd name="T69" fmla="*/ 51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3" h="206">
                  <a:moveTo>
                    <a:pt x="22" y="51"/>
                  </a:moveTo>
                  <a:cubicBezTo>
                    <a:pt x="24" y="50"/>
                    <a:pt x="29" y="52"/>
                    <a:pt x="28" y="47"/>
                  </a:cubicBezTo>
                  <a:cubicBezTo>
                    <a:pt x="27" y="42"/>
                    <a:pt x="28" y="40"/>
                    <a:pt x="33" y="40"/>
                  </a:cubicBezTo>
                  <a:cubicBezTo>
                    <a:pt x="34" y="40"/>
                    <a:pt x="35" y="40"/>
                    <a:pt x="35" y="39"/>
                  </a:cubicBezTo>
                  <a:cubicBezTo>
                    <a:pt x="37" y="25"/>
                    <a:pt x="52" y="22"/>
                    <a:pt x="60" y="19"/>
                  </a:cubicBezTo>
                  <a:cubicBezTo>
                    <a:pt x="68" y="16"/>
                    <a:pt x="73" y="0"/>
                    <a:pt x="86" y="10"/>
                  </a:cubicBezTo>
                  <a:cubicBezTo>
                    <a:pt x="92" y="0"/>
                    <a:pt x="104" y="11"/>
                    <a:pt x="112" y="4"/>
                  </a:cubicBezTo>
                  <a:cubicBezTo>
                    <a:pt x="114" y="2"/>
                    <a:pt x="116" y="2"/>
                    <a:pt x="118" y="5"/>
                  </a:cubicBezTo>
                  <a:cubicBezTo>
                    <a:pt x="121" y="9"/>
                    <a:pt x="124" y="10"/>
                    <a:pt x="128" y="5"/>
                  </a:cubicBezTo>
                  <a:cubicBezTo>
                    <a:pt x="129" y="3"/>
                    <a:pt x="132" y="1"/>
                    <a:pt x="133" y="3"/>
                  </a:cubicBezTo>
                  <a:cubicBezTo>
                    <a:pt x="136" y="12"/>
                    <a:pt x="149" y="9"/>
                    <a:pt x="153" y="17"/>
                  </a:cubicBezTo>
                  <a:cubicBezTo>
                    <a:pt x="154" y="18"/>
                    <a:pt x="156" y="20"/>
                    <a:pt x="158" y="20"/>
                  </a:cubicBezTo>
                  <a:cubicBezTo>
                    <a:pt x="167" y="19"/>
                    <a:pt x="171" y="22"/>
                    <a:pt x="175" y="32"/>
                  </a:cubicBezTo>
                  <a:cubicBezTo>
                    <a:pt x="177" y="36"/>
                    <a:pt x="186" y="42"/>
                    <a:pt x="192" y="47"/>
                  </a:cubicBezTo>
                  <a:cubicBezTo>
                    <a:pt x="201" y="53"/>
                    <a:pt x="203" y="63"/>
                    <a:pt x="203" y="72"/>
                  </a:cubicBezTo>
                  <a:cubicBezTo>
                    <a:pt x="203" y="79"/>
                    <a:pt x="213" y="83"/>
                    <a:pt x="209" y="92"/>
                  </a:cubicBezTo>
                  <a:cubicBezTo>
                    <a:pt x="202" y="107"/>
                    <a:pt x="212" y="124"/>
                    <a:pt x="201" y="139"/>
                  </a:cubicBezTo>
                  <a:cubicBezTo>
                    <a:pt x="199" y="142"/>
                    <a:pt x="199" y="144"/>
                    <a:pt x="195" y="145"/>
                  </a:cubicBezTo>
                  <a:cubicBezTo>
                    <a:pt x="193" y="146"/>
                    <a:pt x="190" y="148"/>
                    <a:pt x="191" y="150"/>
                  </a:cubicBezTo>
                  <a:cubicBezTo>
                    <a:pt x="194" y="162"/>
                    <a:pt x="185" y="169"/>
                    <a:pt x="179" y="176"/>
                  </a:cubicBezTo>
                  <a:cubicBezTo>
                    <a:pt x="174" y="183"/>
                    <a:pt x="166" y="189"/>
                    <a:pt x="158" y="192"/>
                  </a:cubicBezTo>
                  <a:cubicBezTo>
                    <a:pt x="151" y="194"/>
                    <a:pt x="143" y="200"/>
                    <a:pt x="135" y="193"/>
                  </a:cubicBezTo>
                  <a:cubicBezTo>
                    <a:pt x="131" y="189"/>
                    <a:pt x="130" y="195"/>
                    <a:pt x="130" y="198"/>
                  </a:cubicBezTo>
                  <a:cubicBezTo>
                    <a:pt x="129" y="206"/>
                    <a:pt x="123" y="207"/>
                    <a:pt x="118" y="205"/>
                  </a:cubicBezTo>
                  <a:cubicBezTo>
                    <a:pt x="110" y="203"/>
                    <a:pt x="98" y="207"/>
                    <a:pt x="94" y="195"/>
                  </a:cubicBezTo>
                  <a:cubicBezTo>
                    <a:pt x="93" y="191"/>
                    <a:pt x="88" y="193"/>
                    <a:pt x="85" y="195"/>
                  </a:cubicBezTo>
                  <a:cubicBezTo>
                    <a:pt x="70" y="201"/>
                    <a:pt x="65" y="199"/>
                    <a:pt x="58" y="184"/>
                  </a:cubicBezTo>
                  <a:cubicBezTo>
                    <a:pt x="56" y="180"/>
                    <a:pt x="53" y="180"/>
                    <a:pt x="50" y="179"/>
                  </a:cubicBezTo>
                  <a:cubicBezTo>
                    <a:pt x="39" y="175"/>
                    <a:pt x="26" y="174"/>
                    <a:pt x="28" y="156"/>
                  </a:cubicBezTo>
                  <a:cubicBezTo>
                    <a:pt x="29" y="151"/>
                    <a:pt x="19" y="145"/>
                    <a:pt x="14" y="139"/>
                  </a:cubicBezTo>
                  <a:cubicBezTo>
                    <a:pt x="11" y="136"/>
                    <a:pt x="7" y="132"/>
                    <a:pt x="10" y="129"/>
                  </a:cubicBezTo>
                  <a:cubicBezTo>
                    <a:pt x="18" y="120"/>
                    <a:pt x="9" y="112"/>
                    <a:pt x="7" y="108"/>
                  </a:cubicBezTo>
                  <a:cubicBezTo>
                    <a:pt x="0" y="99"/>
                    <a:pt x="6" y="92"/>
                    <a:pt x="10" y="87"/>
                  </a:cubicBezTo>
                  <a:cubicBezTo>
                    <a:pt x="17" y="80"/>
                    <a:pt x="16" y="73"/>
                    <a:pt x="14" y="65"/>
                  </a:cubicBezTo>
                  <a:cubicBezTo>
                    <a:pt x="17" y="61"/>
                    <a:pt x="19" y="56"/>
                    <a:pt x="22" y="51"/>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9" name="Freeform 285">
              <a:extLst>
                <a:ext uri="{FF2B5EF4-FFF2-40B4-BE49-F238E27FC236}">
                  <a16:creationId xmlns:a16="http://schemas.microsoft.com/office/drawing/2014/main" id="{B4E87382-5766-84EE-D347-BA9CC69565FA}"/>
                </a:ext>
              </a:extLst>
            </p:cNvPr>
            <p:cNvSpPr/>
            <p:nvPr/>
          </p:nvSpPr>
          <p:spPr bwMode="auto">
            <a:xfrm>
              <a:off x="8675688" y="2992438"/>
              <a:ext cx="63500" cy="115888"/>
            </a:xfrm>
            <a:custGeom>
              <a:avLst/>
              <a:gdLst>
                <a:gd name="T0" fmla="*/ 39 w 39"/>
                <a:gd name="T1" fmla="*/ 8 h 72"/>
                <a:gd name="T2" fmla="*/ 39 w 39"/>
                <a:gd name="T3" fmla="*/ 35 h 72"/>
                <a:gd name="T4" fmla="*/ 37 w 39"/>
                <a:gd name="T5" fmla="*/ 36 h 72"/>
                <a:gd name="T6" fmla="*/ 13 w 39"/>
                <a:gd name="T7" fmla="*/ 71 h 72"/>
                <a:gd name="T8" fmla="*/ 3 w 39"/>
                <a:gd name="T9" fmla="*/ 64 h 72"/>
                <a:gd name="T10" fmla="*/ 11 w 39"/>
                <a:gd name="T11" fmla="*/ 33 h 72"/>
                <a:gd name="T12" fmla="*/ 12 w 39"/>
                <a:gd name="T13" fmla="*/ 18 h 72"/>
                <a:gd name="T14" fmla="*/ 15 w 39"/>
                <a:gd name="T15" fmla="*/ 11 h 72"/>
                <a:gd name="T16" fmla="*/ 26 w 39"/>
                <a:gd name="T17" fmla="*/ 16 h 72"/>
                <a:gd name="T18" fmla="*/ 30 w 39"/>
                <a:gd name="T19" fmla="*/ 0 h 72"/>
                <a:gd name="T20" fmla="*/ 37 w 39"/>
                <a:gd name="T21" fmla="*/ 6 h 72"/>
                <a:gd name="T22" fmla="*/ 39 w 39"/>
                <a:gd name="T23" fmla="*/ 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 h="72">
                  <a:moveTo>
                    <a:pt x="39" y="8"/>
                  </a:moveTo>
                  <a:cubicBezTo>
                    <a:pt x="39" y="17"/>
                    <a:pt x="39" y="26"/>
                    <a:pt x="39" y="35"/>
                  </a:cubicBezTo>
                  <a:cubicBezTo>
                    <a:pt x="38" y="35"/>
                    <a:pt x="37" y="35"/>
                    <a:pt x="37" y="36"/>
                  </a:cubicBezTo>
                  <a:cubicBezTo>
                    <a:pt x="30" y="49"/>
                    <a:pt x="24" y="61"/>
                    <a:pt x="13" y="71"/>
                  </a:cubicBezTo>
                  <a:cubicBezTo>
                    <a:pt x="7" y="72"/>
                    <a:pt x="4" y="68"/>
                    <a:pt x="3" y="64"/>
                  </a:cubicBezTo>
                  <a:cubicBezTo>
                    <a:pt x="3" y="53"/>
                    <a:pt x="0" y="41"/>
                    <a:pt x="11" y="33"/>
                  </a:cubicBezTo>
                  <a:cubicBezTo>
                    <a:pt x="15" y="29"/>
                    <a:pt x="19" y="24"/>
                    <a:pt x="12" y="18"/>
                  </a:cubicBezTo>
                  <a:cubicBezTo>
                    <a:pt x="9" y="15"/>
                    <a:pt x="12" y="12"/>
                    <a:pt x="15" y="11"/>
                  </a:cubicBezTo>
                  <a:cubicBezTo>
                    <a:pt x="20" y="10"/>
                    <a:pt x="22" y="15"/>
                    <a:pt x="26" y="16"/>
                  </a:cubicBezTo>
                  <a:cubicBezTo>
                    <a:pt x="29" y="11"/>
                    <a:pt x="24" y="4"/>
                    <a:pt x="30" y="0"/>
                  </a:cubicBezTo>
                  <a:cubicBezTo>
                    <a:pt x="32" y="2"/>
                    <a:pt x="34" y="4"/>
                    <a:pt x="37" y="6"/>
                  </a:cubicBezTo>
                  <a:cubicBezTo>
                    <a:pt x="37" y="6"/>
                    <a:pt x="38" y="7"/>
                    <a:pt x="39" y="8"/>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0" name="Freeform 286">
              <a:extLst>
                <a:ext uri="{FF2B5EF4-FFF2-40B4-BE49-F238E27FC236}">
                  <a16:creationId xmlns:a16="http://schemas.microsoft.com/office/drawing/2014/main" id="{923CE34F-0188-CFB4-8545-D977CB6925A7}"/>
                </a:ext>
              </a:extLst>
            </p:cNvPr>
            <p:cNvSpPr/>
            <p:nvPr/>
          </p:nvSpPr>
          <p:spPr bwMode="auto">
            <a:xfrm>
              <a:off x="8415338" y="2592388"/>
              <a:ext cx="50800" cy="42863"/>
            </a:xfrm>
            <a:custGeom>
              <a:avLst/>
              <a:gdLst>
                <a:gd name="T0" fmla="*/ 2 w 31"/>
                <a:gd name="T1" fmla="*/ 12 h 26"/>
                <a:gd name="T2" fmla="*/ 0 w 31"/>
                <a:gd name="T3" fmla="*/ 3 h 26"/>
                <a:gd name="T4" fmla="*/ 4 w 31"/>
                <a:gd name="T5" fmla="*/ 2 h 26"/>
                <a:gd name="T6" fmla="*/ 14 w 31"/>
                <a:gd name="T7" fmla="*/ 0 h 26"/>
                <a:gd name="T8" fmla="*/ 25 w 31"/>
                <a:gd name="T9" fmla="*/ 14 h 26"/>
                <a:gd name="T10" fmla="*/ 30 w 31"/>
                <a:gd name="T11" fmla="*/ 22 h 26"/>
                <a:gd name="T12" fmla="*/ 21 w 31"/>
                <a:gd name="T13" fmla="*/ 24 h 26"/>
                <a:gd name="T14" fmla="*/ 9 w 31"/>
                <a:gd name="T15" fmla="*/ 24 h 26"/>
                <a:gd name="T16" fmla="*/ 8 w 31"/>
                <a:gd name="T17" fmla="*/ 19 h 26"/>
                <a:gd name="T18" fmla="*/ 2 w 31"/>
                <a:gd name="T19"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26">
                  <a:moveTo>
                    <a:pt x="2" y="12"/>
                  </a:moveTo>
                  <a:cubicBezTo>
                    <a:pt x="1" y="9"/>
                    <a:pt x="0" y="6"/>
                    <a:pt x="0" y="3"/>
                  </a:cubicBezTo>
                  <a:cubicBezTo>
                    <a:pt x="1" y="2"/>
                    <a:pt x="3" y="2"/>
                    <a:pt x="4" y="2"/>
                  </a:cubicBezTo>
                  <a:cubicBezTo>
                    <a:pt x="8" y="1"/>
                    <a:pt x="11" y="1"/>
                    <a:pt x="14" y="0"/>
                  </a:cubicBezTo>
                  <a:cubicBezTo>
                    <a:pt x="18" y="4"/>
                    <a:pt x="20" y="10"/>
                    <a:pt x="25" y="14"/>
                  </a:cubicBezTo>
                  <a:cubicBezTo>
                    <a:pt x="27" y="15"/>
                    <a:pt x="31" y="18"/>
                    <a:pt x="30" y="22"/>
                  </a:cubicBezTo>
                  <a:cubicBezTo>
                    <a:pt x="28" y="26"/>
                    <a:pt x="24" y="24"/>
                    <a:pt x="21" y="24"/>
                  </a:cubicBezTo>
                  <a:cubicBezTo>
                    <a:pt x="17" y="24"/>
                    <a:pt x="13" y="24"/>
                    <a:pt x="9" y="24"/>
                  </a:cubicBezTo>
                  <a:cubicBezTo>
                    <a:pt x="9" y="22"/>
                    <a:pt x="8" y="21"/>
                    <a:pt x="8" y="19"/>
                  </a:cubicBezTo>
                  <a:cubicBezTo>
                    <a:pt x="7" y="16"/>
                    <a:pt x="5" y="13"/>
                    <a:pt x="2"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1" name="Freeform 287">
              <a:extLst>
                <a:ext uri="{FF2B5EF4-FFF2-40B4-BE49-F238E27FC236}">
                  <a16:creationId xmlns:a16="http://schemas.microsoft.com/office/drawing/2014/main" id="{CDBF0AFD-69A5-BF9E-05C4-32A17AFE5A0A}"/>
                </a:ext>
              </a:extLst>
            </p:cNvPr>
            <p:cNvSpPr/>
            <p:nvPr/>
          </p:nvSpPr>
          <p:spPr bwMode="auto">
            <a:xfrm>
              <a:off x="8278813" y="2667000"/>
              <a:ext cx="112713" cy="26988"/>
            </a:xfrm>
            <a:custGeom>
              <a:avLst/>
              <a:gdLst>
                <a:gd name="T0" fmla="*/ 14 w 70"/>
                <a:gd name="T1" fmla="*/ 0 h 17"/>
                <a:gd name="T2" fmla="*/ 51 w 70"/>
                <a:gd name="T3" fmla="*/ 11 h 17"/>
                <a:gd name="T4" fmla="*/ 68 w 70"/>
                <a:gd name="T5" fmla="*/ 9 h 17"/>
                <a:gd name="T6" fmla="*/ 70 w 70"/>
                <a:gd name="T7" fmla="*/ 12 h 17"/>
                <a:gd name="T8" fmla="*/ 44 w 70"/>
                <a:gd name="T9" fmla="*/ 14 h 17"/>
                <a:gd name="T10" fmla="*/ 0 w 70"/>
                <a:gd name="T11" fmla="*/ 5 h 17"/>
                <a:gd name="T12" fmla="*/ 14 w 70"/>
                <a:gd name="T13" fmla="*/ 0 h 17"/>
              </a:gdLst>
              <a:ahLst/>
              <a:cxnLst>
                <a:cxn ang="0">
                  <a:pos x="T0" y="T1"/>
                </a:cxn>
                <a:cxn ang="0">
                  <a:pos x="T2" y="T3"/>
                </a:cxn>
                <a:cxn ang="0">
                  <a:pos x="T4" y="T5"/>
                </a:cxn>
                <a:cxn ang="0">
                  <a:pos x="T6" y="T7"/>
                </a:cxn>
                <a:cxn ang="0">
                  <a:pos x="T8" y="T9"/>
                </a:cxn>
                <a:cxn ang="0">
                  <a:pos x="T10" y="T11"/>
                </a:cxn>
                <a:cxn ang="0">
                  <a:pos x="T12" y="T13"/>
                </a:cxn>
              </a:cxnLst>
              <a:rect l="0" t="0" r="r" b="b"/>
              <a:pathLst>
                <a:path w="70" h="17">
                  <a:moveTo>
                    <a:pt x="14" y="0"/>
                  </a:moveTo>
                  <a:cubicBezTo>
                    <a:pt x="27" y="0"/>
                    <a:pt x="37" y="11"/>
                    <a:pt x="51" y="11"/>
                  </a:cubicBezTo>
                  <a:cubicBezTo>
                    <a:pt x="57" y="10"/>
                    <a:pt x="62" y="11"/>
                    <a:pt x="68" y="9"/>
                  </a:cubicBezTo>
                  <a:cubicBezTo>
                    <a:pt x="69" y="10"/>
                    <a:pt x="69" y="11"/>
                    <a:pt x="70" y="12"/>
                  </a:cubicBezTo>
                  <a:cubicBezTo>
                    <a:pt x="62" y="17"/>
                    <a:pt x="53" y="14"/>
                    <a:pt x="44" y="14"/>
                  </a:cubicBezTo>
                  <a:cubicBezTo>
                    <a:pt x="30" y="13"/>
                    <a:pt x="14" y="12"/>
                    <a:pt x="0" y="5"/>
                  </a:cubicBezTo>
                  <a:cubicBezTo>
                    <a:pt x="5" y="1"/>
                    <a:pt x="13" y="10"/>
                    <a:pt x="14"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2" name="Freeform 288">
              <a:extLst>
                <a:ext uri="{FF2B5EF4-FFF2-40B4-BE49-F238E27FC236}">
                  <a16:creationId xmlns:a16="http://schemas.microsoft.com/office/drawing/2014/main" id="{5343D937-B9B7-6E98-E220-E90A1F2E9107}"/>
                </a:ext>
              </a:extLst>
            </p:cNvPr>
            <p:cNvSpPr/>
            <p:nvPr/>
          </p:nvSpPr>
          <p:spPr bwMode="auto">
            <a:xfrm>
              <a:off x="8483601" y="2643188"/>
              <a:ext cx="44450" cy="28575"/>
            </a:xfrm>
            <a:custGeom>
              <a:avLst/>
              <a:gdLst>
                <a:gd name="T0" fmla="*/ 28 w 28"/>
                <a:gd name="T1" fmla="*/ 3 h 18"/>
                <a:gd name="T2" fmla="*/ 20 w 28"/>
                <a:gd name="T3" fmla="*/ 17 h 18"/>
                <a:gd name="T4" fmla="*/ 3 w 28"/>
                <a:gd name="T5" fmla="*/ 6 h 18"/>
                <a:gd name="T6" fmla="*/ 7 w 28"/>
                <a:gd name="T7" fmla="*/ 0 h 18"/>
                <a:gd name="T8" fmla="*/ 28 w 28"/>
                <a:gd name="T9" fmla="*/ 3 h 18"/>
              </a:gdLst>
              <a:ahLst/>
              <a:cxnLst>
                <a:cxn ang="0">
                  <a:pos x="T0" y="T1"/>
                </a:cxn>
                <a:cxn ang="0">
                  <a:pos x="T2" y="T3"/>
                </a:cxn>
                <a:cxn ang="0">
                  <a:pos x="T4" y="T5"/>
                </a:cxn>
                <a:cxn ang="0">
                  <a:pos x="T6" y="T7"/>
                </a:cxn>
                <a:cxn ang="0">
                  <a:pos x="T8" y="T9"/>
                </a:cxn>
              </a:cxnLst>
              <a:rect l="0" t="0" r="r" b="b"/>
              <a:pathLst>
                <a:path w="28" h="18">
                  <a:moveTo>
                    <a:pt x="28" y="3"/>
                  </a:moveTo>
                  <a:cubicBezTo>
                    <a:pt x="25" y="8"/>
                    <a:pt x="23" y="13"/>
                    <a:pt x="20" y="17"/>
                  </a:cubicBezTo>
                  <a:cubicBezTo>
                    <a:pt x="11" y="18"/>
                    <a:pt x="8" y="11"/>
                    <a:pt x="3" y="6"/>
                  </a:cubicBezTo>
                  <a:cubicBezTo>
                    <a:pt x="0" y="1"/>
                    <a:pt x="4" y="1"/>
                    <a:pt x="7" y="0"/>
                  </a:cubicBezTo>
                  <a:cubicBezTo>
                    <a:pt x="14" y="0"/>
                    <a:pt x="21" y="1"/>
                    <a:pt x="28"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3" name="Freeform 289">
              <a:extLst>
                <a:ext uri="{FF2B5EF4-FFF2-40B4-BE49-F238E27FC236}">
                  <a16:creationId xmlns:a16="http://schemas.microsoft.com/office/drawing/2014/main" id="{B27580C8-6352-44DC-2AB5-5BCEDBEE7CAA}"/>
                </a:ext>
              </a:extLst>
            </p:cNvPr>
            <p:cNvSpPr/>
            <p:nvPr/>
          </p:nvSpPr>
          <p:spPr bwMode="auto">
            <a:xfrm>
              <a:off x="8382001" y="2640013"/>
              <a:ext cx="38100" cy="33338"/>
            </a:xfrm>
            <a:custGeom>
              <a:avLst/>
              <a:gdLst>
                <a:gd name="T0" fmla="*/ 8 w 24"/>
                <a:gd name="T1" fmla="*/ 21 h 21"/>
                <a:gd name="T2" fmla="*/ 0 w 24"/>
                <a:gd name="T3" fmla="*/ 5 h 21"/>
                <a:gd name="T4" fmla="*/ 10 w 24"/>
                <a:gd name="T5" fmla="*/ 0 h 21"/>
                <a:gd name="T6" fmla="*/ 13 w 24"/>
                <a:gd name="T7" fmla="*/ 2 h 21"/>
                <a:gd name="T8" fmla="*/ 22 w 24"/>
                <a:gd name="T9" fmla="*/ 13 h 21"/>
                <a:gd name="T10" fmla="*/ 8 w 24"/>
                <a:gd name="T11" fmla="*/ 21 h 21"/>
              </a:gdLst>
              <a:ahLst/>
              <a:cxnLst>
                <a:cxn ang="0">
                  <a:pos x="T0" y="T1"/>
                </a:cxn>
                <a:cxn ang="0">
                  <a:pos x="T2" y="T3"/>
                </a:cxn>
                <a:cxn ang="0">
                  <a:pos x="T4" y="T5"/>
                </a:cxn>
                <a:cxn ang="0">
                  <a:pos x="T6" y="T7"/>
                </a:cxn>
                <a:cxn ang="0">
                  <a:pos x="T8" y="T9"/>
                </a:cxn>
                <a:cxn ang="0">
                  <a:pos x="T10" y="T11"/>
                </a:cxn>
              </a:cxnLst>
              <a:rect l="0" t="0" r="r" b="b"/>
              <a:pathLst>
                <a:path w="24" h="21">
                  <a:moveTo>
                    <a:pt x="8" y="21"/>
                  </a:moveTo>
                  <a:cubicBezTo>
                    <a:pt x="8" y="14"/>
                    <a:pt x="1" y="11"/>
                    <a:pt x="0" y="5"/>
                  </a:cubicBezTo>
                  <a:cubicBezTo>
                    <a:pt x="2" y="0"/>
                    <a:pt x="10" y="9"/>
                    <a:pt x="10" y="0"/>
                  </a:cubicBezTo>
                  <a:cubicBezTo>
                    <a:pt x="11" y="1"/>
                    <a:pt x="13" y="1"/>
                    <a:pt x="13" y="2"/>
                  </a:cubicBezTo>
                  <a:cubicBezTo>
                    <a:pt x="17" y="5"/>
                    <a:pt x="24" y="8"/>
                    <a:pt x="22" y="13"/>
                  </a:cubicBezTo>
                  <a:cubicBezTo>
                    <a:pt x="21" y="19"/>
                    <a:pt x="14" y="21"/>
                    <a:pt x="8"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4" name="Freeform 290">
              <a:extLst>
                <a:ext uri="{FF2B5EF4-FFF2-40B4-BE49-F238E27FC236}">
                  <a16:creationId xmlns:a16="http://schemas.microsoft.com/office/drawing/2014/main" id="{20837B6C-BD22-D131-294E-E7E49C22A448}"/>
                </a:ext>
              </a:extLst>
            </p:cNvPr>
            <p:cNvSpPr/>
            <p:nvPr/>
          </p:nvSpPr>
          <p:spPr bwMode="auto">
            <a:xfrm>
              <a:off x="8736013" y="2994025"/>
              <a:ext cx="3175" cy="11113"/>
            </a:xfrm>
            <a:custGeom>
              <a:avLst/>
              <a:gdLst>
                <a:gd name="T0" fmla="*/ 2 w 2"/>
                <a:gd name="T1" fmla="*/ 7 h 7"/>
                <a:gd name="T2" fmla="*/ 0 w 2"/>
                <a:gd name="T3" fmla="*/ 5 h 7"/>
                <a:gd name="T4" fmla="*/ 1 w 2"/>
                <a:gd name="T5" fmla="*/ 0 h 7"/>
                <a:gd name="T6" fmla="*/ 2 w 2"/>
                <a:gd name="T7" fmla="*/ 7 h 7"/>
              </a:gdLst>
              <a:ahLst/>
              <a:cxnLst>
                <a:cxn ang="0">
                  <a:pos x="T0" y="T1"/>
                </a:cxn>
                <a:cxn ang="0">
                  <a:pos x="T2" y="T3"/>
                </a:cxn>
                <a:cxn ang="0">
                  <a:pos x="T4" y="T5"/>
                </a:cxn>
                <a:cxn ang="0">
                  <a:pos x="T6" y="T7"/>
                </a:cxn>
              </a:cxnLst>
              <a:rect l="0" t="0" r="r" b="b"/>
              <a:pathLst>
                <a:path w="2" h="7">
                  <a:moveTo>
                    <a:pt x="2" y="7"/>
                  </a:moveTo>
                  <a:cubicBezTo>
                    <a:pt x="1" y="6"/>
                    <a:pt x="0" y="5"/>
                    <a:pt x="0" y="5"/>
                  </a:cubicBezTo>
                  <a:cubicBezTo>
                    <a:pt x="0" y="3"/>
                    <a:pt x="1" y="2"/>
                    <a:pt x="1" y="0"/>
                  </a:cubicBezTo>
                  <a:cubicBezTo>
                    <a:pt x="1" y="2"/>
                    <a:pt x="2" y="5"/>
                    <a:pt x="2"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5" name="Freeform 291">
              <a:extLst>
                <a:ext uri="{FF2B5EF4-FFF2-40B4-BE49-F238E27FC236}">
                  <a16:creationId xmlns:a16="http://schemas.microsoft.com/office/drawing/2014/main" id="{6DDE89A0-D615-BC3C-A6AF-B69CC31A4610}"/>
                </a:ext>
              </a:extLst>
            </p:cNvPr>
            <p:cNvSpPr/>
            <p:nvPr/>
          </p:nvSpPr>
          <p:spPr bwMode="auto">
            <a:xfrm>
              <a:off x="8386763" y="2674938"/>
              <a:ext cx="1588" cy="3175"/>
            </a:xfrm>
            <a:custGeom>
              <a:avLst/>
              <a:gdLst>
                <a:gd name="T0" fmla="*/ 1 w 1"/>
                <a:gd name="T1" fmla="*/ 2 h 2"/>
                <a:gd name="T2" fmla="*/ 0 w 1"/>
                <a:gd name="T3" fmla="*/ 0 h 2"/>
                <a:gd name="T4" fmla="*/ 1 w 1"/>
                <a:gd name="T5" fmla="*/ 0 h 2"/>
                <a:gd name="T6" fmla="*/ 1 w 1"/>
                <a:gd name="T7" fmla="*/ 2 h 2"/>
              </a:gdLst>
              <a:ahLst/>
              <a:cxnLst>
                <a:cxn ang="0">
                  <a:pos x="T0" y="T1"/>
                </a:cxn>
                <a:cxn ang="0">
                  <a:pos x="T2" y="T3"/>
                </a:cxn>
                <a:cxn ang="0">
                  <a:pos x="T4" y="T5"/>
                </a:cxn>
                <a:cxn ang="0">
                  <a:pos x="T6" y="T7"/>
                </a:cxn>
              </a:cxnLst>
              <a:rect l="0" t="0" r="r" b="b"/>
              <a:pathLst>
                <a:path w="1" h="2">
                  <a:moveTo>
                    <a:pt x="1" y="2"/>
                  </a:moveTo>
                  <a:cubicBezTo>
                    <a:pt x="0" y="1"/>
                    <a:pt x="0" y="1"/>
                    <a:pt x="0" y="0"/>
                  </a:cubicBezTo>
                  <a:cubicBezTo>
                    <a:pt x="0" y="0"/>
                    <a:pt x="0" y="0"/>
                    <a:pt x="1" y="0"/>
                  </a:cubicBezTo>
                  <a:cubicBezTo>
                    <a:pt x="1" y="0"/>
                    <a:pt x="1" y="1"/>
                    <a:pt x="1"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6" name="Freeform 292">
              <a:extLst>
                <a:ext uri="{FF2B5EF4-FFF2-40B4-BE49-F238E27FC236}">
                  <a16:creationId xmlns:a16="http://schemas.microsoft.com/office/drawing/2014/main" id="{B7A5AD52-65BC-EFE1-E7DC-ECB8CBD0BBAC}"/>
                </a:ext>
              </a:extLst>
            </p:cNvPr>
            <p:cNvSpPr/>
            <p:nvPr/>
          </p:nvSpPr>
          <p:spPr bwMode="auto">
            <a:xfrm>
              <a:off x="8399463" y="2689225"/>
              <a:ext cx="3175" cy="4763"/>
            </a:xfrm>
            <a:custGeom>
              <a:avLst/>
              <a:gdLst>
                <a:gd name="T0" fmla="*/ 2 w 2"/>
                <a:gd name="T1" fmla="*/ 3 h 3"/>
                <a:gd name="T2" fmla="*/ 0 w 2"/>
                <a:gd name="T3" fmla="*/ 0 h 3"/>
                <a:gd name="T4" fmla="*/ 2 w 2"/>
                <a:gd name="T5" fmla="*/ 3 h 3"/>
              </a:gdLst>
              <a:ahLst/>
              <a:cxnLst>
                <a:cxn ang="0">
                  <a:pos x="T0" y="T1"/>
                </a:cxn>
                <a:cxn ang="0">
                  <a:pos x="T2" y="T3"/>
                </a:cxn>
                <a:cxn ang="0">
                  <a:pos x="T4" y="T5"/>
                </a:cxn>
              </a:cxnLst>
              <a:rect l="0" t="0" r="r" b="b"/>
              <a:pathLst>
                <a:path w="2" h="3">
                  <a:moveTo>
                    <a:pt x="2" y="3"/>
                  </a:moveTo>
                  <a:cubicBezTo>
                    <a:pt x="1" y="2"/>
                    <a:pt x="1" y="1"/>
                    <a:pt x="0" y="0"/>
                  </a:cubicBezTo>
                  <a:cubicBezTo>
                    <a:pt x="1" y="1"/>
                    <a:pt x="1" y="2"/>
                    <a:pt x="2"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7" name="Freeform 293">
              <a:extLst>
                <a:ext uri="{FF2B5EF4-FFF2-40B4-BE49-F238E27FC236}">
                  <a16:creationId xmlns:a16="http://schemas.microsoft.com/office/drawing/2014/main" id="{F97C1872-4223-23C5-E8E7-45CAFACB8559}"/>
                </a:ext>
              </a:extLst>
            </p:cNvPr>
            <p:cNvSpPr/>
            <p:nvPr/>
          </p:nvSpPr>
          <p:spPr bwMode="auto">
            <a:xfrm>
              <a:off x="8628063" y="3571875"/>
              <a:ext cx="203200" cy="342900"/>
            </a:xfrm>
            <a:custGeom>
              <a:avLst/>
              <a:gdLst>
                <a:gd name="T0" fmla="*/ 12 w 126"/>
                <a:gd name="T1" fmla="*/ 154 h 213"/>
                <a:gd name="T2" fmla="*/ 18 w 126"/>
                <a:gd name="T3" fmla="*/ 145 h 213"/>
                <a:gd name="T4" fmla="*/ 16 w 126"/>
                <a:gd name="T5" fmla="*/ 142 h 213"/>
                <a:gd name="T6" fmla="*/ 12 w 126"/>
                <a:gd name="T7" fmla="*/ 133 h 213"/>
                <a:gd name="T8" fmla="*/ 13 w 126"/>
                <a:gd name="T9" fmla="*/ 127 h 213"/>
                <a:gd name="T10" fmla="*/ 10 w 126"/>
                <a:gd name="T11" fmla="*/ 109 h 213"/>
                <a:gd name="T12" fmla="*/ 9 w 126"/>
                <a:gd name="T13" fmla="*/ 104 h 213"/>
                <a:gd name="T14" fmla="*/ 11 w 126"/>
                <a:gd name="T15" fmla="*/ 69 h 213"/>
                <a:gd name="T16" fmla="*/ 18 w 126"/>
                <a:gd name="T17" fmla="*/ 44 h 213"/>
                <a:gd name="T18" fmla="*/ 28 w 126"/>
                <a:gd name="T19" fmla="*/ 27 h 213"/>
                <a:gd name="T20" fmla="*/ 46 w 126"/>
                <a:gd name="T21" fmla="*/ 11 h 213"/>
                <a:gd name="T22" fmla="*/ 68 w 126"/>
                <a:gd name="T23" fmla="*/ 3 h 213"/>
                <a:gd name="T24" fmla="*/ 89 w 126"/>
                <a:gd name="T25" fmla="*/ 15 h 213"/>
                <a:gd name="T26" fmla="*/ 122 w 126"/>
                <a:gd name="T27" fmla="*/ 129 h 213"/>
                <a:gd name="T28" fmla="*/ 83 w 126"/>
                <a:gd name="T29" fmla="*/ 206 h 213"/>
                <a:gd name="T30" fmla="*/ 47 w 126"/>
                <a:gd name="T31" fmla="*/ 206 h 213"/>
                <a:gd name="T32" fmla="*/ 29 w 126"/>
                <a:gd name="T33" fmla="*/ 177 h 213"/>
                <a:gd name="T34" fmla="*/ 18 w 126"/>
                <a:gd name="T35" fmla="*/ 171 h 213"/>
                <a:gd name="T36" fmla="*/ 23 w 126"/>
                <a:gd name="T37" fmla="*/ 158 h 213"/>
                <a:gd name="T38" fmla="*/ 12 w 126"/>
                <a:gd name="T39" fmla="*/ 154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5" h="213">
                  <a:moveTo>
                    <a:pt x="12" y="154"/>
                  </a:moveTo>
                  <a:cubicBezTo>
                    <a:pt x="14" y="150"/>
                    <a:pt x="16" y="148"/>
                    <a:pt x="18" y="145"/>
                  </a:cubicBezTo>
                  <a:cubicBezTo>
                    <a:pt x="17" y="144"/>
                    <a:pt x="17" y="143"/>
                    <a:pt x="16" y="142"/>
                  </a:cubicBezTo>
                  <a:cubicBezTo>
                    <a:pt x="10" y="141"/>
                    <a:pt x="7" y="139"/>
                    <a:pt x="12" y="133"/>
                  </a:cubicBezTo>
                  <a:cubicBezTo>
                    <a:pt x="13" y="131"/>
                    <a:pt x="15" y="128"/>
                    <a:pt x="13" y="127"/>
                  </a:cubicBezTo>
                  <a:cubicBezTo>
                    <a:pt x="0" y="123"/>
                    <a:pt x="7" y="116"/>
                    <a:pt x="10" y="109"/>
                  </a:cubicBezTo>
                  <a:cubicBezTo>
                    <a:pt x="10" y="108"/>
                    <a:pt x="10" y="105"/>
                    <a:pt x="9" y="104"/>
                  </a:cubicBezTo>
                  <a:cubicBezTo>
                    <a:pt x="0" y="92"/>
                    <a:pt x="10" y="81"/>
                    <a:pt x="11" y="69"/>
                  </a:cubicBezTo>
                  <a:cubicBezTo>
                    <a:pt x="12" y="60"/>
                    <a:pt x="18" y="53"/>
                    <a:pt x="18" y="44"/>
                  </a:cubicBezTo>
                  <a:cubicBezTo>
                    <a:pt x="18" y="38"/>
                    <a:pt x="23" y="31"/>
                    <a:pt x="28" y="27"/>
                  </a:cubicBezTo>
                  <a:cubicBezTo>
                    <a:pt x="34" y="22"/>
                    <a:pt x="43" y="19"/>
                    <a:pt x="46" y="11"/>
                  </a:cubicBezTo>
                  <a:cubicBezTo>
                    <a:pt x="56" y="15"/>
                    <a:pt x="59" y="0"/>
                    <a:pt x="68" y="3"/>
                  </a:cubicBezTo>
                  <a:cubicBezTo>
                    <a:pt x="75" y="6"/>
                    <a:pt x="83" y="8"/>
                    <a:pt x="89" y="15"/>
                  </a:cubicBezTo>
                  <a:cubicBezTo>
                    <a:pt x="119" y="48"/>
                    <a:pt x="126" y="87"/>
                    <a:pt x="122" y="129"/>
                  </a:cubicBezTo>
                  <a:cubicBezTo>
                    <a:pt x="119" y="159"/>
                    <a:pt x="104" y="185"/>
                    <a:pt x="83" y="206"/>
                  </a:cubicBezTo>
                  <a:cubicBezTo>
                    <a:pt x="76" y="213"/>
                    <a:pt x="57" y="213"/>
                    <a:pt x="47" y="206"/>
                  </a:cubicBezTo>
                  <a:cubicBezTo>
                    <a:pt x="37" y="199"/>
                    <a:pt x="31" y="189"/>
                    <a:pt x="29" y="177"/>
                  </a:cubicBezTo>
                  <a:cubicBezTo>
                    <a:pt x="27" y="169"/>
                    <a:pt x="21" y="174"/>
                    <a:pt x="18" y="171"/>
                  </a:cubicBezTo>
                  <a:cubicBezTo>
                    <a:pt x="17" y="166"/>
                    <a:pt x="22" y="163"/>
                    <a:pt x="23" y="158"/>
                  </a:cubicBezTo>
                  <a:cubicBezTo>
                    <a:pt x="20" y="155"/>
                    <a:pt x="16" y="155"/>
                    <a:pt x="12" y="154"/>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8" name="Freeform 294">
              <a:extLst>
                <a:ext uri="{FF2B5EF4-FFF2-40B4-BE49-F238E27FC236}">
                  <a16:creationId xmlns:a16="http://schemas.microsoft.com/office/drawing/2014/main" id="{ED393FA9-EC40-7621-2B3D-69CD5880E872}"/>
                </a:ext>
              </a:extLst>
            </p:cNvPr>
            <p:cNvSpPr/>
            <p:nvPr/>
          </p:nvSpPr>
          <p:spPr bwMode="auto">
            <a:xfrm>
              <a:off x="8570913" y="3883025"/>
              <a:ext cx="47625" cy="80963"/>
            </a:xfrm>
            <a:custGeom>
              <a:avLst/>
              <a:gdLst>
                <a:gd name="T0" fmla="*/ 14 w 30"/>
                <a:gd name="T1" fmla="*/ 49 h 50"/>
                <a:gd name="T2" fmla="*/ 5 w 30"/>
                <a:gd name="T3" fmla="*/ 37 h 50"/>
                <a:gd name="T4" fmla="*/ 11 w 30"/>
                <a:gd name="T5" fmla="*/ 3 h 50"/>
                <a:gd name="T6" fmla="*/ 24 w 30"/>
                <a:gd name="T7" fmla="*/ 0 h 50"/>
                <a:gd name="T8" fmla="*/ 28 w 30"/>
                <a:gd name="T9" fmla="*/ 6 h 50"/>
                <a:gd name="T10" fmla="*/ 14 w 30"/>
                <a:gd name="T11" fmla="*/ 49 h 50"/>
              </a:gdLst>
              <a:ahLst/>
              <a:cxnLst>
                <a:cxn ang="0">
                  <a:pos x="T0" y="T1"/>
                </a:cxn>
                <a:cxn ang="0">
                  <a:pos x="T2" y="T3"/>
                </a:cxn>
                <a:cxn ang="0">
                  <a:pos x="T4" y="T5"/>
                </a:cxn>
                <a:cxn ang="0">
                  <a:pos x="T6" y="T7"/>
                </a:cxn>
                <a:cxn ang="0">
                  <a:pos x="T8" y="T9"/>
                </a:cxn>
                <a:cxn ang="0">
                  <a:pos x="T10" y="T11"/>
                </a:cxn>
              </a:cxnLst>
              <a:rect l="0" t="0" r="r" b="b"/>
              <a:pathLst>
                <a:path w="30" h="50">
                  <a:moveTo>
                    <a:pt x="14" y="49"/>
                  </a:moveTo>
                  <a:cubicBezTo>
                    <a:pt x="1" y="50"/>
                    <a:pt x="0" y="50"/>
                    <a:pt x="5" y="37"/>
                  </a:cubicBezTo>
                  <a:cubicBezTo>
                    <a:pt x="8" y="26"/>
                    <a:pt x="11" y="15"/>
                    <a:pt x="11" y="3"/>
                  </a:cubicBezTo>
                  <a:cubicBezTo>
                    <a:pt x="15" y="1"/>
                    <a:pt x="19" y="0"/>
                    <a:pt x="24" y="0"/>
                  </a:cubicBezTo>
                  <a:cubicBezTo>
                    <a:pt x="28" y="0"/>
                    <a:pt x="30" y="2"/>
                    <a:pt x="28" y="6"/>
                  </a:cubicBezTo>
                  <a:cubicBezTo>
                    <a:pt x="23" y="20"/>
                    <a:pt x="21" y="36"/>
                    <a:pt x="14" y="4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9" name="Freeform 295">
              <a:extLst>
                <a:ext uri="{FF2B5EF4-FFF2-40B4-BE49-F238E27FC236}">
                  <a16:creationId xmlns:a16="http://schemas.microsoft.com/office/drawing/2014/main" id="{89F86BD2-FDF5-C507-152A-1F40ECD71BA4}"/>
                </a:ext>
              </a:extLst>
            </p:cNvPr>
            <p:cNvSpPr/>
            <p:nvPr/>
          </p:nvSpPr>
          <p:spPr bwMode="auto">
            <a:xfrm>
              <a:off x="8710613" y="3448050"/>
              <a:ext cx="31750" cy="63500"/>
            </a:xfrm>
            <a:custGeom>
              <a:avLst/>
              <a:gdLst>
                <a:gd name="T0" fmla="*/ 1 w 19"/>
                <a:gd name="T1" fmla="*/ 9 h 40"/>
                <a:gd name="T2" fmla="*/ 3 w 19"/>
                <a:gd name="T3" fmla="*/ 3 h 40"/>
                <a:gd name="T4" fmla="*/ 16 w 19"/>
                <a:gd name="T5" fmla="*/ 2 h 40"/>
                <a:gd name="T6" fmla="*/ 19 w 19"/>
                <a:gd name="T7" fmla="*/ 22 h 40"/>
                <a:gd name="T8" fmla="*/ 8 w 19"/>
                <a:gd name="T9" fmla="*/ 40 h 40"/>
                <a:gd name="T10" fmla="*/ 0 w 19"/>
                <a:gd name="T11" fmla="*/ 16 h 40"/>
                <a:gd name="T12" fmla="*/ 0 w 19"/>
                <a:gd name="T13" fmla="*/ 16 h 40"/>
                <a:gd name="T14" fmla="*/ 1 w 19"/>
                <a:gd name="T15" fmla="*/ 9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40">
                  <a:moveTo>
                    <a:pt x="1" y="9"/>
                  </a:moveTo>
                  <a:cubicBezTo>
                    <a:pt x="1" y="7"/>
                    <a:pt x="2" y="2"/>
                    <a:pt x="3" y="3"/>
                  </a:cubicBezTo>
                  <a:cubicBezTo>
                    <a:pt x="10" y="15"/>
                    <a:pt x="11" y="0"/>
                    <a:pt x="16" y="2"/>
                  </a:cubicBezTo>
                  <a:cubicBezTo>
                    <a:pt x="17" y="8"/>
                    <a:pt x="14" y="16"/>
                    <a:pt x="19" y="22"/>
                  </a:cubicBezTo>
                  <a:cubicBezTo>
                    <a:pt x="12" y="25"/>
                    <a:pt x="13" y="34"/>
                    <a:pt x="8" y="40"/>
                  </a:cubicBezTo>
                  <a:cubicBezTo>
                    <a:pt x="2" y="33"/>
                    <a:pt x="2" y="24"/>
                    <a:pt x="0" y="16"/>
                  </a:cubicBezTo>
                  <a:cubicBezTo>
                    <a:pt x="0" y="16"/>
                    <a:pt x="0" y="16"/>
                    <a:pt x="0" y="16"/>
                  </a:cubicBezTo>
                  <a:cubicBezTo>
                    <a:pt x="3" y="14"/>
                    <a:pt x="3" y="12"/>
                    <a:pt x="1" y="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0" name="Freeform 296">
              <a:extLst>
                <a:ext uri="{FF2B5EF4-FFF2-40B4-BE49-F238E27FC236}">
                  <a16:creationId xmlns:a16="http://schemas.microsoft.com/office/drawing/2014/main" id="{4C4F8EF5-9EED-9B89-41F7-3816AF44E8F0}"/>
                </a:ext>
              </a:extLst>
            </p:cNvPr>
            <p:cNvSpPr/>
            <p:nvPr/>
          </p:nvSpPr>
          <p:spPr bwMode="auto">
            <a:xfrm>
              <a:off x="8539163" y="3849688"/>
              <a:ext cx="47625" cy="38100"/>
            </a:xfrm>
            <a:custGeom>
              <a:avLst/>
              <a:gdLst>
                <a:gd name="T0" fmla="*/ 27 w 30"/>
                <a:gd name="T1" fmla="*/ 21 h 24"/>
                <a:gd name="T2" fmla="*/ 7 w 30"/>
                <a:gd name="T3" fmla="*/ 22 h 24"/>
                <a:gd name="T4" fmla="*/ 1 w 30"/>
                <a:gd name="T5" fmla="*/ 17 h 24"/>
                <a:gd name="T6" fmla="*/ 6 w 30"/>
                <a:gd name="T7" fmla="*/ 0 h 24"/>
                <a:gd name="T8" fmla="*/ 13 w 30"/>
                <a:gd name="T9" fmla="*/ 4 h 24"/>
                <a:gd name="T10" fmla="*/ 27 w 30"/>
                <a:gd name="T11" fmla="*/ 21 h 24"/>
              </a:gdLst>
              <a:ahLst/>
              <a:cxnLst>
                <a:cxn ang="0">
                  <a:pos x="T0" y="T1"/>
                </a:cxn>
                <a:cxn ang="0">
                  <a:pos x="T2" y="T3"/>
                </a:cxn>
                <a:cxn ang="0">
                  <a:pos x="T4" y="T5"/>
                </a:cxn>
                <a:cxn ang="0">
                  <a:pos x="T6" y="T7"/>
                </a:cxn>
                <a:cxn ang="0">
                  <a:pos x="T8" y="T9"/>
                </a:cxn>
                <a:cxn ang="0">
                  <a:pos x="T10" y="T11"/>
                </a:cxn>
              </a:cxnLst>
              <a:rect l="0" t="0" r="r" b="b"/>
              <a:pathLst>
                <a:path w="30" h="24">
                  <a:moveTo>
                    <a:pt x="27" y="21"/>
                  </a:moveTo>
                  <a:cubicBezTo>
                    <a:pt x="20" y="19"/>
                    <a:pt x="13" y="19"/>
                    <a:pt x="7" y="22"/>
                  </a:cubicBezTo>
                  <a:cubicBezTo>
                    <a:pt x="1" y="24"/>
                    <a:pt x="0" y="22"/>
                    <a:pt x="1" y="17"/>
                  </a:cubicBezTo>
                  <a:cubicBezTo>
                    <a:pt x="3" y="11"/>
                    <a:pt x="5" y="5"/>
                    <a:pt x="6" y="0"/>
                  </a:cubicBezTo>
                  <a:cubicBezTo>
                    <a:pt x="8" y="2"/>
                    <a:pt x="10" y="5"/>
                    <a:pt x="13" y="4"/>
                  </a:cubicBezTo>
                  <a:cubicBezTo>
                    <a:pt x="28" y="1"/>
                    <a:pt x="30" y="9"/>
                    <a:pt x="27"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1" name="Freeform 297">
              <a:extLst>
                <a:ext uri="{FF2B5EF4-FFF2-40B4-BE49-F238E27FC236}">
                  <a16:creationId xmlns:a16="http://schemas.microsoft.com/office/drawing/2014/main" id="{ED6CB6C6-96BA-5CF3-F575-0CFF32ECFD78}"/>
                </a:ext>
              </a:extLst>
            </p:cNvPr>
            <p:cNvSpPr/>
            <p:nvPr/>
          </p:nvSpPr>
          <p:spPr bwMode="auto">
            <a:xfrm>
              <a:off x="8585201" y="3521075"/>
              <a:ext cx="30163" cy="53975"/>
            </a:xfrm>
            <a:custGeom>
              <a:avLst/>
              <a:gdLst>
                <a:gd name="T0" fmla="*/ 1 w 19"/>
                <a:gd name="T1" fmla="*/ 2 h 33"/>
                <a:gd name="T2" fmla="*/ 16 w 19"/>
                <a:gd name="T3" fmla="*/ 2 h 33"/>
                <a:gd name="T4" fmla="*/ 18 w 19"/>
                <a:gd name="T5" fmla="*/ 25 h 33"/>
                <a:gd name="T6" fmla="*/ 9 w 19"/>
                <a:gd name="T7" fmla="*/ 28 h 33"/>
                <a:gd name="T8" fmla="*/ 1 w 19"/>
                <a:gd name="T9" fmla="*/ 2 h 33"/>
              </a:gdLst>
              <a:ahLst/>
              <a:cxnLst>
                <a:cxn ang="0">
                  <a:pos x="T0" y="T1"/>
                </a:cxn>
                <a:cxn ang="0">
                  <a:pos x="T2" y="T3"/>
                </a:cxn>
                <a:cxn ang="0">
                  <a:pos x="T4" y="T5"/>
                </a:cxn>
                <a:cxn ang="0">
                  <a:pos x="T6" y="T7"/>
                </a:cxn>
                <a:cxn ang="0">
                  <a:pos x="T8" y="T9"/>
                </a:cxn>
              </a:cxnLst>
              <a:rect l="0" t="0" r="r" b="b"/>
              <a:pathLst>
                <a:path w="19" h="33">
                  <a:moveTo>
                    <a:pt x="1" y="2"/>
                  </a:moveTo>
                  <a:cubicBezTo>
                    <a:pt x="6" y="0"/>
                    <a:pt x="11" y="6"/>
                    <a:pt x="16" y="2"/>
                  </a:cubicBezTo>
                  <a:cubicBezTo>
                    <a:pt x="19" y="9"/>
                    <a:pt x="17" y="17"/>
                    <a:pt x="18" y="25"/>
                  </a:cubicBezTo>
                  <a:cubicBezTo>
                    <a:pt x="18" y="33"/>
                    <a:pt x="12" y="28"/>
                    <a:pt x="9" y="28"/>
                  </a:cubicBezTo>
                  <a:cubicBezTo>
                    <a:pt x="7" y="19"/>
                    <a:pt x="0" y="12"/>
                    <a:pt x="1"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2" name="Freeform 298">
              <a:extLst>
                <a:ext uri="{FF2B5EF4-FFF2-40B4-BE49-F238E27FC236}">
                  <a16:creationId xmlns:a16="http://schemas.microsoft.com/office/drawing/2014/main" id="{819B2F00-B4FA-E445-E34B-EEF58CFFA268}"/>
                </a:ext>
              </a:extLst>
            </p:cNvPr>
            <p:cNvSpPr/>
            <p:nvPr/>
          </p:nvSpPr>
          <p:spPr bwMode="auto">
            <a:xfrm>
              <a:off x="8661401" y="3454400"/>
              <a:ext cx="30163" cy="73025"/>
            </a:xfrm>
            <a:custGeom>
              <a:avLst/>
              <a:gdLst>
                <a:gd name="T0" fmla="*/ 0 w 19"/>
                <a:gd name="T1" fmla="*/ 25 h 46"/>
                <a:gd name="T2" fmla="*/ 7 w 19"/>
                <a:gd name="T3" fmla="*/ 0 h 46"/>
                <a:gd name="T4" fmla="*/ 14 w 19"/>
                <a:gd name="T5" fmla="*/ 30 h 46"/>
                <a:gd name="T6" fmla="*/ 19 w 19"/>
                <a:gd name="T7" fmla="*/ 38 h 46"/>
                <a:gd name="T8" fmla="*/ 14 w 19"/>
                <a:gd name="T9" fmla="*/ 42 h 46"/>
                <a:gd name="T10" fmla="*/ 0 w 19"/>
                <a:gd name="T11" fmla="*/ 25 h 46"/>
              </a:gdLst>
              <a:ahLst/>
              <a:cxnLst>
                <a:cxn ang="0">
                  <a:pos x="T0" y="T1"/>
                </a:cxn>
                <a:cxn ang="0">
                  <a:pos x="T2" y="T3"/>
                </a:cxn>
                <a:cxn ang="0">
                  <a:pos x="T4" y="T5"/>
                </a:cxn>
                <a:cxn ang="0">
                  <a:pos x="T6" y="T7"/>
                </a:cxn>
                <a:cxn ang="0">
                  <a:pos x="T8" y="T9"/>
                </a:cxn>
                <a:cxn ang="0">
                  <a:pos x="T10" y="T11"/>
                </a:cxn>
              </a:cxnLst>
              <a:rect l="0" t="0" r="r" b="b"/>
              <a:pathLst>
                <a:path w="19" h="46">
                  <a:moveTo>
                    <a:pt x="0" y="25"/>
                  </a:moveTo>
                  <a:cubicBezTo>
                    <a:pt x="2" y="18"/>
                    <a:pt x="1" y="9"/>
                    <a:pt x="7" y="0"/>
                  </a:cubicBezTo>
                  <a:cubicBezTo>
                    <a:pt x="10" y="11"/>
                    <a:pt x="12" y="20"/>
                    <a:pt x="14" y="30"/>
                  </a:cubicBezTo>
                  <a:cubicBezTo>
                    <a:pt x="15" y="33"/>
                    <a:pt x="15" y="37"/>
                    <a:pt x="19" y="38"/>
                  </a:cubicBezTo>
                  <a:cubicBezTo>
                    <a:pt x="19" y="42"/>
                    <a:pt x="15" y="46"/>
                    <a:pt x="14" y="42"/>
                  </a:cubicBezTo>
                  <a:cubicBezTo>
                    <a:pt x="10" y="35"/>
                    <a:pt x="2" y="32"/>
                    <a:pt x="0" y="2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4" name="Freeform 299">
              <a:extLst>
                <a:ext uri="{FF2B5EF4-FFF2-40B4-BE49-F238E27FC236}">
                  <a16:creationId xmlns:a16="http://schemas.microsoft.com/office/drawing/2014/main" id="{DCE6D786-B5DF-F5ED-296B-21E5D0BA4AB2}"/>
                </a:ext>
              </a:extLst>
            </p:cNvPr>
            <p:cNvSpPr/>
            <p:nvPr/>
          </p:nvSpPr>
          <p:spPr bwMode="auto">
            <a:xfrm>
              <a:off x="8624888" y="3473450"/>
              <a:ext cx="30163" cy="46038"/>
            </a:xfrm>
            <a:custGeom>
              <a:avLst/>
              <a:gdLst>
                <a:gd name="T0" fmla="*/ 0 w 18"/>
                <a:gd name="T1" fmla="*/ 17 h 29"/>
                <a:gd name="T2" fmla="*/ 6 w 18"/>
                <a:gd name="T3" fmla="*/ 0 h 29"/>
                <a:gd name="T4" fmla="*/ 15 w 18"/>
                <a:gd name="T5" fmla="*/ 9 h 29"/>
                <a:gd name="T6" fmla="*/ 14 w 18"/>
                <a:gd name="T7" fmla="*/ 13 h 29"/>
                <a:gd name="T8" fmla="*/ 12 w 18"/>
                <a:gd name="T9" fmla="*/ 27 h 29"/>
                <a:gd name="T10" fmla="*/ 0 w 18"/>
                <a:gd name="T11" fmla="*/ 17 h 29"/>
              </a:gdLst>
              <a:ahLst/>
              <a:cxnLst>
                <a:cxn ang="0">
                  <a:pos x="T0" y="T1"/>
                </a:cxn>
                <a:cxn ang="0">
                  <a:pos x="T2" y="T3"/>
                </a:cxn>
                <a:cxn ang="0">
                  <a:pos x="T4" y="T5"/>
                </a:cxn>
                <a:cxn ang="0">
                  <a:pos x="T6" y="T7"/>
                </a:cxn>
                <a:cxn ang="0">
                  <a:pos x="T8" y="T9"/>
                </a:cxn>
                <a:cxn ang="0">
                  <a:pos x="T10" y="T11"/>
                </a:cxn>
              </a:cxnLst>
              <a:rect l="0" t="0" r="r" b="b"/>
              <a:pathLst>
                <a:path w="18" h="28">
                  <a:moveTo>
                    <a:pt x="0" y="17"/>
                  </a:moveTo>
                  <a:cubicBezTo>
                    <a:pt x="4" y="12"/>
                    <a:pt x="3" y="6"/>
                    <a:pt x="6" y="0"/>
                  </a:cubicBezTo>
                  <a:cubicBezTo>
                    <a:pt x="11" y="1"/>
                    <a:pt x="13" y="5"/>
                    <a:pt x="15" y="9"/>
                  </a:cubicBezTo>
                  <a:cubicBezTo>
                    <a:pt x="14" y="10"/>
                    <a:pt x="14" y="12"/>
                    <a:pt x="14" y="13"/>
                  </a:cubicBezTo>
                  <a:cubicBezTo>
                    <a:pt x="14" y="18"/>
                    <a:pt x="18" y="25"/>
                    <a:pt x="12" y="27"/>
                  </a:cubicBezTo>
                  <a:cubicBezTo>
                    <a:pt x="7" y="29"/>
                    <a:pt x="2" y="23"/>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5" name="Freeform 300">
              <a:extLst>
                <a:ext uri="{FF2B5EF4-FFF2-40B4-BE49-F238E27FC236}">
                  <a16:creationId xmlns:a16="http://schemas.microsoft.com/office/drawing/2014/main" id="{455CA283-4703-BCAC-CE19-1D283A9E5853}"/>
                </a:ext>
              </a:extLst>
            </p:cNvPr>
            <p:cNvSpPr/>
            <p:nvPr/>
          </p:nvSpPr>
          <p:spPr bwMode="auto">
            <a:xfrm>
              <a:off x="8607426" y="3497263"/>
              <a:ext cx="7938" cy="14288"/>
            </a:xfrm>
            <a:custGeom>
              <a:avLst/>
              <a:gdLst>
                <a:gd name="T0" fmla="*/ 2 w 5"/>
                <a:gd name="T1" fmla="*/ 9 h 9"/>
                <a:gd name="T2" fmla="*/ 3 w 5"/>
                <a:gd name="T3" fmla="*/ 0 h 9"/>
                <a:gd name="T4" fmla="*/ 2 w 5"/>
                <a:gd name="T5" fmla="*/ 9 h 9"/>
              </a:gdLst>
              <a:ahLst/>
              <a:cxnLst>
                <a:cxn ang="0">
                  <a:pos x="T0" y="T1"/>
                </a:cxn>
                <a:cxn ang="0">
                  <a:pos x="T2" y="T3"/>
                </a:cxn>
                <a:cxn ang="0">
                  <a:pos x="T4" y="T5"/>
                </a:cxn>
              </a:cxnLst>
              <a:rect l="0" t="0" r="r" b="b"/>
              <a:pathLst>
                <a:path w="5" h="9">
                  <a:moveTo>
                    <a:pt x="2" y="9"/>
                  </a:moveTo>
                  <a:cubicBezTo>
                    <a:pt x="1" y="6"/>
                    <a:pt x="0" y="2"/>
                    <a:pt x="3" y="0"/>
                  </a:cubicBezTo>
                  <a:cubicBezTo>
                    <a:pt x="4" y="3"/>
                    <a:pt x="5" y="6"/>
                    <a:pt x="2" y="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7" name="Freeform 301">
              <a:extLst>
                <a:ext uri="{FF2B5EF4-FFF2-40B4-BE49-F238E27FC236}">
                  <a16:creationId xmlns:a16="http://schemas.microsoft.com/office/drawing/2014/main" id="{08213CFF-F84B-C59D-BD0C-10889C4CCD01}"/>
                </a:ext>
              </a:extLst>
            </p:cNvPr>
            <p:cNvSpPr/>
            <p:nvPr/>
          </p:nvSpPr>
          <p:spPr bwMode="auto">
            <a:xfrm>
              <a:off x="8583613" y="4343400"/>
              <a:ext cx="196850" cy="344488"/>
            </a:xfrm>
            <a:custGeom>
              <a:avLst/>
              <a:gdLst>
                <a:gd name="T0" fmla="*/ 14 w 122"/>
                <a:gd name="T1" fmla="*/ 40 h 213"/>
                <a:gd name="T2" fmla="*/ 36 w 122"/>
                <a:gd name="T3" fmla="*/ 10 h 213"/>
                <a:gd name="T4" fmla="*/ 50 w 122"/>
                <a:gd name="T5" fmla="*/ 4 h 213"/>
                <a:gd name="T6" fmla="*/ 74 w 122"/>
                <a:gd name="T7" fmla="*/ 9 h 213"/>
                <a:gd name="T8" fmla="*/ 121 w 122"/>
                <a:gd name="T9" fmla="*/ 104 h 213"/>
                <a:gd name="T10" fmla="*/ 115 w 122"/>
                <a:gd name="T11" fmla="*/ 159 h 213"/>
                <a:gd name="T12" fmla="*/ 83 w 122"/>
                <a:gd name="T13" fmla="*/ 208 h 213"/>
                <a:gd name="T14" fmla="*/ 59 w 122"/>
                <a:gd name="T15" fmla="*/ 208 h 213"/>
                <a:gd name="T16" fmla="*/ 36 w 122"/>
                <a:gd name="T17" fmla="*/ 184 h 213"/>
                <a:gd name="T18" fmla="*/ 34 w 122"/>
                <a:gd name="T19" fmla="*/ 178 h 213"/>
                <a:gd name="T20" fmla="*/ 26 w 122"/>
                <a:gd name="T21" fmla="*/ 161 h 213"/>
                <a:gd name="T22" fmla="*/ 21 w 122"/>
                <a:gd name="T23" fmla="*/ 159 h 213"/>
                <a:gd name="T24" fmla="*/ 17 w 122"/>
                <a:gd name="T25" fmla="*/ 156 h 213"/>
                <a:gd name="T26" fmla="*/ 12 w 122"/>
                <a:gd name="T27" fmla="*/ 145 h 213"/>
                <a:gd name="T28" fmla="*/ 6 w 122"/>
                <a:gd name="T29" fmla="*/ 123 h 213"/>
                <a:gd name="T30" fmla="*/ 3 w 122"/>
                <a:gd name="T31" fmla="*/ 101 h 213"/>
                <a:gd name="T32" fmla="*/ 5 w 122"/>
                <a:gd name="T33" fmla="*/ 76 h 213"/>
                <a:gd name="T34" fmla="*/ 9 w 122"/>
                <a:gd name="T35" fmla="*/ 45 h 213"/>
                <a:gd name="T36" fmla="*/ 14 w 122"/>
                <a:gd name="T37" fmla="*/ 40 h 213"/>
                <a:gd name="T38" fmla="*/ 14 w 122"/>
                <a:gd name="T39" fmla="*/ 41 h 213"/>
                <a:gd name="T40" fmla="*/ 14 w 122"/>
                <a:gd name="T41" fmla="*/ 40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2" h="213">
                  <a:moveTo>
                    <a:pt x="14" y="40"/>
                  </a:moveTo>
                  <a:cubicBezTo>
                    <a:pt x="17" y="27"/>
                    <a:pt x="28" y="20"/>
                    <a:pt x="36" y="10"/>
                  </a:cubicBezTo>
                  <a:cubicBezTo>
                    <a:pt x="44" y="17"/>
                    <a:pt x="45" y="6"/>
                    <a:pt x="50" y="4"/>
                  </a:cubicBezTo>
                  <a:cubicBezTo>
                    <a:pt x="58" y="0"/>
                    <a:pt x="68" y="3"/>
                    <a:pt x="74" y="9"/>
                  </a:cubicBezTo>
                  <a:cubicBezTo>
                    <a:pt x="103" y="34"/>
                    <a:pt x="118" y="65"/>
                    <a:pt x="121" y="104"/>
                  </a:cubicBezTo>
                  <a:cubicBezTo>
                    <a:pt x="122" y="123"/>
                    <a:pt x="121" y="142"/>
                    <a:pt x="115" y="159"/>
                  </a:cubicBezTo>
                  <a:cubicBezTo>
                    <a:pt x="109" y="178"/>
                    <a:pt x="101" y="196"/>
                    <a:pt x="83" y="208"/>
                  </a:cubicBezTo>
                  <a:cubicBezTo>
                    <a:pt x="74" y="213"/>
                    <a:pt x="66" y="210"/>
                    <a:pt x="59" y="208"/>
                  </a:cubicBezTo>
                  <a:cubicBezTo>
                    <a:pt x="48" y="204"/>
                    <a:pt x="41" y="194"/>
                    <a:pt x="36" y="184"/>
                  </a:cubicBezTo>
                  <a:cubicBezTo>
                    <a:pt x="35" y="182"/>
                    <a:pt x="35" y="179"/>
                    <a:pt x="34" y="178"/>
                  </a:cubicBezTo>
                  <a:cubicBezTo>
                    <a:pt x="23" y="177"/>
                    <a:pt x="22" y="170"/>
                    <a:pt x="26" y="161"/>
                  </a:cubicBezTo>
                  <a:cubicBezTo>
                    <a:pt x="26" y="159"/>
                    <a:pt x="23" y="159"/>
                    <a:pt x="21" y="159"/>
                  </a:cubicBezTo>
                  <a:cubicBezTo>
                    <a:pt x="19" y="159"/>
                    <a:pt x="16" y="159"/>
                    <a:pt x="17" y="156"/>
                  </a:cubicBezTo>
                  <a:cubicBezTo>
                    <a:pt x="20" y="150"/>
                    <a:pt x="21" y="145"/>
                    <a:pt x="12" y="145"/>
                  </a:cubicBezTo>
                  <a:cubicBezTo>
                    <a:pt x="18" y="135"/>
                    <a:pt x="5" y="128"/>
                    <a:pt x="6" y="123"/>
                  </a:cubicBezTo>
                  <a:cubicBezTo>
                    <a:pt x="9" y="114"/>
                    <a:pt x="6" y="108"/>
                    <a:pt x="3" y="101"/>
                  </a:cubicBezTo>
                  <a:cubicBezTo>
                    <a:pt x="0" y="93"/>
                    <a:pt x="5" y="84"/>
                    <a:pt x="5" y="76"/>
                  </a:cubicBezTo>
                  <a:cubicBezTo>
                    <a:pt x="5" y="66"/>
                    <a:pt x="12" y="56"/>
                    <a:pt x="9" y="45"/>
                  </a:cubicBezTo>
                  <a:cubicBezTo>
                    <a:pt x="9" y="42"/>
                    <a:pt x="12" y="41"/>
                    <a:pt x="14" y="40"/>
                  </a:cubicBezTo>
                  <a:cubicBezTo>
                    <a:pt x="14" y="40"/>
                    <a:pt x="14" y="41"/>
                    <a:pt x="14" y="41"/>
                  </a:cubicBezTo>
                  <a:lnTo>
                    <a:pt x="14" y="40"/>
                  </a:ln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8" name="Freeform 302">
              <a:extLst>
                <a:ext uri="{FF2B5EF4-FFF2-40B4-BE49-F238E27FC236}">
                  <a16:creationId xmlns:a16="http://schemas.microsoft.com/office/drawing/2014/main" id="{22772762-A92B-2638-8676-5853D9CD5C31}"/>
                </a:ext>
              </a:extLst>
            </p:cNvPr>
            <p:cNvSpPr/>
            <p:nvPr/>
          </p:nvSpPr>
          <p:spPr bwMode="auto">
            <a:xfrm>
              <a:off x="8543926" y="4654550"/>
              <a:ext cx="52388" cy="92075"/>
            </a:xfrm>
            <a:custGeom>
              <a:avLst/>
              <a:gdLst>
                <a:gd name="T0" fmla="*/ 10 w 33"/>
                <a:gd name="T1" fmla="*/ 57 h 57"/>
                <a:gd name="T2" fmla="*/ 6 w 33"/>
                <a:gd name="T3" fmla="*/ 45 h 57"/>
                <a:gd name="T4" fmla="*/ 9 w 33"/>
                <a:gd name="T5" fmla="*/ 10 h 57"/>
                <a:gd name="T6" fmla="*/ 27 w 33"/>
                <a:gd name="T7" fmla="*/ 4 h 57"/>
                <a:gd name="T8" fmla="*/ 24 w 33"/>
                <a:gd name="T9" fmla="*/ 20 h 57"/>
                <a:gd name="T10" fmla="*/ 20 w 33"/>
                <a:gd name="T11" fmla="*/ 48 h 57"/>
                <a:gd name="T12" fmla="*/ 10 w 33"/>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33" h="57">
                  <a:moveTo>
                    <a:pt x="10" y="57"/>
                  </a:moveTo>
                  <a:cubicBezTo>
                    <a:pt x="0" y="57"/>
                    <a:pt x="5" y="49"/>
                    <a:pt x="6" y="45"/>
                  </a:cubicBezTo>
                  <a:cubicBezTo>
                    <a:pt x="9" y="33"/>
                    <a:pt x="10" y="22"/>
                    <a:pt x="9" y="10"/>
                  </a:cubicBezTo>
                  <a:cubicBezTo>
                    <a:pt x="15" y="8"/>
                    <a:pt x="22" y="0"/>
                    <a:pt x="27" y="4"/>
                  </a:cubicBezTo>
                  <a:cubicBezTo>
                    <a:pt x="33" y="8"/>
                    <a:pt x="25" y="14"/>
                    <a:pt x="24" y="20"/>
                  </a:cubicBezTo>
                  <a:cubicBezTo>
                    <a:pt x="24" y="29"/>
                    <a:pt x="21" y="39"/>
                    <a:pt x="20" y="48"/>
                  </a:cubicBezTo>
                  <a:cubicBezTo>
                    <a:pt x="19" y="55"/>
                    <a:pt x="14" y="54"/>
                    <a:pt x="10" y="5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9" name="Freeform 303">
              <a:extLst>
                <a:ext uri="{FF2B5EF4-FFF2-40B4-BE49-F238E27FC236}">
                  <a16:creationId xmlns:a16="http://schemas.microsoft.com/office/drawing/2014/main" id="{FB6647E4-24F2-310B-7E7A-96811CAB8851}"/>
                </a:ext>
              </a:extLst>
            </p:cNvPr>
            <p:cNvSpPr/>
            <p:nvPr/>
          </p:nvSpPr>
          <p:spPr bwMode="auto">
            <a:xfrm>
              <a:off x="8507413" y="4637088"/>
              <a:ext cx="47625" cy="39688"/>
            </a:xfrm>
            <a:custGeom>
              <a:avLst/>
              <a:gdLst>
                <a:gd name="T0" fmla="*/ 22 w 29"/>
                <a:gd name="T1" fmla="*/ 19 h 24"/>
                <a:gd name="T2" fmla="*/ 1 w 29"/>
                <a:gd name="T3" fmla="*/ 24 h 24"/>
                <a:gd name="T4" fmla="*/ 5 w 29"/>
                <a:gd name="T5" fmla="*/ 0 h 24"/>
                <a:gd name="T6" fmla="*/ 13 w 29"/>
                <a:gd name="T7" fmla="*/ 4 h 24"/>
                <a:gd name="T8" fmla="*/ 22 w 29"/>
                <a:gd name="T9" fmla="*/ 19 h 24"/>
              </a:gdLst>
              <a:ahLst/>
              <a:cxnLst>
                <a:cxn ang="0">
                  <a:pos x="T0" y="T1"/>
                </a:cxn>
                <a:cxn ang="0">
                  <a:pos x="T2" y="T3"/>
                </a:cxn>
                <a:cxn ang="0">
                  <a:pos x="T4" y="T5"/>
                </a:cxn>
                <a:cxn ang="0">
                  <a:pos x="T6" y="T7"/>
                </a:cxn>
                <a:cxn ang="0">
                  <a:pos x="T8" y="T9"/>
                </a:cxn>
              </a:cxnLst>
              <a:rect l="0" t="0" r="r" b="b"/>
              <a:pathLst>
                <a:path w="28" h="24">
                  <a:moveTo>
                    <a:pt x="22" y="19"/>
                  </a:moveTo>
                  <a:cubicBezTo>
                    <a:pt x="14" y="16"/>
                    <a:pt x="9" y="23"/>
                    <a:pt x="1" y="24"/>
                  </a:cubicBezTo>
                  <a:cubicBezTo>
                    <a:pt x="0" y="16"/>
                    <a:pt x="3" y="8"/>
                    <a:pt x="5" y="0"/>
                  </a:cubicBezTo>
                  <a:cubicBezTo>
                    <a:pt x="7" y="3"/>
                    <a:pt x="10" y="3"/>
                    <a:pt x="13" y="4"/>
                  </a:cubicBezTo>
                  <a:cubicBezTo>
                    <a:pt x="29" y="5"/>
                    <a:pt x="29" y="5"/>
                    <a:pt x="22" y="1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0" name="Freeform 304">
              <a:extLst>
                <a:ext uri="{FF2B5EF4-FFF2-40B4-BE49-F238E27FC236}">
                  <a16:creationId xmlns:a16="http://schemas.microsoft.com/office/drawing/2014/main" id="{53098E27-8C89-27AF-DA32-E14100F0A70F}"/>
                </a:ext>
              </a:extLst>
            </p:cNvPr>
            <p:cNvSpPr/>
            <p:nvPr/>
          </p:nvSpPr>
          <p:spPr bwMode="auto">
            <a:xfrm>
              <a:off x="8613776" y="3236913"/>
              <a:ext cx="58738" cy="228600"/>
            </a:xfrm>
            <a:custGeom>
              <a:avLst/>
              <a:gdLst>
                <a:gd name="T0" fmla="*/ 0 w 36"/>
                <a:gd name="T1" fmla="*/ 36 h 142"/>
                <a:gd name="T2" fmla="*/ 11 w 36"/>
                <a:gd name="T3" fmla="*/ 44 h 142"/>
                <a:gd name="T4" fmla="*/ 9 w 36"/>
                <a:gd name="T5" fmla="*/ 18 h 142"/>
                <a:gd name="T6" fmla="*/ 26 w 36"/>
                <a:gd name="T7" fmla="*/ 80 h 142"/>
                <a:gd name="T8" fmla="*/ 26 w 36"/>
                <a:gd name="T9" fmla="*/ 0 h 142"/>
                <a:gd name="T10" fmla="*/ 27 w 36"/>
                <a:gd name="T11" fmla="*/ 142 h 142"/>
                <a:gd name="T12" fmla="*/ 27 w 36"/>
                <a:gd name="T13" fmla="*/ 124 h 142"/>
                <a:gd name="T14" fmla="*/ 12 w 36"/>
                <a:gd name="T15" fmla="*/ 67 h 142"/>
                <a:gd name="T16" fmla="*/ 12 w 36"/>
                <a:gd name="T17" fmla="*/ 67 h 142"/>
                <a:gd name="T18" fmla="*/ 15 w 36"/>
                <a:gd name="T19" fmla="*/ 65 h 142"/>
                <a:gd name="T20" fmla="*/ 12 w 36"/>
                <a:gd name="T21" fmla="*/ 63 h 142"/>
                <a:gd name="T22" fmla="*/ 12 w 36"/>
                <a:gd name="T23" fmla="*/ 63 h 142"/>
                <a:gd name="T24" fmla="*/ 0 w 36"/>
                <a:gd name="T25" fmla="*/ 36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142">
                  <a:moveTo>
                    <a:pt x="0" y="36"/>
                  </a:moveTo>
                  <a:cubicBezTo>
                    <a:pt x="5" y="36"/>
                    <a:pt x="6" y="42"/>
                    <a:pt x="11" y="44"/>
                  </a:cubicBezTo>
                  <a:cubicBezTo>
                    <a:pt x="13" y="35"/>
                    <a:pt x="6" y="27"/>
                    <a:pt x="9" y="18"/>
                  </a:cubicBezTo>
                  <a:cubicBezTo>
                    <a:pt x="15" y="39"/>
                    <a:pt x="17" y="60"/>
                    <a:pt x="26" y="80"/>
                  </a:cubicBezTo>
                  <a:cubicBezTo>
                    <a:pt x="26" y="53"/>
                    <a:pt x="26" y="26"/>
                    <a:pt x="26" y="0"/>
                  </a:cubicBezTo>
                  <a:cubicBezTo>
                    <a:pt x="28" y="46"/>
                    <a:pt x="36" y="92"/>
                    <a:pt x="27" y="142"/>
                  </a:cubicBezTo>
                  <a:cubicBezTo>
                    <a:pt x="23" y="134"/>
                    <a:pt x="26" y="128"/>
                    <a:pt x="27" y="124"/>
                  </a:cubicBezTo>
                  <a:cubicBezTo>
                    <a:pt x="29" y="103"/>
                    <a:pt x="24" y="84"/>
                    <a:pt x="12" y="67"/>
                  </a:cubicBezTo>
                  <a:cubicBezTo>
                    <a:pt x="12" y="67"/>
                    <a:pt x="12" y="67"/>
                    <a:pt x="12" y="67"/>
                  </a:cubicBezTo>
                  <a:cubicBezTo>
                    <a:pt x="14" y="67"/>
                    <a:pt x="16" y="67"/>
                    <a:pt x="15" y="65"/>
                  </a:cubicBezTo>
                  <a:cubicBezTo>
                    <a:pt x="15" y="64"/>
                    <a:pt x="13" y="63"/>
                    <a:pt x="12" y="63"/>
                  </a:cubicBezTo>
                  <a:cubicBezTo>
                    <a:pt x="12" y="63"/>
                    <a:pt x="12" y="63"/>
                    <a:pt x="12" y="63"/>
                  </a:cubicBezTo>
                  <a:cubicBezTo>
                    <a:pt x="12" y="52"/>
                    <a:pt x="0" y="47"/>
                    <a:pt x="0"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1" name="Freeform 305">
              <a:extLst>
                <a:ext uri="{FF2B5EF4-FFF2-40B4-BE49-F238E27FC236}">
                  <a16:creationId xmlns:a16="http://schemas.microsoft.com/office/drawing/2014/main" id="{52DAE7AB-2927-4B62-C4C8-F279A60CFDCA}"/>
                </a:ext>
              </a:extLst>
            </p:cNvPr>
            <p:cNvSpPr/>
            <p:nvPr/>
          </p:nvSpPr>
          <p:spPr bwMode="auto">
            <a:xfrm>
              <a:off x="8535988" y="3430588"/>
              <a:ext cx="31750" cy="112713"/>
            </a:xfrm>
            <a:custGeom>
              <a:avLst/>
              <a:gdLst>
                <a:gd name="T0" fmla="*/ 16 w 20"/>
                <a:gd name="T1" fmla="*/ 70 h 70"/>
                <a:gd name="T2" fmla="*/ 6 w 20"/>
                <a:gd name="T3" fmla="*/ 53 h 70"/>
                <a:gd name="T4" fmla="*/ 7 w 20"/>
                <a:gd name="T5" fmla="*/ 39 h 70"/>
                <a:gd name="T6" fmla="*/ 7 w 20"/>
                <a:gd name="T7" fmla="*/ 25 h 70"/>
                <a:gd name="T8" fmla="*/ 8 w 20"/>
                <a:gd name="T9" fmla="*/ 0 h 70"/>
                <a:gd name="T10" fmla="*/ 20 w 20"/>
                <a:gd name="T11" fmla="*/ 69 h 70"/>
                <a:gd name="T12" fmla="*/ 16 w 20"/>
                <a:gd name="T13" fmla="*/ 70 h 70"/>
              </a:gdLst>
              <a:ahLst/>
              <a:cxnLst>
                <a:cxn ang="0">
                  <a:pos x="T0" y="T1"/>
                </a:cxn>
                <a:cxn ang="0">
                  <a:pos x="T2" y="T3"/>
                </a:cxn>
                <a:cxn ang="0">
                  <a:pos x="T4" y="T5"/>
                </a:cxn>
                <a:cxn ang="0">
                  <a:pos x="T6" y="T7"/>
                </a:cxn>
                <a:cxn ang="0">
                  <a:pos x="T8" y="T9"/>
                </a:cxn>
                <a:cxn ang="0">
                  <a:pos x="T10" y="T11"/>
                </a:cxn>
                <a:cxn ang="0">
                  <a:pos x="T12" y="T13"/>
                </a:cxn>
              </a:cxnLst>
              <a:rect l="0" t="0" r="r" b="b"/>
              <a:pathLst>
                <a:path w="20" h="70">
                  <a:moveTo>
                    <a:pt x="16" y="70"/>
                  </a:moveTo>
                  <a:cubicBezTo>
                    <a:pt x="13" y="64"/>
                    <a:pt x="9" y="59"/>
                    <a:pt x="6" y="53"/>
                  </a:cubicBezTo>
                  <a:cubicBezTo>
                    <a:pt x="5" y="49"/>
                    <a:pt x="0" y="44"/>
                    <a:pt x="7" y="39"/>
                  </a:cubicBezTo>
                  <a:cubicBezTo>
                    <a:pt x="10" y="37"/>
                    <a:pt x="8" y="30"/>
                    <a:pt x="7" y="25"/>
                  </a:cubicBezTo>
                  <a:cubicBezTo>
                    <a:pt x="5" y="17"/>
                    <a:pt x="4" y="9"/>
                    <a:pt x="8" y="0"/>
                  </a:cubicBezTo>
                  <a:cubicBezTo>
                    <a:pt x="11" y="24"/>
                    <a:pt x="8" y="47"/>
                    <a:pt x="20" y="69"/>
                  </a:cubicBezTo>
                  <a:cubicBezTo>
                    <a:pt x="19" y="69"/>
                    <a:pt x="18" y="70"/>
                    <a:pt x="16" y="7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2" name="Freeform 306">
              <a:extLst>
                <a:ext uri="{FF2B5EF4-FFF2-40B4-BE49-F238E27FC236}">
                  <a16:creationId xmlns:a16="http://schemas.microsoft.com/office/drawing/2014/main" id="{C208FE8C-5E21-4C88-BCDC-4B93F5B9058D}"/>
                </a:ext>
              </a:extLst>
            </p:cNvPr>
            <p:cNvSpPr/>
            <p:nvPr/>
          </p:nvSpPr>
          <p:spPr bwMode="auto">
            <a:xfrm>
              <a:off x="8669338" y="3340100"/>
              <a:ext cx="30163" cy="107950"/>
            </a:xfrm>
            <a:custGeom>
              <a:avLst/>
              <a:gdLst>
                <a:gd name="T0" fmla="*/ 12 w 19"/>
                <a:gd name="T1" fmla="*/ 57 h 67"/>
                <a:gd name="T2" fmla="*/ 4 w 19"/>
                <a:gd name="T3" fmla="*/ 65 h 67"/>
                <a:gd name="T4" fmla="*/ 5 w 19"/>
                <a:gd name="T5" fmla="*/ 54 h 67"/>
                <a:gd name="T6" fmla="*/ 8 w 19"/>
                <a:gd name="T7" fmla="*/ 13 h 67"/>
                <a:gd name="T8" fmla="*/ 7 w 19"/>
                <a:gd name="T9" fmla="*/ 0 h 67"/>
                <a:gd name="T10" fmla="*/ 12 w 19"/>
                <a:gd name="T11" fmla="*/ 24 h 67"/>
                <a:gd name="T12" fmla="*/ 18 w 19"/>
                <a:gd name="T13" fmla="*/ 7 h 67"/>
                <a:gd name="T14" fmla="*/ 14 w 19"/>
                <a:gd name="T15" fmla="*/ 33 h 67"/>
                <a:gd name="T16" fmla="*/ 12 w 19"/>
                <a:gd name="T17" fmla="*/ 5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67">
                  <a:moveTo>
                    <a:pt x="12" y="57"/>
                  </a:moveTo>
                  <a:cubicBezTo>
                    <a:pt x="11" y="61"/>
                    <a:pt x="9" y="67"/>
                    <a:pt x="4" y="65"/>
                  </a:cubicBezTo>
                  <a:cubicBezTo>
                    <a:pt x="0" y="63"/>
                    <a:pt x="3" y="57"/>
                    <a:pt x="5" y="54"/>
                  </a:cubicBezTo>
                  <a:cubicBezTo>
                    <a:pt x="11" y="41"/>
                    <a:pt x="10" y="27"/>
                    <a:pt x="8" y="13"/>
                  </a:cubicBezTo>
                  <a:cubicBezTo>
                    <a:pt x="7" y="9"/>
                    <a:pt x="7" y="5"/>
                    <a:pt x="7" y="0"/>
                  </a:cubicBezTo>
                  <a:cubicBezTo>
                    <a:pt x="11" y="8"/>
                    <a:pt x="12" y="15"/>
                    <a:pt x="12" y="24"/>
                  </a:cubicBezTo>
                  <a:cubicBezTo>
                    <a:pt x="16" y="19"/>
                    <a:pt x="12" y="13"/>
                    <a:pt x="18" y="7"/>
                  </a:cubicBezTo>
                  <a:cubicBezTo>
                    <a:pt x="19" y="18"/>
                    <a:pt x="16" y="25"/>
                    <a:pt x="14" y="33"/>
                  </a:cubicBezTo>
                  <a:cubicBezTo>
                    <a:pt x="13" y="41"/>
                    <a:pt x="8" y="48"/>
                    <a:pt x="12" y="5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3" name="Freeform 307">
              <a:extLst>
                <a:ext uri="{FF2B5EF4-FFF2-40B4-BE49-F238E27FC236}">
                  <a16:creationId xmlns:a16="http://schemas.microsoft.com/office/drawing/2014/main" id="{E90ABB42-E577-89AF-99E9-35835763DCDA}"/>
                </a:ext>
              </a:extLst>
            </p:cNvPr>
            <p:cNvSpPr/>
            <p:nvPr/>
          </p:nvSpPr>
          <p:spPr bwMode="auto">
            <a:xfrm>
              <a:off x="8605838" y="3286125"/>
              <a:ext cx="7938" cy="7938"/>
            </a:xfrm>
            <a:custGeom>
              <a:avLst/>
              <a:gdLst>
                <a:gd name="T0" fmla="*/ 5 w 5"/>
                <a:gd name="T1" fmla="*/ 5 h 5"/>
                <a:gd name="T2" fmla="*/ 0 w 5"/>
                <a:gd name="T3" fmla="*/ 1 h 5"/>
                <a:gd name="T4" fmla="*/ 2 w 5"/>
                <a:gd name="T5" fmla="*/ 0 h 5"/>
                <a:gd name="T6" fmla="*/ 5 w 5"/>
                <a:gd name="T7" fmla="*/ 5 h 5"/>
              </a:gdLst>
              <a:ahLst/>
              <a:cxnLst>
                <a:cxn ang="0">
                  <a:pos x="T0" y="T1"/>
                </a:cxn>
                <a:cxn ang="0">
                  <a:pos x="T2" y="T3"/>
                </a:cxn>
                <a:cxn ang="0">
                  <a:pos x="T4" y="T5"/>
                </a:cxn>
                <a:cxn ang="0">
                  <a:pos x="T6" y="T7"/>
                </a:cxn>
              </a:cxnLst>
              <a:rect l="0" t="0" r="r" b="b"/>
              <a:pathLst>
                <a:path w="5" h="5">
                  <a:moveTo>
                    <a:pt x="5" y="5"/>
                  </a:moveTo>
                  <a:cubicBezTo>
                    <a:pt x="2" y="5"/>
                    <a:pt x="0" y="4"/>
                    <a:pt x="0" y="1"/>
                  </a:cubicBezTo>
                  <a:cubicBezTo>
                    <a:pt x="0" y="1"/>
                    <a:pt x="1" y="0"/>
                    <a:pt x="2" y="0"/>
                  </a:cubicBezTo>
                  <a:cubicBezTo>
                    <a:pt x="5" y="0"/>
                    <a:pt x="4" y="3"/>
                    <a:pt x="5"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4" name="Freeform 308">
              <a:extLst>
                <a:ext uri="{FF2B5EF4-FFF2-40B4-BE49-F238E27FC236}">
                  <a16:creationId xmlns:a16="http://schemas.microsoft.com/office/drawing/2014/main" id="{6BB01BFB-73A8-D3C3-FC13-054A435689B8}"/>
                </a:ext>
              </a:extLst>
            </p:cNvPr>
            <p:cNvSpPr/>
            <p:nvPr/>
          </p:nvSpPr>
          <p:spPr bwMode="auto">
            <a:xfrm>
              <a:off x="8624888" y="3338513"/>
              <a:ext cx="9525" cy="6350"/>
            </a:xfrm>
            <a:custGeom>
              <a:avLst/>
              <a:gdLst>
                <a:gd name="T0" fmla="*/ 5 w 5"/>
                <a:gd name="T1" fmla="*/ 4 h 4"/>
                <a:gd name="T2" fmla="*/ 0 w 5"/>
                <a:gd name="T3" fmla="*/ 0 h 4"/>
                <a:gd name="T4" fmla="*/ 0 w 5"/>
                <a:gd name="T5" fmla="*/ 0 h 4"/>
                <a:gd name="T6" fmla="*/ 5 w 5"/>
                <a:gd name="T7" fmla="*/ 0 h 4"/>
                <a:gd name="T8" fmla="*/ 5 w 5"/>
                <a:gd name="T9" fmla="*/ 0 h 4"/>
                <a:gd name="T10" fmla="*/ 5 w 5"/>
                <a:gd name="T11" fmla="*/ 4 h 4"/>
              </a:gdLst>
              <a:ahLst/>
              <a:cxnLst>
                <a:cxn ang="0">
                  <a:pos x="T0" y="T1"/>
                </a:cxn>
                <a:cxn ang="0">
                  <a:pos x="T2" y="T3"/>
                </a:cxn>
                <a:cxn ang="0">
                  <a:pos x="T4" y="T5"/>
                </a:cxn>
                <a:cxn ang="0">
                  <a:pos x="T6" y="T7"/>
                </a:cxn>
                <a:cxn ang="0">
                  <a:pos x="T8" y="T9"/>
                </a:cxn>
                <a:cxn ang="0">
                  <a:pos x="T10" y="T11"/>
                </a:cxn>
              </a:cxnLst>
              <a:rect l="0" t="0" r="r" b="b"/>
              <a:pathLst>
                <a:path w="5" h="4">
                  <a:moveTo>
                    <a:pt x="5" y="4"/>
                  </a:moveTo>
                  <a:cubicBezTo>
                    <a:pt x="2" y="4"/>
                    <a:pt x="0" y="3"/>
                    <a:pt x="0" y="0"/>
                  </a:cubicBezTo>
                  <a:cubicBezTo>
                    <a:pt x="0" y="0"/>
                    <a:pt x="0" y="0"/>
                    <a:pt x="0" y="0"/>
                  </a:cubicBezTo>
                  <a:cubicBezTo>
                    <a:pt x="2" y="0"/>
                    <a:pt x="3" y="0"/>
                    <a:pt x="5" y="0"/>
                  </a:cubicBezTo>
                  <a:cubicBezTo>
                    <a:pt x="5" y="0"/>
                    <a:pt x="5" y="0"/>
                    <a:pt x="5" y="0"/>
                  </a:cubicBezTo>
                  <a:cubicBezTo>
                    <a:pt x="5" y="1"/>
                    <a:pt x="5" y="3"/>
                    <a:pt x="5"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5" name="Freeform 309">
              <a:extLst>
                <a:ext uri="{FF2B5EF4-FFF2-40B4-BE49-F238E27FC236}">
                  <a16:creationId xmlns:a16="http://schemas.microsoft.com/office/drawing/2014/main" id="{0A1C5455-FDB1-130E-443B-9EB959B9A7E8}"/>
                </a:ext>
              </a:extLst>
            </p:cNvPr>
            <p:cNvSpPr/>
            <p:nvPr/>
          </p:nvSpPr>
          <p:spPr bwMode="auto">
            <a:xfrm>
              <a:off x="8616951" y="3330575"/>
              <a:ext cx="7938" cy="7938"/>
            </a:xfrm>
            <a:custGeom>
              <a:avLst/>
              <a:gdLst>
                <a:gd name="T0" fmla="*/ 0 w 5"/>
                <a:gd name="T1" fmla="*/ 0 h 5"/>
                <a:gd name="T2" fmla="*/ 5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cubicBezTo>
                    <a:pt x="3" y="0"/>
                    <a:pt x="5" y="1"/>
                    <a:pt x="5" y="5"/>
                  </a:cubicBezTo>
                  <a:cubicBezTo>
                    <a:pt x="5" y="5"/>
                    <a:pt x="5" y="5"/>
                    <a:pt x="5" y="5"/>
                  </a:cubicBezTo>
                  <a:cubicBezTo>
                    <a:pt x="2" y="5"/>
                    <a:pt x="0" y="3"/>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6" name="Freeform 310">
              <a:extLst>
                <a:ext uri="{FF2B5EF4-FFF2-40B4-BE49-F238E27FC236}">
                  <a16:creationId xmlns:a16="http://schemas.microsoft.com/office/drawing/2014/main" id="{8402FB0D-DBDD-7CEE-9DB9-B753278BAC0E}"/>
                </a:ext>
              </a:extLst>
            </p:cNvPr>
            <p:cNvSpPr/>
            <p:nvPr/>
          </p:nvSpPr>
          <p:spPr bwMode="auto">
            <a:xfrm>
              <a:off x="8610601" y="3322638"/>
              <a:ext cx="6350" cy="7938"/>
            </a:xfrm>
            <a:custGeom>
              <a:avLst/>
              <a:gdLst>
                <a:gd name="T0" fmla="*/ 4 w 4"/>
                <a:gd name="T1" fmla="*/ 4 h 4"/>
                <a:gd name="T2" fmla="*/ 1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0" y="4"/>
                    <a:pt x="1" y="1"/>
                  </a:cubicBezTo>
                  <a:cubicBezTo>
                    <a:pt x="1"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7" name="Freeform 311">
              <a:extLst>
                <a:ext uri="{FF2B5EF4-FFF2-40B4-BE49-F238E27FC236}">
                  <a16:creationId xmlns:a16="http://schemas.microsoft.com/office/drawing/2014/main" id="{103F3361-2948-F271-60DF-356045B6561F}"/>
                </a:ext>
              </a:extLst>
            </p:cNvPr>
            <p:cNvSpPr/>
            <p:nvPr/>
          </p:nvSpPr>
          <p:spPr bwMode="auto">
            <a:xfrm>
              <a:off x="8569326" y="3549650"/>
              <a:ext cx="4763" cy="4763"/>
            </a:xfrm>
            <a:custGeom>
              <a:avLst/>
              <a:gdLst>
                <a:gd name="T0" fmla="*/ 2 w 3"/>
                <a:gd name="T1" fmla="*/ 3 h 3"/>
                <a:gd name="T2" fmla="*/ 0 w 3"/>
                <a:gd name="T3" fmla="*/ 2 h 3"/>
                <a:gd name="T4" fmla="*/ 1 w 3"/>
                <a:gd name="T5" fmla="*/ 0 h 3"/>
                <a:gd name="T6" fmla="*/ 3 w 3"/>
                <a:gd name="T7" fmla="*/ 1 h 3"/>
                <a:gd name="T8" fmla="*/ 2 w 3"/>
                <a:gd name="T9" fmla="*/ 3 h 3"/>
              </a:gdLst>
              <a:ahLst/>
              <a:cxnLst>
                <a:cxn ang="0">
                  <a:pos x="T0" y="T1"/>
                </a:cxn>
                <a:cxn ang="0">
                  <a:pos x="T2" y="T3"/>
                </a:cxn>
                <a:cxn ang="0">
                  <a:pos x="T4" y="T5"/>
                </a:cxn>
                <a:cxn ang="0">
                  <a:pos x="T6" y="T7"/>
                </a:cxn>
                <a:cxn ang="0">
                  <a:pos x="T8" y="T9"/>
                </a:cxn>
              </a:cxnLst>
              <a:rect l="0" t="0" r="r" b="b"/>
              <a:pathLst>
                <a:path w="3" h="3">
                  <a:moveTo>
                    <a:pt x="2" y="3"/>
                  </a:moveTo>
                  <a:cubicBezTo>
                    <a:pt x="1" y="3"/>
                    <a:pt x="0" y="3"/>
                    <a:pt x="0" y="2"/>
                  </a:cubicBezTo>
                  <a:cubicBezTo>
                    <a:pt x="0" y="2"/>
                    <a:pt x="0" y="1"/>
                    <a:pt x="1" y="0"/>
                  </a:cubicBezTo>
                  <a:cubicBezTo>
                    <a:pt x="1" y="1"/>
                    <a:pt x="2" y="1"/>
                    <a:pt x="3" y="1"/>
                  </a:cubicBezTo>
                  <a:cubicBezTo>
                    <a:pt x="3" y="2"/>
                    <a:pt x="2" y="2"/>
                    <a:pt x="2"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8" name="Freeform 312">
              <a:extLst>
                <a:ext uri="{FF2B5EF4-FFF2-40B4-BE49-F238E27FC236}">
                  <a16:creationId xmlns:a16="http://schemas.microsoft.com/office/drawing/2014/main" id="{0554A213-1CD4-F671-A213-0714BB831FFD}"/>
                </a:ext>
              </a:extLst>
            </p:cNvPr>
            <p:cNvSpPr/>
            <p:nvPr/>
          </p:nvSpPr>
          <p:spPr bwMode="auto">
            <a:xfrm>
              <a:off x="8710613" y="3462338"/>
              <a:ext cx="4763" cy="11113"/>
            </a:xfrm>
            <a:custGeom>
              <a:avLst/>
              <a:gdLst>
                <a:gd name="T0" fmla="*/ 1 w 3"/>
                <a:gd name="T1" fmla="*/ 0 h 7"/>
                <a:gd name="T2" fmla="*/ 0 w 3"/>
                <a:gd name="T3" fmla="*/ 7 h 7"/>
                <a:gd name="T4" fmla="*/ 1 w 3"/>
                <a:gd name="T5" fmla="*/ 0 h 7"/>
              </a:gdLst>
              <a:ahLst/>
              <a:cxnLst>
                <a:cxn ang="0">
                  <a:pos x="T0" y="T1"/>
                </a:cxn>
                <a:cxn ang="0">
                  <a:pos x="T2" y="T3"/>
                </a:cxn>
                <a:cxn ang="0">
                  <a:pos x="T4" y="T5"/>
                </a:cxn>
              </a:cxnLst>
              <a:rect l="0" t="0" r="r" b="b"/>
              <a:pathLst>
                <a:path w="3" h="7">
                  <a:moveTo>
                    <a:pt x="1" y="0"/>
                  </a:moveTo>
                  <a:cubicBezTo>
                    <a:pt x="3" y="3"/>
                    <a:pt x="3" y="5"/>
                    <a:pt x="0" y="7"/>
                  </a:cubicBezTo>
                  <a:cubicBezTo>
                    <a:pt x="0" y="5"/>
                    <a:pt x="0" y="3"/>
                    <a:pt x="1" y="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9" name="Freeform 313">
              <a:extLst>
                <a:ext uri="{FF2B5EF4-FFF2-40B4-BE49-F238E27FC236}">
                  <a16:creationId xmlns:a16="http://schemas.microsoft.com/office/drawing/2014/main" id="{51BE2644-B756-4058-AC8A-41556B92BAE5}"/>
                </a:ext>
              </a:extLst>
            </p:cNvPr>
            <p:cNvSpPr/>
            <p:nvPr/>
          </p:nvSpPr>
          <p:spPr bwMode="auto">
            <a:xfrm>
              <a:off x="8688388" y="3427413"/>
              <a:ext cx="4763" cy="4763"/>
            </a:xfrm>
            <a:custGeom>
              <a:avLst/>
              <a:gdLst>
                <a:gd name="T0" fmla="*/ 0 w 3"/>
                <a:gd name="T1" fmla="*/ 2 h 2"/>
                <a:gd name="T2" fmla="*/ 2 w 3"/>
                <a:gd name="T3" fmla="*/ 0 h 2"/>
                <a:gd name="T4" fmla="*/ 3 w 3"/>
                <a:gd name="T5" fmla="*/ 1 h 2"/>
                <a:gd name="T6" fmla="*/ 0 w 3"/>
                <a:gd name="T7" fmla="*/ 2 h 2"/>
              </a:gdLst>
              <a:ahLst/>
              <a:cxnLst>
                <a:cxn ang="0">
                  <a:pos x="T0" y="T1"/>
                </a:cxn>
                <a:cxn ang="0">
                  <a:pos x="T2" y="T3"/>
                </a:cxn>
                <a:cxn ang="0">
                  <a:pos x="T4" y="T5"/>
                </a:cxn>
                <a:cxn ang="0">
                  <a:pos x="T6" y="T7"/>
                </a:cxn>
              </a:cxnLst>
              <a:rect l="0" t="0" r="r" b="b"/>
              <a:pathLst>
                <a:path w="3" h="2">
                  <a:moveTo>
                    <a:pt x="0" y="2"/>
                  </a:moveTo>
                  <a:cubicBezTo>
                    <a:pt x="1" y="1"/>
                    <a:pt x="1" y="0"/>
                    <a:pt x="2" y="0"/>
                  </a:cubicBezTo>
                  <a:cubicBezTo>
                    <a:pt x="2" y="0"/>
                    <a:pt x="3" y="0"/>
                    <a:pt x="3" y="1"/>
                  </a:cubicBezTo>
                  <a:cubicBezTo>
                    <a:pt x="2" y="1"/>
                    <a:pt x="1" y="1"/>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0" name="Freeform 314">
              <a:extLst>
                <a:ext uri="{FF2B5EF4-FFF2-40B4-BE49-F238E27FC236}">
                  <a16:creationId xmlns:a16="http://schemas.microsoft.com/office/drawing/2014/main" id="{C9434A58-C72F-39AE-ECFB-C9BFB7FCA44C}"/>
                </a:ext>
              </a:extLst>
            </p:cNvPr>
            <p:cNvSpPr/>
            <p:nvPr/>
          </p:nvSpPr>
          <p:spPr bwMode="auto">
            <a:xfrm>
              <a:off x="8585201" y="3522663"/>
              <a:ext cx="1588" cy="1588"/>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0"/>
                    <a:pt x="0" y="0"/>
                  </a:cubicBezTo>
                  <a:cubicBezTo>
                    <a:pt x="0" y="0"/>
                    <a:pt x="0" y="1"/>
                    <a:pt x="1"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1" name="Freeform 315">
              <a:extLst>
                <a:ext uri="{FF2B5EF4-FFF2-40B4-BE49-F238E27FC236}">
                  <a16:creationId xmlns:a16="http://schemas.microsoft.com/office/drawing/2014/main" id="{A38549DE-B68E-89A3-601C-70E320824A4E}"/>
                </a:ext>
              </a:extLst>
            </p:cNvPr>
            <p:cNvSpPr/>
            <p:nvPr/>
          </p:nvSpPr>
          <p:spPr bwMode="auto">
            <a:xfrm>
              <a:off x="8931276" y="3387725"/>
              <a:ext cx="163513" cy="31750"/>
            </a:xfrm>
            <a:custGeom>
              <a:avLst/>
              <a:gdLst>
                <a:gd name="T0" fmla="*/ 87 w 102"/>
                <a:gd name="T1" fmla="*/ 12 h 20"/>
                <a:gd name="T2" fmla="*/ 95 w 102"/>
                <a:gd name="T3" fmla="*/ 20 h 20"/>
                <a:gd name="T4" fmla="*/ 0 w 102"/>
                <a:gd name="T5" fmla="*/ 15 h 20"/>
                <a:gd name="T6" fmla="*/ 52 w 102"/>
                <a:gd name="T7" fmla="*/ 5 h 20"/>
                <a:gd name="T8" fmla="*/ 102 w 102"/>
                <a:gd name="T9" fmla="*/ 13 h 20"/>
                <a:gd name="T10" fmla="*/ 87 w 102"/>
                <a:gd name="T11" fmla="*/ 12 h 20"/>
                <a:gd name="T12" fmla="*/ 82 w 102"/>
                <a:gd name="T13" fmla="*/ 10 h 20"/>
                <a:gd name="T14" fmla="*/ 81 w 102"/>
                <a:gd name="T15" fmla="*/ 11 h 20"/>
                <a:gd name="T16" fmla="*/ 87 w 102"/>
                <a:gd name="T17"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20">
                  <a:moveTo>
                    <a:pt x="87" y="12"/>
                  </a:moveTo>
                  <a:cubicBezTo>
                    <a:pt x="88" y="16"/>
                    <a:pt x="94" y="13"/>
                    <a:pt x="95" y="20"/>
                  </a:cubicBezTo>
                  <a:cubicBezTo>
                    <a:pt x="65" y="7"/>
                    <a:pt x="34" y="6"/>
                    <a:pt x="0" y="15"/>
                  </a:cubicBezTo>
                  <a:cubicBezTo>
                    <a:pt x="18" y="0"/>
                    <a:pt x="36" y="8"/>
                    <a:pt x="52" y="5"/>
                  </a:cubicBezTo>
                  <a:cubicBezTo>
                    <a:pt x="70" y="0"/>
                    <a:pt x="86" y="7"/>
                    <a:pt x="102" y="13"/>
                  </a:cubicBezTo>
                  <a:cubicBezTo>
                    <a:pt x="97" y="13"/>
                    <a:pt x="92" y="12"/>
                    <a:pt x="87" y="12"/>
                  </a:cubicBezTo>
                  <a:cubicBezTo>
                    <a:pt x="86" y="10"/>
                    <a:pt x="84" y="10"/>
                    <a:pt x="82" y="10"/>
                  </a:cubicBezTo>
                  <a:cubicBezTo>
                    <a:pt x="82" y="10"/>
                    <a:pt x="82" y="11"/>
                    <a:pt x="81" y="11"/>
                  </a:cubicBezTo>
                  <a:cubicBezTo>
                    <a:pt x="83" y="12"/>
                    <a:pt x="85" y="12"/>
                    <a:pt x="87" y="1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2" name="Freeform 316">
              <a:extLst>
                <a:ext uri="{FF2B5EF4-FFF2-40B4-BE49-F238E27FC236}">
                  <a16:creationId xmlns:a16="http://schemas.microsoft.com/office/drawing/2014/main" id="{A5C28FC8-DCCC-A931-C156-1BD68F033FF2}"/>
                </a:ext>
              </a:extLst>
            </p:cNvPr>
            <p:cNvSpPr/>
            <p:nvPr/>
          </p:nvSpPr>
          <p:spPr bwMode="auto">
            <a:xfrm>
              <a:off x="8864601" y="3394075"/>
              <a:ext cx="65088" cy="44450"/>
            </a:xfrm>
            <a:custGeom>
              <a:avLst/>
              <a:gdLst>
                <a:gd name="T0" fmla="*/ 31 w 40"/>
                <a:gd name="T1" fmla="*/ 11 h 27"/>
                <a:gd name="T2" fmla="*/ 38 w 40"/>
                <a:gd name="T3" fmla="*/ 11 h 27"/>
                <a:gd name="T4" fmla="*/ 19 w 40"/>
                <a:gd name="T5" fmla="*/ 20 h 27"/>
                <a:gd name="T6" fmla="*/ 31 w 40"/>
                <a:gd name="T7" fmla="*/ 21 h 27"/>
                <a:gd name="T8" fmla="*/ 0 w 40"/>
                <a:gd name="T9" fmla="*/ 24 h 27"/>
                <a:gd name="T10" fmla="*/ 40 w 40"/>
                <a:gd name="T11" fmla="*/ 0 h 27"/>
                <a:gd name="T12" fmla="*/ 31 w 40"/>
                <a:gd name="T13" fmla="*/ 11 h 27"/>
                <a:gd name="T14" fmla="*/ 26 w 40"/>
                <a:gd name="T15" fmla="*/ 12 h 27"/>
                <a:gd name="T16" fmla="*/ 26 w 40"/>
                <a:gd name="T17" fmla="*/ 12 h 27"/>
                <a:gd name="T18" fmla="*/ 31 w 40"/>
                <a:gd name="T19" fmla="*/ 1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27">
                  <a:moveTo>
                    <a:pt x="31" y="11"/>
                  </a:moveTo>
                  <a:cubicBezTo>
                    <a:pt x="33" y="11"/>
                    <a:pt x="36" y="11"/>
                    <a:pt x="38" y="11"/>
                  </a:cubicBezTo>
                  <a:cubicBezTo>
                    <a:pt x="32" y="15"/>
                    <a:pt x="27" y="19"/>
                    <a:pt x="19" y="20"/>
                  </a:cubicBezTo>
                  <a:cubicBezTo>
                    <a:pt x="23" y="20"/>
                    <a:pt x="27" y="20"/>
                    <a:pt x="31" y="21"/>
                  </a:cubicBezTo>
                  <a:cubicBezTo>
                    <a:pt x="21" y="23"/>
                    <a:pt x="12" y="27"/>
                    <a:pt x="0" y="24"/>
                  </a:cubicBezTo>
                  <a:cubicBezTo>
                    <a:pt x="13" y="16"/>
                    <a:pt x="22" y="4"/>
                    <a:pt x="40" y="0"/>
                  </a:cubicBezTo>
                  <a:cubicBezTo>
                    <a:pt x="37" y="5"/>
                    <a:pt x="30" y="5"/>
                    <a:pt x="31" y="11"/>
                  </a:cubicBezTo>
                  <a:cubicBezTo>
                    <a:pt x="29" y="11"/>
                    <a:pt x="27" y="11"/>
                    <a:pt x="26" y="12"/>
                  </a:cubicBezTo>
                  <a:cubicBezTo>
                    <a:pt x="26" y="12"/>
                    <a:pt x="26" y="12"/>
                    <a:pt x="26" y="12"/>
                  </a:cubicBezTo>
                  <a:cubicBezTo>
                    <a:pt x="28" y="13"/>
                    <a:pt x="30" y="12"/>
                    <a:pt x="31"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4" name="Freeform 317">
              <a:extLst>
                <a:ext uri="{FF2B5EF4-FFF2-40B4-BE49-F238E27FC236}">
                  <a16:creationId xmlns:a16="http://schemas.microsoft.com/office/drawing/2014/main" id="{AC4D6D1F-782D-F2A4-9183-B39C04F98A98}"/>
                </a:ext>
              </a:extLst>
            </p:cNvPr>
            <p:cNvSpPr/>
            <p:nvPr/>
          </p:nvSpPr>
          <p:spPr bwMode="auto">
            <a:xfrm>
              <a:off x="8926513" y="3421063"/>
              <a:ext cx="125413" cy="31750"/>
            </a:xfrm>
            <a:custGeom>
              <a:avLst/>
              <a:gdLst>
                <a:gd name="T0" fmla="*/ 51 w 78"/>
                <a:gd name="T1" fmla="*/ 3 h 19"/>
                <a:gd name="T2" fmla="*/ 78 w 78"/>
                <a:gd name="T3" fmla="*/ 19 h 19"/>
                <a:gd name="T4" fmla="*/ 0 w 78"/>
                <a:gd name="T5" fmla="*/ 2 h 19"/>
                <a:gd name="T6" fmla="*/ 51 w 78"/>
                <a:gd name="T7" fmla="*/ 3 h 19"/>
              </a:gdLst>
              <a:ahLst/>
              <a:cxnLst>
                <a:cxn ang="0">
                  <a:pos x="T0" y="T1"/>
                </a:cxn>
                <a:cxn ang="0">
                  <a:pos x="T2" y="T3"/>
                </a:cxn>
                <a:cxn ang="0">
                  <a:pos x="T4" y="T5"/>
                </a:cxn>
                <a:cxn ang="0">
                  <a:pos x="T6" y="T7"/>
                </a:cxn>
              </a:cxnLst>
              <a:rect l="0" t="0" r="r" b="b"/>
              <a:pathLst>
                <a:path w="78" h="19">
                  <a:moveTo>
                    <a:pt x="51" y="3"/>
                  </a:moveTo>
                  <a:cubicBezTo>
                    <a:pt x="57" y="13"/>
                    <a:pt x="69" y="12"/>
                    <a:pt x="78" y="19"/>
                  </a:cubicBezTo>
                  <a:cubicBezTo>
                    <a:pt x="52" y="12"/>
                    <a:pt x="27" y="2"/>
                    <a:pt x="0" y="2"/>
                  </a:cubicBezTo>
                  <a:cubicBezTo>
                    <a:pt x="17" y="0"/>
                    <a:pt x="34" y="5"/>
                    <a:pt x="51"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5" name="Freeform 318">
              <a:extLst>
                <a:ext uri="{FF2B5EF4-FFF2-40B4-BE49-F238E27FC236}">
                  <a16:creationId xmlns:a16="http://schemas.microsoft.com/office/drawing/2014/main" id="{D249F916-0AB0-68D2-F508-A2742F22CB02}"/>
                </a:ext>
              </a:extLst>
            </p:cNvPr>
            <p:cNvSpPr/>
            <p:nvPr/>
          </p:nvSpPr>
          <p:spPr bwMode="auto">
            <a:xfrm>
              <a:off x="8897938" y="3452813"/>
              <a:ext cx="85725" cy="4763"/>
            </a:xfrm>
            <a:custGeom>
              <a:avLst/>
              <a:gdLst>
                <a:gd name="T0" fmla="*/ 0 w 53"/>
                <a:gd name="T1" fmla="*/ 0 h 3"/>
                <a:gd name="T2" fmla="*/ 53 w 53"/>
                <a:gd name="T3" fmla="*/ 0 h 3"/>
                <a:gd name="T4" fmla="*/ 0 w 53"/>
                <a:gd name="T5" fmla="*/ 3 h 3"/>
                <a:gd name="T6" fmla="*/ 0 w 53"/>
                <a:gd name="T7" fmla="*/ 0 h 3"/>
              </a:gdLst>
              <a:ahLst/>
              <a:cxnLst>
                <a:cxn ang="0">
                  <a:pos x="T0" y="T1"/>
                </a:cxn>
                <a:cxn ang="0">
                  <a:pos x="T2" y="T3"/>
                </a:cxn>
                <a:cxn ang="0">
                  <a:pos x="T4" y="T5"/>
                </a:cxn>
                <a:cxn ang="0">
                  <a:pos x="T6" y="T7"/>
                </a:cxn>
              </a:cxnLst>
              <a:rect l="0" t="0" r="r" b="b"/>
              <a:pathLst>
                <a:path w="52" h="3">
                  <a:moveTo>
                    <a:pt x="0" y="0"/>
                  </a:moveTo>
                  <a:cubicBezTo>
                    <a:pt x="17" y="0"/>
                    <a:pt x="35" y="0"/>
                    <a:pt x="53" y="0"/>
                  </a:cubicBezTo>
                  <a:cubicBezTo>
                    <a:pt x="35" y="0"/>
                    <a:pt x="17" y="3"/>
                    <a:pt x="0" y="3"/>
                  </a:cubicBezTo>
                  <a:cubicBezTo>
                    <a:pt x="0" y="2"/>
                    <a:pt x="0"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6" name="Freeform 319">
              <a:extLst>
                <a:ext uri="{FF2B5EF4-FFF2-40B4-BE49-F238E27FC236}">
                  <a16:creationId xmlns:a16="http://schemas.microsoft.com/office/drawing/2014/main" id="{AA55C1D4-B4CD-3562-F682-1EB3A5D5135D}"/>
                </a:ext>
              </a:extLst>
            </p:cNvPr>
            <p:cNvSpPr/>
            <p:nvPr/>
          </p:nvSpPr>
          <p:spPr bwMode="auto">
            <a:xfrm>
              <a:off x="8837613" y="3451225"/>
              <a:ext cx="46038" cy="11113"/>
            </a:xfrm>
            <a:custGeom>
              <a:avLst/>
              <a:gdLst>
                <a:gd name="T0" fmla="*/ 0 w 29"/>
                <a:gd name="T1" fmla="*/ 0 h 7"/>
                <a:gd name="T2" fmla="*/ 23 w 29"/>
                <a:gd name="T3" fmla="*/ 0 h 7"/>
                <a:gd name="T4" fmla="*/ 28 w 29"/>
                <a:gd name="T5" fmla="*/ 4 h 7"/>
                <a:gd name="T6" fmla="*/ 22 w 29"/>
                <a:gd name="T7" fmla="*/ 6 h 7"/>
                <a:gd name="T8" fmla="*/ 0 w 29"/>
                <a:gd name="T9" fmla="*/ 0 h 7"/>
              </a:gdLst>
              <a:ahLst/>
              <a:cxnLst>
                <a:cxn ang="0">
                  <a:pos x="T0" y="T1"/>
                </a:cxn>
                <a:cxn ang="0">
                  <a:pos x="T2" y="T3"/>
                </a:cxn>
                <a:cxn ang="0">
                  <a:pos x="T4" y="T5"/>
                </a:cxn>
                <a:cxn ang="0">
                  <a:pos x="T6" y="T7"/>
                </a:cxn>
                <a:cxn ang="0">
                  <a:pos x="T8" y="T9"/>
                </a:cxn>
              </a:cxnLst>
              <a:rect l="0" t="0" r="r" b="b"/>
              <a:pathLst>
                <a:path w="28" h="7">
                  <a:moveTo>
                    <a:pt x="0" y="0"/>
                  </a:moveTo>
                  <a:cubicBezTo>
                    <a:pt x="8" y="0"/>
                    <a:pt x="15" y="0"/>
                    <a:pt x="23" y="0"/>
                  </a:cubicBezTo>
                  <a:cubicBezTo>
                    <a:pt x="26" y="0"/>
                    <a:pt x="29" y="0"/>
                    <a:pt x="28" y="4"/>
                  </a:cubicBezTo>
                  <a:cubicBezTo>
                    <a:pt x="27" y="7"/>
                    <a:pt x="24" y="7"/>
                    <a:pt x="22" y="6"/>
                  </a:cubicBezTo>
                  <a:cubicBezTo>
                    <a:pt x="15" y="2"/>
                    <a:pt x="8" y="2"/>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7" name="Freeform 320">
              <a:extLst>
                <a:ext uri="{FF2B5EF4-FFF2-40B4-BE49-F238E27FC236}">
                  <a16:creationId xmlns:a16="http://schemas.microsoft.com/office/drawing/2014/main" id="{C12FF0EC-20F3-BCA4-9418-4E9A9546C60B}"/>
                </a:ext>
              </a:extLst>
            </p:cNvPr>
            <p:cNvSpPr/>
            <p:nvPr/>
          </p:nvSpPr>
          <p:spPr bwMode="auto">
            <a:xfrm>
              <a:off x="8899526" y="3467100"/>
              <a:ext cx="19050" cy="11113"/>
            </a:xfrm>
            <a:custGeom>
              <a:avLst/>
              <a:gdLst>
                <a:gd name="T0" fmla="*/ 0 w 11"/>
                <a:gd name="T1" fmla="*/ 1 h 7"/>
                <a:gd name="T2" fmla="*/ 11 w 11"/>
                <a:gd name="T3" fmla="*/ 5 h 7"/>
                <a:gd name="T4" fmla="*/ 0 w 11"/>
                <a:gd name="T5" fmla="*/ 1 h 7"/>
              </a:gdLst>
              <a:ahLst/>
              <a:cxnLst>
                <a:cxn ang="0">
                  <a:pos x="T0" y="T1"/>
                </a:cxn>
                <a:cxn ang="0">
                  <a:pos x="T2" y="T3"/>
                </a:cxn>
                <a:cxn ang="0">
                  <a:pos x="T4" y="T5"/>
                </a:cxn>
              </a:cxnLst>
              <a:rect l="0" t="0" r="r" b="b"/>
              <a:pathLst>
                <a:path w="11" h="7">
                  <a:moveTo>
                    <a:pt x="0" y="1"/>
                  </a:moveTo>
                  <a:cubicBezTo>
                    <a:pt x="7" y="0"/>
                    <a:pt x="9" y="1"/>
                    <a:pt x="11" y="5"/>
                  </a:cubicBezTo>
                  <a:cubicBezTo>
                    <a:pt x="6" y="7"/>
                    <a:pt x="5" y="4"/>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8" name="Freeform 321">
              <a:extLst>
                <a:ext uri="{FF2B5EF4-FFF2-40B4-BE49-F238E27FC236}">
                  <a16:creationId xmlns:a16="http://schemas.microsoft.com/office/drawing/2014/main" id="{8C9C515B-F9F6-BAB5-AA4F-F4860574CDE2}"/>
                </a:ext>
              </a:extLst>
            </p:cNvPr>
            <p:cNvSpPr/>
            <p:nvPr/>
          </p:nvSpPr>
          <p:spPr bwMode="auto">
            <a:xfrm>
              <a:off x="8850313" y="3436938"/>
              <a:ext cx="7938" cy="6350"/>
            </a:xfrm>
            <a:custGeom>
              <a:avLst/>
              <a:gdLst>
                <a:gd name="T0" fmla="*/ 5 w 5"/>
                <a:gd name="T1" fmla="*/ 2 h 4"/>
                <a:gd name="T2" fmla="*/ 2 w 5"/>
                <a:gd name="T3" fmla="*/ 4 h 4"/>
                <a:gd name="T4" fmla="*/ 1 w 5"/>
                <a:gd name="T5" fmla="*/ 1 h 4"/>
                <a:gd name="T6" fmla="*/ 3 w 5"/>
                <a:gd name="T7" fmla="*/ 0 h 4"/>
                <a:gd name="T8" fmla="*/ 5 w 5"/>
                <a:gd name="T9" fmla="*/ 2 h 4"/>
              </a:gdLst>
              <a:ahLst/>
              <a:cxnLst>
                <a:cxn ang="0">
                  <a:pos x="T0" y="T1"/>
                </a:cxn>
                <a:cxn ang="0">
                  <a:pos x="T2" y="T3"/>
                </a:cxn>
                <a:cxn ang="0">
                  <a:pos x="T4" y="T5"/>
                </a:cxn>
                <a:cxn ang="0">
                  <a:pos x="T6" y="T7"/>
                </a:cxn>
                <a:cxn ang="0">
                  <a:pos x="T8" y="T9"/>
                </a:cxn>
              </a:cxnLst>
              <a:rect l="0" t="0" r="r" b="b"/>
              <a:pathLst>
                <a:path w="5" h="4">
                  <a:moveTo>
                    <a:pt x="5" y="2"/>
                  </a:moveTo>
                  <a:cubicBezTo>
                    <a:pt x="4" y="3"/>
                    <a:pt x="3" y="3"/>
                    <a:pt x="2" y="4"/>
                  </a:cubicBezTo>
                  <a:cubicBezTo>
                    <a:pt x="1" y="4"/>
                    <a:pt x="0" y="3"/>
                    <a:pt x="1" y="1"/>
                  </a:cubicBezTo>
                  <a:cubicBezTo>
                    <a:pt x="1" y="1"/>
                    <a:pt x="2" y="0"/>
                    <a:pt x="3" y="0"/>
                  </a:cubicBezTo>
                  <a:cubicBezTo>
                    <a:pt x="4" y="0"/>
                    <a:pt x="5" y="0"/>
                    <a:pt x="5"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9" name="Freeform 322">
              <a:extLst>
                <a:ext uri="{FF2B5EF4-FFF2-40B4-BE49-F238E27FC236}">
                  <a16:creationId xmlns:a16="http://schemas.microsoft.com/office/drawing/2014/main" id="{9415A094-9603-70D4-E844-E36C4602CCF5}"/>
                </a:ext>
              </a:extLst>
            </p:cNvPr>
            <p:cNvSpPr/>
            <p:nvPr/>
          </p:nvSpPr>
          <p:spPr bwMode="auto">
            <a:xfrm>
              <a:off x="9009063" y="3422650"/>
              <a:ext cx="7938" cy="3175"/>
            </a:xfrm>
            <a:custGeom>
              <a:avLst/>
              <a:gdLst>
                <a:gd name="T0" fmla="*/ 0 w 5"/>
                <a:gd name="T1" fmla="*/ 2 h 2"/>
                <a:gd name="T2" fmla="*/ 5 w 5"/>
                <a:gd name="T3" fmla="*/ 0 h 2"/>
                <a:gd name="T4" fmla="*/ 5 w 5"/>
                <a:gd name="T5" fmla="*/ 1 h 2"/>
                <a:gd name="T6" fmla="*/ 0 w 5"/>
                <a:gd name="T7" fmla="*/ 2 h 2"/>
              </a:gdLst>
              <a:ahLst/>
              <a:cxnLst>
                <a:cxn ang="0">
                  <a:pos x="T0" y="T1"/>
                </a:cxn>
                <a:cxn ang="0">
                  <a:pos x="T2" y="T3"/>
                </a:cxn>
                <a:cxn ang="0">
                  <a:pos x="T4" y="T5"/>
                </a:cxn>
                <a:cxn ang="0">
                  <a:pos x="T6" y="T7"/>
                </a:cxn>
              </a:cxnLst>
              <a:rect l="0" t="0" r="r" b="b"/>
              <a:pathLst>
                <a:path w="5" h="2">
                  <a:moveTo>
                    <a:pt x="0" y="2"/>
                  </a:moveTo>
                  <a:cubicBezTo>
                    <a:pt x="1" y="1"/>
                    <a:pt x="3" y="0"/>
                    <a:pt x="5" y="0"/>
                  </a:cubicBezTo>
                  <a:cubicBezTo>
                    <a:pt x="5" y="0"/>
                    <a:pt x="5" y="1"/>
                    <a:pt x="5" y="1"/>
                  </a:cubicBezTo>
                  <a:cubicBezTo>
                    <a:pt x="3" y="2"/>
                    <a:pt x="2"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0" name="Freeform 323">
              <a:extLst>
                <a:ext uri="{FF2B5EF4-FFF2-40B4-BE49-F238E27FC236}">
                  <a16:creationId xmlns:a16="http://schemas.microsoft.com/office/drawing/2014/main" id="{9CDBA3C3-8C71-C077-1424-0E766A088DE4}"/>
                </a:ext>
              </a:extLst>
            </p:cNvPr>
            <p:cNvSpPr/>
            <p:nvPr/>
          </p:nvSpPr>
          <p:spPr bwMode="auto">
            <a:xfrm>
              <a:off x="8893176" y="3463925"/>
              <a:ext cx="3175" cy="1588"/>
            </a:xfrm>
            <a:custGeom>
              <a:avLst/>
              <a:gdLst>
                <a:gd name="T0" fmla="*/ 2 w 2"/>
                <a:gd name="T1" fmla="*/ 0 h 1"/>
                <a:gd name="T2" fmla="*/ 1 w 2"/>
                <a:gd name="T3" fmla="*/ 1 h 1"/>
                <a:gd name="T4" fmla="*/ 0 w 2"/>
                <a:gd name="T5" fmla="*/ 0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1" y="1"/>
                    <a:pt x="1" y="1"/>
                  </a:cubicBezTo>
                  <a:cubicBezTo>
                    <a:pt x="0" y="1"/>
                    <a:pt x="0" y="0"/>
                    <a:pt x="0" y="0"/>
                  </a:cubicBezTo>
                  <a:cubicBezTo>
                    <a:pt x="1" y="0"/>
                    <a:pt x="1" y="0"/>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1" name="Freeform 324">
              <a:extLst>
                <a:ext uri="{FF2B5EF4-FFF2-40B4-BE49-F238E27FC236}">
                  <a16:creationId xmlns:a16="http://schemas.microsoft.com/office/drawing/2014/main" id="{4BCB325B-5E53-C3F8-3C51-1861CB02440A}"/>
                </a:ext>
              </a:extLst>
            </p:cNvPr>
            <p:cNvSpPr/>
            <p:nvPr/>
          </p:nvSpPr>
          <p:spPr bwMode="auto">
            <a:xfrm>
              <a:off x="8750301" y="4159250"/>
              <a:ext cx="220663" cy="73025"/>
            </a:xfrm>
            <a:custGeom>
              <a:avLst/>
              <a:gdLst>
                <a:gd name="T0" fmla="*/ 49 w 137"/>
                <a:gd name="T1" fmla="*/ 8 h 46"/>
                <a:gd name="T2" fmla="*/ 56 w 137"/>
                <a:gd name="T3" fmla="*/ 12 h 46"/>
                <a:gd name="T4" fmla="*/ 112 w 137"/>
                <a:gd name="T5" fmla="*/ 8 h 46"/>
                <a:gd name="T6" fmla="*/ 112 w 137"/>
                <a:gd name="T7" fmla="*/ 8 h 46"/>
                <a:gd name="T8" fmla="*/ 121 w 137"/>
                <a:gd name="T9" fmla="*/ 13 h 46"/>
                <a:gd name="T10" fmla="*/ 137 w 137"/>
                <a:gd name="T11" fmla="*/ 22 h 46"/>
                <a:gd name="T12" fmla="*/ 21 w 137"/>
                <a:gd name="T13" fmla="*/ 27 h 46"/>
                <a:gd name="T14" fmla="*/ 101 w 137"/>
                <a:gd name="T15" fmla="*/ 26 h 46"/>
                <a:gd name="T16" fmla="*/ 73 w 137"/>
                <a:gd name="T17" fmla="*/ 30 h 46"/>
                <a:gd name="T18" fmla="*/ 83 w 137"/>
                <a:gd name="T19" fmla="*/ 36 h 46"/>
                <a:gd name="T20" fmla="*/ 43 w 137"/>
                <a:gd name="T21" fmla="*/ 33 h 46"/>
                <a:gd name="T22" fmla="*/ 57 w 137"/>
                <a:gd name="T23" fmla="*/ 40 h 46"/>
                <a:gd name="T24" fmla="*/ 60 w 137"/>
                <a:gd name="T25" fmla="*/ 44 h 46"/>
                <a:gd name="T26" fmla="*/ 56 w 137"/>
                <a:gd name="T27" fmla="*/ 45 h 46"/>
                <a:gd name="T28" fmla="*/ 5 w 137"/>
                <a:gd name="T29" fmla="*/ 37 h 46"/>
                <a:gd name="T30" fmla="*/ 0 w 137"/>
                <a:gd name="T31" fmla="*/ 32 h 46"/>
                <a:gd name="T32" fmla="*/ 0 w 137"/>
                <a:gd name="T33" fmla="*/ 31 h 46"/>
                <a:gd name="T34" fmla="*/ 12 w 137"/>
                <a:gd name="T35" fmla="*/ 32 h 46"/>
                <a:gd name="T36" fmla="*/ 15 w 137"/>
                <a:gd name="T37" fmla="*/ 31 h 46"/>
                <a:gd name="T38" fmla="*/ 22 w 137"/>
                <a:gd name="T39" fmla="*/ 19 h 46"/>
                <a:gd name="T40" fmla="*/ 36 w 137"/>
                <a:gd name="T41" fmla="*/ 8 h 46"/>
                <a:gd name="T42" fmla="*/ 49 w 137"/>
                <a:gd name="T43" fmla="*/ 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7" h="46">
                  <a:moveTo>
                    <a:pt x="49" y="8"/>
                  </a:moveTo>
                  <a:cubicBezTo>
                    <a:pt x="49" y="13"/>
                    <a:pt x="52" y="12"/>
                    <a:pt x="56" y="12"/>
                  </a:cubicBezTo>
                  <a:cubicBezTo>
                    <a:pt x="74" y="10"/>
                    <a:pt x="93" y="9"/>
                    <a:pt x="112" y="8"/>
                  </a:cubicBezTo>
                  <a:cubicBezTo>
                    <a:pt x="112" y="8"/>
                    <a:pt x="112" y="8"/>
                    <a:pt x="112" y="8"/>
                  </a:cubicBezTo>
                  <a:cubicBezTo>
                    <a:pt x="112" y="14"/>
                    <a:pt x="117" y="12"/>
                    <a:pt x="121" y="13"/>
                  </a:cubicBezTo>
                  <a:cubicBezTo>
                    <a:pt x="126" y="15"/>
                    <a:pt x="132" y="16"/>
                    <a:pt x="137" y="22"/>
                  </a:cubicBezTo>
                  <a:cubicBezTo>
                    <a:pt x="97" y="8"/>
                    <a:pt x="59" y="10"/>
                    <a:pt x="21" y="27"/>
                  </a:cubicBezTo>
                  <a:cubicBezTo>
                    <a:pt x="47" y="34"/>
                    <a:pt x="73" y="22"/>
                    <a:pt x="101" y="26"/>
                  </a:cubicBezTo>
                  <a:cubicBezTo>
                    <a:pt x="91" y="29"/>
                    <a:pt x="82" y="30"/>
                    <a:pt x="73" y="30"/>
                  </a:cubicBezTo>
                  <a:cubicBezTo>
                    <a:pt x="75" y="34"/>
                    <a:pt x="81" y="30"/>
                    <a:pt x="83" y="36"/>
                  </a:cubicBezTo>
                  <a:cubicBezTo>
                    <a:pt x="70" y="35"/>
                    <a:pt x="56" y="34"/>
                    <a:pt x="43" y="33"/>
                  </a:cubicBezTo>
                  <a:cubicBezTo>
                    <a:pt x="47" y="38"/>
                    <a:pt x="52" y="38"/>
                    <a:pt x="57" y="40"/>
                  </a:cubicBezTo>
                  <a:cubicBezTo>
                    <a:pt x="60" y="40"/>
                    <a:pt x="61" y="42"/>
                    <a:pt x="60" y="44"/>
                  </a:cubicBezTo>
                  <a:cubicBezTo>
                    <a:pt x="59" y="46"/>
                    <a:pt x="58" y="46"/>
                    <a:pt x="56" y="45"/>
                  </a:cubicBezTo>
                  <a:cubicBezTo>
                    <a:pt x="40" y="38"/>
                    <a:pt x="23" y="36"/>
                    <a:pt x="5" y="37"/>
                  </a:cubicBezTo>
                  <a:cubicBezTo>
                    <a:pt x="2" y="37"/>
                    <a:pt x="1" y="34"/>
                    <a:pt x="0" y="32"/>
                  </a:cubicBezTo>
                  <a:cubicBezTo>
                    <a:pt x="0" y="32"/>
                    <a:pt x="0" y="31"/>
                    <a:pt x="0" y="31"/>
                  </a:cubicBezTo>
                  <a:cubicBezTo>
                    <a:pt x="4" y="35"/>
                    <a:pt x="8" y="31"/>
                    <a:pt x="12" y="32"/>
                  </a:cubicBezTo>
                  <a:cubicBezTo>
                    <a:pt x="13" y="32"/>
                    <a:pt x="16" y="32"/>
                    <a:pt x="15" y="31"/>
                  </a:cubicBezTo>
                  <a:cubicBezTo>
                    <a:pt x="7" y="21"/>
                    <a:pt x="20" y="22"/>
                    <a:pt x="22" y="19"/>
                  </a:cubicBezTo>
                  <a:cubicBezTo>
                    <a:pt x="25" y="14"/>
                    <a:pt x="33" y="14"/>
                    <a:pt x="36" y="8"/>
                  </a:cubicBezTo>
                  <a:cubicBezTo>
                    <a:pt x="39" y="0"/>
                    <a:pt x="44" y="7"/>
                    <a:pt x="49"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2" name="Freeform 325">
              <a:extLst>
                <a:ext uri="{FF2B5EF4-FFF2-40B4-BE49-F238E27FC236}">
                  <a16:creationId xmlns:a16="http://schemas.microsoft.com/office/drawing/2014/main" id="{4B649ACD-D631-0934-D3EA-B2A598C57820}"/>
                </a:ext>
              </a:extLst>
            </p:cNvPr>
            <p:cNvSpPr/>
            <p:nvPr/>
          </p:nvSpPr>
          <p:spPr bwMode="auto">
            <a:xfrm>
              <a:off x="8829676" y="4127500"/>
              <a:ext cx="188913" cy="46038"/>
            </a:xfrm>
            <a:custGeom>
              <a:avLst/>
              <a:gdLst>
                <a:gd name="T0" fmla="*/ 0 w 117"/>
                <a:gd name="T1" fmla="*/ 27 h 28"/>
                <a:gd name="T2" fmla="*/ 11 w 117"/>
                <a:gd name="T3" fmla="*/ 21 h 28"/>
                <a:gd name="T4" fmla="*/ 46 w 117"/>
                <a:gd name="T5" fmla="*/ 3 h 28"/>
                <a:gd name="T6" fmla="*/ 56 w 117"/>
                <a:gd name="T7" fmla="*/ 1 h 28"/>
                <a:gd name="T8" fmla="*/ 43 w 117"/>
                <a:gd name="T9" fmla="*/ 10 h 28"/>
                <a:gd name="T10" fmla="*/ 117 w 117"/>
                <a:gd name="T11" fmla="*/ 10 h 28"/>
                <a:gd name="T12" fmla="*/ 96 w 117"/>
                <a:gd name="T13" fmla="*/ 11 h 28"/>
                <a:gd name="T14" fmla="*/ 111 w 117"/>
                <a:gd name="T15" fmla="*/ 18 h 28"/>
                <a:gd name="T16" fmla="*/ 94 w 117"/>
                <a:gd name="T17" fmla="*/ 15 h 28"/>
                <a:gd name="T18" fmla="*/ 17 w 117"/>
                <a:gd name="T19" fmla="*/ 23 h 28"/>
                <a:gd name="T20" fmla="*/ 0 w 117"/>
                <a:gd name="T21" fmla="*/ 27 h 28"/>
                <a:gd name="T22" fmla="*/ 0 w 117"/>
                <a:gd name="T23" fmla="*/ 2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7" h="28">
                  <a:moveTo>
                    <a:pt x="0" y="27"/>
                  </a:moveTo>
                  <a:cubicBezTo>
                    <a:pt x="2" y="22"/>
                    <a:pt x="7" y="22"/>
                    <a:pt x="11" y="21"/>
                  </a:cubicBezTo>
                  <a:cubicBezTo>
                    <a:pt x="24" y="17"/>
                    <a:pt x="33" y="7"/>
                    <a:pt x="46" y="3"/>
                  </a:cubicBezTo>
                  <a:cubicBezTo>
                    <a:pt x="49" y="2"/>
                    <a:pt x="52" y="0"/>
                    <a:pt x="56" y="1"/>
                  </a:cubicBezTo>
                  <a:cubicBezTo>
                    <a:pt x="53" y="6"/>
                    <a:pt x="48" y="7"/>
                    <a:pt x="43" y="10"/>
                  </a:cubicBezTo>
                  <a:cubicBezTo>
                    <a:pt x="68" y="6"/>
                    <a:pt x="92" y="1"/>
                    <a:pt x="117" y="10"/>
                  </a:cubicBezTo>
                  <a:cubicBezTo>
                    <a:pt x="110" y="15"/>
                    <a:pt x="103" y="7"/>
                    <a:pt x="96" y="11"/>
                  </a:cubicBezTo>
                  <a:cubicBezTo>
                    <a:pt x="100" y="14"/>
                    <a:pt x="106" y="13"/>
                    <a:pt x="111" y="18"/>
                  </a:cubicBezTo>
                  <a:cubicBezTo>
                    <a:pt x="104" y="21"/>
                    <a:pt x="99" y="16"/>
                    <a:pt x="94" y="15"/>
                  </a:cubicBezTo>
                  <a:cubicBezTo>
                    <a:pt x="67" y="9"/>
                    <a:pt x="42" y="14"/>
                    <a:pt x="17" y="23"/>
                  </a:cubicBezTo>
                  <a:cubicBezTo>
                    <a:pt x="12" y="25"/>
                    <a:pt x="6" y="28"/>
                    <a:pt x="0" y="27"/>
                  </a:cubicBezTo>
                  <a:cubicBezTo>
                    <a:pt x="0" y="27"/>
                    <a:pt x="0" y="27"/>
                    <a:pt x="0" y="2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3" name="Freeform 326">
              <a:extLst>
                <a:ext uri="{FF2B5EF4-FFF2-40B4-BE49-F238E27FC236}">
                  <a16:creationId xmlns:a16="http://schemas.microsoft.com/office/drawing/2014/main" id="{4AB2B79C-6669-5959-90B3-798A69266636}"/>
                </a:ext>
              </a:extLst>
            </p:cNvPr>
            <p:cNvSpPr/>
            <p:nvPr/>
          </p:nvSpPr>
          <p:spPr bwMode="auto">
            <a:xfrm>
              <a:off x="8931276" y="4162425"/>
              <a:ext cx="12700" cy="11113"/>
            </a:xfrm>
            <a:custGeom>
              <a:avLst/>
              <a:gdLst>
                <a:gd name="T0" fmla="*/ 0 w 8"/>
                <a:gd name="T1" fmla="*/ 6 h 7"/>
                <a:gd name="T2" fmla="*/ 8 w 8"/>
                <a:gd name="T3" fmla="*/ 3 h 7"/>
                <a:gd name="T4" fmla="*/ 0 w 8"/>
                <a:gd name="T5" fmla="*/ 6 h 7"/>
              </a:gdLst>
              <a:ahLst/>
              <a:cxnLst>
                <a:cxn ang="0">
                  <a:pos x="T0" y="T1"/>
                </a:cxn>
                <a:cxn ang="0">
                  <a:pos x="T2" y="T3"/>
                </a:cxn>
                <a:cxn ang="0">
                  <a:pos x="T4" y="T5"/>
                </a:cxn>
              </a:cxnLst>
              <a:rect l="0" t="0" r="r" b="b"/>
              <a:pathLst>
                <a:path w="8" h="7">
                  <a:moveTo>
                    <a:pt x="0" y="6"/>
                  </a:moveTo>
                  <a:cubicBezTo>
                    <a:pt x="1" y="0"/>
                    <a:pt x="4" y="1"/>
                    <a:pt x="8" y="3"/>
                  </a:cubicBezTo>
                  <a:cubicBezTo>
                    <a:pt x="6" y="7"/>
                    <a:pt x="2" y="5"/>
                    <a:pt x="0"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4" name="Freeform 327">
              <a:extLst>
                <a:ext uri="{FF2B5EF4-FFF2-40B4-BE49-F238E27FC236}">
                  <a16:creationId xmlns:a16="http://schemas.microsoft.com/office/drawing/2014/main" id="{D9846002-782D-7224-5518-9CEF0363B01C}"/>
                </a:ext>
              </a:extLst>
            </p:cNvPr>
            <p:cNvSpPr/>
            <p:nvPr/>
          </p:nvSpPr>
          <p:spPr bwMode="auto">
            <a:xfrm>
              <a:off x="7991476" y="3651250"/>
              <a:ext cx="273050" cy="288925"/>
            </a:xfrm>
            <a:custGeom>
              <a:avLst/>
              <a:gdLst>
                <a:gd name="T0" fmla="*/ 169 w 169"/>
                <a:gd name="T1" fmla="*/ 86 h 180"/>
                <a:gd name="T2" fmla="*/ 167 w 169"/>
                <a:gd name="T3" fmla="*/ 102 h 180"/>
                <a:gd name="T4" fmla="*/ 163 w 169"/>
                <a:gd name="T5" fmla="*/ 121 h 180"/>
                <a:gd name="T6" fmla="*/ 155 w 169"/>
                <a:gd name="T7" fmla="*/ 135 h 180"/>
                <a:gd name="T8" fmla="*/ 138 w 169"/>
                <a:gd name="T9" fmla="*/ 147 h 180"/>
                <a:gd name="T10" fmla="*/ 133 w 169"/>
                <a:gd name="T11" fmla="*/ 151 h 180"/>
                <a:gd name="T12" fmla="*/ 110 w 169"/>
                <a:gd name="T13" fmla="*/ 162 h 180"/>
                <a:gd name="T14" fmla="*/ 103 w 169"/>
                <a:gd name="T15" fmla="*/ 164 h 180"/>
                <a:gd name="T16" fmla="*/ 78 w 169"/>
                <a:gd name="T17" fmla="*/ 165 h 180"/>
                <a:gd name="T18" fmla="*/ 70 w 169"/>
                <a:gd name="T19" fmla="*/ 164 h 180"/>
                <a:gd name="T20" fmla="*/ 48 w 169"/>
                <a:gd name="T21" fmla="*/ 164 h 180"/>
                <a:gd name="T22" fmla="*/ 45 w 169"/>
                <a:gd name="T23" fmla="*/ 163 h 180"/>
                <a:gd name="T24" fmla="*/ 20 w 169"/>
                <a:gd name="T25" fmla="*/ 142 h 180"/>
                <a:gd name="T26" fmla="*/ 7 w 169"/>
                <a:gd name="T27" fmla="*/ 103 h 180"/>
                <a:gd name="T28" fmla="*/ 2 w 169"/>
                <a:gd name="T29" fmla="*/ 86 h 180"/>
                <a:gd name="T30" fmla="*/ 17 w 169"/>
                <a:gd name="T31" fmla="*/ 40 h 180"/>
                <a:gd name="T32" fmla="*/ 41 w 169"/>
                <a:gd name="T33" fmla="*/ 16 h 180"/>
                <a:gd name="T34" fmla="*/ 83 w 169"/>
                <a:gd name="T35" fmla="*/ 6 h 180"/>
                <a:gd name="T36" fmla="*/ 89 w 169"/>
                <a:gd name="T37" fmla="*/ 3 h 180"/>
                <a:gd name="T38" fmla="*/ 95 w 169"/>
                <a:gd name="T39" fmla="*/ 2 h 180"/>
                <a:gd name="T40" fmla="*/ 127 w 169"/>
                <a:gd name="T41" fmla="*/ 19 h 180"/>
                <a:gd name="T42" fmla="*/ 158 w 169"/>
                <a:gd name="T43" fmla="*/ 43 h 180"/>
                <a:gd name="T44" fmla="*/ 164 w 169"/>
                <a:gd name="T45" fmla="*/ 67 h 180"/>
                <a:gd name="T46" fmla="*/ 168 w 169"/>
                <a:gd name="T47" fmla="*/ 69 h 180"/>
                <a:gd name="T48" fmla="*/ 169 w 169"/>
                <a:gd name="T49" fmla="*/ 86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9" h="180">
                  <a:moveTo>
                    <a:pt x="169" y="86"/>
                  </a:moveTo>
                  <a:cubicBezTo>
                    <a:pt x="165" y="91"/>
                    <a:pt x="165" y="96"/>
                    <a:pt x="167" y="102"/>
                  </a:cubicBezTo>
                  <a:cubicBezTo>
                    <a:pt x="169" y="109"/>
                    <a:pt x="169" y="116"/>
                    <a:pt x="163" y="121"/>
                  </a:cubicBezTo>
                  <a:cubicBezTo>
                    <a:pt x="158" y="125"/>
                    <a:pt x="156" y="128"/>
                    <a:pt x="155" y="135"/>
                  </a:cubicBezTo>
                  <a:cubicBezTo>
                    <a:pt x="154" y="143"/>
                    <a:pt x="144" y="143"/>
                    <a:pt x="138" y="147"/>
                  </a:cubicBezTo>
                  <a:cubicBezTo>
                    <a:pt x="136" y="148"/>
                    <a:pt x="133" y="148"/>
                    <a:pt x="133" y="151"/>
                  </a:cubicBezTo>
                  <a:cubicBezTo>
                    <a:pt x="131" y="166"/>
                    <a:pt x="120" y="164"/>
                    <a:pt x="110" y="162"/>
                  </a:cubicBezTo>
                  <a:cubicBezTo>
                    <a:pt x="107" y="162"/>
                    <a:pt x="104" y="161"/>
                    <a:pt x="103" y="164"/>
                  </a:cubicBezTo>
                  <a:cubicBezTo>
                    <a:pt x="95" y="180"/>
                    <a:pt x="86" y="170"/>
                    <a:pt x="78" y="165"/>
                  </a:cubicBezTo>
                  <a:cubicBezTo>
                    <a:pt x="75" y="164"/>
                    <a:pt x="73" y="161"/>
                    <a:pt x="70" y="164"/>
                  </a:cubicBezTo>
                  <a:cubicBezTo>
                    <a:pt x="63" y="172"/>
                    <a:pt x="55" y="163"/>
                    <a:pt x="48" y="164"/>
                  </a:cubicBezTo>
                  <a:cubicBezTo>
                    <a:pt x="47" y="165"/>
                    <a:pt x="45" y="164"/>
                    <a:pt x="45" y="163"/>
                  </a:cubicBezTo>
                  <a:cubicBezTo>
                    <a:pt x="43" y="148"/>
                    <a:pt x="26" y="151"/>
                    <a:pt x="20" y="142"/>
                  </a:cubicBezTo>
                  <a:cubicBezTo>
                    <a:pt x="13" y="130"/>
                    <a:pt x="0" y="120"/>
                    <a:pt x="7" y="103"/>
                  </a:cubicBezTo>
                  <a:cubicBezTo>
                    <a:pt x="10" y="96"/>
                    <a:pt x="1" y="94"/>
                    <a:pt x="2" y="86"/>
                  </a:cubicBezTo>
                  <a:cubicBezTo>
                    <a:pt x="6" y="70"/>
                    <a:pt x="7" y="54"/>
                    <a:pt x="17" y="40"/>
                  </a:cubicBezTo>
                  <a:cubicBezTo>
                    <a:pt x="24" y="29"/>
                    <a:pt x="30" y="20"/>
                    <a:pt x="41" y="16"/>
                  </a:cubicBezTo>
                  <a:cubicBezTo>
                    <a:pt x="55" y="11"/>
                    <a:pt x="67" y="0"/>
                    <a:pt x="83" y="6"/>
                  </a:cubicBezTo>
                  <a:cubicBezTo>
                    <a:pt x="86" y="7"/>
                    <a:pt x="87" y="4"/>
                    <a:pt x="89" y="3"/>
                  </a:cubicBezTo>
                  <a:cubicBezTo>
                    <a:pt x="91" y="3"/>
                    <a:pt x="94" y="1"/>
                    <a:pt x="95" y="2"/>
                  </a:cubicBezTo>
                  <a:cubicBezTo>
                    <a:pt x="103" y="13"/>
                    <a:pt x="120" y="6"/>
                    <a:pt x="127" y="19"/>
                  </a:cubicBezTo>
                  <a:cubicBezTo>
                    <a:pt x="144" y="18"/>
                    <a:pt x="143" y="41"/>
                    <a:pt x="158" y="43"/>
                  </a:cubicBezTo>
                  <a:cubicBezTo>
                    <a:pt x="156" y="52"/>
                    <a:pt x="167" y="58"/>
                    <a:pt x="164" y="67"/>
                  </a:cubicBezTo>
                  <a:cubicBezTo>
                    <a:pt x="164" y="67"/>
                    <a:pt x="166" y="69"/>
                    <a:pt x="168" y="69"/>
                  </a:cubicBezTo>
                  <a:cubicBezTo>
                    <a:pt x="168" y="75"/>
                    <a:pt x="169" y="81"/>
                    <a:pt x="169" y="86"/>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5" name="Freeform 328">
              <a:extLst>
                <a:ext uri="{FF2B5EF4-FFF2-40B4-BE49-F238E27FC236}">
                  <a16:creationId xmlns:a16="http://schemas.microsoft.com/office/drawing/2014/main" id="{0007AB94-B70A-8F6D-A548-4751823C5FB0}"/>
                </a:ext>
              </a:extLst>
            </p:cNvPr>
            <p:cNvSpPr/>
            <p:nvPr/>
          </p:nvSpPr>
          <p:spPr bwMode="auto">
            <a:xfrm>
              <a:off x="8221663" y="3943350"/>
              <a:ext cx="65088" cy="60325"/>
            </a:xfrm>
            <a:custGeom>
              <a:avLst/>
              <a:gdLst>
                <a:gd name="T0" fmla="*/ 40 w 40"/>
                <a:gd name="T1" fmla="*/ 11 h 37"/>
                <a:gd name="T2" fmla="*/ 39 w 40"/>
                <a:gd name="T3" fmla="*/ 15 h 37"/>
                <a:gd name="T4" fmla="*/ 23 w 40"/>
                <a:gd name="T5" fmla="*/ 37 h 37"/>
                <a:gd name="T6" fmla="*/ 6 w 40"/>
                <a:gd name="T7" fmla="*/ 25 h 37"/>
                <a:gd name="T8" fmla="*/ 2 w 40"/>
                <a:gd name="T9" fmla="*/ 15 h 37"/>
                <a:gd name="T10" fmla="*/ 9 w 40"/>
                <a:gd name="T11" fmla="*/ 6 h 37"/>
                <a:gd name="T12" fmla="*/ 20 w 40"/>
                <a:gd name="T13" fmla="*/ 9 h 37"/>
                <a:gd name="T14" fmla="*/ 33 w 40"/>
                <a:gd name="T15" fmla="*/ 0 h 37"/>
                <a:gd name="T16" fmla="*/ 40 w 40"/>
                <a:gd name="T17" fmla="*/ 1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7">
                  <a:moveTo>
                    <a:pt x="40" y="11"/>
                  </a:moveTo>
                  <a:cubicBezTo>
                    <a:pt x="40" y="13"/>
                    <a:pt x="40" y="15"/>
                    <a:pt x="39" y="15"/>
                  </a:cubicBezTo>
                  <a:cubicBezTo>
                    <a:pt x="26" y="24"/>
                    <a:pt x="26" y="24"/>
                    <a:pt x="23" y="37"/>
                  </a:cubicBezTo>
                  <a:cubicBezTo>
                    <a:pt x="17" y="33"/>
                    <a:pt x="13" y="26"/>
                    <a:pt x="6" y="25"/>
                  </a:cubicBezTo>
                  <a:cubicBezTo>
                    <a:pt x="5" y="21"/>
                    <a:pt x="3" y="18"/>
                    <a:pt x="2" y="15"/>
                  </a:cubicBezTo>
                  <a:cubicBezTo>
                    <a:pt x="0" y="8"/>
                    <a:pt x="3" y="5"/>
                    <a:pt x="9" y="6"/>
                  </a:cubicBezTo>
                  <a:cubicBezTo>
                    <a:pt x="13" y="7"/>
                    <a:pt x="17" y="7"/>
                    <a:pt x="20" y="9"/>
                  </a:cubicBezTo>
                  <a:cubicBezTo>
                    <a:pt x="30" y="16"/>
                    <a:pt x="33" y="11"/>
                    <a:pt x="33" y="0"/>
                  </a:cubicBezTo>
                  <a:cubicBezTo>
                    <a:pt x="38" y="3"/>
                    <a:pt x="40" y="6"/>
                    <a:pt x="40" y="1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6" name="Freeform 329">
              <a:extLst>
                <a:ext uri="{FF2B5EF4-FFF2-40B4-BE49-F238E27FC236}">
                  <a16:creationId xmlns:a16="http://schemas.microsoft.com/office/drawing/2014/main" id="{56FE167D-2A5A-CFD0-0882-6346010EE0FB}"/>
                </a:ext>
              </a:extLst>
            </p:cNvPr>
            <p:cNvSpPr/>
            <p:nvPr/>
          </p:nvSpPr>
          <p:spPr bwMode="auto">
            <a:xfrm>
              <a:off x="7920038" y="3890963"/>
              <a:ext cx="57150" cy="58738"/>
            </a:xfrm>
            <a:custGeom>
              <a:avLst/>
              <a:gdLst>
                <a:gd name="T0" fmla="*/ 29 w 35"/>
                <a:gd name="T1" fmla="*/ 36 h 36"/>
                <a:gd name="T2" fmla="*/ 21 w 35"/>
                <a:gd name="T3" fmla="*/ 28 h 36"/>
                <a:gd name="T4" fmla="*/ 9 w 35"/>
                <a:gd name="T5" fmla="*/ 29 h 36"/>
                <a:gd name="T6" fmla="*/ 5 w 35"/>
                <a:gd name="T7" fmla="*/ 27 h 36"/>
                <a:gd name="T8" fmla="*/ 1 w 35"/>
                <a:gd name="T9" fmla="*/ 2 h 36"/>
                <a:gd name="T10" fmla="*/ 13 w 35"/>
                <a:gd name="T11" fmla="*/ 15 h 36"/>
                <a:gd name="T12" fmla="*/ 23 w 35"/>
                <a:gd name="T13" fmla="*/ 21 h 36"/>
                <a:gd name="T14" fmla="*/ 33 w 35"/>
                <a:gd name="T15" fmla="*/ 33 h 36"/>
                <a:gd name="T16" fmla="*/ 29 w 35"/>
                <a:gd name="T1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36">
                  <a:moveTo>
                    <a:pt x="29" y="36"/>
                  </a:moveTo>
                  <a:cubicBezTo>
                    <a:pt x="30" y="30"/>
                    <a:pt x="30" y="24"/>
                    <a:pt x="21" y="28"/>
                  </a:cubicBezTo>
                  <a:cubicBezTo>
                    <a:pt x="18" y="29"/>
                    <a:pt x="13" y="29"/>
                    <a:pt x="9" y="29"/>
                  </a:cubicBezTo>
                  <a:cubicBezTo>
                    <a:pt x="8" y="29"/>
                    <a:pt x="7" y="28"/>
                    <a:pt x="5" y="27"/>
                  </a:cubicBezTo>
                  <a:cubicBezTo>
                    <a:pt x="13" y="17"/>
                    <a:pt x="0" y="11"/>
                    <a:pt x="1" y="2"/>
                  </a:cubicBezTo>
                  <a:cubicBezTo>
                    <a:pt x="9" y="2"/>
                    <a:pt x="19" y="0"/>
                    <a:pt x="13" y="15"/>
                  </a:cubicBezTo>
                  <a:cubicBezTo>
                    <a:pt x="9" y="24"/>
                    <a:pt x="19" y="21"/>
                    <a:pt x="23" y="21"/>
                  </a:cubicBezTo>
                  <a:cubicBezTo>
                    <a:pt x="30" y="22"/>
                    <a:pt x="35" y="24"/>
                    <a:pt x="33" y="33"/>
                  </a:cubicBezTo>
                  <a:cubicBezTo>
                    <a:pt x="33" y="35"/>
                    <a:pt x="31" y="36"/>
                    <a:pt x="29" y="3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7" name="Freeform 330">
              <a:extLst>
                <a:ext uri="{FF2B5EF4-FFF2-40B4-BE49-F238E27FC236}">
                  <a16:creationId xmlns:a16="http://schemas.microsoft.com/office/drawing/2014/main" id="{003468D4-B1D1-ACC4-6EB3-2C123E7D4886}"/>
                </a:ext>
              </a:extLst>
            </p:cNvPr>
            <p:cNvSpPr/>
            <p:nvPr/>
          </p:nvSpPr>
          <p:spPr bwMode="auto">
            <a:xfrm>
              <a:off x="8008938" y="3962400"/>
              <a:ext cx="39688" cy="39688"/>
            </a:xfrm>
            <a:custGeom>
              <a:avLst/>
              <a:gdLst>
                <a:gd name="T0" fmla="*/ 21 w 25"/>
                <a:gd name="T1" fmla="*/ 18 h 25"/>
                <a:gd name="T2" fmla="*/ 14 w 25"/>
                <a:gd name="T3" fmla="*/ 21 h 25"/>
                <a:gd name="T4" fmla="*/ 4 w 25"/>
                <a:gd name="T5" fmla="*/ 24 h 25"/>
                <a:gd name="T6" fmla="*/ 4 w 25"/>
                <a:gd name="T7" fmla="*/ 13 h 25"/>
                <a:gd name="T8" fmla="*/ 4 w 25"/>
                <a:gd name="T9" fmla="*/ 12 h 25"/>
                <a:gd name="T10" fmla="*/ 20 w 25"/>
                <a:gd name="T11" fmla="*/ 2 h 25"/>
                <a:gd name="T12" fmla="*/ 21 w 25"/>
                <a:gd name="T13" fmla="*/ 18 h 25"/>
              </a:gdLst>
              <a:ahLst/>
              <a:cxnLst>
                <a:cxn ang="0">
                  <a:pos x="T0" y="T1"/>
                </a:cxn>
                <a:cxn ang="0">
                  <a:pos x="T2" y="T3"/>
                </a:cxn>
                <a:cxn ang="0">
                  <a:pos x="T4" y="T5"/>
                </a:cxn>
                <a:cxn ang="0">
                  <a:pos x="T6" y="T7"/>
                </a:cxn>
                <a:cxn ang="0">
                  <a:pos x="T8" y="T9"/>
                </a:cxn>
                <a:cxn ang="0">
                  <a:pos x="T10" y="T11"/>
                </a:cxn>
                <a:cxn ang="0">
                  <a:pos x="T12" y="T13"/>
                </a:cxn>
              </a:cxnLst>
              <a:rect l="0" t="0" r="r" b="b"/>
              <a:pathLst>
                <a:path w="25" h="25">
                  <a:moveTo>
                    <a:pt x="21" y="18"/>
                  </a:moveTo>
                  <a:cubicBezTo>
                    <a:pt x="19" y="19"/>
                    <a:pt x="16" y="20"/>
                    <a:pt x="14" y="21"/>
                  </a:cubicBezTo>
                  <a:cubicBezTo>
                    <a:pt x="11" y="23"/>
                    <a:pt x="7" y="25"/>
                    <a:pt x="4" y="24"/>
                  </a:cubicBezTo>
                  <a:cubicBezTo>
                    <a:pt x="0" y="21"/>
                    <a:pt x="3" y="17"/>
                    <a:pt x="4" y="13"/>
                  </a:cubicBezTo>
                  <a:cubicBezTo>
                    <a:pt x="4" y="13"/>
                    <a:pt x="4" y="12"/>
                    <a:pt x="4" y="12"/>
                  </a:cubicBezTo>
                  <a:cubicBezTo>
                    <a:pt x="8" y="6"/>
                    <a:pt x="14" y="0"/>
                    <a:pt x="20" y="2"/>
                  </a:cubicBezTo>
                  <a:cubicBezTo>
                    <a:pt x="25" y="3"/>
                    <a:pt x="21" y="12"/>
                    <a:pt x="21"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8" name="Freeform 331">
              <a:extLst>
                <a:ext uri="{FF2B5EF4-FFF2-40B4-BE49-F238E27FC236}">
                  <a16:creationId xmlns:a16="http://schemas.microsoft.com/office/drawing/2014/main" id="{59427515-D423-D8D4-09E4-1B0D8F208E2D}"/>
                </a:ext>
              </a:extLst>
            </p:cNvPr>
            <p:cNvSpPr/>
            <p:nvPr/>
          </p:nvSpPr>
          <p:spPr bwMode="auto">
            <a:xfrm>
              <a:off x="8324851" y="3832225"/>
              <a:ext cx="49213" cy="34925"/>
            </a:xfrm>
            <a:custGeom>
              <a:avLst/>
              <a:gdLst>
                <a:gd name="T0" fmla="*/ 15 w 30"/>
                <a:gd name="T1" fmla="*/ 0 h 21"/>
                <a:gd name="T2" fmla="*/ 15 w 30"/>
                <a:gd name="T3" fmla="*/ 2 h 21"/>
                <a:gd name="T4" fmla="*/ 13 w 30"/>
                <a:gd name="T5" fmla="*/ 21 h 21"/>
                <a:gd name="T6" fmla="*/ 8 w 30"/>
                <a:gd name="T7" fmla="*/ 13 h 21"/>
                <a:gd name="T8" fmla="*/ 0 w 30"/>
                <a:gd name="T9" fmla="*/ 7 h 21"/>
                <a:gd name="T10" fmla="*/ 15 w 30"/>
                <a:gd name="T11" fmla="*/ 0 h 21"/>
              </a:gdLst>
              <a:ahLst/>
              <a:cxnLst>
                <a:cxn ang="0">
                  <a:pos x="T0" y="T1"/>
                </a:cxn>
                <a:cxn ang="0">
                  <a:pos x="T2" y="T3"/>
                </a:cxn>
                <a:cxn ang="0">
                  <a:pos x="T4" y="T5"/>
                </a:cxn>
                <a:cxn ang="0">
                  <a:pos x="T6" y="T7"/>
                </a:cxn>
                <a:cxn ang="0">
                  <a:pos x="T8" y="T9"/>
                </a:cxn>
                <a:cxn ang="0">
                  <a:pos x="T10" y="T11"/>
                </a:cxn>
              </a:cxnLst>
              <a:rect l="0" t="0" r="r" b="b"/>
              <a:pathLst>
                <a:path w="30" h="21">
                  <a:moveTo>
                    <a:pt x="15" y="0"/>
                  </a:moveTo>
                  <a:cubicBezTo>
                    <a:pt x="15" y="1"/>
                    <a:pt x="15" y="2"/>
                    <a:pt x="15" y="2"/>
                  </a:cubicBezTo>
                  <a:cubicBezTo>
                    <a:pt x="30" y="10"/>
                    <a:pt x="22" y="16"/>
                    <a:pt x="13" y="21"/>
                  </a:cubicBezTo>
                  <a:cubicBezTo>
                    <a:pt x="8" y="21"/>
                    <a:pt x="9" y="16"/>
                    <a:pt x="8" y="13"/>
                  </a:cubicBezTo>
                  <a:cubicBezTo>
                    <a:pt x="6" y="10"/>
                    <a:pt x="3" y="10"/>
                    <a:pt x="0" y="7"/>
                  </a:cubicBezTo>
                  <a:cubicBezTo>
                    <a:pt x="5" y="4"/>
                    <a:pt x="10" y="2"/>
                    <a:pt x="1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4" name="Freeform 332">
              <a:extLst>
                <a:ext uri="{FF2B5EF4-FFF2-40B4-BE49-F238E27FC236}">
                  <a16:creationId xmlns:a16="http://schemas.microsoft.com/office/drawing/2014/main" id="{3E0C8290-2583-02AE-D329-F0314D31FA41}"/>
                </a:ext>
              </a:extLst>
            </p:cNvPr>
            <p:cNvSpPr/>
            <p:nvPr/>
          </p:nvSpPr>
          <p:spPr bwMode="auto">
            <a:xfrm>
              <a:off x="8262938" y="3762375"/>
              <a:ext cx="34925" cy="26988"/>
            </a:xfrm>
            <a:custGeom>
              <a:avLst/>
              <a:gdLst>
                <a:gd name="T0" fmla="*/ 1 w 22"/>
                <a:gd name="T1" fmla="*/ 17 h 17"/>
                <a:gd name="T2" fmla="*/ 0 w 22"/>
                <a:gd name="T3" fmla="*/ 0 h 17"/>
                <a:gd name="T4" fmla="*/ 15 w 22"/>
                <a:gd name="T5" fmla="*/ 3 h 17"/>
                <a:gd name="T6" fmla="*/ 22 w 22"/>
                <a:gd name="T7" fmla="*/ 7 h 17"/>
                <a:gd name="T8" fmla="*/ 16 w 22"/>
                <a:gd name="T9" fmla="*/ 13 h 17"/>
                <a:gd name="T10" fmla="*/ 1 w 22"/>
                <a:gd name="T11" fmla="*/ 17 h 17"/>
              </a:gdLst>
              <a:ahLst/>
              <a:cxnLst>
                <a:cxn ang="0">
                  <a:pos x="T0" y="T1"/>
                </a:cxn>
                <a:cxn ang="0">
                  <a:pos x="T2" y="T3"/>
                </a:cxn>
                <a:cxn ang="0">
                  <a:pos x="T4" y="T5"/>
                </a:cxn>
                <a:cxn ang="0">
                  <a:pos x="T6" y="T7"/>
                </a:cxn>
                <a:cxn ang="0">
                  <a:pos x="T8" y="T9"/>
                </a:cxn>
                <a:cxn ang="0">
                  <a:pos x="T10" y="T11"/>
                </a:cxn>
              </a:cxnLst>
              <a:rect l="0" t="0" r="r" b="b"/>
              <a:pathLst>
                <a:path w="22" h="17">
                  <a:moveTo>
                    <a:pt x="1" y="17"/>
                  </a:moveTo>
                  <a:cubicBezTo>
                    <a:pt x="1" y="12"/>
                    <a:pt x="0" y="6"/>
                    <a:pt x="0" y="0"/>
                  </a:cubicBezTo>
                  <a:cubicBezTo>
                    <a:pt x="5" y="1"/>
                    <a:pt x="10" y="2"/>
                    <a:pt x="15" y="3"/>
                  </a:cubicBezTo>
                  <a:cubicBezTo>
                    <a:pt x="18" y="3"/>
                    <a:pt x="22" y="3"/>
                    <a:pt x="22" y="7"/>
                  </a:cubicBezTo>
                  <a:cubicBezTo>
                    <a:pt x="22" y="10"/>
                    <a:pt x="18" y="11"/>
                    <a:pt x="16" y="13"/>
                  </a:cubicBezTo>
                  <a:cubicBezTo>
                    <a:pt x="11" y="16"/>
                    <a:pt x="5" y="13"/>
                    <a:pt x="1"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5" name="Freeform 333">
              <a:extLst>
                <a:ext uri="{FF2B5EF4-FFF2-40B4-BE49-F238E27FC236}">
                  <a16:creationId xmlns:a16="http://schemas.microsoft.com/office/drawing/2014/main" id="{B5FCB371-20C6-3763-F031-720ABF5B2B96}"/>
                </a:ext>
              </a:extLst>
            </p:cNvPr>
            <p:cNvSpPr/>
            <p:nvPr/>
          </p:nvSpPr>
          <p:spPr bwMode="auto">
            <a:xfrm>
              <a:off x="8340726" y="3792538"/>
              <a:ext cx="34925" cy="39688"/>
            </a:xfrm>
            <a:custGeom>
              <a:avLst/>
              <a:gdLst>
                <a:gd name="T0" fmla="*/ 16 w 21"/>
                <a:gd name="T1" fmla="*/ 3 h 25"/>
                <a:gd name="T2" fmla="*/ 21 w 21"/>
                <a:gd name="T3" fmla="*/ 7 h 25"/>
                <a:gd name="T4" fmla="*/ 5 w 21"/>
                <a:gd name="T5" fmla="*/ 25 h 25"/>
                <a:gd name="T6" fmla="*/ 12 w 21"/>
                <a:gd name="T7" fmla="*/ 16 h 25"/>
                <a:gd name="T8" fmla="*/ 2 w 21"/>
                <a:gd name="T9" fmla="*/ 8 h 25"/>
                <a:gd name="T10" fmla="*/ 16 w 21"/>
                <a:gd name="T11" fmla="*/ 3 h 25"/>
              </a:gdLst>
              <a:ahLst/>
              <a:cxnLst>
                <a:cxn ang="0">
                  <a:pos x="T0" y="T1"/>
                </a:cxn>
                <a:cxn ang="0">
                  <a:pos x="T2" y="T3"/>
                </a:cxn>
                <a:cxn ang="0">
                  <a:pos x="T4" y="T5"/>
                </a:cxn>
                <a:cxn ang="0">
                  <a:pos x="T6" y="T7"/>
                </a:cxn>
                <a:cxn ang="0">
                  <a:pos x="T8" y="T9"/>
                </a:cxn>
                <a:cxn ang="0">
                  <a:pos x="T10" y="T11"/>
                </a:cxn>
              </a:cxnLst>
              <a:rect l="0" t="0" r="r" b="b"/>
              <a:pathLst>
                <a:path w="21" h="25">
                  <a:moveTo>
                    <a:pt x="16" y="3"/>
                  </a:moveTo>
                  <a:cubicBezTo>
                    <a:pt x="18" y="4"/>
                    <a:pt x="21" y="6"/>
                    <a:pt x="21" y="7"/>
                  </a:cubicBezTo>
                  <a:cubicBezTo>
                    <a:pt x="15" y="12"/>
                    <a:pt x="16" y="25"/>
                    <a:pt x="5" y="25"/>
                  </a:cubicBezTo>
                  <a:cubicBezTo>
                    <a:pt x="3" y="20"/>
                    <a:pt x="11" y="21"/>
                    <a:pt x="12" y="16"/>
                  </a:cubicBezTo>
                  <a:cubicBezTo>
                    <a:pt x="9" y="13"/>
                    <a:pt x="0" y="15"/>
                    <a:pt x="2" y="8"/>
                  </a:cubicBezTo>
                  <a:cubicBezTo>
                    <a:pt x="5" y="0"/>
                    <a:pt x="12" y="5"/>
                    <a:pt x="16"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6" name="Freeform 334">
              <a:extLst>
                <a:ext uri="{FF2B5EF4-FFF2-40B4-BE49-F238E27FC236}">
                  <a16:creationId xmlns:a16="http://schemas.microsoft.com/office/drawing/2014/main" id="{590B53FB-18CA-9D85-3809-36D2CEBA601F}"/>
                </a:ext>
              </a:extLst>
            </p:cNvPr>
            <p:cNvSpPr/>
            <p:nvPr/>
          </p:nvSpPr>
          <p:spPr bwMode="auto">
            <a:xfrm>
              <a:off x="8064501" y="3978275"/>
              <a:ext cx="23813" cy="38100"/>
            </a:xfrm>
            <a:custGeom>
              <a:avLst/>
              <a:gdLst>
                <a:gd name="T0" fmla="*/ 14 w 15"/>
                <a:gd name="T1" fmla="*/ 14 h 24"/>
                <a:gd name="T2" fmla="*/ 0 w 15"/>
                <a:gd name="T3" fmla="*/ 16 h 24"/>
                <a:gd name="T4" fmla="*/ 10 w 15"/>
                <a:gd name="T5" fmla="*/ 0 h 24"/>
                <a:gd name="T6" fmla="*/ 14 w 15"/>
                <a:gd name="T7" fmla="*/ 14 h 24"/>
              </a:gdLst>
              <a:ahLst/>
              <a:cxnLst>
                <a:cxn ang="0">
                  <a:pos x="T0" y="T1"/>
                </a:cxn>
                <a:cxn ang="0">
                  <a:pos x="T2" y="T3"/>
                </a:cxn>
                <a:cxn ang="0">
                  <a:pos x="T4" y="T5"/>
                </a:cxn>
                <a:cxn ang="0">
                  <a:pos x="T6" y="T7"/>
                </a:cxn>
              </a:cxnLst>
              <a:rect l="0" t="0" r="r" b="b"/>
              <a:pathLst>
                <a:path w="15" h="24">
                  <a:moveTo>
                    <a:pt x="14" y="14"/>
                  </a:moveTo>
                  <a:cubicBezTo>
                    <a:pt x="4" y="24"/>
                    <a:pt x="4" y="24"/>
                    <a:pt x="0" y="16"/>
                  </a:cubicBezTo>
                  <a:cubicBezTo>
                    <a:pt x="1" y="10"/>
                    <a:pt x="5" y="5"/>
                    <a:pt x="10" y="0"/>
                  </a:cubicBezTo>
                  <a:cubicBezTo>
                    <a:pt x="13" y="5"/>
                    <a:pt x="15" y="9"/>
                    <a:pt x="14"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7" name="Freeform 335">
              <a:extLst>
                <a:ext uri="{FF2B5EF4-FFF2-40B4-BE49-F238E27FC236}">
                  <a16:creationId xmlns:a16="http://schemas.microsoft.com/office/drawing/2014/main" id="{E9DDC7FE-0CC3-17B7-B190-C0DC8A0BE3CD}"/>
                </a:ext>
              </a:extLst>
            </p:cNvPr>
            <p:cNvSpPr/>
            <p:nvPr/>
          </p:nvSpPr>
          <p:spPr bwMode="auto">
            <a:xfrm>
              <a:off x="7908926" y="3879850"/>
              <a:ext cx="11113" cy="14288"/>
            </a:xfrm>
            <a:custGeom>
              <a:avLst/>
              <a:gdLst>
                <a:gd name="T0" fmla="*/ 7 w 7"/>
                <a:gd name="T1" fmla="*/ 8 h 9"/>
                <a:gd name="T2" fmla="*/ 1 w 7"/>
                <a:gd name="T3" fmla="*/ 6 h 9"/>
                <a:gd name="T4" fmla="*/ 6 w 7"/>
                <a:gd name="T5" fmla="*/ 0 h 9"/>
                <a:gd name="T6" fmla="*/ 7 w 7"/>
                <a:gd name="T7" fmla="*/ 8 h 9"/>
              </a:gdLst>
              <a:ahLst/>
              <a:cxnLst>
                <a:cxn ang="0">
                  <a:pos x="T0" y="T1"/>
                </a:cxn>
                <a:cxn ang="0">
                  <a:pos x="T2" y="T3"/>
                </a:cxn>
                <a:cxn ang="0">
                  <a:pos x="T4" y="T5"/>
                </a:cxn>
                <a:cxn ang="0">
                  <a:pos x="T6" y="T7"/>
                </a:cxn>
              </a:cxnLst>
              <a:rect l="0" t="0" r="r" b="b"/>
              <a:pathLst>
                <a:path w="7" h="9">
                  <a:moveTo>
                    <a:pt x="7" y="8"/>
                  </a:moveTo>
                  <a:cubicBezTo>
                    <a:pt x="4" y="9"/>
                    <a:pt x="1" y="9"/>
                    <a:pt x="1" y="6"/>
                  </a:cubicBezTo>
                  <a:cubicBezTo>
                    <a:pt x="0" y="3"/>
                    <a:pt x="2" y="0"/>
                    <a:pt x="6" y="0"/>
                  </a:cubicBezTo>
                  <a:cubicBezTo>
                    <a:pt x="6" y="3"/>
                    <a:pt x="6" y="5"/>
                    <a:pt x="7"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8" name="Freeform 336">
              <a:extLst>
                <a:ext uri="{FF2B5EF4-FFF2-40B4-BE49-F238E27FC236}">
                  <a16:creationId xmlns:a16="http://schemas.microsoft.com/office/drawing/2014/main" id="{1803723D-0D60-D316-6F46-E6A214A07110}"/>
                </a:ext>
              </a:extLst>
            </p:cNvPr>
            <p:cNvSpPr/>
            <p:nvPr/>
          </p:nvSpPr>
          <p:spPr bwMode="auto">
            <a:xfrm>
              <a:off x="7920038" y="3873500"/>
              <a:ext cx="6350" cy="4763"/>
            </a:xfrm>
            <a:custGeom>
              <a:avLst/>
              <a:gdLst>
                <a:gd name="T0" fmla="*/ 0 w 4"/>
                <a:gd name="T1" fmla="*/ 3 h 3"/>
                <a:gd name="T2" fmla="*/ 4 w 4"/>
                <a:gd name="T3" fmla="*/ 0 h 3"/>
                <a:gd name="T4" fmla="*/ 0 w 4"/>
                <a:gd name="T5" fmla="*/ 3 h 3"/>
              </a:gdLst>
              <a:ahLst/>
              <a:cxnLst>
                <a:cxn ang="0">
                  <a:pos x="T0" y="T1"/>
                </a:cxn>
                <a:cxn ang="0">
                  <a:pos x="T2" y="T3"/>
                </a:cxn>
                <a:cxn ang="0">
                  <a:pos x="T4" y="T5"/>
                </a:cxn>
              </a:cxnLst>
              <a:rect l="0" t="0" r="r" b="b"/>
              <a:pathLst>
                <a:path w="4" h="3">
                  <a:moveTo>
                    <a:pt x="0" y="3"/>
                  </a:moveTo>
                  <a:cubicBezTo>
                    <a:pt x="0" y="1"/>
                    <a:pt x="2" y="1"/>
                    <a:pt x="4" y="0"/>
                  </a:cubicBezTo>
                  <a:cubicBezTo>
                    <a:pt x="3" y="3"/>
                    <a:pt x="2" y="3"/>
                    <a:pt x="0"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9" name="Freeform 337">
              <a:extLst>
                <a:ext uri="{FF2B5EF4-FFF2-40B4-BE49-F238E27FC236}">
                  <a16:creationId xmlns:a16="http://schemas.microsoft.com/office/drawing/2014/main" id="{C4D65C49-81C9-A33B-5073-8AC586A79AA1}"/>
                </a:ext>
              </a:extLst>
            </p:cNvPr>
            <p:cNvSpPr/>
            <p:nvPr/>
          </p:nvSpPr>
          <p:spPr bwMode="auto">
            <a:xfrm>
              <a:off x="8232776" y="2401888"/>
              <a:ext cx="130175" cy="142875"/>
            </a:xfrm>
            <a:custGeom>
              <a:avLst/>
              <a:gdLst>
                <a:gd name="T0" fmla="*/ 45 w 80"/>
                <a:gd name="T1" fmla="*/ 0 h 89"/>
                <a:gd name="T2" fmla="*/ 59 w 80"/>
                <a:gd name="T3" fmla="*/ 21 h 89"/>
                <a:gd name="T4" fmla="*/ 76 w 80"/>
                <a:gd name="T5" fmla="*/ 80 h 89"/>
                <a:gd name="T6" fmla="*/ 77 w 80"/>
                <a:gd name="T7" fmla="*/ 88 h 89"/>
                <a:gd name="T8" fmla="*/ 73 w 80"/>
                <a:gd name="T9" fmla="*/ 88 h 89"/>
                <a:gd name="T10" fmla="*/ 65 w 80"/>
                <a:gd name="T11" fmla="*/ 81 h 89"/>
                <a:gd name="T12" fmla="*/ 49 w 80"/>
                <a:gd name="T13" fmla="*/ 45 h 89"/>
                <a:gd name="T14" fmla="*/ 0 w 80"/>
                <a:gd name="T15" fmla="*/ 13 h 89"/>
                <a:gd name="T16" fmla="*/ 34 w 80"/>
                <a:gd name="T17" fmla="*/ 20 h 89"/>
                <a:gd name="T18" fmla="*/ 61 w 80"/>
                <a:gd name="T19" fmla="*/ 50 h 89"/>
                <a:gd name="T20" fmla="*/ 45 w 80"/>
                <a:gd name="T21"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89">
                  <a:moveTo>
                    <a:pt x="45" y="0"/>
                  </a:moveTo>
                  <a:cubicBezTo>
                    <a:pt x="53" y="5"/>
                    <a:pt x="57" y="13"/>
                    <a:pt x="59" y="21"/>
                  </a:cubicBezTo>
                  <a:cubicBezTo>
                    <a:pt x="66" y="40"/>
                    <a:pt x="67" y="61"/>
                    <a:pt x="76" y="80"/>
                  </a:cubicBezTo>
                  <a:cubicBezTo>
                    <a:pt x="77" y="82"/>
                    <a:pt x="80" y="85"/>
                    <a:pt x="77" y="88"/>
                  </a:cubicBezTo>
                  <a:cubicBezTo>
                    <a:pt x="76" y="89"/>
                    <a:pt x="74" y="89"/>
                    <a:pt x="73" y="88"/>
                  </a:cubicBezTo>
                  <a:cubicBezTo>
                    <a:pt x="69" y="87"/>
                    <a:pt x="65" y="84"/>
                    <a:pt x="65" y="81"/>
                  </a:cubicBezTo>
                  <a:cubicBezTo>
                    <a:pt x="70" y="64"/>
                    <a:pt x="57" y="55"/>
                    <a:pt x="49" y="45"/>
                  </a:cubicBezTo>
                  <a:cubicBezTo>
                    <a:pt x="36" y="30"/>
                    <a:pt x="18" y="21"/>
                    <a:pt x="0" y="13"/>
                  </a:cubicBezTo>
                  <a:cubicBezTo>
                    <a:pt x="5" y="11"/>
                    <a:pt x="30" y="16"/>
                    <a:pt x="34" y="20"/>
                  </a:cubicBezTo>
                  <a:cubicBezTo>
                    <a:pt x="43" y="29"/>
                    <a:pt x="51" y="39"/>
                    <a:pt x="61" y="50"/>
                  </a:cubicBezTo>
                  <a:cubicBezTo>
                    <a:pt x="62" y="30"/>
                    <a:pt x="50" y="16"/>
                    <a:pt x="4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0" name="Freeform 338">
              <a:extLst>
                <a:ext uri="{FF2B5EF4-FFF2-40B4-BE49-F238E27FC236}">
                  <a16:creationId xmlns:a16="http://schemas.microsoft.com/office/drawing/2014/main" id="{B053B7CB-3043-A3B7-4FD3-F9144415B4E3}"/>
                </a:ext>
              </a:extLst>
            </p:cNvPr>
            <p:cNvSpPr/>
            <p:nvPr/>
          </p:nvSpPr>
          <p:spPr bwMode="auto">
            <a:xfrm>
              <a:off x="8128001" y="2436813"/>
              <a:ext cx="158750" cy="50800"/>
            </a:xfrm>
            <a:custGeom>
              <a:avLst/>
              <a:gdLst>
                <a:gd name="T0" fmla="*/ 25 w 98"/>
                <a:gd name="T1" fmla="*/ 0 h 32"/>
                <a:gd name="T2" fmla="*/ 55 w 98"/>
                <a:gd name="T3" fmla="*/ 11 h 32"/>
                <a:gd name="T4" fmla="*/ 70 w 98"/>
                <a:gd name="T5" fmla="*/ 11 h 32"/>
                <a:gd name="T6" fmla="*/ 78 w 98"/>
                <a:gd name="T7" fmla="*/ 14 h 32"/>
                <a:gd name="T8" fmla="*/ 98 w 98"/>
                <a:gd name="T9" fmla="*/ 32 h 32"/>
                <a:gd name="T10" fmla="*/ 98 w 98"/>
                <a:gd name="T11" fmla="*/ 32 h 32"/>
                <a:gd name="T12" fmla="*/ 26 w 98"/>
                <a:gd name="T13" fmla="*/ 28 h 32"/>
                <a:gd name="T14" fmla="*/ 60 w 98"/>
                <a:gd name="T15" fmla="*/ 19 h 32"/>
                <a:gd name="T16" fmla="*/ 0 w 98"/>
                <a:gd name="T17" fmla="*/ 13 h 32"/>
                <a:gd name="T18" fmla="*/ 28 w 98"/>
                <a:gd name="T19" fmla="*/ 9 h 32"/>
                <a:gd name="T20" fmla="*/ 25 w 98"/>
                <a:gd name="T2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8" h="32">
                  <a:moveTo>
                    <a:pt x="25" y="0"/>
                  </a:moveTo>
                  <a:cubicBezTo>
                    <a:pt x="35" y="3"/>
                    <a:pt x="44" y="10"/>
                    <a:pt x="55" y="11"/>
                  </a:cubicBezTo>
                  <a:cubicBezTo>
                    <a:pt x="60" y="12"/>
                    <a:pt x="65" y="17"/>
                    <a:pt x="70" y="11"/>
                  </a:cubicBezTo>
                  <a:cubicBezTo>
                    <a:pt x="72" y="9"/>
                    <a:pt x="76" y="12"/>
                    <a:pt x="78" y="14"/>
                  </a:cubicBezTo>
                  <a:cubicBezTo>
                    <a:pt x="84" y="20"/>
                    <a:pt x="94" y="22"/>
                    <a:pt x="98" y="32"/>
                  </a:cubicBezTo>
                  <a:cubicBezTo>
                    <a:pt x="98" y="32"/>
                    <a:pt x="98" y="32"/>
                    <a:pt x="98" y="32"/>
                  </a:cubicBezTo>
                  <a:cubicBezTo>
                    <a:pt x="75" y="19"/>
                    <a:pt x="51" y="25"/>
                    <a:pt x="26" y="28"/>
                  </a:cubicBezTo>
                  <a:cubicBezTo>
                    <a:pt x="36" y="20"/>
                    <a:pt x="47" y="21"/>
                    <a:pt x="60" y="19"/>
                  </a:cubicBezTo>
                  <a:cubicBezTo>
                    <a:pt x="39" y="12"/>
                    <a:pt x="19" y="16"/>
                    <a:pt x="0" y="13"/>
                  </a:cubicBezTo>
                  <a:cubicBezTo>
                    <a:pt x="9" y="10"/>
                    <a:pt x="18" y="7"/>
                    <a:pt x="28" y="9"/>
                  </a:cubicBezTo>
                  <a:cubicBezTo>
                    <a:pt x="30" y="5"/>
                    <a:pt x="24" y="4"/>
                    <a:pt x="2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1" name="Freeform 339">
              <a:extLst>
                <a:ext uri="{FF2B5EF4-FFF2-40B4-BE49-F238E27FC236}">
                  <a16:creationId xmlns:a16="http://schemas.microsoft.com/office/drawing/2014/main" id="{0742EAC6-C3DA-8552-E62C-88D0C6A42A03}"/>
                </a:ext>
              </a:extLst>
            </p:cNvPr>
            <p:cNvSpPr/>
            <p:nvPr/>
          </p:nvSpPr>
          <p:spPr bwMode="auto">
            <a:xfrm>
              <a:off x="8272463" y="2601913"/>
              <a:ext cx="155575" cy="22225"/>
            </a:xfrm>
            <a:custGeom>
              <a:avLst/>
              <a:gdLst>
                <a:gd name="T0" fmla="*/ 91 w 97"/>
                <a:gd name="T1" fmla="*/ 7 h 14"/>
                <a:gd name="T2" fmla="*/ 97 w 97"/>
                <a:gd name="T3" fmla="*/ 14 h 14"/>
                <a:gd name="T4" fmla="*/ 57 w 97"/>
                <a:gd name="T5" fmla="*/ 12 h 14"/>
                <a:gd name="T6" fmla="*/ 57 w 97"/>
                <a:gd name="T7" fmla="*/ 12 h 14"/>
                <a:gd name="T8" fmla="*/ 49 w 97"/>
                <a:gd name="T9" fmla="*/ 7 h 14"/>
                <a:gd name="T10" fmla="*/ 10 w 97"/>
                <a:gd name="T11" fmla="*/ 9 h 14"/>
                <a:gd name="T12" fmla="*/ 0 w 97"/>
                <a:gd name="T13" fmla="*/ 9 h 14"/>
                <a:gd name="T14" fmla="*/ 29 w 97"/>
                <a:gd name="T15" fmla="*/ 1 h 14"/>
                <a:gd name="T16" fmla="*/ 91 w 97"/>
                <a:gd name="T17"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14">
                  <a:moveTo>
                    <a:pt x="91" y="7"/>
                  </a:moveTo>
                  <a:cubicBezTo>
                    <a:pt x="94" y="8"/>
                    <a:pt x="96" y="11"/>
                    <a:pt x="97" y="14"/>
                  </a:cubicBezTo>
                  <a:cubicBezTo>
                    <a:pt x="84" y="11"/>
                    <a:pt x="70" y="10"/>
                    <a:pt x="57" y="12"/>
                  </a:cubicBezTo>
                  <a:cubicBezTo>
                    <a:pt x="57" y="12"/>
                    <a:pt x="57" y="12"/>
                    <a:pt x="57" y="12"/>
                  </a:cubicBezTo>
                  <a:cubicBezTo>
                    <a:pt x="56" y="7"/>
                    <a:pt x="53" y="7"/>
                    <a:pt x="49" y="7"/>
                  </a:cubicBezTo>
                  <a:cubicBezTo>
                    <a:pt x="36" y="8"/>
                    <a:pt x="23" y="5"/>
                    <a:pt x="10" y="9"/>
                  </a:cubicBezTo>
                  <a:cubicBezTo>
                    <a:pt x="7" y="10"/>
                    <a:pt x="4" y="9"/>
                    <a:pt x="0" y="9"/>
                  </a:cubicBezTo>
                  <a:cubicBezTo>
                    <a:pt x="9" y="1"/>
                    <a:pt x="17" y="0"/>
                    <a:pt x="29" y="1"/>
                  </a:cubicBezTo>
                  <a:cubicBezTo>
                    <a:pt x="50" y="3"/>
                    <a:pt x="70" y="7"/>
                    <a:pt x="91"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2" name="Freeform 340">
              <a:extLst>
                <a:ext uri="{FF2B5EF4-FFF2-40B4-BE49-F238E27FC236}">
                  <a16:creationId xmlns:a16="http://schemas.microsoft.com/office/drawing/2014/main" id="{EA1A53CD-5155-1DBE-A5DD-041BD84950B4}"/>
                </a:ext>
              </a:extLst>
            </p:cNvPr>
            <p:cNvSpPr/>
            <p:nvPr/>
          </p:nvSpPr>
          <p:spPr bwMode="auto">
            <a:xfrm>
              <a:off x="8280401" y="2532063"/>
              <a:ext cx="122238" cy="57150"/>
            </a:xfrm>
            <a:custGeom>
              <a:avLst/>
              <a:gdLst>
                <a:gd name="T0" fmla="*/ 76 w 76"/>
                <a:gd name="T1" fmla="*/ 36 h 36"/>
                <a:gd name="T2" fmla="*/ 8 w 76"/>
                <a:gd name="T3" fmla="*/ 16 h 36"/>
                <a:gd name="T4" fmla="*/ 9 w 76"/>
                <a:gd name="T5" fmla="*/ 16 h 36"/>
                <a:gd name="T6" fmla="*/ 9 w 76"/>
                <a:gd name="T7" fmla="*/ 11 h 36"/>
                <a:gd name="T8" fmla="*/ 0 w 76"/>
                <a:gd name="T9" fmla="*/ 3 h 36"/>
                <a:gd name="T10" fmla="*/ 0 w 76"/>
                <a:gd name="T11" fmla="*/ 0 h 36"/>
                <a:gd name="T12" fmla="*/ 13 w 76"/>
                <a:gd name="T13" fmla="*/ 9 h 36"/>
                <a:gd name="T14" fmla="*/ 61 w 76"/>
                <a:gd name="T15" fmla="*/ 27 h 36"/>
                <a:gd name="T16" fmla="*/ 64 w 76"/>
                <a:gd name="T17" fmla="*/ 23 h 36"/>
                <a:gd name="T18" fmla="*/ 64 w 76"/>
                <a:gd name="T19" fmla="*/ 23 h 36"/>
                <a:gd name="T20" fmla="*/ 76 w 76"/>
                <a:gd name="T21" fmla="*/ 35 h 36"/>
                <a:gd name="T22" fmla="*/ 76 w 76"/>
                <a:gd name="T23"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6" h="36">
                  <a:moveTo>
                    <a:pt x="76" y="36"/>
                  </a:moveTo>
                  <a:cubicBezTo>
                    <a:pt x="54" y="29"/>
                    <a:pt x="29" y="28"/>
                    <a:pt x="8" y="16"/>
                  </a:cubicBezTo>
                  <a:cubicBezTo>
                    <a:pt x="9" y="16"/>
                    <a:pt x="9" y="16"/>
                    <a:pt x="9" y="16"/>
                  </a:cubicBezTo>
                  <a:cubicBezTo>
                    <a:pt x="15" y="15"/>
                    <a:pt x="11" y="13"/>
                    <a:pt x="9" y="11"/>
                  </a:cubicBezTo>
                  <a:cubicBezTo>
                    <a:pt x="6" y="8"/>
                    <a:pt x="2" y="7"/>
                    <a:pt x="0" y="3"/>
                  </a:cubicBezTo>
                  <a:cubicBezTo>
                    <a:pt x="0" y="3"/>
                    <a:pt x="0" y="2"/>
                    <a:pt x="0" y="0"/>
                  </a:cubicBezTo>
                  <a:cubicBezTo>
                    <a:pt x="6" y="0"/>
                    <a:pt x="10" y="5"/>
                    <a:pt x="13" y="9"/>
                  </a:cubicBezTo>
                  <a:cubicBezTo>
                    <a:pt x="26" y="22"/>
                    <a:pt x="43" y="25"/>
                    <a:pt x="61" y="27"/>
                  </a:cubicBezTo>
                  <a:cubicBezTo>
                    <a:pt x="63" y="28"/>
                    <a:pt x="64" y="25"/>
                    <a:pt x="64" y="23"/>
                  </a:cubicBezTo>
                  <a:cubicBezTo>
                    <a:pt x="64" y="23"/>
                    <a:pt x="64" y="23"/>
                    <a:pt x="64" y="23"/>
                  </a:cubicBezTo>
                  <a:cubicBezTo>
                    <a:pt x="70" y="26"/>
                    <a:pt x="74" y="30"/>
                    <a:pt x="76" y="35"/>
                  </a:cubicBezTo>
                  <a:lnTo>
                    <a:pt x="76" y="36"/>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3" name="Freeform 341">
              <a:extLst>
                <a:ext uri="{FF2B5EF4-FFF2-40B4-BE49-F238E27FC236}">
                  <a16:creationId xmlns:a16="http://schemas.microsoft.com/office/drawing/2014/main" id="{94BF6F4A-7187-056D-CEFC-786BC6131571}"/>
                </a:ext>
              </a:extLst>
            </p:cNvPr>
            <p:cNvSpPr/>
            <p:nvPr/>
          </p:nvSpPr>
          <p:spPr bwMode="auto">
            <a:xfrm>
              <a:off x="8164513" y="2509838"/>
              <a:ext cx="130175" cy="49213"/>
            </a:xfrm>
            <a:custGeom>
              <a:avLst/>
              <a:gdLst>
                <a:gd name="T0" fmla="*/ 80 w 81"/>
                <a:gd name="T1" fmla="*/ 30 h 31"/>
                <a:gd name="T2" fmla="*/ 46 w 81"/>
                <a:gd name="T3" fmla="*/ 20 h 31"/>
                <a:gd name="T4" fmla="*/ 0 w 81"/>
                <a:gd name="T5" fmla="*/ 0 h 31"/>
                <a:gd name="T6" fmla="*/ 81 w 81"/>
                <a:gd name="T7" fmla="*/ 30 h 31"/>
                <a:gd name="T8" fmla="*/ 80 w 81"/>
                <a:gd name="T9" fmla="*/ 30 h 31"/>
              </a:gdLst>
              <a:ahLst/>
              <a:cxnLst>
                <a:cxn ang="0">
                  <a:pos x="T0" y="T1"/>
                </a:cxn>
                <a:cxn ang="0">
                  <a:pos x="T2" y="T3"/>
                </a:cxn>
                <a:cxn ang="0">
                  <a:pos x="T4" y="T5"/>
                </a:cxn>
                <a:cxn ang="0">
                  <a:pos x="T6" y="T7"/>
                </a:cxn>
                <a:cxn ang="0">
                  <a:pos x="T8" y="T9"/>
                </a:cxn>
              </a:cxnLst>
              <a:rect l="0" t="0" r="r" b="b"/>
              <a:pathLst>
                <a:path w="81" h="31">
                  <a:moveTo>
                    <a:pt x="80" y="30"/>
                  </a:moveTo>
                  <a:cubicBezTo>
                    <a:pt x="68" y="31"/>
                    <a:pt x="57" y="24"/>
                    <a:pt x="46" y="20"/>
                  </a:cubicBezTo>
                  <a:cubicBezTo>
                    <a:pt x="30" y="14"/>
                    <a:pt x="15" y="7"/>
                    <a:pt x="0" y="0"/>
                  </a:cubicBezTo>
                  <a:cubicBezTo>
                    <a:pt x="28" y="7"/>
                    <a:pt x="55" y="17"/>
                    <a:pt x="81" y="30"/>
                  </a:cubicBezTo>
                  <a:lnTo>
                    <a:pt x="80" y="3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4" name="Freeform 342">
              <a:extLst>
                <a:ext uri="{FF2B5EF4-FFF2-40B4-BE49-F238E27FC236}">
                  <a16:creationId xmlns:a16="http://schemas.microsoft.com/office/drawing/2014/main" id="{02AFEB21-2DE8-F8C8-CC48-CA20BFD937A8}"/>
                </a:ext>
              </a:extLst>
            </p:cNvPr>
            <p:cNvSpPr/>
            <p:nvPr/>
          </p:nvSpPr>
          <p:spPr bwMode="auto">
            <a:xfrm>
              <a:off x="8407401" y="2457450"/>
              <a:ext cx="15875" cy="139700"/>
            </a:xfrm>
            <a:custGeom>
              <a:avLst/>
              <a:gdLst>
                <a:gd name="T0" fmla="*/ 9 w 10"/>
                <a:gd name="T1" fmla="*/ 86 h 87"/>
                <a:gd name="T2" fmla="*/ 5 w 10"/>
                <a:gd name="T3" fmla="*/ 87 h 87"/>
                <a:gd name="T4" fmla="*/ 2 w 10"/>
                <a:gd name="T5" fmla="*/ 55 h 87"/>
                <a:gd name="T6" fmla="*/ 2 w 10"/>
                <a:gd name="T7" fmla="*/ 55 h 87"/>
                <a:gd name="T8" fmla="*/ 2 w 10"/>
                <a:gd name="T9" fmla="*/ 6 h 87"/>
                <a:gd name="T10" fmla="*/ 2 w 10"/>
                <a:gd name="T11" fmla="*/ 0 h 87"/>
                <a:gd name="T12" fmla="*/ 9 w 10"/>
                <a:gd name="T13" fmla="*/ 24 h 87"/>
                <a:gd name="T14" fmla="*/ 8 w 10"/>
                <a:gd name="T15" fmla="*/ 56 h 87"/>
                <a:gd name="T16" fmla="*/ 9 w 10"/>
                <a:gd name="T17" fmla="*/ 86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87">
                  <a:moveTo>
                    <a:pt x="9" y="86"/>
                  </a:moveTo>
                  <a:cubicBezTo>
                    <a:pt x="8" y="86"/>
                    <a:pt x="6" y="86"/>
                    <a:pt x="5" y="87"/>
                  </a:cubicBezTo>
                  <a:cubicBezTo>
                    <a:pt x="5" y="76"/>
                    <a:pt x="1" y="66"/>
                    <a:pt x="2" y="55"/>
                  </a:cubicBezTo>
                  <a:cubicBezTo>
                    <a:pt x="2" y="55"/>
                    <a:pt x="2" y="55"/>
                    <a:pt x="2" y="55"/>
                  </a:cubicBezTo>
                  <a:cubicBezTo>
                    <a:pt x="9" y="39"/>
                    <a:pt x="5" y="22"/>
                    <a:pt x="2" y="6"/>
                  </a:cubicBezTo>
                  <a:cubicBezTo>
                    <a:pt x="1" y="4"/>
                    <a:pt x="0" y="3"/>
                    <a:pt x="2" y="0"/>
                  </a:cubicBezTo>
                  <a:cubicBezTo>
                    <a:pt x="9" y="7"/>
                    <a:pt x="8" y="16"/>
                    <a:pt x="9" y="24"/>
                  </a:cubicBezTo>
                  <a:cubicBezTo>
                    <a:pt x="10" y="35"/>
                    <a:pt x="10" y="45"/>
                    <a:pt x="8" y="56"/>
                  </a:cubicBezTo>
                  <a:cubicBezTo>
                    <a:pt x="6" y="66"/>
                    <a:pt x="6" y="76"/>
                    <a:pt x="9" y="8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5" name="Freeform 343">
              <a:extLst>
                <a:ext uri="{FF2B5EF4-FFF2-40B4-BE49-F238E27FC236}">
                  <a16:creationId xmlns:a16="http://schemas.microsoft.com/office/drawing/2014/main" id="{F1498C35-014A-7DAD-8827-AE9002BDDDD3}"/>
                </a:ext>
              </a:extLst>
            </p:cNvPr>
            <p:cNvSpPr/>
            <p:nvPr/>
          </p:nvSpPr>
          <p:spPr bwMode="auto">
            <a:xfrm>
              <a:off x="8320088" y="2401888"/>
              <a:ext cx="61913" cy="66675"/>
            </a:xfrm>
            <a:custGeom>
              <a:avLst/>
              <a:gdLst>
                <a:gd name="T0" fmla="*/ 0 w 38"/>
                <a:gd name="T1" fmla="*/ 0 h 42"/>
                <a:gd name="T2" fmla="*/ 24 w 38"/>
                <a:gd name="T3" fmla="*/ 21 h 42"/>
                <a:gd name="T4" fmla="*/ 35 w 38"/>
                <a:gd name="T5" fmla="*/ 34 h 42"/>
                <a:gd name="T6" fmla="*/ 35 w 38"/>
                <a:gd name="T7" fmla="*/ 40 h 42"/>
                <a:gd name="T8" fmla="*/ 30 w 38"/>
                <a:gd name="T9" fmla="*/ 37 h 42"/>
                <a:gd name="T10" fmla="*/ 0 w 38"/>
                <a:gd name="T11" fmla="*/ 0 h 42"/>
              </a:gdLst>
              <a:ahLst/>
              <a:cxnLst>
                <a:cxn ang="0">
                  <a:pos x="T0" y="T1"/>
                </a:cxn>
                <a:cxn ang="0">
                  <a:pos x="T2" y="T3"/>
                </a:cxn>
                <a:cxn ang="0">
                  <a:pos x="T4" y="T5"/>
                </a:cxn>
                <a:cxn ang="0">
                  <a:pos x="T6" y="T7"/>
                </a:cxn>
                <a:cxn ang="0">
                  <a:pos x="T8" y="T9"/>
                </a:cxn>
                <a:cxn ang="0">
                  <a:pos x="T10" y="T11"/>
                </a:cxn>
              </a:cxnLst>
              <a:rect l="0" t="0" r="r" b="b"/>
              <a:pathLst>
                <a:path w="38" h="42">
                  <a:moveTo>
                    <a:pt x="0" y="0"/>
                  </a:moveTo>
                  <a:cubicBezTo>
                    <a:pt x="14" y="3"/>
                    <a:pt x="17" y="14"/>
                    <a:pt x="24" y="21"/>
                  </a:cubicBezTo>
                  <a:cubicBezTo>
                    <a:pt x="28" y="24"/>
                    <a:pt x="31" y="29"/>
                    <a:pt x="35" y="34"/>
                  </a:cubicBezTo>
                  <a:cubicBezTo>
                    <a:pt x="36" y="35"/>
                    <a:pt x="38" y="38"/>
                    <a:pt x="35" y="40"/>
                  </a:cubicBezTo>
                  <a:cubicBezTo>
                    <a:pt x="33" y="42"/>
                    <a:pt x="31" y="39"/>
                    <a:pt x="30" y="37"/>
                  </a:cubicBezTo>
                  <a:cubicBezTo>
                    <a:pt x="21" y="26"/>
                    <a:pt x="11" y="14"/>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6" name="Freeform 344">
              <a:extLst>
                <a:ext uri="{FF2B5EF4-FFF2-40B4-BE49-F238E27FC236}">
                  <a16:creationId xmlns:a16="http://schemas.microsoft.com/office/drawing/2014/main" id="{DFC46E0A-0884-FFE8-238B-CB283B9F3A3F}"/>
                </a:ext>
              </a:extLst>
            </p:cNvPr>
            <p:cNvSpPr/>
            <p:nvPr/>
          </p:nvSpPr>
          <p:spPr bwMode="auto">
            <a:xfrm>
              <a:off x="8237538" y="2627313"/>
              <a:ext cx="57150" cy="34925"/>
            </a:xfrm>
            <a:custGeom>
              <a:avLst/>
              <a:gdLst>
                <a:gd name="T0" fmla="*/ 34 w 35"/>
                <a:gd name="T1" fmla="*/ 22 h 22"/>
                <a:gd name="T2" fmla="*/ 0 w 35"/>
                <a:gd name="T3" fmla="*/ 0 h 22"/>
                <a:gd name="T4" fmla="*/ 35 w 35"/>
                <a:gd name="T5" fmla="*/ 22 h 22"/>
                <a:gd name="T6" fmla="*/ 34 w 35"/>
                <a:gd name="T7" fmla="*/ 22 h 22"/>
              </a:gdLst>
              <a:ahLst/>
              <a:cxnLst>
                <a:cxn ang="0">
                  <a:pos x="T0" y="T1"/>
                </a:cxn>
                <a:cxn ang="0">
                  <a:pos x="T2" y="T3"/>
                </a:cxn>
                <a:cxn ang="0">
                  <a:pos x="T4" y="T5"/>
                </a:cxn>
                <a:cxn ang="0">
                  <a:pos x="T6" y="T7"/>
                </a:cxn>
              </a:cxnLst>
              <a:rect l="0" t="0" r="r" b="b"/>
              <a:pathLst>
                <a:path w="35" h="22">
                  <a:moveTo>
                    <a:pt x="34" y="22"/>
                  </a:moveTo>
                  <a:cubicBezTo>
                    <a:pt x="20" y="19"/>
                    <a:pt x="9" y="11"/>
                    <a:pt x="0" y="0"/>
                  </a:cubicBezTo>
                  <a:cubicBezTo>
                    <a:pt x="12" y="7"/>
                    <a:pt x="25" y="11"/>
                    <a:pt x="35" y="22"/>
                  </a:cubicBezTo>
                  <a:cubicBezTo>
                    <a:pt x="35" y="22"/>
                    <a:pt x="34" y="22"/>
                    <a:pt x="34" y="2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7" name="Freeform 345">
              <a:extLst>
                <a:ext uri="{FF2B5EF4-FFF2-40B4-BE49-F238E27FC236}">
                  <a16:creationId xmlns:a16="http://schemas.microsoft.com/office/drawing/2014/main" id="{CDF46674-218A-7048-A852-BA1699574AA1}"/>
                </a:ext>
              </a:extLst>
            </p:cNvPr>
            <p:cNvSpPr/>
            <p:nvPr/>
          </p:nvSpPr>
          <p:spPr bwMode="auto">
            <a:xfrm>
              <a:off x="8393113" y="2493963"/>
              <a:ext cx="17463" cy="52388"/>
            </a:xfrm>
            <a:custGeom>
              <a:avLst/>
              <a:gdLst>
                <a:gd name="T0" fmla="*/ 11 w 11"/>
                <a:gd name="T1" fmla="*/ 32 h 32"/>
                <a:gd name="T2" fmla="*/ 0 w 11"/>
                <a:gd name="T3" fmla="*/ 0 h 32"/>
                <a:gd name="T4" fmla="*/ 11 w 11"/>
                <a:gd name="T5" fmla="*/ 32 h 32"/>
                <a:gd name="T6" fmla="*/ 11 w 11"/>
                <a:gd name="T7" fmla="*/ 32 h 32"/>
              </a:gdLst>
              <a:ahLst/>
              <a:cxnLst>
                <a:cxn ang="0">
                  <a:pos x="T0" y="T1"/>
                </a:cxn>
                <a:cxn ang="0">
                  <a:pos x="T2" y="T3"/>
                </a:cxn>
                <a:cxn ang="0">
                  <a:pos x="T4" y="T5"/>
                </a:cxn>
                <a:cxn ang="0">
                  <a:pos x="T6" y="T7"/>
                </a:cxn>
              </a:cxnLst>
              <a:rect l="0" t="0" r="r" b="b"/>
              <a:pathLst>
                <a:path w="11" h="32">
                  <a:moveTo>
                    <a:pt x="11" y="32"/>
                  </a:moveTo>
                  <a:cubicBezTo>
                    <a:pt x="4" y="23"/>
                    <a:pt x="3" y="11"/>
                    <a:pt x="0" y="0"/>
                  </a:cubicBezTo>
                  <a:cubicBezTo>
                    <a:pt x="8" y="9"/>
                    <a:pt x="9" y="21"/>
                    <a:pt x="11" y="32"/>
                  </a:cubicBezTo>
                  <a:cubicBezTo>
                    <a:pt x="11" y="32"/>
                    <a:pt x="11" y="32"/>
                    <a:pt x="11" y="3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8" name="Freeform 346">
              <a:extLst>
                <a:ext uri="{FF2B5EF4-FFF2-40B4-BE49-F238E27FC236}">
                  <a16:creationId xmlns:a16="http://schemas.microsoft.com/office/drawing/2014/main" id="{38903326-B402-0C26-403E-3C75A852B313}"/>
                </a:ext>
              </a:extLst>
            </p:cNvPr>
            <p:cNvSpPr/>
            <p:nvPr/>
          </p:nvSpPr>
          <p:spPr bwMode="auto">
            <a:xfrm>
              <a:off x="8216901" y="2563813"/>
              <a:ext cx="38100" cy="20638"/>
            </a:xfrm>
            <a:custGeom>
              <a:avLst/>
              <a:gdLst>
                <a:gd name="T0" fmla="*/ 23 w 23"/>
                <a:gd name="T1" fmla="*/ 13 h 13"/>
                <a:gd name="T2" fmla="*/ 0 w 23"/>
                <a:gd name="T3" fmla="*/ 0 h 13"/>
                <a:gd name="T4" fmla="*/ 23 w 23"/>
                <a:gd name="T5" fmla="*/ 13 h 13"/>
              </a:gdLst>
              <a:ahLst/>
              <a:cxnLst>
                <a:cxn ang="0">
                  <a:pos x="T0" y="T1"/>
                </a:cxn>
                <a:cxn ang="0">
                  <a:pos x="T2" y="T3"/>
                </a:cxn>
                <a:cxn ang="0">
                  <a:pos x="T4" y="T5"/>
                </a:cxn>
              </a:cxnLst>
              <a:rect l="0" t="0" r="r" b="b"/>
              <a:pathLst>
                <a:path w="23" h="13">
                  <a:moveTo>
                    <a:pt x="23" y="13"/>
                  </a:moveTo>
                  <a:cubicBezTo>
                    <a:pt x="15" y="11"/>
                    <a:pt x="7" y="7"/>
                    <a:pt x="0" y="0"/>
                  </a:cubicBezTo>
                  <a:cubicBezTo>
                    <a:pt x="9" y="3"/>
                    <a:pt x="19" y="4"/>
                    <a:pt x="23"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9" name="Freeform 347">
              <a:extLst>
                <a:ext uri="{FF2B5EF4-FFF2-40B4-BE49-F238E27FC236}">
                  <a16:creationId xmlns:a16="http://schemas.microsoft.com/office/drawing/2014/main" id="{261BFC63-AC5C-641D-024B-DF2033DB9AE3}"/>
                </a:ext>
              </a:extLst>
            </p:cNvPr>
            <p:cNvSpPr/>
            <p:nvPr/>
          </p:nvSpPr>
          <p:spPr bwMode="auto">
            <a:xfrm>
              <a:off x="8332788" y="2620963"/>
              <a:ext cx="31750" cy="15875"/>
            </a:xfrm>
            <a:custGeom>
              <a:avLst/>
              <a:gdLst>
                <a:gd name="T0" fmla="*/ 0 w 19"/>
                <a:gd name="T1" fmla="*/ 9 h 10"/>
                <a:gd name="T2" fmla="*/ 19 w 19"/>
                <a:gd name="T3" fmla="*/ 0 h 10"/>
                <a:gd name="T4" fmla="*/ 19 w 19"/>
                <a:gd name="T5" fmla="*/ 0 h 10"/>
                <a:gd name="T6" fmla="*/ 0 w 19"/>
                <a:gd name="T7" fmla="*/ 10 h 10"/>
                <a:gd name="T8" fmla="*/ 0 w 19"/>
                <a:gd name="T9" fmla="*/ 9 h 10"/>
              </a:gdLst>
              <a:ahLst/>
              <a:cxnLst>
                <a:cxn ang="0">
                  <a:pos x="T0" y="T1"/>
                </a:cxn>
                <a:cxn ang="0">
                  <a:pos x="T2" y="T3"/>
                </a:cxn>
                <a:cxn ang="0">
                  <a:pos x="T4" y="T5"/>
                </a:cxn>
                <a:cxn ang="0">
                  <a:pos x="T6" y="T7"/>
                </a:cxn>
                <a:cxn ang="0">
                  <a:pos x="T8" y="T9"/>
                </a:cxn>
              </a:cxnLst>
              <a:rect l="0" t="0" r="r" b="b"/>
              <a:pathLst>
                <a:path w="19" h="10">
                  <a:moveTo>
                    <a:pt x="0" y="9"/>
                  </a:moveTo>
                  <a:cubicBezTo>
                    <a:pt x="4" y="2"/>
                    <a:pt x="12" y="1"/>
                    <a:pt x="19" y="0"/>
                  </a:cubicBezTo>
                  <a:cubicBezTo>
                    <a:pt x="19" y="0"/>
                    <a:pt x="19" y="0"/>
                    <a:pt x="19" y="0"/>
                  </a:cubicBezTo>
                  <a:cubicBezTo>
                    <a:pt x="16" y="9"/>
                    <a:pt x="7" y="8"/>
                    <a:pt x="0" y="10"/>
                  </a:cubicBezTo>
                  <a:lnTo>
                    <a:pt x="0" y="9"/>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0" name="Freeform 348">
              <a:extLst>
                <a:ext uri="{FF2B5EF4-FFF2-40B4-BE49-F238E27FC236}">
                  <a16:creationId xmlns:a16="http://schemas.microsoft.com/office/drawing/2014/main" id="{536466E3-A657-33E3-4A91-723DBE561E17}"/>
                </a:ext>
              </a:extLst>
            </p:cNvPr>
            <p:cNvSpPr/>
            <p:nvPr/>
          </p:nvSpPr>
          <p:spPr bwMode="auto">
            <a:xfrm>
              <a:off x="8286751" y="2486025"/>
              <a:ext cx="28575" cy="20638"/>
            </a:xfrm>
            <a:custGeom>
              <a:avLst/>
              <a:gdLst>
                <a:gd name="T0" fmla="*/ 0 w 18"/>
                <a:gd name="T1" fmla="*/ 1 h 12"/>
                <a:gd name="T2" fmla="*/ 18 w 18"/>
                <a:gd name="T3" fmla="*/ 12 h 12"/>
                <a:gd name="T4" fmla="*/ 0 w 18"/>
                <a:gd name="T5" fmla="*/ 1 h 12"/>
              </a:gdLst>
              <a:ahLst/>
              <a:cxnLst>
                <a:cxn ang="0">
                  <a:pos x="T0" y="T1"/>
                </a:cxn>
                <a:cxn ang="0">
                  <a:pos x="T2" y="T3"/>
                </a:cxn>
                <a:cxn ang="0">
                  <a:pos x="T4" y="T5"/>
                </a:cxn>
              </a:cxnLst>
              <a:rect l="0" t="0" r="r" b="b"/>
              <a:pathLst>
                <a:path w="18" h="12">
                  <a:moveTo>
                    <a:pt x="0" y="1"/>
                  </a:moveTo>
                  <a:cubicBezTo>
                    <a:pt x="8" y="0"/>
                    <a:pt x="11" y="6"/>
                    <a:pt x="18" y="12"/>
                  </a:cubicBezTo>
                  <a:cubicBezTo>
                    <a:pt x="8" y="11"/>
                    <a:pt x="3" y="6"/>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1" name="Freeform 349">
              <a:extLst>
                <a:ext uri="{FF2B5EF4-FFF2-40B4-BE49-F238E27FC236}">
                  <a16:creationId xmlns:a16="http://schemas.microsoft.com/office/drawing/2014/main" id="{AA7FD1E5-8DCB-6A1D-F436-65368FE57997}"/>
                </a:ext>
              </a:extLst>
            </p:cNvPr>
            <p:cNvSpPr/>
            <p:nvPr/>
          </p:nvSpPr>
          <p:spPr bwMode="auto">
            <a:xfrm>
              <a:off x="8216901" y="2435225"/>
              <a:ext cx="19050" cy="12700"/>
            </a:xfrm>
            <a:custGeom>
              <a:avLst/>
              <a:gdLst>
                <a:gd name="T0" fmla="*/ 0 w 12"/>
                <a:gd name="T1" fmla="*/ 0 h 8"/>
                <a:gd name="T2" fmla="*/ 12 w 12"/>
                <a:gd name="T3" fmla="*/ 8 h 8"/>
                <a:gd name="T4" fmla="*/ 0 w 12"/>
                <a:gd name="T5" fmla="*/ 0 h 8"/>
              </a:gdLst>
              <a:ahLst/>
              <a:cxnLst>
                <a:cxn ang="0">
                  <a:pos x="T0" y="T1"/>
                </a:cxn>
                <a:cxn ang="0">
                  <a:pos x="T2" y="T3"/>
                </a:cxn>
                <a:cxn ang="0">
                  <a:pos x="T4" y="T5"/>
                </a:cxn>
              </a:cxnLst>
              <a:rect l="0" t="0" r="r" b="b"/>
              <a:pathLst>
                <a:path w="12" h="8">
                  <a:moveTo>
                    <a:pt x="0" y="0"/>
                  </a:moveTo>
                  <a:cubicBezTo>
                    <a:pt x="6" y="0"/>
                    <a:pt x="8" y="5"/>
                    <a:pt x="12" y="8"/>
                  </a:cubicBezTo>
                  <a:cubicBezTo>
                    <a:pt x="4" y="8"/>
                    <a:pt x="4" y="8"/>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2" name="Freeform 350">
              <a:extLst>
                <a:ext uri="{FF2B5EF4-FFF2-40B4-BE49-F238E27FC236}">
                  <a16:creationId xmlns:a16="http://schemas.microsoft.com/office/drawing/2014/main" id="{A32925FD-7453-6577-00C2-5FC19A73D684}"/>
                </a:ext>
              </a:extLst>
            </p:cNvPr>
            <p:cNvSpPr/>
            <p:nvPr/>
          </p:nvSpPr>
          <p:spPr bwMode="auto">
            <a:xfrm>
              <a:off x="8126413" y="2417763"/>
              <a:ext cx="19050" cy="11113"/>
            </a:xfrm>
            <a:custGeom>
              <a:avLst/>
              <a:gdLst>
                <a:gd name="T0" fmla="*/ 12 w 12"/>
                <a:gd name="T1" fmla="*/ 7 h 7"/>
                <a:gd name="T2" fmla="*/ 0 w 12"/>
                <a:gd name="T3" fmla="*/ 4 h 7"/>
                <a:gd name="T4" fmla="*/ 12 w 12"/>
                <a:gd name="T5" fmla="*/ 7 h 7"/>
              </a:gdLst>
              <a:ahLst/>
              <a:cxnLst>
                <a:cxn ang="0">
                  <a:pos x="T0" y="T1"/>
                </a:cxn>
                <a:cxn ang="0">
                  <a:pos x="T2" y="T3"/>
                </a:cxn>
                <a:cxn ang="0">
                  <a:pos x="T4" y="T5"/>
                </a:cxn>
              </a:cxnLst>
              <a:rect l="0" t="0" r="r" b="b"/>
              <a:pathLst>
                <a:path w="12" h="7">
                  <a:moveTo>
                    <a:pt x="12" y="7"/>
                  </a:moveTo>
                  <a:cubicBezTo>
                    <a:pt x="8" y="6"/>
                    <a:pt x="4" y="5"/>
                    <a:pt x="0" y="4"/>
                  </a:cubicBezTo>
                  <a:cubicBezTo>
                    <a:pt x="6" y="0"/>
                    <a:pt x="10" y="1"/>
                    <a:pt x="12"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3" name="Freeform 351">
              <a:extLst>
                <a:ext uri="{FF2B5EF4-FFF2-40B4-BE49-F238E27FC236}">
                  <a16:creationId xmlns:a16="http://schemas.microsoft.com/office/drawing/2014/main" id="{373C335D-A591-4571-45E7-CEB07639943E}"/>
                </a:ext>
              </a:extLst>
            </p:cNvPr>
            <p:cNvSpPr/>
            <p:nvPr/>
          </p:nvSpPr>
          <p:spPr bwMode="auto">
            <a:xfrm>
              <a:off x="8382001" y="2473325"/>
              <a:ext cx="9525" cy="12700"/>
            </a:xfrm>
            <a:custGeom>
              <a:avLst/>
              <a:gdLst>
                <a:gd name="T0" fmla="*/ 4 w 6"/>
                <a:gd name="T1" fmla="*/ 8 h 8"/>
                <a:gd name="T2" fmla="*/ 0 w 6"/>
                <a:gd name="T3" fmla="*/ 1 h 8"/>
                <a:gd name="T4" fmla="*/ 2 w 6"/>
                <a:gd name="T5" fmla="*/ 0 h 8"/>
                <a:gd name="T6" fmla="*/ 4 w 6"/>
                <a:gd name="T7" fmla="*/ 8 h 8"/>
              </a:gdLst>
              <a:ahLst/>
              <a:cxnLst>
                <a:cxn ang="0">
                  <a:pos x="T0" y="T1"/>
                </a:cxn>
                <a:cxn ang="0">
                  <a:pos x="T2" y="T3"/>
                </a:cxn>
                <a:cxn ang="0">
                  <a:pos x="T4" y="T5"/>
                </a:cxn>
                <a:cxn ang="0">
                  <a:pos x="T6" y="T7"/>
                </a:cxn>
              </a:cxnLst>
              <a:rect l="0" t="0" r="r" b="b"/>
              <a:pathLst>
                <a:path w="6" h="8">
                  <a:moveTo>
                    <a:pt x="4" y="8"/>
                  </a:moveTo>
                  <a:cubicBezTo>
                    <a:pt x="1" y="7"/>
                    <a:pt x="0" y="4"/>
                    <a:pt x="0" y="1"/>
                  </a:cubicBezTo>
                  <a:cubicBezTo>
                    <a:pt x="0" y="1"/>
                    <a:pt x="2" y="0"/>
                    <a:pt x="2" y="0"/>
                  </a:cubicBezTo>
                  <a:cubicBezTo>
                    <a:pt x="4" y="2"/>
                    <a:pt x="6" y="4"/>
                    <a:pt x="4"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4" name="Freeform 352">
              <a:extLst>
                <a:ext uri="{FF2B5EF4-FFF2-40B4-BE49-F238E27FC236}">
                  <a16:creationId xmlns:a16="http://schemas.microsoft.com/office/drawing/2014/main" id="{E184660E-B485-B33F-05D6-335E42B3F033}"/>
                </a:ext>
              </a:extLst>
            </p:cNvPr>
            <p:cNvSpPr/>
            <p:nvPr/>
          </p:nvSpPr>
          <p:spPr bwMode="auto">
            <a:xfrm>
              <a:off x="8170863" y="2403475"/>
              <a:ext cx="9525" cy="9525"/>
            </a:xfrm>
            <a:custGeom>
              <a:avLst/>
              <a:gdLst>
                <a:gd name="T0" fmla="*/ 4 w 6"/>
                <a:gd name="T1" fmla="*/ 0 h 6"/>
                <a:gd name="T2" fmla="*/ 5 w 6"/>
                <a:gd name="T3" fmla="*/ 3 h 6"/>
                <a:gd name="T4" fmla="*/ 3 w 6"/>
                <a:gd name="T5" fmla="*/ 6 h 6"/>
                <a:gd name="T6" fmla="*/ 0 w 6"/>
                <a:gd name="T7" fmla="*/ 3 h 6"/>
                <a:gd name="T8" fmla="*/ 4 w 6"/>
                <a:gd name="T9" fmla="*/ 0 h 6"/>
              </a:gdLst>
              <a:ahLst/>
              <a:cxnLst>
                <a:cxn ang="0">
                  <a:pos x="T0" y="T1"/>
                </a:cxn>
                <a:cxn ang="0">
                  <a:pos x="T2" y="T3"/>
                </a:cxn>
                <a:cxn ang="0">
                  <a:pos x="T4" y="T5"/>
                </a:cxn>
                <a:cxn ang="0">
                  <a:pos x="T6" y="T7"/>
                </a:cxn>
                <a:cxn ang="0">
                  <a:pos x="T8" y="T9"/>
                </a:cxn>
              </a:cxnLst>
              <a:rect l="0" t="0" r="r" b="b"/>
              <a:pathLst>
                <a:path w="6" h="6">
                  <a:moveTo>
                    <a:pt x="4" y="0"/>
                  </a:moveTo>
                  <a:cubicBezTo>
                    <a:pt x="4" y="0"/>
                    <a:pt x="5" y="2"/>
                    <a:pt x="5" y="3"/>
                  </a:cubicBezTo>
                  <a:cubicBezTo>
                    <a:pt x="6" y="5"/>
                    <a:pt x="5" y="6"/>
                    <a:pt x="3" y="6"/>
                  </a:cubicBezTo>
                  <a:cubicBezTo>
                    <a:pt x="2" y="5"/>
                    <a:pt x="1" y="4"/>
                    <a:pt x="0" y="3"/>
                  </a:cubicBezTo>
                  <a:cubicBezTo>
                    <a:pt x="0" y="1"/>
                    <a:pt x="1" y="0"/>
                    <a:pt x="4"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5" name="Freeform 353">
              <a:extLst>
                <a:ext uri="{FF2B5EF4-FFF2-40B4-BE49-F238E27FC236}">
                  <a16:creationId xmlns:a16="http://schemas.microsoft.com/office/drawing/2014/main" id="{F1F7AF99-3C36-DF2F-32A8-79C3F1B031B3}"/>
                </a:ext>
              </a:extLst>
            </p:cNvPr>
            <p:cNvSpPr/>
            <p:nvPr/>
          </p:nvSpPr>
          <p:spPr bwMode="auto">
            <a:xfrm>
              <a:off x="8216901" y="2411413"/>
              <a:ext cx="7938" cy="6350"/>
            </a:xfrm>
            <a:custGeom>
              <a:avLst/>
              <a:gdLst>
                <a:gd name="T0" fmla="*/ 3 w 5"/>
                <a:gd name="T1" fmla="*/ 4 h 4"/>
                <a:gd name="T2" fmla="*/ 0 w 5"/>
                <a:gd name="T3" fmla="*/ 2 h 4"/>
                <a:gd name="T4" fmla="*/ 3 w 5"/>
                <a:gd name="T5" fmla="*/ 0 h 4"/>
                <a:gd name="T6" fmla="*/ 5 w 5"/>
                <a:gd name="T7" fmla="*/ 2 h 4"/>
                <a:gd name="T8" fmla="*/ 3 w 5"/>
                <a:gd name="T9" fmla="*/ 4 h 4"/>
              </a:gdLst>
              <a:ahLst/>
              <a:cxnLst>
                <a:cxn ang="0">
                  <a:pos x="T0" y="T1"/>
                </a:cxn>
                <a:cxn ang="0">
                  <a:pos x="T2" y="T3"/>
                </a:cxn>
                <a:cxn ang="0">
                  <a:pos x="T4" y="T5"/>
                </a:cxn>
                <a:cxn ang="0">
                  <a:pos x="T6" y="T7"/>
                </a:cxn>
                <a:cxn ang="0">
                  <a:pos x="T8" y="T9"/>
                </a:cxn>
              </a:cxnLst>
              <a:rect l="0" t="0" r="r" b="b"/>
              <a:pathLst>
                <a:path w="5" h="4">
                  <a:moveTo>
                    <a:pt x="3" y="4"/>
                  </a:moveTo>
                  <a:cubicBezTo>
                    <a:pt x="2" y="3"/>
                    <a:pt x="1" y="3"/>
                    <a:pt x="0" y="2"/>
                  </a:cubicBezTo>
                  <a:cubicBezTo>
                    <a:pt x="0" y="0"/>
                    <a:pt x="2" y="0"/>
                    <a:pt x="3" y="0"/>
                  </a:cubicBezTo>
                  <a:cubicBezTo>
                    <a:pt x="4" y="0"/>
                    <a:pt x="5" y="1"/>
                    <a:pt x="5" y="2"/>
                  </a:cubicBezTo>
                  <a:cubicBezTo>
                    <a:pt x="5" y="2"/>
                    <a:pt x="4" y="3"/>
                    <a:pt x="3"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6" name="Freeform 354">
              <a:extLst>
                <a:ext uri="{FF2B5EF4-FFF2-40B4-BE49-F238E27FC236}">
                  <a16:creationId xmlns:a16="http://schemas.microsoft.com/office/drawing/2014/main" id="{D2B21ECF-2740-28AA-3265-B0FB2F858F6B}"/>
                </a:ext>
              </a:extLst>
            </p:cNvPr>
            <p:cNvSpPr/>
            <p:nvPr/>
          </p:nvSpPr>
          <p:spPr bwMode="auto">
            <a:xfrm>
              <a:off x="8272463" y="2590800"/>
              <a:ext cx="7938" cy="4763"/>
            </a:xfrm>
            <a:custGeom>
              <a:avLst/>
              <a:gdLst>
                <a:gd name="T0" fmla="*/ 2 w 5"/>
                <a:gd name="T1" fmla="*/ 3 h 3"/>
                <a:gd name="T2" fmla="*/ 0 w 5"/>
                <a:gd name="T3" fmla="*/ 1 h 3"/>
                <a:gd name="T4" fmla="*/ 3 w 5"/>
                <a:gd name="T5" fmla="*/ 0 h 3"/>
                <a:gd name="T6" fmla="*/ 4 w 5"/>
                <a:gd name="T7" fmla="*/ 1 h 3"/>
                <a:gd name="T8" fmla="*/ 2 w 5"/>
                <a:gd name="T9" fmla="*/ 3 h 3"/>
              </a:gdLst>
              <a:ahLst/>
              <a:cxnLst>
                <a:cxn ang="0">
                  <a:pos x="T0" y="T1"/>
                </a:cxn>
                <a:cxn ang="0">
                  <a:pos x="T2" y="T3"/>
                </a:cxn>
                <a:cxn ang="0">
                  <a:pos x="T4" y="T5"/>
                </a:cxn>
                <a:cxn ang="0">
                  <a:pos x="T6" y="T7"/>
                </a:cxn>
                <a:cxn ang="0">
                  <a:pos x="T8" y="T9"/>
                </a:cxn>
              </a:cxnLst>
              <a:rect l="0" t="0" r="r" b="b"/>
              <a:pathLst>
                <a:path w="5" h="3">
                  <a:moveTo>
                    <a:pt x="2" y="3"/>
                  </a:moveTo>
                  <a:cubicBezTo>
                    <a:pt x="1" y="2"/>
                    <a:pt x="1" y="2"/>
                    <a:pt x="0" y="1"/>
                  </a:cubicBezTo>
                  <a:cubicBezTo>
                    <a:pt x="1" y="0"/>
                    <a:pt x="2" y="0"/>
                    <a:pt x="3" y="0"/>
                  </a:cubicBezTo>
                  <a:cubicBezTo>
                    <a:pt x="3" y="0"/>
                    <a:pt x="4" y="0"/>
                    <a:pt x="4" y="1"/>
                  </a:cubicBezTo>
                  <a:cubicBezTo>
                    <a:pt x="5" y="3"/>
                    <a:pt x="4" y="3"/>
                    <a:pt x="2"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7" name="Freeform 355">
              <a:extLst>
                <a:ext uri="{FF2B5EF4-FFF2-40B4-BE49-F238E27FC236}">
                  <a16:creationId xmlns:a16="http://schemas.microsoft.com/office/drawing/2014/main" id="{EDA489FF-5C7B-FFCF-886E-13A2058C5F22}"/>
                </a:ext>
              </a:extLst>
            </p:cNvPr>
            <p:cNvSpPr/>
            <p:nvPr/>
          </p:nvSpPr>
          <p:spPr bwMode="auto">
            <a:xfrm>
              <a:off x="8401051" y="2446338"/>
              <a:ext cx="4763" cy="4763"/>
            </a:xfrm>
            <a:custGeom>
              <a:avLst/>
              <a:gdLst>
                <a:gd name="T0" fmla="*/ 1 w 3"/>
                <a:gd name="T1" fmla="*/ 0 h 3"/>
                <a:gd name="T2" fmla="*/ 2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1" y="0"/>
                    <a:pt x="2" y="0"/>
                    <a:pt x="2" y="1"/>
                  </a:cubicBezTo>
                  <a:cubicBezTo>
                    <a:pt x="3" y="1"/>
                    <a:pt x="2" y="2"/>
                    <a:pt x="2" y="3"/>
                  </a:cubicBezTo>
                  <a:cubicBezTo>
                    <a:pt x="1" y="3"/>
                    <a:pt x="0" y="2"/>
                    <a:pt x="0" y="2"/>
                  </a:cubicBezTo>
                  <a:cubicBezTo>
                    <a:pt x="0" y="2"/>
                    <a:pt x="0"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8" name="Freeform 356">
              <a:extLst>
                <a:ext uri="{FF2B5EF4-FFF2-40B4-BE49-F238E27FC236}">
                  <a16:creationId xmlns:a16="http://schemas.microsoft.com/office/drawing/2014/main" id="{E69279CC-84E3-68B5-9AA7-58CBB13225C0}"/>
                </a:ext>
              </a:extLst>
            </p:cNvPr>
            <p:cNvSpPr/>
            <p:nvPr/>
          </p:nvSpPr>
          <p:spPr bwMode="auto">
            <a:xfrm>
              <a:off x="8197851" y="2424113"/>
              <a:ext cx="6350" cy="4763"/>
            </a:xfrm>
            <a:custGeom>
              <a:avLst/>
              <a:gdLst>
                <a:gd name="T0" fmla="*/ 4 w 4"/>
                <a:gd name="T1" fmla="*/ 3 h 3"/>
                <a:gd name="T2" fmla="*/ 0 w 4"/>
                <a:gd name="T3" fmla="*/ 0 h 3"/>
                <a:gd name="T4" fmla="*/ 1 w 4"/>
                <a:gd name="T5" fmla="*/ 0 h 3"/>
                <a:gd name="T6" fmla="*/ 4 w 4"/>
                <a:gd name="T7" fmla="*/ 3 h 3"/>
              </a:gdLst>
              <a:ahLst/>
              <a:cxnLst>
                <a:cxn ang="0">
                  <a:pos x="T0" y="T1"/>
                </a:cxn>
                <a:cxn ang="0">
                  <a:pos x="T2" y="T3"/>
                </a:cxn>
                <a:cxn ang="0">
                  <a:pos x="T4" y="T5"/>
                </a:cxn>
                <a:cxn ang="0">
                  <a:pos x="T6" y="T7"/>
                </a:cxn>
              </a:cxnLst>
              <a:rect l="0" t="0" r="r" b="b"/>
              <a:pathLst>
                <a:path w="4" h="3">
                  <a:moveTo>
                    <a:pt x="4" y="3"/>
                  </a:moveTo>
                  <a:cubicBezTo>
                    <a:pt x="2" y="3"/>
                    <a:pt x="0" y="3"/>
                    <a:pt x="0" y="0"/>
                  </a:cubicBezTo>
                  <a:cubicBezTo>
                    <a:pt x="0" y="0"/>
                    <a:pt x="1" y="0"/>
                    <a:pt x="1" y="0"/>
                  </a:cubicBezTo>
                  <a:cubicBezTo>
                    <a:pt x="4" y="0"/>
                    <a:pt x="4" y="2"/>
                    <a:pt x="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9" name="Freeform 357">
              <a:extLst>
                <a:ext uri="{FF2B5EF4-FFF2-40B4-BE49-F238E27FC236}">
                  <a16:creationId xmlns:a16="http://schemas.microsoft.com/office/drawing/2014/main" id="{3E4C30DC-734D-B606-AC8D-0CA39C38ED05}"/>
                </a:ext>
              </a:extLst>
            </p:cNvPr>
            <p:cNvSpPr/>
            <p:nvPr/>
          </p:nvSpPr>
          <p:spPr bwMode="auto">
            <a:xfrm>
              <a:off x="8186738" y="2414588"/>
              <a:ext cx="4763" cy="6350"/>
            </a:xfrm>
            <a:custGeom>
              <a:avLst/>
              <a:gdLst>
                <a:gd name="T0" fmla="*/ 3 w 3"/>
                <a:gd name="T1" fmla="*/ 1 h 4"/>
                <a:gd name="T2" fmla="*/ 2 w 3"/>
                <a:gd name="T3" fmla="*/ 3 h 4"/>
                <a:gd name="T4" fmla="*/ 0 w 3"/>
                <a:gd name="T5" fmla="*/ 3 h 4"/>
                <a:gd name="T6" fmla="*/ 1 w 3"/>
                <a:gd name="T7" fmla="*/ 1 h 4"/>
                <a:gd name="T8" fmla="*/ 3 w 3"/>
                <a:gd name="T9" fmla="*/ 1 h 4"/>
              </a:gdLst>
              <a:ahLst/>
              <a:cxnLst>
                <a:cxn ang="0">
                  <a:pos x="T0" y="T1"/>
                </a:cxn>
                <a:cxn ang="0">
                  <a:pos x="T2" y="T3"/>
                </a:cxn>
                <a:cxn ang="0">
                  <a:pos x="T4" y="T5"/>
                </a:cxn>
                <a:cxn ang="0">
                  <a:pos x="T6" y="T7"/>
                </a:cxn>
                <a:cxn ang="0">
                  <a:pos x="T8" y="T9"/>
                </a:cxn>
              </a:cxnLst>
              <a:rect l="0" t="0" r="r" b="b"/>
              <a:pathLst>
                <a:path w="3" h="4">
                  <a:moveTo>
                    <a:pt x="3" y="1"/>
                  </a:moveTo>
                  <a:cubicBezTo>
                    <a:pt x="2" y="2"/>
                    <a:pt x="2" y="3"/>
                    <a:pt x="2" y="3"/>
                  </a:cubicBezTo>
                  <a:cubicBezTo>
                    <a:pt x="1" y="4"/>
                    <a:pt x="1" y="3"/>
                    <a:pt x="0" y="3"/>
                  </a:cubicBezTo>
                  <a:cubicBezTo>
                    <a:pt x="0" y="2"/>
                    <a:pt x="0" y="1"/>
                    <a:pt x="1" y="1"/>
                  </a:cubicBezTo>
                  <a:cubicBezTo>
                    <a:pt x="1" y="0"/>
                    <a:pt x="2" y="1"/>
                    <a:pt x="3"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0" name="Freeform 358">
              <a:extLst>
                <a:ext uri="{FF2B5EF4-FFF2-40B4-BE49-F238E27FC236}">
                  <a16:creationId xmlns:a16="http://schemas.microsoft.com/office/drawing/2014/main" id="{DCF82EF0-7F9F-9DD6-3588-F96DB8BEADDC}"/>
                </a:ext>
              </a:extLst>
            </p:cNvPr>
            <p:cNvSpPr/>
            <p:nvPr/>
          </p:nvSpPr>
          <p:spPr bwMode="auto">
            <a:xfrm>
              <a:off x="8318501" y="2641600"/>
              <a:ext cx="4763" cy="4763"/>
            </a:xfrm>
            <a:custGeom>
              <a:avLst/>
              <a:gdLst>
                <a:gd name="T0" fmla="*/ 3 w 3"/>
                <a:gd name="T1" fmla="*/ 1 h 3"/>
                <a:gd name="T2" fmla="*/ 2 w 3"/>
                <a:gd name="T3" fmla="*/ 3 h 3"/>
                <a:gd name="T4" fmla="*/ 0 w 3"/>
                <a:gd name="T5" fmla="*/ 2 h 3"/>
                <a:gd name="T6" fmla="*/ 1 w 3"/>
                <a:gd name="T7" fmla="*/ 0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3" y="1"/>
                    <a:pt x="3" y="2"/>
                    <a:pt x="2" y="3"/>
                  </a:cubicBezTo>
                  <a:cubicBezTo>
                    <a:pt x="2" y="3"/>
                    <a:pt x="1" y="2"/>
                    <a:pt x="0" y="2"/>
                  </a:cubicBezTo>
                  <a:cubicBezTo>
                    <a:pt x="0" y="1"/>
                    <a:pt x="1" y="0"/>
                    <a:pt x="1" y="0"/>
                  </a:cubicBezTo>
                  <a:cubicBezTo>
                    <a:pt x="1" y="0"/>
                    <a:pt x="2" y="0"/>
                    <a:pt x="3"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1" name="Freeform 359">
              <a:extLst>
                <a:ext uri="{FF2B5EF4-FFF2-40B4-BE49-F238E27FC236}">
                  <a16:creationId xmlns:a16="http://schemas.microsoft.com/office/drawing/2014/main" id="{5F5564C3-2F8B-A826-777F-77DEACF87A6F}"/>
                </a:ext>
              </a:extLst>
            </p:cNvPr>
            <p:cNvSpPr/>
            <p:nvPr/>
          </p:nvSpPr>
          <p:spPr bwMode="auto">
            <a:xfrm>
              <a:off x="8375651" y="2562225"/>
              <a:ext cx="7938" cy="6350"/>
            </a:xfrm>
            <a:custGeom>
              <a:avLst/>
              <a:gdLst>
                <a:gd name="T0" fmla="*/ 5 w 5"/>
                <a:gd name="T1" fmla="*/ 4 h 4"/>
                <a:gd name="T2" fmla="*/ 0 w 5"/>
                <a:gd name="T3" fmla="*/ 0 h 4"/>
                <a:gd name="T4" fmla="*/ 0 w 5"/>
                <a:gd name="T5" fmla="*/ 0 h 4"/>
                <a:gd name="T6" fmla="*/ 5 w 5"/>
                <a:gd name="T7" fmla="*/ 4 h 4"/>
              </a:gdLst>
              <a:ahLst/>
              <a:cxnLst>
                <a:cxn ang="0">
                  <a:pos x="T0" y="T1"/>
                </a:cxn>
                <a:cxn ang="0">
                  <a:pos x="T2" y="T3"/>
                </a:cxn>
                <a:cxn ang="0">
                  <a:pos x="T4" y="T5"/>
                </a:cxn>
                <a:cxn ang="0">
                  <a:pos x="T6" y="T7"/>
                </a:cxn>
              </a:cxnLst>
              <a:rect l="0" t="0" r="r" b="b"/>
              <a:pathLst>
                <a:path w="5" h="4">
                  <a:moveTo>
                    <a:pt x="5" y="4"/>
                  </a:moveTo>
                  <a:cubicBezTo>
                    <a:pt x="2" y="4"/>
                    <a:pt x="0" y="3"/>
                    <a:pt x="0" y="0"/>
                  </a:cubicBezTo>
                  <a:cubicBezTo>
                    <a:pt x="0" y="0"/>
                    <a:pt x="0" y="0"/>
                    <a:pt x="0" y="0"/>
                  </a:cubicBezTo>
                  <a:cubicBezTo>
                    <a:pt x="3" y="0"/>
                    <a:pt x="5" y="1"/>
                    <a:pt x="5"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2" name="Freeform 360">
              <a:extLst>
                <a:ext uri="{FF2B5EF4-FFF2-40B4-BE49-F238E27FC236}">
                  <a16:creationId xmlns:a16="http://schemas.microsoft.com/office/drawing/2014/main" id="{1D1F9610-2BDE-7790-715B-512EEEBA855D}"/>
                </a:ext>
              </a:extLst>
            </p:cNvPr>
            <p:cNvSpPr/>
            <p:nvPr/>
          </p:nvSpPr>
          <p:spPr bwMode="auto">
            <a:xfrm>
              <a:off x="8321676" y="2516188"/>
              <a:ext cx="4763" cy="4763"/>
            </a:xfrm>
            <a:custGeom>
              <a:avLst/>
              <a:gdLst>
                <a:gd name="T0" fmla="*/ 3 w 3"/>
                <a:gd name="T1" fmla="*/ 1 h 3"/>
                <a:gd name="T2" fmla="*/ 2 w 3"/>
                <a:gd name="T3" fmla="*/ 3 h 3"/>
                <a:gd name="T4" fmla="*/ 1 w 3"/>
                <a:gd name="T5" fmla="*/ 2 h 3"/>
                <a:gd name="T6" fmla="*/ 1 w 3"/>
                <a:gd name="T7" fmla="*/ 1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3" y="2"/>
                    <a:pt x="3" y="3"/>
                    <a:pt x="2" y="3"/>
                  </a:cubicBezTo>
                  <a:cubicBezTo>
                    <a:pt x="2" y="3"/>
                    <a:pt x="1" y="3"/>
                    <a:pt x="1" y="2"/>
                  </a:cubicBezTo>
                  <a:cubicBezTo>
                    <a:pt x="0" y="2"/>
                    <a:pt x="1" y="1"/>
                    <a:pt x="1" y="1"/>
                  </a:cubicBezTo>
                  <a:cubicBezTo>
                    <a:pt x="2" y="0"/>
                    <a:pt x="3" y="1"/>
                    <a:pt x="3"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3" name="Freeform 361">
              <a:extLst>
                <a:ext uri="{FF2B5EF4-FFF2-40B4-BE49-F238E27FC236}">
                  <a16:creationId xmlns:a16="http://schemas.microsoft.com/office/drawing/2014/main" id="{C7CCD8AA-3D0F-06C7-9085-7296D0A6D24B}"/>
                </a:ext>
              </a:extLst>
            </p:cNvPr>
            <p:cNvSpPr/>
            <p:nvPr/>
          </p:nvSpPr>
          <p:spPr bwMode="auto">
            <a:xfrm>
              <a:off x="8161338" y="2433638"/>
              <a:ext cx="7938" cy="3175"/>
            </a:xfrm>
            <a:custGeom>
              <a:avLst/>
              <a:gdLst>
                <a:gd name="T0" fmla="*/ 5 w 5"/>
                <a:gd name="T1" fmla="*/ 2 h 2"/>
                <a:gd name="T2" fmla="*/ 0 w 5"/>
                <a:gd name="T3" fmla="*/ 1 h 2"/>
                <a:gd name="T4" fmla="*/ 0 w 5"/>
                <a:gd name="T5" fmla="*/ 0 h 2"/>
                <a:gd name="T6" fmla="*/ 5 w 5"/>
                <a:gd name="T7" fmla="*/ 2 h 2"/>
              </a:gdLst>
              <a:ahLst/>
              <a:cxnLst>
                <a:cxn ang="0">
                  <a:pos x="T0" y="T1"/>
                </a:cxn>
                <a:cxn ang="0">
                  <a:pos x="T2" y="T3"/>
                </a:cxn>
                <a:cxn ang="0">
                  <a:pos x="T4" y="T5"/>
                </a:cxn>
                <a:cxn ang="0">
                  <a:pos x="T6" y="T7"/>
                </a:cxn>
              </a:cxnLst>
              <a:rect l="0" t="0" r="r" b="b"/>
              <a:pathLst>
                <a:path w="5" h="2">
                  <a:moveTo>
                    <a:pt x="5" y="2"/>
                  </a:moveTo>
                  <a:cubicBezTo>
                    <a:pt x="3" y="2"/>
                    <a:pt x="2" y="2"/>
                    <a:pt x="0" y="1"/>
                  </a:cubicBezTo>
                  <a:cubicBezTo>
                    <a:pt x="0" y="1"/>
                    <a:pt x="0" y="0"/>
                    <a:pt x="0" y="0"/>
                  </a:cubicBezTo>
                  <a:cubicBezTo>
                    <a:pt x="3" y="0"/>
                    <a:pt x="4" y="0"/>
                    <a:pt x="5"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4" name="Freeform 362">
              <a:extLst>
                <a:ext uri="{FF2B5EF4-FFF2-40B4-BE49-F238E27FC236}">
                  <a16:creationId xmlns:a16="http://schemas.microsoft.com/office/drawing/2014/main" id="{B2150150-0543-9FC0-54AA-DC65020098FC}"/>
                </a:ext>
              </a:extLst>
            </p:cNvPr>
            <p:cNvSpPr/>
            <p:nvPr/>
          </p:nvSpPr>
          <p:spPr bwMode="auto">
            <a:xfrm>
              <a:off x="8145463" y="2428875"/>
              <a:ext cx="4763" cy="3175"/>
            </a:xfrm>
            <a:custGeom>
              <a:avLst/>
              <a:gdLst>
                <a:gd name="T0" fmla="*/ 0 w 3"/>
                <a:gd name="T1" fmla="*/ 0 h 2"/>
                <a:gd name="T2" fmla="*/ 3 w 3"/>
                <a:gd name="T3" fmla="*/ 1 h 2"/>
                <a:gd name="T4" fmla="*/ 2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1" y="1"/>
                    <a:pt x="2" y="1"/>
                    <a:pt x="3" y="1"/>
                  </a:cubicBezTo>
                  <a:cubicBezTo>
                    <a:pt x="3" y="2"/>
                    <a:pt x="2" y="2"/>
                    <a:pt x="2" y="2"/>
                  </a:cubicBezTo>
                  <a:cubicBezTo>
                    <a:pt x="1" y="2"/>
                    <a:pt x="0"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5" name="Freeform 363">
              <a:extLst>
                <a:ext uri="{FF2B5EF4-FFF2-40B4-BE49-F238E27FC236}">
                  <a16:creationId xmlns:a16="http://schemas.microsoft.com/office/drawing/2014/main" id="{0FFCE562-B4F5-50C9-F196-7039BE5A2760}"/>
                </a:ext>
              </a:extLst>
            </p:cNvPr>
            <p:cNvSpPr/>
            <p:nvPr/>
          </p:nvSpPr>
          <p:spPr bwMode="auto">
            <a:xfrm>
              <a:off x="8255001" y="2584450"/>
              <a:ext cx="6350" cy="3175"/>
            </a:xfrm>
            <a:custGeom>
              <a:avLst/>
              <a:gdLst>
                <a:gd name="T0" fmla="*/ 0 w 4"/>
                <a:gd name="T1" fmla="*/ 0 h 2"/>
                <a:gd name="T2" fmla="*/ 4 w 4"/>
                <a:gd name="T3" fmla="*/ 1 h 2"/>
                <a:gd name="T4" fmla="*/ 3 w 4"/>
                <a:gd name="T5" fmla="*/ 2 h 2"/>
                <a:gd name="T6" fmla="*/ 0 w 4"/>
                <a:gd name="T7" fmla="*/ 0 h 2"/>
                <a:gd name="T8" fmla="*/ 0 w 4"/>
                <a:gd name="T9" fmla="*/ 0 h 2"/>
              </a:gdLst>
              <a:ahLst/>
              <a:cxnLst>
                <a:cxn ang="0">
                  <a:pos x="T0" y="T1"/>
                </a:cxn>
                <a:cxn ang="0">
                  <a:pos x="T2" y="T3"/>
                </a:cxn>
                <a:cxn ang="0">
                  <a:pos x="T4" y="T5"/>
                </a:cxn>
                <a:cxn ang="0">
                  <a:pos x="T6" y="T7"/>
                </a:cxn>
                <a:cxn ang="0">
                  <a:pos x="T8" y="T9"/>
                </a:cxn>
              </a:cxnLst>
              <a:rect l="0" t="0" r="r" b="b"/>
              <a:pathLst>
                <a:path w="4" h="2">
                  <a:moveTo>
                    <a:pt x="0" y="0"/>
                  </a:moveTo>
                  <a:cubicBezTo>
                    <a:pt x="1" y="0"/>
                    <a:pt x="2" y="1"/>
                    <a:pt x="4" y="1"/>
                  </a:cubicBezTo>
                  <a:cubicBezTo>
                    <a:pt x="3" y="1"/>
                    <a:pt x="3" y="2"/>
                    <a:pt x="3" y="2"/>
                  </a:cubicBezTo>
                  <a:cubicBezTo>
                    <a:pt x="2" y="1"/>
                    <a:pt x="1" y="1"/>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6" name="Freeform 364">
              <a:extLst>
                <a:ext uri="{FF2B5EF4-FFF2-40B4-BE49-F238E27FC236}">
                  <a16:creationId xmlns:a16="http://schemas.microsoft.com/office/drawing/2014/main" id="{D3C965F5-D775-BBB9-4CAC-C201086637EC}"/>
                </a:ext>
              </a:extLst>
            </p:cNvPr>
            <p:cNvSpPr/>
            <p:nvPr/>
          </p:nvSpPr>
          <p:spPr bwMode="auto">
            <a:xfrm>
              <a:off x="8307388" y="2647950"/>
              <a:ext cx="3175" cy="3175"/>
            </a:xfrm>
            <a:custGeom>
              <a:avLst/>
              <a:gdLst>
                <a:gd name="T0" fmla="*/ 1 w 2"/>
                <a:gd name="T1" fmla="*/ 2 h 2"/>
                <a:gd name="T2" fmla="*/ 0 w 2"/>
                <a:gd name="T3" fmla="*/ 1 h 2"/>
                <a:gd name="T4" fmla="*/ 1 w 2"/>
                <a:gd name="T5" fmla="*/ 0 h 2"/>
                <a:gd name="T6" fmla="*/ 2 w 2"/>
                <a:gd name="T7" fmla="*/ 1 h 2"/>
                <a:gd name="T8" fmla="*/ 1 w 2"/>
                <a:gd name="T9" fmla="*/ 2 h 2"/>
              </a:gdLst>
              <a:ahLst/>
              <a:cxnLst>
                <a:cxn ang="0">
                  <a:pos x="T0" y="T1"/>
                </a:cxn>
                <a:cxn ang="0">
                  <a:pos x="T2" y="T3"/>
                </a:cxn>
                <a:cxn ang="0">
                  <a:pos x="T4" y="T5"/>
                </a:cxn>
                <a:cxn ang="0">
                  <a:pos x="T6" y="T7"/>
                </a:cxn>
                <a:cxn ang="0">
                  <a:pos x="T8" y="T9"/>
                </a:cxn>
              </a:cxnLst>
              <a:rect l="0" t="0" r="r" b="b"/>
              <a:pathLst>
                <a:path w="2" h="2">
                  <a:moveTo>
                    <a:pt x="1" y="2"/>
                  </a:moveTo>
                  <a:cubicBezTo>
                    <a:pt x="1" y="1"/>
                    <a:pt x="1" y="1"/>
                    <a:pt x="0" y="1"/>
                  </a:cubicBezTo>
                  <a:cubicBezTo>
                    <a:pt x="1" y="1"/>
                    <a:pt x="1" y="0"/>
                    <a:pt x="1" y="0"/>
                  </a:cubicBezTo>
                  <a:cubicBezTo>
                    <a:pt x="2" y="0"/>
                    <a:pt x="2" y="1"/>
                    <a:pt x="2" y="1"/>
                  </a:cubicBezTo>
                  <a:cubicBezTo>
                    <a:pt x="2" y="1"/>
                    <a:pt x="1" y="1"/>
                    <a:pt x="1"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7" name="Freeform 365">
              <a:extLst>
                <a:ext uri="{FF2B5EF4-FFF2-40B4-BE49-F238E27FC236}">
                  <a16:creationId xmlns:a16="http://schemas.microsoft.com/office/drawing/2014/main" id="{B2271F9C-23D3-365C-5D18-9FC75F2E4CFE}"/>
                </a:ext>
              </a:extLst>
            </p:cNvPr>
            <p:cNvSpPr/>
            <p:nvPr/>
          </p:nvSpPr>
          <p:spPr bwMode="auto">
            <a:xfrm>
              <a:off x="8293101" y="2662238"/>
              <a:ext cx="7938" cy="4763"/>
            </a:xfrm>
            <a:custGeom>
              <a:avLst/>
              <a:gdLst>
                <a:gd name="T0" fmla="*/ 5 w 5"/>
                <a:gd name="T1" fmla="*/ 3 h 3"/>
                <a:gd name="T2" fmla="*/ 0 w 5"/>
                <a:gd name="T3" fmla="*/ 0 h 3"/>
                <a:gd name="T4" fmla="*/ 1 w 5"/>
                <a:gd name="T5" fmla="*/ 0 h 3"/>
                <a:gd name="T6" fmla="*/ 5 w 5"/>
                <a:gd name="T7" fmla="*/ 3 h 3"/>
                <a:gd name="T8" fmla="*/ 5 w 5"/>
                <a:gd name="T9" fmla="*/ 3 h 3"/>
              </a:gdLst>
              <a:ahLst/>
              <a:cxnLst>
                <a:cxn ang="0">
                  <a:pos x="T0" y="T1"/>
                </a:cxn>
                <a:cxn ang="0">
                  <a:pos x="T2" y="T3"/>
                </a:cxn>
                <a:cxn ang="0">
                  <a:pos x="T4" y="T5"/>
                </a:cxn>
                <a:cxn ang="0">
                  <a:pos x="T6" y="T7"/>
                </a:cxn>
                <a:cxn ang="0">
                  <a:pos x="T8" y="T9"/>
                </a:cxn>
              </a:cxnLst>
              <a:rect l="0" t="0" r="r" b="b"/>
              <a:pathLst>
                <a:path w="5" h="3">
                  <a:moveTo>
                    <a:pt x="5" y="3"/>
                  </a:moveTo>
                  <a:cubicBezTo>
                    <a:pt x="3" y="3"/>
                    <a:pt x="2" y="2"/>
                    <a:pt x="0" y="0"/>
                  </a:cubicBezTo>
                  <a:cubicBezTo>
                    <a:pt x="0" y="0"/>
                    <a:pt x="1" y="0"/>
                    <a:pt x="1" y="0"/>
                  </a:cubicBezTo>
                  <a:cubicBezTo>
                    <a:pt x="3" y="0"/>
                    <a:pt x="4" y="1"/>
                    <a:pt x="5" y="3"/>
                  </a:cubicBezTo>
                  <a:cubicBezTo>
                    <a:pt x="5" y="3"/>
                    <a:pt x="5" y="3"/>
                    <a:pt x="5"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8" name="Freeform 366">
              <a:extLst>
                <a:ext uri="{FF2B5EF4-FFF2-40B4-BE49-F238E27FC236}">
                  <a16:creationId xmlns:a16="http://schemas.microsoft.com/office/drawing/2014/main" id="{9637F08F-0C46-E806-E1C9-3BA9C6734A86}"/>
                </a:ext>
              </a:extLst>
            </p:cNvPr>
            <p:cNvSpPr/>
            <p:nvPr/>
          </p:nvSpPr>
          <p:spPr bwMode="auto">
            <a:xfrm>
              <a:off x="8204201" y="2428875"/>
              <a:ext cx="1588" cy="1588"/>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1"/>
                    <a:pt x="0"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9" name="Freeform 367">
              <a:extLst>
                <a:ext uri="{FF2B5EF4-FFF2-40B4-BE49-F238E27FC236}">
                  <a16:creationId xmlns:a16="http://schemas.microsoft.com/office/drawing/2014/main" id="{37CF208F-DF15-867B-02E4-B357F0AD01FE}"/>
                </a:ext>
              </a:extLst>
            </p:cNvPr>
            <p:cNvSpPr/>
            <p:nvPr/>
          </p:nvSpPr>
          <p:spPr bwMode="auto">
            <a:xfrm>
              <a:off x="8304213" y="2401888"/>
              <a:ext cx="1588"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0" name="Freeform 368">
              <a:extLst>
                <a:ext uri="{FF2B5EF4-FFF2-40B4-BE49-F238E27FC236}">
                  <a16:creationId xmlns:a16="http://schemas.microsoft.com/office/drawing/2014/main" id="{0200916F-5C18-5994-2204-84B00BB2B091}"/>
                </a:ext>
              </a:extLst>
            </p:cNvPr>
            <p:cNvSpPr/>
            <p:nvPr/>
          </p:nvSpPr>
          <p:spPr bwMode="auto">
            <a:xfrm>
              <a:off x="8374063" y="2560638"/>
              <a:ext cx="1588" cy="1588"/>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0" y="0"/>
                  </a:cubicBezTo>
                  <a:cubicBezTo>
                    <a:pt x="1" y="0"/>
                    <a:pt x="1" y="0"/>
                    <a:pt x="1" y="1"/>
                  </a:cubicBezTo>
                  <a:cubicBezTo>
                    <a:pt x="1"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1" name="Freeform 369">
              <a:extLst>
                <a:ext uri="{FF2B5EF4-FFF2-40B4-BE49-F238E27FC236}">
                  <a16:creationId xmlns:a16="http://schemas.microsoft.com/office/drawing/2014/main" id="{76A9DC96-97FE-2728-EB76-F8AE5A722A5C}"/>
                </a:ext>
              </a:extLst>
            </p:cNvPr>
            <p:cNvSpPr/>
            <p:nvPr/>
          </p:nvSpPr>
          <p:spPr bwMode="auto">
            <a:xfrm>
              <a:off x="8331201" y="2635250"/>
              <a:ext cx="1588" cy="3175"/>
            </a:xfrm>
            <a:custGeom>
              <a:avLst/>
              <a:gdLst>
                <a:gd name="T0" fmla="*/ 1 w 1"/>
                <a:gd name="T1" fmla="*/ 1 h 2"/>
                <a:gd name="T2" fmla="*/ 0 w 1"/>
                <a:gd name="T3" fmla="*/ 2 h 2"/>
                <a:gd name="T4" fmla="*/ 1 w 1"/>
                <a:gd name="T5" fmla="*/ 0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1"/>
                    <a:pt x="0" y="2"/>
                  </a:cubicBezTo>
                  <a:cubicBezTo>
                    <a:pt x="0" y="1"/>
                    <a:pt x="0" y="1"/>
                    <a:pt x="1" y="0"/>
                  </a:cubicBezTo>
                  <a:cubicBezTo>
                    <a:pt x="1"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2" name="Freeform 370">
              <a:extLst>
                <a:ext uri="{FF2B5EF4-FFF2-40B4-BE49-F238E27FC236}">
                  <a16:creationId xmlns:a16="http://schemas.microsoft.com/office/drawing/2014/main" id="{13653277-7E79-39E9-CBA3-43044D70E4DE}"/>
                </a:ext>
              </a:extLst>
            </p:cNvPr>
            <p:cNvSpPr/>
            <p:nvPr/>
          </p:nvSpPr>
          <p:spPr bwMode="auto">
            <a:xfrm>
              <a:off x="8402638" y="2587625"/>
              <a:ext cx="1588" cy="1588"/>
            </a:xfrm>
            <a:custGeom>
              <a:avLst/>
              <a:gdLst>
                <a:gd name="T0" fmla="*/ 0 w 1"/>
                <a:gd name="T1" fmla="*/ 0 h 1"/>
                <a:gd name="T2" fmla="*/ 1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0" y="1"/>
                  </a:cubicBezTo>
                  <a:cubicBezTo>
                    <a:pt x="0" y="1"/>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3" name="Freeform 371">
              <a:extLst>
                <a:ext uri="{FF2B5EF4-FFF2-40B4-BE49-F238E27FC236}">
                  <a16:creationId xmlns:a16="http://schemas.microsoft.com/office/drawing/2014/main" id="{8C8D3D5D-6884-42C9-9AD0-3E29544377AD}"/>
                </a:ext>
              </a:extLst>
            </p:cNvPr>
            <p:cNvSpPr>
              <a:spLocks noEditPoints="1"/>
            </p:cNvSpPr>
            <p:nvPr/>
          </p:nvSpPr>
          <p:spPr bwMode="auto">
            <a:xfrm>
              <a:off x="7929563" y="3389313"/>
              <a:ext cx="61913" cy="114300"/>
            </a:xfrm>
            <a:custGeom>
              <a:avLst/>
              <a:gdLst>
                <a:gd name="T0" fmla="*/ 37 w 38"/>
                <a:gd name="T1" fmla="*/ 33 h 71"/>
                <a:gd name="T2" fmla="*/ 0 w 38"/>
                <a:gd name="T3" fmla="*/ 71 h 71"/>
                <a:gd name="T4" fmla="*/ 22 w 38"/>
                <a:gd name="T5" fmla="*/ 0 h 71"/>
                <a:gd name="T6" fmla="*/ 24 w 38"/>
                <a:gd name="T7" fmla="*/ 16 h 71"/>
                <a:gd name="T8" fmla="*/ 18 w 38"/>
                <a:gd name="T9" fmla="*/ 35 h 71"/>
                <a:gd name="T10" fmla="*/ 17 w 38"/>
                <a:gd name="T11" fmla="*/ 38 h 71"/>
                <a:gd name="T12" fmla="*/ 18 w 38"/>
                <a:gd name="T13" fmla="*/ 35 h 71"/>
                <a:gd name="T14" fmla="*/ 26 w 38"/>
                <a:gd name="T15" fmla="*/ 26 h 71"/>
                <a:gd name="T16" fmla="*/ 35 w 38"/>
                <a:gd name="T17" fmla="*/ 17 h 71"/>
                <a:gd name="T18" fmla="*/ 31 w 38"/>
                <a:gd name="T19" fmla="*/ 26 h 71"/>
                <a:gd name="T20" fmla="*/ 29 w 38"/>
                <a:gd name="T21" fmla="*/ 34 h 71"/>
                <a:gd name="T22" fmla="*/ 37 w 38"/>
                <a:gd name="T23" fmla="*/ 33 h 71"/>
                <a:gd name="T24" fmla="*/ 19 w 38"/>
                <a:gd name="T25" fmla="*/ 44 h 71"/>
                <a:gd name="T26" fmla="*/ 18 w 38"/>
                <a:gd name="T27" fmla="*/ 45 h 71"/>
                <a:gd name="T28" fmla="*/ 19 w 38"/>
                <a:gd name="T29" fmla="*/ 46 h 71"/>
                <a:gd name="T30" fmla="*/ 19 w 38"/>
                <a:gd name="T31" fmla="*/ 45 h 71"/>
                <a:gd name="T32" fmla="*/ 19 w 38"/>
                <a:gd name="T33" fmla="*/ 44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8" h="71">
                  <a:moveTo>
                    <a:pt x="37" y="33"/>
                  </a:moveTo>
                  <a:cubicBezTo>
                    <a:pt x="29" y="49"/>
                    <a:pt x="12" y="58"/>
                    <a:pt x="0" y="71"/>
                  </a:cubicBezTo>
                  <a:cubicBezTo>
                    <a:pt x="11" y="49"/>
                    <a:pt x="13" y="23"/>
                    <a:pt x="22" y="0"/>
                  </a:cubicBezTo>
                  <a:cubicBezTo>
                    <a:pt x="28" y="6"/>
                    <a:pt x="27" y="11"/>
                    <a:pt x="24" y="16"/>
                  </a:cubicBezTo>
                  <a:cubicBezTo>
                    <a:pt x="20" y="22"/>
                    <a:pt x="17" y="28"/>
                    <a:pt x="18" y="35"/>
                  </a:cubicBezTo>
                  <a:cubicBezTo>
                    <a:pt x="17" y="36"/>
                    <a:pt x="15" y="37"/>
                    <a:pt x="17" y="38"/>
                  </a:cubicBezTo>
                  <a:cubicBezTo>
                    <a:pt x="17" y="37"/>
                    <a:pt x="17" y="36"/>
                    <a:pt x="18" y="35"/>
                  </a:cubicBezTo>
                  <a:cubicBezTo>
                    <a:pt x="22" y="33"/>
                    <a:pt x="24" y="30"/>
                    <a:pt x="26" y="26"/>
                  </a:cubicBezTo>
                  <a:cubicBezTo>
                    <a:pt x="28" y="22"/>
                    <a:pt x="30" y="17"/>
                    <a:pt x="35" y="17"/>
                  </a:cubicBezTo>
                  <a:cubicBezTo>
                    <a:pt x="38" y="22"/>
                    <a:pt x="32" y="23"/>
                    <a:pt x="31" y="26"/>
                  </a:cubicBezTo>
                  <a:cubicBezTo>
                    <a:pt x="30" y="28"/>
                    <a:pt x="26" y="31"/>
                    <a:pt x="29" y="34"/>
                  </a:cubicBezTo>
                  <a:cubicBezTo>
                    <a:pt x="30" y="35"/>
                    <a:pt x="34" y="33"/>
                    <a:pt x="37" y="33"/>
                  </a:cubicBezTo>
                  <a:close/>
                  <a:moveTo>
                    <a:pt x="19" y="44"/>
                  </a:moveTo>
                  <a:cubicBezTo>
                    <a:pt x="18" y="45"/>
                    <a:pt x="18" y="45"/>
                    <a:pt x="18" y="45"/>
                  </a:cubicBezTo>
                  <a:cubicBezTo>
                    <a:pt x="18" y="45"/>
                    <a:pt x="19" y="46"/>
                    <a:pt x="19" y="46"/>
                  </a:cubicBezTo>
                  <a:cubicBezTo>
                    <a:pt x="19" y="45"/>
                    <a:pt x="19" y="45"/>
                    <a:pt x="19" y="45"/>
                  </a:cubicBezTo>
                  <a:cubicBezTo>
                    <a:pt x="19" y="45"/>
                    <a:pt x="19" y="44"/>
                    <a:pt x="19" y="4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4" name="Freeform 372">
              <a:extLst>
                <a:ext uri="{FF2B5EF4-FFF2-40B4-BE49-F238E27FC236}">
                  <a16:creationId xmlns:a16="http://schemas.microsoft.com/office/drawing/2014/main" id="{E5210144-0757-4112-F215-49966E3D2B70}"/>
                </a:ext>
              </a:extLst>
            </p:cNvPr>
            <p:cNvSpPr>
              <a:spLocks noEditPoints="1"/>
            </p:cNvSpPr>
            <p:nvPr/>
          </p:nvSpPr>
          <p:spPr bwMode="auto">
            <a:xfrm>
              <a:off x="8050213" y="3260725"/>
              <a:ext cx="144463" cy="87313"/>
            </a:xfrm>
            <a:custGeom>
              <a:avLst/>
              <a:gdLst>
                <a:gd name="T0" fmla="*/ 89 w 89"/>
                <a:gd name="T1" fmla="*/ 14 h 54"/>
                <a:gd name="T2" fmla="*/ 0 w 89"/>
                <a:gd name="T3" fmla="*/ 54 h 54"/>
                <a:gd name="T4" fmla="*/ 81 w 89"/>
                <a:gd name="T5" fmla="*/ 0 h 54"/>
                <a:gd name="T6" fmla="*/ 67 w 89"/>
                <a:gd name="T7" fmla="*/ 11 h 54"/>
                <a:gd name="T8" fmla="*/ 89 w 89"/>
                <a:gd name="T9" fmla="*/ 14 h 54"/>
                <a:gd name="T10" fmla="*/ 60 w 89"/>
                <a:gd name="T11" fmla="*/ 14 h 54"/>
                <a:gd name="T12" fmla="*/ 58 w 89"/>
                <a:gd name="T13" fmla="*/ 15 h 54"/>
                <a:gd name="T14" fmla="*/ 60 w 89"/>
                <a:gd name="T15" fmla="*/ 16 h 54"/>
                <a:gd name="T16" fmla="*/ 62 w 89"/>
                <a:gd name="T17" fmla="*/ 15 h 54"/>
                <a:gd name="T18" fmla="*/ 60 w 89"/>
                <a:gd name="T19" fmla="*/ 1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 h="54">
                  <a:moveTo>
                    <a:pt x="89" y="14"/>
                  </a:moveTo>
                  <a:cubicBezTo>
                    <a:pt x="54" y="20"/>
                    <a:pt x="26" y="36"/>
                    <a:pt x="0" y="54"/>
                  </a:cubicBezTo>
                  <a:cubicBezTo>
                    <a:pt x="23" y="29"/>
                    <a:pt x="49" y="10"/>
                    <a:pt x="81" y="0"/>
                  </a:cubicBezTo>
                  <a:cubicBezTo>
                    <a:pt x="78" y="6"/>
                    <a:pt x="70" y="6"/>
                    <a:pt x="67" y="11"/>
                  </a:cubicBezTo>
                  <a:cubicBezTo>
                    <a:pt x="73" y="18"/>
                    <a:pt x="80" y="9"/>
                    <a:pt x="89" y="14"/>
                  </a:cubicBezTo>
                  <a:close/>
                  <a:moveTo>
                    <a:pt x="60" y="14"/>
                  </a:moveTo>
                  <a:cubicBezTo>
                    <a:pt x="59" y="14"/>
                    <a:pt x="59" y="15"/>
                    <a:pt x="58" y="15"/>
                  </a:cubicBezTo>
                  <a:cubicBezTo>
                    <a:pt x="59" y="15"/>
                    <a:pt x="59" y="16"/>
                    <a:pt x="60" y="16"/>
                  </a:cubicBezTo>
                  <a:cubicBezTo>
                    <a:pt x="61" y="16"/>
                    <a:pt x="61" y="15"/>
                    <a:pt x="62" y="15"/>
                  </a:cubicBezTo>
                  <a:cubicBezTo>
                    <a:pt x="61" y="15"/>
                    <a:pt x="61" y="14"/>
                    <a:pt x="60"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5" name="Freeform 373">
              <a:extLst>
                <a:ext uri="{FF2B5EF4-FFF2-40B4-BE49-F238E27FC236}">
                  <a16:creationId xmlns:a16="http://schemas.microsoft.com/office/drawing/2014/main" id="{BF0C1C44-E69C-FA8D-3762-B06DFCB35D90}"/>
                </a:ext>
              </a:extLst>
            </p:cNvPr>
            <p:cNvSpPr/>
            <p:nvPr/>
          </p:nvSpPr>
          <p:spPr bwMode="auto">
            <a:xfrm>
              <a:off x="7918451" y="3438525"/>
              <a:ext cx="149225" cy="106363"/>
            </a:xfrm>
            <a:custGeom>
              <a:avLst/>
              <a:gdLst>
                <a:gd name="T0" fmla="*/ 92 w 92"/>
                <a:gd name="T1" fmla="*/ 13 h 66"/>
                <a:gd name="T2" fmla="*/ 44 w 92"/>
                <a:gd name="T3" fmla="*/ 38 h 66"/>
                <a:gd name="T4" fmla="*/ 40 w 92"/>
                <a:gd name="T5" fmla="*/ 48 h 66"/>
                <a:gd name="T6" fmla="*/ 38 w 92"/>
                <a:gd name="T7" fmla="*/ 51 h 66"/>
                <a:gd name="T8" fmla="*/ 0 w 92"/>
                <a:gd name="T9" fmla="*/ 66 h 66"/>
                <a:gd name="T10" fmla="*/ 0 w 92"/>
                <a:gd name="T11" fmla="*/ 66 h 66"/>
                <a:gd name="T12" fmla="*/ 0 w 92"/>
                <a:gd name="T13" fmla="*/ 63 h 66"/>
                <a:gd name="T14" fmla="*/ 0 w 92"/>
                <a:gd name="T15" fmla="*/ 63 h 66"/>
                <a:gd name="T16" fmla="*/ 73 w 92"/>
                <a:gd name="T17" fmla="*/ 10 h 66"/>
                <a:gd name="T18" fmla="*/ 83 w 92"/>
                <a:gd name="T19" fmla="*/ 13 h 66"/>
                <a:gd name="T20" fmla="*/ 79 w 92"/>
                <a:gd name="T21" fmla="*/ 14 h 66"/>
                <a:gd name="T22" fmla="*/ 80 w 92"/>
                <a:gd name="T23" fmla="*/ 14 h 66"/>
                <a:gd name="T24" fmla="*/ 83 w 92"/>
                <a:gd name="T25" fmla="*/ 13 h 66"/>
                <a:gd name="T26" fmla="*/ 92 w 92"/>
                <a:gd name="T27" fmla="*/ 1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2" h="66">
                  <a:moveTo>
                    <a:pt x="92" y="13"/>
                  </a:moveTo>
                  <a:cubicBezTo>
                    <a:pt x="76" y="21"/>
                    <a:pt x="60" y="29"/>
                    <a:pt x="44" y="38"/>
                  </a:cubicBezTo>
                  <a:cubicBezTo>
                    <a:pt x="42" y="40"/>
                    <a:pt x="30" y="39"/>
                    <a:pt x="40" y="48"/>
                  </a:cubicBezTo>
                  <a:cubicBezTo>
                    <a:pt x="41" y="49"/>
                    <a:pt x="40" y="51"/>
                    <a:pt x="38" y="51"/>
                  </a:cubicBezTo>
                  <a:cubicBezTo>
                    <a:pt x="24" y="53"/>
                    <a:pt x="14" y="62"/>
                    <a:pt x="0" y="66"/>
                  </a:cubicBezTo>
                  <a:cubicBezTo>
                    <a:pt x="0" y="66"/>
                    <a:pt x="0" y="66"/>
                    <a:pt x="0" y="66"/>
                  </a:cubicBezTo>
                  <a:cubicBezTo>
                    <a:pt x="0" y="65"/>
                    <a:pt x="0" y="64"/>
                    <a:pt x="0" y="63"/>
                  </a:cubicBezTo>
                  <a:cubicBezTo>
                    <a:pt x="0" y="63"/>
                    <a:pt x="0" y="63"/>
                    <a:pt x="0" y="63"/>
                  </a:cubicBezTo>
                  <a:cubicBezTo>
                    <a:pt x="25" y="46"/>
                    <a:pt x="49" y="28"/>
                    <a:pt x="73" y="10"/>
                  </a:cubicBezTo>
                  <a:cubicBezTo>
                    <a:pt x="76" y="8"/>
                    <a:pt x="82" y="0"/>
                    <a:pt x="83" y="13"/>
                  </a:cubicBezTo>
                  <a:cubicBezTo>
                    <a:pt x="82" y="13"/>
                    <a:pt x="80" y="13"/>
                    <a:pt x="79" y="14"/>
                  </a:cubicBezTo>
                  <a:cubicBezTo>
                    <a:pt x="80" y="14"/>
                    <a:pt x="80" y="14"/>
                    <a:pt x="80" y="14"/>
                  </a:cubicBezTo>
                  <a:cubicBezTo>
                    <a:pt x="81" y="14"/>
                    <a:pt x="82" y="13"/>
                    <a:pt x="83" y="13"/>
                  </a:cubicBezTo>
                  <a:cubicBezTo>
                    <a:pt x="86" y="13"/>
                    <a:pt x="89" y="13"/>
                    <a:pt x="92"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6" name="Freeform 374">
              <a:extLst>
                <a:ext uri="{FF2B5EF4-FFF2-40B4-BE49-F238E27FC236}">
                  <a16:creationId xmlns:a16="http://schemas.microsoft.com/office/drawing/2014/main" id="{02B77275-141A-C73E-B447-895E93429B8A}"/>
                </a:ext>
              </a:extLst>
            </p:cNvPr>
            <p:cNvSpPr/>
            <p:nvPr/>
          </p:nvSpPr>
          <p:spPr bwMode="auto">
            <a:xfrm>
              <a:off x="7993063" y="3355975"/>
              <a:ext cx="39688" cy="53975"/>
            </a:xfrm>
            <a:custGeom>
              <a:avLst/>
              <a:gdLst>
                <a:gd name="T0" fmla="*/ 25 w 25"/>
                <a:gd name="T1" fmla="*/ 6 h 34"/>
                <a:gd name="T2" fmla="*/ 0 w 25"/>
                <a:gd name="T3" fmla="*/ 34 h 34"/>
                <a:gd name="T4" fmla="*/ 17 w 25"/>
                <a:gd name="T5" fmla="*/ 4 h 34"/>
                <a:gd name="T6" fmla="*/ 24 w 25"/>
                <a:gd name="T7" fmla="*/ 6 h 34"/>
                <a:gd name="T8" fmla="*/ 25 w 25"/>
                <a:gd name="T9" fmla="*/ 6 h 34"/>
              </a:gdLst>
              <a:ahLst/>
              <a:cxnLst>
                <a:cxn ang="0">
                  <a:pos x="T0" y="T1"/>
                </a:cxn>
                <a:cxn ang="0">
                  <a:pos x="T2" y="T3"/>
                </a:cxn>
                <a:cxn ang="0">
                  <a:pos x="T4" y="T5"/>
                </a:cxn>
                <a:cxn ang="0">
                  <a:pos x="T6" y="T7"/>
                </a:cxn>
                <a:cxn ang="0">
                  <a:pos x="T8" y="T9"/>
                </a:cxn>
              </a:cxnLst>
              <a:rect l="0" t="0" r="r" b="b"/>
              <a:pathLst>
                <a:path w="25" h="34">
                  <a:moveTo>
                    <a:pt x="25" y="6"/>
                  </a:moveTo>
                  <a:cubicBezTo>
                    <a:pt x="19" y="17"/>
                    <a:pt x="10" y="26"/>
                    <a:pt x="0" y="34"/>
                  </a:cubicBezTo>
                  <a:cubicBezTo>
                    <a:pt x="2" y="22"/>
                    <a:pt x="13" y="15"/>
                    <a:pt x="17" y="4"/>
                  </a:cubicBezTo>
                  <a:cubicBezTo>
                    <a:pt x="18" y="0"/>
                    <a:pt x="21" y="7"/>
                    <a:pt x="24" y="6"/>
                  </a:cubicBezTo>
                  <a:lnTo>
                    <a:pt x="25" y="6"/>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7" name="Freeform 375">
              <a:extLst>
                <a:ext uri="{FF2B5EF4-FFF2-40B4-BE49-F238E27FC236}">
                  <a16:creationId xmlns:a16="http://schemas.microsoft.com/office/drawing/2014/main" id="{52DD59FB-1EBC-F512-0F31-A4ADB02A4923}"/>
                </a:ext>
              </a:extLst>
            </p:cNvPr>
            <p:cNvSpPr/>
            <p:nvPr/>
          </p:nvSpPr>
          <p:spPr bwMode="auto">
            <a:xfrm>
              <a:off x="8113713" y="3349625"/>
              <a:ext cx="74613" cy="20638"/>
            </a:xfrm>
            <a:custGeom>
              <a:avLst/>
              <a:gdLst>
                <a:gd name="T0" fmla="*/ 46 w 46"/>
                <a:gd name="T1" fmla="*/ 2 h 13"/>
                <a:gd name="T2" fmla="*/ 36 w 46"/>
                <a:gd name="T3" fmla="*/ 7 h 13"/>
                <a:gd name="T4" fmla="*/ 0 w 46"/>
                <a:gd name="T5" fmla="*/ 13 h 13"/>
                <a:gd name="T6" fmla="*/ 46 w 46"/>
                <a:gd name="T7" fmla="*/ 2 h 13"/>
              </a:gdLst>
              <a:ahLst/>
              <a:cxnLst>
                <a:cxn ang="0">
                  <a:pos x="T0" y="T1"/>
                </a:cxn>
                <a:cxn ang="0">
                  <a:pos x="T2" y="T3"/>
                </a:cxn>
                <a:cxn ang="0">
                  <a:pos x="T4" y="T5"/>
                </a:cxn>
                <a:cxn ang="0">
                  <a:pos x="T6" y="T7"/>
                </a:cxn>
              </a:cxnLst>
              <a:rect l="0" t="0" r="r" b="b"/>
              <a:pathLst>
                <a:path w="46" h="13">
                  <a:moveTo>
                    <a:pt x="46" y="2"/>
                  </a:moveTo>
                  <a:cubicBezTo>
                    <a:pt x="45" y="9"/>
                    <a:pt x="39" y="6"/>
                    <a:pt x="36" y="7"/>
                  </a:cubicBezTo>
                  <a:cubicBezTo>
                    <a:pt x="24" y="10"/>
                    <a:pt x="12" y="12"/>
                    <a:pt x="0" y="13"/>
                  </a:cubicBezTo>
                  <a:cubicBezTo>
                    <a:pt x="14" y="6"/>
                    <a:pt x="29" y="0"/>
                    <a:pt x="46"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8" name="Freeform 376">
              <a:extLst>
                <a:ext uri="{FF2B5EF4-FFF2-40B4-BE49-F238E27FC236}">
                  <a16:creationId xmlns:a16="http://schemas.microsoft.com/office/drawing/2014/main" id="{D3730A5C-6F8F-20E1-905F-C930789FC8C0}"/>
                </a:ext>
              </a:extLst>
            </p:cNvPr>
            <p:cNvSpPr/>
            <p:nvPr/>
          </p:nvSpPr>
          <p:spPr bwMode="auto">
            <a:xfrm>
              <a:off x="7902576" y="3508375"/>
              <a:ext cx="26988" cy="55563"/>
            </a:xfrm>
            <a:custGeom>
              <a:avLst/>
              <a:gdLst>
                <a:gd name="T0" fmla="*/ 10 w 17"/>
                <a:gd name="T1" fmla="*/ 22 h 34"/>
                <a:gd name="T2" fmla="*/ 1 w 17"/>
                <a:gd name="T3" fmla="*/ 34 h 34"/>
                <a:gd name="T4" fmla="*/ 13 w 17"/>
                <a:gd name="T5" fmla="*/ 0 h 34"/>
                <a:gd name="T6" fmla="*/ 10 w 17"/>
                <a:gd name="T7" fmla="*/ 19 h 34"/>
                <a:gd name="T8" fmla="*/ 10 w 17"/>
                <a:gd name="T9" fmla="*/ 19 h 34"/>
                <a:gd name="T10" fmla="*/ 10 w 17"/>
                <a:gd name="T11" fmla="*/ 20 h 34"/>
                <a:gd name="T12" fmla="*/ 10 w 17"/>
                <a:gd name="T13" fmla="*/ 22 h 34"/>
              </a:gdLst>
              <a:ahLst/>
              <a:cxnLst>
                <a:cxn ang="0">
                  <a:pos x="T0" y="T1"/>
                </a:cxn>
                <a:cxn ang="0">
                  <a:pos x="T2" y="T3"/>
                </a:cxn>
                <a:cxn ang="0">
                  <a:pos x="T4" y="T5"/>
                </a:cxn>
                <a:cxn ang="0">
                  <a:pos x="T6" y="T7"/>
                </a:cxn>
                <a:cxn ang="0">
                  <a:pos x="T8" y="T9"/>
                </a:cxn>
                <a:cxn ang="0">
                  <a:pos x="T10" y="T11"/>
                </a:cxn>
                <a:cxn ang="0">
                  <a:pos x="T12" y="T13"/>
                </a:cxn>
              </a:cxnLst>
              <a:rect l="0" t="0" r="r" b="b"/>
              <a:pathLst>
                <a:path w="17" h="34">
                  <a:moveTo>
                    <a:pt x="10" y="22"/>
                  </a:moveTo>
                  <a:cubicBezTo>
                    <a:pt x="10" y="28"/>
                    <a:pt x="4" y="29"/>
                    <a:pt x="1" y="34"/>
                  </a:cubicBezTo>
                  <a:cubicBezTo>
                    <a:pt x="0" y="23"/>
                    <a:pt x="0" y="23"/>
                    <a:pt x="13" y="0"/>
                  </a:cubicBezTo>
                  <a:cubicBezTo>
                    <a:pt x="17" y="8"/>
                    <a:pt x="9" y="13"/>
                    <a:pt x="10" y="19"/>
                  </a:cubicBezTo>
                  <a:cubicBezTo>
                    <a:pt x="10" y="19"/>
                    <a:pt x="10" y="19"/>
                    <a:pt x="10" y="19"/>
                  </a:cubicBezTo>
                  <a:cubicBezTo>
                    <a:pt x="10" y="20"/>
                    <a:pt x="9" y="20"/>
                    <a:pt x="10" y="20"/>
                  </a:cubicBezTo>
                  <a:cubicBezTo>
                    <a:pt x="10" y="21"/>
                    <a:pt x="10" y="21"/>
                    <a:pt x="10" y="2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9" name="Freeform 377">
              <a:extLst>
                <a:ext uri="{FF2B5EF4-FFF2-40B4-BE49-F238E27FC236}">
                  <a16:creationId xmlns:a16="http://schemas.microsoft.com/office/drawing/2014/main" id="{48E2B414-E52E-97F6-C360-87D7DAA96409}"/>
                </a:ext>
              </a:extLst>
            </p:cNvPr>
            <p:cNvSpPr/>
            <p:nvPr/>
          </p:nvSpPr>
          <p:spPr bwMode="auto">
            <a:xfrm>
              <a:off x="8070851" y="3363913"/>
              <a:ext cx="36513" cy="25400"/>
            </a:xfrm>
            <a:custGeom>
              <a:avLst/>
              <a:gdLst>
                <a:gd name="T0" fmla="*/ 18 w 23"/>
                <a:gd name="T1" fmla="*/ 1 h 16"/>
                <a:gd name="T2" fmla="*/ 13 w 23"/>
                <a:gd name="T3" fmla="*/ 13 h 16"/>
                <a:gd name="T4" fmla="*/ 0 w 23"/>
                <a:gd name="T5" fmla="*/ 16 h 16"/>
                <a:gd name="T6" fmla="*/ 18 w 23"/>
                <a:gd name="T7" fmla="*/ 1 h 16"/>
              </a:gdLst>
              <a:ahLst/>
              <a:cxnLst>
                <a:cxn ang="0">
                  <a:pos x="T0" y="T1"/>
                </a:cxn>
                <a:cxn ang="0">
                  <a:pos x="T2" y="T3"/>
                </a:cxn>
                <a:cxn ang="0">
                  <a:pos x="T4" y="T5"/>
                </a:cxn>
                <a:cxn ang="0">
                  <a:pos x="T6" y="T7"/>
                </a:cxn>
              </a:cxnLst>
              <a:rect l="0" t="0" r="r" b="b"/>
              <a:pathLst>
                <a:path w="23" h="16">
                  <a:moveTo>
                    <a:pt x="18" y="1"/>
                  </a:moveTo>
                  <a:cubicBezTo>
                    <a:pt x="23" y="7"/>
                    <a:pt x="21" y="12"/>
                    <a:pt x="13" y="13"/>
                  </a:cubicBezTo>
                  <a:cubicBezTo>
                    <a:pt x="8" y="14"/>
                    <a:pt x="4" y="16"/>
                    <a:pt x="0" y="16"/>
                  </a:cubicBezTo>
                  <a:cubicBezTo>
                    <a:pt x="6" y="11"/>
                    <a:pt x="7" y="0"/>
                    <a:pt x="18"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0" name="Freeform 378">
              <a:extLst>
                <a:ext uri="{FF2B5EF4-FFF2-40B4-BE49-F238E27FC236}">
                  <a16:creationId xmlns:a16="http://schemas.microsoft.com/office/drawing/2014/main" id="{9B0DBB83-70FC-A042-9BC7-F84A78DC59F5}"/>
                </a:ext>
              </a:extLst>
            </p:cNvPr>
            <p:cNvSpPr/>
            <p:nvPr/>
          </p:nvSpPr>
          <p:spPr bwMode="auto">
            <a:xfrm>
              <a:off x="8054976" y="3411538"/>
              <a:ext cx="39688" cy="34925"/>
            </a:xfrm>
            <a:custGeom>
              <a:avLst/>
              <a:gdLst>
                <a:gd name="T0" fmla="*/ 0 w 24"/>
                <a:gd name="T1" fmla="*/ 18 h 21"/>
                <a:gd name="T2" fmla="*/ 24 w 24"/>
                <a:gd name="T3" fmla="*/ 0 h 21"/>
                <a:gd name="T4" fmla="*/ 2 w 24"/>
                <a:gd name="T5" fmla="*/ 21 h 21"/>
                <a:gd name="T6" fmla="*/ 0 w 24"/>
                <a:gd name="T7" fmla="*/ 18 h 21"/>
              </a:gdLst>
              <a:ahLst/>
              <a:cxnLst>
                <a:cxn ang="0">
                  <a:pos x="T0" y="T1"/>
                </a:cxn>
                <a:cxn ang="0">
                  <a:pos x="T2" y="T3"/>
                </a:cxn>
                <a:cxn ang="0">
                  <a:pos x="T4" y="T5"/>
                </a:cxn>
                <a:cxn ang="0">
                  <a:pos x="T6" y="T7"/>
                </a:cxn>
              </a:cxnLst>
              <a:rect l="0" t="0" r="r" b="b"/>
              <a:pathLst>
                <a:path w="24" h="21">
                  <a:moveTo>
                    <a:pt x="0" y="18"/>
                  </a:moveTo>
                  <a:cubicBezTo>
                    <a:pt x="8" y="12"/>
                    <a:pt x="16" y="6"/>
                    <a:pt x="24" y="0"/>
                  </a:cubicBezTo>
                  <a:cubicBezTo>
                    <a:pt x="20" y="11"/>
                    <a:pt x="11" y="16"/>
                    <a:pt x="2" y="21"/>
                  </a:cubicBezTo>
                  <a:cubicBezTo>
                    <a:pt x="2" y="20"/>
                    <a:pt x="1" y="19"/>
                    <a:pt x="0" y="1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1" name="Freeform 379">
              <a:extLst>
                <a:ext uri="{FF2B5EF4-FFF2-40B4-BE49-F238E27FC236}">
                  <a16:creationId xmlns:a16="http://schemas.microsoft.com/office/drawing/2014/main" id="{C053C0CE-7BFD-5050-5117-4C6D3BECE9BC}"/>
                </a:ext>
              </a:extLst>
            </p:cNvPr>
            <p:cNvSpPr/>
            <p:nvPr/>
          </p:nvSpPr>
          <p:spPr bwMode="auto">
            <a:xfrm>
              <a:off x="7996238" y="3498850"/>
              <a:ext cx="42863" cy="15875"/>
            </a:xfrm>
            <a:custGeom>
              <a:avLst/>
              <a:gdLst>
                <a:gd name="T0" fmla="*/ 27 w 27"/>
                <a:gd name="T1" fmla="*/ 3 h 10"/>
                <a:gd name="T2" fmla="*/ 0 w 27"/>
                <a:gd name="T3" fmla="*/ 8 h 10"/>
                <a:gd name="T4" fmla="*/ 27 w 27"/>
                <a:gd name="T5" fmla="*/ 3 h 10"/>
              </a:gdLst>
              <a:ahLst/>
              <a:cxnLst>
                <a:cxn ang="0">
                  <a:pos x="T0" y="T1"/>
                </a:cxn>
                <a:cxn ang="0">
                  <a:pos x="T2" y="T3"/>
                </a:cxn>
                <a:cxn ang="0">
                  <a:pos x="T4" y="T5"/>
                </a:cxn>
              </a:cxnLst>
              <a:rect l="0" t="0" r="r" b="b"/>
              <a:pathLst>
                <a:path w="27" h="10">
                  <a:moveTo>
                    <a:pt x="27" y="3"/>
                  </a:moveTo>
                  <a:cubicBezTo>
                    <a:pt x="19" y="6"/>
                    <a:pt x="10" y="10"/>
                    <a:pt x="0" y="8"/>
                  </a:cubicBezTo>
                  <a:cubicBezTo>
                    <a:pt x="9" y="1"/>
                    <a:pt x="18" y="0"/>
                    <a:pt x="27"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2" name="Freeform 380">
              <a:extLst>
                <a:ext uri="{FF2B5EF4-FFF2-40B4-BE49-F238E27FC236}">
                  <a16:creationId xmlns:a16="http://schemas.microsoft.com/office/drawing/2014/main" id="{4D768AF7-5D52-0275-6064-377BF3777AC1}"/>
                </a:ext>
              </a:extLst>
            </p:cNvPr>
            <p:cNvSpPr/>
            <p:nvPr/>
          </p:nvSpPr>
          <p:spPr bwMode="auto">
            <a:xfrm>
              <a:off x="7989888" y="3432175"/>
              <a:ext cx="14288" cy="11113"/>
            </a:xfrm>
            <a:custGeom>
              <a:avLst/>
              <a:gdLst>
                <a:gd name="T0" fmla="*/ 0 w 9"/>
                <a:gd name="T1" fmla="*/ 7 h 7"/>
                <a:gd name="T2" fmla="*/ 9 w 9"/>
                <a:gd name="T3" fmla="*/ 1 h 7"/>
                <a:gd name="T4" fmla="*/ 0 w 9"/>
                <a:gd name="T5" fmla="*/ 7 h 7"/>
                <a:gd name="T6" fmla="*/ 0 w 9"/>
                <a:gd name="T7" fmla="*/ 7 h 7"/>
              </a:gdLst>
              <a:ahLst/>
              <a:cxnLst>
                <a:cxn ang="0">
                  <a:pos x="T0" y="T1"/>
                </a:cxn>
                <a:cxn ang="0">
                  <a:pos x="T2" y="T3"/>
                </a:cxn>
                <a:cxn ang="0">
                  <a:pos x="T4" y="T5"/>
                </a:cxn>
                <a:cxn ang="0">
                  <a:pos x="T6" y="T7"/>
                </a:cxn>
              </a:cxnLst>
              <a:rect l="0" t="0" r="r" b="b"/>
              <a:pathLst>
                <a:path w="9" h="7">
                  <a:moveTo>
                    <a:pt x="0" y="7"/>
                  </a:moveTo>
                  <a:cubicBezTo>
                    <a:pt x="1" y="2"/>
                    <a:pt x="4" y="0"/>
                    <a:pt x="9" y="1"/>
                  </a:cubicBezTo>
                  <a:cubicBezTo>
                    <a:pt x="7" y="6"/>
                    <a:pt x="4" y="6"/>
                    <a:pt x="0" y="7"/>
                  </a:cubicBezTo>
                  <a:cubicBezTo>
                    <a:pt x="0" y="7"/>
                    <a:pt x="0" y="7"/>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3" name="Freeform 381">
              <a:extLst>
                <a:ext uri="{FF2B5EF4-FFF2-40B4-BE49-F238E27FC236}">
                  <a16:creationId xmlns:a16="http://schemas.microsoft.com/office/drawing/2014/main" id="{39D8F19E-2C79-0D74-F772-DEB19614F1D2}"/>
                </a:ext>
              </a:extLst>
            </p:cNvPr>
            <p:cNvSpPr/>
            <p:nvPr/>
          </p:nvSpPr>
          <p:spPr bwMode="auto">
            <a:xfrm>
              <a:off x="8189913" y="3252788"/>
              <a:ext cx="9525" cy="6350"/>
            </a:xfrm>
            <a:custGeom>
              <a:avLst/>
              <a:gdLst>
                <a:gd name="T0" fmla="*/ 6 w 6"/>
                <a:gd name="T1" fmla="*/ 2 h 4"/>
                <a:gd name="T2" fmla="*/ 3 w 6"/>
                <a:gd name="T3" fmla="*/ 4 h 4"/>
                <a:gd name="T4" fmla="*/ 1 w 6"/>
                <a:gd name="T5" fmla="*/ 1 h 4"/>
                <a:gd name="T6" fmla="*/ 4 w 6"/>
                <a:gd name="T7" fmla="*/ 0 h 4"/>
                <a:gd name="T8" fmla="*/ 6 w 6"/>
                <a:gd name="T9" fmla="*/ 2 h 4"/>
              </a:gdLst>
              <a:ahLst/>
              <a:cxnLst>
                <a:cxn ang="0">
                  <a:pos x="T0" y="T1"/>
                </a:cxn>
                <a:cxn ang="0">
                  <a:pos x="T2" y="T3"/>
                </a:cxn>
                <a:cxn ang="0">
                  <a:pos x="T4" y="T5"/>
                </a:cxn>
                <a:cxn ang="0">
                  <a:pos x="T6" y="T7"/>
                </a:cxn>
                <a:cxn ang="0">
                  <a:pos x="T8" y="T9"/>
                </a:cxn>
              </a:cxnLst>
              <a:rect l="0" t="0" r="r" b="b"/>
              <a:pathLst>
                <a:path w="6" h="4">
                  <a:moveTo>
                    <a:pt x="6" y="2"/>
                  </a:moveTo>
                  <a:cubicBezTo>
                    <a:pt x="4" y="3"/>
                    <a:pt x="4" y="4"/>
                    <a:pt x="3" y="4"/>
                  </a:cubicBezTo>
                  <a:cubicBezTo>
                    <a:pt x="1" y="4"/>
                    <a:pt x="0" y="3"/>
                    <a:pt x="1" y="1"/>
                  </a:cubicBezTo>
                  <a:cubicBezTo>
                    <a:pt x="1" y="0"/>
                    <a:pt x="3" y="0"/>
                    <a:pt x="4" y="0"/>
                  </a:cubicBezTo>
                  <a:cubicBezTo>
                    <a:pt x="4" y="0"/>
                    <a:pt x="5" y="1"/>
                    <a:pt x="6"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4" name="Freeform 382">
              <a:extLst>
                <a:ext uri="{FF2B5EF4-FFF2-40B4-BE49-F238E27FC236}">
                  <a16:creationId xmlns:a16="http://schemas.microsoft.com/office/drawing/2014/main" id="{E12E340A-DFDC-0535-5F80-EF0438D15842}"/>
                </a:ext>
              </a:extLst>
            </p:cNvPr>
            <p:cNvSpPr/>
            <p:nvPr/>
          </p:nvSpPr>
          <p:spPr bwMode="auto">
            <a:xfrm>
              <a:off x="8067676" y="3452813"/>
              <a:ext cx="6350" cy="6350"/>
            </a:xfrm>
            <a:custGeom>
              <a:avLst/>
              <a:gdLst>
                <a:gd name="T0" fmla="*/ 0 w 4"/>
                <a:gd name="T1" fmla="*/ 4 h 4"/>
                <a:gd name="T2" fmla="*/ 3 w 4"/>
                <a:gd name="T3" fmla="*/ 0 h 4"/>
                <a:gd name="T4" fmla="*/ 4 w 4"/>
                <a:gd name="T5" fmla="*/ 1 h 4"/>
                <a:gd name="T6" fmla="*/ 0 w 4"/>
                <a:gd name="T7" fmla="*/ 4 h 4"/>
              </a:gdLst>
              <a:ahLst/>
              <a:cxnLst>
                <a:cxn ang="0">
                  <a:pos x="T0" y="T1"/>
                </a:cxn>
                <a:cxn ang="0">
                  <a:pos x="T2" y="T3"/>
                </a:cxn>
                <a:cxn ang="0">
                  <a:pos x="T4" y="T5"/>
                </a:cxn>
                <a:cxn ang="0">
                  <a:pos x="T6" y="T7"/>
                </a:cxn>
              </a:cxnLst>
              <a:rect l="0" t="0" r="r" b="b"/>
              <a:pathLst>
                <a:path w="4" h="4">
                  <a:moveTo>
                    <a:pt x="0" y="4"/>
                  </a:moveTo>
                  <a:cubicBezTo>
                    <a:pt x="1" y="2"/>
                    <a:pt x="1" y="0"/>
                    <a:pt x="3" y="0"/>
                  </a:cubicBezTo>
                  <a:cubicBezTo>
                    <a:pt x="3" y="0"/>
                    <a:pt x="4" y="0"/>
                    <a:pt x="4" y="1"/>
                  </a:cubicBezTo>
                  <a:cubicBezTo>
                    <a:pt x="4" y="3"/>
                    <a:pt x="2" y="3"/>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5" name="Freeform 383">
              <a:extLst>
                <a:ext uri="{FF2B5EF4-FFF2-40B4-BE49-F238E27FC236}">
                  <a16:creationId xmlns:a16="http://schemas.microsoft.com/office/drawing/2014/main" id="{9F7EE2AC-C1E7-40F7-0F9C-694DF3835F08}"/>
                </a:ext>
              </a:extLst>
            </p:cNvPr>
            <p:cNvSpPr/>
            <p:nvPr/>
          </p:nvSpPr>
          <p:spPr bwMode="auto">
            <a:xfrm>
              <a:off x="8199438" y="3275013"/>
              <a:ext cx="9525" cy="3175"/>
            </a:xfrm>
            <a:custGeom>
              <a:avLst/>
              <a:gdLst>
                <a:gd name="T0" fmla="*/ 3 w 6"/>
                <a:gd name="T1" fmla="*/ 2 h 2"/>
                <a:gd name="T2" fmla="*/ 1 w 6"/>
                <a:gd name="T3" fmla="*/ 1 h 2"/>
                <a:gd name="T4" fmla="*/ 4 w 6"/>
                <a:gd name="T5" fmla="*/ 0 h 2"/>
                <a:gd name="T6" fmla="*/ 6 w 6"/>
                <a:gd name="T7" fmla="*/ 1 h 2"/>
                <a:gd name="T8" fmla="*/ 3 w 6"/>
                <a:gd name="T9" fmla="*/ 2 h 2"/>
              </a:gdLst>
              <a:ahLst/>
              <a:cxnLst>
                <a:cxn ang="0">
                  <a:pos x="T0" y="T1"/>
                </a:cxn>
                <a:cxn ang="0">
                  <a:pos x="T2" y="T3"/>
                </a:cxn>
                <a:cxn ang="0">
                  <a:pos x="T4" y="T5"/>
                </a:cxn>
                <a:cxn ang="0">
                  <a:pos x="T6" y="T7"/>
                </a:cxn>
                <a:cxn ang="0">
                  <a:pos x="T8" y="T9"/>
                </a:cxn>
              </a:cxnLst>
              <a:rect l="0" t="0" r="r" b="b"/>
              <a:pathLst>
                <a:path w="6" h="2">
                  <a:moveTo>
                    <a:pt x="3" y="2"/>
                  </a:moveTo>
                  <a:cubicBezTo>
                    <a:pt x="2" y="2"/>
                    <a:pt x="0" y="2"/>
                    <a:pt x="1" y="1"/>
                  </a:cubicBezTo>
                  <a:cubicBezTo>
                    <a:pt x="1" y="0"/>
                    <a:pt x="3" y="0"/>
                    <a:pt x="4" y="0"/>
                  </a:cubicBezTo>
                  <a:cubicBezTo>
                    <a:pt x="4" y="0"/>
                    <a:pt x="5" y="1"/>
                    <a:pt x="6" y="1"/>
                  </a:cubicBezTo>
                  <a:cubicBezTo>
                    <a:pt x="5" y="2"/>
                    <a:pt x="4"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6" name="Freeform 384">
              <a:extLst>
                <a:ext uri="{FF2B5EF4-FFF2-40B4-BE49-F238E27FC236}">
                  <a16:creationId xmlns:a16="http://schemas.microsoft.com/office/drawing/2014/main" id="{0CA816D5-B414-096A-FD48-4E41487F8B80}"/>
                </a:ext>
              </a:extLst>
            </p:cNvPr>
            <p:cNvSpPr/>
            <p:nvPr/>
          </p:nvSpPr>
          <p:spPr bwMode="auto">
            <a:xfrm>
              <a:off x="8099426" y="3359150"/>
              <a:ext cx="4763" cy="6350"/>
            </a:xfrm>
            <a:custGeom>
              <a:avLst/>
              <a:gdLst>
                <a:gd name="T0" fmla="*/ 0 w 3"/>
                <a:gd name="T1" fmla="*/ 4 h 4"/>
                <a:gd name="T2" fmla="*/ 3 w 3"/>
                <a:gd name="T3" fmla="*/ 0 h 4"/>
                <a:gd name="T4" fmla="*/ 3 w 3"/>
                <a:gd name="T5" fmla="*/ 1 h 4"/>
                <a:gd name="T6" fmla="*/ 0 w 3"/>
                <a:gd name="T7" fmla="*/ 4 h 4"/>
                <a:gd name="T8" fmla="*/ 0 w 3"/>
                <a:gd name="T9" fmla="*/ 4 h 4"/>
              </a:gdLst>
              <a:ahLst/>
              <a:cxnLst>
                <a:cxn ang="0">
                  <a:pos x="T0" y="T1"/>
                </a:cxn>
                <a:cxn ang="0">
                  <a:pos x="T2" y="T3"/>
                </a:cxn>
                <a:cxn ang="0">
                  <a:pos x="T4" y="T5"/>
                </a:cxn>
                <a:cxn ang="0">
                  <a:pos x="T6" y="T7"/>
                </a:cxn>
                <a:cxn ang="0">
                  <a:pos x="T8" y="T9"/>
                </a:cxn>
              </a:cxnLst>
              <a:rect l="0" t="0" r="r" b="b"/>
              <a:pathLst>
                <a:path w="3" h="4">
                  <a:moveTo>
                    <a:pt x="0" y="4"/>
                  </a:moveTo>
                  <a:cubicBezTo>
                    <a:pt x="0" y="2"/>
                    <a:pt x="0" y="0"/>
                    <a:pt x="3" y="0"/>
                  </a:cubicBezTo>
                  <a:cubicBezTo>
                    <a:pt x="3" y="0"/>
                    <a:pt x="3" y="0"/>
                    <a:pt x="3" y="1"/>
                  </a:cubicBezTo>
                  <a:cubicBezTo>
                    <a:pt x="3" y="3"/>
                    <a:pt x="1" y="3"/>
                    <a:pt x="0" y="4"/>
                  </a:cubicBezTo>
                  <a:cubicBezTo>
                    <a:pt x="0" y="4"/>
                    <a:pt x="0" y="4"/>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7" name="Freeform 385">
              <a:extLst>
                <a:ext uri="{FF2B5EF4-FFF2-40B4-BE49-F238E27FC236}">
                  <a16:creationId xmlns:a16="http://schemas.microsoft.com/office/drawing/2014/main" id="{2582A219-B962-E204-BFBB-E3565F597472}"/>
                </a:ext>
              </a:extLst>
            </p:cNvPr>
            <p:cNvSpPr/>
            <p:nvPr/>
          </p:nvSpPr>
          <p:spPr bwMode="auto">
            <a:xfrm>
              <a:off x="8031163" y="3359150"/>
              <a:ext cx="6350" cy="6350"/>
            </a:xfrm>
            <a:custGeom>
              <a:avLst/>
              <a:gdLst>
                <a:gd name="T0" fmla="*/ 0 w 4"/>
                <a:gd name="T1" fmla="*/ 4 h 4"/>
                <a:gd name="T2" fmla="*/ 3 w 4"/>
                <a:gd name="T3" fmla="*/ 0 h 4"/>
                <a:gd name="T4" fmla="*/ 4 w 4"/>
                <a:gd name="T5" fmla="*/ 1 h 4"/>
                <a:gd name="T6" fmla="*/ 1 w 4"/>
                <a:gd name="T7" fmla="*/ 4 h 4"/>
                <a:gd name="T8" fmla="*/ 0 w 4"/>
                <a:gd name="T9" fmla="*/ 4 h 4"/>
              </a:gdLst>
              <a:ahLst/>
              <a:cxnLst>
                <a:cxn ang="0">
                  <a:pos x="T0" y="T1"/>
                </a:cxn>
                <a:cxn ang="0">
                  <a:pos x="T2" y="T3"/>
                </a:cxn>
                <a:cxn ang="0">
                  <a:pos x="T4" y="T5"/>
                </a:cxn>
                <a:cxn ang="0">
                  <a:pos x="T6" y="T7"/>
                </a:cxn>
                <a:cxn ang="0">
                  <a:pos x="T8" y="T9"/>
                </a:cxn>
              </a:cxnLst>
              <a:rect l="0" t="0" r="r" b="b"/>
              <a:pathLst>
                <a:path w="4" h="4">
                  <a:moveTo>
                    <a:pt x="0" y="4"/>
                  </a:moveTo>
                  <a:cubicBezTo>
                    <a:pt x="1" y="2"/>
                    <a:pt x="1" y="0"/>
                    <a:pt x="3" y="0"/>
                  </a:cubicBezTo>
                  <a:cubicBezTo>
                    <a:pt x="4" y="0"/>
                    <a:pt x="4" y="0"/>
                    <a:pt x="4" y="1"/>
                  </a:cubicBezTo>
                  <a:cubicBezTo>
                    <a:pt x="4" y="3"/>
                    <a:pt x="2" y="3"/>
                    <a:pt x="1" y="4"/>
                  </a:cubicBezTo>
                  <a:cubicBezTo>
                    <a:pt x="1" y="4"/>
                    <a:pt x="0" y="4"/>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8" name="Freeform 386">
              <a:extLst>
                <a:ext uri="{FF2B5EF4-FFF2-40B4-BE49-F238E27FC236}">
                  <a16:creationId xmlns:a16="http://schemas.microsoft.com/office/drawing/2014/main" id="{75D541F3-9177-9AFF-98E0-DDB32F51382F}"/>
                </a:ext>
              </a:extLst>
            </p:cNvPr>
            <p:cNvSpPr/>
            <p:nvPr/>
          </p:nvSpPr>
          <p:spPr bwMode="auto">
            <a:xfrm>
              <a:off x="8188326" y="3351213"/>
              <a:ext cx="1588" cy="1588"/>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1" y="0"/>
                  </a:cubicBezTo>
                  <a:cubicBezTo>
                    <a:pt x="1" y="1"/>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9" name="Freeform 387">
              <a:extLst>
                <a:ext uri="{FF2B5EF4-FFF2-40B4-BE49-F238E27FC236}">
                  <a16:creationId xmlns:a16="http://schemas.microsoft.com/office/drawing/2014/main" id="{81E876A5-BA15-C8A7-A554-6E9D274D1EB2}"/>
                </a:ext>
              </a:extLst>
            </p:cNvPr>
            <p:cNvSpPr/>
            <p:nvPr/>
          </p:nvSpPr>
          <p:spPr bwMode="auto">
            <a:xfrm>
              <a:off x="7991476" y="3048000"/>
              <a:ext cx="114300" cy="25400"/>
            </a:xfrm>
            <a:custGeom>
              <a:avLst/>
              <a:gdLst>
                <a:gd name="T0" fmla="*/ 18 w 71"/>
                <a:gd name="T1" fmla="*/ 3 h 16"/>
                <a:gd name="T2" fmla="*/ 31 w 71"/>
                <a:gd name="T3" fmla="*/ 4 h 16"/>
                <a:gd name="T4" fmla="*/ 71 w 71"/>
                <a:gd name="T5" fmla="*/ 5 h 16"/>
                <a:gd name="T6" fmla="*/ 31 w 71"/>
                <a:gd name="T7" fmla="*/ 9 h 16"/>
                <a:gd name="T8" fmla="*/ 48 w 71"/>
                <a:gd name="T9" fmla="*/ 16 h 16"/>
                <a:gd name="T10" fmla="*/ 0 w 71"/>
                <a:gd name="T11" fmla="*/ 16 h 16"/>
                <a:gd name="T12" fmla="*/ 18 w 71"/>
                <a:gd name="T13" fmla="*/ 3 h 16"/>
              </a:gdLst>
              <a:ahLst/>
              <a:cxnLst>
                <a:cxn ang="0">
                  <a:pos x="T0" y="T1"/>
                </a:cxn>
                <a:cxn ang="0">
                  <a:pos x="T2" y="T3"/>
                </a:cxn>
                <a:cxn ang="0">
                  <a:pos x="T4" y="T5"/>
                </a:cxn>
                <a:cxn ang="0">
                  <a:pos x="T6" y="T7"/>
                </a:cxn>
                <a:cxn ang="0">
                  <a:pos x="T8" y="T9"/>
                </a:cxn>
                <a:cxn ang="0">
                  <a:pos x="T10" y="T11"/>
                </a:cxn>
                <a:cxn ang="0">
                  <a:pos x="T12" y="T13"/>
                </a:cxn>
              </a:cxnLst>
              <a:rect l="0" t="0" r="r" b="b"/>
              <a:pathLst>
                <a:path w="71" h="16">
                  <a:moveTo>
                    <a:pt x="18" y="3"/>
                  </a:moveTo>
                  <a:cubicBezTo>
                    <a:pt x="22" y="7"/>
                    <a:pt x="26" y="5"/>
                    <a:pt x="31" y="4"/>
                  </a:cubicBezTo>
                  <a:cubicBezTo>
                    <a:pt x="47" y="0"/>
                    <a:pt x="52" y="0"/>
                    <a:pt x="71" y="5"/>
                  </a:cubicBezTo>
                  <a:cubicBezTo>
                    <a:pt x="56" y="7"/>
                    <a:pt x="43" y="3"/>
                    <a:pt x="31" y="9"/>
                  </a:cubicBezTo>
                  <a:cubicBezTo>
                    <a:pt x="36" y="13"/>
                    <a:pt x="43" y="12"/>
                    <a:pt x="48" y="16"/>
                  </a:cubicBezTo>
                  <a:cubicBezTo>
                    <a:pt x="32" y="14"/>
                    <a:pt x="16" y="12"/>
                    <a:pt x="0" y="16"/>
                  </a:cubicBezTo>
                  <a:cubicBezTo>
                    <a:pt x="6" y="11"/>
                    <a:pt x="9" y="3"/>
                    <a:pt x="18"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0" name="Freeform 388">
              <a:extLst>
                <a:ext uri="{FF2B5EF4-FFF2-40B4-BE49-F238E27FC236}">
                  <a16:creationId xmlns:a16="http://schemas.microsoft.com/office/drawing/2014/main" id="{9211B724-3D1A-13FA-2D67-5C628B7C69C7}"/>
                </a:ext>
              </a:extLst>
            </p:cNvPr>
            <p:cNvSpPr/>
            <p:nvPr/>
          </p:nvSpPr>
          <p:spPr bwMode="auto">
            <a:xfrm>
              <a:off x="7931151" y="3052763"/>
              <a:ext cx="30163" cy="50800"/>
            </a:xfrm>
            <a:custGeom>
              <a:avLst/>
              <a:gdLst>
                <a:gd name="T0" fmla="*/ 19 w 19"/>
                <a:gd name="T1" fmla="*/ 5 h 32"/>
                <a:gd name="T2" fmla="*/ 0 w 19"/>
                <a:gd name="T3" fmla="*/ 32 h 32"/>
                <a:gd name="T4" fmla="*/ 7 w 19"/>
                <a:gd name="T5" fmla="*/ 0 h 32"/>
                <a:gd name="T6" fmla="*/ 11 w 19"/>
                <a:gd name="T7" fmla="*/ 10 h 32"/>
                <a:gd name="T8" fmla="*/ 19 w 19"/>
                <a:gd name="T9" fmla="*/ 5 h 32"/>
              </a:gdLst>
              <a:ahLst/>
              <a:cxnLst>
                <a:cxn ang="0">
                  <a:pos x="T0" y="T1"/>
                </a:cxn>
                <a:cxn ang="0">
                  <a:pos x="T2" y="T3"/>
                </a:cxn>
                <a:cxn ang="0">
                  <a:pos x="T4" y="T5"/>
                </a:cxn>
                <a:cxn ang="0">
                  <a:pos x="T6" y="T7"/>
                </a:cxn>
                <a:cxn ang="0">
                  <a:pos x="T8" y="T9"/>
                </a:cxn>
              </a:cxnLst>
              <a:rect l="0" t="0" r="r" b="b"/>
              <a:pathLst>
                <a:path w="19" h="32">
                  <a:moveTo>
                    <a:pt x="19" y="5"/>
                  </a:moveTo>
                  <a:cubicBezTo>
                    <a:pt x="17" y="16"/>
                    <a:pt x="7" y="23"/>
                    <a:pt x="0" y="32"/>
                  </a:cubicBezTo>
                  <a:cubicBezTo>
                    <a:pt x="3" y="22"/>
                    <a:pt x="5" y="12"/>
                    <a:pt x="7" y="0"/>
                  </a:cubicBezTo>
                  <a:cubicBezTo>
                    <a:pt x="14" y="4"/>
                    <a:pt x="7" y="8"/>
                    <a:pt x="11" y="10"/>
                  </a:cubicBezTo>
                  <a:cubicBezTo>
                    <a:pt x="14" y="10"/>
                    <a:pt x="15" y="4"/>
                    <a:pt x="19"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1" name="Freeform 389">
              <a:extLst>
                <a:ext uri="{FF2B5EF4-FFF2-40B4-BE49-F238E27FC236}">
                  <a16:creationId xmlns:a16="http://schemas.microsoft.com/office/drawing/2014/main" id="{74CFC704-550B-EB62-77AE-763A37B819D3}"/>
                </a:ext>
              </a:extLst>
            </p:cNvPr>
            <p:cNvSpPr/>
            <p:nvPr/>
          </p:nvSpPr>
          <p:spPr bwMode="auto">
            <a:xfrm>
              <a:off x="7961313" y="3028950"/>
              <a:ext cx="44450" cy="31750"/>
            </a:xfrm>
            <a:custGeom>
              <a:avLst/>
              <a:gdLst>
                <a:gd name="T0" fmla="*/ 0 w 27"/>
                <a:gd name="T1" fmla="*/ 20 h 20"/>
                <a:gd name="T2" fmla="*/ 27 w 27"/>
                <a:gd name="T3" fmla="*/ 3 h 20"/>
                <a:gd name="T4" fmla="*/ 27 w 27"/>
                <a:gd name="T5" fmla="*/ 3 h 20"/>
                <a:gd name="T6" fmla="*/ 0 w 27"/>
                <a:gd name="T7" fmla="*/ 20 h 20"/>
                <a:gd name="T8" fmla="*/ 0 w 27"/>
                <a:gd name="T9" fmla="*/ 20 h 20"/>
              </a:gdLst>
              <a:ahLst/>
              <a:cxnLst>
                <a:cxn ang="0">
                  <a:pos x="T0" y="T1"/>
                </a:cxn>
                <a:cxn ang="0">
                  <a:pos x="T2" y="T3"/>
                </a:cxn>
                <a:cxn ang="0">
                  <a:pos x="T4" y="T5"/>
                </a:cxn>
                <a:cxn ang="0">
                  <a:pos x="T6" y="T7"/>
                </a:cxn>
                <a:cxn ang="0">
                  <a:pos x="T8" y="T9"/>
                </a:cxn>
              </a:cxnLst>
              <a:rect l="0" t="0" r="r" b="b"/>
              <a:pathLst>
                <a:path w="27" h="20">
                  <a:moveTo>
                    <a:pt x="0" y="20"/>
                  </a:moveTo>
                  <a:cubicBezTo>
                    <a:pt x="7" y="5"/>
                    <a:pt x="15" y="0"/>
                    <a:pt x="27" y="3"/>
                  </a:cubicBezTo>
                  <a:cubicBezTo>
                    <a:pt x="27" y="3"/>
                    <a:pt x="27" y="3"/>
                    <a:pt x="27" y="3"/>
                  </a:cubicBezTo>
                  <a:cubicBezTo>
                    <a:pt x="19" y="11"/>
                    <a:pt x="11" y="18"/>
                    <a:pt x="0" y="20"/>
                  </a:cubicBezTo>
                  <a:cubicBezTo>
                    <a:pt x="0" y="20"/>
                    <a:pt x="0" y="20"/>
                    <a:pt x="0"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2" name="Freeform 390">
              <a:extLst>
                <a:ext uri="{FF2B5EF4-FFF2-40B4-BE49-F238E27FC236}">
                  <a16:creationId xmlns:a16="http://schemas.microsoft.com/office/drawing/2014/main" id="{3E4F0136-CF25-A146-8DB2-0718E7061C9E}"/>
                </a:ext>
              </a:extLst>
            </p:cNvPr>
            <p:cNvSpPr/>
            <p:nvPr/>
          </p:nvSpPr>
          <p:spPr bwMode="auto">
            <a:xfrm>
              <a:off x="8029576" y="3100388"/>
              <a:ext cx="30163" cy="19050"/>
            </a:xfrm>
            <a:custGeom>
              <a:avLst/>
              <a:gdLst>
                <a:gd name="T0" fmla="*/ 0 w 19"/>
                <a:gd name="T1" fmla="*/ 9 h 11"/>
                <a:gd name="T2" fmla="*/ 19 w 19"/>
                <a:gd name="T3" fmla="*/ 3 h 11"/>
                <a:gd name="T4" fmla="*/ 0 w 19"/>
                <a:gd name="T5" fmla="*/ 9 h 11"/>
              </a:gdLst>
              <a:ahLst/>
              <a:cxnLst>
                <a:cxn ang="0">
                  <a:pos x="T0" y="T1"/>
                </a:cxn>
                <a:cxn ang="0">
                  <a:pos x="T2" y="T3"/>
                </a:cxn>
                <a:cxn ang="0">
                  <a:pos x="T4" y="T5"/>
                </a:cxn>
              </a:cxnLst>
              <a:rect l="0" t="0" r="r" b="b"/>
              <a:pathLst>
                <a:path w="19" h="11">
                  <a:moveTo>
                    <a:pt x="0" y="9"/>
                  </a:moveTo>
                  <a:cubicBezTo>
                    <a:pt x="6" y="7"/>
                    <a:pt x="9" y="0"/>
                    <a:pt x="19" y="3"/>
                  </a:cubicBezTo>
                  <a:cubicBezTo>
                    <a:pt x="12" y="7"/>
                    <a:pt x="7" y="11"/>
                    <a:pt x="0"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3" name="Freeform 391">
              <a:extLst>
                <a:ext uri="{FF2B5EF4-FFF2-40B4-BE49-F238E27FC236}">
                  <a16:creationId xmlns:a16="http://schemas.microsoft.com/office/drawing/2014/main" id="{36B36675-8C18-2697-2D6A-B6CE11283D9A}"/>
                </a:ext>
              </a:extLst>
            </p:cNvPr>
            <p:cNvSpPr/>
            <p:nvPr/>
          </p:nvSpPr>
          <p:spPr bwMode="auto">
            <a:xfrm>
              <a:off x="7986713" y="3122613"/>
              <a:ext cx="30163" cy="11113"/>
            </a:xfrm>
            <a:custGeom>
              <a:avLst/>
              <a:gdLst>
                <a:gd name="T0" fmla="*/ 19 w 19"/>
                <a:gd name="T1" fmla="*/ 0 h 7"/>
                <a:gd name="T2" fmla="*/ 0 w 19"/>
                <a:gd name="T3" fmla="*/ 7 h 7"/>
                <a:gd name="T4" fmla="*/ 19 w 19"/>
                <a:gd name="T5" fmla="*/ 0 h 7"/>
              </a:gdLst>
              <a:ahLst/>
              <a:cxnLst>
                <a:cxn ang="0">
                  <a:pos x="T0" y="T1"/>
                </a:cxn>
                <a:cxn ang="0">
                  <a:pos x="T2" y="T3"/>
                </a:cxn>
                <a:cxn ang="0">
                  <a:pos x="T4" y="T5"/>
                </a:cxn>
              </a:cxnLst>
              <a:rect l="0" t="0" r="r" b="b"/>
              <a:pathLst>
                <a:path w="19" h="7">
                  <a:moveTo>
                    <a:pt x="19" y="0"/>
                  </a:moveTo>
                  <a:cubicBezTo>
                    <a:pt x="14" y="5"/>
                    <a:pt x="8" y="7"/>
                    <a:pt x="0" y="7"/>
                  </a:cubicBezTo>
                  <a:cubicBezTo>
                    <a:pt x="6" y="1"/>
                    <a:pt x="13" y="0"/>
                    <a:pt x="19"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4" name="Freeform 392">
              <a:extLst>
                <a:ext uri="{FF2B5EF4-FFF2-40B4-BE49-F238E27FC236}">
                  <a16:creationId xmlns:a16="http://schemas.microsoft.com/office/drawing/2014/main" id="{2A9835DC-B321-D884-3A3B-14B312EB7FB6}"/>
                </a:ext>
              </a:extLst>
            </p:cNvPr>
            <p:cNvSpPr/>
            <p:nvPr/>
          </p:nvSpPr>
          <p:spPr bwMode="auto">
            <a:xfrm>
              <a:off x="7989888" y="3203575"/>
              <a:ext cx="15875" cy="9525"/>
            </a:xfrm>
            <a:custGeom>
              <a:avLst/>
              <a:gdLst>
                <a:gd name="T0" fmla="*/ 10 w 10"/>
                <a:gd name="T1" fmla="*/ 0 h 6"/>
                <a:gd name="T2" fmla="*/ 0 w 10"/>
                <a:gd name="T3" fmla="*/ 5 h 6"/>
                <a:gd name="T4" fmla="*/ 0 w 10"/>
                <a:gd name="T5" fmla="*/ 5 h 6"/>
                <a:gd name="T6" fmla="*/ 10 w 10"/>
                <a:gd name="T7" fmla="*/ 0 h 6"/>
              </a:gdLst>
              <a:ahLst/>
              <a:cxnLst>
                <a:cxn ang="0">
                  <a:pos x="T0" y="T1"/>
                </a:cxn>
                <a:cxn ang="0">
                  <a:pos x="T2" y="T3"/>
                </a:cxn>
                <a:cxn ang="0">
                  <a:pos x="T4" y="T5"/>
                </a:cxn>
                <a:cxn ang="0">
                  <a:pos x="T6" y="T7"/>
                </a:cxn>
              </a:cxnLst>
              <a:rect l="0" t="0" r="r" b="b"/>
              <a:pathLst>
                <a:path w="10" h="6">
                  <a:moveTo>
                    <a:pt x="10" y="0"/>
                  </a:moveTo>
                  <a:cubicBezTo>
                    <a:pt x="8" y="5"/>
                    <a:pt x="4" y="6"/>
                    <a:pt x="0" y="5"/>
                  </a:cubicBezTo>
                  <a:cubicBezTo>
                    <a:pt x="0" y="5"/>
                    <a:pt x="0" y="5"/>
                    <a:pt x="0" y="5"/>
                  </a:cubicBezTo>
                  <a:cubicBezTo>
                    <a:pt x="2" y="1"/>
                    <a:pt x="5" y="0"/>
                    <a:pt x="1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5" name="Freeform 393">
              <a:extLst>
                <a:ext uri="{FF2B5EF4-FFF2-40B4-BE49-F238E27FC236}">
                  <a16:creationId xmlns:a16="http://schemas.microsoft.com/office/drawing/2014/main" id="{BA333D87-4D5E-219D-65AF-F9A619F76452}"/>
                </a:ext>
              </a:extLst>
            </p:cNvPr>
            <p:cNvSpPr/>
            <p:nvPr/>
          </p:nvSpPr>
          <p:spPr bwMode="auto">
            <a:xfrm>
              <a:off x="7978776" y="3211513"/>
              <a:ext cx="11113" cy="7938"/>
            </a:xfrm>
            <a:custGeom>
              <a:avLst/>
              <a:gdLst>
                <a:gd name="T0" fmla="*/ 7 w 7"/>
                <a:gd name="T1" fmla="*/ 0 h 5"/>
                <a:gd name="T2" fmla="*/ 0 w 7"/>
                <a:gd name="T3" fmla="*/ 5 h 5"/>
                <a:gd name="T4" fmla="*/ 0 w 7"/>
                <a:gd name="T5" fmla="*/ 5 h 5"/>
                <a:gd name="T6" fmla="*/ 7 w 7"/>
                <a:gd name="T7" fmla="*/ 0 h 5"/>
              </a:gdLst>
              <a:ahLst/>
              <a:cxnLst>
                <a:cxn ang="0">
                  <a:pos x="T0" y="T1"/>
                </a:cxn>
                <a:cxn ang="0">
                  <a:pos x="T2" y="T3"/>
                </a:cxn>
                <a:cxn ang="0">
                  <a:pos x="T4" y="T5"/>
                </a:cxn>
                <a:cxn ang="0">
                  <a:pos x="T6" y="T7"/>
                </a:cxn>
              </a:cxnLst>
              <a:rect l="0" t="0" r="r" b="b"/>
              <a:pathLst>
                <a:path w="7" h="5">
                  <a:moveTo>
                    <a:pt x="7" y="0"/>
                  </a:moveTo>
                  <a:cubicBezTo>
                    <a:pt x="7" y="5"/>
                    <a:pt x="3" y="5"/>
                    <a:pt x="0" y="5"/>
                  </a:cubicBezTo>
                  <a:cubicBezTo>
                    <a:pt x="0" y="5"/>
                    <a:pt x="0" y="5"/>
                    <a:pt x="0" y="5"/>
                  </a:cubicBezTo>
                  <a:cubicBezTo>
                    <a:pt x="1" y="2"/>
                    <a:pt x="3" y="0"/>
                    <a:pt x="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6" name="Freeform 394">
              <a:extLst>
                <a:ext uri="{FF2B5EF4-FFF2-40B4-BE49-F238E27FC236}">
                  <a16:creationId xmlns:a16="http://schemas.microsoft.com/office/drawing/2014/main" id="{DD3B7E2C-17D2-F210-CD1A-211C3B27C532}"/>
                </a:ext>
              </a:extLst>
            </p:cNvPr>
            <p:cNvSpPr/>
            <p:nvPr/>
          </p:nvSpPr>
          <p:spPr bwMode="auto">
            <a:xfrm>
              <a:off x="7947026" y="3035300"/>
              <a:ext cx="4763" cy="4763"/>
            </a:xfrm>
            <a:custGeom>
              <a:avLst/>
              <a:gdLst>
                <a:gd name="T0" fmla="*/ 3 w 3"/>
                <a:gd name="T1" fmla="*/ 2 h 3"/>
                <a:gd name="T2" fmla="*/ 1 w 3"/>
                <a:gd name="T3" fmla="*/ 3 h 3"/>
                <a:gd name="T4" fmla="*/ 1 w 3"/>
                <a:gd name="T5" fmla="*/ 1 h 3"/>
                <a:gd name="T6" fmla="*/ 2 w 3"/>
                <a:gd name="T7" fmla="*/ 0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cubicBezTo>
                    <a:pt x="3" y="2"/>
                    <a:pt x="2" y="3"/>
                    <a:pt x="1" y="3"/>
                  </a:cubicBezTo>
                  <a:cubicBezTo>
                    <a:pt x="1" y="3"/>
                    <a:pt x="0" y="1"/>
                    <a:pt x="1" y="1"/>
                  </a:cubicBezTo>
                  <a:cubicBezTo>
                    <a:pt x="1" y="0"/>
                    <a:pt x="2" y="0"/>
                    <a:pt x="2" y="0"/>
                  </a:cubicBezTo>
                  <a:cubicBezTo>
                    <a:pt x="3" y="1"/>
                    <a:pt x="3" y="1"/>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7" name="Freeform 395">
              <a:extLst>
                <a:ext uri="{FF2B5EF4-FFF2-40B4-BE49-F238E27FC236}">
                  <a16:creationId xmlns:a16="http://schemas.microsoft.com/office/drawing/2014/main" id="{B5715725-5568-7A1F-8066-0ABB9D8414BF}"/>
                </a:ext>
              </a:extLst>
            </p:cNvPr>
            <p:cNvSpPr/>
            <p:nvPr/>
          </p:nvSpPr>
          <p:spPr bwMode="auto">
            <a:xfrm>
              <a:off x="7954963" y="3017838"/>
              <a:ext cx="6350" cy="9525"/>
            </a:xfrm>
            <a:custGeom>
              <a:avLst/>
              <a:gdLst>
                <a:gd name="T0" fmla="*/ 4 w 4"/>
                <a:gd name="T1" fmla="*/ 0 h 6"/>
                <a:gd name="T2" fmla="*/ 1 w 4"/>
                <a:gd name="T3" fmla="*/ 6 h 6"/>
                <a:gd name="T4" fmla="*/ 0 w 4"/>
                <a:gd name="T5" fmla="*/ 5 h 6"/>
                <a:gd name="T6" fmla="*/ 4 w 4"/>
                <a:gd name="T7" fmla="*/ 0 h 6"/>
              </a:gdLst>
              <a:ahLst/>
              <a:cxnLst>
                <a:cxn ang="0">
                  <a:pos x="T0" y="T1"/>
                </a:cxn>
                <a:cxn ang="0">
                  <a:pos x="T2" y="T3"/>
                </a:cxn>
                <a:cxn ang="0">
                  <a:pos x="T4" y="T5"/>
                </a:cxn>
                <a:cxn ang="0">
                  <a:pos x="T6" y="T7"/>
                </a:cxn>
              </a:cxnLst>
              <a:rect l="0" t="0" r="r" b="b"/>
              <a:pathLst>
                <a:path w="4" h="6">
                  <a:moveTo>
                    <a:pt x="4" y="0"/>
                  </a:moveTo>
                  <a:cubicBezTo>
                    <a:pt x="4" y="3"/>
                    <a:pt x="4" y="5"/>
                    <a:pt x="1" y="6"/>
                  </a:cubicBezTo>
                  <a:cubicBezTo>
                    <a:pt x="1" y="6"/>
                    <a:pt x="0" y="6"/>
                    <a:pt x="0" y="5"/>
                  </a:cubicBezTo>
                  <a:cubicBezTo>
                    <a:pt x="0" y="3"/>
                    <a:pt x="2" y="1"/>
                    <a:pt x="4"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8" name="Freeform 396">
              <a:extLst>
                <a:ext uri="{FF2B5EF4-FFF2-40B4-BE49-F238E27FC236}">
                  <a16:creationId xmlns:a16="http://schemas.microsoft.com/office/drawing/2014/main" id="{E5B95CA6-0B10-5578-74AD-AAC6C1003D84}"/>
                </a:ext>
              </a:extLst>
            </p:cNvPr>
            <p:cNvSpPr/>
            <p:nvPr/>
          </p:nvSpPr>
          <p:spPr bwMode="auto">
            <a:xfrm>
              <a:off x="7961313" y="3011488"/>
              <a:ext cx="7938" cy="6350"/>
            </a:xfrm>
            <a:custGeom>
              <a:avLst/>
              <a:gdLst>
                <a:gd name="T0" fmla="*/ 0 w 4"/>
                <a:gd name="T1" fmla="*/ 3 h 3"/>
                <a:gd name="T2" fmla="*/ 2 w 4"/>
                <a:gd name="T3" fmla="*/ 0 h 3"/>
                <a:gd name="T4" fmla="*/ 4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0" y="2"/>
                    <a:pt x="0" y="0"/>
                    <a:pt x="2" y="0"/>
                  </a:cubicBezTo>
                  <a:cubicBezTo>
                    <a:pt x="3" y="0"/>
                    <a:pt x="4" y="1"/>
                    <a:pt x="4" y="1"/>
                  </a:cubicBezTo>
                  <a:cubicBezTo>
                    <a:pt x="3" y="3"/>
                    <a:pt x="2" y="3"/>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9" name="Freeform 397">
              <a:extLst>
                <a:ext uri="{FF2B5EF4-FFF2-40B4-BE49-F238E27FC236}">
                  <a16:creationId xmlns:a16="http://schemas.microsoft.com/office/drawing/2014/main" id="{E6976E2C-4326-8A11-A3A8-053B24ED95E2}"/>
                </a:ext>
              </a:extLst>
            </p:cNvPr>
            <p:cNvSpPr/>
            <p:nvPr/>
          </p:nvSpPr>
          <p:spPr bwMode="auto">
            <a:xfrm>
              <a:off x="8005763" y="3198813"/>
              <a:ext cx="4763" cy="4763"/>
            </a:xfrm>
            <a:custGeom>
              <a:avLst/>
              <a:gdLst>
                <a:gd name="T0" fmla="*/ 0 w 3"/>
                <a:gd name="T1" fmla="*/ 3 h 3"/>
                <a:gd name="T2" fmla="*/ 3 w 3"/>
                <a:gd name="T3" fmla="*/ 0 h 3"/>
                <a:gd name="T4" fmla="*/ 3 w 3"/>
                <a:gd name="T5" fmla="*/ 1 h 3"/>
                <a:gd name="T6" fmla="*/ 0 w 3"/>
                <a:gd name="T7" fmla="*/ 3 h 3"/>
              </a:gdLst>
              <a:ahLst/>
              <a:cxnLst>
                <a:cxn ang="0">
                  <a:pos x="T0" y="T1"/>
                </a:cxn>
                <a:cxn ang="0">
                  <a:pos x="T2" y="T3"/>
                </a:cxn>
                <a:cxn ang="0">
                  <a:pos x="T4" y="T5"/>
                </a:cxn>
                <a:cxn ang="0">
                  <a:pos x="T6" y="T7"/>
                </a:cxn>
              </a:cxnLst>
              <a:rect l="0" t="0" r="r" b="b"/>
              <a:pathLst>
                <a:path w="3" h="3">
                  <a:moveTo>
                    <a:pt x="0" y="3"/>
                  </a:moveTo>
                  <a:cubicBezTo>
                    <a:pt x="0" y="2"/>
                    <a:pt x="0" y="0"/>
                    <a:pt x="3" y="0"/>
                  </a:cubicBezTo>
                  <a:cubicBezTo>
                    <a:pt x="3" y="0"/>
                    <a:pt x="3" y="0"/>
                    <a:pt x="3" y="1"/>
                  </a:cubicBezTo>
                  <a:cubicBezTo>
                    <a:pt x="3" y="3"/>
                    <a:pt x="1" y="3"/>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0" name="Freeform 398">
              <a:extLst>
                <a:ext uri="{FF2B5EF4-FFF2-40B4-BE49-F238E27FC236}">
                  <a16:creationId xmlns:a16="http://schemas.microsoft.com/office/drawing/2014/main" id="{8A1A765A-31FC-E1B2-C3D6-AF311EF78EB4}"/>
                </a:ext>
              </a:extLst>
            </p:cNvPr>
            <p:cNvSpPr/>
            <p:nvPr/>
          </p:nvSpPr>
          <p:spPr bwMode="auto">
            <a:xfrm>
              <a:off x="8005763" y="3028950"/>
              <a:ext cx="11113" cy="4763"/>
            </a:xfrm>
            <a:custGeom>
              <a:avLst/>
              <a:gdLst>
                <a:gd name="T0" fmla="*/ 7 w 7"/>
                <a:gd name="T1" fmla="*/ 1 h 3"/>
                <a:gd name="T2" fmla="*/ 0 w 7"/>
                <a:gd name="T3" fmla="*/ 3 h 3"/>
                <a:gd name="T4" fmla="*/ 0 w 7"/>
                <a:gd name="T5" fmla="*/ 3 h 3"/>
                <a:gd name="T6" fmla="*/ 7 w 7"/>
                <a:gd name="T7" fmla="*/ 1 h 3"/>
              </a:gdLst>
              <a:ahLst/>
              <a:cxnLst>
                <a:cxn ang="0">
                  <a:pos x="T0" y="T1"/>
                </a:cxn>
                <a:cxn ang="0">
                  <a:pos x="T2" y="T3"/>
                </a:cxn>
                <a:cxn ang="0">
                  <a:pos x="T4" y="T5"/>
                </a:cxn>
                <a:cxn ang="0">
                  <a:pos x="T6" y="T7"/>
                </a:cxn>
              </a:cxnLst>
              <a:rect l="0" t="0" r="r" b="b"/>
              <a:pathLst>
                <a:path w="7" h="3">
                  <a:moveTo>
                    <a:pt x="7" y="1"/>
                  </a:moveTo>
                  <a:cubicBezTo>
                    <a:pt x="5" y="3"/>
                    <a:pt x="2" y="3"/>
                    <a:pt x="0" y="3"/>
                  </a:cubicBezTo>
                  <a:cubicBezTo>
                    <a:pt x="0" y="3"/>
                    <a:pt x="0" y="3"/>
                    <a:pt x="0" y="3"/>
                  </a:cubicBezTo>
                  <a:cubicBezTo>
                    <a:pt x="1" y="0"/>
                    <a:pt x="4" y="1"/>
                    <a:pt x="7"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1" name="Freeform 399">
              <a:extLst>
                <a:ext uri="{FF2B5EF4-FFF2-40B4-BE49-F238E27FC236}">
                  <a16:creationId xmlns:a16="http://schemas.microsoft.com/office/drawing/2014/main" id="{C96F3958-11B5-6104-B06D-91D5D16827EB}"/>
                </a:ext>
              </a:extLst>
            </p:cNvPr>
            <p:cNvSpPr/>
            <p:nvPr/>
          </p:nvSpPr>
          <p:spPr bwMode="auto">
            <a:xfrm>
              <a:off x="8067676" y="3100388"/>
              <a:ext cx="1588" cy="1588"/>
            </a:xfrm>
            <a:custGeom>
              <a:avLst/>
              <a:gdLst>
                <a:gd name="T0" fmla="*/ 0 w 1"/>
                <a:gd name="T1" fmla="*/ 1 h 1"/>
                <a:gd name="T2" fmla="*/ 0 w 1"/>
                <a:gd name="T3" fmla="*/ 1 h 1"/>
                <a:gd name="T4" fmla="*/ 1 w 1"/>
                <a:gd name="T5" fmla="*/ 0 h 1"/>
                <a:gd name="T6" fmla="*/ 1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0" y="1"/>
                  </a:cubicBezTo>
                  <a:cubicBezTo>
                    <a:pt x="0" y="0"/>
                    <a:pt x="0" y="0"/>
                    <a:pt x="1" y="0"/>
                  </a:cubicBezTo>
                  <a:cubicBezTo>
                    <a:pt x="1" y="0"/>
                    <a:pt x="1" y="0"/>
                    <a:pt x="1" y="0"/>
                  </a:cubicBezTo>
                  <a:cubicBezTo>
                    <a:pt x="1" y="1"/>
                    <a:pt x="1"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2" name="Freeform 400">
              <a:extLst>
                <a:ext uri="{FF2B5EF4-FFF2-40B4-BE49-F238E27FC236}">
                  <a16:creationId xmlns:a16="http://schemas.microsoft.com/office/drawing/2014/main" id="{75DE975F-419A-24FF-EA75-A4A2089F29A7}"/>
                </a:ext>
              </a:extLst>
            </p:cNvPr>
            <p:cNvSpPr/>
            <p:nvPr/>
          </p:nvSpPr>
          <p:spPr bwMode="auto">
            <a:xfrm>
              <a:off x="8031163" y="3022600"/>
              <a:ext cx="1588" cy="3175"/>
            </a:xfrm>
            <a:custGeom>
              <a:avLst/>
              <a:gdLst>
                <a:gd name="T0" fmla="*/ 1 w 1"/>
                <a:gd name="T1" fmla="*/ 0 h 2"/>
                <a:gd name="T2" fmla="*/ 1 w 1"/>
                <a:gd name="T3" fmla="*/ 1 h 2"/>
                <a:gd name="T4" fmla="*/ 0 w 1"/>
                <a:gd name="T5" fmla="*/ 2 h 2"/>
                <a:gd name="T6" fmla="*/ 0 w 1"/>
                <a:gd name="T7" fmla="*/ 1 h 2"/>
                <a:gd name="T8" fmla="*/ 1 w 1"/>
                <a:gd name="T9" fmla="*/ 0 h 2"/>
              </a:gdLst>
              <a:ahLst/>
              <a:cxnLst>
                <a:cxn ang="0">
                  <a:pos x="T0" y="T1"/>
                </a:cxn>
                <a:cxn ang="0">
                  <a:pos x="T2" y="T3"/>
                </a:cxn>
                <a:cxn ang="0">
                  <a:pos x="T4" y="T5"/>
                </a:cxn>
                <a:cxn ang="0">
                  <a:pos x="T6" y="T7"/>
                </a:cxn>
                <a:cxn ang="0">
                  <a:pos x="T8" y="T9"/>
                </a:cxn>
              </a:cxnLst>
              <a:rect l="0" t="0" r="r" b="b"/>
              <a:pathLst>
                <a:path w="1" h="2">
                  <a:moveTo>
                    <a:pt x="1" y="0"/>
                  </a:moveTo>
                  <a:cubicBezTo>
                    <a:pt x="1" y="1"/>
                    <a:pt x="1" y="1"/>
                    <a:pt x="1" y="1"/>
                  </a:cubicBezTo>
                  <a:cubicBezTo>
                    <a:pt x="1" y="1"/>
                    <a:pt x="1" y="2"/>
                    <a:pt x="0" y="2"/>
                  </a:cubicBezTo>
                  <a:cubicBezTo>
                    <a:pt x="0" y="1"/>
                    <a:pt x="0" y="1"/>
                    <a:pt x="0" y="1"/>
                  </a:cubicBezTo>
                  <a:cubicBezTo>
                    <a:pt x="0" y="1"/>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3" name="Freeform 401">
              <a:extLst>
                <a:ext uri="{FF2B5EF4-FFF2-40B4-BE49-F238E27FC236}">
                  <a16:creationId xmlns:a16="http://schemas.microsoft.com/office/drawing/2014/main" id="{73C7D2DC-DD4F-60F8-1952-D6B67B40DE26}"/>
                </a:ext>
              </a:extLst>
            </p:cNvPr>
            <p:cNvSpPr/>
            <p:nvPr/>
          </p:nvSpPr>
          <p:spPr bwMode="auto">
            <a:xfrm>
              <a:off x="8020051" y="3051175"/>
              <a:ext cx="1588" cy="1588"/>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4" name="Freeform 402">
              <a:extLst>
                <a:ext uri="{FF2B5EF4-FFF2-40B4-BE49-F238E27FC236}">
                  <a16:creationId xmlns:a16="http://schemas.microsoft.com/office/drawing/2014/main" id="{AC2FF618-0BEB-A47A-38BE-A76C0D18373F}"/>
                </a:ext>
              </a:extLst>
            </p:cNvPr>
            <p:cNvSpPr/>
            <p:nvPr/>
          </p:nvSpPr>
          <p:spPr bwMode="auto">
            <a:xfrm flipH="1">
              <a:off x="8016876" y="3028950"/>
              <a:ext cx="0" cy="158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5" name="Freeform 403">
              <a:extLst>
                <a:ext uri="{FF2B5EF4-FFF2-40B4-BE49-F238E27FC236}">
                  <a16:creationId xmlns:a16="http://schemas.microsoft.com/office/drawing/2014/main" id="{1F749FDD-E965-7A5F-9814-EACF5D6318CD}"/>
                </a:ext>
              </a:extLst>
            </p:cNvPr>
            <p:cNvSpPr/>
            <p:nvPr/>
          </p:nvSpPr>
          <p:spPr bwMode="auto">
            <a:xfrm>
              <a:off x="8043863" y="4438650"/>
              <a:ext cx="288925" cy="288925"/>
            </a:xfrm>
            <a:custGeom>
              <a:avLst/>
              <a:gdLst>
                <a:gd name="T0" fmla="*/ 178 w 179"/>
                <a:gd name="T1" fmla="*/ 102 h 179"/>
                <a:gd name="T2" fmla="*/ 171 w 179"/>
                <a:gd name="T3" fmla="*/ 117 h 179"/>
                <a:gd name="T4" fmla="*/ 163 w 179"/>
                <a:gd name="T5" fmla="*/ 137 h 179"/>
                <a:gd name="T6" fmla="*/ 153 w 179"/>
                <a:gd name="T7" fmla="*/ 150 h 179"/>
                <a:gd name="T8" fmla="*/ 134 w 179"/>
                <a:gd name="T9" fmla="*/ 159 h 179"/>
                <a:gd name="T10" fmla="*/ 128 w 179"/>
                <a:gd name="T11" fmla="*/ 161 h 179"/>
                <a:gd name="T12" fmla="*/ 102 w 179"/>
                <a:gd name="T13" fmla="*/ 168 h 179"/>
                <a:gd name="T14" fmla="*/ 94 w 179"/>
                <a:gd name="T15" fmla="*/ 170 h 179"/>
                <a:gd name="T16" fmla="*/ 70 w 179"/>
                <a:gd name="T17" fmla="*/ 166 h 179"/>
                <a:gd name="T18" fmla="*/ 63 w 179"/>
                <a:gd name="T19" fmla="*/ 162 h 179"/>
                <a:gd name="T20" fmla="*/ 40 w 179"/>
                <a:gd name="T21" fmla="*/ 159 h 179"/>
                <a:gd name="T22" fmla="*/ 36 w 179"/>
                <a:gd name="T23" fmla="*/ 156 h 179"/>
                <a:gd name="T24" fmla="*/ 17 w 179"/>
                <a:gd name="T25" fmla="*/ 132 h 179"/>
                <a:gd name="T26" fmla="*/ 10 w 179"/>
                <a:gd name="T27" fmla="*/ 89 h 179"/>
                <a:gd name="T28" fmla="*/ 7 w 179"/>
                <a:gd name="T29" fmla="*/ 75 h 179"/>
                <a:gd name="T30" fmla="*/ 15 w 179"/>
                <a:gd name="T31" fmla="*/ 52 h 179"/>
                <a:gd name="T32" fmla="*/ 46 w 179"/>
                <a:gd name="T33" fmla="*/ 13 h 179"/>
                <a:gd name="T34" fmla="*/ 69 w 179"/>
                <a:gd name="T35" fmla="*/ 7 h 179"/>
                <a:gd name="T36" fmla="*/ 76 w 179"/>
                <a:gd name="T37" fmla="*/ 4 h 179"/>
                <a:gd name="T38" fmla="*/ 83 w 179"/>
                <a:gd name="T39" fmla="*/ 1 h 179"/>
                <a:gd name="T40" fmla="*/ 115 w 179"/>
                <a:gd name="T41" fmla="*/ 3 h 179"/>
                <a:gd name="T42" fmla="*/ 118 w 179"/>
                <a:gd name="T43" fmla="*/ 4 h 179"/>
                <a:gd name="T44" fmla="*/ 148 w 179"/>
                <a:gd name="T45" fmla="*/ 25 h 179"/>
                <a:gd name="T46" fmla="*/ 172 w 179"/>
                <a:gd name="T47" fmla="*/ 56 h 179"/>
                <a:gd name="T48" fmla="*/ 174 w 179"/>
                <a:gd name="T49" fmla="*/ 65 h 179"/>
                <a:gd name="T50" fmla="*/ 179 w 179"/>
                <a:gd name="T51" fmla="*/ 88 h 179"/>
                <a:gd name="T52" fmla="*/ 178 w 179"/>
                <a:gd name="T53" fmla="*/ 102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9" h="179">
                  <a:moveTo>
                    <a:pt x="178" y="102"/>
                  </a:moveTo>
                  <a:cubicBezTo>
                    <a:pt x="172" y="105"/>
                    <a:pt x="170" y="110"/>
                    <a:pt x="171" y="117"/>
                  </a:cubicBezTo>
                  <a:cubicBezTo>
                    <a:pt x="173" y="125"/>
                    <a:pt x="172" y="133"/>
                    <a:pt x="163" y="137"/>
                  </a:cubicBezTo>
                  <a:cubicBezTo>
                    <a:pt x="158" y="140"/>
                    <a:pt x="155" y="143"/>
                    <a:pt x="153" y="150"/>
                  </a:cubicBezTo>
                  <a:cubicBezTo>
                    <a:pt x="151" y="158"/>
                    <a:pt x="141" y="155"/>
                    <a:pt x="134" y="159"/>
                  </a:cubicBezTo>
                  <a:cubicBezTo>
                    <a:pt x="132" y="160"/>
                    <a:pt x="129" y="158"/>
                    <a:pt x="128" y="161"/>
                  </a:cubicBezTo>
                  <a:cubicBezTo>
                    <a:pt x="123" y="176"/>
                    <a:pt x="112" y="172"/>
                    <a:pt x="102" y="168"/>
                  </a:cubicBezTo>
                  <a:cubicBezTo>
                    <a:pt x="99" y="167"/>
                    <a:pt x="97" y="167"/>
                    <a:pt x="94" y="170"/>
                  </a:cubicBezTo>
                  <a:cubicBezTo>
                    <a:pt x="82" y="179"/>
                    <a:pt x="80" y="179"/>
                    <a:pt x="70" y="166"/>
                  </a:cubicBezTo>
                  <a:cubicBezTo>
                    <a:pt x="68" y="164"/>
                    <a:pt x="66" y="159"/>
                    <a:pt x="63" y="162"/>
                  </a:cubicBezTo>
                  <a:cubicBezTo>
                    <a:pt x="54" y="170"/>
                    <a:pt x="48" y="159"/>
                    <a:pt x="40" y="159"/>
                  </a:cubicBezTo>
                  <a:cubicBezTo>
                    <a:pt x="39" y="158"/>
                    <a:pt x="36" y="157"/>
                    <a:pt x="36" y="156"/>
                  </a:cubicBezTo>
                  <a:cubicBezTo>
                    <a:pt x="39" y="140"/>
                    <a:pt x="21" y="141"/>
                    <a:pt x="17" y="132"/>
                  </a:cubicBezTo>
                  <a:cubicBezTo>
                    <a:pt x="11" y="118"/>
                    <a:pt x="0" y="105"/>
                    <a:pt x="10" y="89"/>
                  </a:cubicBezTo>
                  <a:cubicBezTo>
                    <a:pt x="15" y="83"/>
                    <a:pt x="7" y="81"/>
                    <a:pt x="7" y="75"/>
                  </a:cubicBezTo>
                  <a:cubicBezTo>
                    <a:pt x="8" y="66"/>
                    <a:pt x="13" y="60"/>
                    <a:pt x="15" y="52"/>
                  </a:cubicBezTo>
                  <a:cubicBezTo>
                    <a:pt x="20" y="34"/>
                    <a:pt x="33" y="24"/>
                    <a:pt x="46" y="13"/>
                  </a:cubicBezTo>
                  <a:cubicBezTo>
                    <a:pt x="51" y="9"/>
                    <a:pt x="60" y="6"/>
                    <a:pt x="69" y="7"/>
                  </a:cubicBezTo>
                  <a:cubicBezTo>
                    <a:pt x="72" y="8"/>
                    <a:pt x="74" y="7"/>
                    <a:pt x="76" y="4"/>
                  </a:cubicBezTo>
                  <a:cubicBezTo>
                    <a:pt x="78" y="2"/>
                    <a:pt x="81" y="0"/>
                    <a:pt x="83" y="1"/>
                  </a:cubicBezTo>
                  <a:cubicBezTo>
                    <a:pt x="94" y="6"/>
                    <a:pt x="104" y="5"/>
                    <a:pt x="115" y="3"/>
                  </a:cubicBezTo>
                  <a:cubicBezTo>
                    <a:pt x="116" y="3"/>
                    <a:pt x="117" y="3"/>
                    <a:pt x="118" y="4"/>
                  </a:cubicBezTo>
                  <a:cubicBezTo>
                    <a:pt x="123" y="16"/>
                    <a:pt x="138" y="18"/>
                    <a:pt x="148" y="25"/>
                  </a:cubicBezTo>
                  <a:cubicBezTo>
                    <a:pt x="160" y="34"/>
                    <a:pt x="159" y="50"/>
                    <a:pt x="172" y="56"/>
                  </a:cubicBezTo>
                  <a:cubicBezTo>
                    <a:pt x="175" y="58"/>
                    <a:pt x="174" y="62"/>
                    <a:pt x="174" y="65"/>
                  </a:cubicBezTo>
                  <a:cubicBezTo>
                    <a:pt x="174" y="73"/>
                    <a:pt x="175" y="81"/>
                    <a:pt x="179" y="88"/>
                  </a:cubicBezTo>
                  <a:cubicBezTo>
                    <a:pt x="176" y="92"/>
                    <a:pt x="179" y="97"/>
                    <a:pt x="178" y="102"/>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6" name="Freeform 404">
              <a:extLst>
                <a:ext uri="{FF2B5EF4-FFF2-40B4-BE49-F238E27FC236}">
                  <a16:creationId xmlns:a16="http://schemas.microsoft.com/office/drawing/2014/main" id="{64B86D75-2904-15CF-2C42-757BC3CCABEC}"/>
                </a:ext>
              </a:extLst>
            </p:cNvPr>
            <p:cNvSpPr/>
            <p:nvPr/>
          </p:nvSpPr>
          <p:spPr bwMode="auto">
            <a:xfrm>
              <a:off x="7977188" y="4346575"/>
              <a:ext cx="119063" cy="115888"/>
            </a:xfrm>
            <a:custGeom>
              <a:avLst/>
              <a:gdLst>
                <a:gd name="T0" fmla="*/ 10 w 74"/>
                <a:gd name="T1" fmla="*/ 41 h 72"/>
                <a:gd name="T2" fmla="*/ 38 w 74"/>
                <a:gd name="T3" fmla="*/ 27 h 72"/>
                <a:gd name="T4" fmla="*/ 55 w 74"/>
                <a:gd name="T5" fmla="*/ 1 h 72"/>
                <a:gd name="T6" fmla="*/ 60 w 74"/>
                <a:gd name="T7" fmla="*/ 2 h 72"/>
                <a:gd name="T8" fmla="*/ 71 w 74"/>
                <a:gd name="T9" fmla="*/ 11 h 72"/>
                <a:gd name="T10" fmla="*/ 74 w 74"/>
                <a:gd name="T11" fmla="*/ 32 h 72"/>
                <a:gd name="T12" fmla="*/ 65 w 74"/>
                <a:gd name="T13" fmla="*/ 30 h 72"/>
                <a:gd name="T14" fmla="*/ 46 w 74"/>
                <a:gd name="T15" fmla="*/ 33 h 72"/>
                <a:gd name="T16" fmla="*/ 42 w 74"/>
                <a:gd name="T17" fmla="*/ 35 h 72"/>
                <a:gd name="T18" fmla="*/ 34 w 74"/>
                <a:gd name="T19" fmla="*/ 50 h 72"/>
                <a:gd name="T20" fmla="*/ 34 w 74"/>
                <a:gd name="T21" fmla="*/ 53 h 72"/>
                <a:gd name="T22" fmla="*/ 37 w 74"/>
                <a:gd name="T23" fmla="*/ 68 h 72"/>
                <a:gd name="T24" fmla="*/ 17 w 74"/>
                <a:gd name="T25" fmla="*/ 68 h 72"/>
                <a:gd name="T26" fmla="*/ 13 w 74"/>
                <a:gd name="T27" fmla="*/ 68 h 72"/>
                <a:gd name="T28" fmla="*/ 5 w 74"/>
                <a:gd name="T29" fmla="*/ 50 h 72"/>
                <a:gd name="T30" fmla="*/ 10 w 74"/>
                <a:gd name="T31" fmla="*/ 4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4" h="72">
                  <a:moveTo>
                    <a:pt x="10" y="41"/>
                  </a:moveTo>
                  <a:cubicBezTo>
                    <a:pt x="23" y="43"/>
                    <a:pt x="30" y="37"/>
                    <a:pt x="38" y="27"/>
                  </a:cubicBezTo>
                  <a:cubicBezTo>
                    <a:pt x="44" y="19"/>
                    <a:pt x="58" y="16"/>
                    <a:pt x="55" y="1"/>
                  </a:cubicBezTo>
                  <a:cubicBezTo>
                    <a:pt x="55" y="0"/>
                    <a:pt x="58" y="1"/>
                    <a:pt x="60" y="2"/>
                  </a:cubicBezTo>
                  <a:cubicBezTo>
                    <a:pt x="64" y="5"/>
                    <a:pt x="67" y="8"/>
                    <a:pt x="71" y="11"/>
                  </a:cubicBezTo>
                  <a:cubicBezTo>
                    <a:pt x="71" y="18"/>
                    <a:pt x="70" y="26"/>
                    <a:pt x="74" y="32"/>
                  </a:cubicBezTo>
                  <a:cubicBezTo>
                    <a:pt x="70" y="35"/>
                    <a:pt x="68" y="31"/>
                    <a:pt x="65" y="30"/>
                  </a:cubicBezTo>
                  <a:cubicBezTo>
                    <a:pt x="58" y="26"/>
                    <a:pt x="50" y="16"/>
                    <a:pt x="46" y="33"/>
                  </a:cubicBezTo>
                  <a:cubicBezTo>
                    <a:pt x="46" y="35"/>
                    <a:pt x="44" y="35"/>
                    <a:pt x="42" y="35"/>
                  </a:cubicBezTo>
                  <a:cubicBezTo>
                    <a:pt x="35" y="37"/>
                    <a:pt x="27" y="39"/>
                    <a:pt x="34" y="50"/>
                  </a:cubicBezTo>
                  <a:cubicBezTo>
                    <a:pt x="34" y="51"/>
                    <a:pt x="35" y="52"/>
                    <a:pt x="34" y="53"/>
                  </a:cubicBezTo>
                  <a:cubicBezTo>
                    <a:pt x="32" y="59"/>
                    <a:pt x="43" y="64"/>
                    <a:pt x="37" y="68"/>
                  </a:cubicBezTo>
                  <a:cubicBezTo>
                    <a:pt x="32" y="72"/>
                    <a:pt x="24" y="71"/>
                    <a:pt x="17" y="68"/>
                  </a:cubicBezTo>
                  <a:cubicBezTo>
                    <a:pt x="15" y="68"/>
                    <a:pt x="14" y="68"/>
                    <a:pt x="13" y="68"/>
                  </a:cubicBezTo>
                  <a:cubicBezTo>
                    <a:pt x="12" y="61"/>
                    <a:pt x="7" y="56"/>
                    <a:pt x="5" y="50"/>
                  </a:cubicBezTo>
                  <a:cubicBezTo>
                    <a:pt x="2" y="45"/>
                    <a:pt x="0" y="38"/>
                    <a:pt x="10" y="4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7" name="Freeform 405">
              <a:extLst>
                <a:ext uri="{FF2B5EF4-FFF2-40B4-BE49-F238E27FC236}">
                  <a16:creationId xmlns:a16="http://schemas.microsoft.com/office/drawing/2014/main" id="{31CFE747-9083-4C9C-69EE-79F39C0E8B63}"/>
                </a:ext>
              </a:extLst>
            </p:cNvPr>
            <p:cNvSpPr/>
            <p:nvPr/>
          </p:nvSpPr>
          <p:spPr bwMode="auto">
            <a:xfrm>
              <a:off x="8313738" y="4354513"/>
              <a:ext cx="39688" cy="68263"/>
            </a:xfrm>
            <a:custGeom>
              <a:avLst/>
              <a:gdLst>
                <a:gd name="T0" fmla="*/ 2 w 24"/>
                <a:gd name="T1" fmla="*/ 11 h 42"/>
                <a:gd name="T2" fmla="*/ 3 w 24"/>
                <a:gd name="T3" fmla="*/ 9 h 42"/>
                <a:gd name="T4" fmla="*/ 19 w 24"/>
                <a:gd name="T5" fmla="*/ 4 h 42"/>
                <a:gd name="T6" fmla="*/ 18 w 24"/>
                <a:gd name="T7" fmla="*/ 21 h 42"/>
                <a:gd name="T8" fmla="*/ 12 w 24"/>
                <a:gd name="T9" fmla="*/ 35 h 42"/>
                <a:gd name="T10" fmla="*/ 1 w 24"/>
                <a:gd name="T11" fmla="*/ 31 h 42"/>
                <a:gd name="T12" fmla="*/ 2 w 24"/>
                <a:gd name="T13" fmla="*/ 11 h 42"/>
              </a:gdLst>
              <a:ahLst/>
              <a:cxnLst>
                <a:cxn ang="0">
                  <a:pos x="T0" y="T1"/>
                </a:cxn>
                <a:cxn ang="0">
                  <a:pos x="T2" y="T3"/>
                </a:cxn>
                <a:cxn ang="0">
                  <a:pos x="T4" y="T5"/>
                </a:cxn>
                <a:cxn ang="0">
                  <a:pos x="T6" y="T7"/>
                </a:cxn>
                <a:cxn ang="0">
                  <a:pos x="T8" y="T9"/>
                </a:cxn>
                <a:cxn ang="0">
                  <a:pos x="T10" y="T11"/>
                </a:cxn>
                <a:cxn ang="0">
                  <a:pos x="T12" y="T13"/>
                </a:cxn>
              </a:cxnLst>
              <a:rect l="0" t="0" r="r" b="b"/>
              <a:pathLst>
                <a:path w="24" h="42">
                  <a:moveTo>
                    <a:pt x="2" y="11"/>
                  </a:moveTo>
                  <a:cubicBezTo>
                    <a:pt x="2" y="10"/>
                    <a:pt x="2" y="9"/>
                    <a:pt x="3" y="9"/>
                  </a:cubicBezTo>
                  <a:cubicBezTo>
                    <a:pt x="8" y="5"/>
                    <a:pt x="14" y="0"/>
                    <a:pt x="19" y="4"/>
                  </a:cubicBezTo>
                  <a:cubicBezTo>
                    <a:pt x="24" y="9"/>
                    <a:pt x="20" y="16"/>
                    <a:pt x="18" y="21"/>
                  </a:cubicBezTo>
                  <a:cubicBezTo>
                    <a:pt x="16" y="26"/>
                    <a:pt x="13" y="30"/>
                    <a:pt x="12" y="35"/>
                  </a:cubicBezTo>
                  <a:cubicBezTo>
                    <a:pt x="6" y="42"/>
                    <a:pt x="3" y="42"/>
                    <a:pt x="1" y="31"/>
                  </a:cubicBezTo>
                  <a:cubicBezTo>
                    <a:pt x="0" y="24"/>
                    <a:pt x="4" y="17"/>
                    <a:pt x="2" y="1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8" name="Freeform 406">
              <a:extLst>
                <a:ext uri="{FF2B5EF4-FFF2-40B4-BE49-F238E27FC236}">
                  <a16:creationId xmlns:a16="http://schemas.microsoft.com/office/drawing/2014/main" id="{EA738433-BB5C-97C8-278C-94CBBD67B9CF}"/>
                </a:ext>
              </a:extLst>
            </p:cNvPr>
            <p:cNvSpPr/>
            <p:nvPr/>
          </p:nvSpPr>
          <p:spPr bwMode="auto">
            <a:xfrm>
              <a:off x="8328026" y="4578350"/>
              <a:ext cx="42863" cy="25400"/>
            </a:xfrm>
            <a:custGeom>
              <a:avLst/>
              <a:gdLst>
                <a:gd name="T0" fmla="*/ 2 w 26"/>
                <a:gd name="T1" fmla="*/ 16 h 16"/>
                <a:gd name="T2" fmla="*/ 3 w 26"/>
                <a:gd name="T3" fmla="*/ 2 h 16"/>
                <a:gd name="T4" fmla="*/ 26 w 26"/>
                <a:gd name="T5" fmla="*/ 8 h 16"/>
                <a:gd name="T6" fmla="*/ 2 w 26"/>
                <a:gd name="T7" fmla="*/ 16 h 16"/>
              </a:gdLst>
              <a:ahLst/>
              <a:cxnLst>
                <a:cxn ang="0">
                  <a:pos x="T0" y="T1"/>
                </a:cxn>
                <a:cxn ang="0">
                  <a:pos x="T2" y="T3"/>
                </a:cxn>
                <a:cxn ang="0">
                  <a:pos x="T4" y="T5"/>
                </a:cxn>
                <a:cxn ang="0">
                  <a:pos x="T6" y="T7"/>
                </a:cxn>
              </a:cxnLst>
              <a:rect l="0" t="0" r="r" b="b"/>
              <a:pathLst>
                <a:path w="26" h="16">
                  <a:moveTo>
                    <a:pt x="2" y="16"/>
                  </a:moveTo>
                  <a:cubicBezTo>
                    <a:pt x="3" y="11"/>
                    <a:pt x="0" y="6"/>
                    <a:pt x="3" y="2"/>
                  </a:cubicBezTo>
                  <a:cubicBezTo>
                    <a:pt x="12" y="0"/>
                    <a:pt x="17" y="9"/>
                    <a:pt x="26" y="8"/>
                  </a:cubicBezTo>
                  <a:cubicBezTo>
                    <a:pt x="18" y="14"/>
                    <a:pt x="10" y="16"/>
                    <a:pt x="2" y="1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9" name="Freeform 407">
              <a:extLst>
                <a:ext uri="{FF2B5EF4-FFF2-40B4-BE49-F238E27FC236}">
                  <a16:creationId xmlns:a16="http://schemas.microsoft.com/office/drawing/2014/main" id="{1D29231C-D2E4-B735-BC6F-8E6EED17E2B8}"/>
                </a:ext>
              </a:extLst>
            </p:cNvPr>
            <p:cNvSpPr/>
            <p:nvPr/>
          </p:nvSpPr>
          <p:spPr bwMode="auto">
            <a:xfrm>
              <a:off x="8193088" y="4325938"/>
              <a:ext cx="38100" cy="36513"/>
            </a:xfrm>
            <a:custGeom>
              <a:avLst/>
              <a:gdLst>
                <a:gd name="T0" fmla="*/ 0 w 24"/>
                <a:gd name="T1" fmla="*/ 12 h 23"/>
                <a:gd name="T2" fmla="*/ 5 w 24"/>
                <a:gd name="T3" fmla="*/ 8 h 23"/>
                <a:gd name="T4" fmla="*/ 15 w 24"/>
                <a:gd name="T5" fmla="*/ 10 h 23"/>
                <a:gd name="T6" fmla="*/ 24 w 24"/>
                <a:gd name="T7" fmla="*/ 11 h 23"/>
                <a:gd name="T8" fmla="*/ 12 w 24"/>
                <a:gd name="T9" fmla="*/ 18 h 23"/>
                <a:gd name="T10" fmla="*/ 0 w 24"/>
                <a:gd name="T11" fmla="*/ 12 h 23"/>
              </a:gdLst>
              <a:ahLst/>
              <a:cxnLst>
                <a:cxn ang="0">
                  <a:pos x="T0" y="T1"/>
                </a:cxn>
                <a:cxn ang="0">
                  <a:pos x="T2" y="T3"/>
                </a:cxn>
                <a:cxn ang="0">
                  <a:pos x="T4" y="T5"/>
                </a:cxn>
                <a:cxn ang="0">
                  <a:pos x="T6" y="T7"/>
                </a:cxn>
                <a:cxn ang="0">
                  <a:pos x="T8" y="T9"/>
                </a:cxn>
                <a:cxn ang="0">
                  <a:pos x="T10" y="T11"/>
                </a:cxn>
              </a:cxnLst>
              <a:rect l="0" t="0" r="r" b="b"/>
              <a:pathLst>
                <a:path w="24" h="23">
                  <a:moveTo>
                    <a:pt x="0" y="12"/>
                  </a:moveTo>
                  <a:cubicBezTo>
                    <a:pt x="2" y="11"/>
                    <a:pt x="3" y="10"/>
                    <a:pt x="5" y="8"/>
                  </a:cubicBezTo>
                  <a:cubicBezTo>
                    <a:pt x="9" y="4"/>
                    <a:pt x="13" y="0"/>
                    <a:pt x="15" y="10"/>
                  </a:cubicBezTo>
                  <a:cubicBezTo>
                    <a:pt x="16" y="18"/>
                    <a:pt x="20" y="13"/>
                    <a:pt x="24" y="11"/>
                  </a:cubicBezTo>
                  <a:cubicBezTo>
                    <a:pt x="23" y="19"/>
                    <a:pt x="17" y="23"/>
                    <a:pt x="12" y="18"/>
                  </a:cubicBezTo>
                  <a:cubicBezTo>
                    <a:pt x="8" y="14"/>
                    <a:pt x="0" y="22"/>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0" name="Freeform 408">
              <a:extLst>
                <a:ext uri="{FF2B5EF4-FFF2-40B4-BE49-F238E27FC236}">
                  <a16:creationId xmlns:a16="http://schemas.microsoft.com/office/drawing/2014/main" id="{F9C426D0-FA34-F30F-4A5B-5EF053A782C0}"/>
                </a:ext>
              </a:extLst>
            </p:cNvPr>
            <p:cNvSpPr/>
            <p:nvPr/>
          </p:nvSpPr>
          <p:spPr bwMode="auto">
            <a:xfrm>
              <a:off x="8031163" y="4722813"/>
              <a:ext cx="6350" cy="1588"/>
            </a:xfrm>
            <a:custGeom>
              <a:avLst/>
              <a:gdLst>
                <a:gd name="T0" fmla="*/ 0 w 4"/>
                <a:gd name="T1" fmla="*/ 1 h 1"/>
                <a:gd name="T2" fmla="*/ 3 w 4"/>
                <a:gd name="T3" fmla="*/ 0 h 1"/>
                <a:gd name="T4" fmla="*/ 4 w 4"/>
                <a:gd name="T5" fmla="*/ 0 h 1"/>
                <a:gd name="T6" fmla="*/ 1 w 4"/>
                <a:gd name="T7" fmla="*/ 1 h 1"/>
                <a:gd name="T8" fmla="*/ 0 w 4"/>
                <a:gd name="T9" fmla="*/ 1 h 1"/>
              </a:gdLst>
              <a:ahLst/>
              <a:cxnLst>
                <a:cxn ang="0">
                  <a:pos x="T0" y="T1"/>
                </a:cxn>
                <a:cxn ang="0">
                  <a:pos x="T2" y="T3"/>
                </a:cxn>
                <a:cxn ang="0">
                  <a:pos x="T4" y="T5"/>
                </a:cxn>
                <a:cxn ang="0">
                  <a:pos x="T6" y="T7"/>
                </a:cxn>
                <a:cxn ang="0">
                  <a:pos x="T8" y="T9"/>
                </a:cxn>
              </a:cxnLst>
              <a:rect l="0" t="0" r="r" b="b"/>
              <a:pathLst>
                <a:path w="4" h="1">
                  <a:moveTo>
                    <a:pt x="0" y="1"/>
                  </a:moveTo>
                  <a:cubicBezTo>
                    <a:pt x="1" y="1"/>
                    <a:pt x="2" y="0"/>
                    <a:pt x="3" y="0"/>
                  </a:cubicBezTo>
                  <a:cubicBezTo>
                    <a:pt x="3" y="0"/>
                    <a:pt x="4" y="0"/>
                    <a:pt x="4" y="0"/>
                  </a:cubicBezTo>
                  <a:cubicBezTo>
                    <a:pt x="3" y="1"/>
                    <a:pt x="2" y="1"/>
                    <a:pt x="1" y="1"/>
                  </a:cubicBezTo>
                  <a:cubicBezTo>
                    <a:pt x="1" y="1"/>
                    <a:pt x="0" y="1"/>
                    <a:pt x="0"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1" name="Freeform 409">
              <a:extLst>
                <a:ext uri="{FF2B5EF4-FFF2-40B4-BE49-F238E27FC236}">
                  <a16:creationId xmlns:a16="http://schemas.microsoft.com/office/drawing/2014/main" id="{63478DFA-E57E-BF86-609C-CE7E255F5BD6}"/>
                </a:ext>
              </a:extLst>
            </p:cNvPr>
            <p:cNvSpPr/>
            <p:nvPr/>
          </p:nvSpPr>
          <p:spPr bwMode="auto">
            <a:xfrm>
              <a:off x="7867651" y="4352925"/>
              <a:ext cx="7938" cy="6350"/>
            </a:xfrm>
            <a:custGeom>
              <a:avLst/>
              <a:gdLst>
                <a:gd name="T0" fmla="*/ 4 w 4"/>
                <a:gd name="T1" fmla="*/ 3 h 4"/>
                <a:gd name="T2" fmla="*/ 2 w 4"/>
                <a:gd name="T3" fmla="*/ 4 h 4"/>
                <a:gd name="T4" fmla="*/ 0 w 4"/>
                <a:gd name="T5" fmla="*/ 2 h 4"/>
                <a:gd name="T6" fmla="*/ 2 w 4"/>
                <a:gd name="T7" fmla="*/ 0 h 4"/>
                <a:gd name="T8" fmla="*/ 4 w 4"/>
                <a:gd name="T9" fmla="*/ 3 h 4"/>
              </a:gdLst>
              <a:ahLst/>
              <a:cxnLst>
                <a:cxn ang="0">
                  <a:pos x="T0" y="T1"/>
                </a:cxn>
                <a:cxn ang="0">
                  <a:pos x="T2" y="T3"/>
                </a:cxn>
                <a:cxn ang="0">
                  <a:pos x="T4" y="T5"/>
                </a:cxn>
                <a:cxn ang="0">
                  <a:pos x="T6" y="T7"/>
                </a:cxn>
                <a:cxn ang="0">
                  <a:pos x="T8" y="T9"/>
                </a:cxn>
              </a:cxnLst>
              <a:rect l="0" t="0" r="r" b="b"/>
              <a:pathLst>
                <a:path w="4" h="4">
                  <a:moveTo>
                    <a:pt x="4" y="3"/>
                  </a:moveTo>
                  <a:cubicBezTo>
                    <a:pt x="3" y="3"/>
                    <a:pt x="3" y="4"/>
                    <a:pt x="2" y="4"/>
                  </a:cubicBezTo>
                  <a:cubicBezTo>
                    <a:pt x="2" y="4"/>
                    <a:pt x="1" y="3"/>
                    <a:pt x="0" y="2"/>
                  </a:cubicBezTo>
                  <a:cubicBezTo>
                    <a:pt x="0" y="1"/>
                    <a:pt x="1" y="0"/>
                    <a:pt x="2" y="0"/>
                  </a:cubicBezTo>
                  <a:cubicBezTo>
                    <a:pt x="3" y="1"/>
                    <a:pt x="4" y="2"/>
                    <a:pt x="4" y="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2" name="Freeform 410">
              <a:extLst>
                <a:ext uri="{FF2B5EF4-FFF2-40B4-BE49-F238E27FC236}">
                  <a16:creationId xmlns:a16="http://schemas.microsoft.com/office/drawing/2014/main" id="{E2016A3C-7A45-659F-D51E-EDF41649570B}"/>
                </a:ext>
              </a:extLst>
            </p:cNvPr>
            <p:cNvSpPr/>
            <p:nvPr/>
          </p:nvSpPr>
          <p:spPr bwMode="auto">
            <a:xfrm>
              <a:off x="8289926" y="4068763"/>
              <a:ext cx="26988" cy="17463"/>
            </a:xfrm>
            <a:custGeom>
              <a:avLst/>
              <a:gdLst>
                <a:gd name="T0" fmla="*/ 10 w 17"/>
                <a:gd name="T1" fmla="*/ 11 h 11"/>
                <a:gd name="T2" fmla="*/ 6 w 17"/>
                <a:gd name="T3" fmla="*/ 5 h 11"/>
                <a:gd name="T4" fmla="*/ 16 w 17"/>
                <a:gd name="T5" fmla="*/ 0 h 11"/>
                <a:gd name="T6" fmla="*/ 10 w 17"/>
                <a:gd name="T7" fmla="*/ 11 h 11"/>
              </a:gdLst>
              <a:ahLst/>
              <a:cxnLst>
                <a:cxn ang="0">
                  <a:pos x="T0" y="T1"/>
                </a:cxn>
                <a:cxn ang="0">
                  <a:pos x="T2" y="T3"/>
                </a:cxn>
                <a:cxn ang="0">
                  <a:pos x="T4" y="T5"/>
                </a:cxn>
                <a:cxn ang="0">
                  <a:pos x="T6" y="T7"/>
                </a:cxn>
              </a:cxnLst>
              <a:rect l="0" t="0" r="r" b="b"/>
              <a:pathLst>
                <a:path w="17" h="11">
                  <a:moveTo>
                    <a:pt x="10" y="11"/>
                  </a:moveTo>
                  <a:cubicBezTo>
                    <a:pt x="6" y="11"/>
                    <a:pt x="0" y="11"/>
                    <a:pt x="6" y="5"/>
                  </a:cubicBezTo>
                  <a:cubicBezTo>
                    <a:pt x="8" y="2"/>
                    <a:pt x="11" y="0"/>
                    <a:pt x="16" y="0"/>
                  </a:cubicBezTo>
                  <a:cubicBezTo>
                    <a:pt x="17" y="6"/>
                    <a:pt x="9" y="6"/>
                    <a:pt x="10" y="1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3" name="Freeform 411">
              <a:extLst>
                <a:ext uri="{FF2B5EF4-FFF2-40B4-BE49-F238E27FC236}">
                  <a16:creationId xmlns:a16="http://schemas.microsoft.com/office/drawing/2014/main" id="{12DEF9DF-2463-5DB4-B82E-D7CAB0263CBF}"/>
                </a:ext>
              </a:extLst>
            </p:cNvPr>
            <p:cNvSpPr/>
            <p:nvPr/>
          </p:nvSpPr>
          <p:spPr bwMode="auto">
            <a:xfrm flipH="1">
              <a:off x="7942263" y="4198938"/>
              <a:ext cx="0" cy="1588"/>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0"/>
                    <a:pt x="0" y="1"/>
                  </a:cubicBezTo>
                  <a:cubicBezTo>
                    <a:pt x="0" y="0"/>
                    <a:pt x="0" y="0"/>
                    <a:pt x="0" y="0"/>
                  </a:cubicBezTo>
                  <a:cubicBezTo>
                    <a:pt x="0" y="0"/>
                    <a:pt x="0" y="0"/>
                    <a:pt x="0" y="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4" name="Freeform 412">
              <a:extLst>
                <a:ext uri="{FF2B5EF4-FFF2-40B4-BE49-F238E27FC236}">
                  <a16:creationId xmlns:a16="http://schemas.microsoft.com/office/drawing/2014/main" id="{BA0266B2-B7C8-3A91-6759-5F1638170403}"/>
                </a:ext>
              </a:extLst>
            </p:cNvPr>
            <p:cNvSpPr/>
            <p:nvPr/>
          </p:nvSpPr>
          <p:spPr bwMode="auto">
            <a:xfrm>
              <a:off x="8535988" y="2395538"/>
              <a:ext cx="6350" cy="3175"/>
            </a:xfrm>
            <a:custGeom>
              <a:avLst/>
              <a:gdLst>
                <a:gd name="T0" fmla="*/ 0 w 4"/>
                <a:gd name="T1" fmla="*/ 2 h 2"/>
                <a:gd name="T2" fmla="*/ 0 w 4"/>
                <a:gd name="T3" fmla="*/ 0 h 2"/>
                <a:gd name="T4" fmla="*/ 4 w 4"/>
                <a:gd name="T5" fmla="*/ 1 h 2"/>
                <a:gd name="T6" fmla="*/ 0 w 4"/>
                <a:gd name="T7" fmla="*/ 2 h 2"/>
              </a:gdLst>
              <a:ahLst/>
              <a:cxnLst>
                <a:cxn ang="0">
                  <a:pos x="T0" y="T1"/>
                </a:cxn>
                <a:cxn ang="0">
                  <a:pos x="T2" y="T3"/>
                </a:cxn>
                <a:cxn ang="0">
                  <a:pos x="T4" y="T5"/>
                </a:cxn>
                <a:cxn ang="0">
                  <a:pos x="T6" y="T7"/>
                </a:cxn>
              </a:cxnLst>
              <a:rect l="0" t="0" r="r" b="b"/>
              <a:pathLst>
                <a:path w="4" h="2">
                  <a:moveTo>
                    <a:pt x="0" y="2"/>
                  </a:moveTo>
                  <a:cubicBezTo>
                    <a:pt x="0" y="1"/>
                    <a:pt x="0" y="0"/>
                    <a:pt x="0" y="0"/>
                  </a:cubicBezTo>
                  <a:cubicBezTo>
                    <a:pt x="1" y="0"/>
                    <a:pt x="3" y="0"/>
                    <a:pt x="4" y="1"/>
                  </a:cubicBezTo>
                  <a:cubicBezTo>
                    <a:pt x="3" y="1"/>
                    <a:pt x="1" y="2"/>
                    <a:pt x="0" y="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5" name="Freeform 413">
              <a:extLst>
                <a:ext uri="{FF2B5EF4-FFF2-40B4-BE49-F238E27FC236}">
                  <a16:creationId xmlns:a16="http://schemas.microsoft.com/office/drawing/2014/main" id="{7A8D09C5-74E2-EA03-2F57-2EACB4A8D743}"/>
                </a:ext>
              </a:extLst>
            </p:cNvPr>
            <p:cNvSpPr/>
            <p:nvPr/>
          </p:nvSpPr>
          <p:spPr bwMode="auto">
            <a:xfrm>
              <a:off x="8439151" y="2117725"/>
              <a:ext cx="9525" cy="7938"/>
            </a:xfrm>
            <a:custGeom>
              <a:avLst/>
              <a:gdLst>
                <a:gd name="T0" fmla="*/ 2 w 6"/>
                <a:gd name="T1" fmla="*/ 5 h 5"/>
                <a:gd name="T2" fmla="*/ 0 w 6"/>
                <a:gd name="T3" fmla="*/ 0 h 5"/>
                <a:gd name="T4" fmla="*/ 5 w 6"/>
                <a:gd name="T5" fmla="*/ 3 h 5"/>
                <a:gd name="T6" fmla="*/ 2 w 6"/>
                <a:gd name="T7" fmla="*/ 5 h 5"/>
              </a:gdLst>
              <a:ahLst/>
              <a:cxnLst>
                <a:cxn ang="0">
                  <a:pos x="T0" y="T1"/>
                </a:cxn>
                <a:cxn ang="0">
                  <a:pos x="T2" y="T3"/>
                </a:cxn>
                <a:cxn ang="0">
                  <a:pos x="T4" y="T5"/>
                </a:cxn>
                <a:cxn ang="0">
                  <a:pos x="T6" y="T7"/>
                </a:cxn>
              </a:cxnLst>
              <a:rect l="0" t="0" r="r" b="b"/>
              <a:pathLst>
                <a:path w="6" h="5">
                  <a:moveTo>
                    <a:pt x="2" y="5"/>
                  </a:moveTo>
                  <a:cubicBezTo>
                    <a:pt x="2" y="3"/>
                    <a:pt x="1" y="2"/>
                    <a:pt x="0" y="0"/>
                  </a:cubicBezTo>
                  <a:cubicBezTo>
                    <a:pt x="2" y="0"/>
                    <a:pt x="5" y="0"/>
                    <a:pt x="5" y="3"/>
                  </a:cubicBezTo>
                  <a:cubicBezTo>
                    <a:pt x="6" y="5"/>
                    <a:pt x="4" y="5"/>
                    <a:pt x="2" y="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6" name="Freeform 414">
              <a:extLst>
                <a:ext uri="{FF2B5EF4-FFF2-40B4-BE49-F238E27FC236}">
                  <a16:creationId xmlns:a16="http://schemas.microsoft.com/office/drawing/2014/main" id="{21BB9A0A-D5A1-40DF-422C-0546F48FF747}"/>
                </a:ext>
              </a:extLst>
            </p:cNvPr>
            <p:cNvSpPr/>
            <p:nvPr/>
          </p:nvSpPr>
          <p:spPr bwMode="auto">
            <a:xfrm>
              <a:off x="7837488" y="2725738"/>
              <a:ext cx="22225" cy="15875"/>
            </a:xfrm>
            <a:custGeom>
              <a:avLst/>
              <a:gdLst>
                <a:gd name="T0" fmla="*/ 0 w 14"/>
                <a:gd name="T1" fmla="*/ 5 h 10"/>
                <a:gd name="T2" fmla="*/ 5 w 14"/>
                <a:gd name="T3" fmla="*/ 0 h 10"/>
                <a:gd name="T4" fmla="*/ 4 w 14"/>
                <a:gd name="T5" fmla="*/ 10 h 10"/>
                <a:gd name="T6" fmla="*/ 0 w 14"/>
                <a:gd name="T7" fmla="*/ 5 h 10"/>
              </a:gdLst>
              <a:ahLst/>
              <a:cxnLst>
                <a:cxn ang="0">
                  <a:pos x="T0" y="T1"/>
                </a:cxn>
                <a:cxn ang="0">
                  <a:pos x="T2" y="T3"/>
                </a:cxn>
                <a:cxn ang="0">
                  <a:pos x="T4" y="T5"/>
                </a:cxn>
                <a:cxn ang="0">
                  <a:pos x="T6" y="T7"/>
                </a:cxn>
              </a:cxnLst>
              <a:rect l="0" t="0" r="r" b="b"/>
              <a:pathLst>
                <a:path w="14" h="10">
                  <a:moveTo>
                    <a:pt x="0" y="5"/>
                  </a:moveTo>
                  <a:cubicBezTo>
                    <a:pt x="3" y="5"/>
                    <a:pt x="4" y="3"/>
                    <a:pt x="5" y="0"/>
                  </a:cubicBezTo>
                  <a:cubicBezTo>
                    <a:pt x="14" y="3"/>
                    <a:pt x="4" y="7"/>
                    <a:pt x="4" y="10"/>
                  </a:cubicBezTo>
                  <a:cubicBezTo>
                    <a:pt x="1" y="10"/>
                    <a:pt x="0" y="8"/>
                    <a:pt x="0" y="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7" name="Freeform 415">
              <a:extLst>
                <a:ext uri="{FF2B5EF4-FFF2-40B4-BE49-F238E27FC236}">
                  <a16:creationId xmlns:a16="http://schemas.microsoft.com/office/drawing/2014/main" id="{67FEB729-FE14-6904-5321-54F0EE187628}"/>
                </a:ext>
              </a:extLst>
            </p:cNvPr>
            <p:cNvSpPr/>
            <p:nvPr/>
          </p:nvSpPr>
          <p:spPr bwMode="auto">
            <a:xfrm>
              <a:off x="8169276" y="2741613"/>
              <a:ext cx="4763" cy="3175"/>
            </a:xfrm>
            <a:custGeom>
              <a:avLst/>
              <a:gdLst>
                <a:gd name="T0" fmla="*/ 0 w 3"/>
                <a:gd name="T1" fmla="*/ 2 h 2"/>
                <a:gd name="T2" fmla="*/ 0 w 3"/>
                <a:gd name="T3" fmla="*/ 0 h 2"/>
                <a:gd name="T4" fmla="*/ 3 w 3"/>
                <a:gd name="T5" fmla="*/ 1 h 2"/>
                <a:gd name="T6" fmla="*/ 0 w 3"/>
                <a:gd name="T7" fmla="*/ 2 h 2"/>
              </a:gdLst>
              <a:ahLst/>
              <a:cxnLst>
                <a:cxn ang="0">
                  <a:pos x="T0" y="T1"/>
                </a:cxn>
                <a:cxn ang="0">
                  <a:pos x="T2" y="T3"/>
                </a:cxn>
                <a:cxn ang="0">
                  <a:pos x="T4" y="T5"/>
                </a:cxn>
                <a:cxn ang="0">
                  <a:pos x="T6" y="T7"/>
                </a:cxn>
              </a:cxnLst>
              <a:rect l="0" t="0" r="r" b="b"/>
              <a:pathLst>
                <a:path w="3" h="2">
                  <a:moveTo>
                    <a:pt x="0" y="2"/>
                  </a:moveTo>
                  <a:cubicBezTo>
                    <a:pt x="0" y="1"/>
                    <a:pt x="0" y="1"/>
                    <a:pt x="0" y="0"/>
                  </a:cubicBezTo>
                  <a:cubicBezTo>
                    <a:pt x="1" y="0"/>
                    <a:pt x="2" y="1"/>
                    <a:pt x="3" y="1"/>
                  </a:cubicBezTo>
                  <a:cubicBezTo>
                    <a:pt x="2" y="1"/>
                    <a:pt x="1" y="2"/>
                    <a:pt x="0" y="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8" name="Freeform 416">
              <a:extLst>
                <a:ext uri="{FF2B5EF4-FFF2-40B4-BE49-F238E27FC236}">
                  <a16:creationId xmlns:a16="http://schemas.microsoft.com/office/drawing/2014/main" id="{F3D2A554-BBF0-B928-A022-FEADEA24E079}"/>
                </a:ext>
              </a:extLst>
            </p:cNvPr>
            <p:cNvSpPr/>
            <p:nvPr/>
          </p:nvSpPr>
          <p:spPr bwMode="auto">
            <a:xfrm>
              <a:off x="8274051" y="2917825"/>
              <a:ext cx="1588"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9" name="Freeform 417">
              <a:extLst>
                <a:ext uri="{FF2B5EF4-FFF2-40B4-BE49-F238E27FC236}">
                  <a16:creationId xmlns:a16="http://schemas.microsoft.com/office/drawing/2014/main" id="{BE0AF99A-170B-4625-238C-98720F59EA4C}"/>
                </a:ext>
              </a:extLst>
            </p:cNvPr>
            <p:cNvSpPr/>
            <p:nvPr/>
          </p:nvSpPr>
          <p:spPr bwMode="auto">
            <a:xfrm>
              <a:off x="8212138" y="2824163"/>
              <a:ext cx="11113" cy="4763"/>
            </a:xfrm>
            <a:custGeom>
              <a:avLst/>
              <a:gdLst>
                <a:gd name="T0" fmla="*/ 0 w 7"/>
                <a:gd name="T1" fmla="*/ 0 h 3"/>
                <a:gd name="T2" fmla="*/ 7 w 7"/>
                <a:gd name="T3" fmla="*/ 0 h 3"/>
                <a:gd name="T4" fmla="*/ 0 w 7"/>
                <a:gd name="T5" fmla="*/ 0 h 3"/>
              </a:gdLst>
              <a:ahLst/>
              <a:cxnLst>
                <a:cxn ang="0">
                  <a:pos x="T0" y="T1"/>
                </a:cxn>
                <a:cxn ang="0">
                  <a:pos x="T2" y="T3"/>
                </a:cxn>
                <a:cxn ang="0">
                  <a:pos x="T4" y="T5"/>
                </a:cxn>
              </a:cxnLst>
              <a:rect l="0" t="0" r="r" b="b"/>
              <a:pathLst>
                <a:path w="7" h="3">
                  <a:moveTo>
                    <a:pt x="0" y="0"/>
                  </a:moveTo>
                  <a:cubicBezTo>
                    <a:pt x="2" y="0"/>
                    <a:pt x="5" y="0"/>
                    <a:pt x="7" y="0"/>
                  </a:cubicBezTo>
                  <a:cubicBezTo>
                    <a:pt x="5" y="3"/>
                    <a:pt x="2" y="3"/>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0" name="Freeform 418">
              <a:extLst>
                <a:ext uri="{FF2B5EF4-FFF2-40B4-BE49-F238E27FC236}">
                  <a16:creationId xmlns:a16="http://schemas.microsoft.com/office/drawing/2014/main" id="{062A0A0B-67DA-BE79-F3A5-E315557B51C6}"/>
                </a:ext>
              </a:extLst>
            </p:cNvPr>
            <p:cNvSpPr/>
            <p:nvPr/>
          </p:nvSpPr>
          <p:spPr bwMode="auto">
            <a:xfrm>
              <a:off x="8575676" y="4268788"/>
              <a:ext cx="3175" cy="4763"/>
            </a:xfrm>
            <a:custGeom>
              <a:avLst/>
              <a:gdLst>
                <a:gd name="T0" fmla="*/ 2 w 2"/>
                <a:gd name="T1" fmla="*/ 0 h 3"/>
                <a:gd name="T2" fmla="*/ 2 w 2"/>
                <a:gd name="T3" fmla="*/ 3 h 3"/>
                <a:gd name="T4" fmla="*/ 2 w 2"/>
                <a:gd name="T5" fmla="*/ 0 h 3"/>
              </a:gdLst>
              <a:ahLst/>
              <a:cxnLst>
                <a:cxn ang="0">
                  <a:pos x="T0" y="T1"/>
                </a:cxn>
                <a:cxn ang="0">
                  <a:pos x="T2" y="T3"/>
                </a:cxn>
                <a:cxn ang="0">
                  <a:pos x="T4" y="T5"/>
                </a:cxn>
              </a:cxnLst>
              <a:rect l="0" t="0" r="r" b="b"/>
              <a:pathLst>
                <a:path w="2" h="3">
                  <a:moveTo>
                    <a:pt x="2" y="0"/>
                  </a:moveTo>
                  <a:cubicBezTo>
                    <a:pt x="2" y="1"/>
                    <a:pt x="2" y="2"/>
                    <a:pt x="2" y="3"/>
                  </a:cubicBezTo>
                  <a:cubicBezTo>
                    <a:pt x="0" y="2"/>
                    <a:pt x="0" y="1"/>
                    <a:pt x="2" y="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1" name="Freeform 419">
              <a:extLst>
                <a:ext uri="{FF2B5EF4-FFF2-40B4-BE49-F238E27FC236}">
                  <a16:creationId xmlns:a16="http://schemas.microsoft.com/office/drawing/2014/main" id="{240B9BF7-A663-8EDE-604C-D6325465F287}"/>
                </a:ext>
              </a:extLst>
            </p:cNvPr>
            <p:cNvSpPr/>
            <p:nvPr/>
          </p:nvSpPr>
          <p:spPr bwMode="auto">
            <a:xfrm flipH="1">
              <a:off x="8605838" y="4408488"/>
              <a:ext cx="0" cy="1588"/>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0"/>
                    <a:pt x="0" y="0"/>
                  </a:cubicBezTo>
                  <a:cubicBezTo>
                    <a:pt x="0" y="0"/>
                    <a:pt x="0" y="0"/>
                    <a:pt x="0" y="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2" name="Freeform 420">
              <a:extLst>
                <a:ext uri="{FF2B5EF4-FFF2-40B4-BE49-F238E27FC236}">
                  <a16:creationId xmlns:a16="http://schemas.microsoft.com/office/drawing/2014/main" id="{0C8C7432-AF38-E12F-AAD3-691224E5DEBA}"/>
                </a:ext>
              </a:extLst>
            </p:cNvPr>
            <p:cNvSpPr/>
            <p:nvPr/>
          </p:nvSpPr>
          <p:spPr bwMode="auto">
            <a:xfrm>
              <a:off x="8634413" y="3338513"/>
              <a:ext cx="6350" cy="6350"/>
            </a:xfrm>
            <a:custGeom>
              <a:avLst/>
              <a:gdLst>
                <a:gd name="T0" fmla="*/ 0 w 4"/>
                <a:gd name="T1" fmla="*/ 4 h 4"/>
                <a:gd name="T2" fmla="*/ 0 w 4"/>
                <a:gd name="T3" fmla="*/ 0 h 4"/>
                <a:gd name="T4" fmla="*/ 3 w 4"/>
                <a:gd name="T5" fmla="*/ 2 h 4"/>
                <a:gd name="T6" fmla="*/ 0 w 4"/>
                <a:gd name="T7" fmla="*/ 4 h 4"/>
              </a:gdLst>
              <a:ahLst/>
              <a:cxnLst>
                <a:cxn ang="0">
                  <a:pos x="T0" y="T1"/>
                </a:cxn>
                <a:cxn ang="0">
                  <a:pos x="T2" y="T3"/>
                </a:cxn>
                <a:cxn ang="0">
                  <a:pos x="T4" y="T5"/>
                </a:cxn>
                <a:cxn ang="0">
                  <a:pos x="T6" y="T7"/>
                </a:cxn>
              </a:cxnLst>
              <a:rect l="0" t="0" r="r" b="b"/>
              <a:pathLst>
                <a:path w="4" h="4">
                  <a:moveTo>
                    <a:pt x="0" y="4"/>
                  </a:moveTo>
                  <a:cubicBezTo>
                    <a:pt x="0" y="3"/>
                    <a:pt x="0" y="1"/>
                    <a:pt x="0" y="0"/>
                  </a:cubicBezTo>
                  <a:cubicBezTo>
                    <a:pt x="1" y="0"/>
                    <a:pt x="3" y="1"/>
                    <a:pt x="3" y="2"/>
                  </a:cubicBezTo>
                  <a:cubicBezTo>
                    <a:pt x="4" y="4"/>
                    <a:pt x="2" y="4"/>
                    <a:pt x="0" y="4"/>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3" name="Freeform 421">
              <a:extLst>
                <a:ext uri="{FF2B5EF4-FFF2-40B4-BE49-F238E27FC236}">
                  <a16:creationId xmlns:a16="http://schemas.microsoft.com/office/drawing/2014/main" id="{C1F591D0-1303-7C47-306B-D1E3E70009E0}"/>
                </a:ext>
              </a:extLst>
            </p:cNvPr>
            <p:cNvSpPr/>
            <p:nvPr/>
          </p:nvSpPr>
          <p:spPr bwMode="auto">
            <a:xfrm>
              <a:off x="9061451" y="3403600"/>
              <a:ext cx="9525" cy="3175"/>
            </a:xfrm>
            <a:custGeom>
              <a:avLst/>
              <a:gdLst>
                <a:gd name="T0" fmla="*/ 6 w 6"/>
                <a:gd name="T1" fmla="*/ 2 h 2"/>
                <a:gd name="T2" fmla="*/ 0 w 6"/>
                <a:gd name="T3" fmla="*/ 1 h 2"/>
                <a:gd name="T4" fmla="*/ 1 w 6"/>
                <a:gd name="T5" fmla="*/ 0 h 2"/>
                <a:gd name="T6" fmla="*/ 6 w 6"/>
                <a:gd name="T7" fmla="*/ 2 h 2"/>
              </a:gdLst>
              <a:ahLst/>
              <a:cxnLst>
                <a:cxn ang="0">
                  <a:pos x="T0" y="T1"/>
                </a:cxn>
                <a:cxn ang="0">
                  <a:pos x="T2" y="T3"/>
                </a:cxn>
                <a:cxn ang="0">
                  <a:pos x="T4" y="T5"/>
                </a:cxn>
                <a:cxn ang="0">
                  <a:pos x="T6" y="T7"/>
                </a:cxn>
              </a:cxnLst>
              <a:rect l="0" t="0" r="r" b="b"/>
              <a:pathLst>
                <a:path w="6" h="2">
                  <a:moveTo>
                    <a:pt x="6" y="2"/>
                  </a:moveTo>
                  <a:cubicBezTo>
                    <a:pt x="4" y="2"/>
                    <a:pt x="2" y="2"/>
                    <a:pt x="0" y="1"/>
                  </a:cubicBezTo>
                  <a:cubicBezTo>
                    <a:pt x="1" y="1"/>
                    <a:pt x="1" y="0"/>
                    <a:pt x="1" y="0"/>
                  </a:cubicBezTo>
                  <a:cubicBezTo>
                    <a:pt x="3" y="0"/>
                    <a:pt x="5" y="0"/>
                    <a:pt x="6" y="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4" name="Freeform 422">
              <a:extLst>
                <a:ext uri="{FF2B5EF4-FFF2-40B4-BE49-F238E27FC236}">
                  <a16:creationId xmlns:a16="http://schemas.microsoft.com/office/drawing/2014/main" id="{FA396BE9-1F2A-DA7D-AA19-5581BB53E0FC}"/>
                </a:ext>
              </a:extLst>
            </p:cNvPr>
            <p:cNvSpPr/>
            <p:nvPr/>
          </p:nvSpPr>
          <p:spPr bwMode="auto">
            <a:xfrm>
              <a:off x="8905876" y="3411538"/>
              <a:ext cx="9525" cy="3175"/>
            </a:xfrm>
            <a:custGeom>
              <a:avLst/>
              <a:gdLst>
                <a:gd name="T0" fmla="*/ 5 w 5"/>
                <a:gd name="T1" fmla="*/ 0 h 2"/>
                <a:gd name="T2" fmla="*/ 0 w 5"/>
                <a:gd name="T3" fmla="*/ 1 h 2"/>
                <a:gd name="T4" fmla="*/ 0 w 5"/>
                <a:gd name="T5" fmla="*/ 1 h 2"/>
                <a:gd name="T6" fmla="*/ 5 w 5"/>
                <a:gd name="T7" fmla="*/ 0 h 2"/>
                <a:gd name="T8" fmla="*/ 5 w 5"/>
                <a:gd name="T9" fmla="*/ 0 h 2"/>
              </a:gdLst>
              <a:ahLst/>
              <a:cxnLst>
                <a:cxn ang="0">
                  <a:pos x="T0" y="T1"/>
                </a:cxn>
                <a:cxn ang="0">
                  <a:pos x="T2" y="T3"/>
                </a:cxn>
                <a:cxn ang="0">
                  <a:pos x="T4" y="T5"/>
                </a:cxn>
                <a:cxn ang="0">
                  <a:pos x="T6" y="T7"/>
                </a:cxn>
                <a:cxn ang="0">
                  <a:pos x="T8" y="T9"/>
                </a:cxn>
              </a:cxnLst>
              <a:rect l="0" t="0" r="r" b="b"/>
              <a:pathLst>
                <a:path w="5" h="2">
                  <a:moveTo>
                    <a:pt x="5" y="0"/>
                  </a:moveTo>
                  <a:cubicBezTo>
                    <a:pt x="4" y="1"/>
                    <a:pt x="2" y="2"/>
                    <a:pt x="0" y="1"/>
                  </a:cubicBezTo>
                  <a:cubicBezTo>
                    <a:pt x="0" y="1"/>
                    <a:pt x="0" y="1"/>
                    <a:pt x="0" y="1"/>
                  </a:cubicBezTo>
                  <a:cubicBezTo>
                    <a:pt x="1" y="0"/>
                    <a:pt x="3" y="0"/>
                    <a:pt x="5" y="0"/>
                  </a:cubicBezTo>
                  <a:cubicBezTo>
                    <a:pt x="5" y="0"/>
                    <a:pt x="5" y="0"/>
                    <a:pt x="5"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5" name="Freeform 423">
              <a:extLst>
                <a:ext uri="{FF2B5EF4-FFF2-40B4-BE49-F238E27FC236}">
                  <a16:creationId xmlns:a16="http://schemas.microsoft.com/office/drawing/2014/main" id="{6255070C-AA35-0CCE-90EA-5E8C7E1AB4D3}"/>
                </a:ext>
              </a:extLst>
            </p:cNvPr>
            <p:cNvSpPr/>
            <p:nvPr/>
          </p:nvSpPr>
          <p:spPr bwMode="auto">
            <a:xfrm>
              <a:off x="7953376" y="3446463"/>
              <a:ext cx="4763" cy="4763"/>
            </a:xfrm>
            <a:custGeom>
              <a:avLst/>
              <a:gdLst>
                <a:gd name="T0" fmla="*/ 3 w 3"/>
                <a:gd name="T1" fmla="*/ 0 h 3"/>
                <a:gd name="T2" fmla="*/ 2 w 3"/>
                <a:gd name="T3" fmla="*/ 3 h 3"/>
                <a:gd name="T4" fmla="*/ 3 w 3"/>
                <a:gd name="T5" fmla="*/ 0 h 3"/>
              </a:gdLst>
              <a:ahLst/>
              <a:cxnLst>
                <a:cxn ang="0">
                  <a:pos x="T0" y="T1"/>
                </a:cxn>
                <a:cxn ang="0">
                  <a:pos x="T2" y="T3"/>
                </a:cxn>
                <a:cxn ang="0">
                  <a:pos x="T4" y="T5"/>
                </a:cxn>
              </a:cxnLst>
              <a:rect l="0" t="0" r="r" b="b"/>
              <a:pathLst>
                <a:path w="3" h="3">
                  <a:moveTo>
                    <a:pt x="3" y="0"/>
                  </a:moveTo>
                  <a:cubicBezTo>
                    <a:pt x="2" y="1"/>
                    <a:pt x="2" y="2"/>
                    <a:pt x="2" y="3"/>
                  </a:cubicBezTo>
                  <a:cubicBezTo>
                    <a:pt x="0" y="2"/>
                    <a:pt x="2" y="1"/>
                    <a:pt x="3"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6" name="Freeform 424">
              <a:extLst>
                <a:ext uri="{FF2B5EF4-FFF2-40B4-BE49-F238E27FC236}">
                  <a16:creationId xmlns:a16="http://schemas.microsoft.com/office/drawing/2014/main" id="{6E3195C6-8D59-A714-8080-3E2314DFBED7}"/>
                </a:ext>
              </a:extLst>
            </p:cNvPr>
            <p:cNvSpPr/>
            <p:nvPr/>
          </p:nvSpPr>
          <p:spPr bwMode="auto">
            <a:xfrm>
              <a:off x="7958138" y="3460750"/>
              <a:ext cx="1588" cy="3175"/>
            </a:xfrm>
            <a:custGeom>
              <a:avLst/>
              <a:gdLst>
                <a:gd name="T0" fmla="*/ 1 w 1"/>
                <a:gd name="T1" fmla="*/ 0 h 2"/>
                <a:gd name="T2" fmla="*/ 1 w 1"/>
                <a:gd name="T3" fmla="*/ 1 h 2"/>
                <a:gd name="T4" fmla="*/ 1 w 1"/>
                <a:gd name="T5" fmla="*/ 2 h 2"/>
                <a:gd name="T6" fmla="*/ 0 w 1"/>
                <a:gd name="T7" fmla="*/ 1 h 2"/>
                <a:gd name="T8" fmla="*/ 1 w 1"/>
                <a:gd name="T9" fmla="*/ 0 h 2"/>
              </a:gdLst>
              <a:ahLst/>
              <a:cxnLst>
                <a:cxn ang="0">
                  <a:pos x="T0" y="T1"/>
                </a:cxn>
                <a:cxn ang="0">
                  <a:pos x="T2" y="T3"/>
                </a:cxn>
                <a:cxn ang="0">
                  <a:pos x="T4" y="T5"/>
                </a:cxn>
                <a:cxn ang="0">
                  <a:pos x="T6" y="T7"/>
                </a:cxn>
                <a:cxn ang="0">
                  <a:pos x="T8" y="T9"/>
                </a:cxn>
              </a:cxnLst>
              <a:rect l="0" t="0" r="r" b="b"/>
              <a:pathLst>
                <a:path w="1" h="2">
                  <a:moveTo>
                    <a:pt x="1" y="0"/>
                  </a:moveTo>
                  <a:cubicBezTo>
                    <a:pt x="1" y="0"/>
                    <a:pt x="1" y="1"/>
                    <a:pt x="1" y="1"/>
                  </a:cubicBezTo>
                  <a:cubicBezTo>
                    <a:pt x="1" y="1"/>
                    <a:pt x="1" y="1"/>
                    <a:pt x="1" y="2"/>
                  </a:cubicBezTo>
                  <a:cubicBezTo>
                    <a:pt x="1" y="2"/>
                    <a:pt x="0" y="1"/>
                    <a:pt x="0" y="1"/>
                  </a:cubicBezTo>
                  <a:cubicBezTo>
                    <a:pt x="0" y="1"/>
                    <a:pt x="0" y="1"/>
                    <a:pt x="1"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7" name="Freeform 425">
              <a:extLst>
                <a:ext uri="{FF2B5EF4-FFF2-40B4-BE49-F238E27FC236}">
                  <a16:creationId xmlns:a16="http://schemas.microsoft.com/office/drawing/2014/main" id="{EE9CF3B4-DB79-6932-DAB4-319CC9654227}"/>
                </a:ext>
              </a:extLst>
            </p:cNvPr>
            <p:cNvSpPr/>
            <p:nvPr/>
          </p:nvSpPr>
          <p:spPr bwMode="auto">
            <a:xfrm>
              <a:off x="8143876" y="3282950"/>
              <a:ext cx="6350" cy="3175"/>
            </a:xfrm>
            <a:custGeom>
              <a:avLst/>
              <a:gdLst>
                <a:gd name="T0" fmla="*/ 2 w 4"/>
                <a:gd name="T1" fmla="*/ 0 h 2"/>
                <a:gd name="T2" fmla="*/ 4 w 4"/>
                <a:gd name="T3" fmla="*/ 1 h 2"/>
                <a:gd name="T4" fmla="*/ 2 w 4"/>
                <a:gd name="T5" fmla="*/ 2 h 2"/>
                <a:gd name="T6" fmla="*/ 0 w 4"/>
                <a:gd name="T7" fmla="*/ 1 h 2"/>
                <a:gd name="T8" fmla="*/ 2 w 4"/>
                <a:gd name="T9" fmla="*/ 0 h 2"/>
              </a:gdLst>
              <a:ahLst/>
              <a:cxnLst>
                <a:cxn ang="0">
                  <a:pos x="T0" y="T1"/>
                </a:cxn>
                <a:cxn ang="0">
                  <a:pos x="T2" y="T3"/>
                </a:cxn>
                <a:cxn ang="0">
                  <a:pos x="T4" y="T5"/>
                </a:cxn>
                <a:cxn ang="0">
                  <a:pos x="T6" y="T7"/>
                </a:cxn>
                <a:cxn ang="0">
                  <a:pos x="T8" y="T9"/>
                </a:cxn>
              </a:cxnLst>
              <a:rect l="0" t="0" r="r" b="b"/>
              <a:pathLst>
                <a:path w="4" h="2">
                  <a:moveTo>
                    <a:pt x="2" y="0"/>
                  </a:moveTo>
                  <a:cubicBezTo>
                    <a:pt x="3" y="0"/>
                    <a:pt x="3" y="1"/>
                    <a:pt x="4" y="1"/>
                  </a:cubicBezTo>
                  <a:cubicBezTo>
                    <a:pt x="3" y="1"/>
                    <a:pt x="3" y="2"/>
                    <a:pt x="2" y="2"/>
                  </a:cubicBezTo>
                  <a:cubicBezTo>
                    <a:pt x="1" y="2"/>
                    <a:pt x="1" y="1"/>
                    <a:pt x="0" y="1"/>
                  </a:cubicBezTo>
                  <a:cubicBezTo>
                    <a:pt x="1" y="1"/>
                    <a:pt x="1" y="0"/>
                    <a:pt x="2"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8" name="Freeform 426">
              <a:extLst>
                <a:ext uri="{FF2B5EF4-FFF2-40B4-BE49-F238E27FC236}">
                  <a16:creationId xmlns:a16="http://schemas.microsoft.com/office/drawing/2014/main" id="{B05D9E20-2E34-598D-6B81-681234AB2FA1}"/>
                </a:ext>
              </a:extLst>
            </p:cNvPr>
            <p:cNvSpPr/>
            <p:nvPr/>
          </p:nvSpPr>
          <p:spPr bwMode="auto">
            <a:xfrm>
              <a:off x="8045451" y="3459163"/>
              <a:ext cx="6350" cy="1588"/>
            </a:xfrm>
            <a:custGeom>
              <a:avLst/>
              <a:gdLst>
                <a:gd name="T0" fmla="*/ 4 w 4"/>
                <a:gd name="T1" fmla="*/ 0 h 1"/>
                <a:gd name="T2" fmla="*/ 1 w 4"/>
                <a:gd name="T3" fmla="*/ 1 h 1"/>
                <a:gd name="T4" fmla="*/ 0 w 4"/>
                <a:gd name="T5" fmla="*/ 1 h 1"/>
                <a:gd name="T6" fmla="*/ 4 w 4"/>
                <a:gd name="T7" fmla="*/ 0 h 1"/>
                <a:gd name="T8" fmla="*/ 4 w 4"/>
                <a:gd name="T9" fmla="*/ 0 h 1"/>
              </a:gdLst>
              <a:ahLst/>
              <a:cxnLst>
                <a:cxn ang="0">
                  <a:pos x="T0" y="T1"/>
                </a:cxn>
                <a:cxn ang="0">
                  <a:pos x="T2" y="T3"/>
                </a:cxn>
                <a:cxn ang="0">
                  <a:pos x="T4" y="T5"/>
                </a:cxn>
                <a:cxn ang="0">
                  <a:pos x="T6" y="T7"/>
                </a:cxn>
                <a:cxn ang="0">
                  <a:pos x="T8" y="T9"/>
                </a:cxn>
              </a:cxnLst>
              <a:rect l="0" t="0" r="r" b="b"/>
              <a:pathLst>
                <a:path w="4" h="1">
                  <a:moveTo>
                    <a:pt x="4" y="0"/>
                  </a:moveTo>
                  <a:cubicBezTo>
                    <a:pt x="3" y="0"/>
                    <a:pt x="2" y="1"/>
                    <a:pt x="1" y="1"/>
                  </a:cubicBezTo>
                  <a:cubicBezTo>
                    <a:pt x="1" y="1"/>
                    <a:pt x="1" y="1"/>
                    <a:pt x="0" y="1"/>
                  </a:cubicBezTo>
                  <a:cubicBezTo>
                    <a:pt x="1" y="0"/>
                    <a:pt x="3" y="0"/>
                    <a:pt x="4" y="0"/>
                  </a:cubicBezTo>
                  <a:cubicBezTo>
                    <a:pt x="4" y="0"/>
                    <a:pt x="4" y="0"/>
                    <a:pt x="4"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9" name="Freeform 427">
              <a:extLst>
                <a:ext uri="{FF2B5EF4-FFF2-40B4-BE49-F238E27FC236}">
                  <a16:creationId xmlns:a16="http://schemas.microsoft.com/office/drawing/2014/main" id="{961F52C0-8C62-F328-786F-53B2BFBA08CE}"/>
                </a:ext>
              </a:extLst>
            </p:cNvPr>
            <p:cNvSpPr/>
            <p:nvPr/>
          </p:nvSpPr>
          <p:spPr bwMode="auto">
            <a:xfrm>
              <a:off x="7916863" y="3540125"/>
              <a:ext cx="1588" cy="4763"/>
            </a:xfrm>
            <a:custGeom>
              <a:avLst/>
              <a:gdLst>
                <a:gd name="T0" fmla="*/ 1 w 1"/>
                <a:gd name="T1" fmla="*/ 3 h 3"/>
                <a:gd name="T2" fmla="*/ 1 w 1"/>
                <a:gd name="T3" fmla="*/ 1 h 3"/>
                <a:gd name="T4" fmla="*/ 1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2"/>
                    <a:pt x="1" y="2"/>
                    <a:pt x="1" y="1"/>
                  </a:cubicBezTo>
                  <a:cubicBezTo>
                    <a:pt x="0" y="1"/>
                    <a:pt x="1" y="1"/>
                    <a:pt x="1" y="0"/>
                  </a:cubicBezTo>
                  <a:cubicBezTo>
                    <a:pt x="1" y="1"/>
                    <a:pt x="1" y="2"/>
                    <a:pt x="1"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8480" name="Grupo 18479">
            <a:extLst>
              <a:ext uri="{FF2B5EF4-FFF2-40B4-BE49-F238E27FC236}">
                <a16:creationId xmlns:a16="http://schemas.microsoft.com/office/drawing/2014/main" id="{E9BFA7FD-4DDA-4FCA-6E68-EEB7A33C0357}"/>
              </a:ext>
            </a:extLst>
          </p:cNvPr>
          <p:cNvGrpSpPr/>
          <p:nvPr/>
        </p:nvGrpSpPr>
        <p:grpSpPr>
          <a:xfrm>
            <a:off x="0" y="2009776"/>
            <a:ext cx="1416050" cy="3135312"/>
            <a:chOff x="0" y="2009776"/>
            <a:chExt cx="1416050" cy="3135312"/>
          </a:xfrm>
        </p:grpSpPr>
        <p:grpSp>
          <p:nvGrpSpPr>
            <p:cNvPr id="18093" name="Group 631">
              <a:extLst>
                <a:ext uri="{FF2B5EF4-FFF2-40B4-BE49-F238E27FC236}">
                  <a16:creationId xmlns:a16="http://schemas.microsoft.com/office/drawing/2014/main" id="{E87895CC-76E4-C612-F742-63CF9603972E}"/>
                </a:ext>
              </a:extLst>
            </p:cNvPr>
            <p:cNvGrpSpPr/>
            <p:nvPr/>
          </p:nvGrpSpPr>
          <p:grpSpPr>
            <a:xfrm>
              <a:off x="0" y="2009776"/>
              <a:ext cx="1416050" cy="3135312"/>
              <a:chOff x="0" y="1266"/>
              <a:chExt cx="892" cy="1975"/>
            </a:xfrm>
          </p:grpSpPr>
          <p:sp>
            <p:nvSpPr>
              <p:cNvPr id="18280" name="Freeform 431">
                <a:extLst>
                  <a:ext uri="{FF2B5EF4-FFF2-40B4-BE49-F238E27FC236}">
                    <a16:creationId xmlns:a16="http://schemas.microsoft.com/office/drawing/2014/main" id="{23CBAA17-A4AD-C267-0B67-D4D6D9F242DF}"/>
                  </a:ext>
                </a:extLst>
              </p:cNvPr>
              <p:cNvSpPr>
                <a:spLocks noEditPoints="1"/>
              </p:cNvSpPr>
              <p:nvPr/>
            </p:nvSpPr>
            <p:spPr bwMode="auto">
              <a:xfrm>
                <a:off x="0" y="2204"/>
                <a:ext cx="446" cy="547"/>
              </a:xfrm>
              <a:custGeom>
                <a:avLst/>
                <a:gdLst>
                  <a:gd name="T0" fmla="*/ 73 w 436"/>
                  <a:gd name="T1" fmla="*/ 160 h 535"/>
                  <a:gd name="T2" fmla="*/ 77 w 436"/>
                  <a:gd name="T3" fmla="*/ 159 h 535"/>
                  <a:gd name="T4" fmla="*/ 89 w 436"/>
                  <a:gd name="T5" fmla="*/ 164 h 535"/>
                  <a:gd name="T6" fmla="*/ 89 w 436"/>
                  <a:gd name="T7" fmla="*/ 204 h 535"/>
                  <a:gd name="T8" fmla="*/ 112 w 436"/>
                  <a:gd name="T9" fmla="*/ 280 h 535"/>
                  <a:gd name="T10" fmla="*/ 125 w 436"/>
                  <a:gd name="T11" fmla="*/ 280 h 535"/>
                  <a:gd name="T12" fmla="*/ 188 w 436"/>
                  <a:gd name="T13" fmla="*/ 323 h 535"/>
                  <a:gd name="T14" fmla="*/ 200 w 436"/>
                  <a:gd name="T15" fmla="*/ 421 h 535"/>
                  <a:gd name="T16" fmla="*/ 244 w 436"/>
                  <a:gd name="T17" fmla="*/ 502 h 535"/>
                  <a:gd name="T18" fmla="*/ 249 w 436"/>
                  <a:gd name="T19" fmla="*/ 304 h 535"/>
                  <a:gd name="T20" fmla="*/ 260 w 436"/>
                  <a:gd name="T21" fmla="*/ 332 h 535"/>
                  <a:gd name="T22" fmla="*/ 263 w 436"/>
                  <a:gd name="T23" fmla="*/ 458 h 535"/>
                  <a:gd name="T24" fmla="*/ 312 w 436"/>
                  <a:gd name="T25" fmla="*/ 396 h 535"/>
                  <a:gd name="T26" fmla="*/ 343 w 436"/>
                  <a:gd name="T27" fmla="*/ 388 h 535"/>
                  <a:gd name="T28" fmla="*/ 386 w 436"/>
                  <a:gd name="T29" fmla="*/ 380 h 535"/>
                  <a:gd name="T30" fmla="*/ 396 w 436"/>
                  <a:gd name="T31" fmla="*/ 371 h 535"/>
                  <a:gd name="T32" fmla="*/ 318 w 436"/>
                  <a:gd name="T33" fmla="*/ 387 h 535"/>
                  <a:gd name="T34" fmla="*/ 433 w 436"/>
                  <a:gd name="T35" fmla="*/ 358 h 535"/>
                  <a:gd name="T36" fmla="*/ 436 w 436"/>
                  <a:gd name="T37" fmla="*/ 364 h 535"/>
                  <a:gd name="T38" fmla="*/ 394 w 436"/>
                  <a:gd name="T39" fmla="*/ 383 h 535"/>
                  <a:gd name="T40" fmla="*/ 397 w 436"/>
                  <a:gd name="T41" fmla="*/ 385 h 535"/>
                  <a:gd name="T42" fmla="*/ 367 w 436"/>
                  <a:gd name="T43" fmla="*/ 404 h 535"/>
                  <a:gd name="T44" fmla="*/ 349 w 436"/>
                  <a:gd name="T45" fmla="*/ 516 h 535"/>
                  <a:gd name="T46" fmla="*/ 329 w 436"/>
                  <a:gd name="T47" fmla="*/ 522 h 535"/>
                  <a:gd name="T48" fmla="*/ 317 w 436"/>
                  <a:gd name="T49" fmla="*/ 408 h 535"/>
                  <a:gd name="T50" fmla="*/ 259 w 436"/>
                  <a:gd name="T51" fmla="*/ 502 h 535"/>
                  <a:gd name="T52" fmla="*/ 246 w 436"/>
                  <a:gd name="T53" fmla="*/ 524 h 535"/>
                  <a:gd name="T54" fmla="*/ 196 w 436"/>
                  <a:gd name="T55" fmla="*/ 425 h 535"/>
                  <a:gd name="T56" fmla="*/ 141 w 436"/>
                  <a:gd name="T57" fmla="*/ 431 h 535"/>
                  <a:gd name="T58" fmla="*/ 126 w 436"/>
                  <a:gd name="T59" fmla="*/ 428 h 535"/>
                  <a:gd name="T60" fmla="*/ 126 w 436"/>
                  <a:gd name="T61" fmla="*/ 416 h 535"/>
                  <a:gd name="T62" fmla="*/ 126 w 436"/>
                  <a:gd name="T63" fmla="*/ 414 h 535"/>
                  <a:gd name="T64" fmla="*/ 134 w 436"/>
                  <a:gd name="T65" fmla="*/ 401 h 535"/>
                  <a:gd name="T66" fmla="*/ 124 w 436"/>
                  <a:gd name="T67" fmla="*/ 392 h 535"/>
                  <a:gd name="T68" fmla="*/ 109 w 436"/>
                  <a:gd name="T69" fmla="*/ 364 h 535"/>
                  <a:gd name="T70" fmla="*/ 104 w 436"/>
                  <a:gd name="T71" fmla="*/ 360 h 535"/>
                  <a:gd name="T72" fmla="*/ 98 w 436"/>
                  <a:gd name="T73" fmla="*/ 336 h 535"/>
                  <a:gd name="T74" fmla="*/ 90 w 436"/>
                  <a:gd name="T75" fmla="*/ 322 h 535"/>
                  <a:gd name="T76" fmla="*/ 72 w 436"/>
                  <a:gd name="T77" fmla="*/ 319 h 535"/>
                  <a:gd name="T78" fmla="*/ 76 w 436"/>
                  <a:gd name="T79" fmla="*/ 314 h 535"/>
                  <a:gd name="T80" fmla="*/ 63 w 436"/>
                  <a:gd name="T81" fmla="*/ 314 h 535"/>
                  <a:gd name="T82" fmla="*/ 48 w 436"/>
                  <a:gd name="T83" fmla="*/ 297 h 535"/>
                  <a:gd name="T84" fmla="*/ 40 w 436"/>
                  <a:gd name="T85" fmla="*/ 268 h 535"/>
                  <a:gd name="T86" fmla="*/ 0 w 436"/>
                  <a:gd name="T87" fmla="*/ 155 h 535"/>
                  <a:gd name="T88" fmla="*/ 72 w 436"/>
                  <a:gd name="T89" fmla="*/ 218 h 535"/>
                  <a:gd name="T90" fmla="*/ 43 w 436"/>
                  <a:gd name="T91" fmla="*/ 124 h 535"/>
                  <a:gd name="T92" fmla="*/ 0 w 436"/>
                  <a:gd name="T93" fmla="*/ 0 h 535"/>
                  <a:gd name="T94" fmla="*/ 140 w 436"/>
                  <a:gd name="T95" fmla="*/ 338 h 535"/>
                  <a:gd name="T96" fmla="*/ 118 w 436"/>
                  <a:gd name="T97" fmla="*/ 306 h 535"/>
                  <a:gd name="T98" fmla="*/ 140 w 436"/>
                  <a:gd name="T99" fmla="*/ 338 h 535"/>
                  <a:gd name="T100" fmla="*/ 144 w 436"/>
                  <a:gd name="T101" fmla="*/ 327 h 535"/>
                  <a:gd name="T102" fmla="*/ 141 w 436"/>
                  <a:gd name="T103" fmla="*/ 315 h 535"/>
                  <a:gd name="T104" fmla="*/ 141 w 436"/>
                  <a:gd name="T105" fmla="*/ 322 h 535"/>
                  <a:gd name="T106" fmla="*/ 141 w 436"/>
                  <a:gd name="T107" fmla="*/ 315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36" h="535">
                    <a:moveTo>
                      <a:pt x="21" y="17"/>
                    </a:moveTo>
                    <a:cubicBezTo>
                      <a:pt x="40" y="64"/>
                      <a:pt x="57" y="112"/>
                      <a:pt x="73" y="160"/>
                    </a:cubicBezTo>
                    <a:cubicBezTo>
                      <a:pt x="73" y="163"/>
                      <a:pt x="74" y="166"/>
                      <a:pt x="76" y="167"/>
                    </a:cubicBezTo>
                    <a:cubicBezTo>
                      <a:pt x="79" y="165"/>
                      <a:pt x="77" y="162"/>
                      <a:pt x="77" y="159"/>
                    </a:cubicBezTo>
                    <a:cubicBezTo>
                      <a:pt x="77" y="157"/>
                      <a:pt x="77" y="155"/>
                      <a:pt x="77" y="152"/>
                    </a:cubicBezTo>
                    <a:cubicBezTo>
                      <a:pt x="83" y="154"/>
                      <a:pt x="88" y="156"/>
                      <a:pt x="89" y="164"/>
                    </a:cubicBezTo>
                    <a:cubicBezTo>
                      <a:pt x="89" y="171"/>
                      <a:pt x="90" y="178"/>
                      <a:pt x="90" y="184"/>
                    </a:cubicBezTo>
                    <a:cubicBezTo>
                      <a:pt x="90" y="191"/>
                      <a:pt x="92" y="199"/>
                      <a:pt x="89" y="204"/>
                    </a:cubicBezTo>
                    <a:cubicBezTo>
                      <a:pt x="87" y="211"/>
                      <a:pt x="89" y="215"/>
                      <a:pt x="92" y="220"/>
                    </a:cubicBezTo>
                    <a:cubicBezTo>
                      <a:pt x="101" y="239"/>
                      <a:pt x="106" y="260"/>
                      <a:pt x="112" y="280"/>
                    </a:cubicBezTo>
                    <a:cubicBezTo>
                      <a:pt x="114" y="287"/>
                      <a:pt x="117" y="292"/>
                      <a:pt x="125" y="292"/>
                    </a:cubicBezTo>
                    <a:cubicBezTo>
                      <a:pt x="126" y="288"/>
                      <a:pt x="122" y="284"/>
                      <a:pt x="125" y="280"/>
                    </a:cubicBezTo>
                    <a:cubicBezTo>
                      <a:pt x="137" y="288"/>
                      <a:pt x="148" y="296"/>
                      <a:pt x="160" y="303"/>
                    </a:cubicBezTo>
                    <a:cubicBezTo>
                      <a:pt x="171" y="308"/>
                      <a:pt x="174" y="323"/>
                      <a:pt x="188" y="323"/>
                    </a:cubicBezTo>
                    <a:cubicBezTo>
                      <a:pt x="207" y="349"/>
                      <a:pt x="215" y="388"/>
                      <a:pt x="199" y="408"/>
                    </a:cubicBezTo>
                    <a:cubicBezTo>
                      <a:pt x="195" y="413"/>
                      <a:pt x="197" y="416"/>
                      <a:pt x="200" y="421"/>
                    </a:cubicBezTo>
                    <a:cubicBezTo>
                      <a:pt x="213" y="438"/>
                      <a:pt x="224" y="456"/>
                      <a:pt x="233" y="475"/>
                    </a:cubicBezTo>
                    <a:cubicBezTo>
                      <a:pt x="236" y="484"/>
                      <a:pt x="240" y="493"/>
                      <a:pt x="244" y="502"/>
                    </a:cubicBezTo>
                    <a:cubicBezTo>
                      <a:pt x="248" y="440"/>
                      <a:pt x="249" y="378"/>
                      <a:pt x="246" y="317"/>
                    </a:cubicBezTo>
                    <a:cubicBezTo>
                      <a:pt x="247" y="313"/>
                      <a:pt x="246" y="308"/>
                      <a:pt x="249" y="304"/>
                    </a:cubicBezTo>
                    <a:cubicBezTo>
                      <a:pt x="255" y="308"/>
                      <a:pt x="253" y="317"/>
                      <a:pt x="261" y="319"/>
                    </a:cubicBezTo>
                    <a:cubicBezTo>
                      <a:pt x="261" y="323"/>
                      <a:pt x="260" y="328"/>
                      <a:pt x="260" y="332"/>
                    </a:cubicBezTo>
                    <a:cubicBezTo>
                      <a:pt x="259" y="334"/>
                      <a:pt x="259" y="336"/>
                      <a:pt x="260" y="338"/>
                    </a:cubicBezTo>
                    <a:cubicBezTo>
                      <a:pt x="263" y="378"/>
                      <a:pt x="261" y="418"/>
                      <a:pt x="263" y="458"/>
                    </a:cubicBezTo>
                    <a:cubicBezTo>
                      <a:pt x="272" y="440"/>
                      <a:pt x="279" y="422"/>
                      <a:pt x="292" y="406"/>
                    </a:cubicBezTo>
                    <a:cubicBezTo>
                      <a:pt x="301" y="407"/>
                      <a:pt x="304" y="397"/>
                      <a:pt x="312" y="396"/>
                    </a:cubicBezTo>
                    <a:cubicBezTo>
                      <a:pt x="329" y="394"/>
                      <a:pt x="345" y="392"/>
                      <a:pt x="363" y="398"/>
                    </a:cubicBezTo>
                    <a:cubicBezTo>
                      <a:pt x="359" y="388"/>
                      <a:pt x="349" y="395"/>
                      <a:pt x="343" y="388"/>
                    </a:cubicBezTo>
                    <a:cubicBezTo>
                      <a:pt x="359" y="386"/>
                      <a:pt x="372" y="384"/>
                      <a:pt x="386" y="383"/>
                    </a:cubicBezTo>
                    <a:cubicBezTo>
                      <a:pt x="386" y="382"/>
                      <a:pt x="386" y="381"/>
                      <a:pt x="386" y="380"/>
                    </a:cubicBezTo>
                    <a:cubicBezTo>
                      <a:pt x="382" y="380"/>
                      <a:pt x="379" y="379"/>
                      <a:pt x="374" y="379"/>
                    </a:cubicBezTo>
                    <a:cubicBezTo>
                      <a:pt x="382" y="376"/>
                      <a:pt x="389" y="373"/>
                      <a:pt x="396" y="371"/>
                    </a:cubicBezTo>
                    <a:cubicBezTo>
                      <a:pt x="395" y="369"/>
                      <a:pt x="395" y="368"/>
                      <a:pt x="395" y="367"/>
                    </a:cubicBezTo>
                    <a:cubicBezTo>
                      <a:pt x="369" y="375"/>
                      <a:pt x="345" y="385"/>
                      <a:pt x="318" y="387"/>
                    </a:cubicBezTo>
                    <a:cubicBezTo>
                      <a:pt x="330" y="376"/>
                      <a:pt x="346" y="371"/>
                      <a:pt x="360" y="365"/>
                    </a:cubicBezTo>
                    <a:cubicBezTo>
                      <a:pt x="384" y="355"/>
                      <a:pt x="409" y="358"/>
                      <a:pt x="433" y="358"/>
                    </a:cubicBezTo>
                    <a:cubicBezTo>
                      <a:pt x="433" y="358"/>
                      <a:pt x="433" y="358"/>
                      <a:pt x="433" y="358"/>
                    </a:cubicBezTo>
                    <a:cubicBezTo>
                      <a:pt x="434" y="360"/>
                      <a:pt x="435" y="362"/>
                      <a:pt x="436" y="364"/>
                    </a:cubicBezTo>
                    <a:cubicBezTo>
                      <a:pt x="426" y="375"/>
                      <a:pt x="414" y="383"/>
                      <a:pt x="399" y="384"/>
                    </a:cubicBezTo>
                    <a:cubicBezTo>
                      <a:pt x="398" y="383"/>
                      <a:pt x="396" y="382"/>
                      <a:pt x="394" y="383"/>
                    </a:cubicBezTo>
                    <a:cubicBezTo>
                      <a:pt x="394" y="383"/>
                      <a:pt x="394" y="383"/>
                      <a:pt x="394" y="383"/>
                    </a:cubicBezTo>
                    <a:cubicBezTo>
                      <a:pt x="395" y="384"/>
                      <a:pt x="396" y="384"/>
                      <a:pt x="397" y="385"/>
                    </a:cubicBezTo>
                    <a:cubicBezTo>
                      <a:pt x="394" y="386"/>
                      <a:pt x="389" y="386"/>
                      <a:pt x="388" y="388"/>
                    </a:cubicBezTo>
                    <a:cubicBezTo>
                      <a:pt x="387" y="401"/>
                      <a:pt x="375" y="400"/>
                      <a:pt x="367" y="404"/>
                    </a:cubicBezTo>
                    <a:cubicBezTo>
                      <a:pt x="361" y="407"/>
                      <a:pt x="358" y="409"/>
                      <a:pt x="357" y="417"/>
                    </a:cubicBezTo>
                    <a:cubicBezTo>
                      <a:pt x="355" y="450"/>
                      <a:pt x="352" y="483"/>
                      <a:pt x="349" y="516"/>
                    </a:cubicBezTo>
                    <a:cubicBezTo>
                      <a:pt x="349" y="522"/>
                      <a:pt x="347" y="527"/>
                      <a:pt x="343" y="531"/>
                    </a:cubicBezTo>
                    <a:cubicBezTo>
                      <a:pt x="334" y="535"/>
                      <a:pt x="334" y="525"/>
                      <a:pt x="329" y="522"/>
                    </a:cubicBezTo>
                    <a:cubicBezTo>
                      <a:pt x="331" y="492"/>
                      <a:pt x="334" y="462"/>
                      <a:pt x="336" y="433"/>
                    </a:cubicBezTo>
                    <a:cubicBezTo>
                      <a:pt x="338" y="411"/>
                      <a:pt x="338" y="412"/>
                      <a:pt x="317" y="408"/>
                    </a:cubicBezTo>
                    <a:cubicBezTo>
                      <a:pt x="304" y="406"/>
                      <a:pt x="297" y="410"/>
                      <a:pt x="291" y="421"/>
                    </a:cubicBezTo>
                    <a:cubicBezTo>
                      <a:pt x="277" y="446"/>
                      <a:pt x="266" y="473"/>
                      <a:pt x="259" y="502"/>
                    </a:cubicBezTo>
                    <a:cubicBezTo>
                      <a:pt x="257" y="507"/>
                      <a:pt x="254" y="511"/>
                      <a:pt x="254" y="517"/>
                    </a:cubicBezTo>
                    <a:cubicBezTo>
                      <a:pt x="249" y="517"/>
                      <a:pt x="246" y="519"/>
                      <a:pt x="246" y="524"/>
                    </a:cubicBezTo>
                    <a:cubicBezTo>
                      <a:pt x="245" y="523"/>
                      <a:pt x="244" y="523"/>
                      <a:pt x="243" y="522"/>
                    </a:cubicBezTo>
                    <a:cubicBezTo>
                      <a:pt x="235" y="486"/>
                      <a:pt x="217" y="455"/>
                      <a:pt x="196" y="425"/>
                    </a:cubicBezTo>
                    <a:cubicBezTo>
                      <a:pt x="193" y="422"/>
                      <a:pt x="191" y="416"/>
                      <a:pt x="185" y="420"/>
                    </a:cubicBezTo>
                    <a:cubicBezTo>
                      <a:pt x="171" y="429"/>
                      <a:pt x="156" y="430"/>
                      <a:pt x="141" y="431"/>
                    </a:cubicBezTo>
                    <a:cubicBezTo>
                      <a:pt x="136" y="430"/>
                      <a:pt x="131" y="427"/>
                      <a:pt x="126" y="428"/>
                    </a:cubicBezTo>
                    <a:cubicBezTo>
                      <a:pt x="126" y="428"/>
                      <a:pt x="126" y="428"/>
                      <a:pt x="126" y="428"/>
                    </a:cubicBezTo>
                    <a:cubicBezTo>
                      <a:pt x="126" y="426"/>
                      <a:pt x="125" y="424"/>
                      <a:pt x="123" y="423"/>
                    </a:cubicBezTo>
                    <a:cubicBezTo>
                      <a:pt x="124" y="421"/>
                      <a:pt x="125" y="418"/>
                      <a:pt x="126" y="416"/>
                    </a:cubicBezTo>
                    <a:cubicBezTo>
                      <a:pt x="126" y="416"/>
                      <a:pt x="127" y="415"/>
                      <a:pt x="127" y="415"/>
                    </a:cubicBezTo>
                    <a:cubicBezTo>
                      <a:pt x="127" y="415"/>
                      <a:pt x="126" y="414"/>
                      <a:pt x="126" y="414"/>
                    </a:cubicBezTo>
                    <a:cubicBezTo>
                      <a:pt x="126" y="412"/>
                      <a:pt x="125" y="411"/>
                      <a:pt x="125" y="409"/>
                    </a:cubicBezTo>
                    <a:cubicBezTo>
                      <a:pt x="130" y="409"/>
                      <a:pt x="135" y="406"/>
                      <a:pt x="134" y="401"/>
                    </a:cubicBezTo>
                    <a:cubicBezTo>
                      <a:pt x="134" y="397"/>
                      <a:pt x="129" y="399"/>
                      <a:pt x="126" y="399"/>
                    </a:cubicBezTo>
                    <a:cubicBezTo>
                      <a:pt x="127" y="396"/>
                      <a:pt x="130" y="393"/>
                      <a:pt x="124" y="392"/>
                    </a:cubicBezTo>
                    <a:cubicBezTo>
                      <a:pt x="120" y="391"/>
                      <a:pt x="116" y="390"/>
                      <a:pt x="111" y="389"/>
                    </a:cubicBezTo>
                    <a:cubicBezTo>
                      <a:pt x="117" y="375"/>
                      <a:pt x="117" y="375"/>
                      <a:pt x="109" y="364"/>
                    </a:cubicBezTo>
                    <a:cubicBezTo>
                      <a:pt x="108" y="363"/>
                      <a:pt x="108" y="363"/>
                      <a:pt x="107" y="362"/>
                    </a:cubicBezTo>
                    <a:cubicBezTo>
                      <a:pt x="106" y="362"/>
                      <a:pt x="105" y="361"/>
                      <a:pt x="104" y="360"/>
                    </a:cubicBezTo>
                    <a:cubicBezTo>
                      <a:pt x="106" y="350"/>
                      <a:pt x="116" y="344"/>
                      <a:pt x="115" y="332"/>
                    </a:cubicBezTo>
                    <a:cubicBezTo>
                      <a:pt x="109" y="334"/>
                      <a:pt x="104" y="335"/>
                      <a:pt x="98" y="336"/>
                    </a:cubicBezTo>
                    <a:cubicBezTo>
                      <a:pt x="94" y="336"/>
                      <a:pt x="88" y="338"/>
                      <a:pt x="86" y="334"/>
                    </a:cubicBezTo>
                    <a:cubicBezTo>
                      <a:pt x="83" y="329"/>
                      <a:pt x="88" y="326"/>
                      <a:pt x="90" y="322"/>
                    </a:cubicBezTo>
                    <a:cubicBezTo>
                      <a:pt x="91" y="322"/>
                      <a:pt x="90" y="321"/>
                      <a:pt x="90" y="319"/>
                    </a:cubicBezTo>
                    <a:cubicBezTo>
                      <a:pt x="84" y="319"/>
                      <a:pt x="78" y="319"/>
                      <a:pt x="72" y="319"/>
                    </a:cubicBezTo>
                    <a:cubicBezTo>
                      <a:pt x="72" y="318"/>
                      <a:pt x="73" y="318"/>
                      <a:pt x="73" y="317"/>
                    </a:cubicBezTo>
                    <a:cubicBezTo>
                      <a:pt x="74" y="316"/>
                      <a:pt x="76" y="316"/>
                      <a:pt x="76" y="314"/>
                    </a:cubicBezTo>
                    <a:cubicBezTo>
                      <a:pt x="76" y="312"/>
                      <a:pt x="74" y="313"/>
                      <a:pt x="73" y="313"/>
                    </a:cubicBezTo>
                    <a:cubicBezTo>
                      <a:pt x="69" y="313"/>
                      <a:pt x="66" y="314"/>
                      <a:pt x="63" y="314"/>
                    </a:cubicBezTo>
                    <a:cubicBezTo>
                      <a:pt x="62" y="306"/>
                      <a:pt x="65" y="300"/>
                      <a:pt x="70" y="294"/>
                    </a:cubicBezTo>
                    <a:cubicBezTo>
                      <a:pt x="61" y="291"/>
                      <a:pt x="54" y="294"/>
                      <a:pt x="48" y="297"/>
                    </a:cubicBezTo>
                    <a:cubicBezTo>
                      <a:pt x="42" y="301"/>
                      <a:pt x="42" y="296"/>
                      <a:pt x="40" y="293"/>
                    </a:cubicBezTo>
                    <a:cubicBezTo>
                      <a:pt x="53" y="285"/>
                      <a:pt x="39" y="277"/>
                      <a:pt x="40" y="268"/>
                    </a:cubicBezTo>
                    <a:cubicBezTo>
                      <a:pt x="58" y="270"/>
                      <a:pt x="75" y="275"/>
                      <a:pt x="95" y="280"/>
                    </a:cubicBezTo>
                    <a:cubicBezTo>
                      <a:pt x="77" y="226"/>
                      <a:pt x="41" y="188"/>
                      <a:pt x="0" y="155"/>
                    </a:cubicBezTo>
                    <a:cubicBezTo>
                      <a:pt x="0" y="151"/>
                      <a:pt x="0" y="147"/>
                      <a:pt x="0" y="143"/>
                    </a:cubicBezTo>
                    <a:cubicBezTo>
                      <a:pt x="28" y="163"/>
                      <a:pt x="50" y="190"/>
                      <a:pt x="72" y="218"/>
                    </a:cubicBezTo>
                    <a:cubicBezTo>
                      <a:pt x="73" y="212"/>
                      <a:pt x="71" y="208"/>
                      <a:pt x="69" y="204"/>
                    </a:cubicBezTo>
                    <a:cubicBezTo>
                      <a:pt x="61" y="177"/>
                      <a:pt x="52" y="151"/>
                      <a:pt x="43" y="124"/>
                    </a:cubicBezTo>
                    <a:cubicBezTo>
                      <a:pt x="30" y="87"/>
                      <a:pt x="18" y="50"/>
                      <a:pt x="0" y="15"/>
                    </a:cubicBezTo>
                    <a:cubicBezTo>
                      <a:pt x="0" y="10"/>
                      <a:pt x="0" y="5"/>
                      <a:pt x="0" y="0"/>
                    </a:cubicBezTo>
                    <a:cubicBezTo>
                      <a:pt x="9" y="3"/>
                      <a:pt x="13" y="12"/>
                      <a:pt x="21" y="17"/>
                    </a:cubicBezTo>
                    <a:close/>
                    <a:moveTo>
                      <a:pt x="140" y="338"/>
                    </a:moveTo>
                    <a:cubicBezTo>
                      <a:pt x="140" y="336"/>
                      <a:pt x="141" y="333"/>
                      <a:pt x="138" y="331"/>
                    </a:cubicBezTo>
                    <a:cubicBezTo>
                      <a:pt x="134" y="321"/>
                      <a:pt x="126" y="314"/>
                      <a:pt x="118" y="306"/>
                    </a:cubicBezTo>
                    <a:cubicBezTo>
                      <a:pt x="119" y="319"/>
                      <a:pt x="127" y="326"/>
                      <a:pt x="138" y="331"/>
                    </a:cubicBezTo>
                    <a:cubicBezTo>
                      <a:pt x="138" y="334"/>
                      <a:pt x="138" y="337"/>
                      <a:pt x="140" y="338"/>
                    </a:cubicBezTo>
                    <a:cubicBezTo>
                      <a:pt x="141" y="340"/>
                      <a:pt x="142" y="344"/>
                      <a:pt x="144" y="341"/>
                    </a:cubicBezTo>
                    <a:cubicBezTo>
                      <a:pt x="147" y="338"/>
                      <a:pt x="146" y="333"/>
                      <a:pt x="144" y="327"/>
                    </a:cubicBezTo>
                    <a:cubicBezTo>
                      <a:pt x="142" y="332"/>
                      <a:pt x="144" y="336"/>
                      <a:pt x="140" y="338"/>
                    </a:cubicBezTo>
                    <a:close/>
                    <a:moveTo>
                      <a:pt x="141" y="315"/>
                    </a:moveTo>
                    <a:cubicBezTo>
                      <a:pt x="140" y="316"/>
                      <a:pt x="139" y="316"/>
                      <a:pt x="139" y="317"/>
                    </a:cubicBezTo>
                    <a:cubicBezTo>
                      <a:pt x="139" y="319"/>
                      <a:pt x="140" y="320"/>
                      <a:pt x="141" y="322"/>
                    </a:cubicBezTo>
                    <a:cubicBezTo>
                      <a:pt x="142" y="321"/>
                      <a:pt x="143" y="321"/>
                      <a:pt x="143" y="320"/>
                    </a:cubicBezTo>
                    <a:cubicBezTo>
                      <a:pt x="144" y="318"/>
                      <a:pt x="144" y="316"/>
                      <a:pt x="141" y="31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81" name="Freeform 432">
                <a:extLst>
                  <a:ext uri="{FF2B5EF4-FFF2-40B4-BE49-F238E27FC236}">
                    <a16:creationId xmlns:a16="http://schemas.microsoft.com/office/drawing/2014/main" id="{104AC387-2702-66BF-8A25-CE97E2150F79}"/>
                  </a:ext>
                </a:extLst>
              </p:cNvPr>
              <p:cNvSpPr>
                <a:spLocks noEditPoints="1"/>
              </p:cNvSpPr>
              <p:nvPr/>
            </p:nvSpPr>
            <p:spPr bwMode="auto">
              <a:xfrm>
                <a:off x="386" y="1266"/>
                <a:ext cx="168" cy="286"/>
              </a:xfrm>
              <a:custGeom>
                <a:avLst/>
                <a:gdLst>
                  <a:gd name="T0" fmla="*/ 50 w 165"/>
                  <a:gd name="T1" fmla="*/ 176 h 280"/>
                  <a:gd name="T2" fmla="*/ 16 w 165"/>
                  <a:gd name="T3" fmla="*/ 63 h 280"/>
                  <a:gd name="T4" fmla="*/ 32 w 165"/>
                  <a:gd name="T5" fmla="*/ 69 h 280"/>
                  <a:gd name="T6" fmla="*/ 0 w 165"/>
                  <a:gd name="T7" fmla="*/ 0 h 280"/>
                  <a:gd name="T8" fmla="*/ 18 w 165"/>
                  <a:gd name="T9" fmla="*/ 8 h 280"/>
                  <a:gd name="T10" fmla="*/ 159 w 165"/>
                  <a:gd name="T11" fmla="*/ 271 h 280"/>
                  <a:gd name="T12" fmla="*/ 152 w 165"/>
                  <a:gd name="T13" fmla="*/ 254 h 280"/>
                  <a:gd name="T14" fmla="*/ 141 w 165"/>
                  <a:gd name="T15" fmla="*/ 142 h 280"/>
                  <a:gd name="T16" fmla="*/ 143 w 165"/>
                  <a:gd name="T17" fmla="*/ 198 h 280"/>
                  <a:gd name="T18" fmla="*/ 131 w 165"/>
                  <a:gd name="T19" fmla="*/ 174 h 280"/>
                  <a:gd name="T20" fmla="*/ 116 w 165"/>
                  <a:gd name="T21" fmla="*/ 124 h 280"/>
                  <a:gd name="T22" fmla="*/ 106 w 165"/>
                  <a:gd name="T23" fmla="*/ 116 h 280"/>
                  <a:gd name="T24" fmla="*/ 131 w 165"/>
                  <a:gd name="T25" fmla="*/ 174 h 280"/>
                  <a:gd name="T26" fmla="*/ 135 w 165"/>
                  <a:gd name="T27" fmla="*/ 196 h 280"/>
                  <a:gd name="T28" fmla="*/ 137 w 165"/>
                  <a:gd name="T29" fmla="*/ 213 h 280"/>
                  <a:gd name="T30" fmla="*/ 68 w 165"/>
                  <a:gd name="T31" fmla="*/ 146 h 280"/>
                  <a:gd name="T32" fmla="*/ 79 w 165"/>
                  <a:gd name="T33" fmla="*/ 169 h 280"/>
                  <a:gd name="T34" fmla="*/ 90 w 165"/>
                  <a:gd name="T35" fmla="*/ 194 h 280"/>
                  <a:gd name="T36" fmla="*/ 87 w 165"/>
                  <a:gd name="T37" fmla="*/ 213 h 280"/>
                  <a:gd name="T38" fmla="*/ 84 w 165"/>
                  <a:gd name="T39" fmla="*/ 210 h 280"/>
                  <a:gd name="T40" fmla="*/ 116 w 165"/>
                  <a:gd name="T41" fmla="*/ 230 h 280"/>
                  <a:gd name="T42" fmla="*/ 148 w 165"/>
                  <a:gd name="T43" fmla="*/ 276 h 280"/>
                  <a:gd name="T44" fmla="*/ 114 w 165"/>
                  <a:gd name="T45" fmla="*/ 264 h 280"/>
                  <a:gd name="T46" fmla="*/ 39 w 165"/>
                  <a:gd name="T47" fmla="*/ 100 h 280"/>
                  <a:gd name="T48" fmla="*/ 68 w 165"/>
                  <a:gd name="T49" fmla="*/ 121 h 280"/>
                  <a:gd name="T50" fmla="*/ 69 w 165"/>
                  <a:gd name="T51" fmla="*/ 103 h 280"/>
                  <a:gd name="T52" fmla="*/ 68 w 165"/>
                  <a:gd name="T53" fmla="*/ 121 h 280"/>
                  <a:gd name="T54" fmla="*/ 39 w 165"/>
                  <a:gd name="T55" fmla="*/ 99 h 280"/>
                  <a:gd name="T56" fmla="*/ 25 w 165"/>
                  <a:gd name="T57" fmla="*/ 91 h 280"/>
                  <a:gd name="T58" fmla="*/ 32 w 165"/>
                  <a:gd name="T59" fmla="*/ 44 h 280"/>
                  <a:gd name="T60" fmla="*/ 32 w 165"/>
                  <a:gd name="T61" fmla="*/ 44 h 280"/>
                  <a:gd name="T62" fmla="*/ 32 w 165"/>
                  <a:gd name="T63" fmla="*/ 44 h 280"/>
                  <a:gd name="T64" fmla="*/ 103 w 165"/>
                  <a:gd name="T65" fmla="*/ 110 h 280"/>
                  <a:gd name="T66" fmla="*/ 102 w 165"/>
                  <a:gd name="T67" fmla="*/ 107 h 280"/>
                  <a:gd name="T68" fmla="*/ 44 w 165"/>
                  <a:gd name="T69" fmla="*/ 37 h 280"/>
                  <a:gd name="T70" fmla="*/ 40 w 165"/>
                  <a:gd name="T71" fmla="*/ 34 h 280"/>
                  <a:gd name="T72" fmla="*/ 56 w 165"/>
                  <a:gd name="T73" fmla="*/ 56 h 280"/>
                  <a:gd name="T74" fmla="*/ 58 w 165"/>
                  <a:gd name="T75" fmla="*/ 61 h 280"/>
                  <a:gd name="T76" fmla="*/ 89 w 165"/>
                  <a:gd name="T77" fmla="*/ 93 h 280"/>
                  <a:gd name="T78" fmla="*/ 91 w 165"/>
                  <a:gd name="T79" fmla="*/ 142 h 280"/>
                  <a:gd name="T80" fmla="*/ 91 w 165"/>
                  <a:gd name="T81" fmla="*/ 142 h 280"/>
                  <a:gd name="T82" fmla="*/ 134 w 165"/>
                  <a:gd name="T83" fmla="*/ 128 h 280"/>
                  <a:gd name="T84" fmla="*/ 135 w 165"/>
                  <a:gd name="T85" fmla="*/ 129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5" h="280">
                    <a:moveTo>
                      <a:pt x="114" y="264"/>
                    </a:moveTo>
                    <a:cubicBezTo>
                      <a:pt x="79" y="245"/>
                      <a:pt x="54" y="201"/>
                      <a:pt x="50" y="176"/>
                    </a:cubicBezTo>
                    <a:cubicBezTo>
                      <a:pt x="53" y="178"/>
                      <a:pt x="57" y="180"/>
                      <a:pt x="60" y="181"/>
                    </a:cubicBezTo>
                    <a:cubicBezTo>
                      <a:pt x="29" y="148"/>
                      <a:pt x="15" y="109"/>
                      <a:pt x="16" y="63"/>
                    </a:cubicBezTo>
                    <a:cubicBezTo>
                      <a:pt x="21" y="65"/>
                      <a:pt x="24" y="66"/>
                      <a:pt x="28" y="67"/>
                    </a:cubicBezTo>
                    <a:cubicBezTo>
                      <a:pt x="29" y="69"/>
                      <a:pt x="31" y="71"/>
                      <a:pt x="32" y="69"/>
                    </a:cubicBezTo>
                    <a:cubicBezTo>
                      <a:pt x="33" y="68"/>
                      <a:pt x="32" y="66"/>
                      <a:pt x="30" y="65"/>
                    </a:cubicBezTo>
                    <a:cubicBezTo>
                      <a:pt x="20" y="44"/>
                      <a:pt x="9" y="23"/>
                      <a:pt x="0" y="0"/>
                    </a:cubicBezTo>
                    <a:cubicBezTo>
                      <a:pt x="2" y="0"/>
                      <a:pt x="4" y="0"/>
                      <a:pt x="5" y="0"/>
                    </a:cubicBezTo>
                    <a:cubicBezTo>
                      <a:pt x="8" y="5"/>
                      <a:pt x="14" y="6"/>
                      <a:pt x="18" y="8"/>
                    </a:cubicBezTo>
                    <a:cubicBezTo>
                      <a:pt x="106" y="45"/>
                      <a:pt x="151" y="113"/>
                      <a:pt x="162" y="205"/>
                    </a:cubicBezTo>
                    <a:cubicBezTo>
                      <a:pt x="165" y="228"/>
                      <a:pt x="163" y="250"/>
                      <a:pt x="159" y="271"/>
                    </a:cubicBezTo>
                    <a:cubicBezTo>
                      <a:pt x="158" y="272"/>
                      <a:pt x="157" y="273"/>
                      <a:pt x="156" y="274"/>
                    </a:cubicBezTo>
                    <a:cubicBezTo>
                      <a:pt x="149" y="268"/>
                      <a:pt x="152" y="260"/>
                      <a:pt x="152" y="254"/>
                    </a:cubicBezTo>
                    <a:cubicBezTo>
                      <a:pt x="151" y="237"/>
                      <a:pt x="142" y="221"/>
                      <a:pt x="146" y="204"/>
                    </a:cubicBezTo>
                    <a:cubicBezTo>
                      <a:pt x="151" y="183"/>
                      <a:pt x="146" y="162"/>
                      <a:pt x="141" y="142"/>
                    </a:cubicBezTo>
                    <a:cubicBezTo>
                      <a:pt x="141" y="139"/>
                      <a:pt x="141" y="136"/>
                      <a:pt x="136" y="135"/>
                    </a:cubicBezTo>
                    <a:cubicBezTo>
                      <a:pt x="139" y="155"/>
                      <a:pt x="143" y="176"/>
                      <a:pt x="143" y="198"/>
                    </a:cubicBezTo>
                    <a:cubicBezTo>
                      <a:pt x="140" y="194"/>
                      <a:pt x="138" y="191"/>
                      <a:pt x="136" y="189"/>
                    </a:cubicBezTo>
                    <a:cubicBezTo>
                      <a:pt x="135" y="184"/>
                      <a:pt x="138" y="178"/>
                      <a:pt x="131" y="174"/>
                    </a:cubicBezTo>
                    <a:cubicBezTo>
                      <a:pt x="128" y="149"/>
                      <a:pt x="121" y="124"/>
                      <a:pt x="113" y="96"/>
                    </a:cubicBezTo>
                    <a:cubicBezTo>
                      <a:pt x="109" y="108"/>
                      <a:pt x="118" y="115"/>
                      <a:pt x="116" y="124"/>
                    </a:cubicBezTo>
                    <a:cubicBezTo>
                      <a:pt x="113" y="121"/>
                      <a:pt x="110" y="119"/>
                      <a:pt x="107" y="116"/>
                    </a:cubicBezTo>
                    <a:cubicBezTo>
                      <a:pt x="106" y="116"/>
                      <a:pt x="106" y="116"/>
                      <a:pt x="106" y="116"/>
                    </a:cubicBezTo>
                    <a:cubicBezTo>
                      <a:pt x="106" y="116"/>
                      <a:pt x="106" y="116"/>
                      <a:pt x="107" y="116"/>
                    </a:cubicBezTo>
                    <a:cubicBezTo>
                      <a:pt x="112" y="137"/>
                      <a:pt x="123" y="155"/>
                      <a:pt x="131" y="174"/>
                    </a:cubicBezTo>
                    <a:cubicBezTo>
                      <a:pt x="131" y="180"/>
                      <a:pt x="132" y="185"/>
                      <a:pt x="136" y="189"/>
                    </a:cubicBezTo>
                    <a:cubicBezTo>
                      <a:pt x="136" y="191"/>
                      <a:pt x="136" y="195"/>
                      <a:pt x="135" y="196"/>
                    </a:cubicBezTo>
                    <a:cubicBezTo>
                      <a:pt x="130" y="201"/>
                      <a:pt x="129" y="200"/>
                      <a:pt x="132" y="206"/>
                    </a:cubicBezTo>
                    <a:cubicBezTo>
                      <a:pt x="134" y="208"/>
                      <a:pt x="135" y="211"/>
                      <a:pt x="137" y="213"/>
                    </a:cubicBezTo>
                    <a:cubicBezTo>
                      <a:pt x="143" y="227"/>
                      <a:pt x="147" y="241"/>
                      <a:pt x="148" y="259"/>
                    </a:cubicBezTo>
                    <a:cubicBezTo>
                      <a:pt x="120" y="220"/>
                      <a:pt x="94" y="183"/>
                      <a:pt x="68" y="146"/>
                    </a:cubicBezTo>
                    <a:cubicBezTo>
                      <a:pt x="67" y="147"/>
                      <a:pt x="66" y="148"/>
                      <a:pt x="66" y="148"/>
                    </a:cubicBezTo>
                    <a:cubicBezTo>
                      <a:pt x="68" y="156"/>
                      <a:pt x="74" y="162"/>
                      <a:pt x="79" y="169"/>
                    </a:cubicBezTo>
                    <a:cubicBezTo>
                      <a:pt x="80" y="171"/>
                      <a:pt x="82" y="174"/>
                      <a:pt x="81" y="174"/>
                    </a:cubicBezTo>
                    <a:cubicBezTo>
                      <a:pt x="69" y="188"/>
                      <a:pt x="86" y="189"/>
                      <a:pt x="90" y="194"/>
                    </a:cubicBezTo>
                    <a:cubicBezTo>
                      <a:pt x="100" y="205"/>
                      <a:pt x="110" y="214"/>
                      <a:pt x="116" y="228"/>
                    </a:cubicBezTo>
                    <a:cubicBezTo>
                      <a:pt x="106" y="223"/>
                      <a:pt x="100" y="213"/>
                      <a:pt x="87" y="213"/>
                    </a:cubicBezTo>
                    <a:cubicBezTo>
                      <a:pt x="87" y="211"/>
                      <a:pt x="87" y="209"/>
                      <a:pt x="84" y="209"/>
                    </a:cubicBezTo>
                    <a:cubicBezTo>
                      <a:pt x="84" y="209"/>
                      <a:pt x="84" y="210"/>
                      <a:pt x="84" y="210"/>
                    </a:cubicBezTo>
                    <a:cubicBezTo>
                      <a:pt x="84" y="213"/>
                      <a:pt x="86" y="213"/>
                      <a:pt x="87" y="213"/>
                    </a:cubicBezTo>
                    <a:cubicBezTo>
                      <a:pt x="96" y="221"/>
                      <a:pt x="104" y="229"/>
                      <a:pt x="116" y="230"/>
                    </a:cubicBezTo>
                    <a:cubicBezTo>
                      <a:pt x="116" y="235"/>
                      <a:pt x="121" y="236"/>
                      <a:pt x="124" y="239"/>
                    </a:cubicBezTo>
                    <a:cubicBezTo>
                      <a:pt x="134" y="249"/>
                      <a:pt x="147" y="259"/>
                      <a:pt x="148" y="276"/>
                    </a:cubicBezTo>
                    <a:cubicBezTo>
                      <a:pt x="137" y="280"/>
                      <a:pt x="130" y="273"/>
                      <a:pt x="123" y="268"/>
                    </a:cubicBezTo>
                    <a:cubicBezTo>
                      <a:pt x="120" y="267"/>
                      <a:pt x="117" y="265"/>
                      <a:pt x="114" y="264"/>
                    </a:cubicBezTo>
                    <a:close/>
                    <a:moveTo>
                      <a:pt x="34" y="97"/>
                    </a:moveTo>
                    <a:cubicBezTo>
                      <a:pt x="35" y="99"/>
                      <a:pt x="37" y="99"/>
                      <a:pt x="39" y="100"/>
                    </a:cubicBezTo>
                    <a:cubicBezTo>
                      <a:pt x="46" y="107"/>
                      <a:pt x="53" y="114"/>
                      <a:pt x="63" y="116"/>
                    </a:cubicBezTo>
                    <a:cubicBezTo>
                      <a:pt x="63" y="119"/>
                      <a:pt x="65" y="121"/>
                      <a:pt x="68" y="121"/>
                    </a:cubicBezTo>
                    <a:cubicBezTo>
                      <a:pt x="73" y="128"/>
                      <a:pt x="79" y="133"/>
                      <a:pt x="87" y="136"/>
                    </a:cubicBezTo>
                    <a:cubicBezTo>
                      <a:pt x="82" y="124"/>
                      <a:pt x="80" y="112"/>
                      <a:pt x="69" y="103"/>
                    </a:cubicBezTo>
                    <a:cubicBezTo>
                      <a:pt x="68" y="109"/>
                      <a:pt x="71" y="112"/>
                      <a:pt x="73" y="116"/>
                    </a:cubicBezTo>
                    <a:cubicBezTo>
                      <a:pt x="77" y="122"/>
                      <a:pt x="71" y="121"/>
                      <a:pt x="68" y="121"/>
                    </a:cubicBezTo>
                    <a:cubicBezTo>
                      <a:pt x="68" y="118"/>
                      <a:pt x="66" y="116"/>
                      <a:pt x="63" y="116"/>
                    </a:cubicBezTo>
                    <a:cubicBezTo>
                      <a:pt x="59" y="105"/>
                      <a:pt x="50" y="101"/>
                      <a:pt x="39" y="99"/>
                    </a:cubicBezTo>
                    <a:cubicBezTo>
                      <a:pt x="38" y="97"/>
                      <a:pt x="36" y="97"/>
                      <a:pt x="34" y="97"/>
                    </a:cubicBezTo>
                    <a:cubicBezTo>
                      <a:pt x="33" y="92"/>
                      <a:pt x="30" y="91"/>
                      <a:pt x="25" y="91"/>
                    </a:cubicBezTo>
                    <a:cubicBezTo>
                      <a:pt x="27" y="96"/>
                      <a:pt x="31" y="97"/>
                      <a:pt x="34" y="97"/>
                    </a:cubicBezTo>
                    <a:close/>
                    <a:moveTo>
                      <a:pt x="32" y="44"/>
                    </a:moveTo>
                    <a:cubicBezTo>
                      <a:pt x="31" y="44"/>
                      <a:pt x="31" y="43"/>
                      <a:pt x="31" y="43"/>
                    </a:cubicBezTo>
                    <a:cubicBezTo>
                      <a:pt x="31" y="43"/>
                      <a:pt x="31" y="44"/>
                      <a:pt x="32" y="44"/>
                    </a:cubicBezTo>
                    <a:cubicBezTo>
                      <a:pt x="34" y="51"/>
                      <a:pt x="41" y="53"/>
                      <a:pt x="47" y="54"/>
                    </a:cubicBezTo>
                    <a:cubicBezTo>
                      <a:pt x="43" y="49"/>
                      <a:pt x="39" y="45"/>
                      <a:pt x="32" y="44"/>
                    </a:cubicBezTo>
                    <a:close/>
                    <a:moveTo>
                      <a:pt x="102" y="107"/>
                    </a:moveTo>
                    <a:cubicBezTo>
                      <a:pt x="102" y="108"/>
                      <a:pt x="102" y="109"/>
                      <a:pt x="103" y="110"/>
                    </a:cubicBezTo>
                    <a:cubicBezTo>
                      <a:pt x="103" y="110"/>
                      <a:pt x="104" y="109"/>
                      <a:pt x="104" y="109"/>
                    </a:cubicBezTo>
                    <a:cubicBezTo>
                      <a:pt x="103" y="108"/>
                      <a:pt x="103" y="108"/>
                      <a:pt x="102" y="107"/>
                    </a:cubicBezTo>
                    <a:cubicBezTo>
                      <a:pt x="92" y="84"/>
                      <a:pt x="77" y="66"/>
                      <a:pt x="60" y="49"/>
                    </a:cubicBezTo>
                    <a:cubicBezTo>
                      <a:pt x="55" y="44"/>
                      <a:pt x="52" y="38"/>
                      <a:pt x="44" y="37"/>
                    </a:cubicBezTo>
                    <a:cubicBezTo>
                      <a:pt x="44" y="35"/>
                      <a:pt x="44" y="33"/>
                      <a:pt x="41" y="33"/>
                    </a:cubicBezTo>
                    <a:cubicBezTo>
                      <a:pt x="41" y="33"/>
                      <a:pt x="40" y="33"/>
                      <a:pt x="40" y="34"/>
                    </a:cubicBezTo>
                    <a:cubicBezTo>
                      <a:pt x="40" y="36"/>
                      <a:pt x="42" y="36"/>
                      <a:pt x="44" y="37"/>
                    </a:cubicBezTo>
                    <a:cubicBezTo>
                      <a:pt x="46" y="44"/>
                      <a:pt x="55" y="47"/>
                      <a:pt x="56" y="56"/>
                    </a:cubicBezTo>
                    <a:cubicBezTo>
                      <a:pt x="54" y="56"/>
                      <a:pt x="52" y="56"/>
                      <a:pt x="52" y="59"/>
                    </a:cubicBezTo>
                    <a:cubicBezTo>
                      <a:pt x="53" y="62"/>
                      <a:pt x="56" y="61"/>
                      <a:pt x="58" y="61"/>
                    </a:cubicBezTo>
                    <a:cubicBezTo>
                      <a:pt x="58" y="65"/>
                      <a:pt x="61" y="67"/>
                      <a:pt x="64" y="70"/>
                    </a:cubicBezTo>
                    <a:cubicBezTo>
                      <a:pt x="72" y="77"/>
                      <a:pt x="82" y="84"/>
                      <a:pt x="89" y="93"/>
                    </a:cubicBezTo>
                    <a:cubicBezTo>
                      <a:pt x="93" y="98"/>
                      <a:pt x="95" y="104"/>
                      <a:pt x="102" y="107"/>
                    </a:cubicBezTo>
                    <a:close/>
                    <a:moveTo>
                      <a:pt x="91" y="142"/>
                    </a:moveTo>
                    <a:cubicBezTo>
                      <a:pt x="93" y="147"/>
                      <a:pt x="94" y="152"/>
                      <a:pt x="101" y="155"/>
                    </a:cubicBezTo>
                    <a:cubicBezTo>
                      <a:pt x="100" y="148"/>
                      <a:pt x="98" y="144"/>
                      <a:pt x="91" y="142"/>
                    </a:cubicBezTo>
                    <a:close/>
                    <a:moveTo>
                      <a:pt x="135" y="128"/>
                    </a:moveTo>
                    <a:cubicBezTo>
                      <a:pt x="135" y="128"/>
                      <a:pt x="134" y="128"/>
                      <a:pt x="134" y="128"/>
                    </a:cubicBezTo>
                    <a:cubicBezTo>
                      <a:pt x="134" y="128"/>
                      <a:pt x="134" y="129"/>
                      <a:pt x="134" y="129"/>
                    </a:cubicBezTo>
                    <a:cubicBezTo>
                      <a:pt x="134" y="129"/>
                      <a:pt x="135" y="129"/>
                      <a:pt x="135" y="129"/>
                    </a:cubicBezTo>
                    <a:cubicBezTo>
                      <a:pt x="135" y="128"/>
                      <a:pt x="135" y="128"/>
                      <a:pt x="135" y="128"/>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82" name="Freeform 433">
                <a:extLst>
                  <a:ext uri="{FF2B5EF4-FFF2-40B4-BE49-F238E27FC236}">
                    <a16:creationId xmlns:a16="http://schemas.microsoft.com/office/drawing/2014/main" id="{7CFBDFBE-DA14-56B9-0AC2-1BAF5247079C}"/>
                  </a:ext>
                </a:extLst>
              </p:cNvPr>
              <p:cNvSpPr/>
              <p:nvPr/>
            </p:nvSpPr>
            <p:spPr bwMode="auto">
              <a:xfrm>
                <a:off x="0" y="2506"/>
                <a:ext cx="136" cy="295"/>
              </a:xfrm>
              <a:custGeom>
                <a:avLst/>
                <a:gdLst>
                  <a:gd name="T0" fmla="*/ 124 w 133"/>
                  <a:gd name="T1" fmla="*/ 97 h 289"/>
                  <a:gd name="T2" fmla="*/ 118 w 133"/>
                  <a:gd name="T3" fmla="*/ 111 h 289"/>
                  <a:gd name="T4" fmla="*/ 126 w 133"/>
                  <a:gd name="T5" fmla="*/ 119 h 289"/>
                  <a:gd name="T6" fmla="*/ 123 w 133"/>
                  <a:gd name="T7" fmla="*/ 128 h 289"/>
                  <a:gd name="T8" fmla="*/ 118 w 133"/>
                  <a:gd name="T9" fmla="*/ 145 h 289"/>
                  <a:gd name="T10" fmla="*/ 128 w 133"/>
                  <a:gd name="T11" fmla="*/ 162 h 289"/>
                  <a:gd name="T12" fmla="*/ 125 w 133"/>
                  <a:gd name="T13" fmla="*/ 175 h 289"/>
                  <a:gd name="T14" fmla="*/ 130 w 133"/>
                  <a:gd name="T15" fmla="*/ 183 h 289"/>
                  <a:gd name="T16" fmla="*/ 131 w 133"/>
                  <a:gd name="T17" fmla="*/ 195 h 289"/>
                  <a:gd name="T18" fmla="*/ 107 w 133"/>
                  <a:gd name="T19" fmla="*/ 218 h 289"/>
                  <a:gd name="T20" fmla="*/ 84 w 133"/>
                  <a:gd name="T21" fmla="*/ 223 h 289"/>
                  <a:gd name="T22" fmla="*/ 73 w 133"/>
                  <a:gd name="T23" fmla="*/ 237 h 289"/>
                  <a:gd name="T24" fmla="*/ 76 w 133"/>
                  <a:gd name="T25" fmla="*/ 259 h 289"/>
                  <a:gd name="T26" fmla="*/ 39 w 133"/>
                  <a:gd name="T27" fmla="*/ 259 h 289"/>
                  <a:gd name="T28" fmla="*/ 22 w 133"/>
                  <a:gd name="T29" fmla="*/ 263 h 289"/>
                  <a:gd name="T30" fmla="*/ 4 w 133"/>
                  <a:gd name="T31" fmla="*/ 278 h 289"/>
                  <a:gd name="T32" fmla="*/ 0 w 133"/>
                  <a:gd name="T33" fmla="*/ 218 h 289"/>
                  <a:gd name="T34" fmla="*/ 25 w 133"/>
                  <a:gd name="T35" fmla="*/ 204 h 289"/>
                  <a:gd name="T36" fmla="*/ 49 w 133"/>
                  <a:gd name="T37" fmla="*/ 182 h 289"/>
                  <a:gd name="T38" fmla="*/ 66 w 133"/>
                  <a:gd name="T39" fmla="*/ 150 h 289"/>
                  <a:gd name="T40" fmla="*/ 64 w 133"/>
                  <a:gd name="T41" fmla="*/ 113 h 289"/>
                  <a:gd name="T42" fmla="*/ 81 w 133"/>
                  <a:gd name="T43" fmla="*/ 96 h 289"/>
                  <a:gd name="T44" fmla="*/ 58 w 133"/>
                  <a:gd name="T45" fmla="*/ 97 h 289"/>
                  <a:gd name="T46" fmla="*/ 30 w 133"/>
                  <a:gd name="T47" fmla="*/ 69 h 289"/>
                  <a:gd name="T48" fmla="*/ 0 w 133"/>
                  <a:gd name="T49" fmla="*/ 53 h 289"/>
                  <a:gd name="T50" fmla="*/ 6 w 133"/>
                  <a:gd name="T51" fmla="*/ 9 h 289"/>
                  <a:gd name="T52" fmla="*/ 27 w 133"/>
                  <a:gd name="T53" fmla="*/ 4 h 289"/>
                  <a:gd name="T54" fmla="*/ 31 w 133"/>
                  <a:gd name="T55" fmla="*/ 23 h 289"/>
                  <a:gd name="T56" fmla="*/ 56 w 133"/>
                  <a:gd name="T57" fmla="*/ 16 h 289"/>
                  <a:gd name="T58" fmla="*/ 73 w 133"/>
                  <a:gd name="T59" fmla="*/ 18 h 289"/>
                  <a:gd name="T60" fmla="*/ 72 w 133"/>
                  <a:gd name="T61" fmla="*/ 24 h 289"/>
                  <a:gd name="T62" fmla="*/ 69 w 133"/>
                  <a:gd name="T63" fmla="*/ 47 h 289"/>
                  <a:gd name="T64" fmla="*/ 95 w 133"/>
                  <a:gd name="T65" fmla="*/ 51 h 289"/>
                  <a:gd name="T66" fmla="*/ 107 w 133"/>
                  <a:gd name="T67" fmla="*/ 67 h 289"/>
                  <a:gd name="T68" fmla="*/ 105 w 133"/>
                  <a:gd name="T69" fmla="*/ 92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3" h="289">
                    <a:moveTo>
                      <a:pt x="111" y="94"/>
                    </a:moveTo>
                    <a:cubicBezTo>
                      <a:pt x="116" y="95"/>
                      <a:pt x="120" y="96"/>
                      <a:pt x="124" y="97"/>
                    </a:cubicBezTo>
                    <a:cubicBezTo>
                      <a:pt x="130" y="98"/>
                      <a:pt x="127" y="101"/>
                      <a:pt x="126" y="104"/>
                    </a:cubicBezTo>
                    <a:cubicBezTo>
                      <a:pt x="122" y="105"/>
                      <a:pt x="117" y="106"/>
                      <a:pt x="118" y="111"/>
                    </a:cubicBezTo>
                    <a:cubicBezTo>
                      <a:pt x="118" y="115"/>
                      <a:pt x="122" y="113"/>
                      <a:pt x="125" y="114"/>
                    </a:cubicBezTo>
                    <a:cubicBezTo>
                      <a:pt x="125" y="116"/>
                      <a:pt x="126" y="117"/>
                      <a:pt x="126" y="119"/>
                    </a:cubicBezTo>
                    <a:cubicBezTo>
                      <a:pt x="126" y="119"/>
                      <a:pt x="126" y="120"/>
                      <a:pt x="126" y="121"/>
                    </a:cubicBezTo>
                    <a:cubicBezTo>
                      <a:pt x="125" y="123"/>
                      <a:pt x="124" y="126"/>
                      <a:pt x="123" y="128"/>
                    </a:cubicBezTo>
                    <a:cubicBezTo>
                      <a:pt x="121" y="130"/>
                      <a:pt x="120" y="133"/>
                      <a:pt x="118" y="134"/>
                    </a:cubicBezTo>
                    <a:cubicBezTo>
                      <a:pt x="111" y="138"/>
                      <a:pt x="117" y="141"/>
                      <a:pt x="118" y="145"/>
                    </a:cubicBezTo>
                    <a:cubicBezTo>
                      <a:pt x="121" y="152"/>
                      <a:pt x="124" y="143"/>
                      <a:pt x="126" y="145"/>
                    </a:cubicBezTo>
                    <a:cubicBezTo>
                      <a:pt x="128" y="151"/>
                      <a:pt x="132" y="156"/>
                      <a:pt x="128" y="162"/>
                    </a:cubicBezTo>
                    <a:cubicBezTo>
                      <a:pt x="124" y="163"/>
                      <a:pt x="118" y="160"/>
                      <a:pt x="116" y="165"/>
                    </a:cubicBezTo>
                    <a:cubicBezTo>
                      <a:pt x="115" y="171"/>
                      <a:pt x="121" y="172"/>
                      <a:pt x="125" y="175"/>
                    </a:cubicBezTo>
                    <a:cubicBezTo>
                      <a:pt x="126" y="175"/>
                      <a:pt x="128" y="176"/>
                      <a:pt x="129" y="176"/>
                    </a:cubicBezTo>
                    <a:cubicBezTo>
                      <a:pt x="131" y="178"/>
                      <a:pt x="131" y="181"/>
                      <a:pt x="130" y="183"/>
                    </a:cubicBezTo>
                    <a:cubicBezTo>
                      <a:pt x="127" y="183"/>
                      <a:pt x="123" y="183"/>
                      <a:pt x="120" y="186"/>
                    </a:cubicBezTo>
                    <a:cubicBezTo>
                      <a:pt x="122" y="191"/>
                      <a:pt x="127" y="193"/>
                      <a:pt x="131" y="195"/>
                    </a:cubicBezTo>
                    <a:cubicBezTo>
                      <a:pt x="133" y="196"/>
                      <a:pt x="133" y="198"/>
                      <a:pt x="133" y="200"/>
                    </a:cubicBezTo>
                    <a:cubicBezTo>
                      <a:pt x="120" y="199"/>
                      <a:pt x="110" y="203"/>
                      <a:pt x="107" y="218"/>
                    </a:cubicBezTo>
                    <a:cubicBezTo>
                      <a:pt x="106" y="222"/>
                      <a:pt x="104" y="223"/>
                      <a:pt x="100" y="222"/>
                    </a:cubicBezTo>
                    <a:cubicBezTo>
                      <a:pt x="95" y="222"/>
                      <a:pt x="90" y="227"/>
                      <a:pt x="84" y="223"/>
                    </a:cubicBezTo>
                    <a:cubicBezTo>
                      <a:pt x="80" y="220"/>
                      <a:pt x="74" y="221"/>
                      <a:pt x="72" y="225"/>
                    </a:cubicBezTo>
                    <a:cubicBezTo>
                      <a:pt x="69" y="228"/>
                      <a:pt x="69" y="234"/>
                      <a:pt x="73" y="237"/>
                    </a:cubicBezTo>
                    <a:cubicBezTo>
                      <a:pt x="73" y="240"/>
                      <a:pt x="73" y="242"/>
                      <a:pt x="73" y="244"/>
                    </a:cubicBezTo>
                    <a:cubicBezTo>
                      <a:pt x="74" y="250"/>
                      <a:pt x="81" y="258"/>
                      <a:pt x="76" y="259"/>
                    </a:cubicBezTo>
                    <a:cubicBezTo>
                      <a:pt x="70" y="261"/>
                      <a:pt x="62" y="264"/>
                      <a:pt x="55" y="260"/>
                    </a:cubicBezTo>
                    <a:cubicBezTo>
                      <a:pt x="50" y="257"/>
                      <a:pt x="44" y="263"/>
                      <a:pt x="39" y="259"/>
                    </a:cubicBezTo>
                    <a:cubicBezTo>
                      <a:pt x="38" y="251"/>
                      <a:pt x="33" y="246"/>
                      <a:pt x="25" y="244"/>
                    </a:cubicBezTo>
                    <a:cubicBezTo>
                      <a:pt x="24" y="250"/>
                      <a:pt x="25" y="257"/>
                      <a:pt x="22" y="263"/>
                    </a:cubicBezTo>
                    <a:cubicBezTo>
                      <a:pt x="19" y="267"/>
                      <a:pt x="20" y="271"/>
                      <a:pt x="22" y="275"/>
                    </a:cubicBezTo>
                    <a:cubicBezTo>
                      <a:pt x="16" y="289"/>
                      <a:pt x="16" y="289"/>
                      <a:pt x="4" y="278"/>
                    </a:cubicBezTo>
                    <a:cubicBezTo>
                      <a:pt x="3" y="277"/>
                      <a:pt x="2" y="276"/>
                      <a:pt x="0" y="276"/>
                    </a:cubicBezTo>
                    <a:cubicBezTo>
                      <a:pt x="0" y="256"/>
                      <a:pt x="0" y="237"/>
                      <a:pt x="0" y="218"/>
                    </a:cubicBezTo>
                    <a:cubicBezTo>
                      <a:pt x="8" y="220"/>
                      <a:pt x="15" y="220"/>
                      <a:pt x="17" y="209"/>
                    </a:cubicBezTo>
                    <a:cubicBezTo>
                      <a:pt x="18" y="205"/>
                      <a:pt x="21" y="204"/>
                      <a:pt x="25" y="204"/>
                    </a:cubicBezTo>
                    <a:cubicBezTo>
                      <a:pt x="35" y="202"/>
                      <a:pt x="46" y="202"/>
                      <a:pt x="44" y="187"/>
                    </a:cubicBezTo>
                    <a:cubicBezTo>
                      <a:pt x="44" y="184"/>
                      <a:pt x="48" y="183"/>
                      <a:pt x="49" y="182"/>
                    </a:cubicBezTo>
                    <a:cubicBezTo>
                      <a:pt x="54" y="177"/>
                      <a:pt x="64" y="173"/>
                      <a:pt x="62" y="166"/>
                    </a:cubicBezTo>
                    <a:cubicBezTo>
                      <a:pt x="61" y="159"/>
                      <a:pt x="63" y="154"/>
                      <a:pt x="66" y="150"/>
                    </a:cubicBezTo>
                    <a:cubicBezTo>
                      <a:pt x="72" y="142"/>
                      <a:pt x="70" y="135"/>
                      <a:pt x="65" y="128"/>
                    </a:cubicBezTo>
                    <a:cubicBezTo>
                      <a:pt x="62" y="123"/>
                      <a:pt x="59" y="119"/>
                      <a:pt x="64" y="113"/>
                    </a:cubicBezTo>
                    <a:cubicBezTo>
                      <a:pt x="70" y="110"/>
                      <a:pt x="75" y="106"/>
                      <a:pt x="80" y="101"/>
                    </a:cubicBezTo>
                    <a:cubicBezTo>
                      <a:pt x="81" y="99"/>
                      <a:pt x="83" y="97"/>
                      <a:pt x="81" y="96"/>
                    </a:cubicBezTo>
                    <a:cubicBezTo>
                      <a:pt x="80" y="95"/>
                      <a:pt x="78" y="95"/>
                      <a:pt x="76" y="95"/>
                    </a:cubicBezTo>
                    <a:cubicBezTo>
                      <a:pt x="70" y="98"/>
                      <a:pt x="64" y="99"/>
                      <a:pt x="58" y="97"/>
                    </a:cubicBezTo>
                    <a:cubicBezTo>
                      <a:pt x="50" y="98"/>
                      <a:pt x="57" y="90"/>
                      <a:pt x="52" y="88"/>
                    </a:cubicBezTo>
                    <a:cubicBezTo>
                      <a:pt x="43" y="84"/>
                      <a:pt x="43" y="71"/>
                      <a:pt x="30" y="69"/>
                    </a:cubicBezTo>
                    <a:cubicBezTo>
                      <a:pt x="22" y="68"/>
                      <a:pt x="18" y="53"/>
                      <a:pt x="6" y="57"/>
                    </a:cubicBezTo>
                    <a:cubicBezTo>
                      <a:pt x="4" y="58"/>
                      <a:pt x="2" y="55"/>
                      <a:pt x="0" y="53"/>
                    </a:cubicBezTo>
                    <a:cubicBezTo>
                      <a:pt x="0" y="35"/>
                      <a:pt x="0" y="18"/>
                      <a:pt x="0" y="0"/>
                    </a:cubicBezTo>
                    <a:cubicBezTo>
                      <a:pt x="2" y="3"/>
                      <a:pt x="4" y="6"/>
                      <a:pt x="6" y="9"/>
                    </a:cubicBezTo>
                    <a:cubicBezTo>
                      <a:pt x="8" y="11"/>
                      <a:pt x="11" y="13"/>
                      <a:pt x="12" y="10"/>
                    </a:cubicBezTo>
                    <a:cubicBezTo>
                      <a:pt x="15" y="3"/>
                      <a:pt x="22" y="7"/>
                      <a:pt x="27" y="4"/>
                    </a:cubicBezTo>
                    <a:cubicBezTo>
                      <a:pt x="29" y="5"/>
                      <a:pt x="30" y="6"/>
                      <a:pt x="32" y="6"/>
                    </a:cubicBezTo>
                    <a:cubicBezTo>
                      <a:pt x="30" y="12"/>
                      <a:pt x="26" y="19"/>
                      <a:pt x="31" y="23"/>
                    </a:cubicBezTo>
                    <a:cubicBezTo>
                      <a:pt x="37" y="27"/>
                      <a:pt x="39" y="18"/>
                      <a:pt x="43" y="15"/>
                    </a:cubicBezTo>
                    <a:cubicBezTo>
                      <a:pt x="47" y="12"/>
                      <a:pt x="53" y="4"/>
                      <a:pt x="56" y="16"/>
                    </a:cubicBezTo>
                    <a:cubicBezTo>
                      <a:pt x="57" y="20"/>
                      <a:pt x="61" y="19"/>
                      <a:pt x="63" y="19"/>
                    </a:cubicBezTo>
                    <a:cubicBezTo>
                      <a:pt x="66" y="19"/>
                      <a:pt x="69" y="18"/>
                      <a:pt x="73" y="18"/>
                    </a:cubicBezTo>
                    <a:cubicBezTo>
                      <a:pt x="73" y="19"/>
                      <a:pt x="73" y="21"/>
                      <a:pt x="73" y="22"/>
                    </a:cubicBezTo>
                    <a:cubicBezTo>
                      <a:pt x="73" y="23"/>
                      <a:pt x="72" y="23"/>
                      <a:pt x="72" y="24"/>
                    </a:cubicBezTo>
                    <a:cubicBezTo>
                      <a:pt x="72" y="25"/>
                      <a:pt x="71" y="26"/>
                      <a:pt x="71" y="26"/>
                    </a:cubicBezTo>
                    <a:cubicBezTo>
                      <a:pt x="70" y="33"/>
                      <a:pt x="66" y="42"/>
                      <a:pt x="69" y="47"/>
                    </a:cubicBezTo>
                    <a:cubicBezTo>
                      <a:pt x="73" y="53"/>
                      <a:pt x="82" y="46"/>
                      <a:pt x="89" y="46"/>
                    </a:cubicBezTo>
                    <a:cubicBezTo>
                      <a:pt x="92" y="46"/>
                      <a:pt x="98" y="45"/>
                      <a:pt x="95" y="51"/>
                    </a:cubicBezTo>
                    <a:cubicBezTo>
                      <a:pt x="89" y="62"/>
                      <a:pt x="96" y="64"/>
                      <a:pt x="104" y="65"/>
                    </a:cubicBezTo>
                    <a:cubicBezTo>
                      <a:pt x="105" y="66"/>
                      <a:pt x="106" y="67"/>
                      <a:pt x="107" y="67"/>
                    </a:cubicBezTo>
                    <a:cubicBezTo>
                      <a:pt x="108" y="73"/>
                      <a:pt x="104" y="78"/>
                      <a:pt x="101" y="82"/>
                    </a:cubicBezTo>
                    <a:cubicBezTo>
                      <a:pt x="96" y="88"/>
                      <a:pt x="96" y="92"/>
                      <a:pt x="105" y="92"/>
                    </a:cubicBezTo>
                    <a:cubicBezTo>
                      <a:pt x="107" y="93"/>
                      <a:pt x="109" y="94"/>
                      <a:pt x="111" y="94"/>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83" name="Freeform 434">
                <a:extLst>
                  <a:ext uri="{FF2B5EF4-FFF2-40B4-BE49-F238E27FC236}">
                    <a16:creationId xmlns:a16="http://schemas.microsoft.com/office/drawing/2014/main" id="{796EED2E-21FF-E4E6-7813-B42B7B2FB9DD}"/>
                  </a:ext>
                </a:extLst>
              </p:cNvPr>
              <p:cNvSpPr/>
              <p:nvPr/>
            </p:nvSpPr>
            <p:spPr bwMode="auto">
              <a:xfrm>
                <a:off x="0" y="1894"/>
                <a:ext cx="125" cy="310"/>
              </a:xfrm>
              <a:custGeom>
                <a:avLst/>
                <a:gdLst>
                  <a:gd name="T0" fmla="*/ 60 w 122"/>
                  <a:gd name="T1" fmla="*/ 271 h 304"/>
                  <a:gd name="T2" fmla="*/ 66 w 122"/>
                  <a:gd name="T3" fmla="*/ 292 h 304"/>
                  <a:gd name="T4" fmla="*/ 67 w 122"/>
                  <a:gd name="T5" fmla="*/ 297 h 304"/>
                  <a:gd name="T6" fmla="*/ 61 w 122"/>
                  <a:gd name="T7" fmla="*/ 298 h 304"/>
                  <a:gd name="T8" fmla="*/ 50 w 122"/>
                  <a:gd name="T9" fmla="*/ 303 h 304"/>
                  <a:gd name="T10" fmla="*/ 47 w 122"/>
                  <a:gd name="T11" fmla="*/ 303 h 304"/>
                  <a:gd name="T12" fmla="*/ 21 w 122"/>
                  <a:gd name="T13" fmla="*/ 301 h 304"/>
                  <a:gd name="T14" fmla="*/ 0 w 122"/>
                  <a:gd name="T15" fmla="*/ 280 h 304"/>
                  <a:gd name="T16" fmla="*/ 0 w 122"/>
                  <a:gd name="T17" fmla="*/ 239 h 304"/>
                  <a:gd name="T18" fmla="*/ 19 w 122"/>
                  <a:gd name="T19" fmla="*/ 225 h 304"/>
                  <a:gd name="T20" fmla="*/ 35 w 122"/>
                  <a:gd name="T21" fmla="*/ 197 h 304"/>
                  <a:gd name="T22" fmla="*/ 38 w 122"/>
                  <a:gd name="T23" fmla="*/ 187 h 304"/>
                  <a:gd name="T24" fmla="*/ 46 w 122"/>
                  <a:gd name="T25" fmla="*/ 164 h 304"/>
                  <a:gd name="T26" fmla="*/ 57 w 122"/>
                  <a:gd name="T27" fmla="*/ 155 h 304"/>
                  <a:gd name="T28" fmla="*/ 48 w 122"/>
                  <a:gd name="T29" fmla="*/ 149 h 304"/>
                  <a:gd name="T30" fmla="*/ 40 w 122"/>
                  <a:gd name="T31" fmla="*/ 147 h 304"/>
                  <a:gd name="T32" fmla="*/ 35 w 122"/>
                  <a:gd name="T33" fmla="*/ 125 h 304"/>
                  <a:gd name="T34" fmla="*/ 56 w 122"/>
                  <a:gd name="T35" fmla="*/ 106 h 304"/>
                  <a:gd name="T36" fmla="*/ 41 w 122"/>
                  <a:gd name="T37" fmla="*/ 107 h 304"/>
                  <a:gd name="T38" fmla="*/ 27 w 122"/>
                  <a:gd name="T39" fmla="*/ 111 h 304"/>
                  <a:gd name="T40" fmla="*/ 21 w 122"/>
                  <a:gd name="T41" fmla="*/ 104 h 304"/>
                  <a:gd name="T42" fmla="*/ 15 w 122"/>
                  <a:gd name="T43" fmla="*/ 99 h 304"/>
                  <a:gd name="T44" fmla="*/ 9 w 122"/>
                  <a:gd name="T45" fmla="*/ 93 h 304"/>
                  <a:gd name="T46" fmla="*/ 0 w 122"/>
                  <a:gd name="T47" fmla="*/ 82 h 304"/>
                  <a:gd name="T48" fmla="*/ 0 w 122"/>
                  <a:gd name="T49" fmla="*/ 9 h 304"/>
                  <a:gd name="T50" fmla="*/ 13 w 122"/>
                  <a:gd name="T51" fmla="*/ 17 h 304"/>
                  <a:gd name="T52" fmla="*/ 18 w 122"/>
                  <a:gd name="T53" fmla="*/ 20 h 304"/>
                  <a:gd name="T54" fmla="*/ 30 w 122"/>
                  <a:gd name="T55" fmla="*/ 34 h 304"/>
                  <a:gd name="T56" fmla="*/ 34 w 122"/>
                  <a:gd name="T57" fmla="*/ 53 h 304"/>
                  <a:gd name="T58" fmla="*/ 49 w 122"/>
                  <a:gd name="T59" fmla="*/ 50 h 304"/>
                  <a:gd name="T60" fmla="*/ 56 w 122"/>
                  <a:gd name="T61" fmla="*/ 47 h 304"/>
                  <a:gd name="T62" fmla="*/ 64 w 122"/>
                  <a:gd name="T63" fmla="*/ 47 h 304"/>
                  <a:gd name="T64" fmla="*/ 62 w 122"/>
                  <a:gd name="T65" fmla="*/ 54 h 304"/>
                  <a:gd name="T66" fmla="*/ 70 w 122"/>
                  <a:gd name="T67" fmla="*/ 67 h 304"/>
                  <a:gd name="T68" fmla="*/ 75 w 122"/>
                  <a:gd name="T69" fmla="*/ 67 h 304"/>
                  <a:gd name="T70" fmla="*/ 80 w 122"/>
                  <a:gd name="T71" fmla="*/ 68 h 304"/>
                  <a:gd name="T72" fmla="*/ 82 w 122"/>
                  <a:gd name="T73" fmla="*/ 72 h 304"/>
                  <a:gd name="T74" fmla="*/ 82 w 122"/>
                  <a:gd name="T75" fmla="*/ 77 h 304"/>
                  <a:gd name="T76" fmla="*/ 76 w 122"/>
                  <a:gd name="T77" fmla="*/ 84 h 304"/>
                  <a:gd name="T78" fmla="*/ 68 w 122"/>
                  <a:gd name="T79" fmla="*/ 99 h 304"/>
                  <a:gd name="T80" fmla="*/ 86 w 122"/>
                  <a:gd name="T81" fmla="*/ 100 h 304"/>
                  <a:gd name="T82" fmla="*/ 107 w 122"/>
                  <a:gd name="T83" fmla="*/ 104 h 304"/>
                  <a:gd name="T84" fmla="*/ 101 w 122"/>
                  <a:gd name="T85" fmla="*/ 110 h 304"/>
                  <a:gd name="T86" fmla="*/ 94 w 122"/>
                  <a:gd name="T87" fmla="*/ 120 h 304"/>
                  <a:gd name="T88" fmla="*/ 105 w 122"/>
                  <a:gd name="T89" fmla="*/ 125 h 304"/>
                  <a:gd name="T90" fmla="*/ 109 w 122"/>
                  <a:gd name="T91" fmla="*/ 125 h 304"/>
                  <a:gd name="T92" fmla="*/ 111 w 122"/>
                  <a:gd name="T93" fmla="*/ 134 h 304"/>
                  <a:gd name="T94" fmla="*/ 104 w 122"/>
                  <a:gd name="T95" fmla="*/ 140 h 304"/>
                  <a:gd name="T96" fmla="*/ 85 w 122"/>
                  <a:gd name="T97" fmla="*/ 149 h 304"/>
                  <a:gd name="T98" fmla="*/ 108 w 122"/>
                  <a:gd name="T99" fmla="*/ 159 h 304"/>
                  <a:gd name="T100" fmla="*/ 99 w 122"/>
                  <a:gd name="T101" fmla="*/ 180 h 304"/>
                  <a:gd name="T102" fmla="*/ 105 w 122"/>
                  <a:gd name="T103" fmla="*/ 188 h 304"/>
                  <a:gd name="T104" fmla="*/ 107 w 122"/>
                  <a:gd name="T105" fmla="*/ 207 h 304"/>
                  <a:gd name="T106" fmla="*/ 105 w 122"/>
                  <a:gd name="T107" fmla="*/ 207 h 304"/>
                  <a:gd name="T108" fmla="*/ 86 w 122"/>
                  <a:gd name="T109" fmla="*/ 210 h 304"/>
                  <a:gd name="T110" fmla="*/ 95 w 122"/>
                  <a:gd name="T111" fmla="*/ 224 h 304"/>
                  <a:gd name="T112" fmla="*/ 90 w 122"/>
                  <a:gd name="T113" fmla="*/ 236 h 304"/>
                  <a:gd name="T114" fmla="*/ 83 w 122"/>
                  <a:gd name="T115" fmla="*/ 246 h 304"/>
                  <a:gd name="T116" fmla="*/ 80 w 122"/>
                  <a:gd name="T117" fmla="*/ 251 h 304"/>
                  <a:gd name="T118" fmla="*/ 68 w 122"/>
                  <a:gd name="T119" fmla="*/ 251 h 304"/>
                  <a:gd name="T120" fmla="*/ 52 w 122"/>
                  <a:gd name="T121" fmla="*/ 253 h 304"/>
                  <a:gd name="T122" fmla="*/ 58 w 122"/>
                  <a:gd name="T123" fmla="*/ 269 h 304"/>
                  <a:gd name="T124" fmla="*/ 60 w 122"/>
                  <a:gd name="T125" fmla="*/ 271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2" h="304">
                    <a:moveTo>
                      <a:pt x="60" y="271"/>
                    </a:moveTo>
                    <a:cubicBezTo>
                      <a:pt x="56" y="279"/>
                      <a:pt x="63" y="285"/>
                      <a:pt x="66" y="292"/>
                    </a:cubicBezTo>
                    <a:cubicBezTo>
                      <a:pt x="66" y="293"/>
                      <a:pt x="68" y="296"/>
                      <a:pt x="67" y="297"/>
                    </a:cubicBezTo>
                    <a:cubicBezTo>
                      <a:pt x="66" y="300"/>
                      <a:pt x="63" y="299"/>
                      <a:pt x="61" y="298"/>
                    </a:cubicBezTo>
                    <a:cubicBezTo>
                      <a:pt x="56" y="297"/>
                      <a:pt x="51" y="296"/>
                      <a:pt x="50" y="303"/>
                    </a:cubicBezTo>
                    <a:cubicBezTo>
                      <a:pt x="49" y="303"/>
                      <a:pt x="47" y="304"/>
                      <a:pt x="47" y="303"/>
                    </a:cubicBezTo>
                    <a:cubicBezTo>
                      <a:pt x="39" y="293"/>
                      <a:pt x="30" y="303"/>
                      <a:pt x="21" y="301"/>
                    </a:cubicBezTo>
                    <a:cubicBezTo>
                      <a:pt x="19" y="290"/>
                      <a:pt x="11" y="283"/>
                      <a:pt x="0" y="280"/>
                    </a:cubicBezTo>
                    <a:cubicBezTo>
                      <a:pt x="0" y="266"/>
                      <a:pt x="0" y="252"/>
                      <a:pt x="0" y="239"/>
                    </a:cubicBezTo>
                    <a:cubicBezTo>
                      <a:pt x="6" y="233"/>
                      <a:pt x="20" y="235"/>
                      <a:pt x="19" y="225"/>
                    </a:cubicBezTo>
                    <a:cubicBezTo>
                      <a:pt x="18" y="211"/>
                      <a:pt x="29" y="206"/>
                      <a:pt x="35" y="197"/>
                    </a:cubicBezTo>
                    <a:cubicBezTo>
                      <a:pt x="38" y="194"/>
                      <a:pt x="40" y="191"/>
                      <a:pt x="38" y="187"/>
                    </a:cubicBezTo>
                    <a:cubicBezTo>
                      <a:pt x="33" y="176"/>
                      <a:pt x="41" y="171"/>
                      <a:pt x="46" y="164"/>
                    </a:cubicBezTo>
                    <a:cubicBezTo>
                      <a:pt x="52" y="164"/>
                      <a:pt x="56" y="160"/>
                      <a:pt x="57" y="155"/>
                    </a:cubicBezTo>
                    <a:cubicBezTo>
                      <a:pt x="57" y="150"/>
                      <a:pt x="51" y="151"/>
                      <a:pt x="48" y="149"/>
                    </a:cubicBezTo>
                    <a:cubicBezTo>
                      <a:pt x="45" y="148"/>
                      <a:pt x="42" y="147"/>
                      <a:pt x="40" y="147"/>
                    </a:cubicBezTo>
                    <a:cubicBezTo>
                      <a:pt x="33" y="141"/>
                      <a:pt x="31" y="134"/>
                      <a:pt x="35" y="125"/>
                    </a:cubicBezTo>
                    <a:cubicBezTo>
                      <a:pt x="44" y="121"/>
                      <a:pt x="50" y="113"/>
                      <a:pt x="56" y="106"/>
                    </a:cubicBezTo>
                    <a:cubicBezTo>
                      <a:pt x="49" y="101"/>
                      <a:pt x="46" y="111"/>
                      <a:pt x="41" y="107"/>
                    </a:cubicBezTo>
                    <a:cubicBezTo>
                      <a:pt x="34" y="103"/>
                      <a:pt x="31" y="107"/>
                      <a:pt x="27" y="111"/>
                    </a:cubicBezTo>
                    <a:cubicBezTo>
                      <a:pt x="25" y="108"/>
                      <a:pt x="19" y="111"/>
                      <a:pt x="21" y="104"/>
                    </a:cubicBezTo>
                    <a:cubicBezTo>
                      <a:pt x="21" y="101"/>
                      <a:pt x="19" y="99"/>
                      <a:pt x="15" y="99"/>
                    </a:cubicBezTo>
                    <a:cubicBezTo>
                      <a:pt x="11" y="99"/>
                      <a:pt x="10" y="96"/>
                      <a:pt x="9" y="93"/>
                    </a:cubicBezTo>
                    <a:cubicBezTo>
                      <a:pt x="9" y="87"/>
                      <a:pt x="6" y="83"/>
                      <a:pt x="0" y="82"/>
                    </a:cubicBezTo>
                    <a:cubicBezTo>
                      <a:pt x="0" y="57"/>
                      <a:pt x="0" y="33"/>
                      <a:pt x="0" y="9"/>
                    </a:cubicBezTo>
                    <a:cubicBezTo>
                      <a:pt x="6" y="9"/>
                      <a:pt x="17" y="0"/>
                      <a:pt x="13" y="17"/>
                    </a:cubicBezTo>
                    <a:cubicBezTo>
                      <a:pt x="13" y="19"/>
                      <a:pt x="16" y="21"/>
                      <a:pt x="18" y="20"/>
                    </a:cubicBezTo>
                    <a:cubicBezTo>
                      <a:pt x="32" y="17"/>
                      <a:pt x="33" y="23"/>
                      <a:pt x="30" y="34"/>
                    </a:cubicBezTo>
                    <a:cubicBezTo>
                      <a:pt x="28" y="41"/>
                      <a:pt x="29" y="49"/>
                      <a:pt x="34" y="53"/>
                    </a:cubicBezTo>
                    <a:cubicBezTo>
                      <a:pt x="37" y="56"/>
                      <a:pt x="44" y="52"/>
                      <a:pt x="49" y="50"/>
                    </a:cubicBezTo>
                    <a:cubicBezTo>
                      <a:pt x="51" y="49"/>
                      <a:pt x="54" y="48"/>
                      <a:pt x="56" y="47"/>
                    </a:cubicBezTo>
                    <a:cubicBezTo>
                      <a:pt x="59" y="47"/>
                      <a:pt x="61" y="44"/>
                      <a:pt x="64" y="47"/>
                    </a:cubicBezTo>
                    <a:cubicBezTo>
                      <a:pt x="66" y="49"/>
                      <a:pt x="63" y="52"/>
                      <a:pt x="62" y="54"/>
                    </a:cubicBezTo>
                    <a:cubicBezTo>
                      <a:pt x="58" y="63"/>
                      <a:pt x="58" y="69"/>
                      <a:pt x="70" y="67"/>
                    </a:cubicBezTo>
                    <a:cubicBezTo>
                      <a:pt x="72" y="67"/>
                      <a:pt x="74" y="67"/>
                      <a:pt x="75" y="67"/>
                    </a:cubicBezTo>
                    <a:cubicBezTo>
                      <a:pt x="77" y="67"/>
                      <a:pt x="78" y="68"/>
                      <a:pt x="80" y="68"/>
                    </a:cubicBezTo>
                    <a:cubicBezTo>
                      <a:pt x="81" y="69"/>
                      <a:pt x="81" y="71"/>
                      <a:pt x="82" y="72"/>
                    </a:cubicBezTo>
                    <a:cubicBezTo>
                      <a:pt x="82" y="74"/>
                      <a:pt x="82" y="75"/>
                      <a:pt x="82" y="77"/>
                    </a:cubicBezTo>
                    <a:cubicBezTo>
                      <a:pt x="79" y="78"/>
                      <a:pt x="78" y="81"/>
                      <a:pt x="76" y="84"/>
                    </a:cubicBezTo>
                    <a:cubicBezTo>
                      <a:pt x="73" y="89"/>
                      <a:pt x="64" y="93"/>
                      <a:pt x="68" y="99"/>
                    </a:cubicBezTo>
                    <a:cubicBezTo>
                      <a:pt x="71" y="104"/>
                      <a:pt x="79" y="101"/>
                      <a:pt x="86" y="100"/>
                    </a:cubicBezTo>
                    <a:cubicBezTo>
                      <a:pt x="93" y="101"/>
                      <a:pt x="100" y="99"/>
                      <a:pt x="107" y="104"/>
                    </a:cubicBezTo>
                    <a:cubicBezTo>
                      <a:pt x="105" y="106"/>
                      <a:pt x="103" y="108"/>
                      <a:pt x="101" y="110"/>
                    </a:cubicBezTo>
                    <a:cubicBezTo>
                      <a:pt x="99" y="114"/>
                      <a:pt x="92" y="114"/>
                      <a:pt x="94" y="120"/>
                    </a:cubicBezTo>
                    <a:cubicBezTo>
                      <a:pt x="95" y="124"/>
                      <a:pt x="101" y="123"/>
                      <a:pt x="105" y="125"/>
                    </a:cubicBezTo>
                    <a:cubicBezTo>
                      <a:pt x="106" y="125"/>
                      <a:pt x="107" y="125"/>
                      <a:pt x="109" y="125"/>
                    </a:cubicBezTo>
                    <a:cubicBezTo>
                      <a:pt x="122" y="125"/>
                      <a:pt x="109" y="132"/>
                      <a:pt x="111" y="134"/>
                    </a:cubicBezTo>
                    <a:cubicBezTo>
                      <a:pt x="108" y="135"/>
                      <a:pt x="105" y="136"/>
                      <a:pt x="104" y="140"/>
                    </a:cubicBezTo>
                    <a:cubicBezTo>
                      <a:pt x="98" y="143"/>
                      <a:pt x="92" y="146"/>
                      <a:pt x="85" y="149"/>
                    </a:cubicBezTo>
                    <a:cubicBezTo>
                      <a:pt x="94" y="153"/>
                      <a:pt x="100" y="159"/>
                      <a:pt x="108" y="159"/>
                    </a:cubicBezTo>
                    <a:cubicBezTo>
                      <a:pt x="121" y="172"/>
                      <a:pt x="117" y="176"/>
                      <a:pt x="99" y="180"/>
                    </a:cubicBezTo>
                    <a:cubicBezTo>
                      <a:pt x="99" y="184"/>
                      <a:pt x="103" y="186"/>
                      <a:pt x="105" y="188"/>
                    </a:cubicBezTo>
                    <a:cubicBezTo>
                      <a:pt x="117" y="198"/>
                      <a:pt x="117" y="198"/>
                      <a:pt x="107" y="207"/>
                    </a:cubicBezTo>
                    <a:cubicBezTo>
                      <a:pt x="106" y="207"/>
                      <a:pt x="105" y="207"/>
                      <a:pt x="105" y="207"/>
                    </a:cubicBezTo>
                    <a:cubicBezTo>
                      <a:pt x="98" y="208"/>
                      <a:pt x="90" y="204"/>
                      <a:pt x="86" y="210"/>
                    </a:cubicBezTo>
                    <a:cubicBezTo>
                      <a:pt x="83" y="216"/>
                      <a:pt x="92" y="219"/>
                      <a:pt x="95" y="224"/>
                    </a:cubicBezTo>
                    <a:cubicBezTo>
                      <a:pt x="98" y="230"/>
                      <a:pt x="98" y="235"/>
                      <a:pt x="90" y="236"/>
                    </a:cubicBezTo>
                    <a:cubicBezTo>
                      <a:pt x="82" y="237"/>
                      <a:pt x="79" y="238"/>
                      <a:pt x="83" y="246"/>
                    </a:cubicBezTo>
                    <a:cubicBezTo>
                      <a:pt x="85" y="249"/>
                      <a:pt x="83" y="251"/>
                      <a:pt x="80" y="251"/>
                    </a:cubicBezTo>
                    <a:cubicBezTo>
                      <a:pt x="76" y="251"/>
                      <a:pt x="72" y="250"/>
                      <a:pt x="68" y="251"/>
                    </a:cubicBezTo>
                    <a:cubicBezTo>
                      <a:pt x="63" y="252"/>
                      <a:pt x="55" y="248"/>
                      <a:pt x="52" y="253"/>
                    </a:cubicBezTo>
                    <a:cubicBezTo>
                      <a:pt x="49" y="260"/>
                      <a:pt x="56" y="264"/>
                      <a:pt x="58" y="269"/>
                    </a:cubicBezTo>
                    <a:cubicBezTo>
                      <a:pt x="59" y="270"/>
                      <a:pt x="60" y="270"/>
                      <a:pt x="60" y="271"/>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84" name="Freeform 435">
                <a:extLst>
                  <a:ext uri="{FF2B5EF4-FFF2-40B4-BE49-F238E27FC236}">
                    <a16:creationId xmlns:a16="http://schemas.microsoft.com/office/drawing/2014/main" id="{B0B0ABD4-B92C-FB2A-A611-1887BFE9C9B9}"/>
                  </a:ext>
                </a:extLst>
              </p:cNvPr>
              <p:cNvSpPr/>
              <p:nvPr/>
            </p:nvSpPr>
            <p:spPr bwMode="auto">
              <a:xfrm>
                <a:off x="440" y="2887"/>
                <a:ext cx="259" cy="354"/>
              </a:xfrm>
              <a:custGeom>
                <a:avLst/>
                <a:gdLst>
                  <a:gd name="T0" fmla="*/ 13 w 253"/>
                  <a:gd name="T1" fmla="*/ 347 h 347"/>
                  <a:gd name="T2" fmla="*/ 2 w 253"/>
                  <a:gd name="T3" fmla="*/ 153 h 347"/>
                  <a:gd name="T4" fmla="*/ 16 w 253"/>
                  <a:gd name="T5" fmla="*/ 32 h 347"/>
                  <a:gd name="T6" fmla="*/ 35 w 253"/>
                  <a:gd name="T7" fmla="*/ 0 h 347"/>
                  <a:gd name="T8" fmla="*/ 42 w 253"/>
                  <a:gd name="T9" fmla="*/ 1 h 347"/>
                  <a:gd name="T10" fmla="*/ 47 w 253"/>
                  <a:gd name="T11" fmla="*/ 7 h 347"/>
                  <a:gd name="T12" fmla="*/ 26 w 253"/>
                  <a:gd name="T13" fmla="*/ 42 h 347"/>
                  <a:gd name="T14" fmla="*/ 20 w 253"/>
                  <a:gd name="T15" fmla="*/ 193 h 347"/>
                  <a:gd name="T16" fmla="*/ 82 w 253"/>
                  <a:gd name="T17" fmla="*/ 118 h 347"/>
                  <a:gd name="T18" fmla="*/ 102 w 253"/>
                  <a:gd name="T19" fmla="*/ 108 h 347"/>
                  <a:gd name="T20" fmla="*/ 117 w 253"/>
                  <a:gd name="T21" fmla="*/ 113 h 347"/>
                  <a:gd name="T22" fmla="*/ 123 w 253"/>
                  <a:gd name="T23" fmla="*/ 129 h 347"/>
                  <a:gd name="T24" fmla="*/ 129 w 253"/>
                  <a:gd name="T25" fmla="*/ 108 h 347"/>
                  <a:gd name="T26" fmla="*/ 136 w 253"/>
                  <a:gd name="T27" fmla="*/ 119 h 347"/>
                  <a:gd name="T28" fmla="*/ 147 w 253"/>
                  <a:gd name="T29" fmla="*/ 104 h 347"/>
                  <a:gd name="T30" fmla="*/ 165 w 253"/>
                  <a:gd name="T31" fmla="*/ 135 h 347"/>
                  <a:gd name="T32" fmla="*/ 170 w 253"/>
                  <a:gd name="T33" fmla="*/ 115 h 347"/>
                  <a:gd name="T34" fmla="*/ 189 w 253"/>
                  <a:gd name="T35" fmla="*/ 131 h 347"/>
                  <a:gd name="T36" fmla="*/ 198 w 253"/>
                  <a:gd name="T37" fmla="*/ 112 h 347"/>
                  <a:gd name="T38" fmla="*/ 195 w 253"/>
                  <a:gd name="T39" fmla="*/ 88 h 347"/>
                  <a:gd name="T40" fmla="*/ 209 w 253"/>
                  <a:gd name="T41" fmla="*/ 98 h 347"/>
                  <a:gd name="T42" fmla="*/ 218 w 253"/>
                  <a:gd name="T43" fmla="*/ 91 h 347"/>
                  <a:gd name="T44" fmla="*/ 223 w 253"/>
                  <a:gd name="T45" fmla="*/ 92 h 347"/>
                  <a:gd name="T46" fmla="*/ 229 w 253"/>
                  <a:gd name="T47" fmla="*/ 95 h 347"/>
                  <a:gd name="T48" fmla="*/ 253 w 253"/>
                  <a:gd name="T49" fmla="*/ 107 h 347"/>
                  <a:gd name="T50" fmla="*/ 210 w 253"/>
                  <a:gd name="T51" fmla="*/ 120 h 347"/>
                  <a:gd name="T52" fmla="*/ 210 w 253"/>
                  <a:gd name="T53" fmla="*/ 132 h 347"/>
                  <a:gd name="T54" fmla="*/ 154 w 253"/>
                  <a:gd name="T55" fmla="*/ 151 h 347"/>
                  <a:gd name="T56" fmla="*/ 143 w 253"/>
                  <a:gd name="T57" fmla="*/ 159 h 347"/>
                  <a:gd name="T58" fmla="*/ 85 w 253"/>
                  <a:gd name="T59" fmla="*/ 163 h 347"/>
                  <a:gd name="T60" fmla="*/ 61 w 253"/>
                  <a:gd name="T61" fmla="*/ 156 h 347"/>
                  <a:gd name="T62" fmla="*/ 48 w 253"/>
                  <a:gd name="T63" fmla="*/ 162 h 347"/>
                  <a:gd name="T64" fmla="*/ 22 w 253"/>
                  <a:gd name="T65" fmla="*/ 235 h 347"/>
                  <a:gd name="T66" fmla="*/ 27 w 253"/>
                  <a:gd name="T67" fmla="*/ 347 h 347"/>
                  <a:gd name="T68" fmla="*/ 13 w 253"/>
                  <a:gd name="T69" fmla="*/ 347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3" h="347">
                    <a:moveTo>
                      <a:pt x="13" y="347"/>
                    </a:moveTo>
                    <a:cubicBezTo>
                      <a:pt x="13" y="282"/>
                      <a:pt x="5" y="218"/>
                      <a:pt x="2" y="153"/>
                    </a:cubicBezTo>
                    <a:cubicBezTo>
                      <a:pt x="0" y="112"/>
                      <a:pt x="0" y="71"/>
                      <a:pt x="16" y="32"/>
                    </a:cubicBezTo>
                    <a:cubicBezTo>
                      <a:pt x="21" y="20"/>
                      <a:pt x="28" y="10"/>
                      <a:pt x="35" y="0"/>
                    </a:cubicBezTo>
                    <a:cubicBezTo>
                      <a:pt x="37" y="0"/>
                      <a:pt x="40" y="1"/>
                      <a:pt x="42" y="1"/>
                    </a:cubicBezTo>
                    <a:cubicBezTo>
                      <a:pt x="44" y="3"/>
                      <a:pt x="47" y="4"/>
                      <a:pt x="47" y="7"/>
                    </a:cubicBezTo>
                    <a:cubicBezTo>
                      <a:pt x="38" y="18"/>
                      <a:pt x="31" y="29"/>
                      <a:pt x="26" y="42"/>
                    </a:cubicBezTo>
                    <a:cubicBezTo>
                      <a:pt x="9" y="92"/>
                      <a:pt x="15" y="142"/>
                      <a:pt x="20" y="193"/>
                    </a:cubicBezTo>
                    <a:cubicBezTo>
                      <a:pt x="36" y="164"/>
                      <a:pt x="57" y="139"/>
                      <a:pt x="82" y="118"/>
                    </a:cubicBezTo>
                    <a:cubicBezTo>
                      <a:pt x="88" y="114"/>
                      <a:pt x="96" y="112"/>
                      <a:pt x="102" y="108"/>
                    </a:cubicBezTo>
                    <a:cubicBezTo>
                      <a:pt x="110" y="102"/>
                      <a:pt x="114" y="106"/>
                      <a:pt x="117" y="113"/>
                    </a:cubicBezTo>
                    <a:cubicBezTo>
                      <a:pt x="119" y="118"/>
                      <a:pt x="118" y="125"/>
                      <a:pt x="123" y="129"/>
                    </a:cubicBezTo>
                    <a:cubicBezTo>
                      <a:pt x="126" y="122"/>
                      <a:pt x="129" y="116"/>
                      <a:pt x="129" y="108"/>
                    </a:cubicBezTo>
                    <a:cubicBezTo>
                      <a:pt x="133" y="110"/>
                      <a:pt x="131" y="117"/>
                      <a:pt x="136" y="119"/>
                    </a:cubicBezTo>
                    <a:cubicBezTo>
                      <a:pt x="140" y="114"/>
                      <a:pt x="143" y="110"/>
                      <a:pt x="147" y="104"/>
                    </a:cubicBezTo>
                    <a:cubicBezTo>
                      <a:pt x="152" y="115"/>
                      <a:pt x="157" y="126"/>
                      <a:pt x="165" y="135"/>
                    </a:cubicBezTo>
                    <a:cubicBezTo>
                      <a:pt x="167" y="127"/>
                      <a:pt x="165" y="120"/>
                      <a:pt x="170" y="115"/>
                    </a:cubicBezTo>
                    <a:cubicBezTo>
                      <a:pt x="176" y="120"/>
                      <a:pt x="181" y="127"/>
                      <a:pt x="189" y="131"/>
                    </a:cubicBezTo>
                    <a:cubicBezTo>
                      <a:pt x="190" y="108"/>
                      <a:pt x="190" y="108"/>
                      <a:pt x="198" y="112"/>
                    </a:cubicBezTo>
                    <a:cubicBezTo>
                      <a:pt x="201" y="104"/>
                      <a:pt x="193" y="97"/>
                      <a:pt x="195" y="88"/>
                    </a:cubicBezTo>
                    <a:cubicBezTo>
                      <a:pt x="201" y="89"/>
                      <a:pt x="203" y="96"/>
                      <a:pt x="209" y="98"/>
                    </a:cubicBezTo>
                    <a:cubicBezTo>
                      <a:pt x="208" y="91"/>
                      <a:pt x="211" y="88"/>
                      <a:pt x="218" y="91"/>
                    </a:cubicBezTo>
                    <a:cubicBezTo>
                      <a:pt x="219" y="92"/>
                      <a:pt x="221" y="92"/>
                      <a:pt x="223" y="92"/>
                    </a:cubicBezTo>
                    <a:cubicBezTo>
                      <a:pt x="225" y="93"/>
                      <a:pt x="227" y="94"/>
                      <a:pt x="229" y="95"/>
                    </a:cubicBezTo>
                    <a:cubicBezTo>
                      <a:pt x="237" y="98"/>
                      <a:pt x="245" y="101"/>
                      <a:pt x="253" y="107"/>
                    </a:cubicBezTo>
                    <a:cubicBezTo>
                      <a:pt x="239" y="113"/>
                      <a:pt x="225" y="115"/>
                      <a:pt x="210" y="120"/>
                    </a:cubicBezTo>
                    <a:cubicBezTo>
                      <a:pt x="219" y="125"/>
                      <a:pt x="216" y="128"/>
                      <a:pt x="210" y="132"/>
                    </a:cubicBezTo>
                    <a:cubicBezTo>
                      <a:pt x="193" y="144"/>
                      <a:pt x="175" y="153"/>
                      <a:pt x="154" y="151"/>
                    </a:cubicBezTo>
                    <a:cubicBezTo>
                      <a:pt x="146" y="150"/>
                      <a:pt x="147" y="157"/>
                      <a:pt x="143" y="159"/>
                    </a:cubicBezTo>
                    <a:cubicBezTo>
                      <a:pt x="124" y="165"/>
                      <a:pt x="105" y="168"/>
                      <a:pt x="85" y="163"/>
                    </a:cubicBezTo>
                    <a:cubicBezTo>
                      <a:pt x="77" y="160"/>
                      <a:pt x="70" y="157"/>
                      <a:pt x="61" y="156"/>
                    </a:cubicBezTo>
                    <a:cubicBezTo>
                      <a:pt x="55" y="155"/>
                      <a:pt x="52" y="157"/>
                      <a:pt x="48" y="162"/>
                    </a:cubicBezTo>
                    <a:cubicBezTo>
                      <a:pt x="32" y="184"/>
                      <a:pt x="22" y="208"/>
                      <a:pt x="22" y="235"/>
                    </a:cubicBezTo>
                    <a:cubicBezTo>
                      <a:pt x="23" y="273"/>
                      <a:pt x="26" y="310"/>
                      <a:pt x="27" y="347"/>
                    </a:cubicBezTo>
                    <a:cubicBezTo>
                      <a:pt x="22" y="347"/>
                      <a:pt x="17" y="347"/>
                      <a:pt x="13" y="347"/>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85" name="Freeform 436">
                <a:extLst>
                  <a:ext uri="{FF2B5EF4-FFF2-40B4-BE49-F238E27FC236}">
                    <a16:creationId xmlns:a16="http://schemas.microsoft.com/office/drawing/2014/main" id="{A0DC2AD7-8DCC-C0A5-1995-57A1DD21EE26}"/>
                  </a:ext>
                </a:extLst>
              </p:cNvPr>
              <p:cNvSpPr>
                <a:spLocks noEditPoints="1"/>
              </p:cNvSpPr>
              <p:nvPr/>
            </p:nvSpPr>
            <p:spPr bwMode="auto">
              <a:xfrm>
                <a:off x="0" y="1671"/>
                <a:ext cx="112" cy="225"/>
              </a:xfrm>
              <a:custGeom>
                <a:avLst/>
                <a:gdLst>
                  <a:gd name="T0" fmla="*/ 0 w 109"/>
                  <a:gd name="T1" fmla="*/ 87 h 220"/>
                  <a:gd name="T2" fmla="*/ 69 w 109"/>
                  <a:gd name="T3" fmla="*/ 17 h 220"/>
                  <a:gd name="T4" fmla="*/ 109 w 109"/>
                  <a:gd name="T5" fmla="*/ 0 h 220"/>
                  <a:gd name="T6" fmla="*/ 109 w 109"/>
                  <a:gd name="T7" fmla="*/ 0 h 220"/>
                  <a:gd name="T8" fmla="*/ 87 w 109"/>
                  <a:gd name="T9" fmla="*/ 51 h 220"/>
                  <a:gd name="T10" fmla="*/ 86 w 109"/>
                  <a:gd name="T11" fmla="*/ 52 h 220"/>
                  <a:gd name="T12" fmla="*/ 87 w 109"/>
                  <a:gd name="T13" fmla="*/ 52 h 220"/>
                  <a:gd name="T14" fmla="*/ 87 w 109"/>
                  <a:gd name="T15" fmla="*/ 51 h 220"/>
                  <a:gd name="T16" fmla="*/ 98 w 109"/>
                  <a:gd name="T17" fmla="*/ 61 h 220"/>
                  <a:gd name="T18" fmla="*/ 71 w 109"/>
                  <a:gd name="T19" fmla="*/ 132 h 220"/>
                  <a:gd name="T20" fmla="*/ 70 w 109"/>
                  <a:gd name="T21" fmla="*/ 144 h 220"/>
                  <a:gd name="T22" fmla="*/ 69 w 109"/>
                  <a:gd name="T23" fmla="*/ 149 h 220"/>
                  <a:gd name="T24" fmla="*/ 28 w 109"/>
                  <a:gd name="T25" fmla="*/ 206 h 220"/>
                  <a:gd name="T26" fmla="*/ 0 w 109"/>
                  <a:gd name="T27" fmla="*/ 220 h 220"/>
                  <a:gd name="T28" fmla="*/ 0 w 109"/>
                  <a:gd name="T29" fmla="*/ 200 h 220"/>
                  <a:gd name="T30" fmla="*/ 20 w 109"/>
                  <a:gd name="T31" fmla="*/ 172 h 220"/>
                  <a:gd name="T32" fmla="*/ 56 w 109"/>
                  <a:gd name="T33" fmla="*/ 115 h 220"/>
                  <a:gd name="T34" fmla="*/ 19 w 109"/>
                  <a:gd name="T35" fmla="*/ 171 h 220"/>
                  <a:gd name="T36" fmla="*/ 10 w 109"/>
                  <a:gd name="T37" fmla="*/ 180 h 220"/>
                  <a:gd name="T38" fmla="*/ 0 w 109"/>
                  <a:gd name="T39" fmla="*/ 188 h 220"/>
                  <a:gd name="T40" fmla="*/ 0 w 109"/>
                  <a:gd name="T41" fmla="*/ 87 h 220"/>
                  <a:gd name="T42" fmla="*/ 27 w 109"/>
                  <a:gd name="T43" fmla="*/ 87 h 220"/>
                  <a:gd name="T44" fmla="*/ 23 w 109"/>
                  <a:gd name="T45" fmla="*/ 89 h 220"/>
                  <a:gd name="T46" fmla="*/ 25 w 109"/>
                  <a:gd name="T47" fmla="*/ 90 h 220"/>
                  <a:gd name="T48" fmla="*/ 27 w 109"/>
                  <a:gd name="T49" fmla="*/ 87 h 220"/>
                  <a:gd name="T50" fmla="*/ 27 w 109"/>
                  <a:gd name="T51" fmla="*/ 86 h 220"/>
                  <a:gd name="T52" fmla="*/ 27 w 109"/>
                  <a:gd name="T53" fmla="*/ 87 h 220"/>
                  <a:gd name="T54" fmla="*/ 65 w 109"/>
                  <a:gd name="T55" fmla="*/ 36 h 220"/>
                  <a:gd name="T56" fmla="*/ 61 w 109"/>
                  <a:gd name="T57" fmla="*/ 41 h 220"/>
                  <a:gd name="T58" fmla="*/ 29 w 109"/>
                  <a:gd name="T59" fmla="*/ 80 h 220"/>
                  <a:gd name="T60" fmla="*/ 50 w 109"/>
                  <a:gd name="T61" fmla="*/ 62 h 220"/>
                  <a:gd name="T62" fmla="*/ 66 w 109"/>
                  <a:gd name="T63" fmla="*/ 46 h 220"/>
                  <a:gd name="T64" fmla="*/ 78 w 109"/>
                  <a:gd name="T65" fmla="*/ 40 h 220"/>
                  <a:gd name="T66" fmla="*/ 73 w 109"/>
                  <a:gd name="T67" fmla="*/ 27 h 220"/>
                  <a:gd name="T68" fmla="*/ 65 w 109"/>
                  <a:gd name="T69" fmla="*/ 36 h 220"/>
                  <a:gd name="T70" fmla="*/ 20 w 109"/>
                  <a:gd name="T71" fmla="*/ 77 h 220"/>
                  <a:gd name="T72" fmla="*/ 12 w 109"/>
                  <a:gd name="T73" fmla="*/ 95 h 220"/>
                  <a:gd name="T74" fmla="*/ 3 w 109"/>
                  <a:gd name="T75" fmla="*/ 136 h 220"/>
                  <a:gd name="T76" fmla="*/ 20 w 109"/>
                  <a:gd name="T77" fmla="*/ 77 h 220"/>
                  <a:gd name="T78" fmla="*/ 21 w 109"/>
                  <a:gd name="T79" fmla="*/ 75 h 220"/>
                  <a:gd name="T80" fmla="*/ 20 w 109"/>
                  <a:gd name="T81" fmla="*/ 74 h 220"/>
                  <a:gd name="T82" fmla="*/ 20 w 109"/>
                  <a:gd name="T83" fmla="*/ 77 h 220"/>
                  <a:gd name="T84" fmla="*/ 85 w 109"/>
                  <a:gd name="T85" fmla="*/ 38 h 220"/>
                  <a:gd name="T86" fmla="*/ 86 w 109"/>
                  <a:gd name="T87" fmla="*/ 36 h 220"/>
                  <a:gd name="T88" fmla="*/ 84 w 109"/>
                  <a:gd name="T89" fmla="*/ 35 h 220"/>
                  <a:gd name="T90" fmla="*/ 84 w 109"/>
                  <a:gd name="T91" fmla="*/ 37 h 220"/>
                  <a:gd name="T92" fmla="*/ 85 w 109"/>
                  <a:gd name="T93" fmla="*/ 38 h 220"/>
                  <a:gd name="T94" fmla="*/ 21 w 109"/>
                  <a:gd name="T95" fmla="*/ 97 h 220"/>
                  <a:gd name="T96" fmla="*/ 21 w 109"/>
                  <a:gd name="T97" fmla="*/ 96 h 220"/>
                  <a:gd name="T98" fmla="*/ 20 w 109"/>
                  <a:gd name="T99" fmla="*/ 96 h 220"/>
                  <a:gd name="T100" fmla="*/ 21 w 109"/>
                  <a:gd name="T101" fmla="*/ 97 h 220"/>
                  <a:gd name="T102" fmla="*/ 21 w 109"/>
                  <a:gd name="T103" fmla="*/ 97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9" h="220">
                    <a:moveTo>
                      <a:pt x="0" y="87"/>
                    </a:moveTo>
                    <a:cubicBezTo>
                      <a:pt x="18" y="59"/>
                      <a:pt x="39" y="33"/>
                      <a:pt x="69" y="17"/>
                    </a:cubicBezTo>
                    <a:cubicBezTo>
                      <a:pt x="82" y="10"/>
                      <a:pt x="94" y="1"/>
                      <a:pt x="109" y="0"/>
                    </a:cubicBezTo>
                    <a:cubicBezTo>
                      <a:pt x="109" y="0"/>
                      <a:pt x="109" y="0"/>
                      <a:pt x="109" y="0"/>
                    </a:cubicBezTo>
                    <a:cubicBezTo>
                      <a:pt x="104" y="18"/>
                      <a:pt x="93" y="33"/>
                      <a:pt x="87" y="51"/>
                    </a:cubicBezTo>
                    <a:cubicBezTo>
                      <a:pt x="87" y="51"/>
                      <a:pt x="86" y="51"/>
                      <a:pt x="86" y="52"/>
                    </a:cubicBezTo>
                    <a:cubicBezTo>
                      <a:pt x="86" y="52"/>
                      <a:pt x="87" y="52"/>
                      <a:pt x="87" y="52"/>
                    </a:cubicBezTo>
                    <a:cubicBezTo>
                      <a:pt x="87" y="52"/>
                      <a:pt x="87" y="51"/>
                      <a:pt x="87" y="51"/>
                    </a:cubicBezTo>
                    <a:cubicBezTo>
                      <a:pt x="98" y="48"/>
                      <a:pt x="98" y="53"/>
                      <a:pt x="98" y="61"/>
                    </a:cubicBezTo>
                    <a:cubicBezTo>
                      <a:pt x="96" y="88"/>
                      <a:pt x="89" y="112"/>
                      <a:pt x="71" y="132"/>
                    </a:cubicBezTo>
                    <a:cubicBezTo>
                      <a:pt x="68" y="135"/>
                      <a:pt x="61" y="139"/>
                      <a:pt x="70" y="144"/>
                    </a:cubicBezTo>
                    <a:cubicBezTo>
                      <a:pt x="70" y="144"/>
                      <a:pt x="70" y="147"/>
                      <a:pt x="69" y="149"/>
                    </a:cubicBezTo>
                    <a:cubicBezTo>
                      <a:pt x="60" y="171"/>
                      <a:pt x="49" y="192"/>
                      <a:pt x="28" y="206"/>
                    </a:cubicBezTo>
                    <a:cubicBezTo>
                      <a:pt x="19" y="210"/>
                      <a:pt x="10" y="215"/>
                      <a:pt x="0" y="220"/>
                    </a:cubicBezTo>
                    <a:cubicBezTo>
                      <a:pt x="0" y="213"/>
                      <a:pt x="0" y="207"/>
                      <a:pt x="0" y="200"/>
                    </a:cubicBezTo>
                    <a:cubicBezTo>
                      <a:pt x="12" y="195"/>
                      <a:pt x="20" y="186"/>
                      <a:pt x="20" y="172"/>
                    </a:cubicBezTo>
                    <a:cubicBezTo>
                      <a:pt x="41" y="159"/>
                      <a:pt x="53" y="142"/>
                      <a:pt x="56" y="115"/>
                    </a:cubicBezTo>
                    <a:cubicBezTo>
                      <a:pt x="42" y="134"/>
                      <a:pt x="28" y="151"/>
                      <a:pt x="19" y="171"/>
                    </a:cubicBezTo>
                    <a:cubicBezTo>
                      <a:pt x="13" y="171"/>
                      <a:pt x="12" y="177"/>
                      <a:pt x="10" y="180"/>
                    </a:cubicBezTo>
                    <a:cubicBezTo>
                      <a:pt x="7" y="184"/>
                      <a:pt x="6" y="189"/>
                      <a:pt x="0" y="188"/>
                    </a:cubicBezTo>
                    <a:cubicBezTo>
                      <a:pt x="0" y="155"/>
                      <a:pt x="0" y="121"/>
                      <a:pt x="0" y="87"/>
                    </a:cubicBezTo>
                    <a:close/>
                    <a:moveTo>
                      <a:pt x="27" y="87"/>
                    </a:moveTo>
                    <a:cubicBezTo>
                      <a:pt x="25" y="87"/>
                      <a:pt x="23" y="87"/>
                      <a:pt x="23" y="89"/>
                    </a:cubicBezTo>
                    <a:cubicBezTo>
                      <a:pt x="23" y="90"/>
                      <a:pt x="24" y="91"/>
                      <a:pt x="25" y="90"/>
                    </a:cubicBezTo>
                    <a:cubicBezTo>
                      <a:pt x="27" y="90"/>
                      <a:pt x="27" y="88"/>
                      <a:pt x="27" y="87"/>
                    </a:cubicBezTo>
                    <a:cubicBezTo>
                      <a:pt x="27" y="87"/>
                      <a:pt x="27" y="86"/>
                      <a:pt x="27" y="86"/>
                    </a:cubicBezTo>
                    <a:cubicBezTo>
                      <a:pt x="27" y="86"/>
                      <a:pt x="27" y="86"/>
                      <a:pt x="27" y="87"/>
                    </a:cubicBezTo>
                    <a:close/>
                    <a:moveTo>
                      <a:pt x="65" y="36"/>
                    </a:moveTo>
                    <a:cubicBezTo>
                      <a:pt x="62" y="36"/>
                      <a:pt x="61" y="38"/>
                      <a:pt x="61" y="41"/>
                    </a:cubicBezTo>
                    <a:cubicBezTo>
                      <a:pt x="40" y="46"/>
                      <a:pt x="39" y="66"/>
                      <a:pt x="29" y="80"/>
                    </a:cubicBezTo>
                    <a:cubicBezTo>
                      <a:pt x="37" y="74"/>
                      <a:pt x="44" y="68"/>
                      <a:pt x="50" y="62"/>
                    </a:cubicBezTo>
                    <a:cubicBezTo>
                      <a:pt x="56" y="57"/>
                      <a:pt x="64" y="54"/>
                      <a:pt x="66" y="46"/>
                    </a:cubicBezTo>
                    <a:cubicBezTo>
                      <a:pt x="71" y="47"/>
                      <a:pt x="76" y="44"/>
                      <a:pt x="78" y="40"/>
                    </a:cubicBezTo>
                    <a:cubicBezTo>
                      <a:pt x="79" y="36"/>
                      <a:pt x="72" y="33"/>
                      <a:pt x="73" y="27"/>
                    </a:cubicBezTo>
                    <a:cubicBezTo>
                      <a:pt x="68" y="29"/>
                      <a:pt x="66" y="32"/>
                      <a:pt x="65" y="36"/>
                    </a:cubicBezTo>
                    <a:close/>
                    <a:moveTo>
                      <a:pt x="20" y="77"/>
                    </a:moveTo>
                    <a:cubicBezTo>
                      <a:pt x="12" y="81"/>
                      <a:pt x="14" y="89"/>
                      <a:pt x="12" y="95"/>
                    </a:cubicBezTo>
                    <a:cubicBezTo>
                      <a:pt x="8" y="108"/>
                      <a:pt x="6" y="122"/>
                      <a:pt x="3" y="136"/>
                    </a:cubicBezTo>
                    <a:cubicBezTo>
                      <a:pt x="19" y="119"/>
                      <a:pt x="16" y="97"/>
                      <a:pt x="20" y="77"/>
                    </a:cubicBezTo>
                    <a:cubicBezTo>
                      <a:pt x="20" y="76"/>
                      <a:pt x="21" y="75"/>
                      <a:pt x="21" y="75"/>
                    </a:cubicBezTo>
                    <a:cubicBezTo>
                      <a:pt x="21" y="74"/>
                      <a:pt x="21" y="74"/>
                      <a:pt x="20" y="74"/>
                    </a:cubicBezTo>
                    <a:cubicBezTo>
                      <a:pt x="20" y="75"/>
                      <a:pt x="20" y="76"/>
                      <a:pt x="20" y="77"/>
                    </a:cubicBezTo>
                    <a:close/>
                    <a:moveTo>
                      <a:pt x="85" y="38"/>
                    </a:moveTo>
                    <a:cubicBezTo>
                      <a:pt x="86" y="37"/>
                      <a:pt x="86" y="36"/>
                      <a:pt x="86" y="36"/>
                    </a:cubicBezTo>
                    <a:cubicBezTo>
                      <a:pt x="86" y="35"/>
                      <a:pt x="85" y="35"/>
                      <a:pt x="84" y="35"/>
                    </a:cubicBezTo>
                    <a:cubicBezTo>
                      <a:pt x="84" y="35"/>
                      <a:pt x="83" y="36"/>
                      <a:pt x="84" y="37"/>
                    </a:cubicBezTo>
                    <a:cubicBezTo>
                      <a:pt x="84" y="37"/>
                      <a:pt x="85" y="37"/>
                      <a:pt x="85" y="38"/>
                    </a:cubicBezTo>
                    <a:close/>
                    <a:moveTo>
                      <a:pt x="21" y="97"/>
                    </a:moveTo>
                    <a:cubicBezTo>
                      <a:pt x="21" y="96"/>
                      <a:pt x="21" y="96"/>
                      <a:pt x="21" y="96"/>
                    </a:cubicBezTo>
                    <a:cubicBezTo>
                      <a:pt x="21" y="96"/>
                      <a:pt x="20" y="96"/>
                      <a:pt x="20" y="96"/>
                    </a:cubicBezTo>
                    <a:cubicBezTo>
                      <a:pt x="20" y="97"/>
                      <a:pt x="21" y="97"/>
                      <a:pt x="21" y="97"/>
                    </a:cubicBezTo>
                    <a:cubicBezTo>
                      <a:pt x="21" y="97"/>
                      <a:pt x="21" y="97"/>
                      <a:pt x="21" y="97"/>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86" name="Freeform 437">
                <a:extLst>
                  <a:ext uri="{FF2B5EF4-FFF2-40B4-BE49-F238E27FC236}">
                    <a16:creationId xmlns:a16="http://schemas.microsoft.com/office/drawing/2014/main" id="{3F29E548-F557-3617-13DE-5E8C3A4A15CD}"/>
                  </a:ext>
                </a:extLst>
              </p:cNvPr>
              <p:cNvSpPr/>
              <p:nvPr/>
            </p:nvSpPr>
            <p:spPr bwMode="auto">
              <a:xfrm>
                <a:off x="0" y="2560"/>
                <a:ext cx="74" cy="170"/>
              </a:xfrm>
              <a:custGeom>
                <a:avLst/>
                <a:gdLst>
                  <a:gd name="T0" fmla="*/ 64 w 72"/>
                  <a:gd name="T1" fmla="*/ 60 h 167"/>
                  <a:gd name="T2" fmla="*/ 65 w 72"/>
                  <a:gd name="T3" fmla="*/ 75 h 167"/>
                  <a:gd name="T4" fmla="*/ 66 w 72"/>
                  <a:gd name="T5" fmla="*/ 97 h 167"/>
                  <a:gd name="T6" fmla="*/ 62 w 72"/>
                  <a:gd name="T7" fmla="*/ 113 h 167"/>
                  <a:gd name="T8" fmla="*/ 49 w 72"/>
                  <a:gd name="T9" fmla="*/ 129 h 167"/>
                  <a:gd name="T10" fmla="*/ 44 w 72"/>
                  <a:gd name="T11" fmla="*/ 134 h 167"/>
                  <a:gd name="T12" fmla="*/ 25 w 72"/>
                  <a:gd name="T13" fmla="*/ 151 h 167"/>
                  <a:gd name="T14" fmla="*/ 17 w 72"/>
                  <a:gd name="T15" fmla="*/ 156 h 167"/>
                  <a:gd name="T16" fmla="*/ 0 w 72"/>
                  <a:gd name="T17" fmla="*/ 165 h 167"/>
                  <a:gd name="T18" fmla="*/ 0 w 72"/>
                  <a:gd name="T19" fmla="*/ 0 h 167"/>
                  <a:gd name="T20" fmla="*/ 6 w 72"/>
                  <a:gd name="T21" fmla="*/ 4 h 167"/>
                  <a:gd name="T22" fmla="*/ 30 w 72"/>
                  <a:gd name="T23" fmla="*/ 16 h 167"/>
                  <a:gd name="T24" fmla="*/ 52 w 72"/>
                  <a:gd name="T25" fmla="*/ 35 h 167"/>
                  <a:gd name="T26" fmla="*/ 58 w 72"/>
                  <a:gd name="T27" fmla="*/ 44 h 167"/>
                  <a:gd name="T28" fmla="*/ 64 w 72"/>
                  <a:gd name="T29" fmla="*/ 6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 h="167">
                    <a:moveTo>
                      <a:pt x="64" y="60"/>
                    </a:moveTo>
                    <a:cubicBezTo>
                      <a:pt x="59" y="66"/>
                      <a:pt x="62" y="70"/>
                      <a:pt x="65" y="75"/>
                    </a:cubicBezTo>
                    <a:cubicBezTo>
                      <a:pt x="70" y="82"/>
                      <a:pt x="72" y="89"/>
                      <a:pt x="66" y="97"/>
                    </a:cubicBezTo>
                    <a:cubicBezTo>
                      <a:pt x="63" y="101"/>
                      <a:pt x="61" y="106"/>
                      <a:pt x="62" y="113"/>
                    </a:cubicBezTo>
                    <a:cubicBezTo>
                      <a:pt x="64" y="120"/>
                      <a:pt x="54" y="124"/>
                      <a:pt x="49" y="129"/>
                    </a:cubicBezTo>
                    <a:cubicBezTo>
                      <a:pt x="48" y="130"/>
                      <a:pt x="44" y="131"/>
                      <a:pt x="44" y="134"/>
                    </a:cubicBezTo>
                    <a:cubicBezTo>
                      <a:pt x="46" y="149"/>
                      <a:pt x="35" y="149"/>
                      <a:pt x="25" y="151"/>
                    </a:cubicBezTo>
                    <a:cubicBezTo>
                      <a:pt x="21" y="151"/>
                      <a:pt x="18" y="152"/>
                      <a:pt x="17" y="156"/>
                    </a:cubicBezTo>
                    <a:cubicBezTo>
                      <a:pt x="15" y="167"/>
                      <a:pt x="8" y="167"/>
                      <a:pt x="0" y="165"/>
                    </a:cubicBezTo>
                    <a:cubicBezTo>
                      <a:pt x="0" y="110"/>
                      <a:pt x="0" y="55"/>
                      <a:pt x="0" y="0"/>
                    </a:cubicBezTo>
                    <a:cubicBezTo>
                      <a:pt x="2" y="2"/>
                      <a:pt x="4" y="5"/>
                      <a:pt x="6" y="4"/>
                    </a:cubicBezTo>
                    <a:cubicBezTo>
                      <a:pt x="18" y="0"/>
                      <a:pt x="22" y="15"/>
                      <a:pt x="30" y="16"/>
                    </a:cubicBezTo>
                    <a:cubicBezTo>
                      <a:pt x="43" y="18"/>
                      <a:pt x="43" y="31"/>
                      <a:pt x="52" y="35"/>
                    </a:cubicBezTo>
                    <a:cubicBezTo>
                      <a:pt x="57" y="37"/>
                      <a:pt x="50" y="45"/>
                      <a:pt x="58" y="44"/>
                    </a:cubicBezTo>
                    <a:cubicBezTo>
                      <a:pt x="60" y="49"/>
                      <a:pt x="62" y="55"/>
                      <a:pt x="64" y="60"/>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87" name="Freeform 438">
                <a:extLst>
                  <a:ext uri="{FF2B5EF4-FFF2-40B4-BE49-F238E27FC236}">
                    <a16:creationId xmlns:a16="http://schemas.microsoft.com/office/drawing/2014/main" id="{3BF9E5FE-9255-EC13-AAF0-6E80B837516C}"/>
                  </a:ext>
                </a:extLst>
              </p:cNvPr>
              <p:cNvSpPr/>
              <p:nvPr/>
            </p:nvSpPr>
            <p:spPr bwMode="auto">
              <a:xfrm>
                <a:off x="0" y="2774"/>
                <a:ext cx="113" cy="467"/>
              </a:xfrm>
              <a:custGeom>
                <a:avLst/>
                <a:gdLst>
                  <a:gd name="T0" fmla="*/ 22 w 110"/>
                  <a:gd name="T1" fmla="*/ 12 h 457"/>
                  <a:gd name="T2" fmla="*/ 22 w 110"/>
                  <a:gd name="T3" fmla="*/ 0 h 457"/>
                  <a:gd name="T4" fmla="*/ 37 w 110"/>
                  <a:gd name="T5" fmla="*/ 15 h 457"/>
                  <a:gd name="T6" fmla="*/ 95 w 110"/>
                  <a:gd name="T7" fmla="*/ 253 h 457"/>
                  <a:gd name="T8" fmla="*/ 106 w 110"/>
                  <a:gd name="T9" fmla="*/ 385 h 457"/>
                  <a:gd name="T10" fmla="*/ 109 w 110"/>
                  <a:gd name="T11" fmla="*/ 457 h 457"/>
                  <a:gd name="T12" fmla="*/ 95 w 110"/>
                  <a:gd name="T13" fmla="*/ 457 h 457"/>
                  <a:gd name="T14" fmla="*/ 77 w 110"/>
                  <a:gd name="T15" fmla="*/ 234 h 457"/>
                  <a:gd name="T16" fmla="*/ 26 w 110"/>
                  <a:gd name="T17" fmla="*/ 148 h 457"/>
                  <a:gd name="T18" fmla="*/ 0 w 110"/>
                  <a:gd name="T19" fmla="*/ 124 h 457"/>
                  <a:gd name="T20" fmla="*/ 0 w 110"/>
                  <a:gd name="T21" fmla="*/ 112 h 457"/>
                  <a:gd name="T22" fmla="*/ 30 w 110"/>
                  <a:gd name="T23" fmla="*/ 141 h 457"/>
                  <a:gd name="T24" fmla="*/ 60 w 110"/>
                  <a:gd name="T25" fmla="*/ 179 h 457"/>
                  <a:gd name="T26" fmla="*/ 62 w 110"/>
                  <a:gd name="T27" fmla="*/ 178 h 457"/>
                  <a:gd name="T28" fmla="*/ 22 w 110"/>
                  <a:gd name="T29" fmla="*/ 12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0" h="457">
                    <a:moveTo>
                      <a:pt x="22" y="12"/>
                    </a:moveTo>
                    <a:cubicBezTo>
                      <a:pt x="20" y="8"/>
                      <a:pt x="19" y="4"/>
                      <a:pt x="22" y="0"/>
                    </a:cubicBezTo>
                    <a:cubicBezTo>
                      <a:pt x="28" y="4"/>
                      <a:pt x="32" y="9"/>
                      <a:pt x="37" y="15"/>
                    </a:cubicBezTo>
                    <a:cubicBezTo>
                      <a:pt x="61" y="93"/>
                      <a:pt x="80" y="173"/>
                      <a:pt x="95" y="253"/>
                    </a:cubicBezTo>
                    <a:cubicBezTo>
                      <a:pt x="104" y="296"/>
                      <a:pt x="104" y="341"/>
                      <a:pt x="106" y="385"/>
                    </a:cubicBezTo>
                    <a:cubicBezTo>
                      <a:pt x="107" y="409"/>
                      <a:pt x="110" y="433"/>
                      <a:pt x="109" y="457"/>
                    </a:cubicBezTo>
                    <a:cubicBezTo>
                      <a:pt x="104" y="457"/>
                      <a:pt x="99" y="457"/>
                      <a:pt x="95" y="457"/>
                    </a:cubicBezTo>
                    <a:cubicBezTo>
                      <a:pt x="92" y="383"/>
                      <a:pt x="95" y="308"/>
                      <a:pt x="77" y="234"/>
                    </a:cubicBezTo>
                    <a:cubicBezTo>
                      <a:pt x="69" y="200"/>
                      <a:pt x="48" y="174"/>
                      <a:pt x="26" y="148"/>
                    </a:cubicBezTo>
                    <a:cubicBezTo>
                      <a:pt x="18" y="139"/>
                      <a:pt x="12" y="128"/>
                      <a:pt x="0" y="124"/>
                    </a:cubicBezTo>
                    <a:cubicBezTo>
                      <a:pt x="0" y="120"/>
                      <a:pt x="0" y="116"/>
                      <a:pt x="0" y="112"/>
                    </a:cubicBezTo>
                    <a:cubicBezTo>
                      <a:pt x="13" y="119"/>
                      <a:pt x="21" y="130"/>
                      <a:pt x="30" y="141"/>
                    </a:cubicBezTo>
                    <a:cubicBezTo>
                      <a:pt x="40" y="153"/>
                      <a:pt x="50" y="166"/>
                      <a:pt x="60" y="179"/>
                    </a:cubicBezTo>
                    <a:cubicBezTo>
                      <a:pt x="61" y="178"/>
                      <a:pt x="61" y="178"/>
                      <a:pt x="62" y="178"/>
                    </a:cubicBezTo>
                    <a:cubicBezTo>
                      <a:pt x="54" y="121"/>
                      <a:pt x="37" y="67"/>
                      <a:pt x="22" y="1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88" name="Freeform 439">
                <a:extLst>
                  <a:ext uri="{FF2B5EF4-FFF2-40B4-BE49-F238E27FC236}">
                    <a16:creationId xmlns:a16="http://schemas.microsoft.com/office/drawing/2014/main" id="{667F44EF-CB39-DB9C-79D4-33203AE88791}"/>
                  </a:ext>
                </a:extLst>
              </p:cNvPr>
              <p:cNvSpPr/>
              <p:nvPr/>
            </p:nvSpPr>
            <p:spPr bwMode="auto">
              <a:xfrm>
                <a:off x="262" y="3012"/>
                <a:ext cx="103" cy="229"/>
              </a:xfrm>
              <a:custGeom>
                <a:avLst/>
                <a:gdLst>
                  <a:gd name="T0" fmla="*/ 0 w 101"/>
                  <a:gd name="T1" fmla="*/ 224 h 224"/>
                  <a:gd name="T2" fmla="*/ 32 w 101"/>
                  <a:gd name="T3" fmla="*/ 138 h 224"/>
                  <a:gd name="T4" fmla="*/ 54 w 101"/>
                  <a:gd name="T5" fmla="*/ 27 h 224"/>
                  <a:gd name="T6" fmla="*/ 61 w 101"/>
                  <a:gd name="T7" fmla="*/ 22 h 224"/>
                  <a:gd name="T8" fmla="*/ 66 w 101"/>
                  <a:gd name="T9" fmla="*/ 3 h 224"/>
                  <a:gd name="T10" fmla="*/ 73 w 101"/>
                  <a:gd name="T11" fmla="*/ 15 h 224"/>
                  <a:gd name="T12" fmla="*/ 79 w 101"/>
                  <a:gd name="T13" fmla="*/ 19 h 224"/>
                  <a:gd name="T14" fmla="*/ 85 w 101"/>
                  <a:gd name="T15" fmla="*/ 15 h 224"/>
                  <a:gd name="T16" fmla="*/ 90 w 101"/>
                  <a:gd name="T17" fmla="*/ 4 h 224"/>
                  <a:gd name="T18" fmla="*/ 101 w 101"/>
                  <a:gd name="T19" fmla="*/ 2 h 224"/>
                  <a:gd name="T20" fmla="*/ 85 w 101"/>
                  <a:gd name="T21" fmla="*/ 40 h 224"/>
                  <a:gd name="T22" fmla="*/ 68 w 101"/>
                  <a:gd name="T23" fmla="*/ 132 h 224"/>
                  <a:gd name="T24" fmla="*/ 63 w 101"/>
                  <a:gd name="T25" fmla="*/ 224 h 224"/>
                  <a:gd name="T26" fmla="*/ 46 w 101"/>
                  <a:gd name="T27" fmla="*/ 224 h 224"/>
                  <a:gd name="T28" fmla="*/ 46 w 101"/>
                  <a:gd name="T29" fmla="*/ 142 h 224"/>
                  <a:gd name="T30" fmla="*/ 15 w 101"/>
                  <a:gd name="T31" fmla="*/ 224 h 224"/>
                  <a:gd name="T32" fmla="*/ 0 w 101"/>
                  <a:gd name="T33" fmla="*/ 224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0" h="224">
                    <a:moveTo>
                      <a:pt x="0" y="224"/>
                    </a:moveTo>
                    <a:cubicBezTo>
                      <a:pt x="9" y="195"/>
                      <a:pt x="20" y="166"/>
                      <a:pt x="32" y="138"/>
                    </a:cubicBezTo>
                    <a:cubicBezTo>
                      <a:pt x="47" y="102"/>
                      <a:pt x="55" y="65"/>
                      <a:pt x="54" y="27"/>
                    </a:cubicBezTo>
                    <a:cubicBezTo>
                      <a:pt x="58" y="27"/>
                      <a:pt x="62" y="29"/>
                      <a:pt x="61" y="22"/>
                    </a:cubicBezTo>
                    <a:cubicBezTo>
                      <a:pt x="61" y="15"/>
                      <a:pt x="62" y="8"/>
                      <a:pt x="66" y="3"/>
                    </a:cubicBezTo>
                    <a:cubicBezTo>
                      <a:pt x="69" y="7"/>
                      <a:pt x="73" y="9"/>
                      <a:pt x="73" y="15"/>
                    </a:cubicBezTo>
                    <a:cubicBezTo>
                      <a:pt x="73" y="19"/>
                      <a:pt x="76" y="19"/>
                      <a:pt x="79" y="19"/>
                    </a:cubicBezTo>
                    <a:cubicBezTo>
                      <a:pt x="83" y="21"/>
                      <a:pt x="83" y="17"/>
                      <a:pt x="85" y="15"/>
                    </a:cubicBezTo>
                    <a:cubicBezTo>
                      <a:pt x="87" y="12"/>
                      <a:pt x="86" y="7"/>
                      <a:pt x="90" y="4"/>
                    </a:cubicBezTo>
                    <a:cubicBezTo>
                      <a:pt x="95" y="8"/>
                      <a:pt x="97" y="0"/>
                      <a:pt x="101" y="2"/>
                    </a:cubicBezTo>
                    <a:cubicBezTo>
                      <a:pt x="94" y="14"/>
                      <a:pt x="91" y="28"/>
                      <a:pt x="85" y="40"/>
                    </a:cubicBezTo>
                    <a:cubicBezTo>
                      <a:pt x="71" y="69"/>
                      <a:pt x="70" y="100"/>
                      <a:pt x="68" y="132"/>
                    </a:cubicBezTo>
                    <a:cubicBezTo>
                      <a:pt x="67" y="163"/>
                      <a:pt x="65" y="194"/>
                      <a:pt x="63" y="224"/>
                    </a:cubicBezTo>
                    <a:cubicBezTo>
                      <a:pt x="58" y="224"/>
                      <a:pt x="52" y="224"/>
                      <a:pt x="46" y="224"/>
                    </a:cubicBezTo>
                    <a:cubicBezTo>
                      <a:pt x="46" y="197"/>
                      <a:pt x="46" y="170"/>
                      <a:pt x="46" y="142"/>
                    </a:cubicBezTo>
                    <a:cubicBezTo>
                      <a:pt x="36" y="170"/>
                      <a:pt x="25" y="197"/>
                      <a:pt x="15" y="224"/>
                    </a:cubicBezTo>
                    <a:cubicBezTo>
                      <a:pt x="10" y="224"/>
                      <a:pt x="5" y="224"/>
                      <a:pt x="0" y="224"/>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89" name="Freeform 440">
                <a:extLst>
                  <a:ext uri="{FF2B5EF4-FFF2-40B4-BE49-F238E27FC236}">
                    <a16:creationId xmlns:a16="http://schemas.microsoft.com/office/drawing/2014/main" id="{01BAC698-772C-0475-AF3F-DACE694E0275}"/>
                  </a:ext>
                </a:extLst>
              </p:cNvPr>
              <p:cNvSpPr/>
              <p:nvPr/>
            </p:nvSpPr>
            <p:spPr bwMode="auto">
              <a:xfrm>
                <a:off x="220" y="3012"/>
                <a:ext cx="58" cy="229"/>
              </a:xfrm>
              <a:custGeom>
                <a:avLst/>
                <a:gdLst>
                  <a:gd name="T0" fmla="*/ 57 w 57"/>
                  <a:gd name="T1" fmla="*/ 25 h 224"/>
                  <a:gd name="T2" fmla="*/ 20 w 57"/>
                  <a:gd name="T3" fmla="*/ 224 h 224"/>
                  <a:gd name="T4" fmla="*/ 0 w 57"/>
                  <a:gd name="T5" fmla="*/ 224 h 224"/>
                  <a:gd name="T6" fmla="*/ 10 w 57"/>
                  <a:gd name="T7" fmla="*/ 7 h 224"/>
                  <a:gd name="T8" fmla="*/ 17 w 57"/>
                  <a:gd name="T9" fmla="*/ 0 h 224"/>
                  <a:gd name="T10" fmla="*/ 18 w 57"/>
                  <a:gd name="T11" fmla="*/ 4 h 224"/>
                  <a:gd name="T12" fmla="*/ 21 w 57"/>
                  <a:gd name="T13" fmla="*/ 14 h 224"/>
                  <a:gd name="T14" fmla="*/ 21 w 57"/>
                  <a:gd name="T15" fmla="*/ 20 h 224"/>
                  <a:gd name="T16" fmla="*/ 20 w 57"/>
                  <a:gd name="T17" fmla="*/ 23 h 224"/>
                  <a:gd name="T18" fmla="*/ 13 w 57"/>
                  <a:gd name="T19" fmla="*/ 177 h 224"/>
                  <a:gd name="T20" fmla="*/ 26 w 57"/>
                  <a:gd name="T21" fmla="*/ 126 h 224"/>
                  <a:gd name="T22" fmla="*/ 44 w 57"/>
                  <a:gd name="T23" fmla="*/ 12 h 224"/>
                  <a:gd name="T24" fmla="*/ 49 w 57"/>
                  <a:gd name="T25" fmla="*/ 6 h 224"/>
                  <a:gd name="T26" fmla="*/ 57 w 57"/>
                  <a:gd name="T27" fmla="*/ 25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224">
                    <a:moveTo>
                      <a:pt x="57" y="25"/>
                    </a:moveTo>
                    <a:cubicBezTo>
                      <a:pt x="48" y="92"/>
                      <a:pt x="34" y="158"/>
                      <a:pt x="20" y="224"/>
                    </a:cubicBezTo>
                    <a:cubicBezTo>
                      <a:pt x="13" y="224"/>
                      <a:pt x="7" y="224"/>
                      <a:pt x="0" y="224"/>
                    </a:cubicBezTo>
                    <a:cubicBezTo>
                      <a:pt x="2" y="152"/>
                      <a:pt x="6" y="79"/>
                      <a:pt x="10" y="7"/>
                    </a:cubicBezTo>
                    <a:cubicBezTo>
                      <a:pt x="10" y="3"/>
                      <a:pt x="14" y="1"/>
                      <a:pt x="17" y="0"/>
                    </a:cubicBezTo>
                    <a:cubicBezTo>
                      <a:pt x="18" y="1"/>
                      <a:pt x="18" y="3"/>
                      <a:pt x="18" y="4"/>
                    </a:cubicBezTo>
                    <a:cubicBezTo>
                      <a:pt x="17" y="8"/>
                      <a:pt x="20" y="11"/>
                      <a:pt x="21" y="14"/>
                    </a:cubicBezTo>
                    <a:cubicBezTo>
                      <a:pt x="21" y="16"/>
                      <a:pt x="21" y="18"/>
                      <a:pt x="21" y="20"/>
                    </a:cubicBezTo>
                    <a:cubicBezTo>
                      <a:pt x="21" y="21"/>
                      <a:pt x="21" y="22"/>
                      <a:pt x="20" y="23"/>
                    </a:cubicBezTo>
                    <a:cubicBezTo>
                      <a:pt x="18" y="74"/>
                      <a:pt x="16" y="126"/>
                      <a:pt x="13" y="177"/>
                    </a:cubicBezTo>
                    <a:cubicBezTo>
                      <a:pt x="18" y="160"/>
                      <a:pt x="22" y="143"/>
                      <a:pt x="26" y="126"/>
                    </a:cubicBezTo>
                    <a:cubicBezTo>
                      <a:pt x="33" y="88"/>
                      <a:pt x="41" y="51"/>
                      <a:pt x="44" y="12"/>
                    </a:cubicBezTo>
                    <a:cubicBezTo>
                      <a:pt x="45" y="10"/>
                      <a:pt x="47" y="8"/>
                      <a:pt x="49" y="6"/>
                    </a:cubicBezTo>
                    <a:cubicBezTo>
                      <a:pt x="57" y="10"/>
                      <a:pt x="53" y="20"/>
                      <a:pt x="57" y="2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90" name="Freeform 441">
                <a:extLst>
                  <a:ext uri="{FF2B5EF4-FFF2-40B4-BE49-F238E27FC236}">
                    <a16:creationId xmlns:a16="http://schemas.microsoft.com/office/drawing/2014/main" id="{D2BAF31D-6B31-4D8A-5067-560DD9C23191}"/>
                  </a:ext>
                </a:extLst>
              </p:cNvPr>
              <p:cNvSpPr/>
              <p:nvPr/>
            </p:nvSpPr>
            <p:spPr bwMode="auto">
              <a:xfrm>
                <a:off x="161" y="2974"/>
                <a:ext cx="30" cy="267"/>
              </a:xfrm>
              <a:custGeom>
                <a:avLst/>
                <a:gdLst>
                  <a:gd name="T0" fmla="*/ 21 w 30"/>
                  <a:gd name="T1" fmla="*/ 20 h 261"/>
                  <a:gd name="T2" fmla="*/ 27 w 30"/>
                  <a:gd name="T3" fmla="*/ 261 h 261"/>
                  <a:gd name="T4" fmla="*/ 8 w 30"/>
                  <a:gd name="T5" fmla="*/ 261 h 261"/>
                  <a:gd name="T6" fmla="*/ 7 w 30"/>
                  <a:gd name="T7" fmla="*/ 149 h 261"/>
                  <a:gd name="T8" fmla="*/ 0 w 30"/>
                  <a:gd name="T9" fmla="*/ 1 h 261"/>
                  <a:gd name="T10" fmla="*/ 8 w 30"/>
                  <a:gd name="T11" fmla="*/ 0 h 261"/>
                  <a:gd name="T12" fmla="*/ 20 w 30"/>
                  <a:gd name="T13" fmla="*/ 10 h 261"/>
                  <a:gd name="T14" fmla="*/ 20 w 30"/>
                  <a:gd name="T15" fmla="*/ 12 h 261"/>
                  <a:gd name="T16" fmla="*/ 21 w 30"/>
                  <a:gd name="T17" fmla="*/ 2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61">
                    <a:moveTo>
                      <a:pt x="21" y="20"/>
                    </a:moveTo>
                    <a:cubicBezTo>
                      <a:pt x="27" y="100"/>
                      <a:pt x="30" y="181"/>
                      <a:pt x="27" y="261"/>
                    </a:cubicBezTo>
                    <a:cubicBezTo>
                      <a:pt x="21" y="261"/>
                      <a:pt x="14" y="261"/>
                      <a:pt x="8" y="261"/>
                    </a:cubicBezTo>
                    <a:cubicBezTo>
                      <a:pt x="9" y="224"/>
                      <a:pt x="8" y="187"/>
                      <a:pt x="7" y="149"/>
                    </a:cubicBezTo>
                    <a:cubicBezTo>
                      <a:pt x="5" y="100"/>
                      <a:pt x="2" y="50"/>
                      <a:pt x="0" y="1"/>
                    </a:cubicBezTo>
                    <a:cubicBezTo>
                      <a:pt x="2" y="1"/>
                      <a:pt x="5" y="0"/>
                      <a:pt x="8" y="0"/>
                    </a:cubicBezTo>
                    <a:cubicBezTo>
                      <a:pt x="3" y="14"/>
                      <a:pt x="14" y="9"/>
                      <a:pt x="20" y="10"/>
                    </a:cubicBezTo>
                    <a:cubicBezTo>
                      <a:pt x="20" y="11"/>
                      <a:pt x="20" y="12"/>
                      <a:pt x="20" y="12"/>
                    </a:cubicBezTo>
                    <a:cubicBezTo>
                      <a:pt x="20" y="15"/>
                      <a:pt x="19" y="17"/>
                      <a:pt x="21" y="2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91" name="Freeform 442">
                <a:extLst>
                  <a:ext uri="{FF2B5EF4-FFF2-40B4-BE49-F238E27FC236}">
                    <a16:creationId xmlns:a16="http://schemas.microsoft.com/office/drawing/2014/main" id="{1E68AC02-335A-9133-23C0-CA1F8E6251A5}"/>
                  </a:ext>
                </a:extLst>
              </p:cNvPr>
              <p:cNvSpPr/>
              <p:nvPr/>
            </p:nvSpPr>
            <p:spPr bwMode="auto">
              <a:xfrm>
                <a:off x="0" y="1978"/>
                <a:ext cx="47" cy="160"/>
              </a:xfrm>
              <a:custGeom>
                <a:avLst/>
                <a:gdLst>
                  <a:gd name="T0" fmla="*/ 46 w 46"/>
                  <a:gd name="T1" fmla="*/ 82 h 157"/>
                  <a:gd name="T2" fmla="*/ 38 w 46"/>
                  <a:gd name="T3" fmla="*/ 105 h 157"/>
                  <a:gd name="T4" fmla="*/ 35 w 46"/>
                  <a:gd name="T5" fmla="*/ 115 h 157"/>
                  <a:gd name="T6" fmla="*/ 19 w 46"/>
                  <a:gd name="T7" fmla="*/ 143 h 157"/>
                  <a:gd name="T8" fmla="*/ 0 w 46"/>
                  <a:gd name="T9" fmla="*/ 157 h 157"/>
                  <a:gd name="T10" fmla="*/ 0 w 46"/>
                  <a:gd name="T11" fmla="*/ 0 h 157"/>
                  <a:gd name="T12" fmla="*/ 9 w 46"/>
                  <a:gd name="T13" fmla="*/ 11 h 157"/>
                  <a:gd name="T14" fmla="*/ 15 w 46"/>
                  <a:gd name="T15" fmla="*/ 17 h 157"/>
                  <a:gd name="T16" fmla="*/ 21 w 46"/>
                  <a:gd name="T17" fmla="*/ 22 h 157"/>
                  <a:gd name="T18" fmla="*/ 27 w 46"/>
                  <a:gd name="T19" fmla="*/ 29 h 157"/>
                  <a:gd name="T20" fmla="*/ 35 w 46"/>
                  <a:gd name="T21" fmla="*/ 43 h 157"/>
                  <a:gd name="T22" fmla="*/ 40 w 46"/>
                  <a:gd name="T23" fmla="*/ 65 h 157"/>
                  <a:gd name="T24" fmla="*/ 46 w 46"/>
                  <a:gd name="T25" fmla="*/ 82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 h="157">
                    <a:moveTo>
                      <a:pt x="46" y="82"/>
                    </a:moveTo>
                    <a:cubicBezTo>
                      <a:pt x="41" y="89"/>
                      <a:pt x="33" y="94"/>
                      <a:pt x="38" y="105"/>
                    </a:cubicBezTo>
                    <a:cubicBezTo>
                      <a:pt x="40" y="109"/>
                      <a:pt x="38" y="112"/>
                      <a:pt x="35" y="115"/>
                    </a:cubicBezTo>
                    <a:cubicBezTo>
                      <a:pt x="29" y="124"/>
                      <a:pt x="18" y="129"/>
                      <a:pt x="19" y="143"/>
                    </a:cubicBezTo>
                    <a:cubicBezTo>
                      <a:pt x="20" y="153"/>
                      <a:pt x="6" y="151"/>
                      <a:pt x="0" y="157"/>
                    </a:cubicBezTo>
                    <a:cubicBezTo>
                      <a:pt x="0" y="104"/>
                      <a:pt x="0" y="52"/>
                      <a:pt x="0" y="0"/>
                    </a:cubicBezTo>
                    <a:cubicBezTo>
                      <a:pt x="6" y="1"/>
                      <a:pt x="9" y="5"/>
                      <a:pt x="9" y="11"/>
                    </a:cubicBezTo>
                    <a:cubicBezTo>
                      <a:pt x="10" y="14"/>
                      <a:pt x="11" y="17"/>
                      <a:pt x="15" y="17"/>
                    </a:cubicBezTo>
                    <a:cubicBezTo>
                      <a:pt x="19" y="17"/>
                      <a:pt x="21" y="19"/>
                      <a:pt x="21" y="22"/>
                    </a:cubicBezTo>
                    <a:cubicBezTo>
                      <a:pt x="19" y="29"/>
                      <a:pt x="25" y="26"/>
                      <a:pt x="27" y="29"/>
                    </a:cubicBezTo>
                    <a:cubicBezTo>
                      <a:pt x="29" y="33"/>
                      <a:pt x="32" y="38"/>
                      <a:pt x="35" y="43"/>
                    </a:cubicBezTo>
                    <a:cubicBezTo>
                      <a:pt x="31" y="52"/>
                      <a:pt x="33" y="59"/>
                      <a:pt x="40" y="65"/>
                    </a:cubicBezTo>
                    <a:cubicBezTo>
                      <a:pt x="42" y="70"/>
                      <a:pt x="44" y="76"/>
                      <a:pt x="46" y="82"/>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92" name="Freeform 443">
                <a:extLst>
                  <a:ext uri="{FF2B5EF4-FFF2-40B4-BE49-F238E27FC236}">
                    <a16:creationId xmlns:a16="http://schemas.microsoft.com/office/drawing/2014/main" id="{6C93F31D-4853-AA40-DADD-B560D18FF94B}"/>
                  </a:ext>
                </a:extLst>
              </p:cNvPr>
              <p:cNvSpPr/>
              <p:nvPr/>
            </p:nvSpPr>
            <p:spPr bwMode="auto">
              <a:xfrm>
                <a:off x="0" y="1882"/>
                <a:ext cx="89" cy="82"/>
              </a:xfrm>
              <a:custGeom>
                <a:avLst/>
                <a:gdLst>
                  <a:gd name="T0" fmla="*/ 0 w 87"/>
                  <a:gd name="T1" fmla="*/ 14 h 81"/>
                  <a:gd name="T2" fmla="*/ 28 w 87"/>
                  <a:gd name="T3" fmla="*/ 0 h 81"/>
                  <a:gd name="T4" fmla="*/ 23 w 87"/>
                  <a:gd name="T5" fmla="*/ 19 h 81"/>
                  <a:gd name="T6" fmla="*/ 26 w 87"/>
                  <a:gd name="T7" fmla="*/ 27 h 81"/>
                  <a:gd name="T8" fmla="*/ 56 w 87"/>
                  <a:gd name="T9" fmla="*/ 32 h 81"/>
                  <a:gd name="T10" fmla="*/ 50 w 87"/>
                  <a:gd name="T11" fmla="*/ 46 h 81"/>
                  <a:gd name="T12" fmla="*/ 56 w 87"/>
                  <a:gd name="T13" fmla="*/ 54 h 81"/>
                  <a:gd name="T14" fmla="*/ 74 w 87"/>
                  <a:gd name="T15" fmla="*/ 50 h 81"/>
                  <a:gd name="T16" fmla="*/ 84 w 87"/>
                  <a:gd name="T17" fmla="*/ 49 h 81"/>
                  <a:gd name="T18" fmla="*/ 82 w 87"/>
                  <a:gd name="T19" fmla="*/ 59 h 81"/>
                  <a:gd name="T20" fmla="*/ 75 w 87"/>
                  <a:gd name="T21" fmla="*/ 79 h 81"/>
                  <a:gd name="T22" fmla="*/ 70 w 87"/>
                  <a:gd name="T23" fmla="*/ 79 h 81"/>
                  <a:gd name="T24" fmla="*/ 62 w 87"/>
                  <a:gd name="T25" fmla="*/ 66 h 81"/>
                  <a:gd name="T26" fmla="*/ 64 w 87"/>
                  <a:gd name="T27" fmla="*/ 59 h 81"/>
                  <a:gd name="T28" fmla="*/ 56 w 87"/>
                  <a:gd name="T29" fmla="*/ 59 h 81"/>
                  <a:gd name="T30" fmla="*/ 49 w 87"/>
                  <a:gd name="T31" fmla="*/ 62 h 81"/>
                  <a:gd name="T32" fmla="*/ 34 w 87"/>
                  <a:gd name="T33" fmla="*/ 65 h 81"/>
                  <a:gd name="T34" fmla="*/ 30 w 87"/>
                  <a:gd name="T35" fmla="*/ 46 h 81"/>
                  <a:gd name="T36" fmla="*/ 18 w 87"/>
                  <a:gd name="T37" fmla="*/ 32 h 81"/>
                  <a:gd name="T38" fmla="*/ 13 w 87"/>
                  <a:gd name="T39" fmla="*/ 29 h 81"/>
                  <a:gd name="T40" fmla="*/ 0 w 87"/>
                  <a:gd name="T41" fmla="*/ 21 h 81"/>
                  <a:gd name="T42" fmla="*/ 0 w 87"/>
                  <a:gd name="T43" fmla="*/ 14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7" h="81">
                    <a:moveTo>
                      <a:pt x="0" y="14"/>
                    </a:moveTo>
                    <a:cubicBezTo>
                      <a:pt x="10" y="9"/>
                      <a:pt x="19" y="4"/>
                      <a:pt x="28" y="0"/>
                    </a:cubicBezTo>
                    <a:cubicBezTo>
                      <a:pt x="29" y="7"/>
                      <a:pt x="26" y="13"/>
                      <a:pt x="23" y="19"/>
                    </a:cubicBezTo>
                    <a:cubicBezTo>
                      <a:pt x="22" y="22"/>
                      <a:pt x="21" y="28"/>
                      <a:pt x="26" y="27"/>
                    </a:cubicBezTo>
                    <a:cubicBezTo>
                      <a:pt x="37" y="25"/>
                      <a:pt x="45" y="40"/>
                      <a:pt x="56" y="32"/>
                    </a:cubicBezTo>
                    <a:cubicBezTo>
                      <a:pt x="58" y="40"/>
                      <a:pt x="53" y="42"/>
                      <a:pt x="50" y="46"/>
                    </a:cubicBezTo>
                    <a:cubicBezTo>
                      <a:pt x="47" y="52"/>
                      <a:pt x="50" y="54"/>
                      <a:pt x="56" y="54"/>
                    </a:cubicBezTo>
                    <a:cubicBezTo>
                      <a:pt x="62" y="53"/>
                      <a:pt x="68" y="51"/>
                      <a:pt x="74" y="50"/>
                    </a:cubicBezTo>
                    <a:cubicBezTo>
                      <a:pt x="77" y="49"/>
                      <a:pt x="81" y="45"/>
                      <a:pt x="84" y="49"/>
                    </a:cubicBezTo>
                    <a:cubicBezTo>
                      <a:pt x="87" y="52"/>
                      <a:pt x="83" y="56"/>
                      <a:pt x="82" y="59"/>
                    </a:cubicBezTo>
                    <a:cubicBezTo>
                      <a:pt x="80" y="66"/>
                      <a:pt x="78" y="72"/>
                      <a:pt x="75" y="79"/>
                    </a:cubicBezTo>
                    <a:cubicBezTo>
                      <a:pt x="74" y="79"/>
                      <a:pt x="72" y="79"/>
                      <a:pt x="70" y="79"/>
                    </a:cubicBezTo>
                    <a:cubicBezTo>
                      <a:pt x="58" y="81"/>
                      <a:pt x="58" y="75"/>
                      <a:pt x="62" y="66"/>
                    </a:cubicBezTo>
                    <a:cubicBezTo>
                      <a:pt x="63" y="64"/>
                      <a:pt x="66" y="61"/>
                      <a:pt x="64" y="59"/>
                    </a:cubicBezTo>
                    <a:cubicBezTo>
                      <a:pt x="61" y="56"/>
                      <a:pt x="59" y="59"/>
                      <a:pt x="56" y="59"/>
                    </a:cubicBezTo>
                    <a:cubicBezTo>
                      <a:pt x="54" y="60"/>
                      <a:pt x="51" y="61"/>
                      <a:pt x="49" y="62"/>
                    </a:cubicBezTo>
                    <a:cubicBezTo>
                      <a:pt x="44" y="64"/>
                      <a:pt x="37" y="68"/>
                      <a:pt x="34" y="65"/>
                    </a:cubicBezTo>
                    <a:cubicBezTo>
                      <a:pt x="29" y="61"/>
                      <a:pt x="28" y="53"/>
                      <a:pt x="30" y="46"/>
                    </a:cubicBezTo>
                    <a:cubicBezTo>
                      <a:pt x="33" y="35"/>
                      <a:pt x="32" y="29"/>
                      <a:pt x="18" y="32"/>
                    </a:cubicBezTo>
                    <a:cubicBezTo>
                      <a:pt x="16" y="33"/>
                      <a:pt x="13" y="31"/>
                      <a:pt x="13" y="29"/>
                    </a:cubicBezTo>
                    <a:cubicBezTo>
                      <a:pt x="17" y="12"/>
                      <a:pt x="6" y="21"/>
                      <a:pt x="0" y="21"/>
                    </a:cubicBezTo>
                    <a:cubicBezTo>
                      <a:pt x="0" y="19"/>
                      <a:pt x="0" y="16"/>
                      <a:pt x="0"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93" name="Freeform 444">
                <a:extLst>
                  <a:ext uri="{FF2B5EF4-FFF2-40B4-BE49-F238E27FC236}">
                    <a16:creationId xmlns:a16="http://schemas.microsoft.com/office/drawing/2014/main" id="{609475C9-C377-72B4-B898-803BAD3390B2}"/>
                  </a:ext>
                </a:extLst>
              </p:cNvPr>
              <p:cNvSpPr/>
              <p:nvPr/>
            </p:nvSpPr>
            <p:spPr bwMode="auto">
              <a:xfrm>
                <a:off x="0" y="2476"/>
                <a:ext cx="28" cy="43"/>
              </a:xfrm>
              <a:custGeom>
                <a:avLst/>
                <a:gdLst>
                  <a:gd name="T0" fmla="*/ 0 w 27"/>
                  <a:gd name="T1" fmla="*/ 5 h 42"/>
                  <a:gd name="T2" fmla="*/ 14 w 27"/>
                  <a:gd name="T3" fmla="*/ 11 h 42"/>
                  <a:gd name="T4" fmla="*/ 15 w 27"/>
                  <a:gd name="T5" fmla="*/ 14 h 42"/>
                  <a:gd name="T6" fmla="*/ 27 w 27"/>
                  <a:gd name="T7" fmla="*/ 33 h 42"/>
                  <a:gd name="T8" fmla="*/ 12 w 27"/>
                  <a:gd name="T9" fmla="*/ 39 h 42"/>
                  <a:gd name="T10" fmla="*/ 6 w 27"/>
                  <a:gd name="T11" fmla="*/ 38 h 42"/>
                  <a:gd name="T12" fmla="*/ 0 w 27"/>
                  <a:gd name="T13" fmla="*/ 29 h 42"/>
                  <a:gd name="T14" fmla="*/ 0 w 27"/>
                  <a:gd name="T15" fmla="*/ 5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42">
                    <a:moveTo>
                      <a:pt x="0" y="5"/>
                    </a:moveTo>
                    <a:cubicBezTo>
                      <a:pt x="8" y="0"/>
                      <a:pt x="13" y="2"/>
                      <a:pt x="14" y="11"/>
                    </a:cubicBezTo>
                    <a:cubicBezTo>
                      <a:pt x="14" y="12"/>
                      <a:pt x="15" y="13"/>
                      <a:pt x="15" y="14"/>
                    </a:cubicBezTo>
                    <a:cubicBezTo>
                      <a:pt x="15" y="23"/>
                      <a:pt x="19" y="30"/>
                      <a:pt x="27" y="33"/>
                    </a:cubicBezTo>
                    <a:cubicBezTo>
                      <a:pt x="22" y="36"/>
                      <a:pt x="15" y="32"/>
                      <a:pt x="12" y="39"/>
                    </a:cubicBezTo>
                    <a:cubicBezTo>
                      <a:pt x="11" y="42"/>
                      <a:pt x="8" y="40"/>
                      <a:pt x="6" y="38"/>
                    </a:cubicBezTo>
                    <a:cubicBezTo>
                      <a:pt x="4" y="35"/>
                      <a:pt x="2" y="32"/>
                      <a:pt x="0" y="29"/>
                    </a:cubicBezTo>
                    <a:cubicBezTo>
                      <a:pt x="0" y="21"/>
                      <a:pt x="0" y="13"/>
                      <a:pt x="0" y="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94" name="Freeform 445">
                <a:extLst>
                  <a:ext uri="{FF2B5EF4-FFF2-40B4-BE49-F238E27FC236}">
                    <a16:creationId xmlns:a16="http://schemas.microsoft.com/office/drawing/2014/main" id="{9FCD2482-1576-C3E0-C97A-776AC42E313A}"/>
                  </a:ext>
                </a:extLst>
              </p:cNvPr>
              <p:cNvSpPr/>
              <p:nvPr/>
            </p:nvSpPr>
            <p:spPr bwMode="auto">
              <a:xfrm>
                <a:off x="0" y="2180"/>
                <a:ext cx="24" cy="42"/>
              </a:xfrm>
              <a:custGeom>
                <a:avLst/>
                <a:gdLst>
                  <a:gd name="T0" fmla="*/ 0 w 23"/>
                  <a:gd name="T1" fmla="*/ 0 h 41"/>
                  <a:gd name="T2" fmla="*/ 21 w 23"/>
                  <a:gd name="T3" fmla="*/ 21 h 41"/>
                  <a:gd name="T4" fmla="*/ 21 w 23"/>
                  <a:gd name="T5" fmla="*/ 41 h 41"/>
                  <a:gd name="T6" fmla="*/ 0 w 23"/>
                  <a:gd name="T7" fmla="*/ 24 h 41"/>
                  <a:gd name="T8" fmla="*/ 0 w 23"/>
                  <a:gd name="T9" fmla="*/ 0 h 41"/>
                </a:gdLst>
                <a:ahLst/>
                <a:cxnLst>
                  <a:cxn ang="0">
                    <a:pos x="T0" y="T1"/>
                  </a:cxn>
                  <a:cxn ang="0">
                    <a:pos x="T2" y="T3"/>
                  </a:cxn>
                  <a:cxn ang="0">
                    <a:pos x="T4" y="T5"/>
                  </a:cxn>
                  <a:cxn ang="0">
                    <a:pos x="T6" y="T7"/>
                  </a:cxn>
                  <a:cxn ang="0">
                    <a:pos x="T8" y="T9"/>
                  </a:cxn>
                </a:cxnLst>
                <a:rect l="0" t="0" r="r" b="b"/>
                <a:pathLst>
                  <a:path w="23" h="41">
                    <a:moveTo>
                      <a:pt x="0" y="0"/>
                    </a:moveTo>
                    <a:cubicBezTo>
                      <a:pt x="11" y="3"/>
                      <a:pt x="19" y="10"/>
                      <a:pt x="21" y="21"/>
                    </a:cubicBezTo>
                    <a:cubicBezTo>
                      <a:pt x="23" y="28"/>
                      <a:pt x="23" y="35"/>
                      <a:pt x="21" y="41"/>
                    </a:cubicBezTo>
                    <a:cubicBezTo>
                      <a:pt x="13" y="36"/>
                      <a:pt x="9" y="27"/>
                      <a:pt x="0" y="24"/>
                    </a:cubicBezTo>
                    <a:cubicBezTo>
                      <a:pt x="0" y="16"/>
                      <a:pt x="0" y="8"/>
                      <a:pt x="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95" name="Freeform 446">
                <a:extLst>
                  <a:ext uri="{FF2B5EF4-FFF2-40B4-BE49-F238E27FC236}">
                    <a16:creationId xmlns:a16="http://schemas.microsoft.com/office/drawing/2014/main" id="{14331363-E0BC-5CE5-82C1-FE1A65678B67}"/>
                  </a:ext>
                </a:extLst>
              </p:cNvPr>
              <p:cNvSpPr/>
              <p:nvPr/>
            </p:nvSpPr>
            <p:spPr bwMode="auto">
              <a:xfrm>
                <a:off x="0" y="1846"/>
                <a:ext cx="20" cy="30"/>
              </a:xfrm>
              <a:custGeom>
                <a:avLst/>
                <a:gdLst>
                  <a:gd name="T0" fmla="*/ 20 w 20"/>
                  <a:gd name="T1" fmla="*/ 1 h 29"/>
                  <a:gd name="T2" fmla="*/ 0 w 20"/>
                  <a:gd name="T3" fmla="*/ 29 h 29"/>
                  <a:gd name="T4" fmla="*/ 0 w 20"/>
                  <a:gd name="T5" fmla="*/ 17 h 29"/>
                  <a:gd name="T6" fmla="*/ 10 w 20"/>
                  <a:gd name="T7" fmla="*/ 9 h 29"/>
                  <a:gd name="T8" fmla="*/ 19 w 20"/>
                  <a:gd name="T9" fmla="*/ 0 h 29"/>
                  <a:gd name="T10" fmla="*/ 20 w 20"/>
                  <a:gd name="T11" fmla="*/ 1 h 29"/>
                </a:gdLst>
                <a:ahLst/>
                <a:cxnLst>
                  <a:cxn ang="0">
                    <a:pos x="T0" y="T1"/>
                  </a:cxn>
                  <a:cxn ang="0">
                    <a:pos x="T2" y="T3"/>
                  </a:cxn>
                  <a:cxn ang="0">
                    <a:pos x="T4" y="T5"/>
                  </a:cxn>
                  <a:cxn ang="0">
                    <a:pos x="T6" y="T7"/>
                  </a:cxn>
                  <a:cxn ang="0">
                    <a:pos x="T8" y="T9"/>
                  </a:cxn>
                  <a:cxn ang="0">
                    <a:pos x="T10" y="T11"/>
                  </a:cxn>
                </a:cxnLst>
                <a:rect l="0" t="0" r="r" b="b"/>
                <a:pathLst>
                  <a:path w="20" h="28">
                    <a:moveTo>
                      <a:pt x="20" y="1"/>
                    </a:moveTo>
                    <a:cubicBezTo>
                      <a:pt x="20" y="15"/>
                      <a:pt x="12" y="24"/>
                      <a:pt x="0" y="29"/>
                    </a:cubicBezTo>
                    <a:cubicBezTo>
                      <a:pt x="0" y="25"/>
                      <a:pt x="0" y="21"/>
                      <a:pt x="0" y="17"/>
                    </a:cubicBezTo>
                    <a:cubicBezTo>
                      <a:pt x="6" y="18"/>
                      <a:pt x="7" y="13"/>
                      <a:pt x="10" y="9"/>
                    </a:cubicBezTo>
                    <a:cubicBezTo>
                      <a:pt x="12" y="6"/>
                      <a:pt x="13" y="0"/>
                      <a:pt x="19" y="0"/>
                    </a:cubicBezTo>
                    <a:lnTo>
                      <a:pt x="20"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96" name="Freeform 447">
                <a:extLst>
                  <a:ext uri="{FF2B5EF4-FFF2-40B4-BE49-F238E27FC236}">
                    <a16:creationId xmlns:a16="http://schemas.microsoft.com/office/drawing/2014/main" id="{82364BFA-EB0E-D1B5-22E0-653DE154EA2C}"/>
                  </a:ext>
                </a:extLst>
              </p:cNvPr>
              <p:cNvSpPr>
                <a:spLocks noEditPoints="1"/>
              </p:cNvSpPr>
              <p:nvPr/>
            </p:nvSpPr>
            <p:spPr bwMode="auto">
              <a:xfrm>
                <a:off x="189" y="1673"/>
                <a:ext cx="692" cy="1153"/>
              </a:xfrm>
              <a:custGeom>
                <a:avLst/>
                <a:gdLst>
                  <a:gd name="T0" fmla="*/ 236 w 676"/>
                  <a:gd name="T1" fmla="*/ 1100 h 1129"/>
                  <a:gd name="T2" fmla="*/ 253 w 676"/>
                  <a:gd name="T3" fmla="*/ 883 h 1129"/>
                  <a:gd name="T4" fmla="*/ 207 w 676"/>
                  <a:gd name="T5" fmla="*/ 856 h 1129"/>
                  <a:gd name="T6" fmla="*/ 179 w 676"/>
                  <a:gd name="T7" fmla="*/ 763 h 1129"/>
                  <a:gd name="T8" fmla="*/ 245 w 676"/>
                  <a:gd name="T9" fmla="*/ 719 h 1129"/>
                  <a:gd name="T10" fmla="*/ 201 w 676"/>
                  <a:gd name="T11" fmla="*/ 652 h 1129"/>
                  <a:gd name="T12" fmla="*/ 178 w 676"/>
                  <a:gd name="T13" fmla="*/ 634 h 1129"/>
                  <a:gd name="T14" fmla="*/ 132 w 676"/>
                  <a:gd name="T15" fmla="*/ 586 h 1129"/>
                  <a:gd name="T16" fmla="*/ 110 w 676"/>
                  <a:gd name="T17" fmla="*/ 459 h 1129"/>
                  <a:gd name="T18" fmla="*/ 229 w 676"/>
                  <a:gd name="T19" fmla="*/ 234 h 1129"/>
                  <a:gd name="T20" fmla="*/ 57 w 676"/>
                  <a:gd name="T21" fmla="*/ 107 h 1129"/>
                  <a:gd name="T22" fmla="*/ 190 w 676"/>
                  <a:gd name="T23" fmla="*/ 107 h 1129"/>
                  <a:gd name="T24" fmla="*/ 188 w 676"/>
                  <a:gd name="T25" fmla="*/ 150 h 1129"/>
                  <a:gd name="T26" fmla="*/ 146 w 676"/>
                  <a:gd name="T27" fmla="*/ 153 h 1129"/>
                  <a:gd name="T28" fmla="*/ 115 w 676"/>
                  <a:gd name="T29" fmla="*/ 126 h 1129"/>
                  <a:gd name="T30" fmla="*/ 233 w 676"/>
                  <a:gd name="T31" fmla="*/ 220 h 1129"/>
                  <a:gd name="T32" fmla="*/ 255 w 676"/>
                  <a:gd name="T33" fmla="*/ 402 h 1129"/>
                  <a:gd name="T34" fmla="*/ 405 w 676"/>
                  <a:gd name="T35" fmla="*/ 205 h 1129"/>
                  <a:gd name="T36" fmla="*/ 444 w 676"/>
                  <a:gd name="T37" fmla="*/ 317 h 1129"/>
                  <a:gd name="T38" fmla="*/ 513 w 676"/>
                  <a:gd name="T39" fmla="*/ 289 h 1129"/>
                  <a:gd name="T40" fmla="*/ 586 w 676"/>
                  <a:gd name="T41" fmla="*/ 242 h 1129"/>
                  <a:gd name="T42" fmla="*/ 548 w 676"/>
                  <a:gd name="T43" fmla="*/ 223 h 1129"/>
                  <a:gd name="T44" fmla="*/ 434 w 676"/>
                  <a:gd name="T45" fmla="*/ 248 h 1129"/>
                  <a:gd name="T46" fmla="*/ 466 w 676"/>
                  <a:gd name="T47" fmla="*/ 196 h 1129"/>
                  <a:gd name="T48" fmla="*/ 489 w 676"/>
                  <a:gd name="T49" fmla="*/ 215 h 1129"/>
                  <a:gd name="T50" fmla="*/ 522 w 676"/>
                  <a:gd name="T51" fmla="*/ 163 h 1129"/>
                  <a:gd name="T52" fmla="*/ 676 w 676"/>
                  <a:gd name="T53" fmla="*/ 157 h 1129"/>
                  <a:gd name="T54" fmla="*/ 540 w 676"/>
                  <a:gd name="T55" fmla="*/ 314 h 1129"/>
                  <a:gd name="T56" fmla="*/ 219 w 676"/>
                  <a:gd name="T57" fmla="*/ 524 h 1129"/>
                  <a:gd name="T58" fmla="*/ 304 w 676"/>
                  <a:gd name="T59" fmla="*/ 699 h 1129"/>
                  <a:gd name="T60" fmla="*/ 319 w 676"/>
                  <a:gd name="T61" fmla="*/ 810 h 1129"/>
                  <a:gd name="T62" fmla="*/ 393 w 676"/>
                  <a:gd name="T63" fmla="*/ 826 h 1129"/>
                  <a:gd name="T64" fmla="*/ 443 w 676"/>
                  <a:gd name="T65" fmla="*/ 841 h 1129"/>
                  <a:gd name="T66" fmla="*/ 490 w 676"/>
                  <a:gd name="T67" fmla="*/ 812 h 1129"/>
                  <a:gd name="T68" fmla="*/ 359 w 676"/>
                  <a:gd name="T69" fmla="*/ 871 h 1129"/>
                  <a:gd name="T70" fmla="*/ 362 w 676"/>
                  <a:gd name="T71" fmla="*/ 1006 h 1129"/>
                  <a:gd name="T72" fmla="*/ 323 w 676"/>
                  <a:gd name="T73" fmla="*/ 994 h 1129"/>
                  <a:gd name="T74" fmla="*/ 299 w 676"/>
                  <a:gd name="T75" fmla="*/ 1028 h 1129"/>
                  <a:gd name="T76" fmla="*/ 131 w 676"/>
                  <a:gd name="T77" fmla="*/ 76 h 1129"/>
                  <a:gd name="T78" fmla="*/ 204 w 676"/>
                  <a:gd name="T79" fmla="*/ 613 h 1129"/>
                  <a:gd name="T80" fmla="*/ 134 w 676"/>
                  <a:gd name="T81" fmla="*/ 110 h 1129"/>
                  <a:gd name="T82" fmla="*/ 65 w 676"/>
                  <a:gd name="T83" fmla="*/ 30 h 1129"/>
                  <a:gd name="T84" fmla="*/ 52 w 676"/>
                  <a:gd name="T85" fmla="*/ 84 h 1129"/>
                  <a:gd name="T86" fmla="*/ 266 w 676"/>
                  <a:gd name="T87" fmla="*/ 1000 h 1129"/>
                  <a:gd name="T88" fmla="*/ 148 w 676"/>
                  <a:gd name="T89" fmla="*/ 92 h 1129"/>
                  <a:gd name="T90" fmla="*/ 81 w 676"/>
                  <a:gd name="T91" fmla="*/ 46 h 1129"/>
                  <a:gd name="T92" fmla="*/ 161 w 676"/>
                  <a:gd name="T93" fmla="*/ 513 h 1129"/>
                  <a:gd name="T94" fmla="*/ 190 w 676"/>
                  <a:gd name="T95" fmla="*/ 522 h 1129"/>
                  <a:gd name="T96" fmla="*/ 290 w 676"/>
                  <a:gd name="T97" fmla="*/ 850 h 1129"/>
                  <a:gd name="T98" fmla="*/ 271 w 676"/>
                  <a:gd name="T99" fmla="*/ 857 h 1129"/>
                  <a:gd name="T100" fmla="*/ 610 w 676"/>
                  <a:gd name="T101" fmla="*/ 215 h 1129"/>
                  <a:gd name="T102" fmla="*/ 548 w 676"/>
                  <a:gd name="T103" fmla="*/ 200 h 1129"/>
                  <a:gd name="T104" fmla="*/ 320 w 676"/>
                  <a:gd name="T105" fmla="*/ 907 h 1129"/>
                  <a:gd name="T106" fmla="*/ 294 w 676"/>
                  <a:gd name="T107" fmla="*/ 869 h 1129"/>
                  <a:gd name="T108" fmla="*/ 499 w 676"/>
                  <a:gd name="T109" fmla="*/ 322 h 1129"/>
                  <a:gd name="T110" fmla="*/ 503 w 676"/>
                  <a:gd name="T111" fmla="*/ 199 h 1129"/>
                  <a:gd name="T112" fmla="*/ 354 w 676"/>
                  <a:gd name="T113" fmla="*/ 941 h 1129"/>
                  <a:gd name="T114" fmla="*/ 220 w 676"/>
                  <a:gd name="T115" fmla="*/ 572 h 1129"/>
                  <a:gd name="T116" fmla="*/ 157 w 676"/>
                  <a:gd name="T117" fmla="*/ 128 h 1129"/>
                  <a:gd name="T118" fmla="*/ 41 w 676"/>
                  <a:gd name="T119" fmla="*/ 37 h 1129"/>
                  <a:gd name="T120" fmla="*/ 201 w 676"/>
                  <a:gd name="T121" fmla="*/ 522 h 1129"/>
                  <a:gd name="T122" fmla="*/ 461 w 676"/>
                  <a:gd name="T123" fmla="*/ 239 h 1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6" h="1129">
                    <a:moveTo>
                      <a:pt x="282" y="1045"/>
                    </a:moveTo>
                    <a:cubicBezTo>
                      <a:pt x="280" y="1043"/>
                      <a:pt x="278" y="1042"/>
                      <a:pt x="276" y="1040"/>
                    </a:cubicBezTo>
                    <a:cubicBezTo>
                      <a:pt x="272" y="1038"/>
                      <a:pt x="270" y="1030"/>
                      <a:pt x="264" y="1033"/>
                    </a:cubicBezTo>
                    <a:cubicBezTo>
                      <a:pt x="259" y="1035"/>
                      <a:pt x="261" y="1042"/>
                      <a:pt x="260" y="1047"/>
                    </a:cubicBezTo>
                    <a:cubicBezTo>
                      <a:pt x="256" y="1075"/>
                      <a:pt x="250" y="1102"/>
                      <a:pt x="242" y="1129"/>
                    </a:cubicBezTo>
                    <a:cubicBezTo>
                      <a:pt x="233" y="1129"/>
                      <a:pt x="230" y="1125"/>
                      <a:pt x="231" y="1117"/>
                    </a:cubicBezTo>
                    <a:cubicBezTo>
                      <a:pt x="232" y="1111"/>
                      <a:pt x="234" y="1106"/>
                      <a:pt x="236" y="1100"/>
                    </a:cubicBezTo>
                    <a:cubicBezTo>
                      <a:pt x="236" y="1099"/>
                      <a:pt x="236" y="1098"/>
                      <a:pt x="236" y="1096"/>
                    </a:cubicBezTo>
                    <a:cubicBezTo>
                      <a:pt x="245" y="1069"/>
                      <a:pt x="247" y="1041"/>
                      <a:pt x="250" y="1013"/>
                    </a:cubicBezTo>
                    <a:cubicBezTo>
                      <a:pt x="252" y="997"/>
                      <a:pt x="249" y="982"/>
                      <a:pt x="246" y="966"/>
                    </a:cubicBezTo>
                    <a:cubicBezTo>
                      <a:pt x="246" y="963"/>
                      <a:pt x="243" y="956"/>
                      <a:pt x="248" y="957"/>
                    </a:cubicBezTo>
                    <a:cubicBezTo>
                      <a:pt x="257" y="960"/>
                      <a:pt x="253" y="953"/>
                      <a:pt x="253" y="951"/>
                    </a:cubicBezTo>
                    <a:cubicBezTo>
                      <a:pt x="254" y="936"/>
                      <a:pt x="254" y="921"/>
                      <a:pt x="255" y="905"/>
                    </a:cubicBezTo>
                    <a:cubicBezTo>
                      <a:pt x="255" y="898"/>
                      <a:pt x="257" y="890"/>
                      <a:pt x="253" y="883"/>
                    </a:cubicBezTo>
                    <a:cubicBezTo>
                      <a:pt x="253" y="880"/>
                      <a:pt x="251" y="878"/>
                      <a:pt x="248" y="878"/>
                    </a:cubicBezTo>
                    <a:cubicBezTo>
                      <a:pt x="248" y="878"/>
                      <a:pt x="248" y="878"/>
                      <a:pt x="248" y="878"/>
                    </a:cubicBezTo>
                    <a:cubicBezTo>
                      <a:pt x="232" y="874"/>
                      <a:pt x="217" y="866"/>
                      <a:pt x="199" y="875"/>
                    </a:cubicBezTo>
                    <a:cubicBezTo>
                      <a:pt x="191" y="879"/>
                      <a:pt x="181" y="879"/>
                      <a:pt x="171" y="881"/>
                    </a:cubicBezTo>
                    <a:cubicBezTo>
                      <a:pt x="168" y="882"/>
                      <a:pt x="166" y="882"/>
                      <a:pt x="166" y="878"/>
                    </a:cubicBezTo>
                    <a:cubicBezTo>
                      <a:pt x="166" y="878"/>
                      <a:pt x="166" y="878"/>
                      <a:pt x="166" y="878"/>
                    </a:cubicBezTo>
                    <a:cubicBezTo>
                      <a:pt x="181" y="875"/>
                      <a:pt x="192" y="864"/>
                      <a:pt x="207" y="856"/>
                    </a:cubicBezTo>
                    <a:cubicBezTo>
                      <a:pt x="199" y="856"/>
                      <a:pt x="193" y="855"/>
                      <a:pt x="188" y="859"/>
                    </a:cubicBezTo>
                    <a:cubicBezTo>
                      <a:pt x="178" y="867"/>
                      <a:pt x="170" y="861"/>
                      <a:pt x="161" y="856"/>
                    </a:cubicBezTo>
                    <a:cubicBezTo>
                      <a:pt x="163" y="837"/>
                      <a:pt x="165" y="818"/>
                      <a:pt x="167" y="799"/>
                    </a:cubicBezTo>
                    <a:cubicBezTo>
                      <a:pt x="167" y="796"/>
                      <a:pt x="168" y="794"/>
                      <a:pt x="168" y="791"/>
                    </a:cubicBezTo>
                    <a:cubicBezTo>
                      <a:pt x="180" y="792"/>
                      <a:pt x="182" y="788"/>
                      <a:pt x="176" y="778"/>
                    </a:cubicBezTo>
                    <a:cubicBezTo>
                      <a:pt x="175" y="778"/>
                      <a:pt x="175" y="777"/>
                      <a:pt x="175" y="776"/>
                    </a:cubicBezTo>
                    <a:cubicBezTo>
                      <a:pt x="183" y="774"/>
                      <a:pt x="186" y="770"/>
                      <a:pt x="179" y="763"/>
                    </a:cubicBezTo>
                    <a:cubicBezTo>
                      <a:pt x="177" y="761"/>
                      <a:pt x="173" y="757"/>
                      <a:pt x="175" y="754"/>
                    </a:cubicBezTo>
                    <a:cubicBezTo>
                      <a:pt x="177" y="750"/>
                      <a:pt x="182" y="753"/>
                      <a:pt x="186" y="753"/>
                    </a:cubicBezTo>
                    <a:cubicBezTo>
                      <a:pt x="187" y="752"/>
                      <a:pt x="188" y="753"/>
                      <a:pt x="189" y="753"/>
                    </a:cubicBezTo>
                    <a:cubicBezTo>
                      <a:pt x="186" y="784"/>
                      <a:pt x="183" y="815"/>
                      <a:pt x="180" y="848"/>
                    </a:cubicBezTo>
                    <a:cubicBezTo>
                      <a:pt x="204" y="838"/>
                      <a:pt x="227" y="833"/>
                      <a:pt x="251" y="833"/>
                    </a:cubicBezTo>
                    <a:cubicBezTo>
                      <a:pt x="256" y="833"/>
                      <a:pt x="257" y="830"/>
                      <a:pt x="258" y="825"/>
                    </a:cubicBezTo>
                    <a:cubicBezTo>
                      <a:pt x="264" y="789"/>
                      <a:pt x="254" y="754"/>
                      <a:pt x="245" y="719"/>
                    </a:cubicBezTo>
                    <a:cubicBezTo>
                      <a:pt x="242" y="707"/>
                      <a:pt x="216" y="692"/>
                      <a:pt x="205" y="694"/>
                    </a:cubicBezTo>
                    <a:cubicBezTo>
                      <a:pt x="199" y="692"/>
                      <a:pt x="192" y="690"/>
                      <a:pt x="188" y="684"/>
                    </a:cubicBezTo>
                    <a:cubicBezTo>
                      <a:pt x="193" y="684"/>
                      <a:pt x="196" y="677"/>
                      <a:pt x="202" y="678"/>
                    </a:cubicBezTo>
                    <a:cubicBezTo>
                      <a:pt x="212" y="685"/>
                      <a:pt x="224" y="687"/>
                      <a:pt x="235" y="693"/>
                    </a:cubicBezTo>
                    <a:cubicBezTo>
                      <a:pt x="231" y="678"/>
                      <a:pt x="224" y="664"/>
                      <a:pt x="217" y="650"/>
                    </a:cubicBezTo>
                    <a:cubicBezTo>
                      <a:pt x="215" y="646"/>
                      <a:pt x="213" y="645"/>
                      <a:pt x="208" y="646"/>
                    </a:cubicBezTo>
                    <a:cubicBezTo>
                      <a:pt x="205" y="647"/>
                      <a:pt x="201" y="648"/>
                      <a:pt x="201" y="652"/>
                    </a:cubicBezTo>
                    <a:cubicBezTo>
                      <a:pt x="200" y="658"/>
                      <a:pt x="200" y="664"/>
                      <a:pt x="199" y="669"/>
                    </a:cubicBezTo>
                    <a:cubicBezTo>
                      <a:pt x="196" y="670"/>
                      <a:pt x="194" y="668"/>
                      <a:pt x="192" y="665"/>
                    </a:cubicBezTo>
                    <a:cubicBezTo>
                      <a:pt x="194" y="660"/>
                      <a:pt x="187" y="660"/>
                      <a:pt x="188" y="655"/>
                    </a:cubicBezTo>
                    <a:cubicBezTo>
                      <a:pt x="190" y="654"/>
                      <a:pt x="192" y="653"/>
                      <a:pt x="193" y="651"/>
                    </a:cubicBezTo>
                    <a:cubicBezTo>
                      <a:pt x="197" y="647"/>
                      <a:pt x="205" y="644"/>
                      <a:pt x="203" y="638"/>
                    </a:cubicBezTo>
                    <a:cubicBezTo>
                      <a:pt x="200" y="632"/>
                      <a:pt x="193" y="637"/>
                      <a:pt x="188" y="636"/>
                    </a:cubicBezTo>
                    <a:cubicBezTo>
                      <a:pt x="184" y="635"/>
                      <a:pt x="181" y="634"/>
                      <a:pt x="178" y="634"/>
                    </a:cubicBezTo>
                    <a:cubicBezTo>
                      <a:pt x="177" y="631"/>
                      <a:pt x="175" y="630"/>
                      <a:pt x="177" y="627"/>
                    </a:cubicBezTo>
                    <a:cubicBezTo>
                      <a:pt x="182" y="615"/>
                      <a:pt x="182" y="615"/>
                      <a:pt x="168" y="614"/>
                    </a:cubicBezTo>
                    <a:cubicBezTo>
                      <a:pt x="164" y="612"/>
                      <a:pt x="177" y="609"/>
                      <a:pt x="169" y="607"/>
                    </a:cubicBezTo>
                    <a:cubicBezTo>
                      <a:pt x="166" y="604"/>
                      <a:pt x="164" y="605"/>
                      <a:pt x="161" y="604"/>
                    </a:cubicBezTo>
                    <a:cubicBezTo>
                      <a:pt x="161" y="604"/>
                      <a:pt x="161" y="604"/>
                      <a:pt x="161" y="604"/>
                    </a:cubicBezTo>
                    <a:cubicBezTo>
                      <a:pt x="162" y="597"/>
                      <a:pt x="166" y="592"/>
                      <a:pt x="171" y="586"/>
                    </a:cubicBezTo>
                    <a:cubicBezTo>
                      <a:pt x="158" y="588"/>
                      <a:pt x="145" y="580"/>
                      <a:pt x="132" y="586"/>
                    </a:cubicBezTo>
                    <a:cubicBezTo>
                      <a:pt x="129" y="584"/>
                      <a:pt x="131" y="579"/>
                      <a:pt x="127" y="579"/>
                    </a:cubicBezTo>
                    <a:cubicBezTo>
                      <a:pt x="120" y="572"/>
                      <a:pt x="126" y="563"/>
                      <a:pt x="125" y="556"/>
                    </a:cubicBezTo>
                    <a:cubicBezTo>
                      <a:pt x="124" y="550"/>
                      <a:pt x="123" y="546"/>
                      <a:pt x="116" y="547"/>
                    </a:cubicBezTo>
                    <a:cubicBezTo>
                      <a:pt x="110" y="530"/>
                      <a:pt x="105" y="514"/>
                      <a:pt x="105" y="496"/>
                    </a:cubicBezTo>
                    <a:cubicBezTo>
                      <a:pt x="105" y="491"/>
                      <a:pt x="99" y="482"/>
                      <a:pt x="111" y="481"/>
                    </a:cubicBezTo>
                    <a:cubicBezTo>
                      <a:pt x="112" y="481"/>
                      <a:pt x="112" y="478"/>
                      <a:pt x="112" y="476"/>
                    </a:cubicBezTo>
                    <a:cubicBezTo>
                      <a:pt x="112" y="471"/>
                      <a:pt x="111" y="466"/>
                      <a:pt x="110" y="459"/>
                    </a:cubicBezTo>
                    <a:cubicBezTo>
                      <a:pt x="133" y="469"/>
                      <a:pt x="153" y="480"/>
                      <a:pt x="171" y="494"/>
                    </a:cubicBezTo>
                    <a:cubicBezTo>
                      <a:pt x="173" y="497"/>
                      <a:pt x="176" y="498"/>
                      <a:pt x="178" y="501"/>
                    </a:cubicBezTo>
                    <a:cubicBezTo>
                      <a:pt x="186" y="508"/>
                      <a:pt x="188" y="504"/>
                      <a:pt x="187" y="496"/>
                    </a:cubicBezTo>
                    <a:cubicBezTo>
                      <a:pt x="195" y="499"/>
                      <a:pt x="198" y="507"/>
                      <a:pt x="205" y="512"/>
                    </a:cubicBezTo>
                    <a:cubicBezTo>
                      <a:pt x="209" y="497"/>
                      <a:pt x="212" y="484"/>
                      <a:pt x="216" y="470"/>
                    </a:cubicBezTo>
                    <a:cubicBezTo>
                      <a:pt x="220" y="454"/>
                      <a:pt x="225" y="438"/>
                      <a:pt x="229" y="422"/>
                    </a:cubicBezTo>
                    <a:cubicBezTo>
                      <a:pt x="249" y="360"/>
                      <a:pt x="243" y="297"/>
                      <a:pt x="229" y="234"/>
                    </a:cubicBezTo>
                    <a:cubicBezTo>
                      <a:pt x="227" y="227"/>
                      <a:pt x="222" y="224"/>
                      <a:pt x="215" y="223"/>
                    </a:cubicBezTo>
                    <a:cubicBezTo>
                      <a:pt x="181" y="218"/>
                      <a:pt x="151" y="206"/>
                      <a:pt x="125" y="183"/>
                    </a:cubicBezTo>
                    <a:cubicBezTo>
                      <a:pt x="117" y="176"/>
                      <a:pt x="110" y="168"/>
                      <a:pt x="104" y="158"/>
                    </a:cubicBezTo>
                    <a:cubicBezTo>
                      <a:pt x="105" y="158"/>
                      <a:pt x="106" y="157"/>
                      <a:pt x="106" y="156"/>
                    </a:cubicBezTo>
                    <a:cubicBezTo>
                      <a:pt x="109" y="156"/>
                      <a:pt x="112" y="156"/>
                      <a:pt x="117" y="156"/>
                    </a:cubicBezTo>
                    <a:cubicBezTo>
                      <a:pt x="109" y="152"/>
                      <a:pt x="103" y="148"/>
                      <a:pt x="96" y="145"/>
                    </a:cubicBezTo>
                    <a:cubicBezTo>
                      <a:pt x="80" y="135"/>
                      <a:pt x="67" y="123"/>
                      <a:pt x="57" y="107"/>
                    </a:cubicBezTo>
                    <a:cubicBezTo>
                      <a:pt x="50" y="95"/>
                      <a:pt x="45" y="83"/>
                      <a:pt x="38" y="72"/>
                    </a:cubicBezTo>
                    <a:cubicBezTo>
                      <a:pt x="34" y="63"/>
                      <a:pt x="32" y="56"/>
                      <a:pt x="48" y="58"/>
                    </a:cubicBezTo>
                    <a:cubicBezTo>
                      <a:pt x="31" y="40"/>
                      <a:pt x="16" y="23"/>
                      <a:pt x="0" y="6"/>
                    </a:cubicBezTo>
                    <a:cubicBezTo>
                      <a:pt x="117" y="0"/>
                      <a:pt x="226" y="93"/>
                      <a:pt x="238" y="221"/>
                    </a:cubicBezTo>
                    <a:cubicBezTo>
                      <a:pt x="236" y="220"/>
                      <a:pt x="235" y="220"/>
                      <a:pt x="233" y="220"/>
                    </a:cubicBezTo>
                    <a:cubicBezTo>
                      <a:pt x="224" y="186"/>
                      <a:pt x="201" y="158"/>
                      <a:pt x="195" y="123"/>
                    </a:cubicBezTo>
                    <a:cubicBezTo>
                      <a:pt x="195" y="117"/>
                      <a:pt x="192" y="113"/>
                      <a:pt x="190" y="107"/>
                    </a:cubicBezTo>
                    <a:cubicBezTo>
                      <a:pt x="186" y="111"/>
                      <a:pt x="185" y="114"/>
                      <a:pt x="187" y="118"/>
                    </a:cubicBezTo>
                    <a:cubicBezTo>
                      <a:pt x="190" y="124"/>
                      <a:pt x="192" y="129"/>
                      <a:pt x="194" y="135"/>
                    </a:cubicBezTo>
                    <a:cubicBezTo>
                      <a:pt x="198" y="142"/>
                      <a:pt x="196" y="148"/>
                      <a:pt x="188" y="150"/>
                    </a:cubicBezTo>
                    <a:cubicBezTo>
                      <a:pt x="187" y="147"/>
                      <a:pt x="186" y="145"/>
                      <a:pt x="183" y="145"/>
                    </a:cubicBezTo>
                    <a:cubicBezTo>
                      <a:pt x="182" y="145"/>
                      <a:pt x="182" y="145"/>
                      <a:pt x="182" y="145"/>
                    </a:cubicBezTo>
                    <a:cubicBezTo>
                      <a:pt x="182" y="145"/>
                      <a:pt x="182" y="145"/>
                      <a:pt x="183" y="145"/>
                    </a:cubicBezTo>
                    <a:cubicBezTo>
                      <a:pt x="183" y="148"/>
                      <a:pt x="184" y="150"/>
                      <a:pt x="188" y="150"/>
                    </a:cubicBezTo>
                    <a:cubicBezTo>
                      <a:pt x="188" y="156"/>
                      <a:pt x="193" y="159"/>
                      <a:pt x="196" y="162"/>
                    </a:cubicBezTo>
                    <a:cubicBezTo>
                      <a:pt x="206" y="173"/>
                      <a:pt x="217" y="184"/>
                      <a:pt x="220" y="199"/>
                    </a:cubicBezTo>
                    <a:cubicBezTo>
                      <a:pt x="215" y="194"/>
                      <a:pt x="209" y="190"/>
                      <a:pt x="203" y="187"/>
                    </a:cubicBezTo>
                    <a:cubicBezTo>
                      <a:pt x="196" y="185"/>
                      <a:pt x="188" y="187"/>
                      <a:pt x="183" y="182"/>
                    </a:cubicBezTo>
                    <a:cubicBezTo>
                      <a:pt x="187" y="181"/>
                      <a:pt x="193" y="181"/>
                      <a:pt x="186" y="176"/>
                    </a:cubicBezTo>
                    <a:cubicBezTo>
                      <a:pt x="175" y="168"/>
                      <a:pt x="164" y="160"/>
                      <a:pt x="153" y="152"/>
                    </a:cubicBezTo>
                    <a:cubicBezTo>
                      <a:pt x="151" y="151"/>
                      <a:pt x="148" y="150"/>
                      <a:pt x="146" y="153"/>
                    </a:cubicBezTo>
                    <a:cubicBezTo>
                      <a:pt x="146" y="153"/>
                      <a:pt x="146" y="153"/>
                      <a:pt x="146" y="153"/>
                    </a:cubicBezTo>
                    <a:cubicBezTo>
                      <a:pt x="141" y="152"/>
                      <a:pt x="136" y="152"/>
                      <a:pt x="134" y="145"/>
                    </a:cubicBezTo>
                    <a:cubicBezTo>
                      <a:pt x="138" y="145"/>
                      <a:pt x="141" y="143"/>
                      <a:pt x="137" y="140"/>
                    </a:cubicBezTo>
                    <a:cubicBezTo>
                      <a:pt x="130" y="135"/>
                      <a:pt x="125" y="126"/>
                      <a:pt x="115" y="126"/>
                    </a:cubicBezTo>
                    <a:cubicBezTo>
                      <a:pt x="114" y="125"/>
                      <a:pt x="113" y="125"/>
                      <a:pt x="112" y="124"/>
                    </a:cubicBezTo>
                    <a:cubicBezTo>
                      <a:pt x="112" y="124"/>
                      <a:pt x="112" y="125"/>
                      <a:pt x="112" y="125"/>
                    </a:cubicBezTo>
                    <a:cubicBezTo>
                      <a:pt x="113" y="125"/>
                      <a:pt x="114" y="126"/>
                      <a:pt x="115" y="126"/>
                    </a:cubicBezTo>
                    <a:cubicBezTo>
                      <a:pt x="119" y="135"/>
                      <a:pt x="129" y="138"/>
                      <a:pt x="134" y="145"/>
                    </a:cubicBezTo>
                    <a:cubicBezTo>
                      <a:pt x="131" y="146"/>
                      <a:pt x="127" y="144"/>
                      <a:pt x="122" y="148"/>
                    </a:cubicBezTo>
                    <a:cubicBezTo>
                      <a:pt x="131" y="152"/>
                      <a:pt x="140" y="156"/>
                      <a:pt x="148" y="160"/>
                    </a:cubicBezTo>
                    <a:cubicBezTo>
                      <a:pt x="160" y="166"/>
                      <a:pt x="174" y="170"/>
                      <a:pt x="183" y="182"/>
                    </a:cubicBezTo>
                    <a:cubicBezTo>
                      <a:pt x="169" y="180"/>
                      <a:pt x="155" y="174"/>
                      <a:pt x="141" y="177"/>
                    </a:cubicBezTo>
                    <a:cubicBezTo>
                      <a:pt x="150" y="180"/>
                      <a:pt x="159" y="181"/>
                      <a:pt x="168" y="183"/>
                    </a:cubicBezTo>
                    <a:cubicBezTo>
                      <a:pt x="193" y="189"/>
                      <a:pt x="217" y="198"/>
                      <a:pt x="233" y="220"/>
                    </a:cubicBezTo>
                    <a:cubicBezTo>
                      <a:pt x="234" y="225"/>
                      <a:pt x="232" y="230"/>
                      <a:pt x="239" y="232"/>
                    </a:cubicBezTo>
                    <a:cubicBezTo>
                      <a:pt x="247" y="246"/>
                      <a:pt x="248" y="262"/>
                      <a:pt x="250" y="277"/>
                    </a:cubicBezTo>
                    <a:cubicBezTo>
                      <a:pt x="253" y="298"/>
                      <a:pt x="253" y="319"/>
                      <a:pt x="256" y="340"/>
                    </a:cubicBezTo>
                    <a:cubicBezTo>
                      <a:pt x="273" y="292"/>
                      <a:pt x="291" y="244"/>
                      <a:pt x="309" y="196"/>
                    </a:cubicBezTo>
                    <a:cubicBezTo>
                      <a:pt x="318" y="194"/>
                      <a:pt x="320" y="183"/>
                      <a:pt x="330" y="182"/>
                    </a:cubicBezTo>
                    <a:cubicBezTo>
                      <a:pt x="330" y="185"/>
                      <a:pt x="330" y="189"/>
                      <a:pt x="330" y="192"/>
                    </a:cubicBezTo>
                    <a:cubicBezTo>
                      <a:pt x="301" y="260"/>
                      <a:pt x="278" y="329"/>
                      <a:pt x="255" y="402"/>
                    </a:cubicBezTo>
                    <a:cubicBezTo>
                      <a:pt x="265" y="390"/>
                      <a:pt x="273" y="379"/>
                      <a:pt x="282" y="369"/>
                    </a:cubicBezTo>
                    <a:cubicBezTo>
                      <a:pt x="308" y="338"/>
                      <a:pt x="339" y="313"/>
                      <a:pt x="373" y="290"/>
                    </a:cubicBezTo>
                    <a:cubicBezTo>
                      <a:pt x="376" y="288"/>
                      <a:pt x="382" y="287"/>
                      <a:pt x="380" y="281"/>
                    </a:cubicBezTo>
                    <a:cubicBezTo>
                      <a:pt x="370" y="255"/>
                      <a:pt x="377" y="232"/>
                      <a:pt x="389" y="209"/>
                    </a:cubicBezTo>
                    <a:cubicBezTo>
                      <a:pt x="393" y="212"/>
                      <a:pt x="395" y="213"/>
                      <a:pt x="397" y="208"/>
                    </a:cubicBezTo>
                    <a:cubicBezTo>
                      <a:pt x="398" y="204"/>
                      <a:pt x="399" y="201"/>
                      <a:pt x="400" y="198"/>
                    </a:cubicBezTo>
                    <a:cubicBezTo>
                      <a:pt x="403" y="200"/>
                      <a:pt x="405" y="202"/>
                      <a:pt x="405" y="205"/>
                    </a:cubicBezTo>
                    <a:cubicBezTo>
                      <a:pt x="403" y="212"/>
                      <a:pt x="399" y="217"/>
                      <a:pt x="397" y="224"/>
                    </a:cubicBezTo>
                    <a:cubicBezTo>
                      <a:pt x="393" y="242"/>
                      <a:pt x="392" y="260"/>
                      <a:pt x="395" y="278"/>
                    </a:cubicBezTo>
                    <a:cubicBezTo>
                      <a:pt x="393" y="279"/>
                      <a:pt x="389" y="281"/>
                      <a:pt x="390" y="281"/>
                    </a:cubicBezTo>
                    <a:cubicBezTo>
                      <a:pt x="397" y="285"/>
                      <a:pt x="396" y="296"/>
                      <a:pt x="405" y="298"/>
                    </a:cubicBezTo>
                    <a:cubicBezTo>
                      <a:pt x="406" y="300"/>
                      <a:pt x="408" y="300"/>
                      <a:pt x="410" y="300"/>
                    </a:cubicBezTo>
                    <a:cubicBezTo>
                      <a:pt x="409" y="303"/>
                      <a:pt x="407" y="305"/>
                      <a:pt x="412" y="308"/>
                    </a:cubicBezTo>
                    <a:cubicBezTo>
                      <a:pt x="422" y="314"/>
                      <a:pt x="433" y="313"/>
                      <a:pt x="444" y="317"/>
                    </a:cubicBezTo>
                    <a:cubicBezTo>
                      <a:pt x="439" y="310"/>
                      <a:pt x="430" y="312"/>
                      <a:pt x="423" y="305"/>
                    </a:cubicBezTo>
                    <a:cubicBezTo>
                      <a:pt x="432" y="305"/>
                      <a:pt x="439" y="305"/>
                      <a:pt x="449" y="300"/>
                    </a:cubicBezTo>
                    <a:cubicBezTo>
                      <a:pt x="434" y="300"/>
                      <a:pt x="422" y="304"/>
                      <a:pt x="410" y="300"/>
                    </a:cubicBezTo>
                    <a:cubicBezTo>
                      <a:pt x="409" y="298"/>
                      <a:pt x="407" y="298"/>
                      <a:pt x="405" y="297"/>
                    </a:cubicBezTo>
                    <a:cubicBezTo>
                      <a:pt x="404" y="290"/>
                      <a:pt x="398" y="285"/>
                      <a:pt x="395" y="278"/>
                    </a:cubicBezTo>
                    <a:cubicBezTo>
                      <a:pt x="400" y="277"/>
                      <a:pt x="405" y="276"/>
                      <a:pt x="408" y="271"/>
                    </a:cubicBezTo>
                    <a:cubicBezTo>
                      <a:pt x="443" y="268"/>
                      <a:pt x="477" y="275"/>
                      <a:pt x="513" y="289"/>
                    </a:cubicBezTo>
                    <a:cubicBezTo>
                      <a:pt x="509" y="282"/>
                      <a:pt x="503" y="283"/>
                      <a:pt x="502" y="279"/>
                    </a:cubicBezTo>
                    <a:cubicBezTo>
                      <a:pt x="520" y="273"/>
                      <a:pt x="539" y="275"/>
                      <a:pt x="556" y="265"/>
                    </a:cubicBezTo>
                    <a:cubicBezTo>
                      <a:pt x="512" y="282"/>
                      <a:pt x="469" y="270"/>
                      <a:pt x="424" y="263"/>
                    </a:cubicBezTo>
                    <a:cubicBezTo>
                      <a:pt x="434" y="254"/>
                      <a:pt x="444" y="252"/>
                      <a:pt x="454" y="252"/>
                    </a:cubicBezTo>
                    <a:cubicBezTo>
                      <a:pt x="470" y="252"/>
                      <a:pt x="486" y="253"/>
                      <a:pt x="502" y="253"/>
                    </a:cubicBezTo>
                    <a:cubicBezTo>
                      <a:pt x="520" y="253"/>
                      <a:pt x="538" y="250"/>
                      <a:pt x="556" y="249"/>
                    </a:cubicBezTo>
                    <a:cubicBezTo>
                      <a:pt x="566" y="248"/>
                      <a:pt x="577" y="248"/>
                      <a:pt x="586" y="242"/>
                    </a:cubicBezTo>
                    <a:cubicBezTo>
                      <a:pt x="559" y="242"/>
                      <a:pt x="533" y="245"/>
                      <a:pt x="506" y="249"/>
                    </a:cubicBezTo>
                    <a:cubicBezTo>
                      <a:pt x="506" y="244"/>
                      <a:pt x="511" y="245"/>
                      <a:pt x="512" y="242"/>
                    </a:cubicBezTo>
                    <a:cubicBezTo>
                      <a:pt x="521" y="240"/>
                      <a:pt x="531" y="240"/>
                      <a:pt x="536" y="230"/>
                    </a:cubicBezTo>
                    <a:cubicBezTo>
                      <a:pt x="541" y="230"/>
                      <a:pt x="546" y="229"/>
                      <a:pt x="548" y="223"/>
                    </a:cubicBezTo>
                    <a:cubicBezTo>
                      <a:pt x="549" y="222"/>
                      <a:pt x="549" y="222"/>
                      <a:pt x="549" y="222"/>
                    </a:cubicBezTo>
                    <a:cubicBezTo>
                      <a:pt x="548" y="222"/>
                      <a:pt x="548" y="222"/>
                      <a:pt x="548" y="222"/>
                    </a:cubicBezTo>
                    <a:cubicBezTo>
                      <a:pt x="548" y="223"/>
                      <a:pt x="548" y="223"/>
                      <a:pt x="548" y="223"/>
                    </a:cubicBezTo>
                    <a:cubicBezTo>
                      <a:pt x="543" y="224"/>
                      <a:pt x="538" y="225"/>
                      <a:pt x="536" y="230"/>
                    </a:cubicBezTo>
                    <a:cubicBezTo>
                      <a:pt x="527" y="233"/>
                      <a:pt x="517" y="233"/>
                      <a:pt x="511" y="242"/>
                    </a:cubicBezTo>
                    <a:cubicBezTo>
                      <a:pt x="507" y="242"/>
                      <a:pt x="503" y="241"/>
                      <a:pt x="499" y="244"/>
                    </a:cubicBezTo>
                    <a:cubicBezTo>
                      <a:pt x="486" y="254"/>
                      <a:pt x="471" y="248"/>
                      <a:pt x="457" y="249"/>
                    </a:cubicBezTo>
                    <a:cubicBezTo>
                      <a:pt x="455" y="249"/>
                      <a:pt x="453" y="249"/>
                      <a:pt x="453" y="247"/>
                    </a:cubicBezTo>
                    <a:cubicBezTo>
                      <a:pt x="452" y="240"/>
                      <a:pt x="448" y="242"/>
                      <a:pt x="445" y="245"/>
                    </a:cubicBezTo>
                    <a:cubicBezTo>
                      <a:pt x="441" y="247"/>
                      <a:pt x="438" y="251"/>
                      <a:pt x="434" y="248"/>
                    </a:cubicBezTo>
                    <a:cubicBezTo>
                      <a:pt x="430" y="246"/>
                      <a:pt x="435" y="241"/>
                      <a:pt x="434" y="237"/>
                    </a:cubicBezTo>
                    <a:cubicBezTo>
                      <a:pt x="434" y="236"/>
                      <a:pt x="434" y="236"/>
                      <a:pt x="434" y="235"/>
                    </a:cubicBezTo>
                    <a:cubicBezTo>
                      <a:pt x="440" y="227"/>
                      <a:pt x="450" y="222"/>
                      <a:pt x="442" y="210"/>
                    </a:cubicBezTo>
                    <a:cubicBezTo>
                      <a:pt x="441" y="208"/>
                      <a:pt x="442" y="205"/>
                      <a:pt x="442" y="203"/>
                    </a:cubicBezTo>
                    <a:cubicBezTo>
                      <a:pt x="445" y="205"/>
                      <a:pt x="449" y="206"/>
                      <a:pt x="452" y="208"/>
                    </a:cubicBezTo>
                    <a:cubicBezTo>
                      <a:pt x="455" y="206"/>
                      <a:pt x="450" y="198"/>
                      <a:pt x="458" y="198"/>
                    </a:cubicBezTo>
                    <a:cubicBezTo>
                      <a:pt x="462" y="202"/>
                      <a:pt x="465" y="202"/>
                      <a:pt x="466" y="196"/>
                    </a:cubicBezTo>
                    <a:cubicBezTo>
                      <a:pt x="466" y="190"/>
                      <a:pt x="466" y="185"/>
                      <a:pt x="466" y="179"/>
                    </a:cubicBezTo>
                    <a:cubicBezTo>
                      <a:pt x="477" y="178"/>
                      <a:pt x="484" y="190"/>
                      <a:pt x="494" y="191"/>
                    </a:cubicBezTo>
                    <a:cubicBezTo>
                      <a:pt x="494" y="192"/>
                      <a:pt x="494" y="193"/>
                      <a:pt x="495" y="194"/>
                    </a:cubicBezTo>
                    <a:cubicBezTo>
                      <a:pt x="488" y="209"/>
                      <a:pt x="475" y="221"/>
                      <a:pt x="465" y="237"/>
                    </a:cubicBezTo>
                    <a:cubicBezTo>
                      <a:pt x="473" y="235"/>
                      <a:pt x="478" y="229"/>
                      <a:pt x="484" y="229"/>
                    </a:cubicBezTo>
                    <a:cubicBezTo>
                      <a:pt x="485" y="229"/>
                      <a:pt x="486" y="227"/>
                      <a:pt x="486" y="227"/>
                    </a:cubicBezTo>
                    <a:cubicBezTo>
                      <a:pt x="476" y="220"/>
                      <a:pt x="487" y="218"/>
                      <a:pt x="489" y="215"/>
                    </a:cubicBezTo>
                    <a:cubicBezTo>
                      <a:pt x="494" y="209"/>
                      <a:pt x="501" y="203"/>
                      <a:pt x="495" y="194"/>
                    </a:cubicBezTo>
                    <a:cubicBezTo>
                      <a:pt x="505" y="190"/>
                      <a:pt x="506" y="180"/>
                      <a:pt x="509" y="172"/>
                    </a:cubicBezTo>
                    <a:cubicBezTo>
                      <a:pt x="509" y="172"/>
                      <a:pt x="509" y="172"/>
                      <a:pt x="509" y="172"/>
                    </a:cubicBezTo>
                    <a:cubicBezTo>
                      <a:pt x="515" y="172"/>
                      <a:pt x="517" y="168"/>
                      <a:pt x="516" y="163"/>
                    </a:cubicBezTo>
                    <a:cubicBezTo>
                      <a:pt x="517" y="163"/>
                      <a:pt x="518" y="163"/>
                      <a:pt x="519" y="162"/>
                    </a:cubicBezTo>
                    <a:cubicBezTo>
                      <a:pt x="519" y="163"/>
                      <a:pt x="520" y="163"/>
                      <a:pt x="521" y="164"/>
                    </a:cubicBezTo>
                    <a:cubicBezTo>
                      <a:pt x="521" y="164"/>
                      <a:pt x="522" y="163"/>
                      <a:pt x="522" y="163"/>
                    </a:cubicBezTo>
                    <a:cubicBezTo>
                      <a:pt x="521" y="163"/>
                      <a:pt x="520" y="162"/>
                      <a:pt x="519" y="162"/>
                    </a:cubicBezTo>
                    <a:cubicBezTo>
                      <a:pt x="519" y="156"/>
                      <a:pt x="516" y="151"/>
                      <a:pt x="513" y="147"/>
                    </a:cubicBezTo>
                    <a:cubicBezTo>
                      <a:pt x="509" y="142"/>
                      <a:pt x="510" y="139"/>
                      <a:pt x="516" y="138"/>
                    </a:cubicBezTo>
                    <a:cubicBezTo>
                      <a:pt x="525" y="139"/>
                      <a:pt x="534" y="137"/>
                      <a:pt x="541" y="144"/>
                    </a:cubicBezTo>
                    <a:cubicBezTo>
                      <a:pt x="539" y="148"/>
                      <a:pt x="541" y="149"/>
                      <a:pt x="545" y="149"/>
                    </a:cubicBezTo>
                    <a:cubicBezTo>
                      <a:pt x="558" y="148"/>
                      <a:pt x="571" y="147"/>
                      <a:pt x="584" y="146"/>
                    </a:cubicBezTo>
                    <a:cubicBezTo>
                      <a:pt x="615" y="146"/>
                      <a:pt x="645" y="151"/>
                      <a:pt x="676" y="157"/>
                    </a:cubicBezTo>
                    <a:cubicBezTo>
                      <a:pt x="668" y="167"/>
                      <a:pt x="660" y="176"/>
                      <a:pt x="652" y="185"/>
                    </a:cubicBezTo>
                    <a:cubicBezTo>
                      <a:pt x="654" y="189"/>
                      <a:pt x="661" y="185"/>
                      <a:pt x="662" y="189"/>
                    </a:cubicBezTo>
                    <a:cubicBezTo>
                      <a:pt x="662" y="194"/>
                      <a:pt x="658" y="197"/>
                      <a:pt x="655" y="200"/>
                    </a:cubicBezTo>
                    <a:cubicBezTo>
                      <a:pt x="638" y="223"/>
                      <a:pt x="617" y="242"/>
                      <a:pt x="592" y="258"/>
                    </a:cubicBezTo>
                    <a:cubicBezTo>
                      <a:pt x="590" y="259"/>
                      <a:pt x="586" y="260"/>
                      <a:pt x="586" y="264"/>
                    </a:cubicBezTo>
                    <a:cubicBezTo>
                      <a:pt x="591" y="269"/>
                      <a:pt x="598" y="267"/>
                      <a:pt x="605" y="269"/>
                    </a:cubicBezTo>
                    <a:cubicBezTo>
                      <a:pt x="585" y="287"/>
                      <a:pt x="560" y="297"/>
                      <a:pt x="540" y="314"/>
                    </a:cubicBezTo>
                    <a:cubicBezTo>
                      <a:pt x="543" y="319"/>
                      <a:pt x="550" y="316"/>
                      <a:pt x="554" y="321"/>
                    </a:cubicBezTo>
                    <a:cubicBezTo>
                      <a:pt x="542" y="329"/>
                      <a:pt x="528" y="330"/>
                      <a:pt x="515" y="333"/>
                    </a:cubicBezTo>
                    <a:cubicBezTo>
                      <a:pt x="475" y="342"/>
                      <a:pt x="436" y="341"/>
                      <a:pt x="402" y="312"/>
                    </a:cubicBezTo>
                    <a:cubicBezTo>
                      <a:pt x="396" y="306"/>
                      <a:pt x="392" y="294"/>
                      <a:pt x="383" y="296"/>
                    </a:cubicBezTo>
                    <a:cubicBezTo>
                      <a:pt x="375" y="298"/>
                      <a:pt x="368" y="305"/>
                      <a:pt x="360" y="311"/>
                    </a:cubicBezTo>
                    <a:cubicBezTo>
                      <a:pt x="316" y="342"/>
                      <a:pt x="276" y="379"/>
                      <a:pt x="249" y="427"/>
                    </a:cubicBezTo>
                    <a:cubicBezTo>
                      <a:pt x="232" y="457"/>
                      <a:pt x="226" y="491"/>
                      <a:pt x="219" y="524"/>
                    </a:cubicBezTo>
                    <a:cubicBezTo>
                      <a:pt x="217" y="536"/>
                      <a:pt x="227" y="545"/>
                      <a:pt x="232" y="554"/>
                    </a:cubicBezTo>
                    <a:cubicBezTo>
                      <a:pt x="237" y="563"/>
                      <a:pt x="240" y="561"/>
                      <a:pt x="241" y="568"/>
                    </a:cubicBezTo>
                    <a:cubicBezTo>
                      <a:pt x="245" y="595"/>
                      <a:pt x="245" y="620"/>
                      <a:pt x="222" y="639"/>
                    </a:cubicBezTo>
                    <a:cubicBezTo>
                      <a:pt x="220" y="640"/>
                      <a:pt x="219" y="641"/>
                      <a:pt x="221" y="643"/>
                    </a:cubicBezTo>
                    <a:cubicBezTo>
                      <a:pt x="244" y="679"/>
                      <a:pt x="255" y="720"/>
                      <a:pt x="263" y="762"/>
                    </a:cubicBezTo>
                    <a:cubicBezTo>
                      <a:pt x="263" y="765"/>
                      <a:pt x="263" y="768"/>
                      <a:pt x="266" y="771"/>
                    </a:cubicBezTo>
                    <a:cubicBezTo>
                      <a:pt x="273" y="744"/>
                      <a:pt x="283" y="718"/>
                      <a:pt x="304" y="699"/>
                    </a:cubicBezTo>
                    <a:cubicBezTo>
                      <a:pt x="307" y="697"/>
                      <a:pt x="309" y="698"/>
                      <a:pt x="311" y="699"/>
                    </a:cubicBezTo>
                    <a:cubicBezTo>
                      <a:pt x="312" y="701"/>
                      <a:pt x="316" y="702"/>
                      <a:pt x="316" y="706"/>
                    </a:cubicBezTo>
                    <a:cubicBezTo>
                      <a:pt x="282" y="740"/>
                      <a:pt x="275" y="784"/>
                      <a:pt x="272" y="829"/>
                    </a:cubicBezTo>
                    <a:cubicBezTo>
                      <a:pt x="271" y="834"/>
                      <a:pt x="274" y="837"/>
                      <a:pt x="279" y="837"/>
                    </a:cubicBezTo>
                    <a:cubicBezTo>
                      <a:pt x="285" y="837"/>
                      <a:pt x="292" y="845"/>
                      <a:pt x="297" y="836"/>
                    </a:cubicBezTo>
                    <a:cubicBezTo>
                      <a:pt x="301" y="828"/>
                      <a:pt x="304" y="835"/>
                      <a:pt x="308" y="838"/>
                    </a:cubicBezTo>
                    <a:cubicBezTo>
                      <a:pt x="312" y="828"/>
                      <a:pt x="315" y="820"/>
                      <a:pt x="319" y="810"/>
                    </a:cubicBezTo>
                    <a:cubicBezTo>
                      <a:pt x="325" y="819"/>
                      <a:pt x="330" y="830"/>
                      <a:pt x="341" y="817"/>
                    </a:cubicBezTo>
                    <a:cubicBezTo>
                      <a:pt x="348" y="815"/>
                      <a:pt x="355" y="814"/>
                      <a:pt x="361" y="811"/>
                    </a:cubicBezTo>
                    <a:cubicBezTo>
                      <a:pt x="371" y="806"/>
                      <a:pt x="374" y="811"/>
                      <a:pt x="376" y="820"/>
                    </a:cubicBezTo>
                    <a:cubicBezTo>
                      <a:pt x="376" y="826"/>
                      <a:pt x="376" y="833"/>
                      <a:pt x="376" y="841"/>
                    </a:cubicBezTo>
                    <a:cubicBezTo>
                      <a:pt x="384" y="832"/>
                      <a:pt x="386" y="824"/>
                      <a:pt x="386" y="815"/>
                    </a:cubicBezTo>
                    <a:cubicBezTo>
                      <a:pt x="388" y="814"/>
                      <a:pt x="389" y="813"/>
                      <a:pt x="391" y="813"/>
                    </a:cubicBezTo>
                    <a:cubicBezTo>
                      <a:pt x="391" y="817"/>
                      <a:pt x="389" y="822"/>
                      <a:pt x="393" y="826"/>
                    </a:cubicBezTo>
                    <a:cubicBezTo>
                      <a:pt x="395" y="825"/>
                      <a:pt x="396" y="823"/>
                      <a:pt x="397" y="822"/>
                    </a:cubicBezTo>
                    <a:cubicBezTo>
                      <a:pt x="404" y="813"/>
                      <a:pt x="407" y="815"/>
                      <a:pt x="410" y="824"/>
                    </a:cubicBezTo>
                    <a:cubicBezTo>
                      <a:pt x="413" y="831"/>
                      <a:pt x="417" y="838"/>
                      <a:pt x="421" y="847"/>
                    </a:cubicBezTo>
                    <a:cubicBezTo>
                      <a:pt x="422" y="839"/>
                      <a:pt x="423" y="834"/>
                      <a:pt x="423" y="829"/>
                    </a:cubicBezTo>
                    <a:cubicBezTo>
                      <a:pt x="424" y="827"/>
                      <a:pt x="425" y="824"/>
                      <a:pt x="428" y="826"/>
                    </a:cubicBezTo>
                    <a:cubicBezTo>
                      <a:pt x="431" y="828"/>
                      <a:pt x="432" y="831"/>
                      <a:pt x="434" y="833"/>
                    </a:cubicBezTo>
                    <a:cubicBezTo>
                      <a:pt x="437" y="836"/>
                      <a:pt x="439" y="842"/>
                      <a:pt x="443" y="841"/>
                    </a:cubicBezTo>
                    <a:cubicBezTo>
                      <a:pt x="448" y="840"/>
                      <a:pt x="445" y="834"/>
                      <a:pt x="446" y="830"/>
                    </a:cubicBezTo>
                    <a:cubicBezTo>
                      <a:pt x="447" y="823"/>
                      <a:pt x="449" y="818"/>
                      <a:pt x="457" y="827"/>
                    </a:cubicBezTo>
                    <a:cubicBezTo>
                      <a:pt x="456" y="818"/>
                      <a:pt x="456" y="810"/>
                      <a:pt x="455" y="800"/>
                    </a:cubicBezTo>
                    <a:cubicBezTo>
                      <a:pt x="461" y="805"/>
                      <a:pt x="466" y="814"/>
                      <a:pt x="468" y="811"/>
                    </a:cubicBezTo>
                    <a:cubicBezTo>
                      <a:pt x="476" y="801"/>
                      <a:pt x="481" y="811"/>
                      <a:pt x="488" y="810"/>
                    </a:cubicBezTo>
                    <a:cubicBezTo>
                      <a:pt x="489" y="811"/>
                      <a:pt x="489" y="812"/>
                      <a:pt x="490" y="812"/>
                    </a:cubicBezTo>
                    <a:cubicBezTo>
                      <a:pt x="490" y="812"/>
                      <a:pt x="490" y="812"/>
                      <a:pt x="490" y="812"/>
                    </a:cubicBezTo>
                    <a:cubicBezTo>
                      <a:pt x="497" y="816"/>
                      <a:pt x="504" y="820"/>
                      <a:pt x="512" y="825"/>
                    </a:cubicBezTo>
                    <a:cubicBezTo>
                      <a:pt x="499" y="830"/>
                      <a:pt x="487" y="831"/>
                      <a:pt x="475" y="833"/>
                    </a:cubicBezTo>
                    <a:cubicBezTo>
                      <a:pt x="474" y="833"/>
                      <a:pt x="464" y="831"/>
                      <a:pt x="472" y="839"/>
                    </a:cubicBezTo>
                    <a:cubicBezTo>
                      <a:pt x="475" y="842"/>
                      <a:pt x="470" y="843"/>
                      <a:pt x="468" y="845"/>
                    </a:cubicBezTo>
                    <a:cubicBezTo>
                      <a:pt x="451" y="854"/>
                      <a:pt x="433" y="864"/>
                      <a:pt x="412" y="860"/>
                    </a:cubicBezTo>
                    <a:cubicBezTo>
                      <a:pt x="404" y="859"/>
                      <a:pt x="401" y="866"/>
                      <a:pt x="394" y="867"/>
                    </a:cubicBezTo>
                    <a:cubicBezTo>
                      <a:pt x="383" y="868"/>
                      <a:pt x="372" y="870"/>
                      <a:pt x="359" y="871"/>
                    </a:cubicBezTo>
                    <a:cubicBezTo>
                      <a:pt x="364" y="882"/>
                      <a:pt x="368" y="892"/>
                      <a:pt x="372" y="902"/>
                    </a:cubicBezTo>
                    <a:cubicBezTo>
                      <a:pt x="378" y="901"/>
                      <a:pt x="377" y="894"/>
                      <a:pt x="383" y="892"/>
                    </a:cubicBezTo>
                    <a:cubicBezTo>
                      <a:pt x="389" y="916"/>
                      <a:pt x="397" y="939"/>
                      <a:pt x="397" y="964"/>
                    </a:cubicBezTo>
                    <a:cubicBezTo>
                      <a:pt x="395" y="970"/>
                      <a:pt x="396" y="977"/>
                      <a:pt x="391" y="983"/>
                    </a:cubicBezTo>
                    <a:cubicBezTo>
                      <a:pt x="386" y="977"/>
                      <a:pt x="386" y="969"/>
                      <a:pt x="385" y="962"/>
                    </a:cubicBezTo>
                    <a:cubicBezTo>
                      <a:pt x="381" y="969"/>
                      <a:pt x="367" y="967"/>
                      <a:pt x="369" y="980"/>
                    </a:cubicBezTo>
                    <a:cubicBezTo>
                      <a:pt x="365" y="988"/>
                      <a:pt x="362" y="997"/>
                      <a:pt x="362" y="1006"/>
                    </a:cubicBezTo>
                    <a:cubicBezTo>
                      <a:pt x="361" y="1006"/>
                      <a:pt x="360" y="1007"/>
                      <a:pt x="359" y="1007"/>
                    </a:cubicBezTo>
                    <a:cubicBezTo>
                      <a:pt x="359" y="1006"/>
                      <a:pt x="359" y="1006"/>
                      <a:pt x="359" y="1006"/>
                    </a:cubicBezTo>
                    <a:cubicBezTo>
                      <a:pt x="355" y="994"/>
                      <a:pt x="353" y="981"/>
                      <a:pt x="345" y="970"/>
                    </a:cubicBezTo>
                    <a:cubicBezTo>
                      <a:pt x="340" y="969"/>
                      <a:pt x="343" y="973"/>
                      <a:pt x="342" y="975"/>
                    </a:cubicBezTo>
                    <a:cubicBezTo>
                      <a:pt x="342" y="975"/>
                      <a:pt x="342" y="975"/>
                      <a:pt x="342" y="975"/>
                    </a:cubicBezTo>
                    <a:cubicBezTo>
                      <a:pt x="335" y="976"/>
                      <a:pt x="335" y="982"/>
                      <a:pt x="334" y="987"/>
                    </a:cubicBezTo>
                    <a:cubicBezTo>
                      <a:pt x="323" y="981"/>
                      <a:pt x="323" y="981"/>
                      <a:pt x="323" y="994"/>
                    </a:cubicBezTo>
                    <a:cubicBezTo>
                      <a:pt x="323" y="997"/>
                      <a:pt x="323" y="999"/>
                      <a:pt x="323" y="1002"/>
                    </a:cubicBezTo>
                    <a:cubicBezTo>
                      <a:pt x="319" y="1002"/>
                      <a:pt x="317" y="994"/>
                      <a:pt x="313" y="997"/>
                    </a:cubicBezTo>
                    <a:cubicBezTo>
                      <a:pt x="308" y="1000"/>
                      <a:pt x="311" y="1006"/>
                      <a:pt x="312" y="1010"/>
                    </a:cubicBezTo>
                    <a:cubicBezTo>
                      <a:pt x="313" y="1013"/>
                      <a:pt x="313" y="1015"/>
                      <a:pt x="313" y="1018"/>
                    </a:cubicBezTo>
                    <a:cubicBezTo>
                      <a:pt x="308" y="1020"/>
                      <a:pt x="300" y="1014"/>
                      <a:pt x="297" y="1022"/>
                    </a:cubicBezTo>
                    <a:cubicBezTo>
                      <a:pt x="296" y="1024"/>
                      <a:pt x="297" y="1026"/>
                      <a:pt x="299" y="1028"/>
                    </a:cubicBezTo>
                    <a:cubicBezTo>
                      <a:pt x="299" y="1028"/>
                      <a:pt x="299" y="1028"/>
                      <a:pt x="299" y="1028"/>
                    </a:cubicBezTo>
                    <a:cubicBezTo>
                      <a:pt x="299" y="1035"/>
                      <a:pt x="300" y="1043"/>
                      <a:pt x="289" y="1045"/>
                    </a:cubicBezTo>
                    <a:cubicBezTo>
                      <a:pt x="287" y="1045"/>
                      <a:pt x="284" y="1045"/>
                      <a:pt x="282" y="1045"/>
                    </a:cubicBezTo>
                    <a:close/>
                    <a:moveTo>
                      <a:pt x="137" y="80"/>
                    </a:moveTo>
                    <a:cubicBezTo>
                      <a:pt x="138" y="82"/>
                      <a:pt x="138" y="86"/>
                      <a:pt x="143" y="86"/>
                    </a:cubicBezTo>
                    <a:cubicBezTo>
                      <a:pt x="143" y="81"/>
                      <a:pt x="140" y="80"/>
                      <a:pt x="137" y="80"/>
                    </a:cubicBezTo>
                    <a:cubicBezTo>
                      <a:pt x="137" y="77"/>
                      <a:pt x="136" y="74"/>
                      <a:pt x="133" y="74"/>
                    </a:cubicBezTo>
                    <a:cubicBezTo>
                      <a:pt x="131" y="74"/>
                      <a:pt x="130" y="74"/>
                      <a:pt x="131" y="76"/>
                    </a:cubicBezTo>
                    <a:cubicBezTo>
                      <a:pt x="131" y="79"/>
                      <a:pt x="134" y="80"/>
                      <a:pt x="137" y="80"/>
                    </a:cubicBezTo>
                    <a:close/>
                    <a:moveTo>
                      <a:pt x="204" y="537"/>
                    </a:moveTo>
                    <a:cubicBezTo>
                      <a:pt x="204" y="536"/>
                      <a:pt x="204" y="535"/>
                      <a:pt x="204" y="534"/>
                    </a:cubicBezTo>
                    <a:cubicBezTo>
                      <a:pt x="203" y="534"/>
                      <a:pt x="203" y="534"/>
                      <a:pt x="203" y="534"/>
                    </a:cubicBezTo>
                    <a:cubicBezTo>
                      <a:pt x="203" y="535"/>
                      <a:pt x="204" y="536"/>
                      <a:pt x="204" y="537"/>
                    </a:cubicBezTo>
                    <a:cubicBezTo>
                      <a:pt x="204" y="542"/>
                      <a:pt x="205" y="546"/>
                      <a:pt x="209" y="549"/>
                    </a:cubicBezTo>
                    <a:cubicBezTo>
                      <a:pt x="211" y="571"/>
                      <a:pt x="208" y="592"/>
                      <a:pt x="204" y="613"/>
                    </a:cubicBezTo>
                    <a:cubicBezTo>
                      <a:pt x="207" y="602"/>
                      <a:pt x="211" y="592"/>
                      <a:pt x="218" y="583"/>
                    </a:cubicBezTo>
                    <a:cubicBezTo>
                      <a:pt x="219" y="581"/>
                      <a:pt x="219" y="575"/>
                      <a:pt x="216" y="577"/>
                    </a:cubicBezTo>
                    <a:cubicBezTo>
                      <a:pt x="209" y="584"/>
                      <a:pt x="212" y="577"/>
                      <a:pt x="212" y="575"/>
                    </a:cubicBezTo>
                    <a:cubicBezTo>
                      <a:pt x="210" y="566"/>
                      <a:pt x="214" y="557"/>
                      <a:pt x="209" y="549"/>
                    </a:cubicBezTo>
                    <a:cubicBezTo>
                      <a:pt x="208" y="545"/>
                      <a:pt x="212" y="539"/>
                      <a:pt x="204" y="537"/>
                    </a:cubicBezTo>
                    <a:close/>
                    <a:moveTo>
                      <a:pt x="139" y="114"/>
                    </a:moveTo>
                    <a:cubicBezTo>
                      <a:pt x="138" y="112"/>
                      <a:pt x="137" y="110"/>
                      <a:pt x="134" y="110"/>
                    </a:cubicBezTo>
                    <a:cubicBezTo>
                      <a:pt x="134" y="110"/>
                      <a:pt x="133" y="111"/>
                      <a:pt x="133" y="112"/>
                    </a:cubicBezTo>
                    <a:cubicBezTo>
                      <a:pt x="134" y="115"/>
                      <a:pt x="137" y="114"/>
                      <a:pt x="139" y="114"/>
                    </a:cubicBezTo>
                    <a:cubicBezTo>
                      <a:pt x="140" y="119"/>
                      <a:pt x="143" y="120"/>
                      <a:pt x="148" y="120"/>
                    </a:cubicBezTo>
                    <a:cubicBezTo>
                      <a:pt x="147" y="114"/>
                      <a:pt x="143" y="114"/>
                      <a:pt x="139" y="114"/>
                    </a:cubicBezTo>
                    <a:close/>
                    <a:moveTo>
                      <a:pt x="62" y="29"/>
                    </a:moveTo>
                    <a:cubicBezTo>
                      <a:pt x="63" y="30"/>
                      <a:pt x="64" y="30"/>
                      <a:pt x="64" y="31"/>
                    </a:cubicBezTo>
                    <a:cubicBezTo>
                      <a:pt x="64" y="31"/>
                      <a:pt x="65" y="30"/>
                      <a:pt x="65" y="30"/>
                    </a:cubicBezTo>
                    <a:cubicBezTo>
                      <a:pt x="64" y="30"/>
                      <a:pt x="63" y="30"/>
                      <a:pt x="62" y="29"/>
                    </a:cubicBezTo>
                    <a:cubicBezTo>
                      <a:pt x="58" y="23"/>
                      <a:pt x="52" y="21"/>
                      <a:pt x="43" y="23"/>
                    </a:cubicBezTo>
                    <a:cubicBezTo>
                      <a:pt x="50" y="27"/>
                      <a:pt x="55" y="29"/>
                      <a:pt x="62" y="29"/>
                    </a:cubicBezTo>
                    <a:close/>
                    <a:moveTo>
                      <a:pt x="105" y="87"/>
                    </a:moveTo>
                    <a:cubicBezTo>
                      <a:pt x="106" y="90"/>
                      <a:pt x="107" y="92"/>
                      <a:pt x="108" y="95"/>
                    </a:cubicBezTo>
                    <a:cubicBezTo>
                      <a:pt x="104" y="95"/>
                      <a:pt x="100" y="93"/>
                      <a:pt x="96" y="91"/>
                    </a:cubicBezTo>
                    <a:cubicBezTo>
                      <a:pt x="82" y="86"/>
                      <a:pt x="67" y="82"/>
                      <a:pt x="52" y="84"/>
                    </a:cubicBezTo>
                    <a:cubicBezTo>
                      <a:pt x="78" y="89"/>
                      <a:pt x="103" y="99"/>
                      <a:pt x="129" y="107"/>
                    </a:cubicBezTo>
                    <a:cubicBezTo>
                      <a:pt x="123" y="104"/>
                      <a:pt x="122" y="96"/>
                      <a:pt x="115" y="95"/>
                    </a:cubicBezTo>
                    <a:cubicBezTo>
                      <a:pt x="114" y="89"/>
                      <a:pt x="110" y="88"/>
                      <a:pt x="105" y="87"/>
                    </a:cubicBezTo>
                    <a:cubicBezTo>
                      <a:pt x="104" y="81"/>
                      <a:pt x="101" y="77"/>
                      <a:pt x="93" y="76"/>
                    </a:cubicBezTo>
                    <a:cubicBezTo>
                      <a:pt x="96" y="82"/>
                      <a:pt x="99" y="86"/>
                      <a:pt x="105" y="87"/>
                    </a:cubicBezTo>
                    <a:close/>
                    <a:moveTo>
                      <a:pt x="267" y="1004"/>
                    </a:moveTo>
                    <a:cubicBezTo>
                      <a:pt x="267" y="1002"/>
                      <a:pt x="267" y="1001"/>
                      <a:pt x="266" y="1000"/>
                    </a:cubicBezTo>
                    <a:cubicBezTo>
                      <a:pt x="266" y="1001"/>
                      <a:pt x="266" y="1001"/>
                      <a:pt x="266" y="1001"/>
                    </a:cubicBezTo>
                    <a:cubicBezTo>
                      <a:pt x="266" y="1002"/>
                      <a:pt x="267" y="1003"/>
                      <a:pt x="267" y="1004"/>
                    </a:cubicBezTo>
                    <a:cubicBezTo>
                      <a:pt x="271" y="1015"/>
                      <a:pt x="277" y="1025"/>
                      <a:pt x="287" y="1031"/>
                    </a:cubicBezTo>
                    <a:cubicBezTo>
                      <a:pt x="284" y="1023"/>
                      <a:pt x="279" y="1016"/>
                      <a:pt x="278" y="1007"/>
                    </a:cubicBezTo>
                    <a:cubicBezTo>
                      <a:pt x="277" y="998"/>
                      <a:pt x="272" y="1002"/>
                      <a:pt x="267" y="1004"/>
                    </a:cubicBezTo>
                    <a:close/>
                    <a:moveTo>
                      <a:pt x="149" y="92"/>
                    </a:moveTo>
                    <a:cubicBezTo>
                      <a:pt x="149" y="92"/>
                      <a:pt x="148" y="92"/>
                      <a:pt x="148" y="92"/>
                    </a:cubicBezTo>
                    <a:cubicBezTo>
                      <a:pt x="148" y="92"/>
                      <a:pt x="148" y="92"/>
                      <a:pt x="149" y="92"/>
                    </a:cubicBezTo>
                    <a:cubicBezTo>
                      <a:pt x="157" y="104"/>
                      <a:pt x="167" y="115"/>
                      <a:pt x="179" y="125"/>
                    </a:cubicBezTo>
                    <a:cubicBezTo>
                      <a:pt x="173" y="115"/>
                      <a:pt x="166" y="106"/>
                      <a:pt x="162" y="96"/>
                    </a:cubicBezTo>
                    <a:cubicBezTo>
                      <a:pt x="159" y="88"/>
                      <a:pt x="155" y="88"/>
                      <a:pt x="149" y="92"/>
                    </a:cubicBezTo>
                    <a:close/>
                    <a:moveTo>
                      <a:pt x="81" y="44"/>
                    </a:moveTo>
                    <a:cubicBezTo>
                      <a:pt x="70" y="44"/>
                      <a:pt x="61" y="33"/>
                      <a:pt x="48" y="38"/>
                    </a:cubicBezTo>
                    <a:cubicBezTo>
                      <a:pt x="59" y="43"/>
                      <a:pt x="70" y="46"/>
                      <a:pt x="81" y="46"/>
                    </a:cubicBezTo>
                    <a:cubicBezTo>
                      <a:pt x="94" y="57"/>
                      <a:pt x="110" y="62"/>
                      <a:pt x="125" y="70"/>
                    </a:cubicBezTo>
                    <a:cubicBezTo>
                      <a:pt x="125" y="71"/>
                      <a:pt x="125" y="71"/>
                      <a:pt x="126" y="71"/>
                    </a:cubicBezTo>
                    <a:cubicBezTo>
                      <a:pt x="125" y="71"/>
                      <a:pt x="125" y="71"/>
                      <a:pt x="125" y="70"/>
                    </a:cubicBezTo>
                    <a:cubicBezTo>
                      <a:pt x="122" y="60"/>
                      <a:pt x="111" y="58"/>
                      <a:pt x="105" y="50"/>
                    </a:cubicBezTo>
                    <a:cubicBezTo>
                      <a:pt x="98" y="41"/>
                      <a:pt x="91" y="33"/>
                      <a:pt x="78" y="38"/>
                    </a:cubicBezTo>
                    <a:cubicBezTo>
                      <a:pt x="79" y="40"/>
                      <a:pt x="80" y="42"/>
                      <a:pt x="81" y="44"/>
                    </a:cubicBezTo>
                    <a:close/>
                    <a:moveTo>
                      <a:pt x="161" y="513"/>
                    </a:moveTo>
                    <a:cubicBezTo>
                      <a:pt x="161" y="513"/>
                      <a:pt x="160" y="512"/>
                      <a:pt x="160" y="512"/>
                    </a:cubicBezTo>
                    <a:cubicBezTo>
                      <a:pt x="160" y="512"/>
                      <a:pt x="161" y="513"/>
                      <a:pt x="161" y="513"/>
                    </a:cubicBezTo>
                    <a:cubicBezTo>
                      <a:pt x="161" y="516"/>
                      <a:pt x="161" y="519"/>
                      <a:pt x="164" y="520"/>
                    </a:cubicBezTo>
                    <a:cubicBezTo>
                      <a:pt x="179" y="526"/>
                      <a:pt x="180" y="540"/>
                      <a:pt x="185" y="553"/>
                    </a:cubicBezTo>
                    <a:cubicBezTo>
                      <a:pt x="189" y="562"/>
                      <a:pt x="186" y="572"/>
                      <a:pt x="191" y="581"/>
                    </a:cubicBezTo>
                    <a:cubicBezTo>
                      <a:pt x="187" y="561"/>
                      <a:pt x="199" y="542"/>
                      <a:pt x="193" y="522"/>
                    </a:cubicBezTo>
                    <a:cubicBezTo>
                      <a:pt x="192" y="522"/>
                      <a:pt x="191" y="522"/>
                      <a:pt x="190" y="522"/>
                    </a:cubicBezTo>
                    <a:cubicBezTo>
                      <a:pt x="190" y="531"/>
                      <a:pt x="190" y="541"/>
                      <a:pt x="190" y="551"/>
                    </a:cubicBezTo>
                    <a:cubicBezTo>
                      <a:pt x="189" y="538"/>
                      <a:pt x="178" y="530"/>
                      <a:pt x="176" y="518"/>
                    </a:cubicBezTo>
                    <a:cubicBezTo>
                      <a:pt x="176" y="516"/>
                      <a:pt x="174" y="512"/>
                      <a:pt x="171" y="515"/>
                    </a:cubicBezTo>
                    <a:cubicBezTo>
                      <a:pt x="167" y="519"/>
                      <a:pt x="165" y="512"/>
                      <a:pt x="161" y="513"/>
                    </a:cubicBezTo>
                    <a:close/>
                    <a:moveTo>
                      <a:pt x="271" y="857"/>
                    </a:moveTo>
                    <a:cubicBezTo>
                      <a:pt x="268" y="869"/>
                      <a:pt x="269" y="882"/>
                      <a:pt x="270" y="894"/>
                    </a:cubicBezTo>
                    <a:cubicBezTo>
                      <a:pt x="277" y="880"/>
                      <a:pt x="287" y="867"/>
                      <a:pt x="290" y="850"/>
                    </a:cubicBezTo>
                    <a:cubicBezTo>
                      <a:pt x="285" y="851"/>
                      <a:pt x="280" y="853"/>
                      <a:pt x="275" y="855"/>
                    </a:cubicBezTo>
                    <a:cubicBezTo>
                      <a:pt x="276" y="849"/>
                      <a:pt x="260" y="854"/>
                      <a:pt x="268" y="844"/>
                    </a:cubicBezTo>
                    <a:cubicBezTo>
                      <a:pt x="268" y="843"/>
                      <a:pt x="267" y="842"/>
                      <a:pt x="266" y="842"/>
                    </a:cubicBezTo>
                    <a:cubicBezTo>
                      <a:pt x="255" y="844"/>
                      <a:pt x="243" y="841"/>
                      <a:pt x="233" y="843"/>
                    </a:cubicBezTo>
                    <a:cubicBezTo>
                      <a:pt x="226" y="844"/>
                      <a:pt x="216" y="846"/>
                      <a:pt x="211" y="855"/>
                    </a:cubicBezTo>
                    <a:cubicBezTo>
                      <a:pt x="215" y="857"/>
                      <a:pt x="218" y="855"/>
                      <a:pt x="222" y="855"/>
                    </a:cubicBezTo>
                    <a:cubicBezTo>
                      <a:pt x="238" y="854"/>
                      <a:pt x="255" y="851"/>
                      <a:pt x="271" y="857"/>
                    </a:cubicBezTo>
                    <a:close/>
                    <a:moveTo>
                      <a:pt x="545" y="201"/>
                    </a:moveTo>
                    <a:cubicBezTo>
                      <a:pt x="533" y="202"/>
                      <a:pt x="509" y="212"/>
                      <a:pt x="504" y="220"/>
                    </a:cubicBezTo>
                    <a:cubicBezTo>
                      <a:pt x="523" y="209"/>
                      <a:pt x="543" y="205"/>
                      <a:pt x="565" y="211"/>
                    </a:cubicBezTo>
                    <a:cubicBezTo>
                      <a:pt x="573" y="217"/>
                      <a:pt x="582" y="220"/>
                      <a:pt x="592" y="223"/>
                    </a:cubicBezTo>
                    <a:cubicBezTo>
                      <a:pt x="584" y="217"/>
                      <a:pt x="576" y="210"/>
                      <a:pt x="565" y="211"/>
                    </a:cubicBezTo>
                    <a:cubicBezTo>
                      <a:pt x="565" y="207"/>
                      <a:pt x="567" y="205"/>
                      <a:pt x="570" y="206"/>
                    </a:cubicBezTo>
                    <a:cubicBezTo>
                      <a:pt x="584" y="209"/>
                      <a:pt x="597" y="209"/>
                      <a:pt x="610" y="215"/>
                    </a:cubicBezTo>
                    <a:cubicBezTo>
                      <a:pt x="615" y="217"/>
                      <a:pt x="620" y="220"/>
                      <a:pt x="626" y="216"/>
                    </a:cubicBezTo>
                    <a:cubicBezTo>
                      <a:pt x="616" y="212"/>
                      <a:pt x="606" y="208"/>
                      <a:pt x="593" y="204"/>
                    </a:cubicBezTo>
                    <a:cubicBezTo>
                      <a:pt x="607" y="201"/>
                      <a:pt x="618" y="199"/>
                      <a:pt x="630" y="197"/>
                    </a:cubicBezTo>
                    <a:cubicBezTo>
                      <a:pt x="626" y="193"/>
                      <a:pt x="623" y="194"/>
                      <a:pt x="620" y="194"/>
                    </a:cubicBezTo>
                    <a:cubicBezTo>
                      <a:pt x="608" y="197"/>
                      <a:pt x="597" y="200"/>
                      <a:pt x="586" y="201"/>
                    </a:cubicBezTo>
                    <a:cubicBezTo>
                      <a:pt x="572" y="203"/>
                      <a:pt x="559" y="204"/>
                      <a:pt x="545" y="201"/>
                    </a:cubicBezTo>
                    <a:cubicBezTo>
                      <a:pt x="546" y="201"/>
                      <a:pt x="547" y="200"/>
                      <a:pt x="548" y="200"/>
                    </a:cubicBezTo>
                    <a:cubicBezTo>
                      <a:pt x="548" y="200"/>
                      <a:pt x="548" y="199"/>
                      <a:pt x="548" y="199"/>
                    </a:cubicBezTo>
                    <a:cubicBezTo>
                      <a:pt x="547" y="200"/>
                      <a:pt x="546" y="200"/>
                      <a:pt x="545" y="201"/>
                    </a:cubicBezTo>
                    <a:close/>
                    <a:moveTo>
                      <a:pt x="306" y="897"/>
                    </a:moveTo>
                    <a:cubicBezTo>
                      <a:pt x="306" y="894"/>
                      <a:pt x="305" y="892"/>
                      <a:pt x="302" y="891"/>
                    </a:cubicBezTo>
                    <a:cubicBezTo>
                      <a:pt x="300" y="891"/>
                      <a:pt x="300" y="892"/>
                      <a:pt x="300" y="893"/>
                    </a:cubicBezTo>
                    <a:cubicBezTo>
                      <a:pt x="300" y="896"/>
                      <a:pt x="303" y="897"/>
                      <a:pt x="306" y="897"/>
                    </a:cubicBezTo>
                    <a:cubicBezTo>
                      <a:pt x="307" y="906"/>
                      <a:pt x="317" y="903"/>
                      <a:pt x="320" y="907"/>
                    </a:cubicBezTo>
                    <a:cubicBezTo>
                      <a:pt x="326" y="919"/>
                      <a:pt x="337" y="930"/>
                      <a:pt x="335" y="945"/>
                    </a:cubicBezTo>
                    <a:cubicBezTo>
                      <a:pt x="335" y="951"/>
                      <a:pt x="334" y="958"/>
                      <a:pt x="337" y="963"/>
                    </a:cubicBezTo>
                    <a:cubicBezTo>
                      <a:pt x="337" y="922"/>
                      <a:pt x="333" y="881"/>
                      <a:pt x="325" y="841"/>
                    </a:cubicBezTo>
                    <a:cubicBezTo>
                      <a:pt x="322" y="863"/>
                      <a:pt x="333" y="885"/>
                      <a:pt x="329" y="909"/>
                    </a:cubicBezTo>
                    <a:cubicBezTo>
                      <a:pt x="324" y="903"/>
                      <a:pt x="321" y="898"/>
                      <a:pt x="320" y="892"/>
                    </a:cubicBezTo>
                    <a:cubicBezTo>
                      <a:pt x="319" y="882"/>
                      <a:pt x="315" y="876"/>
                      <a:pt x="304" y="878"/>
                    </a:cubicBezTo>
                    <a:cubicBezTo>
                      <a:pt x="303" y="872"/>
                      <a:pt x="300" y="871"/>
                      <a:pt x="294" y="869"/>
                    </a:cubicBezTo>
                    <a:cubicBezTo>
                      <a:pt x="296" y="875"/>
                      <a:pt x="299" y="877"/>
                      <a:pt x="303" y="878"/>
                    </a:cubicBezTo>
                    <a:cubicBezTo>
                      <a:pt x="303" y="888"/>
                      <a:pt x="319" y="890"/>
                      <a:pt x="317" y="901"/>
                    </a:cubicBezTo>
                    <a:cubicBezTo>
                      <a:pt x="313" y="900"/>
                      <a:pt x="309" y="898"/>
                      <a:pt x="306" y="897"/>
                    </a:cubicBezTo>
                    <a:close/>
                    <a:moveTo>
                      <a:pt x="477" y="318"/>
                    </a:moveTo>
                    <a:cubicBezTo>
                      <a:pt x="498" y="316"/>
                      <a:pt x="514" y="310"/>
                      <a:pt x="529" y="301"/>
                    </a:cubicBezTo>
                    <a:cubicBezTo>
                      <a:pt x="503" y="308"/>
                      <a:pt x="478" y="316"/>
                      <a:pt x="448" y="317"/>
                    </a:cubicBezTo>
                    <a:cubicBezTo>
                      <a:pt x="466" y="327"/>
                      <a:pt x="483" y="323"/>
                      <a:pt x="499" y="322"/>
                    </a:cubicBezTo>
                    <a:cubicBezTo>
                      <a:pt x="493" y="321"/>
                      <a:pt x="486" y="320"/>
                      <a:pt x="477" y="318"/>
                    </a:cubicBezTo>
                    <a:close/>
                    <a:moveTo>
                      <a:pt x="503" y="199"/>
                    </a:moveTo>
                    <a:cubicBezTo>
                      <a:pt x="527" y="186"/>
                      <a:pt x="551" y="179"/>
                      <a:pt x="578" y="178"/>
                    </a:cubicBezTo>
                    <a:cubicBezTo>
                      <a:pt x="578" y="177"/>
                      <a:pt x="578" y="176"/>
                      <a:pt x="578" y="175"/>
                    </a:cubicBezTo>
                    <a:cubicBezTo>
                      <a:pt x="566" y="176"/>
                      <a:pt x="554" y="177"/>
                      <a:pt x="543" y="178"/>
                    </a:cubicBezTo>
                    <a:cubicBezTo>
                      <a:pt x="542" y="174"/>
                      <a:pt x="548" y="174"/>
                      <a:pt x="548" y="168"/>
                    </a:cubicBezTo>
                    <a:cubicBezTo>
                      <a:pt x="532" y="178"/>
                      <a:pt x="514" y="184"/>
                      <a:pt x="503" y="199"/>
                    </a:cubicBezTo>
                    <a:close/>
                    <a:moveTo>
                      <a:pt x="343" y="890"/>
                    </a:moveTo>
                    <a:cubicBezTo>
                      <a:pt x="340" y="893"/>
                      <a:pt x="340" y="895"/>
                      <a:pt x="341" y="897"/>
                    </a:cubicBezTo>
                    <a:cubicBezTo>
                      <a:pt x="350" y="916"/>
                      <a:pt x="352" y="936"/>
                      <a:pt x="346" y="957"/>
                    </a:cubicBezTo>
                    <a:cubicBezTo>
                      <a:pt x="346" y="959"/>
                      <a:pt x="344" y="961"/>
                      <a:pt x="346" y="963"/>
                    </a:cubicBezTo>
                    <a:cubicBezTo>
                      <a:pt x="347" y="964"/>
                      <a:pt x="349" y="963"/>
                      <a:pt x="350" y="963"/>
                    </a:cubicBezTo>
                    <a:cubicBezTo>
                      <a:pt x="354" y="962"/>
                      <a:pt x="355" y="959"/>
                      <a:pt x="354" y="956"/>
                    </a:cubicBezTo>
                    <a:cubicBezTo>
                      <a:pt x="351" y="951"/>
                      <a:pt x="353" y="946"/>
                      <a:pt x="354" y="941"/>
                    </a:cubicBezTo>
                    <a:cubicBezTo>
                      <a:pt x="355" y="929"/>
                      <a:pt x="359" y="917"/>
                      <a:pt x="355" y="905"/>
                    </a:cubicBezTo>
                    <a:cubicBezTo>
                      <a:pt x="354" y="908"/>
                      <a:pt x="354" y="912"/>
                      <a:pt x="354" y="919"/>
                    </a:cubicBezTo>
                    <a:cubicBezTo>
                      <a:pt x="350" y="908"/>
                      <a:pt x="347" y="899"/>
                      <a:pt x="343" y="890"/>
                    </a:cubicBezTo>
                    <a:close/>
                    <a:moveTo>
                      <a:pt x="269" y="958"/>
                    </a:moveTo>
                    <a:cubicBezTo>
                      <a:pt x="266" y="970"/>
                      <a:pt x="268" y="982"/>
                      <a:pt x="271" y="995"/>
                    </a:cubicBezTo>
                    <a:cubicBezTo>
                      <a:pt x="274" y="981"/>
                      <a:pt x="269" y="970"/>
                      <a:pt x="269" y="958"/>
                    </a:cubicBezTo>
                    <a:close/>
                    <a:moveTo>
                      <a:pt x="220" y="572"/>
                    </a:moveTo>
                    <a:cubicBezTo>
                      <a:pt x="225" y="565"/>
                      <a:pt x="224" y="558"/>
                      <a:pt x="223" y="552"/>
                    </a:cubicBezTo>
                    <a:cubicBezTo>
                      <a:pt x="221" y="558"/>
                      <a:pt x="217" y="564"/>
                      <a:pt x="220" y="572"/>
                    </a:cubicBezTo>
                    <a:close/>
                    <a:moveTo>
                      <a:pt x="212" y="846"/>
                    </a:moveTo>
                    <a:cubicBezTo>
                      <a:pt x="203" y="842"/>
                      <a:pt x="201" y="847"/>
                      <a:pt x="197" y="853"/>
                    </a:cubicBezTo>
                    <a:cubicBezTo>
                      <a:pt x="204" y="852"/>
                      <a:pt x="207" y="850"/>
                      <a:pt x="212" y="846"/>
                    </a:cubicBezTo>
                    <a:close/>
                    <a:moveTo>
                      <a:pt x="155" y="124"/>
                    </a:moveTo>
                    <a:cubicBezTo>
                      <a:pt x="156" y="126"/>
                      <a:pt x="156" y="127"/>
                      <a:pt x="157" y="128"/>
                    </a:cubicBezTo>
                    <a:cubicBezTo>
                      <a:pt x="159" y="129"/>
                      <a:pt x="161" y="132"/>
                      <a:pt x="162" y="128"/>
                    </a:cubicBezTo>
                    <a:cubicBezTo>
                      <a:pt x="163" y="125"/>
                      <a:pt x="160" y="124"/>
                      <a:pt x="155" y="124"/>
                    </a:cubicBezTo>
                    <a:close/>
                    <a:moveTo>
                      <a:pt x="41" y="37"/>
                    </a:moveTo>
                    <a:cubicBezTo>
                      <a:pt x="42" y="37"/>
                      <a:pt x="42" y="38"/>
                      <a:pt x="43" y="38"/>
                    </a:cubicBezTo>
                    <a:cubicBezTo>
                      <a:pt x="43" y="38"/>
                      <a:pt x="44" y="37"/>
                      <a:pt x="44" y="36"/>
                    </a:cubicBezTo>
                    <a:cubicBezTo>
                      <a:pt x="43" y="36"/>
                      <a:pt x="42" y="35"/>
                      <a:pt x="42" y="35"/>
                    </a:cubicBezTo>
                    <a:cubicBezTo>
                      <a:pt x="41" y="35"/>
                      <a:pt x="41" y="36"/>
                      <a:pt x="41" y="37"/>
                    </a:cubicBezTo>
                    <a:close/>
                    <a:moveTo>
                      <a:pt x="73" y="33"/>
                    </a:moveTo>
                    <a:cubicBezTo>
                      <a:pt x="72" y="33"/>
                      <a:pt x="71" y="32"/>
                      <a:pt x="71" y="33"/>
                    </a:cubicBezTo>
                    <a:cubicBezTo>
                      <a:pt x="71" y="33"/>
                      <a:pt x="70" y="34"/>
                      <a:pt x="70" y="35"/>
                    </a:cubicBezTo>
                    <a:cubicBezTo>
                      <a:pt x="71" y="35"/>
                      <a:pt x="72" y="36"/>
                      <a:pt x="72" y="35"/>
                    </a:cubicBezTo>
                    <a:cubicBezTo>
                      <a:pt x="73" y="35"/>
                      <a:pt x="73" y="34"/>
                      <a:pt x="73" y="33"/>
                    </a:cubicBezTo>
                    <a:close/>
                    <a:moveTo>
                      <a:pt x="202" y="524"/>
                    </a:moveTo>
                    <a:cubicBezTo>
                      <a:pt x="202" y="523"/>
                      <a:pt x="201" y="523"/>
                      <a:pt x="201" y="522"/>
                    </a:cubicBezTo>
                    <a:cubicBezTo>
                      <a:pt x="201" y="522"/>
                      <a:pt x="200" y="523"/>
                      <a:pt x="200" y="524"/>
                    </a:cubicBezTo>
                    <a:cubicBezTo>
                      <a:pt x="200" y="524"/>
                      <a:pt x="200" y="525"/>
                      <a:pt x="201" y="525"/>
                    </a:cubicBezTo>
                    <a:cubicBezTo>
                      <a:pt x="201" y="525"/>
                      <a:pt x="201" y="524"/>
                      <a:pt x="202" y="524"/>
                    </a:cubicBezTo>
                    <a:close/>
                    <a:moveTo>
                      <a:pt x="461" y="238"/>
                    </a:moveTo>
                    <a:cubicBezTo>
                      <a:pt x="461" y="238"/>
                      <a:pt x="461" y="238"/>
                      <a:pt x="460" y="238"/>
                    </a:cubicBezTo>
                    <a:cubicBezTo>
                      <a:pt x="460" y="238"/>
                      <a:pt x="460" y="238"/>
                      <a:pt x="460" y="239"/>
                    </a:cubicBezTo>
                    <a:cubicBezTo>
                      <a:pt x="460" y="239"/>
                      <a:pt x="461" y="239"/>
                      <a:pt x="461" y="239"/>
                    </a:cubicBezTo>
                    <a:cubicBezTo>
                      <a:pt x="461" y="239"/>
                      <a:pt x="461" y="238"/>
                      <a:pt x="461" y="238"/>
                    </a:cubicBezTo>
                    <a:close/>
                    <a:moveTo>
                      <a:pt x="171" y="135"/>
                    </a:moveTo>
                    <a:cubicBezTo>
                      <a:pt x="171" y="134"/>
                      <a:pt x="171" y="133"/>
                      <a:pt x="170" y="134"/>
                    </a:cubicBezTo>
                    <a:cubicBezTo>
                      <a:pt x="170" y="134"/>
                      <a:pt x="170" y="135"/>
                      <a:pt x="170" y="135"/>
                    </a:cubicBezTo>
                    <a:cubicBezTo>
                      <a:pt x="171" y="135"/>
                      <a:pt x="171" y="135"/>
                      <a:pt x="171" y="13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97" name="Freeform 448">
                <a:extLst>
                  <a:ext uri="{FF2B5EF4-FFF2-40B4-BE49-F238E27FC236}">
                    <a16:creationId xmlns:a16="http://schemas.microsoft.com/office/drawing/2014/main" id="{E09AC25F-5E8B-B666-7713-88760BE9CFD6}"/>
                  </a:ext>
                </a:extLst>
              </p:cNvPr>
              <p:cNvSpPr>
                <a:spLocks noEditPoints="1"/>
              </p:cNvSpPr>
              <p:nvPr/>
            </p:nvSpPr>
            <p:spPr bwMode="auto">
              <a:xfrm>
                <a:off x="404" y="1526"/>
                <a:ext cx="374" cy="365"/>
              </a:xfrm>
              <a:custGeom>
                <a:avLst/>
                <a:gdLst>
                  <a:gd name="T0" fmla="*/ 118 w 366"/>
                  <a:gd name="T1" fmla="*/ 309 h 357"/>
                  <a:gd name="T2" fmla="*/ 92 w 366"/>
                  <a:gd name="T3" fmla="*/ 314 h 357"/>
                  <a:gd name="T4" fmla="*/ 59 w 366"/>
                  <a:gd name="T5" fmla="*/ 304 h 357"/>
                  <a:gd name="T6" fmla="*/ 68 w 366"/>
                  <a:gd name="T7" fmla="*/ 275 h 357"/>
                  <a:gd name="T8" fmla="*/ 21 w 366"/>
                  <a:gd name="T9" fmla="*/ 246 h 357"/>
                  <a:gd name="T10" fmla="*/ 12 w 366"/>
                  <a:gd name="T11" fmla="*/ 229 h 357"/>
                  <a:gd name="T12" fmla="*/ 16 w 366"/>
                  <a:gd name="T13" fmla="*/ 199 h 357"/>
                  <a:gd name="T14" fmla="*/ 29 w 366"/>
                  <a:gd name="T15" fmla="*/ 169 h 357"/>
                  <a:gd name="T16" fmla="*/ 14 w 366"/>
                  <a:gd name="T17" fmla="*/ 156 h 357"/>
                  <a:gd name="T18" fmla="*/ 7 w 366"/>
                  <a:gd name="T19" fmla="*/ 149 h 357"/>
                  <a:gd name="T20" fmla="*/ 25 w 366"/>
                  <a:gd name="T21" fmla="*/ 138 h 357"/>
                  <a:gd name="T22" fmla="*/ 13 w 366"/>
                  <a:gd name="T23" fmla="*/ 124 h 357"/>
                  <a:gd name="T24" fmla="*/ 45 w 366"/>
                  <a:gd name="T25" fmla="*/ 120 h 357"/>
                  <a:gd name="T26" fmla="*/ 38 w 366"/>
                  <a:gd name="T27" fmla="*/ 96 h 357"/>
                  <a:gd name="T28" fmla="*/ 57 w 366"/>
                  <a:gd name="T29" fmla="*/ 68 h 357"/>
                  <a:gd name="T30" fmla="*/ 89 w 366"/>
                  <a:gd name="T31" fmla="*/ 49 h 357"/>
                  <a:gd name="T32" fmla="*/ 121 w 366"/>
                  <a:gd name="T33" fmla="*/ 35 h 357"/>
                  <a:gd name="T34" fmla="*/ 159 w 366"/>
                  <a:gd name="T35" fmla="*/ 33 h 357"/>
                  <a:gd name="T36" fmla="*/ 181 w 366"/>
                  <a:gd name="T37" fmla="*/ 7 h 357"/>
                  <a:gd name="T38" fmla="*/ 202 w 366"/>
                  <a:gd name="T39" fmla="*/ 22 h 357"/>
                  <a:gd name="T40" fmla="*/ 243 w 366"/>
                  <a:gd name="T41" fmla="*/ 16 h 357"/>
                  <a:gd name="T42" fmla="*/ 261 w 366"/>
                  <a:gd name="T43" fmla="*/ 40 h 357"/>
                  <a:gd name="T44" fmla="*/ 286 w 366"/>
                  <a:gd name="T45" fmla="*/ 54 h 357"/>
                  <a:gd name="T46" fmla="*/ 299 w 366"/>
                  <a:gd name="T47" fmla="*/ 59 h 357"/>
                  <a:gd name="T48" fmla="*/ 304 w 366"/>
                  <a:gd name="T49" fmla="*/ 84 h 357"/>
                  <a:gd name="T50" fmla="*/ 326 w 366"/>
                  <a:gd name="T51" fmla="*/ 106 h 357"/>
                  <a:gd name="T52" fmla="*/ 337 w 366"/>
                  <a:gd name="T53" fmla="*/ 146 h 357"/>
                  <a:gd name="T54" fmla="*/ 347 w 366"/>
                  <a:gd name="T55" fmla="*/ 175 h 357"/>
                  <a:gd name="T56" fmla="*/ 345 w 366"/>
                  <a:gd name="T57" fmla="*/ 212 h 357"/>
                  <a:gd name="T58" fmla="*/ 343 w 366"/>
                  <a:gd name="T59" fmla="*/ 241 h 357"/>
                  <a:gd name="T60" fmla="*/ 326 w 366"/>
                  <a:gd name="T61" fmla="*/ 265 h 357"/>
                  <a:gd name="T62" fmla="*/ 296 w 366"/>
                  <a:gd name="T63" fmla="*/ 275 h 357"/>
                  <a:gd name="T64" fmla="*/ 309 w 366"/>
                  <a:gd name="T65" fmla="*/ 306 h 357"/>
                  <a:gd name="T66" fmla="*/ 299 w 366"/>
                  <a:gd name="T67" fmla="*/ 306 h 357"/>
                  <a:gd name="T68" fmla="*/ 281 w 366"/>
                  <a:gd name="T69" fmla="*/ 319 h 357"/>
                  <a:gd name="T70" fmla="*/ 256 w 366"/>
                  <a:gd name="T71" fmla="*/ 340 h 357"/>
                  <a:gd name="T72" fmla="*/ 224 w 366"/>
                  <a:gd name="T73" fmla="*/ 331 h 357"/>
                  <a:gd name="T74" fmla="*/ 222 w 366"/>
                  <a:gd name="T75" fmla="*/ 350 h 357"/>
                  <a:gd name="T76" fmla="*/ 198 w 366"/>
                  <a:gd name="T77" fmla="*/ 325 h 357"/>
                  <a:gd name="T78" fmla="*/ 179 w 366"/>
                  <a:gd name="T79" fmla="*/ 353 h 357"/>
                  <a:gd name="T80" fmla="*/ 147 w 366"/>
                  <a:gd name="T81" fmla="*/ 347 h 357"/>
                  <a:gd name="T82" fmla="*/ 122 w 366"/>
                  <a:gd name="T83" fmla="*/ 339 h 357"/>
                  <a:gd name="T84" fmla="*/ 73 w 366"/>
                  <a:gd name="T85" fmla="*/ 127 h 357"/>
                  <a:gd name="T86" fmla="*/ 82 w 366"/>
                  <a:gd name="T87" fmla="*/ 166 h 357"/>
                  <a:gd name="T88" fmla="*/ 86 w 366"/>
                  <a:gd name="T89" fmla="*/ 218 h 357"/>
                  <a:gd name="T90" fmla="*/ 130 w 366"/>
                  <a:gd name="T91" fmla="*/ 263 h 357"/>
                  <a:gd name="T92" fmla="*/ 190 w 366"/>
                  <a:gd name="T93" fmla="*/ 284 h 357"/>
                  <a:gd name="T94" fmla="*/ 230 w 366"/>
                  <a:gd name="T95" fmla="*/ 271 h 357"/>
                  <a:gd name="T96" fmla="*/ 267 w 366"/>
                  <a:gd name="T97" fmla="*/ 224 h 357"/>
                  <a:gd name="T98" fmla="*/ 275 w 366"/>
                  <a:gd name="T99" fmla="*/ 151 h 357"/>
                  <a:gd name="T100" fmla="*/ 230 w 366"/>
                  <a:gd name="T101" fmla="*/ 99 h 357"/>
                  <a:gd name="T102" fmla="*/ 200 w 366"/>
                  <a:gd name="T103" fmla="*/ 84 h 357"/>
                  <a:gd name="T104" fmla="*/ 158 w 366"/>
                  <a:gd name="T105" fmla="*/ 89 h 357"/>
                  <a:gd name="T106" fmla="*/ 105 w 366"/>
                  <a:gd name="T107" fmla="*/ 119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6" h="357">
                    <a:moveTo>
                      <a:pt x="120" y="336"/>
                    </a:moveTo>
                    <a:cubicBezTo>
                      <a:pt x="120" y="333"/>
                      <a:pt x="120" y="329"/>
                      <a:pt x="120" y="326"/>
                    </a:cubicBezTo>
                    <a:cubicBezTo>
                      <a:pt x="119" y="320"/>
                      <a:pt x="117" y="315"/>
                      <a:pt x="118" y="309"/>
                    </a:cubicBezTo>
                    <a:cubicBezTo>
                      <a:pt x="118" y="307"/>
                      <a:pt x="121" y="304"/>
                      <a:pt x="118" y="302"/>
                    </a:cubicBezTo>
                    <a:cubicBezTo>
                      <a:pt x="114" y="301"/>
                      <a:pt x="113" y="305"/>
                      <a:pt x="111" y="306"/>
                    </a:cubicBezTo>
                    <a:cubicBezTo>
                      <a:pt x="104" y="308"/>
                      <a:pt x="100" y="320"/>
                      <a:pt x="92" y="314"/>
                    </a:cubicBezTo>
                    <a:cubicBezTo>
                      <a:pt x="83" y="307"/>
                      <a:pt x="77" y="315"/>
                      <a:pt x="70" y="316"/>
                    </a:cubicBezTo>
                    <a:cubicBezTo>
                      <a:pt x="65" y="315"/>
                      <a:pt x="59" y="322"/>
                      <a:pt x="55" y="318"/>
                    </a:cubicBezTo>
                    <a:cubicBezTo>
                      <a:pt x="50" y="313"/>
                      <a:pt x="58" y="309"/>
                      <a:pt x="59" y="304"/>
                    </a:cubicBezTo>
                    <a:cubicBezTo>
                      <a:pt x="60" y="299"/>
                      <a:pt x="63" y="293"/>
                      <a:pt x="55" y="291"/>
                    </a:cubicBezTo>
                    <a:cubicBezTo>
                      <a:pt x="57" y="289"/>
                      <a:pt x="59" y="290"/>
                      <a:pt x="62" y="289"/>
                    </a:cubicBezTo>
                    <a:cubicBezTo>
                      <a:pt x="69" y="287"/>
                      <a:pt x="68" y="280"/>
                      <a:pt x="68" y="275"/>
                    </a:cubicBezTo>
                    <a:cubicBezTo>
                      <a:pt x="69" y="269"/>
                      <a:pt x="62" y="270"/>
                      <a:pt x="58" y="270"/>
                    </a:cubicBezTo>
                    <a:cubicBezTo>
                      <a:pt x="51" y="270"/>
                      <a:pt x="44" y="270"/>
                      <a:pt x="40" y="277"/>
                    </a:cubicBezTo>
                    <a:cubicBezTo>
                      <a:pt x="28" y="274"/>
                      <a:pt x="20" y="262"/>
                      <a:pt x="21" y="246"/>
                    </a:cubicBezTo>
                    <a:cubicBezTo>
                      <a:pt x="28" y="243"/>
                      <a:pt x="33" y="236"/>
                      <a:pt x="30" y="230"/>
                    </a:cubicBezTo>
                    <a:cubicBezTo>
                      <a:pt x="28" y="224"/>
                      <a:pt x="19" y="225"/>
                      <a:pt x="13" y="228"/>
                    </a:cubicBezTo>
                    <a:cubicBezTo>
                      <a:pt x="13" y="228"/>
                      <a:pt x="13" y="229"/>
                      <a:pt x="12" y="229"/>
                    </a:cubicBezTo>
                    <a:cubicBezTo>
                      <a:pt x="11" y="222"/>
                      <a:pt x="3" y="224"/>
                      <a:pt x="0" y="217"/>
                    </a:cubicBezTo>
                    <a:cubicBezTo>
                      <a:pt x="6" y="214"/>
                      <a:pt x="12" y="210"/>
                      <a:pt x="17" y="206"/>
                    </a:cubicBezTo>
                    <a:cubicBezTo>
                      <a:pt x="21" y="204"/>
                      <a:pt x="21" y="201"/>
                      <a:pt x="16" y="199"/>
                    </a:cubicBezTo>
                    <a:cubicBezTo>
                      <a:pt x="2" y="191"/>
                      <a:pt x="2" y="191"/>
                      <a:pt x="11" y="178"/>
                    </a:cubicBezTo>
                    <a:cubicBezTo>
                      <a:pt x="14" y="178"/>
                      <a:pt x="17" y="178"/>
                      <a:pt x="20" y="176"/>
                    </a:cubicBezTo>
                    <a:cubicBezTo>
                      <a:pt x="22" y="173"/>
                      <a:pt x="30" y="174"/>
                      <a:pt x="29" y="169"/>
                    </a:cubicBezTo>
                    <a:cubicBezTo>
                      <a:pt x="28" y="163"/>
                      <a:pt x="22" y="161"/>
                      <a:pt x="16" y="161"/>
                    </a:cubicBezTo>
                    <a:cubicBezTo>
                      <a:pt x="16" y="160"/>
                      <a:pt x="16" y="159"/>
                      <a:pt x="16" y="159"/>
                    </a:cubicBezTo>
                    <a:cubicBezTo>
                      <a:pt x="15" y="158"/>
                      <a:pt x="15" y="157"/>
                      <a:pt x="14" y="156"/>
                    </a:cubicBezTo>
                    <a:cubicBezTo>
                      <a:pt x="12" y="155"/>
                      <a:pt x="11" y="155"/>
                      <a:pt x="9" y="154"/>
                    </a:cubicBezTo>
                    <a:cubicBezTo>
                      <a:pt x="8" y="153"/>
                      <a:pt x="8" y="152"/>
                      <a:pt x="7" y="151"/>
                    </a:cubicBezTo>
                    <a:cubicBezTo>
                      <a:pt x="7" y="150"/>
                      <a:pt x="7" y="149"/>
                      <a:pt x="7" y="149"/>
                    </a:cubicBezTo>
                    <a:cubicBezTo>
                      <a:pt x="7" y="148"/>
                      <a:pt x="7" y="147"/>
                      <a:pt x="7" y="147"/>
                    </a:cubicBezTo>
                    <a:cubicBezTo>
                      <a:pt x="8" y="147"/>
                      <a:pt x="9" y="146"/>
                      <a:pt x="11" y="146"/>
                    </a:cubicBezTo>
                    <a:cubicBezTo>
                      <a:pt x="17" y="146"/>
                      <a:pt x="24" y="144"/>
                      <a:pt x="25" y="138"/>
                    </a:cubicBezTo>
                    <a:cubicBezTo>
                      <a:pt x="27" y="133"/>
                      <a:pt x="20" y="130"/>
                      <a:pt x="16" y="127"/>
                    </a:cubicBezTo>
                    <a:cubicBezTo>
                      <a:pt x="16" y="126"/>
                      <a:pt x="14" y="126"/>
                      <a:pt x="13" y="125"/>
                    </a:cubicBezTo>
                    <a:cubicBezTo>
                      <a:pt x="13" y="125"/>
                      <a:pt x="13" y="125"/>
                      <a:pt x="13" y="124"/>
                    </a:cubicBezTo>
                    <a:cubicBezTo>
                      <a:pt x="13" y="124"/>
                      <a:pt x="13" y="123"/>
                      <a:pt x="13" y="123"/>
                    </a:cubicBezTo>
                    <a:cubicBezTo>
                      <a:pt x="20" y="121"/>
                      <a:pt x="26" y="120"/>
                      <a:pt x="33" y="120"/>
                    </a:cubicBezTo>
                    <a:cubicBezTo>
                      <a:pt x="37" y="120"/>
                      <a:pt x="41" y="120"/>
                      <a:pt x="45" y="120"/>
                    </a:cubicBezTo>
                    <a:cubicBezTo>
                      <a:pt x="48" y="120"/>
                      <a:pt x="52" y="122"/>
                      <a:pt x="54" y="118"/>
                    </a:cubicBezTo>
                    <a:cubicBezTo>
                      <a:pt x="55" y="114"/>
                      <a:pt x="51" y="111"/>
                      <a:pt x="49" y="110"/>
                    </a:cubicBezTo>
                    <a:cubicBezTo>
                      <a:pt x="44" y="106"/>
                      <a:pt x="42" y="100"/>
                      <a:pt x="38" y="96"/>
                    </a:cubicBezTo>
                    <a:cubicBezTo>
                      <a:pt x="35" y="89"/>
                      <a:pt x="39" y="88"/>
                      <a:pt x="45" y="88"/>
                    </a:cubicBezTo>
                    <a:cubicBezTo>
                      <a:pt x="49" y="88"/>
                      <a:pt x="55" y="90"/>
                      <a:pt x="58" y="86"/>
                    </a:cubicBezTo>
                    <a:cubicBezTo>
                      <a:pt x="63" y="80"/>
                      <a:pt x="55" y="74"/>
                      <a:pt x="57" y="68"/>
                    </a:cubicBezTo>
                    <a:cubicBezTo>
                      <a:pt x="59" y="67"/>
                      <a:pt x="61" y="68"/>
                      <a:pt x="63" y="68"/>
                    </a:cubicBezTo>
                    <a:cubicBezTo>
                      <a:pt x="71" y="70"/>
                      <a:pt x="81" y="75"/>
                      <a:pt x="86" y="72"/>
                    </a:cubicBezTo>
                    <a:cubicBezTo>
                      <a:pt x="93" y="68"/>
                      <a:pt x="88" y="57"/>
                      <a:pt x="89" y="49"/>
                    </a:cubicBezTo>
                    <a:cubicBezTo>
                      <a:pt x="89" y="42"/>
                      <a:pt x="91" y="40"/>
                      <a:pt x="98" y="40"/>
                    </a:cubicBezTo>
                    <a:cubicBezTo>
                      <a:pt x="102" y="40"/>
                      <a:pt x="107" y="42"/>
                      <a:pt x="108" y="36"/>
                    </a:cubicBezTo>
                    <a:cubicBezTo>
                      <a:pt x="111" y="23"/>
                      <a:pt x="116" y="31"/>
                      <a:pt x="121" y="35"/>
                    </a:cubicBezTo>
                    <a:cubicBezTo>
                      <a:pt x="126" y="38"/>
                      <a:pt x="127" y="46"/>
                      <a:pt x="134" y="49"/>
                    </a:cubicBezTo>
                    <a:cubicBezTo>
                      <a:pt x="134" y="47"/>
                      <a:pt x="134" y="47"/>
                      <a:pt x="135" y="46"/>
                    </a:cubicBezTo>
                    <a:cubicBezTo>
                      <a:pt x="138" y="25"/>
                      <a:pt x="141" y="23"/>
                      <a:pt x="159" y="33"/>
                    </a:cubicBezTo>
                    <a:cubicBezTo>
                      <a:pt x="163" y="35"/>
                      <a:pt x="163" y="32"/>
                      <a:pt x="165" y="31"/>
                    </a:cubicBezTo>
                    <a:cubicBezTo>
                      <a:pt x="174" y="22"/>
                      <a:pt x="174" y="11"/>
                      <a:pt x="176" y="0"/>
                    </a:cubicBezTo>
                    <a:cubicBezTo>
                      <a:pt x="179" y="1"/>
                      <a:pt x="181" y="4"/>
                      <a:pt x="181" y="7"/>
                    </a:cubicBezTo>
                    <a:cubicBezTo>
                      <a:pt x="182" y="14"/>
                      <a:pt x="188" y="17"/>
                      <a:pt x="191" y="23"/>
                    </a:cubicBezTo>
                    <a:cubicBezTo>
                      <a:pt x="192" y="26"/>
                      <a:pt x="192" y="30"/>
                      <a:pt x="196" y="30"/>
                    </a:cubicBezTo>
                    <a:cubicBezTo>
                      <a:pt x="201" y="30"/>
                      <a:pt x="201" y="26"/>
                      <a:pt x="202" y="22"/>
                    </a:cubicBezTo>
                    <a:cubicBezTo>
                      <a:pt x="205" y="14"/>
                      <a:pt x="213" y="13"/>
                      <a:pt x="215" y="19"/>
                    </a:cubicBezTo>
                    <a:cubicBezTo>
                      <a:pt x="220" y="29"/>
                      <a:pt x="222" y="23"/>
                      <a:pt x="227" y="20"/>
                    </a:cubicBezTo>
                    <a:cubicBezTo>
                      <a:pt x="232" y="17"/>
                      <a:pt x="235" y="7"/>
                      <a:pt x="243" y="16"/>
                    </a:cubicBezTo>
                    <a:cubicBezTo>
                      <a:pt x="243" y="19"/>
                      <a:pt x="243" y="23"/>
                      <a:pt x="244" y="26"/>
                    </a:cubicBezTo>
                    <a:cubicBezTo>
                      <a:pt x="244" y="33"/>
                      <a:pt x="244" y="40"/>
                      <a:pt x="250" y="44"/>
                    </a:cubicBezTo>
                    <a:cubicBezTo>
                      <a:pt x="253" y="46"/>
                      <a:pt x="258" y="43"/>
                      <a:pt x="261" y="40"/>
                    </a:cubicBezTo>
                    <a:cubicBezTo>
                      <a:pt x="264" y="38"/>
                      <a:pt x="265" y="34"/>
                      <a:pt x="269" y="37"/>
                    </a:cubicBezTo>
                    <a:cubicBezTo>
                      <a:pt x="273" y="38"/>
                      <a:pt x="273" y="42"/>
                      <a:pt x="272" y="45"/>
                    </a:cubicBezTo>
                    <a:cubicBezTo>
                      <a:pt x="271" y="58"/>
                      <a:pt x="277" y="58"/>
                      <a:pt x="286" y="54"/>
                    </a:cubicBezTo>
                    <a:cubicBezTo>
                      <a:pt x="290" y="52"/>
                      <a:pt x="295" y="54"/>
                      <a:pt x="297" y="49"/>
                    </a:cubicBezTo>
                    <a:cubicBezTo>
                      <a:pt x="298" y="50"/>
                      <a:pt x="299" y="50"/>
                      <a:pt x="299" y="51"/>
                    </a:cubicBezTo>
                    <a:cubicBezTo>
                      <a:pt x="299" y="54"/>
                      <a:pt x="299" y="57"/>
                      <a:pt x="299" y="59"/>
                    </a:cubicBezTo>
                    <a:cubicBezTo>
                      <a:pt x="299" y="61"/>
                      <a:pt x="299" y="63"/>
                      <a:pt x="299" y="65"/>
                    </a:cubicBezTo>
                    <a:cubicBezTo>
                      <a:pt x="298" y="68"/>
                      <a:pt x="297" y="71"/>
                      <a:pt x="296" y="73"/>
                    </a:cubicBezTo>
                    <a:cubicBezTo>
                      <a:pt x="294" y="80"/>
                      <a:pt x="291" y="87"/>
                      <a:pt x="304" y="84"/>
                    </a:cubicBezTo>
                    <a:cubicBezTo>
                      <a:pt x="309" y="83"/>
                      <a:pt x="315" y="82"/>
                      <a:pt x="320" y="86"/>
                    </a:cubicBezTo>
                    <a:cubicBezTo>
                      <a:pt x="316" y="93"/>
                      <a:pt x="310" y="97"/>
                      <a:pt x="308" y="105"/>
                    </a:cubicBezTo>
                    <a:cubicBezTo>
                      <a:pt x="315" y="106"/>
                      <a:pt x="321" y="104"/>
                      <a:pt x="326" y="106"/>
                    </a:cubicBezTo>
                    <a:cubicBezTo>
                      <a:pt x="331" y="109"/>
                      <a:pt x="345" y="108"/>
                      <a:pt x="335" y="121"/>
                    </a:cubicBezTo>
                    <a:cubicBezTo>
                      <a:pt x="332" y="124"/>
                      <a:pt x="336" y="125"/>
                      <a:pt x="338" y="126"/>
                    </a:cubicBezTo>
                    <a:cubicBezTo>
                      <a:pt x="349" y="133"/>
                      <a:pt x="348" y="139"/>
                      <a:pt x="337" y="146"/>
                    </a:cubicBezTo>
                    <a:cubicBezTo>
                      <a:pt x="336" y="147"/>
                      <a:pt x="335" y="149"/>
                      <a:pt x="333" y="150"/>
                    </a:cubicBezTo>
                    <a:cubicBezTo>
                      <a:pt x="322" y="161"/>
                      <a:pt x="321" y="162"/>
                      <a:pt x="335" y="171"/>
                    </a:cubicBezTo>
                    <a:cubicBezTo>
                      <a:pt x="338" y="173"/>
                      <a:pt x="341" y="180"/>
                      <a:pt x="347" y="175"/>
                    </a:cubicBezTo>
                    <a:cubicBezTo>
                      <a:pt x="356" y="177"/>
                      <a:pt x="362" y="184"/>
                      <a:pt x="366" y="190"/>
                    </a:cubicBezTo>
                    <a:cubicBezTo>
                      <a:pt x="364" y="196"/>
                      <a:pt x="354" y="189"/>
                      <a:pt x="355" y="199"/>
                    </a:cubicBezTo>
                    <a:cubicBezTo>
                      <a:pt x="360" y="210"/>
                      <a:pt x="357" y="214"/>
                      <a:pt x="345" y="212"/>
                    </a:cubicBezTo>
                    <a:cubicBezTo>
                      <a:pt x="343" y="212"/>
                      <a:pt x="340" y="213"/>
                      <a:pt x="338" y="214"/>
                    </a:cubicBezTo>
                    <a:cubicBezTo>
                      <a:pt x="324" y="218"/>
                      <a:pt x="324" y="223"/>
                      <a:pt x="335" y="233"/>
                    </a:cubicBezTo>
                    <a:cubicBezTo>
                      <a:pt x="337" y="236"/>
                      <a:pt x="340" y="238"/>
                      <a:pt x="343" y="241"/>
                    </a:cubicBezTo>
                    <a:cubicBezTo>
                      <a:pt x="339" y="242"/>
                      <a:pt x="336" y="244"/>
                      <a:pt x="332" y="246"/>
                    </a:cubicBezTo>
                    <a:cubicBezTo>
                      <a:pt x="326" y="245"/>
                      <a:pt x="319" y="243"/>
                      <a:pt x="316" y="250"/>
                    </a:cubicBezTo>
                    <a:cubicBezTo>
                      <a:pt x="314" y="258"/>
                      <a:pt x="318" y="263"/>
                      <a:pt x="326" y="265"/>
                    </a:cubicBezTo>
                    <a:cubicBezTo>
                      <a:pt x="328" y="266"/>
                      <a:pt x="330" y="267"/>
                      <a:pt x="329" y="270"/>
                    </a:cubicBezTo>
                    <a:cubicBezTo>
                      <a:pt x="328" y="273"/>
                      <a:pt x="326" y="272"/>
                      <a:pt x="324" y="272"/>
                    </a:cubicBezTo>
                    <a:cubicBezTo>
                      <a:pt x="315" y="273"/>
                      <a:pt x="306" y="271"/>
                      <a:pt x="296" y="275"/>
                    </a:cubicBezTo>
                    <a:cubicBezTo>
                      <a:pt x="300" y="278"/>
                      <a:pt x="303" y="280"/>
                      <a:pt x="306" y="282"/>
                    </a:cubicBezTo>
                    <a:cubicBezTo>
                      <a:pt x="300" y="283"/>
                      <a:pt x="299" y="286"/>
                      <a:pt x="303" y="291"/>
                    </a:cubicBezTo>
                    <a:cubicBezTo>
                      <a:pt x="306" y="295"/>
                      <a:pt x="309" y="300"/>
                      <a:pt x="309" y="306"/>
                    </a:cubicBezTo>
                    <a:cubicBezTo>
                      <a:pt x="309" y="306"/>
                      <a:pt x="309" y="306"/>
                      <a:pt x="309" y="306"/>
                    </a:cubicBezTo>
                    <a:cubicBezTo>
                      <a:pt x="308" y="307"/>
                      <a:pt x="307" y="307"/>
                      <a:pt x="306" y="307"/>
                    </a:cubicBezTo>
                    <a:cubicBezTo>
                      <a:pt x="304" y="307"/>
                      <a:pt x="301" y="306"/>
                      <a:pt x="299" y="306"/>
                    </a:cubicBezTo>
                    <a:cubicBezTo>
                      <a:pt x="296" y="302"/>
                      <a:pt x="292" y="304"/>
                      <a:pt x="288" y="302"/>
                    </a:cubicBezTo>
                    <a:cubicBezTo>
                      <a:pt x="282" y="298"/>
                      <a:pt x="278" y="300"/>
                      <a:pt x="281" y="308"/>
                    </a:cubicBezTo>
                    <a:cubicBezTo>
                      <a:pt x="282" y="312"/>
                      <a:pt x="284" y="316"/>
                      <a:pt x="281" y="319"/>
                    </a:cubicBezTo>
                    <a:cubicBezTo>
                      <a:pt x="276" y="322"/>
                      <a:pt x="271" y="319"/>
                      <a:pt x="267" y="316"/>
                    </a:cubicBezTo>
                    <a:cubicBezTo>
                      <a:pt x="259" y="311"/>
                      <a:pt x="256" y="314"/>
                      <a:pt x="256" y="323"/>
                    </a:cubicBezTo>
                    <a:cubicBezTo>
                      <a:pt x="256" y="329"/>
                      <a:pt x="256" y="334"/>
                      <a:pt x="256" y="340"/>
                    </a:cubicBezTo>
                    <a:cubicBezTo>
                      <a:pt x="255" y="346"/>
                      <a:pt x="252" y="346"/>
                      <a:pt x="248" y="342"/>
                    </a:cubicBezTo>
                    <a:cubicBezTo>
                      <a:pt x="243" y="337"/>
                      <a:pt x="234" y="337"/>
                      <a:pt x="231" y="329"/>
                    </a:cubicBezTo>
                    <a:cubicBezTo>
                      <a:pt x="229" y="325"/>
                      <a:pt x="225" y="327"/>
                      <a:pt x="224" y="331"/>
                    </a:cubicBezTo>
                    <a:cubicBezTo>
                      <a:pt x="224" y="334"/>
                      <a:pt x="224" y="337"/>
                      <a:pt x="224" y="339"/>
                    </a:cubicBezTo>
                    <a:cubicBezTo>
                      <a:pt x="224" y="341"/>
                      <a:pt x="223" y="343"/>
                      <a:pt x="223" y="345"/>
                    </a:cubicBezTo>
                    <a:cubicBezTo>
                      <a:pt x="223" y="347"/>
                      <a:pt x="222" y="348"/>
                      <a:pt x="222" y="350"/>
                    </a:cubicBezTo>
                    <a:cubicBezTo>
                      <a:pt x="219" y="348"/>
                      <a:pt x="217" y="346"/>
                      <a:pt x="215" y="344"/>
                    </a:cubicBezTo>
                    <a:cubicBezTo>
                      <a:pt x="214" y="340"/>
                      <a:pt x="210" y="339"/>
                      <a:pt x="208" y="337"/>
                    </a:cubicBezTo>
                    <a:cubicBezTo>
                      <a:pt x="204" y="333"/>
                      <a:pt x="203" y="323"/>
                      <a:pt x="198" y="325"/>
                    </a:cubicBezTo>
                    <a:cubicBezTo>
                      <a:pt x="192" y="327"/>
                      <a:pt x="193" y="336"/>
                      <a:pt x="190" y="342"/>
                    </a:cubicBezTo>
                    <a:cubicBezTo>
                      <a:pt x="189" y="345"/>
                      <a:pt x="188" y="348"/>
                      <a:pt x="187" y="352"/>
                    </a:cubicBezTo>
                    <a:cubicBezTo>
                      <a:pt x="185" y="357"/>
                      <a:pt x="183" y="356"/>
                      <a:pt x="179" y="353"/>
                    </a:cubicBezTo>
                    <a:cubicBezTo>
                      <a:pt x="174" y="338"/>
                      <a:pt x="171" y="355"/>
                      <a:pt x="167" y="354"/>
                    </a:cubicBezTo>
                    <a:cubicBezTo>
                      <a:pt x="167" y="354"/>
                      <a:pt x="166" y="354"/>
                      <a:pt x="165" y="353"/>
                    </a:cubicBezTo>
                    <a:cubicBezTo>
                      <a:pt x="160" y="347"/>
                      <a:pt x="159" y="331"/>
                      <a:pt x="147" y="347"/>
                    </a:cubicBezTo>
                    <a:cubicBezTo>
                      <a:pt x="146" y="348"/>
                      <a:pt x="144" y="348"/>
                      <a:pt x="143" y="346"/>
                    </a:cubicBezTo>
                    <a:cubicBezTo>
                      <a:pt x="141" y="343"/>
                      <a:pt x="139" y="344"/>
                      <a:pt x="136" y="346"/>
                    </a:cubicBezTo>
                    <a:cubicBezTo>
                      <a:pt x="124" y="354"/>
                      <a:pt x="124" y="354"/>
                      <a:pt x="122" y="339"/>
                    </a:cubicBezTo>
                    <a:cubicBezTo>
                      <a:pt x="122" y="338"/>
                      <a:pt x="121" y="337"/>
                      <a:pt x="120" y="336"/>
                    </a:cubicBezTo>
                    <a:close/>
                    <a:moveTo>
                      <a:pt x="94" y="130"/>
                    </a:moveTo>
                    <a:cubicBezTo>
                      <a:pt x="87" y="128"/>
                      <a:pt x="80" y="127"/>
                      <a:pt x="73" y="127"/>
                    </a:cubicBezTo>
                    <a:cubicBezTo>
                      <a:pt x="70" y="128"/>
                      <a:pt x="66" y="128"/>
                      <a:pt x="69" y="133"/>
                    </a:cubicBezTo>
                    <a:cubicBezTo>
                      <a:pt x="74" y="138"/>
                      <a:pt x="77" y="145"/>
                      <a:pt x="86" y="144"/>
                    </a:cubicBezTo>
                    <a:cubicBezTo>
                      <a:pt x="88" y="152"/>
                      <a:pt x="89" y="159"/>
                      <a:pt x="82" y="166"/>
                    </a:cubicBezTo>
                    <a:cubicBezTo>
                      <a:pt x="78" y="171"/>
                      <a:pt x="72" y="178"/>
                      <a:pt x="79" y="187"/>
                    </a:cubicBezTo>
                    <a:cubicBezTo>
                      <a:pt x="81" y="191"/>
                      <a:pt x="90" y="199"/>
                      <a:pt x="82" y="208"/>
                    </a:cubicBezTo>
                    <a:cubicBezTo>
                      <a:pt x="79" y="211"/>
                      <a:pt x="83" y="215"/>
                      <a:pt x="86" y="218"/>
                    </a:cubicBezTo>
                    <a:cubicBezTo>
                      <a:pt x="91" y="224"/>
                      <a:pt x="101" y="230"/>
                      <a:pt x="100" y="235"/>
                    </a:cubicBezTo>
                    <a:cubicBezTo>
                      <a:pt x="98" y="253"/>
                      <a:pt x="111" y="254"/>
                      <a:pt x="122" y="258"/>
                    </a:cubicBezTo>
                    <a:cubicBezTo>
                      <a:pt x="125" y="259"/>
                      <a:pt x="128" y="259"/>
                      <a:pt x="130" y="263"/>
                    </a:cubicBezTo>
                    <a:cubicBezTo>
                      <a:pt x="137" y="278"/>
                      <a:pt x="142" y="280"/>
                      <a:pt x="157" y="274"/>
                    </a:cubicBezTo>
                    <a:cubicBezTo>
                      <a:pt x="160" y="272"/>
                      <a:pt x="165" y="270"/>
                      <a:pt x="166" y="274"/>
                    </a:cubicBezTo>
                    <a:cubicBezTo>
                      <a:pt x="170" y="286"/>
                      <a:pt x="182" y="282"/>
                      <a:pt x="190" y="284"/>
                    </a:cubicBezTo>
                    <a:cubicBezTo>
                      <a:pt x="195" y="286"/>
                      <a:pt x="201" y="285"/>
                      <a:pt x="202" y="277"/>
                    </a:cubicBezTo>
                    <a:cubicBezTo>
                      <a:pt x="202" y="274"/>
                      <a:pt x="203" y="268"/>
                      <a:pt x="207" y="272"/>
                    </a:cubicBezTo>
                    <a:cubicBezTo>
                      <a:pt x="215" y="279"/>
                      <a:pt x="223" y="273"/>
                      <a:pt x="230" y="271"/>
                    </a:cubicBezTo>
                    <a:cubicBezTo>
                      <a:pt x="238" y="268"/>
                      <a:pt x="246" y="262"/>
                      <a:pt x="251" y="255"/>
                    </a:cubicBezTo>
                    <a:cubicBezTo>
                      <a:pt x="257" y="248"/>
                      <a:pt x="266" y="241"/>
                      <a:pt x="263" y="229"/>
                    </a:cubicBezTo>
                    <a:cubicBezTo>
                      <a:pt x="262" y="227"/>
                      <a:pt x="265" y="225"/>
                      <a:pt x="267" y="224"/>
                    </a:cubicBezTo>
                    <a:cubicBezTo>
                      <a:pt x="271" y="223"/>
                      <a:pt x="271" y="221"/>
                      <a:pt x="273" y="218"/>
                    </a:cubicBezTo>
                    <a:cubicBezTo>
                      <a:pt x="284" y="203"/>
                      <a:pt x="274" y="186"/>
                      <a:pt x="281" y="171"/>
                    </a:cubicBezTo>
                    <a:cubicBezTo>
                      <a:pt x="285" y="162"/>
                      <a:pt x="275" y="158"/>
                      <a:pt x="275" y="151"/>
                    </a:cubicBezTo>
                    <a:cubicBezTo>
                      <a:pt x="275" y="142"/>
                      <a:pt x="273" y="132"/>
                      <a:pt x="264" y="126"/>
                    </a:cubicBezTo>
                    <a:cubicBezTo>
                      <a:pt x="258" y="121"/>
                      <a:pt x="249" y="115"/>
                      <a:pt x="247" y="111"/>
                    </a:cubicBezTo>
                    <a:cubicBezTo>
                      <a:pt x="243" y="101"/>
                      <a:pt x="239" y="98"/>
                      <a:pt x="230" y="99"/>
                    </a:cubicBezTo>
                    <a:cubicBezTo>
                      <a:pt x="228" y="99"/>
                      <a:pt x="226" y="97"/>
                      <a:pt x="225" y="96"/>
                    </a:cubicBezTo>
                    <a:cubicBezTo>
                      <a:pt x="221" y="88"/>
                      <a:pt x="208" y="91"/>
                      <a:pt x="205" y="82"/>
                    </a:cubicBezTo>
                    <a:cubicBezTo>
                      <a:pt x="204" y="80"/>
                      <a:pt x="201" y="82"/>
                      <a:pt x="200" y="84"/>
                    </a:cubicBezTo>
                    <a:cubicBezTo>
                      <a:pt x="196" y="89"/>
                      <a:pt x="193" y="88"/>
                      <a:pt x="190" y="84"/>
                    </a:cubicBezTo>
                    <a:cubicBezTo>
                      <a:pt x="188" y="81"/>
                      <a:pt x="186" y="81"/>
                      <a:pt x="184" y="83"/>
                    </a:cubicBezTo>
                    <a:cubicBezTo>
                      <a:pt x="176" y="90"/>
                      <a:pt x="164" y="79"/>
                      <a:pt x="158" y="89"/>
                    </a:cubicBezTo>
                    <a:cubicBezTo>
                      <a:pt x="145" y="79"/>
                      <a:pt x="140" y="95"/>
                      <a:pt x="132" y="98"/>
                    </a:cubicBezTo>
                    <a:cubicBezTo>
                      <a:pt x="124" y="101"/>
                      <a:pt x="109" y="104"/>
                      <a:pt x="107" y="118"/>
                    </a:cubicBezTo>
                    <a:cubicBezTo>
                      <a:pt x="107" y="119"/>
                      <a:pt x="106" y="119"/>
                      <a:pt x="105" y="119"/>
                    </a:cubicBezTo>
                    <a:cubicBezTo>
                      <a:pt x="100" y="119"/>
                      <a:pt x="99" y="121"/>
                      <a:pt x="100" y="126"/>
                    </a:cubicBezTo>
                    <a:cubicBezTo>
                      <a:pt x="101" y="131"/>
                      <a:pt x="96" y="129"/>
                      <a:pt x="94" y="13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98" name="Freeform 449">
                <a:extLst>
                  <a:ext uri="{FF2B5EF4-FFF2-40B4-BE49-F238E27FC236}">
                    <a16:creationId xmlns:a16="http://schemas.microsoft.com/office/drawing/2014/main" id="{3799DEFB-0E92-4E47-2310-1310D64DFB2C}"/>
                  </a:ext>
                </a:extLst>
              </p:cNvPr>
              <p:cNvSpPr>
                <a:spLocks noEditPoints="1"/>
              </p:cNvSpPr>
              <p:nvPr/>
            </p:nvSpPr>
            <p:spPr bwMode="auto">
              <a:xfrm>
                <a:off x="506" y="2162"/>
                <a:ext cx="227" cy="371"/>
              </a:xfrm>
              <a:custGeom>
                <a:avLst/>
                <a:gdLst>
                  <a:gd name="T0" fmla="*/ 1 w 222"/>
                  <a:gd name="T1" fmla="*/ 221 h 364"/>
                  <a:gd name="T2" fmla="*/ 17 w 222"/>
                  <a:gd name="T3" fmla="*/ 209 h 364"/>
                  <a:gd name="T4" fmla="*/ 10 w 222"/>
                  <a:gd name="T5" fmla="*/ 181 h 364"/>
                  <a:gd name="T6" fmla="*/ 20 w 222"/>
                  <a:gd name="T7" fmla="*/ 157 h 364"/>
                  <a:gd name="T8" fmla="*/ 9 w 222"/>
                  <a:gd name="T9" fmla="*/ 136 h 364"/>
                  <a:gd name="T10" fmla="*/ 17 w 222"/>
                  <a:gd name="T11" fmla="*/ 120 h 364"/>
                  <a:gd name="T12" fmla="*/ 37 w 222"/>
                  <a:gd name="T13" fmla="*/ 81 h 364"/>
                  <a:gd name="T14" fmla="*/ 47 w 222"/>
                  <a:gd name="T15" fmla="*/ 75 h 364"/>
                  <a:gd name="T16" fmla="*/ 45 w 222"/>
                  <a:gd name="T17" fmla="*/ 44 h 364"/>
                  <a:gd name="T18" fmla="*/ 54 w 222"/>
                  <a:gd name="T19" fmla="*/ 37 h 364"/>
                  <a:gd name="T20" fmla="*/ 68 w 222"/>
                  <a:gd name="T21" fmla="*/ 33 h 364"/>
                  <a:gd name="T22" fmla="*/ 76 w 222"/>
                  <a:gd name="T23" fmla="*/ 33 h 364"/>
                  <a:gd name="T24" fmla="*/ 95 w 222"/>
                  <a:gd name="T25" fmla="*/ 46 h 364"/>
                  <a:gd name="T26" fmla="*/ 115 w 222"/>
                  <a:gd name="T27" fmla="*/ 44 h 364"/>
                  <a:gd name="T28" fmla="*/ 134 w 222"/>
                  <a:gd name="T29" fmla="*/ 11 h 364"/>
                  <a:gd name="T30" fmla="*/ 153 w 222"/>
                  <a:gd name="T31" fmla="*/ 26 h 364"/>
                  <a:gd name="T32" fmla="*/ 156 w 222"/>
                  <a:gd name="T33" fmla="*/ 43 h 364"/>
                  <a:gd name="T34" fmla="*/ 164 w 222"/>
                  <a:gd name="T35" fmla="*/ 61 h 364"/>
                  <a:gd name="T36" fmla="*/ 173 w 222"/>
                  <a:gd name="T37" fmla="*/ 80 h 364"/>
                  <a:gd name="T38" fmla="*/ 177 w 222"/>
                  <a:gd name="T39" fmla="*/ 98 h 364"/>
                  <a:gd name="T40" fmla="*/ 200 w 222"/>
                  <a:gd name="T41" fmla="*/ 118 h 364"/>
                  <a:gd name="T42" fmla="*/ 204 w 222"/>
                  <a:gd name="T43" fmla="*/ 136 h 364"/>
                  <a:gd name="T44" fmla="*/ 207 w 222"/>
                  <a:gd name="T45" fmla="*/ 159 h 364"/>
                  <a:gd name="T46" fmla="*/ 213 w 222"/>
                  <a:gd name="T47" fmla="*/ 181 h 364"/>
                  <a:gd name="T48" fmla="*/ 211 w 222"/>
                  <a:gd name="T49" fmla="*/ 214 h 364"/>
                  <a:gd name="T50" fmla="*/ 207 w 222"/>
                  <a:gd name="T51" fmla="*/ 245 h 364"/>
                  <a:gd name="T52" fmla="*/ 189 w 222"/>
                  <a:gd name="T53" fmla="*/ 292 h 364"/>
                  <a:gd name="T54" fmla="*/ 178 w 222"/>
                  <a:gd name="T55" fmla="*/ 332 h 364"/>
                  <a:gd name="T56" fmla="*/ 145 w 222"/>
                  <a:gd name="T57" fmla="*/ 322 h 364"/>
                  <a:gd name="T58" fmla="*/ 136 w 222"/>
                  <a:gd name="T59" fmla="*/ 352 h 364"/>
                  <a:gd name="T60" fmla="*/ 124 w 222"/>
                  <a:gd name="T61" fmla="*/ 355 h 364"/>
                  <a:gd name="T62" fmla="*/ 113 w 222"/>
                  <a:gd name="T63" fmla="*/ 351 h 364"/>
                  <a:gd name="T64" fmla="*/ 103 w 222"/>
                  <a:gd name="T65" fmla="*/ 321 h 364"/>
                  <a:gd name="T66" fmla="*/ 81 w 222"/>
                  <a:gd name="T67" fmla="*/ 335 h 364"/>
                  <a:gd name="T68" fmla="*/ 66 w 222"/>
                  <a:gd name="T69" fmla="*/ 342 h 364"/>
                  <a:gd name="T70" fmla="*/ 31 w 222"/>
                  <a:gd name="T71" fmla="*/ 339 h 364"/>
                  <a:gd name="T72" fmla="*/ 48 w 222"/>
                  <a:gd name="T73" fmla="*/ 280 h 364"/>
                  <a:gd name="T74" fmla="*/ 31 w 222"/>
                  <a:gd name="T75" fmla="*/ 277 h 364"/>
                  <a:gd name="T76" fmla="*/ 13 w 222"/>
                  <a:gd name="T77" fmla="*/ 257 h 364"/>
                  <a:gd name="T78" fmla="*/ 12 w 222"/>
                  <a:gd name="T79" fmla="*/ 242 h 364"/>
                  <a:gd name="T80" fmla="*/ 67 w 222"/>
                  <a:gd name="T81" fmla="*/ 235 h 364"/>
                  <a:gd name="T82" fmla="*/ 73 w 222"/>
                  <a:gd name="T83" fmla="*/ 252 h 364"/>
                  <a:gd name="T84" fmla="*/ 102 w 222"/>
                  <a:gd name="T85" fmla="*/ 287 h 364"/>
                  <a:gd name="T86" fmla="*/ 177 w 222"/>
                  <a:gd name="T87" fmla="*/ 210 h 364"/>
                  <a:gd name="T88" fmla="*/ 123 w 222"/>
                  <a:gd name="T89" fmla="*/ 84 h 364"/>
                  <a:gd name="T90" fmla="*/ 83 w 222"/>
                  <a:gd name="T91" fmla="*/ 108 h 364"/>
                  <a:gd name="T92" fmla="*/ 66 w 222"/>
                  <a:gd name="T93" fmla="*/ 150 h 364"/>
                  <a:gd name="T94" fmla="*/ 65 w 222"/>
                  <a:gd name="T95" fmla="*/ 190 h 364"/>
                  <a:gd name="T96" fmla="*/ 67 w 222"/>
                  <a:gd name="T97" fmla="*/ 214 h 364"/>
                  <a:gd name="T98" fmla="*/ 73 w 222"/>
                  <a:gd name="T99" fmla="*/ 226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1" h="364">
                    <a:moveTo>
                      <a:pt x="6" y="228"/>
                    </a:moveTo>
                    <a:cubicBezTo>
                      <a:pt x="6" y="224"/>
                      <a:pt x="2" y="223"/>
                      <a:pt x="1" y="221"/>
                    </a:cubicBezTo>
                    <a:cubicBezTo>
                      <a:pt x="3" y="219"/>
                      <a:pt x="5" y="215"/>
                      <a:pt x="8" y="215"/>
                    </a:cubicBezTo>
                    <a:cubicBezTo>
                      <a:pt x="14" y="216"/>
                      <a:pt x="16" y="213"/>
                      <a:pt x="17" y="209"/>
                    </a:cubicBezTo>
                    <a:cubicBezTo>
                      <a:pt x="18" y="204"/>
                      <a:pt x="14" y="202"/>
                      <a:pt x="11" y="199"/>
                    </a:cubicBezTo>
                    <a:cubicBezTo>
                      <a:pt x="0" y="192"/>
                      <a:pt x="0" y="190"/>
                      <a:pt x="10" y="181"/>
                    </a:cubicBezTo>
                    <a:cubicBezTo>
                      <a:pt x="13" y="178"/>
                      <a:pt x="16" y="175"/>
                      <a:pt x="19" y="173"/>
                    </a:cubicBezTo>
                    <a:cubicBezTo>
                      <a:pt x="28" y="168"/>
                      <a:pt x="25" y="163"/>
                      <a:pt x="20" y="157"/>
                    </a:cubicBezTo>
                    <a:cubicBezTo>
                      <a:pt x="18" y="155"/>
                      <a:pt x="14" y="153"/>
                      <a:pt x="12" y="149"/>
                    </a:cubicBezTo>
                    <a:cubicBezTo>
                      <a:pt x="9" y="146"/>
                      <a:pt x="3" y="142"/>
                      <a:pt x="9" y="136"/>
                    </a:cubicBezTo>
                    <a:cubicBezTo>
                      <a:pt x="11" y="134"/>
                      <a:pt x="11" y="132"/>
                      <a:pt x="9" y="129"/>
                    </a:cubicBezTo>
                    <a:cubicBezTo>
                      <a:pt x="5" y="121"/>
                      <a:pt x="7" y="118"/>
                      <a:pt x="17" y="120"/>
                    </a:cubicBezTo>
                    <a:cubicBezTo>
                      <a:pt x="33" y="123"/>
                      <a:pt x="40" y="116"/>
                      <a:pt x="39" y="101"/>
                    </a:cubicBezTo>
                    <a:cubicBezTo>
                      <a:pt x="39" y="94"/>
                      <a:pt x="38" y="87"/>
                      <a:pt x="37" y="81"/>
                    </a:cubicBezTo>
                    <a:cubicBezTo>
                      <a:pt x="37" y="80"/>
                      <a:pt x="37" y="79"/>
                      <a:pt x="38" y="78"/>
                    </a:cubicBezTo>
                    <a:cubicBezTo>
                      <a:pt x="41" y="78"/>
                      <a:pt x="47" y="83"/>
                      <a:pt x="47" y="75"/>
                    </a:cubicBezTo>
                    <a:cubicBezTo>
                      <a:pt x="46" y="67"/>
                      <a:pt x="48" y="59"/>
                      <a:pt x="45" y="52"/>
                    </a:cubicBezTo>
                    <a:cubicBezTo>
                      <a:pt x="45" y="49"/>
                      <a:pt x="45" y="47"/>
                      <a:pt x="45" y="44"/>
                    </a:cubicBezTo>
                    <a:cubicBezTo>
                      <a:pt x="48" y="41"/>
                      <a:pt x="47" y="38"/>
                      <a:pt x="46" y="35"/>
                    </a:cubicBezTo>
                    <a:cubicBezTo>
                      <a:pt x="50" y="31"/>
                      <a:pt x="51" y="37"/>
                      <a:pt x="54" y="37"/>
                    </a:cubicBezTo>
                    <a:cubicBezTo>
                      <a:pt x="56" y="43"/>
                      <a:pt x="61" y="49"/>
                      <a:pt x="66" y="47"/>
                    </a:cubicBezTo>
                    <a:cubicBezTo>
                      <a:pt x="72" y="45"/>
                      <a:pt x="68" y="38"/>
                      <a:pt x="68" y="33"/>
                    </a:cubicBezTo>
                    <a:cubicBezTo>
                      <a:pt x="68" y="32"/>
                      <a:pt x="68" y="30"/>
                      <a:pt x="69" y="29"/>
                    </a:cubicBezTo>
                    <a:cubicBezTo>
                      <a:pt x="71" y="31"/>
                      <a:pt x="74" y="32"/>
                      <a:pt x="76" y="33"/>
                    </a:cubicBezTo>
                    <a:cubicBezTo>
                      <a:pt x="78" y="40"/>
                      <a:pt x="86" y="43"/>
                      <a:pt x="90" y="50"/>
                    </a:cubicBezTo>
                    <a:cubicBezTo>
                      <a:pt x="91" y="54"/>
                      <a:pt x="95" y="50"/>
                      <a:pt x="95" y="46"/>
                    </a:cubicBezTo>
                    <a:cubicBezTo>
                      <a:pt x="97" y="37"/>
                      <a:pt x="99" y="27"/>
                      <a:pt x="107" y="20"/>
                    </a:cubicBezTo>
                    <a:cubicBezTo>
                      <a:pt x="109" y="28"/>
                      <a:pt x="109" y="37"/>
                      <a:pt x="115" y="44"/>
                    </a:cubicBezTo>
                    <a:cubicBezTo>
                      <a:pt x="120" y="38"/>
                      <a:pt x="119" y="29"/>
                      <a:pt x="126" y="26"/>
                    </a:cubicBezTo>
                    <a:cubicBezTo>
                      <a:pt x="129" y="21"/>
                      <a:pt x="131" y="16"/>
                      <a:pt x="134" y="11"/>
                    </a:cubicBezTo>
                    <a:cubicBezTo>
                      <a:pt x="138" y="9"/>
                      <a:pt x="138" y="4"/>
                      <a:pt x="141" y="0"/>
                    </a:cubicBezTo>
                    <a:cubicBezTo>
                      <a:pt x="148" y="7"/>
                      <a:pt x="143" y="20"/>
                      <a:pt x="153" y="26"/>
                    </a:cubicBezTo>
                    <a:cubicBezTo>
                      <a:pt x="153" y="29"/>
                      <a:pt x="154" y="31"/>
                      <a:pt x="156" y="33"/>
                    </a:cubicBezTo>
                    <a:cubicBezTo>
                      <a:pt x="156" y="36"/>
                      <a:pt x="156" y="40"/>
                      <a:pt x="156" y="43"/>
                    </a:cubicBezTo>
                    <a:cubicBezTo>
                      <a:pt x="159" y="52"/>
                      <a:pt x="164" y="42"/>
                      <a:pt x="169" y="44"/>
                    </a:cubicBezTo>
                    <a:cubicBezTo>
                      <a:pt x="168" y="50"/>
                      <a:pt x="167" y="56"/>
                      <a:pt x="164" y="61"/>
                    </a:cubicBezTo>
                    <a:cubicBezTo>
                      <a:pt x="159" y="71"/>
                      <a:pt x="161" y="77"/>
                      <a:pt x="173" y="79"/>
                    </a:cubicBezTo>
                    <a:cubicBezTo>
                      <a:pt x="173" y="79"/>
                      <a:pt x="174" y="80"/>
                      <a:pt x="173" y="80"/>
                    </a:cubicBezTo>
                    <a:cubicBezTo>
                      <a:pt x="166" y="81"/>
                      <a:pt x="168" y="87"/>
                      <a:pt x="168" y="91"/>
                    </a:cubicBezTo>
                    <a:cubicBezTo>
                      <a:pt x="167" y="99"/>
                      <a:pt x="167" y="104"/>
                      <a:pt x="177" y="98"/>
                    </a:cubicBezTo>
                    <a:cubicBezTo>
                      <a:pt x="182" y="94"/>
                      <a:pt x="189" y="89"/>
                      <a:pt x="196" y="93"/>
                    </a:cubicBezTo>
                    <a:cubicBezTo>
                      <a:pt x="193" y="102"/>
                      <a:pt x="192" y="111"/>
                      <a:pt x="200" y="118"/>
                    </a:cubicBezTo>
                    <a:cubicBezTo>
                      <a:pt x="202" y="120"/>
                      <a:pt x="202" y="122"/>
                      <a:pt x="200" y="124"/>
                    </a:cubicBezTo>
                    <a:cubicBezTo>
                      <a:pt x="191" y="132"/>
                      <a:pt x="197" y="134"/>
                      <a:pt x="204" y="136"/>
                    </a:cubicBezTo>
                    <a:cubicBezTo>
                      <a:pt x="212" y="138"/>
                      <a:pt x="216" y="141"/>
                      <a:pt x="209" y="148"/>
                    </a:cubicBezTo>
                    <a:cubicBezTo>
                      <a:pt x="205" y="151"/>
                      <a:pt x="206" y="155"/>
                      <a:pt x="207" y="159"/>
                    </a:cubicBezTo>
                    <a:cubicBezTo>
                      <a:pt x="207" y="164"/>
                      <a:pt x="211" y="169"/>
                      <a:pt x="207" y="175"/>
                    </a:cubicBezTo>
                    <a:cubicBezTo>
                      <a:pt x="204" y="179"/>
                      <a:pt x="211" y="180"/>
                      <a:pt x="213" y="181"/>
                    </a:cubicBezTo>
                    <a:cubicBezTo>
                      <a:pt x="222" y="185"/>
                      <a:pt x="222" y="189"/>
                      <a:pt x="215" y="194"/>
                    </a:cubicBezTo>
                    <a:cubicBezTo>
                      <a:pt x="213" y="196"/>
                      <a:pt x="213" y="211"/>
                      <a:pt x="211" y="214"/>
                    </a:cubicBezTo>
                    <a:cubicBezTo>
                      <a:pt x="207" y="220"/>
                      <a:pt x="213" y="228"/>
                      <a:pt x="206" y="234"/>
                    </a:cubicBezTo>
                    <a:cubicBezTo>
                      <a:pt x="202" y="237"/>
                      <a:pt x="201" y="241"/>
                      <a:pt x="207" y="245"/>
                    </a:cubicBezTo>
                    <a:cubicBezTo>
                      <a:pt x="209" y="247"/>
                      <a:pt x="211" y="248"/>
                      <a:pt x="209" y="251"/>
                    </a:cubicBezTo>
                    <a:cubicBezTo>
                      <a:pt x="200" y="263"/>
                      <a:pt x="200" y="281"/>
                      <a:pt x="189" y="292"/>
                    </a:cubicBezTo>
                    <a:cubicBezTo>
                      <a:pt x="183" y="298"/>
                      <a:pt x="180" y="302"/>
                      <a:pt x="182" y="310"/>
                    </a:cubicBezTo>
                    <a:cubicBezTo>
                      <a:pt x="167" y="314"/>
                      <a:pt x="183" y="325"/>
                      <a:pt x="178" y="332"/>
                    </a:cubicBezTo>
                    <a:cubicBezTo>
                      <a:pt x="171" y="333"/>
                      <a:pt x="166" y="323"/>
                      <a:pt x="158" y="333"/>
                    </a:cubicBezTo>
                    <a:cubicBezTo>
                      <a:pt x="156" y="336"/>
                      <a:pt x="151" y="327"/>
                      <a:pt x="145" y="322"/>
                    </a:cubicBezTo>
                    <a:cubicBezTo>
                      <a:pt x="146" y="332"/>
                      <a:pt x="146" y="340"/>
                      <a:pt x="147" y="349"/>
                    </a:cubicBezTo>
                    <a:cubicBezTo>
                      <a:pt x="139" y="340"/>
                      <a:pt x="137" y="345"/>
                      <a:pt x="136" y="352"/>
                    </a:cubicBezTo>
                    <a:cubicBezTo>
                      <a:pt x="135" y="356"/>
                      <a:pt x="138" y="362"/>
                      <a:pt x="133" y="363"/>
                    </a:cubicBezTo>
                    <a:cubicBezTo>
                      <a:pt x="129" y="364"/>
                      <a:pt x="127" y="358"/>
                      <a:pt x="124" y="355"/>
                    </a:cubicBezTo>
                    <a:cubicBezTo>
                      <a:pt x="122" y="353"/>
                      <a:pt x="121" y="350"/>
                      <a:pt x="118" y="348"/>
                    </a:cubicBezTo>
                    <a:cubicBezTo>
                      <a:pt x="115" y="346"/>
                      <a:pt x="114" y="349"/>
                      <a:pt x="113" y="351"/>
                    </a:cubicBezTo>
                    <a:cubicBezTo>
                      <a:pt x="110" y="351"/>
                      <a:pt x="110" y="348"/>
                      <a:pt x="109" y="346"/>
                    </a:cubicBezTo>
                    <a:cubicBezTo>
                      <a:pt x="107" y="338"/>
                      <a:pt x="105" y="329"/>
                      <a:pt x="103" y="321"/>
                    </a:cubicBezTo>
                    <a:cubicBezTo>
                      <a:pt x="102" y="317"/>
                      <a:pt x="101" y="314"/>
                      <a:pt x="97" y="318"/>
                    </a:cubicBezTo>
                    <a:cubicBezTo>
                      <a:pt x="91" y="323"/>
                      <a:pt x="83" y="326"/>
                      <a:pt x="81" y="335"/>
                    </a:cubicBezTo>
                    <a:cubicBezTo>
                      <a:pt x="79" y="335"/>
                      <a:pt x="78" y="336"/>
                      <a:pt x="76" y="337"/>
                    </a:cubicBezTo>
                    <a:cubicBezTo>
                      <a:pt x="72" y="336"/>
                      <a:pt x="69" y="340"/>
                      <a:pt x="66" y="342"/>
                    </a:cubicBezTo>
                    <a:cubicBezTo>
                      <a:pt x="64" y="333"/>
                      <a:pt x="61" y="328"/>
                      <a:pt x="51" y="333"/>
                    </a:cubicBezTo>
                    <a:cubicBezTo>
                      <a:pt x="45" y="336"/>
                      <a:pt x="38" y="337"/>
                      <a:pt x="31" y="339"/>
                    </a:cubicBezTo>
                    <a:cubicBezTo>
                      <a:pt x="30" y="333"/>
                      <a:pt x="34" y="329"/>
                      <a:pt x="34" y="323"/>
                    </a:cubicBezTo>
                    <a:cubicBezTo>
                      <a:pt x="41" y="310"/>
                      <a:pt x="43" y="294"/>
                      <a:pt x="48" y="280"/>
                    </a:cubicBezTo>
                    <a:cubicBezTo>
                      <a:pt x="50" y="276"/>
                      <a:pt x="48" y="274"/>
                      <a:pt x="44" y="274"/>
                    </a:cubicBezTo>
                    <a:cubicBezTo>
                      <a:pt x="39" y="274"/>
                      <a:pt x="35" y="275"/>
                      <a:pt x="31" y="277"/>
                    </a:cubicBezTo>
                    <a:cubicBezTo>
                      <a:pt x="30" y="276"/>
                      <a:pt x="29" y="275"/>
                      <a:pt x="27" y="274"/>
                    </a:cubicBezTo>
                    <a:cubicBezTo>
                      <a:pt x="30" y="262"/>
                      <a:pt x="28" y="254"/>
                      <a:pt x="13" y="257"/>
                    </a:cubicBezTo>
                    <a:cubicBezTo>
                      <a:pt x="10" y="258"/>
                      <a:pt x="8" y="255"/>
                      <a:pt x="6" y="253"/>
                    </a:cubicBezTo>
                    <a:cubicBezTo>
                      <a:pt x="7" y="248"/>
                      <a:pt x="10" y="245"/>
                      <a:pt x="12" y="242"/>
                    </a:cubicBezTo>
                    <a:cubicBezTo>
                      <a:pt x="19" y="233"/>
                      <a:pt x="19" y="231"/>
                      <a:pt x="6" y="228"/>
                    </a:cubicBezTo>
                    <a:close/>
                    <a:moveTo>
                      <a:pt x="67" y="235"/>
                    </a:moveTo>
                    <a:cubicBezTo>
                      <a:pt x="71" y="236"/>
                      <a:pt x="75" y="236"/>
                      <a:pt x="78" y="239"/>
                    </a:cubicBezTo>
                    <a:cubicBezTo>
                      <a:pt x="77" y="244"/>
                      <a:pt x="72" y="247"/>
                      <a:pt x="73" y="252"/>
                    </a:cubicBezTo>
                    <a:cubicBezTo>
                      <a:pt x="76" y="255"/>
                      <a:pt x="82" y="250"/>
                      <a:pt x="84" y="258"/>
                    </a:cubicBezTo>
                    <a:cubicBezTo>
                      <a:pt x="86" y="270"/>
                      <a:pt x="92" y="280"/>
                      <a:pt x="102" y="287"/>
                    </a:cubicBezTo>
                    <a:cubicBezTo>
                      <a:pt x="112" y="294"/>
                      <a:pt x="131" y="294"/>
                      <a:pt x="138" y="287"/>
                    </a:cubicBezTo>
                    <a:cubicBezTo>
                      <a:pt x="159" y="266"/>
                      <a:pt x="174" y="240"/>
                      <a:pt x="177" y="210"/>
                    </a:cubicBezTo>
                    <a:cubicBezTo>
                      <a:pt x="181" y="168"/>
                      <a:pt x="174" y="129"/>
                      <a:pt x="144" y="96"/>
                    </a:cubicBezTo>
                    <a:cubicBezTo>
                      <a:pt x="138" y="89"/>
                      <a:pt x="130" y="87"/>
                      <a:pt x="123" y="84"/>
                    </a:cubicBezTo>
                    <a:cubicBezTo>
                      <a:pt x="114" y="81"/>
                      <a:pt x="111" y="96"/>
                      <a:pt x="101" y="92"/>
                    </a:cubicBezTo>
                    <a:cubicBezTo>
                      <a:pt x="98" y="100"/>
                      <a:pt x="89" y="103"/>
                      <a:pt x="83" y="108"/>
                    </a:cubicBezTo>
                    <a:cubicBezTo>
                      <a:pt x="78" y="112"/>
                      <a:pt x="73" y="119"/>
                      <a:pt x="73" y="125"/>
                    </a:cubicBezTo>
                    <a:cubicBezTo>
                      <a:pt x="73" y="134"/>
                      <a:pt x="67" y="141"/>
                      <a:pt x="66" y="150"/>
                    </a:cubicBezTo>
                    <a:cubicBezTo>
                      <a:pt x="65" y="162"/>
                      <a:pt x="55" y="173"/>
                      <a:pt x="64" y="185"/>
                    </a:cubicBezTo>
                    <a:cubicBezTo>
                      <a:pt x="65" y="186"/>
                      <a:pt x="65" y="189"/>
                      <a:pt x="65" y="190"/>
                    </a:cubicBezTo>
                    <a:cubicBezTo>
                      <a:pt x="62" y="197"/>
                      <a:pt x="55" y="204"/>
                      <a:pt x="68" y="208"/>
                    </a:cubicBezTo>
                    <a:cubicBezTo>
                      <a:pt x="70" y="209"/>
                      <a:pt x="68" y="212"/>
                      <a:pt x="67" y="214"/>
                    </a:cubicBezTo>
                    <a:cubicBezTo>
                      <a:pt x="62" y="220"/>
                      <a:pt x="65" y="222"/>
                      <a:pt x="71" y="223"/>
                    </a:cubicBezTo>
                    <a:cubicBezTo>
                      <a:pt x="72" y="224"/>
                      <a:pt x="72" y="225"/>
                      <a:pt x="73" y="226"/>
                    </a:cubicBezTo>
                    <a:cubicBezTo>
                      <a:pt x="71" y="229"/>
                      <a:pt x="69" y="231"/>
                      <a:pt x="67" y="235"/>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99" name="Freeform 450">
                <a:extLst>
                  <a:ext uri="{FF2B5EF4-FFF2-40B4-BE49-F238E27FC236}">
                    <a16:creationId xmlns:a16="http://schemas.microsoft.com/office/drawing/2014/main" id="{10683582-9BAD-C37D-A665-B69F089DE8A1}"/>
                  </a:ext>
                </a:extLst>
              </p:cNvPr>
              <p:cNvSpPr>
                <a:spLocks noEditPoints="1"/>
              </p:cNvSpPr>
              <p:nvPr/>
            </p:nvSpPr>
            <p:spPr bwMode="auto">
              <a:xfrm>
                <a:off x="469" y="2650"/>
                <a:ext cx="232" cy="370"/>
              </a:xfrm>
              <a:custGeom>
                <a:avLst/>
                <a:gdLst>
                  <a:gd name="T0" fmla="*/ 96 w 227"/>
                  <a:gd name="T1" fmla="*/ 24 h 363"/>
                  <a:gd name="T2" fmla="*/ 118 w 227"/>
                  <a:gd name="T3" fmla="*/ 27 h 363"/>
                  <a:gd name="T4" fmla="*/ 131 w 227"/>
                  <a:gd name="T5" fmla="*/ 0 h 363"/>
                  <a:gd name="T6" fmla="*/ 146 w 227"/>
                  <a:gd name="T7" fmla="*/ 34 h 363"/>
                  <a:gd name="T8" fmla="*/ 144 w 227"/>
                  <a:gd name="T9" fmla="*/ 34 h 363"/>
                  <a:gd name="T10" fmla="*/ 151 w 227"/>
                  <a:gd name="T11" fmla="*/ 40 h 363"/>
                  <a:gd name="T12" fmla="*/ 161 w 227"/>
                  <a:gd name="T13" fmla="*/ 61 h 363"/>
                  <a:gd name="T14" fmla="*/ 171 w 227"/>
                  <a:gd name="T15" fmla="*/ 72 h 363"/>
                  <a:gd name="T16" fmla="*/ 171 w 227"/>
                  <a:gd name="T17" fmla="*/ 81 h 363"/>
                  <a:gd name="T18" fmla="*/ 181 w 227"/>
                  <a:gd name="T19" fmla="*/ 89 h 363"/>
                  <a:gd name="T20" fmla="*/ 196 w 227"/>
                  <a:gd name="T21" fmla="*/ 110 h 363"/>
                  <a:gd name="T22" fmla="*/ 199 w 227"/>
                  <a:gd name="T23" fmla="*/ 120 h 363"/>
                  <a:gd name="T24" fmla="*/ 208 w 227"/>
                  <a:gd name="T25" fmla="*/ 129 h 363"/>
                  <a:gd name="T26" fmla="*/ 205 w 227"/>
                  <a:gd name="T27" fmla="*/ 140 h 363"/>
                  <a:gd name="T28" fmla="*/ 214 w 227"/>
                  <a:gd name="T29" fmla="*/ 166 h 363"/>
                  <a:gd name="T30" fmla="*/ 223 w 227"/>
                  <a:gd name="T31" fmla="*/ 185 h 363"/>
                  <a:gd name="T32" fmla="*/ 218 w 227"/>
                  <a:gd name="T33" fmla="*/ 212 h 363"/>
                  <a:gd name="T34" fmla="*/ 217 w 227"/>
                  <a:gd name="T35" fmla="*/ 222 h 363"/>
                  <a:gd name="T36" fmla="*/ 212 w 227"/>
                  <a:gd name="T37" fmla="*/ 228 h 363"/>
                  <a:gd name="T38" fmla="*/ 207 w 227"/>
                  <a:gd name="T39" fmla="*/ 261 h 363"/>
                  <a:gd name="T40" fmla="*/ 188 w 227"/>
                  <a:gd name="T41" fmla="*/ 292 h 363"/>
                  <a:gd name="T42" fmla="*/ 195 w 227"/>
                  <a:gd name="T43" fmla="*/ 313 h 363"/>
                  <a:gd name="T44" fmla="*/ 195 w 227"/>
                  <a:gd name="T45" fmla="*/ 324 h 363"/>
                  <a:gd name="T46" fmla="*/ 181 w 227"/>
                  <a:gd name="T47" fmla="*/ 330 h 363"/>
                  <a:gd name="T48" fmla="*/ 170 w 227"/>
                  <a:gd name="T49" fmla="*/ 344 h 363"/>
                  <a:gd name="T50" fmla="*/ 142 w 227"/>
                  <a:gd name="T51" fmla="*/ 347 h 363"/>
                  <a:gd name="T52" fmla="*/ 119 w 227"/>
                  <a:gd name="T53" fmla="*/ 319 h 363"/>
                  <a:gd name="T54" fmla="*/ 95 w 227"/>
                  <a:gd name="T55" fmla="*/ 361 h 363"/>
                  <a:gd name="T56" fmla="*/ 74 w 227"/>
                  <a:gd name="T57" fmla="*/ 340 h 363"/>
                  <a:gd name="T58" fmla="*/ 50 w 227"/>
                  <a:gd name="T59" fmla="*/ 332 h 363"/>
                  <a:gd name="T60" fmla="*/ 64 w 227"/>
                  <a:gd name="T61" fmla="*/ 295 h 363"/>
                  <a:gd name="T62" fmla="*/ 49 w 227"/>
                  <a:gd name="T63" fmla="*/ 285 h 363"/>
                  <a:gd name="T64" fmla="*/ 31 w 227"/>
                  <a:gd name="T65" fmla="*/ 268 h 363"/>
                  <a:gd name="T66" fmla="*/ 27 w 227"/>
                  <a:gd name="T67" fmla="*/ 252 h 363"/>
                  <a:gd name="T68" fmla="*/ 14 w 227"/>
                  <a:gd name="T69" fmla="*/ 233 h 363"/>
                  <a:gd name="T70" fmla="*/ 27 w 227"/>
                  <a:gd name="T71" fmla="*/ 215 h 363"/>
                  <a:gd name="T72" fmla="*/ 11 w 227"/>
                  <a:gd name="T73" fmla="*/ 202 h 363"/>
                  <a:gd name="T74" fmla="*/ 24 w 227"/>
                  <a:gd name="T75" fmla="*/ 167 h 363"/>
                  <a:gd name="T76" fmla="*/ 8 w 227"/>
                  <a:gd name="T77" fmla="*/ 149 h 363"/>
                  <a:gd name="T78" fmla="*/ 9 w 227"/>
                  <a:gd name="T79" fmla="*/ 127 h 363"/>
                  <a:gd name="T80" fmla="*/ 10 w 227"/>
                  <a:gd name="T81" fmla="*/ 127 h 363"/>
                  <a:gd name="T82" fmla="*/ 36 w 227"/>
                  <a:gd name="T83" fmla="*/ 127 h 363"/>
                  <a:gd name="T84" fmla="*/ 34 w 227"/>
                  <a:gd name="T85" fmla="*/ 91 h 363"/>
                  <a:gd name="T86" fmla="*/ 44 w 227"/>
                  <a:gd name="T87" fmla="*/ 76 h 363"/>
                  <a:gd name="T88" fmla="*/ 39 w 227"/>
                  <a:gd name="T89" fmla="*/ 54 h 363"/>
                  <a:gd name="T90" fmla="*/ 50 w 227"/>
                  <a:gd name="T91" fmla="*/ 46 h 363"/>
                  <a:gd name="T92" fmla="*/ 62 w 227"/>
                  <a:gd name="T93" fmla="*/ 37 h 363"/>
                  <a:gd name="T94" fmla="*/ 86 w 227"/>
                  <a:gd name="T95" fmla="*/ 50 h 363"/>
                  <a:gd name="T96" fmla="*/ 89 w 227"/>
                  <a:gd name="T97" fmla="*/ 50 h 363"/>
                  <a:gd name="T98" fmla="*/ 74 w 227"/>
                  <a:gd name="T99" fmla="*/ 127 h 363"/>
                  <a:gd name="T100" fmla="*/ 68 w 227"/>
                  <a:gd name="T101" fmla="*/ 183 h 363"/>
                  <a:gd name="T102" fmla="*/ 77 w 227"/>
                  <a:gd name="T103" fmla="*/ 227 h 363"/>
                  <a:gd name="T104" fmla="*/ 86 w 227"/>
                  <a:gd name="T105" fmla="*/ 241 h 363"/>
                  <a:gd name="T106" fmla="*/ 99 w 227"/>
                  <a:gd name="T107" fmla="*/ 260 h 363"/>
                  <a:gd name="T108" fmla="*/ 124 w 227"/>
                  <a:gd name="T109" fmla="*/ 290 h 363"/>
                  <a:gd name="T110" fmla="*/ 180 w 227"/>
                  <a:gd name="T111" fmla="*/ 241 h 363"/>
                  <a:gd name="T112" fmla="*/ 139 w 227"/>
                  <a:gd name="T113" fmla="*/ 91 h 363"/>
                  <a:gd name="T114" fmla="*/ 101 w 227"/>
                  <a:gd name="T115" fmla="*/ 9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6" h="363">
                    <a:moveTo>
                      <a:pt x="89" y="50"/>
                    </a:moveTo>
                    <a:cubicBezTo>
                      <a:pt x="89" y="41"/>
                      <a:pt x="92" y="32"/>
                      <a:pt x="96" y="24"/>
                    </a:cubicBezTo>
                    <a:cubicBezTo>
                      <a:pt x="102" y="29"/>
                      <a:pt x="100" y="38"/>
                      <a:pt x="109" y="42"/>
                    </a:cubicBezTo>
                    <a:cubicBezTo>
                      <a:pt x="112" y="37"/>
                      <a:pt x="115" y="32"/>
                      <a:pt x="118" y="27"/>
                    </a:cubicBezTo>
                    <a:cubicBezTo>
                      <a:pt x="123" y="21"/>
                      <a:pt x="122" y="14"/>
                      <a:pt x="124" y="8"/>
                    </a:cubicBezTo>
                    <a:cubicBezTo>
                      <a:pt x="127" y="7"/>
                      <a:pt x="128" y="3"/>
                      <a:pt x="131" y="0"/>
                    </a:cubicBezTo>
                    <a:cubicBezTo>
                      <a:pt x="137" y="8"/>
                      <a:pt x="136" y="19"/>
                      <a:pt x="143" y="26"/>
                    </a:cubicBezTo>
                    <a:cubicBezTo>
                      <a:pt x="142" y="29"/>
                      <a:pt x="142" y="32"/>
                      <a:pt x="146" y="34"/>
                    </a:cubicBezTo>
                    <a:cubicBezTo>
                      <a:pt x="145" y="35"/>
                      <a:pt x="145" y="35"/>
                      <a:pt x="145" y="35"/>
                    </a:cubicBezTo>
                    <a:cubicBezTo>
                      <a:pt x="145" y="35"/>
                      <a:pt x="144" y="34"/>
                      <a:pt x="144" y="34"/>
                    </a:cubicBezTo>
                    <a:cubicBezTo>
                      <a:pt x="144" y="37"/>
                      <a:pt x="144" y="39"/>
                      <a:pt x="148" y="40"/>
                    </a:cubicBezTo>
                    <a:cubicBezTo>
                      <a:pt x="149" y="40"/>
                      <a:pt x="150" y="40"/>
                      <a:pt x="151" y="40"/>
                    </a:cubicBezTo>
                    <a:cubicBezTo>
                      <a:pt x="161" y="38"/>
                      <a:pt x="165" y="40"/>
                      <a:pt x="161" y="51"/>
                    </a:cubicBezTo>
                    <a:cubicBezTo>
                      <a:pt x="160" y="54"/>
                      <a:pt x="161" y="58"/>
                      <a:pt x="161" y="61"/>
                    </a:cubicBezTo>
                    <a:cubicBezTo>
                      <a:pt x="163" y="64"/>
                      <a:pt x="161" y="67"/>
                      <a:pt x="164" y="69"/>
                    </a:cubicBezTo>
                    <a:cubicBezTo>
                      <a:pt x="165" y="72"/>
                      <a:pt x="168" y="72"/>
                      <a:pt x="171" y="72"/>
                    </a:cubicBezTo>
                    <a:cubicBezTo>
                      <a:pt x="171" y="73"/>
                      <a:pt x="171" y="74"/>
                      <a:pt x="171" y="75"/>
                    </a:cubicBezTo>
                    <a:cubicBezTo>
                      <a:pt x="171" y="77"/>
                      <a:pt x="171" y="79"/>
                      <a:pt x="171" y="81"/>
                    </a:cubicBezTo>
                    <a:cubicBezTo>
                      <a:pt x="171" y="85"/>
                      <a:pt x="166" y="89"/>
                      <a:pt x="170" y="92"/>
                    </a:cubicBezTo>
                    <a:cubicBezTo>
                      <a:pt x="174" y="95"/>
                      <a:pt x="178" y="91"/>
                      <a:pt x="181" y="89"/>
                    </a:cubicBezTo>
                    <a:cubicBezTo>
                      <a:pt x="186" y="85"/>
                      <a:pt x="190" y="86"/>
                      <a:pt x="191" y="93"/>
                    </a:cubicBezTo>
                    <a:cubicBezTo>
                      <a:pt x="189" y="99"/>
                      <a:pt x="201" y="102"/>
                      <a:pt x="196" y="110"/>
                    </a:cubicBezTo>
                    <a:cubicBezTo>
                      <a:pt x="190" y="114"/>
                      <a:pt x="190" y="120"/>
                      <a:pt x="190" y="127"/>
                    </a:cubicBezTo>
                    <a:cubicBezTo>
                      <a:pt x="196" y="128"/>
                      <a:pt x="194" y="120"/>
                      <a:pt x="199" y="120"/>
                    </a:cubicBezTo>
                    <a:cubicBezTo>
                      <a:pt x="199" y="122"/>
                      <a:pt x="200" y="124"/>
                      <a:pt x="201" y="126"/>
                    </a:cubicBezTo>
                    <a:cubicBezTo>
                      <a:pt x="201" y="132"/>
                      <a:pt x="205" y="129"/>
                      <a:pt x="208" y="129"/>
                    </a:cubicBezTo>
                    <a:cubicBezTo>
                      <a:pt x="208" y="129"/>
                      <a:pt x="208" y="129"/>
                      <a:pt x="208" y="129"/>
                    </a:cubicBezTo>
                    <a:cubicBezTo>
                      <a:pt x="207" y="133"/>
                      <a:pt x="208" y="137"/>
                      <a:pt x="205" y="140"/>
                    </a:cubicBezTo>
                    <a:cubicBezTo>
                      <a:pt x="202" y="144"/>
                      <a:pt x="205" y="144"/>
                      <a:pt x="208" y="144"/>
                    </a:cubicBezTo>
                    <a:cubicBezTo>
                      <a:pt x="213" y="151"/>
                      <a:pt x="217" y="157"/>
                      <a:pt x="214" y="166"/>
                    </a:cubicBezTo>
                    <a:cubicBezTo>
                      <a:pt x="212" y="170"/>
                      <a:pt x="215" y="171"/>
                      <a:pt x="218" y="172"/>
                    </a:cubicBezTo>
                    <a:cubicBezTo>
                      <a:pt x="226" y="174"/>
                      <a:pt x="227" y="179"/>
                      <a:pt x="223" y="185"/>
                    </a:cubicBezTo>
                    <a:cubicBezTo>
                      <a:pt x="220" y="190"/>
                      <a:pt x="224" y="198"/>
                      <a:pt x="216" y="200"/>
                    </a:cubicBezTo>
                    <a:cubicBezTo>
                      <a:pt x="204" y="206"/>
                      <a:pt x="215" y="209"/>
                      <a:pt x="218" y="212"/>
                    </a:cubicBezTo>
                    <a:cubicBezTo>
                      <a:pt x="218" y="213"/>
                      <a:pt x="218" y="214"/>
                      <a:pt x="217" y="215"/>
                    </a:cubicBezTo>
                    <a:cubicBezTo>
                      <a:pt x="217" y="218"/>
                      <a:pt x="217" y="220"/>
                      <a:pt x="217" y="222"/>
                    </a:cubicBezTo>
                    <a:cubicBezTo>
                      <a:pt x="217" y="222"/>
                      <a:pt x="217" y="222"/>
                      <a:pt x="217" y="222"/>
                    </a:cubicBezTo>
                    <a:cubicBezTo>
                      <a:pt x="214" y="222"/>
                      <a:pt x="213" y="225"/>
                      <a:pt x="212" y="228"/>
                    </a:cubicBezTo>
                    <a:cubicBezTo>
                      <a:pt x="212" y="232"/>
                      <a:pt x="216" y="235"/>
                      <a:pt x="218" y="238"/>
                    </a:cubicBezTo>
                    <a:cubicBezTo>
                      <a:pt x="213" y="245"/>
                      <a:pt x="205" y="250"/>
                      <a:pt x="207" y="261"/>
                    </a:cubicBezTo>
                    <a:cubicBezTo>
                      <a:pt x="209" y="273"/>
                      <a:pt x="205" y="281"/>
                      <a:pt x="193" y="284"/>
                    </a:cubicBezTo>
                    <a:cubicBezTo>
                      <a:pt x="188" y="286"/>
                      <a:pt x="187" y="289"/>
                      <a:pt x="188" y="292"/>
                    </a:cubicBezTo>
                    <a:cubicBezTo>
                      <a:pt x="189" y="298"/>
                      <a:pt x="193" y="302"/>
                      <a:pt x="190" y="308"/>
                    </a:cubicBezTo>
                    <a:cubicBezTo>
                      <a:pt x="188" y="310"/>
                      <a:pt x="192" y="313"/>
                      <a:pt x="195" y="313"/>
                    </a:cubicBezTo>
                    <a:cubicBezTo>
                      <a:pt x="195" y="313"/>
                      <a:pt x="195" y="314"/>
                      <a:pt x="195" y="314"/>
                    </a:cubicBezTo>
                    <a:cubicBezTo>
                      <a:pt x="195" y="317"/>
                      <a:pt x="195" y="321"/>
                      <a:pt x="195" y="324"/>
                    </a:cubicBezTo>
                    <a:cubicBezTo>
                      <a:pt x="193" y="324"/>
                      <a:pt x="191" y="324"/>
                      <a:pt x="190" y="323"/>
                    </a:cubicBezTo>
                    <a:cubicBezTo>
                      <a:pt x="183" y="320"/>
                      <a:pt x="180" y="323"/>
                      <a:pt x="181" y="330"/>
                    </a:cubicBezTo>
                    <a:cubicBezTo>
                      <a:pt x="175" y="328"/>
                      <a:pt x="173" y="321"/>
                      <a:pt x="167" y="320"/>
                    </a:cubicBezTo>
                    <a:cubicBezTo>
                      <a:pt x="165" y="329"/>
                      <a:pt x="173" y="336"/>
                      <a:pt x="170" y="344"/>
                    </a:cubicBezTo>
                    <a:cubicBezTo>
                      <a:pt x="162" y="340"/>
                      <a:pt x="162" y="340"/>
                      <a:pt x="161" y="363"/>
                    </a:cubicBezTo>
                    <a:cubicBezTo>
                      <a:pt x="153" y="359"/>
                      <a:pt x="148" y="352"/>
                      <a:pt x="142" y="347"/>
                    </a:cubicBezTo>
                    <a:cubicBezTo>
                      <a:pt x="137" y="337"/>
                      <a:pt x="128" y="330"/>
                      <a:pt x="125" y="320"/>
                    </a:cubicBezTo>
                    <a:cubicBezTo>
                      <a:pt x="124" y="317"/>
                      <a:pt x="121" y="316"/>
                      <a:pt x="119" y="319"/>
                    </a:cubicBezTo>
                    <a:cubicBezTo>
                      <a:pt x="112" y="326"/>
                      <a:pt x="104" y="331"/>
                      <a:pt x="101" y="340"/>
                    </a:cubicBezTo>
                    <a:cubicBezTo>
                      <a:pt x="101" y="348"/>
                      <a:pt x="98" y="354"/>
                      <a:pt x="95" y="361"/>
                    </a:cubicBezTo>
                    <a:cubicBezTo>
                      <a:pt x="90" y="357"/>
                      <a:pt x="91" y="350"/>
                      <a:pt x="89" y="345"/>
                    </a:cubicBezTo>
                    <a:cubicBezTo>
                      <a:pt x="86" y="338"/>
                      <a:pt x="82" y="334"/>
                      <a:pt x="74" y="340"/>
                    </a:cubicBezTo>
                    <a:cubicBezTo>
                      <a:pt x="68" y="344"/>
                      <a:pt x="60" y="346"/>
                      <a:pt x="54" y="350"/>
                    </a:cubicBezTo>
                    <a:cubicBezTo>
                      <a:pt x="51" y="344"/>
                      <a:pt x="59" y="337"/>
                      <a:pt x="50" y="332"/>
                    </a:cubicBezTo>
                    <a:cubicBezTo>
                      <a:pt x="54" y="329"/>
                      <a:pt x="59" y="330"/>
                      <a:pt x="60" y="323"/>
                    </a:cubicBezTo>
                    <a:cubicBezTo>
                      <a:pt x="61" y="314"/>
                      <a:pt x="64" y="304"/>
                      <a:pt x="64" y="295"/>
                    </a:cubicBezTo>
                    <a:cubicBezTo>
                      <a:pt x="65" y="289"/>
                      <a:pt x="73" y="283"/>
                      <a:pt x="67" y="279"/>
                    </a:cubicBezTo>
                    <a:cubicBezTo>
                      <a:pt x="62" y="275"/>
                      <a:pt x="55" y="283"/>
                      <a:pt x="49" y="285"/>
                    </a:cubicBezTo>
                    <a:cubicBezTo>
                      <a:pt x="46" y="284"/>
                      <a:pt x="42" y="286"/>
                      <a:pt x="40" y="283"/>
                    </a:cubicBezTo>
                    <a:cubicBezTo>
                      <a:pt x="47" y="269"/>
                      <a:pt x="47" y="269"/>
                      <a:pt x="31" y="268"/>
                    </a:cubicBezTo>
                    <a:cubicBezTo>
                      <a:pt x="28" y="267"/>
                      <a:pt x="25" y="267"/>
                      <a:pt x="23" y="264"/>
                    </a:cubicBezTo>
                    <a:cubicBezTo>
                      <a:pt x="22" y="259"/>
                      <a:pt x="25" y="256"/>
                      <a:pt x="27" y="252"/>
                    </a:cubicBezTo>
                    <a:cubicBezTo>
                      <a:pt x="32" y="243"/>
                      <a:pt x="29" y="239"/>
                      <a:pt x="19" y="239"/>
                    </a:cubicBezTo>
                    <a:cubicBezTo>
                      <a:pt x="19" y="236"/>
                      <a:pt x="16" y="235"/>
                      <a:pt x="14" y="233"/>
                    </a:cubicBezTo>
                    <a:cubicBezTo>
                      <a:pt x="17" y="232"/>
                      <a:pt x="21" y="231"/>
                      <a:pt x="23" y="228"/>
                    </a:cubicBezTo>
                    <a:cubicBezTo>
                      <a:pt x="26" y="225"/>
                      <a:pt x="34" y="221"/>
                      <a:pt x="27" y="215"/>
                    </a:cubicBezTo>
                    <a:cubicBezTo>
                      <a:pt x="22" y="211"/>
                      <a:pt x="18" y="206"/>
                      <a:pt x="10" y="207"/>
                    </a:cubicBezTo>
                    <a:cubicBezTo>
                      <a:pt x="11" y="206"/>
                      <a:pt x="11" y="204"/>
                      <a:pt x="11" y="202"/>
                    </a:cubicBezTo>
                    <a:cubicBezTo>
                      <a:pt x="19" y="193"/>
                      <a:pt x="25" y="183"/>
                      <a:pt x="36" y="174"/>
                    </a:cubicBezTo>
                    <a:cubicBezTo>
                      <a:pt x="29" y="173"/>
                      <a:pt x="25" y="172"/>
                      <a:pt x="24" y="167"/>
                    </a:cubicBezTo>
                    <a:cubicBezTo>
                      <a:pt x="23" y="162"/>
                      <a:pt x="21" y="161"/>
                      <a:pt x="16" y="161"/>
                    </a:cubicBezTo>
                    <a:cubicBezTo>
                      <a:pt x="13" y="157"/>
                      <a:pt x="0" y="160"/>
                      <a:pt x="8" y="149"/>
                    </a:cubicBezTo>
                    <a:cubicBezTo>
                      <a:pt x="15" y="149"/>
                      <a:pt x="15" y="144"/>
                      <a:pt x="12" y="140"/>
                    </a:cubicBezTo>
                    <a:cubicBezTo>
                      <a:pt x="10" y="136"/>
                      <a:pt x="8" y="132"/>
                      <a:pt x="9" y="127"/>
                    </a:cubicBezTo>
                    <a:cubicBezTo>
                      <a:pt x="9" y="126"/>
                      <a:pt x="9" y="126"/>
                      <a:pt x="9" y="126"/>
                    </a:cubicBezTo>
                    <a:cubicBezTo>
                      <a:pt x="9" y="126"/>
                      <a:pt x="10" y="127"/>
                      <a:pt x="10" y="127"/>
                    </a:cubicBezTo>
                    <a:cubicBezTo>
                      <a:pt x="12" y="128"/>
                      <a:pt x="14" y="130"/>
                      <a:pt x="16" y="130"/>
                    </a:cubicBezTo>
                    <a:cubicBezTo>
                      <a:pt x="23" y="134"/>
                      <a:pt x="30" y="130"/>
                      <a:pt x="36" y="127"/>
                    </a:cubicBezTo>
                    <a:cubicBezTo>
                      <a:pt x="43" y="124"/>
                      <a:pt x="42" y="119"/>
                      <a:pt x="40" y="113"/>
                    </a:cubicBezTo>
                    <a:cubicBezTo>
                      <a:pt x="39" y="105"/>
                      <a:pt x="38" y="98"/>
                      <a:pt x="34" y="91"/>
                    </a:cubicBezTo>
                    <a:cubicBezTo>
                      <a:pt x="34" y="89"/>
                      <a:pt x="34" y="88"/>
                      <a:pt x="34" y="86"/>
                    </a:cubicBezTo>
                    <a:cubicBezTo>
                      <a:pt x="44" y="90"/>
                      <a:pt x="47" y="85"/>
                      <a:pt x="44" y="76"/>
                    </a:cubicBezTo>
                    <a:cubicBezTo>
                      <a:pt x="43" y="72"/>
                      <a:pt x="44" y="66"/>
                      <a:pt x="40" y="62"/>
                    </a:cubicBezTo>
                    <a:cubicBezTo>
                      <a:pt x="40" y="59"/>
                      <a:pt x="40" y="57"/>
                      <a:pt x="39" y="54"/>
                    </a:cubicBezTo>
                    <a:cubicBezTo>
                      <a:pt x="38" y="50"/>
                      <a:pt x="35" y="44"/>
                      <a:pt x="40" y="41"/>
                    </a:cubicBezTo>
                    <a:cubicBezTo>
                      <a:pt x="44" y="38"/>
                      <a:pt x="46" y="46"/>
                      <a:pt x="50" y="46"/>
                    </a:cubicBezTo>
                    <a:cubicBezTo>
                      <a:pt x="51" y="53"/>
                      <a:pt x="57" y="52"/>
                      <a:pt x="62" y="56"/>
                    </a:cubicBezTo>
                    <a:cubicBezTo>
                      <a:pt x="62" y="49"/>
                      <a:pt x="62" y="43"/>
                      <a:pt x="62" y="37"/>
                    </a:cubicBezTo>
                    <a:cubicBezTo>
                      <a:pt x="65" y="38"/>
                      <a:pt x="67" y="38"/>
                      <a:pt x="69" y="38"/>
                    </a:cubicBezTo>
                    <a:cubicBezTo>
                      <a:pt x="75" y="42"/>
                      <a:pt x="77" y="51"/>
                      <a:pt x="86" y="50"/>
                    </a:cubicBezTo>
                    <a:cubicBezTo>
                      <a:pt x="86" y="50"/>
                      <a:pt x="86" y="51"/>
                      <a:pt x="86" y="51"/>
                    </a:cubicBezTo>
                    <a:cubicBezTo>
                      <a:pt x="87" y="52"/>
                      <a:pt x="88" y="51"/>
                      <a:pt x="89" y="50"/>
                    </a:cubicBezTo>
                    <a:close/>
                    <a:moveTo>
                      <a:pt x="79" y="122"/>
                    </a:moveTo>
                    <a:cubicBezTo>
                      <a:pt x="77" y="123"/>
                      <a:pt x="74" y="124"/>
                      <a:pt x="74" y="127"/>
                    </a:cubicBezTo>
                    <a:cubicBezTo>
                      <a:pt x="77" y="138"/>
                      <a:pt x="70" y="148"/>
                      <a:pt x="70" y="158"/>
                    </a:cubicBezTo>
                    <a:cubicBezTo>
                      <a:pt x="70" y="166"/>
                      <a:pt x="65" y="175"/>
                      <a:pt x="68" y="183"/>
                    </a:cubicBezTo>
                    <a:cubicBezTo>
                      <a:pt x="71" y="190"/>
                      <a:pt x="74" y="196"/>
                      <a:pt x="71" y="205"/>
                    </a:cubicBezTo>
                    <a:cubicBezTo>
                      <a:pt x="70" y="210"/>
                      <a:pt x="83" y="217"/>
                      <a:pt x="77" y="227"/>
                    </a:cubicBezTo>
                    <a:cubicBezTo>
                      <a:pt x="86" y="227"/>
                      <a:pt x="85" y="232"/>
                      <a:pt x="82" y="238"/>
                    </a:cubicBezTo>
                    <a:cubicBezTo>
                      <a:pt x="81" y="241"/>
                      <a:pt x="84" y="241"/>
                      <a:pt x="86" y="241"/>
                    </a:cubicBezTo>
                    <a:cubicBezTo>
                      <a:pt x="88" y="241"/>
                      <a:pt x="91" y="241"/>
                      <a:pt x="91" y="243"/>
                    </a:cubicBezTo>
                    <a:cubicBezTo>
                      <a:pt x="87" y="252"/>
                      <a:pt x="88" y="259"/>
                      <a:pt x="99" y="260"/>
                    </a:cubicBezTo>
                    <a:cubicBezTo>
                      <a:pt x="100" y="261"/>
                      <a:pt x="100" y="264"/>
                      <a:pt x="101" y="266"/>
                    </a:cubicBezTo>
                    <a:cubicBezTo>
                      <a:pt x="106" y="276"/>
                      <a:pt x="113" y="286"/>
                      <a:pt x="124" y="290"/>
                    </a:cubicBezTo>
                    <a:cubicBezTo>
                      <a:pt x="131" y="292"/>
                      <a:pt x="139" y="295"/>
                      <a:pt x="148" y="290"/>
                    </a:cubicBezTo>
                    <a:cubicBezTo>
                      <a:pt x="166" y="278"/>
                      <a:pt x="174" y="260"/>
                      <a:pt x="180" y="241"/>
                    </a:cubicBezTo>
                    <a:cubicBezTo>
                      <a:pt x="186" y="224"/>
                      <a:pt x="187" y="205"/>
                      <a:pt x="186" y="186"/>
                    </a:cubicBezTo>
                    <a:cubicBezTo>
                      <a:pt x="183" y="147"/>
                      <a:pt x="168" y="116"/>
                      <a:pt x="139" y="91"/>
                    </a:cubicBezTo>
                    <a:cubicBezTo>
                      <a:pt x="133" y="85"/>
                      <a:pt x="123" y="82"/>
                      <a:pt x="115" y="86"/>
                    </a:cubicBezTo>
                    <a:cubicBezTo>
                      <a:pt x="110" y="88"/>
                      <a:pt x="109" y="99"/>
                      <a:pt x="101" y="92"/>
                    </a:cubicBezTo>
                    <a:cubicBezTo>
                      <a:pt x="93" y="102"/>
                      <a:pt x="82" y="109"/>
                      <a:pt x="79" y="122"/>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00" name="Freeform 451">
                <a:extLst>
                  <a:ext uri="{FF2B5EF4-FFF2-40B4-BE49-F238E27FC236}">
                    <a16:creationId xmlns:a16="http://schemas.microsoft.com/office/drawing/2014/main" id="{246C1D4E-90BE-AF3A-4AEC-F37C37F54998}"/>
                  </a:ext>
                </a:extLst>
              </p:cNvPr>
              <p:cNvSpPr>
                <a:spLocks noEditPoints="1"/>
              </p:cNvSpPr>
              <p:nvPr/>
            </p:nvSpPr>
            <p:spPr bwMode="auto">
              <a:xfrm>
                <a:off x="489" y="2005"/>
                <a:ext cx="156" cy="241"/>
              </a:xfrm>
              <a:custGeom>
                <a:avLst/>
                <a:gdLst>
                  <a:gd name="T0" fmla="*/ 62 w 153"/>
                  <a:gd name="T1" fmla="*/ 205 h 236"/>
                  <a:gd name="T2" fmla="*/ 46 w 153"/>
                  <a:gd name="T3" fmla="*/ 204 h 236"/>
                  <a:gd name="T4" fmla="*/ 55 w 153"/>
                  <a:gd name="T5" fmla="*/ 231 h 236"/>
                  <a:gd name="T6" fmla="*/ 28 w 153"/>
                  <a:gd name="T7" fmla="*/ 231 h 236"/>
                  <a:gd name="T8" fmla="*/ 10 w 153"/>
                  <a:gd name="T9" fmla="*/ 145 h 236"/>
                  <a:gd name="T10" fmla="*/ 35 w 153"/>
                  <a:gd name="T11" fmla="*/ 103 h 236"/>
                  <a:gd name="T12" fmla="*/ 73 w 153"/>
                  <a:gd name="T13" fmla="*/ 24 h 236"/>
                  <a:gd name="T14" fmla="*/ 88 w 153"/>
                  <a:gd name="T15" fmla="*/ 0 h 236"/>
                  <a:gd name="T16" fmla="*/ 144 w 153"/>
                  <a:gd name="T17" fmla="*/ 89 h 236"/>
                  <a:gd name="T18" fmla="*/ 143 w 153"/>
                  <a:gd name="T19" fmla="*/ 179 h 236"/>
                  <a:gd name="T20" fmla="*/ 127 w 153"/>
                  <a:gd name="T21" fmla="*/ 160 h 236"/>
                  <a:gd name="T22" fmla="*/ 124 w 153"/>
                  <a:gd name="T23" fmla="*/ 173 h 236"/>
                  <a:gd name="T24" fmla="*/ 112 w 153"/>
                  <a:gd name="T25" fmla="*/ 199 h 236"/>
                  <a:gd name="T26" fmla="*/ 100 w 153"/>
                  <a:gd name="T27" fmla="*/ 161 h 236"/>
                  <a:gd name="T28" fmla="*/ 86 w 153"/>
                  <a:gd name="T29" fmla="*/ 182 h 236"/>
                  <a:gd name="T30" fmla="*/ 71 w 153"/>
                  <a:gd name="T31" fmla="*/ 190 h 236"/>
                  <a:gd name="T32" fmla="*/ 62 w 153"/>
                  <a:gd name="T33" fmla="*/ 197 h 236"/>
                  <a:gd name="T34" fmla="*/ 63 w 153"/>
                  <a:gd name="T35" fmla="*/ 80 h 236"/>
                  <a:gd name="T36" fmla="*/ 66 w 153"/>
                  <a:gd name="T37" fmla="*/ 84 h 236"/>
                  <a:gd name="T38" fmla="*/ 76 w 153"/>
                  <a:gd name="T39" fmla="*/ 93 h 236"/>
                  <a:gd name="T40" fmla="*/ 91 w 153"/>
                  <a:gd name="T41" fmla="*/ 168 h 236"/>
                  <a:gd name="T42" fmla="*/ 90 w 153"/>
                  <a:gd name="T43" fmla="*/ 106 h 236"/>
                  <a:gd name="T44" fmla="*/ 75 w 153"/>
                  <a:gd name="T45" fmla="*/ 70 h 236"/>
                  <a:gd name="T46" fmla="*/ 61 w 153"/>
                  <a:gd name="T47" fmla="*/ 57 h 236"/>
                  <a:gd name="T48" fmla="*/ 64 w 153"/>
                  <a:gd name="T49" fmla="*/ 62 h 236"/>
                  <a:gd name="T50" fmla="*/ 71 w 153"/>
                  <a:gd name="T51" fmla="*/ 89 h 236"/>
                  <a:gd name="T52" fmla="*/ 110 w 153"/>
                  <a:gd name="T53" fmla="*/ 147 h 236"/>
                  <a:gd name="T54" fmla="*/ 116 w 153"/>
                  <a:gd name="T55" fmla="*/ 97 h 236"/>
                  <a:gd name="T56" fmla="*/ 105 w 153"/>
                  <a:gd name="T57" fmla="*/ 90 h 236"/>
                  <a:gd name="T58" fmla="*/ 103 w 153"/>
                  <a:gd name="T59" fmla="*/ 144 h 236"/>
                  <a:gd name="T60" fmla="*/ 110 w 153"/>
                  <a:gd name="T61" fmla="*/ 147 h 236"/>
                  <a:gd name="T62" fmla="*/ 112 w 153"/>
                  <a:gd name="T63" fmla="*/ 145 h 236"/>
                  <a:gd name="T64" fmla="*/ 31 w 153"/>
                  <a:gd name="T65" fmla="*/ 216 h 236"/>
                  <a:gd name="T66" fmla="*/ 23 w 153"/>
                  <a:gd name="T67" fmla="*/ 146 h 236"/>
                  <a:gd name="T68" fmla="*/ 22 w 153"/>
                  <a:gd name="T69" fmla="*/ 185 h 236"/>
                  <a:gd name="T70" fmla="*/ 31 w 153"/>
                  <a:gd name="T71" fmla="*/ 216 h 236"/>
                  <a:gd name="T72" fmla="*/ 39 w 153"/>
                  <a:gd name="T73" fmla="*/ 221 h 236"/>
                  <a:gd name="T74" fmla="*/ 36 w 153"/>
                  <a:gd name="T75" fmla="*/ 222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3" h="236">
                    <a:moveTo>
                      <a:pt x="62" y="197"/>
                    </a:moveTo>
                    <a:cubicBezTo>
                      <a:pt x="62" y="200"/>
                      <a:pt x="62" y="202"/>
                      <a:pt x="62" y="205"/>
                    </a:cubicBezTo>
                    <a:cubicBezTo>
                      <a:pt x="57" y="209"/>
                      <a:pt x="52" y="203"/>
                      <a:pt x="47" y="205"/>
                    </a:cubicBezTo>
                    <a:cubicBezTo>
                      <a:pt x="46" y="205"/>
                      <a:pt x="46" y="204"/>
                      <a:pt x="46" y="204"/>
                    </a:cubicBezTo>
                    <a:cubicBezTo>
                      <a:pt x="46" y="204"/>
                      <a:pt x="47" y="205"/>
                      <a:pt x="47" y="205"/>
                    </a:cubicBezTo>
                    <a:cubicBezTo>
                      <a:pt x="46" y="215"/>
                      <a:pt x="53" y="222"/>
                      <a:pt x="55" y="231"/>
                    </a:cubicBezTo>
                    <a:cubicBezTo>
                      <a:pt x="54" y="232"/>
                      <a:pt x="54" y="233"/>
                      <a:pt x="54" y="234"/>
                    </a:cubicBezTo>
                    <a:cubicBezTo>
                      <a:pt x="45" y="236"/>
                      <a:pt x="37" y="231"/>
                      <a:pt x="28" y="231"/>
                    </a:cubicBezTo>
                    <a:cubicBezTo>
                      <a:pt x="4" y="205"/>
                      <a:pt x="2" y="172"/>
                      <a:pt x="0" y="139"/>
                    </a:cubicBezTo>
                    <a:cubicBezTo>
                      <a:pt x="6" y="139"/>
                      <a:pt x="6" y="145"/>
                      <a:pt x="10" y="145"/>
                    </a:cubicBezTo>
                    <a:cubicBezTo>
                      <a:pt x="18" y="126"/>
                      <a:pt x="17" y="105"/>
                      <a:pt x="25" y="85"/>
                    </a:cubicBezTo>
                    <a:cubicBezTo>
                      <a:pt x="29" y="91"/>
                      <a:pt x="31" y="96"/>
                      <a:pt x="35" y="103"/>
                    </a:cubicBezTo>
                    <a:cubicBezTo>
                      <a:pt x="39" y="75"/>
                      <a:pt x="48" y="51"/>
                      <a:pt x="62" y="28"/>
                    </a:cubicBezTo>
                    <a:cubicBezTo>
                      <a:pt x="64" y="25"/>
                      <a:pt x="65" y="13"/>
                      <a:pt x="73" y="24"/>
                    </a:cubicBezTo>
                    <a:cubicBezTo>
                      <a:pt x="75" y="26"/>
                      <a:pt x="77" y="22"/>
                      <a:pt x="78" y="20"/>
                    </a:cubicBezTo>
                    <a:cubicBezTo>
                      <a:pt x="81" y="14"/>
                      <a:pt x="85" y="8"/>
                      <a:pt x="88" y="0"/>
                    </a:cubicBezTo>
                    <a:cubicBezTo>
                      <a:pt x="109" y="31"/>
                      <a:pt x="125" y="63"/>
                      <a:pt x="132" y="98"/>
                    </a:cubicBezTo>
                    <a:cubicBezTo>
                      <a:pt x="139" y="98"/>
                      <a:pt x="138" y="90"/>
                      <a:pt x="144" y="89"/>
                    </a:cubicBezTo>
                    <a:cubicBezTo>
                      <a:pt x="149" y="114"/>
                      <a:pt x="153" y="139"/>
                      <a:pt x="151" y="164"/>
                    </a:cubicBezTo>
                    <a:cubicBezTo>
                      <a:pt x="148" y="169"/>
                      <a:pt x="146" y="174"/>
                      <a:pt x="143" y="179"/>
                    </a:cubicBezTo>
                    <a:cubicBezTo>
                      <a:pt x="138" y="173"/>
                      <a:pt x="141" y="165"/>
                      <a:pt x="140" y="159"/>
                    </a:cubicBezTo>
                    <a:cubicBezTo>
                      <a:pt x="135" y="157"/>
                      <a:pt x="134" y="172"/>
                      <a:pt x="127" y="160"/>
                    </a:cubicBezTo>
                    <a:cubicBezTo>
                      <a:pt x="126" y="159"/>
                      <a:pt x="125" y="164"/>
                      <a:pt x="125" y="166"/>
                    </a:cubicBezTo>
                    <a:cubicBezTo>
                      <a:pt x="124" y="169"/>
                      <a:pt x="124" y="171"/>
                      <a:pt x="124" y="173"/>
                    </a:cubicBezTo>
                    <a:cubicBezTo>
                      <a:pt x="124" y="173"/>
                      <a:pt x="124" y="173"/>
                      <a:pt x="124" y="173"/>
                    </a:cubicBezTo>
                    <a:cubicBezTo>
                      <a:pt x="116" y="180"/>
                      <a:pt x="114" y="190"/>
                      <a:pt x="112" y="199"/>
                    </a:cubicBezTo>
                    <a:cubicBezTo>
                      <a:pt x="108" y="198"/>
                      <a:pt x="108" y="194"/>
                      <a:pt x="107" y="191"/>
                    </a:cubicBezTo>
                    <a:cubicBezTo>
                      <a:pt x="105" y="181"/>
                      <a:pt x="103" y="172"/>
                      <a:pt x="100" y="161"/>
                    </a:cubicBezTo>
                    <a:cubicBezTo>
                      <a:pt x="94" y="170"/>
                      <a:pt x="95" y="179"/>
                      <a:pt x="93" y="186"/>
                    </a:cubicBezTo>
                    <a:cubicBezTo>
                      <a:pt x="91" y="185"/>
                      <a:pt x="88" y="184"/>
                      <a:pt x="86" y="182"/>
                    </a:cubicBezTo>
                    <a:cubicBezTo>
                      <a:pt x="84" y="178"/>
                      <a:pt x="82" y="174"/>
                      <a:pt x="77" y="173"/>
                    </a:cubicBezTo>
                    <a:cubicBezTo>
                      <a:pt x="74" y="179"/>
                      <a:pt x="75" y="185"/>
                      <a:pt x="71" y="190"/>
                    </a:cubicBezTo>
                    <a:cubicBezTo>
                      <a:pt x="68" y="190"/>
                      <a:pt x="67" y="184"/>
                      <a:pt x="63" y="188"/>
                    </a:cubicBezTo>
                    <a:cubicBezTo>
                      <a:pt x="60" y="190"/>
                      <a:pt x="61" y="194"/>
                      <a:pt x="62" y="197"/>
                    </a:cubicBezTo>
                    <a:close/>
                    <a:moveTo>
                      <a:pt x="66" y="84"/>
                    </a:moveTo>
                    <a:cubicBezTo>
                      <a:pt x="66" y="82"/>
                      <a:pt x="66" y="80"/>
                      <a:pt x="63" y="80"/>
                    </a:cubicBezTo>
                    <a:cubicBezTo>
                      <a:pt x="63" y="80"/>
                      <a:pt x="63" y="81"/>
                      <a:pt x="63" y="81"/>
                    </a:cubicBezTo>
                    <a:cubicBezTo>
                      <a:pt x="62" y="84"/>
                      <a:pt x="64" y="84"/>
                      <a:pt x="66" y="84"/>
                    </a:cubicBezTo>
                    <a:cubicBezTo>
                      <a:pt x="66" y="87"/>
                      <a:pt x="68" y="89"/>
                      <a:pt x="71" y="89"/>
                    </a:cubicBezTo>
                    <a:cubicBezTo>
                      <a:pt x="71" y="92"/>
                      <a:pt x="73" y="93"/>
                      <a:pt x="76" y="93"/>
                    </a:cubicBezTo>
                    <a:cubicBezTo>
                      <a:pt x="88" y="110"/>
                      <a:pt x="93" y="129"/>
                      <a:pt x="91" y="150"/>
                    </a:cubicBezTo>
                    <a:cubicBezTo>
                      <a:pt x="90" y="154"/>
                      <a:pt x="87" y="160"/>
                      <a:pt x="91" y="168"/>
                    </a:cubicBezTo>
                    <a:cubicBezTo>
                      <a:pt x="100" y="118"/>
                      <a:pt x="92" y="72"/>
                      <a:pt x="90" y="26"/>
                    </a:cubicBezTo>
                    <a:cubicBezTo>
                      <a:pt x="90" y="52"/>
                      <a:pt x="90" y="79"/>
                      <a:pt x="90" y="106"/>
                    </a:cubicBezTo>
                    <a:cubicBezTo>
                      <a:pt x="81" y="86"/>
                      <a:pt x="79" y="65"/>
                      <a:pt x="73" y="44"/>
                    </a:cubicBezTo>
                    <a:cubicBezTo>
                      <a:pt x="70" y="53"/>
                      <a:pt x="77" y="61"/>
                      <a:pt x="75" y="70"/>
                    </a:cubicBezTo>
                    <a:cubicBezTo>
                      <a:pt x="70" y="68"/>
                      <a:pt x="69" y="62"/>
                      <a:pt x="64" y="62"/>
                    </a:cubicBezTo>
                    <a:cubicBezTo>
                      <a:pt x="63" y="60"/>
                      <a:pt x="64" y="57"/>
                      <a:pt x="61" y="57"/>
                    </a:cubicBezTo>
                    <a:cubicBezTo>
                      <a:pt x="60" y="57"/>
                      <a:pt x="59" y="58"/>
                      <a:pt x="59" y="58"/>
                    </a:cubicBezTo>
                    <a:cubicBezTo>
                      <a:pt x="59" y="61"/>
                      <a:pt x="61" y="62"/>
                      <a:pt x="64" y="62"/>
                    </a:cubicBezTo>
                    <a:cubicBezTo>
                      <a:pt x="64" y="73"/>
                      <a:pt x="76" y="78"/>
                      <a:pt x="76" y="89"/>
                    </a:cubicBezTo>
                    <a:cubicBezTo>
                      <a:pt x="74" y="89"/>
                      <a:pt x="73" y="89"/>
                      <a:pt x="71" y="89"/>
                    </a:cubicBezTo>
                    <a:cubicBezTo>
                      <a:pt x="71" y="85"/>
                      <a:pt x="69" y="84"/>
                      <a:pt x="66" y="84"/>
                    </a:cubicBezTo>
                    <a:close/>
                    <a:moveTo>
                      <a:pt x="110" y="147"/>
                    </a:moveTo>
                    <a:cubicBezTo>
                      <a:pt x="106" y="138"/>
                      <a:pt x="111" y="131"/>
                      <a:pt x="112" y="123"/>
                    </a:cubicBezTo>
                    <a:cubicBezTo>
                      <a:pt x="114" y="115"/>
                      <a:pt x="117" y="108"/>
                      <a:pt x="116" y="97"/>
                    </a:cubicBezTo>
                    <a:cubicBezTo>
                      <a:pt x="110" y="103"/>
                      <a:pt x="114" y="109"/>
                      <a:pt x="110" y="114"/>
                    </a:cubicBezTo>
                    <a:cubicBezTo>
                      <a:pt x="110" y="105"/>
                      <a:pt x="109" y="98"/>
                      <a:pt x="105" y="90"/>
                    </a:cubicBezTo>
                    <a:cubicBezTo>
                      <a:pt x="105" y="95"/>
                      <a:pt x="105" y="99"/>
                      <a:pt x="106" y="103"/>
                    </a:cubicBezTo>
                    <a:cubicBezTo>
                      <a:pt x="108" y="117"/>
                      <a:pt x="109" y="131"/>
                      <a:pt x="103" y="144"/>
                    </a:cubicBezTo>
                    <a:cubicBezTo>
                      <a:pt x="101" y="147"/>
                      <a:pt x="98" y="153"/>
                      <a:pt x="102" y="155"/>
                    </a:cubicBezTo>
                    <a:cubicBezTo>
                      <a:pt x="107" y="157"/>
                      <a:pt x="109" y="151"/>
                      <a:pt x="110" y="147"/>
                    </a:cubicBezTo>
                    <a:cubicBezTo>
                      <a:pt x="111" y="146"/>
                      <a:pt x="112" y="146"/>
                      <a:pt x="113" y="146"/>
                    </a:cubicBezTo>
                    <a:cubicBezTo>
                      <a:pt x="113" y="145"/>
                      <a:pt x="112" y="145"/>
                      <a:pt x="112" y="145"/>
                    </a:cubicBezTo>
                    <a:cubicBezTo>
                      <a:pt x="111" y="145"/>
                      <a:pt x="111" y="146"/>
                      <a:pt x="110" y="147"/>
                    </a:cubicBezTo>
                    <a:close/>
                    <a:moveTo>
                      <a:pt x="31" y="216"/>
                    </a:moveTo>
                    <a:cubicBezTo>
                      <a:pt x="33" y="216"/>
                      <a:pt x="34" y="215"/>
                      <a:pt x="35" y="215"/>
                    </a:cubicBezTo>
                    <a:cubicBezTo>
                      <a:pt x="23" y="193"/>
                      <a:pt x="26" y="170"/>
                      <a:pt x="23" y="146"/>
                    </a:cubicBezTo>
                    <a:cubicBezTo>
                      <a:pt x="19" y="155"/>
                      <a:pt x="20" y="163"/>
                      <a:pt x="22" y="171"/>
                    </a:cubicBezTo>
                    <a:cubicBezTo>
                      <a:pt x="23" y="176"/>
                      <a:pt x="25" y="183"/>
                      <a:pt x="22" y="185"/>
                    </a:cubicBezTo>
                    <a:cubicBezTo>
                      <a:pt x="15" y="190"/>
                      <a:pt x="20" y="195"/>
                      <a:pt x="21" y="199"/>
                    </a:cubicBezTo>
                    <a:cubicBezTo>
                      <a:pt x="24" y="205"/>
                      <a:pt x="28" y="210"/>
                      <a:pt x="31" y="216"/>
                    </a:cubicBezTo>
                    <a:close/>
                    <a:moveTo>
                      <a:pt x="38" y="223"/>
                    </a:moveTo>
                    <a:cubicBezTo>
                      <a:pt x="38" y="222"/>
                      <a:pt x="39" y="222"/>
                      <a:pt x="39" y="221"/>
                    </a:cubicBezTo>
                    <a:cubicBezTo>
                      <a:pt x="38" y="221"/>
                      <a:pt x="37" y="221"/>
                      <a:pt x="37" y="220"/>
                    </a:cubicBezTo>
                    <a:cubicBezTo>
                      <a:pt x="36" y="221"/>
                      <a:pt x="36" y="222"/>
                      <a:pt x="36" y="222"/>
                    </a:cubicBezTo>
                    <a:cubicBezTo>
                      <a:pt x="36" y="223"/>
                      <a:pt x="37" y="223"/>
                      <a:pt x="38" y="22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01" name="Freeform 452">
                <a:extLst>
                  <a:ext uri="{FF2B5EF4-FFF2-40B4-BE49-F238E27FC236}">
                    <a16:creationId xmlns:a16="http://schemas.microsoft.com/office/drawing/2014/main" id="{78185E73-775E-A361-32E3-130415963B2F}"/>
                  </a:ext>
                </a:extLst>
              </p:cNvPr>
              <p:cNvSpPr>
                <a:spLocks noEditPoints="1"/>
              </p:cNvSpPr>
              <p:nvPr/>
            </p:nvSpPr>
            <p:spPr bwMode="auto">
              <a:xfrm>
                <a:off x="663" y="2112"/>
                <a:ext cx="229" cy="84"/>
              </a:xfrm>
              <a:custGeom>
                <a:avLst/>
                <a:gdLst>
                  <a:gd name="T0" fmla="*/ 3 w 224"/>
                  <a:gd name="T1" fmla="*/ 82 h 83"/>
                  <a:gd name="T2" fmla="*/ 0 w 224"/>
                  <a:gd name="T3" fmla="*/ 75 h 83"/>
                  <a:gd name="T4" fmla="*/ 101 w 224"/>
                  <a:gd name="T5" fmla="*/ 10 h 83"/>
                  <a:gd name="T6" fmla="*/ 224 w 224"/>
                  <a:gd name="T7" fmla="*/ 38 h 83"/>
                  <a:gd name="T8" fmla="*/ 177 w 224"/>
                  <a:gd name="T9" fmla="*/ 46 h 83"/>
                  <a:gd name="T10" fmla="*/ 178 w 224"/>
                  <a:gd name="T11" fmla="*/ 58 h 83"/>
                  <a:gd name="T12" fmla="*/ 121 w 224"/>
                  <a:gd name="T13" fmla="*/ 72 h 83"/>
                  <a:gd name="T14" fmla="*/ 106 w 224"/>
                  <a:gd name="T15" fmla="*/ 79 h 83"/>
                  <a:gd name="T16" fmla="*/ 59 w 224"/>
                  <a:gd name="T17" fmla="*/ 80 h 83"/>
                  <a:gd name="T18" fmla="*/ 43 w 224"/>
                  <a:gd name="T19" fmla="*/ 74 h 83"/>
                  <a:gd name="T20" fmla="*/ 3 w 224"/>
                  <a:gd name="T21" fmla="*/ 82 h 83"/>
                  <a:gd name="T22" fmla="*/ 138 w 224"/>
                  <a:gd name="T23" fmla="*/ 40 h 83"/>
                  <a:gd name="T24" fmla="*/ 87 w 224"/>
                  <a:gd name="T25" fmla="*/ 39 h 83"/>
                  <a:gd name="T26" fmla="*/ 165 w 224"/>
                  <a:gd name="T27" fmla="*/ 56 h 83"/>
                  <a:gd name="T28" fmla="*/ 138 w 224"/>
                  <a:gd name="T29" fmla="*/ 40 h 83"/>
                  <a:gd name="T30" fmla="*/ 143 w 224"/>
                  <a:gd name="T31" fmla="*/ 39 h 83"/>
                  <a:gd name="T32" fmla="*/ 143 w 224"/>
                  <a:gd name="T33" fmla="*/ 38 h 83"/>
                  <a:gd name="T34" fmla="*/ 138 w 224"/>
                  <a:gd name="T35" fmla="*/ 40 h 83"/>
                  <a:gd name="T36" fmla="*/ 80 w 224"/>
                  <a:gd name="T37" fmla="*/ 31 h 83"/>
                  <a:gd name="T38" fmla="*/ 80 w 224"/>
                  <a:gd name="T39" fmla="*/ 31 h 83"/>
                  <a:gd name="T40" fmla="*/ 89 w 224"/>
                  <a:gd name="T41" fmla="*/ 20 h 83"/>
                  <a:gd name="T42" fmla="*/ 49 w 224"/>
                  <a:gd name="T43" fmla="*/ 44 h 83"/>
                  <a:gd name="T44" fmla="*/ 80 w 224"/>
                  <a:gd name="T45" fmla="*/ 41 h 83"/>
                  <a:gd name="T46" fmla="*/ 68 w 224"/>
                  <a:gd name="T47" fmla="*/ 40 h 83"/>
                  <a:gd name="T48" fmla="*/ 87 w 224"/>
                  <a:gd name="T49" fmla="*/ 31 h 83"/>
                  <a:gd name="T50" fmla="*/ 80 w 224"/>
                  <a:gd name="T51" fmla="*/ 31 h 83"/>
                  <a:gd name="T52" fmla="*/ 177 w 224"/>
                  <a:gd name="T53" fmla="*/ 28 h 83"/>
                  <a:gd name="T54" fmla="*/ 192 w 224"/>
                  <a:gd name="T55" fmla="*/ 29 h 83"/>
                  <a:gd name="T56" fmla="*/ 142 w 224"/>
                  <a:gd name="T57" fmla="*/ 21 h 83"/>
                  <a:gd name="T58" fmla="*/ 90 w 224"/>
                  <a:gd name="T59" fmla="*/ 31 h 83"/>
                  <a:gd name="T60" fmla="*/ 185 w 224"/>
                  <a:gd name="T61" fmla="*/ 36 h 83"/>
                  <a:gd name="T62" fmla="*/ 177 w 224"/>
                  <a:gd name="T63" fmla="*/ 28 h 83"/>
                  <a:gd name="T64" fmla="*/ 70 w 224"/>
                  <a:gd name="T65" fmla="*/ 56 h 83"/>
                  <a:gd name="T66" fmla="*/ 70 w 224"/>
                  <a:gd name="T67" fmla="*/ 59 h 83"/>
                  <a:gd name="T68" fmla="*/ 123 w 224"/>
                  <a:gd name="T69" fmla="*/ 56 h 83"/>
                  <a:gd name="T70" fmla="*/ 70 w 224"/>
                  <a:gd name="T71" fmla="*/ 56 h 83"/>
                  <a:gd name="T72" fmla="*/ 32 w 224"/>
                  <a:gd name="T73" fmla="*/ 55 h 83"/>
                  <a:gd name="T74" fmla="*/ 54 w 224"/>
                  <a:gd name="T75" fmla="*/ 61 h 83"/>
                  <a:gd name="T76" fmla="*/ 60 w 224"/>
                  <a:gd name="T77" fmla="*/ 59 h 83"/>
                  <a:gd name="T78" fmla="*/ 55 w 224"/>
                  <a:gd name="T79" fmla="*/ 55 h 83"/>
                  <a:gd name="T80" fmla="*/ 32 w 224"/>
                  <a:gd name="T81" fmla="*/ 55 h 83"/>
                  <a:gd name="T82" fmla="*/ 71 w 224"/>
                  <a:gd name="T83" fmla="*/ 66 h 83"/>
                  <a:gd name="T84" fmla="*/ 82 w 224"/>
                  <a:gd name="T85" fmla="*/ 70 h 83"/>
                  <a:gd name="T86" fmla="*/ 71 w 224"/>
                  <a:gd name="T87" fmla="*/ 66 h 83"/>
                  <a:gd name="T88" fmla="*/ 45 w 224"/>
                  <a:gd name="T89" fmla="*/ 48 h 83"/>
                  <a:gd name="T90" fmla="*/ 43 w 224"/>
                  <a:gd name="T91" fmla="*/ 46 h 83"/>
                  <a:gd name="T92" fmla="*/ 41 w 224"/>
                  <a:gd name="T93" fmla="*/ 47 h 83"/>
                  <a:gd name="T94" fmla="*/ 42 w 224"/>
                  <a:gd name="T95" fmla="*/ 50 h 83"/>
                  <a:gd name="T96" fmla="*/ 45 w 224"/>
                  <a:gd name="T97" fmla="*/ 48 h 83"/>
                  <a:gd name="T98" fmla="*/ 69 w 224"/>
                  <a:gd name="T99" fmla="*/ 63 h 83"/>
                  <a:gd name="T100" fmla="*/ 67 w 224"/>
                  <a:gd name="T101" fmla="*/ 63 h 83"/>
                  <a:gd name="T102" fmla="*/ 68 w 224"/>
                  <a:gd name="T103" fmla="*/ 64 h 83"/>
                  <a:gd name="T104" fmla="*/ 69 w 224"/>
                  <a:gd name="T105" fmla="*/ 6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4" h="83">
                    <a:moveTo>
                      <a:pt x="3" y="82"/>
                    </a:moveTo>
                    <a:cubicBezTo>
                      <a:pt x="1" y="80"/>
                      <a:pt x="0" y="78"/>
                      <a:pt x="0" y="75"/>
                    </a:cubicBezTo>
                    <a:cubicBezTo>
                      <a:pt x="28" y="45"/>
                      <a:pt x="59" y="19"/>
                      <a:pt x="101" y="10"/>
                    </a:cubicBezTo>
                    <a:cubicBezTo>
                      <a:pt x="145" y="0"/>
                      <a:pt x="186" y="9"/>
                      <a:pt x="224" y="38"/>
                    </a:cubicBezTo>
                    <a:cubicBezTo>
                      <a:pt x="208" y="43"/>
                      <a:pt x="193" y="44"/>
                      <a:pt x="177" y="46"/>
                    </a:cubicBezTo>
                    <a:cubicBezTo>
                      <a:pt x="187" y="51"/>
                      <a:pt x="185" y="54"/>
                      <a:pt x="178" y="58"/>
                    </a:cubicBezTo>
                    <a:cubicBezTo>
                      <a:pt x="160" y="68"/>
                      <a:pt x="142" y="76"/>
                      <a:pt x="121" y="72"/>
                    </a:cubicBezTo>
                    <a:cubicBezTo>
                      <a:pt x="112" y="70"/>
                      <a:pt x="111" y="78"/>
                      <a:pt x="106" y="79"/>
                    </a:cubicBezTo>
                    <a:cubicBezTo>
                      <a:pt x="90" y="82"/>
                      <a:pt x="75" y="83"/>
                      <a:pt x="59" y="80"/>
                    </a:cubicBezTo>
                    <a:cubicBezTo>
                      <a:pt x="54" y="78"/>
                      <a:pt x="48" y="76"/>
                      <a:pt x="43" y="74"/>
                    </a:cubicBezTo>
                    <a:cubicBezTo>
                      <a:pt x="20" y="63"/>
                      <a:pt x="20" y="63"/>
                      <a:pt x="3" y="82"/>
                    </a:cubicBezTo>
                    <a:close/>
                    <a:moveTo>
                      <a:pt x="138" y="40"/>
                    </a:moveTo>
                    <a:cubicBezTo>
                      <a:pt x="121" y="42"/>
                      <a:pt x="104" y="37"/>
                      <a:pt x="87" y="39"/>
                    </a:cubicBezTo>
                    <a:cubicBezTo>
                      <a:pt x="114" y="39"/>
                      <a:pt x="139" y="49"/>
                      <a:pt x="165" y="56"/>
                    </a:cubicBezTo>
                    <a:cubicBezTo>
                      <a:pt x="156" y="49"/>
                      <a:pt x="144" y="50"/>
                      <a:pt x="138" y="40"/>
                    </a:cubicBezTo>
                    <a:cubicBezTo>
                      <a:pt x="140" y="40"/>
                      <a:pt x="141" y="40"/>
                      <a:pt x="143" y="39"/>
                    </a:cubicBezTo>
                    <a:cubicBezTo>
                      <a:pt x="143" y="39"/>
                      <a:pt x="143" y="38"/>
                      <a:pt x="143" y="38"/>
                    </a:cubicBezTo>
                    <a:cubicBezTo>
                      <a:pt x="141" y="38"/>
                      <a:pt x="139" y="39"/>
                      <a:pt x="138" y="40"/>
                    </a:cubicBezTo>
                    <a:close/>
                    <a:moveTo>
                      <a:pt x="80" y="31"/>
                    </a:moveTo>
                    <a:cubicBezTo>
                      <a:pt x="80" y="31"/>
                      <a:pt x="80" y="31"/>
                      <a:pt x="80" y="31"/>
                    </a:cubicBezTo>
                    <a:cubicBezTo>
                      <a:pt x="79" y="25"/>
                      <a:pt x="86" y="25"/>
                      <a:pt x="89" y="20"/>
                    </a:cubicBezTo>
                    <a:cubicBezTo>
                      <a:pt x="71" y="24"/>
                      <a:pt x="62" y="36"/>
                      <a:pt x="49" y="44"/>
                    </a:cubicBezTo>
                    <a:cubicBezTo>
                      <a:pt x="61" y="47"/>
                      <a:pt x="70" y="43"/>
                      <a:pt x="80" y="41"/>
                    </a:cubicBezTo>
                    <a:cubicBezTo>
                      <a:pt x="76" y="40"/>
                      <a:pt x="72" y="40"/>
                      <a:pt x="68" y="40"/>
                    </a:cubicBezTo>
                    <a:cubicBezTo>
                      <a:pt x="76" y="39"/>
                      <a:pt x="81" y="35"/>
                      <a:pt x="87" y="31"/>
                    </a:cubicBezTo>
                    <a:cubicBezTo>
                      <a:pt x="85" y="31"/>
                      <a:pt x="82" y="31"/>
                      <a:pt x="80" y="31"/>
                    </a:cubicBezTo>
                    <a:close/>
                    <a:moveTo>
                      <a:pt x="177" y="28"/>
                    </a:moveTo>
                    <a:cubicBezTo>
                      <a:pt x="182" y="28"/>
                      <a:pt x="187" y="29"/>
                      <a:pt x="192" y="29"/>
                    </a:cubicBezTo>
                    <a:cubicBezTo>
                      <a:pt x="176" y="23"/>
                      <a:pt x="160" y="16"/>
                      <a:pt x="142" y="21"/>
                    </a:cubicBezTo>
                    <a:cubicBezTo>
                      <a:pt x="126" y="24"/>
                      <a:pt x="108" y="16"/>
                      <a:pt x="90" y="31"/>
                    </a:cubicBezTo>
                    <a:cubicBezTo>
                      <a:pt x="124" y="22"/>
                      <a:pt x="155" y="23"/>
                      <a:pt x="185" y="36"/>
                    </a:cubicBezTo>
                    <a:cubicBezTo>
                      <a:pt x="184" y="29"/>
                      <a:pt x="178" y="32"/>
                      <a:pt x="177" y="28"/>
                    </a:cubicBezTo>
                    <a:close/>
                    <a:moveTo>
                      <a:pt x="70" y="56"/>
                    </a:moveTo>
                    <a:cubicBezTo>
                      <a:pt x="70" y="57"/>
                      <a:pt x="70" y="58"/>
                      <a:pt x="70" y="59"/>
                    </a:cubicBezTo>
                    <a:cubicBezTo>
                      <a:pt x="87" y="59"/>
                      <a:pt x="105" y="56"/>
                      <a:pt x="123" y="56"/>
                    </a:cubicBezTo>
                    <a:cubicBezTo>
                      <a:pt x="105" y="56"/>
                      <a:pt x="87" y="56"/>
                      <a:pt x="70" y="56"/>
                    </a:cubicBezTo>
                    <a:close/>
                    <a:moveTo>
                      <a:pt x="32" y="55"/>
                    </a:moveTo>
                    <a:cubicBezTo>
                      <a:pt x="40" y="57"/>
                      <a:pt x="47" y="57"/>
                      <a:pt x="54" y="61"/>
                    </a:cubicBezTo>
                    <a:cubicBezTo>
                      <a:pt x="56" y="62"/>
                      <a:pt x="59" y="62"/>
                      <a:pt x="60" y="59"/>
                    </a:cubicBezTo>
                    <a:cubicBezTo>
                      <a:pt x="61" y="55"/>
                      <a:pt x="58" y="55"/>
                      <a:pt x="55" y="55"/>
                    </a:cubicBezTo>
                    <a:cubicBezTo>
                      <a:pt x="47" y="55"/>
                      <a:pt x="40" y="55"/>
                      <a:pt x="32" y="55"/>
                    </a:cubicBezTo>
                    <a:close/>
                    <a:moveTo>
                      <a:pt x="71" y="66"/>
                    </a:moveTo>
                    <a:cubicBezTo>
                      <a:pt x="76" y="69"/>
                      <a:pt x="77" y="72"/>
                      <a:pt x="82" y="70"/>
                    </a:cubicBezTo>
                    <a:cubicBezTo>
                      <a:pt x="80" y="66"/>
                      <a:pt x="78" y="65"/>
                      <a:pt x="71" y="66"/>
                    </a:cubicBezTo>
                    <a:close/>
                    <a:moveTo>
                      <a:pt x="45" y="48"/>
                    </a:moveTo>
                    <a:cubicBezTo>
                      <a:pt x="45" y="46"/>
                      <a:pt x="44" y="46"/>
                      <a:pt x="43" y="46"/>
                    </a:cubicBezTo>
                    <a:cubicBezTo>
                      <a:pt x="42" y="46"/>
                      <a:pt x="41" y="47"/>
                      <a:pt x="41" y="47"/>
                    </a:cubicBezTo>
                    <a:cubicBezTo>
                      <a:pt x="40" y="49"/>
                      <a:pt x="41" y="50"/>
                      <a:pt x="42" y="50"/>
                    </a:cubicBezTo>
                    <a:cubicBezTo>
                      <a:pt x="43" y="49"/>
                      <a:pt x="44" y="49"/>
                      <a:pt x="45" y="48"/>
                    </a:cubicBezTo>
                    <a:close/>
                    <a:moveTo>
                      <a:pt x="69" y="63"/>
                    </a:moveTo>
                    <a:cubicBezTo>
                      <a:pt x="68" y="63"/>
                      <a:pt x="68" y="63"/>
                      <a:pt x="67" y="63"/>
                    </a:cubicBezTo>
                    <a:cubicBezTo>
                      <a:pt x="67" y="63"/>
                      <a:pt x="67" y="64"/>
                      <a:pt x="68" y="64"/>
                    </a:cubicBezTo>
                    <a:cubicBezTo>
                      <a:pt x="68" y="64"/>
                      <a:pt x="68" y="63"/>
                      <a:pt x="69" y="6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02" name="Freeform 453">
                <a:extLst>
                  <a:ext uri="{FF2B5EF4-FFF2-40B4-BE49-F238E27FC236}">
                    <a16:creationId xmlns:a16="http://schemas.microsoft.com/office/drawing/2014/main" id="{E48ECCB6-9AC3-779E-D554-2572E771F941}"/>
                  </a:ext>
                </a:extLst>
              </p:cNvPr>
              <p:cNvSpPr/>
              <p:nvPr/>
            </p:nvSpPr>
            <p:spPr bwMode="auto">
              <a:xfrm>
                <a:off x="614" y="2582"/>
                <a:ext cx="227" cy="102"/>
              </a:xfrm>
              <a:custGeom>
                <a:avLst/>
                <a:gdLst>
                  <a:gd name="T0" fmla="*/ 4 w 222"/>
                  <a:gd name="T1" fmla="*/ 100 h 100"/>
                  <a:gd name="T2" fmla="*/ 1 w 222"/>
                  <a:gd name="T3" fmla="*/ 92 h 100"/>
                  <a:gd name="T4" fmla="*/ 26 w 222"/>
                  <a:gd name="T5" fmla="*/ 65 h 100"/>
                  <a:gd name="T6" fmla="*/ 31 w 222"/>
                  <a:gd name="T7" fmla="*/ 70 h 100"/>
                  <a:gd name="T8" fmla="*/ 82 w 222"/>
                  <a:gd name="T9" fmla="*/ 78 h 100"/>
                  <a:gd name="T10" fmla="*/ 86 w 222"/>
                  <a:gd name="T11" fmla="*/ 77 h 100"/>
                  <a:gd name="T12" fmla="*/ 83 w 222"/>
                  <a:gd name="T13" fmla="*/ 73 h 100"/>
                  <a:gd name="T14" fmla="*/ 69 w 222"/>
                  <a:gd name="T15" fmla="*/ 66 h 100"/>
                  <a:gd name="T16" fmla="*/ 109 w 222"/>
                  <a:gd name="T17" fmla="*/ 69 h 100"/>
                  <a:gd name="T18" fmla="*/ 99 w 222"/>
                  <a:gd name="T19" fmla="*/ 63 h 100"/>
                  <a:gd name="T20" fmla="*/ 127 w 222"/>
                  <a:gd name="T21" fmla="*/ 59 h 100"/>
                  <a:gd name="T22" fmla="*/ 47 w 222"/>
                  <a:gd name="T23" fmla="*/ 60 h 100"/>
                  <a:gd name="T24" fmla="*/ 163 w 222"/>
                  <a:gd name="T25" fmla="*/ 55 h 100"/>
                  <a:gd name="T26" fmla="*/ 147 w 222"/>
                  <a:gd name="T27" fmla="*/ 46 h 100"/>
                  <a:gd name="T28" fmla="*/ 138 w 222"/>
                  <a:gd name="T29" fmla="*/ 41 h 100"/>
                  <a:gd name="T30" fmla="*/ 146 w 222"/>
                  <a:gd name="T31" fmla="*/ 38 h 100"/>
                  <a:gd name="T32" fmla="*/ 138 w 222"/>
                  <a:gd name="T33" fmla="*/ 41 h 100"/>
                  <a:gd name="T34" fmla="*/ 82 w 222"/>
                  <a:gd name="T35" fmla="*/ 45 h 100"/>
                  <a:gd name="T36" fmla="*/ 75 w 222"/>
                  <a:gd name="T37" fmla="*/ 41 h 100"/>
                  <a:gd name="T38" fmla="*/ 92 w 222"/>
                  <a:gd name="T39" fmla="*/ 37 h 100"/>
                  <a:gd name="T40" fmla="*/ 169 w 222"/>
                  <a:gd name="T41" fmla="*/ 29 h 100"/>
                  <a:gd name="T42" fmla="*/ 186 w 222"/>
                  <a:gd name="T43" fmla="*/ 32 h 100"/>
                  <a:gd name="T44" fmla="*/ 171 w 222"/>
                  <a:gd name="T45" fmla="*/ 25 h 100"/>
                  <a:gd name="T46" fmla="*/ 192 w 222"/>
                  <a:gd name="T47" fmla="*/ 24 h 100"/>
                  <a:gd name="T48" fmla="*/ 118 w 222"/>
                  <a:gd name="T49" fmla="*/ 24 h 100"/>
                  <a:gd name="T50" fmla="*/ 131 w 222"/>
                  <a:gd name="T51" fmla="*/ 15 h 100"/>
                  <a:gd name="T52" fmla="*/ 121 w 222"/>
                  <a:gd name="T53" fmla="*/ 17 h 100"/>
                  <a:gd name="T54" fmla="*/ 86 w 222"/>
                  <a:gd name="T55" fmla="*/ 35 h 100"/>
                  <a:gd name="T56" fmla="*/ 75 w 222"/>
                  <a:gd name="T57" fmla="*/ 41 h 100"/>
                  <a:gd name="T58" fmla="*/ 62 w 222"/>
                  <a:gd name="T59" fmla="*/ 41 h 100"/>
                  <a:gd name="T60" fmla="*/ 48 w 222"/>
                  <a:gd name="T61" fmla="*/ 52 h 100"/>
                  <a:gd name="T62" fmla="*/ 41 w 222"/>
                  <a:gd name="T63" fmla="*/ 64 h 100"/>
                  <a:gd name="T64" fmla="*/ 38 w 222"/>
                  <a:gd name="T65" fmla="*/ 65 h 100"/>
                  <a:gd name="T66" fmla="*/ 26 w 222"/>
                  <a:gd name="T67" fmla="*/ 64 h 100"/>
                  <a:gd name="T68" fmla="*/ 75 w 222"/>
                  <a:gd name="T69" fmla="*/ 26 h 100"/>
                  <a:gd name="T70" fmla="*/ 78 w 222"/>
                  <a:gd name="T71" fmla="*/ 32 h 100"/>
                  <a:gd name="T72" fmla="*/ 86 w 222"/>
                  <a:gd name="T73" fmla="*/ 28 h 100"/>
                  <a:gd name="T74" fmla="*/ 82 w 222"/>
                  <a:gd name="T75" fmla="*/ 22 h 100"/>
                  <a:gd name="T76" fmla="*/ 212 w 222"/>
                  <a:gd name="T77" fmla="*/ 24 h 100"/>
                  <a:gd name="T78" fmla="*/ 222 w 222"/>
                  <a:gd name="T79" fmla="*/ 30 h 100"/>
                  <a:gd name="T80" fmla="*/ 187 w 222"/>
                  <a:gd name="T81" fmla="*/ 40 h 100"/>
                  <a:gd name="T82" fmla="*/ 184 w 222"/>
                  <a:gd name="T83" fmla="*/ 47 h 100"/>
                  <a:gd name="T84" fmla="*/ 180 w 222"/>
                  <a:gd name="T85" fmla="*/ 53 h 100"/>
                  <a:gd name="T86" fmla="*/ 124 w 222"/>
                  <a:gd name="T87" fmla="*/ 75 h 100"/>
                  <a:gd name="T88" fmla="*/ 110 w 222"/>
                  <a:gd name="T89" fmla="*/ 83 h 100"/>
                  <a:gd name="T90" fmla="*/ 50 w 222"/>
                  <a:gd name="T91" fmla="*/ 86 h 100"/>
                  <a:gd name="T92" fmla="*/ 42 w 222"/>
                  <a:gd name="T93" fmla="*/ 83 h 100"/>
                  <a:gd name="T94" fmla="*/ 8 w 222"/>
                  <a:gd name="T95" fmla="*/ 95 h 100"/>
                  <a:gd name="T96" fmla="*/ 4 w 222"/>
                  <a:gd name="T9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1" h="100">
                    <a:moveTo>
                      <a:pt x="4" y="100"/>
                    </a:moveTo>
                    <a:cubicBezTo>
                      <a:pt x="0" y="98"/>
                      <a:pt x="0" y="95"/>
                      <a:pt x="1" y="92"/>
                    </a:cubicBezTo>
                    <a:cubicBezTo>
                      <a:pt x="9" y="83"/>
                      <a:pt x="15" y="72"/>
                      <a:pt x="26" y="65"/>
                    </a:cubicBezTo>
                    <a:cubicBezTo>
                      <a:pt x="27" y="67"/>
                      <a:pt x="28" y="70"/>
                      <a:pt x="31" y="70"/>
                    </a:cubicBezTo>
                    <a:cubicBezTo>
                      <a:pt x="49" y="69"/>
                      <a:pt x="66" y="71"/>
                      <a:pt x="82" y="78"/>
                    </a:cubicBezTo>
                    <a:cubicBezTo>
                      <a:pt x="84" y="79"/>
                      <a:pt x="85" y="79"/>
                      <a:pt x="86" y="77"/>
                    </a:cubicBezTo>
                    <a:cubicBezTo>
                      <a:pt x="87" y="75"/>
                      <a:pt x="86" y="73"/>
                      <a:pt x="83" y="73"/>
                    </a:cubicBezTo>
                    <a:cubicBezTo>
                      <a:pt x="78" y="71"/>
                      <a:pt x="73" y="71"/>
                      <a:pt x="69" y="66"/>
                    </a:cubicBezTo>
                    <a:cubicBezTo>
                      <a:pt x="82" y="67"/>
                      <a:pt x="96" y="68"/>
                      <a:pt x="109" y="69"/>
                    </a:cubicBezTo>
                    <a:cubicBezTo>
                      <a:pt x="107" y="63"/>
                      <a:pt x="101" y="67"/>
                      <a:pt x="99" y="63"/>
                    </a:cubicBezTo>
                    <a:cubicBezTo>
                      <a:pt x="108" y="63"/>
                      <a:pt x="117" y="62"/>
                      <a:pt x="127" y="59"/>
                    </a:cubicBezTo>
                    <a:cubicBezTo>
                      <a:pt x="99" y="55"/>
                      <a:pt x="73" y="67"/>
                      <a:pt x="47" y="60"/>
                    </a:cubicBezTo>
                    <a:cubicBezTo>
                      <a:pt x="85" y="43"/>
                      <a:pt x="123" y="41"/>
                      <a:pt x="163" y="55"/>
                    </a:cubicBezTo>
                    <a:cubicBezTo>
                      <a:pt x="158" y="49"/>
                      <a:pt x="152" y="48"/>
                      <a:pt x="147" y="46"/>
                    </a:cubicBezTo>
                    <a:cubicBezTo>
                      <a:pt x="143" y="45"/>
                      <a:pt x="138" y="47"/>
                      <a:pt x="138" y="41"/>
                    </a:cubicBezTo>
                    <a:cubicBezTo>
                      <a:pt x="140" y="40"/>
                      <a:pt x="144" y="42"/>
                      <a:pt x="146" y="38"/>
                    </a:cubicBezTo>
                    <a:cubicBezTo>
                      <a:pt x="142" y="36"/>
                      <a:pt x="139" y="35"/>
                      <a:pt x="138" y="41"/>
                    </a:cubicBezTo>
                    <a:cubicBezTo>
                      <a:pt x="119" y="42"/>
                      <a:pt x="100" y="43"/>
                      <a:pt x="82" y="45"/>
                    </a:cubicBezTo>
                    <a:cubicBezTo>
                      <a:pt x="78" y="45"/>
                      <a:pt x="75" y="46"/>
                      <a:pt x="75" y="41"/>
                    </a:cubicBezTo>
                    <a:cubicBezTo>
                      <a:pt x="81" y="42"/>
                      <a:pt x="87" y="39"/>
                      <a:pt x="92" y="37"/>
                    </a:cubicBezTo>
                    <a:cubicBezTo>
                      <a:pt x="117" y="28"/>
                      <a:pt x="142" y="23"/>
                      <a:pt x="169" y="29"/>
                    </a:cubicBezTo>
                    <a:cubicBezTo>
                      <a:pt x="174" y="30"/>
                      <a:pt x="179" y="35"/>
                      <a:pt x="186" y="32"/>
                    </a:cubicBezTo>
                    <a:cubicBezTo>
                      <a:pt x="181" y="27"/>
                      <a:pt x="175" y="28"/>
                      <a:pt x="171" y="25"/>
                    </a:cubicBezTo>
                    <a:cubicBezTo>
                      <a:pt x="178" y="21"/>
                      <a:pt x="185" y="29"/>
                      <a:pt x="192" y="24"/>
                    </a:cubicBezTo>
                    <a:cubicBezTo>
                      <a:pt x="167" y="15"/>
                      <a:pt x="143" y="20"/>
                      <a:pt x="118" y="24"/>
                    </a:cubicBezTo>
                    <a:cubicBezTo>
                      <a:pt x="123" y="21"/>
                      <a:pt x="128" y="20"/>
                      <a:pt x="131" y="15"/>
                    </a:cubicBezTo>
                    <a:cubicBezTo>
                      <a:pt x="127" y="14"/>
                      <a:pt x="124" y="16"/>
                      <a:pt x="121" y="17"/>
                    </a:cubicBezTo>
                    <a:cubicBezTo>
                      <a:pt x="108" y="21"/>
                      <a:pt x="99" y="31"/>
                      <a:pt x="86" y="35"/>
                    </a:cubicBezTo>
                    <a:cubicBezTo>
                      <a:pt x="82" y="36"/>
                      <a:pt x="77" y="36"/>
                      <a:pt x="75" y="41"/>
                    </a:cubicBezTo>
                    <a:cubicBezTo>
                      <a:pt x="70" y="40"/>
                      <a:pt x="65" y="33"/>
                      <a:pt x="62" y="41"/>
                    </a:cubicBezTo>
                    <a:cubicBezTo>
                      <a:pt x="59" y="47"/>
                      <a:pt x="51" y="47"/>
                      <a:pt x="48" y="52"/>
                    </a:cubicBezTo>
                    <a:cubicBezTo>
                      <a:pt x="46" y="55"/>
                      <a:pt x="33" y="54"/>
                      <a:pt x="41" y="64"/>
                    </a:cubicBezTo>
                    <a:cubicBezTo>
                      <a:pt x="42" y="65"/>
                      <a:pt x="39" y="65"/>
                      <a:pt x="38" y="65"/>
                    </a:cubicBezTo>
                    <a:cubicBezTo>
                      <a:pt x="34" y="64"/>
                      <a:pt x="30" y="68"/>
                      <a:pt x="26" y="64"/>
                    </a:cubicBezTo>
                    <a:cubicBezTo>
                      <a:pt x="37" y="46"/>
                      <a:pt x="55" y="35"/>
                      <a:pt x="75" y="26"/>
                    </a:cubicBezTo>
                    <a:cubicBezTo>
                      <a:pt x="75" y="28"/>
                      <a:pt x="73" y="33"/>
                      <a:pt x="78" y="32"/>
                    </a:cubicBezTo>
                    <a:cubicBezTo>
                      <a:pt x="81" y="32"/>
                      <a:pt x="84" y="31"/>
                      <a:pt x="86" y="28"/>
                    </a:cubicBezTo>
                    <a:cubicBezTo>
                      <a:pt x="87" y="25"/>
                      <a:pt x="84" y="23"/>
                      <a:pt x="82" y="22"/>
                    </a:cubicBezTo>
                    <a:cubicBezTo>
                      <a:pt x="126" y="0"/>
                      <a:pt x="169" y="3"/>
                      <a:pt x="212" y="24"/>
                    </a:cubicBezTo>
                    <a:cubicBezTo>
                      <a:pt x="215" y="26"/>
                      <a:pt x="218" y="28"/>
                      <a:pt x="222" y="30"/>
                    </a:cubicBezTo>
                    <a:cubicBezTo>
                      <a:pt x="210" y="35"/>
                      <a:pt x="199" y="37"/>
                      <a:pt x="187" y="40"/>
                    </a:cubicBezTo>
                    <a:cubicBezTo>
                      <a:pt x="185" y="41"/>
                      <a:pt x="179" y="41"/>
                      <a:pt x="184" y="47"/>
                    </a:cubicBezTo>
                    <a:cubicBezTo>
                      <a:pt x="186" y="50"/>
                      <a:pt x="182" y="52"/>
                      <a:pt x="180" y="53"/>
                    </a:cubicBezTo>
                    <a:cubicBezTo>
                      <a:pt x="163" y="65"/>
                      <a:pt x="146" y="77"/>
                      <a:pt x="124" y="75"/>
                    </a:cubicBezTo>
                    <a:cubicBezTo>
                      <a:pt x="116" y="74"/>
                      <a:pt x="115" y="81"/>
                      <a:pt x="110" y="83"/>
                    </a:cubicBezTo>
                    <a:cubicBezTo>
                      <a:pt x="90" y="89"/>
                      <a:pt x="71" y="92"/>
                      <a:pt x="50" y="86"/>
                    </a:cubicBezTo>
                    <a:cubicBezTo>
                      <a:pt x="48" y="85"/>
                      <a:pt x="45" y="84"/>
                      <a:pt x="42" y="83"/>
                    </a:cubicBezTo>
                    <a:cubicBezTo>
                      <a:pt x="21" y="76"/>
                      <a:pt x="21" y="76"/>
                      <a:pt x="8" y="95"/>
                    </a:cubicBezTo>
                    <a:cubicBezTo>
                      <a:pt x="7" y="97"/>
                      <a:pt x="5" y="98"/>
                      <a:pt x="4" y="10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03" name="Freeform 454">
                <a:extLst>
                  <a:ext uri="{FF2B5EF4-FFF2-40B4-BE49-F238E27FC236}">
                    <a16:creationId xmlns:a16="http://schemas.microsoft.com/office/drawing/2014/main" id="{3194AD91-5E22-274B-FBB2-8EF2149BE37D}"/>
                  </a:ext>
                </a:extLst>
              </p:cNvPr>
              <p:cNvSpPr/>
              <p:nvPr/>
            </p:nvSpPr>
            <p:spPr bwMode="auto">
              <a:xfrm>
                <a:off x="438" y="1514"/>
                <a:ext cx="146" cy="104"/>
              </a:xfrm>
              <a:custGeom>
                <a:avLst/>
                <a:gdLst>
                  <a:gd name="T0" fmla="*/ 143 w 143"/>
                  <a:gd name="T1" fmla="*/ 12 h 102"/>
                  <a:gd name="T2" fmla="*/ 132 w 143"/>
                  <a:gd name="T3" fmla="*/ 43 h 102"/>
                  <a:gd name="T4" fmla="*/ 126 w 143"/>
                  <a:gd name="T5" fmla="*/ 45 h 102"/>
                  <a:gd name="T6" fmla="*/ 102 w 143"/>
                  <a:gd name="T7" fmla="*/ 58 h 102"/>
                  <a:gd name="T8" fmla="*/ 101 w 143"/>
                  <a:gd name="T9" fmla="*/ 61 h 102"/>
                  <a:gd name="T10" fmla="*/ 88 w 143"/>
                  <a:gd name="T11" fmla="*/ 47 h 102"/>
                  <a:gd name="T12" fmla="*/ 75 w 143"/>
                  <a:gd name="T13" fmla="*/ 48 h 102"/>
                  <a:gd name="T14" fmla="*/ 65 w 143"/>
                  <a:gd name="T15" fmla="*/ 52 h 102"/>
                  <a:gd name="T16" fmla="*/ 56 w 143"/>
                  <a:gd name="T17" fmla="*/ 61 h 102"/>
                  <a:gd name="T18" fmla="*/ 53 w 143"/>
                  <a:gd name="T19" fmla="*/ 84 h 102"/>
                  <a:gd name="T20" fmla="*/ 30 w 143"/>
                  <a:gd name="T21" fmla="*/ 80 h 102"/>
                  <a:gd name="T22" fmla="*/ 24 w 143"/>
                  <a:gd name="T23" fmla="*/ 80 h 102"/>
                  <a:gd name="T24" fmla="*/ 25 w 143"/>
                  <a:gd name="T25" fmla="*/ 98 h 102"/>
                  <a:gd name="T26" fmla="*/ 12 w 143"/>
                  <a:gd name="T27" fmla="*/ 100 h 102"/>
                  <a:gd name="T28" fmla="*/ 1 w 143"/>
                  <a:gd name="T29" fmla="*/ 65 h 102"/>
                  <a:gd name="T30" fmla="*/ 28 w 143"/>
                  <a:gd name="T31" fmla="*/ 74 h 102"/>
                  <a:gd name="T32" fmla="*/ 35 w 143"/>
                  <a:gd name="T33" fmla="*/ 64 h 102"/>
                  <a:gd name="T34" fmla="*/ 30 w 143"/>
                  <a:gd name="T35" fmla="*/ 51 h 102"/>
                  <a:gd name="T36" fmla="*/ 51 w 143"/>
                  <a:gd name="T37" fmla="*/ 48 h 102"/>
                  <a:gd name="T38" fmla="*/ 59 w 143"/>
                  <a:gd name="T39" fmla="*/ 28 h 102"/>
                  <a:gd name="T40" fmla="*/ 63 w 143"/>
                  <a:gd name="T41" fmla="*/ 21 h 102"/>
                  <a:gd name="T42" fmla="*/ 72 w 143"/>
                  <a:gd name="T43" fmla="*/ 25 h 102"/>
                  <a:gd name="T44" fmla="*/ 97 w 143"/>
                  <a:gd name="T45" fmla="*/ 33 h 102"/>
                  <a:gd name="T46" fmla="*/ 105 w 143"/>
                  <a:gd name="T47" fmla="*/ 31 h 102"/>
                  <a:gd name="T48" fmla="*/ 108 w 143"/>
                  <a:gd name="T49" fmla="*/ 28 h 102"/>
                  <a:gd name="T50" fmla="*/ 122 w 143"/>
                  <a:gd name="T51" fmla="*/ 21 h 102"/>
                  <a:gd name="T52" fmla="*/ 125 w 143"/>
                  <a:gd name="T53" fmla="*/ 14 h 102"/>
                  <a:gd name="T54" fmla="*/ 132 w 143"/>
                  <a:gd name="T55" fmla="*/ 1 h 102"/>
                  <a:gd name="T56" fmla="*/ 143 w 143"/>
                  <a:gd name="T57" fmla="*/ 1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3" h="102">
                    <a:moveTo>
                      <a:pt x="143" y="12"/>
                    </a:moveTo>
                    <a:cubicBezTo>
                      <a:pt x="141" y="23"/>
                      <a:pt x="141" y="34"/>
                      <a:pt x="132" y="43"/>
                    </a:cubicBezTo>
                    <a:cubicBezTo>
                      <a:pt x="130" y="44"/>
                      <a:pt x="130" y="47"/>
                      <a:pt x="126" y="45"/>
                    </a:cubicBezTo>
                    <a:cubicBezTo>
                      <a:pt x="108" y="35"/>
                      <a:pt x="105" y="37"/>
                      <a:pt x="102" y="58"/>
                    </a:cubicBezTo>
                    <a:cubicBezTo>
                      <a:pt x="101" y="59"/>
                      <a:pt x="101" y="59"/>
                      <a:pt x="101" y="61"/>
                    </a:cubicBezTo>
                    <a:cubicBezTo>
                      <a:pt x="94" y="58"/>
                      <a:pt x="93" y="50"/>
                      <a:pt x="88" y="47"/>
                    </a:cubicBezTo>
                    <a:cubicBezTo>
                      <a:pt x="83" y="43"/>
                      <a:pt x="78" y="35"/>
                      <a:pt x="75" y="48"/>
                    </a:cubicBezTo>
                    <a:cubicBezTo>
                      <a:pt x="74" y="54"/>
                      <a:pt x="69" y="52"/>
                      <a:pt x="65" y="52"/>
                    </a:cubicBezTo>
                    <a:cubicBezTo>
                      <a:pt x="58" y="52"/>
                      <a:pt x="56" y="54"/>
                      <a:pt x="56" y="61"/>
                    </a:cubicBezTo>
                    <a:cubicBezTo>
                      <a:pt x="55" y="69"/>
                      <a:pt x="60" y="80"/>
                      <a:pt x="53" y="84"/>
                    </a:cubicBezTo>
                    <a:cubicBezTo>
                      <a:pt x="48" y="87"/>
                      <a:pt x="38" y="82"/>
                      <a:pt x="30" y="80"/>
                    </a:cubicBezTo>
                    <a:cubicBezTo>
                      <a:pt x="28" y="80"/>
                      <a:pt x="26" y="79"/>
                      <a:pt x="24" y="80"/>
                    </a:cubicBezTo>
                    <a:cubicBezTo>
                      <a:pt x="22" y="86"/>
                      <a:pt x="30" y="92"/>
                      <a:pt x="25" y="98"/>
                    </a:cubicBezTo>
                    <a:cubicBezTo>
                      <a:pt x="22" y="102"/>
                      <a:pt x="16" y="100"/>
                      <a:pt x="12" y="100"/>
                    </a:cubicBezTo>
                    <a:cubicBezTo>
                      <a:pt x="11" y="88"/>
                      <a:pt x="0" y="79"/>
                      <a:pt x="1" y="65"/>
                    </a:cubicBezTo>
                    <a:cubicBezTo>
                      <a:pt x="11" y="68"/>
                      <a:pt x="19" y="71"/>
                      <a:pt x="28" y="74"/>
                    </a:cubicBezTo>
                    <a:cubicBezTo>
                      <a:pt x="36" y="75"/>
                      <a:pt x="38" y="72"/>
                      <a:pt x="35" y="64"/>
                    </a:cubicBezTo>
                    <a:cubicBezTo>
                      <a:pt x="34" y="60"/>
                      <a:pt x="28" y="57"/>
                      <a:pt x="30" y="51"/>
                    </a:cubicBezTo>
                    <a:cubicBezTo>
                      <a:pt x="38" y="53"/>
                      <a:pt x="46" y="59"/>
                      <a:pt x="51" y="48"/>
                    </a:cubicBezTo>
                    <a:cubicBezTo>
                      <a:pt x="74" y="50"/>
                      <a:pt x="64" y="38"/>
                      <a:pt x="59" y="28"/>
                    </a:cubicBezTo>
                    <a:cubicBezTo>
                      <a:pt x="57" y="24"/>
                      <a:pt x="62" y="24"/>
                      <a:pt x="63" y="21"/>
                    </a:cubicBezTo>
                    <a:cubicBezTo>
                      <a:pt x="66" y="22"/>
                      <a:pt x="69" y="24"/>
                      <a:pt x="72" y="25"/>
                    </a:cubicBezTo>
                    <a:cubicBezTo>
                      <a:pt x="79" y="30"/>
                      <a:pt x="86" y="37"/>
                      <a:pt x="97" y="33"/>
                    </a:cubicBezTo>
                    <a:cubicBezTo>
                      <a:pt x="101" y="38"/>
                      <a:pt x="104" y="39"/>
                      <a:pt x="105" y="31"/>
                    </a:cubicBezTo>
                    <a:cubicBezTo>
                      <a:pt x="106" y="30"/>
                      <a:pt x="107" y="29"/>
                      <a:pt x="108" y="28"/>
                    </a:cubicBezTo>
                    <a:cubicBezTo>
                      <a:pt x="117" y="35"/>
                      <a:pt x="121" y="32"/>
                      <a:pt x="122" y="21"/>
                    </a:cubicBezTo>
                    <a:cubicBezTo>
                      <a:pt x="122" y="19"/>
                      <a:pt x="124" y="16"/>
                      <a:pt x="125" y="14"/>
                    </a:cubicBezTo>
                    <a:cubicBezTo>
                      <a:pt x="127" y="9"/>
                      <a:pt x="126" y="1"/>
                      <a:pt x="132" y="1"/>
                    </a:cubicBezTo>
                    <a:cubicBezTo>
                      <a:pt x="138" y="0"/>
                      <a:pt x="140" y="7"/>
                      <a:pt x="143"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04" name="Freeform 455">
                <a:extLst>
                  <a:ext uri="{FF2B5EF4-FFF2-40B4-BE49-F238E27FC236}">
                    <a16:creationId xmlns:a16="http://schemas.microsoft.com/office/drawing/2014/main" id="{790F0DB8-B811-BB62-A8B9-C8DE8CCF2879}"/>
                  </a:ext>
                </a:extLst>
              </p:cNvPr>
              <p:cNvSpPr/>
              <p:nvPr/>
            </p:nvSpPr>
            <p:spPr bwMode="auto">
              <a:xfrm>
                <a:off x="702" y="1590"/>
                <a:ext cx="87" cy="120"/>
              </a:xfrm>
              <a:custGeom>
                <a:avLst/>
                <a:gdLst>
                  <a:gd name="T0" fmla="*/ 56 w 85"/>
                  <a:gd name="T1" fmla="*/ 113 h 118"/>
                  <a:gd name="T2" fmla="*/ 44 w 85"/>
                  <a:gd name="T3" fmla="*/ 109 h 118"/>
                  <a:gd name="T4" fmla="*/ 42 w 85"/>
                  <a:gd name="T5" fmla="*/ 88 h 118"/>
                  <a:gd name="T6" fmla="*/ 46 w 85"/>
                  <a:gd name="T7" fmla="*/ 84 h 118"/>
                  <a:gd name="T8" fmla="*/ 47 w 85"/>
                  <a:gd name="T9" fmla="*/ 64 h 118"/>
                  <a:gd name="T10" fmla="*/ 44 w 85"/>
                  <a:gd name="T11" fmla="*/ 59 h 118"/>
                  <a:gd name="T12" fmla="*/ 35 w 85"/>
                  <a:gd name="T13" fmla="*/ 44 h 118"/>
                  <a:gd name="T14" fmla="*/ 17 w 85"/>
                  <a:gd name="T15" fmla="*/ 43 h 118"/>
                  <a:gd name="T16" fmla="*/ 29 w 85"/>
                  <a:gd name="T17" fmla="*/ 24 h 118"/>
                  <a:gd name="T18" fmla="*/ 13 w 85"/>
                  <a:gd name="T19" fmla="*/ 22 h 118"/>
                  <a:gd name="T20" fmla="*/ 5 w 85"/>
                  <a:gd name="T21" fmla="*/ 11 h 118"/>
                  <a:gd name="T22" fmla="*/ 8 w 85"/>
                  <a:gd name="T23" fmla="*/ 3 h 118"/>
                  <a:gd name="T24" fmla="*/ 17 w 85"/>
                  <a:gd name="T25" fmla="*/ 1 h 118"/>
                  <a:gd name="T26" fmla="*/ 23 w 85"/>
                  <a:gd name="T27" fmla="*/ 6 h 118"/>
                  <a:gd name="T28" fmla="*/ 21 w 85"/>
                  <a:gd name="T29" fmla="*/ 16 h 118"/>
                  <a:gd name="T30" fmla="*/ 38 w 85"/>
                  <a:gd name="T31" fmla="*/ 21 h 118"/>
                  <a:gd name="T32" fmla="*/ 54 w 85"/>
                  <a:gd name="T33" fmla="*/ 21 h 118"/>
                  <a:gd name="T34" fmla="*/ 47 w 85"/>
                  <a:gd name="T35" fmla="*/ 36 h 118"/>
                  <a:gd name="T36" fmla="*/ 54 w 85"/>
                  <a:gd name="T37" fmla="*/ 48 h 118"/>
                  <a:gd name="T38" fmla="*/ 62 w 85"/>
                  <a:gd name="T39" fmla="*/ 54 h 118"/>
                  <a:gd name="T40" fmla="*/ 57 w 85"/>
                  <a:gd name="T41" fmla="*/ 57 h 118"/>
                  <a:gd name="T42" fmla="*/ 57 w 85"/>
                  <a:gd name="T43" fmla="*/ 67 h 118"/>
                  <a:gd name="T44" fmla="*/ 60 w 85"/>
                  <a:gd name="T45" fmla="*/ 76 h 118"/>
                  <a:gd name="T46" fmla="*/ 62 w 85"/>
                  <a:gd name="T47" fmla="*/ 83 h 118"/>
                  <a:gd name="T48" fmla="*/ 85 w 85"/>
                  <a:gd name="T49" fmla="*/ 89 h 118"/>
                  <a:gd name="T50" fmla="*/ 64 w 85"/>
                  <a:gd name="T51" fmla="*/ 108 h 118"/>
                  <a:gd name="T52" fmla="*/ 56 w 85"/>
                  <a:gd name="T53" fmla="*/ 113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5" h="118">
                    <a:moveTo>
                      <a:pt x="56" y="113"/>
                    </a:moveTo>
                    <a:cubicBezTo>
                      <a:pt x="50" y="118"/>
                      <a:pt x="47" y="111"/>
                      <a:pt x="44" y="109"/>
                    </a:cubicBezTo>
                    <a:cubicBezTo>
                      <a:pt x="30" y="100"/>
                      <a:pt x="31" y="99"/>
                      <a:pt x="42" y="88"/>
                    </a:cubicBezTo>
                    <a:cubicBezTo>
                      <a:pt x="44" y="87"/>
                      <a:pt x="45" y="85"/>
                      <a:pt x="46" y="84"/>
                    </a:cubicBezTo>
                    <a:cubicBezTo>
                      <a:pt x="57" y="77"/>
                      <a:pt x="58" y="71"/>
                      <a:pt x="47" y="64"/>
                    </a:cubicBezTo>
                    <a:cubicBezTo>
                      <a:pt x="45" y="63"/>
                      <a:pt x="41" y="62"/>
                      <a:pt x="44" y="59"/>
                    </a:cubicBezTo>
                    <a:cubicBezTo>
                      <a:pt x="54" y="46"/>
                      <a:pt x="40" y="47"/>
                      <a:pt x="35" y="44"/>
                    </a:cubicBezTo>
                    <a:cubicBezTo>
                      <a:pt x="30" y="42"/>
                      <a:pt x="24" y="44"/>
                      <a:pt x="17" y="43"/>
                    </a:cubicBezTo>
                    <a:cubicBezTo>
                      <a:pt x="19" y="35"/>
                      <a:pt x="25" y="31"/>
                      <a:pt x="29" y="24"/>
                    </a:cubicBezTo>
                    <a:cubicBezTo>
                      <a:pt x="24" y="20"/>
                      <a:pt x="18" y="21"/>
                      <a:pt x="13" y="22"/>
                    </a:cubicBezTo>
                    <a:cubicBezTo>
                      <a:pt x="0" y="25"/>
                      <a:pt x="3" y="18"/>
                      <a:pt x="5" y="11"/>
                    </a:cubicBezTo>
                    <a:cubicBezTo>
                      <a:pt x="6" y="9"/>
                      <a:pt x="7" y="6"/>
                      <a:pt x="8" y="3"/>
                    </a:cubicBezTo>
                    <a:cubicBezTo>
                      <a:pt x="11" y="3"/>
                      <a:pt x="14" y="2"/>
                      <a:pt x="17" y="1"/>
                    </a:cubicBezTo>
                    <a:cubicBezTo>
                      <a:pt x="22" y="0"/>
                      <a:pt x="24" y="1"/>
                      <a:pt x="23" y="6"/>
                    </a:cubicBezTo>
                    <a:cubicBezTo>
                      <a:pt x="22" y="9"/>
                      <a:pt x="17" y="14"/>
                      <a:pt x="21" y="16"/>
                    </a:cubicBezTo>
                    <a:cubicBezTo>
                      <a:pt x="26" y="19"/>
                      <a:pt x="32" y="20"/>
                      <a:pt x="38" y="21"/>
                    </a:cubicBezTo>
                    <a:cubicBezTo>
                      <a:pt x="43" y="21"/>
                      <a:pt x="51" y="16"/>
                      <a:pt x="54" y="21"/>
                    </a:cubicBezTo>
                    <a:cubicBezTo>
                      <a:pt x="57" y="26"/>
                      <a:pt x="50" y="31"/>
                      <a:pt x="47" y="36"/>
                    </a:cubicBezTo>
                    <a:cubicBezTo>
                      <a:pt x="42" y="44"/>
                      <a:pt x="49" y="45"/>
                      <a:pt x="54" y="48"/>
                    </a:cubicBezTo>
                    <a:cubicBezTo>
                      <a:pt x="56" y="50"/>
                      <a:pt x="60" y="50"/>
                      <a:pt x="62" y="54"/>
                    </a:cubicBezTo>
                    <a:cubicBezTo>
                      <a:pt x="60" y="55"/>
                      <a:pt x="59" y="57"/>
                      <a:pt x="57" y="57"/>
                    </a:cubicBezTo>
                    <a:cubicBezTo>
                      <a:pt x="50" y="61"/>
                      <a:pt x="49" y="63"/>
                      <a:pt x="57" y="67"/>
                    </a:cubicBezTo>
                    <a:cubicBezTo>
                      <a:pt x="60" y="68"/>
                      <a:pt x="71" y="70"/>
                      <a:pt x="60" y="76"/>
                    </a:cubicBezTo>
                    <a:cubicBezTo>
                      <a:pt x="55" y="79"/>
                      <a:pt x="60" y="81"/>
                      <a:pt x="62" y="83"/>
                    </a:cubicBezTo>
                    <a:cubicBezTo>
                      <a:pt x="69" y="87"/>
                      <a:pt x="77" y="86"/>
                      <a:pt x="85" y="89"/>
                    </a:cubicBezTo>
                    <a:cubicBezTo>
                      <a:pt x="81" y="99"/>
                      <a:pt x="72" y="103"/>
                      <a:pt x="64" y="108"/>
                    </a:cubicBezTo>
                    <a:cubicBezTo>
                      <a:pt x="61" y="110"/>
                      <a:pt x="57" y="108"/>
                      <a:pt x="56" y="11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05" name="Freeform 456">
                <a:extLst>
                  <a:ext uri="{FF2B5EF4-FFF2-40B4-BE49-F238E27FC236}">
                    <a16:creationId xmlns:a16="http://schemas.microsoft.com/office/drawing/2014/main" id="{BA8EC3E6-6CB8-4B78-EB40-A65B4A43E893}"/>
                  </a:ext>
                </a:extLst>
              </p:cNvPr>
              <p:cNvSpPr/>
              <p:nvPr/>
            </p:nvSpPr>
            <p:spPr bwMode="auto">
              <a:xfrm>
                <a:off x="485" y="2241"/>
                <a:ext cx="62" cy="146"/>
              </a:xfrm>
              <a:custGeom>
                <a:avLst/>
                <a:gdLst>
                  <a:gd name="T0" fmla="*/ 32 w 61"/>
                  <a:gd name="T1" fmla="*/ 0 h 143"/>
                  <a:gd name="T2" fmla="*/ 58 w 61"/>
                  <a:gd name="T3" fmla="*/ 3 h 143"/>
                  <a:gd name="T4" fmla="*/ 60 w 61"/>
                  <a:gd name="T5" fmla="*/ 23 h 143"/>
                  <a:gd name="T6" fmla="*/ 38 w 61"/>
                  <a:gd name="T7" fmla="*/ 42 h 143"/>
                  <a:gd name="T8" fmla="*/ 30 w 61"/>
                  <a:gd name="T9" fmla="*/ 51 h 143"/>
                  <a:gd name="T10" fmla="*/ 30 w 61"/>
                  <a:gd name="T11" fmla="*/ 58 h 143"/>
                  <a:gd name="T12" fmla="*/ 33 w 61"/>
                  <a:gd name="T13" fmla="*/ 71 h 143"/>
                  <a:gd name="T14" fmla="*/ 41 w 61"/>
                  <a:gd name="T15" fmla="*/ 79 h 143"/>
                  <a:gd name="T16" fmla="*/ 40 w 61"/>
                  <a:gd name="T17" fmla="*/ 95 h 143"/>
                  <a:gd name="T18" fmla="*/ 31 w 61"/>
                  <a:gd name="T19" fmla="*/ 103 h 143"/>
                  <a:gd name="T20" fmla="*/ 32 w 61"/>
                  <a:gd name="T21" fmla="*/ 121 h 143"/>
                  <a:gd name="T22" fmla="*/ 38 w 61"/>
                  <a:gd name="T23" fmla="*/ 131 h 143"/>
                  <a:gd name="T24" fmla="*/ 29 w 61"/>
                  <a:gd name="T25" fmla="*/ 137 h 143"/>
                  <a:gd name="T26" fmla="*/ 22 w 61"/>
                  <a:gd name="T27" fmla="*/ 143 h 143"/>
                  <a:gd name="T28" fmla="*/ 15 w 61"/>
                  <a:gd name="T29" fmla="*/ 143 h 143"/>
                  <a:gd name="T30" fmla="*/ 0 w 61"/>
                  <a:gd name="T31" fmla="*/ 125 h 143"/>
                  <a:gd name="T32" fmla="*/ 22 w 61"/>
                  <a:gd name="T33" fmla="*/ 109 h 143"/>
                  <a:gd name="T34" fmla="*/ 17 w 61"/>
                  <a:gd name="T35" fmla="*/ 99 h 143"/>
                  <a:gd name="T36" fmla="*/ 16 w 61"/>
                  <a:gd name="T37" fmla="*/ 88 h 143"/>
                  <a:gd name="T38" fmla="*/ 23 w 61"/>
                  <a:gd name="T39" fmla="*/ 82 h 143"/>
                  <a:gd name="T40" fmla="*/ 25 w 61"/>
                  <a:gd name="T41" fmla="*/ 68 h 143"/>
                  <a:gd name="T42" fmla="*/ 21 w 61"/>
                  <a:gd name="T43" fmla="*/ 38 h 143"/>
                  <a:gd name="T44" fmla="*/ 30 w 61"/>
                  <a:gd name="T45" fmla="*/ 33 h 143"/>
                  <a:gd name="T46" fmla="*/ 39 w 61"/>
                  <a:gd name="T47" fmla="*/ 15 h 143"/>
                  <a:gd name="T48" fmla="*/ 32 w 61"/>
                  <a:gd name="T49"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143">
                    <a:moveTo>
                      <a:pt x="32" y="0"/>
                    </a:moveTo>
                    <a:cubicBezTo>
                      <a:pt x="41" y="0"/>
                      <a:pt x="49" y="5"/>
                      <a:pt x="58" y="3"/>
                    </a:cubicBezTo>
                    <a:cubicBezTo>
                      <a:pt x="59" y="9"/>
                      <a:pt x="60" y="16"/>
                      <a:pt x="60" y="23"/>
                    </a:cubicBezTo>
                    <a:cubicBezTo>
                      <a:pt x="61" y="38"/>
                      <a:pt x="54" y="45"/>
                      <a:pt x="38" y="42"/>
                    </a:cubicBezTo>
                    <a:cubicBezTo>
                      <a:pt x="28" y="40"/>
                      <a:pt x="26" y="43"/>
                      <a:pt x="30" y="51"/>
                    </a:cubicBezTo>
                    <a:cubicBezTo>
                      <a:pt x="32" y="54"/>
                      <a:pt x="32" y="56"/>
                      <a:pt x="30" y="58"/>
                    </a:cubicBezTo>
                    <a:cubicBezTo>
                      <a:pt x="24" y="64"/>
                      <a:pt x="30" y="68"/>
                      <a:pt x="33" y="71"/>
                    </a:cubicBezTo>
                    <a:cubicBezTo>
                      <a:pt x="35" y="75"/>
                      <a:pt x="39" y="77"/>
                      <a:pt x="41" y="79"/>
                    </a:cubicBezTo>
                    <a:cubicBezTo>
                      <a:pt x="46" y="85"/>
                      <a:pt x="49" y="90"/>
                      <a:pt x="40" y="95"/>
                    </a:cubicBezTo>
                    <a:cubicBezTo>
                      <a:pt x="37" y="97"/>
                      <a:pt x="34" y="100"/>
                      <a:pt x="31" y="103"/>
                    </a:cubicBezTo>
                    <a:cubicBezTo>
                      <a:pt x="21" y="112"/>
                      <a:pt x="21" y="114"/>
                      <a:pt x="32" y="121"/>
                    </a:cubicBezTo>
                    <a:cubicBezTo>
                      <a:pt x="35" y="124"/>
                      <a:pt x="39" y="126"/>
                      <a:pt x="38" y="131"/>
                    </a:cubicBezTo>
                    <a:cubicBezTo>
                      <a:pt x="37" y="135"/>
                      <a:pt x="35" y="138"/>
                      <a:pt x="29" y="137"/>
                    </a:cubicBezTo>
                    <a:cubicBezTo>
                      <a:pt x="26" y="137"/>
                      <a:pt x="24" y="141"/>
                      <a:pt x="22" y="143"/>
                    </a:cubicBezTo>
                    <a:cubicBezTo>
                      <a:pt x="20" y="142"/>
                      <a:pt x="18" y="141"/>
                      <a:pt x="15" y="143"/>
                    </a:cubicBezTo>
                    <a:cubicBezTo>
                      <a:pt x="13" y="135"/>
                      <a:pt x="4" y="133"/>
                      <a:pt x="0" y="125"/>
                    </a:cubicBezTo>
                    <a:cubicBezTo>
                      <a:pt x="9" y="122"/>
                      <a:pt x="20" y="123"/>
                      <a:pt x="22" y="109"/>
                    </a:cubicBezTo>
                    <a:cubicBezTo>
                      <a:pt x="23" y="104"/>
                      <a:pt x="22" y="101"/>
                      <a:pt x="17" y="99"/>
                    </a:cubicBezTo>
                    <a:cubicBezTo>
                      <a:pt x="10" y="97"/>
                      <a:pt x="10" y="93"/>
                      <a:pt x="16" y="88"/>
                    </a:cubicBezTo>
                    <a:cubicBezTo>
                      <a:pt x="18" y="86"/>
                      <a:pt x="21" y="84"/>
                      <a:pt x="23" y="82"/>
                    </a:cubicBezTo>
                    <a:cubicBezTo>
                      <a:pt x="29" y="78"/>
                      <a:pt x="31" y="75"/>
                      <a:pt x="25" y="68"/>
                    </a:cubicBezTo>
                    <a:cubicBezTo>
                      <a:pt x="19" y="60"/>
                      <a:pt x="22" y="48"/>
                      <a:pt x="21" y="38"/>
                    </a:cubicBezTo>
                    <a:cubicBezTo>
                      <a:pt x="20" y="35"/>
                      <a:pt x="26" y="34"/>
                      <a:pt x="30" y="33"/>
                    </a:cubicBezTo>
                    <a:cubicBezTo>
                      <a:pt x="45" y="32"/>
                      <a:pt x="46" y="28"/>
                      <a:pt x="39" y="15"/>
                    </a:cubicBezTo>
                    <a:cubicBezTo>
                      <a:pt x="37" y="11"/>
                      <a:pt x="35" y="5"/>
                      <a:pt x="3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06" name="Freeform 457">
                <a:extLst>
                  <a:ext uri="{FF2B5EF4-FFF2-40B4-BE49-F238E27FC236}">
                    <a16:creationId xmlns:a16="http://schemas.microsoft.com/office/drawing/2014/main" id="{C02F9E30-C0E0-A961-ED6C-CE731EABE271}"/>
                  </a:ext>
                </a:extLst>
              </p:cNvPr>
              <p:cNvSpPr/>
              <p:nvPr/>
            </p:nvSpPr>
            <p:spPr bwMode="auto">
              <a:xfrm>
                <a:off x="589" y="1515"/>
                <a:ext cx="67" cy="42"/>
              </a:xfrm>
              <a:custGeom>
                <a:avLst/>
                <a:gdLst>
                  <a:gd name="T0" fmla="*/ 62 w 65"/>
                  <a:gd name="T1" fmla="*/ 27 h 41"/>
                  <a:gd name="T2" fmla="*/ 46 w 65"/>
                  <a:gd name="T3" fmla="*/ 31 h 41"/>
                  <a:gd name="T4" fmla="*/ 34 w 65"/>
                  <a:gd name="T5" fmla="*/ 30 h 41"/>
                  <a:gd name="T6" fmla="*/ 21 w 65"/>
                  <a:gd name="T7" fmla="*/ 33 h 41"/>
                  <a:gd name="T8" fmla="*/ 15 w 65"/>
                  <a:gd name="T9" fmla="*/ 41 h 41"/>
                  <a:gd name="T10" fmla="*/ 10 w 65"/>
                  <a:gd name="T11" fmla="*/ 34 h 41"/>
                  <a:gd name="T12" fmla="*/ 0 w 65"/>
                  <a:gd name="T13" fmla="*/ 18 h 41"/>
                  <a:gd name="T14" fmla="*/ 13 w 65"/>
                  <a:gd name="T15" fmla="*/ 12 h 41"/>
                  <a:gd name="T16" fmla="*/ 18 w 65"/>
                  <a:gd name="T17" fmla="*/ 19 h 41"/>
                  <a:gd name="T18" fmla="*/ 28 w 65"/>
                  <a:gd name="T19" fmla="*/ 21 h 41"/>
                  <a:gd name="T20" fmla="*/ 30 w 65"/>
                  <a:gd name="T21" fmla="*/ 19 h 41"/>
                  <a:gd name="T22" fmla="*/ 48 w 65"/>
                  <a:gd name="T23" fmla="*/ 8 h 41"/>
                  <a:gd name="T24" fmla="*/ 55 w 65"/>
                  <a:gd name="T25" fmla="*/ 0 h 41"/>
                  <a:gd name="T26" fmla="*/ 62 w 65"/>
                  <a:gd name="T27" fmla="*/ 2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41">
                    <a:moveTo>
                      <a:pt x="62" y="27"/>
                    </a:moveTo>
                    <a:cubicBezTo>
                      <a:pt x="54" y="18"/>
                      <a:pt x="51" y="28"/>
                      <a:pt x="46" y="31"/>
                    </a:cubicBezTo>
                    <a:cubicBezTo>
                      <a:pt x="41" y="34"/>
                      <a:pt x="39" y="40"/>
                      <a:pt x="34" y="30"/>
                    </a:cubicBezTo>
                    <a:cubicBezTo>
                      <a:pt x="32" y="24"/>
                      <a:pt x="24" y="25"/>
                      <a:pt x="21" y="33"/>
                    </a:cubicBezTo>
                    <a:cubicBezTo>
                      <a:pt x="20" y="37"/>
                      <a:pt x="20" y="41"/>
                      <a:pt x="15" y="41"/>
                    </a:cubicBezTo>
                    <a:cubicBezTo>
                      <a:pt x="11" y="41"/>
                      <a:pt x="11" y="37"/>
                      <a:pt x="10" y="34"/>
                    </a:cubicBezTo>
                    <a:cubicBezTo>
                      <a:pt x="7" y="28"/>
                      <a:pt x="1" y="25"/>
                      <a:pt x="0" y="18"/>
                    </a:cubicBezTo>
                    <a:cubicBezTo>
                      <a:pt x="9" y="26"/>
                      <a:pt x="9" y="15"/>
                      <a:pt x="13" y="12"/>
                    </a:cubicBezTo>
                    <a:cubicBezTo>
                      <a:pt x="17" y="12"/>
                      <a:pt x="17" y="16"/>
                      <a:pt x="18" y="19"/>
                    </a:cubicBezTo>
                    <a:cubicBezTo>
                      <a:pt x="20" y="24"/>
                      <a:pt x="22" y="29"/>
                      <a:pt x="28" y="21"/>
                    </a:cubicBezTo>
                    <a:cubicBezTo>
                      <a:pt x="28" y="20"/>
                      <a:pt x="29" y="19"/>
                      <a:pt x="30" y="19"/>
                    </a:cubicBezTo>
                    <a:cubicBezTo>
                      <a:pt x="42" y="19"/>
                      <a:pt x="42" y="19"/>
                      <a:pt x="48" y="8"/>
                    </a:cubicBezTo>
                    <a:cubicBezTo>
                      <a:pt x="49" y="5"/>
                      <a:pt x="49" y="2"/>
                      <a:pt x="55" y="0"/>
                    </a:cubicBezTo>
                    <a:cubicBezTo>
                      <a:pt x="53" y="10"/>
                      <a:pt x="65" y="16"/>
                      <a:pt x="62" y="2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07" name="Freeform 458">
                <a:extLst>
                  <a:ext uri="{FF2B5EF4-FFF2-40B4-BE49-F238E27FC236}">
                    <a16:creationId xmlns:a16="http://schemas.microsoft.com/office/drawing/2014/main" id="{4C705733-59F4-B78D-E640-0980677FFE31}"/>
                  </a:ext>
                </a:extLst>
              </p:cNvPr>
              <p:cNvSpPr/>
              <p:nvPr/>
            </p:nvSpPr>
            <p:spPr bwMode="auto">
              <a:xfrm>
                <a:off x="654" y="1544"/>
                <a:ext cx="56" cy="42"/>
              </a:xfrm>
              <a:custGeom>
                <a:avLst/>
                <a:gdLst>
                  <a:gd name="T0" fmla="*/ 53 w 55"/>
                  <a:gd name="T1" fmla="*/ 32 h 41"/>
                  <a:gd name="T2" fmla="*/ 42 w 55"/>
                  <a:gd name="T3" fmla="*/ 37 h 41"/>
                  <a:gd name="T4" fmla="*/ 28 w 55"/>
                  <a:gd name="T5" fmla="*/ 28 h 41"/>
                  <a:gd name="T6" fmla="*/ 25 w 55"/>
                  <a:gd name="T7" fmla="*/ 20 h 41"/>
                  <a:gd name="T8" fmla="*/ 17 w 55"/>
                  <a:gd name="T9" fmla="*/ 23 h 41"/>
                  <a:gd name="T10" fmla="*/ 6 w 55"/>
                  <a:gd name="T11" fmla="*/ 27 h 41"/>
                  <a:gd name="T12" fmla="*/ 0 w 55"/>
                  <a:gd name="T13" fmla="*/ 9 h 41"/>
                  <a:gd name="T14" fmla="*/ 15 w 55"/>
                  <a:gd name="T15" fmla="*/ 0 h 41"/>
                  <a:gd name="T16" fmla="*/ 17 w 55"/>
                  <a:gd name="T17" fmla="*/ 2 h 41"/>
                  <a:gd name="T18" fmla="*/ 28 w 55"/>
                  <a:gd name="T19" fmla="*/ 17 h 41"/>
                  <a:gd name="T20" fmla="*/ 48 w 55"/>
                  <a:gd name="T21" fmla="*/ 15 h 41"/>
                  <a:gd name="T22" fmla="*/ 54 w 55"/>
                  <a:gd name="T23" fmla="*/ 21 h 41"/>
                  <a:gd name="T24" fmla="*/ 53 w 55"/>
                  <a:gd name="T25" fmla="*/ 3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 h="41">
                    <a:moveTo>
                      <a:pt x="53" y="32"/>
                    </a:moveTo>
                    <a:cubicBezTo>
                      <a:pt x="51" y="37"/>
                      <a:pt x="46" y="35"/>
                      <a:pt x="42" y="37"/>
                    </a:cubicBezTo>
                    <a:cubicBezTo>
                      <a:pt x="33" y="41"/>
                      <a:pt x="27" y="41"/>
                      <a:pt x="28" y="28"/>
                    </a:cubicBezTo>
                    <a:cubicBezTo>
                      <a:pt x="29" y="25"/>
                      <a:pt x="29" y="21"/>
                      <a:pt x="25" y="20"/>
                    </a:cubicBezTo>
                    <a:cubicBezTo>
                      <a:pt x="21" y="17"/>
                      <a:pt x="20" y="21"/>
                      <a:pt x="17" y="23"/>
                    </a:cubicBezTo>
                    <a:cubicBezTo>
                      <a:pt x="14" y="26"/>
                      <a:pt x="9" y="29"/>
                      <a:pt x="6" y="27"/>
                    </a:cubicBezTo>
                    <a:cubicBezTo>
                      <a:pt x="0" y="23"/>
                      <a:pt x="0" y="16"/>
                      <a:pt x="0" y="9"/>
                    </a:cubicBezTo>
                    <a:cubicBezTo>
                      <a:pt x="8" y="11"/>
                      <a:pt x="10" y="3"/>
                      <a:pt x="15" y="0"/>
                    </a:cubicBezTo>
                    <a:cubicBezTo>
                      <a:pt x="16" y="1"/>
                      <a:pt x="17" y="1"/>
                      <a:pt x="17" y="2"/>
                    </a:cubicBezTo>
                    <a:cubicBezTo>
                      <a:pt x="20" y="7"/>
                      <a:pt x="22" y="12"/>
                      <a:pt x="28" y="17"/>
                    </a:cubicBezTo>
                    <a:cubicBezTo>
                      <a:pt x="38" y="25"/>
                      <a:pt x="42" y="18"/>
                      <a:pt x="48" y="15"/>
                    </a:cubicBezTo>
                    <a:cubicBezTo>
                      <a:pt x="55" y="13"/>
                      <a:pt x="55" y="15"/>
                      <a:pt x="54" y="21"/>
                    </a:cubicBezTo>
                    <a:cubicBezTo>
                      <a:pt x="53" y="24"/>
                      <a:pt x="53" y="28"/>
                      <a:pt x="53" y="3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08" name="Freeform 459">
                <a:extLst>
                  <a:ext uri="{FF2B5EF4-FFF2-40B4-BE49-F238E27FC236}">
                    <a16:creationId xmlns:a16="http://schemas.microsoft.com/office/drawing/2014/main" id="{72026D4D-BDF9-12F2-F45A-419CB02BC1F4}"/>
                  </a:ext>
                </a:extLst>
              </p:cNvPr>
              <p:cNvSpPr/>
              <p:nvPr/>
            </p:nvSpPr>
            <p:spPr bwMode="auto">
              <a:xfrm>
                <a:off x="707" y="1775"/>
                <a:ext cx="47" cy="49"/>
              </a:xfrm>
              <a:custGeom>
                <a:avLst/>
                <a:gdLst>
                  <a:gd name="T0" fmla="*/ 10 w 46"/>
                  <a:gd name="T1" fmla="*/ 39 h 48"/>
                  <a:gd name="T2" fmla="*/ 0 w 46"/>
                  <a:gd name="T3" fmla="*/ 32 h 48"/>
                  <a:gd name="T4" fmla="*/ 28 w 46"/>
                  <a:gd name="T5" fmla="*/ 29 h 48"/>
                  <a:gd name="T6" fmla="*/ 33 w 46"/>
                  <a:gd name="T7" fmla="*/ 27 h 48"/>
                  <a:gd name="T8" fmla="*/ 30 w 46"/>
                  <a:gd name="T9" fmla="*/ 22 h 48"/>
                  <a:gd name="T10" fmla="*/ 20 w 46"/>
                  <a:gd name="T11" fmla="*/ 7 h 48"/>
                  <a:gd name="T12" fmla="*/ 36 w 46"/>
                  <a:gd name="T13" fmla="*/ 3 h 48"/>
                  <a:gd name="T14" fmla="*/ 43 w 46"/>
                  <a:gd name="T15" fmla="*/ 9 h 48"/>
                  <a:gd name="T16" fmla="*/ 43 w 46"/>
                  <a:gd name="T17" fmla="*/ 15 h 48"/>
                  <a:gd name="T18" fmla="*/ 42 w 46"/>
                  <a:gd name="T19" fmla="*/ 30 h 48"/>
                  <a:gd name="T20" fmla="*/ 43 w 46"/>
                  <a:gd name="T21" fmla="*/ 44 h 48"/>
                  <a:gd name="T22" fmla="*/ 35 w 46"/>
                  <a:gd name="T23" fmla="*/ 45 h 48"/>
                  <a:gd name="T24" fmla="*/ 10 w 46"/>
                  <a:gd name="T25" fmla="*/ 39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 h="48">
                    <a:moveTo>
                      <a:pt x="10" y="39"/>
                    </a:moveTo>
                    <a:cubicBezTo>
                      <a:pt x="7" y="37"/>
                      <a:pt x="4" y="35"/>
                      <a:pt x="0" y="32"/>
                    </a:cubicBezTo>
                    <a:cubicBezTo>
                      <a:pt x="10" y="28"/>
                      <a:pt x="19" y="30"/>
                      <a:pt x="28" y="29"/>
                    </a:cubicBezTo>
                    <a:cubicBezTo>
                      <a:pt x="30" y="29"/>
                      <a:pt x="32" y="30"/>
                      <a:pt x="33" y="27"/>
                    </a:cubicBezTo>
                    <a:cubicBezTo>
                      <a:pt x="34" y="24"/>
                      <a:pt x="32" y="23"/>
                      <a:pt x="30" y="22"/>
                    </a:cubicBezTo>
                    <a:cubicBezTo>
                      <a:pt x="22" y="20"/>
                      <a:pt x="18" y="15"/>
                      <a:pt x="20" y="7"/>
                    </a:cubicBezTo>
                    <a:cubicBezTo>
                      <a:pt x="23" y="0"/>
                      <a:pt x="30" y="2"/>
                      <a:pt x="36" y="3"/>
                    </a:cubicBezTo>
                    <a:cubicBezTo>
                      <a:pt x="36" y="7"/>
                      <a:pt x="40" y="7"/>
                      <a:pt x="43" y="9"/>
                    </a:cubicBezTo>
                    <a:cubicBezTo>
                      <a:pt x="45" y="11"/>
                      <a:pt x="46" y="13"/>
                      <a:pt x="43" y="15"/>
                    </a:cubicBezTo>
                    <a:cubicBezTo>
                      <a:pt x="33" y="19"/>
                      <a:pt x="38" y="25"/>
                      <a:pt x="42" y="30"/>
                    </a:cubicBezTo>
                    <a:cubicBezTo>
                      <a:pt x="45" y="35"/>
                      <a:pt x="45" y="40"/>
                      <a:pt x="43" y="44"/>
                    </a:cubicBezTo>
                    <a:cubicBezTo>
                      <a:pt x="42" y="48"/>
                      <a:pt x="38" y="44"/>
                      <a:pt x="35" y="45"/>
                    </a:cubicBezTo>
                    <a:cubicBezTo>
                      <a:pt x="28" y="38"/>
                      <a:pt x="19" y="40"/>
                      <a:pt x="10" y="3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09" name="Freeform 460">
                <a:extLst>
                  <a:ext uri="{FF2B5EF4-FFF2-40B4-BE49-F238E27FC236}">
                    <a16:creationId xmlns:a16="http://schemas.microsoft.com/office/drawing/2014/main" id="{019B3F99-0B59-EA32-E11D-0CC804D75E0C}"/>
                  </a:ext>
                </a:extLst>
              </p:cNvPr>
              <p:cNvSpPr/>
              <p:nvPr/>
            </p:nvSpPr>
            <p:spPr bwMode="auto">
              <a:xfrm>
                <a:off x="735" y="1730"/>
                <a:ext cx="58" cy="34"/>
              </a:xfrm>
              <a:custGeom>
                <a:avLst/>
                <a:gdLst>
                  <a:gd name="T0" fmla="*/ 11 w 56"/>
                  <a:gd name="T1" fmla="*/ 34 h 34"/>
                  <a:gd name="T2" fmla="*/ 14 w 56"/>
                  <a:gd name="T3" fmla="*/ 15 h 34"/>
                  <a:gd name="T4" fmla="*/ 21 w 56"/>
                  <a:gd name="T5" fmla="*/ 13 h 34"/>
                  <a:gd name="T6" fmla="*/ 31 w 56"/>
                  <a:gd name="T7" fmla="*/ 0 h 34"/>
                  <a:gd name="T8" fmla="*/ 56 w 56"/>
                  <a:gd name="T9" fmla="*/ 23 h 34"/>
                  <a:gd name="T10" fmla="*/ 11 w 56"/>
                  <a:gd name="T11" fmla="*/ 34 h 34"/>
                </a:gdLst>
                <a:ahLst/>
                <a:cxnLst>
                  <a:cxn ang="0">
                    <a:pos x="T0" y="T1"/>
                  </a:cxn>
                  <a:cxn ang="0">
                    <a:pos x="T2" y="T3"/>
                  </a:cxn>
                  <a:cxn ang="0">
                    <a:pos x="T4" y="T5"/>
                  </a:cxn>
                  <a:cxn ang="0">
                    <a:pos x="T6" y="T7"/>
                  </a:cxn>
                  <a:cxn ang="0">
                    <a:pos x="T8" y="T9"/>
                  </a:cxn>
                  <a:cxn ang="0">
                    <a:pos x="T10" y="T11"/>
                  </a:cxn>
                </a:cxnLst>
                <a:rect l="0" t="0" r="r" b="b"/>
                <a:pathLst>
                  <a:path w="56" h="34">
                    <a:moveTo>
                      <a:pt x="11" y="34"/>
                    </a:moveTo>
                    <a:cubicBezTo>
                      <a:pt x="0" y="24"/>
                      <a:pt x="0" y="19"/>
                      <a:pt x="14" y="15"/>
                    </a:cubicBezTo>
                    <a:cubicBezTo>
                      <a:pt x="16" y="14"/>
                      <a:pt x="19" y="13"/>
                      <a:pt x="21" y="13"/>
                    </a:cubicBezTo>
                    <a:cubicBezTo>
                      <a:pt x="33" y="15"/>
                      <a:pt x="36" y="11"/>
                      <a:pt x="31" y="0"/>
                    </a:cubicBezTo>
                    <a:cubicBezTo>
                      <a:pt x="41" y="5"/>
                      <a:pt x="48" y="13"/>
                      <a:pt x="56" y="23"/>
                    </a:cubicBezTo>
                    <a:cubicBezTo>
                      <a:pt x="39" y="26"/>
                      <a:pt x="23" y="22"/>
                      <a:pt x="11" y="3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10" name="Freeform 461">
                <a:extLst>
                  <a:ext uri="{FF2B5EF4-FFF2-40B4-BE49-F238E27FC236}">
                    <a16:creationId xmlns:a16="http://schemas.microsoft.com/office/drawing/2014/main" id="{01FC088D-25AD-56DD-5DEF-61DCE9BF8F7F}"/>
                  </a:ext>
                </a:extLst>
              </p:cNvPr>
              <p:cNvSpPr/>
              <p:nvPr/>
            </p:nvSpPr>
            <p:spPr bwMode="auto">
              <a:xfrm>
                <a:off x="660" y="2893"/>
                <a:ext cx="37" cy="76"/>
              </a:xfrm>
              <a:custGeom>
                <a:avLst/>
                <a:gdLst>
                  <a:gd name="T0" fmla="*/ 8 w 36"/>
                  <a:gd name="T1" fmla="*/ 75 h 75"/>
                  <a:gd name="T2" fmla="*/ 3 w 36"/>
                  <a:gd name="T3" fmla="*/ 70 h 75"/>
                  <a:gd name="T4" fmla="*/ 1 w 36"/>
                  <a:gd name="T5" fmla="*/ 54 h 75"/>
                  <a:gd name="T6" fmla="*/ 6 w 36"/>
                  <a:gd name="T7" fmla="*/ 46 h 75"/>
                  <a:gd name="T8" fmla="*/ 20 w 36"/>
                  <a:gd name="T9" fmla="*/ 23 h 75"/>
                  <a:gd name="T10" fmla="*/ 31 w 36"/>
                  <a:gd name="T11" fmla="*/ 0 h 75"/>
                  <a:gd name="T12" fmla="*/ 34 w 36"/>
                  <a:gd name="T13" fmla="*/ 5 h 75"/>
                  <a:gd name="T14" fmla="*/ 33 w 36"/>
                  <a:gd name="T15" fmla="*/ 19 h 75"/>
                  <a:gd name="T16" fmla="*/ 8 w 36"/>
                  <a:gd name="T17"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75">
                    <a:moveTo>
                      <a:pt x="8" y="75"/>
                    </a:moveTo>
                    <a:cubicBezTo>
                      <a:pt x="5" y="75"/>
                      <a:pt x="1" y="72"/>
                      <a:pt x="3" y="70"/>
                    </a:cubicBezTo>
                    <a:cubicBezTo>
                      <a:pt x="6" y="64"/>
                      <a:pt x="2" y="60"/>
                      <a:pt x="1" y="54"/>
                    </a:cubicBezTo>
                    <a:cubicBezTo>
                      <a:pt x="0" y="51"/>
                      <a:pt x="1" y="48"/>
                      <a:pt x="6" y="46"/>
                    </a:cubicBezTo>
                    <a:cubicBezTo>
                      <a:pt x="18" y="43"/>
                      <a:pt x="22" y="35"/>
                      <a:pt x="20" y="23"/>
                    </a:cubicBezTo>
                    <a:cubicBezTo>
                      <a:pt x="18" y="12"/>
                      <a:pt x="26" y="7"/>
                      <a:pt x="31" y="0"/>
                    </a:cubicBezTo>
                    <a:cubicBezTo>
                      <a:pt x="34" y="1"/>
                      <a:pt x="36" y="3"/>
                      <a:pt x="34" y="5"/>
                    </a:cubicBezTo>
                    <a:cubicBezTo>
                      <a:pt x="25" y="11"/>
                      <a:pt x="30" y="15"/>
                      <a:pt x="33" y="19"/>
                    </a:cubicBezTo>
                    <a:cubicBezTo>
                      <a:pt x="25" y="38"/>
                      <a:pt x="13" y="55"/>
                      <a:pt x="8" y="7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11" name="Freeform 462">
                <a:extLst>
                  <a:ext uri="{FF2B5EF4-FFF2-40B4-BE49-F238E27FC236}">
                    <a16:creationId xmlns:a16="http://schemas.microsoft.com/office/drawing/2014/main" id="{5F7E2B02-CC04-E43B-8BDF-A9F8F81DCD5B}"/>
                  </a:ext>
                </a:extLst>
              </p:cNvPr>
              <p:cNvSpPr/>
              <p:nvPr/>
            </p:nvSpPr>
            <p:spPr bwMode="auto">
              <a:xfrm>
                <a:off x="666" y="2194"/>
                <a:ext cx="24" cy="48"/>
              </a:xfrm>
              <a:custGeom>
                <a:avLst/>
                <a:gdLst>
                  <a:gd name="T0" fmla="*/ 17 w 24"/>
                  <a:gd name="T1" fmla="*/ 47 h 47"/>
                  <a:gd name="T2" fmla="*/ 8 w 24"/>
                  <a:gd name="T3" fmla="*/ 29 h 47"/>
                  <a:gd name="T4" fmla="*/ 13 w 24"/>
                  <a:gd name="T5" fmla="*/ 12 h 47"/>
                  <a:gd name="T6" fmla="*/ 0 w 24"/>
                  <a:gd name="T7" fmla="*/ 11 h 47"/>
                  <a:gd name="T8" fmla="*/ 17 w 24"/>
                  <a:gd name="T9" fmla="*/ 4 h 47"/>
                  <a:gd name="T10" fmla="*/ 14 w 24"/>
                  <a:gd name="T11" fmla="*/ 23 h 47"/>
                  <a:gd name="T12" fmla="*/ 13 w 24"/>
                  <a:gd name="T13" fmla="*/ 29 h 47"/>
                  <a:gd name="T14" fmla="*/ 17 w 24"/>
                  <a:gd name="T15" fmla="*/ 40 h 47"/>
                  <a:gd name="T16" fmla="*/ 17 w 24"/>
                  <a:gd name="T17"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47">
                    <a:moveTo>
                      <a:pt x="17" y="47"/>
                    </a:moveTo>
                    <a:cubicBezTo>
                      <a:pt x="5" y="45"/>
                      <a:pt x="3" y="39"/>
                      <a:pt x="8" y="29"/>
                    </a:cubicBezTo>
                    <a:cubicBezTo>
                      <a:pt x="11" y="24"/>
                      <a:pt x="12" y="18"/>
                      <a:pt x="13" y="12"/>
                    </a:cubicBezTo>
                    <a:cubicBezTo>
                      <a:pt x="8" y="10"/>
                      <a:pt x="3" y="20"/>
                      <a:pt x="0" y="11"/>
                    </a:cubicBezTo>
                    <a:cubicBezTo>
                      <a:pt x="6" y="9"/>
                      <a:pt x="12" y="0"/>
                      <a:pt x="17" y="4"/>
                    </a:cubicBezTo>
                    <a:cubicBezTo>
                      <a:pt x="24" y="9"/>
                      <a:pt x="15" y="16"/>
                      <a:pt x="14" y="23"/>
                    </a:cubicBezTo>
                    <a:cubicBezTo>
                      <a:pt x="14" y="25"/>
                      <a:pt x="14" y="27"/>
                      <a:pt x="13" y="29"/>
                    </a:cubicBezTo>
                    <a:cubicBezTo>
                      <a:pt x="10" y="34"/>
                      <a:pt x="6" y="39"/>
                      <a:pt x="17" y="40"/>
                    </a:cubicBezTo>
                    <a:cubicBezTo>
                      <a:pt x="20" y="40"/>
                      <a:pt x="19" y="44"/>
                      <a:pt x="17" y="4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12" name="Freeform 463">
                <a:extLst>
                  <a:ext uri="{FF2B5EF4-FFF2-40B4-BE49-F238E27FC236}">
                    <a16:creationId xmlns:a16="http://schemas.microsoft.com/office/drawing/2014/main" id="{48702969-7293-F940-9977-C9C7C8A2E2A5}"/>
                  </a:ext>
                </a:extLst>
              </p:cNvPr>
              <p:cNvSpPr/>
              <p:nvPr/>
            </p:nvSpPr>
            <p:spPr bwMode="auto">
              <a:xfrm>
                <a:off x="676" y="2243"/>
                <a:ext cx="31" cy="25"/>
              </a:xfrm>
              <a:custGeom>
                <a:avLst/>
                <a:gdLst>
                  <a:gd name="T0" fmla="*/ 30 w 30"/>
                  <a:gd name="T1" fmla="*/ 13 h 24"/>
                  <a:gd name="T2" fmla="*/ 11 w 30"/>
                  <a:gd name="T3" fmla="*/ 18 h 24"/>
                  <a:gd name="T4" fmla="*/ 2 w 30"/>
                  <a:gd name="T5" fmla="*/ 11 h 24"/>
                  <a:gd name="T6" fmla="*/ 7 w 30"/>
                  <a:gd name="T7" fmla="*/ 0 h 24"/>
                  <a:gd name="T8" fmla="*/ 30 w 30"/>
                  <a:gd name="T9" fmla="*/ 13 h 24"/>
                </a:gdLst>
                <a:ahLst/>
                <a:cxnLst>
                  <a:cxn ang="0">
                    <a:pos x="T0" y="T1"/>
                  </a:cxn>
                  <a:cxn ang="0">
                    <a:pos x="T2" y="T3"/>
                  </a:cxn>
                  <a:cxn ang="0">
                    <a:pos x="T4" y="T5"/>
                  </a:cxn>
                  <a:cxn ang="0">
                    <a:pos x="T6" y="T7"/>
                  </a:cxn>
                  <a:cxn ang="0">
                    <a:pos x="T8" y="T9"/>
                  </a:cxn>
                </a:cxnLst>
                <a:rect l="0" t="0" r="r" b="b"/>
                <a:pathLst>
                  <a:path w="30" h="24">
                    <a:moveTo>
                      <a:pt x="30" y="13"/>
                    </a:moveTo>
                    <a:cubicBezTo>
                      <a:pt x="23" y="9"/>
                      <a:pt x="16" y="14"/>
                      <a:pt x="11" y="18"/>
                    </a:cubicBezTo>
                    <a:cubicBezTo>
                      <a:pt x="1" y="24"/>
                      <a:pt x="1" y="19"/>
                      <a:pt x="2" y="11"/>
                    </a:cubicBezTo>
                    <a:cubicBezTo>
                      <a:pt x="2" y="7"/>
                      <a:pt x="0" y="1"/>
                      <a:pt x="7" y="0"/>
                    </a:cubicBezTo>
                    <a:cubicBezTo>
                      <a:pt x="15" y="4"/>
                      <a:pt x="24" y="7"/>
                      <a:pt x="30" y="1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13" name="Freeform 464">
                <a:extLst>
                  <a:ext uri="{FF2B5EF4-FFF2-40B4-BE49-F238E27FC236}">
                    <a16:creationId xmlns:a16="http://schemas.microsoft.com/office/drawing/2014/main" id="{44331085-C34E-46FE-DFE7-0B9FDEB8F56F}"/>
                  </a:ext>
                </a:extLst>
              </p:cNvPr>
              <p:cNvSpPr/>
              <p:nvPr/>
            </p:nvSpPr>
            <p:spPr bwMode="auto">
              <a:xfrm>
                <a:off x="638" y="2726"/>
                <a:ext cx="31" cy="21"/>
              </a:xfrm>
              <a:custGeom>
                <a:avLst/>
                <a:gdLst>
                  <a:gd name="T0" fmla="*/ 25 w 30"/>
                  <a:gd name="T1" fmla="*/ 18 h 20"/>
                  <a:gd name="T2" fmla="*/ 15 w 30"/>
                  <a:gd name="T3" fmla="*/ 14 h 20"/>
                  <a:gd name="T4" fmla="*/ 4 w 30"/>
                  <a:gd name="T5" fmla="*/ 17 h 20"/>
                  <a:gd name="T6" fmla="*/ 5 w 30"/>
                  <a:gd name="T7" fmla="*/ 6 h 20"/>
                  <a:gd name="T8" fmla="*/ 5 w 30"/>
                  <a:gd name="T9" fmla="*/ 0 h 20"/>
                  <a:gd name="T10" fmla="*/ 25 w 30"/>
                  <a:gd name="T11" fmla="*/ 9 h 20"/>
                  <a:gd name="T12" fmla="*/ 25 w 30"/>
                  <a:gd name="T13" fmla="*/ 18 h 20"/>
                </a:gdLst>
                <a:ahLst/>
                <a:cxnLst>
                  <a:cxn ang="0">
                    <a:pos x="T0" y="T1"/>
                  </a:cxn>
                  <a:cxn ang="0">
                    <a:pos x="T2" y="T3"/>
                  </a:cxn>
                  <a:cxn ang="0">
                    <a:pos x="T4" y="T5"/>
                  </a:cxn>
                  <a:cxn ang="0">
                    <a:pos x="T6" y="T7"/>
                  </a:cxn>
                  <a:cxn ang="0">
                    <a:pos x="T8" y="T9"/>
                  </a:cxn>
                  <a:cxn ang="0">
                    <a:pos x="T10" y="T11"/>
                  </a:cxn>
                  <a:cxn ang="0">
                    <a:pos x="T12" y="T13"/>
                  </a:cxn>
                </a:cxnLst>
                <a:rect l="0" t="0" r="r" b="b"/>
                <a:pathLst>
                  <a:path w="30" h="20">
                    <a:moveTo>
                      <a:pt x="25" y="18"/>
                    </a:moveTo>
                    <a:cubicBezTo>
                      <a:pt x="24" y="11"/>
                      <a:pt x="20" y="10"/>
                      <a:pt x="15" y="14"/>
                    </a:cubicBezTo>
                    <a:cubicBezTo>
                      <a:pt x="12" y="16"/>
                      <a:pt x="8" y="20"/>
                      <a:pt x="4" y="17"/>
                    </a:cubicBezTo>
                    <a:cubicBezTo>
                      <a:pt x="0" y="14"/>
                      <a:pt x="5" y="10"/>
                      <a:pt x="5" y="6"/>
                    </a:cubicBezTo>
                    <a:cubicBezTo>
                      <a:pt x="5" y="4"/>
                      <a:pt x="5" y="2"/>
                      <a:pt x="5" y="0"/>
                    </a:cubicBezTo>
                    <a:cubicBezTo>
                      <a:pt x="12" y="3"/>
                      <a:pt x="18" y="6"/>
                      <a:pt x="25" y="9"/>
                    </a:cubicBezTo>
                    <a:cubicBezTo>
                      <a:pt x="30" y="11"/>
                      <a:pt x="29" y="15"/>
                      <a:pt x="25"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14" name="Freeform 465">
                <a:extLst>
                  <a:ext uri="{FF2B5EF4-FFF2-40B4-BE49-F238E27FC236}">
                    <a16:creationId xmlns:a16="http://schemas.microsoft.com/office/drawing/2014/main" id="{ACD5490F-D515-90D7-11FA-1B7C36BABC82}"/>
                  </a:ext>
                </a:extLst>
              </p:cNvPr>
              <p:cNvSpPr/>
              <p:nvPr/>
            </p:nvSpPr>
            <p:spPr bwMode="auto">
              <a:xfrm>
                <a:off x="663" y="2762"/>
                <a:ext cx="15" cy="18"/>
              </a:xfrm>
              <a:custGeom>
                <a:avLst/>
                <a:gdLst>
                  <a:gd name="T0" fmla="*/ 9 w 15"/>
                  <a:gd name="T1" fmla="*/ 10 h 18"/>
                  <a:gd name="T2" fmla="*/ 0 w 15"/>
                  <a:gd name="T3" fmla="*/ 17 h 18"/>
                  <a:gd name="T4" fmla="*/ 6 w 15"/>
                  <a:gd name="T5" fmla="*/ 0 h 18"/>
                  <a:gd name="T6" fmla="*/ 9 w 15"/>
                  <a:gd name="T7" fmla="*/ 10 h 18"/>
                </a:gdLst>
                <a:ahLst/>
                <a:cxnLst>
                  <a:cxn ang="0">
                    <a:pos x="T0" y="T1"/>
                  </a:cxn>
                  <a:cxn ang="0">
                    <a:pos x="T2" y="T3"/>
                  </a:cxn>
                  <a:cxn ang="0">
                    <a:pos x="T4" y="T5"/>
                  </a:cxn>
                  <a:cxn ang="0">
                    <a:pos x="T6" y="T7"/>
                  </a:cxn>
                </a:cxnLst>
                <a:rect l="0" t="0" r="r" b="b"/>
                <a:pathLst>
                  <a:path w="15" h="18">
                    <a:moveTo>
                      <a:pt x="9" y="10"/>
                    </a:moveTo>
                    <a:cubicBezTo>
                      <a:pt x="4" y="10"/>
                      <a:pt x="6" y="18"/>
                      <a:pt x="0" y="17"/>
                    </a:cubicBezTo>
                    <a:cubicBezTo>
                      <a:pt x="0" y="10"/>
                      <a:pt x="0" y="4"/>
                      <a:pt x="6" y="0"/>
                    </a:cubicBezTo>
                    <a:cubicBezTo>
                      <a:pt x="15" y="1"/>
                      <a:pt x="13" y="5"/>
                      <a:pt x="9"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15" name="Freeform 466">
                <a:extLst>
                  <a:ext uri="{FF2B5EF4-FFF2-40B4-BE49-F238E27FC236}">
                    <a16:creationId xmlns:a16="http://schemas.microsoft.com/office/drawing/2014/main" id="{FC3CBDBC-DE6B-80EF-4741-568D88ED967A}"/>
                  </a:ext>
                </a:extLst>
              </p:cNvPr>
              <p:cNvSpPr/>
              <p:nvPr/>
            </p:nvSpPr>
            <p:spPr bwMode="auto">
              <a:xfrm>
                <a:off x="623" y="2680"/>
                <a:ext cx="19" cy="32"/>
              </a:xfrm>
              <a:custGeom>
                <a:avLst/>
                <a:gdLst>
                  <a:gd name="T0" fmla="*/ 10 w 19"/>
                  <a:gd name="T1" fmla="*/ 31 h 31"/>
                  <a:gd name="T2" fmla="*/ 10 w 19"/>
                  <a:gd name="T3" fmla="*/ 21 h 31"/>
                  <a:gd name="T4" fmla="*/ 0 w 19"/>
                  <a:gd name="T5" fmla="*/ 10 h 31"/>
                  <a:gd name="T6" fmla="*/ 14 w 19"/>
                  <a:gd name="T7" fmla="*/ 3 h 31"/>
                  <a:gd name="T8" fmla="*/ 14 w 19"/>
                  <a:gd name="T9" fmla="*/ 20 h 31"/>
                  <a:gd name="T10" fmla="*/ 10 w 19"/>
                  <a:gd name="T11" fmla="*/ 31 h 31"/>
                </a:gdLst>
                <a:ahLst/>
                <a:cxnLst>
                  <a:cxn ang="0">
                    <a:pos x="T0" y="T1"/>
                  </a:cxn>
                  <a:cxn ang="0">
                    <a:pos x="T2" y="T3"/>
                  </a:cxn>
                  <a:cxn ang="0">
                    <a:pos x="T4" y="T5"/>
                  </a:cxn>
                  <a:cxn ang="0">
                    <a:pos x="T6" y="T7"/>
                  </a:cxn>
                  <a:cxn ang="0">
                    <a:pos x="T8" y="T9"/>
                  </a:cxn>
                  <a:cxn ang="0">
                    <a:pos x="T10" y="T11"/>
                  </a:cxn>
                </a:cxnLst>
                <a:rect l="0" t="0" r="r" b="b"/>
                <a:pathLst>
                  <a:path w="19" h="31">
                    <a:moveTo>
                      <a:pt x="10" y="31"/>
                    </a:moveTo>
                    <a:cubicBezTo>
                      <a:pt x="10" y="28"/>
                      <a:pt x="9" y="24"/>
                      <a:pt x="10" y="21"/>
                    </a:cubicBezTo>
                    <a:cubicBezTo>
                      <a:pt x="14" y="10"/>
                      <a:pt x="10" y="8"/>
                      <a:pt x="0" y="10"/>
                    </a:cubicBezTo>
                    <a:cubicBezTo>
                      <a:pt x="4" y="7"/>
                      <a:pt x="9" y="0"/>
                      <a:pt x="14" y="3"/>
                    </a:cubicBezTo>
                    <a:cubicBezTo>
                      <a:pt x="19" y="7"/>
                      <a:pt x="15" y="14"/>
                      <a:pt x="14" y="20"/>
                    </a:cubicBezTo>
                    <a:cubicBezTo>
                      <a:pt x="14" y="24"/>
                      <a:pt x="12" y="27"/>
                      <a:pt x="10" y="3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16" name="Freeform 467">
                <a:extLst>
                  <a:ext uri="{FF2B5EF4-FFF2-40B4-BE49-F238E27FC236}">
                    <a16:creationId xmlns:a16="http://schemas.microsoft.com/office/drawing/2014/main" id="{23CC9F5C-659B-2C71-B96A-1AEFD4E7B03D}"/>
                  </a:ext>
                </a:extLst>
              </p:cNvPr>
              <p:cNvSpPr/>
              <p:nvPr/>
            </p:nvSpPr>
            <p:spPr bwMode="auto">
              <a:xfrm>
                <a:off x="675" y="2779"/>
                <a:ext cx="15" cy="18"/>
              </a:xfrm>
              <a:custGeom>
                <a:avLst/>
                <a:gdLst>
                  <a:gd name="T0" fmla="*/ 6 w 15"/>
                  <a:gd name="T1" fmla="*/ 17 h 17"/>
                  <a:gd name="T2" fmla="*/ 3 w 15"/>
                  <a:gd name="T3" fmla="*/ 13 h 17"/>
                  <a:gd name="T4" fmla="*/ 6 w 15"/>
                  <a:gd name="T5" fmla="*/ 2 h 17"/>
                  <a:gd name="T6" fmla="*/ 14 w 15"/>
                  <a:gd name="T7" fmla="*/ 4 h 17"/>
                  <a:gd name="T8" fmla="*/ 11 w 15"/>
                  <a:gd name="T9" fmla="*/ 11 h 17"/>
                  <a:gd name="T10" fmla="*/ 6 w 15"/>
                  <a:gd name="T11" fmla="*/ 17 h 17"/>
                </a:gdLst>
                <a:ahLst/>
                <a:cxnLst>
                  <a:cxn ang="0">
                    <a:pos x="T0" y="T1"/>
                  </a:cxn>
                  <a:cxn ang="0">
                    <a:pos x="T2" y="T3"/>
                  </a:cxn>
                  <a:cxn ang="0">
                    <a:pos x="T4" y="T5"/>
                  </a:cxn>
                  <a:cxn ang="0">
                    <a:pos x="T6" y="T7"/>
                  </a:cxn>
                  <a:cxn ang="0">
                    <a:pos x="T8" y="T9"/>
                  </a:cxn>
                  <a:cxn ang="0">
                    <a:pos x="T10" y="T11"/>
                  </a:cxn>
                </a:cxnLst>
                <a:rect l="0" t="0" r="r" b="b"/>
                <a:pathLst>
                  <a:path w="15" h="17">
                    <a:moveTo>
                      <a:pt x="6" y="17"/>
                    </a:moveTo>
                    <a:cubicBezTo>
                      <a:pt x="3" y="17"/>
                      <a:pt x="0" y="17"/>
                      <a:pt x="3" y="13"/>
                    </a:cubicBezTo>
                    <a:cubicBezTo>
                      <a:pt x="6" y="10"/>
                      <a:pt x="5" y="6"/>
                      <a:pt x="6" y="2"/>
                    </a:cubicBezTo>
                    <a:cubicBezTo>
                      <a:pt x="9" y="2"/>
                      <a:pt x="12" y="0"/>
                      <a:pt x="14" y="4"/>
                    </a:cubicBezTo>
                    <a:cubicBezTo>
                      <a:pt x="15" y="7"/>
                      <a:pt x="13" y="9"/>
                      <a:pt x="11" y="11"/>
                    </a:cubicBezTo>
                    <a:cubicBezTo>
                      <a:pt x="9" y="13"/>
                      <a:pt x="8" y="15"/>
                      <a:pt x="6"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17" name="Freeform 468">
                <a:extLst>
                  <a:ext uri="{FF2B5EF4-FFF2-40B4-BE49-F238E27FC236}">
                    <a16:creationId xmlns:a16="http://schemas.microsoft.com/office/drawing/2014/main" id="{3BA56031-9DEB-6263-1DAC-2F0331E4D279}"/>
                  </a:ext>
                </a:extLst>
              </p:cNvPr>
              <p:cNvSpPr/>
              <p:nvPr/>
            </p:nvSpPr>
            <p:spPr bwMode="auto">
              <a:xfrm>
                <a:off x="688" y="2605"/>
                <a:ext cx="15" cy="11"/>
              </a:xfrm>
              <a:custGeom>
                <a:avLst/>
                <a:gdLst>
                  <a:gd name="T0" fmla="*/ 9 w 14"/>
                  <a:gd name="T1" fmla="*/ 0 h 11"/>
                  <a:gd name="T2" fmla="*/ 13 w 14"/>
                  <a:gd name="T3" fmla="*/ 6 h 11"/>
                  <a:gd name="T4" fmla="*/ 5 w 14"/>
                  <a:gd name="T5" fmla="*/ 10 h 11"/>
                  <a:gd name="T6" fmla="*/ 2 w 14"/>
                  <a:gd name="T7" fmla="*/ 4 h 11"/>
                  <a:gd name="T8" fmla="*/ 2 w 14"/>
                  <a:gd name="T9" fmla="*/ 4 h 11"/>
                  <a:gd name="T10" fmla="*/ 7 w 14"/>
                  <a:gd name="T11" fmla="*/ 1 h 11"/>
                  <a:gd name="T12" fmla="*/ 9 w 14"/>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14" h="11">
                    <a:moveTo>
                      <a:pt x="9" y="0"/>
                    </a:moveTo>
                    <a:cubicBezTo>
                      <a:pt x="11" y="1"/>
                      <a:pt x="14" y="3"/>
                      <a:pt x="13" y="6"/>
                    </a:cubicBezTo>
                    <a:cubicBezTo>
                      <a:pt x="11" y="9"/>
                      <a:pt x="8" y="10"/>
                      <a:pt x="5" y="10"/>
                    </a:cubicBezTo>
                    <a:cubicBezTo>
                      <a:pt x="0" y="11"/>
                      <a:pt x="2" y="6"/>
                      <a:pt x="2" y="4"/>
                    </a:cubicBezTo>
                    <a:cubicBezTo>
                      <a:pt x="2" y="4"/>
                      <a:pt x="2" y="4"/>
                      <a:pt x="2" y="4"/>
                    </a:cubicBezTo>
                    <a:cubicBezTo>
                      <a:pt x="4" y="4"/>
                      <a:pt x="6" y="4"/>
                      <a:pt x="7" y="1"/>
                    </a:cubicBezTo>
                    <a:cubicBezTo>
                      <a:pt x="7" y="0"/>
                      <a:pt x="8" y="0"/>
                      <a:pt x="9"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18" name="Freeform 469">
                <a:extLst>
                  <a:ext uri="{FF2B5EF4-FFF2-40B4-BE49-F238E27FC236}">
                    <a16:creationId xmlns:a16="http://schemas.microsoft.com/office/drawing/2014/main" id="{79DFD158-0561-182C-DC14-FF61AF958B0C}"/>
                  </a:ext>
                </a:extLst>
              </p:cNvPr>
              <p:cNvSpPr/>
              <p:nvPr/>
            </p:nvSpPr>
            <p:spPr bwMode="auto">
              <a:xfrm>
                <a:off x="677" y="2854"/>
                <a:ext cx="23" cy="12"/>
              </a:xfrm>
              <a:custGeom>
                <a:avLst/>
                <a:gdLst>
                  <a:gd name="T0" fmla="*/ 14 w 22"/>
                  <a:gd name="T1" fmla="*/ 12 h 12"/>
                  <a:gd name="T2" fmla="*/ 12 w 22"/>
                  <a:gd name="T3" fmla="*/ 0 h 12"/>
                  <a:gd name="T4" fmla="*/ 14 w 22"/>
                  <a:gd name="T5" fmla="*/ 12 h 12"/>
                </a:gdLst>
                <a:ahLst/>
                <a:cxnLst>
                  <a:cxn ang="0">
                    <a:pos x="T0" y="T1"/>
                  </a:cxn>
                  <a:cxn ang="0">
                    <a:pos x="T2" y="T3"/>
                  </a:cxn>
                  <a:cxn ang="0">
                    <a:pos x="T4" y="T5"/>
                  </a:cxn>
                </a:cxnLst>
                <a:rect l="0" t="0" r="r" b="b"/>
                <a:pathLst>
                  <a:path w="22" h="12">
                    <a:moveTo>
                      <a:pt x="14" y="12"/>
                    </a:moveTo>
                    <a:cubicBezTo>
                      <a:pt x="11" y="9"/>
                      <a:pt x="0" y="6"/>
                      <a:pt x="12" y="0"/>
                    </a:cubicBezTo>
                    <a:cubicBezTo>
                      <a:pt x="16" y="4"/>
                      <a:pt x="22" y="7"/>
                      <a:pt x="14"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19" name="Freeform 470">
                <a:extLst>
                  <a:ext uri="{FF2B5EF4-FFF2-40B4-BE49-F238E27FC236}">
                    <a16:creationId xmlns:a16="http://schemas.microsoft.com/office/drawing/2014/main" id="{6AEF6FB0-62F0-4DA9-65A4-E4E67723811C}"/>
                  </a:ext>
                </a:extLst>
              </p:cNvPr>
              <p:cNvSpPr/>
              <p:nvPr/>
            </p:nvSpPr>
            <p:spPr bwMode="auto">
              <a:xfrm>
                <a:off x="668" y="2970"/>
                <a:ext cx="6" cy="14"/>
              </a:xfrm>
              <a:custGeom>
                <a:avLst/>
                <a:gdLst>
                  <a:gd name="T0" fmla="*/ 0 w 6"/>
                  <a:gd name="T1" fmla="*/ 10 h 13"/>
                  <a:gd name="T2" fmla="*/ 0 w 6"/>
                  <a:gd name="T3" fmla="*/ 0 h 13"/>
                  <a:gd name="T4" fmla="*/ 6 w 6"/>
                  <a:gd name="T5" fmla="*/ 13 h 13"/>
                  <a:gd name="T6" fmla="*/ 0 w 6"/>
                  <a:gd name="T7" fmla="*/ 10 h 13"/>
                </a:gdLst>
                <a:ahLst/>
                <a:cxnLst>
                  <a:cxn ang="0">
                    <a:pos x="T0" y="T1"/>
                  </a:cxn>
                  <a:cxn ang="0">
                    <a:pos x="T2" y="T3"/>
                  </a:cxn>
                  <a:cxn ang="0">
                    <a:pos x="T4" y="T5"/>
                  </a:cxn>
                  <a:cxn ang="0">
                    <a:pos x="T6" y="T7"/>
                  </a:cxn>
                </a:cxnLst>
                <a:rect l="0" t="0" r="r" b="b"/>
                <a:pathLst>
                  <a:path w="6" h="13">
                    <a:moveTo>
                      <a:pt x="0" y="10"/>
                    </a:moveTo>
                    <a:cubicBezTo>
                      <a:pt x="0" y="7"/>
                      <a:pt x="0" y="3"/>
                      <a:pt x="0" y="0"/>
                    </a:cubicBezTo>
                    <a:cubicBezTo>
                      <a:pt x="6" y="3"/>
                      <a:pt x="6" y="8"/>
                      <a:pt x="6" y="13"/>
                    </a:cubicBezTo>
                    <a:cubicBezTo>
                      <a:pt x="4" y="12"/>
                      <a:pt x="2" y="11"/>
                      <a:pt x="0"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20" name="Freeform 471">
                <a:extLst>
                  <a:ext uri="{FF2B5EF4-FFF2-40B4-BE49-F238E27FC236}">
                    <a16:creationId xmlns:a16="http://schemas.microsoft.com/office/drawing/2014/main" id="{9E33E3B0-80BD-7FF4-E99A-3BD78FBEC06C}"/>
                  </a:ext>
                </a:extLst>
              </p:cNvPr>
              <p:cNvSpPr/>
              <p:nvPr/>
            </p:nvSpPr>
            <p:spPr bwMode="auto">
              <a:xfrm>
                <a:off x="710" y="1578"/>
                <a:ext cx="7" cy="9"/>
              </a:xfrm>
              <a:custGeom>
                <a:avLst/>
                <a:gdLst>
                  <a:gd name="T0" fmla="*/ 0 w 7"/>
                  <a:gd name="T1" fmla="*/ 8 h 8"/>
                  <a:gd name="T2" fmla="*/ 0 w 7"/>
                  <a:gd name="T3" fmla="*/ 0 h 8"/>
                  <a:gd name="T4" fmla="*/ 0 w 7"/>
                  <a:gd name="T5" fmla="*/ 8 h 8"/>
                </a:gdLst>
                <a:ahLst/>
                <a:cxnLst>
                  <a:cxn ang="0">
                    <a:pos x="T0" y="T1"/>
                  </a:cxn>
                  <a:cxn ang="0">
                    <a:pos x="T2" y="T3"/>
                  </a:cxn>
                  <a:cxn ang="0">
                    <a:pos x="T4" y="T5"/>
                  </a:cxn>
                </a:cxnLst>
                <a:rect l="0" t="0" r="r" b="b"/>
                <a:pathLst>
                  <a:path w="7" h="8">
                    <a:moveTo>
                      <a:pt x="0" y="8"/>
                    </a:moveTo>
                    <a:cubicBezTo>
                      <a:pt x="0" y="6"/>
                      <a:pt x="0" y="3"/>
                      <a:pt x="0" y="0"/>
                    </a:cubicBezTo>
                    <a:cubicBezTo>
                      <a:pt x="7" y="3"/>
                      <a:pt x="2" y="6"/>
                      <a:pt x="0"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21" name="Freeform 472">
                <a:extLst>
                  <a:ext uri="{FF2B5EF4-FFF2-40B4-BE49-F238E27FC236}">
                    <a16:creationId xmlns:a16="http://schemas.microsoft.com/office/drawing/2014/main" id="{6A4B6CC6-19E2-A47C-A27C-937A7540140C}"/>
                  </a:ext>
                </a:extLst>
              </p:cNvPr>
              <p:cNvSpPr/>
              <p:nvPr/>
            </p:nvSpPr>
            <p:spPr bwMode="auto">
              <a:xfrm>
                <a:off x="636" y="2716"/>
                <a:ext cx="7" cy="7"/>
              </a:xfrm>
              <a:custGeom>
                <a:avLst/>
                <a:gdLst>
                  <a:gd name="T0" fmla="*/ 7 w 7"/>
                  <a:gd name="T1" fmla="*/ 7 h 7"/>
                  <a:gd name="T2" fmla="*/ 0 w 7"/>
                  <a:gd name="T3" fmla="*/ 4 h 7"/>
                  <a:gd name="T4" fmla="*/ 7 w 7"/>
                  <a:gd name="T5" fmla="*/ 7 h 7"/>
                </a:gdLst>
                <a:ahLst/>
                <a:cxnLst>
                  <a:cxn ang="0">
                    <a:pos x="T0" y="T1"/>
                  </a:cxn>
                  <a:cxn ang="0">
                    <a:pos x="T2" y="T3"/>
                  </a:cxn>
                  <a:cxn ang="0">
                    <a:pos x="T4" y="T5"/>
                  </a:cxn>
                </a:cxnLst>
                <a:rect l="0" t="0" r="r" b="b"/>
                <a:pathLst>
                  <a:path w="7" h="7">
                    <a:moveTo>
                      <a:pt x="7" y="7"/>
                    </a:moveTo>
                    <a:cubicBezTo>
                      <a:pt x="4" y="7"/>
                      <a:pt x="1" y="7"/>
                      <a:pt x="0" y="4"/>
                    </a:cubicBezTo>
                    <a:cubicBezTo>
                      <a:pt x="3" y="2"/>
                      <a:pt x="7" y="0"/>
                      <a:pt x="7"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22" name="Freeform 473">
                <a:extLst>
                  <a:ext uri="{FF2B5EF4-FFF2-40B4-BE49-F238E27FC236}">
                    <a16:creationId xmlns:a16="http://schemas.microsoft.com/office/drawing/2014/main" id="{38F6C789-61AE-E497-4E63-87D9AF2B67D6}"/>
                  </a:ext>
                </a:extLst>
              </p:cNvPr>
              <p:cNvSpPr/>
              <p:nvPr/>
            </p:nvSpPr>
            <p:spPr bwMode="auto">
              <a:xfrm>
                <a:off x="674" y="2778"/>
                <a:ext cx="7" cy="7"/>
              </a:xfrm>
              <a:custGeom>
                <a:avLst/>
                <a:gdLst>
                  <a:gd name="T0" fmla="*/ 7 w 7"/>
                  <a:gd name="T1" fmla="*/ 3 h 6"/>
                  <a:gd name="T2" fmla="*/ 0 w 7"/>
                  <a:gd name="T3" fmla="*/ 0 h 6"/>
                  <a:gd name="T4" fmla="*/ 7 w 7"/>
                  <a:gd name="T5" fmla="*/ 3 h 6"/>
                </a:gdLst>
                <a:ahLst/>
                <a:cxnLst>
                  <a:cxn ang="0">
                    <a:pos x="T0" y="T1"/>
                  </a:cxn>
                  <a:cxn ang="0">
                    <a:pos x="T2" y="T3"/>
                  </a:cxn>
                  <a:cxn ang="0">
                    <a:pos x="T4" y="T5"/>
                  </a:cxn>
                </a:cxnLst>
                <a:rect l="0" t="0" r="r" b="b"/>
                <a:pathLst>
                  <a:path w="7" h="6">
                    <a:moveTo>
                      <a:pt x="7" y="3"/>
                    </a:moveTo>
                    <a:cubicBezTo>
                      <a:pt x="4" y="3"/>
                      <a:pt x="0" y="6"/>
                      <a:pt x="0" y="0"/>
                    </a:cubicBezTo>
                    <a:cubicBezTo>
                      <a:pt x="2" y="1"/>
                      <a:pt x="5" y="0"/>
                      <a:pt x="7"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23" name="Freeform 474">
                <a:extLst>
                  <a:ext uri="{FF2B5EF4-FFF2-40B4-BE49-F238E27FC236}">
                    <a16:creationId xmlns:a16="http://schemas.microsoft.com/office/drawing/2014/main" id="{AED82E41-9D40-38A1-DF2D-68B35D15E10A}"/>
                  </a:ext>
                </a:extLst>
              </p:cNvPr>
              <p:cNvSpPr/>
              <p:nvPr/>
            </p:nvSpPr>
            <p:spPr bwMode="auto">
              <a:xfrm>
                <a:off x="690" y="2869"/>
                <a:ext cx="8" cy="7"/>
              </a:xfrm>
              <a:custGeom>
                <a:avLst/>
                <a:gdLst>
                  <a:gd name="T0" fmla="*/ 0 w 7"/>
                  <a:gd name="T1" fmla="*/ 7 h 7"/>
                  <a:gd name="T2" fmla="*/ 0 w 7"/>
                  <a:gd name="T3" fmla="*/ 0 h 7"/>
                  <a:gd name="T4" fmla="*/ 0 w 7"/>
                  <a:gd name="T5" fmla="*/ 7 h 7"/>
                </a:gdLst>
                <a:ahLst/>
                <a:cxnLst>
                  <a:cxn ang="0">
                    <a:pos x="T0" y="T1"/>
                  </a:cxn>
                  <a:cxn ang="0">
                    <a:pos x="T2" y="T3"/>
                  </a:cxn>
                  <a:cxn ang="0">
                    <a:pos x="T4" y="T5"/>
                  </a:cxn>
                </a:cxnLst>
                <a:rect l="0" t="0" r="r" b="b"/>
                <a:pathLst>
                  <a:path w="7" h="7">
                    <a:moveTo>
                      <a:pt x="0" y="7"/>
                    </a:moveTo>
                    <a:cubicBezTo>
                      <a:pt x="0" y="5"/>
                      <a:pt x="0" y="3"/>
                      <a:pt x="0" y="0"/>
                    </a:cubicBezTo>
                    <a:cubicBezTo>
                      <a:pt x="5" y="2"/>
                      <a:pt x="7" y="5"/>
                      <a:pt x="0"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24" name="Freeform 475">
                <a:extLst>
                  <a:ext uri="{FF2B5EF4-FFF2-40B4-BE49-F238E27FC236}">
                    <a16:creationId xmlns:a16="http://schemas.microsoft.com/office/drawing/2014/main" id="{AB14CAD3-025D-4598-26DF-91E58EB697F6}"/>
                  </a:ext>
                </a:extLst>
              </p:cNvPr>
              <p:cNvSpPr/>
              <p:nvPr/>
            </p:nvSpPr>
            <p:spPr bwMode="auto">
              <a:xfrm>
                <a:off x="685" y="2876"/>
                <a:ext cx="7" cy="7"/>
              </a:xfrm>
              <a:custGeom>
                <a:avLst/>
                <a:gdLst>
                  <a:gd name="T0" fmla="*/ 0 w 6"/>
                  <a:gd name="T1" fmla="*/ 6 h 6"/>
                  <a:gd name="T2" fmla="*/ 5 w 6"/>
                  <a:gd name="T3" fmla="*/ 0 h 6"/>
                  <a:gd name="T4" fmla="*/ 0 w 6"/>
                  <a:gd name="T5" fmla="*/ 6 h 6"/>
                </a:gdLst>
                <a:ahLst/>
                <a:cxnLst>
                  <a:cxn ang="0">
                    <a:pos x="T0" y="T1"/>
                  </a:cxn>
                  <a:cxn ang="0">
                    <a:pos x="T2" y="T3"/>
                  </a:cxn>
                  <a:cxn ang="0">
                    <a:pos x="T4" y="T5"/>
                  </a:cxn>
                </a:cxnLst>
                <a:rect l="0" t="0" r="r" b="b"/>
                <a:pathLst>
                  <a:path w="6" h="6">
                    <a:moveTo>
                      <a:pt x="0" y="6"/>
                    </a:moveTo>
                    <a:cubicBezTo>
                      <a:pt x="1" y="3"/>
                      <a:pt x="2" y="0"/>
                      <a:pt x="5" y="0"/>
                    </a:cubicBezTo>
                    <a:cubicBezTo>
                      <a:pt x="6" y="4"/>
                      <a:pt x="3" y="5"/>
                      <a:pt x="0" y="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25" name="Freeform 476">
                <a:extLst>
                  <a:ext uri="{FF2B5EF4-FFF2-40B4-BE49-F238E27FC236}">
                    <a16:creationId xmlns:a16="http://schemas.microsoft.com/office/drawing/2014/main" id="{45661DB4-43AA-5E85-3576-AC81532D688E}"/>
                  </a:ext>
                </a:extLst>
              </p:cNvPr>
              <p:cNvSpPr/>
              <p:nvPr/>
            </p:nvSpPr>
            <p:spPr bwMode="auto">
              <a:xfrm>
                <a:off x="690" y="2606"/>
                <a:ext cx="6" cy="3"/>
              </a:xfrm>
              <a:custGeom>
                <a:avLst/>
                <a:gdLst>
                  <a:gd name="T0" fmla="*/ 5 w 5"/>
                  <a:gd name="T1" fmla="*/ 0 h 3"/>
                  <a:gd name="T2" fmla="*/ 0 w 5"/>
                  <a:gd name="T3" fmla="*/ 3 h 3"/>
                  <a:gd name="T4" fmla="*/ 5 w 5"/>
                  <a:gd name="T5" fmla="*/ 0 h 3"/>
                </a:gdLst>
                <a:ahLst/>
                <a:cxnLst>
                  <a:cxn ang="0">
                    <a:pos x="T0" y="T1"/>
                  </a:cxn>
                  <a:cxn ang="0">
                    <a:pos x="T2" y="T3"/>
                  </a:cxn>
                  <a:cxn ang="0">
                    <a:pos x="T4" y="T5"/>
                  </a:cxn>
                </a:cxnLst>
                <a:rect l="0" t="0" r="r" b="b"/>
                <a:pathLst>
                  <a:path w="5" h="3">
                    <a:moveTo>
                      <a:pt x="5" y="0"/>
                    </a:moveTo>
                    <a:cubicBezTo>
                      <a:pt x="4" y="3"/>
                      <a:pt x="2" y="3"/>
                      <a:pt x="0" y="3"/>
                    </a:cubicBezTo>
                    <a:cubicBezTo>
                      <a:pt x="0" y="1"/>
                      <a:pt x="2" y="0"/>
                      <a:pt x="5"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26" name="Freeform 477">
                <a:extLst>
                  <a:ext uri="{FF2B5EF4-FFF2-40B4-BE49-F238E27FC236}">
                    <a16:creationId xmlns:a16="http://schemas.microsoft.com/office/drawing/2014/main" id="{6BDFACD7-DD7B-59FC-C0CC-2139F8332A76}"/>
                  </a:ext>
                </a:extLst>
              </p:cNvPr>
              <p:cNvSpPr/>
              <p:nvPr/>
            </p:nvSpPr>
            <p:spPr bwMode="auto">
              <a:xfrm>
                <a:off x="616" y="2684"/>
                <a:ext cx="4" cy="7"/>
              </a:xfrm>
              <a:custGeom>
                <a:avLst/>
                <a:gdLst>
                  <a:gd name="T0" fmla="*/ 4 w 4"/>
                  <a:gd name="T1" fmla="*/ 6 h 6"/>
                  <a:gd name="T2" fmla="*/ 0 w 4"/>
                  <a:gd name="T3" fmla="*/ 0 h 6"/>
                  <a:gd name="T4" fmla="*/ 4 w 4"/>
                  <a:gd name="T5" fmla="*/ 6 h 6"/>
                </a:gdLst>
                <a:ahLst/>
                <a:cxnLst>
                  <a:cxn ang="0">
                    <a:pos x="T0" y="T1"/>
                  </a:cxn>
                  <a:cxn ang="0">
                    <a:pos x="T2" y="T3"/>
                  </a:cxn>
                  <a:cxn ang="0">
                    <a:pos x="T4" y="T5"/>
                  </a:cxn>
                </a:cxnLst>
                <a:rect l="0" t="0" r="r" b="b"/>
                <a:pathLst>
                  <a:path w="4" h="6">
                    <a:moveTo>
                      <a:pt x="4" y="6"/>
                    </a:moveTo>
                    <a:cubicBezTo>
                      <a:pt x="0" y="5"/>
                      <a:pt x="0" y="3"/>
                      <a:pt x="0" y="0"/>
                    </a:cubicBezTo>
                    <a:cubicBezTo>
                      <a:pt x="4" y="0"/>
                      <a:pt x="4" y="3"/>
                      <a:pt x="4" y="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27" name="Freeform 478">
                <a:extLst>
                  <a:ext uri="{FF2B5EF4-FFF2-40B4-BE49-F238E27FC236}">
                    <a16:creationId xmlns:a16="http://schemas.microsoft.com/office/drawing/2014/main" id="{1A85B6BB-BF1E-2A65-244D-565DE2D3D946}"/>
                  </a:ext>
                </a:extLst>
              </p:cNvPr>
              <p:cNvSpPr/>
              <p:nvPr/>
            </p:nvSpPr>
            <p:spPr bwMode="auto">
              <a:xfrm flipH="1">
                <a:off x="690" y="25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28" name="Freeform 479">
                <a:extLst>
                  <a:ext uri="{FF2B5EF4-FFF2-40B4-BE49-F238E27FC236}">
                    <a16:creationId xmlns:a16="http://schemas.microsoft.com/office/drawing/2014/main" id="{4A0B7180-5F36-F39C-C89D-2EB616CB7E6F}"/>
                  </a:ext>
                </a:extLst>
              </p:cNvPr>
              <p:cNvSpPr>
                <a:spLocks noEditPoints="1"/>
              </p:cNvSpPr>
              <p:nvPr/>
            </p:nvSpPr>
            <p:spPr bwMode="auto">
              <a:xfrm>
                <a:off x="89" y="2226"/>
                <a:ext cx="310" cy="314"/>
              </a:xfrm>
              <a:custGeom>
                <a:avLst/>
                <a:gdLst>
                  <a:gd name="T0" fmla="*/ 279 w 303"/>
                  <a:gd name="T1" fmla="*/ 104 h 308"/>
                  <a:gd name="T2" fmla="*/ 275 w 303"/>
                  <a:gd name="T3" fmla="*/ 136 h 308"/>
                  <a:gd name="T4" fmla="*/ 286 w 303"/>
                  <a:gd name="T5" fmla="*/ 143 h 308"/>
                  <a:gd name="T6" fmla="*/ 288 w 303"/>
                  <a:gd name="T7" fmla="*/ 163 h 308"/>
                  <a:gd name="T8" fmla="*/ 291 w 303"/>
                  <a:gd name="T9" fmla="*/ 180 h 308"/>
                  <a:gd name="T10" fmla="*/ 289 w 303"/>
                  <a:gd name="T11" fmla="*/ 201 h 308"/>
                  <a:gd name="T12" fmla="*/ 273 w 303"/>
                  <a:gd name="T13" fmla="*/ 213 h 308"/>
                  <a:gd name="T14" fmla="*/ 266 w 303"/>
                  <a:gd name="T15" fmla="*/ 234 h 308"/>
                  <a:gd name="T16" fmla="*/ 264 w 303"/>
                  <a:gd name="T17" fmla="*/ 249 h 308"/>
                  <a:gd name="T18" fmla="*/ 232 w 303"/>
                  <a:gd name="T19" fmla="*/ 258 h 308"/>
                  <a:gd name="T20" fmla="*/ 218 w 303"/>
                  <a:gd name="T21" fmla="*/ 274 h 308"/>
                  <a:gd name="T22" fmla="*/ 179 w 303"/>
                  <a:gd name="T23" fmla="*/ 285 h 308"/>
                  <a:gd name="T24" fmla="*/ 159 w 303"/>
                  <a:gd name="T25" fmla="*/ 296 h 308"/>
                  <a:gd name="T26" fmla="*/ 124 w 303"/>
                  <a:gd name="T27" fmla="*/ 270 h 308"/>
                  <a:gd name="T28" fmla="*/ 100 w 303"/>
                  <a:gd name="T29" fmla="*/ 262 h 308"/>
                  <a:gd name="T30" fmla="*/ 75 w 303"/>
                  <a:gd name="T31" fmla="*/ 269 h 308"/>
                  <a:gd name="T32" fmla="*/ 58 w 303"/>
                  <a:gd name="T33" fmla="*/ 249 h 308"/>
                  <a:gd name="T34" fmla="*/ 26 w 303"/>
                  <a:gd name="T35" fmla="*/ 218 h 308"/>
                  <a:gd name="T36" fmla="*/ 25 w 303"/>
                  <a:gd name="T37" fmla="*/ 208 h 308"/>
                  <a:gd name="T38" fmla="*/ 26 w 303"/>
                  <a:gd name="T39" fmla="*/ 191 h 308"/>
                  <a:gd name="T40" fmla="*/ 18 w 303"/>
                  <a:gd name="T41" fmla="*/ 160 h 308"/>
                  <a:gd name="T42" fmla="*/ 19 w 303"/>
                  <a:gd name="T43" fmla="*/ 133 h 308"/>
                  <a:gd name="T44" fmla="*/ 10 w 303"/>
                  <a:gd name="T45" fmla="*/ 113 h 308"/>
                  <a:gd name="T46" fmla="*/ 47 w 303"/>
                  <a:gd name="T47" fmla="*/ 97 h 308"/>
                  <a:gd name="T48" fmla="*/ 43 w 303"/>
                  <a:gd name="T49" fmla="*/ 64 h 308"/>
                  <a:gd name="T50" fmla="*/ 63 w 303"/>
                  <a:gd name="T51" fmla="*/ 53 h 308"/>
                  <a:gd name="T52" fmla="*/ 82 w 303"/>
                  <a:gd name="T53" fmla="*/ 37 h 308"/>
                  <a:gd name="T54" fmla="*/ 94 w 303"/>
                  <a:gd name="T55" fmla="*/ 23 h 308"/>
                  <a:gd name="T56" fmla="*/ 121 w 303"/>
                  <a:gd name="T57" fmla="*/ 15 h 308"/>
                  <a:gd name="T58" fmla="*/ 145 w 303"/>
                  <a:gd name="T59" fmla="*/ 15 h 308"/>
                  <a:gd name="T60" fmla="*/ 157 w 303"/>
                  <a:gd name="T61" fmla="*/ 0 h 308"/>
                  <a:gd name="T62" fmla="*/ 185 w 303"/>
                  <a:gd name="T63" fmla="*/ 27 h 308"/>
                  <a:gd name="T64" fmla="*/ 207 w 303"/>
                  <a:gd name="T65" fmla="*/ 24 h 308"/>
                  <a:gd name="T66" fmla="*/ 230 w 303"/>
                  <a:gd name="T67" fmla="*/ 45 h 308"/>
                  <a:gd name="T68" fmla="*/ 259 w 303"/>
                  <a:gd name="T69" fmla="*/ 63 h 308"/>
                  <a:gd name="T70" fmla="*/ 266 w 303"/>
                  <a:gd name="T71" fmla="*/ 73 h 308"/>
                  <a:gd name="T72" fmla="*/ 238 w 303"/>
                  <a:gd name="T73" fmla="*/ 153 h 308"/>
                  <a:gd name="T74" fmla="*/ 252 w 303"/>
                  <a:gd name="T75" fmla="*/ 139 h 308"/>
                  <a:gd name="T76" fmla="*/ 227 w 303"/>
                  <a:gd name="T77" fmla="*/ 110 h 308"/>
                  <a:gd name="T78" fmla="*/ 158 w 303"/>
                  <a:gd name="T79" fmla="*/ 70 h 308"/>
                  <a:gd name="T80" fmla="*/ 86 w 303"/>
                  <a:gd name="T81" fmla="*/ 107 h 308"/>
                  <a:gd name="T82" fmla="*/ 89 w 303"/>
                  <a:gd name="T83" fmla="*/ 209 h 308"/>
                  <a:gd name="T84" fmla="*/ 139 w 303"/>
                  <a:gd name="T85" fmla="*/ 231 h 308"/>
                  <a:gd name="T86" fmla="*/ 179 w 303"/>
                  <a:gd name="T87" fmla="*/ 229 h 308"/>
                  <a:gd name="T88" fmla="*/ 224 w 303"/>
                  <a:gd name="T89" fmla="*/ 202 h 308"/>
                  <a:gd name="T90" fmla="*/ 238 w 303"/>
                  <a:gd name="T91" fmla="*/ 153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3" h="308">
                    <a:moveTo>
                      <a:pt x="276" y="93"/>
                    </a:moveTo>
                    <a:cubicBezTo>
                      <a:pt x="279" y="93"/>
                      <a:pt x="282" y="94"/>
                      <a:pt x="286" y="95"/>
                    </a:cubicBezTo>
                    <a:cubicBezTo>
                      <a:pt x="283" y="98"/>
                      <a:pt x="281" y="101"/>
                      <a:pt x="279" y="104"/>
                    </a:cubicBezTo>
                    <a:cubicBezTo>
                      <a:pt x="273" y="114"/>
                      <a:pt x="278" y="115"/>
                      <a:pt x="286" y="114"/>
                    </a:cubicBezTo>
                    <a:cubicBezTo>
                      <a:pt x="285" y="119"/>
                      <a:pt x="292" y="119"/>
                      <a:pt x="290" y="124"/>
                    </a:cubicBezTo>
                    <a:cubicBezTo>
                      <a:pt x="284" y="127"/>
                      <a:pt x="282" y="134"/>
                      <a:pt x="275" y="136"/>
                    </a:cubicBezTo>
                    <a:cubicBezTo>
                      <a:pt x="273" y="137"/>
                      <a:pt x="271" y="138"/>
                      <a:pt x="272" y="140"/>
                    </a:cubicBezTo>
                    <a:cubicBezTo>
                      <a:pt x="272" y="143"/>
                      <a:pt x="275" y="143"/>
                      <a:pt x="277" y="143"/>
                    </a:cubicBezTo>
                    <a:cubicBezTo>
                      <a:pt x="280" y="143"/>
                      <a:pt x="283" y="143"/>
                      <a:pt x="286" y="143"/>
                    </a:cubicBezTo>
                    <a:cubicBezTo>
                      <a:pt x="290" y="149"/>
                      <a:pt x="297" y="151"/>
                      <a:pt x="303" y="153"/>
                    </a:cubicBezTo>
                    <a:cubicBezTo>
                      <a:pt x="303" y="155"/>
                      <a:pt x="303" y="157"/>
                      <a:pt x="302" y="158"/>
                    </a:cubicBezTo>
                    <a:cubicBezTo>
                      <a:pt x="298" y="160"/>
                      <a:pt x="291" y="155"/>
                      <a:pt x="288" y="163"/>
                    </a:cubicBezTo>
                    <a:cubicBezTo>
                      <a:pt x="286" y="170"/>
                      <a:pt x="295" y="168"/>
                      <a:pt x="298" y="171"/>
                    </a:cubicBezTo>
                    <a:cubicBezTo>
                      <a:pt x="297" y="176"/>
                      <a:pt x="289" y="175"/>
                      <a:pt x="291" y="180"/>
                    </a:cubicBezTo>
                    <a:cubicBezTo>
                      <a:pt x="291" y="180"/>
                      <a:pt x="291" y="180"/>
                      <a:pt x="291" y="180"/>
                    </a:cubicBezTo>
                    <a:cubicBezTo>
                      <a:pt x="286" y="182"/>
                      <a:pt x="281" y="184"/>
                      <a:pt x="276" y="187"/>
                    </a:cubicBezTo>
                    <a:cubicBezTo>
                      <a:pt x="279" y="190"/>
                      <a:pt x="282" y="190"/>
                      <a:pt x="284" y="193"/>
                    </a:cubicBezTo>
                    <a:cubicBezTo>
                      <a:pt x="285" y="196"/>
                      <a:pt x="284" y="201"/>
                      <a:pt x="289" y="201"/>
                    </a:cubicBezTo>
                    <a:cubicBezTo>
                      <a:pt x="291" y="205"/>
                      <a:pt x="292" y="209"/>
                      <a:pt x="287" y="212"/>
                    </a:cubicBezTo>
                    <a:cubicBezTo>
                      <a:pt x="286" y="212"/>
                      <a:pt x="285" y="211"/>
                      <a:pt x="284" y="212"/>
                    </a:cubicBezTo>
                    <a:cubicBezTo>
                      <a:pt x="280" y="212"/>
                      <a:pt x="275" y="209"/>
                      <a:pt x="273" y="213"/>
                    </a:cubicBezTo>
                    <a:cubicBezTo>
                      <a:pt x="271" y="216"/>
                      <a:pt x="275" y="220"/>
                      <a:pt x="277" y="222"/>
                    </a:cubicBezTo>
                    <a:cubicBezTo>
                      <a:pt x="284" y="229"/>
                      <a:pt x="281" y="233"/>
                      <a:pt x="273" y="235"/>
                    </a:cubicBezTo>
                    <a:cubicBezTo>
                      <a:pt x="271" y="235"/>
                      <a:pt x="268" y="235"/>
                      <a:pt x="266" y="234"/>
                    </a:cubicBezTo>
                    <a:cubicBezTo>
                      <a:pt x="263" y="233"/>
                      <a:pt x="260" y="232"/>
                      <a:pt x="258" y="235"/>
                    </a:cubicBezTo>
                    <a:cubicBezTo>
                      <a:pt x="256" y="238"/>
                      <a:pt x="256" y="243"/>
                      <a:pt x="259" y="246"/>
                    </a:cubicBezTo>
                    <a:cubicBezTo>
                      <a:pt x="260" y="247"/>
                      <a:pt x="262" y="248"/>
                      <a:pt x="264" y="249"/>
                    </a:cubicBezTo>
                    <a:cubicBezTo>
                      <a:pt x="260" y="254"/>
                      <a:pt x="260" y="261"/>
                      <a:pt x="252" y="260"/>
                    </a:cubicBezTo>
                    <a:cubicBezTo>
                      <a:pt x="252" y="255"/>
                      <a:pt x="250" y="252"/>
                      <a:pt x="245" y="249"/>
                    </a:cubicBezTo>
                    <a:cubicBezTo>
                      <a:pt x="245" y="260"/>
                      <a:pt x="242" y="265"/>
                      <a:pt x="232" y="258"/>
                    </a:cubicBezTo>
                    <a:cubicBezTo>
                      <a:pt x="229" y="256"/>
                      <a:pt x="225" y="256"/>
                      <a:pt x="221" y="255"/>
                    </a:cubicBezTo>
                    <a:cubicBezTo>
                      <a:pt x="215" y="254"/>
                      <a:pt x="212" y="257"/>
                      <a:pt x="214" y="264"/>
                    </a:cubicBezTo>
                    <a:cubicBezTo>
                      <a:pt x="215" y="267"/>
                      <a:pt x="217" y="270"/>
                      <a:pt x="218" y="274"/>
                    </a:cubicBezTo>
                    <a:cubicBezTo>
                      <a:pt x="211" y="280"/>
                      <a:pt x="219" y="288"/>
                      <a:pt x="217" y="295"/>
                    </a:cubicBezTo>
                    <a:cubicBezTo>
                      <a:pt x="204" y="295"/>
                      <a:pt x="192" y="287"/>
                      <a:pt x="179" y="286"/>
                    </a:cubicBezTo>
                    <a:cubicBezTo>
                      <a:pt x="179" y="286"/>
                      <a:pt x="179" y="286"/>
                      <a:pt x="179" y="285"/>
                    </a:cubicBezTo>
                    <a:cubicBezTo>
                      <a:pt x="178" y="279"/>
                      <a:pt x="178" y="269"/>
                      <a:pt x="171" y="269"/>
                    </a:cubicBezTo>
                    <a:cubicBezTo>
                      <a:pt x="165" y="268"/>
                      <a:pt x="165" y="278"/>
                      <a:pt x="162" y="283"/>
                    </a:cubicBezTo>
                    <a:cubicBezTo>
                      <a:pt x="159" y="287"/>
                      <a:pt x="160" y="292"/>
                      <a:pt x="159" y="296"/>
                    </a:cubicBezTo>
                    <a:cubicBezTo>
                      <a:pt x="153" y="296"/>
                      <a:pt x="153" y="308"/>
                      <a:pt x="150" y="304"/>
                    </a:cubicBezTo>
                    <a:cubicBezTo>
                      <a:pt x="144" y="296"/>
                      <a:pt x="132" y="294"/>
                      <a:pt x="128" y="284"/>
                    </a:cubicBezTo>
                    <a:cubicBezTo>
                      <a:pt x="129" y="279"/>
                      <a:pt x="127" y="275"/>
                      <a:pt x="124" y="270"/>
                    </a:cubicBezTo>
                    <a:cubicBezTo>
                      <a:pt x="119" y="275"/>
                      <a:pt x="115" y="280"/>
                      <a:pt x="114" y="286"/>
                    </a:cubicBezTo>
                    <a:cubicBezTo>
                      <a:pt x="105" y="290"/>
                      <a:pt x="100" y="289"/>
                      <a:pt x="101" y="278"/>
                    </a:cubicBezTo>
                    <a:cubicBezTo>
                      <a:pt x="101" y="272"/>
                      <a:pt x="105" y="263"/>
                      <a:pt x="100" y="262"/>
                    </a:cubicBezTo>
                    <a:cubicBezTo>
                      <a:pt x="94" y="260"/>
                      <a:pt x="88" y="266"/>
                      <a:pt x="84" y="272"/>
                    </a:cubicBezTo>
                    <a:cubicBezTo>
                      <a:pt x="84" y="272"/>
                      <a:pt x="84" y="273"/>
                      <a:pt x="84" y="273"/>
                    </a:cubicBezTo>
                    <a:cubicBezTo>
                      <a:pt x="81" y="272"/>
                      <a:pt x="76" y="275"/>
                      <a:pt x="75" y="269"/>
                    </a:cubicBezTo>
                    <a:cubicBezTo>
                      <a:pt x="75" y="263"/>
                      <a:pt x="72" y="266"/>
                      <a:pt x="69" y="267"/>
                    </a:cubicBezTo>
                    <a:cubicBezTo>
                      <a:pt x="61" y="270"/>
                      <a:pt x="52" y="261"/>
                      <a:pt x="54" y="252"/>
                    </a:cubicBezTo>
                    <a:cubicBezTo>
                      <a:pt x="56" y="252"/>
                      <a:pt x="58" y="251"/>
                      <a:pt x="58" y="249"/>
                    </a:cubicBezTo>
                    <a:cubicBezTo>
                      <a:pt x="60" y="240"/>
                      <a:pt x="55" y="238"/>
                      <a:pt x="48" y="237"/>
                    </a:cubicBezTo>
                    <a:cubicBezTo>
                      <a:pt x="44" y="237"/>
                      <a:pt x="34" y="240"/>
                      <a:pt x="38" y="231"/>
                    </a:cubicBezTo>
                    <a:cubicBezTo>
                      <a:pt x="44" y="216"/>
                      <a:pt x="34" y="218"/>
                      <a:pt x="26" y="218"/>
                    </a:cubicBezTo>
                    <a:cubicBezTo>
                      <a:pt x="25" y="218"/>
                      <a:pt x="25" y="218"/>
                      <a:pt x="25" y="217"/>
                    </a:cubicBezTo>
                    <a:cubicBezTo>
                      <a:pt x="24" y="214"/>
                      <a:pt x="24" y="212"/>
                      <a:pt x="24" y="209"/>
                    </a:cubicBezTo>
                    <a:cubicBezTo>
                      <a:pt x="25" y="208"/>
                      <a:pt x="25" y="208"/>
                      <a:pt x="25" y="208"/>
                    </a:cubicBezTo>
                    <a:cubicBezTo>
                      <a:pt x="27" y="208"/>
                      <a:pt x="28" y="208"/>
                      <a:pt x="29" y="205"/>
                    </a:cubicBezTo>
                    <a:cubicBezTo>
                      <a:pt x="29" y="205"/>
                      <a:pt x="29" y="204"/>
                      <a:pt x="30" y="204"/>
                    </a:cubicBezTo>
                    <a:cubicBezTo>
                      <a:pt x="34" y="198"/>
                      <a:pt x="41" y="191"/>
                      <a:pt x="26" y="191"/>
                    </a:cubicBezTo>
                    <a:cubicBezTo>
                      <a:pt x="22" y="191"/>
                      <a:pt x="19" y="190"/>
                      <a:pt x="16" y="188"/>
                    </a:cubicBezTo>
                    <a:cubicBezTo>
                      <a:pt x="14" y="186"/>
                      <a:pt x="11" y="182"/>
                      <a:pt x="16" y="179"/>
                    </a:cubicBezTo>
                    <a:cubicBezTo>
                      <a:pt x="27" y="174"/>
                      <a:pt x="21" y="167"/>
                      <a:pt x="18" y="160"/>
                    </a:cubicBezTo>
                    <a:cubicBezTo>
                      <a:pt x="12" y="157"/>
                      <a:pt x="16" y="152"/>
                      <a:pt x="17" y="148"/>
                    </a:cubicBezTo>
                    <a:cubicBezTo>
                      <a:pt x="20" y="145"/>
                      <a:pt x="28" y="148"/>
                      <a:pt x="28" y="142"/>
                    </a:cubicBezTo>
                    <a:cubicBezTo>
                      <a:pt x="29" y="137"/>
                      <a:pt x="22" y="136"/>
                      <a:pt x="19" y="133"/>
                    </a:cubicBezTo>
                    <a:cubicBezTo>
                      <a:pt x="13" y="128"/>
                      <a:pt x="4" y="130"/>
                      <a:pt x="0" y="124"/>
                    </a:cubicBezTo>
                    <a:cubicBezTo>
                      <a:pt x="1" y="123"/>
                      <a:pt x="2" y="121"/>
                      <a:pt x="3" y="120"/>
                    </a:cubicBezTo>
                    <a:cubicBezTo>
                      <a:pt x="9" y="121"/>
                      <a:pt x="16" y="122"/>
                      <a:pt x="10" y="113"/>
                    </a:cubicBezTo>
                    <a:cubicBezTo>
                      <a:pt x="7" y="108"/>
                      <a:pt x="10" y="106"/>
                      <a:pt x="13" y="105"/>
                    </a:cubicBezTo>
                    <a:cubicBezTo>
                      <a:pt x="17" y="103"/>
                      <a:pt x="21" y="103"/>
                      <a:pt x="24" y="102"/>
                    </a:cubicBezTo>
                    <a:cubicBezTo>
                      <a:pt x="34" y="110"/>
                      <a:pt x="42" y="102"/>
                      <a:pt x="47" y="97"/>
                    </a:cubicBezTo>
                    <a:cubicBezTo>
                      <a:pt x="50" y="94"/>
                      <a:pt x="43" y="85"/>
                      <a:pt x="38" y="80"/>
                    </a:cubicBezTo>
                    <a:cubicBezTo>
                      <a:pt x="34" y="76"/>
                      <a:pt x="28" y="79"/>
                      <a:pt x="23" y="77"/>
                    </a:cubicBezTo>
                    <a:cubicBezTo>
                      <a:pt x="33" y="77"/>
                      <a:pt x="33" y="63"/>
                      <a:pt x="43" y="64"/>
                    </a:cubicBezTo>
                    <a:cubicBezTo>
                      <a:pt x="43" y="64"/>
                      <a:pt x="43" y="63"/>
                      <a:pt x="43" y="63"/>
                    </a:cubicBezTo>
                    <a:cubicBezTo>
                      <a:pt x="36" y="44"/>
                      <a:pt x="51" y="53"/>
                      <a:pt x="57" y="51"/>
                    </a:cubicBezTo>
                    <a:cubicBezTo>
                      <a:pt x="59" y="52"/>
                      <a:pt x="61" y="52"/>
                      <a:pt x="63" y="53"/>
                    </a:cubicBezTo>
                    <a:cubicBezTo>
                      <a:pt x="70" y="57"/>
                      <a:pt x="76" y="61"/>
                      <a:pt x="73" y="47"/>
                    </a:cubicBezTo>
                    <a:cubicBezTo>
                      <a:pt x="72" y="41"/>
                      <a:pt x="75" y="39"/>
                      <a:pt x="80" y="39"/>
                    </a:cubicBezTo>
                    <a:cubicBezTo>
                      <a:pt x="81" y="38"/>
                      <a:pt x="82" y="38"/>
                      <a:pt x="82" y="37"/>
                    </a:cubicBezTo>
                    <a:cubicBezTo>
                      <a:pt x="86" y="39"/>
                      <a:pt x="86" y="45"/>
                      <a:pt x="91" y="45"/>
                    </a:cubicBezTo>
                    <a:cubicBezTo>
                      <a:pt x="94" y="39"/>
                      <a:pt x="94" y="33"/>
                      <a:pt x="90" y="28"/>
                    </a:cubicBezTo>
                    <a:cubicBezTo>
                      <a:pt x="93" y="28"/>
                      <a:pt x="95" y="27"/>
                      <a:pt x="94" y="23"/>
                    </a:cubicBezTo>
                    <a:cubicBezTo>
                      <a:pt x="94" y="20"/>
                      <a:pt x="95" y="17"/>
                      <a:pt x="99" y="17"/>
                    </a:cubicBezTo>
                    <a:cubicBezTo>
                      <a:pt x="113" y="31"/>
                      <a:pt x="114" y="30"/>
                      <a:pt x="121" y="15"/>
                    </a:cubicBezTo>
                    <a:cubicBezTo>
                      <a:pt x="121" y="15"/>
                      <a:pt x="121" y="15"/>
                      <a:pt x="121" y="15"/>
                    </a:cubicBezTo>
                    <a:cubicBezTo>
                      <a:pt x="125" y="16"/>
                      <a:pt x="130" y="16"/>
                      <a:pt x="132" y="20"/>
                    </a:cubicBezTo>
                    <a:cubicBezTo>
                      <a:pt x="135" y="23"/>
                      <a:pt x="135" y="28"/>
                      <a:pt x="140" y="27"/>
                    </a:cubicBezTo>
                    <a:cubicBezTo>
                      <a:pt x="145" y="25"/>
                      <a:pt x="145" y="20"/>
                      <a:pt x="145" y="15"/>
                    </a:cubicBezTo>
                    <a:cubicBezTo>
                      <a:pt x="151" y="13"/>
                      <a:pt x="149" y="7"/>
                      <a:pt x="151" y="3"/>
                    </a:cubicBezTo>
                    <a:cubicBezTo>
                      <a:pt x="152" y="3"/>
                      <a:pt x="152" y="2"/>
                      <a:pt x="152" y="2"/>
                    </a:cubicBezTo>
                    <a:cubicBezTo>
                      <a:pt x="154" y="1"/>
                      <a:pt x="155" y="1"/>
                      <a:pt x="157" y="0"/>
                    </a:cubicBezTo>
                    <a:cubicBezTo>
                      <a:pt x="161" y="11"/>
                      <a:pt x="165" y="22"/>
                      <a:pt x="180" y="17"/>
                    </a:cubicBezTo>
                    <a:cubicBezTo>
                      <a:pt x="181" y="17"/>
                      <a:pt x="181" y="17"/>
                      <a:pt x="182" y="18"/>
                    </a:cubicBezTo>
                    <a:cubicBezTo>
                      <a:pt x="181" y="21"/>
                      <a:pt x="182" y="27"/>
                      <a:pt x="185" y="27"/>
                    </a:cubicBezTo>
                    <a:cubicBezTo>
                      <a:pt x="189" y="28"/>
                      <a:pt x="192" y="23"/>
                      <a:pt x="196" y="20"/>
                    </a:cubicBezTo>
                    <a:cubicBezTo>
                      <a:pt x="198" y="18"/>
                      <a:pt x="201" y="17"/>
                      <a:pt x="203" y="15"/>
                    </a:cubicBezTo>
                    <a:cubicBezTo>
                      <a:pt x="210" y="16"/>
                      <a:pt x="207" y="20"/>
                      <a:pt x="207" y="24"/>
                    </a:cubicBezTo>
                    <a:cubicBezTo>
                      <a:pt x="206" y="30"/>
                      <a:pt x="206" y="37"/>
                      <a:pt x="211" y="41"/>
                    </a:cubicBezTo>
                    <a:cubicBezTo>
                      <a:pt x="215" y="44"/>
                      <a:pt x="221" y="41"/>
                      <a:pt x="225" y="38"/>
                    </a:cubicBezTo>
                    <a:cubicBezTo>
                      <a:pt x="229" y="38"/>
                      <a:pt x="227" y="43"/>
                      <a:pt x="230" y="45"/>
                    </a:cubicBezTo>
                    <a:cubicBezTo>
                      <a:pt x="229" y="60"/>
                      <a:pt x="229" y="60"/>
                      <a:pt x="243" y="55"/>
                    </a:cubicBezTo>
                    <a:cubicBezTo>
                      <a:pt x="248" y="53"/>
                      <a:pt x="256" y="47"/>
                      <a:pt x="253" y="61"/>
                    </a:cubicBezTo>
                    <a:cubicBezTo>
                      <a:pt x="252" y="64"/>
                      <a:pt x="257" y="63"/>
                      <a:pt x="259" y="63"/>
                    </a:cubicBezTo>
                    <a:cubicBezTo>
                      <a:pt x="259" y="63"/>
                      <a:pt x="259" y="63"/>
                      <a:pt x="259" y="63"/>
                    </a:cubicBezTo>
                    <a:cubicBezTo>
                      <a:pt x="261" y="67"/>
                      <a:pt x="264" y="66"/>
                      <a:pt x="267" y="66"/>
                    </a:cubicBezTo>
                    <a:cubicBezTo>
                      <a:pt x="275" y="68"/>
                      <a:pt x="262" y="71"/>
                      <a:pt x="266" y="73"/>
                    </a:cubicBezTo>
                    <a:cubicBezTo>
                      <a:pt x="260" y="78"/>
                      <a:pt x="258" y="86"/>
                      <a:pt x="260" y="93"/>
                    </a:cubicBezTo>
                    <a:cubicBezTo>
                      <a:pt x="263" y="97"/>
                      <a:pt x="271" y="97"/>
                      <a:pt x="276" y="93"/>
                    </a:cubicBezTo>
                    <a:close/>
                    <a:moveTo>
                      <a:pt x="238" y="153"/>
                    </a:moveTo>
                    <a:cubicBezTo>
                      <a:pt x="242" y="149"/>
                      <a:pt x="248" y="152"/>
                      <a:pt x="253" y="149"/>
                    </a:cubicBezTo>
                    <a:cubicBezTo>
                      <a:pt x="255" y="147"/>
                      <a:pt x="259" y="146"/>
                      <a:pt x="259" y="143"/>
                    </a:cubicBezTo>
                    <a:cubicBezTo>
                      <a:pt x="259" y="139"/>
                      <a:pt x="255" y="139"/>
                      <a:pt x="252" y="139"/>
                    </a:cubicBezTo>
                    <a:cubicBezTo>
                      <a:pt x="247" y="138"/>
                      <a:pt x="242" y="137"/>
                      <a:pt x="237" y="136"/>
                    </a:cubicBezTo>
                    <a:cubicBezTo>
                      <a:pt x="235" y="136"/>
                      <a:pt x="233" y="134"/>
                      <a:pt x="233" y="134"/>
                    </a:cubicBezTo>
                    <a:cubicBezTo>
                      <a:pt x="236" y="125"/>
                      <a:pt x="225" y="119"/>
                      <a:pt x="227" y="110"/>
                    </a:cubicBezTo>
                    <a:cubicBezTo>
                      <a:pt x="212" y="108"/>
                      <a:pt x="213" y="85"/>
                      <a:pt x="196" y="86"/>
                    </a:cubicBezTo>
                    <a:cubicBezTo>
                      <a:pt x="189" y="73"/>
                      <a:pt x="172" y="80"/>
                      <a:pt x="164" y="69"/>
                    </a:cubicBezTo>
                    <a:cubicBezTo>
                      <a:pt x="163" y="68"/>
                      <a:pt x="160" y="70"/>
                      <a:pt x="158" y="70"/>
                    </a:cubicBezTo>
                    <a:cubicBezTo>
                      <a:pt x="156" y="71"/>
                      <a:pt x="155" y="74"/>
                      <a:pt x="152" y="73"/>
                    </a:cubicBezTo>
                    <a:cubicBezTo>
                      <a:pt x="136" y="67"/>
                      <a:pt x="124" y="78"/>
                      <a:pt x="110" y="83"/>
                    </a:cubicBezTo>
                    <a:cubicBezTo>
                      <a:pt x="99" y="87"/>
                      <a:pt x="93" y="96"/>
                      <a:pt x="86" y="107"/>
                    </a:cubicBezTo>
                    <a:cubicBezTo>
                      <a:pt x="76" y="121"/>
                      <a:pt x="75" y="137"/>
                      <a:pt x="71" y="153"/>
                    </a:cubicBezTo>
                    <a:cubicBezTo>
                      <a:pt x="70" y="161"/>
                      <a:pt x="79" y="163"/>
                      <a:pt x="76" y="170"/>
                    </a:cubicBezTo>
                    <a:cubicBezTo>
                      <a:pt x="69" y="187"/>
                      <a:pt x="82" y="197"/>
                      <a:pt x="89" y="209"/>
                    </a:cubicBezTo>
                    <a:cubicBezTo>
                      <a:pt x="95" y="218"/>
                      <a:pt x="112" y="215"/>
                      <a:pt x="114" y="230"/>
                    </a:cubicBezTo>
                    <a:cubicBezTo>
                      <a:pt x="114" y="231"/>
                      <a:pt x="116" y="232"/>
                      <a:pt x="117" y="231"/>
                    </a:cubicBezTo>
                    <a:cubicBezTo>
                      <a:pt x="124" y="230"/>
                      <a:pt x="132" y="239"/>
                      <a:pt x="139" y="231"/>
                    </a:cubicBezTo>
                    <a:cubicBezTo>
                      <a:pt x="142" y="228"/>
                      <a:pt x="144" y="231"/>
                      <a:pt x="147" y="232"/>
                    </a:cubicBezTo>
                    <a:cubicBezTo>
                      <a:pt x="155" y="237"/>
                      <a:pt x="164" y="247"/>
                      <a:pt x="172" y="231"/>
                    </a:cubicBezTo>
                    <a:cubicBezTo>
                      <a:pt x="173" y="228"/>
                      <a:pt x="176" y="229"/>
                      <a:pt x="179" y="229"/>
                    </a:cubicBezTo>
                    <a:cubicBezTo>
                      <a:pt x="189" y="231"/>
                      <a:pt x="200" y="233"/>
                      <a:pt x="202" y="218"/>
                    </a:cubicBezTo>
                    <a:cubicBezTo>
                      <a:pt x="202" y="215"/>
                      <a:pt x="205" y="215"/>
                      <a:pt x="207" y="214"/>
                    </a:cubicBezTo>
                    <a:cubicBezTo>
                      <a:pt x="213" y="210"/>
                      <a:pt x="223" y="210"/>
                      <a:pt x="224" y="202"/>
                    </a:cubicBezTo>
                    <a:cubicBezTo>
                      <a:pt x="225" y="195"/>
                      <a:pt x="227" y="192"/>
                      <a:pt x="232" y="188"/>
                    </a:cubicBezTo>
                    <a:cubicBezTo>
                      <a:pt x="238" y="183"/>
                      <a:pt x="238" y="176"/>
                      <a:pt x="236" y="169"/>
                    </a:cubicBezTo>
                    <a:cubicBezTo>
                      <a:pt x="234" y="163"/>
                      <a:pt x="234" y="158"/>
                      <a:pt x="238" y="15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29" name="Freeform 480">
                <a:extLst>
                  <a:ext uri="{FF2B5EF4-FFF2-40B4-BE49-F238E27FC236}">
                    <a16:creationId xmlns:a16="http://schemas.microsoft.com/office/drawing/2014/main" id="{B6C91A01-E69D-5C9F-F8DA-6A3CCCBE772C}"/>
                  </a:ext>
                </a:extLst>
              </p:cNvPr>
              <p:cNvSpPr>
                <a:spLocks noEditPoints="1"/>
              </p:cNvSpPr>
              <p:nvPr/>
            </p:nvSpPr>
            <p:spPr bwMode="auto">
              <a:xfrm>
                <a:off x="209" y="1465"/>
                <a:ext cx="268" cy="239"/>
              </a:xfrm>
              <a:custGeom>
                <a:avLst/>
                <a:gdLst>
                  <a:gd name="T0" fmla="*/ 252 w 262"/>
                  <a:gd name="T1" fmla="*/ 122 h 234"/>
                  <a:gd name="T2" fmla="*/ 229 w 262"/>
                  <a:gd name="T3" fmla="*/ 156 h 234"/>
                  <a:gd name="T4" fmla="*/ 219 w 262"/>
                  <a:gd name="T5" fmla="*/ 96 h 234"/>
                  <a:gd name="T6" fmla="*/ 212 w 262"/>
                  <a:gd name="T7" fmla="*/ 127 h 234"/>
                  <a:gd name="T8" fmla="*/ 215 w 262"/>
                  <a:gd name="T9" fmla="*/ 159 h 234"/>
                  <a:gd name="T10" fmla="*/ 126 w 262"/>
                  <a:gd name="T11" fmla="*/ 170 h 234"/>
                  <a:gd name="T12" fmla="*/ 183 w 262"/>
                  <a:gd name="T13" fmla="*/ 173 h 234"/>
                  <a:gd name="T14" fmla="*/ 164 w 262"/>
                  <a:gd name="T15" fmla="*/ 183 h 234"/>
                  <a:gd name="T16" fmla="*/ 224 w 262"/>
                  <a:gd name="T17" fmla="*/ 180 h 234"/>
                  <a:gd name="T18" fmla="*/ 204 w 262"/>
                  <a:gd name="T19" fmla="*/ 185 h 234"/>
                  <a:gd name="T20" fmla="*/ 198 w 262"/>
                  <a:gd name="T21" fmla="*/ 207 h 234"/>
                  <a:gd name="T22" fmla="*/ 198 w 262"/>
                  <a:gd name="T23" fmla="*/ 211 h 234"/>
                  <a:gd name="T24" fmla="*/ 140 w 262"/>
                  <a:gd name="T25" fmla="*/ 199 h 234"/>
                  <a:gd name="T26" fmla="*/ 144 w 262"/>
                  <a:gd name="T27" fmla="*/ 202 h 234"/>
                  <a:gd name="T28" fmla="*/ 200 w 262"/>
                  <a:gd name="T29" fmla="*/ 214 h 234"/>
                  <a:gd name="T30" fmla="*/ 207 w 262"/>
                  <a:gd name="T31" fmla="*/ 221 h 234"/>
                  <a:gd name="T32" fmla="*/ 136 w 262"/>
                  <a:gd name="T33" fmla="*/ 223 h 234"/>
                  <a:gd name="T34" fmla="*/ 62 w 262"/>
                  <a:gd name="T35" fmla="*/ 153 h 234"/>
                  <a:gd name="T36" fmla="*/ 64 w 262"/>
                  <a:gd name="T37" fmla="*/ 129 h 234"/>
                  <a:gd name="T38" fmla="*/ 18 w 262"/>
                  <a:gd name="T39" fmla="*/ 35 h 234"/>
                  <a:gd name="T40" fmla="*/ 133 w 262"/>
                  <a:gd name="T41" fmla="*/ 19 h 234"/>
                  <a:gd name="T42" fmla="*/ 228 w 262"/>
                  <a:gd name="T43" fmla="*/ 62 h 234"/>
                  <a:gd name="T44" fmla="*/ 189 w 262"/>
                  <a:gd name="T45" fmla="*/ 136 h 234"/>
                  <a:gd name="T46" fmla="*/ 192 w 262"/>
                  <a:gd name="T47" fmla="*/ 145 h 234"/>
                  <a:gd name="T48" fmla="*/ 131 w 262"/>
                  <a:gd name="T49" fmla="*/ 121 h 234"/>
                  <a:gd name="T50" fmla="*/ 59 w 262"/>
                  <a:gd name="T51" fmla="*/ 104 h 234"/>
                  <a:gd name="T52" fmla="*/ 207 w 262"/>
                  <a:gd name="T53" fmla="*/ 154 h 234"/>
                  <a:gd name="T54" fmla="*/ 195 w 262"/>
                  <a:gd name="T55" fmla="*/ 141 h 234"/>
                  <a:gd name="T56" fmla="*/ 85 w 262"/>
                  <a:gd name="T57" fmla="*/ 55 h 234"/>
                  <a:gd name="T58" fmla="*/ 80 w 262"/>
                  <a:gd name="T59" fmla="*/ 51 h 234"/>
                  <a:gd name="T60" fmla="*/ 50 w 262"/>
                  <a:gd name="T61" fmla="*/ 56 h 234"/>
                  <a:gd name="T62" fmla="*/ 36 w 262"/>
                  <a:gd name="T63" fmla="*/ 51 h 234"/>
                  <a:gd name="T64" fmla="*/ 118 w 262"/>
                  <a:gd name="T65" fmla="*/ 153 h 234"/>
                  <a:gd name="T66" fmla="*/ 92 w 262"/>
                  <a:gd name="T67" fmla="*/ 138 h 234"/>
                  <a:gd name="T68" fmla="*/ 153 w 262"/>
                  <a:gd name="T69" fmla="*/ 102 h 234"/>
                  <a:gd name="T70" fmla="*/ 107 w 262"/>
                  <a:gd name="T71" fmla="*/ 70 h 234"/>
                  <a:gd name="T72" fmla="*/ 57 w 262"/>
                  <a:gd name="T73" fmla="*/ 57 h 234"/>
                  <a:gd name="T74" fmla="*/ 65 w 262"/>
                  <a:gd name="T75" fmla="*/ 68 h 234"/>
                  <a:gd name="T76" fmla="*/ 63 w 262"/>
                  <a:gd name="T77" fmla="*/ 87 h 234"/>
                  <a:gd name="T78" fmla="*/ 146 w 262"/>
                  <a:gd name="T79" fmla="*/ 37 h 234"/>
                  <a:gd name="T80" fmla="*/ 136 w 262"/>
                  <a:gd name="T81" fmla="*/ 57 h 234"/>
                  <a:gd name="T82" fmla="*/ 167 w 262"/>
                  <a:gd name="T83" fmla="*/ 118 h 234"/>
                  <a:gd name="T84" fmla="*/ 178 w 262"/>
                  <a:gd name="T85" fmla="*/ 117 h 234"/>
                  <a:gd name="T86" fmla="*/ 156 w 262"/>
                  <a:gd name="T87" fmla="*/ 37 h 234"/>
                  <a:gd name="T88" fmla="*/ 191 w 262"/>
                  <a:gd name="T89" fmla="*/ 71 h 234"/>
                  <a:gd name="T90" fmla="*/ 92 w 262"/>
                  <a:gd name="T91" fmla="*/ 58 h 234"/>
                  <a:gd name="T92" fmla="*/ 198 w 262"/>
                  <a:gd name="T93" fmla="*/ 90 h 234"/>
                  <a:gd name="T94" fmla="*/ 198 w 262"/>
                  <a:gd name="T95" fmla="*/ 90 h 234"/>
                  <a:gd name="T96" fmla="*/ 66 w 262"/>
                  <a:gd name="T97" fmla="*/ 44 h 234"/>
                  <a:gd name="T98" fmla="*/ 95 w 262"/>
                  <a:gd name="T99" fmla="*/ 47 h 234"/>
                  <a:gd name="T100" fmla="*/ 92 w 262"/>
                  <a:gd name="T101" fmla="*/ 45 h 234"/>
                  <a:gd name="T102" fmla="*/ 130 w 262"/>
                  <a:gd name="T103" fmla="*/ 156 h 234"/>
                  <a:gd name="T104" fmla="*/ 128 w 262"/>
                  <a:gd name="T105" fmla="*/ 158 h 234"/>
                  <a:gd name="T106" fmla="*/ 208 w 262"/>
                  <a:gd name="T107" fmla="*/ 68 h 234"/>
                  <a:gd name="T108" fmla="*/ 76 w 262"/>
                  <a:gd name="T109" fmla="*/ 46 h 234"/>
                  <a:gd name="T110" fmla="*/ 75 w 262"/>
                  <a:gd name="T111" fmla="*/ 48 h 234"/>
                  <a:gd name="T112" fmla="*/ 156 w 262"/>
                  <a:gd name="T113" fmla="*/ 186 h 234"/>
                  <a:gd name="T114" fmla="*/ 158 w 262"/>
                  <a:gd name="T115" fmla="*/ 187 h 234"/>
                  <a:gd name="T116" fmla="*/ 158 w 262"/>
                  <a:gd name="T117" fmla="*/ 110 h 234"/>
                  <a:gd name="T118" fmla="*/ 149 w 262"/>
                  <a:gd name="T119" fmla="*/ 192 h 234"/>
                  <a:gd name="T120" fmla="*/ 148 w 262"/>
                  <a:gd name="T121" fmla="*/ 191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2" h="234">
                    <a:moveTo>
                      <a:pt x="254" y="99"/>
                    </a:moveTo>
                    <a:cubicBezTo>
                      <a:pt x="252" y="105"/>
                      <a:pt x="258" y="108"/>
                      <a:pt x="259" y="112"/>
                    </a:cubicBezTo>
                    <a:cubicBezTo>
                      <a:pt x="262" y="120"/>
                      <a:pt x="260" y="123"/>
                      <a:pt x="252" y="122"/>
                    </a:cubicBezTo>
                    <a:cubicBezTo>
                      <a:pt x="243" y="119"/>
                      <a:pt x="235" y="116"/>
                      <a:pt x="225" y="113"/>
                    </a:cubicBezTo>
                    <a:cubicBezTo>
                      <a:pt x="224" y="127"/>
                      <a:pt x="235" y="136"/>
                      <a:pt x="236" y="148"/>
                    </a:cubicBezTo>
                    <a:cubicBezTo>
                      <a:pt x="230" y="148"/>
                      <a:pt x="226" y="149"/>
                      <a:pt x="229" y="156"/>
                    </a:cubicBezTo>
                    <a:cubicBezTo>
                      <a:pt x="226" y="157"/>
                      <a:pt x="223" y="157"/>
                      <a:pt x="219" y="158"/>
                    </a:cubicBezTo>
                    <a:cubicBezTo>
                      <a:pt x="216" y="148"/>
                      <a:pt x="216" y="138"/>
                      <a:pt x="218" y="128"/>
                    </a:cubicBezTo>
                    <a:cubicBezTo>
                      <a:pt x="220" y="117"/>
                      <a:pt x="220" y="107"/>
                      <a:pt x="219" y="96"/>
                    </a:cubicBezTo>
                    <a:cubicBezTo>
                      <a:pt x="218" y="88"/>
                      <a:pt x="219" y="79"/>
                      <a:pt x="212" y="72"/>
                    </a:cubicBezTo>
                    <a:cubicBezTo>
                      <a:pt x="210" y="75"/>
                      <a:pt x="211" y="76"/>
                      <a:pt x="212" y="78"/>
                    </a:cubicBezTo>
                    <a:cubicBezTo>
                      <a:pt x="215" y="94"/>
                      <a:pt x="219" y="111"/>
                      <a:pt x="212" y="127"/>
                    </a:cubicBezTo>
                    <a:cubicBezTo>
                      <a:pt x="210" y="116"/>
                      <a:pt x="209" y="104"/>
                      <a:pt x="201" y="95"/>
                    </a:cubicBezTo>
                    <a:cubicBezTo>
                      <a:pt x="204" y="106"/>
                      <a:pt x="205" y="118"/>
                      <a:pt x="212" y="127"/>
                    </a:cubicBezTo>
                    <a:cubicBezTo>
                      <a:pt x="211" y="138"/>
                      <a:pt x="215" y="148"/>
                      <a:pt x="215" y="159"/>
                    </a:cubicBezTo>
                    <a:cubicBezTo>
                      <a:pt x="215" y="162"/>
                      <a:pt x="216" y="165"/>
                      <a:pt x="217" y="168"/>
                    </a:cubicBezTo>
                    <a:cubicBezTo>
                      <a:pt x="196" y="168"/>
                      <a:pt x="176" y="164"/>
                      <a:pt x="155" y="162"/>
                    </a:cubicBezTo>
                    <a:cubicBezTo>
                      <a:pt x="143" y="161"/>
                      <a:pt x="135" y="162"/>
                      <a:pt x="126" y="170"/>
                    </a:cubicBezTo>
                    <a:cubicBezTo>
                      <a:pt x="130" y="170"/>
                      <a:pt x="133" y="171"/>
                      <a:pt x="136" y="170"/>
                    </a:cubicBezTo>
                    <a:cubicBezTo>
                      <a:pt x="149" y="166"/>
                      <a:pt x="162" y="169"/>
                      <a:pt x="175" y="168"/>
                    </a:cubicBezTo>
                    <a:cubicBezTo>
                      <a:pt x="179" y="168"/>
                      <a:pt x="182" y="168"/>
                      <a:pt x="183" y="173"/>
                    </a:cubicBezTo>
                    <a:cubicBezTo>
                      <a:pt x="176" y="174"/>
                      <a:pt x="168" y="175"/>
                      <a:pt x="164" y="182"/>
                    </a:cubicBezTo>
                    <a:cubicBezTo>
                      <a:pt x="163" y="183"/>
                      <a:pt x="163" y="183"/>
                      <a:pt x="163" y="184"/>
                    </a:cubicBezTo>
                    <a:cubicBezTo>
                      <a:pt x="163" y="183"/>
                      <a:pt x="164" y="183"/>
                      <a:pt x="164" y="183"/>
                    </a:cubicBezTo>
                    <a:cubicBezTo>
                      <a:pt x="171" y="181"/>
                      <a:pt x="180" y="182"/>
                      <a:pt x="183" y="173"/>
                    </a:cubicBezTo>
                    <a:cubicBezTo>
                      <a:pt x="196" y="171"/>
                      <a:pt x="210" y="172"/>
                      <a:pt x="223" y="175"/>
                    </a:cubicBezTo>
                    <a:cubicBezTo>
                      <a:pt x="223" y="177"/>
                      <a:pt x="224" y="178"/>
                      <a:pt x="224" y="180"/>
                    </a:cubicBezTo>
                    <a:cubicBezTo>
                      <a:pt x="217" y="180"/>
                      <a:pt x="211" y="181"/>
                      <a:pt x="204" y="183"/>
                    </a:cubicBezTo>
                    <a:cubicBezTo>
                      <a:pt x="204" y="183"/>
                      <a:pt x="204" y="184"/>
                      <a:pt x="204" y="184"/>
                    </a:cubicBezTo>
                    <a:cubicBezTo>
                      <a:pt x="204" y="185"/>
                      <a:pt x="204" y="185"/>
                      <a:pt x="204" y="185"/>
                    </a:cubicBezTo>
                    <a:cubicBezTo>
                      <a:pt x="204" y="194"/>
                      <a:pt x="196" y="185"/>
                      <a:pt x="194" y="190"/>
                    </a:cubicBezTo>
                    <a:cubicBezTo>
                      <a:pt x="195" y="196"/>
                      <a:pt x="202" y="199"/>
                      <a:pt x="202" y="206"/>
                    </a:cubicBezTo>
                    <a:cubicBezTo>
                      <a:pt x="200" y="206"/>
                      <a:pt x="199" y="207"/>
                      <a:pt x="198" y="207"/>
                    </a:cubicBezTo>
                    <a:cubicBezTo>
                      <a:pt x="197" y="207"/>
                      <a:pt x="197" y="207"/>
                      <a:pt x="197" y="207"/>
                    </a:cubicBezTo>
                    <a:cubicBezTo>
                      <a:pt x="197" y="208"/>
                      <a:pt x="197" y="208"/>
                      <a:pt x="198" y="209"/>
                    </a:cubicBezTo>
                    <a:cubicBezTo>
                      <a:pt x="198" y="209"/>
                      <a:pt x="198" y="210"/>
                      <a:pt x="198" y="211"/>
                    </a:cubicBezTo>
                    <a:cubicBezTo>
                      <a:pt x="192" y="213"/>
                      <a:pt x="187" y="212"/>
                      <a:pt x="181" y="213"/>
                    </a:cubicBezTo>
                    <a:cubicBezTo>
                      <a:pt x="167" y="213"/>
                      <a:pt x="157" y="202"/>
                      <a:pt x="144" y="202"/>
                    </a:cubicBezTo>
                    <a:cubicBezTo>
                      <a:pt x="143" y="200"/>
                      <a:pt x="142" y="199"/>
                      <a:pt x="140" y="199"/>
                    </a:cubicBezTo>
                    <a:cubicBezTo>
                      <a:pt x="130" y="188"/>
                      <a:pt x="117" y="184"/>
                      <a:pt x="105" y="177"/>
                    </a:cubicBezTo>
                    <a:cubicBezTo>
                      <a:pt x="114" y="188"/>
                      <a:pt x="125" y="196"/>
                      <a:pt x="139" y="199"/>
                    </a:cubicBezTo>
                    <a:cubicBezTo>
                      <a:pt x="141" y="201"/>
                      <a:pt x="142" y="202"/>
                      <a:pt x="144" y="202"/>
                    </a:cubicBezTo>
                    <a:cubicBezTo>
                      <a:pt x="143" y="212"/>
                      <a:pt x="135" y="203"/>
                      <a:pt x="130" y="207"/>
                    </a:cubicBezTo>
                    <a:cubicBezTo>
                      <a:pt x="144" y="214"/>
                      <a:pt x="160" y="215"/>
                      <a:pt x="174" y="216"/>
                    </a:cubicBezTo>
                    <a:cubicBezTo>
                      <a:pt x="183" y="216"/>
                      <a:pt x="192" y="219"/>
                      <a:pt x="200" y="214"/>
                    </a:cubicBezTo>
                    <a:cubicBezTo>
                      <a:pt x="202" y="215"/>
                      <a:pt x="203" y="215"/>
                      <a:pt x="205" y="216"/>
                    </a:cubicBezTo>
                    <a:cubicBezTo>
                      <a:pt x="206" y="217"/>
                      <a:pt x="206" y="218"/>
                      <a:pt x="207" y="219"/>
                    </a:cubicBezTo>
                    <a:cubicBezTo>
                      <a:pt x="207" y="219"/>
                      <a:pt x="207" y="220"/>
                      <a:pt x="207" y="221"/>
                    </a:cubicBezTo>
                    <a:cubicBezTo>
                      <a:pt x="203" y="222"/>
                      <a:pt x="199" y="224"/>
                      <a:pt x="195" y="223"/>
                    </a:cubicBezTo>
                    <a:cubicBezTo>
                      <a:pt x="188" y="223"/>
                      <a:pt x="190" y="227"/>
                      <a:pt x="190" y="231"/>
                    </a:cubicBezTo>
                    <a:cubicBezTo>
                      <a:pt x="171" y="234"/>
                      <a:pt x="154" y="230"/>
                      <a:pt x="136" y="223"/>
                    </a:cubicBezTo>
                    <a:cubicBezTo>
                      <a:pt x="115" y="215"/>
                      <a:pt x="94" y="206"/>
                      <a:pt x="76" y="191"/>
                    </a:cubicBezTo>
                    <a:cubicBezTo>
                      <a:pt x="81" y="186"/>
                      <a:pt x="86" y="190"/>
                      <a:pt x="92" y="188"/>
                    </a:cubicBezTo>
                    <a:cubicBezTo>
                      <a:pt x="84" y="174"/>
                      <a:pt x="72" y="165"/>
                      <a:pt x="62" y="153"/>
                    </a:cubicBezTo>
                    <a:cubicBezTo>
                      <a:pt x="55" y="145"/>
                      <a:pt x="46" y="138"/>
                      <a:pt x="43" y="127"/>
                    </a:cubicBezTo>
                    <a:cubicBezTo>
                      <a:pt x="43" y="127"/>
                      <a:pt x="43" y="127"/>
                      <a:pt x="43" y="127"/>
                    </a:cubicBezTo>
                    <a:cubicBezTo>
                      <a:pt x="50" y="126"/>
                      <a:pt x="56" y="131"/>
                      <a:pt x="64" y="129"/>
                    </a:cubicBezTo>
                    <a:cubicBezTo>
                      <a:pt x="60" y="121"/>
                      <a:pt x="53" y="117"/>
                      <a:pt x="48" y="111"/>
                    </a:cubicBezTo>
                    <a:cubicBezTo>
                      <a:pt x="31" y="90"/>
                      <a:pt x="19" y="68"/>
                      <a:pt x="8" y="43"/>
                    </a:cubicBezTo>
                    <a:cubicBezTo>
                      <a:pt x="5" y="35"/>
                      <a:pt x="5" y="30"/>
                      <a:pt x="18" y="35"/>
                    </a:cubicBezTo>
                    <a:cubicBezTo>
                      <a:pt x="13" y="22"/>
                      <a:pt x="7" y="11"/>
                      <a:pt x="0" y="0"/>
                    </a:cubicBezTo>
                    <a:cubicBezTo>
                      <a:pt x="47" y="3"/>
                      <a:pt x="92" y="8"/>
                      <a:pt x="134" y="28"/>
                    </a:cubicBezTo>
                    <a:cubicBezTo>
                      <a:pt x="137" y="24"/>
                      <a:pt x="134" y="22"/>
                      <a:pt x="133" y="19"/>
                    </a:cubicBezTo>
                    <a:cubicBezTo>
                      <a:pt x="132" y="16"/>
                      <a:pt x="131" y="13"/>
                      <a:pt x="130" y="10"/>
                    </a:cubicBezTo>
                    <a:cubicBezTo>
                      <a:pt x="149" y="12"/>
                      <a:pt x="202" y="46"/>
                      <a:pt x="226" y="71"/>
                    </a:cubicBezTo>
                    <a:cubicBezTo>
                      <a:pt x="229" y="68"/>
                      <a:pt x="226" y="65"/>
                      <a:pt x="228" y="62"/>
                    </a:cubicBezTo>
                    <a:cubicBezTo>
                      <a:pt x="240" y="72"/>
                      <a:pt x="248" y="86"/>
                      <a:pt x="254" y="99"/>
                    </a:cubicBezTo>
                    <a:close/>
                    <a:moveTo>
                      <a:pt x="190" y="137"/>
                    </a:moveTo>
                    <a:cubicBezTo>
                      <a:pt x="190" y="136"/>
                      <a:pt x="190" y="136"/>
                      <a:pt x="189" y="136"/>
                    </a:cubicBezTo>
                    <a:cubicBezTo>
                      <a:pt x="190" y="136"/>
                      <a:pt x="190" y="136"/>
                      <a:pt x="190" y="137"/>
                    </a:cubicBezTo>
                    <a:cubicBezTo>
                      <a:pt x="190" y="140"/>
                      <a:pt x="192" y="141"/>
                      <a:pt x="195" y="141"/>
                    </a:cubicBezTo>
                    <a:cubicBezTo>
                      <a:pt x="195" y="143"/>
                      <a:pt x="194" y="146"/>
                      <a:pt x="192" y="145"/>
                    </a:cubicBezTo>
                    <a:cubicBezTo>
                      <a:pt x="174" y="143"/>
                      <a:pt x="157" y="140"/>
                      <a:pt x="144" y="127"/>
                    </a:cubicBezTo>
                    <a:cubicBezTo>
                      <a:pt x="141" y="123"/>
                      <a:pt x="137" y="118"/>
                      <a:pt x="131" y="118"/>
                    </a:cubicBezTo>
                    <a:cubicBezTo>
                      <a:pt x="131" y="120"/>
                      <a:pt x="131" y="121"/>
                      <a:pt x="131" y="121"/>
                    </a:cubicBezTo>
                    <a:cubicBezTo>
                      <a:pt x="133" y="125"/>
                      <a:pt x="137" y="126"/>
                      <a:pt x="140" y="129"/>
                    </a:cubicBezTo>
                    <a:cubicBezTo>
                      <a:pt x="142" y="131"/>
                      <a:pt x="146" y="133"/>
                      <a:pt x="140" y="134"/>
                    </a:cubicBezTo>
                    <a:cubicBezTo>
                      <a:pt x="114" y="121"/>
                      <a:pt x="87" y="111"/>
                      <a:pt x="59" y="104"/>
                    </a:cubicBezTo>
                    <a:cubicBezTo>
                      <a:pt x="74" y="111"/>
                      <a:pt x="89" y="118"/>
                      <a:pt x="105" y="124"/>
                    </a:cubicBezTo>
                    <a:cubicBezTo>
                      <a:pt x="116" y="128"/>
                      <a:pt x="127" y="135"/>
                      <a:pt x="139" y="134"/>
                    </a:cubicBezTo>
                    <a:cubicBezTo>
                      <a:pt x="160" y="146"/>
                      <a:pt x="185" y="147"/>
                      <a:pt x="207" y="154"/>
                    </a:cubicBezTo>
                    <a:cubicBezTo>
                      <a:pt x="208" y="154"/>
                      <a:pt x="208" y="154"/>
                      <a:pt x="208" y="154"/>
                    </a:cubicBezTo>
                    <a:cubicBezTo>
                      <a:pt x="208" y="154"/>
                      <a:pt x="208" y="154"/>
                      <a:pt x="207" y="153"/>
                    </a:cubicBezTo>
                    <a:cubicBezTo>
                      <a:pt x="205" y="148"/>
                      <a:pt x="201" y="144"/>
                      <a:pt x="195" y="141"/>
                    </a:cubicBezTo>
                    <a:cubicBezTo>
                      <a:pt x="195" y="138"/>
                      <a:pt x="193" y="137"/>
                      <a:pt x="190" y="137"/>
                    </a:cubicBezTo>
                    <a:close/>
                    <a:moveTo>
                      <a:pt x="84" y="54"/>
                    </a:moveTo>
                    <a:cubicBezTo>
                      <a:pt x="84" y="55"/>
                      <a:pt x="85" y="55"/>
                      <a:pt x="85" y="55"/>
                    </a:cubicBezTo>
                    <a:cubicBezTo>
                      <a:pt x="85" y="55"/>
                      <a:pt x="84" y="55"/>
                      <a:pt x="84" y="54"/>
                    </a:cubicBezTo>
                    <a:cubicBezTo>
                      <a:pt x="84" y="53"/>
                      <a:pt x="84" y="51"/>
                      <a:pt x="81" y="51"/>
                    </a:cubicBezTo>
                    <a:cubicBezTo>
                      <a:pt x="81" y="51"/>
                      <a:pt x="80" y="51"/>
                      <a:pt x="80" y="51"/>
                    </a:cubicBezTo>
                    <a:cubicBezTo>
                      <a:pt x="80" y="54"/>
                      <a:pt x="82" y="54"/>
                      <a:pt x="84" y="54"/>
                    </a:cubicBezTo>
                    <a:close/>
                    <a:moveTo>
                      <a:pt x="48" y="54"/>
                    </a:moveTo>
                    <a:cubicBezTo>
                      <a:pt x="48" y="55"/>
                      <a:pt x="49" y="56"/>
                      <a:pt x="50" y="56"/>
                    </a:cubicBezTo>
                    <a:cubicBezTo>
                      <a:pt x="50" y="56"/>
                      <a:pt x="51" y="56"/>
                      <a:pt x="51" y="55"/>
                    </a:cubicBezTo>
                    <a:cubicBezTo>
                      <a:pt x="50" y="55"/>
                      <a:pt x="49" y="55"/>
                      <a:pt x="48" y="54"/>
                    </a:cubicBezTo>
                    <a:cubicBezTo>
                      <a:pt x="46" y="48"/>
                      <a:pt x="42" y="47"/>
                      <a:pt x="36" y="51"/>
                    </a:cubicBezTo>
                    <a:cubicBezTo>
                      <a:pt x="40" y="52"/>
                      <a:pt x="44" y="53"/>
                      <a:pt x="48" y="54"/>
                    </a:cubicBezTo>
                    <a:close/>
                    <a:moveTo>
                      <a:pt x="115" y="151"/>
                    </a:moveTo>
                    <a:cubicBezTo>
                      <a:pt x="116" y="152"/>
                      <a:pt x="117" y="152"/>
                      <a:pt x="118" y="153"/>
                    </a:cubicBezTo>
                    <a:cubicBezTo>
                      <a:pt x="118" y="153"/>
                      <a:pt x="118" y="152"/>
                      <a:pt x="119" y="152"/>
                    </a:cubicBezTo>
                    <a:cubicBezTo>
                      <a:pt x="117" y="152"/>
                      <a:pt x="116" y="151"/>
                      <a:pt x="115" y="151"/>
                    </a:cubicBezTo>
                    <a:cubicBezTo>
                      <a:pt x="111" y="142"/>
                      <a:pt x="101" y="141"/>
                      <a:pt x="92" y="138"/>
                    </a:cubicBezTo>
                    <a:cubicBezTo>
                      <a:pt x="99" y="145"/>
                      <a:pt x="107" y="149"/>
                      <a:pt x="115" y="151"/>
                    </a:cubicBezTo>
                    <a:close/>
                    <a:moveTo>
                      <a:pt x="135" y="91"/>
                    </a:moveTo>
                    <a:cubicBezTo>
                      <a:pt x="138" y="96"/>
                      <a:pt x="143" y="101"/>
                      <a:pt x="153" y="102"/>
                    </a:cubicBezTo>
                    <a:cubicBezTo>
                      <a:pt x="146" y="96"/>
                      <a:pt x="143" y="90"/>
                      <a:pt x="135" y="91"/>
                    </a:cubicBezTo>
                    <a:cubicBezTo>
                      <a:pt x="131" y="81"/>
                      <a:pt x="121" y="79"/>
                      <a:pt x="115" y="73"/>
                    </a:cubicBezTo>
                    <a:cubicBezTo>
                      <a:pt x="113" y="71"/>
                      <a:pt x="109" y="68"/>
                      <a:pt x="107" y="70"/>
                    </a:cubicBezTo>
                    <a:cubicBezTo>
                      <a:pt x="102" y="76"/>
                      <a:pt x="97" y="71"/>
                      <a:pt x="92" y="70"/>
                    </a:cubicBezTo>
                    <a:cubicBezTo>
                      <a:pt x="81" y="69"/>
                      <a:pt x="72" y="62"/>
                      <a:pt x="62" y="59"/>
                    </a:cubicBezTo>
                    <a:cubicBezTo>
                      <a:pt x="61" y="57"/>
                      <a:pt x="60" y="57"/>
                      <a:pt x="57" y="57"/>
                    </a:cubicBezTo>
                    <a:cubicBezTo>
                      <a:pt x="57" y="57"/>
                      <a:pt x="57" y="58"/>
                      <a:pt x="57" y="58"/>
                    </a:cubicBezTo>
                    <a:cubicBezTo>
                      <a:pt x="59" y="59"/>
                      <a:pt x="60" y="59"/>
                      <a:pt x="62" y="59"/>
                    </a:cubicBezTo>
                    <a:cubicBezTo>
                      <a:pt x="61" y="63"/>
                      <a:pt x="67" y="64"/>
                      <a:pt x="65" y="68"/>
                    </a:cubicBezTo>
                    <a:cubicBezTo>
                      <a:pt x="55" y="66"/>
                      <a:pt x="46" y="69"/>
                      <a:pt x="37" y="72"/>
                    </a:cubicBezTo>
                    <a:cubicBezTo>
                      <a:pt x="56" y="75"/>
                      <a:pt x="76" y="71"/>
                      <a:pt x="97" y="78"/>
                    </a:cubicBezTo>
                    <a:cubicBezTo>
                      <a:pt x="84" y="80"/>
                      <a:pt x="73" y="79"/>
                      <a:pt x="63" y="87"/>
                    </a:cubicBezTo>
                    <a:cubicBezTo>
                      <a:pt x="88" y="84"/>
                      <a:pt x="112" y="78"/>
                      <a:pt x="135" y="91"/>
                    </a:cubicBezTo>
                    <a:close/>
                    <a:moveTo>
                      <a:pt x="147" y="37"/>
                    </a:moveTo>
                    <a:cubicBezTo>
                      <a:pt x="146" y="37"/>
                      <a:pt x="146" y="37"/>
                      <a:pt x="146" y="37"/>
                    </a:cubicBezTo>
                    <a:cubicBezTo>
                      <a:pt x="146" y="37"/>
                      <a:pt x="146" y="37"/>
                      <a:pt x="147" y="37"/>
                    </a:cubicBezTo>
                    <a:cubicBezTo>
                      <a:pt x="152" y="53"/>
                      <a:pt x="164" y="67"/>
                      <a:pt x="163" y="87"/>
                    </a:cubicBezTo>
                    <a:cubicBezTo>
                      <a:pt x="153" y="76"/>
                      <a:pt x="145" y="66"/>
                      <a:pt x="136" y="57"/>
                    </a:cubicBezTo>
                    <a:cubicBezTo>
                      <a:pt x="132" y="53"/>
                      <a:pt x="107" y="48"/>
                      <a:pt x="102" y="50"/>
                    </a:cubicBezTo>
                    <a:cubicBezTo>
                      <a:pt x="120" y="58"/>
                      <a:pt x="138" y="67"/>
                      <a:pt x="151" y="82"/>
                    </a:cubicBezTo>
                    <a:cubicBezTo>
                      <a:pt x="159" y="92"/>
                      <a:pt x="172" y="101"/>
                      <a:pt x="167" y="118"/>
                    </a:cubicBezTo>
                    <a:cubicBezTo>
                      <a:pt x="167" y="121"/>
                      <a:pt x="171" y="124"/>
                      <a:pt x="175" y="125"/>
                    </a:cubicBezTo>
                    <a:cubicBezTo>
                      <a:pt x="176" y="126"/>
                      <a:pt x="178" y="126"/>
                      <a:pt x="179" y="125"/>
                    </a:cubicBezTo>
                    <a:cubicBezTo>
                      <a:pt x="182" y="122"/>
                      <a:pt x="179" y="119"/>
                      <a:pt x="178" y="117"/>
                    </a:cubicBezTo>
                    <a:cubicBezTo>
                      <a:pt x="169" y="98"/>
                      <a:pt x="168" y="77"/>
                      <a:pt x="161" y="58"/>
                    </a:cubicBezTo>
                    <a:cubicBezTo>
                      <a:pt x="159" y="50"/>
                      <a:pt x="155" y="42"/>
                      <a:pt x="147" y="37"/>
                    </a:cubicBezTo>
                    <a:close/>
                    <a:moveTo>
                      <a:pt x="156" y="37"/>
                    </a:moveTo>
                    <a:cubicBezTo>
                      <a:pt x="167" y="51"/>
                      <a:pt x="177" y="63"/>
                      <a:pt x="186" y="74"/>
                    </a:cubicBezTo>
                    <a:cubicBezTo>
                      <a:pt x="187" y="76"/>
                      <a:pt x="189" y="79"/>
                      <a:pt x="191" y="77"/>
                    </a:cubicBezTo>
                    <a:cubicBezTo>
                      <a:pt x="194" y="75"/>
                      <a:pt x="192" y="72"/>
                      <a:pt x="191" y="71"/>
                    </a:cubicBezTo>
                    <a:cubicBezTo>
                      <a:pt x="187" y="66"/>
                      <a:pt x="184" y="61"/>
                      <a:pt x="180" y="58"/>
                    </a:cubicBezTo>
                    <a:cubicBezTo>
                      <a:pt x="173" y="51"/>
                      <a:pt x="170" y="40"/>
                      <a:pt x="156" y="37"/>
                    </a:cubicBezTo>
                    <a:close/>
                    <a:moveTo>
                      <a:pt x="92" y="58"/>
                    </a:moveTo>
                    <a:cubicBezTo>
                      <a:pt x="96" y="66"/>
                      <a:pt x="96" y="66"/>
                      <a:pt x="104" y="66"/>
                    </a:cubicBezTo>
                    <a:cubicBezTo>
                      <a:pt x="100" y="63"/>
                      <a:pt x="98" y="58"/>
                      <a:pt x="92" y="58"/>
                    </a:cubicBezTo>
                    <a:close/>
                    <a:moveTo>
                      <a:pt x="198" y="90"/>
                    </a:moveTo>
                    <a:cubicBezTo>
                      <a:pt x="200" y="86"/>
                      <a:pt x="198" y="84"/>
                      <a:pt x="196" y="82"/>
                    </a:cubicBezTo>
                    <a:cubicBezTo>
                      <a:pt x="196" y="82"/>
                      <a:pt x="194" y="83"/>
                      <a:pt x="194" y="83"/>
                    </a:cubicBezTo>
                    <a:cubicBezTo>
                      <a:pt x="194" y="86"/>
                      <a:pt x="195" y="89"/>
                      <a:pt x="198" y="90"/>
                    </a:cubicBezTo>
                    <a:close/>
                    <a:moveTo>
                      <a:pt x="67" y="38"/>
                    </a:moveTo>
                    <a:cubicBezTo>
                      <a:pt x="64" y="38"/>
                      <a:pt x="63" y="39"/>
                      <a:pt x="63" y="41"/>
                    </a:cubicBezTo>
                    <a:cubicBezTo>
                      <a:pt x="64" y="42"/>
                      <a:pt x="65" y="43"/>
                      <a:pt x="66" y="44"/>
                    </a:cubicBezTo>
                    <a:cubicBezTo>
                      <a:pt x="68" y="44"/>
                      <a:pt x="69" y="43"/>
                      <a:pt x="68" y="41"/>
                    </a:cubicBezTo>
                    <a:cubicBezTo>
                      <a:pt x="68" y="40"/>
                      <a:pt x="67" y="38"/>
                      <a:pt x="67" y="38"/>
                    </a:cubicBezTo>
                    <a:close/>
                    <a:moveTo>
                      <a:pt x="95" y="47"/>
                    </a:moveTo>
                    <a:cubicBezTo>
                      <a:pt x="96" y="46"/>
                      <a:pt x="97" y="45"/>
                      <a:pt x="97" y="45"/>
                    </a:cubicBezTo>
                    <a:cubicBezTo>
                      <a:pt x="97" y="44"/>
                      <a:pt x="96" y="43"/>
                      <a:pt x="95" y="43"/>
                    </a:cubicBezTo>
                    <a:cubicBezTo>
                      <a:pt x="94" y="43"/>
                      <a:pt x="92" y="43"/>
                      <a:pt x="92" y="45"/>
                    </a:cubicBezTo>
                    <a:cubicBezTo>
                      <a:pt x="93" y="46"/>
                      <a:pt x="94" y="46"/>
                      <a:pt x="95" y="47"/>
                    </a:cubicBezTo>
                    <a:close/>
                    <a:moveTo>
                      <a:pt x="128" y="158"/>
                    </a:moveTo>
                    <a:cubicBezTo>
                      <a:pt x="130" y="158"/>
                      <a:pt x="131" y="158"/>
                      <a:pt x="130" y="156"/>
                    </a:cubicBezTo>
                    <a:cubicBezTo>
                      <a:pt x="130" y="155"/>
                      <a:pt x="129" y="155"/>
                      <a:pt x="129" y="155"/>
                    </a:cubicBezTo>
                    <a:cubicBezTo>
                      <a:pt x="128" y="155"/>
                      <a:pt x="127" y="155"/>
                      <a:pt x="126" y="156"/>
                    </a:cubicBezTo>
                    <a:cubicBezTo>
                      <a:pt x="127" y="157"/>
                      <a:pt x="127" y="157"/>
                      <a:pt x="128" y="158"/>
                    </a:cubicBezTo>
                    <a:close/>
                    <a:moveTo>
                      <a:pt x="207" y="65"/>
                    </a:moveTo>
                    <a:cubicBezTo>
                      <a:pt x="206" y="66"/>
                      <a:pt x="206" y="67"/>
                      <a:pt x="206" y="67"/>
                    </a:cubicBezTo>
                    <a:cubicBezTo>
                      <a:pt x="206" y="67"/>
                      <a:pt x="207" y="68"/>
                      <a:pt x="208" y="68"/>
                    </a:cubicBezTo>
                    <a:cubicBezTo>
                      <a:pt x="208" y="67"/>
                      <a:pt x="209" y="66"/>
                      <a:pt x="208" y="66"/>
                    </a:cubicBezTo>
                    <a:cubicBezTo>
                      <a:pt x="208" y="65"/>
                      <a:pt x="207" y="65"/>
                      <a:pt x="207" y="65"/>
                    </a:cubicBezTo>
                    <a:close/>
                    <a:moveTo>
                      <a:pt x="76" y="46"/>
                    </a:moveTo>
                    <a:cubicBezTo>
                      <a:pt x="75" y="46"/>
                      <a:pt x="74" y="45"/>
                      <a:pt x="74" y="46"/>
                    </a:cubicBezTo>
                    <a:cubicBezTo>
                      <a:pt x="73" y="46"/>
                      <a:pt x="73" y="47"/>
                      <a:pt x="73" y="48"/>
                    </a:cubicBezTo>
                    <a:cubicBezTo>
                      <a:pt x="74" y="48"/>
                      <a:pt x="74" y="49"/>
                      <a:pt x="75" y="48"/>
                    </a:cubicBezTo>
                    <a:cubicBezTo>
                      <a:pt x="75" y="48"/>
                      <a:pt x="75" y="47"/>
                      <a:pt x="76" y="46"/>
                    </a:cubicBezTo>
                    <a:close/>
                    <a:moveTo>
                      <a:pt x="158" y="187"/>
                    </a:moveTo>
                    <a:cubicBezTo>
                      <a:pt x="157" y="186"/>
                      <a:pt x="156" y="186"/>
                      <a:pt x="156" y="186"/>
                    </a:cubicBezTo>
                    <a:cubicBezTo>
                      <a:pt x="156" y="186"/>
                      <a:pt x="155" y="187"/>
                      <a:pt x="155" y="188"/>
                    </a:cubicBezTo>
                    <a:cubicBezTo>
                      <a:pt x="156" y="188"/>
                      <a:pt x="157" y="189"/>
                      <a:pt x="157" y="189"/>
                    </a:cubicBezTo>
                    <a:cubicBezTo>
                      <a:pt x="158" y="188"/>
                      <a:pt x="158" y="187"/>
                      <a:pt x="158" y="187"/>
                    </a:cubicBezTo>
                    <a:close/>
                    <a:moveTo>
                      <a:pt x="160" y="109"/>
                    </a:moveTo>
                    <a:cubicBezTo>
                      <a:pt x="160" y="109"/>
                      <a:pt x="159" y="108"/>
                      <a:pt x="158" y="109"/>
                    </a:cubicBezTo>
                    <a:cubicBezTo>
                      <a:pt x="158" y="109"/>
                      <a:pt x="157" y="110"/>
                      <a:pt x="158" y="110"/>
                    </a:cubicBezTo>
                    <a:cubicBezTo>
                      <a:pt x="158" y="111"/>
                      <a:pt x="159" y="111"/>
                      <a:pt x="159" y="111"/>
                    </a:cubicBezTo>
                    <a:cubicBezTo>
                      <a:pt x="160" y="111"/>
                      <a:pt x="160" y="110"/>
                      <a:pt x="160" y="109"/>
                    </a:cubicBezTo>
                    <a:close/>
                    <a:moveTo>
                      <a:pt x="149" y="192"/>
                    </a:moveTo>
                    <a:cubicBezTo>
                      <a:pt x="149" y="191"/>
                      <a:pt x="150" y="191"/>
                      <a:pt x="150" y="191"/>
                    </a:cubicBezTo>
                    <a:cubicBezTo>
                      <a:pt x="150" y="191"/>
                      <a:pt x="150" y="190"/>
                      <a:pt x="149" y="190"/>
                    </a:cubicBezTo>
                    <a:cubicBezTo>
                      <a:pt x="149" y="190"/>
                      <a:pt x="149" y="191"/>
                      <a:pt x="148" y="191"/>
                    </a:cubicBezTo>
                    <a:cubicBezTo>
                      <a:pt x="149" y="191"/>
                      <a:pt x="149" y="191"/>
                      <a:pt x="149" y="19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30" name="Freeform 481">
                <a:extLst>
                  <a:ext uri="{FF2B5EF4-FFF2-40B4-BE49-F238E27FC236}">
                    <a16:creationId xmlns:a16="http://schemas.microsoft.com/office/drawing/2014/main" id="{42952944-0A8C-D1B5-9454-46DA6FE9E62E}"/>
                  </a:ext>
                </a:extLst>
              </p:cNvPr>
              <p:cNvSpPr>
                <a:spLocks noEditPoints="1"/>
              </p:cNvSpPr>
              <p:nvPr/>
            </p:nvSpPr>
            <p:spPr bwMode="auto">
              <a:xfrm>
                <a:off x="79" y="2024"/>
                <a:ext cx="259" cy="332"/>
              </a:xfrm>
              <a:custGeom>
                <a:avLst/>
                <a:gdLst>
                  <a:gd name="T0" fmla="*/ 10 w 253"/>
                  <a:gd name="T1" fmla="*/ 322 h 325"/>
                  <a:gd name="T2" fmla="*/ 14 w 253"/>
                  <a:gd name="T3" fmla="*/ 222 h 325"/>
                  <a:gd name="T4" fmla="*/ 156 w 253"/>
                  <a:gd name="T5" fmla="*/ 21 h 325"/>
                  <a:gd name="T6" fmla="*/ 200 w 253"/>
                  <a:gd name="T7" fmla="*/ 57 h 325"/>
                  <a:gd name="T8" fmla="*/ 212 w 253"/>
                  <a:gd name="T9" fmla="*/ 74 h 325"/>
                  <a:gd name="T10" fmla="*/ 139 w 253"/>
                  <a:gd name="T11" fmla="*/ 151 h 325"/>
                  <a:gd name="T12" fmla="*/ 99 w 253"/>
                  <a:gd name="T13" fmla="*/ 200 h 325"/>
                  <a:gd name="T14" fmla="*/ 22 w 253"/>
                  <a:gd name="T15" fmla="*/ 238 h 325"/>
                  <a:gd name="T16" fmla="*/ 146 w 253"/>
                  <a:gd name="T17" fmla="*/ 88 h 325"/>
                  <a:gd name="T18" fmla="*/ 141 w 253"/>
                  <a:gd name="T19" fmla="*/ 100 h 325"/>
                  <a:gd name="T20" fmla="*/ 149 w 253"/>
                  <a:gd name="T21" fmla="*/ 85 h 325"/>
                  <a:gd name="T22" fmla="*/ 146 w 253"/>
                  <a:gd name="T23" fmla="*/ 88 h 325"/>
                  <a:gd name="T24" fmla="*/ 155 w 253"/>
                  <a:gd name="T25" fmla="*/ 91 h 325"/>
                  <a:gd name="T26" fmla="*/ 201 w 253"/>
                  <a:gd name="T27" fmla="*/ 80 h 325"/>
                  <a:gd name="T28" fmla="*/ 201 w 253"/>
                  <a:gd name="T29" fmla="*/ 80 h 325"/>
                  <a:gd name="T30" fmla="*/ 97 w 253"/>
                  <a:gd name="T31" fmla="*/ 86 h 325"/>
                  <a:gd name="T32" fmla="*/ 105 w 253"/>
                  <a:gd name="T33" fmla="*/ 88 h 325"/>
                  <a:gd name="T34" fmla="*/ 107 w 253"/>
                  <a:gd name="T35" fmla="*/ 84 h 325"/>
                  <a:gd name="T36" fmla="*/ 117 w 253"/>
                  <a:gd name="T37" fmla="*/ 146 h 325"/>
                  <a:gd name="T38" fmla="*/ 107 w 253"/>
                  <a:gd name="T39" fmla="*/ 143 h 325"/>
                  <a:gd name="T40" fmla="*/ 37 w 253"/>
                  <a:gd name="T41" fmla="*/ 177 h 325"/>
                  <a:gd name="T42" fmla="*/ 34 w 253"/>
                  <a:gd name="T43" fmla="*/ 199 h 325"/>
                  <a:gd name="T44" fmla="*/ 74 w 253"/>
                  <a:gd name="T45" fmla="*/ 181 h 325"/>
                  <a:gd name="T46" fmla="*/ 126 w 253"/>
                  <a:gd name="T47" fmla="*/ 146 h 325"/>
                  <a:gd name="T48" fmla="*/ 129 w 253"/>
                  <a:gd name="T49" fmla="*/ 142 h 325"/>
                  <a:gd name="T50" fmla="*/ 117 w 253"/>
                  <a:gd name="T51" fmla="*/ 146 h 325"/>
                  <a:gd name="T52" fmla="*/ 59 w 253"/>
                  <a:gd name="T53" fmla="*/ 138 h 325"/>
                  <a:gd name="T54" fmla="*/ 63 w 253"/>
                  <a:gd name="T55" fmla="*/ 103 h 325"/>
                  <a:gd name="T56" fmla="*/ 78 w 253"/>
                  <a:gd name="T57" fmla="*/ 136 h 325"/>
                  <a:gd name="T58" fmla="*/ 78 w 253"/>
                  <a:gd name="T59" fmla="*/ 136 h 325"/>
                  <a:gd name="T60" fmla="*/ 72 w 253"/>
                  <a:gd name="T61" fmla="*/ 129 h 325"/>
                  <a:gd name="T62" fmla="*/ 67 w 253"/>
                  <a:gd name="T63" fmla="*/ 129 h 325"/>
                  <a:gd name="T64" fmla="*/ 205 w 253"/>
                  <a:gd name="T65" fmla="*/ 37 h 325"/>
                  <a:gd name="T66" fmla="*/ 197 w 253"/>
                  <a:gd name="T67" fmla="*/ 23 h 325"/>
                  <a:gd name="T68" fmla="*/ 205 w 253"/>
                  <a:gd name="T69" fmla="*/ 37 h 325"/>
                  <a:gd name="T70" fmla="*/ 121 w 253"/>
                  <a:gd name="T71" fmla="*/ 138 h 325"/>
                  <a:gd name="T72" fmla="*/ 119 w 253"/>
                  <a:gd name="T73" fmla="*/ 135 h 325"/>
                  <a:gd name="T74" fmla="*/ 82 w 253"/>
                  <a:gd name="T75" fmla="*/ 179 h 325"/>
                  <a:gd name="T76" fmla="*/ 208 w 253"/>
                  <a:gd name="T77" fmla="*/ 20 h 325"/>
                  <a:gd name="T78" fmla="*/ 203 w 253"/>
                  <a:gd name="T79" fmla="*/ 19 h 325"/>
                  <a:gd name="T80" fmla="*/ 208 w 253"/>
                  <a:gd name="T81" fmla="*/ 20 h 325"/>
                  <a:gd name="T82" fmla="*/ 214 w 253"/>
                  <a:gd name="T83" fmla="*/ 33 h 325"/>
                  <a:gd name="T84" fmla="*/ 209 w 253"/>
                  <a:gd name="T85" fmla="*/ 33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3" h="325">
                    <a:moveTo>
                      <a:pt x="13" y="318"/>
                    </a:moveTo>
                    <a:cubicBezTo>
                      <a:pt x="12" y="319"/>
                      <a:pt x="11" y="321"/>
                      <a:pt x="10" y="322"/>
                    </a:cubicBezTo>
                    <a:cubicBezTo>
                      <a:pt x="7" y="323"/>
                      <a:pt x="3" y="324"/>
                      <a:pt x="0" y="325"/>
                    </a:cubicBezTo>
                    <a:cubicBezTo>
                      <a:pt x="0" y="290"/>
                      <a:pt x="5" y="256"/>
                      <a:pt x="14" y="222"/>
                    </a:cubicBezTo>
                    <a:cubicBezTo>
                      <a:pt x="15" y="217"/>
                      <a:pt x="16" y="211"/>
                      <a:pt x="17" y="206"/>
                    </a:cubicBezTo>
                    <a:cubicBezTo>
                      <a:pt x="31" y="120"/>
                      <a:pt x="77" y="58"/>
                      <a:pt x="156" y="21"/>
                    </a:cubicBezTo>
                    <a:cubicBezTo>
                      <a:pt x="184" y="8"/>
                      <a:pt x="226" y="0"/>
                      <a:pt x="253" y="4"/>
                    </a:cubicBezTo>
                    <a:cubicBezTo>
                      <a:pt x="236" y="23"/>
                      <a:pt x="219" y="41"/>
                      <a:pt x="200" y="57"/>
                    </a:cubicBezTo>
                    <a:cubicBezTo>
                      <a:pt x="207" y="58"/>
                      <a:pt x="215" y="53"/>
                      <a:pt x="218" y="57"/>
                    </a:cubicBezTo>
                    <a:cubicBezTo>
                      <a:pt x="221" y="62"/>
                      <a:pt x="215" y="69"/>
                      <a:pt x="212" y="74"/>
                    </a:cubicBezTo>
                    <a:cubicBezTo>
                      <a:pt x="199" y="106"/>
                      <a:pt x="178" y="131"/>
                      <a:pt x="146" y="147"/>
                    </a:cubicBezTo>
                    <a:cubicBezTo>
                      <a:pt x="144" y="148"/>
                      <a:pt x="142" y="150"/>
                      <a:pt x="139" y="151"/>
                    </a:cubicBezTo>
                    <a:cubicBezTo>
                      <a:pt x="143" y="154"/>
                      <a:pt x="147" y="152"/>
                      <a:pt x="152" y="152"/>
                    </a:cubicBezTo>
                    <a:cubicBezTo>
                      <a:pt x="138" y="172"/>
                      <a:pt x="120" y="188"/>
                      <a:pt x="99" y="200"/>
                    </a:cubicBezTo>
                    <a:cubicBezTo>
                      <a:pt x="82" y="211"/>
                      <a:pt x="63" y="214"/>
                      <a:pt x="43" y="218"/>
                    </a:cubicBezTo>
                    <a:cubicBezTo>
                      <a:pt x="31" y="220"/>
                      <a:pt x="25" y="225"/>
                      <a:pt x="22" y="238"/>
                    </a:cubicBezTo>
                    <a:cubicBezTo>
                      <a:pt x="18" y="265"/>
                      <a:pt x="12" y="291"/>
                      <a:pt x="13" y="318"/>
                    </a:cubicBezTo>
                    <a:close/>
                    <a:moveTo>
                      <a:pt x="146" y="88"/>
                    </a:moveTo>
                    <a:cubicBezTo>
                      <a:pt x="135" y="87"/>
                      <a:pt x="134" y="98"/>
                      <a:pt x="128" y="103"/>
                    </a:cubicBezTo>
                    <a:cubicBezTo>
                      <a:pt x="132" y="103"/>
                      <a:pt x="136" y="101"/>
                      <a:pt x="141" y="100"/>
                    </a:cubicBezTo>
                    <a:cubicBezTo>
                      <a:pt x="149" y="99"/>
                      <a:pt x="151" y="94"/>
                      <a:pt x="146" y="88"/>
                    </a:cubicBezTo>
                    <a:cubicBezTo>
                      <a:pt x="147" y="87"/>
                      <a:pt x="149" y="87"/>
                      <a:pt x="149" y="85"/>
                    </a:cubicBezTo>
                    <a:cubicBezTo>
                      <a:pt x="149" y="84"/>
                      <a:pt x="149" y="84"/>
                      <a:pt x="149" y="84"/>
                    </a:cubicBezTo>
                    <a:cubicBezTo>
                      <a:pt x="146" y="84"/>
                      <a:pt x="146" y="86"/>
                      <a:pt x="146" y="88"/>
                    </a:cubicBezTo>
                    <a:close/>
                    <a:moveTo>
                      <a:pt x="201" y="80"/>
                    </a:moveTo>
                    <a:cubicBezTo>
                      <a:pt x="184" y="78"/>
                      <a:pt x="169" y="84"/>
                      <a:pt x="155" y="91"/>
                    </a:cubicBezTo>
                    <a:cubicBezTo>
                      <a:pt x="167" y="90"/>
                      <a:pt x="179" y="88"/>
                      <a:pt x="191" y="85"/>
                    </a:cubicBezTo>
                    <a:cubicBezTo>
                      <a:pt x="194" y="84"/>
                      <a:pt x="200" y="87"/>
                      <a:pt x="201" y="80"/>
                    </a:cubicBezTo>
                    <a:cubicBezTo>
                      <a:pt x="201" y="80"/>
                      <a:pt x="202" y="80"/>
                      <a:pt x="202" y="79"/>
                    </a:cubicBezTo>
                    <a:cubicBezTo>
                      <a:pt x="202" y="80"/>
                      <a:pt x="201" y="80"/>
                      <a:pt x="201" y="80"/>
                    </a:cubicBezTo>
                    <a:close/>
                    <a:moveTo>
                      <a:pt x="104" y="88"/>
                    </a:moveTo>
                    <a:cubicBezTo>
                      <a:pt x="101" y="89"/>
                      <a:pt x="98" y="82"/>
                      <a:pt x="97" y="86"/>
                    </a:cubicBezTo>
                    <a:cubicBezTo>
                      <a:pt x="93" y="97"/>
                      <a:pt x="82" y="104"/>
                      <a:pt x="80" y="116"/>
                    </a:cubicBezTo>
                    <a:cubicBezTo>
                      <a:pt x="90" y="108"/>
                      <a:pt x="99" y="99"/>
                      <a:pt x="105" y="88"/>
                    </a:cubicBezTo>
                    <a:cubicBezTo>
                      <a:pt x="106" y="87"/>
                      <a:pt x="108" y="87"/>
                      <a:pt x="108" y="85"/>
                    </a:cubicBezTo>
                    <a:cubicBezTo>
                      <a:pt x="108" y="84"/>
                      <a:pt x="108" y="84"/>
                      <a:pt x="107" y="84"/>
                    </a:cubicBezTo>
                    <a:cubicBezTo>
                      <a:pt x="105" y="84"/>
                      <a:pt x="105" y="86"/>
                      <a:pt x="104" y="88"/>
                    </a:cubicBezTo>
                    <a:close/>
                    <a:moveTo>
                      <a:pt x="117" y="146"/>
                    </a:moveTo>
                    <a:cubicBezTo>
                      <a:pt x="117" y="146"/>
                      <a:pt x="117" y="146"/>
                      <a:pt x="117" y="146"/>
                    </a:cubicBezTo>
                    <a:cubicBezTo>
                      <a:pt x="116" y="133"/>
                      <a:pt x="110" y="141"/>
                      <a:pt x="107" y="143"/>
                    </a:cubicBezTo>
                    <a:cubicBezTo>
                      <a:pt x="83" y="161"/>
                      <a:pt x="59" y="179"/>
                      <a:pt x="34" y="196"/>
                    </a:cubicBezTo>
                    <a:cubicBezTo>
                      <a:pt x="33" y="190"/>
                      <a:pt x="41" y="185"/>
                      <a:pt x="37" y="177"/>
                    </a:cubicBezTo>
                    <a:cubicBezTo>
                      <a:pt x="24" y="200"/>
                      <a:pt x="24" y="200"/>
                      <a:pt x="25" y="211"/>
                    </a:cubicBezTo>
                    <a:cubicBezTo>
                      <a:pt x="28" y="206"/>
                      <a:pt x="34" y="205"/>
                      <a:pt x="34" y="199"/>
                    </a:cubicBezTo>
                    <a:cubicBezTo>
                      <a:pt x="48" y="195"/>
                      <a:pt x="58" y="186"/>
                      <a:pt x="72" y="184"/>
                    </a:cubicBezTo>
                    <a:cubicBezTo>
                      <a:pt x="74" y="184"/>
                      <a:pt x="75" y="182"/>
                      <a:pt x="74" y="181"/>
                    </a:cubicBezTo>
                    <a:cubicBezTo>
                      <a:pt x="64" y="172"/>
                      <a:pt x="76" y="173"/>
                      <a:pt x="78" y="171"/>
                    </a:cubicBezTo>
                    <a:cubicBezTo>
                      <a:pt x="94" y="162"/>
                      <a:pt x="110" y="154"/>
                      <a:pt x="126" y="146"/>
                    </a:cubicBezTo>
                    <a:cubicBezTo>
                      <a:pt x="128" y="145"/>
                      <a:pt x="130" y="145"/>
                      <a:pt x="130" y="143"/>
                    </a:cubicBezTo>
                    <a:cubicBezTo>
                      <a:pt x="130" y="142"/>
                      <a:pt x="129" y="142"/>
                      <a:pt x="129" y="142"/>
                    </a:cubicBezTo>
                    <a:cubicBezTo>
                      <a:pt x="127" y="142"/>
                      <a:pt x="127" y="144"/>
                      <a:pt x="126" y="146"/>
                    </a:cubicBezTo>
                    <a:cubicBezTo>
                      <a:pt x="123" y="146"/>
                      <a:pt x="120" y="146"/>
                      <a:pt x="117" y="146"/>
                    </a:cubicBezTo>
                    <a:close/>
                    <a:moveTo>
                      <a:pt x="59" y="138"/>
                    </a:moveTo>
                    <a:cubicBezTo>
                      <a:pt x="59" y="138"/>
                      <a:pt x="59" y="138"/>
                      <a:pt x="59" y="138"/>
                    </a:cubicBezTo>
                    <a:cubicBezTo>
                      <a:pt x="58" y="131"/>
                      <a:pt x="61" y="125"/>
                      <a:pt x="65" y="119"/>
                    </a:cubicBezTo>
                    <a:cubicBezTo>
                      <a:pt x="68" y="114"/>
                      <a:pt x="69" y="109"/>
                      <a:pt x="63" y="103"/>
                    </a:cubicBezTo>
                    <a:cubicBezTo>
                      <a:pt x="54" y="126"/>
                      <a:pt x="52" y="152"/>
                      <a:pt x="41" y="174"/>
                    </a:cubicBezTo>
                    <a:cubicBezTo>
                      <a:pt x="53" y="161"/>
                      <a:pt x="70" y="152"/>
                      <a:pt x="78" y="136"/>
                    </a:cubicBezTo>
                    <a:cubicBezTo>
                      <a:pt x="82" y="135"/>
                      <a:pt x="85" y="135"/>
                      <a:pt x="87" y="130"/>
                    </a:cubicBezTo>
                    <a:cubicBezTo>
                      <a:pt x="82" y="129"/>
                      <a:pt x="79" y="131"/>
                      <a:pt x="78" y="136"/>
                    </a:cubicBezTo>
                    <a:cubicBezTo>
                      <a:pt x="75" y="136"/>
                      <a:pt x="71" y="138"/>
                      <a:pt x="70" y="137"/>
                    </a:cubicBezTo>
                    <a:cubicBezTo>
                      <a:pt x="67" y="134"/>
                      <a:pt x="71" y="131"/>
                      <a:pt x="72" y="129"/>
                    </a:cubicBezTo>
                    <a:cubicBezTo>
                      <a:pt x="73" y="126"/>
                      <a:pt x="79" y="125"/>
                      <a:pt x="76" y="120"/>
                    </a:cubicBezTo>
                    <a:cubicBezTo>
                      <a:pt x="71" y="120"/>
                      <a:pt x="69" y="125"/>
                      <a:pt x="67" y="129"/>
                    </a:cubicBezTo>
                    <a:cubicBezTo>
                      <a:pt x="65" y="133"/>
                      <a:pt x="63" y="136"/>
                      <a:pt x="59" y="138"/>
                    </a:cubicBezTo>
                    <a:close/>
                    <a:moveTo>
                      <a:pt x="205" y="37"/>
                    </a:moveTo>
                    <a:cubicBezTo>
                      <a:pt x="196" y="32"/>
                      <a:pt x="189" y="41"/>
                      <a:pt x="183" y="34"/>
                    </a:cubicBezTo>
                    <a:cubicBezTo>
                      <a:pt x="186" y="29"/>
                      <a:pt x="194" y="29"/>
                      <a:pt x="197" y="23"/>
                    </a:cubicBezTo>
                    <a:cubicBezTo>
                      <a:pt x="165" y="33"/>
                      <a:pt x="139" y="52"/>
                      <a:pt x="116" y="77"/>
                    </a:cubicBezTo>
                    <a:cubicBezTo>
                      <a:pt x="142" y="59"/>
                      <a:pt x="170" y="43"/>
                      <a:pt x="205" y="37"/>
                    </a:cubicBezTo>
                    <a:close/>
                    <a:moveTo>
                      <a:pt x="119" y="135"/>
                    </a:moveTo>
                    <a:cubicBezTo>
                      <a:pt x="120" y="136"/>
                      <a:pt x="121" y="137"/>
                      <a:pt x="121" y="138"/>
                    </a:cubicBezTo>
                    <a:cubicBezTo>
                      <a:pt x="130" y="133"/>
                      <a:pt x="139" y="128"/>
                      <a:pt x="143" y="117"/>
                    </a:cubicBezTo>
                    <a:cubicBezTo>
                      <a:pt x="135" y="123"/>
                      <a:pt x="127" y="129"/>
                      <a:pt x="119" y="135"/>
                    </a:cubicBezTo>
                    <a:close/>
                    <a:moveTo>
                      <a:pt x="109" y="174"/>
                    </a:moveTo>
                    <a:cubicBezTo>
                      <a:pt x="100" y="171"/>
                      <a:pt x="91" y="172"/>
                      <a:pt x="82" y="179"/>
                    </a:cubicBezTo>
                    <a:cubicBezTo>
                      <a:pt x="92" y="181"/>
                      <a:pt x="101" y="177"/>
                      <a:pt x="109" y="174"/>
                    </a:cubicBezTo>
                    <a:close/>
                    <a:moveTo>
                      <a:pt x="208" y="20"/>
                    </a:moveTo>
                    <a:cubicBezTo>
                      <a:pt x="207" y="19"/>
                      <a:pt x="206" y="18"/>
                      <a:pt x="206" y="18"/>
                    </a:cubicBezTo>
                    <a:cubicBezTo>
                      <a:pt x="205" y="18"/>
                      <a:pt x="203" y="18"/>
                      <a:pt x="203" y="19"/>
                    </a:cubicBezTo>
                    <a:cubicBezTo>
                      <a:pt x="202" y="21"/>
                      <a:pt x="203" y="22"/>
                      <a:pt x="205" y="22"/>
                    </a:cubicBezTo>
                    <a:cubicBezTo>
                      <a:pt x="206" y="22"/>
                      <a:pt x="206" y="21"/>
                      <a:pt x="208" y="20"/>
                    </a:cubicBezTo>
                    <a:close/>
                    <a:moveTo>
                      <a:pt x="211" y="34"/>
                    </a:moveTo>
                    <a:cubicBezTo>
                      <a:pt x="212" y="34"/>
                      <a:pt x="213" y="34"/>
                      <a:pt x="214" y="33"/>
                    </a:cubicBezTo>
                    <a:cubicBezTo>
                      <a:pt x="213" y="33"/>
                      <a:pt x="212" y="32"/>
                      <a:pt x="212" y="32"/>
                    </a:cubicBezTo>
                    <a:cubicBezTo>
                      <a:pt x="211" y="32"/>
                      <a:pt x="209" y="32"/>
                      <a:pt x="209" y="33"/>
                    </a:cubicBezTo>
                    <a:cubicBezTo>
                      <a:pt x="208" y="34"/>
                      <a:pt x="210" y="34"/>
                      <a:pt x="211" y="34"/>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31" name="Freeform 482">
                <a:extLst>
                  <a:ext uri="{FF2B5EF4-FFF2-40B4-BE49-F238E27FC236}">
                    <a16:creationId xmlns:a16="http://schemas.microsoft.com/office/drawing/2014/main" id="{CEBEA8D4-8DD8-BEE8-272B-B1B1C3549EE1}"/>
                  </a:ext>
                </a:extLst>
              </p:cNvPr>
              <p:cNvSpPr>
                <a:spLocks noEditPoints="1"/>
              </p:cNvSpPr>
              <p:nvPr/>
            </p:nvSpPr>
            <p:spPr bwMode="auto">
              <a:xfrm>
                <a:off x="57" y="1859"/>
                <a:ext cx="207" cy="190"/>
              </a:xfrm>
              <a:custGeom>
                <a:avLst/>
                <a:gdLst>
                  <a:gd name="T0" fmla="*/ 26 w 202"/>
                  <a:gd name="T1" fmla="*/ 81 h 186"/>
                  <a:gd name="T2" fmla="*/ 18 w 202"/>
                  <a:gd name="T3" fmla="*/ 72 h 186"/>
                  <a:gd name="T4" fmla="*/ 16 w 202"/>
                  <a:gd name="T5" fmla="*/ 52 h 186"/>
                  <a:gd name="T6" fmla="*/ 26 w 202"/>
                  <a:gd name="T7" fmla="*/ 51 h 186"/>
                  <a:gd name="T8" fmla="*/ 96 w 202"/>
                  <a:gd name="T9" fmla="*/ 7 h 186"/>
                  <a:gd name="T10" fmla="*/ 94 w 202"/>
                  <a:gd name="T11" fmla="*/ 21 h 186"/>
                  <a:gd name="T12" fmla="*/ 202 w 202"/>
                  <a:gd name="T13" fmla="*/ 0 h 186"/>
                  <a:gd name="T14" fmla="*/ 196 w 202"/>
                  <a:gd name="T15" fmla="*/ 27 h 186"/>
                  <a:gd name="T16" fmla="*/ 162 w 202"/>
                  <a:gd name="T17" fmla="*/ 90 h 186"/>
                  <a:gd name="T18" fmla="*/ 169 w 202"/>
                  <a:gd name="T19" fmla="*/ 102 h 186"/>
                  <a:gd name="T20" fmla="*/ 139 w 202"/>
                  <a:gd name="T21" fmla="*/ 152 h 186"/>
                  <a:gd name="T22" fmla="*/ 58 w 202"/>
                  <a:gd name="T23" fmla="*/ 176 h 186"/>
                  <a:gd name="T24" fmla="*/ 92 w 202"/>
                  <a:gd name="T25" fmla="*/ 159 h 186"/>
                  <a:gd name="T26" fmla="*/ 109 w 202"/>
                  <a:gd name="T27" fmla="*/ 149 h 186"/>
                  <a:gd name="T28" fmla="*/ 112 w 202"/>
                  <a:gd name="T29" fmla="*/ 146 h 186"/>
                  <a:gd name="T30" fmla="*/ 99 w 202"/>
                  <a:gd name="T31" fmla="*/ 154 h 186"/>
                  <a:gd name="T32" fmla="*/ 81 w 202"/>
                  <a:gd name="T33" fmla="*/ 162 h 186"/>
                  <a:gd name="T34" fmla="*/ 53 w 202"/>
                  <a:gd name="T35" fmla="*/ 159 h 186"/>
                  <a:gd name="T36" fmla="*/ 55 w 202"/>
                  <a:gd name="T37" fmla="*/ 135 h 186"/>
                  <a:gd name="T38" fmla="*/ 99 w 202"/>
                  <a:gd name="T39" fmla="*/ 126 h 186"/>
                  <a:gd name="T40" fmla="*/ 48 w 202"/>
                  <a:gd name="T41" fmla="*/ 132 h 186"/>
                  <a:gd name="T42" fmla="*/ 47 w 202"/>
                  <a:gd name="T43" fmla="*/ 121 h 186"/>
                  <a:gd name="T44" fmla="*/ 57 w 202"/>
                  <a:gd name="T45" fmla="*/ 106 h 186"/>
                  <a:gd name="T46" fmla="*/ 39 w 202"/>
                  <a:gd name="T47" fmla="*/ 118 h 186"/>
                  <a:gd name="T48" fmla="*/ 26 w 202"/>
                  <a:gd name="T49" fmla="*/ 106 h 186"/>
                  <a:gd name="T50" fmla="*/ 19 w 202"/>
                  <a:gd name="T51" fmla="*/ 101 h 186"/>
                  <a:gd name="T52" fmla="*/ 109 w 202"/>
                  <a:gd name="T53" fmla="*/ 43 h 186"/>
                  <a:gd name="T54" fmla="*/ 74 w 202"/>
                  <a:gd name="T55" fmla="*/ 65 h 186"/>
                  <a:gd name="T56" fmla="*/ 63 w 202"/>
                  <a:gd name="T57" fmla="*/ 87 h 186"/>
                  <a:gd name="T58" fmla="*/ 109 w 202"/>
                  <a:gd name="T59" fmla="*/ 43 h 186"/>
                  <a:gd name="T60" fmla="*/ 116 w 202"/>
                  <a:gd name="T61" fmla="*/ 40 h 186"/>
                  <a:gd name="T62" fmla="*/ 82 w 202"/>
                  <a:gd name="T63" fmla="*/ 33 h 186"/>
                  <a:gd name="T64" fmla="*/ 79 w 202"/>
                  <a:gd name="T65" fmla="*/ 39 h 186"/>
                  <a:gd name="T66" fmla="*/ 86 w 202"/>
                  <a:gd name="T67" fmla="*/ 31 h 186"/>
                  <a:gd name="T68" fmla="*/ 82 w 202"/>
                  <a:gd name="T69" fmla="*/ 33 h 186"/>
                  <a:gd name="T70" fmla="*/ 100 w 202"/>
                  <a:gd name="T71" fmla="*/ 68 h 186"/>
                  <a:gd name="T72" fmla="*/ 131 w 202"/>
                  <a:gd name="T73" fmla="*/ 61 h 186"/>
                  <a:gd name="T74" fmla="*/ 131 w 202"/>
                  <a:gd name="T75" fmla="*/ 56 h 186"/>
                  <a:gd name="T76" fmla="*/ 119 w 202"/>
                  <a:gd name="T77" fmla="*/ 54 h 186"/>
                  <a:gd name="T78" fmla="*/ 124 w 202"/>
                  <a:gd name="T79" fmla="*/ 94 h 186"/>
                  <a:gd name="T80" fmla="*/ 124 w 202"/>
                  <a:gd name="T81" fmla="*/ 94 h 186"/>
                  <a:gd name="T82" fmla="*/ 97 w 202"/>
                  <a:gd name="T83" fmla="*/ 105 h 186"/>
                  <a:gd name="T84" fmla="*/ 76 w 202"/>
                  <a:gd name="T85" fmla="*/ 46 h 186"/>
                  <a:gd name="T86" fmla="*/ 74 w 202"/>
                  <a:gd name="T87" fmla="*/ 45 h 186"/>
                  <a:gd name="T88" fmla="*/ 76 w 202"/>
                  <a:gd name="T89" fmla="*/ 46 h 186"/>
                  <a:gd name="T90" fmla="*/ 148 w 202"/>
                  <a:gd name="T91" fmla="*/ 85 h 186"/>
                  <a:gd name="T92" fmla="*/ 147 w 202"/>
                  <a:gd name="T93" fmla="*/ 86 h 186"/>
                  <a:gd name="T94" fmla="*/ 126 w 202"/>
                  <a:gd name="T95" fmla="*/ 36 h 186"/>
                  <a:gd name="T96" fmla="*/ 125 w 202"/>
                  <a:gd name="T97" fmla="*/ 38 h 186"/>
                  <a:gd name="T98" fmla="*/ 126 w 202"/>
                  <a:gd name="T99" fmla="*/ 3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1" h="186">
                    <a:moveTo>
                      <a:pt x="19" y="101"/>
                    </a:moveTo>
                    <a:cubicBezTo>
                      <a:pt x="22" y="94"/>
                      <a:pt x="24" y="88"/>
                      <a:pt x="26" y="81"/>
                    </a:cubicBezTo>
                    <a:cubicBezTo>
                      <a:pt x="27" y="78"/>
                      <a:pt x="31" y="74"/>
                      <a:pt x="28" y="71"/>
                    </a:cubicBezTo>
                    <a:cubicBezTo>
                      <a:pt x="25" y="67"/>
                      <a:pt x="21" y="71"/>
                      <a:pt x="18" y="72"/>
                    </a:cubicBezTo>
                    <a:cubicBezTo>
                      <a:pt x="12" y="73"/>
                      <a:pt x="6" y="75"/>
                      <a:pt x="0" y="76"/>
                    </a:cubicBezTo>
                    <a:cubicBezTo>
                      <a:pt x="4" y="67"/>
                      <a:pt x="9" y="59"/>
                      <a:pt x="16" y="52"/>
                    </a:cubicBezTo>
                    <a:cubicBezTo>
                      <a:pt x="18" y="50"/>
                      <a:pt x="20" y="45"/>
                      <a:pt x="21" y="53"/>
                    </a:cubicBezTo>
                    <a:cubicBezTo>
                      <a:pt x="22" y="57"/>
                      <a:pt x="25" y="53"/>
                      <a:pt x="26" y="51"/>
                    </a:cubicBezTo>
                    <a:cubicBezTo>
                      <a:pt x="45" y="30"/>
                      <a:pt x="71" y="19"/>
                      <a:pt x="97" y="7"/>
                    </a:cubicBezTo>
                    <a:cubicBezTo>
                      <a:pt x="96" y="7"/>
                      <a:pt x="96" y="7"/>
                      <a:pt x="96" y="7"/>
                    </a:cubicBezTo>
                    <a:cubicBezTo>
                      <a:pt x="98" y="9"/>
                      <a:pt x="97" y="11"/>
                      <a:pt x="96" y="13"/>
                    </a:cubicBezTo>
                    <a:cubicBezTo>
                      <a:pt x="96" y="15"/>
                      <a:pt x="95" y="17"/>
                      <a:pt x="94" y="21"/>
                    </a:cubicBezTo>
                    <a:cubicBezTo>
                      <a:pt x="112" y="15"/>
                      <a:pt x="129" y="8"/>
                      <a:pt x="147" y="5"/>
                    </a:cubicBezTo>
                    <a:cubicBezTo>
                      <a:pt x="165" y="2"/>
                      <a:pt x="183" y="0"/>
                      <a:pt x="202" y="0"/>
                    </a:cubicBezTo>
                    <a:cubicBezTo>
                      <a:pt x="198" y="6"/>
                      <a:pt x="195" y="11"/>
                      <a:pt x="193" y="17"/>
                    </a:cubicBezTo>
                    <a:cubicBezTo>
                      <a:pt x="192" y="20"/>
                      <a:pt x="184" y="26"/>
                      <a:pt x="196" y="27"/>
                    </a:cubicBezTo>
                    <a:cubicBezTo>
                      <a:pt x="200" y="27"/>
                      <a:pt x="197" y="32"/>
                      <a:pt x="196" y="35"/>
                    </a:cubicBezTo>
                    <a:cubicBezTo>
                      <a:pt x="188" y="55"/>
                      <a:pt x="177" y="74"/>
                      <a:pt x="162" y="90"/>
                    </a:cubicBezTo>
                    <a:cubicBezTo>
                      <a:pt x="159" y="94"/>
                      <a:pt x="156" y="98"/>
                      <a:pt x="152" y="102"/>
                    </a:cubicBezTo>
                    <a:cubicBezTo>
                      <a:pt x="158" y="105"/>
                      <a:pt x="163" y="99"/>
                      <a:pt x="169" y="102"/>
                    </a:cubicBezTo>
                    <a:cubicBezTo>
                      <a:pt x="158" y="120"/>
                      <a:pt x="141" y="132"/>
                      <a:pt x="129" y="150"/>
                    </a:cubicBezTo>
                    <a:cubicBezTo>
                      <a:pt x="133" y="151"/>
                      <a:pt x="136" y="151"/>
                      <a:pt x="139" y="152"/>
                    </a:cubicBezTo>
                    <a:cubicBezTo>
                      <a:pt x="142" y="160"/>
                      <a:pt x="82" y="186"/>
                      <a:pt x="61" y="186"/>
                    </a:cubicBezTo>
                    <a:cubicBezTo>
                      <a:pt x="68" y="180"/>
                      <a:pt x="61" y="179"/>
                      <a:pt x="58" y="176"/>
                    </a:cubicBezTo>
                    <a:cubicBezTo>
                      <a:pt x="65" y="172"/>
                      <a:pt x="74" y="174"/>
                      <a:pt x="82" y="171"/>
                    </a:cubicBezTo>
                    <a:cubicBezTo>
                      <a:pt x="88" y="169"/>
                      <a:pt x="97" y="170"/>
                      <a:pt x="92" y="159"/>
                    </a:cubicBezTo>
                    <a:cubicBezTo>
                      <a:pt x="95" y="159"/>
                      <a:pt x="99" y="159"/>
                      <a:pt x="99" y="154"/>
                    </a:cubicBezTo>
                    <a:cubicBezTo>
                      <a:pt x="103" y="155"/>
                      <a:pt x="107" y="154"/>
                      <a:pt x="109" y="149"/>
                    </a:cubicBezTo>
                    <a:cubicBezTo>
                      <a:pt x="110" y="149"/>
                      <a:pt x="112" y="149"/>
                      <a:pt x="112" y="147"/>
                    </a:cubicBezTo>
                    <a:cubicBezTo>
                      <a:pt x="112" y="146"/>
                      <a:pt x="112" y="146"/>
                      <a:pt x="112" y="146"/>
                    </a:cubicBezTo>
                    <a:cubicBezTo>
                      <a:pt x="109" y="146"/>
                      <a:pt x="109" y="148"/>
                      <a:pt x="109" y="149"/>
                    </a:cubicBezTo>
                    <a:cubicBezTo>
                      <a:pt x="104" y="149"/>
                      <a:pt x="101" y="150"/>
                      <a:pt x="99" y="154"/>
                    </a:cubicBezTo>
                    <a:cubicBezTo>
                      <a:pt x="95" y="154"/>
                      <a:pt x="93" y="156"/>
                      <a:pt x="92" y="159"/>
                    </a:cubicBezTo>
                    <a:cubicBezTo>
                      <a:pt x="88" y="159"/>
                      <a:pt x="84" y="160"/>
                      <a:pt x="81" y="162"/>
                    </a:cubicBezTo>
                    <a:cubicBezTo>
                      <a:pt x="73" y="168"/>
                      <a:pt x="64" y="170"/>
                      <a:pt x="55" y="168"/>
                    </a:cubicBezTo>
                    <a:cubicBezTo>
                      <a:pt x="53" y="166"/>
                      <a:pt x="66" y="159"/>
                      <a:pt x="53" y="159"/>
                    </a:cubicBezTo>
                    <a:cubicBezTo>
                      <a:pt x="55" y="152"/>
                      <a:pt x="64" y="146"/>
                      <a:pt x="54" y="138"/>
                    </a:cubicBezTo>
                    <a:cubicBezTo>
                      <a:pt x="53" y="138"/>
                      <a:pt x="54" y="136"/>
                      <a:pt x="55" y="135"/>
                    </a:cubicBezTo>
                    <a:cubicBezTo>
                      <a:pt x="69" y="135"/>
                      <a:pt x="84" y="135"/>
                      <a:pt x="103" y="135"/>
                    </a:cubicBezTo>
                    <a:cubicBezTo>
                      <a:pt x="92" y="131"/>
                      <a:pt x="96" y="128"/>
                      <a:pt x="99" y="126"/>
                    </a:cubicBezTo>
                    <a:cubicBezTo>
                      <a:pt x="94" y="124"/>
                      <a:pt x="90" y="127"/>
                      <a:pt x="85" y="128"/>
                    </a:cubicBezTo>
                    <a:cubicBezTo>
                      <a:pt x="73" y="130"/>
                      <a:pt x="60" y="131"/>
                      <a:pt x="48" y="132"/>
                    </a:cubicBezTo>
                    <a:cubicBezTo>
                      <a:pt x="45" y="133"/>
                      <a:pt x="40" y="133"/>
                      <a:pt x="40" y="128"/>
                    </a:cubicBezTo>
                    <a:cubicBezTo>
                      <a:pt x="39" y="123"/>
                      <a:pt x="44" y="123"/>
                      <a:pt x="47" y="121"/>
                    </a:cubicBezTo>
                    <a:cubicBezTo>
                      <a:pt x="50" y="120"/>
                      <a:pt x="54" y="119"/>
                      <a:pt x="59" y="117"/>
                    </a:cubicBezTo>
                    <a:cubicBezTo>
                      <a:pt x="46" y="114"/>
                      <a:pt x="53" y="110"/>
                      <a:pt x="57" y="106"/>
                    </a:cubicBezTo>
                    <a:cubicBezTo>
                      <a:pt x="59" y="102"/>
                      <a:pt x="69" y="101"/>
                      <a:pt x="61" y="93"/>
                    </a:cubicBezTo>
                    <a:cubicBezTo>
                      <a:pt x="54" y="102"/>
                      <a:pt x="46" y="110"/>
                      <a:pt x="39" y="118"/>
                    </a:cubicBezTo>
                    <a:cubicBezTo>
                      <a:pt x="38" y="111"/>
                      <a:pt x="32" y="111"/>
                      <a:pt x="26" y="111"/>
                    </a:cubicBezTo>
                    <a:cubicBezTo>
                      <a:pt x="26" y="109"/>
                      <a:pt x="26" y="108"/>
                      <a:pt x="26" y="106"/>
                    </a:cubicBezTo>
                    <a:cubicBezTo>
                      <a:pt x="27" y="104"/>
                      <a:pt x="26" y="102"/>
                      <a:pt x="24" y="102"/>
                    </a:cubicBezTo>
                    <a:cubicBezTo>
                      <a:pt x="22" y="102"/>
                      <a:pt x="21" y="101"/>
                      <a:pt x="19" y="101"/>
                    </a:cubicBezTo>
                    <a:close/>
                    <a:moveTo>
                      <a:pt x="116" y="41"/>
                    </a:moveTo>
                    <a:cubicBezTo>
                      <a:pt x="113" y="41"/>
                      <a:pt x="110" y="40"/>
                      <a:pt x="109" y="43"/>
                    </a:cubicBezTo>
                    <a:cubicBezTo>
                      <a:pt x="97" y="40"/>
                      <a:pt x="89" y="45"/>
                      <a:pt x="82" y="60"/>
                    </a:cubicBezTo>
                    <a:cubicBezTo>
                      <a:pt x="78" y="59"/>
                      <a:pt x="77" y="65"/>
                      <a:pt x="74" y="65"/>
                    </a:cubicBezTo>
                    <a:cubicBezTo>
                      <a:pt x="70" y="63"/>
                      <a:pt x="77" y="59"/>
                      <a:pt x="70" y="55"/>
                    </a:cubicBezTo>
                    <a:cubicBezTo>
                      <a:pt x="68" y="67"/>
                      <a:pt x="66" y="77"/>
                      <a:pt x="63" y="87"/>
                    </a:cubicBezTo>
                    <a:cubicBezTo>
                      <a:pt x="70" y="78"/>
                      <a:pt x="80" y="71"/>
                      <a:pt x="82" y="60"/>
                    </a:cubicBezTo>
                    <a:cubicBezTo>
                      <a:pt x="93" y="58"/>
                      <a:pt x="101" y="51"/>
                      <a:pt x="109" y="43"/>
                    </a:cubicBezTo>
                    <a:cubicBezTo>
                      <a:pt x="111" y="43"/>
                      <a:pt x="114" y="43"/>
                      <a:pt x="116" y="41"/>
                    </a:cubicBezTo>
                    <a:cubicBezTo>
                      <a:pt x="116" y="40"/>
                      <a:pt x="116" y="40"/>
                      <a:pt x="116" y="40"/>
                    </a:cubicBezTo>
                    <a:cubicBezTo>
                      <a:pt x="116" y="40"/>
                      <a:pt x="116" y="40"/>
                      <a:pt x="116" y="41"/>
                    </a:cubicBezTo>
                    <a:close/>
                    <a:moveTo>
                      <a:pt x="82" y="33"/>
                    </a:moveTo>
                    <a:cubicBezTo>
                      <a:pt x="80" y="34"/>
                      <a:pt x="78" y="36"/>
                      <a:pt x="78" y="38"/>
                    </a:cubicBezTo>
                    <a:cubicBezTo>
                      <a:pt x="78" y="39"/>
                      <a:pt x="79" y="39"/>
                      <a:pt x="79" y="39"/>
                    </a:cubicBezTo>
                    <a:cubicBezTo>
                      <a:pt x="82" y="38"/>
                      <a:pt x="82" y="36"/>
                      <a:pt x="82" y="33"/>
                    </a:cubicBezTo>
                    <a:cubicBezTo>
                      <a:pt x="84" y="33"/>
                      <a:pt x="85" y="33"/>
                      <a:pt x="86" y="31"/>
                    </a:cubicBezTo>
                    <a:cubicBezTo>
                      <a:pt x="86" y="31"/>
                      <a:pt x="85" y="30"/>
                      <a:pt x="84" y="30"/>
                    </a:cubicBezTo>
                    <a:cubicBezTo>
                      <a:pt x="82" y="30"/>
                      <a:pt x="82" y="32"/>
                      <a:pt x="82" y="33"/>
                    </a:cubicBezTo>
                    <a:close/>
                    <a:moveTo>
                      <a:pt x="118" y="55"/>
                    </a:moveTo>
                    <a:cubicBezTo>
                      <a:pt x="109" y="55"/>
                      <a:pt x="106" y="63"/>
                      <a:pt x="100" y="68"/>
                    </a:cubicBezTo>
                    <a:cubicBezTo>
                      <a:pt x="116" y="64"/>
                      <a:pt x="132" y="66"/>
                      <a:pt x="148" y="68"/>
                    </a:cubicBezTo>
                    <a:cubicBezTo>
                      <a:pt x="143" y="64"/>
                      <a:pt x="136" y="65"/>
                      <a:pt x="131" y="61"/>
                    </a:cubicBezTo>
                    <a:cubicBezTo>
                      <a:pt x="143" y="55"/>
                      <a:pt x="156" y="59"/>
                      <a:pt x="171" y="57"/>
                    </a:cubicBezTo>
                    <a:cubicBezTo>
                      <a:pt x="152" y="52"/>
                      <a:pt x="147" y="52"/>
                      <a:pt x="131" y="56"/>
                    </a:cubicBezTo>
                    <a:cubicBezTo>
                      <a:pt x="126" y="57"/>
                      <a:pt x="122" y="59"/>
                      <a:pt x="118" y="55"/>
                    </a:cubicBezTo>
                    <a:cubicBezTo>
                      <a:pt x="118" y="55"/>
                      <a:pt x="119" y="54"/>
                      <a:pt x="119" y="54"/>
                    </a:cubicBezTo>
                    <a:cubicBezTo>
                      <a:pt x="119" y="54"/>
                      <a:pt x="118" y="55"/>
                      <a:pt x="118" y="55"/>
                    </a:cubicBezTo>
                    <a:close/>
                    <a:moveTo>
                      <a:pt x="124" y="94"/>
                    </a:moveTo>
                    <a:cubicBezTo>
                      <a:pt x="131" y="96"/>
                      <a:pt x="136" y="92"/>
                      <a:pt x="143" y="88"/>
                    </a:cubicBezTo>
                    <a:cubicBezTo>
                      <a:pt x="133" y="85"/>
                      <a:pt x="130" y="92"/>
                      <a:pt x="124" y="94"/>
                    </a:cubicBezTo>
                    <a:close/>
                    <a:moveTo>
                      <a:pt x="116" y="98"/>
                    </a:moveTo>
                    <a:cubicBezTo>
                      <a:pt x="110" y="98"/>
                      <a:pt x="103" y="99"/>
                      <a:pt x="97" y="105"/>
                    </a:cubicBezTo>
                    <a:cubicBezTo>
                      <a:pt x="105" y="105"/>
                      <a:pt x="111" y="103"/>
                      <a:pt x="116" y="98"/>
                    </a:cubicBezTo>
                    <a:close/>
                    <a:moveTo>
                      <a:pt x="76" y="46"/>
                    </a:moveTo>
                    <a:cubicBezTo>
                      <a:pt x="76" y="45"/>
                      <a:pt x="76" y="45"/>
                      <a:pt x="75" y="44"/>
                    </a:cubicBezTo>
                    <a:cubicBezTo>
                      <a:pt x="75" y="44"/>
                      <a:pt x="74" y="44"/>
                      <a:pt x="74" y="45"/>
                    </a:cubicBezTo>
                    <a:cubicBezTo>
                      <a:pt x="73" y="45"/>
                      <a:pt x="74" y="47"/>
                      <a:pt x="74" y="47"/>
                    </a:cubicBezTo>
                    <a:cubicBezTo>
                      <a:pt x="75" y="47"/>
                      <a:pt x="76" y="46"/>
                      <a:pt x="76" y="46"/>
                    </a:cubicBezTo>
                    <a:close/>
                    <a:moveTo>
                      <a:pt x="147" y="86"/>
                    </a:moveTo>
                    <a:cubicBezTo>
                      <a:pt x="148" y="86"/>
                      <a:pt x="148" y="86"/>
                      <a:pt x="148" y="85"/>
                    </a:cubicBezTo>
                    <a:cubicBezTo>
                      <a:pt x="148" y="85"/>
                      <a:pt x="148" y="85"/>
                      <a:pt x="148" y="85"/>
                    </a:cubicBezTo>
                    <a:cubicBezTo>
                      <a:pt x="147" y="85"/>
                      <a:pt x="147" y="85"/>
                      <a:pt x="147" y="86"/>
                    </a:cubicBezTo>
                    <a:cubicBezTo>
                      <a:pt x="147" y="86"/>
                      <a:pt x="147" y="86"/>
                      <a:pt x="147" y="86"/>
                    </a:cubicBezTo>
                    <a:close/>
                    <a:moveTo>
                      <a:pt x="126" y="36"/>
                    </a:moveTo>
                    <a:cubicBezTo>
                      <a:pt x="126" y="37"/>
                      <a:pt x="125" y="37"/>
                      <a:pt x="125" y="37"/>
                    </a:cubicBezTo>
                    <a:cubicBezTo>
                      <a:pt x="125" y="37"/>
                      <a:pt x="125" y="37"/>
                      <a:pt x="125" y="38"/>
                    </a:cubicBezTo>
                    <a:cubicBezTo>
                      <a:pt x="126" y="38"/>
                      <a:pt x="126" y="37"/>
                      <a:pt x="126" y="37"/>
                    </a:cubicBezTo>
                    <a:cubicBezTo>
                      <a:pt x="126" y="37"/>
                      <a:pt x="126" y="37"/>
                      <a:pt x="126" y="36"/>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32" name="Freeform 483">
                <a:extLst>
                  <a:ext uri="{FF2B5EF4-FFF2-40B4-BE49-F238E27FC236}">
                    <a16:creationId xmlns:a16="http://schemas.microsoft.com/office/drawing/2014/main" id="{FEA944CD-8893-66EC-0DFD-42849CC9F7FD}"/>
                  </a:ext>
                </a:extLst>
              </p:cNvPr>
              <p:cNvSpPr/>
              <p:nvPr/>
            </p:nvSpPr>
            <p:spPr bwMode="auto">
              <a:xfrm>
                <a:off x="50" y="2102"/>
                <a:ext cx="76" cy="76"/>
              </a:xfrm>
              <a:custGeom>
                <a:avLst/>
                <a:gdLst>
                  <a:gd name="T0" fmla="*/ 11 w 74"/>
                  <a:gd name="T1" fmla="*/ 67 h 74"/>
                  <a:gd name="T2" fmla="*/ 9 w 74"/>
                  <a:gd name="T3" fmla="*/ 65 h 74"/>
                  <a:gd name="T4" fmla="*/ 3 w 74"/>
                  <a:gd name="T5" fmla="*/ 49 h 74"/>
                  <a:gd name="T6" fmla="*/ 19 w 74"/>
                  <a:gd name="T7" fmla="*/ 47 h 74"/>
                  <a:gd name="T8" fmla="*/ 31 w 74"/>
                  <a:gd name="T9" fmla="*/ 47 h 74"/>
                  <a:gd name="T10" fmla="*/ 34 w 74"/>
                  <a:gd name="T11" fmla="*/ 42 h 74"/>
                  <a:gd name="T12" fmla="*/ 41 w 74"/>
                  <a:gd name="T13" fmla="*/ 32 h 74"/>
                  <a:gd name="T14" fmla="*/ 46 w 74"/>
                  <a:gd name="T15" fmla="*/ 20 h 74"/>
                  <a:gd name="T16" fmla="*/ 37 w 74"/>
                  <a:gd name="T17" fmla="*/ 6 h 74"/>
                  <a:gd name="T18" fmla="*/ 56 w 74"/>
                  <a:gd name="T19" fmla="*/ 3 h 74"/>
                  <a:gd name="T20" fmla="*/ 58 w 74"/>
                  <a:gd name="T21" fmla="*/ 3 h 74"/>
                  <a:gd name="T22" fmla="*/ 59 w 74"/>
                  <a:gd name="T23" fmla="*/ 4 h 74"/>
                  <a:gd name="T24" fmla="*/ 73 w 74"/>
                  <a:gd name="T25" fmla="*/ 15 h 74"/>
                  <a:gd name="T26" fmla="*/ 57 w 74"/>
                  <a:gd name="T27" fmla="*/ 21 h 74"/>
                  <a:gd name="T28" fmla="*/ 51 w 74"/>
                  <a:gd name="T29" fmla="*/ 29 h 74"/>
                  <a:gd name="T30" fmla="*/ 44 w 74"/>
                  <a:gd name="T31" fmla="*/ 46 h 74"/>
                  <a:gd name="T32" fmla="*/ 35 w 74"/>
                  <a:gd name="T33" fmla="*/ 67 h 74"/>
                  <a:gd name="T34" fmla="*/ 29 w 74"/>
                  <a:gd name="T35" fmla="*/ 72 h 74"/>
                  <a:gd name="T36" fmla="*/ 11 w 74"/>
                  <a:gd name="T37" fmla="*/ 67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74">
                    <a:moveTo>
                      <a:pt x="11" y="67"/>
                    </a:moveTo>
                    <a:cubicBezTo>
                      <a:pt x="11" y="66"/>
                      <a:pt x="10" y="66"/>
                      <a:pt x="9" y="65"/>
                    </a:cubicBezTo>
                    <a:cubicBezTo>
                      <a:pt x="7" y="60"/>
                      <a:pt x="0" y="56"/>
                      <a:pt x="3" y="49"/>
                    </a:cubicBezTo>
                    <a:cubicBezTo>
                      <a:pt x="6" y="44"/>
                      <a:pt x="14" y="48"/>
                      <a:pt x="19" y="47"/>
                    </a:cubicBezTo>
                    <a:cubicBezTo>
                      <a:pt x="23" y="46"/>
                      <a:pt x="27" y="47"/>
                      <a:pt x="31" y="47"/>
                    </a:cubicBezTo>
                    <a:cubicBezTo>
                      <a:pt x="34" y="47"/>
                      <a:pt x="36" y="45"/>
                      <a:pt x="34" y="42"/>
                    </a:cubicBezTo>
                    <a:cubicBezTo>
                      <a:pt x="30" y="34"/>
                      <a:pt x="33" y="33"/>
                      <a:pt x="41" y="32"/>
                    </a:cubicBezTo>
                    <a:cubicBezTo>
                      <a:pt x="49" y="31"/>
                      <a:pt x="49" y="26"/>
                      <a:pt x="46" y="20"/>
                    </a:cubicBezTo>
                    <a:cubicBezTo>
                      <a:pt x="43" y="15"/>
                      <a:pt x="34" y="12"/>
                      <a:pt x="37" y="6"/>
                    </a:cubicBezTo>
                    <a:cubicBezTo>
                      <a:pt x="41" y="0"/>
                      <a:pt x="49" y="4"/>
                      <a:pt x="56" y="3"/>
                    </a:cubicBezTo>
                    <a:cubicBezTo>
                      <a:pt x="56" y="3"/>
                      <a:pt x="57" y="3"/>
                      <a:pt x="58" y="3"/>
                    </a:cubicBezTo>
                    <a:cubicBezTo>
                      <a:pt x="58" y="3"/>
                      <a:pt x="59" y="4"/>
                      <a:pt x="59" y="4"/>
                    </a:cubicBezTo>
                    <a:cubicBezTo>
                      <a:pt x="63" y="9"/>
                      <a:pt x="74" y="8"/>
                      <a:pt x="73" y="15"/>
                    </a:cubicBezTo>
                    <a:cubicBezTo>
                      <a:pt x="72" y="21"/>
                      <a:pt x="62" y="19"/>
                      <a:pt x="57" y="21"/>
                    </a:cubicBezTo>
                    <a:cubicBezTo>
                      <a:pt x="53" y="23"/>
                      <a:pt x="49" y="23"/>
                      <a:pt x="51" y="29"/>
                    </a:cubicBezTo>
                    <a:cubicBezTo>
                      <a:pt x="54" y="37"/>
                      <a:pt x="48" y="42"/>
                      <a:pt x="44" y="46"/>
                    </a:cubicBezTo>
                    <a:cubicBezTo>
                      <a:pt x="37" y="52"/>
                      <a:pt x="30" y="57"/>
                      <a:pt x="35" y="67"/>
                    </a:cubicBezTo>
                    <a:cubicBezTo>
                      <a:pt x="37" y="71"/>
                      <a:pt x="35" y="74"/>
                      <a:pt x="29" y="72"/>
                    </a:cubicBezTo>
                    <a:cubicBezTo>
                      <a:pt x="24" y="70"/>
                      <a:pt x="17" y="69"/>
                      <a:pt x="11" y="6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33" name="Freeform 484">
                <a:extLst>
                  <a:ext uri="{FF2B5EF4-FFF2-40B4-BE49-F238E27FC236}">
                    <a16:creationId xmlns:a16="http://schemas.microsoft.com/office/drawing/2014/main" id="{34224C28-7BD9-E26E-3D86-CE319C64E513}"/>
                  </a:ext>
                </a:extLst>
              </p:cNvPr>
              <p:cNvSpPr/>
              <p:nvPr/>
            </p:nvSpPr>
            <p:spPr bwMode="auto">
              <a:xfrm>
                <a:off x="475" y="1834"/>
                <a:ext cx="53" cy="40"/>
              </a:xfrm>
              <a:custGeom>
                <a:avLst/>
                <a:gdLst>
                  <a:gd name="T0" fmla="*/ 1 w 52"/>
                  <a:gd name="T1" fmla="*/ 15 h 39"/>
                  <a:gd name="T2" fmla="*/ 23 w 52"/>
                  <a:gd name="T3" fmla="*/ 13 h 39"/>
                  <a:gd name="T4" fmla="*/ 42 w 52"/>
                  <a:gd name="T5" fmla="*/ 5 h 39"/>
                  <a:gd name="T6" fmla="*/ 49 w 52"/>
                  <a:gd name="T7" fmla="*/ 1 h 39"/>
                  <a:gd name="T8" fmla="*/ 49 w 52"/>
                  <a:gd name="T9" fmla="*/ 8 h 39"/>
                  <a:gd name="T10" fmla="*/ 51 w 52"/>
                  <a:gd name="T11" fmla="*/ 25 h 39"/>
                  <a:gd name="T12" fmla="*/ 30 w 52"/>
                  <a:gd name="T13" fmla="*/ 39 h 39"/>
                  <a:gd name="T14" fmla="*/ 28 w 52"/>
                  <a:gd name="T15" fmla="*/ 30 h 39"/>
                  <a:gd name="T16" fmla="*/ 9 w 52"/>
                  <a:gd name="T17" fmla="*/ 20 h 39"/>
                  <a:gd name="T18" fmla="*/ 1 w 52"/>
                  <a:gd name="T19" fmla="*/ 15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39">
                    <a:moveTo>
                      <a:pt x="1" y="15"/>
                    </a:moveTo>
                    <a:cubicBezTo>
                      <a:pt x="8" y="14"/>
                      <a:pt x="14" y="6"/>
                      <a:pt x="23" y="13"/>
                    </a:cubicBezTo>
                    <a:cubicBezTo>
                      <a:pt x="31" y="19"/>
                      <a:pt x="35" y="7"/>
                      <a:pt x="42" y="5"/>
                    </a:cubicBezTo>
                    <a:cubicBezTo>
                      <a:pt x="44" y="4"/>
                      <a:pt x="45" y="0"/>
                      <a:pt x="49" y="1"/>
                    </a:cubicBezTo>
                    <a:cubicBezTo>
                      <a:pt x="52" y="3"/>
                      <a:pt x="49" y="6"/>
                      <a:pt x="49" y="8"/>
                    </a:cubicBezTo>
                    <a:cubicBezTo>
                      <a:pt x="48" y="14"/>
                      <a:pt x="50" y="19"/>
                      <a:pt x="51" y="25"/>
                    </a:cubicBezTo>
                    <a:cubicBezTo>
                      <a:pt x="41" y="26"/>
                      <a:pt x="39" y="37"/>
                      <a:pt x="30" y="39"/>
                    </a:cubicBezTo>
                    <a:cubicBezTo>
                      <a:pt x="30" y="36"/>
                      <a:pt x="29" y="33"/>
                      <a:pt x="28" y="30"/>
                    </a:cubicBezTo>
                    <a:cubicBezTo>
                      <a:pt x="28" y="20"/>
                      <a:pt x="18" y="15"/>
                      <a:pt x="9" y="20"/>
                    </a:cubicBezTo>
                    <a:cubicBezTo>
                      <a:pt x="0" y="26"/>
                      <a:pt x="1" y="20"/>
                      <a:pt x="1" y="1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34" name="Freeform 485">
                <a:extLst>
                  <a:ext uri="{FF2B5EF4-FFF2-40B4-BE49-F238E27FC236}">
                    <a16:creationId xmlns:a16="http://schemas.microsoft.com/office/drawing/2014/main" id="{E135453D-30C1-DFEE-CB17-B2CB907E28F7}"/>
                  </a:ext>
                </a:extLst>
              </p:cNvPr>
              <p:cNvSpPr/>
              <p:nvPr/>
            </p:nvSpPr>
            <p:spPr bwMode="auto">
              <a:xfrm>
                <a:off x="96" y="2304"/>
                <a:ext cx="44" cy="34"/>
              </a:xfrm>
              <a:custGeom>
                <a:avLst/>
                <a:gdLst>
                  <a:gd name="T0" fmla="*/ 16 w 43"/>
                  <a:gd name="T1" fmla="*/ 1 h 34"/>
                  <a:gd name="T2" fmla="*/ 31 w 43"/>
                  <a:gd name="T3" fmla="*/ 4 h 34"/>
                  <a:gd name="T4" fmla="*/ 40 w 43"/>
                  <a:gd name="T5" fmla="*/ 21 h 34"/>
                  <a:gd name="T6" fmla="*/ 17 w 43"/>
                  <a:gd name="T7" fmla="*/ 26 h 34"/>
                  <a:gd name="T8" fmla="*/ 4 w 43"/>
                  <a:gd name="T9" fmla="*/ 7 h 34"/>
                  <a:gd name="T10" fmla="*/ 5 w 43"/>
                  <a:gd name="T11" fmla="*/ 0 h 34"/>
                  <a:gd name="T12" fmla="*/ 14 w 43"/>
                  <a:gd name="T13" fmla="*/ 2 h 34"/>
                  <a:gd name="T14" fmla="*/ 16 w 43"/>
                  <a:gd name="T15" fmla="*/ 1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34">
                    <a:moveTo>
                      <a:pt x="16" y="1"/>
                    </a:moveTo>
                    <a:cubicBezTo>
                      <a:pt x="21" y="3"/>
                      <a:pt x="27" y="0"/>
                      <a:pt x="31" y="4"/>
                    </a:cubicBezTo>
                    <a:cubicBezTo>
                      <a:pt x="36" y="9"/>
                      <a:pt x="43" y="18"/>
                      <a:pt x="40" y="21"/>
                    </a:cubicBezTo>
                    <a:cubicBezTo>
                      <a:pt x="35" y="26"/>
                      <a:pt x="27" y="34"/>
                      <a:pt x="17" y="26"/>
                    </a:cubicBezTo>
                    <a:cubicBezTo>
                      <a:pt x="13" y="20"/>
                      <a:pt x="9" y="13"/>
                      <a:pt x="4" y="7"/>
                    </a:cubicBezTo>
                    <a:cubicBezTo>
                      <a:pt x="3" y="5"/>
                      <a:pt x="0" y="1"/>
                      <a:pt x="5" y="0"/>
                    </a:cubicBezTo>
                    <a:cubicBezTo>
                      <a:pt x="8" y="3"/>
                      <a:pt x="11" y="2"/>
                      <a:pt x="14" y="2"/>
                    </a:cubicBezTo>
                    <a:cubicBezTo>
                      <a:pt x="15" y="2"/>
                      <a:pt x="15" y="2"/>
                      <a:pt x="16"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35" name="Freeform 486">
                <a:extLst>
                  <a:ext uri="{FF2B5EF4-FFF2-40B4-BE49-F238E27FC236}">
                    <a16:creationId xmlns:a16="http://schemas.microsoft.com/office/drawing/2014/main" id="{2227F0AC-D095-D67B-D70E-523A14333D4A}"/>
                  </a:ext>
                </a:extLst>
              </p:cNvPr>
              <p:cNvSpPr/>
              <p:nvPr/>
            </p:nvSpPr>
            <p:spPr bwMode="auto">
              <a:xfrm>
                <a:off x="438" y="1801"/>
                <a:ext cx="37" cy="33"/>
              </a:xfrm>
              <a:custGeom>
                <a:avLst/>
                <a:gdLst>
                  <a:gd name="T0" fmla="*/ 7 w 36"/>
                  <a:gd name="T1" fmla="*/ 8 h 32"/>
                  <a:gd name="T2" fmla="*/ 25 w 36"/>
                  <a:gd name="T3" fmla="*/ 1 h 32"/>
                  <a:gd name="T4" fmla="*/ 35 w 36"/>
                  <a:gd name="T5" fmla="*/ 6 h 32"/>
                  <a:gd name="T6" fmla="*/ 29 w 36"/>
                  <a:gd name="T7" fmla="*/ 20 h 32"/>
                  <a:gd name="T8" fmla="*/ 22 w 36"/>
                  <a:gd name="T9" fmla="*/ 22 h 32"/>
                  <a:gd name="T10" fmla="*/ 21 w 36"/>
                  <a:gd name="T11" fmla="*/ 23 h 32"/>
                  <a:gd name="T12" fmla="*/ 4 w 36"/>
                  <a:gd name="T13" fmla="*/ 28 h 32"/>
                  <a:gd name="T14" fmla="*/ 7 w 36"/>
                  <a:gd name="T15" fmla="*/ 8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32">
                    <a:moveTo>
                      <a:pt x="7" y="8"/>
                    </a:moveTo>
                    <a:cubicBezTo>
                      <a:pt x="11" y="1"/>
                      <a:pt x="18" y="1"/>
                      <a:pt x="25" y="1"/>
                    </a:cubicBezTo>
                    <a:cubicBezTo>
                      <a:pt x="29" y="1"/>
                      <a:pt x="36" y="0"/>
                      <a:pt x="35" y="6"/>
                    </a:cubicBezTo>
                    <a:cubicBezTo>
                      <a:pt x="35" y="11"/>
                      <a:pt x="36" y="18"/>
                      <a:pt x="29" y="20"/>
                    </a:cubicBezTo>
                    <a:cubicBezTo>
                      <a:pt x="26" y="21"/>
                      <a:pt x="24" y="20"/>
                      <a:pt x="22" y="22"/>
                    </a:cubicBezTo>
                    <a:cubicBezTo>
                      <a:pt x="22" y="22"/>
                      <a:pt x="21" y="23"/>
                      <a:pt x="21" y="23"/>
                    </a:cubicBezTo>
                    <a:cubicBezTo>
                      <a:pt x="15" y="23"/>
                      <a:pt x="8" y="32"/>
                      <a:pt x="4" y="28"/>
                    </a:cubicBezTo>
                    <a:cubicBezTo>
                      <a:pt x="0" y="23"/>
                      <a:pt x="5" y="15"/>
                      <a:pt x="7"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36" name="Freeform 487">
                <a:extLst>
                  <a:ext uri="{FF2B5EF4-FFF2-40B4-BE49-F238E27FC236}">
                    <a16:creationId xmlns:a16="http://schemas.microsoft.com/office/drawing/2014/main" id="{3EC26E5C-92C2-D266-10E7-7476A9D31935}"/>
                  </a:ext>
                </a:extLst>
              </p:cNvPr>
              <p:cNvSpPr/>
              <p:nvPr/>
            </p:nvSpPr>
            <p:spPr bwMode="auto">
              <a:xfrm>
                <a:off x="296" y="2231"/>
                <a:ext cx="23" cy="40"/>
              </a:xfrm>
              <a:custGeom>
                <a:avLst/>
                <a:gdLst>
                  <a:gd name="T0" fmla="*/ 23 w 23"/>
                  <a:gd name="T1" fmla="*/ 33 h 39"/>
                  <a:gd name="T2" fmla="*/ 9 w 23"/>
                  <a:gd name="T3" fmla="*/ 36 h 39"/>
                  <a:gd name="T4" fmla="*/ 5 w 23"/>
                  <a:gd name="T5" fmla="*/ 19 h 39"/>
                  <a:gd name="T6" fmla="*/ 1 w 23"/>
                  <a:gd name="T7" fmla="*/ 10 h 39"/>
                  <a:gd name="T8" fmla="*/ 12 w 23"/>
                  <a:gd name="T9" fmla="*/ 1 h 39"/>
                  <a:gd name="T10" fmla="*/ 21 w 23"/>
                  <a:gd name="T11" fmla="*/ 10 h 39"/>
                  <a:gd name="T12" fmla="*/ 23 w 23"/>
                  <a:gd name="T13" fmla="*/ 33 h 39"/>
                </a:gdLst>
                <a:ahLst/>
                <a:cxnLst>
                  <a:cxn ang="0">
                    <a:pos x="T0" y="T1"/>
                  </a:cxn>
                  <a:cxn ang="0">
                    <a:pos x="T2" y="T3"/>
                  </a:cxn>
                  <a:cxn ang="0">
                    <a:pos x="T4" y="T5"/>
                  </a:cxn>
                  <a:cxn ang="0">
                    <a:pos x="T6" y="T7"/>
                  </a:cxn>
                  <a:cxn ang="0">
                    <a:pos x="T8" y="T9"/>
                  </a:cxn>
                  <a:cxn ang="0">
                    <a:pos x="T10" y="T11"/>
                  </a:cxn>
                  <a:cxn ang="0">
                    <a:pos x="T12" y="T13"/>
                  </a:cxn>
                </a:cxnLst>
                <a:rect l="0" t="0" r="r" b="b"/>
                <a:pathLst>
                  <a:path w="23" h="39">
                    <a:moveTo>
                      <a:pt x="23" y="33"/>
                    </a:moveTo>
                    <a:cubicBezTo>
                      <a:pt x="19" y="36"/>
                      <a:pt x="13" y="39"/>
                      <a:pt x="9" y="36"/>
                    </a:cubicBezTo>
                    <a:cubicBezTo>
                      <a:pt x="4" y="32"/>
                      <a:pt x="4" y="25"/>
                      <a:pt x="5" y="19"/>
                    </a:cubicBezTo>
                    <a:cubicBezTo>
                      <a:pt x="5" y="15"/>
                      <a:pt x="8" y="11"/>
                      <a:pt x="1" y="10"/>
                    </a:cubicBezTo>
                    <a:cubicBezTo>
                      <a:pt x="0" y="2"/>
                      <a:pt x="10" y="6"/>
                      <a:pt x="12" y="1"/>
                    </a:cubicBezTo>
                    <a:cubicBezTo>
                      <a:pt x="19" y="0"/>
                      <a:pt x="20" y="4"/>
                      <a:pt x="21" y="10"/>
                    </a:cubicBezTo>
                    <a:cubicBezTo>
                      <a:pt x="22" y="17"/>
                      <a:pt x="16" y="26"/>
                      <a:pt x="23" y="3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37" name="Freeform 488">
                <a:extLst>
                  <a:ext uri="{FF2B5EF4-FFF2-40B4-BE49-F238E27FC236}">
                    <a16:creationId xmlns:a16="http://schemas.microsoft.com/office/drawing/2014/main" id="{D8DDF5C8-0C01-ABFC-8912-1756467B85FE}"/>
                  </a:ext>
                </a:extLst>
              </p:cNvPr>
              <p:cNvSpPr/>
              <p:nvPr/>
            </p:nvSpPr>
            <p:spPr bwMode="auto">
              <a:xfrm>
                <a:off x="401" y="1755"/>
                <a:ext cx="37" cy="23"/>
              </a:xfrm>
              <a:custGeom>
                <a:avLst/>
                <a:gdLst>
                  <a:gd name="T0" fmla="*/ 15 w 36"/>
                  <a:gd name="T1" fmla="*/ 5 h 22"/>
                  <a:gd name="T2" fmla="*/ 16 w 36"/>
                  <a:gd name="T3" fmla="*/ 4 h 22"/>
                  <a:gd name="T4" fmla="*/ 33 w 36"/>
                  <a:gd name="T5" fmla="*/ 6 h 22"/>
                  <a:gd name="T6" fmla="*/ 24 w 36"/>
                  <a:gd name="T7" fmla="*/ 22 h 22"/>
                  <a:gd name="T8" fmla="*/ 18 w 36"/>
                  <a:gd name="T9" fmla="*/ 21 h 22"/>
                  <a:gd name="T10" fmla="*/ 2 w 36"/>
                  <a:gd name="T11" fmla="*/ 16 h 22"/>
                  <a:gd name="T12" fmla="*/ 15 w 36"/>
                  <a:gd name="T13" fmla="*/ 5 h 22"/>
                </a:gdLst>
                <a:ahLst/>
                <a:cxnLst>
                  <a:cxn ang="0">
                    <a:pos x="T0" y="T1"/>
                  </a:cxn>
                  <a:cxn ang="0">
                    <a:pos x="T2" y="T3"/>
                  </a:cxn>
                  <a:cxn ang="0">
                    <a:pos x="T4" y="T5"/>
                  </a:cxn>
                  <a:cxn ang="0">
                    <a:pos x="T6" y="T7"/>
                  </a:cxn>
                  <a:cxn ang="0">
                    <a:pos x="T8" y="T9"/>
                  </a:cxn>
                  <a:cxn ang="0">
                    <a:pos x="T10" y="T11"/>
                  </a:cxn>
                  <a:cxn ang="0">
                    <a:pos x="T12" y="T13"/>
                  </a:cxn>
                </a:cxnLst>
                <a:rect l="0" t="0" r="r" b="b"/>
                <a:pathLst>
                  <a:path w="36" h="22">
                    <a:moveTo>
                      <a:pt x="15" y="5"/>
                    </a:moveTo>
                    <a:cubicBezTo>
                      <a:pt x="16" y="5"/>
                      <a:pt x="16" y="4"/>
                      <a:pt x="16" y="4"/>
                    </a:cubicBezTo>
                    <a:cubicBezTo>
                      <a:pt x="22" y="1"/>
                      <a:pt x="31" y="0"/>
                      <a:pt x="33" y="6"/>
                    </a:cubicBezTo>
                    <a:cubicBezTo>
                      <a:pt x="36" y="12"/>
                      <a:pt x="31" y="19"/>
                      <a:pt x="24" y="22"/>
                    </a:cubicBezTo>
                    <a:cubicBezTo>
                      <a:pt x="22" y="22"/>
                      <a:pt x="20" y="21"/>
                      <a:pt x="18" y="21"/>
                    </a:cubicBezTo>
                    <a:cubicBezTo>
                      <a:pt x="12" y="19"/>
                      <a:pt x="3" y="21"/>
                      <a:pt x="2" y="16"/>
                    </a:cubicBezTo>
                    <a:cubicBezTo>
                      <a:pt x="0" y="9"/>
                      <a:pt x="11" y="9"/>
                      <a:pt x="15" y="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38" name="Freeform 489">
                <a:extLst>
                  <a:ext uri="{FF2B5EF4-FFF2-40B4-BE49-F238E27FC236}">
                    <a16:creationId xmlns:a16="http://schemas.microsoft.com/office/drawing/2014/main" id="{9A115C39-DC6A-610A-D6AA-A8986043B318}"/>
                  </a:ext>
                </a:extLst>
              </p:cNvPr>
              <p:cNvSpPr/>
              <p:nvPr/>
            </p:nvSpPr>
            <p:spPr bwMode="auto">
              <a:xfrm>
                <a:off x="77" y="2353"/>
                <a:ext cx="42" cy="24"/>
              </a:xfrm>
              <a:custGeom>
                <a:avLst/>
                <a:gdLst>
                  <a:gd name="T0" fmla="*/ 2 w 41"/>
                  <a:gd name="T1" fmla="*/ 3 h 24"/>
                  <a:gd name="T2" fmla="*/ 12 w 41"/>
                  <a:gd name="T3" fmla="*/ 0 h 24"/>
                  <a:gd name="T4" fmla="*/ 31 w 41"/>
                  <a:gd name="T5" fmla="*/ 9 h 24"/>
                  <a:gd name="T6" fmla="*/ 40 w 41"/>
                  <a:gd name="T7" fmla="*/ 18 h 24"/>
                  <a:gd name="T8" fmla="*/ 29 w 41"/>
                  <a:gd name="T9" fmla="*/ 24 h 24"/>
                  <a:gd name="T10" fmla="*/ 14 w 41"/>
                  <a:gd name="T11" fmla="*/ 19 h 24"/>
                  <a:gd name="T12" fmla="*/ 2 w 41"/>
                  <a:gd name="T13" fmla="*/ 7 h 24"/>
                  <a:gd name="T14" fmla="*/ 2 w 41"/>
                  <a:gd name="T15" fmla="*/ 3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 h="24">
                    <a:moveTo>
                      <a:pt x="2" y="3"/>
                    </a:moveTo>
                    <a:cubicBezTo>
                      <a:pt x="5" y="2"/>
                      <a:pt x="9" y="1"/>
                      <a:pt x="12" y="0"/>
                    </a:cubicBezTo>
                    <a:cubicBezTo>
                      <a:pt x="16" y="6"/>
                      <a:pt x="25" y="4"/>
                      <a:pt x="31" y="9"/>
                    </a:cubicBezTo>
                    <a:cubicBezTo>
                      <a:pt x="34" y="12"/>
                      <a:pt x="41" y="13"/>
                      <a:pt x="40" y="18"/>
                    </a:cubicBezTo>
                    <a:cubicBezTo>
                      <a:pt x="40" y="24"/>
                      <a:pt x="32" y="21"/>
                      <a:pt x="29" y="24"/>
                    </a:cubicBezTo>
                    <a:cubicBezTo>
                      <a:pt x="25" y="20"/>
                      <a:pt x="22" y="12"/>
                      <a:pt x="14" y="19"/>
                    </a:cubicBezTo>
                    <a:cubicBezTo>
                      <a:pt x="13" y="11"/>
                      <a:pt x="8" y="9"/>
                      <a:pt x="2" y="7"/>
                    </a:cubicBezTo>
                    <a:cubicBezTo>
                      <a:pt x="0" y="6"/>
                      <a:pt x="0" y="4"/>
                      <a:pt x="2"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39" name="Freeform 490">
                <a:extLst>
                  <a:ext uri="{FF2B5EF4-FFF2-40B4-BE49-F238E27FC236}">
                    <a16:creationId xmlns:a16="http://schemas.microsoft.com/office/drawing/2014/main" id="{F4CE4697-5385-D949-716E-9B07B4E1EBB7}"/>
                  </a:ext>
                </a:extLst>
              </p:cNvPr>
              <p:cNvSpPr/>
              <p:nvPr/>
            </p:nvSpPr>
            <p:spPr bwMode="auto">
              <a:xfrm>
                <a:off x="138" y="2253"/>
                <a:ext cx="33" cy="35"/>
              </a:xfrm>
              <a:custGeom>
                <a:avLst/>
                <a:gdLst>
                  <a:gd name="T0" fmla="*/ 32 w 32"/>
                  <a:gd name="T1" fmla="*/ 12 h 34"/>
                  <a:gd name="T2" fmla="*/ 25 w 32"/>
                  <a:gd name="T3" fmla="*/ 20 h 34"/>
                  <a:gd name="T4" fmla="*/ 15 w 32"/>
                  <a:gd name="T5" fmla="*/ 26 h 34"/>
                  <a:gd name="T6" fmla="*/ 9 w 32"/>
                  <a:gd name="T7" fmla="*/ 24 h 34"/>
                  <a:gd name="T8" fmla="*/ 8 w 32"/>
                  <a:gd name="T9" fmla="*/ 20 h 34"/>
                  <a:gd name="T10" fmla="*/ 5 w 32"/>
                  <a:gd name="T11" fmla="*/ 4 h 34"/>
                  <a:gd name="T12" fmla="*/ 18 w 32"/>
                  <a:gd name="T13" fmla="*/ 8 h 34"/>
                  <a:gd name="T14" fmla="*/ 32 w 32"/>
                  <a:gd name="T15" fmla="*/ 12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34">
                    <a:moveTo>
                      <a:pt x="32" y="12"/>
                    </a:moveTo>
                    <a:cubicBezTo>
                      <a:pt x="27" y="12"/>
                      <a:pt x="24" y="14"/>
                      <a:pt x="25" y="20"/>
                    </a:cubicBezTo>
                    <a:cubicBezTo>
                      <a:pt x="28" y="34"/>
                      <a:pt x="22" y="30"/>
                      <a:pt x="15" y="26"/>
                    </a:cubicBezTo>
                    <a:cubicBezTo>
                      <a:pt x="13" y="25"/>
                      <a:pt x="11" y="25"/>
                      <a:pt x="9" y="24"/>
                    </a:cubicBezTo>
                    <a:cubicBezTo>
                      <a:pt x="9" y="23"/>
                      <a:pt x="8" y="21"/>
                      <a:pt x="8" y="20"/>
                    </a:cubicBezTo>
                    <a:cubicBezTo>
                      <a:pt x="7" y="14"/>
                      <a:pt x="0" y="8"/>
                      <a:pt x="5" y="4"/>
                    </a:cubicBezTo>
                    <a:cubicBezTo>
                      <a:pt x="9" y="0"/>
                      <a:pt x="14" y="7"/>
                      <a:pt x="18" y="8"/>
                    </a:cubicBezTo>
                    <a:cubicBezTo>
                      <a:pt x="23" y="9"/>
                      <a:pt x="29" y="6"/>
                      <a:pt x="32"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40" name="Freeform 491">
                <a:extLst>
                  <a:ext uri="{FF2B5EF4-FFF2-40B4-BE49-F238E27FC236}">
                    <a16:creationId xmlns:a16="http://schemas.microsoft.com/office/drawing/2014/main" id="{BF96BB61-6E14-FCD1-CF8E-5F1DBF79C530}"/>
                  </a:ext>
                </a:extLst>
              </p:cNvPr>
              <p:cNvSpPr/>
              <p:nvPr/>
            </p:nvSpPr>
            <p:spPr bwMode="auto">
              <a:xfrm>
                <a:off x="87" y="2037"/>
                <a:ext cx="40" cy="19"/>
              </a:xfrm>
              <a:custGeom>
                <a:avLst/>
                <a:gdLst>
                  <a:gd name="T0" fmla="*/ 29 w 39"/>
                  <a:gd name="T1" fmla="*/ 2 h 19"/>
                  <a:gd name="T2" fmla="*/ 32 w 39"/>
                  <a:gd name="T3" fmla="*/ 12 h 19"/>
                  <a:gd name="T4" fmla="*/ 23 w 39"/>
                  <a:gd name="T5" fmla="*/ 19 h 19"/>
                  <a:gd name="T6" fmla="*/ 0 w 39"/>
                  <a:gd name="T7" fmla="*/ 9 h 19"/>
                  <a:gd name="T8" fmla="*/ 19 w 39"/>
                  <a:gd name="T9" fmla="*/ 0 h 19"/>
                  <a:gd name="T10" fmla="*/ 29 w 39"/>
                  <a:gd name="T11" fmla="*/ 2 h 19"/>
                </a:gdLst>
                <a:ahLst/>
                <a:cxnLst>
                  <a:cxn ang="0">
                    <a:pos x="T0" y="T1"/>
                  </a:cxn>
                  <a:cxn ang="0">
                    <a:pos x="T2" y="T3"/>
                  </a:cxn>
                  <a:cxn ang="0">
                    <a:pos x="T4" y="T5"/>
                  </a:cxn>
                  <a:cxn ang="0">
                    <a:pos x="T6" y="T7"/>
                  </a:cxn>
                  <a:cxn ang="0">
                    <a:pos x="T8" y="T9"/>
                  </a:cxn>
                  <a:cxn ang="0">
                    <a:pos x="T10" y="T11"/>
                  </a:cxn>
                </a:cxnLst>
                <a:rect l="0" t="0" r="r" b="b"/>
                <a:pathLst>
                  <a:path w="39" h="19">
                    <a:moveTo>
                      <a:pt x="29" y="2"/>
                    </a:moveTo>
                    <a:cubicBezTo>
                      <a:pt x="32" y="5"/>
                      <a:pt x="39" y="6"/>
                      <a:pt x="32" y="12"/>
                    </a:cubicBezTo>
                    <a:cubicBezTo>
                      <a:pt x="29" y="14"/>
                      <a:pt x="26" y="17"/>
                      <a:pt x="23" y="19"/>
                    </a:cubicBezTo>
                    <a:cubicBezTo>
                      <a:pt x="15" y="19"/>
                      <a:pt x="9" y="13"/>
                      <a:pt x="0" y="9"/>
                    </a:cubicBezTo>
                    <a:cubicBezTo>
                      <a:pt x="7" y="6"/>
                      <a:pt x="13" y="3"/>
                      <a:pt x="19" y="0"/>
                    </a:cubicBezTo>
                    <a:cubicBezTo>
                      <a:pt x="22" y="0"/>
                      <a:pt x="26" y="1"/>
                      <a:pt x="29"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41" name="Freeform 492">
                <a:extLst>
                  <a:ext uri="{FF2B5EF4-FFF2-40B4-BE49-F238E27FC236}">
                    <a16:creationId xmlns:a16="http://schemas.microsoft.com/office/drawing/2014/main" id="{2B2C76B3-2C90-7848-531B-FA38F94035CA}"/>
                  </a:ext>
                </a:extLst>
              </p:cNvPr>
              <p:cNvSpPr/>
              <p:nvPr/>
            </p:nvSpPr>
            <p:spPr bwMode="auto">
              <a:xfrm>
                <a:off x="401" y="1691"/>
                <a:ext cx="34" cy="17"/>
              </a:xfrm>
              <a:custGeom>
                <a:avLst/>
                <a:gdLst>
                  <a:gd name="T0" fmla="*/ 2 w 33"/>
                  <a:gd name="T1" fmla="*/ 10 h 17"/>
                  <a:gd name="T2" fmla="*/ 7 w 33"/>
                  <a:gd name="T3" fmla="*/ 2 h 17"/>
                  <a:gd name="T4" fmla="*/ 19 w 33"/>
                  <a:gd name="T5" fmla="*/ 0 h 17"/>
                  <a:gd name="T6" fmla="*/ 32 w 33"/>
                  <a:gd name="T7" fmla="*/ 8 h 17"/>
                  <a:gd name="T8" fmla="*/ 23 w 33"/>
                  <a:gd name="T9" fmla="*/ 15 h 17"/>
                  <a:gd name="T10" fmla="*/ 14 w 33"/>
                  <a:gd name="T11" fmla="*/ 17 h 17"/>
                  <a:gd name="T12" fmla="*/ 2 w 33"/>
                  <a:gd name="T13" fmla="*/ 10 h 17"/>
                </a:gdLst>
                <a:ahLst/>
                <a:cxnLst>
                  <a:cxn ang="0">
                    <a:pos x="T0" y="T1"/>
                  </a:cxn>
                  <a:cxn ang="0">
                    <a:pos x="T2" y="T3"/>
                  </a:cxn>
                  <a:cxn ang="0">
                    <a:pos x="T4" y="T5"/>
                  </a:cxn>
                  <a:cxn ang="0">
                    <a:pos x="T6" y="T7"/>
                  </a:cxn>
                  <a:cxn ang="0">
                    <a:pos x="T8" y="T9"/>
                  </a:cxn>
                  <a:cxn ang="0">
                    <a:pos x="T10" y="T11"/>
                  </a:cxn>
                  <a:cxn ang="0">
                    <a:pos x="T12" y="T13"/>
                  </a:cxn>
                </a:cxnLst>
                <a:rect l="0" t="0" r="r" b="b"/>
                <a:pathLst>
                  <a:path w="33" h="17">
                    <a:moveTo>
                      <a:pt x="2" y="10"/>
                    </a:moveTo>
                    <a:cubicBezTo>
                      <a:pt x="2" y="6"/>
                      <a:pt x="0" y="2"/>
                      <a:pt x="7" y="2"/>
                    </a:cubicBezTo>
                    <a:cubicBezTo>
                      <a:pt x="11" y="3"/>
                      <a:pt x="15" y="1"/>
                      <a:pt x="19" y="0"/>
                    </a:cubicBezTo>
                    <a:cubicBezTo>
                      <a:pt x="25" y="0"/>
                      <a:pt x="31" y="2"/>
                      <a:pt x="32" y="8"/>
                    </a:cubicBezTo>
                    <a:cubicBezTo>
                      <a:pt x="33" y="13"/>
                      <a:pt x="25" y="12"/>
                      <a:pt x="23" y="15"/>
                    </a:cubicBezTo>
                    <a:cubicBezTo>
                      <a:pt x="20" y="17"/>
                      <a:pt x="17" y="17"/>
                      <a:pt x="14" y="17"/>
                    </a:cubicBezTo>
                    <a:cubicBezTo>
                      <a:pt x="10" y="15"/>
                      <a:pt x="6" y="12"/>
                      <a:pt x="2"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42" name="Freeform 493">
                <a:extLst>
                  <a:ext uri="{FF2B5EF4-FFF2-40B4-BE49-F238E27FC236}">
                    <a16:creationId xmlns:a16="http://schemas.microsoft.com/office/drawing/2014/main" id="{56DB1A42-2992-87D6-799F-A88BA8F3C58D}"/>
                  </a:ext>
                </a:extLst>
              </p:cNvPr>
              <p:cNvSpPr/>
              <p:nvPr/>
            </p:nvSpPr>
            <p:spPr bwMode="auto">
              <a:xfrm>
                <a:off x="213" y="2221"/>
                <a:ext cx="24" cy="34"/>
              </a:xfrm>
              <a:custGeom>
                <a:avLst/>
                <a:gdLst>
                  <a:gd name="T0" fmla="*/ 24 w 24"/>
                  <a:gd name="T1" fmla="*/ 20 h 33"/>
                  <a:gd name="T2" fmla="*/ 19 w 24"/>
                  <a:gd name="T3" fmla="*/ 32 h 33"/>
                  <a:gd name="T4" fmla="*/ 11 w 24"/>
                  <a:gd name="T5" fmla="*/ 25 h 33"/>
                  <a:gd name="T6" fmla="*/ 0 w 24"/>
                  <a:gd name="T7" fmla="*/ 20 h 33"/>
                  <a:gd name="T8" fmla="*/ 4 w 24"/>
                  <a:gd name="T9" fmla="*/ 15 h 33"/>
                  <a:gd name="T10" fmla="*/ 9 w 24"/>
                  <a:gd name="T11" fmla="*/ 16 h 33"/>
                  <a:gd name="T12" fmla="*/ 24 w 24"/>
                  <a:gd name="T13" fmla="*/ 20 h 33"/>
                </a:gdLst>
                <a:ahLst/>
                <a:cxnLst>
                  <a:cxn ang="0">
                    <a:pos x="T0" y="T1"/>
                  </a:cxn>
                  <a:cxn ang="0">
                    <a:pos x="T2" y="T3"/>
                  </a:cxn>
                  <a:cxn ang="0">
                    <a:pos x="T4" y="T5"/>
                  </a:cxn>
                  <a:cxn ang="0">
                    <a:pos x="T6" y="T7"/>
                  </a:cxn>
                  <a:cxn ang="0">
                    <a:pos x="T8" y="T9"/>
                  </a:cxn>
                  <a:cxn ang="0">
                    <a:pos x="T10" y="T11"/>
                  </a:cxn>
                  <a:cxn ang="0">
                    <a:pos x="T12" y="T13"/>
                  </a:cxn>
                </a:cxnLst>
                <a:rect l="0" t="0" r="r" b="b"/>
                <a:pathLst>
                  <a:path w="24" h="33">
                    <a:moveTo>
                      <a:pt x="24" y="20"/>
                    </a:moveTo>
                    <a:cubicBezTo>
                      <a:pt x="24" y="25"/>
                      <a:pt x="24" y="30"/>
                      <a:pt x="19" y="32"/>
                    </a:cubicBezTo>
                    <a:cubicBezTo>
                      <a:pt x="14" y="33"/>
                      <a:pt x="14" y="28"/>
                      <a:pt x="11" y="25"/>
                    </a:cubicBezTo>
                    <a:cubicBezTo>
                      <a:pt x="9" y="21"/>
                      <a:pt x="4" y="21"/>
                      <a:pt x="0" y="20"/>
                    </a:cubicBezTo>
                    <a:cubicBezTo>
                      <a:pt x="1" y="17"/>
                      <a:pt x="0" y="14"/>
                      <a:pt x="4" y="15"/>
                    </a:cubicBezTo>
                    <a:cubicBezTo>
                      <a:pt x="6" y="15"/>
                      <a:pt x="8" y="18"/>
                      <a:pt x="9" y="16"/>
                    </a:cubicBezTo>
                    <a:cubicBezTo>
                      <a:pt x="20" y="0"/>
                      <a:pt x="20" y="16"/>
                      <a:pt x="24"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43" name="Freeform 494">
                <a:extLst>
                  <a:ext uri="{FF2B5EF4-FFF2-40B4-BE49-F238E27FC236}">
                    <a16:creationId xmlns:a16="http://schemas.microsoft.com/office/drawing/2014/main" id="{82189B50-5F2A-96D8-976D-C3764CF6A98A}"/>
                  </a:ext>
                </a:extLst>
              </p:cNvPr>
              <p:cNvSpPr/>
              <p:nvPr/>
            </p:nvSpPr>
            <p:spPr bwMode="auto">
              <a:xfrm>
                <a:off x="250" y="2215"/>
                <a:ext cx="25" cy="33"/>
              </a:xfrm>
              <a:custGeom>
                <a:avLst/>
                <a:gdLst>
                  <a:gd name="T0" fmla="*/ 23 w 25"/>
                  <a:gd name="T1" fmla="*/ 28 h 33"/>
                  <a:gd name="T2" fmla="*/ 0 w 25"/>
                  <a:gd name="T3" fmla="*/ 11 h 33"/>
                  <a:gd name="T4" fmla="*/ 3 w 25"/>
                  <a:gd name="T5" fmla="*/ 5 h 33"/>
                  <a:gd name="T6" fmla="*/ 8 w 25"/>
                  <a:gd name="T7" fmla="*/ 1 h 33"/>
                  <a:gd name="T8" fmla="*/ 11 w 25"/>
                  <a:gd name="T9" fmla="*/ 6 h 33"/>
                  <a:gd name="T10" fmla="*/ 13 w 25"/>
                  <a:gd name="T11" fmla="*/ 17 h 33"/>
                  <a:gd name="T12" fmla="*/ 19 w 25"/>
                  <a:gd name="T13" fmla="*/ 21 h 33"/>
                  <a:gd name="T14" fmla="*/ 23 w 25"/>
                  <a:gd name="T15" fmla="*/ 28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33">
                    <a:moveTo>
                      <a:pt x="23" y="28"/>
                    </a:moveTo>
                    <a:cubicBezTo>
                      <a:pt x="8" y="33"/>
                      <a:pt x="4" y="22"/>
                      <a:pt x="0" y="11"/>
                    </a:cubicBezTo>
                    <a:cubicBezTo>
                      <a:pt x="1" y="9"/>
                      <a:pt x="2" y="7"/>
                      <a:pt x="3" y="5"/>
                    </a:cubicBezTo>
                    <a:cubicBezTo>
                      <a:pt x="4" y="3"/>
                      <a:pt x="5" y="0"/>
                      <a:pt x="8" y="1"/>
                    </a:cubicBezTo>
                    <a:cubicBezTo>
                      <a:pt x="10" y="2"/>
                      <a:pt x="10" y="4"/>
                      <a:pt x="11" y="6"/>
                    </a:cubicBezTo>
                    <a:cubicBezTo>
                      <a:pt x="11" y="10"/>
                      <a:pt x="12" y="13"/>
                      <a:pt x="13" y="17"/>
                    </a:cubicBezTo>
                    <a:cubicBezTo>
                      <a:pt x="13" y="20"/>
                      <a:pt x="12" y="24"/>
                      <a:pt x="19" y="21"/>
                    </a:cubicBezTo>
                    <a:cubicBezTo>
                      <a:pt x="25" y="19"/>
                      <a:pt x="22" y="26"/>
                      <a:pt x="23" y="2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44" name="Freeform 495">
                <a:extLst>
                  <a:ext uri="{FF2B5EF4-FFF2-40B4-BE49-F238E27FC236}">
                    <a16:creationId xmlns:a16="http://schemas.microsoft.com/office/drawing/2014/main" id="{169A269E-8B0F-A118-E7CC-6A8537CF465C}"/>
                  </a:ext>
                </a:extLst>
              </p:cNvPr>
              <p:cNvSpPr/>
              <p:nvPr/>
            </p:nvSpPr>
            <p:spPr bwMode="auto">
              <a:xfrm>
                <a:off x="190" y="2229"/>
                <a:ext cx="23" cy="29"/>
              </a:xfrm>
              <a:custGeom>
                <a:avLst/>
                <a:gdLst>
                  <a:gd name="T0" fmla="*/ 22 w 22"/>
                  <a:gd name="T1" fmla="*/ 12 h 28"/>
                  <a:gd name="T2" fmla="*/ 0 w 22"/>
                  <a:gd name="T3" fmla="*/ 14 h 28"/>
                  <a:gd name="T4" fmla="*/ 16 w 22"/>
                  <a:gd name="T5" fmla="*/ 9 h 28"/>
                  <a:gd name="T6" fmla="*/ 22 w 22"/>
                  <a:gd name="T7" fmla="*/ 12 h 28"/>
                </a:gdLst>
                <a:ahLst/>
                <a:cxnLst>
                  <a:cxn ang="0">
                    <a:pos x="T0" y="T1"/>
                  </a:cxn>
                  <a:cxn ang="0">
                    <a:pos x="T2" y="T3"/>
                  </a:cxn>
                  <a:cxn ang="0">
                    <a:pos x="T4" y="T5"/>
                  </a:cxn>
                  <a:cxn ang="0">
                    <a:pos x="T6" y="T7"/>
                  </a:cxn>
                </a:cxnLst>
                <a:rect l="0" t="0" r="r" b="b"/>
                <a:pathLst>
                  <a:path w="22" h="28">
                    <a:moveTo>
                      <a:pt x="22" y="12"/>
                    </a:moveTo>
                    <a:cubicBezTo>
                      <a:pt x="15" y="27"/>
                      <a:pt x="14" y="28"/>
                      <a:pt x="0" y="14"/>
                    </a:cubicBezTo>
                    <a:cubicBezTo>
                      <a:pt x="4" y="0"/>
                      <a:pt x="4" y="0"/>
                      <a:pt x="16" y="9"/>
                    </a:cubicBezTo>
                    <a:cubicBezTo>
                      <a:pt x="18" y="11"/>
                      <a:pt x="20" y="11"/>
                      <a:pt x="22"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45" name="Freeform 496">
                <a:extLst>
                  <a:ext uri="{FF2B5EF4-FFF2-40B4-BE49-F238E27FC236}">
                    <a16:creationId xmlns:a16="http://schemas.microsoft.com/office/drawing/2014/main" id="{2DA87D08-7E49-386C-39C0-01EA7214EE34}"/>
                  </a:ext>
                </a:extLst>
              </p:cNvPr>
              <p:cNvSpPr/>
              <p:nvPr/>
            </p:nvSpPr>
            <p:spPr bwMode="auto">
              <a:xfrm>
                <a:off x="274" y="2235"/>
                <a:ext cx="16" cy="20"/>
              </a:xfrm>
              <a:custGeom>
                <a:avLst/>
                <a:gdLst>
                  <a:gd name="T0" fmla="*/ 15 w 15"/>
                  <a:gd name="T1" fmla="*/ 11 h 19"/>
                  <a:gd name="T2" fmla="*/ 4 w 15"/>
                  <a:gd name="T3" fmla="*/ 18 h 19"/>
                  <a:gd name="T4" fmla="*/ 1 w 15"/>
                  <a:gd name="T5" fmla="*/ 9 h 19"/>
                  <a:gd name="T6" fmla="*/ 12 w 15"/>
                  <a:gd name="T7" fmla="*/ 0 h 19"/>
                  <a:gd name="T8" fmla="*/ 15 w 15"/>
                  <a:gd name="T9" fmla="*/ 11 h 19"/>
                </a:gdLst>
                <a:ahLst/>
                <a:cxnLst>
                  <a:cxn ang="0">
                    <a:pos x="T0" y="T1"/>
                  </a:cxn>
                  <a:cxn ang="0">
                    <a:pos x="T2" y="T3"/>
                  </a:cxn>
                  <a:cxn ang="0">
                    <a:pos x="T4" y="T5"/>
                  </a:cxn>
                  <a:cxn ang="0">
                    <a:pos x="T6" y="T7"/>
                  </a:cxn>
                  <a:cxn ang="0">
                    <a:pos x="T8" y="T9"/>
                  </a:cxn>
                </a:cxnLst>
                <a:rect l="0" t="0" r="r" b="b"/>
                <a:pathLst>
                  <a:path w="15" h="19">
                    <a:moveTo>
                      <a:pt x="15" y="11"/>
                    </a:moveTo>
                    <a:cubicBezTo>
                      <a:pt x="11" y="14"/>
                      <a:pt x="8" y="19"/>
                      <a:pt x="4" y="18"/>
                    </a:cubicBezTo>
                    <a:cubicBezTo>
                      <a:pt x="1" y="18"/>
                      <a:pt x="0" y="12"/>
                      <a:pt x="1" y="9"/>
                    </a:cubicBezTo>
                    <a:cubicBezTo>
                      <a:pt x="5" y="6"/>
                      <a:pt x="7" y="1"/>
                      <a:pt x="12" y="0"/>
                    </a:cubicBezTo>
                    <a:cubicBezTo>
                      <a:pt x="13" y="4"/>
                      <a:pt x="14" y="7"/>
                      <a:pt x="15" y="1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46" name="Freeform 497">
                <a:extLst>
                  <a:ext uri="{FF2B5EF4-FFF2-40B4-BE49-F238E27FC236}">
                    <a16:creationId xmlns:a16="http://schemas.microsoft.com/office/drawing/2014/main" id="{81695D49-478A-1D28-FD66-CC0A0F185586}"/>
                  </a:ext>
                </a:extLst>
              </p:cNvPr>
              <p:cNvSpPr/>
              <p:nvPr/>
            </p:nvSpPr>
            <p:spPr bwMode="auto">
              <a:xfrm>
                <a:off x="173" y="2249"/>
                <a:ext cx="12" cy="23"/>
              </a:xfrm>
              <a:custGeom>
                <a:avLst/>
                <a:gdLst>
                  <a:gd name="T0" fmla="*/ 8 w 12"/>
                  <a:gd name="T1" fmla="*/ 5 h 22"/>
                  <a:gd name="T2" fmla="*/ 9 w 12"/>
                  <a:gd name="T3" fmla="*/ 22 h 22"/>
                  <a:gd name="T4" fmla="*/ 0 w 12"/>
                  <a:gd name="T5" fmla="*/ 14 h 22"/>
                  <a:gd name="T6" fmla="*/ 8 w 12"/>
                  <a:gd name="T7" fmla="*/ 5 h 22"/>
                </a:gdLst>
                <a:ahLst/>
                <a:cxnLst>
                  <a:cxn ang="0">
                    <a:pos x="T0" y="T1"/>
                  </a:cxn>
                  <a:cxn ang="0">
                    <a:pos x="T2" y="T3"/>
                  </a:cxn>
                  <a:cxn ang="0">
                    <a:pos x="T4" y="T5"/>
                  </a:cxn>
                  <a:cxn ang="0">
                    <a:pos x="T6" y="T7"/>
                  </a:cxn>
                </a:cxnLst>
                <a:rect l="0" t="0" r="r" b="b"/>
                <a:pathLst>
                  <a:path w="12" h="22">
                    <a:moveTo>
                      <a:pt x="8" y="5"/>
                    </a:moveTo>
                    <a:cubicBezTo>
                      <a:pt x="12" y="10"/>
                      <a:pt x="12" y="16"/>
                      <a:pt x="9" y="22"/>
                    </a:cubicBezTo>
                    <a:cubicBezTo>
                      <a:pt x="4" y="22"/>
                      <a:pt x="4" y="16"/>
                      <a:pt x="0" y="14"/>
                    </a:cubicBezTo>
                    <a:cubicBezTo>
                      <a:pt x="0" y="0"/>
                      <a:pt x="0" y="0"/>
                      <a:pt x="8" y="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47" name="Freeform 498">
                <a:extLst>
                  <a:ext uri="{FF2B5EF4-FFF2-40B4-BE49-F238E27FC236}">
                    <a16:creationId xmlns:a16="http://schemas.microsoft.com/office/drawing/2014/main" id="{E9505844-2154-A7EC-6D52-B3077228BCF1}"/>
                  </a:ext>
                </a:extLst>
              </p:cNvPr>
              <p:cNvSpPr/>
              <p:nvPr/>
            </p:nvSpPr>
            <p:spPr bwMode="auto">
              <a:xfrm>
                <a:off x="427" y="1898"/>
                <a:ext cx="7" cy="12"/>
              </a:xfrm>
              <a:custGeom>
                <a:avLst/>
                <a:gdLst>
                  <a:gd name="T0" fmla="*/ 1 w 7"/>
                  <a:gd name="T1" fmla="*/ 0 h 12"/>
                  <a:gd name="T2" fmla="*/ 6 w 7"/>
                  <a:gd name="T3" fmla="*/ 1 h 12"/>
                  <a:gd name="T4" fmla="*/ 7 w 7"/>
                  <a:gd name="T5" fmla="*/ 12 h 12"/>
                  <a:gd name="T6" fmla="*/ 1 w 7"/>
                  <a:gd name="T7" fmla="*/ 0 h 12"/>
                </a:gdLst>
                <a:ahLst/>
                <a:cxnLst>
                  <a:cxn ang="0">
                    <a:pos x="T0" y="T1"/>
                  </a:cxn>
                  <a:cxn ang="0">
                    <a:pos x="T2" y="T3"/>
                  </a:cxn>
                  <a:cxn ang="0">
                    <a:pos x="T4" y="T5"/>
                  </a:cxn>
                  <a:cxn ang="0">
                    <a:pos x="T6" y="T7"/>
                  </a:cxn>
                </a:cxnLst>
                <a:rect l="0" t="0" r="r" b="b"/>
                <a:pathLst>
                  <a:path w="7" h="12">
                    <a:moveTo>
                      <a:pt x="1" y="0"/>
                    </a:moveTo>
                    <a:cubicBezTo>
                      <a:pt x="3" y="0"/>
                      <a:pt x="4" y="0"/>
                      <a:pt x="6" y="1"/>
                    </a:cubicBezTo>
                    <a:cubicBezTo>
                      <a:pt x="6" y="4"/>
                      <a:pt x="6" y="8"/>
                      <a:pt x="7" y="12"/>
                    </a:cubicBezTo>
                    <a:cubicBezTo>
                      <a:pt x="0" y="10"/>
                      <a:pt x="2" y="5"/>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48" name="Freeform 499">
                <a:extLst>
                  <a:ext uri="{FF2B5EF4-FFF2-40B4-BE49-F238E27FC236}">
                    <a16:creationId xmlns:a16="http://schemas.microsoft.com/office/drawing/2014/main" id="{DF6F0753-0B47-F325-B0F1-8502C99A5357}"/>
                  </a:ext>
                </a:extLst>
              </p:cNvPr>
              <p:cNvSpPr/>
              <p:nvPr/>
            </p:nvSpPr>
            <p:spPr bwMode="auto">
              <a:xfrm>
                <a:off x="75" y="2367"/>
                <a:ext cx="6" cy="8"/>
              </a:xfrm>
              <a:custGeom>
                <a:avLst/>
                <a:gdLst>
                  <a:gd name="T0" fmla="*/ 4 w 6"/>
                  <a:gd name="T1" fmla="*/ 0 h 8"/>
                  <a:gd name="T2" fmla="*/ 3 w 6"/>
                  <a:gd name="T3" fmla="*/ 8 h 8"/>
                  <a:gd name="T4" fmla="*/ 0 w 6"/>
                  <a:gd name="T5" fmla="*/ 1 h 8"/>
                  <a:gd name="T6" fmla="*/ 4 w 6"/>
                  <a:gd name="T7" fmla="*/ 0 h 8"/>
                </a:gdLst>
                <a:ahLst/>
                <a:cxnLst>
                  <a:cxn ang="0">
                    <a:pos x="T0" y="T1"/>
                  </a:cxn>
                  <a:cxn ang="0">
                    <a:pos x="T2" y="T3"/>
                  </a:cxn>
                  <a:cxn ang="0">
                    <a:pos x="T4" y="T5"/>
                  </a:cxn>
                  <a:cxn ang="0">
                    <a:pos x="T6" y="T7"/>
                  </a:cxn>
                </a:cxnLst>
                <a:rect l="0" t="0" r="r" b="b"/>
                <a:pathLst>
                  <a:path w="6" h="8">
                    <a:moveTo>
                      <a:pt x="4" y="0"/>
                    </a:moveTo>
                    <a:cubicBezTo>
                      <a:pt x="4" y="3"/>
                      <a:pt x="6" y="6"/>
                      <a:pt x="3" y="8"/>
                    </a:cubicBezTo>
                    <a:cubicBezTo>
                      <a:pt x="1" y="7"/>
                      <a:pt x="0" y="4"/>
                      <a:pt x="0" y="1"/>
                    </a:cubicBezTo>
                    <a:cubicBezTo>
                      <a:pt x="1" y="1"/>
                      <a:pt x="3" y="1"/>
                      <a:pt x="4"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49" name="Freeform 500">
                <a:extLst>
                  <a:ext uri="{FF2B5EF4-FFF2-40B4-BE49-F238E27FC236}">
                    <a16:creationId xmlns:a16="http://schemas.microsoft.com/office/drawing/2014/main" id="{37469CF4-1A50-A4F3-FFFD-5FB822D9FCE7}"/>
                  </a:ext>
                </a:extLst>
              </p:cNvPr>
              <p:cNvSpPr/>
              <p:nvPr/>
            </p:nvSpPr>
            <p:spPr bwMode="auto">
              <a:xfrm>
                <a:off x="101" y="2303"/>
                <a:ext cx="10" cy="4"/>
              </a:xfrm>
              <a:custGeom>
                <a:avLst/>
                <a:gdLst>
                  <a:gd name="T0" fmla="*/ 9 w 9"/>
                  <a:gd name="T1" fmla="*/ 3 h 4"/>
                  <a:gd name="T2" fmla="*/ 0 w 9"/>
                  <a:gd name="T3" fmla="*/ 1 h 4"/>
                  <a:gd name="T4" fmla="*/ 9 w 9"/>
                  <a:gd name="T5" fmla="*/ 3 h 4"/>
                </a:gdLst>
                <a:ahLst/>
                <a:cxnLst>
                  <a:cxn ang="0">
                    <a:pos x="T0" y="T1"/>
                  </a:cxn>
                  <a:cxn ang="0">
                    <a:pos x="T2" y="T3"/>
                  </a:cxn>
                  <a:cxn ang="0">
                    <a:pos x="T4" y="T5"/>
                  </a:cxn>
                </a:cxnLst>
                <a:rect l="0" t="0" r="r" b="b"/>
                <a:pathLst>
                  <a:path w="9" h="4">
                    <a:moveTo>
                      <a:pt x="9" y="3"/>
                    </a:moveTo>
                    <a:cubicBezTo>
                      <a:pt x="6" y="3"/>
                      <a:pt x="3" y="4"/>
                      <a:pt x="0" y="1"/>
                    </a:cubicBezTo>
                    <a:cubicBezTo>
                      <a:pt x="4" y="0"/>
                      <a:pt x="7" y="0"/>
                      <a:pt x="9" y="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50" name="Freeform 501">
                <a:extLst>
                  <a:ext uri="{FF2B5EF4-FFF2-40B4-BE49-F238E27FC236}">
                    <a16:creationId xmlns:a16="http://schemas.microsoft.com/office/drawing/2014/main" id="{372140A0-A453-4BD7-B964-B487966BF517}"/>
                  </a:ext>
                </a:extLst>
              </p:cNvPr>
              <p:cNvSpPr/>
              <p:nvPr/>
            </p:nvSpPr>
            <p:spPr bwMode="auto">
              <a:xfrm>
                <a:off x="156" y="1865"/>
                <a:ext cx="2" cy="1"/>
              </a:xfrm>
              <a:custGeom>
                <a:avLst/>
                <a:gdLst>
                  <a:gd name="T0" fmla="*/ 1 w 2"/>
                  <a:gd name="T1" fmla="*/ 1 h 1"/>
                  <a:gd name="T2" fmla="*/ 1 w 2"/>
                  <a:gd name="T3" fmla="*/ 0 h 1"/>
                  <a:gd name="T4" fmla="*/ 2 w 2"/>
                  <a:gd name="T5" fmla="*/ 0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1" y="1"/>
                      <a:pt x="1" y="0"/>
                      <a:pt x="1" y="0"/>
                    </a:cubicBezTo>
                    <a:cubicBezTo>
                      <a:pt x="1" y="0"/>
                      <a:pt x="2" y="0"/>
                      <a:pt x="2" y="0"/>
                    </a:cubicBezTo>
                    <a:cubicBezTo>
                      <a:pt x="1" y="0"/>
                      <a:pt x="1" y="0"/>
                      <a:pt x="0" y="1"/>
                    </a:cubicBezTo>
                    <a:cubicBezTo>
                      <a:pt x="0" y="1"/>
                      <a:pt x="1" y="1"/>
                      <a:pt x="1" y="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51" name="Freeform 502">
                <a:extLst>
                  <a:ext uri="{FF2B5EF4-FFF2-40B4-BE49-F238E27FC236}">
                    <a16:creationId xmlns:a16="http://schemas.microsoft.com/office/drawing/2014/main" id="{4D94AA52-9464-1330-5733-647F13531A6F}"/>
                  </a:ext>
                </a:extLst>
              </p:cNvPr>
              <p:cNvSpPr/>
              <p:nvPr/>
            </p:nvSpPr>
            <p:spPr bwMode="auto">
              <a:xfrm>
                <a:off x="295" y="1833"/>
                <a:ext cx="3" cy="2"/>
              </a:xfrm>
              <a:custGeom>
                <a:avLst/>
                <a:gdLst>
                  <a:gd name="T0" fmla="*/ 1 w 3"/>
                  <a:gd name="T1" fmla="*/ 2 h 2"/>
                  <a:gd name="T2" fmla="*/ 0 w 3"/>
                  <a:gd name="T3" fmla="*/ 0 h 2"/>
                  <a:gd name="T4" fmla="*/ 3 w 3"/>
                  <a:gd name="T5" fmla="*/ 0 h 2"/>
                  <a:gd name="T6" fmla="*/ 1 w 3"/>
                  <a:gd name="T7" fmla="*/ 2 h 2"/>
                </a:gdLst>
                <a:ahLst/>
                <a:cxnLst>
                  <a:cxn ang="0">
                    <a:pos x="T0" y="T1"/>
                  </a:cxn>
                  <a:cxn ang="0">
                    <a:pos x="T2" y="T3"/>
                  </a:cxn>
                  <a:cxn ang="0">
                    <a:pos x="T4" y="T5"/>
                  </a:cxn>
                  <a:cxn ang="0">
                    <a:pos x="T6" y="T7"/>
                  </a:cxn>
                </a:cxnLst>
                <a:rect l="0" t="0" r="r" b="b"/>
                <a:pathLst>
                  <a:path w="3" h="2">
                    <a:moveTo>
                      <a:pt x="1" y="2"/>
                    </a:moveTo>
                    <a:cubicBezTo>
                      <a:pt x="1" y="1"/>
                      <a:pt x="1" y="1"/>
                      <a:pt x="0" y="0"/>
                    </a:cubicBezTo>
                    <a:cubicBezTo>
                      <a:pt x="1" y="0"/>
                      <a:pt x="2" y="0"/>
                      <a:pt x="3" y="0"/>
                    </a:cubicBezTo>
                    <a:cubicBezTo>
                      <a:pt x="3" y="1"/>
                      <a:pt x="2" y="2"/>
                      <a:pt x="1" y="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52" name="Freeform 503">
                <a:extLst>
                  <a:ext uri="{FF2B5EF4-FFF2-40B4-BE49-F238E27FC236}">
                    <a16:creationId xmlns:a16="http://schemas.microsoft.com/office/drawing/2014/main" id="{C0267378-00C3-C33A-4DC2-D9577B3415A9}"/>
                  </a:ext>
                </a:extLst>
              </p:cNvPr>
              <p:cNvSpPr/>
              <p:nvPr/>
            </p:nvSpPr>
            <p:spPr bwMode="auto">
              <a:xfrm>
                <a:off x="252" y="1595"/>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1" y="0"/>
                      <a:pt x="1" y="0"/>
                    </a:cubicBezTo>
                    <a:cubicBezTo>
                      <a:pt x="1" y="0"/>
                      <a:pt x="1" y="0"/>
                      <a:pt x="1"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53" name="Freeform 504">
                <a:extLst>
                  <a:ext uri="{FF2B5EF4-FFF2-40B4-BE49-F238E27FC236}">
                    <a16:creationId xmlns:a16="http://schemas.microsoft.com/office/drawing/2014/main" id="{2C640069-59AD-D1BD-73B5-43F6520E89D3}"/>
                  </a:ext>
                </a:extLst>
              </p:cNvPr>
              <p:cNvSpPr/>
              <p:nvPr/>
            </p:nvSpPr>
            <p:spPr bwMode="auto">
              <a:xfrm flipH="1">
                <a:off x="112" y="1670"/>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1"/>
                      <a:pt x="0" y="1"/>
                    </a:cubicBezTo>
                    <a:cubicBezTo>
                      <a:pt x="0" y="1"/>
                      <a:pt x="0" y="1"/>
                      <a:pt x="0" y="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54" name="Freeform 505">
                <a:extLst>
                  <a:ext uri="{FF2B5EF4-FFF2-40B4-BE49-F238E27FC236}">
                    <a16:creationId xmlns:a16="http://schemas.microsoft.com/office/drawing/2014/main" id="{CBA32C67-EF02-E3A4-6851-30E9EFEB6D9F}"/>
                  </a:ext>
                </a:extLst>
              </p:cNvPr>
              <p:cNvSpPr/>
              <p:nvPr/>
            </p:nvSpPr>
            <p:spPr bwMode="auto">
              <a:xfrm>
                <a:off x="243" y="2227"/>
                <a:ext cx="2" cy="2"/>
              </a:xfrm>
              <a:custGeom>
                <a:avLst/>
                <a:gdLst>
                  <a:gd name="T0" fmla="*/ 1 w 1"/>
                  <a:gd name="T1" fmla="*/ 1 h 2"/>
                  <a:gd name="T2" fmla="*/ 0 w 1"/>
                  <a:gd name="T3" fmla="*/ 2 h 2"/>
                  <a:gd name="T4" fmla="*/ 1 w 1"/>
                  <a:gd name="T5" fmla="*/ 1 h 2"/>
                </a:gdLst>
                <a:ahLst/>
                <a:cxnLst>
                  <a:cxn ang="0">
                    <a:pos x="T0" y="T1"/>
                  </a:cxn>
                  <a:cxn ang="0">
                    <a:pos x="T2" y="T3"/>
                  </a:cxn>
                  <a:cxn ang="0">
                    <a:pos x="T4" y="T5"/>
                  </a:cxn>
                </a:cxnLst>
                <a:rect l="0" t="0" r="r" b="b"/>
                <a:pathLst>
                  <a:path w="1" h="2">
                    <a:moveTo>
                      <a:pt x="1" y="1"/>
                    </a:moveTo>
                    <a:cubicBezTo>
                      <a:pt x="1" y="1"/>
                      <a:pt x="1" y="2"/>
                      <a:pt x="0" y="2"/>
                    </a:cubicBezTo>
                    <a:cubicBezTo>
                      <a:pt x="0" y="1"/>
                      <a:pt x="0" y="0"/>
                      <a:pt x="1"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55" name="Freeform 506">
                <a:extLst>
                  <a:ext uri="{FF2B5EF4-FFF2-40B4-BE49-F238E27FC236}">
                    <a16:creationId xmlns:a16="http://schemas.microsoft.com/office/drawing/2014/main" id="{D42E98DE-6213-E13F-2974-283322388609}"/>
                  </a:ext>
                </a:extLst>
              </p:cNvPr>
              <p:cNvSpPr>
                <a:spLocks noEditPoints="1"/>
              </p:cNvSpPr>
              <p:nvPr/>
            </p:nvSpPr>
            <p:spPr bwMode="auto">
              <a:xfrm>
                <a:off x="136" y="2729"/>
                <a:ext cx="301" cy="313"/>
              </a:xfrm>
              <a:custGeom>
                <a:avLst/>
                <a:gdLst>
                  <a:gd name="T0" fmla="*/ 49 w 294"/>
                  <a:gd name="T1" fmla="*/ 240 h 306"/>
                  <a:gd name="T2" fmla="*/ 48 w 294"/>
                  <a:gd name="T3" fmla="*/ 240 h 306"/>
                  <a:gd name="T4" fmla="*/ 23 w 294"/>
                  <a:gd name="T5" fmla="*/ 235 h 306"/>
                  <a:gd name="T6" fmla="*/ 26 w 294"/>
                  <a:gd name="T7" fmla="*/ 214 h 306"/>
                  <a:gd name="T8" fmla="*/ 5 w 294"/>
                  <a:gd name="T9" fmla="*/ 183 h 306"/>
                  <a:gd name="T10" fmla="*/ 14 w 294"/>
                  <a:gd name="T11" fmla="*/ 177 h 306"/>
                  <a:gd name="T12" fmla="*/ 0 w 294"/>
                  <a:gd name="T13" fmla="*/ 153 h 306"/>
                  <a:gd name="T14" fmla="*/ 10 w 294"/>
                  <a:gd name="T15" fmla="*/ 129 h 306"/>
                  <a:gd name="T16" fmla="*/ 12 w 294"/>
                  <a:gd name="T17" fmla="*/ 119 h 306"/>
                  <a:gd name="T18" fmla="*/ 9 w 294"/>
                  <a:gd name="T19" fmla="*/ 99 h 306"/>
                  <a:gd name="T20" fmla="*/ 27 w 294"/>
                  <a:gd name="T21" fmla="*/ 74 h 306"/>
                  <a:gd name="T22" fmla="*/ 48 w 294"/>
                  <a:gd name="T23" fmla="*/ 59 h 306"/>
                  <a:gd name="T24" fmla="*/ 60 w 294"/>
                  <a:gd name="T25" fmla="*/ 39 h 306"/>
                  <a:gd name="T26" fmla="*/ 85 w 294"/>
                  <a:gd name="T27" fmla="*/ 17 h 306"/>
                  <a:gd name="T28" fmla="*/ 109 w 294"/>
                  <a:gd name="T29" fmla="*/ 19 h 306"/>
                  <a:gd name="T30" fmla="*/ 143 w 294"/>
                  <a:gd name="T31" fmla="*/ 6 h 306"/>
                  <a:gd name="T32" fmla="*/ 160 w 294"/>
                  <a:gd name="T33" fmla="*/ 11 h 306"/>
                  <a:gd name="T34" fmla="*/ 183 w 294"/>
                  <a:gd name="T35" fmla="*/ 10 h 306"/>
                  <a:gd name="T36" fmla="*/ 202 w 294"/>
                  <a:gd name="T37" fmla="*/ 33 h 306"/>
                  <a:gd name="T38" fmla="*/ 224 w 294"/>
                  <a:gd name="T39" fmla="*/ 42 h 306"/>
                  <a:gd name="T40" fmla="*/ 244 w 294"/>
                  <a:gd name="T41" fmla="*/ 62 h 306"/>
                  <a:gd name="T42" fmla="*/ 256 w 294"/>
                  <a:gd name="T43" fmla="*/ 67 h 306"/>
                  <a:gd name="T44" fmla="*/ 274 w 294"/>
                  <a:gd name="T45" fmla="*/ 81 h 306"/>
                  <a:gd name="T46" fmla="*/ 285 w 294"/>
                  <a:gd name="T47" fmla="*/ 124 h 306"/>
                  <a:gd name="T48" fmla="*/ 267 w 294"/>
                  <a:gd name="T49" fmla="*/ 159 h 306"/>
                  <a:gd name="T50" fmla="*/ 290 w 294"/>
                  <a:gd name="T51" fmla="*/ 182 h 306"/>
                  <a:gd name="T52" fmla="*/ 281 w 294"/>
                  <a:gd name="T53" fmla="*/ 204 h 306"/>
                  <a:gd name="T54" fmla="*/ 258 w 294"/>
                  <a:gd name="T55" fmla="*/ 234 h 306"/>
                  <a:gd name="T56" fmla="*/ 237 w 294"/>
                  <a:gd name="T57" fmla="*/ 252 h 306"/>
                  <a:gd name="T58" fmla="*/ 213 w 294"/>
                  <a:gd name="T59" fmla="*/ 281 h 306"/>
                  <a:gd name="T60" fmla="*/ 184 w 294"/>
                  <a:gd name="T61" fmla="*/ 299 h 306"/>
                  <a:gd name="T62" fmla="*/ 150 w 294"/>
                  <a:gd name="T63" fmla="*/ 286 h 306"/>
                  <a:gd name="T64" fmla="*/ 126 w 294"/>
                  <a:gd name="T65" fmla="*/ 289 h 306"/>
                  <a:gd name="T66" fmla="*/ 100 w 294"/>
                  <a:gd name="T67" fmla="*/ 281 h 306"/>
                  <a:gd name="T68" fmla="*/ 86 w 294"/>
                  <a:gd name="T69" fmla="*/ 269 h 306"/>
                  <a:gd name="T70" fmla="*/ 74 w 294"/>
                  <a:gd name="T71" fmla="*/ 248 h 306"/>
                  <a:gd name="T72" fmla="*/ 51 w 294"/>
                  <a:gd name="T73" fmla="*/ 255 h 306"/>
                  <a:gd name="T74" fmla="*/ 230 w 294"/>
                  <a:gd name="T75" fmla="*/ 128 h 306"/>
                  <a:gd name="T76" fmla="*/ 174 w 294"/>
                  <a:gd name="T77" fmla="*/ 67 h 306"/>
                  <a:gd name="T78" fmla="*/ 132 w 294"/>
                  <a:gd name="T79" fmla="*/ 67 h 306"/>
                  <a:gd name="T80" fmla="*/ 71 w 294"/>
                  <a:gd name="T81" fmla="*/ 115 h 306"/>
                  <a:gd name="T82" fmla="*/ 73 w 294"/>
                  <a:gd name="T83" fmla="*/ 195 h 306"/>
                  <a:gd name="T84" fmla="*/ 119 w 294"/>
                  <a:gd name="T85" fmla="*/ 225 h 306"/>
                  <a:gd name="T86" fmla="*/ 158 w 294"/>
                  <a:gd name="T87" fmla="*/ 231 h 306"/>
                  <a:gd name="T88" fmla="*/ 209 w 294"/>
                  <a:gd name="T89" fmla="*/ 213 h 306"/>
                  <a:gd name="T90" fmla="*/ 234 w 294"/>
                  <a:gd name="T91" fmla="*/ 165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4" h="306">
                    <a:moveTo>
                      <a:pt x="44" y="252"/>
                    </a:moveTo>
                    <a:cubicBezTo>
                      <a:pt x="44" y="252"/>
                      <a:pt x="44" y="251"/>
                      <a:pt x="44" y="250"/>
                    </a:cubicBezTo>
                    <a:cubicBezTo>
                      <a:pt x="45" y="247"/>
                      <a:pt x="47" y="244"/>
                      <a:pt x="49" y="240"/>
                    </a:cubicBezTo>
                    <a:cubicBezTo>
                      <a:pt x="50" y="240"/>
                      <a:pt x="51" y="240"/>
                      <a:pt x="52" y="239"/>
                    </a:cubicBezTo>
                    <a:cubicBezTo>
                      <a:pt x="52" y="239"/>
                      <a:pt x="51" y="239"/>
                      <a:pt x="51" y="239"/>
                    </a:cubicBezTo>
                    <a:cubicBezTo>
                      <a:pt x="50" y="239"/>
                      <a:pt x="49" y="240"/>
                      <a:pt x="48" y="240"/>
                    </a:cubicBezTo>
                    <a:cubicBezTo>
                      <a:pt x="43" y="240"/>
                      <a:pt x="37" y="240"/>
                      <a:pt x="32" y="240"/>
                    </a:cubicBezTo>
                    <a:cubicBezTo>
                      <a:pt x="29" y="240"/>
                      <a:pt x="26" y="241"/>
                      <a:pt x="24" y="241"/>
                    </a:cubicBezTo>
                    <a:cubicBezTo>
                      <a:pt x="22" y="239"/>
                      <a:pt x="22" y="237"/>
                      <a:pt x="23" y="235"/>
                    </a:cubicBezTo>
                    <a:cubicBezTo>
                      <a:pt x="29" y="234"/>
                      <a:pt x="25" y="226"/>
                      <a:pt x="31" y="223"/>
                    </a:cubicBezTo>
                    <a:cubicBezTo>
                      <a:pt x="34" y="222"/>
                      <a:pt x="34" y="219"/>
                      <a:pt x="33" y="216"/>
                    </a:cubicBezTo>
                    <a:cubicBezTo>
                      <a:pt x="32" y="213"/>
                      <a:pt x="28" y="213"/>
                      <a:pt x="26" y="214"/>
                    </a:cubicBezTo>
                    <a:cubicBezTo>
                      <a:pt x="12" y="218"/>
                      <a:pt x="15" y="207"/>
                      <a:pt x="18" y="202"/>
                    </a:cubicBezTo>
                    <a:cubicBezTo>
                      <a:pt x="22" y="195"/>
                      <a:pt x="21" y="192"/>
                      <a:pt x="13" y="192"/>
                    </a:cubicBezTo>
                    <a:cubicBezTo>
                      <a:pt x="7" y="192"/>
                      <a:pt x="5" y="188"/>
                      <a:pt x="5" y="183"/>
                    </a:cubicBezTo>
                    <a:cubicBezTo>
                      <a:pt x="5" y="183"/>
                      <a:pt x="6" y="182"/>
                      <a:pt x="6" y="182"/>
                    </a:cubicBezTo>
                    <a:cubicBezTo>
                      <a:pt x="8" y="182"/>
                      <a:pt x="11" y="182"/>
                      <a:pt x="12" y="179"/>
                    </a:cubicBezTo>
                    <a:cubicBezTo>
                      <a:pt x="12" y="178"/>
                      <a:pt x="13" y="177"/>
                      <a:pt x="14" y="177"/>
                    </a:cubicBezTo>
                    <a:cubicBezTo>
                      <a:pt x="19" y="173"/>
                      <a:pt x="30" y="170"/>
                      <a:pt x="14" y="164"/>
                    </a:cubicBezTo>
                    <a:cubicBezTo>
                      <a:pt x="12" y="164"/>
                      <a:pt x="10" y="162"/>
                      <a:pt x="7" y="160"/>
                    </a:cubicBezTo>
                    <a:cubicBezTo>
                      <a:pt x="5" y="158"/>
                      <a:pt x="0" y="156"/>
                      <a:pt x="0" y="153"/>
                    </a:cubicBezTo>
                    <a:cubicBezTo>
                      <a:pt x="0" y="150"/>
                      <a:pt x="5" y="149"/>
                      <a:pt x="9" y="148"/>
                    </a:cubicBezTo>
                    <a:cubicBezTo>
                      <a:pt x="13" y="147"/>
                      <a:pt x="19" y="145"/>
                      <a:pt x="18" y="141"/>
                    </a:cubicBezTo>
                    <a:cubicBezTo>
                      <a:pt x="17" y="137"/>
                      <a:pt x="16" y="130"/>
                      <a:pt x="10" y="129"/>
                    </a:cubicBezTo>
                    <a:cubicBezTo>
                      <a:pt x="10" y="129"/>
                      <a:pt x="10" y="129"/>
                      <a:pt x="10" y="129"/>
                    </a:cubicBezTo>
                    <a:cubicBezTo>
                      <a:pt x="9" y="127"/>
                      <a:pt x="8" y="125"/>
                      <a:pt x="7" y="123"/>
                    </a:cubicBezTo>
                    <a:cubicBezTo>
                      <a:pt x="9" y="122"/>
                      <a:pt x="10" y="120"/>
                      <a:pt x="12" y="119"/>
                    </a:cubicBezTo>
                    <a:cubicBezTo>
                      <a:pt x="15" y="119"/>
                      <a:pt x="19" y="121"/>
                      <a:pt x="21" y="117"/>
                    </a:cubicBezTo>
                    <a:cubicBezTo>
                      <a:pt x="23" y="112"/>
                      <a:pt x="20" y="109"/>
                      <a:pt x="17" y="106"/>
                    </a:cubicBezTo>
                    <a:cubicBezTo>
                      <a:pt x="14" y="104"/>
                      <a:pt x="11" y="102"/>
                      <a:pt x="9" y="99"/>
                    </a:cubicBezTo>
                    <a:cubicBezTo>
                      <a:pt x="7" y="98"/>
                      <a:pt x="5" y="94"/>
                      <a:pt x="8" y="93"/>
                    </a:cubicBezTo>
                    <a:cubicBezTo>
                      <a:pt x="19" y="91"/>
                      <a:pt x="16" y="76"/>
                      <a:pt x="27" y="74"/>
                    </a:cubicBezTo>
                    <a:cubicBezTo>
                      <a:pt x="27" y="74"/>
                      <a:pt x="27" y="74"/>
                      <a:pt x="27" y="74"/>
                    </a:cubicBezTo>
                    <a:cubicBezTo>
                      <a:pt x="28" y="74"/>
                      <a:pt x="29" y="74"/>
                      <a:pt x="31" y="74"/>
                    </a:cubicBezTo>
                    <a:cubicBezTo>
                      <a:pt x="38" y="77"/>
                      <a:pt x="46" y="78"/>
                      <a:pt x="51" y="74"/>
                    </a:cubicBezTo>
                    <a:cubicBezTo>
                      <a:pt x="57" y="70"/>
                      <a:pt x="46" y="65"/>
                      <a:pt x="48" y="59"/>
                    </a:cubicBezTo>
                    <a:cubicBezTo>
                      <a:pt x="49" y="58"/>
                      <a:pt x="48" y="57"/>
                      <a:pt x="48" y="56"/>
                    </a:cubicBezTo>
                    <a:cubicBezTo>
                      <a:pt x="41" y="45"/>
                      <a:pt x="49" y="43"/>
                      <a:pt x="56" y="41"/>
                    </a:cubicBezTo>
                    <a:cubicBezTo>
                      <a:pt x="58" y="41"/>
                      <a:pt x="60" y="41"/>
                      <a:pt x="60" y="39"/>
                    </a:cubicBezTo>
                    <a:cubicBezTo>
                      <a:pt x="64" y="22"/>
                      <a:pt x="72" y="32"/>
                      <a:pt x="79" y="36"/>
                    </a:cubicBezTo>
                    <a:cubicBezTo>
                      <a:pt x="82" y="37"/>
                      <a:pt x="84" y="41"/>
                      <a:pt x="88" y="38"/>
                    </a:cubicBezTo>
                    <a:cubicBezTo>
                      <a:pt x="84" y="32"/>
                      <a:pt x="85" y="24"/>
                      <a:pt x="85" y="17"/>
                    </a:cubicBezTo>
                    <a:cubicBezTo>
                      <a:pt x="90" y="17"/>
                      <a:pt x="94" y="18"/>
                      <a:pt x="97" y="21"/>
                    </a:cubicBezTo>
                    <a:cubicBezTo>
                      <a:pt x="99" y="24"/>
                      <a:pt x="100" y="29"/>
                      <a:pt x="104" y="29"/>
                    </a:cubicBezTo>
                    <a:cubicBezTo>
                      <a:pt x="108" y="28"/>
                      <a:pt x="109" y="23"/>
                      <a:pt x="109" y="19"/>
                    </a:cubicBezTo>
                    <a:cubicBezTo>
                      <a:pt x="109" y="15"/>
                      <a:pt x="112" y="13"/>
                      <a:pt x="113" y="10"/>
                    </a:cubicBezTo>
                    <a:cubicBezTo>
                      <a:pt x="113" y="5"/>
                      <a:pt x="116" y="3"/>
                      <a:pt x="121" y="3"/>
                    </a:cubicBezTo>
                    <a:cubicBezTo>
                      <a:pt x="129" y="19"/>
                      <a:pt x="131" y="19"/>
                      <a:pt x="143" y="6"/>
                    </a:cubicBezTo>
                    <a:cubicBezTo>
                      <a:pt x="144" y="5"/>
                      <a:pt x="145" y="4"/>
                      <a:pt x="145" y="3"/>
                    </a:cubicBezTo>
                    <a:cubicBezTo>
                      <a:pt x="146" y="4"/>
                      <a:pt x="147" y="5"/>
                      <a:pt x="148" y="5"/>
                    </a:cubicBezTo>
                    <a:cubicBezTo>
                      <a:pt x="148" y="15"/>
                      <a:pt x="156" y="7"/>
                      <a:pt x="160" y="11"/>
                    </a:cubicBezTo>
                    <a:cubicBezTo>
                      <a:pt x="165" y="16"/>
                      <a:pt x="171" y="12"/>
                      <a:pt x="172" y="4"/>
                    </a:cubicBezTo>
                    <a:cubicBezTo>
                      <a:pt x="172" y="3"/>
                      <a:pt x="172" y="3"/>
                      <a:pt x="172" y="3"/>
                    </a:cubicBezTo>
                    <a:cubicBezTo>
                      <a:pt x="179" y="0"/>
                      <a:pt x="181" y="4"/>
                      <a:pt x="183" y="10"/>
                    </a:cubicBezTo>
                    <a:cubicBezTo>
                      <a:pt x="184" y="13"/>
                      <a:pt x="184" y="20"/>
                      <a:pt x="190" y="16"/>
                    </a:cubicBezTo>
                    <a:cubicBezTo>
                      <a:pt x="197" y="11"/>
                      <a:pt x="198" y="16"/>
                      <a:pt x="199" y="21"/>
                    </a:cubicBezTo>
                    <a:cubicBezTo>
                      <a:pt x="200" y="25"/>
                      <a:pt x="201" y="29"/>
                      <a:pt x="202" y="33"/>
                    </a:cubicBezTo>
                    <a:cubicBezTo>
                      <a:pt x="207" y="30"/>
                      <a:pt x="210" y="27"/>
                      <a:pt x="211" y="22"/>
                    </a:cubicBezTo>
                    <a:cubicBezTo>
                      <a:pt x="215" y="22"/>
                      <a:pt x="220" y="22"/>
                      <a:pt x="225" y="22"/>
                    </a:cubicBezTo>
                    <a:cubicBezTo>
                      <a:pt x="227" y="28"/>
                      <a:pt x="223" y="35"/>
                      <a:pt x="224" y="42"/>
                    </a:cubicBezTo>
                    <a:cubicBezTo>
                      <a:pt x="226" y="53"/>
                      <a:pt x="229" y="53"/>
                      <a:pt x="235" y="46"/>
                    </a:cubicBezTo>
                    <a:cubicBezTo>
                      <a:pt x="239" y="47"/>
                      <a:pt x="245" y="48"/>
                      <a:pt x="245" y="54"/>
                    </a:cubicBezTo>
                    <a:cubicBezTo>
                      <a:pt x="244" y="57"/>
                      <a:pt x="244" y="60"/>
                      <a:pt x="244" y="62"/>
                    </a:cubicBezTo>
                    <a:cubicBezTo>
                      <a:pt x="243" y="65"/>
                      <a:pt x="239" y="67"/>
                      <a:pt x="241" y="70"/>
                    </a:cubicBezTo>
                    <a:cubicBezTo>
                      <a:pt x="244" y="73"/>
                      <a:pt x="247" y="71"/>
                      <a:pt x="250" y="69"/>
                    </a:cubicBezTo>
                    <a:cubicBezTo>
                      <a:pt x="252" y="69"/>
                      <a:pt x="254" y="67"/>
                      <a:pt x="256" y="67"/>
                    </a:cubicBezTo>
                    <a:cubicBezTo>
                      <a:pt x="261" y="67"/>
                      <a:pt x="270" y="62"/>
                      <a:pt x="266" y="75"/>
                    </a:cubicBezTo>
                    <a:cubicBezTo>
                      <a:pt x="265" y="79"/>
                      <a:pt x="268" y="81"/>
                      <a:pt x="272" y="80"/>
                    </a:cubicBezTo>
                    <a:cubicBezTo>
                      <a:pt x="273" y="81"/>
                      <a:pt x="273" y="81"/>
                      <a:pt x="274" y="81"/>
                    </a:cubicBezTo>
                    <a:cubicBezTo>
                      <a:pt x="272" y="84"/>
                      <a:pt x="280" y="86"/>
                      <a:pt x="275" y="90"/>
                    </a:cubicBezTo>
                    <a:cubicBezTo>
                      <a:pt x="261" y="106"/>
                      <a:pt x="261" y="106"/>
                      <a:pt x="281" y="115"/>
                    </a:cubicBezTo>
                    <a:cubicBezTo>
                      <a:pt x="285" y="117"/>
                      <a:pt x="289" y="118"/>
                      <a:pt x="285" y="124"/>
                    </a:cubicBezTo>
                    <a:cubicBezTo>
                      <a:pt x="277" y="134"/>
                      <a:pt x="277" y="134"/>
                      <a:pt x="291" y="136"/>
                    </a:cubicBezTo>
                    <a:cubicBezTo>
                      <a:pt x="292" y="140"/>
                      <a:pt x="294" y="144"/>
                      <a:pt x="291" y="149"/>
                    </a:cubicBezTo>
                    <a:cubicBezTo>
                      <a:pt x="282" y="148"/>
                      <a:pt x="275" y="155"/>
                      <a:pt x="267" y="159"/>
                    </a:cubicBezTo>
                    <a:cubicBezTo>
                      <a:pt x="277" y="159"/>
                      <a:pt x="278" y="172"/>
                      <a:pt x="288" y="172"/>
                    </a:cubicBezTo>
                    <a:cubicBezTo>
                      <a:pt x="291" y="172"/>
                      <a:pt x="293" y="173"/>
                      <a:pt x="293" y="176"/>
                    </a:cubicBezTo>
                    <a:cubicBezTo>
                      <a:pt x="293" y="179"/>
                      <a:pt x="292" y="182"/>
                      <a:pt x="290" y="182"/>
                    </a:cubicBezTo>
                    <a:cubicBezTo>
                      <a:pt x="277" y="180"/>
                      <a:pt x="279" y="192"/>
                      <a:pt x="281" y="195"/>
                    </a:cubicBezTo>
                    <a:cubicBezTo>
                      <a:pt x="284" y="199"/>
                      <a:pt x="280" y="201"/>
                      <a:pt x="281" y="204"/>
                    </a:cubicBezTo>
                    <a:cubicBezTo>
                      <a:pt x="281" y="204"/>
                      <a:pt x="281" y="204"/>
                      <a:pt x="281" y="204"/>
                    </a:cubicBezTo>
                    <a:cubicBezTo>
                      <a:pt x="275" y="204"/>
                      <a:pt x="269" y="204"/>
                      <a:pt x="262" y="203"/>
                    </a:cubicBezTo>
                    <a:cubicBezTo>
                      <a:pt x="264" y="211"/>
                      <a:pt x="269" y="216"/>
                      <a:pt x="274" y="221"/>
                    </a:cubicBezTo>
                    <a:cubicBezTo>
                      <a:pt x="275" y="235"/>
                      <a:pt x="274" y="235"/>
                      <a:pt x="258" y="234"/>
                    </a:cubicBezTo>
                    <a:cubicBezTo>
                      <a:pt x="258" y="242"/>
                      <a:pt x="264" y="247"/>
                      <a:pt x="265" y="254"/>
                    </a:cubicBezTo>
                    <a:cubicBezTo>
                      <a:pt x="262" y="257"/>
                      <a:pt x="256" y="253"/>
                      <a:pt x="253" y="257"/>
                    </a:cubicBezTo>
                    <a:cubicBezTo>
                      <a:pt x="248" y="255"/>
                      <a:pt x="243" y="246"/>
                      <a:pt x="237" y="252"/>
                    </a:cubicBezTo>
                    <a:cubicBezTo>
                      <a:pt x="232" y="256"/>
                      <a:pt x="235" y="263"/>
                      <a:pt x="240" y="267"/>
                    </a:cubicBezTo>
                    <a:cubicBezTo>
                      <a:pt x="235" y="271"/>
                      <a:pt x="230" y="275"/>
                      <a:pt x="224" y="279"/>
                    </a:cubicBezTo>
                    <a:cubicBezTo>
                      <a:pt x="220" y="277"/>
                      <a:pt x="218" y="285"/>
                      <a:pt x="213" y="281"/>
                    </a:cubicBezTo>
                    <a:cubicBezTo>
                      <a:pt x="211" y="275"/>
                      <a:pt x="206" y="273"/>
                      <a:pt x="202" y="271"/>
                    </a:cubicBezTo>
                    <a:cubicBezTo>
                      <a:pt x="193" y="267"/>
                      <a:pt x="188" y="269"/>
                      <a:pt x="189" y="280"/>
                    </a:cubicBezTo>
                    <a:cubicBezTo>
                      <a:pt x="185" y="285"/>
                      <a:pt x="184" y="292"/>
                      <a:pt x="184" y="299"/>
                    </a:cubicBezTo>
                    <a:cubicBezTo>
                      <a:pt x="185" y="306"/>
                      <a:pt x="181" y="304"/>
                      <a:pt x="177" y="304"/>
                    </a:cubicBezTo>
                    <a:cubicBezTo>
                      <a:pt x="169" y="301"/>
                      <a:pt x="165" y="292"/>
                      <a:pt x="155" y="292"/>
                    </a:cubicBezTo>
                    <a:cubicBezTo>
                      <a:pt x="153" y="292"/>
                      <a:pt x="152" y="288"/>
                      <a:pt x="150" y="286"/>
                    </a:cubicBezTo>
                    <a:cubicBezTo>
                      <a:pt x="151" y="278"/>
                      <a:pt x="146" y="272"/>
                      <a:pt x="142" y="264"/>
                    </a:cubicBezTo>
                    <a:cubicBezTo>
                      <a:pt x="138" y="272"/>
                      <a:pt x="136" y="279"/>
                      <a:pt x="131" y="283"/>
                    </a:cubicBezTo>
                    <a:cubicBezTo>
                      <a:pt x="129" y="285"/>
                      <a:pt x="127" y="287"/>
                      <a:pt x="126" y="289"/>
                    </a:cubicBezTo>
                    <a:cubicBezTo>
                      <a:pt x="123" y="294"/>
                      <a:pt x="120" y="298"/>
                      <a:pt x="116" y="303"/>
                    </a:cubicBezTo>
                    <a:cubicBezTo>
                      <a:pt x="113" y="297"/>
                      <a:pt x="110" y="292"/>
                      <a:pt x="106" y="286"/>
                    </a:cubicBezTo>
                    <a:cubicBezTo>
                      <a:pt x="107" y="282"/>
                      <a:pt x="103" y="281"/>
                      <a:pt x="100" y="281"/>
                    </a:cubicBezTo>
                    <a:cubicBezTo>
                      <a:pt x="100" y="280"/>
                      <a:pt x="100" y="278"/>
                      <a:pt x="99" y="277"/>
                    </a:cubicBezTo>
                    <a:cubicBezTo>
                      <a:pt x="99" y="272"/>
                      <a:pt x="101" y="266"/>
                      <a:pt x="96" y="264"/>
                    </a:cubicBezTo>
                    <a:cubicBezTo>
                      <a:pt x="91" y="261"/>
                      <a:pt x="88" y="267"/>
                      <a:pt x="86" y="269"/>
                    </a:cubicBezTo>
                    <a:cubicBezTo>
                      <a:pt x="81" y="274"/>
                      <a:pt x="77" y="274"/>
                      <a:pt x="71" y="272"/>
                    </a:cubicBezTo>
                    <a:cubicBezTo>
                      <a:pt x="70" y="270"/>
                      <a:pt x="69" y="268"/>
                      <a:pt x="68" y="266"/>
                    </a:cubicBezTo>
                    <a:cubicBezTo>
                      <a:pt x="75" y="262"/>
                      <a:pt x="73" y="255"/>
                      <a:pt x="74" y="248"/>
                    </a:cubicBezTo>
                    <a:cubicBezTo>
                      <a:pt x="66" y="251"/>
                      <a:pt x="59" y="253"/>
                      <a:pt x="53" y="255"/>
                    </a:cubicBezTo>
                    <a:cubicBezTo>
                      <a:pt x="52" y="256"/>
                      <a:pt x="52" y="256"/>
                      <a:pt x="52" y="256"/>
                    </a:cubicBezTo>
                    <a:cubicBezTo>
                      <a:pt x="52" y="256"/>
                      <a:pt x="51" y="255"/>
                      <a:pt x="51" y="255"/>
                    </a:cubicBezTo>
                    <a:cubicBezTo>
                      <a:pt x="50" y="252"/>
                      <a:pt x="47" y="253"/>
                      <a:pt x="44" y="252"/>
                    </a:cubicBezTo>
                    <a:close/>
                    <a:moveTo>
                      <a:pt x="235" y="151"/>
                    </a:moveTo>
                    <a:cubicBezTo>
                      <a:pt x="231" y="144"/>
                      <a:pt x="230" y="136"/>
                      <a:pt x="230" y="128"/>
                    </a:cubicBezTo>
                    <a:cubicBezTo>
                      <a:pt x="230" y="125"/>
                      <a:pt x="231" y="121"/>
                      <a:pt x="228" y="119"/>
                    </a:cubicBezTo>
                    <a:cubicBezTo>
                      <a:pt x="215" y="113"/>
                      <a:pt x="216" y="97"/>
                      <a:pt x="204" y="88"/>
                    </a:cubicBezTo>
                    <a:cubicBezTo>
                      <a:pt x="194" y="81"/>
                      <a:pt x="179" y="79"/>
                      <a:pt x="174" y="67"/>
                    </a:cubicBezTo>
                    <a:cubicBezTo>
                      <a:pt x="173" y="66"/>
                      <a:pt x="172" y="66"/>
                      <a:pt x="171" y="66"/>
                    </a:cubicBezTo>
                    <a:cubicBezTo>
                      <a:pt x="160" y="68"/>
                      <a:pt x="150" y="69"/>
                      <a:pt x="139" y="64"/>
                    </a:cubicBezTo>
                    <a:cubicBezTo>
                      <a:pt x="137" y="63"/>
                      <a:pt x="134" y="65"/>
                      <a:pt x="132" y="67"/>
                    </a:cubicBezTo>
                    <a:cubicBezTo>
                      <a:pt x="130" y="70"/>
                      <a:pt x="128" y="71"/>
                      <a:pt x="125" y="70"/>
                    </a:cubicBezTo>
                    <a:cubicBezTo>
                      <a:pt x="116" y="69"/>
                      <a:pt x="107" y="72"/>
                      <a:pt x="102" y="76"/>
                    </a:cubicBezTo>
                    <a:cubicBezTo>
                      <a:pt x="89" y="87"/>
                      <a:pt x="76" y="97"/>
                      <a:pt x="71" y="115"/>
                    </a:cubicBezTo>
                    <a:cubicBezTo>
                      <a:pt x="69" y="123"/>
                      <a:pt x="64" y="129"/>
                      <a:pt x="63" y="138"/>
                    </a:cubicBezTo>
                    <a:cubicBezTo>
                      <a:pt x="63" y="144"/>
                      <a:pt x="71" y="146"/>
                      <a:pt x="66" y="152"/>
                    </a:cubicBezTo>
                    <a:cubicBezTo>
                      <a:pt x="56" y="168"/>
                      <a:pt x="67" y="181"/>
                      <a:pt x="73" y="195"/>
                    </a:cubicBezTo>
                    <a:cubicBezTo>
                      <a:pt x="77" y="204"/>
                      <a:pt x="95" y="203"/>
                      <a:pt x="92" y="219"/>
                    </a:cubicBezTo>
                    <a:cubicBezTo>
                      <a:pt x="92" y="220"/>
                      <a:pt x="95" y="221"/>
                      <a:pt x="96" y="222"/>
                    </a:cubicBezTo>
                    <a:cubicBezTo>
                      <a:pt x="104" y="222"/>
                      <a:pt x="110" y="233"/>
                      <a:pt x="119" y="225"/>
                    </a:cubicBezTo>
                    <a:cubicBezTo>
                      <a:pt x="122" y="222"/>
                      <a:pt x="124" y="227"/>
                      <a:pt x="126" y="229"/>
                    </a:cubicBezTo>
                    <a:cubicBezTo>
                      <a:pt x="136" y="242"/>
                      <a:pt x="138" y="242"/>
                      <a:pt x="150" y="233"/>
                    </a:cubicBezTo>
                    <a:cubicBezTo>
                      <a:pt x="153" y="230"/>
                      <a:pt x="155" y="230"/>
                      <a:pt x="158" y="231"/>
                    </a:cubicBezTo>
                    <a:cubicBezTo>
                      <a:pt x="168" y="235"/>
                      <a:pt x="179" y="239"/>
                      <a:pt x="184" y="224"/>
                    </a:cubicBezTo>
                    <a:cubicBezTo>
                      <a:pt x="185" y="221"/>
                      <a:pt x="188" y="223"/>
                      <a:pt x="190" y="222"/>
                    </a:cubicBezTo>
                    <a:cubicBezTo>
                      <a:pt x="197" y="218"/>
                      <a:pt x="207" y="221"/>
                      <a:pt x="209" y="213"/>
                    </a:cubicBezTo>
                    <a:cubicBezTo>
                      <a:pt x="211" y="206"/>
                      <a:pt x="214" y="203"/>
                      <a:pt x="219" y="200"/>
                    </a:cubicBezTo>
                    <a:cubicBezTo>
                      <a:pt x="228" y="196"/>
                      <a:pt x="229" y="188"/>
                      <a:pt x="227" y="180"/>
                    </a:cubicBezTo>
                    <a:cubicBezTo>
                      <a:pt x="226" y="173"/>
                      <a:pt x="228" y="168"/>
                      <a:pt x="234" y="165"/>
                    </a:cubicBezTo>
                    <a:cubicBezTo>
                      <a:pt x="242" y="165"/>
                      <a:pt x="250" y="163"/>
                      <a:pt x="258" y="157"/>
                    </a:cubicBezTo>
                    <a:cubicBezTo>
                      <a:pt x="249" y="158"/>
                      <a:pt x="244" y="149"/>
                      <a:pt x="235" y="151"/>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56" name="Freeform 507">
                <a:extLst>
                  <a:ext uri="{FF2B5EF4-FFF2-40B4-BE49-F238E27FC236}">
                    <a16:creationId xmlns:a16="http://schemas.microsoft.com/office/drawing/2014/main" id="{770F3E75-6075-772A-613A-378FD84B0682}"/>
                  </a:ext>
                </a:extLst>
              </p:cNvPr>
              <p:cNvSpPr/>
              <p:nvPr/>
            </p:nvSpPr>
            <p:spPr bwMode="auto">
              <a:xfrm>
                <a:off x="129" y="2647"/>
                <a:ext cx="35" cy="164"/>
              </a:xfrm>
              <a:custGeom>
                <a:avLst/>
                <a:gdLst>
                  <a:gd name="T0" fmla="*/ 7 w 34"/>
                  <a:gd name="T1" fmla="*/ 62 h 161"/>
                  <a:gd name="T2" fmla="*/ 5 w 34"/>
                  <a:gd name="T3" fmla="*/ 57 h 161"/>
                  <a:gd name="T4" fmla="*/ 4 w 34"/>
                  <a:gd name="T5" fmla="*/ 45 h 161"/>
                  <a:gd name="T6" fmla="*/ 3 w 34"/>
                  <a:gd name="T7" fmla="*/ 38 h 161"/>
                  <a:gd name="T8" fmla="*/ 2 w 34"/>
                  <a:gd name="T9" fmla="*/ 24 h 161"/>
                  <a:gd name="T10" fmla="*/ 0 w 34"/>
                  <a:gd name="T11" fmla="*/ 7 h 161"/>
                  <a:gd name="T12" fmla="*/ 14 w 34"/>
                  <a:gd name="T13" fmla="*/ 0 h 161"/>
                  <a:gd name="T14" fmla="*/ 31 w 34"/>
                  <a:gd name="T15" fmla="*/ 128 h 161"/>
                  <a:gd name="T16" fmla="*/ 26 w 34"/>
                  <a:gd name="T17" fmla="*/ 137 h 161"/>
                  <a:gd name="T18" fmla="*/ 34 w 34"/>
                  <a:gd name="T19" fmla="*/ 155 h 161"/>
                  <a:gd name="T20" fmla="*/ 34 w 34"/>
                  <a:gd name="T21" fmla="*/ 155 h 161"/>
                  <a:gd name="T22" fmla="*/ 25 w 34"/>
                  <a:gd name="T23" fmla="*/ 154 h 161"/>
                  <a:gd name="T24" fmla="*/ 16 w 34"/>
                  <a:gd name="T25" fmla="*/ 148 h 161"/>
                  <a:gd name="T26" fmla="*/ 7 w 34"/>
                  <a:gd name="T27" fmla="*/ 62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161">
                    <a:moveTo>
                      <a:pt x="7" y="62"/>
                    </a:moveTo>
                    <a:cubicBezTo>
                      <a:pt x="7" y="60"/>
                      <a:pt x="7" y="58"/>
                      <a:pt x="5" y="57"/>
                    </a:cubicBezTo>
                    <a:cubicBezTo>
                      <a:pt x="5" y="53"/>
                      <a:pt x="4" y="49"/>
                      <a:pt x="4" y="45"/>
                    </a:cubicBezTo>
                    <a:cubicBezTo>
                      <a:pt x="5" y="43"/>
                      <a:pt x="5" y="40"/>
                      <a:pt x="3" y="38"/>
                    </a:cubicBezTo>
                    <a:cubicBezTo>
                      <a:pt x="3" y="34"/>
                      <a:pt x="2" y="29"/>
                      <a:pt x="2" y="24"/>
                    </a:cubicBezTo>
                    <a:cubicBezTo>
                      <a:pt x="6" y="18"/>
                      <a:pt x="2" y="13"/>
                      <a:pt x="0" y="7"/>
                    </a:cubicBezTo>
                    <a:cubicBezTo>
                      <a:pt x="5" y="5"/>
                      <a:pt x="9" y="0"/>
                      <a:pt x="14" y="0"/>
                    </a:cubicBezTo>
                    <a:cubicBezTo>
                      <a:pt x="20" y="42"/>
                      <a:pt x="26" y="85"/>
                      <a:pt x="31" y="128"/>
                    </a:cubicBezTo>
                    <a:cubicBezTo>
                      <a:pt x="21" y="125"/>
                      <a:pt x="23" y="132"/>
                      <a:pt x="26" y="137"/>
                    </a:cubicBezTo>
                    <a:cubicBezTo>
                      <a:pt x="28" y="143"/>
                      <a:pt x="33" y="148"/>
                      <a:pt x="34" y="155"/>
                    </a:cubicBezTo>
                    <a:cubicBezTo>
                      <a:pt x="34" y="155"/>
                      <a:pt x="34" y="155"/>
                      <a:pt x="34" y="155"/>
                    </a:cubicBezTo>
                    <a:cubicBezTo>
                      <a:pt x="31" y="154"/>
                      <a:pt x="27" y="153"/>
                      <a:pt x="25" y="154"/>
                    </a:cubicBezTo>
                    <a:cubicBezTo>
                      <a:pt x="16" y="161"/>
                      <a:pt x="18" y="152"/>
                      <a:pt x="16" y="148"/>
                    </a:cubicBezTo>
                    <a:cubicBezTo>
                      <a:pt x="13" y="120"/>
                      <a:pt x="10" y="91"/>
                      <a:pt x="7" y="6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57" name="Freeform 508">
                <a:extLst>
                  <a:ext uri="{FF2B5EF4-FFF2-40B4-BE49-F238E27FC236}">
                    <a16:creationId xmlns:a16="http://schemas.microsoft.com/office/drawing/2014/main" id="{DA6D064C-8B6B-61E0-EEA3-9695D2D1AF96}"/>
                  </a:ext>
                </a:extLst>
              </p:cNvPr>
              <p:cNvSpPr/>
              <p:nvPr/>
            </p:nvSpPr>
            <p:spPr bwMode="auto">
              <a:xfrm>
                <a:off x="120" y="2798"/>
                <a:ext cx="44" cy="55"/>
              </a:xfrm>
              <a:custGeom>
                <a:avLst/>
                <a:gdLst>
                  <a:gd name="T0" fmla="*/ 25 w 43"/>
                  <a:gd name="T1" fmla="*/ 0 h 54"/>
                  <a:gd name="T2" fmla="*/ 34 w 43"/>
                  <a:gd name="T3" fmla="*/ 6 h 54"/>
                  <a:gd name="T4" fmla="*/ 43 w 43"/>
                  <a:gd name="T5" fmla="*/ 7 h 54"/>
                  <a:gd name="T6" fmla="*/ 24 w 43"/>
                  <a:gd name="T7" fmla="*/ 26 h 54"/>
                  <a:gd name="T8" fmla="*/ 25 w 43"/>
                  <a:gd name="T9" fmla="*/ 32 h 54"/>
                  <a:gd name="T10" fmla="*/ 33 w 43"/>
                  <a:gd name="T11" fmla="*/ 39 h 54"/>
                  <a:gd name="T12" fmla="*/ 37 w 43"/>
                  <a:gd name="T13" fmla="*/ 50 h 54"/>
                  <a:gd name="T14" fmla="*/ 28 w 43"/>
                  <a:gd name="T15" fmla="*/ 52 h 54"/>
                  <a:gd name="T16" fmla="*/ 0 w 43"/>
                  <a:gd name="T17" fmla="*/ 29 h 54"/>
                  <a:gd name="T18" fmla="*/ 4 w 43"/>
                  <a:gd name="T19" fmla="*/ 26 h 54"/>
                  <a:gd name="T20" fmla="*/ 25 w 43"/>
                  <a:gd name="T21"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54">
                    <a:moveTo>
                      <a:pt x="25" y="0"/>
                    </a:moveTo>
                    <a:cubicBezTo>
                      <a:pt x="27" y="4"/>
                      <a:pt x="25" y="13"/>
                      <a:pt x="34" y="6"/>
                    </a:cubicBezTo>
                    <a:cubicBezTo>
                      <a:pt x="36" y="5"/>
                      <a:pt x="40" y="6"/>
                      <a:pt x="43" y="7"/>
                    </a:cubicBezTo>
                    <a:cubicBezTo>
                      <a:pt x="32" y="9"/>
                      <a:pt x="35" y="24"/>
                      <a:pt x="24" y="26"/>
                    </a:cubicBezTo>
                    <a:cubicBezTo>
                      <a:pt x="21" y="27"/>
                      <a:pt x="23" y="31"/>
                      <a:pt x="25" y="32"/>
                    </a:cubicBezTo>
                    <a:cubicBezTo>
                      <a:pt x="27" y="35"/>
                      <a:pt x="30" y="37"/>
                      <a:pt x="33" y="39"/>
                    </a:cubicBezTo>
                    <a:cubicBezTo>
                      <a:pt x="36" y="42"/>
                      <a:pt x="39" y="45"/>
                      <a:pt x="37" y="50"/>
                    </a:cubicBezTo>
                    <a:cubicBezTo>
                      <a:pt x="35" y="54"/>
                      <a:pt x="31" y="52"/>
                      <a:pt x="28" y="52"/>
                    </a:cubicBezTo>
                    <a:cubicBezTo>
                      <a:pt x="20" y="43"/>
                      <a:pt x="11" y="35"/>
                      <a:pt x="0" y="29"/>
                    </a:cubicBezTo>
                    <a:cubicBezTo>
                      <a:pt x="2" y="27"/>
                      <a:pt x="3" y="26"/>
                      <a:pt x="4" y="26"/>
                    </a:cubicBezTo>
                    <a:cubicBezTo>
                      <a:pt x="18" y="19"/>
                      <a:pt x="22" y="15"/>
                      <a:pt x="2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58" name="Freeform 509">
                <a:extLst>
                  <a:ext uri="{FF2B5EF4-FFF2-40B4-BE49-F238E27FC236}">
                    <a16:creationId xmlns:a16="http://schemas.microsoft.com/office/drawing/2014/main" id="{6F7E034F-FB43-2E65-823E-906A01376E5A}"/>
                  </a:ext>
                </a:extLst>
              </p:cNvPr>
              <p:cNvSpPr/>
              <p:nvPr/>
            </p:nvSpPr>
            <p:spPr bwMode="auto">
              <a:xfrm>
                <a:off x="118" y="2861"/>
                <a:ext cx="49" cy="49"/>
              </a:xfrm>
              <a:custGeom>
                <a:avLst/>
                <a:gdLst>
                  <a:gd name="T0" fmla="*/ 28 w 48"/>
                  <a:gd name="T1" fmla="*/ 0 h 48"/>
                  <a:gd name="T2" fmla="*/ 36 w 48"/>
                  <a:gd name="T3" fmla="*/ 12 h 48"/>
                  <a:gd name="T4" fmla="*/ 27 w 48"/>
                  <a:gd name="T5" fmla="*/ 19 h 48"/>
                  <a:gd name="T6" fmla="*/ 18 w 48"/>
                  <a:gd name="T7" fmla="*/ 24 h 48"/>
                  <a:gd name="T8" fmla="*/ 25 w 48"/>
                  <a:gd name="T9" fmla="*/ 31 h 48"/>
                  <a:gd name="T10" fmla="*/ 32 w 48"/>
                  <a:gd name="T11" fmla="*/ 35 h 48"/>
                  <a:gd name="T12" fmla="*/ 32 w 48"/>
                  <a:gd name="T13" fmla="*/ 48 h 48"/>
                  <a:gd name="T14" fmla="*/ 0 w 48"/>
                  <a:gd name="T15" fmla="*/ 33 h 48"/>
                  <a:gd name="T16" fmla="*/ 12 w 48"/>
                  <a:gd name="T17" fmla="*/ 21 h 48"/>
                  <a:gd name="T18" fmla="*/ 12 w 48"/>
                  <a:gd name="T19" fmla="*/ 8 h 48"/>
                  <a:gd name="T20" fmla="*/ 28 w 48"/>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48">
                    <a:moveTo>
                      <a:pt x="28" y="0"/>
                    </a:moveTo>
                    <a:cubicBezTo>
                      <a:pt x="34" y="1"/>
                      <a:pt x="35" y="8"/>
                      <a:pt x="36" y="12"/>
                    </a:cubicBezTo>
                    <a:cubicBezTo>
                      <a:pt x="37" y="16"/>
                      <a:pt x="31" y="18"/>
                      <a:pt x="27" y="19"/>
                    </a:cubicBezTo>
                    <a:cubicBezTo>
                      <a:pt x="23" y="20"/>
                      <a:pt x="18" y="21"/>
                      <a:pt x="18" y="24"/>
                    </a:cubicBezTo>
                    <a:cubicBezTo>
                      <a:pt x="18" y="27"/>
                      <a:pt x="23" y="29"/>
                      <a:pt x="25" y="31"/>
                    </a:cubicBezTo>
                    <a:cubicBezTo>
                      <a:pt x="28" y="33"/>
                      <a:pt x="30" y="35"/>
                      <a:pt x="32" y="35"/>
                    </a:cubicBezTo>
                    <a:cubicBezTo>
                      <a:pt x="48" y="41"/>
                      <a:pt x="37" y="44"/>
                      <a:pt x="32" y="48"/>
                    </a:cubicBezTo>
                    <a:cubicBezTo>
                      <a:pt x="26" y="35"/>
                      <a:pt x="14" y="34"/>
                      <a:pt x="0" y="33"/>
                    </a:cubicBezTo>
                    <a:cubicBezTo>
                      <a:pt x="5" y="28"/>
                      <a:pt x="8" y="24"/>
                      <a:pt x="12" y="21"/>
                    </a:cubicBezTo>
                    <a:cubicBezTo>
                      <a:pt x="18" y="16"/>
                      <a:pt x="22" y="12"/>
                      <a:pt x="12" y="8"/>
                    </a:cubicBezTo>
                    <a:cubicBezTo>
                      <a:pt x="17" y="1"/>
                      <a:pt x="26" y="10"/>
                      <a:pt x="28"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59" name="Freeform 510">
                <a:extLst>
                  <a:ext uri="{FF2B5EF4-FFF2-40B4-BE49-F238E27FC236}">
                    <a16:creationId xmlns:a16="http://schemas.microsoft.com/office/drawing/2014/main" id="{83E457F4-652A-0E28-CAA7-D1AD0F9F079D}"/>
                  </a:ext>
                </a:extLst>
              </p:cNvPr>
              <p:cNvSpPr/>
              <p:nvPr/>
            </p:nvSpPr>
            <p:spPr bwMode="auto">
              <a:xfrm>
                <a:off x="133" y="2916"/>
                <a:ext cx="38" cy="53"/>
              </a:xfrm>
              <a:custGeom>
                <a:avLst/>
                <a:gdLst>
                  <a:gd name="T0" fmla="*/ 8 w 37"/>
                  <a:gd name="T1" fmla="*/ 0 h 52"/>
                  <a:gd name="T2" fmla="*/ 16 w 37"/>
                  <a:gd name="T3" fmla="*/ 9 h 52"/>
                  <a:gd name="T4" fmla="*/ 21 w 37"/>
                  <a:gd name="T5" fmla="*/ 19 h 52"/>
                  <a:gd name="T6" fmla="*/ 29 w 37"/>
                  <a:gd name="T7" fmla="*/ 31 h 52"/>
                  <a:gd name="T8" fmla="*/ 36 w 37"/>
                  <a:gd name="T9" fmla="*/ 33 h 52"/>
                  <a:gd name="T10" fmla="*/ 34 w 37"/>
                  <a:gd name="T11" fmla="*/ 40 h 52"/>
                  <a:gd name="T12" fmla="*/ 26 w 37"/>
                  <a:gd name="T13" fmla="*/ 52 h 52"/>
                  <a:gd name="T14" fmla="*/ 13 w 37"/>
                  <a:gd name="T15" fmla="*/ 37 h 52"/>
                  <a:gd name="T16" fmla="*/ 9 w 37"/>
                  <a:gd name="T17" fmla="*/ 33 h 52"/>
                  <a:gd name="T18" fmla="*/ 3 w 37"/>
                  <a:gd name="T19" fmla="*/ 6 h 52"/>
                  <a:gd name="T20" fmla="*/ 8 w 37"/>
                  <a:gd name="T21"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 h="52">
                    <a:moveTo>
                      <a:pt x="8" y="0"/>
                    </a:moveTo>
                    <a:cubicBezTo>
                      <a:pt x="8" y="5"/>
                      <a:pt x="10" y="9"/>
                      <a:pt x="16" y="9"/>
                    </a:cubicBezTo>
                    <a:cubicBezTo>
                      <a:pt x="24" y="9"/>
                      <a:pt x="25" y="12"/>
                      <a:pt x="21" y="19"/>
                    </a:cubicBezTo>
                    <a:cubicBezTo>
                      <a:pt x="18" y="24"/>
                      <a:pt x="15" y="35"/>
                      <a:pt x="29" y="31"/>
                    </a:cubicBezTo>
                    <a:cubicBezTo>
                      <a:pt x="31" y="30"/>
                      <a:pt x="35" y="30"/>
                      <a:pt x="36" y="33"/>
                    </a:cubicBezTo>
                    <a:cubicBezTo>
                      <a:pt x="37" y="36"/>
                      <a:pt x="37" y="39"/>
                      <a:pt x="34" y="40"/>
                    </a:cubicBezTo>
                    <a:cubicBezTo>
                      <a:pt x="28" y="43"/>
                      <a:pt x="32" y="51"/>
                      <a:pt x="26" y="52"/>
                    </a:cubicBezTo>
                    <a:cubicBezTo>
                      <a:pt x="27" y="43"/>
                      <a:pt x="25" y="36"/>
                      <a:pt x="13" y="37"/>
                    </a:cubicBezTo>
                    <a:cubicBezTo>
                      <a:pt x="10" y="38"/>
                      <a:pt x="7" y="35"/>
                      <a:pt x="9" y="33"/>
                    </a:cubicBezTo>
                    <a:cubicBezTo>
                      <a:pt x="19" y="21"/>
                      <a:pt x="7" y="15"/>
                      <a:pt x="3" y="6"/>
                    </a:cubicBezTo>
                    <a:cubicBezTo>
                      <a:pt x="0" y="0"/>
                      <a:pt x="4" y="0"/>
                      <a:pt x="8"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60" name="Freeform 511">
                <a:extLst>
                  <a:ext uri="{FF2B5EF4-FFF2-40B4-BE49-F238E27FC236}">
                    <a16:creationId xmlns:a16="http://schemas.microsoft.com/office/drawing/2014/main" id="{B2A391ED-4F5D-3399-57BF-906CABBB4E89}"/>
                  </a:ext>
                </a:extLst>
              </p:cNvPr>
              <p:cNvSpPr>
                <a:spLocks noEditPoints="1"/>
              </p:cNvSpPr>
              <p:nvPr/>
            </p:nvSpPr>
            <p:spPr bwMode="auto">
              <a:xfrm>
                <a:off x="71" y="2730"/>
                <a:ext cx="31" cy="26"/>
              </a:xfrm>
              <a:custGeom>
                <a:avLst/>
                <a:gdLst>
                  <a:gd name="T0" fmla="*/ 4 w 31"/>
                  <a:gd name="T1" fmla="*/ 17 h 25"/>
                  <a:gd name="T2" fmla="*/ 3 w 31"/>
                  <a:gd name="T3" fmla="*/ 5 h 25"/>
                  <a:gd name="T4" fmla="*/ 15 w 31"/>
                  <a:gd name="T5" fmla="*/ 3 h 25"/>
                  <a:gd name="T6" fmla="*/ 31 w 31"/>
                  <a:gd name="T7" fmla="*/ 2 h 25"/>
                  <a:gd name="T8" fmla="*/ 26 w 31"/>
                  <a:gd name="T9" fmla="*/ 19 h 25"/>
                  <a:gd name="T10" fmla="*/ 20 w 31"/>
                  <a:gd name="T11" fmla="*/ 23 h 25"/>
                  <a:gd name="T12" fmla="*/ 4 w 31"/>
                  <a:gd name="T13" fmla="*/ 17 h 25"/>
                  <a:gd name="T14" fmla="*/ 15 w 31"/>
                  <a:gd name="T15" fmla="*/ 12 h 25"/>
                  <a:gd name="T16" fmla="*/ 13 w 31"/>
                  <a:gd name="T17" fmla="*/ 9 h 25"/>
                  <a:gd name="T18" fmla="*/ 11 w 31"/>
                  <a:gd name="T19" fmla="*/ 11 h 25"/>
                  <a:gd name="T20" fmla="*/ 13 w 31"/>
                  <a:gd name="T21" fmla="*/ 13 h 25"/>
                  <a:gd name="T22" fmla="*/ 15 w 31"/>
                  <a:gd name="T23" fmla="*/ 1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25">
                    <a:moveTo>
                      <a:pt x="4" y="17"/>
                    </a:moveTo>
                    <a:cubicBezTo>
                      <a:pt x="0" y="14"/>
                      <a:pt x="0" y="8"/>
                      <a:pt x="3" y="5"/>
                    </a:cubicBezTo>
                    <a:cubicBezTo>
                      <a:pt x="5" y="1"/>
                      <a:pt x="11" y="0"/>
                      <a:pt x="15" y="3"/>
                    </a:cubicBezTo>
                    <a:cubicBezTo>
                      <a:pt x="21" y="7"/>
                      <a:pt x="26" y="2"/>
                      <a:pt x="31" y="2"/>
                    </a:cubicBezTo>
                    <a:cubicBezTo>
                      <a:pt x="29" y="8"/>
                      <a:pt x="23" y="11"/>
                      <a:pt x="26" y="19"/>
                    </a:cubicBezTo>
                    <a:cubicBezTo>
                      <a:pt x="28" y="23"/>
                      <a:pt x="25" y="25"/>
                      <a:pt x="20" y="23"/>
                    </a:cubicBezTo>
                    <a:cubicBezTo>
                      <a:pt x="15" y="21"/>
                      <a:pt x="10" y="19"/>
                      <a:pt x="4" y="17"/>
                    </a:cubicBezTo>
                    <a:close/>
                    <a:moveTo>
                      <a:pt x="15" y="12"/>
                    </a:moveTo>
                    <a:cubicBezTo>
                      <a:pt x="15" y="11"/>
                      <a:pt x="14" y="10"/>
                      <a:pt x="13" y="9"/>
                    </a:cubicBezTo>
                    <a:cubicBezTo>
                      <a:pt x="12" y="9"/>
                      <a:pt x="11" y="10"/>
                      <a:pt x="11" y="11"/>
                    </a:cubicBezTo>
                    <a:cubicBezTo>
                      <a:pt x="12" y="12"/>
                      <a:pt x="13" y="13"/>
                      <a:pt x="13" y="13"/>
                    </a:cubicBezTo>
                    <a:cubicBezTo>
                      <a:pt x="14" y="13"/>
                      <a:pt x="14" y="12"/>
                      <a:pt x="15"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61" name="Freeform 512">
                <a:extLst>
                  <a:ext uri="{FF2B5EF4-FFF2-40B4-BE49-F238E27FC236}">
                    <a16:creationId xmlns:a16="http://schemas.microsoft.com/office/drawing/2014/main" id="{68C98564-1543-A9E1-201C-256D6D2A9AFD}"/>
                  </a:ext>
                </a:extLst>
              </p:cNvPr>
              <p:cNvSpPr/>
              <p:nvPr/>
            </p:nvSpPr>
            <p:spPr bwMode="auto">
              <a:xfrm>
                <a:off x="23" y="2755"/>
                <a:ext cx="18" cy="35"/>
              </a:xfrm>
              <a:custGeom>
                <a:avLst/>
                <a:gdLst>
                  <a:gd name="T0" fmla="*/ 15 w 18"/>
                  <a:gd name="T1" fmla="*/ 34 h 34"/>
                  <a:gd name="T2" fmla="*/ 0 w 18"/>
                  <a:gd name="T3" fmla="*/ 19 h 34"/>
                  <a:gd name="T4" fmla="*/ 3 w 18"/>
                  <a:gd name="T5" fmla="*/ 0 h 34"/>
                  <a:gd name="T6" fmla="*/ 17 w 18"/>
                  <a:gd name="T7" fmla="*/ 15 h 34"/>
                  <a:gd name="T8" fmla="*/ 15 w 18"/>
                  <a:gd name="T9" fmla="*/ 34 h 34"/>
                </a:gdLst>
                <a:ahLst/>
                <a:cxnLst>
                  <a:cxn ang="0">
                    <a:pos x="T0" y="T1"/>
                  </a:cxn>
                  <a:cxn ang="0">
                    <a:pos x="T2" y="T3"/>
                  </a:cxn>
                  <a:cxn ang="0">
                    <a:pos x="T4" y="T5"/>
                  </a:cxn>
                  <a:cxn ang="0">
                    <a:pos x="T6" y="T7"/>
                  </a:cxn>
                  <a:cxn ang="0">
                    <a:pos x="T8" y="T9"/>
                  </a:cxn>
                </a:cxnLst>
                <a:rect l="0" t="0" r="r" b="b"/>
                <a:pathLst>
                  <a:path w="18" h="34">
                    <a:moveTo>
                      <a:pt x="15" y="34"/>
                    </a:moveTo>
                    <a:cubicBezTo>
                      <a:pt x="10" y="28"/>
                      <a:pt x="6" y="23"/>
                      <a:pt x="0" y="19"/>
                    </a:cubicBezTo>
                    <a:cubicBezTo>
                      <a:pt x="3" y="13"/>
                      <a:pt x="2" y="6"/>
                      <a:pt x="3" y="0"/>
                    </a:cubicBezTo>
                    <a:cubicBezTo>
                      <a:pt x="11" y="2"/>
                      <a:pt x="16" y="7"/>
                      <a:pt x="17" y="15"/>
                    </a:cubicBezTo>
                    <a:cubicBezTo>
                      <a:pt x="17" y="21"/>
                      <a:pt x="18" y="28"/>
                      <a:pt x="15" y="3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62" name="Freeform 513">
                <a:extLst>
                  <a:ext uri="{FF2B5EF4-FFF2-40B4-BE49-F238E27FC236}">
                    <a16:creationId xmlns:a16="http://schemas.microsoft.com/office/drawing/2014/main" id="{490A33A1-441B-7294-DEC2-80997EF2B1A9}"/>
                  </a:ext>
                </a:extLst>
              </p:cNvPr>
              <p:cNvSpPr/>
              <p:nvPr/>
            </p:nvSpPr>
            <p:spPr bwMode="auto">
              <a:xfrm>
                <a:off x="139" y="2854"/>
                <a:ext cx="7" cy="7"/>
              </a:xfrm>
              <a:custGeom>
                <a:avLst/>
                <a:gdLst>
                  <a:gd name="T0" fmla="*/ 4 w 7"/>
                  <a:gd name="T1" fmla="*/ 1 h 7"/>
                  <a:gd name="T2" fmla="*/ 7 w 7"/>
                  <a:gd name="T3" fmla="*/ 7 h 7"/>
                  <a:gd name="T4" fmla="*/ 1 w 7"/>
                  <a:gd name="T5" fmla="*/ 3 h 7"/>
                  <a:gd name="T6" fmla="*/ 4 w 7"/>
                  <a:gd name="T7" fmla="*/ 1 h 7"/>
                </a:gdLst>
                <a:ahLst/>
                <a:cxnLst>
                  <a:cxn ang="0">
                    <a:pos x="T0" y="T1"/>
                  </a:cxn>
                  <a:cxn ang="0">
                    <a:pos x="T2" y="T3"/>
                  </a:cxn>
                  <a:cxn ang="0">
                    <a:pos x="T4" y="T5"/>
                  </a:cxn>
                  <a:cxn ang="0">
                    <a:pos x="T6" y="T7"/>
                  </a:cxn>
                </a:cxnLst>
                <a:rect l="0" t="0" r="r" b="b"/>
                <a:pathLst>
                  <a:path w="7" h="7">
                    <a:moveTo>
                      <a:pt x="4" y="1"/>
                    </a:moveTo>
                    <a:cubicBezTo>
                      <a:pt x="5" y="3"/>
                      <a:pt x="6" y="5"/>
                      <a:pt x="7" y="7"/>
                    </a:cubicBezTo>
                    <a:cubicBezTo>
                      <a:pt x="4" y="7"/>
                      <a:pt x="1" y="7"/>
                      <a:pt x="1" y="3"/>
                    </a:cubicBezTo>
                    <a:cubicBezTo>
                      <a:pt x="0" y="1"/>
                      <a:pt x="2" y="0"/>
                      <a:pt x="4"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63" name="Freeform 514">
                <a:extLst>
                  <a:ext uri="{FF2B5EF4-FFF2-40B4-BE49-F238E27FC236}">
                    <a16:creationId xmlns:a16="http://schemas.microsoft.com/office/drawing/2014/main" id="{3E5721D3-CB17-2DA0-2ABA-D2BA93E5A0A4}"/>
                  </a:ext>
                </a:extLst>
              </p:cNvPr>
              <p:cNvSpPr/>
              <p:nvPr/>
            </p:nvSpPr>
            <p:spPr bwMode="auto">
              <a:xfrm>
                <a:off x="142" y="2912"/>
                <a:ext cx="6" cy="3"/>
              </a:xfrm>
              <a:custGeom>
                <a:avLst/>
                <a:gdLst>
                  <a:gd name="T0" fmla="*/ 6 w 6"/>
                  <a:gd name="T1" fmla="*/ 0 h 3"/>
                  <a:gd name="T2" fmla="*/ 0 w 6"/>
                  <a:gd name="T3" fmla="*/ 3 h 3"/>
                  <a:gd name="T4" fmla="*/ 6 w 6"/>
                  <a:gd name="T5" fmla="*/ 0 h 3"/>
                </a:gdLst>
                <a:ahLst/>
                <a:cxnLst>
                  <a:cxn ang="0">
                    <a:pos x="T0" y="T1"/>
                  </a:cxn>
                  <a:cxn ang="0">
                    <a:pos x="T2" y="T3"/>
                  </a:cxn>
                  <a:cxn ang="0">
                    <a:pos x="T4" y="T5"/>
                  </a:cxn>
                </a:cxnLst>
                <a:rect l="0" t="0" r="r" b="b"/>
                <a:pathLst>
                  <a:path w="6" h="3">
                    <a:moveTo>
                      <a:pt x="6" y="0"/>
                    </a:moveTo>
                    <a:cubicBezTo>
                      <a:pt x="5" y="3"/>
                      <a:pt x="2" y="3"/>
                      <a:pt x="0" y="3"/>
                    </a:cubicBezTo>
                    <a:cubicBezTo>
                      <a:pt x="1" y="1"/>
                      <a:pt x="4" y="0"/>
                      <a:pt x="6"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64" name="Freeform 515">
                <a:extLst>
                  <a:ext uri="{FF2B5EF4-FFF2-40B4-BE49-F238E27FC236}">
                    <a16:creationId xmlns:a16="http://schemas.microsoft.com/office/drawing/2014/main" id="{B6E2E55E-2D6F-D6F4-ED41-CC5166E045CC}"/>
                  </a:ext>
                </a:extLst>
              </p:cNvPr>
              <p:cNvSpPr/>
              <p:nvPr/>
            </p:nvSpPr>
            <p:spPr bwMode="auto">
              <a:xfrm>
                <a:off x="403" y="2812"/>
                <a:ext cx="51" cy="56"/>
              </a:xfrm>
              <a:custGeom>
                <a:avLst/>
                <a:gdLst>
                  <a:gd name="T0" fmla="*/ 30 w 50"/>
                  <a:gd name="T1" fmla="*/ 55 h 55"/>
                  <a:gd name="T2" fmla="*/ 24 w 50"/>
                  <a:gd name="T3" fmla="*/ 43 h 55"/>
                  <a:gd name="T4" fmla="*/ 20 w 50"/>
                  <a:gd name="T5" fmla="*/ 34 h 55"/>
                  <a:gd name="T6" fmla="*/ 14 w 50"/>
                  <a:gd name="T7" fmla="*/ 9 h 55"/>
                  <a:gd name="T8" fmla="*/ 13 w 50"/>
                  <a:gd name="T9" fmla="*/ 0 h 55"/>
                  <a:gd name="T10" fmla="*/ 22 w 50"/>
                  <a:gd name="T11" fmla="*/ 2 h 55"/>
                  <a:gd name="T12" fmla="*/ 33 w 50"/>
                  <a:gd name="T13" fmla="*/ 14 h 55"/>
                  <a:gd name="T14" fmla="*/ 30 w 50"/>
                  <a:gd name="T15" fmla="*/ 21 h 55"/>
                  <a:gd name="T16" fmla="*/ 32 w 50"/>
                  <a:gd name="T17" fmla="*/ 33 h 55"/>
                  <a:gd name="T18" fmla="*/ 50 w 50"/>
                  <a:gd name="T19" fmla="*/ 37 h 55"/>
                  <a:gd name="T20" fmla="*/ 30 w 50"/>
                  <a:gd name="T21"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55">
                    <a:moveTo>
                      <a:pt x="30" y="55"/>
                    </a:moveTo>
                    <a:cubicBezTo>
                      <a:pt x="16" y="53"/>
                      <a:pt x="16" y="53"/>
                      <a:pt x="24" y="43"/>
                    </a:cubicBezTo>
                    <a:cubicBezTo>
                      <a:pt x="28" y="37"/>
                      <a:pt x="24" y="36"/>
                      <a:pt x="20" y="34"/>
                    </a:cubicBezTo>
                    <a:cubicBezTo>
                      <a:pt x="0" y="25"/>
                      <a:pt x="0" y="25"/>
                      <a:pt x="14" y="9"/>
                    </a:cubicBezTo>
                    <a:cubicBezTo>
                      <a:pt x="19" y="5"/>
                      <a:pt x="11" y="3"/>
                      <a:pt x="13" y="0"/>
                    </a:cubicBezTo>
                    <a:cubicBezTo>
                      <a:pt x="16" y="1"/>
                      <a:pt x="19" y="1"/>
                      <a:pt x="22" y="2"/>
                    </a:cubicBezTo>
                    <a:cubicBezTo>
                      <a:pt x="21" y="10"/>
                      <a:pt x="24" y="14"/>
                      <a:pt x="33" y="14"/>
                    </a:cubicBezTo>
                    <a:cubicBezTo>
                      <a:pt x="36" y="18"/>
                      <a:pt x="32" y="20"/>
                      <a:pt x="30" y="21"/>
                    </a:cubicBezTo>
                    <a:cubicBezTo>
                      <a:pt x="21" y="27"/>
                      <a:pt x="26" y="31"/>
                      <a:pt x="32" y="33"/>
                    </a:cubicBezTo>
                    <a:cubicBezTo>
                      <a:pt x="38" y="35"/>
                      <a:pt x="44" y="36"/>
                      <a:pt x="50" y="37"/>
                    </a:cubicBezTo>
                    <a:cubicBezTo>
                      <a:pt x="46" y="46"/>
                      <a:pt x="37" y="50"/>
                      <a:pt x="30" y="5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65" name="Freeform 516">
                <a:extLst>
                  <a:ext uri="{FF2B5EF4-FFF2-40B4-BE49-F238E27FC236}">
                    <a16:creationId xmlns:a16="http://schemas.microsoft.com/office/drawing/2014/main" id="{DC17D5C4-5F47-AA7D-B536-C961E6420DF9}"/>
                  </a:ext>
                </a:extLst>
              </p:cNvPr>
              <p:cNvSpPr/>
              <p:nvPr/>
            </p:nvSpPr>
            <p:spPr bwMode="auto">
              <a:xfrm>
                <a:off x="478" y="2741"/>
                <a:ext cx="35" cy="46"/>
              </a:xfrm>
              <a:custGeom>
                <a:avLst/>
                <a:gdLst>
                  <a:gd name="T0" fmla="*/ 25 w 34"/>
                  <a:gd name="T1" fmla="*/ 2 h 45"/>
                  <a:gd name="T2" fmla="*/ 31 w 34"/>
                  <a:gd name="T3" fmla="*/ 24 h 45"/>
                  <a:gd name="T4" fmla="*/ 27 w 34"/>
                  <a:gd name="T5" fmla="*/ 38 h 45"/>
                  <a:gd name="T6" fmla="*/ 7 w 34"/>
                  <a:gd name="T7" fmla="*/ 41 h 45"/>
                  <a:gd name="T8" fmla="*/ 1 w 34"/>
                  <a:gd name="T9" fmla="*/ 38 h 45"/>
                  <a:gd name="T10" fmla="*/ 17 w 34"/>
                  <a:gd name="T11" fmla="*/ 28 h 45"/>
                  <a:gd name="T12" fmla="*/ 0 w 34"/>
                  <a:gd name="T13" fmla="*/ 0 h 45"/>
                  <a:gd name="T14" fmla="*/ 7 w 34"/>
                  <a:gd name="T15" fmla="*/ 0 h 45"/>
                  <a:gd name="T16" fmla="*/ 25 w 34"/>
                  <a:gd name="T17" fmla="*/ 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45">
                    <a:moveTo>
                      <a:pt x="25" y="2"/>
                    </a:moveTo>
                    <a:cubicBezTo>
                      <a:pt x="29" y="9"/>
                      <a:pt x="30" y="16"/>
                      <a:pt x="31" y="24"/>
                    </a:cubicBezTo>
                    <a:cubicBezTo>
                      <a:pt x="33" y="30"/>
                      <a:pt x="34" y="35"/>
                      <a:pt x="27" y="38"/>
                    </a:cubicBezTo>
                    <a:cubicBezTo>
                      <a:pt x="21" y="41"/>
                      <a:pt x="14" y="45"/>
                      <a:pt x="7" y="41"/>
                    </a:cubicBezTo>
                    <a:cubicBezTo>
                      <a:pt x="5" y="41"/>
                      <a:pt x="3" y="39"/>
                      <a:pt x="1" y="38"/>
                    </a:cubicBezTo>
                    <a:cubicBezTo>
                      <a:pt x="5" y="33"/>
                      <a:pt x="12" y="31"/>
                      <a:pt x="17" y="28"/>
                    </a:cubicBezTo>
                    <a:cubicBezTo>
                      <a:pt x="11" y="18"/>
                      <a:pt x="6" y="9"/>
                      <a:pt x="0" y="0"/>
                    </a:cubicBezTo>
                    <a:cubicBezTo>
                      <a:pt x="2" y="0"/>
                      <a:pt x="5" y="0"/>
                      <a:pt x="7" y="0"/>
                    </a:cubicBezTo>
                    <a:cubicBezTo>
                      <a:pt x="13" y="3"/>
                      <a:pt x="19" y="2"/>
                      <a:pt x="25"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66" name="Freeform 517">
                <a:extLst>
                  <a:ext uri="{FF2B5EF4-FFF2-40B4-BE49-F238E27FC236}">
                    <a16:creationId xmlns:a16="http://schemas.microsoft.com/office/drawing/2014/main" id="{F2D1E2CB-6DD5-7DFE-084D-9CB52805839F}"/>
                  </a:ext>
                </a:extLst>
              </p:cNvPr>
              <p:cNvSpPr/>
              <p:nvPr/>
            </p:nvSpPr>
            <p:spPr bwMode="auto">
              <a:xfrm>
                <a:off x="465" y="2814"/>
                <a:ext cx="40" cy="42"/>
              </a:xfrm>
              <a:custGeom>
                <a:avLst/>
                <a:gdLst>
                  <a:gd name="T0" fmla="*/ 19 w 39"/>
                  <a:gd name="T1" fmla="*/ 0 h 41"/>
                  <a:gd name="T2" fmla="*/ 27 w 39"/>
                  <a:gd name="T3" fmla="*/ 6 h 41"/>
                  <a:gd name="T4" fmla="*/ 39 w 39"/>
                  <a:gd name="T5" fmla="*/ 13 h 41"/>
                  <a:gd name="T6" fmla="*/ 14 w 39"/>
                  <a:gd name="T7" fmla="*/ 41 h 41"/>
                  <a:gd name="T8" fmla="*/ 9 w 39"/>
                  <a:gd name="T9" fmla="*/ 30 h 41"/>
                  <a:gd name="T10" fmla="*/ 7 w 39"/>
                  <a:gd name="T11" fmla="*/ 15 h 41"/>
                  <a:gd name="T12" fmla="*/ 19 w 39"/>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39" h="41">
                    <a:moveTo>
                      <a:pt x="19" y="0"/>
                    </a:moveTo>
                    <a:cubicBezTo>
                      <a:pt x="24" y="0"/>
                      <a:pt x="26" y="1"/>
                      <a:pt x="27" y="6"/>
                    </a:cubicBezTo>
                    <a:cubicBezTo>
                      <a:pt x="28" y="11"/>
                      <a:pt x="32" y="12"/>
                      <a:pt x="39" y="13"/>
                    </a:cubicBezTo>
                    <a:cubicBezTo>
                      <a:pt x="28" y="22"/>
                      <a:pt x="22" y="32"/>
                      <a:pt x="14" y="41"/>
                    </a:cubicBezTo>
                    <a:cubicBezTo>
                      <a:pt x="16" y="36"/>
                      <a:pt x="16" y="32"/>
                      <a:pt x="9" y="30"/>
                    </a:cubicBezTo>
                    <a:cubicBezTo>
                      <a:pt x="0" y="26"/>
                      <a:pt x="1" y="22"/>
                      <a:pt x="7" y="15"/>
                    </a:cubicBezTo>
                    <a:cubicBezTo>
                      <a:pt x="11" y="11"/>
                      <a:pt x="20" y="9"/>
                      <a:pt x="19"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67" name="Freeform 518">
                <a:extLst>
                  <a:ext uri="{FF2B5EF4-FFF2-40B4-BE49-F238E27FC236}">
                    <a16:creationId xmlns:a16="http://schemas.microsoft.com/office/drawing/2014/main" id="{DFEF04EF-3D24-93ED-78BF-5599493AC36A}"/>
                  </a:ext>
                </a:extLst>
              </p:cNvPr>
              <p:cNvSpPr/>
              <p:nvPr/>
            </p:nvSpPr>
            <p:spPr bwMode="auto">
              <a:xfrm>
                <a:off x="459" y="2860"/>
                <a:ext cx="44" cy="28"/>
              </a:xfrm>
              <a:custGeom>
                <a:avLst/>
                <a:gdLst>
                  <a:gd name="T0" fmla="*/ 19 w 43"/>
                  <a:gd name="T1" fmla="*/ 1 h 27"/>
                  <a:gd name="T2" fmla="*/ 36 w 43"/>
                  <a:gd name="T3" fmla="*/ 9 h 27"/>
                  <a:gd name="T4" fmla="*/ 32 w 43"/>
                  <a:gd name="T5" fmla="*/ 22 h 27"/>
                  <a:gd name="T6" fmla="*/ 23 w 43"/>
                  <a:gd name="T7" fmla="*/ 27 h 27"/>
                  <a:gd name="T8" fmla="*/ 16 w 43"/>
                  <a:gd name="T9" fmla="*/ 26 h 27"/>
                  <a:gd name="T10" fmla="*/ 0 w 43"/>
                  <a:gd name="T11" fmla="*/ 13 h 27"/>
                  <a:gd name="T12" fmla="*/ 19 w 43"/>
                  <a:gd name="T13" fmla="*/ 1 h 27"/>
                </a:gdLst>
                <a:ahLst/>
                <a:cxnLst>
                  <a:cxn ang="0">
                    <a:pos x="T0" y="T1"/>
                  </a:cxn>
                  <a:cxn ang="0">
                    <a:pos x="T2" y="T3"/>
                  </a:cxn>
                  <a:cxn ang="0">
                    <a:pos x="T4" y="T5"/>
                  </a:cxn>
                  <a:cxn ang="0">
                    <a:pos x="T6" y="T7"/>
                  </a:cxn>
                  <a:cxn ang="0">
                    <a:pos x="T8" y="T9"/>
                  </a:cxn>
                  <a:cxn ang="0">
                    <a:pos x="T10" y="T11"/>
                  </a:cxn>
                  <a:cxn ang="0">
                    <a:pos x="T12" y="T13"/>
                  </a:cxn>
                </a:cxnLst>
                <a:rect l="0" t="0" r="r" b="b"/>
                <a:pathLst>
                  <a:path w="43" h="27">
                    <a:moveTo>
                      <a:pt x="19" y="1"/>
                    </a:moveTo>
                    <a:cubicBezTo>
                      <a:pt x="27" y="0"/>
                      <a:pt x="31" y="5"/>
                      <a:pt x="36" y="9"/>
                    </a:cubicBezTo>
                    <a:cubicBezTo>
                      <a:pt x="43" y="15"/>
                      <a:pt x="35" y="19"/>
                      <a:pt x="32" y="22"/>
                    </a:cubicBezTo>
                    <a:cubicBezTo>
                      <a:pt x="30" y="25"/>
                      <a:pt x="26" y="26"/>
                      <a:pt x="23" y="27"/>
                    </a:cubicBezTo>
                    <a:cubicBezTo>
                      <a:pt x="21" y="27"/>
                      <a:pt x="18" y="26"/>
                      <a:pt x="16" y="26"/>
                    </a:cubicBezTo>
                    <a:cubicBezTo>
                      <a:pt x="12" y="20"/>
                      <a:pt x="3" y="20"/>
                      <a:pt x="0" y="13"/>
                    </a:cubicBezTo>
                    <a:cubicBezTo>
                      <a:pt x="6" y="9"/>
                      <a:pt x="13" y="5"/>
                      <a:pt x="19"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68" name="Freeform 519">
                <a:extLst>
                  <a:ext uri="{FF2B5EF4-FFF2-40B4-BE49-F238E27FC236}">
                    <a16:creationId xmlns:a16="http://schemas.microsoft.com/office/drawing/2014/main" id="{F1C6F6B9-41A8-CFF4-87A2-8DC1BF47DC2D}"/>
                  </a:ext>
                </a:extLst>
              </p:cNvPr>
              <p:cNvSpPr/>
              <p:nvPr/>
            </p:nvSpPr>
            <p:spPr bwMode="auto">
              <a:xfrm>
                <a:off x="409" y="2881"/>
                <a:ext cx="36" cy="24"/>
              </a:xfrm>
              <a:custGeom>
                <a:avLst/>
                <a:gdLst>
                  <a:gd name="T0" fmla="*/ 21 w 35"/>
                  <a:gd name="T1" fmla="*/ 24 h 24"/>
                  <a:gd name="T2" fmla="*/ 0 w 35"/>
                  <a:gd name="T3" fmla="*/ 11 h 24"/>
                  <a:gd name="T4" fmla="*/ 24 w 35"/>
                  <a:gd name="T5" fmla="*/ 1 h 24"/>
                  <a:gd name="T6" fmla="*/ 23 w 35"/>
                  <a:gd name="T7" fmla="*/ 15 h 24"/>
                  <a:gd name="T8" fmla="*/ 21 w 35"/>
                  <a:gd name="T9" fmla="*/ 24 h 24"/>
                </a:gdLst>
                <a:ahLst/>
                <a:cxnLst>
                  <a:cxn ang="0">
                    <a:pos x="T0" y="T1"/>
                  </a:cxn>
                  <a:cxn ang="0">
                    <a:pos x="T2" y="T3"/>
                  </a:cxn>
                  <a:cxn ang="0">
                    <a:pos x="T4" y="T5"/>
                  </a:cxn>
                  <a:cxn ang="0">
                    <a:pos x="T6" y="T7"/>
                  </a:cxn>
                  <a:cxn ang="0">
                    <a:pos x="T8" y="T9"/>
                  </a:cxn>
                </a:cxnLst>
                <a:rect l="0" t="0" r="r" b="b"/>
                <a:pathLst>
                  <a:path w="35" h="24">
                    <a:moveTo>
                      <a:pt x="21" y="24"/>
                    </a:moveTo>
                    <a:cubicBezTo>
                      <a:pt x="11" y="24"/>
                      <a:pt x="10" y="11"/>
                      <a:pt x="0" y="11"/>
                    </a:cubicBezTo>
                    <a:cubicBezTo>
                      <a:pt x="8" y="7"/>
                      <a:pt x="15" y="0"/>
                      <a:pt x="24" y="1"/>
                    </a:cubicBezTo>
                    <a:cubicBezTo>
                      <a:pt x="32" y="6"/>
                      <a:pt x="35" y="11"/>
                      <a:pt x="23" y="15"/>
                    </a:cubicBezTo>
                    <a:cubicBezTo>
                      <a:pt x="17" y="17"/>
                      <a:pt x="18" y="21"/>
                      <a:pt x="21"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69" name="Freeform 520">
                <a:extLst>
                  <a:ext uri="{FF2B5EF4-FFF2-40B4-BE49-F238E27FC236}">
                    <a16:creationId xmlns:a16="http://schemas.microsoft.com/office/drawing/2014/main" id="{9FF6CCD9-B7CA-4751-9812-9640585706FE}"/>
                  </a:ext>
                </a:extLst>
              </p:cNvPr>
              <p:cNvSpPr/>
              <p:nvPr/>
            </p:nvSpPr>
            <p:spPr bwMode="auto">
              <a:xfrm>
                <a:off x="419" y="2909"/>
                <a:ext cx="33" cy="29"/>
              </a:xfrm>
              <a:custGeom>
                <a:avLst/>
                <a:gdLst>
                  <a:gd name="T0" fmla="*/ 4 w 32"/>
                  <a:gd name="T1" fmla="*/ 28 h 28"/>
                  <a:gd name="T2" fmla="*/ 4 w 32"/>
                  <a:gd name="T3" fmla="*/ 19 h 28"/>
                  <a:gd name="T4" fmla="*/ 13 w 32"/>
                  <a:gd name="T5" fmla="*/ 6 h 28"/>
                  <a:gd name="T6" fmla="*/ 16 w 32"/>
                  <a:gd name="T7" fmla="*/ 0 h 28"/>
                  <a:gd name="T8" fmla="*/ 17 w 32"/>
                  <a:gd name="T9" fmla="*/ 17 h 28"/>
                  <a:gd name="T10" fmla="*/ 4 w 32"/>
                  <a:gd name="T11" fmla="*/ 28 h 28"/>
                </a:gdLst>
                <a:ahLst/>
                <a:cxnLst>
                  <a:cxn ang="0">
                    <a:pos x="T0" y="T1"/>
                  </a:cxn>
                  <a:cxn ang="0">
                    <a:pos x="T2" y="T3"/>
                  </a:cxn>
                  <a:cxn ang="0">
                    <a:pos x="T4" y="T5"/>
                  </a:cxn>
                  <a:cxn ang="0">
                    <a:pos x="T6" y="T7"/>
                  </a:cxn>
                  <a:cxn ang="0">
                    <a:pos x="T8" y="T9"/>
                  </a:cxn>
                  <a:cxn ang="0">
                    <a:pos x="T10" y="T11"/>
                  </a:cxn>
                </a:cxnLst>
                <a:rect l="0" t="0" r="r" b="b"/>
                <a:pathLst>
                  <a:path w="32" h="28">
                    <a:moveTo>
                      <a:pt x="4" y="28"/>
                    </a:moveTo>
                    <a:cubicBezTo>
                      <a:pt x="3" y="25"/>
                      <a:pt x="7" y="23"/>
                      <a:pt x="4" y="19"/>
                    </a:cubicBezTo>
                    <a:cubicBezTo>
                      <a:pt x="2" y="16"/>
                      <a:pt x="0" y="4"/>
                      <a:pt x="13" y="6"/>
                    </a:cubicBezTo>
                    <a:cubicBezTo>
                      <a:pt x="15" y="6"/>
                      <a:pt x="16" y="3"/>
                      <a:pt x="16" y="0"/>
                    </a:cubicBezTo>
                    <a:cubicBezTo>
                      <a:pt x="20" y="6"/>
                      <a:pt x="32" y="9"/>
                      <a:pt x="17" y="17"/>
                    </a:cubicBezTo>
                    <a:cubicBezTo>
                      <a:pt x="13" y="20"/>
                      <a:pt x="12" y="28"/>
                      <a:pt x="4" y="2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70" name="Freeform 521">
                <a:extLst>
                  <a:ext uri="{FF2B5EF4-FFF2-40B4-BE49-F238E27FC236}">
                    <a16:creationId xmlns:a16="http://schemas.microsoft.com/office/drawing/2014/main" id="{E4A9E83A-556D-B52B-CE3D-B5CC134FC8A2}"/>
                  </a:ext>
                </a:extLst>
              </p:cNvPr>
              <p:cNvSpPr/>
              <p:nvPr/>
            </p:nvSpPr>
            <p:spPr bwMode="auto">
              <a:xfrm>
                <a:off x="404" y="2937"/>
                <a:ext cx="30" cy="18"/>
              </a:xfrm>
              <a:custGeom>
                <a:avLst/>
                <a:gdLst>
                  <a:gd name="T0" fmla="*/ 12 w 29"/>
                  <a:gd name="T1" fmla="*/ 18 h 18"/>
                  <a:gd name="T2" fmla="*/ 0 w 29"/>
                  <a:gd name="T3" fmla="*/ 0 h 18"/>
                  <a:gd name="T4" fmla="*/ 19 w 29"/>
                  <a:gd name="T5" fmla="*/ 1 h 18"/>
                  <a:gd name="T6" fmla="*/ 20 w 29"/>
                  <a:gd name="T7" fmla="*/ 3 h 18"/>
                  <a:gd name="T8" fmla="*/ 12 w 29"/>
                  <a:gd name="T9" fmla="*/ 18 h 18"/>
                </a:gdLst>
                <a:ahLst/>
                <a:cxnLst>
                  <a:cxn ang="0">
                    <a:pos x="T0" y="T1"/>
                  </a:cxn>
                  <a:cxn ang="0">
                    <a:pos x="T2" y="T3"/>
                  </a:cxn>
                  <a:cxn ang="0">
                    <a:pos x="T4" y="T5"/>
                  </a:cxn>
                  <a:cxn ang="0">
                    <a:pos x="T6" y="T7"/>
                  </a:cxn>
                  <a:cxn ang="0">
                    <a:pos x="T8" y="T9"/>
                  </a:cxn>
                </a:cxnLst>
                <a:rect l="0" t="0" r="r" b="b"/>
                <a:pathLst>
                  <a:path w="28" h="18">
                    <a:moveTo>
                      <a:pt x="12" y="18"/>
                    </a:moveTo>
                    <a:cubicBezTo>
                      <a:pt x="7" y="13"/>
                      <a:pt x="2" y="8"/>
                      <a:pt x="0" y="0"/>
                    </a:cubicBezTo>
                    <a:cubicBezTo>
                      <a:pt x="7" y="1"/>
                      <a:pt x="13" y="1"/>
                      <a:pt x="19" y="1"/>
                    </a:cubicBezTo>
                    <a:cubicBezTo>
                      <a:pt x="19" y="2"/>
                      <a:pt x="19" y="3"/>
                      <a:pt x="20" y="3"/>
                    </a:cubicBezTo>
                    <a:cubicBezTo>
                      <a:pt x="29" y="17"/>
                      <a:pt x="29" y="17"/>
                      <a:pt x="12"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71" name="Freeform 522">
                <a:extLst>
                  <a:ext uri="{FF2B5EF4-FFF2-40B4-BE49-F238E27FC236}">
                    <a16:creationId xmlns:a16="http://schemas.microsoft.com/office/drawing/2014/main" id="{834BFCFC-CF47-AD1D-ADC3-578245ECA436}"/>
                  </a:ext>
                </a:extLst>
              </p:cNvPr>
              <p:cNvSpPr/>
              <p:nvPr/>
            </p:nvSpPr>
            <p:spPr bwMode="auto">
              <a:xfrm>
                <a:off x="373" y="2981"/>
                <a:ext cx="29" cy="26"/>
              </a:xfrm>
              <a:custGeom>
                <a:avLst/>
                <a:gdLst>
                  <a:gd name="T0" fmla="*/ 8 w 28"/>
                  <a:gd name="T1" fmla="*/ 21 h 26"/>
                  <a:gd name="T2" fmla="*/ 5 w 28"/>
                  <a:gd name="T3" fmla="*/ 6 h 26"/>
                  <a:gd name="T4" fmla="*/ 21 w 28"/>
                  <a:gd name="T5" fmla="*/ 11 h 26"/>
                  <a:gd name="T6" fmla="*/ 23 w 28"/>
                  <a:gd name="T7" fmla="*/ 16 h 26"/>
                  <a:gd name="T8" fmla="*/ 15 w 28"/>
                  <a:gd name="T9" fmla="*/ 24 h 26"/>
                  <a:gd name="T10" fmla="*/ 8 w 28"/>
                  <a:gd name="T11" fmla="*/ 21 h 26"/>
                </a:gdLst>
                <a:ahLst/>
                <a:cxnLst>
                  <a:cxn ang="0">
                    <a:pos x="T0" y="T1"/>
                  </a:cxn>
                  <a:cxn ang="0">
                    <a:pos x="T2" y="T3"/>
                  </a:cxn>
                  <a:cxn ang="0">
                    <a:pos x="T4" y="T5"/>
                  </a:cxn>
                  <a:cxn ang="0">
                    <a:pos x="T6" y="T7"/>
                  </a:cxn>
                  <a:cxn ang="0">
                    <a:pos x="T8" y="T9"/>
                  </a:cxn>
                  <a:cxn ang="0">
                    <a:pos x="T10" y="T11"/>
                  </a:cxn>
                </a:cxnLst>
                <a:rect l="0" t="0" r="r" b="b"/>
                <a:pathLst>
                  <a:path w="28" h="26">
                    <a:moveTo>
                      <a:pt x="8" y="21"/>
                    </a:moveTo>
                    <a:cubicBezTo>
                      <a:pt x="3" y="17"/>
                      <a:pt x="0" y="10"/>
                      <a:pt x="5" y="6"/>
                    </a:cubicBezTo>
                    <a:cubicBezTo>
                      <a:pt x="11" y="0"/>
                      <a:pt x="16" y="9"/>
                      <a:pt x="21" y="11"/>
                    </a:cubicBezTo>
                    <a:cubicBezTo>
                      <a:pt x="22" y="13"/>
                      <a:pt x="22" y="15"/>
                      <a:pt x="23" y="16"/>
                    </a:cubicBezTo>
                    <a:cubicBezTo>
                      <a:pt x="28" y="25"/>
                      <a:pt x="23" y="26"/>
                      <a:pt x="15" y="24"/>
                    </a:cubicBezTo>
                    <a:cubicBezTo>
                      <a:pt x="13" y="23"/>
                      <a:pt x="10" y="22"/>
                      <a:pt x="8"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72" name="Freeform 523">
                <a:extLst>
                  <a:ext uri="{FF2B5EF4-FFF2-40B4-BE49-F238E27FC236}">
                    <a16:creationId xmlns:a16="http://schemas.microsoft.com/office/drawing/2014/main" id="{B4B4E682-D843-B993-2A65-31BCE19B3632}"/>
                  </a:ext>
                </a:extLst>
              </p:cNvPr>
              <p:cNvSpPr/>
              <p:nvPr/>
            </p:nvSpPr>
            <p:spPr bwMode="auto">
              <a:xfrm>
                <a:off x="469" y="2779"/>
                <a:ext cx="15" cy="23"/>
              </a:xfrm>
              <a:custGeom>
                <a:avLst/>
                <a:gdLst>
                  <a:gd name="T0" fmla="*/ 9 w 15"/>
                  <a:gd name="T1" fmla="*/ 0 h 22"/>
                  <a:gd name="T2" fmla="*/ 12 w 15"/>
                  <a:gd name="T3" fmla="*/ 13 h 22"/>
                  <a:gd name="T4" fmla="*/ 8 w 15"/>
                  <a:gd name="T5" fmla="*/ 22 h 22"/>
                  <a:gd name="T6" fmla="*/ 3 w 15"/>
                  <a:gd name="T7" fmla="*/ 9 h 22"/>
                  <a:gd name="T8" fmla="*/ 9 w 15"/>
                  <a:gd name="T9" fmla="*/ 0 h 22"/>
                </a:gdLst>
                <a:ahLst/>
                <a:cxnLst>
                  <a:cxn ang="0">
                    <a:pos x="T0" y="T1"/>
                  </a:cxn>
                  <a:cxn ang="0">
                    <a:pos x="T2" y="T3"/>
                  </a:cxn>
                  <a:cxn ang="0">
                    <a:pos x="T4" y="T5"/>
                  </a:cxn>
                  <a:cxn ang="0">
                    <a:pos x="T6" y="T7"/>
                  </a:cxn>
                  <a:cxn ang="0">
                    <a:pos x="T8" y="T9"/>
                  </a:cxn>
                </a:cxnLst>
                <a:rect l="0" t="0" r="r" b="b"/>
                <a:pathLst>
                  <a:path w="15" h="22">
                    <a:moveTo>
                      <a:pt x="9" y="0"/>
                    </a:moveTo>
                    <a:cubicBezTo>
                      <a:pt x="8" y="5"/>
                      <a:pt x="10" y="9"/>
                      <a:pt x="12" y="13"/>
                    </a:cubicBezTo>
                    <a:cubicBezTo>
                      <a:pt x="15" y="17"/>
                      <a:pt x="15" y="22"/>
                      <a:pt x="8" y="22"/>
                    </a:cubicBezTo>
                    <a:cubicBezTo>
                      <a:pt x="6" y="18"/>
                      <a:pt x="5" y="13"/>
                      <a:pt x="3" y="9"/>
                    </a:cubicBezTo>
                    <a:cubicBezTo>
                      <a:pt x="0" y="3"/>
                      <a:pt x="2" y="0"/>
                      <a:pt x="9"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73" name="Freeform 524">
                <a:extLst>
                  <a:ext uri="{FF2B5EF4-FFF2-40B4-BE49-F238E27FC236}">
                    <a16:creationId xmlns:a16="http://schemas.microsoft.com/office/drawing/2014/main" id="{52841584-BEDF-662A-1783-73701A15B00B}"/>
                  </a:ext>
                </a:extLst>
              </p:cNvPr>
              <p:cNvSpPr/>
              <p:nvPr/>
            </p:nvSpPr>
            <p:spPr bwMode="auto">
              <a:xfrm>
                <a:off x="299" y="2547"/>
                <a:ext cx="144" cy="73"/>
              </a:xfrm>
              <a:custGeom>
                <a:avLst/>
                <a:gdLst>
                  <a:gd name="T0" fmla="*/ 0 w 141"/>
                  <a:gd name="T1" fmla="*/ 71 h 72"/>
                  <a:gd name="T2" fmla="*/ 49 w 141"/>
                  <a:gd name="T3" fmla="*/ 10 h 72"/>
                  <a:gd name="T4" fmla="*/ 54 w 141"/>
                  <a:gd name="T5" fmla="*/ 1 h 72"/>
                  <a:gd name="T6" fmla="*/ 81 w 141"/>
                  <a:gd name="T7" fmla="*/ 4 h 72"/>
                  <a:gd name="T8" fmla="*/ 100 w 141"/>
                  <a:gd name="T9" fmla="*/ 1 h 72"/>
                  <a:gd name="T10" fmla="*/ 59 w 141"/>
                  <a:gd name="T11" fmla="*/ 23 h 72"/>
                  <a:gd name="T12" fmla="*/ 65 w 141"/>
                  <a:gd name="T13" fmla="*/ 12 h 72"/>
                  <a:gd name="T14" fmla="*/ 55 w 141"/>
                  <a:gd name="T15" fmla="*/ 17 h 72"/>
                  <a:gd name="T16" fmla="*/ 59 w 141"/>
                  <a:gd name="T17" fmla="*/ 23 h 72"/>
                  <a:gd name="T18" fmla="*/ 64 w 141"/>
                  <a:gd name="T19" fmla="*/ 26 h 72"/>
                  <a:gd name="T20" fmla="*/ 92 w 141"/>
                  <a:gd name="T21" fmla="*/ 20 h 72"/>
                  <a:gd name="T22" fmla="*/ 141 w 141"/>
                  <a:gd name="T23" fmla="*/ 23 h 72"/>
                  <a:gd name="T24" fmla="*/ 68 w 141"/>
                  <a:gd name="T25" fmla="*/ 30 h 72"/>
                  <a:gd name="T26" fmla="*/ 26 w 141"/>
                  <a:gd name="T27" fmla="*/ 52 h 72"/>
                  <a:gd name="T28" fmla="*/ 103 w 141"/>
                  <a:gd name="T29" fmla="*/ 32 h 72"/>
                  <a:gd name="T30" fmla="*/ 104 w 141"/>
                  <a:gd name="T31" fmla="*/ 36 h 72"/>
                  <a:gd name="T32" fmla="*/ 82 w 141"/>
                  <a:gd name="T33" fmla="*/ 44 h 72"/>
                  <a:gd name="T34" fmla="*/ 94 w 141"/>
                  <a:gd name="T35" fmla="*/ 45 h 72"/>
                  <a:gd name="T36" fmla="*/ 94 w 141"/>
                  <a:gd name="T37" fmla="*/ 48 h 72"/>
                  <a:gd name="T38" fmla="*/ 51 w 141"/>
                  <a:gd name="T39" fmla="*/ 53 h 72"/>
                  <a:gd name="T40" fmla="*/ 71 w 141"/>
                  <a:gd name="T41" fmla="*/ 63 h 72"/>
                  <a:gd name="T42" fmla="*/ 20 w 141"/>
                  <a:gd name="T43" fmla="*/ 61 h 72"/>
                  <a:gd name="T44" fmla="*/ 0 w 141"/>
                  <a:gd name="T45" fmla="*/ 7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1" h="72">
                    <a:moveTo>
                      <a:pt x="0" y="71"/>
                    </a:moveTo>
                    <a:cubicBezTo>
                      <a:pt x="12" y="47"/>
                      <a:pt x="27" y="26"/>
                      <a:pt x="49" y="10"/>
                    </a:cubicBezTo>
                    <a:cubicBezTo>
                      <a:pt x="52" y="8"/>
                      <a:pt x="54" y="5"/>
                      <a:pt x="54" y="1"/>
                    </a:cubicBezTo>
                    <a:cubicBezTo>
                      <a:pt x="63" y="6"/>
                      <a:pt x="71" y="12"/>
                      <a:pt x="81" y="4"/>
                    </a:cubicBezTo>
                    <a:cubicBezTo>
                      <a:pt x="86" y="0"/>
                      <a:pt x="92" y="1"/>
                      <a:pt x="100" y="1"/>
                    </a:cubicBezTo>
                    <a:cubicBezTo>
                      <a:pt x="85" y="9"/>
                      <a:pt x="74" y="20"/>
                      <a:pt x="59" y="23"/>
                    </a:cubicBezTo>
                    <a:cubicBezTo>
                      <a:pt x="58" y="18"/>
                      <a:pt x="66" y="18"/>
                      <a:pt x="65" y="12"/>
                    </a:cubicBezTo>
                    <a:cubicBezTo>
                      <a:pt x="60" y="12"/>
                      <a:pt x="57" y="14"/>
                      <a:pt x="55" y="17"/>
                    </a:cubicBezTo>
                    <a:cubicBezTo>
                      <a:pt x="49" y="23"/>
                      <a:pt x="55" y="23"/>
                      <a:pt x="59" y="23"/>
                    </a:cubicBezTo>
                    <a:cubicBezTo>
                      <a:pt x="59" y="27"/>
                      <a:pt x="61" y="27"/>
                      <a:pt x="64" y="26"/>
                    </a:cubicBezTo>
                    <a:cubicBezTo>
                      <a:pt x="74" y="24"/>
                      <a:pt x="84" y="24"/>
                      <a:pt x="92" y="20"/>
                    </a:cubicBezTo>
                    <a:cubicBezTo>
                      <a:pt x="110" y="11"/>
                      <a:pt x="125" y="19"/>
                      <a:pt x="141" y="23"/>
                    </a:cubicBezTo>
                    <a:cubicBezTo>
                      <a:pt x="117" y="23"/>
                      <a:pt x="92" y="20"/>
                      <a:pt x="68" y="30"/>
                    </a:cubicBezTo>
                    <a:cubicBezTo>
                      <a:pt x="54" y="36"/>
                      <a:pt x="38" y="41"/>
                      <a:pt x="26" y="52"/>
                    </a:cubicBezTo>
                    <a:cubicBezTo>
                      <a:pt x="53" y="50"/>
                      <a:pt x="77" y="40"/>
                      <a:pt x="103" y="32"/>
                    </a:cubicBezTo>
                    <a:cubicBezTo>
                      <a:pt x="103" y="33"/>
                      <a:pt x="103" y="34"/>
                      <a:pt x="104" y="36"/>
                    </a:cubicBezTo>
                    <a:cubicBezTo>
                      <a:pt x="97" y="38"/>
                      <a:pt x="90" y="41"/>
                      <a:pt x="82" y="44"/>
                    </a:cubicBezTo>
                    <a:cubicBezTo>
                      <a:pt x="87" y="44"/>
                      <a:pt x="90" y="45"/>
                      <a:pt x="94" y="45"/>
                    </a:cubicBezTo>
                    <a:cubicBezTo>
                      <a:pt x="94" y="46"/>
                      <a:pt x="94" y="47"/>
                      <a:pt x="94" y="48"/>
                    </a:cubicBezTo>
                    <a:cubicBezTo>
                      <a:pt x="80" y="49"/>
                      <a:pt x="67" y="51"/>
                      <a:pt x="51" y="53"/>
                    </a:cubicBezTo>
                    <a:cubicBezTo>
                      <a:pt x="57" y="60"/>
                      <a:pt x="67" y="53"/>
                      <a:pt x="71" y="63"/>
                    </a:cubicBezTo>
                    <a:cubicBezTo>
                      <a:pt x="53" y="57"/>
                      <a:pt x="37" y="59"/>
                      <a:pt x="20" y="61"/>
                    </a:cubicBezTo>
                    <a:cubicBezTo>
                      <a:pt x="12" y="62"/>
                      <a:pt x="9" y="72"/>
                      <a:pt x="0" y="7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74" name="Freeform 525">
                <a:extLst>
                  <a:ext uri="{FF2B5EF4-FFF2-40B4-BE49-F238E27FC236}">
                    <a16:creationId xmlns:a16="http://schemas.microsoft.com/office/drawing/2014/main" id="{79BA59B5-AA62-47D7-1F05-5C06AF3F0EF0}"/>
                  </a:ext>
                </a:extLst>
              </p:cNvPr>
              <p:cNvSpPr/>
              <p:nvPr/>
            </p:nvSpPr>
            <p:spPr bwMode="auto">
              <a:xfrm>
                <a:off x="68" y="2530"/>
                <a:ext cx="51" cy="42"/>
              </a:xfrm>
              <a:custGeom>
                <a:avLst/>
                <a:gdLst>
                  <a:gd name="T0" fmla="*/ 38 w 50"/>
                  <a:gd name="T1" fmla="*/ 41 h 41"/>
                  <a:gd name="T2" fmla="*/ 29 w 50"/>
                  <a:gd name="T3" fmla="*/ 27 h 41"/>
                  <a:gd name="T4" fmla="*/ 23 w 50"/>
                  <a:gd name="T5" fmla="*/ 22 h 41"/>
                  <a:gd name="T6" fmla="*/ 3 w 50"/>
                  <a:gd name="T7" fmla="*/ 23 h 41"/>
                  <a:gd name="T8" fmla="*/ 5 w 50"/>
                  <a:gd name="T9" fmla="*/ 2 h 41"/>
                  <a:gd name="T10" fmla="*/ 6 w 50"/>
                  <a:gd name="T11" fmla="*/ 0 h 41"/>
                  <a:gd name="T12" fmla="*/ 24 w 50"/>
                  <a:gd name="T13" fmla="*/ 0 h 41"/>
                  <a:gd name="T14" fmla="*/ 24 w 50"/>
                  <a:gd name="T15" fmla="*/ 3 h 41"/>
                  <a:gd name="T16" fmla="*/ 20 w 50"/>
                  <a:gd name="T17" fmla="*/ 15 h 41"/>
                  <a:gd name="T18" fmla="*/ 32 w 50"/>
                  <a:gd name="T19" fmla="*/ 17 h 41"/>
                  <a:gd name="T20" fmla="*/ 49 w 50"/>
                  <a:gd name="T21" fmla="*/ 13 h 41"/>
                  <a:gd name="T22" fmla="*/ 38 w 50"/>
                  <a:gd name="T23"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 h="41">
                    <a:moveTo>
                      <a:pt x="38" y="41"/>
                    </a:moveTo>
                    <a:cubicBezTo>
                      <a:pt x="30" y="40"/>
                      <a:pt x="23" y="38"/>
                      <a:pt x="29" y="27"/>
                    </a:cubicBezTo>
                    <a:cubicBezTo>
                      <a:pt x="32" y="21"/>
                      <a:pt x="26" y="22"/>
                      <a:pt x="23" y="22"/>
                    </a:cubicBezTo>
                    <a:cubicBezTo>
                      <a:pt x="16" y="22"/>
                      <a:pt x="7" y="29"/>
                      <a:pt x="3" y="23"/>
                    </a:cubicBezTo>
                    <a:cubicBezTo>
                      <a:pt x="0" y="18"/>
                      <a:pt x="4" y="9"/>
                      <a:pt x="5" y="2"/>
                    </a:cubicBezTo>
                    <a:cubicBezTo>
                      <a:pt x="5" y="2"/>
                      <a:pt x="6" y="1"/>
                      <a:pt x="6" y="0"/>
                    </a:cubicBezTo>
                    <a:cubicBezTo>
                      <a:pt x="12" y="0"/>
                      <a:pt x="18" y="0"/>
                      <a:pt x="24" y="0"/>
                    </a:cubicBezTo>
                    <a:cubicBezTo>
                      <a:pt x="24" y="2"/>
                      <a:pt x="25" y="3"/>
                      <a:pt x="24" y="3"/>
                    </a:cubicBezTo>
                    <a:cubicBezTo>
                      <a:pt x="22" y="7"/>
                      <a:pt x="17" y="10"/>
                      <a:pt x="20" y="15"/>
                    </a:cubicBezTo>
                    <a:cubicBezTo>
                      <a:pt x="22" y="19"/>
                      <a:pt x="28" y="17"/>
                      <a:pt x="32" y="17"/>
                    </a:cubicBezTo>
                    <a:cubicBezTo>
                      <a:pt x="38" y="16"/>
                      <a:pt x="43" y="15"/>
                      <a:pt x="49" y="13"/>
                    </a:cubicBezTo>
                    <a:cubicBezTo>
                      <a:pt x="50" y="25"/>
                      <a:pt x="40" y="31"/>
                      <a:pt x="38" y="4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75" name="Freeform 526">
                <a:extLst>
                  <a:ext uri="{FF2B5EF4-FFF2-40B4-BE49-F238E27FC236}">
                    <a16:creationId xmlns:a16="http://schemas.microsoft.com/office/drawing/2014/main" id="{0FE38D42-ED27-E677-87CD-A258272236D9}"/>
                  </a:ext>
                </a:extLst>
              </p:cNvPr>
              <p:cNvSpPr/>
              <p:nvPr/>
            </p:nvSpPr>
            <p:spPr bwMode="auto">
              <a:xfrm>
                <a:off x="89" y="2389"/>
                <a:ext cx="42" cy="45"/>
              </a:xfrm>
              <a:custGeom>
                <a:avLst/>
                <a:gdLst>
                  <a:gd name="T0" fmla="*/ 30 w 41"/>
                  <a:gd name="T1" fmla="*/ 44 h 44"/>
                  <a:gd name="T2" fmla="*/ 5 w 41"/>
                  <a:gd name="T3" fmla="*/ 39 h 44"/>
                  <a:gd name="T4" fmla="*/ 2 w 41"/>
                  <a:gd name="T5" fmla="*/ 23 h 44"/>
                  <a:gd name="T6" fmla="*/ 3 w 41"/>
                  <a:gd name="T7" fmla="*/ 3 h 44"/>
                  <a:gd name="T8" fmla="*/ 18 w 41"/>
                  <a:gd name="T9" fmla="*/ 0 h 44"/>
                  <a:gd name="T10" fmla="*/ 16 w 41"/>
                  <a:gd name="T11" fmla="*/ 19 h 44"/>
                  <a:gd name="T12" fmla="*/ 16 w 41"/>
                  <a:gd name="T13" fmla="*/ 28 h 44"/>
                  <a:gd name="T14" fmla="*/ 26 w 41"/>
                  <a:gd name="T15" fmla="*/ 31 h 44"/>
                  <a:gd name="T16" fmla="*/ 30 w 41"/>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44">
                    <a:moveTo>
                      <a:pt x="30" y="44"/>
                    </a:moveTo>
                    <a:cubicBezTo>
                      <a:pt x="24" y="33"/>
                      <a:pt x="14" y="31"/>
                      <a:pt x="5" y="39"/>
                    </a:cubicBezTo>
                    <a:cubicBezTo>
                      <a:pt x="2" y="34"/>
                      <a:pt x="0" y="30"/>
                      <a:pt x="2" y="23"/>
                    </a:cubicBezTo>
                    <a:cubicBezTo>
                      <a:pt x="5" y="18"/>
                      <a:pt x="3" y="10"/>
                      <a:pt x="3" y="3"/>
                    </a:cubicBezTo>
                    <a:cubicBezTo>
                      <a:pt x="9" y="7"/>
                      <a:pt x="14" y="4"/>
                      <a:pt x="18" y="0"/>
                    </a:cubicBezTo>
                    <a:cubicBezTo>
                      <a:pt x="21" y="7"/>
                      <a:pt x="27" y="14"/>
                      <a:pt x="16" y="19"/>
                    </a:cubicBezTo>
                    <a:cubicBezTo>
                      <a:pt x="11" y="22"/>
                      <a:pt x="14" y="26"/>
                      <a:pt x="16" y="28"/>
                    </a:cubicBezTo>
                    <a:cubicBezTo>
                      <a:pt x="19" y="30"/>
                      <a:pt x="22" y="31"/>
                      <a:pt x="26" y="31"/>
                    </a:cubicBezTo>
                    <a:cubicBezTo>
                      <a:pt x="41" y="31"/>
                      <a:pt x="34" y="38"/>
                      <a:pt x="30" y="4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76" name="Freeform 527">
                <a:extLst>
                  <a:ext uri="{FF2B5EF4-FFF2-40B4-BE49-F238E27FC236}">
                    <a16:creationId xmlns:a16="http://schemas.microsoft.com/office/drawing/2014/main" id="{3C05FFFD-B97D-FEC3-A239-7C457C35DEFD}"/>
                  </a:ext>
                </a:extLst>
              </p:cNvPr>
              <p:cNvSpPr/>
              <p:nvPr/>
            </p:nvSpPr>
            <p:spPr bwMode="auto">
              <a:xfrm>
                <a:off x="27" y="2502"/>
                <a:ext cx="45" cy="31"/>
              </a:xfrm>
              <a:custGeom>
                <a:avLst/>
                <a:gdLst>
                  <a:gd name="T0" fmla="*/ 6 w 44"/>
                  <a:gd name="T1" fmla="*/ 10 h 31"/>
                  <a:gd name="T2" fmla="*/ 14 w 44"/>
                  <a:gd name="T3" fmla="*/ 2 h 31"/>
                  <a:gd name="T4" fmla="*/ 22 w 44"/>
                  <a:gd name="T5" fmla="*/ 6 h 31"/>
                  <a:gd name="T6" fmla="*/ 44 w 44"/>
                  <a:gd name="T7" fmla="*/ 3 h 31"/>
                  <a:gd name="T8" fmla="*/ 37 w 44"/>
                  <a:gd name="T9" fmla="*/ 23 h 31"/>
                  <a:gd name="T10" fmla="*/ 30 w 44"/>
                  <a:gd name="T11" fmla="*/ 20 h 31"/>
                  <a:gd name="T12" fmla="*/ 17 w 44"/>
                  <a:gd name="T13" fmla="*/ 19 h 31"/>
                  <a:gd name="T14" fmla="*/ 5 w 44"/>
                  <a:gd name="T15" fmla="*/ 27 h 31"/>
                  <a:gd name="T16" fmla="*/ 6 w 44"/>
                  <a:gd name="T17" fmla="*/ 1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31">
                    <a:moveTo>
                      <a:pt x="6" y="10"/>
                    </a:moveTo>
                    <a:cubicBezTo>
                      <a:pt x="9" y="8"/>
                      <a:pt x="12" y="6"/>
                      <a:pt x="14" y="2"/>
                    </a:cubicBezTo>
                    <a:cubicBezTo>
                      <a:pt x="16" y="5"/>
                      <a:pt x="16" y="10"/>
                      <a:pt x="22" y="6"/>
                    </a:cubicBezTo>
                    <a:cubicBezTo>
                      <a:pt x="28" y="3"/>
                      <a:pt x="35" y="0"/>
                      <a:pt x="44" y="3"/>
                    </a:cubicBezTo>
                    <a:cubicBezTo>
                      <a:pt x="39" y="9"/>
                      <a:pt x="36" y="15"/>
                      <a:pt x="37" y="23"/>
                    </a:cubicBezTo>
                    <a:cubicBezTo>
                      <a:pt x="35" y="23"/>
                      <a:pt x="31" y="24"/>
                      <a:pt x="30" y="20"/>
                    </a:cubicBezTo>
                    <a:cubicBezTo>
                      <a:pt x="27" y="8"/>
                      <a:pt x="21" y="16"/>
                      <a:pt x="17" y="19"/>
                    </a:cubicBezTo>
                    <a:cubicBezTo>
                      <a:pt x="13" y="22"/>
                      <a:pt x="11" y="31"/>
                      <a:pt x="5" y="27"/>
                    </a:cubicBezTo>
                    <a:cubicBezTo>
                      <a:pt x="0" y="23"/>
                      <a:pt x="4" y="16"/>
                      <a:pt x="6"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77" name="Freeform 528">
                <a:extLst>
                  <a:ext uri="{FF2B5EF4-FFF2-40B4-BE49-F238E27FC236}">
                    <a16:creationId xmlns:a16="http://schemas.microsoft.com/office/drawing/2014/main" id="{A692B8A1-0E80-39AA-1E9B-FC6B64F4D371}"/>
                  </a:ext>
                </a:extLst>
              </p:cNvPr>
              <p:cNvSpPr/>
              <p:nvPr/>
            </p:nvSpPr>
            <p:spPr bwMode="auto">
              <a:xfrm>
                <a:off x="312" y="2714"/>
                <a:ext cx="40" cy="49"/>
              </a:xfrm>
              <a:custGeom>
                <a:avLst/>
                <a:gdLst>
                  <a:gd name="T0" fmla="*/ 0 w 39"/>
                  <a:gd name="T1" fmla="*/ 18 h 48"/>
                  <a:gd name="T2" fmla="*/ 15 w 39"/>
                  <a:gd name="T3" fmla="*/ 3 h 48"/>
                  <a:gd name="T4" fmla="*/ 20 w 39"/>
                  <a:gd name="T5" fmla="*/ 7 h 48"/>
                  <a:gd name="T6" fmla="*/ 24 w 39"/>
                  <a:gd name="T7" fmla="*/ 23 h 48"/>
                  <a:gd name="T8" fmla="*/ 38 w 39"/>
                  <a:gd name="T9" fmla="*/ 32 h 48"/>
                  <a:gd name="T10" fmla="*/ 39 w 39"/>
                  <a:gd name="T11" fmla="*/ 37 h 48"/>
                  <a:gd name="T12" fmla="*/ 30 w 39"/>
                  <a:gd name="T13" fmla="*/ 48 h 48"/>
                  <a:gd name="T14" fmla="*/ 27 w 39"/>
                  <a:gd name="T15" fmla="*/ 36 h 48"/>
                  <a:gd name="T16" fmla="*/ 18 w 39"/>
                  <a:gd name="T17" fmla="*/ 31 h 48"/>
                  <a:gd name="T18" fmla="*/ 11 w 39"/>
                  <a:gd name="T19" fmla="*/ 25 h 48"/>
                  <a:gd name="T20" fmla="*/ 0 w 39"/>
                  <a:gd name="T21" fmla="*/ 1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48">
                    <a:moveTo>
                      <a:pt x="0" y="18"/>
                    </a:moveTo>
                    <a:cubicBezTo>
                      <a:pt x="2" y="10"/>
                      <a:pt x="10" y="8"/>
                      <a:pt x="15" y="3"/>
                    </a:cubicBezTo>
                    <a:cubicBezTo>
                      <a:pt x="19" y="0"/>
                      <a:pt x="19" y="5"/>
                      <a:pt x="20" y="7"/>
                    </a:cubicBezTo>
                    <a:cubicBezTo>
                      <a:pt x="22" y="12"/>
                      <a:pt x="15" y="19"/>
                      <a:pt x="24" y="23"/>
                    </a:cubicBezTo>
                    <a:cubicBezTo>
                      <a:pt x="29" y="26"/>
                      <a:pt x="29" y="36"/>
                      <a:pt x="38" y="32"/>
                    </a:cubicBezTo>
                    <a:cubicBezTo>
                      <a:pt x="39" y="34"/>
                      <a:pt x="39" y="35"/>
                      <a:pt x="39" y="37"/>
                    </a:cubicBezTo>
                    <a:cubicBezTo>
                      <a:pt x="38" y="42"/>
                      <a:pt x="35" y="45"/>
                      <a:pt x="30" y="48"/>
                    </a:cubicBezTo>
                    <a:cubicBezTo>
                      <a:pt x="29" y="44"/>
                      <a:pt x="28" y="40"/>
                      <a:pt x="27" y="36"/>
                    </a:cubicBezTo>
                    <a:cubicBezTo>
                      <a:pt x="26" y="31"/>
                      <a:pt x="25" y="26"/>
                      <a:pt x="18" y="31"/>
                    </a:cubicBezTo>
                    <a:cubicBezTo>
                      <a:pt x="12" y="35"/>
                      <a:pt x="12" y="28"/>
                      <a:pt x="11" y="25"/>
                    </a:cubicBezTo>
                    <a:cubicBezTo>
                      <a:pt x="9" y="19"/>
                      <a:pt x="7" y="15"/>
                      <a:pt x="0"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78" name="Freeform 529">
                <a:extLst>
                  <a:ext uri="{FF2B5EF4-FFF2-40B4-BE49-F238E27FC236}">
                    <a16:creationId xmlns:a16="http://schemas.microsoft.com/office/drawing/2014/main" id="{193A8BC9-7F65-989F-A4D5-2BF86F0CDD0B}"/>
                  </a:ext>
                </a:extLst>
              </p:cNvPr>
              <p:cNvSpPr/>
              <p:nvPr/>
            </p:nvSpPr>
            <p:spPr bwMode="auto">
              <a:xfrm>
                <a:off x="255" y="2500"/>
                <a:ext cx="17" cy="30"/>
              </a:xfrm>
              <a:custGeom>
                <a:avLst/>
                <a:gdLst>
                  <a:gd name="T0" fmla="*/ 17 w 17"/>
                  <a:gd name="T1" fmla="*/ 18 h 30"/>
                  <a:gd name="T2" fmla="*/ 12 w 17"/>
                  <a:gd name="T3" fmla="*/ 30 h 30"/>
                  <a:gd name="T4" fmla="*/ 0 w 17"/>
                  <a:gd name="T5" fmla="*/ 15 h 30"/>
                  <a:gd name="T6" fmla="*/ 9 w 17"/>
                  <a:gd name="T7" fmla="*/ 1 h 30"/>
                  <a:gd name="T8" fmla="*/ 17 w 17"/>
                  <a:gd name="T9" fmla="*/ 17 h 30"/>
                  <a:gd name="T10" fmla="*/ 17 w 17"/>
                  <a:gd name="T11" fmla="*/ 18 h 30"/>
                </a:gdLst>
                <a:ahLst/>
                <a:cxnLst>
                  <a:cxn ang="0">
                    <a:pos x="T0" y="T1"/>
                  </a:cxn>
                  <a:cxn ang="0">
                    <a:pos x="T2" y="T3"/>
                  </a:cxn>
                  <a:cxn ang="0">
                    <a:pos x="T4" y="T5"/>
                  </a:cxn>
                  <a:cxn ang="0">
                    <a:pos x="T6" y="T7"/>
                  </a:cxn>
                  <a:cxn ang="0">
                    <a:pos x="T8" y="T9"/>
                  </a:cxn>
                  <a:cxn ang="0">
                    <a:pos x="T10" y="T11"/>
                  </a:cxn>
                </a:cxnLst>
                <a:rect l="0" t="0" r="r" b="b"/>
                <a:pathLst>
                  <a:path w="17" h="30">
                    <a:moveTo>
                      <a:pt x="17" y="18"/>
                    </a:moveTo>
                    <a:cubicBezTo>
                      <a:pt x="17" y="23"/>
                      <a:pt x="16" y="28"/>
                      <a:pt x="12" y="30"/>
                    </a:cubicBezTo>
                    <a:cubicBezTo>
                      <a:pt x="4" y="28"/>
                      <a:pt x="6" y="19"/>
                      <a:pt x="0" y="15"/>
                    </a:cubicBezTo>
                    <a:cubicBezTo>
                      <a:pt x="3" y="10"/>
                      <a:pt x="3" y="0"/>
                      <a:pt x="9" y="1"/>
                    </a:cubicBezTo>
                    <a:cubicBezTo>
                      <a:pt x="16" y="1"/>
                      <a:pt x="16" y="11"/>
                      <a:pt x="17" y="17"/>
                    </a:cubicBezTo>
                    <a:cubicBezTo>
                      <a:pt x="17" y="18"/>
                      <a:pt x="17" y="18"/>
                      <a:pt x="17"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79" name="Freeform 530">
                <a:extLst>
                  <a:ext uri="{FF2B5EF4-FFF2-40B4-BE49-F238E27FC236}">
                    <a16:creationId xmlns:a16="http://schemas.microsoft.com/office/drawing/2014/main" id="{ACB35969-99E4-39C0-60CA-AE23D9A3E422}"/>
                  </a:ext>
                </a:extLst>
              </p:cNvPr>
              <p:cNvSpPr/>
              <p:nvPr/>
            </p:nvSpPr>
            <p:spPr bwMode="auto">
              <a:xfrm>
                <a:off x="260" y="2717"/>
                <a:ext cx="24" cy="32"/>
              </a:xfrm>
              <a:custGeom>
                <a:avLst/>
                <a:gdLst>
                  <a:gd name="T0" fmla="*/ 5 w 24"/>
                  <a:gd name="T1" fmla="*/ 0 h 31"/>
                  <a:gd name="T2" fmla="*/ 24 w 24"/>
                  <a:gd name="T3" fmla="*/ 15 h 31"/>
                  <a:gd name="T4" fmla="*/ 22 w 24"/>
                  <a:gd name="T5" fmla="*/ 18 h 31"/>
                  <a:gd name="T6" fmla="*/ 0 w 24"/>
                  <a:gd name="T7" fmla="*/ 15 h 31"/>
                  <a:gd name="T8" fmla="*/ 5 w 24"/>
                  <a:gd name="T9" fmla="*/ 0 h 31"/>
                </a:gdLst>
                <a:ahLst/>
                <a:cxnLst>
                  <a:cxn ang="0">
                    <a:pos x="T0" y="T1"/>
                  </a:cxn>
                  <a:cxn ang="0">
                    <a:pos x="T2" y="T3"/>
                  </a:cxn>
                  <a:cxn ang="0">
                    <a:pos x="T4" y="T5"/>
                  </a:cxn>
                  <a:cxn ang="0">
                    <a:pos x="T6" y="T7"/>
                  </a:cxn>
                  <a:cxn ang="0">
                    <a:pos x="T8" y="T9"/>
                  </a:cxn>
                </a:cxnLst>
                <a:rect l="0" t="0" r="r" b="b"/>
                <a:pathLst>
                  <a:path w="24" h="31">
                    <a:moveTo>
                      <a:pt x="5" y="0"/>
                    </a:moveTo>
                    <a:cubicBezTo>
                      <a:pt x="10" y="6"/>
                      <a:pt x="14" y="16"/>
                      <a:pt x="24" y="15"/>
                    </a:cubicBezTo>
                    <a:cubicBezTo>
                      <a:pt x="24" y="16"/>
                      <a:pt x="23" y="17"/>
                      <a:pt x="22" y="18"/>
                    </a:cubicBezTo>
                    <a:cubicBezTo>
                      <a:pt x="10" y="31"/>
                      <a:pt x="8" y="31"/>
                      <a:pt x="0" y="15"/>
                    </a:cubicBezTo>
                    <a:cubicBezTo>
                      <a:pt x="0" y="9"/>
                      <a:pt x="3" y="5"/>
                      <a:pt x="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80" name="Freeform 531">
                <a:extLst>
                  <a:ext uri="{FF2B5EF4-FFF2-40B4-BE49-F238E27FC236}">
                    <a16:creationId xmlns:a16="http://schemas.microsoft.com/office/drawing/2014/main" id="{7D5F567C-9545-7D7D-C630-465D4C4A1B40}"/>
                  </a:ext>
                </a:extLst>
              </p:cNvPr>
              <p:cNvSpPr/>
              <p:nvPr/>
            </p:nvSpPr>
            <p:spPr bwMode="auto">
              <a:xfrm>
                <a:off x="98" y="2574"/>
                <a:ext cx="22" cy="28"/>
              </a:xfrm>
              <a:custGeom>
                <a:avLst/>
                <a:gdLst>
                  <a:gd name="T0" fmla="*/ 15 w 21"/>
                  <a:gd name="T1" fmla="*/ 27 h 27"/>
                  <a:gd name="T2" fmla="*/ 9 w 21"/>
                  <a:gd name="T3" fmla="*/ 25 h 27"/>
                  <a:gd name="T4" fmla="*/ 5 w 21"/>
                  <a:gd name="T5" fmla="*/ 15 h 27"/>
                  <a:gd name="T6" fmla="*/ 11 w 21"/>
                  <a:gd name="T7" fmla="*/ 0 h 27"/>
                  <a:gd name="T8" fmla="*/ 13 w 21"/>
                  <a:gd name="T9" fmla="*/ 2 h 27"/>
                  <a:gd name="T10" fmla="*/ 15 w 21"/>
                  <a:gd name="T11" fmla="*/ 27 h 27"/>
                </a:gdLst>
                <a:ahLst/>
                <a:cxnLst>
                  <a:cxn ang="0">
                    <a:pos x="T0" y="T1"/>
                  </a:cxn>
                  <a:cxn ang="0">
                    <a:pos x="T2" y="T3"/>
                  </a:cxn>
                  <a:cxn ang="0">
                    <a:pos x="T4" y="T5"/>
                  </a:cxn>
                  <a:cxn ang="0">
                    <a:pos x="T6" y="T7"/>
                  </a:cxn>
                  <a:cxn ang="0">
                    <a:pos x="T8" y="T9"/>
                  </a:cxn>
                  <a:cxn ang="0">
                    <a:pos x="T10" y="T11"/>
                  </a:cxn>
                </a:cxnLst>
                <a:rect l="0" t="0" r="r" b="b"/>
                <a:pathLst>
                  <a:path w="21" h="27">
                    <a:moveTo>
                      <a:pt x="15" y="27"/>
                    </a:moveTo>
                    <a:cubicBezTo>
                      <a:pt x="13" y="27"/>
                      <a:pt x="11" y="26"/>
                      <a:pt x="9" y="25"/>
                    </a:cubicBezTo>
                    <a:cubicBezTo>
                      <a:pt x="0" y="25"/>
                      <a:pt x="0" y="21"/>
                      <a:pt x="5" y="15"/>
                    </a:cubicBezTo>
                    <a:cubicBezTo>
                      <a:pt x="8" y="11"/>
                      <a:pt x="12" y="6"/>
                      <a:pt x="11" y="0"/>
                    </a:cubicBezTo>
                    <a:cubicBezTo>
                      <a:pt x="12" y="1"/>
                      <a:pt x="12" y="1"/>
                      <a:pt x="13" y="2"/>
                    </a:cubicBezTo>
                    <a:cubicBezTo>
                      <a:pt x="21" y="13"/>
                      <a:pt x="21" y="13"/>
                      <a:pt x="15" y="2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81" name="Freeform 532">
                <a:extLst>
                  <a:ext uri="{FF2B5EF4-FFF2-40B4-BE49-F238E27FC236}">
                    <a16:creationId xmlns:a16="http://schemas.microsoft.com/office/drawing/2014/main" id="{EDBB4BB0-E630-4AA7-2DAD-C41A7F6A1A6C}"/>
                  </a:ext>
                </a:extLst>
              </p:cNvPr>
              <p:cNvSpPr/>
              <p:nvPr/>
            </p:nvSpPr>
            <p:spPr bwMode="auto">
              <a:xfrm>
                <a:off x="114" y="2636"/>
                <a:ext cx="30" cy="25"/>
              </a:xfrm>
              <a:custGeom>
                <a:avLst/>
                <a:gdLst>
                  <a:gd name="T0" fmla="*/ 30 w 30"/>
                  <a:gd name="T1" fmla="*/ 8 h 24"/>
                  <a:gd name="T2" fmla="*/ 29 w 30"/>
                  <a:gd name="T3" fmla="*/ 10 h 24"/>
                  <a:gd name="T4" fmla="*/ 15 w 30"/>
                  <a:gd name="T5" fmla="*/ 17 h 24"/>
                  <a:gd name="T6" fmla="*/ 7 w 30"/>
                  <a:gd name="T7" fmla="*/ 17 h 24"/>
                  <a:gd name="T8" fmla="*/ 7 w 30"/>
                  <a:gd name="T9" fmla="*/ 6 h 24"/>
                  <a:gd name="T10" fmla="*/ 12 w 30"/>
                  <a:gd name="T11" fmla="*/ 0 h 24"/>
                  <a:gd name="T12" fmla="*/ 15 w 30"/>
                  <a:gd name="T13" fmla="*/ 5 h 24"/>
                  <a:gd name="T14" fmla="*/ 15 w 30"/>
                  <a:gd name="T15" fmla="*/ 6 h 24"/>
                  <a:gd name="T16" fmla="*/ 15 w 30"/>
                  <a:gd name="T17" fmla="*/ 5 h 24"/>
                  <a:gd name="T18" fmla="*/ 30 w 30"/>
                  <a:gd name="T19" fmla="*/ 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4">
                    <a:moveTo>
                      <a:pt x="30" y="8"/>
                    </a:moveTo>
                    <a:cubicBezTo>
                      <a:pt x="30" y="8"/>
                      <a:pt x="30" y="9"/>
                      <a:pt x="29" y="10"/>
                    </a:cubicBezTo>
                    <a:cubicBezTo>
                      <a:pt x="24" y="10"/>
                      <a:pt x="20" y="15"/>
                      <a:pt x="15" y="17"/>
                    </a:cubicBezTo>
                    <a:cubicBezTo>
                      <a:pt x="13" y="15"/>
                      <a:pt x="10" y="24"/>
                      <a:pt x="7" y="17"/>
                    </a:cubicBezTo>
                    <a:cubicBezTo>
                      <a:pt x="6" y="13"/>
                      <a:pt x="0" y="10"/>
                      <a:pt x="7" y="6"/>
                    </a:cubicBezTo>
                    <a:cubicBezTo>
                      <a:pt x="9" y="5"/>
                      <a:pt x="10" y="2"/>
                      <a:pt x="12" y="0"/>
                    </a:cubicBezTo>
                    <a:cubicBezTo>
                      <a:pt x="14" y="1"/>
                      <a:pt x="15" y="3"/>
                      <a:pt x="15" y="5"/>
                    </a:cubicBezTo>
                    <a:cubicBezTo>
                      <a:pt x="15" y="5"/>
                      <a:pt x="15" y="5"/>
                      <a:pt x="15" y="6"/>
                    </a:cubicBezTo>
                    <a:cubicBezTo>
                      <a:pt x="15" y="5"/>
                      <a:pt x="15" y="5"/>
                      <a:pt x="15" y="5"/>
                    </a:cubicBezTo>
                    <a:cubicBezTo>
                      <a:pt x="20" y="4"/>
                      <a:pt x="25" y="7"/>
                      <a:pt x="30"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82" name="Freeform 533">
                <a:extLst>
                  <a:ext uri="{FF2B5EF4-FFF2-40B4-BE49-F238E27FC236}">
                    <a16:creationId xmlns:a16="http://schemas.microsoft.com/office/drawing/2014/main" id="{56EA2F8F-1600-635E-C2FC-DE6A8ABD4ACD}"/>
                  </a:ext>
                </a:extLst>
              </p:cNvPr>
              <p:cNvSpPr/>
              <p:nvPr/>
            </p:nvSpPr>
            <p:spPr bwMode="auto">
              <a:xfrm>
                <a:off x="235" y="2736"/>
                <a:ext cx="17" cy="23"/>
              </a:xfrm>
              <a:custGeom>
                <a:avLst/>
                <a:gdLst>
                  <a:gd name="T0" fmla="*/ 0 w 16"/>
                  <a:gd name="T1" fmla="*/ 15 h 23"/>
                  <a:gd name="T2" fmla="*/ 13 w 16"/>
                  <a:gd name="T3" fmla="*/ 2 h 23"/>
                  <a:gd name="T4" fmla="*/ 16 w 16"/>
                  <a:gd name="T5" fmla="*/ 4 h 23"/>
                  <a:gd name="T6" fmla="*/ 12 w 16"/>
                  <a:gd name="T7" fmla="*/ 13 h 23"/>
                  <a:gd name="T8" fmla="*/ 7 w 16"/>
                  <a:gd name="T9" fmla="*/ 23 h 23"/>
                  <a:gd name="T10" fmla="*/ 0 w 16"/>
                  <a:gd name="T11" fmla="*/ 15 h 23"/>
                </a:gdLst>
                <a:ahLst/>
                <a:cxnLst>
                  <a:cxn ang="0">
                    <a:pos x="T0" y="T1"/>
                  </a:cxn>
                  <a:cxn ang="0">
                    <a:pos x="T2" y="T3"/>
                  </a:cxn>
                  <a:cxn ang="0">
                    <a:pos x="T4" y="T5"/>
                  </a:cxn>
                  <a:cxn ang="0">
                    <a:pos x="T6" y="T7"/>
                  </a:cxn>
                  <a:cxn ang="0">
                    <a:pos x="T8" y="T9"/>
                  </a:cxn>
                  <a:cxn ang="0">
                    <a:pos x="T10" y="T11"/>
                  </a:cxn>
                </a:cxnLst>
                <a:rect l="0" t="0" r="r" b="b"/>
                <a:pathLst>
                  <a:path w="16" h="23">
                    <a:moveTo>
                      <a:pt x="0" y="15"/>
                    </a:moveTo>
                    <a:cubicBezTo>
                      <a:pt x="0" y="7"/>
                      <a:pt x="2" y="0"/>
                      <a:pt x="13" y="2"/>
                    </a:cubicBezTo>
                    <a:cubicBezTo>
                      <a:pt x="14" y="3"/>
                      <a:pt x="15" y="3"/>
                      <a:pt x="16" y="4"/>
                    </a:cubicBezTo>
                    <a:cubicBezTo>
                      <a:pt x="15" y="7"/>
                      <a:pt x="12" y="9"/>
                      <a:pt x="12" y="13"/>
                    </a:cubicBezTo>
                    <a:cubicBezTo>
                      <a:pt x="12" y="17"/>
                      <a:pt x="11" y="22"/>
                      <a:pt x="7" y="23"/>
                    </a:cubicBezTo>
                    <a:cubicBezTo>
                      <a:pt x="3" y="23"/>
                      <a:pt x="2" y="18"/>
                      <a:pt x="0" y="1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83" name="Freeform 534">
                <a:extLst>
                  <a:ext uri="{FF2B5EF4-FFF2-40B4-BE49-F238E27FC236}">
                    <a16:creationId xmlns:a16="http://schemas.microsoft.com/office/drawing/2014/main" id="{5EDAC421-5122-F07A-5722-4B7FEDDF9EEE}"/>
                  </a:ext>
                </a:extLst>
              </p:cNvPr>
              <p:cNvSpPr/>
              <p:nvPr/>
            </p:nvSpPr>
            <p:spPr bwMode="auto">
              <a:xfrm>
                <a:off x="121" y="2517"/>
                <a:ext cx="20" cy="25"/>
              </a:xfrm>
              <a:custGeom>
                <a:avLst/>
                <a:gdLst>
                  <a:gd name="T0" fmla="*/ 20 w 20"/>
                  <a:gd name="T1" fmla="*/ 25 h 25"/>
                  <a:gd name="T2" fmla="*/ 0 w 20"/>
                  <a:gd name="T3" fmla="*/ 0 h 25"/>
                  <a:gd name="T4" fmla="*/ 20 w 20"/>
                  <a:gd name="T5" fmla="*/ 25 h 25"/>
                </a:gdLst>
                <a:ahLst/>
                <a:cxnLst>
                  <a:cxn ang="0">
                    <a:pos x="T0" y="T1"/>
                  </a:cxn>
                  <a:cxn ang="0">
                    <a:pos x="T2" y="T3"/>
                  </a:cxn>
                  <a:cxn ang="0">
                    <a:pos x="T4" y="T5"/>
                  </a:cxn>
                </a:cxnLst>
                <a:rect l="0" t="0" r="r" b="b"/>
                <a:pathLst>
                  <a:path w="20" h="25">
                    <a:moveTo>
                      <a:pt x="20" y="25"/>
                    </a:moveTo>
                    <a:cubicBezTo>
                      <a:pt x="9" y="20"/>
                      <a:pt x="1" y="13"/>
                      <a:pt x="0" y="0"/>
                    </a:cubicBezTo>
                    <a:cubicBezTo>
                      <a:pt x="8" y="8"/>
                      <a:pt x="16" y="15"/>
                      <a:pt x="20"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84" name="Freeform 535">
                <a:extLst>
                  <a:ext uri="{FF2B5EF4-FFF2-40B4-BE49-F238E27FC236}">
                    <a16:creationId xmlns:a16="http://schemas.microsoft.com/office/drawing/2014/main" id="{AC034E1C-2583-1A31-92A1-F19DFD07FA77}"/>
                  </a:ext>
                </a:extLst>
              </p:cNvPr>
              <p:cNvSpPr/>
              <p:nvPr/>
            </p:nvSpPr>
            <p:spPr bwMode="auto">
              <a:xfrm>
                <a:off x="120" y="2610"/>
                <a:ext cx="18" cy="13"/>
              </a:xfrm>
              <a:custGeom>
                <a:avLst/>
                <a:gdLst>
                  <a:gd name="T0" fmla="*/ 8 w 18"/>
                  <a:gd name="T1" fmla="*/ 12 h 13"/>
                  <a:gd name="T2" fmla="*/ 1 w 18"/>
                  <a:gd name="T3" fmla="*/ 9 h 13"/>
                  <a:gd name="T4" fmla="*/ 9 w 18"/>
                  <a:gd name="T5" fmla="*/ 2 h 13"/>
                  <a:gd name="T6" fmla="*/ 17 w 18"/>
                  <a:gd name="T7" fmla="*/ 4 h 13"/>
                  <a:gd name="T8" fmla="*/ 8 w 18"/>
                  <a:gd name="T9" fmla="*/ 12 h 13"/>
                </a:gdLst>
                <a:ahLst/>
                <a:cxnLst>
                  <a:cxn ang="0">
                    <a:pos x="T0" y="T1"/>
                  </a:cxn>
                  <a:cxn ang="0">
                    <a:pos x="T2" y="T3"/>
                  </a:cxn>
                  <a:cxn ang="0">
                    <a:pos x="T4" y="T5"/>
                  </a:cxn>
                  <a:cxn ang="0">
                    <a:pos x="T6" y="T7"/>
                  </a:cxn>
                  <a:cxn ang="0">
                    <a:pos x="T8" y="T9"/>
                  </a:cxn>
                </a:cxnLst>
                <a:rect l="0" t="0" r="r" b="b"/>
                <a:pathLst>
                  <a:path w="18" h="13">
                    <a:moveTo>
                      <a:pt x="8" y="12"/>
                    </a:moveTo>
                    <a:cubicBezTo>
                      <a:pt x="5" y="11"/>
                      <a:pt x="1" y="13"/>
                      <a:pt x="1" y="9"/>
                    </a:cubicBezTo>
                    <a:cubicBezTo>
                      <a:pt x="0" y="4"/>
                      <a:pt x="5" y="3"/>
                      <a:pt x="9" y="2"/>
                    </a:cubicBezTo>
                    <a:cubicBezTo>
                      <a:pt x="12" y="2"/>
                      <a:pt x="17" y="0"/>
                      <a:pt x="17" y="4"/>
                    </a:cubicBezTo>
                    <a:cubicBezTo>
                      <a:pt x="18" y="9"/>
                      <a:pt x="13" y="12"/>
                      <a:pt x="8"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85" name="Freeform 536">
                <a:extLst>
                  <a:ext uri="{FF2B5EF4-FFF2-40B4-BE49-F238E27FC236}">
                    <a16:creationId xmlns:a16="http://schemas.microsoft.com/office/drawing/2014/main" id="{61BA2B98-CBB5-B6BB-73FB-102BBEE3FC22}"/>
                  </a:ext>
                </a:extLst>
              </p:cNvPr>
              <p:cNvSpPr/>
              <p:nvPr/>
            </p:nvSpPr>
            <p:spPr bwMode="auto">
              <a:xfrm>
                <a:off x="143" y="2538"/>
                <a:ext cx="7" cy="18"/>
              </a:xfrm>
              <a:custGeom>
                <a:avLst/>
                <a:gdLst>
                  <a:gd name="T0" fmla="*/ 0 w 7"/>
                  <a:gd name="T1" fmla="*/ 11 h 17"/>
                  <a:gd name="T2" fmla="*/ 4 w 7"/>
                  <a:gd name="T3" fmla="*/ 0 h 17"/>
                  <a:gd name="T4" fmla="*/ 4 w 7"/>
                  <a:gd name="T5" fmla="*/ 14 h 17"/>
                  <a:gd name="T6" fmla="*/ 0 w 7"/>
                  <a:gd name="T7" fmla="*/ 11 h 17"/>
                </a:gdLst>
                <a:ahLst/>
                <a:cxnLst>
                  <a:cxn ang="0">
                    <a:pos x="T0" y="T1"/>
                  </a:cxn>
                  <a:cxn ang="0">
                    <a:pos x="T2" y="T3"/>
                  </a:cxn>
                  <a:cxn ang="0">
                    <a:pos x="T4" y="T5"/>
                  </a:cxn>
                  <a:cxn ang="0">
                    <a:pos x="T6" y="T7"/>
                  </a:cxn>
                </a:cxnLst>
                <a:rect l="0" t="0" r="r" b="b"/>
                <a:pathLst>
                  <a:path w="7" h="17">
                    <a:moveTo>
                      <a:pt x="0" y="11"/>
                    </a:moveTo>
                    <a:cubicBezTo>
                      <a:pt x="4" y="9"/>
                      <a:pt x="2" y="5"/>
                      <a:pt x="4" y="0"/>
                    </a:cubicBezTo>
                    <a:cubicBezTo>
                      <a:pt x="6" y="6"/>
                      <a:pt x="7" y="11"/>
                      <a:pt x="4" y="14"/>
                    </a:cubicBezTo>
                    <a:cubicBezTo>
                      <a:pt x="2" y="17"/>
                      <a:pt x="1" y="13"/>
                      <a:pt x="0"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86" name="Freeform 537">
                <a:extLst>
                  <a:ext uri="{FF2B5EF4-FFF2-40B4-BE49-F238E27FC236}">
                    <a16:creationId xmlns:a16="http://schemas.microsoft.com/office/drawing/2014/main" id="{6EFC4433-D3DB-C120-DA59-2AB85C01208D}"/>
                  </a:ext>
                </a:extLst>
              </p:cNvPr>
              <p:cNvSpPr/>
              <p:nvPr/>
            </p:nvSpPr>
            <p:spPr bwMode="auto">
              <a:xfrm>
                <a:off x="142" y="2526"/>
                <a:ext cx="5" cy="7"/>
              </a:xfrm>
              <a:custGeom>
                <a:avLst/>
                <a:gdLst>
                  <a:gd name="T0" fmla="*/ 2 w 5"/>
                  <a:gd name="T1" fmla="*/ 0 h 7"/>
                  <a:gd name="T2" fmla="*/ 4 w 5"/>
                  <a:gd name="T3" fmla="*/ 5 h 7"/>
                  <a:gd name="T4" fmla="*/ 2 w 5"/>
                  <a:gd name="T5" fmla="*/ 7 h 7"/>
                  <a:gd name="T6" fmla="*/ 0 w 5"/>
                  <a:gd name="T7" fmla="*/ 2 h 7"/>
                  <a:gd name="T8" fmla="*/ 2 w 5"/>
                  <a:gd name="T9" fmla="*/ 0 h 7"/>
                </a:gdLst>
                <a:ahLst/>
                <a:cxnLst>
                  <a:cxn ang="0">
                    <a:pos x="T0" y="T1"/>
                  </a:cxn>
                  <a:cxn ang="0">
                    <a:pos x="T2" y="T3"/>
                  </a:cxn>
                  <a:cxn ang="0">
                    <a:pos x="T4" y="T5"/>
                  </a:cxn>
                  <a:cxn ang="0">
                    <a:pos x="T6" y="T7"/>
                  </a:cxn>
                  <a:cxn ang="0">
                    <a:pos x="T8" y="T9"/>
                  </a:cxn>
                </a:cxnLst>
                <a:rect l="0" t="0" r="r" b="b"/>
                <a:pathLst>
                  <a:path w="5" h="7">
                    <a:moveTo>
                      <a:pt x="2" y="0"/>
                    </a:moveTo>
                    <a:cubicBezTo>
                      <a:pt x="5" y="1"/>
                      <a:pt x="5" y="3"/>
                      <a:pt x="4" y="5"/>
                    </a:cubicBezTo>
                    <a:cubicBezTo>
                      <a:pt x="4" y="6"/>
                      <a:pt x="3" y="6"/>
                      <a:pt x="2" y="7"/>
                    </a:cubicBezTo>
                    <a:cubicBezTo>
                      <a:pt x="1" y="5"/>
                      <a:pt x="0" y="4"/>
                      <a:pt x="0" y="2"/>
                    </a:cubicBezTo>
                    <a:cubicBezTo>
                      <a:pt x="0" y="1"/>
                      <a:pt x="1"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87" name="Freeform 538">
                <a:extLst>
                  <a:ext uri="{FF2B5EF4-FFF2-40B4-BE49-F238E27FC236}">
                    <a16:creationId xmlns:a16="http://schemas.microsoft.com/office/drawing/2014/main" id="{2CC17948-7653-F71B-69E6-88CB4772FE9B}"/>
                  </a:ext>
                </a:extLst>
              </p:cNvPr>
              <p:cNvSpPr/>
              <p:nvPr/>
            </p:nvSpPr>
            <p:spPr bwMode="auto">
              <a:xfrm>
                <a:off x="75" y="2523"/>
                <a:ext cx="3" cy="5"/>
              </a:xfrm>
              <a:custGeom>
                <a:avLst/>
                <a:gdLst>
                  <a:gd name="T0" fmla="*/ 0 w 3"/>
                  <a:gd name="T1" fmla="*/ 5 h 5"/>
                  <a:gd name="T2" fmla="*/ 0 w 3"/>
                  <a:gd name="T3" fmla="*/ 1 h 5"/>
                  <a:gd name="T4" fmla="*/ 3 w 3"/>
                  <a:gd name="T5" fmla="*/ 2 h 5"/>
                  <a:gd name="T6" fmla="*/ 0 w 3"/>
                  <a:gd name="T7" fmla="*/ 5 h 5"/>
                </a:gdLst>
                <a:ahLst/>
                <a:cxnLst>
                  <a:cxn ang="0">
                    <a:pos x="T0" y="T1"/>
                  </a:cxn>
                  <a:cxn ang="0">
                    <a:pos x="T2" y="T3"/>
                  </a:cxn>
                  <a:cxn ang="0">
                    <a:pos x="T4" y="T5"/>
                  </a:cxn>
                  <a:cxn ang="0">
                    <a:pos x="T6" y="T7"/>
                  </a:cxn>
                </a:cxnLst>
                <a:rect l="0" t="0" r="r" b="b"/>
                <a:pathLst>
                  <a:path w="3" h="5">
                    <a:moveTo>
                      <a:pt x="0" y="5"/>
                    </a:moveTo>
                    <a:cubicBezTo>
                      <a:pt x="0" y="4"/>
                      <a:pt x="0" y="2"/>
                      <a:pt x="0" y="1"/>
                    </a:cubicBezTo>
                    <a:cubicBezTo>
                      <a:pt x="1" y="1"/>
                      <a:pt x="3" y="0"/>
                      <a:pt x="3" y="2"/>
                    </a:cubicBezTo>
                    <a:cubicBezTo>
                      <a:pt x="3" y="4"/>
                      <a:pt x="1" y="4"/>
                      <a:pt x="0" y="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88" name="Freeform 539">
                <a:extLst>
                  <a:ext uri="{FF2B5EF4-FFF2-40B4-BE49-F238E27FC236}">
                    <a16:creationId xmlns:a16="http://schemas.microsoft.com/office/drawing/2014/main" id="{6CDEA268-83EA-11BF-5675-B1021867CDF8}"/>
                  </a:ext>
                </a:extLst>
              </p:cNvPr>
              <p:cNvSpPr/>
              <p:nvPr/>
            </p:nvSpPr>
            <p:spPr bwMode="auto">
              <a:xfrm>
                <a:off x="403" y="2595"/>
                <a:ext cx="5" cy="3"/>
              </a:xfrm>
              <a:custGeom>
                <a:avLst/>
                <a:gdLst>
                  <a:gd name="T0" fmla="*/ 5 w 5"/>
                  <a:gd name="T1" fmla="*/ 2 h 3"/>
                  <a:gd name="T2" fmla="*/ 4 w 5"/>
                  <a:gd name="T3" fmla="*/ 3 h 3"/>
                  <a:gd name="T4" fmla="*/ 3 w 5"/>
                  <a:gd name="T5" fmla="*/ 3 h 3"/>
                  <a:gd name="T6" fmla="*/ 0 w 5"/>
                  <a:gd name="T7" fmla="*/ 1 h 3"/>
                  <a:gd name="T8" fmla="*/ 0 w 5"/>
                  <a:gd name="T9" fmla="*/ 1 h 3"/>
                  <a:gd name="T10" fmla="*/ 5 w 5"/>
                  <a:gd name="T11" fmla="*/ 2 h 3"/>
                </a:gdLst>
                <a:ahLst/>
                <a:cxnLst>
                  <a:cxn ang="0">
                    <a:pos x="T0" y="T1"/>
                  </a:cxn>
                  <a:cxn ang="0">
                    <a:pos x="T2" y="T3"/>
                  </a:cxn>
                  <a:cxn ang="0">
                    <a:pos x="T4" y="T5"/>
                  </a:cxn>
                  <a:cxn ang="0">
                    <a:pos x="T6" y="T7"/>
                  </a:cxn>
                  <a:cxn ang="0">
                    <a:pos x="T8" y="T9"/>
                  </a:cxn>
                  <a:cxn ang="0">
                    <a:pos x="T10" y="T11"/>
                  </a:cxn>
                </a:cxnLst>
                <a:rect l="0" t="0" r="r" b="b"/>
                <a:pathLst>
                  <a:path w="5" h="3">
                    <a:moveTo>
                      <a:pt x="5" y="2"/>
                    </a:moveTo>
                    <a:cubicBezTo>
                      <a:pt x="4" y="3"/>
                      <a:pt x="4" y="3"/>
                      <a:pt x="4" y="3"/>
                    </a:cubicBezTo>
                    <a:cubicBezTo>
                      <a:pt x="3" y="3"/>
                      <a:pt x="3" y="3"/>
                      <a:pt x="3" y="3"/>
                    </a:cubicBezTo>
                    <a:cubicBezTo>
                      <a:pt x="2" y="2"/>
                      <a:pt x="1" y="2"/>
                      <a:pt x="0" y="1"/>
                    </a:cubicBezTo>
                    <a:cubicBezTo>
                      <a:pt x="0" y="1"/>
                      <a:pt x="0" y="1"/>
                      <a:pt x="0" y="1"/>
                    </a:cubicBezTo>
                    <a:cubicBezTo>
                      <a:pt x="2" y="0"/>
                      <a:pt x="4" y="1"/>
                      <a:pt x="5"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89" name="Freeform 540">
                <a:extLst>
                  <a:ext uri="{FF2B5EF4-FFF2-40B4-BE49-F238E27FC236}">
                    <a16:creationId xmlns:a16="http://schemas.microsoft.com/office/drawing/2014/main" id="{EA240DE4-52C7-BC5D-16A9-0AEA613E9AF5}"/>
                  </a:ext>
                </a:extLst>
              </p:cNvPr>
              <p:cNvSpPr/>
              <p:nvPr/>
            </p:nvSpPr>
            <p:spPr bwMode="auto">
              <a:xfrm>
                <a:off x="141" y="2542"/>
                <a:ext cx="3" cy="8"/>
              </a:xfrm>
              <a:custGeom>
                <a:avLst/>
                <a:gdLst>
                  <a:gd name="T0" fmla="*/ 2 w 3"/>
                  <a:gd name="T1" fmla="*/ 7 h 7"/>
                  <a:gd name="T2" fmla="*/ 0 w 3"/>
                  <a:gd name="T3" fmla="*/ 0 h 7"/>
                  <a:gd name="T4" fmla="*/ 0 w 3"/>
                  <a:gd name="T5" fmla="*/ 0 h 7"/>
                  <a:gd name="T6" fmla="*/ 2 w 3"/>
                  <a:gd name="T7" fmla="*/ 7 h 7"/>
                </a:gdLst>
                <a:ahLst/>
                <a:cxnLst>
                  <a:cxn ang="0">
                    <a:pos x="T0" y="T1"/>
                  </a:cxn>
                  <a:cxn ang="0">
                    <a:pos x="T2" y="T3"/>
                  </a:cxn>
                  <a:cxn ang="0">
                    <a:pos x="T4" y="T5"/>
                  </a:cxn>
                  <a:cxn ang="0">
                    <a:pos x="T6" y="T7"/>
                  </a:cxn>
                </a:cxnLst>
                <a:rect l="0" t="0" r="r" b="b"/>
                <a:pathLst>
                  <a:path w="3" h="7">
                    <a:moveTo>
                      <a:pt x="2" y="7"/>
                    </a:moveTo>
                    <a:cubicBezTo>
                      <a:pt x="0" y="6"/>
                      <a:pt x="0" y="3"/>
                      <a:pt x="0" y="0"/>
                    </a:cubicBezTo>
                    <a:cubicBezTo>
                      <a:pt x="0" y="0"/>
                      <a:pt x="0" y="0"/>
                      <a:pt x="0" y="0"/>
                    </a:cubicBezTo>
                    <a:cubicBezTo>
                      <a:pt x="3" y="2"/>
                      <a:pt x="2" y="5"/>
                      <a:pt x="2"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90" name="Freeform 541">
                <a:extLst>
                  <a:ext uri="{FF2B5EF4-FFF2-40B4-BE49-F238E27FC236}">
                    <a16:creationId xmlns:a16="http://schemas.microsoft.com/office/drawing/2014/main" id="{5B89ABA2-CD82-597B-9F7D-1CD43EF5ACCE}"/>
                  </a:ext>
                </a:extLst>
              </p:cNvPr>
              <p:cNvSpPr/>
              <p:nvPr/>
            </p:nvSpPr>
            <p:spPr bwMode="auto">
              <a:xfrm>
                <a:off x="265" y="2544"/>
                <a:ext cx="2" cy="6"/>
              </a:xfrm>
              <a:custGeom>
                <a:avLst/>
                <a:gdLst>
                  <a:gd name="T0" fmla="*/ 1 w 2"/>
                  <a:gd name="T1" fmla="*/ 0 h 6"/>
                  <a:gd name="T2" fmla="*/ 1 w 2"/>
                  <a:gd name="T3" fmla="*/ 6 h 6"/>
                  <a:gd name="T4" fmla="*/ 1 w 2"/>
                  <a:gd name="T5" fmla="*/ 0 h 6"/>
                </a:gdLst>
                <a:ahLst/>
                <a:cxnLst>
                  <a:cxn ang="0">
                    <a:pos x="T0" y="T1"/>
                  </a:cxn>
                  <a:cxn ang="0">
                    <a:pos x="T2" y="T3"/>
                  </a:cxn>
                  <a:cxn ang="0">
                    <a:pos x="T4" y="T5"/>
                  </a:cxn>
                </a:cxnLst>
                <a:rect l="0" t="0" r="r" b="b"/>
                <a:pathLst>
                  <a:path w="2" h="6">
                    <a:moveTo>
                      <a:pt x="1" y="0"/>
                    </a:moveTo>
                    <a:cubicBezTo>
                      <a:pt x="2" y="2"/>
                      <a:pt x="2" y="4"/>
                      <a:pt x="1" y="6"/>
                    </a:cubicBezTo>
                    <a:cubicBezTo>
                      <a:pt x="0" y="4"/>
                      <a:pt x="0" y="2"/>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91" name="Freeform 542">
                <a:extLst>
                  <a:ext uri="{FF2B5EF4-FFF2-40B4-BE49-F238E27FC236}">
                    <a16:creationId xmlns:a16="http://schemas.microsoft.com/office/drawing/2014/main" id="{DCA2049C-D6A4-0F1B-6211-0F74BD5CFF24}"/>
                  </a:ext>
                </a:extLst>
              </p:cNvPr>
              <p:cNvSpPr/>
              <p:nvPr/>
            </p:nvSpPr>
            <p:spPr bwMode="auto">
              <a:xfrm>
                <a:off x="443" y="2570"/>
                <a:ext cx="5" cy="6"/>
              </a:xfrm>
              <a:custGeom>
                <a:avLst/>
                <a:gdLst>
                  <a:gd name="T0" fmla="*/ 5 w 5"/>
                  <a:gd name="T1" fmla="*/ 5 h 6"/>
                  <a:gd name="T2" fmla="*/ 3 w 5"/>
                  <a:gd name="T3" fmla="*/ 6 h 6"/>
                  <a:gd name="T4" fmla="*/ 0 w 5"/>
                  <a:gd name="T5" fmla="*/ 0 h 6"/>
                  <a:gd name="T6" fmla="*/ 5 w 5"/>
                  <a:gd name="T7" fmla="*/ 5 h 6"/>
                </a:gdLst>
                <a:ahLst/>
                <a:cxnLst>
                  <a:cxn ang="0">
                    <a:pos x="T0" y="T1"/>
                  </a:cxn>
                  <a:cxn ang="0">
                    <a:pos x="T2" y="T3"/>
                  </a:cxn>
                  <a:cxn ang="0">
                    <a:pos x="T4" y="T5"/>
                  </a:cxn>
                  <a:cxn ang="0">
                    <a:pos x="T6" y="T7"/>
                  </a:cxn>
                </a:cxnLst>
                <a:rect l="0" t="0" r="r" b="b"/>
                <a:pathLst>
                  <a:path w="5" h="6">
                    <a:moveTo>
                      <a:pt x="5" y="5"/>
                    </a:moveTo>
                    <a:cubicBezTo>
                      <a:pt x="4" y="5"/>
                      <a:pt x="3" y="6"/>
                      <a:pt x="3" y="6"/>
                    </a:cubicBezTo>
                    <a:cubicBezTo>
                      <a:pt x="2" y="4"/>
                      <a:pt x="1" y="2"/>
                      <a:pt x="0" y="0"/>
                    </a:cubicBezTo>
                    <a:cubicBezTo>
                      <a:pt x="3" y="0"/>
                      <a:pt x="5" y="2"/>
                      <a:pt x="5"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92" name="Freeform 543">
                <a:extLst>
                  <a:ext uri="{FF2B5EF4-FFF2-40B4-BE49-F238E27FC236}">
                    <a16:creationId xmlns:a16="http://schemas.microsoft.com/office/drawing/2014/main" id="{331329FD-A5FD-6F19-EFE3-A4B8412EA479}"/>
                  </a:ext>
                </a:extLst>
              </p:cNvPr>
              <p:cNvSpPr/>
              <p:nvPr/>
            </p:nvSpPr>
            <p:spPr bwMode="auto">
              <a:xfrm>
                <a:off x="129" y="2627"/>
                <a:ext cx="1" cy="2"/>
              </a:xfrm>
              <a:custGeom>
                <a:avLst/>
                <a:gdLst>
                  <a:gd name="T0" fmla="*/ 0 w 1"/>
                  <a:gd name="T1" fmla="*/ 2 h 2"/>
                  <a:gd name="T2" fmla="*/ 0 w 1"/>
                  <a:gd name="T3" fmla="*/ 0 h 2"/>
                  <a:gd name="T4" fmla="*/ 1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0" y="0"/>
                      <a:pt x="0" y="0"/>
                    </a:cubicBezTo>
                    <a:cubicBezTo>
                      <a:pt x="0" y="0"/>
                      <a:pt x="1" y="1"/>
                      <a:pt x="1" y="1"/>
                    </a:cubicBezTo>
                    <a:cubicBezTo>
                      <a:pt x="1" y="1"/>
                      <a:pt x="0" y="2"/>
                      <a:pt x="0"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93" name="Freeform 544">
                <a:extLst>
                  <a:ext uri="{FF2B5EF4-FFF2-40B4-BE49-F238E27FC236}">
                    <a16:creationId xmlns:a16="http://schemas.microsoft.com/office/drawing/2014/main" id="{355B1888-6C18-B9E2-316A-E9D2FAECFB90}"/>
                  </a:ext>
                </a:extLst>
              </p:cNvPr>
              <p:cNvSpPr/>
              <p:nvPr/>
            </p:nvSpPr>
            <p:spPr bwMode="auto">
              <a:xfrm>
                <a:off x="453" y="1404"/>
                <a:ext cx="92" cy="150"/>
              </a:xfrm>
              <a:custGeom>
                <a:avLst/>
                <a:gdLst>
                  <a:gd name="T0" fmla="*/ 90 w 90"/>
                  <a:gd name="T1" fmla="*/ 139 h 147"/>
                  <a:gd name="T2" fmla="*/ 82 w 90"/>
                  <a:gd name="T3" fmla="*/ 141 h 147"/>
                  <a:gd name="T4" fmla="*/ 58 w 90"/>
                  <a:gd name="T5" fmla="*/ 104 h 147"/>
                  <a:gd name="T6" fmla="*/ 50 w 90"/>
                  <a:gd name="T7" fmla="*/ 95 h 147"/>
                  <a:gd name="T8" fmla="*/ 50 w 90"/>
                  <a:gd name="T9" fmla="*/ 95 h 147"/>
                  <a:gd name="T10" fmla="*/ 54 w 90"/>
                  <a:gd name="T11" fmla="*/ 94 h 147"/>
                  <a:gd name="T12" fmla="*/ 50 w 90"/>
                  <a:gd name="T13" fmla="*/ 93 h 147"/>
                  <a:gd name="T14" fmla="*/ 50 w 90"/>
                  <a:gd name="T15" fmla="*/ 93 h 147"/>
                  <a:gd name="T16" fmla="*/ 24 w 90"/>
                  <a:gd name="T17" fmla="*/ 59 h 147"/>
                  <a:gd name="T18" fmla="*/ 15 w 90"/>
                  <a:gd name="T19" fmla="*/ 39 h 147"/>
                  <a:gd name="T20" fmla="*/ 13 w 90"/>
                  <a:gd name="T21" fmla="*/ 34 h 147"/>
                  <a:gd name="T22" fmla="*/ 0 w 90"/>
                  <a:gd name="T23" fmla="*/ 13 h 147"/>
                  <a:gd name="T24" fmla="*/ 2 w 90"/>
                  <a:gd name="T25" fmla="*/ 11 h 147"/>
                  <a:gd name="T26" fmla="*/ 82 w 90"/>
                  <a:gd name="T27" fmla="*/ 124 h 147"/>
                  <a:gd name="T28" fmla="*/ 71 w 90"/>
                  <a:gd name="T29" fmla="*/ 78 h 147"/>
                  <a:gd name="T30" fmla="*/ 66 w 90"/>
                  <a:gd name="T31" fmla="*/ 71 h 147"/>
                  <a:gd name="T32" fmla="*/ 69 w 90"/>
                  <a:gd name="T33" fmla="*/ 61 h 147"/>
                  <a:gd name="T34" fmla="*/ 70 w 90"/>
                  <a:gd name="T35" fmla="*/ 54 h 147"/>
                  <a:gd name="T36" fmla="*/ 70 w 90"/>
                  <a:gd name="T37" fmla="*/ 54 h 147"/>
                  <a:gd name="T38" fmla="*/ 77 w 90"/>
                  <a:gd name="T39" fmla="*/ 63 h 147"/>
                  <a:gd name="T40" fmla="*/ 70 w 90"/>
                  <a:gd name="T41" fmla="*/ 0 h 147"/>
                  <a:gd name="T42" fmla="*/ 75 w 90"/>
                  <a:gd name="T43" fmla="*/ 7 h 147"/>
                  <a:gd name="T44" fmla="*/ 80 w 90"/>
                  <a:gd name="T45" fmla="*/ 69 h 147"/>
                  <a:gd name="T46" fmla="*/ 86 w 90"/>
                  <a:gd name="T47" fmla="*/ 119 h 147"/>
                  <a:gd name="T48" fmla="*/ 90 w 90"/>
                  <a:gd name="T49" fmla="*/ 13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0" h="147">
                    <a:moveTo>
                      <a:pt x="90" y="139"/>
                    </a:moveTo>
                    <a:cubicBezTo>
                      <a:pt x="89" y="147"/>
                      <a:pt x="86" y="146"/>
                      <a:pt x="82" y="141"/>
                    </a:cubicBezTo>
                    <a:cubicBezTo>
                      <a:pt x="81" y="124"/>
                      <a:pt x="68" y="114"/>
                      <a:pt x="58" y="104"/>
                    </a:cubicBezTo>
                    <a:cubicBezTo>
                      <a:pt x="55" y="101"/>
                      <a:pt x="50" y="100"/>
                      <a:pt x="50" y="95"/>
                    </a:cubicBezTo>
                    <a:cubicBezTo>
                      <a:pt x="50" y="95"/>
                      <a:pt x="50" y="95"/>
                      <a:pt x="50" y="95"/>
                    </a:cubicBezTo>
                    <a:cubicBezTo>
                      <a:pt x="51" y="95"/>
                      <a:pt x="53" y="94"/>
                      <a:pt x="54" y="94"/>
                    </a:cubicBezTo>
                    <a:cubicBezTo>
                      <a:pt x="53" y="93"/>
                      <a:pt x="51" y="93"/>
                      <a:pt x="50" y="93"/>
                    </a:cubicBezTo>
                    <a:cubicBezTo>
                      <a:pt x="50" y="93"/>
                      <a:pt x="50" y="93"/>
                      <a:pt x="50" y="93"/>
                    </a:cubicBezTo>
                    <a:cubicBezTo>
                      <a:pt x="44" y="79"/>
                      <a:pt x="34" y="70"/>
                      <a:pt x="24" y="59"/>
                    </a:cubicBezTo>
                    <a:cubicBezTo>
                      <a:pt x="20" y="54"/>
                      <a:pt x="3" y="53"/>
                      <a:pt x="15" y="39"/>
                    </a:cubicBezTo>
                    <a:cubicBezTo>
                      <a:pt x="16" y="39"/>
                      <a:pt x="14" y="36"/>
                      <a:pt x="13" y="34"/>
                    </a:cubicBezTo>
                    <a:cubicBezTo>
                      <a:pt x="8" y="27"/>
                      <a:pt x="2" y="21"/>
                      <a:pt x="0" y="13"/>
                    </a:cubicBezTo>
                    <a:cubicBezTo>
                      <a:pt x="0" y="13"/>
                      <a:pt x="1" y="12"/>
                      <a:pt x="2" y="11"/>
                    </a:cubicBezTo>
                    <a:cubicBezTo>
                      <a:pt x="28" y="48"/>
                      <a:pt x="54" y="85"/>
                      <a:pt x="82" y="124"/>
                    </a:cubicBezTo>
                    <a:cubicBezTo>
                      <a:pt x="81" y="106"/>
                      <a:pt x="77" y="92"/>
                      <a:pt x="71" y="78"/>
                    </a:cubicBezTo>
                    <a:cubicBezTo>
                      <a:pt x="69" y="76"/>
                      <a:pt x="68" y="73"/>
                      <a:pt x="66" y="71"/>
                    </a:cubicBezTo>
                    <a:cubicBezTo>
                      <a:pt x="63" y="65"/>
                      <a:pt x="64" y="66"/>
                      <a:pt x="69" y="61"/>
                    </a:cubicBezTo>
                    <a:cubicBezTo>
                      <a:pt x="70" y="60"/>
                      <a:pt x="70" y="56"/>
                      <a:pt x="70" y="54"/>
                    </a:cubicBezTo>
                    <a:cubicBezTo>
                      <a:pt x="70" y="54"/>
                      <a:pt x="70" y="54"/>
                      <a:pt x="70" y="54"/>
                    </a:cubicBezTo>
                    <a:cubicBezTo>
                      <a:pt x="72" y="56"/>
                      <a:pt x="74" y="59"/>
                      <a:pt x="77" y="63"/>
                    </a:cubicBezTo>
                    <a:cubicBezTo>
                      <a:pt x="77" y="41"/>
                      <a:pt x="73" y="20"/>
                      <a:pt x="70" y="0"/>
                    </a:cubicBezTo>
                    <a:cubicBezTo>
                      <a:pt x="75" y="1"/>
                      <a:pt x="75" y="4"/>
                      <a:pt x="75" y="7"/>
                    </a:cubicBezTo>
                    <a:cubicBezTo>
                      <a:pt x="80" y="27"/>
                      <a:pt x="85" y="48"/>
                      <a:pt x="80" y="69"/>
                    </a:cubicBezTo>
                    <a:cubicBezTo>
                      <a:pt x="76" y="86"/>
                      <a:pt x="85" y="102"/>
                      <a:pt x="86" y="119"/>
                    </a:cubicBezTo>
                    <a:cubicBezTo>
                      <a:pt x="86" y="125"/>
                      <a:pt x="83" y="133"/>
                      <a:pt x="90" y="13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94" name="Freeform 545">
                <a:extLst>
                  <a:ext uri="{FF2B5EF4-FFF2-40B4-BE49-F238E27FC236}">
                    <a16:creationId xmlns:a16="http://schemas.microsoft.com/office/drawing/2014/main" id="{96549C6E-E73D-0BF6-C745-416944CE9290}"/>
                  </a:ext>
                </a:extLst>
              </p:cNvPr>
              <p:cNvSpPr/>
              <p:nvPr/>
            </p:nvSpPr>
            <p:spPr bwMode="auto">
              <a:xfrm>
                <a:off x="431" y="1304"/>
                <a:ext cx="59" cy="71"/>
              </a:xfrm>
              <a:custGeom>
                <a:avLst/>
                <a:gdLst>
                  <a:gd name="T0" fmla="*/ 12 w 58"/>
                  <a:gd name="T1" fmla="*/ 19 h 70"/>
                  <a:gd name="T2" fmla="*/ 0 w 58"/>
                  <a:gd name="T3" fmla="*/ 0 h 70"/>
                  <a:gd name="T4" fmla="*/ 0 w 58"/>
                  <a:gd name="T5" fmla="*/ 0 h 70"/>
                  <a:gd name="T6" fmla="*/ 16 w 58"/>
                  <a:gd name="T7" fmla="*/ 12 h 70"/>
                  <a:gd name="T8" fmla="*/ 58 w 58"/>
                  <a:gd name="T9" fmla="*/ 70 h 70"/>
                  <a:gd name="T10" fmla="*/ 58 w 58"/>
                  <a:gd name="T11" fmla="*/ 70 h 70"/>
                  <a:gd name="T12" fmla="*/ 45 w 58"/>
                  <a:gd name="T13" fmla="*/ 56 h 70"/>
                  <a:gd name="T14" fmla="*/ 20 w 58"/>
                  <a:gd name="T15" fmla="*/ 33 h 70"/>
                  <a:gd name="T16" fmla="*/ 14 w 58"/>
                  <a:gd name="T17" fmla="*/ 24 h 70"/>
                  <a:gd name="T18" fmla="*/ 14 w 58"/>
                  <a:gd name="T19" fmla="*/ 24 h 70"/>
                  <a:gd name="T20" fmla="*/ 17 w 58"/>
                  <a:gd name="T21" fmla="*/ 22 h 70"/>
                  <a:gd name="T22" fmla="*/ 12 w 58"/>
                  <a:gd name="T23" fmla="*/ 1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 h="70">
                    <a:moveTo>
                      <a:pt x="12" y="19"/>
                    </a:moveTo>
                    <a:cubicBezTo>
                      <a:pt x="11" y="10"/>
                      <a:pt x="2" y="7"/>
                      <a:pt x="0" y="0"/>
                    </a:cubicBezTo>
                    <a:cubicBezTo>
                      <a:pt x="0" y="0"/>
                      <a:pt x="0" y="0"/>
                      <a:pt x="0" y="0"/>
                    </a:cubicBezTo>
                    <a:cubicBezTo>
                      <a:pt x="8" y="1"/>
                      <a:pt x="11" y="7"/>
                      <a:pt x="16" y="12"/>
                    </a:cubicBezTo>
                    <a:cubicBezTo>
                      <a:pt x="33" y="29"/>
                      <a:pt x="48" y="47"/>
                      <a:pt x="58" y="70"/>
                    </a:cubicBezTo>
                    <a:cubicBezTo>
                      <a:pt x="58" y="70"/>
                      <a:pt x="58" y="70"/>
                      <a:pt x="58" y="70"/>
                    </a:cubicBezTo>
                    <a:cubicBezTo>
                      <a:pt x="51" y="67"/>
                      <a:pt x="49" y="61"/>
                      <a:pt x="45" y="56"/>
                    </a:cubicBezTo>
                    <a:cubicBezTo>
                      <a:pt x="38" y="47"/>
                      <a:pt x="28" y="40"/>
                      <a:pt x="20" y="33"/>
                    </a:cubicBezTo>
                    <a:cubicBezTo>
                      <a:pt x="17" y="30"/>
                      <a:pt x="14" y="28"/>
                      <a:pt x="14" y="24"/>
                    </a:cubicBezTo>
                    <a:cubicBezTo>
                      <a:pt x="14" y="24"/>
                      <a:pt x="14" y="24"/>
                      <a:pt x="14" y="24"/>
                    </a:cubicBezTo>
                    <a:cubicBezTo>
                      <a:pt x="16" y="24"/>
                      <a:pt x="18" y="24"/>
                      <a:pt x="17" y="22"/>
                    </a:cubicBezTo>
                    <a:cubicBezTo>
                      <a:pt x="17" y="19"/>
                      <a:pt x="14" y="19"/>
                      <a:pt x="12" y="1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95" name="Freeform 546">
                <a:extLst>
                  <a:ext uri="{FF2B5EF4-FFF2-40B4-BE49-F238E27FC236}">
                    <a16:creationId xmlns:a16="http://schemas.microsoft.com/office/drawing/2014/main" id="{90CB5133-F10F-F691-2CBB-AB4F69D20749}"/>
                  </a:ext>
                </a:extLst>
              </p:cNvPr>
              <p:cNvSpPr/>
              <p:nvPr/>
            </p:nvSpPr>
            <p:spPr bwMode="auto">
              <a:xfrm>
                <a:off x="495" y="1364"/>
                <a:ext cx="25" cy="80"/>
              </a:xfrm>
              <a:custGeom>
                <a:avLst/>
                <a:gdLst>
                  <a:gd name="T0" fmla="*/ 0 w 24"/>
                  <a:gd name="T1" fmla="*/ 20 h 78"/>
                  <a:gd name="T2" fmla="*/ 9 w 24"/>
                  <a:gd name="T3" fmla="*/ 28 h 78"/>
                  <a:gd name="T4" fmla="*/ 6 w 24"/>
                  <a:gd name="T5" fmla="*/ 0 h 78"/>
                  <a:gd name="T6" fmla="*/ 24 w 24"/>
                  <a:gd name="T7" fmla="*/ 78 h 78"/>
                  <a:gd name="T8" fmla="*/ 24 w 24"/>
                  <a:gd name="T9" fmla="*/ 78 h 78"/>
                  <a:gd name="T10" fmla="*/ 0 w 24"/>
                  <a:gd name="T11" fmla="*/ 20 h 78"/>
                </a:gdLst>
                <a:ahLst/>
                <a:cxnLst>
                  <a:cxn ang="0">
                    <a:pos x="T0" y="T1"/>
                  </a:cxn>
                  <a:cxn ang="0">
                    <a:pos x="T2" y="T3"/>
                  </a:cxn>
                  <a:cxn ang="0">
                    <a:pos x="T4" y="T5"/>
                  </a:cxn>
                  <a:cxn ang="0">
                    <a:pos x="T6" y="T7"/>
                  </a:cxn>
                  <a:cxn ang="0">
                    <a:pos x="T8" y="T9"/>
                  </a:cxn>
                  <a:cxn ang="0">
                    <a:pos x="T10" y="T11"/>
                  </a:cxn>
                </a:cxnLst>
                <a:rect l="0" t="0" r="r" b="b"/>
                <a:pathLst>
                  <a:path w="24" h="78">
                    <a:moveTo>
                      <a:pt x="0" y="20"/>
                    </a:moveTo>
                    <a:cubicBezTo>
                      <a:pt x="3" y="23"/>
                      <a:pt x="6" y="25"/>
                      <a:pt x="9" y="28"/>
                    </a:cubicBezTo>
                    <a:cubicBezTo>
                      <a:pt x="11" y="19"/>
                      <a:pt x="2" y="12"/>
                      <a:pt x="6" y="0"/>
                    </a:cubicBezTo>
                    <a:cubicBezTo>
                      <a:pt x="14" y="28"/>
                      <a:pt x="21" y="53"/>
                      <a:pt x="24" y="78"/>
                    </a:cubicBezTo>
                    <a:cubicBezTo>
                      <a:pt x="24" y="78"/>
                      <a:pt x="24" y="78"/>
                      <a:pt x="24" y="78"/>
                    </a:cubicBezTo>
                    <a:cubicBezTo>
                      <a:pt x="16" y="59"/>
                      <a:pt x="5" y="41"/>
                      <a:pt x="0"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96" name="Freeform 547">
                <a:extLst>
                  <a:ext uri="{FF2B5EF4-FFF2-40B4-BE49-F238E27FC236}">
                    <a16:creationId xmlns:a16="http://schemas.microsoft.com/office/drawing/2014/main" id="{E8125A20-F488-ADF8-9A12-D88DD1BABBB1}"/>
                  </a:ext>
                </a:extLst>
              </p:cNvPr>
              <p:cNvSpPr/>
              <p:nvPr/>
            </p:nvSpPr>
            <p:spPr bwMode="auto">
              <a:xfrm>
                <a:off x="455" y="1371"/>
                <a:ext cx="20" cy="34"/>
              </a:xfrm>
              <a:custGeom>
                <a:avLst/>
                <a:gdLst>
                  <a:gd name="T0" fmla="*/ 0 w 19"/>
                  <a:gd name="T1" fmla="*/ 18 h 33"/>
                  <a:gd name="T2" fmla="*/ 5 w 19"/>
                  <a:gd name="T3" fmla="*/ 13 h 33"/>
                  <a:gd name="T4" fmla="*/ 1 w 19"/>
                  <a:gd name="T5" fmla="*/ 0 h 33"/>
                  <a:gd name="T6" fmla="*/ 19 w 19"/>
                  <a:gd name="T7" fmla="*/ 33 h 33"/>
                  <a:gd name="T8" fmla="*/ 0 w 19"/>
                  <a:gd name="T9" fmla="*/ 18 h 33"/>
                  <a:gd name="T10" fmla="*/ 0 w 19"/>
                  <a:gd name="T11" fmla="*/ 18 h 33"/>
                </a:gdLst>
                <a:ahLst/>
                <a:cxnLst>
                  <a:cxn ang="0">
                    <a:pos x="T0" y="T1"/>
                  </a:cxn>
                  <a:cxn ang="0">
                    <a:pos x="T2" y="T3"/>
                  </a:cxn>
                  <a:cxn ang="0">
                    <a:pos x="T4" y="T5"/>
                  </a:cxn>
                  <a:cxn ang="0">
                    <a:pos x="T6" y="T7"/>
                  </a:cxn>
                  <a:cxn ang="0">
                    <a:pos x="T8" y="T9"/>
                  </a:cxn>
                  <a:cxn ang="0">
                    <a:pos x="T10" y="T11"/>
                  </a:cxn>
                </a:cxnLst>
                <a:rect l="0" t="0" r="r" b="b"/>
                <a:pathLst>
                  <a:path w="19" h="33">
                    <a:moveTo>
                      <a:pt x="0" y="18"/>
                    </a:moveTo>
                    <a:cubicBezTo>
                      <a:pt x="3" y="18"/>
                      <a:pt x="9" y="19"/>
                      <a:pt x="5" y="13"/>
                    </a:cubicBezTo>
                    <a:cubicBezTo>
                      <a:pt x="3" y="9"/>
                      <a:pt x="0" y="6"/>
                      <a:pt x="1" y="0"/>
                    </a:cubicBezTo>
                    <a:cubicBezTo>
                      <a:pt x="12" y="9"/>
                      <a:pt x="14" y="21"/>
                      <a:pt x="19" y="33"/>
                    </a:cubicBezTo>
                    <a:cubicBezTo>
                      <a:pt x="11" y="30"/>
                      <a:pt x="5" y="25"/>
                      <a:pt x="0" y="18"/>
                    </a:cubicBezTo>
                    <a:cubicBezTo>
                      <a:pt x="0" y="18"/>
                      <a:pt x="0" y="18"/>
                      <a:pt x="0" y="1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97" name="Freeform 548">
                <a:extLst>
                  <a:ext uri="{FF2B5EF4-FFF2-40B4-BE49-F238E27FC236}">
                    <a16:creationId xmlns:a16="http://schemas.microsoft.com/office/drawing/2014/main" id="{85FBB64E-24D3-13B7-BD0B-E714561D65D4}"/>
                  </a:ext>
                </a:extLst>
              </p:cNvPr>
              <p:cNvSpPr/>
              <p:nvPr/>
            </p:nvSpPr>
            <p:spPr bwMode="auto">
              <a:xfrm>
                <a:off x="426" y="1367"/>
                <a:ext cx="24" cy="17"/>
              </a:xfrm>
              <a:custGeom>
                <a:avLst/>
                <a:gdLst>
                  <a:gd name="T0" fmla="*/ 24 w 24"/>
                  <a:gd name="T1" fmla="*/ 17 h 17"/>
                  <a:gd name="T2" fmla="*/ 0 w 24"/>
                  <a:gd name="T3" fmla="*/ 1 h 17"/>
                  <a:gd name="T4" fmla="*/ 0 w 24"/>
                  <a:gd name="T5" fmla="*/ 0 h 17"/>
                  <a:gd name="T6" fmla="*/ 24 w 24"/>
                  <a:gd name="T7" fmla="*/ 17 h 17"/>
                </a:gdLst>
                <a:ahLst/>
                <a:cxnLst>
                  <a:cxn ang="0">
                    <a:pos x="T0" y="T1"/>
                  </a:cxn>
                  <a:cxn ang="0">
                    <a:pos x="T2" y="T3"/>
                  </a:cxn>
                  <a:cxn ang="0">
                    <a:pos x="T4" y="T5"/>
                  </a:cxn>
                  <a:cxn ang="0">
                    <a:pos x="T6" y="T7"/>
                  </a:cxn>
                </a:cxnLst>
                <a:rect l="0" t="0" r="r" b="b"/>
                <a:pathLst>
                  <a:path w="24" h="17">
                    <a:moveTo>
                      <a:pt x="24" y="17"/>
                    </a:moveTo>
                    <a:cubicBezTo>
                      <a:pt x="14" y="15"/>
                      <a:pt x="7" y="8"/>
                      <a:pt x="0" y="1"/>
                    </a:cubicBezTo>
                    <a:cubicBezTo>
                      <a:pt x="0" y="0"/>
                      <a:pt x="0" y="0"/>
                      <a:pt x="0" y="0"/>
                    </a:cubicBezTo>
                    <a:cubicBezTo>
                      <a:pt x="11" y="2"/>
                      <a:pt x="20" y="6"/>
                      <a:pt x="24"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98" name="Freeform 549">
                <a:extLst>
                  <a:ext uri="{FF2B5EF4-FFF2-40B4-BE49-F238E27FC236}">
                    <a16:creationId xmlns:a16="http://schemas.microsoft.com/office/drawing/2014/main" id="{94EEAF3D-59DF-C330-22E9-AB4DCEC6051B}"/>
                  </a:ext>
                </a:extLst>
              </p:cNvPr>
              <p:cNvSpPr/>
              <p:nvPr/>
            </p:nvSpPr>
            <p:spPr bwMode="auto">
              <a:xfrm>
                <a:off x="475" y="1483"/>
                <a:ext cx="29" cy="18"/>
              </a:xfrm>
              <a:custGeom>
                <a:avLst/>
                <a:gdLst>
                  <a:gd name="T0" fmla="*/ 0 w 29"/>
                  <a:gd name="T1" fmla="*/ 0 h 17"/>
                  <a:gd name="T2" fmla="*/ 29 w 29"/>
                  <a:gd name="T3" fmla="*/ 15 h 17"/>
                  <a:gd name="T4" fmla="*/ 29 w 29"/>
                  <a:gd name="T5" fmla="*/ 15 h 17"/>
                  <a:gd name="T6" fmla="*/ 29 w 29"/>
                  <a:gd name="T7" fmla="*/ 17 h 17"/>
                  <a:gd name="T8" fmla="*/ 29 w 29"/>
                  <a:gd name="T9" fmla="*/ 17 h 17"/>
                  <a:gd name="T10" fmla="*/ 0 w 29"/>
                  <a:gd name="T11" fmla="*/ 0 h 17"/>
                </a:gdLst>
                <a:ahLst/>
                <a:cxnLst>
                  <a:cxn ang="0">
                    <a:pos x="T0" y="T1"/>
                  </a:cxn>
                  <a:cxn ang="0">
                    <a:pos x="T2" y="T3"/>
                  </a:cxn>
                  <a:cxn ang="0">
                    <a:pos x="T4" y="T5"/>
                  </a:cxn>
                  <a:cxn ang="0">
                    <a:pos x="T6" y="T7"/>
                  </a:cxn>
                  <a:cxn ang="0">
                    <a:pos x="T8" y="T9"/>
                  </a:cxn>
                  <a:cxn ang="0">
                    <a:pos x="T10" y="T11"/>
                  </a:cxn>
                </a:cxnLst>
                <a:rect l="0" t="0" r="r" b="b"/>
                <a:pathLst>
                  <a:path w="28" h="17">
                    <a:moveTo>
                      <a:pt x="0" y="0"/>
                    </a:moveTo>
                    <a:cubicBezTo>
                      <a:pt x="13" y="0"/>
                      <a:pt x="19" y="10"/>
                      <a:pt x="29" y="15"/>
                    </a:cubicBezTo>
                    <a:cubicBezTo>
                      <a:pt x="29" y="15"/>
                      <a:pt x="29" y="15"/>
                      <a:pt x="29" y="15"/>
                    </a:cubicBezTo>
                    <a:cubicBezTo>
                      <a:pt x="29" y="15"/>
                      <a:pt x="29" y="16"/>
                      <a:pt x="29" y="17"/>
                    </a:cubicBezTo>
                    <a:cubicBezTo>
                      <a:pt x="29" y="17"/>
                      <a:pt x="29" y="17"/>
                      <a:pt x="29" y="17"/>
                    </a:cubicBezTo>
                    <a:cubicBezTo>
                      <a:pt x="17" y="16"/>
                      <a:pt x="9" y="8"/>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99" name="Freeform 550">
                <a:extLst>
                  <a:ext uri="{FF2B5EF4-FFF2-40B4-BE49-F238E27FC236}">
                    <a16:creationId xmlns:a16="http://schemas.microsoft.com/office/drawing/2014/main" id="{5A45778E-26FC-4FD5-51BB-9C4C63EBD9DC}"/>
                  </a:ext>
                </a:extLst>
              </p:cNvPr>
              <p:cNvSpPr/>
              <p:nvPr/>
            </p:nvSpPr>
            <p:spPr bwMode="auto">
              <a:xfrm>
                <a:off x="418" y="1311"/>
                <a:ext cx="16" cy="10"/>
              </a:xfrm>
              <a:custGeom>
                <a:avLst/>
                <a:gdLst>
                  <a:gd name="T0" fmla="*/ 0 w 15"/>
                  <a:gd name="T1" fmla="*/ 0 h 10"/>
                  <a:gd name="T2" fmla="*/ 15 w 15"/>
                  <a:gd name="T3" fmla="*/ 10 h 10"/>
                  <a:gd name="T4" fmla="*/ 0 w 15"/>
                  <a:gd name="T5" fmla="*/ 0 h 10"/>
                </a:gdLst>
                <a:ahLst/>
                <a:cxnLst>
                  <a:cxn ang="0">
                    <a:pos x="T0" y="T1"/>
                  </a:cxn>
                  <a:cxn ang="0">
                    <a:pos x="T2" y="T3"/>
                  </a:cxn>
                  <a:cxn ang="0">
                    <a:pos x="T4" y="T5"/>
                  </a:cxn>
                </a:cxnLst>
                <a:rect l="0" t="0" r="r" b="b"/>
                <a:pathLst>
                  <a:path w="15" h="10">
                    <a:moveTo>
                      <a:pt x="0" y="0"/>
                    </a:moveTo>
                    <a:cubicBezTo>
                      <a:pt x="7" y="1"/>
                      <a:pt x="11" y="5"/>
                      <a:pt x="15" y="10"/>
                    </a:cubicBezTo>
                    <a:cubicBezTo>
                      <a:pt x="9" y="9"/>
                      <a:pt x="2" y="7"/>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00" name="Freeform 551">
                <a:extLst>
                  <a:ext uri="{FF2B5EF4-FFF2-40B4-BE49-F238E27FC236}">
                    <a16:creationId xmlns:a16="http://schemas.microsoft.com/office/drawing/2014/main" id="{1323646B-669D-5995-6F44-30EAE259023C}"/>
                  </a:ext>
                </a:extLst>
              </p:cNvPr>
              <p:cNvSpPr/>
              <p:nvPr/>
            </p:nvSpPr>
            <p:spPr bwMode="auto">
              <a:xfrm>
                <a:off x="479" y="1411"/>
                <a:ext cx="10" cy="13"/>
              </a:xfrm>
              <a:custGeom>
                <a:avLst/>
                <a:gdLst>
                  <a:gd name="T0" fmla="*/ 0 w 10"/>
                  <a:gd name="T1" fmla="*/ 0 h 13"/>
                  <a:gd name="T2" fmla="*/ 10 w 10"/>
                  <a:gd name="T3" fmla="*/ 13 h 13"/>
                  <a:gd name="T4" fmla="*/ 0 w 10"/>
                  <a:gd name="T5" fmla="*/ 0 h 13"/>
                </a:gdLst>
                <a:ahLst/>
                <a:cxnLst>
                  <a:cxn ang="0">
                    <a:pos x="T0" y="T1"/>
                  </a:cxn>
                  <a:cxn ang="0">
                    <a:pos x="T2" y="T3"/>
                  </a:cxn>
                  <a:cxn ang="0">
                    <a:pos x="T4" y="T5"/>
                  </a:cxn>
                </a:cxnLst>
                <a:rect l="0" t="0" r="r" b="b"/>
                <a:pathLst>
                  <a:path w="10" h="13">
                    <a:moveTo>
                      <a:pt x="0" y="0"/>
                    </a:moveTo>
                    <a:cubicBezTo>
                      <a:pt x="7" y="2"/>
                      <a:pt x="9" y="6"/>
                      <a:pt x="10" y="13"/>
                    </a:cubicBezTo>
                    <a:cubicBezTo>
                      <a:pt x="3" y="10"/>
                      <a:pt x="2" y="5"/>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01" name="Freeform 552">
                <a:extLst>
                  <a:ext uri="{FF2B5EF4-FFF2-40B4-BE49-F238E27FC236}">
                    <a16:creationId xmlns:a16="http://schemas.microsoft.com/office/drawing/2014/main" id="{D1364ACA-7E3A-EEA7-2746-0FD0F98E7116}"/>
                  </a:ext>
                </a:extLst>
              </p:cNvPr>
              <p:cNvSpPr/>
              <p:nvPr/>
            </p:nvSpPr>
            <p:spPr bwMode="auto">
              <a:xfrm>
                <a:off x="520" y="1444"/>
                <a:ext cx="7" cy="15"/>
              </a:xfrm>
              <a:custGeom>
                <a:avLst/>
                <a:gdLst>
                  <a:gd name="T0" fmla="*/ 0 w 7"/>
                  <a:gd name="T1" fmla="*/ 0 h 15"/>
                  <a:gd name="T2" fmla="*/ 5 w 7"/>
                  <a:gd name="T3" fmla="*/ 15 h 15"/>
                  <a:gd name="T4" fmla="*/ 5 w 7"/>
                  <a:gd name="T5" fmla="*/ 15 h 15"/>
                  <a:gd name="T6" fmla="*/ 0 w 7"/>
                  <a:gd name="T7" fmla="*/ 0 h 15"/>
                  <a:gd name="T8" fmla="*/ 0 w 7"/>
                  <a:gd name="T9" fmla="*/ 0 h 15"/>
                </a:gdLst>
                <a:ahLst/>
                <a:cxnLst>
                  <a:cxn ang="0">
                    <a:pos x="T0" y="T1"/>
                  </a:cxn>
                  <a:cxn ang="0">
                    <a:pos x="T2" y="T3"/>
                  </a:cxn>
                  <a:cxn ang="0">
                    <a:pos x="T4" y="T5"/>
                  </a:cxn>
                  <a:cxn ang="0">
                    <a:pos x="T6" y="T7"/>
                  </a:cxn>
                  <a:cxn ang="0">
                    <a:pos x="T8" y="T9"/>
                  </a:cxn>
                </a:cxnLst>
                <a:rect l="0" t="0" r="r" b="b"/>
                <a:pathLst>
                  <a:path w="7" h="15">
                    <a:moveTo>
                      <a:pt x="0" y="0"/>
                    </a:moveTo>
                    <a:cubicBezTo>
                      <a:pt x="7" y="4"/>
                      <a:pt x="4" y="10"/>
                      <a:pt x="5" y="15"/>
                    </a:cubicBezTo>
                    <a:cubicBezTo>
                      <a:pt x="5" y="15"/>
                      <a:pt x="5" y="15"/>
                      <a:pt x="5" y="15"/>
                    </a:cubicBezTo>
                    <a:cubicBezTo>
                      <a:pt x="1" y="11"/>
                      <a:pt x="0" y="6"/>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02" name="Freeform 553">
                <a:extLst>
                  <a:ext uri="{FF2B5EF4-FFF2-40B4-BE49-F238E27FC236}">
                    <a16:creationId xmlns:a16="http://schemas.microsoft.com/office/drawing/2014/main" id="{69B12F36-729D-49E1-3086-D2FC375F50A2}"/>
                  </a:ext>
                </a:extLst>
              </p:cNvPr>
              <p:cNvSpPr/>
              <p:nvPr/>
            </p:nvSpPr>
            <p:spPr bwMode="auto">
              <a:xfrm>
                <a:off x="411" y="1359"/>
                <a:ext cx="9" cy="6"/>
              </a:xfrm>
              <a:custGeom>
                <a:avLst/>
                <a:gdLst>
                  <a:gd name="T0" fmla="*/ 9 w 9"/>
                  <a:gd name="T1" fmla="*/ 6 h 6"/>
                  <a:gd name="T2" fmla="*/ 0 w 9"/>
                  <a:gd name="T3" fmla="*/ 0 h 6"/>
                  <a:gd name="T4" fmla="*/ 9 w 9"/>
                  <a:gd name="T5" fmla="*/ 6 h 6"/>
                  <a:gd name="T6" fmla="*/ 9 w 9"/>
                  <a:gd name="T7" fmla="*/ 6 h 6"/>
                </a:gdLst>
                <a:ahLst/>
                <a:cxnLst>
                  <a:cxn ang="0">
                    <a:pos x="T0" y="T1"/>
                  </a:cxn>
                  <a:cxn ang="0">
                    <a:pos x="T2" y="T3"/>
                  </a:cxn>
                  <a:cxn ang="0">
                    <a:pos x="T4" y="T5"/>
                  </a:cxn>
                  <a:cxn ang="0">
                    <a:pos x="T6" y="T7"/>
                  </a:cxn>
                </a:cxnLst>
                <a:rect l="0" t="0" r="r" b="b"/>
                <a:pathLst>
                  <a:path w="9" h="6">
                    <a:moveTo>
                      <a:pt x="9" y="6"/>
                    </a:moveTo>
                    <a:cubicBezTo>
                      <a:pt x="6" y="6"/>
                      <a:pt x="2" y="5"/>
                      <a:pt x="0" y="0"/>
                    </a:cubicBezTo>
                    <a:cubicBezTo>
                      <a:pt x="5" y="0"/>
                      <a:pt x="8" y="1"/>
                      <a:pt x="9" y="6"/>
                    </a:cubicBezTo>
                    <a:cubicBezTo>
                      <a:pt x="9" y="6"/>
                      <a:pt x="9" y="6"/>
                      <a:pt x="9"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03" name="Freeform 554">
                <a:extLst>
                  <a:ext uri="{FF2B5EF4-FFF2-40B4-BE49-F238E27FC236}">
                    <a16:creationId xmlns:a16="http://schemas.microsoft.com/office/drawing/2014/main" id="{25B494A0-5B39-6907-DD61-A46AF4E2F914}"/>
                  </a:ext>
                </a:extLst>
              </p:cNvPr>
              <p:cNvSpPr/>
              <p:nvPr/>
            </p:nvSpPr>
            <p:spPr bwMode="auto">
              <a:xfrm>
                <a:off x="439" y="1323"/>
                <a:ext cx="6" cy="6"/>
              </a:xfrm>
              <a:custGeom>
                <a:avLst/>
                <a:gdLst>
                  <a:gd name="T0" fmla="*/ 6 w 6"/>
                  <a:gd name="T1" fmla="*/ 5 h 6"/>
                  <a:gd name="T2" fmla="*/ 0 w 6"/>
                  <a:gd name="T3" fmla="*/ 3 h 6"/>
                  <a:gd name="T4" fmla="*/ 4 w 6"/>
                  <a:gd name="T5" fmla="*/ 0 h 6"/>
                  <a:gd name="T6" fmla="*/ 4 w 6"/>
                  <a:gd name="T7" fmla="*/ 0 h 6"/>
                  <a:gd name="T8" fmla="*/ 6 w 6"/>
                  <a:gd name="T9" fmla="*/ 5 h 6"/>
                </a:gdLst>
                <a:ahLst/>
                <a:cxnLst>
                  <a:cxn ang="0">
                    <a:pos x="T0" y="T1"/>
                  </a:cxn>
                  <a:cxn ang="0">
                    <a:pos x="T2" y="T3"/>
                  </a:cxn>
                  <a:cxn ang="0">
                    <a:pos x="T4" y="T5"/>
                  </a:cxn>
                  <a:cxn ang="0">
                    <a:pos x="T6" y="T7"/>
                  </a:cxn>
                  <a:cxn ang="0">
                    <a:pos x="T8" y="T9"/>
                  </a:cxn>
                </a:cxnLst>
                <a:rect l="0" t="0" r="r" b="b"/>
                <a:pathLst>
                  <a:path w="6" h="6">
                    <a:moveTo>
                      <a:pt x="6" y="5"/>
                    </a:moveTo>
                    <a:cubicBezTo>
                      <a:pt x="4" y="5"/>
                      <a:pt x="1" y="6"/>
                      <a:pt x="0" y="3"/>
                    </a:cubicBezTo>
                    <a:cubicBezTo>
                      <a:pt x="0" y="0"/>
                      <a:pt x="2" y="0"/>
                      <a:pt x="4" y="0"/>
                    </a:cubicBezTo>
                    <a:cubicBezTo>
                      <a:pt x="4" y="0"/>
                      <a:pt x="4" y="0"/>
                      <a:pt x="4" y="0"/>
                    </a:cubicBezTo>
                    <a:cubicBezTo>
                      <a:pt x="5" y="2"/>
                      <a:pt x="6" y="3"/>
                      <a:pt x="6"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04" name="Freeform 555">
                <a:extLst>
                  <a:ext uri="{FF2B5EF4-FFF2-40B4-BE49-F238E27FC236}">
                    <a16:creationId xmlns:a16="http://schemas.microsoft.com/office/drawing/2014/main" id="{9481E0EC-4C11-DA30-CECB-34BAB35B15CC}"/>
                  </a:ext>
                </a:extLst>
              </p:cNvPr>
              <p:cNvSpPr/>
              <p:nvPr/>
            </p:nvSpPr>
            <p:spPr bwMode="auto">
              <a:xfrm>
                <a:off x="450" y="1384"/>
                <a:ext cx="5" cy="6"/>
              </a:xfrm>
              <a:custGeom>
                <a:avLst/>
                <a:gdLst>
                  <a:gd name="T0" fmla="*/ 0 w 5"/>
                  <a:gd name="T1" fmla="*/ 0 h 5"/>
                  <a:gd name="T2" fmla="*/ 5 w 5"/>
                  <a:gd name="T3" fmla="*/ 5 h 5"/>
                  <a:gd name="T4" fmla="*/ 5 w 5"/>
                  <a:gd name="T5" fmla="*/ 5 h 5"/>
                  <a:gd name="T6" fmla="*/ 0 w 5"/>
                  <a:gd name="T7" fmla="*/ 0 h 5"/>
                  <a:gd name="T8" fmla="*/ 0 w 5"/>
                  <a:gd name="T9" fmla="*/ 0 h 5"/>
                </a:gdLst>
                <a:ahLst/>
                <a:cxnLst>
                  <a:cxn ang="0">
                    <a:pos x="T0" y="T1"/>
                  </a:cxn>
                  <a:cxn ang="0">
                    <a:pos x="T2" y="T3"/>
                  </a:cxn>
                  <a:cxn ang="0">
                    <a:pos x="T4" y="T5"/>
                  </a:cxn>
                  <a:cxn ang="0">
                    <a:pos x="T6" y="T7"/>
                  </a:cxn>
                  <a:cxn ang="0">
                    <a:pos x="T8" y="T9"/>
                  </a:cxn>
                </a:cxnLst>
                <a:rect l="0" t="0" r="r" b="b"/>
                <a:pathLst>
                  <a:path w="5" h="5">
                    <a:moveTo>
                      <a:pt x="0" y="0"/>
                    </a:moveTo>
                    <a:cubicBezTo>
                      <a:pt x="3" y="0"/>
                      <a:pt x="5" y="2"/>
                      <a:pt x="5" y="5"/>
                    </a:cubicBezTo>
                    <a:cubicBezTo>
                      <a:pt x="5" y="5"/>
                      <a:pt x="5" y="5"/>
                      <a:pt x="5" y="5"/>
                    </a:cubicBezTo>
                    <a:cubicBezTo>
                      <a:pt x="2" y="5"/>
                      <a:pt x="0" y="3"/>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05" name="Freeform 556">
                <a:extLst>
                  <a:ext uri="{FF2B5EF4-FFF2-40B4-BE49-F238E27FC236}">
                    <a16:creationId xmlns:a16="http://schemas.microsoft.com/office/drawing/2014/main" id="{B96ED84B-5610-A7CB-9F10-3ABCF3BEADD6}"/>
                  </a:ext>
                </a:extLst>
              </p:cNvPr>
              <p:cNvSpPr/>
              <p:nvPr/>
            </p:nvSpPr>
            <p:spPr bwMode="auto">
              <a:xfrm>
                <a:off x="427" y="1300"/>
                <a:ext cx="4" cy="4"/>
              </a:xfrm>
              <a:custGeom>
                <a:avLst/>
                <a:gdLst>
                  <a:gd name="T0" fmla="*/ 4 w 4"/>
                  <a:gd name="T1" fmla="*/ 4 h 4"/>
                  <a:gd name="T2" fmla="*/ 0 w 4"/>
                  <a:gd name="T3" fmla="*/ 1 h 4"/>
                  <a:gd name="T4" fmla="*/ 1 w 4"/>
                  <a:gd name="T5" fmla="*/ 0 h 4"/>
                  <a:gd name="T6" fmla="*/ 4 w 4"/>
                  <a:gd name="T7" fmla="*/ 4 h 4"/>
                  <a:gd name="T8" fmla="*/ 4 w 4"/>
                  <a:gd name="T9" fmla="*/ 4 h 4"/>
                </a:gdLst>
                <a:ahLst/>
                <a:cxnLst>
                  <a:cxn ang="0">
                    <a:pos x="T0" y="T1"/>
                  </a:cxn>
                  <a:cxn ang="0">
                    <a:pos x="T2" y="T3"/>
                  </a:cxn>
                  <a:cxn ang="0">
                    <a:pos x="T4" y="T5"/>
                  </a:cxn>
                  <a:cxn ang="0">
                    <a:pos x="T6" y="T7"/>
                  </a:cxn>
                  <a:cxn ang="0">
                    <a:pos x="T8" y="T9"/>
                  </a:cxn>
                </a:cxnLst>
                <a:rect l="0" t="0" r="r" b="b"/>
                <a:pathLst>
                  <a:path w="4" h="4">
                    <a:moveTo>
                      <a:pt x="4" y="4"/>
                    </a:moveTo>
                    <a:cubicBezTo>
                      <a:pt x="2" y="3"/>
                      <a:pt x="0" y="3"/>
                      <a:pt x="0" y="1"/>
                    </a:cubicBezTo>
                    <a:cubicBezTo>
                      <a:pt x="0" y="0"/>
                      <a:pt x="1" y="0"/>
                      <a:pt x="1" y="0"/>
                    </a:cubicBezTo>
                    <a:cubicBezTo>
                      <a:pt x="4" y="0"/>
                      <a:pt x="4" y="2"/>
                      <a:pt x="4" y="4"/>
                    </a:cubicBezTo>
                    <a:cubicBezTo>
                      <a:pt x="4" y="4"/>
                      <a:pt x="4" y="4"/>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06" name="Freeform 557">
                <a:extLst>
                  <a:ext uri="{FF2B5EF4-FFF2-40B4-BE49-F238E27FC236}">
                    <a16:creationId xmlns:a16="http://schemas.microsoft.com/office/drawing/2014/main" id="{95439ADE-51C1-4A7F-E276-225A5CB9E831}"/>
                  </a:ext>
                </a:extLst>
              </p:cNvPr>
              <p:cNvSpPr/>
              <p:nvPr/>
            </p:nvSpPr>
            <p:spPr bwMode="auto">
              <a:xfrm>
                <a:off x="472" y="1479"/>
                <a:ext cx="3" cy="4"/>
              </a:xfrm>
              <a:custGeom>
                <a:avLst/>
                <a:gdLst>
                  <a:gd name="T0" fmla="*/ 3 w 3"/>
                  <a:gd name="T1" fmla="*/ 4 h 4"/>
                  <a:gd name="T2" fmla="*/ 0 w 3"/>
                  <a:gd name="T3" fmla="*/ 1 h 4"/>
                  <a:gd name="T4" fmla="*/ 0 w 3"/>
                  <a:gd name="T5" fmla="*/ 0 h 4"/>
                  <a:gd name="T6" fmla="*/ 3 w 3"/>
                  <a:gd name="T7" fmla="*/ 4 h 4"/>
                  <a:gd name="T8" fmla="*/ 3 w 3"/>
                  <a:gd name="T9" fmla="*/ 4 h 4"/>
                </a:gdLst>
                <a:ahLst/>
                <a:cxnLst>
                  <a:cxn ang="0">
                    <a:pos x="T0" y="T1"/>
                  </a:cxn>
                  <a:cxn ang="0">
                    <a:pos x="T2" y="T3"/>
                  </a:cxn>
                  <a:cxn ang="0">
                    <a:pos x="T4" y="T5"/>
                  </a:cxn>
                  <a:cxn ang="0">
                    <a:pos x="T6" y="T7"/>
                  </a:cxn>
                  <a:cxn ang="0">
                    <a:pos x="T8" y="T9"/>
                  </a:cxn>
                </a:cxnLst>
                <a:rect l="0" t="0" r="r" b="b"/>
                <a:pathLst>
                  <a:path w="3" h="4">
                    <a:moveTo>
                      <a:pt x="3" y="4"/>
                    </a:moveTo>
                    <a:cubicBezTo>
                      <a:pt x="2" y="4"/>
                      <a:pt x="0" y="4"/>
                      <a:pt x="0" y="1"/>
                    </a:cubicBezTo>
                    <a:cubicBezTo>
                      <a:pt x="0" y="1"/>
                      <a:pt x="0" y="0"/>
                      <a:pt x="0" y="0"/>
                    </a:cubicBezTo>
                    <a:cubicBezTo>
                      <a:pt x="3" y="0"/>
                      <a:pt x="3" y="2"/>
                      <a:pt x="3" y="4"/>
                    </a:cubicBezTo>
                    <a:cubicBezTo>
                      <a:pt x="3" y="4"/>
                      <a:pt x="3" y="4"/>
                      <a:pt x="3"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07" name="Freeform 558">
                <a:extLst>
                  <a:ext uri="{FF2B5EF4-FFF2-40B4-BE49-F238E27FC236}">
                    <a16:creationId xmlns:a16="http://schemas.microsoft.com/office/drawing/2014/main" id="{B07637CA-5694-D80B-CEA8-89FFF19B6062}"/>
                  </a:ext>
                </a:extLst>
              </p:cNvPr>
              <p:cNvSpPr/>
              <p:nvPr/>
            </p:nvSpPr>
            <p:spPr bwMode="auto">
              <a:xfrm>
                <a:off x="414" y="1332"/>
                <a:ext cx="5" cy="6"/>
              </a:xfrm>
              <a:custGeom>
                <a:avLst/>
                <a:gdLst>
                  <a:gd name="T0" fmla="*/ 2 w 5"/>
                  <a:gd name="T1" fmla="*/ 0 h 6"/>
                  <a:gd name="T2" fmla="*/ 4 w 5"/>
                  <a:gd name="T3" fmla="*/ 4 h 6"/>
                  <a:gd name="T4" fmla="*/ 0 w 5"/>
                  <a:gd name="T5" fmla="*/ 2 h 6"/>
                  <a:gd name="T6" fmla="*/ 2 w 5"/>
                  <a:gd name="T7" fmla="*/ 0 h 6"/>
                </a:gdLst>
                <a:ahLst/>
                <a:cxnLst>
                  <a:cxn ang="0">
                    <a:pos x="T0" y="T1"/>
                  </a:cxn>
                  <a:cxn ang="0">
                    <a:pos x="T2" y="T3"/>
                  </a:cxn>
                  <a:cxn ang="0">
                    <a:pos x="T4" y="T5"/>
                  </a:cxn>
                  <a:cxn ang="0">
                    <a:pos x="T6" y="T7"/>
                  </a:cxn>
                </a:cxnLst>
                <a:rect l="0" t="0" r="r" b="b"/>
                <a:pathLst>
                  <a:path w="5" h="6">
                    <a:moveTo>
                      <a:pt x="2" y="0"/>
                    </a:moveTo>
                    <a:cubicBezTo>
                      <a:pt x="4" y="1"/>
                      <a:pt x="5" y="3"/>
                      <a:pt x="4" y="4"/>
                    </a:cubicBezTo>
                    <a:cubicBezTo>
                      <a:pt x="3" y="6"/>
                      <a:pt x="1" y="4"/>
                      <a:pt x="0" y="2"/>
                    </a:cubicBezTo>
                    <a:cubicBezTo>
                      <a:pt x="1" y="2"/>
                      <a:pt x="1" y="1"/>
                      <a:pt x="2" y="0"/>
                    </a:cubicBezTo>
                    <a:close/>
                  </a:path>
                </a:pathLst>
              </a:custGeom>
              <a:solidFill>
                <a:srgbClr val="FEFD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08" name="Freeform 559">
                <a:extLst>
                  <a:ext uri="{FF2B5EF4-FFF2-40B4-BE49-F238E27FC236}">
                    <a16:creationId xmlns:a16="http://schemas.microsoft.com/office/drawing/2014/main" id="{36E097FB-6ED2-D0AC-2D07-11D6A55F8D81}"/>
                  </a:ext>
                </a:extLst>
              </p:cNvPr>
              <p:cNvSpPr/>
              <p:nvPr/>
            </p:nvSpPr>
            <p:spPr bwMode="auto">
              <a:xfrm>
                <a:off x="523" y="1397"/>
                <a:ext cx="1" cy="1"/>
              </a:xfrm>
              <a:custGeom>
                <a:avLst/>
                <a:gdLst>
                  <a:gd name="T0" fmla="*/ 1 w 1"/>
                  <a:gd name="T1" fmla="*/ 0 h 1"/>
                  <a:gd name="T2" fmla="*/ 1 w 1"/>
                  <a:gd name="T3" fmla="*/ 1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1" y="1"/>
                    </a:cubicBezTo>
                    <a:cubicBezTo>
                      <a:pt x="1" y="1"/>
                      <a:pt x="0" y="1"/>
                      <a:pt x="0" y="1"/>
                    </a:cubicBezTo>
                    <a:cubicBezTo>
                      <a:pt x="0" y="1"/>
                      <a:pt x="0" y="0"/>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09" name="Freeform 560">
                <a:extLst>
                  <a:ext uri="{FF2B5EF4-FFF2-40B4-BE49-F238E27FC236}">
                    <a16:creationId xmlns:a16="http://schemas.microsoft.com/office/drawing/2014/main" id="{3D4C06D4-6DB4-7240-54F0-20EF7CAE7618}"/>
                  </a:ext>
                </a:extLst>
              </p:cNvPr>
              <p:cNvSpPr/>
              <p:nvPr/>
            </p:nvSpPr>
            <p:spPr bwMode="auto">
              <a:xfrm>
                <a:off x="490" y="1375"/>
                <a:ext cx="2" cy="3"/>
              </a:xfrm>
              <a:custGeom>
                <a:avLst/>
                <a:gdLst>
                  <a:gd name="T0" fmla="*/ 0 w 2"/>
                  <a:gd name="T1" fmla="*/ 0 h 3"/>
                  <a:gd name="T2" fmla="*/ 2 w 2"/>
                  <a:gd name="T3" fmla="*/ 2 h 3"/>
                  <a:gd name="T4" fmla="*/ 1 w 2"/>
                  <a:gd name="T5" fmla="*/ 3 h 3"/>
                  <a:gd name="T6" fmla="*/ 0 w 2"/>
                  <a:gd name="T7" fmla="*/ 0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1" y="1"/>
                      <a:pt x="1" y="1"/>
                      <a:pt x="2" y="2"/>
                    </a:cubicBezTo>
                    <a:cubicBezTo>
                      <a:pt x="2" y="2"/>
                      <a:pt x="1" y="3"/>
                      <a:pt x="1" y="3"/>
                    </a:cubicBezTo>
                    <a:cubicBezTo>
                      <a:pt x="0" y="2"/>
                      <a:pt x="0" y="1"/>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10" name="Freeform 561">
                <a:extLst>
                  <a:ext uri="{FF2B5EF4-FFF2-40B4-BE49-F238E27FC236}">
                    <a16:creationId xmlns:a16="http://schemas.microsoft.com/office/drawing/2014/main" id="{3A78EA22-CB8F-F1C4-B386-D7EC4DECA86B}"/>
                  </a:ext>
                </a:extLst>
              </p:cNvPr>
              <p:cNvSpPr/>
              <p:nvPr/>
            </p:nvSpPr>
            <p:spPr bwMode="auto">
              <a:xfrm>
                <a:off x="420" y="1365"/>
                <a:ext cx="6" cy="3"/>
              </a:xfrm>
              <a:custGeom>
                <a:avLst/>
                <a:gdLst>
                  <a:gd name="T0" fmla="*/ 5 w 5"/>
                  <a:gd name="T1" fmla="*/ 3 h 3"/>
                  <a:gd name="T2" fmla="*/ 0 w 5"/>
                  <a:gd name="T3" fmla="*/ 0 h 3"/>
                  <a:gd name="T4" fmla="*/ 0 w 5"/>
                  <a:gd name="T5" fmla="*/ 0 h 3"/>
                  <a:gd name="T6" fmla="*/ 5 w 5"/>
                  <a:gd name="T7" fmla="*/ 2 h 3"/>
                  <a:gd name="T8" fmla="*/ 5 w 5"/>
                  <a:gd name="T9" fmla="*/ 3 h 3"/>
                </a:gdLst>
                <a:ahLst/>
                <a:cxnLst>
                  <a:cxn ang="0">
                    <a:pos x="T0" y="T1"/>
                  </a:cxn>
                  <a:cxn ang="0">
                    <a:pos x="T2" y="T3"/>
                  </a:cxn>
                  <a:cxn ang="0">
                    <a:pos x="T4" y="T5"/>
                  </a:cxn>
                  <a:cxn ang="0">
                    <a:pos x="T6" y="T7"/>
                  </a:cxn>
                  <a:cxn ang="0">
                    <a:pos x="T8" y="T9"/>
                  </a:cxn>
                </a:cxnLst>
                <a:rect l="0" t="0" r="r" b="b"/>
                <a:pathLst>
                  <a:path w="5" h="3">
                    <a:moveTo>
                      <a:pt x="5" y="3"/>
                    </a:moveTo>
                    <a:cubicBezTo>
                      <a:pt x="3" y="2"/>
                      <a:pt x="1" y="2"/>
                      <a:pt x="0" y="0"/>
                    </a:cubicBezTo>
                    <a:cubicBezTo>
                      <a:pt x="0" y="0"/>
                      <a:pt x="0" y="0"/>
                      <a:pt x="0" y="0"/>
                    </a:cubicBezTo>
                    <a:cubicBezTo>
                      <a:pt x="2" y="0"/>
                      <a:pt x="4" y="0"/>
                      <a:pt x="5" y="2"/>
                    </a:cubicBezTo>
                    <a:cubicBezTo>
                      <a:pt x="5" y="2"/>
                      <a:pt x="5" y="3"/>
                      <a:pt x="5"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11" name="Freeform 562">
                <a:extLst>
                  <a:ext uri="{FF2B5EF4-FFF2-40B4-BE49-F238E27FC236}">
                    <a16:creationId xmlns:a16="http://schemas.microsoft.com/office/drawing/2014/main" id="{3141BDA6-4CF4-2F58-E274-2F78EC941699}"/>
                  </a:ext>
                </a:extLst>
              </p:cNvPr>
              <p:cNvSpPr/>
              <p:nvPr/>
            </p:nvSpPr>
            <p:spPr bwMode="auto">
              <a:xfrm>
                <a:off x="494" y="1384"/>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12" name="Freeform 563">
                <a:extLst>
                  <a:ext uri="{FF2B5EF4-FFF2-40B4-BE49-F238E27FC236}">
                    <a16:creationId xmlns:a16="http://schemas.microsoft.com/office/drawing/2014/main" id="{951E7EAA-B978-40F1-99E7-C38AAA442FD3}"/>
                  </a:ext>
                </a:extLst>
              </p:cNvPr>
              <p:cNvSpPr/>
              <p:nvPr/>
            </p:nvSpPr>
            <p:spPr bwMode="auto">
              <a:xfrm>
                <a:off x="417" y="131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13" name="Freeform 564">
                <a:extLst>
                  <a:ext uri="{FF2B5EF4-FFF2-40B4-BE49-F238E27FC236}">
                    <a16:creationId xmlns:a16="http://schemas.microsoft.com/office/drawing/2014/main" id="{0CA6DCB6-2311-7C9A-08FF-32B64C6DEAEF}"/>
                  </a:ext>
                </a:extLst>
              </p:cNvPr>
              <p:cNvSpPr/>
              <p:nvPr/>
            </p:nvSpPr>
            <p:spPr bwMode="auto">
              <a:xfrm>
                <a:off x="59" y="2603"/>
                <a:ext cx="26" cy="18"/>
              </a:xfrm>
              <a:custGeom>
                <a:avLst/>
                <a:gdLst>
                  <a:gd name="T0" fmla="*/ 6 w 25"/>
                  <a:gd name="T1" fmla="*/ 18 h 18"/>
                  <a:gd name="T2" fmla="*/ 0 w 25"/>
                  <a:gd name="T3" fmla="*/ 2 h 18"/>
                  <a:gd name="T4" fmla="*/ 18 w 25"/>
                  <a:gd name="T5" fmla="*/ 0 h 18"/>
                  <a:gd name="T6" fmla="*/ 23 w 25"/>
                  <a:gd name="T7" fmla="*/ 1 h 18"/>
                  <a:gd name="T8" fmla="*/ 22 w 25"/>
                  <a:gd name="T9" fmla="*/ 6 h 18"/>
                  <a:gd name="T10" fmla="*/ 6 w 25"/>
                  <a:gd name="T11" fmla="*/ 18 h 18"/>
                </a:gdLst>
                <a:ahLst/>
                <a:cxnLst>
                  <a:cxn ang="0">
                    <a:pos x="T0" y="T1"/>
                  </a:cxn>
                  <a:cxn ang="0">
                    <a:pos x="T2" y="T3"/>
                  </a:cxn>
                  <a:cxn ang="0">
                    <a:pos x="T4" y="T5"/>
                  </a:cxn>
                  <a:cxn ang="0">
                    <a:pos x="T6" y="T7"/>
                  </a:cxn>
                  <a:cxn ang="0">
                    <a:pos x="T8" y="T9"/>
                  </a:cxn>
                  <a:cxn ang="0">
                    <a:pos x="T10" y="T11"/>
                  </a:cxn>
                </a:cxnLst>
                <a:rect l="0" t="0" r="r" b="b"/>
                <a:pathLst>
                  <a:path w="25" h="18">
                    <a:moveTo>
                      <a:pt x="6" y="18"/>
                    </a:moveTo>
                    <a:cubicBezTo>
                      <a:pt x="4" y="13"/>
                      <a:pt x="2" y="7"/>
                      <a:pt x="0" y="2"/>
                    </a:cubicBezTo>
                    <a:cubicBezTo>
                      <a:pt x="6" y="4"/>
                      <a:pt x="12" y="3"/>
                      <a:pt x="18" y="0"/>
                    </a:cubicBezTo>
                    <a:cubicBezTo>
                      <a:pt x="20" y="0"/>
                      <a:pt x="22" y="0"/>
                      <a:pt x="23" y="1"/>
                    </a:cubicBezTo>
                    <a:cubicBezTo>
                      <a:pt x="25" y="2"/>
                      <a:pt x="23" y="4"/>
                      <a:pt x="22" y="6"/>
                    </a:cubicBezTo>
                    <a:cubicBezTo>
                      <a:pt x="17" y="11"/>
                      <a:pt x="12" y="15"/>
                      <a:pt x="6"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14" name="Freeform 565">
                <a:extLst>
                  <a:ext uri="{FF2B5EF4-FFF2-40B4-BE49-F238E27FC236}">
                    <a16:creationId xmlns:a16="http://schemas.microsoft.com/office/drawing/2014/main" id="{75F13BDA-140C-484C-F9F0-B60616E7A4AF}"/>
                  </a:ext>
                </a:extLst>
              </p:cNvPr>
              <p:cNvSpPr/>
              <p:nvPr/>
            </p:nvSpPr>
            <p:spPr bwMode="auto">
              <a:xfrm>
                <a:off x="88" y="1954"/>
                <a:ext cx="75" cy="46"/>
              </a:xfrm>
              <a:custGeom>
                <a:avLst/>
                <a:gdLst>
                  <a:gd name="T0" fmla="*/ 9 w 73"/>
                  <a:gd name="T1" fmla="*/ 25 h 45"/>
                  <a:gd name="T2" fmla="*/ 31 w 73"/>
                  <a:gd name="T3" fmla="*/ 0 h 45"/>
                  <a:gd name="T4" fmla="*/ 27 w 73"/>
                  <a:gd name="T5" fmla="*/ 13 h 45"/>
                  <a:gd name="T6" fmla="*/ 29 w 73"/>
                  <a:gd name="T7" fmla="*/ 24 h 45"/>
                  <a:gd name="T8" fmla="*/ 17 w 73"/>
                  <a:gd name="T9" fmla="*/ 28 h 45"/>
                  <a:gd name="T10" fmla="*/ 10 w 73"/>
                  <a:gd name="T11" fmla="*/ 35 h 45"/>
                  <a:gd name="T12" fmla="*/ 18 w 73"/>
                  <a:gd name="T13" fmla="*/ 39 h 45"/>
                  <a:gd name="T14" fmla="*/ 55 w 73"/>
                  <a:gd name="T15" fmla="*/ 35 h 45"/>
                  <a:gd name="T16" fmla="*/ 69 w 73"/>
                  <a:gd name="T17" fmla="*/ 33 h 45"/>
                  <a:gd name="T18" fmla="*/ 73 w 73"/>
                  <a:gd name="T19" fmla="*/ 42 h 45"/>
                  <a:gd name="T20" fmla="*/ 25 w 73"/>
                  <a:gd name="T21" fmla="*/ 42 h 45"/>
                  <a:gd name="T22" fmla="*/ 21 w 73"/>
                  <a:gd name="T23" fmla="*/ 45 h 45"/>
                  <a:gd name="T24" fmla="*/ 0 w 73"/>
                  <a:gd name="T25" fmla="*/ 41 h 45"/>
                  <a:gd name="T26" fmla="*/ 9 w 73"/>
                  <a:gd name="T27" fmla="*/ 2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3" h="45">
                    <a:moveTo>
                      <a:pt x="9" y="25"/>
                    </a:moveTo>
                    <a:cubicBezTo>
                      <a:pt x="16" y="17"/>
                      <a:pt x="24" y="9"/>
                      <a:pt x="31" y="0"/>
                    </a:cubicBezTo>
                    <a:cubicBezTo>
                      <a:pt x="39" y="8"/>
                      <a:pt x="29" y="9"/>
                      <a:pt x="27" y="13"/>
                    </a:cubicBezTo>
                    <a:cubicBezTo>
                      <a:pt x="23" y="17"/>
                      <a:pt x="16" y="21"/>
                      <a:pt x="29" y="24"/>
                    </a:cubicBezTo>
                    <a:cubicBezTo>
                      <a:pt x="24" y="26"/>
                      <a:pt x="20" y="27"/>
                      <a:pt x="17" y="28"/>
                    </a:cubicBezTo>
                    <a:cubicBezTo>
                      <a:pt x="14" y="30"/>
                      <a:pt x="9" y="30"/>
                      <a:pt x="10" y="35"/>
                    </a:cubicBezTo>
                    <a:cubicBezTo>
                      <a:pt x="10" y="40"/>
                      <a:pt x="15" y="40"/>
                      <a:pt x="18" y="39"/>
                    </a:cubicBezTo>
                    <a:cubicBezTo>
                      <a:pt x="30" y="38"/>
                      <a:pt x="43" y="37"/>
                      <a:pt x="55" y="35"/>
                    </a:cubicBezTo>
                    <a:cubicBezTo>
                      <a:pt x="60" y="34"/>
                      <a:pt x="64" y="31"/>
                      <a:pt x="69" y="33"/>
                    </a:cubicBezTo>
                    <a:cubicBezTo>
                      <a:pt x="66" y="35"/>
                      <a:pt x="62" y="38"/>
                      <a:pt x="73" y="42"/>
                    </a:cubicBezTo>
                    <a:cubicBezTo>
                      <a:pt x="54" y="42"/>
                      <a:pt x="39" y="42"/>
                      <a:pt x="25" y="42"/>
                    </a:cubicBezTo>
                    <a:cubicBezTo>
                      <a:pt x="23" y="42"/>
                      <a:pt x="21" y="43"/>
                      <a:pt x="21" y="45"/>
                    </a:cubicBezTo>
                    <a:cubicBezTo>
                      <a:pt x="14" y="40"/>
                      <a:pt x="7" y="42"/>
                      <a:pt x="0" y="41"/>
                    </a:cubicBezTo>
                    <a:cubicBezTo>
                      <a:pt x="0" y="35"/>
                      <a:pt x="6" y="30"/>
                      <a:pt x="9"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15" name="Freeform 566">
                <a:extLst>
                  <a:ext uri="{FF2B5EF4-FFF2-40B4-BE49-F238E27FC236}">
                    <a16:creationId xmlns:a16="http://schemas.microsoft.com/office/drawing/2014/main" id="{A3B9593D-CBFD-45F1-8F32-F3594050B56D}"/>
                  </a:ext>
                </a:extLst>
              </p:cNvPr>
              <p:cNvSpPr/>
              <p:nvPr/>
            </p:nvSpPr>
            <p:spPr bwMode="auto">
              <a:xfrm>
                <a:off x="66" y="1973"/>
                <a:ext cx="31" cy="27"/>
              </a:xfrm>
              <a:custGeom>
                <a:avLst/>
                <a:gdLst>
                  <a:gd name="T0" fmla="*/ 31 w 31"/>
                  <a:gd name="T1" fmla="*/ 7 h 27"/>
                  <a:gd name="T2" fmla="*/ 22 w 31"/>
                  <a:gd name="T3" fmla="*/ 23 h 27"/>
                  <a:gd name="T4" fmla="*/ 4 w 31"/>
                  <a:gd name="T5" fmla="*/ 22 h 27"/>
                  <a:gd name="T6" fmla="*/ 12 w 31"/>
                  <a:gd name="T7" fmla="*/ 7 h 27"/>
                  <a:gd name="T8" fmla="*/ 18 w 31"/>
                  <a:gd name="T9" fmla="*/ 0 h 27"/>
                  <a:gd name="T10" fmla="*/ 31 w 31"/>
                  <a:gd name="T11" fmla="*/ 7 h 27"/>
                </a:gdLst>
                <a:ahLst/>
                <a:cxnLst>
                  <a:cxn ang="0">
                    <a:pos x="T0" y="T1"/>
                  </a:cxn>
                  <a:cxn ang="0">
                    <a:pos x="T2" y="T3"/>
                  </a:cxn>
                  <a:cxn ang="0">
                    <a:pos x="T4" y="T5"/>
                  </a:cxn>
                  <a:cxn ang="0">
                    <a:pos x="T6" y="T7"/>
                  </a:cxn>
                  <a:cxn ang="0">
                    <a:pos x="T8" y="T9"/>
                  </a:cxn>
                  <a:cxn ang="0">
                    <a:pos x="T10" y="T11"/>
                  </a:cxn>
                </a:cxnLst>
                <a:rect l="0" t="0" r="r" b="b"/>
                <a:pathLst>
                  <a:path w="31" h="27">
                    <a:moveTo>
                      <a:pt x="31" y="7"/>
                    </a:moveTo>
                    <a:cubicBezTo>
                      <a:pt x="28" y="12"/>
                      <a:pt x="22" y="17"/>
                      <a:pt x="22" y="23"/>
                    </a:cubicBezTo>
                    <a:cubicBezTo>
                      <a:pt x="15" y="24"/>
                      <a:pt x="7" y="27"/>
                      <a:pt x="4" y="22"/>
                    </a:cubicBezTo>
                    <a:cubicBezTo>
                      <a:pt x="0" y="16"/>
                      <a:pt x="9" y="12"/>
                      <a:pt x="12" y="7"/>
                    </a:cubicBezTo>
                    <a:cubicBezTo>
                      <a:pt x="14" y="4"/>
                      <a:pt x="15" y="1"/>
                      <a:pt x="18" y="0"/>
                    </a:cubicBezTo>
                    <a:cubicBezTo>
                      <a:pt x="24" y="0"/>
                      <a:pt x="30" y="0"/>
                      <a:pt x="31"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16" name="Freeform 567">
                <a:extLst>
                  <a:ext uri="{FF2B5EF4-FFF2-40B4-BE49-F238E27FC236}">
                    <a16:creationId xmlns:a16="http://schemas.microsoft.com/office/drawing/2014/main" id="{A1819D04-5968-5D80-F388-FE3A7B680002}"/>
                  </a:ext>
                </a:extLst>
              </p:cNvPr>
              <p:cNvSpPr/>
              <p:nvPr/>
            </p:nvSpPr>
            <p:spPr bwMode="auto">
              <a:xfrm>
                <a:off x="28" y="1997"/>
                <a:ext cx="29" cy="25"/>
              </a:xfrm>
              <a:custGeom>
                <a:avLst/>
                <a:gdLst>
                  <a:gd name="T0" fmla="*/ 8 w 29"/>
                  <a:gd name="T1" fmla="*/ 24 h 24"/>
                  <a:gd name="T2" fmla="*/ 0 w 29"/>
                  <a:gd name="T3" fmla="*/ 10 h 24"/>
                  <a:gd name="T4" fmla="*/ 14 w 29"/>
                  <a:gd name="T5" fmla="*/ 6 h 24"/>
                  <a:gd name="T6" fmla="*/ 29 w 29"/>
                  <a:gd name="T7" fmla="*/ 5 h 24"/>
                  <a:gd name="T8" fmla="*/ 8 w 29"/>
                  <a:gd name="T9" fmla="*/ 24 h 24"/>
                </a:gdLst>
                <a:ahLst/>
                <a:cxnLst>
                  <a:cxn ang="0">
                    <a:pos x="T0" y="T1"/>
                  </a:cxn>
                  <a:cxn ang="0">
                    <a:pos x="T2" y="T3"/>
                  </a:cxn>
                  <a:cxn ang="0">
                    <a:pos x="T4" y="T5"/>
                  </a:cxn>
                  <a:cxn ang="0">
                    <a:pos x="T6" y="T7"/>
                  </a:cxn>
                  <a:cxn ang="0">
                    <a:pos x="T8" y="T9"/>
                  </a:cxn>
                </a:cxnLst>
                <a:rect l="0" t="0" r="r" b="b"/>
                <a:pathLst>
                  <a:path w="28" h="24">
                    <a:moveTo>
                      <a:pt x="8" y="24"/>
                    </a:moveTo>
                    <a:cubicBezTo>
                      <a:pt x="5" y="19"/>
                      <a:pt x="2" y="14"/>
                      <a:pt x="0" y="10"/>
                    </a:cubicBezTo>
                    <a:cubicBezTo>
                      <a:pt x="4" y="6"/>
                      <a:pt x="7" y="2"/>
                      <a:pt x="14" y="6"/>
                    </a:cubicBezTo>
                    <a:cubicBezTo>
                      <a:pt x="19" y="10"/>
                      <a:pt x="22" y="0"/>
                      <a:pt x="29" y="5"/>
                    </a:cubicBezTo>
                    <a:cubicBezTo>
                      <a:pt x="23" y="12"/>
                      <a:pt x="17" y="20"/>
                      <a:pt x="8"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17" name="Freeform 568">
                <a:extLst>
                  <a:ext uri="{FF2B5EF4-FFF2-40B4-BE49-F238E27FC236}">
                    <a16:creationId xmlns:a16="http://schemas.microsoft.com/office/drawing/2014/main" id="{17A28C5C-502A-639E-768A-773F18C2795E}"/>
                  </a:ext>
                </a:extLst>
              </p:cNvPr>
              <p:cNvSpPr/>
              <p:nvPr/>
            </p:nvSpPr>
            <p:spPr bwMode="auto">
              <a:xfrm>
                <a:off x="106" y="2022"/>
                <a:ext cx="51" cy="17"/>
              </a:xfrm>
              <a:custGeom>
                <a:avLst/>
                <a:gdLst>
                  <a:gd name="T0" fmla="*/ 10 w 49"/>
                  <a:gd name="T1" fmla="*/ 17 h 17"/>
                  <a:gd name="T2" fmla="*/ 0 w 49"/>
                  <a:gd name="T3" fmla="*/ 15 h 17"/>
                  <a:gd name="T4" fmla="*/ 7 w 49"/>
                  <a:gd name="T5" fmla="*/ 9 h 17"/>
                  <a:gd name="T6" fmla="*/ 33 w 49"/>
                  <a:gd name="T7" fmla="*/ 3 h 17"/>
                  <a:gd name="T8" fmla="*/ 44 w 49"/>
                  <a:gd name="T9" fmla="*/ 0 h 17"/>
                  <a:gd name="T10" fmla="*/ 44 w 49"/>
                  <a:gd name="T11" fmla="*/ 0 h 17"/>
                  <a:gd name="T12" fmla="*/ 34 w 49"/>
                  <a:gd name="T13" fmla="*/ 12 h 17"/>
                  <a:gd name="T14" fmla="*/ 10 w 49"/>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17">
                    <a:moveTo>
                      <a:pt x="10" y="17"/>
                    </a:moveTo>
                    <a:cubicBezTo>
                      <a:pt x="7" y="16"/>
                      <a:pt x="3" y="15"/>
                      <a:pt x="0" y="15"/>
                    </a:cubicBezTo>
                    <a:cubicBezTo>
                      <a:pt x="1" y="11"/>
                      <a:pt x="4" y="10"/>
                      <a:pt x="7" y="9"/>
                    </a:cubicBezTo>
                    <a:cubicBezTo>
                      <a:pt x="16" y="11"/>
                      <a:pt x="25" y="9"/>
                      <a:pt x="33" y="3"/>
                    </a:cubicBezTo>
                    <a:cubicBezTo>
                      <a:pt x="36" y="1"/>
                      <a:pt x="40" y="0"/>
                      <a:pt x="44" y="0"/>
                    </a:cubicBezTo>
                    <a:cubicBezTo>
                      <a:pt x="44" y="0"/>
                      <a:pt x="44" y="0"/>
                      <a:pt x="44" y="0"/>
                    </a:cubicBezTo>
                    <a:cubicBezTo>
                      <a:pt x="49" y="11"/>
                      <a:pt x="40" y="10"/>
                      <a:pt x="34" y="12"/>
                    </a:cubicBezTo>
                    <a:cubicBezTo>
                      <a:pt x="26" y="15"/>
                      <a:pt x="17" y="13"/>
                      <a:pt x="10"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18" name="Freeform 569">
                <a:extLst>
                  <a:ext uri="{FF2B5EF4-FFF2-40B4-BE49-F238E27FC236}">
                    <a16:creationId xmlns:a16="http://schemas.microsoft.com/office/drawing/2014/main" id="{EE10D7D7-7850-BC98-9CC8-CBC3879061E3}"/>
                  </a:ext>
                </a:extLst>
              </p:cNvPr>
              <p:cNvSpPr/>
              <p:nvPr/>
            </p:nvSpPr>
            <p:spPr bwMode="auto">
              <a:xfrm>
                <a:off x="94" y="1997"/>
                <a:ext cx="29" cy="25"/>
              </a:xfrm>
              <a:custGeom>
                <a:avLst/>
                <a:gdLst>
                  <a:gd name="T0" fmla="*/ 15 w 28"/>
                  <a:gd name="T1" fmla="*/ 3 h 24"/>
                  <a:gd name="T2" fmla="*/ 19 w 28"/>
                  <a:gd name="T3" fmla="*/ 0 h 24"/>
                  <a:gd name="T4" fmla="*/ 18 w 28"/>
                  <a:gd name="T5" fmla="*/ 3 h 24"/>
                  <a:gd name="T6" fmla="*/ 17 w 28"/>
                  <a:gd name="T7" fmla="*/ 24 h 24"/>
                  <a:gd name="T8" fmla="*/ 13 w 28"/>
                  <a:gd name="T9" fmla="*/ 24 h 24"/>
                  <a:gd name="T10" fmla="*/ 2 w 28"/>
                  <a:gd name="T11" fmla="*/ 19 h 24"/>
                  <a:gd name="T12" fmla="*/ 9 w 28"/>
                  <a:gd name="T13" fmla="*/ 9 h 24"/>
                  <a:gd name="T14" fmla="*/ 15 w 28"/>
                  <a:gd name="T15" fmla="*/ 3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24">
                    <a:moveTo>
                      <a:pt x="15" y="3"/>
                    </a:moveTo>
                    <a:cubicBezTo>
                      <a:pt x="15" y="1"/>
                      <a:pt x="17" y="0"/>
                      <a:pt x="19" y="0"/>
                    </a:cubicBezTo>
                    <a:cubicBezTo>
                      <a:pt x="18" y="1"/>
                      <a:pt x="17" y="3"/>
                      <a:pt x="18" y="3"/>
                    </a:cubicBezTo>
                    <a:cubicBezTo>
                      <a:pt x="28" y="11"/>
                      <a:pt x="19" y="17"/>
                      <a:pt x="17" y="24"/>
                    </a:cubicBezTo>
                    <a:cubicBezTo>
                      <a:pt x="15" y="24"/>
                      <a:pt x="14" y="24"/>
                      <a:pt x="13" y="24"/>
                    </a:cubicBezTo>
                    <a:cubicBezTo>
                      <a:pt x="9" y="22"/>
                      <a:pt x="3" y="23"/>
                      <a:pt x="2" y="19"/>
                    </a:cubicBezTo>
                    <a:cubicBezTo>
                      <a:pt x="0" y="13"/>
                      <a:pt x="7" y="13"/>
                      <a:pt x="9" y="9"/>
                    </a:cubicBezTo>
                    <a:cubicBezTo>
                      <a:pt x="11" y="7"/>
                      <a:pt x="13" y="5"/>
                      <a:pt x="15"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19" name="Freeform 570">
                <a:extLst>
                  <a:ext uri="{FF2B5EF4-FFF2-40B4-BE49-F238E27FC236}">
                    <a16:creationId xmlns:a16="http://schemas.microsoft.com/office/drawing/2014/main" id="{AB0EF4FA-B955-9CF9-6528-F1958C06EA7E}"/>
                  </a:ext>
                </a:extLst>
              </p:cNvPr>
              <p:cNvSpPr/>
              <p:nvPr/>
            </p:nvSpPr>
            <p:spPr bwMode="auto">
              <a:xfrm>
                <a:off x="41" y="2044"/>
                <a:ext cx="17" cy="18"/>
              </a:xfrm>
              <a:custGeom>
                <a:avLst/>
                <a:gdLst>
                  <a:gd name="T0" fmla="*/ 6 w 17"/>
                  <a:gd name="T1" fmla="*/ 17 h 17"/>
                  <a:gd name="T2" fmla="*/ 0 w 17"/>
                  <a:gd name="T3" fmla="*/ 0 h 17"/>
                  <a:gd name="T4" fmla="*/ 8 w 17"/>
                  <a:gd name="T5" fmla="*/ 2 h 17"/>
                  <a:gd name="T6" fmla="*/ 17 w 17"/>
                  <a:gd name="T7" fmla="*/ 8 h 17"/>
                  <a:gd name="T8" fmla="*/ 6 w 17"/>
                  <a:gd name="T9" fmla="*/ 17 h 17"/>
                </a:gdLst>
                <a:ahLst/>
                <a:cxnLst>
                  <a:cxn ang="0">
                    <a:pos x="T0" y="T1"/>
                  </a:cxn>
                  <a:cxn ang="0">
                    <a:pos x="T2" y="T3"/>
                  </a:cxn>
                  <a:cxn ang="0">
                    <a:pos x="T4" y="T5"/>
                  </a:cxn>
                  <a:cxn ang="0">
                    <a:pos x="T6" y="T7"/>
                  </a:cxn>
                  <a:cxn ang="0">
                    <a:pos x="T8" y="T9"/>
                  </a:cxn>
                </a:cxnLst>
                <a:rect l="0" t="0" r="r" b="b"/>
                <a:pathLst>
                  <a:path w="17" h="17">
                    <a:moveTo>
                      <a:pt x="6" y="17"/>
                    </a:moveTo>
                    <a:cubicBezTo>
                      <a:pt x="4" y="11"/>
                      <a:pt x="2" y="5"/>
                      <a:pt x="0" y="0"/>
                    </a:cubicBezTo>
                    <a:cubicBezTo>
                      <a:pt x="2" y="0"/>
                      <a:pt x="5" y="1"/>
                      <a:pt x="8" y="2"/>
                    </a:cubicBezTo>
                    <a:cubicBezTo>
                      <a:pt x="11" y="4"/>
                      <a:pt x="17" y="3"/>
                      <a:pt x="17" y="8"/>
                    </a:cubicBezTo>
                    <a:cubicBezTo>
                      <a:pt x="16" y="13"/>
                      <a:pt x="12" y="17"/>
                      <a:pt x="6"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20" name="Freeform 571">
                <a:extLst>
                  <a:ext uri="{FF2B5EF4-FFF2-40B4-BE49-F238E27FC236}">
                    <a16:creationId xmlns:a16="http://schemas.microsoft.com/office/drawing/2014/main" id="{7EB74383-14BE-38C7-F405-EE34D396C917}"/>
                  </a:ext>
                </a:extLst>
              </p:cNvPr>
              <p:cNvSpPr/>
              <p:nvPr/>
            </p:nvSpPr>
            <p:spPr bwMode="auto">
              <a:xfrm>
                <a:off x="82" y="1963"/>
                <a:ext cx="3" cy="5"/>
              </a:xfrm>
              <a:custGeom>
                <a:avLst/>
                <a:gdLst>
                  <a:gd name="T0" fmla="*/ 0 w 3"/>
                  <a:gd name="T1" fmla="*/ 0 h 4"/>
                  <a:gd name="T2" fmla="*/ 2 w 3"/>
                  <a:gd name="T3" fmla="*/ 4 h 4"/>
                  <a:gd name="T4" fmla="*/ 0 w 3"/>
                  <a:gd name="T5" fmla="*/ 0 h 4"/>
                </a:gdLst>
                <a:ahLst/>
                <a:cxnLst>
                  <a:cxn ang="0">
                    <a:pos x="T0" y="T1"/>
                  </a:cxn>
                  <a:cxn ang="0">
                    <a:pos x="T2" y="T3"/>
                  </a:cxn>
                  <a:cxn ang="0">
                    <a:pos x="T4" y="T5"/>
                  </a:cxn>
                </a:cxnLst>
                <a:rect l="0" t="0" r="r" b="b"/>
                <a:pathLst>
                  <a:path w="3" h="4">
                    <a:moveTo>
                      <a:pt x="0" y="0"/>
                    </a:moveTo>
                    <a:cubicBezTo>
                      <a:pt x="2" y="0"/>
                      <a:pt x="3" y="2"/>
                      <a:pt x="2" y="4"/>
                    </a:cubicBezTo>
                    <a:cubicBezTo>
                      <a:pt x="1" y="3"/>
                      <a:pt x="1" y="1"/>
                      <a:pt x="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21" name="Freeform 572">
                <a:extLst>
                  <a:ext uri="{FF2B5EF4-FFF2-40B4-BE49-F238E27FC236}">
                    <a16:creationId xmlns:a16="http://schemas.microsoft.com/office/drawing/2014/main" id="{B30D1AB8-52EC-CFF9-38E1-CCF16779F0F5}"/>
                  </a:ext>
                </a:extLst>
              </p:cNvPr>
              <p:cNvSpPr/>
              <p:nvPr/>
            </p:nvSpPr>
            <p:spPr bwMode="auto">
              <a:xfrm>
                <a:off x="572" y="2972"/>
                <a:ext cx="42" cy="53"/>
              </a:xfrm>
              <a:custGeom>
                <a:avLst/>
                <a:gdLst>
                  <a:gd name="T0" fmla="*/ 0 w 41"/>
                  <a:gd name="T1" fmla="*/ 24 h 51"/>
                  <a:gd name="T2" fmla="*/ 18 w 41"/>
                  <a:gd name="T3" fmla="*/ 3 h 51"/>
                  <a:gd name="T4" fmla="*/ 24 w 41"/>
                  <a:gd name="T5" fmla="*/ 4 h 51"/>
                  <a:gd name="T6" fmla="*/ 41 w 41"/>
                  <a:gd name="T7" fmla="*/ 31 h 51"/>
                  <a:gd name="T8" fmla="*/ 36 w 41"/>
                  <a:gd name="T9" fmla="*/ 51 h 51"/>
                  <a:gd name="T10" fmla="*/ 18 w 41"/>
                  <a:gd name="T11" fmla="*/ 20 h 51"/>
                  <a:gd name="T12" fmla="*/ 7 w 41"/>
                  <a:gd name="T13" fmla="*/ 35 h 51"/>
                  <a:gd name="T14" fmla="*/ 0 w 41"/>
                  <a:gd name="T15" fmla="*/ 24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 h="51">
                    <a:moveTo>
                      <a:pt x="0" y="24"/>
                    </a:moveTo>
                    <a:cubicBezTo>
                      <a:pt x="3" y="15"/>
                      <a:pt x="11" y="10"/>
                      <a:pt x="18" y="3"/>
                    </a:cubicBezTo>
                    <a:cubicBezTo>
                      <a:pt x="20" y="0"/>
                      <a:pt x="23" y="1"/>
                      <a:pt x="24" y="4"/>
                    </a:cubicBezTo>
                    <a:cubicBezTo>
                      <a:pt x="27" y="14"/>
                      <a:pt x="36" y="21"/>
                      <a:pt x="41" y="31"/>
                    </a:cubicBezTo>
                    <a:cubicBezTo>
                      <a:pt x="36" y="36"/>
                      <a:pt x="38" y="43"/>
                      <a:pt x="36" y="51"/>
                    </a:cubicBezTo>
                    <a:cubicBezTo>
                      <a:pt x="28" y="42"/>
                      <a:pt x="23" y="31"/>
                      <a:pt x="18" y="20"/>
                    </a:cubicBezTo>
                    <a:cubicBezTo>
                      <a:pt x="14" y="26"/>
                      <a:pt x="11" y="30"/>
                      <a:pt x="7" y="35"/>
                    </a:cubicBezTo>
                    <a:cubicBezTo>
                      <a:pt x="2" y="33"/>
                      <a:pt x="4" y="26"/>
                      <a:pt x="0"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22" name="Freeform 573">
                <a:extLst>
                  <a:ext uri="{FF2B5EF4-FFF2-40B4-BE49-F238E27FC236}">
                    <a16:creationId xmlns:a16="http://schemas.microsoft.com/office/drawing/2014/main" id="{E4092C32-6D45-0E4D-6E76-2FD73F7701D3}"/>
                  </a:ext>
                </a:extLst>
              </p:cNvPr>
              <p:cNvSpPr/>
              <p:nvPr/>
            </p:nvSpPr>
            <p:spPr bwMode="auto">
              <a:xfrm>
                <a:off x="19" y="1789"/>
                <a:ext cx="38" cy="58"/>
              </a:xfrm>
              <a:custGeom>
                <a:avLst/>
                <a:gdLst>
                  <a:gd name="T0" fmla="*/ 0 w 37"/>
                  <a:gd name="T1" fmla="*/ 56 h 57"/>
                  <a:gd name="T2" fmla="*/ 37 w 37"/>
                  <a:gd name="T3" fmla="*/ 0 h 57"/>
                  <a:gd name="T4" fmla="*/ 1 w 37"/>
                  <a:gd name="T5" fmla="*/ 57 h 57"/>
                  <a:gd name="T6" fmla="*/ 0 w 37"/>
                  <a:gd name="T7" fmla="*/ 56 h 57"/>
                </a:gdLst>
                <a:ahLst/>
                <a:cxnLst>
                  <a:cxn ang="0">
                    <a:pos x="T0" y="T1"/>
                  </a:cxn>
                  <a:cxn ang="0">
                    <a:pos x="T2" y="T3"/>
                  </a:cxn>
                  <a:cxn ang="0">
                    <a:pos x="T4" y="T5"/>
                  </a:cxn>
                  <a:cxn ang="0">
                    <a:pos x="T6" y="T7"/>
                  </a:cxn>
                </a:cxnLst>
                <a:rect l="0" t="0" r="r" b="b"/>
                <a:pathLst>
                  <a:path w="37" h="57">
                    <a:moveTo>
                      <a:pt x="0" y="56"/>
                    </a:moveTo>
                    <a:cubicBezTo>
                      <a:pt x="9" y="36"/>
                      <a:pt x="23" y="19"/>
                      <a:pt x="37" y="0"/>
                    </a:cubicBezTo>
                    <a:cubicBezTo>
                      <a:pt x="34" y="27"/>
                      <a:pt x="22" y="44"/>
                      <a:pt x="1" y="57"/>
                    </a:cubicBezTo>
                    <a:cubicBezTo>
                      <a:pt x="1" y="57"/>
                      <a:pt x="0" y="56"/>
                      <a:pt x="0" y="5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23" name="Freeform 574">
                <a:extLst>
                  <a:ext uri="{FF2B5EF4-FFF2-40B4-BE49-F238E27FC236}">
                    <a16:creationId xmlns:a16="http://schemas.microsoft.com/office/drawing/2014/main" id="{1A63992E-5F80-FF68-E1E2-467E6C6B4A68}"/>
                  </a:ext>
                </a:extLst>
              </p:cNvPr>
              <p:cNvSpPr/>
              <p:nvPr/>
            </p:nvSpPr>
            <p:spPr bwMode="auto">
              <a:xfrm>
                <a:off x="30" y="1713"/>
                <a:ext cx="38" cy="40"/>
              </a:xfrm>
              <a:custGeom>
                <a:avLst/>
                <a:gdLst>
                  <a:gd name="T0" fmla="*/ 37 w 37"/>
                  <a:gd name="T1" fmla="*/ 5 h 39"/>
                  <a:gd name="T2" fmla="*/ 21 w 37"/>
                  <a:gd name="T3" fmla="*/ 21 h 39"/>
                  <a:gd name="T4" fmla="*/ 0 w 37"/>
                  <a:gd name="T5" fmla="*/ 39 h 39"/>
                  <a:gd name="T6" fmla="*/ 32 w 37"/>
                  <a:gd name="T7" fmla="*/ 0 h 39"/>
                  <a:gd name="T8" fmla="*/ 32 w 37"/>
                  <a:gd name="T9" fmla="*/ 0 h 39"/>
                  <a:gd name="T10" fmla="*/ 36 w 37"/>
                  <a:gd name="T11" fmla="*/ 5 h 39"/>
                  <a:gd name="T12" fmla="*/ 37 w 37"/>
                  <a:gd name="T13" fmla="*/ 5 h 39"/>
                </a:gdLst>
                <a:ahLst/>
                <a:cxnLst>
                  <a:cxn ang="0">
                    <a:pos x="T0" y="T1"/>
                  </a:cxn>
                  <a:cxn ang="0">
                    <a:pos x="T2" y="T3"/>
                  </a:cxn>
                  <a:cxn ang="0">
                    <a:pos x="T4" y="T5"/>
                  </a:cxn>
                  <a:cxn ang="0">
                    <a:pos x="T6" y="T7"/>
                  </a:cxn>
                  <a:cxn ang="0">
                    <a:pos x="T8" y="T9"/>
                  </a:cxn>
                  <a:cxn ang="0">
                    <a:pos x="T10" y="T11"/>
                  </a:cxn>
                  <a:cxn ang="0">
                    <a:pos x="T12" y="T13"/>
                  </a:cxn>
                </a:cxnLst>
                <a:rect l="0" t="0" r="r" b="b"/>
                <a:pathLst>
                  <a:path w="37" h="39">
                    <a:moveTo>
                      <a:pt x="37" y="5"/>
                    </a:moveTo>
                    <a:cubicBezTo>
                      <a:pt x="35" y="13"/>
                      <a:pt x="27" y="16"/>
                      <a:pt x="21" y="21"/>
                    </a:cubicBezTo>
                    <a:cubicBezTo>
                      <a:pt x="15" y="27"/>
                      <a:pt x="8" y="33"/>
                      <a:pt x="0" y="39"/>
                    </a:cubicBezTo>
                    <a:cubicBezTo>
                      <a:pt x="10" y="25"/>
                      <a:pt x="11" y="5"/>
                      <a:pt x="32" y="0"/>
                    </a:cubicBezTo>
                    <a:cubicBezTo>
                      <a:pt x="32" y="0"/>
                      <a:pt x="32" y="0"/>
                      <a:pt x="32" y="0"/>
                    </a:cubicBezTo>
                    <a:cubicBezTo>
                      <a:pt x="32" y="3"/>
                      <a:pt x="33" y="5"/>
                      <a:pt x="36" y="5"/>
                    </a:cubicBezTo>
                    <a:lnTo>
                      <a:pt x="37" y="5"/>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24" name="Freeform 575">
                <a:extLst>
                  <a:ext uri="{FF2B5EF4-FFF2-40B4-BE49-F238E27FC236}">
                    <a16:creationId xmlns:a16="http://schemas.microsoft.com/office/drawing/2014/main" id="{68A0D4CD-95BC-80ED-80F0-D542E3666434}"/>
                  </a:ext>
                </a:extLst>
              </p:cNvPr>
              <p:cNvSpPr/>
              <p:nvPr/>
            </p:nvSpPr>
            <p:spPr bwMode="auto">
              <a:xfrm>
                <a:off x="3" y="1750"/>
                <a:ext cx="17" cy="60"/>
              </a:xfrm>
              <a:custGeom>
                <a:avLst/>
                <a:gdLst>
                  <a:gd name="T0" fmla="*/ 17 w 17"/>
                  <a:gd name="T1" fmla="*/ 0 h 59"/>
                  <a:gd name="T2" fmla="*/ 0 w 17"/>
                  <a:gd name="T3" fmla="*/ 59 h 59"/>
                  <a:gd name="T4" fmla="*/ 9 w 17"/>
                  <a:gd name="T5" fmla="*/ 18 h 59"/>
                  <a:gd name="T6" fmla="*/ 17 w 17"/>
                  <a:gd name="T7" fmla="*/ 0 h 59"/>
                </a:gdLst>
                <a:ahLst/>
                <a:cxnLst>
                  <a:cxn ang="0">
                    <a:pos x="T0" y="T1"/>
                  </a:cxn>
                  <a:cxn ang="0">
                    <a:pos x="T2" y="T3"/>
                  </a:cxn>
                  <a:cxn ang="0">
                    <a:pos x="T4" y="T5"/>
                  </a:cxn>
                  <a:cxn ang="0">
                    <a:pos x="T6" y="T7"/>
                  </a:cxn>
                </a:cxnLst>
                <a:rect l="0" t="0" r="r" b="b"/>
                <a:pathLst>
                  <a:path w="17" h="59">
                    <a:moveTo>
                      <a:pt x="17" y="0"/>
                    </a:moveTo>
                    <a:cubicBezTo>
                      <a:pt x="13" y="20"/>
                      <a:pt x="16" y="42"/>
                      <a:pt x="0" y="59"/>
                    </a:cubicBezTo>
                    <a:cubicBezTo>
                      <a:pt x="3" y="45"/>
                      <a:pt x="5" y="31"/>
                      <a:pt x="9" y="18"/>
                    </a:cubicBezTo>
                    <a:cubicBezTo>
                      <a:pt x="11" y="12"/>
                      <a:pt x="9" y="4"/>
                      <a:pt x="1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25" name="Freeform 576">
                <a:extLst>
                  <a:ext uri="{FF2B5EF4-FFF2-40B4-BE49-F238E27FC236}">
                    <a16:creationId xmlns:a16="http://schemas.microsoft.com/office/drawing/2014/main" id="{A1DE867B-4537-42DA-5271-BFBC19037CC4}"/>
                  </a:ext>
                </a:extLst>
              </p:cNvPr>
              <p:cNvSpPr/>
              <p:nvPr/>
            </p:nvSpPr>
            <p:spPr bwMode="auto">
              <a:xfrm>
                <a:off x="67" y="1699"/>
                <a:ext cx="14" cy="20"/>
              </a:xfrm>
              <a:custGeom>
                <a:avLst/>
                <a:gdLst>
                  <a:gd name="T0" fmla="*/ 0 w 14"/>
                  <a:gd name="T1" fmla="*/ 9 h 20"/>
                  <a:gd name="T2" fmla="*/ 8 w 14"/>
                  <a:gd name="T3" fmla="*/ 0 h 20"/>
                  <a:gd name="T4" fmla="*/ 13 w 14"/>
                  <a:gd name="T5" fmla="*/ 13 h 20"/>
                  <a:gd name="T6" fmla="*/ 1 w 14"/>
                  <a:gd name="T7" fmla="*/ 19 h 20"/>
                  <a:gd name="T8" fmla="*/ 0 w 14"/>
                  <a:gd name="T9" fmla="*/ 19 h 20"/>
                  <a:gd name="T10" fmla="*/ 1 w 14"/>
                  <a:gd name="T11" fmla="*/ 9 h 20"/>
                  <a:gd name="T12" fmla="*/ 0 w 14"/>
                  <a:gd name="T13" fmla="*/ 9 h 20"/>
                </a:gdLst>
                <a:ahLst/>
                <a:cxnLst>
                  <a:cxn ang="0">
                    <a:pos x="T0" y="T1"/>
                  </a:cxn>
                  <a:cxn ang="0">
                    <a:pos x="T2" y="T3"/>
                  </a:cxn>
                  <a:cxn ang="0">
                    <a:pos x="T4" y="T5"/>
                  </a:cxn>
                  <a:cxn ang="0">
                    <a:pos x="T6" y="T7"/>
                  </a:cxn>
                  <a:cxn ang="0">
                    <a:pos x="T8" y="T9"/>
                  </a:cxn>
                  <a:cxn ang="0">
                    <a:pos x="T10" y="T11"/>
                  </a:cxn>
                  <a:cxn ang="0">
                    <a:pos x="T12" y="T13"/>
                  </a:cxn>
                </a:cxnLst>
                <a:rect l="0" t="0" r="r" b="b"/>
                <a:pathLst>
                  <a:path w="14" h="20">
                    <a:moveTo>
                      <a:pt x="0" y="9"/>
                    </a:moveTo>
                    <a:cubicBezTo>
                      <a:pt x="1" y="5"/>
                      <a:pt x="3" y="2"/>
                      <a:pt x="8" y="0"/>
                    </a:cubicBezTo>
                    <a:cubicBezTo>
                      <a:pt x="7" y="6"/>
                      <a:pt x="14" y="9"/>
                      <a:pt x="13" y="13"/>
                    </a:cubicBezTo>
                    <a:cubicBezTo>
                      <a:pt x="11" y="17"/>
                      <a:pt x="6" y="20"/>
                      <a:pt x="1" y="19"/>
                    </a:cubicBezTo>
                    <a:cubicBezTo>
                      <a:pt x="1" y="19"/>
                      <a:pt x="0" y="19"/>
                      <a:pt x="0" y="19"/>
                    </a:cubicBezTo>
                    <a:cubicBezTo>
                      <a:pt x="0" y="16"/>
                      <a:pt x="10" y="12"/>
                      <a:pt x="1" y="9"/>
                    </a:cubicBezTo>
                    <a:lnTo>
                      <a:pt x="0" y="9"/>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26" name="Freeform 577">
                <a:extLst>
                  <a:ext uri="{FF2B5EF4-FFF2-40B4-BE49-F238E27FC236}">
                    <a16:creationId xmlns:a16="http://schemas.microsoft.com/office/drawing/2014/main" id="{22163C9F-F8C5-80F9-F822-CFBC984A1EA8}"/>
                  </a:ext>
                </a:extLst>
              </p:cNvPr>
              <p:cNvSpPr/>
              <p:nvPr/>
            </p:nvSpPr>
            <p:spPr bwMode="auto">
              <a:xfrm>
                <a:off x="24" y="1760"/>
                <a:ext cx="4" cy="4"/>
              </a:xfrm>
              <a:custGeom>
                <a:avLst/>
                <a:gdLst>
                  <a:gd name="T0" fmla="*/ 4 w 4"/>
                  <a:gd name="T1" fmla="*/ 0 h 4"/>
                  <a:gd name="T2" fmla="*/ 2 w 4"/>
                  <a:gd name="T3" fmla="*/ 3 h 4"/>
                  <a:gd name="T4" fmla="*/ 0 w 4"/>
                  <a:gd name="T5" fmla="*/ 2 h 4"/>
                  <a:gd name="T6" fmla="*/ 4 w 4"/>
                  <a:gd name="T7" fmla="*/ 0 h 4"/>
                </a:gdLst>
                <a:ahLst/>
                <a:cxnLst>
                  <a:cxn ang="0">
                    <a:pos x="T0" y="T1"/>
                  </a:cxn>
                  <a:cxn ang="0">
                    <a:pos x="T2" y="T3"/>
                  </a:cxn>
                  <a:cxn ang="0">
                    <a:pos x="T4" y="T5"/>
                  </a:cxn>
                  <a:cxn ang="0">
                    <a:pos x="T6" y="T7"/>
                  </a:cxn>
                </a:cxnLst>
                <a:rect l="0" t="0" r="r" b="b"/>
                <a:pathLst>
                  <a:path w="4" h="4">
                    <a:moveTo>
                      <a:pt x="4" y="0"/>
                    </a:moveTo>
                    <a:cubicBezTo>
                      <a:pt x="4" y="1"/>
                      <a:pt x="4" y="3"/>
                      <a:pt x="2" y="3"/>
                    </a:cubicBezTo>
                    <a:cubicBezTo>
                      <a:pt x="1" y="4"/>
                      <a:pt x="0" y="3"/>
                      <a:pt x="0" y="2"/>
                    </a:cubicBezTo>
                    <a:cubicBezTo>
                      <a:pt x="0" y="0"/>
                      <a:pt x="2" y="0"/>
                      <a:pt x="4"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27" name="Freeform 578">
                <a:extLst>
                  <a:ext uri="{FF2B5EF4-FFF2-40B4-BE49-F238E27FC236}">
                    <a16:creationId xmlns:a16="http://schemas.microsoft.com/office/drawing/2014/main" id="{4F2AC5CB-4B76-7D84-506F-6C4046A64DDA}"/>
                  </a:ext>
                </a:extLst>
              </p:cNvPr>
              <p:cNvSpPr/>
              <p:nvPr/>
            </p:nvSpPr>
            <p:spPr bwMode="auto">
              <a:xfrm>
                <a:off x="62" y="1708"/>
                <a:ext cx="6" cy="5"/>
              </a:xfrm>
              <a:custGeom>
                <a:avLst/>
                <a:gdLst>
                  <a:gd name="T0" fmla="*/ 0 w 5"/>
                  <a:gd name="T1" fmla="*/ 5 h 5"/>
                  <a:gd name="T2" fmla="*/ 4 w 5"/>
                  <a:gd name="T3" fmla="*/ 0 h 5"/>
                  <a:gd name="T4" fmla="*/ 5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0" y="2"/>
                      <a:pt x="1" y="0"/>
                      <a:pt x="4" y="0"/>
                    </a:cubicBezTo>
                    <a:cubicBezTo>
                      <a:pt x="4" y="0"/>
                      <a:pt x="5" y="0"/>
                      <a:pt x="5" y="0"/>
                    </a:cubicBezTo>
                    <a:cubicBezTo>
                      <a:pt x="4" y="3"/>
                      <a:pt x="3" y="5"/>
                      <a:pt x="0"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28" name="Freeform 579">
                <a:extLst>
                  <a:ext uri="{FF2B5EF4-FFF2-40B4-BE49-F238E27FC236}">
                    <a16:creationId xmlns:a16="http://schemas.microsoft.com/office/drawing/2014/main" id="{C0753805-76C0-9FB5-5D13-FB8AB628B8C4}"/>
                  </a:ext>
                </a:extLst>
              </p:cNvPr>
              <p:cNvSpPr/>
              <p:nvPr/>
            </p:nvSpPr>
            <p:spPr bwMode="auto">
              <a:xfrm>
                <a:off x="85" y="1707"/>
                <a:ext cx="3" cy="3"/>
              </a:xfrm>
              <a:custGeom>
                <a:avLst/>
                <a:gdLst>
                  <a:gd name="T0" fmla="*/ 2 w 3"/>
                  <a:gd name="T1" fmla="*/ 3 h 3"/>
                  <a:gd name="T2" fmla="*/ 1 w 3"/>
                  <a:gd name="T3" fmla="*/ 2 h 3"/>
                  <a:gd name="T4" fmla="*/ 1 w 3"/>
                  <a:gd name="T5" fmla="*/ 0 h 3"/>
                  <a:gd name="T6" fmla="*/ 3 w 3"/>
                  <a:gd name="T7" fmla="*/ 1 h 3"/>
                  <a:gd name="T8" fmla="*/ 2 w 3"/>
                  <a:gd name="T9" fmla="*/ 3 h 3"/>
                </a:gdLst>
                <a:ahLst/>
                <a:cxnLst>
                  <a:cxn ang="0">
                    <a:pos x="T0" y="T1"/>
                  </a:cxn>
                  <a:cxn ang="0">
                    <a:pos x="T2" y="T3"/>
                  </a:cxn>
                  <a:cxn ang="0">
                    <a:pos x="T4" y="T5"/>
                  </a:cxn>
                  <a:cxn ang="0">
                    <a:pos x="T6" y="T7"/>
                  </a:cxn>
                  <a:cxn ang="0">
                    <a:pos x="T8" y="T9"/>
                  </a:cxn>
                </a:cxnLst>
                <a:rect l="0" t="0" r="r" b="b"/>
                <a:pathLst>
                  <a:path w="3" h="3">
                    <a:moveTo>
                      <a:pt x="2" y="3"/>
                    </a:moveTo>
                    <a:cubicBezTo>
                      <a:pt x="2" y="2"/>
                      <a:pt x="1" y="2"/>
                      <a:pt x="1" y="2"/>
                    </a:cubicBezTo>
                    <a:cubicBezTo>
                      <a:pt x="0" y="1"/>
                      <a:pt x="1" y="0"/>
                      <a:pt x="1" y="0"/>
                    </a:cubicBezTo>
                    <a:cubicBezTo>
                      <a:pt x="2" y="0"/>
                      <a:pt x="3" y="0"/>
                      <a:pt x="3" y="1"/>
                    </a:cubicBezTo>
                    <a:cubicBezTo>
                      <a:pt x="3" y="1"/>
                      <a:pt x="3" y="2"/>
                      <a:pt x="2"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29" name="Freeform 580">
                <a:extLst>
                  <a:ext uri="{FF2B5EF4-FFF2-40B4-BE49-F238E27FC236}">
                    <a16:creationId xmlns:a16="http://schemas.microsoft.com/office/drawing/2014/main" id="{BE505FDB-206F-0678-6606-BA8B32D86F58}"/>
                  </a:ext>
                </a:extLst>
              </p:cNvPr>
              <p:cNvSpPr/>
              <p:nvPr/>
            </p:nvSpPr>
            <p:spPr bwMode="auto">
              <a:xfrm>
                <a:off x="20" y="1747"/>
                <a:ext cx="2" cy="3"/>
              </a:xfrm>
              <a:custGeom>
                <a:avLst/>
                <a:gdLst>
                  <a:gd name="T0" fmla="*/ 0 w 1"/>
                  <a:gd name="T1" fmla="*/ 3 h 3"/>
                  <a:gd name="T2" fmla="*/ 0 w 1"/>
                  <a:gd name="T3" fmla="*/ 0 h 3"/>
                  <a:gd name="T4" fmla="*/ 1 w 1"/>
                  <a:gd name="T5" fmla="*/ 1 h 3"/>
                  <a:gd name="T6" fmla="*/ 0 w 1"/>
                  <a:gd name="T7" fmla="*/ 3 h 3"/>
                  <a:gd name="T8" fmla="*/ 0 w 1"/>
                  <a:gd name="T9" fmla="*/ 3 h 3"/>
                </a:gdLst>
                <a:ahLst/>
                <a:cxnLst>
                  <a:cxn ang="0">
                    <a:pos x="T0" y="T1"/>
                  </a:cxn>
                  <a:cxn ang="0">
                    <a:pos x="T2" y="T3"/>
                  </a:cxn>
                  <a:cxn ang="0">
                    <a:pos x="T4" y="T5"/>
                  </a:cxn>
                  <a:cxn ang="0">
                    <a:pos x="T6" y="T7"/>
                  </a:cxn>
                  <a:cxn ang="0">
                    <a:pos x="T8" y="T9"/>
                  </a:cxn>
                </a:cxnLst>
                <a:rect l="0" t="0" r="r" b="b"/>
                <a:pathLst>
                  <a:path w="1" h="3">
                    <a:moveTo>
                      <a:pt x="0" y="3"/>
                    </a:moveTo>
                    <a:cubicBezTo>
                      <a:pt x="0" y="2"/>
                      <a:pt x="0" y="1"/>
                      <a:pt x="0" y="0"/>
                    </a:cubicBezTo>
                    <a:cubicBezTo>
                      <a:pt x="1" y="0"/>
                      <a:pt x="1" y="0"/>
                      <a:pt x="1" y="1"/>
                    </a:cubicBezTo>
                    <a:cubicBezTo>
                      <a:pt x="1" y="1"/>
                      <a:pt x="0" y="2"/>
                      <a:pt x="0" y="3"/>
                    </a:cubicBezTo>
                    <a:cubicBezTo>
                      <a:pt x="0" y="3"/>
                      <a:pt x="0" y="3"/>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30" name="Freeform 581">
                <a:extLst>
                  <a:ext uri="{FF2B5EF4-FFF2-40B4-BE49-F238E27FC236}">
                    <a16:creationId xmlns:a16="http://schemas.microsoft.com/office/drawing/2014/main" id="{15282580-A655-F66A-F9D4-A9A8F3A778C9}"/>
                  </a:ext>
                </a:extLst>
              </p:cNvPr>
              <p:cNvSpPr/>
              <p:nvPr/>
            </p:nvSpPr>
            <p:spPr bwMode="auto">
              <a:xfrm>
                <a:off x="20" y="1769"/>
                <a:ext cx="2" cy="1"/>
              </a:xfrm>
              <a:custGeom>
                <a:avLst/>
                <a:gdLst>
                  <a:gd name="T0" fmla="*/ 1 w 1"/>
                  <a:gd name="T1" fmla="*/ 1 h 1"/>
                  <a:gd name="T2" fmla="*/ 1 w 1"/>
                  <a:gd name="T3" fmla="*/ 1 h 1"/>
                  <a:gd name="T4" fmla="*/ 0 w 1"/>
                  <a:gd name="T5" fmla="*/ 0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1"/>
                      <a:pt x="1" y="1"/>
                    </a:cubicBezTo>
                    <a:cubicBezTo>
                      <a:pt x="1" y="1"/>
                      <a:pt x="0" y="1"/>
                      <a:pt x="0" y="0"/>
                    </a:cubicBezTo>
                    <a:cubicBezTo>
                      <a:pt x="0" y="0"/>
                      <a:pt x="1" y="0"/>
                      <a:pt x="1" y="0"/>
                    </a:cubicBezTo>
                    <a:cubicBezTo>
                      <a:pt x="1" y="0"/>
                      <a:pt x="1" y="0"/>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31" name="Freeform 582">
                <a:extLst>
                  <a:ext uri="{FF2B5EF4-FFF2-40B4-BE49-F238E27FC236}">
                    <a16:creationId xmlns:a16="http://schemas.microsoft.com/office/drawing/2014/main" id="{F1CA595C-178A-DC9C-7FF1-B979834DE3CA}"/>
                  </a:ext>
                </a:extLst>
              </p:cNvPr>
              <p:cNvSpPr/>
              <p:nvPr/>
            </p:nvSpPr>
            <p:spPr bwMode="auto">
              <a:xfrm>
                <a:off x="88" y="1723"/>
                <a:ext cx="1" cy="2"/>
              </a:xfrm>
              <a:custGeom>
                <a:avLst/>
                <a:gdLst>
                  <a:gd name="T0" fmla="*/ 1 w 1"/>
                  <a:gd name="T1" fmla="*/ 0 h 1"/>
                  <a:gd name="T2" fmla="*/ 1 w 1"/>
                  <a:gd name="T3" fmla="*/ 1 h 1"/>
                  <a:gd name="T4" fmla="*/ 0 w 1"/>
                  <a:gd name="T5" fmla="*/ 1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1"/>
                      <a:pt x="1" y="1"/>
                    </a:cubicBezTo>
                    <a:cubicBezTo>
                      <a:pt x="1" y="1"/>
                      <a:pt x="0" y="1"/>
                      <a:pt x="0" y="1"/>
                    </a:cubicBezTo>
                    <a:cubicBezTo>
                      <a:pt x="0" y="0"/>
                      <a:pt x="1" y="0"/>
                      <a:pt x="1" y="0"/>
                    </a:cubicBezTo>
                    <a:cubicBezTo>
                      <a:pt x="1" y="0"/>
                      <a:pt x="1" y="0"/>
                      <a:pt x="1" y="0"/>
                    </a:cubicBezTo>
                    <a:close/>
                  </a:path>
                </a:pathLst>
              </a:custGeom>
              <a:solidFill>
                <a:srgbClr val="FEFD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32" name="Freeform 583">
                <a:extLst>
                  <a:ext uri="{FF2B5EF4-FFF2-40B4-BE49-F238E27FC236}">
                    <a16:creationId xmlns:a16="http://schemas.microsoft.com/office/drawing/2014/main" id="{EC4C5532-CDBD-EE70-419E-88CCAF145E71}"/>
                  </a:ext>
                </a:extLst>
              </p:cNvPr>
              <p:cNvSpPr/>
              <p:nvPr/>
            </p:nvSpPr>
            <p:spPr bwMode="auto">
              <a:xfrm flipH="1">
                <a:off x="28" y="1759"/>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33" name="Freeform 584">
                <a:extLst>
                  <a:ext uri="{FF2B5EF4-FFF2-40B4-BE49-F238E27FC236}">
                    <a16:creationId xmlns:a16="http://schemas.microsoft.com/office/drawing/2014/main" id="{8AF42FF8-18B2-39D5-1FF8-998948637905}"/>
                  </a:ext>
                </a:extLst>
              </p:cNvPr>
              <p:cNvSpPr/>
              <p:nvPr/>
            </p:nvSpPr>
            <p:spPr bwMode="auto">
              <a:xfrm>
                <a:off x="186" y="2983"/>
                <a:ext cx="27" cy="22"/>
              </a:xfrm>
              <a:custGeom>
                <a:avLst/>
                <a:gdLst>
                  <a:gd name="T0" fmla="*/ 4 w 26"/>
                  <a:gd name="T1" fmla="*/ 7 h 22"/>
                  <a:gd name="T2" fmla="*/ 25 w 26"/>
                  <a:gd name="T3" fmla="*/ 0 h 22"/>
                  <a:gd name="T4" fmla="*/ 19 w 26"/>
                  <a:gd name="T5" fmla="*/ 18 h 22"/>
                  <a:gd name="T6" fmla="*/ 0 w 26"/>
                  <a:gd name="T7" fmla="*/ 21 h 22"/>
                  <a:gd name="T8" fmla="*/ 4 w 26"/>
                  <a:gd name="T9" fmla="*/ 7 h 22"/>
                </a:gdLst>
                <a:ahLst/>
                <a:cxnLst>
                  <a:cxn ang="0">
                    <a:pos x="T0" y="T1"/>
                  </a:cxn>
                  <a:cxn ang="0">
                    <a:pos x="T2" y="T3"/>
                  </a:cxn>
                  <a:cxn ang="0">
                    <a:pos x="T4" y="T5"/>
                  </a:cxn>
                  <a:cxn ang="0">
                    <a:pos x="T6" y="T7"/>
                  </a:cxn>
                  <a:cxn ang="0">
                    <a:pos x="T8" y="T9"/>
                  </a:cxn>
                </a:cxnLst>
                <a:rect l="0" t="0" r="r" b="b"/>
                <a:pathLst>
                  <a:path w="26" h="22">
                    <a:moveTo>
                      <a:pt x="4" y="7"/>
                    </a:moveTo>
                    <a:cubicBezTo>
                      <a:pt x="10" y="5"/>
                      <a:pt x="17" y="3"/>
                      <a:pt x="25" y="0"/>
                    </a:cubicBezTo>
                    <a:cubicBezTo>
                      <a:pt x="24" y="7"/>
                      <a:pt x="26" y="14"/>
                      <a:pt x="19" y="18"/>
                    </a:cubicBezTo>
                    <a:cubicBezTo>
                      <a:pt x="13" y="20"/>
                      <a:pt x="7" y="22"/>
                      <a:pt x="0" y="21"/>
                    </a:cubicBezTo>
                    <a:cubicBezTo>
                      <a:pt x="0" y="16"/>
                      <a:pt x="6" y="12"/>
                      <a:pt x="4"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34" name="Freeform 585">
                <a:extLst>
                  <a:ext uri="{FF2B5EF4-FFF2-40B4-BE49-F238E27FC236}">
                    <a16:creationId xmlns:a16="http://schemas.microsoft.com/office/drawing/2014/main" id="{055D2D75-C29F-E42A-1654-08F066324F7D}"/>
                  </a:ext>
                </a:extLst>
              </p:cNvPr>
              <p:cNvSpPr/>
              <p:nvPr/>
            </p:nvSpPr>
            <p:spPr bwMode="auto">
              <a:xfrm>
                <a:off x="207" y="2996"/>
                <a:ext cx="32" cy="27"/>
              </a:xfrm>
              <a:custGeom>
                <a:avLst/>
                <a:gdLst>
                  <a:gd name="T0" fmla="*/ 2 w 32"/>
                  <a:gd name="T1" fmla="*/ 11 h 27"/>
                  <a:gd name="T2" fmla="*/ 17 w 32"/>
                  <a:gd name="T3" fmla="*/ 8 h 27"/>
                  <a:gd name="T4" fmla="*/ 27 w 32"/>
                  <a:gd name="T5" fmla="*/ 3 h 27"/>
                  <a:gd name="T6" fmla="*/ 30 w 32"/>
                  <a:gd name="T7" fmla="*/ 16 h 27"/>
                  <a:gd name="T8" fmla="*/ 23 w 32"/>
                  <a:gd name="T9" fmla="*/ 23 h 27"/>
                  <a:gd name="T10" fmla="*/ 12 w 32"/>
                  <a:gd name="T11" fmla="*/ 18 h 27"/>
                  <a:gd name="T12" fmla="*/ 6 w 32"/>
                  <a:gd name="T13" fmla="*/ 17 h 27"/>
                  <a:gd name="T14" fmla="*/ 2 w 32"/>
                  <a:gd name="T15" fmla="*/ 11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27">
                    <a:moveTo>
                      <a:pt x="2" y="11"/>
                    </a:moveTo>
                    <a:cubicBezTo>
                      <a:pt x="8" y="13"/>
                      <a:pt x="12" y="13"/>
                      <a:pt x="17" y="8"/>
                    </a:cubicBezTo>
                    <a:cubicBezTo>
                      <a:pt x="19" y="6"/>
                      <a:pt x="22" y="0"/>
                      <a:pt x="27" y="3"/>
                    </a:cubicBezTo>
                    <a:cubicBezTo>
                      <a:pt x="32" y="5"/>
                      <a:pt x="30" y="11"/>
                      <a:pt x="30" y="16"/>
                    </a:cubicBezTo>
                    <a:cubicBezTo>
                      <a:pt x="27" y="17"/>
                      <a:pt x="23" y="19"/>
                      <a:pt x="23" y="23"/>
                    </a:cubicBezTo>
                    <a:cubicBezTo>
                      <a:pt x="19" y="21"/>
                      <a:pt x="13" y="27"/>
                      <a:pt x="12" y="18"/>
                    </a:cubicBezTo>
                    <a:cubicBezTo>
                      <a:pt x="12" y="14"/>
                      <a:pt x="8" y="16"/>
                      <a:pt x="6" y="17"/>
                    </a:cubicBezTo>
                    <a:cubicBezTo>
                      <a:pt x="0" y="18"/>
                      <a:pt x="1" y="14"/>
                      <a:pt x="2" y="1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35" name="Freeform 586">
                <a:extLst>
                  <a:ext uri="{FF2B5EF4-FFF2-40B4-BE49-F238E27FC236}">
                    <a16:creationId xmlns:a16="http://schemas.microsoft.com/office/drawing/2014/main" id="{ECBF14BF-DE74-52D9-B9D0-2E6C1CB6B49F}"/>
                  </a:ext>
                </a:extLst>
              </p:cNvPr>
              <p:cNvSpPr/>
              <p:nvPr/>
            </p:nvSpPr>
            <p:spPr bwMode="auto">
              <a:xfrm>
                <a:off x="180" y="2987"/>
                <a:ext cx="8" cy="8"/>
              </a:xfrm>
              <a:custGeom>
                <a:avLst/>
                <a:gdLst>
                  <a:gd name="T0" fmla="*/ 1 w 8"/>
                  <a:gd name="T1" fmla="*/ 0 h 8"/>
                  <a:gd name="T2" fmla="*/ 8 w 8"/>
                  <a:gd name="T3" fmla="*/ 3 h 8"/>
                  <a:gd name="T4" fmla="*/ 2 w 8"/>
                  <a:gd name="T5" fmla="*/ 8 h 8"/>
                  <a:gd name="T6" fmla="*/ 1 w 8"/>
                  <a:gd name="T7" fmla="*/ 0 h 8"/>
                </a:gdLst>
                <a:ahLst/>
                <a:cxnLst>
                  <a:cxn ang="0">
                    <a:pos x="T0" y="T1"/>
                  </a:cxn>
                  <a:cxn ang="0">
                    <a:pos x="T2" y="T3"/>
                  </a:cxn>
                  <a:cxn ang="0">
                    <a:pos x="T4" y="T5"/>
                  </a:cxn>
                  <a:cxn ang="0">
                    <a:pos x="T6" y="T7"/>
                  </a:cxn>
                </a:cxnLst>
                <a:rect l="0" t="0" r="r" b="b"/>
                <a:pathLst>
                  <a:path w="8" h="8">
                    <a:moveTo>
                      <a:pt x="1" y="0"/>
                    </a:moveTo>
                    <a:cubicBezTo>
                      <a:pt x="4" y="1"/>
                      <a:pt x="7" y="0"/>
                      <a:pt x="8" y="3"/>
                    </a:cubicBezTo>
                    <a:cubicBezTo>
                      <a:pt x="6" y="5"/>
                      <a:pt x="4" y="6"/>
                      <a:pt x="2" y="8"/>
                    </a:cubicBezTo>
                    <a:cubicBezTo>
                      <a:pt x="0" y="5"/>
                      <a:pt x="1" y="3"/>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36" name="Freeform 587">
                <a:extLst>
                  <a:ext uri="{FF2B5EF4-FFF2-40B4-BE49-F238E27FC236}">
                    <a16:creationId xmlns:a16="http://schemas.microsoft.com/office/drawing/2014/main" id="{2A9CD03A-0CDE-7D92-87E1-2E8B0C4B25A2}"/>
                  </a:ext>
                </a:extLst>
              </p:cNvPr>
              <p:cNvSpPr/>
              <p:nvPr/>
            </p:nvSpPr>
            <p:spPr bwMode="auto">
              <a:xfrm>
                <a:off x="270" y="2999"/>
                <a:ext cx="21" cy="39"/>
              </a:xfrm>
              <a:custGeom>
                <a:avLst/>
                <a:gdLst>
                  <a:gd name="T0" fmla="*/ 0 w 20"/>
                  <a:gd name="T1" fmla="*/ 19 h 38"/>
                  <a:gd name="T2" fmla="*/ 11 w 20"/>
                  <a:gd name="T3" fmla="*/ 0 h 38"/>
                  <a:gd name="T4" fmla="*/ 19 w 20"/>
                  <a:gd name="T5" fmla="*/ 22 h 38"/>
                  <a:gd name="T6" fmla="*/ 8 w 20"/>
                  <a:gd name="T7" fmla="*/ 38 h 38"/>
                  <a:gd name="T8" fmla="*/ 0 w 20"/>
                  <a:gd name="T9" fmla="*/ 19 h 38"/>
                </a:gdLst>
                <a:ahLst/>
                <a:cxnLst>
                  <a:cxn ang="0">
                    <a:pos x="T0" y="T1"/>
                  </a:cxn>
                  <a:cxn ang="0">
                    <a:pos x="T2" y="T3"/>
                  </a:cxn>
                  <a:cxn ang="0">
                    <a:pos x="T4" y="T5"/>
                  </a:cxn>
                  <a:cxn ang="0">
                    <a:pos x="T6" y="T7"/>
                  </a:cxn>
                  <a:cxn ang="0">
                    <a:pos x="T8" y="T9"/>
                  </a:cxn>
                </a:cxnLst>
                <a:rect l="0" t="0" r="r" b="b"/>
                <a:pathLst>
                  <a:path w="20" h="38">
                    <a:moveTo>
                      <a:pt x="0" y="19"/>
                    </a:moveTo>
                    <a:cubicBezTo>
                      <a:pt x="5" y="15"/>
                      <a:pt x="7" y="8"/>
                      <a:pt x="11" y="0"/>
                    </a:cubicBezTo>
                    <a:cubicBezTo>
                      <a:pt x="15" y="8"/>
                      <a:pt x="20" y="14"/>
                      <a:pt x="19" y="22"/>
                    </a:cubicBezTo>
                    <a:cubicBezTo>
                      <a:pt x="15" y="27"/>
                      <a:pt x="15" y="35"/>
                      <a:pt x="8" y="38"/>
                    </a:cubicBezTo>
                    <a:cubicBezTo>
                      <a:pt x="4" y="33"/>
                      <a:pt x="8" y="23"/>
                      <a:pt x="0" y="1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37" name="Freeform 588">
                <a:extLst>
                  <a:ext uri="{FF2B5EF4-FFF2-40B4-BE49-F238E27FC236}">
                    <a16:creationId xmlns:a16="http://schemas.microsoft.com/office/drawing/2014/main" id="{FBA59264-0969-5F4D-FE91-2A7F49219ECB}"/>
                  </a:ext>
                </a:extLst>
              </p:cNvPr>
              <p:cNvSpPr/>
              <p:nvPr/>
            </p:nvSpPr>
            <p:spPr bwMode="auto">
              <a:xfrm>
                <a:off x="328" y="3002"/>
                <a:ext cx="26" cy="32"/>
              </a:xfrm>
              <a:custGeom>
                <a:avLst/>
                <a:gdLst>
                  <a:gd name="T0" fmla="*/ 1 w 25"/>
                  <a:gd name="T1" fmla="*/ 13 h 31"/>
                  <a:gd name="T2" fmla="*/ 14 w 25"/>
                  <a:gd name="T3" fmla="*/ 4 h 31"/>
                  <a:gd name="T4" fmla="*/ 25 w 25"/>
                  <a:gd name="T5" fmla="*/ 14 h 31"/>
                  <a:gd name="T6" fmla="*/ 20 w 25"/>
                  <a:gd name="T7" fmla="*/ 25 h 31"/>
                  <a:gd name="T8" fmla="*/ 14 w 25"/>
                  <a:gd name="T9" fmla="*/ 29 h 31"/>
                  <a:gd name="T10" fmla="*/ 8 w 25"/>
                  <a:gd name="T11" fmla="*/ 25 h 31"/>
                  <a:gd name="T12" fmla="*/ 1 w 25"/>
                  <a:gd name="T13" fmla="*/ 13 h 31"/>
                </a:gdLst>
                <a:ahLst/>
                <a:cxnLst>
                  <a:cxn ang="0">
                    <a:pos x="T0" y="T1"/>
                  </a:cxn>
                  <a:cxn ang="0">
                    <a:pos x="T2" y="T3"/>
                  </a:cxn>
                  <a:cxn ang="0">
                    <a:pos x="T4" y="T5"/>
                  </a:cxn>
                  <a:cxn ang="0">
                    <a:pos x="T6" y="T7"/>
                  </a:cxn>
                  <a:cxn ang="0">
                    <a:pos x="T8" y="T9"/>
                  </a:cxn>
                  <a:cxn ang="0">
                    <a:pos x="T10" y="T11"/>
                  </a:cxn>
                  <a:cxn ang="0">
                    <a:pos x="T12" y="T13"/>
                  </a:cxn>
                </a:cxnLst>
                <a:rect l="0" t="0" r="r" b="b"/>
                <a:pathLst>
                  <a:path w="25" h="31">
                    <a:moveTo>
                      <a:pt x="1" y="13"/>
                    </a:moveTo>
                    <a:cubicBezTo>
                      <a:pt x="0" y="2"/>
                      <a:pt x="5" y="0"/>
                      <a:pt x="14" y="4"/>
                    </a:cubicBezTo>
                    <a:cubicBezTo>
                      <a:pt x="18" y="6"/>
                      <a:pt x="23" y="8"/>
                      <a:pt x="25" y="14"/>
                    </a:cubicBezTo>
                    <a:cubicBezTo>
                      <a:pt x="21" y="17"/>
                      <a:pt x="22" y="22"/>
                      <a:pt x="20" y="25"/>
                    </a:cubicBezTo>
                    <a:cubicBezTo>
                      <a:pt x="18" y="27"/>
                      <a:pt x="18" y="31"/>
                      <a:pt x="14" y="29"/>
                    </a:cubicBezTo>
                    <a:cubicBezTo>
                      <a:pt x="11" y="29"/>
                      <a:pt x="8" y="29"/>
                      <a:pt x="8" y="25"/>
                    </a:cubicBezTo>
                    <a:cubicBezTo>
                      <a:pt x="8" y="19"/>
                      <a:pt x="4" y="17"/>
                      <a:pt x="1" y="1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38" name="Freeform 589">
                <a:extLst>
                  <a:ext uri="{FF2B5EF4-FFF2-40B4-BE49-F238E27FC236}">
                    <a16:creationId xmlns:a16="http://schemas.microsoft.com/office/drawing/2014/main" id="{3BB61344-5196-EFF1-E671-6C10E2E61247}"/>
                  </a:ext>
                </a:extLst>
              </p:cNvPr>
              <p:cNvSpPr/>
              <p:nvPr/>
            </p:nvSpPr>
            <p:spPr bwMode="auto">
              <a:xfrm>
                <a:off x="237" y="3016"/>
                <a:ext cx="9" cy="11"/>
              </a:xfrm>
              <a:custGeom>
                <a:avLst/>
                <a:gdLst>
                  <a:gd name="T0" fmla="*/ 7 w 8"/>
                  <a:gd name="T1" fmla="*/ 5 h 10"/>
                  <a:gd name="T2" fmla="*/ 4 w 8"/>
                  <a:gd name="T3" fmla="*/ 10 h 10"/>
                  <a:gd name="T4" fmla="*/ 1 w 8"/>
                  <a:gd name="T5" fmla="*/ 0 h 10"/>
                  <a:gd name="T6" fmla="*/ 7 w 8"/>
                  <a:gd name="T7" fmla="*/ 5 h 10"/>
                </a:gdLst>
                <a:ahLst/>
                <a:cxnLst>
                  <a:cxn ang="0">
                    <a:pos x="T0" y="T1"/>
                  </a:cxn>
                  <a:cxn ang="0">
                    <a:pos x="T2" y="T3"/>
                  </a:cxn>
                  <a:cxn ang="0">
                    <a:pos x="T4" y="T5"/>
                  </a:cxn>
                  <a:cxn ang="0">
                    <a:pos x="T6" y="T7"/>
                  </a:cxn>
                </a:cxnLst>
                <a:rect l="0" t="0" r="r" b="b"/>
                <a:pathLst>
                  <a:path w="8" h="10">
                    <a:moveTo>
                      <a:pt x="7" y="5"/>
                    </a:moveTo>
                    <a:cubicBezTo>
                      <a:pt x="6" y="7"/>
                      <a:pt x="5" y="8"/>
                      <a:pt x="4" y="10"/>
                    </a:cubicBezTo>
                    <a:cubicBezTo>
                      <a:pt x="3" y="7"/>
                      <a:pt x="0" y="4"/>
                      <a:pt x="1" y="0"/>
                    </a:cubicBezTo>
                    <a:cubicBezTo>
                      <a:pt x="4" y="0"/>
                      <a:pt x="8" y="1"/>
                      <a:pt x="7" y="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39" name="Freeform 590">
                <a:extLst>
                  <a:ext uri="{FF2B5EF4-FFF2-40B4-BE49-F238E27FC236}">
                    <a16:creationId xmlns:a16="http://schemas.microsoft.com/office/drawing/2014/main" id="{5253F90C-C9E4-DBE9-902A-53F0C3A9C9BC}"/>
                  </a:ext>
                </a:extLst>
              </p:cNvPr>
              <p:cNvSpPr/>
              <p:nvPr/>
            </p:nvSpPr>
            <p:spPr bwMode="auto">
              <a:xfrm>
                <a:off x="240" y="3033"/>
                <a:ext cx="2" cy="3"/>
              </a:xfrm>
              <a:custGeom>
                <a:avLst/>
                <a:gdLst>
                  <a:gd name="T0" fmla="*/ 1 w 2"/>
                  <a:gd name="T1" fmla="*/ 0 h 3"/>
                  <a:gd name="T2" fmla="*/ 0 w 2"/>
                  <a:gd name="T3" fmla="*/ 3 h 3"/>
                  <a:gd name="T4" fmla="*/ 1 w 2"/>
                  <a:gd name="T5" fmla="*/ 0 h 3"/>
                </a:gdLst>
                <a:ahLst/>
                <a:cxnLst>
                  <a:cxn ang="0">
                    <a:pos x="T0" y="T1"/>
                  </a:cxn>
                  <a:cxn ang="0">
                    <a:pos x="T2" y="T3"/>
                  </a:cxn>
                  <a:cxn ang="0">
                    <a:pos x="T4" y="T5"/>
                  </a:cxn>
                </a:cxnLst>
                <a:rect l="0" t="0" r="r" b="b"/>
                <a:pathLst>
                  <a:path w="2" h="3">
                    <a:moveTo>
                      <a:pt x="1" y="0"/>
                    </a:moveTo>
                    <a:cubicBezTo>
                      <a:pt x="2" y="1"/>
                      <a:pt x="2" y="2"/>
                      <a:pt x="0" y="3"/>
                    </a:cubicBezTo>
                    <a:cubicBezTo>
                      <a:pt x="1" y="2"/>
                      <a:pt x="1" y="1"/>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40" name="Freeform 591">
                <a:extLst>
                  <a:ext uri="{FF2B5EF4-FFF2-40B4-BE49-F238E27FC236}">
                    <a16:creationId xmlns:a16="http://schemas.microsoft.com/office/drawing/2014/main" id="{A93F6871-BAE1-8593-254D-F45D66969EE9}"/>
                  </a:ext>
                </a:extLst>
              </p:cNvPr>
              <p:cNvSpPr/>
              <p:nvPr/>
            </p:nvSpPr>
            <p:spPr bwMode="auto">
              <a:xfrm>
                <a:off x="164" y="2974"/>
                <a:ext cx="22" cy="15"/>
              </a:xfrm>
              <a:custGeom>
                <a:avLst/>
                <a:gdLst>
                  <a:gd name="T0" fmla="*/ 22 w 22"/>
                  <a:gd name="T1" fmla="*/ 0 h 14"/>
                  <a:gd name="T2" fmla="*/ 17 w 22"/>
                  <a:gd name="T3" fmla="*/ 10 h 14"/>
                  <a:gd name="T4" fmla="*/ 5 w 22"/>
                  <a:gd name="T5" fmla="*/ 0 h 14"/>
                  <a:gd name="T6" fmla="*/ 21 w 22"/>
                  <a:gd name="T7" fmla="*/ 0 h 14"/>
                  <a:gd name="T8" fmla="*/ 22 w 22"/>
                  <a:gd name="T9" fmla="*/ 0 h 14"/>
                </a:gdLst>
                <a:ahLst/>
                <a:cxnLst>
                  <a:cxn ang="0">
                    <a:pos x="T0" y="T1"/>
                  </a:cxn>
                  <a:cxn ang="0">
                    <a:pos x="T2" y="T3"/>
                  </a:cxn>
                  <a:cxn ang="0">
                    <a:pos x="T4" y="T5"/>
                  </a:cxn>
                  <a:cxn ang="0">
                    <a:pos x="T6" y="T7"/>
                  </a:cxn>
                  <a:cxn ang="0">
                    <a:pos x="T8" y="T9"/>
                  </a:cxn>
                </a:cxnLst>
                <a:rect l="0" t="0" r="r" b="b"/>
                <a:pathLst>
                  <a:path w="22" h="14">
                    <a:moveTo>
                      <a:pt x="22" y="0"/>
                    </a:moveTo>
                    <a:cubicBezTo>
                      <a:pt x="20" y="4"/>
                      <a:pt x="18" y="7"/>
                      <a:pt x="17" y="10"/>
                    </a:cubicBezTo>
                    <a:cubicBezTo>
                      <a:pt x="11" y="9"/>
                      <a:pt x="0" y="14"/>
                      <a:pt x="5" y="0"/>
                    </a:cubicBezTo>
                    <a:cubicBezTo>
                      <a:pt x="10" y="0"/>
                      <a:pt x="16" y="0"/>
                      <a:pt x="21" y="0"/>
                    </a:cubicBezTo>
                    <a:lnTo>
                      <a:pt x="22" y="0"/>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41" name="Freeform 592">
                <a:extLst>
                  <a:ext uri="{FF2B5EF4-FFF2-40B4-BE49-F238E27FC236}">
                    <a16:creationId xmlns:a16="http://schemas.microsoft.com/office/drawing/2014/main" id="{49CA54AE-FCB8-749A-A7B8-C74BDE6CBF12}"/>
                  </a:ext>
                </a:extLst>
              </p:cNvPr>
              <p:cNvSpPr/>
              <p:nvPr/>
            </p:nvSpPr>
            <p:spPr bwMode="auto">
              <a:xfrm>
                <a:off x="607" y="1913"/>
                <a:ext cx="182" cy="56"/>
              </a:xfrm>
              <a:custGeom>
                <a:avLst/>
                <a:gdLst>
                  <a:gd name="T0" fmla="*/ 104 w 178"/>
                  <a:gd name="T1" fmla="*/ 7 h 54"/>
                  <a:gd name="T2" fmla="*/ 98 w 178"/>
                  <a:gd name="T3" fmla="*/ 14 h 54"/>
                  <a:gd name="T4" fmla="*/ 178 w 178"/>
                  <a:gd name="T5" fmla="*/ 7 h 54"/>
                  <a:gd name="T6" fmla="*/ 148 w 178"/>
                  <a:gd name="T7" fmla="*/ 14 h 54"/>
                  <a:gd name="T8" fmla="*/ 94 w 178"/>
                  <a:gd name="T9" fmla="*/ 18 h 54"/>
                  <a:gd name="T10" fmla="*/ 46 w 178"/>
                  <a:gd name="T11" fmla="*/ 17 h 54"/>
                  <a:gd name="T12" fmla="*/ 16 w 178"/>
                  <a:gd name="T13" fmla="*/ 28 h 54"/>
                  <a:gd name="T14" fmla="*/ 148 w 178"/>
                  <a:gd name="T15" fmla="*/ 30 h 54"/>
                  <a:gd name="T16" fmla="*/ 94 w 178"/>
                  <a:gd name="T17" fmla="*/ 44 h 54"/>
                  <a:gd name="T18" fmla="*/ 105 w 178"/>
                  <a:gd name="T19" fmla="*/ 54 h 54"/>
                  <a:gd name="T20" fmla="*/ 0 w 178"/>
                  <a:gd name="T21" fmla="*/ 36 h 54"/>
                  <a:gd name="T22" fmla="*/ 0 w 178"/>
                  <a:gd name="T23" fmla="*/ 36 h 54"/>
                  <a:gd name="T24" fmla="*/ 24 w 178"/>
                  <a:gd name="T25" fmla="*/ 1 h 54"/>
                  <a:gd name="T26" fmla="*/ 26 w 178"/>
                  <a:gd name="T27" fmla="*/ 0 h 54"/>
                  <a:gd name="T28" fmla="*/ 26 w 178"/>
                  <a:gd name="T29" fmla="*/ 0 h 54"/>
                  <a:gd name="T30" fmla="*/ 26 w 178"/>
                  <a:gd name="T31" fmla="*/ 2 h 54"/>
                  <a:gd name="T32" fmla="*/ 26 w 178"/>
                  <a:gd name="T33" fmla="*/ 13 h 54"/>
                  <a:gd name="T34" fmla="*/ 37 w 178"/>
                  <a:gd name="T35" fmla="*/ 10 h 54"/>
                  <a:gd name="T36" fmla="*/ 45 w 178"/>
                  <a:gd name="T37" fmla="*/ 12 h 54"/>
                  <a:gd name="T38" fmla="*/ 49 w 178"/>
                  <a:gd name="T39" fmla="*/ 14 h 54"/>
                  <a:gd name="T40" fmla="*/ 91 w 178"/>
                  <a:gd name="T41" fmla="*/ 9 h 54"/>
                  <a:gd name="T42" fmla="*/ 103 w 178"/>
                  <a:gd name="T43" fmla="*/ 7 h 54"/>
                  <a:gd name="T44" fmla="*/ 104 w 178"/>
                  <a:gd name="T45" fmla="*/ 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8" h="54">
                    <a:moveTo>
                      <a:pt x="104" y="7"/>
                    </a:moveTo>
                    <a:cubicBezTo>
                      <a:pt x="103" y="10"/>
                      <a:pt x="98" y="9"/>
                      <a:pt x="98" y="14"/>
                    </a:cubicBezTo>
                    <a:cubicBezTo>
                      <a:pt x="125" y="10"/>
                      <a:pt x="151" y="7"/>
                      <a:pt x="178" y="7"/>
                    </a:cubicBezTo>
                    <a:cubicBezTo>
                      <a:pt x="169" y="13"/>
                      <a:pt x="158" y="13"/>
                      <a:pt x="148" y="14"/>
                    </a:cubicBezTo>
                    <a:cubicBezTo>
                      <a:pt x="130" y="15"/>
                      <a:pt x="112" y="18"/>
                      <a:pt x="94" y="18"/>
                    </a:cubicBezTo>
                    <a:cubicBezTo>
                      <a:pt x="78" y="18"/>
                      <a:pt x="62" y="17"/>
                      <a:pt x="46" y="17"/>
                    </a:cubicBezTo>
                    <a:cubicBezTo>
                      <a:pt x="36" y="17"/>
                      <a:pt x="26" y="19"/>
                      <a:pt x="16" y="28"/>
                    </a:cubicBezTo>
                    <a:cubicBezTo>
                      <a:pt x="61" y="35"/>
                      <a:pt x="104" y="47"/>
                      <a:pt x="148" y="30"/>
                    </a:cubicBezTo>
                    <a:cubicBezTo>
                      <a:pt x="131" y="40"/>
                      <a:pt x="112" y="38"/>
                      <a:pt x="94" y="44"/>
                    </a:cubicBezTo>
                    <a:cubicBezTo>
                      <a:pt x="95" y="48"/>
                      <a:pt x="101" y="47"/>
                      <a:pt x="105" y="54"/>
                    </a:cubicBezTo>
                    <a:cubicBezTo>
                      <a:pt x="69" y="40"/>
                      <a:pt x="35" y="33"/>
                      <a:pt x="0" y="36"/>
                    </a:cubicBezTo>
                    <a:cubicBezTo>
                      <a:pt x="0" y="36"/>
                      <a:pt x="0" y="36"/>
                      <a:pt x="0" y="36"/>
                    </a:cubicBezTo>
                    <a:cubicBezTo>
                      <a:pt x="11" y="26"/>
                      <a:pt x="17" y="14"/>
                      <a:pt x="24" y="1"/>
                    </a:cubicBezTo>
                    <a:cubicBezTo>
                      <a:pt x="24" y="0"/>
                      <a:pt x="25" y="0"/>
                      <a:pt x="26" y="0"/>
                    </a:cubicBezTo>
                    <a:cubicBezTo>
                      <a:pt x="26" y="0"/>
                      <a:pt x="26" y="0"/>
                      <a:pt x="26" y="0"/>
                    </a:cubicBezTo>
                    <a:cubicBezTo>
                      <a:pt x="26" y="1"/>
                      <a:pt x="26" y="1"/>
                      <a:pt x="26" y="2"/>
                    </a:cubicBezTo>
                    <a:cubicBezTo>
                      <a:pt x="27" y="6"/>
                      <a:pt x="22" y="11"/>
                      <a:pt x="26" y="13"/>
                    </a:cubicBezTo>
                    <a:cubicBezTo>
                      <a:pt x="30" y="16"/>
                      <a:pt x="33" y="12"/>
                      <a:pt x="37" y="10"/>
                    </a:cubicBezTo>
                    <a:cubicBezTo>
                      <a:pt x="40" y="7"/>
                      <a:pt x="44" y="5"/>
                      <a:pt x="45" y="12"/>
                    </a:cubicBezTo>
                    <a:cubicBezTo>
                      <a:pt x="45" y="14"/>
                      <a:pt x="47" y="14"/>
                      <a:pt x="49" y="14"/>
                    </a:cubicBezTo>
                    <a:cubicBezTo>
                      <a:pt x="63" y="13"/>
                      <a:pt x="78" y="19"/>
                      <a:pt x="91" y="9"/>
                    </a:cubicBezTo>
                    <a:cubicBezTo>
                      <a:pt x="95" y="6"/>
                      <a:pt x="99" y="7"/>
                      <a:pt x="103" y="7"/>
                    </a:cubicBezTo>
                    <a:lnTo>
                      <a:pt x="104" y="7"/>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42" name="Freeform 593">
                <a:extLst>
                  <a:ext uri="{FF2B5EF4-FFF2-40B4-BE49-F238E27FC236}">
                    <a16:creationId xmlns:a16="http://schemas.microsoft.com/office/drawing/2014/main" id="{10D30758-D98E-3CD9-E4FC-069D0F0DC522}"/>
                  </a:ext>
                </a:extLst>
              </p:cNvPr>
              <p:cNvSpPr/>
              <p:nvPr/>
            </p:nvSpPr>
            <p:spPr bwMode="auto">
              <a:xfrm>
                <a:off x="333" y="1783"/>
                <a:ext cx="95" cy="115"/>
              </a:xfrm>
              <a:custGeom>
                <a:avLst/>
                <a:gdLst>
                  <a:gd name="T0" fmla="*/ 92 w 92"/>
                  <a:gd name="T1" fmla="*/ 113 h 113"/>
                  <a:gd name="T2" fmla="*/ 27 w 92"/>
                  <a:gd name="T3" fmla="*/ 76 h 113"/>
                  <a:gd name="T4" fmla="*/ 0 w 92"/>
                  <a:gd name="T5" fmla="*/ 70 h 113"/>
                  <a:gd name="T6" fmla="*/ 42 w 92"/>
                  <a:gd name="T7" fmla="*/ 75 h 113"/>
                  <a:gd name="T8" fmla="*/ 42 w 92"/>
                  <a:gd name="T9" fmla="*/ 75 h 113"/>
                  <a:gd name="T10" fmla="*/ 62 w 92"/>
                  <a:gd name="T11" fmla="*/ 80 h 113"/>
                  <a:gd name="T12" fmla="*/ 79 w 92"/>
                  <a:gd name="T13" fmla="*/ 92 h 113"/>
                  <a:gd name="T14" fmla="*/ 55 w 92"/>
                  <a:gd name="T15" fmla="*/ 55 h 113"/>
                  <a:gd name="T16" fmla="*/ 47 w 92"/>
                  <a:gd name="T17" fmla="*/ 43 h 113"/>
                  <a:gd name="T18" fmla="*/ 47 w 92"/>
                  <a:gd name="T19" fmla="*/ 43 h 113"/>
                  <a:gd name="T20" fmla="*/ 53 w 92"/>
                  <a:gd name="T21" fmla="*/ 28 h 113"/>
                  <a:gd name="T22" fmla="*/ 46 w 92"/>
                  <a:gd name="T23" fmla="*/ 11 h 113"/>
                  <a:gd name="T24" fmla="*/ 49 w 92"/>
                  <a:gd name="T25" fmla="*/ 0 h 113"/>
                  <a:gd name="T26" fmla="*/ 54 w 92"/>
                  <a:gd name="T27" fmla="*/ 16 h 113"/>
                  <a:gd name="T28" fmla="*/ 92 w 92"/>
                  <a:gd name="T29"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2" h="113">
                    <a:moveTo>
                      <a:pt x="92" y="113"/>
                    </a:moveTo>
                    <a:cubicBezTo>
                      <a:pt x="76" y="91"/>
                      <a:pt x="52" y="82"/>
                      <a:pt x="27" y="76"/>
                    </a:cubicBezTo>
                    <a:cubicBezTo>
                      <a:pt x="18" y="74"/>
                      <a:pt x="9" y="73"/>
                      <a:pt x="0" y="70"/>
                    </a:cubicBezTo>
                    <a:cubicBezTo>
                      <a:pt x="14" y="67"/>
                      <a:pt x="28" y="73"/>
                      <a:pt x="42" y="75"/>
                    </a:cubicBezTo>
                    <a:cubicBezTo>
                      <a:pt x="42" y="75"/>
                      <a:pt x="42" y="75"/>
                      <a:pt x="42" y="75"/>
                    </a:cubicBezTo>
                    <a:cubicBezTo>
                      <a:pt x="47" y="80"/>
                      <a:pt x="55" y="78"/>
                      <a:pt x="62" y="80"/>
                    </a:cubicBezTo>
                    <a:cubicBezTo>
                      <a:pt x="68" y="83"/>
                      <a:pt x="74" y="87"/>
                      <a:pt x="79" y="92"/>
                    </a:cubicBezTo>
                    <a:cubicBezTo>
                      <a:pt x="76" y="77"/>
                      <a:pt x="65" y="66"/>
                      <a:pt x="55" y="55"/>
                    </a:cubicBezTo>
                    <a:cubicBezTo>
                      <a:pt x="52" y="52"/>
                      <a:pt x="47" y="49"/>
                      <a:pt x="47" y="43"/>
                    </a:cubicBezTo>
                    <a:cubicBezTo>
                      <a:pt x="47" y="43"/>
                      <a:pt x="47" y="43"/>
                      <a:pt x="47" y="43"/>
                    </a:cubicBezTo>
                    <a:cubicBezTo>
                      <a:pt x="55" y="41"/>
                      <a:pt x="57" y="35"/>
                      <a:pt x="53" y="28"/>
                    </a:cubicBezTo>
                    <a:cubicBezTo>
                      <a:pt x="51" y="22"/>
                      <a:pt x="49" y="17"/>
                      <a:pt x="46" y="11"/>
                    </a:cubicBezTo>
                    <a:cubicBezTo>
                      <a:pt x="44" y="7"/>
                      <a:pt x="45" y="4"/>
                      <a:pt x="49" y="0"/>
                    </a:cubicBezTo>
                    <a:cubicBezTo>
                      <a:pt x="51" y="6"/>
                      <a:pt x="54" y="10"/>
                      <a:pt x="54" y="16"/>
                    </a:cubicBezTo>
                    <a:cubicBezTo>
                      <a:pt x="60" y="51"/>
                      <a:pt x="83" y="79"/>
                      <a:pt x="92" y="1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43" name="Freeform 594">
                <a:extLst>
                  <a:ext uri="{FF2B5EF4-FFF2-40B4-BE49-F238E27FC236}">
                    <a16:creationId xmlns:a16="http://schemas.microsoft.com/office/drawing/2014/main" id="{6893D288-DBDC-D7E4-C24A-9FD7199B3428}"/>
                  </a:ext>
                </a:extLst>
              </p:cNvPr>
              <p:cNvSpPr/>
              <p:nvPr/>
            </p:nvSpPr>
            <p:spPr bwMode="auto">
              <a:xfrm>
                <a:off x="499" y="2532"/>
                <a:ext cx="35" cy="125"/>
              </a:xfrm>
              <a:custGeom>
                <a:avLst/>
                <a:gdLst>
                  <a:gd name="T0" fmla="*/ 1 w 34"/>
                  <a:gd name="T1" fmla="*/ 37 h 122"/>
                  <a:gd name="T2" fmla="*/ 17 w 34"/>
                  <a:gd name="T3" fmla="*/ 51 h 122"/>
                  <a:gd name="T4" fmla="*/ 26 w 34"/>
                  <a:gd name="T5" fmla="*/ 68 h 122"/>
                  <a:gd name="T6" fmla="*/ 22 w 34"/>
                  <a:gd name="T7" fmla="*/ 0 h 122"/>
                  <a:gd name="T8" fmla="*/ 34 w 34"/>
                  <a:gd name="T9" fmla="*/ 122 h 122"/>
                  <a:gd name="T10" fmla="*/ 32 w 34"/>
                  <a:gd name="T11" fmla="*/ 104 h 122"/>
                  <a:gd name="T12" fmla="*/ 17 w 34"/>
                  <a:gd name="T13" fmla="*/ 66 h 122"/>
                  <a:gd name="T14" fmla="*/ 3 w 34"/>
                  <a:gd name="T15" fmla="*/ 56 h 122"/>
                  <a:gd name="T16" fmla="*/ 3 w 34"/>
                  <a:gd name="T17" fmla="*/ 56 h 122"/>
                  <a:gd name="T18" fmla="*/ 14 w 34"/>
                  <a:gd name="T19" fmla="*/ 60 h 122"/>
                  <a:gd name="T20" fmla="*/ 0 w 34"/>
                  <a:gd name="T21" fmla="*/ 37 h 122"/>
                  <a:gd name="T22" fmla="*/ 1 w 34"/>
                  <a:gd name="T23" fmla="*/ 3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22">
                    <a:moveTo>
                      <a:pt x="1" y="37"/>
                    </a:moveTo>
                    <a:cubicBezTo>
                      <a:pt x="12" y="35"/>
                      <a:pt x="16" y="41"/>
                      <a:pt x="17" y="51"/>
                    </a:cubicBezTo>
                    <a:cubicBezTo>
                      <a:pt x="18" y="57"/>
                      <a:pt x="21" y="62"/>
                      <a:pt x="26" y="68"/>
                    </a:cubicBezTo>
                    <a:cubicBezTo>
                      <a:pt x="30" y="44"/>
                      <a:pt x="19" y="22"/>
                      <a:pt x="22" y="0"/>
                    </a:cubicBezTo>
                    <a:cubicBezTo>
                      <a:pt x="30" y="40"/>
                      <a:pt x="34" y="81"/>
                      <a:pt x="34" y="122"/>
                    </a:cubicBezTo>
                    <a:cubicBezTo>
                      <a:pt x="31" y="117"/>
                      <a:pt x="32" y="110"/>
                      <a:pt x="32" y="104"/>
                    </a:cubicBezTo>
                    <a:cubicBezTo>
                      <a:pt x="34" y="89"/>
                      <a:pt x="23" y="78"/>
                      <a:pt x="17" y="66"/>
                    </a:cubicBezTo>
                    <a:cubicBezTo>
                      <a:pt x="14" y="62"/>
                      <a:pt x="4" y="65"/>
                      <a:pt x="3" y="56"/>
                    </a:cubicBezTo>
                    <a:cubicBezTo>
                      <a:pt x="3" y="56"/>
                      <a:pt x="3" y="56"/>
                      <a:pt x="3" y="56"/>
                    </a:cubicBezTo>
                    <a:cubicBezTo>
                      <a:pt x="6" y="57"/>
                      <a:pt x="10" y="59"/>
                      <a:pt x="14" y="60"/>
                    </a:cubicBezTo>
                    <a:cubicBezTo>
                      <a:pt x="16" y="49"/>
                      <a:pt x="0" y="47"/>
                      <a:pt x="0" y="37"/>
                    </a:cubicBezTo>
                    <a:lnTo>
                      <a:pt x="1" y="37"/>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44" name="Freeform 595">
                <a:extLst>
                  <a:ext uri="{FF2B5EF4-FFF2-40B4-BE49-F238E27FC236}">
                    <a16:creationId xmlns:a16="http://schemas.microsoft.com/office/drawing/2014/main" id="{E0E648AF-1653-34F1-75EF-D709FEBFC269}"/>
                  </a:ext>
                </a:extLst>
              </p:cNvPr>
              <p:cNvSpPr/>
              <p:nvPr/>
            </p:nvSpPr>
            <p:spPr bwMode="auto">
              <a:xfrm>
                <a:off x="705" y="1871"/>
                <a:ext cx="129" cy="27"/>
              </a:xfrm>
              <a:custGeom>
                <a:avLst/>
                <a:gdLst>
                  <a:gd name="T0" fmla="*/ 61 w 126"/>
                  <a:gd name="T1" fmla="*/ 18 h 27"/>
                  <a:gd name="T2" fmla="*/ 0 w 126"/>
                  <a:gd name="T3" fmla="*/ 27 h 27"/>
                  <a:gd name="T4" fmla="*/ 41 w 126"/>
                  <a:gd name="T5" fmla="*/ 8 h 27"/>
                  <a:gd name="T6" fmla="*/ 41 w 126"/>
                  <a:gd name="T7" fmla="*/ 8 h 27"/>
                  <a:gd name="T8" fmla="*/ 82 w 126"/>
                  <a:gd name="T9" fmla="*/ 8 h 27"/>
                  <a:gd name="T10" fmla="*/ 116 w 126"/>
                  <a:gd name="T11" fmla="*/ 1 h 27"/>
                  <a:gd name="T12" fmla="*/ 126 w 126"/>
                  <a:gd name="T13" fmla="*/ 4 h 27"/>
                  <a:gd name="T14" fmla="*/ 89 w 126"/>
                  <a:gd name="T15" fmla="*/ 11 h 27"/>
                  <a:gd name="T16" fmla="*/ 122 w 126"/>
                  <a:gd name="T17" fmla="*/ 23 h 27"/>
                  <a:gd name="T18" fmla="*/ 106 w 126"/>
                  <a:gd name="T19" fmla="*/ 22 h 27"/>
                  <a:gd name="T20" fmla="*/ 66 w 126"/>
                  <a:gd name="T21" fmla="*/ 13 h 27"/>
                  <a:gd name="T22" fmla="*/ 61 w 126"/>
                  <a:gd name="T23"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5" h="27">
                    <a:moveTo>
                      <a:pt x="61" y="18"/>
                    </a:moveTo>
                    <a:cubicBezTo>
                      <a:pt x="39" y="12"/>
                      <a:pt x="19" y="16"/>
                      <a:pt x="0" y="27"/>
                    </a:cubicBezTo>
                    <a:cubicBezTo>
                      <a:pt x="5" y="19"/>
                      <a:pt x="29" y="9"/>
                      <a:pt x="41" y="8"/>
                    </a:cubicBezTo>
                    <a:cubicBezTo>
                      <a:pt x="41" y="8"/>
                      <a:pt x="41" y="8"/>
                      <a:pt x="41" y="8"/>
                    </a:cubicBezTo>
                    <a:cubicBezTo>
                      <a:pt x="55" y="11"/>
                      <a:pt x="68" y="10"/>
                      <a:pt x="82" y="8"/>
                    </a:cubicBezTo>
                    <a:cubicBezTo>
                      <a:pt x="93" y="7"/>
                      <a:pt x="104" y="4"/>
                      <a:pt x="116" y="1"/>
                    </a:cubicBezTo>
                    <a:cubicBezTo>
                      <a:pt x="119" y="1"/>
                      <a:pt x="122" y="0"/>
                      <a:pt x="126" y="4"/>
                    </a:cubicBezTo>
                    <a:cubicBezTo>
                      <a:pt x="114" y="6"/>
                      <a:pt x="103" y="8"/>
                      <a:pt x="89" y="11"/>
                    </a:cubicBezTo>
                    <a:cubicBezTo>
                      <a:pt x="102" y="15"/>
                      <a:pt x="112" y="19"/>
                      <a:pt x="122" y="23"/>
                    </a:cubicBezTo>
                    <a:cubicBezTo>
                      <a:pt x="116" y="27"/>
                      <a:pt x="111" y="24"/>
                      <a:pt x="106" y="22"/>
                    </a:cubicBezTo>
                    <a:cubicBezTo>
                      <a:pt x="93" y="16"/>
                      <a:pt x="80" y="16"/>
                      <a:pt x="66" y="13"/>
                    </a:cubicBezTo>
                    <a:cubicBezTo>
                      <a:pt x="63" y="12"/>
                      <a:pt x="61" y="14"/>
                      <a:pt x="61" y="1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45" name="Freeform 596">
                <a:extLst>
                  <a:ext uri="{FF2B5EF4-FFF2-40B4-BE49-F238E27FC236}">
                    <a16:creationId xmlns:a16="http://schemas.microsoft.com/office/drawing/2014/main" id="{689603B9-9660-E7E8-8679-4C3EB28AD1BE}"/>
                  </a:ext>
                </a:extLst>
              </p:cNvPr>
              <p:cNvSpPr/>
              <p:nvPr/>
            </p:nvSpPr>
            <p:spPr bwMode="auto">
              <a:xfrm>
                <a:off x="587" y="2482"/>
                <a:ext cx="35" cy="56"/>
              </a:xfrm>
              <a:custGeom>
                <a:avLst/>
                <a:gdLst>
                  <a:gd name="T0" fmla="*/ 2 w 34"/>
                  <a:gd name="T1" fmla="*/ 21 h 55"/>
                  <a:gd name="T2" fmla="*/ 18 w 34"/>
                  <a:gd name="T3" fmla="*/ 4 h 55"/>
                  <a:gd name="T4" fmla="*/ 24 w 34"/>
                  <a:gd name="T5" fmla="*/ 7 h 55"/>
                  <a:gd name="T6" fmla="*/ 30 w 34"/>
                  <a:gd name="T7" fmla="*/ 32 h 55"/>
                  <a:gd name="T8" fmla="*/ 34 w 34"/>
                  <a:gd name="T9" fmla="*/ 37 h 55"/>
                  <a:gd name="T10" fmla="*/ 32 w 34"/>
                  <a:gd name="T11" fmla="*/ 55 h 55"/>
                  <a:gd name="T12" fmla="*/ 21 w 34"/>
                  <a:gd name="T13" fmla="*/ 32 h 55"/>
                  <a:gd name="T14" fmla="*/ 8 w 34"/>
                  <a:gd name="T15" fmla="*/ 30 h 55"/>
                  <a:gd name="T16" fmla="*/ 4 w 34"/>
                  <a:gd name="T17" fmla="*/ 34 h 55"/>
                  <a:gd name="T18" fmla="*/ 2 w 34"/>
                  <a:gd name="T19" fmla="*/ 2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55">
                    <a:moveTo>
                      <a:pt x="2" y="21"/>
                    </a:moveTo>
                    <a:cubicBezTo>
                      <a:pt x="4" y="12"/>
                      <a:pt x="12" y="9"/>
                      <a:pt x="18" y="4"/>
                    </a:cubicBezTo>
                    <a:cubicBezTo>
                      <a:pt x="22" y="0"/>
                      <a:pt x="23" y="3"/>
                      <a:pt x="24" y="7"/>
                    </a:cubicBezTo>
                    <a:cubicBezTo>
                      <a:pt x="26" y="15"/>
                      <a:pt x="28" y="24"/>
                      <a:pt x="30" y="32"/>
                    </a:cubicBezTo>
                    <a:cubicBezTo>
                      <a:pt x="31" y="34"/>
                      <a:pt x="31" y="37"/>
                      <a:pt x="34" y="37"/>
                    </a:cubicBezTo>
                    <a:cubicBezTo>
                      <a:pt x="34" y="42"/>
                      <a:pt x="33" y="47"/>
                      <a:pt x="32" y="55"/>
                    </a:cubicBezTo>
                    <a:cubicBezTo>
                      <a:pt x="28" y="46"/>
                      <a:pt x="24" y="39"/>
                      <a:pt x="21" y="32"/>
                    </a:cubicBezTo>
                    <a:cubicBezTo>
                      <a:pt x="18" y="23"/>
                      <a:pt x="15" y="21"/>
                      <a:pt x="8" y="30"/>
                    </a:cubicBezTo>
                    <a:cubicBezTo>
                      <a:pt x="7" y="31"/>
                      <a:pt x="6" y="33"/>
                      <a:pt x="4" y="34"/>
                    </a:cubicBezTo>
                    <a:cubicBezTo>
                      <a:pt x="0" y="30"/>
                      <a:pt x="2" y="25"/>
                      <a:pt x="2"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46" name="Freeform 597">
                <a:extLst>
                  <a:ext uri="{FF2B5EF4-FFF2-40B4-BE49-F238E27FC236}">
                    <a16:creationId xmlns:a16="http://schemas.microsoft.com/office/drawing/2014/main" id="{74494D28-BA99-B246-B434-910FB396BEDF}"/>
                  </a:ext>
                </a:extLst>
              </p:cNvPr>
              <p:cNvSpPr/>
              <p:nvPr/>
            </p:nvSpPr>
            <p:spPr bwMode="auto">
              <a:xfrm>
                <a:off x="666" y="1831"/>
                <a:ext cx="44" cy="37"/>
              </a:xfrm>
              <a:custGeom>
                <a:avLst/>
                <a:gdLst>
                  <a:gd name="T0" fmla="*/ 0 w 43"/>
                  <a:gd name="T1" fmla="*/ 25 h 37"/>
                  <a:gd name="T2" fmla="*/ 11 w 43"/>
                  <a:gd name="T3" fmla="*/ 18 h 37"/>
                  <a:gd name="T4" fmla="*/ 25 w 43"/>
                  <a:gd name="T5" fmla="*/ 21 h 37"/>
                  <a:gd name="T6" fmla="*/ 25 w 43"/>
                  <a:gd name="T7" fmla="*/ 10 h 37"/>
                  <a:gd name="T8" fmla="*/ 32 w 43"/>
                  <a:gd name="T9" fmla="*/ 4 h 37"/>
                  <a:gd name="T10" fmla="*/ 43 w 43"/>
                  <a:gd name="T11" fmla="*/ 8 h 37"/>
                  <a:gd name="T12" fmla="*/ 43 w 43"/>
                  <a:gd name="T13" fmla="*/ 18 h 37"/>
                  <a:gd name="T14" fmla="*/ 43 w 43"/>
                  <a:gd name="T15" fmla="*/ 18 h 37"/>
                  <a:gd name="T16" fmla="*/ 31 w 43"/>
                  <a:gd name="T17" fmla="*/ 17 h 37"/>
                  <a:gd name="T18" fmla="*/ 28 w 43"/>
                  <a:gd name="T19" fmla="*/ 37 h 37"/>
                  <a:gd name="T20" fmla="*/ 0 w 43"/>
                  <a:gd name="T21" fmla="*/ 2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37">
                    <a:moveTo>
                      <a:pt x="0" y="25"/>
                    </a:moveTo>
                    <a:cubicBezTo>
                      <a:pt x="0" y="16"/>
                      <a:pt x="3" y="13"/>
                      <a:pt x="11" y="18"/>
                    </a:cubicBezTo>
                    <a:cubicBezTo>
                      <a:pt x="15" y="21"/>
                      <a:pt x="20" y="24"/>
                      <a:pt x="25" y="21"/>
                    </a:cubicBezTo>
                    <a:cubicBezTo>
                      <a:pt x="28" y="18"/>
                      <a:pt x="26" y="14"/>
                      <a:pt x="25" y="10"/>
                    </a:cubicBezTo>
                    <a:cubicBezTo>
                      <a:pt x="22" y="2"/>
                      <a:pt x="26" y="0"/>
                      <a:pt x="32" y="4"/>
                    </a:cubicBezTo>
                    <a:cubicBezTo>
                      <a:pt x="36" y="6"/>
                      <a:pt x="40" y="4"/>
                      <a:pt x="43" y="8"/>
                    </a:cubicBezTo>
                    <a:cubicBezTo>
                      <a:pt x="43" y="11"/>
                      <a:pt x="43" y="15"/>
                      <a:pt x="43" y="18"/>
                    </a:cubicBezTo>
                    <a:cubicBezTo>
                      <a:pt x="43" y="18"/>
                      <a:pt x="43" y="18"/>
                      <a:pt x="43" y="18"/>
                    </a:cubicBezTo>
                    <a:cubicBezTo>
                      <a:pt x="39" y="17"/>
                      <a:pt x="35" y="17"/>
                      <a:pt x="31" y="17"/>
                    </a:cubicBezTo>
                    <a:cubicBezTo>
                      <a:pt x="27" y="23"/>
                      <a:pt x="33" y="31"/>
                      <a:pt x="28" y="37"/>
                    </a:cubicBezTo>
                    <a:cubicBezTo>
                      <a:pt x="18" y="36"/>
                      <a:pt x="11" y="24"/>
                      <a:pt x="0" y="2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47" name="Freeform 598">
                <a:extLst>
                  <a:ext uri="{FF2B5EF4-FFF2-40B4-BE49-F238E27FC236}">
                    <a16:creationId xmlns:a16="http://schemas.microsoft.com/office/drawing/2014/main" id="{F11E9F30-DEE3-0069-0A76-F49646F5E029}"/>
                  </a:ext>
                </a:extLst>
              </p:cNvPr>
              <p:cNvSpPr/>
              <p:nvPr/>
            </p:nvSpPr>
            <p:spPr bwMode="auto">
              <a:xfrm>
                <a:off x="405" y="2532"/>
                <a:ext cx="67" cy="17"/>
              </a:xfrm>
              <a:custGeom>
                <a:avLst/>
                <a:gdLst>
                  <a:gd name="T0" fmla="*/ 60 w 65"/>
                  <a:gd name="T1" fmla="*/ 16 h 16"/>
                  <a:gd name="T2" fmla="*/ 11 w 65"/>
                  <a:gd name="T3" fmla="*/ 14 h 16"/>
                  <a:gd name="T4" fmla="*/ 0 w 65"/>
                  <a:gd name="T5" fmla="*/ 14 h 16"/>
                  <a:gd name="T6" fmla="*/ 22 w 65"/>
                  <a:gd name="T7" fmla="*/ 2 h 16"/>
                  <a:gd name="T8" fmla="*/ 55 w 65"/>
                  <a:gd name="T9" fmla="*/ 1 h 16"/>
                  <a:gd name="T10" fmla="*/ 57 w 65"/>
                  <a:gd name="T11" fmla="*/ 3 h 16"/>
                  <a:gd name="T12" fmla="*/ 64 w 65"/>
                  <a:gd name="T13" fmla="*/ 14 h 16"/>
                  <a:gd name="T14" fmla="*/ 60 w 65"/>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6">
                    <a:moveTo>
                      <a:pt x="60" y="16"/>
                    </a:moveTo>
                    <a:cubicBezTo>
                      <a:pt x="44" y="10"/>
                      <a:pt x="27" y="13"/>
                      <a:pt x="11" y="14"/>
                    </a:cubicBezTo>
                    <a:cubicBezTo>
                      <a:pt x="7" y="14"/>
                      <a:pt x="4" y="16"/>
                      <a:pt x="0" y="14"/>
                    </a:cubicBezTo>
                    <a:cubicBezTo>
                      <a:pt x="5" y="5"/>
                      <a:pt x="15" y="3"/>
                      <a:pt x="22" y="2"/>
                    </a:cubicBezTo>
                    <a:cubicBezTo>
                      <a:pt x="32" y="0"/>
                      <a:pt x="44" y="3"/>
                      <a:pt x="55" y="1"/>
                    </a:cubicBezTo>
                    <a:cubicBezTo>
                      <a:pt x="56" y="1"/>
                      <a:pt x="57" y="2"/>
                      <a:pt x="57" y="3"/>
                    </a:cubicBezTo>
                    <a:cubicBezTo>
                      <a:pt x="49" y="13"/>
                      <a:pt x="65" y="8"/>
                      <a:pt x="64" y="14"/>
                    </a:cubicBezTo>
                    <a:cubicBezTo>
                      <a:pt x="63" y="15"/>
                      <a:pt x="62" y="16"/>
                      <a:pt x="60"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48" name="Freeform 599">
                <a:extLst>
                  <a:ext uri="{FF2B5EF4-FFF2-40B4-BE49-F238E27FC236}">
                    <a16:creationId xmlns:a16="http://schemas.microsoft.com/office/drawing/2014/main" id="{F5DC19DA-D532-9D34-75F3-B531E6A301F0}"/>
                  </a:ext>
                </a:extLst>
              </p:cNvPr>
              <p:cNvSpPr/>
              <p:nvPr/>
            </p:nvSpPr>
            <p:spPr bwMode="auto">
              <a:xfrm>
                <a:off x="354" y="2196"/>
                <a:ext cx="39" cy="71"/>
              </a:xfrm>
              <a:custGeom>
                <a:avLst/>
                <a:gdLst>
                  <a:gd name="T0" fmla="*/ 0 w 38"/>
                  <a:gd name="T1" fmla="*/ 1 h 69"/>
                  <a:gd name="T2" fmla="*/ 10 w 38"/>
                  <a:gd name="T3" fmla="*/ 3 h 69"/>
                  <a:gd name="T4" fmla="*/ 15 w 38"/>
                  <a:gd name="T5" fmla="*/ 6 h 69"/>
                  <a:gd name="T6" fmla="*/ 29 w 38"/>
                  <a:gd name="T7" fmla="*/ 39 h 69"/>
                  <a:gd name="T8" fmla="*/ 29 w 38"/>
                  <a:gd name="T9" fmla="*/ 10 h 69"/>
                  <a:gd name="T10" fmla="*/ 32 w 38"/>
                  <a:gd name="T11" fmla="*/ 10 h 69"/>
                  <a:gd name="T12" fmla="*/ 30 w 38"/>
                  <a:gd name="T13" fmla="*/ 69 h 69"/>
                  <a:gd name="T14" fmla="*/ 24 w 38"/>
                  <a:gd name="T15" fmla="*/ 41 h 69"/>
                  <a:gd name="T16" fmla="*/ 3 w 38"/>
                  <a:gd name="T17" fmla="*/ 8 h 69"/>
                  <a:gd name="T18" fmla="*/ 0 w 38"/>
                  <a:gd name="T19" fmla="*/ 1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69">
                    <a:moveTo>
                      <a:pt x="0" y="1"/>
                    </a:moveTo>
                    <a:cubicBezTo>
                      <a:pt x="4" y="0"/>
                      <a:pt x="6" y="7"/>
                      <a:pt x="10" y="3"/>
                    </a:cubicBezTo>
                    <a:cubicBezTo>
                      <a:pt x="13" y="0"/>
                      <a:pt x="15" y="4"/>
                      <a:pt x="15" y="6"/>
                    </a:cubicBezTo>
                    <a:cubicBezTo>
                      <a:pt x="17" y="18"/>
                      <a:pt x="28" y="26"/>
                      <a:pt x="29" y="39"/>
                    </a:cubicBezTo>
                    <a:cubicBezTo>
                      <a:pt x="29" y="29"/>
                      <a:pt x="29" y="19"/>
                      <a:pt x="29" y="10"/>
                    </a:cubicBezTo>
                    <a:cubicBezTo>
                      <a:pt x="30" y="10"/>
                      <a:pt x="31" y="10"/>
                      <a:pt x="32" y="10"/>
                    </a:cubicBezTo>
                    <a:cubicBezTo>
                      <a:pt x="38" y="30"/>
                      <a:pt x="26" y="49"/>
                      <a:pt x="30" y="69"/>
                    </a:cubicBezTo>
                    <a:cubicBezTo>
                      <a:pt x="25" y="60"/>
                      <a:pt x="28" y="50"/>
                      <a:pt x="24" y="41"/>
                    </a:cubicBezTo>
                    <a:cubicBezTo>
                      <a:pt x="19" y="28"/>
                      <a:pt x="18" y="14"/>
                      <a:pt x="3" y="8"/>
                    </a:cubicBezTo>
                    <a:cubicBezTo>
                      <a:pt x="0" y="7"/>
                      <a:pt x="0" y="4"/>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49" name="Freeform 600">
                <a:extLst>
                  <a:ext uri="{FF2B5EF4-FFF2-40B4-BE49-F238E27FC236}">
                    <a16:creationId xmlns:a16="http://schemas.microsoft.com/office/drawing/2014/main" id="{63DAD585-DC32-A68C-B080-AB36D65EFDD7}"/>
                  </a:ext>
                </a:extLst>
              </p:cNvPr>
              <p:cNvSpPr/>
              <p:nvPr/>
            </p:nvSpPr>
            <p:spPr bwMode="auto">
              <a:xfrm>
                <a:off x="648" y="1981"/>
                <a:ext cx="82" cy="26"/>
              </a:xfrm>
              <a:custGeom>
                <a:avLst/>
                <a:gdLst>
                  <a:gd name="T0" fmla="*/ 29 w 81"/>
                  <a:gd name="T1" fmla="*/ 17 h 26"/>
                  <a:gd name="T2" fmla="*/ 51 w 81"/>
                  <a:gd name="T3" fmla="*/ 21 h 26"/>
                  <a:gd name="T4" fmla="*/ 0 w 81"/>
                  <a:gd name="T5" fmla="*/ 16 h 26"/>
                  <a:gd name="T6" fmla="*/ 81 w 81"/>
                  <a:gd name="T7" fmla="*/ 0 h 26"/>
                  <a:gd name="T8" fmla="*/ 29 w 81"/>
                  <a:gd name="T9" fmla="*/ 17 h 26"/>
                </a:gdLst>
                <a:ahLst/>
                <a:cxnLst>
                  <a:cxn ang="0">
                    <a:pos x="T0" y="T1"/>
                  </a:cxn>
                  <a:cxn ang="0">
                    <a:pos x="T2" y="T3"/>
                  </a:cxn>
                  <a:cxn ang="0">
                    <a:pos x="T4" y="T5"/>
                  </a:cxn>
                  <a:cxn ang="0">
                    <a:pos x="T6" y="T7"/>
                  </a:cxn>
                  <a:cxn ang="0">
                    <a:pos x="T8" y="T9"/>
                  </a:cxn>
                </a:cxnLst>
                <a:rect l="0" t="0" r="r" b="b"/>
                <a:pathLst>
                  <a:path w="81" h="26">
                    <a:moveTo>
                      <a:pt x="29" y="17"/>
                    </a:moveTo>
                    <a:cubicBezTo>
                      <a:pt x="38" y="19"/>
                      <a:pt x="45" y="20"/>
                      <a:pt x="51" y="21"/>
                    </a:cubicBezTo>
                    <a:cubicBezTo>
                      <a:pt x="35" y="22"/>
                      <a:pt x="18" y="26"/>
                      <a:pt x="0" y="16"/>
                    </a:cubicBezTo>
                    <a:cubicBezTo>
                      <a:pt x="30" y="15"/>
                      <a:pt x="55" y="7"/>
                      <a:pt x="81" y="0"/>
                    </a:cubicBezTo>
                    <a:cubicBezTo>
                      <a:pt x="66" y="9"/>
                      <a:pt x="50" y="15"/>
                      <a:pt x="29"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50" name="Freeform 601">
                <a:extLst>
                  <a:ext uri="{FF2B5EF4-FFF2-40B4-BE49-F238E27FC236}">
                    <a16:creationId xmlns:a16="http://schemas.microsoft.com/office/drawing/2014/main" id="{9DB25E3A-243A-BDB9-97FF-975B9DC3F590}"/>
                  </a:ext>
                </a:extLst>
              </p:cNvPr>
              <p:cNvSpPr/>
              <p:nvPr/>
            </p:nvSpPr>
            <p:spPr bwMode="auto">
              <a:xfrm>
                <a:off x="381" y="2785"/>
                <a:ext cx="50" cy="27"/>
              </a:xfrm>
              <a:custGeom>
                <a:avLst/>
                <a:gdLst>
                  <a:gd name="T0" fmla="*/ 6 w 49"/>
                  <a:gd name="T1" fmla="*/ 0 h 27"/>
                  <a:gd name="T2" fmla="*/ 49 w 49"/>
                  <a:gd name="T3" fmla="*/ 8 h 27"/>
                  <a:gd name="T4" fmla="*/ 49 w 49"/>
                  <a:gd name="T5" fmla="*/ 12 h 27"/>
                  <a:gd name="T6" fmla="*/ 33 w 49"/>
                  <a:gd name="T7" fmla="*/ 26 h 27"/>
                  <a:gd name="T8" fmla="*/ 27 w 49"/>
                  <a:gd name="T9" fmla="*/ 21 h 27"/>
                  <a:gd name="T10" fmla="*/ 17 w 49"/>
                  <a:gd name="T11" fmla="*/ 13 h 27"/>
                  <a:gd name="T12" fmla="*/ 11 w 49"/>
                  <a:gd name="T13" fmla="*/ 15 h 27"/>
                  <a:gd name="T14" fmla="*/ 2 w 49"/>
                  <a:gd name="T15" fmla="*/ 16 h 27"/>
                  <a:gd name="T16" fmla="*/ 5 w 49"/>
                  <a:gd name="T17" fmla="*/ 8 h 27"/>
                  <a:gd name="T18" fmla="*/ 6 w 49"/>
                  <a:gd name="T1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27">
                    <a:moveTo>
                      <a:pt x="6" y="0"/>
                    </a:moveTo>
                    <a:cubicBezTo>
                      <a:pt x="20" y="3"/>
                      <a:pt x="35" y="6"/>
                      <a:pt x="49" y="8"/>
                    </a:cubicBezTo>
                    <a:cubicBezTo>
                      <a:pt x="49" y="10"/>
                      <a:pt x="49" y="11"/>
                      <a:pt x="49" y="12"/>
                    </a:cubicBezTo>
                    <a:cubicBezTo>
                      <a:pt x="40" y="13"/>
                      <a:pt x="34" y="17"/>
                      <a:pt x="33" y="26"/>
                    </a:cubicBezTo>
                    <a:cubicBezTo>
                      <a:pt x="29" y="27"/>
                      <a:pt x="26" y="25"/>
                      <a:pt x="27" y="21"/>
                    </a:cubicBezTo>
                    <a:cubicBezTo>
                      <a:pt x="31" y="8"/>
                      <a:pt x="22" y="13"/>
                      <a:pt x="17" y="13"/>
                    </a:cubicBezTo>
                    <a:cubicBezTo>
                      <a:pt x="15" y="13"/>
                      <a:pt x="13" y="15"/>
                      <a:pt x="11" y="15"/>
                    </a:cubicBezTo>
                    <a:cubicBezTo>
                      <a:pt x="8" y="17"/>
                      <a:pt x="5" y="19"/>
                      <a:pt x="2" y="16"/>
                    </a:cubicBezTo>
                    <a:cubicBezTo>
                      <a:pt x="0" y="13"/>
                      <a:pt x="4" y="11"/>
                      <a:pt x="5" y="8"/>
                    </a:cubicBezTo>
                    <a:cubicBezTo>
                      <a:pt x="5" y="6"/>
                      <a:pt x="5" y="3"/>
                      <a:pt x="6"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51" name="Freeform 602">
                <a:extLst>
                  <a:ext uri="{FF2B5EF4-FFF2-40B4-BE49-F238E27FC236}">
                    <a16:creationId xmlns:a16="http://schemas.microsoft.com/office/drawing/2014/main" id="{034E9DB7-8D10-70F3-C55D-755C432F6A33}"/>
                  </a:ext>
                </a:extLst>
              </p:cNvPr>
              <p:cNvSpPr/>
              <p:nvPr/>
            </p:nvSpPr>
            <p:spPr bwMode="auto">
              <a:xfrm>
                <a:off x="704" y="1845"/>
                <a:ext cx="76" cy="32"/>
              </a:xfrm>
              <a:custGeom>
                <a:avLst/>
                <a:gdLst>
                  <a:gd name="T0" fmla="*/ 0 w 75"/>
                  <a:gd name="T1" fmla="*/ 31 h 31"/>
                  <a:gd name="T2" fmla="*/ 45 w 75"/>
                  <a:gd name="T3" fmla="*/ 0 h 31"/>
                  <a:gd name="T4" fmla="*/ 40 w 75"/>
                  <a:gd name="T5" fmla="*/ 10 h 31"/>
                  <a:gd name="T6" fmla="*/ 75 w 75"/>
                  <a:gd name="T7" fmla="*/ 7 h 31"/>
                  <a:gd name="T8" fmla="*/ 75 w 75"/>
                  <a:gd name="T9" fmla="*/ 10 h 31"/>
                  <a:gd name="T10" fmla="*/ 0 w 75"/>
                  <a:gd name="T11" fmla="*/ 31 h 31"/>
                </a:gdLst>
                <a:ahLst/>
                <a:cxnLst>
                  <a:cxn ang="0">
                    <a:pos x="T0" y="T1"/>
                  </a:cxn>
                  <a:cxn ang="0">
                    <a:pos x="T2" y="T3"/>
                  </a:cxn>
                  <a:cxn ang="0">
                    <a:pos x="T4" y="T5"/>
                  </a:cxn>
                  <a:cxn ang="0">
                    <a:pos x="T6" y="T7"/>
                  </a:cxn>
                  <a:cxn ang="0">
                    <a:pos x="T8" y="T9"/>
                  </a:cxn>
                  <a:cxn ang="0">
                    <a:pos x="T10" y="T11"/>
                  </a:cxn>
                </a:cxnLst>
                <a:rect l="0" t="0" r="r" b="b"/>
                <a:pathLst>
                  <a:path w="75" h="31">
                    <a:moveTo>
                      <a:pt x="0" y="31"/>
                    </a:moveTo>
                    <a:cubicBezTo>
                      <a:pt x="11" y="16"/>
                      <a:pt x="29" y="10"/>
                      <a:pt x="45" y="0"/>
                    </a:cubicBezTo>
                    <a:cubicBezTo>
                      <a:pt x="45" y="6"/>
                      <a:pt x="39" y="6"/>
                      <a:pt x="40" y="10"/>
                    </a:cubicBezTo>
                    <a:cubicBezTo>
                      <a:pt x="51" y="9"/>
                      <a:pt x="63" y="8"/>
                      <a:pt x="75" y="7"/>
                    </a:cubicBezTo>
                    <a:cubicBezTo>
                      <a:pt x="75" y="8"/>
                      <a:pt x="75" y="9"/>
                      <a:pt x="75" y="10"/>
                    </a:cubicBezTo>
                    <a:cubicBezTo>
                      <a:pt x="48" y="11"/>
                      <a:pt x="24" y="18"/>
                      <a:pt x="0" y="3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52" name="Freeform 603">
                <a:extLst>
                  <a:ext uri="{FF2B5EF4-FFF2-40B4-BE49-F238E27FC236}">
                    <a16:creationId xmlns:a16="http://schemas.microsoft.com/office/drawing/2014/main" id="{0C811229-4C12-8F9C-9400-CFE0CB7BFE91}"/>
                  </a:ext>
                </a:extLst>
              </p:cNvPr>
              <p:cNvSpPr/>
              <p:nvPr/>
            </p:nvSpPr>
            <p:spPr bwMode="auto">
              <a:xfrm>
                <a:off x="323" y="2266"/>
                <a:ext cx="41" cy="25"/>
              </a:xfrm>
              <a:custGeom>
                <a:avLst/>
                <a:gdLst>
                  <a:gd name="T0" fmla="*/ 30 w 40"/>
                  <a:gd name="T1" fmla="*/ 24 h 25"/>
                  <a:gd name="T2" fmla="*/ 24 w 40"/>
                  <a:gd name="T3" fmla="*/ 22 h 25"/>
                  <a:gd name="T4" fmla="*/ 14 w 40"/>
                  <a:gd name="T5" fmla="*/ 16 h 25"/>
                  <a:gd name="T6" fmla="*/ 1 w 40"/>
                  <a:gd name="T7" fmla="*/ 6 h 25"/>
                  <a:gd name="T8" fmla="*/ 40 w 40"/>
                  <a:gd name="T9" fmla="*/ 6 h 25"/>
                  <a:gd name="T10" fmla="*/ 30 w 40"/>
                  <a:gd name="T11" fmla="*/ 24 h 25"/>
                </a:gdLst>
                <a:ahLst/>
                <a:cxnLst>
                  <a:cxn ang="0">
                    <a:pos x="T0" y="T1"/>
                  </a:cxn>
                  <a:cxn ang="0">
                    <a:pos x="T2" y="T3"/>
                  </a:cxn>
                  <a:cxn ang="0">
                    <a:pos x="T4" y="T5"/>
                  </a:cxn>
                  <a:cxn ang="0">
                    <a:pos x="T6" y="T7"/>
                  </a:cxn>
                  <a:cxn ang="0">
                    <a:pos x="T8" y="T9"/>
                  </a:cxn>
                  <a:cxn ang="0">
                    <a:pos x="T10" y="T11"/>
                  </a:cxn>
                </a:cxnLst>
                <a:rect l="0" t="0" r="r" b="b"/>
                <a:pathLst>
                  <a:path w="40" h="25">
                    <a:moveTo>
                      <a:pt x="30" y="24"/>
                    </a:moveTo>
                    <a:cubicBezTo>
                      <a:pt x="28" y="24"/>
                      <a:pt x="23" y="25"/>
                      <a:pt x="24" y="22"/>
                    </a:cubicBezTo>
                    <a:cubicBezTo>
                      <a:pt x="27" y="8"/>
                      <a:pt x="19" y="14"/>
                      <a:pt x="14" y="16"/>
                    </a:cubicBezTo>
                    <a:cubicBezTo>
                      <a:pt x="0" y="21"/>
                      <a:pt x="0" y="21"/>
                      <a:pt x="1" y="6"/>
                    </a:cubicBezTo>
                    <a:cubicBezTo>
                      <a:pt x="14" y="0"/>
                      <a:pt x="27" y="8"/>
                      <a:pt x="40" y="6"/>
                    </a:cubicBezTo>
                    <a:cubicBezTo>
                      <a:pt x="35" y="12"/>
                      <a:pt x="31" y="17"/>
                      <a:pt x="30"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53" name="Freeform 604">
                <a:extLst>
                  <a:ext uri="{FF2B5EF4-FFF2-40B4-BE49-F238E27FC236}">
                    <a16:creationId xmlns:a16="http://schemas.microsoft.com/office/drawing/2014/main" id="{6511B15E-86E8-F85D-B093-127FB8C1A7C3}"/>
                  </a:ext>
                </a:extLst>
              </p:cNvPr>
              <p:cNvSpPr/>
              <p:nvPr/>
            </p:nvSpPr>
            <p:spPr bwMode="auto">
              <a:xfrm>
                <a:off x="590" y="1883"/>
                <a:ext cx="23" cy="74"/>
              </a:xfrm>
              <a:custGeom>
                <a:avLst/>
                <a:gdLst>
                  <a:gd name="T0" fmla="*/ 3 w 22"/>
                  <a:gd name="T1" fmla="*/ 73 h 73"/>
                  <a:gd name="T2" fmla="*/ 5 w 22"/>
                  <a:gd name="T3" fmla="*/ 19 h 73"/>
                  <a:gd name="T4" fmla="*/ 13 w 22"/>
                  <a:gd name="T5" fmla="*/ 0 h 73"/>
                  <a:gd name="T6" fmla="*/ 18 w 22"/>
                  <a:gd name="T7" fmla="*/ 6 h 73"/>
                  <a:gd name="T8" fmla="*/ 15 w 22"/>
                  <a:gd name="T9" fmla="*/ 13 h 73"/>
                  <a:gd name="T10" fmla="*/ 14 w 22"/>
                  <a:gd name="T11" fmla="*/ 28 h 73"/>
                  <a:gd name="T12" fmla="*/ 6 w 22"/>
                  <a:gd name="T13" fmla="*/ 59 h 73"/>
                  <a:gd name="T14" fmla="*/ 16 w 22"/>
                  <a:gd name="T15" fmla="*/ 66 h 73"/>
                  <a:gd name="T16" fmla="*/ 16 w 22"/>
                  <a:gd name="T17" fmla="*/ 66 h 73"/>
                  <a:gd name="T18" fmla="*/ 3 w 22"/>
                  <a:gd name="T19"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73">
                    <a:moveTo>
                      <a:pt x="3" y="73"/>
                    </a:moveTo>
                    <a:cubicBezTo>
                      <a:pt x="0" y="55"/>
                      <a:pt x="1" y="37"/>
                      <a:pt x="5" y="19"/>
                    </a:cubicBezTo>
                    <a:cubicBezTo>
                      <a:pt x="7" y="12"/>
                      <a:pt x="11" y="7"/>
                      <a:pt x="13" y="0"/>
                    </a:cubicBezTo>
                    <a:cubicBezTo>
                      <a:pt x="16" y="1"/>
                      <a:pt x="18" y="3"/>
                      <a:pt x="18" y="6"/>
                    </a:cubicBezTo>
                    <a:cubicBezTo>
                      <a:pt x="15" y="7"/>
                      <a:pt x="12" y="10"/>
                      <a:pt x="15" y="13"/>
                    </a:cubicBezTo>
                    <a:cubicBezTo>
                      <a:pt x="22" y="19"/>
                      <a:pt x="18" y="24"/>
                      <a:pt x="14" y="28"/>
                    </a:cubicBezTo>
                    <a:cubicBezTo>
                      <a:pt x="3" y="36"/>
                      <a:pt x="6" y="48"/>
                      <a:pt x="6" y="59"/>
                    </a:cubicBezTo>
                    <a:cubicBezTo>
                      <a:pt x="7" y="63"/>
                      <a:pt x="10" y="67"/>
                      <a:pt x="16" y="66"/>
                    </a:cubicBezTo>
                    <a:cubicBezTo>
                      <a:pt x="16" y="66"/>
                      <a:pt x="16" y="66"/>
                      <a:pt x="16" y="66"/>
                    </a:cubicBezTo>
                    <a:cubicBezTo>
                      <a:pt x="13" y="71"/>
                      <a:pt x="8" y="72"/>
                      <a:pt x="3" y="7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54" name="Freeform 605">
                <a:extLst>
                  <a:ext uri="{FF2B5EF4-FFF2-40B4-BE49-F238E27FC236}">
                    <a16:creationId xmlns:a16="http://schemas.microsoft.com/office/drawing/2014/main" id="{54927232-C732-880C-4561-B9B31BF8CF3C}"/>
                  </a:ext>
                </a:extLst>
              </p:cNvPr>
              <p:cNvSpPr/>
              <p:nvPr/>
            </p:nvSpPr>
            <p:spPr bwMode="auto">
              <a:xfrm>
                <a:off x="598" y="1856"/>
                <a:ext cx="26" cy="38"/>
              </a:xfrm>
              <a:custGeom>
                <a:avLst/>
                <a:gdLst>
                  <a:gd name="T0" fmla="*/ 10 w 25"/>
                  <a:gd name="T1" fmla="*/ 32 h 37"/>
                  <a:gd name="T2" fmla="*/ 5 w 25"/>
                  <a:gd name="T3" fmla="*/ 26 h 37"/>
                  <a:gd name="T4" fmla="*/ 0 w 25"/>
                  <a:gd name="T5" fmla="*/ 19 h 37"/>
                  <a:gd name="T6" fmla="*/ 8 w 25"/>
                  <a:gd name="T7" fmla="*/ 2 h 37"/>
                  <a:gd name="T8" fmla="*/ 18 w 25"/>
                  <a:gd name="T9" fmla="*/ 14 h 37"/>
                  <a:gd name="T10" fmla="*/ 25 w 25"/>
                  <a:gd name="T11" fmla="*/ 21 h 37"/>
                  <a:gd name="T12" fmla="*/ 21 w 25"/>
                  <a:gd name="T13" fmla="*/ 37 h 37"/>
                  <a:gd name="T14" fmla="*/ 10 w 25"/>
                  <a:gd name="T15" fmla="*/ 32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37">
                    <a:moveTo>
                      <a:pt x="10" y="32"/>
                    </a:moveTo>
                    <a:cubicBezTo>
                      <a:pt x="10" y="29"/>
                      <a:pt x="8" y="27"/>
                      <a:pt x="5" y="26"/>
                    </a:cubicBezTo>
                    <a:cubicBezTo>
                      <a:pt x="5" y="23"/>
                      <a:pt x="3" y="21"/>
                      <a:pt x="0" y="19"/>
                    </a:cubicBezTo>
                    <a:cubicBezTo>
                      <a:pt x="3" y="13"/>
                      <a:pt x="2" y="4"/>
                      <a:pt x="8" y="2"/>
                    </a:cubicBezTo>
                    <a:cubicBezTo>
                      <a:pt x="13" y="0"/>
                      <a:pt x="14" y="10"/>
                      <a:pt x="18" y="14"/>
                    </a:cubicBezTo>
                    <a:cubicBezTo>
                      <a:pt x="20" y="16"/>
                      <a:pt x="24" y="17"/>
                      <a:pt x="25" y="21"/>
                    </a:cubicBezTo>
                    <a:cubicBezTo>
                      <a:pt x="19" y="25"/>
                      <a:pt x="24" y="32"/>
                      <a:pt x="21" y="37"/>
                    </a:cubicBezTo>
                    <a:cubicBezTo>
                      <a:pt x="17" y="36"/>
                      <a:pt x="15" y="31"/>
                      <a:pt x="10" y="3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55" name="Freeform 606">
                <a:extLst>
                  <a:ext uri="{FF2B5EF4-FFF2-40B4-BE49-F238E27FC236}">
                    <a16:creationId xmlns:a16="http://schemas.microsoft.com/office/drawing/2014/main" id="{41F6BC3A-31EB-7E51-2F9B-E020C6ED70CB}"/>
                  </a:ext>
                </a:extLst>
              </p:cNvPr>
              <p:cNvSpPr/>
              <p:nvPr/>
            </p:nvSpPr>
            <p:spPr bwMode="auto">
              <a:xfrm>
                <a:off x="269" y="1707"/>
                <a:ext cx="48" cy="38"/>
              </a:xfrm>
              <a:custGeom>
                <a:avLst/>
                <a:gdLst>
                  <a:gd name="T0" fmla="*/ 47 w 47"/>
                  <a:gd name="T1" fmla="*/ 37 h 37"/>
                  <a:gd name="T2" fmla="*/ 3 w 47"/>
                  <a:gd name="T3" fmla="*/ 13 h 37"/>
                  <a:gd name="T4" fmla="*/ 3 w 47"/>
                  <a:gd name="T5" fmla="*/ 13 h 37"/>
                  <a:gd name="T6" fmla="*/ 6 w 47"/>
                  <a:gd name="T7" fmla="*/ 12 h 37"/>
                  <a:gd name="T8" fmla="*/ 3 w 47"/>
                  <a:gd name="T9" fmla="*/ 11 h 37"/>
                  <a:gd name="T10" fmla="*/ 3 w 47"/>
                  <a:gd name="T11" fmla="*/ 11 h 37"/>
                  <a:gd name="T12" fmla="*/ 0 w 47"/>
                  <a:gd name="T13" fmla="*/ 5 h 37"/>
                  <a:gd name="T14" fmla="*/ 27 w 47"/>
                  <a:gd name="T15" fmla="*/ 17 h 37"/>
                  <a:gd name="T16" fmla="*/ 47 w 47"/>
                  <a:gd name="T17"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37">
                    <a:moveTo>
                      <a:pt x="47" y="37"/>
                    </a:moveTo>
                    <a:cubicBezTo>
                      <a:pt x="32" y="29"/>
                      <a:pt x="16" y="24"/>
                      <a:pt x="3" y="13"/>
                    </a:cubicBezTo>
                    <a:cubicBezTo>
                      <a:pt x="3" y="13"/>
                      <a:pt x="3" y="13"/>
                      <a:pt x="3" y="13"/>
                    </a:cubicBezTo>
                    <a:cubicBezTo>
                      <a:pt x="4" y="13"/>
                      <a:pt x="5" y="12"/>
                      <a:pt x="6" y="12"/>
                    </a:cubicBezTo>
                    <a:cubicBezTo>
                      <a:pt x="5" y="12"/>
                      <a:pt x="4" y="11"/>
                      <a:pt x="3" y="11"/>
                    </a:cubicBezTo>
                    <a:cubicBezTo>
                      <a:pt x="3" y="11"/>
                      <a:pt x="3" y="11"/>
                      <a:pt x="3" y="11"/>
                    </a:cubicBezTo>
                    <a:cubicBezTo>
                      <a:pt x="2" y="9"/>
                      <a:pt x="1" y="7"/>
                      <a:pt x="0" y="5"/>
                    </a:cubicBezTo>
                    <a:cubicBezTo>
                      <a:pt x="13" y="0"/>
                      <a:pt x="20" y="8"/>
                      <a:pt x="27" y="17"/>
                    </a:cubicBezTo>
                    <a:cubicBezTo>
                      <a:pt x="33" y="25"/>
                      <a:pt x="44" y="27"/>
                      <a:pt x="47" y="3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56" name="Freeform 607">
                <a:extLst>
                  <a:ext uri="{FF2B5EF4-FFF2-40B4-BE49-F238E27FC236}">
                    <a16:creationId xmlns:a16="http://schemas.microsoft.com/office/drawing/2014/main" id="{E602B4FE-4882-7DC7-D4DF-5E5B7EB86285}"/>
                  </a:ext>
                </a:extLst>
              </p:cNvPr>
              <p:cNvSpPr/>
              <p:nvPr/>
            </p:nvSpPr>
            <p:spPr bwMode="auto">
              <a:xfrm>
                <a:off x="565" y="2656"/>
                <a:ext cx="24" cy="37"/>
              </a:xfrm>
              <a:custGeom>
                <a:avLst/>
                <a:gdLst>
                  <a:gd name="T0" fmla="*/ 24 w 24"/>
                  <a:gd name="T1" fmla="*/ 21 h 36"/>
                  <a:gd name="T2" fmla="*/ 15 w 24"/>
                  <a:gd name="T3" fmla="*/ 36 h 36"/>
                  <a:gd name="T4" fmla="*/ 2 w 24"/>
                  <a:gd name="T5" fmla="*/ 18 h 36"/>
                  <a:gd name="T6" fmla="*/ 18 w 24"/>
                  <a:gd name="T7" fmla="*/ 0 h 36"/>
                  <a:gd name="T8" fmla="*/ 24 w 24"/>
                  <a:gd name="T9" fmla="*/ 21 h 36"/>
                </a:gdLst>
                <a:ahLst/>
                <a:cxnLst>
                  <a:cxn ang="0">
                    <a:pos x="T0" y="T1"/>
                  </a:cxn>
                  <a:cxn ang="0">
                    <a:pos x="T2" y="T3"/>
                  </a:cxn>
                  <a:cxn ang="0">
                    <a:pos x="T4" y="T5"/>
                  </a:cxn>
                  <a:cxn ang="0">
                    <a:pos x="T6" y="T7"/>
                  </a:cxn>
                  <a:cxn ang="0">
                    <a:pos x="T8" y="T9"/>
                  </a:cxn>
                </a:cxnLst>
                <a:rect l="0" t="0" r="r" b="b"/>
                <a:pathLst>
                  <a:path w="24" h="36">
                    <a:moveTo>
                      <a:pt x="24" y="21"/>
                    </a:moveTo>
                    <a:cubicBezTo>
                      <a:pt x="21" y="26"/>
                      <a:pt x="18" y="31"/>
                      <a:pt x="15" y="36"/>
                    </a:cubicBezTo>
                    <a:cubicBezTo>
                      <a:pt x="6" y="32"/>
                      <a:pt x="8" y="23"/>
                      <a:pt x="2" y="18"/>
                    </a:cubicBezTo>
                    <a:cubicBezTo>
                      <a:pt x="0" y="5"/>
                      <a:pt x="14" y="7"/>
                      <a:pt x="18" y="0"/>
                    </a:cubicBezTo>
                    <a:cubicBezTo>
                      <a:pt x="19" y="7"/>
                      <a:pt x="19" y="15"/>
                      <a:pt x="24"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57" name="Freeform 608">
                <a:extLst>
                  <a:ext uri="{FF2B5EF4-FFF2-40B4-BE49-F238E27FC236}">
                    <a16:creationId xmlns:a16="http://schemas.microsoft.com/office/drawing/2014/main" id="{DBAC8F82-A6A3-DB41-FC90-864C8718AA47}"/>
                  </a:ext>
                </a:extLst>
              </p:cNvPr>
              <p:cNvSpPr/>
              <p:nvPr/>
            </p:nvSpPr>
            <p:spPr bwMode="auto">
              <a:xfrm>
                <a:off x="314" y="1820"/>
                <a:ext cx="73" cy="39"/>
              </a:xfrm>
              <a:custGeom>
                <a:avLst/>
                <a:gdLst>
                  <a:gd name="T0" fmla="*/ 61 w 71"/>
                  <a:gd name="T1" fmla="*/ 38 h 38"/>
                  <a:gd name="T2" fmla="*/ 26 w 71"/>
                  <a:gd name="T3" fmla="*/ 16 h 38"/>
                  <a:gd name="T4" fmla="*/ 0 w 71"/>
                  <a:gd name="T5" fmla="*/ 4 h 38"/>
                  <a:gd name="T6" fmla="*/ 12 w 71"/>
                  <a:gd name="T7" fmla="*/ 1 h 38"/>
                  <a:gd name="T8" fmla="*/ 12 w 71"/>
                  <a:gd name="T9" fmla="*/ 1 h 38"/>
                  <a:gd name="T10" fmla="*/ 24 w 71"/>
                  <a:gd name="T11" fmla="*/ 9 h 38"/>
                  <a:gd name="T12" fmla="*/ 25 w 71"/>
                  <a:gd name="T13" fmla="*/ 9 h 38"/>
                  <a:gd name="T14" fmla="*/ 24 w 71"/>
                  <a:gd name="T15" fmla="*/ 9 h 38"/>
                  <a:gd name="T16" fmla="*/ 31 w 71"/>
                  <a:gd name="T17" fmla="*/ 8 h 38"/>
                  <a:gd name="T18" fmla="*/ 64 w 71"/>
                  <a:gd name="T19" fmla="*/ 32 h 38"/>
                  <a:gd name="T20" fmla="*/ 61 w 71"/>
                  <a:gd name="T21"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38">
                    <a:moveTo>
                      <a:pt x="61" y="38"/>
                    </a:moveTo>
                    <a:cubicBezTo>
                      <a:pt x="52" y="26"/>
                      <a:pt x="38" y="22"/>
                      <a:pt x="26" y="16"/>
                    </a:cubicBezTo>
                    <a:cubicBezTo>
                      <a:pt x="18" y="12"/>
                      <a:pt x="9" y="8"/>
                      <a:pt x="0" y="4"/>
                    </a:cubicBezTo>
                    <a:cubicBezTo>
                      <a:pt x="5" y="0"/>
                      <a:pt x="9" y="2"/>
                      <a:pt x="12" y="1"/>
                    </a:cubicBezTo>
                    <a:cubicBezTo>
                      <a:pt x="12" y="1"/>
                      <a:pt x="12" y="1"/>
                      <a:pt x="12" y="1"/>
                    </a:cubicBezTo>
                    <a:cubicBezTo>
                      <a:pt x="14" y="8"/>
                      <a:pt x="19" y="8"/>
                      <a:pt x="24" y="9"/>
                    </a:cubicBezTo>
                    <a:cubicBezTo>
                      <a:pt x="25" y="9"/>
                      <a:pt x="25" y="9"/>
                      <a:pt x="25" y="9"/>
                    </a:cubicBezTo>
                    <a:cubicBezTo>
                      <a:pt x="25" y="9"/>
                      <a:pt x="25" y="9"/>
                      <a:pt x="24" y="9"/>
                    </a:cubicBezTo>
                    <a:cubicBezTo>
                      <a:pt x="26" y="6"/>
                      <a:pt x="29" y="7"/>
                      <a:pt x="31" y="8"/>
                    </a:cubicBezTo>
                    <a:cubicBezTo>
                      <a:pt x="42" y="16"/>
                      <a:pt x="53" y="24"/>
                      <a:pt x="64" y="32"/>
                    </a:cubicBezTo>
                    <a:cubicBezTo>
                      <a:pt x="71" y="37"/>
                      <a:pt x="65" y="37"/>
                      <a:pt x="61" y="3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58" name="Freeform 609">
                <a:extLst>
                  <a:ext uri="{FF2B5EF4-FFF2-40B4-BE49-F238E27FC236}">
                    <a16:creationId xmlns:a16="http://schemas.microsoft.com/office/drawing/2014/main" id="{5C6B76D0-1772-154C-4870-067663EA2509}"/>
                  </a:ext>
                </a:extLst>
              </p:cNvPr>
              <p:cNvSpPr/>
              <p:nvPr/>
            </p:nvSpPr>
            <p:spPr bwMode="auto">
              <a:xfrm>
                <a:off x="537" y="2582"/>
                <a:ext cx="19" cy="76"/>
              </a:xfrm>
              <a:custGeom>
                <a:avLst/>
                <a:gdLst>
                  <a:gd name="T0" fmla="*/ 3 w 19"/>
                  <a:gd name="T1" fmla="*/ 0 h 74"/>
                  <a:gd name="T2" fmla="*/ 14 w 19"/>
                  <a:gd name="T3" fmla="*/ 29 h 74"/>
                  <a:gd name="T4" fmla="*/ 15 w 19"/>
                  <a:gd name="T5" fmla="*/ 15 h 74"/>
                  <a:gd name="T6" fmla="*/ 14 w 19"/>
                  <a:gd name="T7" fmla="*/ 51 h 74"/>
                  <a:gd name="T8" fmla="*/ 14 w 19"/>
                  <a:gd name="T9" fmla="*/ 66 h 74"/>
                  <a:gd name="T10" fmla="*/ 10 w 19"/>
                  <a:gd name="T11" fmla="*/ 73 h 74"/>
                  <a:gd name="T12" fmla="*/ 6 w 19"/>
                  <a:gd name="T13" fmla="*/ 73 h 74"/>
                  <a:gd name="T14" fmla="*/ 6 w 19"/>
                  <a:gd name="T15" fmla="*/ 67 h 74"/>
                  <a:gd name="T16" fmla="*/ 1 w 19"/>
                  <a:gd name="T17" fmla="*/ 7 h 74"/>
                  <a:gd name="T18" fmla="*/ 3 w 19"/>
                  <a:gd name="T19"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74">
                    <a:moveTo>
                      <a:pt x="3" y="0"/>
                    </a:moveTo>
                    <a:cubicBezTo>
                      <a:pt x="7" y="9"/>
                      <a:pt x="10" y="18"/>
                      <a:pt x="14" y="29"/>
                    </a:cubicBezTo>
                    <a:cubicBezTo>
                      <a:pt x="14" y="22"/>
                      <a:pt x="14" y="18"/>
                      <a:pt x="15" y="15"/>
                    </a:cubicBezTo>
                    <a:cubicBezTo>
                      <a:pt x="19" y="27"/>
                      <a:pt x="15" y="39"/>
                      <a:pt x="14" y="51"/>
                    </a:cubicBezTo>
                    <a:cubicBezTo>
                      <a:pt x="13" y="56"/>
                      <a:pt x="11" y="61"/>
                      <a:pt x="14" y="66"/>
                    </a:cubicBezTo>
                    <a:cubicBezTo>
                      <a:pt x="15" y="69"/>
                      <a:pt x="14" y="72"/>
                      <a:pt x="10" y="73"/>
                    </a:cubicBezTo>
                    <a:cubicBezTo>
                      <a:pt x="9" y="73"/>
                      <a:pt x="7" y="74"/>
                      <a:pt x="6" y="73"/>
                    </a:cubicBezTo>
                    <a:cubicBezTo>
                      <a:pt x="4" y="71"/>
                      <a:pt x="6" y="69"/>
                      <a:pt x="6" y="67"/>
                    </a:cubicBezTo>
                    <a:cubicBezTo>
                      <a:pt x="12" y="46"/>
                      <a:pt x="10" y="26"/>
                      <a:pt x="1" y="7"/>
                    </a:cubicBezTo>
                    <a:cubicBezTo>
                      <a:pt x="0" y="5"/>
                      <a:pt x="0" y="3"/>
                      <a:pt x="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59" name="Freeform 610">
                <a:extLst>
                  <a:ext uri="{FF2B5EF4-FFF2-40B4-BE49-F238E27FC236}">
                    <a16:creationId xmlns:a16="http://schemas.microsoft.com/office/drawing/2014/main" id="{314C6EE2-E57B-6917-AB16-AA5F214CA9C1}"/>
                  </a:ext>
                </a:extLst>
              </p:cNvPr>
              <p:cNvSpPr/>
              <p:nvPr/>
            </p:nvSpPr>
            <p:spPr bwMode="auto">
              <a:xfrm>
                <a:off x="242" y="1757"/>
                <a:ext cx="79" cy="26"/>
              </a:xfrm>
              <a:custGeom>
                <a:avLst/>
                <a:gdLst>
                  <a:gd name="T0" fmla="*/ 63 w 77"/>
                  <a:gd name="T1" fmla="*/ 13 h 25"/>
                  <a:gd name="T2" fmla="*/ 77 w 77"/>
                  <a:gd name="T3" fmla="*/ 25 h 25"/>
                  <a:gd name="T4" fmla="*/ 0 w 77"/>
                  <a:gd name="T5" fmla="*/ 2 h 25"/>
                  <a:gd name="T6" fmla="*/ 44 w 77"/>
                  <a:gd name="T7" fmla="*/ 9 h 25"/>
                  <a:gd name="T8" fmla="*/ 56 w 77"/>
                  <a:gd name="T9" fmla="*/ 13 h 25"/>
                  <a:gd name="T10" fmla="*/ 56 w 77"/>
                  <a:gd name="T11" fmla="*/ 13 h 25"/>
                  <a:gd name="T12" fmla="*/ 63 w 77"/>
                  <a:gd name="T13" fmla="*/ 13 h 25"/>
                </a:gdLst>
                <a:ahLst/>
                <a:cxnLst>
                  <a:cxn ang="0">
                    <a:pos x="T0" y="T1"/>
                  </a:cxn>
                  <a:cxn ang="0">
                    <a:pos x="T2" y="T3"/>
                  </a:cxn>
                  <a:cxn ang="0">
                    <a:pos x="T4" y="T5"/>
                  </a:cxn>
                  <a:cxn ang="0">
                    <a:pos x="T6" y="T7"/>
                  </a:cxn>
                  <a:cxn ang="0">
                    <a:pos x="T8" y="T9"/>
                  </a:cxn>
                  <a:cxn ang="0">
                    <a:pos x="T10" y="T11"/>
                  </a:cxn>
                  <a:cxn ang="0">
                    <a:pos x="T12" y="T13"/>
                  </a:cxn>
                </a:cxnLst>
                <a:rect l="0" t="0" r="r" b="b"/>
                <a:pathLst>
                  <a:path w="77" h="25">
                    <a:moveTo>
                      <a:pt x="63" y="13"/>
                    </a:moveTo>
                    <a:cubicBezTo>
                      <a:pt x="70" y="14"/>
                      <a:pt x="71" y="22"/>
                      <a:pt x="77" y="25"/>
                    </a:cubicBezTo>
                    <a:cubicBezTo>
                      <a:pt x="51" y="17"/>
                      <a:pt x="26" y="7"/>
                      <a:pt x="0" y="2"/>
                    </a:cubicBezTo>
                    <a:cubicBezTo>
                      <a:pt x="15" y="0"/>
                      <a:pt x="30" y="4"/>
                      <a:pt x="44" y="9"/>
                    </a:cubicBezTo>
                    <a:cubicBezTo>
                      <a:pt x="48" y="11"/>
                      <a:pt x="52" y="13"/>
                      <a:pt x="56" y="13"/>
                    </a:cubicBezTo>
                    <a:cubicBezTo>
                      <a:pt x="56" y="13"/>
                      <a:pt x="56" y="13"/>
                      <a:pt x="56" y="13"/>
                    </a:cubicBezTo>
                    <a:cubicBezTo>
                      <a:pt x="58" y="16"/>
                      <a:pt x="61" y="16"/>
                      <a:pt x="63"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60" name="Freeform 611">
                <a:extLst>
                  <a:ext uri="{FF2B5EF4-FFF2-40B4-BE49-F238E27FC236}">
                    <a16:creationId xmlns:a16="http://schemas.microsoft.com/office/drawing/2014/main" id="{248431AE-8CEE-C59C-F5F6-196BF2FB3035}"/>
                  </a:ext>
                </a:extLst>
              </p:cNvPr>
              <p:cNvSpPr/>
              <p:nvPr/>
            </p:nvSpPr>
            <p:spPr bwMode="auto">
              <a:xfrm>
                <a:off x="493" y="2709"/>
                <a:ext cx="24" cy="33"/>
              </a:xfrm>
              <a:custGeom>
                <a:avLst/>
                <a:gdLst>
                  <a:gd name="T0" fmla="*/ 16 w 23"/>
                  <a:gd name="T1" fmla="*/ 4 h 32"/>
                  <a:gd name="T2" fmla="*/ 20 w 23"/>
                  <a:gd name="T3" fmla="*/ 18 h 32"/>
                  <a:gd name="T4" fmla="*/ 10 w 23"/>
                  <a:gd name="T5" fmla="*/ 28 h 32"/>
                  <a:gd name="T6" fmla="*/ 2 w 23"/>
                  <a:gd name="T7" fmla="*/ 14 h 32"/>
                  <a:gd name="T8" fmla="*/ 2 w 23"/>
                  <a:gd name="T9" fmla="*/ 14 h 32"/>
                  <a:gd name="T10" fmla="*/ 0 w 23"/>
                  <a:gd name="T11" fmla="*/ 8 h 32"/>
                  <a:gd name="T12" fmla="*/ 16 w 23"/>
                  <a:gd name="T13" fmla="*/ 4 h 32"/>
                </a:gdLst>
                <a:ahLst/>
                <a:cxnLst>
                  <a:cxn ang="0">
                    <a:pos x="T0" y="T1"/>
                  </a:cxn>
                  <a:cxn ang="0">
                    <a:pos x="T2" y="T3"/>
                  </a:cxn>
                  <a:cxn ang="0">
                    <a:pos x="T4" y="T5"/>
                  </a:cxn>
                  <a:cxn ang="0">
                    <a:pos x="T6" y="T7"/>
                  </a:cxn>
                  <a:cxn ang="0">
                    <a:pos x="T8" y="T9"/>
                  </a:cxn>
                  <a:cxn ang="0">
                    <a:pos x="T10" y="T11"/>
                  </a:cxn>
                  <a:cxn ang="0">
                    <a:pos x="T12" y="T13"/>
                  </a:cxn>
                </a:cxnLst>
                <a:rect l="0" t="0" r="r" b="b"/>
                <a:pathLst>
                  <a:path w="23" h="32">
                    <a:moveTo>
                      <a:pt x="16" y="4"/>
                    </a:moveTo>
                    <a:cubicBezTo>
                      <a:pt x="20" y="8"/>
                      <a:pt x="19" y="14"/>
                      <a:pt x="20" y="18"/>
                    </a:cubicBezTo>
                    <a:cubicBezTo>
                      <a:pt x="23" y="27"/>
                      <a:pt x="20" y="32"/>
                      <a:pt x="10" y="28"/>
                    </a:cubicBezTo>
                    <a:cubicBezTo>
                      <a:pt x="8" y="23"/>
                      <a:pt x="6" y="18"/>
                      <a:pt x="2" y="14"/>
                    </a:cubicBezTo>
                    <a:cubicBezTo>
                      <a:pt x="2" y="14"/>
                      <a:pt x="2" y="14"/>
                      <a:pt x="2" y="14"/>
                    </a:cubicBezTo>
                    <a:cubicBezTo>
                      <a:pt x="2" y="11"/>
                      <a:pt x="2" y="9"/>
                      <a:pt x="0" y="8"/>
                    </a:cubicBezTo>
                    <a:cubicBezTo>
                      <a:pt x="3" y="0"/>
                      <a:pt x="11" y="6"/>
                      <a:pt x="16" y="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61" name="Freeform 612">
                <a:extLst>
                  <a:ext uri="{FF2B5EF4-FFF2-40B4-BE49-F238E27FC236}">
                    <a16:creationId xmlns:a16="http://schemas.microsoft.com/office/drawing/2014/main" id="{6DCC5FEB-2CC0-9B4E-ECD2-C137903E4630}"/>
                  </a:ext>
                </a:extLst>
              </p:cNvPr>
              <p:cNvSpPr/>
              <p:nvPr/>
            </p:nvSpPr>
            <p:spPr bwMode="auto">
              <a:xfrm>
                <a:off x="353" y="2300"/>
                <a:ext cx="22" cy="25"/>
              </a:xfrm>
              <a:custGeom>
                <a:avLst/>
                <a:gdLst>
                  <a:gd name="T0" fmla="*/ 18 w 22"/>
                  <a:gd name="T1" fmla="*/ 20 h 24"/>
                  <a:gd name="T2" fmla="*/ 2 w 22"/>
                  <a:gd name="T3" fmla="*/ 20 h 24"/>
                  <a:gd name="T4" fmla="*/ 8 w 22"/>
                  <a:gd name="T5" fmla="*/ 0 h 24"/>
                  <a:gd name="T6" fmla="*/ 17 w 22"/>
                  <a:gd name="T7" fmla="*/ 13 h 24"/>
                  <a:gd name="T8" fmla="*/ 18 w 22"/>
                  <a:gd name="T9" fmla="*/ 20 h 24"/>
                </a:gdLst>
                <a:ahLst/>
                <a:cxnLst>
                  <a:cxn ang="0">
                    <a:pos x="T0" y="T1"/>
                  </a:cxn>
                  <a:cxn ang="0">
                    <a:pos x="T2" y="T3"/>
                  </a:cxn>
                  <a:cxn ang="0">
                    <a:pos x="T4" y="T5"/>
                  </a:cxn>
                  <a:cxn ang="0">
                    <a:pos x="T6" y="T7"/>
                  </a:cxn>
                  <a:cxn ang="0">
                    <a:pos x="T8" y="T9"/>
                  </a:cxn>
                </a:cxnLst>
                <a:rect l="0" t="0" r="r" b="b"/>
                <a:pathLst>
                  <a:path w="22" h="24">
                    <a:moveTo>
                      <a:pt x="18" y="20"/>
                    </a:moveTo>
                    <a:cubicBezTo>
                      <a:pt x="13" y="24"/>
                      <a:pt x="5" y="24"/>
                      <a:pt x="2" y="20"/>
                    </a:cubicBezTo>
                    <a:cubicBezTo>
                      <a:pt x="0" y="13"/>
                      <a:pt x="2" y="5"/>
                      <a:pt x="8" y="0"/>
                    </a:cubicBezTo>
                    <a:cubicBezTo>
                      <a:pt x="22" y="1"/>
                      <a:pt x="22" y="1"/>
                      <a:pt x="17" y="13"/>
                    </a:cubicBezTo>
                    <a:cubicBezTo>
                      <a:pt x="15" y="16"/>
                      <a:pt x="17" y="17"/>
                      <a:pt x="18"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62" name="Freeform 613">
                <a:extLst>
                  <a:ext uri="{FF2B5EF4-FFF2-40B4-BE49-F238E27FC236}">
                    <a16:creationId xmlns:a16="http://schemas.microsoft.com/office/drawing/2014/main" id="{4868876D-FC7F-643C-B615-12FDD86FCEC8}"/>
                  </a:ext>
                </a:extLst>
              </p:cNvPr>
              <p:cNvSpPr/>
              <p:nvPr/>
            </p:nvSpPr>
            <p:spPr bwMode="auto">
              <a:xfrm>
                <a:off x="665" y="1872"/>
                <a:ext cx="37" cy="43"/>
              </a:xfrm>
              <a:custGeom>
                <a:avLst/>
                <a:gdLst>
                  <a:gd name="T0" fmla="*/ 30 w 36"/>
                  <a:gd name="T1" fmla="*/ 0 h 43"/>
                  <a:gd name="T2" fmla="*/ 24 w 36"/>
                  <a:gd name="T3" fmla="*/ 21 h 43"/>
                  <a:gd name="T4" fmla="*/ 21 w 36"/>
                  <a:gd name="T5" fmla="*/ 33 h 43"/>
                  <a:gd name="T6" fmla="*/ 19 w 36"/>
                  <a:gd name="T7" fmla="*/ 35 h 43"/>
                  <a:gd name="T8" fmla="*/ 0 w 36"/>
                  <a:gd name="T9" fmla="*/ 43 h 43"/>
                  <a:gd name="T10" fmla="*/ 30 w 36"/>
                  <a:gd name="T11" fmla="*/ 0 h 43"/>
                </a:gdLst>
                <a:ahLst/>
                <a:cxnLst>
                  <a:cxn ang="0">
                    <a:pos x="T0" y="T1"/>
                  </a:cxn>
                  <a:cxn ang="0">
                    <a:pos x="T2" y="T3"/>
                  </a:cxn>
                  <a:cxn ang="0">
                    <a:pos x="T4" y="T5"/>
                  </a:cxn>
                  <a:cxn ang="0">
                    <a:pos x="T6" y="T7"/>
                  </a:cxn>
                  <a:cxn ang="0">
                    <a:pos x="T8" y="T9"/>
                  </a:cxn>
                  <a:cxn ang="0">
                    <a:pos x="T10" y="T11"/>
                  </a:cxn>
                </a:cxnLst>
                <a:rect l="0" t="0" r="r" b="b"/>
                <a:pathLst>
                  <a:path w="36" h="43">
                    <a:moveTo>
                      <a:pt x="30" y="0"/>
                    </a:moveTo>
                    <a:cubicBezTo>
                      <a:pt x="36" y="9"/>
                      <a:pt x="29" y="15"/>
                      <a:pt x="24" y="21"/>
                    </a:cubicBezTo>
                    <a:cubicBezTo>
                      <a:pt x="22" y="24"/>
                      <a:pt x="11" y="26"/>
                      <a:pt x="21" y="33"/>
                    </a:cubicBezTo>
                    <a:cubicBezTo>
                      <a:pt x="21" y="33"/>
                      <a:pt x="20" y="35"/>
                      <a:pt x="19" y="35"/>
                    </a:cubicBezTo>
                    <a:cubicBezTo>
                      <a:pt x="13" y="35"/>
                      <a:pt x="8" y="41"/>
                      <a:pt x="0" y="43"/>
                    </a:cubicBezTo>
                    <a:cubicBezTo>
                      <a:pt x="10" y="27"/>
                      <a:pt x="23" y="15"/>
                      <a:pt x="3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63" name="Freeform 614">
                <a:extLst>
                  <a:ext uri="{FF2B5EF4-FFF2-40B4-BE49-F238E27FC236}">
                    <a16:creationId xmlns:a16="http://schemas.microsoft.com/office/drawing/2014/main" id="{24329816-9E38-C6B7-7028-330AF5237F04}"/>
                  </a:ext>
                </a:extLst>
              </p:cNvPr>
              <p:cNvSpPr/>
              <p:nvPr/>
            </p:nvSpPr>
            <p:spPr bwMode="auto">
              <a:xfrm>
                <a:off x="368" y="2319"/>
                <a:ext cx="31" cy="24"/>
              </a:xfrm>
              <a:custGeom>
                <a:avLst/>
                <a:gdLst>
                  <a:gd name="T0" fmla="*/ 13 w 30"/>
                  <a:gd name="T1" fmla="*/ 23 h 24"/>
                  <a:gd name="T2" fmla="*/ 6 w 30"/>
                  <a:gd name="T3" fmla="*/ 13 h 24"/>
                  <a:gd name="T4" fmla="*/ 13 w 30"/>
                  <a:gd name="T5" fmla="*/ 4 h 24"/>
                  <a:gd name="T6" fmla="*/ 28 w 30"/>
                  <a:gd name="T7" fmla="*/ 6 h 24"/>
                  <a:gd name="T8" fmla="*/ 18 w 30"/>
                  <a:gd name="T9" fmla="*/ 19 h 24"/>
                  <a:gd name="T10" fmla="*/ 13 w 30"/>
                  <a:gd name="T11" fmla="*/ 23 h 24"/>
                </a:gdLst>
                <a:ahLst/>
                <a:cxnLst>
                  <a:cxn ang="0">
                    <a:pos x="T0" y="T1"/>
                  </a:cxn>
                  <a:cxn ang="0">
                    <a:pos x="T2" y="T3"/>
                  </a:cxn>
                  <a:cxn ang="0">
                    <a:pos x="T4" y="T5"/>
                  </a:cxn>
                  <a:cxn ang="0">
                    <a:pos x="T6" y="T7"/>
                  </a:cxn>
                  <a:cxn ang="0">
                    <a:pos x="T8" y="T9"/>
                  </a:cxn>
                  <a:cxn ang="0">
                    <a:pos x="T10" y="T11"/>
                  </a:cxn>
                </a:cxnLst>
                <a:rect l="0" t="0" r="r" b="b"/>
                <a:pathLst>
                  <a:path w="30" h="24">
                    <a:moveTo>
                      <a:pt x="13" y="23"/>
                    </a:moveTo>
                    <a:cubicBezTo>
                      <a:pt x="5" y="24"/>
                      <a:pt x="0" y="23"/>
                      <a:pt x="6" y="13"/>
                    </a:cubicBezTo>
                    <a:cubicBezTo>
                      <a:pt x="8" y="10"/>
                      <a:pt x="10" y="7"/>
                      <a:pt x="13" y="4"/>
                    </a:cubicBezTo>
                    <a:cubicBezTo>
                      <a:pt x="18" y="5"/>
                      <a:pt x="25" y="0"/>
                      <a:pt x="28" y="6"/>
                    </a:cubicBezTo>
                    <a:cubicBezTo>
                      <a:pt x="30" y="12"/>
                      <a:pt x="22" y="15"/>
                      <a:pt x="18" y="19"/>
                    </a:cubicBezTo>
                    <a:cubicBezTo>
                      <a:pt x="17" y="21"/>
                      <a:pt x="15" y="22"/>
                      <a:pt x="13"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64" name="Freeform 615">
                <a:extLst>
                  <a:ext uri="{FF2B5EF4-FFF2-40B4-BE49-F238E27FC236}">
                    <a16:creationId xmlns:a16="http://schemas.microsoft.com/office/drawing/2014/main" id="{854B954D-374B-7F5D-749A-4B6AE6F0A9C0}"/>
                  </a:ext>
                </a:extLst>
              </p:cNvPr>
              <p:cNvSpPr/>
              <p:nvPr/>
            </p:nvSpPr>
            <p:spPr bwMode="auto">
              <a:xfrm>
                <a:off x="539" y="2664"/>
                <a:ext cx="17" cy="38"/>
              </a:xfrm>
              <a:custGeom>
                <a:avLst/>
                <a:gdLst>
                  <a:gd name="T0" fmla="*/ 17 w 17"/>
                  <a:gd name="T1" fmla="*/ 36 h 37"/>
                  <a:gd name="T2" fmla="*/ 0 w 17"/>
                  <a:gd name="T3" fmla="*/ 24 h 37"/>
                  <a:gd name="T4" fmla="*/ 0 w 17"/>
                  <a:gd name="T5" fmla="*/ 5 h 37"/>
                  <a:gd name="T6" fmla="*/ 0 w 17"/>
                  <a:gd name="T7" fmla="*/ 5 h 37"/>
                  <a:gd name="T8" fmla="*/ 3 w 17"/>
                  <a:gd name="T9" fmla="*/ 0 h 37"/>
                  <a:gd name="T10" fmla="*/ 17 w 17"/>
                  <a:gd name="T11" fmla="*/ 36 h 37"/>
                </a:gdLst>
                <a:ahLst/>
                <a:cxnLst>
                  <a:cxn ang="0">
                    <a:pos x="T0" y="T1"/>
                  </a:cxn>
                  <a:cxn ang="0">
                    <a:pos x="T2" y="T3"/>
                  </a:cxn>
                  <a:cxn ang="0">
                    <a:pos x="T4" y="T5"/>
                  </a:cxn>
                  <a:cxn ang="0">
                    <a:pos x="T6" y="T7"/>
                  </a:cxn>
                  <a:cxn ang="0">
                    <a:pos x="T8" y="T9"/>
                  </a:cxn>
                  <a:cxn ang="0">
                    <a:pos x="T10" y="T11"/>
                  </a:cxn>
                </a:cxnLst>
                <a:rect l="0" t="0" r="r" b="b"/>
                <a:pathLst>
                  <a:path w="17" h="37">
                    <a:moveTo>
                      <a:pt x="17" y="36"/>
                    </a:moveTo>
                    <a:cubicBezTo>
                      <a:pt x="8" y="37"/>
                      <a:pt x="6" y="28"/>
                      <a:pt x="0" y="24"/>
                    </a:cubicBezTo>
                    <a:cubicBezTo>
                      <a:pt x="0" y="18"/>
                      <a:pt x="0" y="11"/>
                      <a:pt x="0" y="5"/>
                    </a:cubicBezTo>
                    <a:cubicBezTo>
                      <a:pt x="0" y="5"/>
                      <a:pt x="0" y="5"/>
                      <a:pt x="0" y="5"/>
                    </a:cubicBezTo>
                    <a:cubicBezTo>
                      <a:pt x="3" y="4"/>
                      <a:pt x="3" y="2"/>
                      <a:pt x="3" y="0"/>
                    </a:cubicBezTo>
                    <a:cubicBezTo>
                      <a:pt x="11" y="11"/>
                      <a:pt x="13" y="24"/>
                      <a:pt x="17" y="3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65" name="Freeform 616">
                <a:extLst>
                  <a:ext uri="{FF2B5EF4-FFF2-40B4-BE49-F238E27FC236}">
                    <a16:creationId xmlns:a16="http://schemas.microsoft.com/office/drawing/2014/main" id="{9650A7A6-46C3-0607-504F-A53CF9CDF769}"/>
                  </a:ext>
                </a:extLst>
              </p:cNvPr>
              <p:cNvSpPr/>
              <p:nvPr/>
            </p:nvSpPr>
            <p:spPr bwMode="auto">
              <a:xfrm>
                <a:off x="366" y="2353"/>
                <a:ext cx="31" cy="19"/>
              </a:xfrm>
              <a:custGeom>
                <a:avLst/>
                <a:gdLst>
                  <a:gd name="T0" fmla="*/ 26 w 30"/>
                  <a:gd name="T1" fmla="*/ 4 h 19"/>
                  <a:gd name="T2" fmla="*/ 29 w 30"/>
                  <a:gd name="T3" fmla="*/ 13 h 19"/>
                  <a:gd name="T4" fmla="*/ 15 w 30"/>
                  <a:gd name="T5" fmla="*/ 19 h 19"/>
                  <a:gd name="T6" fmla="*/ 6 w 30"/>
                  <a:gd name="T7" fmla="*/ 19 h 19"/>
                  <a:gd name="T8" fmla="*/ 1 w 30"/>
                  <a:gd name="T9" fmla="*/ 16 h 19"/>
                  <a:gd name="T10" fmla="*/ 4 w 30"/>
                  <a:gd name="T11" fmla="*/ 12 h 19"/>
                  <a:gd name="T12" fmla="*/ 19 w 30"/>
                  <a:gd name="T13" fmla="*/ 0 h 19"/>
                  <a:gd name="T14" fmla="*/ 26 w 30"/>
                  <a:gd name="T15" fmla="*/ 4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9">
                    <a:moveTo>
                      <a:pt x="26" y="4"/>
                    </a:moveTo>
                    <a:cubicBezTo>
                      <a:pt x="28" y="7"/>
                      <a:pt x="30" y="9"/>
                      <a:pt x="29" y="13"/>
                    </a:cubicBezTo>
                    <a:cubicBezTo>
                      <a:pt x="23" y="12"/>
                      <a:pt x="20" y="19"/>
                      <a:pt x="15" y="19"/>
                    </a:cubicBezTo>
                    <a:cubicBezTo>
                      <a:pt x="12" y="19"/>
                      <a:pt x="9" y="19"/>
                      <a:pt x="6" y="19"/>
                    </a:cubicBezTo>
                    <a:cubicBezTo>
                      <a:pt x="4" y="19"/>
                      <a:pt x="1" y="19"/>
                      <a:pt x="1" y="16"/>
                    </a:cubicBezTo>
                    <a:cubicBezTo>
                      <a:pt x="0" y="14"/>
                      <a:pt x="2" y="13"/>
                      <a:pt x="4" y="12"/>
                    </a:cubicBezTo>
                    <a:cubicBezTo>
                      <a:pt x="11" y="10"/>
                      <a:pt x="13" y="3"/>
                      <a:pt x="19" y="0"/>
                    </a:cubicBezTo>
                    <a:cubicBezTo>
                      <a:pt x="21" y="3"/>
                      <a:pt x="23" y="5"/>
                      <a:pt x="26" y="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66" name="Freeform 617">
                <a:extLst>
                  <a:ext uri="{FF2B5EF4-FFF2-40B4-BE49-F238E27FC236}">
                    <a16:creationId xmlns:a16="http://schemas.microsoft.com/office/drawing/2014/main" id="{D2157CBB-6E0D-7A5A-59F8-63364D5989A6}"/>
                  </a:ext>
                </a:extLst>
              </p:cNvPr>
              <p:cNvSpPr/>
              <p:nvPr/>
            </p:nvSpPr>
            <p:spPr bwMode="auto">
              <a:xfrm>
                <a:off x="633" y="1858"/>
                <a:ext cx="25" cy="28"/>
              </a:xfrm>
              <a:custGeom>
                <a:avLst/>
                <a:gdLst>
                  <a:gd name="T0" fmla="*/ 0 w 24"/>
                  <a:gd name="T1" fmla="*/ 14 h 27"/>
                  <a:gd name="T2" fmla="*/ 0 w 24"/>
                  <a:gd name="T3" fmla="*/ 6 h 27"/>
                  <a:gd name="T4" fmla="*/ 7 w 24"/>
                  <a:gd name="T5" fmla="*/ 4 h 27"/>
                  <a:gd name="T6" fmla="*/ 24 w 24"/>
                  <a:gd name="T7" fmla="*/ 17 h 27"/>
                  <a:gd name="T8" fmla="*/ 18 w 24"/>
                  <a:gd name="T9" fmla="*/ 27 h 27"/>
                  <a:gd name="T10" fmla="*/ 8 w 24"/>
                  <a:gd name="T11" fmla="*/ 22 h 27"/>
                  <a:gd name="T12" fmla="*/ 0 w 24"/>
                  <a:gd name="T13" fmla="*/ 14 h 27"/>
                </a:gdLst>
                <a:ahLst/>
                <a:cxnLst>
                  <a:cxn ang="0">
                    <a:pos x="T0" y="T1"/>
                  </a:cxn>
                  <a:cxn ang="0">
                    <a:pos x="T2" y="T3"/>
                  </a:cxn>
                  <a:cxn ang="0">
                    <a:pos x="T4" y="T5"/>
                  </a:cxn>
                  <a:cxn ang="0">
                    <a:pos x="T6" y="T7"/>
                  </a:cxn>
                  <a:cxn ang="0">
                    <a:pos x="T8" y="T9"/>
                  </a:cxn>
                  <a:cxn ang="0">
                    <a:pos x="T10" y="T11"/>
                  </a:cxn>
                  <a:cxn ang="0">
                    <a:pos x="T12" y="T13"/>
                  </a:cxn>
                </a:cxnLst>
                <a:rect l="0" t="0" r="r" b="b"/>
                <a:pathLst>
                  <a:path w="24" h="27">
                    <a:moveTo>
                      <a:pt x="0" y="14"/>
                    </a:moveTo>
                    <a:cubicBezTo>
                      <a:pt x="0" y="12"/>
                      <a:pt x="0" y="9"/>
                      <a:pt x="0" y="6"/>
                    </a:cubicBezTo>
                    <a:cubicBezTo>
                      <a:pt x="1" y="2"/>
                      <a:pt x="5" y="0"/>
                      <a:pt x="7" y="4"/>
                    </a:cubicBezTo>
                    <a:cubicBezTo>
                      <a:pt x="10" y="12"/>
                      <a:pt x="19" y="12"/>
                      <a:pt x="24" y="17"/>
                    </a:cubicBezTo>
                    <a:cubicBezTo>
                      <a:pt x="16" y="17"/>
                      <a:pt x="21" y="25"/>
                      <a:pt x="18" y="27"/>
                    </a:cubicBezTo>
                    <a:cubicBezTo>
                      <a:pt x="15" y="25"/>
                      <a:pt x="11" y="24"/>
                      <a:pt x="8" y="22"/>
                    </a:cubicBezTo>
                    <a:cubicBezTo>
                      <a:pt x="5" y="19"/>
                      <a:pt x="3" y="17"/>
                      <a:pt x="0"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67" name="Freeform 618">
                <a:extLst>
                  <a:ext uri="{FF2B5EF4-FFF2-40B4-BE49-F238E27FC236}">
                    <a16:creationId xmlns:a16="http://schemas.microsoft.com/office/drawing/2014/main" id="{CE85D4E2-3ACE-AEE0-3810-60DEE6EB3B42}"/>
                  </a:ext>
                </a:extLst>
              </p:cNvPr>
              <p:cNvSpPr/>
              <p:nvPr/>
            </p:nvSpPr>
            <p:spPr bwMode="auto">
              <a:xfrm>
                <a:off x="606" y="1980"/>
                <a:ext cx="43" cy="17"/>
              </a:xfrm>
              <a:custGeom>
                <a:avLst/>
                <a:gdLst>
                  <a:gd name="T0" fmla="*/ 3 w 42"/>
                  <a:gd name="T1" fmla="*/ 0 h 17"/>
                  <a:gd name="T2" fmla="*/ 42 w 42"/>
                  <a:gd name="T3" fmla="*/ 0 h 17"/>
                  <a:gd name="T4" fmla="*/ 16 w 42"/>
                  <a:gd name="T5" fmla="*/ 5 h 17"/>
                  <a:gd name="T6" fmla="*/ 37 w 42"/>
                  <a:gd name="T7" fmla="*/ 17 h 17"/>
                  <a:gd name="T8" fmla="*/ 5 w 42"/>
                  <a:gd name="T9" fmla="*/ 8 h 17"/>
                  <a:gd name="T10" fmla="*/ 3 w 42"/>
                  <a:gd name="T11" fmla="*/ 0 h 17"/>
                </a:gdLst>
                <a:ahLst/>
                <a:cxnLst>
                  <a:cxn ang="0">
                    <a:pos x="T0" y="T1"/>
                  </a:cxn>
                  <a:cxn ang="0">
                    <a:pos x="T2" y="T3"/>
                  </a:cxn>
                  <a:cxn ang="0">
                    <a:pos x="T4" y="T5"/>
                  </a:cxn>
                  <a:cxn ang="0">
                    <a:pos x="T6" y="T7"/>
                  </a:cxn>
                  <a:cxn ang="0">
                    <a:pos x="T8" y="T9"/>
                  </a:cxn>
                  <a:cxn ang="0">
                    <a:pos x="T10" y="T11"/>
                  </a:cxn>
                </a:cxnLst>
                <a:rect l="0" t="0" r="r" b="b"/>
                <a:pathLst>
                  <a:path w="42" h="17">
                    <a:moveTo>
                      <a:pt x="3" y="0"/>
                    </a:moveTo>
                    <a:cubicBezTo>
                      <a:pt x="15" y="4"/>
                      <a:pt x="27" y="0"/>
                      <a:pt x="42" y="0"/>
                    </a:cubicBezTo>
                    <a:cubicBezTo>
                      <a:pt x="32" y="5"/>
                      <a:pt x="25" y="5"/>
                      <a:pt x="16" y="5"/>
                    </a:cubicBezTo>
                    <a:cubicBezTo>
                      <a:pt x="23" y="12"/>
                      <a:pt x="32" y="10"/>
                      <a:pt x="37" y="17"/>
                    </a:cubicBezTo>
                    <a:cubicBezTo>
                      <a:pt x="26" y="13"/>
                      <a:pt x="15" y="14"/>
                      <a:pt x="5" y="8"/>
                    </a:cubicBezTo>
                    <a:cubicBezTo>
                      <a:pt x="0" y="5"/>
                      <a:pt x="2" y="3"/>
                      <a:pt x="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68" name="Freeform 619">
                <a:extLst>
                  <a:ext uri="{FF2B5EF4-FFF2-40B4-BE49-F238E27FC236}">
                    <a16:creationId xmlns:a16="http://schemas.microsoft.com/office/drawing/2014/main" id="{2AB3B912-DC01-7C40-1940-110AB73DFB35}"/>
                  </a:ext>
                </a:extLst>
              </p:cNvPr>
              <p:cNvSpPr/>
              <p:nvPr/>
            </p:nvSpPr>
            <p:spPr bwMode="auto">
              <a:xfrm>
                <a:off x="520" y="2675"/>
                <a:ext cx="12" cy="32"/>
              </a:xfrm>
              <a:custGeom>
                <a:avLst/>
                <a:gdLst>
                  <a:gd name="T0" fmla="*/ 12 w 12"/>
                  <a:gd name="T1" fmla="*/ 12 h 31"/>
                  <a:gd name="T2" fmla="*/ 12 w 12"/>
                  <a:gd name="T3" fmla="*/ 31 h 31"/>
                  <a:gd name="T4" fmla="*/ 0 w 12"/>
                  <a:gd name="T5" fmla="*/ 21 h 31"/>
                  <a:gd name="T6" fmla="*/ 0 w 12"/>
                  <a:gd name="T7" fmla="*/ 13 h 31"/>
                  <a:gd name="T8" fmla="*/ 11 w 12"/>
                  <a:gd name="T9" fmla="*/ 6 h 31"/>
                  <a:gd name="T10" fmla="*/ 12 w 12"/>
                  <a:gd name="T11" fmla="*/ 10 h 31"/>
                  <a:gd name="T12" fmla="*/ 12 w 12"/>
                  <a:gd name="T13" fmla="*/ 13 h 31"/>
                  <a:gd name="T14" fmla="*/ 12 w 12"/>
                  <a:gd name="T15" fmla="*/ 12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31">
                    <a:moveTo>
                      <a:pt x="12" y="12"/>
                    </a:moveTo>
                    <a:cubicBezTo>
                      <a:pt x="12" y="18"/>
                      <a:pt x="12" y="24"/>
                      <a:pt x="12" y="31"/>
                    </a:cubicBezTo>
                    <a:cubicBezTo>
                      <a:pt x="7" y="27"/>
                      <a:pt x="1" y="28"/>
                      <a:pt x="0" y="21"/>
                    </a:cubicBezTo>
                    <a:cubicBezTo>
                      <a:pt x="0" y="18"/>
                      <a:pt x="0" y="16"/>
                      <a:pt x="0" y="13"/>
                    </a:cubicBezTo>
                    <a:cubicBezTo>
                      <a:pt x="0" y="0"/>
                      <a:pt x="0" y="0"/>
                      <a:pt x="11" y="6"/>
                    </a:cubicBezTo>
                    <a:cubicBezTo>
                      <a:pt x="12" y="8"/>
                      <a:pt x="12" y="9"/>
                      <a:pt x="12" y="10"/>
                    </a:cubicBezTo>
                    <a:cubicBezTo>
                      <a:pt x="10" y="11"/>
                      <a:pt x="10" y="12"/>
                      <a:pt x="12" y="13"/>
                    </a:cubicBezTo>
                    <a:lnTo>
                      <a:pt x="12" y="12"/>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69" name="Freeform 620">
                <a:extLst>
                  <a:ext uri="{FF2B5EF4-FFF2-40B4-BE49-F238E27FC236}">
                    <a16:creationId xmlns:a16="http://schemas.microsoft.com/office/drawing/2014/main" id="{B540045D-38E8-33B6-1630-90AB12480E63}"/>
                  </a:ext>
                </a:extLst>
              </p:cNvPr>
              <p:cNvSpPr/>
              <p:nvPr/>
            </p:nvSpPr>
            <p:spPr bwMode="auto">
              <a:xfrm>
                <a:off x="632" y="1873"/>
                <a:ext cx="18" cy="40"/>
              </a:xfrm>
              <a:custGeom>
                <a:avLst/>
                <a:gdLst>
                  <a:gd name="T0" fmla="*/ 1 w 17"/>
                  <a:gd name="T1" fmla="*/ 0 h 40"/>
                  <a:gd name="T2" fmla="*/ 9 w 17"/>
                  <a:gd name="T3" fmla="*/ 8 h 40"/>
                  <a:gd name="T4" fmla="*/ 9 w 17"/>
                  <a:gd name="T5" fmla="*/ 15 h 40"/>
                  <a:gd name="T6" fmla="*/ 1 w 17"/>
                  <a:gd name="T7" fmla="*/ 40 h 40"/>
                  <a:gd name="T8" fmla="*/ 1 w 17"/>
                  <a:gd name="T9" fmla="*/ 40 h 40"/>
                  <a:gd name="T10" fmla="*/ 1 w 17"/>
                  <a:gd name="T11" fmla="*/ 13 h 40"/>
                  <a:gd name="T12" fmla="*/ 0 w 17"/>
                  <a:gd name="T13" fmla="*/ 6 h 40"/>
                  <a:gd name="T14" fmla="*/ 1 w 17"/>
                  <a:gd name="T15" fmla="*/ 0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40">
                    <a:moveTo>
                      <a:pt x="1" y="0"/>
                    </a:moveTo>
                    <a:cubicBezTo>
                      <a:pt x="4" y="3"/>
                      <a:pt x="6" y="5"/>
                      <a:pt x="9" y="8"/>
                    </a:cubicBezTo>
                    <a:cubicBezTo>
                      <a:pt x="9" y="10"/>
                      <a:pt x="8" y="13"/>
                      <a:pt x="9" y="15"/>
                    </a:cubicBezTo>
                    <a:cubicBezTo>
                      <a:pt x="17" y="27"/>
                      <a:pt x="7" y="32"/>
                      <a:pt x="1" y="40"/>
                    </a:cubicBezTo>
                    <a:cubicBezTo>
                      <a:pt x="1" y="40"/>
                      <a:pt x="1" y="40"/>
                      <a:pt x="1" y="40"/>
                    </a:cubicBezTo>
                    <a:cubicBezTo>
                      <a:pt x="1" y="31"/>
                      <a:pt x="1" y="22"/>
                      <a:pt x="1" y="13"/>
                    </a:cubicBezTo>
                    <a:cubicBezTo>
                      <a:pt x="1" y="11"/>
                      <a:pt x="0" y="8"/>
                      <a:pt x="0" y="6"/>
                    </a:cubicBezTo>
                    <a:cubicBezTo>
                      <a:pt x="0" y="4"/>
                      <a:pt x="1" y="2"/>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70" name="Freeform 621">
                <a:extLst>
                  <a:ext uri="{FF2B5EF4-FFF2-40B4-BE49-F238E27FC236}">
                    <a16:creationId xmlns:a16="http://schemas.microsoft.com/office/drawing/2014/main" id="{95FB8D22-3EAA-B155-6927-3612799B44C7}"/>
                  </a:ext>
                </a:extLst>
              </p:cNvPr>
              <p:cNvSpPr/>
              <p:nvPr/>
            </p:nvSpPr>
            <p:spPr bwMode="auto">
              <a:xfrm>
                <a:off x="342" y="1763"/>
                <a:ext cx="30" cy="38"/>
              </a:xfrm>
              <a:custGeom>
                <a:avLst/>
                <a:gdLst>
                  <a:gd name="T0" fmla="*/ 0 w 30"/>
                  <a:gd name="T1" fmla="*/ 4 h 37"/>
                  <a:gd name="T2" fmla="*/ 13 w 30"/>
                  <a:gd name="T3" fmla="*/ 8 h 37"/>
                  <a:gd name="T4" fmla="*/ 30 w 30"/>
                  <a:gd name="T5" fmla="*/ 37 h 37"/>
                  <a:gd name="T6" fmla="*/ 0 w 30"/>
                  <a:gd name="T7" fmla="*/ 4 h 37"/>
                </a:gdLst>
                <a:ahLst/>
                <a:cxnLst>
                  <a:cxn ang="0">
                    <a:pos x="T0" y="T1"/>
                  </a:cxn>
                  <a:cxn ang="0">
                    <a:pos x="T2" y="T3"/>
                  </a:cxn>
                  <a:cxn ang="0">
                    <a:pos x="T4" y="T5"/>
                  </a:cxn>
                  <a:cxn ang="0">
                    <a:pos x="T6" y="T7"/>
                  </a:cxn>
                </a:cxnLst>
                <a:rect l="0" t="0" r="r" b="b"/>
                <a:pathLst>
                  <a:path w="30" h="37">
                    <a:moveTo>
                      <a:pt x="0" y="4"/>
                    </a:moveTo>
                    <a:cubicBezTo>
                      <a:pt x="6" y="0"/>
                      <a:pt x="10" y="0"/>
                      <a:pt x="13" y="8"/>
                    </a:cubicBezTo>
                    <a:cubicBezTo>
                      <a:pt x="17" y="18"/>
                      <a:pt x="24" y="27"/>
                      <a:pt x="30" y="37"/>
                    </a:cubicBezTo>
                    <a:cubicBezTo>
                      <a:pt x="18" y="27"/>
                      <a:pt x="8" y="16"/>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71" name="Freeform 622">
                <a:extLst>
                  <a:ext uri="{FF2B5EF4-FFF2-40B4-BE49-F238E27FC236}">
                    <a16:creationId xmlns:a16="http://schemas.microsoft.com/office/drawing/2014/main" id="{A62360BD-4AFF-4D3E-0393-1FE31C87FE28}"/>
                  </a:ext>
                </a:extLst>
              </p:cNvPr>
              <p:cNvSpPr/>
              <p:nvPr/>
            </p:nvSpPr>
            <p:spPr bwMode="auto">
              <a:xfrm>
                <a:off x="351" y="2463"/>
                <a:ext cx="24" cy="19"/>
              </a:xfrm>
              <a:custGeom>
                <a:avLst/>
                <a:gdLst>
                  <a:gd name="T0" fmla="*/ 8 w 24"/>
                  <a:gd name="T1" fmla="*/ 17 h 19"/>
                  <a:gd name="T2" fmla="*/ 3 w 24"/>
                  <a:gd name="T3" fmla="*/ 14 h 19"/>
                  <a:gd name="T4" fmla="*/ 2 w 24"/>
                  <a:gd name="T5" fmla="*/ 3 h 19"/>
                  <a:gd name="T6" fmla="*/ 10 w 24"/>
                  <a:gd name="T7" fmla="*/ 2 h 19"/>
                  <a:gd name="T8" fmla="*/ 17 w 24"/>
                  <a:gd name="T9" fmla="*/ 3 h 19"/>
                  <a:gd name="T10" fmla="*/ 18 w 24"/>
                  <a:gd name="T11" fmla="*/ 5 h 19"/>
                  <a:gd name="T12" fmla="*/ 10 w 24"/>
                  <a:gd name="T13" fmla="*/ 18 h 19"/>
                  <a:gd name="T14" fmla="*/ 8 w 24"/>
                  <a:gd name="T15" fmla="*/ 18 h 19"/>
                  <a:gd name="T16" fmla="*/ 8 w 24"/>
                  <a:gd name="T17"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19">
                    <a:moveTo>
                      <a:pt x="8" y="17"/>
                    </a:moveTo>
                    <a:cubicBezTo>
                      <a:pt x="6" y="16"/>
                      <a:pt x="4" y="15"/>
                      <a:pt x="3" y="14"/>
                    </a:cubicBezTo>
                    <a:cubicBezTo>
                      <a:pt x="0" y="11"/>
                      <a:pt x="0" y="6"/>
                      <a:pt x="2" y="3"/>
                    </a:cubicBezTo>
                    <a:cubicBezTo>
                      <a:pt x="4" y="0"/>
                      <a:pt x="7" y="1"/>
                      <a:pt x="10" y="2"/>
                    </a:cubicBezTo>
                    <a:cubicBezTo>
                      <a:pt x="12" y="3"/>
                      <a:pt x="15" y="3"/>
                      <a:pt x="17" y="3"/>
                    </a:cubicBezTo>
                    <a:cubicBezTo>
                      <a:pt x="17" y="4"/>
                      <a:pt x="17" y="5"/>
                      <a:pt x="18" y="5"/>
                    </a:cubicBezTo>
                    <a:cubicBezTo>
                      <a:pt x="24" y="15"/>
                      <a:pt x="22" y="19"/>
                      <a:pt x="10" y="18"/>
                    </a:cubicBezTo>
                    <a:cubicBezTo>
                      <a:pt x="10" y="18"/>
                      <a:pt x="9" y="18"/>
                      <a:pt x="8" y="18"/>
                    </a:cubicBezTo>
                    <a:lnTo>
                      <a:pt x="8" y="17"/>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72" name="Freeform 623">
                <a:extLst>
                  <a:ext uri="{FF2B5EF4-FFF2-40B4-BE49-F238E27FC236}">
                    <a16:creationId xmlns:a16="http://schemas.microsoft.com/office/drawing/2014/main" id="{2B353EFB-091E-FA48-8E1E-F5BA54688F66}"/>
                  </a:ext>
                </a:extLst>
              </p:cNvPr>
              <p:cNvSpPr/>
              <p:nvPr/>
            </p:nvSpPr>
            <p:spPr bwMode="auto">
              <a:xfrm>
                <a:off x="398" y="2234"/>
                <a:ext cx="15" cy="65"/>
              </a:xfrm>
              <a:custGeom>
                <a:avLst/>
                <a:gdLst>
                  <a:gd name="T0" fmla="*/ 5 w 15"/>
                  <a:gd name="T1" fmla="*/ 0 h 64"/>
                  <a:gd name="T2" fmla="*/ 8 w 15"/>
                  <a:gd name="T3" fmla="*/ 26 h 64"/>
                  <a:gd name="T4" fmla="*/ 12 w 15"/>
                  <a:gd name="T5" fmla="*/ 28 h 64"/>
                  <a:gd name="T6" fmla="*/ 14 w 15"/>
                  <a:gd name="T7" fmla="*/ 34 h 64"/>
                  <a:gd name="T8" fmla="*/ 0 w 15"/>
                  <a:gd name="T9" fmla="*/ 64 h 64"/>
                  <a:gd name="T10" fmla="*/ 5 w 15"/>
                  <a:gd name="T11" fmla="*/ 0 h 64"/>
                </a:gdLst>
                <a:ahLst/>
                <a:cxnLst>
                  <a:cxn ang="0">
                    <a:pos x="T0" y="T1"/>
                  </a:cxn>
                  <a:cxn ang="0">
                    <a:pos x="T2" y="T3"/>
                  </a:cxn>
                  <a:cxn ang="0">
                    <a:pos x="T4" y="T5"/>
                  </a:cxn>
                  <a:cxn ang="0">
                    <a:pos x="T6" y="T7"/>
                  </a:cxn>
                  <a:cxn ang="0">
                    <a:pos x="T8" y="T9"/>
                  </a:cxn>
                  <a:cxn ang="0">
                    <a:pos x="T10" y="T11"/>
                  </a:cxn>
                </a:cxnLst>
                <a:rect l="0" t="0" r="r" b="b"/>
                <a:pathLst>
                  <a:path w="15" h="64">
                    <a:moveTo>
                      <a:pt x="5" y="0"/>
                    </a:moveTo>
                    <a:cubicBezTo>
                      <a:pt x="10" y="8"/>
                      <a:pt x="6" y="17"/>
                      <a:pt x="8" y="26"/>
                    </a:cubicBezTo>
                    <a:cubicBezTo>
                      <a:pt x="8" y="28"/>
                      <a:pt x="5" y="35"/>
                      <a:pt x="12" y="28"/>
                    </a:cubicBezTo>
                    <a:cubicBezTo>
                      <a:pt x="15" y="26"/>
                      <a:pt x="15" y="32"/>
                      <a:pt x="14" y="34"/>
                    </a:cubicBezTo>
                    <a:cubicBezTo>
                      <a:pt x="7" y="43"/>
                      <a:pt x="3" y="53"/>
                      <a:pt x="0" y="64"/>
                    </a:cubicBezTo>
                    <a:cubicBezTo>
                      <a:pt x="4" y="43"/>
                      <a:pt x="7" y="22"/>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73" name="Freeform 624">
                <a:extLst>
                  <a:ext uri="{FF2B5EF4-FFF2-40B4-BE49-F238E27FC236}">
                    <a16:creationId xmlns:a16="http://schemas.microsoft.com/office/drawing/2014/main" id="{26FA14A6-2D59-6F13-61FC-889ABA565CFD}"/>
                  </a:ext>
                </a:extLst>
              </p:cNvPr>
              <p:cNvSpPr/>
              <p:nvPr/>
            </p:nvSpPr>
            <p:spPr bwMode="auto">
              <a:xfrm>
                <a:off x="462" y="2693"/>
                <a:ext cx="21" cy="33"/>
              </a:xfrm>
              <a:custGeom>
                <a:avLst/>
                <a:gdLst>
                  <a:gd name="T0" fmla="*/ 0 w 20"/>
                  <a:gd name="T1" fmla="*/ 6 h 33"/>
                  <a:gd name="T2" fmla="*/ 11 w 20"/>
                  <a:gd name="T3" fmla="*/ 9 h 33"/>
                  <a:gd name="T4" fmla="*/ 20 w 20"/>
                  <a:gd name="T5" fmla="*/ 33 h 33"/>
                  <a:gd name="T6" fmla="*/ 0 w 20"/>
                  <a:gd name="T7" fmla="*/ 6 h 33"/>
                </a:gdLst>
                <a:ahLst/>
                <a:cxnLst>
                  <a:cxn ang="0">
                    <a:pos x="T0" y="T1"/>
                  </a:cxn>
                  <a:cxn ang="0">
                    <a:pos x="T2" y="T3"/>
                  </a:cxn>
                  <a:cxn ang="0">
                    <a:pos x="T4" y="T5"/>
                  </a:cxn>
                  <a:cxn ang="0">
                    <a:pos x="T6" y="T7"/>
                  </a:cxn>
                </a:cxnLst>
                <a:rect l="0" t="0" r="r" b="b"/>
                <a:pathLst>
                  <a:path w="20" h="33">
                    <a:moveTo>
                      <a:pt x="0" y="6"/>
                    </a:moveTo>
                    <a:cubicBezTo>
                      <a:pt x="5" y="4"/>
                      <a:pt x="10" y="0"/>
                      <a:pt x="11" y="9"/>
                    </a:cubicBezTo>
                    <a:cubicBezTo>
                      <a:pt x="12" y="18"/>
                      <a:pt x="17" y="25"/>
                      <a:pt x="20" y="33"/>
                    </a:cubicBezTo>
                    <a:cubicBezTo>
                      <a:pt x="10" y="27"/>
                      <a:pt x="4" y="17"/>
                      <a:pt x="0"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74" name="Freeform 625">
                <a:extLst>
                  <a:ext uri="{FF2B5EF4-FFF2-40B4-BE49-F238E27FC236}">
                    <a16:creationId xmlns:a16="http://schemas.microsoft.com/office/drawing/2014/main" id="{BA900631-982B-973E-0833-E7B51D721A77}"/>
                  </a:ext>
                </a:extLst>
              </p:cNvPr>
              <p:cNvSpPr/>
              <p:nvPr/>
            </p:nvSpPr>
            <p:spPr bwMode="auto">
              <a:xfrm>
                <a:off x="694" y="1848"/>
                <a:ext cx="16" cy="24"/>
              </a:xfrm>
              <a:custGeom>
                <a:avLst/>
                <a:gdLst>
                  <a:gd name="T0" fmla="*/ 1 w 16"/>
                  <a:gd name="T1" fmla="*/ 20 h 23"/>
                  <a:gd name="T2" fmla="*/ 4 w 16"/>
                  <a:gd name="T3" fmla="*/ 0 h 23"/>
                  <a:gd name="T4" fmla="*/ 16 w 16"/>
                  <a:gd name="T5" fmla="*/ 1 h 23"/>
                  <a:gd name="T6" fmla="*/ 2 w 16"/>
                  <a:gd name="T7" fmla="*/ 23 h 23"/>
                  <a:gd name="T8" fmla="*/ 2 w 16"/>
                  <a:gd name="T9" fmla="*/ 23 h 23"/>
                  <a:gd name="T10" fmla="*/ 1 w 16"/>
                  <a:gd name="T11" fmla="*/ 20 h 23"/>
                </a:gdLst>
                <a:ahLst/>
                <a:cxnLst>
                  <a:cxn ang="0">
                    <a:pos x="T0" y="T1"/>
                  </a:cxn>
                  <a:cxn ang="0">
                    <a:pos x="T2" y="T3"/>
                  </a:cxn>
                  <a:cxn ang="0">
                    <a:pos x="T4" y="T5"/>
                  </a:cxn>
                  <a:cxn ang="0">
                    <a:pos x="T6" y="T7"/>
                  </a:cxn>
                  <a:cxn ang="0">
                    <a:pos x="T8" y="T9"/>
                  </a:cxn>
                  <a:cxn ang="0">
                    <a:pos x="T10" y="T11"/>
                  </a:cxn>
                </a:cxnLst>
                <a:rect l="0" t="0" r="r" b="b"/>
                <a:pathLst>
                  <a:path w="16" h="23">
                    <a:moveTo>
                      <a:pt x="1" y="20"/>
                    </a:moveTo>
                    <a:cubicBezTo>
                      <a:pt x="6" y="14"/>
                      <a:pt x="0" y="6"/>
                      <a:pt x="4" y="0"/>
                    </a:cubicBezTo>
                    <a:cubicBezTo>
                      <a:pt x="8" y="0"/>
                      <a:pt x="12" y="0"/>
                      <a:pt x="16" y="1"/>
                    </a:cubicBezTo>
                    <a:cubicBezTo>
                      <a:pt x="13" y="9"/>
                      <a:pt x="12" y="19"/>
                      <a:pt x="2" y="23"/>
                    </a:cubicBezTo>
                    <a:cubicBezTo>
                      <a:pt x="2" y="23"/>
                      <a:pt x="2" y="23"/>
                      <a:pt x="2" y="23"/>
                    </a:cubicBezTo>
                    <a:cubicBezTo>
                      <a:pt x="1" y="22"/>
                      <a:pt x="1" y="21"/>
                      <a:pt x="1"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75" name="Freeform 626">
                <a:extLst>
                  <a:ext uri="{FF2B5EF4-FFF2-40B4-BE49-F238E27FC236}">
                    <a16:creationId xmlns:a16="http://schemas.microsoft.com/office/drawing/2014/main" id="{EAFD2747-DFD9-AA82-EDC6-0A0698DE6BB7}"/>
                  </a:ext>
                </a:extLst>
              </p:cNvPr>
              <p:cNvSpPr/>
              <p:nvPr/>
            </p:nvSpPr>
            <p:spPr bwMode="auto">
              <a:xfrm>
                <a:off x="574" y="2505"/>
                <a:ext cx="10" cy="27"/>
              </a:xfrm>
              <a:custGeom>
                <a:avLst/>
                <a:gdLst>
                  <a:gd name="T0" fmla="*/ 0 w 10"/>
                  <a:gd name="T1" fmla="*/ 6 h 27"/>
                  <a:gd name="T2" fmla="*/ 10 w 10"/>
                  <a:gd name="T3" fmla="*/ 1 h 27"/>
                  <a:gd name="T4" fmla="*/ 0 w 10"/>
                  <a:gd name="T5" fmla="*/ 27 h 27"/>
                  <a:gd name="T6" fmla="*/ 0 w 10"/>
                  <a:gd name="T7" fmla="*/ 6 h 27"/>
                </a:gdLst>
                <a:ahLst/>
                <a:cxnLst>
                  <a:cxn ang="0">
                    <a:pos x="T0" y="T1"/>
                  </a:cxn>
                  <a:cxn ang="0">
                    <a:pos x="T2" y="T3"/>
                  </a:cxn>
                  <a:cxn ang="0">
                    <a:pos x="T4" y="T5"/>
                  </a:cxn>
                  <a:cxn ang="0">
                    <a:pos x="T6" y="T7"/>
                  </a:cxn>
                </a:cxnLst>
                <a:rect l="0" t="0" r="r" b="b"/>
                <a:pathLst>
                  <a:path w="10" h="27">
                    <a:moveTo>
                      <a:pt x="0" y="6"/>
                    </a:moveTo>
                    <a:cubicBezTo>
                      <a:pt x="3" y="4"/>
                      <a:pt x="6" y="0"/>
                      <a:pt x="10" y="1"/>
                    </a:cubicBezTo>
                    <a:cubicBezTo>
                      <a:pt x="10" y="10"/>
                      <a:pt x="8" y="18"/>
                      <a:pt x="0" y="27"/>
                    </a:cubicBezTo>
                    <a:cubicBezTo>
                      <a:pt x="0" y="19"/>
                      <a:pt x="0" y="12"/>
                      <a:pt x="0" y="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76" name="Freeform 627">
                <a:extLst>
                  <a:ext uri="{FF2B5EF4-FFF2-40B4-BE49-F238E27FC236}">
                    <a16:creationId xmlns:a16="http://schemas.microsoft.com/office/drawing/2014/main" id="{151E264C-71D6-F023-EC7D-CAA6434BB4F9}"/>
                  </a:ext>
                </a:extLst>
              </p:cNvPr>
              <p:cNvSpPr/>
              <p:nvPr/>
            </p:nvSpPr>
            <p:spPr bwMode="auto">
              <a:xfrm>
                <a:off x="307" y="1802"/>
                <a:ext cx="26" cy="20"/>
              </a:xfrm>
              <a:custGeom>
                <a:avLst/>
                <a:gdLst>
                  <a:gd name="T0" fmla="*/ 19 w 26"/>
                  <a:gd name="T1" fmla="*/ 19 h 19"/>
                  <a:gd name="T2" fmla="*/ 0 w 26"/>
                  <a:gd name="T3" fmla="*/ 0 h 19"/>
                  <a:gd name="T4" fmla="*/ 0 w 26"/>
                  <a:gd name="T5" fmla="*/ 0 h 19"/>
                  <a:gd name="T6" fmla="*/ 22 w 26"/>
                  <a:gd name="T7" fmla="*/ 14 h 19"/>
                  <a:gd name="T8" fmla="*/ 19 w 26"/>
                  <a:gd name="T9" fmla="*/ 19 h 19"/>
                </a:gdLst>
                <a:ahLst/>
                <a:cxnLst>
                  <a:cxn ang="0">
                    <a:pos x="T0" y="T1"/>
                  </a:cxn>
                  <a:cxn ang="0">
                    <a:pos x="T2" y="T3"/>
                  </a:cxn>
                  <a:cxn ang="0">
                    <a:pos x="T4" y="T5"/>
                  </a:cxn>
                  <a:cxn ang="0">
                    <a:pos x="T6" y="T7"/>
                  </a:cxn>
                  <a:cxn ang="0">
                    <a:pos x="T8" y="T9"/>
                  </a:cxn>
                </a:cxnLst>
                <a:rect l="0" t="0" r="r" b="b"/>
                <a:pathLst>
                  <a:path w="26" h="19">
                    <a:moveTo>
                      <a:pt x="19" y="19"/>
                    </a:moveTo>
                    <a:cubicBezTo>
                      <a:pt x="14" y="12"/>
                      <a:pt x="4" y="9"/>
                      <a:pt x="0" y="0"/>
                    </a:cubicBezTo>
                    <a:cubicBezTo>
                      <a:pt x="0" y="0"/>
                      <a:pt x="0" y="0"/>
                      <a:pt x="0" y="0"/>
                    </a:cubicBezTo>
                    <a:cubicBezTo>
                      <a:pt x="10" y="0"/>
                      <a:pt x="15" y="9"/>
                      <a:pt x="22" y="14"/>
                    </a:cubicBezTo>
                    <a:cubicBezTo>
                      <a:pt x="26" y="17"/>
                      <a:pt x="23" y="19"/>
                      <a:pt x="19" y="1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77" name="Freeform 628">
                <a:extLst>
                  <a:ext uri="{FF2B5EF4-FFF2-40B4-BE49-F238E27FC236}">
                    <a16:creationId xmlns:a16="http://schemas.microsoft.com/office/drawing/2014/main" id="{5EE20EAE-920F-FE89-8612-2BE709C3FEBA}"/>
                  </a:ext>
                </a:extLst>
              </p:cNvPr>
              <p:cNvSpPr/>
              <p:nvPr/>
            </p:nvSpPr>
            <p:spPr bwMode="auto">
              <a:xfrm>
                <a:off x="485" y="2723"/>
                <a:ext cx="18" cy="21"/>
              </a:xfrm>
              <a:custGeom>
                <a:avLst/>
                <a:gdLst>
                  <a:gd name="T0" fmla="*/ 10 w 18"/>
                  <a:gd name="T1" fmla="*/ 0 h 20"/>
                  <a:gd name="T2" fmla="*/ 18 w 18"/>
                  <a:gd name="T3" fmla="*/ 14 h 20"/>
                  <a:gd name="T4" fmla="*/ 18 w 18"/>
                  <a:gd name="T5" fmla="*/ 19 h 20"/>
                  <a:gd name="T6" fmla="*/ 0 w 18"/>
                  <a:gd name="T7" fmla="*/ 17 h 20"/>
                  <a:gd name="T8" fmla="*/ 10 w 18"/>
                  <a:gd name="T9" fmla="*/ 0 h 20"/>
                </a:gdLst>
                <a:ahLst/>
                <a:cxnLst>
                  <a:cxn ang="0">
                    <a:pos x="T0" y="T1"/>
                  </a:cxn>
                  <a:cxn ang="0">
                    <a:pos x="T2" y="T3"/>
                  </a:cxn>
                  <a:cxn ang="0">
                    <a:pos x="T4" y="T5"/>
                  </a:cxn>
                  <a:cxn ang="0">
                    <a:pos x="T6" y="T7"/>
                  </a:cxn>
                  <a:cxn ang="0">
                    <a:pos x="T8" y="T9"/>
                  </a:cxn>
                </a:cxnLst>
                <a:rect l="0" t="0" r="r" b="b"/>
                <a:pathLst>
                  <a:path w="18" h="20">
                    <a:moveTo>
                      <a:pt x="10" y="0"/>
                    </a:moveTo>
                    <a:cubicBezTo>
                      <a:pt x="14" y="4"/>
                      <a:pt x="16" y="9"/>
                      <a:pt x="18" y="14"/>
                    </a:cubicBezTo>
                    <a:cubicBezTo>
                      <a:pt x="18" y="16"/>
                      <a:pt x="18" y="17"/>
                      <a:pt x="18" y="19"/>
                    </a:cubicBezTo>
                    <a:cubicBezTo>
                      <a:pt x="12" y="19"/>
                      <a:pt x="6" y="20"/>
                      <a:pt x="0" y="17"/>
                    </a:cubicBezTo>
                    <a:cubicBezTo>
                      <a:pt x="11" y="15"/>
                      <a:pt x="10" y="7"/>
                      <a:pt x="1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78" name="Freeform 629">
                <a:extLst>
                  <a:ext uri="{FF2B5EF4-FFF2-40B4-BE49-F238E27FC236}">
                    <a16:creationId xmlns:a16="http://schemas.microsoft.com/office/drawing/2014/main" id="{C73F75AA-69E4-567F-10F7-096739384A4A}"/>
                  </a:ext>
                </a:extLst>
              </p:cNvPr>
              <p:cNvSpPr/>
              <p:nvPr/>
            </p:nvSpPr>
            <p:spPr bwMode="auto">
              <a:xfrm>
                <a:off x="238" y="1707"/>
                <a:ext cx="34" cy="13"/>
              </a:xfrm>
              <a:custGeom>
                <a:avLst/>
                <a:gdLst>
                  <a:gd name="T0" fmla="*/ 33 w 33"/>
                  <a:gd name="T1" fmla="*/ 13 h 13"/>
                  <a:gd name="T2" fmla="*/ 0 w 33"/>
                  <a:gd name="T3" fmla="*/ 5 h 13"/>
                  <a:gd name="T4" fmla="*/ 33 w 33"/>
                  <a:gd name="T5" fmla="*/ 11 h 13"/>
                  <a:gd name="T6" fmla="*/ 33 w 33"/>
                  <a:gd name="T7" fmla="*/ 11 h 13"/>
                  <a:gd name="T8" fmla="*/ 33 w 33"/>
                  <a:gd name="T9" fmla="*/ 13 h 13"/>
                </a:gdLst>
                <a:ahLst/>
                <a:cxnLst>
                  <a:cxn ang="0">
                    <a:pos x="T0" y="T1"/>
                  </a:cxn>
                  <a:cxn ang="0">
                    <a:pos x="T2" y="T3"/>
                  </a:cxn>
                  <a:cxn ang="0">
                    <a:pos x="T4" y="T5"/>
                  </a:cxn>
                  <a:cxn ang="0">
                    <a:pos x="T6" y="T7"/>
                  </a:cxn>
                  <a:cxn ang="0">
                    <a:pos x="T8" y="T9"/>
                  </a:cxn>
                </a:cxnLst>
                <a:rect l="0" t="0" r="r" b="b"/>
                <a:pathLst>
                  <a:path w="33" h="13">
                    <a:moveTo>
                      <a:pt x="33" y="13"/>
                    </a:moveTo>
                    <a:cubicBezTo>
                      <a:pt x="22" y="13"/>
                      <a:pt x="11" y="10"/>
                      <a:pt x="0" y="5"/>
                    </a:cubicBezTo>
                    <a:cubicBezTo>
                      <a:pt x="13" y="0"/>
                      <a:pt x="22" y="11"/>
                      <a:pt x="33" y="11"/>
                    </a:cubicBezTo>
                    <a:cubicBezTo>
                      <a:pt x="33" y="11"/>
                      <a:pt x="33" y="11"/>
                      <a:pt x="33" y="11"/>
                    </a:cubicBezTo>
                    <a:cubicBezTo>
                      <a:pt x="33" y="12"/>
                      <a:pt x="33" y="12"/>
                      <a:pt x="33"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79" name="Freeform 630">
                <a:extLst>
                  <a:ext uri="{FF2B5EF4-FFF2-40B4-BE49-F238E27FC236}">
                    <a16:creationId xmlns:a16="http://schemas.microsoft.com/office/drawing/2014/main" id="{475DA517-04CD-E5D4-62D2-7B8B450CF31E}"/>
                  </a:ext>
                </a:extLst>
              </p:cNvPr>
              <p:cNvSpPr/>
              <p:nvPr/>
            </p:nvSpPr>
            <p:spPr bwMode="auto">
              <a:xfrm>
                <a:off x="531" y="2669"/>
                <a:ext cx="8" cy="20"/>
              </a:xfrm>
              <a:custGeom>
                <a:avLst/>
                <a:gdLst>
                  <a:gd name="T0" fmla="*/ 1 w 8"/>
                  <a:gd name="T1" fmla="*/ 16 h 19"/>
                  <a:gd name="T2" fmla="*/ 0 w 8"/>
                  <a:gd name="T3" fmla="*/ 12 h 19"/>
                  <a:gd name="T4" fmla="*/ 8 w 8"/>
                  <a:gd name="T5" fmla="*/ 0 h 19"/>
                  <a:gd name="T6" fmla="*/ 8 w 8"/>
                  <a:gd name="T7" fmla="*/ 19 h 19"/>
                  <a:gd name="T8" fmla="*/ 1 w 8"/>
                  <a:gd name="T9" fmla="*/ 18 h 19"/>
                  <a:gd name="T10" fmla="*/ 1 w 8"/>
                  <a:gd name="T11" fmla="*/ 19 h 19"/>
                  <a:gd name="T12" fmla="*/ 1 w 8"/>
                  <a:gd name="T13" fmla="*/ 16 h 19"/>
                </a:gdLst>
                <a:ahLst/>
                <a:cxnLst>
                  <a:cxn ang="0">
                    <a:pos x="T0" y="T1"/>
                  </a:cxn>
                  <a:cxn ang="0">
                    <a:pos x="T2" y="T3"/>
                  </a:cxn>
                  <a:cxn ang="0">
                    <a:pos x="T4" y="T5"/>
                  </a:cxn>
                  <a:cxn ang="0">
                    <a:pos x="T6" y="T7"/>
                  </a:cxn>
                  <a:cxn ang="0">
                    <a:pos x="T8" y="T9"/>
                  </a:cxn>
                  <a:cxn ang="0">
                    <a:pos x="T10" y="T11"/>
                  </a:cxn>
                  <a:cxn ang="0">
                    <a:pos x="T12" y="T13"/>
                  </a:cxn>
                </a:cxnLst>
                <a:rect l="0" t="0" r="r" b="b"/>
                <a:pathLst>
                  <a:path w="8" h="19">
                    <a:moveTo>
                      <a:pt x="1" y="16"/>
                    </a:moveTo>
                    <a:cubicBezTo>
                      <a:pt x="1" y="15"/>
                      <a:pt x="1" y="14"/>
                      <a:pt x="0" y="12"/>
                    </a:cubicBezTo>
                    <a:cubicBezTo>
                      <a:pt x="1" y="7"/>
                      <a:pt x="1" y="1"/>
                      <a:pt x="8" y="0"/>
                    </a:cubicBezTo>
                    <a:cubicBezTo>
                      <a:pt x="8" y="6"/>
                      <a:pt x="8" y="13"/>
                      <a:pt x="8" y="19"/>
                    </a:cubicBezTo>
                    <a:cubicBezTo>
                      <a:pt x="6" y="19"/>
                      <a:pt x="4" y="19"/>
                      <a:pt x="1" y="18"/>
                    </a:cubicBezTo>
                    <a:cubicBezTo>
                      <a:pt x="1" y="18"/>
                      <a:pt x="1" y="19"/>
                      <a:pt x="1" y="19"/>
                    </a:cubicBezTo>
                    <a:cubicBezTo>
                      <a:pt x="1" y="18"/>
                      <a:pt x="1" y="17"/>
                      <a:pt x="1"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18094" name="Freeform 632">
              <a:extLst>
                <a:ext uri="{FF2B5EF4-FFF2-40B4-BE49-F238E27FC236}">
                  <a16:creationId xmlns:a16="http://schemas.microsoft.com/office/drawing/2014/main" id="{D8A4C47E-3E1C-A7AD-3F7B-D95F84B9102B}"/>
                </a:ext>
              </a:extLst>
            </p:cNvPr>
            <p:cNvSpPr/>
            <p:nvPr/>
          </p:nvSpPr>
          <p:spPr bwMode="auto">
            <a:xfrm>
              <a:off x="1217613" y="2997200"/>
              <a:ext cx="44450" cy="20637"/>
            </a:xfrm>
            <a:custGeom>
              <a:avLst/>
              <a:gdLst>
                <a:gd name="T0" fmla="*/ 0 w 27"/>
                <a:gd name="T1" fmla="*/ 1 h 13"/>
                <a:gd name="T2" fmla="*/ 27 w 27"/>
                <a:gd name="T3" fmla="*/ 13 h 13"/>
                <a:gd name="T4" fmla="*/ 0 w 27"/>
                <a:gd name="T5" fmla="*/ 1 h 13"/>
                <a:gd name="T6" fmla="*/ 0 w 27"/>
                <a:gd name="T7" fmla="*/ 1 h 13"/>
              </a:gdLst>
              <a:ahLst/>
              <a:cxnLst>
                <a:cxn ang="0">
                  <a:pos x="T0" y="T1"/>
                </a:cxn>
                <a:cxn ang="0">
                  <a:pos x="T2" y="T3"/>
                </a:cxn>
                <a:cxn ang="0">
                  <a:pos x="T4" y="T5"/>
                </a:cxn>
                <a:cxn ang="0">
                  <a:pos x="T6" y="T7"/>
                </a:cxn>
              </a:cxnLst>
              <a:rect l="0" t="0" r="r" b="b"/>
              <a:pathLst>
                <a:path w="27" h="13">
                  <a:moveTo>
                    <a:pt x="0" y="1"/>
                  </a:moveTo>
                  <a:cubicBezTo>
                    <a:pt x="11" y="0"/>
                    <a:pt x="19" y="7"/>
                    <a:pt x="27" y="13"/>
                  </a:cubicBezTo>
                  <a:cubicBezTo>
                    <a:pt x="17" y="10"/>
                    <a:pt x="8" y="7"/>
                    <a:pt x="0" y="1"/>
                  </a:cubicBezTo>
                  <a:cubicBezTo>
                    <a:pt x="0" y="1"/>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5" name="Freeform 633">
              <a:extLst>
                <a:ext uri="{FF2B5EF4-FFF2-40B4-BE49-F238E27FC236}">
                  <a16:creationId xmlns:a16="http://schemas.microsoft.com/office/drawing/2014/main" id="{ED78EBDB-B497-5BCC-99EC-B89558C83EC8}"/>
                </a:ext>
              </a:extLst>
            </p:cNvPr>
            <p:cNvSpPr/>
            <p:nvPr/>
          </p:nvSpPr>
          <p:spPr bwMode="auto">
            <a:xfrm>
              <a:off x="1130300" y="3028950"/>
              <a:ext cx="41275" cy="20637"/>
            </a:xfrm>
            <a:custGeom>
              <a:avLst/>
              <a:gdLst>
                <a:gd name="T0" fmla="*/ 25 w 25"/>
                <a:gd name="T1" fmla="*/ 0 h 12"/>
                <a:gd name="T2" fmla="*/ 1 w 25"/>
                <a:gd name="T3" fmla="*/ 12 h 12"/>
                <a:gd name="T4" fmla="*/ 0 w 25"/>
                <a:gd name="T5" fmla="*/ 12 h 12"/>
                <a:gd name="T6" fmla="*/ 25 w 25"/>
                <a:gd name="T7" fmla="*/ 0 h 12"/>
              </a:gdLst>
              <a:ahLst/>
              <a:cxnLst>
                <a:cxn ang="0">
                  <a:pos x="T0" y="T1"/>
                </a:cxn>
                <a:cxn ang="0">
                  <a:pos x="T2" y="T3"/>
                </a:cxn>
                <a:cxn ang="0">
                  <a:pos x="T4" y="T5"/>
                </a:cxn>
                <a:cxn ang="0">
                  <a:pos x="T6" y="T7"/>
                </a:cxn>
              </a:cxnLst>
              <a:rect l="0" t="0" r="r" b="b"/>
              <a:pathLst>
                <a:path w="25" h="12">
                  <a:moveTo>
                    <a:pt x="25" y="0"/>
                  </a:moveTo>
                  <a:cubicBezTo>
                    <a:pt x="20" y="10"/>
                    <a:pt x="10" y="10"/>
                    <a:pt x="1" y="12"/>
                  </a:cubicBezTo>
                  <a:cubicBezTo>
                    <a:pt x="0" y="12"/>
                    <a:pt x="0" y="12"/>
                    <a:pt x="0" y="12"/>
                  </a:cubicBezTo>
                  <a:cubicBezTo>
                    <a:pt x="6" y="3"/>
                    <a:pt x="16" y="3"/>
                    <a:pt x="2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6" name="Freeform 634">
              <a:extLst>
                <a:ext uri="{FF2B5EF4-FFF2-40B4-BE49-F238E27FC236}">
                  <a16:creationId xmlns:a16="http://schemas.microsoft.com/office/drawing/2014/main" id="{67E536E6-2E11-4FB5-9317-12F1E3A51F20}"/>
                </a:ext>
              </a:extLst>
            </p:cNvPr>
            <p:cNvSpPr/>
            <p:nvPr/>
          </p:nvSpPr>
          <p:spPr bwMode="auto">
            <a:xfrm>
              <a:off x="931863" y="3106738"/>
              <a:ext cx="26988" cy="33337"/>
            </a:xfrm>
            <a:custGeom>
              <a:avLst/>
              <a:gdLst>
                <a:gd name="T0" fmla="*/ 16 w 16"/>
                <a:gd name="T1" fmla="*/ 20 h 20"/>
                <a:gd name="T2" fmla="*/ 1 w 16"/>
                <a:gd name="T3" fmla="*/ 3 h 20"/>
                <a:gd name="T4" fmla="*/ 6 w 16"/>
                <a:gd name="T5" fmla="*/ 0 h 20"/>
                <a:gd name="T6" fmla="*/ 6 w 16"/>
                <a:gd name="T7" fmla="*/ 0 h 20"/>
                <a:gd name="T8" fmla="*/ 16 w 16"/>
                <a:gd name="T9" fmla="*/ 19 h 20"/>
                <a:gd name="T10" fmla="*/ 16 w 16"/>
                <a:gd name="T11" fmla="*/ 20 h 20"/>
              </a:gdLst>
              <a:ahLst/>
              <a:cxnLst>
                <a:cxn ang="0">
                  <a:pos x="T0" y="T1"/>
                </a:cxn>
                <a:cxn ang="0">
                  <a:pos x="T2" y="T3"/>
                </a:cxn>
                <a:cxn ang="0">
                  <a:pos x="T4" y="T5"/>
                </a:cxn>
                <a:cxn ang="0">
                  <a:pos x="T6" y="T7"/>
                </a:cxn>
                <a:cxn ang="0">
                  <a:pos x="T8" y="T9"/>
                </a:cxn>
                <a:cxn ang="0">
                  <a:pos x="T10" y="T11"/>
                </a:cxn>
              </a:cxnLst>
              <a:rect l="0" t="0" r="r" b="b"/>
              <a:pathLst>
                <a:path w="16" h="20">
                  <a:moveTo>
                    <a:pt x="16" y="20"/>
                  </a:moveTo>
                  <a:cubicBezTo>
                    <a:pt x="7" y="18"/>
                    <a:pt x="8" y="7"/>
                    <a:pt x="1" y="3"/>
                  </a:cubicBezTo>
                  <a:cubicBezTo>
                    <a:pt x="0" y="3"/>
                    <a:pt x="4" y="1"/>
                    <a:pt x="6" y="0"/>
                  </a:cubicBezTo>
                  <a:cubicBezTo>
                    <a:pt x="6" y="0"/>
                    <a:pt x="6" y="0"/>
                    <a:pt x="6" y="0"/>
                  </a:cubicBezTo>
                  <a:cubicBezTo>
                    <a:pt x="9" y="7"/>
                    <a:pt x="15" y="12"/>
                    <a:pt x="16" y="19"/>
                  </a:cubicBezTo>
                  <a:cubicBezTo>
                    <a:pt x="16" y="19"/>
                    <a:pt x="16" y="20"/>
                    <a:pt x="16"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7" name="Freeform 635">
              <a:extLst>
                <a:ext uri="{FF2B5EF4-FFF2-40B4-BE49-F238E27FC236}">
                  <a16:creationId xmlns:a16="http://schemas.microsoft.com/office/drawing/2014/main" id="{FC9F34C4-0AAC-50E5-DCEA-D965C7D7C56B}"/>
                </a:ext>
              </a:extLst>
            </p:cNvPr>
            <p:cNvSpPr/>
            <p:nvPr/>
          </p:nvSpPr>
          <p:spPr bwMode="auto">
            <a:xfrm>
              <a:off x="731838" y="4210050"/>
              <a:ext cx="14288" cy="60325"/>
            </a:xfrm>
            <a:custGeom>
              <a:avLst/>
              <a:gdLst>
                <a:gd name="T0" fmla="*/ 3 w 8"/>
                <a:gd name="T1" fmla="*/ 0 h 37"/>
                <a:gd name="T2" fmla="*/ 5 w 8"/>
                <a:gd name="T3" fmla="*/ 37 h 37"/>
                <a:gd name="T4" fmla="*/ 3 w 8"/>
                <a:gd name="T5" fmla="*/ 0 h 37"/>
              </a:gdLst>
              <a:ahLst/>
              <a:cxnLst>
                <a:cxn ang="0">
                  <a:pos x="T0" y="T1"/>
                </a:cxn>
                <a:cxn ang="0">
                  <a:pos x="T2" y="T3"/>
                </a:cxn>
                <a:cxn ang="0">
                  <a:pos x="T4" y="T5"/>
                </a:cxn>
              </a:cxnLst>
              <a:rect l="0" t="0" r="r" b="b"/>
              <a:pathLst>
                <a:path w="8" h="37">
                  <a:moveTo>
                    <a:pt x="3" y="0"/>
                  </a:moveTo>
                  <a:cubicBezTo>
                    <a:pt x="3" y="12"/>
                    <a:pt x="8" y="23"/>
                    <a:pt x="5" y="37"/>
                  </a:cubicBezTo>
                  <a:cubicBezTo>
                    <a:pt x="2" y="24"/>
                    <a:pt x="0" y="12"/>
                    <a:pt x="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8" name="Freeform 636">
              <a:extLst>
                <a:ext uri="{FF2B5EF4-FFF2-40B4-BE49-F238E27FC236}">
                  <a16:creationId xmlns:a16="http://schemas.microsoft.com/office/drawing/2014/main" id="{718AEBAA-26D9-21D6-1976-9C6F720D6CDA}"/>
                </a:ext>
              </a:extLst>
            </p:cNvPr>
            <p:cNvSpPr/>
            <p:nvPr/>
          </p:nvSpPr>
          <p:spPr bwMode="auto">
            <a:xfrm>
              <a:off x="652463" y="3551238"/>
              <a:ext cx="12700" cy="33337"/>
            </a:xfrm>
            <a:custGeom>
              <a:avLst/>
              <a:gdLst>
                <a:gd name="T0" fmla="*/ 3 w 8"/>
                <a:gd name="T1" fmla="*/ 20 h 20"/>
                <a:gd name="T2" fmla="*/ 6 w 8"/>
                <a:gd name="T3" fmla="*/ 0 h 20"/>
                <a:gd name="T4" fmla="*/ 3 w 8"/>
                <a:gd name="T5" fmla="*/ 20 h 20"/>
              </a:gdLst>
              <a:ahLst/>
              <a:cxnLst>
                <a:cxn ang="0">
                  <a:pos x="T0" y="T1"/>
                </a:cxn>
                <a:cxn ang="0">
                  <a:pos x="T2" y="T3"/>
                </a:cxn>
                <a:cxn ang="0">
                  <a:pos x="T4" y="T5"/>
                </a:cxn>
              </a:cxnLst>
              <a:rect l="0" t="0" r="r" b="b"/>
              <a:pathLst>
                <a:path w="8" h="20">
                  <a:moveTo>
                    <a:pt x="3" y="20"/>
                  </a:moveTo>
                  <a:cubicBezTo>
                    <a:pt x="0" y="12"/>
                    <a:pt x="4" y="6"/>
                    <a:pt x="6" y="0"/>
                  </a:cubicBezTo>
                  <a:cubicBezTo>
                    <a:pt x="7" y="6"/>
                    <a:pt x="8" y="13"/>
                    <a:pt x="3"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9" name="Freeform 637">
              <a:extLst>
                <a:ext uri="{FF2B5EF4-FFF2-40B4-BE49-F238E27FC236}">
                  <a16:creationId xmlns:a16="http://schemas.microsoft.com/office/drawing/2014/main" id="{71EB93E9-91DB-2D6B-8D19-59E0A483BA4B}"/>
                </a:ext>
              </a:extLst>
            </p:cNvPr>
            <p:cNvSpPr/>
            <p:nvPr/>
          </p:nvSpPr>
          <p:spPr bwMode="auto">
            <a:xfrm>
              <a:off x="620713" y="4021138"/>
              <a:ext cx="23813" cy="19050"/>
            </a:xfrm>
            <a:custGeom>
              <a:avLst/>
              <a:gdLst>
                <a:gd name="T0" fmla="*/ 15 w 15"/>
                <a:gd name="T1" fmla="*/ 4 h 11"/>
                <a:gd name="T2" fmla="*/ 0 w 15"/>
                <a:gd name="T3" fmla="*/ 11 h 11"/>
                <a:gd name="T4" fmla="*/ 15 w 15"/>
                <a:gd name="T5" fmla="*/ 4 h 11"/>
              </a:gdLst>
              <a:ahLst/>
              <a:cxnLst>
                <a:cxn ang="0">
                  <a:pos x="T0" y="T1"/>
                </a:cxn>
                <a:cxn ang="0">
                  <a:pos x="T2" y="T3"/>
                </a:cxn>
                <a:cxn ang="0">
                  <a:pos x="T4" y="T5"/>
                </a:cxn>
              </a:cxnLst>
              <a:rect l="0" t="0" r="r" b="b"/>
              <a:pathLst>
                <a:path w="15" h="11">
                  <a:moveTo>
                    <a:pt x="15" y="4"/>
                  </a:moveTo>
                  <a:cubicBezTo>
                    <a:pt x="10" y="8"/>
                    <a:pt x="7" y="10"/>
                    <a:pt x="0" y="11"/>
                  </a:cubicBezTo>
                  <a:cubicBezTo>
                    <a:pt x="4" y="5"/>
                    <a:pt x="6" y="0"/>
                    <a:pt x="15"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0" name="Freeform 638">
              <a:extLst>
                <a:ext uri="{FF2B5EF4-FFF2-40B4-BE49-F238E27FC236}">
                  <a16:creationId xmlns:a16="http://schemas.microsoft.com/office/drawing/2014/main" id="{936B9EBF-3ACE-BF59-955E-7ADC51703368}"/>
                </a:ext>
              </a:extLst>
            </p:cNvPr>
            <p:cNvSpPr/>
            <p:nvPr/>
          </p:nvSpPr>
          <p:spPr bwMode="auto">
            <a:xfrm>
              <a:off x="450850" y="2779713"/>
              <a:ext cx="20638" cy="17462"/>
            </a:xfrm>
            <a:custGeom>
              <a:avLst/>
              <a:gdLst>
                <a:gd name="T0" fmla="*/ 12 w 12"/>
                <a:gd name="T1" fmla="*/ 11 h 11"/>
                <a:gd name="T2" fmla="*/ 0 w 12"/>
                <a:gd name="T3" fmla="*/ 0 h 11"/>
                <a:gd name="T4" fmla="*/ 12 w 12"/>
                <a:gd name="T5" fmla="*/ 11 h 11"/>
              </a:gdLst>
              <a:ahLst/>
              <a:cxnLst>
                <a:cxn ang="0">
                  <a:pos x="T0" y="T1"/>
                </a:cxn>
                <a:cxn ang="0">
                  <a:pos x="T2" y="T3"/>
                </a:cxn>
                <a:cxn ang="0">
                  <a:pos x="T4" y="T5"/>
                </a:cxn>
              </a:cxnLst>
              <a:rect l="0" t="0" r="r" b="b"/>
              <a:pathLst>
                <a:path w="12" h="11">
                  <a:moveTo>
                    <a:pt x="12" y="11"/>
                  </a:moveTo>
                  <a:cubicBezTo>
                    <a:pt x="6" y="10"/>
                    <a:pt x="3" y="6"/>
                    <a:pt x="0" y="0"/>
                  </a:cubicBezTo>
                  <a:cubicBezTo>
                    <a:pt x="8" y="1"/>
                    <a:pt x="11" y="5"/>
                    <a:pt x="12"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1" name="Freeform 639">
              <a:extLst>
                <a:ext uri="{FF2B5EF4-FFF2-40B4-BE49-F238E27FC236}">
                  <a16:creationId xmlns:a16="http://schemas.microsoft.com/office/drawing/2014/main" id="{CCFF6BB2-5B6B-67B7-81E6-DA9BCB3D6673}"/>
                </a:ext>
              </a:extLst>
            </p:cNvPr>
            <p:cNvSpPr/>
            <p:nvPr/>
          </p:nvSpPr>
          <p:spPr bwMode="auto">
            <a:xfrm>
              <a:off x="369888" y="2690813"/>
              <a:ext cx="31750" cy="12700"/>
            </a:xfrm>
            <a:custGeom>
              <a:avLst/>
              <a:gdLst>
                <a:gd name="T0" fmla="*/ 19 w 19"/>
                <a:gd name="T1" fmla="*/ 8 h 8"/>
                <a:gd name="T2" fmla="*/ 0 w 19"/>
                <a:gd name="T3" fmla="*/ 2 h 8"/>
                <a:gd name="T4" fmla="*/ 19 w 19"/>
                <a:gd name="T5" fmla="*/ 8 h 8"/>
              </a:gdLst>
              <a:ahLst/>
              <a:cxnLst>
                <a:cxn ang="0">
                  <a:pos x="T0" y="T1"/>
                </a:cxn>
                <a:cxn ang="0">
                  <a:pos x="T2" y="T3"/>
                </a:cxn>
                <a:cxn ang="0">
                  <a:pos x="T4" y="T5"/>
                </a:cxn>
              </a:cxnLst>
              <a:rect l="0" t="0" r="r" b="b"/>
              <a:pathLst>
                <a:path w="19" h="8">
                  <a:moveTo>
                    <a:pt x="19" y="8"/>
                  </a:moveTo>
                  <a:cubicBezTo>
                    <a:pt x="12" y="8"/>
                    <a:pt x="7" y="6"/>
                    <a:pt x="0" y="2"/>
                  </a:cubicBezTo>
                  <a:cubicBezTo>
                    <a:pt x="9" y="0"/>
                    <a:pt x="15" y="2"/>
                    <a:pt x="19"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2" name="Freeform 640">
              <a:extLst>
                <a:ext uri="{FF2B5EF4-FFF2-40B4-BE49-F238E27FC236}">
                  <a16:creationId xmlns:a16="http://schemas.microsoft.com/office/drawing/2014/main" id="{3DAEF415-7914-12BB-6665-75B3A9B83B64}"/>
                </a:ext>
              </a:extLst>
            </p:cNvPr>
            <p:cNvSpPr/>
            <p:nvPr/>
          </p:nvSpPr>
          <p:spPr bwMode="auto">
            <a:xfrm>
              <a:off x="1127125" y="2919413"/>
              <a:ext cx="12700" cy="15875"/>
            </a:xfrm>
            <a:custGeom>
              <a:avLst/>
              <a:gdLst>
                <a:gd name="T0" fmla="*/ 0 w 8"/>
                <a:gd name="T1" fmla="*/ 10 h 10"/>
                <a:gd name="T2" fmla="*/ 0 w 8"/>
                <a:gd name="T3" fmla="*/ 0 h 10"/>
                <a:gd name="T4" fmla="*/ 7 w 8"/>
                <a:gd name="T5" fmla="*/ 1 h 10"/>
                <a:gd name="T6" fmla="*/ 0 w 8"/>
                <a:gd name="T7" fmla="*/ 10 h 10"/>
              </a:gdLst>
              <a:ahLst/>
              <a:cxnLst>
                <a:cxn ang="0">
                  <a:pos x="T0" y="T1"/>
                </a:cxn>
                <a:cxn ang="0">
                  <a:pos x="T2" y="T3"/>
                </a:cxn>
                <a:cxn ang="0">
                  <a:pos x="T4" y="T5"/>
                </a:cxn>
                <a:cxn ang="0">
                  <a:pos x="T6" y="T7"/>
                </a:cxn>
              </a:cxnLst>
              <a:rect l="0" t="0" r="r" b="b"/>
              <a:pathLst>
                <a:path w="8" h="10">
                  <a:moveTo>
                    <a:pt x="0" y="10"/>
                  </a:moveTo>
                  <a:cubicBezTo>
                    <a:pt x="0" y="7"/>
                    <a:pt x="0" y="3"/>
                    <a:pt x="0" y="0"/>
                  </a:cubicBezTo>
                  <a:cubicBezTo>
                    <a:pt x="2" y="0"/>
                    <a:pt x="5" y="1"/>
                    <a:pt x="7" y="1"/>
                  </a:cubicBezTo>
                  <a:cubicBezTo>
                    <a:pt x="8" y="6"/>
                    <a:pt x="6" y="10"/>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3" name="Freeform 641">
              <a:extLst>
                <a:ext uri="{FF2B5EF4-FFF2-40B4-BE49-F238E27FC236}">
                  <a16:creationId xmlns:a16="http://schemas.microsoft.com/office/drawing/2014/main" id="{E03BA198-4200-EAF6-C0CF-B96214113C73}"/>
                </a:ext>
              </a:extLst>
            </p:cNvPr>
            <p:cNvSpPr/>
            <p:nvPr/>
          </p:nvSpPr>
          <p:spPr bwMode="auto">
            <a:xfrm>
              <a:off x="471488" y="2797175"/>
              <a:ext cx="15875" cy="12700"/>
            </a:xfrm>
            <a:custGeom>
              <a:avLst/>
              <a:gdLst>
                <a:gd name="T0" fmla="*/ 0 w 10"/>
                <a:gd name="T1" fmla="*/ 0 h 8"/>
                <a:gd name="T2" fmla="*/ 10 w 10"/>
                <a:gd name="T3" fmla="*/ 8 h 8"/>
                <a:gd name="T4" fmla="*/ 10 w 10"/>
                <a:gd name="T5" fmla="*/ 8 h 8"/>
                <a:gd name="T6" fmla="*/ 3 w 10"/>
                <a:gd name="T7" fmla="*/ 8 h 8"/>
                <a:gd name="T8" fmla="*/ 3 w 10"/>
                <a:gd name="T9" fmla="*/ 8 h 8"/>
                <a:gd name="T10" fmla="*/ 0 w 10"/>
                <a:gd name="T11" fmla="*/ 0 h 8"/>
              </a:gdLst>
              <a:ahLst/>
              <a:cxnLst>
                <a:cxn ang="0">
                  <a:pos x="T0" y="T1"/>
                </a:cxn>
                <a:cxn ang="0">
                  <a:pos x="T2" y="T3"/>
                </a:cxn>
                <a:cxn ang="0">
                  <a:pos x="T4" y="T5"/>
                </a:cxn>
                <a:cxn ang="0">
                  <a:pos x="T6" y="T7"/>
                </a:cxn>
                <a:cxn ang="0">
                  <a:pos x="T8" y="T9"/>
                </a:cxn>
                <a:cxn ang="0">
                  <a:pos x="T10" y="T11"/>
                </a:cxn>
              </a:cxnLst>
              <a:rect l="0" t="0" r="r" b="b"/>
              <a:pathLst>
                <a:path w="10" h="8">
                  <a:moveTo>
                    <a:pt x="0" y="0"/>
                  </a:moveTo>
                  <a:cubicBezTo>
                    <a:pt x="5" y="1"/>
                    <a:pt x="9" y="2"/>
                    <a:pt x="10" y="8"/>
                  </a:cubicBezTo>
                  <a:cubicBezTo>
                    <a:pt x="10" y="8"/>
                    <a:pt x="10" y="8"/>
                    <a:pt x="10" y="8"/>
                  </a:cubicBezTo>
                  <a:cubicBezTo>
                    <a:pt x="8" y="8"/>
                    <a:pt x="5" y="8"/>
                    <a:pt x="3" y="8"/>
                  </a:cubicBezTo>
                  <a:cubicBezTo>
                    <a:pt x="3" y="8"/>
                    <a:pt x="3" y="8"/>
                    <a:pt x="3" y="8"/>
                  </a:cubicBezTo>
                  <a:cubicBezTo>
                    <a:pt x="2" y="5"/>
                    <a:pt x="1" y="3"/>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4" name="Freeform 642">
              <a:extLst>
                <a:ext uri="{FF2B5EF4-FFF2-40B4-BE49-F238E27FC236}">
                  <a16:creationId xmlns:a16="http://schemas.microsoft.com/office/drawing/2014/main" id="{E743AE1C-EEF0-7775-2C0E-9A8499DA6E8A}"/>
                </a:ext>
              </a:extLst>
            </p:cNvPr>
            <p:cNvSpPr/>
            <p:nvPr/>
          </p:nvSpPr>
          <p:spPr bwMode="auto">
            <a:xfrm>
              <a:off x="777875" y="4065588"/>
              <a:ext cx="15875" cy="14287"/>
            </a:xfrm>
            <a:custGeom>
              <a:avLst/>
              <a:gdLst>
                <a:gd name="T0" fmla="*/ 9 w 10"/>
                <a:gd name="T1" fmla="*/ 9 h 9"/>
                <a:gd name="T2" fmla="*/ 0 w 10"/>
                <a:gd name="T3" fmla="*/ 0 h 9"/>
                <a:gd name="T4" fmla="*/ 10 w 10"/>
                <a:gd name="T5" fmla="*/ 9 h 9"/>
                <a:gd name="T6" fmla="*/ 9 w 10"/>
                <a:gd name="T7" fmla="*/ 9 h 9"/>
              </a:gdLst>
              <a:ahLst/>
              <a:cxnLst>
                <a:cxn ang="0">
                  <a:pos x="T0" y="T1"/>
                </a:cxn>
                <a:cxn ang="0">
                  <a:pos x="T2" y="T3"/>
                </a:cxn>
                <a:cxn ang="0">
                  <a:pos x="T4" y="T5"/>
                </a:cxn>
                <a:cxn ang="0">
                  <a:pos x="T6" y="T7"/>
                </a:cxn>
              </a:cxnLst>
              <a:rect l="0" t="0" r="r" b="b"/>
              <a:pathLst>
                <a:path w="10" h="9">
                  <a:moveTo>
                    <a:pt x="9" y="9"/>
                  </a:moveTo>
                  <a:cubicBezTo>
                    <a:pt x="5" y="8"/>
                    <a:pt x="2" y="6"/>
                    <a:pt x="0" y="0"/>
                  </a:cubicBezTo>
                  <a:cubicBezTo>
                    <a:pt x="6" y="2"/>
                    <a:pt x="9" y="3"/>
                    <a:pt x="10" y="9"/>
                  </a:cubicBezTo>
                  <a:cubicBezTo>
                    <a:pt x="10" y="9"/>
                    <a:pt x="9" y="9"/>
                    <a:pt x="9"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5" name="Freeform 643">
              <a:extLst>
                <a:ext uri="{FF2B5EF4-FFF2-40B4-BE49-F238E27FC236}">
                  <a16:creationId xmlns:a16="http://schemas.microsoft.com/office/drawing/2014/main" id="{DC8015EC-B1C4-13D6-3917-011FB0F74685}"/>
                </a:ext>
              </a:extLst>
            </p:cNvPr>
            <p:cNvSpPr/>
            <p:nvPr/>
          </p:nvSpPr>
          <p:spPr bwMode="auto">
            <a:xfrm>
              <a:off x="525463" y="2841625"/>
              <a:ext cx="15875" cy="9525"/>
            </a:xfrm>
            <a:custGeom>
              <a:avLst/>
              <a:gdLst>
                <a:gd name="T0" fmla="*/ 0 w 9"/>
                <a:gd name="T1" fmla="*/ 0 h 6"/>
                <a:gd name="T2" fmla="*/ 9 w 9"/>
                <a:gd name="T3" fmla="*/ 6 h 6"/>
                <a:gd name="T4" fmla="*/ 0 w 9"/>
                <a:gd name="T5" fmla="*/ 0 h 6"/>
              </a:gdLst>
              <a:ahLst/>
              <a:cxnLst>
                <a:cxn ang="0">
                  <a:pos x="T0" y="T1"/>
                </a:cxn>
                <a:cxn ang="0">
                  <a:pos x="T2" y="T3"/>
                </a:cxn>
                <a:cxn ang="0">
                  <a:pos x="T4" y="T5"/>
                </a:cxn>
              </a:cxnLst>
              <a:rect l="0" t="0" r="r" b="b"/>
              <a:pathLst>
                <a:path w="9" h="6">
                  <a:moveTo>
                    <a:pt x="0" y="0"/>
                  </a:moveTo>
                  <a:cubicBezTo>
                    <a:pt x="4" y="0"/>
                    <a:pt x="8" y="0"/>
                    <a:pt x="9" y="6"/>
                  </a:cubicBezTo>
                  <a:cubicBezTo>
                    <a:pt x="4" y="6"/>
                    <a:pt x="1" y="5"/>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6" name="Freeform 644">
              <a:extLst>
                <a:ext uri="{FF2B5EF4-FFF2-40B4-BE49-F238E27FC236}">
                  <a16:creationId xmlns:a16="http://schemas.microsoft.com/office/drawing/2014/main" id="{4D5573BD-A7DE-C91C-2A1A-8EAC230F929D}"/>
                </a:ext>
              </a:extLst>
            </p:cNvPr>
            <p:cNvSpPr/>
            <p:nvPr/>
          </p:nvSpPr>
          <p:spPr bwMode="auto">
            <a:xfrm>
              <a:off x="1171575" y="3017838"/>
              <a:ext cx="19050" cy="11112"/>
            </a:xfrm>
            <a:custGeom>
              <a:avLst/>
              <a:gdLst>
                <a:gd name="T0" fmla="*/ 12 w 12"/>
                <a:gd name="T1" fmla="*/ 0 h 7"/>
                <a:gd name="T2" fmla="*/ 0 w 12"/>
                <a:gd name="T3" fmla="*/ 7 h 7"/>
                <a:gd name="T4" fmla="*/ 0 w 12"/>
                <a:gd name="T5" fmla="*/ 7 h 7"/>
                <a:gd name="T6" fmla="*/ 12 w 12"/>
                <a:gd name="T7" fmla="*/ 0 h 7"/>
              </a:gdLst>
              <a:ahLst/>
              <a:cxnLst>
                <a:cxn ang="0">
                  <a:pos x="T0" y="T1"/>
                </a:cxn>
                <a:cxn ang="0">
                  <a:pos x="T2" y="T3"/>
                </a:cxn>
                <a:cxn ang="0">
                  <a:pos x="T4" y="T5"/>
                </a:cxn>
                <a:cxn ang="0">
                  <a:pos x="T6" y="T7"/>
                </a:cxn>
              </a:cxnLst>
              <a:rect l="0" t="0" r="r" b="b"/>
              <a:pathLst>
                <a:path w="12" h="7">
                  <a:moveTo>
                    <a:pt x="12" y="0"/>
                  </a:moveTo>
                  <a:cubicBezTo>
                    <a:pt x="10" y="6"/>
                    <a:pt x="5" y="7"/>
                    <a:pt x="0" y="7"/>
                  </a:cubicBezTo>
                  <a:cubicBezTo>
                    <a:pt x="0" y="7"/>
                    <a:pt x="0" y="7"/>
                    <a:pt x="0" y="7"/>
                  </a:cubicBezTo>
                  <a:cubicBezTo>
                    <a:pt x="2" y="2"/>
                    <a:pt x="7" y="1"/>
                    <a:pt x="1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7" name="Freeform 645">
              <a:extLst>
                <a:ext uri="{FF2B5EF4-FFF2-40B4-BE49-F238E27FC236}">
                  <a16:creationId xmlns:a16="http://schemas.microsoft.com/office/drawing/2014/main" id="{F380A754-B3DB-268A-8931-EE7F8A4EB486}"/>
                </a:ext>
              </a:extLst>
            </p:cNvPr>
            <p:cNvSpPr/>
            <p:nvPr/>
          </p:nvSpPr>
          <p:spPr bwMode="auto">
            <a:xfrm>
              <a:off x="552450" y="2857500"/>
              <a:ext cx="12700" cy="12700"/>
            </a:xfrm>
            <a:custGeom>
              <a:avLst/>
              <a:gdLst>
                <a:gd name="T0" fmla="*/ 0 w 8"/>
                <a:gd name="T1" fmla="*/ 0 h 8"/>
                <a:gd name="T2" fmla="*/ 7 w 8"/>
                <a:gd name="T3" fmla="*/ 4 h 8"/>
                <a:gd name="T4" fmla="*/ 2 w 8"/>
                <a:gd name="T5" fmla="*/ 4 h 8"/>
                <a:gd name="T6" fmla="*/ 0 w 8"/>
                <a:gd name="T7" fmla="*/ 0 h 8"/>
              </a:gdLst>
              <a:ahLst/>
              <a:cxnLst>
                <a:cxn ang="0">
                  <a:pos x="T0" y="T1"/>
                </a:cxn>
                <a:cxn ang="0">
                  <a:pos x="T2" y="T3"/>
                </a:cxn>
                <a:cxn ang="0">
                  <a:pos x="T4" y="T5"/>
                </a:cxn>
                <a:cxn ang="0">
                  <a:pos x="T6" y="T7"/>
                </a:cxn>
              </a:cxnLst>
              <a:rect l="0" t="0" r="r" b="b"/>
              <a:pathLst>
                <a:path w="8" h="8">
                  <a:moveTo>
                    <a:pt x="0" y="0"/>
                  </a:moveTo>
                  <a:cubicBezTo>
                    <a:pt x="5" y="0"/>
                    <a:pt x="8" y="1"/>
                    <a:pt x="7" y="4"/>
                  </a:cubicBezTo>
                  <a:cubicBezTo>
                    <a:pt x="6" y="8"/>
                    <a:pt x="4" y="5"/>
                    <a:pt x="2" y="4"/>
                  </a:cubicBezTo>
                  <a:cubicBezTo>
                    <a:pt x="1" y="3"/>
                    <a:pt x="1" y="2"/>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8" name="Freeform 646">
              <a:extLst>
                <a:ext uri="{FF2B5EF4-FFF2-40B4-BE49-F238E27FC236}">
                  <a16:creationId xmlns:a16="http://schemas.microsoft.com/office/drawing/2014/main" id="{DFDFFE8F-C400-C811-66FF-8F9D8BA9A68E}"/>
                </a:ext>
              </a:extLst>
            </p:cNvPr>
            <p:cNvSpPr/>
            <p:nvPr/>
          </p:nvSpPr>
          <p:spPr bwMode="auto">
            <a:xfrm>
              <a:off x="631825" y="3527425"/>
              <a:ext cx="12700" cy="19050"/>
            </a:xfrm>
            <a:custGeom>
              <a:avLst/>
              <a:gdLst>
                <a:gd name="T0" fmla="*/ 5 w 8"/>
                <a:gd name="T1" fmla="*/ 12 h 12"/>
                <a:gd name="T2" fmla="*/ 0 w 8"/>
                <a:gd name="T3" fmla="*/ 0 h 12"/>
                <a:gd name="T4" fmla="*/ 0 w 8"/>
                <a:gd name="T5" fmla="*/ 0 h 12"/>
                <a:gd name="T6" fmla="*/ 5 w 8"/>
                <a:gd name="T7" fmla="*/ 12 h 12"/>
              </a:gdLst>
              <a:ahLst/>
              <a:cxnLst>
                <a:cxn ang="0">
                  <a:pos x="T0" y="T1"/>
                </a:cxn>
                <a:cxn ang="0">
                  <a:pos x="T2" y="T3"/>
                </a:cxn>
                <a:cxn ang="0">
                  <a:pos x="T4" y="T5"/>
                </a:cxn>
                <a:cxn ang="0">
                  <a:pos x="T6" y="T7"/>
                </a:cxn>
              </a:cxnLst>
              <a:rect l="0" t="0" r="r" b="b"/>
              <a:pathLst>
                <a:path w="8" h="12">
                  <a:moveTo>
                    <a:pt x="5" y="12"/>
                  </a:moveTo>
                  <a:cubicBezTo>
                    <a:pt x="1" y="9"/>
                    <a:pt x="0" y="5"/>
                    <a:pt x="0" y="0"/>
                  </a:cubicBezTo>
                  <a:cubicBezTo>
                    <a:pt x="0" y="0"/>
                    <a:pt x="0" y="0"/>
                    <a:pt x="0" y="0"/>
                  </a:cubicBezTo>
                  <a:cubicBezTo>
                    <a:pt x="8" y="2"/>
                    <a:pt x="4" y="8"/>
                    <a:pt x="5" y="1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9" name="Freeform 647">
              <a:extLst>
                <a:ext uri="{FF2B5EF4-FFF2-40B4-BE49-F238E27FC236}">
                  <a16:creationId xmlns:a16="http://schemas.microsoft.com/office/drawing/2014/main" id="{963BC84F-7176-42E6-0AF9-BEDB13610713}"/>
                </a:ext>
              </a:extLst>
            </p:cNvPr>
            <p:cNvSpPr/>
            <p:nvPr/>
          </p:nvSpPr>
          <p:spPr bwMode="auto">
            <a:xfrm>
              <a:off x="511175" y="2776538"/>
              <a:ext cx="11113" cy="9525"/>
            </a:xfrm>
            <a:custGeom>
              <a:avLst/>
              <a:gdLst>
                <a:gd name="T0" fmla="*/ 7 w 7"/>
                <a:gd name="T1" fmla="*/ 6 h 6"/>
                <a:gd name="T2" fmla="*/ 1 w 7"/>
                <a:gd name="T3" fmla="*/ 2 h 6"/>
                <a:gd name="T4" fmla="*/ 3 w 7"/>
                <a:gd name="T5" fmla="*/ 0 h 6"/>
                <a:gd name="T6" fmla="*/ 7 w 7"/>
                <a:gd name="T7" fmla="*/ 6 h 6"/>
              </a:gdLst>
              <a:ahLst/>
              <a:cxnLst>
                <a:cxn ang="0">
                  <a:pos x="T0" y="T1"/>
                </a:cxn>
                <a:cxn ang="0">
                  <a:pos x="T2" y="T3"/>
                </a:cxn>
                <a:cxn ang="0">
                  <a:pos x="T4" y="T5"/>
                </a:cxn>
                <a:cxn ang="0">
                  <a:pos x="T6" y="T7"/>
                </a:cxn>
              </a:cxnLst>
              <a:rect l="0" t="0" r="r" b="b"/>
              <a:pathLst>
                <a:path w="7" h="6">
                  <a:moveTo>
                    <a:pt x="7" y="6"/>
                  </a:moveTo>
                  <a:cubicBezTo>
                    <a:pt x="4" y="6"/>
                    <a:pt x="1" y="5"/>
                    <a:pt x="1" y="2"/>
                  </a:cubicBezTo>
                  <a:cubicBezTo>
                    <a:pt x="0" y="0"/>
                    <a:pt x="1" y="0"/>
                    <a:pt x="3" y="0"/>
                  </a:cubicBezTo>
                  <a:cubicBezTo>
                    <a:pt x="6" y="0"/>
                    <a:pt x="7" y="3"/>
                    <a:pt x="7"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0" name="Freeform 648">
              <a:extLst>
                <a:ext uri="{FF2B5EF4-FFF2-40B4-BE49-F238E27FC236}">
                  <a16:creationId xmlns:a16="http://schemas.microsoft.com/office/drawing/2014/main" id="{A8DD014A-1670-B14B-C8E5-F3FC4CF67FC0}"/>
                </a:ext>
              </a:extLst>
            </p:cNvPr>
            <p:cNvSpPr/>
            <p:nvPr/>
          </p:nvSpPr>
          <p:spPr bwMode="auto">
            <a:xfrm>
              <a:off x="787400" y="4100513"/>
              <a:ext cx="9525" cy="9525"/>
            </a:xfrm>
            <a:custGeom>
              <a:avLst/>
              <a:gdLst>
                <a:gd name="T0" fmla="*/ 6 w 6"/>
                <a:gd name="T1" fmla="*/ 6 h 6"/>
                <a:gd name="T2" fmla="*/ 0 w 6"/>
                <a:gd name="T3" fmla="*/ 2 h 6"/>
                <a:gd name="T4" fmla="*/ 2 w 6"/>
                <a:gd name="T5" fmla="*/ 0 h 6"/>
                <a:gd name="T6" fmla="*/ 6 w 6"/>
                <a:gd name="T7" fmla="*/ 6 h 6"/>
              </a:gdLst>
              <a:ahLst/>
              <a:cxnLst>
                <a:cxn ang="0">
                  <a:pos x="T0" y="T1"/>
                </a:cxn>
                <a:cxn ang="0">
                  <a:pos x="T2" y="T3"/>
                </a:cxn>
                <a:cxn ang="0">
                  <a:pos x="T4" y="T5"/>
                </a:cxn>
                <a:cxn ang="0">
                  <a:pos x="T6" y="T7"/>
                </a:cxn>
              </a:cxnLst>
              <a:rect l="0" t="0" r="r" b="b"/>
              <a:pathLst>
                <a:path w="6" h="6">
                  <a:moveTo>
                    <a:pt x="6" y="6"/>
                  </a:moveTo>
                  <a:cubicBezTo>
                    <a:pt x="3" y="6"/>
                    <a:pt x="0" y="5"/>
                    <a:pt x="0" y="2"/>
                  </a:cubicBezTo>
                  <a:cubicBezTo>
                    <a:pt x="0" y="1"/>
                    <a:pt x="0" y="0"/>
                    <a:pt x="2" y="0"/>
                  </a:cubicBezTo>
                  <a:cubicBezTo>
                    <a:pt x="5" y="1"/>
                    <a:pt x="6" y="3"/>
                    <a:pt x="6"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1" name="Freeform 649">
              <a:extLst>
                <a:ext uri="{FF2B5EF4-FFF2-40B4-BE49-F238E27FC236}">
                  <a16:creationId xmlns:a16="http://schemas.microsoft.com/office/drawing/2014/main" id="{D743A409-F1AD-C7B9-6E2B-796A72219788}"/>
                </a:ext>
              </a:extLst>
            </p:cNvPr>
            <p:cNvSpPr/>
            <p:nvPr/>
          </p:nvSpPr>
          <p:spPr bwMode="auto">
            <a:xfrm>
              <a:off x="522288" y="2786063"/>
              <a:ext cx="11113" cy="9525"/>
            </a:xfrm>
            <a:custGeom>
              <a:avLst/>
              <a:gdLst>
                <a:gd name="T0" fmla="*/ 0 w 6"/>
                <a:gd name="T1" fmla="*/ 0 h 6"/>
                <a:gd name="T2" fmla="*/ 6 w 6"/>
                <a:gd name="T3" fmla="*/ 6 h 6"/>
                <a:gd name="T4" fmla="*/ 0 w 6"/>
                <a:gd name="T5" fmla="*/ 0 h 6"/>
                <a:gd name="T6" fmla="*/ 0 w 6"/>
                <a:gd name="T7" fmla="*/ 0 h 6"/>
              </a:gdLst>
              <a:ahLst/>
              <a:cxnLst>
                <a:cxn ang="0">
                  <a:pos x="T0" y="T1"/>
                </a:cxn>
                <a:cxn ang="0">
                  <a:pos x="T2" y="T3"/>
                </a:cxn>
                <a:cxn ang="0">
                  <a:pos x="T4" y="T5"/>
                </a:cxn>
                <a:cxn ang="0">
                  <a:pos x="T6" y="T7"/>
                </a:cxn>
              </a:cxnLst>
              <a:rect l="0" t="0" r="r" b="b"/>
              <a:pathLst>
                <a:path w="6" h="6">
                  <a:moveTo>
                    <a:pt x="0" y="0"/>
                  </a:moveTo>
                  <a:cubicBezTo>
                    <a:pt x="3" y="0"/>
                    <a:pt x="6" y="1"/>
                    <a:pt x="6" y="6"/>
                  </a:cubicBezTo>
                  <a:cubicBezTo>
                    <a:pt x="1" y="6"/>
                    <a:pt x="1" y="2"/>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2" name="Freeform 650">
              <a:extLst>
                <a:ext uri="{FF2B5EF4-FFF2-40B4-BE49-F238E27FC236}">
                  <a16:creationId xmlns:a16="http://schemas.microsoft.com/office/drawing/2014/main" id="{3570364B-BA82-67A8-E118-99E0E30EB73F}"/>
                </a:ext>
              </a:extLst>
            </p:cNvPr>
            <p:cNvSpPr/>
            <p:nvPr/>
          </p:nvSpPr>
          <p:spPr bwMode="auto">
            <a:xfrm>
              <a:off x="515938" y="2835275"/>
              <a:ext cx="9525" cy="7937"/>
            </a:xfrm>
            <a:custGeom>
              <a:avLst/>
              <a:gdLst>
                <a:gd name="T0" fmla="*/ 6 w 6"/>
                <a:gd name="T1" fmla="*/ 4 h 5"/>
                <a:gd name="T2" fmla="*/ 0 w 6"/>
                <a:gd name="T3" fmla="*/ 2 h 5"/>
                <a:gd name="T4" fmla="*/ 1 w 6"/>
                <a:gd name="T5" fmla="*/ 0 h 5"/>
                <a:gd name="T6" fmla="*/ 6 w 6"/>
                <a:gd name="T7" fmla="*/ 4 h 5"/>
                <a:gd name="T8" fmla="*/ 6 w 6"/>
                <a:gd name="T9" fmla="*/ 4 h 5"/>
              </a:gdLst>
              <a:ahLst/>
              <a:cxnLst>
                <a:cxn ang="0">
                  <a:pos x="T0" y="T1"/>
                </a:cxn>
                <a:cxn ang="0">
                  <a:pos x="T2" y="T3"/>
                </a:cxn>
                <a:cxn ang="0">
                  <a:pos x="T4" y="T5"/>
                </a:cxn>
                <a:cxn ang="0">
                  <a:pos x="T6" y="T7"/>
                </a:cxn>
                <a:cxn ang="0">
                  <a:pos x="T8" y="T9"/>
                </a:cxn>
              </a:cxnLst>
              <a:rect l="0" t="0" r="r" b="b"/>
              <a:pathLst>
                <a:path w="6" h="5">
                  <a:moveTo>
                    <a:pt x="6" y="4"/>
                  </a:moveTo>
                  <a:cubicBezTo>
                    <a:pt x="4" y="4"/>
                    <a:pt x="1" y="5"/>
                    <a:pt x="0" y="2"/>
                  </a:cubicBezTo>
                  <a:cubicBezTo>
                    <a:pt x="0" y="1"/>
                    <a:pt x="1" y="0"/>
                    <a:pt x="1" y="0"/>
                  </a:cubicBezTo>
                  <a:cubicBezTo>
                    <a:pt x="4" y="0"/>
                    <a:pt x="5" y="2"/>
                    <a:pt x="6" y="4"/>
                  </a:cubicBezTo>
                  <a:cubicBezTo>
                    <a:pt x="6" y="4"/>
                    <a:pt x="6" y="4"/>
                    <a:pt x="6"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3" name="Freeform 651">
              <a:extLst>
                <a:ext uri="{FF2B5EF4-FFF2-40B4-BE49-F238E27FC236}">
                  <a16:creationId xmlns:a16="http://schemas.microsoft.com/office/drawing/2014/main" id="{4E35B6A5-FB14-D04C-174F-C009441E2F2E}"/>
                </a:ext>
              </a:extLst>
            </p:cNvPr>
            <p:cNvSpPr/>
            <p:nvPr/>
          </p:nvSpPr>
          <p:spPr bwMode="auto">
            <a:xfrm>
              <a:off x="569913" y="3938588"/>
              <a:ext cx="3175" cy="12700"/>
            </a:xfrm>
            <a:custGeom>
              <a:avLst/>
              <a:gdLst>
                <a:gd name="T0" fmla="*/ 0 w 2"/>
                <a:gd name="T1" fmla="*/ 0 h 8"/>
                <a:gd name="T2" fmla="*/ 2 w 2"/>
                <a:gd name="T3" fmla="*/ 0 h 8"/>
                <a:gd name="T4" fmla="*/ 1 w 2"/>
                <a:gd name="T5" fmla="*/ 8 h 8"/>
                <a:gd name="T6" fmla="*/ 0 w 2"/>
                <a:gd name="T7" fmla="*/ 0 h 8"/>
              </a:gdLst>
              <a:ahLst/>
              <a:cxnLst>
                <a:cxn ang="0">
                  <a:pos x="T0" y="T1"/>
                </a:cxn>
                <a:cxn ang="0">
                  <a:pos x="T2" y="T3"/>
                </a:cxn>
                <a:cxn ang="0">
                  <a:pos x="T4" y="T5"/>
                </a:cxn>
                <a:cxn ang="0">
                  <a:pos x="T6" y="T7"/>
                </a:cxn>
              </a:cxnLst>
              <a:rect l="0" t="0" r="r" b="b"/>
              <a:pathLst>
                <a:path w="2" h="8">
                  <a:moveTo>
                    <a:pt x="0" y="0"/>
                  </a:moveTo>
                  <a:cubicBezTo>
                    <a:pt x="1" y="0"/>
                    <a:pt x="2" y="0"/>
                    <a:pt x="2" y="0"/>
                  </a:cubicBezTo>
                  <a:cubicBezTo>
                    <a:pt x="2" y="3"/>
                    <a:pt x="1" y="5"/>
                    <a:pt x="1" y="8"/>
                  </a:cubicBezTo>
                  <a:cubicBezTo>
                    <a:pt x="1" y="5"/>
                    <a:pt x="0" y="2"/>
                    <a:pt x="0" y="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4" name="Freeform 652">
              <a:extLst>
                <a:ext uri="{FF2B5EF4-FFF2-40B4-BE49-F238E27FC236}">
                  <a16:creationId xmlns:a16="http://schemas.microsoft.com/office/drawing/2014/main" id="{2F2F3A9C-3E29-E604-047A-A0F0B9924B69}"/>
                </a:ext>
              </a:extLst>
            </p:cNvPr>
            <p:cNvSpPr/>
            <p:nvPr/>
          </p:nvSpPr>
          <p:spPr bwMode="auto">
            <a:xfrm>
              <a:off x="366713" y="2713038"/>
              <a:ext cx="4763" cy="4762"/>
            </a:xfrm>
            <a:custGeom>
              <a:avLst/>
              <a:gdLst>
                <a:gd name="T0" fmla="*/ 0 w 3"/>
                <a:gd name="T1" fmla="*/ 2 h 3"/>
                <a:gd name="T2" fmla="*/ 1 w 3"/>
                <a:gd name="T3" fmla="*/ 0 h 3"/>
                <a:gd name="T4" fmla="*/ 3 w 3"/>
                <a:gd name="T5" fmla="*/ 1 h 3"/>
                <a:gd name="T6" fmla="*/ 2 w 3"/>
                <a:gd name="T7" fmla="*/ 3 h 3"/>
                <a:gd name="T8" fmla="*/ 0 w 3"/>
                <a:gd name="T9" fmla="*/ 2 h 3"/>
              </a:gdLst>
              <a:ahLst/>
              <a:cxnLst>
                <a:cxn ang="0">
                  <a:pos x="T0" y="T1"/>
                </a:cxn>
                <a:cxn ang="0">
                  <a:pos x="T2" y="T3"/>
                </a:cxn>
                <a:cxn ang="0">
                  <a:pos x="T4" y="T5"/>
                </a:cxn>
                <a:cxn ang="0">
                  <a:pos x="T6" y="T7"/>
                </a:cxn>
                <a:cxn ang="0">
                  <a:pos x="T8" y="T9"/>
                </a:cxn>
              </a:cxnLst>
              <a:rect l="0" t="0" r="r" b="b"/>
              <a:pathLst>
                <a:path w="3" h="3">
                  <a:moveTo>
                    <a:pt x="0" y="2"/>
                  </a:moveTo>
                  <a:cubicBezTo>
                    <a:pt x="0" y="1"/>
                    <a:pt x="0" y="0"/>
                    <a:pt x="1" y="0"/>
                  </a:cubicBezTo>
                  <a:cubicBezTo>
                    <a:pt x="1" y="0"/>
                    <a:pt x="2" y="1"/>
                    <a:pt x="3" y="1"/>
                  </a:cubicBezTo>
                  <a:cubicBezTo>
                    <a:pt x="3" y="2"/>
                    <a:pt x="2" y="3"/>
                    <a:pt x="2" y="3"/>
                  </a:cubicBezTo>
                  <a:cubicBezTo>
                    <a:pt x="1" y="3"/>
                    <a:pt x="1"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5" name="Freeform 653">
              <a:extLst>
                <a:ext uri="{FF2B5EF4-FFF2-40B4-BE49-F238E27FC236}">
                  <a16:creationId xmlns:a16="http://schemas.microsoft.com/office/drawing/2014/main" id="{02A17E4D-5CA6-3F8B-403E-E460DD319628}"/>
                </a:ext>
              </a:extLst>
            </p:cNvPr>
            <p:cNvSpPr/>
            <p:nvPr/>
          </p:nvSpPr>
          <p:spPr bwMode="auto">
            <a:xfrm>
              <a:off x="596900" y="2892425"/>
              <a:ext cx="9525" cy="7937"/>
            </a:xfrm>
            <a:custGeom>
              <a:avLst/>
              <a:gdLst>
                <a:gd name="T0" fmla="*/ 5 w 5"/>
                <a:gd name="T1" fmla="*/ 5 h 5"/>
                <a:gd name="T2" fmla="*/ 0 w 5"/>
                <a:gd name="T3" fmla="*/ 0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cubicBezTo>
                    <a:pt x="1" y="5"/>
                    <a:pt x="0" y="3"/>
                    <a:pt x="0" y="0"/>
                  </a:cubicBezTo>
                  <a:cubicBezTo>
                    <a:pt x="0" y="0"/>
                    <a:pt x="0" y="0"/>
                    <a:pt x="0" y="0"/>
                  </a:cubicBezTo>
                  <a:cubicBezTo>
                    <a:pt x="3" y="0"/>
                    <a:pt x="4" y="2"/>
                    <a:pt x="5"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6" name="Freeform 654">
              <a:extLst>
                <a:ext uri="{FF2B5EF4-FFF2-40B4-BE49-F238E27FC236}">
                  <a16:creationId xmlns:a16="http://schemas.microsoft.com/office/drawing/2014/main" id="{FB149D28-E3D8-419A-0A6C-3D950BE3A7FD}"/>
                </a:ext>
              </a:extLst>
            </p:cNvPr>
            <p:cNvSpPr/>
            <p:nvPr/>
          </p:nvSpPr>
          <p:spPr bwMode="auto">
            <a:xfrm>
              <a:off x="414338" y="2708275"/>
              <a:ext cx="4763" cy="6350"/>
            </a:xfrm>
            <a:custGeom>
              <a:avLst/>
              <a:gdLst>
                <a:gd name="T0" fmla="*/ 3 w 3"/>
                <a:gd name="T1" fmla="*/ 1 h 4"/>
                <a:gd name="T2" fmla="*/ 2 w 3"/>
                <a:gd name="T3" fmla="*/ 3 h 4"/>
                <a:gd name="T4" fmla="*/ 0 w 3"/>
                <a:gd name="T5" fmla="*/ 3 h 4"/>
                <a:gd name="T6" fmla="*/ 1 w 3"/>
                <a:gd name="T7" fmla="*/ 1 h 4"/>
                <a:gd name="T8" fmla="*/ 3 w 3"/>
                <a:gd name="T9" fmla="*/ 1 h 4"/>
              </a:gdLst>
              <a:ahLst/>
              <a:cxnLst>
                <a:cxn ang="0">
                  <a:pos x="T0" y="T1"/>
                </a:cxn>
                <a:cxn ang="0">
                  <a:pos x="T2" y="T3"/>
                </a:cxn>
                <a:cxn ang="0">
                  <a:pos x="T4" y="T5"/>
                </a:cxn>
                <a:cxn ang="0">
                  <a:pos x="T6" y="T7"/>
                </a:cxn>
                <a:cxn ang="0">
                  <a:pos x="T8" y="T9"/>
                </a:cxn>
              </a:cxnLst>
              <a:rect l="0" t="0" r="r" b="b"/>
              <a:pathLst>
                <a:path w="3" h="4">
                  <a:moveTo>
                    <a:pt x="3" y="1"/>
                  </a:moveTo>
                  <a:cubicBezTo>
                    <a:pt x="3" y="2"/>
                    <a:pt x="3" y="3"/>
                    <a:pt x="2" y="3"/>
                  </a:cubicBezTo>
                  <a:cubicBezTo>
                    <a:pt x="2" y="4"/>
                    <a:pt x="1" y="3"/>
                    <a:pt x="0" y="3"/>
                  </a:cubicBezTo>
                  <a:cubicBezTo>
                    <a:pt x="0" y="2"/>
                    <a:pt x="1" y="1"/>
                    <a:pt x="1" y="1"/>
                  </a:cubicBezTo>
                  <a:cubicBezTo>
                    <a:pt x="1" y="0"/>
                    <a:pt x="2" y="1"/>
                    <a:pt x="3"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7" name="Freeform 655">
              <a:extLst>
                <a:ext uri="{FF2B5EF4-FFF2-40B4-BE49-F238E27FC236}">
                  <a16:creationId xmlns:a16="http://schemas.microsoft.com/office/drawing/2014/main" id="{1F26D600-FBB4-F6BE-7C9C-101825C4E401}"/>
                </a:ext>
              </a:extLst>
            </p:cNvPr>
            <p:cNvSpPr/>
            <p:nvPr/>
          </p:nvSpPr>
          <p:spPr bwMode="auto">
            <a:xfrm>
              <a:off x="625475" y="3503613"/>
              <a:ext cx="3175" cy="4762"/>
            </a:xfrm>
            <a:custGeom>
              <a:avLst/>
              <a:gdLst>
                <a:gd name="T0" fmla="*/ 2 w 2"/>
                <a:gd name="T1" fmla="*/ 2 h 3"/>
                <a:gd name="T2" fmla="*/ 1 w 2"/>
                <a:gd name="T3" fmla="*/ 3 h 3"/>
                <a:gd name="T4" fmla="*/ 0 w 2"/>
                <a:gd name="T5" fmla="*/ 2 h 3"/>
                <a:gd name="T6" fmla="*/ 1 w 2"/>
                <a:gd name="T7" fmla="*/ 0 h 3"/>
                <a:gd name="T8" fmla="*/ 2 w 2"/>
                <a:gd name="T9" fmla="*/ 2 h 3"/>
              </a:gdLst>
              <a:ahLst/>
              <a:cxnLst>
                <a:cxn ang="0">
                  <a:pos x="T0" y="T1"/>
                </a:cxn>
                <a:cxn ang="0">
                  <a:pos x="T2" y="T3"/>
                </a:cxn>
                <a:cxn ang="0">
                  <a:pos x="T4" y="T5"/>
                </a:cxn>
                <a:cxn ang="0">
                  <a:pos x="T6" y="T7"/>
                </a:cxn>
                <a:cxn ang="0">
                  <a:pos x="T8" y="T9"/>
                </a:cxn>
              </a:cxnLst>
              <a:rect l="0" t="0" r="r" b="b"/>
              <a:pathLst>
                <a:path w="2" h="3">
                  <a:moveTo>
                    <a:pt x="2" y="2"/>
                  </a:moveTo>
                  <a:cubicBezTo>
                    <a:pt x="1" y="2"/>
                    <a:pt x="1" y="3"/>
                    <a:pt x="1" y="3"/>
                  </a:cubicBezTo>
                  <a:cubicBezTo>
                    <a:pt x="0" y="3"/>
                    <a:pt x="0" y="2"/>
                    <a:pt x="0" y="2"/>
                  </a:cubicBezTo>
                  <a:cubicBezTo>
                    <a:pt x="0" y="1"/>
                    <a:pt x="1" y="0"/>
                    <a:pt x="1" y="0"/>
                  </a:cubicBezTo>
                  <a:cubicBezTo>
                    <a:pt x="1" y="1"/>
                    <a:pt x="2" y="1"/>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8" name="Freeform 656">
              <a:extLst>
                <a:ext uri="{FF2B5EF4-FFF2-40B4-BE49-F238E27FC236}">
                  <a16:creationId xmlns:a16="http://schemas.microsoft.com/office/drawing/2014/main" id="{F5799632-84BB-9D1A-9C7A-715BE23FA8CC}"/>
                </a:ext>
              </a:extLst>
            </p:cNvPr>
            <p:cNvSpPr/>
            <p:nvPr/>
          </p:nvSpPr>
          <p:spPr bwMode="auto">
            <a:xfrm>
              <a:off x="852488" y="4227513"/>
              <a:ext cx="7938" cy="9525"/>
            </a:xfrm>
            <a:custGeom>
              <a:avLst/>
              <a:gdLst>
                <a:gd name="T0" fmla="*/ 5 w 5"/>
                <a:gd name="T1" fmla="*/ 1 h 6"/>
                <a:gd name="T2" fmla="*/ 2 w 5"/>
                <a:gd name="T3" fmla="*/ 6 h 6"/>
                <a:gd name="T4" fmla="*/ 5 w 5"/>
                <a:gd name="T5" fmla="*/ 1 h 6"/>
              </a:gdLst>
              <a:ahLst/>
              <a:cxnLst>
                <a:cxn ang="0">
                  <a:pos x="T0" y="T1"/>
                </a:cxn>
                <a:cxn ang="0">
                  <a:pos x="T2" y="T3"/>
                </a:cxn>
                <a:cxn ang="0">
                  <a:pos x="T4" y="T5"/>
                </a:cxn>
              </a:cxnLst>
              <a:rect l="0" t="0" r="r" b="b"/>
              <a:pathLst>
                <a:path w="5" h="6">
                  <a:moveTo>
                    <a:pt x="5" y="1"/>
                  </a:moveTo>
                  <a:cubicBezTo>
                    <a:pt x="5" y="3"/>
                    <a:pt x="5" y="5"/>
                    <a:pt x="2" y="6"/>
                  </a:cubicBezTo>
                  <a:cubicBezTo>
                    <a:pt x="3" y="4"/>
                    <a:pt x="0" y="0"/>
                    <a:pt x="5"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9" name="Freeform 657">
              <a:extLst>
                <a:ext uri="{FF2B5EF4-FFF2-40B4-BE49-F238E27FC236}">
                  <a16:creationId xmlns:a16="http://schemas.microsoft.com/office/drawing/2014/main" id="{6EE7D4C1-C067-A522-7467-A0A15272781D}"/>
                </a:ext>
              </a:extLst>
            </p:cNvPr>
            <p:cNvSpPr/>
            <p:nvPr/>
          </p:nvSpPr>
          <p:spPr bwMode="auto">
            <a:xfrm>
              <a:off x="561975" y="3635375"/>
              <a:ext cx="12700" cy="6350"/>
            </a:xfrm>
            <a:custGeom>
              <a:avLst/>
              <a:gdLst>
                <a:gd name="T0" fmla="*/ 8 w 8"/>
                <a:gd name="T1" fmla="*/ 3 h 4"/>
                <a:gd name="T2" fmla="*/ 0 w 8"/>
                <a:gd name="T3" fmla="*/ 0 h 4"/>
                <a:gd name="T4" fmla="*/ 8 w 8"/>
                <a:gd name="T5" fmla="*/ 3 h 4"/>
              </a:gdLst>
              <a:ahLst/>
              <a:cxnLst>
                <a:cxn ang="0">
                  <a:pos x="T0" y="T1"/>
                </a:cxn>
                <a:cxn ang="0">
                  <a:pos x="T2" y="T3"/>
                </a:cxn>
                <a:cxn ang="0">
                  <a:pos x="T4" y="T5"/>
                </a:cxn>
              </a:cxnLst>
              <a:rect l="0" t="0" r="r" b="b"/>
              <a:pathLst>
                <a:path w="8" h="4">
                  <a:moveTo>
                    <a:pt x="8" y="3"/>
                  </a:moveTo>
                  <a:cubicBezTo>
                    <a:pt x="5" y="3"/>
                    <a:pt x="2" y="4"/>
                    <a:pt x="0" y="0"/>
                  </a:cubicBezTo>
                  <a:cubicBezTo>
                    <a:pt x="3" y="1"/>
                    <a:pt x="5" y="0"/>
                    <a:pt x="8"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0" name="Freeform 658">
              <a:extLst>
                <a:ext uri="{FF2B5EF4-FFF2-40B4-BE49-F238E27FC236}">
                  <a16:creationId xmlns:a16="http://schemas.microsoft.com/office/drawing/2014/main" id="{C0AD9466-7E4A-3974-C647-3F092AF7BC64}"/>
                </a:ext>
              </a:extLst>
            </p:cNvPr>
            <p:cNvSpPr/>
            <p:nvPr/>
          </p:nvSpPr>
          <p:spPr bwMode="auto">
            <a:xfrm>
              <a:off x="401638" y="2703513"/>
              <a:ext cx="4763" cy="3175"/>
            </a:xfrm>
            <a:custGeom>
              <a:avLst/>
              <a:gdLst>
                <a:gd name="T0" fmla="*/ 0 w 3"/>
                <a:gd name="T1" fmla="*/ 0 h 2"/>
                <a:gd name="T2" fmla="*/ 3 w 3"/>
                <a:gd name="T3" fmla="*/ 1 h 2"/>
                <a:gd name="T4" fmla="*/ 2 w 3"/>
                <a:gd name="T5" fmla="*/ 2 h 2"/>
                <a:gd name="T6" fmla="*/ 0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cubicBezTo>
                    <a:pt x="1" y="1"/>
                    <a:pt x="2" y="1"/>
                    <a:pt x="3" y="1"/>
                  </a:cubicBezTo>
                  <a:cubicBezTo>
                    <a:pt x="3" y="1"/>
                    <a:pt x="2" y="2"/>
                    <a:pt x="2" y="2"/>
                  </a:cubicBezTo>
                  <a:cubicBezTo>
                    <a:pt x="2" y="1"/>
                    <a:pt x="1" y="1"/>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1" name="Freeform 659">
              <a:extLst>
                <a:ext uri="{FF2B5EF4-FFF2-40B4-BE49-F238E27FC236}">
                  <a16:creationId xmlns:a16="http://schemas.microsoft.com/office/drawing/2014/main" id="{D032E05A-D0F0-45A9-6E4F-A18B10BA30BA}"/>
                </a:ext>
              </a:extLst>
            </p:cNvPr>
            <p:cNvSpPr/>
            <p:nvPr/>
          </p:nvSpPr>
          <p:spPr bwMode="auto">
            <a:xfrm>
              <a:off x="1047750" y="3041650"/>
              <a:ext cx="1588" cy="3175"/>
            </a:xfrm>
            <a:custGeom>
              <a:avLst/>
              <a:gdLst>
                <a:gd name="T0" fmla="*/ 1 w 1"/>
                <a:gd name="T1" fmla="*/ 0 h 1"/>
                <a:gd name="T2" fmla="*/ 1 w 1"/>
                <a:gd name="T3" fmla="*/ 1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1"/>
                    <a:pt x="1" y="1"/>
                  </a:cubicBezTo>
                  <a:cubicBezTo>
                    <a:pt x="1" y="1"/>
                    <a:pt x="0" y="1"/>
                    <a:pt x="0" y="1"/>
                  </a:cubicBezTo>
                  <a:cubicBezTo>
                    <a:pt x="0" y="0"/>
                    <a:pt x="0" y="0"/>
                    <a:pt x="0" y="0"/>
                  </a:cubicBezTo>
                  <a:cubicBezTo>
                    <a:pt x="1"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2" name="Freeform 660">
              <a:extLst>
                <a:ext uri="{FF2B5EF4-FFF2-40B4-BE49-F238E27FC236}">
                  <a16:creationId xmlns:a16="http://schemas.microsoft.com/office/drawing/2014/main" id="{26A85819-9D27-CCB0-AC4E-3085C2238D69}"/>
                </a:ext>
              </a:extLst>
            </p:cNvPr>
            <p:cNvSpPr/>
            <p:nvPr/>
          </p:nvSpPr>
          <p:spPr bwMode="auto">
            <a:xfrm>
              <a:off x="1185863" y="2979738"/>
              <a:ext cx="4763" cy="3175"/>
            </a:xfrm>
            <a:custGeom>
              <a:avLst/>
              <a:gdLst>
                <a:gd name="T0" fmla="*/ 0 w 3"/>
                <a:gd name="T1" fmla="*/ 2 h 2"/>
                <a:gd name="T2" fmla="*/ 3 w 3"/>
                <a:gd name="T3" fmla="*/ 0 h 2"/>
                <a:gd name="T4" fmla="*/ 3 w 3"/>
                <a:gd name="T5" fmla="*/ 1 h 2"/>
                <a:gd name="T6" fmla="*/ 0 w 3"/>
                <a:gd name="T7" fmla="*/ 2 h 2"/>
              </a:gdLst>
              <a:ahLst/>
              <a:cxnLst>
                <a:cxn ang="0">
                  <a:pos x="T0" y="T1"/>
                </a:cxn>
                <a:cxn ang="0">
                  <a:pos x="T2" y="T3"/>
                </a:cxn>
                <a:cxn ang="0">
                  <a:pos x="T4" y="T5"/>
                </a:cxn>
                <a:cxn ang="0">
                  <a:pos x="T6" y="T7"/>
                </a:cxn>
              </a:cxnLst>
              <a:rect l="0" t="0" r="r" b="b"/>
              <a:pathLst>
                <a:path w="3" h="2">
                  <a:moveTo>
                    <a:pt x="0" y="2"/>
                  </a:moveTo>
                  <a:cubicBezTo>
                    <a:pt x="1" y="1"/>
                    <a:pt x="2" y="1"/>
                    <a:pt x="3" y="0"/>
                  </a:cubicBezTo>
                  <a:cubicBezTo>
                    <a:pt x="3" y="0"/>
                    <a:pt x="3" y="1"/>
                    <a:pt x="3" y="1"/>
                  </a:cubicBezTo>
                  <a:cubicBezTo>
                    <a:pt x="2" y="1"/>
                    <a:pt x="1"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3" name="Freeform 661">
              <a:extLst>
                <a:ext uri="{FF2B5EF4-FFF2-40B4-BE49-F238E27FC236}">
                  <a16:creationId xmlns:a16="http://schemas.microsoft.com/office/drawing/2014/main" id="{6E95ADDA-5C3D-0F07-6088-36C71F68B11D}"/>
                </a:ext>
              </a:extLst>
            </p:cNvPr>
            <p:cNvSpPr/>
            <p:nvPr/>
          </p:nvSpPr>
          <p:spPr bwMode="auto">
            <a:xfrm>
              <a:off x="1143000" y="2919413"/>
              <a:ext cx="4763" cy="3175"/>
            </a:xfrm>
            <a:custGeom>
              <a:avLst/>
              <a:gdLst>
                <a:gd name="T0" fmla="*/ 0 w 3"/>
                <a:gd name="T1" fmla="*/ 0 h 2"/>
                <a:gd name="T2" fmla="*/ 3 w 3"/>
                <a:gd name="T3" fmla="*/ 1 h 2"/>
                <a:gd name="T4" fmla="*/ 2 w 3"/>
                <a:gd name="T5" fmla="*/ 2 h 2"/>
                <a:gd name="T6" fmla="*/ 0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cubicBezTo>
                    <a:pt x="1" y="0"/>
                    <a:pt x="2" y="1"/>
                    <a:pt x="3" y="1"/>
                  </a:cubicBezTo>
                  <a:cubicBezTo>
                    <a:pt x="3" y="1"/>
                    <a:pt x="2" y="2"/>
                    <a:pt x="2" y="2"/>
                  </a:cubicBezTo>
                  <a:cubicBezTo>
                    <a:pt x="1" y="1"/>
                    <a:pt x="0" y="1"/>
                    <a:pt x="0" y="0"/>
                  </a:cubicBezTo>
                  <a:cubicBezTo>
                    <a:pt x="0" y="0"/>
                    <a:pt x="0" y="0"/>
                    <a:pt x="0" y="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4" name="Freeform 662">
              <a:extLst>
                <a:ext uri="{FF2B5EF4-FFF2-40B4-BE49-F238E27FC236}">
                  <a16:creationId xmlns:a16="http://schemas.microsoft.com/office/drawing/2014/main" id="{7EBB953B-BCFE-8E34-3CF9-E42367523501}"/>
                </a:ext>
              </a:extLst>
            </p:cNvPr>
            <p:cNvSpPr/>
            <p:nvPr/>
          </p:nvSpPr>
          <p:spPr bwMode="auto">
            <a:xfrm>
              <a:off x="731838" y="4278313"/>
              <a:ext cx="1588" cy="6350"/>
            </a:xfrm>
            <a:custGeom>
              <a:avLst/>
              <a:gdLst>
                <a:gd name="T0" fmla="*/ 1 w 1"/>
                <a:gd name="T1" fmla="*/ 4 h 4"/>
                <a:gd name="T2" fmla="*/ 0 w 1"/>
                <a:gd name="T3" fmla="*/ 1 h 4"/>
                <a:gd name="T4" fmla="*/ 0 w 1"/>
                <a:gd name="T5" fmla="*/ 0 h 4"/>
                <a:gd name="T6" fmla="*/ 1 w 1"/>
                <a:gd name="T7" fmla="*/ 4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cubicBezTo>
                    <a:pt x="1" y="3"/>
                    <a:pt x="0" y="2"/>
                    <a:pt x="0" y="1"/>
                  </a:cubicBezTo>
                  <a:cubicBezTo>
                    <a:pt x="0" y="1"/>
                    <a:pt x="0" y="1"/>
                    <a:pt x="0" y="0"/>
                  </a:cubicBezTo>
                  <a:cubicBezTo>
                    <a:pt x="1" y="1"/>
                    <a:pt x="1" y="2"/>
                    <a:pt x="1" y="4"/>
                  </a:cubicBezTo>
                  <a:cubicBezTo>
                    <a:pt x="1" y="4"/>
                    <a:pt x="1" y="4"/>
                    <a:pt x="1"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5" name="Freeform 663">
              <a:extLst>
                <a:ext uri="{FF2B5EF4-FFF2-40B4-BE49-F238E27FC236}">
                  <a16:creationId xmlns:a16="http://schemas.microsoft.com/office/drawing/2014/main" id="{F846E47B-9B82-7BBF-B7E0-DACB02050781}"/>
                </a:ext>
              </a:extLst>
            </p:cNvPr>
            <p:cNvSpPr/>
            <p:nvPr/>
          </p:nvSpPr>
          <p:spPr bwMode="auto">
            <a:xfrm>
              <a:off x="576263" y="2871788"/>
              <a:ext cx="1588" cy="3175"/>
            </a:xfrm>
            <a:custGeom>
              <a:avLst/>
              <a:gdLst>
                <a:gd name="T0" fmla="*/ 1 w 1"/>
                <a:gd name="T1" fmla="*/ 2 h 2"/>
                <a:gd name="T2" fmla="*/ 0 w 1"/>
                <a:gd name="T3" fmla="*/ 2 h 2"/>
                <a:gd name="T4" fmla="*/ 0 w 1"/>
                <a:gd name="T5" fmla="*/ 1 h 2"/>
                <a:gd name="T6" fmla="*/ 1 w 1"/>
                <a:gd name="T7" fmla="*/ 2 h 2"/>
              </a:gdLst>
              <a:ahLst/>
              <a:cxnLst>
                <a:cxn ang="0">
                  <a:pos x="T0" y="T1"/>
                </a:cxn>
                <a:cxn ang="0">
                  <a:pos x="T2" y="T3"/>
                </a:cxn>
                <a:cxn ang="0">
                  <a:pos x="T4" y="T5"/>
                </a:cxn>
                <a:cxn ang="0">
                  <a:pos x="T6" y="T7"/>
                </a:cxn>
              </a:cxnLst>
              <a:rect l="0" t="0" r="r" b="b"/>
              <a:pathLst>
                <a:path w="1" h="2">
                  <a:moveTo>
                    <a:pt x="1" y="2"/>
                  </a:moveTo>
                  <a:cubicBezTo>
                    <a:pt x="1" y="2"/>
                    <a:pt x="1" y="2"/>
                    <a:pt x="0" y="2"/>
                  </a:cubicBezTo>
                  <a:cubicBezTo>
                    <a:pt x="0" y="2"/>
                    <a:pt x="0" y="1"/>
                    <a:pt x="0" y="1"/>
                  </a:cubicBezTo>
                  <a:cubicBezTo>
                    <a:pt x="1" y="0"/>
                    <a:pt x="1" y="1"/>
                    <a:pt x="1"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6" name="Freeform 664">
              <a:extLst>
                <a:ext uri="{FF2B5EF4-FFF2-40B4-BE49-F238E27FC236}">
                  <a16:creationId xmlns:a16="http://schemas.microsoft.com/office/drawing/2014/main" id="{EB21C43D-1DEE-23CA-5C59-4E23DEBEFC02}"/>
                </a:ext>
              </a:extLst>
            </p:cNvPr>
            <p:cNvSpPr/>
            <p:nvPr/>
          </p:nvSpPr>
          <p:spPr bwMode="auto">
            <a:xfrm>
              <a:off x="482600" y="2857500"/>
              <a:ext cx="4763" cy="3175"/>
            </a:xfrm>
            <a:custGeom>
              <a:avLst/>
              <a:gdLst>
                <a:gd name="T0" fmla="*/ 3 w 3"/>
                <a:gd name="T1" fmla="*/ 2 h 2"/>
                <a:gd name="T2" fmla="*/ 0 w 3"/>
                <a:gd name="T3" fmla="*/ 1 h 2"/>
                <a:gd name="T4" fmla="*/ 0 w 3"/>
                <a:gd name="T5" fmla="*/ 0 h 2"/>
                <a:gd name="T6" fmla="*/ 3 w 3"/>
                <a:gd name="T7" fmla="*/ 2 h 2"/>
                <a:gd name="T8" fmla="*/ 3 w 3"/>
                <a:gd name="T9" fmla="*/ 2 h 2"/>
              </a:gdLst>
              <a:ahLst/>
              <a:cxnLst>
                <a:cxn ang="0">
                  <a:pos x="T0" y="T1"/>
                </a:cxn>
                <a:cxn ang="0">
                  <a:pos x="T2" y="T3"/>
                </a:cxn>
                <a:cxn ang="0">
                  <a:pos x="T4" y="T5"/>
                </a:cxn>
                <a:cxn ang="0">
                  <a:pos x="T6" y="T7"/>
                </a:cxn>
                <a:cxn ang="0">
                  <a:pos x="T8" y="T9"/>
                </a:cxn>
              </a:cxnLst>
              <a:rect l="0" t="0" r="r" b="b"/>
              <a:pathLst>
                <a:path w="3" h="2">
                  <a:moveTo>
                    <a:pt x="3" y="2"/>
                  </a:moveTo>
                  <a:cubicBezTo>
                    <a:pt x="2" y="2"/>
                    <a:pt x="1" y="1"/>
                    <a:pt x="0" y="1"/>
                  </a:cubicBezTo>
                  <a:cubicBezTo>
                    <a:pt x="0" y="1"/>
                    <a:pt x="0" y="0"/>
                    <a:pt x="0" y="0"/>
                  </a:cubicBezTo>
                  <a:cubicBezTo>
                    <a:pt x="1" y="1"/>
                    <a:pt x="2" y="1"/>
                    <a:pt x="3" y="2"/>
                  </a:cubicBezTo>
                  <a:cubicBezTo>
                    <a:pt x="3" y="2"/>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7" name="Freeform 665">
              <a:extLst>
                <a:ext uri="{FF2B5EF4-FFF2-40B4-BE49-F238E27FC236}">
                  <a16:creationId xmlns:a16="http://schemas.microsoft.com/office/drawing/2014/main" id="{02CC14BA-8A31-45DE-02D9-669B1F8A00F8}"/>
                </a:ext>
              </a:extLst>
            </p:cNvPr>
            <p:cNvSpPr/>
            <p:nvPr/>
          </p:nvSpPr>
          <p:spPr bwMode="auto">
            <a:xfrm>
              <a:off x="630238" y="3522663"/>
              <a:ext cx="1588" cy="4762"/>
            </a:xfrm>
            <a:custGeom>
              <a:avLst/>
              <a:gdLst>
                <a:gd name="T0" fmla="*/ 1 w 1"/>
                <a:gd name="T1" fmla="*/ 3 h 3"/>
                <a:gd name="T2" fmla="*/ 0 w 1"/>
                <a:gd name="T3" fmla="*/ 0 h 3"/>
                <a:gd name="T4" fmla="*/ 1 w 1"/>
                <a:gd name="T5" fmla="*/ 0 h 3"/>
                <a:gd name="T6" fmla="*/ 1 w 1"/>
                <a:gd name="T7" fmla="*/ 3 h 3"/>
                <a:gd name="T8" fmla="*/ 1 w 1"/>
                <a:gd name="T9" fmla="*/ 3 h 3"/>
              </a:gdLst>
              <a:ahLst/>
              <a:cxnLst>
                <a:cxn ang="0">
                  <a:pos x="T0" y="T1"/>
                </a:cxn>
                <a:cxn ang="0">
                  <a:pos x="T2" y="T3"/>
                </a:cxn>
                <a:cxn ang="0">
                  <a:pos x="T4" y="T5"/>
                </a:cxn>
                <a:cxn ang="0">
                  <a:pos x="T6" y="T7"/>
                </a:cxn>
                <a:cxn ang="0">
                  <a:pos x="T8" y="T9"/>
                </a:cxn>
              </a:cxnLst>
              <a:rect l="0" t="0" r="r" b="b"/>
              <a:pathLst>
                <a:path w="1" h="3">
                  <a:moveTo>
                    <a:pt x="1" y="3"/>
                  </a:moveTo>
                  <a:cubicBezTo>
                    <a:pt x="1" y="2"/>
                    <a:pt x="0" y="1"/>
                    <a:pt x="0" y="0"/>
                  </a:cubicBezTo>
                  <a:cubicBezTo>
                    <a:pt x="0" y="0"/>
                    <a:pt x="0" y="0"/>
                    <a:pt x="1" y="0"/>
                  </a:cubicBezTo>
                  <a:cubicBezTo>
                    <a:pt x="1" y="1"/>
                    <a:pt x="1" y="2"/>
                    <a:pt x="1" y="3"/>
                  </a:cubicBezTo>
                  <a:cubicBezTo>
                    <a:pt x="1" y="3"/>
                    <a:pt x="1" y="3"/>
                    <a:pt x="1"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8" name="Freeform 666">
              <a:extLst>
                <a:ext uri="{FF2B5EF4-FFF2-40B4-BE49-F238E27FC236}">
                  <a16:creationId xmlns:a16="http://schemas.microsoft.com/office/drawing/2014/main" id="{8AC64D86-88A6-614D-F295-E4649108C8ED}"/>
                </a:ext>
              </a:extLst>
            </p:cNvPr>
            <p:cNvSpPr/>
            <p:nvPr/>
          </p:nvSpPr>
          <p:spPr bwMode="auto">
            <a:xfrm>
              <a:off x="958850" y="3138488"/>
              <a:ext cx="7938" cy="4762"/>
            </a:xfrm>
            <a:custGeom>
              <a:avLst/>
              <a:gdLst>
                <a:gd name="T0" fmla="*/ 5 w 5"/>
                <a:gd name="T1" fmla="*/ 3 h 3"/>
                <a:gd name="T2" fmla="*/ 0 w 5"/>
                <a:gd name="T3" fmla="*/ 1 h 3"/>
                <a:gd name="T4" fmla="*/ 0 w 5"/>
                <a:gd name="T5" fmla="*/ 0 h 3"/>
                <a:gd name="T6" fmla="*/ 5 w 5"/>
                <a:gd name="T7" fmla="*/ 3 h 3"/>
                <a:gd name="T8" fmla="*/ 5 w 5"/>
                <a:gd name="T9" fmla="*/ 3 h 3"/>
              </a:gdLst>
              <a:ahLst/>
              <a:cxnLst>
                <a:cxn ang="0">
                  <a:pos x="T0" y="T1"/>
                </a:cxn>
                <a:cxn ang="0">
                  <a:pos x="T2" y="T3"/>
                </a:cxn>
                <a:cxn ang="0">
                  <a:pos x="T4" y="T5"/>
                </a:cxn>
                <a:cxn ang="0">
                  <a:pos x="T6" y="T7"/>
                </a:cxn>
                <a:cxn ang="0">
                  <a:pos x="T8" y="T9"/>
                </a:cxn>
              </a:cxnLst>
              <a:rect l="0" t="0" r="r" b="b"/>
              <a:pathLst>
                <a:path w="5" h="3">
                  <a:moveTo>
                    <a:pt x="5" y="3"/>
                  </a:moveTo>
                  <a:cubicBezTo>
                    <a:pt x="3" y="3"/>
                    <a:pt x="1" y="3"/>
                    <a:pt x="0" y="1"/>
                  </a:cubicBezTo>
                  <a:cubicBezTo>
                    <a:pt x="0" y="1"/>
                    <a:pt x="0" y="0"/>
                    <a:pt x="0" y="0"/>
                  </a:cubicBezTo>
                  <a:cubicBezTo>
                    <a:pt x="2" y="1"/>
                    <a:pt x="4" y="1"/>
                    <a:pt x="5" y="3"/>
                  </a:cubicBezTo>
                  <a:cubicBezTo>
                    <a:pt x="5" y="3"/>
                    <a:pt x="5" y="3"/>
                    <a:pt x="5"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9" name="Freeform 667">
              <a:extLst>
                <a:ext uri="{FF2B5EF4-FFF2-40B4-BE49-F238E27FC236}">
                  <a16:creationId xmlns:a16="http://schemas.microsoft.com/office/drawing/2014/main" id="{9C87D6DB-0C3E-8DD8-4C6D-610AB09F0E12}"/>
                </a:ext>
              </a:extLst>
            </p:cNvPr>
            <p:cNvSpPr/>
            <p:nvPr/>
          </p:nvSpPr>
          <p:spPr bwMode="auto">
            <a:xfrm>
              <a:off x="781050" y="4313238"/>
              <a:ext cx="4763" cy="9525"/>
            </a:xfrm>
            <a:custGeom>
              <a:avLst/>
              <a:gdLst>
                <a:gd name="T0" fmla="*/ 1 w 3"/>
                <a:gd name="T1" fmla="*/ 0 h 6"/>
                <a:gd name="T2" fmla="*/ 3 w 3"/>
                <a:gd name="T3" fmla="*/ 6 h 6"/>
                <a:gd name="T4" fmla="*/ 1 w 3"/>
                <a:gd name="T5" fmla="*/ 0 h 6"/>
              </a:gdLst>
              <a:ahLst/>
              <a:cxnLst>
                <a:cxn ang="0">
                  <a:pos x="T0" y="T1"/>
                </a:cxn>
                <a:cxn ang="0">
                  <a:pos x="T2" y="T3"/>
                </a:cxn>
                <a:cxn ang="0">
                  <a:pos x="T4" y="T5"/>
                </a:cxn>
              </a:cxnLst>
              <a:rect l="0" t="0" r="r" b="b"/>
              <a:pathLst>
                <a:path w="3" h="6">
                  <a:moveTo>
                    <a:pt x="1" y="0"/>
                  </a:moveTo>
                  <a:cubicBezTo>
                    <a:pt x="3" y="1"/>
                    <a:pt x="3" y="3"/>
                    <a:pt x="3" y="6"/>
                  </a:cubicBezTo>
                  <a:cubicBezTo>
                    <a:pt x="1" y="4"/>
                    <a:pt x="0" y="2"/>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0" name="Freeform 668">
              <a:extLst>
                <a:ext uri="{FF2B5EF4-FFF2-40B4-BE49-F238E27FC236}">
                  <a16:creationId xmlns:a16="http://schemas.microsoft.com/office/drawing/2014/main" id="{8B3C6909-C4E5-001D-6169-ED350876B2B0}"/>
                </a:ext>
              </a:extLst>
            </p:cNvPr>
            <p:cNvSpPr/>
            <p:nvPr/>
          </p:nvSpPr>
          <p:spPr bwMode="auto">
            <a:xfrm>
              <a:off x="560388" y="3486150"/>
              <a:ext cx="1588" cy="1587"/>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0"/>
                    <a:pt x="0" y="0"/>
                  </a:cubicBezTo>
                  <a:cubicBezTo>
                    <a:pt x="0"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1" name="Freeform 669">
              <a:extLst>
                <a:ext uri="{FF2B5EF4-FFF2-40B4-BE49-F238E27FC236}">
                  <a16:creationId xmlns:a16="http://schemas.microsoft.com/office/drawing/2014/main" id="{E0D1DEC7-1580-97E8-A1CD-B5104B7D7078}"/>
                </a:ext>
              </a:extLst>
            </p:cNvPr>
            <p:cNvSpPr/>
            <p:nvPr/>
          </p:nvSpPr>
          <p:spPr bwMode="auto">
            <a:xfrm>
              <a:off x="1190625" y="3016250"/>
              <a:ext cx="1588" cy="1587"/>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0"/>
                  </a:lnTo>
                  <a:lnTo>
                    <a:pt x="1" y="0"/>
                  </a:lnTo>
                  <a:lnTo>
                    <a:pt x="0"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2" name="Freeform 670">
              <a:extLst>
                <a:ext uri="{FF2B5EF4-FFF2-40B4-BE49-F238E27FC236}">
                  <a16:creationId xmlns:a16="http://schemas.microsoft.com/office/drawing/2014/main" id="{6D587818-AE12-4E5E-4DA1-E45231066A8B}"/>
                </a:ext>
              </a:extLst>
            </p:cNvPr>
            <p:cNvSpPr/>
            <p:nvPr/>
          </p:nvSpPr>
          <p:spPr bwMode="auto">
            <a:xfrm>
              <a:off x="595313" y="2892425"/>
              <a:ext cx="1588"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1" y="0"/>
                  </a:cubicBezTo>
                  <a:cubicBezTo>
                    <a:pt x="1"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3" name="Freeform 671">
              <a:extLst>
                <a:ext uri="{FF2B5EF4-FFF2-40B4-BE49-F238E27FC236}">
                  <a16:creationId xmlns:a16="http://schemas.microsoft.com/office/drawing/2014/main" id="{651328CB-4F6E-90AE-08D4-4CF524F9D4DA}"/>
                </a:ext>
              </a:extLst>
            </p:cNvPr>
            <p:cNvSpPr/>
            <p:nvPr/>
          </p:nvSpPr>
          <p:spPr bwMode="auto">
            <a:xfrm>
              <a:off x="541338" y="2805113"/>
              <a:ext cx="1588"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1" y="0"/>
                    <a:pt x="1" y="0"/>
                  </a:cubicBezTo>
                  <a:cubicBezTo>
                    <a:pt x="1"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4" name="Freeform 672">
              <a:extLst>
                <a:ext uri="{FF2B5EF4-FFF2-40B4-BE49-F238E27FC236}">
                  <a16:creationId xmlns:a16="http://schemas.microsoft.com/office/drawing/2014/main" id="{E423E233-7FC1-160C-F9EB-5233273B8C14}"/>
                </a:ext>
              </a:extLst>
            </p:cNvPr>
            <p:cNvSpPr/>
            <p:nvPr/>
          </p:nvSpPr>
          <p:spPr bwMode="auto">
            <a:xfrm>
              <a:off x="503238" y="2770188"/>
              <a:ext cx="1588" cy="1587"/>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1" y="1"/>
                  </a:cubicBezTo>
                  <a:cubicBezTo>
                    <a:pt x="0" y="1"/>
                    <a:pt x="0" y="1"/>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5" name="Freeform 673">
              <a:extLst>
                <a:ext uri="{FF2B5EF4-FFF2-40B4-BE49-F238E27FC236}">
                  <a16:creationId xmlns:a16="http://schemas.microsoft.com/office/drawing/2014/main" id="{A3EA5FC2-6AB5-7B8B-02A8-05FEE56FA6A9}"/>
                </a:ext>
              </a:extLst>
            </p:cNvPr>
            <p:cNvSpPr/>
            <p:nvPr/>
          </p:nvSpPr>
          <p:spPr bwMode="auto">
            <a:xfrm>
              <a:off x="882650" y="4287838"/>
              <a:ext cx="6350" cy="3175"/>
            </a:xfrm>
            <a:custGeom>
              <a:avLst/>
              <a:gdLst>
                <a:gd name="T0" fmla="*/ 3 w 3"/>
                <a:gd name="T1" fmla="*/ 0 h 2"/>
                <a:gd name="T2" fmla="*/ 0 w 3"/>
                <a:gd name="T3" fmla="*/ 1 h 2"/>
                <a:gd name="T4" fmla="*/ 3 w 3"/>
                <a:gd name="T5" fmla="*/ 0 h 2"/>
              </a:gdLst>
              <a:ahLst/>
              <a:cxnLst>
                <a:cxn ang="0">
                  <a:pos x="T0" y="T1"/>
                </a:cxn>
                <a:cxn ang="0">
                  <a:pos x="T2" y="T3"/>
                </a:cxn>
                <a:cxn ang="0">
                  <a:pos x="T4" y="T5"/>
                </a:cxn>
              </a:cxnLst>
              <a:rect l="0" t="0" r="r" b="b"/>
              <a:pathLst>
                <a:path w="3" h="2">
                  <a:moveTo>
                    <a:pt x="3" y="0"/>
                  </a:moveTo>
                  <a:cubicBezTo>
                    <a:pt x="2" y="1"/>
                    <a:pt x="1" y="2"/>
                    <a:pt x="0" y="1"/>
                  </a:cubicBezTo>
                  <a:cubicBezTo>
                    <a:pt x="1" y="1"/>
                    <a:pt x="2" y="0"/>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6" name="Freeform 674">
              <a:extLst>
                <a:ext uri="{FF2B5EF4-FFF2-40B4-BE49-F238E27FC236}">
                  <a16:creationId xmlns:a16="http://schemas.microsoft.com/office/drawing/2014/main" id="{3053D9D6-29A6-DC2E-7D93-8CD4986426E6}"/>
                </a:ext>
              </a:extLst>
            </p:cNvPr>
            <p:cNvSpPr/>
            <p:nvPr/>
          </p:nvSpPr>
          <p:spPr bwMode="auto">
            <a:xfrm>
              <a:off x="758825" y="2551113"/>
              <a:ext cx="346075" cy="334962"/>
            </a:xfrm>
            <a:custGeom>
              <a:avLst/>
              <a:gdLst>
                <a:gd name="T0" fmla="*/ 22 w 213"/>
                <a:gd name="T1" fmla="*/ 51 h 207"/>
                <a:gd name="T2" fmla="*/ 28 w 213"/>
                <a:gd name="T3" fmla="*/ 47 h 207"/>
                <a:gd name="T4" fmla="*/ 33 w 213"/>
                <a:gd name="T5" fmla="*/ 40 h 207"/>
                <a:gd name="T6" fmla="*/ 35 w 213"/>
                <a:gd name="T7" fmla="*/ 39 h 207"/>
                <a:gd name="T8" fmla="*/ 60 w 213"/>
                <a:gd name="T9" fmla="*/ 19 h 207"/>
                <a:gd name="T10" fmla="*/ 86 w 213"/>
                <a:gd name="T11" fmla="*/ 10 h 207"/>
                <a:gd name="T12" fmla="*/ 112 w 213"/>
                <a:gd name="T13" fmla="*/ 4 h 207"/>
                <a:gd name="T14" fmla="*/ 118 w 213"/>
                <a:gd name="T15" fmla="*/ 5 h 207"/>
                <a:gd name="T16" fmla="*/ 128 w 213"/>
                <a:gd name="T17" fmla="*/ 5 h 207"/>
                <a:gd name="T18" fmla="*/ 133 w 213"/>
                <a:gd name="T19" fmla="*/ 3 h 207"/>
                <a:gd name="T20" fmla="*/ 153 w 213"/>
                <a:gd name="T21" fmla="*/ 17 h 207"/>
                <a:gd name="T22" fmla="*/ 158 w 213"/>
                <a:gd name="T23" fmla="*/ 20 h 207"/>
                <a:gd name="T24" fmla="*/ 175 w 213"/>
                <a:gd name="T25" fmla="*/ 32 h 207"/>
                <a:gd name="T26" fmla="*/ 192 w 213"/>
                <a:gd name="T27" fmla="*/ 47 h 207"/>
                <a:gd name="T28" fmla="*/ 203 w 213"/>
                <a:gd name="T29" fmla="*/ 72 h 207"/>
                <a:gd name="T30" fmla="*/ 209 w 213"/>
                <a:gd name="T31" fmla="*/ 92 h 207"/>
                <a:gd name="T32" fmla="*/ 201 w 213"/>
                <a:gd name="T33" fmla="*/ 139 h 207"/>
                <a:gd name="T34" fmla="*/ 195 w 213"/>
                <a:gd name="T35" fmla="*/ 145 h 207"/>
                <a:gd name="T36" fmla="*/ 191 w 213"/>
                <a:gd name="T37" fmla="*/ 150 h 207"/>
                <a:gd name="T38" fmla="*/ 179 w 213"/>
                <a:gd name="T39" fmla="*/ 176 h 207"/>
                <a:gd name="T40" fmla="*/ 158 w 213"/>
                <a:gd name="T41" fmla="*/ 192 h 207"/>
                <a:gd name="T42" fmla="*/ 135 w 213"/>
                <a:gd name="T43" fmla="*/ 193 h 207"/>
                <a:gd name="T44" fmla="*/ 130 w 213"/>
                <a:gd name="T45" fmla="*/ 198 h 207"/>
                <a:gd name="T46" fmla="*/ 118 w 213"/>
                <a:gd name="T47" fmla="*/ 205 h 207"/>
                <a:gd name="T48" fmla="*/ 94 w 213"/>
                <a:gd name="T49" fmla="*/ 195 h 207"/>
                <a:gd name="T50" fmla="*/ 85 w 213"/>
                <a:gd name="T51" fmla="*/ 195 h 207"/>
                <a:gd name="T52" fmla="*/ 58 w 213"/>
                <a:gd name="T53" fmla="*/ 184 h 207"/>
                <a:gd name="T54" fmla="*/ 50 w 213"/>
                <a:gd name="T55" fmla="*/ 179 h 207"/>
                <a:gd name="T56" fmla="*/ 28 w 213"/>
                <a:gd name="T57" fmla="*/ 156 h 207"/>
                <a:gd name="T58" fmla="*/ 14 w 213"/>
                <a:gd name="T59" fmla="*/ 139 h 207"/>
                <a:gd name="T60" fmla="*/ 10 w 213"/>
                <a:gd name="T61" fmla="*/ 129 h 207"/>
                <a:gd name="T62" fmla="*/ 7 w 213"/>
                <a:gd name="T63" fmla="*/ 108 h 207"/>
                <a:gd name="T64" fmla="*/ 10 w 213"/>
                <a:gd name="T65" fmla="*/ 87 h 207"/>
                <a:gd name="T66" fmla="*/ 14 w 213"/>
                <a:gd name="T67" fmla="*/ 65 h 207"/>
                <a:gd name="T68" fmla="*/ 22 w 213"/>
                <a:gd name="T69" fmla="*/ 51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3" h="206">
                  <a:moveTo>
                    <a:pt x="22" y="51"/>
                  </a:moveTo>
                  <a:cubicBezTo>
                    <a:pt x="24" y="50"/>
                    <a:pt x="29" y="52"/>
                    <a:pt x="28" y="47"/>
                  </a:cubicBezTo>
                  <a:cubicBezTo>
                    <a:pt x="27" y="42"/>
                    <a:pt x="28" y="40"/>
                    <a:pt x="33" y="40"/>
                  </a:cubicBezTo>
                  <a:cubicBezTo>
                    <a:pt x="34" y="40"/>
                    <a:pt x="35" y="40"/>
                    <a:pt x="35" y="39"/>
                  </a:cubicBezTo>
                  <a:cubicBezTo>
                    <a:pt x="37" y="25"/>
                    <a:pt x="52" y="22"/>
                    <a:pt x="60" y="19"/>
                  </a:cubicBezTo>
                  <a:cubicBezTo>
                    <a:pt x="68" y="16"/>
                    <a:pt x="73" y="0"/>
                    <a:pt x="86" y="10"/>
                  </a:cubicBezTo>
                  <a:cubicBezTo>
                    <a:pt x="92" y="0"/>
                    <a:pt x="104" y="11"/>
                    <a:pt x="112" y="4"/>
                  </a:cubicBezTo>
                  <a:cubicBezTo>
                    <a:pt x="114" y="2"/>
                    <a:pt x="116" y="2"/>
                    <a:pt x="118" y="5"/>
                  </a:cubicBezTo>
                  <a:cubicBezTo>
                    <a:pt x="121" y="9"/>
                    <a:pt x="124" y="10"/>
                    <a:pt x="128" y="5"/>
                  </a:cubicBezTo>
                  <a:cubicBezTo>
                    <a:pt x="129" y="3"/>
                    <a:pt x="132" y="1"/>
                    <a:pt x="133" y="3"/>
                  </a:cubicBezTo>
                  <a:cubicBezTo>
                    <a:pt x="136" y="12"/>
                    <a:pt x="149" y="9"/>
                    <a:pt x="153" y="17"/>
                  </a:cubicBezTo>
                  <a:cubicBezTo>
                    <a:pt x="154" y="18"/>
                    <a:pt x="156" y="20"/>
                    <a:pt x="158" y="20"/>
                  </a:cubicBezTo>
                  <a:cubicBezTo>
                    <a:pt x="167" y="19"/>
                    <a:pt x="171" y="22"/>
                    <a:pt x="175" y="32"/>
                  </a:cubicBezTo>
                  <a:cubicBezTo>
                    <a:pt x="177" y="36"/>
                    <a:pt x="186" y="42"/>
                    <a:pt x="192" y="47"/>
                  </a:cubicBezTo>
                  <a:cubicBezTo>
                    <a:pt x="201" y="53"/>
                    <a:pt x="203" y="63"/>
                    <a:pt x="203" y="72"/>
                  </a:cubicBezTo>
                  <a:cubicBezTo>
                    <a:pt x="203" y="79"/>
                    <a:pt x="213" y="83"/>
                    <a:pt x="209" y="92"/>
                  </a:cubicBezTo>
                  <a:cubicBezTo>
                    <a:pt x="202" y="107"/>
                    <a:pt x="212" y="124"/>
                    <a:pt x="201" y="139"/>
                  </a:cubicBezTo>
                  <a:cubicBezTo>
                    <a:pt x="199" y="142"/>
                    <a:pt x="199" y="144"/>
                    <a:pt x="195" y="145"/>
                  </a:cubicBezTo>
                  <a:cubicBezTo>
                    <a:pt x="193" y="146"/>
                    <a:pt x="190" y="148"/>
                    <a:pt x="191" y="150"/>
                  </a:cubicBezTo>
                  <a:cubicBezTo>
                    <a:pt x="194" y="162"/>
                    <a:pt x="185" y="169"/>
                    <a:pt x="179" y="176"/>
                  </a:cubicBezTo>
                  <a:cubicBezTo>
                    <a:pt x="174" y="183"/>
                    <a:pt x="166" y="189"/>
                    <a:pt x="158" y="192"/>
                  </a:cubicBezTo>
                  <a:cubicBezTo>
                    <a:pt x="151" y="194"/>
                    <a:pt x="143" y="200"/>
                    <a:pt x="135" y="193"/>
                  </a:cubicBezTo>
                  <a:cubicBezTo>
                    <a:pt x="131" y="189"/>
                    <a:pt x="130" y="195"/>
                    <a:pt x="130" y="198"/>
                  </a:cubicBezTo>
                  <a:cubicBezTo>
                    <a:pt x="129" y="206"/>
                    <a:pt x="123" y="207"/>
                    <a:pt x="118" y="205"/>
                  </a:cubicBezTo>
                  <a:cubicBezTo>
                    <a:pt x="110" y="203"/>
                    <a:pt x="98" y="207"/>
                    <a:pt x="94" y="195"/>
                  </a:cubicBezTo>
                  <a:cubicBezTo>
                    <a:pt x="93" y="191"/>
                    <a:pt x="88" y="193"/>
                    <a:pt x="85" y="195"/>
                  </a:cubicBezTo>
                  <a:cubicBezTo>
                    <a:pt x="70" y="201"/>
                    <a:pt x="65" y="199"/>
                    <a:pt x="58" y="184"/>
                  </a:cubicBezTo>
                  <a:cubicBezTo>
                    <a:pt x="56" y="180"/>
                    <a:pt x="53" y="180"/>
                    <a:pt x="50" y="179"/>
                  </a:cubicBezTo>
                  <a:cubicBezTo>
                    <a:pt x="39" y="175"/>
                    <a:pt x="26" y="174"/>
                    <a:pt x="28" y="156"/>
                  </a:cubicBezTo>
                  <a:cubicBezTo>
                    <a:pt x="29" y="151"/>
                    <a:pt x="19" y="145"/>
                    <a:pt x="14" y="139"/>
                  </a:cubicBezTo>
                  <a:cubicBezTo>
                    <a:pt x="11" y="136"/>
                    <a:pt x="7" y="132"/>
                    <a:pt x="10" y="129"/>
                  </a:cubicBezTo>
                  <a:cubicBezTo>
                    <a:pt x="18" y="120"/>
                    <a:pt x="9" y="112"/>
                    <a:pt x="7" y="108"/>
                  </a:cubicBezTo>
                  <a:cubicBezTo>
                    <a:pt x="0" y="99"/>
                    <a:pt x="6" y="92"/>
                    <a:pt x="10" y="87"/>
                  </a:cubicBezTo>
                  <a:cubicBezTo>
                    <a:pt x="17" y="80"/>
                    <a:pt x="16" y="73"/>
                    <a:pt x="14" y="65"/>
                  </a:cubicBezTo>
                  <a:cubicBezTo>
                    <a:pt x="17" y="61"/>
                    <a:pt x="19" y="56"/>
                    <a:pt x="22" y="51"/>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7" name="Freeform 675">
              <a:extLst>
                <a:ext uri="{FF2B5EF4-FFF2-40B4-BE49-F238E27FC236}">
                  <a16:creationId xmlns:a16="http://schemas.microsoft.com/office/drawing/2014/main" id="{1EBCA521-755B-AE92-9152-B9BB8020D5B8}"/>
                </a:ext>
              </a:extLst>
            </p:cNvPr>
            <p:cNvSpPr/>
            <p:nvPr/>
          </p:nvSpPr>
          <p:spPr bwMode="auto">
            <a:xfrm>
              <a:off x="941388" y="2981325"/>
              <a:ext cx="63500" cy="115887"/>
            </a:xfrm>
            <a:custGeom>
              <a:avLst/>
              <a:gdLst>
                <a:gd name="T0" fmla="*/ 39 w 39"/>
                <a:gd name="T1" fmla="*/ 8 h 72"/>
                <a:gd name="T2" fmla="*/ 39 w 39"/>
                <a:gd name="T3" fmla="*/ 35 h 72"/>
                <a:gd name="T4" fmla="*/ 37 w 39"/>
                <a:gd name="T5" fmla="*/ 36 h 72"/>
                <a:gd name="T6" fmla="*/ 13 w 39"/>
                <a:gd name="T7" fmla="*/ 71 h 72"/>
                <a:gd name="T8" fmla="*/ 3 w 39"/>
                <a:gd name="T9" fmla="*/ 64 h 72"/>
                <a:gd name="T10" fmla="*/ 11 w 39"/>
                <a:gd name="T11" fmla="*/ 33 h 72"/>
                <a:gd name="T12" fmla="*/ 12 w 39"/>
                <a:gd name="T13" fmla="*/ 18 h 72"/>
                <a:gd name="T14" fmla="*/ 15 w 39"/>
                <a:gd name="T15" fmla="*/ 11 h 72"/>
                <a:gd name="T16" fmla="*/ 26 w 39"/>
                <a:gd name="T17" fmla="*/ 16 h 72"/>
                <a:gd name="T18" fmla="*/ 30 w 39"/>
                <a:gd name="T19" fmla="*/ 0 h 72"/>
                <a:gd name="T20" fmla="*/ 37 w 39"/>
                <a:gd name="T21" fmla="*/ 6 h 72"/>
                <a:gd name="T22" fmla="*/ 39 w 39"/>
                <a:gd name="T23" fmla="*/ 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 h="72">
                  <a:moveTo>
                    <a:pt x="39" y="8"/>
                  </a:moveTo>
                  <a:cubicBezTo>
                    <a:pt x="39" y="17"/>
                    <a:pt x="39" y="26"/>
                    <a:pt x="39" y="35"/>
                  </a:cubicBezTo>
                  <a:cubicBezTo>
                    <a:pt x="38" y="35"/>
                    <a:pt x="37" y="35"/>
                    <a:pt x="37" y="36"/>
                  </a:cubicBezTo>
                  <a:cubicBezTo>
                    <a:pt x="30" y="49"/>
                    <a:pt x="24" y="61"/>
                    <a:pt x="13" y="71"/>
                  </a:cubicBezTo>
                  <a:cubicBezTo>
                    <a:pt x="7" y="72"/>
                    <a:pt x="4" y="68"/>
                    <a:pt x="3" y="64"/>
                  </a:cubicBezTo>
                  <a:cubicBezTo>
                    <a:pt x="3" y="53"/>
                    <a:pt x="0" y="41"/>
                    <a:pt x="11" y="33"/>
                  </a:cubicBezTo>
                  <a:cubicBezTo>
                    <a:pt x="15" y="29"/>
                    <a:pt x="19" y="24"/>
                    <a:pt x="12" y="18"/>
                  </a:cubicBezTo>
                  <a:cubicBezTo>
                    <a:pt x="9" y="15"/>
                    <a:pt x="12" y="12"/>
                    <a:pt x="15" y="11"/>
                  </a:cubicBezTo>
                  <a:cubicBezTo>
                    <a:pt x="20" y="10"/>
                    <a:pt x="22" y="15"/>
                    <a:pt x="26" y="16"/>
                  </a:cubicBezTo>
                  <a:cubicBezTo>
                    <a:pt x="29" y="11"/>
                    <a:pt x="24" y="4"/>
                    <a:pt x="30" y="0"/>
                  </a:cubicBezTo>
                  <a:cubicBezTo>
                    <a:pt x="32" y="2"/>
                    <a:pt x="34" y="4"/>
                    <a:pt x="37" y="6"/>
                  </a:cubicBezTo>
                  <a:cubicBezTo>
                    <a:pt x="37" y="6"/>
                    <a:pt x="38" y="7"/>
                    <a:pt x="39" y="8"/>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8" name="Freeform 676">
              <a:extLst>
                <a:ext uri="{FF2B5EF4-FFF2-40B4-BE49-F238E27FC236}">
                  <a16:creationId xmlns:a16="http://schemas.microsoft.com/office/drawing/2014/main" id="{68609135-5D8C-FCE2-FE3D-E7F7CD57A6BE}"/>
                </a:ext>
              </a:extLst>
            </p:cNvPr>
            <p:cNvSpPr/>
            <p:nvPr/>
          </p:nvSpPr>
          <p:spPr bwMode="auto">
            <a:xfrm>
              <a:off x="681038" y="2578100"/>
              <a:ext cx="49213" cy="42862"/>
            </a:xfrm>
            <a:custGeom>
              <a:avLst/>
              <a:gdLst>
                <a:gd name="T0" fmla="*/ 2 w 31"/>
                <a:gd name="T1" fmla="*/ 12 h 26"/>
                <a:gd name="T2" fmla="*/ 0 w 31"/>
                <a:gd name="T3" fmla="*/ 3 h 26"/>
                <a:gd name="T4" fmla="*/ 4 w 31"/>
                <a:gd name="T5" fmla="*/ 2 h 26"/>
                <a:gd name="T6" fmla="*/ 14 w 31"/>
                <a:gd name="T7" fmla="*/ 0 h 26"/>
                <a:gd name="T8" fmla="*/ 25 w 31"/>
                <a:gd name="T9" fmla="*/ 14 h 26"/>
                <a:gd name="T10" fmla="*/ 30 w 31"/>
                <a:gd name="T11" fmla="*/ 22 h 26"/>
                <a:gd name="T12" fmla="*/ 21 w 31"/>
                <a:gd name="T13" fmla="*/ 24 h 26"/>
                <a:gd name="T14" fmla="*/ 9 w 31"/>
                <a:gd name="T15" fmla="*/ 24 h 26"/>
                <a:gd name="T16" fmla="*/ 8 w 31"/>
                <a:gd name="T17" fmla="*/ 19 h 26"/>
                <a:gd name="T18" fmla="*/ 2 w 31"/>
                <a:gd name="T19"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26">
                  <a:moveTo>
                    <a:pt x="2" y="12"/>
                  </a:moveTo>
                  <a:cubicBezTo>
                    <a:pt x="1" y="9"/>
                    <a:pt x="0" y="6"/>
                    <a:pt x="0" y="3"/>
                  </a:cubicBezTo>
                  <a:cubicBezTo>
                    <a:pt x="1" y="2"/>
                    <a:pt x="3" y="2"/>
                    <a:pt x="4" y="2"/>
                  </a:cubicBezTo>
                  <a:cubicBezTo>
                    <a:pt x="8" y="1"/>
                    <a:pt x="11" y="1"/>
                    <a:pt x="14" y="0"/>
                  </a:cubicBezTo>
                  <a:cubicBezTo>
                    <a:pt x="18" y="4"/>
                    <a:pt x="20" y="10"/>
                    <a:pt x="25" y="14"/>
                  </a:cubicBezTo>
                  <a:cubicBezTo>
                    <a:pt x="27" y="15"/>
                    <a:pt x="31" y="18"/>
                    <a:pt x="30" y="22"/>
                  </a:cubicBezTo>
                  <a:cubicBezTo>
                    <a:pt x="28" y="26"/>
                    <a:pt x="24" y="24"/>
                    <a:pt x="21" y="24"/>
                  </a:cubicBezTo>
                  <a:cubicBezTo>
                    <a:pt x="17" y="24"/>
                    <a:pt x="13" y="24"/>
                    <a:pt x="9" y="24"/>
                  </a:cubicBezTo>
                  <a:cubicBezTo>
                    <a:pt x="9" y="22"/>
                    <a:pt x="8" y="21"/>
                    <a:pt x="8" y="19"/>
                  </a:cubicBezTo>
                  <a:cubicBezTo>
                    <a:pt x="7" y="16"/>
                    <a:pt x="5" y="13"/>
                    <a:pt x="2"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9" name="Freeform 677">
              <a:extLst>
                <a:ext uri="{FF2B5EF4-FFF2-40B4-BE49-F238E27FC236}">
                  <a16:creationId xmlns:a16="http://schemas.microsoft.com/office/drawing/2014/main" id="{4E75FDA1-E823-5B71-9D89-D5F546408790}"/>
                </a:ext>
              </a:extLst>
            </p:cNvPr>
            <p:cNvSpPr/>
            <p:nvPr/>
          </p:nvSpPr>
          <p:spPr bwMode="auto">
            <a:xfrm>
              <a:off x="542925" y="2652713"/>
              <a:ext cx="112713" cy="28575"/>
            </a:xfrm>
            <a:custGeom>
              <a:avLst/>
              <a:gdLst>
                <a:gd name="T0" fmla="*/ 14 w 70"/>
                <a:gd name="T1" fmla="*/ 0 h 17"/>
                <a:gd name="T2" fmla="*/ 51 w 70"/>
                <a:gd name="T3" fmla="*/ 11 h 17"/>
                <a:gd name="T4" fmla="*/ 68 w 70"/>
                <a:gd name="T5" fmla="*/ 9 h 17"/>
                <a:gd name="T6" fmla="*/ 70 w 70"/>
                <a:gd name="T7" fmla="*/ 12 h 17"/>
                <a:gd name="T8" fmla="*/ 44 w 70"/>
                <a:gd name="T9" fmla="*/ 14 h 17"/>
                <a:gd name="T10" fmla="*/ 0 w 70"/>
                <a:gd name="T11" fmla="*/ 5 h 17"/>
                <a:gd name="T12" fmla="*/ 14 w 70"/>
                <a:gd name="T13" fmla="*/ 0 h 17"/>
              </a:gdLst>
              <a:ahLst/>
              <a:cxnLst>
                <a:cxn ang="0">
                  <a:pos x="T0" y="T1"/>
                </a:cxn>
                <a:cxn ang="0">
                  <a:pos x="T2" y="T3"/>
                </a:cxn>
                <a:cxn ang="0">
                  <a:pos x="T4" y="T5"/>
                </a:cxn>
                <a:cxn ang="0">
                  <a:pos x="T6" y="T7"/>
                </a:cxn>
                <a:cxn ang="0">
                  <a:pos x="T8" y="T9"/>
                </a:cxn>
                <a:cxn ang="0">
                  <a:pos x="T10" y="T11"/>
                </a:cxn>
                <a:cxn ang="0">
                  <a:pos x="T12" y="T13"/>
                </a:cxn>
              </a:cxnLst>
              <a:rect l="0" t="0" r="r" b="b"/>
              <a:pathLst>
                <a:path w="70" h="17">
                  <a:moveTo>
                    <a:pt x="14" y="0"/>
                  </a:moveTo>
                  <a:cubicBezTo>
                    <a:pt x="27" y="0"/>
                    <a:pt x="37" y="11"/>
                    <a:pt x="51" y="11"/>
                  </a:cubicBezTo>
                  <a:cubicBezTo>
                    <a:pt x="57" y="10"/>
                    <a:pt x="62" y="11"/>
                    <a:pt x="68" y="9"/>
                  </a:cubicBezTo>
                  <a:cubicBezTo>
                    <a:pt x="69" y="10"/>
                    <a:pt x="69" y="11"/>
                    <a:pt x="70" y="12"/>
                  </a:cubicBezTo>
                  <a:cubicBezTo>
                    <a:pt x="62" y="17"/>
                    <a:pt x="53" y="14"/>
                    <a:pt x="44" y="14"/>
                  </a:cubicBezTo>
                  <a:cubicBezTo>
                    <a:pt x="30" y="13"/>
                    <a:pt x="14" y="12"/>
                    <a:pt x="0" y="5"/>
                  </a:cubicBezTo>
                  <a:cubicBezTo>
                    <a:pt x="5" y="1"/>
                    <a:pt x="13" y="10"/>
                    <a:pt x="14"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0" name="Freeform 678">
              <a:extLst>
                <a:ext uri="{FF2B5EF4-FFF2-40B4-BE49-F238E27FC236}">
                  <a16:creationId xmlns:a16="http://schemas.microsoft.com/office/drawing/2014/main" id="{F73A1D1B-A8A2-F74F-248B-7390006F0A33}"/>
                </a:ext>
              </a:extLst>
            </p:cNvPr>
            <p:cNvSpPr/>
            <p:nvPr/>
          </p:nvSpPr>
          <p:spPr bwMode="auto">
            <a:xfrm>
              <a:off x="749300" y="2628900"/>
              <a:ext cx="44450" cy="28575"/>
            </a:xfrm>
            <a:custGeom>
              <a:avLst/>
              <a:gdLst>
                <a:gd name="T0" fmla="*/ 28 w 28"/>
                <a:gd name="T1" fmla="*/ 3 h 18"/>
                <a:gd name="T2" fmla="*/ 20 w 28"/>
                <a:gd name="T3" fmla="*/ 17 h 18"/>
                <a:gd name="T4" fmla="*/ 3 w 28"/>
                <a:gd name="T5" fmla="*/ 6 h 18"/>
                <a:gd name="T6" fmla="*/ 7 w 28"/>
                <a:gd name="T7" fmla="*/ 0 h 18"/>
                <a:gd name="T8" fmla="*/ 28 w 28"/>
                <a:gd name="T9" fmla="*/ 3 h 18"/>
              </a:gdLst>
              <a:ahLst/>
              <a:cxnLst>
                <a:cxn ang="0">
                  <a:pos x="T0" y="T1"/>
                </a:cxn>
                <a:cxn ang="0">
                  <a:pos x="T2" y="T3"/>
                </a:cxn>
                <a:cxn ang="0">
                  <a:pos x="T4" y="T5"/>
                </a:cxn>
                <a:cxn ang="0">
                  <a:pos x="T6" y="T7"/>
                </a:cxn>
                <a:cxn ang="0">
                  <a:pos x="T8" y="T9"/>
                </a:cxn>
              </a:cxnLst>
              <a:rect l="0" t="0" r="r" b="b"/>
              <a:pathLst>
                <a:path w="28" h="18">
                  <a:moveTo>
                    <a:pt x="28" y="3"/>
                  </a:moveTo>
                  <a:cubicBezTo>
                    <a:pt x="25" y="8"/>
                    <a:pt x="23" y="13"/>
                    <a:pt x="20" y="17"/>
                  </a:cubicBezTo>
                  <a:cubicBezTo>
                    <a:pt x="11" y="18"/>
                    <a:pt x="8" y="11"/>
                    <a:pt x="3" y="6"/>
                  </a:cubicBezTo>
                  <a:cubicBezTo>
                    <a:pt x="0" y="1"/>
                    <a:pt x="4" y="1"/>
                    <a:pt x="7" y="0"/>
                  </a:cubicBezTo>
                  <a:cubicBezTo>
                    <a:pt x="14" y="0"/>
                    <a:pt x="21" y="1"/>
                    <a:pt x="28"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1" name="Freeform 679">
              <a:extLst>
                <a:ext uri="{FF2B5EF4-FFF2-40B4-BE49-F238E27FC236}">
                  <a16:creationId xmlns:a16="http://schemas.microsoft.com/office/drawing/2014/main" id="{939CB2A2-3F5B-2039-1E83-B20DDE23F1EF}"/>
                </a:ext>
              </a:extLst>
            </p:cNvPr>
            <p:cNvSpPr/>
            <p:nvPr/>
          </p:nvSpPr>
          <p:spPr bwMode="auto">
            <a:xfrm>
              <a:off x="646113" y="2625725"/>
              <a:ext cx="39688" cy="33337"/>
            </a:xfrm>
            <a:custGeom>
              <a:avLst/>
              <a:gdLst>
                <a:gd name="T0" fmla="*/ 8 w 24"/>
                <a:gd name="T1" fmla="*/ 21 h 21"/>
                <a:gd name="T2" fmla="*/ 0 w 24"/>
                <a:gd name="T3" fmla="*/ 5 h 21"/>
                <a:gd name="T4" fmla="*/ 10 w 24"/>
                <a:gd name="T5" fmla="*/ 0 h 21"/>
                <a:gd name="T6" fmla="*/ 13 w 24"/>
                <a:gd name="T7" fmla="*/ 2 h 21"/>
                <a:gd name="T8" fmla="*/ 22 w 24"/>
                <a:gd name="T9" fmla="*/ 13 h 21"/>
                <a:gd name="T10" fmla="*/ 8 w 24"/>
                <a:gd name="T11" fmla="*/ 21 h 21"/>
              </a:gdLst>
              <a:ahLst/>
              <a:cxnLst>
                <a:cxn ang="0">
                  <a:pos x="T0" y="T1"/>
                </a:cxn>
                <a:cxn ang="0">
                  <a:pos x="T2" y="T3"/>
                </a:cxn>
                <a:cxn ang="0">
                  <a:pos x="T4" y="T5"/>
                </a:cxn>
                <a:cxn ang="0">
                  <a:pos x="T6" y="T7"/>
                </a:cxn>
                <a:cxn ang="0">
                  <a:pos x="T8" y="T9"/>
                </a:cxn>
                <a:cxn ang="0">
                  <a:pos x="T10" y="T11"/>
                </a:cxn>
              </a:cxnLst>
              <a:rect l="0" t="0" r="r" b="b"/>
              <a:pathLst>
                <a:path w="24" h="21">
                  <a:moveTo>
                    <a:pt x="8" y="21"/>
                  </a:moveTo>
                  <a:cubicBezTo>
                    <a:pt x="8" y="14"/>
                    <a:pt x="1" y="11"/>
                    <a:pt x="0" y="5"/>
                  </a:cubicBezTo>
                  <a:cubicBezTo>
                    <a:pt x="2" y="0"/>
                    <a:pt x="10" y="9"/>
                    <a:pt x="10" y="0"/>
                  </a:cubicBezTo>
                  <a:cubicBezTo>
                    <a:pt x="11" y="1"/>
                    <a:pt x="13" y="1"/>
                    <a:pt x="13" y="2"/>
                  </a:cubicBezTo>
                  <a:cubicBezTo>
                    <a:pt x="17" y="5"/>
                    <a:pt x="24" y="8"/>
                    <a:pt x="22" y="13"/>
                  </a:cubicBezTo>
                  <a:cubicBezTo>
                    <a:pt x="21" y="19"/>
                    <a:pt x="14" y="21"/>
                    <a:pt x="8"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2" name="Freeform 680">
              <a:extLst>
                <a:ext uri="{FF2B5EF4-FFF2-40B4-BE49-F238E27FC236}">
                  <a16:creationId xmlns:a16="http://schemas.microsoft.com/office/drawing/2014/main" id="{6B8447E4-C1FD-9104-CED1-A07F4B0E223A}"/>
                </a:ext>
              </a:extLst>
            </p:cNvPr>
            <p:cNvSpPr/>
            <p:nvPr/>
          </p:nvSpPr>
          <p:spPr bwMode="auto">
            <a:xfrm>
              <a:off x="1001713" y="2982913"/>
              <a:ext cx="3175" cy="11112"/>
            </a:xfrm>
            <a:custGeom>
              <a:avLst/>
              <a:gdLst>
                <a:gd name="T0" fmla="*/ 2 w 2"/>
                <a:gd name="T1" fmla="*/ 7 h 7"/>
                <a:gd name="T2" fmla="*/ 0 w 2"/>
                <a:gd name="T3" fmla="*/ 5 h 7"/>
                <a:gd name="T4" fmla="*/ 1 w 2"/>
                <a:gd name="T5" fmla="*/ 0 h 7"/>
                <a:gd name="T6" fmla="*/ 2 w 2"/>
                <a:gd name="T7" fmla="*/ 7 h 7"/>
              </a:gdLst>
              <a:ahLst/>
              <a:cxnLst>
                <a:cxn ang="0">
                  <a:pos x="T0" y="T1"/>
                </a:cxn>
                <a:cxn ang="0">
                  <a:pos x="T2" y="T3"/>
                </a:cxn>
                <a:cxn ang="0">
                  <a:pos x="T4" y="T5"/>
                </a:cxn>
                <a:cxn ang="0">
                  <a:pos x="T6" y="T7"/>
                </a:cxn>
              </a:cxnLst>
              <a:rect l="0" t="0" r="r" b="b"/>
              <a:pathLst>
                <a:path w="2" h="7">
                  <a:moveTo>
                    <a:pt x="2" y="7"/>
                  </a:moveTo>
                  <a:cubicBezTo>
                    <a:pt x="1" y="6"/>
                    <a:pt x="0" y="5"/>
                    <a:pt x="0" y="5"/>
                  </a:cubicBezTo>
                  <a:cubicBezTo>
                    <a:pt x="0" y="3"/>
                    <a:pt x="1" y="2"/>
                    <a:pt x="1" y="0"/>
                  </a:cubicBezTo>
                  <a:cubicBezTo>
                    <a:pt x="1" y="2"/>
                    <a:pt x="2" y="5"/>
                    <a:pt x="2"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3" name="Freeform 681">
              <a:extLst>
                <a:ext uri="{FF2B5EF4-FFF2-40B4-BE49-F238E27FC236}">
                  <a16:creationId xmlns:a16="http://schemas.microsoft.com/office/drawing/2014/main" id="{2D73AC49-F089-5B24-8C80-8B8A833672FE}"/>
                </a:ext>
              </a:extLst>
            </p:cNvPr>
            <p:cNvSpPr/>
            <p:nvPr/>
          </p:nvSpPr>
          <p:spPr bwMode="auto">
            <a:xfrm>
              <a:off x="650875" y="2662238"/>
              <a:ext cx="1588" cy="3175"/>
            </a:xfrm>
            <a:custGeom>
              <a:avLst/>
              <a:gdLst>
                <a:gd name="T0" fmla="*/ 1 w 1"/>
                <a:gd name="T1" fmla="*/ 2 h 2"/>
                <a:gd name="T2" fmla="*/ 0 w 1"/>
                <a:gd name="T3" fmla="*/ 0 h 2"/>
                <a:gd name="T4" fmla="*/ 1 w 1"/>
                <a:gd name="T5" fmla="*/ 0 h 2"/>
                <a:gd name="T6" fmla="*/ 1 w 1"/>
                <a:gd name="T7" fmla="*/ 2 h 2"/>
              </a:gdLst>
              <a:ahLst/>
              <a:cxnLst>
                <a:cxn ang="0">
                  <a:pos x="T0" y="T1"/>
                </a:cxn>
                <a:cxn ang="0">
                  <a:pos x="T2" y="T3"/>
                </a:cxn>
                <a:cxn ang="0">
                  <a:pos x="T4" y="T5"/>
                </a:cxn>
                <a:cxn ang="0">
                  <a:pos x="T6" y="T7"/>
                </a:cxn>
              </a:cxnLst>
              <a:rect l="0" t="0" r="r" b="b"/>
              <a:pathLst>
                <a:path w="1" h="2">
                  <a:moveTo>
                    <a:pt x="1" y="2"/>
                  </a:moveTo>
                  <a:cubicBezTo>
                    <a:pt x="0" y="1"/>
                    <a:pt x="0" y="1"/>
                    <a:pt x="0" y="0"/>
                  </a:cubicBezTo>
                  <a:cubicBezTo>
                    <a:pt x="0" y="0"/>
                    <a:pt x="0" y="0"/>
                    <a:pt x="1" y="0"/>
                  </a:cubicBezTo>
                  <a:cubicBezTo>
                    <a:pt x="1" y="0"/>
                    <a:pt x="1" y="1"/>
                    <a:pt x="1"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4" name="Freeform 682">
              <a:extLst>
                <a:ext uri="{FF2B5EF4-FFF2-40B4-BE49-F238E27FC236}">
                  <a16:creationId xmlns:a16="http://schemas.microsoft.com/office/drawing/2014/main" id="{10225DBF-69AD-30DA-5FEB-C0813BCA1723}"/>
                </a:ext>
              </a:extLst>
            </p:cNvPr>
            <p:cNvSpPr/>
            <p:nvPr/>
          </p:nvSpPr>
          <p:spPr bwMode="auto">
            <a:xfrm>
              <a:off x="663575" y="2676525"/>
              <a:ext cx="3175" cy="4762"/>
            </a:xfrm>
            <a:custGeom>
              <a:avLst/>
              <a:gdLst>
                <a:gd name="T0" fmla="*/ 2 w 2"/>
                <a:gd name="T1" fmla="*/ 3 h 3"/>
                <a:gd name="T2" fmla="*/ 0 w 2"/>
                <a:gd name="T3" fmla="*/ 0 h 3"/>
                <a:gd name="T4" fmla="*/ 2 w 2"/>
                <a:gd name="T5" fmla="*/ 3 h 3"/>
              </a:gdLst>
              <a:ahLst/>
              <a:cxnLst>
                <a:cxn ang="0">
                  <a:pos x="T0" y="T1"/>
                </a:cxn>
                <a:cxn ang="0">
                  <a:pos x="T2" y="T3"/>
                </a:cxn>
                <a:cxn ang="0">
                  <a:pos x="T4" y="T5"/>
                </a:cxn>
              </a:cxnLst>
              <a:rect l="0" t="0" r="r" b="b"/>
              <a:pathLst>
                <a:path w="2" h="3">
                  <a:moveTo>
                    <a:pt x="2" y="3"/>
                  </a:moveTo>
                  <a:cubicBezTo>
                    <a:pt x="1" y="2"/>
                    <a:pt x="1" y="1"/>
                    <a:pt x="0" y="0"/>
                  </a:cubicBezTo>
                  <a:cubicBezTo>
                    <a:pt x="1" y="1"/>
                    <a:pt x="1" y="2"/>
                    <a:pt x="2"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5" name="Freeform 683">
              <a:extLst>
                <a:ext uri="{FF2B5EF4-FFF2-40B4-BE49-F238E27FC236}">
                  <a16:creationId xmlns:a16="http://schemas.microsoft.com/office/drawing/2014/main" id="{A78A7DA2-73E9-8102-BF2A-322D16C1E1EA}"/>
                </a:ext>
              </a:extLst>
            </p:cNvPr>
            <p:cNvSpPr/>
            <p:nvPr/>
          </p:nvSpPr>
          <p:spPr bwMode="auto">
            <a:xfrm>
              <a:off x="893763" y="3562350"/>
              <a:ext cx="204788" cy="346075"/>
            </a:xfrm>
            <a:custGeom>
              <a:avLst/>
              <a:gdLst>
                <a:gd name="T0" fmla="*/ 12 w 126"/>
                <a:gd name="T1" fmla="*/ 154 h 213"/>
                <a:gd name="T2" fmla="*/ 18 w 126"/>
                <a:gd name="T3" fmla="*/ 145 h 213"/>
                <a:gd name="T4" fmla="*/ 16 w 126"/>
                <a:gd name="T5" fmla="*/ 142 h 213"/>
                <a:gd name="T6" fmla="*/ 12 w 126"/>
                <a:gd name="T7" fmla="*/ 133 h 213"/>
                <a:gd name="T8" fmla="*/ 13 w 126"/>
                <a:gd name="T9" fmla="*/ 127 h 213"/>
                <a:gd name="T10" fmla="*/ 10 w 126"/>
                <a:gd name="T11" fmla="*/ 109 h 213"/>
                <a:gd name="T12" fmla="*/ 9 w 126"/>
                <a:gd name="T13" fmla="*/ 104 h 213"/>
                <a:gd name="T14" fmla="*/ 11 w 126"/>
                <a:gd name="T15" fmla="*/ 69 h 213"/>
                <a:gd name="T16" fmla="*/ 18 w 126"/>
                <a:gd name="T17" fmla="*/ 44 h 213"/>
                <a:gd name="T18" fmla="*/ 28 w 126"/>
                <a:gd name="T19" fmla="*/ 27 h 213"/>
                <a:gd name="T20" fmla="*/ 46 w 126"/>
                <a:gd name="T21" fmla="*/ 11 h 213"/>
                <a:gd name="T22" fmla="*/ 68 w 126"/>
                <a:gd name="T23" fmla="*/ 3 h 213"/>
                <a:gd name="T24" fmla="*/ 89 w 126"/>
                <a:gd name="T25" fmla="*/ 15 h 213"/>
                <a:gd name="T26" fmla="*/ 122 w 126"/>
                <a:gd name="T27" fmla="*/ 129 h 213"/>
                <a:gd name="T28" fmla="*/ 83 w 126"/>
                <a:gd name="T29" fmla="*/ 206 h 213"/>
                <a:gd name="T30" fmla="*/ 47 w 126"/>
                <a:gd name="T31" fmla="*/ 206 h 213"/>
                <a:gd name="T32" fmla="*/ 29 w 126"/>
                <a:gd name="T33" fmla="*/ 177 h 213"/>
                <a:gd name="T34" fmla="*/ 18 w 126"/>
                <a:gd name="T35" fmla="*/ 171 h 213"/>
                <a:gd name="T36" fmla="*/ 23 w 126"/>
                <a:gd name="T37" fmla="*/ 158 h 213"/>
                <a:gd name="T38" fmla="*/ 12 w 126"/>
                <a:gd name="T39" fmla="*/ 154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5" h="213">
                  <a:moveTo>
                    <a:pt x="12" y="154"/>
                  </a:moveTo>
                  <a:cubicBezTo>
                    <a:pt x="14" y="150"/>
                    <a:pt x="16" y="148"/>
                    <a:pt x="18" y="145"/>
                  </a:cubicBezTo>
                  <a:cubicBezTo>
                    <a:pt x="17" y="144"/>
                    <a:pt x="17" y="143"/>
                    <a:pt x="16" y="142"/>
                  </a:cubicBezTo>
                  <a:cubicBezTo>
                    <a:pt x="10" y="141"/>
                    <a:pt x="7" y="139"/>
                    <a:pt x="12" y="133"/>
                  </a:cubicBezTo>
                  <a:cubicBezTo>
                    <a:pt x="13" y="131"/>
                    <a:pt x="15" y="128"/>
                    <a:pt x="13" y="127"/>
                  </a:cubicBezTo>
                  <a:cubicBezTo>
                    <a:pt x="0" y="123"/>
                    <a:pt x="7" y="116"/>
                    <a:pt x="10" y="109"/>
                  </a:cubicBezTo>
                  <a:cubicBezTo>
                    <a:pt x="10" y="108"/>
                    <a:pt x="10" y="105"/>
                    <a:pt x="9" y="104"/>
                  </a:cubicBezTo>
                  <a:cubicBezTo>
                    <a:pt x="0" y="92"/>
                    <a:pt x="10" y="81"/>
                    <a:pt x="11" y="69"/>
                  </a:cubicBezTo>
                  <a:cubicBezTo>
                    <a:pt x="12" y="60"/>
                    <a:pt x="18" y="53"/>
                    <a:pt x="18" y="44"/>
                  </a:cubicBezTo>
                  <a:cubicBezTo>
                    <a:pt x="18" y="38"/>
                    <a:pt x="23" y="31"/>
                    <a:pt x="28" y="27"/>
                  </a:cubicBezTo>
                  <a:cubicBezTo>
                    <a:pt x="34" y="22"/>
                    <a:pt x="43" y="19"/>
                    <a:pt x="46" y="11"/>
                  </a:cubicBezTo>
                  <a:cubicBezTo>
                    <a:pt x="56" y="15"/>
                    <a:pt x="59" y="0"/>
                    <a:pt x="68" y="3"/>
                  </a:cubicBezTo>
                  <a:cubicBezTo>
                    <a:pt x="75" y="6"/>
                    <a:pt x="83" y="8"/>
                    <a:pt x="89" y="15"/>
                  </a:cubicBezTo>
                  <a:cubicBezTo>
                    <a:pt x="119" y="48"/>
                    <a:pt x="126" y="87"/>
                    <a:pt x="122" y="129"/>
                  </a:cubicBezTo>
                  <a:cubicBezTo>
                    <a:pt x="119" y="159"/>
                    <a:pt x="104" y="185"/>
                    <a:pt x="83" y="206"/>
                  </a:cubicBezTo>
                  <a:cubicBezTo>
                    <a:pt x="76" y="213"/>
                    <a:pt x="57" y="213"/>
                    <a:pt x="47" y="206"/>
                  </a:cubicBezTo>
                  <a:cubicBezTo>
                    <a:pt x="37" y="199"/>
                    <a:pt x="31" y="189"/>
                    <a:pt x="29" y="177"/>
                  </a:cubicBezTo>
                  <a:cubicBezTo>
                    <a:pt x="27" y="169"/>
                    <a:pt x="21" y="174"/>
                    <a:pt x="18" y="171"/>
                  </a:cubicBezTo>
                  <a:cubicBezTo>
                    <a:pt x="17" y="166"/>
                    <a:pt x="22" y="163"/>
                    <a:pt x="23" y="158"/>
                  </a:cubicBezTo>
                  <a:cubicBezTo>
                    <a:pt x="20" y="155"/>
                    <a:pt x="16" y="155"/>
                    <a:pt x="12" y="154"/>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6" name="Freeform 684">
              <a:extLst>
                <a:ext uri="{FF2B5EF4-FFF2-40B4-BE49-F238E27FC236}">
                  <a16:creationId xmlns:a16="http://schemas.microsoft.com/office/drawing/2014/main" id="{D459B3A7-5F27-FC6F-7341-E2F843304BDE}"/>
                </a:ext>
              </a:extLst>
            </p:cNvPr>
            <p:cNvSpPr/>
            <p:nvPr/>
          </p:nvSpPr>
          <p:spPr bwMode="auto">
            <a:xfrm>
              <a:off x="836613" y="3875088"/>
              <a:ext cx="49213" cy="80962"/>
            </a:xfrm>
            <a:custGeom>
              <a:avLst/>
              <a:gdLst>
                <a:gd name="T0" fmla="*/ 14 w 30"/>
                <a:gd name="T1" fmla="*/ 49 h 50"/>
                <a:gd name="T2" fmla="*/ 5 w 30"/>
                <a:gd name="T3" fmla="*/ 37 h 50"/>
                <a:gd name="T4" fmla="*/ 11 w 30"/>
                <a:gd name="T5" fmla="*/ 3 h 50"/>
                <a:gd name="T6" fmla="*/ 24 w 30"/>
                <a:gd name="T7" fmla="*/ 0 h 50"/>
                <a:gd name="T8" fmla="*/ 28 w 30"/>
                <a:gd name="T9" fmla="*/ 6 h 50"/>
                <a:gd name="T10" fmla="*/ 14 w 30"/>
                <a:gd name="T11" fmla="*/ 49 h 50"/>
              </a:gdLst>
              <a:ahLst/>
              <a:cxnLst>
                <a:cxn ang="0">
                  <a:pos x="T0" y="T1"/>
                </a:cxn>
                <a:cxn ang="0">
                  <a:pos x="T2" y="T3"/>
                </a:cxn>
                <a:cxn ang="0">
                  <a:pos x="T4" y="T5"/>
                </a:cxn>
                <a:cxn ang="0">
                  <a:pos x="T6" y="T7"/>
                </a:cxn>
                <a:cxn ang="0">
                  <a:pos x="T8" y="T9"/>
                </a:cxn>
                <a:cxn ang="0">
                  <a:pos x="T10" y="T11"/>
                </a:cxn>
              </a:cxnLst>
              <a:rect l="0" t="0" r="r" b="b"/>
              <a:pathLst>
                <a:path w="30" h="50">
                  <a:moveTo>
                    <a:pt x="14" y="49"/>
                  </a:moveTo>
                  <a:cubicBezTo>
                    <a:pt x="1" y="50"/>
                    <a:pt x="0" y="50"/>
                    <a:pt x="5" y="37"/>
                  </a:cubicBezTo>
                  <a:cubicBezTo>
                    <a:pt x="8" y="26"/>
                    <a:pt x="11" y="15"/>
                    <a:pt x="11" y="3"/>
                  </a:cubicBezTo>
                  <a:cubicBezTo>
                    <a:pt x="15" y="1"/>
                    <a:pt x="19" y="0"/>
                    <a:pt x="24" y="0"/>
                  </a:cubicBezTo>
                  <a:cubicBezTo>
                    <a:pt x="28" y="0"/>
                    <a:pt x="30" y="2"/>
                    <a:pt x="28" y="6"/>
                  </a:cubicBezTo>
                  <a:cubicBezTo>
                    <a:pt x="23" y="20"/>
                    <a:pt x="21" y="36"/>
                    <a:pt x="14" y="4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7" name="Freeform 685">
              <a:extLst>
                <a:ext uri="{FF2B5EF4-FFF2-40B4-BE49-F238E27FC236}">
                  <a16:creationId xmlns:a16="http://schemas.microsoft.com/office/drawing/2014/main" id="{0C65A34C-8BAB-CB17-9F1D-3E2719D186D9}"/>
                </a:ext>
              </a:extLst>
            </p:cNvPr>
            <p:cNvSpPr/>
            <p:nvPr/>
          </p:nvSpPr>
          <p:spPr bwMode="auto">
            <a:xfrm>
              <a:off x="977900" y="3438525"/>
              <a:ext cx="30163" cy="65087"/>
            </a:xfrm>
            <a:custGeom>
              <a:avLst/>
              <a:gdLst>
                <a:gd name="T0" fmla="*/ 1 w 19"/>
                <a:gd name="T1" fmla="*/ 9 h 40"/>
                <a:gd name="T2" fmla="*/ 3 w 19"/>
                <a:gd name="T3" fmla="*/ 3 h 40"/>
                <a:gd name="T4" fmla="*/ 16 w 19"/>
                <a:gd name="T5" fmla="*/ 2 h 40"/>
                <a:gd name="T6" fmla="*/ 19 w 19"/>
                <a:gd name="T7" fmla="*/ 22 h 40"/>
                <a:gd name="T8" fmla="*/ 8 w 19"/>
                <a:gd name="T9" fmla="*/ 40 h 40"/>
                <a:gd name="T10" fmla="*/ 0 w 19"/>
                <a:gd name="T11" fmla="*/ 16 h 40"/>
                <a:gd name="T12" fmla="*/ 0 w 19"/>
                <a:gd name="T13" fmla="*/ 16 h 40"/>
                <a:gd name="T14" fmla="*/ 1 w 19"/>
                <a:gd name="T15" fmla="*/ 9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40">
                  <a:moveTo>
                    <a:pt x="1" y="9"/>
                  </a:moveTo>
                  <a:cubicBezTo>
                    <a:pt x="1" y="7"/>
                    <a:pt x="2" y="2"/>
                    <a:pt x="3" y="3"/>
                  </a:cubicBezTo>
                  <a:cubicBezTo>
                    <a:pt x="10" y="15"/>
                    <a:pt x="11" y="0"/>
                    <a:pt x="16" y="2"/>
                  </a:cubicBezTo>
                  <a:cubicBezTo>
                    <a:pt x="17" y="8"/>
                    <a:pt x="14" y="16"/>
                    <a:pt x="19" y="22"/>
                  </a:cubicBezTo>
                  <a:cubicBezTo>
                    <a:pt x="12" y="25"/>
                    <a:pt x="13" y="34"/>
                    <a:pt x="8" y="40"/>
                  </a:cubicBezTo>
                  <a:cubicBezTo>
                    <a:pt x="2" y="33"/>
                    <a:pt x="2" y="24"/>
                    <a:pt x="0" y="16"/>
                  </a:cubicBezTo>
                  <a:cubicBezTo>
                    <a:pt x="0" y="16"/>
                    <a:pt x="0" y="16"/>
                    <a:pt x="0" y="16"/>
                  </a:cubicBezTo>
                  <a:cubicBezTo>
                    <a:pt x="3" y="14"/>
                    <a:pt x="3" y="12"/>
                    <a:pt x="1" y="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8" name="Freeform 686">
              <a:extLst>
                <a:ext uri="{FF2B5EF4-FFF2-40B4-BE49-F238E27FC236}">
                  <a16:creationId xmlns:a16="http://schemas.microsoft.com/office/drawing/2014/main" id="{E182C750-AAF6-5586-5078-BE2062A75820}"/>
                </a:ext>
              </a:extLst>
            </p:cNvPr>
            <p:cNvSpPr/>
            <p:nvPr/>
          </p:nvSpPr>
          <p:spPr bwMode="auto">
            <a:xfrm>
              <a:off x="803275" y="3841750"/>
              <a:ext cx="49213" cy="38100"/>
            </a:xfrm>
            <a:custGeom>
              <a:avLst/>
              <a:gdLst>
                <a:gd name="T0" fmla="*/ 27 w 30"/>
                <a:gd name="T1" fmla="*/ 21 h 24"/>
                <a:gd name="T2" fmla="*/ 7 w 30"/>
                <a:gd name="T3" fmla="*/ 22 h 24"/>
                <a:gd name="T4" fmla="*/ 1 w 30"/>
                <a:gd name="T5" fmla="*/ 17 h 24"/>
                <a:gd name="T6" fmla="*/ 6 w 30"/>
                <a:gd name="T7" fmla="*/ 0 h 24"/>
                <a:gd name="T8" fmla="*/ 13 w 30"/>
                <a:gd name="T9" fmla="*/ 4 h 24"/>
                <a:gd name="T10" fmla="*/ 27 w 30"/>
                <a:gd name="T11" fmla="*/ 21 h 24"/>
              </a:gdLst>
              <a:ahLst/>
              <a:cxnLst>
                <a:cxn ang="0">
                  <a:pos x="T0" y="T1"/>
                </a:cxn>
                <a:cxn ang="0">
                  <a:pos x="T2" y="T3"/>
                </a:cxn>
                <a:cxn ang="0">
                  <a:pos x="T4" y="T5"/>
                </a:cxn>
                <a:cxn ang="0">
                  <a:pos x="T6" y="T7"/>
                </a:cxn>
                <a:cxn ang="0">
                  <a:pos x="T8" y="T9"/>
                </a:cxn>
                <a:cxn ang="0">
                  <a:pos x="T10" y="T11"/>
                </a:cxn>
              </a:cxnLst>
              <a:rect l="0" t="0" r="r" b="b"/>
              <a:pathLst>
                <a:path w="30" h="24">
                  <a:moveTo>
                    <a:pt x="27" y="21"/>
                  </a:moveTo>
                  <a:cubicBezTo>
                    <a:pt x="20" y="19"/>
                    <a:pt x="13" y="19"/>
                    <a:pt x="7" y="22"/>
                  </a:cubicBezTo>
                  <a:cubicBezTo>
                    <a:pt x="1" y="24"/>
                    <a:pt x="0" y="22"/>
                    <a:pt x="1" y="17"/>
                  </a:cubicBezTo>
                  <a:cubicBezTo>
                    <a:pt x="3" y="11"/>
                    <a:pt x="5" y="5"/>
                    <a:pt x="6" y="0"/>
                  </a:cubicBezTo>
                  <a:cubicBezTo>
                    <a:pt x="8" y="2"/>
                    <a:pt x="10" y="5"/>
                    <a:pt x="13" y="4"/>
                  </a:cubicBezTo>
                  <a:cubicBezTo>
                    <a:pt x="28" y="1"/>
                    <a:pt x="30" y="9"/>
                    <a:pt x="27"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9" name="Freeform 687">
              <a:extLst>
                <a:ext uri="{FF2B5EF4-FFF2-40B4-BE49-F238E27FC236}">
                  <a16:creationId xmlns:a16="http://schemas.microsoft.com/office/drawing/2014/main" id="{2DC91128-A471-A5FB-1F23-D40E79FDEF05}"/>
                </a:ext>
              </a:extLst>
            </p:cNvPr>
            <p:cNvSpPr/>
            <p:nvPr/>
          </p:nvSpPr>
          <p:spPr bwMode="auto">
            <a:xfrm>
              <a:off x="850900" y="3513138"/>
              <a:ext cx="30163" cy="52387"/>
            </a:xfrm>
            <a:custGeom>
              <a:avLst/>
              <a:gdLst>
                <a:gd name="T0" fmla="*/ 1 w 19"/>
                <a:gd name="T1" fmla="*/ 2 h 33"/>
                <a:gd name="T2" fmla="*/ 16 w 19"/>
                <a:gd name="T3" fmla="*/ 2 h 33"/>
                <a:gd name="T4" fmla="*/ 18 w 19"/>
                <a:gd name="T5" fmla="*/ 25 h 33"/>
                <a:gd name="T6" fmla="*/ 9 w 19"/>
                <a:gd name="T7" fmla="*/ 28 h 33"/>
                <a:gd name="T8" fmla="*/ 1 w 19"/>
                <a:gd name="T9" fmla="*/ 2 h 33"/>
              </a:gdLst>
              <a:ahLst/>
              <a:cxnLst>
                <a:cxn ang="0">
                  <a:pos x="T0" y="T1"/>
                </a:cxn>
                <a:cxn ang="0">
                  <a:pos x="T2" y="T3"/>
                </a:cxn>
                <a:cxn ang="0">
                  <a:pos x="T4" y="T5"/>
                </a:cxn>
                <a:cxn ang="0">
                  <a:pos x="T6" y="T7"/>
                </a:cxn>
                <a:cxn ang="0">
                  <a:pos x="T8" y="T9"/>
                </a:cxn>
              </a:cxnLst>
              <a:rect l="0" t="0" r="r" b="b"/>
              <a:pathLst>
                <a:path w="19" h="33">
                  <a:moveTo>
                    <a:pt x="1" y="2"/>
                  </a:moveTo>
                  <a:cubicBezTo>
                    <a:pt x="6" y="0"/>
                    <a:pt x="11" y="6"/>
                    <a:pt x="16" y="2"/>
                  </a:cubicBezTo>
                  <a:cubicBezTo>
                    <a:pt x="19" y="9"/>
                    <a:pt x="17" y="17"/>
                    <a:pt x="18" y="25"/>
                  </a:cubicBezTo>
                  <a:cubicBezTo>
                    <a:pt x="18" y="33"/>
                    <a:pt x="12" y="28"/>
                    <a:pt x="9" y="28"/>
                  </a:cubicBezTo>
                  <a:cubicBezTo>
                    <a:pt x="7" y="19"/>
                    <a:pt x="0" y="12"/>
                    <a:pt x="1"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0" name="Freeform 688">
              <a:extLst>
                <a:ext uri="{FF2B5EF4-FFF2-40B4-BE49-F238E27FC236}">
                  <a16:creationId xmlns:a16="http://schemas.microsoft.com/office/drawing/2014/main" id="{76FF5778-C4A3-D2EB-2CDA-F180E012F06B}"/>
                </a:ext>
              </a:extLst>
            </p:cNvPr>
            <p:cNvSpPr/>
            <p:nvPr/>
          </p:nvSpPr>
          <p:spPr bwMode="auto">
            <a:xfrm>
              <a:off x="927100" y="3444875"/>
              <a:ext cx="31750" cy="74612"/>
            </a:xfrm>
            <a:custGeom>
              <a:avLst/>
              <a:gdLst>
                <a:gd name="T0" fmla="*/ 0 w 19"/>
                <a:gd name="T1" fmla="*/ 25 h 46"/>
                <a:gd name="T2" fmla="*/ 7 w 19"/>
                <a:gd name="T3" fmla="*/ 0 h 46"/>
                <a:gd name="T4" fmla="*/ 14 w 19"/>
                <a:gd name="T5" fmla="*/ 30 h 46"/>
                <a:gd name="T6" fmla="*/ 19 w 19"/>
                <a:gd name="T7" fmla="*/ 38 h 46"/>
                <a:gd name="T8" fmla="*/ 14 w 19"/>
                <a:gd name="T9" fmla="*/ 42 h 46"/>
                <a:gd name="T10" fmla="*/ 0 w 19"/>
                <a:gd name="T11" fmla="*/ 25 h 46"/>
              </a:gdLst>
              <a:ahLst/>
              <a:cxnLst>
                <a:cxn ang="0">
                  <a:pos x="T0" y="T1"/>
                </a:cxn>
                <a:cxn ang="0">
                  <a:pos x="T2" y="T3"/>
                </a:cxn>
                <a:cxn ang="0">
                  <a:pos x="T4" y="T5"/>
                </a:cxn>
                <a:cxn ang="0">
                  <a:pos x="T6" y="T7"/>
                </a:cxn>
                <a:cxn ang="0">
                  <a:pos x="T8" y="T9"/>
                </a:cxn>
                <a:cxn ang="0">
                  <a:pos x="T10" y="T11"/>
                </a:cxn>
              </a:cxnLst>
              <a:rect l="0" t="0" r="r" b="b"/>
              <a:pathLst>
                <a:path w="19" h="46">
                  <a:moveTo>
                    <a:pt x="0" y="25"/>
                  </a:moveTo>
                  <a:cubicBezTo>
                    <a:pt x="2" y="18"/>
                    <a:pt x="1" y="9"/>
                    <a:pt x="7" y="0"/>
                  </a:cubicBezTo>
                  <a:cubicBezTo>
                    <a:pt x="10" y="11"/>
                    <a:pt x="12" y="20"/>
                    <a:pt x="14" y="30"/>
                  </a:cubicBezTo>
                  <a:cubicBezTo>
                    <a:pt x="15" y="33"/>
                    <a:pt x="15" y="37"/>
                    <a:pt x="19" y="38"/>
                  </a:cubicBezTo>
                  <a:cubicBezTo>
                    <a:pt x="19" y="42"/>
                    <a:pt x="15" y="46"/>
                    <a:pt x="14" y="42"/>
                  </a:cubicBezTo>
                  <a:cubicBezTo>
                    <a:pt x="10" y="35"/>
                    <a:pt x="2" y="32"/>
                    <a:pt x="0" y="2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1" name="Freeform 689">
              <a:extLst>
                <a:ext uri="{FF2B5EF4-FFF2-40B4-BE49-F238E27FC236}">
                  <a16:creationId xmlns:a16="http://schemas.microsoft.com/office/drawing/2014/main" id="{CE82CA7E-F7D8-3C17-E4EA-3089F9A0CCF9}"/>
                </a:ext>
              </a:extLst>
            </p:cNvPr>
            <p:cNvSpPr/>
            <p:nvPr/>
          </p:nvSpPr>
          <p:spPr bwMode="auto">
            <a:xfrm>
              <a:off x="892175" y="3463925"/>
              <a:ext cx="28575" cy="47625"/>
            </a:xfrm>
            <a:custGeom>
              <a:avLst/>
              <a:gdLst>
                <a:gd name="T0" fmla="*/ 0 w 18"/>
                <a:gd name="T1" fmla="*/ 17 h 29"/>
                <a:gd name="T2" fmla="*/ 6 w 18"/>
                <a:gd name="T3" fmla="*/ 0 h 29"/>
                <a:gd name="T4" fmla="*/ 15 w 18"/>
                <a:gd name="T5" fmla="*/ 9 h 29"/>
                <a:gd name="T6" fmla="*/ 14 w 18"/>
                <a:gd name="T7" fmla="*/ 13 h 29"/>
                <a:gd name="T8" fmla="*/ 12 w 18"/>
                <a:gd name="T9" fmla="*/ 27 h 29"/>
                <a:gd name="T10" fmla="*/ 0 w 18"/>
                <a:gd name="T11" fmla="*/ 17 h 29"/>
              </a:gdLst>
              <a:ahLst/>
              <a:cxnLst>
                <a:cxn ang="0">
                  <a:pos x="T0" y="T1"/>
                </a:cxn>
                <a:cxn ang="0">
                  <a:pos x="T2" y="T3"/>
                </a:cxn>
                <a:cxn ang="0">
                  <a:pos x="T4" y="T5"/>
                </a:cxn>
                <a:cxn ang="0">
                  <a:pos x="T6" y="T7"/>
                </a:cxn>
                <a:cxn ang="0">
                  <a:pos x="T8" y="T9"/>
                </a:cxn>
                <a:cxn ang="0">
                  <a:pos x="T10" y="T11"/>
                </a:cxn>
              </a:cxnLst>
              <a:rect l="0" t="0" r="r" b="b"/>
              <a:pathLst>
                <a:path w="18" h="28">
                  <a:moveTo>
                    <a:pt x="0" y="17"/>
                  </a:moveTo>
                  <a:cubicBezTo>
                    <a:pt x="4" y="12"/>
                    <a:pt x="3" y="6"/>
                    <a:pt x="6" y="0"/>
                  </a:cubicBezTo>
                  <a:cubicBezTo>
                    <a:pt x="11" y="1"/>
                    <a:pt x="13" y="5"/>
                    <a:pt x="15" y="9"/>
                  </a:cubicBezTo>
                  <a:cubicBezTo>
                    <a:pt x="14" y="10"/>
                    <a:pt x="14" y="12"/>
                    <a:pt x="14" y="13"/>
                  </a:cubicBezTo>
                  <a:cubicBezTo>
                    <a:pt x="14" y="18"/>
                    <a:pt x="18" y="25"/>
                    <a:pt x="12" y="27"/>
                  </a:cubicBezTo>
                  <a:cubicBezTo>
                    <a:pt x="7" y="29"/>
                    <a:pt x="2" y="23"/>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2" name="Freeform 690">
              <a:extLst>
                <a:ext uri="{FF2B5EF4-FFF2-40B4-BE49-F238E27FC236}">
                  <a16:creationId xmlns:a16="http://schemas.microsoft.com/office/drawing/2014/main" id="{9DEE147C-0C5F-6E4C-02AE-5DEE28D1E5F4}"/>
                </a:ext>
              </a:extLst>
            </p:cNvPr>
            <p:cNvSpPr/>
            <p:nvPr/>
          </p:nvSpPr>
          <p:spPr bwMode="auto">
            <a:xfrm>
              <a:off x="873125" y="3487738"/>
              <a:ext cx="7938" cy="15875"/>
            </a:xfrm>
            <a:custGeom>
              <a:avLst/>
              <a:gdLst>
                <a:gd name="T0" fmla="*/ 2 w 5"/>
                <a:gd name="T1" fmla="*/ 9 h 9"/>
                <a:gd name="T2" fmla="*/ 3 w 5"/>
                <a:gd name="T3" fmla="*/ 0 h 9"/>
                <a:gd name="T4" fmla="*/ 2 w 5"/>
                <a:gd name="T5" fmla="*/ 9 h 9"/>
              </a:gdLst>
              <a:ahLst/>
              <a:cxnLst>
                <a:cxn ang="0">
                  <a:pos x="T0" y="T1"/>
                </a:cxn>
                <a:cxn ang="0">
                  <a:pos x="T2" y="T3"/>
                </a:cxn>
                <a:cxn ang="0">
                  <a:pos x="T4" y="T5"/>
                </a:cxn>
              </a:cxnLst>
              <a:rect l="0" t="0" r="r" b="b"/>
              <a:pathLst>
                <a:path w="5" h="9">
                  <a:moveTo>
                    <a:pt x="2" y="9"/>
                  </a:moveTo>
                  <a:cubicBezTo>
                    <a:pt x="1" y="6"/>
                    <a:pt x="0" y="2"/>
                    <a:pt x="3" y="0"/>
                  </a:cubicBezTo>
                  <a:cubicBezTo>
                    <a:pt x="4" y="3"/>
                    <a:pt x="5" y="6"/>
                    <a:pt x="2" y="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3" name="Freeform 691">
              <a:extLst>
                <a:ext uri="{FF2B5EF4-FFF2-40B4-BE49-F238E27FC236}">
                  <a16:creationId xmlns:a16="http://schemas.microsoft.com/office/drawing/2014/main" id="{1A20DE43-0BF0-12A0-FCE9-53F4C49D2F55}"/>
                </a:ext>
              </a:extLst>
            </p:cNvPr>
            <p:cNvSpPr/>
            <p:nvPr/>
          </p:nvSpPr>
          <p:spPr bwMode="auto">
            <a:xfrm>
              <a:off x="849313" y="4338638"/>
              <a:ext cx="198438" cy="346075"/>
            </a:xfrm>
            <a:custGeom>
              <a:avLst/>
              <a:gdLst>
                <a:gd name="T0" fmla="*/ 14 w 122"/>
                <a:gd name="T1" fmla="*/ 40 h 213"/>
                <a:gd name="T2" fmla="*/ 36 w 122"/>
                <a:gd name="T3" fmla="*/ 10 h 213"/>
                <a:gd name="T4" fmla="*/ 50 w 122"/>
                <a:gd name="T5" fmla="*/ 4 h 213"/>
                <a:gd name="T6" fmla="*/ 74 w 122"/>
                <a:gd name="T7" fmla="*/ 9 h 213"/>
                <a:gd name="T8" fmla="*/ 121 w 122"/>
                <a:gd name="T9" fmla="*/ 104 h 213"/>
                <a:gd name="T10" fmla="*/ 115 w 122"/>
                <a:gd name="T11" fmla="*/ 159 h 213"/>
                <a:gd name="T12" fmla="*/ 83 w 122"/>
                <a:gd name="T13" fmla="*/ 208 h 213"/>
                <a:gd name="T14" fmla="*/ 59 w 122"/>
                <a:gd name="T15" fmla="*/ 208 h 213"/>
                <a:gd name="T16" fmla="*/ 36 w 122"/>
                <a:gd name="T17" fmla="*/ 184 h 213"/>
                <a:gd name="T18" fmla="*/ 34 w 122"/>
                <a:gd name="T19" fmla="*/ 178 h 213"/>
                <a:gd name="T20" fmla="*/ 26 w 122"/>
                <a:gd name="T21" fmla="*/ 161 h 213"/>
                <a:gd name="T22" fmla="*/ 21 w 122"/>
                <a:gd name="T23" fmla="*/ 159 h 213"/>
                <a:gd name="T24" fmla="*/ 17 w 122"/>
                <a:gd name="T25" fmla="*/ 156 h 213"/>
                <a:gd name="T26" fmla="*/ 12 w 122"/>
                <a:gd name="T27" fmla="*/ 145 h 213"/>
                <a:gd name="T28" fmla="*/ 6 w 122"/>
                <a:gd name="T29" fmla="*/ 123 h 213"/>
                <a:gd name="T30" fmla="*/ 3 w 122"/>
                <a:gd name="T31" fmla="*/ 101 h 213"/>
                <a:gd name="T32" fmla="*/ 5 w 122"/>
                <a:gd name="T33" fmla="*/ 76 h 213"/>
                <a:gd name="T34" fmla="*/ 9 w 122"/>
                <a:gd name="T35" fmla="*/ 45 h 213"/>
                <a:gd name="T36" fmla="*/ 14 w 122"/>
                <a:gd name="T37" fmla="*/ 40 h 213"/>
                <a:gd name="T38" fmla="*/ 14 w 122"/>
                <a:gd name="T39" fmla="*/ 41 h 213"/>
                <a:gd name="T40" fmla="*/ 14 w 122"/>
                <a:gd name="T41" fmla="*/ 40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2" h="213">
                  <a:moveTo>
                    <a:pt x="14" y="40"/>
                  </a:moveTo>
                  <a:cubicBezTo>
                    <a:pt x="17" y="27"/>
                    <a:pt x="28" y="20"/>
                    <a:pt x="36" y="10"/>
                  </a:cubicBezTo>
                  <a:cubicBezTo>
                    <a:pt x="44" y="17"/>
                    <a:pt x="45" y="6"/>
                    <a:pt x="50" y="4"/>
                  </a:cubicBezTo>
                  <a:cubicBezTo>
                    <a:pt x="58" y="0"/>
                    <a:pt x="68" y="3"/>
                    <a:pt x="74" y="9"/>
                  </a:cubicBezTo>
                  <a:cubicBezTo>
                    <a:pt x="103" y="34"/>
                    <a:pt x="118" y="65"/>
                    <a:pt x="121" y="104"/>
                  </a:cubicBezTo>
                  <a:cubicBezTo>
                    <a:pt x="122" y="123"/>
                    <a:pt x="121" y="142"/>
                    <a:pt x="115" y="159"/>
                  </a:cubicBezTo>
                  <a:cubicBezTo>
                    <a:pt x="109" y="178"/>
                    <a:pt x="101" y="196"/>
                    <a:pt x="83" y="208"/>
                  </a:cubicBezTo>
                  <a:cubicBezTo>
                    <a:pt x="74" y="213"/>
                    <a:pt x="66" y="210"/>
                    <a:pt x="59" y="208"/>
                  </a:cubicBezTo>
                  <a:cubicBezTo>
                    <a:pt x="48" y="204"/>
                    <a:pt x="41" y="194"/>
                    <a:pt x="36" y="184"/>
                  </a:cubicBezTo>
                  <a:cubicBezTo>
                    <a:pt x="35" y="182"/>
                    <a:pt x="35" y="179"/>
                    <a:pt x="34" y="178"/>
                  </a:cubicBezTo>
                  <a:cubicBezTo>
                    <a:pt x="23" y="177"/>
                    <a:pt x="22" y="170"/>
                    <a:pt x="26" y="161"/>
                  </a:cubicBezTo>
                  <a:cubicBezTo>
                    <a:pt x="26" y="159"/>
                    <a:pt x="23" y="159"/>
                    <a:pt x="21" y="159"/>
                  </a:cubicBezTo>
                  <a:cubicBezTo>
                    <a:pt x="19" y="159"/>
                    <a:pt x="16" y="159"/>
                    <a:pt x="17" y="156"/>
                  </a:cubicBezTo>
                  <a:cubicBezTo>
                    <a:pt x="20" y="150"/>
                    <a:pt x="21" y="145"/>
                    <a:pt x="12" y="145"/>
                  </a:cubicBezTo>
                  <a:cubicBezTo>
                    <a:pt x="18" y="135"/>
                    <a:pt x="5" y="128"/>
                    <a:pt x="6" y="123"/>
                  </a:cubicBezTo>
                  <a:cubicBezTo>
                    <a:pt x="9" y="114"/>
                    <a:pt x="6" y="108"/>
                    <a:pt x="3" y="101"/>
                  </a:cubicBezTo>
                  <a:cubicBezTo>
                    <a:pt x="0" y="93"/>
                    <a:pt x="5" y="84"/>
                    <a:pt x="5" y="76"/>
                  </a:cubicBezTo>
                  <a:cubicBezTo>
                    <a:pt x="5" y="66"/>
                    <a:pt x="12" y="56"/>
                    <a:pt x="9" y="45"/>
                  </a:cubicBezTo>
                  <a:cubicBezTo>
                    <a:pt x="9" y="42"/>
                    <a:pt x="12" y="41"/>
                    <a:pt x="14" y="40"/>
                  </a:cubicBezTo>
                  <a:cubicBezTo>
                    <a:pt x="14" y="40"/>
                    <a:pt x="14" y="41"/>
                    <a:pt x="14" y="41"/>
                  </a:cubicBezTo>
                  <a:lnTo>
                    <a:pt x="14" y="40"/>
                  </a:ln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4" name="Freeform 692">
              <a:extLst>
                <a:ext uri="{FF2B5EF4-FFF2-40B4-BE49-F238E27FC236}">
                  <a16:creationId xmlns:a16="http://schemas.microsoft.com/office/drawing/2014/main" id="{BAF97AB8-2232-C9A6-3205-DD8B409000FD}"/>
                </a:ext>
              </a:extLst>
            </p:cNvPr>
            <p:cNvSpPr/>
            <p:nvPr/>
          </p:nvSpPr>
          <p:spPr bwMode="auto">
            <a:xfrm>
              <a:off x="808038" y="4652963"/>
              <a:ext cx="53975" cy="92075"/>
            </a:xfrm>
            <a:custGeom>
              <a:avLst/>
              <a:gdLst>
                <a:gd name="T0" fmla="*/ 10 w 33"/>
                <a:gd name="T1" fmla="*/ 57 h 57"/>
                <a:gd name="T2" fmla="*/ 6 w 33"/>
                <a:gd name="T3" fmla="*/ 45 h 57"/>
                <a:gd name="T4" fmla="*/ 9 w 33"/>
                <a:gd name="T5" fmla="*/ 10 h 57"/>
                <a:gd name="T6" fmla="*/ 27 w 33"/>
                <a:gd name="T7" fmla="*/ 4 h 57"/>
                <a:gd name="T8" fmla="*/ 24 w 33"/>
                <a:gd name="T9" fmla="*/ 20 h 57"/>
                <a:gd name="T10" fmla="*/ 20 w 33"/>
                <a:gd name="T11" fmla="*/ 48 h 57"/>
                <a:gd name="T12" fmla="*/ 10 w 33"/>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33" h="57">
                  <a:moveTo>
                    <a:pt x="10" y="57"/>
                  </a:moveTo>
                  <a:cubicBezTo>
                    <a:pt x="0" y="57"/>
                    <a:pt x="5" y="49"/>
                    <a:pt x="6" y="45"/>
                  </a:cubicBezTo>
                  <a:cubicBezTo>
                    <a:pt x="9" y="33"/>
                    <a:pt x="10" y="22"/>
                    <a:pt x="9" y="10"/>
                  </a:cubicBezTo>
                  <a:cubicBezTo>
                    <a:pt x="15" y="8"/>
                    <a:pt x="22" y="0"/>
                    <a:pt x="27" y="4"/>
                  </a:cubicBezTo>
                  <a:cubicBezTo>
                    <a:pt x="33" y="8"/>
                    <a:pt x="25" y="14"/>
                    <a:pt x="24" y="20"/>
                  </a:cubicBezTo>
                  <a:cubicBezTo>
                    <a:pt x="24" y="29"/>
                    <a:pt x="21" y="39"/>
                    <a:pt x="20" y="48"/>
                  </a:cubicBezTo>
                  <a:cubicBezTo>
                    <a:pt x="19" y="55"/>
                    <a:pt x="14" y="54"/>
                    <a:pt x="10" y="5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5" name="Freeform 693">
              <a:extLst>
                <a:ext uri="{FF2B5EF4-FFF2-40B4-BE49-F238E27FC236}">
                  <a16:creationId xmlns:a16="http://schemas.microsoft.com/office/drawing/2014/main" id="{BF9F0D1F-243F-7306-FFE8-A9756AF50F7D}"/>
                </a:ext>
              </a:extLst>
            </p:cNvPr>
            <p:cNvSpPr/>
            <p:nvPr/>
          </p:nvSpPr>
          <p:spPr bwMode="auto">
            <a:xfrm>
              <a:off x="773113" y="4633913"/>
              <a:ext cx="47625" cy="39687"/>
            </a:xfrm>
            <a:custGeom>
              <a:avLst/>
              <a:gdLst>
                <a:gd name="T0" fmla="*/ 22 w 29"/>
                <a:gd name="T1" fmla="*/ 19 h 24"/>
                <a:gd name="T2" fmla="*/ 1 w 29"/>
                <a:gd name="T3" fmla="*/ 24 h 24"/>
                <a:gd name="T4" fmla="*/ 5 w 29"/>
                <a:gd name="T5" fmla="*/ 0 h 24"/>
                <a:gd name="T6" fmla="*/ 13 w 29"/>
                <a:gd name="T7" fmla="*/ 4 h 24"/>
                <a:gd name="T8" fmla="*/ 22 w 29"/>
                <a:gd name="T9" fmla="*/ 19 h 24"/>
              </a:gdLst>
              <a:ahLst/>
              <a:cxnLst>
                <a:cxn ang="0">
                  <a:pos x="T0" y="T1"/>
                </a:cxn>
                <a:cxn ang="0">
                  <a:pos x="T2" y="T3"/>
                </a:cxn>
                <a:cxn ang="0">
                  <a:pos x="T4" y="T5"/>
                </a:cxn>
                <a:cxn ang="0">
                  <a:pos x="T6" y="T7"/>
                </a:cxn>
                <a:cxn ang="0">
                  <a:pos x="T8" y="T9"/>
                </a:cxn>
              </a:cxnLst>
              <a:rect l="0" t="0" r="r" b="b"/>
              <a:pathLst>
                <a:path w="28" h="24">
                  <a:moveTo>
                    <a:pt x="22" y="19"/>
                  </a:moveTo>
                  <a:cubicBezTo>
                    <a:pt x="14" y="16"/>
                    <a:pt x="9" y="23"/>
                    <a:pt x="1" y="24"/>
                  </a:cubicBezTo>
                  <a:cubicBezTo>
                    <a:pt x="0" y="16"/>
                    <a:pt x="3" y="8"/>
                    <a:pt x="5" y="0"/>
                  </a:cubicBezTo>
                  <a:cubicBezTo>
                    <a:pt x="7" y="3"/>
                    <a:pt x="10" y="3"/>
                    <a:pt x="13" y="4"/>
                  </a:cubicBezTo>
                  <a:cubicBezTo>
                    <a:pt x="29" y="5"/>
                    <a:pt x="29" y="5"/>
                    <a:pt x="22" y="1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6" name="Freeform 694">
              <a:extLst>
                <a:ext uri="{FF2B5EF4-FFF2-40B4-BE49-F238E27FC236}">
                  <a16:creationId xmlns:a16="http://schemas.microsoft.com/office/drawing/2014/main" id="{8F6B4740-453A-54DB-5291-648AB4C09BCF}"/>
                </a:ext>
              </a:extLst>
            </p:cNvPr>
            <p:cNvSpPr/>
            <p:nvPr/>
          </p:nvSpPr>
          <p:spPr bwMode="auto">
            <a:xfrm>
              <a:off x="879475" y="3225800"/>
              <a:ext cx="58738" cy="230187"/>
            </a:xfrm>
            <a:custGeom>
              <a:avLst/>
              <a:gdLst>
                <a:gd name="T0" fmla="*/ 0 w 36"/>
                <a:gd name="T1" fmla="*/ 36 h 142"/>
                <a:gd name="T2" fmla="*/ 11 w 36"/>
                <a:gd name="T3" fmla="*/ 44 h 142"/>
                <a:gd name="T4" fmla="*/ 9 w 36"/>
                <a:gd name="T5" fmla="*/ 18 h 142"/>
                <a:gd name="T6" fmla="*/ 26 w 36"/>
                <a:gd name="T7" fmla="*/ 80 h 142"/>
                <a:gd name="T8" fmla="*/ 26 w 36"/>
                <a:gd name="T9" fmla="*/ 0 h 142"/>
                <a:gd name="T10" fmla="*/ 27 w 36"/>
                <a:gd name="T11" fmla="*/ 142 h 142"/>
                <a:gd name="T12" fmla="*/ 27 w 36"/>
                <a:gd name="T13" fmla="*/ 124 h 142"/>
                <a:gd name="T14" fmla="*/ 12 w 36"/>
                <a:gd name="T15" fmla="*/ 67 h 142"/>
                <a:gd name="T16" fmla="*/ 12 w 36"/>
                <a:gd name="T17" fmla="*/ 67 h 142"/>
                <a:gd name="T18" fmla="*/ 15 w 36"/>
                <a:gd name="T19" fmla="*/ 65 h 142"/>
                <a:gd name="T20" fmla="*/ 12 w 36"/>
                <a:gd name="T21" fmla="*/ 63 h 142"/>
                <a:gd name="T22" fmla="*/ 12 w 36"/>
                <a:gd name="T23" fmla="*/ 63 h 142"/>
                <a:gd name="T24" fmla="*/ 0 w 36"/>
                <a:gd name="T25" fmla="*/ 36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142">
                  <a:moveTo>
                    <a:pt x="0" y="36"/>
                  </a:moveTo>
                  <a:cubicBezTo>
                    <a:pt x="5" y="36"/>
                    <a:pt x="6" y="42"/>
                    <a:pt x="11" y="44"/>
                  </a:cubicBezTo>
                  <a:cubicBezTo>
                    <a:pt x="13" y="35"/>
                    <a:pt x="6" y="27"/>
                    <a:pt x="9" y="18"/>
                  </a:cubicBezTo>
                  <a:cubicBezTo>
                    <a:pt x="15" y="39"/>
                    <a:pt x="17" y="60"/>
                    <a:pt x="26" y="80"/>
                  </a:cubicBezTo>
                  <a:cubicBezTo>
                    <a:pt x="26" y="53"/>
                    <a:pt x="26" y="26"/>
                    <a:pt x="26" y="0"/>
                  </a:cubicBezTo>
                  <a:cubicBezTo>
                    <a:pt x="28" y="46"/>
                    <a:pt x="36" y="92"/>
                    <a:pt x="27" y="142"/>
                  </a:cubicBezTo>
                  <a:cubicBezTo>
                    <a:pt x="23" y="134"/>
                    <a:pt x="26" y="128"/>
                    <a:pt x="27" y="124"/>
                  </a:cubicBezTo>
                  <a:cubicBezTo>
                    <a:pt x="29" y="103"/>
                    <a:pt x="24" y="84"/>
                    <a:pt x="12" y="67"/>
                  </a:cubicBezTo>
                  <a:cubicBezTo>
                    <a:pt x="12" y="67"/>
                    <a:pt x="12" y="67"/>
                    <a:pt x="12" y="67"/>
                  </a:cubicBezTo>
                  <a:cubicBezTo>
                    <a:pt x="14" y="67"/>
                    <a:pt x="16" y="67"/>
                    <a:pt x="15" y="65"/>
                  </a:cubicBezTo>
                  <a:cubicBezTo>
                    <a:pt x="15" y="64"/>
                    <a:pt x="13" y="63"/>
                    <a:pt x="12" y="63"/>
                  </a:cubicBezTo>
                  <a:cubicBezTo>
                    <a:pt x="12" y="63"/>
                    <a:pt x="12" y="63"/>
                    <a:pt x="12" y="63"/>
                  </a:cubicBezTo>
                  <a:cubicBezTo>
                    <a:pt x="12" y="52"/>
                    <a:pt x="0" y="47"/>
                    <a:pt x="0"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7" name="Freeform 695">
              <a:extLst>
                <a:ext uri="{FF2B5EF4-FFF2-40B4-BE49-F238E27FC236}">
                  <a16:creationId xmlns:a16="http://schemas.microsoft.com/office/drawing/2014/main" id="{2D5E9EF4-4C4D-6351-FC8C-97CF88F69DBD}"/>
                </a:ext>
              </a:extLst>
            </p:cNvPr>
            <p:cNvSpPr/>
            <p:nvPr/>
          </p:nvSpPr>
          <p:spPr bwMode="auto">
            <a:xfrm>
              <a:off x="800100" y="3419475"/>
              <a:ext cx="33338" cy="114300"/>
            </a:xfrm>
            <a:custGeom>
              <a:avLst/>
              <a:gdLst>
                <a:gd name="T0" fmla="*/ 16 w 20"/>
                <a:gd name="T1" fmla="*/ 70 h 70"/>
                <a:gd name="T2" fmla="*/ 6 w 20"/>
                <a:gd name="T3" fmla="*/ 53 h 70"/>
                <a:gd name="T4" fmla="*/ 7 w 20"/>
                <a:gd name="T5" fmla="*/ 39 h 70"/>
                <a:gd name="T6" fmla="*/ 7 w 20"/>
                <a:gd name="T7" fmla="*/ 25 h 70"/>
                <a:gd name="T8" fmla="*/ 8 w 20"/>
                <a:gd name="T9" fmla="*/ 0 h 70"/>
                <a:gd name="T10" fmla="*/ 20 w 20"/>
                <a:gd name="T11" fmla="*/ 69 h 70"/>
                <a:gd name="T12" fmla="*/ 16 w 20"/>
                <a:gd name="T13" fmla="*/ 70 h 70"/>
              </a:gdLst>
              <a:ahLst/>
              <a:cxnLst>
                <a:cxn ang="0">
                  <a:pos x="T0" y="T1"/>
                </a:cxn>
                <a:cxn ang="0">
                  <a:pos x="T2" y="T3"/>
                </a:cxn>
                <a:cxn ang="0">
                  <a:pos x="T4" y="T5"/>
                </a:cxn>
                <a:cxn ang="0">
                  <a:pos x="T6" y="T7"/>
                </a:cxn>
                <a:cxn ang="0">
                  <a:pos x="T8" y="T9"/>
                </a:cxn>
                <a:cxn ang="0">
                  <a:pos x="T10" y="T11"/>
                </a:cxn>
                <a:cxn ang="0">
                  <a:pos x="T12" y="T13"/>
                </a:cxn>
              </a:cxnLst>
              <a:rect l="0" t="0" r="r" b="b"/>
              <a:pathLst>
                <a:path w="20" h="70">
                  <a:moveTo>
                    <a:pt x="16" y="70"/>
                  </a:moveTo>
                  <a:cubicBezTo>
                    <a:pt x="13" y="64"/>
                    <a:pt x="9" y="59"/>
                    <a:pt x="6" y="53"/>
                  </a:cubicBezTo>
                  <a:cubicBezTo>
                    <a:pt x="5" y="49"/>
                    <a:pt x="0" y="44"/>
                    <a:pt x="7" y="39"/>
                  </a:cubicBezTo>
                  <a:cubicBezTo>
                    <a:pt x="10" y="37"/>
                    <a:pt x="8" y="30"/>
                    <a:pt x="7" y="25"/>
                  </a:cubicBezTo>
                  <a:cubicBezTo>
                    <a:pt x="5" y="17"/>
                    <a:pt x="4" y="9"/>
                    <a:pt x="8" y="0"/>
                  </a:cubicBezTo>
                  <a:cubicBezTo>
                    <a:pt x="11" y="24"/>
                    <a:pt x="8" y="47"/>
                    <a:pt x="20" y="69"/>
                  </a:cubicBezTo>
                  <a:cubicBezTo>
                    <a:pt x="19" y="69"/>
                    <a:pt x="18" y="70"/>
                    <a:pt x="16" y="7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8" name="Freeform 696">
              <a:extLst>
                <a:ext uri="{FF2B5EF4-FFF2-40B4-BE49-F238E27FC236}">
                  <a16:creationId xmlns:a16="http://schemas.microsoft.com/office/drawing/2014/main" id="{3B2DB2C7-4006-6602-1FDE-4CBA43319CEE}"/>
                </a:ext>
              </a:extLst>
            </p:cNvPr>
            <p:cNvSpPr/>
            <p:nvPr/>
          </p:nvSpPr>
          <p:spPr bwMode="auto">
            <a:xfrm>
              <a:off x="935038" y="3328988"/>
              <a:ext cx="31750" cy="109537"/>
            </a:xfrm>
            <a:custGeom>
              <a:avLst/>
              <a:gdLst>
                <a:gd name="T0" fmla="*/ 12 w 19"/>
                <a:gd name="T1" fmla="*/ 57 h 67"/>
                <a:gd name="T2" fmla="*/ 4 w 19"/>
                <a:gd name="T3" fmla="*/ 65 h 67"/>
                <a:gd name="T4" fmla="*/ 5 w 19"/>
                <a:gd name="T5" fmla="*/ 54 h 67"/>
                <a:gd name="T6" fmla="*/ 8 w 19"/>
                <a:gd name="T7" fmla="*/ 13 h 67"/>
                <a:gd name="T8" fmla="*/ 7 w 19"/>
                <a:gd name="T9" fmla="*/ 0 h 67"/>
                <a:gd name="T10" fmla="*/ 12 w 19"/>
                <a:gd name="T11" fmla="*/ 24 h 67"/>
                <a:gd name="T12" fmla="*/ 18 w 19"/>
                <a:gd name="T13" fmla="*/ 7 h 67"/>
                <a:gd name="T14" fmla="*/ 14 w 19"/>
                <a:gd name="T15" fmla="*/ 33 h 67"/>
                <a:gd name="T16" fmla="*/ 12 w 19"/>
                <a:gd name="T17" fmla="*/ 5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67">
                  <a:moveTo>
                    <a:pt x="12" y="57"/>
                  </a:moveTo>
                  <a:cubicBezTo>
                    <a:pt x="11" y="61"/>
                    <a:pt x="9" y="67"/>
                    <a:pt x="4" y="65"/>
                  </a:cubicBezTo>
                  <a:cubicBezTo>
                    <a:pt x="0" y="63"/>
                    <a:pt x="3" y="57"/>
                    <a:pt x="5" y="54"/>
                  </a:cubicBezTo>
                  <a:cubicBezTo>
                    <a:pt x="11" y="41"/>
                    <a:pt x="10" y="27"/>
                    <a:pt x="8" y="13"/>
                  </a:cubicBezTo>
                  <a:cubicBezTo>
                    <a:pt x="7" y="9"/>
                    <a:pt x="7" y="5"/>
                    <a:pt x="7" y="0"/>
                  </a:cubicBezTo>
                  <a:cubicBezTo>
                    <a:pt x="11" y="8"/>
                    <a:pt x="12" y="15"/>
                    <a:pt x="12" y="24"/>
                  </a:cubicBezTo>
                  <a:cubicBezTo>
                    <a:pt x="16" y="19"/>
                    <a:pt x="12" y="13"/>
                    <a:pt x="18" y="7"/>
                  </a:cubicBezTo>
                  <a:cubicBezTo>
                    <a:pt x="19" y="18"/>
                    <a:pt x="16" y="25"/>
                    <a:pt x="14" y="33"/>
                  </a:cubicBezTo>
                  <a:cubicBezTo>
                    <a:pt x="13" y="41"/>
                    <a:pt x="8" y="48"/>
                    <a:pt x="12" y="5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9" name="Freeform 697">
              <a:extLst>
                <a:ext uri="{FF2B5EF4-FFF2-40B4-BE49-F238E27FC236}">
                  <a16:creationId xmlns:a16="http://schemas.microsoft.com/office/drawing/2014/main" id="{628540C0-4113-2A15-1017-62D92D7042B5}"/>
                </a:ext>
              </a:extLst>
            </p:cNvPr>
            <p:cNvSpPr/>
            <p:nvPr/>
          </p:nvSpPr>
          <p:spPr bwMode="auto">
            <a:xfrm>
              <a:off x="871538" y="3276600"/>
              <a:ext cx="7938" cy="7937"/>
            </a:xfrm>
            <a:custGeom>
              <a:avLst/>
              <a:gdLst>
                <a:gd name="T0" fmla="*/ 5 w 5"/>
                <a:gd name="T1" fmla="*/ 5 h 5"/>
                <a:gd name="T2" fmla="*/ 0 w 5"/>
                <a:gd name="T3" fmla="*/ 1 h 5"/>
                <a:gd name="T4" fmla="*/ 2 w 5"/>
                <a:gd name="T5" fmla="*/ 0 h 5"/>
                <a:gd name="T6" fmla="*/ 5 w 5"/>
                <a:gd name="T7" fmla="*/ 5 h 5"/>
              </a:gdLst>
              <a:ahLst/>
              <a:cxnLst>
                <a:cxn ang="0">
                  <a:pos x="T0" y="T1"/>
                </a:cxn>
                <a:cxn ang="0">
                  <a:pos x="T2" y="T3"/>
                </a:cxn>
                <a:cxn ang="0">
                  <a:pos x="T4" y="T5"/>
                </a:cxn>
                <a:cxn ang="0">
                  <a:pos x="T6" y="T7"/>
                </a:cxn>
              </a:cxnLst>
              <a:rect l="0" t="0" r="r" b="b"/>
              <a:pathLst>
                <a:path w="5" h="5">
                  <a:moveTo>
                    <a:pt x="5" y="5"/>
                  </a:moveTo>
                  <a:cubicBezTo>
                    <a:pt x="2" y="5"/>
                    <a:pt x="0" y="4"/>
                    <a:pt x="0" y="1"/>
                  </a:cubicBezTo>
                  <a:cubicBezTo>
                    <a:pt x="0" y="1"/>
                    <a:pt x="1" y="0"/>
                    <a:pt x="2" y="0"/>
                  </a:cubicBezTo>
                  <a:cubicBezTo>
                    <a:pt x="5" y="0"/>
                    <a:pt x="4" y="3"/>
                    <a:pt x="5"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0" name="Freeform 698">
              <a:extLst>
                <a:ext uri="{FF2B5EF4-FFF2-40B4-BE49-F238E27FC236}">
                  <a16:creationId xmlns:a16="http://schemas.microsoft.com/office/drawing/2014/main" id="{BB1554E4-3D2F-B893-BB8E-887E2FA70A62}"/>
                </a:ext>
              </a:extLst>
            </p:cNvPr>
            <p:cNvSpPr/>
            <p:nvPr/>
          </p:nvSpPr>
          <p:spPr bwMode="auto">
            <a:xfrm>
              <a:off x="892175" y="3327400"/>
              <a:ext cx="7938" cy="6350"/>
            </a:xfrm>
            <a:custGeom>
              <a:avLst/>
              <a:gdLst>
                <a:gd name="T0" fmla="*/ 5 w 5"/>
                <a:gd name="T1" fmla="*/ 4 h 4"/>
                <a:gd name="T2" fmla="*/ 0 w 5"/>
                <a:gd name="T3" fmla="*/ 0 h 4"/>
                <a:gd name="T4" fmla="*/ 0 w 5"/>
                <a:gd name="T5" fmla="*/ 0 h 4"/>
                <a:gd name="T6" fmla="*/ 5 w 5"/>
                <a:gd name="T7" fmla="*/ 0 h 4"/>
                <a:gd name="T8" fmla="*/ 5 w 5"/>
                <a:gd name="T9" fmla="*/ 0 h 4"/>
                <a:gd name="T10" fmla="*/ 5 w 5"/>
                <a:gd name="T11" fmla="*/ 4 h 4"/>
              </a:gdLst>
              <a:ahLst/>
              <a:cxnLst>
                <a:cxn ang="0">
                  <a:pos x="T0" y="T1"/>
                </a:cxn>
                <a:cxn ang="0">
                  <a:pos x="T2" y="T3"/>
                </a:cxn>
                <a:cxn ang="0">
                  <a:pos x="T4" y="T5"/>
                </a:cxn>
                <a:cxn ang="0">
                  <a:pos x="T6" y="T7"/>
                </a:cxn>
                <a:cxn ang="0">
                  <a:pos x="T8" y="T9"/>
                </a:cxn>
                <a:cxn ang="0">
                  <a:pos x="T10" y="T11"/>
                </a:cxn>
              </a:cxnLst>
              <a:rect l="0" t="0" r="r" b="b"/>
              <a:pathLst>
                <a:path w="5" h="4">
                  <a:moveTo>
                    <a:pt x="5" y="4"/>
                  </a:moveTo>
                  <a:cubicBezTo>
                    <a:pt x="2" y="4"/>
                    <a:pt x="0" y="3"/>
                    <a:pt x="0" y="0"/>
                  </a:cubicBezTo>
                  <a:cubicBezTo>
                    <a:pt x="0" y="0"/>
                    <a:pt x="0" y="0"/>
                    <a:pt x="0" y="0"/>
                  </a:cubicBezTo>
                  <a:cubicBezTo>
                    <a:pt x="2" y="0"/>
                    <a:pt x="3" y="0"/>
                    <a:pt x="5" y="0"/>
                  </a:cubicBezTo>
                  <a:cubicBezTo>
                    <a:pt x="5" y="0"/>
                    <a:pt x="5" y="0"/>
                    <a:pt x="5" y="0"/>
                  </a:cubicBezTo>
                  <a:cubicBezTo>
                    <a:pt x="5" y="1"/>
                    <a:pt x="5" y="3"/>
                    <a:pt x="5"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1" name="Freeform 699">
              <a:extLst>
                <a:ext uri="{FF2B5EF4-FFF2-40B4-BE49-F238E27FC236}">
                  <a16:creationId xmlns:a16="http://schemas.microsoft.com/office/drawing/2014/main" id="{0AFB61CD-1789-E33F-EADB-8379AEF84D20}"/>
                </a:ext>
              </a:extLst>
            </p:cNvPr>
            <p:cNvSpPr/>
            <p:nvPr/>
          </p:nvSpPr>
          <p:spPr bwMode="auto">
            <a:xfrm>
              <a:off x="882650" y="3319463"/>
              <a:ext cx="9525" cy="7937"/>
            </a:xfrm>
            <a:custGeom>
              <a:avLst/>
              <a:gdLst>
                <a:gd name="T0" fmla="*/ 0 w 5"/>
                <a:gd name="T1" fmla="*/ 0 h 5"/>
                <a:gd name="T2" fmla="*/ 5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cubicBezTo>
                    <a:pt x="3" y="0"/>
                    <a:pt x="5" y="1"/>
                    <a:pt x="5" y="5"/>
                  </a:cubicBezTo>
                  <a:cubicBezTo>
                    <a:pt x="5" y="5"/>
                    <a:pt x="5" y="5"/>
                    <a:pt x="5" y="5"/>
                  </a:cubicBezTo>
                  <a:cubicBezTo>
                    <a:pt x="2" y="5"/>
                    <a:pt x="0" y="3"/>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2" name="Freeform 700">
              <a:extLst>
                <a:ext uri="{FF2B5EF4-FFF2-40B4-BE49-F238E27FC236}">
                  <a16:creationId xmlns:a16="http://schemas.microsoft.com/office/drawing/2014/main" id="{D2740336-30E5-CC57-CACD-7CD94A358038}"/>
                </a:ext>
              </a:extLst>
            </p:cNvPr>
            <p:cNvSpPr/>
            <p:nvPr/>
          </p:nvSpPr>
          <p:spPr bwMode="auto">
            <a:xfrm>
              <a:off x="876300" y="3313113"/>
              <a:ext cx="6350" cy="6350"/>
            </a:xfrm>
            <a:custGeom>
              <a:avLst/>
              <a:gdLst>
                <a:gd name="T0" fmla="*/ 4 w 4"/>
                <a:gd name="T1" fmla="*/ 4 h 4"/>
                <a:gd name="T2" fmla="*/ 1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0" y="4"/>
                    <a:pt x="1" y="1"/>
                  </a:cubicBezTo>
                  <a:cubicBezTo>
                    <a:pt x="1"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3" name="Freeform 701">
              <a:extLst>
                <a:ext uri="{FF2B5EF4-FFF2-40B4-BE49-F238E27FC236}">
                  <a16:creationId xmlns:a16="http://schemas.microsoft.com/office/drawing/2014/main" id="{6C2BA7FC-2166-80F2-7C76-34009CE2F6D9}"/>
                </a:ext>
              </a:extLst>
            </p:cNvPr>
            <p:cNvSpPr/>
            <p:nvPr/>
          </p:nvSpPr>
          <p:spPr bwMode="auto">
            <a:xfrm>
              <a:off x="835025" y="3540125"/>
              <a:ext cx="4763" cy="4762"/>
            </a:xfrm>
            <a:custGeom>
              <a:avLst/>
              <a:gdLst>
                <a:gd name="T0" fmla="*/ 2 w 3"/>
                <a:gd name="T1" fmla="*/ 3 h 3"/>
                <a:gd name="T2" fmla="*/ 0 w 3"/>
                <a:gd name="T3" fmla="*/ 2 h 3"/>
                <a:gd name="T4" fmla="*/ 1 w 3"/>
                <a:gd name="T5" fmla="*/ 0 h 3"/>
                <a:gd name="T6" fmla="*/ 3 w 3"/>
                <a:gd name="T7" fmla="*/ 1 h 3"/>
                <a:gd name="T8" fmla="*/ 2 w 3"/>
                <a:gd name="T9" fmla="*/ 3 h 3"/>
              </a:gdLst>
              <a:ahLst/>
              <a:cxnLst>
                <a:cxn ang="0">
                  <a:pos x="T0" y="T1"/>
                </a:cxn>
                <a:cxn ang="0">
                  <a:pos x="T2" y="T3"/>
                </a:cxn>
                <a:cxn ang="0">
                  <a:pos x="T4" y="T5"/>
                </a:cxn>
                <a:cxn ang="0">
                  <a:pos x="T6" y="T7"/>
                </a:cxn>
                <a:cxn ang="0">
                  <a:pos x="T8" y="T9"/>
                </a:cxn>
              </a:cxnLst>
              <a:rect l="0" t="0" r="r" b="b"/>
              <a:pathLst>
                <a:path w="3" h="3">
                  <a:moveTo>
                    <a:pt x="2" y="3"/>
                  </a:moveTo>
                  <a:cubicBezTo>
                    <a:pt x="1" y="3"/>
                    <a:pt x="0" y="3"/>
                    <a:pt x="0" y="2"/>
                  </a:cubicBezTo>
                  <a:cubicBezTo>
                    <a:pt x="0" y="2"/>
                    <a:pt x="0" y="1"/>
                    <a:pt x="1" y="0"/>
                  </a:cubicBezTo>
                  <a:cubicBezTo>
                    <a:pt x="1" y="1"/>
                    <a:pt x="2" y="1"/>
                    <a:pt x="3" y="1"/>
                  </a:cubicBezTo>
                  <a:cubicBezTo>
                    <a:pt x="3" y="2"/>
                    <a:pt x="2" y="2"/>
                    <a:pt x="2"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4" name="Freeform 702">
              <a:extLst>
                <a:ext uri="{FF2B5EF4-FFF2-40B4-BE49-F238E27FC236}">
                  <a16:creationId xmlns:a16="http://schemas.microsoft.com/office/drawing/2014/main" id="{6309A5DE-35F2-2E95-6EB8-C361E56D249E}"/>
                </a:ext>
              </a:extLst>
            </p:cNvPr>
            <p:cNvSpPr/>
            <p:nvPr/>
          </p:nvSpPr>
          <p:spPr bwMode="auto">
            <a:xfrm>
              <a:off x="977900" y="3452813"/>
              <a:ext cx="4763" cy="11112"/>
            </a:xfrm>
            <a:custGeom>
              <a:avLst/>
              <a:gdLst>
                <a:gd name="T0" fmla="*/ 1 w 3"/>
                <a:gd name="T1" fmla="*/ 0 h 7"/>
                <a:gd name="T2" fmla="*/ 0 w 3"/>
                <a:gd name="T3" fmla="*/ 7 h 7"/>
                <a:gd name="T4" fmla="*/ 1 w 3"/>
                <a:gd name="T5" fmla="*/ 0 h 7"/>
              </a:gdLst>
              <a:ahLst/>
              <a:cxnLst>
                <a:cxn ang="0">
                  <a:pos x="T0" y="T1"/>
                </a:cxn>
                <a:cxn ang="0">
                  <a:pos x="T2" y="T3"/>
                </a:cxn>
                <a:cxn ang="0">
                  <a:pos x="T4" y="T5"/>
                </a:cxn>
              </a:cxnLst>
              <a:rect l="0" t="0" r="r" b="b"/>
              <a:pathLst>
                <a:path w="3" h="7">
                  <a:moveTo>
                    <a:pt x="1" y="0"/>
                  </a:moveTo>
                  <a:cubicBezTo>
                    <a:pt x="3" y="3"/>
                    <a:pt x="3" y="5"/>
                    <a:pt x="0" y="7"/>
                  </a:cubicBezTo>
                  <a:cubicBezTo>
                    <a:pt x="0" y="5"/>
                    <a:pt x="0" y="3"/>
                    <a:pt x="1" y="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5" name="Freeform 703">
              <a:extLst>
                <a:ext uri="{FF2B5EF4-FFF2-40B4-BE49-F238E27FC236}">
                  <a16:creationId xmlns:a16="http://schemas.microsoft.com/office/drawing/2014/main" id="{5930FC64-8391-A0AB-143C-8A4E0DB7CC38}"/>
                </a:ext>
              </a:extLst>
            </p:cNvPr>
            <p:cNvSpPr/>
            <p:nvPr/>
          </p:nvSpPr>
          <p:spPr bwMode="auto">
            <a:xfrm>
              <a:off x="954088" y="3417888"/>
              <a:ext cx="6350" cy="3175"/>
            </a:xfrm>
            <a:custGeom>
              <a:avLst/>
              <a:gdLst>
                <a:gd name="T0" fmla="*/ 0 w 3"/>
                <a:gd name="T1" fmla="*/ 2 h 2"/>
                <a:gd name="T2" fmla="*/ 2 w 3"/>
                <a:gd name="T3" fmla="*/ 0 h 2"/>
                <a:gd name="T4" fmla="*/ 3 w 3"/>
                <a:gd name="T5" fmla="*/ 1 h 2"/>
                <a:gd name="T6" fmla="*/ 0 w 3"/>
                <a:gd name="T7" fmla="*/ 2 h 2"/>
              </a:gdLst>
              <a:ahLst/>
              <a:cxnLst>
                <a:cxn ang="0">
                  <a:pos x="T0" y="T1"/>
                </a:cxn>
                <a:cxn ang="0">
                  <a:pos x="T2" y="T3"/>
                </a:cxn>
                <a:cxn ang="0">
                  <a:pos x="T4" y="T5"/>
                </a:cxn>
                <a:cxn ang="0">
                  <a:pos x="T6" y="T7"/>
                </a:cxn>
              </a:cxnLst>
              <a:rect l="0" t="0" r="r" b="b"/>
              <a:pathLst>
                <a:path w="3" h="2">
                  <a:moveTo>
                    <a:pt x="0" y="2"/>
                  </a:moveTo>
                  <a:cubicBezTo>
                    <a:pt x="1" y="1"/>
                    <a:pt x="1" y="0"/>
                    <a:pt x="2" y="0"/>
                  </a:cubicBezTo>
                  <a:cubicBezTo>
                    <a:pt x="2" y="0"/>
                    <a:pt x="3" y="0"/>
                    <a:pt x="3" y="1"/>
                  </a:cubicBezTo>
                  <a:cubicBezTo>
                    <a:pt x="2" y="1"/>
                    <a:pt x="1" y="1"/>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6" name="Freeform 704">
              <a:extLst>
                <a:ext uri="{FF2B5EF4-FFF2-40B4-BE49-F238E27FC236}">
                  <a16:creationId xmlns:a16="http://schemas.microsoft.com/office/drawing/2014/main" id="{96971E0A-5615-CDDC-FF1F-848E02141AB3}"/>
                </a:ext>
              </a:extLst>
            </p:cNvPr>
            <p:cNvSpPr/>
            <p:nvPr/>
          </p:nvSpPr>
          <p:spPr bwMode="auto">
            <a:xfrm>
              <a:off x="850900" y="3514725"/>
              <a:ext cx="1588" cy="1587"/>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0"/>
                    <a:pt x="0" y="0"/>
                  </a:cubicBezTo>
                  <a:cubicBezTo>
                    <a:pt x="0" y="0"/>
                    <a:pt x="0" y="1"/>
                    <a:pt x="1"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7" name="Freeform 705">
              <a:extLst>
                <a:ext uri="{FF2B5EF4-FFF2-40B4-BE49-F238E27FC236}">
                  <a16:creationId xmlns:a16="http://schemas.microsoft.com/office/drawing/2014/main" id="{95CDB781-F301-92F2-F2F0-4963CA64C001}"/>
                </a:ext>
              </a:extLst>
            </p:cNvPr>
            <p:cNvSpPr/>
            <p:nvPr/>
          </p:nvSpPr>
          <p:spPr bwMode="auto">
            <a:xfrm>
              <a:off x="1198563" y="3378200"/>
              <a:ext cx="165100" cy="31750"/>
            </a:xfrm>
            <a:custGeom>
              <a:avLst/>
              <a:gdLst>
                <a:gd name="T0" fmla="*/ 87 w 102"/>
                <a:gd name="T1" fmla="*/ 12 h 20"/>
                <a:gd name="T2" fmla="*/ 95 w 102"/>
                <a:gd name="T3" fmla="*/ 20 h 20"/>
                <a:gd name="T4" fmla="*/ 0 w 102"/>
                <a:gd name="T5" fmla="*/ 15 h 20"/>
                <a:gd name="T6" fmla="*/ 52 w 102"/>
                <a:gd name="T7" fmla="*/ 5 h 20"/>
                <a:gd name="T8" fmla="*/ 102 w 102"/>
                <a:gd name="T9" fmla="*/ 13 h 20"/>
                <a:gd name="T10" fmla="*/ 87 w 102"/>
                <a:gd name="T11" fmla="*/ 12 h 20"/>
                <a:gd name="T12" fmla="*/ 82 w 102"/>
                <a:gd name="T13" fmla="*/ 10 h 20"/>
                <a:gd name="T14" fmla="*/ 81 w 102"/>
                <a:gd name="T15" fmla="*/ 11 h 20"/>
                <a:gd name="T16" fmla="*/ 87 w 102"/>
                <a:gd name="T17"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20">
                  <a:moveTo>
                    <a:pt x="87" y="12"/>
                  </a:moveTo>
                  <a:cubicBezTo>
                    <a:pt x="88" y="16"/>
                    <a:pt x="94" y="13"/>
                    <a:pt x="95" y="20"/>
                  </a:cubicBezTo>
                  <a:cubicBezTo>
                    <a:pt x="65" y="7"/>
                    <a:pt x="34" y="6"/>
                    <a:pt x="0" y="15"/>
                  </a:cubicBezTo>
                  <a:cubicBezTo>
                    <a:pt x="18" y="0"/>
                    <a:pt x="36" y="8"/>
                    <a:pt x="52" y="5"/>
                  </a:cubicBezTo>
                  <a:cubicBezTo>
                    <a:pt x="70" y="0"/>
                    <a:pt x="86" y="7"/>
                    <a:pt x="102" y="13"/>
                  </a:cubicBezTo>
                  <a:cubicBezTo>
                    <a:pt x="97" y="13"/>
                    <a:pt x="92" y="12"/>
                    <a:pt x="87" y="12"/>
                  </a:cubicBezTo>
                  <a:cubicBezTo>
                    <a:pt x="86" y="10"/>
                    <a:pt x="84" y="10"/>
                    <a:pt x="82" y="10"/>
                  </a:cubicBezTo>
                  <a:cubicBezTo>
                    <a:pt x="82" y="10"/>
                    <a:pt x="82" y="11"/>
                    <a:pt x="81" y="11"/>
                  </a:cubicBezTo>
                  <a:cubicBezTo>
                    <a:pt x="83" y="12"/>
                    <a:pt x="85" y="12"/>
                    <a:pt x="87" y="1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8" name="Freeform 706">
              <a:extLst>
                <a:ext uri="{FF2B5EF4-FFF2-40B4-BE49-F238E27FC236}">
                  <a16:creationId xmlns:a16="http://schemas.microsoft.com/office/drawing/2014/main" id="{8D3F15E3-8DCB-CAEF-FE0E-33DBBABF3557}"/>
                </a:ext>
              </a:extLst>
            </p:cNvPr>
            <p:cNvSpPr/>
            <p:nvPr/>
          </p:nvSpPr>
          <p:spPr bwMode="auto">
            <a:xfrm>
              <a:off x="1131888" y="3384550"/>
              <a:ext cx="65088" cy="44450"/>
            </a:xfrm>
            <a:custGeom>
              <a:avLst/>
              <a:gdLst>
                <a:gd name="T0" fmla="*/ 31 w 40"/>
                <a:gd name="T1" fmla="*/ 11 h 27"/>
                <a:gd name="T2" fmla="*/ 38 w 40"/>
                <a:gd name="T3" fmla="*/ 11 h 27"/>
                <a:gd name="T4" fmla="*/ 19 w 40"/>
                <a:gd name="T5" fmla="*/ 20 h 27"/>
                <a:gd name="T6" fmla="*/ 31 w 40"/>
                <a:gd name="T7" fmla="*/ 21 h 27"/>
                <a:gd name="T8" fmla="*/ 0 w 40"/>
                <a:gd name="T9" fmla="*/ 24 h 27"/>
                <a:gd name="T10" fmla="*/ 40 w 40"/>
                <a:gd name="T11" fmla="*/ 0 h 27"/>
                <a:gd name="T12" fmla="*/ 31 w 40"/>
                <a:gd name="T13" fmla="*/ 11 h 27"/>
                <a:gd name="T14" fmla="*/ 26 w 40"/>
                <a:gd name="T15" fmla="*/ 12 h 27"/>
                <a:gd name="T16" fmla="*/ 26 w 40"/>
                <a:gd name="T17" fmla="*/ 12 h 27"/>
                <a:gd name="T18" fmla="*/ 31 w 40"/>
                <a:gd name="T19" fmla="*/ 1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27">
                  <a:moveTo>
                    <a:pt x="31" y="11"/>
                  </a:moveTo>
                  <a:cubicBezTo>
                    <a:pt x="33" y="11"/>
                    <a:pt x="36" y="11"/>
                    <a:pt x="38" y="11"/>
                  </a:cubicBezTo>
                  <a:cubicBezTo>
                    <a:pt x="32" y="15"/>
                    <a:pt x="27" y="19"/>
                    <a:pt x="19" y="20"/>
                  </a:cubicBezTo>
                  <a:cubicBezTo>
                    <a:pt x="23" y="20"/>
                    <a:pt x="27" y="20"/>
                    <a:pt x="31" y="21"/>
                  </a:cubicBezTo>
                  <a:cubicBezTo>
                    <a:pt x="21" y="23"/>
                    <a:pt x="12" y="27"/>
                    <a:pt x="0" y="24"/>
                  </a:cubicBezTo>
                  <a:cubicBezTo>
                    <a:pt x="13" y="16"/>
                    <a:pt x="22" y="4"/>
                    <a:pt x="40" y="0"/>
                  </a:cubicBezTo>
                  <a:cubicBezTo>
                    <a:pt x="37" y="5"/>
                    <a:pt x="30" y="5"/>
                    <a:pt x="31" y="11"/>
                  </a:cubicBezTo>
                  <a:cubicBezTo>
                    <a:pt x="29" y="11"/>
                    <a:pt x="27" y="11"/>
                    <a:pt x="26" y="12"/>
                  </a:cubicBezTo>
                  <a:cubicBezTo>
                    <a:pt x="26" y="12"/>
                    <a:pt x="26" y="12"/>
                    <a:pt x="26" y="12"/>
                  </a:cubicBezTo>
                  <a:cubicBezTo>
                    <a:pt x="28" y="13"/>
                    <a:pt x="30" y="12"/>
                    <a:pt x="31"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9" name="Freeform 707">
              <a:extLst>
                <a:ext uri="{FF2B5EF4-FFF2-40B4-BE49-F238E27FC236}">
                  <a16:creationId xmlns:a16="http://schemas.microsoft.com/office/drawing/2014/main" id="{AA959019-F5AF-65D1-667C-67EF8FE7B6AD}"/>
                </a:ext>
              </a:extLst>
            </p:cNvPr>
            <p:cNvSpPr/>
            <p:nvPr/>
          </p:nvSpPr>
          <p:spPr bwMode="auto">
            <a:xfrm>
              <a:off x="1193800" y="3411538"/>
              <a:ext cx="127000" cy="31750"/>
            </a:xfrm>
            <a:custGeom>
              <a:avLst/>
              <a:gdLst>
                <a:gd name="T0" fmla="*/ 51 w 78"/>
                <a:gd name="T1" fmla="*/ 3 h 19"/>
                <a:gd name="T2" fmla="*/ 78 w 78"/>
                <a:gd name="T3" fmla="*/ 19 h 19"/>
                <a:gd name="T4" fmla="*/ 0 w 78"/>
                <a:gd name="T5" fmla="*/ 2 h 19"/>
                <a:gd name="T6" fmla="*/ 51 w 78"/>
                <a:gd name="T7" fmla="*/ 3 h 19"/>
              </a:gdLst>
              <a:ahLst/>
              <a:cxnLst>
                <a:cxn ang="0">
                  <a:pos x="T0" y="T1"/>
                </a:cxn>
                <a:cxn ang="0">
                  <a:pos x="T2" y="T3"/>
                </a:cxn>
                <a:cxn ang="0">
                  <a:pos x="T4" y="T5"/>
                </a:cxn>
                <a:cxn ang="0">
                  <a:pos x="T6" y="T7"/>
                </a:cxn>
              </a:cxnLst>
              <a:rect l="0" t="0" r="r" b="b"/>
              <a:pathLst>
                <a:path w="78" h="19">
                  <a:moveTo>
                    <a:pt x="51" y="3"/>
                  </a:moveTo>
                  <a:cubicBezTo>
                    <a:pt x="57" y="13"/>
                    <a:pt x="69" y="12"/>
                    <a:pt x="78" y="19"/>
                  </a:cubicBezTo>
                  <a:cubicBezTo>
                    <a:pt x="52" y="12"/>
                    <a:pt x="27" y="2"/>
                    <a:pt x="0" y="2"/>
                  </a:cubicBezTo>
                  <a:cubicBezTo>
                    <a:pt x="17" y="0"/>
                    <a:pt x="34" y="5"/>
                    <a:pt x="51"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0" name="Freeform 708">
              <a:extLst>
                <a:ext uri="{FF2B5EF4-FFF2-40B4-BE49-F238E27FC236}">
                  <a16:creationId xmlns:a16="http://schemas.microsoft.com/office/drawing/2014/main" id="{A08F9658-66DF-BE54-0173-CDE03C4C674C}"/>
                </a:ext>
              </a:extLst>
            </p:cNvPr>
            <p:cNvSpPr/>
            <p:nvPr/>
          </p:nvSpPr>
          <p:spPr bwMode="auto">
            <a:xfrm>
              <a:off x="1165225" y="3443288"/>
              <a:ext cx="87313" cy="4762"/>
            </a:xfrm>
            <a:custGeom>
              <a:avLst/>
              <a:gdLst>
                <a:gd name="T0" fmla="*/ 0 w 53"/>
                <a:gd name="T1" fmla="*/ 0 h 3"/>
                <a:gd name="T2" fmla="*/ 53 w 53"/>
                <a:gd name="T3" fmla="*/ 0 h 3"/>
                <a:gd name="T4" fmla="*/ 0 w 53"/>
                <a:gd name="T5" fmla="*/ 3 h 3"/>
                <a:gd name="T6" fmla="*/ 0 w 53"/>
                <a:gd name="T7" fmla="*/ 0 h 3"/>
              </a:gdLst>
              <a:ahLst/>
              <a:cxnLst>
                <a:cxn ang="0">
                  <a:pos x="T0" y="T1"/>
                </a:cxn>
                <a:cxn ang="0">
                  <a:pos x="T2" y="T3"/>
                </a:cxn>
                <a:cxn ang="0">
                  <a:pos x="T4" y="T5"/>
                </a:cxn>
                <a:cxn ang="0">
                  <a:pos x="T6" y="T7"/>
                </a:cxn>
              </a:cxnLst>
              <a:rect l="0" t="0" r="r" b="b"/>
              <a:pathLst>
                <a:path w="52" h="3">
                  <a:moveTo>
                    <a:pt x="0" y="0"/>
                  </a:moveTo>
                  <a:cubicBezTo>
                    <a:pt x="17" y="0"/>
                    <a:pt x="35" y="0"/>
                    <a:pt x="53" y="0"/>
                  </a:cubicBezTo>
                  <a:cubicBezTo>
                    <a:pt x="35" y="0"/>
                    <a:pt x="17" y="3"/>
                    <a:pt x="0" y="3"/>
                  </a:cubicBezTo>
                  <a:cubicBezTo>
                    <a:pt x="0" y="2"/>
                    <a:pt x="0"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1" name="Freeform 709">
              <a:extLst>
                <a:ext uri="{FF2B5EF4-FFF2-40B4-BE49-F238E27FC236}">
                  <a16:creationId xmlns:a16="http://schemas.microsoft.com/office/drawing/2014/main" id="{34BBF99D-A466-3328-67EE-D160CC6BE389}"/>
                </a:ext>
              </a:extLst>
            </p:cNvPr>
            <p:cNvSpPr/>
            <p:nvPr/>
          </p:nvSpPr>
          <p:spPr bwMode="auto">
            <a:xfrm>
              <a:off x="1104900" y="3441700"/>
              <a:ext cx="46038" cy="11112"/>
            </a:xfrm>
            <a:custGeom>
              <a:avLst/>
              <a:gdLst>
                <a:gd name="T0" fmla="*/ 0 w 29"/>
                <a:gd name="T1" fmla="*/ 0 h 7"/>
                <a:gd name="T2" fmla="*/ 23 w 29"/>
                <a:gd name="T3" fmla="*/ 0 h 7"/>
                <a:gd name="T4" fmla="*/ 28 w 29"/>
                <a:gd name="T5" fmla="*/ 4 h 7"/>
                <a:gd name="T6" fmla="*/ 22 w 29"/>
                <a:gd name="T7" fmla="*/ 6 h 7"/>
                <a:gd name="T8" fmla="*/ 0 w 29"/>
                <a:gd name="T9" fmla="*/ 0 h 7"/>
              </a:gdLst>
              <a:ahLst/>
              <a:cxnLst>
                <a:cxn ang="0">
                  <a:pos x="T0" y="T1"/>
                </a:cxn>
                <a:cxn ang="0">
                  <a:pos x="T2" y="T3"/>
                </a:cxn>
                <a:cxn ang="0">
                  <a:pos x="T4" y="T5"/>
                </a:cxn>
                <a:cxn ang="0">
                  <a:pos x="T6" y="T7"/>
                </a:cxn>
                <a:cxn ang="0">
                  <a:pos x="T8" y="T9"/>
                </a:cxn>
              </a:cxnLst>
              <a:rect l="0" t="0" r="r" b="b"/>
              <a:pathLst>
                <a:path w="28" h="7">
                  <a:moveTo>
                    <a:pt x="0" y="0"/>
                  </a:moveTo>
                  <a:cubicBezTo>
                    <a:pt x="8" y="0"/>
                    <a:pt x="15" y="0"/>
                    <a:pt x="23" y="0"/>
                  </a:cubicBezTo>
                  <a:cubicBezTo>
                    <a:pt x="26" y="0"/>
                    <a:pt x="29" y="0"/>
                    <a:pt x="28" y="4"/>
                  </a:cubicBezTo>
                  <a:cubicBezTo>
                    <a:pt x="27" y="7"/>
                    <a:pt x="24" y="7"/>
                    <a:pt x="22" y="6"/>
                  </a:cubicBezTo>
                  <a:cubicBezTo>
                    <a:pt x="15" y="2"/>
                    <a:pt x="8" y="2"/>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2" name="Freeform 710">
              <a:extLst>
                <a:ext uri="{FF2B5EF4-FFF2-40B4-BE49-F238E27FC236}">
                  <a16:creationId xmlns:a16="http://schemas.microsoft.com/office/drawing/2014/main" id="{AA06228D-585D-2A3B-2859-C7D4AF384D5A}"/>
                </a:ext>
              </a:extLst>
            </p:cNvPr>
            <p:cNvSpPr/>
            <p:nvPr/>
          </p:nvSpPr>
          <p:spPr bwMode="auto">
            <a:xfrm>
              <a:off x="1166813" y="3457575"/>
              <a:ext cx="19050" cy="11112"/>
            </a:xfrm>
            <a:custGeom>
              <a:avLst/>
              <a:gdLst>
                <a:gd name="T0" fmla="*/ 0 w 11"/>
                <a:gd name="T1" fmla="*/ 1 h 7"/>
                <a:gd name="T2" fmla="*/ 11 w 11"/>
                <a:gd name="T3" fmla="*/ 5 h 7"/>
                <a:gd name="T4" fmla="*/ 0 w 11"/>
                <a:gd name="T5" fmla="*/ 1 h 7"/>
              </a:gdLst>
              <a:ahLst/>
              <a:cxnLst>
                <a:cxn ang="0">
                  <a:pos x="T0" y="T1"/>
                </a:cxn>
                <a:cxn ang="0">
                  <a:pos x="T2" y="T3"/>
                </a:cxn>
                <a:cxn ang="0">
                  <a:pos x="T4" y="T5"/>
                </a:cxn>
              </a:cxnLst>
              <a:rect l="0" t="0" r="r" b="b"/>
              <a:pathLst>
                <a:path w="11" h="7">
                  <a:moveTo>
                    <a:pt x="0" y="1"/>
                  </a:moveTo>
                  <a:cubicBezTo>
                    <a:pt x="7" y="0"/>
                    <a:pt x="9" y="1"/>
                    <a:pt x="11" y="5"/>
                  </a:cubicBezTo>
                  <a:cubicBezTo>
                    <a:pt x="6" y="7"/>
                    <a:pt x="5" y="4"/>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3" name="Freeform 711">
              <a:extLst>
                <a:ext uri="{FF2B5EF4-FFF2-40B4-BE49-F238E27FC236}">
                  <a16:creationId xmlns:a16="http://schemas.microsoft.com/office/drawing/2014/main" id="{C315F9EB-FB10-445C-5198-781CB07500F5}"/>
                </a:ext>
              </a:extLst>
            </p:cNvPr>
            <p:cNvSpPr/>
            <p:nvPr/>
          </p:nvSpPr>
          <p:spPr bwMode="auto">
            <a:xfrm>
              <a:off x="1117600" y="3427413"/>
              <a:ext cx="7938" cy="6350"/>
            </a:xfrm>
            <a:custGeom>
              <a:avLst/>
              <a:gdLst>
                <a:gd name="T0" fmla="*/ 5 w 5"/>
                <a:gd name="T1" fmla="*/ 2 h 4"/>
                <a:gd name="T2" fmla="*/ 2 w 5"/>
                <a:gd name="T3" fmla="*/ 4 h 4"/>
                <a:gd name="T4" fmla="*/ 1 w 5"/>
                <a:gd name="T5" fmla="*/ 1 h 4"/>
                <a:gd name="T6" fmla="*/ 3 w 5"/>
                <a:gd name="T7" fmla="*/ 0 h 4"/>
                <a:gd name="T8" fmla="*/ 5 w 5"/>
                <a:gd name="T9" fmla="*/ 2 h 4"/>
              </a:gdLst>
              <a:ahLst/>
              <a:cxnLst>
                <a:cxn ang="0">
                  <a:pos x="T0" y="T1"/>
                </a:cxn>
                <a:cxn ang="0">
                  <a:pos x="T2" y="T3"/>
                </a:cxn>
                <a:cxn ang="0">
                  <a:pos x="T4" y="T5"/>
                </a:cxn>
                <a:cxn ang="0">
                  <a:pos x="T6" y="T7"/>
                </a:cxn>
                <a:cxn ang="0">
                  <a:pos x="T8" y="T9"/>
                </a:cxn>
              </a:cxnLst>
              <a:rect l="0" t="0" r="r" b="b"/>
              <a:pathLst>
                <a:path w="5" h="4">
                  <a:moveTo>
                    <a:pt x="5" y="2"/>
                  </a:moveTo>
                  <a:cubicBezTo>
                    <a:pt x="4" y="3"/>
                    <a:pt x="3" y="3"/>
                    <a:pt x="2" y="4"/>
                  </a:cubicBezTo>
                  <a:cubicBezTo>
                    <a:pt x="1" y="4"/>
                    <a:pt x="0" y="3"/>
                    <a:pt x="1" y="1"/>
                  </a:cubicBezTo>
                  <a:cubicBezTo>
                    <a:pt x="1" y="1"/>
                    <a:pt x="2" y="0"/>
                    <a:pt x="3" y="0"/>
                  </a:cubicBezTo>
                  <a:cubicBezTo>
                    <a:pt x="4" y="0"/>
                    <a:pt x="5" y="0"/>
                    <a:pt x="5"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4" name="Freeform 712">
              <a:extLst>
                <a:ext uri="{FF2B5EF4-FFF2-40B4-BE49-F238E27FC236}">
                  <a16:creationId xmlns:a16="http://schemas.microsoft.com/office/drawing/2014/main" id="{1A78CEAE-BE31-F1BC-F5E5-E425E3E03B18}"/>
                </a:ext>
              </a:extLst>
            </p:cNvPr>
            <p:cNvSpPr/>
            <p:nvPr/>
          </p:nvSpPr>
          <p:spPr bwMode="auto">
            <a:xfrm>
              <a:off x="1276350" y="3413125"/>
              <a:ext cx="7938" cy="3175"/>
            </a:xfrm>
            <a:custGeom>
              <a:avLst/>
              <a:gdLst>
                <a:gd name="T0" fmla="*/ 0 w 5"/>
                <a:gd name="T1" fmla="*/ 2 h 2"/>
                <a:gd name="T2" fmla="*/ 5 w 5"/>
                <a:gd name="T3" fmla="*/ 0 h 2"/>
                <a:gd name="T4" fmla="*/ 5 w 5"/>
                <a:gd name="T5" fmla="*/ 1 h 2"/>
                <a:gd name="T6" fmla="*/ 0 w 5"/>
                <a:gd name="T7" fmla="*/ 2 h 2"/>
              </a:gdLst>
              <a:ahLst/>
              <a:cxnLst>
                <a:cxn ang="0">
                  <a:pos x="T0" y="T1"/>
                </a:cxn>
                <a:cxn ang="0">
                  <a:pos x="T2" y="T3"/>
                </a:cxn>
                <a:cxn ang="0">
                  <a:pos x="T4" y="T5"/>
                </a:cxn>
                <a:cxn ang="0">
                  <a:pos x="T6" y="T7"/>
                </a:cxn>
              </a:cxnLst>
              <a:rect l="0" t="0" r="r" b="b"/>
              <a:pathLst>
                <a:path w="5" h="2">
                  <a:moveTo>
                    <a:pt x="0" y="2"/>
                  </a:moveTo>
                  <a:cubicBezTo>
                    <a:pt x="1" y="1"/>
                    <a:pt x="3" y="0"/>
                    <a:pt x="5" y="0"/>
                  </a:cubicBezTo>
                  <a:cubicBezTo>
                    <a:pt x="5" y="0"/>
                    <a:pt x="5" y="1"/>
                    <a:pt x="5" y="1"/>
                  </a:cubicBezTo>
                  <a:cubicBezTo>
                    <a:pt x="3" y="2"/>
                    <a:pt x="2"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5" name="Freeform 713">
              <a:extLst>
                <a:ext uri="{FF2B5EF4-FFF2-40B4-BE49-F238E27FC236}">
                  <a16:creationId xmlns:a16="http://schemas.microsoft.com/office/drawing/2014/main" id="{720195A2-12D7-4C70-6A7C-10BD2026C1A1}"/>
                </a:ext>
              </a:extLst>
            </p:cNvPr>
            <p:cNvSpPr/>
            <p:nvPr/>
          </p:nvSpPr>
          <p:spPr bwMode="auto">
            <a:xfrm>
              <a:off x="1160463" y="3454400"/>
              <a:ext cx="3175" cy="1587"/>
            </a:xfrm>
            <a:custGeom>
              <a:avLst/>
              <a:gdLst>
                <a:gd name="T0" fmla="*/ 2 w 2"/>
                <a:gd name="T1" fmla="*/ 0 h 1"/>
                <a:gd name="T2" fmla="*/ 1 w 2"/>
                <a:gd name="T3" fmla="*/ 1 h 1"/>
                <a:gd name="T4" fmla="*/ 0 w 2"/>
                <a:gd name="T5" fmla="*/ 0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1" y="1"/>
                    <a:pt x="1" y="1"/>
                  </a:cubicBezTo>
                  <a:cubicBezTo>
                    <a:pt x="0" y="1"/>
                    <a:pt x="0" y="0"/>
                    <a:pt x="0" y="0"/>
                  </a:cubicBezTo>
                  <a:cubicBezTo>
                    <a:pt x="1" y="0"/>
                    <a:pt x="1" y="0"/>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6" name="Freeform 714">
              <a:extLst>
                <a:ext uri="{FF2B5EF4-FFF2-40B4-BE49-F238E27FC236}">
                  <a16:creationId xmlns:a16="http://schemas.microsoft.com/office/drawing/2014/main" id="{33575EDE-61E7-8E5A-1247-27C89D6F6149}"/>
                </a:ext>
              </a:extLst>
            </p:cNvPr>
            <p:cNvSpPr/>
            <p:nvPr/>
          </p:nvSpPr>
          <p:spPr bwMode="auto">
            <a:xfrm>
              <a:off x="1016000" y="4152900"/>
              <a:ext cx="222250" cy="74612"/>
            </a:xfrm>
            <a:custGeom>
              <a:avLst/>
              <a:gdLst>
                <a:gd name="T0" fmla="*/ 49 w 137"/>
                <a:gd name="T1" fmla="*/ 8 h 46"/>
                <a:gd name="T2" fmla="*/ 56 w 137"/>
                <a:gd name="T3" fmla="*/ 12 h 46"/>
                <a:gd name="T4" fmla="*/ 112 w 137"/>
                <a:gd name="T5" fmla="*/ 8 h 46"/>
                <a:gd name="T6" fmla="*/ 112 w 137"/>
                <a:gd name="T7" fmla="*/ 8 h 46"/>
                <a:gd name="T8" fmla="*/ 121 w 137"/>
                <a:gd name="T9" fmla="*/ 13 h 46"/>
                <a:gd name="T10" fmla="*/ 137 w 137"/>
                <a:gd name="T11" fmla="*/ 22 h 46"/>
                <a:gd name="T12" fmla="*/ 21 w 137"/>
                <a:gd name="T13" fmla="*/ 27 h 46"/>
                <a:gd name="T14" fmla="*/ 101 w 137"/>
                <a:gd name="T15" fmla="*/ 26 h 46"/>
                <a:gd name="T16" fmla="*/ 73 w 137"/>
                <a:gd name="T17" fmla="*/ 30 h 46"/>
                <a:gd name="T18" fmla="*/ 83 w 137"/>
                <a:gd name="T19" fmla="*/ 36 h 46"/>
                <a:gd name="T20" fmla="*/ 43 w 137"/>
                <a:gd name="T21" fmla="*/ 33 h 46"/>
                <a:gd name="T22" fmla="*/ 57 w 137"/>
                <a:gd name="T23" fmla="*/ 40 h 46"/>
                <a:gd name="T24" fmla="*/ 60 w 137"/>
                <a:gd name="T25" fmla="*/ 44 h 46"/>
                <a:gd name="T26" fmla="*/ 56 w 137"/>
                <a:gd name="T27" fmla="*/ 45 h 46"/>
                <a:gd name="T28" fmla="*/ 5 w 137"/>
                <a:gd name="T29" fmla="*/ 37 h 46"/>
                <a:gd name="T30" fmla="*/ 0 w 137"/>
                <a:gd name="T31" fmla="*/ 32 h 46"/>
                <a:gd name="T32" fmla="*/ 0 w 137"/>
                <a:gd name="T33" fmla="*/ 31 h 46"/>
                <a:gd name="T34" fmla="*/ 12 w 137"/>
                <a:gd name="T35" fmla="*/ 32 h 46"/>
                <a:gd name="T36" fmla="*/ 15 w 137"/>
                <a:gd name="T37" fmla="*/ 31 h 46"/>
                <a:gd name="T38" fmla="*/ 22 w 137"/>
                <a:gd name="T39" fmla="*/ 19 h 46"/>
                <a:gd name="T40" fmla="*/ 36 w 137"/>
                <a:gd name="T41" fmla="*/ 8 h 46"/>
                <a:gd name="T42" fmla="*/ 49 w 137"/>
                <a:gd name="T43" fmla="*/ 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7" h="46">
                  <a:moveTo>
                    <a:pt x="49" y="8"/>
                  </a:moveTo>
                  <a:cubicBezTo>
                    <a:pt x="49" y="13"/>
                    <a:pt x="52" y="12"/>
                    <a:pt x="56" y="12"/>
                  </a:cubicBezTo>
                  <a:cubicBezTo>
                    <a:pt x="74" y="10"/>
                    <a:pt x="93" y="9"/>
                    <a:pt x="112" y="8"/>
                  </a:cubicBezTo>
                  <a:cubicBezTo>
                    <a:pt x="112" y="8"/>
                    <a:pt x="112" y="8"/>
                    <a:pt x="112" y="8"/>
                  </a:cubicBezTo>
                  <a:cubicBezTo>
                    <a:pt x="112" y="14"/>
                    <a:pt x="117" y="12"/>
                    <a:pt x="121" y="13"/>
                  </a:cubicBezTo>
                  <a:cubicBezTo>
                    <a:pt x="126" y="15"/>
                    <a:pt x="132" y="16"/>
                    <a:pt x="137" y="22"/>
                  </a:cubicBezTo>
                  <a:cubicBezTo>
                    <a:pt x="97" y="8"/>
                    <a:pt x="59" y="10"/>
                    <a:pt x="21" y="27"/>
                  </a:cubicBezTo>
                  <a:cubicBezTo>
                    <a:pt x="47" y="34"/>
                    <a:pt x="73" y="22"/>
                    <a:pt x="101" y="26"/>
                  </a:cubicBezTo>
                  <a:cubicBezTo>
                    <a:pt x="91" y="29"/>
                    <a:pt x="82" y="30"/>
                    <a:pt x="73" y="30"/>
                  </a:cubicBezTo>
                  <a:cubicBezTo>
                    <a:pt x="75" y="34"/>
                    <a:pt x="81" y="30"/>
                    <a:pt x="83" y="36"/>
                  </a:cubicBezTo>
                  <a:cubicBezTo>
                    <a:pt x="70" y="35"/>
                    <a:pt x="56" y="34"/>
                    <a:pt x="43" y="33"/>
                  </a:cubicBezTo>
                  <a:cubicBezTo>
                    <a:pt x="47" y="38"/>
                    <a:pt x="52" y="38"/>
                    <a:pt x="57" y="40"/>
                  </a:cubicBezTo>
                  <a:cubicBezTo>
                    <a:pt x="60" y="40"/>
                    <a:pt x="61" y="42"/>
                    <a:pt x="60" y="44"/>
                  </a:cubicBezTo>
                  <a:cubicBezTo>
                    <a:pt x="59" y="46"/>
                    <a:pt x="58" y="46"/>
                    <a:pt x="56" y="45"/>
                  </a:cubicBezTo>
                  <a:cubicBezTo>
                    <a:pt x="40" y="38"/>
                    <a:pt x="23" y="36"/>
                    <a:pt x="5" y="37"/>
                  </a:cubicBezTo>
                  <a:cubicBezTo>
                    <a:pt x="2" y="37"/>
                    <a:pt x="1" y="34"/>
                    <a:pt x="0" y="32"/>
                  </a:cubicBezTo>
                  <a:cubicBezTo>
                    <a:pt x="0" y="32"/>
                    <a:pt x="0" y="31"/>
                    <a:pt x="0" y="31"/>
                  </a:cubicBezTo>
                  <a:cubicBezTo>
                    <a:pt x="4" y="35"/>
                    <a:pt x="8" y="31"/>
                    <a:pt x="12" y="32"/>
                  </a:cubicBezTo>
                  <a:cubicBezTo>
                    <a:pt x="13" y="32"/>
                    <a:pt x="16" y="32"/>
                    <a:pt x="15" y="31"/>
                  </a:cubicBezTo>
                  <a:cubicBezTo>
                    <a:pt x="7" y="21"/>
                    <a:pt x="20" y="22"/>
                    <a:pt x="22" y="19"/>
                  </a:cubicBezTo>
                  <a:cubicBezTo>
                    <a:pt x="25" y="14"/>
                    <a:pt x="33" y="14"/>
                    <a:pt x="36" y="8"/>
                  </a:cubicBezTo>
                  <a:cubicBezTo>
                    <a:pt x="39" y="0"/>
                    <a:pt x="44" y="7"/>
                    <a:pt x="49"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7" name="Freeform 715">
              <a:extLst>
                <a:ext uri="{FF2B5EF4-FFF2-40B4-BE49-F238E27FC236}">
                  <a16:creationId xmlns:a16="http://schemas.microsoft.com/office/drawing/2014/main" id="{BB5A0D3F-C18E-A6F0-14BA-3B3960C86F07}"/>
                </a:ext>
              </a:extLst>
            </p:cNvPr>
            <p:cNvSpPr/>
            <p:nvPr/>
          </p:nvSpPr>
          <p:spPr bwMode="auto">
            <a:xfrm>
              <a:off x="1095375" y="4122738"/>
              <a:ext cx="190500" cy="44450"/>
            </a:xfrm>
            <a:custGeom>
              <a:avLst/>
              <a:gdLst>
                <a:gd name="T0" fmla="*/ 0 w 117"/>
                <a:gd name="T1" fmla="*/ 27 h 28"/>
                <a:gd name="T2" fmla="*/ 11 w 117"/>
                <a:gd name="T3" fmla="*/ 21 h 28"/>
                <a:gd name="T4" fmla="*/ 46 w 117"/>
                <a:gd name="T5" fmla="*/ 3 h 28"/>
                <a:gd name="T6" fmla="*/ 56 w 117"/>
                <a:gd name="T7" fmla="*/ 1 h 28"/>
                <a:gd name="T8" fmla="*/ 43 w 117"/>
                <a:gd name="T9" fmla="*/ 10 h 28"/>
                <a:gd name="T10" fmla="*/ 117 w 117"/>
                <a:gd name="T11" fmla="*/ 10 h 28"/>
                <a:gd name="T12" fmla="*/ 96 w 117"/>
                <a:gd name="T13" fmla="*/ 11 h 28"/>
                <a:gd name="T14" fmla="*/ 111 w 117"/>
                <a:gd name="T15" fmla="*/ 18 h 28"/>
                <a:gd name="T16" fmla="*/ 94 w 117"/>
                <a:gd name="T17" fmla="*/ 15 h 28"/>
                <a:gd name="T18" fmla="*/ 17 w 117"/>
                <a:gd name="T19" fmla="*/ 23 h 28"/>
                <a:gd name="T20" fmla="*/ 0 w 117"/>
                <a:gd name="T21" fmla="*/ 27 h 28"/>
                <a:gd name="T22" fmla="*/ 0 w 117"/>
                <a:gd name="T23" fmla="*/ 2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7" h="28">
                  <a:moveTo>
                    <a:pt x="0" y="27"/>
                  </a:moveTo>
                  <a:cubicBezTo>
                    <a:pt x="2" y="22"/>
                    <a:pt x="7" y="22"/>
                    <a:pt x="11" y="21"/>
                  </a:cubicBezTo>
                  <a:cubicBezTo>
                    <a:pt x="24" y="17"/>
                    <a:pt x="33" y="7"/>
                    <a:pt x="46" y="3"/>
                  </a:cubicBezTo>
                  <a:cubicBezTo>
                    <a:pt x="49" y="2"/>
                    <a:pt x="52" y="0"/>
                    <a:pt x="56" y="1"/>
                  </a:cubicBezTo>
                  <a:cubicBezTo>
                    <a:pt x="53" y="6"/>
                    <a:pt x="48" y="7"/>
                    <a:pt x="43" y="10"/>
                  </a:cubicBezTo>
                  <a:cubicBezTo>
                    <a:pt x="68" y="6"/>
                    <a:pt x="92" y="1"/>
                    <a:pt x="117" y="10"/>
                  </a:cubicBezTo>
                  <a:cubicBezTo>
                    <a:pt x="110" y="15"/>
                    <a:pt x="103" y="7"/>
                    <a:pt x="96" y="11"/>
                  </a:cubicBezTo>
                  <a:cubicBezTo>
                    <a:pt x="100" y="14"/>
                    <a:pt x="106" y="13"/>
                    <a:pt x="111" y="18"/>
                  </a:cubicBezTo>
                  <a:cubicBezTo>
                    <a:pt x="104" y="21"/>
                    <a:pt x="99" y="16"/>
                    <a:pt x="94" y="15"/>
                  </a:cubicBezTo>
                  <a:cubicBezTo>
                    <a:pt x="67" y="9"/>
                    <a:pt x="42" y="14"/>
                    <a:pt x="17" y="23"/>
                  </a:cubicBezTo>
                  <a:cubicBezTo>
                    <a:pt x="12" y="25"/>
                    <a:pt x="6" y="28"/>
                    <a:pt x="0" y="27"/>
                  </a:cubicBezTo>
                  <a:cubicBezTo>
                    <a:pt x="0" y="27"/>
                    <a:pt x="0" y="27"/>
                    <a:pt x="0" y="2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8" name="Freeform 716">
              <a:extLst>
                <a:ext uri="{FF2B5EF4-FFF2-40B4-BE49-F238E27FC236}">
                  <a16:creationId xmlns:a16="http://schemas.microsoft.com/office/drawing/2014/main" id="{EB8387B1-18F4-12D8-A28A-CF9CBFFB5EA9}"/>
                </a:ext>
              </a:extLst>
            </p:cNvPr>
            <p:cNvSpPr/>
            <p:nvPr/>
          </p:nvSpPr>
          <p:spPr bwMode="auto">
            <a:xfrm>
              <a:off x="1198563" y="4156075"/>
              <a:ext cx="12700" cy="11112"/>
            </a:xfrm>
            <a:custGeom>
              <a:avLst/>
              <a:gdLst>
                <a:gd name="T0" fmla="*/ 0 w 8"/>
                <a:gd name="T1" fmla="*/ 6 h 7"/>
                <a:gd name="T2" fmla="*/ 8 w 8"/>
                <a:gd name="T3" fmla="*/ 3 h 7"/>
                <a:gd name="T4" fmla="*/ 0 w 8"/>
                <a:gd name="T5" fmla="*/ 6 h 7"/>
              </a:gdLst>
              <a:ahLst/>
              <a:cxnLst>
                <a:cxn ang="0">
                  <a:pos x="T0" y="T1"/>
                </a:cxn>
                <a:cxn ang="0">
                  <a:pos x="T2" y="T3"/>
                </a:cxn>
                <a:cxn ang="0">
                  <a:pos x="T4" y="T5"/>
                </a:cxn>
              </a:cxnLst>
              <a:rect l="0" t="0" r="r" b="b"/>
              <a:pathLst>
                <a:path w="8" h="7">
                  <a:moveTo>
                    <a:pt x="0" y="6"/>
                  </a:moveTo>
                  <a:cubicBezTo>
                    <a:pt x="1" y="0"/>
                    <a:pt x="4" y="1"/>
                    <a:pt x="8" y="3"/>
                  </a:cubicBezTo>
                  <a:cubicBezTo>
                    <a:pt x="6" y="7"/>
                    <a:pt x="2" y="5"/>
                    <a:pt x="0"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9" name="Freeform 717">
              <a:extLst>
                <a:ext uri="{FF2B5EF4-FFF2-40B4-BE49-F238E27FC236}">
                  <a16:creationId xmlns:a16="http://schemas.microsoft.com/office/drawing/2014/main" id="{B335DCC3-871F-FA32-265C-20EDEBA6E549}"/>
                </a:ext>
              </a:extLst>
            </p:cNvPr>
            <p:cNvSpPr/>
            <p:nvPr/>
          </p:nvSpPr>
          <p:spPr bwMode="auto">
            <a:xfrm>
              <a:off x="254000" y="3641725"/>
              <a:ext cx="273050" cy="292100"/>
            </a:xfrm>
            <a:custGeom>
              <a:avLst/>
              <a:gdLst>
                <a:gd name="T0" fmla="*/ 169 w 169"/>
                <a:gd name="T1" fmla="*/ 86 h 180"/>
                <a:gd name="T2" fmla="*/ 167 w 169"/>
                <a:gd name="T3" fmla="*/ 102 h 180"/>
                <a:gd name="T4" fmla="*/ 163 w 169"/>
                <a:gd name="T5" fmla="*/ 121 h 180"/>
                <a:gd name="T6" fmla="*/ 155 w 169"/>
                <a:gd name="T7" fmla="*/ 135 h 180"/>
                <a:gd name="T8" fmla="*/ 138 w 169"/>
                <a:gd name="T9" fmla="*/ 147 h 180"/>
                <a:gd name="T10" fmla="*/ 133 w 169"/>
                <a:gd name="T11" fmla="*/ 151 h 180"/>
                <a:gd name="T12" fmla="*/ 110 w 169"/>
                <a:gd name="T13" fmla="*/ 162 h 180"/>
                <a:gd name="T14" fmla="*/ 103 w 169"/>
                <a:gd name="T15" fmla="*/ 164 h 180"/>
                <a:gd name="T16" fmla="*/ 78 w 169"/>
                <a:gd name="T17" fmla="*/ 165 h 180"/>
                <a:gd name="T18" fmla="*/ 70 w 169"/>
                <a:gd name="T19" fmla="*/ 164 h 180"/>
                <a:gd name="T20" fmla="*/ 48 w 169"/>
                <a:gd name="T21" fmla="*/ 164 h 180"/>
                <a:gd name="T22" fmla="*/ 45 w 169"/>
                <a:gd name="T23" fmla="*/ 163 h 180"/>
                <a:gd name="T24" fmla="*/ 20 w 169"/>
                <a:gd name="T25" fmla="*/ 142 h 180"/>
                <a:gd name="T26" fmla="*/ 7 w 169"/>
                <a:gd name="T27" fmla="*/ 103 h 180"/>
                <a:gd name="T28" fmla="*/ 2 w 169"/>
                <a:gd name="T29" fmla="*/ 86 h 180"/>
                <a:gd name="T30" fmla="*/ 17 w 169"/>
                <a:gd name="T31" fmla="*/ 40 h 180"/>
                <a:gd name="T32" fmla="*/ 41 w 169"/>
                <a:gd name="T33" fmla="*/ 16 h 180"/>
                <a:gd name="T34" fmla="*/ 83 w 169"/>
                <a:gd name="T35" fmla="*/ 6 h 180"/>
                <a:gd name="T36" fmla="*/ 89 w 169"/>
                <a:gd name="T37" fmla="*/ 3 h 180"/>
                <a:gd name="T38" fmla="*/ 95 w 169"/>
                <a:gd name="T39" fmla="*/ 2 h 180"/>
                <a:gd name="T40" fmla="*/ 127 w 169"/>
                <a:gd name="T41" fmla="*/ 19 h 180"/>
                <a:gd name="T42" fmla="*/ 158 w 169"/>
                <a:gd name="T43" fmla="*/ 43 h 180"/>
                <a:gd name="T44" fmla="*/ 164 w 169"/>
                <a:gd name="T45" fmla="*/ 67 h 180"/>
                <a:gd name="T46" fmla="*/ 168 w 169"/>
                <a:gd name="T47" fmla="*/ 69 h 180"/>
                <a:gd name="T48" fmla="*/ 169 w 169"/>
                <a:gd name="T49" fmla="*/ 86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9" h="180">
                  <a:moveTo>
                    <a:pt x="169" y="86"/>
                  </a:moveTo>
                  <a:cubicBezTo>
                    <a:pt x="165" y="91"/>
                    <a:pt x="165" y="96"/>
                    <a:pt x="167" y="102"/>
                  </a:cubicBezTo>
                  <a:cubicBezTo>
                    <a:pt x="169" y="109"/>
                    <a:pt x="169" y="116"/>
                    <a:pt x="163" y="121"/>
                  </a:cubicBezTo>
                  <a:cubicBezTo>
                    <a:pt x="158" y="125"/>
                    <a:pt x="156" y="128"/>
                    <a:pt x="155" y="135"/>
                  </a:cubicBezTo>
                  <a:cubicBezTo>
                    <a:pt x="154" y="143"/>
                    <a:pt x="144" y="143"/>
                    <a:pt x="138" y="147"/>
                  </a:cubicBezTo>
                  <a:cubicBezTo>
                    <a:pt x="136" y="148"/>
                    <a:pt x="133" y="148"/>
                    <a:pt x="133" y="151"/>
                  </a:cubicBezTo>
                  <a:cubicBezTo>
                    <a:pt x="131" y="166"/>
                    <a:pt x="120" y="164"/>
                    <a:pt x="110" y="162"/>
                  </a:cubicBezTo>
                  <a:cubicBezTo>
                    <a:pt x="107" y="162"/>
                    <a:pt x="104" y="161"/>
                    <a:pt x="103" y="164"/>
                  </a:cubicBezTo>
                  <a:cubicBezTo>
                    <a:pt x="95" y="180"/>
                    <a:pt x="86" y="170"/>
                    <a:pt x="78" y="165"/>
                  </a:cubicBezTo>
                  <a:cubicBezTo>
                    <a:pt x="75" y="164"/>
                    <a:pt x="73" y="161"/>
                    <a:pt x="70" y="164"/>
                  </a:cubicBezTo>
                  <a:cubicBezTo>
                    <a:pt x="63" y="172"/>
                    <a:pt x="55" y="163"/>
                    <a:pt x="48" y="164"/>
                  </a:cubicBezTo>
                  <a:cubicBezTo>
                    <a:pt x="47" y="165"/>
                    <a:pt x="45" y="164"/>
                    <a:pt x="45" y="163"/>
                  </a:cubicBezTo>
                  <a:cubicBezTo>
                    <a:pt x="43" y="148"/>
                    <a:pt x="26" y="151"/>
                    <a:pt x="20" y="142"/>
                  </a:cubicBezTo>
                  <a:cubicBezTo>
                    <a:pt x="13" y="130"/>
                    <a:pt x="0" y="120"/>
                    <a:pt x="7" y="103"/>
                  </a:cubicBezTo>
                  <a:cubicBezTo>
                    <a:pt x="10" y="96"/>
                    <a:pt x="1" y="94"/>
                    <a:pt x="2" y="86"/>
                  </a:cubicBezTo>
                  <a:cubicBezTo>
                    <a:pt x="6" y="70"/>
                    <a:pt x="7" y="54"/>
                    <a:pt x="17" y="40"/>
                  </a:cubicBezTo>
                  <a:cubicBezTo>
                    <a:pt x="24" y="29"/>
                    <a:pt x="30" y="20"/>
                    <a:pt x="41" y="16"/>
                  </a:cubicBezTo>
                  <a:cubicBezTo>
                    <a:pt x="55" y="11"/>
                    <a:pt x="67" y="0"/>
                    <a:pt x="83" y="6"/>
                  </a:cubicBezTo>
                  <a:cubicBezTo>
                    <a:pt x="86" y="7"/>
                    <a:pt x="87" y="4"/>
                    <a:pt x="89" y="3"/>
                  </a:cubicBezTo>
                  <a:cubicBezTo>
                    <a:pt x="91" y="3"/>
                    <a:pt x="94" y="1"/>
                    <a:pt x="95" y="2"/>
                  </a:cubicBezTo>
                  <a:cubicBezTo>
                    <a:pt x="103" y="13"/>
                    <a:pt x="120" y="6"/>
                    <a:pt x="127" y="19"/>
                  </a:cubicBezTo>
                  <a:cubicBezTo>
                    <a:pt x="144" y="18"/>
                    <a:pt x="143" y="41"/>
                    <a:pt x="158" y="43"/>
                  </a:cubicBezTo>
                  <a:cubicBezTo>
                    <a:pt x="156" y="52"/>
                    <a:pt x="167" y="58"/>
                    <a:pt x="164" y="67"/>
                  </a:cubicBezTo>
                  <a:cubicBezTo>
                    <a:pt x="164" y="67"/>
                    <a:pt x="166" y="69"/>
                    <a:pt x="168" y="69"/>
                  </a:cubicBezTo>
                  <a:cubicBezTo>
                    <a:pt x="168" y="75"/>
                    <a:pt x="169" y="81"/>
                    <a:pt x="169" y="86"/>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0" name="Freeform 718">
              <a:extLst>
                <a:ext uri="{FF2B5EF4-FFF2-40B4-BE49-F238E27FC236}">
                  <a16:creationId xmlns:a16="http://schemas.microsoft.com/office/drawing/2014/main" id="{6500E80A-3C0D-40AD-CE17-9B76B6C60038}"/>
                </a:ext>
              </a:extLst>
            </p:cNvPr>
            <p:cNvSpPr/>
            <p:nvPr/>
          </p:nvSpPr>
          <p:spPr bwMode="auto">
            <a:xfrm>
              <a:off x="485775" y="3937000"/>
              <a:ext cx="65088" cy="60325"/>
            </a:xfrm>
            <a:custGeom>
              <a:avLst/>
              <a:gdLst>
                <a:gd name="T0" fmla="*/ 40 w 40"/>
                <a:gd name="T1" fmla="*/ 11 h 37"/>
                <a:gd name="T2" fmla="*/ 39 w 40"/>
                <a:gd name="T3" fmla="*/ 15 h 37"/>
                <a:gd name="T4" fmla="*/ 23 w 40"/>
                <a:gd name="T5" fmla="*/ 37 h 37"/>
                <a:gd name="T6" fmla="*/ 6 w 40"/>
                <a:gd name="T7" fmla="*/ 25 h 37"/>
                <a:gd name="T8" fmla="*/ 2 w 40"/>
                <a:gd name="T9" fmla="*/ 15 h 37"/>
                <a:gd name="T10" fmla="*/ 9 w 40"/>
                <a:gd name="T11" fmla="*/ 6 h 37"/>
                <a:gd name="T12" fmla="*/ 20 w 40"/>
                <a:gd name="T13" fmla="*/ 9 h 37"/>
                <a:gd name="T14" fmla="*/ 33 w 40"/>
                <a:gd name="T15" fmla="*/ 0 h 37"/>
                <a:gd name="T16" fmla="*/ 40 w 40"/>
                <a:gd name="T17" fmla="*/ 1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7">
                  <a:moveTo>
                    <a:pt x="40" y="11"/>
                  </a:moveTo>
                  <a:cubicBezTo>
                    <a:pt x="40" y="13"/>
                    <a:pt x="40" y="15"/>
                    <a:pt x="39" y="15"/>
                  </a:cubicBezTo>
                  <a:cubicBezTo>
                    <a:pt x="26" y="24"/>
                    <a:pt x="26" y="24"/>
                    <a:pt x="23" y="37"/>
                  </a:cubicBezTo>
                  <a:cubicBezTo>
                    <a:pt x="17" y="33"/>
                    <a:pt x="13" y="26"/>
                    <a:pt x="6" y="25"/>
                  </a:cubicBezTo>
                  <a:cubicBezTo>
                    <a:pt x="5" y="21"/>
                    <a:pt x="3" y="18"/>
                    <a:pt x="2" y="15"/>
                  </a:cubicBezTo>
                  <a:cubicBezTo>
                    <a:pt x="0" y="8"/>
                    <a:pt x="3" y="5"/>
                    <a:pt x="9" y="6"/>
                  </a:cubicBezTo>
                  <a:cubicBezTo>
                    <a:pt x="13" y="7"/>
                    <a:pt x="17" y="7"/>
                    <a:pt x="20" y="9"/>
                  </a:cubicBezTo>
                  <a:cubicBezTo>
                    <a:pt x="30" y="16"/>
                    <a:pt x="33" y="11"/>
                    <a:pt x="33" y="0"/>
                  </a:cubicBezTo>
                  <a:cubicBezTo>
                    <a:pt x="38" y="3"/>
                    <a:pt x="40" y="6"/>
                    <a:pt x="40" y="1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1" name="Freeform 719">
              <a:extLst>
                <a:ext uri="{FF2B5EF4-FFF2-40B4-BE49-F238E27FC236}">
                  <a16:creationId xmlns:a16="http://schemas.microsoft.com/office/drawing/2014/main" id="{EBA80585-96A1-7E6B-C9BF-6AEA1ACAD16B}"/>
                </a:ext>
              </a:extLst>
            </p:cNvPr>
            <p:cNvSpPr/>
            <p:nvPr/>
          </p:nvSpPr>
          <p:spPr bwMode="auto">
            <a:xfrm>
              <a:off x="182563" y="3884613"/>
              <a:ext cx="55563" cy="57150"/>
            </a:xfrm>
            <a:custGeom>
              <a:avLst/>
              <a:gdLst>
                <a:gd name="T0" fmla="*/ 29 w 35"/>
                <a:gd name="T1" fmla="*/ 36 h 36"/>
                <a:gd name="T2" fmla="*/ 21 w 35"/>
                <a:gd name="T3" fmla="*/ 28 h 36"/>
                <a:gd name="T4" fmla="*/ 9 w 35"/>
                <a:gd name="T5" fmla="*/ 29 h 36"/>
                <a:gd name="T6" fmla="*/ 5 w 35"/>
                <a:gd name="T7" fmla="*/ 27 h 36"/>
                <a:gd name="T8" fmla="*/ 1 w 35"/>
                <a:gd name="T9" fmla="*/ 2 h 36"/>
                <a:gd name="T10" fmla="*/ 13 w 35"/>
                <a:gd name="T11" fmla="*/ 15 h 36"/>
                <a:gd name="T12" fmla="*/ 23 w 35"/>
                <a:gd name="T13" fmla="*/ 21 h 36"/>
                <a:gd name="T14" fmla="*/ 33 w 35"/>
                <a:gd name="T15" fmla="*/ 33 h 36"/>
                <a:gd name="T16" fmla="*/ 29 w 35"/>
                <a:gd name="T1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36">
                  <a:moveTo>
                    <a:pt x="29" y="36"/>
                  </a:moveTo>
                  <a:cubicBezTo>
                    <a:pt x="30" y="30"/>
                    <a:pt x="30" y="24"/>
                    <a:pt x="21" y="28"/>
                  </a:cubicBezTo>
                  <a:cubicBezTo>
                    <a:pt x="18" y="29"/>
                    <a:pt x="13" y="29"/>
                    <a:pt x="9" y="29"/>
                  </a:cubicBezTo>
                  <a:cubicBezTo>
                    <a:pt x="8" y="29"/>
                    <a:pt x="7" y="28"/>
                    <a:pt x="5" y="27"/>
                  </a:cubicBezTo>
                  <a:cubicBezTo>
                    <a:pt x="13" y="17"/>
                    <a:pt x="0" y="11"/>
                    <a:pt x="1" y="2"/>
                  </a:cubicBezTo>
                  <a:cubicBezTo>
                    <a:pt x="9" y="2"/>
                    <a:pt x="19" y="0"/>
                    <a:pt x="13" y="15"/>
                  </a:cubicBezTo>
                  <a:cubicBezTo>
                    <a:pt x="9" y="24"/>
                    <a:pt x="19" y="21"/>
                    <a:pt x="23" y="21"/>
                  </a:cubicBezTo>
                  <a:cubicBezTo>
                    <a:pt x="30" y="22"/>
                    <a:pt x="35" y="24"/>
                    <a:pt x="33" y="33"/>
                  </a:cubicBezTo>
                  <a:cubicBezTo>
                    <a:pt x="33" y="35"/>
                    <a:pt x="31" y="36"/>
                    <a:pt x="29" y="3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2" name="Freeform 720">
              <a:extLst>
                <a:ext uri="{FF2B5EF4-FFF2-40B4-BE49-F238E27FC236}">
                  <a16:creationId xmlns:a16="http://schemas.microsoft.com/office/drawing/2014/main" id="{D8381470-8F4C-33DC-6C3B-5AB0637EF5BF}"/>
                </a:ext>
              </a:extLst>
            </p:cNvPr>
            <p:cNvSpPr/>
            <p:nvPr/>
          </p:nvSpPr>
          <p:spPr bwMode="auto">
            <a:xfrm>
              <a:off x="271463" y="3954463"/>
              <a:ext cx="39688" cy="41275"/>
            </a:xfrm>
            <a:custGeom>
              <a:avLst/>
              <a:gdLst>
                <a:gd name="T0" fmla="*/ 21 w 25"/>
                <a:gd name="T1" fmla="*/ 18 h 25"/>
                <a:gd name="T2" fmla="*/ 14 w 25"/>
                <a:gd name="T3" fmla="*/ 21 h 25"/>
                <a:gd name="T4" fmla="*/ 4 w 25"/>
                <a:gd name="T5" fmla="*/ 24 h 25"/>
                <a:gd name="T6" fmla="*/ 4 w 25"/>
                <a:gd name="T7" fmla="*/ 13 h 25"/>
                <a:gd name="T8" fmla="*/ 4 w 25"/>
                <a:gd name="T9" fmla="*/ 12 h 25"/>
                <a:gd name="T10" fmla="*/ 20 w 25"/>
                <a:gd name="T11" fmla="*/ 2 h 25"/>
                <a:gd name="T12" fmla="*/ 21 w 25"/>
                <a:gd name="T13" fmla="*/ 18 h 25"/>
              </a:gdLst>
              <a:ahLst/>
              <a:cxnLst>
                <a:cxn ang="0">
                  <a:pos x="T0" y="T1"/>
                </a:cxn>
                <a:cxn ang="0">
                  <a:pos x="T2" y="T3"/>
                </a:cxn>
                <a:cxn ang="0">
                  <a:pos x="T4" y="T5"/>
                </a:cxn>
                <a:cxn ang="0">
                  <a:pos x="T6" y="T7"/>
                </a:cxn>
                <a:cxn ang="0">
                  <a:pos x="T8" y="T9"/>
                </a:cxn>
                <a:cxn ang="0">
                  <a:pos x="T10" y="T11"/>
                </a:cxn>
                <a:cxn ang="0">
                  <a:pos x="T12" y="T13"/>
                </a:cxn>
              </a:cxnLst>
              <a:rect l="0" t="0" r="r" b="b"/>
              <a:pathLst>
                <a:path w="25" h="25">
                  <a:moveTo>
                    <a:pt x="21" y="18"/>
                  </a:moveTo>
                  <a:cubicBezTo>
                    <a:pt x="19" y="19"/>
                    <a:pt x="16" y="20"/>
                    <a:pt x="14" y="21"/>
                  </a:cubicBezTo>
                  <a:cubicBezTo>
                    <a:pt x="11" y="23"/>
                    <a:pt x="7" y="25"/>
                    <a:pt x="4" y="24"/>
                  </a:cubicBezTo>
                  <a:cubicBezTo>
                    <a:pt x="0" y="21"/>
                    <a:pt x="3" y="17"/>
                    <a:pt x="4" y="13"/>
                  </a:cubicBezTo>
                  <a:cubicBezTo>
                    <a:pt x="4" y="13"/>
                    <a:pt x="4" y="12"/>
                    <a:pt x="4" y="12"/>
                  </a:cubicBezTo>
                  <a:cubicBezTo>
                    <a:pt x="8" y="6"/>
                    <a:pt x="14" y="0"/>
                    <a:pt x="20" y="2"/>
                  </a:cubicBezTo>
                  <a:cubicBezTo>
                    <a:pt x="25" y="3"/>
                    <a:pt x="21" y="12"/>
                    <a:pt x="21"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3" name="Freeform 721">
              <a:extLst>
                <a:ext uri="{FF2B5EF4-FFF2-40B4-BE49-F238E27FC236}">
                  <a16:creationId xmlns:a16="http://schemas.microsoft.com/office/drawing/2014/main" id="{0F72C114-6A6D-F625-DA0C-49193A2C7703}"/>
                </a:ext>
              </a:extLst>
            </p:cNvPr>
            <p:cNvSpPr/>
            <p:nvPr/>
          </p:nvSpPr>
          <p:spPr bwMode="auto">
            <a:xfrm>
              <a:off x="588963" y="3825875"/>
              <a:ext cx="49213" cy="33337"/>
            </a:xfrm>
            <a:custGeom>
              <a:avLst/>
              <a:gdLst>
                <a:gd name="T0" fmla="*/ 15 w 30"/>
                <a:gd name="T1" fmla="*/ 0 h 21"/>
                <a:gd name="T2" fmla="*/ 15 w 30"/>
                <a:gd name="T3" fmla="*/ 2 h 21"/>
                <a:gd name="T4" fmla="*/ 13 w 30"/>
                <a:gd name="T5" fmla="*/ 21 h 21"/>
                <a:gd name="T6" fmla="*/ 8 w 30"/>
                <a:gd name="T7" fmla="*/ 13 h 21"/>
                <a:gd name="T8" fmla="*/ 0 w 30"/>
                <a:gd name="T9" fmla="*/ 7 h 21"/>
                <a:gd name="T10" fmla="*/ 15 w 30"/>
                <a:gd name="T11" fmla="*/ 0 h 21"/>
              </a:gdLst>
              <a:ahLst/>
              <a:cxnLst>
                <a:cxn ang="0">
                  <a:pos x="T0" y="T1"/>
                </a:cxn>
                <a:cxn ang="0">
                  <a:pos x="T2" y="T3"/>
                </a:cxn>
                <a:cxn ang="0">
                  <a:pos x="T4" y="T5"/>
                </a:cxn>
                <a:cxn ang="0">
                  <a:pos x="T6" y="T7"/>
                </a:cxn>
                <a:cxn ang="0">
                  <a:pos x="T8" y="T9"/>
                </a:cxn>
                <a:cxn ang="0">
                  <a:pos x="T10" y="T11"/>
                </a:cxn>
              </a:cxnLst>
              <a:rect l="0" t="0" r="r" b="b"/>
              <a:pathLst>
                <a:path w="30" h="21">
                  <a:moveTo>
                    <a:pt x="15" y="0"/>
                  </a:moveTo>
                  <a:cubicBezTo>
                    <a:pt x="15" y="1"/>
                    <a:pt x="15" y="2"/>
                    <a:pt x="15" y="2"/>
                  </a:cubicBezTo>
                  <a:cubicBezTo>
                    <a:pt x="30" y="10"/>
                    <a:pt x="22" y="16"/>
                    <a:pt x="13" y="21"/>
                  </a:cubicBezTo>
                  <a:cubicBezTo>
                    <a:pt x="8" y="21"/>
                    <a:pt x="9" y="16"/>
                    <a:pt x="8" y="13"/>
                  </a:cubicBezTo>
                  <a:cubicBezTo>
                    <a:pt x="6" y="10"/>
                    <a:pt x="3" y="10"/>
                    <a:pt x="0" y="7"/>
                  </a:cubicBezTo>
                  <a:cubicBezTo>
                    <a:pt x="5" y="4"/>
                    <a:pt x="10" y="2"/>
                    <a:pt x="1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4" name="Freeform 722">
              <a:extLst>
                <a:ext uri="{FF2B5EF4-FFF2-40B4-BE49-F238E27FC236}">
                  <a16:creationId xmlns:a16="http://schemas.microsoft.com/office/drawing/2014/main" id="{D6545076-F5F1-BAE0-1F31-718739CDDD17}"/>
                </a:ext>
              </a:extLst>
            </p:cNvPr>
            <p:cNvSpPr/>
            <p:nvPr/>
          </p:nvSpPr>
          <p:spPr bwMode="auto">
            <a:xfrm>
              <a:off x="525463" y="3754438"/>
              <a:ext cx="36513" cy="26987"/>
            </a:xfrm>
            <a:custGeom>
              <a:avLst/>
              <a:gdLst>
                <a:gd name="T0" fmla="*/ 1 w 22"/>
                <a:gd name="T1" fmla="*/ 17 h 17"/>
                <a:gd name="T2" fmla="*/ 0 w 22"/>
                <a:gd name="T3" fmla="*/ 0 h 17"/>
                <a:gd name="T4" fmla="*/ 15 w 22"/>
                <a:gd name="T5" fmla="*/ 3 h 17"/>
                <a:gd name="T6" fmla="*/ 22 w 22"/>
                <a:gd name="T7" fmla="*/ 7 h 17"/>
                <a:gd name="T8" fmla="*/ 16 w 22"/>
                <a:gd name="T9" fmla="*/ 13 h 17"/>
                <a:gd name="T10" fmla="*/ 1 w 22"/>
                <a:gd name="T11" fmla="*/ 17 h 17"/>
              </a:gdLst>
              <a:ahLst/>
              <a:cxnLst>
                <a:cxn ang="0">
                  <a:pos x="T0" y="T1"/>
                </a:cxn>
                <a:cxn ang="0">
                  <a:pos x="T2" y="T3"/>
                </a:cxn>
                <a:cxn ang="0">
                  <a:pos x="T4" y="T5"/>
                </a:cxn>
                <a:cxn ang="0">
                  <a:pos x="T6" y="T7"/>
                </a:cxn>
                <a:cxn ang="0">
                  <a:pos x="T8" y="T9"/>
                </a:cxn>
                <a:cxn ang="0">
                  <a:pos x="T10" y="T11"/>
                </a:cxn>
              </a:cxnLst>
              <a:rect l="0" t="0" r="r" b="b"/>
              <a:pathLst>
                <a:path w="22" h="17">
                  <a:moveTo>
                    <a:pt x="1" y="17"/>
                  </a:moveTo>
                  <a:cubicBezTo>
                    <a:pt x="1" y="12"/>
                    <a:pt x="0" y="6"/>
                    <a:pt x="0" y="0"/>
                  </a:cubicBezTo>
                  <a:cubicBezTo>
                    <a:pt x="5" y="1"/>
                    <a:pt x="10" y="2"/>
                    <a:pt x="15" y="3"/>
                  </a:cubicBezTo>
                  <a:cubicBezTo>
                    <a:pt x="18" y="3"/>
                    <a:pt x="22" y="3"/>
                    <a:pt x="22" y="7"/>
                  </a:cubicBezTo>
                  <a:cubicBezTo>
                    <a:pt x="22" y="10"/>
                    <a:pt x="18" y="11"/>
                    <a:pt x="16" y="13"/>
                  </a:cubicBezTo>
                  <a:cubicBezTo>
                    <a:pt x="11" y="16"/>
                    <a:pt x="5" y="13"/>
                    <a:pt x="1"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5" name="Freeform 723">
              <a:extLst>
                <a:ext uri="{FF2B5EF4-FFF2-40B4-BE49-F238E27FC236}">
                  <a16:creationId xmlns:a16="http://schemas.microsoft.com/office/drawing/2014/main" id="{55C8F8D3-DFF9-52CE-AC14-2758011D39BD}"/>
                </a:ext>
              </a:extLst>
            </p:cNvPr>
            <p:cNvSpPr/>
            <p:nvPr/>
          </p:nvSpPr>
          <p:spPr bwMode="auto">
            <a:xfrm>
              <a:off x="606425" y="3784600"/>
              <a:ext cx="33338" cy="41275"/>
            </a:xfrm>
            <a:custGeom>
              <a:avLst/>
              <a:gdLst>
                <a:gd name="T0" fmla="*/ 16 w 21"/>
                <a:gd name="T1" fmla="*/ 3 h 25"/>
                <a:gd name="T2" fmla="*/ 21 w 21"/>
                <a:gd name="T3" fmla="*/ 7 h 25"/>
                <a:gd name="T4" fmla="*/ 5 w 21"/>
                <a:gd name="T5" fmla="*/ 25 h 25"/>
                <a:gd name="T6" fmla="*/ 12 w 21"/>
                <a:gd name="T7" fmla="*/ 16 h 25"/>
                <a:gd name="T8" fmla="*/ 2 w 21"/>
                <a:gd name="T9" fmla="*/ 8 h 25"/>
                <a:gd name="T10" fmla="*/ 16 w 21"/>
                <a:gd name="T11" fmla="*/ 3 h 25"/>
              </a:gdLst>
              <a:ahLst/>
              <a:cxnLst>
                <a:cxn ang="0">
                  <a:pos x="T0" y="T1"/>
                </a:cxn>
                <a:cxn ang="0">
                  <a:pos x="T2" y="T3"/>
                </a:cxn>
                <a:cxn ang="0">
                  <a:pos x="T4" y="T5"/>
                </a:cxn>
                <a:cxn ang="0">
                  <a:pos x="T6" y="T7"/>
                </a:cxn>
                <a:cxn ang="0">
                  <a:pos x="T8" y="T9"/>
                </a:cxn>
                <a:cxn ang="0">
                  <a:pos x="T10" y="T11"/>
                </a:cxn>
              </a:cxnLst>
              <a:rect l="0" t="0" r="r" b="b"/>
              <a:pathLst>
                <a:path w="21" h="25">
                  <a:moveTo>
                    <a:pt x="16" y="3"/>
                  </a:moveTo>
                  <a:cubicBezTo>
                    <a:pt x="18" y="4"/>
                    <a:pt x="21" y="6"/>
                    <a:pt x="21" y="7"/>
                  </a:cubicBezTo>
                  <a:cubicBezTo>
                    <a:pt x="15" y="12"/>
                    <a:pt x="16" y="25"/>
                    <a:pt x="5" y="25"/>
                  </a:cubicBezTo>
                  <a:cubicBezTo>
                    <a:pt x="3" y="20"/>
                    <a:pt x="11" y="21"/>
                    <a:pt x="12" y="16"/>
                  </a:cubicBezTo>
                  <a:cubicBezTo>
                    <a:pt x="9" y="13"/>
                    <a:pt x="0" y="15"/>
                    <a:pt x="2" y="8"/>
                  </a:cubicBezTo>
                  <a:cubicBezTo>
                    <a:pt x="5" y="0"/>
                    <a:pt x="12" y="5"/>
                    <a:pt x="16"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6" name="Freeform 724">
              <a:extLst>
                <a:ext uri="{FF2B5EF4-FFF2-40B4-BE49-F238E27FC236}">
                  <a16:creationId xmlns:a16="http://schemas.microsoft.com/office/drawing/2014/main" id="{CB4B2686-59DF-C8FC-7D35-239F82E9A68B}"/>
                </a:ext>
              </a:extLst>
            </p:cNvPr>
            <p:cNvSpPr/>
            <p:nvPr/>
          </p:nvSpPr>
          <p:spPr bwMode="auto">
            <a:xfrm>
              <a:off x="327025" y="3971925"/>
              <a:ext cx="23813" cy="38100"/>
            </a:xfrm>
            <a:custGeom>
              <a:avLst/>
              <a:gdLst>
                <a:gd name="T0" fmla="*/ 14 w 15"/>
                <a:gd name="T1" fmla="*/ 14 h 24"/>
                <a:gd name="T2" fmla="*/ 0 w 15"/>
                <a:gd name="T3" fmla="*/ 16 h 24"/>
                <a:gd name="T4" fmla="*/ 10 w 15"/>
                <a:gd name="T5" fmla="*/ 0 h 24"/>
                <a:gd name="T6" fmla="*/ 14 w 15"/>
                <a:gd name="T7" fmla="*/ 14 h 24"/>
              </a:gdLst>
              <a:ahLst/>
              <a:cxnLst>
                <a:cxn ang="0">
                  <a:pos x="T0" y="T1"/>
                </a:cxn>
                <a:cxn ang="0">
                  <a:pos x="T2" y="T3"/>
                </a:cxn>
                <a:cxn ang="0">
                  <a:pos x="T4" y="T5"/>
                </a:cxn>
                <a:cxn ang="0">
                  <a:pos x="T6" y="T7"/>
                </a:cxn>
              </a:cxnLst>
              <a:rect l="0" t="0" r="r" b="b"/>
              <a:pathLst>
                <a:path w="15" h="24">
                  <a:moveTo>
                    <a:pt x="14" y="14"/>
                  </a:moveTo>
                  <a:cubicBezTo>
                    <a:pt x="4" y="24"/>
                    <a:pt x="4" y="24"/>
                    <a:pt x="0" y="16"/>
                  </a:cubicBezTo>
                  <a:cubicBezTo>
                    <a:pt x="1" y="10"/>
                    <a:pt x="5" y="5"/>
                    <a:pt x="10" y="0"/>
                  </a:cubicBezTo>
                  <a:cubicBezTo>
                    <a:pt x="13" y="5"/>
                    <a:pt x="15" y="9"/>
                    <a:pt x="14"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7" name="Freeform 725">
              <a:extLst>
                <a:ext uri="{FF2B5EF4-FFF2-40B4-BE49-F238E27FC236}">
                  <a16:creationId xmlns:a16="http://schemas.microsoft.com/office/drawing/2014/main" id="{BCC00750-DCD4-E531-05F7-30CBBBCDAB14}"/>
                </a:ext>
              </a:extLst>
            </p:cNvPr>
            <p:cNvSpPr/>
            <p:nvPr/>
          </p:nvSpPr>
          <p:spPr bwMode="auto">
            <a:xfrm>
              <a:off x="169863" y="3871913"/>
              <a:ext cx="12700" cy="15875"/>
            </a:xfrm>
            <a:custGeom>
              <a:avLst/>
              <a:gdLst>
                <a:gd name="T0" fmla="*/ 7 w 7"/>
                <a:gd name="T1" fmla="*/ 8 h 9"/>
                <a:gd name="T2" fmla="*/ 1 w 7"/>
                <a:gd name="T3" fmla="*/ 6 h 9"/>
                <a:gd name="T4" fmla="*/ 6 w 7"/>
                <a:gd name="T5" fmla="*/ 0 h 9"/>
                <a:gd name="T6" fmla="*/ 7 w 7"/>
                <a:gd name="T7" fmla="*/ 8 h 9"/>
              </a:gdLst>
              <a:ahLst/>
              <a:cxnLst>
                <a:cxn ang="0">
                  <a:pos x="T0" y="T1"/>
                </a:cxn>
                <a:cxn ang="0">
                  <a:pos x="T2" y="T3"/>
                </a:cxn>
                <a:cxn ang="0">
                  <a:pos x="T4" y="T5"/>
                </a:cxn>
                <a:cxn ang="0">
                  <a:pos x="T6" y="T7"/>
                </a:cxn>
              </a:cxnLst>
              <a:rect l="0" t="0" r="r" b="b"/>
              <a:pathLst>
                <a:path w="7" h="9">
                  <a:moveTo>
                    <a:pt x="7" y="8"/>
                  </a:moveTo>
                  <a:cubicBezTo>
                    <a:pt x="4" y="9"/>
                    <a:pt x="1" y="9"/>
                    <a:pt x="1" y="6"/>
                  </a:cubicBezTo>
                  <a:cubicBezTo>
                    <a:pt x="0" y="3"/>
                    <a:pt x="2" y="0"/>
                    <a:pt x="6" y="0"/>
                  </a:cubicBezTo>
                  <a:cubicBezTo>
                    <a:pt x="6" y="3"/>
                    <a:pt x="6" y="5"/>
                    <a:pt x="7"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8" name="Freeform 726">
              <a:extLst>
                <a:ext uri="{FF2B5EF4-FFF2-40B4-BE49-F238E27FC236}">
                  <a16:creationId xmlns:a16="http://schemas.microsoft.com/office/drawing/2014/main" id="{D9D7DADF-5C2E-B931-5647-518660C04B7E}"/>
                </a:ext>
              </a:extLst>
            </p:cNvPr>
            <p:cNvSpPr/>
            <p:nvPr/>
          </p:nvSpPr>
          <p:spPr bwMode="auto">
            <a:xfrm>
              <a:off x="182563" y="3865563"/>
              <a:ext cx="6350" cy="4762"/>
            </a:xfrm>
            <a:custGeom>
              <a:avLst/>
              <a:gdLst>
                <a:gd name="T0" fmla="*/ 0 w 4"/>
                <a:gd name="T1" fmla="*/ 3 h 3"/>
                <a:gd name="T2" fmla="*/ 4 w 4"/>
                <a:gd name="T3" fmla="*/ 0 h 3"/>
                <a:gd name="T4" fmla="*/ 0 w 4"/>
                <a:gd name="T5" fmla="*/ 3 h 3"/>
              </a:gdLst>
              <a:ahLst/>
              <a:cxnLst>
                <a:cxn ang="0">
                  <a:pos x="T0" y="T1"/>
                </a:cxn>
                <a:cxn ang="0">
                  <a:pos x="T2" y="T3"/>
                </a:cxn>
                <a:cxn ang="0">
                  <a:pos x="T4" y="T5"/>
                </a:cxn>
              </a:cxnLst>
              <a:rect l="0" t="0" r="r" b="b"/>
              <a:pathLst>
                <a:path w="4" h="3">
                  <a:moveTo>
                    <a:pt x="0" y="3"/>
                  </a:moveTo>
                  <a:cubicBezTo>
                    <a:pt x="0" y="1"/>
                    <a:pt x="2" y="1"/>
                    <a:pt x="4" y="0"/>
                  </a:cubicBezTo>
                  <a:cubicBezTo>
                    <a:pt x="3" y="3"/>
                    <a:pt x="2" y="3"/>
                    <a:pt x="0"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9" name="Freeform 727">
              <a:extLst>
                <a:ext uri="{FF2B5EF4-FFF2-40B4-BE49-F238E27FC236}">
                  <a16:creationId xmlns:a16="http://schemas.microsoft.com/office/drawing/2014/main" id="{00A66C2B-6BDC-69C2-6312-29AE06F29A77}"/>
                </a:ext>
              </a:extLst>
            </p:cNvPr>
            <p:cNvSpPr/>
            <p:nvPr/>
          </p:nvSpPr>
          <p:spPr bwMode="auto">
            <a:xfrm>
              <a:off x="496888" y="2386013"/>
              <a:ext cx="130175" cy="144462"/>
            </a:xfrm>
            <a:custGeom>
              <a:avLst/>
              <a:gdLst>
                <a:gd name="T0" fmla="*/ 45 w 80"/>
                <a:gd name="T1" fmla="*/ 0 h 89"/>
                <a:gd name="T2" fmla="*/ 59 w 80"/>
                <a:gd name="T3" fmla="*/ 21 h 89"/>
                <a:gd name="T4" fmla="*/ 76 w 80"/>
                <a:gd name="T5" fmla="*/ 80 h 89"/>
                <a:gd name="T6" fmla="*/ 77 w 80"/>
                <a:gd name="T7" fmla="*/ 88 h 89"/>
                <a:gd name="T8" fmla="*/ 73 w 80"/>
                <a:gd name="T9" fmla="*/ 88 h 89"/>
                <a:gd name="T10" fmla="*/ 65 w 80"/>
                <a:gd name="T11" fmla="*/ 81 h 89"/>
                <a:gd name="T12" fmla="*/ 49 w 80"/>
                <a:gd name="T13" fmla="*/ 45 h 89"/>
                <a:gd name="T14" fmla="*/ 0 w 80"/>
                <a:gd name="T15" fmla="*/ 13 h 89"/>
                <a:gd name="T16" fmla="*/ 34 w 80"/>
                <a:gd name="T17" fmla="*/ 20 h 89"/>
                <a:gd name="T18" fmla="*/ 61 w 80"/>
                <a:gd name="T19" fmla="*/ 50 h 89"/>
                <a:gd name="T20" fmla="*/ 45 w 80"/>
                <a:gd name="T21"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89">
                  <a:moveTo>
                    <a:pt x="45" y="0"/>
                  </a:moveTo>
                  <a:cubicBezTo>
                    <a:pt x="53" y="5"/>
                    <a:pt x="57" y="13"/>
                    <a:pt x="59" y="21"/>
                  </a:cubicBezTo>
                  <a:cubicBezTo>
                    <a:pt x="66" y="40"/>
                    <a:pt x="67" y="61"/>
                    <a:pt x="76" y="80"/>
                  </a:cubicBezTo>
                  <a:cubicBezTo>
                    <a:pt x="77" y="82"/>
                    <a:pt x="80" y="85"/>
                    <a:pt x="77" y="88"/>
                  </a:cubicBezTo>
                  <a:cubicBezTo>
                    <a:pt x="76" y="89"/>
                    <a:pt x="74" y="89"/>
                    <a:pt x="73" y="88"/>
                  </a:cubicBezTo>
                  <a:cubicBezTo>
                    <a:pt x="69" y="87"/>
                    <a:pt x="65" y="84"/>
                    <a:pt x="65" y="81"/>
                  </a:cubicBezTo>
                  <a:cubicBezTo>
                    <a:pt x="70" y="64"/>
                    <a:pt x="57" y="55"/>
                    <a:pt x="49" y="45"/>
                  </a:cubicBezTo>
                  <a:cubicBezTo>
                    <a:pt x="36" y="30"/>
                    <a:pt x="18" y="21"/>
                    <a:pt x="0" y="13"/>
                  </a:cubicBezTo>
                  <a:cubicBezTo>
                    <a:pt x="5" y="11"/>
                    <a:pt x="30" y="16"/>
                    <a:pt x="34" y="20"/>
                  </a:cubicBezTo>
                  <a:cubicBezTo>
                    <a:pt x="43" y="29"/>
                    <a:pt x="51" y="39"/>
                    <a:pt x="61" y="50"/>
                  </a:cubicBezTo>
                  <a:cubicBezTo>
                    <a:pt x="62" y="30"/>
                    <a:pt x="50" y="16"/>
                    <a:pt x="4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0" name="Freeform 728">
              <a:extLst>
                <a:ext uri="{FF2B5EF4-FFF2-40B4-BE49-F238E27FC236}">
                  <a16:creationId xmlns:a16="http://schemas.microsoft.com/office/drawing/2014/main" id="{098A204F-7F5E-19BC-F4BD-B2BF59DCCAE1}"/>
                </a:ext>
              </a:extLst>
            </p:cNvPr>
            <p:cNvSpPr/>
            <p:nvPr/>
          </p:nvSpPr>
          <p:spPr bwMode="auto">
            <a:xfrm>
              <a:off x="392113" y="2420938"/>
              <a:ext cx="158750" cy="52387"/>
            </a:xfrm>
            <a:custGeom>
              <a:avLst/>
              <a:gdLst>
                <a:gd name="T0" fmla="*/ 25 w 98"/>
                <a:gd name="T1" fmla="*/ 0 h 32"/>
                <a:gd name="T2" fmla="*/ 55 w 98"/>
                <a:gd name="T3" fmla="*/ 11 h 32"/>
                <a:gd name="T4" fmla="*/ 70 w 98"/>
                <a:gd name="T5" fmla="*/ 11 h 32"/>
                <a:gd name="T6" fmla="*/ 78 w 98"/>
                <a:gd name="T7" fmla="*/ 14 h 32"/>
                <a:gd name="T8" fmla="*/ 98 w 98"/>
                <a:gd name="T9" fmla="*/ 32 h 32"/>
                <a:gd name="T10" fmla="*/ 98 w 98"/>
                <a:gd name="T11" fmla="*/ 32 h 32"/>
                <a:gd name="T12" fmla="*/ 26 w 98"/>
                <a:gd name="T13" fmla="*/ 28 h 32"/>
                <a:gd name="T14" fmla="*/ 60 w 98"/>
                <a:gd name="T15" fmla="*/ 19 h 32"/>
                <a:gd name="T16" fmla="*/ 0 w 98"/>
                <a:gd name="T17" fmla="*/ 13 h 32"/>
                <a:gd name="T18" fmla="*/ 28 w 98"/>
                <a:gd name="T19" fmla="*/ 9 h 32"/>
                <a:gd name="T20" fmla="*/ 25 w 98"/>
                <a:gd name="T2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8" h="32">
                  <a:moveTo>
                    <a:pt x="25" y="0"/>
                  </a:moveTo>
                  <a:cubicBezTo>
                    <a:pt x="35" y="3"/>
                    <a:pt x="44" y="10"/>
                    <a:pt x="55" y="11"/>
                  </a:cubicBezTo>
                  <a:cubicBezTo>
                    <a:pt x="60" y="12"/>
                    <a:pt x="65" y="17"/>
                    <a:pt x="70" y="11"/>
                  </a:cubicBezTo>
                  <a:cubicBezTo>
                    <a:pt x="72" y="9"/>
                    <a:pt x="76" y="12"/>
                    <a:pt x="78" y="14"/>
                  </a:cubicBezTo>
                  <a:cubicBezTo>
                    <a:pt x="84" y="20"/>
                    <a:pt x="94" y="22"/>
                    <a:pt x="98" y="32"/>
                  </a:cubicBezTo>
                  <a:cubicBezTo>
                    <a:pt x="98" y="32"/>
                    <a:pt x="98" y="32"/>
                    <a:pt x="98" y="32"/>
                  </a:cubicBezTo>
                  <a:cubicBezTo>
                    <a:pt x="75" y="19"/>
                    <a:pt x="51" y="25"/>
                    <a:pt x="26" y="28"/>
                  </a:cubicBezTo>
                  <a:cubicBezTo>
                    <a:pt x="36" y="20"/>
                    <a:pt x="47" y="21"/>
                    <a:pt x="60" y="19"/>
                  </a:cubicBezTo>
                  <a:cubicBezTo>
                    <a:pt x="39" y="12"/>
                    <a:pt x="19" y="16"/>
                    <a:pt x="0" y="13"/>
                  </a:cubicBezTo>
                  <a:cubicBezTo>
                    <a:pt x="9" y="10"/>
                    <a:pt x="18" y="7"/>
                    <a:pt x="28" y="9"/>
                  </a:cubicBezTo>
                  <a:cubicBezTo>
                    <a:pt x="30" y="5"/>
                    <a:pt x="24" y="4"/>
                    <a:pt x="2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1" name="Freeform 729">
              <a:extLst>
                <a:ext uri="{FF2B5EF4-FFF2-40B4-BE49-F238E27FC236}">
                  <a16:creationId xmlns:a16="http://schemas.microsoft.com/office/drawing/2014/main" id="{6CDB7D0E-9A03-773B-D71A-1359DC42E921}"/>
                </a:ext>
              </a:extLst>
            </p:cNvPr>
            <p:cNvSpPr/>
            <p:nvPr/>
          </p:nvSpPr>
          <p:spPr bwMode="auto">
            <a:xfrm>
              <a:off x="536575" y="2587625"/>
              <a:ext cx="157163" cy="22225"/>
            </a:xfrm>
            <a:custGeom>
              <a:avLst/>
              <a:gdLst>
                <a:gd name="T0" fmla="*/ 91 w 97"/>
                <a:gd name="T1" fmla="*/ 7 h 14"/>
                <a:gd name="T2" fmla="*/ 97 w 97"/>
                <a:gd name="T3" fmla="*/ 14 h 14"/>
                <a:gd name="T4" fmla="*/ 57 w 97"/>
                <a:gd name="T5" fmla="*/ 12 h 14"/>
                <a:gd name="T6" fmla="*/ 57 w 97"/>
                <a:gd name="T7" fmla="*/ 12 h 14"/>
                <a:gd name="T8" fmla="*/ 49 w 97"/>
                <a:gd name="T9" fmla="*/ 7 h 14"/>
                <a:gd name="T10" fmla="*/ 10 w 97"/>
                <a:gd name="T11" fmla="*/ 9 h 14"/>
                <a:gd name="T12" fmla="*/ 0 w 97"/>
                <a:gd name="T13" fmla="*/ 9 h 14"/>
                <a:gd name="T14" fmla="*/ 29 w 97"/>
                <a:gd name="T15" fmla="*/ 1 h 14"/>
                <a:gd name="T16" fmla="*/ 91 w 97"/>
                <a:gd name="T17"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14">
                  <a:moveTo>
                    <a:pt x="91" y="7"/>
                  </a:moveTo>
                  <a:cubicBezTo>
                    <a:pt x="94" y="8"/>
                    <a:pt x="96" y="11"/>
                    <a:pt x="97" y="14"/>
                  </a:cubicBezTo>
                  <a:cubicBezTo>
                    <a:pt x="84" y="11"/>
                    <a:pt x="70" y="10"/>
                    <a:pt x="57" y="12"/>
                  </a:cubicBezTo>
                  <a:cubicBezTo>
                    <a:pt x="57" y="12"/>
                    <a:pt x="57" y="12"/>
                    <a:pt x="57" y="12"/>
                  </a:cubicBezTo>
                  <a:cubicBezTo>
                    <a:pt x="56" y="7"/>
                    <a:pt x="53" y="7"/>
                    <a:pt x="49" y="7"/>
                  </a:cubicBezTo>
                  <a:cubicBezTo>
                    <a:pt x="36" y="8"/>
                    <a:pt x="23" y="5"/>
                    <a:pt x="10" y="9"/>
                  </a:cubicBezTo>
                  <a:cubicBezTo>
                    <a:pt x="7" y="10"/>
                    <a:pt x="4" y="9"/>
                    <a:pt x="0" y="9"/>
                  </a:cubicBezTo>
                  <a:cubicBezTo>
                    <a:pt x="9" y="1"/>
                    <a:pt x="17" y="0"/>
                    <a:pt x="29" y="1"/>
                  </a:cubicBezTo>
                  <a:cubicBezTo>
                    <a:pt x="50" y="3"/>
                    <a:pt x="70" y="7"/>
                    <a:pt x="91"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2" name="Freeform 730">
              <a:extLst>
                <a:ext uri="{FF2B5EF4-FFF2-40B4-BE49-F238E27FC236}">
                  <a16:creationId xmlns:a16="http://schemas.microsoft.com/office/drawing/2014/main" id="{BC53233B-A619-9206-BAB8-422CD6097030}"/>
                </a:ext>
              </a:extLst>
            </p:cNvPr>
            <p:cNvSpPr/>
            <p:nvPr/>
          </p:nvSpPr>
          <p:spPr bwMode="auto">
            <a:xfrm>
              <a:off x="544513" y="2517775"/>
              <a:ext cx="122238" cy="57150"/>
            </a:xfrm>
            <a:custGeom>
              <a:avLst/>
              <a:gdLst>
                <a:gd name="T0" fmla="*/ 76 w 76"/>
                <a:gd name="T1" fmla="*/ 36 h 36"/>
                <a:gd name="T2" fmla="*/ 8 w 76"/>
                <a:gd name="T3" fmla="*/ 16 h 36"/>
                <a:gd name="T4" fmla="*/ 9 w 76"/>
                <a:gd name="T5" fmla="*/ 16 h 36"/>
                <a:gd name="T6" fmla="*/ 9 w 76"/>
                <a:gd name="T7" fmla="*/ 11 h 36"/>
                <a:gd name="T8" fmla="*/ 0 w 76"/>
                <a:gd name="T9" fmla="*/ 3 h 36"/>
                <a:gd name="T10" fmla="*/ 0 w 76"/>
                <a:gd name="T11" fmla="*/ 0 h 36"/>
                <a:gd name="T12" fmla="*/ 13 w 76"/>
                <a:gd name="T13" fmla="*/ 9 h 36"/>
                <a:gd name="T14" fmla="*/ 61 w 76"/>
                <a:gd name="T15" fmla="*/ 27 h 36"/>
                <a:gd name="T16" fmla="*/ 64 w 76"/>
                <a:gd name="T17" fmla="*/ 23 h 36"/>
                <a:gd name="T18" fmla="*/ 64 w 76"/>
                <a:gd name="T19" fmla="*/ 23 h 36"/>
                <a:gd name="T20" fmla="*/ 76 w 76"/>
                <a:gd name="T21" fmla="*/ 35 h 36"/>
                <a:gd name="T22" fmla="*/ 76 w 76"/>
                <a:gd name="T23"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6" h="36">
                  <a:moveTo>
                    <a:pt x="76" y="36"/>
                  </a:moveTo>
                  <a:cubicBezTo>
                    <a:pt x="54" y="29"/>
                    <a:pt x="29" y="28"/>
                    <a:pt x="8" y="16"/>
                  </a:cubicBezTo>
                  <a:cubicBezTo>
                    <a:pt x="9" y="16"/>
                    <a:pt x="9" y="16"/>
                    <a:pt x="9" y="16"/>
                  </a:cubicBezTo>
                  <a:cubicBezTo>
                    <a:pt x="15" y="15"/>
                    <a:pt x="11" y="13"/>
                    <a:pt x="9" y="11"/>
                  </a:cubicBezTo>
                  <a:cubicBezTo>
                    <a:pt x="6" y="8"/>
                    <a:pt x="2" y="7"/>
                    <a:pt x="0" y="3"/>
                  </a:cubicBezTo>
                  <a:cubicBezTo>
                    <a:pt x="0" y="3"/>
                    <a:pt x="0" y="2"/>
                    <a:pt x="0" y="0"/>
                  </a:cubicBezTo>
                  <a:cubicBezTo>
                    <a:pt x="6" y="0"/>
                    <a:pt x="10" y="5"/>
                    <a:pt x="13" y="9"/>
                  </a:cubicBezTo>
                  <a:cubicBezTo>
                    <a:pt x="26" y="22"/>
                    <a:pt x="43" y="25"/>
                    <a:pt x="61" y="27"/>
                  </a:cubicBezTo>
                  <a:cubicBezTo>
                    <a:pt x="63" y="28"/>
                    <a:pt x="64" y="25"/>
                    <a:pt x="64" y="23"/>
                  </a:cubicBezTo>
                  <a:cubicBezTo>
                    <a:pt x="64" y="23"/>
                    <a:pt x="64" y="23"/>
                    <a:pt x="64" y="23"/>
                  </a:cubicBezTo>
                  <a:cubicBezTo>
                    <a:pt x="70" y="26"/>
                    <a:pt x="74" y="30"/>
                    <a:pt x="76" y="35"/>
                  </a:cubicBezTo>
                  <a:lnTo>
                    <a:pt x="76" y="36"/>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3" name="Freeform 731">
              <a:extLst>
                <a:ext uri="{FF2B5EF4-FFF2-40B4-BE49-F238E27FC236}">
                  <a16:creationId xmlns:a16="http://schemas.microsoft.com/office/drawing/2014/main" id="{0C0D968D-42F9-D1D8-3F5B-77503A65B392}"/>
                </a:ext>
              </a:extLst>
            </p:cNvPr>
            <p:cNvSpPr/>
            <p:nvPr/>
          </p:nvSpPr>
          <p:spPr bwMode="auto">
            <a:xfrm>
              <a:off x="427038" y="2493963"/>
              <a:ext cx="131763" cy="50800"/>
            </a:xfrm>
            <a:custGeom>
              <a:avLst/>
              <a:gdLst>
                <a:gd name="T0" fmla="*/ 80 w 81"/>
                <a:gd name="T1" fmla="*/ 30 h 31"/>
                <a:gd name="T2" fmla="*/ 46 w 81"/>
                <a:gd name="T3" fmla="*/ 20 h 31"/>
                <a:gd name="T4" fmla="*/ 0 w 81"/>
                <a:gd name="T5" fmla="*/ 0 h 31"/>
                <a:gd name="T6" fmla="*/ 81 w 81"/>
                <a:gd name="T7" fmla="*/ 30 h 31"/>
                <a:gd name="T8" fmla="*/ 80 w 81"/>
                <a:gd name="T9" fmla="*/ 30 h 31"/>
              </a:gdLst>
              <a:ahLst/>
              <a:cxnLst>
                <a:cxn ang="0">
                  <a:pos x="T0" y="T1"/>
                </a:cxn>
                <a:cxn ang="0">
                  <a:pos x="T2" y="T3"/>
                </a:cxn>
                <a:cxn ang="0">
                  <a:pos x="T4" y="T5"/>
                </a:cxn>
                <a:cxn ang="0">
                  <a:pos x="T6" y="T7"/>
                </a:cxn>
                <a:cxn ang="0">
                  <a:pos x="T8" y="T9"/>
                </a:cxn>
              </a:cxnLst>
              <a:rect l="0" t="0" r="r" b="b"/>
              <a:pathLst>
                <a:path w="81" h="31">
                  <a:moveTo>
                    <a:pt x="80" y="30"/>
                  </a:moveTo>
                  <a:cubicBezTo>
                    <a:pt x="68" y="31"/>
                    <a:pt x="57" y="24"/>
                    <a:pt x="46" y="20"/>
                  </a:cubicBezTo>
                  <a:cubicBezTo>
                    <a:pt x="30" y="14"/>
                    <a:pt x="15" y="7"/>
                    <a:pt x="0" y="0"/>
                  </a:cubicBezTo>
                  <a:cubicBezTo>
                    <a:pt x="28" y="7"/>
                    <a:pt x="55" y="17"/>
                    <a:pt x="81" y="30"/>
                  </a:cubicBezTo>
                  <a:lnTo>
                    <a:pt x="80" y="3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4" name="Freeform 732">
              <a:extLst>
                <a:ext uri="{FF2B5EF4-FFF2-40B4-BE49-F238E27FC236}">
                  <a16:creationId xmlns:a16="http://schemas.microsoft.com/office/drawing/2014/main" id="{5ED9D548-9EAF-07D3-EEDA-3A123C97DBB1}"/>
                </a:ext>
              </a:extLst>
            </p:cNvPr>
            <p:cNvSpPr/>
            <p:nvPr/>
          </p:nvSpPr>
          <p:spPr bwMode="auto">
            <a:xfrm>
              <a:off x="673100" y="2443163"/>
              <a:ext cx="15875" cy="139700"/>
            </a:xfrm>
            <a:custGeom>
              <a:avLst/>
              <a:gdLst>
                <a:gd name="T0" fmla="*/ 9 w 10"/>
                <a:gd name="T1" fmla="*/ 86 h 87"/>
                <a:gd name="T2" fmla="*/ 5 w 10"/>
                <a:gd name="T3" fmla="*/ 87 h 87"/>
                <a:gd name="T4" fmla="*/ 2 w 10"/>
                <a:gd name="T5" fmla="*/ 55 h 87"/>
                <a:gd name="T6" fmla="*/ 2 w 10"/>
                <a:gd name="T7" fmla="*/ 55 h 87"/>
                <a:gd name="T8" fmla="*/ 2 w 10"/>
                <a:gd name="T9" fmla="*/ 6 h 87"/>
                <a:gd name="T10" fmla="*/ 2 w 10"/>
                <a:gd name="T11" fmla="*/ 0 h 87"/>
                <a:gd name="T12" fmla="*/ 9 w 10"/>
                <a:gd name="T13" fmla="*/ 24 h 87"/>
                <a:gd name="T14" fmla="*/ 8 w 10"/>
                <a:gd name="T15" fmla="*/ 56 h 87"/>
                <a:gd name="T16" fmla="*/ 9 w 10"/>
                <a:gd name="T17" fmla="*/ 86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87">
                  <a:moveTo>
                    <a:pt x="9" y="86"/>
                  </a:moveTo>
                  <a:cubicBezTo>
                    <a:pt x="8" y="86"/>
                    <a:pt x="6" y="86"/>
                    <a:pt x="5" y="87"/>
                  </a:cubicBezTo>
                  <a:cubicBezTo>
                    <a:pt x="5" y="76"/>
                    <a:pt x="1" y="66"/>
                    <a:pt x="2" y="55"/>
                  </a:cubicBezTo>
                  <a:cubicBezTo>
                    <a:pt x="2" y="55"/>
                    <a:pt x="2" y="55"/>
                    <a:pt x="2" y="55"/>
                  </a:cubicBezTo>
                  <a:cubicBezTo>
                    <a:pt x="9" y="39"/>
                    <a:pt x="5" y="22"/>
                    <a:pt x="2" y="6"/>
                  </a:cubicBezTo>
                  <a:cubicBezTo>
                    <a:pt x="1" y="4"/>
                    <a:pt x="0" y="3"/>
                    <a:pt x="2" y="0"/>
                  </a:cubicBezTo>
                  <a:cubicBezTo>
                    <a:pt x="9" y="7"/>
                    <a:pt x="8" y="16"/>
                    <a:pt x="9" y="24"/>
                  </a:cubicBezTo>
                  <a:cubicBezTo>
                    <a:pt x="10" y="35"/>
                    <a:pt x="10" y="45"/>
                    <a:pt x="8" y="56"/>
                  </a:cubicBezTo>
                  <a:cubicBezTo>
                    <a:pt x="6" y="66"/>
                    <a:pt x="6" y="76"/>
                    <a:pt x="9" y="8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5" name="Freeform 733">
              <a:extLst>
                <a:ext uri="{FF2B5EF4-FFF2-40B4-BE49-F238E27FC236}">
                  <a16:creationId xmlns:a16="http://schemas.microsoft.com/office/drawing/2014/main" id="{EB5CE912-E99D-2F90-AC12-6216177BA047}"/>
                </a:ext>
              </a:extLst>
            </p:cNvPr>
            <p:cNvSpPr/>
            <p:nvPr/>
          </p:nvSpPr>
          <p:spPr bwMode="auto">
            <a:xfrm>
              <a:off x="584200" y="2386013"/>
              <a:ext cx="61913" cy="68262"/>
            </a:xfrm>
            <a:custGeom>
              <a:avLst/>
              <a:gdLst>
                <a:gd name="T0" fmla="*/ 0 w 38"/>
                <a:gd name="T1" fmla="*/ 0 h 42"/>
                <a:gd name="T2" fmla="*/ 24 w 38"/>
                <a:gd name="T3" fmla="*/ 21 h 42"/>
                <a:gd name="T4" fmla="*/ 35 w 38"/>
                <a:gd name="T5" fmla="*/ 34 h 42"/>
                <a:gd name="T6" fmla="*/ 35 w 38"/>
                <a:gd name="T7" fmla="*/ 40 h 42"/>
                <a:gd name="T8" fmla="*/ 30 w 38"/>
                <a:gd name="T9" fmla="*/ 37 h 42"/>
                <a:gd name="T10" fmla="*/ 0 w 38"/>
                <a:gd name="T11" fmla="*/ 0 h 42"/>
              </a:gdLst>
              <a:ahLst/>
              <a:cxnLst>
                <a:cxn ang="0">
                  <a:pos x="T0" y="T1"/>
                </a:cxn>
                <a:cxn ang="0">
                  <a:pos x="T2" y="T3"/>
                </a:cxn>
                <a:cxn ang="0">
                  <a:pos x="T4" y="T5"/>
                </a:cxn>
                <a:cxn ang="0">
                  <a:pos x="T6" y="T7"/>
                </a:cxn>
                <a:cxn ang="0">
                  <a:pos x="T8" y="T9"/>
                </a:cxn>
                <a:cxn ang="0">
                  <a:pos x="T10" y="T11"/>
                </a:cxn>
              </a:cxnLst>
              <a:rect l="0" t="0" r="r" b="b"/>
              <a:pathLst>
                <a:path w="38" h="42">
                  <a:moveTo>
                    <a:pt x="0" y="0"/>
                  </a:moveTo>
                  <a:cubicBezTo>
                    <a:pt x="14" y="3"/>
                    <a:pt x="17" y="14"/>
                    <a:pt x="24" y="21"/>
                  </a:cubicBezTo>
                  <a:cubicBezTo>
                    <a:pt x="28" y="24"/>
                    <a:pt x="31" y="29"/>
                    <a:pt x="35" y="34"/>
                  </a:cubicBezTo>
                  <a:cubicBezTo>
                    <a:pt x="36" y="35"/>
                    <a:pt x="38" y="38"/>
                    <a:pt x="35" y="40"/>
                  </a:cubicBezTo>
                  <a:cubicBezTo>
                    <a:pt x="33" y="42"/>
                    <a:pt x="31" y="39"/>
                    <a:pt x="30" y="37"/>
                  </a:cubicBezTo>
                  <a:cubicBezTo>
                    <a:pt x="21" y="26"/>
                    <a:pt x="11" y="14"/>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6" name="Freeform 734">
              <a:extLst>
                <a:ext uri="{FF2B5EF4-FFF2-40B4-BE49-F238E27FC236}">
                  <a16:creationId xmlns:a16="http://schemas.microsoft.com/office/drawing/2014/main" id="{D25281D1-60FD-819C-605F-08EAF23D6F48}"/>
                </a:ext>
              </a:extLst>
            </p:cNvPr>
            <p:cNvSpPr/>
            <p:nvPr/>
          </p:nvSpPr>
          <p:spPr bwMode="auto">
            <a:xfrm>
              <a:off x="501650" y="2613025"/>
              <a:ext cx="57150" cy="34925"/>
            </a:xfrm>
            <a:custGeom>
              <a:avLst/>
              <a:gdLst>
                <a:gd name="T0" fmla="*/ 34 w 35"/>
                <a:gd name="T1" fmla="*/ 22 h 22"/>
                <a:gd name="T2" fmla="*/ 0 w 35"/>
                <a:gd name="T3" fmla="*/ 0 h 22"/>
                <a:gd name="T4" fmla="*/ 35 w 35"/>
                <a:gd name="T5" fmla="*/ 22 h 22"/>
                <a:gd name="T6" fmla="*/ 34 w 35"/>
                <a:gd name="T7" fmla="*/ 22 h 22"/>
              </a:gdLst>
              <a:ahLst/>
              <a:cxnLst>
                <a:cxn ang="0">
                  <a:pos x="T0" y="T1"/>
                </a:cxn>
                <a:cxn ang="0">
                  <a:pos x="T2" y="T3"/>
                </a:cxn>
                <a:cxn ang="0">
                  <a:pos x="T4" y="T5"/>
                </a:cxn>
                <a:cxn ang="0">
                  <a:pos x="T6" y="T7"/>
                </a:cxn>
              </a:cxnLst>
              <a:rect l="0" t="0" r="r" b="b"/>
              <a:pathLst>
                <a:path w="35" h="22">
                  <a:moveTo>
                    <a:pt x="34" y="22"/>
                  </a:moveTo>
                  <a:cubicBezTo>
                    <a:pt x="20" y="19"/>
                    <a:pt x="9" y="11"/>
                    <a:pt x="0" y="0"/>
                  </a:cubicBezTo>
                  <a:cubicBezTo>
                    <a:pt x="12" y="7"/>
                    <a:pt x="25" y="11"/>
                    <a:pt x="35" y="22"/>
                  </a:cubicBezTo>
                  <a:cubicBezTo>
                    <a:pt x="35" y="22"/>
                    <a:pt x="34" y="22"/>
                    <a:pt x="34" y="2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7" name="Freeform 735">
              <a:extLst>
                <a:ext uri="{FF2B5EF4-FFF2-40B4-BE49-F238E27FC236}">
                  <a16:creationId xmlns:a16="http://schemas.microsoft.com/office/drawing/2014/main" id="{5CAC3FC8-3BBC-B03B-3EE7-3E7325C676ED}"/>
                </a:ext>
              </a:extLst>
            </p:cNvPr>
            <p:cNvSpPr/>
            <p:nvPr/>
          </p:nvSpPr>
          <p:spPr bwMode="auto">
            <a:xfrm>
              <a:off x="657225" y="2479675"/>
              <a:ext cx="19050" cy="52387"/>
            </a:xfrm>
            <a:custGeom>
              <a:avLst/>
              <a:gdLst>
                <a:gd name="T0" fmla="*/ 11 w 11"/>
                <a:gd name="T1" fmla="*/ 32 h 32"/>
                <a:gd name="T2" fmla="*/ 0 w 11"/>
                <a:gd name="T3" fmla="*/ 0 h 32"/>
                <a:gd name="T4" fmla="*/ 11 w 11"/>
                <a:gd name="T5" fmla="*/ 32 h 32"/>
                <a:gd name="T6" fmla="*/ 11 w 11"/>
                <a:gd name="T7" fmla="*/ 32 h 32"/>
              </a:gdLst>
              <a:ahLst/>
              <a:cxnLst>
                <a:cxn ang="0">
                  <a:pos x="T0" y="T1"/>
                </a:cxn>
                <a:cxn ang="0">
                  <a:pos x="T2" y="T3"/>
                </a:cxn>
                <a:cxn ang="0">
                  <a:pos x="T4" y="T5"/>
                </a:cxn>
                <a:cxn ang="0">
                  <a:pos x="T6" y="T7"/>
                </a:cxn>
              </a:cxnLst>
              <a:rect l="0" t="0" r="r" b="b"/>
              <a:pathLst>
                <a:path w="11" h="32">
                  <a:moveTo>
                    <a:pt x="11" y="32"/>
                  </a:moveTo>
                  <a:cubicBezTo>
                    <a:pt x="4" y="23"/>
                    <a:pt x="3" y="11"/>
                    <a:pt x="0" y="0"/>
                  </a:cubicBezTo>
                  <a:cubicBezTo>
                    <a:pt x="8" y="9"/>
                    <a:pt x="9" y="21"/>
                    <a:pt x="11" y="32"/>
                  </a:cubicBezTo>
                  <a:cubicBezTo>
                    <a:pt x="11" y="32"/>
                    <a:pt x="11" y="32"/>
                    <a:pt x="11" y="3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8" name="Freeform 736">
              <a:extLst>
                <a:ext uri="{FF2B5EF4-FFF2-40B4-BE49-F238E27FC236}">
                  <a16:creationId xmlns:a16="http://schemas.microsoft.com/office/drawing/2014/main" id="{C01C9BAD-2CC0-EB25-3D91-89E9742D85FD}"/>
                </a:ext>
              </a:extLst>
            </p:cNvPr>
            <p:cNvSpPr/>
            <p:nvPr/>
          </p:nvSpPr>
          <p:spPr bwMode="auto">
            <a:xfrm>
              <a:off x="481013" y="2549525"/>
              <a:ext cx="36513" cy="20637"/>
            </a:xfrm>
            <a:custGeom>
              <a:avLst/>
              <a:gdLst>
                <a:gd name="T0" fmla="*/ 23 w 23"/>
                <a:gd name="T1" fmla="*/ 13 h 13"/>
                <a:gd name="T2" fmla="*/ 0 w 23"/>
                <a:gd name="T3" fmla="*/ 0 h 13"/>
                <a:gd name="T4" fmla="*/ 23 w 23"/>
                <a:gd name="T5" fmla="*/ 13 h 13"/>
              </a:gdLst>
              <a:ahLst/>
              <a:cxnLst>
                <a:cxn ang="0">
                  <a:pos x="T0" y="T1"/>
                </a:cxn>
                <a:cxn ang="0">
                  <a:pos x="T2" y="T3"/>
                </a:cxn>
                <a:cxn ang="0">
                  <a:pos x="T4" y="T5"/>
                </a:cxn>
              </a:cxnLst>
              <a:rect l="0" t="0" r="r" b="b"/>
              <a:pathLst>
                <a:path w="23" h="13">
                  <a:moveTo>
                    <a:pt x="23" y="13"/>
                  </a:moveTo>
                  <a:cubicBezTo>
                    <a:pt x="15" y="11"/>
                    <a:pt x="7" y="7"/>
                    <a:pt x="0" y="0"/>
                  </a:cubicBezTo>
                  <a:cubicBezTo>
                    <a:pt x="9" y="3"/>
                    <a:pt x="19" y="4"/>
                    <a:pt x="23"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9" name="Freeform 737">
              <a:extLst>
                <a:ext uri="{FF2B5EF4-FFF2-40B4-BE49-F238E27FC236}">
                  <a16:creationId xmlns:a16="http://schemas.microsoft.com/office/drawing/2014/main" id="{2F1D2391-E37C-2E37-30BC-6381B766478A}"/>
                </a:ext>
              </a:extLst>
            </p:cNvPr>
            <p:cNvSpPr/>
            <p:nvPr/>
          </p:nvSpPr>
          <p:spPr bwMode="auto">
            <a:xfrm>
              <a:off x="596900" y="2606675"/>
              <a:ext cx="31750" cy="15875"/>
            </a:xfrm>
            <a:custGeom>
              <a:avLst/>
              <a:gdLst>
                <a:gd name="T0" fmla="*/ 0 w 19"/>
                <a:gd name="T1" fmla="*/ 9 h 10"/>
                <a:gd name="T2" fmla="*/ 19 w 19"/>
                <a:gd name="T3" fmla="*/ 0 h 10"/>
                <a:gd name="T4" fmla="*/ 19 w 19"/>
                <a:gd name="T5" fmla="*/ 0 h 10"/>
                <a:gd name="T6" fmla="*/ 0 w 19"/>
                <a:gd name="T7" fmla="*/ 10 h 10"/>
                <a:gd name="T8" fmla="*/ 0 w 19"/>
                <a:gd name="T9" fmla="*/ 9 h 10"/>
              </a:gdLst>
              <a:ahLst/>
              <a:cxnLst>
                <a:cxn ang="0">
                  <a:pos x="T0" y="T1"/>
                </a:cxn>
                <a:cxn ang="0">
                  <a:pos x="T2" y="T3"/>
                </a:cxn>
                <a:cxn ang="0">
                  <a:pos x="T4" y="T5"/>
                </a:cxn>
                <a:cxn ang="0">
                  <a:pos x="T6" y="T7"/>
                </a:cxn>
                <a:cxn ang="0">
                  <a:pos x="T8" y="T9"/>
                </a:cxn>
              </a:cxnLst>
              <a:rect l="0" t="0" r="r" b="b"/>
              <a:pathLst>
                <a:path w="19" h="10">
                  <a:moveTo>
                    <a:pt x="0" y="9"/>
                  </a:moveTo>
                  <a:cubicBezTo>
                    <a:pt x="4" y="2"/>
                    <a:pt x="12" y="1"/>
                    <a:pt x="19" y="0"/>
                  </a:cubicBezTo>
                  <a:cubicBezTo>
                    <a:pt x="19" y="0"/>
                    <a:pt x="19" y="0"/>
                    <a:pt x="19" y="0"/>
                  </a:cubicBezTo>
                  <a:cubicBezTo>
                    <a:pt x="16" y="9"/>
                    <a:pt x="7" y="8"/>
                    <a:pt x="0" y="10"/>
                  </a:cubicBezTo>
                  <a:lnTo>
                    <a:pt x="0" y="9"/>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0" name="Freeform 738">
              <a:extLst>
                <a:ext uri="{FF2B5EF4-FFF2-40B4-BE49-F238E27FC236}">
                  <a16:creationId xmlns:a16="http://schemas.microsoft.com/office/drawing/2014/main" id="{03296D5B-5075-5AC1-ACBF-7C0EEB39C8F9}"/>
                </a:ext>
              </a:extLst>
            </p:cNvPr>
            <p:cNvSpPr/>
            <p:nvPr/>
          </p:nvSpPr>
          <p:spPr bwMode="auto">
            <a:xfrm>
              <a:off x="550863" y="2471738"/>
              <a:ext cx="28575" cy="19050"/>
            </a:xfrm>
            <a:custGeom>
              <a:avLst/>
              <a:gdLst>
                <a:gd name="T0" fmla="*/ 0 w 18"/>
                <a:gd name="T1" fmla="*/ 1 h 12"/>
                <a:gd name="T2" fmla="*/ 18 w 18"/>
                <a:gd name="T3" fmla="*/ 12 h 12"/>
                <a:gd name="T4" fmla="*/ 0 w 18"/>
                <a:gd name="T5" fmla="*/ 1 h 12"/>
              </a:gdLst>
              <a:ahLst/>
              <a:cxnLst>
                <a:cxn ang="0">
                  <a:pos x="T0" y="T1"/>
                </a:cxn>
                <a:cxn ang="0">
                  <a:pos x="T2" y="T3"/>
                </a:cxn>
                <a:cxn ang="0">
                  <a:pos x="T4" y="T5"/>
                </a:cxn>
              </a:cxnLst>
              <a:rect l="0" t="0" r="r" b="b"/>
              <a:pathLst>
                <a:path w="18" h="12">
                  <a:moveTo>
                    <a:pt x="0" y="1"/>
                  </a:moveTo>
                  <a:cubicBezTo>
                    <a:pt x="8" y="0"/>
                    <a:pt x="11" y="6"/>
                    <a:pt x="18" y="12"/>
                  </a:cubicBezTo>
                  <a:cubicBezTo>
                    <a:pt x="8" y="11"/>
                    <a:pt x="3" y="6"/>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1" name="Freeform 739">
              <a:extLst>
                <a:ext uri="{FF2B5EF4-FFF2-40B4-BE49-F238E27FC236}">
                  <a16:creationId xmlns:a16="http://schemas.microsoft.com/office/drawing/2014/main" id="{22EF1CE0-5B22-FF79-F3BF-A044D0C62E27}"/>
                </a:ext>
              </a:extLst>
            </p:cNvPr>
            <p:cNvSpPr/>
            <p:nvPr/>
          </p:nvSpPr>
          <p:spPr bwMode="auto">
            <a:xfrm>
              <a:off x="481013" y="2419350"/>
              <a:ext cx="19050" cy="14287"/>
            </a:xfrm>
            <a:custGeom>
              <a:avLst/>
              <a:gdLst>
                <a:gd name="T0" fmla="*/ 0 w 12"/>
                <a:gd name="T1" fmla="*/ 0 h 8"/>
                <a:gd name="T2" fmla="*/ 12 w 12"/>
                <a:gd name="T3" fmla="*/ 8 h 8"/>
                <a:gd name="T4" fmla="*/ 0 w 12"/>
                <a:gd name="T5" fmla="*/ 0 h 8"/>
              </a:gdLst>
              <a:ahLst/>
              <a:cxnLst>
                <a:cxn ang="0">
                  <a:pos x="T0" y="T1"/>
                </a:cxn>
                <a:cxn ang="0">
                  <a:pos x="T2" y="T3"/>
                </a:cxn>
                <a:cxn ang="0">
                  <a:pos x="T4" y="T5"/>
                </a:cxn>
              </a:cxnLst>
              <a:rect l="0" t="0" r="r" b="b"/>
              <a:pathLst>
                <a:path w="12" h="8">
                  <a:moveTo>
                    <a:pt x="0" y="0"/>
                  </a:moveTo>
                  <a:cubicBezTo>
                    <a:pt x="6" y="0"/>
                    <a:pt x="8" y="5"/>
                    <a:pt x="12" y="8"/>
                  </a:cubicBezTo>
                  <a:cubicBezTo>
                    <a:pt x="4" y="8"/>
                    <a:pt x="4" y="8"/>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2" name="Freeform 740">
              <a:extLst>
                <a:ext uri="{FF2B5EF4-FFF2-40B4-BE49-F238E27FC236}">
                  <a16:creationId xmlns:a16="http://schemas.microsoft.com/office/drawing/2014/main" id="{47759E85-587F-7602-82B4-0FE65F0A4D7A}"/>
                </a:ext>
              </a:extLst>
            </p:cNvPr>
            <p:cNvSpPr/>
            <p:nvPr/>
          </p:nvSpPr>
          <p:spPr bwMode="auto">
            <a:xfrm>
              <a:off x="390525" y="2401888"/>
              <a:ext cx="19050" cy="11112"/>
            </a:xfrm>
            <a:custGeom>
              <a:avLst/>
              <a:gdLst>
                <a:gd name="T0" fmla="*/ 12 w 12"/>
                <a:gd name="T1" fmla="*/ 7 h 7"/>
                <a:gd name="T2" fmla="*/ 0 w 12"/>
                <a:gd name="T3" fmla="*/ 4 h 7"/>
                <a:gd name="T4" fmla="*/ 12 w 12"/>
                <a:gd name="T5" fmla="*/ 7 h 7"/>
              </a:gdLst>
              <a:ahLst/>
              <a:cxnLst>
                <a:cxn ang="0">
                  <a:pos x="T0" y="T1"/>
                </a:cxn>
                <a:cxn ang="0">
                  <a:pos x="T2" y="T3"/>
                </a:cxn>
                <a:cxn ang="0">
                  <a:pos x="T4" y="T5"/>
                </a:cxn>
              </a:cxnLst>
              <a:rect l="0" t="0" r="r" b="b"/>
              <a:pathLst>
                <a:path w="12" h="7">
                  <a:moveTo>
                    <a:pt x="12" y="7"/>
                  </a:moveTo>
                  <a:cubicBezTo>
                    <a:pt x="8" y="6"/>
                    <a:pt x="4" y="5"/>
                    <a:pt x="0" y="4"/>
                  </a:cubicBezTo>
                  <a:cubicBezTo>
                    <a:pt x="6" y="0"/>
                    <a:pt x="10" y="1"/>
                    <a:pt x="12"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3" name="Freeform 741">
              <a:extLst>
                <a:ext uri="{FF2B5EF4-FFF2-40B4-BE49-F238E27FC236}">
                  <a16:creationId xmlns:a16="http://schemas.microsoft.com/office/drawing/2014/main" id="{DDCAA98C-F0A1-B3D3-2BE2-64B25E36C83D}"/>
                </a:ext>
              </a:extLst>
            </p:cNvPr>
            <p:cNvSpPr/>
            <p:nvPr/>
          </p:nvSpPr>
          <p:spPr bwMode="auto">
            <a:xfrm>
              <a:off x="646113" y="2459038"/>
              <a:ext cx="9525" cy="12700"/>
            </a:xfrm>
            <a:custGeom>
              <a:avLst/>
              <a:gdLst>
                <a:gd name="T0" fmla="*/ 4 w 6"/>
                <a:gd name="T1" fmla="*/ 8 h 8"/>
                <a:gd name="T2" fmla="*/ 0 w 6"/>
                <a:gd name="T3" fmla="*/ 1 h 8"/>
                <a:gd name="T4" fmla="*/ 2 w 6"/>
                <a:gd name="T5" fmla="*/ 0 h 8"/>
                <a:gd name="T6" fmla="*/ 4 w 6"/>
                <a:gd name="T7" fmla="*/ 8 h 8"/>
              </a:gdLst>
              <a:ahLst/>
              <a:cxnLst>
                <a:cxn ang="0">
                  <a:pos x="T0" y="T1"/>
                </a:cxn>
                <a:cxn ang="0">
                  <a:pos x="T2" y="T3"/>
                </a:cxn>
                <a:cxn ang="0">
                  <a:pos x="T4" y="T5"/>
                </a:cxn>
                <a:cxn ang="0">
                  <a:pos x="T6" y="T7"/>
                </a:cxn>
              </a:cxnLst>
              <a:rect l="0" t="0" r="r" b="b"/>
              <a:pathLst>
                <a:path w="6" h="8">
                  <a:moveTo>
                    <a:pt x="4" y="8"/>
                  </a:moveTo>
                  <a:cubicBezTo>
                    <a:pt x="1" y="7"/>
                    <a:pt x="0" y="4"/>
                    <a:pt x="0" y="1"/>
                  </a:cubicBezTo>
                  <a:cubicBezTo>
                    <a:pt x="0" y="1"/>
                    <a:pt x="2" y="0"/>
                    <a:pt x="2" y="0"/>
                  </a:cubicBezTo>
                  <a:cubicBezTo>
                    <a:pt x="4" y="2"/>
                    <a:pt x="6" y="4"/>
                    <a:pt x="4"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4" name="Freeform 742">
              <a:extLst>
                <a:ext uri="{FF2B5EF4-FFF2-40B4-BE49-F238E27FC236}">
                  <a16:creationId xmlns:a16="http://schemas.microsoft.com/office/drawing/2014/main" id="{386D0395-829C-3BD7-9080-CEEE14876767}"/>
                </a:ext>
              </a:extLst>
            </p:cNvPr>
            <p:cNvSpPr/>
            <p:nvPr/>
          </p:nvSpPr>
          <p:spPr bwMode="auto">
            <a:xfrm>
              <a:off x="433388" y="2387600"/>
              <a:ext cx="9525" cy="9525"/>
            </a:xfrm>
            <a:custGeom>
              <a:avLst/>
              <a:gdLst>
                <a:gd name="T0" fmla="*/ 4 w 6"/>
                <a:gd name="T1" fmla="*/ 0 h 6"/>
                <a:gd name="T2" fmla="*/ 5 w 6"/>
                <a:gd name="T3" fmla="*/ 3 h 6"/>
                <a:gd name="T4" fmla="*/ 3 w 6"/>
                <a:gd name="T5" fmla="*/ 6 h 6"/>
                <a:gd name="T6" fmla="*/ 0 w 6"/>
                <a:gd name="T7" fmla="*/ 3 h 6"/>
                <a:gd name="T8" fmla="*/ 4 w 6"/>
                <a:gd name="T9" fmla="*/ 0 h 6"/>
              </a:gdLst>
              <a:ahLst/>
              <a:cxnLst>
                <a:cxn ang="0">
                  <a:pos x="T0" y="T1"/>
                </a:cxn>
                <a:cxn ang="0">
                  <a:pos x="T2" y="T3"/>
                </a:cxn>
                <a:cxn ang="0">
                  <a:pos x="T4" y="T5"/>
                </a:cxn>
                <a:cxn ang="0">
                  <a:pos x="T6" y="T7"/>
                </a:cxn>
                <a:cxn ang="0">
                  <a:pos x="T8" y="T9"/>
                </a:cxn>
              </a:cxnLst>
              <a:rect l="0" t="0" r="r" b="b"/>
              <a:pathLst>
                <a:path w="6" h="6">
                  <a:moveTo>
                    <a:pt x="4" y="0"/>
                  </a:moveTo>
                  <a:cubicBezTo>
                    <a:pt x="4" y="0"/>
                    <a:pt x="5" y="2"/>
                    <a:pt x="5" y="3"/>
                  </a:cubicBezTo>
                  <a:cubicBezTo>
                    <a:pt x="6" y="5"/>
                    <a:pt x="5" y="6"/>
                    <a:pt x="3" y="6"/>
                  </a:cubicBezTo>
                  <a:cubicBezTo>
                    <a:pt x="2" y="5"/>
                    <a:pt x="1" y="4"/>
                    <a:pt x="0" y="3"/>
                  </a:cubicBezTo>
                  <a:cubicBezTo>
                    <a:pt x="0" y="1"/>
                    <a:pt x="1" y="0"/>
                    <a:pt x="4"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5" name="Freeform 743">
              <a:extLst>
                <a:ext uri="{FF2B5EF4-FFF2-40B4-BE49-F238E27FC236}">
                  <a16:creationId xmlns:a16="http://schemas.microsoft.com/office/drawing/2014/main" id="{7DB6BA60-5819-F939-E6D4-A0654ADFAE5F}"/>
                </a:ext>
              </a:extLst>
            </p:cNvPr>
            <p:cNvSpPr/>
            <p:nvPr/>
          </p:nvSpPr>
          <p:spPr bwMode="auto">
            <a:xfrm>
              <a:off x="481013" y="2395538"/>
              <a:ext cx="7938" cy="6350"/>
            </a:xfrm>
            <a:custGeom>
              <a:avLst/>
              <a:gdLst>
                <a:gd name="T0" fmla="*/ 3 w 5"/>
                <a:gd name="T1" fmla="*/ 4 h 4"/>
                <a:gd name="T2" fmla="*/ 0 w 5"/>
                <a:gd name="T3" fmla="*/ 2 h 4"/>
                <a:gd name="T4" fmla="*/ 3 w 5"/>
                <a:gd name="T5" fmla="*/ 0 h 4"/>
                <a:gd name="T6" fmla="*/ 5 w 5"/>
                <a:gd name="T7" fmla="*/ 2 h 4"/>
                <a:gd name="T8" fmla="*/ 3 w 5"/>
                <a:gd name="T9" fmla="*/ 4 h 4"/>
              </a:gdLst>
              <a:ahLst/>
              <a:cxnLst>
                <a:cxn ang="0">
                  <a:pos x="T0" y="T1"/>
                </a:cxn>
                <a:cxn ang="0">
                  <a:pos x="T2" y="T3"/>
                </a:cxn>
                <a:cxn ang="0">
                  <a:pos x="T4" y="T5"/>
                </a:cxn>
                <a:cxn ang="0">
                  <a:pos x="T6" y="T7"/>
                </a:cxn>
                <a:cxn ang="0">
                  <a:pos x="T8" y="T9"/>
                </a:cxn>
              </a:cxnLst>
              <a:rect l="0" t="0" r="r" b="b"/>
              <a:pathLst>
                <a:path w="5" h="4">
                  <a:moveTo>
                    <a:pt x="3" y="4"/>
                  </a:moveTo>
                  <a:cubicBezTo>
                    <a:pt x="2" y="3"/>
                    <a:pt x="1" y="3"/>
                    <a:pt x="0" y="2"/>
                  </a:cubicBezTo>
                  <a:cubicBezTo>
                    <a:pt x="0" y="0"/>
                    <a:pt x="2" y="0"/>
                    <a:pt x="3" y="0"/>
                  </a:cubicBezTo>
                  <a:cubicBezTo>
                    <a:pt x="4" y="0"/>
                    <a:pt x="5" y="1"/>
                    <a:pt x="5" y="2"/>
                  </a:cubicBezTo>
                  <a:cubicBezTo>
                    <a:pt x="5" y="2"/>
                    <a:pt x="4" y="3"/>
                    <a:pt x="3"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6" name="Freeform 744">
              <a:extLst>
                <a:ext uri="{FF2B5EF4-FFF2-40B4-BE49-F238E27FC236}">
                  <a16:creationId xmlns:a16="http://schemas.microsoft.com/office/drawing/2014/main" id="{C4DB0113-FD63-9A1F-B617-4CDFE6BCFEC9}"/>
                </a:ext>
              </a:extLst>
            </p:cNvPr>
            <p:cNvSpPr/>
            <p:nvPr/>
          </p:nvSpPr>
          <p:spPr bwMode="auto">
            <a:xfrm>
              <a:off x="536575" y="2576513"/>
              <a:ext cx="7938" cy="4762"/>
            </a:xfrm>
            <a:custGeom>
              <a:avLst/>
              <a:gdLst>
                <a:gd name="T0" fmla="*/ 2 w 5"/>
                <a:gd name="T1" fmla="*/ 3 h 3"/>
                <a:gd name="T2" fmla="*/ 0 w 5"/>
                <a:gd name="T3" fmla="*/ 1 h 3"/>
                <a:gd name="T4" fmla="*/ 3 w 5"/>
                <a:gd name="T5" fmla="*/ 0 h 3"/>
                <a:gd name="T6" fmla="*/ 4 w 5"/>
                <a:gd name="T7" fmla="*/ 1 h 3"/>
                <a:gd name="T8" fmla="*/ 2 w 5"/>
                <a:gd name="T9" fmla="*/ 3 h 3"/>
              </a:gdLst>
              <a:ahLst/>
              <a:cxnLst>
                <a:cxn ang="0">
                  <a:pos x="T0" y="T1"/>
                </a:cxn>
                <a:cxn ang="0">
                  <a:pos x="T2" y="T3"/>
                </a:cxn>
                <a:cxn ang="0">
                  <a:pos x="T4" y="T5"/>
                </a:cxn>
                <a:cxn ang="0">
                  <a:pos x="T6" y="T7"/>
                </a:cxn>
                <a:cxn ang="0">
                  <a:pos x="T8" y="T9"/>
                </a:cxn>
              </a:cxnLst>
              <a:rect l="0" t="0" r="r" b="b"/>
              <a:pathLst>
                <a:path w="5" h="3">
                  <a:moveTo>
                    <a:pt x="2" y="3"/>
                  </a:moveTo>
                  <a:cubicBezTo>
                    <a:pt x="1" y="2"/>
                    <a:pt x="1" y="2"/>
                    <a:pt x="0" y="1"/>
                  </a:cubicBezTo>
                  <a:cubicBezTo>
                    <a:pt x="1" y="0"/>
                    <a:pt x="2" y="0"/>
                    <a:pt x="3" y="0"/>
                  </a:cubicBezTo>
                  <a:cubicBezTo>
                    <a:pt x="3" y="0"/>
                    <a:pt x="4" y="0"/>
                    <a:pt x="4" y="1"/>
                  </a:cubicBezTo>
                  <a:cubicBezTo>
                    <a:pt x="5" y="3"/>
                    <a:pt x="4" y="3"/>
                    <a:pt x="2"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7" name="Freeform 745">
              <a:extLst>
                <a:ext uri="{FF2B5EF4-FFF2-40B4-BE49-F238E27FC236}">
                  <a16:creationId xmlns:a16="http://schemas.microsoft.com/office/drawing/2014/main" id="{7B572AD4-D944-5A04-D198-FAB5DACF879F}"/>
                </a:ext>
              </a:extLst>
            </p:cNvPr>
            <p:cNvSpPr/>
            <p:nvPr/>
          </p:nvSpPr>
          <p:spPr bwMode="auto">
            <a:xfrm>
              <a:off x="665163" y="2430463"/>
              <a:ext cx="4763" cy="6350"/>
            </a:xfrm>
            <a:custGeom>
              <a:avLst/>
              <a:gdLst>
                <a:gd name="T0" fmla="*/ 1 w 3"/>
                <a:gd name="T1" fmla="*/ 0 h 3"/>
                <a:gd name="T2" fmla="*/ 2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1" y="0"/>
                    <a:pt x="2" y="0"/>
                    <a:pt x="2" y="1"/>
                  </a:cubicBezTo>
                  <a:cubicBezTo>
                    <a:pt x="3" y="1"/>
                    <a:pt x="2" y="2"/>
                    <a:pt x="2" y="3"/>
                  </a:cubicBezTo>
                  <a:cubicBezTo>
                    <a:pt x="1" y="3"/>
                    <a:pt x="0" y="2"/>
                    <a:pt x="0" y="2"/>
                  </a:cubicBezTo>
                  <a:cubicBezTo>
                    <a:pt x="0" y="2"/>
                    <a:pt x="0"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8" name="Freeform 746">
              <a:extLst>
                <a:ext uri="{FF2B5EF4-FFF2-40B4-BE49-F238E27FC236}">
                  <a16:creationId xmlns:a16="http://schemas.microsoft.com/office/drawing/2014/main" id="{578A0E09-ECD3-E128-796C-452302F1C8A6}"/>
                </a:ext>
              </a:extLst>
            </p:cNvPr>
            <p:cNvSpPr/>
            <p:nvPr/>
          </p:nvSpPr>
          <p:spPr bwMode="auto">
            <a:xfrm>
              <a:off x="461963" y="2408238"/>
              <a:ext cx="6350" cy="4762"/>
            </a:xfrm>
            <a:custGeom>
              <a:avLst/>
              <a:gdLst>
                <a:gd name="T0" fmla="*/ 4 w 4"/>
                <a:gd name="T1" fmla="*/ 3 h 3"/>
                <a:gd name="T2" fmla="*/ 0 w 4"/>
                <a:gd name="T3" fmla="*/ 0 h 3"/>
                <a:gd name="T4" fmla="*/ 1 w 4"/>
                <a:gd name="T5" fmla="*/ 0 h 3"/>
                <a:gd name="T6" fmla="*/ 4 w 4"/>
                <a:gd name="T7" fmla="*/ 3 h 3"/>
              </a:gdLst>
              <a:ahLst/>
              <a:cxnLst>
                <a:cxn ang="0">
                  <a:pos x="T0" y="T1"/>
                </a:cxn>
                <a:cxn ang="0">
                  <a:pos x="T2" y="T3"/>
                </a:cxn>
                <a:cxn ang="0">
                  <a:pos x="T4" y="T5"/>
                </a:cxn>
                <a:cxn ang="0">
                  <a:pos x="T6" y="T7"/>
                </a:cxn>
              </a:cxnLst>
              <a:rect l="0" t="0" r="r" b="b"/>
              <a:pathLst>
                <a:path w="4" h="3">
                  <a:moveTo>
                    <a:pt x="4" y="3"/>
                  </a:moveTo>
                  <a:cubicBezTo>
                    <a:pt x="2" y="3"/>
                    <a:pt x="0" y="3"/>
                    <a:pt x="0" y="0"/>
                  </a:cubicBezTo>
                  <a:cubicBezTo>
                    <a:pt x="0" y="0"/>
                    <a:pt x="1" y="0"/>
                    <a:pt x="1" y="0"/>
                  </a:cubicBezTo>
                  <a:cubicBezTo>
                    <a:pt x="4" y="0"/>
                    <a:pt x="4" y="2"/>
                    <a:pt x="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9" name="Freeform 747">
              <a:extLst>
                <a:ext uri="{FF2B5EF4-FFF2-40B4-BE49-F238E27FC236}">
                  <a16:creationId xmlns:a16="http://schemas.microsoft.com/office/drawing/2014/main" id="{8EEE4B37-4864-EC3E-3362-D28BF4C49A10}"/>
                </a:ext>
              </a:extLst>
            </p:cNvPr>
            <p:cNvSpPr/>
            <p:nvPr/>
          </p:nvSpPr>
          <p:spPr bwMode="auto">
            <a:xfrm>
              <a:off x="449263" y="2398713"/>
              <a:ext cx="4763" cy="6350"/>
            </a:xfrm>
            <a:custGeom>
              <a:avLst/>
              <a:gdLst>
                <a:gd name="T0" fmla="*/ 3 w 3"/>
                <a:gd name="T1" fmla="*/ 1 h 4"/>
                <a:gd name="T2" fmla="*/ 2 w 3"/>
                <a:gd name="T3" fmla="*/ 3 h 4"/>
                <a:gd name="T4" fmla="*/ 0 w 3"/>
                <a:gd name="T5" fmla="*/ 3 h 4"/>
                <a:gd name="T6" fmla="*/ 1 w 3"/>
                <a:gd name="T7" fmla="*/ 1 h 4"/>
                <a:gd name="T8" fmla="*/ 3 w 3"/>
                <a:gd name="T9" fmla="*/ 1 h 4"/>
              </a:gdLst>
              <a:ahLst/>
              <a:cxnLst>
                <a:cxn ang="0">
                  <a:pos x="T0" y="T1"/>
                </a:cxn>
                <a:cxn ang="0">
                  <a:pos x="T2" y="T3"/>
                </a:cxn>
                <a:cxn ang="0">
                  <a:pos x="T4" y="T5"/>
                </a:cxn>
                <a:cxn ang="0">
                  <a:pos x="T6" y="T7"/>
                </a:cxn>
                <a:cxn ang="0">
                  <a:pos x="T8" y="T9"/>
                </a:cxn>
              </a:cxnLst>
              <a:rect l="0" t="0" r="r" b="b"/>
              <a:pathLst>
                <a:path w="3" h="4">
                  <a:moveTo>
                    <a:pt x="3" y="1"/>
                  </a:moveTo>
                  <a:cubicBezTo>
                    <a:pt x="2" y="2"/>
                    <a:pt x="2" y="3"/>
                    <a:pt x="2" y="3"/>
                  </a:cubicBezTo>
                  <a:cubicBezTo>
                    <a:pt x="1" y="4"/>
                    <a:pt x="1" y="3"/>
                    <a:pt x="0" y="3"/>
                  </a:cubicBezTo>
                  <a:cubicBezTo>
                    <a:pt x="0" y="2"/>
                    <a:pt x="0" y="1"/>
                    <a:pt x="1" y="1"/>
                  </a:cubicBezTo>
                  <a:cubicBezTo>
                    <a:pt x="1" y="0"/>
                    <a:pt x="2" y="1"/>
                    <a:pt x="3"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0" name="Freeform 748">
              <a:extLst>
                <a:ext uri="{FF2B5EF4-FFF2-40B4-BE49-F238E27FC236}">
                  <a16:creationId xmlns:a16="http://schemas.microsoft.com/office/drawing/2014/main" id="{76CA9D7F-21D7-05E1-56CE-9729243EDCA5}"/>
                </a:ext>
              </a:extLst>
            </p:cNvPr>
            <p:cNvSpPr/>
            <p:nvPr/>
          </p:nvSpPr>
          <p:spPr bwMode="auto">
            <a:xfrm>
              <a:off x="582613" y="2627313"/>
              <a:ext cx="4763" cy="4762"/>
            </a:xfrm>
            <a:custGeom>
              <a:avLst/>
              <a:gdLst>
                <a:gd name="T0" fmla="*/ 3 w 3"/>
                <a:gd name="T1" fmla="*/ 1 h 3"/>
                <a:gd name="T2" fmla="*/ 2 w 3"/>
                <a:gd name="T3" fmla="*/ 3 h 3"/>
                <a:gd name="T4" fmla="*/ 0 w 3"/>
                <a:gd name="T5" fmla="*/ 2 h 3"/>
                <a:gd name="T6" fmla="*/ 1 w 3"/>
                <a:gd name="T7" fmla="*/ 0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3" y="1"/>
                    <a:pt x="3" y="2"/>
                    <a:pt x="2" y="3"/>
                  </a:cubicBezTo>
                  <a:cubicBezTo>
                    <a:pt x="2" y="3"/>
                    <a:pt x="1" y="2"/>
                    <a:pt x="0" y="2"/>
                  </a:cubicBezTo>
                  <a:cubicBezTo>
                    <a:pt x="0" y="1"/>
                    <a:pt x="1" y="0"/>
                    <a:pt x="1" y="0"/>
                  </a:cubicBezTo>
                  <a:cubicBezTo>
                    <a:pt x="1" y="0"/>
                    <a:pt x="2" y="0"/>
                    <a:pt x="3"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1" name="Freeform 749">
              <a:extLst>
                <a:ext uri="{FF2B5EF4-FFF2-40B4-BE49-F238E27FC236}">
                  <a16:creationId xmlns:a16="http://schemas.microsoft.com/office/drawing/2014/main" id="{EA445DC7-946B-6851-A2F4-3C50CB69B6B1}"/>
                </a:ext>
              </a:extLst>
            </p:cNvPr>
            <p:cNvSpPr/>
            <p:nvPr/>
          </p:nvSpPr>
          <p:spPr bwMode="auto">
            <a:xfrm>
              <a:off x="639763" y="2547938"/>
              <a:ext cx="7938" cy="6350"/>
            </a:xfrm>
            <a:custGeom>
              <a:avLst/>
              <a:gdLst>
                <a:gd name="T0" fmla="*/ 5 w 5"/>
                <a:gd name="T1" fmla="*/ 4 h 4"/>
                <a:gd name="T2" fmla="*/ 0 w 5"/>
                <a:gd name="T3" fmla="*/ 0 h 4"/>
                <a:gd name="T4" fmla="*/ 0 w 5"/>
                <a:gd name="T5" fmla="*/ 0 h 4"/>
                <a:gd name="T6" fmla="*/ 5 w 5"/>
                <a:gd name="T7" fmla="*/ 4 h 4"/>
              </a:gdLst>
              <a:ahLst/>
              <a:cxnLst>
                <a:cxn ang="0">
                  <a:pos x="T0" y="T1"/>
                </a:cxn>
                <a:cxn ang="0">
                  <a:pos x="T2" y="T3"/>
                </a:cxn>
                <a:cxn ang="0">
                  <a:pos x="T4" y="T5"/>
                </a:cxn>
                <a:cxn ang="0">
                  <a:pos x="T6" y="T7"/>
                </a:cxn>
              </a:cxnLst>
              <a:rect l="0" t="0" r="r" b="b"/>
              <a:pathLst>
                <a:path w="5" h="4">
                  <a:moveTo>
                    <a:pt x="5" y="4"/>
                  </a:moveTo>
                  <a:cubicBezTo>
                    <a:pt x="2" y="4"/>
                    <a:pt x="0" y="3"/>
                    <a:pt x="0" y="0"/>
                  </a:cubicBezTo>
                  <a:cubicBezTo>
                    <a:pt x="0" y="0"/>
                    <a:pt x="0" y="0"/>
                    <a:pt x="0" y="0"/>
                  </a:cubicBezTo>
                  <a:cubicBezTo>
                    <a:pt x="3" y="0"/>
                    <a:pt x="5" y="1"/>
                    <a:pt x="5"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2" name="Freeform 750">
              <a:extLst>
                <a:ext uri="{FF2B5EF4-FFF2-40B4-BE49-F238E27FC236}">
                  <a16:creationId xmlns:a16="http://schemas.microsoft.com/office/drawing/2014/main" id="{2BACF87D-5E1A-2F6E-84DB-E9A2F43941F3}"/>
                </a:ext>
              </a:extLst>
            </p:cNvPr>
            <p:cNvSpPr/>
            <p:nvPr/>
          </p:nvSpPr>
          <p:spPr bwMode="auto">
            <a:xfrm>
              <a:off x="585788" y="2500313"/>
              <a:ext cx="4763" cy="4762"/>
            </a:xfrm>
            <a:custGeom>
              <a:avLst/>
              <a:gdLst>
                <a:gd name="T0" fmla="*/ 3 w 3"/>
                <a:gd name="T1" fmla="*/ 1 h 3"/>
                <a:gd name="T2" fmla="*/ 2 w 3"/>
                <a:gd name="T3" fmla="*/ 3 h 3"/>
                <a:gd name="T4" fmla="*/ 1 w 3"/>
                <a:gd name="T5" fmla="*/ 2 h 3"/>
                <a:gd name="T6" fmla="*/ 1 w 3"/>
                <a:gd name="T7" fmla="*/ 1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3" y="2"/>
                    <a:pt x="3" y="3"/>
                    <a:pt x="2" y="3"/>
                  </a:cubicBezTo>
                  <a:cubicBezTo>
                    <a:pt x="2" y="3"/>
                    <a:pt x="1" y="3"/>
                    <a:pt x="1" y="2"/>
                  </a:cubicBezTo>
                  <a:cubicBezTo>
                    <a:pt x="0" y="2"/>
                    <a:pt x="1" y="1"/>
                    <a:pt x="1" y="1"/>
                  </a:cubicBezTo>
                  <a:cubicBezTo>
                    <a:pt x="2" y="0"/>
                    <a:pt x="3" y="1"/>
                    <a:pt x="3"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3" name="Freeform 751">
              <a:extLst>
                <a:ext uri="{FF2B5EF4-FFF2-40B4-BE49-F238E27FC236}">
                  <a16:creationId xmlns:a16="http://schemas.microsoft.com/office/drawing/2014/main" id="{D80D2FEB-51B5-0241-F86D-055AB9B4938F}"/>
                </a:ext>
              </a:extLst>
            </p:cNvPr>
            <p:cNvSpPr/>
            <p:nvPr/>
          </p:nvSpPr>
          <p:spPr bwMode="auto">
            <a:xfrm>
              <a:off x="423863" y="2417763"/>
              <a:ext cx="7938" cy="3175"/>
            </a:xfrm>
            <a:custGeom>
              <a:avLst/>
              <a:gdLst>
                <a:gd name="T0" fmla="*/ 5 w 5"/>
                <a:gd name="T1" fmla="*/ 2 h 2"/>
                <a:gd name="T2" fmla="*/ 0 w 5"/>
                <a:gd name="T3" fmla="*/ 1 h 2"/>
                <a:gd name="T4" fmla="*/ 0 w 5"/>
                <a:gd name="T5" fmla="*/ 0 h 2"/>
                <a:gd name="T6" fmla="*/ 5 w 5"/>
                <a:gd name="T7" fmla="*/ 2 h 2"/>
              </a:gdLst>
              <a:ahLst/>
              <a:cxnLst>
                <a:cxn ang="0">
                  <a:pos x="T0" y="T1"/>
                </a:cxn>
                <a:cxn ang="0">
                  <a:pos x="T2" y="T3"/>
                </a:cxn>
                <a:cxn ang="0">
                  <a:pos x="T4" y="T5"/>
                </a:cxn>
                <a:cxn ang="0">
                  <a:pos x="T6" y="T7"/>
                </a:cxn>
              </a:cxnLst>
              <a:rect l="0" t="0" r="r" b="b"/>
              <a:pathLst>
                <a:path w="5" h="2">
                  <a:moveTo>
                    <a:pt x="5" y="2"/>
                  </a:moveTo>
                  <a:cubicBezTo>
                    <a:pt x="3" y="2"/>
                    <a:pt x="2" y="2"/>
                    <a:pt x="0" y="1"/>
                  </a:cubicBezTo>
                  <a:cubicBezTo>
                    <a:pt x="0" y="1"/>
                    <a:pt x="0" y="0"/>
                    <a:pt x="0" y="0"/>
                  </a:cubicBezTo>
                  <a:cubicBezTo>
                    <a:pt x="3" y="0"/>
                    <a:pt x="4" y="0"/>
                    <a:pt x="5"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4" name="Freeform 752">
              <a:extLst>
                <a:ext uri="{FF2B5EF4-FFF2-40B4-BE49-F238E27FC236}">
                  <a16:creationId xmlns:a16="http://schemas.microsoft.com/office/drawing/2014/main" id="{A166DEC9-5AFE-1B81-B1D1-A16C51D66B89}"/>
                </a:ext>
              </a:extLst>
            </p:cNvPr>
            <p:cNvSpPr/>
            <p:nvPr/>
          </p:nvSpPr>
          <p:spPr bwMode="auto">
            <a:xfrm>
              <a:off x="409575" y="2413000"/>
              <a:ext cx="4763" cy="3175"/>
            </a:xfrm>
            <a:custGeom>
              <a:avLst/>
              <a:gdLst>
                <a:gd name="T0" fmla="*/ 0 w 3"/>
                <a:gd name="T1" fmla="*/ 0 h 2"/>
                <a:gd name="T2" fmla="*/ 3 w 3"/>
                <a:gd name="T3" fmla="*/ 1 h 2"/>
                <a:gd name="T4" fmla="*/ 2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1" y="1"/>
                    <a:pt x="2" y="1"/>
                    <a:pt x="3" y="1"/>
                  </a:cubicBezTo>
                  <a:cubicBezTo>
                    <a:pt x="3" y="2"/>
                    <a:pt x="2" y="2"/>
                    <a:pt x="2" y="2"/>
                  </a:cubicBezTo>
                  <a:cubicBezTo>
                    <a:pt x="1" y="2"/>
                    <a:pt x="0"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5" name="Freeform 753">
              <a:extLst>
                <a:ext uri="{FF2B5EF4-FFF2-40B4-BE49-F238E27FC236}">
                  <a16:creationId xmlns:a16="http://schemas.microsoft.com/office/drawing/2014/main" id="{B8B19AB5-B0CF-BFA5-E244-C225C4189B4B}"/>
                </a:ext>
              </a:extLst>
            </p:cNvPr>
            <p:cNvSpPr/>
            <p:nvPr/>
          </p:nvSpPr>
          <p:spPr bwMode="auto">
            <a:xfrm>
              <a:off x="517525" y="2570163"/>
              <a:ext cx="6350" cy="3175"/>
            </a:xfrm>
            <a:custGeom>
              <a:avLst/>
              <a:gdLst>
                <a:gd name="T0" fmla="*/ 0 w 4"/>
                <a:gd name="T1" fmla="*/ 0 h 2"/>
                <a:gd name="T2" fmla="*/ 4 w 4"/>
                <a:gd name="T3" fmla="*/ 1 h 2"/>
                <a:gd name="T4" fmla="*/ 3 w 4"/>
                <a:gd name="T5" fmla="*/ 2 h 2"/>
                <a:gd name="T6" fmla="*/ 0 w 4"/>
                <a:gd name="T7" fmla="*/ 0 h 2"/>
                <a:gd name="T8" fmla="*/ 0 w 4"/>
                <a:gd name="T9" fmla="*/ 0 h 2"/>
              </a:gdLst>
              <a:ahLst/>
              <a:cxnLst>
                <a:cxn ang="0">
                  <a:pos x="T0" y="T1"/>
                </a:cxn>
                <a:cxn ang="0">
                  <a:pos x="T2" y="T3"/>
                </a:cxn>
                <a:cxn ang="0">
                  <a:pos x="T4" y="T5"/>
                </a:cxn>
                <a:cxn ang="0">
                  <a:pos x="T6" y="T7"/>
                </a:cxn>
                <a:cxn ang="0">
                  <a:pos x="T8" y="T9"/>
                </a:cxn>
              </a:cxnLst>
              <a:rect l="0" t="0" r="r" b="b"/>
              <a:pathLst>
                <a:path w="4" h="2">
                  <a:moveTo>
                    <a:pt x="0" y="0"/>
                  </a:moveTo>
                  <a:cubicBezTo>
                    <a:pt x="1" y="0"/>
                    <a:pt x="2" y="1"/>
                    <a:pt x="4" y="1"/>
                  </a:cubicBezTo>
                  <a:cubicBezTo>
                    <a:pt x="3" y="1"/>
                    <a:pt x="3" y="2"/>
                    <a:pt x="3" y="2"/>
                  </a:cubicBezTo>
                  <a:cubicBezTo>
                    <a:pt x="2" y="1"/>
                    <a:pt x="1" y="1"/>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6" name="Freeform 754">
              <a:extLst>
                <a:ext uri="{FF2B5EF4-FFF2-40B4-BE49-F238E27FC236}">
                  <a16:creationId xmlns:a16="http://schemas.microsoft.com/office/drawing/2014/main" id="{D2446934-CBBD-3EBF-64E7-622990B7E341}"/>
                </a:ext>
              </a:extLst>
            </p:cNvPr>
            <p:cNvSpPr/>
            <p:nvPr/>
          </p:nvSpPr>
          <p:spPr bwMode="auto">
            <a:xfrm>
              <a:off x="571500" y="2633663"/>
              <a:ext cx="3175" cy="3175"/>
            </a:xfrm>
            <a:custGeom>
              <a:avLst/>
              <a:gdLst>
                <a:gd name="T0" fmla="*/ 1 w 2"/>
                <a:gd name="T1" fmla="*/ 2 h 2"/>
                <a:gd name="T2" fmla="*/ 0 w 2"/>
                <a:gd name="T3" fmla="*/ 1 h 2"/>
                <a:gd name="T4" fmla="*/ 1 w 2"/>
                <a:gd name="T5" fmla="*/ 0 h 2"/>
                <a:gd name="T6" fmla="*/ 2 w 2"/>
                <a:gd name="T7" fmla="*/ 1 h 2"/>
                <a:gd name="T8" fmla="*/ 1 w 2"/>
                <a:gd name="T9" fmla="*/ 2 h 2"/>
              </a:gdLst>
              <a:ahLst/>
              <a:cxnLst>
                <a:cxn ang="0">
                  <a:pos x="T0" y="T1"/>
                </a:cxn>
                <a:cxn ang="0">
                  <a:pos x="T2" y="T3"/>
                </a:cxn>
                <a:cxn ang="0">
                  <a:pos x="T4" y="T5"/>
                </a:cxn>
                <a:cxn ang="0">
                  <a:pos x="T6" y="T7"/>
                </a:cxn>
                <a:cxn ang="0">
                  <a:pos x="T8" y="T9"/>
                </a:cxn>
              </a:cxnLst>
              <a:rect l="0" t="0" r="r" b="b"/>
              <a:pathLst>
                <a:path w="2" h="2">
                  <a:moveTo>
                    <a:pt x="1" y="2"/>
                  </a:moveTo>
                  <a:cubicBezTo>
                    <a:pt x="1" y="1"/>
                    <a:pt x="1" y="1"/>
                    <a:pt x="0" y="1"/>
                  </a:cubicBezTo>
                  <a:cubicBezTo>
                    <a:pt x="1" y="1"/>
                    <a:pt x="1" y="0"/>
                    <a:pt x="1" y="0"/>
                  </a:cubicBezTo>
                  <a:cubicBezTo>
                    <a:pt x="2" y="0"/>
                    <a:pt x="2" y="1"/>
                    <a:pt x="2" y="1"/>
                  </a:cubicBezTo>
                  <a:cubicBezTo>
                    <a:pt x="2" y="1"/>
                    <a:pt x="1" y="1"/>
                    <a:pt x="1"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7" name="Freeform 755">
              <a:extLst>
                <a:ext uri="{FF2B5EF4-FFF2-40B4-BE49-F238E27FC236}">
                  <a16:creationId xmlns:a16="http://schemas.microsoft.com/office/drawing/2014/main" id="{AF1F4FFE-3FD3-BB1E-22CA-185218D3EE38}"/>
                </a:ext>
              </a:extLst>
            </p:cNvPr>
            <p:cNvSpPr/>
            <p:nvPr/>
          </p:nvSpPr>
          <p:spPr bwMode="auto">
            <a:xfrm>
              <a:off x="557213" y="2647950"/>
              <a:ext cx="7938" cy="4762"/>
            </a:xfrm>
            <a:custGeom>
              <a:avLst/>
              <a:gdLst>
                <a:gd name="T0" fmla="*/ 5 w 5"/>
                <a:gd name="T1" fmla="*/ 3 h 3"/>
                <a:gd name="T2" fmla="*/ 0 w 5"/>
                <a:gd name="T3" fmla="*/ 0 h 3"/>
                <a:gd name="T4" fmla="*/ 1 w 5"/>
                <a:gd name="T5" fmla="*/ 0 h 3"/>
                <a:gd name="T6" fmla="*/ 5 w 5"/>
                <a:gd name="T7" fmla="*/ 3 h 3"/>
                <a:gd name="T8" fmla="*/ 5 w 5"/>
                <a:gd name="T9" fmla="*/ 3 h 3"/>
              </a:gdLst>
              <a:ahLst/>
              <a:cxnLst>
                <a:cxn ang="0">
                  <a:pos x="T0" y="T1"/>
                </a:cxn>
                <a:cxn ang="0">
                  <a:pos x="T2" y="T3"/>
                </a:cxn>
                <a:cxn ang="0">
                  <a:pos x="T4" y="T5"/>
                </a:cxn>
                <a:cxn ang="0">
                  <a:pos x="T6" y="T7"/>
                </a:cxn>
                <a:cxn ang="0">
                  <a:pos x="T8" y="T9"/>
                </a:cxn>
              </a:cxnLst>
              <a:rect l="0" t="0" r="r" b="b"/>
              <a:pathLst>
                <a:path w="5" h="3">
                  <a:moveTo>
                    <a:pt x="5" y="3"/>
                  </a:moveTo>
                  <a:cubicBezTo>
                    <a:pt x="3" y="3"/>
                    <a:pt x="2" y="2"/>
                    <a:pt x="0" y="0"/>
                  </a:cubicBezTo>
                  <a:cubicBezTo>
                    <a:pt x="0" y="0"/>
                    <a:pt x="1" y="0"/>
                    <a:pt x="1" y="0"/>
                  </a:cubicBezTo>
                  <a:cubicBezTo>
                    <a:pt x="3" y="0"/>
                    <a:pt x="4" y="1"/>
                    <a:pt x="5" y="3"/>
                  </a:cubicBezTo>
                  <a:cubicBezTo>
                    <a:pt x="5" y="3"/>
                    <a:pt x="5" y="3"/>
                    <a:pt x="5"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8" name="Freeform 756">
              <a:extLst>
                <a:ext uri="{FF2B5EF4-FFF2-40B4-BE49-F238E27FC236}">
                  <a16:creationId xmlns:a16="http://schemas.microsoft.com/office/drawing/2014/main" id="{62493A4A-46BA-D76D-22C4-6BA188DE9FA5}"/>
                </a:ext>
              </a:extLst>
            </p:cNvPr>
            <p:cNvSpPr/>
            <p:nvPr/>
          </p:nvSpPr>
          <p:spPr bwMode="auto">
            <a:xfrm>
              <a:off x="468313" y="2413000"/>
              <a:ext cx="1588" cy="1587"/>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1"/>
                    <a:pt x="0"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9" name="Freeform 757">
              <a:extLst>
                <a:ext uri="{FF2B5EF4-FFF2-40B4-BE49-F238E27FC236}">
                  <a16:creationId xmlns:a16="http://schemas.microsoft.com/office/drawing/2014/main" id="{304FFCD4-1A3F-A4AB-1742-B728588747FB}"/>
                </a:ext>
              </a:extLst>
            </p:cNvPr>
            <p:cNvSpPr/>
            <p:nvPr/>
          </p:nvSpPr>
          <p:spPr bwMode="auto">
            <a:xfrm>
              <a:off x="568325" y="2386013"/>
              <a:ext cx="1588"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20" name="Freeform 758">
              <a:extLst>
                <a:ext uri="{FF2B5EF4-FFF2-40B4-BE49-F238E27FC236}">
                  <a16:creationId xmlns:a16="http://schemas.microsoft.com/office/drawing/2014/main" id="{ACC40265-7E0E-F36E-CB48-D190ECA28EFE}"/>
                </a:ext>
              </a:extLst>
            </p:cNvPr>
            <p:cNvSpPr/>
            <p:nvPr/>
          </p:nvSpPr>
          <p:spPr bwMode="auto">
            <a:xfrm>
              <a:off x="638175" y="2546350"/>
              <a:ext cx="1588" cy="1587"/>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0" y="0"/>
                  </a:cubicBezTo>
                  <a:cubicBezTo>
                    <a:pt x="1" y="0"/>
                    <a:pt x="1" y="0"/>
                    <a:pt x="1" y="1"/>
                  </a:cubicBezTo>
                  <a:cubicBezTo>
                    <a:pt x="1"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21" name="Freeform 759">
              <a:extLst>
                <a:ext uri="{FF2B5EF4-FFF2-40B4-BE49-F238E27FC236}">
                  <a16:creationId xmlns:a16="http://schemas.microsoft.com/office/drawing/2014/main" id="{0185EC62-BC29-0A78-4EFE-E8B52E8384ED}"/>
                </a:ext>
              </a:extLst>
            </p:cNvPr>
            <p:cNvSpPr/>
            <p:nvPr/>
          </p:nvSpPr>
          <p:spPr bwMode="auto">
            <a:xfrm>
              <a:off x="595313" y="2620963"/>
              <a:ext cx="1588" cy="3175"/>
            </a:xfrm>
            <a:custGeom>
              <a:avLst/>
              <a:gdLst>
                <a:gd name="T0" fmla="*/ 1 w 1"/>
                <a:gd name="T1" fmla="*/ 1 h 2"/>
                <a:gd name="T2" fmla="*/ 0 w 1"/>
                <a:gd name="T3" fmla="*/ 2 h 2"/>
                <a:gd name="T4" fmla="*/ 1 w 1"/>
                <a:gd name="T5" fmla="*/ 0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1"/>
                    <a:pt x="0" y="2"/>
                  </a:cubicBezTo>
                  <a:cubicBezTo>
                    <a:pt x="0" y="1"/>
                    <a:pt x="0" y="1"/>
                    <a:pt x="1" y="0"/>
                  </a:cubicBezTo>
                  <a:cubicBezTo>
                    <a:pt x="1"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22" name="Freeform 760">
              <a:extLst>
                <a:ext uri="{FF2B5EF4-FFF2-40B4-BE49-F238E27FC236}">
                  <a16:creationId xmlns:a16="http://schemas.microsoft.com/office/drawing/2014/main" id="{90813188-ACC8-45CE-97A6-2B26A105AC32}"/>
                </a:ext>
              </a:extLst>
            </p:cNvPr>
            <p:cNvSpPr/>
            <p:nvPr/>
          </p:nvSpPr>
          <p:spPr bwMode="auto">
            <a:xfrm>
              <a:off x="666750" y="2573338"/>
              <a:ext cx="1588" cy="1587"/>
            </a:xfrm>
            <a:custGeom>
              <a:avLst/>
              <a:gdLst>
                <a:gd name="T0" fmla="*/ 0 w 1"/>
                <a:gd name="T1" fmla="*/ 0 h 1"/>
                <a:gd name="T2" fmla="*/ 1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0" y="1"/>
                  </a:cubicBezTo>
                  <a:cubicBezTo>
                    <a:pt x="0" y="1"/>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23" name="Freeform 761">
              <a:extLst>
                <a:ext uri="{FF2B5EF4-FFF2-40B4-BE49-F238E27FC236}">
                  <a16:creationId xmlns:a16="http://schemas.microsoft.com/office/drawing/2014/main" id="{047AE245-2C65-18D5-1442-17E585D24465}"/>
                </a:ext>
              </a:extLst>
            </p:cNvPr>
            <p:cNvSpPr>
              <a:spLocks noEditPoints="1"/>
            </p:cNvSpPr>
            <p:nvPr/>
          </p:nvSpPr>
          <p:spPr bwMode="auto">
            <a:xfrm>
              <a:off x="192088" y="3379788"/>
              <a:ext cx="61913" cy="114300"/>
            </a:xfrm>
            <a:custGeom>
              <a:avLst/>
              <a:gdLst>
                <a:gd name="T0" fmla="*/ 37 w 38"/>
                <a:gd name="T1" fmla="*/ 33 h 71"/>
                <a:gd name="T2" fmla="*/ 0 w 38"/>
                <a:gd name="T3" fmla="*/ 71 h 71"/>
                <a:gd name="T4" fmla="*/ 22 w 38"/>
                <a:gd name="T5" fmla="*/ 0 h 71"/>
                <a:gd name="T6" fmla="*/ 24 w 38"/>
                <a:gd name="T7" fmla="*/ 16 h 71"/>
                <a:gd name="T8" fmla="*/ 18 w 38"/>
                <a:gd name="T9" fmla="*/ 35 h 71"/>
                <a:gd name="T10" fmla="*/ 17 w 38"/>
                <a:gd name="T11" fmla="*/ 38 h 71"/>
                <a:gd name="T12" fmla="*/ 18 w 38"/>
                <a:gd name="T13" fmla="*/ 35 h 71"/>
                <a:gd name="T14" fmla="*/ 26 w 38"/>
                <a:gd name="T15" fmla="*/ 26 h 71"/>
                <a:gd name="T16" fmla="*/ 35 w 38"/>
                <a:gd name="T17" fmla="*/ 17 h 71"/>
                <a:gd name="T18" fmla="*/ 31 w 38"/>
                <a:gd name="T19" fmla="*/ 26 h 71"/>
                <a:gd name="T20" fmla="*/ 29 w 38"/>
                <a:gd name="T21" fmla="*/ 34 h 71"/>
                <a:gd name="T22" fmla="*/ 37 w 38"/>
                <a:gd name="T23" fmla="*/ 33 h 71"/>
                <a:gd name="T24" fmla="*/ 19 w 38"/>
                <a:gd name="T25" fmla="*/ 44 h 71"/>
                <a:gd name="T26" fmla="*/ 18 w 38"/>
                <a:gd name="T27" fmla="*/ 45 h 71"/>
                <a:gd name="T28" fmla="*/ 19 w 38"/>
                <a:gd name="T29" fmla="*/ 46 h 71"/>
                <a:gd name="T30" fmla="*/ 19 w 38"/>
                <a:gd name="T31" fmla="*/ 45 h 71"/>
                <a:gd name="T32" fmla="*/ 19 w 38"/>
                <a:gd name="T33" fmla="*/ 44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8" h="71">
                  <a:moveTo>
                    <a:pt x="37" y="33"/>
                  </a:moveTo>
                  <a:cubicBezTo>
                    <a:pt x="29" y="49"/>
                    <a:pt x="12" y="58"/>
                    <a:pt x="0" y="71"/>
                  </a:cubicBezTo>
                  <a:cubicBezTo>
                    <a:pt x="11" y="49"/>
                    <a:pt x="13" y="23"/>
                    <a:pt x="22" y="0"/>
                  </a:cubicBezTo>
                  <a:cubicBezTo>
                    <a:pt x="28" y="6"/>
                    <a:pt x="27" y="11"/>
                    <a:pt x="24" y="16"/>
                  </a:cubicBezTo>
                  <a:cubicBezTo>
                    <a:pt x="20" y="22"/>
                    <a:pt x="17" y="28"/>
                    <a:pt x="18" y="35"/>
                  </a:cubicBezTo>
                  <a:cubicBezTo>
                    <a:pt x="17" y="36"/>
                    <a:pt x="15" y="37"/>
                    <a:pt x="17" y="38"/>
                  </a:cubicBezTo>
                  <a:cubicBezTo>
                    <a:pt x="17" y="37"/>
                    <a:pt x="17" y="36"/>
                    <a:pt x="18" y="35"/>
                  </a:cubicBezTo>
                  <a:cubicBezTo>
                    <a:pt x="22" y="33"/>
                    <a:pt x="24" y="30"/>
                    <a:pt x="26" y="26"/>
                  </a:cubicBezTo>
                  <a:cubicBezTo>
                    <a:pt x="28" y="22"/>
                    <a:pt x="30" y="17"/>
                    <a:pt x="35" y="17"/>
                  </a:cubicBezTo>
                  <a:cubicBezTo>
                    <a:pt x="38" y="22"/>
                    <a:pt x="32" y="23"/>
                    <a:pt x="31" y="26"/>
                  </a:cubicBezTo>
                  <a:cubicBezTo>
                    <a:pt x="30" y="28"/>
                    <a:pt x="26" y="31"/>
                    <a:pt x="29" y="34"/>
                  </a:cubicBezTo>
                  <a:cubicBezTo>
                    <a:pt x="30" y="35"/>
                    <a:pt x="34" y="33"/>
                    <a:pt x="37" y="33"/>
                  </a:cubicBezTo>
                  <a:close/>
                  <a:moveTo>
                    <a:pt x="19" y="44"/>
                  </a:moveTo>
                  <a:cubicBezTo>
                    <a:pt x="18" y="45"/>
                    <a:pt x="18" y="45"/>
                    <a:pt x="18" y="45"/>
                  </a:cubicBezTo>
                  <a:cubicBezTo>
                    <a:pt x="18" y="45"/>
                    <a:pt x="19" y="46"/>
                    <a:pt x="19" y="46"/>
                  </a:cubicBezTo>
                  <a:cubicBezTo>
                    <a:pt x="19" y="45"/>
                    <a:pt x="19" y="45"/>
                    <a:pt x="19" y="45"/>
                  </a:cubicBezTo>
                  <a:cubicBezTo>
                    <a:pt x="19" y="45"/>
                    <a:pt x="19" y="44"/>
                    <a:pt x="19" y="4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24" name="Freeform 762">
              <a:extLst>
                <a:ext uri="{FF2B5EF4-FFF2-40B4-BE49-F238E27FC236}">
                  <a16:creationId xmlns:a16="http://schemas.microsoft.com/office/drawing/2014/main" id="{1CB56B71-5BC5-74A7-9E8E-7B67A01F643D}"/>
                </a:ext>
              </a:extLst>
            </p:cNvPr>
            <p:cNvSpPr>
              <a:spLocks noEditPoints="1"/>
            </p:cNvSpPr>
            <p:nvPr/>
          </p:nvSpPr>
          <p:spPr bwMode="auto">
            <a:xfrm>
              <a:off x="312738" y="3249613"/>
              <a:ext cx="144463" cy="87312"/>
            </a:xfrm>
            <a:custGeom>
              <a:avLst/>
              <a:gdLst>
                <a:gd name="T0" fmla="*/ 89 w 89"/>
                <a:gd name="T1" fmla="*/ 14 h 54"/>
                <a:gd name="T2" fmla="*/ 0 w 89"/>
                <a:gd name="T3" fmla="*/ 54 h 54"/>
                <a:gd name="T4" fmla="*/ 81 w 89"/>
                <a:gd name="T5" fmla="*/ 0 h 54"/>
                <a:gd name="T6" fmla="*/ 67 w 89"/>
                <a:gd name="T7" fmla="*/ 11 h 54"/>
                <a:gd name="T8" fmla="*/ 89 w 89"/>
                <a:gd name="T9" fmla="*/ 14 h 54"/>
                <a:gd name="T10" fmla="*/ 60 w 89"/>
                <a:gd name="T11" fmla="*/ 14 h 54"/>
                <a:gd name="T12" fmla="*/ 58 w 89"/>
                <a:gd name="T13" fmla="*/ 15 h 54"/>
                <a:gd name="T14" fmla="*/ 60 w 89"/>
                <a:gd name="T15" fmla="*/ 16 h 54"/>
                <a:gd name="T16" fmla="*/ 62 w 89"/>
                <a:gd name="T17" fmla="*/ 15 h 54"/>
                <a:gd name="T18" fmla="*/ 60 w 89"/>
                <a:gd name="T19" fmla="*/ 1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 h="54">
                  <a:moveTo>
                    <a:pt x="89" y="14"/>
                  </a:moveTo>
                  <a:cubicBezTo>
                    <a:pt x="54" y="20"/>
                    <a:pt x="26" y="36"/>
                    <a:pt x="0" y="54"/>
                  </a:cubicBezTo>
                  <a:cubicBezTo>
                    <a:pt x="23" y="29"/>
                    <a:pt x="49" y="10"/>
                    <a:pt x="81" y="0"/>
                  </a:cubicBezTo>
                  <a:cubicBezTo>
                    <a:pt x="78" y="6"/>
                    <a:pt x="70" y="6"/>
                    <a:pt x="67" y="11"/>
                  </a:cubicBezTo>
                  <a:cubicBezTo>
                    <a:pt x="73" y="18"/>
                    <a:pt x="80" y="9"/>
                    <a:pt x="89" y="14"/>
                  </a:cubicBezTo>
                  <a:close/>
                  <a:moveTo>
                    <a:pt x="60" y="14"/>
                  </a:moveTo>
                  <a:cubicBezTo>
                    <a:pt x="59" y="14"/>
                    <a:pt x="59" y="15"/>
                    <a:pt x="58" y="15"/>
                  </a:cubicBezTo>
                  <a:cubicBezTo>
                    <a:pt x="59" y="15"/>
                    <a:pt x="59" y="16"/>
                    <a:pt x="60" y="16"/>
                  </a:cubicBezTo>
                  <a:cubicBezTo>
                    <a:pt x="61" y="16"/>
                    <a:pt x="61" y="15"/>
                    <a:pt x="62" y="15"/>
                  </a:cubicBezTo>
                  <a:cubicBezTo>
                    <a:pt x="61" y="15"/>
                    <a:pt x="61" y="14"/>
                    <a:pt x="60"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25" name="Freeform 763">
              <a:extLst>
                <a:ext uri="{FF2B5EF4-FFF2-40B4-BE49-F238E27FC236}">
                  <a16:creationId xmlns:a16="http://schemas.microsoft.com/office/drawing/2014/main" id="{FA4D70A2-0A23-FE91-C1C2-533A66FE0104}"/>
                </a:ext>
              </a:extLst>
            </p:cNvPr>
            <p:cNvSpPr/>
            <p:nvPr/>
          </p:nvSpPr>
          <p:spPr bwMode="auto">
            <a:xfrm>
              <a:off x="180975" y="3429000"/>
              <a:ext cx="149225" cy="106362"/>
            </a:xfrm>
            <a:custGeom>
              <a:avLst/>
              <a:gdLst>
                <a:gd name="T0" fmla="*/ 92 w 92"/>
                <a:gd name="T1" fmla="*/ 13 h 66"/>
                <a:gd name="T2" fmla="*/ 44 w 92"/>
                <a:gd name="T3" fmla="*/ 38 h 66"/>
                <a:gd name="T4" fmla="*/ 40 w 92"/>
                <a:gd name="T5" fmla="*/ 48 h 66"/>
                <a:gd name="T6" fmla="*/ 38 w 92"/>
                <a:gd name="T7" fmla="*/ 51 h 66"/>
                <a:gd name="T8" fmla="*/ 0 w 92"/>
                <a:gd name="T9" fmla="*/ 66 h 66"/>
                <a:gd name="T10" fmla="*/ 0 w 92"/>
                <a:gd name="T11" fmla="*/ 66 h 66"/>
                <a:gd name="T12" fmla="*/ 0 w 92"/>
                <a:gd name="T13" fmla="*/ 63 h 66"/>
                <a:gd name="T14" fmla="*/ 0 w 92"/>
                <a:gd name="T15" fmla="*/ 63 h 66"/>
                <a:gd name="T16" fmla="*/ 73 w 92"/>
                <a:gd name="T17" fmla="*/ 10 h 66"/>
                <a:gd name="T18" fmla="*/ 83 w 92"/>
                <a:gd name="T19" fmla="*/ 13 h 66"/>
                <a:gd name="T20" fmla="*/ 79 w 92"/>
                <a:gd name="T21" fmla="*/ 14 h 66"/>
                <a:gd name="T22" fmla="*/ 80 w 92"/>
                <a:gd name="T23" fmla="*/ 14 h 66"/>
                <a:gd name="T24" fmla="*/ 83 w 92"/>
                <a:gd name="T25" fmla="*/ 13 h 66"/>
                <a:gd name="T26" fmla="*/ 92 w 92"/>
                <a:gd name="T27" fmla="*/ 1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2" h="66">
                  <a:moveTo>
                    <a:pt x="92" y="13"/>
                  </a:moveTo>
                  <a:cubicBezTo>
                    <a:pt x="76" y="21"/>
                    <a:pt x="60" y="29"/>
                    <a:pt x="44" y="38"/>
                  </a:cubicBezTo>
                  <a:cubicBezTo>
                    <a:pt x="42" y="40"/>
                    <a:pt x="30" y="39"/>
                    <a:pt x="40" y="48"/>
                  </a:cubicBezTo>
                  <a:cubicBezTo>
                    <a:pt x="41" y="49"/>
                    <a:pt x="40" y="51"/>
                    <a:pt x="38" y="51"/>
                  </a:cubicBezTo>
                  <a:cubicBezTo>
                    <a:pt x="24" y="53"/>
                    <a:pt x="14" y="62"/>
                    <a:pt x="0" y="66"/>
                  </a:cubicBezTo>
                  <a:cubicBezTo>
                    <a:pt x="0" y="66"/>
                    <a:pt x="0" y="66"/>
                    <a:pt x="0" y="66"/>
                  </a:cubicBezTo>
                  <a:cubicBezTo>
                    <a:pt x="0" y="65"/>
                    <a:pt x="0" y="64"/>
                    <a:pt x="0" y="63"/>
                  </a:cubicBezTo>
                  <a:cubicBezTo>
                    <a:pt x="0" y="63"/>
                    <a:pt x="0" y="63"/>
                    <a:pt x="0" y="63"/>
                  </a:cubicBezTo>
                  <a:cubicBezTo>
                    <a:pt x="25" y="46"/>
                    <a:pt x="49" y="28"/>
                    <a:pt x="73" y="10"/>
                  </a:cubicBezTo>
                  <a:cubicBezTo>
                    <a:pt x="76" y="8"/>
                    <a:pt x="82" y="0"/>
                    <a:pt x="83" y="13"/>
                  </a:cubicBezTo>
                  <a:cubicBezTo>
                    <a:pt x="82" y="13"/>
                    <a:pt x="80" y="13"/>
                    <a:pt x="79" y="14"/>
                  </a:cubicBezTo>
                  <a:cubicBezTo>
                    <a:pt x="80" y="14"/>
                    <a:pt x="80" y="14"/>
                    <a:pt x="80" y="14"/>
                  </a:cubicBezTo>
                  <a:cubicBezTo>
                    <a:pt x="81" y="14"/>
                    <a:pt x="82" y="13"/>
                    <a:pt x="83" y="13"/>
                  </a:cubicBezTo>
                  <a:cubicBezTo>
                    <a:pt x="86" y="13"/>
                    <a:pt x="89" y="13"/>
                    <a:pt x="92"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26" name="Freeform 764">
              <a:extLst>
                <a:ext uri="{FF2B5EF4-FFF2-40B4-BE49-F238E27FC236}">
                  <a16:creationId xmlns:a16="http://schemas.microsoft.com/office/drawing/2014/main" id="{3E7C14E2-372E-769D-2560-96F91702AA7D}"/>
                </a:ext>
              </a:extLst>
            </p:cNvPr>
            <p:cNvSpPr/>
            <p:nvPr/>
          </p:nvSpPr>
          <p:spPr bwMode="auto">
            <a:xfrm>
              <a:off x="255588" y="3344863"/>
              <a:ext cx="39688" cy="55562"/>
            </a:xfrm>
            <a:custGeom>
              <a:avLst/>
              <a:gdLst>
                <a:gd name="T0" fmla="*/ 25 w 25"/>
                <a:gd name="T1" fmla="*/ 6 h 34"/>
                <a:gd name="T2" fmla="*/ 0 w 25"/>
                <a:gd name="T3" fmla="*/ 34 h 34"/>
                <a:gd name="T4" fmla="*/ 17 w 25"/>
                <a:gd name="T5" fmla="*/ 4 h 34"/>
                <a:gd name="T6" fmla="*/ 24 w 25"/>
                <a:gd name="T7" fmla="*/ 6 h 34"/>
                <a:gd name="T8" fmla="*/ 25 w 25"/>
                <a:gd name="T9" fmla="*/ 6 h 34"/>
              </a:gdLst>
              <a:ahLst/>
              <a:cxnLst>
                <a:cxn ang="0">
                  <a:pos x="T0" y="T1"/>
                </a:cxn>
                <a:cxn ang="0">
                  <a:pos x="T2" y="T3"/>
                </a:cxn>
                <a:cxn ang="0">
                  <a:pos x="T4" y="T5"/>
                </a:cxn>
                <a:cxn ang="0">
                  <a:pos x="T6" y="T7"/>
                </a:cxn>
                <a:cxn ang="0">
                  <a:pos x="T8" y="T9"/>
                </a:cxn>
              </a:cxnLst>
              <a:rect l="0" t="0" r="r" b="b"/>
              <a:pathLst>
                <a:path w="25" h="34">
                  <a:moveTo>
                    <a:pt x="25" y="6"/>
                  </a:moveTo>
                  <a:cubicBezTo>
                    <a:pt x="19" y="17"/>
                    <a:pt x="10" y="26"/>
                    <a:pt x="0" y="34"/>
                  </a:cubicBezTo>
                  <a:cubicBezTo>
                    <a:pt x="2" y="22"/>
                    <a:pt x="13" y="15"/>
                    <a:pt x="17" y="4"/>
                  </a:cubicBezTo>
                  <a:cubicBezTo>
                    <a:pt x="18" y="0"/>
                    <a:pt x="21" y="7"/>
                    <a:pt x="24" y="6"/>
                  </a:cubicBezTo>
                  <a:lnTo>
                    <a:pt x="25" y="6"/>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27" name="Freeform 765">
              <a:extLst>
                <a:ext uri="{FF2B5EF4-FFF2-40B4-BE49-F238E27FC236}">
                  <a16:creationId xmlns:a16="http://schemas.microsoft.com/office/drawing/2014/main" id="{87C67B8B-8732-D0EB-384D-DADE8B8B2E32}"/>
                </a:ext>
              </a:extLst>
            </p:cNvPr>
            <p:cNvSpPr/>
            <p:nvPr/>
          </p:nvSpPr>
          <p:spPr bwMode="auto">
            <a:xfrm>
              <a:off x="376238" y="3338513"/>
              <a:ext cx="74613" cy="22225"/>
            </a:xfrm>
            <a:custGeom>
              <a:avLst/>
              <a:gdLst>
                <a:gd name="T0" fmla="*/ 46 w 46"/>
                <a:gd name="T1" fmla="*/ 2 h 13"/>
                <a:gd name="T2" fmla="*/ 36 w 46"/>
                <a:gd name="T3" fmla="*/ 7 h 13"/>
                <a:gd name="T4" fmla="*/ 0 w 46"/>
                <a:gd name="T5" fmla="*/ 13 h 13"/>
                <a:gd name="T6" fmla="*/ 46 w 46"/>
                <a:gd name="T7" fmla="*/ 2 h 13"/>
              </a:gdLst>
              <a:ahLst/>
              <a:cxnLst>
                <a:cxn ang="0">
                  <a:pos x="T0" y="T1"/>
                </a:cxn>
                <a:cxn ang="0">
                  <a:pos x="T2" y="T3"/>
                </a:cxn>
                <a:cxn ang="0">
                  <a:pos x="T4" y="T5"/>
                </a:cxn>
                <a:cxn ang="0">
                  <a:pos x="T6" y="T7"/>
                </a:cxn>
              </a:cxnLst>
              <a:rect l="0" t="0" r="r" b="b"/>
              <a:pathLst>
                <a:path w="46" h="13">
                  <a:moveTo>
                    <a:pt x="46" y="2"/>
                  </a:moveTo>
                  <a:cubicBezTo>
                    <a:pt x="45" y="9"/>
                    <a:pt x="39" y="6"/>
                    <a:pt x="36" y="7"/>
                  </a:cubicBezTo>
                  <a:cubicBezTo>
                    <a:pt x="24" y="10"/>
                    <a:pt x="12" y="12"/>
                    <a:pt x="0" y="13"/>
                  </a:cubicBezTo>
                  <a:cubicBezTo>
                    <a:pt x="14" y="6"/>
                    <a:pt x="29" y="0"/>
                    <a:pt x="46"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28" name="Freeform 766">
              <a:extLst>
                <a:ext uri="{FF2B5EF4-FFF2-40B4-BE49-F238E27FC236}">
                  <a16:creationId xmlns:a16="http://schemas.microsoft.com/office/drawing/2014/main" id="{A4F797FB-2352-A366-ABAE-B9937D467DEA}"/>
                </a:ext>
              </a:extLst>
            </p:cNvPr>
            <p:cNvSpPr/>
            <p:nvPr/>
          </p:nvSpPr>
          <p:spPr bwMode="auto">
            <a:xfrm>
              <a:off x="163513" y="3498850"/>
              <a:ext cx="28575" cy="55562"/>
            </a:xfrm>
            <a:custGeom>
              <a:avLst/>
              <a:gdLst>
                <a:gd name="T0" fmla="*/ 10 w 17"/>
                <a:gd name="T1" fmla="*/ 22 h 34"/>
                <a:gd name="T2" fmla="*/ 1 w 17"/>
                <a:gd name="T3" fmla="*/ 34 h 34"/>
                <a:gd name="T4" fmla="*/ 13 w 17"/>
                <a:gd name="T5" fmla="*/ 0 h 34"/>
                <a:gd name="T6" fmla="*/ 10 w 17"/>
                <a:gd name="T7" fmla="*/ 19 h 34"/>
                <a:gd name="T8" fmla="*/ 10 w 17"/>
                <a:gd name="T9" fmla="*/ 19 h 34"/>
                <a:gd name="T10" fmla="*/ 10 w 17"/>
                <a:gd name="T11" fmla="*/ 20 h 34"/>
                <a:gd name="T12" fmla="*/ 10 w 17"/>
                <a:gd name="T13" fmla="*/ 22 h 34"/>
              </a:gdLst>
              <a:ahLst/>
              <a:cxnLst>
                <a:cxn ang="0">
                  <a:pos x="T0" y="T1"/>
                </a:cxn>
                <a:cxn ang="0">
                  <a:pos x="T2" y="T3"/>
                </a:cxn>
                <a:cxn ang="0">
                  <a:pos x="T4" y="T5"/>
                </a:cxn>
                <a:cxn ang="0">
                  <a:pos x="T6" y="T7"/>
                </a:cxn>
                <a:cxn ang="0">
                  <a:pos x="T8" y="T9"/>
                </a:cxn>
                <a:cxn ang="0">
                  <a:pos x="T10" y="T11"/>
                </a:cxn>
                <a:cxn ang="0">
                  <a:pos x="T12" y="T13"/>
                </a:cxn>
              </a:cxnLst>
              <a:rect l="0" t="0" r="r" b="b"/>
              <a:pathLst>
                <a:path w="17" h="34">
                  <a:moveTo>
                    <a:pt x="10" y="22"/>
                  </a:moveTo>
                  <a:cubicBezTo>
                    <a:pt x="10" y="28"/>
                    <a:pt x="4" y="29"/>
                    <a:pt x="1" y="34"/>
                  </a:cubicBezTo>
                  <a:cubicBezTo>
                    <a:pt x="0" y="23"/>
                    <a:pt x="0" y="23"/>
                    <a:pt x="13" y="0"/>
                  </a:cubicBezTo>
                  <a:cubicBezTo>
                    <a:pt x="17" y="8"/>
                    <a:pt x="9" y="13"/>
                    <a:pt x="10" y="19"/>
                  </a:cubicBezTo>
                  <a:cubicBezTo>
                    <a:pt x="10" y="19"/>
                    <a:pt x="10" y="19"/>
                    <a:pt x="10" y="19"/>
                  </a:cubicBezTo>
                  <a:cubicBezTo>
                    <a:pt x="10" y="20"/>
                    <a:pt x="9" y="20"/>
                    <a:pt x="10" y="20"/>
                  </a:cubicBezTo>
                  <a:cubicBezTo>
                    <a:pt x="10" y="21"/>
                    <a:pt x="10" y="21"/>
                    <a:pt x="10" y="2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29" name="Freeform 767">
              <a:extLst>
                <a:ext uri="{FF2B5EF4-FFF2-40B4-BE49-F238E27FC236}">
                  <a16:creationId xmlns:a16="http://schemas.microsoft.com/office/drawing/2014/main" id="{E821D6A3-AFEF-06BE-E7C3-EB4AC4544AFA}"/>
                </a:ext>
              </a:extLst>
            </p:cNvPr>
            <p:cNvSpPr/>
            <p:nvPr/>
          </p:nvSpPr>
          <p:spPr bwMode="auto">
            <a:xfrm>
              <a:off x="333375" y="3354388"/>
              <a:ext cx="36513" cy="25400"/>
            </a:xfrm>
            <a:custGeom>
              <a:avLst/>
              <a:gdLst>
                <a:gd name="T0" fmla="*/ 18 w 23"/>
                <a:gd name="T1" fmla="*/ 1 h 16"/>
                <a:gd name="T2" fmla="*/ 13 w 23"/>
                <a:gd name="T3" fmla="*/ 13 h 16"/>
                <a:gd name="T4" fmla="*/ 0 w 23"/>
                <a:gd name="T5" fmla="*/ 16 h 16"/>
                <a:gd name="T6" fmla="*/ 18 w 23"/>
                <a:gd name="T7" fmla="*/ 1 h 16"/>
              </a:gdLst>
              <a:ahLst/>
              <a:cxnLst>
                <a:cxn ang="0">
                  <a:pos x="T0" y="T1"/>
                </a:cxn>
                <a:cxn ang="0">
                  <a:pos x="T2" y="T3"/>
                </a:cxn>
                <a:cxn ang="0">
                  <a:pos x="T4" y="T5"/>
                </a:cxn>
                <a:cxn ang="0">
                  <a:pos x="T6" y="T7"/>
                </a:cxn>
              </a:cxnLst>
              <a:rect l="0" t="0" r="r" b="b"/>
              <a:pathLst>
                <a:path w="23" h="16">
                  <a:moveTo>
                    <a:pt x="18" y="1"/>
                  </a:moveTo>
                  <a:cubicBezTo>
                    <a:pt x="23" y="7"/>
                    <a:pt x="21" y="12"/>
                    <a:pt x="13" y="13"/>
                  </a:cubicBezTo>
                  <a:cubicBezTo>
                    <a:pt x="8" y="14"/>
                    <a:pt x="4" y="16"/>
                    <a:pt x="0" y="16"/>
                  </a:cubicBezTo>
                  <a:cubicBezTo>
                    <a:pt x="6" y="11"/>
                    <a:pt x="7" y="0"/>
                    <a:pt x="18"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30" name="Freeform 768">
              <a:extLst>
                <a:ext uri="{FF2B5EF4-FFF2-40B4-BE49-F238E27FC236}">
                  <a16:creationId xmlns:a16="http://schemas.microsoft.com/office/drawing/2014/main" id="{6F734B2A-6669-67CB-B62E-4D2E5B2DDF0F}"/>
                </a:ext>
              </a:extLst>
            </p:cNvPr>
            <p:cNvSpPr/>
            <p:nvPr/>
          </p:nvSpPr>
          <p:spPr bwMode="auto">
            <a:xfrm>
              <a:off x="319088" y="3402013"/>
              <a:ext cx="38100" cy="34925"/>
            </a:xfrm>
            <a:custGeom>
              <a:avLst/>
              <a:gdLst>
                <a:gd name="T0" fmla="*/ 0 w 24"/>
                <a:gd name="T1" fmla="*/ 18 h 21"/>
                <a:gd name="T2" fmla="*/ 24 w 24"/>
                <a:gd name="T3" fmla="*/ 0 h 21"/>
                <a:gd name="T4" fmla="*/ 2 w 24"/>
                <a:gd name="T5" fmla="*/ 21 h 21"/>
                <a:gd name="T6" fmla="*/ 0 w 24"/>
                <a:gd name="T7" fmla="*/ 18 h 21"/>
              </a:gdLst>
              <a:ahLst/>
              <a:cxnLst>
                <a:cxn ang="0">
                  <a:pos x="T0" y="T1"/>
                </a:cxn>
                <a:cxn ang="0">
                  <a:pos x="T2" y="T3"/>
                </a:cxn>
                <a:cxn ang="0">
                  <a:pos x="T4" y="T5"/>
                </a:cxn>
                <a:cxn ang="0">
                  <a:pos x="T6" y="T7"/>
                </a:cxn>
              </a:cxnLst>
              <a:rect l="0" t="0" r="r" b="b"/>
              <a:pathLst>
                <a:path w="24" h="21">
                  <a:moveTo>
                    <a:pt x="0" y="18"/>
                  </a:moveTo>
                  <a:cubicBezTo>
                    <a:pt x="8" y="12"/>
                    <a:pt x="16" y="6"/>
                    <a:pt x="24" y="0"/>
                  </a:cubicBezTo>
                  <a:cubicBezTo>
                    <a:pt x="20" y="11"/>
                    <a:pt x="11" y="16"/>
                    <a:pt x="2" y="21"/>
                  </a:cubicBezTo>
                  <a:cubicBezTo>
                    <a:pt x="2" y="20"/>
                    <a:pt x="1" y="19"/>
                    <a:pt x="0" y="1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31" name="Freeform 769">
              <a:extLst>
                <a:ext uri="{FF2B5EF4-FFF2-40B4-BE49-F238E27FC236}">
                  <a16:creationId xmlns:a16="http://schemas.microsoft.com/office/drawing/2014/main" id="{BE1769C3-BCF6-F826-0A27-4564A0F45E77}"/>
                </a:ext>
              </a:extLst>
            </p:cNvPr>
            <p:cNvSpPr/>
            <p:nvPr/>
          </p:nvSpPr>
          <p:spPr bwMode="auto">
            <a:xfrm>
              <a:off x="258763" y="3489325"/>
              <a:ext cx="42863" cy="17462"/>
            </a:xfrm>
            <a:custGeom>
              <a:avLst/>
              <a:gdLst>
                <a:gd name="T0" fmla="*/ 27 w 27"/>
                <a:gd name="T1" fmla="*/ 3 h 10"/>
                <a:gd name="T2" fmla="*/ 0 w 27"/>
                <a:gd name="T3" fmla="*/ 8 h 10"/>
                <a:gd name="T4" fmla="*/ 27 w 27"/>
                <a:gd name="T5" fmla="*/ 3 h 10"/>
              </a:gdLst>
              <a:ahLst/>
              <a:cxnLst>
                <a:cxn ang="0">
                  <a:pos x="T0" y="T1"/>
                </a:cxn>
                <a:cxn ang="0">
                  <a:pos x="T2" y="T3"/>
                </a:cxn>
                <a:cxn ang="0">
                  <a:pos x="T4" y="T5"/>
                </a:cxn>
              </a:cxnLst>
              <a:rect l="0" t="0" r="r" b="b"/>
              <a:pathLst>
                <a:path w="27" h="10">
                  <a:moveTo>
                    <a:pt x="27" y="3"/>
                  </a:moveTo>
                  <a:cubicBezTo>
                    <a:pt x="19" y="6"/>
                    <a:pt x="10" y="10"/>
                    <a:pt x="0" y="8"/>
                  </a:cubicBezTo>
                  <a:cubicBezTo>
                    <a:pt x="9" y="1"/>
                    <a:pt x="18" y="0"/>
                    <a:pt x="27"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32" name="Freeform 770">
              <a:extLst>
                <a:ext uri="{FF2B5EF4-FFF2-40B4-BE49-F238E27FC236}">
                  <a16:creationId xmlns:a16="http://schemas.microsoft.com/office/drawing/2014/main" id="{B5C248A2-8F3B-0834-0B52-25CC6599E25E}"/>
                </a:ext>
              </a:extLst>
            </p:cNvPr>
            <p:cNvSpPr/>
            <p:nvPr/>
          </p:nvSpPr>
          <p:spPr bwMode="auto">
            <a:xfrm>
              <a:off x="252413" y="3421063"/>
              <a:ext cx="14288" cy="12700"/>
            </a:xfrm>
            <a:custGeom>
              <a:avLst/>
              <a:gdLst>
                <a:gd name="T0" fmla="*/ 0 w 9"/>
                <a:gd name="T1" fmla="*/ 7 h 7"/>
                <a:gd name="T2" fmla="*/ 9 w 9"/>
                <a:gd name="T3" fmla="*/ 1 h 7"/>
                <a:gd name="T4" fmla="*/ 0 w 9"/>
                <a:gd name="T5" fmla="*/ 7 h 7"/>
                <a:gd name="T6" fmla="*/ 0 w 9"/>
                <a:gd name="T7" fmla="*/ 7 h 7"/>
              </a:gdLst>
              <a:ahLst/>
              <a:cxnLst>
                <a:cxn ang="0">
                  <a:pos x="T0" y="T1"/>
                </a:cxn>
                <a:cxn ang="0">
                  <a:pos x="T2" y="T3"/>
                </a:cxn>
                <a:cxn ang="0">
                  <a:pos x="T4" y="T5"/>
                </a:cxn>
                <a:cxn ang="0">
                  <a:pos x="T6" y="T7"/>
                </a:cxn>
              </a:cxnLst>
              <a:rect l="0" t="0" r="r" b="b"/>
              <a:pathLst>
                <a:path w="9" h="7">
                  <a:moveTo>
                    <a:pt x="0" y="7"/>
                  </a:moveTo>
                  <a:cubicBezTo>
                    <a:pt x="1" y="2"/>
                    <a:pt x="4" y="0"/>
                    <a:pt x="9" y="1"/>
                  </a:cubicBezTo>
                  <a:cubicBezTo>
                    <a:pt x="7" y="6"/>
                    <a:pt x="4" y="6"/>
                    <a:pt x="0" y="7"/>
                  </a:cubicBezTo>
                  <a:cubicBezTo>
                    <a:pt x="0" y="7"/>
                    <a:pt x="0" y="7"/>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33" name="Freeform 771">
              <a:extLst>
                <a:ext uri="{FF2B5EF4-FFF2-40B4-BE49-F238E27FC236}">
                  <a16:creationId xmlns:a16="http://schemas.microsoft.com/office/drawing/2014/main" id="{02DC2C32-FDB6-7B19-03A2-A083D93402A1}"/>
                </a:ext>
              </a:extLst>
            </p:cNvPr>
            <p:cNvSpPr/>
            <p:nvPr/>
          </p:nvSpPr>
          <p:spPr bwMode="auto">
            <a:xfrm>
              <a:off x="452438" y="3241675"/>
              <a:ext cx="11113" cy="6350"/>
            </a:xfrm>
            <a:custGeom>
              <a:avLst/>
              <a:gdLst>
                <a:gd name="T0" fmla="*/ 6 w 6"/>
                <a:gd name="T1" fmla="*/ 2 h 4"/>
                <a:gd name="T2" fmla="*/ 3 w 6"/>
                <a:gd name="T3" fmla="*/ 4 h 4"/>
                <a:gd name="T4" fmla="*/ 1 w 6"/>
                <a:gd name="T5" fmla="*/ 1 h 4"/>
                <a:gd name="T6" fmla="*/ 4 w 6"/>
                <a:gd name="T7" fmla="*/ 0 h 4"/>
                <a:gd name="T8" fmla="*/ 6 w 6"/>
                <a:gd name="T9" fmla="*/ 2 h 4"/>
              </a:gdLst>
              <a:ahLst/>
              <a:cxnLst>
                <a:cxn ang="0">
                  <a:pos x="T0" y="T1"/>
                </a:cxn>
                <a:cxn ang="0">
                  <a:pos x="T2" y="T3"/>
                </a:cxn>
                <a:cxn ang="0">
                  <a:pos x="T4" y="T5"/>
                </a:cxn>
                <a:cxn ang="0">
                  <a:pos x="T6" y="T7"/>
                </a:cxn>
                <a:cxn ang="0">
                  <a:pos x="T8" y="T9"/>
                </a:cxn>
              </a:cxnLst>
              <a:rect l="0" t="0" r="r" b="b"/>
              <a:pathLst>
                <a:path w="6" h="4">
                  <a:moveTo>
                    <a:pt x="6" y="2"/>
                  </a:moveTo>
                  <a:cubicBezTo>
                    <a:pt x="4" y="3"/>
                    <a:pt x="4" y="4"/>
                    <a:pt x="3" y="4"/>
                  </a:cubicBezTo>
                  <a:cubicBezTo>
                    <a:pt x="1" y="4"/>
                    <a:pt x="0" y="3"/>
                    <a:pt x="1" y="1"/>
                  </a:cubicBezTo>
                  <a:cubicBezTo>
                    <a:pt x="1" y="0"/>
                    <a:pt x="3" y="0"/>
                    <a:pt x="4" y="0"/>
                  </a:cubicBezTo>
                  <a:cubicBezTo>
                    <a:pt x="4" y="0"/>
                    <a:pt x="5" y="1"/>
                    <a:pt x="6"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34" name="Freeform 772">
              <a:extLst>
                <a:ext uri="{FF2B5EF4-FFF2-40B4-BE49-F238E27FC236}">
                  <a16:creationId xmlns:a16="http://schemas.microsoft.com/office/drawing/2014/main" id="{DA313A3C-9F6C-01BF-990B-8658FA369323}"/>
                </a:ext>
              </a:extLst>
            </p:cNvPr>
            <p:cNvSpPr/>
            <p:nvPr/>
          </p:nvSpPr>
          <p:spPr bwMode="auto">
            <a:xfrm>
              <a:off x="330200" y="3443288"/>
              <a:ext cx="6350" cy="6350"/>
            </a:xfrm>
            <a:custGeom>
              <a:avLst/>
              <a:gdLst>
                <a:gd name="T0" fmla="*/ 0 w 4"/>
                <a:gd name="T1" fmla="*/ 4 h 4"/>
                <a:gd name="T2" fmla="*/ 3 w 4"/>
                <a:gd name="T3" fmla="*/ 0 h 4"/>
                <a:gd name="T4" fmla="*/ 4 w 4"/>
                <a:gd name="T5" fmla="*/ 1 h 4"/>
                <a:gd name="T6" fmla="*/ 0 w 4"/>
                <a:gd name="T7" fmla="*/ 4 h 4"/>
              </a:gdLst>
              <a:ahLst/>
              <a:cxnLst>
                <a:cxn ang="0">
                  <a:pos x="T0" y="T1"/>
                </a:cxn>
                <a:cxn ang="0">
                  <a:pos x="T2" y="T3"/>
                </a:cxn>
                <a:cxn ang="0">
                  <a:pos x="T4" y="T5"/>
                </a:cxn>
                <a:cxn ang="0">
                  <a:pos x="T6" y="T7"/>
                </a:cxn>
              </a:cxnLst>
              <a:rect l="0" t="0" r="r" b="b"/>
              <a:pathLst>
                <a:path w="4" h="4">
                  <a:moveTo>
                    <a:pt x="0" y="4"/>
                  </a:moveTo>
                  <a:cubicBezTo>
                    <a:pt x="1" y="2"/>
                    <a:pt x="1" y="0"/>
                    <a:pt x="3" y="0"/>
                  </a:cubicBezTo>
                  <a:cubicBezTo>
                    <a:pt x="3" y="0"/>
                    <a:pt x="4" y="0"/>
                    <a:pt x="4" y="1"/>
                  </a:cubicBezTo>
                  <a:cubicBezTo>
                    <a:pt x="4" y="3"/>
                    <a:pt x="2" y="3"/>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35" name="Freeform 773">
              <a:extLst>
                <a:ext uri="{FF2B5EF4-FFF2-40B4-BE49-F238E27FC236}">
                  <a16:creationId xmlns:a16="http://schemas.microsoft.com/office/drawing/2014/main" id="{3303CC7B-167D-FD4E-BFC4-B82FE22C16E4}"/>
                </a:ext>
              </a:extLst>
            </p:cNvPr>
            <p:cNvSpPr/>
            <p:nvPr/>
          </p:nvSpPr>
          <p:spPr bwMode="auto">
            <a:xfrm>
              <a:off x="463550" y="3263900"/>
              <a:ext cx="9525" cy="3175"/>
            </a:xfrm>
            <a:custGeom>
              <a:avLst/>
              <a:gdLst>
                <a:gd name="T0" fmla="*/ 3 w 6"/>
                <a:gd name="T1" fmla="*/ 2 h 2"/>
                <a:gd name="T2" fmla="*/ 1 w 6"/>
                <a:gd name="T3" fmla="*/ 1 h 2"/>
                <a:gd name="T4" fmla="*/ 4 w 6"/>
                <a:gd name="T5" fmla="*/ 0 h 2"/>
                <a:gd name="T6" fmla="*/ 6 w 6"/>
                <a:gd name="T7" fmla="*/ 1 h 2"/>
                <a:gd name="T8" fmla="*/ 3 w 6"/>
                <a:gd name="T9" fmla="*/ 2 h 2"/>
              </a:gdLst>
              <a:ahLst/>
              <a:cxnLst>
                <a:cxn ang="0">
                  <a:pos x="T0" y="T1"/>
                </a:cxn>
                <a:cxn ang="0">
                  <a:pos x="T2" y="T3"/>
                </a:cxn>
                <a:cxn ang="0">
                  <a:pos x="T4" y="T5"/>
                </a:cxn>
                <a:cxn ang="0">
                  <a:pos x="T6" y="T7"/>
                </a:cxn>
                <a:cxn ang="0">
                  <a:pos x="T8" y="T9"/>
                </a:cxn>
              </a:cxnLst>
              <a:rect l="0" t="0" r="r" b="b"/>
              <a:pathLst>
                <a:path w="6" h="2">
                  <a:moveTo>
                    <a:pt x="3" y="2"/>
                  </a:moveTo>
                  <a:cubicBezTo>
                    <a:pt x="2" y="2"/>
                    <a:pt x="0" y="2"/>
                    <a:pt x="1" y="1"/>
                  </a:cubicBezTo>
                  <a:cubicBezTo>
                    <a:pt x="1" y="0"/>
                    <a:pt x="3" y="0"/>
                    <a:pt x="4" y="0"/>
                  </a:cubicBezTo>
                  <a:cubicBezTo>
                    <a:pt x="4" y="0"/>
                    <a:pt x="5" y="1"/>
                    <a:pt x="6" y="1"/>
                  </a:cubicBezTo>
                  <a:cubicBezTo>
                    <a:pt x="5" y="2"/>
                    <a:pt x="4"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36" name="Freeform 774">
              <a:extLst>
                <a:ext uri="{FF2B5EF4-FFF2-40B4-BE49-F238E27FC236}">
                  <a16:creationId xmlns:a16="http://schemas.microsoft.com/office/drawing/2014/main" id="{09E9AF1C-CBFC-3790-F73C-84D348BFF28B}"/>
                </a:ext>
              </a:extLst>
            </p:cNvPr>
            <p:cNvSpPr/>
            <p:nvPr/>
          </p:nvSpPr>
          <p:spPr bwMode="auto">
            <a:xfrm>
              <a:off x="361950" y="3349625"/>
              <a:ext cx="4763" cy="6350"/>
            </a:xfrm>
            <a:custGeom>
              <a:avLst/>
              <a:gdLst>
                <a:gd name="T0" fmla="*/ 0 w 3"/>
                <a:gd name="T1" fmla="*/ 4 h 4"/>
                <a:gd name="T2" fmla="*/ 3 w 3"/>
                <a:gd name="T3" fmla="*/ 0 h 4"/>
                <a:gd name="T4" fmla="*/ 3 w 3"/>
                <a:gd name="T5" fmla="*/ 1 h 4"/>
                <a:gd name="T6" fmla="*/ 0 w 3"/>
                <a:gd name="T7" fmla="*/ 4 h 4"/>
                <a:gd name="T8" fmla="*/ 0 w 3"/>
                <a:gd name="T9" fmla="*/ 4 h 4"/>
              </a:gdLst>
              <a:ahLst/>
              <a:cxnLst>
                <a:cxn ang="0">
                  <a:pos x="T0" y="T1"/>
                </a:cxn>
                <a:cxn ang="0">
                  <a:pos x="T2" y="T3"/>
                </a:cxn>
                <a:cxn ang="0">
                  <a:pos x="T4" y="T5"/>
                </a:cxn>
                <a:cxn ang="0">
                  <a:pos x="T6" y="T7"/>
                </a:cxn>
                <a:cxn ang="0">
                  <a:pos x="T8" y="T9"/>
                </a:cxn>
              </a:cxnLst>
              <a:rect l="0" t="0" r="r" b="b"/>
              <a:pathLst>
                <a:path w="3" h="4">
                  <a:moveTo>
                    <a:pt x="0" y="4"/>
                  </a:moveTo>
                  <a:cubicBezTo>
                    <a:pt x="0" y="2"/>
                    <a:pt x="0" y="0"/>
                    <a:pt x="3" y="0"/>
                  </a:cubicBezTo>
                  <a:cubicBezTo>
                    <a:pt x="3" y="0"/>
                    <a:pt x="3" y="0"/>
                    <a:pt x="3" y="1"/>
                  </a:cubicBezTo>
                  <a:cubicBezTo>
                    <a:pt x="3" y="3"/>
                    <a:pt x="1" y="3"/>
                    <a:pt x="0" y="4"/>
                  </a:cubicBezTo>
                  <a:cubicBezTo>
                    <a:pt x="0" y="4"/>
                    <a:pt x="0" y="4"/>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37" name="Freeform 775">
              <a:extLst>
                <a:ext uri="{FF2B5EF4-FFF2-40B4-BE49-F238E27FC236}">
                  <a16:creationId xmlns:a16="http://schemas.microsoft.com/office/drawing/2014/main" id="{386D1208-37A9-6D1E-3DC6-9F2713018002}"/>
                </a:ext>
              </a:extLst>
            </p:cNvPr>
            <p:cNvSpPr/>
            <p:nvPr/>
          </p:nvSpPr>
          <p:spPr bwMode="auto">
            <a:xfrm>
              <a:off x="293688" y="3349625"/>
              <a:ext cx="6350" cy="6350"/>
            </a:xfrm>
            <a:custGeom>
              <a:avLst/>
              <a:gdLst>
                <a:gd name="T0" fmla="*/ 0 w 4"/>
                <a:gd name="T1" fmla="*/ 4 h 4"/>
                <a:gd name="T2" fmla="*/ 3 w 4"/>
                <a:gd name="T3" fmla="*/ 0 h 4"/>
                <a:gd name="T4" fmla="*/ 4 w 4"/>
                <a:gd name="T5" fmla="*/ 1 h 4"/>
                <a:gd name="T6" fmla="*/ 1 w 4"/>
                <a:gd name="T7" fmla="*/ 4 h 4"/>
                <a:gd name="T8" fmla="*/ 0 w 4"/>
                <a:gd name="T9" fmla="*/ 4 h 4"/>
              </a:gdLst>
              <a:ahLst/>
              <a:cxnLst>
                <a:cxn ang="0">
                  <a:pos x="T0" y="T1"/>
                </a:cxn>
                <a:cxn ang="0">
                  <a:pos x="T2" y="T3"/>
                </a:cxn>
                <a:cxn ang="0">
                  <a:pos x="T4" y="T5"/>
                </a:cxn>
                <a:cxn ang="0">
                  <a:pos x="T6" y="T7"/>
                </a:cxn>
                <a:cxn ang="0">
                  <a:pos x="T8" y="T9"/>
                </a:cxn>
              </a:cxnLst>
              <a:rect l="0" t="0" r="r" b="b"/>
              <a:pathLst>
                <a:path w="4" h="4">
                  <a:moveTo>
                    <a:pt x="0" y="4"/>
                  </a:moveTo>
                  <a:cubicBezTo>
                    <a:pt x="1" y="2"/>
                    <a:pt x="1" y="0"/>
                    <a:pt x="3" y="0"/>
                  </a:cubicBezTo>
                  <a:cubicBezTo>
                    <a:pt x="4" y="0"/>
                    <a:pt x="4" y="0"/>
                    <a:pt x="4" y="1"/>
                  </a:cubicBezTo>
                  <a:cubicBezTo>
                    <a:pt x="4" y="3"/>
                    <a:pt x="2" y="3"/>
                    <a:pt x="1" y="4"/>
                  </a:cubicBezTo>
                  <a:cubicBezTo>
                    <a:pt x="1" y="4"/>
                    <a:pt x="0" y="4"/>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38" name="Freeform 776">
              <a:extLst>
                <a:ext uri="{FF2B5EF4-FFF2-40B4-BE49-F238E27FC236}">
                  <a16:creationId xmlns:a16="http://schemas.microsoft.com/office/drawing/2014/main" id="{ADB04475-A2FA-1177-DF2E-88CCBCE2D536}"/>
                </a:ext>
              </a:extLst>
            </p:cNvPr>
            <p:cNvSpPr/>
            <p:nvPr/>
          </p:nvSpPr>
          <p:spPr bwMode="auto">
            <a:xfrm>
              <a:off x="450850" y="3340100"/>
              <a:ext cx="1588" cy="1587"/>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1" y="0"/>
                  </a:cubicBezTo>
                  <a:cubicBezTo>
                    <a:pt x="1" y="1"/>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39" name="Freeform 777">
              <a:extLst>
                <a:ext uri="{FF2B5EF4-FFF2-40B4-BE49-F238E27FC236}">
                  <a16:creationId xmlns:a16="http://schemas.microsoft.com/office/drawing/2014/main" id="{1B753913-730F-1334-E534-8511112DCBBB}"/>
                </a:ext>
              </a:extLst>
            </p:cNvPr>
            <p:cNvSpPr/>
            <p:nvPr/>
          </p:nvSpPr>
          <p:spPr bwMode="auto">
            <a:xfrm>
              <a:off x="254000" y="3035300"/>
              <a:ext cx="114300" cy="26987"/>
            </a:xfrm>
            <a:custGeom>
              <a:avLst/>
              <a:gdLst>
                <a:gd name="T0" fmla="*/ 18 w 71"/>
                <a:gd name="T1" fmla="*/ 3 h 16"/>
                <a:gd name="T2" fmla="*/ 31 w 71"/>
                <a:gd name="T3" fmla="*/ 4 h 16"/>
                <a:gd name="T4" fmla="*/ 71 w 71"/>
                <a:gd name="T5" fmla="*/ 5 h 16"/>
                <a:gd name="T6" fmla="*/ 31 w 71"/>
                <a:gd name="T7" fmla="*/ 9 h 16"/>
                <a:gd name="T8" fmla="*/ 48 w 71"/>
                <a:gd name="T9" fmla="*/ 16 h 16"/>
                <a:gd name="T10" fmla="*/ 0 w 71"/>
                <a:gd name="T11" fmla="*/ 16 h 16"/>
                <a:gd name="T12" fmla="*/ 18 w 71"/>
                <a:gd name="T13" fmla="*/ 3 h 16"/>
              </a:gdLst>
              <a:ahLst/>
              <a:cxnLst>
                <a:cxn ang="0">
                  <a:pos x="T0" y="T1"/>
                </a:cxn>
                <a:cxn ang="0">
                  <a:pos x="T2" y="T3"/>
                </a:cxn>
                <a:cxn ang="0">
                  <a:pos x="T4" y="T5"/>
                </a:cxn>
                <a:cxn ang="0">
                  <a:pos x="T6" y="T7"/>
                </a:cxn>
                <a:cxn ang="0">
                  <a:pos x="T8" y="T9"/>
                </a:cxn>
                <a:cxn ang="0">
                  <a:pos x="T10" y="T11"/>
                </a:cxn>
                <a:cxn ang="0">
                  <a:pos x="T12" y="T13"/>
                </a:cxn>
              </a:cxnLst>
              <a:rect l="0" t="0" r="r" b="b"/>
              <a:pathLst>
                <a:path w="71" h="16">
                  <a:moveTo>
                    <a:pt x="18" y="3"/>
                  </a:moveTo>
                  <a:cubicBezTo>
                    <a:pt x="22" y="7"/>
                    <a:pt x="26" y="5"/>
                    <a:pt x="31" y="4"/>
                  </a:cubicBezTo>
                  <a:cubicBezTo>
                    <a:pt x="47" y="0"/>
                    <a:pt x="52" y="0"/>
                    <a:pt x="71" y="5"/>
                  </a:cubicBezTo>
                  <a:cubicBezTo>
                    <a:pt x="56" y="7"/>
                    <a:pt x="43" y="3"/>
                    <a:pt x="31" y="9"/>
                  </a:cubicBezTo>
                  <a:cubicBezTo>
                    <a:pt x="36" y="13"/>
                    <a:pt x="43" y="12"/>
                    <a:pt x="48" y="16"/>
                  </a:cubicBezTo>
                  <a:cubicBezTo>
                    <a:pt x="32" y="14"/>
                    <a:pt x="16" y="12"/>
                    <a:pt x="0" y="16"/>
                  </a:cubicBezTo>
                  <a:cubicBezTo>
                    <a:pt x="6" y="11"/>
                    <a:pt x="9" y="3"/>
                    <a:pt x="18"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40" name="Freeform 778">
              <a:extLst>
                <a:ext uri="{FF2B5EF4-FFF2-40B4-BE49-F238E27FC236}">
                  <a16:creationId xmlns:a16="http://schemas.microsoft.com/office/drawing/2014/main" id="{A50AFCA8-5F0B-5B53-6658-46FFFF33A63E}"/>
                </a:ext>
              </a:extLst>
            </p:cNvPr>
            <p:cNvSpPr/>
            <p:nvPr/>
          </p:nvSpPr>
          <p:spPr bwMode="auto">
            <a:xfrm>
              <a:off x="193675" y="3040063"/>
              <a:ext cx="30163" cy="52387"/>
            </a:xfrm>
            <a:custGeom>
              <a:avLst/>
              <a:gdLst>
                <a:gd name="T0" fmla="*/ 19 w 19"/>
                <a:gd name="T1" fmla="*/ 5 h 32"/>
                <a:gd name="T2" fmla="*/ 0 w 19"/>
                <a:gd name="T3" fmla="*/ 32 h 32"/>
                <a:gd name="T4" fmla="*/ 7 w 19"/>
                <a:gd name="T5" fmla="*/ 0 h 32"/>
                <a:gd name="T6" fmla="*/ 11 w 19"/>
                <a:gd name="T7" fmla="*/ 10 h 32"/>
                <a:gd name="T8" fmla="*/ 19 w 19"/>
                <a:gd name="T9" fmla="*/ 5 h 32"/>
              </a:gdLst>
              <a:ahLst/>
              <a:cxnLst>
                <a:cxn ang="0">
                  <a:pos x="T0" y="T1"/>
                </a:cxn>
                <a:cxn ang="0">
                  <a:pos x="T2" y="T3"/>
                </a:cxn>
                <a:cxn ang="0">
                  <a:pos x="T4" y="T5"/>
                </a:cxn>
                <a:cxn ang="0">
                  <a:pos x="T6" y="T7"/>
                </a:cxn>
                <a:cxn ang="0">
                  <a:pos x="T8" y="T9"/>
                </a:cxn>
              </a:cxnLst>
              <a:rect l="0" t="0" r="r" b="b"/>
              <a:pathLst>
                <a:path w="19" h="32">
                  <a:moveTo>
                    <a:pt x="19" y="5"/>
                  </a:moveTo>
                  <a:cubicBezTo>
                    <a:pt x="17" y="16"/>
                    <a:pt x="7" y="23"/>
                    <a:pt x="0" y="32"/>
                  </a:cubicBezTo>
                  <a:cubicBezTo>
                    <a:pt x="3" y="22"/>
                    <a:pt x="5" y="12"/>
                    <a:pt x="7" y="0"/>
                  </a:cubicBezTo>
                  <a:cubicBezTo>
                    <a:pt x="14" y="4"/>
                    <a:pt x="7" y="8"/>
                    <a:pt x="11" y="10"/>
                  </a:cubicBezTo>
                  <a:cubicBezTo>
                    <a:pt x="14" y="10"/>
                    <a:pt x="15" y="4"/>
                    <a:pt x="19"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41" name="Freeform 779">
              <a:extLst>
                <a:ext uri="{FF2B5EF4-FFF2-40B4-BE49-F238E27FC236}">
                  <a16:creationId xmlns:a16="http://schemas.microsoft.com/office/drawing/2014/main" id="{EA07C60C-BC80-9A16-005C-5F18809A668E}"/>
                </a:ext>
              </a:extLst>
            </p:cNvPr>
            <p:cNvSpPr/>
            <p:nvPr/>
          </p:nvSpPr>
          <p:spPr bwMode="auto">
            <a:xfrm>
              <a:off x="223838" y="3016250"/>
              <a:ext cx="44450" cy="33337"/>
            </a:xfrm>
            <a:custGeom>
              <a:avLst/>
              <a:gdLst>
                <a:gd name="T0" fmla="*/ 0 w 27"/>
                <a:gd name="T1" fmla="*/ 20 h 20"/>
                <a:gd name="T2" fmla="*/ 27 w 27"/>
                <a:gd name="T3" fmla="*/ 3 h 20"/>
                <a:gd name="T4" fmla="*/ 27 w 27"/>
                <a:gd name="T5" fmla="*/ 3 h 20"/>
                <a:gd name="T6" fmla="*/ 0 w 27"/>
                <a:gd name="T7" fmla="*/ 20 h 20"/>
                <a:gd name="T8" fmla="*/ 0 w 27"/>
                <a:gd name="T9" fmla="*/ 20 h 20"/>
              </a:gdLst>
              <a:ahLst/>
              <a:cxnLst>
                <a:cxn ang="0">
                  <a:pos x="T0" y="T1"/>
                </a:cxn>
                <a:cxn ang="0">
                  <a:pos x="T2" y="T3"/>
                </a:cxn>
                <a:cxn ang="0">
                  <a:pos x="T4" y="T5"/>
                </a:cxn>
                <a:cxn ang="0">
                  <a:pos x="T6" y="T7"/>
                </a:cxn>
                <a:cxn ang="0">
                  <a:pos x="T8" y="T9"/>
                </a:cxn>
              </a:cxnLst>
              <a:rect l="0" t="0" r="r" b="b"/>
              <a:pathLst>
                <a:path w="27" h="20">
                  <a:moveTo>
                    <a:pt x="0" y="20"/>
                  </a:moveTo>
                  <a:cubicBezTo>
                    <a:pt x="7" y="5"/>
                    <a:pt x="15" y="0"/>
                    <a:pt x="27" y="3"/>
                  </a:cubicBezTo>
                  <a:cubicBezTo>
                    <a:pt x="27" y="3"/>
                    <a:pt x="27" y="3"/>
                    <a:pt x="27" y="3"/>
                  </a:cubicBezTo>
                  <a:cubicBezTo>
                    <a:pt x="19" y="11"/>
                    <a:pt x="11" y="18"/>
                    <a:pt x="0" y="20"/>
                  </a:cubicBezTo>
                  <a:cubicBezTo>
                    <a:pt x="0" y="20"/>
                    <a:pt x="0" y="20"/>
                    <a:pt x="0"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42" name="Freeform 780">
              <a:extLst>
                <a:ext uri="{FF2B5EF4-FFF2-40B4-BE49-F238E27FC236}">
                  <a16:creationId xmlns:a16="http://schemas.microsoft.com/office/drawing/2014/main" id="{72B50D64-CD25-BE5E-969C-F63CA48D3D83}"/>
                </a:ext>
              </a:extLst>
            </p:cNvPr>
            <p:cNvSpPr/>
            <p:nvPr/>
          </p:nvSpPr>
          <p:spPr bwMode="auto">
            <a:xfrm>
              <a:off x="292100" y="3089275"/>
              <a:ext cx="31750" cy="17462"/>
            </a:xfrm>
            <a:custGeom>
              <a:avLst/>
              <a:gdLst>
                <a:gd name="T0" fmla="*/ 0 w 19"/>
                <a:gd name="T1" fmla="*/ 9 h 11"/>
                <a:gd name="T2" fmla="*/ 19 w 19"/>
                <a:gd name="T3" fmla="*/ 3 h 11"/>
                <a:gd name="T4" fmla="*/ 0 w 19"/>
                <a:gd name="T5" fmla="*/ 9 h 11"/>
              </a:gdLst>
              <a:ahLst/>
              <a:cxnLst>
                <a:cxn ang="0">
                  <a:pos x="T0" y="T1"/>
                </a:cxn>
                <a:cxn ang="0">
                  <a:pos x="T2" y="T3"/>
                </a:cxn>
                <a:cxn ang="0">
                  <a:pos x="T4" y="T5"/>
                </a:cxn>
              </a:cxnLst>
              <a:rect l="0" t="0" r="r" b="b"/>
              <a:pathLst>
                <a:path w="19" h="11">
                  <a:moveTo>
                    <a:pt x="0" y="9"/>
                  </a:moveTo>
                  <a:cubicBezTo>
                    <a:pt x="6" y="7"/>
                    <a:pt x="9" y="0"/>
                    <a:pt x="19" y="3"/>
                  </a:cubicBezTo>
                  <a:cubicBezTo>
                    <a:pt x="12" y="7"/>
                    <a:pt x="7" y="11"/>
                    <a:pt x="0"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43" name="Freeform 781">
              <a:extLst>
                <a:ext uri="{FF2B5EF4-FFF2-40B4-BE49-F238E27FC236}">
                  <a16:creationId xmlns:a16="http://schemas.microsoft.com/office/drawing/2014/main" id="{1FA67B40-0480-73A4-A182-58A2BB2BAAA7}"/>
                </a:ext>
              </a:extLst>
            </p:cNvPr>
            <p:cNvSpPr/>
            <p:nvPr/>
          </p:nvSpPr>
          <p:spPr bwMode="auto">
            <a:xfrm>
              <a:off x="249238" y="3109913"/>
              <a:ext cx="30163" cy="12700"/>
            </a:xfrm>
            <a:custGeom>
              <a:avLst/>
              <a:gdLst>
                <a:gd name="T0" fmla="*/ 19 w 19"/>
                <a:gd name="T1" fmla="*/ 0 h 7"/>
                <a:gd name="T2" fmla="*/ 0 w 19"/>
                <a:gd name="T3" fmla="*/ 7 h 7"/>
                <a:gd name="T4" fmla="*/ 19 w 19"/>
                <a:gd name="T5" fmla="*/ 0 h 7"/>
              </a:gdLst>
              <a:ahLst/>
              <a:cxnLst>
                <a:cxn ang="0">
                  <a:pos x="T0" y="T1"/>
                </a:cxn>
                <a:cxn ang="0">
                  <a:pos x="T2" y="T3"/>
                </a:cxn>
                <a:cxn ang="0">
                  <a:pos x="T4" y="T5"/>
                </a:cxn>
              </a:cxnLst>
              <a:rect l="0" t="0" r="r" b="b"/>
              <a:pathLst>
                <a:path w="19" h="7">
                  <a:moveTo>
                    <a:pt x="19" y="0"/>
                  </a:moveTo>
                  <a:cubicBezTo>
                    <a:pt x="14" y="5"/>
                    <a:pt x="8" y="7"/>
                    <a:pt x="0" y="7"/>
                  </a:cubicBezTo>
                  <a:cubicBezTo>
                    <a:pt x="6" y="1"/>
                    <a:pt x="13" y="0"/>
                    <a:pt x="19"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44" name="Freeform 782">
              <a:extLst>
                <a:ext uri="{FF2B5EF4-FFF2-40B4-BE49-F238E27FC236}">
                  <a16:creationId xmlns:a16="http://schemas.microsoft.com/office/drawing/2014/main" id="{353665F1-26AA-712F-6F2C-B33D69169A31}"/>
                </a:ext>
              </a:extLst>
            </p:cNvPr>
            <p:cNvSpPr/>
            <p:nvPr/>
          </p:nvSpPr>
          <p:spPr bwMode="auto">
            <a:xfrm>
              <a:off x="252413" y="3192463"/>
              <a:ext cx="15875" cy="11112"/>
            </a:xfrm>
            <a:custGeom>
              <a:avLst/>
              <a:gdLst>
                <a:gd name="T0" fmla="*/ 10 w 10"/>
                <a:gd name="T1" fmla="*/ 0 h 6"/>
                <a:gd name="T2" fmla="*/ 0 w 10"/>
                <a:gd name="T3" fmla="*/ 5 h 6"/>
                <a:gd name="T4" fmla="*/ 0 w 10"/>
                <a:gd name="T5" fmla="*/ 5 h 6"/>
                <a:gd name="T6" fmla="*/ 10 w 10"/>
                <a:gd name="T7" fmla="*/ 0 h 6"/>
              </a:gdLst>
              <a:ahLst/>
              <a:cxnLst>
                <a:cxn ang="0">
                  <a:pos x="T0" y="T1"/>
                </a:cxn>
                <a:cxn ang="0">
                  <a:pos x="T2" y="T3"/>
                </a:cxn>
                <a:cxn ang="0">
                  <a:pos x="T4" y="T5"/>
                </a:cxn>
                <a:cxn ang="0">
                  <a:pos x="T6" y="T7"/>
                </a:cxn>
              </a:cxnLst>
              <a:rect l="0" t="0" r="r" b="b"/>
              <a:pathLst>
                <a:path w="10" h="6">
                  <a:moveTo>
                    <a:pt x="10" y="0"/>
                  </a:moveTo>
                  <a:cubicBezTo>
                    <a:pt x="8" y="5"/>
                    <a:pt x="4" y="6"/>
                    <a:pt x="0" y="5"/>
                  </a:cubicBezTo>
                  <a:cubicBezTo>
                    <a:pt x="0" y="5"/>
                    <a:pt x="0" y="5"/>
                    <a:pt x="0" y="5"/>
                  </a:cubicBezTo>
                  <a:cubicBezTo>
                    <a:pt x="2" y="1"/>
                    <a:pt x="5" y="0"/>
                    <a:pt x="1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45" name="Freeform 783">
              <a:extLst>
                <a:ext uri="{FF2B5EF4-FFF2-40B4-BE49-F238E27FC236}">
                  <a16:creationId xmlns:a16="http://schemas.microsoft.com/office/drawing/2014/main" id="{E16174A2-4E78-1FB3-095F-947BFC09DB2B}"/>
                </a:ext>
              </a:extLst>
            </p:cNvPr>
            <p:cNvSpPr/>
            <p:nvPr/>
          </p:nvSpPr>
          <p:spPr bwMode="auto">
            <a:xfrm>
              <a:off x="239713" y="3201988"/>
              <a:ext cx="12700" cy="7937"/>
            </a:xfrm>
            <a:custGeom>
              <a:avLst/>
              <a:gdLst>
                <a:gd name="T0" fmla="*/ 7 w 7"/>
                <a:gd name="T1" fmla="*/ 0 h 5"/>
                <a:gd name="T2" fmla="*/ 0 w 7"/>
                <a:gd name="T3" fmla="*/ 5 h 5"/>
                <a:gd name="T4" fmla="*/ 0 w 7"/>
                <a:gd name="T5" fmla="*/ 5 h 5"/>
                <a:gd name="T6" fmla="*/ 7 w 7"/>
                <a:gd name="T7" fmla="*/ 0 h 5"/>
              </a:gdLst>
              <a:ahLst/>
              <a:cxnLst>
                <a:cxn ang="0">
                  <a:pos x="T0" y="T1"/>
                </a:cxn>
                <a:cxn ang="0">
                  <a:pos x="T2" y="T3"/>
                </a:cxn>
                <a:cxn ang="0">
                  <a:pos x="T4" y="T5"/>
                </a:cxn>
                <a:cxn ang="0">
                  <a:pos x="T6" y="T7"/>
                </a:cxn>
              </a:cxnLst>
              <a:rect l="0" t="0" r="r" b="b"/>
              <a:pathLst>
                <a:path w="7" h="5">
                  <a:moveTo>
                    <a:pt x="7" y="0"/>
                  </a:moveTo>
                  <a:cubicBezTo>
                    <a:pt x="7" y="5"/>
                    <a:pt x="3" y="5"/>
                    <a:pt x="0" y="5"/>
                  </a:cubicBezTo>
                  <a:cubicBezTo>
                    <a:pt x="0" y="5"/>
                    <a:pt x="0" y="5"/>
                    <a:pt x="0" y="5"/>
                  </a:cubicBezTo>
                  <a:cubicBezTo>
                    <a:pt x="1" y="2"/>
                    <a:pt x="3" y="0"/>
                    <a:pt x="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46" name="Freeform 784">
              <a:extLst>
                <a:ext uri="{FF2B5EF4-FFF2-40B4-BE49-F238E27FC236}">
                  <a16:creationId xmlns:a16="http://schemas.microsoft.com/office/drawing/2014/main" id="{0F43729D-EA23-EDB9-F0D7-228987D234BF}"/>
                </a:ext>
              </a:extLst>
            </p:cNvPr>
            <p:cNvSpPr/>
            <p:nvPr/>
          </p:nvSpPr>
          <p:spPr bwMode="auto">
            <a:xfrm>
              <a:off x="209550" y="3022600"/>
              <a:ext cx="4763" cy="4762"/>
            </a:xfrm>
            <a:custGeom>
              <a:avLst/>
              <a:gdLst>
                <a:gd name="T0" fmla="*/ 3 w 3"/>
                <a:gd name="T1" fmla="*/ 2 h 3"/>
                <a:gd name="T2" fmla="*/ 1 w 3"/>
                <a:gd name="T3" fmla="*/ 3 h 3"/>
                <a:gd name="T4" fmla="*/ 1 w 3"/>
                <a:gd name="T5" fmla="*/ 1 h 3"/>
                <a:gd name="T6" fmla="*/ 2 w 3"/>
                <a:gd name="T7" fmla="*/ 0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cubicBezTo>
                    <a:pt x="3" y="2"/>
                    <a:pt x="2" y="3"/>
                    <a:pt x="1" y="3"/>
                  </a:cubicBezTo>
                  <a:cubicBezTo>
                    <a:pt x="1" y="3"/>
                    <a:pt x="0" y="1"/>
                    <a:pt x="1" y="1"/>
                  </a:cubicBezTo>
                  <a:cubicBezTo>
                    <a:pt x="1" y="0"/>
                    <a:pt x="2" y="0"/>
                    <a:pt x="2" y="0"/>
                  </a:cubicBezTo>
                  <a:cubicBezTo>
                    <a:pt x="3" y="1"/>
                    <a:pt x="3" y="1"/>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47" name="Freeform 785">
              <a:extLst>
                <a:ext uri="{FF2B5EF4-FFF2-40B4-BE49-F238E27FC236}">
                  <a16:creationId xmlns:a16="http://schemas.microsoft.com/office/drawing/2014/main" id="{1A2E913E-44FF-1805-8BC6-28F697BFDFF0}"/>
                </a:ext>
              </a:extLst>
            </p:cNvPr>
            <p:cNvSpPr/>
            <p:nvPr/>
          </p:nvSpPr>
          <p:spPr bwMode="auto">
            <a:xfrm>
              <a:off x="217488" y="3005138"/>
              <a:ext cx="6350" cy="9525"/>
            </a:xfrm>
            <a:custGeom>
              <a:avLst/>
              <a:gdLst>
                <a:gd name="T0" fmla="*/ 4 w 4"/>
                <a:gd name="T1" fmla="*/ 0 h 6"/>
                <a:gd name="T2" fmla="*/ 1 w 4"/>
                <a:gd name="T3" fmla="*/ 6 h 6"/>
                <a:gd name="T4" fmla="*/ 0 w 4"/>
                <a:gd name="T5" fmla="*/ 5 h 6"/>
                <a:gd name="T6" fmla="*/ 4 w 4"/>
                <a:gd name="T7" fmla="*/ 0 h 6"/>
              </a:gdLst>
              <a:ahLst/>
              <a:cxnLst>
                <a:cxn ang="0">
                  <a:pos x="T0" y="T1"/>
                </a:cxn>
                <a:cxn ang="0">
                  <a:pos x="T2" y="T3"/>
                </a:cxn>
                <a:cxn ang="0">
                  <a:pos x="T4" y="T5"/>
                </a:cxn>
                <a:cxn ang="0">
                  <a:pos x="T6" y="T7"/>
                </a:cxn>
              </a:cxnLst>
              <a:rect l="0" t="0" r="r" b="b"/>
              <a:pathLst>
                <a:path w="4" h="6">
                  <a:moveTo>
                    <a:pt x="4" y="0"/>
                  </a:moveTo>
                  <a:cubicBezTo>
                    <a:pt x="4" y="3"/>
                    <a:pt x="4" y="5"/>
                    <a:pt x="1" y="6"/>
                  </a:cubicBezTo>
                  <a:cubicBezTo>
                    <a:pt x="1" y="6"/>
                    <a:pt x="0" y="6"/>
                    <a:pt x="0" y="5"/>
                  </a:cubicBezTo>
                  <a:cubicBezTo>
                    <a:pt x="0" y="3"/>
                    <a:pt x="2" y="1"/>
                    <a:pt x="4"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48" name="Freeform 786">
              <a:extLst>
                <a:ext uri="{FF2B5EF4-FFF2-40B4-BE49-F238E27FC236}">
                  <a16:creationId xmlns:a16="http://schemas.microsoft.com/office/drawing/2014/main" id="{C9F0CDB6-4DDA-F0C7-8642-834202A603B7}"/>
                </a:ext>
              </a:extLst>
            </p:cNvPr>
            <p:cNvSpPr/>
            <p:nvPr/>
          </p:nvSpPr>
          <p:spPr bwMode="auto">
            <a:xfrm>
              <a:off x="223838" y="3000375"/>
              <a:ext cx="6350" cy="4762"/>
            </a:xfrm>
            <a:custGeom>
              <a:avLst/>
              <a:gdLst>
                <a:gd name="T0" fmla="*/ 0 w 4"/>
                <a:gd name="T1" fmla="*/ 3 h 3"/>
                <a:gd name="T2" fmla="*/ 2 w 4"/>
                <a:gd name="T3" fmla="*/ 0 h 3"/>
                <a:gd name="T4" fmla="*/ 4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0" y="2"/>
                    <a:pt x="0" y="0"/>
                    <a:pt x="2" y="0"/>
                  </a:cubicBezTo>
                  <a:cubicBezTo>
                    <a:pt x="3" y="0"/>
                    <a:pt x="4" y="1"/>
                    <a:pt x="4" y="1"/>
                  </a:cubicBezTo>
                  <a:cubicBezTo>
                    <a:pt x="3" y="3"/>
                    <a:pt x="2" y="3"/>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49" name="Freeform 787">
              <a:extLst>
                <a:ext uri="{FF2B5EF4-FFF2-40B4-BE49-F238E27FC236}">
                  <a16:creationId xmlns:a16="http://schemas.microsoft.com/office/drawing/2014/main" id="{9A6557B3-E342-6B3A-5334-5B60A8293DDE}"/>
                </a:ext>
              </a:extLst>
            </p:cNvPr>
            <p:cNvSpPr/>
            <p:nvPr/>
          </p:nvSpPr>
          <p:spPr bwMode="auto">
            <a:xfrm>
              <a:off x="268288" y="3187700"/>
              <a:ext cx="4763" cy="4762"/>
            </a:xfrm>
            <a:custGeom>
              <a:avLst/>
              <a:gdLst>
                <a:gd name="T0" fmla="*/ 0 w 3"/>
                <a:gd name="T1" fmla="*/ 3 h 3"/>
                <a:gd name="T2" fmla="*/ 3 w 3"/>
                <a:gd name="T3" fmla="*/ 0 h 3"/>
                <a:gd name="T4" fmla="*/ 3 w 3"/>
                <a:gd name="T5" fmla="*/ 1 h 3"/>
                <a:gd name="T6" fmla="*/ 0 w 3"/>
                <a:gd name="T7" fmla="*/ 3 h 3"/>
              </a:gdLst>
              <a:ahLst/>
              <a:cxnLst>
                <a:cxn ang="0">
                  <a:pos x="T0" y="T1"/>
                </a:cxn>
                <a:cxn ang="0">
                  <a:pos x="T2" y="T3"/>
                </a:cxn>
                <a:cxn ang="0">
                  <a:pos x="T4" y="T5"/>
                </a:cxn>
                <a:cxn ang="0">
                  <a:pos x="T6" y="T7"/>
                </a:cxn>
              </a:cxnLst>
              <a:rect l="0" t="0" r="r" b="b"/>
              <a:pathLst>
                <a:path w="3" h="3">
                  <a:moveTo>
                    <a:pt x="0" y="3"/>
                  </a:moveTo>
                  <a:cubicBezTo>
                    <a:pt x="0" y="2"/>
                    <a:pt x="0" y="0"/>
                    <a:pt x="3" y="0"/>
                  </a:cubicBezTo>
                  <a:cubicBezTo>
                    <a:pt x="3" y="0"/>
                    <a:pt x="3" y="0"/>
                    <a:pt x="3" y="1"/>
                  </a:cubicBezTo>
                  <a:cubicBezTo>
                    <a:pt x="3" y="3"/>
                    <a:pt x="1" y="3"/>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50" name="Freeform 788">
              <a:extLst>
                <a:ext uri="{FF2B5EF4-FFF2-40B4-BE49-F238E27FC236}">
                  <a16:creationId xmlns:a16="http://schemas.microsoft.com/office/drawing/2014/main" id="{0DE36DAE-1C40-7E2D-B74F-DDE1D43B5912}"/>
                </a:ext>
              </a:extLst>
            </p:cNvPr>
            <p:cNvSpPr/>
            <p:nvPr/>
          </p:nvSpPr>
          <p:spPr bwMode="auto">
            <a:xfrm>
              <a:off x="268288" y="3016250"/>
              <a:ext cx="11113" cy="4762"/>
            </a:xfrm>
            <a:custGeom>
              <a:avLst/>
              <a:gdLst>
                <a:gd name="T0" fmla="*/ 7 w 7"/>
                <a:gd name="T1" fmla="*/ 1 h 3"/>
                <a:gd name="T2" fmla="*/ 0 w 7"/>
                <a:gd name="T3" fmla="*/ 3 h 3"/>
                <a:gd name="T4" fmla="*/ 0 w 7"/>
                <a:gd name="T5" fmla="*/ 3 h 3"/>
                <a:gd name="T6" fmla="*/ 7 w 7"/>
                <a:gd name="T7" fmla="*/ 1 h 3"/>
              </a:gdLst>
              <a:ahLst/>
              <a:cxnLst>
                <a:cxn ang="0">
                  <a:pos x="T0" y="T1"/>
                </a:cxn>
                <a:cxn ang="0">
                  <a:pos x="T2" y="T3"/>
                </a:cxn>
                <a:cxn ang="0">
                  <a:pos x="T4" y="T5"/>
                </a:cxn>
                <a:cxn ang="0">
                  <a:pos x="T6" y="T7"/>
                </a:cxn>
              </a:cxnLst>
              <a:rect l="0" t="0" r="r" b="b"/>
              <a:pathLst>
                <a:path w="7" h="3">
                  <a:moveTo>
                    <a:pt x="7" y="1"/>
                  </a:moveTo>
                  <a:cubicBezTo>
                    <a:pt x="5" y="3"/>
                    <a:pt x="2" y="3"/>
                    <a:pt x="0" y="3"/>
                  </a:cubicBezTo>
                  <a:cubicBezTo>
                    <a:pt x="0" y="3"/>
                    <a:pt x="0" y="3"/>
                    <a:pt x="0" y="3"/>
                  </a:cubicBezTo>
                  <a:cubicBezTo>
                    <a:pt x="1" y="0"/>
                    <a:pt x="4" y="1"/>
                    <a:pt x="7"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51" name="Freeform 789">
              <a:extLst>
                <a:ext uri="{FF2B5EF4-FFF2-40B4-BE49-F238E27FC236}">
                  <a16:creationId xmlns:a16="http://schemas.microsoft.com/office/drawing/2014/main" id="{C2ACE9A4-FB01-242F-964D-BC7688E3DAF0}"/>
                </a:ext>
              </a:extLst>
            </p:cNvPr>
            <p:cNvSpPr/>
            <p:nvPr/>
          </p:nvSpPr>
          <p:spPr bwMode="auto">
            <a:xfrm>
              <a:off x="330200" y="3089275"/>
              <a:ext cx="1588" cy="1587"/>
            </a:xfrm>
            <a:custGeom>
              <a:avLst/>
              <a:gdLst>
                <a:gd name="T0" fmla="*/ 0 w 1"/>
                <a:gd name="T1" fmla="*/ 1 h 1"/>
                <a:gd name="T2" fmla="*/ 0 w 1"/>
                <a:gd name="T3" fmla="*/ 1 h 1"/>
                <a:gd name="T4" fmla="*/ 1 w 1"/>
                <a:gd name="T5" fmla="*/ 0 h 1"/>
                <a:gd name="T6" fmla="*/ 1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0" y="1"/>
                    <a:pt x="0" y="1"/>
                  </a:cubicBezTo>
                  <a:cubicBezTo>
                    <a:pt x="0" y="0"/>
                    <a:pt x="0" y="0"/>
                    <a:pt x="1" y="0"/>
                  </a:cubicBezTo>
                  <a:cubicBezTo>
                    <a:pt x="1" y="0"/>
                    <a:pt x="1" y="0"/>
                    <a:pt x="1" y="0"/>
                  </a:cubicBezTo>
                  <a:cubicBezTo>
                    <a:pt x="1" y="1"/>
                    <a:pt x="1"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52" name="Freeform 790">
              <a:extLst>
                <a:ext uri="{FF2B5EF4-FFF2-40B4-BE49-F238E27FC236}">
                  <a16:creationId xmlns:a16="http://schemas.microsoft.com/office/drawing/2014/main" id="{3B9BDE58-2DA8-0155-7550-752A55ACC775}"/>
                </a:ext>
              </a:extLst>
            </p:cNvPr>
            <p:cNvSpPr/>
            <p:nvPr/>
          </p:nvSpPr>
          <p:spPr bwMode="auto">
            <a:xfrm>
              <a:off x="293688" y="3009900"/>
              <a:ext cx="1588" cy="3175"/>
            </a:xfrm>
            <a:custGeom>
              <a:avLst/>
              <a:gdLst>
                <a:gd name="T0" fmla="*/ 1 w 1"/>
                <a:gd name="T1" fmla="*/ 0 h 2"/>
                <a:gd name="T2" fmla="*/ 1 w 1"/>
                <a:gd name="T3" fmla="*/ 1 h 2"/>
                <a:gd name="T4" fmla="*/ 0 w 1"/>
                <a:gd name="T5" fmla="*/ 2 h 2"/>
                <a:gd name="T6" fmla="*/ 0 w 1"/>
                <a:gd name="T7" fmla="*/ 1 h 2"/>
                <a:gd name="T8" fmla="*/ 1 w 1"/>
                <a:gd name="T9" fmla="*/ 0 h 2"/>
              </a:gdLst>
              <a:ahLst/>
              <a:cxnLst>
                <a:cxn ang="0">
                  <a:pos x="T0" y="T1"/>
                </a:cxn>
                <a:cxn ang="0">
                  <a:pos x="T2" y="T3"/>
                </a:cxn>
                <a:cxn ang="0">
                  <a:pos x="T4" y="T5"/>
                </a:cxn>
                <a:cxn ang="0">
                  <a:pos x="T6" y="T7"/>
                </a:cxn>
                <a:cxn ang="0">
                  <a:pos x="T8" y="T9"/>
                </a:cxn>
              </a:cxnLst>
              <a:rect l="0" t="0" r="r" b="b"/>
              <a:pathLst>
                <a:path w="1" h="2">
                  <a:moveTo>
                    <a:pt x="1" y="0"/>
                  </a:moveTo>
                  <a:cubicBezTo>
                    <a:pt x="1" y="1"/>
                    <a:pt x="1" y="1"/>
                    <a:pt x="1" y="1"/>
                  </a:cubicBezTo>
                  <a:cubicBezTo>
                    <a:pt x="1" y="1"/>
                    <a:pt x="1" y="2"/>
                    <a:pt x="0" y="2"/>
                  </a:cubicBezTo>
                  <a:cubicBezTo>
                    <a:pt x="0" y="1"/>
                    <a:pt x="0" y="1"/>
                    <a:pt x="0" y="1"/>
                  </a:cubicBezTo>
                  <a:cubicBezTo>
                    <a:pt x="0" y="1"/>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53" name="Freeform 791">
              <a:extLst>
                <a:ext uri="{FF2B5EF4-FFF2-40B4-BE49-F238E27FC236}">
                  <a16:creationId xmlns:a16="http://schemas.microsoft.com/office/drawing/2014/main" id="{C49CEE61-B995-8CA7-9750-CCA590DF9329}"/>
                </a:ext>
              </a:extLst>
            </p:cNvPr>
            <p:cNvSpPr/>
            <p:nvPr/>
          </p:nvSpPr>
          <p:spPr bwMode="auto">
            <a:xfrm>
              <a:off x="282575" y="3038475"/>
              <a:ext cx="1588" cy="1587"/>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54" name="Freeform 792">
              <a:extLst>
                <a:ext uri="{FF2B5EF4-FFF2-40B4-BE49-F238E27FC236}">
                  <a16:creationId xmlns:a16="http://schemas.microsoft.com/office/drawing/2014/main" id="{6D5255E5-08B0-816D-7A2F-AC9EDAFA5E1C}"/>
                </a:ext>
              </a:extLst>
            </p:cNvPr>
            <p:cNvSpPr/>
            <p:nvPr/>
          </p:nvSpPr>
          <p:spPr bwMode="auto">
            <a:xfrm flipH="1">
              <a:off x="279400" y="3016250"/>
              <a:ext cx="0" cy="1587"/>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55" name="Freeform 793">
              <a:extLst>
                <a:ext uri="{FF2B5EF4-FFF2-40B4-BE49-F238E27FC236}">
                  <a16:creationId xmlns:a16="http://schemas.microsoft.com/office/drawing/2014/main" id="{655DE15B-3FE4-3C87-EA11-66F9D6C6811C}"/>
                </a:ext>
              </a:extLst>
            </p:cNvPr>
            <p:cNvSpPr/>
            <p:nvPr/>
          </p:nvSpPr>
          <p:spPr bwMode="auto">
            <a:xfrm>
              <a:off x="306388" y="4435475"/>
              <a:ext cx="290513" cy="290512"/>
            </a:xfrm>
            <a:custGeom>
              <a:avLst/>
              <a:gdLst>
                <a:gd name="T0" fmla="*/ 178 w 179"/>
                <a:gd name="T1" fmla="*/ 102 h 179"/>
                <a:gd name="T2" fmla="*/ 171 w 179"/>
                <a:gd name="T3" fmla="*/ 117 h 179"/>
                <a:gd name="T4" fmla="*/ 163 w 179"/>
                <a:gd name="T5" fmla="*/ 137 h 179"/>
                <a:gd name="T6" fmla="*/ 153 w 179"/>
                <a:gd name="T7" fmla="*/ 150 h 179"/>
                <a:gd name="T8" fmla="*/ 134 w 179"/>
                <a:gd name="T9" fmla="*/ 159 h 179"/>
                <a:gd name="T10" fmla="*/ 128 w 179"/>
                <a:gd name="T11" fmla="*/ 161 h 179"/>
                <a:gd name="T12" fmla="*/ 102 w 179"/>
                <a:gd name="T13" fmla="*/ 168 h 179"/>
                <a:gd name="T14" fmla="*/ 94 w 179"/>
                <a:gd name="T15" fmla="*/ 170 h 179"/>
                <a:gd name="T16" fmla="*/ 70 w 179"/>
                <a:gd name="T17" fmla="*/ 166 h 179"/>
                <a:gd name="T18" fmla="*/ 63 w 179"/>
                <a:gd name="T19" fmla="*/ 162 h 179"/>
                <a:gd name="T20" fmla="*/ 40 w 179"/>
                <a:gd name="T21" fmla="*/ 159 h 179"/>
                <a:gd name="T22" fmla="*/ 36 w 179"/>
                <a:gd name="T23" fmla="*/ 156 h 179"/>
                <a:gd name="T24" fmla="*/ 17 w 179"/>
                <a:gd name="T25" fmla="*/ 132 h 179"/>
                <a:gd name="T26" fmla="*/ 10 w 179"/>
                <a:gd name="T27" fmla="*/ 89 h 179"/>
                <a:gd name="T28" fmla="*/ 7 w 179"/>
                <a:gd name="T29" fmla="*/ 75 h 179"/>
                <a:gd name="T30" fmla="*/ 15 w 179"/>
                <a:gd name="T31" fmla="*/ 52 h 179"/>
                <a:gd name="T32" fmla="*/ 46 w 179"/>
                <a:gd name="T33" fmla="*/ 13 h 179"/>
                <a:gd name="T34" fmla="*/ 69 w 179"/>
                <a:gd name="T35" fmla="*/ 7 h 179"/>
                <a:gd name="T36" fmla="*/ 76 w 179"/>
                <a:gd name="T37" fmla="*/ 4 h 179"/>
                <a:gd name="T38" fmla="*/ 83 w 179"/>
                <a:gd name="T39" fmla="*/ 1 h 179"/>
                <a:gd name="T40" fmla="*/ 115 w 179"/>
                <a:gd name="T41" fmla="*/ 3 h 179"/>
                <a:gd name="T42" fmla="*/ 118 w 179"/>
                <a:gd name="T43" fmla="*/ 4 h 179"/>
                <a:gd name="T44" fmla="*/ 148 w 179"/>
                <a:gd name="T45" fmla="*/ 25 h 179"/>
                <a:gd name="T46" fmla="*/ 172 w 179"/>
                <a:gd name="T47" fmla="*/ 56 h 179"/>
                <a:gd name="T48" fmla="*/ 174 w 179"/>
                <a:gd name="T49" fmla="*/ 65 h 179"/>
                <a:gd name="T50" fmla="*/ 179 w 179"/>
                <a:gd name="T51" fmla="*/ 88 h 179"/>
                <a:gd name="T52" fmla="*/ 178 w 179"/>
                <a:gd name="T53" fmla="*/ 102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9" h="179">
                  <a:moveTo>
                    <a:pt x="178" y="102"/>
                  </a:moveTo>
                  <a:cubicBezTo>
                    <a:pt x="172" y="105"/>
                    <a:pt x="170" y="110"/>
                    <a:pt x="171" y="117"/>
                  </a:cubicBezTo>
                  <a:cubicBezTo>
                    <a:pt x="173" y="125"/>
                    <a:pt x="172" y="133"/>
                    <a:pt x="163" y="137"/>
                  </a:cubicBezTo>
                  <a:cubicBezTo>
                    <a:pt x="158" y="140"/>
                    <a:pt x="155" y="143"/>
                    <a:pt x="153" y="150"/>
                  </a:cubicBezTo>
                  <a:cubicBezTo>
                    <a:pt x="151" y="158"/>
                    <a:pt x="141" y="155"/>
                    <a:pt x="134" y="159"/>
                  </a:cubicBezTo>
                  <a:cubicBezTo>
                    <a:pt x="132" y="160"/>
                    <a:pt x="129" y="158"/>
                    <a:pt x="128" y="161"/>
                  </a:cubicBezTo>
                  <a:cubicBezTo>
                    <a:pt x="123" y="176"/>
                    <a:pt x="112" y="172"/>
                    <a:pt x="102" y="168"/>
                  </a:cubicBezTo>
                  <a:cubicBezTo>
                    <a:pt x="99" y="167"/>
                    <a:pt x="97" y="167"/>
                    <a:pt x="94" y="170"/>
                  </a:cubicBezTo>
                  <a:cubicBezTo>
                    <a:pt x="82" y="179"/>
                    <a:pt x="80" y="179"/>
                    <a:pt x="70" y="166"/>
                  </a:cubicBezTo>
                  <a:cubicBezTo>
                    <a:pt x="68" y="164"/>
                    <a:pt x="66" y="159"/>
                    <a:pt x="63" y="162"/>
                  </a:cubicBezTo>
                  <a:cubicBezTo>
                    <a:pt x="54" y="170"/>
                    <a:pt x="48" y="159"/>
                    <a:pt x="40" y="159"/>
                  </a:cubicBezTo>
                  <a:cubicBezTo>
                    <a:pt x="39" y="158"/>
                    <a:pt x="36" y="157"/>
                    <a:pt x="36" y="156"/>
                  </a:cubicBezTo>
                  <a:cubicBezTo>
                    <a:pt x="39" y="140"/>
                    <a:pt x="21" y="141"/>
                    <a:pt x="17" y="132"/>
                  </a:cubicBezTo>
                  <a:cubicBezTo>
                    <a:pt x="11" y="118"/>
                    <a:pt x="0" y="105"/>
                    <a:pt x="10" y="89"/>
                  </a:cubicBezTo>
                  <a:cubicBezTo>
                    <a:pt x="15" y="83"/>
                    <a:pt x="7" y="81"/>
                    <a:pt x="7" y="75"/>
                  </a:cubicBezTo>
                  <a:cubicBezTo>
                    <a:pt x="8" y="66"/>
                    <a:pt x="13" y="60"/>
                    <a:pt x="15" y="52"/>
                  </a:cubicBezTo>
                  <a:cubicBezTo>
                    <a:pt x="20" y="34"/>
                    <a:pt x="33" y="24"/>
                    <a:pt x="46" y="13"/>
                  </a:cubicBezTo>
                  <a:cubicBezTo>
                    <a:pt x="51" y="9"/>
                    <a:pt x="60" y="6"/>
                    <a:pt x="69" y="7"/>
                  </a:cubicBezTo>
                  <a:cubicBezTo>
                    <a:pt x="72" y="8"/>
                    <a:pt x="74" y="7"/>
                    <a:pt x="76" y="4"/>
                  </a:cubicBezTo>
                  <a:cubicBezTo>
                    <a:pt x="78" y="2"/>
                    <a:pt x="81" y="0"/>
                    <a:pt x="83" y="1"/>
                  </a:cubicBezTo>
                  <a:cubicBezTo>
                    <a:pt x="94" y="6"/>
                    <a:pt x="104" y="5"/>
                    <a:pt x="115" y="3"/>
                  </a:cubicBezTo>
                  <a:cubicBezTo>
                    <a:pt x="116" y="3"/>
                    <a:pt x="117" y="3"/>
                    <a:pt x="118" y="4"/>
                  </a:cubicBezTo>
                  <a:cubicBezTo>
                    <a:pt x="123" y="16"/>
                    <a:pt x="138" y="18"/>
                    <a:pt x="148" y="25"/>
                  </a:cubicBezTo>
                  <a:cubicBezTo>
                    <a:pt x="160" y="34"/>
                    <a:pt x="159" y="50"/>
                    <a:pt x="172" y="56"/>
                  </a:cubicBezTo>
                  <a:cubicBezTo>
                    <a:pt x="175" y="58"/>
                    <a:pt x="174" y="62"/>
                    <a:pt x="174" y="65"/>
                  </a:cubicBezTo>
                  <a:cubicBezTo>
                    <a:pt x="174" y="73"/>
                    <a:pt x="175" y="81"/>
                    <a:pt x="179" y="88"/>
                  </a:cubicBezTo>
                  <a:cubicBezTo>
                    <a:pt x="176" y="92"/>
                    <a:pt x="179" y="97"/>
                    <a:pt x="178" y="102"/>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56" name="Freeform 794">
              <a:extLst>
                <a:ext uri="{FF2B5EF4-FFF2-40B4-BE49-F238E27FC236}">
                  <a16:creationId xmlns:a16="http://schemas.microsoft.com/office/drawing/2014/main" id="{B8A41769-B2D1-4352-A69E-AB0E5C5787DF}"/>
                </a:ext>
              </a:extLst>
            </p:cNvPr>
            <p:cNvSpPr/>
            <p:nvPr/>
          </p:nvSpPr>
          <p:spPr bwMode="auto">
            <a:xfrm>
              <a:off x="238125" y="4343400"/>
              <a:ext cx="120650" cy="115887"/>
            </a:xfrm>
            <a:custGeom>
              <a:avLst/>
              <a:gdLst>
                <a:gd name="T0" fmla="*/ 10 w 74"/>
                <a:gd name="T1" fmla="*/ 41 h 72"/>
                <a:gd name="T2" fmla="*/ 38 w 74"/>
                <a:gd name="T3" fmla="*/ 27 h 72"/>
                <a:gd name="T4" fmla="*/ 55 w 74"/>
                <a:gd name="T5" fmla="*/ 1 h 72"/>
                <a:gd name="T6" fmla="*/ 60 w 74"/>
                <a:gd name="T7" fmla="*/ 2 h 72"/>
                <a:gd name="T8" fmla="*/ 71 w 74"/>
                <a:gd name="T9" fmla="*/ 11 h 72"/>
                <a:gd name="T10" fmla="*/ 74 w 74"/>
                <a:gd name="T11" fmla="*/ 32 h 72"/>
                <a:gd name="T12" fmla="*/ 65 w 74"/>
                <a:gd name="T13" fmla="*/ 30 h 72"/>
                <a:gd name="T14" fmla="*/ 46 w 74"/>
                <a:gd name="T15" fmla="*/ 33 h 72"/>
                <a:gd name="T16" fmla="*/ 42 w 74"/>
                <a:gd name="T17" fmla="*/ 35 h 72"/>
                <a:gd name="T18" fmla="*/ 34 w 74"/>
                <a:gd name="T19" fmla="*/ 50 h 72"/>
                <a:gd name="T20" fmla="*/ 34 w 74"/>
                <a:gd name="T21" fmla="*/ 53 h 72"/>
                <a:gd name="T22" fmla="*/ 37 w 74"/>
                <a:gd name="T23" fmla="*/ 68 h 72"/>
                <a:gd name="T24" fmla="*/ 17 w 74"/>
                <a:gd name="T25" fmla="*/ 68 h 72"/>
                <a:gd name="T26" fmla="*/ 13 w 74"/>
                <a:gd name="T27" fmla="*/ 68 h 72"/>
                <a:gd name="T28" fmla="*/ 5 w 74"/>
                <a:gd name="T29" fmla="*/ 50 h 72"/>
                <a:gd name="T30" fmla="*/ 10 w 74"/>
                <a:gd name="T31" fmla="*/ 4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4" h="72">
                  <a:moveTo>
                    <a:pt x="10" y="41"/>
                  </a:moveTo>
                  <a:cubicBezTo>
                    <a:pt x="23" y="43"/>
                    <a:pt x="30" y="37"/>
                    <a:pt x="38" y="27"/>
                  </a:cubicBezTo>
                  <a:cubicBezTo>
                    <a:pt x="44" y="19"/>
                    <a:pt x="58" y="16"/>
                    <a:pt x="55" y="1"/>
                  </a:cubicBezTo>
                  <a:cubicBezTo>
                    <a:pt x="55" y="0"/>
                    <a:pt x="58" y="1"/>
                    <a:pt x="60" y="2"/>
                  </a:cubicBezTo>
                  <a:cubicBezTo>
                    <a:pt x="64" y="5"/>
                    <a:pt x="67" y="8"/>
                    <a:pt x="71" y="11"/>
                  </a:cubicBezTo>
                  <a:cubicBezTo>
                    <a:pt x="71" y="18"/>
                    <a:pt x="70" y="26"/>
                    <a:pt x="74" y="32"/>
                  </a:cubicBezTo>
                  <a:cubicBezTo>
                    <a:pt x="70" y="35"/>
                    <a:pt x="68" y="31"/>
                    <a:pt x="65" y="30"/>
                  </a:cubicBezTo>
                  <a:cubicBezTo>
                    <a:pt x="58" y="26"/>
                    <a:pt x="50" y="16"/>
                    <a:pt x="46" y="33"/>
                  </a:cubicBezTo>
                  <a:cubicBezTo>
                    <a:pt x="46" y="35"/>
                    <a:pt x="44" y="35"/>
                    <a:pt x="42" y="35"/>
                  </a:cubicBezTo>
                  <a:cubicBezTo>
                    <a:pt x="35" y="37"/>
                    <a:pt x="27" y="39"/>
                    <a:pt x="34" y="50"/>
                  </a:cubicBezTo>
                  <a:cubicBezTo>
                    <a:pt x="34" y="51"/>
                    <a:pt x="35" y="52"/>
                    <a:pt x="34" y="53"/>
                  </a:cubicBezTo>
                  <a:cubicBezTo>
                    <a:pt x="32" y="59"/>
                    <a:pt x="43" y="64"/>
                    <a:pt x="37" y="68"/>
                  </a:cubicBezTo>
                  <a:cubicBezTo>
                    <a:pt x="32" y="72"/>
                    <a:pt x="24" y="71"/>
                    <a:pt x="17" y="68"/>
                  </a:cubicBezTo>
                  <a:cubicBezTo>
                    <a:pt x="15" y="68"/>
                    <a:pt x="14" y="68"/>
                    <a:pt x="13" y="68"/>
                  </a:cubicBezTo>
                  <a:cubicBezTo>
                    <a:pt x="12" y="61"/>
                    <a:pt x="7" y="56"/>
                    <a:pt x="5" y="50"/>
                  </a:cubicBezTo>
                  <a:cubicBezTo>
                    <a:pt x="2" y="45"/>
                    <a:pt x="0" y="38"/>
                    <a:pt x="10" y="4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57" name="Freeform 795">
              <a:extLst>
                <a:ext uri="{FF2B5EF4-FFF2-40B4-BE49-F238E27FC236}">
                  <a16:creationId xmlns:a16="http://schemas.microsoft.com/office/drawing/2014/main" id="{C8F56529-295D-929C-683D-3DD122B99C24}"/>
                </a:ext>
              </a:extLst>
            </p:cNvPr>
            <p:cNvSpPr/>
            <p:nvPr/>
          </p:nvSpPr>
          <p:spPr bwMode="auto">
            <a:xfrm>
              <a:off x="577850" y="4351338"/>
              <a:ext cx="39688" cy="68262"/>
            </a:xfrm>
            <a:custGeom>
              <a:avLst/>
              <a:gdLst>
                <a:gd name="T0" fmla="*/ 2 w 24"/>
                <a:gd name="T1" fmla="*/ 11 h 42"/>
                <a:gd name="T2" fmla="*/ 3 w 24"/>
                <a:gd name="T3" fmla="*/ 9 h 42"/>
                <a:gd name="T4" fmla="*/ 19 w 24"/>
                <a:gd name="T5" fmla="*/ 4 h 42"/>
                <a:gd name="T6" fmla="*/ 18 w 24"/>
                <a:gd name="T7" fmla="*/ 21 h 42"/>
                <a:gd name="T8" fmla="*/ 12 w 24"/>
                <a:gd name="T9" fmla="*/ 35 h 42"/>
                <a:gd name="T10" fmla="*/ 1 w 24"/>
                <a:gd name="T11" fmla="*/ 31 h 42"/>
                <a:gd name="T12" fmla="*/ 2 w 24"/>
                <a:gd name="T13" fmla="*/ 11 h 42"/>
              </a:gdLst>
              <a:ahLst/>
              <a:cxnLst>
                <a:cxn ang="0">
                  <a:pos x="T0" y="T1"/>
                </a:cxn>
                <a:cxn ang="0">
                  <a:pos x="T2" y="T3"/>
                </a:cxn>
                <a:cxn ang="0">
                  <a:pos x="T4" y="T5"/>
                </a:cxn>
                <a:cxn ang="0">
                  <a:pos x="T6" y="T7"/>
                </a:cxn>
                <a:cxn ang="0">
                  <a:pos x="T8" y="T9"/>
                </a:cxn>
                <a:cxn ang="0">
                  <a:pos x="T10" y="T11"/>
                </a:cxn>
                <a:cxn ang="0">
                  <a:pos x="T12" y="T13"/>
                </a:cxn>
              </a:cxnLst>
              <a:rect l="0" t="0" r="r" b="b"/>
              <a:pathLst>
                <a:path w="24" h="42">
                  <a:moveTo>
                    <a:pt x="2" y="11"/>
                  </a:moveTo>
                  <a:cubicBezTo>
                    <a:pt x="2" y="10"/>
                    <a:pt x="2" y="9"/>
                    <a:pt x="3" y="9"/>
                  </a:cubicBezTo>
                  <a:cubicBezTo>
                    <a:pt x="8" y="5"/>
                    <a:pt x="14" y="0"/>
                    <a:pt x="19" y="4"/>
                  </a:cubicBezTo>
                  <a:cubicBezTo>
                    <a:pt x="24" y="9"/>
                    <a:pt x="20" y="16"/>
                    <a:pt x="18" y="21"/>
                  </a:cubicBezTo>
                  <a:cubicBezTo>
                    <a:pt x="16" y="26"/>
                    <a:pt x="13" y="30"/>
                    <a:pt x="12" y="35"/>
                  </a:cubicBezTo>
                  <a:cubicBezTo>
                    <a:pt x="6" y="42"/>
                    <a:pt x="3" y="42"/>
                    <a:pt x="1" y="31"/>
                  </a:cubicBezTo>
                  <a:cubicBezTo>
                    <a:pt x="0" y="24"/>
                    <a:pt x="4" y="17"/>
                    <a:pt x="2" y="1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58" name="Freeform 796">
              <a:extLst>
                <a:ext uri="{FF2B5EF4-FFF2-40B4-BE49-F238E27FC236}">
                  <a16:creationId xmlns:a16="http://schemas.microsoft.com/office/drawing/2014/main" id="{3BAF2EC7-DED1-F802-283C-EBD66B10C42E}"/>
                </a:ext>
              </a:extLst>
            </p:cNvPr>
            <p:cNvSpPr/>
            <p:nvPr/>
          </p:nvSpPr>
          <p:spPr bwMode="auto">
            <a:xfrm>
              <a:off x="592138" y="4575175"/>
              <a:ext cx="42863" cy="25400"/>
            </a:xfrm>
            <a:custGeom>
              <a:avLst/>
              <a:gdLst>
                <a:gd name="T0" fmla="*/ 2 w 26"/>
                <a:gd name="T1" fmla="*/ 16 h 16"/>
                <a:gd name="T2" fmla="*/ 3 w 26"/>
                <a:gd name="T3" fmla="*/ 2 h 16"/>
                <a:gd name="T4" fmla="*/ 26 w 26"/>
                <a:gd name="T5" fmla="*/ 8 h 16"/>
                <a:gd name="T6" fmla="*/ 2 w 26"/>
                <a:gd name="T7" fmla="*/ 16 h 16"/>
              </a:gdLst>
              <a:ahLst/>
              <a:cxnLst>
                <a:cxn ang="0">
                  <a:pos x="T0" y="T1"/>
                </a:cxn>
                <a:cxn ang="0">
                  <a:pos x="T2" y="T3"/>
                </a:cxn>
                <a:cxn ang="0">
                  <a:pos x="T4" y="T5"/>
                </a:cxn>
                <a:cxn ang="0">
                  <a:pos x="T6" y="T7"/>
                </a:cxn>
              </a:cxnLst>
              <a:rect l="0" t="0" r="r" b="b"/>
              <a:pathLst>
                <a:path w="26" h="16">
                  <a:moveTo>
                    <a:pt x="2" y="16"/>
                  </a:moveTo>
                  <a:cubicBezTo>
                    <a:pt x="3" y="11"/>
                    <a:pt x="0" y="6"/>
                    <a:pt x="3" y="2"/>
                  </a:cubicBezTo>
                  <a:cubicBezTo>
                    <a:pt x="12" y="0"/>
                    <a:pt x="17" y="9"/>
                    <a:pt x="26" y="8"/>
                  </a:cubicBezTo>
                  <a:cubicBezTo>
                    <a:pt x="18" y="14"/>
                    <a:pt x="10" y="16"/>
                    <a:pt x="2" y="1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59" name="Freeform 797">
              <a:extLst>
                <a:ext uri="{FF2B5EF4-FFF2-40B4-BE49-F238E27FC236}">
                  <a16:creationId xmlns:a16="http://schemas.microsoft.com/office/drawing/2014/main" id="{2A3F9072-4660-6768-F6FA-6E2EB3E0AB71}"/>
                </a:ext>
              </a:extLst>
            </p:cNvPr>
            <p:cNvSpPr/>
            <p:nvPr/>
          </p:nvSpPr>
          <p:spPr bwMode="auto">
            <a:xfrm>
              <a:off x="455613" y="4321175"/>
              <a:ext cx="39688" cy="38100"/>
            </a:xfrm>
            <a:custGeom>
              <a:avLst/>
              <a:gdLst>
                <a:gd name="T0" fmla="*/ 0 w 24"/>
                <a:gd name="T1" fmla="*/ 12 h 23"/>
                <a:gd name="T2" fmla="*/ 5 w 24"/>
                <a:gd name="T3" fmla="*/ 8 h 23"/>
                <a:gd name="T4" fmla="*/ 15 w 24"/>
                <a:gd name="T5" fmla="*/ 10 h 23"/>
                <a:gd name="T6" fmla="*/ 24 w 24"/>
                <a:gd name="T7" fmla="*/ 11 h 23"/>
                <a:gd name="T8" fmla="*/ 12 w 24"/>
                <a:gd name="T9" fmla="*/ 18 h 23"/>
                <a:gd name="T10" fmla="*/ 0 w 24"/>
                <a:gd name="T11" fmla="*/ 12 h 23"/>
              </a:gdLst>
              <a:ahLst/>
              <a:cxnLst>
                <a:cxn ang="0">
                  <a:pos x="T0" y="T1"/>
                </a:cxn>
                <a:cxn ang="0">
                  <a:pos x="T2" y="T3"/>
                </a:cxn>
                <a:cxn ang="0">
                  <a:pos x="T4" y="T5"/>
                </a:cxn>
                <a:cxn ang="0">
                  <a:pos x="T6" y="T7"/>
                </a:cxn>
                <a:cxn ang="0">
                  <a:pos x="T8" y="T9"/>
                </a:cxn>
                <a:cxn ang="0">
                  <a:pos x="T10" y="T11"/>
                </a:cxn>
              </a:cxnLst>
              <a:rect l="0" t="0" r="r" b="b"/>
              <a:pathLst>
                <a:path w="24" h="23">
                  <a:moveTo>
                    <a:pt x="0" y="12"/>
                  </a:moveTo>
                  <a:cubicBezTo>
                    <a:pt x="2" y="11"/>
                    <a:pt x="3" y="10"/>
                    <a:pt x="5" y="8"/>
                  </a:cubicBezTo>
                  <a:cubicBezTo>
                    <a:pt x="9" y="4"/>
                    <a:pt x="13" y="0"/>
                    <a:pt x="15" y="10"/>
                  </a:cubicBezTo>
                  <a:cubicBezTo>
                    <a:pt x="16" y="18"/>
                    <a:pt x="20" y="13"/>
                    <a:pt x="24" y="11"/>
                  </a:cubicBezTo>
                  <a:cubicBezTo>
                    <a:pt x="23" y="19"/>
                    <a:pt x="17" y="23"/>
                    <a:pt x="12" y="18"/>
                  </a:cubicBezTo>
                  <a:cubicBezTo>
                    <a:pt x="8" y="14"/>
                    <a:pt x="0" y="22"/>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60" name="Freeform 798">
              <a:extLst>
                <a:ext uri="{FF2B5EF4-FFF2-40B4-BE49-F238E27FC236}">
                  <a16:creationId xmlns:a16="http://schemas.microsoft.com/office/drawing/2014/main" id="{6A07310E-6A52-6F45-7EB2-FE8211D6B577}"/>
                </a:ext>
              </a:extLst>
            </p:cNvPr>
            <p:cNvSpPr/>
            <p:nvPr/>
          </p:nvSpPr>
          <p:spPr bwMode="auto">
            <a:xfrm>
              <a:off x="293688" y="4719638"/>
              <a:ext cx="6350" cy="1587"/>
            </a:xfrm>
            <a:custGeom>
              <a:avLst/>
              <a:gdLst>
                <a:gd name="T0" fmla="*/ 0 w 4"/>
                <a:gd name="T1" fmla="*/ 1 h 1"/>
                <a:gd name="T2" fmla="*/ 3 w 4"/>
                <a:gd name="T3" fmla="*/ 0 h 1"/>
                <a:gd name="T4" fmla="*/ 4 w 4"/>
                <a:gd name="T5" fmla="*/ 0 h 1"/>
                <a:gd name="T6" fmla="*/ 1 w 4"/>
                <a:gd name="T7" fmla="*/ 1 h 1"/>
                <a:gd name="T8" fmla="*/ 0 w 4"/>
                <a:gd name="T9" fmla="*/ 1 h 1"/>
              </a:gdLst>
              <a:ahLst/>
              <a:cxnLst>
                <a:cxn ang="0">
                  <a:pos x="T0" y="T1"/>
                </a:cxn>
                <a:cxn ang="0">
                  <a:pos x="T2" y="T3"/>
                </a:cxn>
                <a:cxn ang="0">
                  <a:pos x="T4" y="T5"/>
                </a:cxn>
                <a:cxn ang="0">
                  <a:pos x="T6" y="T7"/>
                </a:cxn>
                <a:cxn ang="0">
                  <a:pos x="T8" y="T9"/>
                </a:cxn>
              </a:cxnLst>
              <a:rect l="0" t="0" r="r" b="b"/>
              <a:pathLst>
                <a:path w="4" h="1">
                  <a:moveTo>
                    <a:pt x="0" y="1"/>
                  </a:moveTo>
                  <a:cubicBezTo>
                    <a:pt x="1" y="1"/>
                    <a:pt x="2" y="0"/>
                    <a:pt x="3" y="0"/>
                  </a:cubicBezTo>
                  <a:cubicBezTo>
                    <a:pt x="3" y="0"/>
                    <a:pt x="4" y="0"/>
                    <a:pt x="4" y="0"/>
                  </a:cubicBezTo>
                  <a:cubicBezTo>
                    <a:pt x="3" y="1"/>
                    <a:pt x="2" y="1"/>
                    <a:pt x="1" y="1"/>
                  </a:cubicBezTo>
                  <a:cubicBezTo>
                    <a:pt x="1" y="1"/>
                    <a:pt x="0" y="1"/>
                    <a:pt x="0"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61" name="Freeform 799">
              <a:extLst>
                <a:ext uri="{FF2B5EF4-FFF2-40B4-BE49-F238E27FC236}">
                  <a16:creationId xmlns:a16="http://schemas.microsoft.com/office/drawing/2014/main" id="{F925C2B0-689E-7B77-1631-C950773AD94A}"/>
                </a:ext>
              </a:extLst>
            </p:cNvPr>
            <p:cNvSpPr/>
            <p:nvPr/>
          </p:nvSpPr>
          <p:spPr bwMode="auto">
            <a:xfrm>
              <a:off x="130175" y="4349750"/>
              <a:ext cx="6350" cy="6350"/>
            </a:xfrm>
            <a:custGeom>
              <a:avLst/>
              <a:gdLst>
                <a:gd name="T0" fmla="*/ 4 w 4"/>
                <a:gd name="T1" fmla="*/ 3 h 4"/>
                <a:gd name="T2" fmla="*/ 2 w 4"/>
                <a:gd name="T3" fmla="*/ 4 h 4"/>
                <a:gd name="T4" fmla="*/ 0 w 4"/>
                <a:gd name="T5" fmla="*/ 2 h 4"/>
                <a:gd name="T6" fmla="*/ 2 w 4"/>
                <a:gd name="T7" fmla="*/ 0 h 4"/>
                <a:gd name="T8" fmla="*/ 4 w 4"/>
                <a:gd name="T9" fmla="*/ 3 h 4"/>
              </a:gdLst>
              <a:ahLst/>
              <a:cxnLst>
                <a:cxn ang="0">
                  <a:pos x="T0" y="T1"/>
                </a:cxn>
                <a:cxn ang="0">
                  <a:pos x="T2" y="T3"/>
                </a:cxn>
                <a:cxn ang="0">
                  <a:pos x="T4" y="T5"/>
                </a:cxn>
                <a:cxn ang="0">
                  <a:pos x="T6" y="T7"/>
                </a:cxn>
                <a:cxn ang="0">
                  <a:pos x="T8" y="T9"/>
                </a:cxn>
              </a:cxnLst>
              <a:rect l="0" t="0" r="r" b="b"/>
              <a:pathLst>
                <a:path w="4" h="4">
                  <a:moveTo>
                    <a:pt x="4" y="3"/>
                  </a:moveTo>
                  <a:cubicBezTo>
                    <a:pt x="3" y="3"/>
                    <a:pt x="3" y="4"/>
                    <a:pt x="2" y="4"/>
                  </a:cubicBezTo>
                  <a:cubicBezTo>
                    <a:pt x="2" y="4"/>
                    <a:pt x="1" y="3"/>
                    <a:pt x="0" y="2"/>
                  </a:cubicBezTo>
                  <a:cubicBezTo>
                    <a:pt x="0" y="1"/>
                    <a:pt x="1" y="0"/>
                    <a:pt x="2" y="0"/>
                  </a:cubicBezTo>
                  <a:cubicBezTo>
                    <a:pt x="3" y="1"/>
                    <a:pt x="4" y="2"/>
                    <a:pt x="4" y="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62" name="Freeform 800">
              <a:extLst>
                <a:ext uri="{FF2B5EF4-FFF2-40B4-BE49-F238E27FC236}">
                  <a16:creationId xmlns:a16="http://schemas.microsoft.com/office/drawing/2014/main" id="{8ED6E5F3-81E1-6FBF-E61E-E3FF187FA9A7}"/>
                </a:ext>
              </a:extLst>
            </p:cNvPr>
            <p:cNvSpPr/>
            <p:nvPr/>
          </p:nvSpPr>
          <p:spPr bwMode="auto">
            <a:xfrm>
              <a:off x="554038" y="4062413"/>
              <a:ext cx="26988" cy="17462"/>
            </a:xfrm>
            <a:custGeom>
              <a:avLst/>
              <a:gdLst>
                <a:gd name="T0" fmla="*/ 10 w 17"/>
                <a:gd name="T1" fmla="*/ 11 h 11"/>
                <a:gd name="T2" fmla="*/ 6 w 17"/>
                <a:gd name="T3" fmla="*/ 5 h 11"/>
                <a:gd name="T4" fmla="*/ 16 w 17"/>
                <a:gd name="T5" fmla="*/ 0 h 11"/>
                <a:gd name="T6" fmla="*/ 10 w 17"/>
                <a:gd name="T7" fmla="*/ 11 h 11"/>
              </a:gdLst>
              <a:ahLst/>
              <a:cxnLst>
                <a:cxn ang="0">
                  <a:pos x="T0" y="T1"/>
                </a:cxn>
                <a:cxn ang="0">
                  <a:pos x="T2" y="T3"/>
                </a:cxn>
                <a:cxn ang="0">
                  <a:pos x="T4" y="T5"/>
                </a:cxn>
                <a:cxn ang="0">
                  <a:pos x="T6" y="T7"/>
                </a:cxn>
              </a:cxnLst>
              <a:rect l="0" t="0" r="r" b="b"/>
              <a:pathLst>
                <a:path w="17" h="11">
                  <a:moveTo>
                    <a:pt x="10" y="11"/>
                  </a:moveTo>
                  <a:cubicBezTo>
                    <a:pt x="6" y="11"/>
                    <a:pt x="0" y="11"/>
                    <a:pt x="6" y="5"/>
                  </a:cubicBezTo>
                  <a:cubicBezTo>
                    <a:pt x="8" y="2"/>
                    <a:pt x="11" y="0"/>
                    <a:pt x="16" y="0"/>
                  </a:cubicBezTo>
                  <a:cubicBezTo>
                    <a:pt x="17" y="6"/>
                    <a:pt x="9" y="6"/>
                    <a:pt x="10" y="1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63" name="Freeform 801">
              <a:extLst>
                <a:ext uri="{FF2B5EF4-FFF2-40B4-BE49-F238E27FC236}">
                  <a16:creationId xmlns:a16="http://schemas.microsoft.com/office/drawing/2014/main" id="{6862631D-6B66-257F-24E0-B19EA6F16F5E}"/>
                </a:ext>
              </a:extLst>
            </p:cNvPr>
            <p:cNvSpPr/>
            <p:nvPr/>
          </p:nvSpPr>
          <p:spPr bwMode="auto">
            <a:xfrm flipH="1">
              <a:off x="204788" y="4194175"/>
              <a:ext cx="0" cy="1587"/>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0"/>
                    <a:pt x="0" y="1"/>
                  </a:cubicBezTo>
                  <a:cubicBezTo>
                    <a:pt x="0" y="0"/>
                    <a:pt x="0" y="0"/>
                    <a:pt x="0" y="0"/>
                  </a:cubicBezTo>
                  <a:cubicBezTo>
                    <a:pt x="0" y="0"/>
                    <a:pt x="0" y="0"/>
                    <a:pt x="0" y="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64" name="Freeform 802">
              <a:extLst>
                <a:ext uri="{FF2B5EF4-FFF2-40B4-BE49-F238E27FC236}">
                  <a16:creationId xmlns:a16="http://schemas.microsoft.com/office/drawing/2014/main" id="{4794CBE4-BDE2-E9B2-0CA2-458265B12186}"/>
                </a:ext>
              </a:extLst>
            </p:cNvPr>
            <p:cNvSpPr/>
            <p:nvPr/>
          </p:nvSpPr>
          <p:spPr bwMode="auto">
            <a:xfrm>
              <a:off x="800100" y="2379663"/>
              <a:ext cx="6350" cy="3175"/>
            </a:xfrm>
            <a:custGeom>
              <a:avLst/>
              <a:gdLst>
                <a:gd name="T0" fmla="*/ 0 w 4"/>
                <a:gd name="T1" fmla="*/ 2 h 2"/>
                <a:gd name="T2" fmla="*/ 0 w 4"/>
                <a:gd name="T3" fmla="*/ 0 h 2"/>
                <a:gd name="T4" fmla="*/ 4 w 4"/>
                <a:gd name="T5" fmla="*/ 1 h 2"/>
                <a:gd name="T6" fmla="*/ 0 w 4"/>
                <a:gd name="T7" fmla="*/ 2 h 2"/>
              </a:gdLst>
              <a:ahLst/>
              <a:cxnLst>
                <a:cxn ang="0">
                  <a:pos x="T0" y="T1"/>
                </a:cxn>
                <a:cxn ang="0">
                  <a:pos x="T2" y="T3"/>
                </a:cxn>
                <a:cxn ang="0">
                  <a:pos x="T4" y="T5"/>
                </a:cxn>
                <a:cxn ang="0">
                  <a:pos x="T6" y="T7"/>
                </a:cxn>
              </a:cxnLst>
              <a:rect l="0" t="0" r="r" b="b"/>
              <a:pathLst>
                <a:path w="4" h="2">
                  <a:moveTo>
                    <a:pt x="0" y="2"/>
                  </a:moveTo>
                  <a:cubicBezTo>
                    <a:pt x="0" y="1"/>
                    <a:pt x="0" y="0"/>
                    <a:pt x="0" y="0"/>
                  </a:cubicBezTo>
                  <a:cubicBezTo>
                    <a:pt x="1" y="0"/>
                    <a:pt x="3" y="0"/>
                    <a:pt x="4" y="1"/>
                  </a:cubicBezTo>
                  <a:cubicBezTo>
                    <a:pt x="3" y="1"/>
                    <a:pt x="1" y="2"/>
                    <a:pt x="0" y="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65" name="Freeform 803">
              <a:extLst>
                <a:ext uri="{FF2B5EF4-FFF2-40B4-BE49-F238E27FC236}">
                  <a16:creationId xmlns:a16="http://schemas.microsoft.com/office/drawing/2014/main" id="{B3FD617C-720F-D95A-E7FC-B8854E947533}"/>
                </a:ext>
              </a:extLst>
            </p:cNvPr>
            <p:cNvSpPr/>
            <p:nvPr/>
          </p:nvSpPr>
          <p:spPr bwMode="auto">
            <a:xfrm>
              <a:off x="703263" y="2100263"/>
              <a:ext cx="9525" cy="7937"/>
            </a:xfrm>
            <a:custGeom>
              <a:avLst/>
              <a:gdLst>
                <a:gd name="T0" fmla="*/ 2 w 6"/>
                <a:gd name="T1" fmla="*/ 5 h 5"/>
                <a:gd name="T2" fmla="*/ 0 w 6"/>
                <a:gd name="T3" fmla="*/ 0 h 5"/>
                <a:gd name="T4" fmla="*/ 5 w 6"/>
                <a:gd name="T5" fmla="*/ 3 h 5"/>
                <a:gd name="T6" fmla="*/ 2 w 6"/>
                <a:gd name="T7" fmla="*/ 5 h 5"/>
              </a:gdLst>
              <a:ahLst/>
              <a:cxnLst>
                <a:cxn ang="0">
                  <a:pos x="T0" y="T1"/>
                </a:cxn>
                <a:cxn ang="0">
                  <a:pos x="T2" y="T3"/>
                </a:cxn>
                <a:cxn ang="0">
                  <a:pos x="T4" y="T5"/>
                </a:cxn>
                <a:cxn ang="0">
                  <a:pos x="T6" y="T7"/>
                </a:cxn>
              </a:cxnLst>
              <a:rect l="0" t="0" r="r" b="b"/>
              <a:pathLst>
                <a:path w="6" h="5">
                  <a:moveTo>
                    <a:pt x="2" y="5"/>
                  </a:moveTo>
                  <a:cubicBezTo>
                    <a:pt x="2" y="3"/>
                    <a:pt x="1" y="2"/>
                    <a:pt x="0" y="0"/>
                  </a:cubicBezTo>
                  <a:cubicBezTo>
                    <a:pt x="2" y="0"/>
                    <a:pt x="5" y="0"/>
                    <a:pt x="5" y="3"/>
                  </a:cubicBezTo>
                  <a:cubicBezTo>
                    <a:pt x="6" y="5"/>
                    <a:pt x="4" y="5"/>
                    <a:pt x="2" y="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66" name="Freeform 804">
              <a:extLst>
                <a:ext uri="{FF2B5EF4-FFF2-40B4-BE49-F238E27FC236}">
                  <a16:creationId xmlns:a16="http://schemas.microsoft.com/office/drawing/2014/main" id="{F8DA7ABE-3617-821F-B0D9-66218EE3C3B0}"/>
                </a:ext>
              </a:extLst>
            </p:cNvPr>
            <p:cNvSpPr/>
            <p:nvPr/>
          </p:nvSpPr>
          <p:spPr bwMode="auto">
            <a:xfrm>
              <a:off x="98425" y="2711450"/>
              <a:ext cx="23813" cy="15875"/>
            </a:xfrm>
            <a:custGeom>
              <a:avLst/>
              <a:gdLst>
                <a:gd name="T0" fmla="*/ 0 w 14"/>
                <a:gd name="T1" fmla="*/ 5 h 10"/>
                <a:gd name="T2" fmla="*/ 5 w 14"/>
                <a:gd name="T3" fmla="*/ 0 h 10"/>
                <a:gd name="T4" fmla="*/ 4 w 14"/>
                <a:gd name="T5" fmla="*/ 10 h 10"/>
                <a:gd name="T6" fmla="*/ 0 w 14"/>
                <a:gd name="T7" fmla="*/ 5 h 10"/>
              </a:gdLst>
              <a:ahLst/>
              <a:cxnLst>
                <a:cxn ang="0">
                  <a:pos x="T0" y="T1"/>
                </a:cxn>
                <a:cxn ang="0">
                  <a:pos x="T2" y="T3"/>
                </a:cxn>
                <a:cxn ang="0">
                  <a:pos x="T4" y="T5"/>
                </a:cxn>
                <a:cxn ang="0">
                  <a:pos x="T6" y="T7"/>
                </a:cxn>
              </a:cxnLst>
              <a:rect l="0" t="0" r="r" b="b"/>
              <a:pathLst>
                <a:path w="14" h="10">
                  <a:moveTo>
                    <a:pt x="0" y="5"/>
                  </a:moveTo>
                  <a:cubicBezTo>
                    <a:pt x="3" y="5"/>
                    <a:pt x="4" y="3"/>
                    <a:pt x="5" y="0"/>
                  </a:cubicBezTo>
                  <a:cubicBezTo>
                    <a:pt x="14" y="3"/>
                    <a:pt x="4" y="7"/>
                    <a:pt x="4" y="10"/>
                  </a:cubicBezTo>
                  <a:cubicBezTo>
                    <a:pt x="1" y="10"/>
                    <a:pt x="0" y="8"/>
                    <a:pt x="0" y="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67" name="Freeform 805">
              <a:extLst>
                <a:ext uri="{FF2B5EF4-FFF2-40B4-BE49-F238E27FC236}">
                  <a16:creationId xmlns:a16="http://schemas.microsoft.com/office/drawing/2014/main" id="{87AB1A55-1C76-BAAD-7FD7-EBBCB104035C}"/>
                </a:ext>
              </a:extLst>
            </p:cNvPr>
            <p:cNvSpPr/>
            <p:nvPr/>
          </p:nvSpPr>
          <p:spPr bwMode="auto">
            <a:xfrm>
              <a:off x="431800" y="2727325"/>
              <a:ext cx="4763" cy="3175"/>
            </a:xfrm>
            <a:custGeom>
              <a:avLst/>
              <a:gdLst>
                <a:gd name="T0" fmla="*/ 0 w 3"/>
                <a:gd name="T1" fmla="*/ 2 h 2"/>
                <a:gd name="T2" fmla="*/ 0 w 3"/>
                <a:gd name="T3" fmla="*/ 0 h 2"/>
                <a:gd name="T4" fmla="*/ 3 w 3"/>
                <a:gd name="T5" fmla="*/ 1 h 2"/>
                <a:gd name="T6" fmla="*/ 0 w 3"/>
                <a:gd name="T7" fmla="*/ 2 h 2"/>
              </a:gdLst>
              <a:ahLst/>
              <a:cxnLst>
                <a:cxn ang="0">
                  <a:pos x="T0" y="T1"/>
                </a:cxn>
                <a:cxn ang="0">
                  <a:pos x="T2" y="T3"/>
                </a:cxn>
                <a:cxn ang="0">
                  <a:pos x="T4" y="T5"/>
                </a:cxn>
                <a:cxn ang="0">
                  <a:pos x="T6" y="T7"/>
                </a:cxn>
              </a:cxnLst>
              <a:rect l="0" t="0" r="r" b="b"/>
              <a:pathLst>
                <a:path w="3" h="2">
                  <a:moveTo>
                    <a:pt x="0" y="2"/>
                  </a:moveTo>
                  <a:cubicBezTo>
                    <a:pt x="0" y="1"/>
                    <a:pt x="0" y="1"/>
                    <a:pt x="0" y="0"/>
                  </a:cubicBezTo>
                  <a:cubicBezTo>
                    <a:pt x="1" y="0"/>
                    <a:pt x="2" y="1"/>
                    <a:pt x="3" y="1"/>
                  </a:cubicBezTo>
                  <a:cubicBezTo>
                    <a:pt x="2" y="1"/>
                    <a:pt x="1" y="2"/>
                    <a:pt x="0" y="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68" name="Freeform 806">
              <a:extLst>
                <a:ext uri="{FF2B5EF4-FFF2-40B4-BE49-F238E27FC236}">
                  <a16:creationId xmlns:a16="http://schemas.microsoft.com/office/drawing/2014/main" id="{224D7167-E824-91C1-A97D-BF628C97618B}"/>
                </a:ext>
              </a:extLst>
            </p:cNvPr>
            <p:cNvSpPr/>
            <p:nvPr/>
          </p:nvSpPr>
          <p:spPr bwMode="auto">
            <a:xfrm>
              <a:off x="538163" y="2905125"/>
              <a:ext cx="1588"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69" name="Freeform 807">
              <a:extLst>
                <a:ext uri="{FF2B5EF4-FFF2-40B4-BE49-F238E27FC236}">
                  <a16:creationId xmlns:a16="http://schemas.microsoft.com/office/drawing/2014/main" id="{DFFB77F9-8999-B9F1-134F-380B16913841}"/>
                </a:ext>
              </a:extLst>
            </p:cNvPr>
            <p:cNvSpPr/>
            <p:nvPr/>
          </p:nvSpPr>
          <p:spPr bwMode="auto">
            <a:xfrm>
              <a:off x="476250" y="2809875"/>
              <a:ext cx="11113" cy="6350"/>
            </a:xfrm>
            <a:custGeom>
              <a:avLst/>
              <a:gdLst>
                <a:gd name="T0" fmla="*/ 0 w 7"/>
                <a:gd name="T1" fmla="*/ 0 h 3"/>
                <a:gd name="T2" fmla="*/ 7 w 7"/>
                <a:gd name="T3" fmla="*/ 0 h 3"/>
                <a:gd name="T4" fmla="*/ 0 w 7"/>
                <a:gd name="T5" fmla="*/ 0 h 3"/>
              </a:gdLst>
              <a:ahLst/>
              <a:cxnLst>
                <a:cxn ang="0">
                  <a:pos x="T0" y="T1"/>
                </a:cxn>
                <a:cxn ang="0">
                  <a:pos x="T2" y="T3"/>
                </a:cxn>
                <a:cxn ang="0">
                  <a:pos x="T4" y="T5"/>
                </a:cxn>
              </a:cxnLst>
              <a:rect l="0" t="0" r="r" b="b"/>
              <a:pathLst>
                <a:path w="7" h="3">
                  <a:moveTo>
                    <a:pt x="0" y="0"/>
                  </a:moveTo>
                  <a:cubicBezTo>
                    <a:pt x="2" y="0"/>
                    <a:pt x="5" y="0"/>
                    <a:pt x="7" y="0"/>
                  </a:cubicBezTo>
                  <a:cubicBezTo>
                    <a:pt x="5" y="3"/>
                    <a:pt x="2" y="3"/>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70" name="Freeform 808">
              <a:extLst>
                <a:ext uri="{FF2B5EF4-FFF2-40B4-BE49-F238E27FC236}">
                  <a16:creationId xmlns:a16="http://schemas.microsoft.com/office/drawing/2014/main" id="{6BFF7F13-432C-1769-69F4-790284743318}"/>
                </a:ext>
              </a:extLst>
            </p:cNvPr>
            <p:cNvSpPr/>
            <p:nvPr/>
          </p:nvSpPr>
          <p:spPr bwMode="auto">
            <a:xfrm>
              <a:off x="841375" y="4262438"/>
              <a:ext cx="3175" cy="6350"/>
            </a:xfrm>
            <a:custGeom>
              <a:avLst/>
              <a:gdLst>
                <a:gd name="T0" fmla="*/ 2 w 2"/>
                <a:gd name="T1" fmla="*/ 0 h 3"/>
                <a:gd name="T2" fmla="*/ 2 w 2"/>
                <a:gd name="T3" fmla="*/ 3 h 3"/>
                <a:gd name="T4" fmla="*/ 2 w 2"/>
                <a:gd name="T5" fmla="*/ 0 h 3"/>
              </a:gdLst>
              <a:ahLst/>
              <a:cxnLst>
                <a:cxn ang="0">
                  <a:pos x="T0" y="T1"/>
                </a:cxn>
                <a:cxn ang="0">
                  <a:pos x="T2" y="T3"/>
                </a:cxn>
                <a:cxn ang="0">
                  <a:pos x="T4" y="T5"/>
                </a:cxn>
              </a:cxnLst>
              <a:rect l="0" t="0" r="r" b="b"/>
              <a:pathLst>
                <a:path w="2" h="3">
                  <a:moveTo>
                    <a:pt x="2" y="0"/>
                  </a:moveTo>
                  <a:cubicBezTo>
                    <a:pt x="2" y="1"/>
                    <a:pt x="2" y="2"/>
                    <a:pt x="2" y="3"/>
                  </a:cubicBezTo>
                  <a:cubicBezTo>
                    <a:pt x="0" y="2"/>
                    <a:pt x="0" y="1"/>
                    <a:pt x="2" y="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71" name="Freeform 809">
              <a:extLst>
                <a:ext uri="{FF2B5EF4-FFF2-40B4-BE49-F238E27FC236}">
                  <a16:creationId xmlns:a16="http://schemas.microsoft.com/office/drawing/2014/main" id="{22EC26A9-F63D-F7E7-8188-65C22D6821C9}"/>
                </a:ext>
              </a:extLst>
            </p:cNvPr>
            <p:cNvSpPr/>
            <p:nvPr/>
          </p:nvSpPr>
          <p:spPr bwMode="auto">
            <a:xfrm flipH="1">
              <a:off x="871538" y="4403725"/>
              <a:ext cx="0" cy="1587"/>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0"/>
                    <a:pt x="0" y="0"/>
                  </a:cubicBezTo>
                  <a:cubicBezTo>
                    <a:pt x="0" y="0"/>
                    <a:pt x="0" y="0"/>
                    <a:pt x="0" y="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72" name="Freeform 810">
              <a:extLst>
                <a:ext uri="{FF2B5EF4-FFF2-40B4-BE49-F238E27FC236}">
                  <a16:creationId xmlns:a16="http://schemas.microsoft.com/office/drawing/2014/main" id="{B386E10B-41E8-B7C8-65D9-16DC6C7221C1}"/>
                </a:ext>
              </a:extLst>
            </p:cNvPr>
            <p:cNvSpPr/>
            <p:nvPr/>
          </p:nvSpPr>
          <p:spPr bwMode="auto">
            <a:xfrm>
              <a:off x="900113" y="3327400"/>
              <a:ext cx="6350" cy="6350"/>
            </a:xfrm>
            <a:custGeom>
              <a:avLst/>
              <a:gdLst>
                <a:gd name="T0" fmla="*/ 0 w 4"/>
                <a:gd name="T1" fmla="*/ 4 h 4"/>
                <a:gd name="T2" fmla="*/ 0 w 4"/>
                <a:gd name="T3" fmla="*/ 0 h 4"/>
                <a:gd name="T4" fmla="*/ 3 w 4"/>
                <a:gd name="T5" fmla="*/ 2 h 4"/>
                <a:gd name="T6" fmla="*/ 0 w 4"/>
                <a:gd name="T7" fmla="*/ 4 h 4"/>
              </a:gdLst>
              <a:ahLst/>
              <a:cxnLst>
                <a:cxn ang="0">
                  <a:pos x="T0" y="T1"/>
                </a:cxn>
                <a:cxn ang="0">
                  <a:pos x="T2" y="T3"/>
                </a:cxn>
                <a:cxn ang="0">
                  <a:pos x="T4" y="T5"/>
                </a:cxn>
                <a:cxn ang="0">
                  <a:pos x="T6" y="T7"/>
                </a:cxn>
              </a:cxnLst>
              <a:rect l="0" t="0" r="r" b="b"/>
              <a:pathLst>
                <a:path w="4" h="4">
                  <a:moveTo>
                    <a:pt x="0" y="4"/>
                  </a:moveTo>
                  <a:cubicBezTo>
                    <a:pt x="0" y="3"/>
                    <a:pt x="0" y="1"/>
                    <a:pt x="0" y="0"/>
                  </a:cubicBezTo>
                  <a:cubicBezTo>
                    <a:pt x="1" y="0"/>
                    <a:pt x="3" y="1"/>
                    <a:pt x="3" y="2"/>
                  </a:cubicBezTo>
                  <a:cubicBezTo>
                    <a:pt x="4" y="4"/>
                    <a:pt x="2" y="4"/>
                    <a:pt x="0" y="4"/>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73" name="Freeform 811">
              <a:extLst>
                <a:ext uri="{FF2B5EF4-FFF2-40B4-BE49-F238E27FC236}">
                  <a16:creationId xmlns:a16="http://schemas.microsoft.com/office/drawing/2014/main" id="{AE62334D-F222-1C5C-F699-B9A94176ADD8}"/>
                </a:ext>
              </a:extLst>
            </p:cNvPr>
            <p:cNvSpPr/>
            <p:nvPr/>
          </p:nvSpPr>
          <p:spPr bwMode="auto">
            <a:xfrm>
              <a:off x="1330325" y="3394075"/>
              <a:ext cx="9525" cy="3175"/>
            </a:xfrm>
            <a:custGeom>
              <a:avLst/>
              <a:gdLst>
                <a:gd name="T0" fmla="*/ 6 w 6"/>
                <a:gd name="T1" fmla="*/ 2 h 2"/>
                <a:gd name="T2" fmla="*/ 0 w 6"/>
                <a:gd name="T3" fmla="*/ 1 h 2"/>
                <a:gd name="T4" fmla="*/ 1 w 6"/>
                <a:gd name="T5" fmla="*/ 0 h 2"/>
                <a:gd name="T6" fmla="*/ 6 w 6"/>
                <a:gd name="T7" fmla="*/ 2 h 2"/>
              </a:gdLst>
              <a:ahLst/>
              <a:cxnLst>
                <a:cxn ang="0">
                  <a:pos x="T0" y="T1"/>
                </a:cxn>
                <a:cxn ang="0">
                  <a:pos x="T2" y="T3"/>
                </a:cxn>
                <a:cxn ang="0">
                  <a:pos x="T4" y="T5"/>
                </a:cxn>
                <a:cxn ang="0">
                  <a:pos x="T6" y="T7"/>
                </a:cxn>
              </a:cxnLst>
              <a:rect l="0" t="0" r="r" b="b"/>
              <a:pathLst>
                <a:path w="6" h="2">
                  <a:moveTo>
                    <a:pt x="6" y="2"/>
                  </a:moveTo>
                  <a:cubicBezTo>
                    <a:pt x="4" y="2"/>
                    <a:pt x="2" y="2"/>
                    <a:pt x="0" y="1"/>
                  </a:cubicBezTo>
                  <a:cubicBezTo>
                    <a:pt x="1" y="1"/>
                    <a:pt x="1" y="0"/>
                    <a:pt x="1" y="0"/>
                  </a:cubicBezTo>
                  <a:cubicBezTo>
                    <a:pt x="3" y="0"/>
                    <a:pt x="5" y="0"/>
                    <a:pt x="6" y="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74" name="Freeform 812">
              <a:extLst>
                <a:ext uri="{FF2B5EF4-FFF2-40B4-BE49-F238E27FC236}">
                  <a16:creationId xmlns:a16="http://schemas.microsoft.com/office/drawing/2014/main" id="{D9C4A0D2-DDDD-64D4-8C38-13D4D3EA6173}"/>
                </a:ext>
              </a:extLst>
            </p:cNvPr>
            <p:cNvSpPr/>
            <p:nvPr/>
          </p:nvSpPr>
          <p:spPr bwMode="auto">
            <a:xfrm>
              <a:off x="1174750" y="3402013"/>
              <a:ext cx="7938" cy="3175"/>
            </a:xfrm>
            <a:custGeom>
              <a:avLst/>
              <a:gdLst>
                <a:gd name="T0" fmla="*/ 5 w 5"/>
                <a:gd name="T1" fmla="*/ 0 h 2"/>
                <a:gd name="T2" fmla="*/ 0 w 5"/>
                <a:gd name="T3" fmla="*/ 1 h 2"/>
                <a:gd name="T4" fmla="*/ 0 w 5"/>
                <a:gd name="T5" fmla="*/ 1 h 2"/>
                <a:gd name="T6" fmla="*/ 5 w 5"/>
                <a:gd name="T7" fmla="*/ 0 h 2"/>
                <a:gd name="T8" fmla="*/ 5 w 5"/>
                <a:gd name="T9" fmla="*/ 0 h 2"/>
              </a:gdLst>
              <a:ahLst/>
              <a:cxnLst>
                <a:cxn ang="0">
                  <a:pos x="T0" y="T1"/>
                </a:cxn>
                <a:cxn ang="0">
                  <a:pos x="T2" y="T3"/>
                </a:cxn>
                <a:cxn ang="0">
                  <a:pos x="T4" y="T5"/>
                </a:cxn>
                <a:cxn ang="0">
                  <a:pos x="T6" y="T7"/>
                </a:cxn>
                <a:cxn ang="0">
                  <a:pos x="T8" y="T9"/>
                </a:cxn>
              </a:cxnLst>
              <a:rect l="0" t="0" r="r" b="b"/>
              <a:pathLst>
                <a:path w="5" h="2">
                  <a:moveTo>
                    <a:pt x="5" y="0"/>
                  </a:moveTo>
                  <a:cubicBezTo>
                    <a:pt x="4" y="1"/>
                    <a:pt x="2" y="2"/>
                    <a:pt x="0" y="1"/>
                  </a:cubicBezTo>
                  <a:cubicBezTo>
                    <a:pt x="0" y="1"/>
                    <a:pt x="0" y="1"/>
                    <a:pt x="0" y="1"/>
                  </a:cubicBezTo>
                  <a:cubicBezTo>
                    <a:pt x="1" y="0"/>
                    <a:pt x="3" y="0"/>
                    <a:pt x="5" y="0"/>
                  </a:cubicBezTo>
                  <a:cubicBezTo>
                    <a:pt x="5" y="0"/>
                    <a:pt x="5" y="0"/>
                    <a:pt x="5"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75" name="Freeform 813">
              <a:extLst>
                <a:ext uri="{FF2B5EF4-FFF2-40B4-BE49-F238E27FC236}">
                  <a16:creationId xmlns:a16="http://schemas.microsoft.com/office/drawing/2014/main" id="{EDC55AED-E18A-3EB1-C8D0-53A303FA3C67}"/>
                </a:ext>
              </a:extLst>
            </p:cNvPr>
            <p:cNvSpPr/>
            <p:nvPr/>
          </p:nvSpPr>
          <p:spPr bwMode="auto">
            <a:xfrm>
              <a:off x="215900" y="3436938"/>
              <a:ext cx="4763" cy="4762"/>
            </a:xfrm>
            <a:custGeom>
              <a:avLst/>
              <a:gdLst>
                <a:gd name="T0" fmla="*/ 3 w 3"/>
                <a:gd name="T1" fmla="*/ 0 h 3"/>
                <a:gd name="T2" fmla="*/ 2 w 3"/>
                <a:gd name="T3" fmla="*/ 3 h 3"/>
                <a:gd name="T4" fmla="*/ 3 w 3"/>
                <a:gd name="T5" fmla="*/ 0 h 3"/>
              </a:gdLst>
              <a:ahLst/>
              <a:cxnLst>
                <a:cxn ang="0">
                  <a:pos x="T0" y="T1"/>
                </a:cxn>
                <a:cxn ang="0">
                  <a:pos x="T2" y="T3"/>
                </a:cxn>
                <a:cxn ang="0">
                  <a:pos x="T4" y="T5"/>
                </a:cxn>
              </a:cxnLst>
              <a:rect l="0" t="0" r="r" b="b"/>
              <a:pathLst>
                <a:path w="3" h="3">
                  <a:moveTo>
                    <a:pt x="3" y="0"/>
                  </a:moveTo>
                  <a:cubicBezTo>
                    <a:pt x="2" y="1"/>
                    <a:pt x="2" y="2"/>
                    <a:pt x="2" y="3"/>
                  </a:cubicBezTo>
                  <a:cubicBezTo>
                    <a:pt x="0" y="2"/>
                    <a:pt x="2" y="1"/>
                    <a:pt x="3"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76" name="Freeform 814">
              <a:extLst>
                <a:ext uri="{FF2B5EF4-FFF2-40B4-BE49-F238E27FC236}">
                  <a16:creationId xmlns:a16="http://schemas.microsoft.com/office/drawing/2014/main" id="{27177CDD-E69B-482C-0D68-74D058245220}"/>
                </a:ext>
              </a:extLst>
            </p:cNvPr>
            <p:cNvSpPr/>
            <p:nvPr/>
          </p:nvSpPr>
          <p:spPr bwMode="auto">
            <a:xfrm>
              <a:off x="220663" y="3451225"/>
              <a:ext cx="1588" cy="3175"/>
            </a:xfrm>
            <a:custGeom>
              <a:avLst/>
              <a:gdLst>
                <a:gd name="T0" fmla="*/ 1 w 1"/>
                <a:gd name="T1" fmla="*/ 0 h 2"/>
                <a:gd name="T2" fmla="*/ 1 w 1"/>
                <a:gd name="T3" fmla="*/ 1 h 2"/>
                <a:gd name="T4" fmla="*/ 1 w 1"/>
                <a:gd name="T5" fmla="*/ 2 h 2"/>
                <a:gd name="T6" fmla="*/ 0 w 1"/>
                <a:gd name="T7" fmla="*/ 1 h 2"/>
                <a:gd name="T8" fmla="*/ 1 w 1"/>
                <a:gd name="T9" fmla="*/ 0 h 2"/>
              </a:gdLst>
              <a:ahLst/>
              <a:cxnLst>
                <a:cxn ang="0">
                  <a:pos x="T0" y="T1"/>
                </a:cxn>
                <a:cxn ang="0">
                  <a:pos x="T2" y="T3"/>
                </a:cxn>
                <a:cxn ang="0">
                  <a:pos x="T4" y="T5"/>
                </a:cxn>
                <a:cxn ang="0">
                  <a:pos x="T6" y="T7"/>
                </a:cxn>
                <a:cxn ang="0">
                  <a:pos x="T8" y="T9"/>
                </a:cxn>
              </a:cxnLst>
              <a:rect l="0" t="0" r="r" b="b"/>
              <a:pathLst>
                <a:path w="1" h="2">
                  <a:moveTo>
                    <a:pt x="1" y="0"/>
                  </a:moveTo>
                  <a:cubicBezTo>
                    <a:pt x="1" y="0"/>
                    <a:pt x="1" y="1"/>
                    <a:pt x="1" y="1"/>
                  </a:cubicBezTo>
                  <a:cubicBezTo>
                    <a:pt x="1" y="1"/>
                    <a:pt x="1" y="1"/>
                    <a:pt x="1" y="2"/>
                  </a:cubicBezTo>
                  <a:cubicBezTo>
                    <a:pt x="1" y="2"/>
                    <a:pt x="0" y="1"/>
                    <a:pt x="0" y="1"/>
                  </a:cubicBezTo>
                  <a:cubicBezTo>
                    <a:pt x="0" y="1"/>
                    <a:pt x="0" y="1"/>
                    <a:pt x="1"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77" name="Freeform 815">
              <a:extLst>
                <a:ext uri="{FF2B5EF4-FFF2-40B4-BE49-F238E27FC236}">
                  <a16:creationId xmlns:a16="http://schemas.microsoft.com/office/drawing/2014/main" id="{3D45053B-5C6A-B292-1630-B2FC2A681564}"/>
                </a:ext>
              </a:extLst>
            </p:cNvPr>
            <p:cNvSpPr/>
            <p:nvPr/>
          </p:nvSpPr>
          <p:spPr bwMode="auto">
            <a:xfrm>
              <a:off x="407988" y="3273425"/>
              <a:ext cx="6350" cy="3175"/>
            </a:xfrm>
            <a:custGeom>
              <a:avLst/>
              <a:gdLst>
                <a:gd name="T0" fmla="*/ 2 w 4"/>
                <a:gd name="T1" fmla="*/ 0 h 2"/>
                <a:gd name="T2" fmla="*/ 4 w 4"/>
                <a:gd name="T3" fmla="*/ 1 h 2"/>
                <a:gd name="T4" fmla="*/ 2 w 4"/>
                <a:gd name="T5" fmla="*/ 2 h 2"/>
                <a:gd name="T6" fmla="*/ 0 w 4"/>
                <a:gd name="T7" fmla="*/ 1 h 2"/>
                <a:gd name="T8" fmla="*/ 2 w 4"/>
                <a:gd name="T9" fmla="*/ 0 h 2"/>
              </a:gdLst>
              <a:ahLst/>
              <a:cxnLst>
                <a:cxn ang="0">
                  <a:pos x="T0" y="T1"/>
                </a:cxn>
                <a:cxn ang="0">
                  <a:pos x="T2" y="T3"/>
                </a:cxn>
                <a:cxn ang="0">
                  <a:pos x="T4" y="T5"/>
                </a:cxn>
                <a:cxn ang="0">
                  <a:pos x="T6" y="T7"/>
                </a:cxn>
                <a:cxn ang="0">
                  <a:pos x="T8" y="T9"/>
                </a:cxn>
              </a:cxnLst>
              <a:rect l="0" t="0" r="r" b="b"/>
              <a:pathLst>
                <a:path w="4" h="2">
                  <a:moveTo>
                    <a:pt x="2" y="0"/>
                  </a:moveTo>
                  <a:cubicBezTo>
                    <a:pt x="3" y="0"/>
                    <a:pt x="3" y="1"/>
                    <a:pt x="4" y="1"/>
                  </a:cubicBezTo>
                  <a:cubicBezTo>
                    <a:pt x="3" y="1"/>
                    <a:pt x="3" y="2"/>
                    <a:pt x="2" y="2"/>
                  </a:cubicBezTo>
                  <a:cubicBezTo>
                    <a:pt x="1" y="2"/>
                    <a:pt x="1" y="1"/>
                    <a:pt x="0" y="1"/>
                  </a:cubicBezTo>
                  <a:cubicBezTo>
                    <a:pt x="1" y="1"/>
                    <a:pt x="1" y="0"/>
                    <a:pt x="2"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78" name="Freeform 816">
              <a:extLst>
                <a:ext uri="{FF2B5EF4-FFF2-40B4-BE49-F238E27FC236}">
                  <a16:creationId xmlns:a16="http://schemas.microsoft.com/office/drawing/2014/main" id="{76CD0260-AEB3-EC5A-CFD3-A429B89CEAB3}"/>
                </a:ext>
              </a:extLst>
            </p:cNvPr>
            <p:cNvSpPr/>
            <p:nvPr/>
          </p:nvSpPr>
          <p:spPr bwMode="auto">
            <a:xfrm>
              <a:off x="307975" y="3449638"/>
              <a:ext cx="6350" cy="1587"/>
            </a:xfrm>
            <a:custGeom>
              <a:avLst/>
              <a:gdLst>
                <a:gd name="T0" fmla="*/ 4 w 4"/>
                <a:gd name="T1" fmla="*/ 0 h 1"/>
                <a:gd name="T2" fmla="*/ 1 w 4"/>
                <a:gd name="T3" fmla="*/ 1 h 1"/>
                <a:gd name="T4" fmla="*/ 0 w 4"/>
                <a:gd name="T5" fmla="*/ 1 h 1"/>
                <a:gd name="T6" fmla="*/ 4 w 4"/>
                <a:gd name="T7" fmla="*/ 0 h 1"/>
                <a:gd name="T8" fmla="*/ 4 w 4"/>
                <a:gd name="T9" fmla="*/ 0 h 1"/>
              </a:gdLst>
              <a:ahLst/>
              <a:cxnLst>
                <a:cxn ang="0">
                  <a:pos x="T0" y="T1"/>
                </a:cxn>
                <a:cxn ang="0">
                  <a:pos x="T2" y="T3"/>
                </a:cxn>
                <a:cxn ang="0">
                  <a:pos x="T4" y="T5"/>
                </a:cxn>
                <a:cxn ang="0">
                  <a:pos x="T6" y="T7"/>
                </a:cxn>
                <a:cxn ang="0">
                  <a:pos x="T8" y="T9"/>
                </a:cxn>
              </a:cxnLst>
              <a:rect l="0" t="0" r="r" b="b"/>
              <a:pathLst>
                <a:path w="4" h="1">
                  <a:moveTo>
                    <a:pt x="4" y="0"/>
                  </a:moveTo>
                  <a:cubicBezTo>
                    <a:pt x="3" y="0"/>
                    <a:pt x="2" y="1"/>
                    <a:pt x="1" y="1"/>
                  </a:cubicBezTo>
                  <a:cubicBezTo>
                    <a:pt x="1" y="1"/>
                    <a:pt x="1" y="1"/>
                    <a:pt x="0" y="1"/>
                  </a:cubicBezTo>
                  <a:cubicBezTo>
                    <a:pt x="1" y="0"/>
                    <a:pt x="3" y="0"/>
                    <a:pt x="4" y="0"/>
                  </a:cubicBezTo>
                  <a:cubicBezTo>
                    <a:pt x="4" y="0"/>
                    <a:pt x="4" y="0"/>
                    <a:pt x="4"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79" name="Freeform 817">
              <a:extLst>
                <a:ext uri="{FF2B5EF4-FFF2-40B4-BE49-F238E27FC236}">
                  <a16:creationId xmlns:a16="http://schemas.microsoft.com/office/drawing/2014/main" id="{612A32B8-4492-15B0-A8A7-DEDE322A8BBA}"/>
                </a:ext>
              </a:extLst>
            </p:cNvPr>
            <p:cNvSpPr/>
            <p:nvPr/>
          </p:nvSpPr>
          <p:spPr bwMode="auto">
            <a:xfrm>
              <a:off x="179388" y="3530600"/>
              <a:ext cx="1588" cy="4762"/>
            </a:xfrm>
            <a:custGeom>
              <a:avLst/>
              <a:gdLst>
                <a:gd name="T0" fmla="*/ 1 w 1"/>
                <a:gd name="T1" fmla="*/ 3 h 3"/>
                <a:gd name="T2" fmla="*/ 1 w 1"/>
                <a:gd name="T3" fmla="*/ 1 h 3"/>
                <a:gd name="T4" fmla="*/ 1 w 1"/>
                <a:gd name="T5" fmla="*/ 0 h 3"/>
                <a:gd name="T6" fmla="*/ 1 w 1"/>
                <a:gd name="T7" fmla="*/ 3 h 3"/>
              </a:gdLst>
              <a:ahLst/>
              <a:cxnLst>
                <a:cxn ang="0">
                  <a:pos x="T0" y="T1"/>
                </a:cxn>
                <a:cxn ang="0">
                  <a:pos x="T2" y="T3"/>
                </a:cxn>
                <a:cxn ang="0">
                  <a:pos x="T4" y="T5"/>
                </a:cxn>
                <a:cxn ang="0">
                  <a:pos x="T6" y="T7"/>
                </a:cxn>
              </a:cxnLst>
              <a:rect l="0" t="0" r="r" b="b"/>
              <a:pathLst>
                <a:path w="1" h="3">
                  <a:moveTo>
                    <a:pt x="1" y="3"/>
                  </a:moveTo>
                  <a:cubicBezTo>
                    <a:pt x="1" y="2"/>
                    <a:pt x="1" y="2"/>
                    <a:pt x="1" y="1"/>
                  </a:cubicBezTo>
                  <a:cubicBezTo>
                    <a:pt x="0" y="1"/>
                    <a:pt x="1" y="1"/>
                    <a:pt x="1" y="0"/>
                  </a:cubicBezTo>
                  <a:cubicBezTo>
                    <a:pt x="1" y="1"/>
                    <a:pt x="1" y="2"/>
                    <a:pt x="1"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Tree>
  </p:cSld>
  <p:clrMapOvr>
    <a:masterClrMapping/>
  </p:clrMapOvr>
  <p:transition/>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7015"/>
        <p:cNvGrpSpPr/>
        <p:nvPr/>
      </p:nvGrpSpPr>
      <p:grpSpPr>
        <a:xfrm>
          <a:off x="0" y="0"/>
          <a:ext cx="0" cy="0"/>
          <a:chOff x="0" y="0"/>
          <a:chExt cx="0" cy="0"/>
        </a:xfrm>
      </p:grpSpPr>
      <p:grpSp>
        <p:nvGrpSpPr>
          <p:cNvPr id="16" name="Grupo 15">
            <a:extLst>
              <a:ext uri="{FF2B5EF4-FFF2-40B4-BE49-F238E27FC236}">
                <a16:creationId xmlns:a16="http://schemas.microsoft.com/office/drawing/2014/main" id="{D6185DA5-80D0-A272-E375-67C3904167AB}"/>
              </a:ext>
            </a:extLst>
          </p:cNvPr>
          <p:cNvGrpSpPr/>
          <p:nvPr/>
        </p:nvGrpSpPr>
        <p:grpSpPr>
          <a:xfrm>
            <a:off x="3114676" y="2366963"/>
            <a:ext cx="2849562" cy="2819400"/>
            <a:chOff x="3114676" y="2366963"/>
            <a:chExt cx="2849562" cy="2819400"/>
          </a:xfrm>
        </p:grpSpPr>
        <p:sp>
          <p:nvSpPr>
            <p:cNvPr id="5" name="Freeform 5">
              <a:extLst>
                <a:ext uri="{FF2B5EF4-FFF2-40B4-BE49-F238E27FC236}">
                  <a16:creationId xmlns:a16="http://schemas.microsoft.com/office/drawing/2014/main" id="{14F52FAC-9F34-59E2-F6C8-EAAA46B3D514}"/>
                </a:ext>
              </a:extLst>
            </p:cNvPr>
            <p:cNvSpPr/>
            <p:nvPr/>
          </p:nvSpPr>
          <p:spPr bwMode="auto">
            <a:xfrm>
              <a:off x="3595688" y="2592388"/>
              <a:ext cx="1787525" cy="1704975"/>
            </a:xfrm>
            <a:custGeom>
              <a:avLst/>
              <a:gdLst>
                <a:gd name="T0" fmla="*/ 290 w 412"/>
                <a:gd name="T1" fmla="*/ 5 h 393"/>
                <a:gd name="T2" fmla="*/ 301 w 412"/>
                <a:gd name="T3" fmla="*/ 15 h 393"/>
                <a:gd name="T4" fmla="*/ 331 w 412"/>
                <a:gd name="T5" fmla="*/ 75 h 393"/>
                <a:gd name="T6" fmla="*/ 347 w 412"/>
                <a:gd name="T7" fmla="*/ 88 h 393"/>
                <a:gd name="T8" fmla="*/ 385 w 412"/>
                <a:gd name="T9" fmla="*/ 193 h 393"/>
                <a:gd name="T10" fmla="*/ 385 w 412"/>
                <a:gd name="T11" fmla="*/ 214 h 393"/>
                <a:gd name="T12" fmla="*/ 398 w 412"/>
                <a:gd name="T13" fmla="*/ 273 h 393"/>
                <a:gd name="T14" fmla="*/ 392 w 412"/>
                <a:gd name="T15" fmla="*/ 287 h 393"/>
                <a:gd name="T16" fmla="*/ 331 w 412"/>
                <a:gd name="T17" fmla="*/ 323 h 393"/>
                <a:gd name="T18" fmla="*/ 314 w 412"/>
                <a:gd name="T19" fmla="*/ 333 h 393"/>
                <a:gd name="T20" fmla="*/ 283 w 412"/>
                <a:gd name="T21" fmla="*/ 383 h 393"/>
                <a:gd name="T22" fmla="*/ 269 w 412"/>
                <a:gd name="T23" fmla="*/ 388 h 393"/>
                <a:gd name="T24" fmla="*/ 204 w 412"/>
                <a:gd name="T25" fmla="*/ 374 h 393"/>
                <a:gd name="T26" fmla="*/ 182 w 412"/>
                <a:gd name="T27" fmla="*/ 378 h 393"/>
                <a:gd name="T28" fmla="*/ 131 w 412"/>
                <a:gd name="T29" fmla="*/ 390 h 393"/>
                <a:gd name="T30" fmla="*/ 119 w 412"/>
                <a:gd name="T31" fmla="*/ 385 h 393"/>
                <a:gd name="T32" fmla="*/ 77 w 412"/>
                <a:gd name="T33" fmla="*/ 327 h 393"/>
                <a:gd name="T34" fmla="*/ 64 w 412"/>
                <a:gd name="T35" fmla="*/ 314 h 393"/>
                <a:gd name="T36" fmla="*/ 19 w 412"/>
                <a:gd name="T37" fmla="*/ 278 h 393"/>
                <a:gd name="T38" fmla="*/ 13 w 412"/>
                <a:gd name="T39" fmla="*/ 258 h 393"/>
                <a:gd name="T40" fmla="*/ 38 w 412"/>
                <a:gd name="T41" fmla="*/ 192 h 393"/>
                <a:gd name="T42" fmla="*/ 17 w 412"/>
                <a:gd name="T43" fmla="*/ 110 h 393"/>
                <a:gd name="T44" fmla="*/ 26 w 412"/>
                <a:gd name="T45" fmla="*/ 90 h 393"/>
                <a:gd name="T46" fmla="*/ 80 w 412"/>
                <a:gd name="T47" fmla="*/ 68 h 393"/>
                <a:gd name="T48" fmla="*/ 97 w 412"/>
                <a:gd name="T49" fmla="*/ 54 h 393"/>
                <a:gd name="T50" fmla="*/ 194 w 412"/>
                <a:gd name="T51" fmla="*/ 21 h 393"/>
                <a:gd name="T52" fmla="*/ 224 w 412"/>
                <a:gd name="T53" fmla="*/ 20 h 393"/>
                <a:gd name="T54" fmla="*/ 273 w 412"/>
                <a:gd name="T55" fmla="*/ 8 h 393"/>
                <a:gd name="T56" fmla="*/ 290 w 412"/>
                <a:gd name="T57" fmla="*/ 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93">
                  <a:moveTo>
                    <a:pt x="290" y="5"/>
                  </a:moveTo>
                  <a:cubicBezTo>
                    <a:pt x="293" y="9"/>
                    <a:pt x="295" y="14"/>
                    <a:pt x="301" y="15"/>
                  </a:cubicBezTo>
                  <a:cubicBezTo>
                    <a:pt x="316" y="33"/>
                    <a:pt x="332" y="50"/>
                    <a:pt x="331" y="75"/>
                  </a:cubicBezTo>
                  <a:cubicBezTo>
                    <a:pt x="331" y="84"/>
                    <a:pt x="340" y="86"/>
                    <a:pt x="347" y="88"/>
                  </a:cubicBezTo>
                  <a:cubicBezTo>
                    <a:pt x="395" y="104"/>
                    <a:pt x="412" y="151"/>
                    <a:pt x="385" y="193"/>
                  </a:cubicBezTo>
                  <a:cubicBezTo>
                    <a:pt x="380" y="201"/>
                    <a:pt x="379" y="207"/>
                    <a:pt x="385" y="214"/>
                  </a:cubicBezTo>
                  <a:cubicBezTo>
                    <a:pt x="400" y="232"/>
                    <a:pt x="400" y="252"/>
                    <a:pt x="398" y="273"/>
                  </a:cubicBezTo>
                  <a:cubicBezTo>
                    <a:pt x="396" y="278"/>
                    <a:pt x="395" y="283"/>
                    <a:pt x="392" y="287"/>
                  </a:cubicBezTo>
                  <a:cubicBezTo>
                    <a:pt x="379" y="311"/>
                    <a:pt x="360" y="325"/>
                    <a:pt x="331" y="323"/>
                  </a:cubicBezTo>
                  <a:cubicBezTo>
                    <a:pt x="324" y="323"/>
                    <a:pt x="316" y="324"/>
                    <a:pt x="314" y="333"/>
                  </a:cubicBezTo>
                  <a:cubicBezTo>
                    <a:pt x="310" y="354"/>
                    <a:pt x="296" y="368"/>
                    <a:pt x="283" y="383"/>
                  </a:cubicBezTo>
                  <a:cubicBezTo>
                    <a:pt x="279" y="386"/>
                    <a:pt x="274" y="388"/>
                    <a:pt x="269" y="388"/>
                  </a:cubicBezTo>
                  <a:cubicBezTo>
                    <a:pt x="246" y="387"/>
                    <a:pt x="224" y="388"/>
                    <a:pt x="204" y="374"/>
                  </a:cubicBezTo>
                  <a:cubicBezTo>
                    <a:pt x="196" y="368"/>
                    <a:pt x="189" y="374"/>
                    <a:pt x="182" y="378"/>
                  </a:cubicBezTo>
                  <a:cubicBezTo>
                    <a:pt x="166" y="388"/>
                    <a:pt x="149" y="393"/>
                    <a:pt x="131" y="390"/>
                  </a:cubicBezTo>
                  <a:cubicBezTo>
                    <a:pt x="126" y="389"/>
                    <a:pt x="123" y="387"/>
                    <a:pt x="119" y="385"/>
                  </a:cubicBezTo>
                  <a:cubicBezTo>
                    <a:pt x="95" y="373"/>
                    <a:pt x="79" y="355"/>
                    <a:pt x="77" y="327"/>
                  </a:cubicBezTo>
                  <a:cubicBezTo>
                    <a:pt x="76" y="320"/>
                    <a:pt x="72" y="315"/>
                    <a:pt x="64" y="314"/>
                  </a:cubicBezTo>
                  <a:cubicBezTo>
                    <a:pt x="43" y="310"/>
                    <a:pt x="30" y="296"/>
                    <a:pt x="19" y="278"/>
                  </a:cubicBezTo>
                  <a:cubicBezTo>
                    <a:pt x="16" y="272"/>
                    <a:pt x="14" y="265"/>
                    <a:pt x="13" y="258"/>
                  </a:cubicBezTo>
                  <a:cubicBezTo>
                    <a:pt x="9" y="231"/>
                    <a:pt x="20" y="210"/>
                    <a:pt x="38" y="192"/>
                  </a:cubicBezTo>
                  <a:cubicBezTo>
                    <a:pt x="9" y="173"/>
                    <a:pt x="0" y="138"/>
                    <a:pt x="17" y="110"/>
                  </a:cubicBezTo>
                  <a:cubicBezTo>
                    <a:pt x="22" y="104"/>
                    <a:pt x="25" y="98"/>
                    <a:pt x="26" y="90"/>
                  </a:cubicBezTo>
                  <a:cubicBezTo>
                    <a:pt x="42" y="79"/>
                    <a:pt x="58" y="67"/>
                    <a:pt x="80" y="68"/>
                  </a:cubicBezTo>
                  <a:cubicBezTo>
                    <a:pt x="90" y="69"/>
                    <a:pt x="93" y="62"/>
                    <a:pt x="97" y="54"/>
                  </a:cubicBezTo>
                  <a:cubicBezTo>
                    <a:pt x="116" y="13"/>
                    <a:pt x="154" y="0"/>
                    <a:pt x="194" y="21"/>
                  </a:cubicBezTo>
                  <a:cubicBezTo>
                    <a:pt x="205" y="28"/>
                    <a:pt x="213" y="28"/>
                    <a:pt x="224" y="20"/>
                  </a:cubicBezTo>
                  <a:cubicBezTo>
                    <a:pt x="238" y="9"/>
                    <a:pt x="255" y="4"/>
                    <a:pt x="273" y="8"/>
                  </a:cubicBezTo>
                  <a:cubicBezTo>
                    <a:pt x="279" y="9"/>
                    <a:pt x="285" y="9"/>
                    <a:pt x="290" y="5"/>
                  </a:cubicBezTo>
                  <a:close/>
                </a:path>
              </a:pathLst>
            </a:custGeom>
            <a:solidFill>
              <a:srgbClr val="EAB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 name="Freeform 6">
              <a:extLst>
                <a:ext uri="{FF2B5EF4-FFF2-40B4-BE49-F238E27FC236}">
                  <a16:creationId xmlns:a16="http://schemas.microsoft.com/office/drawing/2014/main" id="{98FACC88-819C-2ABC-A130-43F2920EE95F}"/>
                </a:ext>
              </a:extLst>
            </p:cNvPr>
            <p:cNvSpPr/>
            <p:nvPr/>
          </p:nvSpPr>
          <p:spPr bwMode="auto">
            <a:xfrm>
              <a:off x="3114676" y="3598863"/>
              <a:ext cx="2849562" cy="1587500"/>
            </a:xfrm>
            <a:custGeom>
              <a:avLst/>
              <a:gdLst>
                <a:gd name="T0" fmla="*/ 128 w 657"/>
                <a:gd name="T1" fmla="*/ 26 h 366"/>
                <a:gd name="T2" fmla="*/ 132 w 657"/>
                <a:gd name="T3" fmla="*/ 46 h 366"/>
                <a:gd name="T4" fmla="*/ 132 w 657"/>
                <a:gd name="T5" fmla="*/ 91 h 366"/>
                <a:gd name="T6" fmla="*/ 199 w 657"/>
                <a:gd name="T7" fmla="*/ 146 h 366"/>
                <a:gd name="T8" fmla="*/ 232 w 657"/>
                <a:gd name="T9" fmla="*/ 149 h 366"/>
                <a:gd name="T10" fmla="*/ 240 w 657"/>
                <a:gd name="T11" fmla="*/ 154 h 366"/>
                <a:gd name="T12" fmla="*/ 244 w 657"/>
                <a:gd name="T13" fmla="*/ 165 h 366"/>
                <a:gd name="T14" fmla="*/ 262 w 657"/>
                <a:gd name="T15" fmla="*/ 205 h 366"/>
                <a:gd name="T16" fmla="*/ 282 w 657"/>
                <a:gd name="T17" fmla="*/ 217 h 366"/>
                <a:gd name="T18" fmla="*/ 302 w 657"/>
                <a:gd name="T19" fmla="*/ 227 h 366"/>
                <a:gd name="T20" fmla="*/ 308 w 657"/>
                <a:gd name="T21" fmla="*/ 207 h 366"/>
                <a:gd name="T22" fmla="*/ 329 w 657"/>
                <a:gd name="T23" fmla="*/ 218 h 366"/>
                <a:gd name="T24" fmla="*/ 340 w 657"/>
                <a:gd name="T25" fmla="*/ 224 h 366"/>
                <a:gd name="T26" fmla="*/ 416 w 657"/>
                <a:gd name="T27" fmla="*/ 180 h 366"/>
                <a:gd name="T28" fmla="*/ 449 w 657"/>
                <a:gd name="T29" fmla="*/ 146 h 366"/>
                <a:gd name="T30" fmla="*/ 495 w 657"/>
                <a:gd name="T31" fmla="*/ 86 h 366"/>
                <a:gd name="T32" fmla="*/ 499 w 657"/>
                <a:gd name="T33" fmla="*/ 54 h 366"/>
                <a:gd name="T34" fmla="*/ 505 w 657"/>
                <a:gd name="T35" fmla="*/ 43 h 366"/>
                <a:gd name="T36" fmla="*/ 550 w 657"/>
                <a:gd name="T37" fmla="*/ 22 h 366"/>
                <a:gd name="T38" fmla="*/ 645 w 657"/>
                <a:gd name="T39" fmla="*/ 50 h 366"/>
                <a:gd name="T40" fmla="*/ 656 w 657"/>
                <a:gd name="T41" fmla="*/ 66 h 366"/>
                <a:gd name="T42" fmla="*/ 620 w 657"/>
                <a:gd name="T43" fmla="*/ 195 h 366"/>
                <a:gd name="T44" fmla="*/ 524 w 657"/>
                <a:gd name="T45" fmla="*/ 240 h 366"/>
                <a:gd name="T46" fmla="*/ 444 w 657"/>
                <a:gd name="T47" fmla="*/ 205 h 366"/>
                <a:gd name="T48" fmla="*/ 419 w 657"/>
                <a:gd name="T49" fmla="*/ 204 h 366"/>
                <a:gd name="T50" fmla="*/ 340 w 657"/>
                <a:gd name="T51" fmla="*/ 247 h 366"/>
                <a:gd name="T52" fmla="*/ 327 w 657"/>
                <a:gd name="T53" fmla="*/ 269 h 366"/>
                <a:gd name="T54" fmla="*/ 326 w 657"/>
                <a:gd name="T55" fmla="*/ 354 h 366"/>
                <a:gd name="T56" fmla="*/ 318 w 657"/>
                <a:gd name="T57" fmla="*/ 366 h 366"/>
                <a:gd name="T58" fmla="*/ 309 w 657"/>
                <a:gd name="T59" fmla="*/ 354 h 366"/>
                <a:gd name="T60" fmla="*/ 309 w 657"/>
                <a:gd name="T61" fmla="*/ 270 h 366"/>
                <a:gd name="T62" fmla="*/ 296 w 657"/>
                <a:gd name="T63" fmla="*/ 248 h 366"/>
                <a:gd name="T64" fmla="*/ 293 w 657"/>
                <a:gd name="T65" fmla="*/ 246 h 366"/>
                <a:gd name="T66" fmla="*/ 227 w 657"/>
                <a:gd name="T67" fmla="*/ 209 h 366"/>
                <a:gd name="T68" fmla="*/ 155 w 657"/>
                <a:gd name="T69" fmla="*/ 225 h 366"/>
                <a:gd name="T70" fmla="*/ 111 w 657"/>
                <a:gd name="T71" fmla="*/ 230 h 366"/>
                <a:gd name="T72" fmla="*/ 33 w 657"/>
                <a:gd name="T73" fmla="*/ 181 h 366"/>
                <a:gd name="T74" fmla="*/ 1 w 657"/>
                <a:gd name="T75" fmla="*/ 24 h 366"/>
                <a:gd name="T76" fmla="*/ 13 w 657"/>
                <a:gd name="T77" fmla="*/ 10 h 366"/>
                <a:gd name="T78" fmla="*/ 85 w 657"/>
                <a:gd name="T79" fmla="*/ 2 h 366"/>
                <a:gd name="T80" fmla="*/ 128 w 657"/>
                <a:gd name="T81" fmla="*/ 2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7" h="366">
                  <a:moveTo>
                    <a:pt x="128" y="26"/>
                  </a:moveTo>
                  <a:cubicBezTo>
                    <a:pt x="130" y="33"/>
                    <a:pt x="131" y="39"/>
                    <a:pt x="132" y="46"/>
                  </a:cubicBezTo>
                  <a:cubicBezTo>
                    <a:pt x="134" y="61"/>
                    <a:pt x="129" y="76"/>
                    <a:pt x="132" y="91"/>
                  </a:cubicBezTo>
                  <a:cubicBezTo>
                    <a:pt x="139" y="123"/>
                    <a:pt x="167" y="147"/>
                    <a:pt x="199" y="146"/>
                  </a:cubicBezTo>
                  <a:cubicBezTo>
                    <a:pt x="210" y="145"/>
                    <a:pt x="221" y="146"/>
                    <a:pt x="232" y="149"/>
                  </a:cubicBezTo>
                  <a:cubicBezTo>
                    <a:pt x="235" y="151"/>
                    <a:pt x="237" y="152"/>
                    <a:pt x="240" y="154"/>
                  </a:cubicBezTo>
                  <a:cubicBezTo>
                    <a:pt x="243" y="157"/>
                    <a:pt x="244" y="161"/>
                    <a:pt x="244" y="165"/>
                  </a:cubicBezTo>
                  <a:cubicBezTo>
                    <a:pt x="239" y="192"/>
                    <a:pt x="239" y="192"/>
                    <a:pt x="262" y="205"/>
                  </a:cubicBezTo>
                  <a:cubicBezTo>
                    <a:pt x="268" y="209"/>
                    <a:pt x="275" y="214"/>
                    <a:pt x="282" y="217"/>
                  </a:cubicBezTo>
                  <a:cubicBezTo>
                    <a:pt x="289" y="220"/>
                    <a:pt x="295" y="224"/>
                    <a:pt x="302" y="227"/>
                  </a:cubicBezTo>
                  <a:cubicBezTo>
                    <a:pt x="306" y="221"/>
                    <a:pt x="303" y="212"/>
                    <a:pt x="308" y="207"/>
                  </a:cubicBezTo>
                  <a:cubicBezTo>
                    <a:pt x="322" y="198"/>
                    <a:pt x="327" y="204"/>
                    <a:pt x="329" y="218"/>
                  </a:cubicBezTo>
                  <a:cubicBezTo>
                    <a:pt x="330" y="224"/>
                    <a:pt x="334" y="228"/>
                    <a:pt x="340" y="224"/>
                  </a:cubicBezTo>
                  <a:cubicBezTo>
                    <a:pt x="364" y="208"/>
                    <a:pt x="394" y="200"/>
                    <a:pt x="416" y="180"/>
                  </a:cubicBezTo>
                  <a:cubicBezTo>
                    <a:pt x="418" y="159"/>
                    <a:pt x="430" y="151"/>
                    <a:pt x="449" y="146"/>
                  </a:cubicBezTo>
                  <a:cubicBezTo>
                    <a:pt x="477" y="139"/>
                    <a:pt x="494" y="115"/>
                    <a:pt x="495" y="86"/>
                  </a:cubicBezTo>
                  <a:cubicBezTo>
                    <a:pt x="495" y="75"/>
                    <a:pt x="497" y="65"/>
                    <a:pt x="499" y="54"/>
                  </a:cubicBezTo>
                  <a:cubicBezTo>
                    <a:pt x="501" y="50"/>
                    <a:pt x="503" y="46"/>
                    <a:pt x="505" y="43"/>
                  </a:cubicBezTo>
                  <a:cubicBezTo>
                    <a:pt x="520" y="35"/>
                    <a:pt x="532" y="22"/>
                    <a:pt x="550" y="22"/>
                  </a:cubicBezTo>
                  <a:cubicBezTo>
                    <a:pt x="582" y="30"/>
                    <a:pt x="615" y="38"/>
                    <a:pt x="645" y="50"/>
                  </a:cubicBezTo>
                  <a:cubicBezTo>
                    <a:pt x="653" y="54"/>
                    <a:pt x="657" y="57"/>
                    <a:pt x="656" y="66"/>
                  </a:cubicBezTo>
                  <a:cubicBezTo>
                    <a:pt x="648" y="111"/>
                    <a:pt x="640" y="154"/>
                    <a:pt x="620" y="195"/>
                  </a:cubicBezTo>
                  <a:cubicBezTo>
                    <a:pt x="599" y="237"/>
                    <a:pt x="571" y="251"/>
                    <a:pt x="524" y="240"/>
                  </a:cubicBezTo>
                  <a:cubicBezTo>
                    <a:pt x="495" y="234"/>
                    <a:pt x="469" y="221"/>
                    <a:pt x="444" y="205"/>
                  </a:cubicBezTo>
                  <a:cubicBezTo>
                    <a:pt x="435" y="199"/>
                    <a:pt x="428" y="199"/>
                    <a:pt x="419" y="204"/>
                  </a:cubicBezTo>
                  <a:cubicBezTo>
                    <a:pt x="393" y="219"/>
                    <a:pt x="366" y="233"/>
                    <a:pt x="340" y="247"/>
                  </a:cubicBezTo>
                  <a:cubicBezTo>
                    <a:pt x="330" y="252"/>
                    <a:pt x="326" y="258"/>
                    <a:pt x="327" y="269"/>
                  </a:cubicBezTo>
                  <a:cubicBezTo>
                    <a:pt x="327" y="297"/>
                    <a:pt x="326" y="326"/>
                    <a:pt x="326" y="354"/>
                  </a:cubicBezTo>
                  <a:cubicBezTo>
                    <a:pt x="326" y="361"/>
                    <a:pt x="327" y="366"/>
                    <a:pt x="318" y="366"/>
                  </a:cubicBezTo>
                  <a:cubicBezTo>
                    <a:pt x="309" y="366"/>
                    <a:pt x="309" y="360"/>
                    <a:pt x="309" y="354"/>
                  </a:cubicBezTo>
                  <a:cubicBezTo>
                    <a:pt x="309" y="326"/>
                    <a:pt x="308" y="298"/>
                    <a:pt x="309" y="270"/>
                  </a:cubicBezTo>
                  <a:cubicBezTo>
                    <a:pt x="309" y="260"/>
                    <a:pt x="306" y="252"/>
                    <a:pt x="296" y="248"/>
                  </a:cubicBezTo>
                  <a:cubicBezTo>
                    <a:pt x="295" y="248"/>
                    <a:pt x="294" y="247"/>
                    <a:pt x="293" y="246"/>
                  </a:cubicBezTo>
                  <a:cubicBezTo>
                    <a:pt x="271" y="233"/>
                    <a:pt x="250" y="216"/>
                    <a:pt x="227" y="209"/>
                  </a:cubicBezTo>
                  <a:cubicBezTo>
                    <a:pt x="202" y="202"/>
                    <a:pt x="179" y="222"/>
                    <a:pt x="155" y="225"/>
                  </a:cubicBezTo>
                  <a:cubicBezTo>
                    <a:pt x="140" y="227"/>
                    <a:pt x="126" y="230"/>
                    <a:pt x="111" y="230"/>
                  </a:cubicBezTo>
                  <a:cubicBezTo>
                    <a:pt x="75" y="230"/>
                    <a:pt x="48" y="214"/>
                    <a:pt x="33" y="181"/>
                  </a:cubicBezTo>
                  <a:cubicBezTo>
                    <a:pt x="10" y="131"/>
                    <a:pt x="4" y="78"/>
                    <a:pt x="1" y="24"/>
                  </a:cubicBezTo>
                  <a:cubicBezTo>
                    <a:pt x="0" y="14"/>
                    <a:pt x="5" y="11"/>
                    <a:pt x="13" y="10"/>
                  </a:cubicBezTo>
                  <a:cubicBezTo>
                    <a:pt x="37" y="8"/>
                    <a:pt x="61" y="5"/>
                    <a:pt x="85" y="2"/>
                  </a:cubicBezTo>
                  <a:cubicBezTo>
                    <a:pt x="104" y="0"/>
                    <a:pt x="114" y="18"/>
                    <a:pt x="128" y="26"/>
                  </a:cubicBezTo>
                  <a:close/>
                </a:path>
              </a:pathLst>
            </a:custGeom>
            <a:solidFill>
              <a:srgbClr val="747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 name="Freeform 7">
              <a:extLst>
                <a:ext uri="{FF2B5EF4-FFF2-40B4-BE49-F238E27FC236}">
                  <a16:creationId xmlns:a16="http://schemas.microsoft.com/office/drawing/2014/main" id="{83F7123E-73BE-CE1B-4B3E-B9C6A2CD8613}"/>
                </a:ext>
              </a:extLst>
            </p:cNvPr>
            <p:cNvSpPr/>
            <p:nvPr/>
          </p:nvSpPr>
          <p:spPr bwMode="auto">
            <a:xfrm>
              <a:off x="4883150" y="2609850"/>
              <a:ext cx="760412" cy="1179512"/>
            </a:xfrm>
            <a:custGeom>
              <a:avLst/>
              <a:gdLst>
                <a:gd name="T0" fmla="*/ 142 w 175"/>
                <a:gd name="T1" fmla="*/ 250 h 272"/>
                <a:gd name="T2" fmla="*/ 97 w 175"/>
                <a:gd name="T3" fmla="*/ 271 h 272"/>
                <a:gd name="T4" fmla="*/ 77 w 175"/>
                <a:gd name="T5" fmla="*/ 205 h 272"/>
                <a:gd name="T6" fmla="*/ 77 w 175"/>
                <a:gd name="T7" fmla="*/ 193 h 272"/>
                <a:gd name="T8" fmla="*/ 43 w 175"/>
                <a:gd name="T9" fmla="*/ 87 h 272"/>
                <a:gd name="T10" fmla="*/ 28 w 175"/>
                <a:gd name="T11" fmla="*/ 71 h 272"/>
                <a:gd name="T12" fmla="*/ 6 w 175"/>
                <a:gd name="T13" fmla="*/ 24 h 272"/>
                <a:gd name="T14" fmla="*/ 4 w 175"/>
                <a:gd name="T15" fmla="*/ 11 h 272"/>
                <a:gd name="T16" fmla="*/ 87 w 175"/>
                <a:gd name="T17" fmla="*/ 26 h 272"/>
                <a:gd name="T18" fmla="*/ 105 w 175"/>
                <a:gd name="T19" fmla="*/ 107 h 272"/>
                <a:gd name="T20" fmla="*/ 109 w 175"/>
                <a:gd name="T21" fmla="*/ 125 h 272"/>
                <a:gd name="T22" fmla="*/ 142 w 175"/>
                <a:gd name="T23" fmla="*/ 25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5" h="272">
                  <a:moveTo>
                    <a:pt x="142" y="250"/>
                  </a:moveTo>
                  <a:cubicBezTo>
                    <a:pt x="128" y="258"/>
                    <a:pt x="116" y="272"/>
                    <a:pt x="97" y="271"/>
                  </a:cubicBezTo>
                  <a:cubicBezTo>
                    <a:pt x="98" y="246"/>
                    <a:pt x="97" y="223"/>
                    <a:pt x="77" y="205"/>
                  </a:cubicBezTo>
                  <a:cubicBezTo>
                    <a:pt x="73" y="201"/>
                    <a:pt x="72" y="198"/>
                    <a:pt x="77" y="193"/>
                  </a:cubicBezTo>
                  <a:cubicBezTo>
                    <a:pt x="117" y="159"/>
                    <a:pt x="89" y="92"/>
                    <a:pt x="43" y="87"/>
                  </a:cubicBezTo>
                  <a:cubicBezTo>
                    <a:pt x="34" y="87"/>
                    <a:pt x="27" y="83"/>
                    <a:pt x="28" y="71"/>
                  </a:cubicBezTo>
                  <a:cubicBezTo>
                    <a:pt x="29" y="52"/>
                    <a:pt x="23" y="35"/>
                    <a:pt x="6" y="24"/>
                  </a:cubicBezTo>
                  <a:cubicBezTo>
                    <a:pt x="0" y="20"/>
                    <a:pt x="1" y="16"/>
                    <a:pt x="4" y="11"/>
                  </a:cubicBezTo>
                  <a:cubicBezTo>
                    <a:pt x="35" y="0"/>
                    <a:pt x="64" y="3"/>
                    <a:pt x="87" y="26"/>
                  </a:cubicBezTo>
                  <a:cubicBezTo>
                    <a:pt x="109" y="49"/>
                    <a:pt x="116" y="76"/>
                    <a:pt x="105" y="107"/>
                  </a:cubicBezTo>
                  <a:cubicBezTo>
                    <a:pt x="103" y="113"/>
                    <a:pt x="98" y="119"/>
                    <a:pt x="109" y="125"/>
                  </a:cubicBezTo>
                  <a:cubicBezTo>
                    <a:pt x="165" y="157"/>
                    <a:pt x="175" y="195"/>
                    <a:pt x="142" y="250"/>
                  </a:cubicBezTo>
                  <a:close/>
                </a:path>
              </a:pathLst>
            </a:custGeom>
            <a:solidFill>
              <a:srgbClr val="D79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 name="Freeform 8">
              <a:extLst>
                <a:ext uri="{FF2B5EF4-FFF2-40B4-BE49-F238E27FC236}">
                  <a16:creationId xmlns:a16="http://schemas.microsoft.com/office/drawing/2014/main" id="{ED755FCC-4E1F-08EF-0D92-6A4430E094E4}"/>
                </a:ext>
              </a:extLst>
            </p:cNvPr>
            <p:cNvSpPr/>
            <p:nvPr/>
          </p:nvSpPr>
          <p:spPr bwMode="auto">
            <a:xfrm>
              <a:off x="3665538" y="2366963"/>
              <a:ext cx="1192212" cy="623887"/>
            </a:xfrm>
            <a:custGeom>
              <a:avLst/>
              <a:gdLst>
                <a:gd name="T0" fmla="*/ 274 w 275"/>
                <a:gd name="T1" fmla="*/ 57 h 144"/>
                <a:gd name="T2" fmla="*/ 262 w 275"/>
                <a:gd name="T3" fmla="*/ 66 h 144"/>
                <a:gd name="T4" fmla="*/ 202 w 275"/>
                <a:gd name="T5" fmla="*/ 83 h 144"/>
                <a:gd name="T6" fmla="*/ 184 w 275"/>
                <a:gd name="T7" fmla="*/ 83 h 144"/>
                <a:gd name="T8" fmla="*/ 84 w 275"/>
                <a:gd name="T9" fmla="*/ 113 h 144"/>
                <a:gd name="T10" fmla="*/ 71 w 275"/>
                <a:gd name="T11" fmla="*/ 126 h 144"/>
                <a:gd name="T12" fmla="*/ 18 w 275"/>
                <a:gd name="T13" fmla="*/ 143 h 144"/>
                <a:gd name="T14" fmla="*/ 10 w 275"/>
                <a:gd name="T15" fmla="*/ 142 h 144"/>
                <a:gd name="T16" fmla="*/ 111 w 275"/>
                <a:gd name="T17" fmla="*/ 59 h 144"/>
                <a:gd name="T18" fmla="*/ 131 w 275"/>
                <a:gd name="T19" fmla="*/ 49 h 144"/>
                <a:gd name="T20" fmla="*/ 205 w 275"/>
                <a:gd name="T21" fmla="*/ 2 h 144"/>
                <a:gd name="T22" fmla="*/ 274 w 275"/>
                <a:gd name="T23" fmla="*/ 5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5" h="144">
                  <a:moveTo>
                    <a:pt x="274" y="57"/>
                  </a:moveTo>
                  <a:cubicBezTo>
                    <a:pt x="275" y="67"/>
                    <a:pt x="270" y="68"/>
                    <a:pt x="262" y="66"/>
                  </a:cubicBezTo>
                  <a:cubicBezTo>
                    <a:pt x="239" y="60"/>
                    <a:pt x="218" y="66"/>
                    <a:pt x="202" y="83"/>
                  </a:cubicBezTo>
                  <a:cubicBezTo>
                    <a:pt x="196" y="90"/>
                    <a:pt x="191" y="88"/>
                    <a:pt x="184" y="83"/>
                  </a:cubicBezTo>
                  <a:cubicBezTo>
                    <a:pt x="144" y="54"/>
                    <a:pt x="102" y="67"/>
                    <a:pt x="84" y="113"/>
                  </a:cubicBezTo>
                  <a:cubicBezTo>
                    <a:pt x="81" y="119"/>
                    <a:pt x="80" y="127"/>
                    <a:pt x="71" y="126"/>
                  </a:cubicBezTo>
                  <a:cubicBezTo>
                    <a:pt x="50" y="123"/>
                    <a:pt x="33" y="130"/>
                    <a:pt x="18" y="143"/>
                  </a:cubicBezTo>
                  <a:cubicBezTo>
                    <a:pt x="16" y="144"/>
                    <a:pt x="13" y="142"/>
                    <a:pt x="10" y="142"/>
                  </a:cubicBezTo>
                  <a:cubicBezTo>
                    <a:pt x="0" y="91"/>
                    <a:pt x="52" y="39"/>
                    <a:pt x="111" y="59"/>
                  </a:cubicBezTo>
                  <a:cubicBezTo>
                    <a:pt x="123" y="63"/>
                    <a:pt x="126" y="60"/>
                    <a:pt x="131" y="49"/>
                  </a:cubicBezTo>
                  <a:cubicBezTo>
                    <a:pt x="142" y="19"/>
                    <a:pt x="173" y="0"/>
                    <a:pt x="205" y="2"/>
                  </a:cubicBezTo>
                  <a:cubicBezTo>
                    <a:pt x="238" y="4"/>
                    <a:pt x="264" y="25"/>
                    <a:pt x="274" y="57"/>
                  </a:cubicBezTo>
                  <a:close/>
                </a:path>
              </a:pathLst>
            </a:custGeom>
            <a:solidFill>
              <a:srgbClr val="D89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 name="Freeform 9">
              <a:extLst>
                <a:ext uri="{FF2B5EF4-FFF2-40B4-BE49-F238E27FC236}">
                  <a16:creationId xmlns:a16="http://schemas.microsoft.com/office/drawing/2014/main" id="{15D48AFB-517D-92C9-9B64-2183D880945D}"/>
                </a:ext>
              </a:extLst>
            </p:cNvPr>
            <p:cNvSpPr/>
            <p:nvPr/>
          </p:nvSpPr>
          <p:spPr bwMode="auto">
            <a:xfrm>
              <a:off x="3387725" y="3070225"/>
              <a:ext cx="403225" cy="641350"/>
            </a:xfrm>
            <a:custGeom>
              <a:avLst/>
              <a:gdLst>
                <a:gd name="T0" fmla="*/ 65 w 93"/>
                <a:gd name="T1" fmla="*/ 148 h 148"/>
                <a:gd name="T2" fmla="*/ 22 w 93"/>
                <a:gd name="T3" fmla="*/ 124 h 148"/>
                <a:gd name="T4" fmla="*/ 7 w 93"/>
                <a:gd name="T5" fmla="*/ 87 h 148"/>
                <a:gd name="T6" fmla="*/ 65 w 93"/>
                <a:gd name="T7" fmla="*/ 0 h 148"/>
                <a:gd name="T8" fmla="*/ 87 w 93"/>
                <a:gd name="T9" fmla="*/ 78 h 148"/>
                <a:gd name="T10" fmla="*/ 87 w 93"/>
                <a:gd name="T11" fmla="*/ 89 h 148"/>
                <a:gd name="T12" fmla="*/ 65 w 93"/>
                <a:gd name="T13" fmla="*/ 148 h 148"/>
              </a:gdLst>
              <a:ahLst/>
              <a:cxnLst>
                <a:cxn ang="0">
                  <a:pos x="T0" y="T1"/>
                </a:cxn>
                <a:cxn ang="0">
                  <a:pos x="T2" y="T3"/>
                </a:cxn>
                <a:cxn ang="0">
                  <a:pos x="T4" y="T5"/>
                </a:cxn>
                <a:cxn ang="0">
                  <a:pos x="T6" y="T7"/>
                </a:cxn>
                <a:cxn ang="0">
                  <a:pos x="T8" y="T9"/>
                </a:cxn>
                <a:cxn ang="0">
                  <a:pos x="T10" y="T11"/>
                </a:cxn>
                <a:cxn ang="0">
                  <a:pos x="T12" y="T13"/>
                </a:cxn>
              </a:cxnLst>
              <a:rect l="0" t="0" r="r" b="b"/>
              <a:pathLst>
                <a:path w="93" h="148">
                  <a:moveTo>
                    <a:pt x="65" y="148"/>
                  </a:moveTo>
                  <a:cubicBezTo>
                    <a:pt x="48" y="145"/>
                    <a:pt x="37" y="130"/>
                    <a:pt x="22" y="124"/>
                  </a:cubicBezTo>
                  <a:cubicBezTo>
                    <a:pt x="18" y="111"/>
                    <a:pt x="10" y="101"/>
                    <a:pt x="7" y="87"/>
                  </a:cubicBezTo>
                  <a:cubicBezTo>
                    <a:pt x="0" y="47"/>
                    <a:pt x="25" y="9"/>
                    <a:pt x="65" y="0"/>
                  </a:cubicBezTo>
                  <a:cubicBezTo>
                    <a:pt x="58" y="30"/>
                    <a:pt x="60" y="58"/>
                    <a:pt x="87" y="78"/>
                  </a:cubicBezTo>
                  <a:cubicBezTo>
                    <a:pt x="93" y="83"/>
                    <a:pt x="90" y="85"/>
                    <a:pt x="87" y="89"/>
                  </a:cubicBezTo>
                  <a:cubicBezTo>
                    <a:pt x="70" y="105"/>
                    <a:pt x="63" y="125"/>
                    <a:pt x="65" y="148"/>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 name="Freeform 10">
              <a:extLst>
                <a:ext uri="{FF2B5EF4-FFF2-40B4-BE49-F238E27FC236}">
                  <a16:creationId xmlns:a16="http://schemas.microsoft.com/office/drawing/2014/main" id="{73CB2512-AB7E-AD66-2521-C27BC0E6596D}"/>
                </a:ext>
              </a:extLst>
            </p:cNvPr>
            <p:cNvSpPr/>
            <p:nvPr/>
          </p:nvSpPr>
          <p:spPr bwMode="auto">
            <a:xfrm>
              <a:off x="4029075" y="2982913"/>
              <a:ext cx="928687" cy="919162"/>
            </a:xfrm>
            <a:custGeom>
              <a:avLst/>
              <a:gdLst>
                <a:gd name="T0" fmla="*/ 104 w 214"/>
                <a:gd name="T1" fmla="*/ 0 h 212"/>
                <a:gd name="T2" fmla="*/ 213 w 214"/>
                <a:gd name="T3" fmla="*/ 105 h 212"/>
                <a:gd name="T4" fmla="*/ 107 w 214"/>
                <a:gd name="T5" fmla="*/ 212 h 212"/>
                <a:gd name="T6" fmla="*/ 1 w 214"/>
                <a:gd name="T7" fmla="*/ 107 h 212"/>
                <a:gd name="T8" fmla="*/ 104 w 214"/>
                <a:gd name="T9" fmla="*/ 0 h 212"/>
              </a:gdLst>
              <a:ahLst/>
              <a:cxnLst>
                <a:cxn ang="0">
                  <a:pos x="T0" y="T1"/>
                </a:cxn>
                <a:cxn ang="0">
                  <a:pos x="T2" y="T3"/>
                </a:cxn>
                <a:cxn ang="0">
                  <a:pos x="T4" y="T5"/>
                </a:cxn>
                <a:cxn ang="0">
                  <a:pos x="T6" y="T7"/>
                </a:cxn>
                <a:cxn ang="0">
                  <a:pos x="T8" y="T9"/>
                </a:cxn>
              </a:cxnLst>
              <a:rect l="0" t="0" r="r" b="b"/>
              <a:pathLst>
                <a:path w="214" h="211">
                  <a:moveTo>
                    <a:pt x="104" y="0"/>
                  </a:moveTo>
                  <a:cubicBezTo>
                    <a:pt x="170" y="2"/>
                    <a:pt x="211" y="43"/>
                    <a:pt x="213" y="105"/>
                  </a:cubicBezTo>
                  <a:cubicBezTo>
                    <a:pt x="214" y="164"/>
                    <a:pt x="167" y="211"/>
                    <a:pt x="107" y="212"/>
                  </a:cubicBezTo>
                  <a:cubicBezTo>
                    <a:pt x="53" y="212"/>
                    <a:pt x="0" y="162"/>
                    <a:pt x="1" y="107"/>
                  </a:cubicBezTo>
                  <a:cubicBezTo>
                    <a:pt x="3" y="48"/>
                    <a:pt x="48" y="0"/>
                    <a:pt x="104" y="0"/>
                  </a:cubicBezTo>
                  <a:close/>
                </a:path>
              </a:pathLst>
            </a:custGeom>
            <a:solidFill>
              <a:srgbClr val="D38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 name="Freeform 11">
              <a:extLst>
                <a:ext uri="{FF2B5EF4-FFF2-40B4-BE49-F238E27FC236}">
                  <a16:creationId xmlns:a16="http://schemas.microsoft.com/office/drawing/2014/main" id="{0331336F-9D3B-A286-DD72-8AE7A84C2623}"/>
                </a:ext>
              </a:extLst>
            </p:cNvPr>
            <p:cNvSpPr/>
            <p:nvPr/>
          </p:nvSpPr>
          <p:spPr bwMode="auto">
            <a:xfrm>
              <a:off x="4154488" y="4162425"/>
              <a:ext cx="638175" cy="390525"/>
            </a:xfrm>
            <a:custGeom>
              <a:avLst/>
              <a:gdLst>
                <a:gd name="T0" fmla="*/ 86 w 147"/>
                <a:gd name="T1" fmla="*/ 90 h 90"/>
                <a:gd name="T2" fmla="*/ 69 w 147"/>
                <a:gd name="T3" fmla="*/ 80 h 90"/>
                <a:gd name="T4" fmla="*/ 0 w 147"/>
                <a:gd name="T5" fmla="*/ 36 h 90"/>
                <a:gd name="T6" fmla="*/ 0 w 147"/>
                <a:gd name="T7" fmla="*/ 24 h 90"/>
                <a:gd name="T8" fmla="*/ 58 w 147"/>
                <a:gd name="T9" fmla="*/ 7 h 90"/>
                <a:gd name="T10" fmla="*/ 78 w 147"/>
                <a:gd name="T11" fmla="*/ 7 h 90"/>
                <a:gd name="T12" fmla="*/ 119 w 147"/>
                <a:gd name="T13" fmla="*/ 20 h 90"/>
                <a:gd name="T14" fmla="*/ 141 w 147"/>
                <a:gd name="T15" fmla="*/ 25 h 90"/>
                <a:gd name="T16" fmla="*/ 130 w 147"/>
                <a:gd name="T17" fmla="*/ 54 h 90"/>
                <a:gd name="T18" fmla="*/ 86 w 147"/>
                <a:gd name="T19"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90">
                  <a:moveTo>
                    <a:pt x="86" y="90"/>
                  </a:moveTo>
                  <a:cubicBezTo>
                    <a:pt x="85" y="79"/>
                    <a:pt x="82" y="71"/>
                    <a:pt x="69" y="80"/>
                  </a:cubicBezTo>
                  <a:cubicBezTo>
                    <a:pt x="38" y="82"/>
                    <a:pt x="10" y="64"/>
                    <a:pt x="0" y="36"/>
                  </a:cubicBezTo>
                  <a:cubicBezTo>
                    <a:pt x="0" y="32"/>
                    <a:pt x="0" y="28"/>
                    <a:pt x="0" y="24"/>
                  </a:cubicBezTo>
                  <a:cubicBezTo>
                    <a:pt x="21" y="26"/>
                    <a:pt x="41" y="21"/>
                    <a:pt x="58" y="7"/>
                  </a:cubicBezTo>
                  <a:cubicBezTo>
                    <a:pt x="65" y="1"/>
                    <a:pt x="70" y="0"/>
                    <a:pt x="78" y="7"/>
                  </a:cubicBezTo>
                  <a:cubicBezTo>
                    <a:pt x="89" y="17"/>
                    <a:pt x="104" y="20"/>
                    <a:pt x="119" y="20"/>
                  </a:cubicBezTo>
                  <a:cubicBezTo>
                    <a:pt x="126" y="20"/>
                    <a:pt x="135" y="17"/>
                    <a:pt x="141" y="25"/>
                  </a:cubicBezTo>
                  <a:cubicBezTo>
                    <a:pt x="147" y="38"/>
                    <a:pt x="137" y="46"/>
                    <a:pt x="130" y="54"/>
                  </a:cubicBezTo>
                  <a:cubicBezTo>
                    <a:pt x="117" y="68"/>
                    <a:pt x="98" y="75"/>
                    <a:pt x="86" y="90"/>
                  </a:cubicBezTo>
                  <a:close/>
                </a:path>
              </a:pathLst>
            </a:custGeom>
            <a:solidFill>
              <a:srgbClr val="D79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 name="Freeform 12">
              <a:extLst>
                <a:ext uri="{FF2B5EF4-FFF2-40B4-BE49-F238E27FC236}">
                  <a16:creationId xmlns:a16="http://schemas.microsoft.com/office/drawing/2014/main" id="{DF15C193-FEB6-DFBB-9AFB-23AD4E7E8171}"/>
                </a:ext>
              </a:extLst>
            </p:cNvPr>
            <p:cNvSpPr/>
            <p:nvPr/>
          </p:nvSpPr>
          <p:spPr bwMode="auto">
            <a:xfrm>
              <a:off x="4814888" y="3833813"/>
              <a:ext cx="485775" cy="568325"/>
            </a:xfrm>
            <a:custGeom>
              <a:avLst/>
              <a:gdLst>
                <a:gd name="T0" fmla="*/ 107 w 112"/>
                <a:gd name="T1" fmla="*/ 0 h 131"/>
                <a:gd name="T2" fmla="*/ 76 w 112"/>
                <a:gd name="T3" fmla="*/ 90 h 131"/>
                <a:gd name="T4" fmla="*/ 59 w 112"/>
                <a:gd name="T5" fmla="*/ 98 h 131"/>
                <a:gd name="T6" fmla="*/ 30 w 112"/>
                <a:gd name="T7" fmla="*/ 131 h 131"/>
                <a:gd name="T8" fmla="*/ 0 w 112"/>
                <a:gd name="T9" fmla="*/ 95 h 131"/>
                <a:gd name="T10" fmla="*/ 24 w 112"/>
                <a:gd name="T11" fmla="*/ 59 h 131"/>
                <a:gd name="T12" fmla="*/ 66 w 112"/>
                <a:gd name="T13" fmla="*/ 31 h 131"/>
                <a:gd name="T14" fmla="*/ 107 w 112"/>
                <a:gd name="T15" fmla="*/ 0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31">
                  <a:moveTo>
                    <a:pt x="107" y="0"/>
                  </a:moveTo>
                  <a:cubicBezTo>
                    <a:pt x="112" y="35"/>
                    <a:pt x="111" y="68"/>
                    <a:pt x="76" y="90"/>
                  </a:cubicBezTo>
                  <a:cubicBezTo>
                    <a:pt x="71" y="94"/>
                    <a:pt x="65" y="98"/>
                    <a:pt x="59" y="98"/>
                  </a:cubicBezTo>
                  <a:cubicBezTo>
                    <a:pt x="37" y="99"/>
                    <a:pt x="29" y="111"/>
                    <a:pt x="30" y="131"/>
                  </a:cubicBezTo>
                  <a:cubicBezTo>
                    <a:pt x="24" y="115"/>
                    <a:pt x="12" y="105"/>
                    <a:pt x="0" y="95"/>
                  </a:cubicBezTo>
                  <a:cubicBezTo>
                    <a:pt x="8" y="83"/>
                    <a:pt x="22" y="72"/>
                    <a:pt x="24" y="59"/>
                  </a:cubicBezTo>
                  <a:cubicBezTo>
                    <a:pt x="27" y="30"/>
                    <a:pt x="44" y="31"/>
                    <a:pt x="66" y="31"/>
                  </a:cubicBezTo>
                  <a:cubicBezTo>
                    <a:pt x="85" y="31"/>
                    <a:pt x="97" y="15"/>
                    <a:pt x="107" y="0"/>
                  </a:cubicBezTo>
                  <a:close/>
                </a:path>
              </a:pathLst>
            </a:custGeom>
            <a:solidFill>
              <a:srgbClr val="D6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 name="Freeform 13">
              <a:extLst>
                <a:ext uri="{FF2B5EF4-FFF2-40B4-BE49-F238E27FC236}">
                  <a16:creationId xmlns:a16="http://schemas.microsoft.com/office/drawing/2014/main" id="{DC7FE1D0-D967-BEE5-217A-DD5861DFCCDC}"/>
                </a:ext>
              </a:extLst>
            </p:cNvPr>
            <p:cNvSpPr/>
            <p:nvPr/>
          </p:nvSpPr>
          <p:spPr bwMode="auto">
            <a:xfrm>
              <a:off x="3617913" y="3798888"/>
              <a:ext cx="501650" cy="476250"/>
            </a:xfrm>
            <a:custGeom>
              <a:avLst/>
              <a:gdLst>
                <a:gd name="T0" fmla="*/ 116 w 116"/>
                <a:gd name="T1" fmla="*/ 103 h 110"/>
                <a:gd name="T2" fmla="*/ 47 w 116"/>
                <a:gd name="T3" fmla="*/ 96 h 110"/>
                <a:gd name="T4" fmla="*/ 16 w 116"/>
                <a:gd name="T5" fmla="*/ 0 h 110"/>
                <a:gd name="T6" fmla="*/ 70 w 116"/>
                <a:gd name="T7" fmla="*/ 32 h 110"/>
                <a:gd name="T8" fmla="*/ 76 w 116"/>
                <a:gd name="T9" fmla="*/ 43 h 110"/>
                <a:gd name="T10" fmla="*/ 116 w 116"/>
                <a:gd name="T11" fmla="*/ 103 h 110"/>
              </a:gdLst>
              <a:ahLst/>
              <a:cxnLst>
                <a:cxn ang="0">
                  <a:pos x="T0" y="T1"/>
                </a:cxn>
                <a:cxn ang="0">
                  <a:pos x="T2" y="T3"/>
                </a:cxn>
                <a:cxn ang="0">
                  <a:pos x="T4" y="T5"/>
                </a:cxn>
                <a:cxn ang="0">
                  <a:pos x="T6" y="T7"/>
                </a:cxn>
                <a:cxn ang="0">
                  <a:pos x="T8" y="T9"/>
                </a:cxn>
                <a:cxn ang="0">
                  <a:pos x="T10" y="T11"/>
                </a:cxn>
              </a:cxnLst>
              <a:rect l="0" t="0" r="r" b="b"/>
              <a:pathLst>
                <a:path w="115" h="110">
                  <a:moveTo>
                    <a:pt x="116" y="103"/>
                  </a:moveTo>
                  <a:cubicBezTo>
                    <a:pt x="93" y="104"/>
                    <a:pt x="69" y="110"/>
                    <a:pt x="47" y="96"/>
                  </a:cubicBezTo>
                  <a:cubicBezTo>
                    <a:pt x="13" y="75"/>
                    <a:pt x="0" y="38"/>
                    <a:pt x="16" y="0"/>
                  </a:cubicBezTo>
                  <a:cubicBezTo>
                    <a:pt x="31" y="16"/>
                    <a:pt x="45" y="32"/>
                    <a:pt x="70" y="32"/>
                  </a:cubicBezTo>
                  <a:cubicBezTo>
                    <a:pt x="76" y="32"/>
                    <a:pt x="76" y="38"/>
                    <a:pt x="76" y="43"/>
                  </a:cubicBezTo>
                  <a:cubicBezTo>
                    <a:pt x="76" y="72"/>
                    <a:pt x="92" y="90"/>
                    <a:pt x="116" y="103"/>
                  </a:cubicBezTo>
                  <a:close/>
                </a:path>
              </a:pathLst>
            </a:custGeom>
            <a:solidFill>
              <a:srgbClr val="D89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 name="Freeform 14">
              <a:extLst>
                <a:ext uri="{FF2B5EF4-FFF2-40B4-BE49-F238E27FC236}">
                  <a16:creationId xmlns:a16="http://schemas.microsoft.com/office/drawing/2014/main" id="{163950A5-9004-F7CB-7B48-FAFA4BEAD86B}"/>
                </a:ext>
              </a:extLst>
            </p:cNvPr>
            <p:cNvSpPr/>
            <p:nvPr/>
          </p:nvSpPr>
          <p:spPr bwMode="auto">
            <a:xfrm>
              <a:off x="4098925" y="3052763"/>
              <a:ext cx="771525" cy="766762"/>
            </a:xfrm>
            <a:custGeom>
              <a:avLst/>
              <a:gdLst>
                <a:gd name="T0" fmla="*/ 5 w 178"/>
                <a:gd name="T1" fmla="*/ 89 h 177"/>
                <a:gd name="T2" fmla="*/ 89 w 178"/>
                <a:gd name="T3" fmla="*/ 1 h 177"/>
                <a:gd name="T4" fmla="*/ 177 w 178"/>
                <a:gd name="T5" fmla="*/ 87 h 177"/>
                <a:gd name="T6" fmla="*/ 92 w 178"/>
                <a:gd name="T7" fmla="*/ 176 h 177"/>
                <a:gd name="T8" fmla="*/ 5 w 178"/>
                <a:gd name="T9" fmla="*/ 89 h 177"/>
              </a:gdLst>
              <a:ahLst/>
              <a:cxnLst>
                <a:cxn ang="0">
                  <a:pos x="T0" y="T1"/>
                </a:cxn>
                <a:cxn ang="0">
                  <a:pos x="T2" y="T3"/>
                </a:cxn>
                <a:cxn ang="0">
                  <a:pos x="T4" y="T5"/>
                </a:cxn>
                <a:cxn ang="0">
                  <a:pos x="T6" y="T7"/>
                </a:cxn>
                <a:cxn ang="0">
                  <a:pos x="T8" y="T9"/>
                </a:cxn>
              </a:cxnLst>
              <a:rect l="0" t="0" r="r" b="b"/>
              <a:pathLst>
                <a:path w="178" h="177">
                  <a:moveTo>
                    <a:pt x="5" y="89"/>
                  </a:moveTo>
                  <a:cubicBezTo>
                    <a:pt x="0" y="43"/>
                    <a:pt x="44" y="0"/>
                    <a:pt x="89" y="1"/>
                  </a:cubicBezTo>
                  <a:cubicBezTo>
                    <a:pt x="141" y="2"/>
                    <a:pt x="178" y="37"/>
                    <a:pt x="177" y="87"/>
                  </a:cubicBezTo>
                  <a:cubicBezTo>
                    <a:pt x="177" y="138"/>
                    <a:pt x="141" y="175"/>
                    <a:pt x="92" y="176"/>
                  </a:cubicBezTo>
                  <a:cubicBezTo>
                    <a:pt x="52" y="177"/>
                    <a:pt x="1" y="140"/>
                    <a:pt x="5" y="89"/>
                  </a:cubicBezTo>
                  <a:close/>
                </a:path>
              </a:pathLst>
            </a:custGeom>
            <a:solidFill>
              <a:srgbClr val="8B6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 name="Freeform 15">
              <a:extLst>
                <a:ext uri="{FF2B5EF4-FFF2-40B4-BE49-F238E27FC236}">
                  <a16:creationId xmlns:a16="http://schemas.microsoft.com/office/drawing/2014/main" id="{F54867C4-9699-A94D-45E5-39BDFE885567}"/>
                </a:ext>
              </a:extLst>
            </p:cNvPr>
            <p:cNvSpPr/>
            <p:nvPr/>
          </p:nvSpPr>
          <p:spPr bwMode="auto">
            <a:xfrm>
              <a:off x="4237038" y="3182938"/>
              <a:ext cx="495300" cy="493712"/>
            </a:xfrm>
            <a:custGeom>
              <a:avLst/>
              <a:gdLst>
                <a:gd name="T0" fmla="*/ 113 w 114"/>
                <a:gd name="T1" fmla="*/ 57 h 114"/>
                <a:gd name="T2" fmla="*/ 59 w 114"/>
                <a:gd name="T3" fmla="*/ 114 h 114"/>
                <a:gd name="T4" fmla="*/ 2 w 114"/>
                <a:gd name="T5" fmla="*/ 54 h 114"/>
                <a:gd name="T6" fmla="*/ 62 w 114"/>
                <a:gd name="T7" fmla="*/ 2 h 114"/>
                <a:gd name="T8" fmla="*/ 113 w 114"/>
                <a:gd name="T9" fmla="*/ 57 h 114"/>
              </a:gdLst>
              <a:ahLst/>
              <a:cxnLst>
                <a:cxn ang="0">
                  <a:pos x="T0" y="T1"/>
                </a:cxn>
                <a:cxn ang="0">
                  <a:pos x="T2" y="T3"/>
                </a:cxn>
                <a:cxn ang="0">
                  <a:pos x="T4" y="T5"/>
                </a:cxn>
                <a:cxn ang="0">
                  <a:pos x="T6" y="T7"/>
                </a:cxn>
                <a:cxn ang="0">
                  <a:pos x="T8" y="T9"/>
                </a:cxn>
              </a:cxnLst>
              <a:rect l="0" t="0" r="r" b="b"/>
              <a:pathLst>
                <a:path w="114" h="114">
                  <a:moveTo>
                    <a:pt x="113" y="57"/>
                  </a:moveTo>
                  <a:cubicBezTo>
                    <a:pt x="113" y="92"/>
                    <a:pt x="92" y="114"/>
                    <a:pt x="59" y="114"/>
                  </a:cubicBezTo>
                  <a:cubicBezTo>
                    <a:pt x="25" y="114"/>
                    <a:pt x="4" y="88"/>
                    <a:pt x="2" y="54"/>
                  </a:cubicBezTo>
                  <a:cubicBezTo>
                    <a:pt x="0" y="29"/>
                    <a:pt x="33" y="0"/>
                    <a:pt x="62" y="2"/>
                  </a:cubicBezTo>
                  <a:cubicBezTo>
                    <a:pt x="91" y="5"/>
                    <a:pt x="114" y="22"/>
                    <a:pt x="113" y="57"/>
                  </a:cubicBezTo>
                  <a:close/>
                </a:path>
              </a:pathLst>
            </a:custGeom>
            <a:solidFill>
              <a:srgbClr val="5E48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17016" name="Google Shape;17016;p33"/>
          <p:cNvSpPr txBox="1">
            <a:spLocks noGrp="1"/>
          </p:cNvSpPr>
          <p:nvPr>
            <p:ph type="title"/>
          </p:nvPr>
        </p:nvSpPr>
        <p:spPr>
          <a:xfrm>
            <a:off x="1275500" y="1788085"/>
            <a:ext cx="2336400" cy="5277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solidFill>
                  <a:schemeClr val="accent2"/>
                </a:solidFill>
              </a:rPr>
              <a:t>Project Schedule</a:t>
            </a:r>
            <a:endParaRPr>
              <a:solidFill>
                <a:schemeClr val="accent2"/>
              </a:solidFill>
            </a:endParaRPr>
          </a:p>
        </p:txBody>
      </p:sp>
      <p:sp>
        <p:nvSpPr>
          <p:cNvPr id="17017" name="Google Shape;17017;p33"/>
          <p:cNvSpPr txBox="1">
            <a:spLocks noGrp="1"/>
          </p:cNvSpPr>
          <p:nvPr>
            <p:ph type="title" idx="2"/>
          </p:nvPr>
        </p:nvSpPr>
        <p:spPr>
          <a:xfrm>
            <a:off x="1806050" y="1307000"/>
            <a:ext cx="1275300" cy="5934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t>01.</a:t>
            </a:r>
            <a:endParaRPr/>
          </a:p>
        </p:txBody>
      </p:sp>
      <p:sp>
        <p:nvSpPr>
          <p:cNvPr id="17018" name="Google Shape;17018;p33"/>
          <p:cNvSpPr txBox="1">
            <a:spLocks noGrp="1"/>
          </p:cNvSpPr>
          <p:nvPr>
            <p:ph type="subTitle" idx="1"/>
          </p:nvPr>
        </p:nvSpPr>
        <p:spPr>
          <a:xfrm>
            <a:off x="1275500" y="2258100"/>
            <a:ext cx="2336400" cy="4848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solidFill>
                  <a:schemeClr val="accent2"/>
                </a:solidFill>
              </a:rPr>
              <a:t>Here you could describe the topic of the section</a:t>
            </a:r>
            <a:endParaRPr>
              <a:solidFill>
                <a:schemeClr val="accent2"/>
              </a:solidFill>
            </a:endParaRPr>
          </a:p>
        </p:txBody>
      </p:sp>
      <p:sp>
        <p:nvSpPr>
          <p:cNvPr id="17019" name="Google Shape;17019;p33"/>
          <p:cNvSpPr txBox="1">
            <a:spLocks noGrp="1"/>
          </p:cNvSpPr>
          <p:nvPr>
            <p:ph type="title" idx="3"/>
          </p:nvPr>
        </p:nvSpPr>
        <p:spPr>
          <a:xfrm>
            <a:off x="5470455" y="1788085"/>
            <a:ext cx="2336400" cy="5277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solidFill>
                  <a:schemeClr val="accent2"/>
                </a:solidFill>
              </a:rPr>
              <a:t>Project Timeline</a:t>
            </a:r>
            <a:endParaRPr>
              <a:solidFill>
                <a:schemeClr val="accent2"/>
              </a:solidFill>
            </a:endParaRPr>
          </a:p>
        </p:txBody>
      </p:sp>
      <p:sp>
        <p:nvSpPr>
          <p:cNvPr id="17020" name="Google Shape;17020;p33"/>
          <p:cNvSpPr txBox="1">
            <a:spLocks noGrp="1"/>
          </p:cNvSpPr>
          <p:nvPr>
            <p:ph type="subTitle" idx="5"/>
          </p:nvPr>
        </p:nvSpPr>
        <p:spPr>
          <a:xfrm>
            <a:off x="5470455" y="2258100"/>
            <a:ext cx="2336400" cy="4848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solidFill>
                  <a:schemeClr val="accent2"/>
                </a:solidFill>
              </a:rPr>
              <a:t>Here you could describe the topic of the section</a:t>
            </a:r>
            <a:endParaRPr>
              <a:solidFill>
                <a:schemeClr val="accent2"/>
              </a:solidFill>
            </a:endParaRPr>
          </a:p>
        </p:txBody>
      </p:sp>
      <p:sp>
        <p:nvSpPr>
          <p:cNvPr id="17021" name="Google Shape;17021;p33"/>
          <p:cNvSpPr txBox="1">
            <a:spLocks noGrp="1"/>
          </p:cNvSpPr>
          <p:nvPr>
            <p:ph type="title" idx="6"/>
          </p:nvPr>
        </p:nvSpPr>
        <p:spPr>
          <a:xfrm>
            <a:off x="1275500" y="3577485"/>
            <a:ext cx="2336400" cy="5277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solidFill>
                  <a:schemeClr val="accent2"/>
                </a:solidFill>
              </a:rPr>
              <a:t>Status Report</a:t>
            </a:r>
            <a:endParaRPr>
              <a:solidFill>
                <a:schemeClr val="accent2"/>
              </a:solidFill>
            </a:endParaRPr>
          </a:p>
        </p:txBody>
      </p:sp>
      <p:sp>
        <p:nvSpPr>
          <p:cNvPr id="17022" name="Google Shape;17022;p33"/>
          <p:cNvSpPr txBox="1">
            <a:spLocks noGrp="1"/>
          </p:cNvSpPr>
          <p:nvPr>
            <p:ph type="title" idx="7"/>
          </p:nvPr>
        </p:nvSpPr>
        <p:spPr>
          <a:xfrm>
            <a:off x="1806050" y="3096400"/>
            <a:ext cx="1275300" cy="5934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t>03.</a:t>
            </a:r>
            <a:endParaRPr/>
          </a:p>
        </p:txBody>
      </p:sp>
      <p:sp>
        <p:nvSpPr>
          <p:cNvPr id="17023" name="Google Shape;17023;p33"/>
          <p:cNvSpPr txBox="1">
            <a:spLocks noGrp="1"/>
          </p:cNvSpPr>
          <p:nvPr>
            <p:ph type="subTitle" idx="8"/>
          </p:nvPr>
        </p:nvSpPr>
        <p:spPr>
          <a:xfrm>
            <a:off x="1275500" y="4047500"/>
            <a:ext cx="2336400" cy="4848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solidFill>
                  <a:schemeClr val="accent2"/>
                </a:solidFill>
              </a:rPr>
              <a:t>Here you could describe the topic of the section</a:t>
            </a:r>
            <a:endParaRPr>
              <a:solidFill>
                <a:schemeClr val="accent2"/>
              </a:solidFill>
            </a:endParaRPr>
          </a:p>
        </p:txBody>
      </p:sp>
      <p:sp>
        <p:nvSpPr>
          <p:cNvPr id="17024" name="Google Shape;17024;p33"/>
          <p:cNvSpPr txBox="1">
            <a:spLocks noGrp="1"/>
          </p:cNvSpPr>
          <p:nvPr>
            <p:ph type="title" idx="9"/>
          </p:nvPr>
        </p:nvSpPr>
        <p:spPr>
          <a:xfrm>
            <a:off x="5470455" y="3577485"/>
            <a:ext cx="2336400" cy="5277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solidFill>
                  <a:schemeClr val="accent2"/>
                </a:solidFill>
              </a:rPr>
              <a:t>Upcoming Report</a:t>
            </a:r>
            <a:endParaRPr>
              <a:solidFill>
                <a:schemeClr val="accent2"/>
              </a:solidFill>
            </a:endParaRPr>
          </a:p>
        </p:txBody>
      </p:sp>
      <p:sp>
        <p:nvSpPr>
          <p:cNvPr id="17025" name="Google Shape;17025;p33"/>
          <p:cNvSpPr txBox="1">
            <a:spLocks noGrp="1"/>
          </p:cNvSpPr>
          <p:nvPr>
            <p:ph type="title" idx="13"/>
          </p:nvPr>
        </p:nvSpPr>
        <p:spPr>
          <a:xfrm>
            <a:off x="6001005" y="3096400"/>
            <a:ext cx="1275300" cy="5934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t>04.</a:t>
            </a:r>
            <a:endParaRPr/>
          </a:p>
        </p:txBody>
      </p:sp>
      <p:sp>
        <p:nvSpPr>
          <p:cNvPr id="17026" name="Google Shape;17026;p33"/>
          <p:cNvSpPr txBox="1">
            <a:spLocks noGrp="1"/>
          </p:cNvSpPr>
          <p:nvPr>
            <p:ph type="subTitle" idx="14"/>
          </p:nvPr>
        </p:nvSpPr>
        <p:spPr>
          <a:xfrm>
            <a:off x="5470455" y="4047500"/>
            <a:ext cx="2336400" cy="4848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solidFill>
                  <a:schemeClr val="accent2"/>
                </a:solidFill>
              </a:rPr>
              <a:t>Here you could describe the topic of the section</a:t>
            </a:r>
            <a:endParaRPr>
              <a:solidFill>
                <a:schemeClr val="accent2"/>
              </a:solidFill>
            </a:endParaRPr>
          </a:p>
        </p:txBody>
      </p:sp>
      <p:sp>
        <p:nvSpPr>
          <p:cNvPr id="17027" name="Google Shape;17027;p33"/>
          <p:cNvSpPr txBox="1">
            <a:spLocks noGrp="1"/>
          </p:cNvSpPr>
          <p:nvPr>
            <p:ph type="title" idx="15"/>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sz="6600">
                <a:solidFill>
                  <a:srgbClr val="F7BC20"/>
                </a:solidFill>
              </a:rPr>
              <a:t>Agenda</a:t>
            </a:r>
            <a:endParaRPr sz="6600">
              <a:solidFill>
                <a:srgbClr val="F7BC20"/>
              </a:solidFill>
            </a:endParaRPr>
          </a:p>
        </p:txBody>
      </p:sp>
      <p:sp>
        <p:nvSpPr>
          <p:cNvPr id="17028" name="Google Shape;17028;p33"/>
          <p:cNvSpPr txBox="1">
            <a:spLocks noGrp="1"/>
          </p:cNvSpPr>
          <p:nvPr>
            <p:ph type="title" idx="4"/>
          </p:nvPr>
        </p:nvSpPr>
        <p:spPr>
          <a:xfrm>
            <a:off x="6001005" y="1307000"/>
            <a:ext cx="1275300" cy="5934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t>03.</a:t>
            </a:r>
            <a:endParaRPr/>
          </a:p>
        </p:txBody>
      </p:sp>
    </p:spTree>
  </p:cSld>
  <p:clrMapOvr>
    <a:masterClrMapping/>
  </p:clrMapOvr>
  <p:transition/>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Google Shape;263;p42"/>
          <p:cNvSpPr txBox="1"/>
          <p:nvPr/>
        </p:nvSpPr>
        <p:spPr>
          <a:xfrm>
            <a:off x="2531952" y="178958"/>
            <a:ext cx="4068300" cy="5727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ct val="0"/>
              </a:spcBef>
              <a:spcAft>
                <a:spcPct val="0"/>
              </a:spcAft>
            </a:defPPr>
            <a:lvl1pPr marR="0" lvl="0" algn="ctr" rtl="0">
              <a:lnSpc>
                <a:spcPct val="80000"/>
              </a:lnSpc>
              <a:spcBef>
                <a:spcPct val="0"/>
              </a:spcBef>
              <a:spcAft>
                <a:spcPct val="0"/>
              </a:spcAft>
              <a:buClr>
                <a:schemeClr val="accent1"/>
              </a:buClr>
              <a:buSzPts val="4800"/>
              <a:buFont typeface="DM Sans"/>
              <a:buNone/>
              <a:defRPr sz="3600" b="1" i="0" u="none" strike="noStrike" cap="none">
                <a:solidFill>
                  <a:srgbClr val="27348B"/>
                </a:solidFill>
                <a:latin typeface="DM Sans"/>
                <a:ea typeface="DM Sans"/>
                <a:cs typeface="DM Sans"/>
                <a:sym typeface="DM Sans"/>
              </a:defRPr>
            </a:lvl1pPr>
            <a:lvl2pPr marR="0" lvl="1" algn="l" rtl="0">
              <a:lnSpc>
                <a:spcPct val="80000"/>
              </a:lnSpc>
              <a:spcBef>
                <a:spcPct val="0"/>
              </a:spcBef>
              <a:spcAft>
                <a:spcPct val="0"/>
              </a:spcAft>
              <a:buClr>
                <a:schemeClr val="accent1"/>
              </a:buClr>
              <a:buSzPts val="4800"/>
              <a:buFont typeface="DM Sans"/>
              <a:buNone/>
              <a:defRPr sz="4800" b="1" i="0" u="none" strike="noStrike" cap="none">
                <a:solidFill>
                  <a:schemeClr val="accent1"/>
                </a:solidFill>
                <a:latin typeface="DM Sans"/>
                <a:ea typeface="DM Sans"/>
                <a:cs typeface="DM Sans"/>
                <a:sym typeface="DM Sans"/>
              </a:defRPr>
            </a:lvl2pPr>
            <a:lvl3pPr marR="0" lvl="2" algn="l" rtl="0">
              <a:lnSpc>
                <a:spcPct val="80000"/>
              </a:lnSpc>
              <a:spcBef>
                <a:spcPct val="0"/>
              </a:spcBef>
              <a:spcAft>
                <a:spcPct val="0"/>
              </a:spcAft>
              <a:buClr>
                <a:schemeClr val="accent1"/>
              </a:buClr>
              <a:buSzPts val="4800"/>
              <a:buFont typeface="DM Sans"/>
              <a:buNone/>
              <a:defRPr sz="4800" b="1" i="0" u="none" strike="noStrike" cap="none">
                <a:solidFill>
                  <a:schemeClr val="accent1"/>
                </a:solidFill>
                <a:latin typeface="DM Sans"/>
                <a:ea typeface="DM Sans"/>
                <a:cs typeface="DM Sans"/>
                <a:sym typeface="DM Sans"/>
              </a:defRPr>
            </a:lvl3pPr>
            <a:lvl4pPr marR="0" lvl="3" algn="l" rtl="0">
              <a:lnSpc>
                <a:spcPct val="80000"/>
              </a:lnSpc>
              <a:spcBef>
                <a:spcPct val="0"/>
              </a:spcBef>
              <a:spcAft>
                <a:spcPct val="0"/>
              </a:spcAft>
              <a:buClr>
                <a:schemeClr val="accent1"/>
              </a:buClr>
              <a:buSzPts val="4800"/>
              <a:buFont typeface="DM Sans"/>
              <a:buNone/>
              <a:defRPr sz="4800" b="1" i="0" u="none" strike="noStrike" cap="none">
                <a:solidFill>
                  <a:schemeClr val="accent1"/>
                </a:solidFill>
                <a:latin typeface="DM Sans"/>
                <a:ea typeface="DM Sans"/>
                <a:cs typeface="DM Sans"/>
                <a:sym typeface="DM Sans"/>
              </a:defRPr>
            </a:lvl4pPr>
            <a:lvl5pPr marR="0" lvl="4" algn="l" rtl="0">
              <a:lnSpc>
                <a:spcPct val="80000"/>
              </a:lnSpc>
              <a:spcBef>
                <a:spcPct val="0"/>
              </a:spcBef>
              <a:spcAft>
                <a:spcPct val="0"/>
              </a:spcAft>
              <a:buClr>
                <a:schemeClr val="accent1"/>
              </a:buClr>
              <a:buSzPts val="4800"/>
              <a:buFont typeface="DM Sans"/>
              <a:buNone/>
              <a:defRPr sz="4800" b="1" i="0" u="none" strike="noStrike" cap="none">
                <a:solidFill>
                  <a:schemeClr val="accent1"/>
                </a:solidFill>
                <a:latin typeface="DM Sans"/>
                <a:ea typeface="DM Sans"/>
                <a:cs typeface="DM Sans"/>
                <a:sym typeface="DM Sans"/>
              </a:defRPr>
            </a:lvl5pPr>
            <a:lvl6pPr marR="0" lvl="5" algn="l" rtl="0">
              <a:lnSpc>
                <a:spcPct val="80000"/>
              </a:lnSpc>
              <a:spcBef>
                <a:spcPct val="0"/>
              </a:spcBef>
              <a:spcAft>
                <a:spcPct val="0"/>
              </a:spcAft>
              <a:buClr>
                <a:schemeClr val="accent1"/>
              </a:buClr>
              <a:buSzPts val="4800"/>
              <a:buFont typeface="DM Sans"/>
              <a:buNone/>
              <a:defRPr sz="4800" b="1" i="0" u="none" strike="noStrike" cap="none">
                <a:solidFill>
                  <a:schemeClr val="accent1"/>
                </a:solidFill>
                <a:latin typeface="DM Sans"/>
                <a:ea typeface="DM Sans"/>
                <a:cs typeface="DM Sans"/>
                <a:sym typeface="DM Sans"/>
              </a:defRPr>
            </a:lvl6pPr>
            <a:lvl7pPr marR="0" lvl="6" algn="l" rtl="0">
              <a:lnSpc>
                <a:spcPct val="80000"/>
              </a:lnSpc>
              <a:spcBef>
                <a:spcPct val="0"/>
              </a:spcBef>
              <a:spcAft>
                <a:spcPct val="0"/>
              </a:spcAft>
              <a:buClr>
                <a:schemeClr val="accent1"/>
              </a:buClr>
              <a:buSzPts val="4800"/>
              <a:buFont typeface="DM Sans"/>
              <a:buNone/>
              <a:defRPr sz="4800" b="1" i="0" u="none" strike="noStrike" cap="none">
                <a:solidFill>
                  <a:schemeClr val="accent1"/>
                </a:solidFill>
                <a:latin typeface="DM Sans"/>
                <a:ea typeface="DM Sans"/>
                <a:cs typeface="DM Sans"/>
                <a:sym typeface="DM Sans"/>
              </a:defRPr>
            </a:lvl7pPr>
            <a:lvl8pPr marR="0" lvl="7" algn="l" rtl="0">
              <a:lnSpc>
                <a:spcPct val="80000"/>
              </a:lnSpc>
              <a:spcBef>
                <a:spcPct val="0"/>
              </a:spcBef>
              <a:spcAft>
                <a:spcPct val="0"/>
              </a:spcAft>
              <a:buClr>
                <a:schemeClr val="accent1"/>
              </a:buClr>
              <a:buSzPts val="4800"/>
              <a:buFont typeface="DM Sans"/>
              <a:buNone/>
              <a:defRPr sz="4800" b="1" i="0" u="none" strike="noStrike" cap="none">
                <a:solidFill>
                  <a:schemeClr val="accent1"/>
                </a:solidFill>
                <a:latin typeface="DM Sans"/>
                <a:ea typeface="DM Sans"/>
                <a:cs typeface="DM Sans"/>
                <a:sym typeface="DM Sans"/>
              </a:defRPr>
            </a:lvl8pPr>
            <a:lvl9pPr marR="0" lvl="8" algn="l" rtl="0">
              <a:lnSpc>
                <a:spcPct val="80000"/>
              </a:lnSpc>
              <a:spcBef>
                <a:spcPct val="0"/>
              </a:spcBef>
              <a:spcAft>
                <a:spcPct val="0"/>
              </a:spcAft>
              <a:buClr>
                <a:schemeClr val="accent1"/>
              </a:buClr>
              <a:buSzPts val="4800"/>
              <a:buFont typeface="DM Sans"/>
              <a:buNone/>
              <a:defRPr sz="4800" b="1" i="0" u="none" strike="noStrike" cap="none">
                <a:solidFill>
                  <a:schemeClr val="accent1"/>
                </a:solidFill>
                <a:latin typeface="DM Sans"/>
                <a:ea typeface="DM Sans"/>
                <a:cs typeface="DM Sans"/>
                <a:sym typeface="DM Sans"/>
              </a:defRPr>
            </a:lvl9pPr>
          </a:lstStyle>
          <a:p>
            <a:r>
              <a:rPr lang="es-PE" sz="4400" b="0">
                <a:solidFill>
                  <a:srgbClr val="F7AC2D"/>
                </a:solidFill>
                <a:latin typeface="Chewy"/>
                <a:cs typeface="Rubik" panose="020B0604020202020204" charset="-79"/>
              </a:rPr>
              <a:t>FUENTE</a:t>
            </a:r>
          </a:p>
        </p:txBody>
      </p:sp>
      <p:sp>
        <p:nvSpPr>
          <p:cNvPr id="12" name="Google Shape;270;p42"/>
          <p:cNvSpPr txBox="1"/>
          <p:nvPr/>
        </p:nvSpPr>
        <p:spPr>
          <a:xfrm>
            <a:off x="877424" y="1493268"/>
            <a:ext cx="4157664" cy="424050"/>
          </a:xfrm>
          <a:prstGeom prst="rect">
            <a:avLst/>
          </a:prstGeom>
          <a:noFill/>
          <a:ln>
            <a:noFill/>
          </a:ln>
        </p:spPr>
        <p:txBody>
          <a:bodyPr spcFirstLastPara="1" wrap="square" lIns="91425" tIns="91425" rIns="91425" bIns="91425" anchor="t" anchorCtr="0">
            <a:noAutofit/>
          </a:bodyPr>
          <a:lstStyle/>
          <a:p>
            <a:r>
              <a:rPr lang="es-PE" sz="1600" dirty="0">
                <a:solidFill>
                  <a:srgbClr val="F7AC2D"/>
                </a:solidFill>
                <a:latin typeface="Montserrat" panose="00000500000000000000" pitchFamily="2" charset="0"/>
                <a:ea typeface="Rubik"/>
                <a:cs typeface="Rubik" panose="020B0604020202020204" charset="-79"/>
                <a:sym typeface="Rubik"/>
              </a:rPr>
              <a:t>ELABORADO POR  </a:t>
            </a:r>
            <a:r>
              <a:rPr lang="es-PE" sz="1600" dirty="0">
                <a:solidFill>
                  <a:srgbClr val="F7AC2D"/>
                </a:solidFill>
                <a:latin typeface="Montserrat" panose="00000500000000000000" pitchFamily="2" charset="0"/>
                <a:ea typeface="Montserrat"/>
                <a:cs typeface="Assistant Light" pitchFamily="2" charset="-79"/>
                <a:sym typeface="Montserrat"/>
              </a:rPr>
              <a:t>: </a:t>
            </a:r>
            <a:r>
              <a:rPr lang="es-PE" sz="1600" dirty="0" smtClean="0">
                <a:latin typeface="Montserrat" panose="00000500000000000000" pitchFamily="2" charset="0"/>
                <a:ea typeface="Montserrat"/>
                <a:cs typeface="Kanit Light"/>
                <a:sym typeface="Montserrat"/>
              </a:rPr>
              <a:t/>
            </a:r>
            <a:br>
              <a:rPr lang="es-PE" sz="1600" dirty="0" smtClean="0">
                <a:latin typeface="Montserrat" panose="00000500000000000000" pitchFamily="2" charset="0"/>
                <a:ea typeface="Montserrat"/>
                <a:cs typeface="Kanit Light"/>
                <a:sym typeface="Montserrat"/>
              </a:rPr>
            </a:br>
            <a:r>
              <a:rPr lang="es-PE" sz="1600" dirty="0" smtClean="0">
                <a:latin typeface="Montserrat" panose="00000500000000000000" pitchFamily="2" charset="0"/>
                <a:ea typeface="Montserrat"/>
                <a:cs typeface="Kanit Light"/>
                <a:sym typeface="Montserrat"/>
              </a:rPr>
              <a:t>plantillaspowerpoint.org</a:t>
            </a:r>
            <a:endParaRPr lang="es-PE" sz="1600" dirty="0">
              <a:latin typeface="Montserrat" panose="00000500000000000000" pitchFamily="2" charset="0"/>
              <a:ea typeface="Montserrat"/>
              <a:cs typeface="Kanit Light"/>
              <a:sym typeface="Montserrat"/>
            </a:endParaRPr>
          </a:p>
          <a:p>
            <a:pPr lvl="0"/>
            <a:endParaRPr sz="1600" b="1" dirty="0">
              <a:solidFill>
                <a:srgbClr val="02FFB3"/>
              </a:solidFill>
              <a:latin typeface="Montserrat" panose="00000500000000000000" pitchFamily="2" charset="0"/>
              <a:ea typeface="Rubik"/>
              <a:cs typeface="Rubik" panose="020B0604020202020204" charset="-79"/>
              <a:sym typeface="Rubik"/>
            </a:endParaRPr>
          </a:p>
        </p:txBody>
      </p:sp>
      <p:grpSp>
        <p:nvGrpSpPr>
          <p:cNvPr id="4" name="Grupo 3">
            <a:extLst>
              <a:ext uri="{FF2B5EF4-FFF2-40B4-BE49-F238E27FC236}">
                <a16:creationId xmlns:a16="http://schemas.microsoft.com/office/drawing/2014/main" id="{ADD76EE0-86EE-4091-9946-7B9B8D3CFA51}"/>
              </a:ext>
            </a:extLst>
          </p:cNvPr>
          <p:cNvGrpSpPr/>
          <p:nvPr/>
        </p:nvGrpSpPr>
        <p:grpSpPr>
          <a:xfrm>
            <a:off x="877424" y="2247649"/>
            <a:ext cx="2989182" cy="1594553"/>
            <a:chOff x="877424" y="2601843"/>
            <a:chExt cx="2989182" cy="1594553"/>
          </a:xfrm>
        </p:grpSpPr>
        <p:sp>
          <p:nvSpPr>
            <p:cNvPr id="14" name="Google Shape;272;p42"/>
            <p:cNvSpPr txBox="1"/>
            <p:nvPr/>
          </p:nvSpPr>
          <p:spPr>
            <a:xfrm>
              <a:off x="877424" y="2601843"/>
              <a:ext cx="2117100" cy="308700"/>
            </a:xfrm>
            <a:prstGeom prst="rect">
              <a:avLst/>
            </a:prstGeom>
            <a:noFill/>
            <a:ln>
              <a:noFill/>
            </a:ln>
          </p:spPr>
          <p:txBody>
            <a:bodyPr spcFirstLastPara="1" wrap="square" lIns="91425" tIns="91425" rIns="91425" bIns="91425" anchor="t" anchorCtr="0">
              <a:noAutofit/>
            </a:bodyPr>
            <a:lstStyle/>
            <a:p>
              <a:pPr lvl="0"/>
              <a:r>
                <a:rPr lang="es-PE" sz="1600">
                  <a:solidFill>
                    <a:srgbClr val="F7AC2D"/>
                  </a:solidFill>
                  <a:latin typeface="Montserrat" panose="00000500000000000000" pitchFamily="2" charset="0"/>
                  <a:ea typeface="Rubik"/>
                  <a:cs typeface="Rubik" panose="020B0604020202020204" charset="-79"/>
                  <a:sym typeface="Rubik"/>
                </a:rPr>
                <a:t>IMAGES</a:t>
              </a:r>
              <a:r>
                <a:rPr lang="en" sz="1600">
                  <a:solidFill>
                    <a:srgbClr val="F7AC2D"/>
                  </a:solidFill>
                  <a:latin typeface="Montserrat" panose="00000500000000000000" pitchFamily="2" charset="0"/>
                  <a:ea typeface="Rubik"/>
                  <a:cs typeface="Rubik" panose="020B0604020202020204" charset="-79"/>
                  <a:sym typeface="Rubik"/>
                </a:rPr>
                <a:t> :</a:t>
              </a:r>
              <a:endParaRPr sz="1600">
                <a:solidFill>
                  <a:srgbClr val="F7AC2D"/>
                </a:solidFill>
                <a:latin typeface="Montserrat" panose="00000500000000000000" pitchFamily="2" charset="0"/>
                <a:ea typeface="Rubik"/>
                <a:cs typeface="Rubik" panose="020B0604020202020204" charset="-79"/>
                <a:sym typeface="Rubik"/>
              </a:endParaRPr>
            </a:p>
          </p:txBody>
        </p:sp>
        <p:sp>
          <p:nvSpPr>
            <p:cNvPr id="15" name="Google Shape;273;p42"/>
            <p:cNvSpPr txBox="1"/>
            <p:nvPr/>
          </p:nvSpPr>
          <p:spPr>
            <a:xfrm>
              <a:off x="877424" y="2910468"/>
              <a:ext cx="2989182" cy="1285928"/>
            </a:xfrm>
            <a:prstGeom prst="rect">
              <a:avLst/>
            </a:prstGeom>
            <a:noFill/>
            <a:ln>
              <a:noFill/>
            </a:ln>
          </p:spPr>
          <p:txBody>
            <a:bodyPr spcFirstLastPara="1" wrap="square" lIns="91425" tIns="91425" rIns="91425" bIns="91425" anchor="t" anchorCtr="0">
              <a:noAutofit/>
            </a:bodyPr>
            <a:lstStyle/>
            <a:p>
              <a:pPr marL="285736" indent="-285736">
                <a:buFont typeface="Arial" pitchFamily="34" charset="0"/>
                <a:buChar char="•"/>
              </a:pPr>
              <a:r>
                <a:rPr lang="es-PE" sz="1500">
                  <a:latin typeface="Montserrat" panose="00000500000000000000" pitchFamily="2" charset="0"/>
                  <a:ea typeface="Montserrat"/>
                  <a:cs typeface="Kanit Light"/>
                  <a:sym typeface="Montserrat"/>
                </a:rPr>
                <a:t>unsplash.com</a:t>
              </a:r>
            </a:p>
            <a:p>
              <a:endParaRPr lang="es-PE" sz="1500">
                <a:latin typeface="Montserrat" panose="00000500000000000000" pitchFamily="2" charset="0"/>
                <a:ea typeface="Montserrat"/>
                <a:cs typeface="Kanit Light"/>
                <a:sym typeface="Montserrat"/>
              </a:endParaRPr>
            </a:p>
          </p:txBody>
        </p:sp>
      </p:grpSp>
      <p:sp>
        <p:nvSpPr>
          <p:cNvPr id="16" name="Google Shape;274;p42"/>
          <p:cNvSpPr txBox="1"/>
          <p:nvPr/>
        </p:nvSpPr>
        <p:spPr>
          <a:xfrm>
            <a:off x="877424" y="3198689"/>
            <a:ext cx="2117100" cy="308700"/>
          </a:xfrm>
          <a:prstGeom prst="rect">
            <a:avLst/>
          </a:prstGeom>
          <a:noFill/>
          <a:ln>
            <a:noFill/>
          </a:ln>
        </p:spPr>
        <p:txBody>
          <a:bodyPr spcFirstLastPara="1" wrap="square" lIns="91425" tIns="91425" rIns="91425" bIns="91425" anchor="t" anchorCtr="0">
            <a:noAutofit/>
          </a:bodyPr>
          <a:lstStyle/>
          <a:p>
            <a:r>
              <a:rPr lang="en" sz="1600">
                <a:solidFill>
                  <a:srgbClr val="F7AC2D"/>
                </a:solidFill>
                <a:latin typeface="Montserrat" panose="00000500000000000000" pitchFamily="2" charset="0"/>
                <a:ea typeface="Rubik"/>
                <a:cs typeface="Rubik" panose="020B0604020202020204" charset="-79"/>
                <a:sym typeface="Rubik"/>
              </a:rPr>
              <a:t>FONTS :</a:t>
            </a:r>
            <a:endParaRPr sz="1600">
              <a:solidFill>
                <a:srgbClr val="F7AC2D"/>
              </a:solidFill>
              <a:latin typeface="Montserrat" panose="00000500000000000000" pitchFamily="2" charset="0"/>
              <a:ea typeface="Rubik"/>
              <a:cs typeface="Rubik" panose="020B0604020202020204" charset="-79"/>
              <a:sym typeface="Rubik"/>
            </a:endParaRPr>
          </a:p>
        </p:txBody>
      </p:sp>
      <p:sp>
        <p:nvSpPr>
          <p:cNvPr id="17" name="Google Shape;275;p42"/>
          <p:cNvSpPr txBox="1"/>
          <p:nvPr/>
        </p:nvSpPr>
        <p:spPr>
          <a:xfrm>
            <a:off x="877424" y="3507314"/>
            <a:ext cx="2645376" cy="684600"/>
          </a:xfrm>
          <a:prstGeom prst="rect">
            <a:avLst/>
          </a:prstGeom>
          <a:noFill/>
          <a:ln>
            <a:noFill/>
          </a:ln>
        </p:spPr>
        <p:txBody>
          <a:bodyPr spcFirstLastPara="1" wrap="square" lIns="91425" tIns="91425" rIns="91425" bIns="91425" anchor="t" anchorCtr="0">
            <a:noAutofit/>
          </a:bodyPr>
          <a:lstStyle/>
          <a:p>
            <a:pPr marL="285736" indent="-285736">
              <a:buFont typeface="Arial" pitchFamily="34" charset="0"/>
              <a:buChar char="•"/>
            </a:pPr>
            <a:r>
              <a:rPr lang="es-PE" sz="1500">
                <a:latin typeface="Montserrat" panose="00000500000000000000" pitchFamily="2" charset="0"/>
                <a:ea typeface="Montserrat"/>
                <a:cs typeface="Kanit Light"/>
                <a:sym typeface="Montserrat"/>
              </a:rPr>
              <a:t>Chewy</a:t>
            </a:r>
          </a:p>
          <a:p>
            <a:pPr marL="285736" indent="-285736">
              <a:buFont typeface="Arial" pitchFamily="34" charset="0"/>
              <a:buChar char="•"/>
            </a:pPr>
            <a:r>
              <a:rPr lang="es-PE" sz="1500">
                <a:latin typeface="Montserrat" panose="00000500000000000000" pitchFamily="2" charset="0"/>
                <a:ea typeface="Montserrat"/>
                <a:cs typeface="Kanit Light"/>
                <a:sym typeface="Montserrat"/>
              </a:rPr>
              <a:t>Montserrat</a:t>
            </a:r>
          </a:p>
        </p:txBody>
      </p:sp>
      <p:grpSp>
        <p:nvGrpSpPr>
          <p:cNvPr id="5" name="Grupo 4">
            <a:extLst>
              <a:ext uri="{FF2B5EF4-FFF2-40B4-BE49-F238E27FC236}">
                <a16:creationId xmlns:a16="http://schemas.microsoft.com/office/drawing/2014/main" id="{5163014A-B0BE-4606-97DC-D306845024D4}"/>
              </a:ext>
            </a:extLst>
          </p:cNvPr>
          <p:cNvGrpSpPr/>
          <p:nvPr/>
        </p:nvGrpSpPr>
        <p:grpSpPr>
          <a:xfrm>
            <a:off x="-20288" y="4818924"/>
            <a:ext cx="8044405" cy="395410"/>
            <a:chOff x="-20288" y="4763878"/>
            <a:chExt cx="9164288" cy="450456"/>
          </a:xfrm>
        </p:grpSpPr>
        <p:grpSp>
          <p:nvGrpSpPr>
            <p:cNvPr id="75" name="Grupo 74">
              <a:extLst>
                <a:ext uri="{FF2B5EF4-FFF2-40B4-BE49-F238E27FC236}">
                  <a16:creationId xmlns:a16="http://schemas.microsoft.com/office/drawing/2014/main" id="{F9AF31BC-9B6F-4057-9A00-E987341C1979}"/>
                </a:ext>
              </a:extLst>
            </p:cNvPr>
            <p:cNvGrpSpPr/>
            <p:nvPr/>
          </p:nvGrpSpPr>
          <p:grpSpPr>
            <a:xfrm>
              <a:off x="-20288" y="4770617"/>
              <a:ext cx="4592288" cy="443717"/>
              <a:chOff x="-136373" y="4321814"/>
              <a:chExt cx="9431449" cy="911287"/>
            </a:xfrm>
          </p:grpSpPr>
          <p:pic>
            <p:nvPicPr>
              <p:cNvPr id="76" name="Imagen 75">
                <a:extLst>
                  <a:ext uri="{FF2B5EF4-FFF2-40B4-BE49-F238E27FC236}">
                    <a16:creationId xmlns:a16="http://schemas.microsoft.com/office/drawing/2014/main" id="{0B9EAB2A-91FE-4A8B-9780-6DB935B06B93}"/>
                  </a:ext>
                </a:extLst>
              </p:cNvPr>
              <p:cNvPicPr>
                <a:picLocks noChangeAspect="1"/>
              </p:cNvPicPr>
              <p:nvPr/>
            </p:nvPicPr>
            <p:blipFill>
              <a:blip r:embed="rId3"/>
              <a:stretch>
                <a:fillRect/>
              </a:stretch>
            </p:blipFill>
            <p:spPr>
              <a:xfrm>
                <a:off x="4750781" y="4344148"/>
                <a:ext cx="897147" cy="888953"/>
              </a:xfrm>
              <a:prstGeom prst="rect">
                <a:avLst/>
              </a:prstGeom>
            </p:spPr>
          </p:pic>
          <p:pic>
            <p:nvPicPr>
              <p:cNvPr id="77" name="Imagen 76">
                <a:extLst>
                  <a:ext uri="{FF2B5EF4-FFF2-40B4-BE49-F238E27FC236}">
                    <a16:creationId xmlns:a16="http://schemas.microsoft.com/office/drawing/2014/main" id="{A2E0EF03-1CA1-47AC-86EA-956349021B68}"/>
                  </a:ext>
                </a:extLst>
              </p:cNvPr>
              <p:cNvPicPr>
                <a:picLocks noChangeAspect="1"/>
              </p:cNvPicPr>
              <p:nvPr/>
            </p:nvPicPr>
            <p:blipFill>
              <a:blip r:embed="rId3"/>
              <a:stretch>
                <a:fillRect/>
              </a:stretch>
            </p:blipFill>
            <p:spPr>
              <a:xfrm>
                <a:off x="5381410" y="4340448"/>
                <a:ext cx="897147" cy="888953"/>
              </a:xfrm>
              <a:prstGeom prst="rect">
                <a:avLst/>
              </a:prstGeom>
            </p:spPr>
          </p:pic>
          <p:pic>
            <p:nvPicPr>
              <p:cNvPr id="78" name="Imagen 77">
                <a:extLst>
                  <a:ext uri="{FF2B5EF4-FFF2-40B4-BE49-F238E27FC236}">
                    <a16:creationId xmlns:a16="http://schemas.microsoft.com/office/drawing/2014/main" id="{4971563E-A52C-4B09-828A-34910A40F267}"/>
                  </a:ext>
                </a:extLst>
              </p:cNvPr>
              <p:cNvPicPr>
                <a:picLocks noChangeAspect="1"/>
              </p:cNvPicPr>
              <p:nvPr/>
            </p:nvPicPr>
            <p:blipFill>
              <a:blip r:embed="rId3"/>
              <a:stretch>
                <a:fillRect/>
              </a:stretch>
            </p:blipFill>
            <p:spPr>
              <a:xfrm>
                <a:off x="3537092" y="4329259"/>
                <a:ext cx="897147" cy="888953"/>
              </a:xfrm>
              <a:prstGeom prst="rect">
                <a:avLst/>
              </a:prstGeom>
            </p:spPr>
          </p:pic>
          <p:pic>
            <p:nvPicPr>
              <p:cNvPr id="79" name="Imagen 78">
                <a:extLst>
                  <a:ext uri="{FF2B5EF4-FFF2-40B4-BE49-F238E27FC236}">
                    <a16:creationId xmlns:a16="http://schemas.microsoft.com/office/drawing/2014/main" id="{F6C86AE3-818D-411F-A90F-100BF28AE3EA}"/>
                  </a:ext>
                </a:extLst>
              </p:cNvPr>
              <p:cNvPicPr>
                <a:picLocks noChangeAspect="1"/>
              </p:cNvPicPr>
              <p:nvPr/>
            </p:nvPicPr>
            <p:blipFill>
              <a:blip r:embed="rId3"/>
              <a:stretch>
                <a:fillRect/>
              </a:stretch>
            </p:blipFill>
            <p:spPr>
              <a:xfrm>
                <a:off x="4167721" y="4325559"/>
                <a:ext cx="897147" cy="888953"/>
              </a:xfrm>
              <a:prstGeom prst="rect">
                <a:avLst/>
              </a:prstGeom>
            </p:spPr>
          </p:pic>
          <p:pic>
            <p:nvPicPr>
              <p:cNvPr id="80" name="Imagen 79">
                <a:extLst>
                  <a:ext uri="{FF2B5EF4-FFF2-40B4-BE49-F238E27FC236}">
                    <a16:creationId xmlns:a16="http://schemas.microsoft.com/office/drawing/2014/main" id="{EA60BDC5-2300-4C27-A680-AD6E59EFD33C}"/>
                  </a:ext>
                </a:extLst>
              </p:cNvPr>
              <p:cNvPicPr>
                <a:picLocks noChangeAspect="1"/>
              </p:cNvPicPr>
              <p:nvPr/>
            </p:nvPicPr>
            <p:blipFill>
              <a:blip r:embed="rId3"/>
              <a:stretch>
                <a:fillRect/>
              </a:stretch>
            </p:blipFill>
            <p:spPr>
              <a:xfrm>
                <a:off x="2271991" y="4340448"/>
                <a:ext cx="897147" cy="888953"/>
              </a:xfrm>
              <a:prstGeom prst="rect">
                <a:avLst/>
              </a:prstGeom>
            </p:spPr>
          </p:pic>
          <p:pic>
            <p:nvPicPr>
              <p:cNvPr id="81" name="Imagen 80">
                <a:extLst>
                  <a:ext uri="{FF2B5EF4-FFF2-40B4-BE49-F238E27FC236}">
                    <a16:creationId xmlns:a16="http://schemas.microsoft.com/office/drawing/2014/main" id="{18769871-9403-412C-90CD-2169694CAF07}"/>
                  </a:ext>
                </a:extLst>
              </p:cNvPr>
              <p:cNvPicPr>
                <a:picLocks noChangeAspect="1"/>
              </p:cNvPicPr>
              <p:nvPr/>
            </p:nvPicPr>
            <p:blipFill>
              <a:blip r:embed="rId3"/>
              <a:stretch>
                <a:fillRect/>
              </a:stretch>
            </p:blipFill>
            <p:spPr>
              <a:xfrm>
                <a:off x="2902620" y="4336748"/>
                <a:ext cx="897147" cy="888953"/>
              </a:xfrm>
              <a:prstGeom prst="rect">
                <a:avLst/>
              </a:prstGeom>
            </p:spPr>
          </p:pic>
          <p:pic>
            <p:nvPicPr>
              <p:cNvPr id="82" name="Imagen 81">
                <a:extLst>
                  <a:ext uri="{FF2B5EF4-FFF2-40B4-BE49-F238E27FC236}">
                    <a16:creationId xmlns:a16="http://schemas.microsoft.com/office/drawing/2014/main" id="{2ECECB65-B6D2-44F2-AEB0-D3AAF359BFCE}"/>
                  </a:ext>
                </a:extLst>
              </p:cNvPr>
              <p:cNvPicPr>
                <a:picLocks noChangeAspect="1"/>
              </p:cNvPicPr>
              <p:nvPr/>
            </p:nvPicPr>
            <p:blipFill>
              <a:blip r:embed="rId3"/>
              <a:stretch>
                <a:fillRect/>
              </a:stretch>
            </p:blipFill>
            <p:spPr>
              <a:xfrm>
                <a:off x="1036757" y="4336748"/>
                <a:ext cx="897147" cy="888953"/>
              </a:xfrm>
              <a:prstGeom prst="rect">
                <a:avLst/>
              </a:prstGeom>
            </p:spPr>
          </p:pic>
          <p:pic>
            <p:nvPicPr>
              <p:cNvPr id="83" name="Imagen 82">
                <a:extLst>
                  <a:ext uri="{FF2B5EF4-FFF2-40B4-BE49-F238E27FC236}">
                    <a16:creationId xmlns:a16="http://schemas.microsoft.com/office/drawing/2014/main" id="{346FD985-7176-4AD7-BE1C-9C331AA70FEF}"/>
                  </a:ext>
                </a:extLst>
              </p:cNvPr>
              <p:cNvPicPr>
                <a:picLocks noChangeAspect="1"/>
              </p:cNvPicPr>
              <p:nvPr/>
            </p:nvPicPr>
            <p:blipFill>
              <a:blip r:embed="rId3"/>
              <a:stretch>
                <a:fillRect/>
              </a:stretch>
            </p:blipFill>
            <p:spPr>
              <a:xfrm>
                <a:off x="1667386" y="4333048"/>
                <a:ext cx="897147" cy="888953"/>
              </a:xfrm>
              <a:prstGeom prst="rect">
                <a:avLst/>
              </a:prstGeom>
            </p:spPr>
          </p:pic>
          <p:pic>
            <p:nvPicPr>
              <p:cNvPr id="84" name="Imagen 83">
                <a:extLst>
                  <a:ext uri="{FF2B5EF4-FFF2-40B4-BE49-F238E27FC236}">
                    <a16:creationId xmlns:a16="http://schemas.microsoft.com/office/drawing/2014/main" id="{9A1E3F8D-2749-4D06-96CD-CF6814EB30A1}"/>
                  </a:ext>
                </a:extLst>
              </p:cNvPr>
              <p:cNvPicPr>
                <a:picLocks noChangeAspect="1"/>
              </p:cNvPicPr>
              <p:nvPr/>
            </p:nvPicPr>
            <p:blipFill>
              <a:blip r:embed="rId3"/>
              <a:stretch>
                <a:fillRect/>
              </a:stretch>
            </p:blipFill>
            <p:spPr>
              <a:xfrm>
                <a:off x="-136373" y="4325559"/>
                <a:ext cx="897147" cy="888953"/>
              </a:xfrm>
              <a:prstGeom prst="rect">
                <a:avLst/>
              </a:prstGeom>
            </p:spPr>
          </p:pic>
          <p:pic>
            <p:nvPicPr>
              <p:cNvPr id="85" name="Imagen 84">
                <a:extLst>
                  <a:ext uri="{FF2B5EF4-FFF2-40B4-BE49-F238E27FC236}">
                    <a16:creationId xmlns:a16="http://schemas.microsoft.com/office/drawing/2014/main" id="{C436BF19-AC3B-4798-8EFE-5193A1893C63}"/>
                  </a:ext>
                </a:extLst>
              </p:cNvPr>
              <p:cNvPicPr>
                <a:picLocks noChangeAspect="1"/>
              </p:cNvPicPr>
              <p:nvPr/>
            </p:nvPicPr>
            <p:blipFill>
              <a:blip r:embed="rId3"/>
              <a:stretch>
                <a:fillRect/>
              </a:stretch>
            </p:blipFill>
            <p:spPr>
              <a:xfrm>
                <a:off x="494256" y="4321859"/>
                <a:ext cx="897147" cy="888953"/>
              </a:xfrm>
              <a:prstGeom prst="rect">
                <a:avLst/>
              </a:prstGeom>
            </p:spPr>
          </p:pic>
          <p:pic>
            <p:nvPicPr>
              <p:cNvPr id="86" name="Imagen 85">
                <a:extLst>
                  <a:ext uri="{FF2B5EF4-FFF2-40B4-BE49-F238E27FC236}">
                    <a16:creationId xmlns:a16="http://schemas.microsoft.com/office/drawing/2014/main" id="{AD7B6B82-45B4-4F62-B89A-AE31176A30DD}"/>
                  </a:ext>
                </a:extLst>
              </p:cNvPr>
              <p:cNvPicPr>
                <a:picLocks noChangeAspect="1"/>
              </p:cNvPicPr>
              <p:nvPr/>
            </p:nvPicPr>
            <p:blipFill>
              <a:blip r:embed="rId3"/>
              <a:stretch>
                <a:fillRect/>
              </a:stretch>
            </p:blipFill>
            <p:spPr>
              <a:xfrm>
                <a:off x="8397929" y="4340403"/>
                <a:ext cx="897147" cy="888953"/>
              </a:xfrm>
              <a:prstGeom prst="rect">
                <a:avLst/>
              </a:prstGeom>
            </p:spPr>
          </p:pic>
          <p:pic>
            <p:nvPicPr>
              <p:cNvPr id="87" name="Imagen 86">
                <a:extLst>
                  <a:ext uri="{FF2B5EF4-FFF2-40B4-BE49-F238E27FC236}">
                    <a16:creationId xmlns:a16="http://schemas.microsoft.com/office/drawing/2014/main" id="{72615B74-826F-442E-BEB4-E63A1865B651}"/>
                  </a:ext>
                </a:extLst>
              </p:cNvPr>
              <p:cNvPicPr>
                <a:picLocks noChangeAspect="1"/>
              </p:cNvPicPr>
              <p:nvPr/>
            </p:nvPicPr>
            <p:blipFill>
              <a:blip r:embed="rId3"/>
              <a:stretch>
                <a:fillRect/>
              </a:stretch>
            </p:blipFill>
            <p:spPr>
              <a:xfrm>
                <a:off x="7162695" y="4336703"/>
                <a:ext cx="897147" cy="888953"/>
              </a:xfrm>
              <a:prstGeom prst="rect">
                <a:avLst/>
              </a:prstGeom>
            </p:spPr>
          </p:pic>
          <p:pic>
            <p:nvPicPr>
              <p:cNvPr id="88" name="Imagen 87">
                <a:extLst>
                  <a:ext uri="{FF2B5EF4-FFF2-40B4-BE49-F238E27FC236}">
                    <a16:creationId xmlns:a16="http://schemas.microsoft.com/office/drawing/2014/main" id="{ABF2F42F-FC53-4AF7-8E12-2A353506BBDC}"/>
                  </a:ext>
                </a:extLst>
              </p:cNvPr>
              <p:cNvPicPr>
                <a:picLocks noChangeAspect="1"/>
              </p:cNvPicPr>
              <p:nvPr/>
            </p:nvPicPr>
            <p:blipFill>
              <a:blip r:embed="rId3"/>
              <a:stretch>
                <a:fillRect/>
              </a:stretch>
            </p:blipFill>
            <p:spPr>
              <a:xfrm>
                <a:off x="7793324" y="4333003"/>
                <a:ext cx="897147" cy="888953"/>
              </a:xfrm>
              <a:prstGeom prst="rect">
                <a:avLst/>
              </a:prstGeom>
            </p:spPr>
          </p:pic>
          <p:pic>
            <p:nvPicPr>
              <p:cNvPr id="89" name="Imagen 88">
                <a:extLst>
                  <a:ext uri="{FF2B5EF4-FFF2-40B4-BE49-F238E27FC236}">
                    <a16:creationId xmlns:a16="http://schemas.microsoft.com/office/drawing/2014/main" id="{A3BE8466-3B99-40F9-AAA1-7A9AA2C2632E}"/>
                  </a:ext>
                </a:extLst>
              </p:cNvPr>
              <p:cNvPicPr>
                <a:picLocks noChangeAspect="1"/>
              </p:cNvPicPr>
              <p:nvPr/>
            </p:nvPicPr>
            <p:blipFill>
              <a:blip r:embed="rId3"/>
              <a:stretch>
                <a:fillRect/>
              </a:stretch>
            </p:blipFill>
            <p:spPr>
              <a:xfrm>
                <a:off x="5989565" y="4325514"/>
                <a:ext cx="897147" cy="888953"/>
              </a:xfrm>
              <a:prstGeom prst="rect">
                <a:avLst/>
              </a:prstGeom>
            </p:spPr>
          </p:pic>
          <p:pic>
            <p:nvPicPr>
              <p:cNvPr id="90" name="Imagen 89">
                <a:extLst>
                  <a:ext uri="{FF2B5EF4-FFF2-40B4-BE49-F238E27FC236}">
                    <a16:creationId xmlns:a16="http://schemas.microsoft.com/office/drawing/2014/main" id="{20FBB2C6-49E6-498C-8D25-04FC8840A688}"/>
                  </a:ext>
                </a:extLst>
              </p:cNvPr>
              <p:cNvPicPr>
                <a:picLocks noChangeAspect="1"/>
              </p:cNvPicPr>
              <p:nvPr/>
            </p:nvPicPr>
            <p:blipFill>
              <a:blip r:embed="rId3"/>
              <a:stretch>
                <a:fillRect/>
              </a:stretch>
            </p:blipFill>
            <p:spPr>
              <a:xfrm>
                <a:off x="6620194" y="4321814"/>
                <a:ext cx="897147" cy="888953"/>
              </a:xfrm>
              <a:prstGeom prst="rect">
                <a:avLst/>
              </a:prstGeom>
            </p:spPr>
          </p:pic>
        </p:grpSp>
        <p:grpSp>
          <p:nvGrpSpPr>
            <p:cNvPr id="91" name="Grupo 90">
              <a:extLst>
                <a:ext uri="{FF2B5EF4-FFF2-40B4-BE49-F238E27FC236}">
                  <a16:creationId xmlns:a16="http://schemas.microsoft.com/office/drawing/2014/main" id="{C5756EB5-1DBC-4456-8D78-E942E4894A52}"/>
                </a:ext>
              </a:extLst>
            </p:cNvPr>
            <p:cNvGrpSpPr/>
            <p:nvPr/>
          </p:nvGrpSpPr>
          <p:grpSpPr>
            <a:xfrm>
              <a:off x="4487011" y="4763878"/>
              <a:ext cx="4656989" cy="449969"/>
              <a:chOff x="-136373" y="4321814"/>
              <a:chExt cx="9431449" cy="911287"/>
            </a:xfrm>
          </p:grpSpPr>
          <p:pic>
            <p:nvPicPr>
              <p:cNvPr id="92" name="Imagen 91">
                <a:extLst>
                  <a:ext uri="{FF2B5EF4-FFF2-40B4-BE49-F238E27FC236}">
                    <a16:creationId xmlns:a16="http://schemas.microsoft.com/office/drawing/2014/main" id="{F1DC8E6A-C82B-4C2B-8FEB-546C1263FF69}"/>
                  </a:ext>
                </a:extLst>
              </p:cNvPr>
              <p:cNvPicPr>
                <a:picLocks noChangeAspect="1"/>
              </p:cNvPicPr>
              <p:nvPr/>
            </p:nvPicPr>
            <p:blipFill>
              <a:blip r:embed="rId3"/>
              <a:stretch>
                <a:fillRect/>
              </a:stretch>
            </p:blipFill>
            <p:spPr>
              <a:xfrm>
                <a:off x="4750781" y="4344148"/>
                <a:ext cx="897147" cy="888953"/>
              </a:xfrm>
              <a:prstGeom prst="rect">
                <a:avLst/>
              </a:prstGeom>
            </p:spPr>
          </p:pic>
          <p:pic>
            <p:nvPicPr>
              <p:cNvPr id="93" name="Imagen 92">
                <a:extLst>
                  <a:ext uri="{FF2B5EF4-FFF2-40B4-BE49-F238E27FC236}">
                    <a16:creationId xmlns:a16="http://schemas.microsoft.com/office/drawing/2014/main" id="{033D1676-47D7-4B55-BF8C-067D752973C1}"/>
                  </a:ext>
                </a:extLst>
              </p:cNvPr>
              <p:cNvPicPr>
                <a:picLocks noChangeAspect="1"/>
              </p:cNvPicPr>
              <p:nvPr/>
            </p:nvPicPr>
            <p:blipFill>
              <a:blip r:embed="rId3"/>
              <a:stretch>
                <a:fillRect/>
              </a:stretch>
            </p:blipFill>
            <p:spPr>
              <a:xfrm>
                <a:off x="5381410" y="4340448"/>
                <a:ext cx="897147" cy="888953"/>
              </a:xfrm>
              <a:prstGeom prst="rect">
                <a:avLst/>
              </a:prstGeom>
            </p:spPr>
          </p:pic>
          <p:pic>
            <p:nvPicPr>
              <p:cNvPr id="94" name="Imagen 93">
                <a:extLst>
                  <a:ext uri="{FF2B5EF4-FFF2-40B4-BE49-F238E27FC236}">
                    <a16:creationId xmlns:a16="http://schemas.microsoft.com/office/drawing/2014/main" id="{85659FFD-FD29-451D-81D1-875C711FA46C}"/>
                  </a:ext>
                </a:extLst>
              </p:cNvPr>
              <p:cNvPicPr>
                <a:picLocks noChangeAspect="1"/>
              </p:cNvPicPr>
              <p:nvPr/>
            </p:nvPicPr>
            <p:blipFill>
              <a:blip r:embed="rId3"/>
              <a:stretch>
                <a:fillRect/>
              </a:stretch>
            </p:blipFill>
            <p:spPr>
              <a:xfrm>
                <a:off x="3537092" y="4329259"/>
                <a:ext cx="897147" cy="888953"/>
              </a:xfrm>
              <a:prstGeom prst="rect">
                <a:avLst/>
              </a:prstGeom>
            </p:spPr>
          </p:pic>
          <p:pic>
            <p:nvPicPr>
              <p:cNvPr id="95" name="Imagen 94">
                <a:extLst>
                  <a:ext uri="{FF2B5EF4-FFF2-40B4-BE49-F238E27FC236}">
                    <a16:creationId xmlns:a16="http://schemas.microsoft.com/office/drawing/2014/main" id="{A563F959-E37B-42E1-9EE8-38194B45AA0C}"/>
                  </a:ext>
                </a:extLst>
              </p:cNvPr>
              <p:cNvPicPr>
                <a:picLocks noChangeAspect="1"/>
              </p:cNvPicPr>
              <p:nvPr/>
            </p:nvPicPr>
            <p:blipFill>
              <a:blip r:embed="rId3"/>
              <a:stretch>
                <a:fillRect/>
              </a:stretch>
            </p:blipFill>
            <p:spPr>
              <a:xfrm>
                <a:off x="4167721" y="4325559"/>
                <a:ext cx="897147" cy="888953"/>
              </a:xfrm>
              <a:prstGeom prst="rect">
                <a:avLst/>
              </a:prstGeom>
            </p:spPr>
          </p:pic>
          <p:pic>
            <p:nvPicPr>
              <p:cNvPr id="96" name="Imagen 95">
                <a:extLst>
                  <a:ext uri="{FF2B5EF4-FFF2-40B4-BE49-F238E27FC236}">
                    <a16:creationId xmlns:a16="http://schemas.microsoft.com/office/drawing/2014/main" id="{B4F2A709-ECC4-4B1A-ACBB-474BC8BE25F6}"/>
                  </a:ext>
                </a:extLst>
              </p:cNvPr>
              <p:cNvPicPr>
                <a:picLocks noChangeAspect="1"/>
              </p:cNvPicPr>
              <p:nvPr/>
            </p:nvPicPr>
            <p:blipFill>
              <a:blip r:embed="rId3"/>
              <a:stretch>
                <a:fillRect/>
              </a:stretch>
            </p:blipFill>
            <p:spPr>
              <a:xfrm>
                <a:off x="2271991" y="4340448"/>
                <a:ext cx="897147" cy="888953"/>
              </a:xfrm>
              <a:prstGeom prst="rect">
                <a:avLst/>
              </a:prstGeom>
            </p:spPr>
          </p:pic>
          <p:pic>
            <p:nvPicPr>
              <p:cNvPr id="97" name="Imagen 96">
                <a:extLst>
                  <a:ext uri="{FF2B5EF4-FFF2-40B4-BE49-F238E27FC236}">
                    <a16:creationId xmlns:a16="http://schemas.microsoft.com/office/drawing/2014/main" id="{66AE23D5-B944-44CA-B7A7-1C0605CF5134}"/>
                  </a:ext>
                </a:extLst>
              </p:cNvPr>
              <p:cNvPicPr>
                <a:picLocks noChangeAspect="1"/>
              </p:cNvPicPr>
              <p:nvPr/>
            </p:nvPicPr>
            <p:blipFill>
              <a:blip r:embed="rId3"/>
              <a:stretch>
                <a:fillRect/>
              </a:stretch>
            </p:blipFill>
            <p:spPr>
              <a:xfrm>
                <a:off x="2902620" y="4336748"/>
                <a:ext cx="897147" cy="888953"/>
              </a:xfrm>
              <a:prstGeom prst="rect">
                <a:avLst/>
              </a:prstGeom>
            </p:spPr>
          </p:pic>
          <p:pic>
            <p:nvPicPr>
              <p:cNvPr id="98" name="Imagen 97">
                <a:extLst>
                  <a:ext uri="{FF2B5EF4-FFF2-40B4-BE49-F238E27FC236}">
                    <a16:creationId xmlns:a16="http://schemas.microsoft.com/office/drawing/2014/main" id="{8BEEFA90-853A-4047-BF12-7347B896C7AD}"/>
                  </a:ext>
                </a:extLst>
              </p:cNvPr>
              <p:cNvPicPr>
                <a:picLocks noChangeAspect="1"/>
              </p:cNvPicPr>
              <p:nvPr/>
            </p:nvPicPr>
            <p:blipFill>
              <a:blip r:embed="rId3"/>
              <a:stretch>
                <a:fillRect/>
              </a:stretch>
            </p:blipFill>
            <p:spPr>
              <a:xfrm>
                <a:off x="1036757" y="4336748"/>
                <a:ext cx="897147" cy="888953"/>
              </a:xfrm>
              <a:prstGeom prst="rect">
                <a:avLst/>
              </a:prstGeom>
            </p:spPr>
          </p:pic>
          <p:pic>
            <p:nvPicPr>
              <p:cNvPr id="99" name="Imagen 98">
                <a:extLst>
                  <a:ext uri="{FF2B5EF4-FFF2-40B4-BE49-F238E27FC236}">
                    <a16:creationId xmlns:a16="http://schemas.microsoft.com/office/drawing/2014/main" id="{61305137-EEB9-46AB-83FB-E2DA6D03781F}"/>
                  </a:ext>
                </a:extLst>
              </p:cNvPr>
              <p:cNvPicPr>
                <a:picLocks noChangeAspect="1"/>
              </p:cNvPicPr>
              <p:nvPr/>
            </p:nvPicPr>
            <p:blipFill>
              <a:blip r:embed="rId3"/>
              <a:stretch>
                <a:fillRect/>
              </a:stretch>
            </p:blipFill>
            <p:spPr>
              <a:xfrm>
                <a:off x="1667386" y="4333048"/>
                <a:ext cx="897147" cy="888953"/>
              </a:xfrm>
              <a:prstGeom prst="rect">
                <a:avLst/>
              </a:prstGeom>
            </p:spPr>
          </p:pic>
          <p:pic>
            <p:nvPicPr>
              <p:cNvPr id="100" name="Imagen 99">
                <a:extLst>
                  <a:ext uri="{FF2B5EF4-FFF2-40B4-BE49-F238E27FC236}">
                    <a16:creationId xmlns:a16="http://schemas.microsoft.com/office/drawing/2014/main" id="{63E02D25-7D78-4E7B-BC60-F3E4B4A2A294}"/>
                  </a:ext>
                </a:extLst>
              </p:cNvPr>
              <p:cNvPicPr>
                <a:picLocks noChangeAspect="1"/>
              </p:cNvPicPr>
              <p:nvPr/>
            </p:nvPicPr>
            <p:blipFill>
              <a:blip r:embed="rId3"/>
              <a:stretch>
                <a:fillRect/>
              </a:stretch>
            </p:blipFill>
            <p:spPr>
              <a:xfrm>
                <a:off x="-136373" y="4325559"/>
                <a:ext cx="897147" cy="888953"/>
              </a:xfrm>
              <a:prstGeom prst="rect">
                <a:avLst/>
              </a:prstGeom>
            </p:spPr>
          </p:pic>
          <p:pic>
            <p:nvPicPr>
              <p:cNvPr id="101" name="Imagen 100">
                <a:extLst>
                  <a:ext uri="{FF2B5EF4-FFF2-40B4-BE49-F238E27FC236}">
                    <a16:creationId xmlns:a16="http://schemas.microsoft.com/office/drawing/2014/main" id="{2EF27759-4882-42E4-BA83-E43FC0C95651}"/>
                  </a:ext>
                </a:extLst>
              </p:cNvPr>
              <p:cNvPicPr>
                <a:picLocks noChangeAspect="1"/>
              </p:cNvPicPr>
              <p:nvPr/>
            </p:nvPicPr>
            <p:blipFill>
              <a:blip r:embed="rId3"/>
              <a:stretch>
                <a:fillRect/>
              </a:stretch>
            </p:blipFill>
            <p:spPr>
              <a:xfrm>
                <a:off x="494256" y="4321859"/>
                <a:ext cx="897147" cy="888953"/>
              </a:xfrm>
              <a:prstGeom prst="rect">
                <a:avLst/>
              </a:prstGeom>
            </p:spPr>
          </p:pic>
          <p:pic>
            <p:nvPicPr>
              <p:cNvPr id="102" name="Imagen 101">
                <a:extLst>
                  <a:ext uri="{FF2B5EF4-FFF2-40B4-BE49-F238E27FC236}">
                    <a16:creationId xmlns:a16="http://schemas.microsoft.com/office/drawing/2014/main" id="{931FC593-0A8F-4CFB-963A-5B0CE210DE35}"/>
                  </a:ext>
                </a:extLst>
              </p:cNvPr>
              <p:cNvPicPr>
                <a:picLocks noChangeAspect="1"/>
              </p:cNvPicPr>
              <p:nvPr/>
            </p:nvPicPr>
            <p:blipFill>
              <a:blip r:embed="rId3"/>
              <a:stretch>
                <a:fillRect/>
              </a:stretch>
            </p:blipFill>
            <p:spPr>
              <a:xfrm>
                <a:off x="8397929" y="4340403"/>
                <a:ext cx="897147" cy="888953"/>
              </a:xfrm>
              <a:prstGeom prst="rect">
                <a:avLst/>
              </a:prstGeom>
            </p:spPr>
          </p:pic>
          <p:pic>
            <p:nvPicPr>
              <p:cNvPr id="103" name="Imagen 102">
                <a:extLst>
                  <a:ext uri="{FF2B5EF4-FFF2-40B4-BE49-F238E27FC236}">
                    <a16:creationId xmlns:a16="http://schemas.microsoft.com/office/drawing/2014/main" id="{452B5B89-B270-43CA-8BD0-7EDB4A46DF01}"/>
                  </a:ext>
                </a:extLst>
              </p:cNvPr>
              <p:cNvPicPr>
                <a:picLocks noChangeAspect="1"/>
              </p:cNvPicPr>
              <p:nvPr/>
            </p:nvPicPr>
            <p:blipFill>
              <a:blip r:embed="rId3"/>
              <a:stretch>
                <a:fillRect/>
              </a:stretch>
            </p:blipFill>
            <p:spPr>
              <a:xfrm>
                <a:off x="7162695" y="4336703"/>
                <a:ext cx="897147" cy="888953"/>
              </a:xfrm>
              <a:prstGeom prst="rect">
                <a:avLst/>
              </a:prstGeom>
            </p:spPr>
          </p:pic>
          <p:pic>
            <p:nvPicPr>
              <p:cNvPr id="104" name="Imagen 103">
                <a:extLst>
                  <a:ext uri="{FF2B5EF4-FFF2-40B4-BE49-F238E27FC236}">
                    <a16:creationId xmlns:a16="http://schemas.microsoft.com/office/drawing/2014/main" id="{7583749F-2F57-4C7B-80DB-286DB600D220}"/>
                  </a:ext>
                </a:extLst>
              </p:cNvPr>
              <p:cNvPicPr>
                <a:picLocks noChangeAspect="1"/>
              </p:cNvPicPr>
              <p:nvPr/>
            </p:nvPicPr>
            <p:blipFill>
              <a:blip r:embed="rId3"/>
              <a:stretch>
                <a:fillRect/>
              </a:stretch>
            </p:blipFill>
            <p:spPr>
              <a:xfrm>
                <a:off x="7793324" y="4333003"/>
                <a:ext cx="897147" cy="888953"/>
              </a:xfrm>
              <a:prstGeom prst="rect">
                <a:avLst/>
              </a:prstGeom>
            </p:spPr>
          </p:pic>
          <p:pic>
            <p:nvPicPr>
              <p:cNvPr id="105" name="Imagen 104">
                <a:extLst>
                  <a:ext uri="{FF2B5EF4-FFF2-40B4-BE49-F238E27FC236}">
                    <a16:creationId xmlns:a16="http://schemas.microsoft.com/office/drawing/2014/main" id="{DB98729E-2DE7-42B1-9E4E-C411965F6715}"/>
                  </a:ext>
                </a:extLst>
              </p:cNvPr>
              <p:cNvPicPr>
                <a:picLocks noChangeAspect="1"/>
              </p:cNvPicPr>
              <p:nvPr/>
            </p:nvPicPr>
            <p:blipFill>
              <a:blip r:embed="rId3"/>
              <a:stretch>
                <a:fillRect/>
              </a:stretch>
            </p:blipFill>
            <p:spPr>
              <a:xfrm>
                <a:off x="5989565" y="4325514"/>
                <a:ext cx="897147" cy="888953"/>
              </a:xfrm>
              <a:prstGeom prst="rect">
                <a:avLst/>
              </a:prstGeom>
            </p:spPr>
          </p:pic>
          <p:pic>
            <p:nvPicPr>
              <p:cNvPr id="106" name="Imagen 105">
                <a:extLst>
                  <a:ext uri="{FF2B5EF4-FFF2-40B4-BE49-F238E27FC236}">
                    <a16:creationId xmlns:a16="http://schemas.microsoft.com/office/drawing/2014/main" id="{1D8EB5C7-94D8-463B-B04D-115A4995CD68}"/>
                  </a:ext>
                </a:extLst>
              </p:cNvPr>
              <p:cNvPicPr>
                <a:picLocks noChangeAspect="1"/>
              </p:cNvPicPr>
              <p:nvPr/>
            </p:nvPicPr>
            <p:blipFill>
              <a:blip r:embed="rId3"/>
              <a:stretch>
                <a:fillRect/>
              </a:stretch>
            </p:blipFill>
            <p:spPr>
              <a:xfrm>
                <a:off x="6620194" y="4321814"/>
                <a:ext cx="897147" cy="888953"/>
              </a:xfrm>
              <a:prstGeom prst="rect">
                <a:avLst/>
              </a:prstGeom>
            </p:spPr>
          </p:pic>
        </p:grpSp>
      </p:grpSp>
      <p:sp>
        <p:nvSpPr>
          <p:cNvPr id="107" name="Freeform 5">
            <a:extLst>
              <a:ext uri="{FF2B5EF4-FFF2-40B4-BE49-F238E27FC236}">
                <a16:creationId xmlns:a16="http://schemas.microsoft.com/office/drawing/2014/main" id="{876FFAFC-BAA4-42A6-A2B2-442E1406E27A}"/>
              </a:ext>
            </a:extLst>
          </p:cNvPr>
          <p:cNvSpPr/>
          <p:nvPr/>
        </p:nvSpPr>
        <p:spPr bwMode="auto">
          <a:xfrm>
            <a:off x="1184750" y="806018"/>
            <a:ext cx="7081826" cy="83944"/>
          </a:xfrm>
          <a:custGeom>
            <a:avLst/>
            <a:gdLst>
              <a:gd name="T0" fmla="*/ 11 w 1699"/>
              <a:gd name="T1" fmla="*/ 99 h 138"/>
              <a:gd name="T2" fmla="*/ 319 w 1699"/>
              <a:gd name="T3" fmla="*/ 97 h 138"/>
              <a:gd name="T4" fmla="*/ 639 w 1699"/>
              <a:gd name="T5" fmla="*/ 21 h 138"/>
              <a:gd name="T6" fmla="*/ 806 w 1699"/>
              <a:gd name="T7" fmla="*/ 31 h 138"/>
              <a:gd name="T8" fmla="*/ 965 w 1699"/>
              <a:gd name="T9" fmla="*/ 75 h 138"/>
              <a:gd name="T10" fmla="*/ 1128 w 1699"/>
              <a:gd name="T11" fmla="*/ 108 h 138"/>
              <a:gd name="T12" fmla="*/ 1296 w 1699"/>
              <a:gd name="T13" fmla="*/ 108 h 138"/>
              <a:gd name="T14" fmla="*/ 1643 w 1699"/>
              <a:gd name="T15" fmla="*/ 89 h 138"/>
              <a:gd name="T16" fmla="*/ 1686 w 1699"/>
              <a:gd name="T17" fmla="*/ 86 h 138"/>
              <a:gd name="T18" fmla="*/ 1686 w 1699"/>
              <a:gd name="T19" fmla="*/ 66 h 138"/>
              <a:gd name="T20" fmla="*/ 1340 w 1699"/>
              <a:gd name="T21" fmla="*/ 86 h 138"/>
              <a:gd name="T22" fmla="*/ 1171 w 1699"/>
              <a:gd name="T23" fmla="*/ 91 h 138"/>
              <a:gd name="T24" fmla="*/ 1005 w 1699"/>
              <a:gd name="T25" fmla="*/ 66 h 138"/>
              <a:gd name="T26" fmla="*/ 849 w 1699"/>
              <a:gd name="T27" fmla="*/ 20 h 138"/>
              <a:gd name="T28" fmla="*/ 685 w 1699"/>
              <a:gd name="T29" fmla="*/ 0 h 138"/>
              <a:gd name="T30" fmla="*/ 521 w 1699"/>
              <a:gd name="T31" fmla="*/ 19 h 138"/>
              <a:gd name="T32" fmla="*/ 364 w 1699"/>
              <a:gd name="T33" fmla="*/ 64 h 138"/>
              <a:gd name="T34" fmla="*/ 53 w 1699"/>
              <a:gd name="T35" fmla="*/ 92 h 138"/>
              <a:gd name="T36" fmla="*/ 17 w 1699"/>
              <a:gd name="T37" fmla="*/ 80 h 138"/>
              <a:gd name="T38" fmla="*/ 11 w 1699"/>
              <a:gd name="T39" fmla="*/ 99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99" h="138">
                <a:moveTo>
                  <a:pt x="11" y="99"/>
                </a:moveTo>
                <a:cubicBezTo>
                  <a:pt x="110" y="138"/>
                  <a:pt x="219" y="124"/>
                  <a:pt x="319" y="97"/>
                </a:cubicBezTo>
                <a:cubicBezTo>
                  <a:pt x="425" y="69"/>
                  <a:pt x="528" y="28"/>
                  <a:pt x="639" y="21"/>
                </a:cubicBezTo>
                <a:cubicBezTo>
                  <a:pt x="695" y="18"/>
                  <a:pt x="751" y="21"/>
                  <a:pt x="806" y="31"/>
                </a:cubicBezTo>
                <a:cubicBezTo>
                  <a:pt x="860" y="41"/>
                  <a:pt x="913" y="59"/>
                  <a:pt x="965" y="75"/>
                </a:cubicBezTo>
                <a:cubicBezTo>
                  <a:pt x="1018" y="91"/>
                  <a:pt x="1072" y="104"/>
                  <a:pt x="1128" y="108"/>
                </a:cubicBezTo>
                <a:cubicBezTo>
                  <a:pt x="1184" y="113"/>
                  <a:pt x="1240" y="111"/>
                  <a:pt x="1296" y="108"/>
                </a:cubicBezTo>
                <a:cubicBezTo>
                  <a:pt x="1412" y="102"/>
                  <a:pt x="1528" y="95"/>
                  <a:pt x="1643" y="89"/>
                </a:cubicBezTo>
                <a:cubicBezTo>
                  <a:pt x="1658" y="88"/>
                  <a:pt x="1672" y="87"/>
                  <a:pt x="1686" y="86"/>
                </a:cubicBezTo>
                <a:cubicBezTo>
                  <a:pt x="1699" y="86"/>
                  <a:pt x="1699" y="66"/>
                  <a:pt x="1686" y="66"/>
                </a:cubicBezTo>
                <a:cubicBezTo>
                  <a:pt x="1571" y="73"/>
                  <a:pt x="1455" y="79"/>
                  <a:pt x="1340" y="86"/>
                </a:cubicBezTo>
                <a:cubicBezTo>
                  <a:pt x="1284" y="89"/>
                  <a:pt x="1228" y="92"/>
                  <a:pt x="1171" y="91"/>
                </a:cubicBezTo>
                <a:cubicBezTo>
                  <a:pt x="1115" y="89"/>
                  <a:pt x="1060" y="81"/>
                  <a:pt x="1005" y="66"/>
                </a:cubicBezTo>
                <a:cubicBezTo>
                  <a:pt x="953" y="51"/>
                  <a:pt x="902" y="32"/>
                  <a:pt x="849" y="20"/>
                </a:cubicBezTo>
                <a:cubicBezTo>
                  <a:pt x="795" y="7"/>
                  <a:pt x="740" y="0"/>
                  <a:pt x="685" y="0"/>
                </a:cubicBezTo>
                <a:cubicBezTo>
                  <a:pt x="630" y="0"/>
                  <a:pt x="575" y="7"/>
                  <a:pt x="521" y="19"/>
                </a:cubicBezTo>
                <a:cubicBezTo>
                  <a:pt x="468" y="31"/>
                  <a:pt x="416" y="48"/>
                  <a:pt x="364" y="64"/>
                </a:cubicBezTo>
                <a:cubicBezTo>
                  <a:pt x="264" y="94"/>
                  <a:pt x="156" y="119"/>
                  <a:pt x="53" y="92"/>
                </a:cubicBezTo>
                <a:cubicBezTo>
                  <a:pt x="41" y="89"/>
                  <a:pt x="29" y="85"/>
                  <a:pt x="17" y="80"/>
                </a:cubicBezTo>
                <a:cubicBezTo>
                  <a:pt x="5" y="75"/>
                  <a:pt x="0" y="94"/>
                  <a:pt x="11" y="99"/>
                </a:cubicBezTo>
                <a:close/>
              </a:path>
            </a:pathLst>
          </a:custGeom>
          <a:solidFill>
            <a:srgbClr val="F7BC20"/>
          </a:solidFill>
          <a:ln w="57150">
            <a:solidFill>
              <a:srgbClr val="EF9E3D"/>
            </a:solidFill>
            <a:round/>
          </a:ln>
        </p:spPr>
        <p:txBody>
          <a:bodyPr vert="horz" wrap="square" lIns="91440" tIns="45720" rIns="91440" bIns="45720" numCol="1" anchor="t" anchorCtr="0" compatLnSpc="1">
            <a:prstTxWarp prst="textNoShape">
              <a:avLst/>
            </a:prstTxWarp>
          </a:bodyPr>
          <a:lstStyle/>
          <a:p>
            <a:endParaRPr lang="es-ES"/>
          </a:p>
        </p:txBody>
      </p:sp>
      <p:pic>
        <p:nvPicPr>
          <p:cNvPr id="108" name="Imagen 107">
            <a:extLst>
              <a:ext uri="{FF2B5EF4-FFF2-40B4-BE49-F238E27FC236}">
                <a16:creationId xmlns:a16="http://schemas.microsoft.com/office/drawing/2014/main" id="{F1E3E1B0-3768-492A-B70A-ADE2F456061D}"/>
              </a:ext>
            </a:extLst>
          </p:cNvPr>
          <p:cNvPicPr>
            <a:picLocks noChangeAspect="1"/>
          </p:cNvPicPr>
          <p:nvPr/>
        </p:nvPicPr>
        <p:blipFill>
          <a:blip r:embed="rId4"/>
          <a:stretch>
            <a:fillRect/>
          </a:stretch>
        </p:blipFill>
        <p:spPr>
          <a:xfrm>
            <a:off x="576126" y="209672"/>
            <a:ext cx="1256669" cy="1256669"/>
          </a:xfrm>
          <a:prstGeom prst="rect">
            <a:avLst/>
          </a:prstGeom>
        </p:spPr>
      </p:pic>
      <p:pic>
        <p:nvPicPr>
          <p:cNvPr id="109" name="Imagen 108">
            <a:extLst>
              <a:ext uri="{FF2B5EF4-FFF2-40B4-BE49-F238E27FC236}">
                <a16:creationId xmlns:a16="http://schemas.microsoft.com/office/drawing/2014/main" id="{A494D2C9-2A61-483A-A5FF-DF72EFA1BA66}"/>
              </a:ext>
            </a:extLst>
          </p:cNvPr>
          <p:cNvPicPr>
            <a:picLocks noChangeAspect="1"/>
          </p:cNvPicPr>
          <p:nvPr/>
        </p:nvPicPr>
        <p:blipFill>
          <a:blip r:embed="rId4"/>
          <a:stretch>
            <a:fillRect/>
          </a:stretch>
        </p:blipFill>
        <p:spPr>
          <a:xfrm>
            <a:off x="7605952" y="216753"/>
            <a:ext cx="1256669" cy="1256669"/>
          </a:xfrm>
          <a:prstGeom prst="rect">
            <a:avLst/>
          </a:prstGeom>
        </p:spPr>
      </p:pic>
      <p:pic>
        <p:nvPicPr>
          <p:cNvPr id="9" name="Imagen 8">
            <a:extLst>
              <a:ext uri="{FF2B5EF4-FFF2-40B4-BE49-F238E27FC236}">
                <a16:creationId xmlns:a16="http://schemas.microsoft.com/office/drawing/2014/main" id="{62AD30DB-111A-4A2F-A9E6-4655C1DF7FAC}"/>
              </a:ext>
            </a:extLst>
          </p:cNvPr>
          <p:cNvPicPr>
            <a:picLocks noChangeAspect="1"/>
          </p:cNvPicPr>
          <p:nvPr/>
        </p:nvPicPr>
        <p:blipFill>
          <a:blip r:embed="rId5"/>
          <a:stretch>
            <a:fillRect/>
          </a:stretch>
        </p:blipFill>
        <p:spPr>
          <a:xfrm>
            <a:off x="5156871" y="1808771"/>
            <a:ext cx="2528711" cy="2528711"/>
          </a:xfrm>
          <a:prstGeom prst="rect">
            <a:avLst/>
          </a:prstGeom>
        </p:spPr>
      </p:pic>
    </p:spTree>
    <p:extLst>
      <p:ext uri="{BB962C8B-B14F-4D97-AF65-F5344CB8AC3E}">
        <p14:creationId xmlns:p14="http://schemas.microsoft.com/office/powerpoint/2010/main" val="1704987038"/>
      </p:ext>
    </p:extLst>
  </p:cSld>
  <p:clrMapOvr>
    <a:masterClrMapping/>
  </p:clrMapOvr>
  <p:transition/>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2967"/>
        <p:cNvGrpSpPr/>
        <p:nvPr/>
      </p:nvGrpSpPr>
      <p:grpSpPr>
        <a:xfrm>
          <a:off x="0" y="0"/>
          <a:ext cx="0" cy="0"/>
          <a:chOff x="0" y="0"/>
          <a:chExt cx="0" cy="0"/>
        </a:xfrm>
      </p:grpSpPr>
      <p:sp>
        <p:nvSpPr>
          <p:cNvPr id="2968" name="Google Shape;2968;p70"/>
          <p:cNvSpPr txBox="1">
            <a:spLocks noGrp="1"/>
          </p:cNvSpPr>
          <p:nvPr>
            <p:ph type="title"/>
          </p:nvPr>
        </p:nvSpPr>
        <p:spPr>
          <a:xfrm>
            <a:off x="127957" y="246213"/>
            <a:ext cx="2817595" cy="572700"/>
          </a:xfrm>
          <a:prstGeom prst="rect">
            <a:avLst/>
          </a:prstGeom>
        </p:spPr>
        <p:txBody>
          <a:bodyPr spcFirstLastPara="1" wrap="square" lIns="91425" tIns="91425" rIns="91425" bIns="91425" anchor="t" anchorCtr="0">
            <a:noAutofit/>
          </a:bodyPr>
          <a:lstStyle/>
          <a:p>
            <a:r>
              <a:rPr lang="en">
                <a:solidFill>
                  <a:srgbClr val="FFC000"/>
                </a:solidFill>
              </a:rPr>
              <a:t>RESOURCES</a:t>
            </a:r>
            <a:endParaRPr>
              <a:solidFill>
                <a:srgbClr val="FFC000"/>
              </a:solidFill>
            </a:endParaRPr>
          </a:p>
        </p:txBody>
      </p:sp>
      <p:pic>
        <p:nvPicPr>
          <p:cNvPr id="4" name="Imagen 3">
            <a:extLst>
              <a:ext uri="{FF2B5EF4-FFF2-40B4-BE49-F238E27FC236}">
                <a16:creationId xmlns:a16="http://schemas.microsoft.com/office/drawing/2014/main" id="{A7E8170D-B73A-4347-90A2-AA1EB010A3FC}"/>
              </a:ext>
            </a:extLst>
          </p:cNvPr>
          <p:cNvPicPr>
            <a:picLocks noChangeAspect="1"/>
          </p:cNvPicPr>
          <p:nvPr/>
        </p:nvPicPr>
        <p:blipFill>
          <a:blip r:embed="rId3"/>
          <a:stretch>
            <a:fillRect/>
          </a:stretch>
        </p:blipFill>
        <p:spPr>
          <a:xfrm>
            <a:off x="309013" y="1211886"/>
            <a:ext cx="2455482" cy="1012662"/>
          </a:xfrm>
          <a:prstGeom prst="rect">
            <a:avLst/>
          </a:prstGeom>
        </p:spPr>
      </p:pic>
      <p:pic>
        <p:nvPicPr>
          <p:cNvPr id="7" name="Imagen 6">
            <a:extLst>
              <a:ext uri="{FF2B5EF4-FFF2-40B4-BE49-F238E27FC236}">
                <a16:creationId xmlns:a16="http://schemas.microsoft.com/office/drawing/2014/main" id="{08EEEF5E-75C0-41B4-AFE5-A108EB903170}"/>
              </a:ext>
            </a:extLst>
          </p:cNvPr>
          <p:cNvPicPr>
            <a:picLocks noChangeAspect="1"/>
          </p:cNvPicPr>
          <p:nvPr/>
        </p:nvPicPr>
        <p:blipFill>
          <a:blip r:embed="rId4"/>
          <a:stretch>
            <a:fillRect/>
          </a:stretch>
        </p:blipFill>
        <p:spPr>
          <a:xfrm>
            <a:off x="360396" y="2345998"/>
            <a:ext cx="2585156" cy="2551289"/>
          </a:xfrm>
          <a:prstGeom prst="rect">
            <a:avLst/>
          </a:prstGeom>
        </p:spPr>
      </p:pic>
      <p:pic>
        <p:nvPicPr>
          <p:cNvPr id="9" name="Imagen 8">
            <a:extLst>
              <a:ext uri="{FF2B5EF4-FFF2-40B4-BE49-F238E27FC236}">
                <a16:creationId xmlns:a16="http://schemas.microsoft.com/office/drawing/2014/main" id="{F7327BDD-5B3C-4BDE-9C1A-71CF01305179}"/>
              </a:ext>
            </a:extLst>
          </p:cNvPr>
          <p:cNvPicPr>
            <a:picLocks noChangeAspect="1"/>
          </p:cNvPicPr>
          <p:nvPr/>
        </p:nvPicPr>
        <p:blipFill>
          <a:blip r:embed="rId5"/>
          <a:stretch>
            <a:fillRect/>
          </a:stretch>
        </p:blipFill>
        <p:spPr>
          <a:xfrm>
            <a:off x="3212431" y="2323066"/>
            <a:ext cx="5413253" cy="2574221"/>
          </a:xfrm>
          <a:prstGeom prst="rect">
            <a:avLst/>
          </a:prstGeom>
        </p:spPr>
      </p:pic>
      <p:pic>
        <p:nvPicPr>
          <p:cNvPr id="11" name="Imagen 10">
            <a:extLst>
              <a:ext uri="{FF2B5EF4-FFF2-40B4-BE49-F238E27FC236}">
                <a16:creationId xmlns:a16="http://schemas.microsoft.com/office/drawing/2014/main" id="{E72C340D-B2FA-448E-9E20-A3CC42380167}"/>
              </a:ext>
            </a:extLst>
          </p:cNvPr>
          <p:cNvPicPr>
            <a:picLocks noChangeAspect="1"/>
          </p:cNvPicPr>
          <p:nvPr/>
        </p:nvPicPr>
        <p:blipFill>
          <a:blip r:embed="rId6"/>
          <a:stretch>
            <a:fillRect/>
          </a:stretch>
        </p:blipFill>
        <p:spPr>
          <a:xfrm>
            <a:off x="6559830" y="532563"/>
            <a:ext cx="1793894" cy="1835938"/>
          </a:xfrm>
          <a:prstGeom prst="rect">
            <a:avLst/>
          </a:prstGeom>
        </p:spPr>
      </p:pic>
      <p:pic>
        <p:nvPicPr>
          <p:cNvPr id="13" name="Imagen 12">
            <a:extLst>
              <a:ext uri="{FF2B5EF4-FFF2-40B4-BE49-F238E27FC236}">
                <a16:creationId xmlns:a16="http://schemas.microsoft.com/office/drawing/2014/main" id="{E4F8B409-EC28-4DA0-80C8-2CD93C2A617E}"/>
              </a:ext>
            </a:extLst>
          </p:cNvPr>
          <p:cNvPicPr>
            <a:picLocks noChangeAspect="1"/>
          </p:cNvPicPr>
          <p:nvPr/>
        </p:nvPicPr>
        <p:blipFill>
          <a:blip r:embed="rId7"/>
          <a:stretch>
            <a:fillRect/>
          </a:stretch>
        </p:blipFill>
        <p:spPr>
          <a:xfrm>
            <a:off x="3560704" y="532563"/>
            <a:ext cx="1839951" cy="1828800"/>
          </a:xfrm>
          <a:prstGeom prst="rect">
            <a:avLst/>
          </a:prstGeom>
        </p:spPr>
      </p:pic>
    </p:spTree>
    <p:extLst>
      <p:ext uri="{BB962C8B-B14F-4D97-AF65-F5344CB8AC3E}">
        <p14:creationId xmlns:p14="http://schemas.microsoft.com/office/powerpoint/2010/main" val="1351486719"/>
      </p:ext>
    </p:extLst>
  </p:cSld>
  <p:clrMapOvr>
    <a:masterClrMapping/>
  </p:clrMapOvr>
  <p:transition/>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2967"/>
        <p:cNvGrpSpPr/>
        <p:nvPr/>
      </p:nvGrpSpPr>
      <p:grpSpPr>
        <a:xfrm>
          <a:off x="0" y="0"/>
          <a:ext cx="0" cy="0"/>
          <a:chOff x="0" y="0"/>
          <a:chExt cx="0" cy="0"/>
        </a:xfrm>
      </p:grpSpPr>
      <p:sp>
        <p:nvSpPr>
          <p:cNvPr id="2968" name="Google Shape;2968;p70"/>
          <p:cNvSpPr txBox="1">
            <a:spLocks noGrp="1"/>
          </p:cNvSpPr>
          <p:nvPr>
            <p:ph type="title"/>
          </p:nvPr>
        </p:nvSpPr>
        <p:spPr>
          <a:xfrm>
            <a:off x="127957" y="246213"/>
            <a:ext cx="2817595" cy="572700"/>
          </a:xfrm>
          <a:prstGeom prst="rect">
            <a:avLst/>
          </a:prstGeom>
        </p:spPr>
        <p:txBody>
          <a:bodyPr spcFirstLastPara="1" wrap="square" lIns="91425" tIns="91425" rIns="91425" bIns="91425" anchor="t" anchorCtr="0">
            <a:noAutofit/>
          </a:bodyPr>
          <a:lstStyle/>
          <a:p>
            <a:r>
              <a:rPr lang="en">
                <a:solidFill>
                  <a:srgbClr val="FFC000"/>
                </a:solidFill>
              </a:rPr>
              <a:t>RESOURCES</a:t>
            </a:r>
            <a:endParaRPr>
              <a:solidFill>
                <a:srgbClr val="FFC000"/>
              </a:solidFill>
            </a:endParaRPr>
          </a:p>
        </p:txBody>
      </p:sp>
      <p:pic>
        <p:nvPicPr>
          <p:cNvPr id="3" name="Imagen 2">
            <a:extLst>
              <a:ext uri="{FF2B5EF4-FFF2-40B4-BE49-F238E27FC236}">
                <a16:creationId xmlns:a16="http://schemas.microsoft.com/office/drawing/2014/main" id="{DD4529D2-2244-4AEE-86AC-0A9951A45EDA}"/>
              </a:ext>
            </a:extLst>
          </p:cNvPr>
          <p:cNvPicPr>
            <a:picLocks noChangeAspect="1"/>
          </p:cNvPicPr>
          <p:nvPr/>
        </p:nvPicPr>
        <p:blipFill>
          <a:blip r:embed="rId3"/>
          <a:stretch>
            <a:fillRect/>
          </a:stretch>
        </p:blipFill>
        <p:spPr>
          <a:xfrm>
            <a:off x="127957" y="3349346"/>
            <a:ext cx="7416800" cy="1693333"/>
          </a:xfrm>
          <a:prstGeom prst="rect">
            <a:avLst/>
          </a:prstGeom>
        </p:spPr>
      </p:pic>
      <p:pic>
        <p:nvPicPr>
          <p:cNvPr id="5" name="Imagen 4">
            <a:extLst>
              <a:ext uri="{FF2B5EF4-FFF2-40B4-BE49-F238E27FC236}">
                <a16:creationId xmlns:a16="http://schemas.microsoft.com/office/drawing/2014/main" id="{324C01C1-BBFE-42B4-AA5F-95B4921BEEEF}"/>
              </a:ext>
            </a:extLst>
          </p:cNvPr>
          <p:cNvPicPr>
            <a:picLocks noChangeAspect="1"/>
          </p:cNvPicPr>
          <p:nvPr/>
        </p:nvPicPr>
        <p:blipFill>
          <a:blip r:embed="rId4"/>
          <a:stretch>
            <a:fillRect/>
          </a:stretch>
        </p:blipFill>
        <p:spPr>
          <a:xfrm>
            <a:off x="428132" y="977224"/>
            <a:ext cx="2217243" cy="2213811"/>
          </a:xfrm>
          <a:prstGeom prst="rect">
            <a:avLst/>
          </a:prstGeom>
        </p:spPr>
      </p:pic>
      <p:pic>
        <p:nvPicPr>
          <p:cNvPr id="7" name="Imagen 6">
            <a:extLst>
              <a:ext uri="{FF2B5EF4-FFF2-40B4-BE49-F238E27FC236}">
                <a16:creationId xmlns:a16="http://schemas.microsoft.com/office/drawing/2014/main" id="{A3C20385-BEBB-454E-81D6-7DB495F141D8}"/>
              </a:ext>
            </a:extLst>
          </p:cNvPr>
          <p:cNvPicPr>
            <a:picLocks noChangeAspect="1"/>
          </p:cNvPicPr>
          <p:nvPr/>
        </p:nvPicPr>
        <p:blipFill>
          <a:blip r:embed="rId5"/>
          <a:stretch>
            <a:fillRect/>
          </a:stretch>
        </p:blipFill>
        <p:spPr>
          <a:xfrm>
            <a:off x="2945552" y="661730"/>
            <a:ext cx="1524000" cy="2844800"/>
          </a:xfrm>
          <a:prstGeom prst="rect">
            <a:avLst/>
          </a:prstGeom>
        </p:spPr>
      </p:pic>
      <p:pic>
        <p:nvPicPr>
          <p:cNvPr id="9" name="Imagen 8">
            <a:extLst>
              <a:ext uri="{FF2B5EF4-FFF2-40B4-BE49-F238E27FC236}">
                <a16:creationId xmlns:a16="http://schemas.microsoft.com/office/drawing/2014/main" id="{8E307E01-9DC1-4638-8B09-AF6101AEC147}"/>
              </a:ext>
            </a:extLst>
          </p:cNvPr>
          <p:cNvPicPr>
            <a:picLocks noChangeAspect="1"/>
          </p:cNvPicPr>
          <p:nvPr/>
        </p:nvPicPr>
        <p:blipFill>
          <a:blip r:embed="rId6"/>
          <a:stretch>
            <a:fillRect/>
          </a:stretch>
        </p:blipFill>
        <p:spPr>
          <a:xfrm>
            <a:off x="4572000" y="881737"/>
            <a:ext cx="2472267" cy="2607733"/>
          </a:xfrm>
          <a:prstGeom prst="rect">
            <a:avLst/>
          </a:prstGeom>
        </p:spPr>
      </p:pic>
      <p:pic>
        <p:nvPicPr>
          <p:cNvPr id="11" name="Imagen 10">
            <a:extLst>
              <a:ext uri="{FF2B5EF4-FFF2-40B4-BE49-F238E27FC236}">
                <a16:creationId xmlns:a16="http://schemas.microsoft.com/office/drawing/2014/main" id="{3E1955B0-413D-4045-B730-855E4CA33D28}"/>
              </a:ext>
            </a:extLst>
          </p:cNvPr>
          <p:cNvPicPr>
            <a:picLocks noChangeAspect="1"/>
          </p:cNvPicPr>
          <p:nvPr/>
        </p:nvPicPr>
        <p:blipFill>
          <a:blip r:embed="rId7"/>
          <a:stretch>
            <a:fillRect/>
          </a:stretch>
        </p:blipFill>
        <p:spPr>
          <a:xfrm>
            <a:off x="7146715" y="1146202"/>
            <a:ext cx="1813032" cy="1797198"/>
          </a:xfrm>
          <a:prstGeom prst="rect">
            <a:avLst/>
          </a:prstGeom>
        </p:spPr>
      </p:pic>
      <p:pic>
        <p:nvPicPr>
          <p:cNvPr id="13" name="Imagen 12">
            <a:extLst>
              <a:ext uri="{FF2B5EF4-FFF2-40B4-BE49-F238E27FC236}">
                <a16:creationId xmlns:a16="http://schemas.microsoft.com/office/drawing/2014/main" id="{D41336CB-18B0-4E82-BCB5-7A74A03444F2}"/>
              </a:ext>
            </a:extLst>
          </p:cNvPr>
          <p:cNvPicPr>
            <a:picLocks noChangeAspect="1"/>
          </p:cNvPicPr>
          <p:nvPr/>
        </p:nvPicPr>
        <p:blipFill>
          <a:blip r:embed="rId8"/>
          <a:stretch>
            <a:fillRect/>
          </a:stretch>
        </p:blipFill>
        <p:spPr>
          <a:xfrm>
            <a:off x="7872944" y="3191035"/>
            <a:ext cx="806277" cy="1797042"/>
          </a:xfrm>
          <a:prstGeom prst="rect">
            <a:avLst/>
          </a:prstGeom>
        </p:spPr>
      </p:pic>
    </p:spTree>
    <p:extLst>
      <p:ext uri="{BB962C8B-B14F-4D97-AF65-F5344CB8AC3E}">
        <p14:creationId xmlns:p14="http://schemas.microsoft.com/office/powerpoint/2010/main" val="2670005687"/>
      </p:ext>
    </p:extLst>
  </p:cSld>
  <p:clrMapOvr>
    <a:masterClrMapping/>
  </p:clrMapOvr>
  <p:transition/>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2967"/>
        <p:cNvGrpSpPr/>
        <p:nvPr/>
      </p:nvGrpSpPr>
      <p:grpSpPr>
        <a:xfrm>
          <a:off x="0" y="0"/>
          <a:ext cx="0" cy="0"/>
          <a:chOff x="0" y="0"/>
          <a:chExt cx="0" cy="0"/>
        </a:xfrm>
      </p:grpSpPr>
      <p:sp>
        <p:nvSpPr>
          <p:cNvPr id="2968" name="Google Shape;2968;p70"/>
          <p:cNvSpPr txBox="1">
            <a:spLocks noGrp="1"/>
          </p:cNvSpPr>
          <p:nvPr>
            <p:ph type="title"/>
          </p:nvPr>
        </p:nvSpPr>
        <p:spPr>
          <a:xfrm>
            <a:off x="127957" y="246213"/>
            <a:ext cx="2817595" cy="572700"/>
          </a:xfrm>
          <a:prstGeom prst="rect">
            <a:avLst/>
          </a:prstGeom>
        </p:spPr>
        <p:txBody>
          <a:bodyPr spcFirstLastPara="1" wrap="square" lIns="91425" tIns="91425" rIns="91425" bIns="91425" anchor="t" anchorCtr="0">
            <a:noAutofit/>
          </a:bodyPr>
          <a:lstStyle/>
          <a:p>
            <a:r>
              <a:rPr lang="en">
                <a:solidFill>
                  <a:srgbClr val="FFC000"/>
                </a:solidFill>
              </a:rPr>
              <a:t>RESOURCES</a:t>
            </a:r>
            <a:endParaRPr>
              <a:solidFill>
                <a:srgbClr val="FFC000"/>
              </a:solidFill>
            </a:endParaRPr>
          </a:p>
        </p:txBody>
      </p:sp>
      <p:pic>
        <p:nvPicPr>
          <p:cNvPr id="3" name="Imagen 2">
            <a:extLst>
              <a:ext uri="{FF2B5EF4-FFF2-40B4-BE49-F238E27FC236}">
                <a16:creationId xmlns:a16="http://schemas.microsoft.com/office/drawing/2014/main" id="{017A09E3-9E91-4B5B-86FA-88C2EADEF3CE}"/>
              </a:ext>
            </a:extLst>
          </p:cNvPr>
          <p:cNvPicPr>
            <a:picLocks noChangeAspect="1"/>
          </p:cNvPicPr>
          <p:nvPr/>
        </p:nvPicPr>
        <p:blipFill>
          <a:blip r:embed="rId3"/>
          <a:stretch>
            <a:fillRect/>
          </a:stretch>
        </p:blipFill>
        <p:spPr>
          <a:xfrm>
            <a:off x="470165" y="2571750"/>
            <a:ext cx="5093548" cy="2413382"/>
          </a:xfrm>
          <a:prstGeom prst="rect">
            <a:avLst/>
          </a:prstGeom>
        </p:spPr>
      </p:pic>
      <p:pic>
        <p:nvPicPr>
          <p:cNvPr id="5" name="Imagen 4">
            <a:extLst>
              <a:ext uri="{FF2B5EF4-FFF2-40B4-BE49-F238E27FC236}">
                <a16:creationId xmlns:a16="http://schemas.microsoft.com/office/drawing/2014/main" id="{462E16FF-FBDD-4E8C-8C44-3F2AD6DC2B7F}"/>
              </a:ext>
            </a:extLst>
          </p:cNvPr>
          <p:cNvPicPr>
            <a:picLocks noChangeAspect="1"/>
          </p:cNvPicPr>
          <p:nvPr/>
        </p:nvPicPr>
        <p:blipFill>
          <a:blip r:embed="rId4"/>
          <a:stretch>
            <a:fillRect/>
          </a:stretch>
        </p:blipFill>
        <p:spPr>
          <a:xfrm>
            <a:off x="6198450" y="556396"/>
            <a:ext cx="2475385" cy="4340891"/>
          </a:xfrm>
          <a:prstGeom prst="rect">
            <a:avLst/>
          </a:prstGeom>
        </p:spPr>
      </p:pic>
      <p:pic>
        <p:nvPicPr>
          <p:cNvPr id="7" name="Imagen 6">
            <a:extLst>
              <a:ext uri="{FF2B5EF4-FFF2-40B4-BE49-F238E27FC236}">
                <a16:creationId xmlns:a16="http://schemas.microsoft.com/office/drawing/2014/main" id="{70AD7E6B-4E19-4056-82B8-F46F3B1345C0}"/>
              </a:ext>
            </a:extLst>
          </p:cNvPr>
          <p:cNvPicPr>
            <a:picLocks noChangeAspect="1"/>
          </p:cNvPicPr>
          <p:nvPr/>
        </p:nvPicPr>
        <p:blipFill>
          <a:blip r:embed="rId5"/>
          <a:stretch>
            <a:fillRect/>
          </a:stretch>
        </p:blipFill>
        <p:spPr>
          <a:xfrm>
            <a:off x="2374809" y="1255523"/>
            <a:ext cx="1284260" cy="1272531"/>
          </a:xfrm>
          <a:prstGeom prst="rect">
            <a:avLst/>
          </a:prstGeom>
        </p:spPr>
      </p:pic>
      <p:pic>
        <p:nvPicPr>
          <p:cNvPr id="9" name="Imagen 8">
            <a:extLst>
              <a:ext uri="{FF2B5EF4-FFF2-40B4-BE49-F238E27FC236}">
                <a16:creationId xmlns:a16="http://schemas.microsoft.com/office/drawing/2014/main" id="{C0C0B873-DC3F-4ADC-B37F-DD041AB831A1}"/>
              </a:ext>
            </a:extLst>
          </p:cNvPr>
          <p:cNvPicPr>
            <a:picLocks noChangeAspect="1"/>
          </p:cNvPicPr>
          <p:nvPr/>
        </p:nvPicPr>
        <p:blipFill>
          <a:blip r:embed="rId6"/>
          <a:stretch>
            <a:fillRect/>
          </a:stretch>
        </p:blipFill>
        <p:spPr>
          <a:xfrm>
            <a:off x="547370" y="862608"/>
            <a:ext cx="1657322" cy="1665446"/>
          </a:xfrm>
          <a:prstGeom prst="rect">
            <a:avLst/>
          </a:prstGeom>
        </p:spPr>
      </p:pic>
      <p:pic>
        <p:nvPicPr>
          <p:cNvPr id="11" name="Imagen 10">
            <a:extLst>
              <a:ext uri="{FF2B5EF4-FFF2-40B4-BE49-F238E27FC236}">
                <a16:creationId xmlns:a16="http://schemas.microsoft.com/office/drawing/2014/main" id="{35F481C8-38AF-4CAE-BA99-C439E68170DF}"/>
              </a:ext>
            </a:extLst>
          </p:cNvPr>
          <p:cNvPicPr>
            <a:picLocks noChangeAspect="1"/>
          </p:cNvPicPr>
          <p:nvPr/>
        </p:nvPicPr>
        <p:blipFill>
          <a:blip r:embed="rId7"/>
          <a:stretch>
            <a:fillRect/>
          </a:stretch>
        </p:blipFill>
        <p:spPr>
          <a:xfrm>
            <a:off x="5050598" y="895227"/>
            <a:ext cx="1147852" cy="1600208"/>
          </a:xfrm>
          <a:prstGeom prst="rect">
            <a:avLst/>
          </a:prstGeom>
        </p:spPr>
      </p:pic>
      <p:pic>
        <p:nvPicPr>
          <p:cNvPr id="13" name="Imagen 12">
            <a:extLst>
              <a:ext uri="{FF2B5EF4-FFF2-40B4-BE49-F238E27FC236}">
                <a16:creationId xmlns:a16="http://schemas.microsoft.com/office/drawing/2014/main" id="{2665CDDB-9BBD-4AD0-964F-A9C2A160D595}"/>
              </a:ext>
            </a:extLst>
          </p:cNvPr>
          <p:cNvPicPr>
            <a:picLocks noChangeAspect="1"/>
          </p:cNvPicPr>
          <p:nvPr/>
        </p:nvPicPr>
        <p:blipFill>
          <a:blip r:embed="rId8"/>
          <a:stretch>
            <a:fillRect/>
          </a:stretch>
        </p:blipFill>
        <p:spPr>
          <a:xfrm>
            <a:off x="3771429" y="1290496"/>
            <a:ext cx="1187936" cy="1169375"/>
          </a:xfrm>
          <a:prstGeom prst="rect">
            <a:avLst/>
          </a:prstGeom>
        </p:spPr>
      </p:pic>
    </p:spTree>
    <p:extLst>
      <p:ext uri="{BB962C8B-B14F-4D97-AF65-F5344CB8AC3E}">
        <p14:creationId xmlns:p14="http://schemas.microsoft.com/office/powerpoint/2010/main" val="1129415137"/>
      </p:ext>
    </p:extLst>
  </p:cSld>
  <p:clrMapOvr>
    <a:masterClrMapping/>
  </p:clrMapOvr>
  <p:transition/>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p:txBody>
          <a:bodyPr/>
          <a:lstStyle/>
          <a:p>
            <a:r>
              <a:rPr lang="en-US" sz="4800"/>
              <a:t>Fully Editable Icon Sets: A</a:t>
            </a:r>
          </a:p>
        </p:txBody>
      </p:sp>
      <p:sp>
        <p:nvSpPr>
          <p:cNvPr id="54" name="Diamond 5">
            <a:extLst>
              <a:ext uri="{FF2B5EF4-FFF2-40B4-BE49-F238E27FC236}">
                <a16:creationId xmlns:a16="http://schemas.microsoft.com/office/drawing/2014/main" id="{AEDEE15B-09BE-4416-8D55-46095E20C00D}"/>
              </a:ext>
            </a:extLst>
          </p:cNvPr>
          <p:cNvSpPr/>
          <p:nvPr/>
        </p:nvSpPr>
        <p:spPr>
          <a:xfrm>
            <a:off x="4584053" y="1119115"/>
            <a:ext cx="392362" cy="393521"/>
          </a:xfrm>
          <a:custGeom>
            <a:avLst/>
            <a:gdLst/>
            <a:ahLst/>
            <a:cxnLst/>
            <a:rect l="l" t="t" r="r" b="b"/>
            <a:pathLst>
              <a:path w="3240001" h="3249575">
                <a:moveTo>
                  <a:pt x="1275349" y="2002569"/>
                </a:moveTo>
                <a:lnTo>
                  <a:pt x="1625117" y="2233002"/>
                </a:lnTo>
                <a:lnTo>
                  <a:pt x="1968772" y="2006596"/>
                </a:lnTo>
                <a:lnTo>
                  <a:pt x="3240001" y="3249575"/>
                </a:lnTo>
                <a:lnTo>
                  <a:pt x="0" y="3249575"/>
                </a:lnTo>
                <a:close/>
                <a:moveTo>
                  <a:pt x="1067116" y="1473605"/>
                </a:moveTo>
                <a:lnTo>
                  <a:pt x="1067116" y="1581605"/>
                </a:lnTo>
                <a:lnTo>
                  <a:pt x="2183116" y="1581605"/>
                </a:lnTo>
                <a:lnTo>
                  <a:pt x="2183116" y="1473605"/>
                </a:lnTo>
                <a:close/>
                <a:moveTo>
                  <a:pt x="1067116" y="1267205"/>
                </a:moveTo>
                <a:lnTo>
                  <a:pt x="1067116" y="1375205"/>
                </a:lnTo>
                <a:lnTo>
                  <a:pt x="2183116" y="1375205"/>
                </a:lnTo>
                <a:lnTo>
                  <a:pt x="2183116" y="1267205"/>
                </a:lnTo>
                <a:close/>
                <a:moveTo>
                  <a:pt x="3240001" y="1172196"/>
                </a:moveTo>
                <a:lnTo>
                  <a:pt x="3240001" y="3142550"/>
                </a:lnTo>
                <a:lnTo>
                  <a:pt x="2026252" y="1968728"/>
                </a:lnTo>
                <a:lnTo>
                  <a:pt x="3049854" y="1294362"/>
                </a:lnTo>
                <a:close/>
                <a:moveTo>
                  <a:pt x="0" y="1172196"/>
                </a:moveTo>
                <a:lnTo>
                  <a:pt x="602850" y="1559516"/>
                </a:lnTo>
                <a:lnTo>
                  <a:pt x="1217896" y="1964719"/>
                </a:lnTo>
                <a:lnTo>
                  <a:pt x="0" y="3142550"/>
                </a:lnTo>
                <a:close/>
                <a:moveTo>
                  <a:pt x="1067116" y="1060805"/>
                </a:moveTo>
                <a:lnTo>
                  <a:pt x="1067116" y="1168805"/>
                </a:lnTo>
                <a:lnTo>
                  <a:pt x="2183116" y="1168805"/>
                </a:lnTo>
                <a:lnTo>
                  <a:pt x="2183116" y="1060805"/>
                </a:lnTo>
                <a:close/>
                <a:moveTo>
                  <a:pt x="869032" y="816137"/>
                </a:moveTo>
                <a:lnTo>
                  <a:pt x="2381200" y="816137"/>
                </a:lnTo>
                <a:lnTo>
                  <a:pt x="2381200" y="1623491"/>
                </a:lnTo>
                <a:lnTo>
                  <a:pt x="1668045" y="2093329"/>
                </a:lnTo>
                <a:lnTo>
                  <a:pt x="1625116" y="2121611"/>
                </a:lnTo>
                <a:lnTo>
                  <a:pt x="869032" y="1623491"/>
                </a:lnTo>
                <a:close/>
                <a:moveTo>
                  <a:pt x="1625116" y="0"/>
                </a:moveTo>
                <a:lnTo>
                  <a:pt x="3235286" y="1060806"/>
                </a:lnTo>
                <a:lnTo>
                  <a:pt x="2489212" y="1552331"/>
                </a:lnTo>
                <a:lnTo>
                  <a:pt x="2489212" y="708008"/>
                </a:lnTo>
                <a:lnTo>
                  <a:pt x="761020" y="708008"/>
                </a:lnTo>
                <a:lnTo>
                  <a:pt x="761020" y="1552331"/>
                </a:lnTo>
                <a:lnTo>
                  <a:pt x="14946" y="1060806"/>
                </a:lnTo>
                <a:close/>
              </a:path>
            </a:pathLst>
          </a:custGeom>
          <a:solidFill>
            <a:srgbClr val="F7AC2D"/>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ko-KR" altLang="en-US" sz="1050">
              <a:solidFill>
                <a:srgbClr val="AE4500"/>
              </a:solidFill>
            </a:endParaRPr>
          </a:p>
        </p:txBody>
      </p:sp>
      <p:sp>
        <p:nvSpPr>
          <p:cNvPr id="55" name="Isosceles Triangle 51">
            <a:extLst>
              <a:ext uri="{FF2B5EF4-FFF2-40B4-BE49-F238E27FC236}">
                <a16:creationId xmlns:a16="http://schemas.microsoft.com/office/drawing/2014/main" id="{2296D13E-298C-4F01-A77D-43547A7AEFA9}"/>
              </a:ext>
            </a:extLst>
          </p:cNvPr>
          <p:cNvSpPr/>
          <p:nvPr/>
        </p:nvSpPr>
        <p:spPr>
          <a:xfrm>
            <a:off x="3954988" y="1172014"/>
            <a:ext cx="392360" cy="287720"/>
          </a:xfrm>
          <a:custGeom>
            <a:avLst/>
            <a:gdLst/>
            <a:ahLst/>
            <a:cxnLst/>
            <a:rect l="l" t="t" r="r" b="b"/>
            <a:pathLst>
              <a:path w="3240001" h="2375905">
                <a:moveTo>
                  <a:pt x="1974640" y="1379575"/>
                </a:moveTo>
                <a:lnTo>
                  <a:pt x="3240001" y="2375905"/>
                </a:lnTo>
                <a:lnTo>
                  <a:pt x="1" y="2375905"/>
                </a:lnTo>
                <a:lnTo>
                  <a:pt x="1269863" y="1399042"/>
                </a:lnTo>
                <a:lnTo>
                  <a:pt x="1610574" y="1745545"/>
                </a:lnTo>
                <a:close/>
                <a:moveTo>
                  <a:pt x="3240001" y="126952"/>
                </a:moveTo>
                <a:lnTo>
                  <a:pt x="3240001" y="2258912"/>
                </a:lnTo>
                <a:lnTo>
                  <a:pt x="2032457" y="1334195"/>
                </a:lnTo>
                <a:close/>
                <a:moveTo>
                  <a:pt x="0" y="117525"/>
                </a:moveTo>
                <a:lnTo>
                  <a:pt x="1207545" y="1324768"/>
                </a:lnTo>
                <a:lnTo>
                  <a:pt x="0" y="2249485"/>
                </a:lnTo>
                <a:close/>
                <a:moveTo>
                  <a:pt x="0" y="0"/>
                </a:moveTo>
                <a:lnTo>
                  <a:pt x="3240000" y="0"/>
                </a:lnTo>
                <a:lnTo>
                  <a:pt x="1610572" y="1620513"/>
                </a:lnTo>
                <a:close/>
              </a:path>
            </a:pathLst>
          </a:custGeom>
          <a:solidFill>
            <a:srgbClr val="F7AC2D"/>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ko-KR" altLang="en-US" sz="1050">
              <a:solidFill>
                <a:srgbClr val="AE4500"/>
              </a:solidFill>
            </a:endParaRPr>
          </a:p>
        </p:txBody>
      </p:sp>
      <p:sp>
        <p:nvSpPr>
          <p:cNvPr id="56" name="Isosceles Triangle 57">
            <a:extLst>
              <a:ext uri="{FF2B5EF4-FFF2-40B4-BE49-F238E27FC236}">
                <a16:creationId xmlns:a16="http://schemas.microsoft.com/office/drawing/2014/main" id="{4E76B488-B2CD-463B-861A-27D4912FE160}"/>
              </a:ext>
            </a:extLst>
          </p:cNvPr>
          <p:cNvSpPr/>
          <p:nvPr/>
        </p:nvSpPr>
        <p:spPr>
          <a:xfrm>
            <a:off x="4585617" y="3390154"/>
            <a:ext cx="234850" cy="530924"/>
          </a:xfrm>
          <a:custGeom>
            <a:avLst/>
            <a:gdLst>
              <a:gd name="connsiteX0" fmla="*/ 1148449 w 1346449"/>
              <a:gd name="connsiteY0" fmla="*/ 2374775 h 3166775"/>
              <a:gd name="connsiteX1" fmla="*/ 198001 w 1346449"/>
              <a:gd name="connsiteY1" fmla="*/ 2374775 h 3166775"/>
              <a:gd name="connsiteX2" fmla="*/ 1 w 1346449"/>
              <a:gd name="connsiteY2" fmla="*/ 3166775 h 3166775"/>
              <a:gd name="connsiteX3" fmla="*/ 1346449 w 1346449"/>
              <a:gd name="connsiteY3" fmla="*/ 3166775 h 3166775"/>
              <a:gd name="connsiteX4" fmla="*/ 1148449 w 1346449"/>
              <a:gd name="connsiteY4" fmla="*/ 2374775 h 3166775"/>
              <a:gd name="connsiteX5" fmla="*/ 755186 w 1346449"/>
              <a:gd name="connsiteY5" fmla="*/ 0 h 3166775"/>
              <a:gd name="connsiteX6" fmla="*/ 734449 w 1346449"/>
              <a:gd name="connsiteY6" fmla="*/ 1231644 h 3166775"/>
              <a:gd name="connsiteX7" fmla="*/ 853246 w 1346449"/>
              <a:gd name="connsiteY7" fmla="*/ 1400264 h 3166775"/>
              <a:gd name="connsiteX8" fmla="*/ 673226 w 1346449"/>
              <a:gd name="connsiteY8" fmla="*/ 1580284 h 3166775"/>
              <a:gd name="connsiteX9" fmla="*/ 493206 w 1346449"/>
              <a:gd name="connsiteY9" fmla="*/ 1400264 h 3166775"/>
              <a:gd name="connsiteX10" fmla="*/ 612000 w 1346449"/>
              <a:gd name="connsiteY10" fmla="*/ 1231645 h 3166775"/>
              <a:gd name="connsiteX11" fmla="*/ 591263 w 1346449"/>
              <a:gd name="connsiteY11" fmla="*/ 10368 h 3166775"/>
              <a:gd name="connsiteX12" fmla="*/ 2939 w 1346449"/>
              <a:gd name="connsiteY12" fmla="*/ 1491744 h 3166775"/>
              <a:gd name="connsiteX13" fmla="*/ 0 w 1346449"/>
              <a:gd name="connsiteY13" fmla="*/ 1491744 h 3166775"/>
              <a:gd name="connsiteX14" fmla="*/ 2009 w 1346449"/>
              <a:gd name="connsiteY14" fmla="*/ 1494147 h 3166775"/>
              <a:gd name="connsiteX15" fmla="*/ 0 w 1346449"/>
              <a:gd name="connsiteY15" fmla="*/ 1499342 h 3166775"/>
              <a:gd name="connsiteX16" fmla="*/ 6353 w 1346449"/>
              <a:gd name="connsiteY16" fmla="*/ 1499342 h 3166775"/>
              <a:gd name="connsiteX17" fmla="*/ 273414 w 1346449"/>
              <a:gd name="connsiteY17" fmla="*/ 2293171 h 3166775"/>
              <a:gd name="connsiteX18" fmla="*/ 1091887 w 1346449"/>
              <a:gd name="connsiteY18" fmla="*/ 2283744 h 3166775"/>
              <a:gd name="connsiteX19" fmla="*/ 1340768 w 1346449"/>
              <a:gd name="connsiteY19" fmla="*/ 1499342 h 3166775"/>
              <a:gd name="connsiteX20" fmla="*/ 1346449 w 1346449"/>
              <a:gd name="connsiteY20" fmla="*/ 1499342 h 3166775"/>
              <a:gd name="connsiteX21" fmla="*/ 1344512 w 1346449"/>
              <a:gd name="connsiteY21" fmla="*/ 1494334 h 3166775"/>
              <a:gd name="connsiteX22" fmla="*/ 1346448 w 1346449"/>
              <a:gd name="connsiteY22" fmla="*/ 1491744 h 3166775"/>
              <a:gd name="connsiteX23" fmla="*/ 1343510 w 1346449"/>
              <a:gd name="connsiteY23" fmla="*/ 1491744 h 3166775"/>
              <a:gd name="connsiteX24" fmla="*/ 755186 w 1346449"/>
              <a:gd name="connsiteY24" fmla="*/ 0 h 31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46449" h="3166775">
                <a:moveTo>
                  <a:pt x="1148449" y="2374775"/>
                </a:moveTo>
                <a:lnTo>
                  <a:pt x="198001" y="2374775"/>
                </a:lnTo>
                <a:lnTo>
                  <a:pt x="1" y="3166775"/>
                </a:lnTo>
                <a:lnTo>
                  <a:pt x="1346449" y="3166775"/>
                </a:lnTo>
                <a:lnTo>
                  <a:pt x="1148449" y="2374775"/>
                </a:lnTo>
                <a:close/>
                <a:moveTo>
                  <a:pt x="755186" y="0"/>
                </a:moveTo>
                <a:cubicBezTo>
                  <a:pt x="755186" y="438198"/>
                  <a:pt x="734449" y="793446"/>
                  <a:pt x="734449" y="1231644"/>
                </a:cubicBezTo>
                <a:cubicBezTo>
                  <a:pt x="803843" y="1256124"/>
                  <a:pt x="853246" y="1322425"/>
                  <a:pt x="853246" y="1400264"/>
                </a:cubicBezTo>
                <a:cubicBezTo>
                  <a:pt x="853246" y="1499686"/>
                  <a:pt x="772648" y="1580284"/>
                  <a:pt x="673226" y="1580284"/>
                </a:cubicBezTo>
                <a:cubicBezTo>
                  <a:pt x="573804" y="1580284"/>
                  <a:pt x="493206" y="1499686"/>
                  <a:pt x="493206" y="1400264"/>
                </a:cubicBezTo>
                <a:cubicBezTo>
                  <a:pt x="493206" y="1322426"/>
                  <a:pt x="542608" y="1256126"/>
                  <a:pt x="612000" y="1231645"/>
                </a:cubicBezTo>
                <a:lnTo>
                  <a:pt x="591263" y="10368"/>
                </a:lnTo>
                <a:lnTo>
                  <a:pt x="2939" y="1491744"/>
                </a:lnTo>
                <a:lnTo>
                  <a:pt x="0" y="1491744"/>
                </a:lnTo>
                <a:lnTo>
                  <a:pt x="2009" y="1494147"/>
                </a:lnTo>
                <a:lnTo>
                  <a:pt x="0" y="1499342"/>
                </a:lnTo>
                <a:lnTo>
                  <a:pt x="6353" y="1499342"/>
                </a:lnTo>
                <a:cubicBezTo>
                  <a:pt x="274151" y="1797289"/>
                  <a:pt x="320153" y="2031319"/>
                  <a:pt x="273414" y="2293171"/>
                </a:cubicBezTo>
                <a:lnTo>
                  <a:pt x="1091887" y="2283744"/>
                </a:lnTo>
                <a:cubicBezTo>
                  <a:pt x="1035756" y="1984266"/>
                  <a:pt x="1081794" y="1833397"/>
                  <a:pt x="1340768" y="1499342"/>
                </a:cubicBezTo>
                <a:lnTo>
                  <a:pt x="1346449" y="1499342"/>
                </a:lnTo>
                <a:lnTo>
                  <a:pt x="1344512" y="1494334"/>
                </a:lnTo>
                <a:cubicBezTo>
                  <a:pt x="1345124" y="1493447"/>
                  <a:pt x="1345785" y="1492596"/>
                  <a:pt x="1346448" y="1491744"/>
                </a:cubicBezTo>
                <a:lnTo>
                  <a:pt x="1343510" y="1491744"/>
                </a:lnTo>
                <a:cubicBezTo>
                  <a:pt x="1140490" y="966846"/>
                  <a:pt x="958206" y="524898"/>
                  <a:pt x="755186" y="0"/>
                </a:cubicBezTo>
                <a:close/>
              </a:path>
            </a:pathLst>
          </a:custGeom>
          <a:solidFill>
            <a:srgbClr val="F7AC2D"/>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ko-KR" altLang="en-US" sz="1050">
              <a:solidFill>
                <a:srgbClr val="AE4500"/>
              </a:solidFill>
            </a:endParaRPr>
          </a:p>
        </p:txBody>
      </p:sp>
      <p:sp>
        <p:nvSpPr>
          <p:cNvPr id="57" name="Rectangle 7">
            <a:extLst>
              <a:ext uri="{FF2B5EF4-FFF2-40B4-BE49-F238E27FC236}">
                <a16:creationId xmlns:a16="http://schemas.microsoft.com/office/drawing/2014/main" id="{84693C49-05C6-4CD0-A900-4B843CF3016D}"/>
              </a:ext>
            </a:extLst>
          </p:cNvPr>
          <p:cNvSpPr/>
          <p:nvPr/>
        </p:nvSpPr>
        <p:spPr>
          <a:xfrm rot="18900000">
            <a:off x="7189301" y="2740919"/>
            <a:ext cx="169248" cy="377049"/>
          </a:xfrm>
          <a:custGeom>
            <a:avLst/>
            <a:gdLst/>
            <a:ahLst/>
            <a:cxnLst/>
            <a:rect l="l" t="t" r="r" b="b"/>
            <a:pathLst>
              <a:path w="154109" h="343323">
                <a:moveTo>
                  <a:pt x="102909" y="313772"/>
                </a:moveTo>
                <a:lnTo>
                  <a:pt x="102909" y="328547"/>
                </a:lnTo>
                <a:cubicBezTo>
                  <a:pt x="102909" y="336708"/>
                  <a:pt x="96294" y="343322"/>
                  <a:pt x="88133" y="343323"/>
                </a:cubicBezTo>
                <a:lnTo>
                  <a:pt x="65975" y="343322"/>
                </a:lnTo>
                <a:cubicBezTo>
                  <a:pt x="57814" y="343322"/>
                  <a:pt x="51199" y="336708"/>
                  <a:pt x="51199" y="328547"/>
                </a:cubicBezTo>
                <a:cubicBezTo>
                  <a:pt x="51199" y="323622"/>
                  <a:pt x="51200" y="318696"/>
                  <a:pt x="51200" y="313771"/>
                </a:cubicBezTo>
                <a:close/>
                <a:moveTo>
                  <a:pt x="123327" y="15459"/>
                </a:moveTo>
                <a:cubicBezTo>
                  <a:pt x="141678" y="29245"/>
                  <a:pt x="152926" y="50497"/>
                  <a:pt x="154008" y="73425"/>
                </a:cubicBezTo>
                <a:cubicBezTo>
                  <a:pt x="155089" y="96353"/>
                  <a:pt x="145890" y="118568"/>
                  <a:pt x="128916" y="134021"/>
                </a:cubicBezTo>
                <a:lnTo>
                  <a:pt x="119294" y="123450"/>
                </a:lnTo>
                <a:cubicBezTo>
                  <a:pt x="133118" y="110865"/>
                  <a:pt x="140611" y="92772"/>
                  <a:pt x="139730" y="74098"/>
                </a:cubicBezTo>
                <a:cubicBezTo>
                  <a:pt x="138850" y="55424"/>
                  <a:pt x="129689" y="38115"/>
                  <a:pt x="114743" y="26887"/>
                </a:cubicBezTo>
                <a:close/>
                <a:moveTo>
                  <a:pt x="136698" y="17411"/>
                </a:moveTo>
                <a:cubicBezTo>
                  <a:pt x="103758" y="-15529"/>
                  <a:pt x="50351" y="-15529"/>
                  <a:pt x="17412" y="17411"/>
                </a:cubicBezTo>
                <a:cubicBezTo>
                  <a:pt x="-15528" y="50351"/>
                  <a:pt x="-15528" y="103757"/>
                  <a:pt x="17412" y="136697"/>
                </a:cubicBezTo>
                <a:cubicBezTo>
                  <a:pt x="50351" y="169637"/>
                  <a:pt x="103758" y="169637"/>
                  <a:pt x="136698" y="136697"/>
                </a:cubicBezTo>
                <a:cubicBezTo>
                  <a:pt x="169637" y="103757"/>
                  <a:pt x="169637" y="50351"/>
                  <a:pt x="136698" y="17411"/>
                </a:cubicBezTo>
                <a:close/>
                <a:moveTo>
                  <a:pt x="154109" y="0"/>
                </a:moveTo>
                <a:cubicBezTo>
                  <a:pt x="196665" y="42556"/>
                  <a:pt x="196665" y="111552"/>
                  <a:pt x="154109" y="154108"/>
                </a:cubicBezTo>
                <a:cubicBezTo>
                  <a:pt x="139576" y="168641"/>
                  <a:pt x="121959" y="178211"/>
                  <a:pt x="102912" y="180994"/>
                </a:cubicBezTo>
                <a:lnTo>
                  <a:pt x="102912" y="308310"/>
                </a:lnTo>
                <a:lnTo>
                  <a:pt x="51197" y="308310"/>
                </a:lnTo>
                <a:lnTo>
                  <a:pt x="51197" y="180994"/>
                </a:lnTo>
                <a:cubicBezTo>
                  <a:pt x="32150" y="178211"/>
                  <a:pt x="14534" y="168641"/>
                  <a:pt x="0" y="154108"/>
                </a:cubicBezTo>
                <a:cubicBezTo>
                  <a:pt x="-42555" y="111552"/>
                  <a:pt x="-42555" y="42556"/>
                  <a:pt x="0" y="0"/>
                </a:cubicBezTo>
                <a:cubicBezTo>
                  <a:pt x="42556" y="-42556"/>
                  <a:pt x="111553" y="-42556"/>
                  <a:pt x="154109" y="0"/>
                </a:cubicBezTo>
                <a:close/>
              </a:path>
            </a:pathLst>
          </a:custGeom>
          <a:solidFill>
            <a:srgbClr val="F7AC2D"/>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ko-KR" altLang="en-US" sz="1050">
              <a:solidFill>
                <a:srgbClr val="AE4500"/>
              </a:solidFill>
            </a:endParaRPr>
          </a:p>
        </p:txBody>
      </p:sp>
      <p:sp>
        <p:nvSpPr>
          <p:cNvPr id="58" name="Parallelogram 15">
            <a:extLst>
              <a:ext uri="{FF2B5EF4-FFF2-40B4-BE49-F238E27FC236}">
                <a16:creationId xmlns:a16="http://schemas.microsoft.com/office/drawing/2014/main" id="{7A9FBE9D-EE5A-4F1B-8EDD-3D011F43183E}"/>
              </a:ext>
            </a:extLst>
          </p:cNvPr>
          <p:cNvSpPr/>
          <p:nvPr/>
        </p:nvSpPr>
        <p:spPr>
          <a:xfrm flipH="1">
            <a:off x="3950270" y="3481431"/>
            <a:ext cx="348370" cy="348370"/>
          </a:xfrm>
          <a:custGeom>
            <a:avLst/>
            <a:gdLst/>
            <a:ahLst/>
            <a:cxnLst/>
            <a:rect l="l" t="t" r="r" b="b"/>
            <a:pathLst>
              <a:path w="3242753" h="3227814">
                <a:moveTo>
                  <a:pt x="1621376" y="1043635"/>
                </a:moveTo>
                <a:cubicBezTo>
                  <a:pt x="1557188" y="1043635"/>
                  <a:pt x="1505154" y="1095669"/>
                  <a:pt x="1505154" y="1159857"/>
                </a:cubicBezTo>
                <a:lnTo>
                  <a:pt x="1505154" y="1625483"/>
                </a:lnTo>
                <a:lnTo>
                  <a:pt x="1033577" y="1625483"/>
                </a:lnTo>
                <a:cubicBezTo>
                  <a:pt x="969389" y="1625483"/>
                  <a:pt x="917355" y="1677517"/>
                  <a:pt x="917355" y="1741705"/>
                </a:cubicBezTo>
                <a:cubicBezTo>
                  <a:pt x="917355" y="1805893"/>
                  <a:pt x="969389" y="1857927"/>
                  <a:pt x="1033577" y="1857927"/>
                </a:cubicBezTo>
                <a:lnTo>
                  <a:pt x="1614688" y="1857927"/>
                </a:lnTo>
                <a:lnTo>
                  <a:pt x="1619859" y="1856884"/>
                </a:lnTo>
                <a:cubicBezTo>
                  <a:pt x="1620361" y="1857187"/>
                  <a:pt x="1620868" y="1857190"/>
                  <a:pt x="1621376" y="1857190"/>
                </a:cubicBezTo>
                <a:cubicBezTo>
                  <a:pt x="1685564" y="1857190"/>
                  <a:pt x="1737598" y="1805156"/>
                  <a:pt x="1737598" y="1740968"/>
                </a:cubicBezTo>
                <a:lnTo>
                  <a:pt x="1737598" y="1159857"/>
                </a:lnTo>
                <a:cubicBezTo>
                  <a:pt x="1737598" y="1095669"/>
                  <a:pt x="1685564" y="1043635"/>
                  <a:pt x="1621376" y="1043635"/>
                </a:cubicBezTo>
                <a:close/>
                <a:moveTo>
                  <a:pt x="1621376" y="628818"/>
                </a:moveTo>
                <a:cubicBezTo>
                  <a:pt x="2206882" y="628818"/>
                  <a:pt x="2681529" y="1103464"/>
                  <a:pt x="2681529" y="1688970"/>
                </a:cubicBezTo>
                <a:cubicBezTo>
                  <a:pt x="2681529" y="2274476"/>
                  <a:pt x="2206882" y="2749122"/>
                  <a:pt x="1621376" y="2749122"/>
                </a:cubicBezTo>
                <a:cubicBezTo>
                  <a:pt x="1035870" y="2749122"/>
                  <a:pt x="561223" y="2274476"/>
                  <a:pt x="561223" y="1688970"/>
                </a:cubicBezTo>
                <a:cubicBezTo>
                  <a:pt x="561223" y="1103464"/>
                  <a:pt x="1035870" y="628818"/>
                  <a:pt x="1621376" y="628818"/>
                </a:cubicBezTo>
                <a:close/>
                <a:moveTo>
                  <a:pt x="1621376" y="424596"/>
                </a:moveTo>
                <a:cubicBezTo>
                  <a:pt x="923081" y="424596"/>
                  <a:pt x="357001" y="990676"/>
                  <a:pt x="357001" y="1688970"/>
                </a:cubicBezTo>
                <a:cubicBezTo>
                  <a:pt x="357001" y="2128645"/>
                  <a:pt x="581423" y="2515905"/>
                  <a:pt x="922189" y="2742109"/>
                </a:cubicBezTo>
                <a:lnTo>
                  <a:pt x="652992" y="3227814"/>
                </a:lnTo>
                <a:lnTo>
                  <a:pt x="911997" y="3227814"/>
                </a:lnTo>
                <a:lnTo>
                  <a:pt x="1121304" y="2850168"/>
                </a:lnTo>
                <a:cubicBezTo>
                  <a:pt x="1274563" y="2916691"/>
                  <a:pt x="1443689" y="2953344"/>
                  <a:pt x="1621376" y="2953344"/>
                </a:cubicBezTo>
                <a:cubicBezTo>
                  <a:pt x="1799063" y="2953344"/>
                  <a:pt x="1968189" y="2916691"/>
                  <a:pt x="2121449" y="2850168"/>
                </a:cubicBezTo>
                <a:lnTo>
                  <a:pt x="2330755" y="3227814"/>
                </a:lnTo>
                <a:lnTo>
                  <a:pt x="2589760" y="3227814"/>
                </a:lnTo>
                <a:lnTo>
                  <a:pt x="2320563" y="2742109"/>
                </a:lnTo>
                <a:cubicBezTo>
                  <a:pt x="2661329" y="2515905"/>
                  <a:pt x="2885751" y="2128645"/>
                  <a:pt x="2885751" y="1688970"/>
                </a:cubicBezTo>
                <a:cubicBezTo>
                  <a:pt x="2885751" y="990676"/>
                  <a:pt x="2319671" y="424596"/>
                  <a:pt x="1621376" y="424596"/>
                </a:cubicBezTo>
                <a:close/>
                <a:moveTo>
                  <a:pt x="2599800" y="123238"/>
                </a:moveTo>
                <a:cubicBezTo>
                  <a:pt x="2434609" y="120698"/>
                  <a:pt x="2268460" y="180476"/>
                  <a:pt x="2139563" y="303161"/>
                </a:cubicBezTo>
                <a:lnTo>
                  <a:pt x="3057258" y="1232053"/>
                </a:lnTo>
                <a:cubicBezTo>
                  <a:pt x="3305736" y="977255"/>
                  <a:pt x="3304415" y="570405"/>
                  <a:pt x="3054287" y="317226"/>
                </a:cubicBezTo>
                <a:cubicBezTo>
                  <a:pt x="2929224" y="190636"/>
                  <a:pt x="2764991" y="125778"/>
                  <a:pt x="2599800" y="123238"/>
                </a:cubicBezTo>
                <a:close/>
                <a:moveTo>
                  <a:pt x="642953" y="123238"/>
                </a:moveTo>
                <a:cubicBezTo>
                  <a:pt x="477762" y="125778"/>
                  <a:pt x="313529" y="190636"/>
                  <a:pt x="188466" y="317226"/>
                </a:cubicBezTo>
                <a:cubicBezTo>
                  <a:pt x="-61662" y="570405"/>
                  <a:pt x="-62983" y="977255"/>
                  <a:pt x="185495" y="1232053"/>
                </a:cubicBezTo>
                <a:lnTo>
                  <a:pt x="1103190" y="303161"/>
                </a:lnTo>
                <a:cubicBezTo>
                  <a:pt x="974294" y="180476"/>
                  <a:pt x="808144" y="120698"/>
                  <a:pt x="642953" y="123238"/>
                </a:cubicBezTo>
                <a:close/>
                <a:moveTo>
                  <a:pt x="1722692" y="0"/>
                </a:moveTo>
                <a:lnTo>
                  <a:pt x="1520061" y="0"/>
                </a:lnTo>
                <a:cubicBezTo>
                  <a:pt x="1440152" y="0"/>
                  <a:pt x="1375373" y="64779"/>
                  <a:pt x="1375373" y="144688"/>
                </a:cubicBezTo>
                <a:lnTo>
                  <a:pt x="1375373" y="289376"/>
                </a:lnTo>
                <a:lnTo>
                  <a:pt x="1867380" y="289376"/>
                </a:lnTo>
                <a:lnTo>
                  <a:pt x="1867380" y="144688"/>
                </a:lnTo>
                <a:cubicBezTo>
                  <a:pt x="1867380" y="64779"/>
                  <a:pt x="1802601" y="0"/>
                  <a:pt x="1722692" y="0"/>
                </a:cubicBezTo>
                <a:close/>
              </a:path>
            </a:pathLst>
          </a:custGeom>
          <a:solidFill>
            <a:srgbClr val="F7AC2D"/>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ko-KR" altLang="en-US" sz="1050">
              <a:solidFill>
                <a:srgbClr val="AE4500"/>
              </a:solidFill>
            </a:endParaRPr>
          </a:p>
        </p:txBody>
      </p:sp>
      <p:sp>
        <p:nvSpPr>
          <p:cNvPr id="59" name="Freeform 19">
            <a:extLst>
              <a:ext uri="{FF2B5EF4-FFF2-40B4-BE49-F238E27FC236}">
                <a16:creationId xmlns:a16="http://schemas.microsoft.com/office/drawing/2014/main" id="{DD59881D-26FD-493B-8AE1-06C59DF34840}"/>
              </a:ext>
            </a:extLst>
          </p:cNvPr>
          <p:cNvSpPr/>
          <p:nvPr/>
        </p:nvSpPr>
        <p:spPr>
          <a:xfrm>
            <a:off x="5809057" y="2731880"/>
            <a:ext cx="345584" cy="340042"/>
          </a:xfrm>
          <a:custGeom>
            <a:avLst/>
            <a:gdLst/>
            <a:ahLst/>
            <a:cxnLst/>
            <a:rect l="l" t="t" r="r" b="b"/>
            <a:pathLst>
              <a:path w="3214097" h="3162551">
                <a:moveTo>
                  <a:pt x="1014592" y="2306036"/>
                </a:moveTo>
                <a:cubicBezTo>
                  <a:pt x="854868" y="2306036"/>
                  <a:pt x="725386" y="2435518"/>
                  <a:pt x="725386" y="2595242"/>
                </a:cubicBezTo>
                <a:cubicBezTo>
                  <a:pt x="725386" y="2754966"/>
                  <a:pt x="854868" y="2884448"/>
                  <a:pt x="1014592" y="2884448"/>
                </a:cubicBezTo>
                <a:cubicBezTo>
                  <a:pt x="1174316" y="2884448"/>
                  <a:pt x="1303798" y="2754966"/>
                  <a:pt x="1303798" y="2595242"/>
                </a:cubicBezTo>
                <a:cubicBezTo>
                  <a:pt x="1303798" y="2435518"/>
                  <a:pt x="1174316" y="2306036"/>
                  <a:pt x="1014592" y="2306036"/>
                </a:cubicBezTo>
                <a:close/>
                <a:moveTo>
                  <a:pt x="481275" y="1691816"/>
                </a:moveTo>
                <a:cubicBezTo>
                  <a:pt x="321551" y="1691816"/>
                  <a:pt x="192069" y="1821298"/>
                  <a:pt x="192069" y="1981022"/>
                </a:cubicBezTo>
                <a:cubicBezTo>
                  <a:pt x="192069" y="2140746"/>
                  <a:pt x="321551" y="2270228"/>
                  <a:pt x="481275" y="2270228"/>
                </a:cubicBezTo>
                <a:cubicBezTo>
                  <a:pt x="640999" y="2270228"/>
                  <a:pt x="770481" y="2140746"/>
                  <a:pt x="770481" y="1981022"/>
                </a:cubicBezTo>
                <a:cubicBezTo>
                  <a:pt x="770481" y="1821298"/>
                  <a:pt x="640999" y="1691816"/>
                  <a:pt x="481275" y="1691816"/>
                </a:cubicBezTo>
                <a:close/>
                <a:moveTo>
                  <a:pt x="2764751" y="1113404"/>
                </a:moveTo>
                <a:cubicBezTo>
                  <a:pt x="2605027" y="1113404"/>
                  <a:pt x="2475545" y="1242886"/>
                  <a:pt x="2475545" y="1402610"/>
                </a:cubicBezTo>
                <a:cubicBezTo>
                  <a:pt x="2475545" y="1562334"/>
                  <a:pt x="2605027" y="1691816"/>
                  <a:pt x="2764751" y="1691816"/>
                </a:cubicBezTo>
                <a:cubicBezTo>
                  <a:pt x="2924475" y="1691816"/>
                  <a:pt x="3053957" y="1562334"/>
                  <a:pt x="3053957" y="1402610"/>
                </a:cubicBezTo>
                <a:cubicBezTo>
                  <a:pt x="3053957" y="1242886"/>
                  <a:pt x="2924475" y="1113404"/>
                  <a:pt x="2764751" y="1113404"/>
                </a:cubicBezTo>
                <a:close/>
                <a:moveTo>
                  <a:pt x="532503" y="881964"/>
                </a:moveTo>
                <a:cubicBezTo>
                  <a:pt x="372779" y="881964"/>
                  <a:pt x="243297" y="1011446"/>
                  <a:pt x="243297" y="1171170"/>
                </a:cubicBezTo>
                <a:cubicBezTo>
                  <a:pt x="243297" y="1330894"/>
                  <a:pt x="372779" y="1460376"/>
                  <a:pt x="532503" y="1460376"/>
                </a:cubicBezTo>
                <a:cubicBezTo>
                  <a:pt x="692227" y="1460376"/>
                  <a:pt x="821709" y="1330894"/>
                  <a:pt x="821709" y="1171170"/>
                </a:cubicBezTo>
                <a:cubicBezTo>
                  <a:pt x="821709" y="1011446"/>
                  <a:pt x="692227" y="881964"/>
                  <a:pt x="532503" y="881964"/>
                </a:cubicBezTo>
                <a:close/>
                <a:moveTo>
                  <a:pt x="1162143" y="321316"/>
                </a:moveTo>
                <a:cubicBezTo>
                  <a:pt x="1002419" y="321316"/>
                  <a:pt x="872937" y="450798"/>
                  <a:pt x="872937" y="610522"/>
                </a:cubicBezTo>
                <a:cubicBezTo>
                  <a:pt x="872937" y="770246"/>
                  <a:pt x="1002419" y="899728"/>
                  <a:pt x="1162143" y="899728"/>
                </a:cubicBezTo>
                <a:cubicBezTo>
                  <a:pt x="1321867" y="899728"/>
                  <a:pt x="1451349" y="770246"/>
                  <a:pt x="1451349" y="610522"/>
                </a:cubicBezTo>
                <a:cubicBezTo>
                  <a:pt x="1451349" y="450798"/>
                  <a:pt x="1321867" y="321316"/>
                  <a:pt x="1162143" y="321316"/>
                </a:cubicBezTo>
                <a:close/>
                <a:moveTo>
                  <a:pt x="1963447" y="177300"/>
                </a:moveTo>
                <a:cubicBezTo>
                  <a:pt x="1803723" y="177300"/>
                  <a:pt x="1674241" y="306782"/>
                  <a:pt x="1674241" y="466506"/>
                </a:cubicBezTo>
                <a:cubicBezTo>
                  <a:pt x="1674241" y="626230"/>
                  <a:pt x="1803723" y="755712"/>
                  <a:pt x="1963447" y="755712"/>
                </a:cubicBezTo>
                <a:cubicBezTo>
                  <a:pt x="2123171" y="755712"/>
                  <a:pt x="2252653" y="626230"/>
                  <a:pt x="2252653" y="466506"/>
                </a:cubicBezTo>
                <a:cubicBezTo>
                  <a:pt x="2252653" y="306782"/>
                  <a:pt x="2123171" y="177300"/>
                  <a:pt x="1963447" y="177300"/>
                </a:cubicBezTo>
                <a:close/>
                <a:moveTo>
                  <a:pt x="1752672" y="312"/>
                </a:moveTo>
                <a:cubicBezTo>
                  <a:pt x="1817888" y="-690"/>
                  <a:pt x="1885249" y="703"/>
                  <a:pt x="1954799" y="4657"/>
                </a:cubicBezTo>
                <a:cubicBezTo>
                  <a:pt x="2504015" y="53541"/>
                  <a:pt x="2975590" y="412975"/>
                  <a:pt x="3145244" y="944937"/>
                </a:cubicBezTo>
                <a:cubicBezTo>
                  <a:pt x="3412664" y="2126757"/>
                  <a:pt x="2837568" y="2017487"/>
                  <a:pt x="2506889" y="1867964"/>
                </a:cubicBezTo>
                <a:cubicBezTo>
                  <a:pt x="1580987" y="1673869"/>
                  <a:pt x="2725425" y="3197869"/>
                  <a:pt x="1014520" y="3161925"/>
                </a:cubicBezTo>
                <a:cubicBezTo>
                  <a:pt x="-14898" y="3061283"/>
                  <a:pt x="-138545" y="1873713"/>
                  <a:pt x="108747" y="1100212"/>
                </a:cubicBezTo>
                <a:cubicBezTo>
                  <a:pt x="278579" y="569148"/>
                  <a:pt x="774429" y="15339"/>
                  <a:pt x="1752672" y="312"/>
                </a:cubicBezTo>
                <a:close/>
              </a:path>
            </a:pathLst>
          </a:custGeom>
          <a:solidFill>
            <a:srgbClr val="F7AC2D"/>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ko-KR" altLang="en-US" sz="1050">
              <a:solidFill>
                <a:srgbClr val="AE4500"/>
              </a:solidFill>
            </a:endParaRPr>
          </a:p>
        </p:txBody>
      </p:sp>
      <p:sp>
        <p:nvSpPr>
          <p:cNvPr id="60" name="Rectangle 30">
            <a:extLst>
              <a:ext uri="{FF2B5EF4-FFF2-40B4-BE49-F238E27FC236}">
                <a16:creationId xmlns:a16="http://schemas.microsoft.com/office/drawing/2014/main" id="{3BFEE74E-183A-4C32-9BDF-AC2573B061E0}"/>
              </a:ext>
            </a:extLst>
          </p:cNvPr>
          <p:cNvSpPr/>
          <p:nvPr/>
        </p:nvSpPr>
        <p:spPr>
          <a:xfrm>
            <a:off x="8297775" y="2700425"/>
            <a:ext cx="348370" cy="347351"/>
          </a:xfrm>
          <a:custGeom>
            <a:avLst/>
            <a:gdLst/>
            <a:ahLst/>
            <a:cxnLst/>
            <a:rect l="l" t="t" r="r" b="b"/>
            <a:pathLst>
              <a:path w="3240000" h="3230531">
                <a:moveTo>
                  <a:pt x="720000" y="2697973"/>
                </a:moveTo>
                <a:cubicBezTo>
                  <a:pt x="680235" y="2697973"/>
                  <a:pt x="648000" y="2730208"/>
                  <a:pt x="648000" y="2769973"/>
                </a:cubicBezTo>
                <a:cubicBezTo>
                  <a:pt x="648000" y="2809738"/>
                  <a:pt x="680235" y="2841973"/>
                  <a:pt x="720000" y="2841973"/>
                </a:cubicBezTo>
                <a:lnTo>
                  <a:pt x="2520000" y="2841973"/>
                </a:lnTo>
                <a:cubicBezTo>
                  <a:pt x="2559765" y="2841973"/>
                  <a:pt x="2592000" y="2809738"/>
                  <a:pt x="2592000" y="2769973"/>
                </a:cubicBezTo>
                <a:cubicBezTo>
                  <a:pt x="2592000" y="2730208"/>
                  <a:pt x="2559765" y="2697973"/>
                  <a:pt x="2520000" y="2697973"/>
                </a:cubicBezTo>
                <a:close/>
                <a:moveTo>
                  <a:pt x="720000" y="2366733"/>
                </a:moveTo>
                <a:cubicBezTo>
                  <a:pt x="680235" y="2366733"/>
                  <a:pt x="648000" y="2398968"/>
                  <a:pt x="648000" y="2438733"/>
                </a:cubicBezTo>
                <a:cubicBezTo>
                  <a:pt x="648000" y="2478498"/>
                  <a:pt x="680235" y="2510733"/>
                  <a:pt x="720000" y="2510733"/>
                </a:cubicBezTo>
                <a:lnTo>
                  <a:pt x="2520000" y="2510733"/>
                </a:lnTo>
                <a:cubicBezTo>
                  <a:pt x="2559765" y="2510733"/>
                  <a:pt x="2592000" y="2478498"/>
                  <a:pt x="2592000" y="2438733"/>
                </a:cubicBezTo>
                <a:cubicBezTo>
                  <a:pt x="2592000" y="2398968"/>
                  <a:pt x="2559765" y="2366733"/>
                  <a:pt x="2520000" y="2366733"/>
                </a:cubicBezTo>
                <a:close/>
                <a:moveTo>
                  <a:pt x="720000" y="2035493"/>
                </a:moveTo>
                <a:cubicBezTo>
                  <a:pt x="680235" y="2035493"/>
                  <a:pt x="648000" y="2067728"/>
                  <a:pt x="648000" y="2107493"/>
                </a:cubicBezTo>
                <a:cubicBezTo>
                  <a:pt x="648000" y="2147258"/>
                  <a:pt x="680235" y="2179493"/>
                  <a:pt x="720000" y="2179493"/>
                </a:cubicBezTo>
                <a:lnTo>
                  <a:pt x="2520000" y="2179493"/>
                </a:lnTo>
                <a:cubicBezTo>
                  <a:pt x="2559765" y="2179493"/>
                  <a:pt x="2592000" y="2147258"/>
                  <a:pt x="2592000" y="2107493"/>
                </a:cubicBezTo>
                <a:cubicBezTo>
                  <a:pt x="2592000" y="2067728"/>
                  <a:pt x="2559765" y="2035493"/>
                  <a:pt x="2520000" y="2035493"/>
                </a:cubicBezTo>
                <a:close/>
                <a:moveTo>
                  <a:pt x="720000" y="1704253"/>
                </a:moveTo>
                <a:cubicBezTo>
                  <a:pt x="680235" y="1704253"/>
                  <a:pt x="648000" y="1736488"/>
                  <a:pt x="648000" y="1776253"/>
                </a:cubicBezTo>
                <a:cubicBezTo>
                  <a:pt x="648000" y="1816018"/>
                  <a:pt x="680235" y="1848253"/>
                  <a:pt x="720000" y="1848253"/>
                </a:cubicBezTo>
                <a:lnTo>
                  <a:pt x="2520000" y="1848253"/>
                </a:lnTo>
                <a:cubicBezTo>
                  <a:pt x="2559765" y="1848253"/>
                  <a:pt x="2592000" y="1816018"/>
                  <a:pt x="2592000" y="1776253"/>
                </a:cubicBezTo>
                <a:cubicBezTo>
                  <a:pt x="2592000" y="1736488"/>
                  <a:pt x="2559765" y="1704253"/>
                  <a:pt x="2520000" y="1704253"/>
                </a:cubicBezTo>
                <a:close/>
                <a:moveTo>
                  <a:pt x="720000" y="1373013"/>
                </a:moveTo>
                <a:cubicBezTo>
                  <a:pt x="680235" y="1373013"/>
                  <a:pt x="648000" y="1405248"/>
                  <a:pt x="648000" y="1445013"/>
                </a:cubicBezTo>
                <a:cubicBezTo>
                  <a:pt x="648000" y="1484778"/>
                  <a:pt x="680235" y="1517013"/>
                  <a:pt x="720000" y="1517013"/>
                </a:cubicBezTo>
                <a:lnTo>
                  <a:pt x="2520000" y="1517013"/>
                </a:lnTo>
                <a:cubicBezTo>
                  <a:pt x="2559765" y="1517013"/>
                  <a:pt x="2592000" y="1484778"/>
                  <a:pt x="2592000" y="1445013"/>
                </a:cubicBezTo>
                <a:cubicBezTo>
                  <a:pt x="2592000" y="1405248"/>
                  <a:pt x="2559765" y="1373013"/>
                  <a:pt x="2520000" y="1373013"/>
                </a:cubicBezTo>
                <a:close/>
                <a:moveTo>
                  <a:pt x="720000" y="1041773"/>
                </a:moveTo>
                <a:cubicBezTo>
                  <a:pt x="680235" y="1041773"/>
                  <a:pt x="648000" y="1074008"/>
                  <a:pt x="648000" y="1113773"/>
                </a:cubicBezTo>
                <a:cubicBezTo>
                  <a:pt x="648000" y="1153538"/>
                  <a:pt x="680235" y="1185773"/>
                  <a:pt x="720000" y="1185773"/>
                </a:cubicBezTo>
                <a:lnTo>
                  <a:pt x="2520000" y="1185773"/>
                </a:lnTo>
                <a:cubicBezTo>
                  <a:pt x="2559765" y="1185773"/>
                  <a:pt x="2592000" y="1153538"/>
                  <a:pt x="2592000" y="1113773"/>
                </a:cubicBezTo>
                <a:cubicBezTo>
                  <a:pt x="2592000" y="1074008"/>
                  <a:pt x="2559765" y="1041773"/>
                  <a:pt x="2520000" y="1041773"/>
                </a:cubicBezTo>
                <a:close/>
                <a:moveTo>
                  <a:pt x="0" y="305988"/>
                </a:moveTo>
                <a:lnTo>
                  <a:pt x="181957" y="305988"/>
                </a:lnTo>
                <a:lnTo>
                  <a:pt x="181957" y="470032"/>
                </a:lnTo>
                <a:cubicBezTo>
                  <a:pt x="181957" y="599267"/>
                  <a:pt x="286722" y="704032"/>
                  <a:pt x="415957" y="704032"/>
                </a:cubicBezTo>
                <a:cubicBezTo>
                  <a:pt x="545192" y="704032"/>
                  <a:pt x="649957" y="599267"/>
                  <a:pt x="649957" y="470032"/>
                </a:cubicBezTo>
                <a:lnTo>
                  <a:pt x="649957" y="305988"/>
                </a:lnTo>
                <a:lnTo>
                  <a:pt x="802357" y="305988"/>
                </a:lnTo>
                <a:lnTo>
                  <a:pt x="802357" y="470031"/>
                </a:lnTo>
                <a:cubicBezTo>
                  <a:pt x="802357" y="599266"/>
                  <a:pt x="907122" y="704031"/>
                  <a:pt x="1036357" y="704031"/>
                </a:cubicBezTo>
                <a:cubicBezTo>
                  <a:pt x="1165592" y="704031"/>
                  <a:pt x="1270357" y="599266"/>
                  <a:pt x="1270357" y="470031"/>
                </a:cubicBezTo>
                <a:lnTo>
                  <a:pt x="1270357" y="305988"/>
                </a:lnTo>
                <a:lnTo>
                  <a:pt x="1422757" y="305988"/>
                </a:lnTo>
                <a:lnTo>
                  <a:pt x="1422757" y="470030"/>
                </a:lnTo>
                <a:cubicBezTo>
                  <a:pt x="1422757" y="599265"/>
                  <a:pt x="1527522" y="704030"/>
                  <a:pt x="1656757" y="704030"/>
                </a:cubicBezTo>
                <a:cubicBezTo>
                  <a:pt x="1785992" y="704030"/>
                  <a:pt x="1890757" y="599265"/>
                  <a:pt x="1890757" y="470030"/>
                </a:cubicBezTo>
                <a:lnTo>
                  <a:pt x="1890757" y="305988"/>
                </a:lnTo>
                <a:lnTo>
                  <a:pt x="2043157" y="305988"/>
                </a:lnTo>
                <a:lnTo>
                  <a:pt x="2043157" y="470029"/>
                </a:lnTo>
                <a:cubicBezTo>
                  <a:pt x="2043157" y="599264"/>
                  <a:pt x="2147922" y="704029"/>
                  <a:pt x="2277157" y="704029"/>
                </a:cubicBezTo>
                <a:cubicBezTo>
                  <a:pt x="2406392" y="704029"/>
                  <a:pt x="2511157" y="599264"/>
                  <a:pt x="2511157" y="470029"/>
                </a:cubicBezTo>
                <a:lnTo>
                  <a:pt x="2511157" y="305988"/>
                </a:lnTo>
                <a:lnTo>
                  <a:pt x="2663557" y="305988"/>
                </a:lnTo>
                <a:lnTo>
                  <a:pt x="2663557" y="470028"/>
                </a:lnTo>
                <a:cubicBezTo>
                  <a:pt x="2663557" y="599263"/>
                  <a:pt x="2768322" y="704028"/>
                  <a:pt x="2897557" y="704028"/>
                </a:cubicBezTo>
                <a:cubicBezTo>
                  <a:pt x="3026792" y="704028"/>
                  <a:pt x="3131557" y="599263"/>
                  <a:pt x="3131557" y="470028"/>
                </a:cubicBezTo>
                <a:lnTo>
                  <a:pt x="3131557" y="305988"/>
                </a:lnTo>
                <a:lnTo>
                  <a:pt x="3240000" y="305988"/>
                </a:lnTo>
                <a:lnTo>
                  <a:pt x="3240000" y="3230531"/>
                </a:lnTo>
                <a:lnTo>
                  <a:pt x="0" y="3230531"/>
                </a:lnTo>
                <a:close/>
                <a:moveTo>
                  <a:pt x="415957" y="4"/>
                </a:moveTo>
                <a:cubicBezTo>
                  <a:pt x="485545" y="4"/>
                  <a:pt x="541957" y="56416"/>
                  <a:pt x="541957" y="126004"/>
                </a:cubicBezTo>
                <a:lnTo>
                  <a:pt x="541957" y="485972"/>
                </a:lnTo>
                <a:cubicBezTo>
                  <a:pt x="541957" y="555560"/>
                  <a:pt x="485545" y="611972"/>
                  <a:pt x="415957" y="611972"/>
                </a:cubicBezTo>
                <a:cubicBezTo>
                  <a:pt x="346369" y="611972"/>
                  <a:pt x="289957" y="555560"/>
                  <a:pt x="289957" y="485972"/>
                </a:cubicBezTo>
                <a:lnTo>
                  <a:pt x="289957" y="126004"/>
                </a:lnTo>
                <a:cubicBezTo>
                  <a:pt x="289957" y="56416"/>
                  <a:pt x="346369" y="4"/>
                  <a:pt x="415957" y="4"/>
                </a:cubicBezTo>
                <a:close/>
                <a:moveTo>
                  <a:pt x="1036357" y="3"/>
                </a:moveTo>
                <a:cubicBezTo>
                  <a:pt x="1105945" y="3"/>
                  <a:pt x="1162357" y="56415"/>
                  <a:pt x="1162357" y="126003"/>
                </a:cubicBezTo>
                <a:lnTo>
                  <a:pt x="1162357" y="485971"/>
                </a:lnTo>
                <a:cubicBezTo>
                  <a:pt x="1162357" y="555559"/>
                  <a:pt x="1105945" y="611971"/>
                  <a:pt x="1036357" y="611971"/>
                </a:cubicBezTo>
                <a:cubicBezTo>
                  <a:pt x="966769" y="611971"/>
                  <a:pt x="910357" y="555559"/>
                  <a:pt x="910357" y="485971"/>
                </a:cubicBezTo>
                <a:lnTo>
                  <a:pt x="910357" y="126003"/>
                </a:lnTo>
                <a:cubicBezTo>
                  <a:pt x="910357" y="56415"/>
                  <a:pt x="966769" y="3"/>
                  <a:pt x="1036357" y="3"/>
                </a:cubicBezTo>
                <a:close/>
                <a:moveTo>
                  <a:pt x="1656757" y="2"/>
                </a:moveTo>
                <a:cubicBezTo>
                  <a:pt x="1726345" y="2"/>
                  <a:pt x="1782757" y="56414"/>
                  <a:pt x="1782757" y="126002"/>
                </a:cubicBezTo>
                <a:lnTo>
                  <a:pt x="1782757" y="485970"/>
                </a:lnTo>
                <a:cubicBezTo>
                  <a:pt x="1782757" y="555558"/>
                  <a:pt x="1726345" y="611970"/>
                  <a:pt x="1656757" y="611970"/>
                </a:cubicBezTo>
                <a:cubicBezTo>
                  <a:pt x="1587169" y="611970"/>
                  <a:pt x="1530757" y="555558"/>
                  <a:pt x="1530757" y="485970"/>
                </a:cubicBezTo>
                <a:lnTo>
                  <a:pt x="1530757" y="126002"/>
                </a:lnTo>
                <a:cubicBezTo>
                  <a:pt x="1530757" y="56414"/>
                  <a:pt x="1587169" y="2"/>
                  <a:pt x="1656757" y="2"/>
                </a:cubicBezTo>
                <a:close/>
                <a:moveTo>
                  <a:pt x="2277157" y="1"/>
                </a:moveTo>
                <a:cubicBezTo>
                  <a:pt x="2346745" y="1"/>
                  <a:pt x="2403157" y="56413"/>
                  <a:pt x="2403157" y="126001"/>
                </a:cubicBezTo>
                <a:lnTo>
                  <a:pt x="2403157" y="485969"/>
                </a:lnTo>
                <a:cubicBezTo>
                  <a:pt x="2403157" y="555557"/>
                  <a:pt x="2346745" y="611969"/>
                  <a:pt x="2277157" y="611969"/>
                </a:cubicBezTo>
                <a:cubicBezTo>
                  <a:pt x="2207569" y="611969"/>
                  <a:pt x="2151157" y="555557"/>
                  <a:pt x="2151157" y="485969"/>
                </a:cubicBezTo>
                <a:lnTo>
                  <a:pt x="2151157" y="126001"/>
                </a:lnTo>
                <a:cubicBezTo>
                  <a:pt x="2151157" y="56413"/>
                  <a:pt x="2207569" y="1"/>
                  <a:pt x="2277157" y="1"/>
                </a:cubicBezTo>
                <a:close/>
                <a:moveTo>
                  <a:pt x="2897557" y="0"/>
                </a:moveTo>
                <a:cubicBezTo>
                  <a:pt x="2967145" y="0"/>
                  <a:pt x="3023557" y="56412"/>
                  <a:pt x="3023557" y="126000"/>
                </a:cubicBezTo>
                <a:lnTo>
                  <a:pt x="3023557" y="485968"/>
                </a:lnTo>
                <a:cubicBezTo>
                  <a:pt x="3023557" y="555556"/>
                  <a:pt x="2967145" y="611968"/>
                  <a:pt x="2897557" y="611968"/>
                </a:cubicBezTo>
                <a:cubicBezTo>
                  <a:pt x="2827969" y="611968"/>
                  <a:pt x="2771557" y="555556"/>
                  <a:pt x="2771557" y="485968"/>
                </a:cubicBezTo>
                <a:lnTo>
                  <a:pt x="2771557" y="126000"/>
                </a:lnTo>
                <a:cubicBezTo>
                  <a:pt x="2771557" y="56412"/>
                  <a:pt x="2827969" y="0"/>
                  <a:pt x="2897557" y="0"/>
                </a:cubicBezTo>
                <a:close/>
              </a:path>
            </a:pathLst>
          </a:custGeom>
          <a:solidFill>
            <a:srgbClr val="F7AC2D"/>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ko-KR" altLang="en-US" sz="1050">
              <a:solidFill>
                <a:srgbClr val="AE4500"/>
              </a:solidFill>
            </a:endParaRPr>
          </a:p>
        </p:txBody>
      </p:sp>
      <p:sp>
        <p:nvSpPr>
          <p:cNvPr id="61" name="Rectangle 7">
            <a:extLst>
              <a:ext uri="{FF2B5EF4-FFF2-40B4-BE49-F238E27FC236}">
                <a16:creationId xmlns:a16="http://schemas.microsoft.com/office/drawing/2014/main" id="{A2454068-D6A0-42C7-BCE1-D03833DCF2E4}"/>
              </a:ext>
            </a:extLst>
          </p:cNvPr>
          <p:cNvSpPr/>
          <p:nvPr/>
        </p:nvSpPr>
        <p:spPr>
          <a:xfrm>
            <a:off x="5213119" y="1139038"/>
            <a:ext cx="353675" cy="353675"/>
          </a:xfrm>
          <a:custGeom>
            <a:avLst/>
            <a:gdLst/>
            <a:ahLst/>
            <a:cxnLst/>
            <a:rect l="l" t="t" r="r" b="b"/>
            <a:pathLst>
              <a:path w="3240000" h="3240000">
                <a:moveTo>
                  <a:pt x="401869" y="2055482"/>
                </a:moveTo>
                <a:lnTo>
                  <a:pt x="869869" y="2055482"/>
                </a:lnTo>
                <a:lnTo>
                  <a:pt x="869869" y="2919482"/>
                </a:lnTo>
                <a:lnTo>
                  <a:pt x="401869" y="2919482"/>
                </a:lnTo>
                <a:close/>
                <a:moveTo>
                  <a:pt x="1121949" y="1695482"/>
                </a:moveTo>
                <a:lnTo>
                  <a:pt x="1589949" y="1695482"/>
                </a:lnTo>
                <a:lnTo>
                  <a:pt x="1589949" y="2919482"/>
                </a:lnTo>
                <a:lnTo>
                  <a:pt x="1121949" y="2919482"/>
                </a:lnTo>
                <a:close/>
                <a:moveTo>
                  <a:pt x="1842029" y="1335482"/>
                </a:moveTo>
                <a:lnTo>
                  <a:pt x="2310029" y="1335482"/>
                </a:lnTo>
                <a:lnTo>
                  <a:pt x="2310029" y="2919482"/>
                </a:lnTo>
                <a:lnTo>
                  <a:pt x="1842029" y="2919482"/>
                </a:lnTo>
                <a:close/>
                <a:moveTo>
                  <a:pt x="2562109" y="975482"/>
                </a:moveTo>
                <a:lnTo>
                  <a:pt x="3030109" y="975482"/>
                </a:lnTo>
                <a:lnTo>
                  <a:pt x="3030109" y="2919482"/>
                </a:lnTo>
                <a:lnTo>
                  <a:pt x="2562109" y="2919482"/>
                </a:lnTo>
                <a:close/>
                <a:moveTo>
                  <a:pt x="2321888" y="224805"/>
                </a:moveTo>
                <a:lnTo>
                  <a:pt x="2880631" y="247420"/>
                </a:lnTo>
                <a:lnTo>
                  <a:pt x="2620844" y="742612"/>
                </a:lnTo>
                <a:lnTo>
                  <a:pt x="2546105" y="613161"/>
                </a:lnTo>
                <a:lnTo>
                  <a:pt x="541555" y="1770488"/>
                </a:lnTo>
                <a:lnTo>
                  <a:pt x="392077" y="1511585"/>
                </a:lnTo>
                <a:lnTo>
                  <a:pt x="2396627" y="354257"/>
                </a:lnTo>
                <a:close/>
                <a:moveTo>
                  <a:pt x="0" y="0"/>
                </a:moveTo>
                <a:lnTo>
                  <a:pt x="180000" y="0"/>
                </a:lnTo>
                <a:lnTo>
                  <a:pt x="180000" y="3059999"/>
                </a:lnTo>
                <a:lnTo>
                  <a:pt x="3240000" y="3059999"/>
                </a:lnTo>
                <a:lnTo>
                  <a:pt x="3240000" y="3239999"/>
                </a:lnTo>
                <a:lnTo>
                  <a:pt x="180000" y="3239999"/>
                </a:lnTo>
                <a:lnTo>
                  <a:pt x="180000" y="3240000"/>
                </a:lnTo>
                <a:lnTo>
                  <a:pt x="0" y="3240000"/>
                </a:lnTo>
                <a:lnTo>
                  <a:pt x="0" y="3239999"/>
                </a:lnTo>
                <a:lnTo>
                  <a:pt x="0" y="3059999"/>
                </a:lnTo>
                <a:close/>
              </a:path>
            </a:pathLst>
          </a:custGeom>
          <a:solidFill>
            <a:srgbClr val="F7AC2D"/>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ko-KR" altLang="en-US" sz="1050">
              <a:solidFill>
                <a:srgbClr val="AE4500"/>
              </a:solidFill>
            </a:endParaRPr>
          </a:p>
        </p:txBody>
      </p:sp>
      <p:sp>
        <p:nvSpPr>
          <p:cNvPr id="62" name="Rectangle 15">
            <a:extLst>
              <a:ext uri="{FF2B5EF4-FFF2-40B4-BE49-F238E27FC236}">
                <a16:creationId xmlns:a16="http://schemas.microsoft.com/office/drawing/2014/main" id="{ECBB7944-2021-44C3-960E-8480CFC6DEF9}"/>
              </a:ext>
            </a:extLst>
          </p:cNvPr>
          <p:cNvSpPr/>
          <p:nvPr/>
        </p:nvSpPr>
        <p:spPr>
          <a:xfrm rot="5400000">
            <a:off x="5803264" y="1139036"/>
            <a:ext cx="354146" cy="353676"/>
          </a:xfrm>
          <a:custGeom>
            <a:avLst/>
            <a:gdLst/>
            <a:ahLst/>
            <a:cxnLst/>
            <a:rect l="l" t="t" r="r" b="b"/>
            <a:pathLst>
              <a:path w="3244313" h="3240000">
                <a:moveTo>
                  <a:pt x="2055482" y="677891"/>
                </a:moveTo>
                <a:lnTo>
                  <a:pt x="2055482" y="209891"/>
                </a:lnTo>
                <a:lnTo>
                  <a:pt x="2919482" y="209891"/>
                </a:lnTo>
                <a:lnTo>
                  <a:pt x="2919482" y="677891"/>
                </a:lnTo>
                <a:close/>
                <a:moveTo>
                  <a:pt x="1695482" y="1397971"/>
                </a:moveTo>
                <a:lnTo>
                  <a:pt x="1695482" y="929971"/>
                </a:lnTo>
                <a:lnTo>
                  <a:pt x="2919482" y="929971"/>
                </a:lnTo>
                <a:lnTo>
                  <a:pt x="2919482" y="1397971"/>
                </a:lnTo>
                <a:close/>
                <a:moveTo>
                  <a:pt x="1335482" y="2118051"/>
                </a:moveTo>
                <a:lnTo>
                  <a:pt x="1335482" y="1650051"/>
                </a:lnTo>
                <a:lnTo>
                  <a:pt x="2919482" y="1650051"/>
                </a:lnTo>
                <a:lnTo>
                  <a:pt x="2919482" y="2118051"/>
                </a:lnTo>
                <a:close/>
                <a:moveTo>
                  <a:pt x="975482" y="2838131"/>
                </a:moveTo>
                <a:lnTo>
                  <a:pt x="975482" y="2370131"/>
                </a:lnTo>
                <a:lnTo>
                  <a:pt x="2919482" y="2370131"/>
                </a:lnTo>
                <a:lnTo>
                  <a:pt x="2919482" y="2838131"/>
                </a:lnTo>
                <a:close/>
                <a:moveTo>
                  <a:pt x="10788" y="2651034"/>
                </a:moveTo>
                <a:lnTo>
                  <a:pt x="1168116" y="646484"/>
                </a:lnTo>
                <a:lnTo>
                  <a:pt x="1038664" y="571745"/>
                </a:lnTo>
                <a:lnTo>
                  <a:pt x="1533856" y="311959"/>
                </a:lnTo>
                <a:lnTo>
                  <a:pt x="1556471" y="870701"/>
                </a:lnTo>
                <a:lnTo>
                  <a:pt x="1427019" y="795962"/>
                </a:lnTo>
                <a:lnTo>
                  <a:pt x="269691" y="2800512"/>
                </a:lnTo>
                <a:close/>
                <a:moveTo>
                  <a:pt x="0" y="3240000"/>
                </a:moveTo>
                <a:lnTo>
                  <a:pt x="0" y="3060000"/>
                </a:lnTo>
                <a:lnTo>
                  <a:pt x="3064313" y="3060000"/>
                </a:lnTo>
                <a:lnTo>
                  <a:pt x="3064313" y="0"/>
                </a:lnTo>
                <a:lnTo>
                  <a:pt x="3244313" y="0"/>
                </a:lnTo>
                <a:lnTo>
                  <a:pt x="3244313" y="3240000"/>
                </a:lnTo>
                <a:lnTo>
                  <a:pt x="3240000" y="3240000"/>
                </a:lnTo>
                <a:lnTo>
                  <a:pt x="3064313" y="3240000"/>
                </a:lnTo>
                <a:close/>
              </a:path>
            </a:pathLst>
          </a:custGeom>
          <a:solidFill>
            <a:srgbClr val="F7AC2D"/>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ko-KR" altLang="en-US" sz="1050">
              <a:solidFill>
                <a:srgbClr val="AE4500"/>
              </a:solidFill>
            </a:endParaRPr>
          </a:p>
        </p:txBody>
      </p:sp>
      <p:sp>
        <p:nvSpPr>
          <p:cNvPr id="63" name="Pie 24">
            <a:extLst>
              <a:ext uri="{FF2B5EF4-FFF2-40B4-BE49-F238E27FC236}">
                <a16:creationId xmlns:a16="http://schemas.microsoft.com/office/drawing/2014/main" id="{DB38F196-AF37-4B00-AA3E-183F9372FBAD}"/>
              </a:ext>
            </a:extLst>
          </p:cNvPr>
          <p:cNvSpPr/>
          <p:nvPr/>
        </p:nvSpPr>
        <p:spPr>
          <a:xfrm>
            <a:off x="5107446" y="3464238"/>
            <a:ext cx="384887" cy="382757"/>
          </a:xfrm>
          <a:custGeom>
            <a:avLst/>
            <a:gdLst/>
            <a:ahLst/>
            <a:cxnLst/>
            <a:rect l="l" t="t" r="r" b="b"/>
            <a:pathLst>
              <a:path w="3228711" h="3210836">
                <a:moveTo>
                  <a:pt x="351626" y="695968"/>
                </a:moveTo>
                <a:lnTo>
                  <a:pt x="1548007" y="1678300"/>
                </a:lnTo>
                <a:lnTo>
                  <a:pt x="236194" y="2500159"/>
                </a:lnTo>
                <a:cubicBezTo>
                  <a:pt x="-116985" y="1936431"/>
                  <a:pt x="-70514" y="1210092"/>
                  <a:pt x="351626" y="695968"/>
                </a:cubicBezTo>
                <a:close/>
                <a:moveTo>
                  <a:pt x="1957429" y="262366"/>
                </a:moveTo>
                <a:cubicBezTo>
                  <a:pt x="2634256" y="359480"/>
                  <a:pt x="3156733" y="907132"/>
                  <a:pt x="3221913" y="1587776"/>
                </a:cubicBezTo>
                <a:cubicBezTo>
                  <a:pt x="3287093" y="2268421"/>
                  <a:pt x="2878048" y="2905277"/>
                  <a:pt x="2231953" y="3129078"/>
                </a:cubicBezTo>
                <a:cubicBezTo>
                  <a:pt x="1585858" y="3352879"/>
                  <a:pt x="870522" y="3105497"/>
                  <a:pt x="500715" y="2530372"/>
                </a:cubicBezTo>
                <a:lnTo>
                  <a:pt x="1746987" y="1729019"/>
                </a:lnTo>
                <a:close/>
                <a:moveTo>
                  <a:pt x="1604447" y="200"/>
                </a:moveTo>
                <a:cubicBezTo>
                  <a:pt x="1665125" y="-778"/>
                  <a:pt x="1726175" y="1809"/>
                  <a:pt x="1787307" y="8072"/>
                </a:cubicBezTo>
                <a:lnTo>
                  <a:pt x="1629532" y="1548011"/>
                </a:lnTo>
                <a:lnTo>
                  <a:pt x="483856" y="506987"/>
                </a:lnTo>
                <a:cubicBezTo>
                  <a:pt x="773141" y="188622"/>
                  <a:pt x="1179697" y="7051"/>
                  <a:pt x="1604447" y="200"/>
                </a:cubicBezTo>
                <a:close/>
              </a:path>
            </a:pathLst>
          </a:custGeom>
          <a:solidFill>
            <a:srgbClr val="F7AC2D"/>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ko-KR" altLang="en-US" sz="1050">
              <a:solidFill>
                <a:srgbClr val="AE4500"/>
              </a:solidFill>
            </a:endParaRPr>
          </a:p>
        </p:txBody>
      </p:sp>
      <p:sp>
        <p:nvSpPr>
          <p:cNvPr id="65" name="Block Arc 14">
            <a:extLst>
              <a:ext uri="{FF2B5EF4-FFF2-40B4-BE49-F238E27FC236}">
                <a16:creationId xmlns:a16="http://schemas.microsoft.com/office/drawing/2014/main" id="{F84CC100-88A8-4E3E-8091-D49E44C308ED}"/>
              </a:ext>
            </a:extLst>
          </p:cNvPr>
          <p:cNvSpPr/>
          <p:nvPr/>
        </p:nvSpPr>
        <p:spPr>
          <a:xfrm rot="16200000">
            <a:off x="6394019" y="1102960"/>
            <a:ext cx="425550" cy="425831"/>
          </a:xfrm>
          <a:custGeom>
            <a:avLst/>
            <a:gdLst/>
            <a:ahLst/>
            <a:cxnLst/>
            <a:rect l="l" t="t" r="r" b="b"/>
            <a:pathLst>
              <a:path w="3185463" h="3187558">
                <a:moveTo>
                  <a:pt x="764000" y="2343999"/>
                </a:moveTo>
                <a:cubicBezTo>
                  <a:pt x="566798" y="2256389"/>
                  <a:pt x="385374" y="2134753"/>
                  <a:pt x="230072" y="1981662"/>
                </a:cubicBezTo>
                <a:cubicBezTo>
                  <a:pt x="297001" y="2223876"/>
                  <a:pt x="428049" y="2439341"/>
                  <a:pt x="603989" y="2608945"/>
                </a:cubicBezTo>
                <a:cubicBezTo>
                  <a:pt x="667739" y="2525681"/>
                  <a:pt x="720588" y="2436567"/>
                  <a:pt x="764000" y="2343999"/>
                </a:cubicBezTo>
                <a:close/>
                <a:moveTo>
                  <a:pt x="783530" y="862903"/>
                </a:moveTo>
                <a:cubicBezTo>
                  <a:pt x="737619" y="760936"/>
                  <a:pt x="681240" y="662513"/>
                  <a:pt x="611676" y="571152"/>
                </a:cubicBezTo>
                <a:cubicBezTo>
                  <a:pt x="419218" y="754019"/>
                  <a:pt x="279227" y="991173"/>
                  <a:pt x="215545" y="1258034"/>
                </a:cubicBezTo>
                <a:cubicBezTo>
                  <a:pt x="378729" y="1090139"/>
                  <a:pt x="571934" y="956907"/>
                  <a:pt x="783530" y="862903"/>
                </a:cubicBezTo>
                <a:close/>
                <a:moveTo>
                  <a:pt x="935657" y="1673146"/>
                </a:moveTo>
                <a:lnTo>
                  <a:pt x="227023" y="1673146"/>
                </a:lnTo>
                <a:cubicBezTo>
                  <a:pt x="393068" y="1882941"/>
                  <a:pt x="605618" y="2045968"/>
                  <a:pt x="844267" y="2153109"/>
                </a:cubicBezTo>
                <a:cubicBezTo>
                  <a:pt x="897907" y="1997390"/>
                  <a:pt x="928862" y="1835739"/>
                  <a:pt x="935657" y="1673146"/>
                </a:cubicBezTo>
                <a:close/>
                <a:moveTo>
                  <a:pt x="935928" y="1493146"/>
                </a:moveTo>
                <a:cubicBezTo>
                  <a:pt x="928922" y="1345638"/>
                  <a:pt x="902278" y="1198995"/>
                  <a:pt x="856775" y="1056956"/>
                </a:cubicBezTo>
                <a:cubicBezTo>
                  <a:pt x="636768" y="1156959"/>
                  <a:pt x="439487" y="1304654"/>
                  <a:pt x="281464" y="1493146"/>
                </a:cubicBezTo>
                <a:close/>
                <a:moveTo>
                  <a:pt x="1469785" y="2515107"/>
                </a:moveTo>
                <a:cubicBezTo>
                  <a:pt x="1283000" y="2508124"/>
                  <a:pt x="1100523" y="2472287"/>
                  <a:pt x="927628" y="2411229"/>
                </a:cubicBezTo>
                <a:cubicBezTo>
                  <a:pt x="876831" y="2520843"/>
                  <a:pt x="814172" y="2626182"/>
                  <a:pt x="738220" y="2724387"/>
                </a:cubicBezTo>
                <a:cubicBezTo>
                  <a:pt x="944637" y="2881665"/>
                  <a:pt x="1196120" y="2982471"/>
                  <a:pt x="1469785" y="3005418"/>
                </a:cubicBezTo>
                <a:close/>
                <a:moveTo>
                  <a:pt x="1469785" y="1673146"/>
                </a:moveTo>
                <a:lnTo>
                  <a:pt x="1112275" y="1673146"/>
                </a:lnTo>
                <a:cubicBezTo>
                  <a:pt x="1105327" y="1858153"/>
                  <a:pt x="1070032" y="2042144"/>
                  <a:pt x="1008001" y="2219039"/>
                </a:cubicBezTo>
                <a:cubicBezTo>
                  <a:pt x="1155519" y="2270408"/>
                  <a:pt x="1310845" y="2300826"/>
                  <a:pt x="1469785" y="2307834"/>
                </a:cubicBezTo>
                <a:close/>
                <a:moveTo>
                  <a:pt x="1469785" y="898989"/>
                </a:moveTo>
                <a:cubicBezTo>
                  <a:pt x="1315103" y="907762"/>
                  <a:pt x="1164166" y="938783"/>
                  <a:pt x="1020939" y="990066"/>
                </a:cubicBezTo>
                <a:cubicBezTo>
                  <a:pt x="1074574" y="1153655"/>
                  <a:pt x="1105461" y="1322925"/>
                  <a:pt x="1112368" y="1493146"/>
                </a:cubicBezTo>
                <a:lnTo>
                  <a:pt x="1469785" y="1493146"/>
                </a:lnTo>
                <a:close/>
                <a:moveTo>
                  <a:pt x="1469785" y="182141"/>
                </a:moveTo>
                <a:cubicBezTo>
                  <a:pt x="1199839" y="204777"/>
                  <a:pt x="951477" y="303168"/>
                  <a:pt x="746615" y="456764"/>
                </a:cubicBezTo>
                <a:cubicBezTo>
                  <a:pt x="828296" y="562801"/>
                  <a:pt x="894225" y="677310"/>
                  <a:pt x="947434" y="796072"/>
                </a:cubicBezTo>
                <a:cubicBezTo>
                  <a:pt x="1113886" y="736067"/>
                  <a:pt x="1289644" y="700323"/>
                  <a:pt x="1469785" y="691530"/>
                </a:cubicBezTo>
                <a:close/>
                <a:moveTo>
                  <a:pt x="2150063" y="992171"/>
                </a:moveTo>
                <a:cubicBezTo>
                  <a:pt x="1990712" y="935501"/>
                  <a:pt x="1822242" y="902595"/>
                  <a:pt x="1649785" y="897224"/>
                </a:cubicBezTo>
                <a:lnTo>
                  <a:pt x="1649785" y="1493146"/>
                </a:lnTo>
                <a:lnTo>
                  <a:pt x="2063712" y="1493146"/>
                </a:lnTo>
                <a:cubicBezTo>
                  <a:pt x="2069089" y="1323887"/>
                  <a:pt x="2098366" y="1155330"/>
                  <a:pt x="2150063" y="992171"/>
                </a:cubicBezTo>
                <a:close/>
                <a:moveTo>
                  <a:pt x="2168848" y="2199110"/>
                </a:moveTo>
                <a:cubicBezTo>
                  <a:pt x="2108555" y="2028681"/>
                  <a:pt x="2073581" y="1851532"/>
                  <a:pt x="2065295" y="1673146"/>
                </a:cubicBezTo>
                <a:lnTo>
                  <a:pt x="1649785" y="1673146"/>
                </a:lnTo>
                <a:lnTo>
                  <a:pt x="1649785" y="2307299"/>
                </a:lnTo>
                <a:cubicBezTo>
                  <a:pt x="1829404" y="2299517"/>
                  <a:pt x="2004315" y="2261965"/>
                  <a:pt x="2168848" y="2199110"/>
                </a:cubicBezTo>
                <a:close/>
                <a:moveTo>
                  <a:pt x="2422394" y="446879"/>
                </a:moveTo>
                <a:cubicBezTo>
                  <a:pt x="2204309" y="287209"/>
                  <a:pt x="1938140" y="189883"/>
                  <a:pt x="1649785" y="178919"/>
                </a:cubicBezTo>
                <a:lnTo>
                  <a:pt x="1649785" y="689876"/>
                </a:lnTo>
                <a:cubicBezTo>
                  <a:pt x="1846998" y="695154"/>
                  <a:pt x="2039668" y="732502"/>
                  <a:pt x="2221721" y="797410"/>
                </a:cubicBezTo>
                <a:cubicBezTo>
                  <a:pt x="2275056" y="675360"/>
                  <a:pt x="2341760" y="557662"/>
                  <a:pt x="2422394" y="446879"/>
                </a:cubicBezTo>
                <a:close/>
                <a:moveTo>
                  <a:pt x="2447278" y="2722123"/>
                </a:moveTo>
                <a:cubicBezTo>
                  <a:pt x="2366121" y="2618714"/>
                  <a:pt x="2299534" y="2507403"/>
                  <a:pt x="2246145" y="2391362"/>
                </a:cubicBezTo>
                <a:cubicBezTo>
                  <a:pt x="2057375" y="2464119"/>
                  <a:pt x="1856285" y="2506958"/>
                  <a:pt x="1649785" y="2514779"/>
                </a:cubicBezTo>
                <a:lnTo>
                  <a:pt x="1649785" y="3008639"/>
                </a:lnTo>
                <a:cubicBezTo>
                  <a:pt x="1949198" y="2997255"/>
                  <a:pt x="2224691" y="2892757"/>
                  <a:pt x="2447278" y="2722123"/>
                </a:cubicBezTo>
                <a:close/>
                <a:moveTo>
                  <a:pt x="2878934" y="1493146"/>
                </a:moveTo>
                <a:cubicBezTo>
                  <a:pt x="2723190" y="1307255"/>
                  <a:pt x="2529440" y="1161128"/>
                  <a:pt x="2313862" y="1060620"/>
                </a:cubicBezTo>
                <a:cubicBezTo>
                  <a:pt x="2270535" y="1201714"/>
                  <a:pt x="2245604" y="1347104"/>
                  <a:pt x="2240109" y="1493146"/>
                </a:cubicBezTo>
                <a:close/>
                <a:moveTo>
                  <a:pt x="2890636" y="1673146"/>
                </a:moveTo>
                <a:lnTo>
                  <a:pt x="2241814" y="1673146"/>
                </a:lnTo>
                <a:cubicBezTo>
                  <a:pt x="2249736" y="1827102"/>
                  <a:pt x="2279520" y="1979973"/>
                  <a:pt x="2329964" y="2127513"/>
                </a:cubicBezTo>
                <a:cubicBezTo>
                  <a:pt x="2545677" y="2019923"/>
                  <a:pt x="2738160" y="1866413"/>
                  <a:pt x="2890636" y="1673146"/>
                </a:cubicBezTo>
                <a:close/>
                <a:moveTo>
                  <a:pt x="2973035" y="1284386"/>
                </a:moveTo>
                <a:cubicBezTo>
                  <a:pt x="2912066" y="1001840"/>
                  <a:pt x="2765308" y="751379"/>
                  <a:pt x="2561381" y="561108"/>
                </a:cubicBezTo>
                <a:cubicBezTo>
                  <a:pt x="2489321" y="656437"/>
                  <a:pt x="2431363" y="759225"/>
                  <a:pt x="2384553" y="865647"/>
                </a:cubicBezTo>
                <a:cubicBezTo>
                  <a:pt x="2604520" y="964977"/>
                  <a:pt x="2804622" y="1106677"/>
                  <a:pt x="2973035" y="1284386"/>
                </a:cubicBezTo>
                <a:close/>
                <a:moveTo>
                  <a:pt x="2974277" y="1897328"/>
                </a:moveTo>
                <a:cubicBezTo>
                  <a:pt x="2812488" y="2073933"/>
                  <a:pt x="2619878" y="2216690"/>
                  <a:pt x="2407486" y="2319665"/>
                </a:cubicBezTo>
                <a:cubicBezTo>
                  <a:pt x="2454169" y="2420503"/>
                  <a:pt x="2511856" y="2517376"/>
                  <a:pt x="2582047" y="2607468"/>
                </a:cubicBezTo>
                <a:cubicBezTo>
                  <a:pt x="2776399" y="2417974"/>
                  <a:pt x="2916061" y="2172750"/>
                  <a:pt x="2974277" y="1897328"/>
                </a:cubicBezTo>
                <a:close/>
                <a:moveTo>
                  <a:pt x="3185463" y="1593779"/>
                </a:moveTo>
                <a:cubicBezTo>
                  <a:pt x="3185463" y="2473999"/>
                  <a:pt x="2471904" y="3187558"/>
                  <a:pt x="1591684" y="3187558"/>
                </a:cubicBezTo>
                <a:cubicBezTo>
                  <a:pt x="738111" y="3187558"/>
                  <a:pt x="41261" y="2516549"/>
                  <a:pt x="1913" y="1673146"/>
                </a:cubicBezTo>
                <a:lnTo>
                  <a:pt x="0" y="1673146"/>
                </a:lnTo>
                <a:lnTo>
                  <a:pt x="0" y="1493146"/>
                </a:lnTo>
                <a:lnTo>
                  <a:pt x="2750" y="1493146"/>
                </a:lnTo>
                <a:cubicBezTo>
                  <a:pt x="50490" y="700174"/>
                  <a:pt x="679654" y="64473"/>
                  <a:pt x="1469785" y="6156"/>
                </a:cubicBezTo>
                <a:lnTo>
                  <a:pt x="1469785" y="0"/>
                </a:lnTo>
                <a:lnTo>
                  <a:pt x="1591684" y="0"/>
                </a:lnTo>
                <a:lnTo>
                  <a:pt x="1649785" y="0"/>
                </a:lnTo>
                <a:lnTo>
                  <a:pt x="1649785" y="2934"/>
                </a:lnTo>
                <a:cubicBezTo>
                  <a:pt x="2503127" y="31654"/>
                  <a:pt x="3185463" y="733032"/>
                  <a:pt x="3185463" y="1593779"/>
                </a:cubicBezTo>
                <a:close/>
              </a:path>
            </a:pathLst>
          </a:custGeom>
          <a:solidFill>
            <a:srgbClr val="F7AC2D"/>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ko-KR" altLang="en-US" sz="1050">
              <a:solidFill>
                <a:srgbClr val="AE4500"/>
              </a:solidFill>
            </a:endParaRPr>
          </a:p>
        </p:txBody>
      </p:sp>
      <p:sp>
        <p:nvSpPr>
          <p:cNvPr id="66" name="Block Arc 41">
            <a:extLst>
              <a:ext uri="{FF2B5EF4-FFF2-40B4-BE49-F238E27FC236}">
                <a16:creationId xmlns:a16="http://schemas.microsoft.com/office/drawing/2014/main" id="{39949893-05ED-44C7-999C-84CE9B52D118}"/>
              </a:ext>
            </a:extLst>
          </p:cNvPr>
          <p:cNvSpPr/>
          <p:nvPr/>
        </p:nvSpPr>
        <p:spPr>
          <a:xfrm>
            <a:off x="7056414" y="1068226"/>
            <a:ext cx="354976" cy="495296"/>
          </a:xfrm>
          <a:custGeom>
            <a:avLst/>
            <a:gdLst/>
            <a:ahLst/>
            <a:cxnLst/>
            <a:rect l="l" t="t" r="r" b="b"/>
            <a:pathLst>
              <a:path w="2512265" h="3505352">
                <a:moveTo>
                  <a:pt x="1276582" y="2106401"/>
                </a:moveTo>
                <a:cubicBezTo>
                  <a:pt x="1154832" y="2195007"/>
                  <a:pt x="1018024" y="2262207"/>
                  <a:pt x="871321" y="2302645"/>
                </a:cubicBezTo>
                <a:cubicBezTo>
                  <a:pt x="1041049" y="2346709"/>
                  <a:pt x="1216984" y="2342691"/>
                  <a:pt x="1380867" y="2295542"/>
                </a:cubicBezTo>
                <a:cubicBezTo>
                  <a:pt x="1352791" y="2227964"/>
                  <a:pt x="1317377" y="2164934"/>
                  <a:pt x="1276582" y="2106401"/>
                </a:cubicBezTo>
                <a:close/>
                <a:moveTo>
                  <a:pt x="931061" y="1768598"/>
                </a:moveTo>
                <a:lnTo>
                  <a:pt x="785084" y="2021438"/>
                </a:lnTo>
                <a:lnTo>
                  <a:pt x="684448" y="2196711"/>
                </a:lnTo>
                <a:cubicBezTo>
                  <a:pt x="868931" y="2169533"/>
                  <a:pt x="1041385" y="2098006"/>
                  <a:pt x="1189228" y="1991290"/>
                </a:cubicBezTo>
                <a:cubicBezTo>
                  <a:pt x="1113839" y="1904543"/>
                  <a:pt x="1026949" y="1829435"/>
                  <a:pt x="931061" y="1768598"/>
                </a:cubicBezTo>
                <a:close/>
                <a:moveTo>
                  <a:pt x="1626242" y="1739577"/>
                </a:moveTo>
                <a:cubicBezTo>
                  <a:pt x="1556851" y="1850020"/>
                  <a:pt x="1471526" y="1947792"/>
                  <a:pt x="1374302" y="2030973"/>
                </a:cubicBezTo>
                <a:cubicBezTo>
                  <a:pt x="1422822" y="2099916"/>
                  <a:pt x="1464618" y="2174537"/>
                  <a:pt x="1497466" y="2254701"/>
                </a:cubicBezTo>
                <a:cubicBezTo>
                  <a:pt x="1664534" y="2184833"/>
                  <a:pt x="1813198" y="2068027"/>
                  <a:pt x="1922549" y="1910651"/>
                </a:cubicBezTo>
                <a:close/>
                <a:moveTo>
                  <a:pt x="531158" y="1601275"/>
                </a:moveTo>
                <a:cubicBezTo>
                  <a:pt x="514831" y="1769123"/>
                  <a:pt x="535254" y="1939877"/>
                  <a:pt x="594029" y="2101141"/>
                </a:cubicBezTo>
                <a:lnTo>
                  <a:pt x="822377" y="1705631"/>
                </a:lnTo>
                <a:cubicBezTo>
                  <a:pt x="730789" y="1658398"/>
                  <a:pt x="632873" y="1623335"/>
                  <a:pt x="531158" y="1601275"/>
                </a:cubicBezTo>
                <a:close/>
                <a:moveTo>
                  <a:pt x="270885" y="1572115"/>
                </a:moveTo>
                <a:cubicBezTo>
                  <a:pt x="231457" y="1572339"/>
                  <a:pt x="191799" y="1574812"/>
                  <a:pt x="152057" y="1579894"/>
                </a:cubicBezTo>
                <a:cubicBezTo>
                  <a:pt x="195418" y="1760005"/>
                  <a:pt x="289893" y="1927350"/>
                  <a:pt x="428945" y="2058945"/>
                </a:cubicBezTo>
                <a:cubicBezTo>
                  <a:pt x="384418" y="1901749"/>
                  <a:pt x="371313" y="1738504"/>
                  <a:pt x="388331" y="1577832"/>
                </a:cubicBezTo>
                <a:cubicBezTo>
                  <a:pt x="349511" y="1573916"/>
                  <a:pt x="310313" y="1571891"/>
                  <a:pt x="270885" y="1572115"/>
                </a:cubicBezTo>
                <a:close/>
                <a:moveTo>
                  <a:pt x="1117422" y="1445810"/>
                </a:moveTo>
                <a:lnTo>
                  <a:pt x="992684" y="1661863"/>
                </a:lnTo>
                <a:cubicBezTo>
                  <a:pt x="1102065" y="1730612"/>
                  <a:pt x="1200940" y="1816138"/>
                  <a:pt x="1286200" y="1915345"/>
                </a:cubicBezTo>
                <a:cubicBezTo>
                  <a:pt x="1368713" y="1844119"/>
                  <a:pt x="1441290" y="1760865"/>
                  <a:pt x="1500981" y="1667258"/>
                </a:cubicBezTo>
                <a:close/>
                <a:moveTo>
                  <a:pt x="2092402" y="1221082"/>
                </a:moveTo>
                <a:cubicBezTo>
                  <a:pt x="2001593" y="1234047"/>
                  <a:pt x="1911092" y="1235450"/>
                  <a:pt x="1822337" y="1227227"/>
                </a:cubicBezTo>
                <a:cubicBezTo>
                  <a:pt x="1800443" y="1366691"/>
                  <a:pt x="1756170" y="1503162"/>
                  <a:pt x="1688847" y="1630684"/>
                </a:cubicBezTo>
                <a:lnTo>
                  <a:pt x="1987299" y="1802996"/>
                </a:lnTo>
                <a:cubicBezTo>
                  <a:pt x="2084887" y="1618081"/>
                  <a:pt x="2117858" y="1415133"/>
                  <a:pt x="2092402" y="1221082"/>
                </a:cubicBezTo>
                <a:close/>
                <a:moveTo>
                  <a:pt x="649579" y="1175701"/>
                </a:moveTo>
                <a:cubicBezTo>
                  <a:pt x="600911" y="1272240"/>
                  <a:pt x="566994" y="1374279"/>
                  <a:pt x="548013" y="1478728"/>
                </a:cubicBezTo>
                <a:cubicBezTo>
                  <a:pt x="665588" y="1503392"/>
                  <a:pt x="778659" y="1543786"/>
                  <a:pt x="883938" y="1599004"/>
                </a:cubicBezTo>
                <a:lnTo>
                  <a:pt x="1008644" y="1383007"/>
                </a:lnTo>
                <a:close/>
                <a:moveTo>
                  <a:pt x="1325201" y="1085928"/>
                </a:moveTo>
                <a:lnTo>
                  <a:pt x="1180226" y="1337032"/>
                </a:lnTo>
                <a:lnTo>
                  <a:pt x="1563461" y="1558293"/>
                </a:lnTo>
                <a:cubicBezTo>
                  <a:pt x="1621429" y="1447029"/>
                  <a:pt x="1659763" y="1328223"/>
                  <a:pt x="1679185" y="1206861"/>
                </a:cubicBezTo>
                <a:cubicBezTo>
                  <a:pt x="1555153" y="1183834"/>
                  <a:pt x="1435895" y="1143161"/>
                  <a:pt x="1325201" y="1085928"/>
                </a:cubicBezTo>
                <a:close/>
                <a:moveTo>
                  <a:pt x="216369" y="925587"/>
                </a:moveTo>
                <a:cubicBezTo>
                  <a:pt x="135862" y="1096620"/>
                  <a:pt x="108667" y="1281041"/>
                  <a:pt x="130011" y="1458436"/>
                </a:cubicBezTo>
                <a:cubicBezTo>
                  <a:pt x="222591" y="1446071"/>
                  <a:pt x="314795" y="1446181"/>
                  <a:pt x="405131" y="1455463"/>
                </a:cubicBezTo>
                <a:cubicBezTo>
                  <a:pt x="426945" y="1333935"/>
                  <a:pt x="466667" y="1215249"/>
                  <a:pt x="524206" y="1103317"/>
                </a:cubicBezTo>
                <a:close/>
                <a:moveTo>
                  <a:pt x="943246" y="797103"/>
                </a:moveTo>
                <a:cubicBezTo>
                  <a:pt x="853400" y="873630"/>
                  <a:pt x="774733" y="963960"/>
                  <a:pt x="711316" y="1066306"/>
                </a:cubicBezTo>
                <a:lnTo>
                  <a:pt x="1071447" y="1274228"/>
                </a:lnTo>
                <a:lnTo>
                  <a:pt x="1215869" y="1024081"/>
                </a:lnTo>
                <a:cubicBezTo>
                  <a:pt x="1115458" y="961776"/>
                  <a:pt x="1023809" y="885272"/>
                  <a:pt x="943246" y="797103"/>
                </a:cubicBezTo>
                <a:close/>
                <a:moveTo>
                  <a:pt x="1777831" y="614825"/>
                </a:moveTo>
                <a:cubicBezTo>
                  <a:pt x="1828108" y="774217"/>
                  <a:pt x="1847177" y="940426"/>
                  <a:pt x="1835302" y="1104709"/>
                </a:cubicBezTo>
                <a:cubicBezTo>
                  <a:pt x="1912529" y="1111680"/>
                  <a:pt x="1991200" y="1110618"/>
                  <a:pt x="2070135" y="1099634"/>
                </a:cubicBezTo>
                <a:cubicBezTo>
                  <a:pt x="2023430" y="916066"/>
                  <a:pt x="1923963" y="746103"/>
                  <a:pt x="1777831" y="614825"/>
                </a:cubicBezTo>
                <a:close/>
                <a:moveTo>
                  <a:pt x="1613169" y="587153"/>
                </a:moveTo>
                <a:lnTo>
                  <a:pt x="1386789" y="979253"/>
                </a:lnTo>
                <a:cubicBezTo>
                  <a:pt x="1482593" y="1028182"/>
                  <a:pt x="1585369" y="1063521"/>
                  <a:pt x="1692132" y="1084514"/>
                </a:cubicBezTo>
                <a:cubicBezTo>
                  <a:pt x="1702376" y="916614"/>
                  <a:pt x="1676765" y="746730"/>
                  <a:pt x="1613169" y="587153"/>
                </a:cubicBezTo>
                <a:close/>
                <a:moveTo>
                  <a:pt x="1500307" y="531421"/>
                </a:moveTo>
                <a:cubicBezTo>
                  <a:pt x="1333628" y="560682"/>
                  <a:pt x="1177718" y="626786"/>
                  <a:pt x="1041762" y="721997"/>
                </a:cubicBezTo>
                <a:cubicBezTo>
                  <a:pt x="1111912" y="797410"/>
                  <a:pt x="1191076" y="863204"/>
                  <a:pt x="1277416" y="917480"/>
                </a:cubicBezTo>
                <a:close/>
                <a:moveTo>
                  <a:pt x="708730" y="442269"/>
                </a:moveTo>
                <a:cubicBezTo>
                  <a:pt x="536145" y="518354"/>
                  <a:pt x="384460" y="645249"/>
                  <a:pt x="277225" y="815684"/>
                </a:cubicBezTo>
                <a:lnTo>
                  <a:pt x="586010" y="993961"/>
                </a:lnTo>
                <a:cubicBezTo>
                  <a:pt x="658009" y="876621"/>
                  <a:pt x="747803" y="773217"/>
                  <a:pt x="850548" y="685844"/>
                </a:cubicBezTo>
                <a:cubicBezTo>
                  <a:pt x="795399" y="611028"/>
                  <a:pt x="747545" y="529652"/>
                  <a:pt x="708730" y="442269"/>
                </a:cubicBezTo>
                <a:close/>
                <a:moveTo>
                  <a:pt x="1114411" y="355452"/>
                </a:moveTo>
                <a:cubicBezTo>
                  <a:pt x="1016499" y="355167"/>
                  <a:pt x="919324" y="369705"/>
                  <a:pt x="826255" y="398131"/>
                </a:cubicBezTo>
                <a:cubicBezTo>
                  <a:pt x="858722" y="474940"/>
                  <a:pt x="900618" y="545829"/>
                  <a:pt x="948599" y="611249"/>
                </a:cubicBezTo>
                <a:cubicBezTo>
                  <a:pt x="1085375" y="512974"/>
                  <a:pt x="1240825" y="441488"/>
                  <a:pt x="1406980" y="401715"/>
                </a:cubicBezTo>
                <a:cubicBezTo>
                  <a:pt x="1310969" y="370847"/>
                  <a:pt x="1212322" y="355738"/>
                  <a:pt x="1114411" y="355452"/>
                </a:cubicBezTo>
                <a:close/>
                <a:moveTo>
                  <a:pt x="1776283" y="295101"/>
                </a:moveTo>
                <a:lnTo>
                  <a:pt x="1710896" y="408983"/>
                </a:lnTo>
                <a:cubicBezTo>
                  <a:pt x="2209777" y="726145"/>
                  <a:pt x="2373723" y="1383396"/>
                  <a:pt x="2075153" y="1900534"/>
                </a:cubicBezTo>
                <a:cubicBezTo>
                  <a:pt x="1777480" y="2416119"/>
                  <a:pt x="1129323" y="2603192"/>
                  <a:pt x="606057" y="2333243"/>
                </a:cubicBezTo>
                <a:lnTo>
                  <a:pt x="534769" y="2457402"/>
                </a:lnTo>
                <a:cubicBezTo>
                  <a:pt x="1115347" y="2755664"/>
                  <a:pt x="1834151" y="2554240"/>
                  <a:pt x="2173557" y="1987198"/>
                </a:cubicBezTo>
                <a:cubicBezTo>
                  <a:pt x="2520801" y="1407062"/>
                  <a:pt x="2343129" y="657734"/>
                  <a:pt x="1776283" y="295101"/>
                </a:cubicBezTo>
                <a:close/>
                <a:moveTo>
                  <a:pt x="1831804" y="0"/>
                </a:moveTo>
                <a:cubicBezTo>
                  <a:pt x="1881515" y="0"/>
                  <a:pt x="1921814" y="40299"/>
                  <a:pt x="1921814" y="90010"/>
                </a:cubicBezTo>
                <a:cubicBezTo>
                  <a:pt x="1921814" y="123853"/>
                  <a:pt x="1903137" y="153333"/>
                  <a:pt x="1874873" y="167531"/>
                </a:cubicBezTo>
                <a:cubicBezTo>
                  <a:pt x="2505724" y="579432"/>
                  <a:pt x="2701456" y="1419035"/>
                  <a:pt x="2311836" y="2069966"/>
                </a:cubicBezTo>
                <a:cubicBezTo>
                  <a:pt x="2067801" y="2477672"/>
                  <a:pt x="1650037" y="2717958"/>
                  <a:pt x="1209422" y="2750781"/>
                </a:cubicBezTo>
                <a:lnTo>
                  <a:pt x="1209422" y="3191198"/>
                </a:lnTo>
                <a:cubicBezTo>
                  <a:pt x="1228953" y="3190691"/>
                  <a:pt x="1248332" y="3191937"/>
                  <a:pt x="1267595" y="3193449"/>
                </a:cubicBezTo>
                <a:cubicBezTo>
                  <a:pt x="1660899" y="3224325"/>
                  <a:pt x="1926978" y="3358049"/>
                  <a:pt x="1884661" y="3503570"/>
                </a:cubicBezTo>
                <a:lnTo>
                  <a:pt x="318693" y="3505352"/>
                </a:lnTo>
                <a:cubicBezTo>
                  <a:pt x="273700" y="3359367"/>
                  <a:pt x="539657" y="3224666"/>
                  <a:pt x="934393" y="3193515"/>
                </a:cubicBezTo>
                <a:lnTo>
                  <a:pt x="993398" y="3191208"/>
                </a:lnTo>
                <a:lnTo>
                  <a:pt x="993398" y="2750894"/>
                </a:lnTo>
                <a:cubicBezTo>
                  <a:pt x="812915" y="2737642"/>
                  <a:pt x="632784" y="2688481"/>
                  <a:pt x="463078" y="2601537"/>
                </a:cubicBezTo>
                <a:cubicBezTo>
                  <a:pt x="463677" y="2602537"/>
                  <a:pt x="463694" y="2603560"/>
                  <a:pt x="463694" y="2604587"/>
                </a:cubicBezTo>
                <a:cubicBezTo>
                  <a:pt x="463694" y="2654298"/>
                  <a:pt x="423395" y="2694597"/>
                  <a:pt x="373684" y="2694597"/>
                </a:cubicBezTo>
                <a:cubicBezTo>
                  <a:pt x="323973" y="2694597"/>
                  <a:pt x="283674" y="2654298"/>
                  <a:pt x="283674" y="2604587"/>
                </a:cubicBezTo>
                <a:cubicBezTo>
                  <a:pt x="283674" y="2554876"/>
                  <a:pt x="323973" y="2514577"/>
                  <a:pt x="373684" y="2514577"/>
                </a:cubicBezTo>
                <a:lnTo>
                  <a:pt x="377019" y="2515250"/>
                </a:lnTo>
                <a:lnTo>
                  <a:pt x="511820" y="2280472"/>
                </a:lnTo>
                <a:lnTo>
                  <a:pt x="495824" y="2271237"/>
                </a:lnTo>
                <a:lnTo>
                  <a:pt x="496783" y="2269575"/>
                </a:lnTo>
                <a:cubicBezTo>
                  <a:pt x="34226" y="1964050"/>
                  <a:pt x="-130424" y="1362029"/>
                  <a:pt x="110016" y="864184"/>
                </a:cubicBezTo>
                <a:lnTo>
                  <a:pt x="106296" y="862036"/>
                </a:lnTo>
                <a:lnTo>
                  <a:pt x="148828" y="788370"/>
                </a:lnTo>
                <a:lnTo>
                  <a:pt x="169099" y="753258"/>
                </a:lnTo>
                <a:lnTo>
                  <a:pt x="170873" y="754281"/>
                </a:lnTo>
                <a:cubicBezTo>
                  <a:pt x="475914" y="264737"/>
                  <a:pt x="1106018" y="92008"/>
                  <a:pt x="1617242" y="355196"/>
                </a:cubicBezTo>
                <a:lnTo>
                  <a:pt x="1748044" y="127384"/>
                </a:lnTo>
                <a:lnTo>
                  <a:pt x="1751959" y="129632"/>
                </a:lnTo>
                <a:cubicBezTo>
                  <a:pt x="1745165" y="117975"/>
                  <a:pt x="1741794" y="104386"/>
                  <a:pt x="1741794" y="90010"/>
                </a:cubicBezTo>
                <a:cubicBezTo>
                  <a:pt x="1741794" y="40299"/>
                  <a:pt x="1782093" y="0"/>
                  <a:pt x="1831804" y="0"/>
                </a:cubicBezTo>
                <a:close/>
              </a:path>
            </a:pathLst>
          </a:custGeom>
          <a:solidFill>
            <a:srgbClr val="F7AC2D"/>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ko-KR" altLang="en-US" sz="1050">
              <a:solidFill>
                <a:srgbClr val="AE4500"/>
              </a:solidFill>
            </a:endParaRPr>
          </a:p>
        </p:txBody>
      </p:sp>
      <p:sp>
        <p:nvSpPr>
          <p:cNvPr id="67" name="Right Triangle 17">
            <a:extLst>
              <a:ext uri="{FF2B5EF4-FFF2-40B4-BE49-F238E27FC236}">
                <a16:creationId xmlns:a16="http://schemas.microsoft.com/office/drawing/2014/main" id="{6ADCC979-BA1C-4251-B6F5-CE5AA2B72FD0}"/>
              </a:ext>
            </a:extLst>
          </p:cNvPr>
          <p:cNvSpPr/>
          <p:nvPr/>
        </p:nvSpPr>
        <p:spPr>
          <a:xfrm>
            <a:off x="5779310" y="3450719"/>
            <a:ext cx="289343" cy="409794"/>
          </a:xfrm>
          <a:custGeom>
            <a:avLst/>
            <a:gdLst/>
            <a:ahLst/>
            <a:cxnLst/>
            <a:rect l="l" t="t" r="r" b="b"/>
            <a:pathLst>
              <a:path w="2387678" h="3240000">
                <a:moveTo>
                  <a:pt x="1645041" y="17032"/>
                </a:moveTo>
                <a:lnTo>
                  <a:pt x="2376264" y="17032"/>
                </a:lnTo>
                <a:lnTo>
                  <a:pt x="2376264" y="17033"/>
                </a:lnTo>
                <a:lnTo>
                  <a:pt x="1645042" y="17033"/>
                </a:lnTo>
                <a:close/>
                <a:moveTo>
                  <a:pt x="0" y="17032"/>
                </a:moveTo>
                <a:lnTo>
                  <a:pt x="1379678" y="17032"/>
                </a:lnTo>
                <a:lnTo>
                  <a:pt x="1379678" y="996125"/>
                </a:lnTo>
                <a:lnTo>
                  <a:pt x="2376264" y="996125"/>
                </a:lnTo>
                <a:lnTo>
                  <a:pt x="2376264" y="3240000"/>
                </a:lnTo>
                <a:lnTo>
                  <a:pt x="0" y="3240000"/>
                </a:lnTo>
                <a:close/>
                <a:moveTo>
                  <a:pt x="1498869" y="0"/>
                </a:moveTo>
                <a:lnTo>
                  <a:pt x="2387678" y="888809"/>
                </a:lnTo>
                <a:lnTo>
                  <a:pt x="1498869" y="888809"/>
                </a:lnTo>
                <a:close/>
              </a:path>
            </a:pathLst>
          </a:custGeom>
          <a:solidFill>
            <a:srgbClr val="F7AC2D"/>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ko-KR" altLang="en-US" sz="1050">
              <a:solidFill>
                <a:srgbClr val="AE4500"/>
              </a:solidFill>
            </a:endParaRPr>
          </a:p>
        </p:txBody>
      </p:sp>
      <p:sp>
        <p:nvSpPr>
          <p:cNvPr id="81" name="Oval 66">
            <a:extLst>
              <a:ext uri="{FF2B5EF4-FFF2-40B4-BE49-F238E27FC236}">
                <a16:creationId xmlns:a16="http://schemas.microsoft.com/office/drawing/2014/main" id="{64136ECC-E882-4D1E-8298-06A6A02A6E1A}"/>
              </a:ext>
            </a:extLst>
          </p:cNvPr>
          <p:cNvSpPr/>
          <p:nvPr/>
        </p:nvSpPr>
        <p:spPr>
          <a:xfrm rot="20700000">
            <a:off x="4603152" y="2725655"/>
            <a:ext cx="411510" cy="352491"/>
          </a:xfrm>
          <a:custGeom>
            <a:avLst/>
            <a:gdLst/>
            <a:ahLst/>
            <a:cxnLst/>
            <a:rect l="l" t="t" r="r" b="b"/>
            <a:pathLst>
              <a:path w="2901316" h="2485205">
                <a:moveTo>
                  <a:pt x="2901316" y="8833"/>
                </a:moveTo>
                <a:lnTo>
                  <a:pt x="2885407" y="69738"/>
                </a:lnTo>
                <a:lnTo>
                  <a:pt x="2890344" y="71061"/>
                </a:lnTo>
                <a:lnTo>
                  <a:pt x="2331295" y="2157461"/>
                </a:lnTo>
                <a:lnTo>
                  <a:pt x="2322295" y="2155049"/>
                </a:lnTo>
                <a:cubicBezTo>
                  <a:pt x="2311779" y="2339141"/>
                  <a:pt x="2127696" y="2485205"/>
                  <a:pt x="1902404" y="2485205"/>
                </a:cubicBezTo>
                <a:cubicBezTo>
                  <a:pt x="1669201" y="2485205"/>
                  <a:pt x="1480151" y="2328701"/>
                  <a:pt x="1480150" y="2135644"/>
                </a:cubicBezTo>
                <a:cubicBezTo>
                  <a:pt x="1480150" y="1942587"/>
                  <a:pt x="1669200" y="1786083"/>
                  <a:pt x="1902404" y="1786083"/>
                </a:cubicBezTo>
                <a:cubicBezTo>
                  <a:pt x="2026046" y="1786083"/>
                  <a:pt x="2137276" y="1830075"/>
                  <a:pt x="2213623" y="1901150"/>
                </a:cubicBezTo>
                <a:lnTo>
                  <a:pt x="2586815" y="508378"/>
                </a:lnTo>
                <a:lnTo>
                  <a:pt x="1283297" y="508378"/>
                </a:lnTo>
                <a:lnTo>
                  <a:pt x="847984" y="2132988"/>
                </a:lnTo>
                <a:lnTo>
                  <a:pt x="841776" y="2131324"/>
                </a:lnTo>
                <a:cubicBezTo>
                  <a:pt x="829584" y="2314002"/>
                  <a:pt x="646295" y="2458448"/>
                  <a:pt x="422254" y="2458448"/>
                </a:cubicBezTo>
                <a:cubicBezTo>
                  <a:pt x="189051" y="2458448"/>
                  <a:pt x="1" y="2301944"/>
                  <a:pt x="0" y="2108887"/>
                </a:cubicBezTo>
                <a:cubicBezTo>
                  <a:pt x="0" y="1915830"/>
                  <a:pt x="189051" y="1759326"/>
                  <a:pt x="422255" y="1759326"/>
                </a:cubicBezTo>
                <a:cubicBezTo>
                  <a:pt x="544771" y="1759326"/>
                  <a:pt x="655100" y="1802522"/>
                  <a:pt x="731465" y="1872378"/>
                </a:cubicBezTo>
                <a:lnTo>
                  <a:pt x="1233167" y="0"/>
                </a:lnTo>
                <a:lnTo>
                  <a:pt x="1266129" y="8833"/>
                </a:lnTo>
                <a:close/>
              </a:path>
            </a:pathLst>
          </a:custGeom>
          <a:solidFill>
            <a:srgbClr val="F7AC2D"/>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ko-KR" altLang="en-US" sz="1050">
              <a:solidFill>
                <a:srgbClr val="AE4500"/>
              </a:solidFill>
            </a:endParaRPr>
          </a:p>
        </p:txBody>
      </p:sp>
      <p:sp>
        <p:nvSpPr>
          <p:cNvPr id="89" name="Rectangle 9">
            <a:extLst>
              <a:ext uri="{FF2B5EF4-FFF2-40B4-BE49-F238E27FC236}">
                <a16:creationId xmlns:a16="http://schemas.microsoft.com/office/drawing/2014/main" id="{444E6227-4972-4DE6-BEB0-C3FC42991182}"/>
              </a:ext>
            </a:extLst>
          </p:cNvPr>
          <p:cNvSpPr/>
          <p:nvPr/>
        </p:nvSpPr>
        <p:spPr>
          <a:xfrm>
            <a:off x="3300881" y="2658936"/>
            <a:ext cx="395501" cy="370225"/>
          </a:xfrm>
          <a:custGeom>
            <a:avLst/>
            <a:gdLst>
              <a:gd name="connsiteX0" fmla="*/ 1576606 w 3239999"/>
              <a:gd name="connsiteY0" fmla="*/ 2778202 h 3032924"/>
              <a:gd name="connsiteX1" fmla="*/ 1663394 w 3239999"/>
              <a:gd name="connsiteY1" fmla="*/ 2778202 h 3032924"/>
              <a:gd name="connsiteX2" fmla="*/ 1663394 w 3239999"/>
              <a:gd name="connsiteY2" fmla="*/ 2776423 h 3032924"/>
              <a:gd name="connsiteX3" fmla="*/ 2991331 w 3239999"/>
              <a:gd name="connsiteY3" fmla="*/ 2709748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29618 w 3239999"/>
              <a:gd name="connsiteY32" fmla="*/ 2690698 h 3032924"/>
              <a:gd name="connsiteX33" fmla="*/ 1576606 w 3239999"/>
              <a:gd name="connsiteY33" fmla="*/ 2776423 h 3032924"/>
              <a:gd name="connsiteX34" fmla="*/ 1668046 w 3239999"/>
              <a:gd name="connsiteY34" fmla="*/ 2869642 h 3032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239999" h="3032924">
                <a:moveTo>
                  <a:pt x="1576606" y="2778202"/>
                </a:moveTo>
                <a:cubicBezTo>
                  <a:pt x="1576606" y="2778795"/>
                  <a:pt x="1663394" y="2792670"/>
                  <a:pt x="1663394" y="2778202"/>
                </a:cubicBezTo>
                <a:lnTo>
                  <a:pt x="1663394" y="2776423"/>
                </a:lnTo>
                <a:cubicBezTo>
                  <a:pt x="2185083" y="2605634"/>
                  <a:pt x="2444552" y="2500589"/>
                  <a:pt x="2991331" y="2709748"/>
                </a:cubicBezTo>
                <a:lnTo>
                  <a:pt x="3000856" y="526981"/>
                </a:lnTo>
                <a:lnTo>
                  <a:pt x="2855082" y="526981"/>
                </a:lnTo>
                <a:cubicBezTo>
                  <a:pt x="2857178" y="1175360"/>
                  <a:pt x="2859273" y="1823738"/>
                  <a:pt x="2861369" y="2472117"/>
                </a:cubicBezTo>
                <a:cubicBezTo>
                  <a:pt x="2483869" y="2318121"/>
                  <a:pt x="2052449" y="2439541"/>
                  <a:pt x="1663394" y="2765302"/>
                </a:cubicBezTo>
                <a:lnTo>
                  <a:pt x="1663394" y="526981"/>
                </a:lnTo>
                <a:lnTo>
                  <a:pt x="1663394" y="430441"/>
                </a:lnTo>
                <a:lnTo>
                  <a:pt x="1663394" y="402054"/>
                </a:lnTo>
                <a:cubicBezTo>
                  <a:pt x="1896442" y="149589"/>
                  <a:pt x="2115835" y="2106"/>
                  <a:pt x="2406065" y="22"/>
                </a:cubicBezTo>
                <a:cubicBezTo>
                  <a:pt x="2537987" y="-925"/>
                  <a:pt x="2684544" y="28169"/>
                  <a:pt x="2853673" y="91100"/>
                </a:cubicBezTo>
                <a:cubicBezTo>
                  <a:pt x="2854039" y="204214"/>
                  <a:pt x="2854404" y="317327"/>
                  <a:pt x="2854770" y="430441"/>
                </a:cubicBezTo>
                <a:lnTo>
                  <a:pt x="3120669" y="428517"/>
                </a:lnTo>
                <a:lnTo>
                  <a:pt x="3120669" y="738345"/>
                </a:lnTo>
                <a:lnTo>
                  <a:pt x="3239999" y="738345"/>
                </a:lnTo>
                <a:lnTo>
                  <a:pt x="3239999" y="3032924"/>
                </a:lnTo>
                <a:lnTo>
                  <a:pt x="0" y="3032924"/>
                </a:lnTo>
                <a:lnTo>
                  <a:pt x="0" y="738345"/>
                </a:lnTo>
                <a:lnTo>
                  <a:pt x="102477" y="738345"/>
                </a:lnTo>
                <a:lnTo>
                  <a:pt x="102477" y="428517"/>
                </a:lnTo>
                <a:lnTo>
                  <a:pt x="385229" y="430441"/>
                </a:lnTo>
                <a:cubicBezTo>
                  <a:pt x="385595" y="317327"/>
                  <a:pt x="385960" y="204214"/>
                  <a:pt x="386326" y="91100"/>
                </a:cubicBezTo>
                <a:cubicBezTo>
                  <a:pt x="555455" y="28169"/>
                  <a:pt x="702013" y="-925"/>
                  <a:pt x="833935" y="22"/>
                </a:cubicBezTo>
                <a:cubicBezTo>
                  <a:pt x="1124164" y="2106"/>
                  <a:pt x="1343558" y="149589"/>
                  <a:pt x="1576606" y="402054"/>
                </a:cubicBezTo>
                <a:lnTo>
                  <a:pt x="1576606" y="430441"/>
                </a:lnTo>
                <a:lnTo>
                  <a:pt x="1576606" y="526981"/>
                </a:lnTo>
                <a:lnTo>
                  <a:pt x="1576606" y="2765302"/>
                </a:lnTo>
                <a:cubicBezTo>
                  <a:pt x="1187550" y="2439541"/>
                  <a:pt x="756130" y="2318121"/>
                  <a:pt x="378630" y="2472117"/>
                </a:cubicBezTo>
                <a:lnTo>
                  <a:pt x="384918" y="526981"/>
                </a:lnTo>
                <a:lnTo>
                  <a:pt x="239143" y="526981"/>
                </a:lnTo>
                <a:lnTo>
                  <a:pt x="229618" y="2690698"/>
                </a:lnTo>
                <a:cubicBezTo>
                  <a:pt x="773243" y="2466244"/>
                  <a:pt x="1081748" y="2626096"/>
                  <a:pt x="1576606" y="2776423"/>
                </a:cubicBezTo>
              </a:path>
            </a:pathLst>
          </a:custGeom>
          <a:solidFill>
            <a:srgbClr val="F7AC2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50">
              <a:solidFill>
                <a:srgbClr val="AE4500"/>
              </a:solidFill>
            </a:endParaRPr>
          </a:p>
        </p:txBody>
      </p:sp>
      <p:sp>
        <p:nvSpPr>
          <p:cNvPr id="91" name="Frame 17">
            <a:extLst>
              <a:ext uri="{FF2B5EF4-FFF2-40B4-BE49-F238E27FC236}">
                <a16:creationId xmlns:a16="http://schemas.microsoft.com/office/drawing/2014/main" id="{1278BF84-DDF3-43F8-88E4-A0F28E4079EF}"/>
              </a:ext>
            </a:extLst>
          </p:cNvPr>
          <p:cNvSpPr/>
          <p:nvPr/>
        </p:nvSpPr>
        <p:spPr>
          <a:xfrm>
            <a:off x="3282177" y="3460063"/>
            <a:ext cx="381115" cy="381115"/>
          </a:xfrm>
          <a:custGeom>
            <a:avLst/>
            <a:gdLst/>
            <a:ahLst/>
            <a:cxnLst/>
            <a:rect l="l" t="t" r="r" b="b"/>
            <a:pathLst>
              <a:path w="3240000" h="3240000">
                <a:moveTo>
                  <a:pt x="415456" y="380544"/>
                </a:moveTo>
                <a:lnTo>
                  <a:pt x="415456" y="385333"/>
                </a:lnTo>
                <a:lnTo>
                  <a:pt x="385333" y="385333"/>
                </a:lnTo>
                <a:lnTo>
                  <a:pt x="385333" y="2854667"/>
                </a:lnTo>
                <a:lnTo>
                  <a:pt x="1529120" y="2854667"/>
                </a:lnTo>
                <a:cubicBezTo>
                  <a:pt x="1267123" y="2430711"/>
                  <a:pt x="997530" y="1721825"/>
                  <a:pt x="436017" y="1672600"/>
                </a:cubicBezTo>
                <a:lnTo>
                  <a:pt x="600235" y="1185112"/>
                </a:lnTo>
                <a:cubicBezTo>
                  <a:pt x="1132790" y="1359573"/>
                  <a:pt x="1278822" y="1550851"/>
                  <a:pt x="1544730" y="1923929"/>
                </a:cubicBezTo>
                <a:cubicBezTo>
                  <a:pt x="1789452" y="1379400"/>
                  <a:pt x="1927092" y="1088696"/>
                  <a:pt x="2233403" y="596568"/>
                </a:cubicBezTo>
                <a:lnTo>
                  <a:pt x="2770666" y="596568"/>
                </a:lnTo>
                <a:cubicBezTo>
                  <a:pt x="2331495" y="1220469"/>
                  <a:pt x="1907612" y="2113878"/>
                  <a:pt x="1578489" y="2854667"/>
                </a:cubicBezTo>
                <a:lnTo>
                  <a:pt x="2854667" y="2854667"/>
                </a:lnTo>
                <a:lnTo>
                  <a:pt x="2854667" y="596568"/>
                </a:lnTo>
                <a:lnTo>
                  <a:pt x="2858395" y="596568"/>
                </a:lnTo>
                <a:lnTo>
                  <a:pt x="2858395" y="380544"/>
                </a:lnTo>
                <a:close/>
                <a:moveTo>
                  <a:pt x="0" y="0"/>
                </a:moveTo>
                <a:lnTo>
                  <a:pt x="3240000" y="0"/>
                </a:lnTo>
                <a:lnTo>
                  <a:pt x="3240000" y="3240000"/>
                </a:lnTo>
                <a:lnTo>
                  <a:pt x="0" y="3240000"/>
                </a:lnTo>
                <a:close/>
              </a:path>
            </a:pathLst>
          </a:custGeom>
          <a:solidFill>
            <a:srgbClr val="F7AC2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50">
              <a:solidFill>
                <a:srgbClr val="AE4500"/>
              </a:solidFill>
            </a:endParaRPr>
          </a:p>
        </p:txBody>
      </p:sp>
      <p:sp>
        <p:nvSpPr>
          <p:cNvPr id="93" name="Teardrop 1">
            <a:extLst>
              <a:ext uri="{FF2B5EF4-FFF2-40B4-BE49-F238E27FC236}">
                <a16:creationId xmlns:a16="http://schemas.microsoft.com/office/drawing/2014/main" id="{45BBC696-75E7-44AB-A411-9B80C52FFE5A}"/>
              </a:ext>
            </a:extLst>
          </p:cNvPr>
          <p:cNvSpPr/>
          <p:nvPr/>
        </p:nvSpPr>
        <p:spPr>
          <a:xfrm rot="18805992">
            <a:off x="7595020" y="1154511"/>
            <a:ext cx="413882" cy="409565"/>
          </a:xfrm>
          <a:custGeom>
            <a:avLst/>
            <a:gdLst/>
            <a:ahLst/>
            <a:cxnLst/>
            <a:rect l="l" t="t" r="r" b="b"/>
            <a:pathLst>
              <a:path w="1807240" h="1788383">
                <a:moveTo>
                  <a:pt x="712876" y="1117592"/>
                </a:moveTo>
                <a:cubicBezTo>
                  <a:pt x="771173" y="1181828"/>
                  <a:pt x="811089" y="1255910"/>
                  <a:pt x="847925" y="1348018"/>
                </a:cubicBezTo>
                <a:cubicBezTo>
                  <a:pt x="814544" y="1418896"/>
                  <a:pt x="753893" y="1474052"/>
                  <a:pt x="679064" y="1498332"/>
                </a:cubicBezTo>
                <a:lnTo>
                  <a:pt x="308226" y="1106637"/>
                </a:lnTo>
                <a:cubicBezTo>
                  <a:pt x="336560" y="1033247"/>
                  <a:pt x="394949" y="975701"/>
                  <a:pt x="467546" y="946245"/>
                </a:cubicBezTo>
                <a:cubicBezTo>
                  <a:pt x="577903" y="998968"/>
                  <a:pt x="654580" y="1053357"/>
                  <a:pt x="712876" y="1117592"/>
                </a:cubicBezTo>
                <a:close/>
                <a:moveTo>
                  <a:pt x="1038527" y="398886"/>
                </a:moveTo>
                <a:lnTo>
                  <a:pt x="1405560" y="786562"/>
                </a:lnTo>
                <a:cubicBezTo>
                  <a:pt x="1374476" y="799049"/>
                  <a:pt x="1340402" y="804299"/>
                  <a:pt x="1305054" y="803332"/>
                </a:cubicBezTo>
                <a:lnTo>
                  <a:pt x="1008167" y="795212"/>
                </a:lnTo>
                <a:lnTo>
                  <a:pt x="1016288" y="498325"/>
                </a:lnTo>
                <a:cubicBezTo>
                  <a:pt x="1017255" y="462976"/>
                  <a:pt x="1024360" y="429240"/>
                  <a:pt x="1038527" y="398886"/>
                </a:cubicBezTo>
                <a:close/>
                <a:moveTo>
                  <a:pt x="1097925" y="218888"/>
                </a:moveTo>
                <a:cubicBezTo>
                  <a:pt x="992582" y="279303"/>
                  <a:pt x="921871" y="392886"/>
                  <a:pt x="921053" y="523256"/>
                </a:cubicBezTo>
                <a:lnTo>
                  <a:pt x="919136" y="828763"/>
                </a:lnTo>
                <a:lnTo>
                  <a:pt x="830924" y="915875"/>
                </a:lnTo>
                <a:lnTo>
                  <a:pt x="525417" y="913958"/>
                </a:lnTo>
                <a:cubicBezTo>
                  <a:pt x="403891" y="913196"/>
                  <a:pt x="296188" y="973343"/>
                  <a:pt x="234366" y="1067831"/>
                </a:cubicBezTo>
                <a:lnTo>
                  <a:pt x="710285" y="1570519"/>
                </a:lnTo>
                <a:cubicBezTo>
                  <a:pt x="811872" y="1510375"/>
                  <a:pt x="878808" y="1399439"/>
                  <a:pt x="879603" y="1272618"/>
                </a:cubicBezTo>
                <a:lnTo>
                  <a:pt x="881520" y="967111"/>
                </a:lnTo>
                <a:lnTo>
                  <a:pt x="969732" y="879999"/>
                </a:lnTo>
                <a:lnTo>
                  <a:pt x="1275239" y="881916"/>
                </a:lnTo>
                <a:cubicBezTo>
                  <a:pt x="1400271" y="882701"/>
                  <a:pt x="1510670" y="819011"/>
                  <a:pt x="1573529" y="721242"/>
                </a:cubicBezTo>
                <a:close/>
                <a:moveTo>
                  <a:pt x="1162945" y="27894"/>
                </a:moveTo>
                <a:lnTo>
                  <a:pt x="1782798" y="682611"/>
                </a:lnTo>
                <a:cubicBezTo>
                  <a:pt x="1816692" y="718411"/>
                  <a:pt x="1815147" y="774907"/>
                  <a:pt x="1779347" y="808801"/>
                </a:cubicBezTo>
                <a:cubicBezTo>
                  <a:pt x="1743547" y="842694"/>
                  <a:pt x="1687050" y="841149"/>
                  <a:pt x="1653157" y="805349"/>
                </a:cubicBezTo>
                <a:lnTo>
                  <a:pt x="1644015" y="795693"/>
                </a:lnTo>
                <a:cubicBezTo>
                  <a:pt x="1561789" y="910282"/>
                  <a:pt x="1426630" y="983636"/>
                  <a:pt x="1274606" y="982683"/>
                </a:cubicBezTo>
                <a:lnTo>
                  <a:pt x="980378" y="980836"/>
                </a:lnTo>
                <a:lnTo>
                  <a:pt x="980378" y="1270380"/>
                </a:lnTo>
                <a:cubicBezTo>
                  <a:pt x="980378" y="1427425"/>
                  <a:pt x="901198" y="1565976"/>
                  <a:pt x="779756" y="1647056"/>
                </a:cubicBezTo>
                <a:cubicBezTo>
                  <a:pt x="807405" y="1681913"/>
                  <a:pt x="803595" y="1732594"/>
                  <a:pt x="770486" y="1763941"/>
                </a:cubicBezTo>
                <a:cubicBezTo>
                  <a:pt x="734686" y="1797834"/>
                  <a:pt x="678189" y="1796289"/>
                  <a:pt x="644296" y="1760489"/>
                </a:cubicBezTo>
                <a:lnTo>
                  <a:pt x="24442" y="1105772"/>
                </a:lnTo>
                <a:cubicBezTo>
                  <a:pt x="-9451" y="1069973"/>
                  <a:pt x="-7906" y="1013476"/>
                  <a:pt x="27894" y="979583"/>
                </a:cubicBezTo>
                <a:cubicBezTo>
                  <a:pt x="63694" y="945689"/>
                  <a:pt x="120190" y="947235"/>
                  <a:pt x="154084" y="983034"/>
                </a:cubicBezTo>
                <a:lnTo>
                  <a:pt x="163237" y="992702"/>
                </a:lnTo>
                <a:cubicBezTo>
                  <a:pt x="244774" y="882877"/>
                  <a:pt x="375836" y="813180"/>
                  <a:pt x="523178" y="813180"/>
                </a:cubicBezTo>
                <a:lnTo>
                  <a:pt x="818460" y="813180"/>
                </a:lnTo>
                <a:lnTo>
                  <a:pt x="820284" y="522622"/>
                </a:lnTo>
                <a:cubicBezTo>
                  <a:pt x="821285" y="363119"/>
                  <a:pt x="903845" y="223207"/>
                  <a:pt x="1028952" y="143673"/>
                </a:cubicBezTo>
                <a:cubicBezTo>
                  <a:pt x="999689" y="108599"/>
                  <a:pt x="1002953" y="56445"/>
                  <a:pt x="1036755" y="24443"/>
                </a:cubicBezTo>
                <a:cubicBezTo>
                  <a:pt x="1072555" y="-9451"/>
                  <a:pt x="1129052" y="-7906"/>
                  <a:pt x="1162945" y="27894"/>
                </a:cubicBezTo>
                <a:close/>
              </a:path>
            </a:pathLst>
          </a:custGeom>
          <a:solidFill>
            <a:srgbClr val="F7AC2D"/>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ko-KR" altLang="en-US" sz="1050">
              <a:solidFill>
                <a:srgbClr val="AE4500"/>
              </a:solidFill>
            </a:endParaRPr>
          </a:p>
        </p:txBody>
      </p:sp>
      <p:sp>
        <p:nvSpPr>
          <p:cNvPr id="94" name="Rectangle 130">
            <a:extLst>
              <a:ext uri="{FF2B5EF4-FFF2-40B4-BE49-F238E27FC236}">
                <a16:creationId xmlns:a16="http://schemas.microsoft.com/office/drawing/2014/main" id="{F7759672-254A-46D2-98DF-B919494C603A}"/>
              </a:ext>
            </a:extLst>
          </p:cNvPr>
          <p:cNvSpPr/>
          <p:nvPr/>
        </p:nvSpPr>
        <p:spPr>
          <a:xfrm>
            <a:off x="8199616" y="1154561"/>
            <a:ext cx="408433" cy="410287"/>
          </a:xfrm>
          <a:custGeom>
            <a:avLst/>
            <a:gdLst/>
            <a:ahLst/>
            <a:cxnLst/>
            <a:rect l="l" t="t" r="r" b="b"/>
            <a:pathLst>
              <a:path w="371900" h="373588">
                <a:moveTo>
                  <a:pt x="297080" y="129105"/>
                </a:moveTo>
                <a:lnTo>
                  <a:pt x="284273" y="219737"/>
                </a:lnTo>
                <a:lnTo>
                  <a:pt x="305496" y="219737"/>
                </a:lnTo>
                <a:lnTo>
                  <a:pt x="333001" y="129105"/>
                </a:lnTo>
                <a:close/>
                <a:moveTo>
                  <a:pt x="228265" y="129105"/>
                </a:moveTo>
                <a:lnTo>
                  <a:pt x="228265" y="219737"/>
                </a:lnTo>
                <a:lnTo>
                  <a:pt x="250807" y="219737"/>
                </a:lnTo>
                <a:lnTo>
                  <a:pt x="263614" y="129105"/>
                </a:lnTo>
                <a:close/>
                <a:moveTo>
                  <a:pt x="157021" y="129105"/>
                </a:moveTo>
                <a:lnTo>
                  <a:pt x="175826" y="219737"/>
                </a:lnTo>
                <a:lnTo>
                  <a:pt x="195129" y="219737"/>
                </a:lnTo>
                <a:lnTo>
                  <a:pt x="195129" y="129105"/>
                </a:lnTo>
                <a:close/>
                <a:moveTo>
                  <a:pt x="93087" y="129105"/>
                </a:moveTo>
                <a:lnTo>
                  <a:pt x="117372" y="219737"/>
                </a:lnTo>
                <a:lnTo>
                  <a:pt x="141984" y="219737"/>
                </a:lnTo>
                <a:lnTo>
                  <a:pt x="123179" y="129105"/>
                </a:lnTo>
                <a:close/>
                <a:moveTo>
                  <a:pt x="58494" y="0"/>
                </a:moveTo>
                <a:lnTo>
                  <a:pt x="84208" y="95969"/>
                </a:lnTo>
                <a:lnTo>
                  <a:pt x="354346" y="95969"/>
                </a:lnTo>
                <a:lnTo>
                  <a:pt x="354346" y="97437"/>
                </a:lnTo>
                <a:cubicBezTo>
                  <a:pt x="356087" y="96136"/>
                  <a:pt x="357928" y="96353"/>
                  <a:pt x="359747" y="96905"/>
                </a:cubicBezTo>
                <a:lnTo>
                  <a:pt x="360371" y="97095"/>
                </a:lnTo>
                <a:cubicBezTo>
                  <a:pt x="368954" y="99700"/>
                  <a:pt x="373801" y="108770"/>
                  <a:pt x="371196" y="117354"/>
                </a:cubicBezTo>
                <a:lnTo>
                  <a:pt x="333339" y="242097"/>
                </a:lnTo>
                <a:cubicBezTo>
                  <a:pt x="331591" y="247858"/>
                  <a:pt x="326929" y="251935"/>
                  <a:pt x="321206" y="252122"/>
                </a:cubicBezTo>
                <a:lnTo>
                  <a:pt x="321206" y="252873"/>
                </a:lnTo>
                <a:lnTo>
                  <a:pt x="313576" y="252873"/>
                </a:lnTo>
                <a:cubicBezTo>
                  <a:pt x="313378" y="253010"/>
                  <a:pt x="313229" y="252967"/>
                  <a:pt x="313080" y="252922"/>
                </a:cubicBezTo>
                <a:lnTo>
                  <a:pt x="312919" y="252873"/>
                </a:lnTo>
                <a:lnTo>
                  <a:pt x="126251" y="252873"/>
                </a:lnTo>
                <a:lnTo>
                  <a:pt x="133971" y="281687"/>
                </a:lnTo>
                <a:lnTo>
                  <a:pt x="321075" y="281687"/>
                </a:lnTo>
                <a:lnTo>
                  <a:pt x="321075" y="314823"/>
                </a:lnTo>
                <a:lnTo>
                  <a:pt x="318480" y="314823"/>
                </a:lnTo>
                <a:cubicBezTo>
                  <a:pt x="329614" y="318311"/>
                  <a:pt x="336414" y="328969"/>
                  <a:pt x="336414" y="341215"/>
                </a:cubicBezTo>
                <a:cubicBezTo>
                  <a:pt x="336414" y="359094"/>
                  <a:pt x="321920" y="373588"/>
                  <a:pt x="304041" y="373588"/>
                </a:cubicBezTo>
                <a:cubicBezTo>
                  <a:pt x="286162" y="373588"/>
                  <a:pt x="271668" y="359094"/>
                  <a:pt x="271668" y="341215"/>
                </a:cubicBezTo>
                <a:cubicBezTo>
                  <a:pt x="271668" y="328969"/>
                  <a:pt x="278468" y="318311"/>
                  <a:pt x="289602" y="314823"/>
                </a:cubicBezTo>
                <a:lnTo>
                  <a:pt x="142850" y="314823"/>
                </a:lnTo>
                <a:lnTo>
                  <a:pt x="143397" y="316865"/>
                </a:lnTo>
                <a:cubicBezTo>
                  <a:pt x="151629" y="321811"/>
                  <a:pt x="156401" y="330956"/>
                  <a:pt x="156401" y="341215"/>
                </a:cubicBezTo>
                <a:cubicBezTo>
                  <a:pt x="156401" y="359094"/>
                  <a:pt x="141907" y="373588"/>
                  <a:pt x="124028" y="373588"/>
                </a:cubicBezTo>
                <a:cubicBezTo>
                  <a:pt x="106149" y="373588"/>
                  <a:pt x="91655" y="359094"/>
                  <a:pt x="91655" y="341215"/>
                </a:cubicBezTo>
                <a:cubicBezTo>
                  <a:pt x="91655" y="329356"/>
                  <a:pt x="98032" y="318986"/>
                  <a:pt x="108649" y="315212"/>
                </a:cubicBezTo>
                <a:lnTo>
                  <a:pt x="33542" y="34909"/>
                </a:lnTo>
                <a:lnTo>
                  <a:pt x="0" y="34909"/>
                </a:lnTo>
                <a:lnTo>
                  <a:pt x="0" y="1773"/>
                </a:lnTo>
                <a:lnTo>
                  <a:pt x="51879" y="1773"/>
                </a:lnTo>
                <a:close/>
              </a:path>
            </a:pathLst>
          </a:custGeom>
          <a:solidFill>
            <a:srgbClr val="F7AC2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50">
              <a:solidFill>
                <a:srgbClr val="AE4500"/>
              </a:solidFill>
            </a:endParaRPr>
          </a:p>
        </p:txBody>
      </p:sp>
      <p:sp>
        <p:nvSpPr>
          <p:cNvPr id="95" name="Right Triangle 17">
            <a:extLst>
              <a:ext uri="{FF2B5EF4-FFF2-40B4-BE49-F238E27FC236}">
                <a16:creationId xmlns:a16="http://schemas.microsoft.com/office/drawing/2014/main" id="{5B989D8F-E127-48E7-B329-C52CA522C191}"/>
              </a:ext>
            </a:extLst>
          </p:cNvPr>
          <p:cNvSpPr>
            <a:spLocks noChangeAspect="1"/>
          </p:cNvSpPr>
          <p:nvPr/>
        </p:nvSpPr>
        <p:spPr>
          <a:xfrm>
            <a:off x="7022606" y="3433520"/>
            <a:ext cx="358611" cy="426993"/>
          </a:xfrm>
          <a:custGeom>
            <a:avLst/>
            <a:gdLst/>
            <a:ahLst/>
            <a:cxnLst/>
            <a:rect l="l" t="t" r="r" b="b"/>
            <a:pathLst>
              <a:path w="2721114" h="3240000">
                <a:moveTo>
                  <a:pt x="1999321" y="2603448"/>
                </a:moveTo>
                <a:lnTo>
                  <a:pt x="1999321" y="2772810"/>
                </a:lnTo>
                <a:lnTo>
                  <a:pt x="2528507" y="2772810"/>
                </a:lnTo>
                <a:lnTo>
                  <a:pt x="2528507" y="2603448"/>
                </a:lnTo>
                <a:close/>
                <a:moveTo>
                  <a:pt x="2263914" y="2230929"/>
                </a:moveTo>
                <a:cubicBezTo>
                  <a:pt x="2516419" y="2230929"/>
                  <a:pt x="2721114" y="2435624"/>
                  <a:pt x="2721114" y="2688129"/>
                </a:cubicBezTo>
                <a:cubicBezTo>
                  <a:pt x="2721114" y="2940634"/>
                  <a:pt x="2516419" y="3145329"/>
                  <a:pt x="2263914" y="3145329"/>
                </a:cubicBezTo>
                <a:cubicBezTo>
                  <a:pt x="2011409" y="3145329"/>
                  <a:pt x="1806714" y="2940634"/>
                  <a:pt x="1806714" y="2688129"/>
                </a:cubicBezTo>
                <a:cubicBezTo>
                  <a:pt x="1806714" y="2435624"/>
                  <a:pt x="2011409" y="2230929"/>
                  <a:pt x="2263914" y="2230929"/>
                </a:cubicBezTo>
                <a:close/>
                <a:moveTo>
                  <a:pt x="1576134" y="17032"/>
                </a:moveTo>
                <a:lnTo>
                  <a:pt x="2276728" y="17032"/>
                </a:lnTo>
                <a:lnTo>
                  <a:pt x="2276728" y="17033"/>
                </a:lnTo>
                <a:lnTo>
                  <a:pt x="1576135" y="17033"/>
                </a:lnTo>
                <a:close/>
                <a:moveTo>
                  <a:pt x="0" y="17032"/>
                </a:moveTo>
                <a:lnTo>
                  <a:pt x="1321887" y="17032"/>
                </a:lnTo>
                <a:lnTo>
                  <a:pt x="1321887" y="996125"/>
                </a:lnTo>
                <a:lnTo>
                  <a:pt x="2276728" y="996125"/>
                </a:lnTo>
                <a:lnTo>
                  <a:pt x="2276728" y="2160187"/>
                </a:lnTo>
                <a:cubicBezTo>
                  <a:pt x="1979345" y="2161001"/>
                  <a:pt x="1738579" y="2402384"/>
                  <a:pt x="1738579" y="2700000"/>
                </a:cubicBezTo>
                <a:cubicBezTo>
                  <a:pt x="1738579" y="2997617"/>
                  <a:pt x="1979345" y="3238999"/>
                  <a:pt x="2276728" y="3239814"/>
                </a:cubicBezTo>
                <a:lnTo>
                  <a:pt x="2276728" y="3240000"/>
                </a:lnTo>
                <a:lnTo>
                  <a:pt x="0" y="3240000"/>
                </a:lnTo>
                <a:close/>
                <a:moveTo>
                  <a:pt x="1436085" y="0"/>
                </a:moveTo>
                <a:lnTo>
                  <a:pt x="2287664" y="888809"/>
                </a:lnTo>
                <a:lnTo>
                  <a:pt x="1436085" y="888809"/>
                </a:lnTo>
                <a:close/>
              </a:path>
            </a:pathLst>
          </a:custGeom>
          <a:solidFill>
            <a:srgbClr val="F7AC2D"/>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ko-KR" altLang="en-US" sz="1050">
              <a:solidFill>
                <a:srgbClr val="AE4500"/>
              </a:solidFill>
            </a:endParaRPr>
          </a:p>
        </p:txBody>
      </p:sp>
      <p:sp>
        <p:nvSpPr>
          <p:cNvPr id="96" name="Right Triangle 17">
            <a:extLst>
              <a:ext uri="{FF2B5EF4-FFF2-40B4-BE49-F238E27FC236}">
                <a16:creationId xmlns:a16="http://schemas.microsoft.com/office/drawing/2014/main" id="{D61B263F-9E2B-4D6D-AE92-C6B011C62C98}"/>
              </a:ext>
            </a:extLst>
          </p:cNvPr>
          <p:cNvSpPr>
            <a:spLocks noChangeAspect="1"/>
          </p:cNvSpPr>
          <p:nvPr/>
        </p:nvSpPr>
        <p:spPr>
          <a:xfrm>
            <a:off x="6366323" y="3433520"/>
            <a:ext cx="358611" cy="426993"/>
          </a:xfrm>
          <a:custGeom>
            <a:avLst/>
            <a:gdLst/>
            <a:ahLst/>
            <a:cxnLst/>
            <a:rect l="l" t="t" r="r" b="b"/>
            <a:pathLst>
              <a:path w="2721114" h="3240000">
                <a:moveTo>
                  <a:pt x="2179233" y="2431577"/>
                </a:moveTo>
                <a:lnTo>
                  <a:pt x="2179233" y="2611489"/>
                </a:lnTo>
                <a:lnTo>
                  <a:pt x="1999321" y="2611489"/>
                </a:lnTo>
                <a:lnTo>
                  <a:pt x="1999321" y="2780851"/>
                </a:lnTo>
                <a:lnTo>
                  <a:pt x="2179233" y="2780851"/>
                </a:lnTo>
                <a:lnTo>
                  <a:pt x="2179233" y="2960763"/>
                </a:lnTo>
                <a:lnTo>
                  <a:pt x="2348595" y="2960763"/>
                </a:lnTo>
                <a:lnTo>
                  <a:pt x="2348595" y="2780851"/>
                </a:lnTo>
                <a:lnTo>
                  <a:pt x="2528507" y="2780851"/>
                </a:lnTo>
                <a:lnTo>
                  <a:pt x="2528507" y="2611489"/>
                </a:lnTo>
                <a:lnTo>
                  <a:pt x="2348595" y="2611489"/>
                </a:lnTo>
                <a:lnTo>
                  <a:pt x="2348595" y="2431577"/>
                </a:lnTo>
                <a:close/>
                <a:moveTo>
                  <a:pt x="2263914" y="2238970"/>
                </a:moveTo>
                <a:cubicBezTo>
                  <a:pt x="2516419" y="2238970"/>
                  <a:pt x="2721114" y="2443665"/>
                  <a:pt x="2721114" y="2696170"/>
                </a:cubicBezTo>
                <a:cubicBezTo>
                  <a:pt x="2721114" y="2948675"/>
                  <a:pt x="2516419" y="3153370"/>
                  <a:pt x="2263914" y="3153370"/>
                </a:cubicBezTo>
                <a:cubicBezTo>
                  <a:pt x="2011409" y="3153370"/>
                  <a:pt x="1806714" y="2948675"/>
                  <a:pt x="1806714" y="2696170"/>
                </a:cubicBezTo>
                <a:cubicBezTo>
                  <a:pt x="1806714" y="2443665"/>
                  <a:pt x="2011409" y="2238970"/>
                  <a:pt x="2263914" y="2238970"/>
                </a:cubicBezTo>
                <a:close/>
                <a:moveTo>
                  <a:pt x="1576134" y="17032"/>
                </a:moveTo>
                <a:lnTo>
                  <a:pt x="2276728" y="17032"/>
                </a:lnTo>
                <a:lnTo>
                  <a:pt x="2276728" y="17033"/>
                </a:lnTo>
                <a:lnTo>
                  <a:pt x="1576135" y="17033"/>
                </a:lnTo>
                <a:close/>
                <a:moveTo>
                  <a:pt x="0" y="17032"/>
                </a:moveTo>
                <a:lnTo>
                  <a:pt x="1321887" y="17032"/>
                </a:lnTo>
                <a:lnTo>
                  <a:pt x="1321887" y="996125"/>
                </a:lnTo>
                <a:lnTo>
                  <a:pt x="2276728" y="996125"/>
                </a:lnTo>
                <a:lnTo>
                  <a:pt x="2276728" y="2160187"/>
                </a:lnTo>
                <a:cubicBezTo>
                  <a:pt x="1979345" y="2161001"/>
                  <a:pt x="1738579" y="2402384"/>
                  <a:pt x="1738579" y="2700000"/>
                </a:cubicBezTo>
                <a:cubicBezTo>
                  <a:pt x="1738579" y="2997617"/>
                  <a:pt x="1979345" y="3238999"/>
                  <a:pt x="2276728" y="3239814"/>
                </a:cubicBezTo>
                <a:lnTo>
                  <a:pt x="2276728" y="3240000"/>
                </a:lnTo>
                <a:lnTo>
                  <a:pt x="0" y="3240000"/>
                </a:lnTo>
                <a:close/>
                <a:moveTo>
                  <a:pt x="1436085" y="0"/>
                </a:moveTo>
                <a:lnTo>
                  <a:pt x="2287664" y="888809"/>
                </a:lnTo>
                <a:lnTo>
                  <a:pt x="1436085" y="888809"/>
                </a:lnTo>
                <a:close/>
              </a:path>
            </a:pathLst>
          </a:custGeom>
          <a:solidFill>
            <a:srgbClr val="F7AC2D"/>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ko-KR" altLang="en-US" sz="1050">
              <a:solidFill>
                <a:srgbClr val="AE4500"/>
              </a:solidFill>
            </a:endParaRPr>
          </a:p>
        </p:txBody>
      </p:sp>
      <p:sp>
        <p:nvSpPr>
          <p:cNvPr id="97" name="Right Triangle 17">
            <a:extLst>
              <a:ext uri="{FF2B5EF4-FFF2-40B4-BE49-F238E27FC236}">
                <a16:creationId xmlns:a16="http://schemas.microsoft.com/office/drawing/2014/main" id="{5E5AE7B0-988E-44BF-89EA-013033086F96}"/>
              </a:ext>
            </a:extLst>
          </p:cNvPr>
          <p:cNvSpPr>
            <a:spLocks noChangeAspect="1"/>
          </p:cNvSpPr>
          <p:nvPr/>
        </p:nvSpPr>
        <p:spPr>
          <a:xfrm>
            <a:off x="7678886" y="3433520"/>
            <a:ext cx="358611" cy="426993"/>
          </a:xfrm>
          <a:custGeom>
            <a:avLst/>
            <a:gdLst/>
            <a:ahLst/>
            <a:cxnLst/>
            <a:rect l="l" t="t" r="r" b="b"/>
            <a:pathLst>
              <a:path w="2721114" h="3240000">
                <a:moveTo>
                  <a:pt x="2136698" y="2449196"/>
                </a:moveTo>
                <a:lnTo>
                  <a:pt x="2016940" y="2568954"/>
                </a:lnTo>
                <a:lnTo>
                  <a:pt x="2144156" y="2696170"/>
                </a:lnTo>
                <a:lnTo>
                  <a:pt x="2016940" y="2823386"/>
                </a:lnTo>
                <a:lnTo>
                  <a:pt x="2136698" y="2943144"/>
                </a:lnTo>
                <a:lnTo>
                  <a:pt x="2263914" y="2815928"/>
                </a:lnTo>
                <a:lnTo>
                  <a:pt x="2391130" y="2943144"/>
                </a:lnTo>
                <a:lnTo>
                  <a:pt x="2510888" y="2823386"/>
                </a:lnTo>
                <a:lnTo>
                  <a:pt x="2383672" y="2696170"/>
                </a:lnTo>
                <a:lnTo>
                  <a:pt x="2510888" y="2568954"/>
                </a:lnTo>
                <a:lnTo>
                  <a:pt x="2391130" y="2449196"/>
                </a:lnTo>
                <a:lnTo>
                  <a:pt x="2263914" y="2576412"/>
                </a:lnTo>
                <a:close/>
                <a:moveTo>
                  <a:pt x="2263914" y="2238970"/>
                </a:moveTo>
                <a:cubicBezTo>
                  <a:pt x="2516419" y="2238970"/>
                  <a:pt x="2721114" y="2443665"/>
                  <a:pt x="2721114" y="2696170"/>
                </a:cubicBezTo>
                <a:cubicBezTo>
                  <a:pt x="2721114" y="2948675"/>
                  <a:pt x="2516419" y="3153370"/>
                  <a:pt x="2263914" y="3153370"/>
                </a:cubicBezTo>
                <a:cubicBezTo>
                  <a:pt x="2011409" y="3153370"/>
                  <a:pt x="1806714" y="2948675"/>
                  <a:pt x="1806714" y="2696170"/>
                </a:cubicBezTo>
                <a:cubicBezTo>
                  <a:pt x="1806714" y="2443665"/>
                  <a:pt x="2011409" y="2238970"/>
                  <a:pt x="2263914" y="2238970"/>
                </a:cubicBezTo>
                <a:close/>
                <a:moveTo>
                  <a:pt x="1576134" y="17032"/>
                </a:moveTo>
                <a:lnTo>
                  <a:pt x="2276728" y="17032"/>
                </a:lnTo>
                <a:lnTo>
                  <a:pt x="2276728" y="17033"/>
                </a:lnTo>
                <a:lnTo>
                  <a:pt x="1576135" y="17033"/>
                </a:lnTo>
                <a:close/>
                <a:moveTo>
                  <a:pt x="0" y="17032"/>
                </a:moveTo>
                <a:lnTo>
                  <a:pt x="1321887" y="17032"/>
                </a:lnTo>
                <a:lnTo>
                  <a:pt x="1321887" y="996125"/>
                </a:lnTo>
                <a:lnTo>
                  <a:pt x="2276728" y="996125"/>
                </a:lnTo>
                <a:lnTo>
                  <a:pt x="2276728" y="2160187"/>
                </a:lnTo>
                <a:cubicBezTo>
                  <a:pt x="1979345" y="2161001"/>
                  <a:pt x="1738579" y="2402384"/>
                  <a:pt x="1738579" y="2700000"/>
                </a:cubicBezTo>
                <a:cubicBezTo>
                  <a:pt x="1738579" y="2997617"/>
                  <a:pt x="1979345" y="3238999"/>
                  <a:pt x="2276728" y="3239814"/>
                </a:cubicBezTo>
                <a:lnTo>
                  <a:pt x="2276728" y="3240000"/>
                </a:lnTo>
                <a:lnTo>
                  <a:pt x="0" y="3240000"/>
                </a:lnTo>
                <a:close/>
                <a:moveTo>
                  <a:pt x="1436085" y="0"/>
                </a:moveTo>
                <a:lnTo>
                  <a:pt x="2287664" y="888809"/>
                </a:lnTo>
                <a:lnTo>
                  <a:pt x="1436085" y="888809"/>
                </a:lnTo>
                <a:close/>
              </a:path>
            </a:pathLst>
          </a:custGeom>
          <a:solidFill>
            <a:srgbClr val="F7AC2D"/>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ko-KR" altLang="en-US" sz="1050">
              <a:solidFill>
                <a:srgbClr val="AE4500"/>
              </a:solidFill>
            </a:endParaRPr>
          </a:p>
        </p:txBody>
      </p:sp>
      <p:sp>
        <p:nvSpPr>
          <p:cNvPr id="98" name="Oval 44">
            <a:extLst>
              <a:ext uri="{FF2B5EF4-FFF2-40B4-BE49-F238E27FC236}">
                <a16:creationId xmlns:a16="http://schemas.microsoft.com/office/drawing/2014/main" id="{94195A6D-E3B2-4E10-BD54-AC5E4FED7A15}"/>
              </a:ext>
            </a:extLst>
          </p:cNvPr>
          <p:cNvSpPr>
            <a:spLocks noChangeAspect="1"/>
          </p:cNvSpPr>
          <p:nvPr/>
        </p:nvSpPr>
        <p:spPr>
          <a:xfrm>
            <a:off x="8335168" y="3433520"/>
            <a:ext cx="358611" cy="426993"/>
          </a:xfrm>
          <a:custGeom>
            <a:avLst/>
            <a:gdLst/>
            <a:ahLst/>
            <a:cxnLst/>
            <a:rect l="l" t="t" r="r" b="b"/>
            <a:pathLst>
              <a:path w="2721114" h="3240000">
                <a:moveTo>
                  <a:pt x="2519839" y="2469622"/>
                </a:moveTo>
                <a:lnTo>
                  <a:pt x="2201779" y="2787682"/>
                </a:lnTo>
                <a:lnTo>
                  <a:pt x="2003023" y="2588926"/>
                </a:lnTo>
                <a:lnTo>
                  <a:pt x="1901669" y="2690281"/>
                </a:lnTo>
                <a:lnTo>
                  <a:pt x="2203868" y="2992480"/>
                </a:lnTo>
                <a:lnTo>
                  <a:pt x="2305222" y="2891125"/>
                </a:lnTo>
                <a:lnTo>
                  <a:pt x="2303133" y="2889037"/>
                </a:lnTo>
                <a:lnTo>
                  <a:pt x="2621194" y="2570977"/>
                </a:lnTo>
                <a:close/>
                <a:moveTo>
                  <a:pt x="2263914" y="2238970"/>
                </a:moveTo>
                <a:cubicBezTo>
                  <a:pt x="2516419" y="2238970"/>
                  <a:pt x="2721114" y="2443665"/>
                  <a:pt x="2721114" y="2696170"/>
                </a:cubicBezTo>
                <a:cubicBezTo>
                  <a:pt x="2721114" y="2948675"/>
                  <a:pt x="2516419" y="3153370"/>
                  <a:pt x="2263914" y="3153370"/>
                </a:cubicBezTo>
                <a:cubicBezTo>
                  <a:pt x="2011409" y="3153370"/>
                  <a:pt x="1806714" y="2948675"/>
                  <a:pt x="1806714" y="2696170"/>
                </a:cubicBezTo>
                <a:cubicBezTo>
                  <a:pt x="1806714" y="2443665"/>
                  <a:pt x="2011409" y="2238970"/>
                  <a:pt x="2263914" y="2238970"/>
                </a:cubicBezTo>
                <a:close/>
                <a:moveTo>
                  <a:pt x="1576134" y="17032"/>
                </a:moveTo>
                <a:lnTo>
                  <a:pt x="2276728" y="17032"/>
                </a:lnTo>
                <a:lnTo>
                  <a:pt x="2276728" y="17033"/>
                </a:lnTo>
                <a:lnTo>
                  <a:pt x="1576135" y="17033"/>
                </a:lnTo>
                <a:close/>
                <a:moveTo>
                  <a:pt x="0" y="17032"/>
                </a:moveTo>
                <a:lnTo>
                  <a:pt x="1321887" y="17032"/>
                </a:lnTo>
                <a:lnTo>
                  <a:pt x="1321887" y="996125"/>
                </a:lnTo>
                <a:lnTo>
                  <a:pt x="2276728" y="996125"/>
                </a:lnTo>
                <a:lnTo>
                  <a:pt x="2276728" y="2160187"/>
                </a:lnTo>
                <a:cubicBezTo>
                  <a:pt x="1979345" y="2161001"/>
                  <a:pt x="1738579" y="2402384"/>
                  <a:pt x="1738579" y="2700000"/>
                </a:cubicBezTo>
                <a:cubicBezTo>
                  <a:pt x="1738579" y="2997617"/>
                  <a:pt x="1979345" y="3238999"/>
                  <a:pt x="2276728" y="3239814"/>
                </a:cubicBezTo>
                <a:lnTo>
                  <a:pt x="2276728" y="3240000"/>
                </a:lnTo>
                <a:lnTo>
                  <a:pt x="0" y="3240000"/>
                </a:lnTo>
                <a:close/>
                <a:moveTo>
                  <a:pt x="1436085" y="0"/>
                </a:moveTo>
                <a:lnTo>
                  <a:pt x="2287664" y="888809"/>
                </a:lnTo>
                <a:lnTo>
                  <a:pt x="1436085" y="888809"/>
                </a:lnTo>
                <a:close/>
              </a:path>
            </a:pathLst>
          </a:custGeom>
          <a:solidFill>
            <a:srgbClr val="F7AC2D"/>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ko-KR" altLang="en-US" sz="1050">
              <a:solidFill>
                <a:srgbClr val="AE4500"/>
              </a:solidFill>
            </a:endParaRPr>
          </a:p>
        </p:txBody>
      </p:sp>
      <p:sp>
        <p:nvSpPr>
          <p:cNvPr id="122" name="Google Shape;6000;p67"/>
          <p:cNvSpPr/>
          <p:nvPr/>
        </p:nvSpPr>
        <p:spPr>
          <a:xfrm>
            <a:off x="3263397" y="1109078"/>
            <a:ext cx="453184" cy="462359"/>
          </a:xfrm>
          <a:custGeom>
            <a:avLst/>
            <a:gdLst/>
            <a:ahLst/>
            <a:cxnLst/>
            <a:rect l="l" t="t" r="r" b="b"/>
            <a:pathLst>
              <a:path w="12446" h="12698" extrusionOk="0">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F7AC2D"/>
          </a:solidFill>
          <a:ln>
            <a:noFill/>
          </a:ln>
        </p:spPr>
        <p:txBody>
          <a:bodyPr spcFirstLastPara="1" wrap="square" lIns="68569" tIns="68569" rIns="68569" bIns="68569" anchor="ctr" anchorCtr="0">
            <a:noAutofit/>
          </a:bodyPr>
          <a:lstStyle/>
          <a:p>
            <a:endParaRPr sz="1050">
              <a:solidFill>
                <a:srgbClr val="AE4500"/>
              </a:solidFill>
            </a:endParaRPr>
          </a:p>
        </p:txBody>
      </p:sp>
      <p:grpSp>
        <p:nvGrpSpPr>
          <p:cNvPr id="151" name="Google Shape;6029;p67"/>
          <p:cNvGrpSpPr/>
          <p:nvPr/>
        </p:nvGrpSpPr>
        <p:grpSpPr>
          <a:xfrm>
            <a:off x="7025860" y="4064925"/>
            <a:ext cx="303110" cy="420181"/>
            <a:chOff x="-38860326" y="3221750"/>
            <a:chExt cx="228425" cy="316650"/>
          </a:xfrm>
          <a:solidFill>
            <a:srgbClr val="F7AC2D"/>
          </a:solidFill>
        </p:grpSpPr>
        <p:sp>
          <p:nvSpPr>
            <p:cNvPr id="152" name="Google Shape;6030;p67"/>
            <p:cNvSpPr/>
            <p:nvPr/>
          </p:nvSpPr>
          <p:spPr>
            <a:xfrm>
              <a:off x="-38735874" y="3222550"/>
              <a:ext cx="103975" cy="123675"/>
            </a:xfrm>
            <a:custGeom>
              <a:avLst/>
              <a:gdLst/>
              <a:ahLst/>
              <a:cxnLst/>
              <a:rect l="l" t="t" r="r" b="b"/>
              <a:pathLst>
                <a:path w="4159" h="4947" extrusionOk="0">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153" name="Google Shape;6031;p67"/>
            <p:cNvSpPr/>
            <p:nvPr/>
          </p:nvSpPr>
          <p:spPr>
            <a:xfrm>
              <a:off x="-38756375" y="3302875"/>
              <a:ext cx="22075" cy="63050"/>
            </a:xfrm>
            <a:custGeom>
              <a:avLst/>
              <a:gdLst/>
              <a:ahLst/>
              <a:cxnLst/>
              <a:rect l="l" t="t" r="r" b="b"/>
              <a:pathLst>
                <a:path w="883" h="2522" extrusionOk="0">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154" name="Google Shape;6032;p67"/>
            <p:cNvSpPr/>
            <p:nvPr/>
          </p:nvSpPr>
          <p:spPr>
            <a:xfrm>
              <a:off x="-38859551" y="3221750"/>
              <a:ext cx="103200" cy="122900"/>
            </a:xfrm>
            <a:custGeom>
              <a:avLst/>
              <a:gdLst/>
              <a:ahLst/>
              <a:cxnLst/>
              <a:rect l="l" t="t" r="r" b="b"/>
              <a:pathLst>
                <a:path w="4128" h="4916" extrusionOk="0">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155" name="Google Shape;6033;p67"/>
            <p:cNvSpPr/>
            <p:nvPr/>
          </p:nvSpPr>
          <p:spPr>
            <a:xfrm>
              <a:off x="-38860326" y="3367475"/>
              <a:ext cx="228425" cy="170925"/>
            </a:xfrm>
            <a:custGeom>
              <a:avLst/>
              <a:gdLst/>
              <a:ahLst/>
              <a:cxnLst/>
              <a:rect l="l" t="t" r="r" b="b"/>
              <a:pathLst>
                <a:path w="9137" h="6837" extrusionOk="0">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grpSp>
      <p:grpSp>
        <p:nvGrpSpPr>
          <p:cNvPr id="188" name="Google Shape;6066;p67"/>
          <p:cNvGrpSpPr/>
          <p:nvPr/>
        </p:nvGrpSpPr>
        <p:grpSpPr>
          <a:xfrm>
            <a:off x="3235351" y="1800671"/>
            <a:ext cx="483152" cy="480761"/>
            <a:chOff x="-38538975" y="3954250"/>
            <a:chExt cx="318225" cy="316650"/>
          </a:xfrm>
          <a:solidFill>
            <a:srgbClr val="F7AC2D"/>
          </a:solidFill>
        </p:grpSpPr>
        <p:sp>
          <p:nvSpPr>
            <p:cNvPr id="189" name="Google Shape;6067;p67"/>
            <p:cNvSpPr/>
            <p:nvPr/>
          </p:nvSpPr>
          <p:spPr>
            <a:xfrm>
              <a:off x="-38538975" y="3954250"/>
              <a:ext cx="254425" cy="253625"/>
            </a:xfrm>
            <a:custGeom>
              <a:avLst/>
              <a:gdLst/>
              <a:ahLst/>
              <a:cxnLst/>
              <a:rect l="l" t="t" r="r" b="b"/>
              <a:pathLst>
                <a:path w="10177" h="10145" extrusionOk="0">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190" name="Google Shape;6068;p67"/>
            <p:cNvSpPr/>
            <p:nvPr/>
          </p:nvSpPr>
          <p:spPr>
            <a:xfrm>
              <a:off x="-38496450" y="4081725"/>
              <a:ext cx="275700" cy="189175"/>
            </a:xfrm>
            <a:custGeom>
              <a:avLst/>
              <a:gdLst/>
              <a:ahLst/>
              <a:cxnLst/>
              <a:rect l="l" t="t" r="r" b="b"/>
              <a:pathLst>
                <a:path w="11028" h="7566" extrusionOk="0">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grpSp>
      <p:grpSp>
        <p:nvGrpSpPr>
          <p:cNvPr id="53" name="Google Shape;5976;p67"/>
          <p:cNvGrpSpPr/>
          <p:nvPr/>
        </p:nvGrpSpPr>
        <p:grpSpPr>
          <a:xfrm>
            <a:off x="3299914" y="4214193"/>
            <a:ext cx="371546" cy="331550"/>
            <a:chOff x="-42996151" y="3612600"/>
            <a:chExt cx="323750" cy="288900"/>
          </a:xfrm>
          <a:solidFill>
            <a:srgbClr val="F7AC2D"/>
          </a:solidFill>
        </p:grpSpPr>
        <p:sp>
          <p:nvSpPr>
            <p:cNvPr id="99" name="Google Shape;5977;p67"/>
            <p:cNvSpPr/>
            <p:nvPr/>
          </p:nvSpPr>
          <p:spPr>
            <a:xfrm>
              <a:off x="-42914224" y="3612600"/>
              <a:ext cx="241825" cy="239275"/>
            </a:xfrm>
            <a:custGeom>
              <a:avLst/>
              <a:gdLst/>
              <a:ahLst/>
              <a:cxnLst/>
              <a:rect l="l" t="t" r="r" b="b"/>
              <a:pathLst>
                <a:path w="9673" h="9571" extrusionOk="0">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100" name="Google Shape;5978;p67"/>
            <p:cNvSpPr/>
            <p:nvPr/>
          </p:nvSpPr>
          <p:spPr>
            <a:xfrm>
              <a:off x="-42946526" y="3762850"/>
              <a:ext cx="118950" cy="118950"/>
            </a:xfrm>
            <a:custGeom>
              <a:avLst/>
              <a:gdLst/>
              <a:ahLst/>
              <a:cxnLst/>
              <a:rect l="l" t="t" r="r" b="b"/>
              <a:pathLst>
                <a:path w="4758" h="4758" extrusionOk="0">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101" name="Google Shape;5979;p67"/>
            <p:cNvSpPr/>
            <p:nvPr/>
          </p:nvSpPr>
          <p:spPr>
            <a:xfrm>
              <a:off x="-42996151" y="3855800"/>
              <a:ext cx="78000" cy="45700"/>
            </a:xfrm>
            <a:custGeom>
              <a:avLst/>
              <a:gdLst/>
              <a:ahLst/>
              <a:cxnLst/>
              <a:rect l="l" t="t" r="r" b="b"/>
              <a:pathLst>
                <a:path w="3120" h="1828" extrusionOk="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grpSp>
      <p:grpSp>
        <p:nvGrpSpPr>
          <p:cNvPr id="111" name="Google Shape;5989;p67"/>
          <p:cNvGrpSpPr/>
          <p:nvPr/>
        </p:nvGrpSpPr>
        <p:grpSpPr>
          <a:xfrm>
            <a:off x="6324528" y="4126470"/>
            <a:ext cx="372406" cy="364373"/>
            <a:chOff x="-41117651" y="3605525"/>
            <a:chExt cx="324500" cy="317500"/>
          </a:xfrm>
          <a:solidFill>
            <a:srgbClr val="F7AC2D"/>
          </a:solidFill>
        </p:grpSpPr>
        <p:sp>
          <p:nvSpPr>
            <p:cNvPr id="112" name="Google Shape;5990;p67"/>
            <p:cNvSpPr/>
            <p:nvPr/>
          </p:nvSpPr>
          <p:spPr>
            <a:xfrm>
              <a:off x="-41016851" y="3605525"/>
              <a:ext cx="106350" cy="105375"/>
            </a:xfrm>
            <a:custGeom>
              <a:avLst/>
              <a:gdLst/>
              <a:ahLst/>
              <a:cxnLst/>
              <a:rect l="l" t="t" r="r" b="b"/>
              <a:pathLst>
                <a:path w="4254" h="4215" extrusionOk="0">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113" name="Google Shape;5991;p67"/>
            <p:cNvSpPr/>
            <p:nvPr/>
          </p:nvSpPr>
          <p:spPr>
            <a:xfrm>
              <a:off x="-40900276" y="3721300"/>
              <a:ext cx="107125" cy="105375"/>
            </a:xfrm>
            <a:custGeom>
              <a:avLst/>
              <a:gdLst/>
              <a:ahLst/>
              <a:cxnLst/>
              <a:rect l="l" t="t" r="r" b="b"/>
              <a:pathLst>
                <a:path w="4285" h="4215" extrusionOk="0">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114" name="Google Shape;5992;p67"/>
            <p:cNvSpPr/>
            <p:nvPr/>
          </p:nvSpPr>
          <p:spPr>
            <a:xfrm>
              <a:off x="-41117651" y="3668350"/>
              <a:ext cx="262300" cy="254675"/>
            </a:xfrm>
            <a:custGeom>
              <a:avLst/>
              <a:gdLst/>
              <a:ahLst/>
              <a:cxnLst/>
              <a:rect l="l" t="t" r="r" b="b"/>
              <a:pathLst>
                <a:path w="10492" h="10187" extrusionOk="0">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grpSp>
      <p:grpSp>
        <p:nvGrpSpPr>
          <p:cNvPr id="129" name="Google Shape;6007;p67"/>
          <p:cNvGrpSpPr/>
          <p:nvPr/>
        </p:nvGrpSpPr>
        <p:grpSpPr>
          <a:xfrm>
            <a:off x="3964163" y="4157041"/>
            <a:ext cx="352265" cy="356769"/>
            <a:chOff x="-42617299" y="3587775"/>
            <a:chExt cx="306950" cy="310875"/>
          </a:xfrm>
          <a:solidFill>
            <a:srgbClr val="F7AC2D"/>
          </a:solidFill>
        </p:grpSpPr>
        <p:sp>
          <p:nvSpPr>
            <p:cNvPr id="130" name="Google Shape;6008;p67"/>
            <p:cNvSpPr/>
            <p:nvPr/>
          </p:nvSpPr>
          <p:spPr>
            <a:xfrm>
              <a:off x="-42617299" y="3587775"/>
              <a:ext cx="306950" cy="310875"/>
            </a:xfrm>
            <a:custGeom>
              <a:avLst/>
              <a:gdLst/>
              <a:ahLst/>
              <a:cxnLst/>
              <a:rect l="l" t="t" r="r" b="b"/>
              <a:pathLst>
                <a:path w="12278" h="12435" extrusionOk="0">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131" name="Google Shape;6009;p67"/>
            <p:cNvSpPr/>
            <p:nvPr/>
          </p:nvSpPr>
          <p:spPr>
            <a:xfrm>
              <a:off x="-42500724" y="3712425"/>
              <a:ext cx="63025" cy="62275"/>
            </a:xfrm>
            <a:custGeom>
              <a:avLst/>
              <a:gdLst/>
              <a:ahLst/>
              <a:cxnLst/>
              <a:rect l="l" t="t" r="r" b="b"/>
              <a:pathLst>
                <a:path w="2521" h="2491" extrusionOk="0">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grpSp>
      <p:grpSp>
        <p:nvGrpSpPr>
          <p:cNvPr id="140" name="Google Shape;6018;p67"/>
          <p:cNvGrpSpPr/>
          <p:nvPr/>
        </p:nvGrpSpPr>
        <p:grpSpPr>
          <a:xfrm>
            <a:off x="7665928" y="4173510"/>
            <a:ext cx="365204" cy="332669"/>
            <a:chOff x="-40745125" y="3632900"/>
            <a:chExt cx="318225" cy="289875"/>
          </a:xfrm>
          <a:solidFill>
            <a:srgbClr val="F7AC2D"/>
          </a:solidFill>
        </p:grpSpPr>
        <p:sp>
          <p:nvSpPr>
            <p:cNvPr id="141" name="Google Shape;6019;p67"/>
            <p:cNvSpPr/>
            <p:nvPr/>
          </p:nvSpPr>
          <p:spPr>
            <a:xfrm>
              <a:off x="-40745125" y="3632900"/>
              <a:ext cx="300125" cy="82725"/>
            </a:xfrm>
            <a:custGeom>
              <a:avLst/>
              <a:gdLst/>
              <a:ahLst/>
              <a:cxnLst/>
              <a:rect l="l" t="t" r="r" b="b"/>
              <a:pathLst>
                <a:path w="12005" h="3309" extrusionOk="0">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142" name="Google Shape;6020;p67"/>
            <p:cNvSpPr/>
            <p:nvPr/>
          </p:nvSpPr>
          <p:spPr>
            <a:xfrm>
              <a:off x="-40508051" y="3736075"/>
              <a:ext cx="21300" cy="82725"/>
            </a:xfrm>
            <a:custGeom>
              <a:avLst/>
              <a:gdLst/>
              <a:ahLst/>
              <a:cxnLst/>
              <a:rect l="l" t="t" r="r" b="b"/>
              <a:pathLst>
                <a:path w="852" h="3309" extrusionOk="0">
                  <a:moveTo>
                    <a:pt x="1" y="1"/>
                  </a:moveTo>
                  <a:lnTo>
                    <a:pt x="1" y="3309"/>
                  </a:lnTo>
                  <a:lnTo>
                    <a:pt x="852" y="3309"/>
                  </a:lnTo>
                  <a:lnTo>
                    <a:pt x="852" y="1"/>
                  </a:ln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143" name="Google Shape;6021;p67"/>
            <p:cNvSpPr/>
            <p:nvPr/>
          </p:nvSpPr>
          <p:spPr>
            <a:xfrm>
              <a:off x="-40466299" y="3736875"/>
              <a:ext cx="39400" cy="82725"/>
            </a:xfrm>
            <a:custGeom>
              <a:avLst/>
              <a:gdLst/>
              <a:ahLst/>
              <a:cxnLst/>
              <a:rect l="l" t="t" r="r" b="b"/>
              <a:pathLst>
                <a:path w="1576" h="3309" extrusionOk="0">
                  <a:moveTo>
                    <a:pt x="1" y="0"/>
                  </a:moveTo>
                  <a:lnTo>
                    <a:pt x="1" y="3308"/>
                  </a:lnTo>
                  <a:lnTo>
                    <a:pt x="1198" y="3308"/>
                  </a:lnTo>
                  <a:cubicBezTo>
                    <a:pt x="1387" y="3277"/>
                    <a:pt x="1576" y="3088"/>
                    <a:pt x="1576" y="2899"/>
                  </a:cubicBezTo>
                  <a:lnTo>
                    <a:pt x="1576" y="410"/>
                  </a:lnTo>
                  <a:cubicBezTo>
                    <a:pt x="1576" y="158"/>
                    <a:pt x="1387" y="0"/>
                    <a:pt x="1198" y="0"/>
                  </a:cubicBez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144" name="Google Shape;6022;p67"/>
            <p:cNvSpPr/>
            <p:nvPr/>
          </p:nvSpPr>
          <p:spPr>
            <a:xfrm>
              <a:off x="-40723049" y="3736075"/>
              <a:ext cx="194550" cy="82725"/>
            </a:xfrm>
            <a:custGeom>
              <a:avLst/>
              <a:gdLst/>
              <a:ahLst/>
              <a:cxnLst/>
              <a:rect l="l" t="t" r="r" b="b"/>
              <a:pathLst>
                <a:path w="7782" h="3309" extrusionOk="0">
                  <a:moveTo>
                    <a:pt x="441" y="1"/>
                  </a:moveTo>
                  <a:cubicBezTo>
                    <a:pt x="189" y="1"/>
                    <a:pt x="0" y="221"/>
                    <a:pt x="0" y="442"/>
                  </a:cubicBezTo>
                  <a:lnTo>
                    <a:pt x="0" y="2931"/>
                  </a:lnTo>
                  <a:cubicBezTo>
                    <a:pt x="0" y="3151"/>
                    <a:pt x="189" y="3309"/>
                    <a:pt x="441" y="3309"/>
                  </a:cubicBezTo>
                  <a:lnTo>
                    <a:pt x="7782" y="3309"/>
                  </a:lnTo>
                  <a:lnTo>
                    <a:pt x="7782" y="1"/>
                  </a:ln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145" name="Google Shape;6023;p67"/>
            <p:cNvSpPr/>
            <p:nvPr/>
          </p:nvSpPr>
          <p:spPr>
            <a:xfrm>
              <a:off x="-40681325" y="3839250"/>
              <a:ext cx="21300" cy="82725"/>
            </a:xfrm>
            <a:custGeom>
              <a:avLst/>
              <a:gdLst/>
              <a:ahLst/>
              <a:cxnLst/>
              <a:rect l="l" t="t" r="r" b="b"/>
              <a:pathLst>
                <a:path w="852" h="3309" extrusionOk="0">
                  <a:moveTo>
                    <a:pt x="1" y="1"/>
                  </a:moveTo>
                  <a:lnTo>
                    <a:pt x="1" y="3309"/>
                  </a:lnTo>
                  <a:lnTo>
                    <a:pt x="851" y="3309"/>
                  </a:lnTo>
                  <a:lnTo>
                    <a:pt x="851" y="1"/>
                  </a:ln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146" name="Google Shape;6024;p67"/>
            <p:cNvSpPr/>
            <p:nvPr/>
          </p:nvSpPr>
          <p:spPr>
            <a:xfrm>
              <a:off x="-40639575" y="3840825"/>
              <a:ext cx="190625" cy="81950"/>
            </a:xfrm>
            <a:custGeom>
              <a:avLst/>
              <a:gdLst/>
              <a:ahLst/>
              <a:cxnLst/>
              <a:rect l="l" t="t" r="r" b="b"/>
              <a:pathLst>
                <a:path w="7625" h="3278" extrusionOk="0">
                  <a:moveTo>
                    <a:pt x="1" y="1"/>
                  </a:moveTo>
                  <a:lnTo>
                    <a:pt x="1" y="3277"/>
                  </a:lnTo>
                  <a:lnTo>
                    <a:pt x="7247" y="3277"/>
                  </a:lnTo>
                  <a:cubicBezTo>
                    <a:pt x="7467" y="3277"/>
                    <a:pt x="7625" y="3057"/>
                    <a:pt x="7625" y="2868"/>
                  </a:cubicBezTo>
                  <a:lnTo>
                    <a:pt x="7625" y="379"/>
                  </a:lnTo>
                  <a:cubicBezTo>
                    <a:pt x="7625" y="158"/>
                    <a:pt x="7436" y="1"/>
                    <a:pt x="7247" y="1"/>
                  </a:cubicBez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147" name="Google Shape;6025;p67"/>
            <p:cNvSpPr/>
            <p:nvPr/>
          </p:nvSpPr>
          <p:spPr>
            <a:xfrm>
              <a:off x="-40745125" y="3840050"/>
              <a:ext cx="43350" cy="82725"/>
            </a:xfrm>
            <a:custGeom>
              <a:avLst/>
              <a:gdLst/>
              <a:ahLst/>
              <a:cxnLst/>
              <a:rect l="l" t="t" r="r" b="b"/>
              <a:pathLst>
                <a:path w="1733" h="3309" extrusionOk="0">
                  <a:moveTo>
                    <a:pt x="442" y="0"/>
                  </a:moveTo>
                  <a:cubicBezTo>
                    <a:pt x="190" y="0"/>
                    <a:pt x="1" y="189"/>
                    <a:pt x="1" y="378"/>
                  </a:cubicBezTo>
                  <a:lnTo>
                    <a:pt x="1" y="2867"/>
                  </a:lnTo>
                  <a:cubicBezTo>
                    <a:pt x="1" y="3088"/>
                    <a:pt x="190" y="3308"/>
                    <a:pt x="442" y="3308"/>
                  </a:cubicBezTo>
                  <a:lnTo>
                    <a:pt x="1734" y="3308"/>
                  </a:lnTo>
                  <a:lnTo>
                    <a:pt x="1734" y="0"/>
                  </a:ln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grpSp>
      <p:sp>
        <p:nvSpPr>
          <p:cNvPr id="165" name="Google Shape;6043;p67"/>
          <p:cNvSpPr/>
          <p:nvPr/>
        </p:nvSpPr>
        <p:spPr>
          <a:xfrm>
            <a:off x="4558100" y="4157701"/>
            <a:ext cx="309172" cy="365204"/>
          </a:xfrm>
          <a:custGeom>
            <a:avLst/>
            <a:gdLst/>
            <a:ahLst/>
            <a:cxnLst/>
            <a:rect l="l" t="t" r="r" b="b"/>
            <a:pathLst>
              <a:path w="10776" h="12729" extrusionOk="0">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F7AC2D"/>
          </a:solidFill>
          <a:ln>
            <a:noFill/>
          </a:ln>
        </p:spPr>
        <p:txBody>
          <a:bodyPr spcFirstLastPara="1" wrap="square" lIns="68569" tIns="68569" rIns="68569" bIns="68569" anchor="ctr" anchorCtr="0">
            <a:noAutofit/>
          </a:bodyPr>
          <a:lstStyle/>
          <a:p>
            <a:endParaRPr sz="1050">
              <a:solidFill>
                <a:srgbClr val="AE4500"/>
              </a:solidFill>
            </a:endParaRPr>
          </a:p>
        </p:txBody>
      </p:sp>
      <p:grpSp>
        <p:nvGrpSpPr>
          <p:cNvPr id="174" name="Google Shape;6052;p67"/>
          <p:cNvGrpSpPr/>
          <p:nvPr/>
        </p:nvGrpSpPr>
        <p:grpSpPr>
          <a:xfrm>
            <a:off x="8328946" y="4140814"/>
            <a:ext cx="357086" cy="363398"/>
            <a:chOff x="-40372574" y="3604550"/>
            <a:chExt cx="311150" cy="316650"/>
          </a:xfrm>
          <a:solidFill>
            <a:srgbClr val="F7AC2D"/>
          </a:solidFill>
        </p:grpSpPr>
        <p:sp>
          <p:nvSpPr>
            <p:cNvPr id="175" name="Google Shape;6053;p67"/>
            <p:cNvSpPr/>
            <p:nvPr/>
          </p:nvSpPr>
          <p:spPr>
            <a:xfrm>
              <a:off x="-40372574" y="3604550"/>
              <a:ext cx="311150" cy="134475"/>
            </a:xfrm>
            <a:custGeom>
              <a:avLst/>
              <a:gdLst/>
              <a:ahLst/>
              <a:cxnLst/>
              <a:rect l="l" t="t" r="r" b="b"/>
              <a:pathLst>
                <a:path w="12446" h="5379" extrusionOk="0">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176" name="Google Shape;6054;p67"/>
            <p:cNvSpPr/>
            <p:nvPr/>
          </p:nvSpPr>
          <p:spPr>
            <a:xfrm>
              <a:off x="-40312699" y="3730575"/>
              <a:ext cx="185100" cy="190625"/>
            </a:xfrm>
            <a:custGeom>
              <a:avLst/>
              <a:gdLst/>
              <a:ahLst/>
              <a:cxnLst/>
              <a:rect l="l" t="t" r="r" b="b"/>
              <a:pathLst>
                <a:path w="7404" h="7625" extrusionOk="0">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177" name="Google Shape;6055;p67"/>
            <p:cNvSpPr/>
            <p:nvPr/>
          </p:nvSpPr>
          <p:spPr>
            <a:xfrm>
              <a:off x="-40250476" y="3688025"/>
              <a:ext cx="66950" cy="20500"/>
            </a:xfrm>
            <a:custGeom>
              <a:avLst/>
              <a:gdLst/>
              <a:ahLst/>
              <a:cxnLst/>
              <a:rect l="l" t="t" r="r" b="b"/>
              <a:pathLst>
                <a:path w="2678" h="820" extrusionOk="0">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grpSp>
      <p:grpSp>
        <p:nvGrpSpPr>
          <p:cNvPr id="200" name="Google Shape;6078;p67"/>
          <p:cNvGrpSpPr/>
          <p:nvPr/>
        </p:nvGrpSpPr>
        <p:grpSpPr>
          <a:xfrm>
            <a:off x="5126251" y="4158604"/>
            <a:ext cx="365204" cy="363398"/>
            <a:chOff x="-41893474" y="3584850"/>
            <a:chExt cx="318225" cy="316650"/>
          </a:xfrm>
          <a:solidFill>
            <a:srgbClr val="F7AC2D"/>
          </a:solidFill>
        </p:grpSpPr>
        <p:sp>
          <p:nvSpPr>
            <p:cNvPr id="201" name="Google Shape;6079;p67"/>
            <p:cNvSpPr/>
            <p:nvPr/>
          </p:nvSpPr>
          <p:spPr>
            <a:xfrm>
              <a:off x="-41827301" y="3715600"/>
              <a:ext cx="186675" cy="185900"/>
            </a:xfrm>
            <a:custGeom>
              <a:avLst/>
              <a:gdLst/>
              <a:ahLst/>
              <a:cxnLst/>
              <a:rect l="l" t="t" r="r" b="b"/>
              <a:pathLst>
                <a:path w="7466" h="7436" extrusionOk="0">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202" name="Google Shape;6080;p67"/>
            <p:cNvSpPr/>
            <p:nvPr/>
          </p:nvSpPr>
          <p:spPr>
            <a:xfrm>
              <a:off x="-41726501" y="3586725"/>
              <a:ext cx="151250" cy="147800"/>
            </a:xfrm>
            <a:custGeom>
              <a:avLst/>
              <a:gdLst/>
              <a:ahLst/>
              <a:cxnLst/>
              <a:rect l="l" t="t" r="r" b="b"/>
              <a:pathLst>
                <a:path w="6050" h="5912" extrusionOk="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203" name="Google Shape;6081;p67"/>
            <p:cNvSpPr/>
            <p:nvPr/>
          </p:nvSpPr>
          <p:spPr>
            <a:xfrm>
              <a:off x="-41808400" y="3584850"/>
              <a:ext cx="148100" cy="89825"/>
            </a:xfrm>
            <a:custGeom>
              <a:avLst/>
              <a:gdLst/>
              <a:ahLst/>
              <a:cxnLst/>
              <a:rect l="l" t="t" r="r" b="b"/>
              <a:pathLst>
                <a:path w="5924" h="3593" extrusionOk="0">
                  <a:moveTo>
                    <a:pt x="0" y="1"/>
                  </a:moveTo>
                  <a:lnTo>
                    <a:pt x="2962" y="3592"/>
                  </a:lnTo>
                  <a:lnTo>
                    <a:pt x="5923" y="1"/>
                  </a:ln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204" name="Google Shape;6082;p67"/>
            <p:cNvSpPr/>
            <p:nvPr/>
          </p:nvSpPr>
          <p:spPr>
            <a:xfrm>
              <a:off x="-41893474" y="3586725"/>
              <a:ext cx="148875" cy="147025"/>
            </a:xfrm>
            <a:custGeom>
              <a:avLst/>
              <a:gdLst/>
              <a:ahLst/>
              <a:cxnLst/>
              <a:rect l="l" t="t" r="r" b="b"/>
              <a:pathLst>
                <a:path w="5955" h="5881" extrusionOk="0">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grpSp>
      <p:grpSp>
        <p:nvGrpSpPr>
          <p:cNvPr id="231" name="Google Shape;6110;p67"/>
          <p:cNvGrpSpPr/>
          <p:nvPr/>
        </p:nvGrpSpPr>
        <p:grpSpPr>
          <a:xfrm>
            <a:off x="5733038" y="4193492"/>
            <a:ext cx="362507" cy="283867"/>
            <a:chOff x="-41526451" y="3653375"/>
            <a:chExt cx="315875" cy="247350"/>
          </a:xfrm>
          <a:solidFill>
            <a:srgbClr val="F7AC2D"/>
          </a:solidFill>
        </p:grpSpPr>
        <p:sp>
          <p:nvSpPr>
            <p:cNvPr id="232" name="Google Shape;6111;p67"/>
            <p:cNvSpPr/>
            <p:nvPr/>
          </p:nvSpPr>
          <p:spPr>
            <a:xfrm>
              <a:off x="-41526451" y="3860525"/>
              <a:ext cx="315875" cy="40200"/>
            </a:xfrm>
            <a:custGeom>
              <a:avLst/>
              <a:gdLst/>
              <a:ahLst/>
              <a:cxnLst/>
              <a:rect l="l" t="t" r="r" b="b"/>
              <a:pathLst>
                <a:path w="12635" h="1608" extrusionOk="0">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233" name="Google Shape;6112;p67"/>
            <p:cNvSpPr/>
            <p:nvPr/>
          </p:nvSpPr>
          <p:spPr>
            <a:xfrm>
              <a:off x="-41506750" y="3653375"/>
              <a:ext cx="275700" cy="186700"/>
            </a:xfrm>
            <a:custGeom>
              <a:avLst/>
              <a:gdLst/>
              <a:ahLst/>
              <a:cxnLst/>
              <a:rect l="l" t="t" r="r" b="b"/>
              <a:pathLst>
                <a:path w="11028" h="7468" extrusionOk="0">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grpSp>
      <p:grpSp>
        <p:nvGrpSpPr>
          <p:cNvPr id="256" name="Google Shape;5972;p67"/>
          <p:cNvGrpSpPr/>
          <p:nvPr/>
        </p:nvGrpSpPr>
        <p:grpSpPr>
          <a:xfrm>
            <a:off x="3923617" y="1891745"/>
            <a:ext cx="360504" cy="414709"/>
            <a:chOff x="-42971724" y="3217825"/>
            <a:chExt cx="275675" cy="317125"/>
          </a:xfrm>
          <a:solidFill>
            <a:srgbClr val="F7AC2D"/>
          </a:solidFill>
        </p:grpSpPr>
        <p:sp>
          <p:nvSpPr>
            <p:cNvPr id="257" name="Google Shape;5973;p67"/>
            <p:cNvSpPr/>
            <p:nvPr/>
          </p:nvSpPr>
          <p:spPr>
            <a:xfrm>
              <a:off x="-42951251" y="3279250"/>
              <a:ext cx="233950" cy="152050"/>
            </a:xfrm>
            <a:custGeom>
              <a:avLst/>
              <a:gdLst/>
              <a:ahLst/>
              <a:cxnLst/>
              <a:rect l="l" t="t" r="r" b="b"/>
              <a:pathLst>
                <a:path w="9358" h="6082" extrusionOk="0">
                  <a:moveTo>
                    <a:pt x="379" y="1"/>
                  </a:moveTo>
                  <a:cubicBezTo>
                    <a:pt x="158" y="1"/>
                    <a:pt x="1" y="221"/>
                    <a:pt x="1" y="410"/>
                  </a:cubicBezTo>
                  <a:lnTo>
                    <a:pt x="1" y="6081"/>
                  </a:lnTo>
                  <a:lnTo>
                    <a:pt x="9357" y="6081"/>
                  </a:lnTo>
                  <a:lnTo>
                    <a:pt x="9357" y="410"/>
                  </a:lnTo>
                  <a:cubicBezTo>
                    <a:pt x="9357" y="158"/>
                    <a:pt x="9168" y="1"/>
                    <a:pt x="8979" y="1"/>
                  </a:cubicBez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258" name="Google Shape;5974;p67"/>
            <p:cNvSpPr/>
            <p:nvPr/>
          </p:nvSpPr>
          <p:spPr>
            <a:xfrm>
              <a:off x="-42971724" y="3451750"/>
              <a:ext cx="275675" cy="83200"/>
            </a:xfrm>
            <a:custGeom>
              <a:avLst/>
              <a:gdLst/>
              <a:ahLst/>
              <a:cxnLst/>
              <a:rect l="l" t="t" r="r" b="b"/>
              <a:pathLst>
                <a:path w="11027" h="3328" extrusionOk="0">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259" name="Google Shape;5975;p67"/>
            <p:cNvSpPr/>
            <p:nvPr/>
          </p:nvSpPr>
          <p:spPr>
            <a:xfrm>
              <a:off x="-42866974" y="3217825"/>
              <a:ext cx="63025" cy="40975"/>
            </a:xfrm>
            <a:custGeom>
              <a:avLst/>
              <a:gdLst/>
              <a:ahLst/>
              <a:cxnLst/>
              <a:rect l="l" t="t" r="r" b="b"/>
              <a:pathLst>
                <a:path w="2521" h="1639" extrusionOk="0">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grpSp>
      <p:grpSp>
        <p:nvGrpSpPr>
          <p:cNvPr id="260" name="Google Shape;5984;p67"/>
          <p:cNvGrpSpPr/>
          <p:nvPr/>
        </p:nvGrpSpPr>
        <p:grpSpPr>
          <a:xfrm>
            <a:off x="6993481" y="1888681"/>
            <a:ext cx="416114" cy="415100"/>
            <a:chOff x="-41111351" y="3239100"/>
            <a:chExt cx="318200" cy="317425"/>
          </a:xfrm>
          <a:solidFill>
            <a:srgbClr val="F7AC2D"/>
          </a:solidFill>
        </p:grpSpPr>
        <p:sp>
          <p:nvSpPr>
            <p:cNvPr id="261" name="Google Shape;5985;p67"/>
            <p:cNvSpPr/>
            <p:nvPr/>
          </p:nvSpPr>
          <p:spPr>
            <a:xfrm>
              <a:off x="-41111351" y="3239100"/>
              <a:ext cx="145725" cy="144925"/>
            </a:xfrm>
            <a:custGeom>
              <a:avLst/>
              <a:gdLst/>
              <a:ahLst/>
              <a:cxnLst/>
              <a:rect l="l" t="t" r="r" b="b"/>
              <a:pathLst>
                <a:path w="5829" h="5797" extrusionOk="0">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262" name="Google Shape;5986;p67"/>
            <p:cNvSpPr/>
            <p:nvPr/>
          </p:nvSpPr>
          <p:spPr>
            <a:xfrm>
              <a:off x="-41110576" y="3412375"/>
              <a:ext cx="146525" cy="144150"/>
            </a:xfrm>
            <a:custGeom>
              <a:avLst/>
              <a:gdLst/>
              <a:ahLst/>
              <a:cxnLst/>
              <a:rect l="l" t="t" r="r" b="b"/>
              <a:pathLst>
                <a:path w="5861" h="5766" extrusionOk="0">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263" name="Google Shape;5987;p67"/>
            <p:cNvSpPr/>
            <p:nvPr/>
          </p:nvSpPr>
          <p:spPr>
            <a:xfrm>
              <a:off x="-40938875" y="3239100"/>
              <a:ext cx="145725" cy="144925"/>
            </a:xfrm>
            <a:custGeom>
              <a:avLst/>
              <a:gdLst/>
              <a:ahLst/>
              <a:cxnLst/>
              <a:rect l="l" t="t" r="r" b="b"/>
              <a:pathLst>
                <a:path w="5829" h="5797" extrusionOk="0">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264" name="Google Shape;5988;p67"/>
            <p:cNvSpPr/>
            <p:nvPr/>
          </p:nvSpPr>
          <p:spPr>
            <a:xfrm>
              <a:off x="-40938875" y="3411575"/>
              <a:ext cx="145725" cy="144950"/>
            </a:xfrm>
            <a:custGeom>
              <a:avLst/>
              <a:gdLst/>
              <a:ahLst/>
              <a:cxnLst/>
              <a:rect l="l" t="t" r="r" b="b"/>
              <a:pathLst>
                <a:path w="5829" h="5798" extrusionOk="0">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grpSp>
      <p:grpSp>
        <p:nvGrpSpPr>
          <p:cNvPr id="265" name="Google Shape;6002;p67"/>
          <p:cNvGrpSpPr/>
          <p:nvPr/>
        </p:nvGrpSpPr>
        <p:grpSpPr>
          <a:xfrm>
            <a:off x="4569813" y="1891744"/>
            <a:ext cx="480716" cy="415100"/>
            <a:chOff x="-42651700" y="3217825"/>
            <a:chExt cx="367600" cy="317425"/>
          </a:xfrm>
          <a:solidFill>
            <a:srgbClr val="F7AC2D"/>
          </a:solidFill>
        </p:grpSpPr>
        <p:sp>
          <p:nvSpPr>
            <p:cNvPr id="266" name="Google Shape;6003;p67"/>
            <p:cNvSpPr/>
            <p:nvPr/>
          </p:nvSpPr>
          <p:spPr>
            <a:xfrm>
              <a:off x="-42651700" y="3239075"/>
              <a:ext cx="367600" cy="296175"/>
            </a:xfrm>
            <a:custGeom>
              <a:avLst/>
              <a:gdLst/>
              <a:ahLst/>
              <a:cxnLst/>
              <a:rect l="l" t="t" r="r" b="b"/>
              <a:pathLst>
                <a:path w="14704" h="11847" extrusionOk="0">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267" name="Google Shape;6004;p67"/>
            <p:cNvSpPr/>
            <p:nvPr/>
          </p:nvSpPr>
          <p:spPr>
            <a:xfrm>
              <a:off x="-42419600" y="3217825"/>
              <a:ext cx="106350" cy="106350"/>
            </a:xfrm>
            <a:custGeom>
              <a:avLst/>
              <a:gdLst/>
              <a:ahLst/>
              <a:cxnLst/>
              <a:rect l="l" t="t" r="r" b="b"/>
              <a:pathLst>
                <a:path w="4254" h="4254" extrusionOk="0">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268" name="Google Shape;6005;p67"/>
            <p:cNvSpPr/>
            <p:nvPr/>
          </p:nvSpPr>
          <p:spPr>
            <a:xfrm>
              <a:off x="-42623600" y="3218600"/>
              <a:ext cx="106350" cy="106375"/>
            </a:xfrm>
            <a:custGeom>
              <a:avLst/>
              <a:gdLst/>
              <a:ahLst/>
              <a:cxnLst/>
              <a:rect l="l" t="t" r="r" b="b"/>
              <a:pathLst>
                <a:path w="4254" h="4255" extrusionOk="0">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269" name="Google Shape;6006;p67"/>
            <p:cNvSpPr/>
            <p:nvPr/>
          </p:nvSpPr>
          <p:spPr>
            <a:xfrm>
              <a:off x="-42561374" y="3279250"/>
              <a:ext cx="185900" cy="186700"/>
            </a:xfrm>
            <a:custGeom>
              <a:avLst/>
              <a:gdLst/>
              <a:ahLst/>
              <a:cxnLst/>
              <a:rect l="l" t="t" r="r" b="b"/>
              <a:pathLst>
                <a:path w="7436" h="7468" extrusionOk="0">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grpSp>
      <p:grpSp>
        <p:nvGrpSpPr>
          <p:cNvPr id="270" name="Google Shape;6011;p67"/>
          <p:cNvGrpSpPr/>
          <p:nvPr/>
        </p:nvGrpSpPr>
        <p:grpSpPr>
          <a:xfrm>
            <a:off x="7585153" y="1867514"/>
            <a:ext cx="421868" cy="414479"/>
            <a:chOff x="-40748276" y="3238700"/>
            <a:chExt cx="322600" cy="316950"/>
          </a:xfrm>
          <a:solidFill>
            <a:srgbClr val="F7AC2D"/>
          </a:solidFill>
        </p:grpSpPr>
        <p:sp>
          <p:nvSpPr>
            <p:cNvPr id="271" name="Google Shape;6012;p67"/>
            <p:cNvSpPr/>
            <p:nvPr/>
          </p:nvSpPr>
          <p:spPr>
            <a:xfrm>
              <a:off x="-40709676" y="3273750"/>
              <a:ext cx="84300" cy="84300"/>
            </a:xfrm>
            <a:custGeom>
              <a:avLst/>
              <a:gdLst/>
              <a:ahLst/>
              <a:cxnLst/>
              <a:rect l="l" t="t" r="r" b="b"/>
              <a:pathLst>
                <a:path w="3372" h="3372" extrusionOk="0">
                  <a:moveTo>
                    <a:pt x="2710" y="0"/>
                  </a:moveTo>
                  <a:lnTo>
                    <a:pt x="1" y="2710"/>
                  </a:lnTo>
                  <a:lnTo>
                    <a:pt x="694" y="3371"/>
                  </a:lnTo>
                  <a:lnTo>
                    <a:pt x="3372" y="662"/>
                  </a:lnTo>
                  <a:lnTo>
                    <a:pt x="2710" y="0"/>
                  </a:ln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272" name="Google Shape;6013;p67"/>
            <p:cNvSpPr/>
            <p:nvPr/>
          </p:nvSpPr>
          <p:spPr>
            <a:xfrm>
              <a:off x="-40578925" y="3247175"/>
              <a:ext cx="151250" cy="149475"/>
            </a:xfrm>
            <a:custGeom>
              <a:avLst/>
              <a:gdLst/>
              <a:ahLst/>
              <a:cxnLst/>
              <a:rect l="l" t="t" r="r" b="b"/>
              <a:pathLst>
                <a:path w="6050" h="5979" extrusionOk="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273" name="Google Shape;6014;p67"/>
            <p:cNvSpPr/>
            <p:nvPr/>
          </p:nvSpPr>
          <p:spPr>
            <a:xfrm>
              <a:off x="-40678174" y="3305250"/>
              <a:ext cx="213475" cy="213475"/>
            </a:xfrm>
            <a:custGeom>
              <a:avLst/>
              <a:gdLst/>
              <a:ahLst/>
              <a:cxnLst/>
              <a:rect l="l" t="t" r="r" b="b"/>
              <a:pathLst>
                <a:path w="8539" h="8539" extrusionOk="0">
                  <a:moveTo>
                    <a:pt x="2679" y="0"/>
                  </a:moveTo>
                  <a:lnTo>
                    <a:pt x="1" y="2678"/>
                  </a:lnTo>
                  <a:lnTo>
                    <a:pt x="5861" y="8538"/>
                  </a:lnTo>
                  <a:lnTo>
                    <a:pt x="8539" y="5860"/>
                  </a:lnTo>
                  <a:lnTo>
                    <a:pt x="2679" y="0"/>
                  </a:ln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274" name="Google Shape;6015;p67"/>
            <p:cNvSpPr/>
            <p:nvPr/>
          </p:nvSpPr>
          <p:spPr>
            <a:xfrm>
              <a:off x="-40513549" y="3469850"/>
              <a:ext cx="87875" cy="85800"/>
            </a:xfrm>
            <a:custGeom>
              <a:avLst/>
              <a:gdLst/>
              <a:ahLst/>
              <a:cxnLst/>
              <a:rect l="l" t="t" r="r" b="b"/>
              <a:pathLst>
                <a:path w="3515" h="3432" extrusionOk="0">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275" name="Google Shape;6016;p67"/>
            <p:cNvSpPr/>
            <p:nvPr/>
          </p:nvSpPr>
          <p:spPr>
            <a:xfrm>
              <a:off x="-40738025" y="3404500"/>
              <a:ext cx="150450" cy="149475"/>
            </a:xfrm>
            <a:custGeom>
              <a:avLst/>
              <a:gdLst/>
              <a:ahLst/>
              <a:cxnLst/>
              <a:rect l="l" t="t" r="r" b="b"/>
              <a:pathLst>
                <a:path w="6018" h="5979" extrusionOk="0">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276" name="Google Shape;6017;p67"/>
            <p:cNvSpPr/>
            <p:nvPr/>
          </p:nvSpPr>
          <p:spPr>
            <a:xfrm>
              <a:off x="-40748276" y="3238700"/>
              <a:ext cx="92175" cy="87850"/>
            </a:xfrm>
            <a:custGeom>
              <a:avLst/>
              <a:gdLst/>
              <a:ahLst/>
              <a:cxnLst/>
              <a:rect l="l" t="t" r="r" b="b"/>
              <a:pathLst>
                <a:path w="3686" h="3513" extrusionOk="0">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grpSp>
      <p:sp>
        <p:nvSpPr>
          <p:cNvPr id="277" name="Google Shape;6042;p67"/>
          <p:cNvSpPr/>
          <p:nvPr/>
        </p:nvSpPr>
        <p:spPr>
          <a:xfrm>
            <a:off x="5201841" y="1892561"/>
            <a:ext cx="407908" cy="413466"/>
          </a:xfrm>
          <a:custGeom>
            <a:avLst/>
            <a:gdLst/>
            <a:ahLst/>
            <a:cxnLst/>
            <a:rect l="l" t="t" r="r" b="b"/>
            <a:pathLst>
              <a:path w="12477" h="12647" extrusionOk="0">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F7AC2D"/>
          </a:solidFill>
          <a:ln>
            <a:noFill/>
          </a:ln>
        </p:spPr>
        <p:txBody>
          <a:bodyPr spcFirstLastPara="1" wrap="square" lIns="68569" tIns="68569" rIns="68569" bIns="68569" anchor="ctr" anchorCtr="0">
            <a:noAutofit/>
          </a:bodyPr>
          <a:lstStyle/>
          <a:p>
            <a:endParaRPr sz="1050">
              <a:solidFill>
                <a:srgbClr val="AE4500"/>
              </a:solidFill>
            </a:endParaRPr>
          </a:p>
        </p:txBody>
      </p:sp>
      <p:grpSp>
        <p:nvGrpSpPr>
          <p:cNvPr id="278" name="Google Shape;6047;p67"/>
          <p:cNvGrpSpPr/>
          <p:nvPr/>
        </p:nvGrpSpPr>
        <p:grpSpPr>
          <a:xfrm>
            <a:off x="8230417" y="1867736"/>
            <a:ext cx="415100" cy="378027"/>
            <a:chOff x="-40378075" y="3267450"/>
            <a:chExt cx="317425" cy="289075"/>
          </a:xfrm>
          <a:solidFill>
            <a:srgbClr val="F7AC2D"/>
          </a:solidFill>
        </p:grpSpPr>
        <p:sp>
          <p:nvSpPr>
            <p:cNvPr id="279" name="Google Shape;6048;p67"/>
            <p:cNvSpPr/>
            <p:nvPr/>
          </p:nvSpPr>
          <p:spPr>
            <a:xfrm>
              <a:off x="-40218975" y="3308400"/>
              <a:ext cx="158325" cy="248125"/>
            </a:xfrm>
            <a:custGeom>
              <a:avLst/>
              <a:gdLst/>
              <a:ahLst/>
              <a:cxnLst/>
              <a:rect l="l" t="t" r="r" b="b"/>
              <a:pathLst>
                <a:path w="6333" h="9925" extrusionOk="0">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280" name="Google Shape;6049;p67"/>
            <p:cNvSpPr/>
            <p:nvPr/>
          </p:nvSpPr>
          <p:spPr>
            <a:xfrm>
              <a:off x="-40316649" y="3267450"/>
              <a:ext cx="86675" cy="257575"/>
            </a:xfrm>
            <a:custGeom>
              <a:avLst/>
              <a:gdLst/>
              <a:ahLst/>
              <a:cxnLst/>
              <a:rect l="l" t="t" r="r" b="b"/>
              <a:pathLst>
                <a:path w="3467" h="10303" extrusionOk="0">
                  <a:moveTo>
                    <a:pt x="1" y="0"/>
                  </a:moveTo>
                  <a:lnTo>
                    <a:pt x="1" y="9105"/>
                  </a:lnTo>
                  <a:cubicBezTo>
                    <a:pt x="1166" y="9200"/>
                    <a:pt x="2489" y="9578"/>
                    <a:pt x="3466" y="10302"/>
                  </a:cubicBezTo>
                  <a:lnTo>
                    <a:pt x="3466" y="1197"/>
                  </a:lnTo>
                  <a:cubicBezTo>
                    <a:pt x="2489" y="473"/>
                    <a:pt x="1229" y="95"/>
                    <a:pt x="1" y="0"/>
                  </a:cubicBez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281" name="Google Shape;6050;p67"/>
            <p:cNvSpPr/>
            <p:nvPr/>
          </p:nvSpPr>
          <p:spPr>
            <a:xfrm>
              <a:off x="-40209524" y="3267450"/>
              <a:ext cx="86650" cy="257575"/>
            </a:xfrm>
            <a:custGeom>
              <a:avLst/>
              <a:gdLst/>
              <a:ahLst/>
              <a:cxnLst/>
              <a:rect l="l" t="t" r="r" b="b"/>
              <a:pathLst>
                <a:path w="3466" h="10303" extrusionOk="0">
                  <a:moveTo>
                    <a:pt x="3466" y="0"/>
                  </a:moveTo>
                  <a:cubicBezTo>
                    <a:pt x="2300" y="95"/>
                    <a:pt x="977" y="473"/>
                    <a:pt x="0" y="1197"/>
                  </a:cubicBezTo>
                  <a:lnTo>
                    <a:pt x="0" y="10302"/>
                  </a:lnTo>
                  <a:cubicBezTo>
                    <a:pt x="977" y="9578"/>
                    <a:pt x="2237" y="9200"/>
                    <a:pt x="3466" y="9105"/>
                  </a:cubicBezTo>
                  <a:lnTo>
                    <a:pt x="3466" y="0"/>
                  </a:ln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282" name="Google Shape;6051;p67"/>
            <p:cNvSpPr/>
            <p:nvPr/>
          </p:nvSpPr>
          <p:spPr>
            <a:xfrm>
              <a:off x="-40378075" y="3308400"/>
              <a:ext cx="157550" cy="248125"/>
            </a:xfrm>
            <a:custGeom>
              <a:avLst/>
              <a:gdLst/>
              <a:ahLst/>
              <a:cxnLst/>
              <a:rect l="l" t="t" r="r" b="b"/>
              <a:pathLst>
                <a:path w="6302" h="9925" extrusionOk="0">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grpSp>
      <p:grpSp>
        <p:nvGrpSpPr>
          <p:cNvPr id="283" name="Google Shape;6072;p67"/>
          <p:cNvGrpSpPr/>
          <p:nvPr/>
        </p:nvGrpSpPr>
        <p:grpSpPr>
          <a:xfrm>
            <a:off x="5776495" y="1872349"/>
            <a:ext cx="415134" cy="414872"/>
            <a:chOff x="-41895049" y="3217225"/>
            <a:chExt cx="317450" cy="317250"/>
          </a:xfrm>
          <a:solidFill>
            <a:srgbClr val="F7AC2D"/>
          </a:solidFill>
        </p:grpSpPr>
        <p:sp>
          <p:nvSpPr>
            <p:cNvPr id="284" name="Google Shape;6073;p67"/>
            <p:cNvSpPr/>
            <p:nvPr/>
          </p:nvSpPr>
          <p:spPr>
            <a:xfrm>
              <a:off x="-41895049" y="3273750"/>
              <a:ext cx="41775" cy="245750"/>
            </a:xfrm>
            <a:custGeom>
              <a:avLst/>
              <a:gdLst/>
              <a:ahLst/>
              <a:cxnLst/>
              <a:rect l="l" t="t" r="r" b="b"/>
              <a:pathLst>
                <a:path w="1670" h="9830" extrusionOk="0">
                  <a:moveTo>
                    <a:pt x="1" y="0"/>
                  </a:moveTo>
                  <a:lnTo>
                    <a:pt x="1" y="9830"/>
                  </a:lnTo>
                  <a:lnTo>
                    <a:pt x="1670" y="8192"/>
                  </a:lnTo>
                  <a:lnTo>
                    <a:pt x="1670" y="1639"/>
                  </a:lnTo>
                  <a:lnTo>
                    <a:pt x="1" y="0"/>
                  </a:ln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285" name="Google Shape;6074;p67"/>
            <p:cNvSpPr/>
            <p:nvPr/>
          </p:nvSpPr>
          <p:spPr>
            <a:xfrm>
              <a:off x="-41619376" y="3273750"/>
              <a:ext cx="41775" cy="245750"/>
            </a:xfrm>
            <a:custGeom>
              <a:avLst/>
              <a:gdLst/>
              <a:ahLst/>
              <a:cxnLst/>
              <a:rect l="l" t="t" r="r" b="b"/>
              <a:pathLst>
                <a:path w="1670" h="9830" extrusionOk="0">
                  <a:moveTo>
                    <a:pt x="1670" y="0"/>
                  </a:moveTo>
                  <a:lnTo>
                    <a:pt x="0" y="1639"/>
                  </a:lnTo>
                  <a:lnTo>
                    <a:pt x="0" y="8192"/>
                  </a:lnTo>
                  <a:lnTo>
                    <a:pt x="1670" y="9830"/>
                  </a:lnTo>
                  <a:lnTo>
                    <a:pt x="1670" y="0"/>
                  </a:ln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286" name="Google Shape;6075;p67"/>
            <p:cNvSpPr/>
            <p:nvPr/>
          </p:nvSpPr>
          <p:spPr>
            <a:xfrm>
              <a:off x="-41832826" y="3321000"/>
              <a:ext cx="193000" cy="151250"/>
            </a:xfrm>
            <a:custGeom>
              <a:avLst/>
              <a:gdLst/>
              <a:ahLst/>
              <a:cxnLst/>
              <a:rect l="l" t="t" r="r" b="b"/>
              <a:pathLst>
                <a:path w="7719" h="6050" extrusionOk="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287" name="Google Shape;6076;p67"/>
            <p:cNvSpPr/>
            <p:nvPr/>
          </p:nvSpPr>
          <p:spPr>
            <a:xfrm>
              <a:off x="-41880076" y="3493500"/>
              <a:ext cx="287500" cy="40975"/>
            </a:xfrm>
            <a:custGeom>
              <a:avLst/>
              <a:gdLst/>
              <a:ahLst/>
              <a:cxnLst/>
              <a:rect l="l" t="t" r="r" b="b"/>
              <a:pathLst>
                <a:path w="11500" h="1639" extrusionOk="0">
                  <a:moveTo>
                    <a:pt x="1639" y="0"/>
                  </a:moveTo>
                  <a:lnTo>
                    <a:pt x="0" y="1638"/>
                  </a:lnTo>
                  <a:lnTo>
                    <a:pt x="11500" y="1638"/>
                  </a:lnTo>
                  <a:lnTo>
                    <a:pt x="9830" y="0"/>
                  </a:ln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288" name="Google Shape;6077;p67"/>
            <p:cNvSpPr/>
            <p:nvPr/>
          </p:nvSpPr>
          <p:spPr>
            <a:xfrm>
              <a:off x="-41880876" y="3217225"/>
              <a:ext cx="288300" cy="83325"/>
            </a:xfrm>
            <a:custGeom>
              <a:avLst/>
              <a:gdLst/>
              <a:ahLst/>
              <a:cxnLst/>
              <a:rect l="l" t="t" r="r" b="b"/>
              <a:pathLst>
                <a:path w="11532" h="3332" extrusionOk="0">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grpSp>
      <p:grpSp>
        <p:nvGrpSpPr>
          <p:cNvPr id="289" name="Google Shape;6107;p67"/>
          <p:cNvGrpSpPr/>
          <p:nvPr/>
        </p:nvGrpSpPr>
        <p:grpSpPr>
          <a:xfrm>
            <a:off x="6397010" y="1856363"/>
            <a:ext cx="418206" cy="413074"/>
            <a:chOff x="-41530374" y="3218800"/>
            <a:chExt cx="319800" cy="315875"/>
          </a:xfrm>
          <a:solidFill>
            <a:srgbClr val="F7AC2D"/>
          </a:solidFill>
        </p:grpSpPr>
        <p:sp>
          <p:nvSpPr>
            <p:cNvPr id="290" name="Google Shape;6108;p67"/>
            <p:cNvSpPr/>
            <p:nvPr/>
          </p:nvSpPr>
          <p:spPr>
            <a:xfrm>
              <a:off x="-41530374" y="3337550"/>
              <a:ext cx="199300" cy="197125"/>
            </a:xfrm>
            <a:custGeom>
              <a:avLst/>
              <a:gdLst/>
              <a:ahLst/>
              <a:cxnLst/>
              <a:rect l="l" t="t" r="r" b="b"/>
              <a:pathLst>
                <a:path w="7971" h="7885" extrusionOk="0">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291" name="Google Shape;6109;p67"/>
            <p:cNvSpPr/>
            <p:nvPr/>
          </p:nvSpPr>
          <p:spPr>
            <a:xfrm>
              <a:off x="-41435074" y="3218800"/>
              <a:ext cx="224500" cy="221950"/>
            </a:xfrm>
            <a:custGeom>
              <a:avLst/>
              <a:gdLst/>
              <a:ahLst/>
              <a:cxnLst/>
              <a:rect l="l" t="t" r="r" b="b"/>
              <a:pathLst>
                <a:path w="8980" h="8878" extrusionOk="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grpSp>
      <p:grpSp>
        <p:nvGrpSpPr>
          <p:cNvPr id="327" name="Google Shape;5593;p66"/>
          <p:cNvGrpSpPr/>
          <p:nvPr/>
        </p:nvGrpSpPr>
        <p:grpSpPr>
          <a:xfrm>
            <a:off x="3885546" y="2599752"/>
            <a:ext cx="501820" cy="501820"/>
            <a:chOff x="5049725" y="249400"/>
            <a:chExt cx="481825" cy="481825"/>
          </a:xfrm>
          <a:solidFill>
            <a:srgbClr val="F7AC2D"/>
          </a:solidFill>
        </p:grpSpPr>
        <p:sp>
          <p:nvSpPr>
            <p:cNvPr id="328" name="Google Shape;5594;p66"/>
            <p:cNvSpPr/>
            <p:nvPr/>
          </p:nvSpPr>
          <p:spPr>
            <a:xfrm>
              <a:off x="5191775" y="560925"/>
              <a:ext cx="197625" cy="170300"/>
            </a:xfrm>
            <a:custGeom>
              <a:avLst/>
              <a:gdLst/>
              <a:ahLst/>
              <a:cxnLst/>
              <a:rect l="l" t="t" r="r" b="b"/>
              <a:pathLst>
                <a:path w="7904" h="6812" extrusionOk="0">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329" name="Google Shape;5595;p66"/>
            <p:cNvSpPr/>
            <p:nvPr/>
          </p:nvSpPr>
          <p:spPr>
            <a:xfrm>
              <a:off x="5049725" y="249400"/>
              <a:ext cx="481825" cy="396225"/>
            </a:xfrm>
            <a:custGeom>
              <a:avLst/>
              <a:gdLst/>
              <a:ahLst/>
              <a:cxnLst/>
              <a:rect l="l" t="t" r="r" b="b"/>
              <a:pathLst>
                <a:path w="19273" h="15849" extrusionOk="0">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grpSp>
      <p:grpSp>
        <p:nvGrpSpPr>
          <p:cNvPr id="330" name="Google Shape;5596;p66"/>
          <p:cNvGrpSpPr/>
          <p:nvPr/>
        </p:nvGrpSpPr>
        <p:grpSpPr>
          <a:xfrm>
            <a:off x="5180758" y="2670650"/>
            <a:ext cx="395025" cy="395025"/>
            <a:chOff x="5660400" y="238125"/>
            <a:chExt cx="481825" cy="481825"/>
          </a:xfrm>
          <a:solidFill>
            <a:srgbClr val="F7AC2D"/>
          </a:solidFill>
        </p:grpSpPr>
        <p:sp>
          <p:nvSpPr>
            <p:cNvPr id="331" name="Google Shape;5597;p66"/>
            <p:cNvSpPr/>
            <p:nvPr/>
          </p:nvSpPr>
          <p:spPr>
            <a:xfrm>
              <a:off x="5660400" y="436700"/>
              <a:ext cx="481825" cy="283250"/>
            </a:xfrm>
            <a:custGeom>
              <a:avLst/>
              <a:gdLst/>
              <a:ahLst/>
              <a:cxnLst/>
              <a:rect l="l" t="t" r="r" b="b"/>
              <a:pathLst>
                <a:path w="19273" h="11330" extrusionOk="0">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332" name="Google Shape;5598;p66"/>
            <p:cNvSpPr/>
            <p:nvPr/>
          </p:nvSpPr>
          <p:spPr>
            <a:xfrm>
              <a:off x="5660400" y="238125"/>
              <a:ext cx="481825" cy="170375"/>
            </a:xfrm>
            <a:custGeom>
              <a:avLst/>
              <a:gdLst/>
              <a:ahLst/>
              <a:cxnLst/>
              <a:rect l="l" t="t" r="r" b="b"/>
              <a:pathLst>
                <a:path w="19273" h="6815" extrusionOk="0">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grpSp>
      <p:grpSp>
        <p:nvGrpSpPr>
          <p:cNvPr id="385" name="Google Shape;5651;p66"/>
          <p:cNvGrpSpPr/>
          <p:nvPr/>
        </p:nvGrpSpPr>
        <p:grpSpPr>
          <a:xfrm>
            <a:off x="7593279" y="2726921"/>
            <a:ext cx="441296" cy="284451"/>
            <a:chOff x="1492675" y="1520750"/>
            <a:chExt cx="481825" cy="310575"/>
          </a:xfrm>
          <a:solidFill>
            <a:srgbClr val="F7AC2D"/>
          </a:solidFill>
        </p:grpSpPr>
        <p:sp>
          <p:nvSpPr>
            <p:cNvPr id="386" name="Google Shape;5652;p66"/>
            <p:cNvSpPr/>
            <p:nvPr/>
          </p:nvSpPr>
          <p:spPr>
            <a:xfrm>
              <a:off x="1492675" y="1540400"/>
              <a:ext cx="481825" cy="290925"/>
            </a:xfrm>
            <a:custGeom>
              <a:avLst/>
              <a:gdLst/>
              <a:ahLst/>
              <a:cxnLst/>
              <a:rect l="l" t="t" r="r" b="b"/>
              <a:pathLst>
                <a:path w="19273" h="11637" extrusionOk="0">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387" name="Google Shape;5653;p66"/>
            <p:cNvSpPr/>
            <p:nvPr/>
          </p:nvSpPr>
          <p:spPr>
            <a:xfrm>
              <a:off x="1522575" y="1520750"/>
              <a:ext cx="421975" cy="165800"/>
            </a:xfrm>
            <a:custGeom>
              <a:avLst/>
              <a:gdLst/>
              <a:ahLst/>
              <a:cxnLst/>
              <a:rect l="l" t="t" r="r" b="b"/>
              <a:pathLst>
                <a:path w="16879" h="6632" extrusionOk="0">
                  <a:moveTo>
                    <a:pt x="497" y="1"/>
                  </a:moveTo>
                  <a:cubicBezTo>
                    <a:pt x="328" y="1"/>
                    <a:pt x="160" y="31"/>
                    <a:pt x="0" y="82"/>
                  </a:cubicBezTo>
                  <a:lnTo>
                    <a:pt x="8441" y="6631"/>
                  </a:lnTo>
                  <a:lnTo>
                    <a:pt x="16878" y="82"/>
                  </a:lnTo>
                  <a:cubicBezTo>
                    <a:pt x="16719" y="31"/>
                    <a:pt x="16550" y="1"/>
                    <a:pt x="16381" y="1"/>
                  </a:cubicBez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grpSp>
      <p:grpSp>
        <p:nvGrpSpPr>
          <p:cNvPr id="509" name="Google Shape;5775;p66"/>
          <p:cNvGrpSpPr/>
          <p:nvPr/>
        </p:nvGrpSpPr>
        <p:grpSpPr>
          <a:xfrm>
            <a:off x="6432408" y="2748310"/>
            <a:ext cx="338933" cy="317742"/>
            <a:chOff x="4456875" y="2635825"/>
            <a:chExt cx="481825" cy="451700"/>
          </a:xfrm>
          <a:solidFill>
            <a:srgbClr val="F7AC2D"/>
          </a:solidFill>
        </p:grpSpPr>
        <p:sp>
          <p:nvSpPr>
            <p:cNvPr id="510" name="Google Shape;5776;p66"/>
            <p:cNvSpPr/>
            <p:nvPr/>
          </p:nvSpPr>
          <p:spPr>
            <a:xfrm>
              <a:off x="4542475" y="3031050"/>
              <a:ext cx="189725" cy="56475"/>
            </a:xfrm>
            <a:custGeom>
              <a:avLst/>
              <a:gdLst/>
              <a:ahLst/>
              <a:cxnLst/>
              <a:rect l="l" t="t" r="r" b="b"/>
              <a:pathLst>
                <a:path w="7589" h="2259" extrusionOk="0">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511" name="Google Shape;5777;p66"/>
            <p:cNvSpPr/>
            <p:nvPr/>
          </p:nvSpPr>
          <p:spPr>
            <a:xfrm>
              <a:off x="4456875" y="2946350"/>
              <a:ext cx="256125" cy="56500"/>
            </a:xfrm>
            <a:custGeom>
              <a:avLst/>
              <a:gdLst/>
              <a:ahLst/>
              <a:cxnLst/>
              <a:rect l="l" t="t" r="r" b="b"/>
              <a:pathLst>
                <a:path w="10245" h="2260" extrusionOk="0">
                  <a:moveTo>
                    <a:pt x="1" y="1"/>
                  </a:moveTo>
                  <a:lnTo>
                    <a:pt x="1" y="567"/>
                  </a:lnTo>
                  <a:cubicBezTo>
                    <a:pt x="1" y="1500"/>
                    <a:pt x="756" y="2259"/>
                    <a:pt x="1693" y="2259"/>
                  </a:cubicBezTo>
                  <a:lnTo>
                    <a:pt x="10245" y="2259"/>
                  </a:lnTo>
                  <a:lnTo>
                    <a:pt x="10245" y="1"/>
                  </a:ln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512" name="Google Shape;5778;p66"/>
            <p:cNvSpPr/>
            <p:nvPr/>
          </p:nvSpPr>
          <p:spPr>
            <a:xfrm>
              <a:off x="4741225" y="2861675"/>
              <a:ext cx="169400" cy="141175"/>
            </a:xfrm>
            <a:custGeom>
              <a:avLst/>
              <a:gdLst/>
              <a:ahLst/>
              <a:cxnLst/>
              <a:rect l="l" t="t" r="r" b="b"/>
              <a:pathLst>
                <a:path w="6775" h="5647" extrusionOk="0">
                  <a:moveTo>
                    <a:pt x="0" y="0"/>
                  </a:moveTo>
                  <a:lnTo>
                    <a:pt x="0" y="5646"/>
                  </a:lnTo>
                  <a:lnTo>
                    <a:pt x="6775" y="5646"/>
                  </a:lnTo>
                  <a:lnTo>
                    <a:pt x="6775" y="0"/>
                  </a:ln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513" name="Google Shape;5779;p66"/>
            <p:cNvSpPr/>
            <p:nvPr/>
          </p:nvSpPr>
          <p:spPr>
            <a:xfrm>
              <a:off x="4741225" y="3031050"/>
              <a:ext cx="169400" cy="42400"/>
            </a:xfrm>
            <a:custGeom>
              <a:avLst/>
              <a:gdLst/>
              <a:ahLst/>
              <a:cxnLst/>
              <a:rect l="l" t="t" r="r" b="b"/>
              <a:pathLst>
                <a:path w="6775" h="1695" extrusionOk="0">
                  <a:moveTo>
                    <a:pt x="0" y="0"/>
                  </a:moveTo>
                  <a:lnTo>
                    <a:pt x="0" y="567"/>
                  </a:lnTo>
                  <a:cubicBezTo>
                    <a:pt x="0" y="1190"/>
                    <a:pt x="506" y="1696"/>
                    <a:pt x="1129" y="1696"/>
                  </a:cubicBezTo>
                  <a:lnTo>
                    <a:pt x="5646" y="1696"/>
                  </a:lnTo>
                  <a:cubicBezTo>
                    <a:pt x="6270" y="1696"/>
                    <a:pt x="6775" y="1190"/>
                    <a:pt x="6775" y="567"/>
                  </a:cubicBezTo>
                  <a:lnTo>
                    <a:pt x="6775" y="0"/>
                  </a:ln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514" name="Google Shape;5780;p66"/>
            <p:cNvSpPr/>
            <p:nvPr/>
          </p:nvSpPr>
          <p:spPr>
            <a:xfrm>
              <a:off x="4456875" y="2635825"/>
              <a:ext cx="481825" cy="282325"/>
            </a:xfrm>
            <a:custGeom>
              <a:avLst/>
              <a:gdLst/>
              <a:ahLst/>
              <a:cxnLst/>
              <a:rect l="l" t="t" r="r" b="b"/>
              <a:pathLst>
                <a:path w="19273" h="11293" extrusionOk="0">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sp>
          <p:nvSpPr>
            <p:cNvPr id="515" name="Google Shape;5781;p66"/>
            <p:cNvSpPr/>
            <p:nvPr/>
          </p:nvSpPr>
          <p:spPr>
            <a:xfrm>
              <a:off x="4741225" y="2791125"/>
              <a:ext cx="169400" cy="42325"/>
            </a:xfrm>
            <a:custGeom>
              <a:avLst/>
              <a:gdLst/>
              <a:ahLst/>
              <a:cxnLst/>
              <a:rect l="l" t="t" r="r" b="b"/>
              <a:pathLst>
                <a:path w="6775" h="1693" extrusionOk="0">
                  <a:moveTo>
                    <a:pt x="1129" y="1"/>
                  </a:moveTo>
                  <a:cubicBezTo>
                    <a:pt x="506" y="1"/>
                    <a:pt x="0" y="503"/>
                    <a:pt x="0" y="1130"/>
                  </a:cubicBezTo>
                  <a:lnTo>
                    <a:pt x="0" y="1693"/>
                  </a:lnTo>
                  <a:lnTo>
                    <a:pt x="6775" y="1693"/>
                  </a:lnTo>
                  <a:lnTo>
                    <a:pt x="6775" y="1130"/>
                  </a:lnTo>
                  <a:cubicBezTo>
                    <a:pt x="6775" y="503"/>
                    <a:pt x="6270" y="1"/>
                    <a:pt x="5646" y="1"/>
                  </a:cubicBezTo>
                  <a:close/>
                </a:path>
              </a:pathLst>
            </a:custGeom>
            <a:grpFill/>
            <a:ln>
              <a:noFill/>
            </a:ln>
          </p:spPr>
          <p:txBody>
            <a:bodyPr spcFirstLastPara="1" wrap="square" lIns="68569" tIns="68569" rIns="68569" bIns="68569" anchor="ctr" anchorCtr="0">
              <a:noAutofit/>
            </a:bodyPr>
            <a:lstStyle/>
            <a:p>
              <a:endParaRPr sz="1050">
                <a:solidFill>
                  <a:srgbClr val="AE4500"/>
                </a:solidFill>
              </a:endParaRPr>
            </a:p>
          </p:txBody>
        </p:sp>
      </p:grpSp>
    </p:spTree>
    <p:extLst>
      <p:ext uri="{BB962C8B-B14F-4D97-AF65-F5344CB8AC3E}">
        <p14:creationId xmlns:p14="http://schemas.microsoft.com/office/powerpoint/2010/main" val="1618329603"/>
      </p:ext>
    </p:extLst>
  </p:cSld>
  <p:clrMapOvr>
    <a:masterClrMapping/>
  </p:clrMapOvr>
  <p:transition/>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p:txBody>
          <a:bodyPr/>
          <a:lstStyle/>
          <a:p>
            <a:r>
              <a:rPr lang="en-US" sz="4800"/>
              <a:t>Fully Editable Icon Sets: B</a:t>
            </a:r>
          </a:p>
        </p:txBody>
      </p:sp>
      <p:grpSp>
        <p:nvGrpSpPr>
          <p:cNvPr id="4" name="Grupo 3"/>
          <p:cNvGrpSpPr/>
          <p:nvPr/>
        </p:nvGrpSpPr>
        <p:grpSpPr>
          <a:xfrm>
            <a:off x="3128871" y="1179621"/>
            <a:ext cx="5793674" cy="3359816"/>
            <a:chOff x="4171826" y="1572826"/>
            <a:chExt cx="8233076" cy="4479755"/>
          </a:xfrm>
          <a:solidFill>
            <a:srgbClr val="EE9012"/>
          </a:solidFill>
        </p:grpSpPr>
        <p:sp>
          <p:nvSpPr>
            <p:cNvPr id="70" name="Freeform 108">
              <a:extLst>
                <a:ext uri="{FF2B5EF4-FFF2-40B4-BE49-F238E27FC236}">
                  <a16:creationId xmlns:a16="http://schemas.microsoft.com/office/drawing/2014/main" id="{6A02011B-41CE-4E20-9214-001F7D847E12}"/>
                </a:ext>
              </a:extLst>
            </p:cNvPr>
            <p:cNvSpPr/>
            <p:nvPr/>
          </p:nvSpPr>
          <p:spPr>
            <a:xfrm>
              <a:off x="6164041" y="1656593"/>
              <a:ext cx="590309" cy="652294"/>
            </a:xfrm>
            <a:custGeom>
              <a:avLst/>
              <a:gdLst/>
              <a:ahLst/>
              <a:cxnLst/>
              <a:rect l="l" t="t" r="r" b="b"/>
              <a:pathLst>
                <a:path w="341005" h="376812">
                  <a:moveTo>
                    <a:pt x="179590" y="105941"/>
                  </a:moveTo>
                  <a:cubicBezTo>
                    <a:pt x="189466" y="103284"/>
                    <a:pt x="200229" y="106383"/>
                    <a:pt x="207502" y="113978"/>
                  </a:cubicBezTo>
                  <a:lnTo>
                    <a:pt x="205155" y="116193"/>
                  </a:lnTo>
                  <a:cubicBezTo>
                    <a:pt x="198727" y="109493"/>
                    <a:pt x="189244" y="106732"/>
                    <a:pt x="180543" y="109027"/>
                  </a:cubicBezTo>
                  <a:cubicBezTo>
                    <a:pt x="171284" y="111470"/>
                    <a:pt x="164597" y="119184"/>
                    <a:pt x="163491" y="128699"/>
                  </a:cubicBezTo>
                  <a:lnTo>
                    <a:pt x="160301" y="128192"/>
                  </a:lnTo>
                  <a:cubicBezTo>
                    <a:pt x="160626" y="125509"/>
                    <a:pt x="161343" y="122953"/>
                    <a:pt x="162397" y="120583"/>
                  </a:cubicBezTo>
                  <a:cubicBezTo>
                    <a:pt x="163188" y="118806"/>
                    <a:pt x="164168" y="117134"/>
                    <a:pt x="165317" y="115593"/>
                  </a:cubicBezTo>
                  <a:close/>
                  <a:moveTo>
                    <a:pt x="184774" y="76800"/>
                  </a:moveTo>
                  <a:cubicBezTo>
                    <a:pt x="189722" y="75892"/>
                    <a:pt x="194950" y="76276"/>
                    <a:pt x="199898" y="78055"/>
                  </a:cubicBezTo>
                  <a:lnTo>
                    <a:pt x="198784" y="81085"/>
                  </a:lnTo>
                  <a:cubicBezTo>
                    <a:pt x="190044" y="77951"/>
                    <a:pt x="180324" y="79705"/>
                    <a:pt x="173557" y="85636"/>
                  </a:cubicBezTo>
                  <a:cubicBezTo>
                    <a:pt x="166357" y="91948"/>
                    <a:pt x="163808" y="101834"/>
                    <a:pt x="167057" y="110845"/>
                  </a:cubicBezTo>
                  <a:lnTo>
                    <a:pt x="163976" y="111813"/>
                  </a:lnTo>
                  <a:cubicBezTo>
                    <a:pt x="161264" y="104174"/>
                    <a:pt x="162206" y="95982"/>
                    <a:pt x="166259" y="89343"/>
                  </a:cubicBezTo>
                  <a:lnTo>
                    <a:pt x="171329" y="83298"/>
                  </a:lnTo>
                  <a:cubicBezTo>
                    <a:pt x="175158" y="79908"/>
                    <a:pt x="179826" y="77708"/>
                    <a:pt x="184774" y="76800"/>
                  </a:cubicBezTo>
                  <a:close/>
                  <a:moveTo>
                    <a:pt x="179076" y="24908"/>
                  </a:moveTo>
                  <a:cubicBezTo>
                    <a:pt x="173882" y="25821"/>
                    <a:pt x="169065" y="28595"/>
                    <a:pt x="165693" y="33023"/>
                  </a:cubicBezTo>
                  <a:lnTo>
                    <a:pt x="165081" y="32645"/>
                  </a:lnTo>
                  <a:lnTo>
                    <a:pt x="164343" y="33841"/>
                  </a:lnTo>
                  <a:lnTo>
                    <a:pt x="159156" y="28989"/>
                  </a:lnTo>
                  <a:cubicBezTo>
                    <a:pt x="147650" y="21890"/>
                    <a:pt x="132568" y="25462"/>
                    <a:pt x="125468" y="36968"/>
                  </a:cubicBezTo>
                  <a:cubicBezTo>
                    <a:pt x="125028" y="37682"/>
                    <a:pt x="124628" y="38410"/>
                    <a:pt x="124607" y="39302"/>
                  </a:cubicBezTo>
                  <a:cubicBezTo>
                    <a:pt x="121192" y="53871"/>
                    <a:pt x="126621" y="67918"/>
                    <a:pt x="137512" y="72288"/>
                  </a:cubicBezTo>
                  <a:lnTo>
                    <a:pt x="136408" y="75373"/>
                  </a:lnTo>
                  <a:cubicBezTo>
                    <a:pt x="125065" y="70889"/>
                    <a:pt x="118824" y="57470"/>
                    <a:pt x="120792" y="42874"/>
                  </a:cubicBezTo>
                  <a:cubicBezTo>
                    <a:pt x="110219" y="38045"/>
                    <a:pt x="97555" y="41998"/>
                    <a:pt x="91229" y="52250"/>
                  </a:cubicBezTo>
                  <a:cubicBezTo>
                    <a:pt x="86215" y="60377"/>
                    <a:pt x="87164" y="68019"/>
                    <a:pt x="90995" y="75559"/>
                  </a:cubicBezTo>
                  <a:cubicBezTo>
                    <a:pt x="88405" y="77546"/>
                    <a:pt x="86197" y="80074"/>
                    <a:pt x="84391" y="83001"/>
                  </a:cubicBezTo>
                  <a:cubicBezTo>
                    <a:pt x="75261" y="97799"/>
                    <a:pt x="79855" y="117197"/>
                    <a:pt x="94653" y="126328"/>
                  </a:cubicBezTo>
                  <a:cubicBezTo>
                    <a:pt x="99603" y="129383"/>
                    <a:pt x="105068" y="130901"/>
                    <a:pt x="110449" y="130283"/>
                  </a:cubicBezTo>
                  <a:cubicBezTo>
                    <a:pt x="111461" y="121556"/>
                    <a:pt x="114239" y="112980"/>
                    <a:pt x="118788" y="105103"/>
                  </a:cubicBezTo>
                  <a:lnTo>
                    <a:pt x="122060" y="106993"/>
                  </a:lnTo>
                  <a:cubicBezTo>
                    <a:pt x="117549" y="114804"/>
                    <a:pt x="114885" y="123345"/>
                    <a:pt x="114602" y="132066"/>
                  </a:cubicBezTo>
                  <a:cubicBezTo>
                    <a:pt x="118189" y="142541"/>
                    <a:pt x="127538" y="149533"/>
                    <a:pt x="138054" y="150704"/>
                  </a:cubicBezTo>
                  <a:lnTo>
                    <a:pt x="138622" y="157584"/>
                  </a:lnTo>
                  <a:cubicBezTo>
                    <a:pt x="141809" y="168599"/>
                    <a:pt x="152592" y="175355"/>
                    <a:pt x="163536" y="173320"/>
                  </a:cubicBezTo>
                  <a:lnTo>
                    <a:pt x="163736" y="174011"/>
                  </a:lnTo>
                  <a:lnTo>
                    <a:pt x="165086" y="173621"/>
                  </a:lnTo>
                  <a:lnTo>
                    <a:pt x="165671" y="180699"/>
                  </a:lnTo>
                  <a:cubicBezTo>
                    <a:pt x="169429" y="193686"/>
                    <a:pt x="183003" y="201168"/>
                    <a:pt x="195990" y="197411"/>
                  </a:cubicBezTo>
                  <a:cubicBezTo>
                    <a:pt x="196796" y="197178"/>
                    <a:pt x="197581" y="196907"/>
                    <a:pt x="198196" y="196260"/>
                  </a:cubicBezTo>
                  <a:cubicBezTo>
                    <a:pt x="209934" y="188156"/>
                    <a:pt x="215400" y="175007"/>
                    <a:pt x="211155" y="164763"/>
                  </a:cubicBezTo>
                  <a:cubicBezTo>
                    <a:pt x="205121" y="170199"/>
                    <a:pt x="196738" y="172687"/>
                    <a:pt x="188343" y="171472"/>
                  </a:cubicBezTo>
                  <a:lnTo>
                    <a:pt x="188829" y="168281"/>
                  </a:lnTo>
                  <a:cubicBezTo>
                    <a:pt x="198020" y="169602"/>
                    <a:pt x="207192" y="165939"/>
                    <a:pt x="212635" y="158774"/>
                  </a:cubicBezTo>
                  <a:cubicBezTo>
                    <a:pt x="218427" y="151149"/>
                    <a:pt x="218946" y="140953"/>
                    <a:pt x="213960" y="132774"/>
                  </a:cubicBezTo>
                  <a:lnTo>
                    <a:pt x="216785" y="131210"/>
                  </a:lnTo>
                  <a:cubicBezTo>
                    <a:pt x="222366" y="140465"/>
                    <a:pt x="221779" y="151983"/>
                    <a:pt x="215286" y="160619"/>
                  </a:cubicBezTo>
                  <a:lnTo>
                    <a:pt x="213805" y="162105"/>
                  </a:lnTo>
                  <a:cubicBezTo>
                    <a:pt x="218946" y="172938"/>
                    <a:pt x="214526" y="186813"/>
                    <a:pt x="203421" y="196175"/>
                  </a:cubicBezTo>
                  <a:cubicBezTo>
                    <a:pt x="208012" y="206854"/>
                    <a:pt x="220050" y="212429"/>
                    <a:pt x="231622" y="209082"/>
                  </a:cubicBezTo>
                  <a:cubicBezTo>
                    <a:pt x="239377" y="206838"/>
                    <a:pt x="243741" y="201989"/>
                    <a:pt x="246092" y="195539"/>
                  </a:cubicBezTo>
                  <a:cubicBezTo>
                    <a:pt x="255042" y="199507"/>
                    <a:pt x="265290" y="198199"/>
                    <a:pt x="272958" y="192601"/>
                  </a:cubicBezTo>
                  <a:lnTo>
                    <a:pt x="276795" y="193971"/>
                  </a:lnTo>
                  <a:cubicBezTo>
                    <a:pt x="289009" y="194016"/>
                    <a:pt x="298363" y="193248"/>
                    <a:pt x="304258" y="183694"/>
                  </a:cubicBezTo>
                  <a:cubicBezTo>
                    <a:pt x="309343" y="175453"/>
                    <a:pt x="308953" y="165378"/>
                    <a:pt x="303795" y="157923"/>
                  </a:cubicBezTo>
                  <a:cubicBezTo>
                    <a:pt x="298315" y="164420"/>
                    <a:pt x="291041" y="168177"/>
                    <a:pt x="283702" y="168174"/>
                  </a:cubicBezTo>
                  <a:lnTo>
                    <a:pt x="283555" y="164527"/>
                  </a:lnTo>
                  <a:cubicBezTo>
                    <a:pt x="293404" y="164978"/>
                    <a:pt x="303289" y="157339"/>
                    <a:pt x="308110" y="145450"/>
                  </a:cubicBezTo>
                  <a:cubicBezTo>
                    <a:pt x="311022" y="136198"/>
                    <a:pt x="308752" y="126109"/>
                    <a:pt x="302169" y="119023"/>
                  </a:cubicBezTo>
                  <a:cubicBezTo>
                    <a:pt x="296249" y="127191"/>
                    <a:pt x="286098" y="131525"/>
                    <a:pt x="275782" y="130309"/>
                  </a:cubicBezTo>
                  <a:lnTo>
                    <a:pt x="276183" y="127106"/>
                  </a:lnTo>
                  <a:cubicBezTo>
                    <a:pt x="285405" y="128184"/>
                    <a:pt x="294478" y="124281"/>
                    <a:pt x="299730" y="116974"/>
                  </a:cubicBezTo>
                  <a:lnTo>
                    <a:pt x="300207" y="116045"/>
                  </a:lnTo>
                  <a:cubicBezTo>
                    <a:pt x="300079" y="107222"/>
                    <a:pt x="295342" y="98867"/>
                    <a:pt x="287259" y="93880"/>
                  </a:cubicBezTo>
                  <a:cubicBezTo>
                    <a:pt x="284295" y="92051"/>
                    <a:pt x="281129" y="90828"/>
                    <a:pt x="277855" y="90561"/>
                  </a:cubicBezTo>
                  <a:cubicBezTo>
                    <a:pt x="271916" y="104194"/>
                    <a:pt x="259881" y="112708"/>
                    <a:pt x="248172" y="111695"/>
                  </a:cubicBezTo>
                  <a:cubicBezTo>
                    <a:pt x="248002" y="114741"/>
                    <a:pt x="246936" y="117719"/>
                    <a:pt x="245089" y="120348"/>
                  </a:cubicBezTo>
                  <a:cubicBezTo>
                    <a:pt x="241307" y="125729"/>
                    <a:pt x="234825" y="128827"/>
                    <a:pt x="228007" y="128511"/>
                  </a:cubicBezTo>
                  <a:lnTo>
                    <a:pt x="228158" y="125380"/>
                  </a:lnTo>
                  <a:cubicBezTo>
                    <a:pt x="233848" y="125642"/>
                    <a:pt x="239262" y="123097"/>
                    <a:pt x="242439" y="118667"/>
                  </a:cubicBezTo>
                  <a:cubicBezTo>
                    <a:pt x="244071" y="116391"/>
                    <a:pt x="244987" y="113796"/>
                    <a:pt x="245116" y="111152"/>
                  </a:cubicBezTo>
                  <a:lnTo>
                    <a:pt x="243716" y="110904"/>
                  </a:lnTo>
                  <a:lnTo>
                    <a:pt x="244539" y="108155"/>
                  </a:lnTo>
                  <a:cubicBezTo>
                    <a:pt x="244792" y="106166"/>
                    <a:pt x="244131" y="104285"/>
                    <a:pt x="243078" y="102544"/>
                  </a:cubicBezTo>
                  <a:cubicBezTo>
                    <a:pt x="240257" y="97875"/>
                    <a:pt x="235048" y="94922"/>
                    <a:pt x="229344" y="94755"/>
                  </a:cubicBezTo>
                  <a:lnTo>
                    <a:pt x="229436" y="91621"/>
                  </a:lnTo>
                  <a:cubicBezTo>
                    <a:pt x="236268" y="91821"/>
                    <a:pt x="242499" y="95409"/>
                    <a:pt x="245850" y="101072"/>
                  </a:cubicBezTo>
                  <a:cubicBezTo>
                    <a:pt x="247129" y="103235"/>
                    <a:pt x="247915" y="105575"/>
                    <a:pt x="248037" y="107973"/>
                  </a:cubicBezTo>
                  <a:cubicBezTo>
                    <a:pt x="258268" y="109553"/>
                    <a:pt x="268981" y="102051"/>
                    <a:pt x="274232" y="89778"/>
                  </a:cubicBezTo>
                  <a:cubicBezTo>
                    <a:pt x="278708" y="77339"/>
                    <a:pt x="274020" y="63056"/>
                    <a:pt x="262316" y="55834"/>
                  </a:cubicBezTo>
                  <a:cubicBezTo>
                    <a:pt x="257734" y="53007"/>
                    <a:pt x="252666" y="51626"/>
                    <a:pt x="247691" y="52231"/>
                  </a:cubicBezTo>
                  <a:cubicBezTo>
                    <a:pt x="248705" y="60913"/>
                    <a:pt x="245967" y="69020"/>
                    <a:pt x="239739" y="74185"/>
                  </a:cubicBezTo>
                  <a:lnTo>
                    <a:pt x="237649" y="71664"/>
                  </a:lnTo>
                  <a:cubicBezTo>
                    <a:pt x="244579" y="65918"/>
                    <a:pt x="246481" y="55888"/>
                    <a:pt x="243151" y="45920"/>
                  </a:cubicBezTo>
                  <a:cubicBezTo>
                    <a:pt x="241194" y="40124"/>
                    <a:pt x="237183" y="35004"/>
                    <a:pt x="231542" y="31523"/>
                  </a:cubicBezTo>
                  <a:cubicBezTo>
                    <a:pt x="221392" y="25261"/>
                    <a:pt x="208864" y="26095"/>
                    <a:pt x="199763" y="32668"/>
                  </a:cubicBezTo>
                  <a:lnTo>
                    <a:pt x="194721" y="27952"/>
                  </a:lnTo>
                  <a:cubicBezTo>
                    <a:pt x="189842" y="24941"/>
                    <a:pt x="184271" y="23995"/>
                    <a:pt x="179076" y="24908"/>
                  </a:cubicBezTo>
                  <a:close/>
                  <a:moveTo>
                    <a:pt x="190632" y="62"/>
                  </a:moveTo>
                  <a:cubicBezTo>
                    <a:pt x="300121" y="2329"/>
                    <a:pt x="391248" y="125645"/>
                    <a:pt x="309641" y="225160"/>
                  </a:cubicBezTo>
                  <a:cubicBezTo>
                    <a:pt x="282892" y="251229"/>
                    <a:pt x="279266" y="288859"/>
                    <a:pt x="302841" y="374772"/>
                  </a:cubicBezTo>
                  <a:lnTo>
                    <a:pt x="121266" y="376812"/>
                  </a:lnTo>
                  <a:lnTo>
                    <a:pt x="109025" y="322355"/>
                  </a:lnTo>
                  <a:cubicBezTo>
                    <a:pt x="76580" y="333165"/>
                    <a:pt x="40716" y="329924"/>
                    <a:pt x="28778" y="318327"/>
                  </a:cubicBezTo>
                  <a:cubicBezTo>
                    <a:pt x="22923" y="311868"/>
                    <a:pt x="25422" y="291738"/>
                    <a:pt x="32859" y="276164"/>
                  </a:cubicBezTo>
                  <a:cubicBezTo>
                    <a:pt x="35235" y="270344"/>
                    <a:pt x="23179" y="268321"/>
                    <a:pt x="20618" y="259843"/>
                  </a:cubicBezTo>
                  <a:cubicBezTo>
                    <a:pt x="19440" y="251965"/>
                    <a:pt x="27377" y="251682"/>
                    <a:pt x="30757" y="247602"/>
                  </a:cubicBezTo>
                  <a:lnTo>
                    <a:pt x="18516" y="238938"/>
                  </a:lnTo>
                  <a:cubicBezTo>
                    <a:pt x="12669" y="232923"/>
                    <a:pt x="25811" y="221592"/>
                    <a:pt x="29458" y="212919"/>
                  </a:cubicBezTo>
                  <a:cubicBezTo>
                    <a:pt x="16679" y="208924"/>
                    <a:pt x="7006" y="203466"/>
                    <a:pt x="307" y="196983"/>
                  </a:cubicBezTo>
                  <a:cubicBezTo>
                    <a:pt x="-2572" y="186228"/>
                    <a:pt x="15339" y="171234"/>
                    <a:pt x="31089" y="151672"/>
                  </a:cubicBezTo>
                  <a:cubicBezTo>
                    <a:pt x="47602" y="132201"/>
                    <a:pt x="33821" y="117353"/>
                    <a:pt x="46470" y="75544"/>
                  </a:cubicBezTo>
                  <a:cubicBezTo>
                    <a:pt x="66559" y="23813"/>
                    <a:pt x="114124" y="-1423"/>
                    <a:pt x="190632" y="6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50"/>
            </a:p>
          </p:txBody>
        </p:sp>
        <p:sp>
          <p:nvSpPr>
            <p:cNvPr id="71" name="Oval 8">
              <a:extLst>
                <a:ext uri="{FF2B5EF4-FFF2-40B4-BE49-F238E27FC236}">
                  <a16:creationId xmlns:a16="http://schemas.microsoft.com/office/drawing/2014/main" id="{E3D5639C-49CF-43D9-965F-7653D69F451F}"/>
                </a:ext>
              </a:extLst>
            </p:cNvPr>
            <p:cNvSpPr/>
            <p:nvPr/>
          </p:nvSpPr>
          <p:spPr>
            <a:xfrm>
              <a:off x="7148965" y="1671110"/>
              <a:ext cx="620063" cy="623260"/>
            </a:xfrm>
            <a:custGeom>
              <a:avLst/>
              <a:gdLst/>
              <a:ahLst/>
              <a:cxnLst/>
              <a:rect l="l" t="t" r="r" b="b"/>
              <a:pathLst>
                <a:path w="3068057" h="3083879">
                  <a:moveTo>
                    <a:pt x="1943022" y="0"/>
                  </a:moveTo>
                  <a:cubicBezTo>
                    <a:pt x="2091435" y="0"/>
                    <a:pt x="2214809" y="107202"/>
                    <a:pt x="2232575" y="249298"/>
                  </a:cubicBezTo>
                  <a:cubicBezTo>
                    <a:pt x="2066806" y="323095"/>
                    <a:pt x="1966497" y="475331"/>
                    <a:pt x="1992863" y="623272"/>
                  </a:cubicBezTo>
                  <a:lnTo>
                    <a:pt x="2032344" y="614884"/>
                  </a:lnTo>
                  <a:cubicBezTo>
                    <a:pt x="2007703" y="472429"/>
                    <a:pt x="2119863" y="324636"/>
                    <a:pt x="2294697" y="266187"/>
                  </a:cubicBezTo>
                  <a:cubicBezTo>
                    <a:pt x="2304190" y="260641"/>
                    <a:pt x="2314409" y="260119"/>
                    <a:pt x="2324748" y="260119"/>
                  </a:cubicBezTo>
                  <a:cubicBezTo>
                    <a:pt x="2491310" y="260119"/>
                    <a:pt x="2626336" y="395145"/>
                    <a:pt x="2626336" y="561708"/>
                  </a:cubicBezTo>
                  <a:lnTo>
                    <a:pt x="2609021" y="647481"/>
                  </a:lnTo>
                  <a:lnTo>
                    <a:pt x="2626336" y="647481"/>
                  </a:lnTo>
                  <a:lnTo>
                    <a:pt x="2626336" y="656343"/>
                  </a:lnTo>
                  <a:cubicBezTo>
                    <a:pt x="2762823" y="669742"/>
                    <a:pt x="2867295" y="786613"/>
                    <a:pt x="2867295" y="927882"/>
                  </a:cubicBezTo>
                  <a:lnTo>
                    <a:pt x="2850464" y="1011252"/>
                  </a:lnTo>
                  <a:cubicBezTo>
                    <a:pt x="2978255" y="1064152"/>
                    <a:pt x="3068057" y="1190111"/>
                    <a:pt x="3068057" y="1337042"/>
                  </a:cubicBezTo>
                  <a:cubicBezTo>
                    <a:pt x="3068057" y="1418703"/>
                    <a:pt x="3040320" y="1493884"/>
                    <a:pt x="2992210" y="1551889"/>
                  </a:cubicBezTo>
                  <a:cubicBezTo>
                    <a:pt x="2909241" y="1651289"/>
                    <a:pt x="2791782" y="1696238"/>
                    <a:pt x="2686704" y="1660749"/>
                  </a:cubicBezTo>
                  <a:lnTo>
                    <a:pt x="2673794" y="1698968"/>
                  </a:lnTo>
                  <a:cubicBezTo>
                    <a:pt x="2768232" y="1730865"/>
                    <a:pt x="2870956" y="1707121"/>
                    <a:pt x="2955415" y="1640323"/>
                  </a:cubicBezTo>
                  <a:cubicBezTo>
                    <a:pt x="2993943" y="1688574"/>
                    <a:pt x="3012247" y="1750635"/>
                    <a:pt x="3012247" y="1816968"/>
                  </a:cubicBezTo>
                  <a:cubicBezTo>
                    <a:pt x="3012247" y="1986406"/>
                    <a:pt x="2892829" y="2127952"/>
                    <a:pt x="2733451" y="2161496"/>
                  </a:cubicBezTo>
                  <a:cubicBezTo>
                    <a:pt x="2570803" y="2185843"/>
                    <a:pt x="2422847" y="2122052"/>
                    <a:pt x="2373218" y="2004561"/>
                  </a:cubicBezTo>
                  <a:cubicBezTo>
                    <a:pt x="2397575" y="1987765"/>
                    <a:pt x="2417022" y="1964396"/>
                    <a:pt x="2431421" y="1936987"/>
                  </a:cubicBezTo>
                  <a:cubicBezTo>
                    <a:pt x="2469123" y="1865220"/>
                    <a:pt x="2466430" y="1776674"/>
                    <a:pt x="2424327" y="1703750"/>
                  </a:cubicBezTo>
                  <a:lnTo>
                    <a:pt x="2390880" y="1723060"/>
                  </a:lnTo>
                  <a:cubicBezTo>
                    <a:pt x="2426033" y="1783948"/>
                    <a:pt x="2428758" y="1857660"/>
                    <a:pt x="2398065" y="1917447"/>
                  </a:cubicBezTo>
                  <a:cubicBezTo>
                    <a:pt x="2386618" y="1939743"/>
                    <a:pt x="2371177" y="1958844"/>
                    <a:pt x="2348681" y="1969064"/>
                  </a:cubicBezTo>
                  <a:lnTo>
                    <a:pt x="2314536" y="1978212"/>
                  </a:lnTo>
                  <a:lnTo>
                    <a:pt x="2320989" y="1994504"/>
                  </a:lnTo>
                  <a:cubicBezTo>
                    <a:pt x="2292439" y="2010252"/>
                    <a:pt x="2259301" y="2017439"/>
                    <a:pt x="2224883" y="2015050"/>
                  </a:cubicBezTo>
                  <a:cubicBezTo>
                    <a:pt x="2157880" y="2010397"/>
                    <a:pt x="2096183" y="1970105"/>
                    <a:pt x="2062112" y="1908746"/>
                  </a:cubicBezTo>
                  <a:lnTo>
                    <a:pt x="2028307" y="1927422"/>
                  </a:lnTo>
                  <a:cubicBezTo>
                    <a:pt x="2069101" y="2000945"/>
                    <a:pt x="2143517" y="2048870"/>
                    <a:pt x="2224395" y="2053708"/>
                  </a:cubicBezTo>
                  <a:cubicBezTo>
                    <a:pt x="2263912" y="2056070"/>
                    <a:pt x="2302036" y="2047984"/>
                    <a:pt x="2335071" y="2030056"/>
                  </a:cubicBezTo>
                  <a:cubicBezTo>
                    <a:pt x="2400196" y="2159379"/>
                    <a:pt x="2567325" y="2230480"/>
                    <a:pt x="2748680" y="2204554"/>
                  </a:cubicBezTo>
                  <a:cubicBezTo>
                    <a:pt x="2767068" y="2240602"/>
                    <a:pt x="2774723" y="2281713"/>
                    <a:pt x="2774723" y="2324613"/>
                  </a:cubicBezTo>
                  <a:cubicBezTo>
                    <a:pt x="2774723" y="2444667"/>
                    <a:pt x="2714770" y="2550720"/>
                    <a:pt x="2619461" y="2609132"/>
                  </a:cubicBezTo>
                  <a:cubicBezTo>
                    <a:pt x="2594093" y="2739763"/>
                    <a:pt x="2496512" y="2844553"/>
                    <a:pt x="2368919" y="2876858"/>
                  </a:cubicBezTo>
                  <a:cubicBezTo>
                    <a:pt x="2184369" y="2908073"/>
                    <a:pt x="2016372" y="2826285"/>
                    <a:pt x="1978290" y="2684161"/>
                  </a:cubicBezTo>
                  <a:lnTo>
                    <a:pt x="1939323" y="2694602"/>
                  </a:lnTo>
                  <a:cubicBezTo>
                    <a:pt x="1970494" y="2810931"/>
                    <a:pt x="2075973" y="2892306"/>
                    <a:pt x="2210223" y="2912307"/>
                  </a:cubicBezTo>
                  <a:cubicBezTo>
                    <a:pt x="2165434" y="3014618"/>
                    <a:pt x="2062317" y="3083879"/>
                    <a:pt x="1943022" y="3083879"/>
                  </a:cubicBezTo>
                  <a:cubicBezTo>
                    <a:pt x="1804718" y="3083879"/>
                    <a:pt x="1736151" y="2990782"/>
                    <a:pt x="1657612" y="2862428"/>
                  </a:cubicBezTo>
                  <a:cubicBezTo>
                    <a:pt x="1632100" y="2775963"/>
                    <a:pt x="1598588" y="2449530"/>
                    <a:pt x="1653064" y="2147091"/>
                  </a:cubicBezTo>
                  <a:cubicBezTo>
                    <a:pt x="1775302" y="2294672"/>
                    <a:pt x="1947360" y="2360889"/>
                    <a:pt x="2101389" y="2319520"/>
                  </a:cubicBezTo>
                  <a:lnTo>
                    <a:pt x="2085913" y="2268654"/>
                  </a:lnTo>
                  <a:cubicBezTo>
                    <a:pt x="1935632" y="2308197"/>
                    <a:pt x="1765039" y="2228547"/>
                    <a:pt x="1652548" y="2065927"/>
                  </a:cubicBezTo>
                  <a:cubicBezTo>
                    <a:pt x="1594744" y="1988631"/>
                    <a:pt x="1552933" y="1543383"/>
                    <a:pt x="1647107" y="1210118"/>
                  </a:cubicBezTo>
                  <a:cubicBezTo>
                    <a:pt x="1757451" y="1073526"/>
                    <a:pt x="1924310" y="1023711"/>
                    <a:pt x="2044795" y="1095494"/>
                  </a:cubicBezTo>
                  <a:lnTo>
                    <a:pt x="2046624" y="1092427"/>
                  </a:lnTo>
                  <a:cubicBezTo>
                    <a:pt x="2044963" y="1115904"/>
                    <a:pt x="2049817" y="1139574"/>
                    <a:pt x="2059741" y="1162003"/>
                  </a:cubicBezTo>
                  <a:cubicBezTo>
                    <a:pt x="2085174" y="1219476"/>
                    <a:pt x="2140055" y="1259997"/>
                    <a:pt x="2204060" y="1268556"/>
                  </a:cubicBezTo>
                  <a:lnTo>
                    <a:pt x="2208020" y="1238949"/>
                  </a:lnTo>
                  <a:cubicBezTo>
                    <a:pt x="2154665" y="1231814"/>
                    <a:pt x="2108853" y="1198319"/>
                    <a:pt x="2087448" y="1150798"/>
                  </a:cubicBezTo>
                  <a:cubicBezTo>
                    <a:pt x="2064784" y="1100476"/>
                    <a:pt x="2073123" y="1042569"/>
                    <a:pt x="2109077" y="1000639"/>
                  </a:cubicBezTo>
                  <a:cubicBezTo>
                    <a:pt x="2142987" y="961090"/>
                    <a:pt x="2196315" y="941798"/>
                    <a:pt x="2249471" y="949847"/>
                  </a:cubicBezTo>
                  <a:lnTo>
                    <a:pt x="2253988" y="920317"/>
                  </a:lnTo>
                  <a:cubicBezTo>
                    <a:pt x="2190211" y="910645"/>
                    <a:pt x="2126205" y="934132"/>
                    <a:pt x="2085632" y="982099"/>
                  </a:cubicBezTo>
                  <a:lnTo>
                    <a:pt x="2052614" y="1055246"/>
                  </a:lnTo>
                  <a:cubicBezTo>
                    <a:pt x="1928226" y="988072"/>
                    <a:pt x="1765306" y="1028878"/>
                    <a:pt x="1646726" y="1149851"/>
                  </a:cubicBezTo>
                  <a:cubicBezTo>
                    <a:pt x="1576863" y="1018908"/>
                    <a:pt x="1584053" y="461235"/>
                    <a:pt x="1633436" y="269593"/>
                  </a:cubicBezTo>
                  <a:cubicBezTo>
                    <a:pt x="1697428" y="119029"/>
                    <a:pt x="1776459" y="0"/>
                    <a:pt x="1943022" y="0"/>
                  </a:cubicBezTo>
                  <a:close/>
                  <a:moveTo>
                    <a:pt x="1125035" y="0"/>
                  </a:moveTo>
                  <a:cubicBezTo>
                    <a:pt x="1263339" y="0"/>
                    <a:pt x="1331906" y="93097"/>
                    <a:pt x="1410445" y="221451"/>
                  </a:cubicBezTo>
                  <a:cubicBezTo>
                    <a:pt x="1435957" y="307916"/>
                    <a:pt x="1469469" y="634350"/>
                    <a:pt x="1414993" y="936788"/>
                  </a:cubicBezTo>
                  <a:cubicBezTo>
                    <a:pt x="1292755" y="789207"/>
                    <a:pt x="1120697" y="722990"/>
                    <a:pt x="966668" y="764359"/>
                  </a:cubicBezTo>
                  <a:lnTo>
                    <a:pt x="982144" y="815225"/>
                  </a:lnTo>
                  <a:cubicBezTo>
                    <a:pt x="1132425" y="775682"/>
                    <a:pt x="1303018" y="855332"/>
                    <a:pt x="1415509" y="1017952"/>
                  </a:cubicBezTo>
                  <a:cubicBezTo>
                    <a:pt x="1473313" y="1095249"/>
                    <a:pt x="1515123" y="1540497"/>
                    <a:pt x="1420950" y="1873762"/>
                  </a:cubicBezTo>
                  <a:cubicBezTo>
                    <a:pt x="1310606" y="2010353"/>
                    <a:pt x="1143747" y="2060168"/>
                    <a:pt x="1023262" y="1988385"/>
                  </a:cubicBezTo>
                  <a:lnTo>
                    <a:pt x="1021433" y="1991453"/>
                  </a:lnTo>
                  <a:cubicBezTo>
                    <a:pt x="1023094" y="1967976"/>
                    <a:pt x="1018240" y="1944306"/>
                    <a:pt x="1008316" y="1921877"/>
                  </a:cubicBezTo>
                  <a:cubicBezTo>
                    <a:pt x="982883" y="1864403"/>
                    <a:pt x="928002" y="1823883"/>
                    <a:pt x="863997" y="1815323"/>
                  </a:cubicBezTo>
                  <a:lnTo>
                    <a:pt x="860037" y="1844930"/>
                  </a:lnTo>
                  <a:cubicBezTo>
                    <a:pt x="913392" y="1852066"/>
                    <a:pt x="959204" y="1885560"/>
                    <a:pt x="980609" y="1933082"/>
                  </a:cubicBezTo>
                  <a:cubicBezTo>
                    <a:pt x="1003273" y="1983404"/>
                    <a:pt x="994934" y="2041310"/>
                    <a:pt x="958980" y="2083241"/>
                  </a:cubicBezTo>
                  <a:cubicBezTo>
                    <a:pt x="925070" y="2122789"/>
                    <a:pt x="871742" y="2142082"/>
                    <a:pt x="818586" y="2134033"/>
                  </a:cubicBezTo>
                  <a:lnTo>
                    <a:pt x="814069" y="2163562"/>
                  </a:lnTo>
                  <a:cubicBezTo>
                    <a:pt x="877846" y="2173235"/>
                    <a:pt x="941852" y="2149747"/>
                    <a:pt x="982425" y="2101780"/>
                  </a:cubicBezTo>
                  <a:lnTo>
                    <a:pt x="1015443" y="2028633"/>
                  </a:lnTo>
                  <a:cubicBezTo>
                    <a:pt x="1139831" y="2095808"/>
                    <a:pt x="1302751" y="2055001"/>
                    <a:pt x="1421331" y="1934029"/>
                  </a:cubicBezTo>
                  <a:cubicBezTo>
                    <a:pt x="1491194" y="2064971"/>
                    <a:pt x="1484003" y="2622644"/>
                    <a:pt x="1434621" y="2814287"/>
                  </a:cubicBezTo>
                  <a:cubicBezTo>
                    <a:pt x="1370629" y="2964850"/>
                    <a:pt x="1291598" y="3083879"/>
                    <a:pt x="1125035" y="3083879"/>
                  </a:cubicBezTo>
                  <a:cubicBezTo>
                    <a:pt x="976622" y="3083879"/>
                    <a:pt x="853248" y="2976677"/>
                    <a:pt x="835482" y="2834581"/>
                  </a:cubicBezTo>
                  <a:cubicBezTo>
                    <a:pt x="1001251" y="2760784"/>
                    <a:pt x="1101560" y="2608549"/>
                    <a:pt x="1075194" y="2460607"/>
                  </a:cubicBezTo>
                  <a:lnTo>
                    <a:pt x="1035713" y="2468996"/>
                  </a:lnTo>
                  <a:cubicBezTo>
                    <a:pt x="1060354" y="2611450"/>
                    <a:pt x="948194" y="2759243"/>
                    <a:pt x="773360" y="2817692"/>
                  </a:cubicBezTo>
                  <a:cubicBezTo>
                    <a:pt x="763867" y="2823239"/>
                    <a:pt x="753648" y="2823760"/>
                    <a:pt x="743309" y="2823760"/>
                  </a:cubicBezTo>
                  <a:cubicBezTo>
                    <a:pt x="576747" y="2823760"/>
                    <a:pt x="441721" y="2688734"/>
                    <a:pt x="441721" y="2522172"/>
                  </a:cubicBezTo>
                  <a:lnTo>
                    <a:pt x="459036" y="2436399"/>
                  </a:lnTo>
                  <a:lnTo>
                    <a:pt x="441721" y="2436399"/>
                  </a:lnTo>
                  <a:lnTo>
                    <a:pt x="441721" y="2427537"/>
                  </a:lnTo>
                  <a:cubicBezTo>
                    <a:pt x="305234" y="2414137"/>
                    <a:pt x="200762" y="2297266"/>
                    <a:pt x="200762" y="2155997"/>
                  </a:cubicBezTo>
                  <a:lnTo>
                    <a:pt x="217593" y="2072628"/>
                  </a:lnTo>
                  <a:cubicBezTo>
                    <a:pt x="89802" y="2019727"/>
                    <a:pt x="0" y="1893768"/>
                    <a:pt x="0" y="1746838"/>
                  </a:cubicBezTo>
                  <a:cubicBezTo>
                    <a:pt x="0" y="1665177"/>
                    <a:pt x="27737" y="1589996"/>
                    <a:pt x="75847" y="1531990"/>
                  </a:cubicBezTo>
                  <a:cubicBezTo>
                    <a:pt x="158816" y="1432590"/>
                    <a:pt x="276275" y="1387641"/>
                    <a:pt x="381353" y="1423131"/>
                  </a:cubicBezTo>
                  <a:lnTo>
                    <a:pt x="394263" y="1384911"/>
                  </a:lnTo>
                  <a:cubicBezTo>
                    <a:pt x="299825" y="1353014"/>
                    <a:pt x="197101" y="1376758"/>
                    <a:pt x="112642" y="1443556"/>
                  </a:cubicBezTo>
                  <a:cubicBezTo>
                    <a:pt x="74114" y="1395305"/>
                    <a:pt x="55810" y="1333244"/>
                    <a:pt x="55810" y="1266911"/>
                  </a:cubicBezTo>
                  <a:cubicBezTo>
                    <a:pt x="55810" y="1097473"/>
                    <a:pt x="175228" y="955927"/>
                    <a:pt x="334606" y="922383"/>
                  </a:cubicBezTo>
                  <a:cubicBezTo>
                    <a:pt x="497254" y="898036"/>
                    <a:pt x="645210" y="961827"/>
                    <a:pt x="694839" y="1079319"/>
                  </a:cubicBezTo>
                  <a:cubicBezTo>
                    <a:pt x="670482" y="1096114"/>
                    <a:pt x="651035" y="1119484"/>
                    <a:pt x="636636" y="1146893"/>
                  </a:cubicBezTo>
                  <a:cubicBezTo>
                    <a:pt x="598934" y="1218660"/>
                    <a:pt x="601627" y="1307205"/>
                    <a:pt x="643730" y="1380130"/>
                  </a:cubicBezTo>
                  <a:lnTo>
                    <a:pt x="677177" y="1360819"/>
                  </a:lnTo>
                  <a:cubicBezTo>
                    <a:pt x="642024" y="1299932"/>
                    <a:pt x="639299" y="1226219"/>
                    <a:pt x="669992" y="1166433"/>
                  </a:cubicBezTo>
                  <a:cubicBezTo>
                    <a:pt x="681439" y="1144136"/>
                    <a:pt x="696880" y="1125036"/>
                    <a:pt x="719376" y="1114815"/>
                  </a:cubicBezTo>
                  <a:lnTo>
                    <a:pt x="753521" y="1105667"/>
                  </a:lnTo>
                  <a:lnTo>
                    <a:pt x="747068" y="1089375"/>
                  </a:lnTo>
                  <a:cubicBezTo>
                    <a:pt x="775618" y="1073627"/>
                    <a:pt x="808756" y="1066440"/>
                    <a:pt x="843174" y="1068829"/>
                  </a:cubicBezTo>
                  <a:cubicBezTo>
                    <a:pt x="910177" y="1073482"/>
                    <a:pt x="971874" y="1113774"/>
                    <a:pt x="1005945" y="1175134"/>
                  </a:cubicBezTo>
                  <a:lnTo>
                    <a:pt x="1039750" y="1156458"/>
                  </a:lnTo>
                  <a:cubicBezTo>
                    <a:pt x="998956" y="1082934"/>
                    <a:pt x="924540" y="1035010"/>
                    <a:pt x="843662" y="1030172"/>
                  </a:cubicBezTo>
                  <a:cubicBezTo>
                    <a:pt x="804145" y="1027809"/>
                    <a:pt x="766021" y="1035895"/>
                    <a:pt x="732986" y="1053824"/>
                  </a:cubicBezTo>
                  <a:cubicBezTo>
                    <a:pt x="667861" y="924500"/>
                    <a:pt x="500732" y="853399"/>
                    <a:pt x="319377" y="879325"/>
                  </a:cubicBezTo>
                  <a:cubicBezTo>
                    <a:pt x="300989" y="843277"/>
                    <a:pt x="293334" y="802167"/>
                    <a:pt x="293334" y="759266"/>
                  </a:cubicBezTo>
                  <a:cubicBezTo>
                    <a:pt x="293334" y="639212"/>
                    <a:pt x="353287" y="533159"/>
                    <a:pt x="448596" y="474747"/>
                  </a:cubicBezTo>
                  <a:cubicBezTo>
                    <a:pt x="473964" y="344116"/>
                    <a:pt x="571545" y="239326"/>
                    <a:pt x="699138" y="207021"/>
                  </a:cubicBezTo>
                  <a:cubicBezTo>
                    <a:pt x="883688" y="175806"/>
                    <a:pt x="1051685" y="257594"/>
                    <a:pt x="1089767" y="399718"/>
                  </a:cubicBezTo>
                  <a:lnTo>
                    <a:pt x="1128734" y="389277"/>
                  </a:lnTo>
                  <a:cubicBezTo>
                    <a:pt x="1097563" y="272948"/>
                    <a:pt x="992084" y="191573"/>
                    <a:pt x="857834" y="171572"/>
                  </a:cubicBezTo>
                  <a:cubicBezTo>
                    <a:pt x="902623" y="69261"/>
                    <a:pt x="1005740" y="0"/>
                    <a:pt x="112503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50"/>
            </a:p>
          </p:txBody>
        </p:sp>
        <p:grpSp>
          <p:nvGrpSpPr>
            <p:cNvPr id="72" name="Group 110">
              <a:extLst>
                <a:ext uri="{FF2B5EF4-FFF2-40B4-BE49-F238E27FC236}">
                  <a16:creationId xmlns:a16="http://schemas.microsoft.com/office/drawing/2014/main" id="{D519BD50-C580-4623-8810-E04695FA5F45}"/>
                </a:ext>
              </a:extLst>
            </p:cNvPr>
            <p:cNvGrpSpPr/>
            <p:nvPr/>
          </p:nvGrpSpPr>
          <p:grpSpPr>
            <a:xfrm>
              <a:off x="5178360" y="1656593"/>
              <a:ext cx="590309" cy="652294"/>
              <a:chOff x="4835382" y="73243"/>
              <a:chExt cx="2920830" cy="3227535"/>
            </a:xfrm>
            <a:grpFill/>
          </p:grpSpPr>
          <p:sp>
            <p:nvSpPr>
              <p:cNvPr id="73" name="Freeform 111">
                <a:extLst>
                  <a:ext uri="{FF2B5EF4-FFF2-40B4-BE49-F238E27FC236}">
                    <a16:creationId xmlns:a16="http://schemas.microsoft.com/office/drawing/2014/main" id="{BBCCCC44-B257-423A-BB40-01303C1A40E8}"/>
                  </a:ext>
                </a:extLst>
              </p:cNvPr>
              <p:cNvSpPr/>
              <p:nvPr/>
            </p:nvSpPr>
            <p:spPr>
              <a:xfrm>
                <a:off x="4835382" y="73243"/>
                <a:ext cx="2920830" cy="3227535"/>
              </a:xfrm>
              <a:custGeom>
                <a:avLst/>
                <a:gdLst>
                  <a:gd name="connsiteX0" fmla="*/ 2980491 w 5331558"/>
                  <a:gd name="connsiteY0" fmla="*/ 968 h 5891405"/>
                  <a:gd name="connsiteX1" fmla="*/ 726547 w 5331558"/>
                  <a:gd name="connsiteY1" fmla="*/ 1181117 h 5891405"/>
                  <a:gd name="connsiteX2" fmla="*/ 486068 w 5331558"/>
                  <a:gd name="connsiteY2" fmla="*/ 2371366 h 5891405"/>
                  <a:gd name="connsiteX3" fmla="*/ 4803 w 5331558"/>
                  <a:gd name="connsiteY3" fmla="*/ 3079808 h 5891405"/>
                  <a:gd name="connsiteX4" fmla="*/ 460575 w 5331558"/>
                  <a:gd name="connsiteY4" fmla="*/ 3328959 h 5891405"/>
                  <a:gd name="connsiteX5" fmla="*/ 289487 w 5331558"/>
                  <a:gd name="connsiteY5" fmla="*/ 3735758 h 5891405"/>
                  <a:gd name="connsiteX6" fmla="*/ 480873 w 5331558"/>
                  <a:gd name="connsiteY6" fmla="*/ 3871219 h 5891405"/>
                  <a:gd name="connsiteX7" fmla="*/ 322351 w 5331558"/>
                  <a:gd name="connsiteY7" fmla="*/ 4062605 h 5891405"/>
                  <a:gd name="connsiteX8" fmla="*/ 513737 w 5331558"/>
                  <a:gd name="connsiteY8" fmla="*/ 4317787 h 5891405"/>
                  <a:gd name="connsiteX9" fmla="*/ 449942 w 5331558"/>
                  <a:gd name="connsiteY9" fmla="*/ 4977005 h 5891405"/>
                  <a:gd name="connsiteX10" fmla="*/ 1704584 w 5331558"/>
                  <a:gd name="connsiteY10" fmla="*/ 5039972 h 5891405"/>
                  <a:gd name="connsiteX11" fmla="*/ 1895970 w 5331558"/>
                  <a:gd name="connsiteY11" fmla="*/ 5891405 h 5891405"/>
                  <a:gd name="connsiteX12" fmla="*/ 4734863 w 5331558"/>
                  <a:gd name="connsiteY12" fmla="*/ 5859508 h 5891405"/>
                  <a:gd name="connsiteX13" fmla="*/ 4841189 w 5331558"/>
                  <a:gd name="connsiteY13" fmla="*/ 3520345 h 5891405"/>
                  <a:gd name="connsiteX14" fmla="*/ 2980491 w 5331558"/>
                  <a:gd name="connsiteY14" fmla="*/ 968 h 5891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331558" h="5891405">
                    <a:moveTo>
                      <a:pt x="2980491" y="968"/>
                    </a:moveTo>
                    <a:cubicBezTo>
                      <a:pt x="1784302" y="-22254"/>
                      <a:pt x="1040642" y="372305"/>
                      <a:pt x="726547" y="1181117"/>
                    </a:cubicBezTo>
                    <a:cubicBezTo>
                      <a:pt x="528785" y="1834793"/>
                      <a:pt x="744238" y="2066938"/>
                      <a:pt x="486068" y="2371366"/>
                    </a:cubicBezTo>
                    <a:cubicBezTo>
                      <a:pt x="239818" y="2677225"/>
                      <a:pt x="-40213" y="2911644"/>
                      <a:pt x="4803" y="3079808"/>
                    </a:cubicBezTo>
                    <a:cubicBezTo>
                      <a:pt x="109541" y="3181162"/>
                      <a:pt x="260766" y="3266498"/>
                      <a:pt x="460575" y="3328959"/>
                    </a:cubicBezTo>
                    <a:cubicBezTo>
                      <a:pt x="403546" y="3464559"/>
                      <a:pt x="198074" y="3641722"/>
                      <a:pt x="289487" y="3735758"/>
                    </a:cubicBezTo>
                    <a:lnTo>
                      <a:pt x="480873" y="3871219"/>
                    </a:lnTo>
                    <a:cubicBezTo>
                      <a:pt x="428032" y="3935014"/>
                      <a:pt x="303940" y="3939433"/>
                      <a:pt x="322351" y="4062605"/>
                    </a:cubicBezTo>
                    <a:cubicBezTo>
                      <a:pt x="362395" y="4195168"/>
                      <a:pt x="550882" y="4226788"/>
                      <a:pt x="513737" y="4317787"/>
                    </a:cubicBezTo>
                    <a:cubicBezTo>
                      <a:pt x="397470" y="4561276"/>
                      <a:pt x="358392" y="4876020"/>
                      <a:pt x="449942" y="4977005"/>
                    </a:cubicBezTo>
                    <a:cubicBezTo>
                      <a:pt x="636587" y="5158310"/>
                      <a:pt x="1197305" y="5208988"/>
                      <a:pt x="1704584" y="5039972"/>
                    </a:cubicBezTo>
                    <a:lnTo>
                      <a:pt x="1895970" y="5891405"/>
                    </a:lnTo>
                    <a:lnTo>
                      <a:pt x="4734863" y="5859508"/>
                    </a:lnTo>
                    <a:cubicBezTo>
                      <a:pt x="4366268" y="4516262"/>
                      <a:pt x="4422975" y="3927926"/>
                      <a:pt x="4841189" y="3520345"/>
                    </a:cubicBezTo>
                    <a:cubicBezTo>
                      <a:pt x="6117095" y="1964448"/>
                      <a:pt x="4692333" y="36409"/>
                      <a:pt x="2980491" y="96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50"/>
              </a:p>
            </p:txBody>
          </p:sp>
          <p:sp>
            <p:nvSpPr>
              <p:cNvPr id="74" name="Oval 37">
                <a:extLst>
                  <a:ext uri="{FF2B5EF4-FFF2-40B4-BE49-F238E27FC236}">
                    <a16:creationId xmlns:a16="http://schemas.microsoft.com/office/drawing/2014/main" id="{0711327E-9191-4394-B64D-73AD56C41377}"/>
                  </a:ext>
                </a:extLst>
              </p:cNvPr>
              <p:cNvSpPr/>
              <p:nvPr/>
            </p:nvSpPr>
            <p:spPr>
              <a:xfrm rot="18100542">
                <a:off x="5907878" y="-58593"/>
                <a:ext cx="1436045" cy="2141152"/>
              </a:xfrm>
              <a:custGeom>
                <a:avLst/>
                <a:gdLst/>
                <a:ahLst/>
                <a:cxnLst/>
                <a:rect l="l" t="t" r="r" b="b"/>
                <a:pathLst>
                  <a:path w="1170491" h="1745208">
                    <a:moveTo>
                      <a:pt x="429221" y="671495"/>
                    </a:moveTo>
                    <a:cubicBezTo>
                      <a:pt x="415869" y="670322"/>
                      <a:pt x="402356" y="670624"/>
                      <a:pt x="388917" y="672439"/>
                    </a:cubicBezTo>
                    <a:cubicBezTo>
                      <a:pt x="370997" y="674859"/>
                      <a:pt x="353207" y="679968"/>
                      <a:pt x="336101" y="687858"/>
                    </a:cubicBezTo>
                    <a:lnTo>
                      <a:pt x="344770" y="708640"/>
                    </a:lnTo>
                    <a:cubicBezTo>
                      <a:pt x="405276" y="680369"/>
                      <a:pt x="475531" y="691805"/>
                      <a:pt x="523918" y="737799"/>
                    </a:cubicBezTo>
                    <a:cubicBezTo>
                      <a:pt x="569388" y="781022"/>
                      <a:pt x="587723" y="847396"/>
                      <a:pt x="571504" y="910067"/>
                    </a:cubicBezTo>
                    <a:lnTo>
                      <a:pt x="593243" y="915886"/>
                    </a:lnTo>
                    <a:cubicBezTo>
                      <a:pt x="611678" y="844923"/>
                      <a:pt x="590662" y="769719"/>
                      <a:pt x="538740" y="720849"/>
                    </a:cubicBezTo>
                    <a:cubicBezTo>
                      <a:pt x="507886" y="691808"/>
                      <a:pt x="469277" y="675014"/>
                      <a:pt x="429221" y="671495"/>
                    </a:cubicBezTo>
                    <a:close/>
                    <a:moveTo>
                      <a:pt x="588421" y="580980"/>
                    </a:moveTo>
                    <a:cubicBezTo>
                      <a:pt x="534186" y="581239"/>
                      <a:pt x="482134" y="605639"/>
                      <a:pt x="446738" y="649695"/>
                    </a:cubicBezTo>
                    <a:lnTo>
                      <a:pt x="463760" y="664437"/>
                    </a:lnTo>
                    <a:cubicBezTo>
                      <a:pt x="505329" y="612166"/>
                      <a:pt x="573320" y="591099"/>
                      <a:pt x="637132" y="610714"/>
                    </a:cubicBezTo>
                    <a:cubicBezTo>
                      <a:pt x="697098" y="629147"/>
                      <a:pt x="743088" y="680397"/>
                      <a:pt x="756495" y="743730"/>
                    </a:cubicBezTo>
                    <a:lnTo>
                      <a:pt x="778549" y="739251"/>
                    </a:lnTo>
                    <a:cubicBezTo>
                      <a:pt x="763432" y="667508"/>
                      <a:pt x="711108" y="609548"/>
                      <a:pt x="642848" y="588934"/>
                    </a:cubicBezTo>
                    <a:cubicBezTo>
                      <a:pt x="624821" y="583490"/>
                      <a:pt x="606500" y="580894"/>
                      <a:pt x="588421" y="580980"/>
                    </a:cubicBezTo>
                    <a:close/>
                    <a:moveTo>
                      <a:pt x="533817" y="0"/>
                    </a:moveTo>
                    <a:cubicBezTo>
                      <a:pt x="617807" y="1"/>
                      <a:pt x="687626" y="60667"/>
                      <a:pt x="697680" y="141081"/>
                    </a:cubicBezTo>
                    <a:cubicBezTo>
                      <a:pt x="603869" y="182843"/>
                      <a:pt x="547102" y="268997"/>
                      <a:pt x="562024" y="352718"/>
                    </a:cubicBezTo>
                    <a:lnTo>
                      <a:pt x="584367" y="347971"/>
                    </a:lnTo>
                    <a:cubicBezTo>
                      <a:pt x="570422" y="267354"/>
                      <a:pt x="633895" y="183716"/>
                      <a:pt x="732836" y="150639"/>
                    </a:cubicBezTo>
                    <a:cubicBezTo>
                      <a:pt x="738208" y="147500"/>
                      <a:pt x="743991" y="147205"/>
                      <a:pt x="749842" y="147205"/>
                    </a:cubicBezTo>
                    <a:cubicBezTo>
                      <a:pt x="844103" y="147205"/>
                      <a:pt x="920515" y="223618"/>
                      <a:pt x="920515" y="317877"/>
                    </a:cubicBezTo>
                    <a:lnTo>
                      <a:pt x="910716" y="366417"/>
                    </a:lnTo>
                    <a:lnTo>
                      <a:pt x="920515" y="366418"/>
                    </a:lnTo>
                    <a:lnTo>
                      <a:pt x="920515" y="371433"/>
                    </a:lnTo>
                    <a:cubicBezTo>
                      <a:pt x="997755" y="379016"/>
                      <a:pt x="1056877" y="445155"/>
                      <a:pt x="1056877" y="525101"/>
                    </a:cubicBezTo>
                    <a:lnTo>
                      <a:pt x="1047351" y="572282"/>
                    </a:lnTo>
                    <a:cubicBezTo>
                      <a:pt x="1119671" y="602218"/>
                      <a:pt x="1170491" y="673500"/>
                      <a:pt x="1170491" y="756650"/>
                    </a:cubicBezTo>
                    <a:cubicBezTo>
                      <a:pt x="1170490" y="802863"/>
                      <a:pt x="1154794" y="845409"/>
                      <a:pt x="1127569" y="878235"/>
                    </a:cubicBezTo>
                    <a:cubicBezTo>
                      <a:pt x="1080615" y="934488"/>
                      <a:pt x="1014142" y="959925"/>
                      <a:pt x="954678" y="939840"/>
                    </a:cubicBezTo>
                    <a:lnTo>
                      <a:pt x="947373" y="961469"/>
                    </a:lnTo>
                    <a:cubicBezTo>
                      <a:pt x="1000817" y="979520"/>
                      <a:pt x="1058949" y="966083"/>
                      <a:pt x="1106746" y="928282"/>
                    </a:cubicBezTo>
                    <a:cubicBezTo>
                      <a:pt x="1128548" y="955588"/>
                      <a:pt x="1138907" y="990708"/>
                      <a:pt x="1138907" y="1028247"/>
                    </a:cubicBezTo>
                    <a:cubicBezTo>
                      <a:pt x="1138907" y="1124134"/>
                      <a:pt x="1071328" y="1204237"/>
                      <a:pt x="981133" y="1223220"/>
                    </a:cubicBezTo>
                    <a:cubicBezTo>
                      <a:pt x="889088" y="1236998"/>
                      <a:pt x="805358" y="1200898"/>
                      <a:pt x="777272" y="1134408"/>
                    </a:cubicBezTo>
                    <a:cubicBezTo>
                      <a:pt x="791057" y="1124903"/>
                      <a:pt x="802061" y="1111678"/>
                      <a:pt x="810210" y="1096167"/>
                    </a:cubicBezTo>
                    <a:cubicBezTo>
                      <a:pt x="831546" y="1055553"/>
                      <a:pt x="830022" y="1005443"/>
                      <a:pt x="806195" y="964175"/>
                    </a:cubicBezTo>
                    <a:lnTo>
                      <a:pt x="787267" y="975103"/>
                    </a:lnTo>
                    <a:cubicBezTo>
                      <a:pt x="807161" y="1009560"/>
                      <a:pt x="808703" y="1051275"/>
                      <a:pt x="791333" y="1085110"/>
                    </a:cubicBezTo>
                    <a:cubicBezTo>
                      <a:pt x="784855" y="1097727"/>
                      <a:pt x="776117" y="1108536"/>
                      <a:pt x="763385" y="1114320"/>
                    </a:cubicBezTo>
                    <a:lnTo>
                      <a:pt x="744063" y="1119497"/>
                    </a:lnTo>
                    <a:lnTo>
                      <a:pt x="747716" y="1128718"/>
                    </a:lnTo>
                    <a:cubicBezTo>
                      <a:pt x="731558" y="1137628"/>
                      <a:pt x="712804" y="1141697"/>
                      <a:pt x="693327" y="1140344"/>
                    </a:cubicBezTo>
                    <a:cubicBezTo>
                      <a:pt x="655409" y="1137711"/>
                      <a:pt x="620494" y="1114908"/>
                      <a:pt x="601213" y="1080185"/>
                    </a:cubicBezTo>
                    <a:lnTo>
                      <a:pt x="582082" y="1090754"/>
                    </a:lnTo>
                    <a:cubicBezTo>
                      <a:pt x="605167" y="1132362"/>
                      <a:pt x="647281" y="1159482"/>
                      <a:pt x="693051" y="1162221"/>
                    </a:cubicBezTo>
                    <a:cubicBezTo>
                      <a:pt x="715413" y="1163558"/>
                      <a:pt x="736989" y="1158982"/>
                      <a:pt x="755684" y="1148835"/>
                    </a:cubicBezTo>
                    <a:cubicBezTo>
                      <a:pt x="792539" y="1222022"/>
                      <a:pt x="887119" y="1262260"/>
                      <a:pt x="989751" y="1247587"/>
                    </a:cubicBezTo>
                    <a:cubicBezTo>
                      <a:pt x="1000157" y="1267987"/>
                      <a:pt x="1004489" y="1291252"/>
                      <a:pt x="1004488" y="1315531"/>
                    </a:cubicBezTo>
                    <a:cubicBezTo>
                      <a:pt x="1004488" y="1381750"/>
                      <a:pt x="972258" y="1440443"/>
                      <a:pt x="920375" y="1473506"/>
                    </a:cubicBezTo>
                    <a:lnTo>
                      <a:pt x="913116" y="1474079"/>
                    </a:lnTo>
                    <a:cubicBezTo>
                      <a:pt x="850536" y="1469665"/>
                      <a:pt x="794159" y="1430126"/>
                      <a:pt x="766796" y="1371458"/>
                    </a:cubicBezTo>
                    <a:lnTo>
                      <a:pt x="746323" y="1380801"/>
                    </a:lnTo>
                    <a:cubicBezTo>
                      <a:pt x="776874" y="1446464"/>
                      <a:pt x="839753" y="1490827"/>
                      <a:pt x="909888" y="1496052"/>
                    </a:cubicBezTo>
                    <a:cubicBezTo>
                      <a:pt x="891948" y="1561049"/>
                      <a:pt x="840393" y="1611456"/>
                      <a:pt x="774838" y="1628054"/>
                    </a:cubicBezTo>
                    <a:cubicBezTo>
                      <a:pt x="686646" y="1642970"/>
                      <a:pt x="605133" y="1612285"/>
                      <a:pt x="571751" y="1552195"/>
                    </a:cubicBezTo>
                    <a:lnTo>
                      <a:pt x="550649" y="1566422"/>
                    </a:lnTo>
                    <a:cubicBezTo>
                      <a:pt x="577499" y="1609979"/>
                      <a:pt x="626419" y="1639383"/>
                      <a:pt x="685031" y="1648114"/>
                    </a:cubicBezTo>
                    <a:cubicBezTo>
                      <a:pt x="659684" y="1706013"/>
                      <a:pt x="601329" y="1745210"/>
                      <a:pt x="533818" y="1745209"/>
                    </a:cubicBezTo>
                    <a:cubicBezTo>
                      <a:pt x="455549" y="1745210"/>
                      <a:pt x="416747" y="1692524"/>
                      <a:pt x="372301" y="1619888"/>
                    </a:cubicBezTo>
                    <a:lnTo>
                      <a:pt x="366380" y="1592106"/>
                    </a:lnTo>
                    <a:cubicBezTo>
                      <a:pt x="305091" y="1567105"/>
                      <a:pt x="259811" y="1511085"/>
                      <a:pt x="250590" y="1443452"/>
                    </a:cubicBezTo>
                    <a:cubicBezTo>
                      <a:pt x="203712" y="1453117"/>
                      <a:pt x="158965" y="1444975"/>
                      <a:pt x="117260" y="1407178"/>
                    </a:cubicBezTo>
                    <a:cubicBezTo>
                      <a:pt x="55030" y="1350772"/>
                      <a:pt x="44039" y="1258933"/>
                      <a:pt x="90593" y="1192598"/>
                    </a:cubicBezTo>
                    <a:cubicBezTo>
                      <a:pt x="186799" y="1224213"/>
                      <a:pt x="285304" y="1199642"/>
                      <a:pt x="330760" y="1129474"/>
                    </a:cubicBezTo>
                    <a:lnTo>
                      <a:pt x="344999" y="1132822"/>
                    </a:lnTo>
                    <a:cubicBezTo>
                      <a:pt x="420009" y="1139731"/>
                      <a:pt x="490500" y="1101048"/>
                      <a:pt x="524987" y="1034051"/>
                    </a:cubicBezTo>
                    <a:lnTo>
                      <a:pt x="505360" y="1023014"/>
                    </a:lnTo>
                    <a:cubicBezTo>
                      <a:pt x="475089" y="1082544"/>
                      <a:pt x="412689" y="1116790"/>
                      <a:pt x="346243" y="1110339"/>
                    </a:cubicBezTo>
                    <a:cubicBezTo>
                      <a:pt x="283801" y="1104277"/>
                      <a:pt x="228486" y="1063265"/>
                      <a:pt x="202679" y="1003895"/>
                    </a:cubicBezTo>
                    <a:lnTo>
                      <a:pt x="181967" y="1012696"/>
                    </a:lnTo>
                    <a:cubicBezTo>
                      <a:pt x="205492" y="1066954"/>
                      <a:pt x="250941" y="1107583"/>
                      <a:pt x="305288" y="1123484"/>
                    </a:cubicBezTo>
                    <a:cubicBezTo>
                      <a:pt x="260051" y="1186174"/>
                      <a:pt x="162021" y="1201884"/>
                      <a:pt x="70961" y="1161909"/>
                    </a:cubicBezTo>
                    <a:cubicBezTo>
                      <a:pt x="64874" y="1160625"/>
                      <a:pt x="60391" y="1156961"/>
                      <a:pt x="56055" y="1153032"/>
                    </a:cubicBezTo>
                    <a:cubicBezTo>
                      <a:pt x="-13786" y="1089729"/>
                      <a:pt x="-19088" y="981796"/>
                      <a:pt x="44214" y="911953"/>
                    </a:cubicBezTo>
                    <a:lnTo>
                      <a:pt x="84073" y="882569"/>
                    </a:lnTo>
                    <a:lnTo>
                      <a:pt x="76811" y="875989"/>
                    </a:lnTo>
                    <a:lnTo>
                      <a:pt x="80179" y="872273"/>
                    </a:lnTo>
                    <a:cubicBezTo>
                      <a:pt x="28040" y="814783"/>
                      <a:pt x="28651" y="726072"/>
                      <a:pt x="82340" y="666836"/>
                    </a:cubicBezTo>
                    <a:lnTo>
                      <a:pt x="121082" y="638275"/>
                    </a:lnTo>
                    <a:cubicBezTo>
                      <a:pt x="89526" y="571593"/>
                      <a:pt x="96788" y="490523"/>
                      <a:pt x="145805" y="430894"/>
                    </a:cubicBezTo>
                    <a:cubicBezTo>
                      <a:pt x="198586" y="400645"/>
                      <a:pt x="259015" y="385179"/>
                      <a:pt x="321878" y="383347"/>
                    </a:cubicBezTo>
                    <a:lnTo>
                      <a:pt x="321111" y="357014"/>
                    </a:lnTo>
                    <a:cubicBezTo>
                      <a:pt x="257723" y="358862"/>
                      <a:pt x="196668" y="373772"/>
                      <a:pt x="141180" y="399723"/>
                    </a:cubicBezTo>
                    <a:cubicBezTo>
                      <a:pt x="117813" y="370058"/>
                      <a:pt x="106816" y="332072"/>
                      <a:pt x="106816" y="291518"/>
                    </a:cubicBezTo>
                    <a:cubicBezTo>
                      <a:pt x="106816" y="170286"/>
                      <a:pt x="205094" y="72008"/>
                      <a:pt x="326327" y="72008"/>
                    </a:cubicBezTo>
                    <a:cubicBezTo>
                      <a:pt x="350305" y="72008"/>
                      <a:pt x="373385" y="75853"/>
                      <a:pt x="394659" y="83948"/>
                    </a:cubicBezTo>
                    <a:cubicBezTo>
                      <a:pt x="425371" y="33609"/>
                      <a:pt x="467237" y="0"/>
                      <a:pt x="53381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50"/>
              </a:p>
            </p:txBody>
          </p:sp>
        </p:grpSp>
        <p:sp>
          <p:nvSpPr>
            <p:cNvPr id="75" name="Rectangle 19">
              <a:extLst>
                <a:ext uri="{FF2B5EF4-FFF2-40B4-BE49-F238E27FC236}">
                  <a16:creationId xmlns:a16="http://schemas.microsoft.com/office/drawing/2014/main" id="{8025BC4E-7A4E-42D9-9569-8844F8906CE5}"/>
                </a:ext>
              </a:extLst>
            </p:cNvPr>
            <p:cNvSpPr/>
            <p:nvPr/>
          </p:nvSpPr>
          <p:spPr>
            <a:xfrm>
              <a:off x="4212742" y="1691988"/>
              <a:ext cx="529020" cy="581503"/>
            </a:xfrm>
            <a:custGeom>
              <a:avLst/>
              <a:gdLst/>
              <a:ahLst/>
              <a:cxnLst/>
              <a:rect l="l" t="t" r="r" b="b"/>
              <a:pathLst>
                <a:path w="2926108" h="3216409">
                  <a:moveTo>
                    <a:pt x="1150286" y="2039882"/>
                  </a:moveTo>
                  <a:cubicBezTo>
                    <a:pt x="1216487" y="2110220"/>
                    <a:pt x="1249586" y="2238485"/>
                    <a:pt x="1348889" y="2250897"/>
                  </a:cubicBezTo>
                  <a:cubicBezTo>
                    <a:pt x="1452327" y="2213659"/>
                    <a:pt x="1530941" y="2147458"/>
                    <a:pt x="1597142" y="2052295"/>
                  </a:cubicBezTo>
                  <a:cubicBezTo>
                    <a:pt x="1634380" y="2030228"/>
                    <a:pt x="1712994" y="2049536"/>
                    <a:pt x="1721269" y="2072982"/>
                  </a:cubicBezTo>
                  <a:cubicBezTo>
                    <a:pt x="1533700" y="2362611"/>
                    <a:pt x="1615072" y="2763954"/>
                    <a:pt x="1568179" y="2830155"/>
                  </a:cubicBezTo>
                  <a:cubicBezTo>
                    <a:pt x="1391644" y="2965315"/>
                    <a:pt x="1231658" y="2893598"/>
                    <a:pt x="1063398" y="2925319"/>
                  </a:cubicBezTo>
                  <a:cubicBezTo>
                    <a:pt x="925479" y="2954282"/>
                    <a:pt x="820660" y="3107371"/>
                    <a:pt x="686879" y="3148747"/>
                  </a:cubicBezTo>
                  <a:cubicBezTo>
                    <a:pt x="536548" y="3184606"/>
                    <a:pt x="373804" y="3224602"/>
                    <a:pt x="215198" y="3214948"/>
                  </a:cubicBezTo>
                  <a:cubicBezTo>
                    <a:pt x="93829" y="3209431"/>
                    <a:pt x="71763" y="3046687"/>
                    <a:pt x="136584" y="2925318"/>
                  </a:cubicBezTo>
                  <a:cubicBezTo>
                    <a:pt x="168305" y="2828775"/>
                    <a:pt x="121415" y="2802571"/>
                    <a:pt x="107623" y="2710165"/>
                  </a:cubicBezTo>
                  <a:cubicBezTo>
                    <a:pt x="111150" y="2693172"/>
                    <a:pt x="127647" y="2691385"/>
                    <a:pt x="158288" y="2695563"/>
                  </a:cubicBezTo>
                  <a:lnTo>
                    <a:pt x="158288" y="2626239"/>
                  </a:lnTo>
                  <a:lnTo>
                    <a:pt x="266288" y="2626239"/>
                  </a:lnTo>
                  <a:lnTo>
                    <a:pt x="266288" y="2708276"/>
                  </a:lnTo>
                  <a:lnTo>
                    <a:pt x="307224" y="2711894"/>
                  </a:lnTo>
                  <a:lnTo>
                    <a:pt x="307224" y="2626239"/>
                  </a:lnTo>
                  <a:lnTo>
                    <a:pt x="415224" y="2626239"/>
                  </a:lnTo>
                  <a:lnTo>
                    <a:pt x="415224" y="2711420"/>
                  </a:lnTo>
                  <a:cubicBezTo>
                    <a:pt x="428487" y="2711947"/>
                    <a:pt x="442136" y="2710942"/>
                    <a:pt x="456160" y="2708700"/>
                  </a:cubicBezTo>
                  <a:lnTo>
                    <a:pt x="456160" y="2617963"/>
                  </a:lnTo>
                  <a:lnTo>
                    <a:pt x="564160" y="2617963"/>
                  </a:lnTo>
                  <a:lnTo>
                    <a:pt x="564160" y="2692500"/>
                  </a:lnTo>
                  <a:cubicBezTo>
                    <a:pt x="577696" y="2691220"/>
                    <a:pt x="591289" y="2688332"/>
                    <a:pt x="605096" y="2684680"/>
                  </a:cubicBezTo>
                  <a:lnTo>
                    <a:pt x="605096" y="2601411"/>
                  </a:lnTo>
                  <a:lnTo>
                    <a:pt x="713096" y="2601411"/>
                  </a:lnTo>
                  <a:lnTo>
                    <a:pt x="713096" y="2654658"/>
                  </a:lnTo>
                  <a:lnTo>
                    <a:pt x="754032" y="2641463"/>
                  </a:lnTo>
                  <a:lnTo>
                    <a:pt x="754032" y="2580721"/>
                  </a:lnTo>
                  <a:lnTo>
                    <a:pt x="862032" y="2580721"/>
                  </a:lnTo>
                  <a:lnTo>
                    <a:pt x="862032" y="2599792"/>
                  </a:lnTo>
                  <a:cubicBezTo>
                    <a:pt x="897454" y="2584791"/>
                    <a:pt x="934214" y="2567836"/>
                    <a:pt x="972371" y="2548802"/>
                  </a:cubicBezTo>
                  <a:cubicBezTo>
                    <a:pt x="1030297" y="2506047"/>
                    <a:pt x="939271" y="2219176"/>
                    <a:pt x="947546" y="2122633"/>
                  </a:cubicBezTo>
                  <a:cubicBezTo>
                    <a:pt x="957201" y="2082636"/>
                    <a:pt x="1082706" y="2067466"/>
                    <a:pt x="1150286" y="2039882"/>
                  </a:cubicBezTo>
                  <a:close/>
                  <a:moveTo>
                    <a:pt x="394278" y="1320337"/>
                  </a:moveTo>
                  <a:cubicBezTo>
                    <a:pt x="356565" y="1315036"/>
                    <a:pt x="316914" y="1320983"/>
                    <a:pt x="277262" y="1344774"/>
                  </a:cubicBezTo>
                  <a:cubicBezTo>
                    <a:pt x="169686" y="1368221"/>
                    <a:pt x="281399" y="1532343"/>
                    <a:pt x="314500" y="1626128"/>
                  </a:cubicBezTo>
                  <a:cubicBezTo>
                    <a:pt x="335188" y="1715776"/>
                    <a:pt x="306225" y="1838523"/>
                    <a:pt x="376563" y="1820593"/>
                  </a:cubicBezTo>
                  <a:cubicBezTo>
                    <a:pt x="535169" y="1786113"/>
                    <a:pt x="681363" y="1673020"/>
                    <a:pt x="628954" y="1493726"/>
                  </a:cubicBezTo>
                  <a:cubicBezTo>
                    <a:pt x="603094" y="1453384"/>
                    <a:pt x="507414" y="1336241"/>
                    <a:pt x="394278" y="1320337"/>
                  </a:cubicBezTo>
                  <a:close/>
                  <a:moveTo>
                    <a:pt x="1526804" y="66"/>
                  </a:moveTo>
                  <a:cubicBezTo>
                    <a:pt x="2066065" y="2824"/>
                    <a:pt x="2621877" y="129710"/>
                    <a:pt x="2896335" y="1038593"/>
                  </a:cubicBezTo>
                  <a:cubicBezTo>
                    <a:pt x="3057700" y="1564063"/>
                    <a:pt x="2532230" y="2366749"/>
                    <a:pt x="2064686" y="2292273"/>
                  </a:cubicBezTo>
                  <a:cubicBezTo>
                    <a:pt x="1885392" y="2267447"/>
                    <a:pt x="1950214" y="2015056"/>
                    <a:pt x="1555767" y="1940580"/>
                  </a:cubicBezTo>
                  <a:cubicBezTo>
                    <a:pt x="1179249" y="1868862"/>
                    <a:pt x="732393" y="2186075"/>
                    <a:pt x="554478" y="2159871"/>
                  </a:cubicBezTo>
                  <a:cubicBezTo>
                    <a:pt x="466211" y="2141942"/>
                    <a:pt x="394493" y="1904722"/>
                    <a:pt x="364151" y="1932305"/>
                  </a:cubicBezTo>
                  <a:cubicBezTo>
                    <a:pt x="322774" y="1970922"/>
                    <a:pt x="405526" y="2146079"/>
                    <a:pt x="467589" y="2205384"/>
                  </a:cubicBezTo>
                  <a:cubicBezTo>
                    <a:pt x="525515" y="2241243"/>
                    <a:pt x="732393" y="2202626"/>
                    <a:pt x="873070" y="2139183"/>
                  </a:cubicBezTo>
                  <a:cubicBezTo>
                    <a:pt x="913066" y="2128149"/>
                    <a:pt x="870312" y="2253655"/>
                    <a:pt x="877208" y="2333648"/>
                  </a:cubicBezTo>
                  <a:lnTo>
                    <a:pt x="862033" y="2337135"/>
                  </a:lnTo>
                  <a:lnTo>
                    <a:pt x="862033" y="2415799"/>
                  </a:lnTo>
                  <a:lnTo>
                    <a:pt x="754033" y="2415799"/>
                  </a:lnTo>
                  <a:lnTo>
                    <a:pt x="754033" y="2360695"/>
                  </a:lnTo>
                  <a:lnTo>
                    <a:pt x="713097" y="2366601"/>
                  </a:lnTo>
                  <a:lnTo>
                    <a:pt x="713097" y="2428213"/>
                  </a:lnTo>
                  <a:lnTo>
                    <a:pt x="605097" y="2428213"/>
                  </a:lnTo>
                  <a:lnTo>
                    <a:pt x="605097" y="2379641"/>
                  </a:lnTo>
                  <a:lnTo>
                    <a:pt x="564161" y="2382960"/>
                  </a:lnTo>
                  <a:lnTo>
                    <a:pt x="564161" y="2436489"/>
                  </a:lnTo>
                  <a:lnTo>
                    <a:pt x="456161" y="2436489"/>
                  </a:lnTo>
                  <a:lnTo>
                    <a:pt x="456161" y="2388351"/>
                  </a:lnTo>
                  <a:lnTo>
                    <a:pt x="415225" y="2389346"/>
                  </a:lnTo>
                  <a:lnTo>
                    <a:pt x="415225" y="2436489"/>
                  </a:lnTo>
                  <a:lnTo>
                    <a:pt x="307225" y="2436489"/>
                  </a:lnTo>
                  <a:lnTo>
                    <a:pt x="307225" y="2386989"/>
                  </a:lnTo>
                  <a:cubicBezTo>
                    <a:pt x="293173" y="2387203"/>
                    <a:pt x="279516" y="2386340"/>
                    <a:pt x="266289" y="2385150"/>
                  </a:cubicBezTo>
                  <a:lnTo>
                    <a:pt x="266289" y="2428213"/>
                  </a:lnTo>
                  <a:lnTo>
                    <a:pt x="158289" y="2428213"/>
                  </a:lnTo>
                  <a:lnTo>
                    <a:pt x="158289" y="2370613"/>
                  </a:lnTo>
                  <a:cubicBezTo>
                    <a:pt x="107017" y="2360332"/>
                    <a:pt x="72014" y="2345184"/>
                    <a:pt x="62108" y="2325373"/>
                  </a:cubicBezTo>
                  <a:cubicBezTo>
                    <a:pt x="37284" y="2261930"/>
                    <a:pt x="103484" y="2223314"/>
                    <a:pt x="124172" y="2172284"/>
                  </a:cubicBezTo>
                  <a:cubicBezTo>
                    <a:pt x="111759" y="2144700"/>
                    <a:pt x="74522" y="2141942"/>
                    <a:pt x="86934" y="2089533"/>
                  </a:cubicBezTo>
                  <a:cubicBezTo>
                    <a:pt x="96588" y="2053674"/>
                    <a:pt x="242782" y="2030228"/>
                    <a:pt x="264849" y="1994369"/>
                  </a:cubicBezTo>
                  <a:cubicBezTo>
                    <a:pt x="273125" y="1919892"/>
                    <a:pt x="-4093" y="1721291"/>
                    <a:pt x="45" y="1671639"/>
                  </a:cubicBezTo>
                  <a:cubicBezTo>
                    <a:pt x="12458" y="1619230"/>
                    <a:pt x="124172" y="1558546"/>
                    <a:pt x="190373" y="1477174"/>
                  </a:cubicBezTo>
                  <a:cubicBezTo>
                    <a:pt x="222094" y="1438557"/>
                    <a:pt x="80038" y="1267538"/>
                    <a:pt x="91072" y="1224783"/>
                  </a:cubicBezTo>
                  <a:cubicBezTo>
                    <a:pt x="111760" y="1092381"/>
                    <a:pt x="240023" y="943429"/>
                    <a:pt x="264849" y="703451"/>
                  </a:cubicBezTo>
                  <a:cubicBezTo>
                    <a:pt x="342084" y="332450"/>
                    <a:pt x="961338" y="-5451"/>
                    <a:pt x="1526804" y="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50"/>
            </a:p>
          </p:txBody>
        </p:sp>
        <p:sp>
          <p:nvSpPr>
            <p:cNvPr id="78" name="Oval 47">
              <a:extLst>
                <a:ext uri="{FF2B5EF4-FFF2-40B4-BE49-F238E27FC236}">
                  <a16:creationId xmlns:a16="http://schemas.microsoft.com/office/drawing/2014/main" id="{2A7B72D2-455E-4647-BA7D-2D9A0D0187FB}"/>
                </a:ext>
              </a:extLst>
            </p:cNvPr>
            <p:cNvSpPr>
              <a:spLocks noChangeAspect="1"/>
            </p:cNvSpPr>
            <p:nvPr/>
          </p:nvSpPr>
          <p:spPr>
            <a:xfrm>
              <a:off x="11781710" y="1671144"/>
              <a:ext cx="623192" cy="623192"/>
            </a:xfrm>
            <a:custGeom>
              <a:avLst/>
              <a:gdLst/>
              <a:ahLst/>
              <a:cxnLst/>
              <a:rect l="l" t="t" r="r" b="b"/>
              <a:pathLst>
                <a:path w="3240000" h="3240000">
                  <a:moveTo>
                    <a:pt x="1303187" y="480874"/>
                  </a:moveTo>
                  <a:lnTo>
                    <a:pt x="1303187" y="1303187"/>
                  </a:lnTo>
                  <a:lnTo>
                    <a:pt x="480874" y="1303187"/>
                  </a:lnTo>
                  <a:lnTo>
                    <a:pt x="480874" y="1936813"/>
                  </a:lnTo>
                  <a:lnTo>
                    <a:pt x="1303187" y="1936813"/>
                  </a:lnTo>
                  <a:lnTo>
                    <a:pt x="1303187" y="2759126"/>
                  </a:lnTo>
                  <a:lnTo>
                    <a:pt x="1936813" y="2759126"/>
                  </a:lnTo>
                  <a:lnTo>
                    <a:pt x="1936813" y="1936813"/>
                  </a:lnTo>
                  <a:lnTo>
                    <a:pt x="2759126" y="1936813"/>
                  </a:lnTo>
                  <a:lnTo>
                    <a:pt x="2759126" y="1303187"/>
                  </a:lnTo>
                  <a:lnTo>
                    <a:pt x="1936813" y="1303187"/>
                  </a:lnTo>
                  <a:lnTo>
                    <a:pt x="1936813" y="480874"/>
                  </a:ln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50"/>
            </a:p>
          </p:txBody>
        </p:sp>
        <p:sp>
          <p:nvSpPr>
            <p:cNvPr id="97" name="Rounded Rectangle 2">
              <a:extLst>
                <a:ext uri="{FF2B5EF4-FFF2-40B4-BE49-F238E27FC236}">
                  <a16:creationId xmlns:a16="http://schemas.microsoft.com/office/drawing/2014/main" id="{2CB3F902-7F51-468E-928D-DF8ED92CA432}"/>
                </a:ext>
              </a:extLst>
            </p:cNvPr>
            <p:cNvSpPr/>
            <p:nvPr/>
          </p:nvSpPr>
          <p:spPr>
            <a:xfrm>
              <a:off x="5168121" y="5441795"/>
              <a:ext cx="610786" cy="610786"/>
            </a:xfrm>
            <a:custGeom>
              <a:avLst/>
              <a:gdLst>
                <a:gd name="connsiteX0" fmla="*/ 1979373 w 3960440"/>
                <a:gd name="connsiteY0" fmla="*/ 472350 h 3960000"/>
                <a:gd name="connsiteX1" fmla="*/ 813783 w 3960440"/>
                <a:gd name="connsiteY1" fmla="*/ 1434034 h 3960000"/>
                <a:gd name="connsiteX2" fmla="*/ 1119009 w 3960440"/>
                <a:gd name="connsiteY2" fmla="*/ 2222584 h 3960000"/>
                <a:gd name="connsiteX3" fmla="*/ 1328015 w 3960440"/>
                <a:gd name="connsiteY3" fmla="*/ 1812920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1979373 w 3960440"/>
                <a:gd name="connsiteY17" fmla="*/ 472350 h 3960000"/>
                <a:gd name="connsiteX18" fmla="*/ 436907 w 3960440"/>
                <a:gd name="connsiteY18" fmla="*/ 0 h 3960000"/>
                <a:gd name="connsiteX19" fmla="*/ 3523533 w 3960440"/>
                <a:gd name="connsiteY19" fmla="*/ 0 h 3960000"/>
                <a:gd name="connsiteX20" fmla="*/ 3960440 w 3960440"/>
                <a:gd name="connsiteY20" fmla="*/ 436907 h 3960000"/>
                <a:gd name="connsiteX21" fmla="*/ 3960440 w 3960440"/>
                <a:gd name="connsiteY21" fmla="*/ 3523093 h 3960000"/>
                <a:gd name="connsiteX22" fmla="*/ 3523533 w 3960440"/>
                <a:gd name="connsiteY22" fmla="*/ 3960000 h 3960000"/>
                <a:gd name="connsiteX23" fmla="*/ 436907 w 3960440"/>
                <a:gd name="connsiteY23" fmla="*/ 3960000 h 3960000"/>
                <a:gd name="connsiteX24" fmla="*/ 0 w 3960440"/>
                <a:gd name="connsiteY24" fmla="*/ 3523093 h 3960000"/>
                <a:gd name="connsiteX25" fmla="*/ 0 w 3960440"/>
                <a:gd name="connsiteY25" fmla="*/ 436907 h 3960000"/>
                <a:gd name="connsiteX26" fmla="*/ 436907 w 3960440"/>
                <a:gd name="connsiteY26" fmla="*/ 0 h 3960000"/>
                <a:gd name="connsiteX27" fmla="*/ 436907 w 3960440"/>
                <a:gd name="connsiteY27" fmla="*/ 0 h 39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960440" h="3960000">
                  <a:moveTo>
                    <a:pt x="1979373" y="472350"/>
                  </a:moveTo>
                  <a:cubicBezTo>
                    <a:pt x="1228307" y="485871"/>
                    <a:pt x="850011" y="1078219"/>
                    <a:pt x="813783" y="1434034"/>
                  </a:cubicBezTo>
                  <a:cubicBezTo>
                    <a:pt x="787561" y="1781828"/>
                    <a:pt x="889690" y="2005359"/>
                    <a:pt x="1119009" y="2222584"/>
                  </a:cubicBezTo>
                  <a:cubicBezTo>
                    <a:pt x="1178964" y="2123026"/>
                    <a:pt x="1260199" y="1908547"/>
                    <a:pt x="1328015" y="1812920"/>
                  </a:cubicBezTo>
                  <a:cubicBezTo>
                    <a:pt x="1222115" y="1647651"/>
                    <a:pt x="1255483" y="1756375"/>
                    <a:pt x="1234998" y="1431771"/>
                  </a:cubicBezTo>
                  <a:cubicBezTo>
                    <a:pt x="1331609" y="922504"/>
                    <a:pt x="1719145" y="812633"/>
                    <a:pt x="2217373" y="891303"/>
                  </a:cubicBezTo>
                  <a:cubicBezTo>
                    <a:pt x="2693518" y="1016895"/>
                    <a:pt x="2787642" y="1344599"/>
                    <a:pt x="2783502" y="1606823"/>
                  </a:cubicBezTo>
                  <a:cubicBezTo>
                    <a:pt x="2771081" y="1743454"/>
                    <a:pt x="2679609" y="2064482"/>
                    <a:pt x="2456028" y="2225955"/>
                  </a:cubicBezTo>
                  <a:cubicBezTo>
                    <a:pt x="2192422" y="2399851"/>
                    <a:pt x="2004893" y="2209395"/>
                    <a:pt x="2026974" y="2018938"/>
                  </a:cubicBezTo>
                  <a:cubicBezTo>
                    <a:pt x="2072519" y="1810540"/>
                    <a:pt x="2086043" y="1754994"/>
                    <a:pt x="2135727" y="1554876"/>
                  </a:cubicBezTo>
                  <a:cubicBezTo>
                    <a:pt x="2195073" y="1382360"/>
                    <a:pt x="2084273" y="1259912"/>
                    <a:pt x="1915898" y="1219889"/>
                  </a:cubicBezTo>
                  <a:cubicBezTo>
                    <a:pt x="1750283" y="1186766"/>
                    <a:pt x="1626460" y="1331294"/>
                    <a:pt x="1589196" y="1434803"/>
                  </a:cubicBezTo>
                  <a:cubicBezTo>
                    <a:pt x="1499489" y="1732912"/>
                    <a:pt x="1614533" y="1824000"/>
                    <a:pt x="1574511" y="1939931"/>
                  </a:cubicBezTo>
                  <a:cubicBezTo>
                    <a:pt x="1332991" y="2671400"/>
                    <a:pt x="1220920" y="3468343"/>
                    <a:pt x="1339611" y="3487664"/>
                  </a:cubicBezTo>
                  <a:cubicBezTo>
                    <a:pt x="1434840" y="3497327"/>
                    <a:pt x="1730357" y="3129057"/>
                    <a:pt x="1887692" y="2422431"/>
                  </a:cubicBezTo>
                  <a:cubicBezTo>
                    <a:pt x="1985681" y="2531460"/>
                    <a:pt x="2093439" y="2747804"/>
                    <a:pt x="2336342" y="2720202"/>
                  </a:cubicBezTo>
                  <a:cubicBezTo>
                    <a:pt x="2693796" y="2666377"/>
                    <a:pt x="3092265" y="2401394"/>
                    <a:pt x="3176454" y="1627140"/>
                  </a:cubicBezTo>
                  <a:cubicBezTo>
                    <a:pt x="3254038" y="999456"/>
                    <a:pt x="2816023" y="430731"/>
                    <a:pt x="1979373" y="472350"/>
                  </a:cubicBezTo>
                  <a:close/>
                  <a:moveTo>
                    <a:pt x="436907" y="0"/>
                  </a:moveTo>
                  <a:lnTo>
                    <a:pt x="3523533" y="0"/>
                  </a:lnTo>
                  <a:cubicBezTo>
                    <a:pt x="3764830" y="0"/>
                    <a:pt x="3960440" y="195610"/>
                    <a:pt x="3960440" y="436907"/>
                  </a:cubicBezTo>
                  <a:lnTo>
                    <a:pt x="3960440" y="3523093"/>
                  </a:lnTo>
                  <a:cubicBezTo>
                    <a:pt x="3960440" y="3764390"/>
                    <a:pt x="3764830" y="3960000"/>
                    <a:pt x="3523533" y="3960000"/>
                  </a:cubicBezTo>
                  <a:lnTo>
                    <a:pt x="436907" y="3960000"/>
                  </a:lnTo>
                  <a:cubicBezTo>
                    <a:pt x="195610" y="3960000"/>
                    <a:pt x="0" y="3764390"/>
                    <a:pt x="0" y="3523093"/>
                  </a:cubicBezTo>
                  <a:lnTo>
                    <a:pt x="0" y="436907"/>
                  </a:lnTo>
                  <a:cubicBezTo>
                    <a:pt x="0" y="195610"/>
                    <a:pt x="195610" y="0"/>
                    <a:pt x="43690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ko-KR" altLang="en-US" sz="1050">
                <a:solidFill>
                  <a:schemeClr val="tx1"/>
                </a:solidFill>
              </a:endParaRPr>
            </a:p>
          </p:txBody>
        </p:sp>
        <p:sp>
          <p:nvSpPr>
            <p:cNvPr id="98" name="Rounded Rectangle 8">
              <a:extLst>
                <a:ext uri="{FF2B5EF4-FFF2-40B4-BE49-F238E27FC236}">
                  <a16:creationId xmlns:a16="http://schemas.microsoft.com/office/drawing/2014/main" id="{CF999092-51D0-4040-A441-EE93FB3BE0AB}"/>
                </a:ext>
              </a:extLst>
            </p:cNvPr>
            <p:cNvSpPr/>
            <p:nvPr/>
          </p:nvSpPr>
          <p:spPr>
            <a:xfrm>
              <a:off x="4171826" y="5441795"/>
              <a:ext cx="610854" cy="610786"/>
            </a:xfrm>
            <a:custGeom>
              <a:avLst/>
              <a:gdLst>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840340 w 3888432"/>
                <a:gd name="connsiteY5" fmla="*/ 147994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47184 w 3888432"/>
                <a:gd name="connsiteY11" fmla="*/ 2155564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878058 w 3888432"/>
                <a:gd name="connsiteY17" fmla="*/ 648072 h 3960440"/>
                <a:gd name="connsiteX18" fmla="*/ 554477 w 3888432"/>
                <a:gd name="connsiteY18" fmla="*/ 971653 h 3960440"/>
                <a:gd name="connsiteX19" fmla="*/ 878058 w 3888432"/>
                <a:gd name="connsiteY19" fmla="*/ 1295234 h 3960440"/>
                <a:gd name="connsiteX20" fmla="*/ 1201639 w 3888432"/>
                <a:gd name="connsiteY20" fmla="*/ 971653 h 3960440"/>
                <a:gd name="connsiteX21" fmla="*/ 878058 w 3888432"/>
                <a:gd name="connsiteY21" fmla="*/ 648072 h 3960440"/>
                <a:gd name="connsiteX22" fmla="*/ 333511 w 3888432"/>
                <a:gd name="connsiteY22" fmla="*/ 0 h 3960440"/>
                <a:gd name="connsiteX23" fmla="*/ 3554921 w 3888432"/>
                <a:gd name="connsiteY23" fmla="*/ 0 h 3960440"/>
                <a:gd name="connsiteX24" fmla="*/ 3888432 w 3888432"/>
                <a:gd name="connsiteY24" fmla="*/ 333511 h 3960440"/>
                <a:gd name="connsiteX25" fmla="*/ 3888432 w 3888432"/>
                <a:gd name="connsiteY25" fmla="*/ 3626929 h 3960440"/>
                <a:gd name="connsiteX26" fmla="*/ 3554921 w 3888432"/>
                <a:gd name="connsiteY26" fmla="*/ 3960440 h 3960440"/>
                <a:gd name="connsiteX27" fmla="*/ 333511 w 3888432"/>
                <a:gd name="connsiteY27" fmla="*/ 3960440 h 3960440"/>
                <a:gd name="connsiteX28" fmla="*/ 0 w 3888432"/>
                <a:gd name="connsiteY28" fmla="*/ 3626929 h 3960440"/>
                <a:gd name="connsiteX29" fmla="*/ 0 w 3888432"/>
                <a:gd name="connsiteY29" fmla="*/ 333511 h 3960440"/>
                <a:gd name="connsiteX30" fmla="*/ 333511 w 3888432"/>
                <a:gd name="connsiteY30" fmla="*/ 0 h 3960440"/>
                <a:gd name="connsiteX31" fmla="*/ 333511 w 3888432"/>
                <a:gd name="connsiteY31" fmla="*/ 0 h 3960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888432" h="3960440">
                  <a:moveTo>
                    <a:pt x="554477" y="1512168"/>
                  </a:moveTo>
                  <a:lnTo>
                    <a:pt x="554477" y="3312368"/>
                  </a:lnTo>
                  <a:lnTo>
                    <a:pt x="1201638" y="3312368"/>
                  </a:lnTo>
                  <a:lnTo>
                    <a:pt x="1201638" y="1512168"/>
                  </a:lnTo>
                  <a:lnTo>
                    <a:pt x="554477" y="1512168"/>
                  </a:lnTo>
                  <a:close/>
                  <a:moveTo>
                    <a:pt x="2840340" y="1479943"/>
                  </a:moveTo>
                  <a:cubicBezTo>
                    <a:pt x="2293254" y="1484797"/>
                    <a:pt x="2254084" y="1780470"/>
                    <a:pt x="2136833" y="1785510"/>
                  </a:cubicBezTo>
                  <a:lnTo>
                    <a:pt x="2136833" y="1510185"/>
                  </a:lnTo>
                  <a:lnTo>
                    <a:pt x="1489672" y="1510185"/>
                  </a:lnTo>
                  <a:lnTo>
                    <a:pt x="1489672" y="3310385"/>
                  </a:lnTo>
                  <a:lnTo>
                    <a:pt x="2136833" y="3310385"/>
                  </a:lnTo>
                  <a:cubicBezTo>
                    <a:pt x="2140283" y="2925445"/>
                    <a:pt x="2133383" y="2560917"/>
                    <a:pt x="2147184" y="2155564"/>
                  </a:cubicBezTo>
                  <a:cubicBezTo>
                    <a:pt x="2187272" y="1842063"/>
                    <a:pt x="2668986" y="1938990"/>
                    <a:pt x="2673919" y="2138897"/>
                  </a:cubicBezTo>
                  <a:lnTo>
                    <a:pt x="2679688" y="3312366"/>
                  </a:lnTo>
                  <a:lnTo>
                    <a:pt x="3326849" y="3312366"/>
                  </a:lnTo>
                  <a:cubicBezTo>
                    <a:pt x="3329155" y="2917782"/>
                    <a:pt x="3331462" y="2523197"/>
                    <a:pt x="3333768" y="2128613"/>
                  </a:cubicBezTo>
                  <a:cubicBezTo>
                    <a:pt x="3339026" y="1942962"/>
                    <a:pt x="3184753" y="1475890"/>
                    <a:pt x="2840340" y="1479943"/>
                  </a:cubicBezTo>
                  <a:close/>
                  <a:moveTo>
                    <a:pt x="878058" y="648072"/>
                  </a:moveTo>
                  <a:cubicBezTo>
                    <a:pt x="699349" y="648072"/>
                    <a:pt x="554477" y="792944"/>
                    <a:pt x="554477" y="971653"/>
                  </a:cubicBezTo>
                  <a:cubicBezTo>
                    <a:pt x="554477" y="1150362"/>
                    <a:pt x="699349" y="1295234"/>
                    <a:pt x="878058" y="1295234"/>
                  </a:cubicBezTo>
                  <a:cubicBezTo>
                    <a:pt x="1056767" y="1295234"/>
                    <a:pt x="1201639" y="1150362"/>
                    <a:pt x="1201639" y="971653"/>
                  </a:cubicBezTo>
                  <a:cubicBezTo>
                    <a:pt x="1201639" y="792944"/>
                    <a:pt x="1056767" y="648072"/>
                    <a:pt x="878058" y="648072"/>
                  </a:cubicBezTo>
                  <a:close/>
                  <a:moveTo>
                    <a:pt x="333511" y="0"/>
                  </a:moveTo>
                  <a:lnTo>
                    <a:pt x="3554921" y="0"/>
                  </a:lnTo>
                  <a:cubicBezTo>
                    <a:pt x="3739114" y="0"/>
                    <a:pt x="3888432" y="149318"/>
                    <a:pt x="3888432" y="333511"/>
                  </a:cubicBezTo>
                  <a:lnTo>
                    <a:pt x="3888432" y="3626929"/>
                  </a:lnTo>
                  <a:cubicBezTo>
                    <a:pt x="3888432" y="3811122"/>
                    <a:pt x="3739114" y="3960440"/>
                    <a:pt x="3554921" y="3960440"/>
                  </a:cubicBezTo>
                  <a:lnTo>
                    <a:pt x="333511" y="3960440"/>
                  </a:lnTo>
                  <a:cubicBezTo>
                    <a:pt x="149318" y="3960440"/>
                    <a:pt x="0" y="3811122"/>
                    <a:pt x="0" y="3626929"/>
                  </a:cubicBezTo>
                  <a:lnTo>
                    <a:pt x="0" y="333511"/>
                  </a:lnTo>
                  <a:cubicBezTo>
                    <a:pt x="0" y="149318"/>
                    <a:pt x="149318" y="0"/>
                    <a:pt x="33351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ko-KR" altLang="en-US" sz="1050">
                <a:solidFill>
                  <a:schemeClr val="tx1"/>
                </a:solidFill>
              </a:endParaRPr>
            </a:p>
          </p:txBody>
        </p:sp>
        <p:sp>
          <p:nvSpPr>
            <p:cNvPr id="99" name="Rounded Rectangle 2">
              <a:extLst>
                <a:ext uri="{FF2B5EF4-FFF2-40B4-BE49-F238E27FC236}">
                  <a16:creationId xmlns:a16="http://schemas.microsoft.com/office/drawing/2014/main" id="{5394194E-40CF-4800-82F4-DA12261F9012}"/>
                </a:ext>
              </a:extLst>
            </p:cNvPr>
            <p:cNvSpPr/>
            <p:nvPr/>
          </p:nvSpPr>
          <p:spPr>
            <a:xfrm>
              <a:off x="7153603" y="5441795"/>
              <a:ext cx="610786" cy="610786"/>
            </a:xfrm>
            <a:custGeom>
              <a:avLst/>
              <a:gdLst>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570453 w 3960000"/>
                <a:gd name="connsiteY8" fmla="*/ 1629310 h 3960000"/>
                <a:gd name="connsiteX9" fmla="*/ 1196057 w 3960000"/>
                <a:gd name="connsiteY9" fmla="*/ 2257108 h 3960000"/>
                <a:gd name="connsiteX10" fmla="*/ 813848 w 3960000"/>
                <a:gd name="connsiteY10" fmla="*/ 2296824 h 3960000"/>
                <a:gd name="connsiteX11" fmla="*/ 1486410 w 3960000"/>
                <a:gd name="connsiteY11" fmla="*/ 2607420 h 3960000"/>
                <a:gd name="connsiteX12" fmla="*/ 489408 w 3960000"/>
                <a:gd name="connsiteY12" fmla="*/ 2829018 h 3960000"/>
                <a:gd name="connsiteX13" fmla="*/ 2062787 w 3960000"/>
                <a:gd name="connsiteY13" fmla="*/ 3146219 h 3960000"/>
                <a:gd name="connsiteX14" fmla="*/ 3074271 w 3960000"/>
                <a:gd name="connsiteY14" fmla="*/ 2105563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30" fmla="*/ 308009 w 3960000"/>
                <a:gd name="connsiteY30" fmla="*/ 0 h 3960000"/>
                <a:gd name="connsiteX31" fmla="*/ 308009 w 3960000"/>
                <a:gd name="connsiteY31" fmla="*/ 0 h 39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960000" h="3960000">
                  <a:moveTo>
                    <a:pt x="3160999" y="1374274"/>
                  </a:moveTo>
                  <a:lnTo>
                    <a:pt x="3155132" y="1419362"/>
                  </a:lnTo>
                  <a:lnTo>
                    <a:pt x="3160999" y="1374274"/>
                  </a:lnTo>
                  <a:close/>
                  <a:moveTo>
                    <a:pt x="2496208" y="770986"/>
                  </a:moveTo>
                  <a:cubicBezTo>
                    <a:pt x="2113414" y="770986"/>
                    <a:pt x="1929581" y="1106902"/>
                    <a:pt x="1921633" y="1292845"/>
                  </a:cubicBezTo>
                  <a:cubicBezTo>
                    <a:pt x="1914712" y="1454769"/>
                    <a:pt x="1928136" y="1522392"/>
                    <a:pt x="1942445" y="1570340"/>
                  </a:cubicBezTo>
                  <a:cubicBezTo>
                    <a:pt x="1547199" y="1510736"/>
                    <a:pt x="1237189" y="1330681"/>
                    <a:pt x="815277" y="836121"/>
                  </a:cubicBezTo>
                  <a:cubicBezTo>
                    <a:pt x="618819" y="1229038"/>
                    <a:pt x="733086" y="1558961"/>
                    <a:pt x="965659" y="1735195"/>
                  </a:cubicBezTo>
                  <a:cubicBezTo>
                    <a:pt x="864541" y="1716416"/>
                    <a:pt x="662904" y="1695759"/>
                    <a:pt x="570453" y="1629310"/>
                  </a:cubicBezTo>
                  <a:cubicBezTo>
                    <a:pt x="597898" y="2016450"/>
                    <a:pt x="990931" y="2177657"/>
                    <a:pt x="1196057" y="2257108"/>
                  </a:cubicBezTo>
                  <a:cubicBezTo>
                    <a:pt x="1113718" y="2275887"/>
                    <a:pt x="943857" y="2321380"/>
                    <a:pt x="813848" y="2296824"/>
                  </a:cubicBezTo>
                  <a:cubicBezTo>
                    <a:pt x="926523" y="2634848"/>
                    <a:pt x="1326064" y="2611755"/>
                    <a:pt x="1486410" y="2607420"/>
                  </a:cubicBezTo>
                  <a:cubicBezTo>
                    <a:pt x="1297174" y="2749708"/>
                    <a:pt x="1000058" y="2795794"/>
                    <a:pt x="489408" y="2829018"/>
                  </a:cubicBezTo>
                  <a:cubicBezTo>
                    <a:pt x="914827" y="3139596"/>
                    <a:pt x="1734874" y="3242281"/>
                    <a:pt x="2062787" y="3146219"/>
                  </a:cubicBezTo>
                  <a:cubicBezTo>
                    <a:pt x="2763394" y="2903535"/>
                    <a:pt x="2915370" y="2621267"/>
                    <a:pt x="3074271" y="2105563"/>
                  </a:cubicBezTo>
                  <a:cubicBezTo>
                    <a:pt x="3173740" y="1733406"/>
                    <a:pt x="3145310" y="1648999"/>
                    <a:pt x="3207849" y="1493166"/>
                  </a:cubicBezTo>
                  <a:cubicBezTo>
                    <a:pt x="3270388" y="1337333"/>
                    <a:pt x="3414210" y="1276468"/>
                    <a:pt x="3449507" y="1170564"/>
                  </a:cubicBezTo>
                  <a:cubicBezTo>
                    <a:pt x="3349883" y="1192977"/>
                    <a:pt x="3252716" y="1239516"/>
                    <a:pt x="3140091" y="1227260"/>
                  </a:cubicBezTo>
                  <a:cubicBezTo>
                    <a:pt x="3219995" y="1183499"/>
                    <a:pt x="3274317" y="996523"/>
                    <a:pt x="3324107" y="851504"/>
                  </a:cubicBezTo>
                  <a:cubicBezTo>
                    <a:pt x="3215037" y="921165"/>
                    <a:pt x="3152155" y="998691"/>
                    <a:pt x="2995677" y="1008938"/>
                  </a:cubicBezTo>
                  <a:cubicBezTo>
                    <a:pt x="2884471" y="881691"/>
                    <a:pt x="2678487" y="770986"/>
                    <a:pt x="2496208" y="770986"/>
                  </a:cubicBezTo>
                  <a:close/>
                  <a:moveTo>
                    <a:pt x="308009" y="0"/>
                  </a:moveTo>
                  <a:lnTo>
                    <a:pt x="3651991" y="0"/>
                  </a:lnTo>
                  <a:cubicBezTo>
                    <a:pt x="3822100" y="0"/>
                    <a:pt x="3960000" y="137900"/>
                    <a:pt x="3960000" y="308009"/>
                  </a:cubicBezTo>
                  <a:lnTo>
                    <a:pt x="3960000" y="3651991"/>
                  </a:lnTo>
                  <a:cubicBezTo>
                    <a:pt x="3960000" y="3822100"/>
                    <a:pt x="3822100" y="3960000"/>
                    <a:pt x="3651991" y="3960000"/>
                  </a:cubicBezTo>
                  <a:lnTo>
                    <a:pt x="308009" y="3960000"/>
                  </a:lnTo>
                  <a:cubicBezTo>
                    <a:pt x="137900" y="3960000"/>
                    <a:pt x="0" y="3822100"/>
                    <a:pt x="0" y="3651991"/>
                  </a:cubicBezTo>
                  <a:lnTo>
                    <a:pt x="0" y="308009"/>
                  </a:lnTo>
                  <a:cubicBezTo>
                    <a:pt x="0" y="137900"/>
                    <a:pt x="137900" y="0"/>
                    <a:pt x="308009"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ko-KR" altLang="en-US" sz="1050">
                <a:solidFill>
                  <a:schemeClr val="tx1"/>
                </a:solidFill>
              </a:endParaRPr>
            </a:p>
          </p:txBody>
        </p:sp>
        <p:sp>
          <p:nvSpPr>
            <p:cNvPr id="100" name="Rounded Rectangle 3">
              <a:extLst>
                <a:ext uri="{FF2B5EF4-FFF2-40B4-BE49-F238E27FC236}">
                  <a16:creationId xmlns:a16="http://schemas.microsoft.com/office/drawing/2014/main" id="{C2FE4DD9-BD0F-42FA-8558-1E2788EACC02}"/>
                </a:ext>
              </a:extLst>
            </p:cNvPr>
            <p:cNvSpPr>
              <a:spLocks noChangeAspect="1"/>
            </p:cNvSpPr>
            <p:nvPr/>
          </p:nvSpPr>
          <p:spPr>
            <a:xfrm>
              <a:off x="6153802" y="5441795"/>
              <a:ext cx="610786" cy="610786"/>
            </a:xfrm>
            <a:custGeom>
              <a:avLst/>
              <a:gdLst>
                <a:gd name="connsiteX0" fmla="*/ 2841893 w 3960000"/>
                <a:gd name="connsiteY0" fmla="*/ 181064 h 3960000"/>
                <a:gd name="connsiteX1" fmla="*/ 2105790 w 3960000"/>
                <a:gd name="connsiteY1" fmla="*/ 859562 h 3960000"/>
                <a:gd name="connsiteX2" fmla="*/ 2106860 w 3960000"/>
                <a:gd name="connsiteY2" fmla="*/ 863292 h 3960000"/>
                <a:gd name="connsiteX3" fmla="*/ 2106860 w 3960000"/>
                <a:gd name="connsiteY3" fmla="*/ 1248172 h 3960000"/>
                <a:gd name="connsiteX4" fmla="*/ 1691968 w 3960000"/>
                <a:gd name="connsiteY4" fmla="*/ 1248172 h 3960000"/>
                <a:gd name="connsiteX5" fmla="*/ 1691968 w 3960000"/>
                <a:gd name="connsiteY5" fmla="*/ 1824236 h 3960000"/>
                <a:gd name="connsiteX6" fmla="*/ 2106860 w 3960000"/>
                <a:gd name="connsiteY6" fmla="*/ 1824236 h 3960000"/>
                <a:gd name="connsiteX7" fmla="*/ 2106860 w 3960000"/>
                <a:gd name="connsiteY7" fmla="*/ 3779396 h 3960000"/>
                <a:gd name="connsiteX8" fmla="*/ 2754932 w 3960000"/>
                <a:gd name="connsiteY8" fmla="*/ 3779396 h 3960000"/>
                <a:gd name="connsiteX9" fmla="*/ 2754932 w 3960000"/>
                <a:gd name="connsiteY9" fmla="*/ 1824236 h 3960000"/>
                <a:gd name="connsiteX10" fmla="*/ 3305869 w 3960000"/>
                <a:gd name="connsiteY10" fmla="*/ 1813665 h 3960000"/>
                <a:gd name="connsiteX11" fmla="*/ 3348152 w 3960000"/>
                <a:gd name="connsiteY11" fmla="*/ 1248172 h 3960000"/>
                <a:gd name="connsiteX12" fmla="*/ 2754932 w 3960000"/>
                <a:gd name="connsiteY12" fmla="*/ 1248172 h 3960000"/>
                <a:gd name="connsiteX13" fmla="*/ 2754932 w 3960000"/>
                <a:gd name="connsiteY13" fmla="*/ 907124 h 3960000"/>
                <a:gd name="connsiteX14" fmla="*/ 3369037 w 3960000"/>
                <a:gd name="connsiteY14" fmla="*/ 704441 h 3960000"/>
                <a:gd name="connsiteX15" fmla="*/ 3410216 w 3960000"/>
                <a:gd name="connsiteY15" fmla="*/ 195189 h 3960000"/>
                <a:gd name="connsiteX16" fmla="*/ 2841893 w 3960000"/>
                <a:gd name="connsiteY16" fmla="*/ 181064 h 3960000"/>
                <a:gd name="connsiteX17" fmla="*/ 308009 w 3960000"/>
                <a:gd name="connsiteY17" fmla="*/ 0 h 3960000"/>
                <a:gd name="connsiteX18" fmla="*/ 3651991 w 3960000"/>
                <a:gd name="connsiteY18" fmla="*/ 0 h 3960000"/>
                <a:gd name="connsiteX19" fmla="*/ 3960000 w 3960000"/>
                <a:gd name="connsiteY19" fmla="*/ 308009 h 3960000"/>
                <a:gd name="connsiteX20" fmla="*/ 3960000 w 3960000"/>
                <a:gd name="connsiteY20" fmla="*/ 3651991 h 3960000"/>
                <a:gd name="connsiteX21" fmla="*/ 3651991 w 3960000"/>
                <a:gd name="connsiteY21" fmla="*/ 3960000 h 3960000"/>
                <a:gd name="connsiteX22" fmla="*/ 308009 w 3960000"/>
                <a:gd name="connsiteY22" fmla="*/ 3960000 h 3960000"/>
                <a:gd name="connsiteX23" fmla="*/ 0 w 3960000"/>
                <a:gd name="connsiteY23" fmla="*/ 3651991 h 3960000"/>
                <a:gd name="connsiteX24" fmla="*/ 0 w 3960000"/>
                <a:gd name="connsiteY24" fmla="*/ 308009 h 3960000"/>
                <a:gd name="connsiteX25" fmla="*/ 308009 w 3960000"/>
                <a:gd name="connsiteY25" fmla="*/ 0 h 39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960000" h="3960000">
                  <a:moveTo>
                    <a:pt x="2841893" y="181064"/>
                  </a:moveTo>
                  <a:cubicBezTo>
                    <a:pt x="2485731" y="190239"/>
                    <a:pt x="2106781" y="339266"/>
                    <a:pt x="2105790" y="859562"/>
                  </a:cubicBezTo>
                  <a:lnTo>
                    <a:pt x="2106860" y="863292"/>
                  </a:lnTo>
                  <a:lnTo>
                    <a:pt x="2106860" y="1248172"/>
                  </a:lnTo>
                  <a:lnTo>
                    <a:pt x="1691968" y="1248172"/>
                  </a:lnTo>
                  <a:lnTo>
                    <a:pt x="1691968" y="1824236"/>
                  </a:lnTo>
                  <a:lnTo>
                    <a:pt x="2106860" y="1824236"/>
                  </a:lnTo>
                  <a:lnTo>
                    <a:pt x="2106860" y="3779396"/>
                  </a:lnTo>
                  <a:lnTo>
                    <a:pt x="2754932" y="3779396"/>
                  </a:lnTo>
                  <a:lnTo>
                    <a:pt x="2754932" y="1824236"/>
                  </a:lnTo>
                  <a:lnTo>
                    <a:pt x="3305869" y="1813665"/>
                  </a:lnTo>
                  <a:lnTo>
                    <a:pt x="3348152" y="1248172"/>
                  </a:lnTo>
                  <a:lnTo>
                    <a:pt x="2754932" y="1248172"/>
                  </a:lnTo>
                  <a:lnTo>
                    <a:pt x="2754932" y="907124"/>
                  </a:lnTo>
                  <a:cubicBezTo>
                    <a:pt x="2746287" y="682909"/>
                    <a:pt x="3126764" y="685506"/>
                    <a:pt x="3369037" y="704441"/>
                  </a:cubicBezTo>
                  <a:cubicBezTo>
                    <a:pt x="3391941" y="556446"/>
                    <a:pt x="3409927" y="381656"/>
                    <a:pt x="3410216" y="195189"/>
                  </a:cubicBezTo>
                  <a:cubicBezTo>
                    <a:pt x="3239930" y="163882"/>
                    <a:pt x="3118909" y="173928"/>
                    <a:pt x="2841893" y="181064"/>
                  </a:cubicBezTo>
                  <a:close/>
                  <a:moveTo>
                    <a:pt x="308009" y="0"/>
                  </a:moveTo>
                  <a:lnTo>
                    <a:pt x="3651991" y="0"/>
                  </a:lnTo>
                  <a:cubicBezTo>
                    <a:pt x="3822100" y="0"/>
                    <a:pt x="3960000" y="137900"/>
                    <a:pt x="3960000" y="308009"/>
                  </a:cubicBezTo>
                  <a:lnTo>
                    <a:pt x="3960000" y="3651991"/>
                  </a:lnTo>
                  <a:cubicBezTo>
                    <a:pt x="3960000" y="3822100"/>
                    <a:pt x="3822100" y="3960000"/>
                    <a:pt x="3651991" y="3960000"/>
                  </a:cubicBezTo>
                  <a:lnTo>
                    <a:pt x="308009" y="3960000"/>
                  </a:lnTo>
                  <a:cubicBezTo>
                    <a:pt x="137900" y="3960000"/>
                    <a:pt x="0" y="3822100"/>
                    <a:pt x="0" y="3651991"/>
                  </a:cubicBezTo>
                  <a:lnTo>
                    <a:pt x="0" y="308009"/>
                  </a:lnTo>
                  <a:cubicBezTo>
                    <a:pt x="0" y="137900"/>
                    <a:pt x="137900" y="0"/>
                    <a:pt x="308009"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ko-KR" altLang="en-US" sz="1050">
                <a:solidFill>
                  <a:schemeClr val="tx1"/>
                </a:solidFill>
              </a:endParaRPr>
            </a:p>
          </p:txBody>
        </p:sp>
        <p:sp>
          <p:nvSpPr>
            <p:cNvPr id="101" name="Rounded Rectangle 10">
              <a:extLst>
                <a:ext uri="{FF2B5EF4-FFF2-40B4-BE49-F238E27FC236}">
                  <a16:creationId xmlns:a16="http://schemas.microsoft.com/office/drawing/2014/main" id="{798E328E-1056-4BD6-8D0A-FEC675AE63E6}"/>
                </a:ext>
              </a:extLst>
            </p:cNvPr>
            <p:cNvSpPr>
              <a:spLocks noChangeAspect="1"/>
            </p:cNvSpPr>
            <p:nvPr/>
          </p:nvSpPr>
          <p:spPr>
            <a:xfrm>
              <a:off x="8171512" y="5429389"/>
              <a:ext cx="612962" cy="623192"/>
            </a:xfrm>
            <a:custGeom>
              <a:avLst/>
              <a:gdLst/>
              <a:ahLst/>
              <a:cxnLst/>
              <a:rect l="l" t="t" r="r" b="b"/>
              <a:pathLst>
                <a:path w="3186824" h="3240000">
                  <a:moveTo>
                    <a:pt x="2141174" y="1384899"/>
                  </a:moveTo>
                  <a:lnTo>
                    <a:pt x="2141174" y="1528887"/>
                  </a:lnTo>
                  <a:lnTo>
                    <a:pt x="1997174" y="1528887"/>
                  </a:lnTo>
                  <a:lnTo>
                    <a:pt x="1997174" y="1744911"/>
                  </a:lnTo>
                  <a:lnTo>
                    <a:pt x="2141174" y="1744911"/>
                  </a:lnTo>
                  <a:lnTo>
                    <a:pt x="2141174" y="1888899"/>
                  </a:lnTo>
                  <a:lnTo>
                    <a:pt x="2357174" y="1888899"/>
                  </a:lnTo>
                  <a:lnTo>
                    <a:pt x="2357174" y="1744911"/>
                  </a:lnTo>
                  <a:lnTo>
                    <a:pt x="2501174" y="1744911"/>
                  </a:lnTo>
                  <a:lnTo>
                    <a:pt x="2501174" y="1528887"/>
                  </a:lnTo>
                  <a:lnTo>
                    <a:pt x="2357174" y="1528887"/>
                  </a:lnTo>
                  <a:lnTo>
                    <a:pt x="2357174" y="1384899"/>
                  </a:lnTo>
                  <a:close/>
                  <a:moveTo>
                    <a:pt x="1286582" y="1008157"/>
                  </a:moveTo>
                  <a:cubicBezTo>
                    <a:pt x="1148208" y="1006486"/>
                    <a:pt x="1009270" y="1051569"/>
                    <a:pt x="894997" y="1143711"/>
                  </a:cubicBezTo>
                  <a:cubicBezTo>
                    <a:pt x="666451" y="1327995"/>
                    <a:pt x="600947" y="1648602"/>
                    <a:pt x="738892" y="1907765"/>
                  </a:cubicBezTo>
                  <a:cubicBezTo>
                    <a:pt x="876837" y="2166928"/>
                    <a:pt x="1179371" y="2291639"/>
                    <a:pt x="1459875" y="2204971"/>
                  </a:cubicBezTo>
                  <a:cubicBezTo>
                    <a:pt x="1676459" y="2138053"/>
                    <a:pt x="1832801" y="1959669"/>
                    <a:pt x="1876637" y="1747242"/>
                  </a:cubicBezTo>
                  <a:lnTo>
                    <a:pt x="1879565" y="1747242"/>
                  </a:lnTo>
                  <a:lnTo>
                    <a:pt x="1879565" y="1728291"/>
                  </a:lnTo>
                  <a:cubicBezTo>
                    <a:pt x="1891883" y="1671800"/>
                    <a:pt x="1894168" y="1612713"/>
                    <a:pt x="1887545" y="1552862"/>
                  </a:cubicBezTo>
                  <a:lnTo>
                    <a:pt x="1879565" y="1553745"/>
                  </a:lnTo>
                  <a:lnTo>
                    <a:pt x="1879565" y="1531218"/>
                  </a:lnTo>
                  <a:lnTo>
                    <a:pt x="1231565" y="1531218"/>
                  </a:lnTo>
                  <a:lnTo>
                    <a:pt x="1231565" y="1747242"/>
                  </a:lnTo>
                  <a:lnTo>
                    <a:pt x="1565835" y="1747242"/>
                  </a:lnTo>
                  <a:cubicBezTo>
                    <a:pt x="1530201" y="1827940"/>
                    <a:pt x="1460959" y="1892348"/>
                    <a:pt x="1371795" y="1919897"/>
                  </a:cubicBezTo>
                  <a:cubicBezTo>
                    <a:pt x="1228031" y="1964316"/>
                    <a:pt x="1072976" y="1900399"/>
                    <a:pt x="1002277" y="1767573"/>
                  </a:cubicBezTo>
                  <a:cubicBezTo>
                    <a:pt x="931578" y="1634747"/>
                    <a:pt x="965150" y="1470429"/>
                    <a:pt x="1082284" y="1375980"/>
                  </a:cubicBezTo>
                  <a:cubicBezTo>
                    <a:pt x="1199418" y="1281531"/>
                    <a:pt x="1367118" y="1283556"/>
                    <a:pt x="1481937" y="1380807"/>
                  </a:cubicBezTo>
                  <a:lnTo>
                    <a:pt x="1674778" y="1153129"/>
                  </a:lnTo>
                  <a:cubicBezTo>
                    <a:pt x="1562764" y="1058254"/>
                    <a:pt x="1424955" y="1009828"/>
                    <a:pt x="1286582" y="1008157"/>
                  </a:cubicBezTo>
                  <a:close/>
                  <a:moveTo>
                    <a:pt x="293028" y="0"/>
                  </a:moveTo>
                  <a:lnTo>
                    <a:pt x="2893796" y="0"/>
                  </a:lnTo>
                  <a:cubicBezTo>
                    <a:pt x="3055631" y="0"/>
                    <a:pt x="3186824" y="131193"/>
                    <a:pt x="3186824" y="293028"/>
                  </a:cubicBezTo>
                  <a:lnTo>
                    <a:pt x="3186824" y="2946972"/>
                  </a:lnTo>
                  <a:cubicBezTo>
                    <a:pt x="3186824" y="3108807"/>
                    <a:pt x="3055631" y="3240000"/>
                    <a:pt x="2893796" y="3240000"/>
                  </a:cubicBezTo>
                  <a:lnTo>
                    <a:pt x="293028" y="3240000"/>
                  </a:lnTo>
                  <a:cubicBezTo>
                    <a:pt x="131193" y="3240000"/>
                    <a:pt x="0" y="3108807"/>
                    <a:pt x="0" y="2946972"/>
                  </a:cubicBezTo>
                  <a:lnTo>
                    <a:pt x="0" y="293028"/>
                  </a:lnTo>
                  <a:cubicBezTo>
                    <a:pt x="0" y="131193"/>
                    <a:pt x="131193" y="0"/>
                    <a:pt x="2930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50"/>
            </a:p>
          </p:txBody>
        </p:sp>
        <p:sp>
          <p:nvSpPr>
            <p:cNvPr id="102" name="Block Arc 6">
              <a:extLst>
                <a:ext uri="{FF2B5EF4-FFF2-40B4-BE49-F238E27FC236}">
                  <a16:creationId xmlns:a16="http://schemas.microsoft.com/office/drawing/2014/main" id="{62965521-2EFF-4BE9-866C-3D9369FA5C74}"/>
                </a:ext>
              </a:extLst>
            </p:cNvPr>
            <p:cNvSpPr/>
            <p:nvPr/>
          </p:nvSpPr>
          <p:spPr>
            <a:xfrm>
              <a:off x="9120000" y="5472311"/>
              <a:ext cx="574617" cy="580270"/>
            </a:xfrm>
            <a:custGeom>
              <a:avLst/>
              <a:gdLst>
                <a:gd name="connsiteX0" fmla="*/ 2664630 w 3189723"/>
                <a:gd name="connsiteY0" fmla="*/ 2175617 h 3221116"/>
                <a:gd name="connsiteX1" fmla="*/ 2658205 w 3189723"/>
                <a:gd name="connsiteY1" fmla="*/ 2178566 h 3221116"/>
                <a:gd name="connsiteX2" fmla="*/ 2664630 w 3189723"/>
                <a:gd name="connsiteY2" fmla="*/ 2175617 h 3221116"/>
                <a:gd name="connsiteX3" fmla="*/ 1477043 w 3189723"/>
                <a:gd name="connsiteY3" fmla="*/ 1144372 h 3221116"/>
                <a:gd name="connsiteX4" fmla="*/ 1409070 w 3189723"/>
                <a:gd name="connsiteY4" fmla="*/ 1159393 h 3221116"/>
                <a:gd name="connsiteX5" fmla="*/ 1152384 w 3189723"/>
                <a:gd name="connsiteY5" fmla="*/ 1703728 h 3221116"/>
                <a:gd name="connsiteX6" fmla="*/ 1514013 w 3189723"/>
                <a:gd name="connsiteY6" fmla="*/ 2152290 h 3221116"/>
                <a:gd name="connsiteX7" fmla="*/ 1850815 w 3189723"/>
                <a:gd name="connsiteY7" fmla="*/ 1654259 h 3221116"/>
                <a:gd name="connsiteX8" fmla="*/ 1830467 w 3189723"/>
                <a:gd name="connsiteY8" fmla="*/ 1515986 h 3221116"/>
                <a:gd name="connsiteX9" fmla="*/ 1477043 w 3189723"/>
                <a:gd name="connsiteY9" fmla="*/ 1144372 h 3221116"/>
                <a:gd name="connsiteX10" fmla="*/ 1651152 w 3189723"/>
                <a:gd name="connsiteY10" fmla="*/ 501 h 3221116"/>
                <a:gd name="connsiteX11" fmla="*/ 2580395 w 3189723"/>
                <a:gd name="connsiteY11" fmla="*/ 324821 h 3221116"/>
                <a:gd name="connsiteX12" fmla="*/ 3030464 w 3189723"/>
                <a:gd name="connsiteY12" fmla="*/ 2249544 h 3221116"/>
                <a:gd name="connsiteX13" fmla="*/ 2585849 w 3189723"/>
                <a:gd name="connsiteY13" fmla="*/ 2588887 h 3221116"/>
                <a:gd name="connsiteX14" fmla="*/ 1973374 w 3189723"/>
                <a:gd name="connsiteY14" fmla="*/ 2195096 h 3221116"/>
                <a:gd name="connsiteX15" fmla="*/ 1390827 w 3189723"/>
                <a:gd name="connsiteY15" fmla="*/ 2527630 h 3221116"/>
                <a:gd name="connsiteX16" fmla="*/ 783896 w 3189723"/>
                <a:gd name="connsiteY16" fmla="*/ 1665044 h 3221116"/>
                <a:gd name="connsiteX17" fmla="*/ 1268509 w 3189723"/>
                <a:gd name="connsiteY17" fmla="*/ 819983 h 3221116"/>
                <a:gd name="connsiteX18" fmla="*/ 1328805 w 3189723"/>
                <a:gd name="connsiteY18" fmla="*/ 807930 h 3221116"/>
                <a:gd name="connsiteX19" fmla="*/ 1390827 w 3189723"/>
                <a:gd name="connsiteY19" fmla="*/ 802457 h 3221116"/>
                <a:gd name="connsiteX20" fmla="*/ 1462242 w 3189723"/>
                <a:gd name="connsiteY20" fmla="*/ 801708 h 3221116"/>
                <a:gd name="connsiteX21" fmla="*/ 1956122 w 3189723"/>
                <a:gd name="connsiteY21" fmla="*/ 1110076 h 3221116"/>
                <a:gd name="connsiteX22" fmla="*/ 1973374 w 3189723"/>
                <a:gd name="connsiteY22" fmla="*/ 875315 h 3221116"/>
                <a:gd name="connsiteX23" fmla="*/ 2333414 w 3189723"/>
                <a:gd name="connsiteY23" fmla="*/ 875315 h 3221116"/>
                <a:gd name="connsiteX24" fmla="*/ 2324788 w 3189723"/>
                <a:gd name="connsiteY24" fmla="*/ 2054049 h 3221116"/>
                <a:gd name="connsiteX25" fmla="*/ 2661746 w 3189723"/>
                <a:gd name="connsiteY25" fmla="*/ 2179658 h 3221116"/>
                <a:gd name="connsiteX26" fmla="*/ 2691046 w 3189723"/>
                <a:gd name="connsiteY26" fmla="*/ 2188689 h 3221116"/>
                <a:gd name="connsiteX27" fmla="*/ 2667011 w 3189723"/>
                <a:gd name="connsiteY27" fmla="*/ 2175828 h 3221116"/>
                <a:gd name="connsiteX28" fmla="*/ 2332141 w 3189723"/>
                <a:gd name="connsiteY28" fmla="*/ 653899 h 3221116"/>
                <a:gd name="connsiteX29" fmla="*/ 776764 w 3189723"/>
                <a:gd name="connsiteY29" fmla="*/ 749845 h 3221116"/>
                <a:gd name="connsiteX30" fmla="*/ 631487 w 3189723"/>
                <a:gd name="connsiteY30" fmla="*/ 2301392 h 3221116"/>
                <a:gd name="connsiteX31" fmla="*/ 2142017 w 3189723"/>
                <a:gd name="connsiteY31" fmla="*/ 2684410 h 3221116"/>
                <a:gd name="connsiteX32" fmla="*/ 2324866 w 3189723"/>
                <a:gd name="connsiteY32" fmla="*/ 3053856 h 3221116"/>
                <a:gd name="connsiteX33" fmla="*/ 294693 w 3189723"/>
                <a:gd name="connsiteY33" fmla="*/ 2539075 h 3221116"/>
                <a:gd name="connsiteX34" fmla="*/ 489947 w 3189723"/>
                <a:gd name="connsiteY34" fmla="*/ 453774 h 3221116"/>
                <a:gd name="connsiteX35" fmla="*/ 1651152 w 3189723"/>
                <a:gd name="connsiteY35" fmla="*/ 501 h 3221116"/>
                <a:gd name="connsiteX36" fmla="*/ 1651152 w 3221102"/>
                <a:gd name="connsiteY36" fmla="*/ 501 h 3221116"/>
                <a:gd name="connsiteX37" fmla="*/ 1651152 w 3221102"/>
                <a:gd name="connsiteY37" fmla="*/ 501 h 3221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189723" h="3221116">
                  <a:moveTo>
                    <a:pt x="2664630" y="2175617"/>
                  </a:moveTo>
                  <a:lnTo>
                    <a:pt x="2658205" y="2178566"/>
                  </a:lnTo>
                  <a:cubicBezTo>
                    <a:pt x="2662222" y="2175972"/>
                    <a:pt x="2664284" y="2175096"/>
                    <a:pt x="2664630" y="2175617"/>
                  </a:cubicBezTo>
                  <a:close/>
                  <a:moveTo>
                    <a:pt x="1477043" y="1144372"/>
                  </a:moveTo>
                  <a:lnTo>
                    <a:pt x="1409070" y="1159393"/>
                  </a:lnTo>
                  <a:cubicBezTo>
                    <a:pt x="1167974" y="1216277"/>
                    <a:pt x="1134894" y="1538245"/>
                    <a:pt x="1152384" y="1703728"/>
                  </a:cubicBezTo>
                  <a:cubicBezTo>
                    <a:pt x="1169874" y="1869211"/>
                    <a:pt x="1272747" y="2156947"/>
                    <a:pt x="1514013" y="2152290"/>
                  </a:cubicBezTo>
                  <a:cubicBezTo>
                    <a:pt x="1680659" y="2149073"/>
                    <a:pt x="1865876" y="1940767"/>
                    <a:pt x="1850815" y="1654259"/>
                  </a:cubicBezTo>
                  <a:cubicBezTo>
                    <a:pt x="1844015" y="1608142"/>
                    <a:pt x="1837162" y="1561942"/>
                    <a:pt x="1830467" y="1515986"/>
                  </a:cubicBezTo>
                  <a:cubicBezTo>
                    <a:pt x="1779361" y="1292438"/>
                    <a:pt x="1635542" y="1134285"/>
                    <a:pt x="1477043" y="1144372"/>
                  </a:cubicBezTo>
                  <a:close/>
                  <a:moveTo>
                    <a:pt x="1651152" y="501"/>
                  </a:moveTo>
                  <a:cubicBezTo>
                    <a:pt x="1977584" y="8635"/>
                    <a:pt x="2235425" y="52153"/>
                    <a:pt x="2580395" y="324821"/>
                  </a:cubicBezTo>
                  <a:cubicBezTo>
                    <a:pt x="3000061" y="656529"/>
                    <a:pt x="3430704" y="1549940"/>
                    <a:pt x="3030464" y="2249544"/>
                  </a:cubicBezTo>
                  <a:cubicBezTo>
                    <a:pt x="2882259" y="2451798"/>
                    <a:pt x="2785813" y="2507403"/>
                    <a:pt x="2585849" y="2588887"/>
                  </a:cubicBezTo>
                  <a:cubicBezTo>
                    <a:pt x="2194785" y="2615774"/>
                    <a:pt x="1984876" y="2478759"/>
                    <a:pt x="1973374" y="2195096"/>
                  </a:cubicBezTo>
                  <a:cubicBezTo>
                    <a:pt x="1841986" y="2496540"/>
                    <a:pt x="1610941" y="2555551"/>
                    <a:pt x="1390827" y="2527630"/>
                  </a:cubicBezTo>
                  <a:cubicBezTo>
                    <a:pt x="1131071" y="2494680"/>
                    <a:pt x="853863" y="2136270"/>
                    <a:pt x="783896" y="1665044"/>
                  </a:cubicBezTo>
                  <a:cubicBezTo>
                    <a:pt x="715204" y="1202409"/>
                    <a:pt x="991941" y="900416"/>
                    <a:pt x="1268509" y="819983"/>
                  </a:cubicBezTo>
                  <a:cubicBezTo>
                    <a:pt x="1288264" y="814237"/>
                    <a:pt x="1308391" y="810536"/>
                    <a:pt x="1328805" y="807930"/>
                  </a:cubicBezTo>
                  <a:cubicBezTo>
                    <a:pt x="1349219" y="805325"/>
                    <a:pt x="1369921" y="803817"/>
                    <a:pt x="1390827" y="802457"/>
                  </a:cubicBezTo>
                  <a:cubicBezTo>
                    <a:pt x="1416795" y="800769"/>
                    <a:pt x="1355770" y="788713"/>
                    <a:pt x="1462242" y="801708"/>
                  </a:cubicBezTo>
                  <a:cubicBezTo>
                    <a:pt x="1599590" y="818472"/>
                    <a:pt x="1776043" y="890774"/>
                    <a:pt x="1956122" y="1110076"/>
                  </a:cubicBezTo>
                  <a:lnTo>
                    <a:pt x="1973374" y="875315"/>
                  </a:lnTo>
                  <a:lnTo>
                    <a:pt x="2333414" y="875315"/>
                  </a:lnTo>
                  <a:cubicBezTo>
                    <a:pt x="2330539" y="1325736"/>
                    <a:pt x="2327663" y="1603628"/>
                    <a:pt x="2324788" y="2054049"/>
                  </a:cubicBezTo>
                  <a:cubicBezTo>
                    <a:pt x="2290850" y="2479718"/>
                    <a:pt x="2627788" y="2217580"/>
                    <a:pt x="2661746" y="2179658"/>
                  </a:cubicBezTo>
                  <a:lnTo>
                    <a:pt x="2691046" y="2188689"/>
                  </a:lnTo>
                  <a:lnTo>
                    <a:pt x="2667011" y="2175828"/>
                  </a:lnTo>
                  <a:cubicBezTo>
                    <a:pt x="2945550" y="1655295"/>
                    <a:pt x="2803444" y="1009445"/>
                    <a:pt x="2332141" y="653899"/>
                  </a:cubicBezTo>
                  <a:cubicBezTo>
                    <a:pt x="1860838" y="298353"/>
                    <a:pt x="1200794" y="339069"/>
                    <a:pt x="776764" y="749845"/>
                  </a:cubicBezTo>
                  <a:cubicBezTo>
                    <a:pt x="352733" y="1160621"/>
                    <a:pt x="291083" y="1819040"/>
                    <a:pt x="631487" y="2301392"/>
                  </a:cubicBezTo>
                  <a:cubicBezTo>
                    <a:pt x="971891" y="2783745"/>
                    <a:pt x="1612904" y="2946283"/>
                    <a:pt x="2142017" y="2684410"/>
                  </a:cubicBezTo>
                  <a:lnTo>
                    <a:pt x="2324866" y="3053856"/>
                  </a:lnTo>
                  <a:cubicBezTo>
                    <a:pt x="1613730" y="3405817"/>
                    <a:pt x="752200" y="3187363"/>
                    <a:pt x="294693" y="2539075"/>
                  </a:cubicBezTo>
                  <a:cubicBezTo>
                    <a:pt x="-162814" y="1890787"/>
                    <a:pt x="-79956" y="1005863"/>
                    <a:pt x="489947" y="453774"/>
                  </a:cubicBezTo>
                  <a:cubicBezTo>
                    <a:pt x="810518" y="143225"/>
                    <a:pt x="1231454" y="-9956"/>
                    <a:pt x="1651152" y="50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50">
                <a:solidFill>
                  <a:schemeClr val="tx1"/>
                </a:solidFill>
              </a:endParaRPr>
            </a:p>
          </p:txBody>
        </p:sp>
        <p:grpSp>
          <p:nvGrpSpPr>
            <p:cNvPr id="106" name="Google Shape;10001;p74"/>
            <p:cNvGrpSpPr/>
            <p:nvPr/>
          </p:nvGrpSpPr>
          <p:grpSpPr>
            <a:xfrm>
              <a:off x="10882933" y="5417608"/>
              <a:ext cx="583830" cy="583829"/>
              <a:chOff x="-65145698" y="3727425"/>
              <a:chExt cx="317425" cy="317425"/>
            </a:xfrm>
            <a:grpFill/>
          </p:grpSpPr>
          <p:sp>
            <p:nvSpPr>
              <p:cNvPr id="107" name="Google Shape;10002;p74"/>
              <p:cNvSpPr/>
              <p:nvPr/>
            </p:nvSpPr>
            <p:spPr>
              <a:xfrm>
                <a:off x="-65145698" y="3769150"/>
                <a:ext cx="275675" cy="275700"/>
              </a:xfrm>
              <a:custGeom>
                <a:avLst/>
                <a:gdLst/>
                <a:ahLst/>
                <a:cxnLst/>
                <a:rect l="l" t="t" r="r" b="b"/>
                <a:pathLst>
                  <a:path w="11027" h="11028" extrusionOk="0">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grpFill/>
              <a:ln>
                <a:noFill/>
              </a:ln>
            </p:spPr>
            <p:txBody>
              <a:bodyPr spcFirstLastPara="1" wrap="square" lIns="68569" tIns="68569" rIns="68569" bIns="68569" anchor="ctr" anchorCtr="0">
                <a:noAutofit/>
              </a:bodyPr>
              <a:lstStyle/>
              <a:p>
                <a:endParaRPr sz="1050"/>
              </a:p>
            </p:txBody>
          </p:sp>
          <p:sp>
            <p:nvSpPr>
              <p:cNvPr id="108" name="Google Shape;10003;p74"/>
              <p:cNvSpPr/>
              <p:nvPr/>
            </p:nvSpPr>
            <p:spPr>
              <a:xfrm>
                <a:off x="-64977150" y="3727425"/>
                <a:ext cx="148875" cy="147300"/>
              </a:xfrm>
              <a:custGeom>
                <a:avLst/>
                <a:gdLst/>
                <a:ahLst/>
                <a:cxnLst/>
                <a:rect l="l" t="t" r="r" b="b"/>
                <a:pathLst>
                  <a:path w="5955" h="5892" extrusionOk="0">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grpFill/>
              <a:ln>
                <a:noFill/>
              </a:ln>
            </p:spPr>
            <p:txBody>
              <a:bodyPr spcFirstLastPara="1" wrap="square" lIns="68569" tIns="68569" rIns="68569" bIns="68569" anchor="ctr" anchorCtr="0">
                <a:noAutofit/>
              </a:bodyPr>
              <a:lstStyle/>
              <a:p>
                <a:endParaRPr sz="1050"/>
              </a:p>
            </p:txBody>
          </p:sp>
        </p:grpSp>
        <p:grpSp>
          <p:nvGrpSpPr>
            <p:cNvPr id="132" name="Google Shape;10027;p74"/>
            <p:cNvGrpSpPr/>
            <p:nvPr/>
          </p:nvGrpSpPr>
          <p:grpSpPr>
            <a:xfrm>
              <a:off x="5386424" y="3702820"/>
              <a:ext cx="558124" cy="508110"/>
              <a:chOff x="-61354872" y="3751050"/>
              <a:chExt cx="316650" cy="288275"/>
            </a:xfrm>
            <a:grpFill/>
          </p:grpSpPr>
          <p:sp>
            <p:nvSpPr>
              <p:cNvPr id="133" name="Google Shape;10028;p74"/>
              <p:cNvSpPr/>
              <p:nvPr/>
            </p:nvSpPr>
            <p:spPr>
              <a:xfrm>
                <a:off x="-61200500" y="3875475"/>
                <a:ext cx="41775" cy="41000"/>
              </a:xfrm>
              <a:custGeom>
                <a:avLst/>
                <a:gdLst/>
                <a:ahLst/>
                <a:cxnLst/>
                <a:rect l="l" t="t" r="r" b="b"/>
                <a:pathLst>
                  <a:path w="1670" h="1640" extrusionOk="0">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grpFill/>
              <a:ln>
                <a:noFill/>
              </a:ln>
            </p:spPr>
            <p:txBody>
              <a:bodyPr spcFirstLastPara="1" wrap="square" lIns="68569" tIns="68569" rIns="68569" bIns="68569" anchor="ctr" anchorCtr="0">
                <a:noAutofit/>
              </a:bodyPr>
              <a:lstStyle/>
              <a:p>
                <a:endParaRPr sz="1050"/>
              </a:p>
            </p:txBody>
          </p:sp>
          <p:sp>
            <p:nvSpPr>
              <p:cNvPr id="134" name="Google Shape;10029;p74"/>
              <p:cNvSpPr/>
              <p:nvPr/>
            </p:nvSpPr>
            <p:spPr>
              <a:xfrm>
                <a:off x="-61293425" y="3813275"/>
                <a:ext cx="192975" cy="165425"/>
              </a:xfrm>
              <a:custGeom>
                <a:avLst/>
                <a:gdLst/>
                <a:ahLst/>
                <a:cxnLst/>
                <a:rect l="l" t="t" r="r" b="b"/>
                <a:pathLst>
                  <a:path w="7718" h="6617" extrusionOk="0">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grpFill/>
              <a:ln>
                <a:noFill/>
              </a:ln>
            </p:spPr>
            <p:txBody>
              <a:bodyPr spcFirstLastPara="1" wrap="square" lIns="68569" tIns="68569" rIns="68569" bIns="68569" anchor="ctr" anchorCtr="0">
                <a:noAutofit/>
              </a:bodyPr>
              <a:lstStyle/>
              <a:p>
                <a:endParaRPr sz="1050"/>
              </a:p>
            </p:txBody>
          </p:sp>
          <p:sp>
            <p:nvSpPr>
              <p:cNvPr id="135" name="Google Shape;10030;p74"/>
              <p:cNvSpPr/>
              <p:nvPr/>
            </p:nvSpPr>
            <p:spPr>
              <a:xfrm>
                <a:off x="-61354872" y="3751050"/>
                <a:ext cx="316650" cy="288275"/>
              </a:xfrm>
              <a:custGeom>
                <a:avLst/>
                <a:gdLst/>
                <a:ahLst/>
                <a:cxnLst/>
                <a:rect l="l" t="t" r="r" b="b"/>
                <a:pathLst>
                  <a:path w="12666" h="11531" extrusionOk="0">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grpFill/>
              <a:ln>
                <a:noFill/>
              </a:ln>
            </p:spPr>
            <p:txBody>
              <a:bodyPr spcFirstLastPara="1" wrap="square" lIns="68569" tIns="68569" rIns="68569" bIns="68569" anchor="ctr" anchorCtr="0">
                <a:noAutofit/>
              </a:bodyPr>
              <a:lstStyle/>
              <a:p>
                <a:endParaRPr sz="1050"/>
              </a:p>
            </p:txBody>
          </p:sp>
        </p:grpSp>
        <p:grpSp>
          <p:nvGrpSpPr>
            <p:cNvPr id="179" name="Google Shape;10074;p74"/>
            <p:cNvGrpSpPr/>
            <p:nvPr/>
          </p:nvGrpSpPr>
          <p:grpSpPr>
            <a:xfrm>
              <a:off x="6231395" y="3669063"/>
              <a:ext cx="558124" cy="547020"/>
              <a:chOff x="-60988625" y="3740800"/>
              <a:chExt cx="316650" cy="310350"/>
            </a:xfrm>
            <a:grpFill/>
          </p:grpSpPr>
          <p:sp>
            <p:nvSpPr>
              <p:cNvPr id="180" name="Google Shape;10075;p74"/>
              <p:cNvSpPr/>
              <p:nvPr/>
            </p:nvSpPr>
            <p:spPr>
              <a:xfrm>
                <a:off x="-60988625" y="3740800"/>
                <a:ext cx="311125" cy="310350"/>
              </a:xfrm>
              <a:custGeom>
                <a:avLst/>
                <a:gdLst/>
                <a:ahLst/>
                <a:cxnLst/>
                <a:rect l="l" t="t" r="r" b="b"/>
                <a:pathLst>
                  <a:path w="12445" h="12414" extrusionOk="0">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grpFill/>
              <a:ln>
                <a:noFill/>
              </a:ln>
            </p:spPr>
            <p:txBody>
              <a:bodyPr spcFirstLastPara="1" wrap="square" lIns="68569" tIns="68569" rIns="68569" bIns="68569" anchor="ctr" anchorCtr="0">
                <a:noAutofit/>
              </a:bodyPr>
              <a:lstStyle/>
              <a:p>
                <a:endParaRPr sz="1050"/>
              </a:p>
            </p:txBody>
          </p:sp>
          <p:sp>
            <p:nvSpPr>
              <p:cNvPr id="181" name="Google Shape;10076;p74"/>
              <p:cNvSpPr/>
              <p:nvPr/>
            </p:nvSpPr>
            <p:spPr>
              <a:xfrm>
                <a:off x="-60742097" y="3920375"/>
                <a:ext cx="68550" cy="55175"/>
              </a:xfrm>
              <a:custGeom>
                <a:avLst/>
                <a:gdLst/>
                <a:ahLst/>
                <a:cxnLst/>
                <a:rect l="l" t="t" r="r" b="b"/>
                <a:pathLst>
                  <a:path w="2742" h="2207" extrusionOk="0">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grpFill/>
              <a:ln>
                <a:noFill/>
              </a:ln>
            </p:spPr>
            <p:txBody>
              <a:bodyPr spcFirstLastPara="1" wrap="square" lIns="68569" tIns="68569" rIns="68569" bIns="68569" anchor="ctr" anchorCtr="0">
                <a:noAutofit/>
              </a:bodyPr>
              <a:lstStyle/>
              <a:p>
                <a:endParaRPr sz="1050"/>
              </a:p>
            </p:txBody>
          </p:sp>
          <p:sp>
            <p:nvSpPr>
              <p:cNvPr id="182" name="Google Shape;10077;p74"/>
              <p:cNvSpPr/>
              <p:nvPr/>
            </p:nvSpPr>
            <p:spPr>
              <a:xfrm>
                <a:off x="-60740522" y="3741600"/>
                <a:ext cx="68550" cy="158325"/>
              </a:xfrm>
              <a:custGeom>
                <a:avLst/>
                <a:gdLst/>
                <a:ahLst/>
                <a:cxnLst/>
                <a:rect l="l" t="t" r="r" b="b"/>
                <a:pathLst>
                  <a:path w="2742" h="6333" extrusionOk="0">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grpFill/>
              <a:ln>
                <a:noFill/>
              </a:ln>
            </p:spPr>
            <p:txBody>
              <a:bodyPr spcFirstLastPara="1" wrap="square" lIns="68569" tIns="68569" rIns="68569" bIns="68569" anchor="ctr" anchorCtr="0">
                <a:noAutofit/>
              </a:bodyPr>
              <a:lstStyle/>
              <a:p>
                <a:endParaRPr sz="1050"/>
              </a:p>
            </p:txBody>
          </p:sp>
        </p:grpSp>
        <p:grpSp>
          <p:nvGrpSpPr>
            <p:cNvPr id="189" name="Google Shape;10084;p74"/>
            <p:cNvGrpSpPr/>
            <p:nvPr/>
          </p:nvGrpSpPr>
          <p:grpSpPr>
            <a:xfrm>
              <a:off x="9857793" y="3681088"/>
              <a:ext cx="511097" cy="494716"/>
              <a:chOff x="-59447249" y="3706150"/>
              <a:chExt cx="319000" cy="308775"/>
            </a:xfrm>
            <a:grpFill/>
          </p:grpSpPr>
          <p:sp>
            <p:nvSpPr>
              <p:cNvPr id="190" name="Google Shape;10085;p74"/>
              <p:cNvSpPr/>
              <p:nvPr/>
            </p:nvSpPr>
            <p:spPr>
              <a:xfrm>
                <a:off x="-59381876" y="3922750"/>
                <a:ext cx="79575" cy="29950"/>
              </a:xfrm>
              <a:custGeom>
                <a:avLst/>
                <a:gdLst/>
                <a:ahLst/>
                <a:cxnLst/>
                <a:rect l="l" t="t" r="r" b="b"/>
                <a:pathLst>
                  <a:path w="3183" h="1198" extrusionOk="0">
                    <a:moveTo>
                      <a:pt x="1607" y="0"/>
                    </a:moveTo>
                    <a:cubicBezTo>
                      <a:pt x="820" y="0"/>
                      <a:pt x="190" y="504"/>
                      <a:pt x="1" y="1197"/>
                    </a:cubicBezTo>
                    <a:lnTo>
                      <a:pt x="3183" y="1197"/>
                    </a:lnTo>
                    <a:cubicBezTo>
                      <a:pt x="3025" y="536"/>
                      <a:pt x="2363" y="0"/>
                      <a:pt x="1607" y="0"/>
                    </a:cubicBezTo>
                    <a:close/>
                  </a:path>
                </a:pathLst>
              </a:custGeom>
              <a:grpFill/>
              <a:ln>
                <a:noFill/>
              </a:ln>
            </p:spPr>
            <p:txBody>
              <a:bodyPr spcFirstLastPara="1" wrap="square" lIns="68569" tIns="68569" rIns="68569" bIns="68569" anchor="ctr" anchorCtr="0">
                <a:noAutofit/>
              </a:bodyPr>
              <a:lstStyle/>
              <a:p>
                <a:endParaRPr sz="1050"/>
              </a:p>
            </p:txBody>
          </p:sp>
          <p:sp>
            <p:nvSpPr>
              <p:cNvPr id="191" name="Google Shape;10086;p74"/>
              <p:cNvSpPr/>
              <p:nvPr/>
            </p:nvSpPr>
            <p:spPr>
              <a:xfrm>
                <a:off x="-59364550" y="3861525"/>
                <a:ext cx="43350" cy="40900"/>
              </a:xfrm>
              <a:custGeom>
                <a:avLst/>
                <a:gdLst/>
                <a:ahLst/>
                <a:cxnLst/>
                <a:rect l="l" t="t" r="r" b="b"/>
                <a:pathLst>
                  <a:path w="1733" h="1636" extrusionOk="0">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grpFill/>
              <a:ln>
                <a:noFill/>
              </a:ln>
            </p:spPr>
            <p:txBody>
              <a:bodyPr spcFirstLastPara="1" wrap="square" lIns="68569" tIns="68569" rIns="68569" bIns="68569" anchor="ctr" anchorCtr="0">
                <a:noAutofit/>
              </a:bodyPr>
              <a:lstStyle/>
              <a:p>
                <a:endParaRPr sz="1050"/>
              </a:p>
            </p:txBody>
          </p:sp>
          <p:sp>
            <p:nvSpPr>
              <p:cNvPr id="192" name="Google Shape;10087;p74"/>
              <p:cNvSpPr/>
              <p:nvPr/>
            </p:nvSpPr>
            <p:spPr>
              <a:xfrm>
                <a:off x="-59447249" y="3706150"/>
                <a:ext cx="319000" cy="308775"/>
              </a:xfrm>
              <a:custGeom>
                <a:avLst/>
                <a:gdLst/>
                <a:ahLst/>
                <a:cxnLst/>
                <a:rect l="l" t="t" r="r" b="b"/>
                <a:pathLst>
                  <a:path w="12759" h="12351" extrusionOk="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grpFill/>
              <a:ln>
                <a:noFill/>
              </a:ln>
            </p:spPr>
            <p:txBody>
              <a:bodyPr spcFirstLastPara="1" wrap="square" lIns="68569" tIns="68569" rIns="68569" bIns="68569" anchor="ctr" anchorCtr="0">
                <a:noAutofit/>
              </a:bodyPr>
              <a:lstStyle/>
              <a:p>
                <a:endParaRPr sz="1050"/>
              </a:p>
            </p:txBody>
          </p:sp>
          <p:sp>
            <p:nvSpPr>
              <p:cNvPr id="193" name="Google Shape;10088;p74"/>
              <p:cNvSpPr/>
              <p:nvPr/>
            </p:nvSpPr>
            <p:spPr>
              <a:xfrm>
                <a:off x="-59293652" y="3740025"/>
                <a:ext cx="14175" cy="14200"/>
              </a:xfrm>
              <a:custGeom>
                <a:avLst/>
                <a:gdLst/>
                <a:ahLst/>
                <a:cxnLst/>
                <a:rect l="l" t="t" r="r" b="b"/>
                <a:pathLst>
                  <a:path w="567" h="568" extrusionOk="0">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grpFill/>
              <a:ln>
                <a:noFill/>
              </a:ln>
            </p:spPr>
            <p:txBody>
              <a:bodyPr spcFirstLastPara="1" wrap="square" lIns="68569" tIns="68569" rIns="68569" bIns="68569" anchor="ctr" anchorCtr="0">
                <a:noAutofit/>
              </a:bodyPr>
              <a:lstStyle/>
              <a:p>
                <a:endParaRPr sz="1050"/>
              </a:p>
            </p:txBody>
          </p:sp>
        </p:grpSp>
        <p:grpSp>
          <p:nvGrpSpPr>
            <p:cNvPr id="194" name="Google Shape;10089;p74"/>
            <p:cNvGrpSpPr/>
            <p:nvPr/>
          </p:nvGrpSpPr>
          <p:grpSpPr>
            <a:xfrm>
              <a:off x="8825251" y="1572826"/>
              <a:ext cx="732560" cy="724676"/>
              <a:chOff x="-64406128" y="3362225"/>
              <a:chExt cx="318225" cy="314800"/>
            </a:xfrm>
            <a:grpFill/>
          </p:grpSpPr>
          <p:sp>
            <p:nvSpPr>
              <p:cNvPr id="195" name="Google Shape;10090;p74"/>
              <p:cNvSpPr/>
              <p:nvPr/>
            </p:nvSpPr>
            <p:spPr>
              <a:xfrm>
                <a:off x="-64332098" y="3362225"/>
                <a:ext cx="170150" cy="199025"/>
              </a:xfrm>
              <a:custGeom>
                <a:avLst/>
                <a:gdLst/>
                <a:ahLst/>
                <a:cxnLst/>
                <a:rect l="l" t="t" r="r" b="b"/>
                <a:pathLst>
                  <a:path w="6806" h="7961" extrusionOk="0">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grpFill/>
              <a:ln>
                <a:noFill/>
              </a:ln>
            </p:spPr>
            <p:txBody>
              <a:bodyPr spcFirstLastPara="1" wrap="square" lIns="68569" tIns="68569" rIns="68569" bIns="68569" anchor="ctr" anchorCtr="0">
                <a:noAutofit/>
              </a:bodyPr>
              <a:lstStyle/>
              <a:p>
                <a:endParaRPr sz="1050"/>
              </a:p>
            </p:txBody>
          </p:sp>
          <p:sp>
            <p:nvSpPr>
              <p:cNvPr id="196" name="Google Shape;10091;p74"/>
              <p:cNvSpPr/>
              <p:nvPr/>
            </p:nvSpPr>
            <p:spPr>
              <a:xfrm>
                <a:off x="-64406128" y="3559050"/>
                <a:ext cx="318225" cy="117975"/>
              </a:xfrm>
              <a:custGeom>
                <a:avLst/>
                <a:gdLst/>
                <a:ahLst/>
                <a:cxnLst/>
                <a:rect l="l" t="t" r="r" b="b"/>
                <a:pathLst>
                  <a:path w="12729" h="4719" extrusionOk="0">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grpFill/>
              <a:ln>
                <a:noFill/>
              </a:ln>
            </p:spPr>
            <p:txBody>
              <a:bodyPr spcFirstLastPara="1" wrap="square" lIns="68569" tIns="68569" rIns="68569" bIns="68569" anchor="ctr" anchorCtr="0">
                <a:noAutofit/>
              </a:bodyPr>
              <a:lstStyle/>
              <a:p>
                <a:endParaRPr sz="1050"/>
              </a:p>
            </p:txBody>
          </p:sp>
        </p:grpSp>
        <p:sp>
          <p:nvSpPr>
            <p:cNvPr id="218" name="Google Shape;10113;p74"/>
            <p:cNvSpPr/>
            <p:nvPr/>
          </p:nvSpPr>
          <p:spPr>
            <a:xfrm>
              <a:off x="7156894" y="3640883"/>
              <a:ext cx="562265" cy="556052"/>
            </a:xfrm>
            <a:custGeom>
              <a:avLst/>
              <a:gdLst/>
              <a:ahLst/>
              <a:cxnLst/>
              <a:rect l="l" t="t" r="r" b="b"/>
              <a:pathLst>
                <a:path w="12759" h="12619" extrusionOk="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grpFill/>
            <a:ln>
              <a:noFill/>
            </a:ln>
          </p:spPr>
          <p:txBody>
            <a:bodyPr spcFirstLastPara="1" wrap="square" lIns="68569" tIns="68569" rIns="68569" bIns="68569" anchor="ctr" anchorCtr="0">
              <a:noAutofit/>
            </a:bodyPr>
            <a:lstStyle/>
            <a:p>
              <a:endParaRPr sz="1050"/>
            </a:p>
          </p:txBody>
        </p:sp>
        <p:grpSp>
          <p:nvGrpSpPr>
            <p:cNvPr id="223" name="Google Shape;10118;p74"/>
            <p:cNvGrpSpPr/>
            <p:nvPr/>
          </p:nvGrpSpPr>
          <p:grpSpPr>
            <a:xfrm>
              <a:off x="11767951" y="2764178"/>
              <a:ext cx="498284" cy="505891"/>
              <a:chOff x="-59400777" y="4084200"/>
              <a:chExt cx="311125" cy="315875"/>
            </a:xfrm>
            <a:grpFill/>
          </p:grpSpPr>
          <p:sp>
            <p:nvSpPr>
              <p:cNvPr id="224" name="Google Shape;10119;p74"/>
              <p:cNvSpPr/>
              <p:nvPr/>
            </p:nvSpPr>
            <p:spPr>
              <a:xfrm>
                <a:off x="-59400777" y="4317350"/>
                <a:ext cx="89800" cy="82725"/>
              </a:xfrm>
              <a:custGeom>
                <a:avLst/>
                <a:gdLst/>
                <a:ahLst/>
                <a:cxnLst/>
                <a:rect l="l" t="t" r="r" b="b"/>
                <a:pathLst>
                  <a:path w="3592" h="3309" extrusionOk="0">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grpFill/>
              <a:ln>
                <a:noFill/>
              </a:ln>
            </p:spPr>
            <p:txBody>
              <a:bodyPr spcFirstLastPara="1" wrap="square" lIns="68569" tIns="68569" rIns="68569" bIns="68569" anchor="ctr" anchorCtr="0">
                <a:noAutofit/>
              </a:bodyPr>
              <a:lstStyle/>
              <a:p>
                <a:endParaRPr sz="1050"/>
              </a:p>
            </p:txBody>
          </p:sp>
          <p:sp>
            <p:nvSpPr>
              <p:cNvPr id="225" name="Google Shape;10120;p74"/>
              <p:cNvSpPr/>
              <p:nvPr/>
            </p:nvSpPr>
            <p:spPr>
              <a:xfrm>
                <a:off x="-59400002" y="4084200"/>
                <a:ext cx="89825" cy="212700"/>
              </a:xfrm>
              <a:custGeom>
                <a:avLst/>
                <a:gdLst/>
                <a:ahLst/>
                <a:cxnLst/>
                <a:rect l="l" t="t" r="r" b="b"/>
                <a:pathLst>
                  <a:path w="3593" h="8508" extrusionOk="0">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grpFill/>
              <a:ln>
                <a:noFill/>
              </a:ln>
            </p:spPr>
            <p:txBody>
              <a:bodyPr spcFirstLastPara="1" wrap="square" lIns="68569" tIns="68569" rIns="68569" bIns="68569" anchor="ctr" anchorCtr="0">
                <a:noAutofit/>
              </a:bodyPr>
              <a:lstStyle/>
              <a:p>
                <a:endParaRPr sz="1050"/>
              </a:p>
            </p:txBody>
          </p:sp>
          <p:sp>
            <p:nvSpPr>
              <p:cNvPr id="226" name="Google Shape;10121;p74"/>
              <p:cNvSpPr/>
              <p:nvPr/>
            </p:nvSpPr>
            <p:spPr>
              <a:xfrm>
                <a:off x="-59290502" y="4317350"/>
                <a:ext cx="89800" cy="82725"/>
              </a:xfrm>
              <a:custGeom>
                <a:avLst/>
                <a:gdLst/>
                <a:ahLst/>
                <a:cxnLst/>
                <a:rect l="l" t="t" r="r" b="b"/>
                <a:pathLst>
                  <a:path w="3592" h="3309" extrusionOk="0">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grpFill/>
              <a:ln>
                <a:noFill/>
              </a:ln>
            </p:spPr>
            <p:txBody>
              <a:bodyPr spcFirstLastPara="1" wrap="square" lIns="68569" tIns="68569" rIns="68569" bIns="68569" anchor="ctr" anchorCtr="0">
                <a:noAutofit/>
              </a:bodyPr>
              <a:lstStyle/>
              <a:p>
                <a:endParaRPr sz="1050"/>
              </a:p>
            </p:txBody>
          </p:sp>
          <p:sp>
            <p:nvSpPr>
              <p:cNvPr id="227" name="Google Shape;10122;p74"/>
              <p:cNvSpPr/>
              <p:nvPr/>
            </p:nvSpPr>
            <p:spPr>
              <a:xfrm>
                <a:off x="-59290502" y="4084200"/>
                <a:ext cx="89800" cy="212700"/>
              </a:xfrm>
              <a:custGeom>
                <a:avLst/>
                <a:gdLst/>
                <a:ahLst/>
                <a:cxnLst/>
                <a:rect l="l" t="t" r="r" b="b"/>
                <a:pathLst>
                  <a:path w="3592" h="8508" extrusionOk="0">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grpFill/>
              <a:ln>
                <a:noFill/>
              </a:ln>
            </p:spPr>
            <p:txBody>
              <a:bodyPr spcFirstLastPara="1" wrap="square" lIns="68569" tIns="68569" rIns="68569" bIns="68569" anchor="ctr" anchorCtr="0">
                <a:noAutofit/>
              </a:bodyPr>
              <a:lstStyle/>
              <a:p>
                <a:endParaRPr sz="1050"/>
              </a:p>
            </p:txBody>
          </p:sp>
          <p:sp>
            <p:nvSpPr>
              <p:cNvPr id="228" name="Google Shape;10123;p74"/>
              <p:cNvSpPr/>
              <p:nvPr/>
            </p:nvSpPr>
            <p:spPr>
              <a:xfrm>
                <a:off x="-59181026" y="4317350"/>
                <a:ext cx="89800" cy="82725"/>
              </a:xfrm>
              <a:custGeom>
                <a:avLst/>
                <a:gdLst/>
                <a:ahLst/>
                <a:cxnLst/>
                <a:rect l="l" t="t" r="r" b="b"/>
                <a:pathLst>
                  <a:path w="3592" h="3309" extrusionOk="0">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grpFill/>
              <a:ln>
                <a:noFill/>
              </a:ln>
            </p:spPr>
            <p:txBody>
              <a:bodyPr spcFirstLastPara="1" wrap="square" lIns="68569" tIns="68569" rIns="68569" bIns="68569" anchor="ctr" anchorCtr="0">
                <a:noAutofit/>
              </a:bodyPr>
              <a:lstStyle/>
              <a:p>
                <a:endParaRPr sz="1050"/>
              </a:p>
            </p:txBody>
          </p:sp>
          <p:sp>
            <p:nvSpPr>
              <p:cNvPr id="229" name="Google Shape;10124;p74"/>
              <p:cNvSpPr/>
              <p:nvPr/>
            </p:nvSpPr>
            <p:spPr>
              <a:xfrm>
                <a:off x="-59179451" y="4084200"/>
                <a:ext cx="89800" cy="212700"/>
              </a:xfrm>
              <a:custGeom>
                <a:avLst/>
                <a:gdLst/>
                <a:ahLst/>
                <a:cxnLst/>
                <a:rect l="l" t="t" r="r" b="b"/>
                <a:pathLst>
                  <a:path w="3592" h="8508" extrusionOk="0">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grpFill/>
              <a:ln>
                <a:noFill/>
              </a:ln>
            </p:spPr>
            <p:txBody>
              <a:bodyPr spcFirstLastPara="1" wrap="square" lIns="68569" tIns="68569" rIns="68569" bIns="68569" anchor="ctr" anchorCtr="0">
                <a:noAutofit/>
              </a:bodyPr>
              <a:lstStyle/>
              <a:p>
                <a:endParaRPr sz="1050"/>
              </a:p>
            </p:txBody>
          </p:sp>
        </p:grpSp>
        <p:grpSp>
          <p:nvGrpSpPr>
            <p:cNvPr id="234" name="Google Shape;10129;p74"/>
            <p:cNvGrpSpPr/>
            <p:nvPr/>
          </p:nvGrpSpPr>
          <p:grpSpPr>
            <a:xfrm>
              <a:off x="8061811" y="1613794"/>
              <a:ext cx="607772" cy="714064"/>
              <a:chOff x="-64022548" y="3727425"/>
              <a:chExt cx="270175" cy="317425"/>
            </a:xfrm>
            <a:grpFill/>
          </p:grpSpPr>
          <p:sp>
            <p:nvSpPr>
              <p:cNvPr id="235" name="Google Shape;10130;p74"/>
              <p:cNvSpPr/>
              <p:nvPr/>
            </p:nvSpPr>
            <p:spPr>
              <a:xfrm>
                <a:off x="-64022548" y="3912500"/>
                <a:ext cx="270175" cy="90600"/>
              </a:xfrm>
              <a:custGeom>
                <a:avLst/>
                <a:gdLst/>
                <a:ahLst/>
                <a:cxnLst/>
                <a:rect l="l" t="t" r="r" b="b"/>
                <a:pathLst>
                  <a:path w="10807" h="3623" extrusionOk="0">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grpFill/>
              <a:ln>
                <a:noFill/>
              </a:ln>
            </p:spPr>
            <p:txBody>
              <a:bodyPr spcFirstLastPara="1" wrap="square" lIns="68569" tIns="68569" rIns="68569" bIns="68569" anchor="ctr" anchorCtr="0">
                <a:noAutofit/>
              </a:bodyPr>
              <a:lstStyle/>
              <a:p>
                <a:endParaRPr sz="1050"/>
              </a:p>
            </p:txBody>
          </p:sp>
          <p:sp>
            <p:nvSpPr>
              <p:cNvPr id="236" name="Google Shape;10131;p74"/>
              <p:cNvSpPr/>
              <p:nvPr/>
            </p:nvSpPr>
            <p:spPr>
              <a:xfrm>
                <a:off x="-64000503" y="4023550"/>
                <a:ext cx="227650" cy="21300"/>
              </a:xfrm>
              <a:custGeom>
                <a:avLst/>
                <a:gdLst/>
                <a:ahLst/>
                <a:cxnLst/>
                <a:rect l="l" t="t" r="r" b="b"/>
                <a:pathLst>
                  <a:path w="9106" h="852" extrusionOk="0">
                    <a:moveTo>
                      <a:pt x="0" y="1"/>
                    </a:moveTo>
                    <a:lnTo>
                      <a:pt x="0" y="442"/>
                    </a:lnTo>
                    <a:cubicBezTo>
                      <a:pt x="0" y="694"/>
                      <a:pt x="190" y="851"/>
                      <a:pt x="442" y="851"/>
                    </a:cubicBezTo>
                    <a:lnTo>
                      <a:pt x="8696" y="851"/>
                    </a:lnTo>
                    <a:cubicBezTo>
                      <a:pt x="8948" y="851"/>
                      <a:pt x="9105" y="631"/>
                      <a:pt x="9105" y="442"/>
                    </a:cubicBezTo>
                    <a:lnTo>
                      <a:pt x="9105" y="1"/>
                    </a:lnTo>
                    <a:close/>
                  </a:path>
                </a:pathLst>
              </a:custGeom>
              <a:grpFill/>
              <a:ln>
                <a:noFill/>
              </a:ln>
            </p:spPr>
            <p:txBody>
              <a:bodyPr spcFirstLastPara="1" wrap="square" lIns="68569" tIns="68569" rIns="68569" bIns="68569" anchor="ctr" anchorCtr="0">
                <a:noAutofit/>
              </a:bodyPr>
              <a:lstStyle/>
              <a:p>
                <a:endParaRPr sz="1050"/>
              </a:p>
            </p:txBody>
          </p:sp>
          <p:sp>
            <p:nvSpPr>
              <p:cNvPr id="237" name="Google Shape;10132;p74"/>
              <p:cNvSpPr/>
              <p:nvPr/>
            </p:nvSpPr>
            <p:spPr>
              <a:xfrm>
                <a:off x="-63960325" y="3727425"/>
                <a:ext cx="144925" cy="165425"/>
              </a:xfrm>
              <a:custGeom>
                <a:avLst/>
                <a:gdLst/>
                <a:ahLst/>
                <a:cxnLst/>
                <a:rect l="l" t="t" r="r" b="b"/>
                <a:pathLst>
                  <a:path w="5797" h="6617" extrusionOk="0">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grpFill/>
              <a:ln>
                <a:noFill/>
              </a:ln>
            </p:spPr>
            <p:txBody>
              <a:bodyPr spcFirstLastPara="1" wrap="square" lIns="68569" tIns="68569" rIns="68569" bIns="68569" anchor="ctr" anchorCtr="0">
                <a:noAutofit/>
              </a:bodyPr>
              <a:lstStyle/>
              <a:p>
                <a:endParaRPr sz="1050"/>
              </a:p>
            </p:txBody>
          </p:sp>
        </p:grpSp>
        <p:grpSp>
          <p:nvGrpSpPr>
            <p:cNvPr id="259" name="Google Shape;10154;p74"/>
            <p:cNvGrpSpPr/>
            <p:nvPr/>
          </p:nvGrpSpPr>
          <p:grpSpPr>
            <a:xfrm>
              <a:off x="8171512" y="3640450"/>
              <a:ext cx="558124" cy="557947"/>
              <a:chOff x="-60255348" y="3733825"/>
              <a:chExt cx="316650" cy="316550"/>
            </a:xfrm>
            <a:grpFill/>
          </p:grpSpPr>
          <p:sp>
            <p:nvSpPr>
              <p:cNvPr id="260" name="Google Shape;10155;p74"/>
              <p:cNvSpPr/>
              <p:nvPr/>
            </p:nvSpPr>
            <p:spPr>
              <a:xfrm>
                <a:off x="-60218327" y="3733825"/>
                <a:ext cx="235525" cy="316550"/>
              </a:xfrm>
              <a:custGeom>
                <a:avLst/>
                <a:gdLst/>
                <a:ahLst/>
                <a:cxnLst/>
                <a:rect l="l" t="t" r="r" b="b"/>
                <a:pathLst>
                  <a:path w="9421" h="12662" extrusionOk="0">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grpFill/>
              <a:ln>
                <a:noFill/>
              </a:ln>
            </p:spPr>
            <p:txBody>
              <a:bodyPr spcFirstLastPara="1" wrap="square" lIns="68569" tIns="68569" rIns="68569" bIns="68569" anchor="ctr" anchorCtr="0">
                <a:noAutofit/>
              </a:bodyPr>
              <a:lstStyle/>
              <a:p>
                <a:endParaRPr sz="1050"/>
              </a:p>
            </p:txBody>
          </p:sp>
          <p:sp>
            <p:nvSpPr>
              <p:cNvPr id="261" name="Google Shape;10156;p74"/>
              <p:cNvSpPr/>
              <p:nvPr/>
            </p:nvSpPr>
            <p:spPr>
              <a:xfrm>
                <a:off x="-60255348" y="3844775"/>
                <a:ext cx="34675" cy="20500"/>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grpFill/>
              <a:ln>
                <a:noFill/>
              </a:ln>
            </p:spPr>
            <p:txBody>
              <a:bodyPr spcFirstLastPara="1" wrap="square" lIns="68569" tIns="68569" rIns="68569" bIns="68569" anchor="ctr" anchorCtr="0">
                <a:noAutofit/>
              </a:bodyPr>
              <a:lstStyle/>
              <a:p>
                <a:endParaRPr sz="1050"/>
              </a:p>
            </p:txBody>
          </p:sp>
          <p:sp>
            <p:nvSpPr>
              <p:cNvPr id="262" name="Google Shape;10157;p74"/>
              <p:cNvSpPr/>
              <p:nvPr/>
            </p:nvSpPr>
            <p:spPr>
              <a:xfrm>
                <a:off x="-59974175" y="3844775"/>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grpFill/>
              <a:ln>
                <a:noFill/>
              </a:ln>
            </p:spPr>
            <p:txBody>
              <a:bodyPr spcFirstLastPara="1" wrap="square" lIns="68569" tIns="68569" rIns="68569" bIns="68569" anchor="ctr" anchorCtr="0">
                <a:noAutofit/>
              </a:bodyPr>
              <a:lstStyle/>
              <a:p>
                <a:endParaRPr sz="1050"/>
              </a:p>
            </p:txBody>
          </p:sp>
          <p:sp>
            <p:nvSpPr>
              <p:cNvPr id="263" name="Google Shape;10158;p74"/>
              <p:cNvSpPr/>
              <p:nvPr/>
            </p:nvSpPr>
            <p:spPr>
              <a:xfrm>
                <a:off x="-60212827" y="3939475"/>
                <a:ext cx="32325" cy="30350"/>
              </a:xfrm>
              <a:custGeom>
                <a:avLst/>
                <a:gdLst/>
                <a:ahLst/>
                <a:cxnLst/>
                <a:rect l="l" t="t" r="r" b="b"/>
                <a:pathLst>
                  <a:path w="1293" h="1214" extrusionOk="0">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grpFill/>
              <a:ln>
                <a:noFill/>
              </a:ln>
            </p:spPr>
            <p:txBody>
              <a:bodyPr spcFirstLastPara="1" wrap="square" lIns="68569" tIns="68569" rIns="68569" bIns="68569" anchor="ctr" anchorCtr="0">
                <a:noAutofit/>
              </a:bodyPr>
              <a:lstStyle/>
              <a:p>
                <a:endParaRPr sz="1050"/>
              </a:p>
            </p:txBody>
          </p:sp>
          <p:sp>
            <p:nvSpPr>
              <p:cNvPr id="264" name="Google Shape;10159;p74"/>
              <p:cNvSpPr/>
              <p:nvPr/>
            </p:nvSpPr>
            <p:spPr>
              <a:xfrm>
                <a:off x="-60012752" y="3739425"/>
                <a:ext cx="32300" cy="30350"/>
              </a:xfrm>
              <a:custGeom>
                <a:avLst/>
                <a:gdLst/>
                <a:ahLst/>
                <a:cxnLst/>
                <a:rect l="l" t="t" r="r" b="b"/>
                <a:pathLst>
                  <a:path w="1292" h="1214" extrusionOk="0">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grpFill/>
              <a:ln>
                <a:noFill/>
              </a:ln>
            </p:spPr>
            <p:txBody>
              <a:bodyPr spcFirstLastPara="1" wrap="square" lIns="68569" tIns="68569" rIns="68569" bIns="68569" anchor="ctr" anchorCtr="0">
                <a:noAutofit/>
              </a:bodyPr>
              <a:lstStyle/>
              <a:p>
                <a:endParaRPr sz="1050"/>
              </a:p>
            </p:txBody>
          </p:sp>
          <p:sp>
            <p:nvSpPr>
              <p:cNvPr id="265" name="Google Shape;10160;p74"/>
              <p:cNvSpPr/>
              <p:nvPr/>
            </p:nvSpPr>
            <p:spPr>
              <a:xfrm>
                <a:off x="-60012752" y="3939475"/>
                <a:ext cx="32300" cy="30350"/>
              </a:xfrm>
              <a:custGeom>
                <a:avLst/>
                <a:gdLst/>
                <a:ahLst/>
                <a:cxnLst/>
                <a:rect l="l" t="t" r="r" b="b"/>
                <a:pathLst>
                  <a:path w="1292" h="1214" extrusionOk="0">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grpFill/>
              <a:ln>
                <a:noFill/>
              </a:ln>
            </p:spPr>
            <p:txBody>
              <a:bodyPr spcFirstLastPara="1" wrap="square" lIns="68569" tIns="68569" rIns="68569" bIns="68569" anchor="ctr" anchorCtr="0">
                <a:noAutofit/>
              </a:bodyPr>
              <a:lstStyle/>
              <a:p>
                <a:endParaRPr sz="1050"/>
              </a:p>
            </p:txBody>
          </p:sp>
          <p:sp>
            <p:nvSpPr>
              <p:cNvPr id="266" name="Google Shape;10161;p74"/>
              <p:cNvSpPr/>
              <p:nvPr/>
            </p:nvSpPr>
            <p:spPr>
              <a:xfrm>
                <a:off x="-60212827" y="3739425"/>
                <a:ext cx="32325" cy="30350"/>
              </a:xfrm>
              <a:custGeom>
                <a:avLst/>
                <a:gdLst/>
                <a:ahLst/>
                <a:cxnLst/>
                <a:rect l="l" t="t" r="r" b="b"/>
                <a:pathLst>
                  <a:path w="1293" h="1214" extrusionOk="0">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grpFill/>
              <a:ln>
                <a:noFill/>
              </a:ln>
            </p:spPr>
            <p:txBody>
              <a:bodyPr spcFirstLastPara="1" wrap="square" lIns="68569" tIns="68569" rIns="68569" bIns="68569" anchor="ctr" anchorCtr="0">
                <a:noAutofit/>
              </a:bodyPr>
              <a:lstStyle/>
              <a:p>
                <a:endParaRPr sz="1050"/>
              </a:p>
            </p:txBody>
          </p:sp>
        </p:grpSp>
        <p:grpSp>
          <p:nvGrpSpPr>
            <p:cNvPr id="277" name="Google Shape;10172;p74"/>
            <p:cNvGrpSpPr/>
            <p:nvPr/>
          </p:nvGrpSpPr>
          <p:grpSpPr>
            <a:xfrm>
              <a:off x="9770540" y="1631794"/>
              <a:ext cx="728986" cy="722278"/>
              <a:chOff x="-63679952" y="4093450"/>
              <a:chExt cx="320600" cy="317650"/>
            </a:xfrm>
            <a:grpFill/>
          </p:grpSpPr>
          <p:sp>
            <p:nvSpPr>
              <p:cNvPr id="278" name="Google Shape;10173;p74"/>
              <p:cNvSpPr/>
              <p:nvPr/>
            </p:nvSpPr>
            <p:spPr>
              <a:xfrm>
                <a:off x="-63595653" y="4093450"/>
                <a:ext cx="236300" cy="230425"/>
              </a:xfrm>
              <a:custGeom>
                <a:avLst/>
                <a:gdLst/>
                <a:ahLst/>
                <a:cxnLst/>
                <a:rect l="l" t="t" r="r" b="b"/>
                <a:pathLst>
                  <a:path w="9452" h="9217" extrusionOk="0">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grpFill/>
              <a:ln>
                <a:noFill/>
              </a:ln>
            </p:spPr>
            <p:txBody>
              <a:bodyPr spcFirstLastPara="1" wrap="square" lIns="68569" tIns="68569" rIns="68569" bIns="68569" anchor="ctr" anchorCtr="0">
                <a:noAutofit/>
              </a:bodyPr>
              <a:lstStyle/>
              <a:p>
                <a:endParaRPr sz="1050"/>
              </a:p>
            </p:txBody>
          </p:sp>
          <p:sp>
            <p:nvSpPr>
              <p:cNvPr id="279" name="Google Shape;10174;p74"/>
              <p:cNvSpPr/>
              <p:nvPr/>
            </p:nvSpPr>
            <p:spPr>
              <a:xfrm>
                <a:off x="-63679952" y="4233850"/>
                <a:ext cx="177250" cy="177250"/>
              </a:xfrm>
              <a:custGeom>
                <a:avLst/>
                <a:gdLst/>
                <a:ahLst/>
                <a:cxnLst/>
                <a:rect l="l" t="t" r="r" b="b"/>
                <a:pathLst>
                  <a:path w="7090" h="7090" extrusionOk="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grpFill/>
              <a:ln>
                <a:noFill/>
              </a:ln>
            </p:spPr>
            <p:txBody>
              <a:bodyPr spcFirstLastPara="1" wrap="square" lIns="68569" tIns="68569" rIns="68569" bIns="68569" anchor="ctr" anchorCtr="0">
                <a:noAutofit/>
              </a:bodyPr>
              <a:lstStyle/>
              <a:p>
                <a:endParaRPr sz="1050"/>
              </a:p>
            </p:txBody>
          </p:sp>
          <p:sp>
            <p:nvSpPr>
              <p:cNvPr id="280" name="Google Shape;10175;p74"/>
              <p:cNvSpPr/>
              <p:nvPr/>
            </p:nvSpPr>
            <p:spPr>
              <a:xfrm>
                <a:off x="-63548400" y="4348850"/>
                <a:ext cx="185900" cy="62250"/>
              </a:xfrm>
              <a:custGeom>
                <a:avLst/>
                <a:gdLst/>
                <a:ahLst/>
                <a:cxnLst/>
                <a:rect l="l" t="t" r="r" b="b"/>
                <a:pathLst>
                  <a:path w="7436" h="2490" extrusionOk="0">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grpFill/>
              <a:ln>
                <a:noFill/>
              </a:ln>
            </p:spPr>
            <p:txBody>
              <a:bodyPr spcFirstLastPara="1" wrap="square" lIns="68569" tIns="68569" rIns="68569" bIns="68569" anchor="ctr" anchorCtr="0">
                <a:noAutofit/>
              </a:bodyPr>
              <a:lstStyle/>
              <a:p>
                <a:endParaRPr sz="1050"/>
              </a:p>
            </p:txBody>
          </p:sp>
        </p:grpSp>
        <p:grpSp>
          <p:nvGrpSpPr>
            <p:cNvPr id="289" name="Google Shape;10184;p74"/>
            <p:cNvGrpSpPr/>
            <p:nvPr/>
          </p:nvGrpSpPr>
          <p:grpSpPr>
            <a:xfrm>
              <a:off x="4282682" y="3638745"/>
              <a:ext cx="558124" cy="559534"/>
              <a:chOff x="-61783348" y="3743950"/>
              <a:chExt cx="316650" cy="317450"/>
            </a:xfrm>
            <a:grpFill/>
          </p:grpSpPr>
          <p:sp>
            <p:nvSpPr>
              <p:cNvPr id="290" name="Google Shape;10185;p74"/>
              <p:cNvSpPr/>
              <p:nvPr/>
            </p:nvSpPr>
            <p:spPr>
              <a:xfrm>
                <a:off x="-61783348" y="3743950"/>
                <a:ext cx="316650" cy="317450"/>
              </a:xfrm>
              <a:custGeom>
                <a:avLst/>
                <a:gdLst/>
                <a:ahLst/>
                <a:cxnLst/>
                <a:rect l="l" t="t" r="r" b="b"/>
                <a:pathLst>
                  <a:path w="12666" h="12698" extrusionOk="0">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grpFill/>
              <a:ln>
                <a:noFill/>
              </a:ln>
            </p:spPr>
            <p:txBody>
              <a:bodyPr spcFirstLastPara="1" wrap="square" lIns="68569" tIns="68569" rIns="68569" bIns="68569" anchor="ctr" anchorCtr="0">
                <a:noAutofit/>
              </a:bodyPr>
              <a:lstStyle/>
              <a:p>
                <a:endParaRPr sz="1050"/>
              </a:p>
            </p:txBody>
          </p:sp>
          <p:sp>
            <p:nvSpPr>
              <p:cNvPr id="291" name="Google Shape;10186;p74"/>
              <p:cNvSpPr/>
              <p:nvPr/>
            </p:nvSpPr>
            <p:spPr>
              <a:xfrm>
                <a:off x="-61739227" y="3833750"/>
                <a:ext cx="272525" cy="149675"/>
              </a:xfrm>
              <a:custGeom>
                <a:avLst/>
                <a:gdLst/>
                <a:ahLst/>
                <a:cxnLst/>
                <a:rect l="l" t="t" r="r" b="b"/>
                <a:pathLst>
                  <a:path w="10901" h="5987" extrusionOk="0">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grpFill/>
              <a:ln>
                <a:noFill/>
              </a:ln>
            </p:spPr>
            <p:txBody>
              <a:bodyPr spcFirstLastPara="1" wrap="square" lIns="68569" tIns="68569" rIns="68569" bIns="68569" anchor="ctr" anchorCtr="0">
                <a:noAutofit/>
              </a:bodyPr>
              <a:lstStyle/>
              <a:p>
                <a:endParaRPr sz="1050"/>
              </a:p>
            </p:txBody>
          </p:sp>
        </p:grpSp>
        <p:sp>
          <p:nvSpPr>
            <p:cNvPr id="294" name="Google Shape;10189;p74"/>
            <p:cNvSpPr/>
            <p:nvPr/>
          </p:nvSpPr>
          <p:spPr>
            <a:xfrm>
              <a:off x="9048985" y="3717609"/>
              <a:ext cx="560900" cy="437343"/>
            </a:xfrm>
            <a:custGeom>
              <a:avLst/>
              <a:gdLst/>
              <a:ahLst/>
              <a:cxnLst/>
              <a:rect l="l" t="t" r="r" b="b"/>
              <a:pathLst>
                <a:path w="12729" h="9925" extrusionOk="0">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grpFill/>
            <a:ln>
              <a:noFill/>
            </a:ln>
          </p:spPr>
          <p:txBody>
            <a:bodyPr spcFirstLastPara="1" wrap="square" lIns="68569" tIns="68569" rIns="68569" bIns="68569" anchor="ctr" anchorCtr="0">
              <a:noAutofit/>
            </a:bodyPr>
            <a:lstStyle/>
            <a:p>
              <a:endParaRPr sz="1050"/>
            </a:p>
          </p:txBody>
        </p:sp>
        <p:grpSp>
          <p:nvGrpSpPr>
            <p:cNvPr id="295" name="Google Shape;10190;p74"/>
            <p:cNvGrpSpPr/>
            <p:nvPr/>
          </p:nvGrpSpPr>
          <p:grpSpPr>
            <a:xfrm>
              <a:off x="10898037" y="3656980"/>
              <a:ext cx="511138" cy="504969"/>
              <a:chOff x="-59869425" y="4102225"/>
              <a:chExt cx="319025" cy="315175"/>
            </a:xfrm>
            <a:grpFill/>
          </p:grpSpPr>
          <p:sp>
            <p:nvSpPr>
              <p:cNvPr id="296" name="Google Shape;10191;p74"/>
              <p:cNvSpPr/>
              <p:nvPr/>
            </p:nvSpPr>
            <p:spPr>
              <a:xfrm>
                <a:off x="-59869425" y="4102225"/>
                <a:ext cx="149675" cy="256825"/>
              </a:xfrm>
              <a:custGeom>
                <a:avLst/>
                <a:gdLst/>
                <a:ahLst/>
                <a:cxnLst/>
                <a:rect l="l" t="t" r="r" b="b"/>
                <a:pathLst>
                  <a:path w="5987" h="10273" extrusionOk="0">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grpFill/>
              <a:ln>
                <a:noFill/>
              </a:ln>
            </p:spPr>
            <p:txBody>
              <a:bodyPr spcFirstLastPara="1" wrap="square" lIns="68569" tIns="68569" rIns="68569" bIns="68569" anchor="ctr" anchorCtr="0">
                <a:noAutofit/>
              </a:bodyPr>
              <a:lstStyle/>
              <a:p>
                <a:endParaRPr sz="1050"/>
              </a:p>
            </p:txBody>
          </p:sp>
          <p:sp>
            <p:nvSpPr>
              <p:cNvPr id="297" name="Google Shape;10192;p74"/>
              <p:cNvSpPr/>
              <p:nvPr/>
            </p:nvSpPr>
            <p:spPr>
              <a:xfrm>
                <a:off x="-59811127" y="4322075"/>
                <a:ext cx="201650" cy="95325"/>
              </a:xfrm>
              <a:custGeom>
                <a:avLst/>
                <a:gdLst/>
                <a:ahLst/>
                <a:cxnLst/>
                <a:rect l="l" t="t" r="r" b="b"/>
                <a:pathLst>
                  <a:path w="8066" h="3812" extrusionOk="0">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grpFill/>
              <a:ln>
                <a:noFill/>
              </a:ln>
            </p:spPr>
            <p:txBody>
              <a:bodyPr spcFirstLastPara="1" wrap="square" lIns="68569" tIns="68569" rIns="68569" bIns="68569" anchor="ctr" anchorCtr="0">
                <a:noAutofit/>
              </a:bodyPr>
              <a:lstStyle/>
              <a:p>
                <a:endParaRPr sz="1050"/>
              </a:p>
            </p:txBody>
          </p:sp>
          <p:sp>
            <p:nvSpPr>
              <p:cNvPr id="298" name="Google Shape;10193;p74"/>
              <p:cNvSpPr/>
              <p:nvPr/>
            </p:nvSpPr>
            <p:spPr>
              <a:xfrm>
                <a:off x="-59700077" y="4102225"/>
                <a:ext cx="149675" cy="256525"/>
              </a:xfrm>
              <a:custGeom>
                <a:avLst/>
                <a:gdLst/>
                <a:ahLst/>
                <a:cxnLst/>
                <a:rect l="l" t="t" r="r" b="b"/>
                <a:pathLst>
                  <a:path w="5987" h="10261" extrusionOk="0">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grpFill/>
              <a:ln>
                <a:noFill/>
              </a:ln>
            </p:spPr>
            <p:txBody>
              <a:bodyPr spcFirstLastPara="1" wrap="square" lIns="68569" tIns="68569" rIns="68569" bIns="68569" anchor="ctr" anchorCtr="0">
                <a:noAutofit/>
              </a:bodyPr>
              <a:lstStyle/>
              <a:p>
                <a:endParaRPr sz="1050"/>
              </a:p>
            </p:txBody>
          </p:sp>
          <p:sp>
            <p:nvSpPr>
              <p:cNvPr id="299" name="Google Shape;10194;p74"/>
              <p:cNvSpPr/>
              <p:nvPr/>
            </p:nvSpPr>
            <p:spPr>
              <a:xfrm>
                <a:off x="-59742598" y="4187375"/>
                <a:ext cx="63025" cy="144950"/>
              </a:xfrm>
              <a:custGeom>
                <a:avLst/>
                <a:gdLst/>
                <a:ahLst/>
                <a:cxnLst/>
                <a:rect l="l" t="t" r="r" b="b"/>
                <a:pathLst>
                  <a:path w="2521" h="5798" extrusionOk="0">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grpFill/>
              <a:ln>
                <a:noFill/>
              </a:ln>
            </p:spPr>
            <p:txBody>
              <a:bodyPr spcFirstLastPara="1" wrap="square" lIns="68569" tIns="68569" rIns="68569" bIns="68569" anchor="ctr" anchorCtr="0">
                <a:noAutofit/>
              </a:bodyPr>
              <a:lstStyle/>
              <a:p>
                <a:endParaRPr sz="1050"/>
              </a:p>
            </p:txBody>
          </p:sp>
        </p:grpSp>
        <p:grpSp>
          <p:nvGrpSpPr>
            <p:cNvPr id="326" name="Google Shape;10221;p74"/>
            <p:cNvGrpSpPr/>
            <p:nvPr/>
          </p:nvGrpSpPr>
          <p:grpSpPr>
            <a:xfrm>
              <a:off x="5175939" y="4622596"/>
              <a:ext cx="450426" cy="511209"/>
              <a:chOff x="2423775" y="3226875"/>
              <a:chExt cx="259925" cy="295000"/>
            </a:xfrm>
            <a:grpFill/>
          </p:grpSpPr>
          <p:sp>
            <p:nvSpPr>
              <p:cNvPr id="327" name="Google Shape;10222;p74"/>
              <p:cNvSpPr/>
              <p:nvPr/>
            </p:nvSpPr>
            <p:spPr>
              <a:xfrm>
                <a:off x="2509625" y="3365900"/>
                <a:ext cx="86650" cy="52000"/>
              </a:xfrm>
              <a:custGeom>
                <a:avLst/>
                <a:gdLst/>
                <a:ahLst/>
                <a:cxnLst/>
                <a:rect l="l" t="t" r="r" b="b"/>
                <a:pathLst>
                  <a:path w="3466" h="2080" extrusionOk="0">
                    <a:moveTo>
                      <a:pt x="1733" y="0"/>
                    </a:moveTo>
                    <a:cubicBezTo>
                      <a:pt x="788" y="0"/>
                      <a:pt x="0" y="788"/>
                      <a:pt x="0" y="1733"/>
                    </a:cubicBezTo>
                    <a:lnTo>
                      <a:pt x="0" y="2080"/>
                    </a:lnTo>
                    <a:lnTo>
                      <a:pt x="3466" y="2080"/>
                    </a:lnTo>
                    <a:lnTo>
                      <a:pt x="3466" y="1733"/>
                    </a:lnTo>
                    <a:cubicBezTo>
                      <a:pt x="3466" y="788"/>
                      <a:pt x="2678" y="0"/>
                      <a:pt x="1733" y="0"/>
                    </a:cubicBezTo>
                    <a:close/>
                  </a:path>
                </a:pathLst>
              </a:custGeom>
              <a:grpFill/>
              <a:ln>
                <a:noFill/>
              </a:ln>
            </p:spPr>
            <p:txBody>
              <a:bodyPr spcFirstLastPara="1" wrap="square" lIns="68569" tIns="68569" rIns="68569" bIns="68569" anchor="ctr" anchorCtr="0">
                <a:noAutofit/>
              </a:bodyPr>
              <a:lstStyle/>
              <a:p>
                <a:endParaRPr sz="1050"/>
              </a:p>
            </p:txBody>
          </p:sp>
          <p:sp>
            <p:nvSpPr>
              <p:cNvPr id="328" name="Google Shape;10223;p74"/>
              <p:cNvSpPr/>
              <p:nvPr/>
            </p:nvSpPr>
            <p:spPr>
              <a:xfrm>
                <a:off x="2534825" y="3313925"/>
                <a:ext cx="35475" cy="35450"/>
              </a:xfrm>
              <a:custGeom>
                <a:avLst/>
                <a:gdLst/>
                <a:ahLst/>
                <a:cxnLst/>
                <a:rect l="l" t="t" r="r" b="b"/>
                <a:pathLst>
                  <a:path w="1419" h="1418" extrusionOk="0">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grpFill/>
              <a:ln>
                <a:noFill/>
              </a:ln>
            </p:spPr>
            <p:txBody>
              <a:bodyPr spcFirstLastPara="1" wrap="square" lIns="68569" tIns="68569" rIns="68569" bIns="68569" anchor="ctr" anchorCtr="0">
                <a:noAutofit/>
              </a:bodyPr>
              <a:lstStyle/>
              <a:p>
                <a:endParaRPr sz="1050"/>
              </a:p>
            </p:txBody>
          </p:sp>
          <p:sp>
            <p:nvSpPr>
              <p:cNvPr id="329" name="Google Shape;10224;p74"/>
              <p:cNvSpPr/>
              <p:nvPr/>
            </p:nvSpPr>
            <p:spPr>
              <a:xfrm>
                <a:off x="2423775" y="3226875"/>
                <a:ext cx="259925" cy="295000"/>
              </a:xfrm>
              <a:custGeom>
                <a:avLst/>
                <a:gdLst/>
                <a:ahLst/>
                <a:cxnLst/>
                <a:rect l="l" t="t" r="r" b="b"/>
                <a:pathLst>
                  <a:path w="10397" h="11800" extrusionOk="0">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grpFill/>
              <a:ln>
                <a:noFill/>
              </a:ln>
            </p:spPr>
            <p:txBody>
              <a:bodyPr spcFirstLastPara="1" wrap="square" lIns="68569" tIns="68569" rIns="68569" bIns="68569" anchor="ctr" anchorCtr="0">
                <a:noAutofit/>
              </a:bodyPr>
              <a:lstStyle/>
              <a:p>
                <a:endParaRPr sz="1050"/>
              </a:p>
            </p:txBody>
          </p:sp>
        </p:grpSp>
        <p:grpSp>
          <p:nvGrpSpPr>
            <p:cNvPr id="345" name="Google Shape;10240;p74"/>
            <p:cNvGrpSpPr/>
            <p:nvPr/>
          </p:nvGrpSpPr>
          <p:grpSpPr>
            <a:xfrm>
              <a:off x="7149309" y="4627475"/>
              <a:ext cx="518704" cy="480494"/>
              <a:chOff x="4266025" y="3609275"/>
              <a:chExt cx="299325" cy="277275"/>
            </a:xfrm>
            <a:grpFill/>
          </p:grpSpPr>
          <p:sp>
            <p:nvSpPr>
              <p:cNvPr id="346" name="Google Shape;10241;p74"/>
              <p:cNvSpPr/>
              <p:nvPr/>
            </p:nvSpPr>
            <p:spPr>
              <a:xfrm>
                <a:off x="4266025" y="3609275"/>
                <a:ext cx="299325" cy="224500"/>
              </a:xfrm>
              <a:custGeom>
                <a:avLst/>
                <a:gdLst/>
                <a:ahLst/>
                <a:cxnLst/>
                <a:rect l="l" t="t" r="r" b="b"/>
                <a:pathLst>
                  <a:path w="11973" h="8980" extrusionOk="0">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grpFill/>
              <a:ln>
                <a:noFill/>
              </a:ln>
            </p:spPr>
            <p:txBody>
              <a:bodyPr spcFirstLastPara="1" wrap="square" lIns="68569" tIns="68569" rIns="68569" bIns="68569" anchor="ctr" anchorCtr="0">
                <a:noAutofit/>
              </a:bodyPr>
              <a:lstStyle/>
              <a:p>
                <a:endParaRPr sz="1050"/>
              </a:p>
            </p:txBody>
          </p:sp>
          <p:sp>
            <p:nvSpPr>
              <p:cNvPr id="347" name="Google Shape;10242;p74"/>
              <p:cNvSpPr/>
              <p:nvPr/>
            </p:nvSpPr>
            <p:spPr>
              <a:xfrm>
                <a:off x="4332975" y="3851850"/>
                <a:ext cx="157550" cy="34700"/>
              </a:xfrm>
              <a:custGeom>
                <a:avLst/>
                <a:gdLst/>
                <a:ahLst/>
                <a:cxnLst/>
                <a:rect l="l" t="t" r="r" b="b"/>
                <a:pathLst>
                  <a:path w="6302" h="1388" extrusionOk="0">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grpFill/>
              <a:ln>
                <a:noFill/>
              </a:ln>
            </p:spPr>
            <p:txBody>
              <a:bodyPr spcFirstLastPara="1" wrap="square" lIns="68569" tIns="68569" rIns="68569" bIns="68569" anchor="ctr" anchorCtr="0">
                <a:noAutofit/>
              </a:bodyPr>
              <a:lstStyle/>
              <a:p>
                <a:endParaRPr sz="1050"/>
              </a:p>
            </p:txBody>
          </p:sp>
        </p:grpSp>
        <p:grpSp>
          <p:nvGrpSpPr>
            <p:cNvPr id="408" name="Google Shape;10303;p74"/>
            <p:cNvGrpSpPr/>
            <p:nvPr/>
          </p:nvGrpSpPr>
          <p:grpSpPr>
            <a:xfrm>
              <a:off x="8144669" y="4585628"/>
              <a:ext cx="511903" cy="511859"/>
              <a:chOff x="4628325" y="3599825"/>
              <a:chExt cx="295400" cy="295375"/>
            </a:xfrm>
            <a:grpFill/>
          </p:grpSpPr>
          <p:sp>
            <p:nvSpPr>
              <p:cNvPr id="409" name="Google Shape;10304;p74"/>
              <p:cNvSpPr/>
              <p:nvPr/>
            </p:nvSpPr>
            <p:spPr>
              <a:xfrm>
                <a:off x="4679525" y="3686450"/>
                <a:ext cx="17350" cy="86675"/>
              </a:xfrm>
              <a:custGeom>
                <a:avLst/>
                <a:gdLst/>
                <a:ahLst/>
                <a:cxnLst/>
                <a:rect l="l" t="t" r="r" b="b"/>
                <a:pathLst>
                  <a:path w="694" h="3467" extrusionOk="0">
                    <a:moveTo>
                      <a:pt x="0" y="1"/>
                    </a:moveTo>
                    <a:lnTo>
                      <a:pt x="0" y="3466"/>
                    </a:lnTo>
                    <a:lnTo>
                      <a:pt x="694" y="3466"/>
                    </a:lnTo>
                    <a:lnTo>
                      <a:pt x="694" y="1"/>
                    </a:lnTo>
                    <a:close/>
                  </a:path>
                </a:pathLst>
              </a:custGeom>
              <a:grpFill/>
              <a:ln>
                <a:noFill/>
              </a:ln>
            </p:spPr>
            <p:txBody>
              <a:bodyPr spcFirstLastPara="1" wrap="square" lIns="68569" tIns="68569" rIns="68569" bIns="68569" anchor="ctr" anchorCtr="0">
                <a:noAutofit/>
              </a:bodyPr>
              <a:lstStyle/>
              <a:p>
                <a:endParaRPr sz="1050"/>
              </a:p>
            </p:txBody>
          </p:sp>
          <p:sp>
            <p:nvSpPr>
              <p:cNvPr id="410" name="Google Shape;10305;p74"/>
              <p:cNvSpPr/>
              <p:nvPr/>
            </p:nvSpPr>
            <p:spPr>
              <a:xfrm>
                <a:off x="4854375" y="3686450"/>
                <a:ext cx="18150" cy="86675"/>
              </a:xfrm>
              <a:custGeom>
                <a:avLst/>
                <a:gdLst/>
                <a:ahLst/>
                <a:cxnLst/>
                <a:rect l="l" t="t" r="r" b="b"/>
                <a:pathLst>
                  <a:path w="726" h="3467" extrusionOk="0">
                    <a:moveTo>
                      <a:pt x="1" y="1"/>
                    </a:moveTo>
                    <a:lnTo>
                      <a:pt x="1" y="3466"/>
                    </a:lnTo>
                    <a:lnTo>
                      <a:pt x="725" y="3466"/>
                    </a:lnTo>
                    <a:lnTo>
                      <a:pt x="725" y="1"/>
                    </a:lnTo>
                    <a:close/>
                  </a:path>
                </a:pathLst>
              </a:custGeom>
              <a:grpFill/>
              <a:ln>
                <a:noFill/>
              </a:ln>
            </p:spPr>
            <p:txBody>
              <a:bodyPr spcFirstLastPara="1" wrap="square" lIns="68569" tIns="68569" rIns="68569" bIns="68569" anchor="ctr" anchorCtr="0">
                <a:noAutofit/>
              </a:bodyPr>
              <a:lstStyle/>
              <a:p>
                <a:endParaRPr sz="1050"/>
              </a:p>
            </p:txBody>
          </p:sp>
          <p:sp>
            <p:nvSpPr>
              <p:cNvPr id="411" name="Google Shape;10306;p74"/>
              <p:cNvSpPr/>
              <p:nvPr/>
            </p:nvSpPr>
            <p:spPr>
              <a:xfrm>
                <a:off x="4679525" y="3790425"/>
                <a:ext cx="17350" cy="104000"/>
              </a:xfrm>
              <a:custGeom>
                <a:avLst/>
                <a:gdLst/>
                <a:ahLst/>
                <a:cxnLst/>
                <a:rect l="l" t="t" r="r" b="b"/>
                <a:pathLst>
                  <a:path w="694" h="4160" extrusionOk="0">
                    <a:moveTo>
                      <a:pt x="0" y="0"/>
                    </a:moveTo>
                    <a:lnTo>
                      <a:pt x="0" y="4159"/>
                    </a:lnTo>
                    <a:lnTo>
                      <a:pt x="694" y="4159"/>
                    </a:lnTo>
                    <a:lnTo>
                      <a:pt x="694" y="0"/>
                    </a:lnTo>
                    <a:close/>
                  </a:path>
                </a:pathLst>
              </a:custGeom>
              <a:grpFill/>
              <a:ln>
                <a:noFill/>
              </a:ln>
            </p:spPr>
            <p:txBody>
              <a:bodyPr spcFirstLastPara="1" wrap="square" lIns="68569" tIns="68569" rIns="68569" bIns="68569" anchor="ctr" anchorCtr="0">
                <a:noAutofit/>
              </a:bodyPr>
              <a:lstStyle/>
              <a:p>
                <a:endParaRPr sz="1050"/>
              </a:p>
            </p:txBody>
          </p:sp>
          <p:sp>
            <p:nvSpPr>
              <p:cNvPr id="412" name="Google Shape;10307;p74"/>
              <p:cNvSpPr/>
              <p:nvPr/>
            </p:nvSpPr>
            <p:spPr>
              <a:xfrm>
                <a:off x="4854375" y="3790425"/>
                <a:ext cx="18150" cy="104000"/>
              </a:xfrm>
              <a:custGeom>
                <a:avLst/>
                <a:gdLst/>
                <a:ahLst/>
                <a:cxnLst/>
                <a:rect l="l" t="t" r="r" b="b"/>
                <a:pathLst>
                  <a:path w="726" h="4160" extrusionOk="0">
                    <a:moveTo>
                      <a:pt x="1" y="0"/>
                    </a:moveTo>
                    <a:lnTo>
                      <a:pt x="1" y="4159"/>
                    </a:lnTo>
                    <a:lnTo>
                      <a:pt x="725" y="4159"/>
                    </a:lnTo>
                    <a:lnTo>
                      <a:pt x="725" y="0"/>
                    </a:lnTo>
                    <a:close/>
                  </a:path>
                </a:pathLst>
              </a:custGeom>
              <a:grpFill/>
              <a:ln>
                <a:noFill/>
              </a:ln>
            </p:spPr>
            <p:txBody>
              <a:bodyPr spcFirstLastPara="1" wrap="square" lIns="68569" tIns="68569" rIns="68569" bIns="68569" anchor="ctr" anchorCtr="0">
                <a:noAutofit/>
              </a:bodyPr>
              <a:lstStyle/>
              <a:p>
                <a:endParaRPr sz="1050"/>
              </a:p>
            </p:txBody>
          </p:sp>
          <p:sp>
            <p:nvSpPr>
              <p:cNvPr id="413" name="Google Shape;10308;p74"/>
              <p:cNvSpPr/>
              <p:nvPr/>
            </p:nvSpPr>
            <p:spPr>
              <a:xfrm>
                <a:off x="4628325" y="3686450"/>
                <a:ext cx="34675" cy="86675"/>
              </a:xfrm>
              <a:custGeom>
                <a:avLst/>
                <a:gdLst/>
                <a:ahLst/>
                <a:cxnLst/>
                <a:rect l="l" t="t" r="r" b="b"/>
                <a:pathLst>
                  <a:path w="1387" h="3467" extrusionOk="0">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grpFill/>
              <a:ln>
                <a:noFill/>
              </a:ln>
            </p:spPr>
            <p:txBody>
              <a:bodyPr spcFirstLastPara="1" wrap="square" lIns="68569" tIns="68569" rIns="68569" bIns="68569" anchor="ctr" anchorCtr="0">
                <a:noAutofit/>
              </a:bodyPr>
              <a:lstStyle/>
              <a:p>
                <a:endParaRPr sz="1050"/>
              </a:p>
            </p:txBody>
          </p:sp>
          <p:sp>
            <p:nvSpPr>
              <p:cNvPr id="414" name="Google Shape;10309;p74"/>
              <p:cNvSpPr/>
              <p:nvPr/>
            </p:nvSpPr>
            <p:spPr>
              <a:xfrm>
                <a:off x="4714975" y="3686450"/>
                <a:ext cx="122100" cy="86675"/>
              </a:xfrm>
              <a:custGeom>
                <a:avLst/>
                <a:gdLst/>
                <a:ahLst/>
                <a:cxnLst/>
                <a:rect l="l" t="t" r="r" b="b"/>
                <a:pathLst>
                  <a:path w="4884" h="3467" extrusionOk="0">
                    <a:moveTo>
                      <a:pt x="0" y="1"/>
                    </a:moveTo>
                    <a:lnTo>
                      <a:pt x="0" y="3466"/>
                    </a:lnTo>
                    <a:lnTo>
                      <a:pt x="4883" y="3466"/>
                    </a:lnTo>
                    <a:lnTo>
                      <a:pt x="4883" y="1"/>
                    </a:lnTo>
                    <a:close/>
                  </a:path>
                </a:pathLst>
              </a:custGeom>
              <a:grpFill/>
              <a:ln>
                <a:noFill/>
              </a:ln>
            </p:spPr>
            <p:txBody>
              <a:bodyPr spcFirstLastPara="1" wrap="square" lIns="68569" tIns="68569" rIns="68569" bIns="68569" anchor="ctr" anchorCtr="0">
                <a:noAutofit/>
              </a:bodyPr>
              <a:lstStyle/>
              <a:p>
                <a:endParaRPr sz="1050"/>
              </a:p>
            </p:txBody>
          </p:sp>
          <p:sp>
            <p:nvSpPr>
              <p:cNvPr id="415" name="Google Shape;10310;p74"/>
              <p:cNvSpPr/>
              <p:nvPr/>
            </p:nvSpPr>
            <p:spPr>
              <a:xfrm>
                <a:off x="4889025" y="3777825"/>
                <a:ext cx="34700" cy="117375"/>
              </a:xfrm>
              <a:custGeom>
                <a:avLst/>
                <a:gdLst/>
                <a:ahLst/>
                <a:cxnLst/>
                <a:rect l="l" t="t" r="r" b="b"/>
                <a:pathLst>
                  <a:path w="1388" h="4695" extrusionOk="0">
                    <a:moveTo>
                      <a:pt x="1387" y="0"/>
                    </a:moveTo>
                    <a:cubicBezTo>
                      <a:pt x="977" y="315"/>
                      <a:pt x="505" y="504"/>
                      <a:pt x="1" y="504"/>
                    </a:cubicBezTo>
                    <a:lnTo>
                      <a:pt x="1" y="4695"/>
                    </a:lnTo>
                    <a:lnTo>
                      <a:pt x="347" y="4695"/>
                    </a:lnTo>
                    <a:cubicBezTo>
                      <a:pt x="946" y="4695"/>
                      <a:pt x="1387" y="4222"/>
                      <a:pt x="1387" y="3655"/>
                    </a:cubicBezTo>
                    <a:lnTo>
                      <a:pt x="1387" y="0"/>
                    </a:lnTo>
                    <a:close/>
                  </a:path>
                </a:pathLst>
              </a:custGeom>
              <a:grpFill/>
              <a:ln>
                <a:noFill/>
              </a:ln>
            </p:spPr>
            <p:txBody>
              <a:bodyPr spcFirstLastPara="1" wrap="square" lIns="68569" tIns="68569" rIns="68569" bIns="68569" anchor="ctr" anchorCtr="0">
                <a:noAutofit/>
              </a:bodyPr>
              <a:lstStyle/>
              <a:p>
                <a:endParaRPr sz="1050"/>
              </a:p>
            </p:txBody>
          </p:sp>
          <p:sp>
            <p:nvSpPr>
              <p:cNvPr id="416" name="Google Shape;10311;p74"/>
              <p:cNvSpPr/>
              <p:nvPr/>
            </p:nvSpPr>
            <p:spPr>
              <a:xfrm>
                <a:off x="4628325" y="3777825"/>
                <a:ext cx="34675" cy="116600"/>
              </a:xfrm>
              <a:custGeom>
                <a:avLst/>
                <a:gdLst/>
                <a:ahLst/>
                <a:cxnLst/>
                <a:rect l="l" t="t" r="r" b="b"/>
                <a:pathLst>
                  <a:path w="1387" h="4664" extrusionOk="0">
                    <a:moveTo>
                      <a:pt x="1" y="0"/>
                    </a:moveTo>
                    <a:lnTo>
                      <a:pt x="1" y="3655"/>
                    </a:lnTo>
                    <a:cubicBezTo>
                      <a:pt x="1" y="4222"/>
                      <a:pt x="442" y="4663"/>
                      <a:pt x="1009" y="4663"/>
                    </a:cubicBezTo>
                    <a:lnTo>
                      <a:pt x="1387" y="4663"/>
                    </a:lnTo>
                    <a:lnTo>
                      <a:pt x="1387" y="504"/>
                    </a:lnTo>
                    <a:cubicBezTo>
                      <a:pt x="851" y="504"/>
                      <a:pt x="379" y="315"/>
                      <a:pt x="1" y="0"/>
                    </a:cubicBezTo>
                    <a:close/>
                  </a:path>
                </a:pathLst>
              </a:custGeom>
              <a:grpFill/>
              <a:ln>
                <a:noFill/>
              </a:ln>
            </p:spPr>
            <p:txBody>
              <a:bodyPr spcFirstLastPara="1" wrap="square" lIns="68569" tIns="68569" rIns="68569" bIns="68569" anchor="ctr" anchorCtr="0">
                <a:noAutofit/>
              </a:bodyPr>
              <a:lstStyle/>
              <a:p>
                <a:endParaRPr sz="1050"/>
              </a:p>
            </p:txBody>
          </p:sp>
          <p:sp>
            <p:nvSpPr>
              <p:cNvPr id="417" name="Google Shape;10312;p74"/>
              <p:cNvSpPr/>
              <p:nvPr/>
            </p:nvSpPr>
            <p:spPr>
              <a:xfrm>
                <a:off x="4766950" y="3790425"/>
                <a:ext cx="17350" cy="18150"/>
              </a:xfrm>
              <a:custGeom>
                <a:avLst/>
                <a:gdLst/>
                <a:ahLst/>
                <a:cxnLst/>
                <a:rect l="l" t="t" r="r" b="b"/>
                <a:pathLst>
                  <a:path w="694" h="726" extrusionOk="0">
                    <a:moveTo>
                      <a:pt x="1" y="0"/>
                    </a:moveTo>
                    <a:lnTo>
                      <a:pt x="1" y="347"/>
                    </a:lnTo>
                    <a:cubicBezTo>
                      <a:pt x="1" y="568"/>
                      <a:pt x="158" y="725"/>
                      <a:pt x="347" y="725"/>
                    </a:cubicBezTo>
                    <a:cubicBezTo>
                      <a:pt x="568" y="725"/>
                      <a:pt x="694" y="568"/>
                      <a:pt x="694" y="347"/>
                    </a:cubicBezTo>
                    <a:lnTo>
                      <a:pt x="694" y="0"/>
                    </a:lnTo>
                    <a:close/>
                  </a:path>
                </a:pathLst>
              </a:custGeom>
              <a:grpFill/>
              <a:ln>
                <a:noFill/>
              </a:ln>
            </p:spPr>
            <p:txBody>
              <a:bodyPr spcFirstLastPara="1" wrap="square" lIns="68569" tIns="68569" rIns="68569" bIns="68569" anchor="ctr" anchorCtr="0">
                <a:noAutofit/>
              </a:bodyPr>
              <a:lstStyle/>
              <a:p>
                <a:endParaRPr sz="1050"/>
              </a:p>
            </p:txBody>
          </p:sp>
          <p:sp>
            <p:nvSpPr>
              <p:cNvPr id="418" name="Google Shape;10313;p74"/>
              <p:cNvSpPr/>
              <p:nvPr/>
            </p:nvSpPr>
            <p:spPr>
              <a:xfrm>
                <a:off x="4889025" y="3686450"/>
                <a:ext cx="34700" cy="86675"/>
              </a:xfrm>
              <a:custGeom>
                <a:avLst/>
                <a:gdLst/>
                <a:ahLst/>
                <a:cxnLst/>
                <a:rect l="l" t="t" r="r" b="b"/>
                <a:pathLst>
                  <a:path w="1388" h="3467" extrusionOk="0">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grpFill/>
              <a:ln>
                <a:noFill/>
              </a:ln>
            </p:spPr>
            <p:txBody>
              <a:bodyPr spcFirstLastPara="1" wrap="square" lIns="68569" tIns="68569" rIns="68569" bIns="68569" anchor="ctr" anchorCtr="0">
                <a:noAutofit/>
              </a:bodyPr>
              <a:lstStyle/>
              <a:p>
                <a:endParaRPr sz="1050"/>
              </a:p>
            </p:txBody>
          </p:sp>
          <p:sp>
            <p:nvSpPr>
              <p:cNvPr id="419" name="Google Shape;10314;p74"/>
              <p:cNvSpPr/>
              <p:nvPr/>
            </p:nvSpPr>
            <p:spPr>
              <a:xfrm>
                <a:off x="4714975" y="3790425"/>
                <a:ext cx="122100" cy="104000"/>
              </a:xfrm>
              <a:custGeom>
                <a:avLst/>
                <a:gdLst/>
                <a:ahLst/>
                <a:cxnLst/>
                <a:rect l="l" t="t" r="r" b="b"/>
                <a:pathLst>
                  <a:path w="4884" h="4160" extrusionOk="0">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grpFill/>
              <a:ln>
                <a:noFill/>
              </a:ln>
            </p:spPr>
            <p:txBody>
              <a:bodyPr spcFirstLastPara="1" wrap="square" lIns="68569" tIns="68569" rIns="68569" bIns="68569" anchor="ctr" anchorCtr="0">
                <a:noAutofit/>
              </a:bodyPr>
              <a:lstStyle/>
              <a:p>
                <a:endParaRPr sz="1050"/>
              </a:p>
            </p:txBody>
          </p:sp>
          <p:sp>
            <p:nvSpPr>
              <p:cNvPr id="420" name="Google Shape;10315;p74"/>
              <p:cNvSpPr/>
              <p:nvPr/>
            </p:nvSpPr>
            <p:spPr>
              <a:xfrm>
                <a:off x="4714175" y="3599825"/>
                <a:ext cx="122100" cy="69325"/>
              </a:xfrm>
              <a:custGeom>
                <a:avLst/>
                <a:gdLst/>
                <a:ahLst/>
                <a:cxnLst/>
                <a:rect l="l" t="t" r="r" b="b"/>
                <a:pathLst>
                  <a:path w="4884" h="2773" extrusionOk="0">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grpFill/>
              <a:ln>
                <a:noFill/>
              </a:ln>
            </p:spPr>
            <p:txBody>
              <a:bodyPr spcFirstLastPara="1" wrap="square" lIns="68569" tIns="68569" rIns="68569" bIns="68569" anchor="ctr" anchorCtr="0">
                <a:noAutofit/>
              </a:bodyPr>
              <a:lstStyle/>
              <a:p>
                <a:endParaRPr sz="1050"/>
              </a:p>
            </p:txBody>
          </p:sp>
        </p:grpSp>
        <p:grpSp>
          <p:nvGrpSpPr>
            <p:cNvPr id="438" name="Google Shape;10341;p74"/>
            <p:cNvGrpSpPr/>
            <p:nvPr/>
          </p:nvGrpSpPr>
          <p:grpSpPr>
            <a:xfrm>
              <a:off x="11843807" y="3665355"/>
              <a:ext cx="368772" cy="483471"/>
              <a:chOff x="3167275" y="3227275"/>
              <a:chExt cx="225300" cy="295375"/>
            </a:xfrm>
            <a:grpFill/>
          </p:grpSpPr>
          <p:sp>
            <p:nvSpPr>
              <p:cNvPr id="439" name="Google Shape;10342;p74"/>
              <p:cNvSpPr/>
              <p:nvPr/>
            </p:nvSpPr>
            <p:spPr>
              <a:xfrm>
                <a:off x="3167275" y="3227275"/>
                <a:ext cx="225300" cy="207950"/>
              </a:xfrm>
              <a:custGeom>
                <a:avLst/>
                <a:gdLst/>
                <a:ahLst/>
                <a:cxnLst/>
                <a:rect l="l" t="t" r="r" b="b"/>
                <a:pathLst>
                  <a:path w="9012" h="8318" extrusionOk="0">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grpFill/>
              <a:ln>
                <a:noFill/>
              </a:ln>
            </p:spPr>
            <p:txBody>
              <a:bodyPr spcFirstLastPara="1" wrap="square" lIns="68569" tIns="68569" rIns="68569" bIns="68569" anchor="ctr" anchorCtr="0">
                <a:noAutofit/>
              </a:bodyPr>
              <a:lstStyle/>
              <a:p>
                <a:endParaRPr sz="1050"/>
              </a:p>
            </p:txBody>
          </p:sp>
          <p:sp>
            <p:nvSpPr>
              <p:cNvPr id="440" name="Google Shape;10343;p74"/>
              <p:cNvSpPr/>
              <p:nvPr/>
            </p:nvSpPr>
            <p:spPr>
              <a:xfrm>
                <a:off x="3262600" y="3278475"/>
                <a:ext cx="35450" cy="35475"/>
              </a:xfrm>
              <a:custGeom>
                <a:avLst/>
                <a:gdLst/>
                <a:ahLst/>
                <a:cxnLst/>
                <a:rect l="l" t="t" r="r" b="b"/>
                <a:pathLst>
                  <a:path w="1418" h="1419" extrusionOk="0">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grpFill/>
              <a:ln>
                <a:noFill/>
              </a:ln>
            </p:spPr>
            <p:txBody>
              <a:bodyPr spcFirstLastPara="1" wrap="square" lIns="68569" tIns="68569" rIns="68569" bIns="68569" anchor="ctr" anchorCtr="0">
                <a:noAutofit/>
              </a:bodyPr>
              <a:lstStyle/>
              <a:p>
                <a:endParaRPr sz="1050"/>
              </a:p>
            </p:txBody>
          </p:sp>
          <p:sp>
            <p:nvSpPr>
              <p:cNvPr id="441" name="Google Shape;10344;p74"/>
              <p:cNvSpPr/>
              <p:nvPr/>
            </p:nvSpPr>
            <p:spPr>
              <a:xfrm>
                <a:off x="3220050" y="3452525"/>
                <a:ext cx="121325" cy="35475"/>
              </a:xfrm>
              <a:custGeom>
                <a:avLst/>
                <a:gdLst/>
                <a:ahLst/>
                <a:cxnLst/>
                <a:rect l="l" t="t" r="r" b="b"/>
                <a:pathLst>
                  <a:path w="4853" h="1419" extrusionOk="0">
                    <a:moveTo>
                      <a:pt x="1" y="1"/>
                    </a:moveTo>
                    <a:lnTo>
                      <a:pt x="1" y="347"/>
                    </a:lnTo>
                    <a:cubicBezTo>
                      <a:pt x="1" y="946"/>
                      <a:pt x="473" y="1419"/>
                      <a:pt x="1040" y="1419"/>
                    </a:cubicBezTo>
                    <a:lnTo>
                      <a:pt x="3781" y="1419"/>
                    </a:lnTo>
                    <a:cubicBezTo>
                      <a:pt x="4380" y="1419"/>
                      <a:pt x="4853" y="946"/>
                      <a:pt x="4853" y="347"/>
                    </a:cubicBezTo>
                    <a:lnTo>
                      <a:pt x="4853" y="1"/>
                    </a:lnTo>
                    <a:close/>
                  </a:path>
                </a:pathLst>
              </a:custGeom>
              <a:grpFill/>
              <a:ln>
                <a:noFill/>
              </a:ln>
            </p:spPr>
            <p:txBody>
              <a:bodyPr spcFirstLastPara="1" wrap="square" lIns="68569" tIns="68569" rIns="68569" bIns="68569" anchor="ctr" anchorCtr="0">
                <a:noAutofit/>
              </a:bodyPr>
              <a:lstStyle/>
              <a:p>
                <a:endParaRPr sz="1050"/>
              </a:p>
            </p:txBody>
          </p:sp>
          <p:sp>
            <p:nvSpPr>
              <p:cNvPr id="442" name="Google Shape;10345;p74"/>
              <p:cNvSpPr/>
              <p:nvPr/>
            </p:nvSpPr>
            <p:spPr>
              <a:xfrm>
                <a:off x="3237375" y="3332025"/>
                <a:ext cx="86675" cy="52000"/>
              </a:xfrm>
              <a:custGeom>
                <a:avLst/>
                <a:gdLst/>
                <a:ahLst/>
                <a:cxnLst/>
                <a:rect l="l" t="t" r="r" b="b"/>
                <a:pathLst>
                  <a:path w="3467" h="2080" extrusionOk="0">
                    <a:moveTo>
                      <a:pt x="1734" y="1"/>
                    </a:moveTo>
                    <a:cubicBezTo>
                      <a:pt x="789" y="1"/>
                      <a:pt x="1" y="725"/>
                      <a:pt x="1" y="1733"/>
                    </a:cubicBezTo>
                    <a:lnTo>
                      <a:pt x="1" y="2080"/>
                    </a:lnTo>
                    <a:lnTo>
                      <a:pt x="3466" y="2080"/>
                    </a:lnTo>
                    <a:lnTo>
                      <a:pt x="3466" y="1733"/>
                    </a:lnTo>
                    <a:cubicBezTo>
                      <a:pt x="3466" y="788"/>
                      <a:pt x="2679" y="1"/>
                      <a:pt x="1734" y="1"/>
                    </a:cubicBezTo>
                    <a:close/>
                  </a:path>
                </a:pathLst>
              </a:custGeom>
              <a:grpFill/>
              <a:ln>
                <a:noFill/>
              </a:ln>
            </p:spPr>
            <p:txBody>
              <a:bodyPr spcFirstLastPara="1" wrap="square" lIns="68569" tIns="68569" rIns="68569" bIns="68569" anchor="ctr" anchorCtr="0">
                <a:noAutofit/>
              </a:bodyPr>
              <a:lstStyle/>
              <a:p>
                <a:endParaRPr sz="1050"/>
              </a:p>
            </p:txBody>
          </p:sp>
          <p:sp>
            <p:nvSpPr>
              <p:cNvPr id="443" name="Google Shape;10346;p74"/>
              <p:cNvSpPr/>
              <p:nvPr/>
            </p:nvSpPr>
            <p:spPr>
              <a:xfrm>
                <a:off x="3237375" y="3505300"/>
                <a:ext cx="87450" cy="17350"/>
              </a:xfrm>
              <a:custGeom>
                <a:avLst/>
                <a:gdLst/>
                <a:ahLst/>
                <a:cxnLst/>
                <a:rect l="l" t="t" r="r" b="b"/>
                <a:pathLst>
                  <a:path w="3498" h="694" extrusionOk="0">
                    <a:moveTo>
                      <a:pt x="32" y="1"/>
                    </a:moveTo>
                    <a:cubicBezTo>
                      <a:pt x="1" y="379"/>
                      <a:pt x="284" y="694"/>
                      <a:pt x="694" y="694"/>
                    </a:cubicBezTo>
                    <a:lnTo>
                      <a:pt x="2773" y="694"/>
                    </a:lnTo>
                    <a:cubicBezTo>
                      <a:pt x="3183" y="694"/>
                      <a:pt x="3498" y="379"/>
                      <a:pt x="3498" y="1"/>
                    </a:cubicBezTo>
                    <a:close/>
                  </a:path>
                </a:pathLst>
              </a:custGeom>
              <a:grpFill/>
              <a:ln>
                <a:noFill/>
              </a:ln>
            </p:spPr>
            <p:txBody>
              <a:bodyPr spcFirstLastPara="1" wrap="square" lIns="68569" tIns="68569" rIns="68569" bIns="68569" anchor="ctr" anchorCtr="0">
                <a:noAutofit/>
              </a:bodyPr>
              <a:lstStyle/>
              <a:p>
                <a:endParaRPr sz="1050"/>
              </a:p>
            </p:txBody>
          </p:sp>
        </p:grpSp>
        <p:grpSp>
          <p:nvGrpSpPr>
            <p:cNvPr id="451" name="Google Shape;10359;p74"/>
            <p:cNvGrpSpPr/>
            <p:nvPr/>
          </p:nvGrpSpPr>
          <p:grpSpPr>
            <a:xfrm>
              <a:off x="9082787" y="4641757"/>
              <a:ext cx="513246" cy="451814"/>
              <a:chOff x="4991425" y="3617150"/>
              <a:chExt cx="296175" cy="260725"/>
            </a:xfrm>
            <a:grpFill/>
          </p:grpSpPr>
          <p:sp>
            <p:nvSpPr>
              <p:cNvPr id="452" name="Google Shape;10360;p74"/>
              <p:cNvSpPr/>
              <p:nvPr/>
            </p:nvSpPr>
            <p:spPr>
              <a:xfrm>
                <a:off x="5069400" y="3738450"/>
                <a:ext cx="139425" cy="139425"/>
              </a:xfrm>
              <a:custGeom>
                <a:avLst/>
                <a:gdLst/>
                <a:ahLst/>
                <a:cxnLst/>
                <a:rect l="l" t="t" r="r" b="b"/>
                <a:pathLst>
                  <a:path w="5577" h="5577" extrusionOk="0">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grpFill/>
              <a:ln>
                <a:noFill/>
              </a:ln>
            </p:spPr>
            <p:txBody>
              <a:bodyPr spcFirstLastPara="1" wrap="square" lIns="68569" tIns="68569" rIns="68569" bIns="68569" anchor="ctr" anchorCtr="0">
                <a:noAutofit/>
              </a:bodyPr>
              <a:lstStyle/>
              <a:p>
                <a:endParaRPr sz="1050"/>
              </a:p>
            </p:txBody>
          </p:sp>
          <p:sp>
            <p:nvSpPr>
              <p:cNvPr id="453" name="Google Shape;10361;p74"/>
              <p:cNvSpPr/>
              <p:nvPr/>
            </p:nvSpPr>
            <p:spPr>
              <a:xfrm>
                <a:off x="5200150" y="3617150"/>
                <a:ext cx="69325" cy="69325"/>
              </a:xfrm>
              <a:custGeom>
                <a:avLst/>
                <a:gdLst/>
                <a:ahLst/>
                <a:cxnLst/>
                <a:rect l="l" t="t" r="r" b="b"/>
                <a:pathLst>
                  <a:path w="2773" h="2773" extrusionOk="0">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grpFill/>
              <a:ln>
                <a:noFill/>
              </a:ln>
            </p:spPr>
            <p:txBody>
              <a:bodyPr spcFirstLastPara="1" wrap="square" lIns="68569" tIns="68569" rIns="68569" bIns="68569" anchor="ctr" anchorCtr="0">
                <a:noAutofit/>
              </a:bodyPr>
              <a:lstStyle/>
              <a:p>
                <a:endParaRPr sz="1050"/>
              </a:p>
            </p:txBody>
          </p:sp>
          <p:sp>
            <p:nvSpPr>
              <p:cNvPr id="454" name="Google Shape;10362;p74"/>
              <p:cNvSpPr/>
              <p:nvPr/>
            </p:nvSpPr>
            <p:spPr>
              <a:xfrm>
                <a:off x="5009550" y="3617150"/>
                <a:ext cx="68525" cy="69325"/>
              </a:xfrm>
              <a:custGeom>
                <a:avLst/>
                <a:gdLst/>
                <a:ahLst/>
                <a:cxnLst/>
                <a:rect l="l" t="t" r="r" b="b"/>
                <a:pathLst>
                  <a:path w="2741" h="2773" extrusionOk="0">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grpFill/>
              <a:ln>
                <a:noFill/>
              </a:ln>
            </p:spPr>
            <p:txBody>
              <a:bodyPr spcFirstLastPara="1" wrap="square" lIns="68569" tIns="68569" rIns="68569" bIns="68569" anchor="ctr" anchorCtr="0">
                <a:noAutofit/>
              </a:bodyPr>
              <a:lstStyle/>
              <a:p>
                <a:endParaRPr sz="1050"/>
              </a:p>
            </p:txBody>
          </p:sp>
          <p:sp>
            <p:nvSpPr>
              <p:cNvPr id="455" name="Google Shape;10363;p74"/>
              <p:cNvSpPr/>
              <p:nvPr/>
            </p:nvSpPr>
            <p:spPr>
              <a:xfrm>
                <a:off x="4991425" y="3686450"/>
                <a:ext cx="104775" cy="52025"/>
              </a:xfrm>
              <a:custGeom>
                <a:avLst/>
                <a:gdLst/>
                <a:ahLst/>
                <a:cxnLst/>
                <a:rect l="l" t="t" r="r" b="b"/>
                <a:pathLst>
                  <a:path w="4191" h="2081" extrusionOk="0">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grpFill/>
              <a:ln>
                <a:noFill/>
              </a:ln>
            </p:spPr>
            <p:txBody>
              <a:bodyPr spcFirstLastPara="1" wrap="square" lIns="68569" tIns="68569" rIns="68569" bIns="68569" anchor="ctr" anchorCtr="0">
                <a:noAutofit/>
              </a:bodyPr>
              <a:lstStyle/>
              <a:p>
                <a:endParaRPr sz="1050"/>
              </a:p>
            </p:txBody>
          </p:sp>
          <p:sp>
            <p:nvSpPr>
              <p:cNvPr id="456" name="Google Shape;10364;p74"/>
              <p:cNvSpPr/>
              <p:nvPr/>
            </p:nvSpPr>
            <p:spPr>
              <a:xfrm>
                <a:off x="5183600" y="3686450"/>
                <a:ext cx="104000" cy="52025"/>
              </a:xfrm>
              <a:custGeom>
                <a:avLst/>
                <a:gdLst/>
                <a:ahLst/>
                <a:cxnLst/>
                <a:rect l="l" t="t" r="r" b="b"/>
                <a:pathLst>
                  <a:path w="4160" h="2081" extrusionOk="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grpFill/>
              <a:ln>
                <a:noFill/>
              </a:ln>
            </p:spPr>
            <p:txBody>
              <a:bodyPr spcFirstLastPara="1" wrap="square" lIns="68569" tIns="68569" rIns="68569" bIns="68569" anchor="ctr" anchorCtr="0">
                <a:noAutofit/>
              </a:bodyPr>
              <a:lstStyle/>
              <a:p>
                <a:endParaRPr sz="1050"/>
              </a:p>
            </p:txBody>
          </p:sp>
          <p:sp>
            <p:nvSpPr>
              <p:cNvPr id="457" name="Google Shape;10365;p74"/>
              <p:cNvSpPr/>
              <p:nvPr/>
            </p:nvSpPr>
            <p:spPr>
              <a:xfrm>
                <a:off x="5187550" y="3755775"/>
                <a:ext cx="100050" cy="52800"/>
              </a:xfrm>
              <a:custGeom>
                <a:avLst/>
                <a:gdLst/>
                <a:ahLst/>
                <a:cxnLst/>
                <a:rect l="l" t="t" r="r" b="b"/>
                <a:pathLst>
                  <a:path w="4002" h="2112" extrusionOk="0">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grpFill/>
              <a:ln>
                <a:noFill/>
              </a:ln>
            </p:spPr>
            <p:txBody>
              <a:bodyPr spcFirstLastPara="1" wrap="square" lIns="68569" tIns="68569" rIns="68569" bIns="68569" anchor="ctr" anchorCtr="0">
                <a:noAutofit/>
              </a:bodyPr>
              <a:lstStyle/>
              <a:p>
                <a:endParaRPr sz="1050"/>
              </a:p>
            </p:txBody>
          </p:sp>
          <p:sp>
            <p:nvSpPr>
              <p:cNvPr id="458" name="Google Shape;10366;p74"/>
              <p:cNvSpPr/>
              <p:nvPr/>
            </p:nvSpPr>
            <p:spPr>
              <a:xfrm>
                <a:off x="4991425" y="3755775"/>
                <a:ext cx="100850" cy="52000"/>
              </a:xfrm>
              <a:custGeom>
                <a:avLst/>
                <a:gdLst/>
                <a:ahLst/>
                <a:cxnLst/>
                <a:rect l="l" t="t" r="r" b="b"/>
                <a:pathLst>
                  <a:path w="4034" h="2080" extrusionOk="0">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grpFill/>
              <a:ln>
                <a:noFill/>
              </a:ln>
            </p:spPr>
            <p:txBody>
              <a:bodyPr spcFirstLastPara="1" wrap="square" lIns="68569" tIns="68569" rIns="68569" bIns="68569" anchor="ctr" anchorCtr="0">
                <a:noAutofit/>
              </a:bodyPr>
              <a:lstStyle/>
              <a:p>
                <a:endParaRPr sz="1050"/>
              </a:p>
            </p:txBody>
          </p:sp>
        </p:grpSp>
        <p:grpSp>
          <p:nvGrpSpPr>
            <p:cNvPr id="484" name="Google Shape;10399;p74"/>
            <p:cNvGrpSpPr/>
            <p:nvPr/>
          </p:nvGrpSpPr>
          <p:grpSpPr>
            <a:xfrm>
              <a:off x="4176693" y="4547342"/>
              <a:ext cx="511859" cy="509131"/>
              <a:chOff x="3497300" y="3591950"/>
              <a:chExt cx="295375" cy="293800"/>
            </a:xfrm>
            <a:grpFill/>
          </p:grpSpPr>
          <p:sp>
            <p:nvSpPr>
              <p:cNvPr id="485" name="Google Shape;10400;p74"/>
              <p:cNvSpPr/>
              <p:nvPr/>
            </p:nvSpPr>
            <p:spPr>
              <a:xfrm>
                <a:off x="3628825" y="3724275"/>
                <a:ext cx="18150" cy="16550"/>
              </a:xfrm>
              <a:custGeom>
                <a:avLst/>
                <a:gdLst/>
                <a:ahLst/>
                <a:cxnLst/>
                <a:rect l="l" t="t" r="r" b="b"/>
                <a:pathLst>
                  <a:path w="726" h="662" extrusionOk="0">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grpFill/>
              <a:ln>
                <a:noFill/>
              </a:ln>
            </p:spPr>
            <p:txBody>
              <a:bodyPr spcFirstLastPara="1" wrap="square" lIns="68569" tIns="68569" rIns="68569" bIns="68569" anchor="ctr" anchorCtr="0">
                <a:noAutofit/>
              </a:bodyPr>
              <a:lstStyle/>
              <a:p>
                <a:endParaRPr sz="1050"/>
              </a:p>
            </p:txBody>
          </p:sp>
          <p:sp>
            <p:nvSpPr>
              <p:cNvPr id="486" name="Google Shape;10401;p74"/>
              <p:cNvSpPr/>
              <p:nvPr/>
            </p:nvSpPr>
            <p:spPr>
              <a:xfrm>
                <a:off x="3590250" y="3689400"/>
                <a:ext cx="94525" cy="86675"/>
              </a:xfrm>
              <a:custGeom>
                <a:avLst/>
                <a:gdLst/>
                <a:ahLst/>
                <a:cxnLst/>
                <a:rect l="l" t="t" r="r" b="b"/>
                <a:pathLst>
                  <a:path w="3781" h="3467" extrusionOk="0">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grpFill/>
              <a:ln>
                <a:noFill/>
              </a:ln>
            </p:spPr>
            <p:txBody>
              <a:bodyPr spcFirstLastPara="1" wrap="square" lIns="68569" tIns="68569" rIns="68569" bIns="68569" anchor="ctr" anchorCtr="0">
                <a:noAutofit/>
              </a:bodyPr>
              <a:lstStyle/>
              <a:p>
                <a:endParaRPr sz="1050"/>
              </a:p>
            </p:txBody>
          </p:sp>
          <p:sp>
            <p:nvSpPr>
              <p:cNvPr id="487" name="Google Shape;10402;p74"/>
              <p:cNvSpPr/>
              <p:nvPr/>
            </p:nvSpPr>
            <p:spPr>
              <a:xfrm>
                <a:off x="3674525" y="3601400"/>
                <a:ext cx="118150" cy="118950"/>
              </a:xfrm>
              <a:custGeom>
                <a:avLst/>
                <a:gdLst/>
                <a:ahLst/>
                <a:cxnLst/>
                <a:rect l="l" t="t" r="r" b="b"/>
                <a:pathLst>
                  <a:path w="4726" h="4758" extrusionOk="0">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grpFill/>
              <a:ln>
                <a:noFill/>
              </a:ln>
            </p:spPr>
            <p:txBody>
              <a:bodyPr spcFirstLastPara="1" wrap="square" lIns="68569" tIns="68569" rIns="68569" bIns="68569" anchor="ctr" anchorCtr="0">
                <a:noAutofit/>
              </a:bodyPr>
              <a:lstStyle/>
              <a:p>
                <a:endParaRPr sz="1050"/>
              </a:p>
            </p:txBody>
          </p:sp>
          <p:sp>
            <p:nvSpPr>
              <p:cNvPr id="488" name="Google Shape;10403;p74"/>
              <p:cNvSpPr/>
              <p:nvPr/>
            </p:nvSpPr>
            <p:spPr>
              <a:xfrm>
                <a:off x="3631200" y="3774675"/>
                <a:ext cx="103200" cy="102400"/>
              </a:xfrm>
              <a:custGeom>
                <a:avLst/>
                <a:gdLst/>
                <a:ahLst/>
                <a:cxnLst/>
                <a:rect l="l" t="t" r="r" b="b"/>
                <a:pathLst>
                  <a:path w="4128" h="4096" extrusionOk="0">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grpFill/>
              <a:ln>
                <a:noFill/>
              </a:ln>
            </p:spPr>
            <p:txBody>
              <a:bodyPr spcFirstLastPara="1" wrap="square" lIns="68569" tIns="68569" rIns="68569" bIns="68569" anchor="ctr" anchorCtr="0">
                <a:noAutofit/>
              </a:bodyPr>
              <a:lstStyle/>
              <a:p>
                <a:endParaRPr sz="1050"/>
              </a:p>
            </p:txBody>
          </p:sp>
          <p:sp>
            <p:nvSpPr>
              <p:cNvPr id="489" name="Google Shape;10404;p74"/>
              <p:cNvSpPr/>
              <p:nvPr/>
            </p:nvSpPr>
            <p:spPr>
              <a:xfrm>
                <a:off x="3691850" y="3726625"/>
                <a:ext cx="89800" cy="89050"/>
              </a:xfrm>
              <a:custGeom>
                <a:avLst/>
                <a:gdLst/>
                <a:ahLst/>
                <a:cxnLst/>
                <a:rect l="l" t="t" r="r" b="b"/>
                <a:pathLst>
                  <a:path w="3592" h="3562" extrusionOk="0">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grpFill/>
              <a:ln>
                <a:noFill/>
              </a:ln>
            </p:spPr>
            <p:txBody>
              <a:bodyPr spcFirstLastPara="1" wrap="square" lIns="68569" tIns="68569" rIns="68569" bIns="68569" anchor="ctr" anchorCtr="0">
                <a:noAutofit/>
              </a:bodyPr>
              <a:lstStyle/>
              <a:p>
                <a:endParaRPr sz="1050"/>
              </a:p>
            </p:txBody>
          </p:sp>
          <p:sp>
            <p:nvSpPr>
              <p:cNvPr id="490" name="Google Shape;10405;p74"/>
              <p:cNvSpPr/>
              <p:nvPr/>
            </p:nvSpPr>
            <p:spPr>
              <a:xfrm>
                <a:off x="3505175" y="3767575"/>
                <a:ext cx="120525" cy="118175"/>
              </a:xfrm>
              <a:custGeom>
                <a:avLst/>
                <a:gdLst/>
                <a:ahLst/>
                <a:cxnLst/>
                <a:rect l="l" t="t" r="r" b="b"/>
                <a:pathLst>
                  <a:path w="4821" h="4727" extrusionOk="0">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grpFill/>
              <a:ln>
                <a:noFill/>
              </a:ln>
            </p:spPr>
            <p:txBody>
              <a:bodyPr spcFirstLastPara="1" wrap="square" lIns="68569" tIns="68569" rIns="68569" bIns="68569" anchor="ctr" anchorCtr="0">
                <a:noAutofit/>
              </a:bodyPr>
              <a:lstStyle/>
              <a:p>
                <a:endParaRPr sz="1050"/>
              </a:p>
            </p:txBody>
          </p:sp>
          <p:sp>
            <p:nvSpPr>
              <p:cNvPr id="491" name="Google Shape;10406;p74"/>
              <p:cNvSpPr/>
              <p:nvPr/>
            </p:nvSpPr>
            <p:spPr>
              <a:xfrm>
                <a:off x="3631200" y="3591950"/>
                <a:ext cx="104000" cy="84300"/>
              </a:xfrm>
              <a:custGeom>
                <a:avLst/>
                <a:gdLst/>
                <a:ahLst/>
                <a:cxnLst/>
                <a:rect l="l" t="t" r="r" b="b"/>
                <a:pathLst>
                  <a:path w="4160" h="3372" extrusionOk="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grpFill/>
              <a:ln>
                <a:noFill/>
              </a:ln>
            </p:spPr>
            <p:txBody>
              <a:bodyPr spcFirstLastPara="1" wrap="square" lIns="68569" tIns="68569" rIns="68569" bIns="68569" anchor="ctr" anchorCtr="0">
                <a:noAutofit/>
              </a:bodyPr>
              <a:lstStyle/>
              <a:p>
                <a:endParaRPr sz="1050"/>
              </a:p>
            </p:txBody>
          </p:sp>
          <p:sp>
            <p:nvSpPr>
              <p:cNvPr id="492" name="Google Shape;10407;p74"/>
              <p:cNvSpPr/>
              <p:nvPr/>
            </p:nvSpPr>
            <p:spPr>
              <a:xfrm>
                <a:off x="3497300" y="3721900"/>
                <a:ext cx="84300" cy="107150"/>
              </a:xfrm>
              <a:custGeom>
                <a:avLst/>
                <a:gdLst/>
                <a:ahLst/>
                <a:cxnLst/>
                <a:rect l="l" t="t" r="r" b="b"/>
                <a:pathLst>
                  <a:path w="3372" h="4286" extrusionOk="0">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grpFill/>
              <a:ln>
                <a:noFill/>
              </a:ln>
            </p:spPr>
            <p:txBody>
              <a:bodyPr spcFirstLastPara="1" wrap="square" lIns="68569" tIns="68569" rIns="68569" bIns="68569" anchor="ctr" anchorCtr="0">
                <a:noAutofit/>
              </a:bodyPr>
              <a:lstStyle/>
              <a:p>
                <a:endParaRPr sz="1050"/>
              </a:p>
            </p:txBody>
          </p:sp>
        </p:grpSp>
        <p:grpSp>
          <p:nvGrpSpPr>
            <p:cNvPr id="506" name="Google Shape;10421;p74"/>
            <p:cNvGrpSpPr/>
            <p:nvPr/>
          </p:nvGrpSpPr>
          <p:grpSpPr>
            <a:xfrm>
              <a:off x="9866876" y="4559054"/>
              <a:ext cx="514631" cy="515974"/>
              <a:chOff x="5355300" y="3598250"/>
              <a:chExt cx="296975" cy="297750"/>
            </a:xfrm>
            <a:grpFill/>
          </p:grpSpPr>
          <p:sp>
            <p:nvSpPr>
              <p:cNvPr id="507" name="Google Shape;10422;p74"/>
              <p:cNvSpPr/>
              <p:nvPr/>
            </p:nvSpPr>
            <p:spPr>
              <a:xfrm>
                <a:off x="5355300" y="3703000"/>
                <a:ext cx="35475" cy="191425"/>
              </a:xfrm>
              <a:custGeom>
                <a:avLst/>
                <a:gdLst/>
                <a:ahLst/>
                <a:cxnLst/>
                <a:rect l="l" t="t" r="r" b="b"/>
                <a:pathLst>
                  <a:path w="1419" h="7657" extrusionOk="0">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grpFill/>
              <a:ln>
                <a:noFill/>
              </a:ln>
            </p:spPr>
            <p:txBody>
              <a:bodyPr spcFirstLastPara="1" wrap="square" lIns="68569" tIns="68569" rIns="68569" bIns="68569" anchor="ctr" anchorCtr="0">
                <a:noAutofit/>
              </a:bodyPr>
              <a:lstStyle/>
              <a:p>
                <a:endParaRPr sz="1050"/>
              </a:p>
            </p:txBody>
          </p:sp>
          <p:sp>
            <p:nvSpPr>
              <p:cNvPr id="508" name="Google Shape;10423;p74"/>
              <p:cNvSpPr/>
              <p:nvPr/>
            </p:nvSpPr>
            <p:spPr>
              <a:xfrm>
                <a:off x="5389175" y="3773100"/>
                <a:ext cx="122900" cy="122900"/>
              </a:xfrm>
              <a:custGeom>
                <a:avLst/>
                <a:gdLst/>
                <a:ahLst/>
                <a:cxnLst/>
                <a:rect l="l" t="t" r="r" b="b"/>
                <a:pathLst>
                  <a:path w="4916" h="4916" extrusionOk="0">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grpFill/>
              <a:ln>
                <a:noFill/>
              </a:ln>
            </p:spPr>
            <p:txBody>
              <a:bodyPr spcFirstLastPara="1" wrap="square" lIns="68569" tIns="68569" rIns="68569" bIns="68569" anchor="ctr" anchorCtr="0">
                <a:noAutofit/>
              </a:bodyPr>
              <a:lstStyle/>
              <a:p>
                <a:endParaRPr sz="1050"/>
              </a:p>
            </p:txBody>
          </p:sp>
          <p:sp>
            <p:nvSpPr>
              <p:cNvPr id="509" name="Google Shape;10424;p74"/>
              <p:cNvSpPr/>
              <p:nvPr/>
            </p:nvSpPr>
            <p:spPr>
              <a:xfrm>
                <a:off x="5527800" y="3598250"/>
                <a:ext cx="105550" cy="35450"/>
              </a:xfrm>
              <a:custGeom>
                <a:avLst/>
                <a:gdLst/>
                <a:ahLst/>
                <a:cxnLst/>
                <a:rect l="l" t="t" r="r" b="b"/>
                <a:pathLst>
                  <a:path w="4222" h="1418" extrusionOk="0">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grpFill/>
              <a:ln>
                <a:noFill/>
              </a:ln>
            </p:spPr>
            <p:txBody>
              <a:bodyPr spcFirstLastPara="1" wrap="square" lIns="68569" tIns="68569" rIns="68569" bIns="68569" anchor="ctr" anchorCtr="0">
                <a:noAutofit/>
              </a:bodyPr>
              <a:lstStyle/>
              <a:p>
                <a:endParaRPr sz="1050"/>
              </a:p>
            </p:txBody>
          </p:sp>
          <p:sp>
            <p:nvSpPr>
              <p:cNvPr id="510" name="Google Shape;10425;p74"/>
              <p:cNvSpPr/>
              <p:nvPr/>
            </p:nvSpPr>
            <p:spPr>
              <a:xfrm>
                <a:off x="5545900" y="3651800"/>
                <a:ext cx="104800" cy="35475"/>
              </a:xfrm>
              <a:custGeom>
                <a:avLst/>
                <a:gdLst/>
                <a:ahLst/>
                <a:cxnLst/>
                <a:rect l="l" t="t" r="r" b="b"/>
                <a:pathLst>
                  <a:path w="4192" h="1419" extrusionOk="0">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grpFill/>
              <a:ln>
                <a:noFill/>
              </a:ln>
            </p:spPr>
            <p:txBody>
              <a:bodyPr spcFirstLastPara="1" wrap="square" lIns="68569" tIns="68569" rIns="68569" bIns="68569" anchor="ctr" anchorCtr="0">
                <a:noAutofit/>
              </a:bodyPr>
              <a:lstStyle/>
              <a:p>
                <a:endParaRPr sz="1050"/>
              </a:p>
            </p:txBody>
          </p:sp>
          <p:sp>
            <p:nvSpPr>
              <p:cNvPr id="511" name="Google Shape;10426;p74"/>
              <p:cNvSpPr/>
              <p:nvPr/>
            </p:nvSpPr>
            <p:spPr>
              <a:xfrm>
                <a:off x="5529375" y="3754975"/>
                <a:ext cx="122100" cy="35475"/>
              </a:xfrm>
              <a:custGeom>
                <a:avLst/>
                <a:gdLst/>
                <a:ahLst/>
                <a:cxnLst/>
                <a:rect l="l" t="t" r="r" b="b"/>
                <a:pathLst>
                  <a:path w="4884" h="1419" extrusionOk="0">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grpFill/>
              <a:ln>
                <a:noFill/>
              </a:ln>
            </p:spPr>
            <p:txBody>
              <a:bodyPr spcFirstLastPara="1" wrap="square" lIns="68569" tIns="68569" rIns="68569" bIns="68569" anchor="ctr" anchorCtr="0">
                <a:noAutofit/>
              </a:bodyPr>
              <a:lstStyle/>
              <a:p>
                <a:endParaRPr sz="1050"/>
              </a:p>
            </p:txBody>
          </p:sp>
          <p:sp>
            <p:nvSpPr>
              <p:cNvPr id="512" name="Google Shape;10427;p74"/>
              <p:cNvSpPr/>
              <p:nvPr/>
            </p:nvSpPr>
            <p:spPr>
              <a:xfrm>
                <a:off x="5511250" y="3703000"/>
                <a:ext cx="140225" cy="33900"/>
              </a:xfrm>
              <a:custGeom>
                <a:avLst/>
                <a:gdLst/>
                <a:ahLst/>
                <a:cxnLst/>
                <a:rect l="l" t="t" r="r" b="b"/>
                <a:pathLst>
                  <a:path w="5609" h="1356" extrusionOk="0">
                    <a:moveTo>
                      <a:pt x="1" y="0"/>
                    </a:moveTo>
                    <a:lnTo>
                      <a:pt x="1" y="1355"/>
                    </a:lnTo>
                    <a:lnTo>
                      <a:pt x="5609" y="1355"/>
                    </a:lnTo>
                    <a:lnTo>
                      <a:pt x="5609" y="347"/>
                    </a:lnTo>
                    <a:cubicBezTo>
                      <a:pt x="5577" y="158"/>
                      <a:pt x="5451" y="0"/>
                      <a:pt x="5231" y="0"/>
                    </a:cubicBezTo>
                    <a:close/>
                  </a:path>
                </a:pathLst>
              </a:custGeom>
              <a:grpFill/>
              <a:ln>
                <a:noFill/>
              </a:ln>
            </p:spPr>
            <p:txBody>
              <a:bodyPr spcFirstLastPara="1" wrap="square" lIns="68569" tIns="68569" rIns="68569" bIns="68569" anchor="ctr" anchorCtr="0">
                <a:noAutofit/>
              </a:bodyPr>
              <a:lstStyle/>
              <a:p>
                <a:endParaRPr sz="1050"/>
              </a:p>
            </p:txBody>
          </p:sp>
          <p:sp>
            <p:nvSpPr>
              <p:cNvPr id="513" name="Google Shape;10428;p74"/>
              <p:cNvSpPr/>
              <p:nvPr/>
            </p:nvSpPr>
            <p:spPr>
              <a:xfrm>
                <a:off x="5529375" y="3808550"/>
                <a:ext cx="122900" cy="87450"/>
              </a:xfrm>
              <a:custGeom>
                <a:avLst/>
                <a:gdLst/>
                <a:ahLst/>
                <a:cxnLst/>
                <a:rect l="l" t="t" r="r" b="b"/>
                <a:pathLst>
                  <a:path w="4916" h="3498" extrusionOk="0">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grpFill/>
              <a:ln>
                <a:noFill/>
              </a:ln>
            </p:spPr>
            <p:txBody>
              <a:bodyPr spcFirstLastPara="1" wrap="square" lIns="68569" tIns="68569" rIns="68569" bIns="68569" anchor="ctr" anchorCtr="0">
                <a:noAutofit/>
              </a:bodyPr>
              <a:lstStyle/>
              <a:p>
                <a:endParaRPr sz="1050"/>
              </a:p>
            </p:txBody>
          </p:sp>
          <p:sp>
            <p:nvSpPr>
              <p:cNvPr id="514" name="Google Shape;10429;p74"/>
              <p:cNvSpPr/>
              <p:nvPr/>
            </p:nvSpPr>
            <p:spPr>
              <a:xfrm>
                <a:off x="5408075" y="3651025"/>
                <a:ext cx="86675" cy="103975"/>
              </a:xfrm>
              <a:custGeom>
                <a:avLst/>
                <a:gdLst/>
                <a:ahLst/>
                <a:cxnLst/>
                <a:rect l="l" t="t" r="r" b="b"/>
                <a:pathLst>
                  <a:path w="3467" h="4159" extrusionOk="0">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grpFill/>
              <a:ln>
                <a:noFill/>
              </a:ln>
            </p:spPr>
            <p:txBody>
              <a:bodyPr spcFirstLastPara="1" wrap="square" lIns="68569" tIns="68569" rIns="68569" bIns="68569" anchor="ctr" anchorCtr="0">
                <a:noAutofit/>
              </a:bodyPr>
              <a:lstStyle/>
              <a:p>
                <a:endParaRPr sz="1050"/>
              </a:p>
            </p:txBody>
          </p:sp>
        </p:grpSp>
        <p:grpSp>
          <p:nvGrpSpPr>
            <p:cNvPr id="520" name="Google Shape;10435;p74"/>
            <p:cNvGrpSpPr/>
            <p:nvPr/>
          </p:nvGrpSpPr>
          <p:grpSpPr>
            <a:xfrm>
              <a:off x="9836626" y="5286301"/>
              <a:ext cx="756325" cy="701253"/>
              <a:chOff x="6543825" y="3202075"/>
              <a:chExt cx="296975" cy="275350"/>
            </a:xfrm>
            <a:grpFill/>
          </p:grpSpPr>
          <p:sp>
            <p:nvSpPr>
              <p:cNvPr id="521" name="Google Shape;10436;p74"/>
              <p:cNvSpPr/>
              <p:nvPr/>
            </p:nvSpPr>
            <p:spPr>
              <a:xfrm>
                <a:off x="6683250" y="3202075"/>
                <a:ext cx="17350" cy="43350"/>
              </a:xfrm>
              <a:custGeom>
                <a:avLst/>
                <a:gdLst/>
                <a:ahLst/>
                <a:cxnLst/>
                <a:rect l="l" t="t" r="r" b="b"/>
                <a:pathLst>
                  <a:path w="694" h="1733" extrusionOk="0">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grpFill/>
              <a:ln>
                <a:noFill/>
              </a:ln>
            </p:spPr>
            <p:txBody>
              <a:bodyPr spcFirstLastPara="1" wrap="square" lIns="68569" tIns="68569" rIns="68569" bIns="68569" anchor="ctr" anchorCtr="0">
                <a:noAutofit/>
              </a:bodyPr>
              <a:lstStyle/>
              <a:p>
                <a:endParaRPr sz="1050"/>
              </a:p>
            </p:txBody>
          </p:sp>
          <p:sp>
            <p:nvSpPr>
              <p:cNvPr id="522" name="Google Shape;10437;p74"/>
              <p:cNvSpPr/>
              <p:nvPr/>
            </p:nvSpPr>
            <p:spPr>
              <a:xfrm>
                <a:off x="6613925" y="3236125"/>
                <a:ext cx="35475" cy="34700"/>
              </a:xfrm>
              <a:custGeom>
                <a:avLst/>
                <a:gdLst/>
                <a:ahLst/>
                <a:cxnLst/>
                <a:rect l="l" t="t" r="r" b="b"/>
                <a:pathLst>
                  <a:path w="1419" h="1388" extrusionOk="0">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grpFill/>
              <a:ln>
                <a:noFill/>
              </a:ln>
            </p:spPr>
            <p:txBody>
              <a:bodyPr spcFirstLastPara="1" wrap="square" lIns="68569" tIns="68569" rIns="68569" bIns="68569" anchor="ctr" anchorCtr="0">
                <a:noAutofit/>
              </a:bodyPr>
              <a:lstStyle/>
              <a:p>
                <a:endParaRPr sz="1050"/>
              </a:p>
            </p:txBody>
          </p:sp>
          <p:sp>
            <p:nvSpPr>
              <p:cNvPr id="523" name="Google Shape;10438;p74"/>
              <p:cNvSpPr/>
              <p:nvPr/>
            </p:nvSpPr>
            <p:spPr>
              <a:xfrm>
                <a:off x="6734425" y="3236425"/>
                <a:ext cx="35475" cy="34400"/>
              </a:xfrm>
              <a:custGeom>
                <a:avLst/>
                <a:gdLst/>
                <a:ahLst/>
                <a:cxnLst/>
                <a:rect l="l" t="t" r="r" b="b"/>
                <a:pathLst>
                  <a:path w="1419" h="1376" extrusionOk="0">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grpFill/>
              <a:ln>
                <a:noFill/>
              </a:ln>
            </p:spPr>
            <p:txBody>
              <a:bodyPr spcFirstLastPara="1" wrap="square" lIns="68569" tIns="68569" rIns="68569" bIns="68569" anchor="ctr" anchorCtr="0">
                <a:noAutofit/>
              </a:bodyPr>
              <a:lstStyle/>
              <a:p>
                <a:endParaRPr sz="1050"/>
              </a:p>
            </p:txBody>
          </p:sp>
          <p:sp>
            <p:nvSpPr>
              <p:cNvPr id="524" name="Google Shape;10439;p74"/>
              <p:cNvSpPr/>
              <p:nvPr/>
            </p:nvSpPr>
            <p:spPr>
              <a:xfrm>
                <a:off x="6805325" y="3322575"/>
                <a:ext cx="35475" cy="121325"/>
              </a:xfrm>
              <a:custGeom>
                <a:avLst/>
                <a:gdLst/>
                <a:ahLst/>
                <a:cxnLst/>
                <a:rect l="l" t="t" r="r" b="b"/>
                <a:pathLst>
                  <a:path w="1419" h="4853" extrusionOk="0">
                    <a:moveTo>
                      <a:pt x="0" y="1"/>
                    </a:moveTo>
                    <a:lnTo>
                      <a:pt x="0" y="4852"/>
                    </a:lnTo>
                    <a:lnTo>
                      <a:pt x="1040" y="4852"/>
                    </a:lnTo>
                    <a:cubicBezTo>
                      <a:pt x="1261" y="4852"/>
                      <a:pt x="1418" y="4695"/>
                      <a:pt x="1418" y="4506"/>
                    </a:cubicBezTo>
                    <a:lnTo>
                      <a:pt x="1418" y="316"/>
                    </a:lnTo>
                    <a:cubicBezTo>
                      <a:pt x="1355" y="158"/>
                      <a:pt x="1198" y="1"/>
                      <a:pt x="1040" y="1"/>
                    </a:cubicBezTo>
                    <a:close/>
                  </a:path>
                </a:pathLst>
              </a:custGeom>
              <a:grpFill/>
              <a:ln>
                <a:noFill/>
              </a:ln>
            </p:spPr>
            <p:txBody>
              <a:bodyPr spcFirstLastPara="1" wrap="square" lIns="68569" tIns="68569" rIns="68569" bIns="68569" anchor="ctr" anchorCtr="0">
                <a:noAutofit/>
              </a:bodyPr>
              <a:lstStyle/>
              <a:p>
                <a:endParaRPr sz="1050"/>
              </a:p>
            </p:txBody>
          </p:sp>
          <p:sp>
            <p:nvSpPr>
              <p:cNvPr id="525" name="Google Shape;10440;p74"/>
              <p:cNvSpPr/>
              <p:nvPr/>
            </p:nvSpPr>
            <p:spPr>
              <a:xfrm>
                <a:off x="6543825" y="3323275"/>
                <a:ext cx="35475" cy="121400"/>
              </a:xfrm>
              <a:custGeom>
                <a:avLst/>
                <a:gdLst/>
                <a:ahLst/>
                <a:cxnLst/>
                <a:rect l="l" t="t" r="r" b="b"/>
                <a:pathLst>
                  <a:path w="1419" h="4856" extrusionOk="0">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grpFill/>
              <a:ln>
                <a:noFill/>
              </a:ln>
            </p:spPr>
            <p:txBody>
              <a:bodyPr spcFirstLastPara="1" wrap="square" lIns="68569" tIns="68569" rIns="68569" bIns="68569" anchor="ctr" anchorCtr="0">
                <a:noAutofit/>
              </a:bodyPr>
              <a:lstStyle/>
              <a:p>
                <a:endParaRPr sz="1050"/>
              </a:p>
            </p:txBody>
          </p:sp>
          <p:sp>
            <p:nvSpPr>
              <p:cNvPr id="526" name="Google Shape;10441;p74"/>
              <p:cNvSpPr/>
              <p:nvPr/>
            </p:nvSpPr>
            <p:spPr>
              <a:xfrm>
                <a:off x="6643075" y="3332025"/>
                <a:ext cx="143375" cy="104000"/>
              </a:xfrm>
              <a:custGeom>
                <a:avLst/>
                <a:gdLst/>
                <a:ahLst/>
                <a:cxnLst/>
                <a:rect l="l" t="t" r="r" b="b"/>
                <a:pathLst>
                  <a:path w="5735" h="4160" extrusionOk="0">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grpFill/>
              <a:ln>
                <a:noFill/>
              </a:ln>
            </p:spPr>
            <p:txBody>
              <a:bodyPr spcFirstLastPara="1" wrap="square" lIns="68569" tIns="68569" rIns="68569" bIns="68569" anchor="ctr" anchorCtr="0">
                <a:noAutofit/>
              </a:bodyPr>
              <a:lstStyle/>
              <a:p>
                <a:endParaRPr sz="1050"/>
              </a:p>
            </p:txBody>
          </p:sp>
          <p:sp>
            <p:nvSpPr>
              <p:cNvPr id="527" name="Google Shape;10442;p74"/>
              <p:cNvSpPr/>
              <p:nvPr/>
            </p:nvSpPr>
            <p:spPr>
              <a:xfrm>
                <a:off x="6595025" y="3288700"/>
                <a:ext cx="175675" cy="188725"/>
              </a:xfrm>
              <a:custGeom>
                <a:avLst/>
                <a:gdLst/>
                <a:ahLst/>
                <a:cxnLst/>
                <a:rect l="l" t="t" r="r" b="b"/>
                <a:pathLst>
                  <a:path w="7027" h="7549" extrusionOk="0">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grpFill/>
              <a:ln>
                <a:noFill/>
              </a:ln>
            </p:spPr>
            <p:txBody>
              <a:bodyPr spcFirstLastPara="1" wrap="square" lIns="68569" tIns="68569" rIns="68569" bIns="68569" anchor="ctr" anchorCtr="0">
                <a:noAutofit/>
              </a:bodyPr>
              <a:lstStyle/>
              <a:p>
                <a:endParaRPr sz="1050"/>
              </a:p>
            </p:txBody>
          </p:sp>
        </p:grpSp>
        <p:grpSp>
          <p:nvGrpSpPr>
            <p:cNvPr id="528" name="Google Shape;10443;p74"/>
            <p:cNvGrpSpPr/>
            <p:nvPr/>
          </p:nvGrpSpPr>
          <p:grpSpPr>
            <a:xfrm>
              <a:off x="11784256" y="4449565"/>
              <a:ext cx="587394" cy="587394"/>
              <a:chOff x="2037825" y="3254050"/>
              <a:chExt cx="296175" cy="296175"/>
            </a:xfrm>
            <a:grpFill/>
          </p:grpSpPr>
          <p:sp>
            <p:nvSpPr>
              <p:cNvPr id="529" name="Google Shape;10444;p74"/>
              <p:cNvSpPr/>
              <p:nvPr/>
            </p:nvSpPr>
            <p:spPr>
              <a:xfrm>
                <a:off x="2063825" y="3254050"/>
                <a:ext cx="86675" cy="86675"/>
              </a:xfrm>
              <a:custGeom>
                <a:avLst/>
                <a:gdLst/>
                <a:ahLst/>
                <a:cxnLst/>
                <a:rect l="l" t="t" r="r" b="b"/>
                <a:pathLst>
                  <a:path w="3467" h="3467" extrusionOk="0">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grpFill/>
              <a:ln>
                <a:noFill/>
              </a:ln>
            </p:spPr>
            <p:txBody>
              <a:bodyPr spcFirstLastPara="1" wrap="square" lIns="68569" tIns="68569" rIns="68569" bIns="68569" anchor="ctr" anchorCtr="0">
                <a:noAutofit/>
              </a:bodyPr>
              <a:lstStyle/>
              <a:p>
                <a:endParaRPr sz="1050"/>
              </a:p>
            </p:txBody>
          </p:sp>
          <p:sp>
            <p:nvSpPr>
              <p:cNvPr id="530" name="Google Shape;10445;p74"/>
              <p:cNvSpPr/>
              <p:nvPr/>
            </p:nvSpPr>
            <p:spPr>
              <a:xfrm>
                <a:off x="2178025" y="3289500"/>
                <a:ext cx="104000" cy="67950"/>
              </a:xfrm>
              <a:custGeom>
                <a:avLst/>
                <a:gdLst/>
                <a:ahLst/>
                <a:cxnLst/>
                <a:rect l="l" t="t" r="r" b="b"/>
                <a:pathLst>
                  <a:path w="4160" h="2718" extrusionOk="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grpFill/>
              <a:ln>
                <a:noFill/>
              </a:ln>
            </p:spPr>
            <p:txBody>
              <a:bodyPr spcFirstLastPara="1" wrap="square" lIns="68569" tIns="68569" rIns="68569" bIns="68569" anchor="ctr" anchorCtr="0">
                <a:noAutofit/>
              </a:bodyPr>
              <a:lstStyle/>
              <a:p>
                <a:endParaRPr sz="1050"/>
              </a:p>
            </p:txBody>
          </p:sp>
          <p:sp>
            <p:nvSpPr>
              <p:cNvPr id="531" name="Google Shape;10446;p74"/>
              <p:cNvSpPr/>
              <p:nvPr/>
            </p:nvSpPr>
            <p:spPr>
              <a:xfrm>
                <a:off x="2070125" y="3444225"/>
                <a:ext cx="106350" cy="69075"/>
              </a:xfrm>
              <a:custGeom>
                <a:avLst/>
                <a:gdLst/>
                <a:ahLst/>
                <a:cxnLst/>
                <a:rect l="l" t="t" r="r" b="b"/>
                <a:pathLst>
                  <a:path w="4254" h="2763" extrusionOk="0">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grpFill/>
              <a:ln>
                <a:noFill/>
              </a:ln>
            </p:spPr>
            <p:txBody>
              <a:bodyPr spcFirstLastPara="1" wrap="square" lIns="68569" tIns="68569" rIns="68569" bIns="68569" anchor="ctr" anchorCtr="0">
                <a:noAutofit/>
              </a:bodyPr>
              <a:lstStyle/>
              <a:p>
                <a:endParaRPr sz="1050"/>
              </a:p>
            </p:txBody>
          </p:sp>
          <p:sp>
            <p:nvSpPr>
              <p:cNvPr id="532" name="Google Shape;10447;p74"/>
              <p:cNvSpPr/>
              <p:nvPr/>
            </p:nvSpPr>
            <p:spPr>
              <a:xfrm>
                <a:off x="2219775" y="3375350"/>
                <a:ext cx="89025" cy="85875"/>
              </a:xfrm>
              <a:custGeom>
                <a:avLst/>
                <a:gdLst/>
                <a:ahLst/>
                <a:cxnLst/>
                <a:rect l="l" t="t" r="r" b="b"/>
                <a:pathLst>
                  <a:path w="3560" h="3435" extrusionOk="0">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grpFill/>
              <a:ln>
                <a:noFill/>
              </a:ln>
            </p:spPr>
            <p:txBody>
              <a:bodyPr spcFirstLastPara="1" wrap="square" lIns="68569" tIns="68569" rIns="68569" bIns="68569" anchor="ctr" anchorCtr="0">
                <a:noAutofit/>
              </a:bodyPr>
              <a:lstStyle/>
              <a:p>
                <a:endParaRPr sz="1050"/>
              </a:p>
            </p:txBody>
          </p:sp>
          <p:sp>
            <p:nvSpPr>
              <p:cNvPr id="533" name="Google Shape;10448;p74"/>
              <p:cNvSpPr/>
              <p:nvPr/>
            </p:nvSpPr>
            <p:spPr>
              <a:xfrm>
                <a:off x="2037825" y="3339125"/>
                <a:ext cx="138650" cy="88225"/>
              </a:xfrm>
              <a:custGeom>
                <a:avLst/>
                <a:gdLst/>
                <a:ahLst/>
                <a:cxnLst/>
                <a:rect l="l" t="t" r="r" b="b"/>
                <a:pathLst>
                  <a:path w="5546" h="3529" extrusionOk="0">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grpFill/>
              <a:ln>
                <a:noFill/>
              </a:ln>
            </p:spPr>
            <p:txBody>
              <a:bodyPr spcFirstLastPara="1" wrap="square" lIns="68569" tIns="68569" rIns="68569" bIns="68569" anchor="ctr" anchorCtr="0">
                <a:noAutofit/>
              </a:bodyPr>
              <a:lstStyle/>
              <a:p>
                <a:endParaRPr sz="1050"/>
              </a:p>
            </p:txBody>
          </p:sp>
          <p:sp>
            <p:nvSpPr>
              <p:cNvPr id="534" name="Google Shape;10449;p74"/>
              <p:cNvSpPr/>
              <p:nvPr/>
            </p:nvSpPr>
            <p:spPr>
              <a:xfrm>
                <a:off x="2193775" y="3460400"/>
                <a:ext cx="140225" cy="89825"/>
              </a:xfrm>
              <a:custGeom>
                <a:avLst/>
                <a:gdLst/>
                <a:ahLst/>
                <a:cxnLst/>
                <a:rect l="l" t="t" r="r" b="b"/>
                <a:pathLst>
                  <a:path w="5609" h="3593" extrusionOk="0">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grpFill/>
              <a:ln>
                <a:noFill/>
              </a:ln>
            </p:spPr>
            <p:txBody>
              <a:bodyPr spcFirstLastPara="1" wrap="square" lIns="68569" tIns="68569" rIns="68569" bIns="68569" anchor="ctr" anchorCtr="0">
                <a:noAutofit/>
              </a:bodyPr>
              <a:lstStyle/>
              <a:p>
                <a:endParaRPr sz="1050"/>
              </a:p>
            </p:txBody>
          </p:sp>
        </p:grpSp>
        <p:grpSp>
          <p:nvGrpSpPr>
            <p:cNvPr id="553" name="Google Shape;10468;p74"/>
            <p:cNvGrpSpPr/>
            <p:nvPr/>
          </p:nvGrpSpPr>
          <p:grpSpPr>
            <a:xfrm>
              <a:off x="6146576" y="4673825"/>
              <a:ext cx="514632" cy="513246"/>
              <a:chOff x="3859600" y="3591950"/>
              <a:chExt cx="296975" cy="296175"/>
            </a:xfrm>
            <a:grpFill/>
          </p:grpSpPr>
          <p:sp>
            <p:nvSpPr>
              <p:cNvPr id="554" name="Google Shape;10469;p74"/>
              <p:cNvSpPr/>
              <p:nvPr/>
            </p:nvSpPr>
            <p:spPr>
              <a:xfrm>
                <a:off x="4034450" y="3766000"/>
                <a:ext cx="122125" cy="122125"/>
              </a:xfrm>
              <a:custGeom>
                <a:avLst/>
                <a:gdLst/>
                <a:ahLst/>
                <a:cxnLst/>
                <a:rect l="l" t="t" r="r" b="b"/>
                <a:pathLst>
                  <a:path w="4885" h="4885" extrusionOk="0">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grpFill/>
              <a:ln>
                <a:noFill/>
              </a:ln>
            </p:spPr>
            <p:txBody>
              <a:bodyPr spcFirstLastPara="1" wrap="square" lIns="68569" tIns="68569" rIns="68569" bIns="68569" anchor="ctr" anchorCtr="0">
                <a:noAutofit/>
              </a:bodyPr>
              <a:lstStyle/>
              <a:p>
                <a:endParaRPr sz="1050"/>
              </a:p>
            </p:txBody>
          </p:sp>
          <p:sp>
            <p:nvSpPr>
              <p:cNvPr id="555" name="Google Shape;10470;p74"/>
              <p:cNvSpPr/>
              <p:nvPr/>
            </p:nvSpPr>
            <p:spPr>
              <a:xfrm>
                <a:off x="3860400" y="3679375"/>
                <a:ext cx="260725" cy="173300"/>
              </a:xfrm>
              <a:custGeom>
                <a:avLst/>
                <a:gdLst/>
                <a:ahLst/>
                <a:cxnLst/>
                <a:rect l="l" t="t" r="r" b="b"/>
                <a:pathLst>
                  <a:path w="10429" h="6932" extrusionOk="0">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grpFill/>
              <a:ln>
                <a:noFill/>
              </a:ln>
            </p:spPr>
            <p:txBody>
              <a:bodyPr spcFirstLastPara="1" wrap="square" lIns="68569" tIns="68569" rIns="68569" bIns="68569" anchor="ctr" anchorCtr="0">
                <a:noAutofit/>
              </a:bodyPr>
              <a:lstStyle/>
              <a:p>
                <a:endParaRPr sz="1050"/>
              </a:p>
            </p:txBody>
          </p:sp>
          <p:sp>
            <p:nvSpPr>
              <p:cNvPr id="556" name="Google Shape;10471;p74"/>
              <p:cNvSpPr/>
              <p:nvPr/>
            </p:nvSpPr>
            <p:spPr>
              <a:xfrm>
                <a:off x="3859600" y="3591950"/>
                <a:ext cx="261525" cy="70900"/>
              </a:xfrm>
              <a:custGeom>
                <a:avLst/>
                <a:gdLst/>
                <a:ahLst/>
                <a:cxnLst/>
                <a:rect l="l" t="t" r="r" b="b"/>
                <a:pathLst>
                  <a:path w="10461" h="2836" extrusionOk="0">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grpFill/>
              <a:ln>
                <a:noFill/>
              </a:ln>
            </p:spPr>
            <p:txBody>
              <a:bodyPr spcFirstLastPara="1" wrap="square" lIns="68569" tIns="68569" rIns="68569" bIns="68569" anchor="ctr" anchorCtr="0">
                <a:noAutofit/>
              </a:bodyPr>
              <a:lstStyle/>
              <a:p>
                <a:endParaRPr sz="1050"/>
              </a:p>
            </p:txBody>
          </p:sp>
        </p:grpSp>
        <p:grpSp>
          <p:nvGrpSpPr>
            <p:cNvPr id="568" name="Google Shape;10483;p74"/>
            <p:cNvGrpSpPr/>
            <p:nvPr/>
          </p:nvGrpSpPr>
          <p:grpSpPr>
            <a:xfrm>
              <a:off x="10897117" y="4540369"/>
              <a:ext cx="483224" cy="480494"/>
              <a:chOff x="5727850" y="3609275"/>
              <a:chExt cx="278850" cy="277275"/>
            </a:xfrm>
            <a:grpFill/>
          </p:grpSpPr>
          <p:sp>
            <p:nvSpPr>
              <p:cNvPr id="569" name="Google Shape;10484;p74"/>
              <p:cNvSpPr/>
              <p:nvPr/>
            </p:nvSpPr>
            <p:spPr>
              <a:xfrm>
                <a:off x="5884600" y="3765225"/>
                <a:ext cx="122100" cy="121325"/>
              </a:xfrm>
              <a:custGeom>
                <a:avLst/>
                <a:gdLst/>
                <a:ahLst/>
                <a:cxnLst/>
                <a:rect l="l" t="t" r="r" b="b"/>
                <a:pathLst>
                  <a:path w="4884" h="4853" extrusionOk="0">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grpFill/>
              <a:ln>
                <a:noFill/>
              </a:ln>
            </p:spPr>
            <p:txBody>
              <a:bodyPr spcFirstLastPara="1" wrap="square" lIns="68569" tIns="68569" rIns="68569" bIns="68569" anchor="ctr" anchorCtr="0">
                <a:noAutofit/>
              </a:bodyPr>
              <a:lstStyle/>
              <a:p>
                <a:endParaRPr sz="1050"/>
              </a:p>
            </p:txBody>
          </p:sp>
          <p:sp>
            <p:nvSpPr>
              <p:cNvPr id="570" name="Google Shape;10485;p74"/>
              <p:cNvSpPr/>
              <p:nvPr/>
            </p:nvSpPr>
            <p:spPr>
              <a:xfrm>
                <a:off x="5727850" y="3669125"/>
                <a:ext cx="35475" cy="216625"/>
              </a:xfrm>
              <a:custGeom>
                <a:avLst/>
                <a:gdLst/>
                <a:ahLst/>
                <a:cxnLst/>
                <a:rect l="l" t="t" r="r" b="b"/>
                <a:pathLst>
                  <a:path w="1419" h="8665" extrusionOk="0">
                    <a:moveTo>
                      <a:pt x="32" y="1"/>
                    </a:moveTo>
                    <a:lnTo>
                      <a:pt x="32" y="7310"/>
                    </a:lnTo>
                    <a:cubicBezTo>
                      <a:pt x="1" y="8034"/>
                      <a:pt x="631" y="8665"/>
                      <a:pt x="1418" y="8665"/>
                    </a:cubicBezTo>
                    <a:lnTo>
                      <a:pt x="1418" y="347"/>
                    </a:lnTo>
                    <a:lnTo>
                      <a:pt x="1072" y="347"/>
                    </a:lnTo>
                    <a:cubicBezTo>
                      <a:pt x="662" y="347"/>
                      <a:pt x="316" y="253"/>
                      <a:pt x="32" y="1"/>
                    </a:cubicBezTo>
                    <a:close/>
                  </a:path>
                </a:pathLst>
              </a:custGeom>
              <a:grpFill/>
              <a:ln>
                <a:noFill/>
              </a:ln>
            </p:spPr>
            <p:txBody>
              <a:bodyPr spcFirstLastPara="1" wrap="square" lIns="68569" tIns="68569" rIns="68569" bIns="68569" anchor="ctr" anchorCtr="0">
                <a:noAutofit/>
              </a:bodyPr>
              <a:lstStyle/>
              <a:p>
                <a:endParaRPr sz="1050"/>
              </a:p>
            </p:txBody>
          </p:sp>
          <p:sp>
            <p:nvSpPr>
              <p:cNvPr id="571" name="Google Shape;10486;p74"/>
              <p:cNvSpPr/>
              <p:nvPr/>
            </p:nvSpPr>
            <p:spPr>
              <a:xfrm>
                <a:off x="5779825" y="3677800"/>
                <a:ext cx="174900" cy="207950"/>
              </a:xfrm>
              <a:custGeom>
                <a:avLst/>
                <a:gdLst/>
                <a:ahLst/>
                <a:cxnLst/>
                <a:rect l="l" t="t" r="r" b="b"/>
                <a:pathLst>
                  <a:path w="6996" h="8318" extrusionOk="0">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grpFill/>
              <a:ln>
                <a:noFill/>
              </a:ln>
            </p:spPr>
            <p:txBody>
              <a:bodyPr spcFirstLastPara="1" wrap="square" lIns="68569" tIns="68569" rIns="68569" bIns="68569" anchor="ctr" anchorCtr="0">
                <a:noAutofit/>
              </a:bodyPr>
              <a:lstStyle/>
              <a:p>
                <a:endParaRPr sz="1050"/>
              </a:p>
            </p:txBody>
          </p:sp>
          <p:sp>
            <p:nvSpPr>
              <p:cNvPr id="572" name="Google Shape;10487;p74"/>
              <p:cNvSpPr/>
              <p:nvPr/>
            </p:nvSpPr>
            <p:spPr>
              <a:xfrm>
                <a:off x="5815275" y="3781750"/>
                <a:ext cx="66200" cy="17350"/>
              </a:xfrm>
              <a:custGeom>
                <a:avLst/>
                <a:gdLst/>
                <a:ahLst/>
                <a:cxnLst/>
                <a:rect l="l" t="t" r="r" b="b"/>
                <a:pathLst>
                  <a:path w="2648" h="694" extrusionOk="0">
                    <a:moveTo>
                      <a:pt x="1" y="1"/>
                    </a:moveTo>
                    <a:lnTo>
                      <a:pt x="1" y="694"/>
                    </a:lnTo>
                    <a:lnTo>
                      <a:pt x="2301" y="694"/>
                    </a:lnTo>
                    <a:cubicBezTo>
                      <a:pt x="2364" y="473"/>
                      <a:pt x="2490" y="221"/>
                      <a:pt x="2647" y="1"/>
                    </a:cubicBezTo>
                    <a:close/>
                  </a:path>
                </a:pathLst>
              </a:custGeom>
              <a:grpFill/>
              <a:ln>
                <a:noFill/>
              </a:ln>
            </p:spPr>
            <p:txBody>
              <a:bodyPr spcFirstLastPara="1" wrap="square" lIns="68569" tIns="68569" rIns="68569" bIns="68569" anchor="ctr" anchorCtr="0">
                <a:noAutofit/>
              </a:bodyPr>
              <a:lstStyle/>
              <a:p>
                <a:endParaRPr sz="1050"/>
              </a:p>
            </p:txBody>
          </p:sp>
          <p:sp>
            <p:nvSpPr>
              <p:cNvPr id="573" name="Google Shape;10488;p74"/>
              <p:cNvSpPr/>
              <p:nvPr/>
            </p:nvSpPr>
            <p:spPr>
              <a:xfrm>
                <a:off x="5727850" y="3609275"/>
                <a:ext cx="226075" cy="51225"/>
              </a:xfrm>
              <a:custGeom>
                <a:avLst/>
                <a:gdLst/>
                <a:ahLst/>
                <a:cxnLst/>
                <a:rect l="l" t="t" r="r" b="b"/>
                <a:pathLst>
                  <a:path w="9043" h="2049" extrusionOk="0">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grpFill/>
              <a:ln>
                <a:noFill/>
              </a:ln>
            </p:spPr>
            <p:txBody>
              <a:bodyPr spcFirstLastPara="1" wrap="square" lIns="68569" tIns="68569" rIns="68569" bIns="68569" anchor="ctr" anchorCtr="0">
                <a:noAutofit/>
              </a:bodyPr>
              <a:lstStyle/>
              <a:p>
                <a:endParaRPr sz="1050"/>
              </a:p>
            </p:txBody>
          </p:sp>
        </p:grpSp>
        <p:grpSp>
          <p:nvGrpSpPr>
            <p:cNvPr id="582" name="Google Shape;10497;p74"/>
            <p:cNvGrpSpPr/>
            <p:nvPr/>
          </p:nvGrpSpPr>
          <p:grpSpPr>
            <a:xfrm>
              <a:off x="10782129" y="2606104"/>
              <a:ext cx="671873" cy="670064"/>
              <a:chOff x="6553275" y="3604550"/>
              <a:chExt cx="296975" cy="296175"/>
            </a:xfrm>
            <a:grpFill/>
          </p:grpSpPr>
          <p:sp>
            <p:nvSpPr>
              <p:cNvPr id="583" name="Google Shape;10498;p74"/>
              <p:cNvSpPr/>
              <p:nvPr/>
            </p:nvSpPr>
            <p:spPr>
              <a:xfrm>
                <a:off x="6657250" y="3604550"/>
                <a:ext cx="86650" cy="86650"/>
              </a:xfrm>
              <a:custGeom>
                <a:avLst/>
                <a:gdLst/>
                <a:ahLst/>
                <a:cxnLst/>
                <a:rect l="l" t="t" r="r" b="b"/>
                <a:pathLst>
                  <a:path w="3466" h="3466" extrusionOk="0">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grpFill/>
              <a:ln>
                <a:noFill/>
              </a:ln>
            </p:spPr>
            <p:txBody>
              <a:bodyPr spcFirstLastPara="1" wrap="square" lIns="68569" tIns="68569" rIns="68569" bIns="68569" anchor="ctr" anchorCtr="0">
                <a:noAutofit/>
              </a:bodyPr>
              <a:lstStyle/>
              <a:p>
                <a:endParaRPr sz="1050"/>
              </a:p>
            </p:txBody>
          </p:sp>
          <p:sp>
            <p:nvSpPr>
              <p:cNvPr id="584" name="Google Shape;10499;p74"/>
              <p:cNvSpPr/>
              <p:nvPr/>
            </p:nvSpPr>
            <p:spPr>
              <a:xfrm>
                <a:off x="6553275" y="3777825"/>
                <a:ext cx="296975" cy="122900"/>
              </a:xfrm>
              <a:custGeom>
                <a:avLst/>
                <a:gdLst/>
                <a:ahLst/>
                <a:cxnLst/>
                <a:rect l="l" t="t" r="r" b="b"/>
                <a:pathLst>
                  <a:path w="11879" h="4916" extrusionOk="0">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grpFill/>
              <a:ln>
                <a:noFill/>
              </a:ln>
            </p:spPr>
            <p:txBody>
              <a:bodyPr spcFirstLastPara="1" wrap="square" lIns="68569" tIns="68569" rIns="68569" bIns="68569" anchor="ctr" anchorCtr="0">
                <a:noAutofit/>
              </a:bodyPr>
              <a:lstStyle/>
              <a:p>
                <a:endParaRPr sz="1050"/>
              </a:p>
            </p:txBody>
          </p:sp>
          <p:sp>
            <p:nvSpPr>
              <p:cNvPr id="585" name="Google Shape;10500;p74"/>
              <p:cNvSpPr/>
              <p:nvPr/>
            </p:nvSpPr>
            <p:spPr>
              <a:xfrm>
                <a:off x="6755700" y="3640000"/>
                <a:ext cx="74850" cy="121300"/>
              </a:xfrm>
              <a:custGeom>
                <a:avLst/>
                <a:gdLst/>
                <a:ahLst/>
                <a:cxnLst/>
                <a:rect l="l" t="t" r="r" b="b"/>
                <a:pathLst>
                  <a:path w="2994" h="4852" extrusionOk="0">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grpFill/>
              <a:ln>
                <a:noFill/>
              </a:ln>
            </p:spPr>
            <p:txBody>
              <a:bodyPr spcFirstLastPara="1" wrap="square" lIns="68569" tIns="68569" rIns="68569" bIns="68569" anchor="ctr" anchorCtr="0">
                <a:noAutofit/>
              </a:bodyPr>
              <a:lstStyle/>
              <a:p>
                <a:endParaRPr sz="1050"/>
              </a:p>
            </p:txBody>
          </p:sp>
          <p:sp>
            <p:nvSpPr>
              <p:cNvPr id="586" name="Google Shape;10501;p74"/>
              <p:cNvSpPr/>
              <p:nvPr/>
            </p:nvSpPr>
            <p:spPr>
              <a:xfrm>
                <a:off x="6570600" y="3640000"/>
                <a:ext cx="74850" cy="121300"/>
              </a:xfrm>
              <a:custGeom>
                <a:avLst/>
                <a:gdLst/>
                <a:ahLst/>
                <a:cxnLst/>
                <a:rect l="l" t="t" r="r" b="b"/>
                <a:pathLst>
                  <a:path w="2994" h="4852" extrusionOk="0">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grpFill/>
              <a:ln>
                <a:noFill/>
              </a:ln>
            </p:spPr>
            <p:txBody>
              <a:bodyPr spcFirstLastPara="1" wrap="square" lIns="68569" tIns="68569" rIns="68569" bIns="68569" anchor="ctr" anchorCtr="0">
                <a:noAutofit/>
              </a:bodyPr>
              <a:lstStyle/>
              <a:p>
                <a:endParaRPr sz="1050"/>
              </a:p>
            </p:txBody>
          </p:sp>
          <p:sp>
            <p:nvSpPr>
              <p:cNvPr id="587" name="Google Shape;10502;p74"/>
              <p:cNvSpPr/>
              <p:nvPr/>
            </p:nvSpPr>
            <p:spPr>
              <a:xfrm>
                <a:off x="6707650" y="3688025"/>
                <a:ext cx="70925" cy="70925"/>
              </a:xfrm>
              <a:custGeom>
                <a:avLst/>
                <a:gdLst/>
                <a:ahLst/>
                <a:cxnLst/>
                <a:rect l="l" t="t" r="r" b="b"/>
                <a:pathLst>
                  <a:path w="2837" h="2837" extrusionOk="0">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grpFill/>
              <a:ln>
                <a:noFill/>
              </a:ln>
            </p:spPr>
            <p:txBody>
              <a:bodyPr spcFirstLastPara="1" wrap="square" lIns="68569" tIns="68569" rIns="68569" bIns="68569" anchor="ctr" anchorCtr="0">
                <a:noAutofit/>
              </a:bodyPr>
              <a:lstStyle/>
              <a:p>
                <a:endParaRPr sz="1050"/>
              </a:p>
            </p:txBody>
          </p:sp>
          <p:sp>
            <p:nvSpPr>
              <p:cNvPr id="588" name="Google Shape;10503;p74"/>
              <p:cNvSpPr/>
              <p:nvPr/>
            </p:nvSpPr>
            <p:spPr>
              <a:xfrm>
                <a:off x="6621025" y="3688825"/>
                <a:ext cx="70900" cy="73275"/>
              </a:xfrm>
              <a:custGeom>
                <a:avLst/>
                <a:gdLst/>
                <a:ahLst/>
                <a:cxnLst/>
                <a:rect l="l" t="t" r="r" b="b"/>
                <a:pathLst>
                  <a:path w="2836" h="2931" extrusionOk="0">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grpFill/>
              <a:ln>
                <a:noFill/>
              </a:ln>
            </p:spPr>
            <p:txBody>
              <a:bodyPr spcFirstLastPara="1" wrap="square" lIns="68569" tIns="68569" rIns="68569" bIns="68569" anchor="ctr" anchorCtr="0">
                <a:noAutofit/>
              </a:bodyPr>
              <a:lstStyle/>
              <a:p>
                <a:endParaRPr sz="1050"/>
              </a:p>
            </p:txBody>
          </p:sp>
        </p:grpSp>
        <p:grpSp>
          <p:nvGrpSpPr>
            <p:cNvPr id="589" name="Google Shape;10234;p74"/>
            <p:cNvGrpSpPr/>
            <p:nvPr/>
          </p:nvGrpSpPr>
          <p:grpSpPr>
            <a:xfrm>
              <a:off x="5106979" y="2654319"/>
              <a:ext cx="668310" cy="670064"/>
              <a:chOff x="4263650" y="3235150"/>
              <a:chExt cx="295400" cy="296175"/>
            </a:xfrm>
            <a:grpFill/>
          </p:grpSpPr>
          <p:sp>
            <p:nvSpPr>
              <p:cNvPr id="590" name="Google Shape;10235;p74"/>
              <p:cNvSpPr/>
              <p:nvPr/>
            </p:nvSpPr>
            <p:spPr>
              <a:xfrm>
                <a:off x="4393625" y="3391100"/>
                <a:ext cx="35450" cy="35475"/>
              </a:xfrm>
              <a:custGeom>
                <a:avLst/>
                <a:gdLst/>
                <a:ahLst/>
                <a:cxnLst/>
                <a:rect l="l" t="t" r="r" b="b"/>
                <a:pathLst>
                  <a:path w="1418" h="1419" extrusionOk="0">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grpFill/>
              <a:ln>
                <a:noFill/>
              </a:ln>
            </p:spPr>
            <p:txBody>
              <a:bodyPr spcFirstLastPara="1" wrap="square" lIns="68569" tIns="68569" rIns="68569" bIns="68569" anchor="ctr" anchorCtr="0">
                <a:noAutofit/>
              </a:bodyPr>
              <a:lstStyle/>
              <a:p>
                <a:endParaRPr sz="1050"/>
              </a:p>
            </p:txBody>
          </p:sp>
          <p:sp>
            <p:nvSpPr>
              <p:cNvPr id="591" name="Google Shape;10236;p74"/>
              <p:cNvSpPr/>
              <p:nvPr/>
            </p:nvSpPr>
            <p:spPr>
              <a:xfrm>
                <a:off x="4377075" y="3443875"/>
                <a:ext cx="70125" cy="34675"/>
              </a:xfrm>
              <a:custGeom>
                <a:avLst/>
                <a:gdLst/>
                <a:ahLst/>
                <a:cxnLst/>
                <a:rect l="l" t="t" r="r" b="b"/>
                <a:pathLst>
                  <a:path w="2805" h="1387" extrusionOk="0">
                    <a:moveTo>
                      <a:pt x="1387" y="0"/>
                    </a:moveTo>
                    <a:cubicBezTo>
                      <a:pt x="631" y="0"/>
                      <a:pt x="1" y="630"/>
                      <a:pt x="1" y="1387"/>
                    </a:cubicBezTo>
                    <a:lnTo>
                      <a:pt x="2805" y="1387"/>
                    </a:lnTo>
                    <a:cubicBezTo>
                      <a:pt x="2805" y="630"/>
                      <a:pt x="2174" y="0"/>
                      <a:pt x="1387" y="0"/>
                    </a:cubicBezTo>
                    <a:close/>
                  </a:path>
                </a:pathLst>
              </a:custGeom>
              <a:grpFill/>
              <a:ln>
                <a:noFill/>
              </a:ln>
            </p:spPr>
            <p:txBody>
              <a:bodyPr spcFirstLastPara="1" wrap="square" lIns="68569" tIns="68569" rIns="68569" bIns="68569" anchor="ctr" anchorCtr="0">
                <a:noAutofit/>
              </a:bodyPr>
              <a:lstStyle/>
              <a:p>
                <a:endParaRPr sz="1050"/>
              </a:p>
            </p:txBody>
          </p:sp>
          <p:sp>
            <p:nvSpPr>
              <p:cNvPr id="592" name="Google Shape;10237;p74"/>
              <p:cNvSpPr/>
              <p:nvPr/>
            </p:nvSpPr>
            <p:spPr>
              <a:xfrm>
                <a:off x="4333750" y="3357225"/>
                <a:ext cx="156775" cy="174100"/>
              </a:xfrm>
              <a:custGeom>
                <a:avLst/>
                <a:gdLst/>
                <a:ahLst/>
                <a:cxnLst/>
                <a:rect l="l" t="t" r="r" b="b"/>
                <a:pathLst>
                  <a:path w="6271" h="6964" extrusionOk="0">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grpFill/>
              <a:ln>
                <a:noFill/>
              </a:ln>
            </p:spPr>
            <p:txBody>
              <a:bodyPr spcFirstLastPara="1" wrap="square" lIns="68569" tIns="68569" rIns="68569" bIns="68569" anchor="ctr" anchorCtr="0">
                <a:noAutofit/>
              </a:bodyPr>
              <a:lstStyle/>
              <a:p>
                <a:endParaRPr sz="1050"/>
              </a:p>
            </p:txBody>
          </p:sp>
          <p:sp>
            <p:nvSpPr>
              <p:cNvPr id="593" name="Google Shape;10238;p74"/>
              <p:cNvSpPr/>
              <p:nvPr/>
            </p:nvSpPr>
            <p:spPr>
              <a:xfrm>
                <a:off x="4316425" y="3235150"/>
                <a:ext cx="191425" cy="35475"/>
              </a:xfrm>
              <a:custGeom>
                <a:avLst/>
                <a:gdLst/>
                <a:ahLst/>
                <a:cxnLst/>
                <a:rect l="l" t="t" r="r" b="b"/>
                <a:pathLst>
                  <a:path w="7657" h="1419" extrusionOk="0">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grpFill/>
              <a:ln>
                <a:noFill/>
              </a:ln>
            </p:spPr>
            <p:txBody>
              <a:bodyPr spcFirstLastPara="1" wrap="square" lIns="68569" tIns="68569" rIns="68569" bIns="68569" anchor="ctr" anchorCtr="0">
                <a:noAutofit/>
              </a:bodyPr>
              <a:lstStyle/>
              <a:p>
                <a:endParaRPr sz="1050"/>
              </a:p>
            </p:txBody>
          </p:sp>
          <p:sp>
            <p:nvSpPr>
              <p:cNvPr id="594" name="Google Shape;10239;p74"/>
              <p:cNvSpPr/>
              <p:nvPr/>
            </p:nvSpPr>
            <p:spPr>
              <a:xfrm>
                <a:off x="4263650" y="3288700"/>
                <a:ext cx="295400" cy="137875"/>
              </a:xfrm>
              <a:custGeom>
                <a:avLst/>
                <a:gdLst/>
                <a:ahLst/>
                <a:cxnLst/>
                <a:rect l="l" t="t" r="r" b="b"/>
                <a:pathLst>
                  <a:path w="11816" h="5515" extrusionOk="0">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grpFill/>
              <a:ln>
                <a:noFill/>
              </a:ln>
            </p:spPr>
            <p:txBody>
              <a:bodyPr spcFirstLastPara="1" wrap="square" lIns="68569" tIns="68569" rIns="68569" bIns="68569" anchor="ctr" anchorCtr="0">
                <a:noAutofit/>
              </a:bodyPr>
              <a:lstStyle/>
              <a:p>
                <a:endParaRPr sz="1050"/>
              </a:p>
            </p:txBody>
          </p:sp>
        </p:grpSp>
        <p:grpSp>
          <p:nvGrpSpPr>
            <p:cNvPr id="595" name="Google Shape;10251;p74"/>
            <p:cNvGrpSpPr/>
            <p:nvPr/>
          </p:nvGrpSpPr>
          <p:grpSpPr>
            <a:xfrm>
              <a:off x="9851053" y="2659875"/>
              <a:ext cx="433078" cy="670064"/>
              <a:chOff x="6164975" y="3211525"/>
              <a:chExt cx="191425" cy="296175"/>
            </a:xfrm>
            <a:grpFill/>
          </p:grpSpPr>
          <p:sp>
            <p:nvSpPr>
              <p:cNvPr id="596" name="Google Shape;10252;p74"/>
              <p:cNvSpPr/>
              <p:nvPr/>
            </p:nvSpPr>
            <p:spPr>
              <a:xfrm>
                <a:off x="6269750" y="3371400"/>
                <a:ext cx="68525" cy="84300"/>
              </a:xfrm>
              <a:custGeom>
                <a:avLst/>
                <a:gdLst/>
                <a:ahLst/>
                <a:cxnLst/>
                <a:rect l="l" t="t" r="r" b="b"/>
                <a:pathLst>
                  <a:path w="2741" h="3372" extrusionOk="0">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grpFill/>
              <a:ln>
                <a:noFill/>
              </a:ln>
            </p:spPr>
            <p:txBody>
              <a:bodyPr spcFirstLastPara="1" wrap="square" lIns="68569" tIns="68569" rIns="68569" bIns="68569" anchor="ctr" anchorCtr="0">
                <a:noAutofit/>
              </a:bodyPr>
              <a:lstStyle/>
              <a:p>
                <a:endParaRPr sz="1050"/>
              </a:p>
            </p:txBody>
          </p:sp>
          <p:sp>
            <p:nvSpPr>
              <p:cNvPr id="597" name="Google Shape;10253;p74"/>
              <p:cNvSpPr/>
              <p:nvPr/>
            </p:nvSpPr>
            <p:spPr>
              <a:xfrm>
                <a:off x="6228775" y="3424175"/>
                <a:ext cx="62250" cy="30750"/>
              </a:xfrm>
              <a:custGeom>
                <a:avLst/>
                <a:gdLst/>
                <a:ahLst/>
                <a:cxnLst/>
                <a:rect l="l" t="t" r="r" b="b"/>
                <a:pathLst>
                  <a:path w="2490" h="1230" extrusionOk="0">
                    <a:moveTo>
                      <a:pt x="1229" y="1"/>
                    </a:moveTo>
                    <a:lnTo>
                      <a:pt x="1" y="1229"/>
                    </a:lnTo>
                    <a:lnTo>
                      <a:pt x="2490" y="1229"/>
                    </a:lnTo>
                    <a:lnTo>
                      <a:pt x="1229" y="1"/>
                    </a:lnTo>
                    <a:close/>
                  </a:path>
                </a:pathLst>
              </a:custGeom>
              <a:grpFill/>
              <a:ln>
                <a:noFill/>
              </a:ln>
            </p:spPr>
            <p:txBody>
              <a:bodyPr spcFirstLastPara="1" wrap="square" lIns="68569" tIns="68569" rIns="68569" bIns="68569" anchor="ctr" anchorCtr="0">
                <a:noAutofit/>
              </a:bodyPr>
              <a:lstStyle/>
              <a:p>
                <a:endParaRPr sz="1050"/>
              </a:p>
            </p:txBody>
          </p:sp>
          <p:sp>
            <p:nvSpPr>
              <p:cNvPr id="598" name="Google Shape;10254;p74"/>
              <p:cNvSpPr/>
              <p:nvPr/>
            </p:nvSpPr>
            <p:spPr>
              <a:xfrm>
                <a:off x="6182300" y="3369825"/>
                <a:ext cx="69350" cy="85100"/>
              </a:xfrm>
              <a:custGeom>
                <a:avLst/>
                <a:gdLst/>
                <a:ahLst/>
                <a:cxnLst/>
                <a:rect l="l" t="t" r="r" b="b"/>
                <a:pathLst>
                  <a:path w="2774" h="3404" extrusionOk="0">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grpFill/>
              <a:ln>
                <a:noFill/>
              </a:ln>
            </p:spPr>
            <p:txBody>
              <a:bodyPr spcFirstLastPara="1" wrap="square" lIns="68569" tIns="68569" rIns="68569" bIns="68569" anchor="ctr" anchorCtr="0">
                <a:noAutofit/>
              </a:bodyPr>
              <a:lstStyle/>
              <a:p>
                <a:endParaRPr sz="1050"/>
              </a:p>
            </p:txBody>
          </p:sp>
          <p:sp>
            <p:nvSpPr>
              <p:cNvPr id="599" name="Google Shape;10255;p74"/>
              <p:cNvSpPr/>
              <p:nvPr/>
            </p:nvSpPr>
            <p:spPr>
              <a:xfrm>
                <a:off x="6164975" y="3472225"/>
                <a:ext cx="191425" cy="35475"/>
              </a:xfrm>
              <a:custGeom>
                <a:avLst/>
                <a:gdLst/>
                <a:ahLst/>
                <a:cxnLst/>
                <a:rect l="l" t="t" r="r" b="b"/>
                <a:pathLst>
                  <a:path w="7657" h="1419" extrusionOk="0">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grpFill/>
              <a:ln>
                <a:noFill/>
              </a:ln>
            </p:spPr>
            <p:txBody>
              <a:bodyPr spcFirstLastPara="1" wrap="square" lIns="68569" tIns="68569" rIns="68569" bIns="68569" anchor="ctr" anchorCtr="0">
                <a:noAutofit/>
              </a:bodyPr>
              <a:lstStyle/>
              <a:p>
                <a:endParaRPr sz="1050"/>
              </a:p>
            </p:txBody>
          </p:sp>
          <p:sp>
            <p:nvSpPr>
              <p:cNvPr id="600" name="Google Shape;10256;p74"/>
              <p:cNvSpPr/>
              <p:nvPr/>
            </p:nvSpPr>
            <p:spPr>
              <a:xfrm>
                <a:off x="6164975" y="3211525"/>
                <a:ext cx="191425" cy="35475"/>
              </a:xfrm>
              <a:custGeom>
                <a:avLst/>
                <a:gdLst/>
                <a:ahLst/>
                <a:cxnLst/>
                <a:rect l="l" t="t" r="r" b="b"/>
                <a:pathLst>
                  <a:path w="7657" h="1419" extrusionOk="0">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grpFill/>
              <a:ln>
                <a:noFill/>
              </a:ln>
            </p:spPr>
            <p:txBody>
              <a:bodyPr spcFirstLastPara="1" wrap="square" lIns="68569" tIns="68569" rIns="68569" bIns="68569" anchor="ctr" anchorCtr="0">
                <a:noAutofit/>
              </a:bodyPr>
              <a:lstStyle/>
              <a:p>
                <a:endParaRPr sz="1050"/>
              </a:p>
            </p:txBody>
          </p:sp>
          <p:sp>
            <p:nvSpPr>
              <p:cNvPr id="601" name="Google Shape;10257;p74"/>
              <p:cNvSpPr/>
              <p:nvPr/>
            </p:nvSpPr>
            <p:spPr>
              <a:xfrm>
                <a:off x="6183100" y="3262725"/>
                <a:ext cx="155175" cy="35650"/>
              </a:xfrm>
              <a:custGeom>
                <a:avLst/>
                <a:gdLst/>
                <a:ahLst/>
                <a:cxnLst/>
                <a:rect l="l" t="t" r="r" b="b"/>
                <a:pathLst>
                  <a:path w="6207" h="1426" extrusionOk="0">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grpFill/>
              <a:ln>
                <a:noFill/>
              </a:ln>
            </p:spPr>
            <p:txBody>
              <a:bodyPr spcFirstLastPara="1" wrap="square" lIns="68569" tIns="68569" rIns="68569" bIns="68569" anchor="ctr" anchorCtr="0">
                <a:noAutofit/>
              </a:bodyPr>
              <a:lstStyle/>
              <a:p>
                <a:endParaRPr sz="1050"/>
              </a:p>
            </p:txBody>
          </p:sp>
          <p:sp>
            <p:nvSpPr>
              <p:cNvPr id="602" name="Google Shape;10258;p74"/>
              <p:cNvSpPr/>
              <p:nvPr/>
            </p:nvSpPr>
            <p:spPr>
              <a:xfrm>
                <a:off x="6181525" y="3294225"/>
                <a:ext cx="155975" cy="74050"/>
              </a:xfrm>
              <a:custGeom>
                <a:avLst/>
                <a:gdLst/>
                <a:ahLst/>
                <a:cxnLst/>
                <a:rect l="l" t="t" r="r" b="b"/>
                <a:pathLst>
                  <a:path w="6239" h="2962" extrusionOk="0">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grpFill/>
              <a:ln>
                <a:noFill/>
              </a:ln>
            </p:spPr>
            <p:txBody>
              <a:bodyPr spcFirstLastPara="1" wrap="square" lIns="68569" tIns="68569" rIns="68569" bIns="68569" anchor="ctr" anchorCtr="0">
                <a:noAutofit/>
              </a:bodyPr>
              <a:lstStyle/>
              <a:p>
                <a:endParaRPr sz="1050"/>
              </a:p>
            </p:txBody>
          </p:sp>
        </p:grpSp>
        <p:grpSp>
          <p:nvGrpSpPr>
            <p:cNvPr id="603" name="Google Shape;10297;p74"/>
            <p:cNvGrpSpPr/>
            <p:nvPr/>
          </p:nvGrpSpPr>
          <p:grpSpPr>
            <a:xfrm>
              <a:off x="6139658" y="2642088"/>
              <a:ext cx="668254" cy="666500"/>
              <a:chOff x="4629125" y="3235150"/>
              <a:chExt cx="295375" cy="294600"/>
            </a:xfrm>
            <a:grpFill/>
          </p:grpSpPr>
          <p:sp>
            <p:nvSpPr>
              <p:cNvPr id="604" name="Google Shape;10298;p74"/>
              <p:cNvSpPr/>
              <p:nvPr/>
            </p:nvSpPr>
            <p:spPr>
              <a:xfrm>
                <a:off x="4696850" y="3391100"/>
                <a:ext cx="35475" cy="35475"/>
              </a:xfrm>
              <a:custGeom>
                <a:avLst/>
                <a:gdLst/>
                <a:ahLst/>
                <a:cxnLst/>
                <a:rect l="l" t="t" r="r" b="b"/>
                <a:pathLst>
                  <a:path w="1419" h="1419" extrusionOk="0">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grpFill/>
              <a:ln>
                <a:noFill/>
              </a:ln>
            </p:spPr>
            <p:txBody>
              <a:bodyPr spcFirstLastPara="1" wrap="square" lIns="68569" tIns="68569" rIns="68569" bIns="68569" anchor="ctr" anchorCtr="0">
                <a:noAutofit/>
              </a:bodyPr>
              <a:lstStyle/>
              <a:p>
                <a:endParaRPr sz="1050"/>
              </a:p>
            </p:txBody>
          </p:sp>
          <p:sp>
            <p:nvSpPr>
              <p:cNvPr id="605" name="Google Shape;10299;p74"/>
              <p:cNvSpPr/>
              <p:nvPr/>
            </p:nvSpPr>
            <p:spPr>
              <a:xfrm>
                <a:off x="4680300" y="3443875"/>
                <a:ext cx="69350" cy="34675"/>
              </a:xfrm>
              <a:custGeom>
                <a:avLst/>
                <a:gdLst/>
                <a:ahLst/>
                <a:cxnLst/>
                <a:rect l="l" t="t" r="r" b="b"/>
                <a:pathLst>
                  <a:path w="2774" h="1387" extrusionOk="0">
                    <a:moveTo>
                      <a:pt x="1387" y="0"/>
                    </a:moveTo>
                    <a:cubicBezTo>
                      <a:pt x="631" y="0"/>
                      <a:pt x="1" y="630"/>
                      <a:pt x="1" y="1387"/>
                    </a:cubicBezTo>
                    <a:lnTo>
                      <a:pt x="2773" y="1387"/>
                    </a:lnTo>
                    <a:cubicBezTo>
                      <a:pt x="2773" y="630"/>
                      <a:pt x="2175" y="0"/>
                      <a:pt x="1387" y="0"/>
                    </a:cubicBezTo>
                    <a:close/>
                  </a:path>
                </a:pathLst>
              </a:custGeom>
              <a:grpFill/>
              <a:ln>
                <a:noFill/>
              </a:ln>
            </p:spPr>
            <p:txBody>
              <a:bodyPr spcFirstLastPara="1" wrap="square" lIns="68569" tIns="68569" rIns="68569" bIns="68569" anchor="ctr" anchorCtr="0">
                <a:noAutofit/>
              </a:bodyPr>
              <a:lstStyle/>
              <a:p>
                <a:endParaRPr sz="1050"/>
              </a:p>
            </p:txBody>
          </p:sp>
          <p:sp>
            <p:nvSpPr>
              <p:cNvPr id="606" name="Google Shape;10300;p74"/>
              <p:cNvSpPr/>
              <p:nvPr/>
            </p:nvSpPr>
            <p:spPr>
              <a:xfrm>
                <a:off x="4629125" y="3339900"/>
                <a:ext cx="295375" cy="189850"/>
              </a:xfrm>
              <a:custGeom>
                <a:avLst/>
                <a:gdLst/>
                <a:ahLst/>
                <a:cxnLst/>
                <a:rect l="l" t="t" r="r" b="b"/>
                <a:pathLst>
                  <a:path w="11815" h="7594" extrusionOk="0">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grpFill/>
              <a:ln>
                <a:noFill/>
              </a:ln>
            </p:spPr>
            <p:txBody>
              <a:bodyPr spcFirstLastPara="1" wrap="square" lIns="68569" tIns="68569" rIns="68569" bIns="68569" anchor="ctr" anchorCtr="0">
                <a:noAutofit/>
              </a:bodyPr>
              <a:lstStyle/>
              <a:p>
                <a:endParaRPr sz="1050"/>
              </a:p>
            </p:txBody>
          </p:sp>
          <p:sp>
            <p:nvSpPr>
              <p:cNvPr id="607" name="Google Shape;10301;p74"/>
              <p:cNvSpPr/>
              <p:nvPr/>
            </p:nvSpPr>
            <p:spPr>
              <a:xfrm>
                <a:off x="4714975" y="3287125"/>
                <a:ext cx="122100" cy="70125"/>
              </a:xfrm>
              <a:custGeom>
                <a:avLst/>
                <a:gdLst/>
                <a:ahLst/>
                <a:cxnLst/>
                <a:rect l="l" t="t" r="r" b="b"/>
                <a:pathLst>
                  <a:path w="4884" h="2805" extrusionOk="0">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grpFill/>
              <a:ln>
                <a:noFill/>
              </a:ln>
            </p:spPr>
            <p:txBody>
              <a:bodyPr spcFirstLastPara="1" wrap="square" lIns="68569" tIns="68569" rIns="68569" bIns="68569" anchor="ctr" anchorCtr="0">
                <a:noAutofit/>
              </a:bodyPr>
              <a:lstStyle/>
              <a:p>
                <a:endParaRPr sz="1050"/>
              </a:p>
            </p:txBody>
          </p:sp>
          <p:sp>
            <p:nvSpPr>
              <p:cNvPr id="608" name="Google Shape;10302;p74"/>
              <p:cNvSpPr/>
              <p:nvPr/>
            </p:nvSpPr>
            <p:spPr>
              <a:xfrm>
                <a:off x="4732300" y="3235150"/>
                <a:ext cx="86650" cy="35475"/>
              </a:xfrm>
              <a:custGeom>
                <a:avLst/>
                <a:gdLst/>
                <a:ahLst/>
                <a:cxnLst/>
                <a:rect l="l" t="t" r="r" b="b"/>
                <a:pathLst>
                  <a:path w="3466" h="1419" extrusionOk="0">
                    <a:moveTo>
                      <a:pt x="378" y="1"/>
                    </a:moveTo>
                    <a:cubicBezTo>
                      <a:pt x="158" y="1"/>
                      <a:pt x="0" y="158"/>
                      <a:pt x="0" y="347"/>
                    </a:cubicBezTo>
                    <a:lnTo>
                      <a:pt x="0" y="1418"/>
                    </a:lnTo>
                    <a:lnTo>
                      <a:pt x="3466" y="1418"/>
                    </a:lnTo>
                    <a:lnTo>
                      <a:pt x="3466" y="347"/>
                    </a:lnTo>
                    <a:cubicBezTo>
                      <a:pt x="3466" y="158"/>
                      <a:pt x="3308" y="1"/>
                      <a:pt x="3119" y="1"/>
                    </a:cubicBezTo>
                    <a:close/>
                  </a:path>
                </a:pathLst>
              </a:custGeom>
              <a:grpFill/>
              <a:ln>
                <a:noFill/>
              </a:ln>
            </p:spPr>
            <p:txBody>
              <a:bodyPr spcFirstLastPara="1" wrap="square" lIns="68569" tIns="68569" rIns="68569" bIns="68569" anchor="ctr" anchorCtr="0">
                <a:noAutofit/>
              </a:bodyPr>
              <a:lstStyle/>
              <a:p>
                <a:endParaRPr sz="1050"/>
              </a:p>
            </p:txBody>
          </p:sp>
        </p:grpSp>
        <p:grpSp>
          <p:nvGrpSpPr>
            <p:cNvPr id="609" name="Google Shape;10352;p74"/>
            <p:cNvGrpSpPr/>
            <p:nvPr/>
          </p:nvGrpSpPr>
          <p:grpSpPr>
            <a:xfrm>
              <a:off x="7091248" y="2653393"/>
              <a:ext cx="670064" cy="672439"/>
              <a:chOff x="4991425" y="3234750"/>
              <a:chExt cx="296175" cy="297225"/>
            </a:xfrm>
            <a:grpFill/>
          </p:grpSpPr>
          <p:sp>
            <p:nvSpPr>
              <p:cNvPr id="610" name="Google Shape;10353;p74"/>
              <p:cNvSpPr/>
              <p:nvPr/>
            </p:nvSpPr>
            <p:spPr>
              <a:xfrm>
                <a:off x="5077275" y="3304450"/>
                <a:ext cx="122100" cy="99275"/>
              </a:xfrm>
              <a:custGeom>
                <a:avLst/>
                <a:gdLst/>
                <a:ahLst/>
                <a:cxnLst/>
                <a:rect l="l" t="t" r="r" b="b"/>
                <a:pathLst>
                  <a:path w="4884" h="3971" extrusionOk="0">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grpFill/>
              <a:ln>
                <a:noFill/>
              </a:ln>
            </p:spPr>
            <p:txBody>
              <a:bodyPr spcFirstLastPara="1" wrap="square" lIns="68569" tIns="68569" rIns="68569" bIns="68569" anchor="ctr" anchorCtr="0">
                <a:noAutofit/>
              </a:bodyPr>
              <a:lstStyle/>
              <a:p>
                <a:endParaRPr sz="1050"/>
              </a:p>
            </p:txBody>
          </p:sp>
          <p:sp>
            <p:nvSpPr>
              <p:cNvPr id="611" name="Google Shape;10354;p74"/>
              <p:cNvSpPr/>
              <p:nvPr/>
            </p:nvSpPr>
            <p:spPr>
              <a:xfrm>
                <a:off x="5121375" y="3339900"/>
                <a:ext cx="35475" cy="35475"/>
              </a:xfrm>
              <a:custGeom>
                <a:avLst/>
                <a:gdLst/>
                <a:ahLst/>
                <a:cxnLst/>
                <a:rect l="l" t="t" r="r" b="b"/>
                <a:pathLst>
                  <a:path w="1419" h="1419" extrusionOk="0">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grpFill/>
              <a:ln>
                <a:noFill/>
              </a:ln>
            </p:spPr>
            <p:txBody>
              <a:bodyPr spcFirstLastPara="1" wrap="square" lIns="68569" tIns="68569" rIns="68569" bIns="68569" anchor="ctr" anchorCtr="0">
                <a:noAutofit/>
              </a:bodyPr>
              <a:lstStyle/>
              <a:p>
                <a:endParaRPr sz="1050"/>
              </a:p>
            </p:txBody>
          </p:sp>
          <p:sp>
            <p:nvSpPr>
              <p:cNvPr id="612" name="Google Shape;10355;p74"/>
              <p:cNvSpPr/>
              <p:nvPr/>
            </p:nvSpPr>
            <p:spPr>
              <a:xfrm>
                <a:off x="5009550" y="3234750"/>
                <a:ext cx="259150" cy="261125"/>
              </a:xfrm>
              <a:custGeom>
                <a:avLst/>
                <a:gdLst/>
                <a:ahLst/>
                <a:cxnLst/>
                <a:rect l="l" t="t" r="r" b="b"/>
                <a:pathLst>
                  <a:path w="10366" h="10445" extrusionOk="0">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grpFill/>
              <a:ln>
                <a:noFill/>
              </a:ln>
            </p:spPr>
            <p:txBody>
              <a:bodyPr spcFirstLastPara="1" wrap="square" lIns="68569" tIns="68569" rIns="68569" bIns="68569" anchor="ctr" anchorCtr="0">
                <a:noAutofit/>
              </a:bodyPr>
              <a:lstStyle/>
              <a:p>
                <a:endParaRPr sz="1050"/>
              </a:p>
            </p:txBody>
          </p:sp>
          <p:sp>
            <p:nvSpPr>
              <p:cNvPr id="613" name="Google Shape;10356;p74"/>
              <p:cNvSpPr/>
              <p:nvPr/>
            </p:nvSpPr>
            <p:spPr>
              <a:xfrm>
                <a:off x="5105625" y="3391900"/>
                <a:ext cx="66975" cy="34675"/>
              </a:xfrm>
              <a:custGeom>
                <a:avLst/>
                <a:gdLst/>
                <a:ahLst/>
                <a:cxnLst/>
                <a:rect l="l" t="t" r="r" b="b"/>
                <a:pathLst>
                  <a:path w="2679" h="1387" extrusionOk="0">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grpFill/>
              <a:ln>
                <a:noFill/>
              </a:ln>
            </p:spPr>
            <p:txBody>
              <a:bodyPr spcFirstLastPara="1" wrap="square" lIns="68569" tIns="68569" rIns="68569" bIns="68569" anchor="ctr" anchorCtr="0">
                <a:noAutofit/>
              </a:bodyPr>
              <a:lstStyle/>
              <a:p>
                <a:endParaRPr sz="1050"/>
              </a:p>
            </p:txBody>
          </p:sp>
          <p:sp>
            <p:nvSpPr>
              <p:cNvPr id="614" name="Google Shape;10357;p74"/>
              <p:cNvSpPr/>
              <p:nvPr/>
            </p:nvSpPr>
            <p:spPr>
              <a:xfrm>
                <a:off x="5192275" y="3443075"/>
                <a:ext cx="95325" cy="86975"/>
              </a:xfrm>
              <a:custGeom>
                <a:avLst/>
                <a:gdLst/>
                <a:ahLst/>
                <a:cxnLst/>
                <a:rect l="l" t="t" r="r" b="b"/>
                <a:pathLst>
                  <a:path w="3812" h="3479" extrusionOk="0">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grpFill/>
              <a:ln>
                <a:noFill/>
              </a:ln>
            </p:spPr>
            <p:txBody>
              <a:bodyPr spcFirstLastPara="1" wrap="square" lIns="68569" tIns="68569" rIns="68569" bIns="68569" anchor="ctr" anchorCtr="0">
                <a:noAutofit/>
              </a:bodyPr>
              <a:lstStyle/>
              <a:p>
                <a:endParaRPr sz="1050"/>
              </a:p>
            </p:txBody>
          </p:sp>
          <p:sp>
            <p:nvSpPr>
              <p:cNvPr id="615" name="Google Shape;10358;p74"/>
              <p:cNvSpPr/>
              <p:nvPr/>
            </p:nvSpPr>
            <p:spPr>
              <a:xfrm>
                <a:off x="4991425" y="3444650"/>
                <a:ext cx="95325" cy="87325"/>
              </a:xfrm>
              <a:custGeom>
                <a:avLst/>
                <a:gdLst/>
                <a:ahLst/>
                <a:cxnLst/>
                <a:rect l="l" t="t" r="r" b="b"/>
                <a:pathLst>
                  <a:path w="3812" h="3492" extrusionOk="0">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grpFill/>
              <a:ln>
                <a:noFill/>
              </a:ln>
            </p:spPr>
            <p:txBody>
              <a:bodyPr spcFirstLastPara="1" wrap="square" lIns="68569" tIns="68569" rIns="68569" bIns="68569" anchor="ctr" anchorCtr="0">
                <a:noAutofit/>
              </a:bodyPr>
              <a:lstStyle/>
              <a:p>
                <a:endParaRPr sz="1050"/>
              </a:p>
            </p:txBody>
          </p:sp>
        </p:grpSp>
        <p:grpSp>
          <p:nvGrpSpPr>
            <p:cNvPr id="616" name="Google Shape;10390;p74"/>
            <p:cNvGrpSpPr/>
            <p:nvPr/>
          </p:nvGrpSpPr>
          <p:grpSpPr>
            <a:xfrm>
              <a:off x="4171826" y="2668927"/>
              <a:ext cx="670064" cy="670064"/>
              <a:chOff x="3497300" y="3227275"/>
              <a:chExt cx="296175" cy="296175"/>
            </a:xfrm>
            <a:grpFill/>
          </p:grpSpPr>
          <p:sp>
            <p:nvSpPr>
              <p:cNvPr id="617" name="Google Shape;10391;p74"/>
              <p:cNvSpPr/>
              <p:nvPr/>
            </p:nvSpPr>
            <p:spPr>
              <a:xfrm>
                <a:off x="3609925" y="3339900"/>
                <a:ext cx="69350" cy="68550"/>
              </a:xfrm>
              <a:custGeom>
                <a:avLst/>
                <a:gdLst/>
                <a:ahLst/>
                <a:cxnLst/>
                <a:rect l="l" t="t" r="r" b="b"/>
                <a:pathLst>
                  <a:path w="2774" h="2742" extrusionOk="0">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grpFill/>
              <a:ln>
                <a:noFill/>
              </a:ln>
            </p:spPr>
            <p:txBody>
              <a:bodyPr spcFirstLastPara="1" wrap="square" lIns="68569" tIns="68569" rIns="68569" bIns="68569" anchor="ctr" anchorCtr="0">
                <a:noAutofit/>
              </a:bodyPr>
              <a:lstStyle/>
              <a:p>
                <a:endParaRPr sz="1050"/>
              </a:p>
            </p:txBody>
          </p:sp>
          <p:sp>
            <p:nvSpPr>
              <p:cNvPr id="618" name="Google Shape;10392;p74"/>
              <p:cNvSpPr/>
              <p:nvPr/>
            </p:nvSpPr>
            <p:spPr>
              <a:xfrm>
                <a:off x="3531175" y="3227275"/>
                <a:ext cx="86650" cy="86675"/>
              </a:xfrm>
              <a:custGeom>
                <a:avLst/>
                <a:gdLst/>
                <a:ahLst/>
                <a:cxnLst/>
                <a:rect l="l" t="t" r="r" b="b"/>
                <a:pathLst>
                  <a:path w="3466" h="3467" extrusionOk="0">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grpFill/>
              <a:ln>
                <a:noFill/>
              </a:ln>
            </p:spPr>
            <p:txBody>
              <a:bodyPr spcFirstLastPara="1" wrap="square" lIns="68569" tIns="68569" rIns="68569" bIns="68569" anchor="ctr" anchorCtr="0">
                <a:noAutofit/>
              </a:bodyPr>
              <a:lstStyle/>
              <a:p>
                <a:endParaRPr sz="1050"/>
              </a:p>
            </p:txBody>
          </p:sp>
          <p:sp>
            <p:nvSpPr>
              <p:cNvPr id="619" name="Google Shape;10393;p74"/>
              <p:cNvSpPr/>
              <p:nvPr/>
            </p:nvSpPr>
            <p:spPr>
              <a:xfrm>
                <a:off x="3670575" y="3227275"/>
                <a:ext cx="86675" cy="86675"/>
              </a:xfrm>
              <a:custGeom>
                <a:avLst/>
                <a:gdLst/>
                <a:ahLst/>
                <a:cxnLst/>
                <a:rect l="l" t="t" r="r" b="b"/>
                <a:pathLst>
                  <a:path w="3467" h="3467" extrusionOk="0">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grpFill/>
              <a:ln>
                <a:noFill/>
              </a:ln>
            </p:spPr>
            <p:txBody>
              <a:bodyPr spcFirstLastPara="1" wrap="square" lIns="68569" tIns="68569" rIns="68569" bIns="68569" anchor="ctr" anchorCtr="0">
                <a:noAutofit/>
              </a:bodyPr>
              <a:lstStyle/>
              <a:p>
                <a:endParaRPr sz="1050"/>
              </a:p>
            </p:txBody>
          </p:sp>
          <p:sp>
            <p:nvSpPr>
              <p:cNvPr id="620" name="Google Shape;10394;p74"/>
              <p:cNvSpPr/>
              <p:nvPr/>
            </p:nvSpPr>
            <p:spPr>
              <a:xfrm>
                <a:off x="3622525" y="3421825"/>
                <a:ext cx="41775" cy="25225"/>
              </a:xfrm>
              <a:custGeom>
                <a:avLst/>
                <a:gdLst/>
                <a:ahLst/>
                <a:cxnLst/>
                <a:rect l="l" t="t" r="r" b="b"/>
                <a:pathLst>
                  <a:path w="1670" h="1009" extrusionOk="0">
                    <a:moveTo>
                      <a:pt x="1" y="0"/>
                    </a:moveTo>
                    <a:lnTo>
                      <a:pt x="851" y="1008"/>
                    </a:lnTo>
                    <a:lnTo>
                      <a:pt x="1671" y="0"/>
                    </a:lnTo>
                    <a:lnTo>
                      <a:pt x="1671" y="0"/>
                    </a:lnTo>
                    <a:cubicBezTo>
                      <a:pt x="1450" y="126"/>
                      <a:pt x="1167" y="158"/>
                      <a:pt x="851" y="158"/>
                    </a:cubicBezTo>
                    <a:cubicBezTo>
                      <a:pt x="568" y="158"/>
                      <a:pt x="284" y="95"/>
                      <a:pt x="1" y="0"/>
                    </a:cubicBezTo>
                    <a:close/>
                  </a:path>
                </a:pathLst>
              </a:custGeom>
              <a:grpFill/>
              <a:ln>
                <a:noFill/>
              </a:ln>
            </p:spPr>
            <p:txBody>
              <a:bodyPr spcFirstLastPara="1" wrap="square" lIns="68569" tIns="68569" rIns="68569" bIns="68569" anchor="ctr" anchorCtr="0">
                <a:noAutofit/>
              </a:bodyPr>
              <a:lstStyle/>
              <a:p>
                <a:endParaRPr sz="1050"/>
              </a:p>
            </p:txBody>
          </p:sp>
          <p:sp>
            <p:nvSpPr>
              <p:cNvPr id="621" name="Google Shape;10395;p74"/>
              <p:cNvSpPr/>
              <p:nvPr/>
            </p:nvSpPr>
            <p:spPr>
              <a:xfrm>
                <a:off x="3566600" y="3416300"/>
                <a:ext cx="70125" cy="106350"/>
              </a:xfrm>
              <a:custGeom>
                <a:avLst/>
                <a:gdLst/>
                <a:ahLst/>
                <a:cxnLst/>
                <a:rect l="l" t="t" r="r" b="b"/>
                <a:pathLst>
                  <a:path w="2805" h="4254" extrusionOk="0">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grpFill/>
              <a:ln>
                <a:noFill/>
              </a:ln>
            </p:spPr>
            <p:txBody>
              <a:bodyPr spcFirstLastPara="1" wrap="square" lIns="68569" tIns="68569" rIns="68569" bIns="68569" anchor="ctr" anchorCtr="0">
                <a:noAutofit/>
              </a:bodyPr>
              <a:lstStyle/>
              <a:p>
                <a:endParaRPr sz="1050"/>
              </a:p>
            </p:txBody>
          </p:sp>
          <p:sp>
            <p:nvSpPr>
              <p:cNvPr id="622" name="Google Shape;10396;p74"/>
              <p:cNvSpPr/>
              <p:nvPr/>
            </p:nvSpPr>
            <p:spPr>
              <a:xfrm>
                <a:off x="3653250" y="3417100"/>
                <a:ext cx="70125" cy="106350"/>
              </a:xfrm>
              <a:custGeom>
                <a:avLst/>
                <a:gdLst/>
                <a:ahLst/>
                <a:cxnLst/>
                <a:rect l="l" t="t" r="r" b="b"/>
                <a:pathLst>
                  <a:path w="2805" h="4254" extrusionOk="0">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grpFill/>
              <a:ln>
                <a:noFill/>
              </a:ln>
            </p:spPr>
            <p:txBody>
              <a:bodyPr spcFirstLastPara="1" wrap="square" lIns="68569" tIns="68569" rIns="68569" bIns="68569" anchor="ctr" anchorCtr="0">
                <a:noAutofit/>
              </a:bodyPr>
              <a:lstStyle/>
              <a:p>
                <a:endParaRPr sz="1050"/>
              </a:p>
            </p:txBody>
          </p:sp>
          <p:sp>
            <p:nvSpPr>
              <p:cNvPr id="623" name="Google Shape;10397;p74"/>
              <p:cNvSpPr/>
              <p:nvPr/>
            </p:nvSpPr>
            <p:spPr>
              <a:xfrm>
                <a:off x="3655625" y="3310775"/>
                <a:ext cx="137850" cy="108700"/>
              </a:xfrm>
              <a:custGeom>
                <a:avLst/>
                <a:gdLst/>
                <a:ahLst/>
                <a:cxnLst/>
                <a:rect l="l" t="t" r="r" b="b"/>
                <a:pathLst>
                  <a:path w="5514" h="4348" extrusionOk="0">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grpFill/>
              <a:ln>
                <a:noFill/>
              </a:ln>
            </p:spPr>
            <p:txBody>
              <a:bodyPr spcFirstLastPara="1" wrap="square" lIns="68569" tIns="68569" rIns="68569" bIns="68569" anchor="ctr" anchorCtr="0">
                <a:noAutofit/>
              </a:bodyPr>
              <a:lstStyle/>
              <a:p>
                <a:endParaRPr sz="1050"/>
              </a:p>
            </p:txBody>
          </p:sp>
          <p:sp>
            <p:nvSpPr>
              <p:cNvPr id="624" name="Google Shape;10398;p74"/>
              <p:cNvSpPr/>
              <p:nvPr/>
            </p:nvSpPr>
            <p:spPr>
              <a:xfrm>
                <a:off x="3497300" y="3309975"/>
                <a:ext cx="136275" cy="108725"/>
              </a:xfrm>
              <a:custGeom>
                <a:avLst/>
                <a:gdLst/>
                <a:ahLst/>
                <a:cxnLst/>
                <a:rect l="l" t="t" r="r" b="b"/>
                <a:pathLst>
                  <a:path w="5451" h="4349" extrusionOk="0">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grpFill/>
              <a:ln>
                <a:noFill/>
              </a:ln>
            </p:spPr>
            <p:txBody>
              <a:bodyPr spcFirstLastPara="1" wrap="square" lIns="68569" tIns="68569" rIns="68569" bIns="68569" anchor="ctr" anchorCtr="0">
                <a:noAutofit/>
              </a:bodyPr>
              <a:lstStyle/>
              <a:p>
                <a:endParaRPr sz="1050"/>
              </a:p>
            </p:txBody>
          </p:sp>
        </p:grpSp>
        <p:grpSp>
          <p:nvGrpSpPr>
            <p:cNvPr id="625" name="Google Shape;10412;p74"/>
            <p:cNvGrpSpPr/>
            <p:nvPr/>
          </p:nvGrpSpPr>
          <p:grpSpPr>
            <a:xfrm>
              <a:off x="8102331" y="2653873"/>
              <a:ext cx="627305" cy="667293"/>
              <a:chOff x="5364750" y="3235150"/>
              <a:chExt cx="277275" cy="294950"/>
            </a:xfrm>
            <a:grpFill/>
          </p:grpSpPr>
          <p:sp>
            <p:nvSpPr>
              <p:cNvPr id="626" name="Google Shape;10413;p74"/>
              <p:cNvSpPr/>
              <p:nvPr/>
            </p:nvSpPr>
            <p:spPr>
              <a:xfrm>
                <a:off x="5502600" y="32351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grpFill/>
              <a:ln>
                <a:noFill/>
              </a:ln>
            </p:spPr>
            <p:txBody>
              <a:bodyPr spcFirstLastPara="1" wrap="square" lIns="68569" tIns="68569" rIns="68569" bIns="68569" anchor="ctr" anchorCtr="0">
                <a:noAutofit/>
              </a:bodyPr>
              <a:lstStyle/>
              <a:p>
                <a:endParaRPr sz="1050"/>
              </a:p>
            </p:txBody>
          </p:sp>
          <p:sp>
            <p:nvSpPr>
              <p:cNvPr id="627" name="Google Shape;10414;p74"/>
              <p:cNvSpPr/>
              <p:nvPr/>
            </p:nvSpPr>
            <p:spPr>
              <a:xfrm>
                <a:off x="5555375" y="3253850"/>
                <a:ext cx="35450" cy="34100"/>
              </a:xfrm>
              <a:custGeom>
                <a:avLst/>
                <a:gdLst/>
                <a:ahLst/>
                <a:cxnLst/>
                <a:rect l="l" t="t" r="r" b="b"/>
                <a:pathLst>
                  <a:path w="1418" h="1364" extrusionOk="0">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grpFill/>
              <a:ln>
                <a:noFill/>
              </a:ln>
            </p:spPr>
            <p:txBody>
              <a:bodyPr spcFirstLastPara="1" wrap="square" lIns="68569" tIns="68569" rIns="68569" bIns="68569" anchor="ctr" anchorCtr="0">
                <a:noAutofit/>
              </a:bodyPr>
              <a:lstStyle/>
              <a:p>
                <a:endParaRPr sz="1050"/>
              </a:p>
            </p:txBody>
          </p:sp>
          <p:sp>
            <p:nvSpPr>
              <p:cNvPr id="628" name="Google Shape;10415;p74"/>
              <p:cNvSpPr/>
              <p:nvPr/>
            </p:nvSpPr>
            <p:spPr>
              <a:xfrm>
                <a:off x="5606550" y="3357225"/>
                <a:ext cx="35475" cy="18150"/>
              </a:xfrm>
              <a:custGeom>
                <a:avLst/>
                <a:gdLst/>
                <a:ahLst/>
                <a:cxnLst/>
                <a:rect l="l" t="t" r="r" b="b"/>
                <a:pathLst>
                  <a:path w="1419" h="726" extrusionOk="0">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grpFill/>
              <a:ln>
                <a:noFill/>
              </a:ln>
            </p:spPr>
            <p:txBody>
              <a:bodyPr spcFirstLastPara="1" wrap="square" lIns="68569" tIns="68569" rIns="68569" bIns="68569" anchor="ctr" anchorCtr="0">
                <a:noAutofit/>
              </a:bodyPr>
              <a:lstStyle/>
              <a:p>
                <a:endParaRPr sz="1050"/>
              </a:p>
            </p:txBody>
          </p:sp>
          <p:sp>
            <p:nvSpPr>
              <p:cNvPr id="629" name="Google Shape;10416;p74"/>
              <p:cNvSpPr/>
              <p:nvPr/>
            </p:nvSpPr>
            <p:spPr>
              <a:xfrm>
                <a:off x="5364750" y="3357225"/>
                <a:ext cx="35475" cy="17350"/>
              </a:xfrm>
              <a:custGeom>
                <a:avLst/>
                <a:gdLst/>
                <a:ahLst/>
                <a:cxnLst/>
                <a:rect l="l" t="t" r="r" b="b"/>
                <a:pathLst>
                  <a:path w="1419" h="694" extrusionOk="0">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grpFill/>
              <a:ln>
                <a:noFill/>
              </a:ln>
            </p:spPr>
            <p:txBody>
              <a:bodyPr spcFirstLastPara="1" wrap="square" lIns="68569" tIns="68569" rIns="68569" bIns="68569" anchor="ctr" anchorCtr="0">
                <a:noAutofit/>
              </a:bodyPr>
              <a:lstStyle/>
              <a:p>
                <a:endParaRPr sz="1050"/>
              </a:p>
            </p:txBody>
          </p:sp>
          <p:sp>
            <p:nvSpPr>
              <p:cNvPr id="630" name="Google Shape;10417;p74"/>
              <p:cNvSpPr/>
              <p:nvPr/>
            </p:nvSpPr>
            <p:spPr>
              <a:xfrm>
                <a:off x="5433275" y="3253850"/>
                <a:ext cx="35475" cy="34100"/>
              </a:xfrm>
              <a:custGeom>
                <a:avLst/>
                <a:gdLst/>
                <a:ahLst/>
                <a:cxnLst/>
                <a:rect l="l" t="t" r="r" b="b"/>
                <a:pathLst>
                  <a:path w="1419" h="1364" extrusionOk="0">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grpFill/>
              <a:ln>
                <a:noFill/>
              </a:ln>
            </p:spPr>
            <p:txBody>
              <a:bodyPr spcFirstLastPara="1" wrap="square" lIns="68569" tIns="68569" rIns="68569" bIns="68569" anchor="ctr" anchorCtr="0">
                <a:noAutofit/>
              </a:bodyPr>
              <a:lstStyle/>
              <a:p>
                <a:endParaRPr sz="1050"/>
              </a:p>
            </p:txBody>
          </p:sp>
          <p:sp>
            <p:nvSpPr>
              <p:cNvPr id="631" name="Google Shape;10418;p74"/>
              <p:cNvSpPr/>
              <p:nvPr/>
            </p:nvSpPr>
            <p:spPr>
              <a:xfrm>
                <a:off x="5380500" y="3287775"/>
                <a:ext cx="37050" cy="25975"/>
              </a:xfrm>
              <a:custGeom>
                <a:avLst/>
                <a:gdLst/>
                <a:ahLst/>
                <a:cxnLst/>
                <a:rect l="l" t="t" r="r" b="b"/>
                <a:pathLst>
                  <a:path w="1482" h="1039" extrusionOk="0">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grpFill/>
              <a:ln>
                <a:noFill/>
              </a:ln>
            </p:spPr>
            <p:txBody>
              <a:bodyPr spcFirstLastPara="1" wrap="square" lIns="68569" tIns="68569" rIns="68569" bIns="68569" anchor="ctr" anchorCtr="0">
                <a:noAutofit/>
              </a:bodyPr>
              <a:lstStyle/>
              <a:p>
                <a:endParaRPr sz="1050"/>
              </a:p>
            </p:txBody>
          </p:sp>
          <p:sp>
            <p:nvSpPr>
              <p:cNvPr id="632" name="Google Shape;10419;p74"/>
              <p:cNvSpPr/>
              <p:nvPr/>
            </p:nvSpPr>
            <p:spPr>
              <a:xfrm>
                <a:off x="5588450" y="3288075"/>
                <a:ext cx="37025" cy="26800"/>
              </a:xfrm>
              <a:custGeom>
                <a:avLst/>
                <a:gdLst/>
                <a:ahLst/>
                <a:cxnLst/>
                <a:rect l="l" t="t" r="r" b="b"/>
                <a:pathLst>
                  <a:path w="1481" h="1072" extrusionOk="0">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grpFill/>
              <a:ln>
                <a:noFill/>
              </a:ln>
            </p:spPr>
            <p:txBody>
              <a:bodyPr spcFirstLastPara="1" wrap="square" lIns="68569" tIns="68569" rIns="68569" bIns="68569" anchor="ctr" anchorCtr="0">
                <a:noAutofit/>
              </a:bodyPr>
              <a:lstStyle/>
              <a:p>
                <a:endParaRPr sz="1050"/>
              </a:p>
            </p:txBody>
          </p:sp>
          <p:sp>
            <p:nvSpPr>
              <p:cNvPr id="633" name="Google Shape;10420;p74"/>
              <p:cNvSpPr/>
              <p:nvPr/>
            </p:nvSpPr>
            <p:spPr>
              <a:xfrm>
                <a:off x="5412025" y="3286350"/>
                <a:ext cx="177225" cy="243750"/>
              </a:xfrm>
              <a:custGeom>
                <a:avLst/>
                <a:gdLst/>
                <a:ahLst/>
                <a:cxnLst/>
                <a:rect l="l" t="t" r="r" b="b"/>
                <a:pathLst>
                  <a:path w="7089" h="9750" extrusionOk="0">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grpFill/>
              <a:ln>
                <a:noFill/>
              </a:ln>
            </p:spPr>
            <p:txBody>
              <a:bodyPr spcFirstLastPara="1" wrap="square" lIns="68569" tIns="68569" rIns="68569" bIns="68569" anchor="ctr" anchorCtr="0">
                <a:noAutofit/>
              </a:bodyPr>
              <a:lstStyle/>
              <a:p>
                <a:endParaRPr sz="1050"/>
              </a:p>
            </p:txBody>
          </p:sp>
        </p:grpSp>
        <p:grpSp>
          <p:nvGrpSpPr>
            <p:cNvPr id="642" name="Google Shape;10478;p74"/>
            <p:cNvGrpSpPr/>
            <p:nvPr/>
          </p:nvGrpSpPr>
          <p:grpSpPr>
            <a:xfrm>
              <a:off x="8893927" y="2653654"/>
              <a:ext cx="680754" cy="668254"/>
              <a:chOff x="5716825" y="3235950"/>
              <a:chExt cx="300900" cy="295375"/>
            </a:xfrm>
            <a:grpFill/>
          </p:grpSpPr>
          <p:sp>
            <p:nvSpPr>
              <p:cNvPr id="643" name="Google Shape;10479;p74"/>
              <p:cNvSpPr/>
              <p:nvPr/>
            </p:nvSpPr>
            <p:spPr>
              <a:xfrm>
                <a:off x="5716825" y="3309975"/>
                <a:ext cx="137075" cy="146525"/>
              </a:xfrm>
              <a:custGeom>
                <a:avLst/>
                <a:gdLst/>
                <a:ahLst/>
                <a:cxnLst/>
                <a:rect l="l" t="t" r="r" b="b"/>
                <a:pathLst>
                  <a:path w="5483" h="5861" extrusionOk="0">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grpFill/>
              <a:ln>
                <a:noFill/>
              </a:ln>
            </p:spPr>
            <p:txBody>
              <a:bodyPr spcFirstLastPara="1" wrap="square" lIns="68569" tIns="68569" rIns="68569" bIns="68569" anchor="ctr" anchorCtr="0">
                <a:noAutofit/>
              </a:bodyPr>
              <a:lstStyle/>
              <a:p>
                <a:endParaRPr sz="1050"/>
              </a:p>
            </p:txBody>
          </p:sp>
          <p:sp>
            <p:nvSpPr>
              <p:cNvPr id="644" name="Google Shape;10480;p74"/>
              <p:cNvSpPr/>
              <p:nvPr/>
            </p:nvSpPr>
            <p:spPr>
              <a:xfrm>
                <a:off x="5794025" y="3235950"/>
                <a:ext cx="145725" cy="133900"/>
              </a:xfrm>
              <a:custGeom>
                <a:avLst/>
                <a:gdLst/>
                <a:ahLst/>
                <a:cxnLst/>
                <a:rect l="l" t="t" r="r" b="b"/>
                <a:pathLst>
                  <a:path w="5829" h="5356" extrusionOk="0">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grpFill/>
              <a:ln>
                <a:noFill/>
              </a:ln>
            </p:spPr>
            <p:txBody>
              <a:bodyPr spcFirstLastPara="1" wrap="square" lIns="68569" tIns="68569" rIns="68569" bIns="68569" anchor="ctr" anchorCtr="0">
                <a:noAutofit/>
              </a:bodyPr>
              <a:lstStyle/>
              <a:p>
                <a:endParaRPr sz="1050"/>
              </a:p>
            </p:txBody>
          </p:sp>
          <p:sp>
            <p:nvSpPr>
              <p:cNvPr id="645" name="Google Shape;10481;p74"/>
              <p:cNvSpPr/>
              <p:nvPr/>
            </p:nvSpPr>
            <p:spPr>
              <a:xfrm>
                <a:off x="5880650" y="3309975"/>
                <a:ext cx="137075" cy="145725"/>
              </a:xfrm>
              <a:custGeom>
                <a:avLst/>
                <a:gdLst/>
                <a:ahLst/>
                <a:cxnLst/>
                <a:rect l="l" t="t" r="r" b="b"/>
                <a:pathLst>
                  <a:path w="5483" h="5829" extrusionOk="0">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grpFill/>
              <a:ln>
                <a:noFill/>
              </a:ln>
            </p:spPr>
            <p:txBody>
              <a:bodyPr spcFirstLastPara="1" wrap="square" lIns="68569" tIns="68569" rIns="68569" bIns="68569" anchor="ctr" anchorCtr="0">
                <a:noAutofit/>
              </a:bodyPr>
              <a:lstStyle/>
              <a:p>
                <a:endParaRPr sz="1050"/>
              </a:p>
            </p:txBody>
          </p:sp>
          <p:sp>
            <p:nvSpPr>
              <p:cNvPr id="646" name="Google Shape;10482;p74"/>
              <p:cNvSpPr/>
              <p:nvPr/>
            </p:nvSpPr>
            <p:spPr>
              <a:xfrm>
                <a:off x="5794025" y="3396625"/>
                <a:ext cx="147300" cy="134700"/>
              </a:xfrm>
              <a:custGeom>
                <a:avLst/>
                <a:gdLst/>
                <a:ahLst/>
                <a:cxnLst/>
                <a:rect l="l" t="t" r="r" b="b"/>
                <a:pathLst>
                  <a:path w="5892" h="5388" extrusionOk="0">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grpFill/>
              <a:ln>
                <a:noFill/>
              </a:ln>
            </p:spPr>
            <p:txBody>
              <a:bodyPr spcFirstLastPara="1" wrap="square" lIns="68569" tIns="68569" rIns="68569" bIns="68569" anchor="ctr" anchorCtr="0">
                <a:noAutofit/>
              </a:bodyPr>
              <a:lstStyle/>
              <a:p>
                <a:endParaRPr sz="1050"/>
              </a:p>
            </p:txBody>
          </p:sp>
        </p:grpSp>
        <p:grpSp>
          <p:nvGrpSpPr>
            <p:cNvPr id="647" name="Google Shape;10101;p74"/>
            <p:cNvGrpSpPr/>
            <p:nvPr/>
          </p:nvGrpSpPr>
          <p:grpSpPr>
            <a:xfrm>
              <a:off x="11859078" y="5555346"/>
              <a:ext cx="466003" cy="432208"/>
              <a:chOff x="-62511899" y="4129100"/>
              <a:chExt cx="304050" cy="282000"/>
            </a:xfrm>
            <a:grpFill/>
          </p:grpSpPr>
          <p:sp>
            <p:nvSpPr>
              <p:cNvPr id="648" name="Google Shape;10102;p74"/>
              <p:cNvSpPr/>
              <p:nvPr/>
            </p:nvSpPr>
            <p:spPr>
              <a:xfrm>
                <a:off x="-62414224" y="4203925"/>
                <a:ext cx="206375" cy="207175"/>
              </a:xfrm>
              <a:custGeom>
                <a:avLst/>
                <a:gdLst/>
                <a:ahLst/>
                <a:cxnLst/>
                <a:rect l="l" t="t" r="r" b="b"/>
                <a:pathLst>
                  <a:path w="8255" h="8287" extrusionOk="0">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grpFill/>
              <a:ln>
                <a:noFill/>
              </a:ln>
            </p:spPr>
            <p:txBody>
              <a:bodyPr spcFirstLastPara="1" wrap="square" lIns="68569" tIns="68569" rIns="68569" bIns="68569" anchor="ctr" anchorCtr="0">
                <a:noAutofit/>
              </a:bodyPr>
              <a:lstStyle/>
              <a:p>
                <a:endParaRPr sz="1050"/>
              </a:p>
            </p:txBody>
          </p:sp>
          <p:sp>
            <p:nvSpPr>
              <p:cNvPr id="649" name="Google Shape;10103;p74"/>
              <p:cNvSpPr/>
              <p:nvPr/>
            </p:nvSpPr>
            <p:spPr>
              <a:xfrm>
                <a:off x="-62511099" y="4129100"/>
                <a:ext cx="159900" cy="74850"/>
              </a:xfrm>
              <a:custGeom>
                <a:avLst/>
                <a:gdLst/>
                <a:ahLst/>
                <a:cxnLst/>
                <a:rect l="l" t="t" r="r" b="b"/>
                <a:pathLst>
                  <a:path w="6396" h="2994" extrusionOk="0">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grpFill/>
              <a:ln>
                <a:noFill/>
              </a:ln>
            </p:spPr>
            <p:txBody>
              <a:bodyPr spcFirstLastPara="1" wrap="square" lIns="68569" tIns="68569" rIns="68569" bIns="68569" anchor="ctr" anchorCtr="0">
                <a:noAutofit/>
              </a:bodyPr>
              <a:lstStyle/>
              <a:p>
                <a:endParaRPr sz="1050"/>
              </a:p>
            </p:txBody>
          </p:sp>
          <p:sp>
            <p:nvSpPr>
              <p:cNvPr id="650" name="Google Shape;10104;p74"/>
              <p:cNvSpPr/>
              <p:nvPr/>
            </p:nvSpPr>
            <p:spPr>
              <a:xfrm>
                <a:off x="-62511099" y="4207075"/>
                <a:ext cx="110275" cy="59875"/>
              </a:xfrm>
              <a:custGeom>
                <a:avLst/>
                <a:gdLst/>
                <a:ahLst/>
                <a:cxnLst/>
                <a:rect l="l" t="t" r="r" b="b"/>
                <a:pathLst>
                  <a:path w="4411" h="2395" extrusionOk="0">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grpFill/>
              <a:ln>
                <a:noFill/>
              </a:ln>
            </p:spPr>
            <p:txBody>
              <a:bodyPr spcFirstLastPara="1" wrap="square" lIns="68569" tIns="68569" rIns="68569" bIns="68569" anchor="ctr" anchorCtr="0">
                <a:noAutofit/>
              </a:bodyPr>
              <a:lstStyle/>
              <a:p>
                <a:endParaRPr sz="1050"/>
              </a:p>
            </p:txBody>
          </p:sp>
          <p:sp>
            <p:nvSpPr>
              <p:cNvPr id="651" name="Google Shape;10105;p74"/>
              <p:cNvSpPr/>
              <p:nvPr/>
            </p:nvSpPr>
            <p:spPr>
              <a:xfrm>
                <a:off x="-62511099" y="4329950"/>
                <a:ext cx="106350" cy="59875"/>
              </a:xfrm>
              <a:custGeom>
                <a:avLst/>
                <a:gdLst/>
                <a:ahLst/>
                <a:cxnLst/>
                <a:rect l="l" t="t" r="r" b="b"/>
                <a:pathLst>
                  <a:path w="4254" h="2395" extrusionOk="0">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grpFill/>
              <a:ln>
                <a:noFill/>
              </a:ln>
            </p:spPr>
            <p:txBody>
              <a:bodyPr spcFirstLastPara="1" wrap="square" lIns="68569" tIns="68569" rIns="68569" bIns="68569" anchor="ctr" anchorCtr="0">
                <a:noAutofit/>
              </a:bodyPr>
              <a:lstStyle/>
              <a:p>
                <a:endParaRPr sz="1050"/>
              </a:p>
            </p:txBody>
          </p:sp>
          <p:sp>
            <p:nvSpPr>
              <p:cNvPr id="652" name="Google Shape;10106;p74"/>
              <p:cNvSpPr/>
              <p:nvPr/>
            </p:nvSpPr>
            <p:spPr>
              <a:xfrm>
                <a:off x="-62511899" y="4268500"/>
                <a:ext cx="78000" cy="60675"/>
              </a:xfrm>
              <a:custGeom>
                <a:avLst/>
                <a:gdLst/>
                <a:ahLst/>
                <a:cxnLst/>
                <a:rect l="l" t="t" r="r" b="b"/>
                <a:pathLst>
                  <a:path w="3120" h="2427" extrusionOk="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grpFill/>
              <a:ln>
                <a:noFill/>
              </a:ln>
            </p:spPr>
            <p:txBody>
              <a:bodyPr spcFirstLastPara="1" wrap="square" lIns="68569" tIns="68569" rIns="68569" bIns="68569" anchor="ctr" anchorCtr="0">
                <a:noAutofit/>
              </a:bodyPr>
              <a:lstStyle/>
              <a:p>
                <a:endParaRPr sz="1050"/>
              </a:p>
            </p:txBody>
          </p:sp>
        </p:grpSp>
        <p:grpSp>
          <p:nvGrpSpPr>
            <p:cNvPr id="657" name="Google Shape;10125;p74"/>
            <p:cNvGrpSpPr/>
            <p:nvPr/>
          </p:nvGrpSpPr>
          <p:grpSpPr>
            <a:xfrm>
              <a:off x="10823979" y="1752179"/>
              <a:ext cx="633089" cy="634693"/>
              <a:chOff x="-64044599" y="3360375"/>
              <a:chExt cx="315850" cy="316650"/>
            </a:xfrm>
            <a:grpFill/>
          </p:grpSpPr>
          <p:sp>
            <p:nvSpPr>
              <p:cNvPr id="658" name="Google Shape;10126;p74"/>
              <p:cNvSpPr/>
              <p:nvPr/>
            </p:nvSpPr>
            <p:spPr>
              <a:xfrm>
                <a:off x="-63980027" y="3532875"/>
                <a:ext cx="185900" cy="144150"/>
              </a:xfrm>
              <a:custGeom>
                <a:avLst/>
                <a:gdLst/>
                <a:ahLst/>
                <a:cxnLst/>
                <a:rect l="l" t="t" r="r" b="b"/>
                <a:pathLst>
                  <a:path w="7436" h="5766" extrusionOk="0">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grpFill/>
              <a:ln>
                <a:noFill/>
              </a:ln>
            </p:spPr>
            <p:txBody>
              <a:bodyPr spcFirstLastPara="1" wrap="square" lIns="68569" tIns="68569" rIns="68569" bIns="68569" anchor="ctr" anchorCtr="0">
                <a:noAutofit/>
              </a:bodyPr>
              <a:lstStyle/>
              <a:p>
                <a:endParaRPr sz="1050"/>
              </a:p>
            </p:txBody>
          </p:sp>
          <p:sp>
            <p:nvSpPr>
              <p:cNvPr id="659" name="Google Shape;10127;p74"/>
              <p:cNvSpPr/>
              <p:nvPr/>
            </p:nvSpPr>
            <p:spPr>
              <a:xfrm>
                <a:off x="-64044599" y="3360375"/>
                <a:ext cx="315850" cy="152825"/>
              </a:xfrm>
              <a:custGeom>
                <a:avLst/>
                <a:gdLst/>
                <a:ahLst/>
                <a:cxnLst/>
                <a:rect l="l" t="t" r="r" b="b"/>
                <a:pathLst>
                  <a:path w="12634" h="6113" extrusionOk="0">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grpFill/>
              <a:ln>
                <a:noFill/>
              </a:ln>
            </p:spPr>
            <p:txBody>
              <a:bodyPr spcFirstLastPara="1" wrap="square" lIns="68569" tIns="68569" rIns="68569" bIns="68569" anchor="ctr" anchorCtr="0">
                <a:noAutofit/>
              </a:bodyPr>
              <a:lstStyle/>
              <a:p>
                <a:endParaRPr sz="1050"/>
              </a:p>
            </p:txBody>
          </p:sp>
          <p:sp>
            <p:nvSpPr>
              <p:cNvPr id="660" name="Google Shape;10128;p74"/>
              <p:cNvSpPr/>
              <p:nvPr/>
            </p:nvSpPr>
            <p:spPr>
              <a:xfrm>
                <a:off x="-63945374" y="3408425"/>
                <a:ext cx="117375" cy="103200"/>
              </a:xfrm>
              <a:custGeom>
                <a:avLst/>
                <a:gdLst/>
                <a:ahLst/>
                <a:cxnLst/>
                <a:rect l="l" t="t" r="r" b="b"/>
                <a:pathLst>
                  <a:path w="4695" h="4128" extrusionOk="0">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grpFill/>
              <a:ln>
                <a:noFill/>
              </a:ln>
            </p:spPr>
            <p:txBody>
              <a:bodyPr spcFirstLastPara="1" wrap="square" lIns="68569" tIns="68569" rIns="68569" bIns="68569" anchor="ctr" anchorCtr="0">
                <a:noAutofit/>
              </a:bodyPr>
              <a:lstStyle/>
              <a:p>
                <a:endParaRPr sz="1050"/>
              </a:p>
            </p:txBody>
          </p:sp>
        </p:grpSp>
      </p:grpSp>
    </p:spTree>
    <p:extLst>
      <p:ext uri="{BB962C8B-B14F-4D97-AF65-F5344CB8AC3E}">
        <p14:creationId xmlns:p14="http://schemas.microsoft.com/office/powerpoint/2010/main" val="1007742695"/>
      </p:ext>
    </p:extLst>
  </p:cSld>
  <p:clrMapOvr>
    <a:masterClrMapping/>
  </p:clrMapOvr>
  <p:transition/>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a:xfrm>
            <a:off x="230387" y="124703"/>
            <a:ext cx="8679898" cy="543185"/>
          </a:xfrm>
        </p:spPr>
        <p:txBody>
          <a:bodyPr/>
          <a:lstStyle/>
          <a:p>
            <a:r>
              <a:rPr lang="en-US" sz="4800"/>
              <a:t>Fully Editable Icon Sets: C</a:t>
            </a:r>
          </a:p>
        </p:txBody>
      </p:sp>
      <p:sp>
        <p:nvSpPr>
          <p:cNvPr id="54" name="Isosceles Triangle 68">
            <a:extLst>
              <a:ext uri="{FF2B5EF4-FFF2-40B4-BE49-F238E27FC236}">
                <a16:creationId xmlns:a16="http://schemas.microsoft.com/office/drawing/2014/main" id="{870C564B-4826-4504-AD55-BCA183FFA29B}"/>
              </a:ext>
            </a:extLst>
          </p:cNvPr>
          <p:cNvSpPr/>
          <p:nvPr/>
        </p:nvSpPr>
        <p:spPr>
          <a:xfrm rot="10800000">
            <a:off x="6295509" y="3369519"/>
            <a:ext cx="187282" cy="583229"/>
          </a:xfrm>
          <a:custGeom>
            <a:avLst/>
            <a:gdLst/>
            <a:ahLst/>
            <a:cxnLst/>
            <a:rect l="l" t="t" r="r" b="b"/>
            <a:pathLst>
              <a:path w="1040400" h="3240000">
                <a:moveTo>
                  <a:pt x="41345" y="940666"/>
                </a:moveTo>
                <a:lnTo>
                  <a:pt x="1242" y="653403"/>
                </a:lnTo>
                <a:lnTo>
                  <a:pt x="0" y="653403"/>
                </a:lnTo>
                <a:lnTo>
                  <a:pt x="1057" y="652077"/>
                </a:lnTo>
                <a:lnTo>
                  <a:pt x="447" y="647712"/>
                </a:lnTo>
                <a:lnTo>
                  <a:pt x="4531" y="647712"/>
                </a:lnTo>
                <a:lnTo>
                  <a:pt x="520200" y="0"/>
                </a:lnTo>
                <a:lnTo>
                  <a:pt x="659109" y="174478"/>
                </a:lnTo>
                <a:close/>
                <a:moveTo>
                  <a:pt x="101622" y="1372451"/>
                </a:moveTo>
                <a:lnTo>
                  <a:pt x="61820" y="1087335"/>
                </a:lnTo>
                <a:lnTo>
                  <a:pt x="728036" y="261055"/>
                </a:lnTo>
                <a:lnTo>
                  <a:pt x="870500" y="439998"/>
                </a:lnTo>
                <a:lnTo>
                  <a:pt x="860164" y="431664"/>
                </a:lnTo>
                <a:close/>
                <a:moveTo>
                  <a:pt x="161365" y="1800403"/>
                </a:moveTo>
                <a:lnTo>
                  <a:pt x="122098" y="1519120"/>
                </a:lnTo>
                <a:lnTo>
                  <a:pt x="930953" y="515931"/>
                </a:lnTo>
                <a:lnTo>
                  <a:pt x="1035869" y="647712"/>
                </a:lnTo>
                <a:lnTo>
                  <a:pt x="1039954" y="647712"/>
                </a:lnTo>
                <a:lnTo>
                  <a:pt x="1039345" y="652078"/>
                </a:lnTo>
                <a:lnTo>
                  <a:pt x="1040400" y="653403"/>
                </a:lnTo>
                <a:lnTo>
                  <a:pt x="1039160" y="653403"/>
                </a:lnTo>
                <a:lnTo>
                  <a:pt x="1029316" y="723920"/>
                </a:lnTo>
                <a:close/>
                <a:moveTo>
                  <a:pt x="217894" y="2205330"/>
                </a:moveTo>
                <a:lnTo>
                  <a:pt x="181840" y="1947070"/>
                </a:lnTo>
                <a:lnTo>
                  <a:pt x="1000266" y="932012"/>
                </a:lnTo>
                <a:lnTo>
                  <a:pt x="949113" y="1298429"/>
                </a:lnTo>
                <a:close/>
                <a:moveTo>
                  <a:pt x="330192" y="2564220"/>
                </a:moveTo>
                <a:lnTo>
                  <a:pt x="267995" y="2564220"/>
                </a:lnTo>
                <a:lnTo>
                  <a:pt x="237100" y="2342912"/>
                </a:lnTo>
                <a:lnTo>
                  <a:pt x="242309" y="2347112"/>
                </a:lnTo>
                <a:lnTo>
                  <a:pt x="920063" y="1506522"/>
                </a:lnTo>
                <a:lnTo>
                  <a:pt x="865005" y="1900914"/>
                </a:lnTo>
                <a:close/>
                <a:moveTo>
                  <a:pt x="772406" y="2564220"/>
                </a:moveTo>
                <a:lnTo>
                  <a:pt x="468924" y="2564220"/>
                </a:lnTo>
                <a:lnTo>
                  <a:pt x="835955" y="2109008"/>
                </a:lnTo>
                <a:close/>
                <a:moveTo>
                  <a:pt x="892044" y="3240000"/>
                </a:moveTo>
                <a:lnTo>
                  <a:pt x="148356" y="3240000"/>
                </a:lnTo>
                <a:lnTo>
                  <a:pt x="276144" y="2663936"/>
                </a:lnTo>
                <a:lnTo>
                  <a:pt x="764256" y="2663936"/>
                </a:lnTo>
                <a:close/>
              </a:path>
            </a:pathLst>
          </a:custGeom>
          <a:solidFill>
            <a:srgbClr val="EE901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ko-KR" altLang="en-US" sz="1050"/>
          </a:p>
        </p:txBody>
      </p:sp>
      <p:sp>
        <p:nvSpPr>
          <p:cNvPr id="55" name="Rectangle 9">
            <a:extLst>
              <a:ext uri="{FF2B5EF4-FFF2-40B4-BE49-F238E27FC236}">
                <a16:creationId xmlns:a16="http://schemas.microsoft.com/office/drawing/2014/main" id="{F4DF7C3C-D955-465B-A7ED-DA6CEFF74209}"/>
              </a:ext>
            </a:extLst>
          </p:cNvPr>
          <p:cNvSpPr/>
          <p:nvPr/>
        </p:nvSpPr>
        <p:spPr>
          <a:xfrm>
            <a:off x="6773769" y="3436854"/>
            <a:ext cx="449288" cy="448558"/>
          </a:xfrm>
          <a:custGeom>
            <a:avLst/>
            <a:gdLst/>
            <a:ahLst/>
            <a:cxnLst/>
            <a:rect l="l" t="t" r="r" b="b"/>
            <a:pathLst>
              <a:path w="3228210" h="3222968">
                <a:moveTo>
                  <a:pt x="1619999" y="642446"/>
                </a:moveTo>
                <a:lnTo>
                  <a:pt x="2664115" y="1686562"/>
                </a:lnTo>
                <a:lnTo>
                  <a:pt x="2664116" y="1686562"/>
                </a:lnTo>
                <a:lnTo>
                  <a:pt x="2664116" y="3222968"/>
                </a:lnTo>
                <a:lnTo>
                  <a:pt x="2015013" y="3222968"/>
                </a:lnTo>
                <a:lnTo>
                  <a:pt x="2015013" y="2511495"/>
                </a:lnTo>
                <a:cubicBezTo>
                  <a:pt x="2015013" y="2399422"/>
                  <a:pt x="1924159" y="2308568"/>
                  <a:pt x="1812086" y="2308568"/>
                </a:cubicBezTo>
                <a:lnTo>
                  <a:pt x="1427912" y="2308568"/>
                </a:lnTo>
                <a:cubicBezTo>
                  <a:pt x="1315839" y="2308568"/>
                  <a:pt x="1224985" y="2399422"/>
                  <a:pt x="1224985" y="2511495"/>
                </a:cubicBezTo>
                <a:lnTo>
                  <a:pt x="1224985" y="3222968"/>
                </a:lnTo>
                <a:lnTo>
                  <a:pt x="575882" y="3222968"/>
                </a:lnTo>
                <a:lnTo>
                  <a:pt x="575882" y="1686562"/>
                </a:lnTo>
                <a:lnTo>
                  <a:pt x="575884" y="1686562"/>
                </a:lnTo>
                <a:close/>
                <a:moveTo>
                  <a:pt x="509997" y="122689"/>
                </a:moveTo>
                <a:lnTo>
                  <a:pt x="942045" y="122689"/>
                </a:lnTo>
                <a:lnTo>
                  <a:pt x="942045" y="542556"/>
                </a:lnTo>
                <a:lnTo>
                  <a:pt x="509997" y="974604"/>
                </a:lnTo>
                <a:close/>
                <a:moveTo>
                  <a:pt x="1620001" y="7099"/>
                </a:moveTo>
                <a:lnTo>
                  <a:pt x="3228210" y="1686560"/>
                </a:lnTo>
                <a:lnTo>
                  <a:pt x="2900441" y="1686560"/>
                </a:lnTo>
                <a:lnTo>
                  <a:pt x="1620001" y="349390"/>
                </a:lnTo>
                <a:close/>
                <a:moveTo>
                  <a:pt x="1619999" y="0"/>
                </a:moveTo>
                <a:lnTo>
                  <a:pt x="1619999" y="342291"/>
                </a:lnTo>
                <a:lnTo>
                  <a:pt x="330172" y="1679462"/>
                </a:lnTo>
                <a:lnTo>
                  <a:pt x="0" y="1679462"/>
                </a:lnTo>
                <a:close/>
              </a:path>
            </a:pathLst>
          </a:custGeom>
          <a:solidFill>
            <a:srgbClr val="EE901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ko-KR" altLang="en-US" sz="1050"/>
          </a:p>
        </p:txBody>
      </p:sp>
      <p:sp>
        <p:nvSpPr>
          <p:cNvPr id="58" name="Freeform 18">
            <a:extLst>
              <a:ext uri="{FF2B5EF4-FFF2-40B4-BE49-F238E27FC236}">
                <a16:creationId xmlns:a16="http://schemas.microsoft.com/office/drawing/2014/main" id="{F57ADD61-A5C9-4BA6-A485-F46349246C4A}"/>
              </a:ext>
            </a:extLst>
          </p:cNvPr>
          <p:cNvSpPr/>
          <p:nvPr/>
        </p:nvSpPr>
        <p:spPr>
          <a:xfrm>
            <a:off x="8190368" y="3486043"/>
            <a:ext cx="433895" cy="350185"/>
          </a:xfrm>
          <a:custGeom>
            <a:avLst/>
            <a:gdLst/>
            <a:ahLst/>
            <a:cxnLst/>
            <a:rect l="l" t="t" r="r" b="b"/>
            <a:pathLst>
              <a:path w="3307788" h="2669631">
                <a:moveTo>
                  <a:pt x="2793832" y="1478391"/>
                </a:moveTo>
                <a:cubicBezTo>
                  <a:pt x="2772990" y="1635402"/>
                  <a:pt x="2717678" y="1784517"/>
                  <a:pt x="2633007" y="1915952"/>
                </a:cubicBezTo>
                <a:cubicBezTo>
                  <a:pt x="2695386" y="1951862"/>
                  <a:pt x="2772768" y="1955673"/>
                  <a:pt x="2841607" y="1924185"/>
                </a:cubicBezTo>
                <a:cubicBezTo>
                  <a:pt x="2943442" y="1877605"/>
                  <a:pt x="2999062" y="1766364"/>
                  <a:pt x="2975226" y="1656948"/>
                </a:cubicBezTo>
                <a:cubicBezTo>
                  <a:pt x="2955176" y="1564911"/>
                  <a:pt x="2883463" y="1495086"/>
                  <a:pt x="2793832" y="1478391"/>
                </a:cubicBezTo>
                <a:close/>
                <a:moveTo>
                  <a:pt x="2807611" y="1247700"/>
                </a:moveTo>
                <a:lnTo>
                  <a:pt x="2807472" y="1256060"/>
                </a:lnTo>
                <a:cubicBezTo>
                  <a:pt x="2994195" y="1281771"/>
                  <a:pt x="3148201" y="1421768"/>
                  <a:pt x="3189276" y="1610317"/>
                </a:cubicBezTo>
                <a:cubicBezTo>
                  <a:pt x="3235041" y="1820393"/>
                  <a:pt x="3128252" y="2033972"/>
                  <a:pt x="2932732" y="2123406"/>
                </a:cubicBezTo>
                <a:cubicBezTo>
                  <a:pt x="2789297" y="2189015"/>
                  <a:pt x="2626543" y="2174805"/>
                  <a:pt x="2499470" y="2094044"/>
                </a:cubicBezTo>
                <a:cubicBezTo>
                  <a:pt x="2427194" y="2172627"/>
                  <a:pt x="2343030" y="2241391"/>
                  <a:pt x="2248861" y="2297980"/>
                </a:cubicBezTo>
                <a:cubicBezTo>
                  <a:pt x="2178351" y="2340352"/>
                  <a:pt x="2104446" y="2374567"/>
                  <a:pt x="2027600" y="2398134"/>
                </a:cubicBezTo>
                <a:lnTo>
                  <a:pt x="3307788" y="2397615"/>
                </a:lnTo>
                <a:cubicBezTo>
                  <a:pt x="3265361" y="2549905"/>
                  <a:pt x="2537441" y="2669620"/>
                  <a:pt x="1653814" y="2669631"/>
                </a:cubicBezTo>
                <a:cubicBezTo>
                  <a:pt x="773102" y="2669642"/>
                  <a:pt x="46417" y="2550707"/>
                  <a:pt x="0" y="2398955"/>
                </a:cubicBezTo>
                <a:lnTo>
                  <a:pt x="1280678" y="2398436"/>
                </a:lnTo>
                <a:cubicBezTo>
                  <a:pt x="1203764" y="2374915"/>
                  <a:pt x="1129786" y="2340732"/>
                  <a:pt x="1059201" y="2298380"/>
                </a:cubicBezTo>
                <a:cubicBezTo>
                  <a:pt x="693039" y="2078675"/>
                  <a:pt x="477900" y="1674935"/>
                  <a:pt x="499745" y="1248476"/>
                </a:cubicBezTo>
                <a:close/>
                <a:moveTo>
                  <a:pt x="1331611" y="201752"/>
                </a:moveTo>
                <a:cubicBezTo>
                  <a:pt x="1206335" y="290902"/>
                  <a:pt x="1124761" y="308382"/>
                  <a:pt x="1132336" y="435988"/>
                </a:cubicBezTo>
                <a:cubicBezTo>
                  <a:pt x="1160888" y="640507"/>
                  <a:pt x="1527973" y="617783"/>
                  <a:pt x="1498839" y="840365"/>
                </a:cubicBezTo>
                <a:cubicBezTo>
                  <a:pt x="1455138" y="960979"/>
                  <a:pt x="1395705" y="987199"/>
                  <a:pt x="1213910" y="1052459"/>
                </a:cubicBezTo>
                <a:cubicBezTo>
                  <a:pt x="1331028" y="972050"/>
                  <a:pt x="1364241" y="921357"/>
                  <a:pt x="1360745" y="809484"/>
                </a:cubicBezTo>
                <a:cubicBezTo>
                  <a:pt x="1360746" y="646916"/>
                  <a:pt x="1111360" y="626523"/>
                  <a:pt x="1020462" y="495421"/>
                </a:cubicBezTo>
                <a:cubicBezTo>
                  <a:pt x="941218" y="374224"/>
                  <a:pt x="1061250" y="280996"/>
                  <a:pt x="1331611" y="201752"/>
                </a:cubicBezTo>
                <a:close/>
                <a:moveTo>
                  <a:pt x="2164365" y="80223"/>
                </a:moveTo>
                <a:cubicBezTo>
                  <a:pt x="2021192" y="182108"/>
                  <a:pt x="1927964" y="202086"/>
                  <a:pt x="1936621" y="347922"/>
                </a:cubicBezTo>
                <a:cubicBezTo>
                  <a:pt x="1969252" y="581657"/>
                  <a:pt x="2388778" y="555687"/>
                  <a:pt x="2355482" y="810066"/>
                </a:cubicBezTo>
                <a:cubicBezTo>
                  <a:pt x="2305538" y="947910"/>
                  <a:pt x="2237615" y="977876"/>
                  <a:pt x="2029849" y="1052459"/>
                </a:cubicBezTo>
                <a:cubicBezTo>
                  <a:pt x="2163698" y="960563"/>
                  <a:pt x="2201656" y="902628"/>
                  <a:pt x="2197660" y="774773"/>
                </a:cubicBezTo>
                <a:cubicBezTo>
                  <a:pt x="2197661" y="588982"/>
                  <a:pt x="1912649" y="565676"/>
                  <a:pt x="1808765" y="415844"/>
                </a:cubicBezTo>
                <a:cubicBezTo>
                  <a:pt x="1718201" y="277334"/>
                  <a:pt x="1855380" y="170787"/>
                  <a:pt x="2164365" y="80223"/>
                </a:cubicBezTo>
                <a:close/>
                <a:moveTo>
                  <a:pt x="1754169" y="0"/>
                </a:moveTo>
                <a:cubicBezTo>
                  <a:pt x="1583512" y="121444"/>
                  <a:pt x="1472387" y="145257"/>
                  <a:pt x="1482706" y="319088"/>
                </a:cubicBezTo>
                <a:cubicBezTo>
                  <a:pt x="1521601" y="597693"/>
                  <a:pt x="2021663" y="566738"/>
                  <a:pt x="1981975" y="869950"/>
                </a:cubicBezTo>
                <a:cubicBezTo>
                  <a:pt x="1922443" y="1034256"/>
                  <a:pt x="1841481" y="1069974"/>
                  <a:pt x="1593831" y="1158875"/>
                </a:cubicBezTo>
                <a:cubicBezTo>
                  <a:pt x="1753374" y="1049338"/>
                  <a:pt x="1798619" y="980281"/>
                  <a:pt x="1793856" y="827882"/>
                </a:cubicBezTo>
                <a:cubicBezTo>
                  <a:pt x="1793857" y="606424"/>
                  <a:pt x="1454132" y="578644"/>
                  <a:pt x="1330306" y="400050"/>
                </a:cubicBezTo>
                <a:cubicBezTo>
                  <a:pt x="1222356" y="234950"/>
                  <a:pt x="1385869" y="107950"/>
                  <a:pt x="1754169" y="0"/>
                </a:cubicBezTo>
                <a:close/>
              </a:path>
            </a:pathLst>
          </a:custGeom>
          <a:solidFill>
            <a:srgbClr val="EE901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ko-KR" altLang="en-US" sz="1050"/>
          </a:p>
        </p:txBody>
      </p:sp>
      <p:sp>
        <p:nvSpPr>
          <p:cNvPr id="61" name="Rounded Rectangle 25">
            <a:extLst>
              <a:ext uri="{FF2B5EF4-FFF2-40B4-BE49-F238E27FC236}">
                <a16:creationId xmlns:a16="http://schemas.microsoft.com/office/drawing/2014/main" id="{52251A18-A73B-4A26-9FEC-6B831E23205B}"/>
              </a:ext>
            </a:extLst>
          </p:cNvPr>
          <p:cNvSpPr/>
          <p:nvPr/>
        </p:nvSpPr>
        <p:spPr>
          <a:xfrm>
            <a:off x="8234290" y="4387111"/>
            <a:ext cx="498092" cy="365024"/>
          </a:xfrm>
          <a:custGeom>
            <a:avLst/>
            <a:gdLst/>
            <a:ahLst/>
            <a:cxnLst/>
            <a:rect l="l" t="t" r="r" b="b"/>
            <a:pathLst>
              <a:path w="3248842" h="2380886">
                <a:moveTo>
                  <a:pt x="1194785" y="1472263"/>
                </a:moveTo>
                <a:cubicBezTo>
                  <a:pt x="1150014" y="1472263"/>
                  <a:pt x="1113720" y="1508557"/>
                  <a:pt x="1113720" y="1553328"/>
                </a:cubicBezTo>
                <a:lnTo>
                  <a:pt x="1113720" y="1600880"/>
                </a:lnTo>
                <a:cubicBezTo>
                  <a:pt x="1113720" y="1645651"/>
                  <a:pt x="1150014" y="1681945"/>
                  <a:pt x="1194785" y="1681945"/>
                </a:cubicBezTo>
                <a:lnTo>
                  <a:pt x="2067186" y="1681945"/>
                </a:lnTo>
                <a:cubicBezTo>
                  <a:pt x="2111957" y="1681945"/>
                  <a:pt x="2148251" y="1645651"/>
                  <a:pt x="2148251" y="1600880"/>
                </a:cubicBezTo>
                <a:lnTo>
                  <a:pt x="2148251" y="1553328"/>
                </a:lnTo>
                <a:cubicBezTo>
                  <a:pt x="2148251" y="1508557"/>
                  <a:pt x="2111957" y="1472263"/>
                  <a:pt x="2067186" y="1472263"/>
                </a:cubicBezTo>
                <a:close/>
                <a:moveTo>
                  <a:pt x="2582402" y="986449"/>
                </a:moveTo>
                <a:cubicBezTo>
                  <a:pt x="2477247" y="986449"/>
                  <a:pt x="2392002" y="1071694"/>
                  <a:pt x="2392002" y="1176848"/>
                </a:cubicBezTo>
                <a:cubicBezTo>
                  <a:pt x="2392002" y="1282003"/>
                  <a:pt x="2477247" y="1367248"/>
                  <a:pt x="2582402" y="1367248"/>
                </a:cubicBezTo>
                <a:cubicBezTo>
                  <a:pt x="2687557" y="1367248"/>
                  <a:pt x="2772801" y="1282003"/>
                  <a:pt x="2772801" y="1176848"/>
                </a:cubicBezTo>
                <a:cubicBezTo>
                  <a:pt x="2772801" y="1071694"/>
                  <a:pt x="2687557" y="986449"/>
                  <a:pt x="2582402" y="986449"/>
                </a:cubicBezTo>
                <a:close/>
                <a:moveTo>
                  <a:pt x="679570" y="986449"/>
                </a:moveTo>
                <a:cubicBezTo>
                  <a:pt x="574415" y="986449"/>
                  <a:pt x="489171" y="1071694"/>
                  <a:pt x="489171" y="1176848"/>
                </a:cubicBezTo>
                <a:cubicBezTo>
                  <a:pt x="489171" y="1282003"/>
                  <a:pt x="574415" y="1367248"/>
                  <a:pt x="679570" y="1367248"/>
                </a:cubicBezTo>
                <a:cubicBezTo>
                  <a:pt x="784725" y="1367248"/>
                  <a:pt x="869970" y="1282003"/>
                  <a:pt x="869970" y="1176848"/>
                </a:cubicBezTo>
                <a:cubicBezTo>
                  <a:pt x="869970" y="1071694"/>
                  <a:pt x="784725" y="986449"/>
                  <a:pt x="679570" y="986449"/>
                </a:cubicBezTo>
                <a:close/>
                <a:moveTo>
                  <a:pt x="867954" y="155801"/>
                </a:moveTo>
                <a:lnTo>
                  <a:pt x="726849" y="858549"/>
                </a:lnTo>
                <a:lnTo>
                  <a:pt x="2535122" y="858549"/>
                </a:lnTo>
                <a:lnTo>
                  <a:pt x="2394017" y="155801"/>
                </a:lnTo>
                <a:close/>
                <a:moveTo>
                  <a:pt x="677268" y="0"/>
                </a:moveTo>
                <a:lnTo>
                  <a:pt x="2584703" y="0"/>
                </a:lnTo>
                <a:lnTo>
                  <a:pt x="2736658" y="607820"/>
                </a:lnTo>
                <a:cubicBezTo>
                  <a:pt x="2766265" y="579906"/>
                  <a:pt x="2806392" y="564164"/>
                  <a:pt x="2850195" y="564164"/>
                </a:cubicBezTo>
                <a:lnTo>
                  <a:pt x="3069929" y="564164"/>
                </a:lnTo>
                <a:cubicBezTo>
                  <a:pt x="3168740" y="564164"/>
                  <a:pt x="3248842" y="644266"/>
                  <a:pt x="3248842" y="743077"/>
                </a:cubicBezTo>
                <a:lnTo>
                  <a:pt x="3248842" y="792706"/>
                </a:lnTo>
                <a:cubicBezTo>
                  <a:pt x="3248842" y="891517"/>
                  <a:pt x="3168740" y="971619"/>
                  <a:pt x="3069929" y="971619"/>
                </a:cubicBezTo>
                <a:lnTo>
                  <a:pt x="3054536" y="971619"/>
                </a:lnTo>
                <a:cubicBezTo>
                  <a:pt x="3060628" y="989042"/>
                  <a:pt x="3063411" y="1007758"/>
                  <a:pt x="3063411" y="1027125"/>
                </a:cubicBezTo>
                <a:lnTo>
                  <a:pt x="3063411" y="2015961"/>
                </a:lnTo>
                <a:lnTo>
                  <a:pt x="2889080" y="2015961"/>
                </a:lnTo>
                <a:lnTo>
                  <a:pt x="2889080" y="2260325"/>
                </a:lnTo>
                <a:cubicBezTo>
                  <a:pt x="2889080" y="2326909"/>
                  <a:pt x="2835102" y="2380886"/>
                  <a:pt x="2768518" y="2380886"/>
                </a:cubicBezTo>
                <a:lnTo>
                  <a:pt x="2286284" y="2380886"/>
                </a:lnTo>
                <a:cubicBezTo>
                  <a:pt x="2219700" y="2380886"/>
                  <a:pt x="2165723" y="2326909"/>
                  <a:pt x="2165723" y="2260325"/>
                </a:cubicBezTo>
                <a:lnTo>
                  <a:pt x="2165723" y="2015961"/>
                </a:lnTo>
                <a:lnTo>
                  <a:pt x="1096248" y="2015961"/>
                </a:lnTo>
                <a:lnTo>
                  <a:pt x="1096248" y="2260325"/>
                </a:lnTo>
                <a:cubicBezTo>
                  <a:pt x="1096248" y="2326909"/>
                  <a:pt x="1042270" y="2380886"/>
                  <a:pt x="975686" y="2380886"/>
                </a:cubicBezTo>
                <a:lnTo>
                  <a:pt x="493453" y="2380886"/>
                </a:lnTo>
                <a:cubicBezTo>
                  <a:pt x="426869" y="2380886"/>
                  <a:pt x="372891" y="2326909"/>
                  <a:pt x="372891" y="2260325"/>
                </a:cubicBezTo>
                <a:lnTo>
                  <a:pt x="372891" y="2015961"/>
                </a:lnTo>
                <a:lnTo>
                  <a:pt x="198560" y="2015961"/>
                </a:lnTo>
                <a:lnTo>
                  <a:pt x="198560" y="1027125"/>
                </a:lnTo>
                <a:cubicBezTo>
                  <a:pt x="198560" y="1007758"/>
                  <a:pt x="201343" y="989042"/>
                  <a:pt x="207435" y="971619"/>
                </a:cubicBezTo>
                <a:lnTo>
                  <a:pt x="178913" y="971619"/>
                </a:lnTo>
                <a:cubicBezTo>
                  <a:pt x="80102" y="971619"/>
                  <a:pt x="0" y="891517"/>
                  <a:pt x="0" y="792706"/>
                </a:cubicBezTo>
                <a:lnTo>
                  <a:pt x="0" y="743077"/>
                </a:lnTo>
                <a:cubicBezTo>
                  <a:pt x="0" y="644266"/>
                  <a:pt x="80102" y="564164"/>
                  <a:pt x="178913" y="564164"/>
                </a:cubicBezTo>
                <a:lnTo>
                  <a:pt x="398647" y="564164"/>
                </a:lnTo>
                <a:cubicBezTo>
                  <a:pt x="447310" y="564164"/>
                  <a:pt x="491436" y="583593"/>
                  <a:pt x="523419" y="615395"/>
                </a:cubicBezTo>
                <a:close/>
              </a:path>
            </a:pathLst>
          </a:custGeom>
          <a:solidFill>
            <a:srgbClr val="EE901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ko-KR" altLang="en-US" sz="1050"/>
          </a:p>
        </p:txBody>
      </p:sp>
      <p:sp>
        <p:nvSpPr>
          <p:cNvPr id="64" name="Donut 39">
            <a:extLst>
              <a:ext uri="{FF2B5EF4-FFF2-40B4-BE49-F238E27FC236}">
                <a16:creationId xmlns:a16="http://schemas.microsoft.com/office/drawing/2014/main" id="{439297A1-2150-467C-8B3E-08A8C9E0E56F}"/>
              </a:ext>
            </a:extLst>
          </p:cNvPr>
          <p:cNvSpPr/>
          <p:nvPr/>
        </p:nvSpPr>
        <p:spPr>
          <a:xfrm>
            <a:off x="3138977" y="3416942"/>
            <a:ext cx="488381" cy="488381"/>
          </a:xfrm>
          <a:custGeom>
            <a:avLst/>
            <a:gdLst/>
            <a:ahLst/>
            <a:cxnLst/>
            <a:rect l="l" t="t" r="r" b="b"/>
            <a:pathLst>
              <a:path w="3240000" h="3240000">
                <a:moveTo>
                  <a:pt x="1152300" y="922782"/>
                </a:moveTo>
                <a:lnTo>
                  <a:pt x="2354400" y="1620000"/>
                </a:lnTo>
                <a:lnTo>
                  <a:pt x="1152300" y="2317218"/>
                </a:lnTo>
                <a:close/>
                <a:moveTo>
                  <a:pt x="1620000" y="342403"/>
                </a:moveTo>
                <a:cubicBezTo>
                  <a:pt x="914403" y="342403"/>
                  <a:pt x="342403" y="914403"/>
                  <a:pt x="342403" y="1620000"/>
                </a:cubicBezTo>
                <a:cubicBezTo>
                  <a:pt x="342403" y="2325597"/>
                  <a:pt x="914403" y="2897597"/>
                  <a:pt x="1620000" y="2897597"/>
                </a:cubicBezTo>
                <a:cubicBezTo>
                  <a:pt x="2325597" y="2897597"/>
                  <a:pt x="2897597" y="2325597"/>
                  <a:pt x="2897597" y="1620000"/>
                </a:cubicBezTo>
                <a:cubicBezTo>
                  <a:pt x="2897597" y="914403"/>
                  <a:pt x="2325597" y="342403"/>
                  <a:pt x="1620000" y="342403"/>
                </a:cubicBez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rgbClr val="EE901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ko-KR" altLang="en-US" sz="1050">
              <a:solidFill>
                <a:schemeClr val="tx1"/>
              </a:solidFill>
            </a:endParaRPr>
          </a:p>
        </p:txBody>
      </p:sp>
      <p:sp>
        <p:nvSpPr>
          <p:cNvPr id="77" name="Chord 38">
            <a:extLst>
              <a:ext uri="{FF2B5EF4-FFF2-40B4-BE49-F238E27FC236}">
                <a16:creationId xmlns:a16="http://schemas.microsoft.com/office/drawing/2014/main" id="{284AD387-FD7A-4FAE-86E7-99768FD2F34F}"/>
              </a:ext>
            </a:extLst>
          </p:cNvPr>
          <p:cNvSpPr/>
          <p:nvPr/>
        </p:nvSpPr>
        <p:spPr>
          <a:xfrm>
            <a:off x="5003404" y="4227353"/>
            <a:ext cx="411494" cy="529157"/>
          </a:xfrm>
          <a:custGeom>
            <a:avLst/>
            <a:gdLst/>
            <a:ahLst/>
            <a:cxnLst/>
            <a:rect l="l" t="t" r="r" b="b"/>
            <a:pathLst>
              <a:path w="2519554" h="3240000">
                <a:moveTo>
                  <a:pt x="1259778" y="0"/>
                </a:moveTo>
                <a:cubicBezTo>
                  <a:pt x="1299543" y="0"/>
                  <a:pt x="1331778" y="32235"/>
                  <a:pt x="1331778" y="72000"/>
                </a:cubicBezTo>
                <a:lnTo>
                  <a:pt x="1331778" y="292696"/>
                </a:lnTo>
                <a:cubicBezTo>
                  <a:pt x="1526887" y="301316"/>
                  <a:pt x="1719796" y="357828"/>
                  <a:pt x="1894309" y="459601"/>
                </a:cubicBezTo>
                <a:cubicBezTo>
                  <a:pt x="2284331" y="687055"/>
                  <a:pt x="2522839" y="1105809"/>
                  <a:pt x="2519520" y="1557297"/>
                </a:cubicBezTo>
                <a:lnTo>
                  <a:pt x="2509882" y="1557270"/>
                </a:lnTo>
                <a:cubicBezTo>
                  <a:pt x="2413806" y="1435449"/>
                  <a:pt x="2264527" y="1358626"/>
                  <a:pt x="2097304" y="1358626"/>
                </a:cubicBezTo>
                <a:cubicBezTo>
                  <a:pt x="1931567" y="1358626"/>
                  <a:pt x="1783455" y="1434091"/>
                  <a:pt x="1688484" y="1554913"/>
                </a:cubicBezTo>
                <a:lnTo>
                  <a:pt x="1657888" y="1554825"/>
                </a:lnTo>
                <a:cubicBezTo>
                  <a:pt x="1579123" y="1454657"/>
                  <a:pt x="1463823" y="1385682"/>
                  <a:pt x="1331778" y="1368008"/>
                </a:cubicBezTo>
                <a:lnTo>
                  <a:pt x="1331778" y="2507895"/>
                </a:lnTo>
                <a:lnTo>
                  <a:pt x="1356113" y="2507895"/>
                </a:lnTo>
                <a:lnTo>
                  <a:pt x="1356113" y="2868215"/>
                </a:lnTo>
                <a:lnTo>
                  <a:pt x="1353558" y="2868215"/>
                </a:lnTo>
                <a:cubicBezTo>
                  <a:pt x="1347515" y="3074779"/>
                  <a:pt x="1177830" y="3240000"/>
                  <a:pt x="969556" y="3240000"/>
                </a:cubicBezTo>
                <a:cubicBezTo>
                  <a:pt x="759529" y="3240000"/>
                  <a:pt x="588743" y="3071985"/>
                  <a:pt x="585029" y="2863014"/>
                </a:cubicBezTo>
                <a:cubicBezTo>
                  <a:pt x="584214" y="2861474"/>
                  <a:pt x="584183" y="2859896"/>
                  <a:pt x="584183" y="2858310"/>
                </a:cubicBezTo>
                <a:lnTo>
                  <a:pt x="584422" y="2856985"/>
                </a:lnTo>
                <a:cubicBezTo>
                  <a:pt x="584186" y="2856201"/>
                  <a:pt x="584184" y="2855415"/>
                  <a:pt x="584184" y="2854628"/>
                </a:cubicBezTo>
                <a:lnTo>
                  <a:pt x="584846" y="2854628"/>
                </a:lnTo>
                <a:cubicBezTo>
                  <a:pt x="585977" y="2797047"/>
                  <a:pt x="628115" y="2750982"/>
                  <a:pt x="679843" y="2750982"/>
                </a:cubicBezTo>
                <a:cubicBezTo>
                  <a:pt x="731571" y="2750982"/>
                  <a:pt x="773709" y="2797047"/>
                  <a:pt x="774841" y="2854628"/>
                </a:cubicBezTo>
                <a:lnTo>
                  <a:pt x="776870" y="2854628"/>
                </a:lnTo>
                <a:cubicBezTo>
                  <a:pt x="776870" y="2961046"/>
                  <a:pt x="863138" y="3047314"/>
                  <a:pt x="969556" y="3047314"/>
                </a:cubicBezTo>
                <a:cubicBezTo>
                  <a:pt x="1075974" y="3047314"/>
                  <a:pt x="1162242" y="2961046"/>
                  <a:pt x="1162242" y="2854628"/>
                </a:cubicBezTo>
                <a:lnTo>
                  <a:pt x="1163439" y="2854628"/>
                </a:lnTo>
                <a:lnTo>
                  <a:pt x="1163439" y="2507895"/>
                </a:lnTo>
                <a:lnTo>
                  <a:pt x="1187778" y="2507895"/>
                </a:lnTo>
                <a:lnTo>
                  <a:pt x="1187778" y="1365548"/>
                </a:lnTo>
                <a:cubicBezTo>
                  <a:pt x="1048083" y="1378241"/>
                  <a:pt x="925400" y="1448176"/>
                  <a:pt x="842602" y="1552487"/>
                </a:cubicBezTo>
                <a:lnTo>
                  <a:pt x="807450" y="1552386"/>
                </a:lnTo>
                <a:cubicBezTo>
                  <a:pt x="712615" y="1432960"/>
                  <a:pt x="565486" y="1358626"/>
                  <a:pt x="400996" y="1358626"/>
                </a:cubicBezTo>
                <a:cubicBezTo>
                  <a:pt x="240343" y="1358626"/>
                  <a:pt x="96251" y="1429532"/>
                  <a:pt x="0" y="1543232"/>
                </a:cubicBezTo>
                <a:cubicBezTo>
                  <a:pt x="1264" y="1094357"/>
                  <a:pt x="241710" y="680052"/>
                  <a:pt x="631054" y="455977"/>
                </a:cubicBezTo>
                <a:cubicBezTo>
                  <a:pt x="804121" y="356374"/>
                  <a:pt x="994908" y="301092"/>
                  <a:pt x="1187778" y="292721"/>
                </a:cubicBezTo>
                <a:lnTo>
                  <a:pt x="1187778" y="72000"/>
                </a:lnTo>
                <a:cubicBezTo>
                  <a:pt x="1187778" y="32235"/>
                  <a:pt x="1220013" y="0"/>
                  <a:pt x="1259778" y="0"/>
                </a:cubicBezTo>
                <a:close/>
              </a:path>
            </a:pathLst>
          </a:custGeom>
          <a:solidFill>
            <a:srgbClr val="EE901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50"/>
          </a:p>
        </p:txBody>
      </p:sp>
      <p:sp>
        <p:nvSpPr>
          <p:cNvPr id="90" name="Oval 6">
            <a:extLst>
              <a:ext uri="{FF2B5EF4-FFF2-40B4-BE49-F238E27FC236}">
                <a16:creationId xmlns:a16="http://schemas.microsoft.com/office/drawing/2014/main" id="{319E467E-1F19-4CBB-A070-3B6CE4078D17}"/>
              </a:ext>
            </a:extLst>
          </p:cNvPr>
          <p:cNvSpPr/>
          <p:nvPr/>
        </p:nvSpPr>
        <p:spPr>
          <a:xfrm>
            <a:off x="5631482" y="4355128"/>
            <a:ext cx="431039" cy="426524"/>
          </a:xfrm>
          <a:custGeom>
            <a:avLst/>
            <a:gdLst/>
            <a:ahLst/>
            <a:cxnLst/>
            <a:rect l="l" t="t" r="r" b="b"/>
            <a:pathLst>
              <a:path w="3220460" h="3186731">
                <a:moveTo>
                  <a:pt x="1762834" y="1282034"/>
                </a:moveTo>
                <a:lnTo>
                  <a:pt x="273698" y="2771171"/>
                </a:lnTo>
                <a:cubicBezTo>
                  <a:pt x="253145" y="2791724"/>
                  <a:pt x="253145" y="2825048"/>
                  <a:pt x="273698" y="2845601"/>
                </a:cubicBezTo>
                <a:cubicBezTo>
                  <a:pt x="294251" y="2866154"/>
                  <a:pt x="327575" y="2866154"/>
                  <a:pt x="348128" y="2845601"/>
                </a:cubicBezTo>
                <a:lnTo>
                  <a:pt x="1830131" y="1363598"/>
                </a:lnTo>
                <a:close/>
                <a:moveTo>
                  <a:pt x="2703218" y="237332"/>
                </a:moveTo>
                <a:cubicBezTo>
                  <a:pt x="2623680" y="237332"/>
                  <a:pt x="2559202" y="301810"/>
                  <a:pt x="2559202" y="381348"/>
                </a:cubicBezTo>
                <a:cubicBezTo>
                  <a:pt x="2559202" y="460886"/>
                  <a:pt x="2623680" y="525364"/>
                  <a:pt x="2703218" y="525364"/>
                </a:cubicBezTo>
                <a:cubicBezTo>
                  <a:pt x="2782756" y="525364"/>
                  <a:pt x="2847234" y="460886"/>
                  <a:pt x="2847234" y="381348"/>
                </a:cubicBezTo>
                <a:cubicBezTo>
                  <a:pt x="2847234" y="301810"/>
                  <a:pt x="2782756" y="237332"/>
                  <a:pt x="2703218" y="237332"/>
                </a:cubicBezTo>
                <a:close/>
                <a:moveTo>
                  <a:pt x="2413103" y="0"/>
                </a:moveTo>
                <a:cubicBezTo>
                  <a:pt x="2858994" y="0"/>
                  <a:pt x="3220460" y="361466"/>
                  <a:pt x="3220460" y="807357"/>
                </a:cubicBezTo>
                <a:cubicBezTo>
                  <a:pt x="3220460" y="1253248"/>
                  <a:pt x="2858994" y="1614714"/>
                  <a:pt x="2413103" y="1614714"/>
                </a:cubicBezTo>
                <a:cubicBezTo>
                  <a:pt x="2305542" y="1614714"/>
                  <a:pt x="2202893" y="1593680"/>
                  <a:pt x="2109223" y="1555067"/>
                </a:cubicBezTo>
                <a:lnTo>
                  <a:pt x="2191945" y="1637789"/>
                </a:lnTo>
                <a:cubicBezTo>
                  <a:pt x="2226856" y="1672699"/>
                  <a:pt x="2226855" y="1729300"/>
                  <a:pt x="2191945" y="1764210"/>
                </a:cubicBezTo>
                <a:lnTo>
                  <a:pt x="2045068" y="1911087"/>
                </a:lnTo>
                <a:cubicBezTo>
                  <a:pt x="2010158" y="1945998"/>
                  <a:pt x="1953557" y="1945998"/>
                  <a:pt x="1918647" y="1911087"/>
                </a:cubicBezTo>
                <a:lnTo>
                  <a:pt x="1799123" y="1791564"/>
                </a:lnTo>
                <a:lnTo>
                  <a:pt x="1749496" y="1841190"/>
                </a:lnTo>
                <a:lnTo>
                  <a:pt x="1832980" y="1924673"/>
                </a:lnTo>
                <a:lnTo>
                  <a:pt x="1761893" y="1995760"/>
                </a:lnTo>
                <a:lnTo>
                  <a:pt x="1678410" y="1912277"/>
                </a:lnTo>
                <a:lnTo>
                  <a:pt x="1650246" y="1940441"/>
                </a:lnTo>
                <a:lnTo>
                  <a:pt x="1735612" y="2025807"/>
                </a:lnTo>
                <a:lnTo>
                  <a:pt x="1573330" y="2188089"/>
                </a:lnTo>
                <a:lnTo>
                  <a:pt x="1487964" y="2102723"/>
                </a:lnTo>
                <a:lnTo>
                  <a:pt x="1451742" y="2138944"/>
                </a:lnTo>
                <a:lnTo>
                  <a:pt x="1537109" y="2224311"/>
                </a:lnTo>
                <a:lnTo>
                  <a:pt x="1374830" y="2386590"/>
                </a:lnTo>
                <a:lnTo>
                  <a:pt x="1289463" y="2301223"/>
                </a:lnTo>
                <a:lnTo>
                  <a:pt x="1225079" y="2365608"/>
                </a:lnTo>
                <a:lnTo>
                  <a:pt x="1310445" y="2450974"/>
                </a:lnTo>
                <a:lnTo>
                  <a:pt x="1239358" y="2522061"/>
                </a:lnTo>
                <a:lnTo>
                  <a:pt x="1153992" y="2436695"/>
                </a:lnTo>
                <a:lnTo>
                  <a:pt x="1104364" y="2486322"/>
                </a:lnTo>
                <a:lnTo>
                  <a:pt x="1189730" y="2571689"/>
                </a:lnTo>
                <a:lnTo>
                  <a:pt x="1034153" y="2727266"/>
                </a:lnTo>
                <a:lnTo>
                  <a:pt x="948787" y="2641900"/>
                </a:lnTo>
                <a:lnTo>
                  <a:pt x="905863" y="2684824"/>
                </a:lnTo>
                <a:lnTo>
                  <a:pt x="991230" y="2770191"/>
                </a:lnTo>
                <a:lnTo>
                  <a:pt x="842353" y="2919067"/>
                </a:lnTo>
                <a:lnTo>
                  <a:pt x="756986" y="2833700"/>
                </a:lnTo>
                <a:lnTo>
                  <a:pt x="692119" y="2898567"/>
                </a:lnTo>
                <a:lnTo>
                  <a:pt x="777486" y="2983934"/>
                </a:lnTo>
                <a:lnTo>
                  <a:pt x="628610" y="3132811"/>
                </a:lnTo>
                <a:lnTo>
                  <a:pt x="618557" y="3122757"/>
                </a:lnTo>
                <a:lnTo>
                  <a:pt x="622830" y="3134825"/>
                </a:lnTo>
                <a:lnTo>
                  <a:pt x="346551" y="3150831"/>
                </a:lnTo>
                <a:lnTo>
                  <a:pt x="0" y="3186731"/>
                </a:lnTo>
                <a:lnTo>
                  <a:pt x="51749" y="2750557"/>
                </a:lnTo>
                <a:lnTo>
                  <a:pt x="48979" y="2747788"/>
                </a:lnTo>
                <a:lnTo>
                  <a:pt x="52495" y="2744272"/>
                </a:lnTo>
                <a:lnTo>
                  <a:pt x="52938" y="2740533"/>
                </a:lnTo>
                <a:lnTo>
                  <a:pt x="54575" y="2742192"/>
                </a:lnTo>
                <a:lnTo>
                  <a:pt x="1671288" y="1125479"/>
                </a:lnTo>
                <a:cubicBezTo>
                  <a:pt x="1628971" y="1027979"/>
                  <a:pt x="1605746" y="920380"/>
                  <a:pt x="1605746" y="807357"/>
                </a:cubicBezTo>
                <a:cubicBezTo>
                  <a:pt x="1605746" y="361466"/>
                  <a:pt x="1967212" y="0"/>
                  <a:pt x="2413103" y="0"/>
                </a:cubicBezTo>
                <a:close/>
              </a:path>
            </a:pathLst>
          </a:custGeom>
          <a:solidFill>
            <a:srgbClr val="EE901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50"/>
          </a:p>
        </p:txBody>
      </p:sp>
      <p:sp>
        <p:nvSpPr>
          <p:cNvPr id="91" name="Block Arc 25">
            <a:extLst>
              <a:ext uri="{FF2B5EF4-FFF2-40B4-BE49-F238E27FC236}">
                <a16:creationId xmlns:a16="http://schemas.microsoft.com/office/drawing/2014/main" id="{5F7FD4D6-1C06-4ABB-98F4-AC79D3C6A6D8}"/>
              </a:ext>
            </a:extLst>
          </p:cNvPr>
          <p:cNvSpPr/>
          <p:nvPr/>
        </p:nvSpPr>
        <p:spPr>
          <a:xfrm>
            <a:off x="3847656" y="4275686"/>
            <a:ext cx="296552" cy="428429"/>
          </a:xfrm>
          <a:custGeom>
            <a:avLst/>
            <a:gdLst/>
            <a:ahLst/>
            <a:cxnLst/>
            <a:rect l="l" t="t" r="r" b="b"/>
            <a:pathLst>
              <a:path w="2215656" h="3200962">
                <a:moveTo>
                  <a:pt x="1107829" y="2097026"/>
                </a:moveTo>
                <a:cubicBezTo>
                  <a:pt x="1025315" y="2097026"/>
                  <a:pt x="958423" y="2163918"/>
                  <a:pt x="958423" y="2246432"/>
                </a:cubicBezTo>
                <a:cubicBezTo>
                  <a:pt x="958423" y="2302715"/>
                  <a:pt x="989546" y="2351730"/>
                  <a:pt x="1036590" y="2375275"/>
                </a:cubicBezTo>
                <a:lnTo>
                  <a:pt x="985422" y="2684898"/>
                </a:lnTo>
                <a:lnTo>
                  <a:pt x="1230236" y="2684898"/>
                </a:lnTo>
                <a:lnTo>
                  <a:pt x="1179068" y="2375275"/>
                </a:lnTo>
                <a:cubicBezTo>
                  <a:pt x="1226112" y="2351730"/>
                  <a:pt x="1257234" y="2302715"/>
                  <a:pt x="1257234" y="2246432"/>
                </a:cubicBezTo>
                <a:cubicBezTo>
                  <a:pt x="1257234" y="2163918"/>
                  <a:pt x="1190343" y="2097026"/>
                  <a:pt x="1107829" y="2097026"/>
                </a:cubicBezTo>
                <a:close/>
                <a:moveTo>
                  <a:pt x="1102513" y="266871"/>
                </a:moveTo>
                <a:cubicBezTo>
                  <a:pt x="874876" y="269781"/>
                  <a:pt x="691868" y="455143"/>
                  <a:pt x="691868" y="682798"/>
                </a:cubicBezTo>
                <a:lnTo>
                  <a:pt x="690469" y="682798"/>
                </a:lnTo>
                <a:lnTo>
                  <a:pt x="690469" y="1580962"/>
                </a:lnTo>
                <a:lnTo>
                  <a:pt x="1525188" y="1580962"/>
                </a:lnTo>
                <a:lnTo>
                  <a:pt x="1525188" y="672127"/>
                </a:lnTo>
                <a:lnTo>
                  <a:pt x="1523654" y="672166"/>
                </a:lnTo>
                <a:cubicBezTo>
                  <a:pt x="1517835" y="444585"/>
                  <a:pt x="1330149" y="263961"/>
                  <a:pt x="1102513" y="266871"/>
                </a:cubicBezTo>
                <a:close/>
                <a:moveTo>
                  <a:pt x="1099102" y="56"/>
                </a:moveTo>
                <a:cubicBezTo>
                  <a:pt x="1472767" y="-4720"/>
                  <a:pt x="1780852" y="291773"/>
                  <a:pt x="1790404" y="665346"/>
                </a:cubicBezTo>
                <a:lnTo>
                  <a:pt x="1742843" y="666562"/>
                </a:lnTo>
                <a:lnTo>
                  <a:pt x="1790627" y="666562"/>
                </a:lnTo>
                <a:lnTo>
                  <a:pt x="1790627" y="1580962"/>
                </a:lnTo>
                <a:lnTo>
                  <a:pt x="2041344" y="1580962"/>
                </a:lnTo>
                <a:cubicBezTo>
                  <a:pt x="2137614" y="1580962"/>
                  <a:pt x="2215656" y="1659004"/>
                  <a:pt x="2215656" y="1755274"/>
                </a:cubicBezTo>
                <a:lnTo>
                  <a:pt x="2215656" y="3026650"/>
                </a:lnTo>
                <a:cubicBezTo>
                  <a:pt x="2215656" y="3122920"/>
                  <a:pt x="2137614" y="3200962"/>
                  <a:pt x="2041344" y="3200962"/>
                </a:cubicBezTo>
                <a:lnTo>
                  <a:pt x="174312" y="3200962"/>
                </a:lnTo>
                <a:cubicBezTo>
                  <a:pt x="78042" y="3200962"/>
                  <a:pt x="0" y="3122920"/>
                  <a:pt x="0" y="3026650"/>
                </a:cubicBezTo>
                <a:lnTo>
                  <a:pt x="0" y="1755274"/>
                </a:lnTo>
                <a:cubicBezTo>
                  <a:pt x="0" y="1659004"/>
                  <a:pt x="78042" y="1580962"/>
                  <a:pt x="174312" y="1580962"/>
                </a:cubicBezTo>
                <a:lnTo>
                  <a:pt x="425030" y="1580962"/>
                </a:lnTo>
                <a:lnTo>
                  <a:pt x="425030" y="676764"/>
                </a:lnTo>
                <a:lnTo>
                  <a:pt x="425634" y="676764"/>
                </a:lnTo>
                <a:cubicBezTo>
                  <a:pt x="428273" y="305830"/>
                  <a:pt x="727452" y="4806"/>
                  <a:pt x="1099102" y="56"/>
                </a:cubicBezTo>
                <a:close/>
              </a:path>
            </a:pathLst>
          </a:custGeom>
          <a:solidFill>
            <a:srgbClr val="EE901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50">
              <a:solidFill>
                <a:schemeClr val="tx1"/>
              </a:solidFill>
            </a:endParaRPr>
          </a:p>
        </p:txBody>
      </p:sp>
      <p:sp>
        <p:nvSpPr>
          <p:cNvPr id="92" name="Block Arc 31">
            <a:extLst>
              <a:ext uri="{FF2B5EF4-FFF2-40B4-BE49-F238E27FC236}">
                <a16:creationId xmlns:a16="http://schemas.microsoft.com/office/drawing/2014/main" id="{7D9DF903-DA8F-4191-AEDF-7DDF26A64847}"/>
              </a:ext>
            </a:extLst>
          </p:cNvPr>
          <p:cNvSpPr/>
          <p:nvPr/>
        </p:nvSpPr>
        <p:spPr>
          <a:xfrm>
            <a:off x="6265996" y="4307387"/>
            <a:ext cx="386912" cy="428429"/>
          </a:xfrm>
          <a:custGeom>
            <a:avLst/>
            <a:gdLst/>
            <a:ahLst/>
            <a:cxnLst/>
            <a:rect l="l" t="t" r="r" b="b"/>
            <a:pathLst>
              <a:path w="2890784" h="3200962">
                <a:moveTo>
                  <a:pt x="1107828" y="2097026"/>
                </a:moveTo>
                <a:cubicBezTo>
                  <a:pt x="1025313" y="2097026"/>
                  <a:pt x="958422" y="2163918"/>
                  <a:pt x="958422" y="2246432"/>
                </a:cubicBezTo>
                <a:cubicBezTo>
                  <a:pt x="958422" y="2302715"/>
                  <a:pt x="989545" y="2351730"/>
                  <a:pt x="1036589" y="2375275"/>
                </a:cubicBezTo>
                <a:lnTo>
                  <a:pt x="985421" y="2684898"/>
                </a:lnTo>
                <a:lnTo>
                  <a:pt x="1230235" y="2684898"/>
                </a:lnTo>
                <a:lnTo>
                  <a:pt x="1179067" y="2375275"/>
                </a:lnTo>
                <a:cubicBezTo>
                  <a:pt x="1226111" y="2351730"/>
                  <a:pt x="1257233" y="2302715"/>
                  <a:pt x="1257233" y="2246432"/>
                </a:cubicBezTo>
                <a:cubicBezTo>
                  <a:pt x="1257233" y="2163918"/>
                  <a:pt x="1190342" y="2097026"/>
                  <a:pt x="1107828" y="2097026"/>
                </a:cubicBezTo>
                <a:close/>
                <a:moveTo>
                  <a:pt x="2199259" y="56"/>
                </a:moveTo>
                <a:cubicBezTo>
                  <a:pt x="2572924" y="-4720"/>
                  <a:pt x="2881009" y="291773"/>
                  <a:pt x="2890561" y="665346"/>
                </a:cubicBezTo>
                <a:lnTo>
                  <a:pt x="2843000" y="666562"/>
                </a:lnTo>
                <a:lnTo>
                  <a:pt x="2890784" y="666562"/>
                </a:lnTo>
                <a:lnTo>
                  <a:pt x="2890784" y="1580962"/>
                </a:lnTo>
                <a:lnTo>
                  <a:pt x="2625345" y="1580962"/>
                </a:lnTo>
                <a:lnTo>
                  <a:pt x="2625345" y="672127"/>
                </a:lnTo>
                <a:lnTo>
                  <a:pt x="2623811" y="672166"/>
                </a:lnTo>
                <a:cubicBezTo>
                  <a:pt x="2617992" y="444585"/>
                  <a:pt x="2430306" y="263961"/>
                  <a:pt x="2202670" y="266871"/>
                </a:cubicBezTo>
                <a:cubicBezTo>
                  <a:pt x="1975033" y="269781"/>
                  <a:pt x="1792025" y="455143"/>
                  <a:pt x="1792025" y="682798"/>
                </a:cubicBezTo>
                <a:lnTo>
                  <a:pt x="1790626" y="682798"/>
                </a:lnTo>
                <a:lnTo>
                  <a:pt x="1790626" y="1580962"/>
                </a:lnTo>
                <a:lnTo>
                  <a:pt x="2041344" y="1580962"/>
                </a:lnTo>
                <a:cubicBezTo>
                  <a:pt x="2137614" y="1580962"/>
                  <a:pt x="2215656" y="1659004"/>
                  <a:pt x="2215656" y="1755274"/>
                </a:cubicBezTo>
                <a:lnTo>
                  <a:pt x="2215656" y="3026650"/>
                </a:lnTo>
                <a:cubicBezTo>
                  <a:pt x="2215656" y="3122920"/>
                  <a:pt x="2137614" y="3200962"/>
                  <a:pt x="2041344" y="3200962"/>
                </a:cubicBezTo>
                <a:lnTo>
                  <a:pt x="174312" y="3200962"/>
                </a:lnTo>
                <a:cubicBezTo>
                  <a:pt x="78042" y="3200962"/>
                  <a:pt x="0" y="3122920"/>
                  <a:pt x="0" y="3026650"/>
                </a:cubicBezTo>
                <a:lnTo>
                  <a:pt x="0" y="1755274"/>
                </a:lnTo>
                <a:cubicBezTo>
                  <a:pt x="0" y="1659004"/>
                  <a:pt x="78042" y="1580962"/>
                  <a:pt x="174312" y="1580962"/>
                </a:cubicBezTo>
                <a:lnTo>
                  <a:pt x="1525187" y="1580962"/>
                </a:lnTo>
                <a:lnTo>
                  <a:pt x="1525187" y="676764"/>
                </a:lnTo>
                <a:lnTo>
                  <a:pt x="1525791" y="676764"/>
                </a:lnTo>
                <a:cubicBezTo>
                  <a:pt x="1528430" y="305830"/>
                  <a:pt x="1827609" y="4806"/>
                  <a:pt x="2199259" y="56"/>
                </a:cubicBezTo>
                <a:close/>
              </a:path>
            </a:pathLst>
          </a:custGeom>
          <a:solidFill>
            <a:srgbClr val="EE901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50">
              <a:solidFill>
                <a:schemeClr val="tx1"/>
              </a:solidFill>
            </a:endParaRPr>
          </a:p>
        </p:txBody>
      </p:sp>
      <p:sp>
        <p:nvSpPr>
          <p:cNvPr id="93" name="Freeform 53">
            <a:extLst>
              <a:ext uri="{FF2B5EF4-FFF2-40B4-BE49-F238E27FC236}">
                <a16:creationId xmlns:a16="http://schemas.microsoft.com/office/drawing/2014/main" id="{D57F2C4B-7240-41A7-B169-E1E9E5390396}"/>
              </a:ext>
            </a:extLst>
          </p:cNvPr>
          <p:cNvSpPr/>
          <p:nvPr/>
        </p:nvSpPr>
        <p:spPr>
          <a:xfrm>
            <a:off x="7561148" y="4333711"/>
            <a:ext cx="423999" cy="434729"/>
          </a:xfrm>
          <a:custGeom>
            <a:avLst/>
            <a:gdLst>
              <a:gd name="connsiteX0" fmla="*/ 2279640 w 2296406"/>
              <a:gd name="connsiteY0" fmla="*/ 1747818 h 2354521"/>
              <a:gd name="connsiteX1" fmla="*/ 1827546 w 2296406"/>
              <a:gd name="connsiteY1" fmla="*/ 1826304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18" fmla="*/ 11167 w 2305244"/>
              <a:gd name="connsiteY18" fmla="*/ 5505 h 236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96406" h="2354521">
                <a:moveTo>
                  <a:pt x="2279640" y="1747818"/>
                </a:moveTo>
                <a:lnTo>
                  <a:pt x="1827546" y="1826304"/>
                </a:lnTo>
                <a:cubicBezTo>
                  <a:pt x="1873723" y="1907635"/>
                  <a:pt x="1985737" y="2047488"/>
                  <a:pt x="1955104" y="2095900"/>
                </a:cubicBezTo>
                <a:cubicBezTo>
                  <a:pt x="1897166" y="2139232"/>
                  <a:pt x="1773393" y="2006999"/>
                  <a:pt x="1682537" y="1962549"/>
                </a:cubicBezTo>
                <a:lnTo>
                  <a:pt x="1528613" y="2354521"/>
                </a:lnTo>
                <a:lnTo>
                  <a:pt x="1380482" y="2120816"/>
                </a:lnTo>
                <a:lnTo>
                  <a:pt x="1495542" y="1788127"/>
                </a:lnTo>
                <a:lnTo>
                  <a:pt x="909489" y="1225390"/>
                </a:lnTo>
                <a:lnTo>
                  <a:pt x="414951" y="2322212"/>
                </a:lnTo>
                <a:lnTo>
                  <a:pt x="293184" y="2052845"/>
                </a:lnTo>
                <a:lnTo>
                  <a:pt x="520411" y="767428"/>
                </a:lnTo>
                <a:cubicBezTo>
                  <a:pt x="325060" y="542715"/>
                  <a:pt x="-71458" y="102202"/>
                  <a:pt x="11167" y="5505"/>
                </a:cubicBezTo>
                <a:cubicBezTo>
                  <a:pt x="111065" y="-52229"/>
                  <a:pt x="554777" y="358209"/>
                  <a:pt x="771719" y="578452"/>
                </a:cubicBezTo>
                <a:lnTo>
                  <a:pt x="2041440" y="514597"/>
                </a:lnTo>
                <a:lnTo>
                  <a:pt x="2296406" y="662729"/>
                </a:lnTo>
                <a:lnTo>
                  <a:pt x="1124906" y="1004182"/>
                </a:lnTo>
                <a:lnTo>
                  <a:pt x="1676517" y="1608523"/>
                </a:lnTo>
                <a:cubicBezTo>
                  <a:pt x="1795262" y="1589016"/>
                  <a:pt x="2094931" y="1557316"/>
                  <a:pt x="2094931" y="1557316"/>
                </a:cubicBezTo>
              </a:path>
            </a:pathLst>
          </a:custGeom>
          <a:solidFill>
            <a:srgbClr val="EE901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50"/>
          </a:p>
        </p:txBody>
      </p:sp>
      <p:sp>
        <p:nvSpPr>
          <p:cNvPr id="94" name="Block Arc 10">
            <a:extLst>
              <a:ext uri="{FF2B5EF4-FFF2-40B4-BE49-F238E27FC236}">
                <a16:creationId xmlns:a16="http://schemas.microsoft.com/office/drawing/2014/main" id="{75C14C12-5F78-4BDD-B8A3-69BB465A2216}"/>
              </a:ext>
            </a:extLst>
          </p:cNvPr>
          <p:cNvSpPr/>
          <p:nvPr/>
        </p:nvSpPr>
        <p:spPr>
          <a:xfrm>
            <a:off x="3746681" y="3514833"/>
            <a:ext cx="521466" cy="353213"/>
          </a:xfrm>
          <a:custGeom>
            <a:avLst/>
            <a:gdLst/>
            <a:ahLst/>
            <a:cxnLst/>
            <a:rect l="l" t="t" r="r" b="b"/>
            <a:pathLst>
              <a:path w="3219104" h="2180445">
                <a:moveTo>
                  <a:pt x="631935" y="660566"/>
                </a:moveTo>
                <a:cubicBezTo>
                  <a:pt x="582229" y="660566"/>
                  <a:pt x="541935" y="700860"/>
                  <a:pt x="541935" y="750566"/>
                </a:cubicBezTo>
                <a:cubicBezTo>
                  <a:pt x="541935" y="800272"/>
                  <a:pt x="582229" y="840566"/>
                  <a:pt x="631935" y="840566"/>
                </a:cubicBezTo>
                <a:cubicBezTo>
                  <a:pt x="681641" y="840566"/>
                  <a:pt x="721935" y="800272"/>
                  <a:pt x="721935" y="750566"/>
                </a:cubicBezTo>
                <a:cubicBezTo>
                  <a:pt x="721935" y="700860"/>
                  <a:pt x="681641" y="660566"/>
                  <a:pt x="631935" y="660566"/>
                </a:cubicBezTo>
                <a:close/>
                <a:moveTo>
                  <a:pt x="2920524" y="132986"/>
                </a:moveTo>
                <a:cubicBezTo>
                  <a:pt x="2884582" y="132986"/>
                  <a:pt x="2855445" y="171564"/>
                  <a:pt x="2855445" y="219152"/>
                </a:cubicBezTo>
                <a:cubicBezTo>
                  <a:pt x="2855445" y="266740"/>
                  <a:pt x="2884582" y="305318"/>
                  <a:pt x="2920524" y="305318"/>
                </a:cubicBezTo>
                <a:cubicBezTo>
                  <a:pt x="2956466" y="305318"/>
                  <a:pt x="2985603" y="266740"/>
                  <a:pt x="2985603" y="219152"/>
                </a:cubicBezTo>
                <a:cubicBezTo>
                  <a:pt x="2985603" y="171564"/>
                  <a:pt x="2956466" y="132986"/>
                  <a:pt x="2920524" y="132986"/>
                </a:cubicBezTo>
                <a:close/>
                <a:moveTo>
                  <a:pt x="1840097" y="123357"/>
                </a:moveTo>
                <a:cubicBezTo>
                  <a:pt x="1690593" y="125267"/>
                  <a:pt x="1541569" y="163386"/>
                  <a:pt x="1407089" y="237534"/>
                </a:cubicBezTo>
                <a:lnTo>
                  <a:pt x="1442443" y="299445"/>
                </a:lnTo>
                <a:cubicBezTo>
                  <a:pt x="1690026" y="162934"/>
                  <a:pt x="1991162" y="159087"/>
                  <a:pt x="2242273" y="289227"/>
                </a:cubicBezTo>
                <a:lnTo>
                  <a:pt x="2275978" y="226435"/>
                </a:lnTo>
                <a:cubicBezTo>
                  <a:pt x="2139582" y="155746"/>
                  <a:pt x="1989600" y="121447"/>
                  <a:pt x="1840097" y="123357"/>
                </a:cubicBezTo>
                <a:close/>
                <a:moveTo>
                  <a:pt x="1808744" y="1233"/>
                </a:moveTo>
                <a:cubicBezTo>
                  <a:pt x="2156106" y="-14520"/>
                  <a:pt x="2554236" y="122009"/>
                  <a:pt x="2727916" y="332053"/>
                </a:cubicBezTo>
                <a:lnTo>
                  <a:pt x="2797407" y="426906"/>
                </a:lnTo>
                <a:cubicBezTo>
                  <a:pt x="2816730" y="407744"/>
                  <a:pt x="2822914" y="396798"/>
                  <a:pt x="2848347" y="374270"/>
                </a:cubicBezTo>
                <a:cubicBezTo>
                  <a:pt x="2789714" y="335227"/>
                  <a:pt x="2770554" y="301522"/>
                  <a:pt x="2770554" y="211287"/>
                </a:cubicBezTo>
                <a:cubicBezTo>
                  <a:pt x="2770554" y="109060"/>
                  <a:pt x="2826850" y="34523"/>
                  <a:pt x="2918697" y="33333"/>
                </a:cubicBezTo>
                <a:cubicBezTo>
                  <a:pt x="3010544" y="32143"/>
                  <a:pt x="3068737" y="122977"/>
                  <a:pt x="3064459" y="218431"/>
                </a:cubicBezTo>
                <a:cubicBezTo>
                  <a:pt x="3062319" y="266188"/>
                  <a:pt x="3063213" y="242475"/>
                  <a:pt x="3054577" y="285936"/>
                </a:cubicBezTo>
                <a:cubicBezTo>
                  <a:pt x="3088600" y="260795"/>
                  <a:pt x="3146396" y="297212"/>
                  <a:pt x="3198377" y="27802"/>
                </a:cubicBezTo>
                <a:cubicBezTo>
                  <a:pt x="3270974" y="270322"/>
                  <a:pt x="3142267" y="378871"/>
                  <a:pt x="2977023" y="405424"/>
                </a:cubicBezTo>
                <a:cubicBezTo>
                  <a:pt x="2937650" y="455263"/>
                  <a:pt x="2906651" y="507366"/>
                  <a:pt x="2854455" y="531728"/>
                </a:cubicBezTo>
                <a:cubicBezTo>
                  <a:pt x="2854593" y="531917"/>
                  <a:pt x="2854687" y="532126"/>
                  <a:pt x="2854781" y="532336"/>
                </a:cubicBezTo>
                <a:lnTo>
                  <a:pt x="2914835" y="719911"/>
                </a:lnTo>
                <a:cubicBezTo>
                  <a:pt x="2982387" y="1030651"/>
                  <a:pt x="2875068" y="1334999"/>
                  <a:pt x="2751965" y="1458417"/>
                </a:cubicBezTo>
                <a:cubicBezTo>
                  <a:pt x="2718119" y="1752479"/>
                  <a:pt x="2636178" y="1904762"/>
                  <a:pt x="2564924" y="2133185"/>
                </a:cubicBezTo>
                <a:cubicBezTo>
                  <a:pt x="2548001" y="2174319"/>
                  <a:pt x="2290597" y="2162941"/>
                  <a:pt x="2284362" y="2130560"/>
                </a:cubicBezTo>
                <a:cubicBezTo>
                  <a:pt x="2253189" y="1989654"/>
                  <a:pt x="2205984" y="1832997"/>
                  <a:pt x="2190842" y="1681589"/>
                </a:cubicBezTo>
                <a:cubicBezTo>
                  <a:pt x="1937891" y="1727975"/>
                  <a:pt x="1628829" y="1727099"/>
                  <a:pt x="1429318" y="1710471"/>
                </a:cubicBezTo>
                <a:cubicBezTo>
                  <a:pt x="1387456" y="1891634"/>
                  <a:pt x="1268107" y="2057044"/>
                  <a:pt x="1143413" y="2180445"/>
                </a:cubicBezTo>
                <a:lnTo>
                  <a:pt x="943012" y="2180445"/>
                </a:lnTo>
                <a:cubicBezTo>
                  <a:pt x="894916" y="2170818"/>
                  <a:pt x="902932" y="1825120"/>
                  <a:pt x="910948" y="1650083"/>
                </a:cubicBezTo>
                <a:cubicBezTo>
                  <a:pt x="600994" y="1508303"/>
                  <a:pt x="-80369" y="1319263"/>
                  <a:pt x="7807" y="838786"/>
                </a:cubicBezTo>
                <a:cubicBezTo>
                  <a:pt x="13151" y="796777"/>
                  <a:pt x="184160" y="802028"/>
                  <a:pt x="275009" y="799402"/>
                </a:cubicBezTo>
                <a:cubicBezTo>
                  <a:pt x="369419" y="659373"/>
                  <a:pt x="418407" y="582356"/>
                  <a:pt x="555570" y="465957"/>
                </a:cubicBezTo>
                <a:cubicBezTo>
                  <a:pt x="547554" y="374062"/>
                  <a:pt x="496786" y="206026"/>
                  <a:pt x="531522" y="190273"/>
                </a:cubicBezTo>
                <a:cubicBezTo>
                  <a:pt x="764877" y="64246"/>
                  <a:pt x="803177" y="250661"/>
                  <a:pt x="924308" y="355683"/>
                </a:cubicBezTo>
                <a:cubicBezTo>
                  <a:pt x="1130053" y="143013"/>
                  <a:pt x="1554903" y="11735"/>
                  <a:pt x="1808744" y="1233"/>
                </a:cubicBezTo>
                <a:close/>
              </a:path>
            </a:pathLst>
          </a:custGeom>
          <a:solidFill>
            <a:srgbClr val="EE901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50">
              <a:solidFill>
                <a:schemeClr val="tx1"/>
              </a:solidFill>
            </a:endParaRPr>
          </a:p>
        </p:txBody>
      </p:sp>
      <p:sp>
        <p:nvSpPr>
          <p:cNvPr id="95" name="Freeform 55">
            <a:extLst>
              <a:ext uri="{FF2B5EF4-FFF2-40B4-BE49-F238E27FC236}">
                <a16:creationId xmlns:a16="http://schemas.microsoft.com/office/drawing/2014/main" id="{E1F21ECA-3730-4E2A-BB32-69C99B2546BB}"/>
              </a:ext>
            </a:extLst>
          </p:cNvPr>
          <p:cNvSpPr/>
          <p:nvPr/>
        </p:nvSpPr>
        <p:spPr>
          <a:xfrm>
            <a:off x="3288877" y="4161204"/>
            <a:ext cx="268285" cy="657390"/>
          </a:xfrm>
          <a:custGeom>
            <a:avLst/>
            <a:gdLst/>
            <a:ahLst/>
            <a:cxnLst/>
            <a:rect l="l" t="t" r="r" b="b"/>
            <a:pathLst>
              <a:path w="1060423" h="2598393">
                <a:moveTo>
                  <a:pt x="511607" y="1989888"/>
                </a:moveTo>
                <a:cubicBezTo>
                  <a:pt x="421916" y="2038892"/>
                  <a:pt x="392123" y="2248491"/>
                  <a:pt x="577615" y="2379095"/>
                </a:cubicBezTo>
                <a:cubicBezTo>
                  <a:pt x="531205" y="2257454"/>
                  <a:pt x="562054" y="2197447"/>
                  <a:pt x="592034" y="2136572"/>
                </a:cubicBezTo>
                <a:cubicBezTo>
                  <a:pt x="592534" y="2167519"/>
                  <a:pt x="560915" y="2234057"/>
                  <a:pt x="638675" y="2272816"/>
                </a:cubicBezTo>
                <a:cubicBezTo>
                  <a:pt x="602283" y="2156226"/>
                  <a:pt x="756001" y="2119500"/>
                  <a:pt x="594605" y="1990756"/>
                </a:cubicBezTo>
                <a:cubicBezTo>
                  <a:pt x="828052" y="2024484"/>
                  <a:pt x="759407" y="2143283"/>
                  <a:pt x="814896" y="2262952"/>
                </a:cubicBezTo>
                <a:cubicBezTo>
                  <a:pt x="774295" y="2270013"/>
                  <a:pt x="715464" y="2161619"/>
                  <a:pt x="728685" y="2212952"/>
                </a:cubicBezTo>
                <a:cubicBezTo>
                  <a:pt x="798068" y="2415798"/>
                  <a:pt x="590532" y="2421590"/>
                  <a:pt x="656442" y="2598393"/>
                </a:cubicBezTo>
                <a:cubicBezTo>
                  <a:pt x="451592" y="2586815"/>
                  <a:pt x="511509" y="2396411"/>
                  <a:pt x="415171" y="2350110"/>
                </a:cubicBezTo>
                <a:cubicBezTo>
                  <a:pt x="389023" y="2345435"/>
                  <a:pt x="357666" y="2366802"/>
                  <a:pt x="415723" y="2461957"/>
                </a:cubicBezTo>
                <a:cubicBezTo>
                  <a:pt x="77590" y="2209980"/>
                  <a:pt x="314998" y="2004011"/>
                  <a:pt x="511607" y="1989888"/>
                </a:cubicBezTo>
                <a:close/>
                <a:moveTo>
                  <a:pt x="344786" y="1884983"/>
                </a:moveTo>
                <a:lnTo>
                  <a:pt x="722598" y="1884983"/>
                </a:lnTo>
                <a:cubicBezTo>
                  <a:pt x="716460" y="1906965"/>
                  <a:pt x="711917" y="1928321"/>
                  <a:pt x="707988" y="1948728"/>
                </a:cubicBezTo>
                <a:lnTo>
                  <a:pt x="357819" y="1948059"/>
                </a:lnTo>
                <a:close/>
                <a:moveTo>
                  <a:pt x="530212" y="651224"/>
                </a:moveTo>
                <a:cubicBezTo>
                  <a:pt x="585486" y="651224"/>
                  <a:pt x="630294" y="696033"/>
                  <a:pt x="630294" y="751307"/>
                </a:cubicBezTo>
                <a:cubicBezTo>
                  <a:pt x="630294" y="806581"/>
                  <a:pt x="585486" y="851389"/>
                  <a:pt x="530212" y="851389"/>
                </a:cubicBezTo>
                <a:cubicBezTo>
                  <a:pt x="474938" y="851389"/>
                  <a:pt x="430129" y="806581"/>
                  <a:pt x="430129" y="751307"/>
                </a:cubicBezTo>
                <a:cubicBezTo>
                  <a:pt x="430129" y="696033"/>
                  <a:pt x="474938" y="651224"/>
                  <a:pt x="530212" y="651224"/>
                </a:cubicBezTo>
                <a:close/>
                <a:moveTo>
                  <a:pt x="530212" y="551141"/>
                </a:moveTo>
                <a:cubicBezTo>
                  <a:pt x="419664" y="551141"/>
                  <a:pt x="330046" y="640759"/>
                  <a:pt x="330046" y="751307"/>
                </a:cubicBezTo>
                <a:cubicBezTo>
                  <a:pt x="330046" y="861855"/>
                  <a:pt x="419664" y="951472"/>
                  <a:pt x="530212" y="951472"/>
                </a:cubicBezTo>
                <a:cubicBezTo>
                  <a:pt x="640760" y="951472"/>
                  <a:pt x="730377" y="861855"/>
                  <a:pt x="730377" y="751307"/>
                </a:cubicBezTo>
                <a:cubicBezTo>
                  <a:pt x="730377" y="640759"/>
                  <a:pt x="640760" y="551141"/>
                  <a:pt x="530212" y="551141"/>
                </a:cubicBezTo>
                <a:close/>
                <a:moveTo>
                  <a:pt x="286245" y="353827"/>
                </a:moveTo>
                <a:cubicBezTo>
                  <a:pt x="438132" y="439406"/>
                  <a:pt x="623290" y="440561"/>
                  <a:pt x="776100" y="356932"/>
                </a:cubicBezTo>
                <a:cubicBezTo>
                  <a:pt x="941305" y="720175"/>
                  <a:pt x="898096" y="1115325"/>
                  <a:pt x="825241" y="1447764"/>
                </a:cubicBezTo>
                <a:lnTo>
                  <a:pt x="1060423" y="1673413"/>
                </a:lnTo>
                <a:lnTo>
                  <a:pt x="1021935" y="1978110"/>
                </a:lnTo>
                <a:lnTo>
                  <a:pt x="745125" y="1786699"/>
                </a:lnTo>
                <a:lnTo>
                  <a:pt x="734250" y="1834148"/>
                </a:lnTo>
                <a:lnTo>
                  <a:pt x="332991" y="1834148"/>
                </a:lnTo>
                <a:cubicBezTo>
                  <a:pt x="330005" y="1820736"/>
                  <a:pt x="326662" y="1807037"/>
                  <a:pt x="323192" y="1793020"/>
                </a:cubicBezTo>
                <a:lnTo>
                  <a:pt x="38489" y="1989888"/>
                </a:lnTo>
                <a:lnTo>
                  <a:pt x="0" y="1685191"/>
                </a:lnTo>
                <a:lnTo>
                  <a:pt x="237343" y="1457469"/>
                </a:lnTo>
                <a:lnTo>
                  <a:pt x="238009" y="1459571"/>
                </a:lnTo>
                <a:lnTo>
                  <a:pt x="242012" y="1446515"/>
                </a:lnTo>
                <a:cubicBezTo>
                  <a:pt x="171205" y="1115067"/>
                  <a:pt x="127758" y="714059"/>
                  <a:pt x="286245" y="353827"/>
                </a:cubicBezTo>
                <a:close/>
                <a:moveTo>
                  <a:pt x="527942" y="0"/>
                </a:moveTo>
                <a:cubicBezTo>
                  <a:pt x="622760" y="95693"/>
                  <a:pt x="695048" y="196745"/>
                  <a:pt x="748164" y="301374"/>
                </a:cubicBezTo>
                <a:cubicBezTo>
                  <a:pt x="612692" y="376844"/>
                  <a:pt x="447588" y="375495"/>
                  <a:pt x="312997" y="298024"/>
                </a:cubicBezTo>
                <a:cubicBezTo>
                  <a:pt x="364591" y="193505"/>
                  <a:pt x="435080" y="93397"/>
                  <a:pt x="527942" y="0"/>
                </a:cubicBezTo>
                <a:close/>
              </a:path>
            </a:pathLst>
          </a:custGeom>
          <a:solidFill>
            <a:srgbClr val="EE901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50"/>
          </a:p>
        </p:txBody>
      </p:sp>
      <p:sp>
        <p:nvSpPr>
          <p:cNvPr id="96" name="Round Same Side Corner Rectangle 36">
            <a:extLst>
              <a:ext uri="{FF2B5EF4-FFF2-40B4-BE49-F238E27FC236}">
                <a16:creationId xmlns:a16="http://schemas.microsoft.com/office/drawing/2014/main" id="{E0C4F70F-DCCD-48F1-A750-DF4F32AC8F75}"/>
              </a:ext>
            </a:extLst>
          </p:cNvPr>
          <p:cNvSpPr/>
          <p:nvPr/>
        </p:nvSpPr>
        <p:spPr>
          <a:xfrm>
            <a:off x="6820426" y="4333710"/>
            <a:ext cx="491581" cy="388652"/>
          </a:xfrm>
          <a:custGeom>
            <a:avLst/>
            <a:gdLst/>
            <a:ahLst/>
            <a:cxnLst/>
            <a:rect l="l" t="t" r="r" b="b"/>
            <a:pathLst>
              <a:path w="3219104" h="2545072">
                <a:moveTo>
                  <a:pt x="2779672" y="457200"/>
                </a:moveTo>
                <a:lnTo>
                  <a:pt x="2975888" y="457200"/>
                </a:lnTo>
                <a:cubicBezTo>
                  <a:pt x="3110212" y="457200"/>
                  <a:pt x="3219104" y="566092"/>
                  <a:pt x="3219104" y="700416"/>
                </a:cubicBezTo>
                <a:lnTo>
                  <a:pt x="3219104" y="2301856"/>
                </a:lnTo>
                <a:cubicBezTo>
                  <a:pt x="3219104" y="2436180"/>
                  <a:pt x="3110212" y="2545072"/>
                  <a:pt x="2975888" y="2545072"/>
                </a:cubicBezTo>
                <a:lnTo>
                  <a:pt x="2779672" y="2545072"/>
                </a:lnTo>
                <a:close/>
                <a:moveTo>
                  <a:pt x="243216" y="457200"/>
                </a:moveTo>
                <a:lnTo>
                  <a:pt x="439432" y="457200"/>
                </a:lnTo>
                <a:lnTo>
                  <a:pt x="439432" y="2545072"/>
                </a:lnTo>
                <a:lnTo>
                  <a:pt x="243216" y="2545072"/>
                </a:lnTo>
                <a:cubicBezTo>
                  <a:pt x="108892" y="2545072"/>
                  <a:pt x="0" y="2436180"/>
                  <a:pt x="0" y="2301856"/>
                </a:cubicBezTo>
                <a:lnTo>
                  <a:pt x="0" y="700416"/>
                </a:lnTo>
                <a:cubicBezTo>
                  <a:pt x="0" y="566092"/>
                  <a:pt x="108892" y="457200"/>
                  <a:pt x="243216" y="457200"/>
                </a:cubicBezTo>
                <a:close/>
                <a:moveTo>
                  <a:pt x="1428476" y="174246"/>
                </a:moveTo>
                <a:cubicBezTo>
                  <a:pt x="1372210" y="174246"/>
                  <a:pt x="1326598" y="219858"/>
                  <a:pt x="1326598" y="276124"/>
                </a:cubicBezTo>
                <a:lnTo>
                  <a:pt x="1326598" y="457200"/>
                </a:lnTo>
                <a:lnTo>
                  <a:pt x="1892506" y="457200"/>
                </a:lnTo>
                <a:lnTo>
                  <a:pt x="1892506" y="276124"/>
                </a:lnTo>
                <a:cubicBezTo>
                  <a:pt x="1892506" y="219858"/>
                  <a:pt x="1846894" y="174246"/>
                  <a:pt x="1790628" y="174246"/>
                </a:cubicBezTo>
                <a:close/>
                <a:moveTo>
                  <a:pt x="1285704" y="0"/>
                </a:moveTo>
                <a:lnTo>
                  <a:pt x="1933400" y="0"/>
                </a:lnTo>
                <a:cubicBezTo>
                  <a:pt x="2007048" y="0"/>
                  <a:pt x="2066752" y="59704"/>
                  <a:pt x="2066752" y="133352"/>
                </a:cubicBezTo>
                <a:lnTo>
                  <a:pt x="2066752" y="457200"/>
                </a:lnTo>
                <a:lnTo>
                  <a:pt x="2599672" y="457200"/>
                </a:lnTo>
                <a:lnTo>
                  <a:pt x="2599672" y="2545072"/>
                </a:lnTo>
                <a:lnTo>
                  <a:pt x="619432" y="2545072"/>
                </a:lnTo>
                <a:lnTo>
                  <a:pt x="619432" y="457200"/>
                </a:lnTo>
                <a:lnTo>
                  <a:pt x="1152352" y="457200"/>
                </a:lnTo>
                <a:lnTo>
                  <a:pt x="1152352" y="133352"/>
                </a:lnTo>
                <a:cubicBezTo>
                  <a:pt x="1152352" y="59704"/>
                  <a:pt x="1212056" y="0"/>
                  <a:pt x="1285704" y="0"/>
                </a:cubicBezTo>
                <a:close/>
              </a:path>
            </a:pathLst>
          </a:custGeom>
          <a:solidFill>
            <a:srgbClr val="EE901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050"/>
          </a:p>
        </p:txBody>
      </p:sp>
      <p:sp>
        <p:nvSpPr>
          <p:cNvPr id="97" name="Oval 21">
            <a:extLst>
              <a:ext uri="{FF2B5EF4-FFF2-40B4-BE49-F238E27FC236}">
                <a16:creationId xmlns:a16="http://schemas.microsoft.com/office/drawing/2014/main" id="{B92F2676-D90E-40BF-8AC5-C623D6EC5932}"/>
              </a:ext>
            </a:extLst>
          </p:cNvPr>
          <p:cNvSpPr>
            <a:spLocks noChangeAspect="1"/>
          </p:cNvSpPr>
          <p:nvPr/>
        </p:nvSpPr>
        <p:spPr>
          <a:xfrm>
            <a:off x="4424338" y="4314274"/>
            <a:ext cx="404708" cy="408089"/>
          </a:xfrm>
          <a:custGeom>
            <a:avLst/>
            <a:gdLst/>
            <a:ahLst/>
            <a:cxnLst/>
            <a:rect l="l" t="t" r="r" b="b"/>
            <a:pathLst>
              <a:path w="1652142" h="1665940">
                <a:moveTo>
                  <a:pt x="898689" y="548008"/>
                </a:moveTo>
                <a:cubicBezTo>
                  <a:pt x="737950" y="504938"/>
                  <a:pt x="572731" y="600328"/>
                  <a:pt x="529661" y="761066"/>
                </a:cubicBezTo>
                <a:cubicBezTo>
                  <a:pt x="486591" y="921805"/>
                  <a:pt x="581980" y="1087025"/>
                  <a:pt x="742719" y="1130094"/>
                </a:cubicBezTo>
                <a:cubicBezTo>
                  <a:pt x="903458" y="1173164"/>
                  <a:pt x="1068677" y="1077775"/>
                  <a:pt x="1111747" y="917036"/>
                </a:cubicBezTo>
                <a:cubicBezTo>
                  <a:pt x="1154817" y="756297"/>
                  <a:pt x="1059428" y="591077"/>
                  <a:pt x="898689" y="548008"/>
                </a:cubicBezTo>
                <a:close/>
                <a:moveTo>
                  <a:pt x="952303" y="347916"/>
                </a:moveTo>
                <a:cubicBezTo>
                  <a:pt x="1223549" y="420596"/>
                  <a:pt x="1384519" y="699404"/>
                  <a:pt x="1311839" y="970650"/>
                </a:cubicBezTo>
                <a:cubicBezTo>
                  <a:pt x="1239159" y="1241896"/>
                  <a:pt x="960351" y="1402866"/>
                  <a:pt x="689105" y="1330186"/>
                </a:cubicBezTo>
                <a:cubicBezTo>
                  <a:pt x="417859" y="1257506"/>
                  <a:pt x="256889" y="978698"/>
                  <a:pt x="329569" y="707451"/>
                </a:cubicBezTo>
                <a:cubicBezTo>
                  <a:pt x="402249" y="436205"/>
                  <a:pt x="681057" y="275235"/>
                  <a:pt x="952303" y="347916"/>
                </a:cubicBezTo>
                <a:close/>
                <a:moveTo>
                  <a:pt x="971799" y="275155"/>
                </a:moveTo>
                <a:cubicBezTo>
                  <a:pt x="660368" y="191707"/>
                  <a:pt x="340256" y="376524"/>
                  <a:pt x="256808" y="687955"/>
                </a:cubicBezTo>
                <a:cubicBezTo>
                  <a:pt x="173361" y="999387"/>
                  <a:pt x="358178" y="1319499"/>
                  <a:pt x="669609" y="1402947"/>
                </a:cubicBezTo>
                <a:cubicBezTo>
                  <a:pt x="981040" y="1486395"/>
                  <a:pt x="1301152" y="1301577"/>
                  <a:pt x="1384600" y="990146"/>
                </a:cubicBezTo>
                <a:cubicBezTo>
                  <a:pt x="1468047" y="678715"/>
                  <a:pt x="1283230" y="358603"/>
                  <a:pt x="971799" y="275155"/>
                </a:cubicBezTo>
                <a:close/>
                <a:moveTo>
                  <a:pt x="1652142" y="394531"/>
                </a:moveTo>
                <a:lnTo>
                  <a:pt x="1649662" y="403784"/>
                </a:lnTo>
                <a:lnTo>
                  <a:pt x="1647140" y="399895"/>
                </a:lnTo>
                <a:close/>
                <a:moveTo>
                  <a:pt x="1158157" y="65026"/>
                </a:moveTo>
                <a:lnTo>
                  <a:pt x="1154679" y="271718"/>
                </a:lnTo>
                <a:lnTo>
                  <a:pt x="1148331" y="270017"/>
                </a:lnTo>
                <a:cubicBezTo>
                  <a:pt x="1200055" y="299127"/>
                  <a:pt x="1246804" y="334821"/>
                  <a:pt x="1286346" y="377149"/>
                </a:cubicBezTo>
                <a:lnTo>
                  <a:pt x="1470353" y="331395"/>
                </a:lnTo>
                <a:lnTo>
                  <a:pt x="1588305" y="553229"/>
                </a:lnTo>
                <a:lnTo>
                  <a:pt x="1457194" y="671432"/>
                </a:lnTo>
                <a:cubicBezTo>
                  <a:pt x="1473630" y="731297"/>
                  <a:pt x="1481376" y="793983"/>
                  <a:pt x="1478595" y="857704"/>
                </a:cubicBezTo>
                <a:lnTo>
                  <a:pt x="1642362" y="948616"/>
                </a:lnTo>
                <a:lnTo>
                  <a:pt x="1577335" y="1191298"/>
                </a:lnTo>
                <a:lnTo>
                  <a:pt x="1378614" y="1187955"/>
                </a:lnTo>
                <a:cubicBezTo>
                  <a:pt x="1353489" y="1229936"/>
                  <a:pt x="1323048" y="1267799"/>
                  <a:pt x="1288939" y="1301599"/>
                </a:cubicBezTo>
                <a:lnTo>
                  <a:pt x="1354201" y="1471932"/>
                </a:lnTo>
                <a:lnTo>
                  <a:pt x="1148396" y="1616039"/>
                </a:lnTo>
                <a:lnTo>
                  <a:pt x="992294" y="1480516"/>
                </a:lnTo>
                <a:lnTo>
                  <a:pt x="1011291" y="1467215"/>
                </a:lnTo>
                <a:cubicBezTo>
                  <a:pt x="951500" y="1486565"/>
                  <a:pt x="888271" y="1495869"/>
                  <a:pt x="823805" y="1495510"/>
                </a:cubicBezTo>
                <a:lnTo>
                  <a:pt x="729193" y="1665940"/>
                </a:lnTo>
                <a:lnTo>
                  <a:pt x="486511" y="1600914"/>
                </a:lnTo>
                <a:lnTo>
                  <a:pt x="489790" y="1406012"/>
                </a:lnTo>
                <a:cubicBezTo>
                  <a:pt x="438364" y="1376702"/>
                  <a:pt x="391917" y="1340859"/>
                  <a:pt x="352658" y="1298452"/>
                </a:cubicBezTo>
                <a:lnTo>
                  <a:pt x="355803" y="1305197"/>
                </a:lnTo>
                <a:lnTo>
                  <a:pt x="152856" y="1344512"/>
                </a:lnTo>
                <a:lnTo>
                  <a:pt x="46675" y="1116809"/>
                </a:lnTo>
                <a:lnTo>
                  <a:pt x="183929" y="1005520"/>
                </a:lnTo>
                <a:cubicBezTo>
                  <a:pt x="169279" y="951824"/>
                  <a:pt x="161626" y="895865"/>
                  <a:pt x="161615" y="838915"/>
                </a:cubicBezTo>
                <a:lnTo>
                  <a:pt x="0" y="749197"/>
                </a:lnTo>
                <a:lnTo>
                  <a:pt x="65026" y="506515"/>
                </a:lnTo>
                <a:lnTo>
                  <a:pt x="250227" y="509630"/>
                </a:lnTo>
                <a:cubicBezTo>
                  <a:pt x="275353" y="465291"/>
                  <a:pt x="305693" y="424864"/>
                  <a:pt x="340015" y="388679"/>
                </a:cubicBezTo>
                <a:lnTo>
                  <a:pt x="277984" y="197357"/>
                </a:lnTo>
                <a:lnTo>
                  <a:pt x="491050" y="64219"/>
                </a:lnTo>
                <a:lnTo>
                  <a:pt x="639843" y="207726"/>
                </a:lnTo>
                <a:lnTo>
                  <a:pt x="638348" y="208660"/>
                </a:lnTo>
                <a:cubicBezTo>
                  <a:pt x="696840" y="190256"/>
                  <a:pt x="758594" y="181748"/>
                  <a:pt x="821488" y="182440"/>
                </a:cubicBezTo>
                <a:lnTo>
                  <a:pt x="815140" y="180739"/>
                </a:lnTo>
                <a:lnTo>
                  <a:pt x="915476" y="0"/>
                </a:lnTo>
                <a:close/>
              </a:path>
            </a:pathLst>
          </a:custGeom>
          <a:solidFill>
            <a:srgbClr val="EE901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ko-KR" altLang="en-US" sz="1050"/>
          </a:p>
        </p:txBody>
      </p:sp>
      <p:sp>
        <p:nvSpPr>
          <p:cNvPr id="98" name="Oval 32">
            <a:extLst>
              <a:ext uri="{FF2B5EF4-FFF2-40B4-BE49-F238E27FC236}">
                <a16:creationId xmlns:a16="http://schemas.microsoft.com/office/drawing/2014/main" id="{06C7F06B-394E-4FE3-88AA-93210AFF9C00}"/>
              </a:ext>
            </a:extLst>
          </p:cNvPr>
          <p:cNvSpPr/>
          <p:nvPr/>
        </p:nvSpPr>
        <p:spPr>
          <a:xfrm>
            <a:off x="7514032" y="3429337"/>
            <a:ext cx="385358" cy="463593"/>
          </a:xfrm>
          <a:custGeom>
            <a:avLst/>
            <a:gdLst/>
            <a:ahLst/>
            <a:cxnLst/>
            <a:rect l="l" t="t" r="r" b="b"/>
            <a:pathLst>
              <a:path w="2671236" h="3213546">
                <a:moveTo>
                  <a:pt x="1336943" y="151152"/>
                </a:moveTo>
                <a:cubicBezTo>
                  <a:pt x="1223677" y="151152"/>
                  <a:pt x="1131857" y="242973"/>
                  <a:pt x="1131857" y="356239"/>
                </a:cubicBezTo>
                <a:cubicBezTo>
                  <a:pt x="1131857" y="469506"/>
                  <a:pt x="1223677" y="561326"/>
                  <a:pt x="1336943" y="561326"/>
                </a:cubicBezTo>
                <a:cubicBezTo>
                  <a:pt x="1450210" y="561326"/>
                  <a:pt x="1542030" y="469506"/>
                  <a:pt x="1542030" y="356239"/>
                </a:cubicBezTo>
                <a:cubicBezTo>
                  <a:pt x="1542030" y="242973"/>
                  <a:pt x="1450210" y="151152"/>
                  <a:pt x="1336943" y="151152"/>
                </a:cubicBezTo>
                <a:close/>
                <a:moveTo>
                  <a:pt x="1336943" y="0"/>
                </a:moveTo>
                <a:cubicBezTo>
                  <a:pt x="1533689" y="0"/>
                  <a:pt x="1693182" y="159493"/>
                  <a:pt x="1693182" y="356239"/>
                </a:cubicBezTo>
                <a:cubicBezTo>
                  <a:pt x="1693182" y="499348"/>
                  <a:pt x="1608797" y="622748"/>
                  <a:pt x="1486649" y="678491"/>
                </a:cubicBezTo>
                <a:lnTo>
                  <a:pt x="1504985" y="861628"/>
                </a:lnTo>
                <a:lnTo>
                  <a:pt x="2050955" y="861628"/>
                </a:lnTo>
                <a:cubicBezTo>
                  <a:pt x="2073924" y="808095"/>
                  <a:pt x="2127168" y="770742"/>
                  <a:pt x="2189136" y="770742"/>
                </a:cubicBezTo>
                <a:cubicBezTo>
                  <a:pt x="2272476" y="770742"/>
                  <a:pt x="2340037" y="838303"/>
                  <a:pt x="2340037" y="921643"/>
                </a:cubicBezTo>
                <a:cubicBezTo>
                  <a:pt x="2340037" y="1004983"/>
                  <a:pt x="2272476" y="1072544"/>
                  <a:pt x="2189136" y="1072544"/>
                </a:cubicBezTo>
                <a:cubicBezTo>
                  <a:pt x="2127168" y="1072544"/>
                  <a:pt x="2073924" y="1035191"/>
                  <a:pt x="2050955" y="981658"/>
                </a:cubicBezTo>
                <a:lnTo>
                  <a:pt x="1517002" y="981658"/>
                </a:lnTo>
                <a:lnTo>
                  <a:pt x="1678124" y="2590970"/>
                </a:lnTo>
                <a:cubicBezTo>
                  <a:pt x="2063444" y="2451708"/>
                  <a:pt x="2360829" y="2287813"/>
                  <a:pt x="2381761" y="1860600"/>
                </a:cubicBezTo>
                <a:cubicBezTo>
                  <a:pt x="2329006" y="1862811"/>
                  <a:pt x="2276981" y="1871755"/>
                  <a:pt x="2228094" y="1886075"/>
                </a:cubicBezTo>
                <a:cubicBezTo>
                  <a:pt x="2324645" y="1771974"/>
                  <a:pt x="2415523" y="1665436"/>
                  <a:pt x="2449665" y="1504055"/>
                </a:cubicBezTo>
                <a:cubicBezTo>
                  <a:pt x="2485699" y="1663545"/>
                  <a:pt x="2574685" y="1764408"/>
                  <a:pt x="2671236" y="1886075"/>
                </a:cubicBezTo>
                <a:cubicBezTo>
                  <a:pt x="2622475" y="1872164"/>
                  <a:pt x="2568855" y="1862858"/>
                  <a:pt x="2513341" y="1860541"/>
                </a:cubicBezTo>
                <a:cubicBezTo>
                  <a:pt x="2486075" y="2436981"/>
                  <a:pt x="2151724" y="2992040"/>
                  <a:pt x="1522375" y="3040581"/>
                </a:cubicBezTo>
                <a:cubicBezTo>
                  <a:pt x="1427529" y="3119259"/>
                  <a:pt x="1392747" y="3155891"/>
                  <a:pt x="1336943" y="3213546"/>
                </a:cubicBezTo>
                <a:cubicBezTo>
                  <a:pt x="1284048" y="3153728"/>
                  <a:pt x="1252174" y="3120936"/>
                  <a:pt x="1157234" y="3046101"/>
                </a:cubicBezTo>
                <a:cubicBezTo>
                  <a:pt x="592479" y="2980043"/>
                  <a:pt x="187829" y="2438320"/>
                  <a:pt x="160409" y="1860193"/>
                </a:cubicBezTo>
                <a:cubicBezTo>
                  <a:pt x="105366" y="1862056"/>
                  <a:pt x="50978" y="1871143"/>
                  <a:pt x="0" y="1886075"/>
                </a:cubicBezTo>
                <a:cubicBezTo>
                  <a:pt x="96552" y="1771974"/>
                  <a:pt x="187429" y="1665436"/>
                  <a:pt x="221571" y="1504055"/>
                </a:cubicBezTo>
                <a:cubicBezTo>
                  <a:pt x="257605" y="1663545"/>
                  <a:pt x="346591" y="1764408"/>
                  <a:pt x="443143" y="1886075"/>
                </a:cubicBezTo>
                <a:cubicBezTo>
                  <a:pt x="396276" y="1872705"/>
                  <a:pt x="344922" y="1863589"/>
                  <a:pt x="291687" y="1860996"/>
                </a:cubicBezTo>
                <a:cubicBezTo>
                  <a:pt x="313360" y="2289054"/>
                  <a:pt x="617325" y="2454996"/>
                  <a:pt x="1001768" y="2593980"/>
                </a:cubicBezTo>
                <a:lnTo>
                  <a:pt x="1157883" y="981658"/>
                </a:lnTo>
                <a:lnTo>
                  <a:pt x="666108" y="981658"/>
                </a:lnTo>
                <a:cubicBezTo>
                  <a:pt x="643139" y="1035191"/>
                  <a:pt x="589896" y="1072543"/>
                  <a:pt x="527928" y="1072543"/>
                </a:cubicBezTo>
                <a:cubicBezTo>
                  <a:pt x="444588" y="1072543"/>
                  <a:pt x="377027" y="1004982"/>
                  <a:pt x="377027" y="921642"/>
                </a:cubicBezTo>
                <a:cubicBezTo>
                  <a:pt x="377027" y="838302"/>
                  <a:pt x="444588" y="770741"/>
                  <a:pt x="527928" y="770741"/>
                </a:cubicBezTo>
                <a:cubicBezTo>
                  <a:pt x="589896" y="770741"/>
                  <a:pt x="643141" y="808095"/>
                  <a:pt x="666110" y="861628"/>
                </a:cubicBezTo>
                <a:lnTo>
                  <a:pt x="1169505" y="861628"/>
                </a:lnTo>
                <a:lnTo>
                  <a:pt x="1187237" y="678491"/>
                </a:lnTo>
                <a:cubicBezTo>
                  <a:pt x="1065090" y="622748"/>
                  <a:pt x="980704" y="499348"/>
                  <a:pt x="980704" y="356239"/>
                </a:cubicBezTo>
                <a:cubicBezTo>
                  <a:pt x="980704" y="159493"/>
                  <a:pt x="1140198" y="0"/>
                  <a:pt x="1336943" y="0"/>
                </a:cubicBezTo>
                <a:close/>
              </a:path>
            </a:pathLst>
          </a:custGeom>
          <a:solidFill>
            <a:srgbClr val="EE901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ko-KR" altLang="en-US" sz="1050"/>
          </a:p>
        </p:txBody>
      </p:sp>
      <p:grpSp>
        <p:nvGrpSpPr>
          <p:cNvPr id="116" name="Google Shape;6783;p88"/>
          <p:cNvGrpSpPr/>
          <p:nvPr/>
        </p:nvGrpSpPr>
        <p:grpSpPr>
          <a:xfrm>
            <a:off x="8211050" y="926484"/>
            <a:ext cx="425141" cy="424850"/>
            <a:chOff x="-34004625" y="3585850"/>
            <a:chExt cx="292225" cy="292025"/>
          </a:xfrm>
          <a:solidFill>
            <a:srgbClr val="EE9012"/>
          </a:solidFill>
        </p:grpSpPr>
        <p:sp>
          <p:nvSpPr>
            <p:cNvPr id="117" name="Google Shape;6784;p88"/>
            <p:cNvSpPr/>
            <p:nvPr/>
          </p:nvSpPr>
          <p:spPr>
            <a:xfrm>
              <a:off x="-33832149" y="3585850"/>
              <a:ext cx="103200" cy="154200"/>
            </a:xfrm>
            <a:custGeom>
              <a:avLst/>
              <a:gdLst/>
              <a:ahLst/>
              <a:cxnLst/>
              <a:rect l="l" t="t" r="r" b="b"/>
              <a:pathLst>
                <a:path w="4128" h="6168" extrusionOk="0">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grpFill/>
            <a:ln>
              <a:noFill/>
            </a:ln>
          </p:spPr>
          <p:txBody>
            <a:bodyPr spcFirstLastPara="1" wrap="square" lIns="68569" tIns="68569" rIns="68569" bIns="68569" anchor="ctr" anchorCtr="0">
              <a:noAutofit/>
            </a:bodyPr>
            <a:lstStyle/>
            <a:p>
              <a:endParaRPr sz="1050"/>
            </a:p>
          </p:txBody>
        </p:sp>
        <p:sp>
          <p:nvSpPr>
            <p:cNvPr id="118" name="Google Shape;6785;p88"/>
            <p:cNvSpPr/>
            <p:nvPr/>
          </p:nvSpPr>
          <p:spPr>
            <a:xfrm>
              <a:off x="-34004625" y="3690400"/>
              <a:ext cx="155175" cy="187475"/>
            </a:xfrm>
            <a:custGeom>
              <a:avLst/>
              <a:gdLst/>
              <a:ahLst/>
              <a:cxnLst/>
              <a:rect l="l" t="t" r="r" b="b"/>
              <a:pathLst>
                <a:path w="6207" h="7499" extrusionOk="0">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grpFill/>
            <a:ln>
              <a:noFill/>
            </a:ln>
          </p:spPr>
          <p:txBody>
            <a:bodyPr spcFirstLastPara="1" wrap="square" lIns="68569" tIns="68569" rIns="68569" bIns="68569" anchor="ctr" anchorCtr="0">
              <a:noAutofit/>
            </a:bodyPr>
            <a:lstStyle/>
            <a:p>
              <a:endParaRPr sz="1050"/>
            </a:p>
          </p:txBody>
        </p:sp>
        <p:sp>
          <p:nvSpPr>
            <p:cNvPr id="119" name="Google Shape;6786;p88"/>
            <p:cNvSpPr/>
            <p:nvPr/>
          </p:nvSpPr>
          <p:spPr>
            <a:xfrm>
              <a:off x="-33936099" y="3621075"/>
              <a:ext cx="51200" cy="51225"/>
            </a:xfrm>
            <a:custGeom>
              <a:avLst/>
              <a:gdLst/>
              <a:ahLst/>
              <a:cxnLst/>
              <a:rect l="l" t="t" r="r" b="b"/>
              <a:pathLst>
                <a:path w="2048" h="2049" extrusionOk="0">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grpFill/>
            <a:ln>
              <a:noFill/>
            </a:ln>
          </p:spPr>
          <p:txBody>
            <a:bodyPr spcFirstLastPara="1" wrap="square" lIns="68569" tIns="68569" rIns="68569" bIns="68569" anchor="ctr" anchorCtr="0">
              <a:noAutofit/>
            </a:bodyPr>
            <a:lstStyle/>
            <a:p>
              <a:endParaRPr sz="1050"/>
            </a:p>
          </p:txBody>
        </p:sp>
        <p:sp>
          <p:nvSpPr>
            <p:cNvPr id="120" name="Google Shape;6787;p88"/>
            <p:cNvSpPr/>
            <p:nvPr/>
          </p:nvSpPr>
          <p:spPr>
            <a:xfrm>
              <a:off x="-33952650" y="3690125"/>
              <a:ext cx="155975" cy="186950"/>
            </a:xfrm>
            <a:custGeom>
              <a:avLst/>
              <a:gdLst/>
              <a:ahLst/>
              <a:cxnLst/>
              <a:rect l="l" t="t" r="r" b="b"/>
              <a:pathLst>
                <a:path w="6239" h="7478" extrusionOk="0">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grpFill/>
            <a:ln>
              <a:noFill/>
            </a:ln>
          </p:spPr>
          <p:txBody>
            <a:bodyPr spcFirstLastPara="1" wrap="square" lIns="68569" tIns="68569" rIns="68569" bIns="68569" anchor="ctr" anchorCtr="0">
              <a:noAutofit/>
            </a:bodyPr>
            <a:lstStyle/>
            <a:p>
              <a:endParaRPr sz="1050"/>
            </a:p>
          </p:txBody>
        </p:sp>
        <p:sp>
          <p:nvSpPr>
            <p:cNvPr id="121" name="Google Shape;6788;p88"/>
            <p:cNvSpPr/>
            <p:nvPr/>
          </p:nvSpPr>
          <p:spPr>
            <a:xfrm>
              <a:off x="-33849475" y="3758125"/>
              <a:ext cx="137075" cy="33100"/>
            </a:xfrm>
            <a:custGeom>
              <a:avLst/>
              <a:gdLst/>
              <a:ahLst/>
              <a:cxnLst/>
              <a:rect l="l" t="t" r="r" b="b"/>
              <a:pathLst>
                <a:path w="5483" h="1324" extrusionOk="0">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grpFill/>
            <a:ln>
              <a:noFill/>
            </a:ln>
          </p:spPr>
          <p:txBody>
            <a:bodyPr spcFirstLastPara="1" wrap="square" lIns="68569" tIns="68569" rIns="68569" bIns="68569" anchor="ctr" anchorCtr="0">
              <a:noAutofit/>
            </a:bodyPr>
            <a:lstStyle/>
            <a:p>
              <a:endParaRPr sz="1050"/>
            </a:p>
          </p:txBody>
        </p:sp>
      </p:grpSp>
      <p:grpSp>
        <p:nvGrpSpPr>
          <p:cNvPr id="133" name="Google Shape;6800;p88"/>
          <p:cNvGrpSpPr/>
          <p:nvPr/>
        </p:nvGrpSpPr>
        <p:grpSpPr>
          <a:xfrm>
            <a:off x="7495165" y="1728546"/>
            <a:ext cx="414065" cy="412966"/>
            <a:chOff x="-30345326" y="3184750"/>
            <a:chExt cx="292225" cy="291450"/>
          </a:xfrm>
          <a:solidFill>
            <a:srgbClr val="EE9012"/>
          </a:solidFill>
        </p:grpSpPr>
        <p:sp>
          <p:nvSpPr>
            <p:cNvPr id="134" name="Google Shape;6801;p88"/>
            <p:cNvSpPr/>
            <p:nvPr/>
          </p:nvSpPr>
          <p:spPr>
            <a:xfrm>
              <a:off x="-30328000" y="3184750"/>
              <a:ext cx="258375" cy="120950"/>
            </a:xfrm>
            <a:custGeom>
              <a:avLst/>
              <a:gdLst/>
              <a:ahLst/>
              <a:cxnLst/>
              <a:rect l="l" t="t" r="r" b="b"/>
              <a:pathLst>
                <a:path w="10335" h="4838" extrusionOk="0">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grpFill/>
            <a:ln>
              <a:noFill/>
            </a:ln>
          </p:spPr>
          <p:txBody>
            <a:bodyPr spcFirstLastPara="1" wrap="square" lIns="68569" tIns="68569" rIns="68569" bIns="68569" anchor="ctr" anchorCtr="0">
              <a:noAutofit/>
            </a:bodyPr>
            <a:lstStyle/>
            <a:p>
              <a:endParaRPr sz="1050"/>
            </a:p>
          </p:txBody>
        </p:sp>
        <p:sp>
          <p:nvSpPr>
            <p:cNvPr id="135" name="Google Shape;6802;p88"/>
            <p:cNvSpPr/>
            <p:nvPr/>
          </p:nvSpPr>
          <p:spPr>
            <a:xfrm>
              <a:off x="-30310674" y="3322575"/>
              <a:ext cx="68550" cy="69350"/>
            </a:xfrm>
            <a:custGeom>
              <a:avLst/>
              <a:gdLst/>
              <a:ahLst/>
              <a:cxnLst/>
              <a:rect l="l" t="t" r="r" b="b"/>
              <a:pathLst>
                <a:path w="2742" h="2774" extrusionOk="0">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grpFill/>
            <a:ln>
              <a:noFill/>
            </a:ln>
          </p:spPr>
          <p:txBody>
            <a:bodyPr spcFirstLastPara="1" wrap="square" lIns="68569" tIns="68569" rIns="68569" bIns="68569" anchor="ctr" anchorCtr="0">
              <a:noAutofit/>
            </a:bodyPr>
            <a:lstStyle/>
            <a:p>
              <a:endParaRPr sz="1050"/>
            </a:p>
          </p:txBody>
        </p:sp>
        <p:sp>
          <p:nvSpPr>
            <p:cNvPr id="136" name="Google Shape;6803;p88"/>
            <p:cNvSpPr/>
            <p:nvPr/>
          </p:nvSpPr>
          <p:spPr>
            <a:xfrm>
              <a:off x="-30345326" y="3408425"/>
              <a:ext cx="137075" cy="67775"/>
            </a:xfrm>
            <a:custGeom>
              <a:avLst/>
              <a:gdLst/>
              <a:ahLst/>
              <a:cxnLst/>
              <a:rect l="l" t="t" r="r" b="b"/>
              <a:pathLst>
                <a:path w="5483" h="2711" extrusionOk="0">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grpFill/>
            <a:ln>
              <a:noFill/>
            </a:ln>
          </p:spPr>
          <p:txBody>
            <a:bodyPr spcFirstLastPara="1" wrap="square" lIns="68569" tIns="68569" rIns="68569" bIns="68569" anchor="ctr" anchorCtr="0">
              <a:noAutofit/>
            </a:bodyPr>
            <a:lstStyle/>
            <a:p>
              <a:endParaRPr sz="1050"/>
            </a:p>
          </p:txBody>
        </p:sp>
        <p:sp>
          <p:nvSpPr>
            <p:cNvPr id="137" name="Google Shape;6804;p88"/>
            <p:cNvSpPr/>
            <p:nvPr/>
          </p:nvSpPr>
          <p:spPr>
            <a:xfrm>
              <a:off x="-30156299" y="3322575"/>
              <a:ext cx="68550" cy="69350"/>
            </a:xfrm>
            <a:custGeom>
              <a:avLst/>
              <a:gdLst/>
              <a:ahLst/>
              <a:cxnLst/>
              <a:rect l="l" t="t" r="r" b="b"/>
              <a:pathLst>
                <a:path w="2742" h="2774" extrusionOk="0">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grpFill/>
            <a:ln>
              <a:noFill/>
            </a:ln>
          </p:spPr>
          <p:txBody>
            <a:bodyPr spcFirstLastPara="1" wrap="square" lIns="68569" tIns="68569" rIns="68569" bIns="68569" anchor="ctr" anchorCtr="0">
              <a:noAutofit/>
            </a:bodyPr>
            <a:lstStyle/>
            <a:p>
              <a:endParaRPr sz="1050"/>
            </a:p>
          </p:txBody>
        </p:sp>
        <p:sp>
          <p:nvSpPr>
            <p:cNvPr id="138" name="Google Shape;6805;p88"/>
            <p:cNvSpPr/>
            <p:nvPr/>
          </p:nvSpPr>
          <p:spPr>
            <a:xfrm>
              <a:off x="-30190951" y="3408425"/>
              <a:ext cx="137850" cy="67775"/>
            </a:xfrm>
            <a:custGeom>
              <a:avLst/>
              <a:gdLst/>
              <a:ahLst/>
              <a:cxnLst/>
              <a:rect l="l" t="t" r="r" b="b"/>
              <a:pathLst>
                <a:path w="5514" h="2711" extrusionOk="0">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grpFill/>
            <a:ln>
              <a:noFill/>
            </a:ln>
          </p:spPr>
          <p:txBody>
            <a:bodyPr spcFirstLastPara="1" wrap="square" lIns="68569" tIns="68569" rIns="68569" bIns="68569" anchor="ctr" anchorCtr="0">
              <a:noAutofit/>
            </a:bodyPr>
            <a:lstStyle/>
            <a:p>
              <a:endParaRPr sz="1050"/>
            </a:p>
          </p:txBody>
        </p:sp>
      </p:grpSp>
      <p:grpSp>
        <p:nvGrpSpPr>
          <p:cNvPr id="199" name="Google Shape;6866;p88"/>
          <p:cNvGrpSpPr/>
          <p:nvPr/>
        </p:nvGrpSpPr>
        <p:grpSpPr>
          <a:xfrm>
            <a:off x="4435184" y="3483024"/>
            <a:ext cx="381641" cy="422300"/>
            <a:chOff x="-30354001" y="3569100"/>
            <a:chExt cx="292250" cy="292225"/>
          </a:xfrm>
          <a:solidFill>
            <a:srgbClr val="EE9012"/>
          </a:solidFill>
        </p:grpSpPr>
        <p:sp>
          <p:nvSpPr>
            <p:cNvPr id="200" name="Google Shape;6867;p88"/>
            <p:cNvSpPr/>
            <p:nvPr/>
          </p:nvSpPr>
          <p:spPr>
            <a:xfrm>
              <a:off x="-30354001" y="3604550"/>
              <a:ext cx="137875" cy="256000"/>
            </a:xfrm>
            <a:custGeom>
              <a:avLst/>
              <a:gdLst/>
              <a:ahLst/>
              <a:cxnLst/>
              <a:rect l="l" t="t" r="r" b="b"/>
              <a:pathLst>
                <a:path w="5515" h="10240" extrusionOk="0">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grpFill/>
            <a:ln>
              <a:noFill/>
            </a:ln>
          </p:spPr>
          <p:txBody>
            <a:bodyPr spcFirstLastPara="1" wrap="square" lIns="68569" tIns="68569" rIns="68569" bIns="68569" anchor="ctr" anchorCtr="0">
              <a:noAutofit/>
            </a:bodyPr>
            <a:lstStyle/>
            <a:p>
              <a:endParaRPr sz="1050"/>
            </a:p>
          </p:txBody>
        </p:sp>
        <p:sp>
          <p:nvSpPr>
            <p:cNvPr id="201" name="Google Shape;6868;p88"/>
            <p:cNvSpPr/>
            <p:nvPr/>
          </p:nvSpPr>
          <p:spPr>
            <a:xfrm>
              <a:off x="-30198826" y="3604550"/>
              <a:ext cx="137075" cy="256775"/>
            </a:xfrm>
            <a:custGeom>
              <a:avLst/>
              <a:gdLst/>
              <a:ahLst/>
              <a:cxnLst/>
              <a:rect l="l" t="t" r="r" b="b"/>
              <a:pathLst>
                <a:path w="5483" h="10271" extrusionOk="0">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grpFill/>
            <a:ln>
              <a:noFill/>
            </a:ln>
          </p:spPr>
          <p:txBody>
            <a:bodyPr spcFirstLastPara="1" wrap="square" lIns="68569" tIns="68569" rIns="68569" bIns="68569" anchor="ctr" anchorCtr="0">
              <a:noAutofit/>
            </a:bodyPr>
            <a:lstStyle/>
            <a:p>
              <a:endParaRPr sz="1050"/>
            </a:p>
          </p:txBody>
        </p:sp>
        <p:sp>
          <p:nvSpPr>
            <p:cNvPr id="202" name="Google Shape;6869;p88"/>
            <p:cNvSpPr/>
            <p:nvPr/>
          </p:nvSpPr>
          <p:spPr>
            <a:xfrm>
              <a:off x="-30139751" y="3636850"/>
              <a:ext cx="26000" cy="37825"/>
            </a:xfrm>
            <a:custGeom>
              <a:avLst/>
              <a:gdLst/>
              <a:ahLst/>
              <a:cxnLst/>
              <a:rect l="l" t="t" r="r" b="b"/>
              <a:pathLst>
                <a:path w="1040" h="1513" extrusionOk="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grpFill/>
            <a:ln>
              <a:noFill/>
            </a:ln>
          </p:spPr>
          <p:txBody>
            <a:bodyPr spcFirstLastPara="1" wrap="square" lIns="68569" tIns="68569" rIns="68569" bIns="68569" anchor="ctr" anchorCtr="0">
              <a:noAutofit/>
            </a:bodyPr>
            <a:lstStyle/>
            <a:p>
              <a:endParaRPr sz="1050"/>
            </a:p>
          </p:txBody>
        </p:sp>
        <p:sp>
          <p:nvSpPr>
            <p:cNvPr id="203" name="Google Shape;6870;p88"/>
            <p:cNvSpPr/>
            <p:nvPr/>
          </p:nvSpPr>
          <p:spPr>
            <a:xfrm>
              <a:off x="-30302802" y="3638950"/>
              <a:ext cx="25225" cy="36500"/>
            </a:xfrm>
            <a:custGeom>
              <a:avLst/>
              <a:gdLst/>
              <a:ahLst/>
              <a:cxnLst/>
              <a:rect l="l" t="t" r="r" b="b"/>
              <a:pathLst>
                <a:path w="1009" h="1460" extrusionOk="0">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grpFill/>
            <a:ln>
              <a:noFill/>
            </a:ln>
          </p:spPr>
          <p:txBody>
            <a:bodyPr spcFirstLastPara="1" wrap="square" lIns="68569" tIns="68569" rIns="68569" bIns="68569" anchor="ctr" anchorCtr="0">
              <a:noAutofit/>
            </a:bodyPr>
            <a:lstStyle/>
            <a:p>
              <a:endParaRPr sz="1050"/>
            </a:p>
          </p:txBody>
        </p:sp>
        <p:sp>
          <p:nvSpPr>
            <p:cNvPr id="204" name="Google Shape;6871;p88"/>
            <p:cNvSpPr/>
            <p:nvPr/>
          </p:nvSpPr>
          <p:spPr>
            <a:xfrm>
              <a:off x="-30242926" y="3569100"/>
              <a:ext cx="68525" cy="68550"/>
            </a:xfrm>
            <a:custGeom>
              <a:avLst/>
              <a:gdLst/>
              <a:ahLst/>
              <a:cxnLst/>
              <a:rect l="l" t="t" r="r" b="b"/>
              <a:pathLst>
                <a:path w="2741" h="2742" extrusionOk="0">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grpFill/>
            <a:ln>
              <a:noFill/>
            </a:ln>
          </p:spPr>
          <p:txBody>
            <a:bodyPr spcFirstLastPara="1" wrap="square" lIns="68569" tIns="68569" rIns="68569" bIns="68569" anchor="ctr" anchorCtr="0">
              <a:noAutofit/>
            </a:bodyPr>
            <a:lstStyle/>
            <a:p>
              <a:endParaRPr sz="1050"/>
            </a:p>
          </p:txBody>
        </p:sp>
        <p:sp>
          <p:nvSpPr>
            <p:cNvPr id="205" name="Google Shape;6872;p88"/>
            <p:cNvSpPr/>
            <p:nvPr/>
          </p:nvSpPr>
          <p:spPr>
            <a:xfrm>
              <a:off x="-30262624" y="3654950"/>
              <a:ext cx="107925" cy="68550"/>
            </a:xfrm>
            <a:custGeom>
              <a:avLst/>
              <a:gdLst/>
              <a:ahLst/>
              <a:cxnLst/>
              <a:rect l="l" t="t" r="r" b="b"/>
              <a:pathLst>
                <a:path w="4317" h="2742" extrusionOk="0">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grpFill/>
            <a:ln>
              <a:noFill/>
            </a:ln>
          </p:spPr>
          <p:txBody>
            <a:bodyPr spcFirstLastPara="1" wrap="square" lIns="68569" tIns="68569" rIns="68569" bIns="68569" anchor="ctr" anchorCtr="0">
              <a:noAutofit/>
            </a:bodyPr>
            <a:lstStyle/>
            <a:p>
              <a:endParaRPr sz="1050"/>
            </a:p>
          </p:txBody>
        </p:sp>
      </p:grpSp>
      <p:grpSp>
        <p:nvGrpSpPr>
          <p:cNvPr id="290" name="Google Shape;6957;p88"/>
          <p:cNvGrpSpPr/>
          <p:nvPr/>
        </p:nvGrpSpPr>
        <p:grpSpPr>
          <a:xfrm>
            <a:off x="3730946" y="986056"/>
            <a:ext cx="373566" cy="372830"/>
            <a:chOff x="-31094350" y="3194000"/>
            <a:chExt cx="292225" cy="291650"/>
          </a:xfrm>
          <a:solidFill>
            <a:srgbClr val="EE9012"/>
          </a:solidFill>
        </p:grpSpPr>
        <p:sp>
          <p:nvSpPr>
            <p:cNvPr id="291" name="Google Shape;6958;p88"/>
            <p:cNvSpPr/>
            <p:nvPr/>
          </p:nvSpPr>
          <p:spPr>
            <a:xfrm>
              <a:off x="-31033700" y="3194000"/>
              <a:ext cx="103200" cy="34100"/>
            </a:xfrm>
            <a:custGeom>
              <a:avLst/>
              <a:gdLst/>
              <a:ahLst/>
              <a:cxnLst/>
              <a:rect l="l" t="t" r="r" b="b"/>
              <a:pathLst>
                <a:path w="4128" h="1364" extrusionOk="0">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grpFill/>
            <a:ln>
              <a:noFill/>
            </a:ln>
          </p:spPr>
          <p:txBody>
            <a:bodyPr spcFirstLastPara="1" wrap="square" lIns="68569" tIns="68569" rIns="68569" bIns="68569" anchor="ctr" anchorCtr="0">
              <a:noAutofit/>
            </a:bodyPr>
            <a:lstStyle/>
            <a:p>
              <a:endParaRPr sz="1050"/>
            </a:p>
          </p:txBody>
        </p:sp>
        <p:sp>
          <p:nvSpPr>
            <p:cNvPr id="292" name="Google Shape;6959;p88"/>
            <p:cNvSpPr/>
            <p:nvPr/>
          </p:nvSpPr>
          <p:spPr>
            <a:xfrm>
              <a:off x="-31042375" y="3346200"/>
              <a:ext cx="16550" cy="18150"/>
            </a:xfrm>
            <a:custGeom>
              <a:avLst/>
              <a:gdLst/>
              <a:ahLst/>
              <a:cxnLst/>
              <a:rect l="l" t="t" r="r" b="b"/>
              <a:pathLst>
                <a:path w="662" h="726" extrusionOk="0">
                  <a:moveTo>
                    <a:pt x="1" y="1"/>
                  </a:moveTo>
                  <a:lnTo>
                    <a:pt x="1" y="725"/>
                  </a:lnTo>
                  <a:lnTo>
                    <a:pt x="662" y="725"/>
                  </a:lnTo>
                  <a:lnTo>
                    <a:pt x="662" y="1"/>
                  </a:lnTo>
                  <a:close/>
                </a:path>
              </a:pathLst>
            </a:custGeom>
            <a:grpFill/>
            <a:ln>
              <a:noFill/>
            </a:ln>
          </p:spPr>
          <p:txBody>
            <a:bodyPr spcFirstLastPara="1" wrap="square" lIns="68569" tIns="68569" rIns="68569" bIns="68569" anchor="ctr" anchorCtr="0">
              <a:noAutofit/>
            </a:bodyPr>
            <a:lstStyle/>
            <a:p>
              <a:endParaRPr sz="1050"/>
            </a:p>
          </p:txBody>
        </p:sp>
        <p:sp>
          <p:nvSpPr>
            <p:cNvPr id="293" name="Google Shape;6960;p88"/>
            <p:cNvSpPr/>
            <p:nvPr/>
          </p:nvSpPr>
          <p:spPr>
            <a:xfrm>
              <a:off x="-31042375" y="3278475"/>
              <a:ext cx="16550" cy="16550"/>
            </a:xfrm>
            <a:custGeom>
              <a:avLst/>
              <a:gdLst/>
              <a:ahLst/>
              <a:cxnLst/>
              <a:rect l="l" t="t" r="r" b="b"/>
              <a:pathLst>
                <a:path w="662" h="662" extrusionOk="0">
                  <a:moveTo>
                    <a:pt x="1" y="0"/>
                  </a:moveTo>
                  <a:lnTo>
                    <a:pt x="1" y="662"/>
                  </a:lnTo>
                  <a:lnTo>
                    <a:pt x="662" y="662"/>
                  </a:lnTo>
                  <a:lnTo>
                    <a:pt x="662" y="0"/>
                  </a:lnTo>
                  <a:close/>
                </a:path>
              </a:pathLst>
            </a:custGeom>
            <a:grpFill/>
            <a:ln>
              <a:noFill/>
            </a:ln>
          </p:spPr>
          <p:txBody>
            <a:bodyPr spcFirstLastPara="1" wrap="square" lIns="68569" tIns="68569" rIns="68569" bIns="68569" anchor="ctr" anchorCtr="0">
              <a:noAutofit/>
            </a:bodyPr>
            <a:lstStyle/>
            <a:p>
              <a:endParaRPr sz="1050"/>
            </a:p>
          </p:txBody>
        </p:sp>
        <p:sp>
          <p:nvSpPr>
            <p:cNvPr id="294" name="Google Shape;6961;p88"/>
            <p:cNvSpPr/>
            <p:nvPr/>
          </p:nvSpPr>
          <p:spPr>
            <a:xfrm>
              <a:off x="-31042375" y="3416300"/>
              <a:ext cx="16550" cy="16575"/>
            </a:xfrm>
            <a:custGeom>
              <a:avLst/>
              <a:gdLst/>
              <a:ahLst/>
              <a:cxnLst/>
              <a:rect l="l" t="t" r="r" b="b"/>
              <a:pathLst>
                <a:path w="662" h="663" extrusionOk="0">
                  <a:moveTo>
                    <a:pt x="1" y="1"/>
                  </a:moveTo>
                  <a:lnTo>
                    <a:pt x="1" y="662"/>
                  </a:lnTo>
                  <a:lnTo>
                    <a:pt x="662" y="662"/>
                  </a:lnTo>
                  <a:lnTo>
                    <a:pt x="662" y="1"/>
                  </a:lnTo>
                  <a:close/>
                </a:path>
              </a:pathLst>
            </a:custGeom>
            <a:grpFill/>
            <a:ln>
              <a:noFill/>
            </a:ln>
          </p:spPr>
          <p:txBody>
            <a:bodyPr spcFirstLastPara="1" wrap="square" lIns="68569" tIns="68569" rIns="68569" bIns="68569" anchor="ctr" anchorCtr="0">
              <a:noAutofit/>
            </a:bodyPr>
            <a:lstStyle/>
            <a:p>
              <a:endParaRPr sz="1050"/>
            </a:p>
          </p:txBody>
        </p:sp>
        <p:sp>
          <p:nvSpPr>
            <p:cNvPr id="295" name="Google Shape;6962;p88"/>
            <p:cNvSpPr/>
            <p:nvPr/>
          </p:nvSpPr>
          <p:spPr>
            <a:xfrm>
              <a:off x="-31094350" y="3210725"/>
              <a:ext cx="222900" cy="274925"/>
            </a:xfrm>
            <a:custGeom>
              <a:avLst/>
              <a:gdLst/>
              <a:ahLst/>
              <a:cxnLst/>
              <a:rect l="l" t="t" r="r" b="b"/>
              <a:pathLst>
                <a:path w="8916" h="10997" extrusionOk="0">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grpFill/>
            <a:ln>
              <a:noFill/>
            </a:ln>
          </p:spPr>
          <p:txBody>
            <a:bodyPr spcFirstLastPara="1" wrap="square" lIns="68569" tIns="68569" rIns="68569" bIns="68569" anchor="ctr" anchorCtr="0">
              <a:noAutofit/>
            </a:bodyPr>
            <a:lstStyle/>
            <a:p>
              <a:endParaRPr sz="1050"/>
            </a:p>
          </p:txBody>
        </p:sp>
        <p:sp>
          <p:nvSpPr>
            <p:cNvPr id="296" name="Google Shape;6963;p88"/>
            <p:cNvSpPr/>
            <p:nvPr/>
          </p:nvSpPr>
          <p:spPr>
            <a:xfrm>
              <a:off x="-30853351" y="3295000"/>
              <a:ext cx="51225" cy="104000"/>
            </a:xfrm>
            <a:custGeom>
              <a:avLst/>
              <a:gdLst/>
              <a:ahLst/>
              <a:cxnLst/>
              <a:rect l="l" t="t" r="r" b="b"/>
              <a:pathLst>
                <a:path w="2049" h="4160" extrusionOk="0">
                  <a:moveTo>
                    <a:pt x="1" y="1"/>
                  </a:moveTo>
                  <a:lnTo>
                    <a:pt x="1" y="4160"/>
                  </a:lnTo>
                  <a:lnTo>
                    <a:pt x="2049" y="4160"/>
                  </a:lnTo>
                  <a:lnTo>
                    <a:pt x="2049" y="1"/>
                  </a:lnTo>
                  <a:close/>
                </a:path>
              </a:pathLst>
            </a:custGeom>
            <a:grpFill/>
            <a:ln>
              <a:noFill/>
            </a:ln>
          </p:spPr>
          <p:txBody>
            <a:bodyPr spcFirstLastPara="1" wrap="square" lIns="68569" tIns="68569" rIns="68569" bIns="68569" anchor="ctr" anchorCtr="0">
              <a:noAutofit/>
            </a:bodyPr>
            <a:lstStyle/>
            <a:p>
              <a:endParaRPr sz="1050"/>
            </a:p>
          </p:txBody>
        </p:sp>
        <p:sp>
          <p:nvSpPr>
            <p:cNvPr id="297" name="Google Shape;6964;p88"/>
            <p:cNvSpPr/>
            <p:nvPr/>
          </p:nvSpPr>
          <p:spPr>
            <a:xfrm>
              <a:off x="-30853351" y="3227275"/>
              <a:ext cx="51225" cy="51225"/>
            </a:xfrm>
            <a:custGeom>
              <a:avLst/>
              <a:gdLst/>
              <a:ahLst/>
              <a:cxnLst/>
              <a:rect l="l" t="t" r="r" b="b"/>
              <a:pathLst>
                <a:path w="2049" h="2049" extrusionOk="0">
                  <a:moveTo>
                    <a:pt x="1009" y="1"/>
                  </a:moveTo>
                  <a:cubicBezTo>
                    <a:pt x="473" y="1"/>
                    <a:pt x="1" y="473"/>
                    <a:pt x="1" y="1040"/>
                  </a:cubicBezTo>
                  <a:lnTo>
                    <a:pt x="1" y="2048"/>
                  </a:lnTo>
                  <a:lnTo>
                    <a:pt x="2049" y="2048"/>
                  </a:lnTo>
                  <a:lnTo>
                    <a:pt x="2049" y="1040"/>
                  </a:lnTo>
                  <a:cubicBezTo>
                    <a:pt x="2049" y="473"/>
                    <a:pt x="1576" y="1"/>
                    <a:pt x="1009" y="1"/>
                  </a:cubicBezTo>
                  <a:close/>
                </a:path>
              </a:pathLst>
            </a:custGeom>
            <a:grpFill/>
            <a:ln>
              <a:noFill/>
            </a:ln>
          </p:spPr>
          <p:txBody>
            <a:bodyPr spcFirstLastPara="1" wrap="square" lIns="68569" tIns="68569" rIns="68569" bIns="68569" anchor="ctr" anchorCtr="0">
              <a:noAutofit/>
            </a:bodyPr>
            <a:lstStyle/>
            <a:p>
              <a:endParaRPr sz="1050"/>
            </a:p>
          </p:txBody>
        </p:sp>
        <p:sp>
          <p:nvSpPr>
            <p:cNvPr id="298" name="Google Shape;6965;p88"/>
            <p:cNvSpPr/>
            <p:nvPr/>
          </p:nvSpPr>
          <p:spPr>
            <a:xfrm>
              <a:off x="-30851776" y="3416300"/>
              <a:ext cx="46500" cy="51225"/>
            </a:xfrm>
            <a:custGeom>
              <a:avLst/>
              <a:gdLst/>
              <a:ahLst/>
              <a:cxnLst/>
              <a:rect l="l" t="t" r="r" b="b"/>
              <a:pathLst>
                <a:path w="1860" h="2049" extrusionOk="0">
                  <a:moveTo>
                    <a:pt x="1" y="1"/>
                  </a:moveTo>
                  <a:lnTo>
                    <a:pt x="599" y="1796"/>
                  </a:lnTo>
                  <a:cubicBezTo>
                    <a:pt x="694" y="1985"/>
                    <a:pt x="788" y="2048"/>
                    <a:pt x="946" y="2048"/>
                  </a:cubicBezTo>
                  <a:cubicBezTo>
                    <a:pt x="1103" y="2048"/>
                    <a:pt x="1229" y="1985"/>
                    <a:pt x="1261" y="1796"/>
                  </a:cubicBezTo>
                  <a:lnTo>
                    <a:pt x="1860" y="1"/>
                  </a:lnTo>
                  <a:close/>
                </a:path>
              </a:pathLst>
            </a:custGeom>
            <a:grpFill/>
            <a:ln>
              <a:noFill/>
            </a:ln>
          </p:spPr>
          <p:txBody>
            <a:bodyPr spcFirstLastPara="1" wrap="square" lIns="68569" tIns="68569" rIns="68569" bIns="68569" anchor="ctr" anchorCtr="0">
              <a:noAutofit/>
            </a:bodyPr>
            <a:lstStyle/>
            <a:p>
              <a:endParaRPr sz="1050"/>
            </a:p>
          </p:txBody>
        </p:sp>
      </p:grpSp>
      <p:grpSp>
        <p:nvGrpSpPr>
          <p:cNvPr id="299" name="Google Shape;6966;p88"/>
          <p:cNvGrpSpPr/>
          <p:nvPr/>
        </p:nvGrpSpPr>
        <p:grpSpPr>
          <a:xfrm>
            <a:off x="8189636" y="2558379"/>
            <a:ext cx="453661" cy="454361"/>
            <a:chOff x="-31093575" y="3552550"/>
            <a:chExt cx="291450" cy="291900"/>
          </a:xfrm>
          <a:solidFill>
            <a:srgbClr val="EE9012"/>
          </a:solidFill>
        </p:grpSpPr>
        <p:sp>
          <p:nvSpPr>
            <p:cNvPr id="300" name="Google Shape;6967;p88"/>
            <p:cNvSpPr/>
            <p:nvPr/>
          </p:nvSpPr>
          <p:spPr>
            <a:xfrm>
              <a:off x="-31011651" y="3745525"/>
              <a:ext cx="7900" cy="12625"/>
            </a:xfrm>
            <a:custGeom>
              <a:avLst/>
              <a:gdLst/>
              <a:ahLst/>
              <a:cxnLst/>
              <a:rect l="l" t="t" r="r" b="b"/>
              <a:pathLst>
                <a:path w="316" h="505" extrusionOk="0">
                  <a:moveTo>
                    <a:pt x="158" y="1"/>
                  </a:moveTo>
                  <a:lnTo>
                    <a:pt x="0" y="505"/>
                  </a:lnTo>
                  <a:lnTo>
                    <a:pt x="315" y="505"/>
                  </a:lnTo>
                  <a:lnTo>
                    <a:pt x="158" y="1"/>
                  </a:lnTo>
                  <a:close/>
                </a:path>
              </a:pathLst>
            </a:custGeom>
            <a:grpFill/>
            <a:ln>
              <a:noFill/>
            </a:ln>
          </p:spPr>
          <p:txBody>
            <a:bodyPr spcFirstLastPara="1" wrap="square" lIns="68569" tIns="68569" rIns="68569" bIns="68569" anchor="ctr" anchorCtr="0">
              <a:noAutofit/>
            </a:bodyPr>
            <a:lstStyle/>
            <a:p>
              <a:endParaRPr sz="1050"/>
            </a:p>
          </p:txBody>
        </p:sp>
        <p:sp>
          <p:nvSpPr>
            <p:cNvPr id="301" name="Google Shape;6968;p88"/>
            <p:cNvSpPr/>
            <p:nvPr/>
          </p:nvSpPr>
          <p:spPr>
            <a:xfrm>
              <a:off x="-31093575" y="3671500"/>
              <a:ext cx="171725" cy="172950"/>
            </a:xfrm>
            <a:custGeom>
              <a:avLst/>
              <a:gdLst/>
              <a:ahLst/>
              <a:cxnLst/>
              <a:rect l="l" t="t" r="r" b="b"/>
              <a:pathLst>
                <a:path w="6868" h="6918" extrusionOk="0">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grpFill/>
            <a:ln>
              <a:noFill/>
            </a:ln>
          </p:spPr>
          <p:txBody>
            <a:bodyPr spcFirstLastPara="1" wrap="square" lIns="68569" tIns="68569" rIns="68569" bIns="68569" anchor="ctr" anchorCtr="0">
              <a:noAutofit/>
            </a:bodyPr>
            <a:lstStyle/>
            <a:p>
              <a:endParaRPr sz="1050"/>
            </a:p>
          </p:txBody>
        </p:sp>
        <p:sp>
          <p:nvSpPr>
            <p:cNvPr id="302" name="Google Shape;6969;p88"/>
            <p:cNvSpPr/>
            <p:nvPr/>
          </p:nvSpPr>
          <p:spPr>
            <a:xfrm>
              <a:off x="-30895875" y="3621075"/>
              <a:ext cx="15775" cy="26025"/>
            </a:xfrm>
            <a:custGeom>
              <a:avLst/>
              <a:gdLst/>
              <a:ahLst/>
              <a:cxnLst/>
              <a:rect l="l" t="t" r="r" b="b"/>
              <a:pathLst>
                <a:path w="631" h="1041" extrusionOk="0">
                  <a:moveTo>
                    <a:pt x="0" y="1"/>
                  </a:moveTo>
                  <a:cubicBezTo>
                    <a:pt x="32" y="410"/>
                    <a:pt x="126" y="694"/>
                    <a:pt x="315" y="1041"/>
                  </a:cubicBezTo>
                  <a:cubicBezTo>
                    <a:pt x="473" y="694"/>
                    <a:pt x="599" y="347"/>
                    <a:pt x="631" y="1"/>
                  </a:cubicBezTo>
                  <a:close/>
                </a:path>
              </a:pathLst>
            </a:custGeom>
            <a:grpFill/>
            <a:ln>
              <a:noFill/>
            </a:ln>
          </p:spPr>
          <p:txBody>
            <a:bodyPr spcFirstLastPara="1" wrap="square" lIns="68569" tIns="68569" rIns="68569" bIns="68569" anchor="ctr" anchorCtr="0">
              <a:noAutofit/>
            </a:bodyPr>
            <a:lstStyle/>
            <a:p>
              <a:endParaRPr sz="1050"/>
            </a:p>
          </p:txBody>
        </p:sp>
        <p:sp>
          <p:nvSpPr>
            <p:cNvPr id="303" name="Google Shape;6970;p88"/>
            <p:cNvSpPr/>
            <p:nvPr/>
          </p:nvSpPr>
          <p:spPr>
            <a:xfrm>
              <a:off x="-30974649" y="3552550"/>
              <a:ext cx="172525" cy="172400"/>
            </a:xfrm>
            <a:custGeom>
              <a:avLst/>
              <a:gdLst/>
              <a:ahLst/>
              <a:cxnLst/>
              <a:rect l="l" t="t" r="r" b="b"/>
              <a:pathLst>
                <a:path w="6901" h="6896" extrusionOk="0">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grpFill/>
            <a:ln>
              <a:noFill/>
            </a:ln>
          </p:spPr>
          <p:txBody>
            <a:bodyPr spcFirstLastPara="1" wrap="square" lIns="68569" tIns="68569" rIns="68569" bIns="68569" anchor="ctr" anchorCtr="0">
              <a:noAutofit/>
            </a:bodyPr>
            <a:lstStyle/>
            <a:p>
              <a:endParaRPr sz="1050"/>
            </a:p>
          </p:txBody>
        </p:sp>
      </p:grpSp>
      <p:grpSp>
        <p:nvGrpSpPr>
          <p:cNvPr id="48" name="Google Shape;6760;p88"/>
          <p:cNvGrpSpPr/>
          <p:nvPr/>
        </p:nvGrpSpPr>
        <p:grpSpPr>
          <a:xfrm>
            <a:off x="3152161" y="935257"/>
            <a:ext cx="374965" cy="450422"/>
            <a:chOff x="-35814602" y="3202075"/>
            <a:chExt cx="242625" cy="291450"/>
          </a:xfrm>
          <a:solidFill>
            <a:srgbClr val="EE9012"/>
          </a:solidFill>
        </p:grpSpPr>
        <p:sp>
          <p:nvSpPr>
            <p:cNvPr id="49" name="Google Shape;6761;p88"/>
            <p:cNvSpPr/>
            <p:nvPr/>
          </p:nvSpPr>
          <p:spPr>
            <a:xfrm>
              <a:off x="-35814602" y="3202075"/>
              <a:ext cx="51225" cy="202450"/>
            </a:xfrm>
            <a:custGeom>
              <a:avLst/>
              <a:gdLst/>
              <a:ahLst/>
              <a:cxnLst/>
              <a:rect l="l" t="t" r="r" b="b"/>
              <a:pathLst>
                <a:path w="2049" h="8097" extrusionOk="0">
                  <a:moveTo>
                    <a:pt x="1702" y="0"/>
                  </a:moveTo>
                  <a:cubicBezTo>
                    <a:pt x="757" y="0"/>
                    <a:pt x="1" y="788"/>
                    <a:pt x="1" y="1733"/>
                  </a:cubicBezTo>
                  <a:lnTo>
                    <a:pt x="1" y="8097"/>
                  </a:lnTo>
                  <a:cubicBezTo>
                    <a:pt x="348" y="7782"/>
                    <a:pt x="820" y="7562"/>
                    <a:pt x="1387" y="7562"/>
                  </a:cubicBezTo>
                  <a:lnTo>
                    <a:pt x="2049" y="7562"/>
                  </a:lnTo>
                  <a:lnTo>
                    <a:pt x="2049" y="0"/>
                  </a:lnTo>
                  <a:close/>
                </a:path>
              </a:pathLst>
            </a:custGeom>
            <a:grpFill/>
            <a:ln>
              <a:noFill/>
            </a:ln>
          </p:spPr>
          <p:txBody>
            <a:bodyPr spcFirstLastPara="1" wrap="square" lIns="68569" tIns="68569" rIns="68569" bIns="68569" anchor="ctr" anchorCtr="0">
              <a:noAutofit/>
            </a:bodyPr>
            <a:lstStyle/>
            <a:p>
              <a:endParaRPr sz="1050"/>
            </a:p>
          </p:txBody>
        </p:sp>
        <p:sp>
          <p:nvSpPr>
            <p:cNvPr id="50" name="Google Shape;6762;p88"/>
            <p:cNvSpPr/>
            <p:nvPr/>
          </p:nvSpPr>
          <p:spPr>
            <a:xfrm>
              <a:off x="-35814602" y="3407650"/>
              <a:ext cx="242625" cy="68550"/>
            </a:xfrm>
            <a:custGeom>
              <a:avLst/>
              <a:gdLst/>
              <a:ahLst/>
              <a:cxnLst/>
              <a:rect l="l" t="t" r="r" b="b"/>
              <a:pathLst>
                <a:path w="9705" h="2742" extrusionOk="0">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grpFill/>
            <a:ln>
              <a:noFill/>
            </a:ln>
          </p:spPr>
          <p:txBody>
            <a:bodyPr spcFirstLastPara="1" wrap="square" lIns="68569" tIns="68569" rIns="68569" bIns="68569" anchor="ctr" anchorCtr="0">
              <a:noAutofit/>
            </a:bodyPr>
            <a:lstStyle/>
            <a:p>
              <a:endParaRPr sz="1050"/>
            </a:p>
          </p:txBody>
        </p:sp>
        <p:sp>
          <p:nvSpPr>
            <p:cNvPr id="51" name="Google Shape;6763;p88"/>
            <p:cNvSpPr/>
            <p:nvPr/>
          </p:nvSpPr>
          <p:spPr>
            <a:xfrm>
              <a:off x="-35627125" y="3450950"/>
              <a:ext cx="55150" cy="25250"/>
            </a:xfrm>
            <a:custGeom>
              <a:avLst/>
              <a:gdLst/>
              <a:ahLst/>
              <a:cxnLst/>
              <a:rect l="l" t="t" r="r" b="b"/>
              <a:pathLst>
                <a:path w="2206" h="1010" extrusionOk="0">
                  <a:moveTo>
                    <a:pt x="0" y="1"/>
                  </a:moveTo>
                  <a:lnTo>
                    <a:pt x="0" y="1009"/>
                  </a:lnTo>
                  <a:lnTo>
                    <a:pt x="1670" y="1009"/>
                  </a:lnTo>
                  <a:cubicBezTo>
                    <a:pt x="1953" y="1009"/>
                    <a:pt x="2205" y="788"/>
                    <a:pt x="1953" y="505"/>
                  </a:cubicBezTo>
                  <a:cubicBezTo>
                    <a:pt x="1827" y="347"/>
                    <a:pt x="1764" y="190"/>
                    <a:pt x="1670" y="1"/>
                  </a:cubicBezTo>
                  <a:close/>
                </a:path>
              </a:pathLst>
            </a:custGeom>
            <a:grpFill/>
            <a:ln>
              <a:noFill/>
            </a:ln>
          </p:spPr>
          <p:txBody>
            <a:bodyPr spcFirstLastPara="1" wrap="square" lIns="68569" tIns="68569" rIns="68569" bIns="68569" anchor="ctr" anchorCtr="0">
              <a:noAutofit/>
            </a:bodyPr>
            <a:lstStyle/>
            <a:p>
              <a:endParaRPr sz="1050"/>
            </a:p>
          </p:txBody>
        </p:sp>
        <p:sp>
          <p:nvSpPr>
            <p:cNvPr id="52" name="Google Shape;6764;p88"/>
            <p:cNvSpPr/>
            <p:nvPr/>
          </p:nvSpPr>
          <p:spPr>
            <a:xfrm>
              <a:off x="-35703526" y="3305250"/>
              <a:ext cx="84300" cy="34675"/>
            </a:xfrm>
            <a:custGeom>
              <a:avLst/>
              <a:gdLst/>
              <a:ahLst/>
              <a:cxnLst/>
              <a:rect l="l" t="t" r="r" b="b"/>
              <a:pathLst>
                <a:path w="3372" h="1387" extrusionOk="0">
                  <a:moveTo>
                    <a:pt x="1701" y="0"/>
                  </a:moveTo>
                  <a:cubicBezTo>
                    <a:pt x="882" y="0"/>
                    <a:pt x="221" y="599"/>
                    <a:pt x="0" y="1387"/>
                  </a:cubicBezTo>
                  <a:lnTo>
                    <a:pt x="3371" y="1387"/>
                  </a:lnTo>
                  <a:cubicBezTo>
                    <a:pt x="3214" y="599"/>
                    <a:pt x="2521" y="0"/>
                    <a:pt x="1701" y="0"/>
                  </a:cubicBezTo>
                  <a:close/>
                </a:path>
              </a:pathLst>
            </a:custGeom>
            <a:grpFill/>
            <a:ln>
              <a:noFill/>
            </a:ln>
          </p:spPr>
          <p:txBody>
            <a:bodyPr spcFirstLastPara="1" wrap="square" lIns="68569" tIns="68569" rIns="68569" bIns="68569" anchor="ctr" anchorCtr="0">
              <a:noAutofit/>
            </a:bodyPr>
            <a:lstStyle/>
            <a:p>
              <a:endParaRPr sz="1050"/>
            </a:p>
          </p:txBody>
        </p:sp>
        <p:sp>
          <p:nvSpPr>
            <p:cNvPr id="53" name="Google Shape;6765;p88"/>
            <p:cNvSpPr/>
            <p:nvPr/>
          </p:nvSpPr>
          <p:spPr>
            <a:xfrm>
              <a:off x="-35677549" y="3254050"/>
              <a:ext cx="33100" cy="33100"/>
            </a:xfrm>
            <a:custGeom>
              <a:avLst/>
              <a:gdLst/>
              <a:ahLst/>
              <a:cxnLst/>
              <a:rect l="l" t="t" r="r" b="b"/>
              <a:pathLst>
                <a:path w="1324" h="1324" extrusionOk="0">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grpFill/>
            <a:ln>
              <a:noFill/>
            </a:ln>
          </p:spPr>
          <p:txBody>
            <a:bodyPr spcFirstLastPara="1" wrap="square" lIns="68569" tIns="68569" rIns="68569" bIns="68569" anchor="ctr" anchorCtr="0">
              <a:noAutofit/>
            </a:bodyPr>
            <a:lstStyle/>
            <a:p>
              <a:endParaRPr sz="1050"/>
            </a:p>
          </p:txBody>
        </p:sp>
        <p:sp>
          <p:nvSpPr>
            <p:cNvPr id="99" name="Google Shape;6766;p88"/>
            <p:cNvSpPr/>
            <p:nvPr/>
          </p:nvSpPr>
          <p:spPr>
            <a:xfrm>
              <a:off x="-35746851" y="3202075"/>
              <a:ext cx="171725" cy="189050"/>
            </a:xfrm>
            <a:custGeom>
              <a:avLst/>
              <a:gdLst/>
              <a:ahLst/>
              <a:cxnLst/>
              <a:rect l="l" t="t" r="r" b="b"/>
              <a:pathLst>
                <a:path w="6868" h="7562" extrusionOk="0">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grpFill/>
            <a:ln>
              <a:noFill/>
            </a:ln>
          </p:spPr>
          <p:txBody>
            <a:bodyPr spcFirstLastPara="1" wrap="square" lIns="68569" tIns="68569" rIns="68569" bIns="68569" anchor="ctr" anchorCtr="0">
              <a:noAutofit/>
            </a:bodyPr>
            <a:lstStyle/>
            <a:p>
              <a:endParaRPr sz="1050"/>
            </a:p>
          </p:txBody>
        </p:sp>
        <p:sp>
          <p:nvSpPr>
            <p:cNvPr id="100" name="Google Shape;6767;p88"/>
            <p:cNvSpPr/>
            <p:nvPr/>
          </p:nvSpPr>
          <p:spPr>
            <a:xfrm>
              <a:off x="-35677549" y="3450950"/>
              <a:ext cx="34675" cy="42575"/>
            </a:xfrm>
            <a:custGeom>
              <a:avLst/>
              <a:gdLst/>
              <a:ahLst/>
              <a:cxnLst/>
              <a:rect l="l" t="t" r="r" b="b"/>
              <a:pathLst>
                <a:path w="1387" h="1703" extrusionOk="0">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grpFill/>
            <a:ln>
              <a:noFill/>
            </a:ln>
          </p:spPr>
          <p:txBody>
            <a:bodyPr spcFirstLastPara="1" wrap="square" lIns="68569" tIns="68569" rIns="68569" bIns="68569" anchor="ctr" anchorCtr="0">
              <a:noAutofit/>
            </a:bodyPr>
            <a:lstStyle/>
            <a:p>
              <a:endParaRPr sz="1050"/>
            </a:p>
          </p:txBody>
        </p:sp>
      </p:grpSp>
      <p:grpSp>
        <p:nvGrpSpPr>
          <p:cNvPr id="110" name="Google Shape;6777;p88"/>
          <p:cNvGrpSpPr/>
          <p:nvPr/>
        </p:nvGrpSpPr>
        <p:grpSpPr>
          <a:xfrm>
            <a:off x="6127724" y="908464"/>
            <a:ext cx="450421" cy="450422"/>
            <a:chOff x="-34003850" y="3227275"/>
            <a:chExt cx="291450" cy="291450"/>
          </a:xfrm>
          <a:solidFill>
            <a:srgbClr val="EE9012"/>
          </a:solidFill>
        </p:grpSpPr>
        <p:sp>
          <p:nvSpPr>
            <p:cNvPr id="111" name="Google Shape;6778;p88"/>
            <p:cNvSpPr/>
            <p:nvPr/>
          </p:nvSpPr>
          <p:spPr>
            <a:xfrm>
              <a:off x="-33852625" y="3313925"/>
              <a:ext cx="128425" cy="49625"/>
            </a:xfrm>
            <a:custGeom>
              <a:avLst/>
              <a:gdLst/>
              <a:ahLst/>
              <a:cxnLst/>
              <a:rect l="l" t="t" r="r" b="b"/>
              <a:pathLst>
                <a:path w="5137" h="1985" extrusionOk="0">
                  <a:moveTo>
                    <a:pt x="473" y="0"/>
                  </a:moveTo>
                  <a:cubicBezTo>
                    <a:pt x="316" y="0"/>
                    <a:pt x="158" y="32"/>
                    <a:pt x="1" y="126"/>
                  </a:cubicBezTo>
                  <a:lnTo>
                    <a:pt x="2521" y="1985"/>
                  </a:lnTo>
                  <a:lnTo>
                    <a:pt x="5136" y="158"/>
                  </a:lnTo>
                  <a:cubicBezTo>
                    <a:pt x="4979" y="32"/>
                    <a:pt x="4790" y="0"/>
                    <a:pt x="4569" y="0"/>
                  </a:cubicBezTo>
                  <a:close/>
                </a:path>
              </a:pathLst>
            </a:custGeom>
            <a:grpFill/>
            <a:ln>
              <a:noFill/>
            </a:ln>
          </p:spPr>
          <p:txBody>
            <a:bodyPr spcFirstLastPara="1" wrap="square" lIns="68569" tIns="68569" rIns="68569" bIns="68569" anchor="ctr" anchorCtr="0">
              <a:noAutofit/>
            </a:bodyPr>
            <a:lstStyle/>
            <a:p>
              <a:endParaRPr sz="1050"/>
            </a:p>
          </p:txBody>
        </p:sp>
        <p:sp>
          <p:nvSpPr>
            <p:cNvPr id="112" name="Google Shape;6779;p88"/>
            <p:cNvSpPr/>
            <p:nvPr/>
          </p:nvSpPr>
          <p:spPr>
            <a:xfrm>
              <a:off x="-33866001" y="3328875"/>
              <a:ext cx="153600" cy="103200"/>
            </a:xfrm>
            <a:custGeom>
              <a:avLst/>
              <a:gdLst/>
              <a:ahLst/>
              <a:cxnLst/>
              <a:rect l="l" t="t" r="r" b="b"/>
              <a:pathLst>
                <a:path w="6144" h="4128" extrusionOk="0">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grpFill/>
            <a:ln>
              <a:noFill/>
            </a:ln>
          </p:spPr>
          <p:txBody>
            <a:bodyPr spcFirstLastPara="1" wrap="square" lIns="68569" tIns="68569" rIns="68569" bIns="68569" anchor="ctr" anchorCtr="0">
              <a:noAutofit/>
            </a:bodyPr>
            <a:lstStyle/>
            <a:p>
              <a:endParaRPr sz="1050"/>
            </a:p>
          </p:txBody>
        </p:sp>
        <p:sp>
          <p:nvSpPr>
            <p:cNvPr id="113" name="Google Shape;6780;p88"/>
            <p:cNvSpPr/>
            <p:nvPr/>
          </p:nvSpPr>
          <p:spPr>
            <a:xfrm>
              <a:off x="-34003850" y="3279250"/>
              <a:ext cx="189050" cy="188275"/>
            </a:xfrm>
            <a:custGeom>
              <a:avLst/>
              <a:gdLst/>
              <a:ahLst/>
              <a:cxnLst/>
              <a:rect l="l" t="t" r="r" b="b"/>
              <a:pathLst>
                <a:path w="7562" h="7531" extrusionOk="0">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grpFill/>
            <a:ln>
              <a:noFill/>
            </a:ln>
          </p:spPr>
          <p:txBody>
            <a:bodyPr spcFirstLastPara="1" wrap="square" lIns="68569" tIns="68569" rIns="68569" bIns="68569" anchor="ctr" anchorCtr="0">
              <a:noAutofit/>
            </a:bodyPr>
            <a:lstStyle/>
            <a:p>
              <a:endParaRPr sz="1050"/>
            </a:p>
          </p:txBody>
        </p:sp>
        <p:sp>
          <p:nvSpPr>
            <p:cNvPr id="114" name="Google Shape;6781;p88"/>
            <p:cNvSpPr/>
            <p:nvPr/>
          </p:nvSpPr>
          <p:spPr>
            <a:xfrm>
              <a:off x="-34003850" y="3227275"/>
              <a:ext cx="189050" cy="34675"/>
            </a:xfrm>
            <a:custGeom>
              <a:avLst/>
              <a:gdLst/>
              <a:ahLst/>
              <a:cxnLst/>
              <a:rect l="l" t="t" r="r" b="b"/>
              <a:pathLst>
                <a:path w="7562" h="1387" extrusionOk="0">
                  <a:moveTo>
                    <a:pt x="1009" y="1"/>
                  </a:moveTo>
                  <a:cubicBezTo>
                    <a:pt x="473" y="1"/>
                    <a:pt x="1" y="473"/>
                    <a:pt x="1" y="1040"/>
                  </a:cubicBezTo>
                  <a:lnTo>
                    <a:pt x="1" y="1387"/>
                  </a:lnTo>
                  <a:lnTo>
                    <a:pt x="7562" y="1387"/>
                  </a:lnTo>
                  <a:lnTo>
                    <a:pt x="7562" y="1040"/>
                  </a:lnTo>
                  <a:cubicBezTo>
                    <a:pt x="7562" y="473"/>
                    <a:pt x="7089" y="1"/>
                    <a:pt x="6522" y="1"/>
                  </a:cubicBezTo>
                  <a:close/>
                </a:path>
              </a:pathLst>
            </a:custGeom>
            <a:grpFill/>
            <a:ln>
              <a:noFill/>
            </a:ln>
          </p:spPr>
          <p:txBody>
            <a:bodyPr spcFirstLastPara="1" wrap="square" lIns="68569" tIns="68569" rIns="68569" bIns="68569" anchor="ctr" anchorCtr="0">
              <a:noAutofit/>
            </a:bodyPr>
            <a:lstStyle/>
            <a:p>
              <a:endParaRPr sz="1050"/>
            </a:p>
          </p:txBody>
        </p:sp>
        <p:sp>
          <p:nvSpPr>
            <p:cNvPr id="115" name="Google Shape;6782;p88"/>
            <p:cNvSpPr/>
            <p:nvPr/>
          </p:nvSpPr>
          <p:spPr>
            <a:xfrm>
              <a:off x="-34003850" y="3484050"/>
              <a:ext cx="189050" cy="34675"/>
            </a:xfrm>
            <a:custGeom>
              <a:avLst/>
              <a:gdLst/>
              <a:ahLst/>
              <a:cxnLst/>
              <a:rect l="l" t="t" r="r" b="b"/>
              <a:pathLst>
                <a:path w="7562" h="1387" extrusionOk="0">
                  <a:moveTo>
                    <a:pt x="1" y="0"/>
                  </a:moveTo>
                  <a:lnTo>
                    <a:pt x="1" y="347"/>
                  </a:lnTo>
                  <a:cubicBezTo>
                    <a:pt x="1" y="945"/>
                    <a:pt x="442" y="1386"/>
                    <a:pt x="1009" y="1386"/>
                  </a:cubicBezTo>
                  <a:lnTo>
                    <a:pt x="6522" y="1386"/>
                  </a:lnTo>
                  <a:cubicBezTo>
                    <a:pt x="7089" y="1386"/>
                    <a:pt x="7562" y="914"/>
                    <a:pt x="7562" y="347"/>
                  </a:cubicBezTo>
                  <a:lnTo>
                    <a:pt x="7562" y="0"/>
                  </a:lnTo>
                  <a:close/>
                </a:path>
              </a:pathLst>
            </a:custGeom>
            <a:grpFill/>
            <a:ln>
              <a:noFill/>
            </a:ln>
          </p:spPr>
          <p:txBody>
            <a:bodyPr spcFirstLastPara="1" wrap="square" lIns="68569" tIns="68569" rIns="68569" bIns="68569" anchor="ctr" anchorCtr="0">
              <a:noAutofit/>
            </a:bodyPr>
            <a:lstStyle/>
            <a:p>
              <a:endParaRPr sz="1050"/>
            </a:p>
          </p:txBody>
        </p:sp>
      </p:grpSp>
      <p:grpSp>
        <p:nvGrpSpPr>
          <p:cNvPr id="160" name="Google Shape;6827;p88"/>
          <p:cNvGrpSpPr/>
          <p:nvPr/>
        </p:nvGrpSpPr>
        <p:grpSpPr>
          <a:xfrm>
            <a:off x="6694941" y="916356"/>
            <a:ext cx="455290" cy="449186"/>
            <a:chOff x="-33645475" y="3228075"/>
            <a:chExt cx="294600" cy="290650"/>
          </a:xfrm>
          <a:solidFill>
            <a:srgbClr val="EE9012"/>
          </a:solidFill>
        </p:grpSpPr>
        <p:sp>
          <p:nvSpPr>
            <p:cNvPr id="161" name="Google Shape;6828;p88"/>
            <p:cNvSpPr/>
            <p:nvPr/>
          </p:nvSpPr>
          <p:spPr>
            <a:xfrm>
              <a:off x="-33456451" y="3261925"/>
              <a:ext cx="84300" cy="85100"/>
            </a:xfrm>
            <a:custGeom>
              <a:avLst/>
              <a:gdLst/>
              <a:ahLst/>
              <a:cxnLst/>
              <a:rect l="l" t="t" r="r" b="b"/>
              <a:pathLst>
                <a:path w="3372" h="3404" extrusionOk="0">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grpFill/>
            <a:ln>
              <a:noFill/>
            </a:ln>
          </p:spPr>
          <p:txBody>
            <a:bodyPr spcFirstLastPara="1" wrap="square" lIns="68569" tIns="68569" rIns="68569" bIns="68569" anchor="ctr" anchorCtr="0">
              <a:noAutofit/>
            </a:bodyPr>
            <a:lstStyle/>
            <a:p>
              <a:endParaRPr sz="1050"/>
            </a:p>
          </p:txBody>
        </p:sp>
        <p:sp>
          <p:nvSpPr>
            <p:cNvPr id="162" name="Google Shape;6829;p88"/>
            <p:cNvSpPr/>
            <p:nvPr/>
          </p:nvSpPr>
          <p:spPr>
            <a:xfrm>
              <a:off x="-33575374" y="3433625"/>
              <a:ext cx="85075" cy="85100"/>
            </a:xfrm>
            <a:custGeom>
              <a:avLst/>
              <a:gdLst/>
              <a:ahLst/>
              <a:cxnLst/>
              <a:rect l="l" t="t" r="r" b="b"/>
              <a:pathLst>
                <a:path w="3403" h="3404" extrusionOk="0">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grpFill/>
            <a:ln>
              <a:noFill/>
            </a:ln>
          </p:spPr>
          <p:txBody>
            <a:bodyPr spcFirstLastPara="1" wrap="square" lIns="68569" tIns="68569" rIns="68569" bIns="68569" anchor="ctr" anchorCtr="0">
              <a:noAutofit/>
            </a:bodyPr>
            <a:lstStyle/>
            <a:p>
              <a:endParaRPr sz="1050"/>
            </a:p>
          </p:txBody>
        </p:sp>
        <p:sp>
          <p:nvSpPr>
            <p:cNvPr id="163" name="Google Shape;6830;p88"/>
            <p:cNvSpPr/>
            <p:nvPr/>
          </p:nvSpPr>
          <p:spPr>
            <a:xfrm>
              <a:off x="-33645475" y="3228075"/>
              <a:ext cx="206375" cy="153600"/>
            </a:xfrm>
            <a:custGeom>
              <a:avLst/>
              <a:gdLst/>
              <a:ahLst/>
              <a:cxnLst/>
              <a:rect l="l" t="t" r="r" b="b"/>
              <a:pathLst>
                <a:path w="8255" h="6144" extrusionOk="0">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grpFill/>
            <a:ln>
              <a:noFill/>
            </a:ln>
          </p:spPr>
          <p:txBody>
            <a:bodyPr spcFirstLastPara="1" wrap="square" lIns="68569" tIns="68569" rIns="68569" bIns="68569" anchor="ctr" anchorCtr="0">
              <a:noAutofit/>
            </a:bodyPr>
            <a:lstStyle/>
            <a:p>
              <a:endParaRPr sz="1050"/>
            </a:p>
          </p:txBody>
        </p:sp>
        <p:sp>
          <p:nvSpPr>
            <p:cNvPr id="164" name="Google Shape;6831;p88"/>
            <p:cNvSpPr/>
            <p:nvPr/>
          </p:nvSpPr>
          <p:spPr>
            <a:xfrm>
              <a:off x="-33593500" y="3279250"/>
              <a:ext cx="104775" cy="52275"/>
            </a:xfrm>
            <a:custGeom>
              <a:avLst/>
              <a:gdLst/>
              <a:ahLst/>
              <a:cxnLst/>
              <a:rect l="l" t="t" r="r" b="b"/>
              <a:pathLst>
                <a:path w="4191" h="2091" extrusionOk="0">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grpFill/>
            <a:ln>
              <a:noFill/>
            </a:ln>
          </p:spPr>
          <p:txBody>
            <a:bodyPr spcFirstLastPara="1" wrap="square" lIns="68569" tIns="68569" rIns="68569" bIns="68569" anchor="ctr" anchorCtr="0">
              <a:noAutofit/>
            </a:bodyPr>
            <a:lstStyle/>
            <a:p>
              <a:endParaRPr sz="1050"/>
            </a:p>
          </p:txBody>
        </p:sp>
        <p:sp>
          <p:nvSpPr>
            <p:cNvPr id="165" name="Google Shape;6832;p88"/>
            <p:cNvSpPr/>
            <p:nvPr/>
          </p:nvSpPr>
          <p:spPr>
            <a:xfrm>
              <a:off x="-33593500" y="3341475"/>
              <a:ext cx="104775" cy="74075"/>
            </a:xfrm>
            <a:custGeom>
              <a:avLst/>
              <a:gdLst/>
              <a:ahLst/>
              <a:cxnLst/>
              <a:rect l="l" t="t" r="r" b="b"/>
              <a:pathLst>
                <a:path w="4191" h="2963" extrusionOk="0">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grpFill/>
            <a:ln>
              <a:noFill/>
            </a:ln>
          </p:spPr>
          <p:txBody>
            <a:bodyPr spcFirstLastPara="1" wrap="square" lIns="68569" tIns="68569" rIns="68569" bIns="68569" anchor="ctr" anchorCtr="0">
              <a:noAutofit/>
            </a:bodyPr>
            <a:lstStyle/>
            <a:p>
              <a:endParaRPr sz="1050"/>
            </a:p>
          </p:txBody>
        </p:sp>
        <p:sp>
          <p:nvSpPr>
            <p:cNvPr id="166" name="Google Shape;6833;p88"/>
            <p:cNvSpPr/>
            <p:nvPr/>
          </p:nvSpPr>
          <p:spPr>
            <a:xfrm>
              <a:off x="-33455651" y="3381650"/>
              <a:ext cx="104775" cy="52250"/>
            </a:xfrm>
            <a:custGeom>
              <a:avLst/>
              <a:gdLst/>
              <a:ahLst/>
              <a:cxnLst/>
              <a:rect l="l" t="t" r="r" b="b"/>
              <a:pathLst>
                <a:path w="4191" h="2090" extrusionOk="0">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grpFill/>
            <a:ln>
              <a:noFill/>
            </a:ln>
          </p:spPr>
          <p:txBody>
            <a:bodyPr spcFirstLastPara="1" wrap="square" lIns="68569" tIns="68569" rIns="68569" bIns="68569" anchor="ctr" anchorCtr="0">
              <a:noAutofit/>
            </a:bodyPr>
            <a:lstStyle/>
            <a:p>
              <a:endParaRPr sz="1050"/>
            </a:p>
          </p:txBody>
        </p:sp>
        <p:sp>
          <p:nvSpPr>
            <p:cNvPr id="167" name="Google Shape;6834;p88"/>
            <p:cNvSpPr/>
            <p:nvPr/>
          </p:nvSpPr>
          <p:spPr>
            <a:xfrm>
              <a:off x="-33456451" y="3443875"/>
              <a:ext cx="102425" cy="74850"/>
            </a:xfrm>
            <a:custGeom>
              <a:avLst/>
              <a:gdLst/>
              <a:ahLst/>
              <a:cxnLst/>
              <a:rect l="l" t="t" r="r" b="b"/>
              <a:pathLst>
                <a:path w="4097" h="2994" extrusionOk="0">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grpFill/>
            <a:ln>
              <a:noFill/>
            </a:ln>
          </p:spPr>
          <p:txBody>
            <a:bodyPr spcFirstLastPara="1" wrap="square" lIns="68569" tIns="68569" rIns="68569" bIns="68569" anchor="ctr" anchorCtr="0">
              <a:noAutofit/>
            </a:bodyPr>
            <a:lstStyle/>
            <a:p>
              <a:endParaRPr sz="1050"/>
            </a:p>
          </p:txBody>
        </p:sp>
      </p:grpSp>
      <p:grpSp>
        <p:nvGrpSpPr>
          <p:cNvPr id="206" name="Google Shape;6873;p88"/>
          <p:cNvGrpSpPr/>
          <p:nvPr/>
        </p:nvGrpSpPr>
        <p:grpSpPr>
          <a:xfrm>
            <a:off x="4395120" y="916891"/>
            <a:ext cx="435778" cy="450422"/>
            <a:chOff x="-35118325" y="3202075"/>
            <a:chExt cx="281975" cy="291450"/>
          </a:xfrm>
          <a:solidFill>
            <a:srgbClr val="EE9012"/>
          </a:solidFill>
        </p:grpSpPr>
        <p:sp>
          <p:nvSpPr>
            <p:cNvPr id="207" name="Google Shape;6874;p88"/>
            <p:cNvSpPr/>
            <p:nvPr/>
          </p:nvSpPr>
          <p:spPr>
            <a:xfrm>
              <a:off x="-35008049" y="3202075"/>
              <a:ext cx="171700" cy="171250"/>
            </a:xfrm>
            <a:custGeom>
              <a:avLst/>
              <a:gdLst/>
              <a:ahLst/>
              <a:cxnLst/>
              <a:rect l="l" t="t" r="r" b="b"/>
              <a:pathLst>
                <a:path w="6867" h="6850" extrusionOk="0">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grpFill/>
            <a:ln>
              <a:noFill/>
            </a:ln>
          </p:spPr>
          <p:txBody>
            <a:bodyPr spcFirstLastPara="1" wrap="square" lIns="68569" tIns="68569" rIns="68569" bIns="68569" anchor="ctr" anchorCtr="0">
              <a:noAutofit/>
            </a:bodyPr>
            <a:lstStyle/>
            <a:p>
              <a:endParaRPr sz="1050"/>
            </a:p>
          </p:txBody>
        </p:sp>
        <p:sp>
          <p:nvSpPr>
            <p:cNvPr id="208" name="Google Shape;6875;p88"/>
            <p:cNvSpPr/>
            <p:nvPr/>
          </p:nvSpPr>
          <p:spPr>
            <a:xfrm>
              <a:off x="-34937976" y="3254050"/>
              <a:ext cx="33125" cy="67775"/>
            </a:xfrm>
            <a:custGeom>
              <a:avLst/>
              <a:gdLst/>
              <a:ahLst/>
              <a:cxnLst/>
              <a:rect l="l" t="t" r="r" b="b"/>
              <a:pathLst>
                <a:path w="1325" h="2711" extrusionOk="0">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grpFill/>
            <a:ln>
              <a:noFill/>
            </a:ln>
          </p:spPr>
          <p:txBody>
            <a:bodyPr spcFirstLastPara="1" wrap="square" lIns="68569" tIns="68569" rIns="68569" bIns="68569" anchor="ctr" anchorCtr="0">
              <a:noAutofit/>
            </a:bodyPr>
            <a:lstStyle/>
            <a:p>
              <a:endParaRPr sz="1050"/>
            </a:p>
          </p:txBody>
        </p:sp>
        <p:sp>
          <p:nvSpPr>
            <p:cNvPr id="209" name="Google Shape;6876;p88"/>
            <p:cNvSpPr/>
            <p:nvPr/>
          </p:nvSpPr>
          <p:spPr>
            <a:xfrm>
              <a:off x="-35085251" y="3338325"/>
              <a:ext cx="69325" cy="69350"/>
            </a:xfrm>
            <a:custGeom>
              <a:avLst/>
              <a:gdLst/>
              <a:ahLst/>
              <a:cxnLst/>
              <a:rect l="l" t="t" r="r" b="b"/>
              <a:pathLst>
                <a:path w="2773" h="2774" extrusionOk="0">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grpFill/>
            <a:ln>
              <a:noFill/>
            </a:ln>
          </p:spPr>
          <p:txBody>
            <a:bodyPr spcFirstLastPara="1" wrap="square" lIns="68569" tIns="68569" rIns="68569" bIns="68569" anchor="ctr" anchorCtr="0">
              <a:noAutofit/>
            </a:bodyPr>
            <a:lstStyle/>
            <a:p>
              <a:endParaRPr sz="1050"/>
            </a:p>
          </p:txBody>
        </p:sp>
        <p:sp>
          <p:nvSpPr>
            <p:cNvPr id="210" name="Google Shape;6877;p88"/>
            <p:cNvSpPr/>
            <p:nvPr/>
          </p:nvSpPr>
          <p:spPr>
            <a:xfrm>
              <a:off x="-35118325" y="3424175"/>
              <a:ext cx="137075" cy="69350"/>
            </a:xfrm>
            <a:custGeom>
              <a:avLst/>
              <a:gdLst/>
              <a:ahLst/>
              <a:cxnLst/>
              <a:rect l="l" t="t" r="r" b="b"/>
              <a:pathLst>
                <a:path w="5483" h="2774" extrusionOk="0">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grpFill/>
            <a:ln>
              <a:noFill/>
            </a:ln>
          </p:spPr>
          <p:txBody>
            <a:bodyPr spcFirstLastPara="1" wrap="square" lIns="68569" tIns="68569" rIns="68569" bIns="68569" anchor="ctr" anchorCtr="0">
              <a:noAutofit/>
            </a:bodyPr>
            <a:lstStyle/>
            <a:p>
              <a:endParaRPr sz="1050"/>
            </a:p>
          </p:txBody>
        </p:sp>
      </p:grpSp>
      <p:grpSp>
        <p:nvGrpSpPr>
          <p:cNvPr id="217" name="Google Shape;6884;p88"/>
          <p:cNvGrpSpPr/>
          <p:nvPr/>
        </p:nvGrpSpPr>
        <p:grpSpPr>
          <a:xfrm>
            <a:off x="7495164" y="916356"/>
            <a:ext cx="428514" cy="451040"/>
            <a:chOff x="-33277649" y="3226875"/>
            <a:chExt cx="277275" cy="291850"/>
          </a:xfrm>
          <a:solidFill>
            <a:srgbClr val="EE9012"/>
          </a:solidFill>
        </p:grpSpPr>
        <p:sp>
          <p:nvSpPr>
            <p:cNvPr id="218" name="Google Shape;6885;p88"/>
            <p:cNvSpPr/>
            <p:nvPr/>
          </p:nvSpPr>
          <p:spPr>
            <a:xfrm>
              <a:off x="-33071299" y="3440725"/>
              <a:ext cx="33100" cy="33900"/>
            </a:xfrm>
            <a:custGeom>
              <a:avLst/>
              <a:gdLst/>
              <a:ahLst/>
              <a:cxnLst/>
              <a:rect l="l" t="t" r="r" b="b"/>
              <a:pathLst>
                <a:path w="1324" h="1356" extrusionOk="0">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grpFill/>
            <a:ln>
              <a:noFill/>
            </a:ln>
          </p:spPr>
          <p:txBody>
            <a:bodyPr spcFirstLastPara="1" wrap="square" lIns="68569" tIns="68569" rIns="68569" bIns="68569" anchor="ctr" anchorCtr="0">
              <a:noAutofit/>
            </a:bodyPr>
            <a:lstStyle/>
            <a:p>
              <a:endParaRPr sz="1050"/>
            </a:p>
          </p:txBody>
        </p:sp>
        <p:sp>
          <p:nvSpPr>
            <p:cNvPr id="219" name="Google Shape;6886;p88"/>
            <p:cNvSpPr/>
            <p:nvPr/>
          </p:nvSpPr>
          <p:spPr>
            <a:xfrm>
              <a:off x="-33157926" y="3227275"/>
              <a:ext cx="17350" cy="103200"/>
            </a:xfrm>
            <a:custGeom>
              <a:avLst/>
              <a:gdLst/>
              <a:ahLst/>
              <a:cxnLst/>
              <a:rect l="l" t="t" r="r" b="b"/>
              <a:pathLst>
                <a:path w="694" h="4128" extrusionOk="0">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grpFill/>
            <a:ln>
              <a:noFill/>
            </a:ln>
          </p:spPr>
          <p:txBody>
            <a:bodyPr spcFirstLastPara="1" wrap="square" lIns="68569" tIns="68569" rIns="68569" bIns="68569" anchor="ctr" anchorCtr="0">
              <a:noAutofit/>
            </a:bodyPr>
            <a:lstStyle/>
            <a:p>
              <a:endParaRPr sz="1050"/>
            </a:p>
          </p:txBody>
        </p:sp>
        <p:sp>
          <p:nvSpPr>
            <p:cNvPr id="220" name="Google Shape;6887;p88"/>
            <p:cNvSpPr/>
            <p:nvPr/>
          </p:nvSpPr>
          <p:spPr>
            <a:xfrm>
              <a:off x="-33175249" y="3347650"/>
              <a:ext cx="51200" cy="51350"/>
            </a:xfrm>
            <a:custGeom>
              <a:avLst/>
              <a:gdLst/>
              <a:ahLst/>
              <a:cxnLst/>
              <a:rect l="l" t="t" r="r" b="b"/>
              <a:pathLst>
                <a:path w="2048" h="2054" extrusionOk="0">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grpFill/>
            <a:ln>
              <a:noFill/>
            </a:ln>
          </p:spPr>
          <p:txBody>
            <a:bodyPr spcFirstLastPara="1" wrap="square" lIns="68569" tIns="68569" rIns="68569" bIns="68569" anchor="ctr" anchorCtr="0">
              <a:noAutofit/>
            </a:bodyPr>
            <a:lstStyle/>
            <a:p>
              <a:endParaRPr sz="1050"/>
            </a:p>
          </p:txBody>
        </p:sp>
        <p:sp>
          <p:nvSpPr>
            <p:cNvPr id="221" name="Google Shape;6888;p88"/>
            <p:cNvSpPr/>
            <p:nvPr/>
          </p:nvSpPr>
          <p:spPr>
            <a:xfrm>
              <a:off x="-33224874" y="3404500"/>
              <a:ext cx="159900" cy="114225"/>
            </a:xfrm>
            <a:custGeom>
              <a:avLst/>
              <a:gdLst/>
              <a:ahLst/>
              <a:cxnLst/>
              <a:rect l="l" t="t" r="r" b="b"/>
              <a:pathLst>
                <a:path w="6396" h="4569" extrusionOk="0">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grpFill/>
            <a:ln>
              <a:noFill/>
            </a:ln>
          </p:spPr>
          <p:txBody>
            <a:bodyPr spcFirstLastPara="1" wrap="square" lIns="68569" tIns="68569" rIns="68569" bIns="68569" anchor="ctr" anchorCtr="0">
              <a:noAutofit/>
            </a:bodyPr>
            <a:lstStyle/>
            <a:p>
              <a:endParaRPr sz="1050"/>
            </a:p>
          </p:txBody>
        </p:sp>
        <p:sp>
          <p:nvSpPr>
            <p:cNvPr id="222" name="Google Shape;6889;p88"/>
            <p:cNvSpPr/>
            <p:nvPr/>
          </p:nvSpPr>
          <p:spPr>
            <a:xfrm>
              <a:off x="-33141400" y="3312350"/>
              <a:ext cx="127625" cy="138625"/>
            </a:xfrm>
            <a:custGeom>
              <a:avLst/>
              <a:gdLst/>
              <a:ahLst/>
              <a:cxnLst/>
              <a:rect l="l" t="t" r="r" b="b"/>
              <a:pathLst>
                <a:path w="5105" h="5545" extrusionOk="0">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grpFill/>
            <a:ln>
              <a:noFill/>
            </a:ln>
          </p:spPr>
          <p:txBody>
            <a:bodyPr spcFirstLastPara="1" wrap="square" lIns="68569" tIns="68569" rIns="68569" bIns="68569" anchor="ctr" anchorCtr="0">
              <a:noAutofit/>
            </a:bodyPr>
            <a:lstStyle/>
            <a:p>
              <a:endParaRPr sz="1050"/>
            </a:p>
          </p:txBody>
        </p:sp>
        <p:sp>
          <p:nvSpPr>
            <p:cNvPr id="223" name="Google Shape;6890;p88"/>
            <p:cNvSpPr/>
            <p:nvPr/>
          </p:nvSpPr>
          <p:spPr>
            <a:xfrm>
              <a:off x="-33122499" y="3226875"/>
              <a:ext cx="122125" cy="83925"/>
            </a:xfrm>
            <a:custGeom>
              <a:avLst/>
              <a:gdLst/>
              <a:ahLst/>
              <a:cxnLst/>
              <a:rect l="l" t="t" r="r" b="b"/>
              <a:pathLst>
                <a:path w="4885" h="3357" extrusionOk="0">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grpFill/>
            <a:ln>
              <a:noFill/>
            </a:ln>
          </p:spPr>
          <p:txBody>
            <a:bodyPr spcFirstLastPara="1" wrap="square" lIns="68569" tIns="68569" rIns="68569" bIns="68569" anchor="ctr" anchorCtr="0">
              <a:noAutofit/>
            </a:bodyPr>
            <a:lstStyle/>
            <a:p>
              <a:endParaRPr sz="1050"/>
            </a:p>
          </p:txBody>
        </p:sp>
        <p:sp>
          <p:nvSpPr>
            <p:cNvPr id="224" name="Google Shape;6891;p88"/>
            <p:cNvSpPr/>
            <p:nvPr/>
          </p:nvSpPr>
          <p:spPr>
            <a:xfrm>
              <a:off x="-33277649" y="3245400"/>
              <a:ext cx="102400" cy="198500"/>
            </a:xfrm>
            <a:custGeom>
              <a:avLst/>
              <a:gdLst/>
              <a:ahLst/>
              <a:cxnLst/>
              <a:rect l="l" t="t" r="r" b="b"/>
              <a:pathLst>
                <a:path w="4096" h="7940" extrusionOk="0">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grpFill/>
            <a:ln>
              <a:noFill/>
            </a:ln>
          </p:spPr>
          <p:txBody>
            <a:bodyPr spcFirstLastPara="1" wrap="square" lIns="68569" tIns="68569" rIns="68569" bIns="68569" anchor="ctr" anchorCtr="0">
              <a:noAutofit/>
            </a:bodyPr>
            <a:lstStyle/>
            <a:p>
              <a:endParaRPr sz="1050"/>
            </a:p>
          </p:txBody>
        </p:sp>
      </p:grpSp>
      <p:grpSp>
        <p:nvGrpSpPr>
          <p:cNvPr id="255" name="Google Shape;6922;p88"/>
          <p:cNvGrpSpPr/>
          <p:nvPr/>
        </p:nvGrpSpPr>
        <p:grpSpPr>
          <a:xfrm>
            <a:off x="4970683" y="916891"/>
            <a:ext cx="423608" cy="450422"/>
            <a:chOff x="-34755224" y="3202075"/>
            <a:chExt cx="274100" cy="291450"/>
          </a:xfrm>
          <a:solidFill>
            <a:srgbClr val="EE9012"/>
          </a:solidFill>
        </p:grpSpPr>
        <p:sp>
          <p:nvSpPr>
            <p:cNvPr id="256" name="Google Shape;6923;p88"/>
            <p:cNvSpPr/>
            <p:nvPr/>
          </p:nvSpPr>
          <p:spPr>
            <a:xfrm>
              <a:off x="-34703249" y="3389525"/>
              <a:ext cx="84300" cy="34675"/>
            </a:xfrm>
            <a:custGeom>
              <a:avLst/>
              <a:gdLst/>
              <a:ahLst/>
              <a:cxnLst/>
              <a:rect l="l" t="t" r="r" b="b"/>
              <a:pathLst>
                <a:path w="3372" h="1387" extrusionOk="0">
                  <a:moveTo>
                    <a:pt x="1670" y="1"/>
                  </a:moveTo>
                  <a:cubicBezTo>
                    <a:pt x="883" y="1"/>
                    <a:pt x="158" y="599"/>
                    <a:pt x="0" y="1387"/>
                  </a:cubicBezTo>
                  <a:lnTo>
                    <a:pt x="3371" y="1387"/>
                  </a:lnTo>
                  <a:cubicBezTo>
                    <a:pt x="3214" y="599"/>
                    <a:pt x="2489" y="1"/>
                    <a:pt x="1670" y="1"/>
                  </a:cubicBezTo>
                  <a:close/>
                </a:path>
              </a:pathLst>
            </a:custGeom>
            <a:grpFill/>
            <a:ln>
              <a:noFill/>
            </a:ln>
          </p:spPr>
          <p:txBody>
            <a:bodyPr spcFirstLastPara="1" wrap="square" lIns="68569" tIns="68569" rIns="68569" bIns="68569" anchor="ctr" anchorCtr="0">
              <a:noAutofit/>
            </a:bodyPr>
            <a:lstStyle/>
            <a:p>
              <a:endParaRPr sz="1050"/>
            </a:p>
          </p:txBody>
        </p:sp>
        <p:sp>
          <p:nvSpPr>
            <p:cNvPr id="257" name="Google Shape;6924;p88"/>
            <p:cNvSpPr/>
            <p:nvPr/>
          </p:nvSpPr>
          <p:spPr>
            <a:xfrm>
              <a:off x="-34636301" y="3348575"/>
              <a:ext cx="69325" cy="75625"/>
            </a:xfrm>
            <a:custGeom>
              <a:avLst/>
              <a:gdLst/>
              <a:ahLst/>
              <a:cxnLst/>
              <a:rect l="l" t="t" r="r" b="b"/>
              <a:pathLst>
                <a:path w="2773" h="3025" extrusionOk="0">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grpFill/>
            <a:ln>
              <a:noFill/>
            </a:ln>
          </p:spPr>
          <p:txBody>
            <a:bodyPr spcFirstLastPara="1" wrap="square" lIns="68569" tIns="68569" rIns="68569" bIns="68569" anchor="ctr" anchorCtr="0">
              <a:noAutofit/>
            </a:bodyPr>
            <a:lstStyle/>
            <a:p>
              <a:endParaRPr sz="1050"/>
            </a:p>
          </p:txBody>
        </p:sp>
        <p:sp>
          <p:nvSpPr>
            <p:cNvPr id="258" name="Google Shape;6925;p88"/>
            <p:cNvSpPr/>
            <p:nvPr/>
          </p:nvSpPr>
          <p:spPr>
            <a:xfrm>
              <a:off x="-34752874" y="3253275"/>
              <a:ext cx="126050" cy="170925"/>
            </a:xfrm>
            <a:custGeom>
              <a:avLst/>
              <a:gdLst/>
              <a:ahLst/>
              <a:cxnLst/>
              <a:rect l="l" t="t" r="r" b="b"/>
              <a:pathLst>
                <a:path w="5042" h="6837" extrusionOk="0">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grpFill/>
            <a:ln>
              <a:noFill/>
            </a:ln>
          </p:spPr>
          <p:txBody>
            <a:bodyPr spcFirstLastPara="1" wrap="square" lIns="68569" tIns="68569" rIns="68569" bIns="68569" anchor="ctr" anchorCtr="0">
              <a:noAutofit/>
            </a:bodyPr>
            <a:lstStyle/>
            <a:p>
              <a:endParaRPr sz="1050"/>
            </a:p>
          </p:txBody>
        </p:sp>
        <p:sp>
          <p:nvSpPr>
            <p:cNvPr id="259" name="Google Shape;6926;p88"/>
            <p:cNvSpPr/>
            <p:nvPr/>
          </p:nvSpPr>
          <p:spPr>
            <a:xfrm>
              <a:off x="-34677251" y="3338325"/>
              <a:ext cx="33875" cy="33900"/>
            </a:xfrm>
            <a:custGeom>
              <a:avLst/>
              <a:gdLst/>
              <a:ahLst/>
              <a:cxnLst/>
              <a:rect l="l" t="t" r="r" b="b"/>
              <a:pathLst>
                <a:path w="1355" h="1356" extrusionOk="0">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grpFill/>
            <a:ln>
              <a:noFill/>
            </a:ln>
          </p:spPr>
          <p:txBody>
            <a:bodyPr spcFirstLastPara="1" wrap="square" lIns="68569" tIns="68569" rIns="68569" bIns="68569" anchor="ctr" anchorCtr="0">
              <a:noAutofit/>
            </a:bodyPr>
            <a:lstStyle/>
            <a:p>
              <a:endParaRPr sz="1050"/>
            </a:p>
          </p:txBody>
        </p:sp>
        <p:sp>
          <p:nvSpPr>
            <p:cNvPr id="260" name="Google Shape;6927;p88"/>
            <p:cNvSpPr/>
            <p:nvPr/>
          </p:nvSpPr>
          <p:spPr>
            <a:xfrm>
              <a:off x="-34618200" y="3202500"/>
              <a:ext cx="137075" cy="135850"/>
            </a:xfrm>
            <a:custGeom>
              <a:avLst/>
              <a:gdLst/>
              <a:ahLst/>
              <a:cxnLst/>
              <a:rect l="l" t="t" r="r" b="b"/>
              <a:pathLst>
                <a:path w="5483" h="5434" extrusionOk="0">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grpFill/>
            <a:ln>
              <a:noFill/>
            </a:ln>
          </p:spPr>
          <p:txBody>
            <a:bodyPr spcFirstLastPara="1" wrap="square" lIns="68569" tIns="68569" rIns="68569" bIns="68569" anchor="ctr" anchorCtr="0">
              <a:noAutofit/>
            </a:bodyPr>
            <a:lstStyle/>
            <a:p>
              <a:endParaRPr sz="1050"/>
            </a:p>
          </p:txBody>
        </p:sp>
        <p:sp>
          <p:nvSpPr>
            <p:cNvPr id="261" name="Google Shape;6928;p88"/>
            <p:cNvSpPr/>
            <p:nvPr/>
          </p:nvSpPr>
          <p:spPr>
            <a:xfrm>
              <a:off x="-34755224" y="3440725"/>
              <a:ext cx="188250" cy="52800"/>
            </a:xfrm>
            <a:custGeom>
              <a:avLst/>
              <a:gdLst/>
              <a:ahLst/>
              <a:cxnLst/>
              <a:rect l="l" t="t" r="r" b="b"/>
              <a:pathLst>
                <a:path w="7530" h="2112" extrusionOk="0">
                  <a:moveTo>
                    <a:pt x="0" y="0"/>
                  </a:moveTo>
                  <a:lnTo>
                    <a:pt x="0" y="1071"/>
                  </a:lnTo>
                  <a:cubicBezTo>
                    <a:pt x="0" y="1670"/>
                    <a:pt x="473" y="2111"/>
                    <a:pt x="1040" y="2111"/>
                  </a:cubicBezTo>
                  <a:lnTo>
                    <a:pt x="6490" y="2111"/>
                  </a:lnTo>
                  <a:cubicBezTo>
                    <a:pt x="7057" y="2111"/>
                    <a:pt x="7530" y="1639"/>
                    <a:pt x="7530" y="1071"/>
                  </a:cubicBezTo>
                  <a:lnTo>
                    <a:pt x="7530" y="0"/>
                  </a:lnTo>
                  <a:close/>
                </a:path>
              </a:pathLst>
            </a:custGeom>
            <a:grpFill/>
            <a:ln>
              <a:noFill/>
            </a:ln>
          </p:spPr>
          <p:txBody>
            <a:bodyPr spcFirstLastPara="1" wrap="square" lIns="68569" tIns="68569" rIns="68569" bIns="68569" anchor="ctr" anchorCtr="0">
              <a:noAutofit/>
            </a:bodyPr>
            <a:lstStyle/>
            <a:p>
              <a:endParaRPr sz="1050"/>
            </a:p>
          </p:txBody>
        </p:sp>
        <p:sp>
          <p:nvSpPr>
            <p:cNvPr id="262" name="Google Shape;6929;p88"/>
            <p:cNvSpPr/>
            <p:nvPr/>
          </p:nvSpPr>
          <p:spPr>
            <a:xfrm>
              <a:off x="-34754449" y="3202075"/>
              <a:ext cx="153600" cy="33900"/>
            </a:xfrm>
            <a:custGeom>
              <a:avLst/>
              <a:gdLst/>
              <a:ahLst/>
              <a:cxnLst/>
              <a:rect l="l" t="t" r="r" b="b"/>
              <a:pathLst>
                <a:path w="6144" h="1356" extrusionOk="0">
                  <a:moveTo>
                    <a:pt x="1040" y="0"/>
                  </a:moveTo>
                  <a:cubicBezTo>
                    <a:pt x="473" y="0"/>
                    <a:pt x="1" y="473"/>
                    <a:pt x="1" y="1009"/>
                  </a:cubicBezTo>
                  <a:lnTo>
                    <a:pt x="1" y="1355"/>
                  </a:lnTo>
                  <a:lnTo>
                    <a:pt x="5104" y="1355"/>
                  </a:lnTo>
                  <a:cubicBezTo>
                    <a:pt x="5293" y="819"/>
                    <a:pt x="5672" y="347"/>
                    <a:pt x="6144" y="0"/>
                  </a:cubicBezTo>
                  <a:close/>
                </a:path>
              </a:pathLst>
            </a:custGeom>
            <a:grpFill/>
            <a:ln>
              <a:noFill/>
            </a:ln>
          </p:spPr>
          <p:txBody>
            <a:bodyPr spcFirstLastPara="1" wrap="square" lIns="68569" tIns="68569" rIns="68569" bIns="68569" anchor="ctr" anchorCtr="0">
              <a:noAutofit/>
            </a:bodyPr>
            <a:lstStyle/>
            <a:p>
              <a:endParaRPr sz="1050"/>
            </a:p>
          </p:txBody>
        </p:sp>
      </p:grpSp>
      <p:grpSp>
        <p:nvGrpSpPr>
          <p:cNvPr id="314" name="Google Shape;6981;p88"/>
          <p:cNvGrpSpPr/>
          <p:nvPr/>
        </p:nvGrpSpPr>
        <p:grpSpPr>
          <a:xfrm>
            <a:off x="5515288" y="916565"/>
            <a:ext cx="456488" cy="451079"/>
            <a:chOff x="-34408675" y="3202075"/>
            <a:chExt cx="295375" cy="291875"/>
          </a:xfrm>
          <a:solidFill>
            <a:srgbClr val="EE9012"/>
          </a:solidFill>
        </p:grpSpPr>
        <p:sp>
          <p:nvSpPr>
            <p:cNvPr id="315" name="Google Shape;6982;p88"/>
            <p:cNvSpPr/>
            <p:nvPr/>
          </p:nvSpPr>
          <p:spPr>
            <a:xfrm>
              <a:off x="-34274776" y="3202075"/>
              <a:ext cx="161475" cy="161475"/>
            </a:xfrm>
            <a:custGeom>
              <a:avLst/>
              <a:gdLst/>
              <a:ahLst/>
              <a:cxnLst/>
              <a:rect l="l" t="t" r="r" b="b"/>
              <a:pathLst>
                <a:path w="6459" h="6459" extrusionOk="0">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grpFill/>
            <a:ln>
              <a:noFill/>
            </a:ln>
          </p:spPr>
          <p:txBody>
            <a:bodyPr spcFirstLastPara="1" wrap="square" lIns="68569" tIns="68569" rIns="68569" bIns="68569" anchor="ctr" anchorCtr="0">
              <a:noAutofit/>
            </a:bodyPr>
            <a:lstStyle/>
            <a:p>
              <a:endParaRPr sz="1050"/>
            </a:p>
          </p:txBody>
        </p:sp>
        <p:sp>
          <p:nvSpPr>
            <p:cNvPr id="316" name="Google Shape;6983;p88"/>
            <p:cNvSpPr/>
            <p:nvPr/>
          </p:nvSpPr>
          <p:spPr>
            <a:xfrm>
              <a:off x="-34378751" y="3263175"/>
              <a:ext cx="76425" cy="73600"/>
            </a:xfrm>
            <a:custGeom>
              <a:avLst/>
              <a:gdLst/>
              <a:ahLst/>
              <a:cxnLst/>
              <a:rect l="l" t="t" r="r" b="b"/>
              <a:pathLst>
                <a:path w="3057" h="2944" extrusionOk="0">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grpFill/>
            <a:ln>
              <a:noFill/>
            </a:ln>
          </p:spPr>
          <p:txBody>
            <a:bodyPr spcFirstLastPara="1" wrap="square" lIns="68569" tIns="68569" rIns="68569" bIns="68569" anchor="ctr" anchorCtr="0">
              <a:noAutofit/>
            </a:bodyPr>
            <a:lstStyle/>
            <a:p>
              <a:endParaRPr sz="1050"/>
            </a:p>
          </p:txBody>
        </p:sp>
        <p:sp>
          <p:nvSpPr>
            <p:cNvPr id="317" name="Google Shape;6984;p88"/>
            <p:cNvSpPr/>
            <p:nvPr/>
          </p:nvSpPr>
          <p:spPr>
            <a:xfrm>
              <a:off x="-34250375" y="3392300"/>
              <a:ext cx="77225" cy="74425"/>
            </a:xfrm>
            <a:custGeom>
              <a:avLst/>
              <a:gdLst/>
              <a:ahLst/>
              <a:cxnLst/>
              <a:rect l="l" t="t" r="r" b="b"/>
              <a:pathLst>
                <a:path w="3089" h="2977" extrusionOk="0">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grpFill/>
            <a:ln>
              <a:noFill/>
            </a:ln>
          </p:spPr>
          <p:txBody>
            <a:bodyPr spcFirstLastPara="1" wrap="square" lIns="68569" tIns="68569" rIns="68569" bIns="68569" anchor="ctr" anchorCtr="0">
              <a:noAutofit/>
            </a:bodyPr>
            <a:lstStyle/>
            <a:p>
              <a:endParaRPr sz="1050"/>
            </a:p>
          </p:txBody>
        </p:sp>
        <p:sp>
          <p:nvSpPr>
            <p:cNvPr id="318" name="Google Shape;6985;p88"/>
            <p:cNvSpPr/>
            <p:nvPr/>
          </p:nvSpPr>
          <p:spPr>
            <a:xfrm>
              <a:off x="-34408675" y="3290275"/>
              <a:ext cx="207150" cy="203675"/>
            </a:xfrm>
            <a:custGeom>
              <a:avLst/>
              <a:gdLst/>
              <a:ahLst/>
              <a:cxnLst/>
              <a:rect l="l" t="t" r="r" b="b"/>
              <a:pathLst>
                <a:path w="8286" h="8147" extrusionOk="0">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grpFill/>
            <a:ln>
              <a:noFill/>
            </a:ln>
          </p:spPr>
          <p:txBody>
            <a:bodyPr spcFirstLastPara="1" wrap="square" lIns="68569" tIns="68569" rIns="68569" bIns="68569" anchor="ctr" anchorCtr="0">
              <a:noAutofit/>
            </a:bodyPr>
            <a:lstStyle/>
            <a:p>
              <a:endParaRPr sz="1050"/>
            </a:p>
          </p:txBody>
        </p:sp>
      </p:grpSp>
      <p:grpSp>
        <p:nvGrpSpPr>
          <p:cNvPr id="348" name="Google Shape;7015;p88"/>
          <p:cNvGrpSpPr/>
          <p:nvPr/>
        </p:nvGrpSpPr>
        <p:grpSpPr>
          <a:xfrm>
            <a:off x="8170801" y="1679595"/>
            <a:ext cx="498608" cy="496390"/>
            <a:chOff x="-30735200" y="3552550"/>
            <a:chExt cx="292225" cy="290925"/>
          </a:xfrm>
          <a:solidFill>
            <a:srgbClr val="EE9012"/>
          </a:solidFill>
        </p:grpSpPr>
        <p:sp>
          <p:nvSpPr>
            <p:cNvPr id="349" name="Google Shape;7016;p88"/>
            <p:cNvSpPr/>
            <p:nvPr/>
          </p:nvSpPr>
          <p:spPr>
            <a:xfrm>
              <a:off x="-30613899" y="3655750"/>
              <a:ext cx="170925" cy="187725"/>
            </a:xfrm>
            <a:custGeom>
              <a:avLst/>
              <a:gdLst/>
              <a:ahLst/>
              <a:cxnLst/>
              <a:rect l="l" t="t" r="r" b="b"/>
              <a:pathLst>
                <a:path w="6837" h="7508" extrusionOk="0">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grpFill/>
            <a:ln>
              <a:noFill/>
            </a:ln>
          </p:spPr>
          <p:txBody>
            <a:bodyPr spcFirstLastPara="1" wrap="square" lIns="68569" tIns="68569" rIns="68569" bIns="68569" anchor="ctr" anchorCtr="0">
              <a:noAutofit/>
            </a:bodyPr>
            <a:lstStyle/>
            <a:p>
              <a:endParaRPr sz="1050"/>
            </a:p>
          </p:txBody>
        </p:sp>
        <p:sp>
          <p:nvSpPr>
            <p:cNvPr id="350" name="Google Shape;7017;p88"/>
            <p:cNvSpPr/>
            <p:nvPr/>
          </p:nvSpPr>
          <p:spPr>
            <a:xfrm>
              <a:off x="-30735200" y="3552550"/>
              <a:ext cx="188275" cy="205075"/>
            </a:xfrm>
            <a:custGeom>
              <a:avLst/>
              <a:gdLst/>
              <a:ahLst/>
              <a:cxnLst/>
              <a:rect l="l" t="t" r="r" b="b"/>
              <a:pathLst>
                <a:path w="7531" h="8203" extrusionOk="0">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grpFill/>
            <a:ln>
              <a:noFill/>
            </a:ln>
          </p:spPr>
          <p:txBody>
            <a:bodyPr spcFirstLastPara="1" wrap="square" lIns="68569" tIns="68569" rIns="68569" bIns="68569" anchor="ctr" anchorCtr="0">
              <a:noAutofit/>
            </a:bodyPr>
            <a:lstStyle/>
            <a:p>
              <a:endParaRPr sz="1050"/>
            </a:p>
          </p:txBody>
        </p:sp>
      </p:grpSp>
      <p:sp>
        <p:nvSpPr>
          <p:cNvPr id="132" name="Google Shape;6799;p88"/>
          <p:cNvSpPr/>
          <p:nvPr/>
        </p:nvSpPr>
        <p:spPr>
          <a:xfrm>
            <a:off x="4346601" y="1707902"/>
            <a:ext cx="445214" cy="446398"/>
          </a:xfrm>
          <a:custGeom>
            <a:avLst/>
            <a:gdLst/>
            <a:ahLst/>
            <a:cxnLst/>
            <a:rect l="l" t="t" r="r" b="b"/>
            <a:pathLst>
              <a:path w="11658" h="11689" extrusionOk="0">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EE9012"/>
          </a:solidFill>
          <a:ln>
            <a:noFill/>
          </a:ln>
        </p:spPr>
        <p:txBody>
          <a:bodyPr spcFirstLastPara="1" wrap="square" lIns="68569" tIns="68569" rIns="68569" bIns="68569" anchor="ctr" anchorCtr="0">
            <a:noAutofit/>
          </a:bodyPr>
          <a:lstStyle/>
          <a:p>
            <a:endParaRPr sz="1050"/>
          </a:p>
        </p:txBody>
      </p:sp>
      <p:grpSp>
        <p:nvGrpSpPr>
          <p:cNvPr id="195" name="Google Shape;6862;p88"/>
          <p:cNvGrpSpPr/>
          <p:nvPr/>
        </p:nvGrpSpPr>
        <p:grpSpPr>
          <a:xfrm>
            <a:off x="4907684" y="1706389"/>
            <a:ext cx="460833" cy="449225"/>
            <a:chOff x="-31817401" y="3910025"/>
            <a:chExt cx="301675" cy="294075"/>
          </a:xfrm>
          <a:solidFill>
            <a:srgbClr val="EE9012"/>
          </a:solidFill>
        </p:grpSpPr>
        <p:sp>
          <p:nvSpPr>
            <p:cNvPr id="196" name="Google Shape;6863;p88"/>
            <p:cNvSpPr/>
            <p:nvPr/>
          </p:nvSpPr>
          <p:spPr>
            <a:xfrm>
              <a:off x="-31817401" y="3911550"/>
              <a:ext cx="301675" cy="292550"/>
            </a:xfrm>
            <a:custGeom>
              <a:avLst/>
              <a:gdLst/>
              <a:ahLst/>
              <a:cxnLst/>
              <a:rect l="l" t="t" r="r" b="b"/>
              <a:pathLst>
                <a:path w="12067" h="11702" extrusionOk="0">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grpFill/>
            <a:ln>
              <a:noFill/>
            </a:ln>
          </p:spPr>
          <p:txBody>
            <a:bodyPr spcFirstLastPara="1" wrap="square" lIns="68569" tIns="68569" rIns="68569" bIns="68569" anchor="ctr" anchorCtr="0">
              <a:noAutofit/>
            </a:bodyPr>
            <a:lstStyle/>
            <a:p>
              <a:endParaRPr sz="1050"/>
            </a:p>
          </p:txBody>
        </p:sp>
        <p:sp>
          <p:nvSpPr>
            <p:cNvPr id="197" name="Google Shape;6864;p88"/>
            <p:cNvSpPr/>
            <p:nvPr/>
          </p:nvSpPr>
          <p:spPr>
            <a:xfrm>
              <a:off x="-31816601" y="4062950"/>
              <a:ext cx="144150" cy="140600"/>
            </a:xfrm>
            <a:custGeom>
              <a:avLst/>
              <a:gdLst/>
              <a:ahLst/>
              <a:cxnLst/>
              <a:rect l="l" t="t" r="r" b="b"/>
              <a:pathLst>
                <a:path w="5766" h="5624" extrusionOk="0">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grpFill/>
            <a:ln>
              <a:noFill/>
            </a:ln>
          </p:spPr>
          <p:txBody>
            <a:bodyPr spcFirstLastPara="1" wrap="square" lIns="68569" tIns="68569" rIns="68569" bIns="68569" anchor="ctr" anchorCtr="0">
              <a:noAutofit/>
            </a:bodyPr>
            <a:lstStyle/>
            <a:p>
              <a:endParaRPr sz="1050"/>
            </a:p>
          </p:txBody>
        </p:sp>
        <p:sp>
          <p:nvSpPr>
            <p:cNvPr id="198" name="Google Shape;6865;p88"/>
            <p:cNvSpPr/>
            <p:nvPr/>
          </p:nvSpPr>
          <p:spPr>
            <a:xfrm>
              <a:off x="-31648050" y="3910025"/>
              <a:ext cx="129175" cy="127725"/>
            </a:xfrm>
            <a:custGeom>
              <a:avLst/>
              <a:gdLst/>
              <a:ahLst/>
              <a:cxnLst/>
              <a:rect l="l" t="t" r="r" b="b"/>
              <a:pathLst>
                <a:path w="5167" h="5109" extrusionOk="0">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grpFill/>
            <a:ln>
              <a:noFill/>
            </a:ln>
          </p:spPr>
          <p:txBody>
            <a:bodyPr spcFirstLastPara="1" wrap="square" lIns="68569" tIns="68569" rIns="68569" bIns="68569" anchor="ctr" anchorCtr="0">
              <a:noAutofit/>
            </a:bodyPr>
            <a:lstStyle/>
            <a:p>
              <a:endParaRPr sz="1050"/>
            </a:p>
          </p:txBody>
        </p:sp>
      </p:grpSp>
      <p:grpSp>
        <p:nvGrpSpPr>
          <p:cNvPr id="246" name="Google Shape;6913;p88"/>
          <p:cNvGrpSpPr/>
          <p:nvPr/>
        </p:nvGrpSpPr>
        <p:grpSpPr>
          <a:xfrm>
            <a:off x="5475369" y="1706598"/>
            <a:ext cx="450026" cy="448804"/>
            <a:chOff x="-31455100" y="3909350"/>
            <a:chExt cx="294600" cy="293800"/>
          </a:xfrm>
          <a:solidFill>
            <a:srgbClr val="EE9012"/>
          </a:solidFill>
        </p:grpSpPr>
        <p:sp>
          <p:nvSpPr>
            <p:cNvPr id="247" name="Google Shape;6914;p88"/>
            <p:cNvSpPr/>
            <p:nvPr/>
          </p:nvSpPr>
          <p:spPr>
            <a:xfrm>
              <a:off x="-31455100" y="3909350"/>
              <a:ext cx="294600" cy="293800"/>
            </a:xfrm>
            <a:custGeom>
              <a:avLst/>
              <a:gdLst/>
              <a:ahLst/>
              <a:cxnLst/>
              <a:rect l="l" t="t" r="r" b="b"/>
              <a:pathLst>
                <a:path w="11784" h="11752" extrusionOk="0">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grpFill/>
            <a:ln>
              <a:noFill/>
            </a:ln>
          </p:spPr>
          <p:txBody>
            <a:bodyPr spcFirstLastPara="1" wrap="square" lIns="68569" tIns="68569" rIns="68569" bIns="68569" anchor="ctr" anchorCtr="0">
              <a:noAutofit/>
            </a:bodyPr>
            <a:lstStyle/>
            <a:p>
              <a:endParaRPr sz="1050"/>
            </a:p>
          </p:txBody>
        </p:sp>
        <p:sp>
          <p:nvSpPr>
            <p:cNvPr id="248" name="Google Shape;6915;p88"/>
            <p:cNvSpPr/>
            <p:nvPr/>
          </p:nvSpPr>
          <p:spPr>
            <a:xfrm>
              <a:off x="-31455100" y="3997350"/>
              <a:ext cx="215050" cy="205025"/>
            </a:xfrm>
            <a:custGeom>
              <a:avLst/>
              <a:gdLst/>
              <a:ahLst/>
              <a:cxnLst/>
              <a:rect l="l" t="t" r="r" b="b"/>
              <a:pathLst>
                <a:path w="8602" h="8201" extrusionOk="0">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grpFill/>
            <a:ln>
              <a:noFill/>
            </a:ln>
          </p:spPr>
          <p:txBody>
            <a:bodyPr spcFirstLastPara="1" wrap="square" lIns="68569" tIns="68569" rIns="68569" bIns="68569" anchor="ctr" anchorCtr="0">
              <a:noAutofit/>
            </a:bodyPr>
            <a:lstStyle/>
            <a:p>
              <a:endParaRPr sz="1050"/>
            </a:p>
          </p:txBody>
        </p:sp>
      </p:grpSp>
      <p:grpSp>
        <p:nvGrpSpPr>
          <p:cNvPr id="280" name="Google Shape;6947;p88"/>
          <p:cNvGrpSpPr/>
          <p:nvPr/>
        </p:nvGrpSpPr>
        <p:grpSpPr>
          <a:xfrm>
            <a:off x="3147851" y="1725784"/>
            <a:ext cx="446398" cy="447620"/>
            <a:chOff x="-32927950" y="3944800"/>
            <a:chExt cx="292225" cy="293025"/>
          </a:xfrm>
          <a:solidFill>
            <a:srgbClr val="EE9012"/>
          </a:solidFill>
        </p:grpSpPr>
        <p:sp>
          <p:nvSpPr>
            <p:cNvPr id="281" name="Google Shape;6948;p88"/>
            <p:cNvSpPr/>
            <p:nvPr/>
          </p:nvSpPr>
          <p:spPr>
            <a:xfrm>
              <a:off x="-32927950" y="3944800"/>
              <a:ext cx="69325" cy="292225"/>
            </a:xfrm>
            <a:custGeom>
              <a:avLst/>
              <a:gdLst/>
              <a:ahLst/>
              <a:cxnLst/>
              <a:rect l="l" t="t" r="r" b="b"/>
              <a:pathLst>
                <a:path w="2773" h="11689" extrusionOk="0">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grpFill/>
            <a:ln>
              <a:noFill/>
            </a:ln>
          </p:spPr>
          <p:txBody>
            <a:bodyPr spcFirstLastPara="1" wrap="square" lIns="68569" tIns="68569" rIns="68569" bIns="68569" anchor="ctr" anchorCtr="0">
              <a:noAutofit/>
            </a:bodyPr>
            <a:lstStyle/>
            <a:p>
              <a:endParaRPr sz="1050"/>
            </a:p>
          </p:txBody>
        </p:sp>
        <p:sp>
          <p:nvSpPr>
            <p:cNvPr id="282" name="Google Shape;6949;p88"/>
            <p:cNvSpPr/>
            <p:nvPr/>
          </p:nvSpPr>
          <p:spPr>
            <a:xfrm>
              <a:off x="-32720800" y="4057425"/>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grpFill/>
            <a:ln>
              <a:noFill/>
            </a:ln>
          </p:spPr>
          <p:txBody>
            <a:bodyPr spcFirstLastPara="1" wrap="square" lIns="68569" tIns="68569" rIns="68569" bIns="68569" anchor="ctr" anchorCtr="0">
              <a:noAutofit/>
            </a:bodyPr>
            <a:lstStyle/>
            <a:p>
              <a:endParaRPr sz="1050"/>
            </a:p>
          </p:txBody>
        </p:sp>
        <p:sp>
          <p:nvSpPr>
            <p:cNvPr id="283" name="Google Shape;6950;p88"/>
            <p:cNvSpPr/>
            <p:nvPr/>
          </p:nvSpPr>
          <p:spPr>
            <a:xfrm>
              <a:off x="-32720800" y="4099950"/>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grpFill/>
            <a:ln>
              <a:noFill/>
            </a:ln>
          </p:spPr>
          <p:txBody>
            <a:bodyPr spcFirstLastPara="1" wrap="square" lIns="68569" tIns="68569" rIns="68569" bIns="68569" anchor="ctr" anchorCtr="0">
              <a:noAutofit/>
            </a:bodyPr>
            <a:lstStyle/>
            <a:p>
              <a:endParaRPr sz="1050"/>
            </a:p>
          </p:txBody>
        </p:sp>
        <p:sp>
          <p:nvSpPr>
            <p:cNvPr id="284" name="Google Shape;6951;p88"/>
            <p:cNvSpPr/>
            <p:nvPr/>
          </p:nvSpPr>
          <p:spPr>
            <a:xfrm>
              <a:off x="-32720800" y="4141700"/>
              <a:ext cx="67750" cy="26025"/>
            </a:xfrm>
            <a:custGeom>
              <a:avLst/>
              <a:gdLst/>
              <a:ahLst/>
              <a:cxnLst/>
              <a:rect l="l" t="t" r="r" b="b"/>
              <a:pathLst>
                <a:path w="2710" h="1041" extrusionOk="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grpFill/>
            <a:ln>
              <a:noFill/>
            </a:ln>
          </p:spPr>
          <p:txBody>
            <a:bodyPr spcFirstLastPara="1" wrap="square" lIns="68569" tIns="68569" rIns="68569" bIns="68569" anchor="ctr" anchorCtr="0">
              <a:noAutofit/>
            </a:bodyPr>
            <a:lstStyle/>
            <a:p>
              <a:endParaRPr sz="1050"/>
            </a:p>
          </p:txBody>
        </p:sp>
        <p:sp>
          <p:nvSpPr>
            <p:cNvPr id="285" name="Google Shape;6952;p88"/>
            <p:cNvSpPr/>
            <p:nvPr/>
          </p:nvSpPr>
          <p:spPr>
            <a:xfrm>
              <a:off x="-32754674" y="3944800"/>
              <a:ext cx="51225" cy="52000"/>
            </a:xfrm>
            <a:custGeom>
              <a:avLst/>
              <a:gdLst/>
              <a:ahLst/>
              <a:cxnLst/>
              <a:rect l="l" t="t" r="r" b="b"/>
              <a:pathLst>
                <a:path w="2049" h="2080" extrusionOk="0">
                  <a:moveTo>
                    <a:pt x="1702" y="0"/>
                  </a:moveTo>
                  <a:cubicBezTo>
                    <a:pt x="757" y="0"/>
                    <a:pt x="1" y="788"/>
                    <a:pt x="1" y="1733"/>
                  </a:cubicBezTo>
                  <a:lnTo>
                    <a:pt x="1" y="2080"/>
                  </a:lnTo>
                  <a:lnTo>
                    <a:pt x="2049" y="2080"/>
                  </a:lnTo>
                  <a:lnTo>
                    <a:pt x="2049" y="0"/>
                  </a:lnTo>
                  <a:close/>
                </a:path>
              </a:pathLst>
            </a:custGeom>
            <a:grpFill/>
            <a:ln>
              <a:noFill/>
            </a:ln>
          </p:spPr>
          <p:txBody>
            <a:bodyPr spcFirstLastPara="1" wrap="square" lIns="68569" tIns="68569" rIns="68569" bIns="68569" anchor="ctr" anchorCtr="0">
              <a:noAutofit/>
            </a:bodyPr>
            <a:lstStyle/>
            <a:p>
              <a:endParaRPr sz="1050"/>
            </a:p>
          </p:txBody>
        </p:sp>
        <p:sp>
          <p:nvSpPr>
            <p:cNvPr id="286" name="Google Shape;6953;p88"/>
            <p:cNvSpPr/>
            <p:nvPr/>
          </p:nvSpPr>
          <p:spPr>
            <a:xfrm>
              <a:off x="-32687726" y="3944800"/>
              <a:ext cx="34675" cy="55150"/>
            </a:xfrm>
            <a:custGeom>
              <a:avLst/>
              <a:gdLst/>
              <a:ahLst/>
              <a:cxnLst/>
              <a:rect l="l" t="t" r="r" b="b"/>
              <a:pathLst>
                <a:path w="1387" h="2206" extrusionOk="0">
                  <a:moveTo>
                    <a:pt x="1" y="0"/>
                  </a:moveTo>
                  <a:lnTo>
                    <a:pt x="1" y="2111"/>
                  </a:lnTo>
                  <a:lnTo>
                    <a:pt x="883" y="2111"/>
                  </a:lnTo>
                  <a:cubicBezTo>
                    <a:pt x="1072" y="2111"/>
                    <a:pt x="1261" y="2143"/>
                    <a:pt x="1387" y="2206"/>
                  </a:cubicBezTo>
                  <a:lnTo>
                    <a:pt x="1387" y="1040"/>
                  </a:lnTo>
                  <a:cubicBezTo>
                    <a:pt x="1387" y="473"/>
                    <a:pt x="914" y="0"/>
                    <a:pt x="347" y="0"/>
                  </a:cubicBezTo>
                  <a:close/>
                </a:path>
              </a:pathLst>
            </a:custGeom>
            <a:grpFill/>
            <a:ln>
              <a:noFill/>
            </a:ln>
          </p:spPr>
          <p:txBody>
            <a:bodyPr spcFirstLastPara="1" wrap="square" lIns="68569" tIns="68569" rIns="68569" bIns="68569" anchor="ctr" anchorCtr="0">
              <a:noAutofit/>
            </a:bodyPr>
            <a:lstStyle/>
            <a:p>
              <a:endParaRPr sz="1050"/>
            </a:p>
          </p:txBody>
        </p:sp>
        <p:sp>
          <p:nvSpPr>
            <p:cNvPr id="287" name="Google Shape;6954;p88"/>
            <p:cNvSpPr/>
            <p:nvPr/>
          </p:nvSpPr>
          <p:spPr>
            <a:xfrm>
              <a:off x="-32860199" y="4014100"/>
              <a:ext cx="207150" cy="153625"/>
            </a:xfrm>
            <a:custGeom>
              <a:avLst/>
              <a:gdLst/>
              <a:ahLst/>
              <a:cxnLst/>
              <a:rect l="l" t="t" r="r" b="b"/>
              <a:pathLst>
                <a:path w="8286" h="6145" extrusionOk="0">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grpFill/>
            <a:ln>
              <a:noFill/>
            </a:ln>
          </p:spPr>
          <p:txBody>
            <a:bodyPr spcFirstLastPara="1" wrap="square" lIns="68569" tIns="68569" rIns="68569" bIns="68569" anchor="ctr" anchorCtr="0">
              <a:noAutofit/>
            </a:bodyPr>
            <a:lstStyle/>
            <a:p>
              <a:endParaRPr sz="1050"/>
            </a:p>
          </p:txBody>
        </p:sp>
        <p:sp>
          <p:nvSpPr>
            <p:cNvPr id="288" name="Google Shape;6955;p88"/>
            <p:cNvSpPr/>
            <p:nvPr/>
          </p:nvSpPr>
          <p:spPr>
            <a:xfrm>
              <a:off x="-32755449" y="4055850"/>
              <a:ext cx="51200" cy="181175"/>
            </a:xfrm>
            <a:custGeom>
              <a:avLst/>
              <a:gdLst/>
              <a:ahLst/>
              <a:cxnLst/>
              <a:rect l="l" t="t" r="r" b="b"/>
              <a:pathLst>
                <a:path w="2048" h="7246" extrusionOk="0">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grpFill/>
            <a:ln>
              <a:noFill/>
            </a:ln>
          </p:spPr>
          <p:txBody>
            <a:bodyPr spcFirstLastPara="1" wrap="square" lIns="68569" tIns="68569" rIns="68569" bIns="68569" anchor="ctr" anchorCtr="0">
              <a:noAutofit/>
            </a:bodyPr>
            <a:lstStyle/>
            <a:p>
              <a:endParaRPr sz="1050"/>
            </a:p>
          </p:txBody>
        </p:sp>
        <p:sp>
          <p:nvSpPr>
            <p:cNvPr id="289" name="Google Shape;6956;p88"/>
            <p:cNvSpPr/>
            <p:nvPr/>
          </p:nvSpPr>
          <p:spPr>
            <a:xfrm>
              <a:off x="-32686926" y="4182650"/>
              <a:ext cx="34675" cy="55175"/>
            </a:xfrm>
            <a:custGeom>
              <a:avLst/>
              <a:gdLst/>
              <a:ahLst/>
              <a:cxnLst/>
              <a:rect l="l" t="t" r="r" b="b"/>
              <a:pathLst>
                <a:path w="1387" h="2207" extrusionOk="0">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grpFill/>
            <a:ln>
              <a:noFill/>
            </a:ln>
          </p:spPr>
          <p:txBody>
            <a:bodyPr spcFirstLastPara="1" wrap="square" lIns="68569" tIns="68569" rIns="68569" bIns="68569" anchor="ctr" anchorCtr="0">
              <a:noAutofit/>
            </a:bodyPr>
            <a:lstStyle/>
            <a:p>
              <a:endParaRPr sz="1050"/>
            </a:p>
          </p:txBody>
        </p:sp>
      </p:grpSp>
      <p:grpSp>
        <p:nvGrpSpPr>
          <p:cNvPr id="304" name="Google Shape;6971;p88"/>
          <p:cNvGrpSpPr/>
          <p:nvPr/>
        </p:nvGrpSpPr>
        <p:grpSpPr>
          <a:xfrm>
            <a:off x="6107749" y="1700219"/>
            <a:ext cx="445214" cy="445176"/>
            <a:chOff x="-31093575" y="3911725"/>
            <a:chExt cx="291450" cy="291425"/>
          </a:xfrm>
          <a:solidFill>
            <a:srgbClr val="EE9012"/>
          </a:solidFill>
        </p:grpSpPr>
        <p:sp>
          <p:nvSpPr>
            <p:cNvPr id="305" name="Google Shape;6972;p88"/>
            <p:cNvSpPr/>
            <p:nvPr/>
          </p:nvSpPr>
          <p:spPr>
            <a:xfrm>
              <a:off x="-31093575" y="3911725"/>
              <a:ext cx="291450" cy="291425"/>
            </a:xfrm>
            <a:custGeom>
              <a:avLst/>
              <a:gdLst/>
              <a:ahLst/>
              <a:cxnLst/>
              <a:rect l="l" t="t" r="r" b="b"/>
              <a:pathLst>
                <a:path w="11658" h="11657" extrusionOk="0">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grpFill/>
            <a:ln>
              <a:noFill/>
            </a:ln>
          </p:spPr>
          <p:txBody>
            <a:bodyPr spcFirstLastPara="1" wrap="square" lIns="68569" tIns="68569" rIns="68569" bIns="68569" anchor="ctr" anchorCtr="0">
              <a:noAutofit/>
            </a:bodyPr>
            <a:lstStyle/>
            <a:p>
              <a:endParaRPr sz="1050"/>
            </a:p>
          </p:txBody>
        </p:sp>
        <p:sp>
          <p:nvSpPr>
            <p:cNvPr id="306" name="Google Shape;6973;p88"/>
            <p:cNvSpPr/>
            <p:nvPr/>
          </p:nvSpPr>
          <p:spPr>
            <a:xfrm>
              <a:off x="-31025824" y="3980250"/>
              <a:ext cx="156750" cy="154250"/>
            </a:xfrm>
            <a:custGeom>
              <a:avLst/>
              <a:gdLst/>
              <a:ahLst/>
              <a:cxnLst/>
              <a:rect l="l" t="t" r="r" b="b"/>
              <a:pathLst>
                <a:path w="6270" h="6170" extrusionOk="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grpFill/>
            <a:ln>
              <a:noFill/>
            </a:ln>
          </p:spPr>
          <p:txBody>
            <a:bodyPr spcFirstLastPara="1" wrap="square" lIns="68569" tIns="68569" rIns="68569" bIns="68569" anchor="ctr" anchorCtr="0">
              <a:noAutofit/>
            </a:bodyPr>
            <a:lstStyle/>
            <a:p>
              <a:endParaRPr sz="1050"/>
            </a:p>
          </p:txBody>
        </p:sp>
      </p:grpSp>
      <p:grpSp>
        <p:nvGrpSpPr>
          <p:cNvPr id="337" name="Google Shape;7004;p88"/>
          <p:cNvGrpSpPr/>
          <p:nvPr/>
        </p:nvGrpSpPr>
        <p:grpSpPr>
          <a:xfrm>
            <a:off x="3781531" y="1707953"/>
            <a:ext cx="469273" cy="446093"/>
            <a:chOff x="-32576675" y="3944600"/>
            <a:chExt cx="307200" cy="292025"/>
          </a:xfrm>
          <a:solidFill>
            <a:srgbClr val="EE9012"/>
          </a:solidFill>
        </p:grpSpPr>
        <p:sp>
          <p:nvSpPr>
            <p:cNvPr id="338" name="Google Shape;7005;p88"/>
            <p:cNvSpPr/>
            <p:nvPr/>
          </p:nvSpPr>
          <p:spPr>
            <a:xfrm>
              <a:off x="-32482951" y="3944600"/>
              <a:ext cx="213475" cy="214650"/>
            </a:xfrm>
            <a:custGeom>
              <a:avLst/>
              <a:gdLst/>
              <a:ahLst/>
              <a:cxnLst/>
              <a:rect l="l" t="t" r="r" b="b"/>
              <a:pathLst>
                <a:path w="8539" h="8586" extrusionOk="0">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grpFill/>
            <a:ln>
              <a:noFill/>
            </a:ln>
          </p:spPr>
          <p:txBody>
            <a:bodyPr spcFirstLastPara="1" wrap="square" lIns="68569" tIns="68569" rIns="68569" bIns="68569" anchor="ctr" anchorCtr="0">
              <a:noAutofit/>
            </a:bodyPr>
            <a:lstStyle/>
            <a:p>
              <a:endParaRPr sz="1050"/>
            </a:p>
          </p:txBody>
        </p:sp>
        <p:sp>
          <p:nvSpPr>
            <p:cNvPr id="339" name="Google Shape;7006;p88"/>
            <p:cNvSpPr/>
            <p:nvPr/>
          </p:nvSpPr>
          <p:spPr>
            <a:xfrm>
              <a:off x="-32576675" y="4020200"/>
              <a:ext cx="215850" cy="216425"/>
            </a:xfrm>
            <a:custGeom>
              <a:avLst/>
              <a:gdLst/>
              <a:ahLst/>
              <a:cxnLst/>
              <a:rect l="l" t="t" r="r" b="b"/>
              <a:pathLst>
                <a:path w="8634" h="8657" extrusionOk="0">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grpFill/>
            <a:ln>
              <a:noFill/>
            </a:ln>
          </p:spPr>
          <p:txBody>
            <a:bodyPr spcFirstLastPara="1" wrap="square" lIns="68569" tIns="68569" rIns="68569" bIns="68569" anchor="ctr" anchorCtr="0">
              <a:noAutofit/>
            </a:bodyPr>
            <a:lstStyle/>
            <a:p>
              <a:endParaRPr sz="1050"/>
            </a:p>
          </p:txBody>
        </p:sp>
      </p:grpSp>
      <p:grpSp>
        <p:nvGrpSpPr>
          <p:cNvPr id="351" name="Google Shape;7018;p88"/>
          <p:cNvGrpSpPr/>
          <p:nvPr/>
        </p:nvGrpSpPr>
        <p:grpSpPr>
          <a:xfrm>
            <a:off x="6730347" y="1707238"/>
            <a:ext cx="446398" cy="445214"/>
            <a:chOff x="-30735200" y="3910925"/>
            <a:chExt cx="292225" cy="291450"/>
          </a:xfrm>
          <a:solidFill>
            <a:srgbClr val="EE9012"/>
          </a:solidFill>
        </p:grpSpPr>
        <p:sp>
          <p:nvSpPr>
            <p:cNvPr id="352" name="Google Shape;7019;p88"/>
            <p:cNvSpPr/>
            <p:nvPr/>
          </p:nvSpPr>
          <p:spPr>
            <a:xfrm>
              <a:off x="-30683225" y="3962900"/>
              <a:ext cx="188275" cy="186700"/>
            </a:xfrm>
            <a:custGeom>
              <a:avLst/>
              <a:gdLst/>
              <a:ahLst/>
              <a:cxnLst/>
              <a:rect l="l" t="t" r="r" b="b"/>
              <a:pathLst>
                <a:path w="7531" h="7468" extrusionOk="0">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grpFill/>
            <a:ln>
              <a:noFill/>
            </a:ln>
          </p:spPr>
          <p:txBody>
            <a:bodyPr spcFirstLastPara="1" wrap="square" lIns="68569" tIns="68569" rIns="68569" bIns="68569" anchor="ctr" anchorCtr="0">
              <a:noAutofit/>
            </a:bodyPr>
            <a:lstStyle/>
            <a:p>
              <a:endParaRPr sz="1050"/>
            </a:p>
          </p:txBody>
        </p:sp>
        <p:sp>
          <p:nvSpPr>
            <p:cNvPr id="353" name="Google Shape;7020;p88"/>
            <p:cNvSpPr/>
            <p:nvPr/>
          </p:nvSpPr>
          <p:spPr>
            <a:xfrm>
              <a:off x="-30735200" y="3910925"/>
              <a:ext cx="292225" cy="291450"/>
            </a:xfrm>
            <a:custGeom>
              <a:avLst/>
              <a:gdLst/>
              <a:ahLst/>
              <a:cxnLst/>
              <a:rect l="l" t="t" r="r" b="b"/>
              <a:pathLst>
                <a:path w="11689" h="11658" extrusionOk="0">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grpFill/>
            <a:ln>
              <a:noFill/>
            </a:ln>
          </p:spPr>
          <p:txBody>
            <a:bodyPr spcFirstLastPara="1" wrap="square" lIns="68569" tIns="68569" rIns="68569" bIns="68569" anchor="ctr" anchorCtr="0">
              <a:noAutofit/>
            </a:bodyPr>
            <a:lstStyle/>
            <a:p>
              <a:endParaRPr sz="1050"/>
            </a:p>
          </p:txBody>
        </p:sp>
      </p:grpSp>
      <p:sp>
        <p:nvSpPr>
          <p:cNvPr id="355" name="Google Shape;5917;p86"/>
          <p:cNvSpPr/>
          <p:nvPr/>
        </p:nvSpPr>
        <p:spPr>
          <a:xfrm>
            <a:off x="4339773" y="2577097"/>
            <a:ext cx="451033" cy="463173"/>
          </a:xfrm>
          <a:custGeom>
            <a:avLst/>
            <a:gdLst/>
            <a:ahLst/>
            <a:cxnLst/>
            <a:rect l="l" t="t" r="r" b="b"/>
            <a:pathLst>
              <a:path w="12446" h="12698" extrusionOk="0">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EE9012"/>
          </a:solidFill>
          <a:ln>
            <a:noFill/>
          </a:ln>
        </p:spPr>
        <p:txBody>
          <a:bodyPr spcFirstLastPara="1" wrap="square" lIns="68569" tIns="68569" rIns="68569" bIns="68569" anchor="ctr" anchorCtr="0">
            <a:noAutofit/>
          </a:bodyPr>
          <a:lstStyle/>
          <a:p>
            <a:endParaRPr sz="1050"/>
          </a:p>
        </p:txBody>
      </p:sp>
      <p:sp>
        <p:nvSpPr>
          <p:cNvPr id="356" name="Google Shape;5955;p86"/>
          <p:cNvSpPr/>
          <p:nvPr/>
        </p:nvSpPr>
        <p:spPr>
          <a:xfrm>
            <a:off x="4879374" y="2649496"/>
            <a:ext cx="459005" cy="390768"/>
          </a:xfrm>
          <a:custGeom>
            <a:avLst/>
            <a:gdLst/>
            <a:ahLst/>
            <a:cxnLst/>
            <a:rect l="l" t="t" r="r" b="b"/>
            <a:pathLst>
              <a:path w="12666" h="10713" extrusionOk="0">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EE9012"/>
          </a:solidFill>
          <a:ln>
            <a:noFill/>
          </a:ln>
        </p:spPr>
        <p:txBody>
          <a:bodyPr spcFirstLastPara="1" wrap="square" lIns="68569" tIns="68569" rIns="68569" bIns="68569" anchor="ctr" anchorCtr="0">
            <a:noAutofit/>
          </a:bodyPr>
          <a:lstStyle/>
          <a:p>
            <a:endParaRPr sz="1050"/>
          </a:p>
        </p:txBody>
      </p:sp>
      <p:grpSp>
        <p:nvGrpSpPr>
          <p:cNvPr id="357" name="Google Shape;5983;p86"/>
          <p:cNvGrpSpPr/>
          <p:nvPr/>
        </p:nvGrpSpPr>
        <p:grpSpPr>
          <a:xfrm>
            <a:off x="5526834" y="2589234"/>
            <a:ext cx="461288" cy="462005"/>
            <a:chOff x="-38538975" y="3954250"/>
            <a:chExt cx="318225" cy="316650"/>
          </a:xfrm>
          <a:solidFill>
            <a:srgbClr val="EE9012"/>
          </a:solidFill>
        </p:grpSpPr>
        <p:sp>
          <p:nvSpPr>
            <p:cNvPr id="358" name="Google Shape;5984;p86"/>
            <p:cNvSpPr/>
            <p:nvPr/>
          </p:nvSpPr>
          <p:spPr>
            <a:xfrm>
              <a:off x="-38538975" y="3954250"/>
              <a:ext cx="254425" cy="253625"/>
            </a:xfrm>
            <a:custGeom>
              <a:avLst/>
              <a:gdLst/>
              <a:ahLst/>
              <a:cxnLst/>
              <a:rect l="l" t="t" r="r" b="b"/>
              <a:pathLst>
                <a:path w="10177" h="10145" extrusionOk="0">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grpFill/>
            <a:ln>
              <a:noFill/>
            </a:ln>
          </p:spPr>
          <p:txBody>
            <a:bodyPr spcFirstLastPara="1" wrap="square" lIns="68569" tIns="68569" rIns="68569" bIns="68569" anchor="ctr" anchorCtr="0">
              <a:noAutofit/>
            </a:bodyPr>
            <a:lstStyle/>
            <a:p>
              <a:endParaRPr sz="1050"/>
            </a:p>
          </p:txBody>
        </p:sp>
        <p:sp>
          <p:nvSpPr>
            <p:cNvPr id="359" name="Google Shape;5985;p86"/>
            <p:cNvSpPr/>
            <p:nvPr/>
          </p:nvSpPr>
          <p:spPr>
            <a:xfrm>
              <a:off x="-38496450" y="4081725"/>
              <a:ext cx="275700" cy="189175"/>
            </a:xfrm>
            <a:custGeom>
              <a:avLst/>
              <a:gdLst/>
              <a:ahLst/>
              <a:cxnLst/>
              <a:rect l="l" t="t" r="r" b="b"/>
              <a:pathLst>
                <a:path w="11028" h="7566" extrusionOk="0">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grpFill/>
            <a:ln>
              <a:noFill/>
            </a:ln>
          </p:spPr>
          <p:txBody>
            <a:bodyPr spcFirstLastPara="1" wrap="square" lIns="68569" tIns="68569" rIns="68569" bIns="68569" anchor="ctr" anchorCtr="0">
              <a:noAutofit/>
            </a:bodyPr>
            <a:lstStyle/>
            <a:p>
              <a:endParaRPr sz="1050"/>
            </a:p>
          </p:txBody>
        </p:sp>
      </p:grpSp>
      <p:grpSp>
        <p:nvGrpSpPr>
          <p:cNvPr id="360" name="Google Shape;5986;p86"/>
          <p:cNvGrpSpPr/>
          <p:nvPr/>
        </p:nvGrpSpPr>
        <p:grpSpPr>
          <a:xfrm>
            <a:off x="7353853" y="2571605"/>
            <a:ext cx="465818" cy="464303"/>
            <a:chOff x="-37385101" y="3949908"/>
            <a:chExt cx="321350" cy="318225"/>
          </a:xfrm>
          <a:solidFill>
            <a:srgbClr val="EE9012"/>
          </a:solidFill>
        </p:grpSpPr>
        <p:sp>
          <p:nvSpPr>
            <p:cNvPr id="361" name="Google Shape;5987;p86"/>
            <p:cNvSpPr/>
            <p:nvPr/>
          </p:nvSpPr>
          <p:spPr>
            <a:xfrm>
              <a:off x="-37190576" y="4145233"/>
              <a:ext cx="126825" cy="122900"/>
            </a:xfrm>
            <a:custGeom>
              <a:avLst/>
              <a:gdLst/>
              <a:ahLst/>
              <a:cxnLst/>
              <a:rect l="l" t="t" r="r" b="b"/>
              <a:pathLst>
                <a:path w="5073" h="4916" extrusionOk="0">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grpFill/>
            <a:ln>
              <a:noFill/>
            </a:ln>
          </p:spPr>
          <p:txBody>
            <a:bodyPr spcFirstLastPara="1" wrap="square" lIns="68569" tIns="68569" rIns="68569" bIns="68569" anchor="ctr" anchorCtr="0">
              <a:noAutofit/>
            </a:bodyPr>
            <a:lstStyle/>
            <a:p>
              <a:endParaRPr sz="1050"/>
            </a:p>
          </p:txBody>
        </p:sp>
        <p:sp>
          <p:nvSpPr>
            <p:cNvPr id="362" name="Google Shape;5988;p86"/>
            <p:cNvSpPr/>
            <p:nvPr/>
          </p:nvSpPr>
          <p:spPr>
            <a:xfrm>
              <a:off x="-37385101" y="3949908"/>
              <a:ext cx="248125" cy="248950"/>
            </a:xfrm>
            <a:custGeom>
              <a:avLst/>
              <a:gdLst/>
              <a:ahLst/>
              <a:cxnLst/>
              <a:rect l="l" t="t" r="r" b="b"/>
              <a:pathLst>
                <a:path w="9925" h="9958" extrusionOk="0">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grpFill/>
            <a:ln>
              <a:noFill/>
            </a:ln>
          </p:spPr>
          <p:txBody>
            <a:bodyPr spcFirstLastPara="1" wrap="square" lIns="68569" tIns="68569" rIns="68569" bIns="68569" anchor="ctr" anchorCtr="0">
              <a:noAutofit/>
            </a:bodyPr>
            <a:lstStyle/>
            <a:p>
              <a:endParaRPr sz="1050"/>
            </a:p>
          </p:txBody>
        </p:sp>
      </p:grpSp>
      <p:grpSp>
        <p:nvGrpSpPr>
          <p:cNvPr id="363" name="Google Shape;6005;p86"/>
          <p:cNvGrpSpPr/>
          <p:nvPr/>
        </p:nvGrpSpPr>
        <p:grpSpPr>
          <a:xfrm>
            <a:off x="4901348" y="3495290"/>
            <a:ext cx="406289" cy="408912"/>
            <a:chOff x="-40011049" y="3972375"/>
            <a:chExt cx="316650" cy="316625"/>
          </a:xfrm>
          <a:solidFill>
            <a:srgbClr val="EE9012"/>
          </a:solidFill>
        </p:grpSpPr>
        <p:sp>
          <p:nvSpPr>
            <p:cNvPr id="364" name="Google Shape;6006;p86"/>
            <p:cNvSpPr/>
            <p:nvPr/>
          </p:nvSpPr>
          <p:spPr>
            <a:xfrm>
              <a:off x="-40011049" y="3972375"/>
              <a:ext cx="316650" cy="232350"/>
            </a:xfrm>
            <a:custGeom>
              <a:avLst/>
              <a:gdLst/>
              <a:ahLst/>
              <a:cxnLst/>
              <a:rect l="l" t="t" r="r" b="b"/>
              <a:pathLst>
                <a:path w="12666" h="9294" extrusionOk="0">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grpFill/>
            <a:ln>
              <a:noFill/>
            </a:ln>
          </p:spPr>
          <p:txBody>
            <a:bodyPr spcFirstLastPara="1" wrap="square" lIns="68569" tIns="68569" rIns="68569" bIns="68569" anchor="ctr" anchorCtr="0">
              <a:noAutofit/>
            </a:bodyPr>
            <a:lstStyle/>
            <a:p>
              <a:endParaRPr sz="1050"/>
            </a:p>
          </p:txBody>
        </p:sp>
        <p:sp>
          <p:nvSpPr>
            <p:cNvPr id="365" name="Google Shape;6007;p86"/>
            <p:cNvSpPr/>
            <p:nvPr/>
          </p:nvSpPr>
          <p:spPr>
            <a:xfrm>
              <a:off x="-39950399" y="4225975"/>
              <a:ext cx="194575" cy="63025"/>
            </a:xfrm>
            <a:custGeom>
              <a:avLst/>
              <a:gdLst/>
              <a:ahLst/>
              <a:cxnLst/>
              <a:rect l="l" t="t" r="r" b="b"/>
              <a:pathLst>
                <a:path w="7783" h="2521" extrusionOk="0">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grpFill/>
            <a:ln>
              <a:noFill/>
            </a:ln>
          </p:spPr>
          <p:txBody>
            <a:bodyPr spcFirstLastPara="1" wrap="square" lIns="68569" tIns="68569" rIns="68569" bIns="68569" anchor="ctr" anchorCtr="0">
              <a:noAutofit/>
            </a:bodyPr>
            <a:lstStyle/>
            <a:p>
              <a:endParaRPr sz="1050"/>
            </a:p>
          </p:txBody>
        </p:sp>
      </p:grpSp>
      <p:grpSp>
        <p:nvGrpSpPr>
          <p:cNvPr id="366" name="Google Shape;6020;p86"/>
          <p:cNvGrpSpPr/>
          <p:nvPr/>
        </p:nvGrpSpPr>
        <p:grpSpPr>
          <a:xfrm>
            <a:off x="6148312" y="2583009"/>
            <a:ext cx="272918" cy="462005"/>
            <a:chOff x="-38109727" y="3955025"/>
            <a:chExt cx="188275" cy="316650"/>
          </a:xfrm>
          <a:solidFill>
            <a:srgbClr val="EE9012"/>
          </a:solidFill>
        </p:grpSpPr>
        <p:sp>
          <p:nvSpPr>
            <p:cNvPr id="367" name="Google Shape;6021;p86"/>
            <p:cNvSpPr/>
            <p:nvPr/>
          </p:nvSpPr>
          <p:spPr>
            <a:xfrm>
              <a:off x="-38109727" y="3955025"/>
              <a:ext cx="188275" cy="220575"/>
            </a:xfrm>
            <a:custGeom>
              <a:avLst/>
              <a:gdLst/>
              <a:ahLst/>
              <a:cxnLst/>
              <a:rect l="l" t="t" r="r" b="b"/>
              <a:pathLst>
                <a:path w="7531" h="8823" extrusionOk="0">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grpFill/>
            <a:ln>
              <a:noFill/>
            </a:ln>
          </p:spPr>
          <p:txBody>
            <a:bodyPr spcFirstLastPara="1" wrap="square" lIns="68569" tIns="68569" rIns="68569" bIns="68569" anchor="ctr" anchorCtr="0">
              <a:noAutofit/>
            </a:bodyPr>
            <a:lstStyle/>
            <a:p>
              <a:endParaRPr sz="1050"/>
            </a:p>
          </p:txBody>
        </p:sp>
        <p:sp>
          <p:nvSpPr>
            <p:cNvPr id="368" name="Google Shape;6022;p86"/>
            <p:cNvSpPr/>
            <p:nvPr/>
          </p:nvSpPr>
          <p:spPr>
            <a:xfrm>
              <a:off x="-38067199" y="4196050"/>
              <a:ext cx="104775" cy="75625"/>
            </a:xfrm>
            <a:custGeom>
              <a:avLst/>
              <a:gdLst/>
              <a:ahLst/>
              <a:cxnLst/>
              <a:rect l="l" t="t" r="r" b="b"/>
              <a:pathLst>
                <a:path w="4191" h="3025" extrusionOk="0">
                  <a:moveTo>
                    <a:pt x="32" y="0"/>
                  </a:moveTo>
                  <a:lnTo>
                    <a:pt x="32" y="2615"/>
                  </a:lnTo>
                  <a:cubicBezTo>
                    <a:pt x="1" y="2836"/>
                    <a:pt x="190" y="3025"/>
                    <a:pt x="442" y="3025"/>
                  </a:cubicBezTo>
                  <a:lnTo>
                    <a:pt x="3750" y="3025"/>
                  </a:lnTo>
                  <a:cubicBezTo>
                    <a:pt x="3970" y="3025"/>
                    <a:pt x="4191" y="2836"/>
                    <a:pt x="4191" y="2615"/>
                  </a:cubicBezTo>
                  <a:lnTo>
                    <a:pt x="4191" y="0"/>
                  </a:lnTo>
                  <a:close/>
                </a:path>
              </a:pathLst>
            </a:custGeom>
            <a:grpFill/>
            <a:ln>
              <a:noFill/>
            </a:ln>
          </p:spPr>
          <p:txBody>
            <a:bodyPr spcFirstLastPara="1" wrap="square" lIns="68569" tIns="68569" rIns="68569" bIns="68569" anchor="ctr" anchorCtr="0">
              <a:noAutofit/>
            </a:bodyPr>
            <a:lstStyle/>
            <a:p>
              <a:endParaRPr sz="1050"/>
            </a:p>
          </p:txBody>
        </p:sp>
      </p:grpSp>
      <p:grpSp>
        <p:nvGrpSpPr>
          <p:cNvPr id="369" name="Google Shape;6038;p86"/>
          <p:cNvGrpSpPr/>
          <p:nvPr/>
        </p:nvGrpSpPr>
        <p:grpSpPr>
          <a:xfrm>
            <a:off x="3796055" y="2604496"/>
            <a:ext cx="454439" cy="462589"/>
            <a:chOff x="-39647174" y="3972000"/>
            <a:chExt cx="313500" cy="317050"/>
          </a:xfrm>
          <a:solidFill>
            <a:srgbClr val="EE9012"/>
          </a:solidFill>
        </p:grpSpPr>
        <p:sp>
          <p:nvSpPr>
            <p:cNvPr id="370" name="Google Shape;6039;p86"/>
            <p:cNvSpPr/>
            <p:nvPr/>
          </p:nvSpPr>
          <p:spPr>
            <a:xfrm>
              <a:off x="-39647174" y="3972000"/>
              <a:ext cx="95325" cy="153975"/>
            </a:xfrm>
            <a:custGeom>
              <a:avLst/>
              <a:gdLst/>
              <a:ahLst/>
              <a:cxnLst/>
              <a:rect l="l" t="t" r="r" b="b"/>
              <a:pathLst>
                <a:path w="3812" h="6159" extrusionOk="0">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grpFill/>
            <a:ln>
              <a:noFill/>
            </a:ln>
          </p:spPr>
          <p:txBody>
            <a:bodyPr spcFirstLastPara="1" wrap="square" lIns="68569" tIns="68569" rIns="68569" bIns="68569" anchor="ctr" anchorCtr="0">
              <a:noAutofit/>
            </a:bodyPr>
            <a:lstStyle/>
            <a:p>
              <a:endParaRPr sz="1050"/>
            </a:p>
          </p:txBody>
        </p:sp>
        <p:sp>
          <p:nvSpPr>
            <p:cNvPr id="371" name="Google Shape;6040;p86"/>
            <p:cNvSpPr/>
            <p:nvPr/>
          </p:nvSpPr>
          <p:spPr>
            <a:xfrm>
              <a:off x="-39588873" y="4011750"/>
              <a:ext cx="216600" cy="277300"/>
            </a:xfrm>
            <a:custGeom>
              <a:avLst/>
              <a:gdLst/>
              <a:ahLst/>
              <a:cxnLst/>
              <a:rect l="l" t="t" r="r" b="b"/>
              <a:pathLst>
                <a:path w="8664" h="11092" extrusionOk="0">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grpFill/>
            <a:ln>
              <a:noFill/>
            </a:ln>
          </p:spPr>
          <p:txBody>
            <a:bodyPr spcFirstLastPara="1" wrap="square" lIns="68569" tIns="68569" rIns="68569" bIns="68569" anchor="ctr" anchorCtr="0">
              <a:noAutofit/>
            </a:bodyPr>
            <a:lstStyle/>
            <a:p>
              <a:endParaRPr sz="1050"/>
            </a:p>
          </p:txBody>
        </p:sp>
        <p:sp>
          <p:nvSpPr>
            <p:cNvPr id="372" name="Google Shape;6041;p86"/>
            <p:cNvSpPr/>
            <p:nvPr/>
          </p:nvSpPr>
          <p:spPr>
            <a:xfrm>
              <a:off x="-39398274" y="4073975"/>
              <a:ext cx="64600" cy="71600"/>
            </a:xfrm>
            <a:custGeom>
              <a:avLst/>
              <a:gdLst/>
              <a:ahLst/>
              <a:cxnLst/>
              <a:rect l="l" t="t" r="r" b="b"/>
              <a:pathLst>
                <a:path w="2584" h="2864" extrusionOk="0">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grpFill/>
            <a:ln>
              <a:noFill/>
            </a:ln>
          </p:spPr>
          <p:txBody>
            <a:bodyPr spcFirstLastPara="1" wrap="square" lIns="68569" tIns="68569" rIns="68569" bIns="68569" anchor="ctr" anchorCtr="0">
              <a:noAutofit/>
            </a:bodyPr>
            <a:lstStyle/>
            <a:p>
              <a:endParaRPr sz="1050"/>
            </a:p>
          </p:txBody>
        </p:sp>
      </p:grpSp>
      <p:grpSp>
        <p:nvGrpSpPr>
          <p:cNvPr id="373" name="Google Shape;6048;p86"/>
          <p:cNvGrpSpPr/>
          <p:nvPr/>
        </p:nvGrpSpPr>
        <p:grpSpPr>
          <a:xfrm>
            <a:off x="6705283" y="2576276"/>
            <a:ext cx="456722" cy="464303"/>
            <a:chOff x="-37804927" y="3953450"/>
            <a:chExt cx="315075" cy="318225"/>
          </a:xfrm>
          <a:solidFill>
            <a:srgbClr val="EE9012"/>
          </a:solidFill>
        </p:grpSpPr>
        <p:sp>
          <p:nvSpPr>
            <p:cNvPr id="374" name="Google Shape;6049;p86"/>
            <p:cNvSpPr/>
            <p:nvPr/>
          </p:nvSpPr>
          <p:spPr>
            <a:xfrm>
              <a:off x="-37614299" y="3955025"/>
              <a:ext cx="124450" cy="186200"/>
            </a:xfrm>
            <a:custGeom>
              <a:avLst/>
              <a:gdLst/>
              <a:ahLst/>
              <a:cxnLst/>
              <a:rect l="l" t="t" r="r" b="b"/>
              <a:pathLst>
                <a:path w="4978" h="7448" extrusionOk="0">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grpFill/>
            <a:ln>
              <a:noFill/>
            </a:ln>
          </p:spPr>
          <p:txBody>
            <a:bodyPr spcFirstLastPara="1" wrap="square" lIns="68569" tIns="68569" rIns="68569" bIns="68569" anchor="ctr" anchorCtr="0">
              <a:noAutofit/>
            </a:bodyPr>
            <a:lstStyle/>
            <a:p>
              <a:endParaRPr sz="1050"/>
            </a:p>
          </p:txBody>
        </p:sp>
        <p:sp>
          <p:nvSpPr>
            <p:cNvPr id="375" name="Google Shape;6050;p86"/>
            <p:cNvSpPr/>
            <p:nvPr/>
          </p:nvSpPr>
          <p:spPr>
            <a:xfrm>
              <a:off x="-37761599" y="4230700"/>
              <a:ext cx="270175" cy="40975"/>
            </a:xfrm>
            <a:custGeom>
              <a:avLst/>
              <a:gdLst/>
              <a:ahLst/>
              <a:cxnLst/>
              <a:rect l="l" t="t" r="r" b="b"/>
              <a:pathLst>
                <a:path w="10807" h="1639" extrusionOk="0">
                  <a:moveTo>
                    <a:pt x="1450" y="1"/>
                  </a:moveTo>
                  <a:cubicBezTo>
                    <a:pt x="1292" y="788"/>
                    <a:pt x="662" y="1387"/>
                    <a:pt x="1" y="1639"/>
                  </a:cubicBezTo>
                  <a:lnTo>
                    <a:pt x="8822" y="1639"/>
                  </a:lnTo>
                  <a:cubicBezTo>
                    <a:pt x="9799" y="1639"/>
                    <a:pt x="10649" y="946"/>
                    <a:pt x="10807" y="1"/>
                  </a:cubicBezTo>
                  <a:close/>
                </a:path>
              </a:pathLst>
            </a:custGeom>
            <a:grpFill/>
            <a:ln>
              <a:noFill/>
            </a:ln>
          </p:spPr>
          <p:txBody>
            <a:bodyPr spcFirstLastPara="1" wrap="square" lIns="68569" tIns="68569" rIns="68569" bIns="68569" anchor="ctr" anchorCtr="0">
              <a:noAutofit/>
            </a:bodyPr>
            <a:lstStyle/>
            <a:p>
              <a:endParaRPr sz="1050"/>
            </a:p>
          </p:txBody>
        </p:sp>
        <p:sp>
          <p:nvSpPr>
            <p:cNvPr id="376" name="Google Shape;6051;p86"/>
            <p:cNvSpPr/>
            <p:nvPr/>
          </p:nvSpPr>
          <p:spPr>
            <a:xfrm>
              <a:off x="-37804927" y="3953450"/>
              <a:ext cx="274125" cy="295675"/>
            </a:xfrm>
            <a:custGeom>
              <a:avLst/>
              <a:gdLst/>
              <a:ahLst/>
              <a:cxnLst/>
              <a:rect l="l" t="t" r="r" b="b"/>
              <a:pathLst>
                <a:path w="10965" h="11827" extrusionOk="0">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grpFill/>
            <a:ln>
              <a:noFill/>
            </a:ln>
          </p:spPr>
          <p:txBody>
            <a:bodyPr spcFirstLastPara="1" wrap="square" lIns="68569" tIns="68569" rIns="68569" bIns="68569" anchor="ctr" anchorCtr="0">
              <a:noAutofit/>
            </a:bodyPr>
            <a:lstStyle/>
            <a:p>
              <a:endParaRPr sz="1050"/>
            </a:p>
          </p:txBody>
        </p:sp>
      </p:grpSp>
      <p:grpSp>
        <p:nvGrpSpPr>
          <p:cNvPr id="377" name="Google Shape;5717;p85"/>
          <p:cNvGrpSpPr/>
          <p:nvPr/>
        </p:nvGrpSpPr>
        <p:grpSpPr>
          <a:xfrm>
            <a:off x="5567841" y="3523547"/>
            <a:ext cx="492364" cy="387939"/>
            <a:chOff x="5629975" y="3255775"/>
            <a:chExt cx="504500" cy="397500"/>
          </a:xfrm>
          <a:solidFill>
            <a:srgbClr val="EE9012"/>
          </a:solidFill>
        </p:grpSpPr>
        <p:sp>
          <p:nvSpPr>
            <p:cNvPr id="378" name="Google Shape;5718;p85"/>
            <p:cNvSpPr/>
            <p:nvPr/>
          </p:nvSpPr>
          <p:spPr>
            <a:xfrm>
              <a:off x="5756375" y="3255775"/>
              <a:ext cx="112950" cy="143425"/>
            </a:xfrm>
            <a:custGeom>
              <a:avLst/>
              <a:gdLst/>
              <a:ahLst/>
              <a:cxnLst/>
              <a:rect l="l" t="t" r="r" b="b"/>
              <a:pathLst>
                <a:path w="4518" h="5737" extrusionOk="0">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grpFill/>
            <a:ln>
              <a:noFill/>
            </a:ln>
          </p:spPr>
          <p:txBody>
            <a:bodyPr spcFirstLastPara="1" wrap="square" lIns="68569" tIns="68569" rIns="68569" bIns="68569" anchor="ctr" anchorCtr="0">
              <a:noAutofit/>
            </a:bodyPr>
            <a:lstStyle/>
            <a:p>
              <a:endParaRPr sz="1050">
                <a:solidFill>
                  <a:srgbClr val="435D74"/>
                </a:solidFill>
              </a:endParaRPr>
            </a:p>
          </p:txBody>
        </p:sp>
        <p:sp>
          <p:nvSpPr>
            <p:cNvPr id="379" name="Google Shape;5719;p85"/>
            <p:cNvSpPr/>
            <p:nvPr/>
          </p:nvSpPr>
          <p:spPr>
            <a:xfrm>
              <a:off x="5629975" y="3374400"/>
              <a:ext cx="140575" cy="136175"/>
            </a:xfrm>
            <a:custGeom>
              <a:avLst/>
              <a:gdLst/>
              <a:ahLst/>
              <a:cxnLst/>
              <a:rect l="l" t="t" r="r" b="b"/>
              <a:pathLst>
                <a:path w="5623" h="5447" extrusionOk="0">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grpFill/>
            <a:ln>
              <a:noFill/>
            </a:ln>
          </p:spPr>
          <p:txBody>
            <a:bodyPr spcFirstLastPara="1" wrap="square" lIns="68569" tIns="68569" rIns="68569" bIns="68569" anchor="ctr" anchorCtr="0">
              <a:noAutofit/>
            </a:bodyPr>
            <a:lstStyle/>
            <a:p>
              <a:endParaRPr sz="1050">
                <a:solidFill>
                  <a:srgbClr val="435D74"/>
                </a:solidFill>
              </a:endParaRPr>
            </a:p>
          </p:txBody>
        </p:sp>
        <p:sp>
          <p:nvSpPr>
            <p:cNvPr id="380" name="Google Shape;5720;p85"/>
            <p:cNvSpPr/>
            <p:nvPr/>
          </p:nvSpPr>
          <p:spPr>
            <a:xfrm>
              <a:off x="5897525" y="3255775"/>
              <a:ext cx="112950" cy="143425"/>
            </a:xfrm>
            <a:custGeom>
              <a:avLst/>
              <a:gdLst/>
              <a:ahLst/>
              <a:cxnLst/>
              <a:rect l="l" t="t" r="r" b="b"/>
              <a:pathLst>
                <a:path w="4518" h="5737" extrusionOk="0">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grpFill/>
            <a:ln>
              <a:noFill/>
            </a:ln>
          </p:spPr>
          <p:txBody>
            <a:bodyPr spcFirstLastPara="1" wrap="square" lIns="68569" tIns="68569" rIns="68569" bIns="68569" anchor="ctr" anchorCtr="0">
              <a:noAutofit/>
            </a:bodyPr>
            <a:lstStyle/>
            <a:p>
              <a:endParaRPr sz="1050">
                <a:solidFill>
                  <a:srgbClr val="435D74"/>
                </a:solidFill>
              </a:endParaRPr>
            </a:p>
          </p:txBody>
        </p:sp>
        <p:sp>
          <p:nvSpPr>
            <p:cNvPr id="381" name="Google Shape;5721;p85"/>
            <p:cNvSpPr/>
            <p:nvPr/>
          </p:nvSpPr>
          <p:spPr>
            <a:xfrm>
              <a:off x="5996075" y="3373900"/>
              <a:ext cx="138400" cy="136200"/>
            </a:xfrm>
            <a:custGeom>
              <a:avLst/>
              <a:gdLst/>
              <a:ahLst/>
              <a:cxnLst/>
              <a:rect l="l" t="t" r="r" b="b"/>
              <a:pathLst>
                <a:path w="5536" h="5448" extrusionOk="0">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grpFill/>
            <a:ln>
              <a:noFill/>
            </a:ln>
          </p:spPr>
          <p:txBody>
            <a:bodyPr spcFirstLastPara="1" wrap="square" lIns="68569" tIns="68569" rIns="68569" bIns="68569" anchor="ctr" anchorCtr="0">
              <a:noAutofit/>
            </a:bodyPr>
            <a:lstStyle/>
            <a:p>
              <a:endParaRPr sz="1050">
                <a:solidFill>
                  <a:srgbClr val="435D74"/>
                </a:solidFill>
              </a:endParaRPr>
            </a:p>
          </p:txBody>
        </p:sp>
        <p:sp>
          <p:nvSpPr>
            <p:cNvPr id="382" name="Google Shape;5722;p85"/>
            <p:cNvSpPr/>
            <p:nvPr/>
          </p:nvSpPr>
          <p:spPr>
            <a:xfrm>
              <a:off x="5728150" y="3427400"/>
              <a:ext cx="310575" cy="225875"/>
            </a:xfrm>
            <a:custGeom>
              <a:avLst/>
              <a:gdLst/>
              <a:ahLst/>
              <a:cxnLst/>
              <a:rect l="l" t="t" r="r" b="b"/>
              <a:pathLst>
                <a:path w="12423" h="9035" extrusionOk="0">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grpFill/>
            <a:ln>
              <a:noFill/>
            </a:ln>
          </p:spPr>
          <p:txBody>
            <a:bodyPr spcFirstLastPara="1" wrap="square" lIns="68569" tIns="68569" rIns="68569" bIns="68569" anchor="ctr" anchorCtr="0">
              <a:noAutofit/>
            </a:bodyPr>
            <a:lstStyle/>
            <a:p>
              <a:endParaRPr sz="1050">
                <a:solidFill>
                  <a:srgbClr val="435D74"/>
                </a:solidFill>
              </a:endParaRPr>
            </a:p>
          </p:txBody>
        </p:sp>
      </p:grpSp>
      <p:grpSp>
        <p:nvGrpSpPr>
          <p:cNvPr id="383" name="Google Shape;5723;p85"/>
          <p:cNvGrpSpPr/>
          <p:nvPr/>
        </p:nvGrpSpPr>
        <p:grpSpPr>
          <a:xfrm>
            <a:off x="3077945" y="2595843"/>
            <a:ext cx="556457" cy="457373"/>
            <a:chOff x="6234950" y="3255925"/>
            <a:chExt cx="483250" cy="397200"/>
          </a:xfrm>
          <a:solidFill>
            <a:srgbClr val="EE9012"/>
          </a:solidFill>
        </p:grpSpPr>
        <p:sp>
          <p:nvSpPr>
            <p:cNvPr id="384" name="Google Shape;5724;p85"/>
            <p:cNvSpPr/>
            <p:nvPr/>
          </p:nvSpPr>
          <p:spPr>
            <a:xfrm>
              <a:off x="6444675" y="3255925"/>
              <a:ext cx="128300" cy="90200"/>
            </a:xfrm>
            <a:custGeom>
              <a:avLst/>
              <a:gdLst/>
              <a:ahLst/>
              <a:cxnLst/>
              <a:rect l="l" t="t" r="r" b="b"/>
              <a:pathLst>
                <a:path w="5132" h="3608" extrusionOk="0">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grpFill/>
            <a:ln>
              <a:noFill/>
            </a:ln>
          </p:spPr>
          <p:txBody>
            <a:bodyPr spcFirstLastPara="1" wrap="square" lIns="68569" tIns="68569" rIns="68569" bIns="68569" anchor="ctr" anchorCtr="0">
              <a:noAutofit/>
            </a:bodyPr>
            <a:lstStyle/>
            <a:p>
              <a:endParaRPr sz="1050">
                <a:solidFill>
                  <a:srgbClr val="435D74"/>
                </a:solidFill>
              </a:endParaRPr>
            </a:p>
          </p:txBody>
        </p:sp>
        <p:sp>
          <p:nvSpPr>
            <p:cNvPr id="385" name="Google Shape;5725;p85"/>
            <p:cNvSpPr/>
            <p:nvPr/>
          </p:nvSpPr>
          <p:spPr>
            <a:xfrm>
              <a:off x="6444750" y="3563200"/>
              <a:ext cx="128225" cy="89925"/>
            </a:xfrm>
            <a:custGeom>
              <a:avLst/>
              <a:gdLst/>
              <a:ahLst/>
              <a:cxnLst/>
              <a:rect l="l" t="t" r="r" b="b"/>
              <a:pathLst>
                <a:path w="5129" h="3597" extrusionOk="0">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grpFill/>
            <a:ln>
              <a:noFill/>
            </a:ln>
          </p:spPr>
          <p:txBody>
            <a:bodyPr spcFirstLastPara="1" wrap="square" lIns="68569" tIns="68569" rIns="68569" bIns="68569" anchor="ctr" anchorCtr="0">
              <a:noAutofit/>
            </a:bodyPr>
            <a:lstStyle/>
            <a:p>
              <a:endParaRPr sz="1050">
                <a:solidFill>
                  <a:srgbClr val="435D74"/>
                </a:solidFill>
              </a:endParaRPr>
            </a:p>
          </p:txBody>
        </p:sp>
        <p:sp>
          <p:nvSpPr>
            <p:cNvPr id="386" name="Google Shape;5726;p85"/>
            <p:cNvSpPr/>
            <p:nvPr/>
          </p:nvSpPr>
          <p:spPr>
            <a:xfrm>
              <a:off x="6375350" y="3355650"/>
              <a:ext cx="244750" cy="197650"/>
            </a:xfrm>
            <a:custGeom>
              <a:avLst/>
              <a:gdLst/>
              <a:ahLst/>
              <a:cxnLst/>
              <a:rect l="l" t="t" r="r" b="b"/>
              <a:pathLst>
                <a:path w="9790" h="7906" extrusionOk="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grpFill/>
            <a:ln>
              <a:noFill/>
            </a:ln>
          </p:spPr>
          <p:txBody>
            <a:bodyPr spcFirstLastPara="1" wrap="square" lIns="68569" tIns="68569" rIns="68569" bIns="68569" anchor="ctr" anchorCtr="0">
              <a:noAutofit/>
            </a:bodyPr>
            <a:lstStyle/>
            <a:p>
              <a:endParaRPr sz="1050">
                <a:solidFill>
                  <a:srgbClr val="435D74"/>
                </a:solidFill>
              </a:endParaRPr>
            </a:p>
          </p:txBody>
        </p:sp>
        <p:sp>
          <p:nvSpPr>
            <p:cNvPr id="387" name="Google Shape;5727;p85"/>
            <p:cNvSpPr/>
            <p:nvPr/>
          </p:nvSpPr>
          <p:spPr>
            <a:xfrm>
              <a:off x="6587875" y="3385100"/>
              <a:ext cx="130325" cy="140500"/>
            </a:xfrm>
            <a:custGeom>
              <a:avLst/>
              <a:gdLst/>
              <a:ahLst/>
              <a:cxnLst/>
              <a:rect l="l" t="t" r="r" b="b"/>
              <a:pathLst>
                <a:path w="5213" h="5620" extrusionOk="0">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grpFill/>
            <a:ln>
              <a:noFill/>
            </a:ln>
          </p:spPr>
          <p:txBody>
            <a:bodyPr spcFirstLastPara="1" wrap="square" lIns="68569" tIns="68569" rIns="68569" bIns="68569" anchor="ctr" anchorCtr="0">
              <a:noAutofit/>
            </a:bodyPr>
            <a:lstStyle/>
            <a:p>
              <a:endParaRPr sz="1050">
                <a:solidFill>
                  <a:srgbClr val="435D74"/>
                </a:solidFill>
              </a:endParaRPr>
            </a:p>
          </p:txBody>
        </p:sp>
        <p:sp>
          <p:nvSpPr>
            <p:cNvPr id="388" name="Google Shape;5728;p85"/>
            <p:cNvSpPr/>
            <p:nvPr/>
          </p:nvSpPr>
          <p:spPr>
            <a:xfrm>
              <a:off x="6234950" y="3469100"/>
              <a:ext cx="165050" cy="141200"/>
            </a:xfrm>
            <a:custGeom>
              <a:avLst/>
              <a:gdLst/>
              <a:ahLst/>
              <a:cxnLst/>
              <a:rect l="l" t="t" r="r" b="b"/>
              <a:pathLst>
                <a:path w="6602" h="5648" extrusionOk="0">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grpFill/>
            <a:ln>
              <a:noFill/>
            </a:ln>
          </p:spPr>
          <p:txBody>
            <a:bodyPr spcFirstLastPara="1" wrap="square" lIns="68569" tIns="68569" rIns="68569" bIns="68569" anchor="ctr" anchorCtr="0">
              <a:noAutofit/>
            </a:bodyPr>
            <a:lstStyle/>
            <a:p>
              <a:endParaRPr sz="1050">
                <a:solidFill>
                  <a:srgbClr val="435D74"/>
                </a:solidFill>
              </a:endParaRPr>
            </a:p>
          </p:txBody>
        </p:sp>
        <p:sp>
          <p:nvSpPr>
            <p:cNvPr id="389" name="Google Shape;5729;p85"/>
            <p:cNvSpPr/>
            <p:nvPr/>
          </p:nvSpPr>
          <p:spPr>
            <a:xfrm>
              <a:off x="6234950" y="3299725"/>
              <a:ext cx="165050" cy="141175"/>
            </a:xfrm>
            <a:custGeom>
              <a:avLst/>
              <a:gdLst/>
              <a:ahLst/>
              <a:cxnLst/>
              <a:rect l="l" t="t" r="r" b="b"/>
              <a:pathLst>
                <a:path w="6602" h="5647" extrusionOk="0">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grpFill/>
            <a:ln>
              <a:noFill/>
            </a:ln>
          </p:spPr>
          <p:txBody>
            <a:bodyPr spcFirstLastPara="1" wrap="square" lIns="68569" tIns="68569" rIns="68569" bIns="68569" anchor="ctr" anchorCtr="0">
              <a:noAutofit/>
            </a:bodyPr>
            <a:lstStyle/>
            <a:p>
              <a:endParaRPr sz="1050">
                <a:solidFill>
                  <a:srgbClr val="435D74"/>
                </a:solidFill>
              </a:endParaRPr>
            </a:p>
          </p:txBody>
        </p:sp>
      </p:grpSp>
    </p:spTree>
    <p:extLst>
      <p:ext uri="{BB962C8B-B14F-4D97-AF65-F5344CB8AC3E}">
        <p14:creationId xmlns:p14="http://schemas.microsoft.com/office/powerpoint/2010/main" val="3983413807"/>
      </p:ext>
    </p:extLst>
  </p:cSld>
  <p:clrMapOvr>
    <a:masterClrMapping/>
  </p:clrMapOvr>
  <p:transition/>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7032"/>
        <p:cNvGrpSpPr/>
        <p:nvPr/>
      </p:nvGrpSpPr>
      <p:grpSpPr>
        <a:xfrm>
          <a:off x="0" y="0"/>
          <a:ext cx="0" cy="0"/>
          <a:chOff x="0" y="0"/>
          <a:chExt cx="0" cy="0"/>
        </a:xfrm>
      </p:grpSpPr>
      <p:grpSp>
        <p:nvGrpSpPr>
          <p:cNvPr id="17044" name="Grupo 17043">
            <a:extLst>
              <a:ext uri="{FF2B5EF4-FFF2-40B4-BE49-F238E27FC236}">
                <a16:creationId xmlns:a16="http://schemas.microsoft.com/office/drawing/2014/main" id="{64B373B9-8C00-8B9E-278B-C60A1A3521F5}"/>
              </a:ext>
            </a:extLst>
          </p:cNvPr>
          <p:cNvGrpSpPr/>
          <p:nvPr/>
        </p:nvGrpSpPr>
        <p:grpSpPr>
          <a:xfrm>
            <a:off x="7685088" y="2544763"/>
            <a:ext cx="1333500" cy="2845943"/>
            <a:chOff x="7685088" y="2544763"/>
            <a:chExt cx="1333500" cy="2968625"/>
          </a:xfrm>
        </p:grpSpPr>
        <p:sp>
          <p:nvSpPr>
            <p:cNvPr id="58" name="Freeform 32">
              <a:extLst>
                <a:ext uri="{FF2B5EF4-FFF2-40B4-BE49-F238E27FC236}">
                  <a16:creationId xmlns:a16="http://schemas.microsoft.com/office/drawing/2014/main" id="{48943F02-E78A-12A4-F7ED-404CD9E3DD80}"/>
                </a:ext>
              </a:extLst>
            </p:cNvPr>
            <p:cNvSpPr/>
            <p:nvPr/>
          </p:nvSpPr>
          <p:spPr bwMode="auto">
            <a:xfrm>
              <a:off x="8072438" y="3640138"/>
              <a:ext cx="642938" cy="1873250"/>
            </a:xfrm>
            <a:custGeom>
              <a:avLst/>
              <a:gdLst>
                <a:gd name="T0" fmla="*/ 144 w 169"/>
                <a:gd name="T1" fmla="*/ 27 h 496"/>
                <a:gd name="T2" fmla="*/ 144 w 169"/>
                <a:gd name="T3" fmla="*/ 30 h 496"/>
                <a:gd name="T4" fmla="*/ 159 w 169"/>
                <a:gd name="T5" fmla="*/ 84 h 496"/>
                <a:gd name="T6" fmla="*/ 166 w 169"/>
                <a:gd name="T7" fmla="*/ 136 h 496"/>
                <a:gd name="T8" fmla="*/ 168 w 169"/>
                <a:gd name="T9" fmla="*/ 201 h 496"/>
                <a:gd name="T10" fmla="*/ 161 w 169"/>
                <a:gd name="T11" fmla="*/ 269 h 496"/>
                <a:gd name="T12" fmla="*/ 148 w 169"/>
                <a:gd name="T13" fmla="*/ 324 h 496"/>
                <a:gd name="T14" fmla="*/ 123 w 169"/>
                <a:gd name="T15" fmla="*/ 394 h 496"/>
                <a:gd name="T16" fmla="*/ 92 w 169"/>
                <a:gd name="T17" fmla="*/ 456 h 496"/>
                <a:gd name="T18" fmla="*/ 71 w 169"/>
                <a:gd name="T19" fmla="*/ 493 h 496"/>
                <a:gd name="T20" fmla="*/ 65 w 169"/>
                <a:gd name="T21" fmla="*/ 494 h 496"/>
                <a:gd name="T22" fmla="*/ 34 w 169"/>
                <a:gd name="T23" fmla="*/ 472 h 496"/>
                <a:gd name="T24" fmla="*/ 3 w 169"/>
                <a:gd name="T25" fmla="*/ 450 h 496"/>
                <a:gd name="T26" fmla="*/ 2 w 169"/>
                <a:gd name="T27" fmla="*/ 444 h 496"/>
                <a:gd name="T28" fmla="*/ 22 w 169"/>
                <a:gd name="T29" fmla="*/ 419 h 496"/>
                <a:gd name="T30" fmla="*/ 58 w 169"/>
                <a:gd name="T31" fmla="*/ 366 h 496"/>
                <a:gd name="T32" fmla="*/ 95 w 169"/>
                <a:gd name="T33" fmla="*/ 293 h 496"/>
                <a:gd name="T34" fmla="*/ 118 w 169"/>
                <a:gd name="T35" fmla="*/ 220 h 496"/>
                <a:gd name="T36" fmla="*/ 130 w 169"/>
                <a:gd name="T37" fmla="*/ 113 h 496"/>
                <a:gd name="T38" fmla="*/ 124 w 169"/>
                <a:gd name="T39" fmla="*/ 53 h 496"/>
                <a:gd name="T40" fmla="*/ 114 w 169"/>
                <a:gd name="T41" fmla="*/ 10 h 496"/>
                <a:gd name="T42" fmla="*/ 113 w 169"/>
                <a:gd name="T43" fmla="*/ 7 h 496"/>
                <a:gd name="T44" fmla="*/ 115 w 169"/>
                <a:gd name="T45" fmla="*/ 1 h 496"/>
                <a:gd name="T46" fmla="*/ 120 w 169"/>
                <a:gd name="T47" fmla="*/ 5 h 496"/>
                <a:gd name="T48" fmla="*/ 130 w 169"/>
                <a:gd name="T49" fmla="*/ 15 h 496"/>
                <a:gd name="T50" fmla="*/ 144 w 169"/>
                <a:gd name="T51" fmla="*/ 26 h 496"/>
                <a:gd name="T52" fmla="*/ 144 w 169"/>
                <a:gd name="T53" fmla="*/ 27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9" h="496">
                  <a:moveTo>
                    <a:pt x="144" y="27"/>
                  </a:moveTo>
                  <a:cubicBezTo>
                    <a:pt x="143" y="28"/>
                    <a:pt x="143" y="29"/>
                    <a:pt x="144" y="30"/>
                  </a:cubicBezTo>
                  <a:cubicBezTo>
                    <a:pt x="150" y="48"/>
                    <a:pt x="155" y="66"/>
                    <a:pt x="159" y="84"/>
                  </a:cubicBezTo>
                  <a:cubicBezTo>
                    <a:pt x="162" y="101"/>
                    <a:pt x="165" y="118"/>
                    <a:pt x="166" y="136"/>
                  </a:cubicBezTo>
                  <a:cubicBezTo>
                    <a:pt x="169" y="157"/>
                    <a:pt x="169" y="179"/>
                    <a:pt x="168" y="201"/>
                  </a:cubicBezTo>
                  <a:cubicBezTo>
                    <a:pt x="167" y="224"/>
                    <a:pt x="165" y="247"/>
                    <a:pt x="161" y="269"/>
                  </a:cubicBezTo>
                  <a:cubicBezTo>
                    <a:pt x="157" y="287"/>
                    <a:pt x="153" y="306"/>
                    <a:pt x="148" y="324"/>
                  </a:cubicBezTo>
                  <a:cubicBezTo>
                    <a:pt x="141" y="347"/>
                    <a:pt x="132" y="371"/>
                    <a:pt x="123" y="394"/>
                  </a:cubicBezTo>
                  <a:cubicBezTo>
                    <a:pt x="114" y="415"/>
                    <a:pt x="103" y="436"/>
                    <a:pt x="92" y="456"/>
                  </a:cubicBezTo>
                  <a:cubicBezTo>
                    <a:pt x="86" y="468"/>
                    <a:pt x="78" y="481"/>
                    <a:pt x="71" y="493"/>
                  </a:cubicBezTo>
                  <a:cubicBezTo>
                    <a:pt x="69" y="496"/>
                    <a:pt x="68" y="496"/>
                    <a:pt x="65" y="494"/>
                  </a:cubicBezTo>
                  <a:cubicBezTo>
                    <a:pt x="55" y="487"/>
                    <a:pt x="44" y="480"/>
                    <a:pt x="34" y="472"/>
                  </a:cubicBezTo>
                  <a:cubicBezTo>
                    <a:pt x="24" y="465"/>
                    <a:pt x="14" y="457"/>
                    <a:pt x="3" y="450"/>
                  </a:cubicBezTo>
                  <a:cubicBezTo>
                    <a:pt x="1" y="448"/>
                    <a:pt x="0" y="447"/>
                    <a:pt x="2" y="444"/>
                  </a:cubicBezTo>
                  <a:cubicBezTo>
                    <a:pt x="9" y="436"/>
                    <a:pt x="16" y="427"/>
                    <a:pt x="22" y="419"/>
                  </a:cubicBezTo>
                  <a:cubicBezTo>
                    <a:pt x="35" y="402"/>
                    <a:pt x="47" y="384"/>
                    <a:pt x="58" y="366"/>
                  </a:cubicBezTo>
                  <a:cubicBezTo>
                    <a:pt x="72" y="343"/>
                    <a:pt x="84" y="319"/>
                    <a:pt x="95" y="293"/>
                  </a:cubicBezTo>
                  <a:cubicBezTo>
                    <a:pt x="104" y="269"/>
                    <a:pt x="112" y="245"/>
                    <a:pt x="118" y="220"/>
                  </a:cubicBezTo>
                  <a:cubicBezTo>
                    <a:pt x="126" y="185"/>
                    <a:pt x="130" y="149"/>
                    <a:pt x="130" y="113"/>
                  </a:cubicBezTo>
                  <a:cubicBezTo>
                    <a:pt x="129" y="93"/>
                    <a:pt x="127" y="73"/>
                    <a:pt x="124" y="53"/>
                  </a:cubicBezTo>
                  <a:cubicBezTo>
                    <a:pt x="122" y="38"/>
                    <a:pt x="119" y="24"/>
                    <a:pt x="114" y="10"/>
                  </a:cubicBezTo>
                  <a:cubicBezTo>
                    <a:pt x="114" y="9"/>
                    <a:pt x="113" y="8"/>
                    <a:pt x="113" y="7"/>
                  </a:cubicBezTo>
                  <a:cubicBezTo>
                    <a:pt x="113" y="5"/>
                    <a:pt x="112" y="2"/>
                    <a:pt x="115" y="1"/>
                  </a:cubicBezTo>
                  <a:cubicBezTo>
                    <a:pt x="118" y="0"/>
                    <a:pt x="118" y="3"/>
                    <a:pt x="120" y="5"/>
                  </a:cubicBezTo>
                  <a:cubicBezTo>
                    <a:pt x="123" y="8"/>
                    <a:pt x="125" y="13"/>
                    <a:pt x="130" y="15"/>
                  </a:cubicBezTo>
                  <a:cubicBezTo>
                    <a:pt x="135" y="18"/>
                    <a:pt x="139" y="22"/>
                    <a:pt x="144" y="26"/>
                  </a:cubicBezTo>
                  <a:cubicBezTo>
                    <a:pt x="144" y="26"/>
                    <a:pt x="144" y="27"/>
                    <a:pt x="144" y="27"/>
                  </a:cubicBezTo>
                  <a:close/>
                </a:path>
              </a:pathLst>
            </a:custGeom>
            <a:solidFill>
              <a:srgbClr val="9CC3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 name="Freeform 33">
              <a:extLst>
                <a:ext uri="{FF2B5EF4-FFF2-40B4-BE49-F238E27FC236}">
                  <a16:creationId xmlns:a16="http://schemas.microsoft.com/office/drawing/2014/main" id="{6E7473FC-0B50-90AA-B3D5-D081AC60780B}"/>
                </a:ext>
              </a:extLst>
            </p:cNvPr>
            <p:cNvSpPr/>
            <p:nvPr/>
          </p:nvSpPr>
          <p:spPr bwMode="auto">
            <a:xfrm>
              <a:off x="7802563" y="2813050"/>
              <a:ext cx="381000" cy="301625"/>
            </a:xfrm>
            <a:custGeom>
              <a:avLst/>
              <a:gdLst>
                <a:gd name="T0" fmla="*/ 18 w 100"/>
                <a:gd name="T1" fmla="*/ 55 h 80"/>
                <a:gd name="T2" fmla="*/ 36 w 100"/>
                <a:gd name="T3" fmla="*/ 54 h 80"/>
                <a:gd name="T4" fmla="*/ 27 w 100"/>
                <a:gd name="T5" fmla="*/ 45 h 80"/>
                <a:gd name="T6" fmla="*/ 1 w 100"/>
                <a:gd name="T7" fmla="*/ 6 h 80"/>
                <a:gd name="T8" fmla="*/ 5 w 100"/>
                <a:gd name="T9" fmla="*/ 1 h 80"/>
                <a:gd name="T10" fmla="*/ 36 w 100"/>
                <a:gd name="T11" fmla="*/ 7 h 80"/>
                <a:gd name="T12" fmla="*/ 63 w 100"/>
                <a:gd name="T13" fmla="*/ 19 h 80"/>
                <a:gd name="T14" fmla="*/ 65 w 100"/>
                <a:gd name="T15" fmla="*/ 19 h 80"/>
                <a:gd name="T16" fmla="*/ 65 w 100"/>
                <a:gd name="T17" fmla="*/ 17 h 80"/>
                <a:gd name="T18" fmla="*/ 68 w 100"/>
                <a:gd name="T19" fmla="*/ 18 h 80"/>
                <a:gd name="T20" fmla="*/ 75 w 100"/>
                <a:gd name="T21" fmla="*/ 26 h 80"/>
                <a:gd name="T22" fmla="*/ 96 w 100"/>
                <a:gd name="T23" fmla="*/ 47 h 80"/>
                <a:gd name="T24" fmla="*/ 100 w 100"/>
                <a:gd name="T25" fmla="*/ 52 h 80"/>
                <a:gd name="T26" fmla="*/ 98 w 100"/>
                <a:gd name="T27" fmla="*/ 54 h 80"/>
                <a:gd name="T28" fmla="*/ 82 w 100"/>
                <a:gd name="T29" fmla="*/ 77 h 80"/>
                <a:gd name="T30" fmla="*/ 79 w 100"/>
                <a:gd name="T31" fmla="*/ 80 h 80"/>
                <a:gd name="T32" fmla="*/ 65 w 100"/>
                <a:gd name="T33" fmla="*/ 74 h 80"/>
                <a:gd name="T34" fmla="*/ 46 w 100"/>
                <a:gd name="T35" fmla="*/ 63 h 80"/>
                <a:gd name="T36" fmla="*/ 44 w 100"/>
                <a:gd name="T37" fmla="*/ 62 h 80"/>
                <a:gd name="T38" fmla="*/ 31 w 100"/>
                <a:gd name="T39" fmla="*/ 57 h 80"/>
                <a:gd name="T40" fmla="*/ 21 w 100"/>
                <a:gd name="T41" fmla="*/ 56 h 80"/>
                <a:gd name="T42" fmla="*/ 18 w 100"/>
                <a:gd name="T43" fmla="*/ 5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0" h="80">
                  <a:moveTo>
                    <a:pt x="18" y="55"/>
                  </a:moveTo>
                  <a:cubicBezTo>
                    <a:pt x="24" y="54"/>
                    <a:pt x="30" y="56"/>
                    <a:pt x="36" y="54"/>
                  </a:cubicBezTo>
                  <a:cubicBezTo>
                    <a:pt x="33" y="51"/>
                    <a:pt x="30" y="48"/>
                    <a:pt x="27" y="45"/>
                  </a:cubicBezTo>
                  <a:cubicBezTo>
                    <a:pt x="16" y="34"/>
                    <a:pt x="7" y="21"/>
                    <a:pt x="1" y="6"/>
                  </a:cubicBezTo>
                  <a:cubicBezTo>
                    <a:pt x="0" y="1"/>
                    <a:pt x="0" y="0"/>
                    <a:pt x="5" y="1"/>
                  </a:cubicBezTo>
                  <a:cubicBezTo>
                    <a:pt x="16" y="1"/>
                    <a:pt x="26" y="3"/>
                    <a:pt x="36" y="7"/>
                  </a:cubicBezTo>
                  <a:cubicBezTo>
                    <a:pt x="45" y="10"/>
                    <a:pt x="55" y="13"/>
                    <a:pt x="63" y="19"/>
                  </a:cubicBezTo>
                  <a:cubicBezTo>
                    <a:pt x="63" y="19"/>
                    <a:pt x="64" y="20"/>
                    <a:pt x="65" y="19"/>
                  </a:cubicBezTo>
                  <a:cubicBezTo>
                    <a:pt x="66" y="19"/>
                    <a:pt x="65" y="18"/>
                    <a:pt x="65" y="17"/>
                  </a:cubicBezTo>
                  <a:cubicBezTo>
                    <a:pt x="67" y="16"/>
                    <a:pt x="68" y="17"/>
                    <a:pt x="68" y="18"/>
                  </a:cubicBezTo>
                  <a:cubicBezTo>
                    <a:pt x="69" y="22"/>
                    <a:pt x="72" y="24"/>
                    <a:pt x="75" y="26"/>
                  </a:cubicBezTo>
                  <a:cubicBezTo>
                    <a:pt x="83" y="32"/>
                    <a:pt x="90" y="39"/>
                    <a:pt x="96" y="47"/>
                  </a:cubicBezTo>
                  <a:cubicBezTo>
                    <a:pt x="97" y="48"/>
                    <a:pt x="100" y="49"/>
                    <a:pt x="100" y="52"/>
                  </a:cubicBezTo>
                  <a:cubicBezTo>
                    <a:pt x="99" y="53"/>
                    <a:pt x="99" y="53"/>
                    <a:pt x="98" y="54"/>
                  </a:cubicBezTo>
                  <a:cubicBezTo>
                    <a:pt x="91" y="60"/>
                    <a:pt x="86" y="68"/>
                    <a:pt x="82" y="77"/>
                  </a:cubicBezTo>
                  <a:cubicBezTo>
                    <a:pt x="81" y="78"/>
                    <a:pt x="80" y="80"/>
                    <a:pt x="79" y="80"/>
                  </a:cubicBezTo>
                  <a:cubicBezTo>
                    <a:pt x="74" y="79"/>
                    <a:pt x="69" y="77"/>
                    <a:pt x="65" y="74"/>
                  </a:cubicBezTo>
                  <a:cubicBezTo>
                    <a:pt x="58" y="71"/>
                    <a:pt x="52" y="68"/>
                    <a:pt x="46" y="63"/>
                  </a:cubicBezTo>
                  <a:cubicBezTo>
                    <a:pt x="45" y="63"/>
                    <a:pt x="45" y="63"/>
                    <a:pt x="44" y="62"/>
                  </a:cubicBezTo>
                  <a:cubicBezTo>
                    <a:pt x="41" y="57"/>
                    <a:pt x="36" y="57"/>
                    <a:pt x="31" y="57"/>
                  </a:cubicBezTo>
                  <a:cubicBezTo>
                    <a:pt x="27" y="57"/>
                    <a:pt x="24" y="56"/>
                    <a:pt x="21" y="56"/>
                  </a:cubicBezTo>
                  <a:cubicBezTo>
                    <a:pt x="20" y="56"/>
                    <a:pt x="18" y="56"/>
                    <a:pt x="18" y="55"/>
                  </a:cubicBezTo>
                  <a:close/>
                </a:path>
              </a:pathLst>
            </a:custGeom>
            <a:solidFill>
              <a:srgbClr val="FFCF0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 name="Freeform 34">
              <a:extLst>
                <a:ext uri="{FF2B5EF4-FFF2-40B4-BE49-F238E27FC236}">
                  <a16:creationId xmlns:a16="http://schemas.microsoft.com/office/drawing/2014/main" id="{719BF11C-7C71-A8E7-436B-24EF723506A3}"/>
                </a:ext>
              </a:extLst>
            </p:cNvPr>
            <p:cNvSpPr/>
            <p:nvPr/>
          </p:nvSpPr>
          <p:spPr bwMode="auto">
            <a:xfrm>
              <a:off x="7685088" y="3175000"/>
              <a:ext cx="422275" cy="192087"/>
            </a:xfrm>
            <a:custGeom>
              <a:avLst/>
              <a:gdLst>
                <a:gd name="T0" fmla="*/ 63 w 111"/>
                <a:gd name="T1" fmla="*/ 51 h 51"/>
                <a:gd name="T2" fmla="*/ 59 w 111"/>
                <a:gd name="T3" fmla="*/ 50 h 51"/>
                <a:gd name="T4" fmla="*/ 19 w 111"/>
                <a:gd name="T5" fmla="*/ 45 h 51"/>
                <a:gd name="T6" fmla="*/ 3 w 111"/>
                <a:gd name="T7" fmla="*/ 39 h 51"/>
                <a:gd name="T8" fmla="*/ 2 w 111"/>
                <a:gd name="T9" fmla="*/ 34 h 51"/>
                <a:gd name="T10" fmla="*/ 20 w 111"/>
                <a:gd name="T11" fmla="*/ 21 h 51"/>
                <a:gd name="T12" fmla="*/ 51 w 111"/>
                <a:gd name="T13" fmla="*/ 7 h 51"/>
                <a:gd name="T14" fmla="*/ 58 w 111"/>
                <a:gd name="T15" fmla="*/ 5 h 51"/>
                <a:gd name="T16" fmla="*/ 59 w 111"/>
                <a:gd name="T17" fmla="*/ 4 h 51"/>
                <a:gd name="T18" fmla="*/ 64 w 111"/>
                <a:gd name="T19" fmla="*/ 3 h 51"/>
                <a:gd name="T20" fmla="*/ 95 w 111"/>
                <a:gd name="T21" fmla="*/ 1 h 51"/>
                <a:gd name="T22" fmla="*/ 106 w 111"/>
                <a:gd name="T23" fmla="*/ 3 h 51"/>
                <a:gd name="T24" fmla="*/ 107 w 111"/>
                <a:gd name="T25" fmla="*/ 7 h 51"/>
                <a:gd name="T26" fmla="*/ 110 w 111"/>
                <a:gd name="T27" fmla="*/ 32 h 51"/>
                <a:gd name="T28" fmla="*/ 111 w 111"/>
                <a:gd name="T29" fmla="*/ 36 h 51"/>
                <a:gd name="T30" fmla="*/ 109 w 111"/>
                <a:gd name="T31" fmla="*/ 39 h 51"/>
                <a:gd name="T32" fmla="*/ 97 w 111"/>
                <a:gd name="T33" fmla="*/ 44 h 51"/>
                <a:gd name="T34" fmla="*/ 78 w 111"/>
                <a:gd name="T35" fmla="*/ 49 h 51"/>
                <a:gd name="T36" fmla="*/ 63 w 111"/>
                <a:gd name="T37"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0" h="51">
                  <a:moveTo>
                    <a:pt x="63" y="51"/>
                  </a:moveTo>
                  <a:cubicBezTo>
                    <a:pt x="63" y="49"/>
                    <a:pt x="61" y="50"/>
                    <a:pt x="59" y="50"/>
                  </a:cubicBezTo>
                  <a:cubicBezTo>
                    <a:pt x="46" y="50"/>
                    <a:pt x="32" y="49"/>
                    <a:pt x="19" y="45"/>
                  </a:cubicBezTo>
                  <a:cubicBezTo>
                    <a:pt x="13" y="44"/>
                    <a:pt x="8" y="42"/>
                    <a:pt x="3" y="39"/>
                  </a:cubicBezTo>
                  <a:cubicBezTo>
                    <a:pt x="0" y="38"/>
                    <a:pt x="0" y="36"/>
                    <a:pt x="2" y="34"/>
                  </a:cubicBezTo>
                  <a:cubicBezTo>
                    <a:pt x="7" y="29"/>
                    <a:pt x="14" y="25"/>
                    <a:pt x="20" y="21"/>
                  </a:cubicBezTo>
                  <a:cubicBezTo>
                    <a:pt x="30" y="15"/>
                    <a:pt x="40" y="11"/>
                    <a:pt x="51" y="7"/>
                  </a:cubicBezTo>
                  <a:cubicBezTo>
                    <a:pt x="54" y="6"/>
                    <a:pt x="56" y="6"/>
                    <a:pt x="58" y="5"/>
                  </a:cubicBezTo>
                  <a:cubicBezTo>
                    <a:pt x="59" y="5"/>
                    <a:pt x="59" y="4"/>
                    <a:pt x="59" y="4"/>
                  </a:cubicBezTo>
                  <a:cubicBezTo>
                    <a:pt x="60" y="2"/>
                    <a:pt x="62" y="3"/>
                    <a:pt x="64" y="3"/>
                  </a:cubicBezTo>
                  <a:cubicBezTo>
                    <a:pt x="74" y="2"/>
                    <a:pt x="85" y="0"/>
                    <a:pt x="95" y="1"/>
                  </a:cubicBezTo>
                  <a:cubicBezTo>
                    <a:pt x="99" y="1"/>
                    <a:pt x="103" y="1"/>
                    <a:pt x="106" y="3"/>
                  </a:cubicBezTo>
                  <a:cubicBezTo>
                    <a:pt x="107" y="4"/>
                    <a:pt x="107" y="6"/>
                    <a:pt x="107" y="7"/>
                  </a:cubicBezTo>
                  <a:cubicBezTo>
                    <a:pt x="106" y="16"/>
                    <a:pt x="108" y="24"/>
                    <a:pt x="110" y="32"/>
                  </a:cubicBezTo>
                  <a:cubicBezTo>
                    <a:pt x="111" y="33"/>
                    <a:pt x="111" y="35"/>
                    <a:pt x="111" y="36"/>
                  </a:cubicBezTo>
                  <a:cubicBezTo>
                    <a:pt x="111" y="38"/>
                    <a:pt x="110" y="39"/>
                    <a:pt x="109" y="39"/>
                  </a:cubicBezTo>
                  <a:cubicBezTo>
                    <a:pt x="105" y="40"/>
                    <a:pt x="101" y="43"/>
                    <a:pt x="97" y="44"/>
                  </a:cubicBezTo>
                  <a:cubicBezTo>
                    <a:pt x="90" y="46"/>
                    <a:pt x="84" y="47"/>
                    <a:pt x="78" y="49"/>
                  </a:cubicBezTo>
                  <a:cubicBezTo>
                    <a:pt x="73" y="50"/>
                    <a:pt x="68" y="51"/>
                    <a:pt x="63" y="51"/>
                  </a:cubicBezTo>
                  <a:close/>
                </a:path>
              </a:pathLst>
            </a:custGeom>
            <a:solidFill>
              <a:srgbClr val="FFCF0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 name="Freeform 35">
              <a:extLst>
                <a:ext uri="{FF2B5EF4-FFF2-40B4-BE49-F238E27FC236}">
                  <a16:creationId xmlns:a16="http://schemas.microsoft.com/office/drawing/2014/main" id="{7F59B941-EE9C-2A91-112F-A852E6DB07F5}"/>
                </a:ext>
              </a:extLst>
            </p:cNvPr>
            <p:cNvSpPr/>
            <p:nvPr/>
          </p:nvSpPr>
          <p:spPr bwMode="auto">
            <a:xfrm>
              <a:off x="7954963" y="3378200"/>
              <a:ext cx="300038" cy="377825"/>
            </a:xfrm>
            <a:custGeom>
              <a:avLst/>
              <a:gdLst>
                <a:gd name="T0" fmla="*/ 54 w 79"/>
                <a:gd name="T1" fmla="*/ 74 h 100"/>
                <a:gd name="T2" fmla="*/ 54 w 79"/>
                <a:gd name="T3" fmla="*/ 64 h 100"/>
                <a:gd name="T4" fmla="*/ 43 w 79"/>
                <a:gd name="T5" fmla="*/ 74 h 100"/>
                <a:gd name="T6" fmla="*/ 6 w 79"/>
                <a:gd name="T7" fmla="*/ 98 h 100"/>
                <a:gd name="T8" fmla="*/ 4 w 79"/>
                <a:gd name="T9" fmla="*/ 99 h 100"/>
                <a:gd name="T10" fmla="*/ 0 w 79"/>
                <a:gd name="T11" fmla="*/ 95 h 100"/>
                <a:gd name="T12" fmla="*/ 10 w 79"/>
                <a:gd name="T13" fmla="*/ 53 h 100"/>
                <a:gd name="T14" fmla="*/ 17 w 79"/>
                <a:gd name="T15" fmla="*/ 38 h 100"/>
                <a:gd name="T16" fmla="*/ 18 w 79"/>
                <a:gd name="T17" fmla="*/ 33 h 100"/>
                <a:gd name="T18" fmla="*/ 29 w 79"/>
                <a:gd name="T19" fmla="*/ 19 h 100"/>
                <a:gd name="T20" fmla="*/ 41 w 79"/>
                <a:gd name="T21" fmla="*/ 7 h 100"/>
                <a:gd name="T22" fmla="*/ 47 w 79"/>
                <a:gd name="T23" fmla="*/ 2 h 100"/>
                <a:gd name="T24" fmla="*/ 51 w 79"/>
                <a:gd name="T25" fmla="*/ 0 h 100"/>
                <a:gd name="T26" fmla="*/ 61 w 79"/>
                <a:gd name="T27" fmla="*/ 9 h 100"/>
                <a:gd name="T28" fmla="*/ 76 w 79"/>
                <a:gd name="T29" fmla="*/ 18 h 100"/>
                <a:gd name="T30" fmla="*/ 79 w 79"/>
                <a:gd name="T31" fmla="*/ 21 h 100"/>
                <a:gd name="T32" fmla="*/ 76 w 79"/>
                <a:gd name="T33" fmla="*/ 30 h 100"/>
                <a:gd name="T34" fmla="*/ 71 w 79"/>
                <a:gd name="T35" fmla="*/ 40 h 100"/>
                <a:gd name="T36" fmla="*/ 67 w 79"/>
                <a:gd name="T37" fmla="*/ 46 h 100"/>
                <a:gd name="T38" fmla="*/ 58 w 79"/>
                <a:gd name="T39" fmla="*/ 59 h 100"/>
                <a:gd name="T40" fmla="*/ 56 w 79"/>
                <a:gd name="T41" fmla="*/ 68 h 100"/>
                <a:gd name="T42" fmla="*/ 54 w 79"/>
                <a:gd name="T43" fmla="*/ 74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9" h="100">
                  <a:moveTo>
                    <a:pt x="54" y="74"/>
                  </a:moveTo>
                  <a:cubicBezTo>
                    <a:pt x="53" y="70"/>
                    <a:pt x="55" y="67"/>
                    <a:pt x="54" y="64"/>
                  </a:cubicBezTo>
                  <a:cubicBezTo>
                    <a:pt x="50" y="67"/>
                    <a:pt x="47" y="70"/>
                    <a:pt x="43" y="74"/>
                  </a:cubicBezTo>
                  <a:cubicBezTo>
                    <a:pt x="32" y="84"/>
                    <a:pt x="20" y="92"/>
                    <a:pt x="6" y="98"/>
                  </a:cubicBezTo>
                  <a:cubicBezTo>
                    <a:pt x="5" y="98"/>
                    <a:pt x="5" y="98"/>
                    <a:pt x="4" y="99"/>
                  </a:cubicBezTo>
                  <a:cubicBezTo>
                    <a:pt x="0" y="100"/>
                    <a:pt x="0" y="99"/>
                    <a:pt x="0" y="95"/>
                  </a:cubicBezTo>
                  <a:cubicBezTo>
                    <a:pt x="0" y="80"/>
                    <a:pt x="4" y="66"/>
                    <a:pt x="10" y="53"/>
                  </a:cubicBezTo>
                  <a:cubicBezTo>
                    <a:pt x="12" y="48"/>
                    <a:pt x="14" y="42"/>
                    <a:pt x="17" y="38"/>
                  </a:cubicBezTo>
                  <a:cubicBezTo>
                    <a:pt x="18" y="36"/>
                    <a:pt x="18" y="34"/>
                    <a:pt x="18" y="33"/>
                  </a:cubicBezTo>
                  <a:cubicBezTo>
                    <a:pt x="23" y="29"/>
                    <a:pt x="26" y="24"/>
                    <a:pt x="29" y="19"/>
                  </a:cubicBezTo>
                  <a:cubicBezTo>
                    <a:pt x="33" y="15"/>
                    <a:pt x="37" y="11"/>
                    <a:pt x="41" y="7"/>
                  </a:cubicBezTo>
                  <a:cubicBezTo>
                    <a:pt x="43" y="6"/>
                    <a:pt x="45" y="4"/>
                    <a:pt x="47" y="2"/>
                  </a:cubicBezTo>
                  <a:cubicBezTo>
                    <a:pt x="48" y="1"/>
                    <a:pt x="49" y="0"/>
                    <a:pt x="51" y="0"/>
                  </a:cubicBezTo>
                  <a:cubicBezTo>
                    <a:pt x="55" y="3"/>
                    <a:pt x="58" y="7"/>
                    <a:pt x="61" y="9"/>
                  </a:cubicBezTo>
                  <a:cubicBezTo>
                    <a:pt x="66" y="13"/>
                    <a:pt x="70" y="16"/>
                    <a:pt x="76" y="18"/>
                  </a:cubicBezTo>
                  <a:cubicBezTo>
                    <a:pt x="77" y="19"/>
                    <a:pt x="78" y="19"/>
                    <a:pt x="79" y="21"/>
                  </a:cubicBezTo>
                  <a:cubicBezTo>
                    <a:pt x="78" y="24"/>
                    <a:pt x="77" y="27"/>
                    <a:pt x="76" y="30"/>
                  </a:cubicBezTo>
                  <a:cubicBezTo>
                    <a:pt x="74" y="33"/>
                    <a:pt x="72" y="36"/>
                    <a:pt x="71" y="40"/>
                  </a:cubicBezTo>
                  <a:cubicBezTo>
                    <a:pt x="71" y="42"/>
                    <a:pt x="68" y="44"/>
                    <a:pt x="67" y="46"/>
                  </a:cubicBezTo>
                  <a:cubicBezTo>
                    <a:pt x="63" y="51"/>
                    <a:pt x="62" y="55"/>
                    <a:pt x="58" y="59"/>
                  </a:cubicBezTo>
                  <a:cubicBezTo>
                    <a:pt x="56" y="61"/>
                    <a:pt x="56" y="65"/>
                    <a:pt x="56" y="68"/>
                  </a:cubicBezTo>
                  <a:cubicBezTo>
                    <a:pt x="56" y="70"/>
                    <a:pt x="56" y="72"/>
                    <a:pt x="54" y="74"/>
                  </a:cubicBezTo>
                  <a:close/>
                </a:path>
              </a:pathLst>
            </a:custGeom>
            <a:solidFill>
              <a:srgbClr val="FFCF0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 name="Freeform 36">
              <a:extLst>
                <a:ext uri="{FF2B5EF4-FFF2-40B4-BE49-F238E27FC236}">
                  <a16:creationId xmlns:a16="http://schemas.microsoft.com/office/drawing/2014/main" id="{3B5EC803-CDEB-E67D-8B4E-589AC5F82901}"/>
                </a:ext>
              </a:extLst>
            </p:cNvPr>
            <p:cNvSpPr/>
            <p:nvPr/>
          </p:nvSpPr>
          <p:spPr bwMode="auto">
            <a:xfrm>
              <a:off x="8593138" y="3049588"/>
              <a:ext cx="425450" cy="193675"/>
            </a:xfrm>
            <a:custGeom>
              <a:avLst/>
              <a:gdLst>
                <a:gd name="T0" fmla="*/ 48 w 112"/>
                <a:gd name="T1" fmla="*/ 1 h 51"/>
                <a:gd name="T2" fmla="*/ 51 w 112"/>
                <a:gd name="T3" fmla="*/ 2 h 51"/>
                <a:gd name="T4" fmla="*/ 91 w 112"/>
                <a:gd name="T5" fmla="*/ 6 h 51"/>
                <a:gd name="T6" fmla="*/ 109 w 112"/>
                <a:gd name="T7" fmla="*/ 13 h 51"/>
                <a:gd name="T8" fmla="*/ 110 w 112"/>
                <a:gd name="T9" fmla="*/ 18 h 51"/>
                <a:gd name="T10" fmla="*/ 87 w 112"/>
                <a:gd name="T11" fmla="*/ 34 h 51"/>
                <a:gd name="T12" fmla="*/ 54 w 112"/>
                <a:gd name="T13" fmla="*/ 47 h 51"/>
                <a:gd name="T14" fmla="*/ 51 w 112"/>
                <a:gd name="T15" fmla="*/ 48 h 51"/>
                <a:gd name="T16" fmla="*/ 49 w 112"/>
                <a:gd name="T17" fmla="*/ 49 h 51"/>
                <a:gd name="T18" fmla="*/ 10 w 112"/>
                <a:gd name="T19" fmla="*/ 51 h 51"/>
                <a:gd name="T20" fmla="*/ 6 w 112"/>
                <a:gd name="T21" fmla="*/ 49 h 51"/>
                <a:gd name="T22" fmla="*/ 5 w 112"/>
                <a:gd name="T23" fmla="*/ 45 h 51"/>
                <a:gd name="T24" fmla="*/ 0 w 112"/>
                <a:gd name="T25" fmla="*/ 18 h 51"/>
                <a:gd name="T26" fmla="*/ 0 w 112"/>
                <a:gd name="T27" fmla="*/ 16 h 51"/>
                <a:gd name="T28" fmla="*/ 3 w 112"/>
                <a:gd name="T29" fmla="*/ 12 h 51"/>
                <a:gd name="T30" fmla="*/ 43 w 112"/>
                <a:gd name="T31" fmla="*/ 2 h 51"/>
                <a:gd name="T32" fmla="*/ 48 w 112"/>
                <a:gd name="T33" fmla="*/ 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2" h="51">
                  <a:moveTo>
                    <a:pt x="48" y="1"/>
                  </a:moveTo>
                  <a:cubicBezTo>
                    <a:pt x="48" y="3"/>
                    <a:pt x="50" y="2"/>
                    <a:pt x="51" y="2"/>
                  </a:cubicBezTo>
                  <a:cubicBezTo>
                    <a:pt x="64" y="1"/>
                    <a:pt x="78" y="4"/>
                    <a:pt x="91" y="6"/>
                  </a:cubicBezTo>
                  <a:cubicBezTo>
                    <a:pt x="97" y="7"/>
                    <a:pt x="103" y="10"/>
                    <a:pt x="109" y="13"/>
                  </a:cubicBezTo>
                  <a:cubicBezTo>
                    <a:pt x="111" y="14"/>
                    <a:pt x="112" y="15"/>
                    <a:pt x="110" y="18"/>
                  </a:cubicBezTo>
                  <a:cubicBezTo>
                    <a:pt x="103" y="24"/>
                    <a:pt x="95" y="29"/>
                    <a:pt x="87" y="34"/>
                  </a:cubicBezTo>
                  <a:cubicBezTo>
                    <a:pt x="77" y="39"/>
                    <a:pt x="65" y="44"/>
                    <a:pt x="54" y="47"/>
                  </a:cubicBezTo>
                  <a:cubicBezTo>
                    <a:pt x="53" y="47"/>
                    <a:pt x="52" y="47"/>
                    <a:pt x="51" y="48"/>
                  </a:cubicBezTo>
                  <a:cubicBezTo>
                    <a:pt x="50" y="49"/>
                    <a:pt x="50" y="49"/>
                    <a:pt x="49" y="49"/>
                  </a:cubicBezTo>
                  <a:cubicBezTo>
                    <a:pt x="36" y="51"/>
                    <a:pt x="23" y="51"/>
                    <a:pt x="10" y="51"/>
                  </a:cubicBezTo>
                  <a:cubicBezTo>
                    <a:pt x="8" y="51"/>
                    <a:pt x="7" y="50"/>
                    <a:pt x="6" y="49"/>
                  </a:cubicBezTo>
                  <a:cubicBezTo>
                    <a:pt x="5" y="48"/>
                    <a:pt x="5" y="46"/>
                    <a:pt x="5" y="45"/>
                  </a:cubicBezTo>
                  <a:cubicBezTo>
                    <a:pt x="5" y="36"/>
                    <a:pt x="3" y="27"/>
                    <a:pt x="0" y="18"/>
                  </a:cubicBezTo>
                  <a:cubicBezTo>
                    <a:pt x="0" y="17"/>
                    <a:pt x="0" y="16"/>
                    <a:pt x="0" y="16"/>
                  </a:cubicBezTo>
                  <a:cubicBezTo>
                    <a:pt x="0" y="13"/>
                    <a:pt x="1" y="12"/>
                    <a:pt x="3" y="12"/>
                  </a:cubicBezTo>
                  <a:cubicBezTo>
                    <a:pt x="16" y="7"/>
                    <a:pt x="29" y="4"/>
                    <a:pt x="43" y="2"/>
                  </a:cubicBezTo>
                  <a:cubicBezTo>
                    <a:pt x="45" y="2"/>
                    <a:pt x="46" y="0"/>
                    <a:pt x="48" y="1"/>
                  </a:cubicBezTo>
                  <a:close/>
                </a:path>
              </a:pathLst>
            </a:custGeom>
            <a:solidFill>
              <a:srgbClr val="FFCF0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 name="Freeform 37">
              <a:extLst>
                <a:ext uri="{FF2B5EF4-FFF2-40B4-BE49-F238E27FC236}">
                  <a16:creationId xmlns:a16="http://schemas.microsoft.com/office/drawing/2014/main" id="{8B8253FE-24F4-B976-B636-8A32F41DBF4D}"/>
                </a:ext>
              </a:extLst>
            </p:cNvPr>
            <p:cNvSpPr/>
            <p:nvPr/>
          </p:nvSpPr>
          <p:spPr bwMode="auto">
            <a:xfrm>
              <a:off x="8320088" y="3451225"/>
              <a:ext cx="188913" cy="422275"/>
            </a:xfrm>
            <a:custGeom>
              <a:avLst/>
              <a:gdLst>
                <a:gd name="T0" fmla="*/ 49 w 50"/>
                <a:gd name="T1" fmla="*/ 57 h 112"/>
                <a:gd name="T2" fmla="*/ 49 w 50"/>
                <a:gd name="T3" fmla="*/ 60 h 112"/>
                <a:gd name="T4" fmla="*/ 45 w 50"/>
                <a:gd name="T5" fmla="*/ 87 h 112"/>
                <a:gd name="T6" fmla="*/ 38 w 50"/>
                <a:gd name="T7" fmla="*/ 109 h 112"/>
                <a:gd name="T8" fmla="*/ 33 w 50"/>
                <a:gd name="T9" fmla="*/ 110 h 112"/>
                <a:gd name="T10" fmla="*/ 25 w 50"/>
                <a:gd name="T11" fmla="*/ 100 h 112"/>
                <a:gd name="T12" fmla="*/ 12 w 50"/>
                <a:gd name="T13" fmla="*/ 77 h 112"/>
                <a:gd name="T14" fmla="*/ 4 w 50"/>
                <a:gd name="T15" fmla="*/ 53 h 112"/>
                <a:gd name="T16" fmla="*/ 2 w 50"/>
                <a:gd name="T17" fmla="*/ 52 h 112"/>
                <a:gd name="T18" fmla="*/ 0 w 50"/>
                <a:gd name="T19" fmla="*/ 36 h 112"/>
                <a:gd name="T20" fmla="*/ 0 w 50"/>
                <a:gd name="T21" fmla="*/ 11 h 112"/>
                <a:gd name="T22" fmla="*/ 5 w 50"/>
                <a:gd name="T23" fmla="*/ 6 h 112"/>
                <a:gd name="T24" fmla="*/ 15 w 50"/>
                <a:gd name="T25" fmla="*/ 5 h 112"/>
                <a:gd name="T26" fmla="*/ 32 w 50"/>
                <a:gd name="T27" fmla="*/ 1 h 112"/>
                <a:gd name="T28" fmla="*/ 36 w 50"/>
                <a:gd name="T29" fmla="*/ 0 h 112"/>
                <a:gd name="T30" fmla="*/ 39 w 50"/>
                <a:gd name="T31" fmla="*/ 4 h 112"/>
                <a:gd name="T32" fmla="*/ 45 w 50"/>
                <a:gd name="T33" fmla="*/ 23 h 112"/>
                <a:gd name="T34" fmla="*/ 49 w 50"/>
                <a:gd name="T35" fmla="*/ 46 h 112"/>
                <a:gd name="T36" fmla="*/ 49 w 50"/>
                <a:gd name="T37" fmla="*/ 5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 h="112">
                  <a:moveTo>
                    <a:pt x="49" y="57"/>
                  </a:moveTo>
                  <a:cubicBezTo>
                    <a:pt x="49" y="58"/>
                    <a:pt x="49" y="59"/>
                    <a:pt x="49" y="60"/>
                  </a:cubicBezTo>
                  <a:cubicBezTo>
                    <a:pt x="48" y="69"/>
                    <a:pt x="48" y="78"/>
                    <a:pt x="45" y="87"/>
                  </a:cubicBezTo>
                  <a:cubicBezTo>
                    <a:pt x="43" y="94"/>
                    <a:pt x="42" y="102"/>
                    <a:pt x="38" y="109"/>
                  </a:cubicBezTo>
                  <a:cubicBezTo>
                    <a:pt x="36" y="112"/>
                    <a:pt x="35" y="112"/>
                    <a:pt x="33" y="110"/>
                  </a:cubicBezTo>
                  <a:cubicBezTo>
                    <a:pt x="30" y="107"/>
                    <a:pt x="27" y="104"/>
                    <a:pt x="25" y="100"/>
                  </a:cubicBezTo>
                  <a:cubicBezTo>
                    <a:pt x="20" y="93"/>
                    <a:pt x="16" y="85"/>
                    <a:pt x="12" y="77"/>
                  </a:cubicBezTo>
                  <a:cubicBezTo>
                    <a:pt x="9" y="69"/>
                    <a:pt x="6" y="61"/>
                    <a:pt x="4" y="53"/>
                  </a:cubicBezTo>
                  <a:cubicBezTo>
                    <a:pt x="4" y="52"/>
                    <a:pt x="4" y="51"/>
                    <a:pt x="2" y="52"/>
                  </a:cubicBezTo>
                  <a:cubicBezTo>
                    <a:pt x="2" y="46"/>
                    <a:pt x="0" y="41"/>
                    <a:pt x="0" y="36"/>
                  </a:cubicBezTo>
                  <a:cubicBezTo>
                    <a:pt x="0" y="27"/>
                    <a:pt x="0" y="19"/>
                    <a:pt x="0" y="11"/>
                  </a:cubicBezTo>
                  <a:cubicBezTo>
                    <a:pt x="0" y="6"/>
                    <a:pt x="1" y="6"/>
                    <a:pt x="5" y="6"/>
                  </a:cubicBezTo>
                  <a:cubicBezTo>
                    <a:pt x="8" y="6"/>
                    <a:pt x="12" y="6"/>
                    <a:pt x="15" y="5"/>
                  </a:cubicBezTo>
                  <a:cubicBezTo>
                    <a:pt x="21" y="4"/>
                    <a:pt x="27" y="3"/>
                    <a:pt x="32" y="1"/>
                  </a:cubicBezTo>
                  <a:cubicBezTo>
                    <a:pt x="33" y="0"/>
                    <a:pt x="35" y="0"/>
                    <a:pt x="36" y="0"/>
                  </a:cubicBezTo>
                  <a:cubicBezTo>
                    <a:pt x="37" y="1"/>
                    <a:pt x="38" y="2"/>
                    <a:pt x="39" y="4"/>
                  </a:cubicBezTo>
                  <a:cubicBezTo>
                    <a:pt x="41" y="10"/>
                    <a:pt x="44" y="16"/>
                    <a:pt x="45" y="23"/>
                  </a:cubicBezTo>
                  <a:cubicBezTo>
                    <a:pt x="47" y="30"/>
                    <a:pt x="49" y="38"/>
                    <a:pt x="49" y="46"/>
                  </a:cubicBezTo>
                  <a:cubicBezTo>
                    <a:pt x="50" y="49"/>
                    <a:pt x="48" y="53"/>
                    <a:pt x="49" y="57"/>
                  </a:cubicBezTo>
                  <a:close/>
                </a:path>
              </a:pathLst>
            </a:custGeom>
            <a:solidFill>
              <a:srgbClr val="FFCF0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24" name="Freeform 38">
              <a:extLst>
                <a:ext uri="{FF2B5EF4-FFF2-40B4-BE49-F238E27FC236}">
                  <a16:creationId xmlns:a16="http://schemas.microsoft.com/office/drawing/2014/main" id="{B34F7038-2BC1-BF84-9ED2-16C2AE0E5160}"/>
                </a:ext>
              </a:extLst>
            </p:cNvPr>
            <p:cNvSpPr/>
            <p:nvPr/>
          </p:nvSpPr>
          <p:spPr bwMode="auto">
            <a:xfrm>
              <a:off x="8445501" y="2668588"/>
              <a:ext cx="307975" cy="374650"/>
            </a:xfrm>
            <a:custGeom>
              <a:avLst/>
              <a:gdLst>
                <a:gd name="T0" fmla="*/ 25 w 81"/>
                <a:gd name="T1" fmla="*/ 31 h 99"/>
                <a:gd name="T2" fmla="*/ 25 w 81"/>
                <a:gd name="T3" fmla="*/ 36 h 99"/>
                <a:gd name="T4" fmla="*/ 55 w 81"/>
                <a:gd name="T5" fmla="*/ 11 h 99"/>
                <a:gd name="T6" fmla="*/ 71 w 81"/>
                <a:gd name="T7" fmla="*/ 2 h 99"/>
                <a:gd name="T8" fmla="*/ 77 w 81"/>
                <a:gd name="T9" fmla="*/ 1 h 99"/>
                <a:gd name="T10" fmla="*/ 80 w 81"/>
                <a:gd name="T11" fmla="*/ 3 h 99"/>
                <a:gd name="T12" fmla="*/ 79 w 81"/>
                <a:gd name="T13" fmla="*/ 17 h 99"/>
                <a:gd name="T14" fmla="*/ 79 w 81"/>
                <a:gd name="T15" fmla="*/ 17 h 99"/>
                <a:gd name="T16" fmla="*/ 77 w 81"/>
                <a:gd name="T17" fmla="*/ 26 h 99"/>
                <a:gd name="T18" fmla="*/ 68 w 81"/>
                <a:gd name="T19" fmla="*/ 51 h 99"/>
                <a:gd name="T20" fmla="*/ 61 w 81"/>
                <a:gd name="T21" fmla="*/ 65 h 99"/>
                <a:gd name="T22" fmla="*/ 67 w 81"/>
                <a:gd name="T23" fmla="*/ 63 h 99"/>
                <a:gd name="T24" fmla="*/ 63 w 81"/>
                <a:gd name="T25" fmla="*/ 66 h 99"/>
                <a:gd name="T26" fmla="*/ 55 w 81"/>
                <a:gd name="T27" fmla="*/ 73 h 99"/>
                <a:gd name="T28" fmla="*/ 45 w 81"/>
                <a:gd name="T29" fmla="*/ 86 h 99"/>
                <a:gd name="T30" fmla="*/ 35 w 81"/>
                <a:gd name="T31" fmla="*/ 95 h 99"/>
                <a:gd name="T32" fmla="*/ 33 w 81"/>
                <a:gd name="T33" fmla="*/ 97 h 99"/>
                <a:gd name="T34" fmla="*/ 29 w 81"/>
                <a:gd name="T35" fmla="*/ 99 h 99"/>
                <a:gd name="T36" fmla="*/ 25 w 81"/>
                <a:gd name="T37" fmla="*/ 96 h 99"/>
                <a:gd name="T38" fmla="*/ 3 w 81"/>
                <a:gd name="T39" fmla="*/ 81 h 99"/>
                <a:gd name="T40" fmla="*/ 1 w 81"/>
                <a:gd name="T41" fmla="*/ 79 h 99"/>
                <a:gd name="T42" fmla="*/ 2 w 81"/>
                <a:gd name="T43" fmla="*/ 73 h 99"/>
                <a:gd name="T44" fmla="*/ 9 w 81"/>
                <a:gd name="T45" fmla="*/ 59 h 99"/>
                <a:gd name="T46" fmla="*/ 20 w 81"/>
                <a:gd name="T47" fmla="*/ 41 h 99"/>
                <a:gd name="T48" fmla="*/ 23 w 81"/>
                <a:gd name="T49" fmla="*/ 34 h 99"/>
                <a:gd name="T50" fmla="*/ 25 w 81"/>
                <a:gd name="T51" fmla="*/ 3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1" h="99">
                  <a:moveTo>
                    <a:pt x="25" y="31"/>
                  </a:moveTo>
                  <a:cubicBezTo>
                    <a:pt x="25" y="33"/>
                    <a:pt x="25" y="34"/>
                    <a:pt x="25" y="36"/>
                  </a:cubicBezTo>
                  <a:cubicBezTo>
                    <a:pt x="35" y="26"/>
                    <a:pt x="44" y="18"/>
                    <a:pt x="55" y="11"/>
                  </a:cubicBezTo>
                  <a:cubicBezTo>
                    <a:pt x="60" y="8"/>
                    <a:pt x="66" y="5"/>
                    <a:pt x="71" y="2"/>
                  </a:cubicBezTo>
                  <a:cubicBezTo>
                    <a:pt x="73" y="1"/>
                    <a:pt x="75" y="1"/>
                    <a:pt x="77" y="1"/>
                  </a:cubicBezTo>
                  <a:cubicBezTo>
                    <a:pt x="79" y="0"/>
                    <a:pt x="81" y="2"/>
                    <a:pt x="80" y="3"/>
                  </a:cubicBezTo>
                  <a:cubicBezTo>
                    <a:pt x="79" y="8"/>
                    <a:pt x="81" y="12"/>
                    <a:pt x="79" y="17"/>
                  </a:cubicBezTo>
                  <a:cubicBezTo>
                    <a:pt x="79" y="17"/>
                    <a:pt x="79" y="17"/>
                    <a:pt x="79" y="17"/>
                  </a:cubicBezTo>
                  <a:cubicBezTo>
                    <a:pt x="79" y="20"/>
                    <a:pt x="78" y="23"/>
                    <a:pt x="77" y="26"/>
                  </a:cubicBezTo>
                  <a:cubicBezTo>
                    <a:pt x="75" y="34"/>
                    <a:pt x="72" y="43"/>
                    <a:pt x="68" y="51"/>
                  </a:cubicBezTo>
                  <a:cubicBezTo>
                    <a:pt x="65" y="56"/>
                    <a:pt x="63" y="60"/>
                    <a:pt x="61" y="65"/>
                  </a:cubicBezTo>
                  <a:cubicBezTo>
                    <a:pt x="63" y="65"/>
                    <a:pt x="65" y="63"/>
                    <a:pt x="67" y="63"/>
                  </a:cubicBezTo>
                  <a:cubicBezTo>
                    <a:pt x="67" y="66"/>
                    <a:pt x="65" y="66"/>
                    <a:pt x="63" y="66"/>
                  </a:cubicBezTo>
                  <a:cubicBezTo>
                    <a:pt x="60" y="68"/>
                    <a:pt x="57" y="70"/>
                    <a:pt x="55" y="73"/>
                  </a:cubicBezTo>
                  <a:cubicBezTo>
                    <a:pt x="53" y="78"/>
                    <a:pt x="49" y="82"/>
                    <a:pt x="45" y="86"/>
                  </a:cubicBezTo>
                  <a:cubicBezTo>
                    <a:pt x="42" y="89"/>
                    <a:pt x="39" y="93"/>
                    <a:pt x="35" y="95"/>
                  </a:cubicBezTo>
                  <a:cubicBezTo>
                    <a:pt x="34" y="96"/>
                    <a:pt x="33" y="96"/>
                    <a:pt x="33" y="97"/>
                  </a:cubicBezTo>
                  <a:cubicBezTo>
                    <a:pt x="32" y="99"/>
                    <a:pt x="31" y="99"/>
                    <a:pt x="29" y="99"/>
                  </a:cubicBezTo>
                  <a:cubicBezTo>
                    <a:pt x="27" y="98"/>
                    <a:pt x="26" y="97"/>
                    <a:pt x="25" y="96"/>
                  </a:cubicBezTo>
                  <a:cubicBezTo>
                    <a:pt x="19" y="90"/>
                    <a:pt x="12" y="84"/>
                    <a:pt x="3" y="81"/>
                  </a:cubicBezTo>
                  <a:cubicBezTo>
                    <a:pt x="2" y="80"/>
                    <a:pt x="1" y="80"/>
                    <a:pt x="1" y="79"/>
                  </a:cubicBezTo>
                  <a:cubicBezTo>
                    <a:pt x="0" y="77"/>
                    <a:pt x="1" y="74"/>
                    <a:pt x="2" y="73"/>
                  </a:cubicBezTo>
                  <a:cubicBezTo>
                    <a:pt x="5" y="69"/>
                    <a:pt x="7" y="63"/>
                    <a:pt x="9" y="59"/>
                  </a:cubicBezTo>
                  <a:cubicBezTo>
                    <a:pt x="12" y="52"/>
                    <a:pt x="16" y="47"/>
                    <a:pt x="20" y="41"/>
                  </a:cubicBezTo>
                  <a:cubicBezTo>
                    <a:pt x="22" y="39"/>
                    <a:pt x="23" y="37"/>
                    <a:pt x="23" y="34"/>
                  </a:cubicBezTo>
                  <a:cubicBezTo>
                    <a:pt x="23" y="33"/>
                    <a:pt x="23" y="31"/>
                    <a:pt x="25" y="31"/>
                  </a:cubicBezTo>
                  <a:close/>
                </a:path>
              </a:pathLst>
            </a:custGeom>
            <a:solidFill>
              <a:srgbClr val="FFCF0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25" name="Freeform 39">
              <a:extLst>
                <a:ext uri="{FF2B5EF4-FFF2-40B4-BE49-F238E27FC236}">
                  <a16:creationId xmlns:a16="http://schemas.microsoft.com/office/drawing/2014/main" id="{4AB27085-35C9-3587-83DD-5573283E7416}"/>
                </a:ext>
              </a:extLst>
            </p:cNvPr>
            <p:cNvSpPr/>
            <p:nvPr/>
          </p:nvSpPr>
          <p:spPr bwMode="auto">
            <a:xfrm>
              <a:off x="8189913" y="2547938"/>
              <a:ext cx="193675" cy="423862"/>
            </a:xfrm>
            <a:custGeom>
              <a:avLst/>
              <a:gdLst>
                <a:gd name="T0" fmla="*/ 18 w 51"/>
                <a:gd name="T1" fmla="*/ 2 h 112"/>
                <a:gd name="T2" fmla="*/ 34 w 51"/>
                <a:gd name="T3" fmla="*/ 27 h 112"/>
                <a:gd name="T4" fmla="*/ 46 w 51"/>
                <a:gd name="T5" fmla="*/ 58 h 112"/>
                <a:gd name="T6" fmla="*/ 48 w 51"/>
                <a:gd name="T7" fmla="*/ 60 h 112"/>
                <a:gd name="T8" fmla="*/ 50 w 51"/>
                <a:gd name="T9" fmla="*/ 73 h 112"/>
                <a:gd name="T10" fmla="*/ 50 w 51"/>
                <a:gd name="T11" fmla="*/ 103 h 112"/>
                <a:gd name="T12" fmla="*/ 46 w 51"/>
                <a:gd name="T13" fmla="*/ 107 h 112"/>
                <a:gd name="T14" fmla="*/ 36 w 51"/>
                <a:gd name="T15" fmla="*/ 107 h 112"/>
                <a:gd name="T16" fmla="*/ 15 w 51"/>
                <a:gd name="T17" fmla="*/ 112 h 112"/>
                <a:gd name="T18" fmla="*/ 8 w 51"/>
                <a:gd name="T19" fmla="*/ 98 h 112"/>
                <a:gd name="T20" fmla="*/ 3 w 51"/>
                <a:gd name="T21" fmla="*/ 80 h 112"/>
                <a:gd name="T22" fmla="*/ 2 w 51"/>
                <a:gd name="T23" fmla="*/ 73 h 112"/>
                <a:gd name="T24" fmla="*/ 1 w 51"/>
                <a:gd name="T25" fmla="*/ 64 h 112"/>
                <a:gd name="T26" fmla="*/ 2 w 51"/>
                <a:gd name="T27" fmla="*/ 57 h 112"/>
                <a:gd name="T28" fmla="*/ 5 w 51"/>
                <a:gd name="T29" fmla="*/ 22 h 112"/>
                <a:gd name="T30" fmla="*/ 8 w 51"/>
                <a:gd name="T31" fmla="*/ 12 h 112"/>
                <a:gd name="T32" fmla="*/ 12 w 51"/>
                <a:gd name="T33" fmla="*/ 4 h 112"/>
                <a:gd name="T34" fmla="*/ 12 w 51"/>
                <a:gd name="T35" fmla="*/ 4 h 112"/>
                <a:gd name="T36" fmla="*/ 18 w 51"/>
                <a:gd name="T37" fmla="*/ 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1" h="112">
                  <a:moveTo>
                    <a:pt x="18" y="2"/>
                  </a:moveTo>
                  <a:cubicBezTo>
                    <a:pt x="25" y="9"/>
                    <a:pt x="30" y="18"/>
                    <a:pt x="34" y="27"/>
                  </a:cubicBezTo>
                  <a:cubicBezTo>
                    <a:pt x="40" y="36"/>
                    <a:pt x="44" y="47"/>
                    <a:pt x="46" y="58"/>
                  </a:cubicBezTo>
                  <a:cubicBezTo>
                    <a:pt x="47" y="59"/>
                    <a:pt x="46" y="60"/>
                    <a:pt x="48" y="60"/>
                  </a:cubicBezTo>
                  <a:cubicBezTo>
                    <a:pt x="49" y="64"/>
                    <a:pt x="50" y="68"/>
                    <a:pt x="50" y="73"/>
                  </a:cubicBezTo>
                  <a:cubicBezTo>
                    <a:pt x="51" y="83"/>
                    <a:pt x="51" y="93"/>
                    <a:pt x="50" y="103"/>
                  </a:cubicBezTo>
                  <a:cubicBezTo>
                    <a:pt x="50" y="106"/>
                    <a:pt x="49" y="106"/>
                    <a:pt x="46" y="107"/>
                  </a:cubicBezTo>
                  <a:cubicBezTo>
                    <a:pt x="43" y="107"/>
                    <a:pt x="39" y="106"/>
                    <a:pt x="36" y="107"/>
                  </a:cubicBezTo>
                  <a:cubicBezTo>
                    <a:pt x="28" y="108"/>
                    <a:pt x="22" y="110"/>
                    <a:pt x="15" y="112"/>
                  </a:cubicBezTo>
                  <a:cubicBezTo>
                    <a:pt x="11" y="108"/>
                    <a:pt x="9" y="103"/>
                    <a:pt x="8" y="98"/>
                  </a:cubicBezTo>
                  <a:cubicBezTo>
                    <a:pt x="6" y="92"/>
                    <a:pt x="5" y="86"/>
                    <a:pt x="3" y="80"/>
                  </a:cubicBezTo>
                  <a:cubicBezTo>
                    <a:pt x="3" y="78"/>
                    <a:pt x="2" y="75"/>
                    <a:pt x="2" y="73"/>
                  </a:cubicBezTo>
                  <a:cubicBezTo>
                    <a:pt x="3" y="69"/>
                    <a:pt x="0" y="67"/>
                    <a:pt x="1" y="64"/>
                  </a:cubicBezTo>
                  <a:cubicBezTo>
                    <a:pt x="1" y="62"/>
                    <a:pt x="2" y="59"/>
                    <a:pt x="2" y="57"/>
                  </a:cubicBezTo>
                  <a:cubicBezTo>
                    <a:pt x="1" y="45"/>
                    <a:pt x="3" y="34"/>
                    <a:pt x="5" y="22"/>
                  </a:cubicBezTo>
                  <a:cubicBezTo>
                    <a:pt x="6" y="19"/>
                    <a:pt x="7" y="15"/>
                    <a:pt x="8" y="12"/>
                  </a:cubicBezTo>
                  <a:cubicBezTo>
                    <a:pt x="10" y="9"/>
                    <a:pt x="10" y="6"/>
                    <a:pt x="12" y="4"/>
                  </a:cubicBezTo>
                  <a:cubicBezTo>
                    <a:pt x="12" y="4"/>
                    <a:pt x="12" y="4"/>
                    <a:pt x="12" y="4"/>
                  </a:cubicBezTo>
                  <a:cubicBezTo>
                    <a:pt x="14" y="0"/>
                    <a:pt x="15" y="0"/>
                    <a:pt x="18" y="2"/>
                  </a:cubicBezTo>
                  <a:close/>
                </a:path>
              </a:pathLst>
            </a:custGeom>
            <a:solidFill>
              <a:srgbClr val="FFCF0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26" name="Freeform 40">
              <a:extLst>
                <a:ext uri="{FF2B5EF4-FFF2-40B4-BE49-F238E27FC236}">
                  <a16:creationId xmlns:a16="http://schemas.microsoft.com/office/drawing/2014/main" id="{E509D46F-3FAF-3E17-857C-4CB5A9BB9BCE}"/>
                </a:ext>
              </a:extLst>
            </p:cNvPr>
            <p:cNvSpPr/>
            <p:nvPr/>
          </p:nvSpPr>
          <p:spPr bwMode="auto">
            <a:xfrm>
              <a:off x="8521701" y="3298825"/>
              <a:ext cx="374650" cy="311150"/>
            </a:xfrm>
            <a:custGeom>
              <a:avLst/>
              <a:gdLst>
                <a:gd name="T0" fmla="*/ 70 w 99"/>
                <a:gd name="T1" fmla="*/ 27 h 82"/>
                <a:gd name="T2" fmla="*/ 66 w 99"/>
                <a:gd name="T3" fmla="*/ 27 h 82"/>
                <a:gd name="T4" fmla="*/ 64 w 99"/>
                <a:gd name="T5" fmla="*/ 28 h 82"/>
                <a:gd name="T6" fmla="*/ 65 w 99"/>
                <a:gd name="T7" fmla="*/ 30 h 82"/>
                <a:gd name="T8" fmla="*/ 76 w 99"/>
                <a:gd name="T9" fmla="*/ 42 h 82"/>
                <a:gd name="T10" fmla="*/ 79 w 99"/>
                <a:gd name="T11" fmla="*/ 45 h 82"/>
                <a:gd name="T12" fmla="*/ 80 w 99"/>
                <a:gd name="T13" fmla="*/ 56 h 82"/>
                <a:gd name="T14" fmla="*/ 89 w 99"/>
                <a:gd name="T15" fmla="*/ 74 h 82"/>
                <a:gd name="T16" fmla="*/ 92 w 99"/>
                <a:gd name="T17" fmla="*/ 74 h 82"/>
                <a:gd name="T18" fmla="*/ 98 w 99"/>
                <a:gd name="T19" fmla="*/ 77 h 82"/>
                <a:gd name="T20" fmla="*/ 94 w 99"/>
                <a:gd name="T21" fmla="*/ 82 h 82"/>
                <a:gd name="T22" fmla="*/ 64 w 99"/>
                <a:gd name="T23" fmla="*/ 75 h 82"/>
                <a:gd name="T24" fmla="*/ 37 w 99"/>
                <a:gd name="T25" fmla="*/ 63 h 82"/>
                <a:gd name="T26" fmla="*/ 33 w 99"/>
                <a:gd name="T27" fmla="*/ 62 h 82"/>
                <a:gd name="T28" fmla="*/ 35 w 99"/>
                <a:gd name="T29" fmla="*/ 67 h 82"/>
                <a:gd name="T30" fmla="*/ 33 w 99"/>
                <a:gd name="T31" fmla="*/ 65 h 82"/>
                <a:gd name="T32" fmla="*/ 25 w 99"/>
                <a:gd name="T33" fmla="*/ 56 h 82"/>
                <a:gd name="T34" fmla="*/ 10 w 99"/>
                <a:gd name="T35" fmla="*/ 43 h 82"/>
                <a:gd name="T36" fmla="*/ 1 w 99"/>
                <a:gd name="T37" fmla="*/ 32 h 82"/>
                <a:gd name="T38" fmla="*/ 0 w 99"/>
                <a:gd name="T39" fmla="*/ 30 h 82"/>
                <a:gd name="T40" fmla="*/ 6 w 99"/>
                <a:gd name="T41" fmla="*/ 23 h 82"/>
                <a:gd name="T42" fmla="*/ 18 w 99"/>
                <a:gd name="T43" fmla="*/ 4 h 82"/>
                <a:gd name="T44" fmla="*/ 20 w 99"/>
                <a:gd name="T45" fmla="*/ 1 h 82"/>
                <a:gd name="T46" fmla="*/ 27 w 99"/>
                <a:gd name="T47" fmla="*/ 4 h 82"/>
                <a:gd name="T48" fmla="*/ 57 w 99"/>
                <a:gd name="T49" fmla="*/ 21 h 82"/>
                <a:gd name="T50" fmla="*/ 66 w 99"/>
                <a:gd name="T51" fmla="*/ 25 h 82"/>
                <a:gd name="T52" fmla="*/ 70 w 99"/>
                <a:gd name="T53" fmla="*/ 2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9" h="82">
                  <a:moveTo>
                    <a:pt x="70" y="27"/>
                  </a:moveTo>
                  <a:cubicBezTo>
                    <a:pt x="69" y="27"/>
                    <a:pt x="68" y="27"/>
                    <a:pt x="66" y="27"/>
                  </a:cubicBezTo>
                  <a:cubicBezTo>
                    <a:pt x="66" y="27"/>
                    <a:pt x="65" y="27"/>
                    <a:pt x="64" y="28"/>
                  </a:cubicBezTo>
                  <a:cubicBezTo>
                    <a:pt x="64" y="29"/>
                    <a:pt x="65" y="29"/>
                    <a:pt x="65" y="30"/>
                  </a:cubicBezTo>
                  <a:cubicBezTo>
                    <a:pt x="70" y="33"/>
                    <a:pt x="73" y="37"/>
                    <a:pt x="76" y="42"/>
                  </a:cubicBezTo>
                  <a:cubicBezTo>
                    <a:pt x="77" y="43"/>
                    <a:pt x="78" y="44"/>
                    <a:pt x="79" y="45"/>
                  </a:cubicBezTo>
                  <a:cubicBezTo>
                    <a:pt x="83" y="51"/>
                    <a:pt x="83" y="51"/>
                    <a:pt x="80" y="56"/>
                  </a:cubicBezTo>
                  <a:cubicBezTo>
                    <a:pt x="75" y="64"/>
                    <a:pt x="80" y="74"/>
                    <a:pt x="89" y="74"/>
                  </a:cubicBezTo>
                  <a:cubicBezTo>
                    <a:pt x="90" y="74"/>
                    <a:pt x="91" y="74"/>
                    <a:pt x="92" y="74"/>
                  </a:cubicBezTo>
                  <a:cubicBezTo>
                    <a:pt x="95" y="73"/>
                    <a:pt x="97" y="74"/>
                    <a:pt x="98" y="77"/>
                  </a:cubicBezTo>
                  <a:cubicBezTo>
                    <a:pt x="99" y="80"/>
                    <a:pt x="97" y="82"/>
                    <a:pt x="94" y="82"/>
                  </a:cubicBezTo>
                  <a:cubicBezTo>
                    <a:pt x="84" y="81"/>
                    <a:pt x="74" y="79"/>
                    <a:pt x="64" y="75"/>
                  </a:cubicBezTo>
                  <a:cubicBezTo>
                    <a:pt x="55" y="72"/>
                    <a:pt x="45" y="68"/>
                    <a:pt x="37" y="63"/>
                  </a:cubicBezTo>
                  <a:cubicBezTo>
                    <a:pt x="36" y="63"/>
                    <a:pt x="35" y="62"/>
                    <a:pt x="33" y="62"/>
                  </a:cubicBezTo>
                  <a:cubicBezTo>
                    <a:pt x="34" y="64"/>
                    <a:pt x="35" y="65"/>
                    <a:pt x="35" y="67"/>
                  </a:cubicBezTo>
                  <a:cubicBezTo>
                    <a:pt x="33" y="67"/>
                    <a:pt x="33" y="66"/>
                    <a:pt x="33" y="65"/>
                  </a:cubicBezTo>
                  <a:cubicBezTo>
                    <a:pt x="31" y="61"/>
                    <a:pt x="28" y="58"/>
                    <a:pt x="25" y="56"/>
                  </a:cubicBezTo>
                  <a:cubicBezTo>
                    <a:pt x="19" y="52"/>
                    <a:pt x="15" y="47"/>
                    <a:pt x="10" y="43"/>
                  </a:cubicBezTo>
                  <a:cubicBezTo>
                    <a:pt x="7" y="39"/>
                    <a:pt x="4" y="36"/>
                    <a:pt x="1" y="32"/>
                  </a:cubicBezTo>
                  <a:cubicBezTo>
                    <a:pt x="0" y="32"/>
                    <a:pt x="0" y="31"/>
                    <a:pt x="0" y="30"/>
                  </a:cubicBezTo>
                  <a:cubicBezTo>
                    <a:pt x="1" y="27"/>
                    <a:pt x="4" y="25"/>
                    <a:pt x="6" y="23"/>
                  </a:cubicBezTo>
                  <a:cubicBezTo>
                    <a:pt x="11" y="17"/>
                    <a:pt x="15" y="11"/>
                    <a:pt x="18" y="4"/>
                  </a:cubicBezTo>
                  <a:cubicBezTo>
                    <a:pt x="19" y="3"/>
                    <a:pt x="19" y="2"/>
                    <a:pt x="20" y="1"/>
                  </a:cubicBezTo>
                  <a:cubicBezTo>
                    <a:pt x="23" y="0"/>
                    <a:pt x="25" y="3"/>
                    <a:pt x="27" y="4"/>
                  </a:cubicBezTo>
                  <a:cubicBezTo>
                    <a:pt x="38" y="9"/>
                    <a:pt x="48" y="14"/>
                    <a:pt x="57" y="21"/>
                  </a:cubicBezTo>
                  <a:cubicBezTo>
                    <a:pt x="60" y="24"/>
                    <a:pt x="63" y="24"/>
                    <a:pt x="66" y="25"/>
                  </a:cubicBezTo>
                  <a:cubicBezTo>
                    <a:pt x="68" y="25"/>
                    <a:pt x="69" y="25"/>
                    <a:pt x="70" y="27"/>
                  </a:cubicBezTo>
                  <a:close/>
                </a:path>
              </a:pathLst>
            </a:custGeom>
            <a:solidFill>
              <a:srgbClr val="FFCF0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27" name="Freeform 41">
              <a:extLst>
                <a:ext uri="{FF2B5EF4-FFF2-40B4-BE49-F238E27FC236}">
                  <a16:creationId xmlns:a16="http://schemas.microsoft.com/office/drawing/2014/main" id="{057C9BCE-ACE8-B67C-6F59-BE7B1AE95673}"/>
                </a:ext>
              </a:extLst>
            </p:cNvPr>
            <p:cNvSpPr/>
            <p:nvPr/>
          </p:nvSpPr>
          <p:spPr bwMode="auto">
            <a:xfrm>
              <a:off x="8323263" y="2559050"/>
              <a:ext cx="223838" cy="412750"/>
            </a:xfrm>
            <a:custGeom>
              <a:avLst/>
              <a:gdLst>
                <a:gd name="T0" fmla="*/ 0 w 59"/>
                <a:gd name="T1" fmla="*/ 103 h 109"/>
                <a:gd name="T2" fmla="*/ 12 w 59"/>
                <a:gd name="T3" fmla="*/ 102 h 109"/>
                <a:gd name="T4" fmla="*/ 14 w 59"/>
                <a:gd name="T5" fmla="*/ 100 h 109"/>
                <a:gd name="T6" fmla="*/ 14 w 59"/>
                <a:gd name="T7" fmla="*/ 66 h 109"/>
                <a:gd name="T8" fmla="*/ 13 w 59"/>
                <a:gd name="T9" fmla="*/ 57 h 109"/>
                <a:gd name="T10" fmla="*/ 24 w 59"/>
                <a:gd name="T11" fmla="*/ 31 h 109"/>
                <a:gd name="T12" fmla="*/ 45 w 59"/>
                <a:gd name="T13" fmla="*/ 4 h 109"/>
                <a:gd name="T14" fmla="*/ 53 w 59"/>
                <a:gd name="T15" fmla="*/ 6 h 109"/>
                <a:gd name="T16" fmla="*/ 58 w 59"/>
                <a:gd name="T17" fmla="*/ 43 h 109"/>
                <a:gd name="T18" fmla="*/ 57 w 59"/>
                <a:gd name="T19" fmla="*/ 60 h 109"/>
                <a:gd name="T20" fmla="*/ 56 w 59"/>
                <a:gd name="T21" fmla="*/ 65 h 109"/>
                <a:gd name="T22" fmla="*/ 51 w 59"/>
                <a:gd name="T23" fmla="*/ 75 h 109"/>
                <a:gd name="T24" fmla="*/ 37 w 59"/>
                <a:gd name="T25" fmla="*/ 99 h 109"/>
                <a:gd name="T26" fmla="*/ 33 w 59"/>
                <a:gd name="T27" fmla="*/ 108 h 109"/>
                <a:gd name="T28" fmla="*/ 30 w 59"/>
                <a:gd name="T29" fmla="*/ 108 h 109"/>
                <a:gd name="T30" fmla="*/ 5 w 59"/>
                <a:gd name="T31" fmla="*/ 104 h 109"/>
                <a:gd name="T32" fmla="*/ 0 w 59"/>
                <a:gd name="T33" fmla="*/ 10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 h="109">
                  <a:moveTo>
                    <a:pt x="0" y="103"/>
                  </a:moveTo>
                  <a:cubicBezTo>
                    <a:pt x="4" y="102"/>
                    <a:pt x="8" y="103"/>
                    <a:pt x="12" y="102"/>
                  </a:cubicBezTo>
                  <a:cubicBezTo>
                    <a:pt x="13" y="102"/>
                    <a:pt x="14" y="103"/>
                    <a:pt x="14" y="100"/>
                  </a:cubicBezTo>
                  <a:cubicBezTo>
                    <a:pt x="15" y="89"/>
                    <a:pt x="15" y="77"/>
                    <a:pt x="14" y="66"/>
                  </a:cubicBezTo>
                  <a:cubicBezTo>
                    <a:pt x="13" y="63"/>
                    <a:pt x="12" y="60"/>
                    <a:pt x="13" y="57"/>
                  </a:cubicBezTo>
                  <a:cubicBezTo>
                    <a:pt x="15" y="48"/>
                    <a:pt x="19" y="40"/>
                    <a:pt x="24" y="31"/>
                  </a:cubicBezTo>
                  <a:cubicBezTo>
                    <a:pt x="30" y="21"/>
                    <a:pt x="36" y="12"/>
                    <a:pt x="45" y="4"/>
                  </a:cubicBezTo>
                  <a:cubicBezTo>
                    <a:pt x="50" y="0"/>
                    <a:pt x="51" y="0"/>
                    <a:pt x="53" y="6"/>
                  </a:cubicBezTo>
                  <a:cubicBezTo>
                    <a:pt x="57" y="18"/>
                    <a:pt x="58" y="31"/>
                    <a:pt x="58" y="43"/>
                  </a:cubicBezTo>
                  <a:cubicBezTo>
                    <a:pt x="58" y="49"/>
                    <a:pt x="59" y="55"/>
                    <a:pt x="57" y="60"/>
                  </a:cubicBezTo>
                  <a:cubicBezTo>
                    <a:pt x="55" y="62"/>
                    <a:pt x="57" y="64"/>
                    <a:pt x="56" y="65"/>
                  </a:cubicBezTo>
                  <a:cubicBezTo>
                    <a:pt x="55" y="69"/>
                    <a:pt x="53" y="72"/>
                    <a:pt x="51" y="75"/>
                  </a:cubicBezTo>
                  <a:cubicBezTo>
                    <a:pt x="45" y="82"/>
                    <a:pt x="41" y="90"/>
                    <a:pt x="37" y="99"/>
                  </a:cubicBezTo>
                  <a:cubicBezTo>
                    <a:pt x="36" y="102"/>
                    <a:pt x="34" y="104"/>
                    <a:pt x="33" y="108"/>
                  </a:cubicBezTo>
                  <a:cubicBezTo>
                    <a:pt x="32" y="109"/>
                    <a:pt x="31" y="108"/>
                    <a:pt x="30" y="108"/>
                  </a:cubicBezTo>
                  <a:cubicBezTo>
                    <a:pt x="22" y="104"/>
                    <a:pt x="14" y="104"/>
                    <a:pt x="5" y="104"/>
                  </a:cubicBezTo>
                  <a:cubicBezTo>
                    <a:pt x="4" y="104"/>
                    <a:pt x="1" y="105"/>
                    <a:pt x="0" y="103"/>
                  </a:cubicBezTo>
                  <a:close/>
                </a:path>
              </a:pathLst>
            </a:custGeom>
            <a:solidFill>
              <a:srgbClr val="F8AB0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28" name="Freeform 42">
              <a:extLst>
                <a:ext uri="{FF2B5EF4-FFF2-40B4-BE49-F238E27FC236}">
                  <a16:creationId xmlns:a16="http://schemas.microsoft.com/office/drawing/2014/main" id="{F0B110A9-1524-9102-75DE-F431E69660FF}"/>
                </a:ext>
              </a:extLst>
            </p:cNvPr>
            <p:cNvSpPr/>
            <p:nvPr/>
          </p:nvSpPr>
          <p:spPr bwMode="auto">
            <a:xfrm>
              <a:off x="8156576" y="3454400"/>
              <a:ext cx="220663" cy="407987"/>
            </a:xfrm>
            <a:custGeom>
              <a:avLst/>
              <a:gdLst>
                <a:gd name="T0" fmla="*/ 58 w 58"/>
                <a:gd name="T1" fmla="*/ 5 h 108"/>
                <a:gd name="T2" fmla="*/ 47 w 58"/>
                <a:gd name="T3" fmla="*/ 6 h 108"/>
                <a:gd name="T4" fmla="*/ 44 w 58"/>
                <a:gd name="T5" fmla="*/ 9 h 108"/>
                <a:gd name="T6" fmla="*/ 44 w 58"/>
                <a:gd name="T7" fmla="*/ 36 h 108"/>
                <a:gd name="T8" fmla="*/ 46 w 58"/>
                <a:gd name="T9" fmla="*/ 45 h 108"/>
                <a:gd name="T10" fmla="*/ 45 w 58"/>
                <a:gd name="T11" fmla="*/ 51 h 108"/>
                <a:gd name="T12" fmla="*/ 38 w 58"/>
                <a:gd name="T13" fmla="*/ 69 h 108"/>
                <a:gd name="T14" fmla="*/ 31 w 58"/>
                <a:gd name="T15" fmla="*/ 82 h 108"/>
                <a:gd name="T16" fmla="*/ 15 w 58"/>
                <a:gd name="T17" fmla="*/ 102 h 108"/>
                <a:gd name="T18" fmla="*/ 13 w 58"/>
                <a:gd name="T19" fmla="*/ 105 h 108"/>
                <a:gd name="T20" fmla="*/ 6 w 58"/>
                <a:gd name="T21" fmla="*/ 103 h 108"/>
                <a:gd name="T22" fmla="*/ 0 w 58"/>
                <a:gd name="T23" fmla="*/ 72 h 108"/>
                <a:gd name="T24" fmla="*/ 1 w 58"/>
                <a:gd name="T25" fmla="*/ 54 h 108"/>
                <a:gd name="T26" fmla="*/ 2 w 58"/>
                <a:gd name="T27" fmla="*/ 46 h 108"/>
                <a:gd name="T28" fmla="*/ 7 w 58"/>
                <a:gd name="T29" fmla="*/ 35 h 108"/>
                <a:gd name="T30" fmla="*/ 11 w 58"/>
                <a:gd name="T31" fmla="*/ 28 h 108"/>
                <a:gd name="T32" fmla="*/ 18 w 58"/>
                <a:gd name="T33" fmla="*/ 15 h 108"/>
                <a:gd name="T34" fmla="*/ 21 w 58"/>
                <a:gd name="T35" fmla="*/ 11 h 108"/>
                <a:gd name="T36" fmla="*/ 25 w 58"/>
                <a:gd name="T37" fmla="*/ 0 h 108"/>
                <a:gd name="T38" fmla="*/ 29 w 58"/>
                <a:gd name="T39" fmla="*/ 0 h 108"/>
                <a:gd name="T40" fmla="*/ 53 w 58"/>
                <a:gd name="T41" fmla="*/ 4 h 108"/>
                <a:gd name="T42" fmla="*/ 58 w 58"/>
                <a:gd name="T43" fmla="*/ 5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 h="108">
                  <a:moveTo>
                    <a:pt x="58" y="5"/>
                  </a:moveTo>
                  <a:cubicBezTo>
                    <a:pt x="55" y="6"/>
                    <a:pt x="51" y="6"/>
                    <a:pt x="47" y="6"/>
                  </a:cubicBezTo>
                  <a:cubicBezTo>
                    <a:pt x="45" y="6"/>
                    <a:pt x="44" y="6"/>
                    <a:pt x="44" y="9"/>
                  </a:cubicBezTo>
                  <a:cubicBezTo>
                    <a:pt x="44" y="18"/>
                    <a:pt x="44" y="27"/>
                    <a:pt x="44" y="36"/>
                  </a:cubicBezTo>
                  <a:cubicBezTo>
                    <a:pt x="44" y="39"/>
                    <a:pt x="44" y="42"/>
                    <a:pt x="46" y="45"/>
                  </a:cubicBezTo>
                  <a:cubicBezTo>
                    <a:pt x="47" y="47"/>
                    <a:pt x="45" y="49"/>
                    <a:pt x="45" y="51"/>
                  </a:cubicBezTo>
                  <a:cubicBezTo>
                    <a:pt x="44" y="57"/>
                    <a:pt x="41" y="63"/>
                    <a:pt x="38" y="69"/>
                  </a:cubicBezTo>
                  <a:cubicBezTo>
                    <a:pt x="36" y="74"/>
                    <a:pt x="34" y="78"/>
                    <a:pt x="31" y="82"/>
                  </a:cubicBezTo>
                  <a:cubicBezTo>
                    <a:pt x="26" y="89"/>
                    <a:pt x="21" y="96"/>
                    <a:pt x="15" y="102"/>
                  </a:cubicBezTo>
                  <a:cubicBezTo>
                    <a:pt x="14" y="103"/>
                    <a:pt x="14" y="104"/>
                    <a:pt x="13" y="105"/>
                  </a:cubicBezTo>
                  <a:cubicBezTo>
                    <a:pt x="8" y="108"/>
                    <a:pt x="7" y="108"/>
                    <a:pt x="6" y="103"/>
                  </a:cubicBezTo>
                  <a:cubicBezTo>
                    <a:pt x="2" y="92"/>
                    <a:pt x="1" y="82"/>
                    <a:pt x="0" y="72"/>
                  </a:cubicBezTo>
                  <a:cubicBezTo>
                    <a:pt x="0" y="66"/>
                    <a:pt x="0" y="60"/>
                    <a:pt x="1" y="54"/>
                  </a:cubicBezTo>
                  <a:cubicBezTo>
                    <a:pt x="2" y="51"/>
                    <a:pt x="2" y="49"/>
                    <a:pt x="2" y="46"/>
                  </a:cubicBezTo>
                  <a:cubicBezTo>
                    <a:pt x="1" y="42"/>
                    <a:pt x="3" y="38"/>
                    <a:pt x="7" y="35"/>
                  </a:cubicBezTo>
                  <a:cubicBezTo>
                    <a:pt x="10" y="34"/>
                    <a:pt x="9" y="31"/>
                    <a:pt x="11" y="28"/>
                  </a:cubicBezTo>
                  <a:cubicBezTo>
                    <a:pt x="14" y="24"/>
                    <a:pt x="18" y="21"/>
                    <a:pt x="18" y="15"/>
                  </a:cubicBezTo>
                  <a:cubicBezTo>
                    <a:pt x="18" y="14"/>
                    <a:pt x="20" y="13"/>
                    <a:pt x="21" y="11"/>
                  </a:cubicBezTo>
                  <a:cubicBezTo>
                    <a:pt x="23" y="8"/>
                    <a:pt x="24" y="4"/>
                    <a:pt x="25" y="0"/>
                  </a:cubicBezTo>
                  <a:cubicBezTo>
                    <a:pt x="26" y="0"/>
                    <a:pt x="28" y="0"/>
                    <a:pt x="29" y="0"/>
                  </a:cubicBezTo>
                  <a:cubicBezTo>
                    <a:pt x="37" y="3"/>
                    <a:pt x="45" y="4"/>
                    <a:pt x="53" y="4"/>
                  </a:cubicBezTo>
                  <a:cubicBezTo>
                    <a:pt x="55" y="4"/>
                    <a:pt x="57" y="3"/>
                    <a:pt x="58" y="5"/>
                  </a:cubicBezTo>
                  <a:close/>
                </a:path>
              </a:pathLst>
            </a:custGeom>
            <a:solidFill>
              <a:srgbClr val="F8AB0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29" name="Freeform 43">
              <a:extLst>
                <a:ext uri="{FF2B5EF4-FFF2-40B4-BE49-F238E27FC236}">
                  <a16:creationId xmlns:a16="http://schemas.microsoft.com/office/drawing/2014/main" id="{DD2D331B-BD2C-A4A5-2E9C-5FA0FFF95F78}"/>
                </a:ext>
              </a:extLst>
            </p:cNvPr>
            <p:cNvSpPr/>
            <p:nvPr/>
          </p:nvSpPr>
          <p:spPr bwMode="auto">
            <a:xfrm>
              <a:off x="8596313" y="3232150"/>
              <a:ext cx="411163" cy="176212"/>
            </a:xfrm>
            <a:custGeom>
              <a:avLst/>
              <a:gdLst>
                <a:gd name="T0" fmla="*/ 50 w 108"/>
                <a:gd name="T1" fmla="*/ 45 h 47"/>
                <a:gd name="T2" fmla="*/ 47 w 108"/>
                <a:gd name="T3" fmla="*/ 44 h 47"/>
                <a:gd name="T4" fmla="*/ 33 w 108"/>
                <a:gd name="T5" fmla="*/ 38 h 47"/>
                <a:gd name="T6" fmla="*/ 12 w 108"/>
                <a:gd name="T7" fmla="*/ 25 h 47"/>
                <a:gd name="T8" fmla="*/ 3 w 108"/>
                <a:gd name="T9" fmla="*/ 22 h 47"/>
                <a:gd name="T10" fmla="*/ 1 w 108"/>
                <a:gd name="T11" fmla="*/ 20 h 47"/>
                <a:gd name="T12" fmla="*/ 0 w 108"/>
                <a:gd name="T13" fmla="*/ 16 h 47"/>
                <a:gd name="T14" fmla="*/ 3 w 108"/>
                <a:gd name="T15" fmla="*/ 3 h 47"/>
                <a:gd name="T16" fmla="*/ 5 w 108"/>
                <a:gd name="T17" fmla="*/ 0 h 47"/>
                <a:gd name="T18" fmla="*/ 8 w 108"/>
                <a:gd name="T19" fmla="*/ 2 h 47"/>
                <a:gd name="T20" fmla="*/ 34 w 108"/>
                <a:gd name="T21" fmla="*/ 1 h 47"/>
                <a:gd name="T22" fmla="*/ 50 w 108"/>
                <a:gd name="T23" fmla="*/ 0 h 47"/>
                <a:gd name="T24" fmla="*/ 71 w 108"/>
                <a:gd name="T25" fmla="*/ 9 h 47"/>
                <a:gd name="T26" fmla="*/ 105 w 108"/>
                <a:gd name="T27" fmla="*/ 34 h 47"/>
                <a:gd name="T28" fmla="*/ 104 w 108"/>
                <a:gd name="T29" fmla="*/ 40 h 47"/>
                <a:gd name="T30" fmla="*/ 50 w 108"/>
                <a:gd name="T31" fmla="*/ 4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47">
                  <a:moveTo>
                    <a:pt x="50" y="45"/>
                  </a:moveTo>
                  <a:cubicBezTo>
                    <a:pt x="49" y="44"/>
                    <a:pt x="48" y="44"/>
                    <a:pt x="47" y="44"/>
                  </a:cubicBezTo>
                  <a:cubicBezTo>
                    <a:pt x="41" y="44"/>
                    <a:pt x="37" y="41"/>
                    <a:pt x="33" y="38"/>
                  </a:cubicBezTo>
                  <a:cubicBezTo>
                    <a:pt x="27" y="32"/>
                    <a:pt x="19" y="29"/>
                    <a:pt x="12" y="25"/>
                  </a:cubicBezTo>
                  <a:cubicBezTo>
                    <a:pt x="9" y="24"/>
                    <a:pt x="7" y="22"/>
                    <a:pt x="3" y="22"/>
                  </a:cubicBezTo>
                  <a:cubicBezTo>
                    <a:pt x="2" y="22"/>
                    <a:pt x="3" y="19"/>
                    <a:pt x="1" y="20"/>
                  </a:cubicBezTo>
                  <a:cubicBezTo>
                    <a:pt x="0" y="19"/>
                    <a:pt x="0" y="17"/>
                    <a:pt x="0" y="16"/>
                  </a:cubicBezTo>
                  <a:cubicBezTo>
                    <a:pt x="2" y="12"/>
                    <a:pt x="3" y="7"/>
                    <a:pt x="3" y="3"/>
                  </a:cubicBezTo>
                  <a:cubicBezTo>
                    <a:pt x="4" y="2"/>
                    <a:pt x="4" y="1"/>
                    <a:pt x="5" y="0"/>
                  </a:cubicBezTo>
                  <a:cubicBezTo>
                    <a:pt x="6" y="1"/>
                    <a:pt x="7" y="2"/>
                    <a:pt x="8" y="2"/>
                  </a:cubicBezTo>
                  <a:cubicBezTo>
                    <a:pt x="17" y="1"/>
                    <a:pt x="25" y="2"/>
                    <a:pt x="34" y="1"/>
                  </a:cubicBezTo>
                  <a:cubicBezTo>
                    <a:pt x="39" y="1"/>
                    <a:pt x="45" y="0"/>
                    <a:pt x="50" y="0"/>
                  </a:cubicBezTo>
                  <a:cubicBezTo>
                    <a:pt x="58" y="2"/>
                    <a:pt x="65" y="5"/>
                    <a:pt x="71" y="9"/>
                  </a:cubicBezTo>
                  <a:cubicBezTo>
                    <a:pt x="84" y="15"/>
                    <a:pt x="95" y="23"/>
                    <a:pt x="105" y="34"/>
                  </a:cubicBezTo>
                  <a:cubicBezTo>
                    <a:pt x="108" y="37"/>
                    <a:pt x="108" y="38"/>
                    <a:pt x="104" y="40"/>
                  </a:cubicBezTo>
                  <a:cubicBezTo>
                    <a:pt x="86" y="45"/>
                    <a:pt x="68" y="47"/>
                    <a:pt x="50" y="45"/>
                  </a:cubicBezTo>
                  <a:close/>
                </a:path>
              </a:pathLst>
            </a:custGeom>
            <a:solidFill>
              <a:srgbClr val="F8AB0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30" name="Freeform 44">
              <a:extLst>
                <a:ext uri="{FF2B5EF4-FFF2-40B4-BE49-F238E27FC236}">
                  <a16:creationId xmlns:a16="http://schemas.microsoft.com/office/drawing/2014/main" id="{08FC8596-EFBD-D4BC-A557-EFA3E0B8EFA7}"/>
                </a:ext>
              </a:extLst>
            </p:cNvPr>
            <p:cNvSpPr/>
            <p:nvPr/>
          </p:nvSpPr>
          <p:spPr bwMode="auto">
            <a:xfrm>
              <a:off x="7772401" y="3314700"/>
              <a:ext cx="379413" cy="249237"/>
            </a:xfrm>
            <a:custGeom>
              <a:avLst/>
              <a:gdLst>
                <a:gd name="T0" fmla="*/ 99 w 100"/>
                <a:gd name="T1" fmla="*/ 18 h 66"/>
                <a:gd name="T2" fmla="*/ 97 w 100"/>
                <a:gd name="T3" fmla="*/ 19 h 66"/>
                <a:gd name="T4" fmla="*/ 71 w 100"/>
                <a:gd name="T5" fmla="*/ 46 h 66"/>
                <a:gd name="T6" fmla="*/ 66 w 100"/>
                <a:gd name="T7" fmla="*/ 50 h 66"/>
                <a:gd name="T8" fmla="*/ 56 w 100"/>
                <a:gd name="T9" fmla="*/ 55 h 66"/>
                <a:gd name="T10" fmla="*/ 23 w 100"/>
                <a:gd name="T11" fmla="*/ 64 h 66"/>
                <a:gd name="T12" fmla="*/ 3 w 100"/>
                <a:gd name="T13" fmla="*/ 65 h 66"/>
                <a:gd name="T14" fmla="*/ 1 w 100"/>
                <a:gd name="T15" fmla="*/ 61 h 66"/>
                <a:gd name="T16" fmla="*/ 9 w 100"/>
                <a:gd name="T17" fmla="*/ 47 h 66"/>
                <a:gd name="T18" fmla="*/ 39 w 100"/>
                <a:gd name="T19" fmla="*/ 15 h 66"/>
                <a:gd name="T20" fmla="*/ 40 w 100"/>
                <a:gd name="T21" fmla="*/ 14 h 66"/>
                <a:gd name="T22" fmla="*/ 68 w 100"/>
                <a:gd name="T23" fmla="*/ 8 h 66"/>
                <a:gd name="T24" fmla="*/ 88 w 100"/>
                <a:gd name="T25" fmla="*/ 0 h 66"/>
                <a:gd name="T26" fmla="*/ 90 w 100"/>
                <a:gd name="T27" fmla="*/ 2 h 66"/>
                <a:gd name="T28" fmla="*/ 99 w 100"/>
                <a:gd name="T29" fmla="*/ 16 h 66"/>
                <a:gd name="T30" fmla="*/ 99 w 100"/>
                <a:gd name="T31" fmla="*/ 18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0" h="66">
                  <a:moveTo>
                    <a:pt x="99" y="18"/>
                  </a:moveTo>
                  <a:cubicBezTo>
                    <a:pt x="98" y="18"/>
                    <a:pt x="97" y="18"/>
                    <a:pt x="97" y="19"/>
                  </a:cubicBezTo>
                  <a:cubicBezTo>
                    <a:pt x="87" y="27"/>
                    <a:pt x="78" y="35"/>
                    <a:pt x="71" y="46"/>
                  </a:cubicBezTo>
                  <a:cubicBezTo>
                    <a:pt x="70" y="48"/>
                    <a:pt x="69" y="49"/>
                    <a:pt x="66" y="50"/>
                  </a:cubicBezTo>
                  <a:cubicBezTo>
                    <a:pt x="64" y="52"/>
                    <a:pt x="60" y="53"/>
                    <a:pt x="56" y="55"/>
                  </a:cubicBezTo>
                  <a:cubicBezTo>
                    <a:pt x="46" y="59"/>
                    <a:pt x="34" y="62"/>
                    <a:pt x="23" y="64"/>
                  </a:cubicBezTo>
                  <a:cubicBezTo>
                    <a:pt x="16" y="65"/>
                    <a:pt x="10" y="66"/>
                    <a:pt x="3" y="65"/>
                  </a:cubicBezTo>
                  <a:cubicBezTo>
                    <a:pt x="0" y="64"/>
                    <a:pt x="0" y="63"/>
                    <a:pt x="1" y="61"/>
                  </a:cubicBezTo>
                  <a:cubicBezTo>
                    <a:pt x="3" y="56"/>
                    <a:pt x="6" y="51"/>
                    <a:pt x="9" y="47"/>
                  </a:cubicBezTo>
                  <a:cubicBezTo>
                    <a:pt x="17" y="35"/>
                    <a:pt x="28" y="24"/>
                    <a:pt x="39" y="15"/>
                  </a:cubicBezTo>
                  <a:cubicBezTo>
                    <a:pt x="40" y="14"/>
                    <a:pt x="40" y="14"/>
                    <a:pt x="40" y="14"/>
                  </a:cubicBezTo>
                  <a:cubicBezTo>
                    <a:pt x="49" y="11"/>
                    <a:pt x="59" y="11"/>
                    <a:pt x="68" y="8"/>
                  </a:cubicBezTo>
                  <a:cubicBezTo>
                    <a:pt x="75" y="6"/>
                    <a:pt x="82" y="4"/>
                    <a:pt x="88" y="0"/>
                  </a:cubicBezTo>
                  <a:cubicBezTo>
                    <a:pt x="89" y="0"/>
                    <a:pt x="89" y="1"/>
                    <a:pt x="90" y="2"/>
                  </a:cubicBezTo>
                  <a:cubicBezTo>
                    <a:pt x="92" y="7"/>
                    <a:pt x="95" y="12"/>
                    <a:pt x="99" y="16"/>
                  </a:cubicBezTo>
                  <a:cubicBezTo>
                    <a:pt x="99" y="17"/>
                    <a:pt x="100" y="17"/>
                    <a:pt x="99" y="18"/>
                  </a:cubicBezTo>
                  <a:close/>
                </a:path>
              </a:pathLst>
            </a:custGeom>
            <a:solidFill>
              <a:srgbClr val="F7AB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31" name="Freeform 45">
              <a:extLst>
                <a:ext uri="{FF2B5EF4-FFF2-40B4-BE49-F238E27FC236}">
                  <a16:creationId xmlns:a16="http://schemas.microsoft.com/office/drawing/2014/main" id="{09755E28-227E-CBDE-8AB1-7DC3785BF016}"/>
                </a:ext>
              </a:extLst>
            </p:cNvPr>
            <p:cNvSpPr/>
            <p:nvPr/>
          </p:nvSpPr>
          <p:spPr bwMode="auto">
            <a:xfrm>
              <a:off x="7693026" y="3016250"/>
              <a:ext cx="414338" cy="174625"/>
            </a:xfrm>
            <a:custGeom>
              <a:avLst/>
              <a:gdLst>
                <a:gd name="T0" fmla="*/ 104 w 109"/>
                <a:gd name="T1" fmla="*/ 45 h 46"/>
                <a:gd name="T2" fmla="*/ 95 w 109"/>
                <a:gd name="T3" fmla="*/ 44 h 46"/>
                <a:gd name="T4" fmla="*/ 61 w 109"/>
                <a:gd name="T5" fmla="*/ 46 h 46"/>
                <a:gd name="T6" fmla="*/ 57 w 109"/>
                <a:gd name="T7" fmla="*/ 46 h 46"/>
                <a:gd name="T8" fmla="*/ 37 w 109"/>
                <a:gd name="T9" fmla="*/ 37 h 46"/>
                <a:gd name="T10" fmla="*/ 5 w 109"/>
                <a:gd name="T11" fmla="*/ 15 h 46"/>
                <a:gd name="T12" fmla="*/ 8 w 109"/>
                <a:gd name="T13" fmla="*/ 6 h 46"/>
                <a:gd name="T14" fmla="*/ 47 w 109"/>
                <a:gd name="T15" fmla="*/ 1 h 46"/>
                <a:gd name="T16" fmla="*/ 58 w 109"/>
                <a:gd name="T17" fmla="*/ 2 h 46"/>
                <a:gd name="T18" fmla="*/ 67 w 109"/>
                <a:gd name="T19" fmla="*/ 3 h 46"/>
                <a:gd name="T20" fmla="*/ 71 w 109"/>
                <a:gd name="T21" fmla="*/ 4 h 46"/>
                <a:gd name="T22" fmla="*/ 103 w 109"/>
                <a:gd name="T23" fmla="*/ 23 h 46"/>
                <a:gd name="T24" fmla="*/ 108 w 109"/>
                <a:gd name="T25" fmla="*/ 26 h 46"/>
                <a:gd name="T26" fmla="*/ 108 w 109"/>
                <a:gd name="T27" fmla="*/ 26 h 46"/>
                <a:gd name="T28" fmla="*/ 104 w 109"/>
                <a:gd name="T29" fmla="*/ 4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9" h="46">
                  <a:moveTo>
                    <a:pt x="104" y="45"/>
                  </a:moveTo>
                  <a:cubicBezTo>
                    <a:pt x="101" y="44"/>
                    <a:pt x="98" y="44"/>
                    <a:pt x="95" y="44"/>
                  </a:cubicBezTo>
                  <a:cubicBezTo>
                    <a:pt x="83" y="43"/>
                    <a:pt x="72" y="45"/>
                    <a:pt x="61" y="46"/>
                  </a:cubicBezTo>
                  <a:cubicBezTo>
                    <a:pt x="60" y="46"/>
                    <a:pt x="58" y="46"/>
                    <a:pt x="57" y="46"/>
                  </a:cubicBezTo>
                  <a:cubicBezTo>
                    <a:pt x="50" y="44"/>
                    <a:pt x="43" y="41"/>
                    <a:pt x="37" y="37"/>
                  </a:cubicBezTo>
                  <a:cubicBezTo>
                    <a:pt x="26" y="31"/>
                    <a:pt x="15" y="24"/>
                    <a:pt x="5" y="15"/>
                  </a:cubicBezTo>
                  <a:cubicBezTo>
                    <a:pt x="0" y="9"/>
                    <a:pt x="0" y="8"/>
                    <a:pt x="8" y="6"/>
                  </a:cubicBezTo>
                  <a:cubicBezTo>
                    <a:pt x="20" y="2"/>
                    <a:pt x="34" y="0"/>
                    <a:pt x="47" y="1"/>
                  </a:cubicBezTo>
                  <a:cubicBezTo>
                    <a:pt x="51" y="2"/>
                    <a:pt x="54" y="1"/>
                    <a:pt x="58" y="2"/>
                  </a:cubicBezTo>
                  <a:cubicBezTo>
                    <a:pt x="61" y="2"/>
                    <a:pt x="64" y="2"/>
                    <a:pt x="67" y="3"/>
                  </a:cubicBezTo>
                  <a:cubicBezTo>
                    <a:pt x="68" y="3"/>
                    <a:pt x="70" y="3"/>
                    <a:pt x="71" y="4"/>
                  </a:cubicBezTo>
                  <a:cubicBezTo>
                    <a:pt x="80" y="13"/>
                    <a:pt x="91" y="18"/>
                    <a:pt x="103" y="23"/>
                  </a:cubicBezTo>
                  <a:cubicBezTo>
                    <a:pt x="105" y="24"/>
                    <a:pt x="106" y="25"/>
                    <a:pt x="108" y="26"/>
                  </a:cubicBezTo>
                  <a:cubicBezTo>
                    <a:pt x="108" y="26"/>
                    <a:pt x="108" y="26"/>
                    <a:pt x="108" y="26"/>
                  </a:cubicBezTo>
                  <a:cubicBezTo>
                    <a:pt x="109" y="28"/>
                    <a:pt x="105" y="43"/>
                    <a:pt x="104" y="45"/>
                  </a:cubicBezTo>
                  <a:close/>
                </a:path>
              </a:pathLst>
            </a:custGeom>
            <a:solidFill>
              <a:srgbClr val="F8AB0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32" name="Freeform 46">
              <a:extLst>
                <a:ext uri="{FF2B5EF4-FFF2-40B4-BE49-F238E27FC236}">
                  <a16:creationId xmlns:a16="http://schemas.microsoft.com/office/drawing/2014/main" id="{FC975C51-7176-8D06-EB58-702A32DE6094}"/>
                </a:ext>
              </a:extLst>
            </p:cNvPr>
            <p:cNvSpPr/>
            <p:nvPr/>
          </p:nvSpPr>
          <p:spPr bwMode="auto">
            <a:xfrm>
              <a:off x="8555038" y="2862263"/>
              <a:ext cx="376238" cy="249237"/>
            </a:xfrm>
            <a:custGeom>
              <a:avLst/>
              <a:gdLst>
                <a:gd name="T0" fmla="*/ 0 w 99"/>
                <a:gd name="T1" fmla="*/ 47 h 66"/>
                <a:gd name="T2" fmla="*/ 3 w 99"/>
                <a:gd name="T3" fmla="*/ 45 h 66"/>
                <a:gd name="T4" fmla="*/ 5 w 99"/>
                <a:gd name="T5" fmla="*/ 44 h 66"/>
                <a:gd name="T6" fmla="*/ 20 w 99"/>
                <a:gd name="T7" fmla="*/ 29 h 66"/>
                <a:gd name="T8" fmla="*/ 29 w 99"/>
                <a:gd name="T9" fmla="*/ 17 h 66"/>
                <a:gd name="T10" fmla="*/ 36 w 99"/>
                <a:gd name="T11" fmla="*/ 14 h 66"/>
                <a:gd name="T12" fmla="*/ 38 w 99"/>
                <a:gd name="T13" fmla="*/ 12 h 66"/>
                <a:gd name="T14" fmla="*/ 60 w 99"/>
                <a:gd name="T15" fmla="*/ 4 h 66"/>
                <a:gd name="T16" fmla="*/ 94 w 99"/>
                <a:gd name="T17" fmla="*/ 0 h 66"/>
                <a:gd name="T18" fmla="*/ 97 w 99"/>
                <a:gd name="T19" fmla="*/ 6 h 66"/>
                <a:gd name="T20" fmla="*/ 58 w 99"/>
                <a:gd name="T21" fmla="*/ 51 h 66"/>
                <a:gd name="T22" fmla="*/ 39 w 99"/>
                <a:gd name="T23" fmla="*/ 55 h 66"/>
                <a:gd name="T24" fmla="*/ 12 w 99"/>
                <a:gd name="T25" fmla="*/ 63 h 66"/>
                <a:gd name="T26" fmla="*/ 11 w 99"/>
                <a:gd name="T27" fmla="*/ 65 h 66"/>
                <a:gd name="T28" fmla="*/ 9 w 99"/>
                <a:gd name="T29" fmla="*/ 64 h 66"/>
                <a:gd name="T30" fmla="*/ 0 w 99"/>
                <a:gd name="T31" fmla="*/ 49 h 66"/>
                <a:gd name="T32" fmla="*/ 0 w 99"/>
                <a:gd name="T33" fmla="*/ 47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9" h="66">
                  <a:moveTo>
                    <a:pt x="0" y="47"/>
                  </a:moveTo>
                  <a:cubicBezTo>
                    <a:pt x="1" y="47"/>
                    <a:pt x="3" y="48"/>
                    <a:pt x="3" y="45"/>
                  </a:cubicBezTo>
                  <a:cubicBezTo>
                    <a:pt x="3" y="44"/>
                    <a:pt x="4" y="44"/>
                    <a:pt x="5" y="44"/>
                  </a:cubicBezTo>
                  <a:cubicBezTo>
                    <a:pt x="11" y="40"/>
                    <a:pt x="16" y="34"/>
                    <a:pt x="20" y="29"/>
                  </a:cubicBezTo>
                  <a:cubicBezTo>
                    <a:pt x="23" y="25"/>
                    <a:pt x="26" y="20"/>
                    <a:pt x="29" y="17"/>
                  </a:cubicBezTo>
                  <a:cubicBezTo>
                    <a:pt x="31" y="15"/>
                    <a:pt x="34" y="15"/>
                    <a:pt x="36" y="14"/>
                  </a:cubicBezTo>
                  <a:cubicBezTo>
                    <a:pt x="37" y="13"/>
                    <a:pt x="37" y="13"/>
                    <a:pt x="38" y="12"/>
                  </a:cubicBezTo>
                  <a:cubicBezTo>
                    <a:pt x="45" y="8"/>
                    <a:pt x="53" y="6"/>
                    <a:pt x="60" y="4"/>
                  </a:cubicBezTo>
                  <a:cubicBezTo>
                    <a:pt x="71" y="2"/>
                    <a:pt x="82" y="0"/>
                    <a:pt x="94" y="0"/>
                  </a:cubicBezTo>
                  <a:cubicBezTo>
                    <a:pt x="98" y="0"/>
                    <a:pt x="99" y="2"/>
                    <a:pt x="97" y="6"/>
                  </a:cubicBezTo>
                  <a:cubicBezTo>
                    <a:pt x="88" y="24"/>
                    <a:pt x="74" y="39"/>
                    <a:pt x="58" y="51"/>
                  </a:cubicBezTo>
                  <a:cubicBezTo>
                    <a:pt x="52" y="54"/>
                    <a:pt x="45" y="54"/>
                    <a:pt x="39" y="55"/>
                  </a:cubicBezTo>
                  <a:cubicBezTo>
                    <a:pt x="30" y="57"/>
                    <a:pt x="21" y="61"/>
                    <a:pt x="12" y="63"/>
                  </a:cubicBezTo>
                  <a:cubicBezTo>
                    <a:pt x="11" y="63"/>
                    <a:pt x="11" y="64"/>
                    <a:pt x="11" y="65"/>
                  </a:cubicBezTo>
                  <a:cubicBezTo>
                    <a:pt x="10" y="66"/>
                    <a:pt x="10" y="65"/>
                    <a:pt x="9" y="64"/>
                  </a:cubicBezTo>
                  <a:cubicBezTo>
                    <a:pt x="7" y="59"/>
                    <a:pt x="4" y="54"/>
                    <a:pt x="0" y="49"/>
                  </a:cubicBezTo>
                  <a:cubicBezTo>
                    <a:pt x="0" y="49"/>
                    <a:pt x="0" y="48"/>
                    <a:pt x="0" y="47"/>
                  </a:cubicBezTo>
                  <a:close/>
                </a:path>
              </a:pathLst>
            </a:custGeom>
            <a:solidFill>
              <a:srgbClr val="F8AB0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35" name="Freeform 47">
              <a:extLst>
                <a:ext uri="{FF2B5EF4-FFF2-40B4-BE49-F238E27FC236}">
                  <a16:creationId xmlns:a16="http://schemas.microsoft.com/office/drawing/2014/main" id="{4486BCDF-3259-BB96-F5F2-3185CDBE6F07}"/>
                </a:ext>
              </a:extLst>
            </p:cNvPr>
            <p:cNvSpPr/>
            <p:nvPr/>
          </p:nvSpPr>
          <p:spPr bwMode="auto">
            <a:xfrm>
              <a:off x="8001001" y="2635250"/>
              <a:ext cx="246063" cy="377825"/>
            </a:xfrm>
            <a:custGeom>
              <a:avLst/>
              <a:gdLst>
                <a:gd name="T0" fmla="*/ 51 w 65"/>
                <a:gd name="T1" fmla="*/ 41 h 100"/>
                <a:gd name="T2" fmla="*/ 53 w 65"/>
                <a:gd name="T3" fmla="*/ 52 h 100"/>
                <a:gd name="T4" fmla="*/ 55 w 65"/>
                <a:gd name="T5" fmla="*/ 60 h 100"/>
                <a:gd name="T6" fmla="*/ 59 w 65"/>
                <a:gd name="T7" fmla="*/ 76 h 100"/>
                <a:gd name="T8" fmla="*/ 63 w 65"/>
                <a:gd name="T9" fmla="*/ 84 h 100"/>
                <a:gd name="T10" fmla="*/ 65 w 65"/>
                <a:gd name="T11" fmla="*/ 88 h 100"/>
                <a:gd name="T12" fmla="*/ 64 w 65"/>
                <a:gd name="T13" fmla="*/ 90 h 100"/>
                <a:gd name="T14" fmla="*/ 49 w 65"/>
                <a:gd name="T15" fmla="*/ 99 h 100"/>
                <a:gd name="T16" fmla="*/ 47 w 65"/>
                <a:gd name="T17" fmla="*/ 99 h 100"/>
                <a:gd name="T18" fmla="*/ 42 w 65"/>
                <a:gd name="T19" fmla="*/ 92 h 100"/>
                <a:gd name="T20" fmla="*/ 20 w 65"/>
                <a:gd name="T21" fmla="*/ 72 h 100"/>
                <a:gd name="T22" fmla="*/ 15 w 65"/>
                <a:gd name="T23" fmla="*/ 65 h 100"/>
                <a:gd name="T24" fmla="*/ 13 w 65"/>
                <a:gd name="T25" fmla="*/ 64 h 100"/>
                <a:gd name="T26" fmla="*/ 2 w 65"/>
                <a:gd name="T27" fmla="*/ 31 h 100"/>
                <a:gd name="T28" fmla="*/ 0 w 65"/>
                <a:gd name="T29" fmla="*/ 5 h 100"/>
                <a:gd name="T30" fmla="*/ 5 w 65"/>
                <a:gd name="T31" fmla="*/ 2 h 100"/>
                <a:gd name="T32" fmla="*/ 14 w 65"/>
                <a:gd name="T33" fmla="*/ 6 h 100"/>
                <a:gd name="T34" fmla="*/ 48 w 65"/>
                <a:gd name="T35" fmla="*/ 37 h 100"/>
                <a:gd name="T36" fmla="*/ 51 w 65"/>
                <a:gd name="T37" fmla="*/ 4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5" h="100">
                  <a:moveTo>
                    <a:pt x="51" y="41"/>
                  </a:moveTo>
                  <a:cubicBezTo>
                    <a:pt x="53" y="44"/>
                    <a:pt x="53" y="48"/>
                    <a:pt x="53" y="52"/>
                  </a:cubicBezTo>
                  <a:cubicBezTo>
                    <a:pt x="53" y="55"/>
                    <a:pt x="55" y="57"/>
                    <a:pt x="55" y="60"/>
                  </a:cubicBezTo>
                  <a:cubicBezTo>
                    <a:pt x="55" y="65"/>
                    <a:pt x="58" y="70"/>
                    <a:pt x="59" y="76"/>
                  </a:cubicBezTo>
                  <a:cubicBezTo>
                    <a:pt x="59" y="78"/>
                    <a:pt x="61" y="82"/>
                    <a:pt x="63" y="84"/>
                  </a:cubicBezTo>
                  <a:cubicBezTo>
                    <a:pt x="64" y="86"/>
                    <a:pt x="64" y="87"/>
                    <a:pt x="65" y="88"/>
                  </a:cubicBezTo>
                  <a:cubicBezTo>
                    <a:pt x="65" y="89"/>
                    <a:pt x="64" y="90"/>
                    <a:pt x="64" y="90"/>
                  </a:cubicBezTo>
                  <a:cubicBezTo>
                    <a:pt x="58" y="92"/>
                    <a:pt x="54" y="95"/>
                    <a:pt x="49" y="99"/>
                  </a:cubicBezTo>
                  <a:cubicBezTo>
                    <a:pt x="49" y="99"/>
                    <a:pt x="48" y="100"/>
                    <a:pt x="47" y="99"/>
                  </a:cubicBezTo>
                  <a:cubicBezTo>
                    <a:pt x="45" y="97"/>
                    <a:pt x="44" y="94"/>
                    <a:pt x="42" y="92"/>
                  </a:cubicBezTo>
                  <a:cubicBezTo>
                    <a:pt x="35" y="85"/>
                    <a:pt x="28" y="77"/>
                    <a:pt x="20" y="72"/>
                  </a:cubicBezTo>
                  <a:cubicBezTo>
                    <a:pt x="18" y="71"/>
                    <a:pt x="15" y="69"/>
                    <a:pt x="15" y="65"/>
                  </a:cubicBezTo>
                  <a:cubicBezTo>
                    <a:pt x="15" y="64"/>
                    <a:pt x="14" y="64"/>
                    <a:pt x="13" y="64"/>
                  </a:cubicBezTo>
                  <a:cubicBezTo>
                    <a:pt x="8" y="53"/>
                    <a:pt x="4" y="42"/>
                    <a:pt x="2" y="31"/>
                  </a:cubicBezTo>
                  <a:cubicBezTo>
                    <a:pt x="0" y="22"/>
                    <a:pt x="0" y="14"/>
                    <a:pt x="0" y="5"/>
                  </a:cubicBezTo>
                  <a:cubicBezTo>
                    <a:pt x="0" y="1"/>
                    <a:pt x="1" y="0"/>
                    <a:pt x="5" y="2"/>
                  </a:cubicBezTo>
                  <a:cubicBezTo>
                    <a:pt x="8" y="3"/>
                    <a:pt x="11" y="5"/>
                    <a:pt x="14" y="6"/>
                  </a:cubicBezTo>
                  <a:cubicBezTo>
                    <a:pt x="27" y="14"/>
                    <a:pt x="38" y="25"/>
                    <a:pt x="48" y="37"/>
                  </a:cubicBezTo>
                  <a:cubicBezTo>
                    <a:pt x="49" y="38"/>
                    <a:pt x="51" y="39"/>
                    <a:pt x="51" y="41"/>
                  </a:cubicBezTo>
                  <a:close/>
                </a:path>
              </a:pathLst>
            </a:custGeom>
            <a:solidFill>
              <a:srgbClr val="F8AB0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36" name="Freeform 48">
              <a:extLst>
                <a:ext uri="{FF2B5EF4-FFF2-40B4-BE49-F238E27FC236}">
                  <a16:creationId xmlns:a16="http://schemas.microsoft.com/office/drawing/2014/main" id="{48186B95-6B7B-AAC2-6F56-58601E84C87C}"/>
                </a:ext>
              </a:extLst>
            </p:cNvPr>
            <p:cNvSpPr/>
            <p:nvPr/>
          </p:nvSpPr>
          <p:spPr bwMode="auto">
            <a:xfrm>
              <a:off x="8456613" y="3413125"/>
              <a:ext cx="246063" cy="373062"/>
            </a:xfrm>
            <a:custGeom>
              <a:avLst/>
              <a:gdLst>
                <a:gd name="T0" fmla="*/ 17 w 65"/>
                <a:gd name="T1" fmla="*/ 0 h 99"/>
                <a:gd name="T2" fmla="*/ 46 w 65"/>
                <a:gd name="T3" fmla="*/ 28 h 99"/>
                <a:gd name="T4" fmla="*/ 51 w 65"/>
                <a:gd name="T5" fmla="*/ 35 h 99"/>
                <a:gd name="T6" fmla="*/ 52 w 65"/>
                <a:gd name="T7" fmla="*/ 37 h 99"/>
                <a:gd name="T8" fmla="*/ 59 w 65"/>
                <a:gd name="T9" fmla="*/ 55 h 99"/>
                <a:gd name="T10" fmla="*/ 65 w 65"/>
                <a:gd name="T11" fmla="*/ 93 h 99"/>
                <a:gd name="T12" fmla="*/ 64 w 65"/>
                <a:gd name="T13" fmla="*/ 95 h 99"/>
                <a:gd name="T14" fmla="*/ 60 w 65"/>
                <a:gd name="T15" fmla="*/ 98 h 99"/>
                <a:gd name="T16" fmla="*/ 43 w 65"/>
                <a:gd name="T17" fmla="*/ 87 h 99"/>
                <a:gd name="T18" fmla="*/ 29 w 65"/>
                <a:gd name="T19" fmla="*/ 75 h 99"/>
                <a:gd name="T20" fmla="*/ 17 w 65"/>
                <a:gd name="T21" fmla="*/ 63 h 99"/>
                <a:gd name="T22" fmla="*/ 12 w 65"/>
                <a:gd name="T23" fmla="*/ 56 h 99"/>
                <a:gd name="T24" fmla="*/ 9 w 65"/>
                <a:gd name="T25" fmla="*/ 37 h 99"/>
                <a:gd name="T26" fmla="*/ 2 w 65"/>
                <a:gd name="T27" fmla="*/ 16 h 99"/>
                <a:gd name="T28" fmla="*/ 0 w 65"/>
                <a:gd name="T29" fmla="*/ 11 h 99"/>
                <a:gd name="T30" fmla="*/ 2 w 65"/>
                <a:gd name="T31" fmla="*/ 9 h 99"/>
                <a:gd name="T32" fmla="*/ 15 w 65"/>
                <a:gd name="T33" fmla="*/ 0 h 99"/>
                <a:gd name="T34" fmla="*/ 17 w 65"/>
                <a:gd name="T3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99">
                  <a:moveTo>
                    <a:pt x="17" y="0"/>
                  </a:moveTo>
                  <a:cubicBezTo>
                    <a:pt x="26" y="11"/>
                    <a:pt x="35" y="20"/>
                    <a:pt x="46" y="28"/>
                  </a:cubicBezTo>
                  <a:cubicBezTo>
                    <a:pt x="49" y="30"/>
                    <a:pt x="49" y="33"/>
                    <a:pt x="51" y="35"/>
                  </a:cubicBezTo>
                  <a:cubicBezTo>
                    <a:pt x="51" y="36"/>
                    <a:pt x="51" y="37"/>
                    <a:pt x="52" y="37"/>
                  </a:cubicBezTo>
                  <a:cubicBezTo>
                    <a:pt x="55" y="43"/>
                    <a:pt x="57" y="49"/>
                    <a:pt x="59" y="55"/>
                  </a:cubicBezTo>
                  <a:cubicBezTo>
                    <a:pt x="63" y="67"/>
                    <a:pt x="65" y="80"/>
                    <a:pt x="65" y="93"/>
                  </a:cubicBezTo>
                  <a:cubicBezTo>
                    <a:pt x="64" y="93"/>
                    <a:pt x="65" y="94"/>
                    <a:pt x="64" y="95"/>
                  </a:cubicBezTo>
                  <a:cubicBezTo>
                    <a:pt x="64" y="99"/>
                    <a:pt x="63" y="99"/>
                    <a:pt x="60" y="98"/>
                  </a:cubicBezTo>
                  <a:cubicBezTo>
                    <a:pt x="54" y="95"/>
                    <a:pt x="48" y="91"/>
                    <a:pt x="43" y="87"/>
                  </a:cubicBezTo>
                  <a:cubicBezTo>
                    <a:pt x="38" y="84"/>
                    <a:pt x="33" y="79"/>
                    <a:pt x="29" y="75"/>
                  </a:cubicBezTo>
                  <a:cubicBezTo>
                    <a:pt x="24" y="72"/>
                    <a:pt x="21" y="67"/>
                    <a:pt x="17" y="63"/>
                  </a:cubicBezTo>
                  <a:cubicBezTo>
                    <a:pt x="16" y="60"/>
                    <a:pt x="14" y="58"/>
                    <a:pt x="12" y="56"/>
                  </a:cubicBezTo>
                  <a:cubicBezTo>
                    <a:pt x="11" y="50"/>
                    <a:pt x="11" y="43"/>
                    <a:pt x="9" y="37"/>
                  </a:cubicBezTo>
                  <a:cubicBezTo>
                    <a:pt x="7" y="30"/>
                    <a:pt x="4" y="23"/>
                    <a:pt x="2" y="16"/>
                  </a:cubicBezTo>
                  <a:cubicBezTo>
                    <a:pt x="2" y="14"/>
                    <a:pt x="1" y="12"/>
                    <a:pt x="0" y="11"/>
                  </a:cubicBezTo>
                  <a:cubicBezTo>
                    <a:pt x="0" y="10"/>
                    <a:pt x="1" y="9"/>
                    <a:pt x="2" y="9"/>
                  </a:cubicBezTo>
                  <a:cubicBezTo>
                    <a:pt x="6" y="6"/>
                    <a:pt x="11" y="4"/>
                    <a:pt x="15" y="0"/>
                  </a:cubicBezTo>
                  <a:cubicBezTo>
                    <a:pt x="16" y="0"/>
                    <a:pt x="17" y="0"/>
                    <a:pt x="17" y="0"/>
                  </a:cubicBezTo>
                  <a:close/>
                </a:path>
              </a:pathLst>
            </a:custGeom>
            <a:solidFill>
              <a:srgbClr val="F8AB0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37" name="Freeform 49">
              <a:extLst>
                <a:ext uri="{FF2B5EF4-FFF2-40B4-BE49-F238E27FC236}">
                  <a16:creationId xmlns:a16="http://schemas.microsoft.com/office/drawing/2014/main" id="{6F0D421F-93E6-A7CA-F83E-1EAFC03F638B}"/>
                </a:ext>
              </a:extLst>
            </p:cNvPr>
            <p:cNvSpPr/>
            <p:nvPr/>
          </p:nvSpPr>
          <p:spPr bwMode="auto">
            <a:xfrm>
              <a:off x="8809038" y="3457575"/>
              <a:ext cx="84138" cy="133350"/>
            </a:xfrm>
            <a:custGeom>
              <a:avLst/>
              <a:gdLst>
                <a:gd name="T0" fmla="*/ 22 w 22"/>
                <a:gd name="T1" fmla="*/ 35 h 35"/>
                <a:gd name="T2" fmla="*/ 16 w 22"/>
                <a:gd name="T3" fmla="*/ 33 h 35"/>
                <a:gd name="T4" fmla="*/ 1 w 22"/>
                <a:gd name="T5" fmla="*/ 19 h 35"/>
                <a:gd name="T6" fmla="*/ 4 w 22"/>
                <a:gd name="T7" fmla="*/ 12 h 35"/>
                <a:gd name="T8" fmla="*/ 4 w 22"/>
                <a:gd name="T9" fmla="*/ 5 h 35"/>
                <a:gd name="T10" fmla="*/ 0 w 22"/>
                <a:gd name="T11" fmla="*/ 0 h 35"/>
                <a:gd name="T12" fmla="*/ 11 w 22"/>
                <a:gd name="T13" fmla="*/ 14 h 35"/>
                <a:gd name="T14" fmla="*/ 21 w 22"/>
                <a:gd name="T15" fmla="*/ 32 h 35"/>
                <a:gd name="T16" fmla="*/ 22 w 22"/>
                <a:gd name="T17"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35">
                  <a:moveTo>
                    <a:pt x="22" y="35"/>
                  </a:moveTo>
                  <a:cubicBezTo>
                    <a:pt x="20" y="33"/>
                    <a:pt x="19" y="32"/>
                    <a:pt x="16" y="33"/>
                  </a:cubicBezTo>
                  <a:cubicBezTo>
                    <a:pt x="6" y="35"/>
                    <a:pt x="1" y="26"/>
                    <a:pt x="1" y="19"/>
                  </a:cubicBezTo>
                  <a:cubicBezTo>
                    <a:pt x="0" y="16"/>
                    <a:pt x="3" y="14"/>
                    <a:pt x="4" y="12"/>
                  </a:cubicBezTo>
                  <a:cubicBezTo>
                    <a:pt x="6" y="9"/>
                    <a:pt x="5" y="7"/>
                    <a:pt x="4" y="5"/>
                  </a:cubicBezTo>
                  <a:cubicBezTo>
                    <a:pt x="2" y="3"/>
                    <a:pt x="1" y="2"/>
                    <a:pt x="0" y="0"/>
                  </a:cubicBezTo>
                  <a:cubicBezTo>
                    <a:pt x="5" y="3"/>
                    <a:pt x="8" y="9"/>
                    <a:pt x="11" y="14"/>
                  </a:cubicBezTo>
                  <a:cubicBezTo>
                    <a:pt x="15" y="20"/>
                    <a:pt x="18" y="26"/>
                    <a:pt x="21" y="32"/>
                  </a:cubicBezTo>
                  <a:cubicBezTo>
                    <a:pt x="22" y="33"/>
                    <a:pt x="22" y="34"/>
                    <a:pt x="22" y="35"/>
                  </a:cubicBezTo>
                  <a:close/>
                </a:path>
              </a:pathLst>
            </a:custGeom>
            <a:solidFill>
              <a:srgbClr val="FDDA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38" name="Freeform 50">
              <a:extLst>
                <a:ext uri="{FF2B5EF4-FFF2-40B4-BE49-F238E27FC236}">
                  <a16:creationId xmlns:a16="http://schemas.microsoft.com/office/drawing/2014/main" id="{8701EA70-1FF5-1925-B53C-FD1CF12B273B}"/>
                </a:ext>
              </a:extLst>
            </p:cNvPr>
            <p:cNvSpPr/>
            <p:nvPr/>
          </p:nvSpPr>
          <p:spPr bwMode="auto">
            <a:xfrm>
              <a:off x="8653463" y="2665413"/>
              <a:ext cx="103188" cy="68262"/>
            </a:xfrm>
            <a:custGeom>
              <a:avLst/>
              <a:gdLst>
                <a:gd name="T0" fmla="*/ 24 w 27"/>
                <a:gd name="T1" fmla="*/ 18 h 18"/>
                <a:gd name="T2" fmla="*/ 25 w 27"/>
                <a:gd name="T3" fmla="*/ 6 h 18"/>
                <a:gd name="T4" fmla="*/ 21 w 27"/>
                <a:gd name="T5" fmla="*/ 2 h 18"/>
                <a:gd name="T6" fmla="*/ 9 w 27"/>
                <a:gd name="T7" fmla="*/ 7 h 18"/>
                <a:gd name="T8" fmla="*/ 0 w 27"/>
                <a:gd name="T9" fmla="*/ 12 h 18"/>
                <a:gd name="T10" fmla="*/ 2 w 27"/>
                <a:gd name="T11" fmla="*/ 11 h 18"/>
                <a:gd name="T12" fmla="*/ 22 w 27"/>
                <a:gd name="T13" fmla="*/ 1 h 18"/>
                <a:gd name="T14" fmla="*/ 26 w 27"/>
                <a:gd name="T15" fmla="*/ 4 h 18"/>
                <a:gd name="T16" fmla="*/ 25 w 27"/>
                <a:gd name="T17" fmla="*/ 16 h 18"/>
                <a:gd name="T18" fmla="*/ 24 w 27"/>
                <a:gd name="T1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8">
                  <a:moveTo>
                    <a:pt x="24" y="18"/>
                  </a:moveTo>
                  <a:cubicBezTo>
                    <a:pt x="24" y="14"/>
                    <a:pt x="24" y="10"/>
                    <a:pt x="25" y="6"/>
                  </a:cubicBezTo>
                  <a:cubicBezTo>
                    <a:pt x="25" y="3"/>
                    <a:pt x="24" y="2"/>
                    <a:pt x="21" y="2"/>
                  </a:cubicBezTo>
                  <a:cubicBezTo>
                    <a:pt x="17" y="3"/>
                    <a:pt x="13" y="6"/>
                    <a:pt x="9" y="7"/>
                  </a:cubicBezTo>
                  <a:cubicBezTo>
                    <a:pt x="6" y="9"/>
                    <a:pt x="4" y="11"/>
                    <a:pt x="0" y="12"/>
                  </a:cubicBezTo>
                  <a:cubicBezTo>
                    <a:pt x="0" y="11"/>
                    <a:pt x="1" y="11"/>
                    <a:pt x="2" y="11"/>
                  </a:cubicBezTo>
                  <a:cubicBezTo>
                    <a:pt x="8" y="6"/>
                    <a:pt x="14" y="3"/>
                    <a:pt x="22" y="1"/>
                  </a:cubicBezTo>
                  <a:cubicBezTo>
                    <a:pt x="24" y="0"/>
                    <a:pt x="27" y="2"/>
                    <a:pt x="26" y="4"/>
                  </a:cubicBezTo>
                  <a:cubicBezTo>
                    <a:pt x="25" y="8"/>
                    <a:pt x="26" y="12"/>
                    <a:pt x="25" y="16"/>
                  </a:cubicBezTo>
                  <a:cubicBezTo>
                    <a:pt x="25" y="17"/>
                    <a:pt x="25" y="18"/>
                    <a:pt x="24" y="18"/>
                  </a:cubicBezTo>
                  <a:close/>
                </a:path>
              </a:pathLst>
            </a:custGeom>
            <a:solidFill>
              <a:srgbClr val="F4E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39" name="Freeform 51">
              <a:extLst>
                <a:ext uri="{FF2B5EF4-FFF2-40B4-BE49-F238E27FC236}">
                  <a16:creationId xmlns:a16="http://schemas.microsoft.com/office/drawing/2014/main" id="{224EF8E6-FADC-E93B-6060-72176290E6D2}"/>
                </a:ext>
              </a:extLst>
            </p:cNvPr>
            <p:cNvSpPr/>
            <p:nvPr/>
          </p:nvSpPr>
          <p:spPr bwMode="auto">
            <a:xfrm>
              <a:off x="8235951" y="2544763"/>
              <a:ext cx="22225" cy="19050"/>
            </a:xfrm>
            <a:custGeom>
              <a:avLst/>
              <a:gdLst>
                <a:gd name="T0" fmla="*/ 6 w 6"/>
                <a:gd name="T1" fmla="*/ 3 h 5"/>
                <a:gd name="T2" fmla="*/ 0 w 6"/>
                <a:gd name="T3" fmla="*/ 5 h 5"/>
                <a:gd name="T4" fmla="*/ 3 w 6"/>
                <a:gd name="T5" fmla="*/ 1 h 5"/>
                <a:gd name="T6" fmla="*/ 6 w 6"/>
                <a:gd name="T7" fmla="*/ 3 h 5"/>
              </a:gdLst>
              <a:ahLst/>
              <a:cxnLst>
                <a:cxn ang="0">
                  <a:pos x="T0" y="T1"/>
                </a:cxn>
                <a:cxn ang="0">
                  <a:pos x="T2" y="T3"/>
                </a:cxn>
                <a:cxn ang="0">
                  <a:pos x="T4" y="T5"/>
                </a:cxn>
                <a:cxn ang="0">
                  <a:pos x="T6" y="T7"/>
                </a:cxn>
              </a:cxnLst>
              <a:rect l="0" t="0" r="r" b="b"/>
              <a:pathLst>
                <a:path w="6" h="5">
                  <a:moveTo>
                    <a:pt x="6" y="3"/>
                  </a:moveTo>
                  <a:cubicBezTo>
                    <a:pt x="3" y="2"/>
                    <a:pt x="1" y="3"/>
                    <a:pt x="0" y="5"/>
                  </a:cubicBezTo>
                  <a:cubicBezTo>
                    <a:pt x="0" y="3"/>
                    <a:pt x="1" y="1"/>
                    <a:pt x="3" y="1"/>
                  </a:cubicBezTo>
                  <a:cubicBezTo>
                    <a:pt x="4" y="0"/>
                    <a:pt x="5" y="2"/>
                    <a:pt x="6" y="3"/>
                  </a:cubicBezTo>
                  <a:close/>
                </a:path>
              </a:pathLst>
            </a:custGeom>
            <a:solidFill>
              <a:srgbClr val="F6EC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40" name="Freeform 52">
              <a:extLst>
                <a:ext uri="{FF2B5EF4-FFF2-40B4-BE49-F238E27FC236}">
                  <a16:creationId xmlns:a16="http://schemas.microsoft.com/office/drawing/2014/main" id="{7AB59819-9ECA-D3CA-DD99-7A5101A1C9B5}"/>
                </a:ext>
              </a:extLst>
            </p:cNvPr>
            <p:cNvSpPr/>
            <p:nvPr/>
          </p:nvSpPr>
          <p:spPr bwMode="auto">
            <a:xfrm>
              <a:off x="8737601" y="2733675"/>
              <a:ext cx="7938" cy="33337"/>
            </a:xfrm>
            <a:custGeom>
              <a:avLst/>
              <a:gdLst>
                <a:gd name="T0" fmla="*/ 0 w 2"/>
                <a:gd name="T1" fmla="*/ 9 h 9"/>
                <a:gd name="T2" fmla="*/ 2 w 2"/>
                <a:gd name="T3" fmla="*/ 0 h 9"/>
                <a:gd name="T4" fmla="*/ 0 w 2"/>
                <a:gd name="T5" fmla="*/ 9 h 9"/>
              </a:gdLst>
              <a:ahLst/>
              <a:cxnLst>
                <a:cxn ang="0">
                  <a:pos x="T0" y="T1"/>
                </a:cxn>
                <a:cxn ang="0">
                  <a:pos x="T2" y="T3"/>
                </a:cxn>
                <a:cxn ang="0">
                  <a:pos x="T4" y="T5"/>
                </a:cxn>
              </a:cxnLst>
              <a:rect l="0" t="0" r="r" b="b"/>
              <a:pathLst>
                <a:path w="2" h="9">
                  <a:moveTo>
                    <a:pt x="0" y="9"/>
                  </a:moveTo>
                  <a:cubicBezTo>
                    <a:pt x="0" y="5"/>
                    <a:pt x="1" y="3"/>
                    <a:pt x="2" y="0"/>
                  </a:cubicBezTo>
                  <a:cubicBezTo>
                    <a:pt x="2" y="3"/>
                    <a:pt x="2" y="6"/>
                    <a:pt x="0" y="9"/>
                  </a:cubicBezTo>
                  <a:close/>
                </a:path>
              </a:pathLst>
            </a:custGeom>
            <a:solidFill>
              <a:srgbClr val="F4E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41" name="Freeform 53">
              <a:extLst>
                <a:ext uri="{FF2B5EF4-FFF2-40B4-BE49-F238E27FC236}">
                  <a16:creationId xmlns:a16="http://schemas.microsoft.com/office/drawing/2014/main" id="{E47C0AB8-C555-EC02-60A9-CEF302649D15}"/>
                </a:ext>
              </a:extLst>
            </p:cNvPr>
            <p:cNvSpPr/>
            <p:nvPr/>
          </p:nvSpPr>
          <p:spPr bwMode="auto">
            <a:xfrm>
              <a:off x="8497888" y="3624263"/>
              <a:ext cx="68263" cy="76200"/>
            </a:xfrm>
            <a:custGeom>
              <a:avLst/>
              <a:gdLst>
                <a:gd name="T0" fmla="*/ 1 w 18"/>
                <a:gd name="T1" fmla="*/ 0 h 20"/>
                <a:gd name="T2" fmla="*/ 5 w 18"/>
                <a:gd name="T3" fmla="*/ 3 h 20"/>
                <a:gd name="T4" fmla="*/ 12 w 18"/>
                <a:gd name="T5" fmla="*/ 13 h 20"/>
                <a:gd name="T6" fmla="*/ 18 w 18"/>
                <a:gd name="T7" fmla="*/ 19 h 20"/>
                <a:gd name="T8" fmla="*/ 12 w 18"/>
                <a:gd name="T9" fmla="*/ 15 h 20"/>
                <a:gd name="T10" fmla="*/ 5 w 18"/>
                <a:gd name="T11" fmla="*/ 7 h 20"/>
                <a:gd name="T12" fmla="*/ 3 w 18"/>
                <a:gd name="T13" fmla="*/ 6 h 20"/>
                <a:gd name="T14" fmla="*/ 2 w 18"/>
                <a:gd name="T15" fmla="*/ 8 h 20"/>
                <a:gd name="T16" fmla="*/ 2 w 18"/>
                <a:gd name="T17" fmla="*/ 11 h 20"/>
                <a:gd name="T18" fmla="*/ 1 w 18"/>
                <a:gd name="T19" fmla="*/ 10 h 20"/>
                <a:gd name="T20" fmla="*/ 1 w 18"/>
                <a:gd name="T2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20">
                  <a:moveTo>
                    <a:pt x="1" y="0"/>
                  </a:moveTo>
                  <a:cubicBezTo>
                    <a:pt x="3" y="0"/>
                    <a:pt x="4" y="2"/>
                    <a:pt x="5" y="3"/>
                  </a:cubicBezTo>
                  <a:cubicBezTo>
                    <a:pt x="7" y="7"/>
                    <a:pt x="10" y="9"/>
                    <a:pt x="12" y="13"/>
                  </a:cubicBezTo>
                  <a:cubicBezTo>
                    <a:pt x="14" y="15"/>
                    <a:pt x="17" y="17"/>
                    <a:pt x="18" y="19"/>
                  </a:cubicBezTo>
                  <a:cubicBezTo>
                    <a:pt x="15" y="20"/>
                    <a:pt x="14" y="17"/>
                    <a:pt x="12" y="15"/>
                  </a:cubicBezTo>
                  <a:cubicBezTo>
                    <a:pt x="10" y="12"/>
                    <a:pt x="6" y="11"/>
                    <a:pt x="5" y="7"/>
                  </a:cubicBezTo>
                  <a:cubicBezTo>
                    <a:pt x="5" y="6"/>
                    <a:pt x="4" y="6"/>
                    <a:pt x="3" y="6"/>
                  </a:cubicBezTo>
                  <a:cubicBezTo>
                    <a:pt x="2" y="6"/>
                    <a:pt x="2" y="7"/>
                    <a:pt x="2" y="8"/>
                  </a:cubicBezTo>
                  <a:cubicBezTo>
                    <a:pt x="2" y="9"/>
                    <a:pt x="2" y="10"/>
                    <a:pt x="2" y="11"/>
                  </a:cubicBezTo>
                  <a:cubicBezTo>
                    <a:pt x="1" y="11"/>
                    <a:pt x="0" y="11"/>
                    <a:pt x="1" y="10"/>
                  </a:cubicBezTo>
                  <a:cubicBezTo>
                    <a:pt x="2" y="7"/>
                    <a:pt x="1" y="3"/>
                    <a:pt x="1" y="0"/>
                  </a:cubicBezTo>
                  <a:close/>
                </a:path>
              </a:pathLst>
            </a:custGeom>
            <a:solidFill>
              <a:srgbClr val="CCBA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42" name="Freeform 54">
              <a:extLst>
                <a:ext uri="{FF2B5EF4-FFF2-40B4-BE49-F238E27FC236}">
                  <a16:creationId xmlns:a16="http://schemas.microsoft.com/office/drawing/2014/main" id="{6721FA6B-D2A5-26A8-EEE6-9EE889F54D72}"/>
                </a:ext>
              </a:extLst>
            </p:cNvPr>
            <p:cNvSpPr/>
            <p:nvPr/>
          </p:nvSpPr>
          <p:spPr bwMode="auto">
            <a:xfrm>
              <a:off x="8083551" y="2947988"/>
              <a:ext cx="536575" cy="528637"/>
            </a:xfrm>
            <a:custGeom>
              <a:avLst/>
              <a:gdLst>
                <a:gd name="T0" fmla="*/ 115 w 141"/>
                <a:gd name="T1" fmla="*/ 123 h 140"/>
                <a:gd name="T2" fmla="*/ 98 w 141"/>
                <a:gd name="T3" fmla="*/ 134 h 140"/>
                <a:gd name="T4" fmla="*/ 77 w 141"/>
                <a:gd name="T5" fmla="*/ 139 h 140"/>
                <a:gd name="T6" fmla="*/ 54 w 141"/>
                <a:gd name="T7" fmla="*/ 137 h 140"/>
                <a:gd name="T8" fmla="*/ 44 w 141"/>
                <a:gd name="T9" fmla="*/ 134 h 140"/>
                <a:gd name="T10" fmla="*/ 17 w 141"/>
                <a:gd name="T11" fmla="*/ 115 h 140"/>
                <a:gd name="T12" fmla="*/ 6 w 141"/>
                <a:gd name="T13" fmla="*/ 97 h 140"/>
                <a:gd name="T14" fmla="*/ 1 w 141"/>
                <a:gd name="T15" fmla="*/ 63 h 140"/>
                <a:gd name="T16" fmla="*/ 5 w 141"/>
                <a:gd name="T17" fmla="*/ 44 h 140"/>
                <a:gd name="T18" fmla="*/ 25 w 141"/>
                <a:gd name="T19" fmla="*/ 16 h 140"/>
                <a:gd name="T20" fmla="*/ 43 w 141"/>
                <a:gd name="T21" fmla="*/ 5 h 140"/>
                <a:gd name="T22" fmla="*/ 63 w 141"/>
                <a:gd name="T23" fmla="*/ 0 h 140"/>
                <a:gd name="T24" fmla="*/ 88 w 141"/>
                <a:gd name="T25" fmla="*/ 2 h 140"/>
                <a:gd name="T26" fmla="*/ 96 w 141"/>
                <a:gd name="T27" fmla="*/ 5 h 140"/>
                <a:gd name="T28" fmla="*/ 124 w 141"/>
                <a:gd name="T29" fmla="*/ 24 h 140"/>
                <a:gd name="T30" fmla="*/ 135 w 141"/>
                <a:gd name="T31" fmla="*/ 42 h 140"/>
                <a:gd name="T32" fmla="*/ 140 w 141"/>
                <a:gd name="T33" fmla="*/ 75 h 140"/>
                <a:gd name="T34" fmla="*/ 136 w 141"/>
                <a:gd name="T35" fmla="*/ 95 h 140"/>
                <a:gd name="T36" fmla="*/ 130 w 141"/>
                <a:gd name="T37" fmla="*/ 105 h 140"/>
                <a:gd name="T38" fmla="*/ 115 w 141"/>
                <a:gd name="T39" fmla="*/ 123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1" h="140">
                  <a:moveTo>
                    <a:pt x="115" y="123"/>
                  </a:moveTo>
                  <a:cubicBezTo>
                    <a:pt x="110" y="127"/>
                    <a:pt x="104" y="131"/>
                    <a:pt x="98" y="134"/>
                  </a:cubicBezTo>
                  <a:cubicBezTo>
                    <a:pt x="91" y="136"/>
                    <a:pt x="84" y="138"/>
                    <a:pt x="77" y="139"/>
                  </a:cubicBezTo>
                  <a:cubicBezTo>
                    <a:pt x="70" y="139"/>
                    <a:pt x="62" y="140"/>
                    <a:pt x="54" y="137"/>
                  </a:cubicBezTo>
                  <a:cubicBezTo>
                    <a:pt x="51" y="136"/>
                    <a:pt x="47" y="135"/>
                    <a:pt x="44" y="134"/>
                  </a:cubicBezTo>
                  <a:cubicBezTo>
                    <a:pt x="34" y="130"/>
                    <a:pt x="25" y="123"/>
                    <a:pt x="17" y="115"/>
                  </a:cubicBezTo>
                  <a:cubicBezTo>
                    <a:pt x="13" y="109"/>
                    <a:pt x="9" y="103"/>
                    <a:pt x="6" y="97"/>
                  </a:cubicBezTo>
                  <a:cubicBezTo>
                    <a:pt x="2" y="86"/>
                    <a:pt x="0" y="75"/>
                    <a:pt x="1" y="63"/>
                  </a:cubicBezTo>
                  <a:cubicBezTo>
                    <a:pt x="1" y="57"/>
                    <a:pt x="3" y="50"/>
                    <a:pt x="5" y="44"/>
                  </a:cubicBezTo>
                  <a:cubicBezTo>
                    <a:pt x="10" y="33"/>
                    <a:pt x="16" y="24"/>
                    <a:pt x="25" y="16"/>
                  </a:cubicBezTo>
                  <a:cubicBezTo>
                    <a:pt x="31" y="12"/>
                    <a:pt x="36" y="8"/>
                    <a:pt x="43" y="5"/>
                  </a:cubicBezTo>
                  <a:cubicBezTo>
                    <a:pt x="49" y="3"/>
                    <a:pt x="56" y="1"/>
                    <a:pt x="63" y="0"/>
                  </a:cubicBezTo>
                  <a:cubicBezTo>
                    <a:pt x="71" y="0"/>
                    <a:pt x="80" y="0"/>
                    <a:pt x="88" y="2"/>
                  </a:cubicBezTo>
                  <a:cubicBezTo>
                    <a:pt x="91" y="3"/>
                    <a:pt x="93" y="4"/>
                    <a:pt x="96" y="5"/>
                  </a:cubicBezTo>
                  <a:cubicBezTo>
                    <a:pt x="107" y="9"/>
                    <a:pt x="116" y="16"/>
                    <a:pt x="124" y="24"/>
                  </a:cubicBezTo>
                  <a:cubicBezTo>
                    <a:pt x="128" y="30"/>
                    <a:pt x="132" y="36"/>
                    <a:pt x="135" y="42"/>
                  </a:cubicBezTo>
                  <a:cubicBezTo>
                    <a:pt x="139" y="53"/>
                    <a:pt x="141" y="64"/>
                    <a:pt x="140" y="75"/>
                  </a:cubicBezTo>
                  <a:cubicBezTo>
                    <a:pt x="139" y="82"/>
                    <a:pt x="137" y="88"/>
                    <a:pt x="136" y="95"/>
                  </a:cubicBezTo>
                  <a:cubicBezTo>
                    <a:pt x="134" y="98"/>
                    <a:pt x="132" y="102"/>
                    <a:pt x="130" y="105"/>
                  </a:cubicBezTo>
                  <a:cubicBezTo>
                    <a:pt x="126" y="112"/>
                    <a:pt x="121" y="118"/>
                    <a:pt x="115" y="123"/>
                  </a:cubicBezTo>
                  <a:close/>
                </a:path>
              </a:pathLst>
            </a:custGeom>
            <a:solidFill>
              <a:srgbClr val="591E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43" name="Freeform 55">
              <a:extLst>
                <a:ext uri="{FF2B5EF4-FFF2-40B4-BE49-F238E27FC236}">
                  <a16:creationId xmlns:a16="http://schemas.microsoft.com/office/drawing/2014/main" id="{3C76AA10-DB24-64E0-5403-FEE8A57FC430}"/>
                </a:ext>
              </a:extLst>
            </p:cNvPr>
            <p:cNvSpPr/>
            <p:nvPr/>
          </p:nvSpPr>
          <p:spPr bwMode="auto">
            <a:xfrm>
              <a:off x="8145463" y="3005138"/>
              <a:ext cx="406400" cy="407987"/>
            </a:xfrm>
            <a:custGeom>
              <a:avLst/>
              <a:gdLst>
                <a:gd name="T0" fmla="*/ 107 w 107"/>
                <a:gd name="T1" fmla="*/ 56 h 108"/>
                <a:gd name="T2" fmla="*/ 56 w 107"/>
                <a:gd name="T3" fmla="*/ 107 h 108"/>
                <a:gd name="T4" fmla="*/ 15 w 107"/>
                <a:gd name="T5" fmla="*/ 90 h 108"/>
                <a:gd name="T6" fmla="*/ 3 w 107"/>
                <a:gd name="T7" fmla="*/ 63 h 108"/>
                <a:gd name="T8" fmla="*/ 14 w 107"/>
                <a:gd name="T9" fmla="*/ 21 h 108"/>
                <a:gd name="T10" fmla="*/ 46 w 107"/>
                <a:gd name="T11" fmla="*/ 3 h 108"/>
                <a:gd name="T12" fmla="*/ 93 w 107"/>
                <a:gd name="T13" fmla="*/ 19 h 108"/>
                <a:gd name="T14" fmla="*/ 107 w 107"/>
                <a:gd name="T15" fmla="*/ 56 h 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 h="108">
                  <a:moveTo>
                    <a:pt x="107" y="56"/>
                  </a:moveTo>
                  <a:cubicBezTo>
                    <a:pt x="105" y="85"/>
                    <a:pt x="85" y="105"/>
                    <a:pt x="56" y="107"/>
                  </a:cubicBezTo>
                  <a:cubicBezTo>
                    <a:pt x="40" y="108"/>
                    <a:pt x="26" y="101"/>
                    <a:pt x="15" y="90"/>
                  </a:cubicBezTo>
                  <a:cubicBezTo>
                    <a:pt x="9" y="82"/>
                    <a:pt x="4" y="73"/>
                    <a:pt x="3" y="63"/>
                  </a:cubicBezTo>
                  <a:cubicBezTo>
                    <a:pt x="0" y="48"/>
                    <a:pt x="4" y="34"/>
                    <a:pt x="14" y="21"/>
                  </a:cubicBezTo>
                  <a:cubicBezTo>
                    <a:pt x="22" y="11"/>
                    <a:pt x="33" y="5"/>
                    <a:pt x="46" y="3"/>
                  </a:cubicBezTo>
                  <a:cubicBezTo>
                    <a:pt x="64" y="0"/>
                    <a:pt x="80" y="6"/>
                    <a:pt x="93" y="19"/>
                  </a:cubicBezTo>
                  <a:cubicBezTo>
                    <a:pt x="102" y="29"/>
                    <a:pt x="107" y="42"/>
                    <a:pt x="107" y="56"/>
                  </a:cubicBezTo>
                  <a:close/>
                </a:path>
              </a:pathLst>
            </a:custGeom>
            <a:solidFill>
              <a:srgbClr val="892F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17033" name="Google Shape;17033;p34"/>
          <p:cNvSpPr txBox="1">
            <a:spLocks noGrp="1"/>
          </p:cNvSpPr>
          <p:nvPr>
            <p:ph type="title"/>
          </p:nvPr>
        </p:nvSpPr>
        <p:spPr>
          <a:xfrm>
            <a:off x="2309261" y="4194853"/>
            <a:ext cx="4563900" cy="5319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t>-Someone Famous</a:t>
            </a:r>
            <a:endParaRPr/>
          </a:p>
        </p:txBody>
      </p:sp>
      <p:sp>
        <p:nvSpPr>
          <p:cNvPr id="17034" name="Google Shape;17034;p34"/>
          <p:cNvSpPr txBox="1">
            <a:spLocks noGrp="1"/>
          </p:cNvSpPr>
          <p:nvPr>
            <p:ph type="subTitle" idx="1"/>
          </p:nvPr>
        </p:nvSpPr>
        <p:spPr>
          <a:xfrm>
            <a:off x="1477361" y="2454553"/>
            <a:ext cx="6227700" cy="17403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solidFill>
                  <a:schemeClr val="accent2"/>
                </a:solidFill>
              </a:rPr>
              <a:t>“This is a quote, words full of wisdom that someone important said and can make the reader get inspired.”</a:t>
            </a:r>
            <a:endParaRPr>
              <a:solidFill>
                <a:schemeClr val="accent2"/>
              </a:solidFill>
            </a:endParaRPr>
          </a:p>
        </p:txBody>
      </p:sp>
      <p:grpSp>
        <p:nvGrpSpPr>
          <p:cNvPr id="7" name="Grupo 6">
            <a:extLst>
              <a:ext uri="{FF2B5EF4-FFF2-40B4-BE49-F238E27FC236}">
                <a16:creationId xmlns:a16="http://schemas.microsoft.com/office/drawing/2014/main" id="{8D397FD8-4A84-457A-A34D-25FA30FE94B7}"/>
              </a:ext>
            </a:extLst>
          </p:cNvPr>
          <p:cNvGrpSpPr/>
          <p:nvPr/>
        </p:nvGrpSpPr>
        <p:grpSpPr>
          <a:xfrm>
            <a:off x="3500773" y="285127"/>
            <a:ext cx="2180875" cy="2164879"/>
            <a:chOff x="3467101" y="414338"/>
            <a:chExt cx="2597149" cy="2578100"/>
          </a:xfrm>
        </p:grpSpPr>
        <p:sp>
          <p:nvSpPr>
            <p:cNvPr id="8" name="Freeform 5">
              <a:extLst>
                <a:ext uri="{FF2B5EF4-FFF2-40B4-BE49-F238E27FC236}">
                  <a16:creationId xmlns:a16="http://schemas.microsoft.com/office/drawing/2014/main" id="{EAA9B1D7-43C8-4BE2-B8AA-E69307460B96}"/>
                </a:ext>
              </a:extLst>
            </p:cNvPr>
            <p:cNvSpPr/>
            <p:nvPr/>
          </p:nvSpPr>
          <p:spPr bwMode="auto">
            <a:xfrm>
              <a:off x="4230688" y="1193801"/>
              <a:ext cx="1406525" cy="1790700"/>
            </a:xfrm>
            <a:custGeom>
              <a:avLst/>
              <a:gdLst>
                <a:gd name="T0" fmla="*/ 277 w 372"/>
                <a:gd name="T1" fmla="*/ 228 h 474"/>
                <a:gd name="T2" fmla="*/ 364 w 372"/>
                <a:gd name="T3" fmla="*/ 360 h 474"/>
                <a:gd name="T4" fmla="*/ 350 w 372"/>
                <a:gd name="T5" fmla="*/ 381 h 474"/>
                <a:gd name="T6" fmla="*/ 308 w 372"/>
                <a:gd name="T7" fmla="*/ 372 h 474"/>
                <a:gd name="T8" fmla="*/ 286 w 372"/>
                <a:gd name="T9" fmla="*/ 369 h 474"/>
                <a:gd name="T10" fmla="*/ 298 w 372"/>
                <a:gd name="T11" fmla="*/ 387 h 474"/>
                <a:gd name="T12" fmla="*/ 297 w 372"/>
                <a:gd name="T13" fmla="*/ 420 h 474"/>
                <a:gd name="T14" fmla="*/ 279 w 372"/>
                <a:gd name="T15" fmla="*/ 416 h 474"/>
                <a:gd name="T16" fmla="*/ 254 w 372"/>
                <a:gd name="T17" fmla="*/ 384 h 474"/>
                <a:gd name="T18" fmla="*/ 254 w 372"/>
                <a:gd name="T19" fmla="*/ 355 h 474"/>
                <a:gd name="T20" fmla="*/ 278 w 372"/>
                <a:gd name="T21" fmla="*/ 358 h 474"/>
                <a:gd name="T22" fmla="*/ 233 w 372"/>
                <a:gd name="T23" fmla="*/ 315 h 474"/>
                <a:gd name="T24" fmla="*/ 238 w 372"/>
                <a:gd name="T25" fmla="*/ 440 h 474"/>
                <a:gd name="T26" fmla="*/ 223 w 372"/>
                <a:gd name="T27" fmla="*/ 471 h 474"/>
                <a:gd name="T28" fmla="*/ 198 w 372"/>
                <a:gd name="T29" fmla="*/ 449 h 474"/>
                <a:gd name="T30" fmla="*/ 140 w 372"/>
                <a:gd name="T31" fmla="*/ 302 h 474"/>
                <a:gd name="T32" fmla="*/ 151 w 372"/>
                <a:gd name="T33" fmla="*/ 267 h 474"/>
                <a:gd name="T34" fmla="*/ 159 w 372"/>
                <a:gd name="T35" fmla="*/ 301 h 474"/>
                <a:gd name="T36" fmla="*/ 161 w 372"/>
                <a:gd name="T37" fmla="*/ 301 h 474"/>
                <a:gd name="T38" fmla="*/ 162 w 372"/>
                <a:gd name="T39" fmla="*/ 294 h 474"/>
                <a:gd name="T40" fmla="*/ 128 w 372"/>
                <a:gd name="T41" fmla="*/ 260 h 474"/>
                <a:gd name="T42" fmla="*/ 14 w 372"/>
                <a:gd name="T43" fmla="*/ 175 h 474"/>
                <a:gd name="T44" fmla="*/ 44 w 372"/>
                <a:gd name="T45" fmla="*/ 49 h 474"/>
                <a:gd name="T46" fmla="*/ 194 w 372"/>
                <a:gd name="T47" fmla="*/ 26 h 474"/>
                <a:gd name="T48" fmla="*/ 258 w 372"/>
                <a:gd name="T49" fmla="*/ 151 h 474"/>
                <a:gd name="T50" fmla="*/ 191 w 372"/>
                <a:gd name="T51" fmla="*/ 244 h 474"/>
                <a:gd name="T52" fmla="*/ 183 w 372"/>
                <a:gd name="T53" fmla="*/ 248 h 474"/>
                <a:gd name="T54" fmla="*/ 166 w 372"/>
                <a:gd name="T55" fmla="*/ 257 h 474"/>
                <a:gd name="T56" fmla="*/ 188 w 372"/>
                <a:gd name="T57" fmla="*/ 281 h 474"/>
                <a:gd name="T58" fmla="*/ 188 w 372"/>
                <a:gd name="T59" fmla="*/ 263 h 474"/>
                <a:gd name="T60" fmla="*/ 225 w 372"/>
                <a:gd name="T61" fmla="*/ 298 h 474"/>
                <a:gd name="T62" fmla="*/ 223 w 372"/>
                <a:gd name="T63" fmla="*/ 249 h 474"/>
                <a:gd name="T64" fmla="*/ 237 w 372"/>
                <a:gd name="T65" fmla="*/ 267 h 474"/>
                <a:gd name="T66" fmla="*/ 231 w 372"/>
                <a:gd name="T67" fmla="*/ 236 h 474"/>
                <a:gd name="T68" fmla="*/ 270 w 372"/>
                <a:gd name="T69" fmla="*/ 254 h 474"/>
                <a:gd name="T70" fmla="*/ 254 w 372"/>
                <a:gd name="T71" fmla="*/ 233 h 474"/>
                <a:gd name="T72" fmla="*/ 248 w 372"/>
                <a:gd name="T73" fmla="*/ 225 h 474"/>
                <a:gd name="T74" fmla="*/ 259 w 372"/>
                <a:gd name="T75" fmla="*/ 222 h 474"/>
                <a:gd name="T76" fmla="*/ 278 w 372"/>
                <a:gd name="T77" fmla="*/ 229 h 474"/>
                <a:gd name="T78" fmla="*/ 277 w 372"/>
                <a:gd name="T79" fmla="*/ 228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72" h="473">
                  <a:moveTo>
                    <a:pt x="277" y="228"/>
                  </a:moveTo>
                  <a:cubicBezTo>
                    <a:pt x="318" y="265"/>
                    <a:pt x="338" y="314"/>
                    <a:pt x="364" y="360"/>
                  </a:cubicBezTo>
                  <a:cubicBezTo>
                    <a:pt x="372" y="374"/>
                    <a:pt x="367" y="381"/>
                    <a:pt x="350" y="381"/>
                  </a:cubicBezTo>
                  <a:cubicBezTo>
                    <a:pt x="336" y="380"/>
                    <a:pt x="321" y="377"/>
                    <a:pt x="308" y="372"/>
                  </a:cubicBezTo>
                  <a:cubicBezTo>
                    <a:pt x="301" y="370"/>
                    <a:pt x="294" y="366"/>
                    <a:pt x="286" y="369"/>
                  </a:cubicBezTo>
                  <a:cubicBezTo>
                    <a:pt x="290" y="375"/>
                    <a:pt x="297" y="379"/>
                    <a:pt x="298" y="387"/>
                  </a:cubicBezTo>
                  <a:cubicBezTo>
                    <a:pt x="298" y="398"/>
                    <a:pt x="304" y="411"/>
                    <a:pt x="297" y="420"/>
                  </a:cubicBezTo>
                  <a:cubicBezTo>
                    <a:pt x="293" y="426"/>
                    <a:pt x="285" y="419"/>
                    <a:pt x="279" y="416"/>
                  </a:cubicBezTo>
                  <a:cubicBezTo>
                    <a:pt x="266" y="409"/>
                    <a:pt x="251" y="402"/>
                    <a:pt x="254" y="384"/>
                  </a:cubicBezTo>
                  <a:cubicBezTo>
                    <a:pt x="256" y="374"/>
                    <a:pt x="255" y="364"/>
                    <a:pt x="254" y="355"/>
                  </a:cubicBezTo>
                  <a:cubicBezTo>
                    <a:pt x="264" y="350"/>
                    <a:pt x="266" y="371"/>
                    <a:pt x="278" y="358"/>
                  </a:cubicBezTo>
                  <a:cubicBezTo>
                    <a:pt x="261" y="347"/>
                    <a:pt x="248" y="330"/>
                    <a:pt x="233" y="315"/>
                  </a:cubicBezTo>
                  <a:cubicBezTo>
                    <a:pt x="246" y="357"/>
                    <a:pt x="248" y="398"/>
                    <a:pt x="238" y="440"/>
                  </a:cubicBezTo>
                  <a:cubicBezTo>
                    <a:pt x="235" y="452"/>
                    <a:pt x="234" y="468"/>
                    <a:pt x="223" y="471"/>
                  </a:cubicBezTo>
                  <a:cubicBezTo>
                    <a:pt x="210" y="474"/>
                    <a:pt x="204" y="458"/>
                    <a:pt x="198" y="449"/>
                  </a:cubicBezTo>
                  <a:cubicBezTo>
                    <a:pt x="168" y="404"/>
                    <a:pt x="144" y="357"/>
                    <a:pt x="140" y="302"/>
                  </a:cubicBezTo>
                  <a:cubicBezTo>
                    <a:pt x="139" y="290"/>
                    <a:pt x="139" y="278"/>
                    <a:pt x="151" y="267"/>
                  </a:cubicBezTo>
                  <a:cubicBezTo>
                    <a:pt x="154" y="279"/>
                    <a:pt x="156" y="290"/>
                    <a:pt x="159" y="301"/>
                  </a:cubicBezTo>
                  <a:cubicBezTo>
                    <a:pt x="160" y="301"/>
                    <a:pt x="160" y="301"/>
                    <a:pt x="161" y="301"/>
                  </a:cubicBezTo>
                  <a:cubicBezTo>
                    <a:pt x="161" y="299"/>
                    <a:pt x="162" y="296"/>
                    <a:pt x="162" y="294"/>
                  </a:cubicBezTo>
                  <a:cubicBezTo>
                    <a:pt x="161" y="261"/>
                    <a:pt x="161" y="262"/>
                    <a:pt x="128" y="260"/>
                  </a:cubicBezTo>
                  <a:cubicBezTo>
                    <a:pt x="82" y="258"/>
                    <a:pt x="35" y="231"/>
                    <a:pt x="14" y="175"/>
                  </a:cubicBezTo>
                  <a:cubicBezTo>
                    <a:pt x="0" y="137"/>
                    <a:pt x="14" y="78"/>
                    <a:pt x="44" y="49"/>
                  </a:cubicBezTo>
                  <a:cubicBezTo>
                    <a:pt x="82" y="10"/>
                    <a:pt x="143" y="0"/>
                    <a:pt x="194" y="26"/>
                  </a:cubicBezTo>
                  <a:cubicBezTo>
                    <a:pt x="233" y="47"/>
                    <a:pt x="265" y="88"/>
                    <a:pt x="258" y="151"/>
                  </a:cubicBezTo>
                  <a:cubicBezTo>
                    <a:pt x="253" y="192"/>
                    <a:pt x="234" y="229"/>
                    <a:pt x="191" y="244"/>
                  </a:cubicBezTo>
                  <a:cubicBezTo>
                    <a:pt x="188" y="245"/>
                    <a:pt x="186" y="246"/>
                    <a:pt x="183" y="248"/>
                  </a:cubicBezTo>
                  <a:cubicBezTo>
                    <a:pt x="178" y="250"/>
                    <a:pt x="173" y="253"/>
                    <a:pt x="166" y="257"/>
                  </a:cubicBezTo>
                  <a:cubicBezTo>
                    <a:pt x="176" y="264"/>
                    <a:pt x="182" y="272"/>
                    <a:pt x="188" y="281"/>
                  </a:cubicBezTo>
                  <a:cubicBezTo>
                    <a:pt x="192" y="275"/>
                    <a:pt x="189" y="270"/>
                    <a:pt x="188" y="263"/>
                  </a:cubicBezTo>
                  <a:cubicBezTo>
                    <a:pt x="205" y="270"/>
                    <a:pt x="212" y="286"/>
                    <a:pt x="225" y="298"/>
                  </a:cubicBezTo>
                  <a:cubicBezTo>
                    <a:pt x="226" y="280"/>
                    <a:pt x="216" y="265"/>
                    <a:pt x="223" y="249"/>
                  </a:cubicBezTo>
                  <a:cubicBezTo>
                    <a:pt x="231" y="253"/>
                    <a:pt x="229" y="263"/>
                    <a:pt x="237" y="267"/>
                  </a:cubicBezTo>
                  <a:cubicBezTo>
                    <a:pt x="235" y="257"/>
                    <a:pt x="233" y="247"/>
                    <a:pt x="231" y="236"/>
                  </a:cubicBezTo>
                  <a:cubicBezTo>
                    <a:pt x="247" y="237"/>
                    <a:pt x="255" y="250"/>
                    <a:pt x="270" y="254"/>
                  </a:cubicBezTo>
                  <a:cubicBezTo>
                    <a:pt x="268" y="242"/>
                    <a:pt x="260" y="238"/>
                    <a:pt x="254" y="233"/>
                  </a:cubicBezTo>
                  <a:cubicBezTo>
                    <a:pt x="251" y="231"/>
                    <a:pt x="246" y="229"/>
                    <a:pt x="248" y="225"/>
                  </a:cubicBezTo>
                  <a:cubicBezTo>
                    <a:pt x="250" y="221"/>
                    <a:pt x="255" y="221"/>
                    <a:pt x="259" y="222"/>
                  </a:cubicBezTo>
                  <a:cubicBezTo>
                    <a:pt x="265" y="224"/>
                    <a:pt x="271" y="226"/>
                    <a:pt x="278" y="229"/>
                  </a:cubicBezTo>
                  <a:cubicBezTo>
                    <a:pt x="278" y="229"/>
                    <a:pt x="277" y="228"/>
                    <a:pt x="277" y="228"/>
                  </a:cubicBezTo>
                  <a:close/>
                </a:path>
              </a:pathLst>
            </a:custGeom>
            <a:solidFill>
              <a:srgbClr val="F9BF5E"/>
            </a:solidFill>
            <a:ln>
              <a:noFill/>
            </a:ln>
          </p:spPr>
          <p:txBody>
            <a:bodyPr vert="horz" wrap="square" lIns="91440" tIns="45720" rIns="91440" bIns="45720" numCol="1" anchor="t" anchorCtr="0" compatLnSpc="1">
              <a:prstTxWarp prst="textNoShape">
                <a:avLst/>
              </a:prstTxWarp>
            </a:bodyPr>
            <a:lstStyle/>
            <a:p>
              <a:endParaRPr lang="es-ES"/>
            </a:p>
          </p:txBody>
        </p:sp>
        <p:sp>
          <p:nvSpPr>
            <p:cNvPr id="9" name="Freeform 6">
              <a:extLst>
                <a:ext uri="{FF2B5EF4-FFF2-40B4-BE49-F238E27FC236}">
                  <a16:creationId xmlns:a16="http://schemas.microsoft.com/office/drawing/2014/main" id="{03C73E5F-3147-4C77-8FEE-0FFDF2E8E255}"/>
                </a:ext>
              </a:extLst>
            </p:cNvPr>
            <p:cNvSpPr/>
            <p:nvPr/>
          </p:nvSpPr>
          <p:spPr bwMode="auto">
            <a:xfrm>
              <a:off x="4873625" y="649288"/>
              <a:ext cx="1190625" cy="1514475"/>
            </a:xfrm>
            <a:custGeom>
              <a:avLst/>
              <a:gdLst>
                <a:gd name="T0" fmla="*/ 42 w 315"/>
                <a:gd name="T1" fmla="*/ 159 h 401"/>
                <a:gd name="T2" fmla="*/ 36 w 315"/>
                <a:gd name="T3" fmla="*/ 153 h 401"/>
                <a:gd name="T4" fmla="*/ 17 w 315"/>
                <a:gd name="T5" fmla="*/ 157 h 401"/>
                <a:gd name="T6" fmla="*/ 20 w 315"/>
                <a:gd name="T7" fmla="*/ 136 h 401"/>
                <a:gd name="T8" fmla="*/ 34 w 315"/>
                <a:gd name="T9" fmla="*/ 103 h 401"/>
                <a:gd name="T10" fmla="*/ 3 w 315"/>
                <a:gd name="T11" fmla="*/ 148 h 401"/>
                <a:gd name="T12" fmla="*/ 16 w 315"/>
                <a:gd name="T13" fmla="*/ 97 h 401"/>
                <a:gd name="T14" fmla="*/ 159 w 315"/>
                <a:gd name="T15" fmla="*/ 4 h 401"/>
                <a:gd name="T16" fmla="*/ 175 w 315"/>
                <a:gd name="T17" fmla="*/ 24 h 401"/>
                <a:gd name="T18" fmla="*/ 104 w 315"/>
                <a:gd name="T19" fmla="*/ 127 h 401"/>
                <a:gd name="T20" fmla="*/ 120 w 315"/>
                <a:gd name="T21" fmla="*/ 122 h 401"/>
                <a:gd name="T22" fmla="*/ 213 w 315"/>
                <a:gd name="T23" fmla="*/ 108 h 401"/>
                <a:gd name="T24" fmla="*/ 240 w 315"/>
                <a:gd name="T25" fmla="*/ 123 h 401"/>
                <a:gd name="T26" fmla="*/ 229 w 315"/>
                <a:gd name="T27" fmla="*/ 146 h 401"/>
                <a:gd name="T28" fmla="*/ 151 w 315"/>
                <a:gd name="T29" fmla="*/ 207 h 401"/>
                <a:gd name="T30" fmla="*/ 176 w 315"/>
                <a:gd name="T31" fmla="*/ 208 h 401"/>
                <a:gd name="T32" fmla="*/ 295 w 315"/>
                <a:gd name="T33" fmla="*/ 216 h 401"/>
                <a:gd name="T34" fmla="*/ 313 w 315"/>
                <a:gd name="T35" fmla="*/ 226 h 401"/>
                <a:gd name="T36" fmla="*/ 303 w 315"/>
                <a:gd name="T37" fmla="*/ 243 h 401"/>
                <a:gd name="T38" fmla="*/ 154 w 315"/>
                <a:gd name="T39" fmla="*/ 297 h 401"/>
                <a:gd name="T40" fmla="*/ 251 w 315"/>
                <a:gd name="T41" fmla="*/ 349 h 401"/>
                <a:gd name="T42" fmla="*/ 278 w 315"/>
                <a:gd name="T43" fmla="*/ 385 h 401"/>
                <a:gd name="T44" fmla="*/ 233 w 315"/>
                <a:gd name="T45" fmla="*/ 399 h 401"/>
                <a:gd name="T46" fmla="*/ 113 w 315"/>
                <a:gd name="T47" fmla="*/ 371 h 401"/>
                <a:gd name="T48" fmla="*/ 107 w 315"/>
                <a:gd name="T49" fmla="*/ 372 h 401"/>
                <a:gd name="T50" fmla="*/ 108 w 315"/>
                <a:gd name="T51" fmla="*/ 373 h 401"/>
                <a:gd name="T52" fmla="*/ 101 w 315"/>
                <a:gd name="T53" fmla="*/ 360 h 401"/>
                <a:gd name="T54" fmla="*/ 95 w 315"/>
                <a:gd name="T55" fmla="*/ 320 h 401"/>
                <a:gd name="T56" fmla="*/ 126 w 315"/>
                <a:gd name="T57" fmla="*/ 318 h 401"/>
                <a:gd name="T58" fmla="*/ 136 w 315"/>
                <a:gd name="T59" fmla="*/ 318 h 401"/>
                <a:gd name="T60" fmla="*/ 115 w 315"/>
                <a:gd name="T61" fmla="*/ 306 h 401"/>
                <a:gd name="T62" fmla="*/ 135 w 315"/>
                <a:gd name="T63" fmla="*/ 298 h 401"/>
                <a:gd name="T64" fmla="*/ 112 w 315"/>
                <a:gd name="T65" fmla="*/ 283 h 401"/>
                <a:gd name="T66" fmla="*/ 149 w 315"/>
                <a:gd name="T67" fmla="*/ 278 h 401"/>
                <a:gd name="T68" fmla="*/ 110 w 315"/>
                <a:gd name="T69" fmla="*/ 272 h 401"/>
                <a:gd name="T70" fmla="*/ 96 w 315"/>
                <a:gd name="T71" fmla="*/ 261 h 401"/>
                <a:gd name="T72" fmla="*/ 109 w 315"/>
                <a:gd name="T73" fmla="*/ 249 h 401"/>
                <a:gd name="T74" fmla="*/ 126 w 315"/>
                <a:gd name="T75" fmla="*/ 241 h 401"/>
                <a:gd name="T76" fmla="*/ 99 w 315"/>
                <a:gd name="T77" fmla="*/ 241 h 401"/>
                <a:gd name="T78" fmla="*/ 123 w 315"/>
                <a:gd name="T79" fmla="*/ 218 h 401"/>
                <a:gd name="T80" fmla="*/ 89 w 315"/>
                <a:gd name="T81" fmla="*/ 204 h 401"/>
                <a:gd name="T82" fmla="*/ 83 w 315"/>
                <a:gd name="T83" fmla="*/ 176 h 401"/>
                <a:gd name="T84" fmla="*/ 80 w 315"/>
                <a:gd name="T85" fmla="*/ 149 h 401"/>
                <a:gd name="T86" fmla="*/ 45 w 315"/>
                <a:gd name="T87" fmla="*/ 162 h 401"/>
                <a:gd name="T88" fmla="*/ 42 w 315"/>
                <a:gd name="T89" fmla="*/ 159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15" h="401">
                  <a:moveTo>
                    <a:pt x="42" y="159"/>
                  </a:moveTo>
                  <a:cubicBezTo>
                    <a:pt x="44" y="153"/>
                    <a:pt x="45" y="148"/>
                    <a:pt x="36" y="153"/>
                  </a:cubicBezTo>
                  <a:cubicBezTo>
                    <a:pt x="30" y="156"/>
                    <a:pt x="23" y="164"/>
                    <a:pt x="17" y="157"/>
                  </a:cubicBezTo>
                  <a:cubicBezTo>
                    <a:pt x="11" y="151"/>
                    <a:pt x="17" y="143"/>
                    <a:pt x="20" y="136"/>
                  </a:cubicBezTo>
                  <a:cubicBezTo>
                    <a:pt x="23" y="126"/>
                    <a:pt x="28" y="117"/>
                    <a:pt x="34" y="103"/>
                  </a:cubicBezTo>
                  <a:cubicBezTo>
                    <a:pt x="17" y="116"/>
                    <a:pt x="15" y="133"/>
                    <a:pt x="3" y="148"/>
                  </a:cubicBezTo>
                  <a:cubicBezTo>
                    <a:pt x="0" y="127"/>
                    <a:pt x="6" y="111"/>
                    <a:pt x="16" y="97"/>
                  </a:cubicBezTo>
                  <a:cubicBezTo>
                    <a:pt x="50" y="45"/>
                    <a:pt x="99" y="16"/>
                    <a:pt x="159" y="4"/>
                  </a:cubicBezTo>
                  <a:cubicBezTo>
                    <a:pt x="179" y="0"/>
                    <a:pt x="183" y="6"/>
                    <a:pt x="175" y="24"/>
                  </a:cubicBezTo>
                  <a:cubicBezTo>
                    <a:pt x="160" y="64"/>
                    <a:pt x="134" y="97"/>
                    <a:pt x="104" y="127"/>
                  </a:cubicBezTo>
                  <a:cubicBezTo>
                    <a:pt x="111" y="131"/>
                    <a:pt x="115" y="125"/>
                    <a:pt x="120" y="122"/>
                  </a:cubicBezTo>
                  <a:cubicBezTo>
                    <a:pt x="150" y="108"/>
                    <a:pt x="181" y="105"/>
                    <a:pt x="213" y="108"/>
                  </a:cubicBezTo>
                  <a:cubicBezTo>
                    <a:pt x="224" y="110"/>
                    <a:pt x="235" y="113"/>
                    <a:pt x="240" y="123"/>
                  </a:cubicBezTo>
                  <a:cubicBezTo>
                    <a:pt x="244" y="133"/>
                    <a:pt x="234" y="139"/>
                    <a:pt x="229" y="146"/>
                  </a:cubicBezTo>
                  <a:cubicBezTo>
                    <a:pt x="208" y="173"/>
                    <a:pt x="179" y="188"/>
                    <a:pt x="151" y="207"/>
                  </a:cubicBezTo>
                  <a:cubicBezTo>
                    <a:pt x="159" y="210"/>
                    <a:pt x="167" y="208"/>
                    <a:pt x="176" y="208"/>
                  </a:cubicBezTo>
                  <a:cubicBezTo>
                    <a:pt x="216" y="205"/>
                    <a:pt x="256" y="208"/>
                    <a:pt x="295" y="216"/>
                  </a:cubicBezTo>
                  <a:cubicBezTo>
                    <a:pt x="302" y="217"/>
                    <a:pt x="311" y="218"/>
                    <a:pt x="313" y="226"/>
                  </a:cubicBezTo>
                  <a:cubicBezTo>
                    <a:pt x="315" y="233"/>
                    <a:pt x="308" y="239"/>
                    <a:pt x="303" y="243"/>
                  </a:cubicBezTo>
                  <a:cubicBezTo>
                    <a:pt x="261" y="281"/>
                    <a:pt x="211" y="297"/>
                    <a:pt x="154" y="297"/>
                  </a:cubicBezTo>
                  <a:cubicBezTo>
                    <a:pt x="191" y="307"/>
                    <a:pt x="223" y="323"/>
                    <a:pt x="251" y="349"/>
                  </a:cubicBezTo>
                  <a:cubicBezTo>
                    <a:pt x="263" y="359"/>
                    <a:pt x="283" y="371"/>
                    <a:pt x="278" y="385"/>
                  </a:cubicBezTo>
                  <a:cubicBezTo>
                    <a:pt x="272" y="401"/>
                    <a:pt x="249" y="399"/>
                    <a:pt x="233" y="399"/>
                  </a:cubicBezTo>
                  <a:cubicBezTo>
                    <a:pt x="191" y="401"/>
                    <a:pt x="150" y="396"/>
                    <a:pt x="113" y="371"/>
                  </a:cubicBezTo>
                  <a:cubicBezTo>
                    <a:pt x="111" y="369"/>
                    <a:pt x="109" y="369"/>
                    <a:pt x="107" y="372"/>
                  </a:cubicBezTo>
                  <a:cubicBezTo>
                    <a:pt x="107" y="372"/>
                    <a:pt x="108" y="373"/>
                    <a:pt x="108" y="373"/>
                  </a:cubicBezTo>
                  <a:cubicBezTo>
                    <a:pt x="112" y="365"/>
                    <a:pt x="104" y="363"/>
                    <a:pt x="101" y="360"/>
                  </a:cubicBezTo>
                  <a:cubicBezTo>
                    <a:pt x="89" y="347"/>
                    <a:pt x="83" y="334"/>
                    <a:pt x="95" y="320"/>
                  </a:cubicBezTo>
                  <a:cubicBezTo>
                    <a:pt x="103" y="310"/>
                    <a:pt x="116" y="316"/>
                    <a:pt x="126" y="318"/>
                  </a:cubicBezTo>
                  <a:cubicBezTo>
                    <a:pt x="130" y="319"/>
                    <a:pt x="132" y="321"/>
                    <a:pt x="136" y="318"/>
                  </a:cubicBezTo>
                  <a:cubicBezTo>
                    <a:pt x="133" y="308"/>
                    <a:pt x="121" y="311"/>
                    <a:pt x="115" y="306"/>
                  </a:cubicBezTo>
                  <a:cubicBezTo>
                    <a:pt x="120" y="299"/>
                    <a:pt x="129" y="302"/>
                    <a:pt x="135" y="298"/>
                  </a:cubicBezTo>
                  <a:cubicBezTo>
                    <a:pt x="132" y="287"/>
                    <a:pt x="119" y="292"/>
                    <a:pt x="112" y="283"/>
                  </a:cubicBezTo>
                  <a:cubicBezTo>
                    <a:pt x="125" y="278"/>
                    <a:pt x="138" y="284"/>
                    <a:pt x="149" y="278"/>
                  </a:cubicBezTo>
                  <a:cubicBezTo>
                    <a:pt x="137" y="276"/>
                    <a:pt x="124" y="274"/>
                    <a:pt x="110" y="272"/>
                  </a:cubicBezTo>
                  <a:cubicBezTo>
                    <a:pt x="103" y="271"/>
                    <a:pt x="97" y="269"/>
                    <a:pt x="96" y="261"/>
                  </a:cubicBezTo>
                  <a:cubicBezTo>
                    <a:pt x="94" y="251"/>
                    <a:pt x="103" y="251"/>
                    <a:pt x="109" y="249"/>
                  </a:cubicBezTo>
                  <a:cubicBezTo>
                    <a:pt x="114" y="246"/>
                    <a:pt x="120" y="245"/>
                    <a:pt x="126" y="241"/>
                  </a:cubicBezTo>
                  <a:cubicBezTo>
                    <a:pt x="117" y="241"/>
                    <a:pt x="109" y="241"/>
                    <a:pt x="99" y="241"/>
                  </a:cubicBezTo>
                  <a:cubicBezTo>
                    <a:pt x="101" y="226"/>
                    <a:pt x="115" y="226"/>
                    <a:pt x="123" y="218"/>
                  </a:cubicBezTo>
                  <a:cubicBezTo>
                    <a:pt x="112" y="212"/>
                    <a:pt x="93" y="224"/>
                    <a:pt x="89" y="204"/>
                  </a:cubicBezTo>
                  <a:cubicBezTo>
                    <a:pt x="61" y="201"/>
                    <a:pt x="78" y="187"/>
                    <a:pt x="83" y="176"/>
                  </a:cubicBezTo>
                  <a:cubicBezTo>
                    <a:pt x="71" y="176"/>
                    <a:pt x="71" y="176"/>
                    <a:pt x="80" y="149"/>
                  </a:cubicBezTo>
                  <a:cubicBezTo>
                    <a:pt x="68" y="154"/>
                    <a:pt x="57" y="158"/>
                    <a:pt x="45" y="162"/>
                  </a:cubicBezTo>
                  <a:cubicBezTo>
                    <a:pt x="44" y="161"/>
                    <a:pt x="43" y="160"/>
                    <a:pt x="42" y="159"/>
                  </a:cubicBezTo>
                  <a:close/>
                </a:path>
              </a:pathLst>
            </a:custGeom>
            <a:solidFill>
              <a:srgbClr val="F9BF5E"/>
            </a:solidFill>
            <a:ln>
              <a:noFill/>
            </a:ln>
          </p:spPr>
          <p:txBody>
            <a:bodyPr vert="horz" wrap="square" lIns="91440" tIns="45720" rIns="91440" bIns="45720" numCol="1" anchor="t" anchorCtr="0" compatLnSpc="1">
              <a:prstTxWarp prst="textNoShape">
                <a:avLst/>
              </a:prstTxWarp>
            </a:bodyPr>
            <a:lstStyle/>
            <a:p>
              <a:endParaRPr lang="es-ES"/>
            </a:p>
          </p:txBody>
        </p:sp>
        <p:sp>
          <p:nvSpPr>
            <p:cNvPr id="10" name="Freeform 7">
              <a:extLst>
                <a:ext uri="{FF2B5EF4-FFF2-40B4-BE49-F238E27FC236}">
                  <a16:creationId xmlns:a16="http://schemas.microsoft.com/office/drawing/2014/main" id="{997ECC7D-7A18-4A61-A3EE-3129B7E93101}"/>
                </a:ext>
              </a:extLst>
            </p:cNvPr>
            <p:cNvSpPr/>
            <p:nvPr/>
          </p:nvSpPr>
          <p:spPr bwMode="auto">
            <a:xfrm>
              <a:off x="3467101" y="1019176"/>
              <a:ext cx="866775" cy="831850"/>
            </a:xfrm>
            <a:custGeom>
              <a:avLst/>
              <a:gdLst>
                <a:gd name="T0" fmla="*/ 207 w 229"/>
                <a:gd name="T1" fmla="*/ 54 h 220"/>
                <a:gd name="T2" fmla="*/ 221 w 229"/>
                <a:gd name="T3" fmla="*/ 80 h 220"/>
                <a:gd name="T4" fmla="*/ 216 w 229"/>
                <a:gd name="T5" fmla="*/ 94 h 220"/>
                <a:gd name="T6" fmla="*/ 212 w 229"/>
                <a:gd name="T7" fmla="*/ 91 h 220"/>
                <a:gd name="T8" fmla="*/ 214 w 229"/>
                <a:gd name="T9" fmla="*/ 96 h 220"/>
                <a:gd name="T10" fmla="*/ 201 w 229"/>
                <a:gd name="T11" fmla="*/ 112 h 220"/>
                <a:gd name="T12" fmla="*/ 177 w 229"/>
                <a:gd name="T13" fmla="*/ 111 h 220"/>
                <a:gd name="T14" fmla="*/ 202 w 229"/>
                <a:gd name="T15" fmla="*/ 125 h 220"/>
                <a:gd name="T16" fmla="*/ 170 w 229"/>
                <a:gd name="T17" fmla="*/ 134 h 220"/>
                <a:gd name="T18" fmla="*/ 203 w 229"/>
                <a:gd name="T19" fmla="*/ 169 h 220"/>
                <a:gd name="T20" fmla="*/ 193 w 229"/>
                <a:gd name="T21" fmla="*/ 184 h 220"/>
                <a:gd name="T22" fmla="*/ 137 w 229"/>
                <a:gd name="T23" fmla="*/ 191 h 220"/>
                <a:gd name="T24" fmla="*/ 192 w 229"/>
                <a:gd name="T25" fmla="*/ 197 h 220"/>
                <a:gd name="T26" fmla="*/ 76 w 229"/>
                <a:gd name="T27" fmla="*/ 206 h 220"/>
                <a:gd name="T28" fmla="*/ 76 w 229"/>
                <a:gd name="T29" fmla="*/ 207 h 220"/>
                <a:gd name="T30" fmla="*/ 11 w 229"/>
                <a:gd name="T31" fmla="*/ 163 h 220"/>
                <a:gd name="T32" fmla="*/ 16 w 229"/>
                <a:gd name="T33" fmla="*/ 138 h 220"/>
                <a:gd name="T34" fmla="*/ 161 w 229"/>
                <a:gd name="T35" fmla="*/ 126 h 220"/>
                <a:gd name="T36" fmla="*/ 114 w 229"/>
                <a:gd name="T37" fmla="*/ 94 h 220"/>
                <a:gd name="T38" fmla="*/ 105 w 229"/>
                <a:gd name="T39" fmla="*/ 99 h 220"/>
                <a:gd name="T40" fmla="*/ 109 w 229"/>
                <a:gd name="T41" fmla="*/ 107 h 220"/>
                <a:gd name="T42" fmla="*/ 120 w 229"/>
                <a:gd name="T43" fmla="*/ 114 h 220"/>
                <a:gd name="T44" fmla="*/ 48 w 229"/>
                <a:gd name="T45" fmla="*/ 97 h 220"/>
                <a:gd name="T46" fmla="*/ 51 w 229"/>
                <a:gd name="T47" fmla="*/ 82 h 220"/>
                <a:gd name="T48" fmla="*/ 102 w 229"/>
                <a:gd name="T49" fmla="*/ 80 h 220"/>
                <a:gd name="T50" fmla="*/ 65 w 229"/>
                <a:gd name="T51" fmla="*/ 28 h 220"/>
                <a:gd name="T52" fmla="*/ 57 w 229"/>
                <a:gd name="T53" fmla="*/ 11 h 220"/>
                <a:gd name="T54" fmla="*/ 78 w 229"/>
                <a:gd name="T55" fmla="*/ 2 h 220"/>
                <a:gd name="T56" fmla="*/ 180 w 229"/>
                <a:gd name="T57" fmla="*/ 32 h 220"/>
                <a:gd name="T58" fmla="*/ 192 w 229"/>
                <a:gd name="T59" fmla="*/ 39 h 220"/>
                <a:gd name="T60" fmla="*/ 191 w 229"/>
                <a:gd name="T61" fmla="*/ 38 h 220"/>
                <a:gd name="T62" fmla="*/ 196 w 229"/>
                <a:gd name="T63" fmla="*/ 43 h 220"/>
                <a:gd name="T64" fmla="*/ 195 w 229"/>
                <a:gd name="T65" fmla="*/ 42 h 220"/>
                <a:gd name="T66" fmla="*/ 200 w 229"/>
                <a:gd name="T67" fmla="*/ 47 h 220"/>
                <a:gd name="T68" fmla="*/ 199 w 229"/>
                <a:gd name="T69" fmla="*/ 46 h 220"/>
                <a:gd name="T70" fmla="*/ 204 w 229"/>
                <a:gd name="T71" fmla="*/ 51 h 220"/>
                <a:gd name="T72" fmla="*/ 203 w 229"/>
                <a:gd name="T73" fmla="*/ 50 h 220"/>
                <a:gd name="T74" fmla="*/ 208 w 229"/>
                <a:gd name="T75" fmla="*/ 55 h 220"/>
                <a:gd name="T76" fmla="*/ 207 w 229"/>
                <a:gd name="T77" fmla="*/ 54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29" h="220">
                  <a:moveTo>
                    <a:pt x="207" y="54"/>
                  </a:moveTo>
                  <a:cubicBezTo>
                    <a:pt x="212" y="63"/>
                    <a:pt x="217" y="71"/>
                    <a:pt x="221" y="80"/>
                  </a:cubicBezTo>
                  <a:cubicBezTo>
                    <a:pt x="223" y="85"/>
                    <a:pt x="229" y="93"/>
                    <a:pt x="216" y="94"/>
                  </a:cubicBezTo>
                  <a:cubicBezTo>
                    <a:pt x="216" y="92"/>
                    <a:pt x="214" y="90"/>
                    <a:pt x="212" y="91"/>
                  </a:cubicBezTo>
                  <a:cubicBezTo>
                    <a:pt x="212" y="92"/>
                    <a:pt x="213" y="95"/>
                    <a:pt x="214" y="96"/>
                  </a:cubicBezTo>
                  <a:cubicBezTo>
                    <a:pt x="221" y="111"/>
                    <a:pt x="216" y="116"/>
                    <a:pt x="201" y="112"/>
                  </a:cubicBezTo>
                  <a:cubicBezTo>
                    <a:pt x="193" y="110"/>
                    <a:pt x="185" y="109"/>
                    <a:pt x="177" y="111"/>
                  </a:cubicBezTo>
                  <a:cubicBezTo>
                    <a:pt x="182" y="120"/>
                    <a:pt x="196" y="116"/>
                    <a:pt x="202" y="125"/>
                  </a:cubicBezTo>
                  <a:cubicBezTo>
                    <a:pt x="194" y="134"/>
                    <a:pt x="182" y="127"/>
                    <a:pt x="170" y="134"/>
                  </a:cubicBezTo>
                  <a:cubicBezTo>
                    <a:pt x="195" y="135"/>
                    <a:pt x="198" y="153"/>
                    <a:pt x="203" y="169"/>
                  </a:cubicBezTo>
                  <a:cubicBezTo>
                    <a:pt x="207" y="180"/>
                    <a:pt x="201" y="182"/>
                    <a:pt x="193" y="184"/>
                  </a:cubicBezTo>
                  <a:cubicBezTo>
                    <a:pt x="176" y="189"/>
                    <a:pt x="159" y="191"/>
                    <a:pt x="137" y="191"/>
                  </a:cubicBezTo>
                  <a:cubicBezTo>
                    <a:pt x="157" y="198"/>
                    <a:pt x="172" y="194"/>
                    <a:pt x="192" y="197"/>
                  </a:cubicBezTo>
                  <a:cubicBezTo>
                    <a:pt x="152" y="220"/>
                    <a:pt x="114" y="213"/>
                    <a:pt x="76" y="206"/>
                  </a:cubicBezTo>
                  <a:cubicBezTo>
                    <a:pt x="76" y="207"/>
                    <a:pt x="76" y="207"/>
                    <a:pt x="76" y="207"/>
                  </a:cubicBezTo>
                  <a:cubicBezTo>
                    <a:pt x="52" y="195"/>
                    <a:pt x="29" y="183"/>
                    <a:pt x="11" y="163"/>
                  </a:cubicBezTo>
                  <a:cubicBezTo>
                    <a:pt x="0" y="151"/>
                    <a:pt x="1" y="144"/>
                    <a:pt x="16" y="138"/>
                  </a:cubicBezTo>
                  <a:cubicBezTo>
                    <a:pt x="62" y="120"/>
                    <a:pt x="110" y="120"/>
                    <a:pt x="161" y="126"/>
                  </a:cubicBezTo>
                  <a:cubicBezTo>
                    <a:pt x="145" y="116"/>
                    <a:pt x="130" y="105"/>
                    <a:pt x="114" y="94"/>
                  </a:cubicBezTo>
                  <a:cubicBezTo>
                    <a:pt x="110" y="91"/>
                    <a:pt x="107" y="96"/>
                    <a:pt x="105" y="99"/>
                  </a:cubicBezTo>
                  <a:cubicBezTo>
                    <a:pt x="102" y="104"/>
                    <a:pt x="104" y="106"/>
                    <a:pt x="109" y="107"/>
                  </a:cubicBezTo>
                  <a:cubicBezTo>
                    <a:pt x="114" y="107"/>
                    <a:pt x="117" y="109"/>
                    <a:pt x="120" y="114"/>
                  </a:cubicBezTo>
                  <a:cubicBezTo>
                    <a:pt x="92" y="122"/>
                    <a:pt x="70" y="112"/>
                    <a:pt x="48" y="97"/>
                  </a:cubicBezTo>
                  <a:cubicBezTo>
                    <a:pt x="39" y="92"/>
                    <a:pt x="44" y="86"/>
                    <a:pt x="51" y="82"/>
                  </a:cubicBezTo>
                  <a:cubicBezTo>
                    <a:pt x="67" y="74"/>
                    <a:pt x="83" y="71"/>
                    <a:pt x="102" y="80"/>
                  </a:cubicBezTo>
                  <a:cubicBezTo>
                    <a:pt x="89" y="63"/>
                    <a:pt x="77" y="45"/>
                    <a:pt x="65" y="28"/>
                  </a:cubicBezTo>
                  <a:cubicBezTo>
                    <a:pt x="62" y="22"/>
                    <a:pt x="54" y="18"/>
                    <a:pt x="57" y="11"/>
                  </a:cubicBezTo>
                  <a:cubicBezTo>
                    <a:pt x="61" y="3"/>
                    <a:pt x="70" y="2"/>
                    <a:pt x="78" y="2"/>
                  </a:cubicBezTo>
                  <a:cubicBezTo>
                    <a:pt x="116" y="0"/>
                    <a:pt x="149" y="13"/>
                    <a:pt x="180" y="32"/>
                  </a:cubicBezTo>
                  <a:cubicBezTo>
                    <a:pt x="184" y="34"/>
                    <a:pt x="186" y="39"/>
                    <a:pt x="192" y="39"/>
                  </a:cubicBezTo>
                  <a:cubicBezTo>
                    <a:pt x="191" y="38"/>
                    <a:pt x="191" y="38"/>
                    <a:pt x="191" y="38"/>
                  </a:cubicBezTo>
                  <a:cubicBezTo>
                    <a:pt x="191" y="41"/>
                    <a:pt x="193" y="43"/>
                    <a:pt x="196" y="43"/>
                  </a:cubicBezTo>
                  <a:cubicBezTo>
                    <a:pt x="195" y="42"/>
                    <a:pt x="195" y="42"/>
                    <a:pt x="195" y="42"/>
                  </a:cubicBezTo>
                  <a:cubicBezTo>
                    <a:pt x="195" y="45"/>
                    <a:pt x="197" y="46"/>
                    <a:pt x="200" y="47"/>
                  </a:cubicBezTo>
                  <a:cubicBezTo>
                    <a:pt x="199" y="46"/>
                    <a:pt x="199" y="46"/>
                    <a:pt x="199" y="46"/>
                  </a:cubicBezTo>
                  <a:cubicBezTo>
                    <a:pt x="200" y="49"/>
                    <a:pt x="201" y="51"/>
                    <a:pt x="204" y="51"/>
                  </a:cubicBezTo>
                  <a:cubicBezTo>
                    <a:pt x="203" y="50"/>
                    <a:pt x="203" y="50"/>
                    <a:pt x="203" y="50"/>
                  </a:cubicBezTo>
                  <a:cubicBezTo>
                    <a:pt x="203" y="53"/>
                    <a:pt x="205" y="55"/>
                    <a:pt x="208" y="55"/>
                  </a:cubicBezTo>
                  <a:lnTo>
                    <a:pt x="207" y="54"/>
                  </a:lnTo>
                  <a:close/>
                </a:path>
              </a:pathLst>
            </a:custGeom>
            <a:solidFill>
              <a:srgbClr val="F9BF5E"/>
            </a:solidFill>
            <a:ln>
              <a:noFill/>
            </a:ln>
          </p:spPr>
          <p:txBody>
            <a:bodyPr vert="horz" wrap="square" lIns="91440" tIns="45720" rIns="91440" bIns="45720" numCol="1" anchor="t" anchorCtr="0" compatLnSpc="1">
              <a:prstTxWarp prst="textNoShape">
                <a:avLst/>
              </a:prstTxWarp>
            </a:bodyPr>
            <a:lstStyle/>
            <a:p>
              <a:endParaRPr lang="es-ES"/>
            </a:p>
          </p:txBody>
        </p:sp>
        <p:sp>
          <p:nvSpPr>
            <p:cNvPr id="11" name="Freeform 8">
              <a:extLst>
                <a:ext uri="{FF2B5EF4-FFF2-40B4-BE49-F238E27FC236}">
                  <a16:creationId xmlns:a16="http://schemas.microsoft.com/office/drawing/2014/main" id="{1C7D979F-0765-40DF-BDD0-5EE39344823D}"/>
                </a:ext>
              </a:extLst>
            </p:cNvPr>
            <p:cNvSpPr/>
            <p:nvPr/>
          </p:nvSpPr>
          <p:spPr bwMode="auto">
            <a:xfrm>
              <a:off x="3494088" y="1846263"/>
              <a:ext cx="963612" cy="787400"/>
            </a:xfrm>
            <a:custGeom>
              <a:avLst/>
              <a:gdLst>
                <a:gd name="T0" fmla="*/ 191 w 255"/>
                <a:gd name="T1" fmla="*/ 62 h 208"/>
                <a:gd name="T2" fmla="*/ 213 w 255"/>
                <a:gd name="T3" fmla="*/ 54 h 208"/>
                <a:gd name="T4" fmla="*/ 222 w 255"/>
                <a:gd name="T5" fmla="*/ 63 h 208"/>
                <a:gd name="T6" fmla="*/ 234 w 255"/>
                <a:gd name="T7" fmla="*/ 75 h 208"/>
                <a:gd name="T8" fmla="*/ 224 w 255"/>
                <a:gd name="T9" fmla="*/ 115 h 208"/>
                <a:gd name="T10" fmla="*/ 249 w 255"/>
                <a:gd name="T11" fmla="*/ 69 h 208"/>
                <a:gd name="T12" fmla="*/ 251 w 255"/>
                <a:gd name="T13" fmla="*/ 104 h 208"/>
                <a:gd name="T14" fmla="*/ 113 w 255"/>
                <a:gd name="T15" fmla="*/ 207 h 208"/>
                <a:gd name="T16" fmla="*/ 97 w 255"/>
                <a:gd name="T17" fmla="*/ 181 h 208"/>
                <a:gd name="T18" fmla="*/ 160 w 255"/>
                <a:gd name="T19" fmla="*/ 91 h 208"/>
                <a:gd name="T20" fmla="*/ 172 w 255"/>
                <a:gd name="T21" fmla="*/ 75 h 208"/>
                <a:gd name="T22" fmla="*/ 30 w 255"/>
                <a:gd name="T23" fmla="*/ 103 h 208"/>
                <a:gd name="T24" fmla="*/ 5 w 255"/>
                <a:gd name="T25" fmla="*/ 94 h 208"/>
                <a:gd name="T26" fmla="*/ 18 w 255"/>
                <a:gd name="T27" fmla="*/ 69 h 208"/>
                <a:gd name="T28" fmla="*/ 133 w 255"/>
                <a:gd name="T29" fmla="*/ 2 h 208"/>
                <a:gd name="T30" fmla="*/ 165 w 255"/>
                <a:gd name="T31" fmla="*/ 3 h 208"/>
                <a:gd name="T32" fmla="*/ 157 w 255"/>
                <a:gd name="T33" fmla="*/ 12 h 208"/>
                <a:gd name="T34" fmla="*/ 168 w 255"/>
                <a:gd name="T35" fmla="*/ 14 h 208"/>
                <a:gd name="T36" fmla="*/ 201 w 255"/>
                <a:gd name="T37" fmla="*/ 21 h 208"/>
                <a:gd name="T38" fmla="*/ 178 w 255"/>
                <a:gd name="T39" fmla="*/ 49 h 208"/>
                <a:gd name="T40" fmla="*/ 188 w 255"/>
                <a:gd name="T41" fmla="*/ 59 h 208"/>
                <a:gd name="T42" fmla="*/ 183 w 255"/>
                <a:gd name="T43" fmla="*/ 66 h 208"/>
                <a:gd name="T44" fmla="*/ 191 w 255"/>
                <a:gd name="T45" fmla="*/ 6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5" h="208">
                  <a:moveTo>
                    <a:pt x="191" y="62"/>
                  </a:moveTo>
                  <a:cubicBezTo>
                    <a:pt x="198" y="59"/>
                    <a:pt x="206" y="55"/>
                    <a:pt x="213" y="54"/>
                  </a:cubicBezTo>
                  <a:cubicBezTo>
                    <a:pt x="218" y="53"/>
                    <a:pt x="211" y="68"/>
                    <a:pt x="222" y="63"/>
                  </a:cubicBezTo>
                  <a:cubicBezTo>
                    <a:pt x="238" y="56"/>
                    <a:pt x="237" y="63"/>
                    <a:pt x="234" y="75"/>
                  </a:cubicBezTo>
                  <a:cubicBezTo>
                    <a:pt x="231" y="88"/>
                    <a:pt x="228" y="101"/>
                    <a:pt x="224" y="115"/>
                  </a:cubicBezTo>
                  <a:cubicBezTo>
                    <a:pt x="237" y="104"/>
                    <a:pt x="240" y="86"/>
                    <a:pt x="249" y="69"/>
                  </a:cubicBezTo>
                  <a:cubicBezTo>
                    <a:pt x="255" y="82"/>
                    <a:pt x="253" y="93"/>
                    <a:pt x="251" y="104"/>
                  </a:cubicBezTo>
                  <a:cubicBezTo>
                    <a:pt x="236" y="158"/>
                    <a:pt x="169" y="208"/>
                    <a:pt x="113" y="207"/>
                  </a:cubicBezTo>
                  <a:cubicBezTo>
                    <a:pt x="90" y="207"/>
                    <a:pt x="87" y="202"/>
                    <a:pt x="97" y="181"/>
                  </a:cubicBezTo>
                  <a:cubicBezTo>
                    <a:pt x="114" y="148"/>
                    <a:pt x="135" y="118"/>
                    <a:pt x="160" y="91"/>
                  </a:cubicBezTo>
                  <a:cubicBezTo>
                    <a:pt x="164" y="87"/>
                    <a:pt x="171" y="84"/>
                    <a:pt x="172" y="75"/>
                  </a:cubicBezTo>
                  <a:cubicBezTo>
                    <a:pt x="127" y="101"/>
                    <a:pt x="80" y="109"/>
                    <a:pt x="30" y="103"/>
                  </a:cubicBezTo>
                  <a:cubicBezTo>
                    <a:pt x="20" y="102"/>
                    <a:pt x="9" y="103"/>
                    <a:pt x="5" y="94"/>
                  </a:cubicBezTo>
                  <a:cubicBezTo>
                    <a:pt x="0" y="83"/>
                    <a:pt x="11" y="76"/>
                    <a:pt x="18" y="69"/>
                  </a:cubicBezTo>
                  <a:cubicBezTo>
                    <a:pt x="50" y="36"/>
                    <a:pt x="87" y="10"/>
                    <a:pt x="133" y="2"/>
                  </a:cubicBezTo>
                  <a:cubicBezTo>
                    <a:pt x="144" y="0"/>
                    <a:pt x="154" y="1"/>
                    <a:pt x="165" y="3"/>
                  </a:cubicBezTo>
                  <a:cubicBezTo>
                    <a:pt x="166" y="10"/>
                    <a:pt x="155" y="5"/>
                    <a:pt x="157" y="12"/>
                  </a:cubicBezTo>
                  <a:cubicBezTo>
                    <a:pt x="160" y="17"/>
                    <a:pt x="164" y="15"/>
                    <a:pt x="168" y="14"/>
                  </a:cubicBezTo>
                  <a:cubicBezTo>
                    <a:pt x="180" y="14"/>
                    <a:pt x="195" y="6"/>
                    <a:pt x="201" y="21"/>
                  </a:cubicBezTo>
                  <a:cubicBezTo>
                    <a:pt x="207" y="39"/>
                    <a:pt x="188" y="42"/>
                    <a:pt x="178" y="49"/>
                  </a:cubicBezTo>
                  <a:cubicBezTo>
                    <a:pt x="181" y="53"/>
                    <a:pt x="191" y="49"/>
                    <a:pt x="188" y="59"/>
                  </a:cubicBezTo>
                  <a:cubicBezTo>
                    <a:pt x="185" y="60"/>
                    <a:pt x="180" y="62"/>
                    <a:pt x="183" y="66"/>
                  </a:cubicBezTo>
                  <a:cubicBezTo>
                    <a:pt x="186" y="70"/>
                    <a:pt x="189" y="65"/>
                    <a:pt x="191" y="62"/>
                  </a:cubicBezTo>
                  <a:close/>
                </a:path>
              </a:pathLst>
            </a:custGeom>
            <a:solidFill>
              <a:srgbClr val="F9BF5E"/>
            </a:solidFill>
            <a:ln>
              <a:noFill/>
            </a:ln>
          </p:spPr>
          <p:txBody>
            <a:bodyPr vert="horz" wrap="square" lIns="91440" tIns="45720" rIns="91440" bIns="45720" numCol="1" anchor="t" anchorCtr="0" compatLnSpc="1">
              <a:prstTxWarp prst="textNoShape">
                <a:avLst/>
              </a:prstTxWarp>
            </a:bodyPr>
            <a:lstStyle/>
            <a:p>
              <a:endParaRPr lang="es-ES"/>
            </a:p>
          </p:txBody>
        </p:sp>
        <p:sp>
          <p:nvSpPr>
            <p:cNvPr id="12" name="Freeform 9">
              <a:extLst>
                <a:ext uri="{FF2B5EF4-FFF2-40B4-BE49-F238E27FC236}">
                  <a16:creationId xmlns:a16="http://schemas.microsoft.com/office/drawing/2014/main" id="{F53FFBC7-8473-460F-82F7-56E5B2E631A8}"/>
                </a:ext>
              </a:extLst>
            </p:cNvPr>
            <p:cNvSpPr/>
            <p:nvPr/>
          </p:nvSpPr>
          <p:spPr bwMode="auto">
            <a:xfrm>
              <a:off x="3967163" y="606426"/>
              <a:ext cx="619125" cy="696913"/>
            </a:xfrm>
            <a:custGeom>
              <a:avLst/>
              <a:gdLst>
                <a:gd name="T0" fmla="*/ 60 w 164"/>
                <a:gd name="T1" fmla="*/ 148 h 184"/>
                <a:gd name="T2" fmla="*/ 53 w 164"/>
                <a:gd name="T3" fmla="*/ 132 h 184"/>
                <a:gd name="T4" fmla="*/ 5 w 164"/>
                <a:gd name="T5" fmla="*/ 28 h 184"/>
                <a:gd name="T6" fmla="*/ 6 w 164"/>
                <a:gd name="T7" fmla="*/ 6 h 184"/>
                <a:gd name="T8" fmla="*/ 27 w 164"/>
                <a:gd name="T9" fmla="*/ 8 h 184"/>
                <a:gd name="T10" fmla="*/ 156 w 164"/>
                <a:gd name="T11" fmla="*/ 130 h 184"/>
                <a:gd name="T12" fmla="*/ 148 w 164"/>
                <a:gd name="T13" fmla="*/ 173 h 184"/>
                <a:gd name="T14" fmla="*/ 132 w 164"/>
                <a:gd name="T15" fmla="*/ 172 h 184"/>
                <a:gd name="T16" fmla="*/ 126 w 164"/>
                <a:gd name="T17" fmla="*/ 179 h 184"/>
                <a:gd name="T18" fmla="*/ 118 w 164"/>
                <a:gd name="T19" fmla="*/ 183 h 184"/>
                <a:gd name="T20" fmla="*/ 89 w 164"/>
                <a:gd name="T21" fmla="*/ 169 h 184"/>
                <a:gd name="T22" fmla="*/ 75 w 164"/>
                <a:gd name="T23" fmla="*/ 163 h 184"/>
                <a:gd name="T24" fmla="*/ 76 w 164"/>
                <a:gd name="T25" fmla="*/ 164 h 184"/>
                <a:gd name="T26" fmla="*/ 76 w 164"/>
                <a:gd name="T27" fmla="*/ 159 h 184"/>
                <a:gd name="T28" fmla="*/ 71 w 164"/>
                <a:gd name="T29" fmla="*/ 159 h 184"/>
                <a:gd name="T30" fmla="*/ 72 w 164"/>
                <a:gd name="T31" fmla="*/ 160 h 184"/>
                <a:gd name="T32" fmla="*/ 72 w 164"/>
                <a:gd name="T33" fmla="*/ 155 h 184"/>
                <a:gd name="T34" fmla="*/ 67 w 164"/>
                <a:gd name="T35" fmla="*/ 155 h 184"/>
                <a:gd name="T36" fmla="*/ 68 w 164"/>
                <a:gd name="T37" fmla="*/ 156 h 184"/>
                <a:gd name="T38" fmla="*/ 68 w 164"/>
                <a:gd name="T39" fmla="*/ 151 h 184"/>
                <a:gd name="T40" fmla="*/ 63 w 164"/>
                <a:gd name="T41" fmla="*/ 151 h 184"/>
                <a:gd name="T42" fmla="*/ 64 w 164"/>
                <a:gd name="T43" fmla="*/ 152 h 184"/>
                <a:gd name="T44" fmla="*/ 64 w 164"/>
                <a:gd name="T45" fmla="*/ 147 h 184"/>
                <a:gd name="T46" fmla="*/ 59 w 164"/>
                <a:gd name="T47" fmla="*/ 147 h 184"/>
                <a:gd name="T48" fmla="*/ 60 w 164"/>
                <a:gd name="T49" fmla="*/ 148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4" h="184">
                  <a:moveTo>
                    <a:pt x="60" y="148"/>
                  </a:moveTo>
                  <a:cubicBezTo>
                    <a:pt x="65" y="139"/>
                    <a:pt x="56" y="136"/>
                    <a:pt x="53" y="132"/>
                  </a:cubicBezTo>
                  <a:cubicBezTo>
                    <a:pt x="31" y="100"/>
                    <a:pt x="14" y="66"/>
                    <a:pt x="5" y="28"/>
                  </a:cubicBezTo>
                  <a:cubicBezTo>
                    <a:pt x="3" y="21"/>
                    <a:pt x="0" y="11"/>
                    <a:pt x="6" y="6"/>
                  </a:cubicBezTo>
                  <a:cubicBezTo>
                    <a:pt x="13" y="0"/>
                    <a:pt x="21" y="5"/>
                    <a:pt x="27" y="8"/>
                  </a:cubicBezTo>
                  <a:cubicBezTo>
                    <a:pt x="84" y="34"/>
                    <a:pt x="129" y="72"/>
                    <a:pt x="156" y="130"/>
                  </a:cubicBezTo>
                  <a:cubicBezTo>
                    <a:pt x="164" y="148"/>
                    <a:pt x="157" y="160"/>
                    <a:pt x="148" y="173"/>
                  </a:cubicBezTo>
                  <a:cubicBezTo>
                    <a:pt x="143" y="179"/>
                    <a:pt x="137" y="174"/>
                    <a:pt x="132" y="172"/>
                  </a:cubicBezTo>
                  <a:cubicBezTo>
                    <a:pt x="131" y="172"/>
                    <a:pt x="116" y="164"/>
                    <a:pt x="126" y="179"/>
                  </a:cubicBezTo>
                  <a:cubicBezTo>
                    <a:pt x="129" y="184"/>
                    <a:pt x="121" y="183"/>
                    <a:pt x="118" y="183"/>
                  </a:cubicBezTo>
                  <a:cubicBezTo>
                    <a:pt x="108" y="179"/>
                    <a:pt x="98" y="175"/>
                    <a:pt x="89" y="169"/>
                  </a:cubicBezTo>
                  <a:cubicBezTo>
                    <a:pt x="85" y="166"/>
                    <a:pt x="83" y="158"/>
                    <a:pt x="75" y="163"/>
                  </a:cubicBezTo>
                  <a:cubicBezTo>
                    <a:pt x="75" y="163"/>
                    <a:pt x="76" y="164"/>
                    <a:pt x="76" y="164"/>
                  </a:cubicBezTo>
                  <a:cubicBezTo>
                    <a:pt x="76" y="162"/>
                    <a:pt x="78" y="161"/>
                    <a:pt x="76" y="159"/>
                  </a:cubicBezTo>
                  <a:cubicBezTo>
                    <a:pt x="74" y="157"/>
                    <a:pt x="73" y="159"/>
                    <a:pt x="71" y="159"/>
                  </a:cubicBezTo>
                  <a:cubicBezTo>
                    <a:pt x="71" y="159"/>
                    <a:pt x="72" y="160"/>
                    <a:pt x="72" y="160"/>
                  </a:cubicBezTo>
                  <a:cubicBezTo>
                    <a:pt x="72" y="158"/>
                    <a:pt x="74" y="157"/>
                    <a:pt x="72" y="155"/>
                  </a:cubicBezTo>
                  <a:cubicBezTo>
                    <a:pt x="70" y="153"/>
                    <a:pt x="69" y="155"/>
                    <a:pt x="67" y="155"/>
                  </a:cubicBezTo>
                  <a:cubicBezTo>
                    <a:pt x="68" y="156"/>
                    <a:pt x="68" y="156"/>
                    <a:pt x="68" y="156"/>
                  </a:cubicBezTo>
                  <a:cubicBezTo>
                    <a:pt x="68" y="154"/>
                    <a:pt x="70" y="153"/>
                    <a:pt x="68" y="151"/>
                  </a:cubicBezTo>
                  <a:cubicBezTo>
                    <a:pt x="66" y="149"/>
                    <a:pt x="65" y="151"/>
                    <a:pt x="63" y="151"/>
                  </a:cubicBezTo>
                  <a:cubicBezTo>
                    <a:pt x="63" y="151"/>
                    <a:pt x="64" y="152"/>
                    <a:pt x="64" y="152"/>
                  </a:cubicBezTo>
                  <a:cubicBezTo>
                    <a:pt x="64" y="150"/>
                    <a:pt x="66" y="149"/>
                    <a:pt x="64" y="147"/>
                  </a:cubicBezTo>
                  <a:cubicBezTo>
                    <a:pt x="62" y="145"/>
                    <a:pt x="61" y="147"/>
                    <a:pt x="59" y="147"/>
                  </a:cubicBezTo>
                  <a:lnTo>
                    <a:pt x="60" y="148"/>
                  </a:lnTo>
                  <a:close/>
                </a:path>
              </a:pathLst>
            </a:custGeom>
            <a:solidFill>
              <a:srgbClr val="F9BF5E"/>
            </a:solidFill>
            <a:ln>
              <a:noFill/>
            </a:ln>
          </p:spPr>
          <p:txBody>
            <a:bodyPr vert="horz" wrap="square" lIns="91440" tIns="45720" rIns="91440" bIns="45720" numCol="1" anchor="t" anchorCtr="0" compatLnSpc="1">
              <a:prstTxWarp prst="textNoShape">
                <a:avLst/>
              </a:prstTxWarp>
            </a:bodyPr>
            <a:lstStyle/>
            <a:p>
              <a:endParaRPr lang="es-ES"/>
            </a:p>
          </p:txBody>
        </p:sp>
        <p:sp>
          <p:nvSpPr>
            <p:cNvPr id="13" name="Freeform 10">
              <a:extLst>
                <a:ext uri="{FF2B5EF4-FFF2-40B4-BE49-F238E27FC236}">
                  <a16:creationId xmlns:a16="http://schemas.microsoft.com/office/drawing/2014/main" id="{610EB24B-FEDC-4656-A40A-166D06223361}"/>
                </a:ext>
              </a:extLst>
            </p:cNvPr>
            <p:cNvSpPr/>
            <p:nvPr/>
          </p:nvSpPr>
          <p:spPr bwMode="auto">
            <a:xfrm>
              <a:off x="4352925" y="2182813"/>
              <a:ext cx="392112" cy="809625"/>
            </a:xfrm>
            <a:custGeom>
              <a:avLst/>
              <a:gdLst>
                <a:gd name="T0" fmla="*/ 89 w 104"/>
                <a:gd name="T1" fmla="*/ 43 h 214"/>
                <a:gd name="T2" fmla="*/ 89 w 104"/>
                <a:gd name="T3" fmla="*/ 8 h 214"/>
                <a:gd name="T4" fmla="*/ 98 w 104"/>
                <a:gd name="T5" fmla="*/ 92 h 214"/>
                <a:gd name="T6" fmla="*/ 38 w 104"/>
                <a:gd name="T7" fmla="*/ 203 h 214"/>
                <a:gd name="T8" fmla="*/ 15 w 104"/>
                <a:gd name="T9" fmla="*/ 198 h 214"/>
                <a:gd name="T10" fmla="*/ 31 w 104"/>
                <a:gd name="T11" fmla="*/ 20 h 214"/>
                <a:gd name="T12" fmla="*/ 45 w 104"/>
                <a:gd name="T13" fmla="*/ 6 h 214"/>
                <a:gd name="T14" fmla="*/ 46 w 104"/>
                <a:gd name="T15" fmla="*/ 40 h 214"/>
                <a:gd name="T16" fmla="*/ 56 w 104"/>
                <a:gd name="T17" fmla="*/ 11 h 214"/>
                <a:gd name="T18" fmla="*/ 68 w 104"/>
                <a:gd name="T19" fmla="*/ 0 h 214"/>
                <a:gd name="T20" fmla="*/ 80 w 104"/>
                <a:gd name="T21" fmla="*/ 13 h 214"/>
                <a:gd name="T22" fmla="*/ 87 w 104"/>
                <a:gd name="T23" fmla="*/ 44 h 214"/>
                <a:gd name="T24" fmla="*/ 89 w 104"/>
                <a:gd name="T25" fmla="*/ 43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 h="214">
                  <a:moveTo>
                    <a:pt x="89" y="43"/>
                  </a:moveTo>
                  <a:cubicBezTo>
                    <a:pt x="89" y="33"/>
                    <a:pt x="89" y="23"/>
                    <a:pt x="89" y="8"/>
                  </a:cubicBezTo>
                  <a:cubicBezTo>
                    <a:pt x="104" y="38"/>
                    <a:pt x="104" y="65"/>
                    <a:pt x="98" y="92"/>
                  </a:cubicBezTo>
                  <a:cubicBezTo>
                    <a:pt x="88" y="134"/>
                    <a:pt x="69" y="172"/>
                    <a:pt x="38" y="203"/>
                  </a:cubicBezTo>
                  <a:cubicBezTo>
                    <a:pt x="29" y="212"/>
                    <a:pt x="20" y="214"/>
                    <a:pt x="15" y="198"/>
                  </a:cubicBezTo>
                  <a:cubicBezTo>
                    <a:pt x="0" y="137"/>
                    <a:pt x="2" y="77"/>
                    <a:pt x="31" y="20"/>
                  </a:cubicBezTo>
                  <a:cubicBezTo>
                    <a:pt x="34" y="15"/>
                    <a:pt x="37" y="8"/>
                    <a:pt x="45" y="6"/>
                  </a:cubicBezTo>
                  <a:cubicBezTo>
                    <a:pt x="52" y="17"/>
                    <a:pt x="37" y="27"/>
                    <a:pt x="46" y="40"/>
                  </a:cubicBezTo>
                  <a:cubicBezTo>
                    <a:pt x="50" y="29"/>
                    <a:pt x="53" y="20"/>
                    <a:pt x="56" y="11"/>
                  </a:cubicBezTo>
                  <a:cubicBezTo>
                    <a:pt x="57" y="5"/>
                    <a:pt x="60" y="0"/>
                    <a:pt x="68" y="0"/>
                  </a:cubicBezTo>
                  <a:cubicBezTo>
                    <a:pt x="76" y="0"/>
                    <a:pt x="79" y="7"/>
                    <a:pt x="80" y="13"/>
                  </a:cubicBezTo>
                  <a:cubicBezTo>
                    <a:pt x="83" y="23"/>
                    <a:pt x="85" y="33"/>
                    <a:pt x="87" y="44"/>
                  </a:cubicBezTo>
                  <a:cubicBezTo>
                    <a:pt x="88" y="43"/>
                    <a:pt x="88" y="43"/>
                    <a:pt x="89" y="43"/>
                  </a:cubicBezTo>
                  <a:close/>
                </a:path>
              </a:pathLst>
            </a:custGeom>
            <a:solidFill>
              <a:srgbClr val="F9BF5E"/>
            </a:solidFill>
            <a:ln>
              <a:noFill/>
            </a:ln>
          </p:spPr>
          <p:txBody>
            <a:bodyPr vert="horz" wrap="square" lIns="91440" tIns="45720" rIns="91440" bIns="45720" numCol="1" anchor="t" anchorCtr="0" compatLnSpc="1">
              <a:prstTxWarp prst="textNoShape">
                <a:avLst/>
              </a:prstTxWarp>
            </a:bodyPr>
            <a:lstStyle/>
            <a:p>
              <a:endParaRPr lang="es-ES"/>
            </a:p>
          </p:txBody>
        </p:sp>
        <p:sp>
          <p:nvSpPr>
            <p:cNvPr id="14" name="Freeform 11">
              <a:extLst>
                <a:ext uri="{FF2B5EF4-FFF2-40B4-BE49-F238E27FC236}">
                  <a16:creationId xmlns:a16="http://schemas.microsoft.com/office/drawing/2014/main" id="{24E895C8-7338-4643-9467-771A4BE1B7E9}"/>
                </a:ext>
              </a:extLst>
            </p:cNvPr>
            <p:cNvSpPr/>
            <p:nvPr/>
          </p:nvSpPr>
          <p:spPr bwMode="auto">
            <a:xfrm>
              <a:off x="4564063" y="414338"/>
              <a:ext cx="393700" cy="785813"/>
            </a:xfrm>
            <a:custGeom>
              <a:avLst/>
              <a:gdLst>
                <a:gd name="T0" fmla="*/ 23 w 104"/>
                <a:gd name="T1" fmla="*/ 161 h 208"/>
                <a:gd name="T2" fmla="*/ 22 w 104"/>
                <a:gd name="T3" fmla="*/ 202 h 208"/>
                <a:gd name="T4" fmla="*/ 6 w 104"/>
                <a:gd name="T5" fmla="*/ 168 h 208"/>
                <a:gd name="T6" fmla="*/ 64 w 104"/>
                <a:gd name="T7" fmla="*/ 10 h 208"/>
                <a:gd name="T8" fmla="*/ 86 w 104"/>
                <a:gd name="T9" fmla="*/ 15 h 208"/>
                <a:gd name="T10" fmla="*/ 76 w 104"/>
                <a:gd name="T11" fmla="*/ 190 h 208"/>
                <a:gd name="T12" fmla="*/ 36 w 104"/>
                <a:gd name="T13" fmla="*/ 207 h 208"/>
                <a:gd name="T14" fmla="*/ 30 w 104"/>
                <a:gd name="T15" fmla="*/ 198 h 208"/>
                <a:gd name="T16" fmla="*/ 23 w 104"/>
                <a:gd name="T17" fmla="*/ 161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208">
                  <a:moveTo>
                    <a:pt x="23" y="161"/>
                  </a:moveTo>
                  <a:cubicBezTo>
                    <a:pt x="18" y="176"/>
                    <a:pt x="24" y="188"/>
                    <a:pt x="22" y="202"/>
                  </a:cubicBezTo>
                  <a:cubicBezTo>
                    <a:pt x="9" y="194"/>
                    <a:pt x="7" y="180"/>
                    <a:pt x="6" y="168"/>
                  </a:cubicBezTo>
                  <a:cubicBezTo>
                    <a:pt x="0" y="107"/>
                    <a:pt x="25" y="56"/>
                    <a:pt x="64" y="10"/>
                  </a:cubicBezTo>
                  <a:cubicBezTo>
                    <a:pt x="73" y="0"/>
                    <a:pt x="81" y="2"/>
                    <a:pt x="86" y="15"/>
                  </a:cubicBezTo>
                  <a:cubicBezTo>
                    <a:pt x="104" y="74"/>
                    <a:pt x="104" y="132"/>
                    <a:pt x="76" y="190"/>
                  </a:cubicBezTo>
                  <a:cubicBezTo>
                    <a:pt x="67" y="208"/>
                    <a:pt x="50" y="203"/>
                    <a:pt x="36" y="207"/>
                  </a:cubicBezTo>
                  <a:cubicBezTo>
                    <a:pt x="33" y="208"/>
                    <a:pt x="31" y="202"/>
                    <a:pt x="30" y="198"/>
                  </a:cubicBezTo>
                  <a:cubicBezTo>
                    <a:pt x="28" y="187"/>
                    <a:pt x="26" y="175"/>
                    <a:pt x="23" y="161"/>
                  </a:cubicBezTo>
                  <a:close/>
                </a:path>
              </a:pathLst>
            </a:custGeom>
            <a:solidFill>
              <a:srgbClr val="F9BF5E"/>
            </a:solidFill>
            <a:ln>
              <a:noFill/>
            </a:ln>
          </p:spPr>
          <p:txBody>
            <a:bodyPr vert="horz" wrap="square" lIns="91440" tIns="45720" rIns="91440" bIns="45720" numCol="1" anchor="t" anchorCtr="0" compatLnSpc="1">
              <a:prstTxWarp prst="textNoShape">
                <a:avLst/>
              </a:prstTxWarp>
            </a:bodyPr>
            <a:lstStyle/>
            <a:p>
              <a:endParaRPr lang="es-ES"/>
            </a:p>
          </p:txBody>
        </p:sp>
        <p:sp>
          <p:nvSpPr>
            <p:cNvPr id="15" name="Freeform 12">
              <a:extLst>
                <a:ext uri="{FF2B5EF4-FFF2-40B4-BE49-F238E27FC236}">
                  <a16:creationId xmlns:a16="http://schemas.microsoft.com/office/drawing/2014/main" id="{30656938-1ABB-4996-8331-67B3F2B3F071}"/>
                </a:ext>
              </a:extLst>
            </p:cNvPr>
            <p:cNvSpPr/>
            <p:nvPr/>
          </p:nvSpPr>
          <p:spPr bwMode="auto">
            <a:xfrm>
              <a:off x="4370388" y="520701"/>
              <a:ext cx="227012" cy="369888"/>
            </a:xfrm>
            <a:custGeom>
              <a:avLst/>
              <a:gdLst>
                <a:gd name="T0" fmla="*/ 1 w 60"/>
                <a:gd name="T1" fmla="*/ 43 h 98"/>
                <a:gd name="T2" fmla="*/ 5 w 60"/>
                <a:gd name="T3" fmla="*/ 25 h 98"/>
                <a:gd name="T4" fmla="*/ 13 w 60"/>
                <a:gd name="T5" fmla="*/ 2 h 98"/>
                <a:gd name="T6" fmla="*/ 33 w 60"/>
                <a:gd name="T7" fmla="*/ 16 h 98"/>
                <a:gd name="T8" fmla="*/ 46 w 60"/>
                <a:gd name="T9" fmla="*/ 79 h 98"/>
                <a:gd name="T10" fmla="*/ 40 w 60"/>
                <a:gd name="T11" fmla="*/ 97 h 98"/>
                <a:gd name="T12" fmla="*/ 17 w 60"/>
                <a:gd name="T13" fmla="*/ 83 h 98"/>
                <a:gd name="T14" fmla="*/ 1 w 60"/>
                <a:gd name="T15" fmla="*/ 43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98">
                  <a:moveTo>
                    <a:pt x="1" y="43"/>
                  </a:moveTo>
                  <a:cubicBezTo>
                    <a:pt x="2" y="40"/>
                    <a:pt x="3" y="32"/>
                    <a:pt x="5" y="25"/>
                  </a:cubicBezTo>
                  <a:cubicBezTo>
                    <a:pt x="6" y="17"/>
                    <a:pt x="3" y="5"/>
                    <a:pt x="13" y="2"/>
                  </a:cubicBezTo>
                  <a:cubicBezTo>
                    <a:pt x="21" y="0"/>
                    <a:pt x="27" y="10"/>
                    <a:pt x="33" y="16"/>
                  </a:cubicBezTo>
                  <a:cubicBezTo>
                    <a:pt x="58" y="39"/>
                    <a:pt x="60" y="49"/>
                    <a:pt x="46" y="79"/>
                  </a:cubicBezTo>
                  <a:cubicBezTo>
                    <a:pt x="43" y="85"/>
                    <a:pt x="49" y="98"/>
                    <a:pt x="40" y="97"/>
                  </a:cubicBezTo>
                  <a:cubicBezTo>
                    <a:pt x="32" y="97"/>
                    <a:pt x="24" y="89"/>
                    <a:pt x="17" y="83"/>
                  </a:cubicBezTo>
                  <a:cubicBezTo>
                    <a:pt x="7" y="74"/>
                    <a:pt x="0" y="63"/>
                    <a:pt x="1" y="43"/>
                  </a:cubicBezTo>
                  <a:close/>
                </a:path>
              </a:pathLst>
            </a:custGeom>
            <a:solidFill>
              <a:srgbClr val="F9BF5E"/>
            </a:solidFill>
            <a:ln>
              <a:noFill/>
            </a:ln>
          </p:spPr>
          <p:txBody>
            <a:bodyPr vert="horz" wrap="square" lIns="91440" tIns="45720" rIns="91440" bIns="45720" numCol="1" anchor="t" anchorCtr="0" compatLnSpc="1">
              <a:prstTxWarp prst="textNoShape">
                <a:avLst/>
              </a:prstTxWarp>
            </a:bodyPr>
            <a:lstStyle/>
            <a:p>
              <a:endParaRPr lang="es-ES"/>
            </a:p>
          </p:txBody>
        </p:sp>
        <p:sp>
          <p:nvSpPr>
            <p:cNvPr id="16" name="Freeform 13">
              <a:extLst>
                <a:ext uri="{FF2B5EF4-FFF2-40B4-BE49-F238E27FC236}">
                  <a16:creationId xmlns:a16="http://schemas.microsoft.com/office/drawing/2014/main" id="{F10E24E9-0290-4ADA-B891-300D64B2D08E}"/>
                </a:ext>
              </a:extLst>
            </p:cNvPr>
            <p:cNvSpPr/>
            <p:nvPr/>
          </p:nvSpPr>
          <p:spPr bwMode="auto">
            <a:xfrm>
              <a:off x="5653088" y="1714501"/>
              <a:ext cx="381000" cy="215900"/>
            </a:xfrm>
            <a:custGeom>
              <a:avLst/>
              <a:gdLst>
                <a:gd name="T0" fmla="*/ 19 w 101"/>
                <a:gd name="T1" fmla="*/ 32 h 57"/>
                <a:gd name="T2" fmla="*/ 44 w 101"/>
                <a:gd name="T3" fmla="*/ 28 h 57"/>
                <a:gd name="T4" fmla="*/ 19 w 101"/>
                <a:gd name="T5" fmla="*/ 24 h 57"/>
                <a:gd name="T6" fmla="*/ 0 w 101"/>
                <a:gd name="T7" fmla="*/ 23 h 57"/>
                <a:gd name="T8" fmla="*/ 91 w 101"/>
                <a:gd name="T9" fmla="*/ 23 h 57"/>
                <a:gd name="T10" fmla="*/ 88 w 101"/>
                <a:gd name="T11" fmla="*/ 44 h 57"/>
                <a:gd name="T12" fmla="*/ 19 w 101"/>
                <a:gd name="T13" fmla="*/ 32 h 57"/>
              </a:gdLst>
              <a:ahLst/>
              <a:cxnLst>
                <a:cxn ang="0">
                  <a:pos x="T0" y="T1"/>
                </a:cxn>
                <a:cxn ang="0">
                  <a:pos x="T2" y="T3"/>
                </a:cxn>
                <a:cxn ang="0">
                  <a:pos x="T4" y="T5"/>
                </a:cxn>
                <a:cxn ang="0">
                  <a:pos x="T6" y="T7"/>
                </a:cxn>
                <a:cxn ang="0">
                  <a:pos x="T8" y="T9"/>
                </a:cxn>
                <a:cxn ang="0">
                  <a:pos x="T10" y="T11"/>
                </a:cxn>
                <a:cxn ang="0">
                  <a:pos x="T12" y="T13"/>
                </a:cxn>
              </a:cxnLst>
              <a:rect l="0" t="0" r="r" b="b"/>
              <a:pathLst>
                <a:path w="100" h="57">
                  <a:moveTo>
                    <a:pt x="19" y="32"/>
                  </a:moveTo>
                  <a:cubicBezTo>
                    <a:pt x="26" y="31"/>
                    <a:pt x="32" y="30"/>
                    <a:pt x="44" y="28"/>
                  </a:cubicBezTo>
                  <a:cubicBezTo>
                    <a:pt x="31" y="26"/>
                    <a:pt x="25" y="25"/>
                    <a:pt x="19" y="24"/>
                  </a:cubicBezTo>
                  <a:cubicBezTo>
                    <a:pt x="13" y="23"/>
                    <a:pt x="7" y="23"/>
                    <a:pt x="0" y="23"/>
                  </a:cubicBezTo>
                  <a:cubicBezTo>
                    <a:pt x="38" y="0"/>
                    <a:pt x="66" y="0"/>
                    <a:pt x="91" y="23"/>
                  </a:cubicBezTo>
                  <a:cubicBezTo>
                    <a:pt x="101" y="32"/>
                    <a:pt x="100" y="38"/>
                    <a:pt x="88" y="44"/>
                  </a:cubicBezTo>
                  <a:cubicBezTo>
                    <a:pt x="62" y="57"/>
                    <a:pt x="40" y="54"/>
                    <a:pt x="19" y="32"/>
                  </a:cubicBezTo>
                  <a:close/>
                </a:path>
              </a:pathLst>
            </a:custGeom>
            <a:solidFill>
              <a:srgbClr val="F9BF5E"/>
            </a:solidFill>
            <a:ln>
              <a:noFill/>
            </a:ln>
          </p:spPr>
          <p:txBody>
            <a:bodyPr vert="horz" wrap="square" lIns="91440" tIns="45720" rIns="91440" bIns="45720" numCol="1" anchor="t" anchorCtr="0" compatLnSpc="1">
              <a:prstTxWarp prst="textNoShape">
                <a:avLst/>
              </a:prstTxWarp>
            </a:bodyPr>
            <a:lstStyle/>
            <a:p>
              <a:endParaRPr lang="es-ES"/>
            </a:p>
          </p:txBody>
        </p:sp>
        <p:sp>
          <p:nvSpPr>
            <p:cNvPr id="17" name="Freeform 14">
              <a:extLst>
                <a:ext uri="{FF2B5EF4-FFF2-40B4-BE49-F238E27FC236}">
                  <a16:creationId xmlns:a16="http://schemas.microsoft.com/office/drawing/2014/main" id="{4C08F354-7F7C-4E85-971E-166A4CF1018C}"/>
                </a:ext>
              </a:extLst>
            </p:cNvPr>
            <p:cNvSpPr/>
            <p:nvPr/>
          </p:nvSpPr>
          <p:spPr bwMode="auto">
            <a:xfrm>
              <a:off x="4941888" y="534988"/>
              <a:ext cx="254000" cy="303213"/>
            </a:xfrm>
            <a:custGeom>
              <a:avLst/>
              <a:gdLst>
                <a:gd name="T0" fmla="*/ 10 w 67"/>
                <a:gd name="T1" fmla="*/ 80 h 80"/>
                <a:gd name="T2" fmla="*/ 6 w 67"/>
                <a:gd name="T3" fmla="*/ 50 h 80"/>
                <a:gd name="T4" fmla="*/ 16 w 67"/>
                <a:gd name="T5" fmla="*/ 28 h 80"/>
                <a:gd name="T6" fmla="*/ 26 w 67"/>
                <a:gd name="T7" fmla="*/ 21 h 80"/>
                <a:gd name="T8" fmla="*/ 59 w 67"/>
                <a:gd name="T9" fmla="*/ 7 h 80"/>
                <a:gd name="T10" fmla="*/ 53 w 67"/>
                <a:gd name="T11" fmla="*/ 56 h 80"/>
                <a:gd name="T12" fmla="*/ 10 w 67"/>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67" h="80">
                  <a:moveTo>
                    <a:pt x="10" y="80"/>
                  </a:moveTo>
                  <a:cubicBezTo>
                    <a:pt x="6" y="70"/>
                    <a:pt x="15" y="60"/>
                    <a:pt x="6" y="50"/>
                  </a:cubicBezTo>
                  <a:cubicBezTo>
                    <a:pt x="0" y="44"/>
                    <a:pt x="10" y="34"/>
                    <a:pt x="16" y="28"/>
                  </a:cubicBezTo>
                  <a:cubicBezTo>
                    <a:pt x="19" y="26"/>
                    <a:pt x="22" y="23"/>
                    <a:pt x="26" y="21"/>
                  </a:cubicBezTo>
                  <a:cubicBezTo>
                    <a:pt x="36" y="15"/>
                    <a:pt x="44" y="0"/>
                    <a:pt x="59" y="7"/>
                  </a:cubicBezTo>
                  <a:cubicBezTo>
                    <a:pt x="67" y="11"/>
                    <a:pt x="61" y="46"/>
                    <a:pt x="53" y="56"/>
                  </a:cubicBezTo>
                  <a:cubicBezTo>
                    <a:pt x="42" y="69"/>
                    <a:pt x="29" y="77"/>
                    <a:pt x="10" y="80"/>
                  </a:cubicBezTo>
                  <a:close/>
                </a:path>
              </a:pathLst>
            </a:custGeom>
            <a:solidFill>
              <a:srgbClr val="F9BF5E"/>
            </a:solidFill>
            <a:ln>
              <a:noFill/>
            </a:ln>
          </p:spPr>
          <p:txBody>
            <a:bodyPr vert="horz" wrap="square" lIns="91440" tIns="45720" rIns="91440" bIns="45720" numCol="1" anchor="t" anchorCtr="0" compatLnSpc="1">
              <a:prstTxWarp prst="textNoShape">
                <a:avLst/>
              </a:prstTxWarp>
            </a:bodyPr>
            <a:lstStyle/>
            <a:p>
              <a:endParaRPr lang="es-ES"/>
            </a:p>
          </p:txBody>
        </p:sp>
        <p:sp>
          <p:nvSpPr>
            <p:cNvPr id="18" name="Freeform 15">
              <a:extLst>
                <a:ext uri="{FF2B5EF4-FFF2-40B4-BE49-F238E27FC236}">
                  <a16:creationId xmlns:a16="http://schemas.microsoft.com/office/drawing/2014/main" id="{EABC246D-2289-4172-8C71-DE4349496822}"/>
                </a:ext>
              </a:extLst>
            </p:cNvPr>
            <p:cNvSpPr/>
            <p:nvPr/>
          </p:nvSpPr>
          <p:spPr bwMode="auto">
            <a:xfrm>
              <a:off x="5422900" y="841376"/>
              <a:ext cx="260350" cy="200025"/>
            </a:xfrm>
            <a:custGeom>
              <a:avLst/>
              <a:gdLst>
                <a:gd name="T0" fmla="*/ 29 w 69"/>
                <a:gd name="T1" fmla="*/ 43 h 53"/>
                <a:gd name="T2" fmla="*/ 0 w 69"/>
                <a:gd name="T3" fmla="*/ 49 h 53"/>
                <a:gd name="T4" fmla="*/ 55 w 69"/>
                <a:gd name="T5" fmla="*/ 3 h 53"/>
                <a:gd name="T6" fmla="*/ 67 w 69"/>
                <a:gd name="T7" fmla="*/ 10 h 53"/>
                <a:gd name="T8" fmla="*/ 29 w 69"/>
                <a:gd name="T9" fmla="*/ 52 h 53"/>
                <a:gd name="T10" fmla="*/ 22 w 69"/>
                <a:gd name="T11" fmla="*/ 47 h 53"/>
                <a:gd name="T12" fmla="*/ 28 w 69"/>
                <a:gd name="T13" fmla="*/ 43 h 53"/>
                <a:gd name="T14" fmla="*/ 29 w 69"/>
                <a:gd name="T15" fmla="*/ 39 h 53"/>
                <a:gd name="T16" fmla="*/ 27 w 69"/>
                <a:gd name="T17" fmla="*/ 40 h 53"/>
                <a:gd name="T18" fmla="*/ 29 w 69"/>
                <a:gd name="T19" fmla="*/ 4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52">
                  <a:moveTo>
                    <a:pt x="29" y="43"/>
                  </a:moveTo>
                  <a:cubicBezTo>
                    <a:pt x="18" y="38"/>
                    <a:pt x="11" y="52"/>
                    <a:pt x="0" y="49"/>
                  </a:cubicBezTo>
                  <a:cubicBezTo>
                    <a:pt x="11" y="24"/>
                    <a:pt x="32" y="12"/>
                    <a:pt x="55" y="3"/>
                  </a:cubicBezTo>
                  <a:cubicBezTo>
                    <a:pt x="62" y="0"/>
                    <a:pt x="67" y="1"/>
                    <a:pt x="67" y="10"/>
                  </a:cubicBezTo>
                  <a:cubicBezTo>
                    <a:pt x="69" y="30"/>
                    <a:pt x="49" y="53"/>
                    <a:pt x="29" y="52"/>
                  </a:cubicBezTo>
                  <a:cubicBezTo>
                    <a:pt x="25" y="52"/>
                    <a:pt x="21" y="52"/>
                    <a:pt x="22" y="47"/>
                  </a:cubicBezTo>
                  <a:cubicBezTo>
                    <a:pt x="23" y="45"/>
                    <a:pt x="26" y="44"/>
                    <a:pt x="28" y="43"/>
                  </a:cubicBezTo>
                  <a:cubicBezTo>
                    <a:pt x="29" y="42"/>
                    <a:pt x="29" y="40"/>
                    <a:pt x="29" y="39"/>
                  </a:cubicBezTo>
                  <a:cubicBezTo>
                    <a:pt x="28" y="39"/>
                    <a:pt x="27" y="40"/>
                    <a:pt x="27" y="40"/>
                  </a:cubicBezTo>
                  <a:cubicBezTo>
                    <a:pt x="27" y="41"/>
                    <a:pt x="28" y="42"/>
                    <a:pt x="29" y="43"/>
                  </a:cubicBezTo>
                  <a:close/>
                </a:path>
              </a:pathLst>
            </a:custGeom>
            <a:solidFill>
              <a:srgbClr val="F9BF5E"/>
            </a:solidFill>
            <a:ln>
              <a:noFill/>
            </a:ln>
          </p:spPr>
          <p:txBody>
            <a:bodyPr vert="horz" wrap="square" lIns="91440" tIns="45720" rIns="91440" bIns="45720" numCol="1" anchor="t" anchorCtr="0" compatLnSpc="1">
              <a:prstTxWarp prst="textNoShape">
                <a:avLst/>
              </a:prstTxWarp>
            </a:bodyPr>
            <a:lstStyle/>
            <a:p>
              <a:endParaRPr lang="es-ES"/>
            </a:p>
          </p:txBody>
        </p:sp>
        <p:sp>
          <p:nvSpPr>
            <p:cNvPr id="19" name="Freeform 16">
              <a:extLst>
                <a:ext uri="{FF2B5EF4-FFF2-40B4-BE49-F238E27FC236}">
                  <a16:creationId xmlns:a16="http://schemas.microsoft.com/office/drawing/2014/main" id="{3C241D2C-6632-4934-8C7A-88A28EEFF6D7}"/>
                </a:ext>
              </a:extLst>
            </p:cNvPr>
            <p:cNvSpPr/>
            <p:nvPr/>
          </p:nvSpPr>
          <p:spPr bwMode="auto">
            <a:xfrm>
              <a:off x="4181475" y="2497138"/>
              <a:ext cx="193675" cy="246063"/>
            </a:xfrm>
            <a:custGeom>
              <a:avLst/>
              <a:gdLst>
                <a:gd name="T0" fmla="*/ 43 w 51"/>
                <a:gd name="T1" fmla="*/ 16 h 65"/>
                <a:gd name="T2" fmla="*/ 10 w 51"/>
                <a:gd name="T3" fmla="*/ 63 h 65"/>
                <a:gd name="T4" fmla="*/ 3 w 51"/>
                <a:gd name="T5" fmla="*/ 50 h 65"/>
                <a:gd name="T6" fmla="*/ 40 w 51"/>
                <a:gd name="T7" fmla="*/ 0 h 65"/>
                <a:gd name="T8" fmla="*/ 40 w 51"/>
                <a:gd name="T9" fmla="*/ 13 h 65"/>
                <a:gd name="T10" fmla="*/ 40 w 51"/>
                <a:gd name="T11" fmla="*/ 18 h 65"/>
                <a:gd name="T12" fmla="*/ 43 w 51"/>
                <a:gd name="T13" fmla="*/ 16 h 65"/>
              </a:gdLst>
              <a:ahLst/>
              <a:cxnLst>
                <a:cxn ang="0">
                  <a:pos x="T0" y="T1"/>
                </a:cxn>
                <a:cxn ang="0">
                  <a:pos x="T2" y="T3"/>
                </a:cxn>
                <a:cxn ang="0">
                  <a:pos x="T4" y="T5"/>
                </a:cxn>
                <a:cxn ang="0">
                  <a:pos x="T6" y="T7"/>
                </a:cxn>
                <a:cxn ang="0">
                  <a:pos x="T8" y="T9"/>
                </a:cxn>
                <a:cxn ang="0">
                  <a:pos x="T10" y="T11"/>
                </a:cxn>
                <a:cxn ang="0">
                  <a:pos x="T12" y="T13"/>
                </a:cxn>
              </a:cxnLst>
              <a:rect l="0" t="0" r="r" b="b"/>
              <a:pathLst>
                <a:path w="51" h="65">
                  <a:moveTo>
                    <a:pt x="43" y="16"/>
                  </a:moveTo>
                  <a:cubicBezTo>
                    <a:pt x="51" y="38"/>
                    <a:pt x="33" y="65"/>
                    <a:pt x="10" y="63"/>
                  </a:cubicBezTo>
                  <a:cubicBezTo>
                    <a:pt x="0" y="63"/>
                    <a:pt x="2" y="56"/>
                    <a:pt x="3" y="50"/>
                  </a:cubicBezTo>
                  <a:cubicBezTo>
                    <a:pt x="4" y="25"/>
                    <a:pt x="18" y="9"/>
                    <a:pt x="40" y="0"/>
                  </a:cubicBezTo>
                  <a:cubicBezTo>
                    <a:pt x="44" y="4"/>
                    <a:pt x="41" y="9"/>
                    <a:pt x="40" y="13"/>
                  </a:cubicBezTo>
                  <a:cubicBezTo>
                    <a:pt x="40" y="15"/>
                    <a:pt x="39" y="17"/>
                    <a:pt x="40" y="18"/>
                  </a:cubicBezTo>
                  <a:cubicBezTo>
                    <a:pt x="42" y="19"/>
                    <a:pt x="43" y="18"/>
                    <a:pt x="43" y="16"/>
                  </a:cubicBezTo>
                  <a:close/>
                </a:path>
              </a:pathLst>
            </a:custGeom>
            <a:solidFill>
              <a:srgbClr val="F9BF5E"/>
            </a:solidFill>
            <a:ln>
              <a:noFill/>
            </a:ln>
          </p:spPr>
          <p:txBody>
            <a:bodyPr vert="horz" wrap="square" lIns="91440" tIns="45720" rIns="91440" bIns="45720" numCol="1" anchor="t" anchorCtr="0" compatLnSpc="1">
              <a:prstTxWarp prst="textNoShape">
                <a:avLst/>
              </a:prstTxWarp>
            </a:bodyPr>
            <a:lstStyle/>
            <a:p>
              <a:endParaRPr lang="es-ES"/>
            </a:p>
          </p:txBody>
        </p:sp>
        <p:sp>
          <p:nvSpPr>
            <p:cNvPr id="20" name="Freeform 17">
              <a:extLst>
                <a:ext uri="{FF2B5EF4-FFF2-40B4-BE49-F238E27FC236}">
                  <a16:creationId xmlns:a16="http://schemas.microsoft.com/office/drawing/2014/main" id="{C5CEC9B5-23F8-41A4-A08A-BF8783C806DA}"/>
                </a:ext>
              </a:extLst>
            </p:cNvPr>
            <p:cNvSpPr/>
            <p:nvPr/>
          </p:nvSpPr>
          <p:spPr bwMode="auto">
            <a:xfrm>
              <a:off x="3705225" y="2243138"/>
              <a:ext cx="234950" cy="207963"/>
            </a:xfrm>
            <a:custGeom>
              <a:avLst/>
              <a:gdLst>
                <a:gd name="T0" fmla="*/ 51 w 62"/>
                <a:gd name="T1" fmla="*/ 13 h 55"/>
                <a:gd name="T2" fmla="*/ 60 w 62"/>
                <a:gd name="T3" fmla="*/ 17 h 55"/>
                <a:gd name="T4" fmla="*/ 9 w 62"/>
                <a:gd name="T5" fmla="*/ 51 h 55"/>
                <a:gd name="T6" fmla="*/ 0 w 62"/>
                <a:gd name="T7" fmla="*/ 45 h 55"/>
                <a:gd name="T8" fmla="*/ 21 w 62"/>
                <a:gd name="T9" fmla="*/ 12 h 55"/>
                <a:gd name="T10" fmla="*/ 48 w 62"/>
                <a:gd name="T11" fmla="*/ 10 h 55"/>
                <a:gd name="T12" fmla="*/ 43 w 62"/>
                <a:gd name="T13" fmla="*/ 13 h 55"/>
                <a:gd name="T14" fmla="*/ 43 w 62"/>
                <a:gd name="T15" fmla="*/ 17 h 55"/>
                <a:gd name="T16" fmla="*/ 45 w 62"/>
                <a:gd name="T17" fmla="*/ 16 h 55"/>
                <a:gd name="T18" fmla="*/ 43 w 62"/>
                <a:gd name="T19" fmla="*/ 13 h 55"/>
                <a:gd name="T20" fmla="*/ 51 w 62"/>
                <a:gd name="T21" fmla="*/ 1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55">
                  <a:moveTo>
                    <a:pt x="51" y="13"/>
                  </a:moveTo>
                  <a:cubicBezTo>
                    <a:pt x="55" y="12"/>
                    <a:pt x="62" y="6"/>
                    <a:pt x="60" y="17"/>
                  </a:cubicBezTo>
                  <a:cubicBezTo>
                    <a:pt x="56" y="38"/>
                    <a:pt x="31" y="55"/>
                    <a:pt x="9" y="51"/>
                  </a:cubicBezTo>
                  <a:cubicBezTo>
                    <a:pt x="5" y="51"/>
                    <a:pt x="0" y="50"/>
                    <a:pt x="0" y="45"/>
                  </a:cubicBezTo>
                  <a:cubicBezTo>
                    <a:pt x="2" y="31"/>
                    <a:pt x="11" y="20"/>
                    <a:pt x="21" y="12"/>
                  </a:cubicBezTo>
                  <a:cubicBezTo>
                    <a:pt x="28" y="6"/>
                    <a:pt x="39" y="0"/>
                    <a:pt x="48" y="10"/>
                  </a:cubicBezTo>
                  <a:cubicBezTo>
                    <a:pt x="47" y="11"/>
                    <a:pt x="45" y="12"/>
                    <a:pt x="43" y="13"/>
                  </a:cubicBezTo>
                  <a:cubicBezTo>
                    <a:pt x="43" y="15"/>
                    <a:pt x="43" y="16"/>
                    <a:pt x="43" y="17"/>
                  </a:cubicBezTo>
                  <a:cubicBezTo>
                    <a:pt x="44" y="17"/>
                    <a:pt x="44" y="17"/>
                    <a:pt x="45" y="16"/>
                  </a:cubicBezTo>
                  <a:cubicBezTo>
                    <a:pt x="46" y="14"/>
                    <a:pt x="44" y="13"/>
                    <a:pt x="43" y="13"/>
                  </a:cubicBezTo>
                  <a:cubicBezTo>
                    <a:pt x="45" y="17"/>
                    <a:pt x="48" y="15"/>
                    <a:pt x="51" y="13"/>
                  </a:cubicBezTo>
                  <a:close/>
                </a:path>
              </a:pathLst>
            </a:custGeom>
            <a:solidFill>
              <a:srgbClr val="F9BF5E"/>
            </a:solidFill>
            <a:ln>
              <a:noFill/>
            </a:ln>
          </p:spPr>
          <p:txBody>
            <a:bodyPr vert="horz" wrap="square" lIns="91440" tIns="45720" rIns="91440" bIns="45720" numCol="1" anchor="t" anchorCtr="0" compatLnSpc="1">
              <a:prstTxWarp prst="textNoShape">
                <a:avLst/>
              </a:prstTxWarp>
            </a:bodyPr>
            <a:lstStyle/>
            <a:p>
              <a:endParaRPr lang="es-ES"/>
            </a:p>
          </p:txBody>
        </p:sp>
        <p:sp>
          <p:nvSpPr>
            <p:cNvPr id="21" name="Freeform 18">
              <a:extLst>
                <a:ext uri="{FF2B5EF4-FFF2-40B4-BE49-F238E27FC236}">
                  <a16:creationId xmlns:a16="http://schemas.microsoft.com/office/drawing/2014/main" id="{EDE0266F-BCBA-4A52-A9A0-74C5BAEEC34E}"/>
                </a:ext>
              </a:extLst>
            </p:cNvPr>
            <p:cNvSpPr/>
            <p:nvPr/>
          </p:nvSpPr>
          <p:spPr bwMode="auto">
            <a:xfrm>
              <a:off x="3852863" y="852488"/>
              <a:ext cx="200025" cy="193675"/>
            </a:xfrm>
            <a:custGeom>
              <a:avLst/>
              <a:gdLst>
                <a:gd name="T0" fmla="*/ 53 w 53"/>
                <a:gd name="T1" fmla="*/ 40 h 51"/>
                <a:gd name="T2" fmla="*/ 46 w 53"/>
                <a:gd name="T3" fmla="*/ 48 h 51"/>
                <a:gd name="T4" fmla="*/ 1 w 53"/>
                <a:gd name="T5" fmla="*/ 12 h 51"/>
                <a:gd name="T6" fmla="*/ 7 w 53"/>
                <a:gd name="T7" fmla="*/ 2 h 51"/>
                <a:gd name="T8" fmla="*/ 53 w 53"/>
                <a:gd name="T9" fmla="*/ 40 h 51"/>
              </a:gdLst>
              <a:ahLst/>
              <a:cxnLst>
                <a:cxn ang="0">
                  <a:pos x="T0" y="T1"/>
                </a:cxn>
                <a:cxn ang="0">
                  <a:pos x="T2" y="T3"/>
                </a:cxn>
                <a:cxn ang="0">
                  <a:pos x="T4" y="T5"/>
                </a:cxn>
                <a:cxn ang="0">
                  <a:pos x="T6" y="T7"/>
                </a:cxn>
                <a:cxn ang="0">
                  <a:pos x="T8" y="T9"/>
                </a:cxn>
              </a:cxnLst>
              <a:rect l="0" t="0" r="r" b="b"/>
              <a:pathLst>
                <a:path w="52" h="51">
                  <a:moveTo>
                    <a:pt x="53" y="40"/>
                  </a:moveTo>
                  <a:cubicBezTo>
                    <a:pt x="53" y="45"/>
                    <a:pt x="51" y="48"/>
                    <a:pt x="46" y="48"/>
                  </a:cubicBezTo>
                  <a:cubicBezTo>
                    <a:pt x="28" y="51"/>
                    <a:pt x="2" y="30"/>
                    <a:pt x="1" y="12"/>
                  </a:cubicBezTo>
                  <a:cubicBezTo>
                    <a:pt x="1" y="7"/>
                    <a:pt x="0" y="3"/>
                    <a:pt x="7" y="2"/>
                  </a:cubicBezTo>
                  <a:cubicBezTo>
                    <a:pt x="28" y="0"/>
                    <a:pt x="53" y="20"/>
                    <a:pt x="53" y="40"/>
                  </a:cubicBezTo>
                  <a:close/>
                </a:path>
              </a:pathLst>
            </a:custGeom>
            <a:solidFill>
              <a:srgbClr val="F9BF5E"/>
            </a:solidFill>
            <a:ln>
              <a:noFill/>
            </a:ln>
          </p:spPr>
          <p:txBody>
            <a:bodyPr vert="horz" wrap="square" lIns="91440" tIns="45720" rIns="91440" bIns="45720" numCol="1" anchor="t" anchorCtr="0" compatLnSpc="1">
              <a:prstTxWarp prst="textNoShape">
                <a:avLst/>
              </a:prstTxWarp>
            </a:bodyPr>
            <a:lstStyle/>
            <a:p>
              <a:endParaRPr lang="es-ES"/>
            </a:p>
          </p:txBody>
        </p:sp>
        <p:sp>
          <p:nvSpPr>
            <p:cNvPr id="22" name="Freeform 19">
              <a:extLst>
                <a:ext uri="{FF2B5EF4-FFF2-40B4-BE49-F238E27FC236}">
                  <a16:creationId xmlns:a16="http://schemas.microsoft.com/office/drawing/2014/main" id="{90EC6236-6AA7-45F1-B3DC-F2CBC90243D3}"/>
                </a:ext>
              </a:extLst>
            </p:cNvPr>
            <p:cNvSpPr/>
            <p:nvPr/>
          </p:nvSpPr>
          <p:spPr bwMode="auto">
            <a:xfrm>
              <a:off x="5599113" y="1287463"/>
              <a:ext cx="295275" cy="150813"/>
            </a:xfrm>
            <a:custGeom>
              <a:avLst/>
              <a:gdLst>
                <a:gd name="T0" fmla="*/ 0 w 78"/>
                <a:gd name="T1" fmla="*/ 22 h 40"/>
                <a:gd name="T2" fmla="*/ 65 w 78"/>
                <a:gd name="T3" fmla="*/ 2 h 40"/>
                <a:gd name="T4" fmla="*/ 75 w 78"/>
                <a:gd name="T5" fmla="*/ 5 h 40"/>
                <a:gd name="T6" fmla="*/ 71 w 78"/>
                <a:gd name="T7" fmla="*/ 15 h 40"/>
                <a:gd name="T8" fmla="*/ 22 w 78"/>
                <a:gd name="T9" fmla="*/ 30 h 40"/>
                <a:gd name="T10" fmla="*/ 0 w 78"/>
                <a:gd name="T11" fmla="*/ 22 h 40"/>
              </a:gdLst>
              <a:ahLst/>
              <a:cxnLst>
                <a:cxn ang="0">
                  <a:pos x="T0" y="T1"/>
                </a:cxn>
                <a:cxn ang="0">
                  <a:pos x="T2" y="T3"/>
                </a:cxn>
                <a:cxn ang="0">
                  <a:pos x="T4" y="T5"/>
                </a:cxn>
                <a:cxn ang="0">
                  <a:pos x="T6" y="T7"/>
                </a:cxn>
                <a:cxn ang="0">
                  <a:pos x="T8" y="T9"/>
                </a:cxn>
                <a:cxn ang="0">
                  <a:pos x="T10" y="T11"/>
                </a:cxn>
              </a:cxnLst>
              <a:rect l="0" t="0" r="r" b="b"/>
              <a:pathLst>
                <a:path w="78" h="40">
                  <a:moveTo>
                    <a:pt x="0" y="22"/>
                  </a:moveTo>
                  <a:cubicBezTo>
                    <a:pt x="19" y="3"/>
                    <a:pt x="41" y="0"/>
                    <a:pt x="65" y="2"/>
                  </a:cubicBezTo>
                  <a:cubicBezTo>
                    <a:pt x="68" y="2"/>
                    <a:pt x="74" y="3"/>
                    <a:pt x="75" y="5"/>
                  </a:cubicBezTo>
                  <a:cubicBezTo>
                    <a:pt x="78" y="9"/>
                    <a:pt x="74" y="12"/>
                    <a:pt x="71" y="15"/>
                  </a:cubicBezTo>
                  <a:cubicBezTo>
                    <a:pt x="62" y="28"/>
                    <a:pt x="31" y="40"/>
                    <a:pt x="22" y="30"/>
                  </a:cubicBezTo>
                  <a:cubicBezTo>
                    <a:pt x="14" y="22"/>
                    <a:pt x="6" y="28"/>
                    <a:pt x="0" y="22"/>
                  </a:cubicBezTo>
                  <a:close/>
                </a:path>
              </a:pathLst>
            </a:custGeom>
            <a:solidFill>
              <a:srgbClr val="F9BF5E"/>
            </a:solidFill>
            <a:ln>
              <a:noFill/>
            </a:ln>
          </p:spPr>
          <p:txBody>
            <a:bodyPr vert="horz" wrap="square" lIns="91440" tIns="45720" rIns="91440" bIns="45720" numCol="1" anchor="t" anchorCtr="0" compatLnSpc="1">
              <a:prstTxWarp prst="textNoShape">
                <a:avLst/>
              </a:prstTxWarp>
            </a:bodyPr>
            <a:lstStyle/>
            <a:p>
              <a:endParaRPr lang="es-ES"/>
            </a:p>
          </p:txBody>
        </p:sp>
        <p:sp>
          <p:nvSpPr>
            <p:cNvPr id="23" name="Freeform 20">
              <a:extLst>
                <a:ext uri="{FF2B5EF4-FFF2-40B4-BE49-F238E27FC236}">
                  <a16:creationId xmlns:a16="http://schemas.microsoft.com/office/drawing/2014/main" id="{AB4274A4-8830-4C40-85B8-42D8E3A88611}"/>
                </a:ext>
              </a:extLst>
            </p:cNvPr>
            <p:cNvSpPr/>
            <p:nvPr/>
          </p:nvSpPr>
          <p:spPr bwMode="auto">
            <a:xfrm>
              <a:off x="3554413" y="1785938"/>
              <a:ext cx="241300" cy="158750"/>
            </a:xfrm>
            <a:custGeom>
              <a:avLst/>
              <a:gdLst>
                <a:gd name="T0" fmla="*/ 53 w 64"/>
                <a:gd name="T1" fmla="*/ 3 h 42"/>
                <a:gd name="T2" fmla="*/ 64 w 64"/>
                <a:gd name="T3" fmla="*/ 17 h 42"/>
                <a:gd name="T4" fmla="*/ 10 w 64"/>
                <a:gd name="T5" fmla="*/ 33 h 42"/>
                <a:gd name="T6" fmla="*/ 7 w 64"/>
                <a:gd name="T7" fmla="*/ 18 h 42"/>
                <a:gd name="T8" fmla="*/ 53 w 64"/>
                <a:gd name="T9" fmla="*/ 4 h 42"/>
                <a:gd name="T10" fmla="*/ 53 w 64"/>
                <a:gd name="T11" fmla="*/ 3 h 42"/>
              </a:gdLst>
              <a:ahLst/>
              <a:cxnLst>
                <a:cxn ang="0">
                  <a:pos x="T0" y="T1"/>
                </a:cxn>
                <a:cxn ang="0">
                  <a:pos x="T2" y="T3"/>
                </a:cxn>
                <a:cxn ang="0">
                  <a:pos x="T4" y="T5"/>
                </a:cxn>
                <a:cxn ang="0">
                  <a:pos x="T6" y="T7"/>
                </a:cxn>
                <a:cxn ang="0">
                  <a:pos x="T8" y="T9"/>
                </a:cxn>
                <a:cxn ang="0">
                  <a:pos x="T10" y="T11"/>
                </a:cxn>
              </a:cxnLst>
              <a:rect l="0" t="0" r="r" b="b"/>
              <a:pathLst>
                <a:path w="64" h="42">
                  <a:moveTo>
                    <a:pt x="53" y="3"/>
                  </a:moveTo>
                  <a:cubicBezTo>
                    <a:pt x="51" y="14"/>
                    <a:pt x="51" y="14"/>
                    <a:pt x="64" y="17"/>
                  </a:cubicBezTo>
                  <a:cubicBezTo>
                    <a:pt x="51" y="36"/>
                    <a:pt x="30" y="42"/>
                    <a:pt x="10" y="33"/>
                  </a:cubicBezTo>
                  <a:cubicBezTo>
                    <a:pt x="0" y="29"/>
                    <a:pt x="3" y="25"/>
                    <a:pt x="7" y="18"/>
                  </a:cubicBezTo>
                  <a:cubicBezTo>
                    <a:pt x="19" y="0"/>
                    <a:pt x="36" y="4"/>
                    <a:pt x="53" y="4"/>
                  </a:cubicBezTo>
                  <a:cubicBezTo>
                    <a:pt x="53" y="4"/>
                    <a:pt x="53" y="3"/>
                    <a:pt x="53" y="3"/>
                  </a:cubicBezTo>
                  <a:close/>
                </a:path>
              </a:pathLst>
            </a:custGeom>
            <a:solidFill>
              <a:srgbClr val="F9BF5E"/>
            </a:solidFill>
            <a:ln>
              <a:noFill/>
            </a:ln>
          </p:spPr>
          <p:txBody>
            <a:bodyPr vert="horz" wrap="square" lIns="91440" tIns="45720" rIns="91440" bIns="45720" numCol="1" anchor="t" anchorCtr="0" compatLnSpc="1">
              <a:prstTxWarp prst="textNoShape">
                <a:avLst/>
              </a:prstTxWarp>
            </a:bodyPr>
            <a:lstStyle/>
            <a:p>
              <a:endParaRPr lang="es-ES"/>
            </a:p>
          </p:txBody>
        </p:sp>
        <p:sp>
          <p:nvSpPr>
            <p:cNvPr id="24" name="Freeform 21">
              <a:extLst>
                <a:ext uri="{FF2B5EF4-FFF2-40B4-BE49-F238E27FC236}">
                  <a16:creationId xmlns:a16="http://schemas.microsoft.com/office/drawing/2014/main" id="{9467E62B-2D84-45CE-8F25-98C40B7F5E2A}"/>
                </a:ext>
              </a:extLst>
            </p:cNvPr>
            <p:cNvSpPr/>
            <p:nvPr/>
          </p:nvSpPr>
          <p:spPr bwMode="auto">
            <a:xfrm>
              <a:off x="4673600" y="2628901"/>
              <a:ext cx="155575" cy="254000"/>
            </a:xfrm>
            <a:custGeom>
              <a:avLst/>
              <a:gdLst>
                <a:gd name="T0" fmla="*/ 28 w 41"/>
                <a:gd name="T1" fmla="*/ 0 h 67"/>
                <a:gd name="T2" fmla="*/ 31 w 41"/>
                <a:gd name="T3" fmla="*/ 53 h 67"/>
                <a:gd name="T4" fmla="*/ 12 w 41"/>
                <a:gd name="T5" fmla="*/ 53 h 67"/>
                <a:gd name="T6" fmla="*/ 22 w 41"/>
                <a:gd name="T7" fmla="*/ 8 h 67"/>
                <a:gd name="T8" fmla="*/ 28 w 41"/>
                <a:gd name="T9" fmla="*/ 0 h 67"/>
              </a:gdLst>
              <a:ahLst/>
              <a:cxnLst>
                <a:cxn ang="0">
                  <a:pos x="T0" y="T1"/>
                </a:cxn>
                <a:cxn ang="0">
                  <a:pos x="T2" y="T3"/>
                </a:cxn>
                <a:cxn ang="0">
                  <a:pos x="T4" y="T5"/>
                </a:cxn>
                <a:cxn ang="0">
                  <a:pos x="T6" y="T7"/>
                </a:cxn>
                <a:cxn ang="0">
                  <a:pos x="T8" y="T9"/>
                </a:cxn>
              </a:cxnLst>
              <a:rect l="0" t="0" r="r" b="b"/>
              <a:pathLst>
                <a:path w="41" h="67">
                  <a:moveTo>
                    <a:pt x="28" y="0"/>
                  </a:moveTo>
                  <a:cubicBezTo>
                    <a:pt x="38" y="19"/>
                    <a:pt x="41" y="35"/>
                    <a:pt x="31" y="53"/>
                  </a:cubicBezTo>
                  <a:cubicBezTo>
                    <a:pt x="23" y="67"/>
                    <a:pt x="18" y="64"/>
                    <a:pt x="12" y="53"/>
                  </a:cubicBezTo>
                  <a:cubicBezTo>
                    <a:pt x="0" y="36"/>
                    <a:pt x="3" y="19"/>
                    <a:pt x="22" y="8"/>
                  </a:cubicBezTo>
                  <a:cubicBezTo>
                    <a:pt x="24" y="6"/>
                    <a:pt x="25" y="3"/>
                    <a:pt x="28" y="0"/>
                  </a:cubicBezTo>
                  <a:close/>
                </a:path>
              </a:pathLst>
            </a:custGeom>
            <a:solidFill>
              <a:srgbClr val="F9BF5E"/>
            </a:solidFill>
            <a:ln>
              <a:noFill/>
            </a:ln>
          </p:spPr>
          <p:txBody>
            <a:bodyPr vert="horz" wrap="square" lIns="91440" tIns="45720" rIns="91440" bIns="45720" numCol="1" anchor="t" anchorCtr="0" compatLnSpc="1">
              <a:prstTxWarp prst="textNoShape">
                <a:avLst/>
              </a:prstTxWarp>
            </a:bodyPr>
            <a:lstStyle/>
            <a:p>
              <a:endParaRPr lang="es-ES"/>
            </a:p>
          </p:txBody>
        </p:sp>
        <p:sp>
          <p:nvSpPr>
            <p:cNvPr id="25" name="Freeform 22">
              <a:extLst>
                <a:ext uri="{FF2B5EF4-FFF2-40B4-BE49-F238E27FC236}">
                  <a16:creationId xmlns:a16="http://schemas.microsoft.com/office/drawing/2014/main" id="{944E7115-D395-4991-AE93-8041FA8BE693}"/>
                </a:ext>
              </a:extLst>
            </p:cNvPr>
            <p:cNvSpPr/>
            <p:nvPr/>
          </p:nvSpPr>
          <p:spPr bwMode="auto">
            <a:xfrm>
              <a:off x="5459413" y="2182813"/>
              <a:ext cx="174625" cy="155575"/>
            </a:xfrm>
            <a:custGeom>
              <a:avLst/>
              <a:gdLst>
                <a:gd name="T0" fmla="*/ 6 w 46"/>
                <a:gd name="T1" fmla="*/ 0 h 41"/>
                <a:gd name="T2" fmla="*/ 46 w 46"/>
                <a:gd name="T3" fmla="*/ 36 h 41"/>
                <a:gd name="T4" fmla="*/ 4 w 46"/>
                <a:gd name="T5" fmla="*/ 3 h 41"/>
                <a:gd name="T6" fmla="*/ 6 w 46"/>
                <a:gd name="T7" fmla="*/ 0 h 41"/>
              </a:gdLst>
              <a:ahLst/>
              <a:cxnLst>
                <a:cxn ang="0">
                  <a:pos x="T0" y="T1"/>
                </a:cxn>
                <a:cxn ang="0">
                  <a:pos x="T2" y="T3"/>
                </a:cxn>
                <a:cxn ang="0">
                  <a:pos x="T4" y="T5"/>
                </a:cxn>
                <a:cxn ang="0">
                  <a:pos x="T6" y="T7"/>
                </a:cxn>
              </a:cxnLst>
              <a:rect l="0" t="0" r="r" b="b"/>
              <a:pathLst>
                <a:path w="46" h="41">
                  <a:moveTo>
                    <a:pt x="6" y="0"/>
                  </a:moveTo>
                  <a:cubicBezTo>
                    <a:pt x="32" y="0"/>
                    <a:pt x="39" y="7"/>
                    <a:pt x="46" y="36"/>
                  </a:cubicBezTo>
                  <a:cubicBezTo>
                    <a:pt x="19" y="41"/>
                    <a:pt x="0" y="26"/>
                    <a:pt x="4" y="3"/>
                  </a:cubicBezTo>
                  <a:cubicBezTo>
                    <a:pt x="5" y="2"/>
                    <a:pt x="6" y="1"/>
                    <a:pt x="6" y="0"/>
                  </a:cubicBezTo>
                  <a:close/>
                </a:path>
              </a:pathLst>
            </a:custGeom>
            <a:solidFill>
              <a:srgbClr val="F9BF5E"/>
            </a:solidFill>
            <a:ln>
              <a:noFill/>
            </a:ln>
          </p:spPr>
          <p:txBody>
            <a:bodyPr vert="horz" wrap="square" lIns="91440" tIns="45720" rIns="91440" bIns="45720" numCol="1" anchor="t" anchorCtr="0" compatLnSpc="1">
              <a:prstTxWarp prst="textNoShape">
                <a:avLst/>
              </a:prstTxWarp>
            </a:bodyPr>
            <a:lstStyle/>
            <a:p>
              <a:endParaRPr lang="es-ES"/>
            </a:p>
          </p:txBody>
        </p:sp>
        <p:sp>
          <p:nvSpPr>
            <p:cNvPr id="26" name="Freeform 23">
              <a:extLst>
                <a:ext uri="{FF2B5EF4-FFF2-40B4-BE49-F238E27FC236}">
                  <a16:creationId xmlns:a16="http://schemas.microsoft.com/office/drawing/2014/main" id="{0F780AD6-AE23-4736-A5FD-146B8C85AC25}"/>
                </a:ext>
              </a:extLst>
            </p:cNvPr>
            <p:cNvSpPr/>
            <p:nvPr/>
          </p:nvSpPr>
          <p:spPr bwMode="auto">
            <a:xfrm>
              <a:off x="5029200" y="1249363"/>
              <a:ext cx="14287" cy="11113"/>
            </a:xfrm>
            <a:custGeom>
              <a:avLst/>
              <a:gdLst>
                <a:gd name="T0" fmla="*/ 4 w 4"/>
                <a:gd name="T1" fmla="*/ 3 h 3"/>
                <a:gd name="T2" fmla="*/ 0 w 4"/>
                <a:gd name="T3" fmla="*/ 3 h 3"/>
                <a:gd name="T4" fmla="*/ 1 w 4"/>
                <a:gd name="T5" fmla="*/ 0 h 3"/>
                <a:gd name="T6" fmla="*/ 4 w 4"/>
                <a:gd name="T7" fmla="*/ 3 h 3"/>
              </a:gdLst>
              <a:ahLst/>
              <a:cxnLst>
                <a:cxn ang="0">
                  <a:pos x="T0" y="T1"/>
                </a:cxn>
                <a:cxn ang="0">
                  <a:pos x="T2" y="T3"/>
                </a:cxn>
                <a:cxn ang="0">
                  <a:pos x="T4" y="T5"/>
                </a:cxn>
                <a:cxn ang="0">
                  <a:pos x="T6" y="T7"/>
                </a:cxn>
              </a:cxnLst>
              <a:rect l="0" t="0" r="r" b="b"/>
              <a:pathLst>
                <a:path w="4" h="3">
                  <a:moveTo>
                    <a:pt x="4" y="3"/>
                  </a:moveTo>
                  <a:cubicBezTo>
                    <a:pt x="3" y="3"/>
                    <a:pt x="1" y="3"/>
                    <a:pt x="0" y="3"/>
                  </a:cubicBezTo>
                  <a:cubicBezTo>
                    <a:pt x="0" y="2"/>
                    <a:pt x="1" y="1"/>
                    <a:pt x="1" y="0"/>
                  </a:cubicBezTo>
                  <a:cubicBezTo>
                    <a:pt x="2" y="1"/>
                    <a:pt x="3" y="2"/>
                    <a:pt x="4" y="3"/>
                  </a:cubicBezTo>
                  <a:close/>
                </a:path>
              </a:pathLst>
            </a:custGeom>
            <a:solidFill>
              <a:srgbClr val="F9BF5E"/>
            </a:solidFill>
            <a:ln>
              <a:noFill/>
            </a:ln>
          </p:spPr>
          <p:txBody>
            <a:bodyPr vert="horz" wrap="square" lIns="91440" tIns="45720" rIns="91440" bIns="45720" numCol="1" anchor="t" anchorCtr="0" compatLnSpc="1">
              <a:prstTxWarp prst="textNoShape">
                <a:avLst/>
              </a:prstTxWarp>
            </a:bodyPr>
            <a:lstStyle/>
            <a:p>
              <a:endParaRPr lang="es-ES"/>
            </a:p>
          </p:txBody>
        </p:sp>
        <p:sp>
          <p:nvSpPr>
            <p:cNvPr id="27" name="Freeform 24">
              <a:extLst>
                <a:ext uri="{FF2B5EF4-FFF2-40B4-BE49-F238E27FC236}">
                  <a16:creationId xmlns:a16="http://schemas.microsoft.com/office/drawing/2014/main" id="{7C71AF83-8AE7-4372-8404-D4586DE39338}"/>
                </a:ext>
              </a:extLst>
            </p:cNvPr>
            <p:cNvSpPr/>
            <p:nvPr/>
          </p:nvSpPr>
          <p:spPr bwMode="auto">
            <a:xfrm>
              <a:off x="5464175" y="2179638"/>
              <a:ext cx="19050" cy="14288"/>
            </a:xfrm>
            <a:custGeom>
              <a:avLst/>
              <a:gdLst>
                <a:gd name="T0" fmla="*/ 3 w 5"/>
                <a:gd name="T1" fmla="*/ 4 h 4"/>
                <a:gd name="T2" fmla="*/ 1 w 5"/>
                <a:gd name="T3" fmla="*/ 1 h 4"/>
                <a:gd name="T4" fmla="*/ 5 w 5"/>
                <a:gd name="T5" fmla="*/ 1 h 4"/>
                <a:gd name="T6" fmla="*/ 3 w 5"/>
                <a:gd name="T7" fmla="*/ 4 h 4"/>
              </a:gdLst>
              <a:ahLst/>
              <a:cxnLst>
                <a:cxn ang="0">
                  <a:pos x="T0" y="T1"/>
                </a:cxn>
                <a:cxn ang="0">
                  <a:pos x="T2" y="T3"/>
                </a:cxn>
                <a:cxn ang="0">
                  <a:pos x="T4" y="T5"/>
                </a:cxn>
                <a:cxn ang="0">
                  <a:pos x="T6" y="T7"/>
                </a:cxn>
              </a:cxnLst>
              <a:rect l="0" t="0" r="r" b="b"/>
              <a:pathLst>
                <a:path w="5" h="4">
                  <a:moveTo>
                    <a:pt x="3" y="4"/>
                  </a:moveTo>
                  <a:cubicBezTo>
                    <a:pt x="1" y="3"/>
                    <a:pt x="0" y="3"/>
                    <a:pt x="1" y="1"/>
                  </a:cubicBezTo>
                  <a:cubicBezTo>
                    <a:pt x="2" y="0"/>
                    <a:pt x="4" y="1"/>
                    <a:pt x="5" y="1"/>
                  </a:cubicBezTo>
                  <a:cubicBezTo>
                    <a:pt x="5" y="2"/>
                    <a:pt x="4" y="3"/>
                    <a:pt x="3" y="4"/>
                  </a:cubicBezTo>
                  <a:close/>
                </a:path>
              </a:pathLst>
            </a:custGeom>
            <a:solidFill>
              <a:srgbClr val="F9BF5E"/>
            </a:solidFill>
            <a:ln>
              <a:noFill/>
            </a:ln>
          </p:spPr>
          <p:txBody>
            <a:bodyPr vert="horz" wrap="square" lIns="91440" tIns="45720" rIns="91440" bIns="45720" numCol="1" anchor="t" anchorCtr="0" compatLnSpc="1">
              <a:prstTxWarp prst="textNoShape">
                <a:avLst/>
              </a:prstTxWarp>
            </a:bodyPr>
            <a:lstStyle/>
            <a:p>
              <a:endParaRPr lang="es-ES"/>
            </a:p>
          </p:txBody>
        </p:sp>
        <p:sp>
          <p:nvSpPr>
            <p:cNvPr id="28" name="Freeform 25">
              <a:extLst>
                <a:ext uri="{FF2B5EF4-FFF2-40B4-BE49-F238E27FC236}">
                  <a16:creationId xmlns:a16="http://schemas.microsoft.com/office/drawing/2014/main" id="{EF61512E-DF43-4C45-A6C4-9B6F9EC43578}"/>
                </a:ext>
              </a:extLst>
            </p:cNvPr>
            <p:cNvSpPr/>
            <p:nvPr/>
          </p:nvSpPr>
          <p:spPr bwMode="auto">
            <a:xfrm>
              <a:off x="4268788" y="1358901"/>
              <a:ext cx="15875" cy="23813"/>
            </a:xfrm>
            <a:custGeom>
              <a:avLst/>
              <a:gdLst>
                <a:gd name="T0" fmla="*/ 2 w 4"/>
                <a:gd name="T1" fmla="*/ 6 h 6"/>
                <a:gd name="T2" fmla="*/ 0 w 4"/>
                <a:gd name="T3" fmla="*/ 1 h 6"/>
                <a:gd name="T4" fmla="*/ 4 w 4"/>
                <a:gd name="T5" fmla="*/ 4 h 6"/>
                <a:gd name="T6" fmla="*/ 2 w 4"/>
                <a:gd name="T7" fmla="*/ 6 h 6"/>
              </a:gdLst>
              <a:ahLst/>
              <a:cxnLst>
                <a:cxn ang="0">
                  <a:pos x="T0" y="T1"/>
                </a:cxn>
                <a:cxn ang="0">
                  <a:pos x="T2" y="T3"/>
                </a:cxn>
                <a:cxn ang="0">
                  <a:pos x="T4" y="T5"/>
                </a:cxn>
                <a:cxn ang="0">
                  <a:pos x="T6" y="T7"/>
                </a:cxn>
              </a:cxnLst>
              <a:rect l="0" t="0" r="r" b="b"/>
              <a:pathLst>
                <a:path w="4" h="6">
                  <a:moveTo>
                    <a:pt x="2" y="6"/>
                  </a:moveTo>
                  <a:cubicBezTo>
                    <a:pt x="1" y="5"/>
                    <a:pt x="0" y="2"/>
                    <a:pt x="0" y="1"/>
                  </a:cubicBezTo>
                  <a:cubicBezTo>
                    <a:pt x="2" y="0"/>
                    <a:pt x="4" y="2"/>
                    <a:pt x="4" y="4"/>
                  </a:cubicBezTo>
                  <a:cubicBezTo>
                    <a:pt x="3" y="4"/>
                    <a:pt x="3" y="5"/>
                    <a:pt x="2" y="6"/>
                  </a:cubicBezTo>
                  <a:close/>
                </a:path>
              </a:pathLst>
            </a:custGeom>
            <a:solidFill>
              <a:srgbClr val="F9BF5E"/>
            </a:solidFill>
            <a:ln>
              <a:noFill/>
            </a:ln>
          </p:spPr>
          <p:txBody>
            <a:bodyPr vert="horz" wrap="square" lIns="91440" tIns="45720" rIns="91440" bIns="45720" numCol="1" anchor="t" anchorCtr="0" compatLnSpc="1">
              <a:prstTxWarp prst="textNoShape">
                <a:avLst/>
              </a:prstTxWarp>
            </a:bodyPr>
            <a:lstStyle/>
            <a:p>
              <a:endParaRPr lang="es-ES"/>
            </a:p>
          </p:txBody>
        </p:sp>
        <p:sp>
          <p:nvSpPr>
            <p:cNvPr id="29" name="Freeform 26">
              <a:extLst>
                <a:ext uri="{FF2B5EF4-FFF2-40B4-BE49-F238E27FC236}">
                  <a16:creationId xmlns:a16="http://schemas.microsoft.com/office/drawing/2014/main" id="{D9564998-7E1A-4BCB-B60D-806A9E1D1A6A}"/>
                </a:ext>
              </a:extLst>
            </p:cNvPr>
            <p:cNvSpPr/>
            <p:nvPr/>
          </p:nvSpPr>
          <p:spPr bwMode="auto">
            <a:xfrm>
              <a:off x="5524500" y="989013"/>
              <a:ext cx="7937" cy="14288"/>
            </a:xfrm>
            <a:custGeom>
              <a:avLst/>
              <a:gdLst>
                <a:gd name="T0" fmla="*/ 2 w 2"/>
                <a:gd name="T1" fmla="*/ 4 h 4"/>
                <a:gd name="T2" fmla="*/ 0 w 2"/>
                <a:gd name="T3" fmla="*/ 1 h 4"/>
                <a:gd name="T4" fmla="*/ 2 w 2"/>
                <a:gd name="T5" fmla="*/ 0 h 4"/>
                <a:gd name="T6" fmla="*/ 1 w 2"/>
                <a:gd name="T7" fmla="*/ 4 h 4"/>
                <a:gd name="T8" fmla="*/ 2 w 2"/>
                <a:gd name="T9" fmla="*/ 4 h 4"/>
              </a:gdLst>
              <a:ahLst/>
              <a:cxnLst>
                <a:cxn ang="0">
                  <a:pos x="T0" y="T1"/>
                </a:cxn>
                <a:cxn ang="0">
                  <a:pos x="T2" y="T3"/>
                </a:cxn>
                <a:cxn ang="0">
                  <a:pos x="T4" y="T5"/>
                </a:cxn>
                <a:cxn ang="0">
                  <a:pos x="T6" y="T7"/>
                </a:cxn>
                <a:cxn ang="0">
                  <a:pos x="T8" y="T9"/>
                </a:cxn>
              </a:cxnLst>
              <a:rect l="0" t="0" r="r" b="b"/>
              <a:pathLst>
                <a:path w="2" h="4">
                  <a:moveTo>
                    <a:pt x="2" y="4"/>
                  </a:moveTo>
                  <a:cubicBezTo>
                    <a:pt x="1" y="3"/>
                    <a:pt x="0" y="2"/>
                    <a:pt x="0" y="1"/>
                  </a:cubicBezTo>
                  <a:cubicBezTo>
                    <a:pt x="0" y="1"/>
                    <a:pt x="1" y="0"/>
                    <a:pt x="2" y="0"/>
                  </a:cubicBezTo>
                  <a:cubicBezTo>
                    <a:pt x="2" y="1"/>
                    <a:pt x="2" y="3"/>
                    <a:pt x="1" y="4"/>
                  </a:cubicBezTo>
                  <a:cubicBezTo>
                    <a:pt x="2" y="4"/>
                    <a:pt x="2" y="4"/>
                    <a:pt x="2" y="4"/>
                  </a:cubicBezTo>
                  <a:close/>
                </a:path>
              </a:pathLst>
            </a:custGeom>
            <a:solidFill>
              <a:srgbClr val="F9BF5E"/>
            </a:solidFill>
            <a:ln>
              <a:noFill/>
            </a:ln>
          </p:spPr>
          <p:txBody>
            <a:bodyPr vert="horz" wrap="square" lIns="91440" tIns="45720" rIns="91440" bIns="45720" numCol="1" anchor="t" anchorCtr="0" compatLnSpc="1">
              <a:prstTxWarp prst="textNoShape">
                <a:avLst/>
              </a:prstTxWarp>
            </a:bodyPr>
            <a:lstStyle/>
            <a:p>
              <a:endParaRPr lang="es-ES"/>
            </a:p>
          </p:txBody>
        </p:sp>
        <p:sp>
          <p:nvSpPr>
            <p:cNvPr id="30" name="Freeform 27">
              <a:extLst>
                <a:ext uri="{FF2B5EF4-FFF2-40B4-BE49-F238E27FC236}">
                  <a16:creationId xmlns:a16="http://schemas.microsoft.com/office/drawing/2014/main" id="{6E342865-7922-4266-BA82-B3F0FB8E03FB}"/>
                </a:ext>
              </a:extLst>
            </p:cNvPr>
            <p:cNvSpPr/>
            <p:nvPr/>
          </p:nvSpPr>
          <p:spPr bwMode="auto">
            <a:xfrm>
              <a:off x="4329113" y="2546351"/>
              <a:ext cx="15875" cy="22225"/>
            </a:xfrm>
            <a:custGeom>
              <a:avLst/>
              <a:gdLst>
                <a:gd name="T0" fmla="*/ 4 w 4"/>
                <a:gd name="T1" fmla="*/ 3 h 6"/>
                <a:gd name="T2" fmla="*/ 1 w 4"/>
                <a:gd name="T3" fmla="*/ 5 h 6"/>
                <a:gd name="T4" fmla="*/ 1 w 4"/>
                <a:gd name="T5" fmla="*/ 0 h 6"/>
                <a:gd name="T6" fmla="*/ 4 w 4"/>
                <a:gd name="T7" fmla="*/ 3 h 6"/>
              </a:gdLst>
              <a:ahLst/>
              <a:cxnLst>
                <a:cxn ang="0">
                  <a:pos x="T0" y="T1"/>
                </a:cxn>
                <a:cxn ang="0">
                  <a:pos x="T2" y="T3"/>
                </a:cxn>
                <a:cxn ang="0">
                  <a:pos x="T4" y="T5"/>
                </a:cxn>
                <a:cxn ang="0">
                  <a:pos x="T6" y="T7"/>
                </a:cxn>
              </a:cxnLst>
              <a:rect l="0" t="0" r="r" b="b"/>
              <a:pathLst>
                <a:path w="4" h="6">
                  <a:moveTo>
                    <a:pt x="4" y="3"/>
                  </a:moveTo>
                  <a:cubicBezTo>
                    <a:pt x="4" y="5"/>
                    <a:pt x="3" y="6"/>
                    <a:pt x="1" y="5"/>
                  </a:cubicBezTo>
                  <a:cubicBezTo>
                    <a:pt x="0" y="4"/>
                    <a:pt x="1" y="2"/>
                    <a:pt x="1" y="0"/>
                  </a:cubicBezTo>
                  <a:cubicBezTo>
                    <a:pt x="2" y="1"/>
                    <a:pt x="3" y="2"/>
                    <a:pt x="4" y="3"/>
                  </a:cubicBezTo>
                  <a:close/>
                </a:path>
              </a:pathLst>
            </a:custGeom>
            <a:solidFill>
              <a:srgbClr val="F9BF5E"/>
            </a:solidFill>
            <a:ln>
              <a:noFill/>
            </a:ln>
          </p:spPr>
          <p:txBody>
            <a:bodyPr vert="horz" wrap="square" lIns="91440" tIns="45720" rIns="91440" bIns="45720" numCol="1" anchor="t" anchorCtr="0" compatLnSpc="1">
              <a:prstTxWarp prst="textNoShape">
                <a:avLst/>
              </a:prstTxWarp>
            </a:bodyPr>
            <a:lstStyle/>
            <a:p>
              <a:endParaRPr lang="es-ES"/>
            </a:p>
          </p:txBody>
        </p:sp>
        <p:sp>
          <p:nvSpPr>
            <p:cNvPr id="31" name="Freeform 28">
              <a:extLst>
                <a:ext uri="{FF2B5EF4-FFF2-40B4-BE49-F238E27FC236}">
                  <a16:creationId xmlns:a16="http://schemas.microsoft.com/office/drawing/2014/main" id="{1FF86A31-21B1-408C-81D7-8FE79A1E3B91}"/>
                </a:ext>
              </a:extLst>
            </p:cNvPr>
            <p:cNvSpPr/>
            <p:nvPr/>
          </p:nvSpPr>
          <p:spPr bwMode="auto">
            <a:xfrm>
              <a:off x="3868738" y="2292351"/>
              <a:ext cx="11112" cy="15875"/>
            </a:xfrm>
            <a:custGeom>
              <a:avLst/>
              <a:gdLst>
                <a:gd name="T0" fmla="*/ 0 w 3"/>
                <a:gd name="T1" fmla="*/ 0 h 4"/>
                <a:gd name="T2" fmla="*/ 2 w 3"/>
                <a:gd name="T3" fmla="*/ 3 h 4"/>
                <a:gd name="T4" fmla="*/ 0 w 3"/>
                <a:gd name="T5" fmla="*/ 4 h 4"/>
                <a:gd name="T6" fmla="*/ 0 w 3"/>
                <a:gd name="T7" fmla="*/ 0 h 4"/>
                <a:gd name="T8" fmla="*/ 0 w 3"/>
                <a:gd name="T9" fmla="*/ 0 h 4"/>
              </a:gdLst>
              <a:ahLst/>
              <a:cxnLst>
                <a:cxn ang="0">
                  <a:pos x="T0" y="T1"/>
                </a:cxn>
                <a:cxn ang="0">
                  <a:pos x="T2" y="T3"/>
                </a:cxn>
                <a:cxn ang="0">
                  <a:pos x="T4" y="T5"/>
                </a:cxn>
                <a:cxn ang="0">
                  <a:pos x="T6" y="T7"/>
                </a:cxn>
                <a:cxn ang="0">
                  <a:pos x="T8" y="T9"/>
                </a:cxn>
              </a:cxnLst>
              <a:rect l="0" t="0" r="r" b="b"/>
              <a:pathLst>
                <a:path w="3" h="4">
                  <a:moveTo>
                    <a:pt x="0" y="0"/>
                  </a:moveTo>
                  <a:cubicBezTo>
                    <a:pt x="1" y="0"/>
                    <a:pt x="3" y="1"/>
                    <a:pt x="2" y="3"/>
                  </a:cubicBezTo>
                  <a:cubicBezTo>
                    <a:pt x="1" y="4"/>
                    <a:pt x="1" y="4"/>
                    <a:pt x="0" y="4"/>
                  </a:cubicBezTo>
                  <a:cubicBezTo>
                    <a:pt x="0" y="3"/>
                    <a:pt x="0" y="2"/>
                    <a:pt x="0" y="0"/>
                  </a:cubicBezTo>
                  <a:cubicBezTo>
                    <a:pt x="0" y="0"/>
                    <a:pt x="0" y="0"/>
                    <a:pt x="0" y="0"/>
                  </a:cubicBezTo>
                  <a:close/>
                </a:path>
              </a:pathLst>
            </a:custGeom>
            <a:solidFill>
              <a:srgbClr val="F9BF5E"/>
            </a:solidFill>
            <a:ln>
              <a:noFill/>
            </a:ln>
          </p:spPr>
          <p:txBody>
            <a:bodyPr vert="horz" wrap="square" lIns="91440" tIns="45720" rIns="91440" bIns="45720" numCol="1" anchor="t" anchorCtr="0" compatLnSpc="1">
              <a:prstTxWarp prst="textNoShape">
                <a:avLst/>
              </a:prstTxWarp>
            </a:bodyPr>
            <a:lstStyle/>
            <a:p>
              <a:endParaRPr lang="es-ES"/>
            </a:p>
          </p:txBody>
        </p:sp>
      </p:grpSp>
      <p:grpSp>
        <p:nvGrpSpPr>
          <p:cNvPr id="55" name="Grupo 54">
            <a:extLst>
              <a:ext uri="{FF2B5EF4-FFF2-40B4-BE49-F238E27FC236}">
                <a16:creationId xmlns:a16="http://schemas.microsoft.com/office/drawing/2014/main" id="{FE1C1630-610F-455D-F6A1-2BD61B50BBE5}"/>
              </a:ext>
            </a:extLst>
          </p:cNvPr>
          <p:cNvGrpSpPr/>
          <p:nvPr/>
        </p:nvGrpSpPr>
        <p:grpSpPr>
          <a:xfrm flipH="1">
            <a:off x="195866" y="2568575"/>
            <a:ext cx="1281496" cy="2822131"/>
            <a:chOff x="176213" y="2568575"/>
            <a:chExt cx="1320801" cy="2944813"/>
          </a:xfrm>
        </p:grpSpPr>
        <p:sp>
          <p:nvSpPr>
            <p:cNvPr id="5" name="Freeform 5">
              <a:extLst>
                <a:ext uri="{FF2B5EF4-FFF2-40B4-BE49-F238E27FC236}">
                  <a16:creationId xmlns:a16="http://schemas.microsoft.com/office/drawing/2014/main" id="{561FDFB2-8DEF-ACC2-09F2-CC8BA984E75C}"/>
                </a:ext>
              </a:extLst>
            </p:cNvPr>
            <p:cNvSpPr/>
            <p:nvPr/>
          </p:nvSpPr>
          <p:spPr bwMode="auto">
            <a:xfrm>
              <a:off x="560388" y="3654425"/>
              <a:ext cx="635000" cy="1858963"/>
            </a:xfrm>
            <a:custGeom>
              <a:avLst/>
              <a:gdLst>
                <a:gd name="T0" fmla="*/ 144 w 169"/>
                <a:gd name="T1" fmla="*/ 27 h 496"/>
                <a:gd name="T2" fmla="*/ 144 w 169"/>
                <a:gd name="T3" fmla="*/ 30 h 496"/>
                <a:gd name="T4" fmla="*/ 159 w 169"/>
                <a:gd name="T5" fmla="*/ 84 h 496"/>
                <a:gd name="T6" fmla="*/ 166 w 169"/>
                <a:gd name="T7" fmla="*/ 136 h 496"/>
                <a:gd name="T8" fmla="*/ 168 w 169"/>
                <a:gd name="T9" fmla="*/ 201 h 496"/>
                <a:gd name="T10" fmla="*/ 161 w 169"/>
                <a:gd name="T11" fmla="*/ 269 h 496"/>
                <a:gd name="T12" fmla="*/ 148 w 169"/>
                <a:gd name="T13" fmla="*/ 324 h 496"/>
                <a:gd name="T14" fmla="*/ 123 w 169"/>
                <a:gd name="T15" fmla="*/ 394 h 496"/>
                <a:gd name="T16" fmla="*/ 92 w 169"/>
                <a:gd name="T17" fmla="*/ 456 h 496"/>
                <a:gd name="T18" fmla="*/ 71 w 169"/>
                <a:gd name="T19" fmla="*/ 493 h 496"/>
                <a:gd name="T20" fmla="*/ 65 w 169"/>
                <a:gd name="T21" fmla="*/ 494 h 496"/>
                <a:gd name="T22" fmla="*/ 34 w 169"/>
                <a:gd name="T23" fmla="*/ 472 h 496"/>
                <a:gd name="T24" fmla="*/ 3 w 169"/>
                <a:gd name="T25" fmla="*/ 450 h 496"/>
                <a:gd name="T26" fmla="*/ 2 w 169"/>
                <a:gd name="T27" fmla="*/ 444 h 496"/>
                <a:gd name="T28" fmla="*/ 22 w 169"/>
                <a:gd name="T29" fmla="*/ 419 h 496"/>
                <a:gd name="T30" fmla="*/ 58 w 169"/>
                <a:gd name="T31" fmla="*/ 366 h 496"/>
                <a:gd name="T32" fmla="*/ 95 w 169"/>
                <a:gd name="T33" fmla="*/ 293 h 496"/>
                <a:gd name="T34" fmla="*/ 118 w 169"/>
                <a:gd name="T35" fmla="*/ 220 h 496"/>
                <a:gd name="T36" fmla="*/ 130 w 169"/>
                <a:gd name="T37" fmla="*/ 113 h 496"/>
                <a:gd name="T38" fmla="*/ 124 w 169"/>
                <a:gd name="T39" fmla="*/ 53 h 496"/>
                <a:gd name="T40" fmla="*/ 114 w 169"/>
                <a:gd name="T41" fmla="*/ 10 h 496"/>
                <a:gd name="T42" fmla="*/ 113 w 169"/>
                <a:gd name="T43" fmla="*/ 7 h 496"/>
                <a:gd name="T44" fmla="*/ 115 w 169"/>
                <a:gd name="T45" fmla="*/ 1 h 496"/>
                <a:gd name="T46" fmla="*/ 120 w 169"/>
                <a:gd name="T47" fmla="*/ 5 h 496"/>
                <a:gd name="T48" fmla="*/ 130 w 169"/>
                <a:gd name="T49" fmla="*/ 15 h 496"/>
                <a:gd name="T50" fmla="*/ 144 w 169"/>
                <a:gd name="T51" fmla="*/ 26 h 496"/>
                <a:gd name="T52" fmla="*/ 144 w 169"/>
                <a:gd name="T53" fmla="*/ 27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9" h="496">
                  <a:moveTo>
                    <a:pt x="144" y="27"/>
                  </a:moveTo>
                  <a:cubicBezTo>
                    <a:pt x="143" y="28"/>
                    <a:pt x="143" y="29"/>
                    <a:pt x="144" y="30"/>
                  </a:cubicBezTo>
                  <a:cubicBezTo>
                    <a:pt x="150" y="48"/>
                    <a:pt x="155" y="66"/>
                    <a:pt x="159" y="84"/>
                  </a:cubicBezTo>
                  <a:cubicBezTo>
                    <a:pt x="162" y="101"/>
                    <a:pt x="165" y="118"/>
                    <a:pt x="166" y="136"/>
                  </a:cubicBezTo>
                  <a:cubicBezTo>
                    <a:pt x="169" y="157"/>
                    <a:pt x="169" y="179"/>
                    <a:pt x="168" y="201"/>
                  </a:cubicBezTo>
                  <a:cubicBezTo>
                    <a:pt x="167" y="224"/>
                    <a:pt x="165" y="247"/>
                    <a:pt x="161" y="269"/>
                  </a:cubicBezTo>
                  <a:cubicBezTo>
                    <a:pt x="157" y="287"/>
                    <a:pt x="153" y="306"/>
                    <a:pt x="148" y="324"/>
                  </a:cubicBezTo>
                  <a:cubicBezTo>
                    <a:pt x="141" y="347"/>
                    <a:pt x="132" y="371"/>
                    <a:pt x="123" y="394"/>
                  </a:cubicBezTo>
                  <a:cubicBezTo>
                    <a:pt x="114" y="415"/>
                    <a:pt x="103" y="436"/>
                    <a:pt x="92" y="456"/>
                  </a:cubicBezTo>
                  <a:cubicBezTo>
                    <a:pt x="86" y="468"/>
                    <a:pt x="78" y="481"/>
                    <a:pt x="71" y="493"/>
                  </a:cubicBezTo>
                  <a:cubicBezTo>
                    <a:pt x="69" y="496"/>
                    <a:pt x="68" y="496"/>
                    <a:pt x="65" y="494"/>
                  </a:cubicBezTo>
                  <a:cubicBezTo>
                    <a:pt x="55" y="487"/>
                    <a:pt x="44" y="480"/>
                    <a:pt x="34" y="472"/>
                  </a:cubicBezTo>
                  <a:cubicBezTo>
                    <a:pt x="24" y="465"/>
                    <a:pt x="14" y="457"/>
                    <a:pt x="3" y="450"/>
                  </a:cubicBezTo>
                  <a:cubicBezTo>
                    <a:pt x="1" y="448"/>
                    <a:pt x="0" y="447"/>
                    <a:pt x="2" y="444"/>
                  </a:cubicBezTo>
                  <a:cubicBezTo>
                    <a:pt x="9" y="436"/>
                    <a:pt x="16" y="427"/>
                    <a:pt x="22" y="419"/>
                  </a:cubicBezTo>
                  <a:cubicBezTo>
                    <a:pt x="35" y="402"/>
                    <a:pt x="47" y="384"/>
                    <a:pt x="58" y="366"/>
                  </a:cubicBezTo>
                  <a:cubicBezTo>
                    <a:pt x="72" y="343"/>
                    <a:pt x="84" y="319"/>
                    <a:pt x="95" y="293"/>
                  </a:cubicBezTo>
                  <a:cubicBezTo>
                    <a:pt x="104" y="269"/>
                    <a:pt x="112" y="245"/>
                    <a:pt x="118" y="220"/>
                  </a:cubicBezTo>
                  <a:cubicBezTo>
                    <a:pt x="126" y="185"/>
                    <a:pt x="130" y="149"/>
                    <a:pt x="130" y="113"/>
                  </a:cubicBezTo>
                  <a:cubicBezTo>
                    <a:pt x="129" y="93"/>
                    <a:pt x="127" y="73"/>
                    <a:pt x="124" y="53"/>
                  </a:cubicBezTo>
                  <a:cubicBezTo>
                    <a:pt x="122" y="38"/>
                    <a:pt x="119" y="24"/>
                    <a:pt x="114" y="10"/>
                  </a:cubicBezTo>
                  <a:cubicBezTo>
                    <a:pt x="114" y="9"/>
                    <a:pt x="113" y="8"/>
                    <a:pt x="113" y="7"/>
                  </a:cubicBezTo>
                  <a:cubicBezTo>
                    <a:pt x="113" y="5"/>
                    <a:pt x="112" y="2"/>
                    <a:pt x="115" y="1"/>
                  </a:cubicBezTo>
                  <a:cubicBezTo>
                    <a:pt x="118" y="0"/>
                    <a:pt x="118" y="3"/>
                    <a:pt x="120" y="5"/>
                  </a:cubicBezTo>
                  <a:cubicBezTo>
                    <a:pt x="123" y="8"/>
                    <a:pt x="125" y="13"/>
                    <a:pt x="130" y="15"/>
                  </a:cubicBezTo>
                  <a:cubicBezTo>
                    <a:pt x="135" y="18"/>
                    <a:pt x="139" y="22"/>
                    <a:pt x="144" y="26"/>
                  </a:cubicBezTo>
                  <a:cubicBezTo>
                    <a:pt x="144" y="26"/>
                    <a:pt x="144" y="27"/>
                    <a:pt x="144" y="27"/>
                  </a:cubicBezTo>
                  <a:close/>
                </a:path>
              </a:pathLst>
            </a:custGeom>
            <a:solidFill>
              <a:srgbClr val="9CC3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 name="Freeform 6">
              <a:extLst>
                <a:ext uri="{FF2B5EF4-FFF2-40B4-BE49-F238E27FC236}">
                  <a16:creationId xmlns:a16="http://schemas.microsoft.com/office/drawing/2014/main" id="{9FDF6B74-F682-9E24-F559-65F953770217}"/>
                </a:ext>
              </a:extLst>
            </p:cNvPr>
            <p:cNvSpPr/>
            <p:nvPr/>
          </p:nvSpPr>
          <p:spPr bwMode="auto">
            <a:xfrm>
              <a:off x="293688" y="2833688"/>
              <a:ext cx="376238" cy="300038"/>
            </a:xfrm>
            <a:custGeom>
              <a:avLst/>
              <a:gdLst>
                <a:gd name="T0" fmla="*/ 18 w 100"/>
                <a:gd name="T1" fmla="*/ 55 h 80"/>
                <a:gd name="T2" fmla="*/ 36 w 100"/>
                <a:gd name="T3" fmla="*/ 54 h 80"/>
                <a:gd name="T4" fmla="*/ 27 w 100"/>
                <a:gd name="T5" fmla="*/ 45 h 80"/>
                <a:gd name="T6" fmla="*/ 1 w 100"/>
                <a:gd name="T7" fmla="*/ 6 h 80"/>
                <a:gd name="T8" fmla="*/ 5 w 100"/>
                <a:gd name="T9" fmla="*/ 1 h 80"/>
                <a:gd name="T10" fmla="*/ 36 w 100"/>
                <a:gd name="T11" fmla="*/ 7 h 80"/>
                <a:gd name="T12" fmla="*/ 63 w 100"/>
                <a:gd name="T13" fmla="*/ 19 h 80"/>
                <a:gd name="T14" fmla="*/ 65 w 100"/>
                <a:gd name="T15" fmla="*/ 19 h 80"/>
                <a:gd name="T16" fmla="*/ 65 w 100"/>
                <a:gd name="T17" fmla="*/ 17 h 80"/>
                <a:gd name="T18" fmla="*/ 68 w 100"/>
                <a:gd name="T19" fmla="*/ 18 h 80"/>
                <a:gd name="T20" fmla="*/ 75 w 100"/>
                <a:gd name="T21" fmla="*/ 26 h 80"/>
                <a:gd name="T22" fmla="*/ 96 w 100"/>
                <a:gd name="T23" fmla="*/ 47 h 80"/>
                <a:gd name="T24" fmla="*/ 100 w 100"/>
                <a:gd name="T25" fmla="*/ 52 h 80"/>
                <a:gd name="T26" fmla="*/ 98 w 100"/>
                <a:gd name="T27" fmla="*/ 54 h 80"/>
                <a:gd name="T28" fmla="*/ 82 w 100"/>
                <a:gd name="T29" fmla="*/ 77 h 80"/>
                <a:gd name="T30" fmla="*/ 79 w 100"/>
                <a:gd name="T31" fmla="*/ 80 h 80"/>
                <a:gd name="T32" fmla="*/ 65 w 100"/>
                <a:gd name="T33" fmla="*/ 74 h 80"/>
                <a:gd name="T34" fmla="*/ 46 w 100"/>
                <a:gd name="T35" fmla="*/ 63 h 80"/>
                <a:gd name="T36" fmla="*/ 44 w 100"/>
                <a:gd name="T37" fmla="*/ 62 h 80"/>
                <a:gd name="T38" fmla="*/ 31 w 100"/>
                <a:gd name="T39" fmla="*/ 57 h 80"/>
                <a:gd name="T40" fmla="*/ 21 w 100"/>
                <a:gd name="T41" fmla="*/ 56 h 80"/>
                <a:gd name="T42" fmla="*/ 18 w 100"/>
                <a:gd name="T43" fmla="*/ 5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0" h="80">
                  <a:moveTo>
                    <a:pt x="18" y="55"/>
                  </a:moveTo>
                  <a:cubicBezTo>
                    <a:pt x="24" y="54"/>
                    <a:pt x="30" y="56"/>
                    <a:pt x="36" y="54"/>
                  </a:cubicBezTo>
                  <a:cubicBezTo>
                    <a:pt x="33" y="51"/>
                    <a:pt x="30" y="48"/>
                    <a:pt x="27" y="45"/>
                  </a:cubicBezTo>
                  <a:cubicBezTo>
                    <a:pt x="16" y="34"/>
                    <a:pt x="7" y="21"/>
                    <a:pt x="1" y="6"/>
                  </a:cubicBezTo>
                  <a:cubicBezTo>
                    <a:pt x="0" y="1"/>
                    <a:pt x="0" y="0"/>
                    <a:pt x="5" y="1"/>
                  </a:cubicBezTo>
                  <a:cubicBezTo>
                    <a:pt x="16" y="1"/>
                    <a:pt x="26" y="3"/>
                    <a:pt x="36" y="7"/>
                  </a:cubicBezTo>
                  <a:cubicBezTo>
                    <a:pt x="45" y="10"/>
                    <a:pt x="55" y="13"/>
                    <a:pt x="63" y="19"/>
                  </a:cubicBezTo>
                  <a:cubicBezTo>
                    <a:pt x="63" y="19"/>
                    <a:pt x="64" y="20"/>
                    <a:pt x="65" y="19"/>
                  </a:cubicBezTo>
                  <a:cubicBezTo>
                    <a:pt x="66" y="19"/>
                    <a:pt x="65" y="18"/>
                    <a:pt x="65" y="17"/>
                  </a:cubicBezTo>
                  <a:cubicBezTo>
                    <a:pt x="67" y="16"/>
                    <a:pt x="68" y="17"/>
                    <a:pt x="68" y="18"/>
                  </a:cubicBezTo>
                  <a:cubicBezTo>
                    <a:pt x="69" y="22"/>
                    <a:pt x="72" y="24"/>
                    <a:pt x="75" y="26"/>
                  </a:cubicBezTo>
                  <a:cubicBezTo>
                    <a:pt x="83" y="32"/>
                    <a:pt x="90" y="39"/>
                    <a:pt x="96" y="47"/>
                  </a:cubicBezTo>
                  <a:cubicBezTo>
                    <a:pt x="97" y="48"/>
                    <a:pt x="100" y="49"/>
                    <a:pt x="100" y="52"/>
                  </a:cubicBezTo>
                  <a:cubicBezTo>
                    <a:pt x="99" y="53"/>
                    <a:pt x="99" y="53"/>
                    <a:pt x="98" y="54"/>
                  </a:cubicBezTo>
                  <a:cubicBezTo>
                    <a:pt x="91" y="60"/>
                    <a:pt x="86" y="68"/>
                    <a:pt x="82" y="77"/>
                  </a:cubicBezTo>
                  <a:cubicBezTo>
                    <a:pt x="81" y="78"/>
                    <a:pt x="80" y="80"/>
                    <a:pt x="79" y="80"/>
                  </a:cubicBezTo>
                  <a:cubicBezTo>
                    <a:pt x="74" y="79"/>
                    <a:pt x="69" y="77"/>
                    <a:pt x="65" y="74"/>
                  </a:cubicBezTo>
                  <a:cubicBezTo>
                    <a:pt x="58" y="71"/>
                    <a:pt x="52" y="68"/>
                    <a:pt x="46" y="63"/>
                  </a:cubicBezTo>
                  <a:cubicBezTo>
                    <a:pt x="45" y="63"/>
                    <a:pt x="45" y="63"/>
                    <a:pt x="44" y="62"/>
                  </a:cubicBezTo>
                  <a:cubicBezTo>
                    <a:pt x="41" y="57"/>
                    <a:pt x="36" y="57"/>
                    <a:pt x="31" y="57"/>
                  </a:cubicBezTo>
                  <a:cubicBezTo>
                    <a:pt x="27" y="57"/>
                    <a:pt x="24" y="56"/>
                    <a:pt x="21" y="56"/>
                  </a:cubicBezTo>
                  <a:cubicBezTo>
                    <a:pt x="20" y="56"/>
                    <a:pt x="18" y="56"/>
                    <a:pt x="18" y="55"/>
                  </a:cubicBezTo>
                  <a:close/>
                </a:path>
              </a:pathLst>
            </a:custGeom>
            <a:solidFill>
              <a:srgbClr val="FFCF0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 name="Freeform 7">
              <a:extLst>
                <a:ext uri="{FF2B5EF4-FFF2-40B4-BE49-F238E27FC236}">
                  <a16:creationId xmlns:a16="http://schemas.microsoft.com/office/drawing/2014/main" id="{99ABC358-8782-A81D-1946-F5049420231E}"/>
                </a:ext>
              </a:extLst>
            </p:cNvPr>
            <p:cNvSpPr/>
            <p:nvPr/>
          </p:nvSpPr>
          <p:spPr bwMode="auto">
            <a:xfrm>
              <a:off x="176213" y="3194050"/>
              <a:ext cx="417513" cy="190500"/>
            </a:xfrm>
            <a:custGeom>
              <a:avLst/>
              <a:gdLst>
                <a:gd name="T0" fmla="*/ 63 w 111"/>
                <a:gd name="T1" fmla="*/ 51 h 51"/>
                <a:gd name="T2" fmla="*/ 59 w 111"/>
                <a:gd name="T3" fmla="*/ 50 h 51"/>
                <a:gd name="T4" fmla="*/ 19 w 111"/>
                <a:gd name="T5" fmla="*/ 45 h 51"/>
                <a:gd name="T6" fmla="*/ 3 w 111"/>
                <a:gd name="T7" fmla="*/ 39 h 51"/>
                <a:gd name="T8" fmla="*/ 2 w 111"/>
                <a:gd name="T9" fmla="*/ 34 h 51"/>
                <a:gd name="T10" fmla="*/ 20 w 111"/>
                <a:gd name="T11" fmla="*/ 21 h 51"/>
                <a:gd name="T12" fmla="*/ 51 w 111"/>
                <a:gd name="T13" fmla="*/ 7 h 51"/>
                <a:gd name="T14" fmla="*/ 58 w 111"/>
                <a:gd name="T15" fmla="*/ 5 h 51"/>
                <a:gd name="T16" fmla="*/ 59 w 111"/>
                <a:gd name="T17" fmla="*/ 4 h 51"/>
                <a:gd name="T18" fmla="*/ 64 w 111"/>
                <a:gd name="T19" fmla="*/ 3 h 51"/>
                <a:gd name="T20" fmla="*/ 95 w 111"/>
                <a:gd name="T21" fmla="*/ 1 h 51"/>
                <a:gd name="T22" fmla="*/ 106 w 111"/>
                <a:gd name="T23" fmla="*/ 3 h 51"/>
                <a:gd name="T24" fmla="*/ 107 w 111"/>
                <a:gd name="T25" fmla="*/ 7 h 51"/>
                <a:gd name="T26" fmla="*/ 110 w 111"/>
                <a:gd name="T27" fmla="*/ 32 h 51"/>
                <a:gd name="T28" fmla="*/ 111 w 111"/>
                <a:gd name="T29" fmla="*/ 36 h 51"/>
                <a:gd name="T30" fmla="*/ 109 w 111"/>
                <a:gd name="T31" fmla="*/ 39 h 51"/>
                <a:gd name="T32" fmla="*/ 97 w 111"/>
                <a:gd name="T33" fmla="*/ 44 h 51"/>
                <a:gd name="T34" fmla="*/ 78 w 111"/>
                <a:gd name="T35" fmla="*/ 49 h 51"/>
                <a:gd name="T36" fmla="*/ 63 w 111"/>
                <a:gd name="T37"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0" h="51">
                  <a:moveTo>
                    <a:pt x="63" y="51"/>
                  </a:moveTo>
                  <a:cubicBezTo>
                    <a:pt x="63" y="49"/>
                    <a:pt x="61" y="50"/>
                    <a:pt x="59" y="50"/>
                  </a:cubicBezTo>
                  <a:cubicBezTo>
                    <a:pt x="46" y="50"/>
                    <a:pt x="32" y="49"/>
                    <a:pt x="19" y="45"/>
                  </a:cubicBezTo>
                  <a:cubicBezTo>
                    <a:pt x="13" y="44"/>
                    <a:pt x="8" y="42"/>
                    <a:pt x="3" y="39"/>
                  </a:cubicBezTo>
                  <a:cubicBezTo>
                    <a:pt x="0" y="38"/>
                    <a:pt x="0" y="36"/>
                    <a:pt x="2" y="34"/>
                  </a:cubicBezTo>
                  <a:cubicBezTo>
                    <a:pt x="7" y="29"/>
                    <a:pt x="14" y="25"/>
                    <a:pt x="20" y="21"/>
                  </a:cubicBezTo>
                  <a:cubicBezTo>
                    <a:pt x="30" y="15"/>
                    <a:pt x="40" y="11"/>
                    <a:pt x="51" y="7"/>
                  </a:cubicBezTo>
                  <a:cubicBezTo>
                    <a:pt x="54" y="6"/>
                    <a:pt x="56" y="6"/>
                    <a:pt x="58" y="5"/>
                  </a:cubicBezTo>
                  <a:cubicBezTo>
                    <a:pt x="59" y="5"/>
                    <a:pt x="59" y="4"/>
                    <a:pt x="59" y="4"/>
                  </a:cubicBezTo>
                  <a:cubicBezTo>
                    <a:pt x="60" y="2"/>
                    <a:pt x="62" y="3"/>
                    <a:pt x="64" y="3"/>
                  </a:cubicBezTo>
                  <a:cubicBezTo>
                    <a:pt x="74" y="2"/>
                    <a:pt x="85" y="0"/>
                    <a:pt x="95" y="1"/>
                  </a:cubicBezTo>
                  <a:cubicBezTo>
                    <a:pt x="99" y="1"/>
                    <a:pt x="103" y="1"/>
                    <a:pt x="106" y="3"/>
                  </a:cubicBezTo>
                  <a:cubicBezTo>
                    <a:pt x="107" y="4"/>
                    <a:pt x="107" y="6"/>
                    <a:pt x="107" y="7"/>
                  </a:cubicBezTo>
                  <a:cubicBezTo>
                    <a:pt x="106" y="16"/>
                    <a:pt x="108" y="24"/>
                    <a:pt x="110" y="32"/>
                  </a:cubicBezTo>
                  <a:cubicBezTo>
                    <a:pt x="111" y="33"/>
                    <a:pt x="111" y="35"/>
                    <a:pt x="111" y="36"/>
                  </a:cubicBezTo>
                  <a:cubicBezTo>
                    <a:pt x="111" y="38"/>
                    <a:pt x="110" y="39"/>
                    <a:pt x="109" y="39"/>
                  </a:cubicBezTo>
                  <a:cubicBezTo>
                    <a:pt x="105" y="40"/>
                    <a:pt x="101" y="43"/>
                    <a:pt x="97" y="44"/>
                  </a:cubicBezTo>
                  <a:cubicBezTo>
                    <a:pt x="90" y="46"/>
                    <a:pt x="84" y="47"/>
                    <a:pt x="78" y="49"/>
                  </a:cubicBezTo>
                  <a:cubicBezTo>
                    <a:pt x="73" y="50"/>
                    <a:pt x="68" y="51"/>
                    <a:pt x="63" y="51"/>
                  </a:cubicBezTo>
                  <a:close/>
                </a:path>
              </a:pathLst>
            </a:custGeom>
            <a:solidFill>
              <a:srgbClr val="FFCF0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 name="Freeform 8">
              <a:extLst>
                <a:ext uri="{FF2B5EF4-FFF2-40B4-BE49-F238E27FC236}">
                  <a16:creationId xmlns:a16="http://schemas.microsoft.com/office/drawing/2014/main" id="{11628A0C-11A0-3321-E148-2BF6C8890EC8}"/>
                </a:ext>
              </a:extLst>
            </p:cNvPr>
            <p:cNvSpPr/>
            <p:nvPr/>
          </p:nvSpPr>
          <p:spPr bwMode="auto">
            <a:xfrm>
              <a:off x="442913" y="3395663"/>
              <a:ext cx="298450" cy="374650"/>
            </a:xfrm>
            <a:custGeom>
              <a:avLst/>
              <a:gdLst>
                <a:gd name="T0" fmla="*/ 54 w 79"/>
                <a:gd name="T1" fmla="*/ 74 h 100"/>
                <a:gd name="T2" fmla="*/ 54 w 79"/>
                <a:gd name="T3" fmla="*/ 64 h 100"/>
                <a:gd name="T4" fmla="*/ 43 w 79"/>
                <a:gd name="T5" fmla="*/ 74 h 100"/>
                <a:gd name="T6" fmla="*/ 6 w 79"/>
                <a:gd name="T7" fmla="*/ 98 h 100"/>
                <a:gd name="T8" fmla="*/ 4 w 79"/>
                <a:gd name="T9" fmla="*/ 99 h 100"/>
                <a:gd name="T10" fmla="*/ 0 w 79"/>
                <a:gd name="T11" fmla="*/ 95 h 100"/>
                <a:gd name="T12" fmla="*/ 10 w 79"/>
                <a:gd name="T13" fmla="*/ 53 h 100"/>
                <a:gd name="T14" fmla="*/ 17 w 79"/>
                <a:gd name="T15" fmla="*/ 38 h 100"/>
                <a:gd name="T16" fmla="*/ 18 w 79"/>
                <a:gd name="T17" fmla="*/ 33 h 100"/>
                <a:gd name="T18" fmla="*/ 29 w 79"/>
                <a:gd name="T19" fmla="*/ 19 h 100"/>
                <a:gd name="T20" fmla="*/ 41 w 79"/>
                <a:gd name="T21" fmla="*/ 7 h 100"/>
                <a:gd name="T22" fmla="*/ 47 w 79"/>
                <a:gd name="T23" fmla="*/ 2 h 100"/>
                <a:gd name="T24" fmla="*/ 51 w 79"/>
                <a:gd name="T25" fmla="*/ 0 h 100"/>
                <a:gd name="T26" fmla="*/ 61 w 79"/>
                <a:gd name="T27" fmla="*/ 9 h 100"/>
                <a:gd name="T28" fmla="*/ 76 w 79"/>
                <a:gd name="T29" fmla="*/ 18 h 100"/>
                <a:gd name="T30" fmla="*/ 79 w 79"/>
                <a:gd name="T31" fmla="*/ 21 h 100"/>
                <a:gd name="T32" fmla="*/ 76 w 79"/>
                <a:gd name="T33" fmla="*/ 30 h 100"/>
                <a:gd name="T34" fmla="*/ 71 w 79"/>
                <a:gd name="T35" fmla="*/ 40 h 100"/>
                <a:gd name="T36" fmla="*/ 67 w 79"/>
                <a:gd name="T37" fmla="*/ 46 h 100"/>
                <a:gd name="T38" fmla="*/ 58 w 79"/>
                <a:gd name="T39" fmla="*/ 59 h 100"/>
                <a:gd name="T40" fmla="*/ 56 w 79"/>
                <a:gd name="T41" fmla="*/ 68 h 100"/>
                <a:gd name="T42" fmla="*/ 54 w 79"/>
                <a:gd name="T43" fmla="*/ 74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9" h="100">
                  <a:moveTo>
                    <a:pt x="54" y="74"/>
                  </a:moveTo>
                  <a:cubicBezTo>
                    <a:pt x="53" y="70"/>
                    <a:pt x="55" y="67"/>
                    <a:pt x="54" y="64"/>
                  </a:cubicBezTo>
                  <a:cubicBezTo>
                    <a:pt x="50" y="67"/>
                    <a:pt x="47" y="70"/>
                    <a:pt x="43" y="74"/>
                  </a:cubicBezTo>
                  <a:cubicBezTo>
                    <a:pt x="32" y="84"/>
                    <a:pt x="20" y="92"/>
                    <a:pt x="6" y="98"/>
                  </a:cubicBezTo>
                  <a:cubicBezTo>
                    <a:pt x="5" y="98"/>
                    <a:pt x="5" y="98"/>
                    <a:pt x="4" y="99"/>
                  </a:cubicBezTo>
                  <a:cubicBezTo>
                    <a:pt x="0" y="100"/>
                    <a:pt x="0" y="99"/>
                    <a:pt x="0" y="95"/>
                  </a:cubicBezTo>
                  <a:cubicBezTo>
                    <a:pt x="0" y="80"/>
                    <a:pt x="4" y="66"/>
                    <a:pt x="10" y="53"/>
                  </a:cubicBezTo>
                  <a:cubicBezTo>
                    <a:pt x="12" y="48"/>
                    <a:pt x="14" y="42"/>
                    <a:pt x="17" y="38"/>
                  </a:cubicBezTo>
                  <a:cubicBezTo>
                    <a:pt x="18" y="36"/>
                    <a:pt x="18" y="34"/>
                    <a:pt x="18" y="33"/>
                  </a:cubicBezTo>
                  <a:cubicBezTo>
                    <a:pt x="23" y="29"/>
                    <a:pt x="26" y="24"/>
                    <a:pt x="29" y="19"/>
                  </a:cubicBezTo>
                  <a:cubicBezTo>
                    <a:pt x="33" y="15"/>
                    <a:pt x="37" y="11"/>
                    <a:pt x="41" y="7"/>
                  </a:cubicBezTo>
                  <a:cubicBezTo>
                    <a:pt x="43" y="6"/>
                    <a:pt x="45" y="4"/>
                    <a:pt x="47" y="2"/>
                  </a:cubicBezTo>
                  <a:cubicBezTo>
                    <a:pt x="48" y="1"/>
                    <a:pt x="49" y="0"/>
                    <a:pt x="51" y="0"/>
                  </a:cubicBezTo>
                  <a:cubicBezTo>
                    <a:pt x="55" y="3"/>
                    <a:pt x="58" y="7"/>
                    <a:pt x="61" y="9"/>
                  </a:cubicBezTo>
                  <a:cubicBezTo>
                    <a:pt x="66" y="13"/>
                    <a:pt x="70" y="16"/>
                    <a:pt x="76" y="18"/>
                  </a:cubicBezTo>
                  <a:cubicBezTo>
                    <a:pt x="77" y="19"/>
                    <a:pt x="78" y="19"/>
                    <a:pt x="79" y="21"/>
                  </a:cubicBezTo>
                  <a:cubicBezTo>
                    <a:pt x="78" y="24"/>
                    <a:pt x="77" y="27"/>
                    <a:pt x="76" y="30"/>
                  </a:cubicBezTo>
                  <a:cubicBezTo>
                    <a:pt x="74" y="33"/>
                    <a:pt x="72" y="36"/>
                    <a:pt x="71" y="40"/>
                  </a:cubicBezTo>
                  <a:cubicBezTo>
                    <a:pt x="71" y="42"/>
                    <a:pt x="68" y="44"/>
                    <a:pt x="67" y="46"/>
                  </a:cubicBezTo>
                  <a:cubicBezTo>
                    <a:pt x="63" y="51"/>
                    <a:pt x="62" y="55"/>
                    <a:pt x="58" y="59"/>
                  </a:cubicBezTo>
                  <a:cubicBezTo>
                    <a:pt x="56" y="61"/>
                    <a:pt x="56" y="65"/>
                    <a:pt x="56" y="68"/>
                  </a:cubicBezTo>
                  <a:cubicBezTo>
                    <a:pt x="56" y="70"/>
                    <a:pt x="56" y="72"/>
                    <a:pt x="54" y="74"/>
                  </a:cubicBezTo>
                  <a:close/>
                </a:path>
              </a:pathLst>
            </a:custGeom>
            <a:solidFill>
              <a:srgbClr val="FFCF0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 name="Freeform 9">
              <a:extLst>
                <a:ext uri="{FF2B5EF4-FFF2-40B4-BE49-F238E27FC236}">
                  <a16:creationId xmlns:a16="http://schemas.microsoft.com/office/drawing/2014/main" id="{3B53B7F0-B037-B382-036F-349D8EC1B050}"/>
                </a:ext>
              </a:extLst>
            </p:cNvPr>
            <p:cNvSpPr/>
            <p:nvPr/>
          </p:nvSpPr>
          <p:spPr bwMode="auto">
            <a:xfrm>
              <a:off x="1076326" y="3070225"/>
              <a:ext cx="420688" cy="190500"/>
            </a:xfrm>
            <a:custGeom>
              <a:avLst/>
              <a:gdLst>
                <a:gd name="T0" fmla="*/ 48 w 112"/>
                <a:gd name="T1" fmla="*/ 1 h 51"/>
                <a:gd name="T2" fmla="*/ 51 w 112"/>
                <a:gd name="T3" fmla="*/ 2 h 51"/>
                <a:gd name="T4" fmla="*/ 91 w 112"/>
                <a:gd name="T5" fmla="*/ 6 h 51"/>
                <a:gd name="T6" fmla="*/ 109 w 112"/>
                <a:gd name="T7" fmla="*/ 13 h 51"/>
                <a:gd name="T8" fmla="*/ 110 w 112"/>
                <a:gd name="T9" fmla="*/ 18 h 51"/>
                <a:gd name="T10" fmla="*/ 87 w 112"/>
                <a:gd name="T11" fmla="*/ 34 h 51"/>
                <a:gd name="T12" fmla="*/ 54 w 112"/>
                <a:gd name="T13" fmla="*/ 47 h 51"/>
                <a:gd name="T14" fmla="*/ 51 w 112"/>
                <a:gd name="T15" fmla="*/ 48 h 51"/>
                <a:gd name="T16" fmla="*/ 49 w 112"/>
                <a:gd name="T17" fmla="*/ 49 h 51"/>
                <a:gd name="T18" fmla="*/ 10 w 112"/>
                <a:gd name="T19" fmla="*/ 51 h 51"/>
                <a:gd name="T20" fmla="*/ 6 w 112"/>
                <a:gd name="T21" fmla="*/ 49 h 51"/>
                <a:gd name="T22" fmla="*/ 5 w 112"/>
                <a:gd name="T23" fmla="*/ 45 h 51"/>
                <a:gd name="T24" fmla="*/ 0 w 112"/>
                <a:gd name="T25" fmla="*/ 18 h 51"/>
                <a:gd name="T26" fmla="*/ 0 w 112"/>
                <a:gd name="T27" fmla="*/ 16 h 51"/>
                <a:gd name="T28" fmla="*/ 3 w 112"/>
                <a:gd name="T29" fmla="*/ 12 h 51"/>
                <a:gd name="T30" fmla="*/ 43 w 112"/>
                <a:gd name="T31" fmla="*/ 2 h 51"/>
                <a:gd name="T32" fmla="*/ 48 w 112"/>
                <a:gd name="T33" fmla="*/ 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2" h="51">
                  <a:moveTo>
                    <a:pt x="48" y="1"/>
                  </a:moveTo>
                  <a:cubicBezTo>
                    <a:pt x="48" y="3"/>
                    <a:pt x="50" y="2"/>
                    <a:pt x="51" y="2"/>
                  </a:cubicBezTo>
                  <a:cubicBezTo>
                    <a:pt x="64" y="1"/>
                    <a:pt x="78" y="4"/>
                    <a:pt x="91" y="6"/>
                  </a:cubicBezTo>
                  <a:cubicBezTo>
                    <a:pt x="97" y="7"/>
                    <a:pt x="103" y="10"/>
                    <a:pt x="109" y="13"/>
                  </a:cubicBezTo>
                  <a:cubicBezTo>
                    <a:pt x="111" y="14"/>
                    <a:pt x="112" y="15"/>
                    <a:pt x="110" y="18"/>
                  </a:cubicBezTo>
                  <a:cubicBezTo>
                    <a:pt x="103" y="24"/>
                    <a:pt x="95" y="29"/>
                    <a:pt x="87" y="34"/>
                  </a:cubicBezTo>
                  <a:cubicBezTo>
                    <a:pt x="77" y="39"/>
                    <a:pt x="65" y="44"/>
                    <a:pt x="54" y="47"/>
                  </a:cubicBezTo>
                  <a:cubicBezTo>
                    <a:pt x="53" y="47"/>
                    <a:pt x="52" y="47"/>
                    <a:pt x="51" y="48"/>
                  </a:cubicBezTo>
                  <a:cubicBezTo>
                    <a:pt x="50" y="49"/>
                    <a:pt x="50" y="49"/>
                    <a:pt x="49" y="49"/>
                  </a:cubicBezTo>
                  <a:cubicBezTo>
                    <a:pt x="36" y="51"/>
                    <a:pt x="23" y="51"/>
                    <a:pt x="10" y="51"/>
                  </a:cubicBezTo>
                  <a:cubicBezTo>
                    <a:pt x="8" y="51"/>
                    <a:pt x="7" y="50"/>
                    <a:pt x="6" y="49"/>
                  </a:cubicBezTo>
                  <a:cubicBezTo>
                    <a:pt x="5" y="48"/>
                    <a:pt x="5" y="46"/>
                    <a:pt x="5" y="45"/>
                  </a:cubicBezTo>
                  <a:cubicBezTo>
                    <a:pt x="5" y="36"/>
                    <a:pt x="3" y="27"/>
                    <a:pt x="0" y="18"/>
                  </a:cubicBezTo>
                  <a:cubicBezTo>
                    <a:pt x="0" y="17"/>
                    <a:pt x="0" y="16"/>
                    <a:pt x="0" y="16"/>
                  </a:cubicBezTo>
                  <a:cubicBezTo>
                    <a:pt x="0" y="13"/>
                    <a:pt x="1" y="12"/>
                    <a:pt x="3" y="12"/>
                  </a:cubicBezTo>
                  <a:cubicBezTo>
                    <a:pt x="16" y="7"/>
                    <a:pt x="29" y="4"/>
                    <a:pt x="43" y="2"/>
                  </a:cubicBezTo>
                  <a:cubicBezTo>
                    <a:pt x="45" y="2"/>
                    <a:pt x="46" y="0"/>
                    <a:pt x="48" y="1"/>
                  </a:cubicBezTo>
                  <a:close/>
                </a:path>
              </a:pathLst>
            </a:custGeom>
            <a:solidFill>
              <a:srgbClr val="FFCF0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 name="Freeform 10">
              <a:extLst>
                <a:ext uri="{FF2B5EF4-FFF2-40B4-BE49-F238E27FC236}">
                  <a16:creationId xmlns:a16="http://schemas.microsoft.com/office/drawing/2014/main" id="{6ACD122C-E828-97D0-C263-41DC51D49ECB}"/>
                </a:ext>
              </a:extLst>
            </p:cNvPr>
            <p:cNvSpPr/>
            <p:nvPr/>
          </p:nvSpPr>
          <p:spPr bwMode="auto">
            <a:xfrm>
              <a:off x="804863" y="3467100"/>
              <a:ext cx="187325" cy="419100"/>
            </a:xfrm>
            <a:custGeom>
              <a:avLst/>
              <a:gdLst>
                <a:gd name="T0" fmla="*/ 49 w 50"/>
                <a:gd name="T1" fmla="*/ 57 h 112"/>
                <a:gd name="T2" fmla="*/ 49 w 50"/>
                <a:gd name="T3" fmla="*/ 60 h 112"/>
                <a:gd name="T4" fmla="*/ 45 w 50"/>
                <a:gd name="T5" fmla="*/ 87 h 112"/>
                <a:gd name="T6" fmla="*/ 38 w 50"/>
                <a:gd name="T7" fmla="*/ 109 h 112"/>
                <a:gd name="T8" fmla="*/ 33 w 50"/>
                <a:gd name="T9" fmla="*/ 110 h 112"/>
                <a:gd name="T10" fmla="*/ 25 w 50"/>
                <a:gd name="T11" fmla="*/ 100 h 112"/>
                <a:gd name="T12" fmla="*/ 12 w 50"/>
                <a:gd name="T13" fmla="*/ 77 h 112"/>
                <a:gd name="T14" fmla="*/ 4 w 50"/>
                <a:gd name="T15" fmla="*/ 53 h 112"/>
                <a:gd name="T16" fmla="*/ 2 w 50"/>
                <a:gd name="T17" fmla="*/ 52 h 112"/>
                <a:gd name="T18" fmla="*/ 0 w 50"/>
                <a:gd name="T19" fmla="*/ 36 h 112"/>
                <a:gd name="T20" fmla="*/ 0 w 50"/>
                <a:gd name="T21" fmla="*/ 11 h 112"/>
                <a:gd name="T22" fmla="*/ 5 w 50"/>
                <a:gd name="T23" fmla="*/ 6 h 112"/>
                <a:gd name="T24" fmla="*/ 15 w 50"/>
                <a:gd name="T25" fmla="*/ 5 h 112"/>
                <a:gd name="T26" fmla="*/ 32 w 50"/>
                <a:gd name="T27" fmla="*/ 1 h 112"/>
                <a:gd name="T28" fmla="*/ 36 w 50"/>
                <a:gd name="T29" fmla="*/ 0 h 112"/>
                <a:gd name="T30" fmla="*/ 39 w 50"/>
                <a:gd name="T31" fmla="*/ 4 h 112"/>
                <a:gd name="T32" fmla="*/ 45 w 50"/>
                <a:gd name="T33" fmla="*/ 23 h 112"/>
                <a:gd name="T34" fmla="*/ 49 w 50"/>
                <a:gd name="T35" fmla="*/ 46 h 112"/>
                <a:gd name="T36" fmla="*/ 49 w 50"/>
                <a:gd name="T37" fmla="*/ 5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 h="112">
                  <a:moveTo>
                    <a:pt x="49" y="57"/>
                  </a:moveTo>
                  <a:cubicBezTo>
                    <a:pt x="49" y="58"/>
                    <a:pt x="49" y="59"/>
                    <a:pt x="49" y="60"/>
                  </a:cubicBezTo>
                  <a:cubicBezTo>
                    <a:pt x="48" y="69"/>
                    <a:pt x="48" y="78"/>
                    <a:pt x="45" y="87"/>
                  </a:cubicBezTo>
                  <a:cubicBezTo>
                    <a:pt x="43" y="94"/>
                    <a:pt x="42" y="102"/>
                    <a:pt x="38" y="109"/>
                  </a:cubicBezTo>
                  <a:cubicBezTo>
                    <a:pt x="36" y="112"/>
                    <a:pt x="35" y="112"/>
                    <a:pt x="33" y="110"/>
                  </a:cubicBezTo>
                  <a:cubicBezTo>
                    <a:pt x="30" y="107"/>
                    <a:pt x="27" y="104"/>
                    <a:pt x="25" y="100"/>
                  </a:cubicBezTo>
                  <a:cubicBezTo>
                    <a:pt x="20" y="93"/>
                    <a:pt x="16" y="85"/>
                    <a:pt x="12" y="77"/>
                  </a:cubicBezTo>
                  <a:cubicBezTo>
                    <a:pt x="9" y="69"/>
                    <a:pt x="6" y="61"/>
                    <a:pt x="4" y="53"/>
                  </a:cubicBezTo>
                  <a:cubicBezTo>
                    <a:pt x="4" y="52"/>
                    <a:pt x="4" y="51"/>
                    <a:pt x="2" y="52"/>
                  </a:cubicBezTo>
                  <a:cubicBezTo>
                    <a:pt x="2" y="46"/>
                    <a:pt x="0" y="41"/>
                    <a:pt x="0" y="36"/>
                  </a:cubicBezTo>
                  <a:cubicBezTo>
                    <a:pt x="0" y="27"/>
                    <a:pt x="0" y="19"/>
                    <a:pt x="0" y="11"/>
                  </a:cubicBezTo>
                  <a:cubicBezTo>
                    <a:pt x="0" y="6"/>
                    <a:pt x="1" y="6"/>
                    <a:pt x="5" y="6"/>
                  </a:cubicBezTo>
                  <a:cubicBezTo>
                    <a:pt x="8" y="6"/>
                    <a:pt x="12" y="6"/>
                    <a:pt x="15" y="5"/>
                  </a:cubicBezTo>
                  <a:cubicBezTo>
                    <a:pt x="21" y="4"/>
                    <a:pt x="27" y="3"/>
                    <a:pt x="32" y="1"/>
                  </a:cubicBezTo>
                  <a:cubicBezTo>
                    <a:pt x="33" y="0"/>
                    <a:pt x="35" y="0"/>
                    <a:pt x="36" y="0"/>
                  </a:cubicBezTo>
                  <a:cubicBezTo>
                    <a:pt x="37" y="1"/>
                    <a:pt x="38" y="2"/>
                    <a:pt x="39" y="4"/>
                  </a:cubicBezTo>
                  <a:cubicBezTo>
                    <a:pt x="41" y="10"/>
                    <a:pt x="44" y="16"/>
                    <a:pt x="45" y="23"/>
                  </a:cubicBezTo>
                  <a:cubicBezTo>
                    <a:pt x="47" y="30"/>
                    <a:pt x="49" y="38"/>
                    <a:pt x="49" y="46"/>
                  </a:cubicBezTo>
                  <a:cubicBezTo>
                    <a:pt x="50" y="49"/>
                    <a:pt x="48" y="53"/>
                    <a:pt x="49" y="57"/>
                  </a:cubicBezTo>
                  <a:close/>
                </a:path>
              </a:pathLst>
            </a:custGeom>
            <a:solidFill>
              <a:srgbClr val="FFCF0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 name="Freeform 11">
              <a:extLst>
                <a:ext uri="{FF2B5EF4-FFF2-40B4-BE49-F238E27FC236}">
                  <a16:creationId xmlns:a16="http://schemas.microsoft.com/office/drawing/2014/main" id="{706E966F-3525-0905-629D-2B8EF7D2861B}"/>
                </a:ext>
              </a:extLst>
            </p:cNvPr>
            <p:cNvSpPr/>
            <p:nvPr/>
          </p:nvSpPr>
          <p:spPr bwMode="auto">
            <a:xfrm>
              <a:off x="928688" y="2692400"/>
              <a:ext cx="304800" cy="369888"/>
            </a:xfrm>
            <a:custGeom>
              <a:avLst/>
              <a:gdLst>
                <a:gd name="T0" fmla="*/ 25 w 81"/>
                <a:gd name="T1" fmla="*/ 31 h 99"/>
                <a:gd name="T2" fmla="*/ 25 w 81"/>
                <a:gd name="T3" fmla="*/ 36 h 99"/>
                <a:gd name="T4" fmla="*/ 55 w 81"/>
                <a:gd name="T5" fmla="*/ 11 h 99"/>
                <a:gd name="T6" fmla="*/ 71 w 81"/>
                <a:gd name="T7" fmla="*/ 2 h 99"/>
                <a:gd name="T8" fmla="*/ 77 w 81"/>
                <a:gd name="T9" fmla="*/ 1 h 99"/>
                <a:gd name="T10" fmla="*/ 80 w 81"/>
                <a:gd name="T11" fmla="*/ 3 h 99"/>
                <a:gd name="T12" fmla="*/ 79 w 81"/>
                <a:gd name="T13" fmla="*/ 17 h 99"/>
                <a:gd name="T14" fmla="*/ 79 w 81"/>
                <a:gd name="T15" fmla="*/ 17 h 99"/>
                <a:gd name="T16" fmla="*/ 77 w 81"/>
                <a:gd name="T17" fmla="*/ 26 h 99"/>
                <a:gd name="T18" fmla="*/ 68 w 81"/>
                <a:gd name="T19" fmla="*/ 51 h 99"/>
                <a:gd name="T20" fmla="*/ 61 w 81"/>
                <a:gd name="T21" fmla="*/ 65 h 99"/>
                <a:gd name="T22" fmla="*/ 67 w 81"/>
                <a:gd name="T23" fmla="*/ 63 h 99"/>
                <a:gd name="T24" fmla="*/ 63 w 81"/>
                <a:gd name="T25" fmla="*/ 66 h 99"/>
                <a:gd name="T26" fmla="*/ 55 w 81"/>
                <a:gd name="T27" fmla="*/ 73 h 99"/>
                <a:gd name="T28" fmla="*/ 45 w 81"/>
                <a:gd name="T29" fmla="*/ 86 h 99"/>
                <a:gd name="T30" fmla="*/ 35 w 81"/>
                <a:gd name="T31" fmla="*/ 95 h 99"/>
                <a:gd name="T32" fmla="*/ 33 w 81"/>
                <a:gd name="T33" fmla="*/ 97 h 99"/>
                <a:gd name="T34" fmla="*/ 29 w 81"/>
                <a:gd name="T35" fmla="*/ 99 h 99"/>
                <a:gd name="T36" fmla="*/ 25 w 81"/>
                <a:gd name="T37" fmla="*/ 96 h 99"/>
                <a:gd name="T38" fmla="*/ 3 w 81"/>
                <a:gd name="T39" fmla="*/ 81 h 99"/>
                <a:gd name="T40" fmla="*/ 1 w 81"/>
                <a:gd name="T41" fmla="*/ 79 h 99"/>
                <a:gd name="T42" fmla="*/ 2 w 81"/>
                <a:gd name="T43" fmla="*/ 73 h 99"/>
                <a:gd name="T44" fmla="*/ 9 w 81"/>
                <a:gd name="T45" fmla="*/ 59 h 99"/>
                <a:gd name="T46" fmla="*/ 20 w 81"/>
                <a:gd name="T47" fmla="*/ 41 h 99"/>
                <a:gd name="T48" fmla="*/ 23 w 81"/>
                <a:gd name="T49" fmla="*/ 34 h 99"/>
                <a:gd name="T50" fmla="*/ 25 w 81"/>
                <a:gd name="T51" fmla="*/ 3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1" h="99">
                  <a:moveTo>
                    <a:pt x="25" y="31"/>
                  </a:moveTo>
                  <a:cubicBezTo>
                    <a:pt x="25" y="33"/>
                    <a:pt x="25" y="34"/>
                    <a:pt x="25" y="36"/>
                  </a:cubicBezTo>
                  <a:cubicBezTo>
                    <a:pt x="35" y="26"/>
                    <a:pt x="44" y="18"/>
                    <a:pt x="55" y="11"/>
                  </a:cubicBezTo>
                  <a:cubicBezTo>
                    <a:pt x="60" y="8"/>
                    <a:pt x="66" y="5"/>
                    <a:pt x="71" y="2"/>
                  </a:cubicBezTo>
                  <a:cubicBezTo>
                    <a:pt x="73" y="1"/>
                    <a:pt x="75" y="1"/>
                    <a:pt x="77" y="1"/>
                  </a:cubicBezTo>
                  <a:cubicBezTo>
                    <a:pt x="79" y="0"/>
                    <a:pt x="81" y="2"/>
                    <a:pt x="80" y="3"/>
                  </a:cubicBezTo>
                  <a:cubicBezTo>
                    <a:pt x="79" y="8"/>
                    <a:pt x="81" y="12"/>
                    <a:pt x="79" y="17"/>
                  </a:cubicBezTo>
                  <a:cubicBezTo>
                    <a:pt x="79" y="17"/>
                    <a:pt x="79" y="17"/>
                    <a:pt x="79" y="17"/>
                  </a:cubicBezTo>
                  <a:cubicBezTo>
                    <a:pt x="79" y="20"/>
                    <a:pt x="78" y="23"/>
                    <a:pt x="77" y="26"/>
                  </a:cubicBezTo>
                  <a:cubicBezTo>
                    <a:pt x="75" y="34"/>
                    <a:pt x="72" y="43"/>
                    <a:pt x="68" y="51"/>
                  </a:cubicBezTo>
                  <a:cubicBezTo>
                    <a:pt x="65" y="56"/>
                    <a:pt x="63" y="60"/>
                    <a:pt x="61" y="65"/>
                  </a:cubicBezTo>
                  <a:cubicBezTo>
                    <a:pt x="63" y="65"/>
                    <a:pt x="65" y="63"/>
                    <a:pt x="67" y="63"/>
                  </a:cubicBezTo>
                  <a:cubicBezTo>
                    <a:pt x="67" y="66"/>
                    <a:pt x="65" y="66"/>
                    <a:pt x="63" y="66"/>
                  </a:cubicBezTo>
                  <a:cubicBezTo>
                    <a:pt x="60" y="68"/>
                    <a:pt x="57" y="70"/>
                    <a:pt x="55" y="73"/>
                  </a:cubicBezTo>
                  <a:cubicBezTo>
                    <a:pt x="53" y="78"/>
                    <a:pt x="49" y="82"/>
                    <a:pt x="45" y="86"/>
                  </a:cubicBezTo>
                  <a:cubicBezTo>
                    <a:pt x="42" y="89"/>
                    <a:pt x="39" y="93"/>
                    <a:pt x="35" y="95"/>
                  </a:cubicBezTo>
                  <a:cubicBezTo>
                    <a:pt x="34" y="96"/>
                    <a:pt x="33" y="96"/>
                    <a:pt x="33" y="97"/>
                  </a:cubicBezTo>
                  <a:cubicBezTo>
                    <a:pt x="32" y="99"/>
                    <a:pt x="31" y="99"/>
                    <a:pt x="29" y="99"/>
                  </a:cubicBezTo>
                  <a:cubicBezTo>
                    <a:pt x="27" y="98"/>
                    <a:pt x="26" y="97"/>
                    <a:pt x="25" y="96"/>
                  </a:cubicBezTo>
                  <a:cubicBezTo>
                    <a:pt x="19" y="90"/>
                    <a:pt x="12" y="84"/>
                    <a:pt x="3" y="81"/>
                  </a:cubicBezTo>
                  <a:cubicBezTo>
                    <a:pt x="2" y="80"/>
                    <a:pt x="1" y="80"/>
                    <a:pt x="1" y="79"/>
                  </a:cubicBezTo>
                  <a:cubicBezTo>
                    <a:pt x="0" y="77"/>
                    <a:pt x="1" y="74"/>
                    <a:pt x="2" y="73"/>
                  </a:cubicBezTo>
                  <a:cubicBezTo>
                    <a:pt x="5" y="69"/>
                    <a:pt x="7" y="63"/>
                    <a:pt x="9" y="59"/>
                  </a:cubicBezTo>
                  <a:cubicBezTo>
                    <a:pt x="12" y="52"/>
                    <a:pt x="16" y="47"/>
                    <a:pt x="20" y="41"/>
                  </a:cubicBezTo>
                  <a:cubicBezTo>
                    <a:pt x="22" y="39"/>
                    <a:pt x="23" y="37"/>
                    <a:pt x="23" y="34"/>
                  </a:cubicBezTo>
                  <a:cubicBezTo>
                    <a:pt x="23" y="33"/>
                    <a:pt x="23" y="31"/>
                    <a:pt x="25" y="31"/>
                  </a:cubicBezTo>
                  <a:close/>
                </a:path>
              </a:pathLst>
            </a:custGeom>
            <a:solidFill>
              <a:srgbClr val="FFCF0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 name="Freeform 12">
              <a:extLst>
                <a:ext uri="{FF2B5EF4-FFF2-40B4-BE49-F238E27FC236}">
                  <a16:creationId xmlns:a16="http://schemas.microsoft.com/office/drawing/2014/main" id="{BC900DAF-A007-F5C3-C23A-A3241113F619}"/>
                </a:ext>
              </a:extLst>
            </p:cNvPr>
            <p:cNvSpPr/>
            <p:nvPr/>
          </p:nvSpPr>
          <p:spPr bwMode="auto">
            <a:xfrm>
              <a:off x="676276" y="2571750"/>
              <a:ext cx="192088" cy="419100"/>
            </a:xfrm>
            <a:custGeom>
              <a:avLst/>
              <a:gdLst>
                <a:gd name="T0" fmla="*/ 18 w 51"/>
                <a:gd name="T1" fmla="*/ 2 h 112"/>
                <a:gd name="T2" fmla="*/ 34 w 51"/>
                <a:gd name="T3" fmla="*/ 27 h 112"/>
                <a:gd name="T4" fmla="*/ 46 w 51"/>
                <a:gd name="T5" fmla="*/ 58 h 112"/>
                <a:gd name="T6" fmla="*/ 48 w 51"/>
                <a:gd name="T7" fmla="*/ 60 h 112"/>
                <a:gd name="T8" fmla="*/ 50 w 51"/>
                <a:gd name="T9" fmla="*/ 73 h 112"/>
                <a:gd name="T10" fmla="*/ 50 w 51"/>
                <a:gd name="T11" fmla="*/ 103 h 112"/>
                <a:gd name="T12" fmla="*/ 46 w 51"/>
                <a:gd name="T13" fmla="*/ 107 h 112"/>
                <a:gd name="T14" fmla="*/ 36 w 51"/>
                <a:gd name="T15" fmla="*/ 107 h 112"/>
                <a:gd name="T16" fmla="*/ 15 w 51"/>
                <a:gd name="T17" fmla="*/ 112 h 112"/>
                <a:gd name="T18" fmla="*/ 8 w 51"/>
                <a:gd name="T19" fmla="*/ 98 h 112"/>
                <a:gd name="T20" fmla="*/ 3 w 51"/>
                <a:gd name="T21" fmla="*/ 80 h 112"/>
                <a:gd name="T22" fmla="*/ 2 w 51"/>
                <a:gd name="T23" fmla="*/ 73 h 112"/>
                <a:gd name="T24" fmla="*/ 1 w 51"/>
                <a:gd name="T25" fmla="*/ 64 h 112"/>
                <a:gd name="T26" fmla="*/ 2 w 51"/>
                <a:gd name="T27" fmla="*/ 57 h 112"/>
                <a:gd name="T28" fmla="*/ 5 w 51"/>
                <a:gd name="T29" fmla="*/ 22 h 112"/>
                <a:gd name="T30" fmla="*/ 8 w 51"/>
                <a:gd name="T31" fmla="*/ 12 h 112"/>
                <a:gd name="T32" fmla="*/ 12 w 51"/>
                <a:gd name="T33" fmla="*/ 4 h 112"/>
                <a:gd name="T34" fmla="*/ 12 w 51"/>
                <a:gd name="T35" fmla="*/ 4 h 112"/>
                <a:gd name="T36" fmla="*/ 18 w 51"/>
                <a:gd name="T37" fmla="*/ 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1" h="112">
                  <a:moveTo>
                    <a:pt x="18" y="2"/>
                  </a:moveTo>
                  <a:cubicBezTo>
                    <a:pt x="25" y="9"/>
                    <a:pt x="30" y="18"/>
                    <a:pt x="34" y="27"/>
                  </a:cubicBezTo>
                  <a:cubicBezTo>
                    <a:pt x="40" y="36"/>
                    <a:pt x="44" y="47"/>
                    <a:pt x="46" y="58"/>
                  </a:cubicBezTo>
                  <a:cubicBezTo>
                    <a:pt x="47" y="59"/>
                    <a:pt x="46" y="60"/>
                    <a:pt x="48" y="60"/>
                  </a:cubicBezTo>
                  <a:cubicBezTo>
                    <a:pt x="49" y="64"/>
                    <a:pt x="50" y="68"/>
                    <a:pt x="50" y="73"/>
                  </a:cubicBezTo>
                  <a:cubicBezTo>
                    <a:pt x="51" y="83"/>
                    <a:pt x="51" y="93"/>
                    <a:pt x="50" y="103"/>
                  </a:cubicBezTo>
                  <a:cubicBezTo>
                    <a:pt x="50" y="106"/>
                    <a:pt x="49" y="106"/>
                    <a:pt x="46" y="107"/>
                  </a:cubicBezTo>
                  <a:cubicBezTo>
                    <a:pt x="43" y="107"/>
                    <a:pt x="39" y="106"/>
                    <a:pt x="36" y="107"/>
                  </a:cubicBezTo>
                  <a:cubicBezTo>
                    <a:pt x="28" y="108"/>
                    <a:pt x="22" y="110"/>
                    <a:pt x="15" y="112"/>
                  </a:cubicBezTo>
                  <a:cubicBezTo>
                    <a:pt x="11" y="108"/>
                    <a:pt x="9" y="103"/>
                    <a:pt x="8" y="98"/>
                  </a:cubicBezTo>
                  <a:cubicBezTo>
                    <a:pt x="6" y="92"/>
                    <a:pt x="5" y="86"/>
                    <a:pt x="3" y="80"/>
                  </a:cubicBezTo>
                  <a:cubicBezTo>
                    <a:pt x="3" y="78"/>
                    <a:pt x="2" y="75"/>
                    <a:pt x="2" y="73"/>
                  </a:cubicBezTo>
                  <a:cubicBezTo>
                    <a:pt x="3" y="69"/>
                    <a:pt x="0" y="67"/>
                    <a:pt x="1" y="64"/>
                  </a:cubicBezTo>
                  <a:cubicBezTo>
                    <a:pt x="1" y="62"/>
                    <a:pt x="2" y="59"/>
                    <a:pt x="2" y="57"/>
                  </a:cubicBezTo>
                  <a:cubicBezTo>
                    <a:pt x="1" y="45"/>
                    <a:pt x="3" y="34"/>
                    <a:pt x="5" y="22"/>
                  </a:cubicBezTo>
                  <a:cubicBezTo>
                    <a:pt x="6" y="19"/>
                    <a:pt x="7" y="15"/>
                    <a:pt x="8" y="12"/>
                  </a:cubicBezTo>
                  <a:cubicBezTo>
                    <a:pt x="10" y="9"/>
                    <a:pt x="10" y="6"/>
                    <a:pt x="12" y="4"/>
                  </a:cubicBezTo>
                  <a:cubicBezTo>
                    <a:pt x="12" y="4"/>
                    <a:pt x="12" y="4"/>
                    <a:pt x="12" y="4"/>
                  </a:cubicBezTo>
                  <a:cubicBezTo>
                    <a:pt x="14" y="0"/>
                    <a:pt x="15" y="0"/>
                    <a:pt x="18" y="2"/>
                  </a:cubicBezTo>
                  <a:close/>
                </a:path>
              </a:pathLst>
            </a:custGeom>
            <a:solidFill>
              <a:srgbClr val="FFCF0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 name="Freeform 13">
              <a:extLst>
                <a:ext uri="{FF2B5EF4-FFF2-40B4-BE49-F238E27FC236}">
                  <a16:creationId xmlns:a16="http://schemas.microsoft.com/office/drawing/2014/main" id="{ECEC23D2-7C84-FEEB-5F89-2785693B0DF5}"/>
                </a:ext>
              </a:extLst>
            </p:cNvPr>
            <p:cNvSpPr/>
            <p:nvPr/>
          </p:nvSpPr>
          <p:spPr bwMode="auto">
            <a:xfrm>
              <a:off x="1004888" y="3317875"/>
              <a:ext cx="371475" cy="306388"/>
            </a:xfrm>
            <a:custGeom>
              <a:avLst/>
              <a:gdLst>
                <a:gd name="T0" fmla="*/ 70 w 99"/>
                <a:gd name="T1" fmla="*/ 27 h 82"/>
                <a:gd name="T2" fmla="*/ 66 w 99"/>
                <a:gd name="T3" fmla="*/ 27 h 82"/>
                <a:gd name="T4" fmla="*/ 64 w 99"/>
                <a:gd name="T5" fmla="*/ 28 h 82"/>
                <a:gd name="T6" fmla="*/ 65 w 99"/>
                <a:gd name="T7" fmla="*/ 30 h 82"/>
                <a:gd name="T8" fmla="*/ 76 w 99"/>
                <a:gd name="T9" fmla="*/ 42 h 82"/>
                <a:gd name="T10" fmla="*/ 79 w 99"/>
                <a:gd name="T11" fmla="*/ 45 h 82"/>
                <a:gd name="T12" fmla="*/ 80 w 99"/>
                <a:gd name="T13" fmla="*/ 56 h 82"/>
                <a:gd name="T14" fmla="*/ 89 w 99"/>
                <a:gd name="T15" fmla="*/ 74 h 82"/>
                <a:gd name="T16" fmla="*/ 92 w 99"/>
                <a:gd name="T17" fmla="*/ 74 h 82"/>
                <a:gd name="T18" fmla="*/ 98 w 99"/>
                <a:gd name="T19" fmla="*/ 77 h 82"/>
                <a:gd name="T20" fmla="*/ 94 w 99"/>
                <a:gd name="T21" fmla="*/ 82 h 82"/>
                <a:gd name="T22" fmla="*/ 64 w 99"/>
                <a:gd name="T23" fmla="*/ 75 h 82"/>
                <a:gd name="T24" fmla="*/ 37 w 99"/>
                <a:gd name="T25" fmla="*/ 63 h 82"/>
                <a:gd name="T26" fmla="*/ 33 w 99"/>
                <a:gd name="T27" fmla="*/ 62 h 82"/>
                <a:gd name="T28" fmla="*/ 35 w 99"/>
                <a:gd name="T29" fmla="*/ 67 h 82"/>
                <a:gd name="T30" fmla="*/ 33 w 99"/>
                <a:gd name="T31" fmla="*/ 65 h 82"/>
                <a:gd name="T32" fmla="*/ 25 w 99"/>
                <a:gd name="T33" fmla="*/ 56 h 82"/>
                <a:gd name="T34" fmla="*/ 10 w 99"/>
                <a:gd name="T35" fmla="*/ 43 h 82"/>
                <a:gd name="T36" fmla="*/ 1 w 99"/>
                <a:gd name="T37" fmla="*/ 32 h 82"/>
                <a:gd name="T38" fmla="*/ 0 w 99"/>
                <a:gd name="T39" fmla="*/ 30 h 82"/>
                <a:gd name="T40" fmla="*/ 6 w 99"/>
                <a:gd name="T41" fmla="*/ 23 h 82"/>
                <a:gd name="T42" fmla="*/ 18 w 99"/>
                <a:gd name="T43" fmla="*/ 4 h 82"/>
                <a:gd name="T44" fmla="*/ 20 w 99"/>
                <a:gd name="T45" fmla="*/ 1 h 82"/>
                <a:gd name="T46" fmla="*/ 27 w 99"/>
                <a:gd name="T47" fmla="*/ 4 h 82"/>
                <a:gd name="T48" fmla="*/ 57 w 99"/>
                <a:gd name="T49" fmla="*/ 21 h 82"/>
                <a:gd name="T50" fmla="*/ 66 w 99"/>
                <a:gd name="T51" fmla="*/ 25 h 82"/>
                <a:gd name="T52" fmla="*/ 70 w 99"/>
                <a:gd name="T53" fmla="*/ 2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9" h="82">
                  <a:moveTo>
                    <a:pt x="70" y="27"/>
                  </a:moveTo>
                  <a:cubicBezTo>
                    <a:pt x="69" y="27"/>
                    <a:pt x="68" y="27"/>
                    <a:pt x="66" y="27"/>
                  </a:cubicBezTo>
                  <a:cubicBezTo>
                    <a:pt x="66" y="27"/>
                    <a:pt x="65" y="27"/>
                    <a:pt x="64" y="28"/>
                  </a:cubicBezTo>
                  <a:cubicBezTo>
                    <a:pt x="64" y="29"/>
                    <a:pt x="65" y="29"/>
                    <a:pt x="65" y="30"/>
                  </a:cubicBezTo>
                  <a:cubicBezTo>
                    <a:pt x="70" y="33"/>
                    <a:pt x="73" y="37"/>
                    <a:pt x="76" y="42"/>
                  </a:cubicBezTo>
                  <a:cubicBezTo>
                    <a:pt x="77" y="43"/>
                    <a:pt x="78" y="44"/>
                    <a:pt x="79" y="45"/>
                  </a:cubicBezTo>
                  <a:cubicBezTo>
                    <a:pt x="83" y="51"/>
                    <a:pt x="83" y="51"/>
                    <a:pt x="80" y="56"/>
                  </a:cubicBezTo>
                  <a:cubicBezTo>
                    <a:pt x="75" y="64"/>
                    <a:pt x="80" y="74"/>
                    <a:pt x="89" y="74"/>
                  </a:cubicBezTo>
                  <a:cubicBezTo>
                    <a:pt x="90" y="74"/>
                    <a:pt x="91" y="74"/>
                    <a:pt x="92" y="74"/>
                  </a:cubicBezTo>
                  <a:cubicBezTo>
                    <a:pt x="95" y="73"/>
                    <a:pt x="97" y="74"/>
                    <a:pt x="98" y="77"/>
                  </a:cubicBezTo>
                  <a:cubicBezTo>
                    <a:pt x="99" y="80"/>
                    <a:pt x="97" y="82"/>
                    <a:pt x="94" y="82"/>
                  </a:cubicBezTo>
                  <a:cubicBezTo>
                    <a:pt x="84" y="81"/>
                    <a:pt x="74" y="79"/>
                    <a:pt x="64" y="75"/>
                  </a:cubicBezTo>
                  <a:cubicBezTo>
                    <a:pt x="55" y="72"/>
                    <a:pt x="45" y="68"/>
                    <a:pt x="37" y="63"/>
                  </a:cubicBezTo>
                  <a:cubicBezTo>
                    <a:pt x="36" y="63"/>
                    <a:pt x="35" y="62"/>
                    <a:pt x="33" y="62"/>
                  </a:cubicBezTo>
                  <a:cubicBezTo>
                    <a:pt x="34" y="64"/>
                    <a:pt x="35" y="65"/>
                    <a:pt x="35" y="67"/>
                  </a:cubicBezTo>
                  <a:cubicBezTo>
                    <a:pt x="33" y="67"/>
                    <a:pt x="33" y="66"/>
                    <a:pt x="33" y="65"/>
                  </a:cubicBezTo>
                  <a:cubicBezTo>
                    <a:pt x="31" y="61"/>
                    <a:pt x="28" y="58"/>
                    <a:pt x="25" y="56"/>
                  </a:cubicBezTo>
                  <a:cubicBezTo>
                    <a:pt x="19" y="52"/>
                    <a:pt x="15" y="47"/>
                    <a:pt x="10" y="43"/>
                  </a:cubicBezTo>
                  <a:cubicBezTo>
                    <a:pt x="7" y="39"/>
                    <a:pt x="4" y="36"/>
                    <a:pt x="1" y="32"/>
                  </a:cubicBezTo>
                  <a:cubicBezTo>
                    <a:pt x="0" y="32"/>
                    <a:pt x="0" y="31"/>
                    <a:pt x="0" y="30"/>
                  </a:cubicBezTo>
                  <a:cubicBezTo>
                    <a:pt x="1" y="27"/>
                    <a:pt x="4" y="25"/>
                    <a:pt x="6" y="23"/>
                  </a:cubicBezTo>
                  <a:cubicBezTo>
                    <a:pt x="11" y="17"/>
                    <a:pt x="15" y="11"/>
                    <a:pt x="18" y="4"/>
                  </a:cubicBezTo>
                  <a:cubicBezTo>
                    <a:pt x="19" y="3"/>
                    <a:pt x="19" y="2"/>
                    <a:pt x="20" y="1"/>
                  </a:cubicBezTo>
                  <a:cubicBezTo>
                    <a:pt x="23" y="0"/>
                    <a:pt x="25" y="3"/>
                    <a:pt x="27" y="4"/>
                  </a:cubicBezTo>
                  <a:cubicBezTo>
                    <a:pt x="38" y="9"/>
                    <a:pt x="48" y="14"/>
                    <a:pt x="57" y="21"/>
                  </a:cubicBezTo>
                  <a:cubicBezTo>
                    <a:pt x="60" y="24"/>
                    <a:pt x="63" y="24"/>
                    <a:pt x="66" y="25"/>
                  </a:cubicBezTo>
                  <a:cubicBezTo>
                    <a:pt x="68" y="25"/>
                    <a:pt x="69" y="25"/>
                    <a:pt x="70" y="27"/>
                  </a:cubicBezTo>
                  <a:close/>
                </a:path>
              </a:pathLst>
            </a:custGeom>
            <a:solidFill>
              <a:srgbClr val="FFCF0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 name="Freeform 14">
              <a:extLst>
                <a:ext uri="{FF2B5EF4-FFF2-40B4-BE49-F238E27FC236}">
                  <a16:creationId xmlns:a16="http://schemas.microsoft.com/office/drawing/2014/main" id="{F08DE4DF-568A-9DE3-EC18-766097E32758}"/>
                </a:ext>
              </a:extLst>
            </p:cNvPr>
            <p:cNvSpPr/>
            <p:nvPr/>
          </p:nvSpPr>
          <p:spPr bwMode="auto">
            <a:xfrm>
              <a:off x="808038" y="2582863"/>
              <a:ext cx="222250" cy="407988"/>
            </a:xfrm>
            <a:custGeom>
              <a:avLst/>
              <a:gdLst>
                <a:gd name="T0" fmla="*/ 0 w 59"/>
                <a:gd name="T1" fmla="*/ 103 h 109"/>
                <a:gd name="T2" fmla="*/ 12 w 59"/>
                <a:gd name="T3" fmla="*/ 102 h 109"/>
                <a:gd name="T4" fmla="*/ 14 w 59"/>
                <a:gd name="T5" fmla="*/ 100 h 109"/>
                <a:gd name="T6" fmla="*/ 14 w 59"/>
                <a:gd name="T7" fmla="*/ 66 h 109"/>
                <a:gd name="T8" fmla="*/ 13 w 59"/>
                <a:gd name="T9" fmla="*/ 57 h 109"/>
                <a:gd name="T10" fmla="*/ 24 w 59"/>
                <a:gd name="T11" fmla="*/ 31 h 109"/>
                <a:gd name="T12" fmla="*/ 45 w 59"/>
                <a:gd name="T13" fmla="*/ 4 h 109"/>
                <a:gd name="T14" fmla="*/ 53 w 59"/>
                <a:gd name="T15" fmla="*/ 6 h 109"/>
                <a:gd name="T16" fmla="*/ 58 w 59"/>
                <a:gd name="T17" fmla="*/ 43 h 109"/>
                <a:gd name="T18" fmla="*/ 57 w 59"/>
                <a:gd name="T19" fmla="*/ 60 h 109"/>
                <a:gd name="T20" fmla="*/ 56 w 59"/>
                <a:gd name="T21" fmla="*/ 65 h 109"/>
                <a:gd name="T22" fmla="*/ 51 w 59"/>
                <a:gd name="T23" fmla="*/ 75 h 109"/>
                <a:gd name="T24" fmla="*/ 37 w 59"/>
                <a:gd name="T25" fmla="*/ 99 h 109"/>
                <a:gd name="T26" fmla="*/ 33 w 59"/>
                <a:gd name="T27" fmla="*/ 108 h 109"/>
                <a:gd name="T28" fmla="*/ 30 w 59"/>
                <a:gd name="T29" fmla="*/ 108 h 109"/>
                <a:gd name="T30" fmla="*/ 5 w 59"/>
                <a:gd name="T31" fmla="*/ 104 h 109"/>
                <a:gd name="T32" fmla="*/ 0 w 59"/>
                <a:gd name="T33" fmla="*/ 10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 h="109">
                  <a:moveTo>
                    <a:pt x="0" y="103"/>
                  </a:moveTo>
                  <a:cubicBezTo>
                    <a:pt x="4" y="102"/>
                    <a:pt x="8" y="103"/>
                    <a:pt x="12" y="102"/>
                  </a:cubicBezTo>
                  <a:cubicBezTo>
                    <a:pt x="13" y="102"/>
                    <a:pt x="14" y="103"/>
                    <a:pt x="14" y="100"/>
                  </a:cubicBezTo>
                  <a:cubicBezTo>
                    <a:pt x="15" y="89"/>
                    <a:pt x="15" y="77"/>
                    <a:pt x="14" y="66"/>
                  </a:cubicBezTo>
                  <a:cubicBezTo>
                    <a:pt x="13" y="63"/>
                    <a:pt x="12" y="60"/>
                    <a:pt x="13" y="57"/>
                  </a:cubicBezTo>
                  <a:cubicBezTo>
                    <a:pt x="15" y="48"/>
                    <a:pt x="19" y="40"/>
                    <a:pt x="24" y="31"/>
                  </a:cubicBezTo>
                  <a:cubicBezTo>
                    <a:pt x="30" y="21"/>
                    <a:pt x="36" y="12"/>
                    <a:pt x="45" y="4"/>
                  </a:cubicBezTo>
                  <a:cubicBezTo>
                    <a:pt x="50" y="0"/>
                    <a:pt x="51" y="0"/>
                    <a:pt x="53" y="6"/>
                  </a:cubicBezTo>
                  <a:cubicBezTo>
                    <a:pt x="57" y="18"/>
                    <a:pt x="58" y="31"/>
                    <a:pt x="58" y="43"/>
                  </a:cubicBezTo>
                  <a:cubicBezTo>
                    <a:pt x="58" y="49"/>
                    <a:pt x="59" y="55"/>
                    <a:pt x="57" y="60"/>
                  </a:cubicBezTo>
                  <a:cubicBezTo>
                    <a:pt x="55" y="62"/>
                    <a:pt x="57" y="64"/>
                    <a:pt x="56" y="65"/>
                  </a:cubicBezTo>
                  <a:cubicBezTo>
                    <a:pt x="55" y="69"/>
                    <a:pt x="53" y="72"/>
                    <a:pt x="51" y="75"/>
                  </a:cubicBezTo>
                  <a:cubicBezTo>
                    <a:pt x="45" y="82"/>
                    <a:pt x="41" y="90"/>
                    <a:pt x="37" y="99"/>
                  </a:cubicBezTo>
                  <a:cubicBezTo>
                    <a:pt x="36" y="102"/>
                    <a:pt x="34" y="104"/>
                    <a:pt x="33" y="108"/>
                  </a:cubicBezTo>
                  <a:cubicBezTo>
                    <a:pt x="32" y="109"/>
                    <a:pt x="31" y="108"/>
                    <a:pt x="30" y="108"/>
                  </a:cubicBezTo>
                  <a:cubicBezTo>
                    <a:pt x="22" y="104"/>
                    <a:pt x="14" y="104"/>
                    <a:pt x="5" y="104"/>
                  </a:cubicBezTo>
                  <a:cubicBezTo>
                    <a:pt x="4" y="104"/>
                    <a:pt x="1" y="105"/>
                    <a:pt x="0" y="103"/>
                  </a:cubicBezTo>
                  <a:close/>
                </a:path>
              </a:pathLst>
            </a:custGeom>
            <a:solidFill>
              <a:srgbClr val="F8AB0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 name="Freeform 15">
              <a:extLst>
                <a:ext uri="{FF2B5EF4-FFF2-40B4-BE49-F238E27FC236}">
                  <a16:creationId xmlns:a16="http://schemas.microsoft.com/office/drawing/2014/main" id="{17CA11E1-95CB-F9B1-56B0-22B7487A1E3B}"/>
                </a:ext>
              </a:extLst>
            </p:cNvPr>
            <p:cNvSpPr/>
            <p:nvPr/>
          </p:nvSpPr>
          <p:spPr bwMode="auto">
            <a:xfrm>
              <a:off x="642938" y="3470275"/>
              <a:ext cx="217488" cy="404813"/>
            </a:xfrm>
            <a:custGeom>
              <a:avLst/>
              <a:gdLst>
                <a:gd name="T0" fmla="*/ 58 w 58"/>
                <a:gd name="T1" fmla="*/ 5 h 108"/>
                <a:gd name="T2" fmla="*/ 47 w 58"/>
                <a:gd name="T3" fmla="*/ 6 h 108"/>
                <a:gd name="T4" fmla="*/ 44 w 58"/>
                <a:gd name="T5" fmla="*/ 9 h 108"/>
                <a:gd name="T6" fmla="*/ 44 w 58"/>
                <a:gd name="T7" fmla="*/ 36 h 108"/>
                <a:gd name="T8" fmla="*/ 46 w 58"/>
                <a:gd name="T9" fmla="*/ 45 h 108"/>
                <a:gd name="T10" fmla="*/ 45 w 58"/>
                <a:gd name="T11" fmla="*/ 51 h 108"/>
                <a:gd name="T12" fmla="*/ 38 w 58"/>
                <a:gd name="T13" fmla="*/ 69 h 108"/>
                <a:gd name="T14" fmla="*/ 31 w 58"/>
                <a:gd name="T15" fmla="*/ 82 h 108"/>
                <a:gd name="T16" fmla="*/ 15 w 58"/>
                <a:gd name="T17" fmla="*/ 102 h 108"/>
                <a:gd name="T18" fmla="*/ 13 w 58"/>
                <a:gd name="T19" fmla="*/ 105 h 108"/>
                <a:gd name="T20" fmla="*/ 6 w 58"/>
                <a:gd name="T21" fmla="*/ 103 h 108"/>
                <a:gd name="T22" fmla="*/ 0 w 58"/>
                <a:gd name="T23" fmla="*/ 72 h 108"/>
                <a:gd name="T24" fmla="*/ 1 w 58"/>
                <a:gd name="T25" fmla="*/ 54 h 108"/>
                <a:gd name="T26" fmla="*/ 2 w 58"/>
                <a:gd name="T27" fmla="*/ 46 h 108"/>
                <a:gd name="T28" fmla="*/ 7 w 58"/>
                <a:gd name="T29" fmla="*/ 35 h 108"/>
                <a:gd name="T30" fmla="*/ 11 w 58"/>
                <a:gd name="T31" fmla="*/ 28 h 108"/>
                <a:gd name="T32" fmla="*/ 18 w 58"/>
                <a:gd name="T33" fmla="*/ 15 h 108"/>
                <a:gd name="T34" fmla="*/ 21 w 58"/>
                <a:gd name="T35" fmla="*/ 11 h 108"/>
                <a:gd name="T36" fmla="*/ 25 w 58"/>
                <a:gd name="T37" fmla="*/ 0 h 108"/>
                <a:gd name="T38" fmla="*/ 29 w 58"/>
                <a:gd name="T39" fmla="*/ 0 h 108"/>
                <a:gd name="T40" fmla="*/ 53 w 58"/>
                <a:gd name="T41" fmla="*/ 4 h 108"/>
                <a:gd name="T42" fmla="*/ 58 w 58"/>
                <a:gd name="T43" fmla="*/ 5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 h="108">
                  <a:moveTo>
                    <a:pt x="58" y="5"/>
                  </a:moveTo>
                  <a:cubicBezTo>
                    <a:pt x="55" y="6"/>
                    <a:pt x="51" y="6"/>
                    <a:pt x="47" y="6"/>
                  </a:cubicBezTo>
                  <a:cubicBezTo>
                    <a:pt x="45" y="6"/>
                    <a:pt x="44" y="6"/>
                    <a:pt x="44" y="9"/>
                  </a:cubicBezTo>
                  <a:cubicBezTo>
                    <a:pt x="44" y="18"/>
                    <a:pt x="44" y="27"/>
                    <a:pt x="44" y="36"/>
                  </a:cubicBezTo>
                  <a:cubicBezTo>
                    <a:pt x="44" y="39"/>
                    <a:pt x="44" y="42"/>
                    <a:pt x="46" y="45"/>
                  </a:cubicBezTo>
                  <a:cubicBezTo>
                    <a:pt x="47" y="47"/>
                    <a:pt x="45" y="49"/>
                    <a:pt x="45" y="51"/>
                  </a:cubicBezTo>
                  <a:cubicBezTo>
                    <a:pt x="44" y="57"/>
                    <a:pt x="41" y="63"/>
                    <a:pt x="38" y="69"/>
                  </a:cubicBezTo>
                  <a:cubicBezTo>
                    <a:pt x="36" y="74"/>
                    <a:pt x="34" y="78"/>
                    <a:pt x="31" y="82"/>
                  </a:cubicBezTo>
                  <a:cubicBezTo>
                    <a:pt x="26" y="89"/>
                    <a:pt x="21" y="96"/>
                    <a:pt x="15" y="102"/>
                  </a:cubicBezTo>
                  <a:cubicBezTo>
                    <a:pt x="14" y="103"/>
                    <a:pt x="14" y="104"/>
                    <a:pt x="13" y="105"/>
                  </a:cubicBezTo>
                  <a:cubicBezTo>
                    <a:pt x="8" y="108"/>
                    <a:pt x="7" y="108"/>
                    <a:pt x="6" y="103"/>
                  </a:cubicBezTo>
                  <a:cubicBezTo>
                    <a:pt x="2" y="92"/>
                    <a:pt x="1" y="82"/>
                    <a:pt x="0" y="72"/>
                  </a:cubicBezTo>
                  <a:cubicBezTo>
                    <a:pt x="0" y="66"/>
                    <a:pt x="0" y="60"/>
                    <a:pt x="1" y="54"/>
                  </a:cubicBezTo>
                  <a:cubicBezTo>
                    <a:pt x="2" y="51"/>
                    <a:pt x="2" y="49"/>
                    <a:pt x="2" y="46"/>
                  </a:cubicBezTo>
                  <a:cubicBezTo>
                    <a:pt x="1" y="42"/>
                    <a:pt x="3" y="38"/>
                    <a:pt x="7" y="35"/>
                  </a:cubicBezTo>
                  <a:cubicBezTo>
                    <a:pt x="10" y="34"/>
                    <a:pt x="9" y="31"/>
                    <a:pt x="11" y="28"/>
                  </a:cubicBezTo>
                  <a:cubicBezTo>
                    <a:pt x="14" y="24"/>
                    <a:pt x="18" y="21"/>
                    <a:pt x="18" y="15"/>
                  </a:cubicBezTo>
                  <a:cubicBezTo>
                    <a:pt x="18" y="14"/>
                    <a:pt x="20" y="13"/>
                    <a:pt x="21" y="11"/>
                  </a:cubicBezTo>
                  <a:cubicBezTo>
                    <a:pt x="23" y="8"/>
                    <a:pt x="24" y="4"/>
                    <a:pt x="25" y="0"/>
                  </a:cubicBezTo>
                  <a:cubicBezTo>
                    <a:pt x="26" y="0"/>
                    <a:pt x="28" y="0"/>
                    <a:pt x="29" y="0"/>
                  </a:cubicBezTo>
                  <a:cubicBezTo>
                    <a:pt x="37" y="3"/>
                    <a:pt x="45" y="4"/>
                    <a:pt x="53" y="4"/>
                  </a:cubicBezTo>
                  <a:cubicBezTo>
                    <a:pt x="55" y="4"/>
                    <a:pt x="57" y="3"/>
                    <a:pt x="58" y="5"/>
                  </a:cubicBezTo>
                  <a:close/>
                </a:path>
              </a:pathLst>
            </a:custGeom>
            <a:solidFill>
              <a:srgbClr val="F8AB0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 name="Freeform 16">
              <a:extLst>
                <a:ext uri="{FF2B5EF4-FFF2-40B4-BE49-F238E27FC236}">
                  <a16:creationId xmlns:a16="http://schemas.microsoft.com/office/drawing/2014/main" id="{8DE983AB-8F71-B9EB-BC5B-14C8A370A63E}"/>
                </a:ext>
              </a:extLst>
            </p:cNvPr>
            <p:cNvSpPr/>
            <p:nvPr/>
          </p:nvSpPr>
          <p:spPr bwMode="auto">
            <a:xfrm>
              <a:off x="1079501" y="3249613"/>
              <a:ext cx="406400" cy="176213"/>
            </a:xfrm>
            <a:custGeom>
              <a:avLst/>
              <a:gdLst>
                <a:gd name="T0" fmla="*/ 50 w 108"/>
                <a:gd name="T1" fmla="*/ 45 h 47"/>
                <a:gd name="T2" fmla="*/ 47 w 108"/>
                <a:gd name="T3" fmla="*/ 44 h 47"/>
                <a:gd name="T4" fmla="*/ 33 w 108"/>
                <a:gd name="T5" fmla="*/ 38 h 47"/>
                <a:gd name="T6" fmla="*/ 12 w 108"/>
                <a:gd name="T7" fmla="*/ 25 h 47"/>
                <a:gd name="T8" fmla="*/ 3 w 108"/>
                <a:gd name="T9" fmla="*/ 22 h 47"/>
                <a:gd name="T10" fmla="*/ 1 w 108"/>
                <a:gd name="T11" fmla="*/ 20 h 47"/>
                <a:gd name="T12" fmla="*/ 0 w 108"/>
                <a:gd name="T13" fmla="*/ 16 h 47"/>
                <a:gd name="T14" fmla="*/ 3 w 108"/>
                <a:gd name="T15" fmla="*/ 3 h 47"/>
                <a:gd name="T16" fmla="*/ 5 w 108"/>
                <a:gd name="T17" fmla="*/ 0 h 47"/>
                <a:gd name="T18" fmla="*/ 8 w 108"/>
                <a:gd name="T19" fmla="*/ 2 h 47"/>
                <a:gd name="T20" fmla="*/ 34 w 108"/>
                <a:gd name="T21" fmla="*/ 1 h 47"/>
                <a:gd name="T22" fmla="*/ 50 w 108"/>
                <a:gd name="T23" fmla="*/ 0 h 47"/>
                <a:gd name="T24" fmla="*/ 71 w 108"/>
                <a:gd name="T25" fmla="*/ 9 h 47"/>
                <a:gd name="T26" fmla="*/ 105 w 108"/>
                <a:gd name="T27" fmla="*/ 34 h 47"/>
                <a:gd name="T28" fmla="*/ 104 w 108"/>
                <a:gd name="T29" fmla="*/ 40 h 47"/>
                <a:gd name="T30" fmla="*/ 50 w 108"/>
                <a:gd name="T31" fmla="*/ 4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47">
                  <a:moveTo>
                    <a:pt x="50" y="45"/>
                  </a:moveTo>
                  <a:cubicBezTo>
                    <a:pt x="49" y="44"/>
                    <a:pt x="48" y="44"/>
                    <a:pt x="47" y="44"/>
                  </a:cubicBezTo>
                  <a:cubicBezTo>
                    <a:pt x="41" y="44"/>
                    <a:pt x="37" y="41"/>
                    <a:pt x="33" y="38"/>
                  </a:cubicBezTo>
                  <a:cubicBezTo>
                    <a:pt x="27" y="32"/>
                    <a:pt x="19" y="29"/>
                    <a:pt x="12" y="25"/>
                  </a:cubicBezTo>
                  <a:cubicBezTo>
                    <a:pt x="9" y="24"/>
                    <a:pt x="7" y="22"/>
                    <a:pt x="3" y="22"/>
                  </a:cubicBezTo>
                  <a:cubicBezTo>
                    <a:pt x="2" y="22"/>
                    <a:pt x="3" y="19"/>
                    <a:pt x="1" y="20"/>
                  </a:cubicBezTo>
                  <a:cubicBezTo>
                    <a:pt x="0" y="19"/>
                    <a:pt x="0" y="17"/>
                    <a:pt x="0" y="16"/>
                  </a:cubicBezTo>
                  <a:cubicBezTo>
                    <a:pt x="2" y="12"/>
                    <a:pt x="3" y="7"/>
                    <a:pt x="3" y="3"/>
                  </a:cubicBezTo>
                  <a:cubicBezTo>
                    <a:pt x="4" y="2"/>
                    <a:pt x="4" y="1"/>
                    <a:pt x="5" y="0"/>
                  </a:cubicBezTo>
                  <a:cubicBezTo>
                    <a:pt x="6" y="1"/>
                    <a:pt x="7" y="2"/>
                    <a:pt x="8" y="2"/>
                  </a:cubicBezTo>
                  <a:cubicBezTo>
                    <a:pt x="17" y="1"/>
                    <a:pt x="25" y="2"/>
                    <a:pt x="34" y="1"/>
                  </a:cubicBezTo>
                  <a:cubicBezTo>
                    <a:pt x="39" y="1"/>
                    <a:pt x="45" y="0"/>
                    <a:pt x="50" y="0"/>
                  </a:cubicBezTo>
                  <a:cubicBezTo>
                    <a:pt x="58" y="2"/>
                    <a:pt x="65" y="5"/>
                    <a:pt x="71" y="9"/>
                  </a:cubicBezTo>
                  <a:cubicBezTo>
                    <a:pt x="84" y="15"/>
                    <a:pt x="95" y="23"/>
                    <a:pt x="105" y="34"/>
                  </a:cubicBezTo>
                  <a:cubicBezTo>
                    <a:pt x="108" y="37"/>
                    <a:pt x="108" y="38"/>
                    <a:pt x="104" y="40"/>
                  </a:cubicBezTo>
                  <a:cubicBezTo>
                    <a:pt x="86" y="45"/>
                    <a:pt x="68" y="47"/>
                    <a:pt x="50" y="45"/>
                  </a:cubicBezTo>
                  <a:close/>
                </a:path>
              </a:pathLst>
            </a:custGeom>
            <a:solidFill>
              <a:srgbClr val="F8AB0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 name="Freeform 17">
              <a:extLst>
                <a:ext uri="{FF2B5EF4-FFF2-40B4-BE49-F238E27FC236}">
                  <a16:creationId xmlns:a16="http://schemas.microsoft.com/office/drawing/2014/main" id="{DAA62475-5D78-8F17-5298-66CC5C6B043F}"/>
                </a:ext>
              </a:extLst>
            </p:cNvPr>
            <p:cNvSpPr/>
            <p:nvPr/>
          </p:nvSpPr>
          <p:spPr bwMode="auto">
            <a:xfrm>
              <a:off x="263526" y="3332163"/>
              <a:ext cx="376238" cy="247650"/>
            </a:xfrm>
            <a:custGeom>
              <a:avLst/>
              <a:gdLst>
                <a:gd name="T0" fmla="*/ 99 w 100"/>
                <a:gd name="T1" fmla="*/ 18 h 66"/>
                <a:gd name="T2" fmla="*/ 97 w 100"/>
                <a:gd name="T3" fmla="*/ 19 h 66"/>
                <a:gd name="T4" fmla="*/ 71 w 100"/>
                <a:gd name="T5" fmla="*/ 46 h 66"/>
                <a:gd name="T6" fmla="*/ 66 w 100"/>
                <a:gd name="T7" fmla="*/ 50 h 66"/>
                <a:gd name="T8" fmla="*/ 56 w 100"/>
                <a:gd name="T9" fmla="*/ 55 h 66"/>
                <a:gd name="T10" fmla="*/ 23 w 100"/>
                <a:gd name="T11" fmla="*/ 64 h 66"/>
                <a:gd name="T12" fmla="*/ 3 w 100"/>
                <a:gd name="T13" fmla="*/ 65 h 66"/>
                <a:gd name="T14" fmla="*/ 1 w 100"/>
                <a:gd name="T15" fmla="*/ 61 h 66"/>
                <a:gd name="T16" fmla="*/ 9 w 100"/>
                <a:gd name="T17" fmla="*/ 47 h 66"/>
                <a:gd name="T18" fmla="*/ 39 w 100"/>
                <a:gd name="T19" fmla="*/ 15 h 66"/>
                <a:gd name="T20" fmla="*/ 40 w 100"/>
                <a:gd name="T21" fmla="*/ 14 h 66"/>
                <a:gd name="T22" fmla="*/ 68 w 100"/>
                <a:gd name="T23" fmla="*/ 8 h 66"/>
                <a:gd name="T24" fmla="*/ 88 w 100"/>
                <a:gd name="T25" fmla="*/ 0 h 66"/>
                <a:gd name="T26" fmla="*/ 90 w 100"/>
                <a:gd name="T27" fmla="*/ 2 h 66"/>
                <a:gd name="T28" fmla="*/ 99 w 100"/>
                <a:gd name="T29" fmla="*/ 16 h 66"/>
                <a:gd name="T30" fmla="*/ 99 w 100"/>
                <a:gd name="T31" fmla="*/ 18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0" h="66">
                  <a:moveTo>
                    <a:pt x="99" y="18"/>
                  </a:moveTo>
                  <a:cubicBezTo>
                    <a:pt x="98" y="18"/>
                    <a:pt x="97" y="18"/>
                    <a:pt x="97" y="19"/>
                  </a:cubicBezTo>
                  <a:cubicBezTo>
                    <a:pt x="87" y="27"/>
                    <a:pt x="78" y="35"/>
                    <a:pt x="71" y="46"/>
                  </a:cubicBezTo>
                  <a:cubicBezTo>
                    <a:pt x="70" y="48"/>
                    <a:pt x="69" y="49"/>
                    <a:pt x="66" y="50"/>
                  </a:cubicBezTo>
                  <a:cubicBezTo>
                    <a:pt x="64" y="52"/>
                    <a:pt x="60" y="53"/>
                    <a:pt x="56" y="55"/>
                  </a:cubicBezTo>
                  <a:cubicBezTo>
                    <a:pt x="46" y="59"/>
                    <a:pt x="34" y="62"/>
                    <a:pt x="23" y="64"/>
                  </a:cubicBezTo>
                  <a:cubicBezTo>
                    <a:pt x="16" y="65"/>
                    <a:pt x="10" y="66"/>
                    <a:pt x="3" y="65"/>
                  </a:cubicBezTo>
                  <a:cubicBezTo>
                    <a:pt x="0" y="64"/>
                    <a:pt x="0" y="63"/>
                    <a:pt x="1" y="61"/>
                  </a:cubicBezTo>
                  <a:cubicBezTo>
                    <a:pt x="3" y="56"/>
                    <a:pt x="6" y="51"/>
                    <a:pt x="9" y="47"/>
                  </a:cubicBezTo>
                  <a:cubicBezTo>
                    <a:pt x="17" y="35"/>
                    <a:pt x="28" y="24"/>
                    <a:pt x="39" y="15"/>
                  </a:cubicBezTo>
                  <a:cubicBezTo>
                    <a:pt x="40" y="14"/>
                    <a:pt x="40" y="14"/>
                    <a:pt x="40" y="14"/>
                  </a:cubicBezTo>
                  <a:cubicBezTo>
                    <a:pt x="49" y="11"/>
                    <a:pt x="59" y="11"/>
                    <a:pt x="68" y="8"/>
                  </a:cubicBezTo>
                  <a:cubicBezTo>
                    <a:pt x="75" y="6"/>
                    <a:pt x="82" y="4"/>
                    <a:pt x="88" y="0"/>
                  </a:cubicBezTo>
                  <a:cubicBezTo>
                    <a:pt x="89" y="0"/>
                    <a:pt x="89" y="1"/>
                    <a:pt x="90" y="2"/>
                  </a:cubicBezTo>
                  <a:cubicBezTo>
                    <a:pt x="92" y="7"/>
                    <a:pt x="95" y="12"/>
                    <a:pt x="99" y="16"/>
                  </a:cubicBezTo>
                  <a:cubicBezTo>
                    <a:pt x="99" y="17"/>
                    <a:pt x="100" y="17"/>
                    <a:pt x="99" y="18"/>
                  </a:cubicBezTo>
                  <a:close/>
                </a:path>
              </a:pathLst>
            </a:custGeom>
            <a:solidFill>
              <a:srgbClr val="F7AB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 name="Freeform 18">
              <a:extLst>
                <a:ext uri="{FF2B5EF4-FFF2-40B4-BE49-F238E27FC236}">
                  <a16:creationId xmlns:a16="http://schemas.microsoft.com/office/drawing/2014/main" id="{AC07D19D-8351-AF85-9D96-C1CC2529116E}"/>
                </a:ext>
              </a:extLst>
            </p:cNvPr>
            <p:cNvSpPr/>
            <p:nvPr/>
          </p:nvSpPr>
          <p:spPr bwMode="auto">
            <a:xfrm>
              <a:off x="184151" y="3036888"/>
              <a:ext cx="409575" cy="171450"/>
            </a:xfrm>
            <a:custGeom>
              <a:avLst/>
              <a:gdLst>
                <a:gd name="T0" fmla="*/ 104 w 109"/>
                <a:gd name="T1" fmla="*/ 45 h 46"/>
                <a:gd name="T2" fmla="*/ 95 w 109"/>
                <a:gd name="T3" fmla="*/ 44 h 46"/>
                <a:gd name="T4" fmla="*/ 61 w 109"/>
                <a:gd name="T5" fmla="*/ 46 h 46"/>
                <a:gd name="T6" fmla="*/ 57 w 109"/>
                <a:gd name="T7" fmla="*/ 46 h 46"/>
                <a:gd name="T8" fmla="*/ 37 w 109"/>
                <a:gd name="T9" fmla="*/ 37 h 46"/>
                <a:gd name="T10" fmla="*/ 5 w 109"/>
                <a:gd name="T11" fmla="*/ 15 h 46"/>
                <a:gd name="T12" fmla="*/ 8 w 109"/>
                <a:gd name="T13" fmla="*/ 6 h 46"/>
                <a:gd name="T14" fmla="*/ 47 w 109"/>
                <a:gd name="T15" fmla="*/ 1 h 46"/>
                <a:gd name="T16" fmla="*/ 58 w 109"/>
                <a:gd name="T17" fmla="*/ 2 h 46"/>
                <a:gd name="T18" fmla="*/ 67 w 109"/>
                <a:gd name="T19" fmla="*/ 3 h 46"/>
                <a:gd name="T20" fmla="*/ 71 w 109"/>
                <a:gd name="T21" fmla="*/ 4 h 46"/>
                <a:gd name="T22" fmla="*/ 103 w 109"/>
                <a:gd name="T23" fmla="*/ 23 h 46"/>
                <a:gd name="T24" fmla="*/ 108 w 109"/>
                <a:gd name="T25" fmla="*/ 26 h 46"/>
                <a:gd name="T26" fmla="*/ 108 w 109"/>
                <a:gd name="T27" fmla="*/ 26 h 46"/>
                <a:gd name="T28" fmla="*/ 104 w 109"/>
                <a:gd name="T29" fmla="*/ 4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9" h="46">
                  <a:moveTo>
                    <a:pt x="104" y="45"/>
                  </a:moveTo>
                  <a:cubicBezTo>
                    <a:pt x="101" y="44"/>
                    <a:pt x="98" y="44"/>
                    <a:pt x="95" y="44"/>
                  </a:cubicBezTo>
                  <a:cubicBezTo>
                    <a:pt x="83" y="43"/>
                    <a:pt x="72" y="45"/>
                    <a:pt x="61" y="46"/>
                  </a:cubicBezTo>
                  <a:cubicBezTo>
                    <a:pt x="60" y="46"/>
                    <a:pt x="58" y="46"/>
                    <a:pt x="57" y="46"/>
                  </a:cubicBezTo>
                  <a:cubicBezTo>
                    <a:pt x="50" y="44"/>
                    <a:pt x="43" y="41"/>
                    <a:pt x="37" y="37"/>
                  </a:cubicBezTo>
                  <a:cubicBezTo>
                    <a:pt x="26" y="31"/>
                    <a:pt x="15" y="24"/>
                    <a:pt x="5" y="15"/>
                  </a:cubicBezTo>
                  <a:cubicBezTo>
                    <a:pt x="0" y="9"/>
                    <a:pt x="0" y="8"/>
                    <a:pt x="8" y="6"/>
                  </a:cubicBezTo>
                  <a:cubicBezTo>
                    <a:pt x="20" y="2"/>
                    <a:pt x="34" y="0"/>
                    <a:pt x="47" y="1"/>
                  </a:cubicBezTo>
                  <a:cubicBezTo>
                    <a:pt x="51" y="2"/>
                    <a:pt x="54" y="1"/>
                    <a:pt x="58" y="2"/>
                  </a:cubicBezTo>
                  <a:cubicBezTo>
                    <a:pt x="61" y="2"/>
                    <a:pt x="64" y="2"/>
                    <a:pt x="67" y="3"/>
                  </a:cubicBezTo>
                  <a:cubicBezTo>
                    <a:pt x="68" y="3"/>
                    <a:pt x="70" y="3"/>
                    <a:pt x="71" y="4"/>
                  </a:cubicBezTo>
                  <a:cubicBezTo>
                    <a:pt x="80" y="13"/>
                    <a:pt x="91" y="18"/>
                    <a:pt x="103" y="23"/>
                  </a:cubicBezTo>
                  <a:cubicBezTo>
                    <a:pt x="105" y="24"/>
                    <a:pt x="106" y="25"/>
                    <a:pt x="108" y="26"/>
                  </a:cubicBezTo>
                  <a:cubicBezTo>
                    <a:pt x="108" y="26"/>
                    <a:pt x="108" y="26"/>
                    <a:pt x="108" y="26"/>
                  </a:cubicBezTo>
                  <a:cubicBezTo>
                    <a:pt x="109" y="28"/>
                    <a:pt x="105" y="43"/>
                    <a:pt x="104" y="45"/>
                  </a:cubicBezTo>
                  <a:close/>
                </a:path>
              </a:pathLst>
            </a:custGeom>
            <a:solidFill>
              <a:srgbClr val="F8AB0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 name="Freeform 19">
              <a:extLst>
                <a:ext uri="{FF2B5EF4-FFF2-40B4-BE49-F238E27FC236}">
                  <a16:creationId xmlns:a16="http://schemas.microsoft.com/office/drawing/2014/main" id="{37B23935-F256-CD33-4516-45924EF4A2DE}"/>
                </a:ext>
              </a:extLst>
            </p:cNvPr>
            <p:cNvSpPr/>
            <p:nvPr/>
          </p:nvSpPr>
          <p:spPr bwMode="auto">
            <a:xfrm>
              <a:off x="1038226" y="2882900"/>
              <a:ext cx="371475" cy="247650"/>
            </a:xfrm>
            <a:custGeom>
              <a:avLst/>
              <a:gdLst>
                <a:gd name="T0" fmla="*/ 0 w 99"/>
                <a:gd name="T1" fmla="*/ 47 h 66"/>
                <a:gd name="T2" fmla="*/ 3 w 99"/>
                <a:gd name="T3" fmla="*/ 45 h 66"/>
                <a:gd name="T4" fmla="*/ 5 w 99"/>
                <a:gd name="T5" fmla="*/ 44 h 66"/>
                <a:gd name="T6" fmla="*/ 20 w 99"/>
                <a:gd name="T7" fmla="*/ 29 h 66"/>
                <a:gd name="T8" fmla="*/ 29 w 99"/>
                <a:gd name="T9" fmla="*/ 17 h 66"/>
                <a:gd name="T10" fmla="*/ 36 w 99"/>
                <a:gd name="T11" fmla="*/ 14 h 66"/>
                <a:gd name="T12" fmla="*/ 38 w 99"/>
                <a:gd name="T13" fmla="*/ 12 h 66"/>
                <a:gd name="T14" fmla="*/ 60 w 99"/>
                <a:gd name="T15" fmla="*/ 4 h 66"/>
                <a:gd name="T16" fmla="*/ 94 w 99"/>
                <a:gd name="T17" fmla="*/ 0 h 66"/>
                <a:gd name="T18" fmla="*/ 97 w 99"/>
                <a:gd name="T19" fmla="*/ 6 h 66"/>
                <a:gd name="T20" fmla="*/ 58 w 99"/>
                <a:gd name="T21" fmla="*/ 51 h 66"/>
                <a:gd name="T22" fmla="*/ 39 w 99"/>
                <a:gd name="T23" fmla="*/ 55 h 66"/>
                <a:gd name="T24" fmla="*/ 12 w 99"/>
                <a:gd name="T25" fmla="*/ 63 h 66"/>
                <a:gd name="T26" fmla="*/ 11 w 99"/>
                <a:gd name="T27" fmla="*/ 65 h 66"/>
                <a:gd name="T28" fmla="*/ 9 w 99"/>
                <a:gd name="T29" fmla="*/ 64 h 66"/>
                <a:gd name="T30" fmla="*/ 0 w 99"/>
                <a:gd name="T31" fmla="*/ 49 h 66"/>
                <a:gd name="T32" fmla="*/ 0 w 99"/>
                <a:gd name="T33" fmla="*/ 47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9" h="66">
                  <a:moveTo>
                    <a:pt x="0" y="47"/>
                  </a:moveTo>
                  <a:cubicBezTo>
                    <a:pt x="1" y="47"/>
                    <a:pt x="3" y="48"/>
                    <a:pt x="3" y="45"/>
                  </a:cubicBezTo>
                  <a:cubicBezTo>
                    <a:pt x="3" y="44"/>
                    <a:pt x="4" y="44"/>
                    <a:pt x="5" y="44"/>
                  </a:cubicBezTo>
                  <a:cubicBezTo>
                    <a:pt x="11" y="40"/>
                    <a:pt x="16" y="34"/>
                    <a:pt x="20" y="29"/>
                  </a:cubicBezTo>
                  <a:cubicBezTo>
                    <a:pt x="23" y="25"/>
                    <a:pt x="26" y="20"/>
                    <a:pt x="29" y="17"/>
                  </a:cubicBezTo>
                  <a:cubicBezTo>
                    <a:pt x="31" y="15"/>
                    <a:pt x="34" y="15"/>
                    <a:pt x="36" y="14"/>
                  </a:cubicBezTo>
                  <a:cubicBezTo>
                    <a:pt x="37" y="13"/>
                    <a:pt x="37" y="13"/>
                    <a:pt x="38" y="12"/>
                  </a:cubicBezTo>
                  <a:cubicBezTo>
                    <a:pt x="45" y="8"/>
                    <a:pt x="53" y="6"/>
                    <a:pt x="60" y="4"/>
                  </a:cubicBezTo>
                  <a:cubicBezTo>
                    <a:pt x="71" y="2"/>
                    <a:pt x="82" y="0"/>
                    <a:pt x="94" y="0"/>
                  </a:cubicBezTo>
                  <a:cubicBezTo>
                    <a:pt x="98" y="0"/>
                    <a:pt x="99" y="2"/>
                    <a:pt x="97" y="6"/>
                  </a:cubicBezTo>
                  <a:cubicBezTo>
                    <a:pt x="88" y="24"/>
                    <a:pt x="74" y="39"/>
                    <a:pt x="58" y="51"/>
                  </a:cubicBezTo>
                  <a:cubicBezTo>
                    <a:pt x="52" y="54"/>
                    <a:pt x="45" y="54"/>
                    <a:pt x="39" y="55"/>
                  </a:cubicBezTo>
                  <a:cubicBezTo>
                    <a:pt x="30" y="57"/>
                    <a:pt x="21" y="61"/>
                    <a:pt x="12" y="63"/>
                  </a:cubicBezTo>
                  <a:cubicBezTo>
                    <a:pt x="11" y="63"/>
                    <a:pt x="11" y="64"/>
                    <a:pt x="11" y="65"/>
                  </a:cubicBezTo>
                  <a:cubicBezTo>
                    <a:pt x="10" y="66"/>
                    <a:pt x="10" y="65"/>
                    <a:pt x="9" y="64"/>
                  </a:cubicBezTo>
                  <a:cubicBezTo>
                    <a:pt x="7" y="59"/>
                    <a:pt x="4" y="54"/>
                    <a:pt x="0" y="49"/>
                  </a:cubicBezTo>
                  <a:cubicBezTo>
                    <a:pt x="0" y="49"/>
                    <a:pt x="0" y="48"/>
                    <a:pt x="0" y="47"/>
                  </a:cubicBezTo>
                  <a:close/>
                </a:path>
              </a:pathLst>
            </a:custGeom>
            <a:solidFill>
              <a:srgbClr val="F8AB0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 name="Freeform 20">
              <a:extLst>
                <a:ext uri="{FF2B5EF4-FFF2-40B4-BE49-F238E27FC236}">
                  <a16:creationId xmlns:a16="http://schemas.microsoft.com/office/drawing/2014/main" id="{B60C7664-928D-D797-CD6E-F14A9D4538D8}"/>
                </a:ext>
              </a:extLst>
            </p:cNvPr>
            <p:cNvSpPr/>
            <p:nvPr/>
          </p:nvSpPr>
          <p:spPr bwMode="auto">
            <a:xfrm>
              <a:off x="488951" y="2657475"/>
              <a:ext cx="244475" cy="374650"/>
            </a:xfrm>
            <a:custGeom>
              <a:avLst/>
              <a:gdLst>
                <a:gd name="T0" fmla="*/ 51 w 65"/>
                <a:gd name="T1" fmla="*/ 41 h 100"/>
                <a:gd name="T2" fmla="*/ 53 w 65"/>
                <a:gd name="T3" fmla="*/ 52 h 100"/>
                <a:gd name="T4" fmla="*/ 55 w 65"/>
                <a:gd name="T5" fmla="*/ 60 h 100"/>
                <a:gd name="T6" fmla="*/ 59 w 65"/>
                <a:gd name="T7" fmla="*/ 76 h 100"/>
                <a:gd name="T8" fmla="*/ 63 w 65"/>
                <a:gd name="T9" fmla="*/ 84 h 100"/>
                <a:gd name="T10" fmla="*/ 65 w 65"/>
                <a:gd name="T11" fmla="*/ 88 h 100"/>
                <a:gd name="T12" fmla="*/ 64 w 65"/>
                <a:gd name="T13" fmla="*/ 90 h 100"/>
                <a:gd name="T14" fmla="*/ 49 w 65"/>
                <a:gd name="T15" fmla="*/ 99 h 100"/>
                <a:gd name="T16" fmla="*/ 47 w 65"/>
                <a:gd name="T17" fmla="*/ 99 h 100"/>
                <a:gd name="T18" fmla="*/ 42 w 65"/>
                <a:gd name="T19" fmla="*/ 92 h 100"/>
                <a:gd name="T20" fmla="*/ 20 w 65"/>
                <a:gd name="T21" fmla="*/ 72 h 100"/>
                <a:gd name="T22" fmla="*/ 15 w 65"/>
                <a:gd name="T23" fmla="*/ 65 h 100"/>
                <a:gd name="T24" fmla="*/ 13 w 65"/>
                <a:gd name="T25" fmla="*/ 64 h 100"/>
                <a:gd name="T26" fmla="*/ 2 w 65"/>
                <a:gd name="T27" fmla="*/ 31 h 100"/>
                <a:gd name="T28" fmla="*/ 0 w 65"/>
                <a:gd name="T29" fmla="*/ 5 h 100"/>
                <a:gd name="T30" fmla="*/ 5 w 65"/>
                <a:gd name="T31" fmla="*/ 2 h 100"/>
                <a:gd name="T32" fmla="*/ 14 w 65"/>
                <a:gd name="T33" fmla="*/ 6 h 100"/>
                <a:gd name="T34" fmla="*/ 48 w 65"/>
                <a:gd name="T35" fmla="*/ 37 h 100"/>
                <a:gd name="T36" fmla="*/ 51 w 65"/>
                <a:gd name="T37" fmla="*/ 4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5" h="100">
                  <a:moveTo>
                    <a:pt x="51" y="41"/>
                  </a:moveTo>
                  <a:cubicBezTo>
                    <a:pt x="53" y="44"/>
                    <a:pt x="53" y="48"/>
                    <a:pt x="53" y="52"/>
                  </a:cubicBezTo>
                  <a:cubicBezTo>
                    <a:pt x="53" y="55"/>
                    <a:pt x="55" y="57"/>
                    <a:pt x="55" y="60"/>
                  </a:cubicBezTo>
                  <a:cubicBezTo>
                    <a:pt x="55" y="65"/>
                    <a:pt x="58" y="70"/>
                    <a:pt x="59" y="76"/>
                  </a:cubicBezTo>
                  <a:cubicBezTo>
                    <a:pt x="59" y="78"/>
                    <a:pt x="61" y="82"/>
                    <a:pt x="63" y="84"/>
                  </a:cubicBezTo>
                  <a:cubicBezTo>
                    <a:pt x="64" y="86"/>
                    <a:pt x="64" y="87"/>
                    <a:pt x="65" y="88"/>
                  </a:cubicBezTo>
                  <a:cubicBezTo>
                    <a:pt x="65" y="89"/>
                    <a:pt x="64" y="90"/>
                    <a:pt x="64" y="90"/>
                  </a:cubicBezTo>
                  <a:cubicBezTo>
                    <a:pt x="58" y="92"/>
                    <a:pt x="54" y="95"/>
                    <a:pt x="49" y="99"/>
                  </a:cubicBezTo>
                  <a:cubicBezTo>
                    <a:pt x="49" y="99"/>
                    <a:pt x="48" y="100"/>
                    <a:pt x="47" y="99"/>
                  </a:cubicBezTo>
                  <a:cubicBezTo>
                    <a:pt x="45" y="97"/>
                    <a:pt x="44" y="94"/>
                    <a:pt x="42" y="92"/>
                  </a:cubicBezTo>
                  <a:cubicBezTo>
                    <a:pt x="35" y="85"/>
                    <a:pt x="28" y="77"/>
                    <a:pt x="20" y="72"/>
                  </a:cubicBezTo>
                  <a:cubicBezTo>
                    <a:pt x="18" y="71"/>
                    <a:pt x="15" y="69"/>
                    <a:pt x="15" y="65"/>
                  </a:cubicBezTo>
                  <a:cubicBezTo>
                    <a:pt x="15" y="64"/>
                    <a:pt x="14" y="64"/>
                    <a:pt x="13" y="64"/>
                  </a:cubicBezTo>
                  <a:cubicBezTo>
                    <a:pt x="8" y="53"/>
                    <a:pt x="4" y="42"/>
                    <a:pt x="2" y="31"/>
                  </a:cubicBezTo>
                  <a:cubicBezTo>
                    <a:pt x="0" y="22"/>
                    <a:pt x="0" y="14"/>
                    <a:pt x="0" y="5"/>
                  </a:cubicBezTo>
                  <a:cubicBezTo>
                    <a:pt x="0" y="1"/>
                    <a:pt x="1" y="0"/>
                    <a:pt x="5" y="2"/>
                  </a:cubicBezTo>
                  <a:cubicBezTo>
                    <a:pt x="8" y="3"/>
                    <a:pt x="11" y="5"/>
                    <a:pt x="14" y="6"/>
                  </a:cubicBezTo>
                  <a:cubicBezTo>
                    <a:pt x="27" y="14"/>
                    <a:pt x="38" y="25"/>
                    <a:pt x="48" y="37"/>
                  </a:cubicBezTo>
                  <a:cubicBezTo>
                    <a:pt x="49" y="38"/>
                    <a:pt x="51" y="39"/>
                    <a:pt x="51" y="41"/>
                  </a:cubicBezTo>
                  <a:close/>
                </a:path>
              </a:pathLst>
            </a:custGeom>
            <a:solidFill>
              <a:srgbClr val="F8AB0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 name="Freeform 21">
              <a:extLst>
                <a:ext uri="{FF2B5EF4-FFF2-40B4-BE49-F238E27FC236}">
                  <a16:creationId xmlns:a16="http://schemas.microsoft.com/office/drawing/2014/main" id="{3D230D2D-E099-5ABD-8AC5-8265E09A6DAE}"/>
                </a:ext>
              </a:extLst>
            </p:cNvPr>
            <p:cNvSpPr/>
            <p:nvPr/>
          </p:nvSpPr>
          <p:spPr bwMode="auto">
            <a:xfrm>
              <a:off x="939801" y="3429000"/>
              <a:ext cx="244475" cy="371475"/>
            </a:xfrm>
            <a:custGeom>
              <a:avLst/>
              <a:gdLst>
                <a:gd name="T0" fmla="*/ 17 w 65"/>
                <a:gd name="T1" fmla="*/ 0 h 99"/>
                <a:gd name="T2" fmla="*/ 46 w 65"/>
                <a:gd name="T3" fmla="*/ 28 h 99"/>
                <a:gd name="T4" fmla="*/ 51 w 65"/>
                <a:gd name="T5" fmla="*/ 35 h 99"/>
                <a:gd name="T6" fmla="*/ 52 w 65"/>
                <a:gd name="T7" fmla="*/ 37 h 99"/>
                <a:gd name="T8" fmla="*/ 59 w 65"/>
                <a:gd name="T9" fmla="*/ 55 h 99"/>
                <a:gd name="T10" fmla="*/ 65 w 65"/>
                <a:gd name="T11" fmla="*/ 93 h 99"/>
                <a:gd name="T12" fmla="*/ 64 w 65"/>
                <a:gd name="T13" fmla="*/ 95 h 99"/>
                <a:gd name="T14" fmla="*/ 60 w 65"/>
                <a:gd name="T15" fmla="*/ 98 h 99"/>
                <a:gd name="T16" fmla="*/ 43 w 65"/>
                <a:gd name="T17" fmla="*/ 87 h 99"/>
                <a:gd name="T18" fmla="*/ 29 w 65"/>
                <a:gd name="T19" fmla="*/ 75 h 99"/>
                <a:gd name="T20" fmla="*/ 17 w 65"/>
                <a:gd name="T21" fmla="*/ 63 h 99"/>
                <a:gd name="T22" fmla="*/ 12 w 65"/>
                <a:gd name="T23" fmla="*/ 56 h 99"/>
                <a:gd name="T24" fmla="*/ 9 w 65"/>
                <a:gd name="T25" fmla="*/ 37 h 99"/>
                <a:gd name="T26" fmla="*/ 2 w 65"/>
                <a:gd name="T27" fmla="*/ 16 h 99"/>
                <a:gd name="T28" fmla="*/ 0 w 65"/>
                <a:gd name="T29" fmla="*/ 11 h 99"/>
                <a:gd name="T30" fmla="*/ 2 w 65"/>
                <a:gd name="T31" fmla="*/ 9 h 99"/>
                <a:gd name="T32" fmla="*/ 15 w 65"/>
                <a:gd name="T33" fmla="*/ 0 h 99"/>
                <a:gd name="T34" fmla="*/ 17 w 65"/>
                <a:gd name="T3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99">
                  <a:moveTo>
                    <a:pt x="17" y="0"/>
                  </a:moveTo>
                  <a:cubicBezTo>
                    <a:pt x="26" y="11"/>
                    <a:pt x="35" y="20"/>
                    <a:pt x="46" y="28"/>
                  </a:cubicBezTo>
                  <a:cubicBezTo>
                    <a:pt x="49" y="30"/>
                    <a:pt x="49" y="33"/>
                    <a:pt x="51" y="35"/>
                  </a:cubicBezTo>
                  <a:cubicBezTo>
                    <a:pt x="51" y="36"/>
                    <a:pt x="51" y="37"/>
                    <a:pt x="52" y="37"/>
                  </a:cubicBezTo>
                  <a:cubicBezTo>
                    <a:pt x="55" y="43"/>
                    <a:pt x="57" y="49"/>
                    <a:pt x="59" y="55"/>
                  </a:cubicBezTo>
                  <a:cubicBezTo>
                    <a:pt x="63" y="67"/>
                    <a:pt x="65" y="80"/>
                    <a:pt x="65" y="93"/>
                  </a:cubicBezTo>
                  <a:cubicBezTo>
                    <a:pt x="64" y="93"/>
                    <a:pt x="65" y="94"/>
                    <a:pt x="64" y="95"/>
                  </a:cubicBezTo>
                  <a:cubicBezTo>
                    <a:pt x="64" y="99"/>
                    <a:pt x="63" y="99"/>
                    <a:pt x="60" y="98"/>
                  </a:cubicBezTo>
                  <a:cubicBezTo>
                    <a:pt x="54" y="95"/>
                    <a:pt x="48" y="91"/>
                    <a:pt x="43" y="87"/>
                  </a:cubicBezTo>
                  <a:cubicBezTo>
                    <a:pt x="38" y="84"/>
                    <a:pt x="33" y="79"/>
                    <a:pt x="29" y="75"/>
                  </a:cubicBezTo>
                  <a:cubicBezTo>
                    <a:pt x="24" y="72"/>
                    <a:pt x="21" y="67"/>
                    <a:pt x="17" y="63"/>
                  </a:cubicBezTo>
                  <a:cubicBezTo>
                    <a:pt x="16" y="60"/>
                    <a:pt x="14" y="58"/>
                    <a:pt x="12" y="56"/>
                  </a:cubicBezTo>
                  <a:cubicBezTo>
                    <a:pt x="11" y="50"/>
                    <a:pt x="11" y="43"/>
                    <a:pt x="9" y="37"/>
                  </a:cubicBezTo>
                  <a:cubicBezTo>
                    <a:pt x="7" y="30"/>
                    <a:pt x="4" y="23"/>
                    <a:pt x="2" y="16"/>
                  </a:cubicBezTo>
                  <a:cubicBezTo>
                    <a:pt x="2" y="14"/>
                    <a:pt x="1" y="12"/>
                    <a:pt x="0" y="11"/>
                  </a:cubicBezTo>
                  <a:cubicBezTo>
                    <a:pt x="0" y="10"/>
                    <a:pt x="1" y="9"/>
                    <a:pt x="2" y="9"/>
                  </a:cubicBezTo>
                  <a:cubicBezTo>
                    <a:pt x="6" y="6"/>
                    <a:pt x="11" y="4"/>
                    <a:pt x="15" y="0"/>
                  </a:cubicBezTo>
                  <a:cubicBezTo>
                    <a:pt x="16" y="0"/>
                    <a:pt x="17" y="0"/>
                    <a:pt x="17" y="0"/>
                  </a:cubicBezTo>
                  <a:close/>
                </a:path>
              </a:pathLst>
            </a:custGeom>
            <a:solidFill>
              <a:srgbClr val="F8AB0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 name="Freeform 22">
              <a:extLst>
                <a:ext uri="{FF2B5EF4-FFF2-40B4-BE49-F238E27FC236}">
                  <a16:creationId xmlns:a16="http://schemas.microsoft.com/office/drawing/2014/main" id="{8E8CB423-CF47-E9A9-C8DC-B8E65344EE53}"/>
                </a:ext>
              </a:extLst>
            </p:cNvPr>
            <p:cNvSpPr/>
            <p:nvPr/>
          </p:nvSpPr>
          <p:spPr bwMode="auto">
            <a:xfrm>
              <a:off x="1290638" y="3475038"/>
              <a:ext cx="82550" cy="130175"/>
            </a:xfrm>
            <a:custGeom>
              <a:avLst/>
              <a:gdLst>
                <a:gd name="T0" fmla="*/ 22 w 22"/>
                <a:gd name="T1" fmla="*/ 35 h 35"/>
                <a:gd name="T2" fmla="*/ 16 w 22"/>
                <a:gd name="T3" fmla="*/ 33 h 35"/>
                <a:gd name="T4" fmla="*/ 1 w 22"/>
                <a:gd name="T5" fmla="*/ 19 h 35"/>
                <a:gd name="T6" fmla="*/ 4 w 22"/>
                <a:gd name="T7" fmla="*/ 12 h 35"/>
                <a:gd name="T8" fmla="*/ 4 w 22"/>
                <a:gd name="T9" fmla="*/ 5 h 35"/>
                <a:gd name="T10" fmla="*/ 0 w 22"/>
                <a:gd name="T11" fmla="*/ 0 h 35"/>
                <a:gd name="T12" fmla="*/ 11 w 22"/>
                <a:gd name="T13" fmla="*/ 14 h 35"/>
                <a:gd name="T14" fmla="*/ 21 w 22"/>
                <a:gd name="T15" fmla="*/ 32 h 35"/>
                <a:gd name="T16" fmla="*/ 22 w 22"/>
                <a:gd name="T17"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35">
                  <a:moveTo>
                    <a:pt x="22" y="35"/>
                  </a:moveTo>
                  <a:cubicBezTo>
                    <a:pt x="20" y="33"/>
                    <a:pt x="19" y="32"/>
                    <a:pt x="16" y="33"/>
                  </a:cubicBezTo>
                  <a:cubicBezTo>
                    <a:pt x="6" y="35"/>
                    <a:pt x="1" y="26"/>
                    <a:pt x="1" y="19"/>
                  </a:cubicBezTo>
                  <a:cubicBezTo>
                    <a:pt x="0" y="16"/>
                    <a:pt x="3" y="14"/>
                    <a:pt x="4" y="12"/>
                  </a:cubicBezTo>
                  <a:cubicBezTo>
                    <a:pt x="6" y="9"/>
                    <a:pt x="5" y="7"/>
                    <a:pt x="4" y="5"/>
                  </a:cubicBezTo>
                  <a:cubicBezTo>
                    <a:pt x="2" y="3"/>
                    <a:pt x="1" y="2"/>
                    <a:pt x="0" y="0"/>
                  </a:cubicBezTo>
                  <a:cubicBezTo>
                    <a:pt x="5" y="3"/>
                    <a:pt x="8" y="9"/>
                    <a:pt x="11" y="14"/>
                  </a:cubicBezTo>
                  <a:cubicBezTo>
                    <a:pt x="15" y="20"/>
                    <a:pt x="18" y="26"/>
                    <a:pt x="21" y="32"/>
                  </a:cubicBezTo>
                  <a:cubicBezTo>
                    <a:pt x="22" y="33"/>
                    <a:pt x="22" y="34"/>
                    <a:pt x="22" y="35"/>
                  </a:cubicBezTo>
                  <a:close/>
                </a:path>
              </a:pathLst>
            </a:custGeom>
            <a:solidFill>
              <a:srgbClr val="FDDA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 name="Freeform 23">
              <a:extLst>
                <a:ext uri="{FF2B5EF4-FFF2-40B4-BE49-F238E27FC236}">
                  <a16:creationId xmlns:a16="http://schemas.microsoft.com/office/drawing/2014/main" id="{C286972D-4D55-6BA6-15B6-98261EB74F09}"/>
                </a:ext>
              </a:extLst>
            </p:cNvPr>
            <p:cNvSpPr/>
            <p:nvPr/>
          </p:nvSpPr>
          <p:spPr bwMode="auto">
            <a:xfrm>
              <a:off x="1135063" y="2687638"/>
              <a:ext cx="101600" cy="68263"/>
            </a:xfrm>
            <a:custGeom>
              <a:avLst/>
              <a:gdLst>
                <a:gd name="T0" fmla="*/ 24 w 27"/>
                <a:gd name="T1" fmla="*/ 18 h 18"/>
                <a:gd name="T2" fmla="*/ 25 w 27"/>
                <a:gd name="T3" fmla="*/ 6 h 18"/>
                <a:gd name="T4" fmla="*/ 21 w 27"/>
                <a:gd name="T5" fmla="*/ 2 h 18"/>
                <a:gd name="T6" fmla="*/ 9 w 27"/>
                <a:gd name="T7" fmla="*/ 7 h 18"/>
                <a:gd name="T8" fmla="*/ 0 w 27"/>
                <a:gd name="T9" fmla="*/ 12 h 18"/>
                <a:gd name="T10" fmla="*/ 2 w 27"/>
                <a:gd name="T11" fmla="*/ 11 h 18"/>
                <a:gd name="T12" fmla="*/ 22 w 27"/>
                <a:gd name="T13" fmla="*/ 1 h 18"/>
                <a:gd name="T14" fmla="*/ 26 w 27"/>
                <a:gd name="T15" fmla="*/ 4 h 18"/>
                <a:gd name="T16" fmla="*/ 25 w 27"/>
                <a:gd name="T17" fmla="*/ 16 h 18"/>
                <a:gd name="T18" fmla="*/ 24 w 27"/>
                <a:gd name="T1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8">
                  <a:moveTo>
                    <a:pt x="24" y="18"/>
                  </a:moveTo>
                  <a:cubicBezTo>
                    <a:pt x="24" y="14"/>
                    <a:pt x="24" y="10"/>
                    <a:pt x="25" y="6"/>
                  </a:cubicBezTo>
                  <a:cubicBezTo>
                    <a:pt x="25" y="3"/>
                    <a:pt x="24" y="2"/>
                    <a:pt x="21" y="2"/>
                  </a:cubicBezTo>
                  <a:cubicBezTo>
                    <a:pt x="17" y="3"/>
                    <a:pt x="13" y="6"/>
                    <a:pt x="9" y="7"/>
                  </a:cubicBezTo>
                  <a:cubicBezTo>
                    <a:pt x="6" y="9"/>
                    <a:pt x="4" y="11"/>
                    <a:pt x="0" y="12"/>
                  </a:cubicBezTo>
                  <a:cubicBezTo>
                    <a:pt x="0" y="11"/>
                    <a:pt x="1" y="11"/>
                    <a:pt x="2" y="11"/>
                  </a:cubicBezTo>
                  <a:cubicBezTo>
                    <a:pt x="8" y="6"/>
                    <a:pt x="14" y="3"/>
                    <a:pt x="22" y="1"/>
                  </a:cubicBezTo>
                  <a:cubicBezTo>
                    <a:pt x="24" y="0"/>
                    <a:pt x="27" y="2"/>
                    <a:pt x="26" y="4"/>
                  </a:cubicBezTo>
                  <a:cubicBezTo>
                    <a:pt x="25" y="8"/>
                    <a:pt x="26" y="12"/>
                    <a:pt x="25" y="16"/>
                  </a:cubicBezTo>
                  <a:cubicBezTo>
                    <a:pt x="25" y="17"/>
                    <a:pt x="25" y="18"/>
                    <a:pt x="24" y="18"/>
                  </a:cubicBezTo>
                  <a:close/>
                </a:path>
              </a:pathLst>
            </a:custGeom>
            <a:solidFill>
              <a:srgbClr val="F4E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 name="Freeform 24">
              <a:extLst>
                <a:ext uri="{FF2B5EF4-FFF2-40B4-BE49-F238E27FC236}">
                  <a16:creationId xmlns:a16="http://schemas.microsoft.com/office/drawing/2014/main" id="{4CA2E94E-5CB3-3579-102D-2DA7734A7045}"/>
                </a:ext>
              </a:extLst>
            </p:cNvPr>
            <p:cNvSpPr/>
            <p:nvPr/>
          </p:nvSpPr>
          <p:spPr bwMode="auto">
            <a:xfrm>
              <a:off x="722313" y="2568575"/>
              <a:ext cx="22225" cy="17463"/>
            </a:xfrm>
            <a:custGeom>
              <a:avLst/>
              <a:gdLst>
                <a:gd name="T0" fmla="*/ 6 w 6"/>
                <a:gd name="T1" fmla="*/ 3 h 5"/>
                <a:gd name="T2" fmla="*/ 0 w 6"/>
                <a:gd name="T3" fmla="*/ 5 h 5"/>
                <a:gd name="T4" fmla="*/ 3 w 6"/>
                <a:gd name="T5" fmla="*/ 1 h 5"/>
                <a:gd name="T6" fmla="*/ 6 w 6"/>
                <a:gd name="T7" fmla="*/ 3 h 5"/>
              </a:gdLst>
              <a:ahLst/>
              <a:cxnLst>
                <a:cxn ang="0">
                  <a:pos x="T0" y="T1"/>
                </a:cxn>
                <a:cxn ang="0">
                  <a:pos x="T2" y="T3"/>
                </a:cxn>
                <a:cxn ang="0">
                  <a:pos x="T4" y="T5"/>
                </a:cxn>
                <a:cxn ang="0">
                  <a:pos x="T6" y="T7"/>
                </a:cxn>
              </a:cxnLst>
              <a:rect l="0" t="0" r="r" b="b"/>
              <a:pathLst>
                <a:path w="6" h="5">
                  <a:moveTo>
                    <a:pt x="6" y="3"/>
                  </a:moveTo>
                  <a:cubicBezTo>
                    <a:pt x="3" y="2"/>
                    <a:pt x="1" y="3"/>
                    <a:pt x="0" y="5"/>
                  </a:cubicBezTo>
                  <a:cubicBezTo>
                    <a:pt x="0" y="3"/>
                    <a:pt x="1" y="1"/>
                    <a:pt x="3" y="1"/>
                  </a:cubicBezTo>
                  <a:cubicBezTo>
                    <a:pt x="4" y="0"/>
                    <a:pt x="5" y="2"/>
                    <a:pt x="6" y="3"/>
                  </a:cubicBezTo>
                  <a:close/>
                </a:path>
              </a:pathLst>
            </a:custGeom>
            <a:solidFill>
              <a:srgbClr val="F6EC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 name="Freeform 25">
              <a:extLst>
                <a:ext uri="{FF2B5EF4-FFF2-40B4-BE49-F238E27FC236}">
                  <a16:creationId xmlns:a16="http://schemas.microsoft.com/office/drawing/2014/main" id="{C8AD55EC-B009-C59D-C89C-37E7D42FD5D8}"/>
                </a:ext>
              </a:extLst>
            </p:cNvPr>
            <p:cNvSpPr/>
            <p:nvPr/>
          </p:nvSpPr>
          <p:spPr bwMode="auto">
            <a:xfrm>
              <a:off x="1219201" y="2755900"/>
              <a:ext cx="6350" cy="33338"/>
            </a:xfrm>
            <a:custGeom>
              <a:avLst/>
              <a:gdLst>
                <a:gd name="T0" fmla="*/ 0 w 2"/>
                <a:gd name="T1" fmla="*/ 9 h 9"/>
                <a:gd name="T2" fmla="*/ 2 w 2"/>
                <a:gd name="T3" fmla="*/ 0 h 9"/>
                <a:gd name="T4" fmla="*/ 0 w 2"/>
                <a:gd name="T5" fmla="*/ 9 h 9"/>
              </a:gdLst>
              <a:ahLst/>
              <a:cxnLst>
                <a:cxn ang="0">
                  <a:pos x="T0" y="T1"/>
                </a:cxn>
                <a:cxn ang="0">
                  <a:pos x="T2" y="T3"/>
                </a:cxn>
                <a:cxn ang="0">
                  <a:pos x="T4" y="T5"/>
                </a:cxn>
              </a:cxnLst>
              <a:rect l="0" t="0" r="r" b="b"/>
              <a:pathLst>
                <a:path w="2" h="9">
                  <a:moveTo>
                    <a:pt x="0" y="9"/>
                  </a:moveTo>
                  <a:cubicBezTo>
                    <a:pt x="0" y="5"/>
                    <a:pt x="1" y="3"/>
                    <a:pt x="2" y="0"/>
                  </a:cubicBezTo>
                  <a:cubicBezTo>
                    <a:pt x="2" y="3"/>
                    <a:pt x="2" y="6"/>
                    <a:pt x="0" y="9"/>
                  </a:cubicBezTo>
                  <a:close/>
                </a:path>
              </a:pathLst>
            </a:custGeom>
            <a:solidFill>
              <a:srgbClr val="F4E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 name="Freeform 26">
              <a:extLst>
                <a:ext uri="{FF2B5EF4-FFF2-40B4-BE49-F238E27FC236}">
                  <a16:creationId xmlns:a16="http://schemas.microsoft.com/office/drawing/2014/main" id="{FAE318B4-9EC3-033A-E0C1-12205E4B091F}"/>
                </a:ext>
              </a:extLst>
            </p:cNvPr>
            <p:cNvSpPr/>
            <p:nvPr/>
          </p:nvSpPr>
          <p:spPr bwMode="auto">
            <a:xfrm>
              <a:off x="981076" y="3640138"/>
              <a:ext cx="68263" cy="74613"/>
            </a:xfrm>
            <a:custGeom>
              <a:avLst/>
              <a:gdLst>
                <a:gd name="T0" fmla="*/ 1 w 18"/>
                <a:gd name="T1" fmla="*/ 0 h 20"/>
                <a:gd name="T2" fmla="*/ 5 w 18"/>
                <a:gd name="T3" fmla="*/ 3 h 20"/>
                <a:gd name="T4" fmla="*/ 12 w 18"/>
                <a:gd name="T5" fmla="*/ 13 h 20"/>
                <a:gd name="T6" fmla="*/ 18 w 18"/>
                <a:gd name="T7" fmla="*/ 19 h 20"/>
                <a:gd name="T8" fmla="*/ 12 w 18"/>
                <a:gd name="T9" fmla="*/ 15 h 20"/>
                <a:gd name="T10" fmla="*/ 5 w 18"/>
                <a:gd name="T11" fmla="*/ 7 h 20"/>
                <a:gd name="T12" fmla="*/ 3 w 18"/>
                <a:gd name="T13" fmla="*/ 6 h 20"/>
                <a:gd name="T14" fmla="*/ 2 w 18"/>
                <a:gd name="T15" fmla="*/ 8 h 20"/>
                <a:gd name="T16" fmla="*/ 2 w 18"/>
                <a:gd name="T17" fmla="*/ 11 h 20"/>
                <a:gd name="T18" fmla="*/ 1 w 18"/>
                <a:gd name="T19" fmla="*/ 10 h 20"/>
                <a:gd name="T20" fmla="*/ 1 w 18"/>
                <a:gd name="T2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20">
                  <a:moveTo>
                    <a:pt x="1" y="0"/>
                  </a:moveTo>
                  <a:cubicBezTo>
                    <a:pt x="3" y="0"/>
                    <a:pt x="4" y="2"/>
                    <a:pt x="5" y="3"/>
                  </a:cubicBezTo>
                  <a:cubicBezTo>
                    <a:pt x="7" y="7"/>
                    <a:pt x="10" y="9"/>
                    <a:pt x="12" y="13"/>
                  </a:cubicBezTo>
                  <a:cubicBezTo>
                    <a:pt x="14" y="15"/>
                    <a:pt x="17" y="17"/>
                    <a:pt x="18" y="19"/>
                  </a:cubicBezTo>
                  <a:cubicBezTo>
                    <a:pt x="15" y="20"/>
                    <a:pt x="14" y="17"/>
                    <a:pt x="12" y="15"/>
                  </a:cubicBezTo>
                  <a:cubicBezTo>
                    <a:pt x="10" y="12"/>
                    <a:pt x="6" y="11"/>
                    <a:pt x="5" y="7"/>
                  </a:cubicBezTo>
                  <a:cubicBezTo>
                    <a:pt x="5" y="6"/>
                    <a:pt x="4" y="6"/>
                    <a:pt x="3" y="6"/>
                  </a:cubicBezTo>
                  <a:cubicBezTo>
                    <a:pt x="2" y="6"/>
                    <a:pt x="2" y="7"/>
                    <a:pt x="2" y="8"/>
                  </a:cubicBezTo>
                  <a:cubicBezTo>
                    <a:pt x="2" y="9"/>
                    <a:pt x="2" y="10"/>
                    <a:pt x="2" y="11"/>
                  </a:cubicBezTo>
                  <a:cubicBezTo>
                    <a:pt x="1" y="11"/>
                    <a:pt x="0" y="11"/>
                    <a:pt x="1" y="10"/>
                  </a:cubicBezTo>
                  <a:cubicBezTo>
                    <a:pt x="2" y="7"/>
                    <a:pt x="1" y="3"/>
                    <a:pt x="1" y="0"/>
                  </a:cubicBezTo>
                  <a:close/>
                </a:path>
              </a:pathLst>
            </a:custGeom>
            <a:solidFill>
              <a:srgbClr val="CCBA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 name="Freeform 27">
              <a:extLst>
                <a:ext uri="{FF2B5EF4-FFF2-40B4-BE49-F238E27FC236}">
                  <a16:creationId xmlns:a16="http://schemas.microsoft.com/office/drawing/2014/main" id="{B8FFB4E6-257E-4A31-EBD6-36F067F56298}"/>
                </a:ext>
              </a:extLst>
            </p:cNvPr>
            <p:cNvSpPr/>
            <p:nvPr/>
          </p:nvSpPr>
          <p:spPr bwMode="auto">
            <a:xfrm>
              <a:off x="571501" y="2968625"/>
              <a:ext cx="530225" cy="525463"/>
            </a:xfrm>
            <a:custGeom>
              <a:avLst/>
              <a:gdLst>
                <a:gd name="T0" fmla="*/ 115 w 141"/>
                <a:gd name="T1" fmla="*/ 123 h 140"/>
                <a:gd name="T2" fmla="*/ 98 w 141"/>
                <a:gd name="T3" fmla="*/ 134 h 140"/>
                <a:gd name="T4" fmla="*/ 77 w 141"/>
                <a:gd name="T5" fmla="*/ 139 h 140"/>
                <a:gd name="T6" fmla="*/ 54 w 141"/>
                <a:gd name="T7" fmla="*/ 137 h 140"/>
                <a:gd name="T8" fmla="*/ 44 w 141"/>
                <a:gd name="T9" fmla="*/ 134 h 140"/>
                <a:gd name="T10" fmla="*/ 17 w 141"/>
                <a:gd name="T11" fmla="*/ 115 h 140"/>
                <a:gd name="T12" fmla="*/ 6 w 141"/>
                <a:gd name="T13" fmla="*/ 97 h 140"/>
                <a:gd name="T14" fmla="*/ 1 w 141"/>
                <a:gd name="T15" fmla="*/ 63 h 140"/>
                <a:gd name="T16" fmla="*/ 5 w 141"/>
                <a:gd name="T17" fmla="*/ 44 h 140"/>
                <a:gd name="T18" fmla="*/ 25 w 141"/>
                <a:gd name="T19" fmla="*/ 16 h 140"/>
                <a:gd name="T20" fmla="*/ 43 w 141"/>
                <a:gd name="T21" fmla="*/ 5 h 140"/>
                <a:gd name="T22" fmla="*/ 63 w 141"/>
                <a:gd name="T23" fmla="*/ 0 h 140"/>
                <a:gd name="T24" fmla="*/ 88 w 141"/>
                <a:gd name="T25" fmla="*/ 2 h 140"/>
                <a:gd name="T26" fmla="*/ 96 w 141"/>
                <a:gd name="T27" fmla="*/ 5 h 140"/>
                <a:gd name="T28" fmla="*/ 124 w 141"/>
                <a:gd name="T29" fmla="*/ 24 h 140"/>
                <a:gd name="T30" fmla="*/ 135 w 141"/>
                <a:gd name="T31" fmla="*/ 42 h 140"/>
                <a:gd name="T32" fmla="*/ 140 w 141"/>
                <a:gd name="T33" fmla="*/ 75 h 140"/>
                <a:gd name="T34" fmla="*/ 136 w 141"/>
                <a:gd name="T35" fmla="*/ 95 h 140"/>
                <a:gd name="T36" fmla="*/ 130 w 141"/>
                <a:gd name="T37" fmla="*/ 105 h 140"/>
                <a:gd name="T38" fmla="*/ 115 w 141"/>
                <a:gd name="T39" fmla="*/ 123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1" h="140">
                  <a:moveTo>
                    <a:pt x="115" y="123"/>
                  </a:moveTo>
                  <a:cubicBezTo>
                    <a:pt x="110" y="127"/>
                    <a:pt x="104" y="131"/>
                    <a:pt x="98" y="134"/>
                  </a:cubicBezTo>
                  <a:cubicBezTo>
                    <a:pt x="91" y="136"/>
                    <a:pt x="84" y="138"/>
                    <a:pt x="77" y="139"/>
                  </a:cubicBezTo>
                  <a:cubicBezTo>
                    <a:pt x="70" y="139"/>
                    <a:pt x="62" y="140"/>
                    <a:pt x="54" y="137"/>
                  </a:cubicBezTo>
                  <a:cubicBezTo>
                    <a:pt x="51" y="136"/>
                    <a:pt x="47" y="135"/>
                    <a:pt x="44" y="134"/>
                  </a:cubicBezTo>
                  <a:cubicBezTo>
                    <a:pt x="34" y="130"/>
                    <a:pt x="25" y="123"/>
                    <a:pt x="17" y="115"/>
                  </a:cubicBezTo>
                  <a:cubicBezTo>
                    <a:pt x="13" y="109"/>
                    <a:pt x="9" y="103"/>
                    <a:pt x="6" y="97"/>
                  </a:cubicBezTo>
                  <a:cubicBezTo>
                    <a:pt x="2" y="86"/>
                    <a:pt x="0" y="75"/>
                    <a:pt x="1" y="63"/>
                  </a:cubicBezTo>
                  <a:cubicBezTo>
                    <a:pt x="1" y="57"/>
                    <a:pt x="3" y="50"/>
                    <a:pt x="5" y="44"/>
                  </a:cubicBezTo>
                  <a:cubicBezTo>
                    <a:pt x="10" y="33"/>
                    <a:pt x="16" y="24"/>
                    <a:pt x="25" y="16"/>
                  </a:cubicBezTo>
                  <a:cubicBezTo>
                    <a:pt x="31" y="12"/>
                    <a:pt x="36" y="8"/>
                    <a:pt x="43" y="5"/>
                  </a:cubicBezTo>
                  <a:cubicBezTo>
                    <a:pt x="49" y="3"/>
                    <a:pt x="56" y="1"/>
                    <a:pt x="63" y="0"/>
                  </a:cubicBezTo>
                  <a:cubicBezTo>
                    <a:pt x="71" y="0"/>
                    <a:pt x="80" y="0"/>
                    <a:pt x="88" y="2"/>
                  </a:cubicBezTo>
                  <a:cubicBezTo>
                    <a:pt x="91" y="3"/>
                    <a:pt x="93" y="4"/>
                    <a:pt x="96" y="5"/>
                  </a:cubicBezTo>
                  <a:cubicBezTo>
                    <a:pt x="107" y="9"/>
                    <a:pt x="116" y="16"/>
                    <a:pt x="124" y="24"/>
                  </a:cubicBezTo>
                  <a:cubicBezTo>
                    <a:pt x="128" y="30"/>
                    <a:pt x="132" y="36"/>
                    <a:pt x="135" y="42"/>
                  </a:cubicBezTo>
                  <a:cubicBezTo>
                    <a:pt x="139" y="53"/>
                    <a:pt x="141" y="64"/>
                    <a:pt x="140" y="75"/>
                  </a:cubicBezTo>
                  <a:cubicBezTo>
                    <a:pt x="139" y="82"/>
                    <a:pt x="137" y="88"/>
                    <a:pt x="136" y="95"/>
                  </a:cubicBezTo>
                  <a:cubicBezTo>
                    <a:pt x="134" y="98"/>
                    <a:pt x="132" y="102"/>
                    <a:pt x="130" y="105"/>
                  </a:cubicBezTo>
                  <a:cubicBezTo>
                    <a:pt x="126" y="112"/>
                    <a:pt x="121" y="118"/>
                    <a:pt x="115" y="123"/>
                  </a:cubicBezTo>
                  <a:close/>
                </a:path>
              </a:pathLst>
            </a:custGeom>
            <a:solidFill>
              <a:srgbClr val="591E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 name="Freeform 28">
              <a:extLst>
                <a:ext uri="{FF2B5EF4-FFF2-40B4-BE49-F238E27FC236}">
                  <a16:creationId xmlns:a16="http://schemas.microsoft.com/office/drawing/2014/main" id="{3066952C-A89E-0233-5C33-C6186989A9FA}"/>
                </a:ext>
              </a:extLst>
            </p:cNvPr>
            <p:cNvSpPr/>
            <p:nvPr/>
          </p:nvSpPr>
          <p:spPr bwMode="auto">
            <a:xfrm>
              <a:off x="631826" y="3025775"/>
              <a:ext cx="401638" cy="403225"/>
            </a:xfrm>
            <a:custGeom>
              <a:avLst/>
              <a:gdLst>
                <a:gd name="T0" fmla="*/ 107 w 107"/>
                <a:gd name="T1" fmla="*/ 56 h 108"/>
                <a:gd name="T2" fmla="*/ 56 w 107"/>
                <a:gd name="T3" fmla="*/ 107 h 108"/>
                <a:gd name="T4" fmla="*/ 15 w 107"/>
                <a:gd name="T5" fmla="*/ 90 h 108"/>
                <a:gd name="T6" fmla="*/ 3 w 107"/>
                <a:gd name="T7" fmla="*/ 63 h 108"/>
                <a:gd name="T8" fmla="*/ 14 w 107"/>
                <a:gd name="T9" fmla="*/ 21 h 108"/>
                <a:gd name="T10" fmla="*/ 46 w 107"/>
                <a:gd name="T11" fmla="*/ 3 h 108"/>
                <a:gd name="T12" fmla="*/ 93 w 107"/>
                <a:gd name="T13" fmla="*/ 19 h 108"/>
                <a:gd name="T14" fmla="*/ 107 w 107"/>
                <a:gd name="T15" fmla="*/ 56 h 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 h="108">
                  <a:moveTo>
                    <a:pt x="107" y="56"/>
                  </a:moveTo>
                  <a:cubicBezTo>
                    <a:pt x="105" y="85"/>
                    <a:pt x="85" y="105"/>
                    <a:pt x="56" y="107"/>
                  </a:cubicBezTo>
                  <a:cubicBezTo>
                    <a:pt x="40" y="108"/>
                    <a:pt x="26" y="101"/>
                    <a:pt x="15" y="90"/>
                  </a:cubicBezTo>
                  <a:cubicBezTo>
                    <a:pt x="9" y="82"/>
                    <a:pt x="4" y="73"/>
                    <a:pt x="3" y="63"/>
                  </a:cubicBezTo>
                  <a:cubicBezTo>
                    <a:pt x="0" y="48"/>
                    <a:pt x="4" y="34"/>
                    <a:pt x="14" y="21"/>
                  </a:cubicBezTo>
                  <a:cubicBezTo>
                    <a:pt x="22" y="11"/>
                    <a:pt x="33" y="5"/>
                    <a:pt x="46" y="3"/>
                  </a:cubicBezTo>
                  <a:cubicBezTo>
                    <a:pt x="64" y="0"/>
                    <a:pt x="80" y="6"/>
                    <a:pt x="93" y="19"/>
                  </a:cubicBezTo>
                  <a:cubicBezTo>
                    <a:pt x="102" y="29"/>
                    <a:pt x="107" y="42"/>
                    <a:pt x="107" y="56"/>
                  </a:cubicBezTo>
                  <a:close/>
                </a:path>
              </a:pathLst>
            </a:custGeom>
            <a:solidFill>
              <a:srgbClr val="892F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Tree>
  </p:cSld>
  <p:clrMapOvr>
    <a:masterClrMapping/>
  </p:clrMapOvr>
  <p:transitio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7038"/>
        <p:cNvGrpSpPr/>
        <p:nvPr/>
      </p:nvGrpSpPr>
      <p:grpSpPr>
        <a:xfrm>
          <a:off x="0" y="0"/>
          <a:ext cx="0" cy="0"/>
          <a:chOff x="0" y="0"/>
          <a:chExt cx="0" cy="0"/>
        </a:xfrm>
      </p:grpSpPr>
      <p:grpSp>
        <p:nvGrpSpPr>
          <p:cNvPr id="18371" name="Grupo 18370">
            <a:extLst>
              <a:ext uri="{FF2B5EF4-FFF2-40B4-BE49-F238E27FC236}">
                <a16:creationId xmlns:a16="http://schemas.microsoft.com/office/drawing/2014/main" id="{7348264F-06D9-BD73-C762-3EF0B1DA2CB2}"/>
              </a:ext>
            </a:extLst>
          </p:cNvPr>
          <p:cNvGrpSpPr/>
          <p:nvPr/>
        </p:nvGrpSpPr>
        <p:grpSpPr>
          <a:xfrm>
            <a:off x="-19050" y="4454526"/>
            <a:ext cx="9153525" cy="703262"/>
            <a:chOff x="-19050" y="4454526"/>
            <a:chExt cx="9153525" cy="703262"/>
          </a:xfrm>
        </p:grpSpPr>
        <p:grpSp>
          <p:nvGrpSpPr>
            <p:cNvPr id="17427" name="Grupo 17426">
              <a:extLst>
                <a:ext uri="{FF2B5EF4-FFF2-40B4-BE49-F238E27FC236}">
                  <a16:creationId xmlns:a16="http://schemas.microsoft.com/office/drawing/2014/main" id="{36F3FF59-797D-5E12-B722-21119E063815}"/>
                </a:ext>
              </a:extLst>
            </p:cNvPr>
            <p:cNvGrpSpPr/>
            <p:nvPr/>
          </p:nvGrpSpPr>
          <p:grpSpPr>
            <a:xfrm>
              <a:off x="-19050" y="4454526"/>
              <a:ext cx="1666876" cy="687388"/>
              <a:chOff x="-19050" y="4454526"/>
              <a:chExt cx="1666876" cy="687388"/>
            </a:xfrm>
          </p:grpSpPr>
          <p:sp>
            <p:nvSpPr>
              <p:cNvPr id="17349" name="Freeform 329">
                <a:extLst>
                  <a:ext uri="{FF2B5EF4-FFF2-40B4-BE49-F238E27FC236}">
                    <a16:creationId xmlns:a16="http://schemas.microsoft.com/office/drawing/2014/main" id="{D227DBCA-99CC-0634-C0C0-6AF61D3E9BD2}"/>
                  </a:ext>
                </a:extLst>
              </p:cNvPr>
              <p:cNvSpPr/>
              <p:nvPr/>
            </p:nvSpPr>
            <p:spPr bwMode="auto">
              <a:xfrm>
                <a:off x="127000" y="4919663"/>
                <a:ext cx="120650" cy="192088"/>
              </a:xfrm>
              <a:custGeom>
                <a:avLst/>
                <a:gdLst>
                  <a:gd name="T0" fmla="*/ 69 w 120"/>
                  <a:gd name="T1" fmla="*/ 151 h 189"/>
                  <a:gd name="T2" fmla="*/ 35 w 120"/>
                  <a:gd name="T3" fmla="*/ 178 h 189"/>
                  <a:gd name="T4" fmla="*/ 19 w 120"/>
                  <a:gd name="T5" fmla="*/ 186 h 189"/>
                  <a:gd name="T6" fmla="*/ 6 w 120"/>
                  <a:gd name="T7" fmla="*/ 180 h 189"/>
                  <a:gd name="T8" fmla="*/ 7 w 120"/>
                  <a:gd name="T9" fmla="*/ 107 h 189"/>
                  <a:gd name="T10" fmla="*/ 6 w 120"/>
                  <a:gd name="T11" fmla="*/ 98 h 189"/>
                  <a:gd name="T12" fmla="*/ 62 w 120"/>
                  <a:gd name="T13" fmla="*/ 4 h 189"/>
                  <a:gd name="T14" fmla="*/ 69 w 120"/>
                  <a:gd name="T15" fmla="*/ 0 h 189"/>
                  <a:gd name="T16" fmla="*/ 76 w 120"/>
                  <a:gd name="T17" fmla="*/ 4 h 189"/>
                  <a:gd name="T18" fmla="*/ 111 w 120"/>
                  <a:gd name="T19" fmla="*/ 27 h 189"/>
                  <a:gd name="T20" fmla="*/ 120 w 120"/>
                  <a:gd name="T21" fmla="*/ 34 h 189"/>
                  <a:gd name="T22" fmla="*/ 91 w 120"/>
                  <a:gd name="T23" fmla="*/ 124 h 189"/>
                  <a:gd name="T24" fmla="*/ 69 w 120"/>
                  <a:gd name="T25" fmla="*/ 151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0" h="189">
                    <a:moveTo>
                      <a:pt x="69" y="151"/>
                    </a:moveTo>
                    <a:cubicBezTo>
                      <a:pt x="58" y="160"/>
                      <a:pt x="48" y="171"/>
                      <a:pt x="35" y="178"/>
                    </a:cubicBezTo>
                    <a:cubicBezTo>
                      <a:pt x="30" y="181"/>
                      <a:pt x="25" y="184"/>
                      <a:pt x="19" y="186"/>
                    </a:cubicBezTo>
                    <a:cubicBezTo>
                      <a:pt x="12" y="189"/>
                      <a:pt x="8" y="187"/>
                      <a:pt x="6" y="180"/>
                    </a:cubicBezTo>
                    <a:cubicBezTo>
                      <a:pt x="0" y="155"/>
                      <a:pt x="3" y="131"/>
                      <a:pt x="7" y="107"/>
                    </a:cubicBezTo>
                    <a:cubicBezTo>
                      <a:pt x="7" y="104"/>
                      <a:pt x="9" y="101"/>
                      <a:pt x="6" y="98"/>
                    </a:cubicBezTo>
                    <a:cubicBezTo>
                      <a:pt x="17" y="62"/>
                      <a:pt x="35" y="31"/>
                      <a:pt x="62" y="4"/>
                    </a:cubicBezTo>
                    <a:cubicBezTo>
                      <a:pt x="64" y="3"/>
                      <a:pt x="66" y="0"/>
                      <a:pt x="69" y="0"/>
                    </a:cubicBezTo>
                    <a:cubicBezTo>
                      <a:pt x="72" y="1"/>
                      <a:pt x="74" y="3"/>
                      <a:pt x="76" y="4"/>
                    </a:cubicBezTo>
                    <a:cubicBezTo>
                      <a:pt x="87" y="13"/>
                      <a:pt x="98" y="21"/>
                      <a:pt x="111" y="27"/>
                    </a:cubicBezTo>
                    <a:cubicBezTo>
                      <a:pt x="115" y="28"/>
                      <a:pt x="118" y="30"/>
                      <a:pt x="120" y="34"/>
                    </a:cubicBezTo>
                    <a:cubicBezTo>
                      <a:pt x="118" y="66"/>
                      <a:pt x="108" y="96"/>
                      <a:pt x="91" y="124"/>
                    </a:cubicBezTo>
                    <a:cubicBezTo>
                      <a:pt x="85" y="133"/>
                      <a:pt x="78" y="143"/>
                      <a:pt x="69" y="15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50" name="Freeform 330">
                <a:extLst>
                  <a:ext uri="{FF2B5EF4-FFF2-40B4-BE49-F238E27FC236}">
                    <a16:creationId xmlns:a16="http://schemas.microsoft.com/office/drawing/2014/main" id="{CB8BB55B-17B4-F0D1-A2DF-13CCE36939C1}"/>
                  </a:ext>
                </a:extLst>
              </p:cNvPr>
              <p:cNvSpPr/>
              <p:nvPr/>
            </p:nvSpPr>
            <p:spPr bwMode="auto">
              <a:xfrm>
                <a:off x="442913" y="4640263"/>
                <a:ext cx="185738" cy="115888"/>
              </a:xfrm>
              <a:custGeom>
                <a:avLst/>
                <a:gdLst>
                  <a:gd name="T0" fmla="*/ 107 w 184"/>
                  <a:gd name="T1" fmla="*/ 0 h 114"/>
                  <a:gd name="T2" fmla="*/ 115 w 184"/>
                  <a:gd name="T3" fmla="*/ 5 h 114"/>
                  <a:gd name="T4" fmla="*/ 171 w 184"/>
                  <a:gd name="T5" fmla="*/ 12 h 114"/>
                  <a:gd name="T6" fmla="*/ 178 w 184"/>
                  <a:gd name="T7" fmla="*/ 29 h 114"/>
                  <a:gd name="T8" fmla="*/ 141 w 184"/>
                  <a:gd name="T9" fmla="*/ 70 h 114"/>
                  <a:gd name="T10" fmla="*/ 135 w 184"/>
                  <a:gd name="T11" fmla="*/ 78 h 114"/>
                  <a:gd name="T12" fmla="*/ 39 w 184"/>
                  <a:gd name="T13" fmla="*/ 113 h 114"/>
                  <a:gd name="T14" fmla="*/ 31 w 184"/>
                  <a:gd name="T15" fmla="*/ 113 h 114"/>
                  <a:gd name="T16" fmla="*/ 26 w 184"/>
                  <a:gd name="T17" fmla="*/ 107 h 114"/>
                  <a:gd name="T18" fmla="*/ 2 w 184"/>
                  <a:gd name="T19" fmla="*/ 59 h 114"/>
                  <a:gd name="T20" fmla="*/ 0 w 184"/>
                  <a:gd name="T21" fmla="*/ 52 h 114"/>
                  <a:gd name="T22" fmla="*/ 10 w 184"/>
                  <a:gd name="T23" fmla="*/ 41 h 114"/>
                  <a:gd name="T24" fmla="*/ 93 w 184"/>
                  <a:gd name="T25" fmla="*/ 6 h 114"/>
                  <a:gd name="T26" fmla="*/ 107 w 184"/>
                  <a:gd name="T2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4" h="114">
                    <a:moveTo>
                      <a:pt x="107" y="0"/>
                    </a:moveTo>
                    <a:cubicBezTo>
                      <a:pt x="106" y="6"/>
                      <a:pt x="111" y="6"/>
                      <a:pt x="115" y="5"/>
                    </a:cubicBezTo>
                    <a:cubicBezTo>
                      <a:pt x="134" y="5"/>
                      <a:pt x="153" y="6"/>
                      <a:pt x="171" y="12"/>
                    </a:cubicBezTo>
                    <a:cubicBezTo>
                      <a:pt x="183" y="16"/>
                      <a:pt x="184" y="19"/>
                      <a:pt x="178" y="29"/>
                    </a:cubicBezTo>
                    <a:cubicBezTo>
                      <a:pt x="169" y="46"/>
                      <a:pt x="155" y="58"/>
                      <a:pt x="141" y="70"/>
                    </a:cubicBezTo>
                    <a:cubicBezTo>
                      <a:pt x="138" y="72"/>
                      <a:pt x="135" y="74"/>
                      <a:pt x="135" y="78"/>
                    </a:cubicBezTo>
                    <a:cubicBezTo>
                      <a:pt x="106" y="97"/>
                      <a:pt x="74" y="111"/>
                      <a:pt x="39" y="113"/>
                    </a:cubicBezTo>
                    <a:cubicBezTo>
                      <a:pt x="36" y="113"/>
                      <a:pt x="34" y="114"/>
                      <a:pt x="31" y="113"/>
                    </a:cubicBezTo>
                    <a:cubicBezTo>
                      <a:pt x="28" y="112"/>
                      <a:pt x="27" y="110"/>
                      <a:pt x="26" y="107"/>
                    </a:cubicBezTo>
                    <a:cubicBezTo>
                      <a:pt x="21" y="90"/>
                      <a:pt x="13" y="73"/>
                      <a:pt x="2" y="59"/>
                    </a:cubicBezTo>
                    <a:cubicBezTo>
                      <a:pt x="1" y="57"/>
                      <a:pt x="0" y="54"/>
                      <a:pt x="0" y="52"/>
                    </a:cubicBezTo>
                    <a:cubicBezTo>
                      <a:pt x="3" y="47"/>
                      <a:pt x="6" y="44"/>
                      <a:pt x="10" y="41"/>
                    </a:cubicBezTo>
                    <a:cubicBezTo>
                      <a:pt x="36" y="24"/>
                      <a:pt x="63" y="11"/>
                      <a:pt x="93" y="6"/>
                    </a:cubicBezTo>
                    <a:cubicBezTo>
                      <a:pt x="99" y="6"/>
                      <a:pt x="102" y="1"/>
                      <a:pt x="107" y="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51" name="Freeform 331">
                <a:extLst>
                  <a:ext uri="{FF2B5EF4-FFF2-40B4-BE49-F238E27FC236}">
                    <a16:creationId xmlns:a16="http://schemas.microsoft.com/office/drawing/2014/main" id="{5CDBEF3D-8012-1D1C-9FEB-AD5711BC25A5}"/>
                  </a:ext>
                </a:extLst>
              </p:cNvPr>
              <p:cNvSpPr/>
              <p:nvPr/>
            </p:nvSpPr>
            <p:spPr bwMode="auto">
              <a:xfrm>
                <a:off x="373063" y="4514851"/>
                <a:ext cx="134938" cy="165100"/>
              </a:xfrm>
              <a:custGeom>
                <a:avLst/>
                <a:gdLst>
                  <a:gd name="T0" fmla="*/ 53 w 132"/>
                  <a:gd name="T1" fmla="*/ 25 h 164"/>
                  <a:gd name="T2" fmla="*/ 55 w 132"/>
                  <a:gd name="T3" fmla="*/ 37 h 164"/>
                  <a:gd name="T4" fmla="*/ 86 w 132"/>
                  <a:gd name="T5" fmla="*/ 15 h 164"/>
                  <a:gd name="T6" fmla="*/ 118 w 132"/>
                  <a:gd name="T7" fmla="*/ 2 h 164"/>
                  <a:gd name="T8" fmla="*/ 130 w 132"/>
                  <a:gd name="T9" fmla="*/ 12 h 164"/>
                  <a:gd name="T10" fmla="*/ 122 w 132"/>
                  <a:gd name="T11" fmla="*/ 73 h 164"/>
                  <a:gd name="T12" fmla="*/ 123 w 132"/>
                  <a:gd name="T13" fmla="*/ 81 h 164"/>
                  <a:gd name="T14" fmla="*/ 81 w 132"/>
                  <a:gd name="T15" fmla="*/ 146 h 164"/>
                  <a:gd name="T16" fmla="*/ 58 w 132"/>
                  <a:gd name="T17" fmla="*/ 164 h 164"/>
                  <a:gd name="T18" fmla="*/ 44 w 132"/>
                  <a:gd name="T19" fmla="*/ 154 h 164"/>
                  <a:gd name="T20" fmla="*/ 10 w 132"/>
                  <a:gd name="T21" fmla="*/ 132 h 164"/>
                  <a:gd name="T22" fmla="*/ 1 w 132"/>
                  <a:gd name="T23" fmla="*/ 125 h 164"/>
                  <a:gd name="T24" fmla="*/ 4 w 132"/>
                  <a:gd name="T25" fmla="*/ 112 h 164"/>
                  <a:gd name="T26" fmla="*/ 43 w 132"/>
                  <a:gd name="T27" fmla="*/ 48 h 164"/>
                  <a:gd name="T28" fmla="*/ 50 w 132"/>
                  <a:gd name="T29" fmla="*/ 30 h 164"/>
                  <a:gd name="T30" fmla="*/ 53 w 132"/>
                  <a:gd name="T31" fmla="*/ 2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164">
                    <a:moveTo>
                      <a:pt x="53" y="25"/>
                    </a:moveTo>
                    <a:cubicBezTo>
                      <a:pt x="53" y="28"/>
                      <a:pt x="54" y="32"/>
                      <a:pt x="55" y="37"/>
                    </a:cubicBezTo>
                    <a:cubicBezTo>
                      <a:pt x="66" y="30"/>
                      <a:pt x="75" y="21"/>
                      <a:pt x="86" y="15"/>
                    </a:cubicBezTo>
                    <a:cubicBezTo>
                      <a:pt x="96" y="10"/>
                      <a:pt x="106" y="4"/>
                      <a:pt x="118" y="2"/>
                    </a:cubicBezTo>
                    <a:cubicBezTo>
                      <a:pt x="127" y="0"/>
                      <a:pt x="130" y="2"/>
                      <a:pt x="130" y="12"/>
                    </a:cubicBezTo>
                    <a:cubicBezTo>
                      <a:pt x="132" y="32"/>
                      <a:pt x="128" y="53"/>
                      <a:pt x="122" y="73"/>
                    </a:cubicBezTo>
                    <a:cubicBezTo>
                      <a:pt x="121" y="75"/>
                      <a:pt x="117" y="79"/>
                      <a:pt x="123" y="81"/>
                    </a:cubicBezTo>
                    <a:cubicBezTo>
                      <a:pt x="111" y="104"/>
                      <a:pt x="100" y="127"/>
                      <a:pt x="81" y="146"/>
                    </a:cubicBezTo>
                    <a:cubicBezTo>
                      <a:pt x="75" y="153"/>
                      <a:pt x="68" y="161"/>
                      <a:pt x="58" y="164"/>
                    </a:cubicBezTo>
                    <a:cubicBezTo>
                      <a:pt x="52" y="163"/>
                      <a:pt x="48" y="158"/>
                      <a:pt x="44" y="154"/>
                    </a:cubicBezTo>
                    <a:cubicBezTo>
                      <a:pt x="34" y="145"/>
                      <a:pt x="22" y="138"/>
                      <a:pt x="10" y="132"/>
                    </a:cubicBezTo>
                    <a:cubicBezTo>
                      <a:pt x="7" y="130"/>
                      <a:pt x="3" y="129"/>
                      <a:pt x="1" y="125"/>
                    </a:cubicBezTo>
                    <a:cubicBezTo>
                      <a:pt x="0" y="121"/>
                      <a:pt x="2" y="116"/>
                      <a:pt x="4" y="112"/>
                    </a:cubicBezTo>
                    <a:cubicBezTo>
                      <a:pt x="13" y="88"/>
                      <a:pt x="26" y="67"/>
                      <a:pt x="43" y="48"/>
                    </a:cubicBezTo>
                    <a:cubicBezTo>
                      <a:pt x="48" y="42"/>
                      <a:pt x="52" y="37"/>
                      <a:pt x="50" y="30"/>
                    </a:cubicBezTo>
                    <a:cubicBezTo>
                      <a:pt x="50" y="28"/>
                      <a:pt x="51" y="26"/>
                      <a:pt x="53" y="2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52" name="Freeform 332">
                <a:extLst>
                  <a:ext uri="{FF2B5EF4-FFF2-40B4-BE49-F238E27FC236}">
                    <a16:creationId xmlns:a16="http://schemas.microsoft.com/office/drawing/2014/main" id="{8A5B26E2-17AE-8697-85D9-A4373516EA94}"/>
                  </a:ext>
                </a:extLst>
              </p:cNvPr>
              <p:cNvSpPr/>
              <p:nvPr/>
            </p:nvSpPr>
            <p:spPr bwMode="auto">
              <a:xfrm>
                <a:off x="123825" y="4505326"/>
                <a:ext cx="130175" cy="169863"/>
              </a:xfrm>
              <a:custGeom>
                <a:avLst/>
                <a:gdLst>
                  <a:gd name="T0" fmla="*/ 0 w 129"/>
                  <a:gd name="T1" fmla="*/ 66 h 168"/>
                  <a:gd name="T2" fmla="*/ 5 w 129"/>
                  <a:gd name="T3" fmla="*/ 59 h 168"/>
                  <a:gd name="T4" fmla="*/ 2 w 129"/>
                  <a:gd name="T5" fmla="*/ 17 h 168"/>
                  <a:gd name="T6" fmla="*/ 20 w 129"/>
                  <a:gd name="T7" fmla="*/ 6 h 168"/>
                  <a:gd name="T8" fmla="*/ 68 w 129"/>
                  <a:gd name="T9" fmla="*/ 35 h 168"/>
                  <a:gd name="T10" fmla="*/ 76 w 129"/>
                  <a:gd name="T11" fmla="*/ 38 h 168"/>
                  <a:gd name="T12" fmla="*/ 101 w 129"/>
                  <a:gd name="T13" fmla="*/ 68 h 168"/>
                  <a:gd name="T14" fmla="*/ 128 w 129"/>
                  <a:gd name="T15" fmla="*/ 124 h 168"/>
                  <a:gd name="T16" fmla="*/ 126 w 129"/>
                  <a:gd name="T17" fmla="*/ 134 h 168"/>
                  <a:gd name="T18" fmla="*/ 70 w 129"/>
                  <a:gd name="T19" fmla="*/ 168 h 168"/>
                  <a:gd name="T20" fmla="*/ 54 w 129"/>
                  <a:gd name="T21" fmla="*/ 157 h 168"/>
                  <a:gd name="T22" fmla="*/ 8 w 129"/>
                  <a:gd name="T23" fmla="*/ 78 h 168"/>
                  <a:gd name="T24" fmla="*/ 0 w 129"/>
                  <a:gd name="T25" fmla="*/ 66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9" h="168">
                    <a:moveTo>
                      <a:pt x="0" y="66"/>
                    </a:moveTo>
                    <a:cubicBezTo>
                      <a:pt x="6" y="66"/>
                      <a:pt x="6" y="63"/>
                      <a:pt x="5" y="59"/>
                    </a:cubicBezTo>
                    <a:cubicBezTo>
                      <a:pt x="1" y="45"/>
                      <a:pt x="1" y="31"/>
                      <a:pt x="2" y="17"/>
                    </a:cubicBezTo>
                    <a:cubicBezTo>
                      <a:pt x="3" y="3"/>
                      <a:pt x="7" y="0"/>
                      <a:pt x="20" y="6"/>
                    </a:cubicBezTo>
                    <a:cubicBezTo>
                      <a:pt x="38" y="13"/>
                      <a:pt x="53" y="23"/>
                      <a:pt x="68" y="35"/>
                    </a:cubicBezTo>
                    <a:cubicBezTo>
                      <a:pt x="70" y="37"/>
                      <a:pt x="72" y="41"/>
                      <a:pt x="76" y="38"/>
                    </a:cubicBezTo>
                    <a:cubicBezTo>
                      <a:pt x="85" y="48"/>
                      <a:pt x="93" y="58"/>
                      <a:pt x="101" y="68"/>
                    </a:cubicBezTo>
                    <a:cubicBezTo>
                      <a:pt x="114" y="85"/>
                      <a:pt x="122" y="104"/>
                      <a:pt x="128" y="124"/>
                    </a:cubicBezTo>
                    <a:cubicBezTo>
                      <a:pt x="129" y="128"/>
                      <a:pt x="129" y="131"/>
                      <a:pt x="126" y="134"/>
                    </a:cubicBezTo>
                    <a:cubicBezTo>
                      <a:pt x="105" y="142"/>
                      <a:pt x="89" y="156"/>
                      <a:pt x="70" y="168"/>
                    </a:cubicBezTo>
                    <a:cubicBezTo>
                      <a:pt x="63" y="167"/>
                      <a:pt x="59" y="162"/>
                      <a:pt x="54" y="157"/>
                    </a:cubicBezTo>
                    <a:cubicBezTo>
                      <a:pt x="33" y="135"/>
                      <a:pt x="17" y="109"/>
                      <a:pt x="8" y="78"/>
                    </a:cubicBezTo>
                    <a:cubicBezTo>
                      <a:pt x="6" y="73"/>
                      <a:pt x="1" y="71"/>
                      <a:pt x="0" y="6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53" name="Freeform 333">
                <a:extLst>
                  <a:ext uri="{FF2B5EF4-FFF2-40B4-BE49-F238E27FC236}">
                    <a16:creationId xmlns:a16="http://schemas.microsoft.com/office/drawing/2014/main" id="{DC649009-74C2-95E9-111D-0F029B84D287}"/>
                  </a:ext>
                </a:extLst>
              </p:cNvPr>
              <p:cNvSpPr/>
              <p:nvPr/>
            </p:nvSpPr>
            <p:spPr bwMode="auto">
              <a:xfrm>
                <a:off x="266700" y="4454526"/>
                <a:ext cx="96838" cy="180975"/>
              </a:xfrm>
              <a:custGeom>
                <a:avLst/>
                <a:gdLst>
                  <a:gd name="T0" fmla="*/ 5 w 95"/>
                  <a:gd name="T1" fmla="*/ 60 h 178"/>
                  <a:gd name="T2" fmla="*/ 14 w 95"/>
                  <a:gd name="T3" fmla="*/ 58 h 178"/>
                  <a:gd name="T4" fmla="*/ 39 w 95"/>
                  <a:gd name="T5" fmla="*/ 11 h 178"/>
                  <a:gd name="T6" fmla="*/ 58 w 95"/>
                  <a:gd name="T7" fmla="*/ 10 h 178"/>
                  <a:gd name="T8" fmla="*/ 79 w 95"/>
                  <a:gd name="T9" fmla="*/ 50 h 178"/>
                  <a:gd name="T10" fmla="*/ 87 w 95"/>
                  <a:gd name="T11" fmla="*/ 58 h 178"/>
                  <a:gd name="T12" fmla="*/ 93 w 95"/>
                  <a:gd name="T13" fmla="*/ 132 h 178"/>
                  <a:gd name="T14" fmla="*/ 85 w 95"/>
                  <a:gd name="T15" fmla="*/ 171 h 178"/>
                  <a:gd name="T16" fmla="*/ 81 w 95"/>
                  <a:gd name="T17" fmla="*/ 176 h 178"/>
                  <a:gd name="T18" fmla="*/ 69 w 95"/>
                  <a:gd name="T19" fmla="*/ 177 h 178"/>
                  <a:gd name="T20" fmla="*/ 22 w 95"/>
                  <a:gd name="T21" fmla="*/ 176 h 178"/>
                  <a:gd name="T22" fmla="*/ 12 w 95"/>
                  <a:gd name="T23" fmla="*/ 175 h 178"/>
                  <a:gd name="T24" fmla="*/ 7 w 95"/>
                  <a:gd name="T25" fmla="*/ 167 h 178"/>
                  <a:gd name="T26" fmla="*/ 3 w 95"/>
                  <a:gd name="T27" fmla="*/ 91 h 178"/>
                  <a:gd name="T28" fmla="*/ 5 w 95"/>
                  <a:gd name="T29" fmla="*/ 6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78">
                    <a:moveTo>
                      <a:pt x="5" y="60"/>
                    </a:moveTo>
                    <a:cubicBezTo>
                      <a:pt x="9" y="63"/>
                      <a:pt x="11" y="65"/>
                      <a:pt x="14" y="58"/>
                    </a:cubicBezTo>
                    <a:cubicBezTo>
                      <a:pt x="19" y="41"/>
                      <a:pt x="27" y="25"/>
                      <a:pt x="39" y="11"/>
                    </a:cubicBezTo>
                    <a:cubicBezTo>
                      <a:pt x="47" y="0"/>
                      <a:pt x="50" y="0"/>
                      <a:pt x="58" y="10"/>
                    </a:cubicBezTo>
                    <a:cubicBezTo>
                      <a:pt x="68" y="22"/>
                      <a:pt x="74" y="36"/>
                      <a:pt x="79" y="50"/>
                    </a:cubicBezTo>
                    <a:cubicBezTo>
                      <a:pt x="81" y="54"/>
                      <a:pt x="81" y="58"/>
                      <a:pt x="87" y="58"/>
                    </a:cubicBezTo>
                    <a:cubicBezTo>
                      <a:pt x="90" y="82"/>
                      <a:pt x="95" y="107"/>
                      <a:pt x="93" y="132"/>
                    </a:cubicBezTo>
                    <a:cubicBezTo>
                      <a:pt x="92" y="145"/>
                      <a:pt x="89" y="158"/>
                      <a:pt x="85" y="171"/>
                    </a:cubicBezTo>
                    <a:cubicBezTo>
                      <a:pt x="85" y="173"/>
                      <a:pt x="83" y="175"/>
                      <a:pt x="81" y="176"/>
                    </a:cubicBezTo>
                    <a:cubicBezTo>
                      <a:pt x="77" y="178"/>
                      <a:pt x="73" y="177"/>
                      <a:pt x="69" y="177"/>
                    </a:cubicBezTo>
                    <a:cubicBezTo>
                      <a:pt x="53" y="174"/>
                      <a:pt x="37" y="173"/>
                      <a:pt x="22" y="176"/>
                    </a:cubicBezTo>
                    <a:cubicBezTo>
                      <a:pt x="18" y="176"/>
                      <a:pt x="15" y="176"/>
                      <a:pt x="12" y="175"/>
                    </a:cubicBezTo>
                    <a:cubicBezTo>
                      <a:pt x="9" y="174"/>
                      <a:pt x="8" y="170"/>
                      <a:pt x="7" y="167"/>
                    </a:cubicBezTo>
                    <a:cubicBezTo>
                      <a:pt x="0" y="142"/>
                      <a:pt x="1" y="116"/>
                      <a:pt x="3" y="91"/>
                    </a:cubicBezTo>
                    <a:cubicBezTo>
                      <a:pt x="4" y="81"/>
                      <a:pt x="6" y="71"/>
                      <a:pt x="5" y="60"/>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54" name="Freeform 334">
                <a:extLst>
                  <a:ext uri="{FF2B5EF4-FFF2-40B4-BE49-F238E27FC236}">
                    <a16:creationId xmlns:a16="http://schemas.microsoft.com/office/drawing/2014/main" id="{47BF2683-1FDA-F508-C11C-828F4D461D9C}"/>
                  </a:ext>
                </a:extLst>
              </p:cNvPr>
              <p:cNvSpPr/>
              <p:nvPr/>
            </p:nvSpPr>
            <p:spPr bwMode="auto">
              <a:xfrm>
                <a:off x="471488" y="4767263"/>
                <a:ext cx="177800" cy="98425"/>
              </a:xfrm>
              <a:custGeom>
                <a:avLst/>
                <a:gdLst>
                  <a:gd name="T0" fmla="*/ 130 w 177"/>
                  <a:gd name="T1" fmla="*/ 22 h 97"/>
                  <a:gd name="T2" fmla="*/ 137 w 177"/>
                  <a:gd name="T3" fmla="*/ 29 h 97"/>
                  <a:gd name="T4" fmla="*/ 172 w 177"/>
                  <a:gd name="T5" fmla="*/ 56 h 97"/>
                  <a:gd name="T6" fmla="*/ 170 w 177"/>
                  <a:gd name="T7" fmla="*/ 70 h 97"/>
                  <a:gd name="T8" fmla="*/ 125 w 177"/>
                  <a:gd name="T9" fmla="*/ 89 h 97"/>
                  <a:gd name="T10" fmla="*/ 116 w 177"/>
                  <a:gd name="T11" fmla="*/ 92 h 97"/>
                  <a:gd name="T12" fmla="*/ 65 w 177"/>
                  <a:gd name="T13" fmla="*/ 97 h 97"/>
                  <a:gd name="T14" fmla="*/ 12 w 177"/>
                  <a:gd name="T15" fmla="*/ 85 h 97"/>
                  <a:gd name="T16" fmla="*/ 0 w 177"/>
                  <a:gd name="T17" fmla="*/ 78 h 97"/>
                  <a:gd name="T18" fmla="*/ 5 w 177"/>
                  <a:gd name="T19" fmla="*/ 40 h 97"/>
                  <a:gd name="T20" fmla="*/ 6 w 177"/>
                  <a:gd name="T21" fmla="*/ 24 h 97"/>
                  <a:gd name="T22" fmla="*/ 6 w 177"/>
                  <a:gd name="T23" fmla="*/ 17 h 97"/>
                  <a:gd name="T24" fmla="*/ 18 w 177"/>
                  <a:gd name="T25" fmla="*/ 4 h 97"/>
                  <a:gd name="T26" fmla="*/ 95 w 177"/>
                  <a:gd name="T27" fmla="*/ 10 h 97"/>
                  <a:gd name="T28" fmla="*/ 130 w 177"/>
                  <a:gd name="T29" fmla="*/ 2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7" h="97">
                    <a:moveTo>
                      <a:pt x="130" y="22"/>
                    </a:moveTo>
                    <a:cubicBezTo>
                      <a:pt x="129" y="27"/>
                      <a:pt x="134" y="27"/>
                      <a:pt x="137" y="29"/>
                    </a:cubicBezTo>
                    <a:cubicBezTo>
                      <a:pt x="150" y="36"/>
                      <a:pt x="162" y="45"/>
                      <a:pt x="172" y="56"/>
                    </a:cubicBezTo>
                    <a:cubicBezTo>
                      <a:pt x="177" y="62"/>
                      <a:pt x="176" y="66"/>
                      <a:pt x="170" y="70"/>
                    </a:cubicBezTo>
                    <a:cubicBezTo>
                      <a:pt x="156" y="79"/>
                      <a:pt x="140" y="85"/>
                      <a:pt x="125" y="89"/>
                    </a:cubicBezTo>
                    <a:cubicBezTo>
                      <a:pt x="122" y="89"/>
                      <a:pt x="119" y="90"/>
                      <a:pt x="116" y="92"/>
                    </a:cubicBezTo>
                    <a:cubicBezTo>
                      <a:pt x="100" y="97"/>
                      <a:pt x="82" y="97"/>
                      <a:pt x="65" y="97"/>
                    </a:cubicBezTo>
                    <a:cubicBezTo>
                      <a:pt x="47" y="96"/>
                      <a:pt x="29" y="92"/>
                      <a:pt x="12" y="85"/>
                    </a:cubicBezTo>
                    <a:cubicBezTo>
                      <a:pt x="7" y="83"/>
                      <a:pt x="3" y="82"/>
                      <a:pt x="0" y="78"/>
                    </a:cubicBezTo>
                    <a:cubicBezTo>
                      <a:pt x="0" y="65"/>
                      <a:pt x="4" y="53"/>
                      <a:pt x="5" y="40"/>
                    </a:cubicBezTo>
                    <a:cubicBezTo>
                      <a:pt x="5" y="35"/>
                      <a:pt x="6" y="29"/>
                      <a:pt x="6" y="24"/>
                    </a:cubicBezTo>
                    <a:cubicBezTo>
                      <a:pt x="6" y="21"/>
                      <a:pt x="6" y="19"/>
                      <a:pt x="6" y="17"/>
                    </a:cubicBezTo>
                    <a:cubicBezTo>
                      <a:pt x="5" y="9"/>
                      <a:pt x="10" y="6"/>
                      <a:pt x="18" y="4"/>
                    </a:cubicBezTo>
                    <a:cubicBezTo>
                      <a:pt x="44" y="0"/>
                      <a:pt x="69" y="3"/>
                      <a:pt x="95" y="10"/>
                    </a:cubicBezTo>
                    <a:cubicBezTo>
                      <a:pt x="106" y="13"/>
                      <a:pt x="118" y="16"/>
                      <a:pt x="130" y="2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55" name="Freeform 335">
                <a:extLst>
                  <a:ext uri="{FF2B5EF4-FFF2-40B4-BE49-F238E27FC236}">
                    <a16:creationId xmlns:a16="http://schemas.microsoft.com/office/drawing/2014/main" id="{C49A555B-B748-FE99-7D9B-44E26E628347}"/>
                  </a:ext>
                </a:extLst>
              </p:cNvPr>
              <p:cNvSpPr/>
              <p:nvPr/>
            </p:nvSpPr>
            <p:spPr bwMode="auto">
              <a:xfrm>
                <a:off x="420688" y="4867276"/>
                <a:ext cx="158750" cy="138113"/>
              </a:xfrm>
              <a:custGeom>
                <a:avLst/>
                <a:gdLst>
                  <a:gd name="T0" fmla="*/ 137 w 158"/>
                  <a:gd name="T1" fmla="*/ 73 h 137"/>
                  <a:gd name="T2" fmla="*/ 139 w 158"/>
                  <a:gd name="T3" fmla="*/ 81 h 137"/>
                  <a:gd name="T4" fmla="*/ 156 w 158"/>
                  <a:gd name="T5" fmla="*/ 124 h 137"/>
                  <a:gd name="T6" fmla="*/ 145 w 158"/>
                  <a:gd name="T7" fmla="*/ 136 h 137"/>
                  <a:gd name="T8" fmla="*/ 100 w 158"/>
                  <a:gd name="T9" fmla="*/ 130 h 137"/>
                  <a:gd name="T10" fmla="*/ 71 w 158"/>
                  <a:gd name="T11" fmla="*/ 120 h 137"/>
                  <a:gd name="T12" fmla="*/ 4 w 158"/>
                  <a:gd name="T13" fmla="*/ 66 h 137"/>
                  <a:gd name="T14" fmla="*/ 0 w 158"/>
                  <a:gd name="T15" fmla="*/ 58 h 137"/>
                  <a:gd name="T16" fmla="*/ 4 w 158"/>
                  <a:gd name="T17" fmla="*/ 50 h 137"/>
                  <a:gd name="T18" fmla="*/ 37 w 158"/>
                  <a:gd name="T19" fmla="*/ 6 h 137"/>
                  <a:gd name="T20" fmla="*/ 42 w 158"/>
                  <a:gd name="T21" fmla="*/ 1 h 137"/>
                  <a:gd name="T22" fmla="*/ 54 w 158"/>
                  <a:gd name="T23" fmla="*/ 3 h 137"/>
                  <a:gd name="T24" fmla="*/ 127 w 158"/>
                  <a:gd name="T25" fmla="*/ 61 h 137"/>
                  <a:gd name="T26" fmla="*/ 137 w 158"/>
                  <a:gd name="T27" fmla="*/ 73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8" h="137">
                    <a:moveTo>
                      <a:pt x="137" y="73"/>
                    </a:moveTo>
                    <a:cubicBezTo>
                      <a:pt x="135" y="76"/>
                      <a:pt x="137" y="78"/>
                      <a:pt x="139" y="81"/>
                    </a:cubicBezTo>
                    <a:cubicBezTo>
                      <a:pt x="146" y="94"/>
                      <a:pt x="153" y="108"/>
                      <a:pt x="156" y="124"/>
                    </a:cubicBezTo>
                    <a:cubicBezTo>
                      <a:pt x="158" y="135"/>
                      <a:pt x="157" y="136"/>
                      <a:pt x="145" y="136"/>
                    </a:cubicBezTo>
                    <a:cubicBezTo>
                      <a:pt x="130" y="137"/>
                      <a:pt x="115" y="132"/>
                      <a:pt x="100" y="130"/>
                    </a:cubicBezTo>
                    <a:cubicBezTo>
                      <a:pt x="89" y="130"/>
                      <a:pt x="80" y="124"/>
                      <a:pt x="71" y="120"/>
                    </a:cubicBezTo>
                    <a:cubicBezTo>
                      <a:pt x="45" y="107"/>
                      <a:pt x="22" y="89"/>
                      <a:pt x="4" y="66"/>
                    </a:cubicBezTo>
                    <a:cubicBezTo>
                      <a:pt x="2" y="64"/>
                      <a:pt x="0" y="61"/>
                      <a:pt x="0" y="58"/>
                    </a:cubicBezTo>
                    <a:cubicBezTo>
                      <a:pt x="0" y="54"/>
                      <a:pt x="2" y="52"/>
                      <a:pt x="4" y="50"/>
                    </a:cubicBezTo>
                    <a:cubicBezTo>
                      <a:pt x="18" y="37"/>
                      <a:pt x="29" y="22"/>
                      <a:pt x="37" y="6"/>
                    </a:cubicBezTo>
                    <a:cubicBezTo>
                      <a:pt x="38" y="4"/>
                      <a:pt x="40" y="2"/>
                      <a:pt x="42" y="1"/>
                    </a:cubicBezTo>
                    <a:cubicBezTo>
                      <a:pt x="46" y="0"/>
                      <a:pt x="50" y="1"/>
                      <a:pt x="54" y="3"/>
                    </a:cubicBezTo>
                    <a:cubicBezTo>
                      <a:pt x="83" y="16"/>
                      <a:pt x="108" y="35"/>
                      <a:pt x="127" y="61"/>
                    </a:cubicBezTo>
                    <a:cubicBezTo>
                      <a:pt x="130" y="65"/>
                      <a:pt x="133" y="69"/>
                      <a:pt x="137" y="7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56" name="Freeform 336">
                <a:extLst>
                  <a:ext uri="{FF2B5EF4-FFF2-40B4-BE49-F238E27FC236}">
                    <a16:creationId xmlns:a16="http://schemas.microsoft.com/office/drawing/2014/main" id="{E0BC88FF-D96A-6313-FBA1-98CE4E0C9A03}"/>
                  </a:ext>
                </a:extLst>
              </p:cNvPr>
              <p:cNvSpPr/>
              <p:nvPr/>
            </p:nvSpPr>
            <p:spPr bwMode="auto">
              <a:xfrm>
                <a:off x="339725" y="4930776"/>
                <a:ext cx="123825" cy="168275"/>
              </a:xfrm>
              <a:custGeom>
                <a:avLst/>
                <a:gdLst>
                  <a:gd name="T0" fmla="*/ 90 w 121"/>
                  <a:gd name="T1" fmla="*/ 157 h 165"/>
                  <a:gd name="T2" fmla="*/ 71 w 121"/>
                  <a:gd name="T3" fmla="*/ 141 h 165"/>
                  <a:gd name="T4" fmla="*/ 59 w 121"/>
                  <a:gd name="T5" fmla="*/ 131 h 165"/>
                  <a:gd name="T6" fmla="*/ 51 w 121"/>
                  <a:gd name="T7" fmla="*/ 127 h 165"/>
                  <a:gd name="T8" fmla="*/ 4 w 121"/>
                  <a:gd name="T9" fmla="*/ 46 h 165"/>
                  <a:gd name="T10" fmla="*/ 3 w 121"/>
                  <a:gd name="T11" fmla="*/ 31 h 165"/>
                  <a:gd name="T12" fmla="*/ 12 w 121"/>
                  <a:gd name="T13" fmla="*/ 26 h 165"/>
                  <a:gd name="T14" fmla="*/ 63 w 121"/>
                  <a:gd name="T15" fmla="*/ 3 h 165"/>
                  <a:gd name="T16" fmla="*/ 70 w 121"/>
                  <a:gd name="T17" fmla="*/ 1 h 165"/>
                  <a:gd name="T18" fmla="*/ 98 w 121"/>
                  <a:gd name="T19" fmla="*/ 35 h 165"/>
                  <a:gd name="T20" fmla="*/ 115 w 121"/>
                  <a:gd name="T21" fmla="*/ 84 h 165"/>
                  <a:gd name="T22" fmla="*/ 121 w 121"/>
                  <a:gd name="T23" fmla="*/ 97 h 165"/>
                  <a:gd name="T24" fmla="*/ 118 w 121"/>
                  <a:gd name="T25" fmla="*/ 106 h 165"/>
                  <a:gd name="T26" fmla="*/ 116 w 121"/>
                  <a:gd name="T27" fmla="*/ 151 h 165"/>
                  <a:gd name="T28" fmla="*/ 98 w 121"/>
                  <a:gd name="T29" fmla="*/ 160 h 165"/>
                  <a:gd name="T30" fmla="*/ 90 w 121"/>
                  <a:gd name="T31" fmla="*/ 157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165">
                    <a:moveTo>
                      <a:pt x="90" y="157"/>
                    </a:moveTo>
                    <a:cubicBezTo>
                      <a:pt x="86" y="150"/>
                      <a:pt x="77" y="147"/>
                      <a:pt x="71" y="141"/>
                    </a:cubicBezTo>
                    <a:cubicBezTo>
                      <a:pt x="67" y="138"/>
                      <a:pt x="63" y="135"/>
                      <a:pt x="59" y="131"/>
                    </a:cubicBezTo>
                    <a:cubicBezTo>
                      <a:pt x="56" y="131"/>
                      <a:pt x="54" y="129"/>
                      <a:pt x="51" y="127"/>
                    </a:cubicBezTo>
                    <a:cubicBezTo>
                      <a:pt x="29" y="104"/>
                      <a:pt x="13" y="77"/>
                      <a:pt x="4" y="46"/>
                    </a:cubicBezTo>
                    <a:cubicBezTo>
                      <a:pt x="3" y="41"/>
                      <a:pt x="0" y="36"/>
                      <a:pt x="3" y="31"/>
                    </a:cubicBezTo>
                    <a:cubicBezTo>
                      <a:pt x="5" y="28"/>
                      <a:pt x="9" y="27"/>
                      <a:pt x="12" y="26"/>
                    </a:cubicBezTo>
                    <a:cubicBezTo>
                      <a:pt x="30" y="21"/>
                      <a:pt x="47" y="14"/>
                      <a:pt x="63" y="3"/>
                    </a:cubicBezTo>
                    <a:cubicBezTo>
                      <a:pt x="65" y="2"/>
                      <a:pt x="67" y="0"/>
                      <a:pt x="70" y="1"/>
                    </a:cubicBezTo>
                    <a:cubicBezTo>
                      <a:pt x="83" y="9"/>
                      <a:pt x="90" y="23"/>
                      <a:pt x="98" y="35"/>
                    </a:cubicBezTo>
                    <a:cubicBezTo>
                      <a:pt x="106" y="50"/>
                      <a:pt x="113" y="66"/>
                      <a:pt x="115" y="84"/>
                    </a:cubicBezTo>
                    <a:cubicBezTo>
                      <a:pt x="116" y="89"/>
                      <a:pt x="120" y="92"/>
                      <a:pt x="121" y="97"/>
                    </a:cubicBezTo>
                    <a:cubicBezTo>
                      <a:pt x="114" y="98"/>
                      <a:pt x="117" y="103"/>
                      <a:pt x="118" y="106"/>
                    </a:cubicBezTo>
                    <a:cubicBezTo>
                      <a:pt x="120" y="121"/>
                      <a:pt x="119" y="136"/>
                      <a:pt x="116" y="151"/>
                    </a:cubicBezTo>
                    <a:cubicBezTo>
                      <a:pt x="113" y="163"/>
                      <a:pt x="110" y="165"/>
                      <a:pt x="98" y="160"/>
                    </a:cubicBezTo>
                    <a:cubicBezTo>
                      <a:pt x="95" y="159"/>
                      <a:pt x="93" y="157"/>
                      <a:pt x="90" y="157"/>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57" name="Freeform 337">
                <a:extLst>
                  <a:ext uri="{FF2B5EF4-FFF2-40B4-BE49-F238E27FC236}">
                    <a16:creationId xmlns:a16="http://schemas.microsoft.com/office/drawing/2014/main" id="{35B9E177-C2DF-0EDA-25C6-615825B8D391}"/>
                  </a:ext>
                </a:extLst>
              </p:cNvPr>
              <p:cNvSpPr/>
              <p:nvPr/>
            </p:nvSpPr>
            <p:spPr bwMode="auto">
              <a:xfrm>
                <a:off x="249238" y="4957763"/>
                <a:ext cx="96838" cy="171450"/>
              </a:xfrm>
              <a:custGeom>
                <a:avLst/>
                <a:gdLst>
                  <a:gd name="T0" fmla="*/ 82 w 95"/>
                  <a:gd name="T1" fmla="*/ 118 h 170"/>
                  <a:gd name="T2" fmla="*/ 76 w 95"/>
                  <a:gd name="T3" fmla="*/ 125 h 170"/>
                  <a:gd name="T4" fmla="*/ 56 w 95"/>
                  <a:gd name="T5" fmla="*/ 159 h 170"/>
                  <a:gd name="T6" fmla="*/ 35 w 95"/>
                  <a:gd name="T7" fmla="*/ 158 h 170"/>
                  <a:gd name="T8" fmla="*/ 19 w 95"/>
                  <a:gd name="T9" fmla="*/ 131 h 170"/>
                  <a:gd name="T10" fmla="*/ 14 w 95"/>
                  <a:gd name="T11" fmla="*/ 125 h 170"/>
                  <a:gd name="T12" fmla="*/ 1 w 95"/>
                  <a:gd name="T13" fmla="*/ 62 h 170"/>
                  <a:gd name="T14" fmla="*/ 6 w 95"/>
                  <a:gd name="T15" fmla="*/ 10 h 170"/>
                  <a:gd name="T16" fmla="*/ 14 w 95"/>
                  <a:gd name="T17" fmla="*/ 0 h 170"/>
                  <a:gd name="T18" fmla="*/ 79 w 95"/>
                  <a:gd name="T19" fmla="*/ 5 h 170"/>
                  <a:gd name="T20" fmla="*/ 89 w 95"/>
                  <a:gd name="T21" fmla="*/ 15 h 170"/>
                  <a:gd name="T22" fmla="*/ 89 w 95"/>
                  <a:gd name="T23" fmla="*/ 87 h 170"/>
                  <a:gd name="T24" fmla="*/ 82 w 95"/>
                  <a:gd name="T25" fmla="*/ 11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5" h="170">
                    <a:moveTo>
                      <a:pt x="82" y="118"/>
                    </a:moveTo>
                    <a:cubicBezTo>
                      <a:pt x="77" y="118"/>
                      <a:pt x="77" y="122"/>
                      <a:pt x="76" y="125"/>
                    </a:cubicBezTo>
                    <a:cubicBezTo>
                      <a:pt x="70" y="137"/>
                      <a:pt x="64" y="149"/>
                      <a:pt x="56" y="159"/>
                    </a:cubicBezTo>
                    <a:cubicBezTo>
                      <a:pt x="47" y="170"/>
                      <a:pt x="43" y="169"/>
                      <a:pt x="35" y="158"/>
                    </a:cubicBezTo>
                    <a:cubicBezTo>
                      <a:pt x="29" y="150"/>
                      <a:pt x="24" y="140"/>
                      <a:pt x="19" y="131"/>
                    </a:cubicBezTo>
                    <a:cubicBezTo>
                      <a:pt x="18" y="128"/>
                      <a:pt x="18" y="125"/>
                      <a:pt x="14" y="125"/>
                    </a:cubicBezTo>
                    <a:cubicBezTo>
                      <a:pt x="8" y="104"/>
                      <a:pt x="1" y="84"/>
                      <a:pt x="1" y="62"/>
                    </a:cubicBezTo>
                    <a:cubicBezTo>
                      <a:pt x="0" y="44"/>
                      <a:pt x="1" y="27"/>
                      <a:pt x="6" y="10"/>
                    </a:cubicBezTo>
                    <a:cubicBezTo>
                      <a:pt x="7" y="5"/>
                      <a:pt x="8" y="1"/>
                      <a:pt x="14" y="0"/>
                    </a:cubicBezTo>
                    <a:cubicBezTo>
                      <a:pt x="35" y="3"/>
                      <a:pt x="57" y="6"/>
                      <a:pt x="79" y="5"/>
                    </a:cubicBezTo>
                    <a:cubicBezTo>
                      <a:pt x="85" y="5"/>
                      <a:pt x="88" y="9"/>
                      <a:pt x="89" y="15"/>
                    </a:cubicBezTo>
                    <a:cubicBezTo>
                      <a:pt x="94" y="39"/>
                      <a:pt x="95" y="63"/>
                      <a:pt x="89" y="87"/>
                    </a:cubicBezTo>
                    <a:cubicBezTo>
                      <a:pt x="87" y="97"/>
                      <a:pt x="86" y="108"/>
                      <a:pt x="82" y="11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58" name="Freeform 338">
                <a:extLst>
                  <a:ext uri="{FF2B5EF4-FFF2-40B4-BE49-F238E27FC236}">
                    <a16:creationId xmlns:a16="http://schemas.microsoft.com/office/drawing/2014/main" id="{109451A2-8682-872F-F9D9-1688078000CE}"/>
                  </a:ext>
                </a:extLst>
              </p:cNvPr>
              <p:cNvSpPr/>
              <p:nvPr/>
            </p:nvSpPr>
            <p:spPr bwMode="auto">
              <a:xfrm>
                <a:off x="20638" y="4629151"/>
                <a:ext cx="165100" cy="120650"/>
              </a:xfrm>
              <a:custGeom>
                <a:avLst/>
                <a:gdLst>
                  <a:gd name="T0" fmla="*/ 28 w 164"/>
                  <a:gd name="T1" fmla="*/ 61 h 119"/>
                  <a:gd name="T2" fmla="*/ 19 w 164"/>
                  <a:gd name="T3" fmla="*/ 46 h 119"/>
                  <a:gd name="T4" fmla="*/ 2 w 164"/>
                  <a:gd name="T5" fmla="*/ 16 h 119"/>
                  <a:gd name="T6" fmla="*/ 9 w 164"/>
                  <a:gd name="T7" fmla="*/ 4 h 119"/>
                  <a:gd name="T8" fmla="*/ 55 w 164"/>
                  <a:gd name="T9" fmla="*/ 2 h 119"/>
                  <a:gd name="T10" fmla="*/ 63 w 164"/>
                  <a:gd name="T11" fmla="*/ 0 h 119"/>
                  <a:gd name="T12" fmla="*/ 113 w 164"/>
                  <a:gd name="T13" fmla="*/ 16 h 119"/>
                  <a:gd name="T14" fmla="*/ 159 w 164"/>
                  <a:gd name="T15" fmla="*/ 46 h 119"/>
                  <a:gd name="T16" fmla="*/ 164 w 164"/>
                  <a:gd name="T17" fmla="*/ 53 h 119"/>
                  <a:gd name="T18" fmla="*/ 160 w 164"/>
                  <a:gd name="T19" fmla="*/ 61 h 119"/>
                  <a:gd name="T20" fmla="*/ 133 w 164"/>
                  <a:gd name="T21" fmla="*/ 110 h 119"/>
                  <a:gd name="T22" fmla="*/ 128 w 164"/>
                  <a:gd name="T23" fmla="*/ 117 h 119"/>
                  <a:gd name="T24" fmla="*/ 118 w 164"/>
                  <a:gd name="T25" fmla="*/ 117 h 119"/>
                  <a:gd name="T26" fmla="*/ 40 w 164"/>
                  <a:gd name="T27" fmla="*/ 72 h 119"/>
                  <a:gd name="T28" fmla="*/ 28 w 164"/>
                  <a:gd name="T29" fmla="*/ 6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4" h="119">
                    <a:moveTo>
                      <a:pt x="28" y="61"/>
                    </a:moveTo>
                    <a:cubicBezTo>
                      <a:pt x="28" y="54"/>
                      <a:pt x="22" y="51"/>
                      <a:pt x="19" y="46"/>
                    </a:cubicBezTo>
                    <a:cubicBezTo>
                      <a:pt x="12" y="37"/>
                      <a:pt x="6" y="27"/>
                      <a:pt x="2" y="16"/>
                    </a:cubicBezTo>
                    <a:cubicBezTo>
                      <a:pt x="0" y="9"/>
                      <a:pt x="2" y="5"/>
                      <a:pt x="9" y="4"/>
                    </a:cubicBezTo>
                    <a:cubicBezTo>
                      <a:pt x="24" y="0"/>
                      <a:pt x="39" y="1"/>
                      <a:pt x="55" y="2"/>
                    </a:cubicBezTo>
                    <a:cubicBezTo>
                      <a:pt x="58" y="3"/>
                      <a:pt x="62" y="5"/>
                      <a:pt x="63" y="0"/>
                    </a:cubicBezTo>
                    <a:cubicBezTo>
                      <a:pt x="79" y="6"/>
                      <a:pt x="97" y="9"/>
                      <a:pt x="113" y="16"/>
                    </a:cubicBezTo>
                    <a:cubicBezTo>
                      <a:pt x="130" y="23"/>
                      <a:pt x="145" y="33"/>
                      <a:pt x="159" y="46"/>
                    </a:cubicBezTo>
                    <a:cubicBezTo>
                      <a:pt x="162" y="48"/>
                      <a:pt x="164" y="50"/>
                      <a:pt x="164" y="53"/>
                    </a:cubicBezTo>
                    <a:cubicBezTo>
                      <a:pt x="164" y="56"/>
                      <a:pt x="162" y="59"/>
                      <a:pt x="160" y="61"/>
                    </a:cubicBezTo>
                    <a:cubicBezTo>
                      <a:pt x="149" y="76"/>
                      <a:pt x="139" y="92"/>
                      <a:pt x="133" y="110"/>
                    </a:cubicBezTo>
                    <a:cubicBezTo>
                      <a:pt x="132" y="112"/>
                      <a:pt x="131" y="115"/>
                      <a:pt x="128" y="117"/>
                    </a:cubicBezTo>
                    <a:cubicBezTo>
                      <a:pt x="125" y="119"/>
                      <a:pt x="122" y="119"/>
                      <a:pt x="118" y="117"/>
                    </a:cubicBezTo>
                    <a:cubicBezTo>
                      <a:pt x="89" y="108"/>
                      <a:pt x="62" y="94"/>
                      <a:pt x="40" y="72"/>
                    </a:cubicBezTo>
                    <a:cubicBezTo>
                      <a:pt x="36" y="68"/>
                      <a:pt x="32" y="65"/>
                      <a:pt x="28" y="6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59" name="Freeform 339">
                <a:extLst>
                  <a:ext uri="{FF2B5EF4-FFF2-40B4-BE49-F238E27FC236}">
                    <a16:creationId xmlns:a16="http://schemas.microsoft.com/office/drawing/2014/main" id="{73690260-5450-E9D1-3E6E-470183B47DDB}"/>
                  </a:ext>
                </a:extLst>
              </p:cNvPr>
              <p:cNvSpPr/>
              <p:nvPr/>
            </p:nvSpPr>
            <p:spPr bwMode="auto">
              <a:xfrm>
                <a:off x="14288" y="4851401"/>
                <a:ext cx="180975" cy="114300"/>
              </a:xfrm>
              <a:custGeom>
                <a:avLst/>
                <a:gdLst>
                  <a:gd name="T0" fmla="*/ 63 w 178"/>
                  <a:gd name="T1" fmla="*/ 112 h 112"/>
                  <a:gd name="T2" fmla="*/ 55 w 178"/>
                  <a:gd name="T3" fmla="*/ 105 h 112"/>
                  <a:gd name="T4" fmla="*/ 15 w 178"/>
                  <a:gd name="T5" fmla="*/ 98 h 112"/>
                  <a:gd name="T6" fmla="*/ 8 w 178"/>
                  <a:gd name="T7" fmla="*/ 78 h 112"/>
                  <a:gd name="T8" fmla="*/ 27 w 178"/>
                  <a:gd name="T9" fmla="*/ 56 h 112"/>
                  <a:gd name="T10" fmla="*/ 30 w 178"/>
                  <a:gd name="T11" fmla="*/ 48 h 112"/>
                  <a:gd name="T12" fmla="*/ 92 w 178"/>
                  <a:gd name="T13" fmla="*/ 11 h 112"/>
                  <a:gd name="T14" fmla="*/ 135 w 178"/>
                  <a:gd name="T15" fmla="*/ 1 h 112"/>
                  <a:gd name="T16" fmla="*/ 142 w 178"/>
                  <a:gd name="T17" fmla="*/ 9 h 112"/>
                  <a:gd name="T18" fmla="*/ 172 w 178"/>
                  <a:gd name="T19" fmla="*/ 57 h 112"/>
                  <a:gd name="T20" fmla="*/ 178 w 178"/>
                  <a:gd name="T21" fmla="*/ 66 h 112"/>
                  <a:gd name="T22" fmla="*/ 164 w 178"/>
                  <a:gd name="T23" fmla="*/ 77 h 112"/>
                  <a:gd name="T24" fmla="*/ 80 w 178"/>
                  <a:gd name="T25" fmla="*/ 106 h 112"/>
                  <a:gd name="T26" fmla="*/ 63 w 178"/>
                  <a:gd name="T27"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8" h="112">
                    <a:moveTo>
                      <a:pt x="63" y="112"/>
                    </a:moveTo>
                    <a:cubicBezTo>
                      <a:pt x="64" y="105"/>
                      <a:pt x="60" y="105"/>
                      <a:pt x="55" y="105"/>
                    </a:cubicBezTo>
                    <a:cubicBezTo>
                      <a:pt x="42" y="105"/>
                      <a:pt x="28" y="102"/>
                      <a:pt x="15" y="98"/>
                    </a:cubicBezTo>
                    <a:cubicBezTo>
                      <a:pt x="2" y="94"/>
                      <a:pt x="0" y="90"/>
                      <a:pt x="8" y="78"/>
                    </a:cubicBezTo>
                    <a:cubicBezTo>
                      <a:pt x="13" y="70"/>
                      <a:pt x="20" y="63"/>
                      <a:pt x="27" y="56"/>
                    </a:cubicBezTo>
                    <a:cubicBezTo>
                      <a:pt x="29" y="54"/>
                      <a:pt x="32" y="52"/>
                      <a:pt x="30" y="48"/>
                    </a:cubicBezTo>
                    <a:cubicBezTo>
                      <a:pt x="50" y="35"/>
                      <a:pt x="69" y="19"/>
                      <a:pt x="92" y="11"/>
                    </a:cubicBezTo>
                    <a:cubicBezTo>
                      <a:pt x="106" y="6"/>
                      <a:pt x="120" y="0"/>
                      <a:pt x="135" y="1"/>
                    </a:cubicBezTo>
                    <a:cubicBezTo>
                      <a:pt x="139" y="2"/>
                      <a:pt x="140" y="6"/>
                      <a:pt x="142" y="9"/>
                    </a:cubicBezTo>
                    <a:cubicBezTo>
                      <a:pt x="149" y="27"/>
                      <a:pt x="159" y="43"/>
                      <a:pt x="172" y="57"/>
                    </a:cubicBezTo>
                    <a:cubicBezTo>
                      <a:pt x="175" y="59"/>
                      <a:pt x="178" y="62"/>
                      <a:pt x="178" y="66"/>
                    </a:cubicBezTo>
                    <a:cubicBezTo>
                      <a:pt x="175" y="72"/>
                      <a:pt x="169" y="74"/>
                      <a:pt x="164" y="77"/>
                    </a:cubicBezTo>
                    <a:cubicBezTo>
                      <a:pt x="139" y="94"/>
                      <a:pt x="111" y="103"/>
                      <a:pt x="80" y="106"/>
                    </a:cubicBezTo>
                    <a:cubicBezTo>
                      <a:pt x="74" y="107"/>
                      <a:pt x="69" y="110"/>
                      <a:pt x="63" y="11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60" name="Freeform 340">
                <a:extLst>
                  <a:ext uri="{FF2B5EF4-FFF2-40B4-BE49-F238E27FC236}">
                    <a16:creationId xmlns:a16="http://schemas.microsoft.com/office/drawing/2014/main" id="{41FC6749-FF65-D8E1-2079-A4B30447A51B}"/>
                  </a:ext>
                </a:extLst>
              </p:cNvPr>
              <p:cNvSpPr/>
              <p:nvPr/>
            </p:nvSpPr>
            <p:spPr bwMode="auto">
              <a:xfrm>
                <a:off x="-19050" y="4756151"/>
                <a:ext cx="169863" cy="100013"/>
              </a:xfrm>
              <a:custGeom>
                <a:avLst/>
                <a:gdLst>
                  <a:gd name="T0" fmla="*/ 46 w 167"/>
                  <a:gd name="T1" fmla="*/ 78 h 97"/>
                  <a:gd name="T2" fmla="*/ 39 w 167"/>
                  <a:gd name="T3" fmla="*/ 72 h 97"/>
                  <a:gd name="T4" fmla="*/ 7 w 167"/>
                  <a:gd name="T5" fmla="*/ 50 h 97"/>
                  <a:gd name="T6" fmla="*/ 8 w 167"/>
                  <a:gd name="T7" fmla="*/ 34 h 97"/>
                  <a:gd name="T8" fmla="*/ 44 w 167"/>
                  <a:gd name="T9" fmla="*/ 16 h 97"/>
                  <a:gd name="T10" fmla="*/ 49 w 167"/>
                  <a:gd name="T11" fmla="*/ 6 h 97"/>
                  <a:gd name="T12" fmla="*/ 95 w 167"/>
                  <a:gd name="T13" fmla="*/ 2 h 97"/>
                  <a:gd name="T14" fmla="*/ 154 w 167"/>
                  <a:gd name="T15" fmla="*/ 7 h 97"/>
                  <a:gd name="T16" fmla="*/ 162 w 167"/>
                  <a:gd name="T17" fmla="*/ 11 h 97"/>
                  <a:gd name="T18" fmla="*/ 164 w 167"/>
                  <a:gd name="T19" fmla="*/ 19 h 97"/>
                  <a:gd name="T20" fmla="*/ 167 w 167"/>
                  <a:gd name="T21" fmla="*/ 78 h 97"/>
                  <a:gd name="T22" fmla="*/ 167 w 167"/>
                  <a:gd name="T23" fmla="*/ 83 h 97"/>
                  <a:gd name="T24" fmla="*/ 154 w 167"/>
                  <a:gd name="T25" fmla="*/ 91 h 97"/>
                  <a:gd name="T26" fmla="*/ 58 w 167"/>
                  <a:gd name="T27" fmla="*/ 83 h 97"/>
                  <a:gd name="T28" fmla="*/ 46 w 167"/>
                  <a:gd name="T29" fmla="*/ 7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7" h="97">
                    <a:moveTo>
                      <a:pt x="46" y="78"/>
                    </a:moveTo>
                    <a:cubicBezTo>
                      <a:pt x="45" y="74"/>
                      <a:pt x="42" y="73"/>
                      <a:pt x="39" y="72"/>
                    </a:cubicBezTo>
                    <a:cubicBezTo>
                      <a:pt x="27" y="66"/>
                      <a:pt x="16" y="59"/>
                      <a:pt x="7" y="50"/>
                    </a:cubicBezTo>
                    <a:cubicBezTo>
                      <a:pt x="0" y="43"/>
                      <a:pt x="0" y="40"/>
                      <a:pt x="8" y="34"/>
                    </a:cubicBezTo>
                    <a:cubicBezTo>
                      <a:pt x="19" y="26"/>
                      <a:pt x="31" y="20"/>
                      <a:pt x="44" y="16"/>
                    </a:cubicBezTo>
                    <a:cubicBezTo>
                      <a:pt x="49" y="14"/>
                      <a:pt x="54" y="13"/>
                      <a:pt x="49" y="6"/>
                    </a:cubicBezTo>
                    <a:cubicBezTo>
                      <a:pt x="65" y="10"/>
                      <a:pt x="80" y="3"/>
                      <a:pt x="95" y="2"/>
                    </a:cubicBezTo>
                    <a:cubicBezTo>
                      <a:pt x="115" y="0"/>
                      <a:pt x="135" y="1"/>
                      <a:pt x="154" y="7"/>
                    </a:cubicBezTo>
                    <a:cubicBezTo>
                      <a:pt x="157" y="8"/>
                      <a:pt x="160" y="9"/>
                      <a:pt x="162" y="11"/>
                    </a:cubicBezTo>
                    <a:cubicBezTo>
                      <a:pt x="164" y="14"/>
                      <a:pt x="164" y="16"/>
                      <a:pt x="164" y="19"/>
                    </a:cubicBezTo>
                    <a:cubicBezTo>
                      <a:pt x="160" y="39"/>
                      <a:pt x="164" y="58"/>
                      <a:pt x="167" y="78"/>
                    </a:cubicBezTo>
                    <a:cubicBezTo>
                      <a:pt x="167" y="80"/>
                      <a:pt x="167" y="82"/>
                      <a:pt x="167" y="83"/>
                    </a:cubicBezTo>
                    <a:cubicBezTo>
                      <a:pt x="166" y="91"/>
                      <a:pt x="159" y="90"/>
                      <a:pt x="154" y="91"/>
                    </a:cubicBezTo>
                    <a:cubicBezTo>
                      <a:pt x="121" y="97"/>
                      <a:pt x="89" y="94"/>
                      <a:pt x="58" y="83"/>
                    </a:cubicBezTo>
                    <a:cubicBezTo>
                      <a:pt x="54" y="81"/>
                      <a:pt x="50" y="80"/>
                      <a:pt x="46" y="7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61" name="Freeform 341">
                <a:extLst>
                  <a:ext uri="{FF2B5EF4-FFF2-40B4-BE49-F238E27FC236}">
                    <a16:creationId xmlns:a16="http://schemas.microsoft.com/office/drawing/2014/main" id="{A764C2B8-34AD-E307-8B41-593A7E3F39E3}"/>
                  </a:ext>
                </a:extLst>
              </p:cNvPr>
              <p:cNvSpPr/>
              <p:nvPr/>
            </p:nvSpPr>
            <p:spPr bwMode="auto">
              <a:xfrm>
                <a:off x="463550" y="4845051"/>
                <a:ext cx="174625" cy="95250"/>
              </a:xfrm>
              <a:custGeom>
                <a:avLst/>
                <a:gdLst>
                  <a:gd name="T0" fmla="*/ 95 w 174"/>
                  <a:gd name="T1" fmla="*/ 94 h 94"/>
                  <a:gd name="T2" fmla="*/ 87 w 174"/>
                  <a:gd name="T3" fmla="*/ 88 h 94"/>
                  <a:gd name="T4" fmla="*/ 11 w 174"/>
                  <a:gd name="T5" fmla="*/ 26 h 94"/>
                  <a:gd name="T6" fmla="*/ 0 w 174"/>
                  <a:gd name="T7" fmla="*/ 23 h 94"/>
                  <a:gd name="T8" fmla="*/ 9 w 174"/>
                  <a:gd name="T9" fmla="*/ 0 h 94"/>
                  <a:gd name="T10" fmla="*/ 97 w 174"/>
                  <a:gd name="T11" fmla="*/ 17 h 94"/>
                  <a:gd name="T12" fmla="*/ 124 w 174"/>
                  <a:gd name="T13" fmla="*/ 15 h 94"/>
                  <a:gd name="T14" fmla="*/ 169 w 174"/>
                  <a:gd name="T15" fmla="*/ 67 h 94"/>
                  <a:gd name="T16" fmla="*/ 163 w 174"/>
                  <a:gd name="T17" fmla="*/ 82 h 94"/>
                  <a:gd name="T18" fmla="*/ 95 w 174"/>
                  <a:gd name="T1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4" h="94">
                    <a:moveTo>
                      <a:pt x="95" y="94"/>
                    </a:moveTo>
                    <a:cubicBezTo>
                      <a:pt x="91" y="94"/>
                      <a:pt x="89" y="91"/>
                      <a:pt x="87" y="88"/>
                    </a:cubicBezTo>
                    <a:cubicBezTo>
                      <a:pt x="68" y="60"/>
                      <a:pt x="41" y="40"/>
                      <a:pt x="11" y="26"/>
                    </a:cubicBezTo>
                    <a:cubicBezTo>
                      <a:pt x="8" y="24"/>
                      <a:pt x="4" y="24"/>
                      <a:pt x="0" y="23"/>
                    </a:cubicBezTo>
                    <a:cubicBezTo>
                      <a:pt x="0" y="14"/>
                      <a:pt x="3" y="7"/>
                      <a:pt x="9" y="0"/>
                    </a:cubicBezTo>
                    <a:cubicBezTo>
                      <a:pt x="37" y="15"/>
                      <a:pt x="66" y="18"/>
                      <a:pt x="97" y="17"/>
                    </a:cubicBezTo>
                    <a:cubicBezTo>
                      <a:pt x="106" y="17"/>
                      <a:pt x="115" y="14"/>
                      <a:pt x="124" y="15"/>
                    </a:cubicBezTo>
                    <a:cubicBezTo>
                      <a:pt x="142" y="30"/>
                      <a:pt x="157" y="48"/>
                      <a:pt x="169" y="67"/>
                    </a:cubicBezTo>
                    <a:cubicBezTo>
                      <a:pt x="174" y="76"/>
                      <a:pt x="173" y="78"/>
                      <a:pt x="163" y="82"/>
                    </a:cubicBezTo>
                    <a:cubicBezTo>
                      <a:pt x="141" y="89"/>
                      <a:pt x="118" y="93"/>
                      <a:pt x="95" y="94"/>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62" name="Freeform 342">
                <a:extLst>
                  <a:ext uri="{FF2B5EF4-FFF2-40B4-BE49-F238E27FC236}">
                    <a16:creationId xmlns:a16="http://schemas.microsoft.com/office/drawing/2014/main" id="{61B2AE31-95CC-2771-CC61-69AB89FB12ED}"/>
                  </a:ext>
                </a:extLst>
              </p:cNvPr>
              <p:cNvSpPr/>
              <p:nvPr/>
            </p:nvSpPr>
            <p:spPr bwMode="auto">
              <a:xfrm>
                <a:off x="349250" y="4468813"/>
                <a:ext cx="80963" cy="173038"/>
              </a:xfrm>
              <a:custGeom>
                <a:avLst/>
                <a:gdLst>
                  <a:gd name="T0" fmla="*/ 0 w 80"/>
                  <a:gd name="T1" fmla="*/ 160 h 170"/>
                  <a:gd name="T2" fmla="*/ 3 w 80"/>
                  <a:gd name="T3" fmla="*/ 54 h 170"/>
                  <a:gd name="T4" fmla="*/ 6 w 80"/>
                  <a:gd name="T5" fmla="*/ 43 h 170"/>
                  <a:gd name="T6" fmla="*/ 52 w 80"/>
                  <a:gd name="T7" fmla="*/ 5 h 170"/>
                  <a:gd name="T8" fmla="*/ 66 w 80"/>
                  <a:gd name="T9" fmla="*/ 10 h 170"/>
                  <a:gd name="T10" fmla="*/ 77 w 80"/>
                  <a:gd name="T11" fmla="*/ 69 h 170"/>
                  <a:gd name="T12" fmla="*/ 63 w 80"/>
                  <a:gd name="T13" fmla="*/ 101 h 170"/>
                  <a:gd name="T14" fmla="*/ 26 w 80"/>
                  <a:gd name="T15" fmla="*/ 169 h 170"/>
                  <a:gd name="T16" fmla="*/ 0 w 80"/>
                  <a:gd name="T17" fmla="*/ 16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170">
                    <a:moveTo>
                      <a:pt x="0" y="160"/>
                    </a:moveTo>
                    <a:cubicBezTo>
                      <a:pt x="12" y="125"/>
                      <a:pt x="13" y="90"/>
                      <a:pt x="3" y="54"/>
                    </a:cubicBezTo>
                    <a:cubicBezTo>
                      <a:pt x="2" y="49"/>
                      <a:pt x="4" y="46"/>
                      <a:pt x="6" y="43"/>
                    </a:cubicBezTo>
                    <a:cubicBezTo>
                      <a:pt x="19" y="28"/>
                      <a:pt x="35" y="15"/>
                      <a:pt x="52" y="5"/>
                    </a:cubicBezTo>
                    <a:cubicBezTo>
                      <a:pt x="59" y="0"/>
                      <a:pt x="63" y="1"/>
                      <a:pt x="66" y="10"/>
                    </a:cubicBezTo>
                    <a:cubicBezTo>
                      <a:pt x="72" y="29"/>
                      <a:pt x="76" y="49"/>
                      <a:pt x="77" y="69"/>
                    </a:cubicBezTo>
                    <a:cubicBezTo>
                      <a:pt x="80" y="83"/>
                      <a:pt x="71" y="91"/>
                      <a:pt x="63" y="101"/>
                    </a:cubicBezTo>
                    <a:cubicBezTo>
                      <a:pt x="45" y="120"/>
                      <a:pt x="33" y="144"/>
                      <a:pt x="26" y="169"/>
                    </a:cubicBezTo>
                    <a:cubicBezTo>
                      <a:pt x="16" y="170"/>
                      <a:pt x="8" y="167"/>
                      <a:pt x="0" y="160"/>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63" name="Freeform 343">
                <a:extLst>
                  <a:ext uri="{FF2B5EF4-FFF2-40B4-BE49-F238E27FC236}">
                    <a16:creationId xmlns:a16="http://schemas.microsoft.com/office/drawing/2014/main" id="{396F7D5F-F3D2-1210-1988-76D9313D6536}"/>
                  </a:ext>
                </a:extLst>
              </p:cNvPr>
              <p:cNvSpPr/>
              <p:nvPr/>
            </p:nvSpPr>
            <p:spPr bwMode="auto">
              <a:xfrm>
                <a:off x="200025" y="4471988"/>
                <a:ext cx="80963" cy="168275"/>
              </a:xfrm>
              <a:custGeom>
                <a:avLst/>
                <a:gdLst>
                  <a:gd name="T0" fmla="*/ 71 w 79"/>
                  <a:gd name="T1" fmla="*/ 43 h 166"/>
                  <a:gd name="T2" fmla="*/ 73 w 79"/>
                  <a:gd name="T3" fmla="*/ 65 h 166"/>
                  <a:gd name="T4" fmla="*/ 77 w 79"/>
                  <a:gd name="T5" fmla="*/ 154 h 166"/>
                  <a:gd name="T6" fmla="*/ 79 w 79"/>
                  <a:gd name="T7" fmla="*/ 157 h 166"/>
                  <a:gd name="T8" fmla="*/ 49 w 79"/>
                  <a:gd name="T9" fmla="*/ 166 h 166"/>
                  <a:gd name="T10" fmla="*/ 47 w 79"/>
                  <a:gd name="T11" fmla="*/ 149 h 166"/>
                  <a:gd name="T12" fmla="*/ 5 w 79"/>
                  <a:gd name="T13" fmla="*/ 80 h 166"/>
                  <a:gd name="T14" fmla="*/ 0 w 79"/>
                  <a:gd name="T15" fmla="*/ 71 h 166"/>
                  <a:gd name="T16" fmla="*/ 18 w 79"/>
                  <a:gd name="T17" fmla="*/ 9 h 166"/>
                  <a:gd name="T18" fmla="*/ 32 w 79"/>
                  <a:gd name="T19" fmla="*/ 5 h 166"/>
                  <a:gd name="T20" fmla="*/ 71 w 79"/>
                  <a:gd name="T21" fmla="*/ 4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166">
                    <a:moveTo>
                      <a:pt x="71" y="43"/>
                    </a:moveTo>
                    <a:cubicBezTo>
                      <a:pt x="76" y="50"/>
                      <a:pt x="75" y="57"/>
                      <a:pt x="73" y="65"/>
                    </a:cubicBezTo>
                    <a:cubicBezTo>
                      <a:pt x="69" y="95"/>
                      <a:pt x="69" y="124"/>
                      <a:pt x="77" y="154"/>
                    </a:cubicBezTo>
                    <a:cubicBezTo>
                      <a:pt x="77" y="155"/>
                      <a:pt x="78" y="156"/>
                      <a:pt x="79" y="157"/>
                    </a:cubicBezTo>
                    <a:cubicBezTo>
                      <a:pt x="70" y="164"/>
                      <a:pt x="60" y="166"/>
                      <a:pt x="49" y="166"/>
                    </a:cubicBezTo>
                    <a:cubicBezTo>
                      <a:pt x="54" y="160"/>
                      <a:pt x="49" y="154"/>
                      <a:pt x="47" y="149"/>
                    </a:cubicBezTo>
                    <a:cubicBezTo>
                      <a:pt x="39" y="123"/>
                      <a:pt x="24" y="100"/>
                      <a:pt x="5" y="80"/>
                    </a:cubicBezTo>
                    <a:cubicBezTo>
                      <a:pt x="2" y="77"/>
                      <a:pt x="0" y="75"/>
                      <a:pt x="0" y="71"/>
                    </a:cubicBezTo>
                    <a:cubicBezTo>
                      <a:pt x="3" y="49"/>
                      <a:pt x="9" y="28"/>
                      <a:pt x="18" y="9"/>
                    </a:cubicBezTo>
                    <a:cubicBezTo>
                      <a:pt x="21" y="1"/>
                      <a:pt x="26" y="0"/>
                      <a:pt x="32" y="5"/>
                    </a:cubicBezTo>
                    <a:cubicBezTo>
                      <a:pt x="47" y="16"/>
                      <a:pt x="60" y="29"/>
                      <a:pt x="71" y="4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64" name="Freeform 344">
                <a:extLst>
                  <a:ext uri="{FF2B5EF4-FFF2-40B4-BE49-F238E27FC236}">
                    <a16:creationId xmlns:a16="http://schemas.microsoft.com/office/drawing/2014/main" id="{80A8E28D-B499-2767-7DC3-FE2C49D211D2}"/>
                  </a:ext>
                </a:extLst>
              </p:cNvPr>
              <p:cNvSpPr/>
              <p:nvPr/>
            </p:nvSpPr>
            <p:spPr bwMode="auto">
              <a:xfrm>
                <a:off x="-9525" y="4689476"/>
                <a:ext cx="161925" cy="79375"/>
              </a:xfrm>
              <a:custGeom>
                <a:avLst/>
                <a:gdLst>
                  <a:gd name="T0" fmla="*/ 152 w 160"/>
                  <a:gd name="T1" fmla="*/ 77 h 78"/>
                  <a:gd name="T2" fmla="*/ 56 w 160"/>
                  <a:gd name="T3" fmla="*/ 76 h 78"/>
                  <a:gd name="T4" fmla="*/ 40 w 160"/>
                  <a:gd name="T5" fmla="*/ 72 h 78"/>
                  <a:gd name="T6" fmla="*/ 3 w 160"/>
                  <a:gd name="T7" fmla="*/ 20 h 78"/>
                  <a:gd name="T8" fmla="*/ 8 w 160"/>
                  <a:gd name="T9" fmla="*/ 8 h 78"/>
                  <a:gd name="T10" fmla="*/ 58 w 160"/>
                  <a:gd name="T11" fmla="*/ 1 h 78"/>
                  <a:gd name="T12" fmla="*/ 70 w 160"/>
                  <a:gd name="T13" fmla="*/ 8 h 78"/>
                  <a:gd name="T14" fmla="*/ 151 w 160"/>
                  <a:gd name="T15" fmla="*/ 56 h 78"/>
                  <a:gd name="T16" fmla="*/ 158 w 160"/>
                  <a:gd name="T17" fmla="*/ 57 h 78"/>
                  <a:gd name="T18" fmla="*/ 152 w 160"/>
                  <a:gd name="T19" fmla="*/ 7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78">
                    <a:moveTo>
                      <a:pt x="152" y="77"/>
                    </a:moveTo>
                    <a:cubicBezTo>
                      <a:pt x="120" y="67"/>
                      <a:pt x="88" y="67"/>
                      <a:pt x="56" y="76"/>
                    </a:cubicBezTo>
                    <a:cubicBezTo>
                      <a:pt x="49" y="78"/>
                      <a:pt x="45" y="75"/>
                      <a:pt x="40" y="72"/>
                    </a:cubicBezTo>
                    <a:cubicBezTo>
                      <a:pt x="25" y="56"/>
                      <a:pt x="13" y="39"/>
                      <a:pt x="3" y="20"/>
                    </a:cubicBezTo>
                    <a:cubicBezTo>
                      <a:pt x="0" y="14"/>
                      <a:pt x="1" y="10"/>
                      <a:pt x="8" y="8"/>
                    </a:cubicBezTo>
                    <a:cubicBezTo>
                      <a:pt x="24" y="4"/>
                      <a:pt x="41" y="1"/>
                      <a:pt x="58" y="1"/>
                    </a:cubicBezTo>
                    <a:cubicBezTo>
                      <a:pt x="63" y="0"/>
                      <a:pt x="66" y="5"/>
                      <a:pt x="70" y="8"/>
                    </a:cubicBezTo>
                    <a:cubicBezTo>
                      <a:pt x="92" y="32"/>
                      <a:pt x="121" y="46"/>
                      <a:pt x="151" y="56"/>
                    </a:cubicBezTo>
                    <a:cubicBezTo>
                      <a:pt x="153" y="57"/>
                      <a:pt x="156" y="56"/>
                      <a:pt x="158" y="57"/>
                    </a:cubicBezTo>
                    <a:cubicBezTo>
                      <a:pt x="160" y="65"/>
                      <a:pt x="158" y="71"/>
                      <a:pt x="152" y="7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65" name="Freeform 345">
                <a:extLst>
                  <a:ext uri="{FF2B5EF4-FFF2-40B4-BE49-F238E27FC236}">
                    <a16:creationId xmlns:a16="http://schemas.microsoft.com/office/drawing/2014/main" id="{4F2979CD-2974-D7F3-1500-0E8662AA55AB}"/>
                  </a:ext>
                </a:extLst>
              </p:cNvPr>
              <p:cNvSpPr/>
              <p:nvPr/>
            </p:nvSpPr>
            <p:spPr bwMode="auto">
              <a:xfrm>
                <a:off x="471488" y="4719638"/>
                <a:ext cx="174625" cy="71438"/>
              </a:xfrm>
              <a:custGeom>
                <a:avLst/>
                <a:gdLst>
                  <a:gd name="T0" fmla="*/ 130 w 173"/>
                  <a:gd name="T1" fmla="*/ 69 h 71"/>
                  <a:gd name="T2" fmla="*/ 104 w 173"/>
                  <a:gd name="T3" fmla="*/ 62 h 71"/>
                  <a:gd name="T4" fmla="*/ 40 w 173"/>
                  <a:gd name="T5" fmla="*/ 52 h 71"/>
                  <a:gd name="T6" fmla="*/ 17 w 173"/>
                  <a:gd name="T7" fmla="*/ 54 h 71"/>
                  <a:gd name="T8" fmla="*/ 8 w 173"/>
                  <a:gd name="T9" fmla="*/ 71 h 71"/>
                  <a:gd name="T10" fmla="*/ 6 w 173"/>
                  <a:gd name="T11" fmla="*/ 70 h 71"/>
                  <a:gd name="T12" fmla="*/ 2 w 173"/>
                  <a:gd name="T13" fmla="*/ 34 h 71"/>
                  <a:gd name="T14" fmla="*/ 98 w 173"/>
                  <a:gd name="T15" fmla="*/ 2 h 71"/>
                  <a:gd name="T16" fmla="*/ 107 w 173"/>
                  <a:gd name="T17" fmla="*/ 0 h 71"/>
                  <a:gd name="T18" fmla="*/ 163 w 173"/>
                  <a:gd name="T19" fmla="*/ 18 h 71"/>
                  <a:gd name="T20" fmla="*/ 166 w 173"/>
                  <a:gd name="T21" fmla="*/ 34 h 71"/>
                  <a:gd name="T22" fmla="*/ 130 w 173"/>
                  <a:gd name="T23" fmla="*/ 69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3" h="71">
                    <a:moveTo>
                      <a:pt x="130" y="69"/>
                    </a:moveTo>
                    <a:cubicBezTo>
                      <a:pt x="120" y="71"/>
                      <a:pt x="113" y="65"/>
                      <a:pt x="104" y="62"/>
                    </a:cubicBezTo>
                    <a:cubicBezTo>
                      <a:pt x="83" y="56"/>
                      <a:pt x="62" y="52"/>
                      <a:pt x="40" y="52"/>
                    </a:cubicBezTo>
                    <a:cubicBezTo>
                      <a:pt x="32" y="52"/>
                      <a:pt x="25" y="53"/>
                      <a:pt x="17" y="54"/>
                    </a:cubicBezTo>
                    <a:cubicBezTo>
                      <a:pt x="5" y="55"/>
                      <a:pt x="10" y="64"/>
                      <a:pt x="8" y="71"/>
                    </a:cubicBezTo>
                    <a:cubicBezTo>
                      <a:pt x="7" y="71"/>
                      <a:pt x="6" y="70"/>
                      <a:pt x="6" y="70"/>
                    </a:cubicBezTo>
                    <a:cubicBezTo>
                      <a:pt x="4" y="58"/>
                      <a:pt x="0" y="46"/>
                      <a:pt x="2" y="34"/>
                    </a:cubicBezTo>
                    <a:cubicBezTo>
                      <a:pt x="37" y="32"/>
                      <a:pt x="69" y="21"/>
                      <a:pt x="98" y="2"/>
                    </a:cubicBezTo>
                    <a:cubicBezTo>
                      <a:pt x="101" y="0"/>
                      <a:pt x="104" y="0"/>
                      <a:pt x="107" y="0"/>
                    </a:cubicBezTo>
                    <a:cubicBezTo>
                      <a:pt x="126" y="4"/>
                      <a:pt x="145" y="10"/>
                      <a:pt x="163" y="18"/>
                    </a:cubicBezTo>
                    <a:cubicBezTo>
                      <a:pt x="172" y="23"/>
                      <a:pt x="173" y="26"/>
                      <a:pt x="166" y="34"/>
                    </a:cubicBezTo>
                    <a:cubicBezTo>
                      <a:pt x="156" y="47"/>
                      <a:pt x="143" y="59"/>
                      <a:pt x="130" y="69"/>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66" name="Freeform 346">
                <a:extLst>
                  <a:ext uri="{FF2B5EF4-FFF2-40B4-BE49-F238E27FC236}">
                    <a16:creationId xmlns:a16="http://schemas.microsoft.com/office/drawing/2014/main" id="{B0C00913-7D17-C2FD-A87C-70840E534A2C}"/>
                  </a:ext>
                </a:extLst>
              </p:cNvPr>
              <p:cNvSpPr/>
              <p:nvPr/>
            </p:nvSpPr>
            <p:spPr bwMode="auto">
              <a:xfrm>
                <a:off x="60325" y="4918076"/>
                <a:ext cx="138113" cy="114300"/>
              </a:xfrm>
              <a:custGeom>
                <a:avLst/>
                <a:gdLst>
                  <a:gd name="T0" fmla="*/ 18 w 136"/>
                  <a:gd name="T1" fmla="*/ 47 h 113"/>
                  <a:gd name="T2" fmla="*/ 45 w 136"/>
                  <a:gd name="T3" fmla="*/ 38 h 113"/>
                  <a:gd name="T4" fmla="*/ 132 w 136"/>
                  <a:gd name="T5" fmla="*/ 0 h 113"/>
                  <a:gd name="T6" fmla="*/ 135 w 136"/>
                  <a:gd name="T7" fmla="*/ 4 h 113"/>
                  <a:gd name="T8" fmla="*/ 91 w 136"/>
                  <a:gd name="T9" fmla="*/ 60 h 113"/>
                  <a:gd name="T10" fmla="*/ 78 w 136"/>
                  <a:gd name="T11" fmla="*/ 93 h 113"/>
                  <a:gd name="T12" fmla="*/ 72 w 136"/>
                  <a:gd name="T13" fmla="*/ 100 h 113"/>
                  <a:gd name="T14" fmla="*/ 11 w 136"/>
                  <a:gd name="T15" fmla="*/ 112 h 113"/>
                  <a:gd name="T16" fmla="*/ 1 w 136"/>
                  <a:gd name="T17" fmla="*/ 101 h 113"/>
                  <a:gd name="T18" fmla="*/ 18 w 136"/>
                  <a:gd name="T19" fmla="*/ 47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113">
                    <a:moveTo>
                      <a:pt x="18" y="47"/>
                    </a:moveTo>
                    <a:cubicBezTo>
                      <a:pt x="24" y="35"/>
                      <a:pt x="36" y="39"/>
                      <a:pt x="45" y="38"/>
                    </a:cubicBezTo>
                    <a:cubicBezTo>
                      <a:pt x="77" y="33"/>
                      <a:pt x="106" y="20"/>
                      <a:pt x="132" y="0"/>
                    </a:cubicBezTo>
                    <a:cubicBezTo>
                      <a:pt x="135" y="0"/>
                      <a:pt x="136" y="1"/>
                      <a:pt x="135" y="4"/>
                    </a:cubicBezTo>
                    <a:cubicBezTo>
                      <a:pt x="117" y="20"/>
                      <a:pt x="102" y="38"/>
                      <a:pt x="91" y="60"/>
                    </a:cubicBezTo>
                    <a:cubicBezTo>
                      <a:pt x="85" y="70"/>
                      <a:pt x="81" y="81"/>
                      <a:pt x="78" y="93"/>
                    </a:cubicBezTo>
                    <a:cubicBezTo>
                      <a:pt x="77" y="96"/>
                      <a:pt x="74" y="98"/>
                      <a:pt x="72" y="100"/>
                    </a:cubicBezTo>
                    <a:cubicBezTo>
                      <a:pt x="52" y="106"/>
                      <a:pt x="32" y="111"/>
                      <a:pt x="11" y="112"/>
                    </a:cubicBezTo>
                    <a:cubicBezTo>
                      <a:pt x="2" y="113"/>
                      <a:pt x="0" y="109"/>
                      <a:pt x="1" y="101"/>
                    </a:cubicBezTo>
                    <a:cubicBezTo>
                      <a:pt x="4" y="82"/>
                      <a:pt x="10" y="64"/>
                      <a:pt x="18" y="4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67" name="Freeform 347">
                <a:extLst>
                  <a:ext uri="{FF2B5EF4-FFF2-40B4-BE49-F238E27FC236}">
                    <a16:creationId xmlns:a16="http://schemas.microsoft.com/office/drawing/2014/main" id="{4E0D7DF1-D5BB-501F-033A-443741EB977A}"/>
                  </a:ext>
                </a:extLst>
              </p:cNvPr>
              <p:cNvSpPr/>
              <p:nvPr/>
            </p:nvSpPr>
            <p:spPr bwMode="auto">
              <a:xfrm>
                <a:off x="431800" y="4581526"/>
                <a:ext cx="131763" cy="111125"/>
              </a:xfrm>
              <a:custGeom>
                <a:avLst/>
                <a:gdLst>
                  <a:gd name="T0" fmla="*/ 0 w 129"/>
                  <a:gd name="T1" fmla="*/ 96 h 109"/>
                  <a:gd name="T2" fmla="*/ 45 w 129"/>
                  <a:gd name="T3" fmla="*/ 47 h 109"/>
                  <a:gd name="T4" fmla="*/ 58 w 129"/>
                  <a:gd name="T5" fmla="*/ 21 h 109"/>
                  <a:gd name="T6" fmla="*/ 65 w 129"/>
                  <a:gd name="T7" fmla="*/ 14 h 109"/>
                  <a:gd name="T8" fmla="*/ 118 w 129"/>
                  <a:gd name="T9" fmla="*/ 1 h 109"/>
                  <a:gd name="T10" fmla="*/ 128 w 129"/>
                  <a:gd name="T11" fmla="*/ 11 h 109"/>
                  <a:gd name="T12" fmla="*/ 117 w 129"/>
                  <a:gd name="T13" fmla="*/ 57 h 109"/>
                  <a:gd name="T14" fmla="*/ 105 w 129"/>
                  <a:gd name="T15" fmla="*/ 65 h 109"/>
                  <a:gd name="T16" fmla="*/ 11 w 129"/>
                  <a:gd name="T17" fmla="*/ 109 h 109"/>
                  <a:gd name="T18" fmla="*/ 0 w 129"/>
                  <a:gd name="T19" fmla="*/ 9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109">
                    <a:moveTo>
                      <a:pt x="0" y="96"/>
                    </a:moveTo>
                    <a:cubicBezTo>
                      <a:pt x="20" y="84"/>
                      <a:pt x="33" y="66"/>
                      <a:pt x="45" y="47"/>
                    </a:cubicBezTo>
                    <a:cubicBezTo>
                      <a:pt x="50" y="39"/>
                      <a:pt x="55" y="30"/>
                      <a:pt x="58" y="21"/>
                    </a:cubicBezTo>
                    <a:cubicBezTo>
                      <a:pt x="59" y="17"/>
                      <a:pt x="63" y="16"/>
                      <a:pt x="65" y="14"/>
                    </a:cubicBezTo>
                    <a:cubicBezTo>
                      <a:pt x="82" y="7"/>
                      <a:pt x="100" y="3"/>
                      <a:pt x="118" y="1"/>
                    </a:cubicBezTo>
                    <a:cubicBezTo>
                      <a:pt x="126" y="0"/>
                      <a:pt x="129" y="3"/>
                      <a:pt x="128" y="11"/>
                    </a:cubicBezTo>
                    <a:cubicBezTo>
                      <a:pt x="125" y="26"/>
                      <a:pt x="123" y="42"/>
                      <a:pt x="117" y="57"/>
                    </a:cubicBezTo>
                    <a:cubicBezTo>
                      <a:pt x="115" y="62"/>
                      <a:pt x="111" y="65"/>
                      <a:pt x="105" y="65"/>
                    </a:cubicBezTo>
                    <a:cubicBezTo>
                      <a:pt x="69" y="70"/>
                      <a:pt x="39" y="86"/>
                      <a:pt x="11" y="109"/>
                    </a:cubicBezTo>
                    <a:cubicBezTo>
                      <a:pt x="4" y="107"/>
                      <a:pt x="1" y="102"/>
                      <a:pt x="0" y="9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68" name="Freeform 348">
                <a:extLst>
                  <a:ext uri="{FF2B5EF4-FFF2-40B4-BE49-F238E27FC236}">
                    <a16:creationId xmlns:a16="http://schemas.microsoft.com/office/drawing/2014/main" id="{6360E207-23DE-80B8-4C1D-9494E68642E7}"/>
                  </a:ext>
                </a:extLst>
              </p:cNvPr>
              <p:cNvSpPr/>
              <p:nvPr/>
            </p:nvSpPr>
            <p:spPr bwMode="auto">
              <a:xfrm>
                <a:off x="69850" y="4562476"/>
                <a:ext cx="125413" cy="120650"/>
              </a:xfrm>
              <a:custGeom>
                <a:avLst/>
                <a:gdLst>
                  <a:gd name="T0" fmla="*/ 114 w 124"/>
                  <a:gd name="T1" fmla="*/ 120 h 120"/>
                  <a:gd name="T2" fmla="*/ 54 w 124"/>
                  <a:gd name="T3" fmla="*/ 81 h 120"/>
                  <a:gd name="T4" fmla="*/ 22 w 124"/>
                  <a:gd name="T5" fmla="*/ 72 h 120"/>
                  <a:gd name="T6" fmla="*/ 14 w 124"/>
                  <a:gd name="T7" fmla="*/ 66 h 120"/>
                  <a:gd name="T8" fmla="*/ 0 w 124"/>
                  <a:gd name="T9" fmla="*/ 8 h 120"/>
                  <a:gd name="T10" fmla="*/ 9 w 124"/>
                  <a:gd name="T11" fmla="*/ 0 h 120"/>
                  <a:gd name="T12" fmla="*/ 53 w 124"/>
                  <a:gd name="T13" fmla="*/ 10 h 120"/>
                  <a:gd name="T14" fmla="*/ 63 w 124"/>
                  <a:gd name="T15" fmla="*/ 21 h 120"/>
                  <a:gd name="T16" fmla="*/ 110 w 124"/>
                  <a:gd name="T17" fmla="*/ 101 h 120"/>
                  <a:gd name="T18" fmla="*/ 124 w 124"/>
                  <a:gd name="T19" fmla="*/ 110 h 120"/>
                  <a:gd name="T20" fmla="*/ 114 w 124"/>
                  <a:gd name="T21"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120">
                    <a:moveTo>
                      <a:pt x="114" y="120"/>
                    </a:moveTo>
                    <a:cubicBezTo>
                      <a:pt x="98" y="101"/>
                      <a:pt x="77" y="89"/>
                      <a:pt x="54" y="81"/>
                    </a:cubicBezTo>
                    <a:cubicBezTo>
                      <a:pt x="44" y="77"/>
                      <a:pt x="33" y="73"/>
                      <a:pt x="22" y="72"/>
                    </a:cubicBezTo>
                    <a:cubicBezTo>
                      <a:pt x="18" y="71"/>
                      <a:pt x="16" y="69"/>
                      <a:pt x="14" y="66"/>
                    </a:cubicBezTo>
                    <a:cubicBezTo>
                      <a:pt x="7" y="47"/>
                      <a:pt x="2" y="28"/>
                      <a:pt x="0" y="8"/>
                    </a:cubicBezTo>
                    <a:cubicBezTo>
                      <a:pt x="0" y="2"/>
                      <a:pt x="3" y="0"/>
                      <a:pt x="9" y="0"/>
                    </a:cubicBezTo>
                    <a:cubicBezTo>
                      <a:pt x="24" y="1"/>
                      <a:pt x="39" y="4"/>
                      <a:pt x="53" y="10"/>
                    </a:cubicBezTo>
                    <a:cubicBezTo>
                      <a:pt x="58" y="12"/>
                      <a:pt x="61" y="15"/>
                      <a:pt x="63" y="21"/>
                    </a:cubicBezTo>
                    <a:cubicBezTo>
                      <a:pt x="72" y="52"/>
                      <a:pt x="88" y="77"/>
                      <a:pt x="110" y="101"/>
                    </a:cubicBezTo>
                    <a:cubicBezTo>
                      <a:pt x="113" y="105"/>
                      <a:pt x="118" y="109"/>
                      <a:pt x="124" y="110"/>
                    </a:cubicBezTo>
                    <a:cubicBezTo>
                      <a:pt x="123" y="116"/>
                      <a:pt x="120" y="119"/>
                      <a:pt x="114" y="120"/>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69" name="Freeform 349">
                <a:extLst>
                  <a:ext uri="{FF2B5EF4-FFF2-40B4-BE49-F238E27FC236}">
                    <a16:creationId xmlns:a16="http://schemas.microsoft.com/office/drawing/2014/main" id="{E96139B7-F103-F503-6C4A-0ED74647332A}"/>
                  </a:ext>
                </a:extLst>
              </p:cNvPr>
              <p:cNvSpPr/>
              <p:nvPr/>
            </p:nvSpPr>
            <p:spPr bwMode="auto">
              <a:xfrm>
                <a:off x="196850" y="4951413"/>
                <a:ext cx="68263" cy="173038"/>
              </a:xfrm>
              <a:custGeom>
                <a:avLst/>
                <a:gdLst>
                  <a:gd name="T0" fmla="*/ 66 w 68"/>
                  <a:gd name="T1" fmla="*/ 8 h 170"/>
                  <a:gd name="T2" fmla="*/ 61 w 68"/>
                  <a:gd name="T3" fmla="*/ 14 h 170"/>
                  <a:gd name="T4" fmla="*/ 56 w 68"/>
                  <a:gd name="T5" fmla="*/ 70 h 170"/>
                  <a:gd name="T6" fmla="*/ 67 w 68"/>
                  <a:gd name="T7" fmla="*/ 123 h 170"/>
                  <a:gd name="T8" fmla="*/ 66 w 68"/>
                  <a:gd name="T9" fmla="*/ 131 h 170"/>
                  <a:gd name="T10" fmla="*/ 25 w 68"/>
                  <a:gd name="T11" fmla="*/ 166 h 170"/>
                  <a:gd name="T12" fmla="*/ 12 w 68"/>
                  <a:gd name="T13" fmla="*/ 162 h 170"/>
                  <a:gd name="T14" fmla="*/ 0 w 68"/>
                  <a:gd name="T15" fmla="*/ 120 h 170"/>
                  <a:gd name="T16" fmla="*/ 18 w 68"/>
                  <a:gd name="T17" fmla="*/ 95 h 170"/>
                  <a:gd name="T18" fmla="*/ 49 w 68"/>
                  <a:gd name="T19" fmla="*/ 8 h 170"/>
                  <a:gd name="T20" fmla="*/ 51 w 68"/>
                  <a:gd name="T21" fmla="*/ 3 h 170"/>
                  <a:gd name="T22" fmla="*/ 66 w 68"/>
                  <a:gd name="T23" fmla="*/ 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170">
                    <a:moveTo>
                      <a:pt x="66" y="8"/>
                    </a:moveTo>
                    <a:cubicBezTo>
                      <a:pt x="62" y="8"/>
                      <a:pt x="61" y="12"/>
                      <a:pt x="61" y="14"/>
                    </a:cubicBezTo>
                    <a:cubicBezTo>
                      <a:pt x="56" y="33"/>
                      <a:pt x="54" y="51"/>
                      <a:pt x="56" y="70"/>
                    </a:cubicBezTo>
                    <a:cubicBezTo>
                      <a:pt x="57" y="88"/>
                      <a:pt x="60" y="106"/>
                      <a:pt x="67" y="123"/>
                    </a:cubicBezTo>
                    <a:cubicBezTo>
                      <a:pt x="68" y="126"/>
                      <a:pt x="67" y="128"/>
                      <a:pt x="66" y="131"/>
                    </a:cubicBezTo>
                    <a:cubicBezTo>
                      <a:pt x="54" y="144"/>
                      <a:pt x="40" y="155"/>
                      <a:pt x="25" y="166"/>
                    </a:cubicBezTo>
                    <a:cubicBezTo>
                      <a:pt x="19" y="170"/>
                      <a:pt x="15" y="168"/>
                      <a:pt x="12" y="162"/>
                    </a:cubicBezTo>
                    <a:cubicBezTo>
                      <a:pt x="6" y="148"/>
                      <a:pt x="4" y="134"/>
                      <a:pt x="0" y="120"/>
                    </a:cubicBezTo>
                    <a:cubicBezTo>
                      <a:pt x="4" y="110"/>
                      <a:pt x="12" y="103"/>
                      <a:pt x="18" y="95"/>
                    </a:cubicBezTo>
                    <a:cubicBezTo>
                      <a:pt x="36" y="68"/>
                      <a:pt x="45" y="39"/>
                      <a:pt x="49" y="8"/>
                    </a:cubicBezTo>
                    <a:cubicBezTo>
                      <a:pt x="49" y="6"/>
                      <a:pt x="50" y="4"/>
                      <a:pt x="51" y="3"/>
                    </a:cubicBezTo>
                    <a:cubicBezTo>
                      <a:pt x="57" y="0"/>
                      <a:pt x="62" y="2"/>
                      <a:pt x="66" y="8"/>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70" name="Freeform 350">
                <a:extLst>
                  <a:ext uri="{FF2B5EF4-FFF2-40B4-BE49-F238E27FC236}">
                    <a16:creationId xmlns:a16="http://schemas.microsoft.com/office/drawing/2014/main" id="{C4CED624-919F-46CD-8181-47C60365DD20}"/>
                  </a:ext>
                </a:extLst>
              </p:cNvPr>
              <p:cNvSpPr/>
              <p:nvPr/>
            </p:nvSpPr>
            <p:spPr bwMode="auto">
              <a:xfrm>
                <a:off x="-12700" y="4833938"/>
                <a:ext cx="166688" cy="68263"/>
              </a:xfrm>
              <a:custGeom>
                <a:avLst/>
                <a:gdLst>
                  <a:gd name="T0" fmla="*/ 40 w 165"/>
                  <a:gd name="T1" fmla="*/ 2 h 67"/>
                  <a:gd name="T2" fmla="*/ 47 w 165"/>
                  <a:gd name="T3" fmla="*/ 1 h 67"/>
                  <a:gd name="T4" fmla="*/ 126 w 165"/>
                  <a:gd name="T5" fmla="*/ 15 h 67"/>
                  <a:gd name="T6" fmla="*/ 156 w 165"/>
                  <a:gd name="T7" fmla="*/ 11 h 67"/>
                  <a:gd name="T8" fmla="*/ 159 w 165"/>
                  <a:gd name="T9" fmla="*/ 7 h 67"/>
                  <a:gd name="T10" fmla="*/ 163 w 165"/>
                  <a:gd name="T11" fmla="*/ 19 h 67"/>
                  <a:gd name="T12" fmla="*/ 75 w 165"/>
                  <a:gd name="T13" fmla="*/ 55 h 67"/>
                  <a:gd name="T14" fmla="*/ 57 w 165"/>
                  <a:gd name="T15" fmla="*/ 65 h 67"/>
                  <a:gd name="T16" fmla="*/ 10 w 165"/>
                  <a:gd name="T17" fmla="*/ 49 h 67"/>
                  <a:gd name="T18" fmla="*/ 7 w 165"/>
                  <a:gd name="T19" fmla="*/ 34 h 67"/>
                  <a:gd name="T20" fmla="*/ 40 w 165"/>
                  <a:gd name="T21" fmla="*/ 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5" h="67">
                    <a:moveTo>
                      <a:pt x="40" y="2"/>
                    </a:moveTo>
                    <a:cubicBezTo>
                      <a:pt x="42" y="1"/>
                      <a:pt x="44" y="0"/>
                      <a:pt x="47" y="1"/>
                    </a:cubicBezTo>
                    <a:cubicBezTo>
                      <a:pt x="72" y="13"/>
                      <a:pt x="99" y="16"/>
                      <a:pt x="126" y="15"/>
                    </a:cubicBezTo>
                    <a:cubicBezTo>
                      <a:pt x="136" y="15"/>
                      <a:pt x="146" y="13"/>
                      <a:pt x="156" y="11"/>
                    </a:cubicBezTo>
                    <a:cubicBezTo>
                      <a:pt x="158" y="11"/>
                      <a:pt x="159" y="9"/>
                      <a:pt x="159" y="7"/>
                    </a:cubicBezTo>
                    <a:cubicBezTo>
                      <a:pt x="165" y="10"/>
                      <a:pt x="165" y="14"/>
                      <a:pt x="163" y="19"/>
                    </a:cubicBezTo>
                    <a:cubicBezTo>
                      <a:pt x="131" y="23"/>
                      <a:pt x="102" y="36"/>
                      <a:pt x="75" y="55"/>
                    </a:cubicBezTo>
                    <a:cubicBezTo>
                      <a:pt x="70" y="59"/>
                      <a:pt x="66" y="67"/>
                      <a:pt x="57" y="65"/>
                    </a:cubicBezTo>
                    <a:cubicBezTo>
                      <a:pt x="41" y="62"/>
                      <a:pt x="25" y="56"/>
                      <a:pt x="10" y="49"/>
                    </a:cubicBezTo>
                    <a:cubicBezTo>
                      <a:pt x="1" y="45"/>
                      <a:pt x="0" y="42"/>
                      <a:pt x="7" y="34"/>
                    </a:cubicBezTo>
                    <a:cubicBezTo>
                      <a:pt x="16" y="22"/>
                      <a:pt x="27" y="11"/>
                      <a:pt x="40" y="2"/>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71" name="Freeform 351">
                <a:extLst>
                  <a:ext uri="{FF2B5EF4-FFF2-40B4-BE49-F238E27FC236}">
                    <a16:creationId xmlns:a16="http://schemas.microsoft.com/office/drawing/2014/main" id="{7C73DA59-99E3-3081-195B-E8F32AB3D7EA}"/>
                  </a:ext>
                </a:extLst>
              </p:cNvPr>
              <p:cNvSpPr/>
              <p:nvPr/>
            </p:nvSpPr>
            <p:spPr bwMode="auto">
              <a:xfrm>
                <a:off x="328613" y="4957763"/>
                <a:ext cx="71438" cy="160338"/>
              </a:xfrm>
              <a:custGeom>
                <a:avLst/>
                <a:gdLst>
                  <a:gd name="T0" fmla="*/ 4 w 71"/>
                  <a:gd name="T1" fmla="*/ 117 h 158"/>
                  <a:gd name="T2" fmla="*/ 6 w 71"/>
                  <a:gd name="T3" fmla="*/ 99 h 158"/>
                  <a:gd name="T4" fmla="*/ 8 w 71"/>
                  <a:gd name="T5" fmla="*/ 13 h 158"/>
                  <a:gd name="T6" fmla="*/ 0 w 71"/>
                  <a:gd name="T7" fmla="*/ 6 h 158"/>
                  <a:gd name="T8" fmla="*/ 16 w 71"/>
                  <a:gd name="T9" fmla="*/ 5 h 158"/>
                  <a:gd name="T10" fmla="*/ 34 w 71"/>
                  <a:gd name="T11" fmla="*/ 58 h 158"/>
                  <a:gd name="T12" fmla="*/ 71 w 71"/>
                  <a:gd name="T13" fmla="*/ 104 h 158"/>
                  <a:gd name="T14" fmla="*/ 64 w 71"/>
                  <a:gd name="T15" fmla="*/ 124 h 158"/>
                  <a:gd name="T16" fmla="*/ 50 w 71"/>
                  <a:gd name="T17" fmla="*/ 151 h 158"/>
                  <a:gd name="T18" fmla="*/ 36 w 71"/>
                  <a:gd name="T19" fmla="*/ 153 h 158"/>
                  <a:gd name="T20" fmla="*/ 4 w 71"/>
                  <a:gd name="T21" fmla="*/ 117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58">
                    <a:moveTo>
                      <a:pt x="4" y="117"/>
                    </a:moveTo>
                    <a:cubicBezTo>
                      <a:pt x="1" y="110"/>
                      <a:pt x="4" y="105"/>
                      <a:pt x="6" y="99"/>
                    </a:cubicBezTo>
                    <a:cubicBezTo>
                      <a:pt x="14" y="70"/>
                      <a:pt x="14" y="42"/>
                      <a:pt x="8" y="13"/>
                    </a:cubicBezTo>
                    <a:cubicBezTo>
                      <a:pt x="7" y="7"/>
                      <a:pt x="5" y="6"/>
                      <a:pt x="0" y="6"/>
                    </a:cubicBezTo>
                    <a:cubicBezTo>
                      <a:pt x="5" y="0"/>
                      <a:pt x="10" y="2"/>
                      <a:pt x="16" y="5"/>
                    </a:cubicBezTo>
                    <a:cubicBezTo>
                      <a:pt x="18" y="24"/>
                      <a:pt x="25" y="41"/>
                      <a:pt x="34" y="58"/>
                    </a:cubicBezTo>
                    <a:cubicBezTo>
                      <a:pt x="44" y="75"/>
                      <a:pt x="56" y="91"/>
                      <a:pt x="71" y="104"/>
                    </a:cubicBezTo>
                    <a:cubicBezTo>
                      <a:pt x="66" y="110"/>
                      <a:pt x="64" y="117"/>
                      <a:pt x="64" y="124"/>
                    </a:cubicBezTo>
                    <a:cubicBezTo>
                      <a:pt x="59" y="133"/>
                      <a:pt x="55" y="142"/>
                      <a:pt x="50" y="151"/>
                    </a:cubicBezTo>
                    <a:cubicBezTo>
                      <a:pt x="47" y="158"/>
                      <a:pt x="42" y="158"/>
                      <a:pt x="36" y="153"/>
                    </a:cubicBezTo>
                    <a:cubicBezTo>
                      <a:pt x="24" y="142"/>
                      <a:pt x="13" y="130"/>
                      <a:pt x="4" y="11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72" name="Freeform 352">
                <a:extLst>
                  <a:ext uri="{FF2B5EF4-FFF2-40B4-BE49-F238E27FC236}">
                    <a16:creationId xmlns:a16="http://schemas.microsoft.com/office/drawing/2014/main" id="{FAD36EFC-4D59-FF7D-B159-EA20A9041971}"/>
                  </a:ext>
                </a:extLst>
              </p:cNvPr>
              <p:cNvSpPr/>
              <p:nvPr/>
            </p:nvSpPr>
            <p:spPr bwMode="auto">
              <a:xfrm>
                <a:off x="411163" y="4924426"/>
                <a:ext cx="114300" cy="125413"/>
              </a:xfrm>
              <a:custGeom>
                <a:avLst/>
                <a:gdLst>
                  <a:gd name="T0" fmla="*/ 51 w 113"/>
                  <a:gd name="T1" fmla="*/ 103 h 123"/>
                  <a:gd name="T2" fmla="*/ 43 w 113"/>
                  <a:gd name="T3" fmla="*/ 93 h 123"/>
                  <a:gd name="T4" fmla="*/ 0 w 113"/>
                  <a:gd name="T5" fmla="*/ 8 h 123"/>
                  <a:gd name="T6" fmla="*/ 10 w 113"/>
                  <a:gd name="T7" fmla="*/ 0 h 123"/>
                  <a:gd name="T8" fmla="*/ 91 w 113"/>
                  <a:gd name="T9" fmla="*/ 65 h 123"/>
                  <a:gd name="T10" fmla="*/ 109 w 113"/>
                  <a:gd name="T11" fmla="*/ 73 h 123"/>
                  <a:gd name="T12" fmla="*/ 112 w 113"/>
                  <a:gd name="T13" fmla="*/ 111 h 123"/>
                  <a:gd name="T14" fmla="*/ 100 w 113"/>
                  <a:gd name="T15" fmla="*/ 121 h 123"/>
                  <a:gd name="T16" fmla="*/ 51 w 113"/>
                  <a:gd name="T17" fmla="*/ 10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123">
                    <a:moveTo>
                      <a:pt x="51" y="103"/>
                    </a:moveTo>
                    <a:cubicBezTo>
                      <a:pt x="47" y="101"/>
                      <a:pt x="44" y="98"/>
                      <a:pt x="43" y="93"/>
                    </a:cubicBezTo>
                    <a:cubicBezTo>
                      <a:pt x="38" y="60"/>
                      <a:pt x="23" y="32"/>
                      <a:pt x="0" y="8"/>
                    </a:cubicBezTo>
                    <a:cubicBezTo>
                      <a:pt x="1" y="2"/>
                      <a:pt x="4" y="0"/>
                      <a:pt x="10" y="0"/>
                    </a:cubicBezTo>
                    <a:cubicBezTo>
                      <a:pt x="30" y="30"/>
                      <a:pt x="58" y="51"/>
                      <a:pt x="91" y="65"/>
                    </a:cubicBezTo>
                    <a:cubicBezTo>
                      <a:pt x="97" y="68"/>
                      <a:pt x="103" y="71"/>
                      <a:pt x="109" y="73"/>
                    </a:cubicBezTo>
                    <a:cubicBezTo>
                      <a:pt x="110" y="86"/>
                      <a:pt x="113" y="98"/>
                      <a:pt x="112" y="111"/>
                    </a:cubicBezTo>
                    <a:cubicBezTo>
                      <a:pt x="112" y="121"/>
                      <a:pt x="110" y="123"/>
                      <a:pt x="100" y="121"/>
                    </a:cubicBezTo>
                    <a:cubicBezTo>
                      <a:pt x="83" y="117"/>
                      <a:pt x="66" y="111"/>
                      <a:pt x="51" y="103"/>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73" name="Freeform 353">
                <a:extLst>
                  <a:ext uri="{FF2B5EF4-FFF2-40B4-BE49-F238E27FC236}">
                    <a16:creationId xmlns:a16="http://schemas.microsoft.com/office/drawing/2014/main" id="{0B8A906D-D076-E97C-D773-44BA9CCE3F2E}"/>
                  </a:ext>
                </a:extLst>
              </p:cNvPr>
              <p:cNvSpPr/>
              <p:nvPr/>
            </p:nvSpPr>
            <p:spPr bwMode="auto">
              <a:xfrm>
                <a:off x="141288" y="4627563"/>
                <a:ext cx="338138" cy="338138"/>
              </a:xfrm>
              <a:custGeom>
                <a:avLst/>
                <a:gdLst>
                  <a:gd name="T0" fmla="*/ 277 w 334"/>
                  <a:gd name="T1" fmla="*/ 293 h 334"/>
                  <a:gd name="T2" fmla="*/ 267 w 334"/>
                  <a:gd name="T3" fmla="*/ 301 h 334"/>
                  <a:gd name="T4" fmla="*/ 201 w 334"/>
                  <a:gd name="T5" fmla="*/ 331 h 334"/>
                  <a:gd name="T6" fmla="*/ 185 w 334"/>
                  <a:gd name="T7" fmla="*/ 332 h 334"/>
                  <a:gd name="T8" fmla="*/ 121 w 334"/>
                  <a:gd name="T9" fmla="*/ 327 h 334"/>
                  <a:gd name="T10" fmla="*/ 106 w 334"/>
                  <a:gd name="T11" fmla="*/ 322 h 334"/>
                  <a:gd name="T12" fmla="*/ 55 w 334"/>
                  <a:gd name="T13" fmla="*/ 290 h 334"/>
                  <a:gd name="T14" fmla="*/ 52 w 334"/>
                  <a:gd name="T15" fmla="*/ 286 h 334"/>
                  <a:gd name="T16" fmla="*/ 11 w 334"/>
                  <a:gd name="T17" fmla="*/ 223 h 334"/>
                  <a:gd name="T18" fmla="*/ 7 w 334"/>
                  <a:gd name="T19" fmla="*/ 211 h 334"/>
                  <a:gd name="T20" fmla="*/ 3 w 334"/>
                  <a:gd name="T21" fmla="*/ 139 h 334"/>
                  <a:gd name="T22" fmla="*/ 9 w 334"/>
                  <a:gd name="T23" fmla="*/ 119 h 334"/>
                  <a:gd name="T24" fmla="*/ 44 w 334"/>
                  <a:gd name="T25" fmla="*/ 56 h 334"/>
                  <a:gd name="T26" fmla="*/ 54 w 334"/>
                  <a:gd name="T27" fmla="*/ 46 h 334"/>
                  <a:gd name="T28" fmla="*/ 108 w 334"/>
                  <a:gd name="T29" fmla="*/ 13 h 334"/>
                  <a:gd name="T30" fmla="*/ 138 w 334"/>
                  <a:gd name="T31" fmla="*/ 4 h 334"/>
                  <a:gd name="T32" fmla="*/ 206 w 334"/>
                  <a:gd name="T33" fmla="*/ 5 h 334"/>
                  <a:gd name="T34" fmla="*/ 232 w 334"/>
                  <a:gd name="T35" fmla="*/ 14 h 334"/>
                  <a:gd name="T36" fmla="*/ 288 w 334"/>
                  <a:gd name="T37" fmla="*/ 52 h 334"/>
                  <a:gd name="T38" fmla="*/ 299 w 334"/>
                  <a:gd name="T39" fmla="*/ 65 h 334"/>
                  <a:gd name="T40" fmla="*/ 328 w 334"/>
                  <a:gd name="T41" fmla="*/ 125 h 334"/>
                  <a:gd name="T42" fmla="*/ 334 w 334"/>
                  <a:gd name="T43" fmla="*/ 162 h 334"/>
                  <a:gd name="T44" fmla="*/ 327 w 334"/>
                  <a:gd name="T45" fmla="*/ 215 h 334"/>
                  <a:gd name="T46" fmla="*/ 318 w 334"/>
                  <a:gd name="T47" fmla="*/ 238 h 334"/>
                  <a:gd name="T48" fmla="*/ 277 w 334"/>
                  <a:gd name="T49" fmla="*/ 293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4" h="334">
                    <a:moveTo>
                      <a:pt x="277" y="293"/>
                    </a:moveTo>
                    <a:cubicBezTo>
                      <a:pt x="273" y="296"/>
                      <a:pt x="270" y="298"/>
                      <a:pt x="267" y="301"/>
                    </a:cubicBezTo>
                    <a:cubicBezTo>
                      <a:pt x="247" y="315"/>
                      <a:pt x="224" y="324"/>
                      <a:pt x="201" y="331"/>
                    </a:cubicBezTo>
                    <a:cubicBezTo>
                      <a:pt x="195" y="331"/>
                      <a:pt x="190" y="330"/>
                      <a:pt x="185" y="332"/>
                    </a:cubicBezTo>
                    <a:cubicBezTo>
                      <a:pt x="164" y="334"/>
                      <a:pt x="142" y="332"/>
                      <a:pt x="121" y="327"/>
                    </a:cubicBezTo>
                    <a:cubicBezTo>
                      <a:pt x="116" y="325"/>
                      <a:pt x="111" y="323"/>
                      <a:pt x="106" y="322"/>
                    </a:cubicBezTo>
                    <a:cubicBezTo>
                      <a:pt x="87" y="313"/>
                      <a:pt x="71" y="303"/>
                      <a:pt x="55" y="290"/>
                    </a:cubicBezTo>
                    <a:cubicBezTo>
                      <a:pt x="55" y="288"/>
                      <a:pt x="53" y="287"/>
                      <a:pt x="52" y="286"/>
                    </a:cubicBezTo>
                    <a:cubicBezTo>
                      <a:pt x="34" y="268"/>
                      <a:pt x="20" y="247"/>
                      <a:pt x="11" y="223"/>
                    </a:cubicBezTo>
                    <a:cubicBezTo>
                      <a:pt x="10" y="219"/>
                      <a:pt x="8" y="215"/>
                      <a:pt x="7" y="211"/>
                    </a:cubicBezTo>
                    <a:cubicBezTo>
                      <a:pt x="2" y="188"/>
                      <a:pt x="0" y="163"/>
                      <a:pt x="3" y="139"/>
                    </a:cubicBezTo>
                    <a:cubicBezTo>
                      <a:pt x="5" y="132"/>
                      <a:pt x="7" y="126"/>
                      <a:pt x="9" y="119"/>
                    </a:cubicBezTo>
                    <a:cubicBezTo>
                      <a:pt x="16" y="95"/>
                      <a:pt x="29" y="74"/>
                      <a:pt x="44" y="56"/>
                    </a:cubicBezTo>
                    <a:cubicBezTo>
                      <a:pt x="48" y="53"/>
                      <a:pt x="51" y="49"/>
                      <a:pt x="54" y="46"/>
                    </a:cubicBezTo>
                    <a:cubicBezTo>
                      <a:pt x="70" y="32"/>
                      <a:pt x="88" y="21"/>
                      <a:pt x="108" y="13"/>
                    </a:cubicBezTo>
                    <a:cubicBezTo>
                      <a:pt x="118" y="10"/>
                      <a:pt x="128" y="7"/>
                      <a:pt x="138" y="4"/>
                    </a:cubicBezTo>
                    <a:cubicBezTo>
                      <a:pt x="161" y="0"/>
                      <a:pt x="183" y="1"/>
                      <a:pt x="206" y="5"/>
                    </a:cubicBezTo>
                    <a:cubicBezTo>
                      <a:pt x="215" y="8"/>
                      <a:pt x="224" y="11"/>
                      <a:pt x="232" y="14"/>
                    </a:cubicBezTo>
                    <a:cubicBezTo>
                      <a:pt x="253" y="23"/>
                      <a:pt x="271" y="36"/>
                      <a:pt x="288" y="52"/>
                    </a:cubicBezTo>
                    <a:cubicBezTo>
                      <a:pt x="291" y="56"/>
                      <a:pt x="295" y="61"/>
                      <a:pt x="299" y="65"/>
                    </a:cubicBezTo>
                    <a:cubicBezTo>
                      <a:pt x="312" y="83"/>
                      <a:pt x="322" y="103"/>
                      <a:pt x="328" y="125"/>
                    </a:cubicBezTo>
                    <a:cubicBezTo>
                      <a:pt x="332" y="137"/>
                      <a:pt x="332" y="149"/>
                      <a:pt x="334" y="162"/>
                    </a:cubicBezTo>
                    <a:cubicBezTo>
                      <a:pt x="334" y="180"/>
                      <a:pt x="332" y="198"/>
                      <a:pt x="327" y="215"/>
                    </a:cubicBezTo>
                    <a:cubicBezTo>
                      <a:pt x="324" y="223"/>
                      <a:pt x="321" y="230"/>
                      <a:pt x="318" y="238"/>
                    </a:cubicBezTo>
                    <a:cubicBezTo>
                      <a:pt x="308" y="259"/>
                      <a:pt x="294" y="277"/>
                      <a:pt x="277" y="293"/>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74" name="Freeform 354">
                <a:extLst>
                  <a:ext uri="{FF2B5EF4-FFF2-40B4-BE49-F238E27FC236}">
                    <a16:creationId xmlns:a16="http://schemas.microsoft.com/office/drawing/2014/main" id="{B884D8C8-2AA3-701D-FD08-C0D90F50DAA7}"/>
                  </a:ext>
                </a:extLst>
              </p:cNvPr>
              <p:cNvSpPr/>
              <p:nvPr/>
            </p:nvSpPr>
            <p:spPr bwMode="auto">
              <a:xfrm>
                <a:off x="185738" y="4672013"/>
                <a:ext cx="247650" cy="246063"/>
              </a:xfrm>
              <a:custGeom>
                <a:avLst/>
                <a:gdLst>
                  <a:gd name="T0" fmla="*/ 124 w 244"/>
                  <a:gd name="T1" fmla="*/ 3 h 242"/>
                  <a:gd name="T2" fmla="*/ 243 w 244"/>
                  <a:gd name="T3" fmla="*/ 123 h 242"/>
                  <a:gd name="T4" fmla="*/ 122 w 244"/>
                  <a:gd name="T5" fmla="*/ 242 h 242"/>
                  <a:gd name="T6" fmla="*/ 3 w 244"/>
                  <a:gd name="T7" fmla="*/ 116 h 242"/>
                  <a:gd name="T8" fmla="*/ 124 w 244"/>
                  <a:gd name="T9" fmla="*/ 3 h 242"/>
                </a:gdLst>
                <a:ahLst/>
                <a:cxnLst>
                  <a:cxn ang="0">
                    <a:pos x="T0" y="T1"/>
                  </a:cxn>
                  <a:cxn ang="0">
                    <a:pos x="T2" y="T3"/>
                  </a:cxn>
                  <a:cxn ang="0">
                    <a:pos x="T4" y="T5"/>
                  </a:cxn>
                  <a:cxn ang="0">
                    <a:pos x="T6" y="T7"/>
                  </a:cxn>
                  <a:cxn ang="0">
                    <a:pos x="T8" y="T9"/>
                  </a:cxn>
                </a:cxnLst>
                <a:rect l="0" t="0" r="r" b="b"/>
                <a:pathLst>
                  <a:path w="244" h="241">
                    <a:moveTo>
                      <a:pt x="124" y="3"/>
                    </a:moveTo>
                    <a:cubicBezTo>
                      <a:pt x="188" y="1"/>
                      <a:pt x="244" y="57"/>
                      <a:pt x="243" y="123"/>
                    </a:cubicBezTo>
                    <a:cubicBezTo>
                      <a:pt x="241" y="194"/>
                      <a:pt x="188" y="242"/>
                      <a:pt x="122" y="242"/>
                    </a:cubicBezTo>
                    <a:cubicBezTo>
                      <a:pt x="57" y="242"/>
                      <a:pt x="0" y="189"/>
                      <a:pt x="3" y="116"/>
                    </a:cubicBezTo>
                    <a:cubicBezTo>
                      <a:pt x="5" y="58"/>
                      <a:pt x="58" y="0"/>
                      <a:pt x="124" y="3"/>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75" name="Freeform 355">
                <a:extLst>
                  <a:ext uri="{FF2B5EF4-FFF2-40B4-BE49-F238E27FC236}">
                    <a16:creationId xmlns:a16="http://schemas.microsoft.com/office/drawing/2014/main" id="{F408644F-F293-29C9-E5F0-F03936B9543C}"/>
                  </a:ext>
                </a:extLst>
              </p:cNvPr>
              <p:cNvSpPr/>
              <p:nvPr/>
            </p:nvSpPr>
            <p:spPr bwMode="auto">
              <a:xfrm>
                <a:off x="814388" y="4948238"/>
                <a:ext cx="111125" cy="192088"/>
              </a:xfrm>
              <a:custGeom>
                <a:avLst/>
                <a:gdLst>
                  <a:gd name="T0" fmla="*/ 109 w 110"/>
                  <a:gd name="T1" fmla="*/ 120 h 189"/>
                  <a:gd name="T2" fmla="*/ 105 w 110"/>
                  <a:gd name="T3" fmla="*/ 163 h 189"/>
                  <a:gd name="T4" fmla="*/ 99 w 110"/>
                  <a:gd name="T5" fmla="*/ 181 h 189"/>
                  <a:gd name="T6" fmla="*/ 85 w 110"/>
                  <a:gd name="T7" fmla="*/ 185 h 189"/>
                  <a:gd name="T8" fmla="*/ 34 w 110"/>
                  <a:gd name="T9" fmla="*/ 133 h 189"/>
                  <a:gd name="T10" fmla="*/ 27 w 110"/>
                  <a:gd name="T11" fmla="*/ 128 h 189"/>
                  <a:gd name="T12" fmla="*/ 1 w 110"/>
                  <a:gd name="T13" fmla="*/ 21 h 189"/>
                  <a:gd name="T14" fmla="*/ 3 w 110"/>
                  <a:gd name="T15" fmla="*/ 14 h 189"/>
                  <a:gd name="T16" fmla="*/ 11 w 110"/>
                  <a:gd name="T17" fmla="*/ 12 h 189"/>
                  <a:gd name="T18" fmla="*/ 51 w 110"/>
                  <a:gd name="T19" fmla="*/ 3 h 189"/>
                  <a:gd name="T20" fmla="*/ 63 w 110"/>
                  <a:gd name="T21" fmla="*/ 1 h 189"/>
                  <a:gd name="T22" fmla="*/ 105 w 110"/>
                  <a:gd name="T23" fmla="*/ 85 h 189"/>
                  <a:gd name="T24" fmla="*/ 109 w 110"/>
                  <a:gd name="T25" fmla="*/ 12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89">
                    <a:moveTo>
                      <a:pt x="109" y="120"/>
                    </a:moveTo>
                    <a:cubicBezTo>
                      <a:pt x="107" y="134"/>
                      <a:pt x="108" y="149"/>
                      <a:pt x="105" y="163"/>
                    </a:cubicBezTo>
                    <a:cubicBezTo>
                      <a:pt x="103" y="169"/>
                      <a:pt x="101" y="175"/>
                      <a:pt x="99" y="181"/>
                    </a:cubicBezTo>
                    <a:cubicBezTo>
                      <a:pt x="96" y="188"/>
                      <a:pt x="92" y="189"/>
                      <a:pt x="85" y="185"/>
                    </a:cubicBezTo>
                    <a:cubicBezTo>
                      <a:pt x="63" y="172"/>
                      <a:pt x="48" y="153"/>
                      <a:pt x="34" y="133"/>
                    </a:cubicBezTo>
                    <a:cubicBezTo>
                      <a:pt x="32" y="131"/>
                      <a:pt x="32" y="127"/>
                      <a:pt x="27" y="128"/>
                    </a:cubicBezTo>
                    <a:cubicBezTo>
                      <a:pt x="9" y="94"/>
                      <a:pt x="0" y="59"/>
                      <a:pt x="1" y="21"/>
                    </a:cubicBezTo>
                    <a:cubicBezTo>
                      <a:pt x="1" y="19"/>
                      <a:pt x="0" y="16"/>
                      <a:pt x="3" y="14"/>
                    </a:cubicBezTo>
                    <a:cubicBezTo>
                      <a:pt x="5" y="12"/>
                      <a:pt x="8" y="12"/>
                      <a:pt x="11" y="12"/>
                    </a:cubicBezTo>
                    <a:cubicBezTo>
                      <a:pt x="24" y="10"/>
                      <a:pt x="38" y="7"/>
                      <a:pt x="51" y="3"/>
                    </a:cubicBezTo>
                    <a:cubicBezTo>
                      <a:pt x="55" y="1"/>
                      <a:pt x="59" y="0"/>
                      <a:pt x="63" y="1"/>
                    </a:cubicBezTo>
                    <a:cubicBezTo>
                      <a:pt x="84" y="26"/>
                      <a:pt x="98" y="54"/>
                      <a:pt x="105" y="85"/>
                    </a:cubicBezTo>
                    <a:cubicBezTo>
                      <a:pt x="108" y="97"/>
                      <a:pt x="110" y="108"/>
                      <a:pt x="109" y="12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76" name="Freeform 356">
                <a:extLst>
                  <a:ext uri="{FF2B5EF4-FFF2-40B4-BE49-F238E27FC236}">
                    <a16:creationId xmlns:a16="http://schemas.microsoft.com/office/drawing/2014/main" id="{C46C5C46-12BC-0C3C-0F1B-C9B7C690B586}"/>
                  </a:ext>
                </a:extLst>
              </p:cNvPr>
              <p:cNvSpPr/>
              <p:nvPr/>
            </p:nvSpPr>
            <p:spPr bwMode="auto">
              <a:xfrm>
                <a:off x="828675" y="4468813"/>
                <a:ext cx="117475" cy="180975"/>
              </a:xfrm>
              <a:custGeom>
                <a:avLst/>
                <a:gdLst>
                  <a:gd name="T0" fmla="*/ 40 w 116"/>
                  <a:gd name="T1" fmla="*/ 43 h 178"/>
                  <a:gd name="T2" fmla="*/ 50 w 116"/>
                  <a:gd name="T3" fmla="*/ 41 h 178"/>
                  <a:gd name="T4" fmla="*/ 95 w 116"/>
                  <a:gd name="T5" fmla="*/ 6 h 178"/>
                  <a:gd name="T6" fmla="*/ 112 w 116"/>
                  <a:gd name="T7" fmla="*/ 13 h 178"/>
                  <a:gd name="T8" fmla="*/ 114 w 116"/>
                  <a:gd name="T9" fmla="*/ 68 h 178"/>
                  <a:gd name="T10" fmla="*/ 115 w 116"/>
                  <a:gd name="T11" fmla="*/ 78 h 178"/>
                  <a:gd name="T12" fmla="*/ 72 w 116"/>
                  <a:gd name="T13" fmla="*/ 171 h 178"/>
                  <a:gd name="T14" fmla="*/ 67 w 116"/>
                  <a:gd name="T15" fmla="*/ 176 h 178"/>
                  <a:gd name="T16" fmla="*/ 59 w 116"/>
                  <a:gd name="T17" fmla="*/ 175 h 178"/>
                  <a:gd name="T18" fmla="*/ 8 w 116"/>
                  <a:gd name="T19" fmla="*/ 158 h 178"/>
                  <a:gd name="T20" fmla="*/ 2 w 116"/>
                  <a:gd name="T21" fmla="*/ 155 h 178"/>
                  <a:gd name="T22" fmla="*/ 1 w 116"/>
                  <a:gd name="T23" fmla="*/ 140 h 178"/>
                  <a:gd name="T24" fmla="*/ 35 w 116"/>
                  <a:gd name="T25" fmla="*/ 57 h 178"/>
                  <a:gd name="T26" fmla="*/ 40 w 116"/>
                  <a:gd name="T27" fmla="*/ 4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5" h="178">
                    <a:moveTo>
                      <a:pt x="40" y="43"/>
                    </a:moveTo>
                    <a:cubicBezTo>
                      <a:pt x="44" y="47"/>
                      <a:pt x="47" y="44"/>
                      <a:pt x="50" y="41"/>
                    </a:cubicBezTo>
                    <a:cubicBezTo>
                      <a:pt x="63" y="27"/>
                      <a:pt x="77" y="14"/>
                      <a:pt x="95" y="6"/>
                    </a:cubicBezTo>
                    <a:cubicBezTo>
                      <a:pt x="106" y="0"/>
                      <a:pt x="108" y="1"/>
                      <a:pt x="112" y="13"/>
                    </a:cubicBezTo>
                    <a:cubicBezTo>
                      <a:pt x="116" y="31"/>
                      <a:pt x="115" y="50"/>
                      <a:pt x="114" y="68"/>
                    </a:cubicBezTo>
                    <a:cubicBezTo>
                      <a:pt x="114" y="72"/>
                      <a:pt x="112" y="75"/>
                      <a:pt x="115" y="78"/>
                    </a:cubicBezTo>
                    <a:cubicBezTo>
                      <a:pt x="108" y="112"/>
                      <a:pt x="96" y="144"/>
                      <a:pt x="72" y="171"/>
                    </a:cubicBezTo>
                    <a:cubicBezTo>
                      <a:pt x="71" y="173"/>
                      <a:pt x="69" y="175"/>
                      <a:pt x="67" y="176"/>
                    </a:cubicBezTo>
                    <a:cubicBezTo>
                      <a:pt x="64" y="178"/>
                      <a:pt x="62" y="176"/>
                      <a:pt x="59" y="175"/>
                    </a:cubicBezTo>
                    <a:cubicBezTo>
                      <a:pt x="43" y="167"/>
                      <a:pt x="26" y="161"/>
                      <a:pt x="8" y="158"/>
                    </a:cubicBezTo>
                    <a:cubicBezTo>
                      <a:pt x="5" y="158"/>
                      <a:pt x="3" y="157"/>
                      <a:pt x="2" y="155"/>
                    </a:cubicBezTo>
                    <a:cubicBezTo>
                      <a:pt x="0" y="150"/>
                      <a:pt x="0" y="145"/>
                      <a:pt x="1" y="140"/>
                    </a:cubicBezTo>
                    <a:cubicBezTo>
                      <a:pt x="7" y="110"/>
                      <a:pt x="16" y="82"/>
                      <a:pt x="35" y="57"/>
                    </a:cubicBezTo>
                    <a:cubicBezTo>
                      <a:pt x="38" y="52"/>
                      <a:pt x="38" y="47"/>
                      <a:pt x="40" y="4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77" name="Freeform 357">
                <a:extLst>
                  <a:ext uri="{FF2B5EF4-FFF2-40B4-BE49-F238E27FC236}">
                    <a16:creationId xmlns:a16="http://schemas.microsoft.com/office/drawing/2014/main" id="{0AC635DD-654A-FAB3-B142-0335B4DAF607}"/>
                  </a:ext>
                </a:extLst>
              </p:cNvPr>
              <p:cNvSpPr/>
              <p:nvPr/>
            </p:nvSpPr>
            <p:spPr bwMode="auto">
              <a:xfrm>
                <a:off x="711200" y="4457701"/>
                <a:ext cx="109538" cy="182563"/>
              </a:xfrm>
              <a:custGeom>
                <a:avLst/>
                <a:gdLst>
                  <a:gd name="T0" fmla="*/ 1 w 108"/>
                  <a:gd name="T1" fmla="*/ 71 h 180"/>
                  <a:gd name="T2" fmla="*/ 11 w 108"/>
                  <a:gd name="T3" fmla="*/ 77 h 180"/>
                  <a:gd name="T4" fmla="*/ 17 w 108"/>
                  <a:gd name="T5" fmla="*/ 41 h 180"/>
                  <a:gd name="T6" fmla="*/ 31 w 108"/>
                  <a:gd name="T7" fmla="*/ 8 h 180"/>
                  <a:gd name="T8" fmla="*/ 46 w 108"/>
                  <a:gd name="T9" fmla="*/ 7 h 180"/>
                  <a:gd name="T10" fmla="*/ 84 w 108"/>
                  <a:gd name="T11" fmla="*/ 56 h 180"/>
                  <a:gd name="T12" fmla="*/ 90 w 108"/>
                  <a:gd name="T13" fmla="*/ 61 h 180"/>
                  <a:gd name="T14" fmla="*/ 107 w 108"/>
                  <a:gd name="T15" fmla="*/ 137 h 180"/>
                  <a:gd name="T16" fmla="*/ 103 w 108"/>
                  <a:gd name="T17" fmla="*/ 166 h 180"/>
                  <a:gd name="T18" fmla="*/ 86 w 108"/>
                  <a:gd name="T19" fmla="*/ 168 h 180"/>
                  <a:gd name="T20" fmla="*/ 46 w 108"/>
                  <a:gd name="T21" fmla="*/ 177 h 180"/>
                  <a:gd name="T22" fmla="*/ 35 w 108"/>
                  <a:gd name="T23" fmla="*/ 179 h 180"/>
                  <a:gd name="T24" fmla="*/ 28 w 108"/>
                  <a:gd name="T25" fmla="*/ 167 h 180"/>
                  <a:gd name="T26" fmla="*/ 10 w 108"/>
                  <a:gd name="T27" fmla="*/ 94 h 180"/>
                  <a:gd name="T28" fmla="*/ 3 w 108"/>
                  <a:gd name="T29" fmla="*/ 76 h 180"/>
                  <a:gd name="T30" fmla="*/ 1 w 108"/>
                  <a:gd name="T31" fmla="*/ 71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80">
                    <a:moveTo>
                      <a:pt x="1" y="71"/>
                    </a:moveTo>
                    <a:cubicBezTo>
                      <a:pt x="4" y="73"/>
                      <a:pt x="7" y="75"/>
                      <a:pt x="11" y="77"/>
                    </a:cubicBezTo>
                    <a:cubicBezTo>
                      <a:pt x="14" y="65"/>
                      <a:pt x="14" y="53"/>
                      <a:pt x="17" y="41"/>
                    </a:cubicBezTo>
                    <a:cubicBezTo>
                      <a:pt x="21" y="30"/>
                      <a:pt x="24" y="18"/>
                      <a:pt x="31" y="8"/>
                    </a:cubicBezTo>
                    <a:cubicBezTo>
                      <a:pt x="36" y="1"/>
                      <a:pt x="39" y="0"/>
                      <a:pt x="46" y="7"/>
                    </a:cubicBezTo>
                    <a:cubicBezTo>
                      <a:pt x="62" y="21"/>
                      <a:pt x="74" y="37"/>
                      <a:pt x="84" y="56"/>
                    </a:cubicBezTo>
                    <a:cubicBezTo>
                      <a:pt x="85" y="58"/>
                      <a:pt x="85" y="64"/>
                      <a:pt x="90" y="61"/>
                    </a:cubicBezTo>
                    <a:cubicBezTo>
                      <a:pt x="98" y="86"/>
                      <a:pt x="107" y="110"/>
                      <a:pt x="107" y="137"/>
                    </a:cubicBezTo>
                    <a:cubicBezTo>
                      <a:pt x="107" y="147"/>
                      <a:pt x="108" y="157"/>
                      <a:pt x="103" y="166"/>
                    </a:cubicBezTo>
                    <a:cubicBezTo>
                      <a:pt x="98" y="169"/>
                      <a:pt x="92" y="168"/>
                      <a:pt x="86" y="168"/>
                    </a:cubicBezTo>
                    <a:cubicBezTo>
                      <a:pt x="72" y="169"/>
                      <a:pt x="59" y="172"/>
                      <a:pt x="46" y="177"/>
                    </a:cubicBezTo>
                    <a:cubicBezTo>
                      <a:pt x="43" y="178"/>
                      <a:pt x="39" y="180"/>
                      <a:pt x="35" y="179"/>
                    </a:cubicBezTo>
                    <a:cubicBezTo>
                      <a:pt x="31" y="176"/>
                      <a:pt x="30" y="172"/>
                      <a:pt x="28" y="167"/>
                    </a:cubicBezTo>
                    <a:cubicBezTo>
                      <a:pt x="17" y="144"/>
                      <a:pt x="11" y="120"/>
                      <a:pt x="10" y="94"/>
                    </a:cubicBezTo>
                    <a:cubicBezTo>
                      <a:pt x="10" y="87"/>
                      <a:pt x="9" y="81"/>
                      <a:pt x="3" y="76"/>
                    </a:cubicBezTo>
                    <a:cubicBezTo>
                      <a:pt x="1" y="75"/>
                      <a:pt x="0" y="73"/>
                      <a:pt x="1" y="7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78" name="Freeform 358">
                <a:extLst>
                  <a:ext uri="{FF2B5EF4-FFF2-40B4-BE49-F238E27FC236}">
                    <a16:creationId xmlns:a16="http://schemas.microsoft.com/office/drawing/2014/main" id="{059807C6-CE2B-801D-56E3-C95326E6149E}"/>
                  </a:ext>
                </a:extLst>
              </p:cNvPr>
              <p:cNvSpPr/>
              <p:nvPr/>
            </p:nvSpPr>
            <p:spPr bwMode="auto">
              <a:xfrm>
                <a:off x="476250" y="4692651"/>
                <a:ext cx="182563" cy="101600"/>
              </a:xfrm>
              <a:custGeom>
                <a:avLst/>
                <a:gdLst>
                  <a:gd name="T0" fmla="*/ 42 w 180"/>
                  <a:gd name="T1" fmla="*/ 73 h 100"/>
                  <a:gd name="T2" fmla="*/ 41 w 180"/>
                  <a:gd name="T3" fmla="*/ 65 h 100"/>
                  <a:gd name="T4" fmla="*/ 9 w 180"/>
                  <a:gd name="T5" fmla="*/ 38 h 100"/>
                  <a:gd name="T6" fmla="*/ 14 w 180"/>
                  <a:gd name="T7" fmla="*/ 17 h 100"/>
                  <a:gd name="T8" fmla="*/ 68 w 180"/>
                  <a:gd name="T9" fmla="*/ 4 h 100"/>
                  <a:gd name="T10" fmla="*/ 76 w 180"/>
                  <a:gd name="T11" fmla="*/ 0 h 100"/>
                  <a:gd name="T12" fmla="*/ 116 w 180"/>
                  <a:gd name="T13" fmla="*/ 4 h 100"/>
                  <a:gd name="T14" fmla="*/ 174 w 180"/>
                  <a:gd name="T15" fmla="*/ 24 h 100"/>
                  <a:gd name="T16" fmla="*/ 179 w 180"/>
                  <a:gd name="T17" fmla="*/ 33 h 100"/>
                  <a:gd name="T18" fmla="*/ 164 w 180"/>
                  <a:gd name="T19" fmla="*/ 96 h 100"/>
                  <a:gd name="T20" fmla="*/ 146 w 180"/>
                  <a:gd name="T21" fmla="*/ 100 h 100"/>
                  <a:gd name="T22" fmla="*/ 57 w 180"/>
                  <a:gd name="T23" fmla="*/ 77 h 100"/>
                  <a:gd name="T24" fmla="*/ 42 w 180"/>
                  <a:gd name="T25" fmla="*/ 73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00">
                    <a:moveTo>
                      <a:pt x="42" y="73"/>
                    </a:moveTo>
                    <a:cubicBezTo>
                      <a:pt x="47" y="70"/>
                      <a:pt x="45" y="67"/>
                      <a:pt x="41" y="65"/>
                    </a:cubicBezTo>
                    <a:cubicBezTo>
                      <a:pt x="29" y="58"/>
                      <a:pt x="19" y="48"/>
                      <a:pt x="9" y="38"/>
                    </a:cubicBezTo>
                    <a:cubicBezTo>
                      <a:pt x="0" y="27"/>
                      <a:pt x="1" y="22"/>
                      <a:pt x="14" y="17"/>
                    </a:cubicBezTo>
                    <a:cubicBezTo>
                      <a:pt x="32" y="9"/>
                      <a:pt x="50" y="6"/>
                      <a:pt x="68" y="4"/>
                    </a:cubicBezTo>
                    <a:cubicBezTo>
                      <a:pt x="71" y="3"/>
                      <a:pt x="76" y="5"/>
                      <a:pt x="76" y="0"/>
                    </a:cubicBezTo>
                    <a:cubicBezTo>
                      <a:pt x="90" y="1"/>
                      <a:pt x="103" y="2"/>
                      <a:pt x="116" y="4"/>
                    </a:cubicBezTo>
                    <a:cubicBezTo>
                      <a:pt x="137" y="6"/>
                      <a:pt x="156" y="14"/>
                      <a:pt x="174" y="24"/>
                    </a:cubicBezTo>
                    <a:cubicBezTo>
                      <a:pt x="178" y="26"/>
                      <a:pt x="180" y="28"/>
                      <a:pt x="179" y="33"/>
                    </a:cubicBezTo>
                    <a:cubicBezTo>
                      <a:pt x="171" y="53"/>
                      <a:pt x="169" y="75"/>
                      <a:pt x="164" y="96"/>
                    </a:cubicBezTo>
                    <a:cubicBezTo>
                      <a:pt x="159" y="100"/>
                      <a:pt x="152" y="100"/>
                      <a:pt x="146" y="100"/>
                    </a:cubicBezTo>
                    <a:cubicBezTo>
                      <a:pt x="114" y="99"/>
                      <a:pt x="85" y="92"/>
                      <a:pt x="57" y="77"/>
                    </a:cubicBezTo>
                    <a:cubicBezTo>
                      <a:pt x="52" y="74"/>
                      <a:pt x="47" y="77"/>
                      <a:pt x="42" y="7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79" name="Freeform 359">
                <a:extLst>
                  <a:ext uri="{FF2B5EF4-FFF2-40B4-BE49-F238E27FC236}">
                    <a16:creationId xmlns:a16="http://schemas.microsoft.com/office/drawing/2014/main" id="{5526739B-A3B9-4567-15BE-287FFFDCBBAE}"/>
                  </a:ext>
                </a:extLst>
              </p:cNvPr>
              <p:cNvSpPr/>
              <p:nvPr/>
            </p:nvSpPr>
            <p:spPr bwMode="auto">
              <a:xfrm>
                <a:off x="573088" y="4546601"/>
                <a:ext cx="150813" cy="153988"/>
              </a:xfrm>
              <a:custGeom>
                <a:avLst/>
                <a:gdLst>
                  <a:gd name="T0" fmla="*/ 12 w 149"/>
                  <a:gd name="T1" fmla="*/ 74 h 152"/>
                  <a:gd name="T2" fmla="*/ 17 w 149"/>
                  <a:gd name="T3" fmla="*/ 67 h 152"/>
                  <a:gd name="T4" fmla="*/ 1 w 149"/>
                  <a:gd name="T5" fmla="*/ 16 h 152"/>
                  <a:gd name="T6" fmla="*/ 14 w 149"/>
                  <a:gd name="T7" fmla="*/ 1 h 152"/>
                  <a:gd name="T8" fmla="*/ 57 w 149"/>
                  <a:gd name="T9" fmla="*/ 15 h 152"/>
                  <a:gd name="T10" fmla="*/ 68 w 149"/>
                  <a:gd name="T11" fmla="*/ 15 h 152"/>
                  <a:gd name="T12" fmla="*/ 125 w 149"/>
                  <a:gd name="T13" fmla="*/ 62 h 152"/>
                  <a:gd name="T14" fmla="*/ 147 w 149"/>
                  <a:gd name="T15" fmla="*/ 96 h 152"/>
                  <a:gd name="T16" fmla="*/ 148 w 149"/>
                  <a:gd name="T17" fmla="*/ 103 h 152"/>
                  <a:gd name="T18" fmla="*/ 140 w 149"/>
                  <a:gd name="T19" fmla="*/ 111 h 152"/>
                  <a:gd name="T20" fmla="*/ 106 w 149"/>
                  <a:gd name="T21" fmla="*/ 144 h 152"/>
                  <a:gd name="T22" fmla="*/ 99 w 149"/>
                  <a:gd name="T23" fmla="*/ 150 h 152"/>
                  <a:gd name="T24" fmla="*/ 89 w 149"/>
                  <a:gd name="T25" fmla="*/ 148 h 152"/>
                  <a:gd name="T26" fmla="*/ 32 w 149"/>
                  <a:gd name="T27" fmla="*/ 97 h 152"/>
                  <a:gd name="T28" fmla="*/ 12 w 149"/>
                  <a:gd name="T29" fmla="*/ 7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152">
                    <a:moveTo>
                      <a:pt x="12" y="74"/>
                    </a:moveTo>
                    <a:cubicBezTo>
                      <a:pt x="17" y="74"/>
                      <a:pt x="20" y="73"/>
                      <a:pt x="17" y="67"/>
                    </a:cubicBezTo>
                    <a:cubicBezTo>
                      <a:pt x="8" y="51"/>
                      <a:pt x="3" y="34"/>
                      <a:pt x="1" y="16"/>
                    </a:cubicBezTo>
                    <a:cubicBezTo>
                      <a:pt x="0" y="2"/>
                      <a:pt x="1" y="0"/>
                      <a:pt x="14" y="1"/>
                    </a:cubicBezTo>
                    <a:cubicBezTo>
                      <a:pt x="30" y="3"/>
                      <a:pt x="44" y="8"/>
                      <a:pt x="57" y="15"/>
                    </a:cubicBezTo>
                    <a:cubicBezTo>
                      <a:pt x="61" y="16"/>
                      <a:pt x="65" y="19"/>
                      <a:pt x="68" y="15"/>
                    </a:cubicBezTo>
                    <a:cubicBezTo>
                      <a:pt x="88" y="30"/>
                      <a:pt x="109" y="44"/>
                      <a:pt x="125" y="62"/>
                    </a:cubicBezTo>
                    <a:cubicBezTo>
                      <a:pt x="134" y="73"/>
                      <a:pt x="141" y="84"/>
                      <a:pt x="147" y="96"/>
                    </a:cubicBezTo>
                    <a:cubicBezTo>
                      <a:pt x="148" y="98"/>
                      <a:pt x="149" y="100"/>
                      <a:pt x="148" y="103"/>
                    </a:cubicBezTo>
                    <a:cubicBezTo>
                      <a:pt x="146" y="107"/>
                      <a:pt x="143" y="109"/>
                      <a:pt x="140" y="111"/>
                    </a:cubicBezTo>
                    <a:cubicBezTo>
                      <a:pt x="127" y="121"/>
                      <a:pt x="115" y="131"/>
                      <a:pt x="106" y="144"/>
                    </a:cubicBezTo>
                    <a:cubicBezTo>
                      <a:pt x="104" y="147"/>
                      <a:pt x="101" y="149"/>
                      <a:pt x="99" y="150"/>
                    </a:cubicBezTo>
                    <a:cubicBezTo>
                      <a:pt x="95" y="152"/>
                      <a:pt x="92" y="150"/>
                      <a:pt x="89" y="148"/>
                    </a:cubicBezTo>
                    <a:cubicBezTo>
                      <a:pt x="67" y="135"/>
                      <a:pt x="49" y="117"/>
                      <a:pt x="32" y="97"/>
                    </a:cubicBezTo>
                    <a:cubicBezTo>
                      <a:pt x="26" y="89"/>
                      <a:pt x="20" y="81"/>
                      <a:pt x="12" y="74"/>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80" name="Freeform 360">
                <a:extLst>
                  <a:ext uri="{FF2B5EF4-FFF2-40B4-BE49-F238E27FC236}">
                    <a16:creationId xmlns:a16="http://schemas.microsoft.com/office/drawing/2014/main" id="{01DB28AE-E993-130A-6724-6B076382040E}"/>
                  </a:ext>
                </a:extLst>
              </p:cNvPr>
              <p:cNvSpPr/>
              <p:nvPr/>
            </p:nvSpPr>
            <p:spPr bwMode="auto">
              <a:xfrm>
                <a:off x="912813" y="4575176"/>
                <a:ext cx="163513" cy="141288"/>
              </a:xfrm>
              <a:custGeom>
                <a:avLst/>
                <a:gdLst>
                  <a:gd name="T0" fmla="*/ 97 w 161"/>
                  <a:gd name="T1" fmla="*/ 7 h 139"/>
                  <a:gd name="T2" fmla="*/ 107 w 161"/>
                  <a:gd name="T3" fmla="*/ 7 h 139"/>
                  <a:gd name="T4" fmla="*/ 151 w 161"/>
                  <a:gd name="T5" fmla="*/ 1 h 139"/>
                  <a:gd name="T6" fmla="*/ 160 w 161"/>
                  <a:gd name="T7" fmla="*/ 13 h 139"/>
                  <a:gd name="T8" fmla="*/ 141 w 161"/>
                  <a:gd name="T9" fmla="*/ 57 h 139"/>
                  <a:gd name="T10" fmla="*/ 138 w 161"/>
                  <a:gd name="T11" fmla="*/ 66 h 139"/>
                  <a:gd name="T12" fmla="*/ 104 w 161"/>
                  <a:gd name="T13" fmla="*/ 105 h 139"/>
                  <a:gd name="T14" fmla="*/ 58 w 161"/>
                  <a:gd name="T15" fmla="*/ 135 h 139"/>
                  <a:gd name="T16" fmla="*/ 45 w 161"/>
                  <a:gd name="T17" fmla="*/ 138 h 139"/>
                  <a:gd name="T18" fmla="*/ 22 w 161"/>
                  <a:gd name="T19" fmla="*/ 108 h 139"/>
                  <a:gd name="T20" fmla="*/ 11 w 161"/>
                  <a:gd name="T21" fmla="*/ 95 h 139"/>
                  <a:gd name="T22" fmla="*/ 6 w 161"/>
                  <a:gd name="T23" fmla="*/ 91 h 139"/>
                  <a:gd name="T24" fmla="*/ 5 w 161"/>
                  <a:gd name="T25" fmla="*/ 74 h 139"/>
                  <a:gd name="T26" fmla="*/ 64 w 161"/>
                  <a:gd name="T27" fmla="*/ 23 h 139"/>
                  <a:gd name="T28" fmla="*/ 97 w 161"/>
                  <a:gd name="T29" fmla="*/ 7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1" h="139">
                    <a:moveTo>
                      <a:pt x="97" y="7"/>
                    </a:moveTo>
                    <a:cubicBezTo>
                      <a:pt x="100" y="10"/>
                      <a:pt x="104" y="8"/>
                      <a:pt x="107" y="7"/>
                    </a:cubicBezTo>
                    <a:cubicBezTo>
                      <a:pt x="122" y="3"/>
                      <a:pt x="136" y="0"/>
                      <a:pt x="151" y="1"/>
                    </a:cubicBezTo>
                    <a:cubicBezTo>
                      <a:pt x="159" y="2"/>
                      <a:pt x="161" y="5"/>
                      <a:pt x="160" y="13"/>
                    </a:cubicBezTo>
                    <a:cubicBezTo>
                      <a:pt x="156" y="29"/>
                      <a:pt x="149" y="43"/>
                      <a:pt x="141" y="57"/>
                    </a:cubicBezTo>
                    <a:cubicBezTo>
                      <a:pt x="139" y="60"/>
                      <a:pt x="137" y="63"/>
                      <a:pt x="138" y="66"/>
                    </a:cubicBezTo>
                    <a:cubicBezTo>
                      <a:pt x="129" y="81"/>
                      <a:pt x="117" y="94"/>
                      <a:pt x="104" y="105"/>
                    </a:cubicBezTo>
                    <a:cubicBezTo>
                      <a:pt x="91" y="118"/>
                      <a:pt x="75" y="128"/>
                      <a:pt x="58" y="135"/>
                    </a:cubicBezTo>
                    <a:cubicBezTo>
                      <a:pt x="54" y="137"/>
                      <a:pt x="50" y="139"/>
                      <a:pt x="45" y="138"/>
                    </a:cubicBezTo>
                    <a:cubicBezTo>
                      <a:pt x="36" y="129"/>
                      <a:pt x="30" y="117"/>
                      <a:pt x="22" y="108"/>
                    </a:cubicBezTo>
                    <a:cubicBezTo>
                      <a:pt x="18" y="104"/>
                      <a:pt x="15" y="99"/>
                      <a:pt x="11" y="95"/>
                    </a:cubicBezTo>
                    <a:cubicBezTo>
                      <a:pt x="9" y="94"/>
                      <a:pt x="8" y="92"/>
                      <a:pt x="6" y="91"/>
                    </a:cubicBezTo>
                    <a:cubicBezTo>
                      <a:pt x="0" y="85"/>
                      <a:pt x="1" y="80"/>
                      <a:pt x="5" y="74"/>
                    </a:cubicBezTo>
                    <a:cubicBezTo>
                      <a:pt x="21" y="52"/>
                      <a:pt x="41" y="36"/>
                      <a:pt x="64" y="23"/>
                    </a:cubicBezTo>
                    <a:cubicBezTo>
                      <a:pt x="74" y="17"/>
                      <a:pt x="85" y="11"/>
                      <a:pt x="97" y="7"/>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81" name="Freeform 361">
                <a:extLst>
                  <a:ext uri="{FF2B5EF4-FFF2-40B4-BE49-F238E27FC236}">
                    <a16:creationId xmlns:a16="http://schemas.microsoft.com/office/drawing/2014/main" id="{6D2A3A68-8206-1843-315D-1011790C5AE1}"/>
                  </a:ext>
                </a:extLst>
              </p:cNvPr>
              <p:cNvSpPr/>
              <p:nvPr/>
            </p:nvSpPr>
            <p:spPr bwMode="auto">
              <a:xfrm>
                <a:off x="966788" y="4713288"/>
                <a:ext cx="179388" cy="100013"/>
              </a:xfrm>
              <a:custGeom>
                <a:avLst/>
                <a:gdLst>
                  <a:gd name="T0" fmla="*/ 119 w 178"/>
                  <a:gd name="T1" fmla="*/ 6 h 99"/>
                  <a:gd name="T2" fmla="*/ 126 w 178"/>
                  <a:gd name="T3" fmla="*/ 11 h 99"/>
                  <a:gd name="T4" fmla="*/ 168 w 178"/>
                  <a:gd name="T5" fmla="*/ 29 h 99"/>
                  <a:gd name="T6" fmla="*/ 170 w 178"/>
                  <a:gd name="T7" fmla="*/ 45 h 99"/>
                  <a:gd name="T8" fmla="*/ 133 w 178"/>
                  <a:gd name="T9" fmla="*/ 73 h 99"/>
                  <a:gd name="T10" fmla="*/ 106 w 178"/>
                  <a:gd name="T11" fmla="*/ 86 h 99"/>
                  <a:gd name="T12" fmla="*/ 20 w 178"/>
                  <a:gd name="T13" fmla="*/ 95 h 99"/>
                  <a:gd name="T14" fmla="*/ 12 w 178"/>
                  <a:gd name="T15" fmla="*/ 93 h 99"/>
                  <a:gd name="T16" fmla="*/ 9 w 178"/>
                  <a:gd name="T17" fmla="*/ 84 h 99"/>
                  <a:gd name="T18" fmla="*/ 1 w 178"/>
                  <a:gd name="T19" fmla="*/ 29 h 99"/>
                  <a:gd name="T20" fmla="*/ 1 w 178"/>
                  <a:gd name="T21" fmla="*/ 23 h 99"/>
                  <a:gd name="T22" fmla="*/ 11 w 178"/>
                  <a:gd name="T23" fmla="*/ 15 h 99"/>
                  <a:gd name="T24" fmla="*/ 103 w 178"/>
                  <a:gd name="T25" fmla="*/ 5 h 99"/>
                  <a:gd name="T26" fmla="*/ 119 w 178"/>
                  <a:gd name="T27" fmla="*/ 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8" h="99">
                    <a:moveTo>
                      <a:pt x="119" y="6"/>
                    </a:moveTo>
                    <a:cubicBezTo>
                      <a:pt x="120" y="10"/>
                      <a:pt x="123" y="10"/>
                      <a:pt x="126" y="11"/>
                    </a:cubicBezTo>
                    <a:cubicBezTo>
                      <a:pt x="141" y="15"/>
                      <a:pt x="156" y="20"/>
                      <a:pt x="168" y="29"/>
                    </a:cubicBezTo>
                    <a:cubicBezTo>
                      <a:pt x="178" y="36"/>
                      <a:pt x="178" y="37"/>
                      <a:pt x="170" y="45"/>
                    </a:cubicBezTo>
                    <a:cubicBezTo>
                      <a:pt x="160" y="57"/>
                      <a:pt x="146" y="64"/>
                      <a:pt x="133" y="73"/>
                    </a:cubicBezTo>
                    <a:cubicBezTo>
                      <a:pt x="126" y="81"/>
                      <a:pt x="115" y="83"/>
                      <a:pt x="106" y="86"/>
                    </a:cubicBezTo>
                    <a:cubicBezTo>
                      <a:pt x="78" y="96"/>
                      <a:pt x="50" y="99"/>
                      <a:pt x="20" y="95"/>
                    </a:cubicBezTo>
                    <a:cubicBezTo>
                      <a:pt x="17" y="95"/>
                      <a:pt x="14" y="95"/>
                      <a:pt x="12" y="93"/>
                    </a:cubicBezTo>
                    <a:cubicBezTo>
                      <a:pt x="9" y="90"/>
                      <a:pt x="9" y="87"/>
                      <a:pt x="9" y="84"/>
                    </a:cubicBezTo>
                    <a:cubicBezTo>
                      <a:pt x="10" y="65"/>
                      <a:pt x="7" y="47"/>
                      <a:pt x="1" y="29"/>
                    </a:cubicBezTo>
                    <a:cubicBezTo>
                      <a:pt x="1" y="27"/>
                      <a:pt x="0" y="25"/>
                      <a:pt x="1" y="23"/>
                    </a:cubicBezTo>
                    <a:cubicBezTo>
                      <a:pt x="3" y="19"/>
                      <a:pt x="7" y="17"/>
                      <a:pt x="11" y="15"/>
                    </a:cubicBezTo>
                    <a:cubicBezTo>
                      <a:pt x="41" y="4"/>
                      <a:pt x="72" y="0"/>
                      <a:pt x="103" y="5"/>
                    </a:cubicBezTo>
                    <a:cubicBezTo>
                      <a:pt x="109" y="5"/>
                      <a:pt x="114" y="6"/>
                      <a:pt x="119" y="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82" name="Freeform 362">
                <a:extLst>
                  <a:ext uri="{FF2B5EF4-FFF2-40B4-BE49-F238E27FC236}">
                    <a16:creationId xmlns:a16="http://schemas.microsoft.com/office/drawing/2014/main" id="{599FCF98-858E-EDA3-3AB6-9113C3B02C49}"/>
                  </a:ext>
                </a:extLst>
              </p:cNvPr>
              <p:cNvSpPr/>
              <p:nvPr/>
            </p:nvSpPr>
            <p:spPr bwMode="auto">
              <a:xfrm>
                <a:off x="949325" y="4814888"/>
                <a:ext cx="174625" cy="107950"/>
              </a:xfrm>
              <a:custGeom>
                <a:avLst/>
                <a:gdLst>
                  <a:gd name="T0" fmla="*/ 152 w 172"/>
                  <a:gd name="T1" fmla="*/ 100 h 106"/>
                  <a:gd name="T2" fmla="*/ 127 w 172"/>
                  <a:gd name="T3" fmla="*/ 102 h 106"/>
                  <a:gd name="T4" fmla="*/ 111 w 172"/>
                  <a:gd name="T5" fmla="*/ 103 h 106"/>
                  <a:gd name="T6" fmla="*/ 103 w 172"/>
                  <a:gd name="T7" fmla="*/ 106 h 106"/>
                  <a:gd name="T8" fmla="*/ 12 w 172"/>
                  <a:gd name="T9" fmla="*/ 82 h 106"/>
                  <a:gd name="T10" fmla="*/ 1 w 172"/>
                  <a:gd name="T11" fmla="*/ 72 h 106"/>
                  <a:gd name="T12" fmla="*/ 4 w 172"/>
                  <a:gd name="T13" fmla="*/ 62 h 106"/>
                  <a:gd name="T14" fmla="*/ 23 w 172"/>
                  <a:gd name="T15" fmla="*/ 10 h 106"/>
                  <a:gd name="T16" fmla="*/ 27 w 172"/>
                  <a:gd name="T17" fmla="*/ 3 h 106"/>
                  <a:gd name="T18" fmla="*/ 70 w 172"/>
                  <a:gd name="T19" fmla="*/ 8 h 106"/>
                  <a:gd name="T20" fmla="*/ 117 w 172"/>
                  <a:gd name="T21" fmla="*/ 30 h 106"/>
                  <a:gd name="T22" fmla="*/ 130 w 172"/>
                  <a:gd name="T23" fmla="*/ 35 h 106"/>
                  <a:gd name="T24" fmla="*/ 134 w 172"/>
                  <a:gd name="T25" fmla="*/ 44 h 106"/>
                  <a:gd name="T26" fmla="*/ 165 w 172"/>
                  <a:gd name="T27" fmla="*/ 77 h 106"/>
                  <a:gd name="T28" fmla="*/ 159 w 172"/>
                  <a:gd name="T29" fmla="*/ 96 h 106"/>
                  <a:gd name="T30" fmla="*/ 152 w 172"/>
                  <a:gd name="T3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2" h="105">
                    <a:moveTo>
                      <a:pt x="152" y="100"/>
                    </a:moveTo>
                    <a:cubicBezTo>
                      <a:pt x="143" y="97"/>
                      <a:pt x="135" y="102"/>
                      <a:pt x="127" y="102"/>
                    </a:cubicBezTo>
                    <a:cubicBezTo>
                      <a:pt x="122" y="102"/>
                      <a:pt x="116" y="103"/>
                      <a:pt x="111" y="103"/>
                    </a:cubicBezTo>
                    <a:cubicBezTo>
                      <a:pt x="109" y="106"/>
                      <a:pt x="106" y="106"/>
                      <a:pt x="103" y="106"/>
                    </a:cubicBezTo>
                    <a:cubicBezTo>
                      <a:pt x="70" y="105"/>
                      <a:pt x="40" y="97"/>
                      <a:pt x="12" y="82"/>
                    </a:cubicBezTo>
                    <a:cubicBezTo>
                      <a:pt x="7" y="79"/>
                      <a:pt x="3" y="77"/>
                      <a:pt x="1" y="72"/>
                    </a:cubicBezTo>
                    <a:cubicBezTo>
                      <a:pt x="0" y="68"/>
                      <a:pt x="2" y="65"/>
                      <a:pt x="4" y="62"/>
                    </a:cubicBezTo>
                    <a:cubicBezTo>
                      <a:pt x="13" y="46"/>
                      <a:pt x="20" y="28"/>
                      <a:pt x="23" y="10"/>
                    </a:cubicBezTo>
                    <a:cubicBezTo>
                      <a:pt x="24" y="7"/>
                      <a:pt x="24" y="4"/>
                      <a:pt x="27" y="3"/>
                    </a:cubicBezTo>
                    <a:cubicBezTo>
                      <a:pt x="42" y="0"/>
                      <a:pt x="56" y="4"/>
                      <a:pt x="70" y="8"/>
                    </a:cubicBezTo>
                    <a:cubicBezTo>
                      <a:pt x="87" y="12"/>
                      <a:pt x="103" y="19"/>
                      <a:pt x="117" y="30"/>
                    </a:cubicBezTo>
                    <a:cubicBezTo>
                      <a:pt x="121" y="33"/>
                      <a:pt x="127" y="32"/>
                      <a:pt x="130" y="35"/>
                    </a:cubicBezTo>
                    <a:cubicBezTo>
                      <a:pt x="126" y="40"/>
                      <a:pt x="132" y="42"/>
                      <a:pt x="134" y="44"/>
                    </a:cubicBezTo>
                    <a:cubicBezTo>
                      <a:pt x="147" y="53"/>
                      <a:pt x="157" y="64"/>
                      <a:pt x="165" y="77"/>
                    </a:cubicBezTo>
                    <a:cubicBezTo>
                      <a:pt x="172" y="87"/>
                      <a:pt x="171" y="91"/>
                      <a:pt x="159" y="96"/>
                    </a:cubicBezTo>
                    <a:cubicBezTo>
                      <a:pt x="156" y="97"/>
                      <a:pt x="153" y="97"/>
                      <a:pt x="152" y="10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83" name="Freeform 363">
                <a:extLst>
                  <a:ext uri="{FF2B5EF4-FFF2-40B4-BE49-F238E27FC236}">
                    <a16:creationId xmlns:a16="http://schemas.microsoft.com/office/drawing/2014/main" id="{80AC1D52-169B-7E36-D22D-0EC40A06C4C6}"/>
                  </a:ext>
                </a:extLst>
              </p:cNvPr>
              <p:cNvSpPr/>
              <p:nvPr/>
            </p:nvSpPr>
            <p:spPr bwMode="auto">
              <a:xfrm>
                <a:off x="887413" y="4892676"/>
                <a:ext cx="147638" cy="149225"/>
              </a:xfrm>
              <a:custGeom>
                <a:avLst/>
                <a:gdLst>
                  <a:gd name="T0" fmla="*/ 135 w 147"/>
                  <a:gd name="T1" fmla="*/ 82 h 147"/>
                  <a:gd name="T2" fmla="*/ 135 w 147"/>
                  <a:gd name="T3" fmla="*/ 92 h 147"/>
                  <a:gd name="T4" fmla="*/ 145 w 147"/>
                  <a:gd name="T5" fmla="*/ 130 h 147"/>
                  <a:gd name="T6" fmla="*/ 130 w 147"/>
                  <a:gd name="T7" fmla="*/ 145 h 147"/>
                  <a:gd name="T8" fmla="*/ 100 w 147"/>
                  <a:gd name="T9" fmla="*/ 136 h 147"/>
                  <a:gd name="T10" fmla="*/ 91 w 147"/>
                  <a:gd name="T11" fmla="*/ 136 h 147"/>
                  <a:gd name="T12" fmla="*/ 38 w 147"/>
                  <a:gd name="T13" fmla="*/ 101 h 147"/>
                  <a:gd name="T14" fmla="*/ 4 w 147"/>
                  <a:gd name="T15" fmla="*/ 60 h 147"/>
                  <a:gd name="T16" fmla="*/ 3 w 147"/>
                  <a:gd name="T17" fmla="*/ 47 h 147"/>
                  <a:gd name="T18" fmla="*/ 52 w 147"/>
                  <a:gd name="T19" fmla="*/ 5 h 147"/>
                  <a:gd name="T20" fmla="*/ 67 w 147"/>
                  <a:gd name="T21" fmla="*/ 4 h 147"/>
                  <a:gd name="T22" fmla="*/ 118 w 147"/>
                  <a:gd name="T23" fmla="*/ 55 h 147"/>
                  <a:gd name="T24" fmla="*/ 135 w 147"/>
                  <a:gd name="T25" fmla="*/ 8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47">
                    <a:moveTo>
                      <a:pt x="135" y="82"/>
                    </a:moveTo>
                    <a:cubicBezTo>
                      <a:pt x="131" y="86"/>
                      <a:pt x="134" y="89"/>
                      <a:pt x="135" y="92"/>
                    </a:cubicBezTo>
                    <a:cubicBezTo>
                      <a:pt x="140" y="104"/>
                      <a:pt x="144" y="117"/>
                      <a:pt x="145" y="130"/>
                    </a:cubicBezTo>
                    <a:cubicBezTo>
                      <a:pt x="147" y="143"/>
                      <a:pt x="143" y="147"/>
                      <a:pt x="130" y="145"/>
                    </a:cubicBezTo>
                    <a:cubicBezTo>
                      <a:pt x="119" y="143"/>
                      <a:pt x="109" y="139"/>
                      <a:pt x="100" y="136"/>
                    </a:cubicBezTo>
                    <a:cubicBezTo>
                      <a:pt x="97" y="135"/>
                      <a:pt x="94" y="133"/>
                      <a:pt x="91" y="136"/>
                    </a:cubicBezTo>
                    <a:cubicBezTo>
                      <a:pt x="72" y="125"/>
                      <a:pt x="54" y="115"/>
                      <a:pt x="38" y="101"/>
                    </a:cubicBezTo>
                    <a:cubicBezTo>
                      <a:pt x="25" y="88"/>
                      <a:pt x="13" y="75"/>
                      <a:pt x="4" y="60"/>
                    </a:cubicBezTo>
                    <a:cubicBezTo>
                      <a:pt x="2" y="56"/>
                      <a:pt x="0" y="52"/>
                      <a:pt x="3" y="47"/>
                    </a:cubicBezTo>
                    <a:cubicBezTo>
                      <a:pt x="21" y="35"/>
                      <a:pt x="38" y="21"/>
                      <a:pt x="52" y="5"/>
                    </a:cubicBezTo>
                    <a:cubicBezTo>
                      <a:pt x="57" y="0"/>
                      <a:pt x="62" y="1"/>
                      <a:pt x="67" y="4"/>
                    </a:cubicBezTo>
                    <a:cubicBezTo>
                      <a:pt x="87" y="18"/>
                      <a:pt x="105" y="35"/>
                      <a:pt x="118" y="55"/>
                    </a:cubicBezTo>
                    <a:cubicBezTo>
                      <a:pt x="124" y="64"/>
                      <a:pt x="130" y="73"/>
                      <a:pt x="135" y="8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84" name="Freeform 364">
                <a:extLst>
                  <a:ext uri="{FF2B5EF4-FFF2-40B4-BE49-F238E27FC236}">
                    <a16:creationId xmlns:a16="http://schemas.microsoft.com/office/drawing/2014/main" id="{A8934901-4F41-ABDA-F5E8-AD093A5886FF}"/>
                  </a:ext>
                </a:extLst>
              </p:cNvPr>
              <p:cNvSpPr/>
              <p:nvPr/>
            </p:nvSpPr>
            <p:spPr bwMode="auto">
              <a:xfrm>
                <a:off x="492125" y="4799013"/>
                <a:ext cx="171450" cy="106363"/>
              </a:xfrm>
              <a:custGeom>
                <a:avLst/>
                <a:gdLst>
                  <a:gd name="T0" fmla="*/ 58 w 169"/>
                  <a:gd name="T1" fmla="*/ 104 h 104"/>
                  <a:gd name="T2" fmla="*/ 41 w 169"/>
                  <a:gd name="T3" fmla="*/ 100 h 104"/>
                  <a:gd name="T4" fmla="*/ 8 w 169"/>
                  <a:gd name="T5" fmla="*/ 90 h 104"/>
                  <a:gd name="T6" fmla="*/ 4 w 169"/>
                  <a:gd name="T7" fmla="*/ 77 h 104"/>
                  <a:gd name="T8" fmla="*/ 35 w 169"/>
                  <a:gd name="T9" fmla="*/ 43 h 104"/>
                  <a:gd name="T10" fmla="*/ 39 w 169"/>
                  <a:gd name="T11" fmla="*/ 36 h 104"/>
                  <a:gd name="T12" fmla="*/ 86 w 169"/>
                  <a:gd name="T13" fmla="*/ 12 h 104"/>
                  <a:gd name="T14" fmla="*/ 140 w 169"/>
                  <a:gd name="T15" fmla="*/ 0 h 104"/>
                  <a:gd name="T16" fmla="*/ 149 w 169"/>
                  <a:gd name="T17" fmla="*/ 2 h 104"/>
                  <a:gd name="T18" fmla="*/ 152 w 169"/>
                  <a:gd name="T19" fmla="*/ 10 h 104"/>
                  <a:gd name="T20" fmla="*/ 167 w 169"/>
                  <a:gd name="T21" fmla="*/ 64 h 104"/>
                  <a:gd name="T22" fmla="*/ 169 w 169"/>
                  <a:gd name="T23" fmla="*/ 73 h 104"/>
                  <a:gd name="T24" fmla="*/ 162 w 169"/>
                  <a:gd name="T25" fmla="*/ 80 h 104"/>
                  <a:gd name="T26" fmla="*/ 74 w 169"/>
                  <a:gd name="T27" fmla="*/ 103 h 104"/>
                  <a:gd name="T28" fmla="*/ 58 w 169"/>
                  <a:gd name="T2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104">
                    <a:moveTo>
                      <a:pt x="58" y="104"/>
                    </a:moveTo>
                    <a:cubicBezTo>
                      <a:pt x="53" y="99"/>
                      <a:pt x="47" y="101"/>
                      <a:pt x="41" y="100"/>
                    </a:cubicBezTo>
                    <a:cubicBezTo>
                      <a:pt x="30" y="98"/>
                      <a:pt x="18" y="95"/>
                      <a:pt x="8" y="90"/>
                    </a:cubicBezTo>
                    <a:cubicBezTo>
                      <a:pt x="1" y="87"/>
                      <a:pt x="0" y="83"/>
                      <a:pt x="4" y="77"/>
                    </a:cubicBezTo>
                    <a:cubicBezTo>
                      <a:pt x="12" y="63"/>
                      <a:pt x="24" y="53"/>
                      <a:pt x="35" y="43"/>
                    </a:cubicBezTo>
                    <a:cubicBezTo>
                      <a:pt x="38" y="41"/>
                      <a:pt x="42" y="40"/>
                      <a:pt x="39" y="36"/>
                    </a:cubicBezTo>
                    <a:cubicBezTo>
                      <a:pt x="55" y="28"/>
                      <a:pt x="70" y="18"/>
                      <a:pt x="86" y="12"/>
                    </a:cubicBezTo>
                    <a:cubicBezTo>
                      <a:pt x="103" y="5"/>
                      <a:pt x="121" y="1"/>
                      <a:pt x="140" y="0"/>
                    </a:cubicBezTo>
                    <a:cubicBezTo>
                      <a:pt x="143" y="0"/>
                      <a:pt x="146" y="0"/>
                      <a:pt x="149" y="2"/>
                    </a:cubicBezTo>
                    <a:cubicBezTo>
                      <a:pt x="151" y="4"/>
                      <a:pt x="151" y="7"/>
                      <a:pt x="152" y="10"/>
                    </a:cubicBezTo>
                    <a:cubicBezTo>
                      <a:pt x="154" y="29"/>
                      <a:pt x="158" y="47"/>
                      <a:pt x="167" y="64"/>
                    </a:cubicBezTo>
                    <a:cubicBezTo>
                      <a:pt x="168" y="67"/>
                      <a:pt x="169" y="70"/>
                      <a:pt x="169" y="73"/>
                    </a:cubicBezTo>
                    <a:cubicBezTo>
                      <a:pt x="168" y="76"/>
                      <a:pt x="165" y="78"/>
                      <a:pt x="162" y="80"/>
                    </a:cubicBezTo>
                    <a:cubicBezTo>
                      <a:pt x="134" y="94"/>
                      <a:pt x="106" y="103"/>
                      <a:pt x="74" y="103"/>
                    </a:cubicBezTo>
                    <a:cubicBezTo>
                      <a:pt x="69" y="103"/>
                      <a:pt x="63" y="104"/>
                      <a:pt x="58" y="10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85" name="Freeform 365">
                <a:extLst>
                  <a:ext uri="{FF2B5EF4-FFF2-40B4-BE49-F238E27FC236}">
                    <a16:creationId xmlns:a16="http://schemas.microsoft.com/office/drawing/2014/main" id="{E9106EE0-A1CE-631E-8205-0977F30845A8}"/>
                  </a:ext>
                </a:extLst>
              </p:cNvPr>
              <p:cNvSpPr/>
              <p:nvPr/>
            </p:nvSpPr>
            <p:spPr bwMode="auto">
              <a:xfrm>
                <a:off x="695325" y="4945063"/>
                <a:ext cx="120650" cy="165100"/>
              </a:xfrm>
              <a:custGeom>
                <a:avLst/>
                <a:gdLst>
                  <a:gd name="T0" fmla="*/ 68 w 119"/>
                  <a:gd name="T1" fmla="*/ 131 h 162"/>
                  <a:gd name="T2" fmla="*/ 58 w 119"/>
                  <a:gd name="T3" fmla="*/ 131 h 162"/>
                  <a:gd name="T4" fmla="*/ 25 w 119"/>
                  <a:gd name="T5" fmla="*/ 155 h 162"/>
                  <a:gd name="T6" fmla="*/ 6 w 119"/>
                  <a:gd name="T7" fmla="*/ 146 h 162"/>
                  <a:gd name="T8" fmla="*/ 3 w 119"/>
                  <a:gd name="T9" fmla="*/ 117 h 162"/>
                  <a:gd name="T10" fmla="*/ 0 w 119"/>
                  <a:gd name="T11" fmla="*/ 110 h 162"/>
                  <a:gd name="T12" fmla="*/ 17 w 119"/>
                  <a:gd name="T13" fmla="*/ 40 h 162"/>
                  <a:gd name="T14" fmla="*/ 41 w 119"/>
                  <a:gd name="T15" fmla="*/ 1 h 162"/>
                  <a:gd name="T16" fmla="*/ 52 w 119"/>
                  <a:gd name="T17" fmla="*/ 3 h 162"/>
                  <a:gd name="T18" fmla="*/ 107 w 119"/>
                  <a:gd name="T19" fmla="*/ 15 h 162"/>
                  <a:gd name="T20" fmla="*/ 117 w 119"/>
                  <a:gd name="T21" fmla="*/ 17 h 162"/>
                  <a:gd name="T22" fmla="*/ 115 w 119"/>
                  <a:gd name="T23" fmla="*/ 35 h 162"/>
                  <a:gd name="T24" fmla="*/ 77 w 119"/>
                  <a:gd name="T25" fmla="*/ 115 h 162"/>
                  <a:gd name="T26" fmla="*/ 68 w 119"/>
                  <a:gd name="T27" fmla="*/ 13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162">
                    <a:moveTo>
                      <a:pt x="68" y="131"/>
                    </a:moveTo>
                    <a:cubicBezTo>
                      <a:pt x="64" y="126"/>
                      <a:pt x="61" y="128"/>
                      <a:pt x="58" y="131"/>
                    </a:cubicBezTo>
                    <a:cubicBezTo>
                      <a:pt x="48" y="141"/>
                      <a:pt x="37" y="149"/>
                      <a:pt x="25" y="155"/>
                    </a:cubicBezTo>
                    <a:cubicBezTo>
                      <a:pt x="12" y="162"/>
                      <a:pt x="9" y="160"/>
                      <a:pt x="6" y="146"/>
                    </a:cubicBezTo>
                    <a:cubicBezTo>
                      <a:pt x="4" y="136"/>
                      <a:pt x="3" y="127"/>
                      <a:pt x="3" y="117"/>
                    </a:cubicBezTo>
                    <a:cubicBezTo>
                      <a:pt x="3" y="114"/>
                      <a:pt x="4" y="111"/>
                      <a:pt x="0" y="110"/>
                    </a:cubicBezTo>
                    <a:cubicBezTo>
                      <a:pt x="4" y="86"/>
                      <a:pt x="7" y="62"/>
                      <a:pt x="17" y="40"/>
                    </a:cubicBezTo>
                    <a:cubicBezTo>
                      <a:pt x="24" y="26"/>
                      <a:pt x="30" y="12"/>
                      <a:pt x="41" y="1"/>
                    </a:cubicBezTo>
                    <a:cubicBezTo>
                      <a:pt x="45" y="0"/>
                      <a:pt x="48" y="2"/>
                      <a:pt x="52" y="3"/>
                    </a:cubicBezTo>
                    <a:cubicBezTo>
                      <a:pt x="69" y="10"/>
                      <a:pt x="88" y="14"/>
                      <a:pt x="107" y="15"/>
                    </a:cubicBezTo>
                    <a:cubicBezTo>
                      <a:pt x="110" y="15"/>
                      <a:pt x="114" y="14"/>
                      <a:pt x="117" y="17"/>
                    </a:cubicBezTo>
                    <a:cubicBezTo>
                      <a:pt x="119" y="23"/>
                      <a:pt x="117" y="29"/>
                      <a:pt x="115" y="35"/>
                    </a:cubicBezTo>
                    <a:cubicBezTo>
                      <a:pt x="110" y="65"/>
                      <a:pt x="96" y="91"/>
                      <a:pt x="77" y="115"/>
                    </a:cubicBezTo>
                    <a:cubicBezTo>
                      <a:pt x="72" y="120"/>
                      <a:pt x="71" y="125"/>
                      <a:pt x="68" y="13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86" name="Freeform 366">
                <a:extLst>
                  <a:ext uri="{FF2B5EF4-FFF2-40B4-BE49-F238E27FC236}">
                    <a16:creationId xmlns:a16="http://schemas.microsoft.com/office/drawing/2014/main" id="{3485E4B0-5D06-6A50-E48E-B4859A8C66EF}"/>
                  </a:ext>
                </a:extLst>
              </p:cNvPr>
              <p:cNvSpPr/>
              <p:nvPr/>
            </p:nvSpPr>
            <p:spPr bwMode="auto">
              <a:xfrm>
                <a:off x="577850" y="4891088"/>
                <a:ext cx="155575" cy="139700"/>
              </a:xfrm>
              <a:custGeom>
                <a:avLst/>
                <a:gdLst>
                  <a:gd name="T0" fmla="*/ 59 w 153"/>
                  <a:gd name="T1" fmla="*/ 130 h 137"/>
                  <a:gd name="T2" fmla="*/ 50 w 153"/>
                  <a:gd name="T3" fmla="*/ 131 h 137"/>
                  <a:gd name="T4" fmla="*/ 12 w 153"/>
                  <a:gd name="T5" fmla="*/ 137 h 137"/>
                  <a:gd name="T6" fmla="*/ 1 w 153"/>
                  <a:gd name="T7" fmla="*/ 125 h 137"/>
                  <a:gd name="T8" fmla="*/ 14 w 153"/>
                  <a:gd name="T9" fmla="*/ 87 h 137"/>
                  <a:gd name="T10" fmla="*/ 11 w 153"/>
                  <a:gd name="T11" fmla="*/ 76 h 137"/>
                  <a:gd name="T12" fmla="*/ 40 w 153"/>
                  <a:gd name="T13" fmla="*/ 41 h 137"/>
                  <a:gd name="T14" fmla="*/ 86 w 153"/>
                  <a:gd name="T15" fmla="*/ 3 h 137"/>
                  <a:gd name="T16" fmla="*/ 94 w 153"/>
                  <a:gd name="T17" fmla="*/ 0 h 137"/>
                  <a:gd name="T18" fmla="*/ 101 w 153"/>
                  <a:gd name="T19" fmla="*/ 5 h 137"/>
                  <a:gd name="T20" fmla="*/ 145 w 153"/>
                  <a:gd name="T21" fmla="*/ 44 h 137"/>
                  <a:gd name="T22" fmla="*/ 149 w 153"/>
                  <a:gd name="T23" fmla="*/ 48 h 137"/>
                  <a:gd name="T24" fmla="*/ 145 w 153"/>
                  <a:gd name="T25" fmla="*/ 63 h 137"/>
                  <a:gd name="T26" fmla="*/ 71 w 153"/>
                  <a:gd name="T27" fmla="*/ 124 h 137"/>
                  <a:gd name="T28" fmla="*/ 59 w 153"/>
                  <a:gd name="T29" fmla="*/ 13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3" h="137">
                    <a:moveTo>
                      <a:pt x="59" y="130"/>
                    </a:moveTo>
                    <a:cubicBezTo>
                      <a:pt x="56" y="127"/>
                      <a:pt x="53" y="130"/>
                      <a:pt x="50" y="131"/>
                    </a:cubicBezTo>
                    <a:cubicBezTo>
                      <a:pt x="37" y="135"/>
                      <a:pt x="25" y="137"/>
                      <a:pt x="12" y="137"/>
                    </a:cubicBezTo>
                    <a:cubicBezTo>
                      <a:pt x="1" y="137"/>
                      <a:pt x="0" y="136"/>
                      <a:pt x="1" y="125"/>
                    </a:cubicBezTo>
                    <a:cubicBezTo>
                      <a:pt x="3" y="112"/>
                      <a:pt x="8" y="99"/>
                      <a:pt x="14" y="87"/>
                    </a:cubicBezTo>
                    <a:cubicBezTo>
                      <a:pt x="16" y="83"/>
                      <a:pt x="19" y="78"/>
                      <a:pt x="11" y="76"/>
                    </a:cubicBezTo>
                    <a:cubicBezTo>
                      <a:pt x="25" y="68"/>
                      <a:pt x="30" y="53"/>
                      <a:pt x="40" y="41"/>
                    </a:cubicBezTo>
                    <a:cubicBezTo>
                      <a:pt x="53" y="26"/>
                      <a:pt x="68" y="13"/>
                      <a:pt x="86" y="3"/>
                    </a:cubicBezTo>
                    <a:cubicBezTo>
                      <a:pt x="88" y="1"/>
                      <a:pt x="91" y="0"/>
                      <a:pt x="94" y="0"/>
                    </a:cubicBezTo>
                    <a:cubicBezTo>
                      <a:pt x="97" y="1"/>
                      <a:pt x="99" y="3"/>
                      <a:pt x="101" y="5"/>
                    </a:cubicBezTo>
                    <a:cubicBezTo>
                      <a:pt x="112" y="21"/>
                      <a:pt x="129" y="33"/>
                      <a:pt x="145" y="44"/>
                    </a:cubicBezTo>
                    <a:cubicBezTo>
                      <a:pt x="146" y="45"/>
                      <a:pt x="148" y="46"/>
                      <a:pt x="149" y="48"/>
                    </a:cubicBezTo>
                    <a:cubicBezTo>
                      <a:pt x="153" y="54"/>
                      <a:pt x="148" y="58"/>
                      <a:pt x="145" y="63"/>
                    </a:cubicBezTo>
                    <a:cubicBezTo>
                      <a:pt x="126" y="90"/>
                      <a:pt x="101" y="110"/>
                      <a:pt x="71" y="124"/>
                    </a:cubicBezTo>
                    <a:cubicBezTo>
                      <a:pt x="67" y="126"/>
                      <a:pt x="63" y="129"/>
                      <a:pt x="59" y="13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87" name="Freeform 367">
                <a:extLst>
                  <a:ext uri="{FF2B5EF4-FFF2-40B4-BE49-F238E27FC236}">
                    <a16:creationId xmlns:a16="http://schemas.microsoft.com/office/drawing/2014/main" id="{D0F370B8-D867-CB13-1ADD-7EAA26AB9362}"/>
                  </a:ext>
                </a:extLst>
              </p:cNvPr>
              <p:cNvSpPr/>
              <p:nvPr/>
            </p:nvSpPr>
            <p:spPr bwMode="auto">
              <a:xfrm>
                <a:off x="958850" y="4640263"/>
                <a:ext cx="173038" cy="96838"/>
              </a:xfrm>
              <a:custGeom>
                <a:avLst/>
                <a:gdLst>
                  <a:gd name="T0" fmla="*/ 127 w 172"/>
                  <a:gd name="T1" fmla="*/ 78 h 95"/>
                  <a:gd name="T2" fmla="*/ 118 w 172"/>
                  <a:gd name="T3" fmla="*/ 80 h 95"/>
                  <a:gd name="T4" fmla="*/ 20 w 172"/>
                  <a:gd name="T5" fmla="*/ 90 h 95"/>
                  <a:gd name="T6" fmla="*/ 10 w 172"/>
                  <a:gd name="T7" fmla="*/ 95 h 95"/>
                  <a:gd name="T8" fmla="*/ 1 w 172"/>
                  <a:gd name="T9" fmla="*/ 73 h 95"/>
                  <a:gd name="T10" fmla="*/ 74 w 172"/>
                  <a:gd name="T11" fmla="*/ 22 h 95"/>
                  <a:gd name="T12" fmla="*/ 93 w 172"/>
                  <a:gd name="T13" fmla="*/ 2 h 95"/>
                  <a:gd name="T14" fmla="*/ 161 w 172"/>
                  <a:gd name="T15" fmla="*/ 7 h 95"/>
                  <a:gd name="T16" fmla="*/ 167 w 172"/>
                  <a:gd name="T17" fmla="*/ 21 h 95"/>
                  <a:gd name="T18" fmla="*/ 127 w 172"/>
                  <a:gd name="T19" fmla="*/ 7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95">
                    <a:moveTo>
                      <a:pt x="127" y="78"/>
                    </a:moveTo>
                    <a:cubicBezTo>
                      <a:pt x="124" y="81"/>
                      <a:pt x="121" y="81"/>
                      <a:pt x="118" y="80"/>
                    </a:cubicBezTo>
                    <a:cubicBezTo>
                      <a:pt x="84" y="74"/>
                      <a:pt x="52" y="78"/>
                      <a:pt x="20" y="90"/>
                    </a:cubicBezTo>
                    <a:cubicBezTo>
                      <a:pt x="16" y="91"/>
                      <a:pt x="13" y="93"/>
                      <a:pt x="10" y="95"/>
                    </a:cubicBezTo>
                    <a:cubicBezTo>
                      <a:pt x="4" y="89"/>
                      <a:pt x="0" y="82"/>
                      <a:pt x="1" y="73"/>
                    </a:cubicBezTo>
                    <a:cubicBezTo>
                      <a:pt x="30" y="63"/>
                      <a:pt x="54" y="45"/>
                      <a:pt x="74" y="22"/>
                    </a:cubicBezTo>
                    <a:cubicBezTo>
                      <a:pt x="81" y="16"/>
                      <a:pt x="85" y="7"/>
                      <a:pt x="93" y="2"/>
                    </a:cubicBezTo>
                    <a:cubicBezTo>
                      <a:pt x="116" y="0"/>
                      <a:pt x="138" y="2"/>
                      <a:pt x="161" y="7"/>
                    </a:cubicBezTo>
                    <a:cubicBezTo>
                      <a:pt x="170" y="9"/>
                      <a:pt x="172" y="12"/>
                      <a:pt x="167" y="21"/>
                    </a:cubicBezTo>
                    <a:cubicBezTo>
                      <a:pt x="156" y="42"/>
                      <a:pt x="143" y="61"/>
                      <a:pt x="127" y="78"/>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88" name="Freeform 368">
                <a:extLst>
                  <a:ext uri="{FF2B5EF4-FFF2-40B4-BE49-F238E27FC236}">
                    <a16:creationId xmlns:a16="http://schemas.microsoft.com/office/drawing/2014/main" id="{0C007430-9E32-39F1-2E8A-9248A2331B32}"/>
                  </a:ext>
                </a:extLst>
              </p:cNvPr>
              <p:cNvSpPr/>
              <p:nvPr/>
            </p:nvSpPr>
            <p:spPr bwMode="auto">
              <a:xfrm>
                <a:off x="641350" y="4491038"/>
                <a:ext cx="106363" cy="158750"/>
              </a:xfrm>
              <a:custGeom>
                <a:avLst/>
                <a:gdLst>
                  <a:gd name="T0" fmla="*/ 80 w 105"/>
                  <a:gd name="T1" fmla="*/ 157 h 157"/>
                  <a:gd name="T2" fmla="*/ 7 w 105"/>
                  <a:gd name="T3" fmla="*/ 79 h 157"/>
                  <a:gd name="T4" fmla="*/ 1 w 105"/>
                  <a:gd name="T5" fmla="*/ 70 h 157"/>
                  <a:gd name="T6" fmla="*/ 7 w 105"/>
                  <a:gd name="T7" fmla="*/ 10 h 157"/>
                  <a:gd name="T8" fmla="*/ 20 w 105"/>
                  <a:gd name="T9" fmla="*/ 4 h 157"/>
                  <a:gd name="T10" fmla="*/ 70 w 105"/>
                  <a:gd name="T11" fmla="*/ 38 h 157"/>
                  <a:gd name="T12" fmla="*/ 82 w 105"/>
                  <a:gd name="T13" fmla="*/ 70 h 157"/>
                  <a:gd name="T14" fmla="*/ 105 w 105"/>
                  <a:gd name="T15" fmla="*/ 145 h 157"/>
                  <a:gd name="T16" fmla="*/ 80 w 10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57">
                    <a:moveTo>
                      <a:pt x="80" y="157"/>
                    </a:moveTo>
                    <a:cubicBezTo>
                      <a:pt x="64" y="123"/>
                      <a:pt x="40" y="98"/>
                      <a:pt x="7" y="79"/>
                    </a:cubicBezTo>
                    <a:cubicBezTo>
                      <a:pt x="3" y="77"/>
                      <a:pt x="2" y="74"/>
                      <a:pt x="1" y="70"/>
                    </a:cubicBezTo>
                    <a:cubicBezTo>
                      <a:pt x="0" y="50"/>
                      <a:pt x="2" y="30"/>
                      <a:pt x="7" y="10"/>
                    </a:cubicBezTo>
                    <a:cubicBezTo>
                      <a:pt x="9" y="1"/>
                      <a:pt x="12" y="0"/>
                      <a:pt x="20" y="4"/>
                    </a:cubicBezTo>
                    <a:cubicBezTo>
                      <a:pt x="38" y="13"/>
                      <a:pt x="55" y="24"/>
                      <a:pt x="70" y="38"/>
                    </a:cubicBezTo>
                    <a:cubicBezTo>
                      <a:pt x="82" y="46"/>
                      <a:pt x="82" y="58"/>
                      <a:pt x="82" y="70"/>
                    </a:cubicBezTo>
                    <a:cubicBezTo>
                      <a:pt x="84" y="97"/>
                      <a:pt x="92" y="122"/>
                      <a:pt x="105" y="145"/>
                    </a:cubicBezTo>
                    <a:cubicBezTo>
                      <a:pt x="99" y="152"/>
                      <a:pt x="90" y="156"/>
                      <a:pt x="80" y="15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89" name="Freeform 369">
                <a:extLst>
                  <a:ext uri="{FF2B5EF4-FFF2-40B4-BE49-F238E27FC236}">
                    <a16:creationId xmlns:a16="http://schemas.microsoft.com/office/drawing/2014/main" id="{83B15D05-2E00-A142-B53D-03BCD4905966}"/>
                  </a:ext>
                </a:extLst>
              </p:cNvPr>
              <p:cNvSpPr/>
              <p:nvPr/>
            </p:nvSpPr>
            <p:spPr bwMode="auto">
              <a:xfrm>
                <a:off x="519113" y="4619626"/>
                <a:ext cx="152400" cy="106363"/>
              </a:xfrm>
              <a:custGeom>
                <a:avLst/>
                <a:gdLst>
                  <a:gd name="T0" fmla="*/ 65 w 151"/>
                  <a:gd name="T1" fmla="*/ 2 h 105"/>
                  <a:gd name="T2" fmla="*/ 82 w 151"/>
                  <a:gd name="T3" fmla="*/ 16 h 105"/>
                  <a:gd name="T4" fmla="*/ 147 w 151"/>
                  <a:gd name="T5" fmla="*/ 76 h 105"/>
                  <a:gd name="T6" fmla="*/ 151 w 151"/>
                  <a:gd name="T7" fmla="*/ 77 h 105"/>
                  <a:gd name="T8" fmla="*/ 136 w 151"/>
                  <a:gd name="T9" fmla="*/ 105 h 105"/>
                  <a:gd name="T10" fmla="*/ 124 w 151"/>
                  <a:gd name="T11" fmla="*/ 94 h 105"/>
                  <a:gd name="T12" fmla="*/ 44 w 151"/>
                  <a:gd name="T13" fmla="*/ 75 h 105"/>
                  <a:gd name="T14" fmla="*/ 34 w 151"/>
                  <a:gd name="T15" fmla="*/ 72 h 105"/>
                  <a:gd name="T16" fmla="*/ 3 w 151"/>
                  <a:gd name="T17" fmla="*/ 15 h 105"/>
                  <a:gd name="T18" fmla="*/ 11 w 151"/>
                  <a:gd name="T19" fmla="*/ 3 h 105"/>
                  <a:gd name="T20" fmla="*/ 65 w 151"/>
                  <a:gd name="T21" fmla="*/ 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05">
                    <a:moveTo>
                      <a:pt x="65" y="2"/>
                    </a:moveTo>
                    <a:cubicBezTo>
                      <a:pt x="74" y="3"/>
                      <a:pt x="78" y="9"/>
                      <a:pt x="82" y="16"/>
                    </a:cubicBezTo>
                    <a:cubicBezTo>
                      <a:pt x="100" y="40"/>
                      <a:pt x="121" y="61"/>
                      <a:pt x="147" y="76"/>
                    </a:cubicBezTo>
                    <a:cubicBezTo>
                      <a:pt x="148" y="77"/>
                      <a:pt x="150" y="77"/>
                      <a:pt x="151" y="77"/>
                    </a:cubicBezTo>
                    <a:cubicBezTo>
                      <a:pt x="150" y="89"/>
                      <a:pt x="144" y="97"/>
                      <a:pt x="136" y="105"/>
                    </a:cubicBezTo>
                    <a:cubicBezTo>
                      <a:pt x="136" y="96"/>
                      <a:pt x="128" y="96"/>
                      <a:pt x="124" y="94"/>
                    </a:cubicBezTo>
                    <a:cubicBezTo>
                      <a:pt x="99" y="81"/>
                      <a:pt x="72" y="76"/>
                      <a:pt x="44" y="75"/>
                    </a:cubicBezTo>
                    <a:cubicBezTo>
                      <a:pt x="41" y="75"/>
                      <a:pt x="37" y="75"/>
                      <a:pt x="34" y="72"/>
                    </a:cubicBezTo>
                    <a:cubicBezTo>
                      <a:pt x="21" y="54"/>
                      <a:pt x="11" y="36"/>
                      <a:pt x="3" y="15"/>
                    </a:cubicBezTo>
                    <a:cubicBezTo>
                      <a:pt x="0" y="8"/>
                      <a:pt x="2" y="4"/>
                      <a:pt x="11" y="3"/>
                    </a:cubicBezTo>
                    <a:cubicBezTo>
                      <a:pt x="29" y="0"/>
                      <a:pt x="47" y="0"/>
                      <a:pt x="65" y="2"/>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90" name="Freeform 370">
                <a:extLst>
                  <a:ext uri="{FF2B5EF4-FFF2-40B4-BE49-F238E27FC236}">
                    <a16:creationId xmlns:a16="http://schemas.microsoft.com/office/drawing/2014/main" id="{8EB6E162-45B1-1ADF-F4E2-98021BFCAC0F}"/>
                  </a:ext>
                </a:extLst>
              </p:cNvPr>
              <p:cNvSpPr/>
              <p:nvPr/>
            </p:nvSpPr>
            <p:spPr bwMode="auto">
              <a:xfrm>
                <a:off x="515938" y="4873626"/>
                <a:ext cx="157163" cy="95250"/>
              </a:xfrm>
              <a:custGeom>
                <a:avLst/>
                <a:gdLst>
                  <a:gd name="T0" fmla="*/ 155 w 155"/>
                  <a:gd name="T1" fmla="*/ 18 h 93"/>
                  <a:gd name="T2" fmla="*/ 86 w 155"/>
                  <a:gd name="T3" fmla="*/ 85 h 93"/>
                  <a:gd name="T4" fmla="*/ 72 w 155"/>
                  <a:gd name="T5" fmla="*/ 93 h 93"/>
                  <a:gd name="T6" fmla="*/ 8 w 155"/>
                  <a:gd name="T7" fmla="*/ 83 h 93"/>
                  <a:gd name="T8" fmla="*/ 4 w 155"/>
                  <a:gd name="T9" fmla="*/ 71 h 93"/>
                  <a:gd name="T10" fmla="*/ 34 w 155"/>
                  <a:gd name="T11" fmla="*/ 31 h 93"/>
                  <a:gd name="T12" fmla="*/ 47 w 155"/>
                  <a:gd name="T13" fmla="*/ 28 h 93"/>
                  <a:gd name="T14" fmla="*/ 139 w 155"/>
                  <a:gd name="T15" fmla="*/ 4 h 93"/>
                  <a:gd name="T16" fmla="*/ 144 w 155"/>
                  <a:gd name="T17" fmla="*/ 0 h 93"/>
                  <a:gd name="T18" fmla="*/ 155 w 155"/>
                  <a:gd name="T19" fmla="*/ 1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5" h="93">
                    <a:moveTo>
                      <a:pt x="155" y="18"/>
                    </a:moveTo>
                    <a:cubicBezTo>
                      <a:pt x="125" y="34"/>
                      <a:pt x="102" y="56"/>
                      <a:pt x="86" y="85"/>
                    </a:cubicBezTo>
                    <a:cubicBezTo>
                      <a:pt x="82" y="91"/>
                      <a:pt x="77" y="92"/>
                      <a:pt x="72" y="93"/>
                    </a:cubicBezTo>
                    <a:cubicBezTo>
                      <a:pt x="50" y="93"/>
                      <a:pt x="29" y="89"/>
                      <a:pt x="8" y="83"/>
                    </a:cubicBezTo>
                    <a:cubicBezTo>
                      <a:pt x="2" y="81"/>
                      <a:pt x="0" y="77"/>
                      <a:pt x="4" y="71"/>
                    </a:cubicBezTo>
                    <a:cubicBezTo>
                      <a:pt x="12" y="56"/>
                      <a:pt x="22" y="43"/>
                      <a:pt x="34" y="31"/>
                    </a:cubicBezTo>
                    <a:cubicBezTo>
                      <a:pt x="37" y="26"/>
                      <a:pt x="43" y="28"/>
                      <a:pt x="47" y="28"/>
                    </a:cubicBezTo>
                    <a:cubicBezTo>
                      <a:pt x="80" y="29"/>
                      <a:pt x="110" y="18"/>
                      <a:pt x="139" y="4"/>
                    </a:cubicBezTo>
                    <a:cubicBezTo>
                      <a:pt x="141" y="3"/>
                      <a:pt x="142" y="1"/>
                      <a:pt x="144" y="0"/>
                    </a:cubicBezTo>
                    <a:cubicBezTo>
                      <a:pt x="151" y="3"/>
                      <a:pt x="155" y="10"/>
                      <a:pt x="155" y="18"/>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91" name="Freeform 371">
                <a:extLst>
                  <a:ext uri="{FF2B5EF4-FFF2-40B4-BE49-F238E27FC236}">
                    <a16:creationId xmlns:a16="http://schemas.microsoft.com/office/drawing/2014/main" id="{A6B92D10-70D6-9EAE-479A-662A95150D76}"/>
                  </a:ext>
                </a:extLst>
              </p:cNvPr>
              <p:cNvSpPr/>
              <p:nvPr/>
            </p:nvSpPr>
            <p:spPr bwMode="auto">
              <a:xfrm>
                <a:off x="895350" y="4518026"/>
                <a:ext cx="119063" cy="153988"/>
              </a:xfrm>
              <a:custGeom>
                <a:avLst/>
                <a:gdLst>
                  <a:gd name="T0" fmla="*/ 115 w 118"/>
                  <a:gd name="T1" fmla="*/ 63 h 151"/>
                  <a:gd name="T2" fmla="*/ 92 w 118"/>
                  <a:gd name="T3" fmla="*/ 76 h 151"/>
                  <a:gd name="T4" fmla="*/ 40 w 118"/>
                  <a:gd name="T5" fmla="*/ 114 h 151"/>
                  <a:gd name="T6" fmla="*/ 25 w 118"/>
                  <a:gd name="T7" fmla="*/ 132 h 151"/>
                  <a:gd name="T8" fmla="*/ 31 w 118"/>
                  <a:gd name="T9" fmla="*/ 150 h 151"/>
                  <a:gd name="T10" fmla="*/ 28 w 118"/>
                  <a:gd name="T11" fmla="*/ 151 h 151"/>
                  <a:gd name="T12" fmla="*/ 0 w 118"/>
                  <a:gd name="T13" fmla="*/ 128 h 151"/>
                  <a:gd name="T14" fmla="*/ 45 w 118"/>
                  <a:gd name="T15" fmla="*/ 38 h 151"/>
                  <a:gd name="T16" fmla="*/ 50 w 118"/>
                  <a:gd name="T17" fmla="*/ 30 h 151"/>
                  <a:gd name="T18" fmla="*/ 103 w 118"/>
                  <a:gd name="T19" fmla="*/ 3 h 151"/>
                  <a:gd name="T20" fmla="*/ 116 w 118"/>
                  <a:gd name="T21" fmla="*/ 12 h 151"/>
                  <a:gd name="T22" fmla="*/ 115 w 118"/>
                  <a:gd name="T23" fmla="*/ 6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8" h="151">
                    <a:moveTo>
                      <a:pt x="115" y="63"/>
                    </a:moveTo>
                    <a:cubicBezTo>
                      <a:pt x="110" y="71"/>
                      <a:pt x="100" y="72"/>
                      <a:pt x="92" y="76"/>
                    </a:cubicBezTo>
                    <a:cubicBezTo>
                      <a:pt x="73" y="86"/>
                      <a:pt x="55" y="99"/>
                      <a:pt x="40" y="114"/>
                    </a:cubicBezTo>
                    <a:cubicBezTo>
                      <a:pt x="34" y="120"/>
                      <a:pt x="30" y="126"/>
                      <a:pt x="25" y="132"/>
                    </a:cubicBezTo>
                    <a:cubicBezTo>
                      <a:pt x="17" y="141"/>
                      <a:pt x="27" y="144"/>
                      <a:pt x="31" y="150"/>
                    </a:cubicBezTo>
                    <a:cubicBezTo>
                      <a:pt x="30" y="150"/>
                      <a:pt x="29" y="151"/>
                      <a:pt x="28" y="151"/>
                    </a:cubicBezTo>
                    <a:cubicBezTo>
                      <a:pt x="18" y="144"/>
                      <a:pt x="7" y="138"/>
                      <a:pt x="0" y="128"/>
                    </a:cubicBezTo>
                    <a:cubicBezTo>
                      <a:pt x="23" y="102"/>
                      <a:pt x="38" y="72"/>
                      <a:pt x="45" y="38"/>
                    </a:cubicBezTo>
                    <a:cubicBezTo>
                      <a:pt x="46" y="35"/>
                      <a:pt x="48" y="32"/>
                      <a:pt x="50" y="30"/>
                    </a:cubicBezTo>
                    <a:cubicBezTo>
                      <a:pt x="67" y="19"/>
                      <a:pt x="84" y="10"/>
                      <a:pt x="103" y="3"/>
                    </a:cubicBezTo>
                    <a:cubicBezTo>
                      <a:pt x="113" y="0"/>
                      <a:pt x="115" y="2"/>
                      <a:pt x="116" y="12"/>
                    </a:cubicBezTo>
                    <a:cubicBezTo>
                      <a:pt x="118" y="29"/>
                      <a:pt x="118" y="46"/>
                      <a:pt x="115" y="6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92" name="Freeform 372">
                <a:extLst>
                  <a:ext uri="{FF2B5EF4-FFF2-40B4-BE49-F238E27FC236}">
                    <a16:creationId xmlns:a16="http://schemas.microsoft.com/office/drawing/2014/main" id="{97234187-9141-E89C-A97A-4D65CC070310}"/>
                  </a:ext>
                </a:extLst>
              </p:cNvPr>
              <p:cNvSpPr/>
              <p:nvPr/>
            </p:nvSpPr>
            <p:spPr bwMode="auto">
              <a:xfrm>
                <a:off x="760413" y="4959351"/>
                <a:ext cx="82550" cy="177800"/>
              </a:xfrm>
              <a:custGeom>
                <a:avLst/>
                <a:gdLst>
                  <a:gd name="T0" fmla="*/ 4 w 81"/>
                  <a:gd name="T1" fmla="*/ 116 h 174"/>
                  <a:gd name="T2" fmla="*/ 17 w 81"/>
                  <a:gd name="T3" fmla="*/ 90 h 174"/>
                  <a:gd name="T4" fmla="*/ 52 w 81"/>
                  <a:gd name="T5" fmla="*/ 3 h 174"/>
                  <a:gd name="T6" fmla="*/ 57 w 81"/>
                  <a:gd name="T7" fmla="*/ 3 h 174"/>
                  <a:gd name="T8" fmla="*/ 65 w 81"/>
                  <a:gd name="T9" fmla="*/ 73 h 174"/>
                  <a:gd name="T10" fmla="*/ 79 w 81"/>
                  <a:gd name="T11" fmla="*/ 107 h 174"/>
                  <a:gd name="T12" fmla="*/ 80 w 81"/>
                  <a:gd name="T13" fmla="*/ 116 h 174"/>
                  <a:gd name="T14" fmla="*/ 46 w 81"/>
                  <a:gd name="T15" fmla="*/ 167 h 174"/>
                  <a:gd name="T16" fmla="*/ 31 w 81"/>
                  <a:gd name="T17" fmla="*/ 166 h 174"/>
                  <a:gd name="T18" fmla="*/ 4 w 81"/>
                  <a:gd name="T19"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74">
                    <a:moveTo>
                      <a:pt x="4" y="116"/>
                    </a:moveTo>
                    <a:cubicBezTo>
                      <a:pt x="0" y="103"/>
                      <a:pt x="12" y="98"/>
                      <a:pt x="17" y="90"/>
                    </a:cubicBezTo>
                    <a:cubicBezTo>
                      <a:pt x="36" y="64"/>
                      <a:pt x="48" y="35"/>
                      <a:pt x="52" y="3"/>
                    </a:cubicBezTo>
                    <a:cubicBezTo>
                      <a:pt x="53" y="0"/>
                      <a:pt x="55" y="0"/>
                      <a:pt x="57" y="3"/>
                    </a:cubicBezTo>
                    <a:cubicBezTo>
                      <a:pt x="56" y="27"/>
                      <a:pt x="58" y="50"/>
                      <a:pt x="65" y="73"/>
                    </a:cubicBezTo>
                    <a:cubicBezTo>
                      <a:pt x="69" y="85"/>
                      <a:pt x="73" y="96"/>
                      <a:pt x="79" y="107"/>
                    </a:cubicBezTo>
                    <a:cubicBezTo>
                      <a:pt x="81" y="109"/>
                      <a:pt x="81" y="112"/>
                      <a:pt x="80" y="116"/>
                    </a:cubicBezTo>
                    <a:cubicBezTo>
                      <a:pt x="70" y="134"/>
                      <a:pt x="60" y="151"/>
                      <a:pt x="46" y="167"/>
                    </a:cubicBezTo>
                    <a:cubicBezTo>
                      <a:pt x="40" y="174"/>
                      <a:pt x="36" y="173"/>
                      <a:pt x="31" y="166"/>
                    </a:cubicBezTo>
                    <a:cubicBezTo>
                      <a:pt x="19" y="151"/>
                      <a:pt x="11" y="134"/>
                      <a:pt x="4" y="11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93" name="Freeform 373">
                <a:extLst>
                  <a:ext uri="{FF2B5EF4-FFF2-40B4-BE49-F238E27FC236}">
                    <a16:creationId xmlns:a16="http://schemas.microsoft.com/office/drawing/2014/main" id="{AA91FD67-872C-1774-0B92-A2A5826162D6}"/>
                  </a:ext>
                </a:extLst>
              </p:cNvPr>
              <p:cNvSpPr/>
              <p:nvPr/>
            </p:nvSpPr>
            <p:spPr bwMode="auto">
              <a:xfrm>
                <a:off x="800100" y="4465638"/>
                <a:ext cx="73025" cy="163513"/>
              </a:xfrm>
              <a:custGeom>
                <a:avLst/>
                <a:gdLst>
                  <a:gd name="T0" fmla="*/ 14 w 72"/>
                  <a:gd name="T1" fmla="*/ 157 h 162"/>
                  <a:gd name="T2" fmla="*/ 11 w 72"/>
                  <a:gd name="T3" fmla="*/ 91 h 162"/>
                  <a:gd name="T4" fmla="*/ 2 w 72"/>
                  <a:gd name="T5" fmla="*/ 63 h 162"/>
                  <a:gd name="T6" fmla="*/ 2 w 72"/>
                  <a:gd name="T7" fmla="*/ 53 h 162"/>
                  <a:gd name="T8" fmla="*/ 30 w 72"/>
                  <a:gd name="T9" fmla="*/ 6 h 162"/>
                  <a:gd name="T10" fmla="*/ 44 w 72"/>
                  <a:gd name="T11" fmla="*/ 6 h 162"/>
                  <a:gd name="T12" fmla="*/ 69 w 72"/>
                  <a:gd name="T13" fmla="*/ 47 h 162"/>
                  <a:gd name="T14" fmla="*/ 67 w 72"/>
                  <a:gd name="T15" fmla="*/ 61 h 162"/>
                  <a:gd name="T16" fmla="*/ 31 w 72"/>
                  <a:gd name="T17" fmla="*/ 158 h 162"/>
                  <a:gd name="T18" fmla="*/ 14 w 72"/>
                  <a:gd name="T19" fmla="*/ 15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62">
                    <a:moveTo>
                      <a:pt x="14" y="157"/>
                    </a:moveTo>
                    <a:cubicBezTo>
                      <a:pt x="20" y="135"/>
                      <a:pt x="16" y="113"/>
                      <a:pt x="11" y="91"/>
                    </a:cubicBezTo>
                    <a:cubicBezTo>
                      <a:pt x="9" y="81"/>
                      <a:pt x="7" y="71"/>
                      <a:pt x="2" y="63"/>
                    </a:cubicBezTo>
                    <a:cubicBezTo>
                      <a:pt x="0" y="59"/>
                      <a:pt x="2" y="56"/>
                      <a:pt x="2" y="53"/>
                    </a:cubicBezTo>
                    <a:cubicBezTo>
                      <a:pt x="9" y="36"/>
                      <a:pt x="19" y="20"/>
                      <a:pt x="30" y="6"/>
                    </a:cubicBezTo>
                    <a:cubicBezTo>
                      <a:pt x="35" y="0"/>
                      <a:pt x="40" y="0"/>
                      <a:pt x="44" y="6"/>
                    </a:cubicBezTo>
                    <a:cubicBezTo>
                      <a:pt x="54" y="19"/>
                      <a:pt x="63" y="32"/>
                      <a:pt x="69" y="47"/>
                    </a:cubicBezTo>
                    <a:cubicBezTo>
                      <a:pt x="72" y="52"/>
                      <a:pt x="70" y="56"/>
                      <a:pt x="67" y="61"/>
                    </a:cubicBezTo>
                    <a:cubicBezTo>
                      <a:pt x="45" y="90"/>
                      <a:pt x="35" y="123"/>
                      <a:pt x="31" y="158"/>
                    </a:cubicBezTo>
                    <a:cubicBezTo>
                      <a:pt x="25" y="162"/>
                      <a:pt x="19" y="160"/>
                      <a:pt x="14" y="15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94" name="Freeform 374">
                <a:extLst>
                  <a:ext uri="{FF2B5EF4-FFF2-40B4-BE49-F238E27FC236}">
                    <a16:creationId xmlns:a16="http://schemas.microsoft.com/office/drawing/2014/main" id="{7DCC3683-CA65-B604-68F9-444CBB159D10}"/>
                  </a:ext>
                </a:extLst>
              </p:cNvPr>
              <p:cNvSpPr/>
              <p:nvPr/>
            </p:nvSpPr>
            <p:spPr bwMode="auto">
              <a:xfrm>
                <a:off x="476250" y="4765676"/>
                <a:ext cx="169863" cy="71438"/>
              </a:xfrm>
              <a:custGeom>
                <a:avLst/>
                <a:gdLst>
                  <a:gd name="T0" fmla="*/ 165 w 168"/>
                  <a:gd name="T1" fmla="*/ 37 h 71"/>
                  <a:gd name="T2" fmla="*/ 94 w 168"/>
                  <a:gd name="T3" fmla="*/ 52 h 71"/>
                  <a:gd name="T4" fmla="*/ 65 w 168"/>
                  <a:gd name="T5" fmla="*/ 68 h 71"/>
                  <a:gd name="T6" fmla="*/ 55 w 168"/>
                  <a:gd name="T7" fmla="*/ 70 h 71"/>
                  <a:gd name="T8" fmla="*/ 5 w 168"/>
                  <a:gd name="T9" fmla="*/ 39 h 71"/>
                  <a:gd name="T10" fmla="*/ 5 w 168"/>
                  <a:gd name="T11" fmla="*/ 27 h 71"/>
                  <a:gd name="T12" fmla="*/ 43 w 168"/>
                  <a:gd name="T13" fmla="*/ 2 h 71"/>
                  <a:gd name="T14" fmla="*/ 58 w 168"/>
                  <a:gd name="T15" fmla="*/ 4 h 71"/>
                  <a:gd name="T16" fmla="*/ 148 w 168"/>
                  <a:gd name="T17" fmla="*/ 27 h 71"/>
                  <a:gd name="T18" fmla="*/ 165 w 168"/>
                  <a:gd name="T19" fmla="*/ 24 h 71"/>
                  <a:gd name="T20" fmla="*/ 165 w 168"/>
                  <a:gd name="T21" fmla="*/ 3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8" h="71">
                    <a:moveTo>
                      <a:pt x="165" y="37"/>
                    </a:moveTo>
                    <a:cubicBezTo>
                      <a:pt x="140" y="35"/>
                      <a:pt x="117" y="42"/>
                      <a:pt x="94" y="52"/>
                    </a:cubicBezTo>
                    <a:cubicBezTo>
                      <a:pt x="84" y="56"/>
                      <a:pt x="74" y="61"/>
                      <a:pt x="65" y="68"/>
                    </a:cubicBezTo>
                    <a:cubicBezTo>
                      <a:pt x="62" y="71"/>
                      <a:pt x="59" y="70"/>
                      <a:pt x="55" y="70"/>
                    </a:cubicBezTo>
                    <a:cubicBezTo>
                      <a:pt x="37" y="62"/>
                      <a:pt x="20" y="52"/>
                      <a:pt x="5" y="39"/>
                    </a:cubicBezTo>
                    <a:cubicBezTo>
                      <a:pt x="0" y="35"/>
                      <a:pt x="1" y="31"/>
                      <a:pt x="5" y="27"/>
                    </a:cubicBezTo>
                    <a:cubicBezTo>
                      <a:pt x="17" y="17"/>
                      <a:pt x="29" y="9"/>
                      <a:pt x="43" y="2"/>
                    </a:cubicBezTo>
                    <a:cubicBezTo>
                      <a:pt x="49" y="0"/>
                      <a:pt x="53" y="1"/>
                      <a:pt x="58" y="4"/>
                    </a:cubicBezTo>
                    <a:cubicBezTo>
                      <a:pt x="86" y="19"/>
                      <a:pt x="116" y="25"/>
                      <a:pt x="148" y="27"/>
                    </a:cubicBezTo>
                    <a:cubicBezTo>
                      <a:pt x="153" y="27"/>
                      <a:pt x="159" y="27"/>
                      <a:pt x="165" y="24"/>
                    </a:cubicBezTo>
                    <a:cubicBezTo>
                      <a:pt x="168" y="28"/>
                      <a:pt x="168" y="32"/>
                      <a:pt x="165" y="3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95" name="Freeform 375">
                <a:extLst>
                  <a:ext uri="{FF2B5EF4-FFF2-40B4-BE49-F238E27FC236}">
                    <a16:creationId xmlns:a16="http://schemas.microsoft.com/office/drawing/2014/main" id="{11930A2C-79B3-D48E-C0D8-521F790E1F12}"/>
                  </a:ext>
                </a:extLst>
              </p:cNvPr>
              <p:cNvSpPr/>
              <p:nvPr/>
            </p:nvSpPr>
            <p:spPr bwMode="auto">
              <a:xfrm>
                <a:off x="876300" y="4940301"/>
                <a:ext cx="103188" cy="153988"/>
              </a:xfrm>
              <a:custGeom>
                <a:avLst/>
                <a:gdLst>
                  <a:gd name="T0" fmla="*/ 14 w 102"/>
                  <a:gd name="T1" fmla="*/ 1 h 151"/>
                  <a:gd name="T2" fmla="*/ 15 w 102"/>
                  <a:gd name="T3" fmla="*/ 10 h 151"/>
                  <a:gd name="T4" fmla="*/ 51 w 102"/>
                  <a:gd name="T5" fmla="*/ 53 h 151"/>
                  <a:gd name="T6" fmla="*/ 96 w 102"/>
                  <a:gd name="T7" fmla="*/ 82 h 151"/>
                  <a:gd name="T8" fmla="*/ 101 w 102"/>
                  <a:gd name="T9" fmla="*/ 89 h 151"/>
                  <a:gd name="T10" fmla="*/ 97 w 102"/>
                  <a:gd name="T11" fmla="*/ 142 h 151"/>
                  <a:gd name="T12" fmla="*/ 85 w 102"/>
                  <a:gd name="T13" fmla="*/ 148 h 151"/>
                  <a:gd name="T14" fmla="*/ 47 w 102"/>
                  <a:gd name="T15" fmla="*/ 127 h 151"/>
                  <a:gd name="T16" fmla="*/ 42 w 102"/>
                  <a:gd name="T17" fmla="*/ 97 h 151"/>
                  <a:gd name="T18" fmla="*/ 2 w 102"/>
                  <a:gd name="T19" fmla="*/ 13 h 151"/>
                  <a:gd name="T20" fmla="*/ 0 w 102"/>
                  <a:gd name="T21" fmla="*/ 8 h 151"/>
                  <a:gd name="T22" fmla="*/ 14 w 102"/>
                  <a:gd name="T23" fmla="*/ 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51">
                    <a:moveTo>
                      <a:pt x="14" y="1"/>
                    </a:moveTo>
                    <a:cubicBezTo>
                      <a:pt x="12" y="5"/>
                      <a:pt x="14" y="7"/>
                      <a:pt x="15" y="10"/>
                    </a:cubicBezTo>
                    <a:cubicBezTo>
                      <a:pt x="25" y="26"/>
                      <a:pt x="37" y="40"/>
                      <a:pt x="51" y="53"/>
                    </a:cubicBezTo>
                    <a:cubicBezTo>
                      <a:pt x="65" y="65"/>
                      <a:pt x="80" y="75"/>
                      <a:pt x="96" y="82"/>
                    </a:cubicBezTo>
                    <a:cubicBezTo>
                      <a:pt x="99" y="83"/>
                      <a:pt x="100" y="86"/>
                      <a:pt x="101" y="89"/>
                    </a:cubicBezTo>
                    <a:cubicBezTo>
                      <a:pt x="102" y="106"/>
                      <a:pt x="100" y="124"/>
                      <a:pt x="97" y="142"/>
                    </a:cubicBezTo>
                    <a:cubicBezTo>
                      <a:pt x="96" y="149"/>
                      <a:pt x="92" y="151"/>
                      <a:pt x="85" y="148"/>
                    </a:cubicBezTo>
                    <a:cubicBezTo>
                      <a:pt x="72" y="143"/>
                      <a:pt x="60" y="134"/>
                      <a:pt x="47" y="127"/>
                    </a:cubicBezTo>
                    <a:cubicBezTo>
                      <a:pt x="43" y="118"/>
                      <a:pt x="44" y="107"/>
                      <a:pt x="42" y="97"/>
                    </a:cubicBezTo>
                    <a:cubicBezTo>
                      <a:pt x="36" y="66"/>
                      <a:pt x="22" y="38"/>
                      <a:pt x="2" y="13"/>
                    </a:cubicBezTo>
                    <a:cubicBezTo>
                      <a:pt x="1" y="12"/>
                      <a:pt x="1" y="10"/>
                      <a:pt x="0" y="8"/>
                    </a:cubicBezTo>
                    <a:cubicBezTo>
                      <a:pt x="3" y="2"/>
                      <a:pt x="8" y="0"/>
                      <a:pt x="14" y="1"/>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96" name="Freeform 376">
                <a:extLst>
                  <a:ext uri="{FF2B5EF4-FFF2-40B4-BE49-F238E27FC236}">
                    <a16:creationId xmlns:a16="http://schemas.microsoft.com/office/drawing/2014/main" id="{CCBEAB73-1FEA-6473-3498-7B155746F1E5}"/>
                  </a:ext>
                </a:extLst>
              </p:cNvPr>
              <p:cNvSpPr/>
              <p:nvPr/>
            </p:nvSpPr>
            <p:spPr bwMode="auto">
              <a:xfrm>
                <a:off x="636588" y="4938713"/>
                <a:ext cx="101600" cy="142875"/>
              </a:xfrm>
              <a:custGeom>
                <a:avLst/>
                <a:gdLst>
                  <a:gd name="T0" fmla="*/ 2 w 101"/>
                  <a:gd name="T1" fmla="*/ 83 h 140"/>
                  <a:gd name="T2" fmla="*/ 6 w 101"/>
                  <a:gd name="T3" fmla="*/ 77 h 140"/>
                  <a:gd name="T4" fmla="*/ 72 w 101"/>
                  <a:gd name="T5" fmla="*/ 31 h 140"/>
                  <a:gd name="T6" fmla="*/ 91 w 101"/>
                  <a:gd name="T7" fmla="*/ 7 h 140"/>
                  <a:gd name="T8" fmla="*/ 90 w 101"/>
                  <a:gd name="T9" fmla="*/ 2 h 140"/>
                  <a:gd name="T10" fmla="*/ 101 w 101"/>
                  <a:gd name="T11" fmla="*/ 8 h 140"/>
                  <a:gd name="T12" fmla="*/ 65 w 101"/>
                  <a:gd name="T13" fmla="*/ 95 h 140"/>
                  <a:gd name="T14" fmla="*/ 59 w 101"/>
                  <a:gd name="T15" fmla="*/ 116 h 140"/>
                  <a:gd name="T16" fmla="*/ 14 w 101"/>
                  <a:gd name="T17" fmla="*/ 137 h 140"/>
                  <a:gd name="T18" fmla="*/ 1 w 101"/>
                  <a:gd name="T19" fmla="*/ 129 h 140"/>
                  <a:gd name="T20" fmla="*/ 2 w 101"/>
                  <a:gd name="T21" fmla="*/ 83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140">
                    <a:moveTo>
                      <a:pt x="2" y="83"/>
                    </a:moveTo>
                    <a:cubicBezTo>
                      <a:pt x="3" y="81"/>
                      <a:pt x="4" y="78"/>
                      <a:pt x="6" y="77"/>
                    </a:cubicBezTo>
                    <a:cubicBezTo>
                      <a:pt x="32" y="68"/>
                      <a:pt x="54" y="51"/>
                      <a:pt x="72" y="31"/>
                    </a:cubicBezTo>
                    <a:cubicBezTo>
                      <a:pt x="79" y="24"/>
                      <a:pt x="85" y="15"/>
                      <a:pt x="91" y="7"/>
                    </a:cubicBezTo>
                    <a:cubicBezTo>
                      <a:pt x="92" y="5"/>
                      <a:pt x="92" y="4"/>
                      <a:pt x="90" y="2"/>
                    </a:cubicBezTo>
                    <a:cubicBezTo>
                      <a:pt x="96" y="0"/>
                      <a:pt x="99" y="3"/>
                      <a:pt x="101" y="8"/>
                    </a:cubicBezTo>
                    <a:cubicBezTo>
                      <a:pt x="81" y="34"/>
                      <a:pt x="70" y="63"/>
                      <a:pt x="65" y="95"/>
                    </a:cubicBezTo>
                    <a:cubicBezTo>
                      <a:pt x="64" y="102"/>
                      <a:pt x="66" y="110"/>
                      <a:pt x="59" y="116"/>
                    </a:cubicBezTo>
                    <a:cubicBezTo>
                      <a:pt x="45" y="124"/>
                      <a:pt x="30" y="132"/>
                      <a:pt x="14" y="137"/>
                    </a:cubicBezTo>
                    <a:cubicBezTo>
                      <a:pt x="5" y="140"/>
                      <a:pt x="2" y="139"/>
                      <a:pt x="1" y="129"/>
                    </a:cubicBezTo>
                    <a:cubicBezTo>
                      <a:pt x="0" y="114"/>
                      <a:pt x="0" y="98"/>
                      <a:pt x="2" y="83"/>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97" name="Freeform 377">
                <a:extLst>
                  <a:ext uri="{FF2B5EF4-FFF2-40B4-BE49-F238E27FC236}">
                    <a16:creationId xmlns:a16="http://schemas.microsoft.com/office/drawing/2014/main" id="{45DC59EF-710B-0107-8D2B-752EA4E08CCA}"/>
                  </a:ext>
                </a:extLst>
              </p:cNvPr>
              <p:cNvSpPr/>
              <p:nvPr/>
            </p:nvSpPr>
            <p:spPr bwMode="auto">
              <a:xfrm>
                <a:off x="939800" y="4887913"/>
                <a:ext cx="142875" cy="92075"/>
              </a:xfrm>
              <a:custGeom>
                <a:avLst/>
                <a:gdLst>
                  <a:gd name="T0" fmla="*/ 83 w 142"/>
                  <a:gd name="T1" fmla="*/ 87 h 91"/>
                  <a:gd name="T2" fmla="*/ 71 w 142"/>
                  <a:gd name="T3" fmla="*/ 73 h 91"/>
                  <a:gd name="T4" fmla="*/ 12 w 142"/>
                  <a:gd name="T5" fmla="*/ 11 h 91"/>
                  <a:gd name="T6" fmla="*/ 2 w 142"/>
                  <a:gd name="T7" fmla="*/ 12 h 91"/>
                  <a:gd name="T8" fmla="*/ 11 w 142"/>
                  <a:gd name="T9" fmla="*/ 0 h 91"/>
                  <a:gd name="T10" fmla="*/ 62 w 142"/>
                  <a:gd name="T11" fmla="*/ 24 h 91"/>
                  <a:gd name="T12" fmla="*/ 121 w 142"/>
                  <a:gd name="T13" fmla="*/ 31 h 91"/>
                  <a:gd name="T14" fmla="*/ 130 w 142"/>
                  <a:gd name="T15" fmla="*/ 50 h 91"/>
                  <a:gd name="T16" fmla="*/ 139 w 142"/>
                  <a:gd name="T17" fmla="*/ 79 h 91"/>
                  <a:gd name="T18" fmla="*/ 131 w 142"/>
                  <a:gd name="T19" fmla="*/ 90 h 91"/>
                  <a:gd name="T20" fmla="*/ 83 w 142"/>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2" h="91">
                    <a:moveTo>
                      <a:pt x="83" y="87"/>
                    </a:moveTo>
                    <a:cubicBezTo>
                      <a:pt x="76" y="85"/>
                      <a:pt x="74" y="78"/>
                      <a:pt x="71" y="73"/>
                    </a:cubicBezTo>
                    <a:cubicBezTo>
                      <a:pt x="56" y="48"/>
                      <a:pt x="36" y="27"/>
                      <a:pt x="12" y="11"/>
                    </a:cubicBezTo>
                    <a:cubicBezTo>
                      <a:pt x="7" y="7"/>
                      <a:pt x="5" y="9"/>
                      <a:pt x="2" y="12"/>
                    </a:cubicBezTo>
                    <a:cubicBezTo>
                      <a:pt x="0" y="4"/>
                      <a:pt x="6" y="2"/>
                      <a:pt x="11" y="0"/>
                    </a:cubicBezTo>
                    <a:cubicBezTo>
                      <a:pt x="26" y="12"/>
                      <a:pt x="44" y="19"/>
                      <a:pt x="62" y="24"/>
                    </a:cubicBezTo>
                    <a:cubicBezTo>
                      <a:pt x="81" y="30"/>
                      <a:pt x="101" y="32"/>
                      <a:pt x="121" y="31"/>
                    </a:cubicBezTo>
                    <a:cubicBezTo>
                      <a:pt x="121" y="39"/>
                      <a:pt x="125" y="44"/>
                      <a:pt x="130" y="50"/>
                    </a:cubicBezTo>
                    <a:cubicBezTo>
                      <a:pt x="133" y="60"/>
                      <a:pt x="136" y="69"/>
                      <a:pt x="139" y="79"/>
                    </a:cubicBezTo>
                    <a:cubicBezTo>
                      <a:pt x="142" y="86"/>
                      <a:pt x="139" y="90"/>
                      <a:pt x="131" y="90"/>
                    </a:cubicBezTo>
                    <a:cubicBezTo>
                      <a:pt x="115" y="91"/>
                      <a:pt x="99" y="91"/>
                      <a:pt x="83" y="8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98" name="Freeform 378">
                <a:extLst>
                  <a:ext uri="{FF2B5EF4-FFF2-40B4-BE49-F238E27FC236}">
                    <a16:creationId xmlns:a16="http://schemas.microsoft.com/office/drawing/2014/main" id="{D57AB94D-994C-0067-0E99-40FD1B2D20DF}"/>
                  </a:ext>
                </a:extLst>
              </p:cNvPr>
              <p:cNvSpPr/>
              <p:nvPr/>
            </p:nvSpPr>
            <p:spPr bwMode="auto">
              <a:xfrm>
                <a:off x="973138" y="4787901"/>
                <a:ext cx="165100" cy="63500"/>
              </a:xfrm>
              <a:custGeom>
                <a:avLst/>
                <a:gdLst>
                  <a:gd name="T0" fmla="*/ 106 w 163"/>
                  <a:gd name="T1" fmla="*/ 62 h 63"/>
                  <a:gd name="T2" fmla="*/ 94 w 163"/>
                  <a:gd name="T3" fmla="*/ 60 h 63"/>
                  <a:gd name="T4" fmla="*/ 3 w 163"/>
                  <a:gd name="T5" fmla="*/ 31 h 63"/>
                  <a:gd name="T6" fmla="*/ 5 w 163"/>
                  <a:gd name="T7" fmla="*/ 18 h 63"/>
                  <a:gd name="T8" fmla="*/ 108 w 163"/>
                  <a:gd name="T9" fmla="*/ 7 h 63"/>
                  <a:gd name="T10" fmla="*/ 126 w 163"/>
                  <a:gd name="T11" fmla="*/ 0 h 63"/>
                  <a:gd name="T12" fmla="*/ 156 w 163"/>
                  <a:gd name="T13" fmla="*/ 24 h 63"/>
                  <a:gd name="T14" fmla="*/ 154 w 163"/>
                  <a:gd name="T15" fmla="*/ 40 h 63"/>
                  <a:gd name="T16" fmla="*/ 106 w 163"/>
                  <a:gd name="T17"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62">
                    <a:moveTo>
                      <a:pt x="106" y="62"/>
                    </a:moveTo>
                    <a:cubicBezTo>
                      <a:pt x="102" y="63"/>
                      <a:pt x="98" y="63"/>
                      <a:pt x="94" y="60"/>
                    </a:cubicBezTo>
                    <a:cubicBezTo>
                      <a:pt x="67" y="41"/>
                      <a:pt x="36" y="32"/>
                      <a:pt x="3" y="31"/>
                    </a:cubicBezTo>
                    <a:cubicBezTo>
                      <a:pt x="0" y="26"/>
                      <a:pt x="1" y="22"/>
                      <a:pt x="5" y="18"/>
                    </a:cubicBezTo>
                    <a:cubicBezTo>
                      <a:pt x="40" y="26"/>
                      <a:pt x="75" y="20"/>
                      <a:pt x="108" y="7"/>
                    </a:cubicBezTo>
                    <a:cubicBezTo>
                      <a:pt x="114" y="5"/>
                      <a:pt x="120" y="3"/>
                      <a:pt x="126" y="0"/>
                    </a:cubicBezTo>
                    <a:cubicBezTo>
                      <a:pt x="137" y="8"/>
                      <a:pt x="147" y="15"/>
                      <a:pt x="156" y="24"/>
                    </a:cubicBezTo>
                    <a:cubicBezTo>
                      <a:pt x="163" y="32"/>
                      <a:pt x="163" y="35"/>
                      <a:pt x="154" y="40"/>
                    </a:cubicBezTo>
                    <a:cubicBezTo>
                      <a:pt x="139" y="49"/>
                      <a:pt x="123" y="57"/>
                      <a:pt x="106" y="6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99" name="Freeform 379">
                <a:extLst>
                  <a:ext uri="{FF2B5EF4-FFF2-40B4-BE49-F238E27FC236}">
                    <a16:creationId xmlns:a16="http://schemas.microsoft.com/office/drawing/2014/main" id="{DBEE6508-1E35-B23E-230C-CE9F3C81459B}"/>
                  </a:ext>
                </a:extLst>
              </p:cNvPr>
              <p:cNvSpPr/>
              <p:nvPr/>
            </p:nvSpPr>
            <p:spPr bwMode="auto">
              <a:xfrm>
                <a:off x="642938" y="4624388"/>
                <a:ext cx="336550" cy="338138"/>
              </a:xfrm>
              <a:custGeom>
                <a:avLst/>
                <a:gdLst>
                  <a:gd name="T0" fmla="*/ 332 w 332"/>
                  <a:gd name="T1" fmla="*/ 178 h 333"/>
                  <a:gd name="T2" fmla="*/ 330 w 332"/>
                  <a:gd name="T3" fmla="*/ 191 h 333"/>
                  <a:gd name="T4" fmla="*/ 304 w 332"/>
                  <a:gd name="T5" fmla="*/ 259 h 333"/>
                  <a:gd name="T6" fmla="*/ 295 w 332"/>
                  <a:gd name="T7" fmla="*/ 271 h 333"/>
                  <a:gd name="T8" fmla="*/ 245 w 332"/>
                  <a:gd name="T9" fmla="*/ 312 h 333"/>
                  <a:gd name="T10" fmla="*/ 231 w 332"/>
                  <a:gd name="T11" fmla="*/ 319 h 333"/>
                  <a:gd name="T12" fmla="*/ 173 w 332"/>
                  <a:gd name="T13" fmla="*/ 333 h 333"/>
                  <a:gd name="T14" fmla="*/ 168 w 332"/>
                  <a:gd name="T15" fmla="*/ 333 h 333"/>
                  <a:gd name="T16" fmla="*/ 94 w 332"/>
                  <a:gd name="T17" fmla="*/ 317 h 333"/>
                  <a:gd name="T18" fmla="*/ 83 w 332"/>
                  <a:gd name="T19" fmla="*/ 311 h 333"/>
                  <a:gd name="T20" fmla="*/ 30 w 332"/>
                  <a:gd name="T21" fmla="*/ 263 h 333"/>
                  <a:gd name="T22" fmla="*/ 19 w 332"/>
                  <a:gd name="T23" fmla="*/ 245 h 333"/>
                  <a:gd name="T24" fmla="*/ 0 w 332"/>
                  <a:gd name="T25" fmla="*/ 175 h 333"/>
                  <a:gd name="T26" fmla="*/ 0 w 332"/>
                  <a:gd name="T27" fmla="*/ 162 h 333"/>
                  <a:gd name="T28" fmla="*/ 14 w 332"/>
                  <a:gd name="T29" fmla="*/ 100 h 333"/>
                  <a:gd name="T30" fmla="*/ 29 w 332"/>
                  <a:gd name="T31" fmla="*/ 72 h 333"/>
                  <a:gd name="T32" fmla="*/ 78 w 332"/>
                  <a:gd name="T33" fmla="*/ 25 h 333"/>
                  <a:gd name="T34" fmla="*/ 103 w 332"/>
                  <a:gd name="T35" fmla="*/ 13 h 333"/>
                  <a:gd name="T36" fmla="*/ 169 w 332"/>
                  <a:gd name="T37" fmla="*/ 0 h 333"/>
                  <a:gd name="T38" fmla="*/ 186 w 332"/>
                  <a:gd name="T39" fmla="*/ 1 h 333"/>
                  <a:gd name="T40" fmla="*/ 249 w 332"/>
                  <a:gd name="T41" fmla="*/ 23 h 333"/>
                  <a:gd name="T42" fmla="*/ 280 w 332"/>
                  <a:gd name="T43" fmla="*/ 45 h 333"/>
                  <a:gd name="T44" fmla="*/ 313 w 332"/>
                  <a:gd name="T45" fmla="*/ 88 h 333"/>
                  <a:gd name="T46" fmla="*/ 322 w 332"/>
                  <a:gd name="T47" fmla="*/ 110 h 333"/>
                  <a:gd name="T48" fmla="*/ 332 w 332"/>
                  <a:gd name="T49" fmla="*/ 178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2" h="333">
                    <a:moveTo>
                      <a:pt x="332" y="178"/>
                    </a:moveTo>
                    <a:cubicBezTo>
                      <a:pt x="331" y="183"/>
                      <a:pt x="331" y="187"/>
                      <a:pt x="330" y="191"/>
                    </a:cubicBezTo>
                    <a:cubicBezTo>
                      <a:pt x="326" y="215"/>
                      <a:pt x="317" y="237"/>
                      <a:pt x="304" y="259"/>
                    </a:cubicBezTo>
                    <a:cubicBezTo>
                      <a:pt x="301" y="263"/>
                      <a:pt x="297" y="266"/>
                      <a:pt x="295" y="271"/>
                    </a:cubicBezTo>
                    <a:cubicBezTo>
                      <a:pt x="281" y="287"/>
                      <a:pt x="264" y="301"/>
                      <a:pt x="245" y="312"/>
                    </a:cubicBezTo>
                    <a:cubicBezTo>
                      <a:pt x="241" y="315"/>
                      <a:pt x="236" y="317"/>
                      <a:pt x="231" y="319"/>
                    </a:cubicBezTo>
                    <a:cubicBezTo>
                      <a:pt x="212" y="327"/>
                      <a:pt x="193" y="331"/>
                      <a:pt x="173" y="333"/>
                    </a:cubicBezTo>
                    <a:cubicBezTo>
                      <a:pt x="171" y="332"/>
                      <a:pt x="169" y="332"/>
                      <a:pt x="168" y="333"/>
                    </a:cubicBezTo>
                    <a:cubicBezTo>
                      <a:pt x="142" y="332"/>
                      <a:pt x="118" y="327"/>
                      <a:pt x="94" y="317"/>
                    </a:cubicBezTo>
                    <a:cubicBezTo>
                      <a:pt x="91" y="315"/>
                      <a:pt x="87" y="313"/>
                      <a:pt x="83" y="311"/>
                    </a:cubicBezTo>
                    <a:cubicBezTo>
                      <a:pt x="63" y="298"/>
                      <a:pt x="45" y="282"/>
                      <a:pt x="30" y="263"/>
                    </a:cubicBezTo>
                    <a:cubicBezTo>
                      <a:pt x="26" y="257"/>
                      <a:pt x="22" y="251"/>
                      <a:pt x="19" y="245"/>
                    </a:cubicBezTo>
                    <a:cubicBezTo>
                      <a:pt x="8" y="223"/>
                      <a:pt x="2" y="199"/>
                      <a:pt x="0" y="175"/>
                    </a:cubicBezTo>
                    <a:cubicBezTo>
                      <a:pt x="0" y="170"/>
                      <a:pt x="0" y="166"/>
                      <a:pt x="0" y="162"/>
                    </a:cubicBezTo>
                    <a:cubicBezTo>
                      <a:pt x="1" y="140"/>
                      <a:pt x="5" y="119"/>
                      <a:pt x="14" y="100"/>
                    </a:cubicBezTo>
                    <a:cubicBezTo>
                      <a:pt x="19" y="90"/>
                      <a:pt x="24" y="81"/>
                      <a:pt x="29" y="72"/>
                    </a:cubicBezTo>
                    <a:cubicBezTo>
                      <a:pt x="43" y="54"/>
                      <a:pt x="59" y="38"/>
                      <a:pt x="78" y="25"/>
                    </a:cubicBezTo>
                    <a:cubicBezTo>
                      <a:pt x="87" y="21"/>
                      <a:pt x="95" y="17"/>
                      <a:pt x="103" y="13"/>
                    </a:cubicBezTo>
                    <a:cubicBezTo>
                      <a:pt x="124" y="5"/>
                      <a:pt x="146" y="1"/>
                      <a:pt x="169" y="0"/>
                    </a:cubicBezTo>
                    <a:cubicBezTo>
                      <a:pt x="175" y="1"/>
                      <a:pt x="180" y="1"/>
                      <a:pt x="186" y="1"/>
                    </a:cubicBezTo>
                    <a:cubicBezTo>
                      <a:pt x="208" y="5"/>
                      <a:pt x="229" y="12"/>
                      <a:pt x="249" y="23"/>
                    </a:cubicBezTo>
                    <a:cubicBezTo>
                      <a:pt x="260" y="29"/>
                      <a:pt x="269" y="38"/>
                      <a:pt x="280" y="45"/>
                    </a:cubicBezTo>
                    <a:cubicBezTo>
                      <a:pt x="292" y="58"/>
                      <a:pt x="303" y="72"/>
                      <a:pt x="313" y="88"/>
                    </a:cubicBezTo>
                    <a:cubicBezTo>
                      <a:pt x="316" y="95"/>
                      <a:pt x="319" y="103"/>
                      <a:pt x="322" y="110"/>
                    </a:cubicBezTo>
                    <a:cubicBezTo>
                      <a:pt x="330" y="132"/>
                      <a:pt x="332" y="155"/>
                      <a:pt x="332" y="178"/>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00" name="Freeform 380">
                <a:extLst>
                  <a:ext uri="{FF2B5EF4-FFF2-40B4-BE49-F238E27FC236}">
                    <a16:creationId xmlns:a16="http://schemas.microsoft.com/office/drawing/2014/main" id="{3214EBA0-8448-6438-10D0-FDF2A25AC1AE}"/>
                  </a:ext>
                </a:extLst>
              </p:cNvPr>
              <p:cNvSpPr/>
              <p:nvPr/>
            </p:nvSpPr>
            <p:spPr bwMode="auto">
              <a:xfrm>
                <a:off x="676275" y="4659313"/>
                <a:ext cx="269875" cy="269875"/>
              </a:xfrm>
              <a:custGeom>
                <a:avLst/>
                <a:gdLst>
                  <a:gd name="T0" fmla="*/ 49 w 267"/>
                  <a:gd name="T1" fmla="*/ 47 h 266"/>
                  <a:gd name="T2" fmla="*/ 218 w 267"/>
                  <a:gd name="T3" fmla="*/ 48 h 266"/>
                  <a:gd name="T4" fmla="*/ 217 w 267"/>
                  <a:gd name="T5" fmla="*/ 218 h 266"/>
                  <a:gd name="T6" fmla="*/ 43 w 267"/>
                  <a:gd name="T7" fmla="*/ 213 h 266"/>
                  <a:gd name="T8" fmla="*/ 49 w 267"/>
                  <a:gd name="T9" fmla="*/ 47 h 266"/>
                </a:gdLst>
                <a:ahLst/>
                <a:cxnLst>
                  <a:cxn ang="0">
                    <a:pos x="T0" y="T1"/>
                  </a:cxn>
                  <a:cxn ang="0">
                    <a:pos x="T2" y="T3"/>
                  </a:cxn>
                  <a:cxn ang="0">
                    <a:pos x="T4" y="T5"/>
                  </a:cxn>
                  <a:cxn ang="0">
                    <a:pos x="T6" y="T7"/>
                  </a:cxn>
                  <a:cxn ang="0">
                    <a:pos x="T8" y="T9"/>
                  </a:cxn>
                </a:cxnLst>
                <a:rect l="0" t="0" r="r" b="b"/>
                <a:pathLst>
                  <a:path w="267" h="266">
                    <a:moveTo>
                      <a:pt x="49" y="47"/>
                    </a:moveTo>
                    <a:cubicBezTo>
                      <a:pt x="93" y="1"/>
                      <a:pt x="173" y="0"/>
                      <a:pt x="218" y="48"/>
                    </a:cubicBezTo>
                    <a:cubicBezTo>
                      <a:pt x="267" y="99"/>
                      <a:pt x="264" y="171"/>
                      <a:pt x="217" y="218"/>
                    </a:cubicBezTo>
                    <a:cubicBezTo>
                      <a:pt x="171" y="264"/>
                      <a:pt x="93" y="266"/>
                      <a:pt x="43" y="213"/>
                    </a:cubicBezTo>
                    <a:cubicBezTo>
                      <a:pt x="4" y="170"/>
                      <a:pt x="0" y="92"/>
                      <a:pt x="49" y="47"/>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01" name="Freeform 381">
                <a:extLst>
                  <a:ext uri="{FF2B5EF4-FFF2-40B4-BE49-F238E27FC236}">
                    <a16:creationId xmlns:a16="http://schemas.microsoft.com/office/drawing/2014/main" id="{D784D6B1-1D82-1A4E-8E8B-D594396B08FD}"/>
                  </a:ext>
                </a:extLst>
              </p:cNvPr>
              <p:cNvSpPr/>
              <p:nvPr/>
            </p:nvSpPr>
            <p:spPr bwMode="auto">
              <a:xfrm>
                <a:off x="1316038" y="4949826"/>
                <a:ext cx="111125" cy="192088"/>
              </a:xfrm>
              <a:custGeom>
                <a:avLst/>
                <a:gdLst>
                  <a:gd name="T0" fmla="*/ 109 w 110"/>
                  <a:gd name="T1" fmla="*/ 120 h 189"/>
                  <a:gd name="T2" fmla="*/ 104 w 110"/>
                  <a:gd name="T3" fmla="*/ 164 h 189"/>
                  <a:gd name="T4" fmla="*/ 98 w 110"/>
                  <a:gd name="T5" fmla="*/ 181 h 189"/>
                  <a:gd name="T6" fmla="*/ 84 w 110"/>
                  <a:gd name="T7" fmla="*/ 185 h 189"/>
                  <a:gd name="T8" fmla="*/ 33 w 110"/>
                  <a:gd name="T9" fmla="*/ 134 h 189"/>
                  <a:gd name="T10" fmla="*/ 27 w 110"/>
                  <a:gd name="T11" fmla="*/ 128 h 189"/>
                  <a:gd name="T12" fmla="*/ 0 w 110"/>
                  <a:gd name="T13" fmla="*/ 22 h 189"/>
                  <a:gd name="T14" fmla="*/ 2 w 110"/>
                  <a:gd name="T15" fmla="*/ 14 h 189"/>
                  <a:gd name="T16" fmla="*/ 10 w 110"/>
                  <a:gd name="T17" fmla="*/ 12 h 189"/>
                  <a:gd name="T18" fmla="*/ 50 w 110"/>
                  <a:gd name="T19" fmla="*/ 3 h 189"/>
                  <a:gd name="T20" fmla="*/ 62 w 110"/>
                  <a:gd name="T21" fmla="*/ 2 h 189"/>
                  <a:gd name="T22" fmla="*/ 105 w 110"/>
                  <a:gd name="T23" fmla="*/ 86 h 189"/>
                  <a:gd name="T24" fmla="*/ 109 w 110"/>
                  <a:gd name="T25" fmla="*/ 12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89">
                    <a:moveTo>
                      <a:pt x="109" y="120"/>
                    </a:moveTo>
                    <a:cubicBezTo>
                      <a:pt x="107" y="135"/>
                      <a:pt x="108" y="149"/>
                      <a:pt x="104" y="164"/>
                    </a:cubicBezTo>
                    <a:cubicBezTo>
                      <a:pt x="102" y="170"/>
                      <a:pt x="101" y="175"/>
                      <a:pt x="98" y="181"/>
                    </a:cubicBezTo>
                    <a:cubicBezTo>
                      <a:pt x="95" y="188"/>
                      <a:pt x="91" y="189"/>
                      <a:pt x="84" y="185"/>
                    </a:cubicBezTo>
                    <a:cubicBezTo>
                      <a:pt x="63" y="172"/>
                      <a:pt x="47" y="154"/>
                      <a:pt x="33" y="134"/>
                    </a:cubicBezTo>
                    <a:cubicBezTo>
                      <a:pt x="32" y="131"/>
                      <a:pt x="31" y="128"/>
                      <a:pt x="27" y="128"/>
                    </a:cubicBezTo>
                    <a:cubicBezTo>
                      <a:pt x="9" y="95"/>
                      <a:pt x="0" y="60"/>
                      <a:pt x="0" y="22"/>
                    </a:cubicBezTo>
                    <a:cubicBezTo>
                      <a:pt x="0" y="19"/>
                      <a:pt x="0" y="16"/>
                      <a:pt x="2" y="14"/>
                    </a:cubicBezTo>
                    <a:cubicBezTo>
                      <a:pt x="4" y="12"/>
                      <a:pt x="7" y="12"/>
                      <a:pt x="10" y="12"/>
                    </a:cubicBezTo>
                    <a:cubicBezTo>
                      <a:pt x="24" y="10"/>
                      <a:pt x="37" y="8"/>
                      <a:pt x="50" y="3"/>
                    </a:cubicBezTo>
                    <a:cubicBezTo>
                      <a:pt x="54" y="2"/>
                      <a:pt x="58" y="0"/>
                      <a:pt x="62" y="2"/>
                    </a:cubicBezTo>
                    <a:cubicBezTo>
                      <a:pt x="83" y="26"/>
                      <a:pt x="98" y="54"/>
                      <a:pt x="105" y="86"/>
                    </a:cubicBezTo>
                    <a:cubicBezTo>
                      <a:pt x="107" y="97"/>
                      <a:pt x="110" y="109"/>
                      <a:pt x="109" y="12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02" name="Freeform 382">
                <a:extLst>
                  <a:ext uri="{FF2B5EF4-FFF2-40B4-BE49-F238E27FC236}">
                    <a16:creationId xmlns:a16="http://schemas.microsoft.com/office/drawing/2014/main" id="{6AB80E06-C060-5436-E4FB-F2E07E85B435}"/>
                  </a:ext>
                </a:extLst>
              </p:cNvPr>
              <p:cNvSpPr/>
              <p:nvPr/>
            </p:nvSpPr>
            <p:spPr bwMode="auto">
              <a:xfrm>
                <a:off x="1330325" y="4471988"/>
                <a:ext cx="117475" cy="180975"/>
              </a:xfrm>
              <a:custGeom>
                <a:avLst/>
                <a:gdLst>
                  <a:gd name="T0" fmla="*/ 41 w 117"/>
                  <a:gd name="T1" fmla="*/ 42 h 177"/>
                  <a:gd name="T2" fmla="*/ 50 w 117"/>
                  <a:gd name="T3" fmla="*/ 40 h 177"/>
                  <a:gd name="T4" fmla="*/ 95 w 117"/>
                  <a:gd name="T5" fmla="*/ 5 h 177"/>
                  <a:gd name="T6" fmla="*/ 112 w 117"/>
                  <a:gd name="T7" fmla="*/ 12 h 177"/>
                  <a:gd name="T8" fmla="*/ 114 w 117"/>
                  <a:gd name="T9" fmla="*/ 68 h 177"/>
                  <a:gd name="T10" fmla="*/ 116 w 117"/>
                  <a:gd name="T11" fmla="*/ 77 h 177"/>
                  <a:gd name="T12" fmla="*/ 73 w 117"/>
                  <a:gd name="T13" fmla="*/ 170 h 177"/>
                  <a:gd name="T14" fmla="*/ 67 w 117"/>
                  <a:gd name="T15" fmla="*/ 175 h 177"/>
                  <a:gd name="T16" fmla="*/ 59 w 117"/>
                  <a:gd name="T17" fmla="*/ 175 h 177"/>
                  <a:gd name="T18" fmla="*/ 8 w 117"/>
                  <a:gd name="T19" fmla="*/ 157 h 177"/>
                  <a:gd name="T20" fmla="*/ 2 w 117"/>
                  <a:gd name="T21" fmla="*/ 154 h 177"/>
                  <a:gd name="T22" fmla="*/ 2 w 117"/>
                  <a:gd name="T23" fmla="*/ 139 h 177"/>
                  <a:gd name="T24" fmla="*/ 35 w 117"/>
                  <a:gd name="T25" fmla="*/ 56 h 177"/>
                  <a:gd name="T26" fmla="*/ 41 w 117"/>
                  <a:gd name="T27" fmla="*/ 42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77">
                    <a:moveTo>
                      <a:pt x="41" y="42"/>
                    </a:moveTo>
                    <a:cubicBezTo>
                      <a:pt x="45" y="47"/>
                      <a:pt x="47" y="43"/>
                      <a:pt x="50" y="40"/>
                    </a:cubicBezTo>
                    <a:cubicBezTo>
                      <a:pt x="63" y="26"/>
                      <a:pt x="77" y="14"/>
                      <a:pt x="95" y="5"/>
                    </a:cubicBezTo>
                    <a:cubicBezTo>
                      <a:pt x="106" y="0"/>
                      <a:pt x="109" y="1"/>
                      <a:pt x="112" y="12"/>
                    </a:cubicBezTo>
                    <a:cubicBezTo>
                      <a:pt x="117" y="31"/>
                      <a:pt x="116" y="49"/>
                      <a:pt x="114" y="68"/>
                    </a:cubicBezTo>
                    <a:cubicBezTo>
                      <a:pt x="114" y="71"/>
                      <a:pt x="113" y="74"/>
                      <a:pt x="116" y="77"/>
                    </a:cubicBezTo>
                    <a:cubicBezTo>
                      <a:pt x="108" y="111"/>
                      <a:pt x="96" y="143"/>
                      <a:pt x="73" y="170"/>
                    </a:cubicBezTo>
                    <a:cubicBezTo>
                      <a:pt x="71" y="172"/>
                      <a:pt x="69" y="174"/>
                      <a:pt x="67" y="175"/>
                    </a:cubicBezTo>
                    <a:cubicBezTo>
                      <a:pt x="64" y="177"/>
                      <a:pt x="62" y="176"/>
                      <a:pt x="59" y="175"/>
                    </a:cubicBezTo>
                    <a:cubicBezTo>
                      <a:pt x="43" y="166"/>
                      <a:pt x="26" y="160"/>
                      <a:pt x="8" y="157"/>
                    </a:cubicBezTo>
                    <a:cubicBezTo>
                      <a:pt x="6" y="157"/>
                      <a:pt x="4" y="156"/>
                      <a:pt x="2" y="154"/>
                    </a:cubicBezTo>
                    <a:cubicBezTo>
                      <a:pt x="0" y="149"/>
                      <a:pt x="1" y="144"/>
                      <a:pt x="2" y="139"/>
                    </a:cubicBezTo>
                    <a:cubicBezTo>
                      <a:pt x="7" y="109"/>
                      <a:pt x="17" y="81"/>
                      <a:pt x="35" y="56"/>
                    </a:cubicBezTo>
                    <a:cubicBezTo>
                      <a:pt x="39" y="52"/>
                      <a:pt x="38" y="46"/>
                      <a:pt x="41" y="4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03" name="Freeform 383">
                <a:extLst>
                  <a:ext uri="{FF2B5EF4-FFF2-40B4-BE49-F238E27FC236}">
                    <a16:creationId xmlns:a16="http://schemas.microsoft.com/office/drawing/2014/main" id="{1BF7A1F3-E250-3A97-B17A-EFF47D1008D4}"/>
                  </a:ext>
                </a:extLst>
              </p:cNvPr>
              <p:cNvSpPr/>
              <p:nvPr/>
            </p:nvSpPr>
            <p:spPr bwMode="auto">
              <a:xfrm>
                <a:off x="1212850" y="4460876"/>
                <a:ext cx="109538" cy="180975"/>
              </a:xfrm>
              <a:custGeom>
                <a:avLst/>
                <a:gdLst>
                  <a:gd name="T0" fmla="*/ 0 w 108"/>
                  <a:gd name="T1" fmla="*/ 70 h 179"/>
                  <a:gd name="T2" fmla="*/ 11 w 108"/>
                  <a:gd name="T3" fmla="*/ 77 h 179"/>
                  <a:gd name="T4" fmla="*/ 17 w 108"/>
                  <a:gd name="T5" fmla="*/ 40 h 179"/>
                  <a:gd name="T6" fmla="*/ 30 w 108"/>
                  <a:gd name="T7" fmla="*/ 8 h 179"/>
                  <a:gd name="T8" fmla="*/ 46 w 108"/>
                  <a:gd name="T9" fmla="*/ 6 h 179"/>
                  <a:gd name="T10" fmla="*/ 83 w 108"/>
                  <a:gd name="T11" fmla="*/ 55 h 179"/>
                  <a:gd name="T12" fmla="*/ 90 w 108"/>
                  <a:gd name="T13" fmla="*/ 60 h 179"/>
                  <a:gd name="T14" fmla="*/ 106 w 108"/>
                  <a:gd name="T15" fmla="*/ 136 h 179"/>
                  <a:gd name="T16" fmla="*/ 102 w 108"/>
                  <a:gd name="T17" fmla="*/ 165 h 179"/>
                  <a:gd name="T18" fmla="*/ 85 w 108"/>
                  <a:gd name="T19" fmla="*/ 168 h 179"/>
                  <a:gd name="T20" fmla="*/ 46 w 108"/>
                  <a:gd name="T21" fmla="*/ 176 h 179"/>
                  <a:gd name="T22" fmla="*/ 35 w 108"/>
                  <a:gd name="T23" fmla="*/ 178 h 179"/>
                  <a:gd name="T24" fmla="*/ 27 w 108"/>
                  <a:gd name="T25" fmla="*/ 167 h 179"/>
                  <a:gd name="T26" fmla="*/ 9 w 108"/>
                  <a:gd name="T27" fmla="*/ 93 h 179"/>
                  <a:gd name="T28" fmla="*/ 2 w 108"/>
                  <a:gd name="T29" fmla="*/ 75 h 179"/>
                  <a:gd name="T30" fmla="*/ 0 w 108"/>
                  <a:gd name="T31" fmla="*/ 7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79">
                    <a:moveTo>
                      <a:pt x="0" y="70"/>
                    </a:moveTo>
                    <a:cubicBezTo>
                      <a:pt x="3" y="72"/>
                      <a:pt x="6" y="74"/>
                      <a:pt x="11" y="77"/>
                    </a:cubicBezTo>
                    <a:cubicBezTo>
                      <a:pt x="13" y="64"/>
                      <a:pt x="13" y="52"/>
                      <a:pt x="17" y="40"/>
                    </a:cubicBezTo>
                    <a:cubicBezTo>
                      <a:pt x="20" y="29"/>
                      <a:pt x="24" y="18"/>
                      <a:pt x="30" y="8"/>
                    </a:cubicBezTo>
                    <a:cubicBezTo>
                      <a:pt x="35" y="0"/>
                      <a:pt x="39" y="0"/>
                      <a:pt x="46" y="6"/>
                    </a:cubicBezTo>
                    <a:cubicBezTo>
                      <a:pt x="61" y="20"/>
                      <a:pt x="73" y="37"/>
                      <a:pt x="83" y="55"/>
                    </a:cubicBezTo>
                    <a:cubicBezTo>
                      <a:pt x="84" y="57"/>
                      <a:pt x="84" y="63"/>
                      <a:pt x="90" y="60"/>
                    </a:cubicBezTo>
                    <a:cubicBezTo>
                      <a:pt x="98" y="85"/>
                      <a:pt x="106" y="110"/>
                      <a:pt x="106" y="136"/>
                    </a:cubicBezTo>
                    <a:cubicBezTo>
                      <a:pt x="107" y="146"/>
                      <a:pt x="108" y="156"/>
                      <a:pt x="102" y="165"/>
                    </a:cubicBezTo>
                    <a:cubicBezTo>
                      <a:pt x="97" y="168"/>
                      <a:pt x="91" y="167"/>
                      <a:pt x="85" y="168"/>
                    </a:cubicBezTo>
                    <a:cubicBezTo>
                      <a:pt x="72" y="169"/>
                      <a:pt x="58" y="172"/>
                      <a:pt x="46" y="176"/>
                    </a:cubicBezTo>
                    <a:cubicBezTo>
                      <a:pt x="42" y="178"/>
                      <a:pt x="39" y="179"/>
                      <a:pt x="35" y="178"/>
                    </a:cubicBezTo>
                    <a:cubicBezTo>
                      <a:pt x="30" y="176"/>
                      <a:pt x="29" y="171"/>
                      <a:pt x="27" y="167"/>
                    </a:cubicBezTo>
                    <a:cubicBezTo>
                      <a:pt x="17" y="143"/>
                      <a:pt x="11" y="119"/>
                      <a:pt x="9" y="93"/>
                    </a:cubicBezTo>
                    <a:cubicBezTo>
                      <a:pt x="9" y="86"/>
                      <a:pt x="8" y="80"/>
                      <a:pt x="2" y="75"/>
                    </a:cubicBezTo>
                    <a:cubicBezTo>
                      <a:pt x="1" y="74"/>
                      <a:pt x="0" y="73"/>
                      <a:pt x="0" y="7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04" name="Freeform 384">
                <a:extLst>
                  <a:ext uri="{FF2B5EF4-FFF2-40B4-BE49-F238E27FC236}">
                    <a16:creationId xmlns:a16="http://schemas.microsoft.com/office/drawing/2014/main" id="{EC352163-FB3A-94DF-1F99-45F38A41D217}"/>
                  </a:ext>
                </a:extLst>
              </p:cNvPr>
              <p:cNvSpPr/>
              <p:nvPr/>
            </p:nvSpPr>
            <p:spPr bwMode="auto">
              <a:xfrm>
                <a:off x="977900" y="4694238"/>
                <a:ext cx="182563" cy="103188"/>
              </a:xfrm>
              <a:custGeom>
                <a:avLst/>
                <a:gdLst>
                  <a:gd name="T0" fmla="*/ 43 w 180"/>
                  <a:gd name="T1" fmla="*/ 74 h 101"/>
                  <a:gd name="T2" fmla="*/ 41 w 180"/>
                  <a:gd name="T3" fmla="*/ 66 h 101"/>
                  <a:gd name="T4" fmla="*/ 10 w 180"/>
                  <a:gd name="T5" fmla="*/ 38 h 101"/>
                  <a:gd name="T6" fmla="*/ 15 w 180"/>
                  <a:gd name="T7" fmla="*/ 17 h 101"/>
                  <a:gd name="T8" fmla="*/ 69 w 180"/>
                  <a:gd name="T9" fmla="*/ 4 h 101"/>
                  <a:gd name="T10" fmla="*/ 77 w 180"/>
                  <a:gd name="T11" fmla="*/ 0 h 101"/>
                  <a:gd name="T12" fmla="*/ 116 w 180"/>
                  <a:gd name="T13" fmla="*/ 4 h 101"/>
                  <a:gd name="T14" fmla="*/ 174 w 180"/>
                  <a:gd name="T15" fmla="*/ 24 h 101"/>
                  <a:gd name="T16" fmla="*/ 180 w 180"/>
                  <a:gd name="T17" fmla="*/ 33 h 101"/>
                  <a:gd name="T18" fmla="*/ 165 w 180"/>
                  <a:gd name="T19" fmla="*/ 96 h 101"/>
                  <a:gd name="T20" fmla="*/ 146 w 180"/>
                  <a:gd name="T21" fmla="*/ 100 h 101"/>
                  <a:gd name="T22" fmla="*/ 57 w 180"/>
                  <a:gd name="T23" fmla="*/ 77 h 101"/>
                  <a:gd name="T24" fmla="*/ 43 w 180"/>
                  <a:gd name="T25" fmla="*/ 7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00">
                    <a:moveTo>
                      <a:pt x="43" y="74"/>
                    </a:moveTo>
                    <a:cubicBezTo>
                      <a:pt x="47" y="70"/>
                      <a:pt x="45" y="68"/>
                      <a:pt x="41" y="66"/>
                    </a:cubicBezTo>
                    <a:cubicBezTo>
                      <a:pt x="29" y="59"/>
                      <a:pt x="19" y="48"/>
                      <a:pt x="10" y="38"/>
                    </a:cubicBezTo>
                    <a:cubicBezTo>
                      <a:pt x="0" y="28"/>
                      <a:pt x="2" y="22"/>
                      <a:pt x="15" y="17"/>
                    </a:cubicBezTo>
                    <a:cubicBezTo>
                      <a:pt x="32" y="10"/>
                      <a:pt x="50" y="6"/>
                      <a:pt x="69" y="4"/>
                    </a:cubicBezTo>
                    <a:cubicBezTo>
                      <a:pt x="72" y="4"/>
                      <a:pt x="76" y="5"/>
                      <a:pt x="77" y="0"/>
                    </a:cubicBezTo>
                    <a:cubicBezTo>
                      <a:pt x="90" y="1"/>
                      <a:pt x="103" y="3"/>
                      <a:pt x="116" y="4"/>
                    </a:cubicBezTo>
                    <a:cubicBezTo>
                      <a:pt x="137" y="6"/>
                      <a:pt x="156" y="15"/>
                      <a:pt x="174" y="24"/>
                    </a:cubicBezTo>
                    <a:cubicBezTo>
                      <a:pt x="178" y="26"/>
                      <a:pt x="180" y="29"/>
                      <a:pt x="180" y="33"/>
                    </a:cubicBezTo>
                    <a:cubicBezTo>
                      <a:pt x="171" y="53"/>
                      <a:pt x="170" y="75"/>
                      <a:pt x="165" y="96"/>
                    </a:cubicBezTo>
                    <a:cubicBezTo>
                      <a:pt x="159" y="101"/>
                      <a:pt x="153" y="100"/>
                      <a:pt x="146" y="100"/>
                    </a:cubicBezTo>
                    <a:cubicBezTo>
                      <a:pt x="115" y="99"/>
                      <a:pt x="85" y="92"/>
                      <a:pt x="57" y="77"/>
                    </a:cubicBezTo>
                    <a:cubicBezTo>
                      <a:pt x="52" y="75"/>
                      <a:pt x="47" y="77"/>
                      <a:pt x="43" y="7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05" name="Freeform 385">
                <a:extLst>
                  <a:ext uri="{FF2B5EF4-FFF2-40B4-BE49-F238E27FC236}">
                    <a16:creationId xmlns:a16="http://schemas.microsoft.com/office/drawing/2014/main" id="{B8D49EF8-748F-4C8A-9994-58F659587ABA}"/>
                  </a:ext>
                </a:extLst>
              </p:cNvPr>
              <p:cNvSpPr/>
              <p:nvPr/>
            </p:nvSpPr>
            <p:spPr bwMode="auto">
              <a:xfrm>
                <a:off x="1073150" y="4548188"/>
                <a:ext cx="150813" cy="155575"/>
              </a:xfrm>
              <a:custGeom>
                <a:avLst/>
                <a:gdLst>
                  <a:gd name="T0" fmla="*/ 12 w 149"/>
                  <a:gd name="T1" fmla="*/ 75 h 152"/>
                  <a:gd name="T2" fmla="*/ 17 w 149"/>
                  <a:gd name="T3" fmla="*/ 67 h 152"/>
                  <a:gd name="T4" fmla="*/ 1 w 149"/>
                  <a:gd name="T5" fmla="*/ 16 h 152"/>
                  <a:gd name="T6" fmla="*/ 15 w 149"/>
                  <a:gd name="T7" fmla="*/ 2 h 152"/>
                  <a:gd name="T8" fmla="*/ 58 w 149"/>
                  <a:gd name="T9" fmla="*/ 15 h 152"/>
                  <a:gd name="T10" fmla="*/ 69 w 149"/>
                  <a:gd name="T11" fmla="*/ 15 h 152"/>
                  <a:gd name="T12" fmla="*/ 125 w 149"/>
                  <a:gd name="T13" fmla="*/ 63 h 152"/>
                  <a:gd name="T14" fmla="*/ 147 w 149"/>
                  <a:gd name="T15" fmla="*/ 96 h 152"/>
                  <a:gd name="T16" fmla="*/ 148 w 149"/>
                  <a:gd name="T17" fmla="*/ 103 h 152"/>
                  <a:gd name="T18" fmla="*/ 140 w 149"/>
                  <a:gd name="T19" fmla="*/ 112 h 152"/>
                  <a:gd name="T20" fmla="*/ 106 w 149"/>
                  <a:gd name="T21" fmla="*/ 145 h 152"/>
                  <a:gd name="T22" fmla="*/ 99 w 149"/>
                  <a:gd name="T23" fmla="*/ 151 h 152"/>
                  <a:gd name="T24" fmla="*/ 89 w 149"/>
                  <a:gd name="T25" fmla="*/ 149 h 152"/>
                  <a:gd name="T26" fmla="*/ 33 w 149"/>
                  <a:gd name="T27" fmla="*/ 98 h 152"/>
                  <a:gd name="T28" fmla="*/ 12 w 149"/>
                  <a:gd name="T29" fmla="*/ 7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152">
                    <a:moveTo>
                      <a:pt x="12" y="75"/>
                    </a:moveTo>
                    <a:cubicBezTo>
                      <a:pt x="17" y="74"/>
                      <a:pt x="20" y="73"/>
                      <a:pt x="17" y="67"/>
                    </a:cubicBezTo>
                    <a:cubicBezTo>
                      <a:pt x="9" y="51"/>
                      <a:pt x="3" y="34"/>
                      <a:pt x="1" y="16"/>
                    </a:cubicBezTo>
                    <a:cubicBezTo>
                      <a:pt x="0" y="3"/>
                      <a:pt x="2" y="0"/>
                      <a:pt x="15" y="2"/>
                    </a:cubicBezTo>
                    <a:cubicBezTo>
                      <a:pt x="30" y="3"/>
                      <a:pt x="44" y="9"/>
                      <a:pt x="58" y="15"/>
                    </a:cubicBezTo>
                    <a:cubicBezTo>
                      <a:pt x="61" y="16"/>
                      <a:pt x="65" y="20"/>
                      <a:pt x="69" y="15"/>
                    </a:cubicBezTo>
                    <a:cubicBezTo>
                      <a:pt x="88" y="30"/>
                      <a:pt x="109" y="44"/>
                      <a:pt x="125" y="63"/>
                    </a:cubicBezTo>
                    <a:cubicBezTo>
                      <a:pt x="134" y="73"/>
                      <a:pt x="141" y="84"/>
                      <a:pt x="147" y="96"/>
                    </a:cubicBezTo>
                    <a:cubicBezTo>
                      <a:pt x="149" y="98"/>
                      <a:pt x="149" y="101"/>
                      <a:pt x="148" y="103"/>
                    </a:cubicBezTo>
                    <a:cubicBezTo>
                      <a:pt x="147" y="107"/>
                      <a:pt x="143" y="109"/>
                      <a:pt x="140" y="112"/>
                    </a:cubicBezTo>
                    <a:cubicBezTo>
                      <a:pt x="127" y="121"/>
                      <a:pt x="115" y="131"/>
                      <a:pt x="106" y="145"/>
                    </a:cubicBezTo>
                    <a:cubicBezTo>
                      <a:pt x="104" y="147"/>
                      <a:pt x="102" y="149"/>
                      <a:pt x="99" y="151"/>
                    </a:cubicBezTo>
                    <a:cubicBezTo>
                      <a:pt x="95" y="152"/>
                      <a:pt x="92" y="150"/>
                      <a:pt x="89" y="149"/>
                    </a:cubicBezTo>
                    <a:cubicBezTo>
                      <a:pt x="67" y="136"/>
                      <a:pt x="49" y="117"/>
                      <a:pt x="33" y="98"/>
                    </a:cubicBezTo>
                    <a:cubicBezTo>
                      <a:pt x="26" y="90"/>
                      <a:pt x="21" y="81"/>
                      <a:pt x="12" y="75"/>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06" name="Freeform 386">
                <a:extLst>
                  <a:ext uri="{FF2B5EF4-FFF2-40B4-BE49-F238E27FC236}">
                    <a16:creationId xmlns:a16="http://schemas.microsoft.com/office/drawing/2014/main" id="{9DE64229-4952-A476-AA58-454DAB59276D}"/>
                  </a:ext>
                </a:extLst>
              </p:cNvPr>
              <p:cNvSpPr/>
              <p:nvPr/>
            </p:nvSpPr>
            <p:spPr bwMode="auto">
              <a:xfrm>
                <a:off x="1414463" y="4578351"/>
                <a:ext cx="163513" cy="139700"/>
              </a:xfrm>
              <a:custGeom>
                <a:avLst/>
                <a:gdLst>
                  <a:gd name="T0" fmla="*/ 97 w 162"/>
                  <a:gd name="T1" fmla="*/ 6 h 138"/>
                  <a:gd name="T2" fmla="*/ 108 w 162"/>
                  <a:gd name="T3" fmla="*/ 6 h 138"/>
                  <a:gd name="T4" fmla="*/ 151 w 162"/>
                  <a:gd name="T5" fmla="*/ 1 h 138"/>
                  <a:gd name="T6" fmla="*/ 160 w 162"/>
                  <a:gd name="T7" fmla="*/ 12 h 138"/>
                  <a:gd name="T8" fmla="*/ 141 w 162"/>
                  <a:gd name="T9" fmla="*/ 57 h 138"/>
                  <a:gd name="T10" fmla="*/ 138 w 162"/>
                  <a:gd name="T11" fmla="*/ 65 h 138"/>
                  <a:gd name="T12" fmla="*/ 105 w 162"/>
                  <a:gd name="T13" fmla="*/ 105 h 138"/>
                  <a:gd name="T14" fmla="*/ 59 w 162"/>
                  <a:gd name="T15" fmla="*/ 134 h 138"/>
                  <a:gd name="T16" fmla="*/ 45 w 162"/>
                  <a:gd name="T17" fmla="*/ 137 h 138"/>
                  <a:gd name="T18" fmla="*/ 22 w 162"/>
                  <a:gd name="T19" fmla="*/ 107 h 138"/>
                  <a:gd name="T20" fmla="*/ 11 w 162"/>
                  <a:gd name="T21" fmla="*/ 95 h 138"/>
                  <a:gd name="T22" fmla="*/ 7 w 162"/>
                  <a:gd name="T23" fmla="*/ 90 h 138"/>
                  <a:gd name="T24" fmla="*/ 6 w 162"/>
                  <a:gd name="T25" fmla="*/ 73 h 138"/>
                  <a:gd name="T26" fmla="*/ 64 w 162"/>
                  <a:gd name="T27" fmla="*/ 22 h 138"/>
                  <a:gd name="T28" fmla="*/ 97 w 162"/>
                  <a:gd name="T29" fmla="*/ 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2" h="138">
                    <a:moveTo>
                      <a:pt x="97" y="6"/>
                    </a:moveTo>
                    <a:cubicBezTo>
                      <a:pt x="101" y="10"/>
                      <a:pt x="104" y="7"/>
                      <a:pt x="108" y="6"/>
                    </a:cubicBezTo>
                    <a:cubicBezTo>
                      <a:pt x="122" y="2"/>
                      <a:pt x="136" y="0"/>
                      <a:pt x="151" y="1"/>
                    </a:cubicBezTo>
                    <a:cubicBezTo>
                      <a:pt x="159" y="1"/>
                      <a:pt x="162" y="4"/>
                      <a:pt x="160" y="12"/>
                    </a:cubicBezTo>
                    <a:cubicBezTo>
                      <a:pt x="157" y="28"/>
                      <a:pt x="149" y="43"/>
                      <a:pt x="141" y="57"/>
                    </a:cubicBezTo>
                    <a:cubicBezTo>
                      <a:pt x="140" y="60"/>
                      <a:pt x="138" y="62"/>
                      <a:pt x="138" y="65"/>
                    </a:cubicBezTo>
                    <a:cubicBezTo>
                      <a:pt x="130" y="81"/>
                      <a:pt x="117" y="93"/>
                      <a:pt x="105" y="105"/>
                    </a:cubicBezTo>
                    <a:cubicBezTo>
                      <a:pt x="91" y="117"/>
                      <a:pt x="76" y="127"/>
                      <a:pt x="59" y="134"/>
                    </a:cubicBezTo>
                    <a:cubicBezTo>
                      <a:pt x="54" y="136"/>
                      <a:pt x="50" y="138"/>
                      <a:pt x="45" y="137"/>
                    </a:cubicBezTo>
                    <a:cubicBezTo>
                      <a:pt x="36" y="128"/>
                      <a:pt x="31" y="117"/>
                      <a:pt x="22" y="107"/>
                    </a:cubicBezTo>
                    <a:cubicBezTo>
                      <a:pt x="18" y="103"/>
                      <a:pt x="15" y="99"/>
                      <a:pt x="11" y="95"/>
                    </a:cubicBezTo>
                    <a:cubicBezTo>
                      <a:pt x="10" y="93"/>
                      <a:pt x="8" y="92"/>
                      <a:pt x="7" y="90"/>
                    </a:cubicBezTo>
                    <a:cubicBezTo>
                      <a:pt x="0" y="85"/>
                      <a:pt x="1" y="79"/>
                      <a:pt x="6" y="73"/>
                    </a:cubicBezTo>
                    <a:cubicBezTo>
                      <a:pt x="21" y="51"/>
                      <a:pt x="41" y="35"/>
                      <a:pt x="64" y="22"/>
                    </a:cubicBezTo>
                    <a:cubicBezTo>
                      <a:pt x="75" y="16"/>
                      <a:pt x="85" y="10"/>
                      <a:pt x="97" y="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07" name="Freeform 387">
                <a:extLst>
                  <a:ext uri="{FF2B5EF4-FFF2-40B4-BE49-F238E27FC236}">
                    <a16:creationId xmlns:a16="http://schemas.microsoft.com/office/drawing/2014/main" id="{64202B31-9B34-0E14-E362-A58BAA417D0D}"/>
                  </a:ext>
                </a:extLst>
              </p:cNvPr>
              <p:cNvSpPr/>
              <p:nvPr/>
            </p:nvSpPr>
            <p:spPr bwMode="auto">
              <a:xfrm>
                <a:off x="1468438" y="4716463"/>
                <a:ext cx="179388" cy="100013"/>
              </a:xfrm>
              <a:custGeom>
                <a:avLst/>
                <a:gdLst>
                  <a:gd name="T0" fmla="*/ 118 w 177"/>
                  <a:gd name="T1" fmla="*/ 5 h 99"/>
                  <a:gd name="T2" fmla="*/ 125 w 177"/>
                  <a:gd name="T3" fmla="*/ 10 h 99"/>
                  <a:gd name="T4" fmla="*/ 168 w 177"/>
                  <a:gd name="T5" fmla="*/ 28 h 99"/>
                  <a:gd name="T6" fmla="*/ 169 w 177"/>
                  <a:gd name="T7" fmla="*/ 45 h 99"/>
                  <a:gd name="T8" fmla="*/ 133 w 177"/>
                  <a:gd name="T9" fmla="*/ 73 h 99"/>
                  <a:gd name="T10" fmla="*/ 105 w 177"/>
                  <a:gd name="T11" fmla="*/ 85 h 99"/>
                  <a:gd name="T12" fmla="*/ 20 w 177"/>
                  <a:gd name="T13" fmla="*/ 95 h 99"/>
                  <a:gd name="T14" fmla="*/ 11 w 177"/>
                  <a:gd name="T15" fmla="*/ 92 h 99"/>
                  <a:gd name="T16" fmla="*/ 9 w 177"/>
                  <a:gd name="T17" fmla="*/ 83 h 99"/>
                  <a:gd name="T18" fmla="*/ 1 w 177"/>
                  <a:gd name="T19" fmla="*/ 28 h 99"/>
                  <a:gd name="T20" fmla="*/ 0 w 177"/>
                  <a:gd name="T21" fmla="*/ 22 h 99"/>
                  <a:gd name="T22" fmla="*/ 11 w 177"/>
                  <a:gd name="T23" fmla="*/ 15 h 99"/>
                  <a:gd name="T24" fmla="*/ 103 w 177"/>
                  <a:gd name="T25" fmla="*/ 4 h 99"/>
                  <a:gd name="T26" fmla="*/ 118 w 177"/>
                  <a:gd name="T27" fmla="*/ 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7" h="99">
                    <a:moveTo>
                      <a:pt x="118" y="5"/>
                    </a:moveTo>
                    <a:cubicBezTo>
                      <a:pt x="119" y="9"/>
                      <a:pt x="122" y="9"/>
                      <a:pt x="125" y="10"/>
                    </a:cubicBezTo>
                    <a:cubicBezTo>
                      <a:pt x="140" y="14"/>
                      <a:pt x="155" y="19"/>
                      <a:pt x="168" y="28"/>
                    </a:cubicBezTo>
                    <a:cubicBezTo>
                      <a:pt x="177" y="35"/>
                      <a:pt x="177" y="36"/>
                      <a:pt x="169" y="45"/>
                    </a:cubicBezTo>
                    <a:cubicBezTo>
                      <a:pt x="159" y="56"/>
                      <a:pt x="145" y="63"/>
                      <a:pt x="133" y="73"/>
                    </a:cubicBezTo>
                    <a:cubicBezTo>
                      <a:pt x="125" y="80"/>
                      <a:pt x="115" y="82"/>
                      <a:pt x="105" y="85"/>
                    </a:cubicBezTo>
                    <a:cubicBezTo>
                      <a:pt x="78" y="95"/>
                      <a:pt x="49" y="99"/>
                      <a:pt x="20" y="95"/>
                    </a:cubicBezTo>
                    <a:cubicBezTo>
                      <a:pt x="17" y="94"/>
                      <a:pt x="13" y="94"/>
                      <a:pt x="11" y="92"/>
                    </a:cubicBezTo>
                    <a:cubicBezTo>
                      <a:pt x="9" y="90"/>
                      <a:pt x="9" y="86"/>
                      <a:pt x="9" y="83"/>
                    </a:cubicBezTo>
                    <a:cubicBezTo>
                      <a:pt x="9" y="65"/>
                      <a:pt x="7" y="46"/>
                      <a:pt x="1" y="28"/>
                    </a:cubicBezTo>
                    <a:cubicBezTo>
                      <a:pt x="0" y="26"/>
                      <a:pt x="0" y="24"/>
                      <a:pt x="0" y="22"/>
                    </a:cubicBezTo>
                    <a:cubicBezTo>
                      <a:pt x="3" y="18"/>
                      <a:pt x="7" y="16"/>
                      <a:pt x="11" y="15"/>
                    </a:cubicBezTo>
                    <a:cubicBezTo>
                      <a:pt x="41" y="4"/>
                      <a:pt x="71" y="0"/>
                      <a:pt x="103" y="4"/>
                    </a:cubicBezTo>
                    <a:cubicBezTo>
                      <a:pt x="108" y="5"/>
                      <a:pt x="113" y="5"/>
                      <a:pt x="118" y="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08" name="Freeform 388">
                <a:extLst>
                  <a:ext uri="{FF2B5EF4-FFF2-40B4-BE49-F238E27FC236}">
                    <a16:creationId xmlns:a16="http://schemas.microsoft.com/office/drawing/2014/main" id="{1ED2FFFB-04EB-1AF6-698C-A35726086FDA}"/>
                  </a:ext>
                </a:extLst>
              </p:cNvPr>
              <p:cNvSpPr/>
              <p:nvPr/>
            </p:nvSpPr>
            <p:spPr bwMode="auto">
              <a:xfrm>
                <a:off x="1450975" y="4816476"/>
                <a:ext cx="173038" cy="107950"/>
              </a:xfrm>
              <a:custGeom>
                <a:avLst/>
                <a:gdLst>
                  <a:gd name="T0" fmla="*/ 152 w 172"/>
                  <a:gd name="T1" fmla="*/ 100 h 106"/>
                  <a:gd name="T2" fmla="*/ 127 w 172"/>
                  <a:gd name="T3" fmla="*/ 102 h 106"/>
                  <a:gd name="T4" fmla="*/ 112 w 172"/>
                  <a:gd name="T5" fmla="*/ 103 h 106"/>
                  <a:gd name="T6" fmla="*/ 103 w 172"/>
                  <a:gd name="T7" fmla="*/ 106 h 106"/>
                  <a:gd name="T8" fmla="*/ 12 w 172"/>
                  <a:gd name="T9" fmla="*/ 82 h 106"/>
                  <a:gd name="T10" fmla="*/ 1 w 172"/>
                  <a:gd name="T11" fmla="*/ 73 h 106"/>
                  <a:gd name="T12" fmla="*/ 4 w 172"/>
                  <a:gd name="T13" fmla="*/ 62 h 106"/>
                  <a:gd name="T14" fmla="*/ 24 w 172"/>
                  <a:gd name="T15" fmla="*/ 10 h 106"/>
                  <a:gd name="T16" fmla="*/ 27 w 172"/>
                  <a:gd name="T17" fmla="*/ 3 h 106"/>
                  <a:gd name="T18" fmla="*/ 71 w 172"/>
                  <a:gd name="T19" fmla="*/ 8 h 106"/>
                  <a:gd name="T20" fmla="*/ 118 w 172"/>
                  <a:gd name="T21" fmla="*/ 30 h 106"/>
                  <a:gd name="T22" fmla="*/ 131 w 172"/>
                  <a:gd name="T23" fmla="*/ 36 h 106"/>
                  <a:gd name="T24" fmla="*/ 135 w 172"/>
                  <a:gd name="T25" fmla="*/ 44 h 106"/>
                  <a:gd name="T26" fmla="*/ 165 w 172"/>
                  <a:gd name="T27" fmla="*/ 77 h 106"/>
                  <a:gd name="T28" fmla="*/ 159 w 172"/>
                  <a:gd name="T29" fmla="*/ 96 h 106"/>
                  <a:gd name="T30" fmla="*/ 152 w 172"/>
                  <a:gd name="T3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2" h="105">
                    <a:moveTo>
                      <a:pt x="152" y="100"/>
                    </a:moveTo>
                    <a:cubicBezTo>
                      <a:pt x="143" y="98"/>
                      <a:pt x="136" y="102"/>
                      <a:pt x="127" y="102"/>
                    </a:cubicBezTo>
                    <a:cubicBezTo>
                      <a:pt x="122" y="102"/>
                      <a:pt x="117" y="103"/>
                      <a:pt x="112" y="103"/>
                    </a:cubicBezTo>
                    <a:cubicBezTo>
                      <a:pt x="109" y="106"/>
                      <a:pt x="106" y="106"/>
                      <a:pt x="103" y="106"/>
                    </a:cubicBezTo>
                    <a:cubicBezTo>
                      <a:pt x="71" y="106"/>
                      <a:pt x="40" y="97"/>
                      <a:pt x="12" y="82"/>
                    </a:cubicBezTo>
                    <a:cubicBezTo>
                      <a:pt x="8" y="80"/>
                      <a:pt x="3" y="78"/>
                      <a:pt x="1" y="73"/>
                    </a:cubicBezTo>
                    <a:cubicBezTo>
                      <a:pt x="0" y="69"/>
                      <a:pt x="2" y="65"/>
                      <a:pt x="4" y="62"/>
                    </a:cubicBezTo>
                    <a:cubicBezTo>
                      <a:pt x="14" y="46"/>
                      <a:pt x="20" y="29"/>
                      <a:pt x="24" y="10"/>
                    </a:cubicBezTo>
                    <a:cubicBezTo>
                      <a:pt x="24" y="8"/>
                      <a:pt x="25" y="5"/>
                      <a:pt x="27" y="3"/>
                    </a:cubicBezTo>
                    <a:cubicBezTo>
                      <a:pt x="42" y="0"/>
                      <a:pt x="57" y="5"/>
                      <a:pt x="71" y="8"/>
                    </a:cubicBezTo>
                    <a:cubicBezTo>
                      <a:pt x="88" y="13"/>
                      <a:pt x="104" y="20"/>
                      <a:pt x="118" y="30"/>
                    </a:cubicBezTo>
                    <a:cubicBezTo>
                      <a:pt x="122" y="33"/>
                      <a:pt x="127" y="32"/>
                      <a:pt x="131" y="36"/>
                    </a:cubicBezTo>
                    <a:cubicBezTo>
                      <a:pt x="127" y="41"/>
                      <a:pt x="132" y="42"/>
                      <a:pt x="135" y="44"/>
                    </a:cubicBezTo>
                    <a:cubicBezTo>
                      <a:pt x="147" y="53"/>
                      <a:pt x="157" y="64"/>
                      <a:pt x="165" y="77"/>
                    </a:cubicBezTo>
                    <a:cubicBezTo>
                      <a:pt x="172" y="88"/>
                      <a:pt x="171" y="92"/>
                      <a:pt x="159" y="96"/>
                    </a:cubicBezTo>
                    <a:cubicBezTo>
                      <a:pt x="157" y="97"/>
                      <a:pt x="154" y="98"/>
                      <a:pt x="152" y="10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09" name="Freeform 389">
                <a:extLst>
                  <a:ext uri="{FF2B5EF4-FFF2-40B4-BE49-F238E27FC236}">
                    <a16:creationId xmlns:a16="http://schemas.microsoft.com/office/drawing/2014/main" id="{000032F4-BA60-D001-8588-E56537A2C2C0}"/>
                  </a:ext>
                </a:extLst>
              </p:cNvPr>
              <p:cNvSpPr/>
              <p:nvPr/>
            </p:nvSpPr>
            <p:spPr bwMode="auto">
              <a:xfrm>
                <a:off x="1387475" y="4895851"/>
                <a:ext cx="149225" cy="149225"/>
              </a:xfrm>
              <a:custGeom>
                <a:avLst/>
                <a:gdLst>
                  <a:gd name="T0" fmla="*/ 135 w 147"/>
                  <a:gd name="T1" fmla="*/ 82 h 147"/>
                  <a:gd name="T2" fmla="*/ 136 w 147"/>
                  <a:gd name="T3" fmla="*/ 93 h 147"/>
                  <a:gd name="T4" fmla="*/ 146 w 147"/>
                  <a:gd name="T5" fmla="*/ 130 h 147"/>
                  <a:gd name="T6" fmla="*/ 130 w 147"/>
                  <a:gd name="T7" fmla="*/ 145 h 147"/>
                  <a:gd name="T8" fmla="*/ 100 w 147"/>
                  <a:gd name="T9" fmla="*/ 136 h 147"/>
                  <a:gd name="T10" fmla="*/ 91 w 147"/>
                  <a:gd name="T11" fmla="*/ 136 h 147"/>
                  <a:gd name="T12" fmla="*/ 38 w 147"/>
                  <a:gd name="T13" fmla="*/ 101 h 147"/>
                  <a:gd name="T14" fmla="*/ 5 w 147"/>
                  <a:gd name="T15" fmla="*/ 60 h 147"/>
                  <a:gd name="T16" fmla="*/ 3 w 147"/>
                  <a:gd name="T17" fmla="*/ 47 h 147"/>
                  <a:gd name="T18" fmla="*/ 53 w 147"/>
                  <a:gd name="T19" fmla="*/ 5 h 147"/>
                  <a:gd name="T20" fmla="*/ 68 w 147"/>
                  <a:gd name="T21" fmla="*/ 5 h 147"/>
                  <a:gd name="T22" fmla="*/ 118 w 147"/>
                  <a:gd name="T23" fmla="*/ 56 h 147"/>
                  <a:gd name="T24" fmla="*/ 135 w 147"/>
                  <a:gd name="T25" fmla="*/ 8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47">
                    <a:moveTo>
                      <a:pt x="135" y="82"/>
                    </a:moveTo>
                    <a:cubicBezTo>
                      <a:pt x="131" y="86"/>
                      <a:pt x="135" y="89"/>
                      <a:pt x="136" y="93"/>
                    </a:cubicBezTo>
                    <a:cubicBezTo>
                      <a:pt x="140" y="105"/>
                      <a:pt x="144" y="117"/>
                      <a:pt x="146" y="130"/>
                    </a:cubicBezTo>
                    <a:cubicBezTo>
                      <a:pt x="147" y="144"/>
                      <a:pt x="144" y="147"/>
                      <a:pt x="130" y="145"/>
                    </a:cubicBezTo>
                    <a:cubicBezTo>
                      <a:pt x="120" y="143"/>
                      <a:pt x="110" y="140"/>
                      <a:pt x="100" y="136"/>
                    </a:cubicBezTo>
                    <a:cubicBezTo>
                      <a:pt x="97" y="135"/>
                      <a:pt x="94" y="133"/>
                      <a:pt x="91" y="136"/>
                    </a:cubicBezTo>
                    <a:cubicBezTo>
                      <a:pt x="73" y="126"/>
                      <a:pt x="54" y="116"/>
                      <a:pt x="38" y="101"/>
                    </a:cubicBezTo>
                    <a:cubicBezTo>
                      <a:pt x="25" y="89"/>
                      <a:pt x="14" y="75"/>
                      <a:pt x="5" y="60"/>
                    </a:cubicBezTo>
                    <a:cubicBezTo>
                      <a:pt x="2" y="57"/>
                      <a:pt x="0" y="52"/>
                      <a:pt x="3" y="47"/>
                    </a:cubicBezTo>
                    <a:cubicBezTo>
                      <a:pt x="21" y="35"/>
                      <a:pt x="38" y="21"/>
                      <a:pt x="53" y="5"/>
                    </a:cubicBezTo>
                    <a:cubicBezTo>
                      <a:pt x="57" y="0"/>
                      <a:pt x="62" y="1"/>
                      <a:pt x="68" y="5"/>
                    </a:cubicBezTo>
                    <a:cubicBezTo>
                      <a:pt x="87" y="19"/>
                      <a:pt x="105" y="35"/>
                      <a:pt x="118" y="56"/>
                    </a:cubicBezTo>
                    <a:cubicBezTo>
                      <a:pt x="124" y="65"/>
                      <a:pt x="130" y="73"/>
                      <a:pt x="135" y="8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10" name="Freeform 390">
                <a:extLst>
                  <a:ext uri="{FF2B5EF4-FFF2-40B4-BE49-F238E27FC236}">
                    <a16:creationId xmlns:a16="http://schemas.microsoft.com/office/drawing/2014/main" id="{FCED6849-1C98-6224-14E1-6FD9E3C0ADEE}"/>
                  </a:ext>
                </a:extLst>
              </p:cNvPr>
              <p:cNvSpPr/>
              <p:nvPr/>
            </p:nvSpPr>
            <p:spPr bwMode="auto">
              <a:xfrm>
                <a:off x="993775" y="4802188"/>
                <a:ext cx="169863" cy="104775"/>
              </a:xfrm>
              <a:custGeom>
                <a:avLst/>
                <a:gdLst>
                  <a:gd name="T0" fmla="*/ 58 w 169"/>
                  <a:gd name="T1" fmla="*/ 104 h 104"/>
                  <a:gd name="T2" fmla="*/ 42 w 169"/>
                  <a:gd name="T3" fmla="*/ 100 h 104"/>
                  <a:gd name="T4" fmla="*/ 8 w 169"/>
                  <a:gd name="T5" fmla="*/ 90 h 104"/>
                  <a:gd name="T6" fmla="*/ 4 w 169"/>
                  <a:gd name="T7" fmla="*/ 77 h 104"/>
                  <a:gd name="T8" fmla="*/ 36 w 169"/>
                  <a:gd name="T9" fmla="*/ 44 h 104"/>
                  <a:gd name="T10" fmla="*/ 40 w 169"/>
                  <a:gd name="T11" fmla="*/ 36 h 104"/>
                  <a:gd name="T12" fmla="*/ 86 w 169"/>
                  <a:gd name="T13" fmla="*/ 12 h 104"/>
                  <a:gd name="T14" fmla="*/ 140 w 169"/>
                  <a:gd name="T15" fmla="*/ 0 h 104"/>
                  <a:gd name="T16" fmla="*/ 149 w 169"/>
                  <a:gd name="T17" fmla="*/ 2 h 104"/>
                  <a:gd name="T18" fmla="*/ 152 w 169"/>
                  <a:gd name="T19" fmla="*/ 11 h 104"/>
                  <a:gd name="T20" fmla="*/ 167 w 169"/>
                  <a:gd name="T21" fmla="*/ 64 h 104"/>
                  <a:gd name="T22" fmla="*/ 169 w 169"/>
                  <a:gd name="T23" fmla="*/ 73 h 104"/>
                  <a:gd name="T24" fmla="*/ 162 w 169"/>
                  <a:gd name="T25" fmla="*/ 80 h 104"/>
                  <a:gd name="T26" fmla="*/ 75 w 169"/>
                  <a:gd name="T27" fmla="*/ 103 h 104"/>
                  <a:gd name="T28" fmla="*/ 58 w 169"/>
                  <a:gd name="T2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104">
                    <a:moveTo>
                      <a:pt x="58" y="104"/>
                    </a:moveTo>
                    <a:cubicBezTo>
                      <a:pt x="53" y="100"/>
                      <a:pt x="47" y="101"/>
                      <a:pt x="42" y="100"/>
                    </a:cubicBezTo>
                    <a:cubicBezTo>
                      <a:pt x="30" y="98"/>
                      <a:pt x="19" y="95"/>
                      <a:pt x="8" y="90"/>
                    </a:cubicBezTo>
                    <a:cubicBezTo>
                      <a:pt x="2" y="87"/>
                      <a:pt x="0" y="83"/>
                      <a:pt x="4" y="77"/>
                    </a:cubicBezTo>
                    <a:cubicBezTo>
                      <a:pt x="13" y="64"/>
                      <a:pt x="24" y="54"/>
                      <a:pt x="36" y="44"/>
                    </a:cubicBezTo>
                    <a:cubicBezTo>
                      <a:pt x="38" y="42"/>
                      <a:pt x="42" y="41"/>
                      <a:pt x="40" y="36"/>
                    </a:cubicBezTo>
                    <a:cubicBezTo>
                      <a:pt x="56" y="29"/>
                      <a:pt x="70" y="19"/>
                      <a:pt x="86" y="12"/>
                    </a:cubicBezTo>
                    <a:cubicBezTo>
                      <a:pt x="104" y="5"/>
                      <a:pt x="122" y="2"/>
                      <a:pt x="140" y="0"/>
                    </a:cubicBezTo>
                    <a:cubicBezTo>
                      <a:pt x="143" y="0"/>
                      <a:pt x="147" y="0"/>
                      <a:pt x="149" y="2"/>
                    </a:cubicBezTo>
                    <a:cubicBezTo>
                      <a:pt x="152" y="4"/>
                      <a:pt x="152" y="8"/>
                      <a:pt x="152" y="11"/>
                    </a:cubicBezTo>
                    <a:cubicBezTo>
                      <a:pt x="155" y="29"/>
                      <a:pt x="159" y="47"/>
                      <a:pt x="167" y="64"/>
                    </a:cubicBezTo>
                    <a:cubicBezTo>
                      <a:pt x="168" y="67"/>
                      <a:pt x="169" y="70"/>
                      <a:pt x="169" y="73"/>
                    </a:cubicBezTo>
                    <a:cubicBezTo>
                      <a:pt x="168" y="77"/>
                      <a:pt x="165" y="79"/>
                      <a:pt x="162" y="80"/>
                    </a:cubicBezTo>
                    <a:cubicBezTo>
                      <a:pt x="135" y="94"/>
                      <a:pt x="106" y="104"/>
                      <a:pt x="75" y="103"/>
                    </a:cubicBezTo>
                    <a:cubicBezTo>
                      <a:pt x="69" y="103"/>
                      <a:pt x="64" y="104"/>
                      <a:pt x="58" y="10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11" name="Freeform 391">
                <a:extLst>
                  <a:ext uri="{FF2B5EF4-FFF2-40B4-BE49-F238E27FC236}">
                    <a16:creationId xmlns:a16="http://schemas.microsoft.com/office/drawing/2014/main" id="{BB24A4D8-D9DE-133D-55B8-B366E80BD3FD}"/>
                  </a:ext>
                </a:extLst>
              </p:cNvPr>
              <p:cNvSpPr/>
              <p:nvPr/>
            </p:nvSpPr>
            <p:spPr bwMode="auto">
              <a:xfrm>
                <a:off x="1196975" y="4946651"/>
                <a:ext cx="119063" cy="165100"/>
              </a:xfrm>
              <a:custGeom>
                <a:avLst/>
                <a:gdLst>
                  <a:gd name="T0" fmla="*/ 69 w 119"/>
                  <a:gd name="T1" fmla="*/ 131 h 162"/>
                  <a:gd name="T2" fmla="*/ 58 w 119"/>
                  <a:gd name="T3" fmla="*/ 132 h 162"/>
                  <a:gd name="T4" fmla="*/ 25 w 119"/>
                  <a:gd name="T5" fmla="*/ 156 h 162"/>
                  <a:gd name="T6" fmla="*/ 6 w 119"/>
                  <a:gd name="T7" fmla="*/ 146 h 162"/>
                  <a:gd name="T8" fmla="*/ 3 w 119"/>
                  <a:gd name="T9" fmla="*/ 118 h 162"/>
                  <a:gd name="T10" fmla="*/ 0 w 119"/>
                  <a:gd name="T11" fmla="*/ 110 h 162"/>
                  <a:gd name="T12" fmla="*/ 18 w 119"/>
                  <a:gd name="T13" fmla="*/ 40 h 162"/>
                  <a:gd name="T14" fmla="*/ 41 w 119"/>
                  <a:gd name="T15" fmla="*/ 2 h 162"/>
                  <a:gd name="T16" fmla="*/ 52 w 119"/>
                  <a:gd name="T17" fmla="*/ 3 h 162"/>
                  <a:gd name="T18" fmla="*/ 107 w 119"/>
                  <a:gd name="T19" fmla="*/ 15 h 162"/>
                  <a:gd name="T20" fmla="*/ 117 w 119"/>
                  <a:gd name="T21" fmla="*/ 18 h 162"/>
                  <a:gd name="T22" fmla="*/ 116 w 119"/>
                  <a:gd name="T23" fmla="*/ 35 h 162"/>
                  <a:gd name="T24" fmla="*/ 77 w 119"/>
                  <a:gd name="T25" fmla="*/ 115 h 162"/>
                  <a:gd name="T26" fmla="*/ 69 w 119"/>
                  <a:gd name="T27" fmla="*/ 13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162">
                    <a:moveTo>
                      <a:pt x="69" y="131"/>
                    </a:moveTo>
                    <a:cubicBezTo>
                      <a:pt x="65" y="126"/>
                      <a:pt x="62" y="128"/>
                      <a:pt x="58" y="132"/>
                    </a:cubicBezTo>
                    <a:cubicBezTo>
                      <a:pt x="48" y="141"/>
                      <a:pt x="38" y="149"/>
                      <a:pt x="25" y="156"/>
                    </a:cubicBezTo>
                    <a:cubicBezTo>
                      <a:pt x="13" y="162"/>
                      <a:pt x="9" y="160"/>
                      <a:pt x="6" y="146"/>
                    </a:cubicBezTo>
                    <a:cubicBezTo>
                      <a:pt x="4" y="137"/>
                      <a:pt x="4" y="127"/>
                      <a:pt x="3" y="118"/>
                    </a:cubicBezTo>
                    <a:cubicBezTo>
                      <a:pt x="3" y="115"/>
                      <a:pt x="5" y="111"/>
                      <a:pt x="0" y="110"/>
                    </a:cubicBezTo>
                    <a:cubicBezTo>
                      <a:pt x="5" y="86"/>
                      <a:pt x="7" y="62"/>
                      <a:pt x="18" y="40"/>
                    </a:cubicBezTo>
                    <a:cubicBezTo>
                      <a:pt x="24" y="26"/>
                      <a:pt x="30" y="12"/>
                      <a:pt x="41" y="2"/>
                    </a:cubicBezTo>
                    <a:cubicBezTo>
                      <a:pt x="45" y="0"/>
                      <a:pt x="48" y="2"/>
                      <a:pt x="52" y="3"/>
                    </a:cubicBezTo>
                    <a:cubicBezTo>
                      <a:pt x="70" y="11"/>
                      <a:pt x="88" y="14"/>
                      <a:pt x="107" y="15"/>
                    </a:cubicBezTo>
                    <a:cubicBezTo>
                      <a:pt x="111" y="15"/>
                      <a:pt x="115" y="15"/>
                      <a:pt x="117" y="18"/>
                    </a:cubicBezTo>
                    <a:cubicBezTo>
                      <a:pt x="119" y="24"/>
                      <a:pt x="117" y="29"/>
                      <a:pt x="116" y="35"/>
                    </a:cubicBezTo>
                    <a:cubicBezTo>
                      <a:pt x="110" y="65"/>
                      <a:pt x="96" y="92"/>
                      <a:pt x="77" y="115"/>
                    </a:cubicBezTo>
                    <a:cubicBezTo>
                      <a:pt x="73" y="120"/>
                      <a:pt x="71" y="126"/>
                      <a:pt x="69" y="13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12" name="Freeform 392">
                <a:extLst>
                  <a:ext uri="{FF2B5EF4-FFF2-40B4-BE49-F238E27FC236}">
                    <a16:creationId xmlns:a16="http://schemas.microsoft.com/office/drawing/2014/main" id="{5F71E25B-5A3F-3A53-C2EC-D9CB153D654B}"/>
                  </a:ext>
                </a:extLst>
              </p:cNvPr>
              <p:cNvSpPr/>
              <p:nvPr/>
            </p:nvSpPr>
            <p:spPr bwMode="auto">
              <a:xfrm>
                <a:off x="1079500" y="4892676"/>
                <a:ext cx="153988" cy="141288"/>
              </a:xfrm>
              <a:custGeom>
                <a:avLst/>
                <a:gdLst>
                  <a:gd name="T0" fmla="*/ 60 w 153"/>
                  <a:gd name="T1" fmla="*/ 130 h 138"/>
                  <a:gd name="T2" fmla="*/ 50 w 153"/>
                  <a:gd name="T3" fmla="*/ 131 h 138"/>
                  <a:gd name="T4" fmla="*/ 12 w 153"/>
                  <a:gd name="T5" fmla="*/ 138 h 138"/>
                  <a:gd name="T6" fmla="*/ 2 w 153"/>
                  <a:gd name="T7" fmla="*/ 126 h 138"/>
                  <a:gd name="T8" fmla="*/ 14 w 153"/>
                  <a:gd name="T9" fmla="*/ 87 h 138"/>
                  <a:gd name="T10" fmla="*/ 11 w 153"/>
                  <a:gd name="T11" fmla="*/ 77 h 138"/>
                  <a:gd name="T12" fmla="*/ 40 w 153"/>
                  <a:gd name="T13" fmla="*/ 42 h 138"/>
                  <a:gd name="T14" fmla="*/ 86 w 153"/>
                  <a:gd name="T15" fmla="*/ 3 h 138"/>
                  <a:gd name="T16" fmla="*/ 95 w 153"/>
                  <a:gd name="T17" fmla="*/ 1 h 138"/>
                  <a:gd name="T18" fmla="*/ 101 w 153"/>
                  <a:gd name="T19" fmla="*/ 5 h 138"/>
                  <a:gd name="T20" fmla="*/ 145 w 153"/>
                  <a:gd name="T21" fmla="*/ 44 h 138"/>
                  <a:gd name="T22" fmla="*/ 149 w 153"/>
                  <a:gd name="T23" fmla="*/ 48 h 138"/>
                  <a:gd name="T24" fmla="*/ 145 w 153"/>
                  <a:gd name="T25" fmla="*/ 63 h 138"/>
                  <a:gd name="T26" fmla="*/ 71 w 153"/>
                  <a:gd name="T27" fmla="*/ 125 h 138"/>
                  <a:gd name="T28" fmla="*/ 60 w 153"/>
                  <a:gd name="T29" fmla="*/ 13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3" h="138">
                    <a:moveTo>
                      <a:pt x="60" y="130"/>
                    </a:moveTo>
                    <a:cubicBezTo>
                      <a:pt x="56" y="127"/>
                      <a:pt x="53" y="130"/>
                      <a:pt x="50" y="131"/>
                    </a:cubicBezTo>
                    <a:cubicBezTo>
                      <a:pt x="38" y="135"/>
                      <a:pt x="25" y="138"/>
                      <a:pt x="12" y="138"/>
                    </a:cubicBezTo>
                    <a:cubicBezTo>
                      <a:pt x="2" y="138"/>
                      <a:pt x="0" y="136"/>
                      <a:pt x="2" y="126"/>
                    </a:cubicBezTo>
                    <a:cubicBezTo>
                      <a:pt x="4" y="112"/>
                      <a:pt x="8" y="99"/>
                      <a:pt x="14" y="87"/>
                    </a:cubicBezTo>
                    <a:cubicBezTo>
                      <a:pt x="16" y="83"/>
                      <a:pt x="19" y="78"/>
                      <a:pt x="11" y="77"/>
                    </a:cubicBezTo>
                    <a:cubicBezTo>
                      <a:pt x="25" y="69"/>
                      <a:pt x="30" y="53"/>
                      <a:pt x="40" y="42"/>
                    </a:cubicBezTo>
                    <a:cubicBezTo>
                      <a:pt x="53" y="26"/>
                      <a:pt x="68" y="13"/>
                      <a:pt x="86" y="3"/>
                    </a:cubicBezTo>
                    <a:cubicBezTo>
                      <a:pt x="89" y="2"/>
                      <a:pt x="91" y="0"/>
                      <a:pt x="95" y="1"/>
                    </a:cubicBezTo>
                    <a:cubicBezTo>
                      <a:pt x="97" y="1"/>
                      <a:pt x="100" y="3"/>
                      <a:pt x="101" y="5"/>
                    </a:cubicBezTo>
                    <a:cubicBezTo>
                      <a:pt x="113" y="22"/>
                      <a:pt x="129" y="33"/>
                      <a:pt x="145" y="44"/>
                    </a:cubicBezTo>
                    <a:cubicBezTo>
                      <a:pt x="147" y="46"/>
                      <a:pt x="148" y="47"/>
                      <a:pt x="149" y="48"/>
                    </a:cubicBezTo>
                    <a:cubicBezTo>
                      <a:pt x="153" y="54"/>
                      <a:pt x="149" y="59"/>
                      <a:pt x="145" y="63"/>
                    </a:cubicBezTo>
                    <a:cubicBezTo>
                      <a:pt x="126" y="90"/>
                      <a:pt x="101" y="110"/>
                      <a:pt x="71" y="125"/>
                    </a:cubicBezTo>
                    <a:cubicBezTo>
                      <a:pt x="67" y="127"/>
                      <a:pt x="64" y="129"/>
                      <a:pt x="60" y="13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13" name="Freeform 393">
                <a:extLst>
                  <a:ext uri="{FF2B5EF4-FFF2-40B4-BE49-F238E27FC236}">
                    <a16:creationId xmlns:a16="http://schemas.microsoft.com/office/drawing/2014/main" id="{717992DE-1DD9-1A2F-90EE-225FA999F24C}"/>
                  </a:ext>
                </a:extLst>
              </p:cNvPr>
              <p:cNvSpPr/>
              <p:nvPr/>
            </p:nvSpPr>
            <p:spPr bwMode="auto">
              <a:xfrm>
                <a:off x="1460500" y="4643438"/>
                <a:ext cx="173038" cy="95250"/>
              </a:xfrm>
              <a:custGeom>
                <a:avLst/>
                <a:gdLst>
                  <a:gd name="T0" fmla="*/ 126 w 171"/>
                  <a:gd name="T1" fmla="*/ 77 h 94"/>
                  <a:gd name="T2" fmla="*/ 117 w 171"/>
                  <a:gd name="T3" fmla="*/ 79 h 94"/>
                  <a:gd name="T4" fmla="*/ 19 w 171"/>
                  <a:gd name="T5" fmla="*/ 89 h 94"/>
                  <a:gd name="T6" fmla="*/ 9 w 171"/>
                  <a:gd name="T7" fmla="*/ 94 h 94"/>
                  <a:gd name="T8" fmla="*/ 0 w 171"/>
                  <a:gd name="T9" fmla="*/ 72 h 94"/>
                  <a:gd name="T10" fmla="*/ 74 w 171"/>
                  <a:gd name="T11" fmla="*/ 22 h 94"/>
                  <a:gd name="T12" fmla="*/ 92 w 171"/>
                  <a:gd name="T13" fmla="*/ 1 h 94"/>
                  <a:gd name="T14" fmla="*/ 160 w 171"/>
                  <a:gd name="T15" fmla="*/ 6 h 94"/>
                  <a:gd name="T16" fmla="*/ 166 w 171"/>
                  <a:gd name="T17" fmla="*/ 21 h 94"/>
                  <a:gd name="T18" fmla="*/ 126 w 171"/>
                  <a:gd name="T19" fmla="*/ 7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1" h="94">
                    <a:moveTo>
                      <a:pt x="126" y="77"/>
                    </a:moveTo>
                    <a:cubicBezTo>
                      <a:pt x="124" y="81"/>
                      <a:pt x="120" y="80"/>
                      <a:pt x="117" y="79"/>
                    </a:cubicBezTo>
                    <a:cubicBezTo>
                      <a:pt x="83" y="73"/>
                      <a:pt x="51" y="78"/>
                      <a:pt x="19" y="89"/>
                    </a:cubicBezTo>
                    <a:cubicBezTo>
                      <a:pt x="16" y="90"/>
                      <a:pt x="13" y="93"/>
                      <a:pt x="9" y="94"/>
                    </a:cubicBezTo>
                    <a:cubicBezTo>
                      <a:pt x="3" y="88"/>
                      <a:pt x="0" y="81"/>
                      <a:pt x="0" y="72"/>
                    </a:cubicBezTo>
                    <a:cubicBezTo>
                      <a:pt x="29" y="63"/>
                      <a:pt x="53" y="44"/>
                      <a:pt x="74" y="22"/>
                    </a:cubicBezTo>
                    <a:cubicBezTo>
                      <a:pt x="80" y="15"/>
                      <a:pt x="84" y="7"/>
                      <a:pt x="92" y="1"/>
                    </a:cubicBezTo>
                    <a:cubicBezTo>
                      <a:pt x="115" y="0"/>
                      <a:pt x="138" y="1"/>
                      <a:pt x="160" y="6"/>
                    </a:cubicBezTo>
                    <a:cubicBezTo>
                      <a:pt x="170" y="9"/>
                      <a:pt x="171" y="11"/>
                      <a:pt x="166" y="21"/>
                    </a:cubicBezTo>
                    <a:cubicBezTo>
                      <a:pt x="155" y="42"/>
                      <a:pt x="142" y="60"/>
                      <a:pt x="126" y="7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14" name="Freeform 394">
                <a:extLst>
                  <a:ext uri="{FF2B5EF4-FFF2-40B4-BE49-F238E27FC236}">
                    <a16:creationId xmlns:a16="http://schemas.microsoft.com/office/drawing/2014/main" id="{6F36F320-76E0-862B-0C7E-C5E60CEBD08A}"/>
                  </a:ext>
                </a:extLst>
              </p:cNvPr>
              <p:cNvSpPr/>
              <p:nvPr/>
            </p:nvSpPr>
            <p:spPr bwMode="auto">
              <a:xfrm>
                <a:off x="1141413" y="4492626"/>
                <a:ext cx="106363" cy="160338"/>
              </a:xfrm>
              <a:custGeom>
                <a:avLst/>
                <a:gdLst>
                  <a:gd name="T0" fmla="*/ 81 w 105"/>
                  <a:gd name="T1" fmla="*/ 157 h 157"/>
                  <a:gd name="T2" fmla="*/ 8 w 105"/>
                  <a:gd name="T3" fmla="*/ 80 h 157"/>
                  <a:gd name="T4" fmla="*/ 2 w 105"/>
                  <a:gd name="T5" fmla="*/ 70 h 157"/>
                  <a:gd name="T6" fmla="*/ 7 w 105"/>
                  <a:gd name="T7" fmla="*/ 11 h 157"/>
                  <a:gd name="T8" fmla="*/ 21 w 105"/>
                  <a:gd name="T9" fmla="*/ 5 h 157"/>
                  <a:gd name="T10" fmla="*/ 70 w 105"/>
                  <a:gd name="T11" fmla="*/ 38 h 157"/>
                  <a:gd name="T12" fmla="*/ 83 w 105"/>
                  <a:gd name="T13" fmla="*/ 71 h 157"/>
                  <a:gd name="T14" fmla="*/ 105 w 105"/>
                  <a:gd name="T15" fmla="*/ 145 h 157"/>
                  <a:gd name="T16" fmla="*/ 81 w 10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57">
                    <a:moveTo>
                      <a:pt x="81" y="157"/>
                    </a:moveTo>
                    <a:cubicBezTo>
                      <a:pt x="65" y="124"/>
                      <a:pt x="40" y="98"/>
                      <a:pt x="8" y="80"/>
                    </a:cubicBezTo>
                    <a:cubicBezTo>
                      <a:pt x="3" y="77"/>
                      <a:pt x="3" y="74"/>
                      <a:pt x="2" y="70"/>
                    </a:cubicBezTo>
                    <a:cubicBezTo>
                      <a:pt x="0" y="50"/>
                      <a:pt x="3" y="30"/>
                      <a:pt x="7" y="11"/>
                    </a:cubicBezTo>
                    <a:cubicBezTo>
                      <a:pt x="9" y="2"/>
                      <a:pt x="12" y="0"/>
                      <a:pt x="21" y="5"/>
                    </a:cubicBezTo>
                    <a:cubicBezTo>
                      <a:pt x="39" y="14"/>
                      <a:pt x="56" y="24"/>
                      <a:pt x="70" y="38"/>
                    </a:cubicBezTo>
                    <a:cubicBezTo>
                      <a:pt x="82" y="46"/>
                      <a:pt x="82" y="58"/>
                      <a:pt x="83" y="71"/>
                    </a:cubicBezTo>
                    <a:cubicBezTo>
                      <a:pt x="84" y="97"/>
                      <a:pt x="92" y="122"/>
                      <a:pt x="105" y="145"/>
                    </a:cubicBezTo>
                    <a:cubicBezTo>
                      <a:pt x="99" y="153"/>
                      <a:pt x="91" y="157"/>
                      <a:pt x="81" y="15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15" name="Freeform 395">
                <a:extLst>
                  <a:ext uri="{FF2B5EF4-FFF2-40B4-BE49-F238E27FC236}">
                    <a16:creationId xmlns:a16="http://schemas.microsoft.com/office/drawing/2014/main" id="{8BC02787-8C4E-F1EE-0502-2637D24DA137}"/>
                  </a:ext>
                </a:extLst>
              </p:cNvPr>
              <p:cNvSpPr/>
              <p:nvPr/>
            </p:nvSpPr>
            <p:spPr bwMode="auto">
              <a:xfrm>
                <a:off x="1020763" y="4621213"/>
                <a:ext cx="152400" cy="107950"/>
              </a:xfrm>
              <a:custGeom>
                <a:avLst/>
                <a:gdLst>
                  <a:gd name="T0" fmla="*/ 65 w 151"/>
                  <a:gd name="T1" fmla="*/ 3 h 105"/>
                  <a:gd name="T2" fmla="*/ 83 w 151"/>
                  <a:gd name="T3" fmla="*/ 16 h 105"/>
                  <a:gd name="T4" fmla="*/ 148 w 151"/>
                  <a:gd name="T5" fmla="*/ 77 h 105"/>
                  <a:gd name="T6" fmla="*/ 151 w 151"/>
                  <a:gd name="T7" fmla="*/ 77 h 105"/>
                  <a:gd name="T8" fmla="*/ 136 w 151"/>
                  <a:gd name="T9" fmla="*/ 105 h 105"/>
                  <a:gd name="T10" fmla="*/ 124 w 151"/>
                  <a:gd name="T11" fmla="*/ 94 h 105"/>
                  <a:gd name="T12" fmla="*/ 45 w 151"/>
                  <a:gd name="T13" fmla="*/ 76 h 105"/>
                  <a:gd name="T14" fmla="*/ 35 w 151"/>
                  <a:gd name="T15" fmla="*/ 72 h 105"/>
                  <a:gd name="T16" fmla="*/ 3 w 151"/>
                  <a:gd name="T17" fmla="*/ 16 h 105"/>
                  <a:gd name="T18" fmla="*/ 11 w 151"/>
                  <a:gd name="T19" fmla="*/ 3 h 105"/>
                  <a:gd name="T20" fmla="*/ 65 w 151"/>
                  <a:gd name="T21" fmla="*/ 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05">
                    <a:moveTo>
                      <a:pt x="65" y="3"/>
                    </a:moveTo>
                    <a:cubicBezTo>
                      <a:pt x="74" y="4"/>
                      <a:pt x="78" y="10"/>
                      <a:pt x="83" y="16"/>
                    </a:cubicBezTo>
                    <a:cubicBezTo>
                      <a:pt x="100" y="41"/>
                      <a:pt x="122" y="61"/>
                      <a:pt x="148" y="77"/>
                    </a:cubicBezTo>
                    <a:cubicBezTo>
                      <a:pt x="149" y="77"/>
                      <a:pt x="150" y="77"/>
                      <a:pt x="151" y="77"/>
                    </a:cubicBezTo>
                    <a:cubicBezTo>
                      <a:pt x="150" y="89"/>
                      <a:pt x="144" y="97"/>
                      <a:pt x="136" y="105"/>
                    </a:cubicBezTo>
                    <a:cubicBezTo>
                      <a:pt x="136" y="97"/>
                      <a:pt x="128" y="97"/>
                      <a:pt x="124" y="94"/>
                    </a:cubicBezTo>
                    <a:cubicBezTo>
                      <a:pt x="99" y="81"/>
                      <a:pt x="72" y="77"/>
                      <a:pt x="45" y="76"/>
                    </a:cubicBezTo>
                    <a:cubicBezTo>
                      <a:pt x="41" y="76"/>
                      <a:pt x="37" y="75"/>
                      <a:pt x="35" y="72"/>
                    </a:cubicBezTo>
                    <a:cubicBezTo>
                      <a:pt x="22" y="55"/>
                      <a:pt x="11" y="36"/>
                      <a:pt x="3" y="16"/>
                    </a:cubicBezTo>
                    <a:cubicBezTo>
                      <a:pt x="0" y="8"/>
                      <a:pt x="3" y="4"/>
                      <a:pt x="11" y="3"/>
                    </a:cubicBezTo>
                    <a:cubicBezTo>
                      <a:pt x="29" y="0"/>
                      <a:pt x="47" y="1"/>
                      <a:pt x="65" y="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16" name="Freeform 396">
                <a:extLst>
                  <a:ext uri="{FF2B5EF4-FFF2-40B4-BE49-F238E27FC236}">
                    <a16:creationId xmlns:a16="http://schemas.microsoft.com/office/drawing/2014/main" id="{102E9914-1C03-45A8-A9E7-1AA843C66C93}"/>
                  </a:ext>
                </a:extLst>
              </p:cNvPr>
              <p:cNvSpPr/>
              <p:nvPr/>
            </p:nvSpPr>
            <p:spPr bwMode="auto">
              <a:xfrm>
                <a:off x="1017588" y="4875213"/>
                <a:ext cx="157163" cy="96838"/>
              </a:xfrm>
              <a:custGeom>
                <a:avLst/>
                <a:gdLst>
                  <a:gd name="T0" fmla="*/ 154 w 154"/>
                  <a:gd name="T1" fmla="*/ 18 h 94"/>
                  <a:gd name="T2" fmla="*/ 85 w 154"/>
                  <a:gd name="T3" fmla="*/ 85 h 94"/>
                  <a:gd name="T4" fmla="*/ 71 w 154"/>
                  <a:gd name="T5" fmla="*/ 94 h 94"/>
                  <a:gd name="T6" fmla="*/ 8 w 154"/>
                  <a:gd name="T7" fmla="*/ 83 h 94"/>
                  <a:gd name="T8" fmla="*/ 3 w 154"/>
                  <a:gd name="T9" fmla="*/ 71 h 94"/>
                  <a:gd name="T10" fmla="*/ 33 w 154"/>
                  <a:gd name="T11" fmla="*/ 31 h 94"/>
                  <a:gd name="T12" fmla="*/ 47 w 154"/>
                  <a:gd name="T13" fmla="*/ 28 h 94"/>
                  <a:gd name="T14" fmla="*/ 138 w 154"/>
                  <a:gd name="T15" fmla="*/ 4 h 94"/>
                  <a:gd name="T16" fmla="*/ 143 w 154"/>
                  <a:gd name="T17" fmla="*/ 0 h 94"/>
                  <a:gd name="T18" fmla="*/ 154 w 154"/>
                  <a:gd name="T19" fmla="*/ 1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4" h="94">
                    <a:moveTo>
                      <a:pt x="154" y="18"/>
                    </a:moveTo>
                    <a:cubicBezTo>
                      <a:pt x="125" y="34"/>
                      <a:pt x="102" y="57"/>
                      <a:pt x="85" y="85"/>
                    </a:cubicBezTo>
                    <a:cubicBezTo>
                      <a:pt x="81" y="92"/>
                      <a:pt x="76" y="92"/>
                      <a:pt x="71" y="94"/>
                    </a:cubicBezTo>
                    <a:cubicBezTo>
                      <a:pt x="49" y="93"/>
                      <a:pt x="28" y="90"/>
                      <a:pt x="8" y="83"/>
                    </a:cubicBezTo>
                    <a:cubicBezTo>
                      <a:pt x="1" y="81"/>
                      <a:pt x="0" y="78"/>
                      <a:pt x="3" y="71"/>
                    </a:cubicBezTo>
                    <a:cubicBezTo>
                      <a:pt x="12" y="57"/>
                      <a:pt x="22" y="43"/>
                      <a:pt x="33" y="31"/>
                    </a:cubicBezTo>
                    <a:cubicBezTo>
                      <a:pt x="37" y="27"/>
                      <a:pt x="42" y="28"/>
                      <a:pt x="47" y="28"/>
                    </a:cubicBezTo>
                    <a:cubicBezTo>
                      <a:pt x="80" y="29"/>
                      <a:pt x="110" y="19"/>
                      <a:pt x="138" y="4"/>
                    </a:cubicBezTo>
                    <a:cubicBezTo>
                      <a:pt x="140" y="3"/>
                      <a:pt x="142" y="1"/>
                      <a:pt x="143" y="0"/>
                    </a:cubicBezTo>
                    <a:cubicBezTo>
                      <a:pt x="151" y="4"/>
                      <a:pt x="154" y="10"/>
                      <a:pt x="154" y="18"/>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17" name="Freeform 397">
                <a:extLst>
                  <a:ext uri="{FF2B5EF4-FFF2-40B4-BE49-F238E27FC236}">
                    <a16:creationId xmlns:a16="http://schemas.microsoft.com/office/drawing/2014/main" id="{51D252FC-A88B-163D-E7C0-F43B43819638}"/>
                  </a:ext>
                </a:extLst>
              </p:cNvPr>
              <p:cNvSpPr/>
              <p:nvPr/>
            </p:nvSpPr>
            <p:spPr bwMode="auto">
              <a:xfrm>
                <a:off x="1397000" y="4519613"/>
                <a:ext cx="117475" cy="155575"/>
              </a:xfrm>
              <a:custGeom>
                <a:avLst/>
                <a:gdLst>
                  <a:gd name="T0" fmla="*/ 114 w 117"/>
                  <a:gd name="T1" fmla="*/ 63 h 152"/>
                  <a:gd name="T2" fmla="*/ 92 w 117"/>
                  <a:gd name="T3" fmla="*/ 76 h 152"/>
                  <a:gd name="T4" fmla="*/ 39 w 117"/>
                  <a:gd name="T5" fmla="*/ 115 h 152"/>
                  <a:gd name="T6" fmla="*/ 24 w 117"/>
                  <a:gd name="T7" fmla="*/ 132 h 152"/>
                  <a:gd name="T8" fmla="*/ 30 w 117"/>
                  <a:gd name="T9" fmla="*/ 150 h 152"/>
                  <a:gd name="T10" fmla="*/ 27 w 117"/>
                  <a:gd name="T11" fmla="*/ 151 h 152"/>
                  <a:gd name="T12" fmla="*/ 0 w 117"/>
                  <a:gd name="T13" fmla="*/ 128 h 152"/>
                  <a:gd name="T14" fmla="*/ 45 w 117"/>
                  <a:gd name="T15" fmla="*/ 39 h 152"/>
                  <a:gd name="T16" fmla="*/ 50 w 117"/>
                  <a:gd name="T17" fmla="*/ 30 h 152"/>
                  <a:gd name="T18" fmla="*/ 102 w 117"/>
                  <a:gd name="T19" fmla="*/ 4 h 152"/>
                  <a:gd name="T20" fmla="*/ 116 w 117"/>
                  <a:gd name="T21" fmla="*/ 12 h 152"/>
                  <a:gd name="T22" fmla="*/ 114 w 117"/>
                  <a:gd name="T23" fmla="*/ 6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7" h="152">
                    <a:moveTo>
                      <a:pt x="114" y="63"/>
                    </a:moveTo>
                    <a:cubicBezTo>
                      <a:pt x="109" y="71"/>
                      <a:pt x="99" y="72"/>
                      <a:pt x="92" y="76"/>
                    </a:cubicBezTo>
                    <a:cubicBezTo>
                      <a:pt x="72" y="87"/>
                      <a:pt x="55" y="99"/>
                      <a:pt x="39" y="115"/>
                    </a:cubicBezTo>
                    <a:cubicBezTo>
                      <a:pt x="34" y="120"/>
                      <a:pt x="29" y="126"/>
                      <a:pt x="24" y="132"/>
                    </a:cubicBezTo>
                    <a:cubicBezTo>
                      <a:pt x="16" y="141"/>
                      <a:pt x="26" y="145"/>
                      <a:pt x="30" y="150"/>
                    </a:cubicBezTo>
                    <a:cubicBezTo>
                      <a:pt x="29" y="151"/>
                      <a:pt x="28" y="152"/>
                      <a:pt x="27" y="151"/>
                    </a:cubicBezTo>
                    <a:cubicBezTo>
                      <a:pt x="18" y="144"/>
                      <a:pt x="7" y="138"/>
                      <a:pt x="0" y="128"/>
                    </a:cubicBezTo>
                    <a:cubicBezTo>
                      <a:pt x="22" y="102"/>
                      <a:pt x="38" y="73"/>
                      <a:pt x="45" y="39"/>
                    </a:cubicBezTo>
                    <a:cubicBezTo>
                      <a:pt x="46" y="35"/>
                      <a:pt x="47" y="33"/>
                      <a:pt x="50" y="30"/>
                    </a:cubicBezTo>
                    <a:cubicBezTo>
                      <a:pt x="66" y="19"/>
                      <a:pt x="84" y="10"/>
                      <a:pt x="102" y="4"/>
                    </a:cubicBezTo>
                    <a:cubicBezTo>
                      <a:pt x="112" y="0"/>
                      <a:pt x="115" y="2"/>
                      <a:pt x="116" y="12"/>
                    </a:cubicBezTo>
                    <a:cubicBezTo>
                      <a:pt x="117" y="29"/>
                      <a:pt x="117" y="46"/>
                      <a:pt x="114" y="6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18" name="Freeform 398">
                <a:extLst>
                  <a:ext uri="{FF2B5EF4-FFF2-40B4-BE49-F238E27FC236}">
                    <a16:creationId xmlns:a16="http://schemas.microsoft.com/office/drawing/2014/main" id="{BE109261-A889-04B3-5FD9-569B47F9F072}"/>
                  </a:ext>
                </a:extLst>
              </p:cNvPr>
              <p:cNvSpPr/>
              <p:nvPr/>
            </p:nvSpPr>
            <p:spPr bwMode="auto">
              <a:xfrm>
                <a:off x="1260475" y="4962526"/>
                <a:ext cx="82550" cy="176213"/>
              </a:xfrm>
              <a:custGeom>
                <a:avLst/>
                <a:gdLst>
                  <a:gd name="T0" fmla="*/ 5 w 81"/>
                  <a:gd name="T1" fmla="*/ 116 h 174"/>
                  <a:gd name="T2" fmla="*/ 17 w 81"/>
                  <a:gd name="T3" fmla="*/ 91 h 174"/>
                  <a:gd name="T4" fmla="*/ 52 w 81"/>
                  <a:gd name="T5" fmla="*/ 3 h 174"/>
                  <a:gd name="T6" fmla="*/ 57 w 81"/>
                  <a:gd name="T7" fmla="*/ 3 h 174"/>
                  <a:gd name="T8" fmla="*/ 65 w 81"/>
                  <a:gd name="T9" fmla="*/ 74 h 174"/>
                  <a:gd name="T10" fmla="*/ 80 w 81"/>
                  <a:gd name="T11" fmla="*/ 107 h 174"/>
                  <a:gd name="T12" fmla="*/ 81 w 81"/>
                  <a:gd name="T13" fmla="*/ 116 h 174"/>
                  <a:gd name="T14" fmla="*/ 46 w 81"/>
                  <a:gd name="T15" fmla="*/ 167 h 174"/>
                  <a:gd name="T16" fmla="*/ 31 w 81"/>
                  <a:gd name="T17" fmla="*/ 167 h 174"/>
                  <a:gd name="T18" fmla="*/ 5 w 81"/>
                  <a:gd name="T19"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74">
                    <a:moveTo>
                      <a:pt x="5" y="116"/>
                    </a:moveTo>
                    <a:cubicBezTo>
                      <a:pt x="0" y="103"/>
                      <a:pt x="12" y="98"/>
                      <a:pt x="17" y="91"/>
                    </a:cubicBezTo>
                    <a:cubicBezTo>
                      <a:pt x="37" y="64"/>
                      <a:pt x="48" y="35"/>
                      <a:pt x="52" y="3"/>
                    </a:cubicBezTo>
                    <a:cubicBezTo>
                      <a:pt x="54" y="0"/>
                      <a:pt x="56" y="0"/>
                      <a:pt x="57" y="3"/>
                    </a:cubicBezTo>
                    <a:cubicBezTo>
                      <a:pt x="56" y="27"/>
                      <a:pt x="58" y="51"/>
                      <a:pt x="65" y="74"/>
                    </a:cubicBezTo>
                    <a:cubicBezTo>
                      <a:pt x="69" y="85"/>
                      <a:pt x="74" y="96"/>
                      <a:pt x="80" y="107"/>
                    </a:cubicBezTo>
                    <a:cubicBezTo>
                      <a:pt x="81" y="110"/>
                      <a:pt x="81" y="113"/>
                      <a:pt x="81" y="116"/>
                    </a:cubicBezTo>
                    <a:cubicBezTo>
                      <a:pt x="71" y="134"/>
                      <a:pt x="60" y="152"/>
                      <a:pt x="46" y="167"/>
                    </a:cubicBezTo>
                    <a:cubicBezTo>
                      <a:pt x="40" y="174"/>
                      <a:pt x="36" y="173"/>
                      <a:pt x="31" y="167"/>
                    </a:cubicBezTo>
                    <a:cubicBezTo>
                      <a:pt x="20" y="151"/>
                      <a:pt x="11" y="134"/>
                      <a:pt x="5" y="11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19" name="Freeform 399">
                <a:extLst>
                  <a:ext uri="{FF2B5EF4-FFF2-40B4-BE49-F238E27FC236}">
                    <a16:creationId xmlns:a16="http://schemas.microsoft.com/office/drawing/2014/main" id="{A809021D-014C-721F-16DD-9E7FADC6ED4C}"/>
                  </a:ext>
                </a:extLst>
              </p:cNvPr>
              <p:cNvSpPr/>
              <p:nvPr/>
            </p:nvSpPr>
            <p:spPr bwMode="auto">
              <a:xfrm>
                <a:off x="1300163" y="4467226"/>
                <a:ext cx="73025" cy="165100"/>
              </a:xfrm>
              <a:custGeom>
                <a:avLst/>
                <a:gdLst>
                  <a:gd name="T0" fmla="*/ 14 w 72"/>
                  <a:gd name="T1" fmla="*/ 157 h 162"/>
                  <a:gd name="T2" fmla="*/ 12 w 72"/>
                  <a:gd name="T3" fmla="*/ 91 h 162"/>
                  <a:gd name="T4" fmla="*/ 2 w 72"/>
                  <a:gd name="T5" fmla="*/ 63 h 162"/>
                  <a:gd name="T6" fmla="*/ 3 w 72"/>
                  <a:gd name="T7" fmla="*/ 53 h 162"/>
                  <a:gd name="T8" fmla="*/ 31 w 72"/>
                  <a:gd name="T9" fmla="*/ 6 h 162"/>
                  <a:gd name="T10" fmla="*/ 45 w 72"/>
                  <a:gd name="T11" fmla="*/ 7 h 162"/>
                  <a:gd name="T12" fmla="*/ 70 w 72"/>
                  <a:gd name="T13" fmla="*/ 47 h 162"/>
                  <a:gd name="T14" fmla="*/ 67 w 72"/>
                  <a:gd name="T15" fmla="*/ 61 h 162"/>
                  <a:gd name="T16" fmla="*/ 31 w 72"/>
                  <a:gd name="T17" fmla="*/ 159 h 162"/>
                  <a:gd name="T18" fmla="*/ 14 w 72"/>
                  <a:gd name="T19" fmla="*/ 15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62">
                    <a:moveTo>
                      <a:pt x="14" y="157"/>
                    </a:moveTo>
                    <a:cubicBezTo>
                      <a:pt x="20" y="135"/>
                      <a:pt x="17" y="113"/>
                      <a:pt x="12" y="91"/>
                    </a:cubicBezTo>
                    <a:cubicBezTo>
                      <a:pt x="9" y="81"/>
                      <a:pt x="7" y="72"/>
                      <a:pt x="2" y="63"/>
                    </a:cubicBezTo>
                    <a:cubicBezTo>
                      <a:pt x="0" y="59"/>
                      <a:pt x="3" y="56"/>
                      <a:pt x="3" y="53"/>
                    </a:cubicBezTo>
                    <a:cubicBezTo>
                      <a:pt x="10" y="36"/>
                      <a:pt x="19" y="21"/>
                      <a:pt x="31" y="6"/>
                    </a:cubicBezTo>
                    <a:cubicBezTo>
                      <a:pt x="36" y="0"/>
                      <a:pt x="40" y="1"/>
                      <a:pt x="45" y="7"/>
                    </a:cubicBezTo>
                    <a:cubicBezTo>
                      <a:pt x="54" y="19"/>
                      <a:pt x="63" y="32"/>
                      <a:pt x="70" y="47"/>
                    </a:cubicBezTo>
                    <a:cubicBezTo>
                      <a:pt x="72" y="52"/>
                      <a:pt x="71" y="57"/>
                      <a:pt x="67" y="61"/>
                    </a:cubicBezTo>
                    <a:cubicBezTo>
                      <a:pt x="46" y="90"/>
                      <a:pt x="35" y="123"/>
                      <a:pt x="31" y="159"/>
                    </a:cubicBezTo>
                    <a:cubicBezTo>
                      <a:pt x="25" y="162"/>
                      <a:pt x="20" y="161"/>
                      <a:pt x="14" y="15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20" name="Freeform 400">
                <a:extLst>
                  <a:ext uri="{FF2B5EF4-FFF2-40B4-BE49-F238E27FC236}">
                    <a16:creationId xmlns:a16="http://schemas.microsoft.com/office/drawing/2014/main" id="{8961B312-F592-B7FE-02F8-0249A157A419}"/>
                  </a:ext>
                </a:extLst>
              </p:cNvPr>
              <p:cNvSpPr/>
              <p:nvPr/>
            </p:nvSpPr>
            <p:spPr bwMode="auto">
              <a:xfrm>
                <a:off x="976313" y="4768851"/>
                <a:ext cx="171450" cy="69850"/>
              </a:xfrm>
              <a:custGeom>
                <a:avLst/>
                <a:gdLst>
                  <a:gd name="T0" fmla="*/ 165 w 169"/>
                  <a:gd name="T1" fmla="*/ 36 h 70"/>
                  <a:gd name="T2" fmla="*/ 95 w 169"/>
                  <a:gd name="T3" fmla="*/ 51 h 70"/>
                  <a:gd name="T4" fmla="*/ 66 w 169"/>
                  <a:gd name="T5" fmla="*/ 67 h 70"/>
                  <a:gd name="T6" fmla="*/ 56 w 169"/>
                  <a:gd name="T7" fmla="*/ 69 h 70"/>
                  <a:gd name="T8" fmla="*/ 5 w 169"/>
                  <a:gd name="T9" fmla="*/ 38 h 70"/>
                  <a:gd name="T10" fmla="*/ 6 w 169"/>
                  <a:gd name="T11" fmla="*/ 26 h 70"/>
                  <a:gd name="T12" fmla="*/ 44 w 169"/>
                  <a:gd name="T13" fmla="*/ 2 h 70"/>
                  <a:gd name="T14" fmla="*/ 59 w 169"/>
                  <a:gd name="T15" fmla="*/ 3 h 70"/>
                  <a:gd name="T16" fmla="*/ 148 w 169"/>
                  <a:gd name="T17" fmla="*/ 26 h 70"/>
                  <a:gd name="T18" fmla="*/ 165 w 169"/>
                  <a:gd name="T19" fmla="*/ 23 h 70"/>
                  <a:gd name="T20" fmla="*/ 165 w 169"/>
                  <a:gd name="T21" fmla="*/ 3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9" h="70">
                    <a:moveTo>
                      <a:pt x="165" y="36"/>
                    </a:moveTo>
                    <a:cubicBezTo>
                      <a:pt x="140" y="35"/>
                      <a:pt x="117" y="41"/>
                      <a:pt x="95" y="51"/>
                    </a:cubicBezTo>
                    <a:cubicBezTo>
                      <a:pt x="85" y="56"/>
                      <a:pt x="74" y="60"/>
                      <a:pt x="66" y="67"/>
                    </a:cubicBezTo>
                    <a:cubicBezTo>
                      <a:pt x="62" y="70"/>
                      <a:pt x="59" y="70"/>
                      <a:pt x="56" y="69"/>
                    </a:cubicBezTo>
                    <a:cubicBezTo>
                      <a:pt x="38" y="61"/>
                      <a:pt x="21" y="51"/>
                      <a:pt x="5" y="38"/>
                    </a:cubicBezTo>
                    <a:cubicBezTo>
                      <a:pt x="0" y="34"/>
                      <a:pt x="1" y="30"/>
                      <a:pt x="6" y="26"/>
                    </a:cubicBezTo>
                    <a:cubicBezTo>
                      <a:pt x="17" y="16"/>
                      <a:pt x="30" y="8"/>
                      <a:pt x="44" y="2"/>
                    </a:cubicBezTo>
                    <a:cubicBezTo>
                      <a:pt x="49" y="0"/>
                      <a:pt x="54" y="0"/>
                      <a:pt x="59" y="3"/>
                    </a:cubicBezTo>
                    <a:cubicBezTo>
                      <a:pt x="87" y="18"/>
                      <a:pt x="117" y="25"/>
                      <a:pt x="148" y="26"/>
                    </a:cubicBezTo>
                    <a:cubicBezTo>
                      <a:pt x="154" y="26"/>
                      <a:pt x="160" y="26"/>
                      <a:pt x="165" y="23"/>
                    </a:cubicBezTo>
                    <a:cubicBezTo>
                      <a:pt x="169" y="27"/>
                      <a:pt x="169" y="32"/>
                      <a:pt x="165" y="36"/>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21" name="Freeform 401">
                <a:extLst>
                  <a:ext uri="{FF2B5EF4-FFF2-40B4-BE49-F238E27FC236}">
                    <a16:creationId xmlns:a16="http://schemas.microsoft.com/office/drawing/2014/main" id="{67052A84-C03C-DE48-952C-8564E7EC3DF0}"/>
                  </a:ext>
                </a:extLst>
              </p:cNvPr>
              <p:cNvSpPr/>
              <p:nvPr/>
            </p:nvSpPr>
            <p:spPr bwMode="auto">
              <a:xfrm>
                <a:off x="1377950" y="4943476"/>
                <a:ext cx="103188" cy="152400"/>
              </a:xfrm>
              <a:custGeom>
                <a:avLst/>
                <a:gdLst>
                  <a:gd name="T0" fmla="*/ 15 w 102"/>
                  <a:gd name="T1" fmla="*/ 2 h 151"/>
                  <a:gd name="T2" fmla="*/ 16 w 102"/>
                  <a:gd name="T3" fmla="*/ 10 h 151"/>
                  <a:gd name="T4" fmla="*/ 51 w 102"/>
                  <a:gd name="T5" fmla="*/ 53 h 151"/>
                  <a:gd name="T6" fmla="*/ 97 w 102"/>
                  <a:gd name="T7" fmla="*/ 82 h 151"/>
                  <a:gd name="T8" fmla="*/ 101 w 102"/>
                  <a:gd name="T9" fmla="*/ 89 h 151"/>
                  <a:gd name="T10" fmla="*/ 97 w 102"/>
                  <a:gd name="T11" fmla="*/ 142 h 151"/>
                  <a:gd name="T12" fmla="*/ 86 w 102"/>
                  <a:gd name="T13" fmla="*/ 149 h 151"/>
                  <a:gd name="T14" fmla="*/ 48 w 102"/>
                  <a:gd name="T15" fmla="*/ 127 h 151"/>
                  <a:gd name="T16" fmla="*/ 42 w 102"/>
                  <a:gd name="T17" fmla="*/ 98 h 151"/>
                  <a:gd name="T18" fmla="*/ 3 w 102"/>
                  <a:gd name="T19" fmla="*/ 14 h 151"/>
                  <a:gd name="T20" fmla="*/ 0 w 102"/>
                  <a:gd name="T21" fmla="*/ 9 h 151"/>
                  <a:gd name="T22" fmla="*/ 15 w 102"/>
                  <a:gd name="T23" fmla="*/ 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51">
                    <a:moveTo>
                      <a:pt x="15" y="2"/>
                    </a:moveTo>
                    <a:cubicBezTo>
                      <a:pt x="12" y="5"/>
                      <a:pt x="14" y="8"/>
                      <a:pt x="16" y="10"/>
                    </a:cubicBezTo>
                    <a:cubicBezTo>
                      <a:pt x="26" y="26"/>
                      <a:pt x="37" y="40"/>
                      <a:pt x="51" y="53"/>
                    </a:cubicBezTo>
                    <a:cubicBezTo>
                      <a:pt x="65" y="65"/>
                      <a:pt x="80" y="75"/>
                      <a:pt x="97" y="82"/>
                    </a:cubicBezTo>
                    <a:cubicBezTo>
                      <a:pt x="100" y="83"/>
                      <a:pt x="101" y="86"/>
                      <a:pt x="101" y="89"/>
                    </a:cubicBezTo>
                    <a:cubicBezTo>
                      <a:pt x="102" y="107"/>
                      <a:pt x="101" y="125"/>
                      <a:pt x="97" y="142"/>
                    </a:cubicBezTo>
                    <a:cubicBezTo>
                      <a:pt x="96" y="150"/>
                      <a:pt x="92" y="151"/>
                      <a:pt x="86" y="149"/>
                    </a:cubicBezTo>
                    <a:cubicBezTo>
                      <a:pt x="72" y="143"/>
                      <a:pt x="60" y="135"/>
                      <a:pt x="48" y="127"/>
                    </a:cubicBezTo>
                    <a:cubicBezTo>
                      <a:pt x="43" y="118"/>
                      <a:pt x="44" y="107"/>
                      <a:pt x="42" y="98"/>
                    </a:cubicBezTo>
                    <a:cubicBezTo>
                      <a:pt x="36" y="66"/>
                      <a:pt x="22" y="39"/>
                      <a:pt x="3" y="14"/>
                    </a:cubicBezTo>
                    <a:cubicBezTo>
                      <a:pt x="2" y="12"/>
                      <a:pt x="1" y="10"/>
                      <a:pt x="0" y="9"/>
                    </a:cubicBezTo>
                    <a:cubicBezTo>
                      <a:pt x="3" y="3"/>
                      <a:pt x="8" y="0"/>
                      <a:pt x="15" y="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22" name="Freeform 402">
                <a:extLst>
                  <a:ext uri="{FF2B5EF4-FFF2-40B4-BE49-F238E27FC236}">
                    <a16:creationId xmlns:a16="http://schemas.microsoft.com/office/drawing/2014/main" id="{8B81D793-8A52-D54F-EDB8-8A2C1D169175}"/>
                  </a:ext>
                </a:extLst>
              </p:cNvPr>
              <p:cNvSpPr/>
              <p:nvPr/>
            </p:nvSpPr>
            <p:spPr bwMode="auto">
              <a:xfrm>
                <a:off x="1136650" y="4941888"/>
                <a:ext cx="101600" cy="142875"/>
              </a:xfrm>
              <a:custGeom>
                <a:avLst/>
                <a:gdLst>
                  <a:gd name="T0" fmla="*/ 3 w 101"/>
                  <a:gd name="T1" fmla="*/ 82 h 140"/>
                  <a:gd name="T2" fmla="*/ 7 w 101"/>
                  <a:gd name="T3" fmla="*/ 77 h 140"/>
                  <a:gd name="T4" fmla="*/ 73 w 101"/>
                  <a:gd name="T5" fmla="*/ 31 h 140"/>
                  <a:gd name="T6" fmla="*/ 91 w 101"/>
                  <a:gd name="T7" fmla="*/ 7 h 140"/>
                  <a:gd name="T8" fmla="*/ 91 w 101"/>
                  <a:gd name="T9" fmla="*/ 2 h 140"/>
                  <a:gd name="T10" fmla="*/ 101 w 101"/>
                  <a:gd name="T11" fmla="*/ 7 h 140"/>
                  <a:gd name="T12" fmla="*/ 65 w 101"/>
                  <a:gd name="T13" fmla="*/ 94 h 140"/>
                  <a:gd name="T14" fmla="*/ 59 w 101"/>
                  <a:gd name="T15" fmla="*/ 115 h 140"/>
                  <a:gd name="T16" fmla="*/ 15 w 101"/>
                  <a:gd name="T17" fmla="*/ 137 h 140"/>
                  <a:gd name="T18" fmla="*/ 2 w 101"/>
                  <a:gd name="T19" fmla="*/ 128 h 140"/>
                  <a:gd name="T20" fmla="*/ 3 w 101"/>
                  <a:gd name="T21" fmla="*/ 8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140">
                    <a:moveTo>
                      <a:pt x="3" y="82"/>
                    </a:moveTo>
                    <a:cubicBezTo>
                      <a:pt x="4" y="80"/>
                      <a:pt x="4" y="78"/>
                      <a:pt x="7" y="77"/>
                    </a:cubicBezTo>
                    <a:cubicBezTo>
                      <a:pt x="33" y="67"/>
                      <a:pt x="54" y="50"/>
                      <a:pt x="73" y="31"/>
                    </a:cubicBezTo>
                    <a:cubicBezTo>
                      <a:pt x="79" y="23"/>
                      <a:pt x="85" y="15"/>
                      <a:pt x="91" y="7"/>
                    </a:cubicBezTo>
                    <a:cubicBezTo>
                      <a:pt x="93" y="5"/>
                      <a:pt x="92" y="3"/>
                      <a:pt x="91" y="2"/>
                    </a:cubicBezTo>
                    <a:cubicBezTo>
                      <a:pt x="96" y="0"/>
                      <a:pt x="99" y="2"/>
                      <a:pt x="101" y="7"/>
                    </a:cubicBezTo>
                    <a:cubicBezTo>
                      <a:pt x="82" y="33"/>
                      <a:pt x="70" y="62"/>
                      <a:pt x="65" y="94"/>
                    </a:cubicBezTo>
                    <a:cubicBezTo>
                      <a:pt x="64" y="101"/>
                      <a:pt x="67" y="110"/>
                      <a:pt x="59" y="115"/>
                    </a:cubicBezTo>
                    <a:cubicBezTo>
                      <a:pt x="45" y="124"/>
                      <a:pt x="30" y="131"/>
                      <a:pt x="15" y="137"/>
                    </a:cubicBezTo>
                    <a:cubicBezTo>
                      <a:pt x="5" y="140"/>
                      <a:pt x="3" y="138"/>
                      <a:pt x="2" y="128"/>
                    </a:cubicBezTo>
                    <a:cubicBezTo>
                      <a:pt x="0" y="113"/>
                      <a:pt x="0" y="98"/>
                      <a:pt x="3" y="82"/>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23" name="Freeform 403">
                <a:extLst>
                  <a:ext uri="{FF2B5EF4-FFF2-40B4-BE49-F238E27FC236}">
                    <a16:creationId xmlns:a16="http://schemas.microsoft.com/office/drawing/2014/main" id="{6DB6066E-6624-5728-CBE6-7096DF07DD80}"/>
                  </a:ext>
                </a:extLst>
              </p:cNvPr>
              <p:cNvSpPr/>
              <p:nvPr/>
            </p:nvSpPr>
            <p:spPr bwMode="auto">
              <a:xfrm>
                <a:off x="1441450" y="4889501"/>
                <a:ext cx="142875" cy="93663"/>
              </a:xfrm>
              <a:custGeom>
                <a:avLst/>
                <a:gdLst>
                  <a:gd name="T0" fmla="*/ 82 w 141"/>
                  <a:gd name="T1" fmla="*/ 87 h 91"/>
                  <a:gd name="T2" fmla="*/ 70 w 141"/>
                  <a:gd name="T3" fmla="*/ 74 h 91"/>
                  <a:gd name="T4" fmla="*/ 12 w 141"/>
                  <a:gd name="T5" fmla="*/ 11 h 91"/>
                  <a:gd name="T6" fmla="*/ 1 w 141"/>
                  <a:gd name="T7" fmla="*/ 12 h 91"/>
                  <a:gd name="T8" fmla="*/ 11 w 141"/>
                  <a:gd name="T9" fmla="*/ 0 h 91"/>
                  <a:gd name="T10" fmla="*/ 62 w 141"/>
                  <a:gd name="T11" fmla="*/ 24 h 91"/>
                  <a:gd name="T12" fmla="*/ 121 w 141"/>
                  <a:gd name="T13" fmla="*/ 31 h 91"/>
                  <a:gd name="T14" fmla="*/ 129 w 141"/>
                  <a:gd name="T15" fmla="*/ 50 h 91"/>
                  <a:gd name="T16" fmla="*/ 139 w 141"/>
                  <a:gd name="T17" fmla="*/ 79 h 91"/>
                  <a:gd name="T18" fmla="*/ 131 w 141"/>
                  <a:gd name="T19" fmla="*/ 90 h 91"/>
                  <a:gd name="T20" fmla="*/ 82 w 141"/>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1" h="91">
                    <a:moveTo>
                      <a:pt x="82" y="87"/>
                    </a:moveTo>
                    <a:cubicBezTo>
                      <a:pt x="75" y="85"/>
                      <a:pt x="73" y="79"/>
                      <a:pt x="70" y="74"/>
                    </a:cubicBezTo>
                    <a:cubicBezTo>
                      <a:pt x="56" y="48"/>
                      <a:pt x="36" y="28"/>
                      <a:pt x="12" y="11"/>
                    </a:cubicBezTo>
                    <a:cubicBezTo>
                      <a:pt x="7" y="8"/>
                      <a:pt x="4" y="9"/>
                      <a:pt x="1" y="12"/>
                    </a:cubicBezTo>
                    <a:cubicBezTo>
                      <a:pt x="0" y="4"/>
                      <a:pt x="5" y="2"/>
                      <a:pt x="11" y="0"/>
                    </a:cubicBezTo>
                    <a:cubicBezTo>
                      <a:pt x="26" y="12"/>
                      <a:pt x="44" y="19"/>
                      <a:pt x="62" y="24"/>
                    </a:cubicBezTo>
                    <a:cubicBezTo>
                      <a:pt x="81" y="30"/>
                      <a:pt x="101" y="32"/>
                      <a:pt x="121" y="31"/>
                    </a:cubicBezTo>
                    <a:cubicBezTo>
                      <a:pt x="121" y="39"/>
                      <a:pt x="125" y="45"/>
                      <a:pt x="129" y="50"/>
                    </a:cubicBezTo>
                    <a:cubicBezTo>
                      <a:pt x="132" y="60"/>
                      <a:pt x="136" y="70"/>
                      <a:pt x="139" y="79"/>
                    </a:cubicBezTo>
                    <a:cubicBezTo>
                      <a:pt x="141" y="86"/>
                      <a:pt x="138" y="90"/>
                      <a:pt x="131" y="90"/>
                    </a:cubicBezTo>
                    <a:cubicBezTo>
                      <a:pt x="114" y="91"/>
                      <a:pt x="98" y="91"/>
                      <a:pt x="82" y="8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24" name="Freeform 404">
                <a:extLst>
                  <a:ext uri="{FF2B5EF4-FFF2-40B4-BE49-F238E27FC236}">
                    <a16:creationId xmlns:a16="http://schemas.microsoft.com/office/drawing/2014/main" id="{FF0ADA92-7EBD-8323-214D-438DDD37B009}"/>
                  </a:ext>
                </a:extLst>
              </p:cNvPr>
              <p:cNvSpPr/>
              <p:nvPr/>
            </p:nvSpPr>
            <p:spPr bwMode="auto">
              <a:xfrm>
                <a:off x="1474788" y="4791076"/>
                <a:ext cx="165100" cy="61913"/>
              </a:xfrm>
              <a:custGeom>
                <a:avLst/>
                <a:gdLst>
                  <a:gd name="T0" fmla="*/ 107 w 163"/>
                  <a:gd name="T1" fmla="*/ 62 h 62"/>
                  <a:gd name="T2" fmla="*/ 95 w 163"/>
                  <a:gd name="T3" fmla="*/ 60 h 62"/>
                  <a:gd name="T4" fmla="*/ 4 w 163"/>
                  <a:gd name="T5" fmla="*/ 30 h 62"/>
                  <a:gd name="T6" fmla="*/ 5 w 163"/>
                  <a:gd name="T7" fmla="*/ 18 h 62"/>
                  <a:gd name="T8" fmla="*/ 109 w 163"/>
                  <a:gd name="T9" fmla="*/ 6 h 62"/>
                  <a:gd name="T10" fmla="*/ 127 w 163"/>
                  <a:gd name="T11" fmla="*/ 0 h 62"/>
                  <a:gd name="T12" fmla="*/ 156 w 163"/>
                  <a:gd name="T13" fmla="*/ 24 h 62"/>
                  <a:gd name="T14" fmla="*/ 154 w 163"/>
                  <a:gd name="T15" fmla="*/ 40 h 62"/>
                  <a:gd name="T16" fmla="*/ 107 w 163"/>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62">
                    <a:moveTo>
                      <a:pt x="107" y="62"/>
                    </a:moveTo>
                    <a:cubicBezTo>
                      <a:pt x="103" y="62"/>
                      <a:pt x="99" y="62"/>
                      <a:pt x="95" y="60"/>
                    </a:cubicBezTo>
                    <a:cubicBezTo>
                      <a:pt x="68" y="40"/>
                      <a:pt x="37" y="31"/>
                      <a:pt x="4" y="30"/>
                    </a:cubicBezTo>
                    <a:cubicBezTo>
                      <a:pt x="0" y="26"/>
                      <a:pt x="1" y="22"/>
                      <a:pt x="5" y="18"/>
                    </a:cubicBezTo>
                    <a:cubicBezTo>
                      <a:pt x="41" y="25"/>
                      <a:pt x="75" y="20"/>
                      <a:pt x="109" y="6"/>
                    </a:cubicBezTo>
                    <a:cubicBezTo>
                      <a:pt x="115" y="4"/>
                      <a:pt x="121" y="2"/>
                      <a:pt x="127" y="0"/>
                    </a:cubicBezTo>
                    <a:cubicBezTo>
                      <a:pt x="137" y="7"/>
                      <a:pt x="147" y="14"/>
                      <a:pt x="156" y="24"/>
                    </a:cubicBezTo>
                    <a:cubicBezTo>
                      <a:pt x="163" y="31"/>
                      <a:pt x="163" y="34"/>
                      <a:pt x="154" y="40"/>
                    </a:cubicBezTo>
                    <a:cubicBezTo>
                      <a:pt x="139" y="49"/>
                      <a:pt x="124" y="56"/>
                      <a:pt x="107" y="6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25" name="Freeform 405">
                <a:extLst>
                  <a:ext uri="{FF2B5EF4-FFF2-40B4-BE49-F238E27FC236}">
                    <a16:creationId xmlns:a16="http://schemas.microsoft.com/office/drawing/2014/main" id="{580952CF-B840-1C87-9CEE-B9420F4D17CF}"/>
                  </a:ext>
                </a:extLst>
              </p:cNvPr>
              <p:cNvSpPr/>
              <p:nvPr/>
            </p:nvSpPr>
            <p:spPr bwMode="auto">
              <a:xfrm>
                <a:off x="1143000" y="4627563"/>
                <a:ext cx="338138" cy="338138"/>
              </a:xfrm>
              <a:custGeom>
                <a:avLst/>
                <a:gdLst>
                  <a:gd name="T0" fmla="*/ 332 w 333"/>
                  <a:gd name="T1" fmla="*/ 179 h 333"/>
                  <a:gd name="T2" fmla="*/ 331 w 333"/>
                  <a:gd name="T3" fmla="*/ 191 h 333"/>
                  <a:gd name="T4" fmla="*/ 305 w 333"/>
                  <a:gd name="T5" fmla="*/ 259 h 333"/>
                  <a:gd name="T6" fmla="*/ 295 w 333"/>
                  <a:gd name="T7" fmla="*/ 271 h 333"/>
                  <a:gd name="T8" fmla="*/ 246 w 333"/>
                  <a:gd name="T9" fmla="*/ 313 h 333"/>
                  <a:gd name="T10" fmla="*/ 231 w 333"/>
                  <a:gd name="T11" fmla="*/ 320 h 333"/>
                  <a:gd name="T12" fmla="*/ 173 w 333"/>
                  <a:gd name="T13" fmla="*/ 333 h 333"/>
                  <a:gd name="T14" fmla="*/ 168 w 333"/>
                  <a:gd name="T15" fmla="*/ 333 h 333"/>
                  <a:gd name="T16" fmla="*/ 94 w 333"/>
                  <a:gd name="T17" fmla="*/ 317 h 333"/>
                  <a:gd name="T18" fmla="*/ 84 w 333"/>
                  <a:gd name="T19" fmla="*/ 312 h 333"/>
                  <a:gd name="T20" fmla="*/ 30 w 333"/>
                  <a:gd name="T21" fmla="*/ 263 h 333"/>
                  <a:gd name="T22" fmla="*/ 19 w 333"/>
                  <a:gd name="T23" fmla="*/ 245 h 333"/>
                  <a:gd name="T24" fmla="*/ 0 w 333"/>
                  <a:gd name="T25" fmla="*/ 175 h 333"/>
                  <a:gd name="T26" fmla="*/ 0 w 333"/>
                  <a:gd name="T27" fmla="*/ 162 h 333"/>
                  <a:gd name="T28" fmla="*/ 14 w 333"/>
                  <a:gd name="T29" fmla="*/ 100 h 333"/>
                  <a:gd name="T30" fmla="*/ 29 w 333"/>
                  <a:gd name="T31" fmla="*/ 72 h 333"/>
                  <a:gd name="T32" fmla="*/ 79 w 333"/>
                  <a:gd name="T33" fmla="*/ 25 h 333"/>
                  <a:gd name="T34" fmla="*/ 103 w 333"/>
                  <a:gd name="T35" fmla="*/ 13 h 333"/>
                  <a:gd name="T36" fmla="*/ 169 w 333"/>
                  <a:gd name="T37" fmla="*/ 0 h 333"/>
                  <a:gd name="T38" fmla="*/ 186 w 333"/>
                  <a:gd name="T39" fmla="*/ 2 h 333"/>
                  <a:gd name="T40" fmla="*/ 250 w 333"/>
                  <a:gd name="T41" fmla="*/ 23 h 333"/>
                  <a:gd name="T42" fmla="*/ 280 w 333"/>
                  <a:gd name="T43" fmla="*/ 45 h 333"/>
                  <a:gd name="T44" fmla="*/ 313 w 333"/>
                  <a:gd name="T45" fmla="*/ 88 h 333"/>
                  <a:gd name="T46" fmla="*/ 322 w 333"/>
                  <a:gd name="T47" fmla="*/ 110 h 333"/>
                  <a:gd name="T48" fmla="*/ 332 w 333"/>
                  <a:gd name="T49" fmla="*/ 179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3" h="333">
                    <a:moveTo>
                      <a:pt x="332" y="179"/>
                    </a:moveTo>
                    <a:cubicBezTo>
                      <a:pt x="332" y="183"/>
                      <a:pt x="331" y="187"/>
                      <a:pt x="331" y="191"/>
                    </a:cubicBezTo>
                    <a:cubicBezTo>
                      <a:pt x="327" y="215"/>
                      <a:pt x="317" y="238"/>
                      <a:pt x="305" y="259"/>
                    </a:cubicBezTo>
                    <a:cubicBezTo>
                      <a:pt x="301" y="263"/>
                      <a:pt x="297" y="266"/>
                      <a:pt x="295" y="271"/>
                    </a:cubicBezTo>
                    <a:cubicBezTo>
                      <a:pt x="281" y="287"/>
                      <a:pt x="265" y="302"/>
                      <a:pt x="246" y="313"/>
                    </a:cubicBezTo>
                    <a:cubicBezTo>
                      <a:pt x="241" y="315"/>
                      <a:pt x="236" y="317"/>
                      <a:pt x="231" y="320"/>
                    </a:cubicBezTo>
                    <a:cubicBezTo>
                      <a:pt x="213" y="327"/>
                      <a:pt x="193" y="331"/>
                      <a:pt x="173" y="333"/>
                    </a:cubicBezTo>
                    <a:cubicBezTo>
                      <a:pt x="172" y="332"/>
                      <a:pt x="170" y="332"/>
                      <a:pt x="168" y="333"/>
                    </a:cubicBezTo>
                    <a:cubicBezTo>
                      <a:pt x="143" y="333"/>
                      <a:pt x="118" y="327"/>
                      <a:pt x="94" y="317"/>
                    </a:cubicBezTo>
                    <a:cubicBezTo>
                      <a:pt x="91" y="315"/>
                      <a:pt x="87" y="313"/>
                      <a:pt x="84" y="312"/>
                    </a:cubicBezTo>
                    <a:cubicBezTo>
                      <a:pt x="63" y="299"/>
                      <a:pt x="45" y="283"/>
                      <a:pt x="30" y="263"/>
                    </a:cubicBezTo>
                    <a:cubicBezTo>
                      <a:pt x="26" y="257"/>
                      <a:pt x="23" y="251"/>
                      <a:pt x="19" y="245"/>
                    </a:cubicBezTo>
                    <a:cubicBezTo>
                      <a:pt x="8" y="223"/>
                      <a:pt x="2" y="200"/>
                      <a:pt x="0" y="175"/>
                    </a:cubicBezTo>
                    <a:cubicBezTo>
                      <a:pt x="0" y="171"/>
                      <a:pt x="0" y="166"/>
                      <a:pt x="0" y="162"/>
                    </a:cubicBezTo>
                    <a:cubicBezTo>
                      <a:pt x="2" y="141"/>
                      <a:pt x="6" y="120"/>
                      <a:pt x="14" y="100"/>
                    </a:cubicBezTo>
                    <a:cubicBezTo>
                      <a:pt x="19" y="91"/>
                      <a:pt x="24" y="82"/>
                      <a:pt x="29" y="72"/>
                    </a:cubicBezTo>
                    <a:cubicBezTo>
                      <a:pt x="43" y="54"/>
                      <a:pt x="60" y="38"/>
                      <a:pt x="79" y="25"/>
                    </a:cubicBezTo>
                    <a:cubicBezTo>
                      <a:pt x="87" y="21"/>
                      <a:pt x="95" y="17"/>
                      <a:pt x="103" y="13"/>
                    </a:cubicBezTo>
                    <a:cubicBezTo>
                      <a:pt x="125" y="5"/>
                      <a:pt x="147" y="1"/>
                      <a:pt x="169" y="0"/>
                    </a:cubicBezTo>
                    <a:cubicBezTo>
                      <a:pt x="175" y="1"/>
                      <a:pt x="181" y="1"/>
                      <a:pt x="186" y="2"/>
                    </a:cubicBezTo>
                    <a:cubicBezTo>
                      <a:pt x="209" y="5"/>
                      <a:pt x="230" y="12"/>
                      <a:pt x="250" y="23"/>
                    </a:cubicBezTo>
                    <a:cubicBezTo>
                      <a:pt x="261" y="29"/>
                      <a:pt x="270" y="38"/>
                      <a:pt x="280" y="45"/>
                    </a:cubicBezTo>
                    <a:cubicBezTo>
                      <a:pt x="293" y="58"/>
                      <a:pt x="304" y="73"/>
                      <a:pt x="313" y="88"/>
                    </a:cubicBezTo>
                    <a:cubicBezTo>
                      <a:pt x="316" y="96"/>
                      <a:pt x="319" y="103"/>
                      <a:pt x="322" y="110"/>
                    </a:cubicBezTo>
                    <a:cubicBezTo>
                      <a:pt x="330" y="133"/>
                      <a:pt x="333" y="155"/>
                      <a:pt x="332" y="179"/>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26" name="Freeform 406">
                <a:extLst>
                  <a:ext uri="{FF2B5EF4-FFF2-40B4-BE49-F238E27FC236}">
                    <a16:creationId xmlns:a16="http://schemas.microsoft.com/office/drawing/2014/main" id="{BCB0C28F-4C38-2840-DE53-ACECBB6D085D}"/>
                  </a:ext>
                </a:extLst>
              </p:cNvPr>
              <p:cNvSpPr/>
              <p:nvPr/>
            </p:nvSpPr>
            <p:spPr bwMode="auto">
              <a:xfrm>
                <a:off x="1177925" y="4662488"/>
                <a:ext cx="269875" cy="269875"/>
              </a:xfrm>
              <a:custGeom>
                <a:avLst/>
                <a:gdLst>
                  <a:gd name="T0" fmla="*/ 49 w 266"/>
                  <a:gd name="T1" fmla="*/ 47 h 266"/>
                  <a:gd name="T2" fmla="*/ 218 w 266"/>
                  <a:gd name="T3" fmla="*/ 48 h 266"/>
                  <a:gd name="T4" fmla="*/ 216 w 266"/>
                  <a:gd name="T5" fmla="*/ 217 h 266"/>
                  <a:gd name="T6" fmla="*/ 43 w 266"/>
                  <a:gd name="T7" fmla="*/ 212 h 266"/>
                  <a:gd name="T8" fmla="*/ 49 w 266"/>
                  <a:gd name="T9" fmla="*/ 47 h 266"/>
                </a:gdLst>
                <a:ahLst/>
                <a:cxnLst>
                  <a:cxn ang="0">
                    <a:pos x="T0" y="T1"/>
                  </a:cxn>
                  <a:cxn ang="0">
                    <a:pos x="T2" y="T3"/>
                  </a:cxn>
                  <a:cxn ang="0">
                    <a:pos x="T4" y="T5"/>
                  </a:cxn>
                  <a:cxn ang="0">
                    <a:pos x="T6" y="T7"/>
                  </a:cxn>
                  <a:cxn ang="0">
                    <a:pos x="T8" y="T9"/>
                  </a:cxn>
                </a:cxnLst>
                <a:rect l="0" t="0" r="r" b="b"/>
                <a:pathLst>
                  <a:path w="266" h="266">
                    <a:moveTo>
                      <a:pt x="49" y="47"/>
                    </a:moveTo>
                    <a:cubicBezTo>
                      <a:pt x="92" y="0"/>
                      <a:pt x="172" y="0"/>
                      <a:pt x="218" y="48"/>
                    </a:cubicBezTo>
                    <a:cubicBezTo>
                      <a:pt x="266" y="98"/>
                      <a:pt x="263" y="171"/>
                      <a:pt x="216" y="217"/>
                    </a:cubicBezTo>
                    <a:cubicBezTo>
                      <a:pt x="171" y="263"/>
                      <a:pt x="92" y="266"/>
                      <a:pt x="43" y="212"/>
                    </a:cubicBezTo>
                    <a:cubicBezTo>
                      <a:pt x="3" y="170"/>
                      <a:pt x="0" y="91"/>
                      <a:pt x="49" y="47"/>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7103" name="Grupo 17102">
              <a:extLst>
                <a:ext uri="{FF2B5EF4-FFF2-40B4-BE49-F238E27FC236}">
                  <a16:creationId xmlns:a16="http://schemas.microsoft.com/office/drawing/2014/main" id="{84ACD143-4DE1-3C96-CCE7-DB2E12E43545}"/>
                </a:ext>
              </a:extLst>
            </p:cNvPr>
            <p:cNvGrpSpPr/>
            <p:nvPr/>
          </p:nvGrpSpPr>
          <p:grpSpPr>
            <a:xfrm>
              <a:off x="1443038" y="4454526"/>
              <a:ext cx="1668462" cy="687388"/>
              <a:chOff x="1443038" y="4454526"/>
              <a:chExt cx="1668462" cy="687388"/>
            </a:xfrm>
          </p:grpSpPr>
          <p:sp>
            <p:nvSpPr>
              <p:cNvPr id="4" name="Freeform 5">
                <a:extLst>
                  <a:ext uri="{FF2B5EF4-FFF2-40B4-BE49-F238E27FC236}">
                    <a16:creationId xmlns:a16="http://schemas.microsoft.com/office/drawing/2014/main" id="{29ED122D-1A4B-0BA9-75CA-796BA1216D7C}"/>
                  </a:ext>
                </a:extLst>
              </p:cNvPr>
              <p:cNvSpPr/>
              <p:nvPr/>
            </p:nvSpPr>
            <p:spPr bwMode="auto">
              <a:xfrm>
                <a:off x="1589088" y="4919663"/>
                <a:ext cx="122237" cy="192088"/>
              </a:xfrm>
              <a:custGeom>
                <a:avLst/>
                <a:gdLst>
                  <a:gd name="T0" fmla="*/ 69 w 120"/>
                  <a:gd name="T1" fmla="*/ 151 h 189"/>
                  <a:gd name="T2" fmla="*/ 35 w 120"/>
                  <a:gd name="T3" fmla="*/ 178 h 189"/>
                  <a:gd name="T4" fmla="*/ 19 w 120"/>
                  <a:gd name="T5" fmla="*/ 186 h 189"/>
                  <a:gd name="T6" fmla="*/ 6 w 120"/>
                  <a:gd name="T7" fmla="*/ 180 h 189"/>
                  <a:gd name="T8" fmla="*/ 7 w 120"/>
                  <a:gd name="T9" fmla="*/ 107 h 189"/>
                  <a:gd name="T10" fmla="*/ 6 w 120"/>
                  <a:gd name="T11" fmla="*/ 98 h 189"/>
                  <a:gd name="T12" fmla="*/ 62 w 120"/>
                  <a:gd name="T13" fmla="*/ 4 h 189"/>
                  <a:gd name="T14" fmla="*/ 69 w 120"/>
                  <a:gd name="T15" fmla="*/ 0 h 189"/>
                  <a:gd name="T16" fmla="*/ 76 w 120"/>
                  <a:gd name="T17" fmla="*/ 4 h 189"/>
                  <a:gd name="T18" fmla="*/ 111 w 120"/>
                  <a:gd name="T19" fmla="*/ 27 h 189"/>
                  <a:gd name="T20" fmla="*/ 120 w 120"/>
                  <a:gd name="T21" fmla="*/ 34 h 189"/>
                  <a:gd name="T22" fmla="*/ 91 w 120"/>
                  <a:gd name="T23" fmla="*/ 124 h 189"/>
                  <a:gd name="T24" fmla="*/ 69 w 120"/>
                  <a:gd name="T25" fmla="*/ 151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0" h="189">
                    <a:moveTo>
                      <a:pt x="69" y="151"/>
                    </a:moveTo>
                    <a:cubicBezTo>
                      <a:pt x="58" y="160"/>
                      <a:pt x="48" y="171"/>
                      <a:pt x="35" y="178"/>
                    </a:cubicBezTo>
                    <a:cubicBezTo>
                      <a:pt x="30" y="181"/>
                      <a:pt x="25" y="184"/>
                      <a:pt x="19" y="186"/>
                    </a:cubicBezTo>
                    <a:cubicBezTo>
                      <a:pt x="12" y="189"/>
                      <a:pt x="8" y="187"/>
                      <a:pt x="6" y="180"/>
                    </a:cubicBezTo>
                    <a:cubicBezTo>
                      <a:pt x="0" y="155"/>
                      <a:pt x="3" y="131"/>
                      <a:pt x="7" y="107"/>
                    </a:cubicBezTo>
                    <a:cubicBezTo>
                      <a:pt x="7" y="104"/>
                      <a:pt x="9" y="101"/>
                      <a:pt x="6" y="98"/>
                    </a:cubicBezTo>
                    <a:cubicBezTo>
                      <a:pt x="17" y="62"/>
                      <a:pt x="35" y="31"/>
                      <a:pt x="62" y="4"/>
                    </a:cubicBezTo>
                    <a:cubicBezTo>
                      <a:pt x="64" y="3"/>
                      <a:pt x="66" y="0"/>
                      <a:pt x="69" y="0"/>
                    </a:cubicBezTo>
                    <a:cubicBezTo>
                      <a:pt x="72" y="1"/>
                      <a:pt x="74" y="3"/>
                      <a:pt x="76" y="4"/>
                    </a:cubicBezTo>
                    <a:cubicBezTo>
                      <a:pt x="87" y="13"/>
                      <a:pt x="98" y="21"/>
                      <a:pt x="111" y="27"/>
                    </a:cubicBezTo>
                    <a:cubicBezTo>
                      <a:pt x="115" y="28"/>
                      <a:pt x="118" y="30"/>
                      <a:pt x="120" y="34"/>
                    </a:cubicBezTo>
                    <a:cubicBezTo>
                      <a:pt x="118" y="66"/>
                      <a:pt x="108" y="96"/>
                      <a:pt x="91" y="124"/>
                    </a:cubicBezTo>
                    <a:cubicBezTo>
                      <a:pt x="85" y="133"/>
                      <a:pt x="78" y="143"/>
                      <a:pt x="69" y="15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 name="Freeform 6">
                <a:extLst>
                  <a:ext uri="{FF2B5EF4-FFF2-40B4-BE49-F238E27FC236}">
                    <a16:creationId xmlns:a16="http://schemas.microsoft.com/office/drawing/2014/main" id="{3A3368AB-572C-87FA-21DC-CF11AF8EE2F7}"/>
                  </a:ext>
                </a:extLst>
              </p:cNvPr>
              <p:cNvSpPr/>
              <p:nvPr/>
            </p:nvSpPr>
            <p:spPr bwMode="auto">
              <a:xfrm>
                <a:off x="1905000" y="4640263"/>
                <a:ext cx="185737" cy="115888"/>
              </a:xfrm>
              <a:custGeom>
                <a:avLst/>
                <a:gdLst>
                  <a:gd name="T0" fmla="*/ 107 w 184"/>
                  <a:gd name="T1" fmla="*/ 0 h 114"/>
                  <a:gd name="T2" fmla="*/ 115 w 184"/>
                  <a:gd name="T3" fmla="*/ 5 h 114"/>
                  <a:gd name="T4" fmla="*/ 171 w 184"/>
                  <a:gd name="T5" fmla="*/ 12 h 114"/>
                  <a:gd name="T6" fmla="*/ 178 w 184"/>
                  <a:gd name="T7" fmla="*/ 29 h 114"/>
                  <a:gd name="T8" fmla="*/ 141 w 184"/>
                  <a:gd name="T9" fmla="*/ 70 h 114"/>
                  <a:gd name="T10" fmla="*/ 135 w 184"/>
                  <a:gd name="T11" fmla="*/ 78 h 114"/>
                  <a:gd name="T12" fmla="*/ 39 w 184"/>
                  <a:gd name="T13" fmla="*/ 113 h 114"/>
                  <a:gd name="T14" fmla="*/ 31 w 184"/>
                  <a:gd name="T15" fmla="*/ 113 h 114"/>
                  <a:gd name="T16" fmla="*/ 26 w 184"/>
                  <a:gd name="T17" fmla="*/ 107 h 114"/>
                  <a:gd name="T18" fmla="*/ 2 w 184"/>
                  <a:gd name="T19" fmla="*/ 59 h 114"/>
                  <a:gd name="T20" fmla="*/ 0 w 184"/>
                  <a:gd name="T21" fmla="*/ 52 h 114"/>
                  <a:gd name="T22" fmla="*/ 10 w 184"/>
                  <a:gd name="T23" fmla="*/ 41 h 114"/>
                  <a:gd name="T24" fmla="*/ 93 w 184"/>
                  <a:gd name="T25" fmla="*/ 6 h 114"/>
                  <a:gd name="T26" fmla="*/ 107 w 184"/>
                  <a:gd name="T2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4" h="114">
                    <a:moveTo>
                      <a:pt x="107" y="0"/>
                    </a:moveTo>
                    <a:cubicBezTo>
                      <a:pt x="106" y="6"/>
                      <a:pt x="111" y="6"/>
                      <a:pt x="115" y="5"/>
                    </a:cubicBezTo>
                    <a:cubicBezTo>
                      <a:pt x="134" y="5"/>
                      <a:pt x="153" y="6"/>
                      <a:pt x="171" y="12"/>
                    </a:cubicBezTo>
                    <a:cubicBezTo>
                      <a:pt x="183" y="16"/>
                      <a:pt x="184" y="19"/>
                      <a:pt x="178" y="29"/>
                    </a:cubicBezTo>
                    <a:cubicBezTo>
                      <a:pt x="169" y="46"/>
                      <a:pt x="155" y="58"/>
                      <a:pt x="141" y="70"/>
                    </a:cubicBezTo>
                    <a:cubicBezTo>
                      <a:pt x="138" y="72"/>
                      <a:pt x="135" y="74"/>
                      <a:pt x="135" y="78"/>
                    </a:cubicBezTo>
                    <a:cubicBezTo>
                      <a:pt x="106" y="97"/>
                      <a:pt x="74" y="111"/>
                      <a:pt x="39" y="113"/>
                    </a:cubicBezTo>
                    <a:cubicBezTo>
                      <a:pt x="36" y="113"/>
                      <a:pt x="34" y="114"/>
                      <a:pt x="31" y="113"/>
                    </a:cubicBezTo>
                    <a:cubicBezTo>
                      <a:pt x="28" y="112"/>
                      <a:pt x="27" y="110"/>
                      <a:pt x="26" y="107"/>
                    </a:cubicBezTo>
                    <a:cubicBezTo>
                      <a:pt x="21" y="90"/>
                      <a:pt x="13" y="73"/>
                      <a:pt x="2" y="59"/>
                    </a:cubicBezTo>
                    <a:cubicBezTo>
                      <a:pt x="1" y="57"/>
                      <a:pt x="0" y="54"/>
                      <a:pt x="0" y="52"/>
                    </a:cubicBezTo>
                    <a:cubicBezTo>
                      <a:pt x="3" y="47"/>
                      <a:pt x="6" y="44"/>
                      <a:pt x="10" y="41"/>
                    </a:cubicBezTo>
                    <a:cubicBezTo>
                      <a:pt x="36" y="24"/>
                      <a:pt x="63" y="11"/>
                      <a:pt x="93" y="6"/>
                    </a:cubicBezTo>
                    <a:cubicBezTo>
                      <a:pt x="99" y="6"/>
                      <a:pt x="102" y="1"/>
                      <a:pt x="107" y="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 name="Freeform 7">
                <a:extLst>
                  <a:ext uri="{FF2B5EF4-FFF2-40B4-BE49-F238E27FC236}">
                    <a16:creationId xmlns:a16="http://schemas.microsoft.com/office/drawing/2014/main" id="{7220B071-ABC1-75CE-95B2-EFC5FEB163FE}"/>
                  </a:ext>
                </a:extLst>
              </p:cNvPr>
              <p:cNvSpPr/>
              <p:nvPr/>
            </p:nvSpPr>
            <p:spPr bwMode="auto">
              <a:xfrm>
                <a:off x="1836738" y="4514851"/>
                <a:ext cx="133350" cy="165100"/>
              </a:xfrm>
              <a:custGeom>
                <a:avLst/>
                <a:gdLst>
                  <a:gd name="T0" fmla="*/ 53 w 132"/>
                  <a:gd name="T1" fmla="*/ 25 h 164"/>
                  <a:gd name="T2" fmla="*/ 55 w 132"/>
                  <a:gd name="T3" fmla="*/ 37 h 164"/>
                  <a:gd name="T4" fmla="*/ 86 w 132"/>
                  <a:gd name="T5" fmla="*/ 15 h 164"/>
                  <a:gd name="T6" fmla="*/ 118 w 132"/>
                  <a:gd name="T7" fmla="*/ 2 h 164"/>
                  <a:gd name="T8" fmla="*/ 130 w 132"/>
                  <a:gd name="T9" fmla="*/ 12 h 164"/>
                  <a:gd name="T10" fmla="*/ 122 w 132"/>
                  <a:gd name="T11" fmla="*/ 73 h 164"/>
                  <a:gd name="T12" fmla="*/ 123 w 132"/>
                  <a:gd name="T13" fmla="*/ 81 h 164"/>
                  <a:gd name="T14" fmla="*/ 81 w 132"/>
                  <a:gd name="T15" fmla="*/ 146 h 164"/>
                  <a:gd name="T16" fmla="*/ 58 w 132"/>
                  <a:gd name="T17" fmla="*/ 164 h 164"/>
                  <a:gd name="T18" fmla="*/ 44 w 132"/>
                  <a:gd name="T19" fmla="*/ 154 h 164"/>
                  <a:gd name="T20" fmla="*/ 10 w 132"/>
                  <a:gd name="T21" fmla="*/ 132 h 164"/>
                  <a:gd name="T22" fmla="*/ 1 w 132"/>
                  <a:gd name="T23" fmla="*/ 125 h 164"/>
                  <a:gd name="T24" fmla="*/ 4 w 132"/>
                  <a:gd name="T25" fmla="*/ 112 h 164"/>
                  <a:gd name="T26" fmla="*/ 43 w 132"/>
                  <a:gd name="T27" fmla="*/ 48 h 164"/>
                  <a:gd name="T28" fmla="*/ 50 w 132"/>
                  <a:gd name="T29" fmla="*/ 30 h 164"/>
                  <a:gd name="T30" fmla="*/ 53 w 132"/>
                  <a:gd name="T31" fmla="*/ 2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164">
                    <a:moveTo>
                      <a:pt x="53" y="25"/>
                    </a:moveTo>
                    <a:cubicBezTo>
                      <a:pt x="53" y="28"/>
                      <a:pt x="54" y="32"/>
                      <a:pt x="55" y="37"/>
                    </a:cubicBezTo>
                    <a:cubicBezTo>
                      <a:pt x="66" y="30"/>
                      <a:pt x="75" y="21"/>
                      <a:pt x="86" y="15"/>
                    </a:cubicBezTo>
                    <a:cubicBezTo>
                      <a:pt x="96" y="10"/>
                      <a:pt x="106" y="4"/>
                      <a:pt x="118" y="2"/>
                    </a:cubicBezTo>
                    <a:cubicBezTo>
                      <a:pt x="127" y="0"/>
                      <a:pt x="130" y="2"/>
                      <a:pt x="130" y="12"/>
                    </a:cubicBezTo>
                    <a:cubicBezTo>
                      <a:pt x="132" y="32"/>
                      <a:pt x="128" y="53"/>
                      <a:pt x="122" y="73"/>
                    </a:cubicBezTo>
                    <a:cubicBezTo>
                      <a:pt x="121" y="75"/>
                      <a:pt x="117" y="79"/>
                      <a:pt x="123" y="81"/>
                    </a:cubicBezTo>
                    <a:cubicBezTo>
                      <a:pt x="111" y="104"/>
                      <a:pt x="100" y="127"/>
                      <a:pt x="81" y="146"/>
                    </a:cubicBezTo>
                    <a:cubicBezTo>
                      <a:pt x="75" y="153"/>
                      <a:pt x="68" y="161"/>
                      <a:pt x="58" y="164"/>
                    </a:cubicBezTo>
                    <a:cubicBezTo>
                      <a:pt x="52" y="163"/>
                      <a:pt x="48" y="158"/>
                      <a:pt x="44" y="154"/>
                    </a:cubicBezTo>
                    <a:cubicBezTo>
                      <a:pt x="34" y="145"/>
                      <a:pt x="22" y="138"/>
                      <a:pt x="10" y="132"/>
                    </a:cubicBezTo>
                    <a:cubicBezTo>
                      <a:pt x="7" y="130"/>
                      <a:pt x="3" y="129"/>
                      <a:pt x="1" y="125"/>
                    </a:cubicBezTo>
                    <a:cubicBezTo>
                      <a:pt x="0" y="121"/>
                      <a:pt x="2" y="116"/>
                      <a:pt x="4" y="112"/>
                    </a:cubicBezTo>
                    <a:cubicBezTo>
                      <a:pt x="13" y="88"/>
                      <a:pt x="26" y="67"/>
                      <a:pt x="43" y="48"/>
                    </a:cubicBezTo>
                    <a:cubicBezTo>
                      <a:pt x="48" y="42"/>
                      <a:pt x="52" y="37"/>
                      <a:pt x="50" y="30"/>
                    </a:cubicBezTo>
                    <a:cubicBezTo>
                      <a:pt x="50" y="28"/>
                      <a:pt x="51" y="26"/>
                      <a:pt x="53" y="2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 name="Freeform 8">
                <a:extLst>
                  <a:ext uri="{FF2B5EF4-FFF2-40B4-BE49-F238E27FC236}">
                    <a16:creationId xmlns:a16="http://schemas.microsoft.com/office/drawing/2014/main" id="{40AAC38C-9010-1DC9-130D-78BF50047768}"/>
                  </a:ext>
                </a:extLst>
              </p:cNvPr>
              <p:cNvSpPr/>
              <p:nvPr/>
            </p:nvSpPr>
            <p:spPr bwMode="auto">
              <a:xfrm>
                <a:off x="1585913" y="4505326"/>
                <a:ext cx="130175" cy="169863"/>
              </a:xfrm>
              <a:custGeom>
                <a:avLst/>
                <a:gdLst>
                  <a:gd name="T0" fmla="*/ 0 w 129"/>
                  <a:gd name="T1" fmla="*/ 66 h 168"/>
                  <a:gd name="T2" fmla="*/ 5 w 129"/>
                  <a:gd name="T3" fmla="*/ 59 h 168"/>
                  <a:gd name="T4" fmla="*/ 2 w 129"/>
                  <a:gd name="T5" fmla="*/ 17 h 168"/>
                  <a:gd name="T6" fmla="*/ 20 w 129"/>
                  <a:gd name="T7" fmla="*/ 6 h 168"/>
                  <a:gd name="T8" fmla="*/ 68 w 129"/>
                  <a:gd name="T9" fmla="*/ 35 h 168"/>
                  <a:gd name="T10" fmla="*/ 76 w 129"/>
                  <a:gd name="T11" fmla="*/ 38 h 168"/>
                  <a:gd name="T12" fmla="*/ 101 w 129"/>
                  <a:gd name="T13" fmla="*/ 68 h 168"/>
                  <a:gd name="T14" fmla="*/ 128 w 129"/>
                  <a:gd name="T15" fmla="*/ 124 h 168"/>
                  <a:gd name="T16" fmla="*/ 126 w 129"/>
                  <a:gd name="T17" fmla="*/ 134 h 168"/>
                  <a:gd name="T18" fmla="*/ 70 w 129"/>
                  <a:gd name="T19" fmla="*/ 168 h 168"/>
                  <a:gd name="T20" fmla="*/ 54 w 129"/>
                  <a:gd name="T21" fmla="*/ 157 h 168"/>
                  <a:gd name="T22" fmla="*/ 8 w 129"/>
                  <a:gd name="T23" fmla="*/ 78 h 168"/>
                  <a:gd name="T24" fmla="*/ 0 w 129"/>
                  <a:gd name="T25" fmla="*/ 66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9" h="168">
                    <a:moveTo>
                      <a:pt x="0" y="66"/>
                    </a:moveTo>
                    <a:cubicBezTo>
                      <a:pt x="6" y="66"/>
                      <a:pt x="6" y="63"/>
                      <a:pt x="5" y="59"/>
                    </a:cubicBezTo>
                    <a:cubicBezTo>
                      <a:pt x="1" y="45"/>
                      <a:pt x="1" y="31"/>
                      <a:pt x="2" y="17"/>
                    </a:cubicBezTo>
                    <a:cubicBezTo>
                      <a:pt x="3" y="3"/>
                      <a:pt x="7" y="0"/>
                      <a:pt x="20" y="6"/>
                    </a:cubicBezTo>
                    <a:cubicBezTo>
                      <a:pt x="38" y="13"/>
                      <a:pt x="53" y="23"/>
                      <a:pt x="68" y="35"/>
                    </a:cubicBezTo>
                    <a:cubicBezTo>
                      <a:pt x="70" y="37"/>
                      <a:pt x="72" y="41"/>
                      <a:pt x="76" y="38"/>
                    </a:cubicBezTo>
                    <a:cubicBezTo>
                      <a:pt x="85" y="48"/>
                      <a:pt x="93" y="58"/>
                      <a:pt x="101" y="68"/>
                    </a:cubicBezTo>
                    <a:cubicBezTo>
                      <a:pt x="114" y="85"/>
                      <a:pt x="122" y="104"/>
                      <a:pt x="128" y="124"/>
                    </a:cubicBezTo>
                    <a:cubicBezTo>
                      <a:pt x="129" y="128"/>
                      <a:pt x="129" y="131"/>
                      <a:pt x="126" y="134"/>
                    </a:cubicBezTo>
                    <a:cubicBezTo>
                      <a:pt x="105" y="142"/>
                      <a:pt x="89" y="156"/>
                      <a:pt x="70" y="168"/>
                    </a:cubicBezTo>
                    <a:cubicBezTo>
                      <a:pt x="63" y="167"/>
                      <a:pt x="59" y="162"/>
                      <a:pt x="54" y="157"/>
                    </a:cubicBezTo>
                    <a:cubicBezTo>
                      <a:pt x="33" y="135"/>
                      <a:pt x="17" y="109"/>
                      <a:pt x="8" y="78"/>
                    </a:cubicBezTo>
                    <a:cubicBezTo>
                      <a:pt x="6" y="73"/>
                      <a:pt x="1" y="71"/>
                      <a:pt x="0" y="6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 name="Freeform 9">
                <a:extLst>
                  <a:ext uri="{FF2B5EF4-FFF2-40B4-BE49-F238E27FC236}">
                    <a16:creationId xmlns:a16="http://schemas.microsoft.com/office/drawing/2014/main" id="{525B920B-A2FD-88C5-E2F5-E1B3864E8188}"/>
                  </a:ext>
                </a:extLst>
              </p:cNvPr>
              <p:cNvSpPr/>
              <p:nvPr/>
            </p:nvSpPr>
            <p:spPr bwMode="auto">
              <a:xfrm>
                <a:off x="1730375" y="4454526"/>
                <a:ext cx="95250" cy="180975"/>
              </a:xfrm>
              <a:custGeom>
                <a:avLst/>
                <a:gdLst>
                  <a:gd name="T0" fmla="*/ 5 w 95"/>
                  <a:gd name="T1" fmla="*/ 60 h 178"/>
                  <a:gd name="T2" fmla="*/ 14 w 95"/>
                  <a:gd name="T3" fmla="*/ 58 h 178"/>
                  <a:gd name="T4" fmla="*/ 39 w 95"/>
                  <a:gd name="T5" fmla="*/ 11 h 178"/>
                  <a:gd name="T6" fmla="*/ 58 w 95"/>
                  <a:gd name="T7" fmla="*/ 10 h 178"/>
                  <a:gd name="T8" fmla="*/ 79 w 95"/>
                  <a:gd name="T9" fmla="*/ 50 h 178"/>
                  <a:gd name="T10" fmla="*/ 87 w 95"/>
                  <a:gd name="T11" fmla="*/ 58 h 178"/>
                  <a:gd name="T12" fmla="*/ 93 w 95"/>
                  <a:gd name="T13" fmla="*/ 132 h 178"/>
                  <a:gd name="T14" fmla="*/ 85 w 95"/>
                  <a:gd name="T15" fmla="*/ 171 h 178"/>
                  <a:gd name="T16" fmla="*/ 81 w 95"/>
                  <a:gd name="T17" fmla="*/ 176 h 178"/>
                  <a:gd name="T18" fmla="*/ 69 w 95"/>
                  <a:gd name="T19" fmla="*/ 177 h 178"/>
                  <a:gd name="T20" fmla="*/ 22 w 95"/>
                  <a:gd name="T21" fmla="*/ 176 h 178"/>
                  <a:gd name="T22" fmla="*/ 12 w 95"/>
                  <a:gd name="T23" fmla="*/ 175 h 178"/>
                  <a:gd name="T24" fmla="*/ 7 w 95"/>
                  <a:gd name="T25" fmla="*/ 167 h 178"/>
                  <a:gd name="T26" fmla="*/ 3 w 95"/>
                  <a:gd name="T27" fmla="*/ 91 h 178"/>
                  <a:gd name="T28" fmla="*/ 5 w 95"/>
                  <a:gd name="T29" fmla="*/ 6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78">
                    <a:moveTo>
                      <a:pt x="5" y="60"/>
                    </a:moveTo>
                    <a:cubicBezTo>
                      <a:pt x="9" y="63"/>
                      <a:pt x="11" y="65"/>
                      <a:pt x="14" y="58"/>
                    </a:cubicBezTo>
                    <a:cubicBezTo>
                      <a:pt x="19" y="41"/>
                      <a:pt x="27" y="25"/>
                      <a:pt x="39" y="11"/>
                    </a:cubicBezTo>
                    <a:cubicBezTo>
                      <a:pt x="47" y="0"/>
                      <a:pt x="50" y="0"/>
                      <a:pt x="58" y="10"/>
                    </a:cubicBezTo>
                    <a:cubicBezTo>
                      <a:pt x="68" y="22"/>
                      <a:pt x="74" y="36"/>
                      <a:pt x="79" y="50"/>
                    </a:cubicBezTo>
                    <a:cubicBezTo>
                      <a:pt x="81" y="54"/>
                      <a:pt x="81" y="58"/>
                      <a:pt x="87" y="58"/>
                    </a:cubicBezTo>
                    <a:cubicBezTo>
                      <a:pt x="90" y="82"/>
                      <a:pt x="95" y="107"/>
                      <a:pt x="93" y="132"/>
                    </a:cubicBezTo>
                    <a:cubicBezTo>
                      <a:pt x="92" y="145"/>
                      <a:pt x="89" y="158"/>
                      <a:pt x="85" y="171"/>
                    </a:cubicBezTo>
                    <a:cubicBezTo>
                      <a:pt x="85" y="173"/>
                      <a:pt x="83" y="175"/>
                      <a:pt x="81" y="176"/>
                    </a:cubicBezTo>
                    <a:cubicBezTo>
                      <a:pt x="77" y="178"/>
                      <a:pt x="73" y="177"/>
                      <a:pt x="69" y="177"/>
                    </a:cubicBezTo>
                    <a:cubicBezTo>
                      <a:pt x="53" y="174"/>
                      <a:pt x="37" y="173"/>
                      <a:pt x="22" y="176"/>
                    </a:cubicBezTo>
                    <a:cubicBezTo>
                      <a:pt x="18" y="176"/>
                      <a:pt x="15" y="176"/>
                      <a:pt x="12" y="175"/>
                    </a:cubicBezTo>
                    <a:cubicBezTo>
                      <a:pt x="9" y="174"/>
                      <a:pt x="8" y="170"/>
                      <a:pt x="7" y="167"/>
                    </a:cubicBezTo>
                    <a:cubicBezTo>
                      <a:pt x="0" y="142"/>
                      <a:pt x="1" y="116"/>
                      <a:pt x="3" y="91"/>
                    </a:cubicBezTo>
                    <a:cubicBezTo>
                      <a:pt x="4" y="81"/>
                      <a:pt x="6" y="71"/>
                      <a:pt x="5" y="60"/>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 name="Freeform 10">
                <a:extLst>
                  <a:ext uri="{FF2B5EF4-FFF2-40B4-BE49-F238E27FC236}">
                    <a16:creationId xmlns:a16="http://schemas.microsoft.com/office/drawing/2014/main" id="{8F520CDC-CF31-4BA0-47E3-5105E4BBBE3A}"/>
                  </a:ext>
                </a:extLst>
              </p:cNvPr>
              <p:cNvSpPr/>
              <p:nvPr/>
            </p:nvSpPr>
            <p:spPr bwMode="auto">
              <a:xfrm>
                <a:off x="1933575" y="4767263"/>
                <a:ext cx="179387" cy="98425"/>
              </a:xfrm>
              <a:custGeom>
                <a:avLst/>
                <a:gdLst>
                  <a:gd name="T0" fmla="*/ 130 w 177"/>
                  <a:gd name="T1" fmla="*/ 22 h 97"/>
                  <a:gd name="T2" fmla="*/ 137 w 177"/>
                  <a:gd name="T3" fmla="*/ 29 h 97"/>
                  <a:gd name="T4" fmla="*/ 172 w 177"/>
                  <a:gd name="T5" fmla="*/ 56 h 97"/>
                  <a:gd name="T6" fmla="*/ 170 w 177"/>
                  <a:gd name="T7" fmla="*/ 70 h 97"/>
                  <a:gd name="T8" fmla="*/ 125 w 177"/>
                  <a:gd name="T9" fmla="*/ 89 h 97"/>
                  <a:gd name="T10" fmla="*/ 116 w 177"/>
                  <a:gd name="T11" fmla="*/ 92 h 97"/>
                  <a:gd name="T12" fmla="*/ 65 w 177"/>
                  <a:gd name="T13" fmla="*/ 97 h 97"/>
                  <a:gd name="T14" fmla="*/ 12 w 177"/>
                  <a:gd name="T15" fmla="*/ 85 h 97"/>
                  <a:gd name="T16" fmla="*/ 0 w 177"/>
                  <a:gd name="T17" fmla="*/ 78 h 97"/>
                  <a:gd name="T18" fmla="*/ 5 w 177"/>
                  <a:gd name="T19" fmla="*/ 40 h 97"/>
                  <a:gd name="T20" fmla="*/ 6 w 177"/>
                  <a:gd name="T21" fmla="*/ 24 h 97"/>
                  <a:gd name="T22" fmla="*/ 6 w 177"/>
                  <a:gd name="T23" fmla="*/ 17 h 97"/>
                  <a:gd name="T24" fmla="*/ 18 w 177"/>
                  <a:gd name="T25" fmla="*/ 4 h 97"/>
                  <a:gd name="T26" fmla="*/ 95 w 177"/>
                  <a:gd name="T27" fmla="*/ 10 h 97"/>
                  <a:gd name="T28" fmla="*/ 130 w 177"/>
                  <a:gd name="T29" fmla="*/ 2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7" h="97">
                    <a:moveTo>
                      <a:pt x="130" y="22"/>
                    </a:moveTo>
                    <a:cubicBezTo>
                      <a:pt x="129" y="27"/>
                      <a:pt x="134" y="27"/>
                      <a:pt x="137" y="29"/>
                    </a:cubicBezTo>
                    <a:cubicBezTo>
                      <a:pt x="150" y="36"/>
                      <a:pt x="162" y="45"/>
                      <a:pt x="172" y="56"/>
                    </a:cubicBezTo>
                    <a:cubicBezTo>
                      <a:pt x="177" y="62"/>
                      <a:pt x="176" y="66"/>
                      <a:pt x="170" y="70"/>
                    </a:cubicBezTo>
                    <a:cubicBezTo>
                      <a:pt x="156" y="79"/>
                      <a:pt x="140" y="85"/>
                      <a:pt x="125" y="89"/>
                    </a:cubicBezTo>
                    <a:cubicBezTo>
                      <a:pt x="122" y="89"/>
                      <a:pt x="119" y="90"/>
                      <a:pt x="116" y="92"/>
                    </a:cubicBezTo>
                    <a:cubicBezTo>
                      <a:pt x="100" y="97"/>
                      <a:pt x="82" y="97"/>
                      <a:pt x="65" y="97"/>
                    </a:cubicBezTo>
                    <a:cubicBezTo>
                      <a:pt x="47" y="96"/>
                      <a:pt x="29" y="92"/>
                      <a:pt x="12" y="85"/>
                    </a:cubicBezTo>
                    <a:cubicBezTo>
                      <a:pt x="7" y="83"/>
                      <a:pt x="3" y="82"/>
                      <a:pt x="0" y="78"/>
                    </a:cubicBezTo>
                    <a:cubicBezTo>
                      <a:pt x="0" y="65"/>
                      <a:pt x="4" y="53"/>
                      <a:pt x="5" y="40"/>
                    </a:cubicBezTo>
                    <a:cubicBezTo>
                      <a:pt x="5" y="35"/>
                      <a:pt x="6" y="29"/>
                      <a:pt x="6" y="24"/>
                    </a:cubicBezTo>
                    <a:cubicBezTo>
                      <a:pt x="6" y="21"/>
                      <a:pt x="6" y="19"/>
                      <a:pt x="6" y="17"/>
                    </a:cubicBezTo>
                    <a:cubicBezTo>
                      <a:pt x="5" y="9"/>
                      <a:pt x="10" y="6"/>
                      <a:pt x="18" y="4"/>
                    </a:cubicBezTo>
                    <a:cubicBezTo>
                      <a:pt x="44" y="0"/>
                      <a:pt x="69" y="3"/>
                      <a:pt x="95" y="10"/>
                    </a:cubicBezTo>
                    <a:cubicBezTo>
                      <a:pt x="106" y="13"/>
                      <a:pt x="118" y="16"/>
                      <a:pt x="130" y="2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 name="Freeform 11">
                <a:extLst>
                  <a:ext uri="{FF2B5EF4-FFF2-40B4-BE49-F238E27FC236}">
                    <a16:creationId xmlns:a16="http://schemas.microsoft.com/office/drawing/2014/main" id="{68E02E02-BC61-7A2E-F5B0-94EEFF9FB124}"/>
                  </a:ext>
                </a:extLst>
              </p:cNvPr>
              <p:cNvSpPr/>
              <p:nvPr/>
            </p:nvSpPr>
            <p:spPr bwMode="auto">
              <a:xfrm>
                <a:off x="1882775" y="4867276"/>
                <a:ext cx="160337" cy="138113"/>
              </a:xfrm>
              <a:custGeom>
                <a:avLst/>
                <a:gdLst>
                  <a:gd name="T0" fmla="*/ 137 w 158"/>
                  <a:gd name="T1" fmla="*/ 73 h 137"/>
                  <a:gd name="T2" fmla="*/ 139 w 158"/>
                  <a:gd name="T3" fmla="*/ 81 h 137"/>
                  <a:gd name="T4" fmla="*/ 156 w 158"/>
                  <a:gd name="T5" fmla="*/ 124 h 137"/>
                  <a:gd name="T6" fmla="*/ 145 w 158"/>
                  <a:gd name="T7" fmla="*/ 136 h 137"/>
                  <a:gd name="T8" fmla="*/ 100 w 158"/>
                  <a:gd name="T9" fmla="*/ 130 h 137"/>
                  <a:gd name="T10" fmla="*/ 71 w 158"/>
                  <a:gd name="T11" fmla="*/ 120 h 137"/>
                  <a:gd name="T12" fmla="*/ 4 w 158"/>
                  <a:gd name="T13" fmla="*/ 66 h 137"/>
                  <a:gd name="T14" fmla="*/ 0 w 158"/>
                  <a:gd name="T15" fmla="*/ 58 h 137"/>
                  <a:gd name="T16" fmla="*/ 4 w 158"/>
                  <a:gd name="T17" fmla="*/ 50 h 137"/>
                  <a:gd name="T18" fmla="*/ 37 w 158"/>
                  <a:gd name="T19" fmla="*/ 6 h 137"/>
                  <a:gd name="T20" fmla="*/ 42 w 158"/>
                  <a:gd name="T21" fmla="*/ 1 h 137"/>
                  <a:gd name="T22" fmla="*/ 54 w 158"/>
                  <a:gd name="T23" fmla="*/ 3 h 137"/>
                  <a:gd name="T24" fmla="*/ 127 w 158"/>
                  <a:gd name="T25" fmla="*/ 61 h 137"/>
                  <a:gd name="T26" fmla="*/ 137 w 158"/>
                  <a:gd name="T27" fmla="*/ 73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8" h="137">
                    <a:moveTo>
                      <a:pt x="137" y="73"/>
                    </a:moveTo>
                    <a:cubicBezTo>
                      <a:pt x="135" y="76"/>
                      <a:pt x="137" y="78"/>
                      <a:pt x="139" y="81"/>
                    </a:cubicBezTo>
                    <a:cubicBezTo>
                      <a:pt x="146" y="94"/>
                      <a:pt x="153" y="108"/>
                      <a:pt x="156" y="124"/>
                    </a:cubicBezTo>
                    <a:cubicBezTo>
                      <a:pt x="158" y="135"/>
                      <a:pt x="157" y="136"/>
                      <a:pt x="145" y="136"/>
                    </a:cubicBezTo>
                    <a:cubicBezTo>
                      <a:pt x="130" y="137"/>
                      <a:pt x="115" y="132"/>
                      <a:pt x="100" y="130"/>
                    </a:cubicBezTo>
                    <a:cubicBezTo>
                      <a:pt x="89" y="130"/>
                      <a:pt x="80" y="124"/>
                      <a:pt x="71" y="120"/>
                    </a:cubicBezTo>
                    <a:cubicBezTo>
                      <a:pt x="45" y="107"/>
                      <a:pt x="22" y="89"/>
                      <a:pt x="4" y="66"/>
                    </a:cubicBezTo>
                    <a:cubicBezTo>
                      <a:pt x="2" y="64"/>
                      <a:pt x="0" y="61"/>
                      <a:pt x="0" y="58"/>
                    </a:cubicBezTo>
                    <a:cubicBezTo>
                      <a:pt x="0" y="54"/>
                      <a:pt x="2" y="52"/>
                      <a:pt x="4" y="50"/>
                    </a:cubicBezTo>
                    <a:cubicBezTo>
                      <a:pt x="18" y="37"/>
                      <a:pt x="29" y="22"/>
                      <a:pt x="37" y="6"/>
                    </a:cubicBezTo>
                    <a:cubicBezTo>
                      <a:pt x="38" y="4"/>
                      <a:pt x="40" y="2"/>
                      <a:pt x="42" y="1"/>
                    </a:cubicBezTo>
                    <a:cubicBezTo>
                      <a:pt x="46" y="0"/>
                      <a:pt x="50" y="1"/>
                      <a:pt x="54" y="3"/>
                    </a:cubicBezTo>
                    <a:cubicBezTo>
                      <a:pt x="83" y="16"/>
                      <a:pt x="108" y="35"/>
                      <a:pt x="127" y="61"/>
                    </a:cubicBezTo>
                    <a:cubicBezTo>
                      <a:pt x="130" y="65"/>
                      <a:pt x="133" y="69"/>
                      <a:pt x="137" y="7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 name="Freeform 12">
                <a:extLst>
                  <a:ext uri="{FF2B5EF4-FFF2-40B4-BE49-F238E27FC236}">
                    <a16:creationId xmlns:a16="http://schemas.microsoft.com/office/drawing/2014/main" id="{D6DB5291-E66F-1270-6B7E-2F62375E68C0}"/>
                  </a:ext>
                </a:extLst>
              </p:cNvPr>
              <p:cNvSpPr/>
              <p:nvPr/>
            </p:nvSpPr>
            <p:spPr bwMode="auto">
              <a:xfrm>
                <a:off x="1803400" y="4930776"/>
                <a:ext cx="122237" cy="168275"/>
              </a:xfrm>
              <a:custGeom>
                <a:avLst/>
                <a:gdLst>
                  <a:gd name="T0" fmla="*/ 90 w 121"/>
                  <a:gd name="T1" fmla="*/ 157 h 165"/>
                  <a:gd name="T2" fmla="*/ 71 w 121"/>
                  <a:gd name="T3" fmla="*/ 141 h 165"/>
                  <a:gd name="T4" fmla="*/ 59 w 121"/>
                  <a:gd name="T5" fmla="*/ 131 h 165"/>
                  <a:gd name="T6" fmla="*/ 51 w 121"/>
                  <a:gd name="T7" fmla="*/ 127 h 165"/>
                  <a:gd name="T8" fmla="*/ 4 w 121"/>
                  <a:gd name="T9" fmla="*/ 46 h 165"/>
                  <a:gd name="T10" fmla="*/ 3 w 121"/>
                  <a:gd name="T11" fmla="*/ 31 h 165"/>
                  <a:gd name="T12" fmla="*/ 12 w 121"/>
                  <a:gd name="T13" fmla="*/ 26 h 165"/>
                  <a:gd name="T14" fmla="*/ 63 w 121"/>
                  <a:gd name="T15" fmla="*/ 3 h 165"/>
                  <a:gd name="T16" fmla="*/ 70 w 121"/>
                  <a:gd name="T17" fmla="*/ 1 h 165"/>
                  <a:gd name="T18" fmla="*/ 98 w 121"/>
                  <a:gd name="T19" fmla="*/ 35 h 165"/>
                  <a:gd name="T20" fmla="*/ 115 w 121"/>
                  <a:gd name="T21" fmla="*/ 84 h 165"/>
                  <a:gd name="T22" fmla="*/ 121 w 121"/>
                  <a:gd name="T23" fmla="*/ 97 h 165"/>
                  <a:gd name="T24" fmla="*/ 118 w 121"/>
                  <a:gd name="T25" fmla="*/ 106 h 165"/>
                  <a:gd name="T26" fmla="*/ 116 w 121"/>
                  <a:gd name="T27" fmla="*/ 151 h 165"/>
                  <a:gd name="T28" fmla="*/ 98 w 121"/>
                  <a:gd name="T29" fmla="*/ 160 h 165"/>
                  <a:gd name="T30" fmla="*/ 90 w 121"/>
                  <a:gd name="T31" fmla="*/ 157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165">
                    <a:moveTo>
                      <a:pt x="90" y="157"/>
                    </a:moveTo>
                    <a:cubicBezTo>
                      <a:pt x="86" y="150"/>
                      <a:pt x="77" y="147"/>
                      <a:pt x="71" y="141"/>
                    </a:cubicBezTo>
                    <a:cubicBezTo>
                      <a:pt x="67" y="138"/>
                      <a:pt x="63" y="135"/>
                      <a:pt x="59" y="131"/>
                    </a:cubicBezTo>
                    <a:cubicBezTo>
                      <a:pt x="56" y="131"/>
                      <a:pt x="54" y="129"/>
                      <a:pt x="51" y="127"/>
                    </a:cubicBezTo>
                    <a:cubicBezTo>
                      <a:pt x="29" y="104"/>
                      <a:pt x="13" y="77"/>
                      <a:pt x="4" y="46"/>
                    </a:cubicBezTo>
                    <a:cubicBezTo>
                      <a:pt x="3" y="41"/>
                      <a:pt x="0" y="36"/>
                      <a:pt x="3" y="31"/>
                    </a:cubicBezTo>
                    <a:cubicBezTo>
                      <a:pt x="5" y="28"/>
                      <a:pt x="9" y="27"/>
                      <a:pt x="12" y="26"/>
                    </a:cubicBezTo>
                    <a:cubicBezTo>
                      <a:pt x="30" y="21"/>
                      <a:pt x="47" y="14"/>
                      <a:pt x="63" y="3"/>
                    </a:cubicBezTo>
                    <a:cubicBezTo>
                      <a:pt x="65" y="2"/>
                      <a:pt x="67" y="0"/>
                      <a:pt x="70" y="1"/>
                    </a:cubicBezTo>
                    <a:cubicBezTo>
                      <a:pt x="83" y="9"/>
                      <a:pt x="90" y="23"/>
                      <a:pt x="98" y="35"/>
                    </a:cubicBezTo>
                    <a:cubicBezTo>
                      <a:pt x="106" y="50"/>
                      <a:pt x="113" y="66"/>
                      <a:pt x="115" y="84"/>
                    </a:cubicBezTo>
                    <a:cubicBezTo>
                      <a:pt x="116" y="89"/>
                      <a:pt x="120" y="92"/>
                      <a:pt x="121" y="97"/>
                    </a:cubicBezTo>
                    <a:cubicBezTo>
                      <a:pt x="114" y="98"/>
                      <a:pt x="117" y="103"/>
                      <a:pt x="118" y="106"/>
                    </a:cubicBezTo>
                    <a:cubicBezTo>
                      <a:pt x="120" y="121"/>
                      <a:pt x="119" y="136"/>
                      <a:pt x="116" y="151"/>
                    </a:cubicBezTo>
                    <a:cubicBezTo>
                      <a:pt x="113" y="163"/>
                      <a:pt x="110" y="165"/>
                      <a:pt x="98" y="160"/>
                    </a:cubicBezTo>
                    <a:cubicBezTo>
                      <a:pt x="95" y="159"/>
                      <a:pt x="93" y="157"/>
                      <a:pt x="90" y="157"/>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 name="Freeform 13">
                <a:extLst>
                  <a:ext uri="{FF2B5EF4-FFF2-40B4-BE49-F238E27FC236}">
                    <a16:creationId xmlns:a16="http://schemas.microsoft.com/office/drawing/2014/main" id="{64370713-33B0-53F1-163C-EA3AE74AED12}"/>
                  </a:ext>
                </a:extLst>
              </p:cNvPr>
              <p:cNvSpPr/>
              <p:nvPr/>
            </p:nvSpPr>
            <p:spPr bwMode="auto">
              <a:xfrm>
                <a:off x="1711325" y="4957763"/>
                <a:ext cx="96837" cy="171450"/>
              </a:xfrm>
              <a:custGeom>
                <a:avLst/>
                <a:gdLst>
                  <a:gd name="T0" fmla="*/ 82 w 95"/>
                  <a:gd name="T1" fmla="*/ 118 h 170"/>
                  <a:gd name="T2" fmla="*/ 76 w 95"/>
                  <a:gd name="T3" fmla="*/ 125 h 170"/>
                  <a:gd name="T4" fmla="*/ 56 w 95"/>
                  <a:gd name="T5" fmla="*/ 159 h 170"/>
                  <a:gd name="T6" fmla="*/ 35 w 95"/>
                  <a:gd name="T7" fmla="*/ 158 h 170"/>
                  <a:gd name="T8" fmla="*/ 19 w 95"/>
                  <a:gd name="T9" fmla="*/ 131 h 170"/>
                  <a:gd name="T10" fmla="*/ 14 w 95"/>
                  <a:gd name="T11" fmla="*/ 125 h 170"/>
                  <a:gd name="T12" fmla="*/ 1 w 95"/>
                  <a:gd name="T13" fmla="*/ 62 h 170"/>
                  <a:gd name="T14" fmla="*/ 6 w 95"/>
                  <a:gd name="T15" fmla="*/ 10 h 170"/>
                  <a:gd name="T16" fmla="*/ 14 w 95"/>
                  <a:gd name="T17" fmla="*/ 0 h 170"/>
                  <a:gd name="T18" fmla="*/ 79 w 95"/>
                  <a:gd name="T19" fmla="*/ 5 h 170"/>
                  <a:gd name="T20" fmla="*/ 89 w 95"/>
                  <a:gd name="T21" fmla="*/ 15 h 170"/>
                  <a:gd name="T22" fmla="*/ 89 w 95"/>
                  <a:gd name="T23" fmla="*/ 87 h 170"/>
                  <a:gd name="T24" fmla="*/ 82 w 95"/>
                  <a:gd name="T25" fmla="*/ 11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5" h="170">
                    <a:moveTo>
                      <a:pt x="82" y="118"/>
                    </a:moveTo>
                    <a:cubicBezTo>
                      <a:pt x="77" y="118"/>
                      <a:pt x="77" y="122"/>
                      <a:pt x="76" y="125"/>
                    </a:cubicBezTo>
                    <a:cubicBezTo>
                      <a:pt x="70" y="137"/>
                      <a:pt x="64" y="149"/>
                      <a:pt x="56" y="159"/>
                    </a:cubicBezTo>
                    <a:cubicBezTo>
                      <a:pt x="47" y="170"/>
                      <a:pt x="43" y="169"/>
                      <a:pt x="35" y="158"/>
                    </a:cubicBezTo>
                    <a:cubicBezTo>
                      <a:pt x="29" y="150"/>
                      <a:pt x="24" y="140"/>
                      <a:pt x="19" y="131"/>
                    </a:cubicBezTo>
                    <a:cubicBezTo>
                      <a:pt x="18" y="128"/>
                      <a:pt x="18" y="125"/>
                      <a:pt x="14" y="125"/>
                    </a:cubicBezTo>
                    <a:cubicBezTo>
                      <a:pt x="8" y="104"/>
                      <a:pt x="1" y="84"/>
                      <a:pt x="1" y="62"/>
                    </a:cubicBezTo>
                    <a:cubicBezTo>
                      <a:pt x="0" y="44"/>
                      <a:pt x="1" y="27"/>
                      <a:pt x="6" y="10"/>
                    </a:cubicBezTo>
                    <a:cubicBezTo>
                      <a:pt x="7" y="5"/>
                      <a:pt x="8" y="1"/>
                      <a:pt x="14" y="0"/>
                    </a:cubicBezTo>
                    <a:cubicBezTo>
                      <a:pt x="35" y="3"/>
                      <a:pt x="57" y="6"/>
                      <a:pt x="79" y="5"/>
                    </a:cubicBezTo>
                    <a:cubicBezTo>
                      <a:pt x="85" y="5"/>
                      <a:pt x="88" y="9"/>
                      <a:pt x="89" y="15"/>
                    </a:cubicBezTo>
                    <a:cubicBezTo>
                      <a:pt x="94" y="39"/>
                      <a:pt x="95" y="63"/>
                      <a:pt x="89" y="87"/>
                    </a:cubicBezTo>
                    <a:cubicBezTo>
                      <a:pt x="87" y="97"/>
                      <a:pt x="86" y="108"/>
                      <a:pt x="82" y="11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 name="Freeform 14">
                <a:extLst>
                  <a:ext uri="{FF2B5EF4-FFF2-40B4-BE49-F238E27FC236}">
                    <a16:creationId xmlns:a16="http://schemas.microsoft.com/office/drawing/2014/main" id="{9296A4EA-0A36-BB4A-D29C-58A9E579B9B0}"/>
                  </a:ext>
                </a:extLst>
              </p:cNvPr>
              <p:cNvSpPr/>
              <p:nvPr/>
            </p:nvSpPr>
            <p:spPr bwMode="auto">
              <a:xfrm>
                <a:off x="1482725" y="4629151"/>
                <a:ext cx="166687" cy="120650"/>
              </a:xfrm>
              <a:custGeom>
                <a:avLst/>
                <a:gdLst>
                  <a:gd name="T0" fmla="*/ 28 w 164"/>
                  <a:gd name="T1" fmla="*/ 61 h 119"/>
                  <a:gd name="T2" fmla="*/ 19 w 164"/>
                  <a:gd name="T3" fmla="*/ 46 h 119"/>
                  <a:gd name="T4" fmla="*/ 2 w 164"/>
                  <a:gd name="T5" fmla="*/ 16 h 119"/>
                  <a:gd name="T6" fmla="*/ 9 w 164"/>
                  <a:gd name="T7" fmla="*/ 4 h 119"/>
                  <a:gd name="T8" fmla="*/ 55 w 164"/>
                  <a:gd name="T9" fmla="*/ 2 h 119"/>
                  <a:gd name="T10" fmla="*/ 63 w 164"/>
                  <a:gd name="T11" fmla="*/ 0 h 119"/>
                  <a:gd name="T12" fmla="*/ 113 w 164"/>
                  <a:gd name="T13" fmla="*/ 16 h 119"/>
                  <a:gd name="T14" fmla="*/ 159 w 164"/>
                  <a:gd name="T15" fmla="*/ 46 h 119"/>
                  <a:gd name="T16" fmla="*/ 164 w 164"/>
                  <a:gd name="T17" fmla="*/ 53 h 119"/>
                  <a:gd name="T18" fmla="*/ 160 w 164"/>
                  <a:gd name="T19" fmla="*/ 61 h 119"/>
                  <a:gd name="T20" fmla="*/ 133 w 164"/>
                  <a:gd name="T21" fmla="*/ 110 h 119"/>
                  <a:gd name="T22" fmla="*/ 128 w 164"/>
                  <a:gd name="T23" fmla="*/ 117 h 119"/>
                  <a:gd name="T24" fmla="*/ 118 w 164"/>
                  <a:gd name="T25" fmla="*/ 117 h 119"/>
                  <a:gd name="T26" fmla="*/ 40 w 164"/>
                  <a:gd name="T27" fmla="*/ 72 h 119"/>
                  <a:gd name="T28" fmla="*/ 28 w 164"/>
                  <a:gd name="T29" fmla="*/ 6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4" h="119">
                    <a:moveTo>
                      <a:pt x="28" y="61"/>
                    </a:moveTo>
                    <a:cubicBezTo>
                      <a:pt x="28" y="54"/>
                      <a:pt x="22" y="51"/>
                      <a:pt x="19" y="46"/>
                    </a:cubicBezTo>
                    <a:cubicBezTo>
                      <a:pt x="12" y="37"/>
                      <a:pt x="6" y="27"/>
                      <a:pt x="2" y="16"/>
                    </a:cubicBezTo>
                    <a:cubicBezTo>
                      <a:pt x="0" y="9"/>
                      <a:pt x="2" y="5"/>
                      <a:pt x="9" y="4"/>
                    </a:cubicBezTo>
                    <a:cubicBezTo>
                      <a:pt x="24" y="0"/>
                      <a:pt x="39" y="1"/>
                      <a:pt x="55" y="2"/>
                    </a:cubicBezTo>
                    <a:cubicBezTo>
                      <a:pt x="58" y="3"/>
                      <a:pt x="62" y="5"/>
                      <a:pt x="63" y="0"/>
                    </a:cubicBezTo>
                    <a:cubicBezTo>
                      <a:pt x="79" y="6"/>
                      <a:pt x="97" y="9"/>
                      <a:pt x="113" y="16"/>
                    </a:cubicBezTo>
                    <a:cubicBezTo>
                      <a:pt x="130" y="23"/>
                      <a:pt x="145" y="33"/>
                      <a:pt x="159" y="46"/>
                    </a:cubicBezTo>
                    <a:cubicBezTo>
                      <a:pt x="162" y="48"/>
                      <a:pt x="164" y="50"/>
                      <a:pt x="164" y="53"/>
                    </a:cubicBezTo>
                    <a:cubicBezTo>
                      <a:pt x="164" y="56"/>
                      <a:pt x="162" y="59"/>
                      <a:pt x="160" y="61"/>
                    </a:cubicBezTo>
                    <a:cubicBezTo>
                      <a:pt x="149" y="76"/>
                      <a:pt x="139" y="92"/>
                      <a:pt x="133" y="110"/>
                    </a:cubicBezTo>
                    <a:cubicBezTo>
                      <a:pt x="132" y="112"/>
                      <a:pt x="131" y="115"/>
                      <a:pt x="128" y="117"/>
                    </a:cubicBezTo>
                    <a:cubicBezTo>
                      <a:pt x="125" y="119"/>
                      <a:pt x="122" y="119"/>
                      <a:pt x="118" y="117"/>
                    </a:cubicBezTo>
                    <a:cubicBezTo>
                      <a:pt x="89" y="108"/>
                      <a:pt x="62" y="94"/>
                      <a:pt x="40" y="72"/>
                    </a:cubicBezTo>
                    <a:cubicBezTo>
                      <a:pt x="36" y="68"/>
                      <a:pt x="32" y="65"/>
                      <a:pt x="28" y="6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 name="Freeform 15">
                <a:extLst>
                  <a:ext uri="{FF2B5EF4-FFF2-40B4-BE49-F238E27FC236}">
                    <a16:creationId xmlns:a16="http://schemas.microsoft.com/office/drawing/2014/main" id="{86B5FE23-3FD1-AD22-F066-18FA0F65F1AB}"/>
                  </a:ext>
                </a:extLst>
              </p:cNvPr>
              <p:cNvSpPr/>
              <p:nvPr/>
            </p:nvSpPr>
            <p:spPr bwMode="auto">
              <a:xfrm>
                <a:off x="1476375" y="4851401"/>
                <a:ext cx="180975" cy="114300"/>
              </a:xfrm>
              <a:custGeom>
                <a:avLst/>
                <a:gdLst>
                  <a:gd name="T0" fmla="*/ 63 w 178"/>
                  <a:gd name="T1" fmla="*/ 112 h 112"/>
                  <a:gd name="T2" fmla="*/ 55 w 178"/>
                  <a:gd name="T3" fmla="*/ 105 h 112"/>
                  <a:gd name="T4" fmla="*/ 15 w 178"/>
                  <a:gd name="T5" fmla="*/ 98 h 112"/>
                  <a:gd name="T6" fmla="*/ 8 w 178"/>
                  <a:gd name="T7" fmla="*/ 78 h 112"/>
                  <a:gd name="T8" fmla="*/ 27 w 178"/>
                  <a:gd name="T9" fmla="*/ 56 h 112"/>
                  <a:gd name="T10" fmla="*/ 30 w 178"/>
                  <a:gd name="T11" fmla="*/ 48 h 112"/>
                  <a:gd name="T12" fmla="*/ 92 w 178"/>
                  <a:gd name="T13" fmla="*/ 11 h 112"/>
                  <a:gd name="T14" fmla="*/ 135 w 178"/>
                  <a:gd name="T15" fmla="*/ 1 h 112"/>
                  <a:gd name="T16" fmla="*/ 142 w 178"/>
                  <a:gd name="T17" fmla="*/ 9 h 112"/>
                  <a:gd name="T18" fmla="*/ 172 w 178"/>
                  <a:gd name="T19" fmla="*/ 57 h 112"/>
                  <a:gd name="T20" fmla="*/ 178 w 178"/>
                  <a:gd name="T21" fmla="*/ 66 h 112"/>
                  <a:gd name="T22" fmla="*/ 164 w 178"/>
                  <a:gd name="T23" fmla="*/ 77 h 112"/>
                  <a:gd name="T24" fmla="*/ 80 w 178"/>
                  <a:gd name="T25" fmla="*/ 106 h 112"/>
                  <a:gd name="T26" fmla="*/ 63 w 178"/>
                  <a:gd name="T27"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8" h="112">
                    <a:moveTo>
                      <a:pt x="63" y="112"/>
                    </a:moveTo>
                    <a:cubicBezTo>
                      <a:pt x="64" y="105"/>
                      <a:pt x="60" y="105"/>
                      <a:pt x="55" y="105"/>
                    </a:cubicBezTo>
                    <a:cubicBezTo>
                      <a:pt x="42" y="105"/>
                      <a:pt x="28" y="102"/>
                      <a:pt x="15" y="98"/>
                    </a:cubicBezTo>
                    <a:cubicBezTo>
                      <a:pt x="2" y="94"/>
                      <a:pt x="0" y="90"/>
                      <a:pt x="8" y="78"/>
                    </a:cubicBezTo>
                    <a:cubicBezTo>
                      <a:pt x="13" y="70"/>
                      <a:pt x="20" y="63"/>
                      <a:pt x="27" y="56"/>
                    </a:cubicBezTo>
                    <a:cubicBezTo>
                      <a:pt x="29" y="54"/>
                      <a:pt x="32" y="52"/>
                      <a:pt x="30" y="48"/>
                    </a:cubicBezTo>
                    <a:cubicBezTo>
                      <a:pt x="50" y="35"/>
                      <a:pt x="69" y="19"/>
                      <a:pt x="92" y="11"/>
                    </a:cubicBezTo>
                    <a:cubicBezTo>
                      <a:pt x="106" y="6"/>
                      <a:pt x="120" y="0"/>
                      <a:pt x="135" y="1"/>
                    </a:cubicBezTo>
                    <a:cubicBezTo>
                      <a:pt x="139" y="2"/>
                      <a:pt x="140" y="6"/>
                      <a:pt x="142" y="9"/>
                    </a:cubicBezTo>
                    <a:cubicBezTo>
                      <a:pt x="149" y="27"/>
                      <a:pt x="159" y="43"/>
                      <a:pt x="172" y="57"/>
                    </a:cubicBezTo>
                    <a:cubicBezTo>
                      <a:pt x="175" y="59"/>
                      <a:pt x="178" y="62"/>
                      <a:pt x="178" y="66"/>
                    </a:cubicBezTo>
                    <a:cubicBezTo>
                      <a:pt x="175" y="72"/>
                      <a:pt x="169" y="74"/>
                      <a:pt x="164" y="77"/>
                    </a:cubicBezTo>
                    <a:cubicBezTo>
                      <a:pt x="139" y="94"/>
                      <a:pt x="111" y="103"/>
                      <a:pt x="80" y="106"/>
                    </a:cubicBezTo>
                    <a:cubicBezTo>
                      <a:pt x="74" y="107"/>
                      <a:pt x="69" y="110"/>
                      <a:pt x="63" y="11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 name="Freeform 16">
                <a:extLst>
                  <a:ext uri="{FF2B5EF4-FFF2-40B4-BE49-F238E27FC236}">
                    <a16:creationId xmlns:a16="http://schemas.microsoft.com/office/drawing/2014/main" id="{8940EC40-BBE9-4236-A610-604C7400AF07}"/>
                  </a:ext>
                </a:extLst>
              </p:cNvPr>
              <p:cNvSpPr/>
              <p:nvPr/>
            </p:nvSpPr>
            <p:spPr bwMode="auto">
              <a:xfrm>
                <a:off x="1443038" y="4756151"/>
                <a:ext cx="169862" cy="100013"/>
              </a:xfrm>
              <a:custGeom>
                <a:avLst/>
                <a:gdLst>
                  <a:gd name="T0" fmla="*/ 46 w 167"/>
                  <a:gd name="T1" fmla="*/ 78 h 97"/>
                  <a:gd name="T2" fmla="*/ 39 w 167"/>
                  <a:gd name="T3" fmla="*/ 72 h 97"/>
                  <a:gd name="T4" fmla="*/ 7 w 167"/>
                  <a:gd name="T5" fmla="*/ 50 h 97"/>
                  <a:gd name="T6" fmla="*/ 8 w 167"/>
                  <a:gd name="T7" fmla="*/ 34 h 97"/>
                  <a:gd name="T8" fmla="*/ 44 w 167"/>
                  <a:gd name="T9" fmla="*/ 16 h 97"/>
                  <a:gd name="T10" fmla="*/ 49 w 167"/>
                  <a:gd name="T11" fmla="*/ 6 h 97"/>
                  <a:gd name="T12" fmla="*/ 95 w 167"/>
                  <a:gd name="T13" fmla="*/ 2 h 97"/>
                  <a:gd name="T14" fmla="*/ 154 w 167"/>
                  <a:gd name="T15" fmla="*/ 7 h 97"/>
                  <a:gd name="T16" fmla="*/ 162 w 167"/>
                  <a:gd name="T17" fmla="*/ 11 h 97"/>
                  <a:gd name="T18" fmla="*/ 164 w 167"/>
                  <a:gd name="T19" fmla="*/ 19 h 97"/>
                  <a:gd name="T20" fmla="*/ 167 w 167"/>
                  <a:gd name="T21" fmla="*/ 78 h 97"/>
                  <a:gd name="T22" fmla="*/ 167 w 167"/>
                  <a:gd name="T23" fmla="*/ 83 h 97"/>
                  <a:gd name="T24" fmla="*/ 154 w 167"/>
                  <a:gd name="T25" fmla="*/ 91 h 97"/>
                  <a:gd name="T26" fmla="*/ 58 w 167"/>
                  <a:gd name="T27" fmla="*/ 83 h 97"/>
                  <a:gd name="T28" fmla="*/ 46 w 167"/>
                  <a:gd name="T29" fmla="*/ 7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7" h="97">
                    <a:moveTo>
                      <a:pt x="46" y="78"/>
                    </a:moveTo>
                    <a:cubicBezTo>
                      <a:pt x="45" y="74"/>
                      <a:pt x="42" y="73"/>
                      <a:pt x="39" y="72"/>
                    </a:cubicBezTo>
                    <a:cubicBezTo>
                      <a:pt x="27" y="66"/>
                      <a:pt x="16" y="59"/>
                      <a:pt x="7" y="50"/>
                    </a:cubicBezTo>
                    <a:cubicBezTo>
                      <a:pt x="0" y="43"/>
                      <a:pt x="0" y="40"/>
                      <a:pt x="8" y="34"/>
                    </a:cubicBezTo>
                    <a:cubicBezTo>
                      <a:pt x="19" y="26"/>
                      <a:pt x="31" y="20"/>
                      <a:pt x="44" y="16"/>
                    </a:cubicBezTo>
                    <a:cubicBezTo>
                      <a:pt x="49" y="14"/>
                      <a:pt x="54" y="13"/>
                      <a:pt x="49" y="6"/>
                    </a:cubicBezTo>
                    <a:cubicBezTo>
                      <a:pt x="65" y="10"/>
                      <a:pt x="80" y="3"/>
                      <a:pt x="95" y="2"/>
                    </a:cubicBezTo>
                    <a:cubicBezTo>
                      <a:pt x="115" y="0"/>
                      <a:pt x="135" y="1"/>
                      <a:pt x="154" y="7"/>
                    </a:cubicBezTo>
                    <a:cubicBezTo>
                      <a:pt x="157" y="8"/>
                      <a:pt x="160" y="9"/>
                      <a:pt x="162" y="11"/>
                    </a:cubicBezTo>
                    <a:cubicBezTo>
                      <a:pt x="164" y="14"/>
                      <a:pt x="164" y="16"/>
                      <a:pt x="164" y="19"/>
                    </a:cubicBezTo>
                    <a:cubicBezTo>
                      <a:pt x="160" y="39"/>
                      <a:pt x="164" y="58"/>
                      <a:pt x="167" y="78"/>
                    </a:cubicBezTo>
                    <a:cubicBezTo>
                      <a:pt x="167" y="80"/>
                      <a:pt x="167" y="82"/>
                      <a:pt x="167" y="83"/>
                    </a:cubicBezTo>
                    <a:cubicBezTo>
                      <a:pt x="166" y="91"/>
                      <a:pt x="159" y="90"/>
                      <a:pt x="154" y="91"/>
                    </a:cubicBezTo>
                    <a:cubicBezTo>
                      <a:pt x="121" y="97"/>
                      <a:pt x="89" y="94"/>
                      <a:pt x="58" y="83"/>
                    </a:cubicBezTo>
                    <a:cubicBezTo>
                      <a:pt x="54" y="81"/>
                      <a:pt x="50" y="80"/>
                      <a:pt x="46" y="7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 name="Freeform 17">
                <a:extLst>
                  <a:ext uri="{FF2B5EF4-FFF2-40B4-BE49-F238E27FC236}">
                    <a16:creationId xmlns:a16="http://schemas.microsoft.com/office/drawing/2014/main" id="{FEAD8674-2FF9-203A-EDAB-C42F8F16EB1E}"/>
                  </a:ext>
                </a:extLst>
              </p:cNvPr>
              <p:cNvSpPr/>
              <p:nvPr/>
            </p:nvSpPr>
            <p:spPr bwMode="auto">
              <a:xfrm>
                <a:off x="1925638" y="4845051"/>
                <a:ext cx="176212" cy="95250"/>
              </a:xfrm>
              <a:custGeom>
                <a:avLst/>
                <a:gdLst>
                  <a:gd name="T0" fmla="*/ 95 w 174"/>
                  <a:gd name="T1" fmla="*/ 94 h 94"/>
                  <a:gd name="T2" fmla="*/ 87 w 174"/>
                  <a:gd name="T3" fmla="*/ 88 h 94"/>
                  <a:gd name="T4" fmla="*/ 11 w 174"/>
                  <a:gd name="T5" fmla="*/ 26 h 94"/>
                  <a:gd name="T6" fmla="*/ 0 w 174"/>
                  <a:gd name="T7" fmla="*/ 23 h 94"/>
                  <a:gd name="T8" fmla="*/ 9 w 174"/>
                  <a:gd name="T9" fmla="*/ 0 h 94"/>
                  <a:gd name="T10" fmla="*/ 97 w 174"/>
                  <a:gd name="T11" fmla="*/ 17 h 94"/>
                  <a:gd name="T12" fmla="*/ 124 w 174"/>
                  <a:gd name="T13" fmla="*/ 15 h 94"/>
                  <a:gd name="T14" fmla="*/ 169 w 174"/>
                  <a:gd name="T15" fmla="*/ 67 h 94"/>
                  <a:gd name="T16" fmla="*/ 163 w 174"/>
                  <a:gd name="T17" fmla="*/ 82 h 94"/>
                  <a:gd name="T18" fmla="*/ 95 w 174"/>
                  <a:gd name="T1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4" h="94">
                    <a:moveTo>
                      <a:pt x="95" y="94"/>
                    </a:moveTo>
                    <a:cubicBezTo>
                      <a:pt x="91" y="94"/>
                      <a:pt x="89" y="91"/>
                      <a:pt x="87" y="88"/>
                    </a:cubicBezTo>
                    <a:cubicBezTo>
                      <a:pt x="68" y="60"/>
                      <a:pt x="41" y="40"/>
                      <a:pt x="11" y="26"/>
                    </a:cubicBezTo>
                    <a:cubicBezTo>
                      <a:pt x="8" y="24"/>
                      <a:pt x="4" y="24"/>
                      <a:pt x="0" y="23"/>
                    </a:cubicBezTo>
                    <a:cubicBezTo>
                      <a:pt x="0" y="14"/>
                      <a:pt x="3" y="7"/>
                      <a:pt x="9" y="0"/>
                    </a:cubicBezTo>
                    <a:cubicBezTo>
                      <a:pt x="37" y="15"/>
                      <a:pt x="66" y="18"/>
                      <a:pt x="97" y="17"/>
                    </a:cubicBezTo>
                    <a:cubicBezTo>
                      <a:pt x="106" y="17"/>
                      <a:pt x="115" y="14"/>
                      <a:pt x="124" y="15"/>
                    </a:cubicBezTo>
                    <a:cubicBezTo>
                      <a:pt x="142" y="30"/>
                      <a:pt x="157" y="48"/>
                      <a:pt x="169" y="67"/>
                    </a:cubicBezTo>
                    <a:cubicBezTo>
                      <a:pt x="174" y="76"/>
                      <a:pt x="173" y="78"/>
                      <a:pt x="163" y="82"/>
                    </a:cubicBezTo>
                    <a:cubicBezTo>
                      <a:pt x="141" y="89"/>
                      <a:pt x="118" y="93"/>
                      <a:pt x="95" y="94"/>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 name="Freeform 18">
                <a:extLst>
                  <a:ext uri="{FF2B5EF4-FFF2-40B4-BE49-F238E27FC236}">
                    <a16:creationId xmlns:a16="http://schemas.microsoft.com/office/drawing/2014/main" id="{3FB3F58F-63B6-F70A-D4EA-CD562F409757}"/>
                  </a:ext>
                </a:extLst>
              </p:cNvPr>
              <p:cNvSpPr/>
              <p:nvPr/>
            </p:nvSpPr>
            <p:spPr bwMode="auto">
              <a:xfrm>
                <a:off x="1811338" y="4468813"/>
                <a:ext cx="80962" cy="173038"/>
              </a:xfrm>
              <a:custGeom>
                <a:avLst/>
                <a:gdLst>
                  <a:gd name="T0" fmla="*/ 0 w 80"/>
                  <a:gd name="T1" fmla="*/ 160 h 170"/>
                  <a:gd name="T2" fmla="*/ 3 w 80"/>
                  <a:gd name="T3" fmla="*/ 54 h 170"/>
                  <a:gd name="T4" fmla="*/ 6 w 80"/>
                  <a:gd name="T5" fmla="*/ 43 h 170"/>
                  <a:gd name="T6" fmla="*/ 52 w 80"/>
                  <a:gd name="T7" fmla="*/ 5 h 170"/>
                  <a:gd name="T8" fmla="*/ 66 w 80"/>
                  <a:gd name="T9" fmla="*/ 10 h 170"/>
                  <a:gd name="T10" fmla="*/ 77 w 80"/>
                  <a:gd name="T11" fmla="*/ 69 h 170"/>
                  <a:gd name="T12" fmla="*/ 63 w 80"/>
                  <a:gd name="T13" fmla="*/ 101 h 170"/>
                  <a:gd name="T14" fmla="*/ 26 w 80"/>
                  <a:gd name="T15" fmla="*/ 169 h 170"/>
                  <a:gd name="T16" fmla="*/ 0 w 80"/>
                  <a:gd name="T17" fmla="*/ 16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170">
                    <a:moveTo>
                      <a:pt x="0" y="160"/>
                    </a:moveTo>
                    <a:cubicBezTo>
                      <a:pt x="12" y="125"/>
                      <a:pt x="13" y="90"/>
                      <a:pt x="3" y="54"/>
                    </a:cubicBezTo>
                    <a:cubicBezTo>
                      <a:pt x="2" y="49"/>
                      <a:pt x="4" y="46"/>
                      <a:pt x="6" y="43"/>
                    </a:cubicBezTo>
                    <a:cubicBezTo>
                      <a:pt x="19" y="28"/>
                      <a:pt x="35" y="15"/>
                      <a:pt x="52" y="5"/>
                    </a:cubicBezTo>
                    <a:cubicBezTo>
                      <a:pt x="59" y="0"/>
                      <a:pt x="63" y="1"/>
                      <a:pt x="66" y="10"/>
                    </a:cubicBezTo>
                    <a:cubicBezTo>
                      <a:pt x="72" y="29"/>
                      <a:pt x="76" y="49"/>
                      <a:pt x="77" y="69"/>
                    </a:cubicBezTo>
                    <a:cubicBezTo>
                      <a:pt x="80" y="83"/>
                      <a:pt x="71" y="91"/>
                      <a:pt x="63" y="101"/>
                    </a:cubicBezTo>
                    <a:cubicBezTo>
                      <a:pt x="45" y="120"/>
                      <a:pt x="33" y="144"/>
                      <a:pt x="26" y="169"/>
                    </a:cubicBezTo>
                    <a:cubicBezTo>
                      <a:pt x="16" y="170"/>
                      <a:pt x="8" y="167"/>
                      <a:pt x="0" y="160"/>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 name="Freeform 19">
                <a:extLst>
                  <a:ext uri="{FF2B5EF4-FFF2-40B4-BE49-F238E27FC236}">
                    <a16:creationId xmlns:a16="http://schemas.microsoft.com/office/drawing/2014/main" id="{1FEB665E-8F61-941E-0170-A851CA86CCE1}"/>
                  </a:ext>
                </a:extLst>
              </p:cNvPr>
              <p:cNvSpPr/>
              <p:nvPr/>
            </p:nvSpPr>
            <p:spPr bwMode="auto">
              <a:xfrm>
                <a:off x="1663700" y="4471988"/>
                <a:ext cx="79375" cy="168275"/>
              </a:xfrm>
              <a:custGeom>
                <a:avLst/>
                <a:gdLst>
                  <a:gd name="T0" fmla="*/ 71 w 79"/>
                  <a:gd name="T1" fmla="*/ 43 h 166"/>
                  <a:gd name="T2" fmla="*/ 73 w 79"/>
                  <a:gd name="T3" fmla="*/ 65 h 166"/>
                  <a:gd name="T4" fmla="*/ 77 w 79"/>
                  <a:gd name="T5" fmla="*/ 154 h 166"/>
                  <a:gd name="T6" fmla="*/ 79 w 79"/>
                  <a:gd name="T7" fmla="*/ 157 h 166"/>
                  <a:gd name="T8" fmla="*/ 49 w 79"/>
                  <a:gd name="T9" fmla="*/ 166 h 166"/>
                  <a:gd name="T10" fmla="*/ 47 w 79"/>
                  <a:gd name="T11" fmla="*/ 149 h 166"/>
                  <a:gd name="T12" fmla="*/ 5 w 79"/>
                  <a:gd name="T13" fmla="*/ 80 h 166"/>
                  <a:gd name="T14" fmla="*/ 0 w 79"/>
                  <a:gd name="T15" fmla="*/ 71 h 166"/>
                  <a:gd name="T16" fmla="*/ 18 w 79"/>
                  <a:gd name="T17" fmla="*/ 9 h 166"/>
                  <a:gd name="T18" fmla="*/ 32 w 79"/>
                  <a:gd name="T19" fmla="*/ 5 h 166"/>
                  <a:gd name="T20" fmla="*/ 71 w 79"/>
                  <a:gd name="T21" fmla="*/ 4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166">
                    <a:moveTo>
                      <a:pt x="71" y="43"/>
                    </a:moveTo>
                    <a:cubicBezTo>
                      <a:pt x="76" y="50"/>
                      <a:pt x="75" y="57"/>
                      <a:pt x="73" y="65"/>
                    </a:cubicBezTo>
                    <a:cubicBezTo>
                      <a:pt x="69" y="95"/>
                      <a:pt x="69" y="124"/>
                      <a:pt x="77" y="154"/>
                    </a:cubicBezTo>
                    <a:cubicBezTo>
                      <a:pt x="77" y="155"/>
                      <a:pt x="78" y="156"/>
                      <a:pt x="79" y="157"/>
                    </a:cubicBezTo>
                    <a:cubicBezTo>
                      <a:pt x="70" y="164"/>
                      <a:pt x="60" y="166"/>
                      <a:pt x="49" y="166"/>
                    </a:cubicBezTo>
                    <a:cubicBezTo>
                      <a:pt x="54" y="160"/>
                      <a:pt x="49" y="154"/>
                      <a:pt x="47" y="149"/>
                    </a:cubicBezTo>
                    <a:cubicBezTo>
                      <a:pt x="39" y="123"/>
                      <a:pt x="24" y="100"/>
                      <a:pt x="5" y="80"/>
                    </a:cubicBezTo>
                    <a:cubicBezTo>
                      <a:pt x="2" y="77"/>
                      <a:pt x="0" y="75"/>
                      <a:pt x="0" y="71"/>
                    </a:cubicBezTo>
                    <a:cubicBezTo>
                      <a:pt x="3" y="49"/>
                      <a:pt x="9" y="28"/>
                      <a:pt x="18" y="9"/>
                    </a:cubicBezTo>
                    <a:cubicBezTo>
                      <a:pt x="21" y="1"/>
                      <a:pt x="26" y="0"/>
                      <a:pt x="32" y="5"/>
                    </a:cubicBezTo>
                    <a:cubicBezTo>
                      <a:pt x="47" y="16"/>
                      <a:pt x="60" y="29"/>
                      <a:pt x="71" y="4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 name="Freeform 20">
                <a:extLst>
                  <a:ext uri="{FF2B5EF4-FFF2-40B4-BE49-F238E27FC236}">
                    <a16:creationId xmlns:a16="http://schemas.microsoft.com/office/drawing/2014/main" id="{B929849F-63B3-7801-7E6F-C260AB458912}"/>
                  </a:ext>
                </a:extLst>
              </p:cNvPr>
              <p:cNvSpPr/>
              <p:nvPr/>
            </p:nvSpPr>
            <p:spPr bwMode="auto">
              <a:xfrm>
                <a:off x="1452563" y="4689476"/>
                <a:ext cx="161925" cy="79375"/>
              </a:xfrm>
              <a:custGeom>
                <a:avLst/>
                <a:gdLst>
                  <a:gd name="T0" fmla="*/ 152 w 160"/>
                  <a:gd name="T1" fmla="*/ 77 h 78"/>
                  <a:gd name="T2" fmla="*/ 56 w 160"/>
                  <a:gd name="T3" fmla="*/ 76 h 78"/>
                  <a:gd name="T4" fmla="*/ 40 w 160"/>
                  <a:gd name="T5" fmla="*/ 72 h 78"/>
                  <a:gd name="T6" fmla="*/ 3 w 160"/>
                  <a:gd name="T7" fmla="*/ 20 h 78"/>
                  <a:gd name="T8" fmla="*/ 8 w 160"/>
                  <a:gd name="T9" fmla="*/ 8 h 78"/>
                  <a:gd name="T10" fmla="*/ 58 w 160"/>
                  <a:gd name="T11" fmla="*/ 1 h 78"/>
                  <a:gd name="T12" fmla="*/ 70 w 160"/>
                  <a:gd name="T13" fmla="*/ 8 h 78"/>
                  <a:gd name="T14" fmla="*/ 151 w 160"/>
                  <a:gd name="T15" fmla="*/ 56 h 78"/>
                  <a:gd name="T16" fmla="*/ 158 w 160"/>
                  <a:gd name="T17" fmla="*/ 57 h 78"/>
                  <a:gd name="T18" fmla="*/ 152 w 160"/>
                  <a:gd name="T19" fmla="*/ 7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78">
                    <a:moveTo>
                      <a:pt x="152" y="77"/>
                    </a:moveTo>
                    <a:cubicBezTo>
                      <a:pt x="120" y="67"/>
                      <a:pt x="88" y="67"/>
                      <a:pt x="56" y="76"/>
                    </a:cubicBezTo>
                    <a:cubicBezTo>
                      <a:pt x="49" y="78"/>
                      <a:pt x="45" y="75"/>
                      <a:pt x="40" y="72"/>
                    </a:cubicBezTo>
                    <a:cubicBezTo>
                      <a:pt x="25" y="56"/>
                      <a:pt x="13" y="39"/>
                      <a:pt x="3" y="20"/>
                    </a:cubicBezTo>
                    <a:cubicBezTo>
                      <a:pt x="0" y="14"/>
                      <a:pt x="1" y="10"/>
                      <a:pt x="8" y="8"/>
                    </a:cubicBezTo>
                    <a:cubicBezTo>
                      <a:pt x="24" y="4"/>
                      <a:pt x="41" y="1"/>
                      <a:pt x="58" y="1"/>
                    </a:cubicBezTo>
                    <a:cubicBezTo>
                      <a:pt x="63" y="0"/>
                      <a:pt x="66" y="5"/>
                      <a:pt x="70" y="8"/>
                    </a:cubicBezTo>
                    <a:cubicBezTo>
                      <a:pt x="92" y="32"/>
                      <a:pt x="121" y="46"/>
                      <a:pt x="151" y="56"/>
                    </a:cubicBezTo>
                    <a:cubicBezTo>
                      <a:pt x="153" y="57"/>
                      <a:pt x="156" y="56"/>
                      <a:pt x="158" y="57"/>
                    </a:cubicBezTo>
                    <a:cubicBezTo>
                      <a:pt x="160" y="65"/>
                      <a:pt x="158" y="71"/>
                      <a:pt x="152" y="7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 name="Freeform 21">
                <a:extLst>
                  <a:ext uri="{FF2B5EF4-FFF2-40B4-BE49-F238E27FC236}">
                    <a16:creationId xmlns:a16="http://schemas.microsoft.com/office/drawing/2014/main" id="{D5875CA7-8C83-810E-E701-191FF2EE1A80}"/>
                  </a:ext>
                </a:extLst>
              </p:cNvPr>
              <p:cNvSpPr/>
              <p:nvPr/>
            </p:nvSpPr>
            <p:spPr bwMode="auto">
              <a:xfrm>
                <a:off x="1933575" y="4719638"/>
                <a:ext cx="174625" cy="71438"/>
              </a:xfrm>
              <a:custGeom>
                <a:avLst/>
                <a:gdLst>
                  <a:gd name="T0" fmla="*/ 130 w 173"/>
                  <a:gd name="T1" fmla="*/ 69 h 71"/>
                  <a:gd name="T2" fmla="*/ 104 w 173"/>
                  <a:gd name="T3" fmla="*/ 62 h 71"/>
                  <a:gd name="T4" fmla="*/ 40 w 173"/>
                  <a:gd name="T5" fmla="*/ 52 h 71"/>
                  <a:gd name="T6" fmla="*/ 17 w 173"/>
                  <a:gd name="T7" fmla="*/ 54 h 71"/>
                  <a:gd name="T8" fmla="*/ 8 w 173"/>
                  <a:gd name="T9" fmla="*/ 71 h 71"/>
                  <a:gd name="T10" fmla="*/ 6 w 173"/>
                  <a:gd name="T11" fmla="*/ 70 h 71"/>
                  <a:gd name="T12" fmla="*/ 2 w 173"/>
                  <a:gd name="T13" fmla="*/ 34 h 71"/>
                  <a:gd name="T14" fmla="*/ 98 w 173"/>
                  <a:gd name="T15" fmla="*/ 2 h 71"/>
                  <a:gd name="T16" fmla="*/ 107 w 173"/>
                  <a:gd name="T17" fmla="*/ 0 h 71"/>
                  <a:gd name="T18" fmla="*/ 163 w 173"/>
                  <a:gd name="T19" fmla="*/ 18 h 71"/>
                  <a:gd name="T20" fmla="*/ 166 w 173"/>
                  <a:gd name="T21" fmla="*/ 34 h 71"/>
                  <a:gd name="T22" fmla="*/ 130 w 173"/>
                  <a:gd name="T23" fmla="*/ 69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3" h="71">
                    <a:moveTo>
                      <a:pt x="130" y="69"/>
                    </a:moveTo>
                    <a:cubicBezTo>
                      <a:pt x="120" y="71"/>
                      <a:pt x="113" y="65"/>
                      <a:pt x="104" y="62"/>
                    </a:cubicBezTo>
                    <a:cubicBezTo>
                      <a:pt x="83" y="56"/>
                      <a:pt x="62" y="52"/>
                      <a:pt x="40" y="52"/>
                    </a:cubicBezTo>
                    <a:cubicBezTo>
                      <a:pt x="32" y="52"/>
                      <a:pt x="25" y="53"/>
                      <a:pt x="17" y="54"/>
                    </a:cubicBezTo>
                    <a:cubicBezTo>
                      <a:pt x="5" y="55"/>
                      <a:pt x="10" y="64"/>
                      <a:pt x="8" y="71"/>
                    </a:cubicBezTo>
                    <a:cubicBezTo>
                      <a:pt x="7" y="71"/>
                      <a:pt x="6" y="70"/>
                      <a:pt x="6" y="70"/>
                    </a:cubicBezTo>
                    <a:cubicBezTo>
                      <a:pt x="4" y="58"/>
                      <a:pt x="0" y="46"/>
                      <a:pt x="2" y="34"/>
                    </a:cubicBezTo>
                    <a:cubicBezTo>
                      <a:pt x="37" y="32"/>
                      <a:pt x="69" y="21"/>
                      <a:pt x="98" y="2"/>
                    </a:cubicBezTo>
                    <a:cubicBezTo>
                      <a:pt x="101" y="0"/>
                      <a:pt x="104" y="0"/>
                      <a:pt x="107" y="0"/>
                    </a:cubicBezTo>
                    <a:cubicBezTo>
                      <a:pt x="126" y="4"/>
                      <a:pt x="145" y="10"/>
                      <a:pt x="163" y="18"/>
                    </a:cubicBezTo>
                    <a:cubicBezTo>
                      <a:pt x="172" y="23"/>
                      <a:pt x="173" y="26"/>
                      <a:pt x="166" y="34"/>
                    </a:cubicBezTo>
                    <a:cubicBezTo>
                      <a:pt x="156" y="47"/>
                      <a:pt x="143" y="59"/>
                      <a:pt x="130" y="69"/>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 name="Freeform 22">
                <a:extLst>
                  <a:ext uri="{FF2B5EF4-FFF2-40B4-BE49-F238E27FC236}">
                    <a16:creationId xmlns:a16="http://schemas.microsoft.com/office/drawing/2014/main" id="{95C175EF-BFC6-DE9E-BC94-D441ACE40F1C}"/>
                  </a:ext>
                </a:extLst>
              </p:cNvPr>
              <p:cNvSpPr/>
              <p:nvPr/>
            </p:nvSpPr>
            <p:spPr bwMode="auto">
              <a:xfrm>
                <a:off x="1522413" y="4918076"/>
                <a:ext cx="138112" cy="114300"/>
              </a:xfrm>
              <a:custGeom>
                <a:avLst/>
                <a:gdLst>
                  <a:gd name="T0" fmla="*/ 18 w 136"/>
                  <a:gd name="T1" fmla="*/ 47 h 113"/>
                  <a:gd name="T2" fmla="*/ 45 w 136"/>
                  <a:gd name="T3" fmla="*/ 38 h 113"/>
                  <a:gd name="T4" fmla="*/ 132 w 136"/>
                  <a:gd name="T5" fmla="*/ 0 h 113"/>
                  <a:gd name="T6" fmla="*/ 135 w 136"/>
                  <a:gd name="T7" fmla="*/ 4 h 113"/>
                  <a:gd name="T8" fmla="*/ 91 w 136"/>
                  <a:gd name="T9" fmla="*/ 60 h 113"/>
                  <a:gd name="T10" fmla="*/ 78 w 136"/>
                  <a:gd name="T11" fmla="*/ 93 h 113"/>
                  <a:gd name="T12" fmla="*/ 72 w 136"/>
                  <a:gd name="T13" fmla="*/ 100 h 113"/>
                  <a:gd name="T14" fmla="*/ 11 w 136"/>
                  <a:gd name="T15" fmla="*/ 112 h 113"/>
                  <a:gd name="T16" fmla="*/ 1 w 136"/>
                  <a:gd name="T17" fmla="*/ 101 h 113"/>
                  <a:gd name="T18" fmla="*/ 18 w 136"/>
                  <a:gd name="T19" fmla="*/ 47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113">
                    <a:moveTo>
                      <a:pt x="18" y="47"/>
                    </a:moveTo>
                    <a:cubicBezTo>
                      <a:pt x="24" y="35"/>
                      <a:pt x="36" y="39"/>
                      <a:pt x="45" y="38"/>
                    </a:cubicBezTo>
                    <a:cubicBezTo>
                      <a:pt x="77" y="33"/>
                      <a:pt x="106" y="20"/>
                      <a:pt x="132" y="0"/>
                    </a:cubicBezTo>
                    <a:cubicBezTo>
                      <a:pt x="135" y="0"/>
                      <a:pt x="136" y="1"/>
                      <a:pt x="135" y="4"/>
                    </a:cubicBezTo>
                    <a:cubicBezTo>
                      <a:pt x="117" y="20"/>
                      <a:pt x="102" y="38"/>
                      <a:pt x="91" y="60"/>
                    </a:cubicBezTo>
                    <a:cubicBezTo>
                      <a:pt x="85" y="70"/>
                      <a:pt x="81" y="81"/>
                      <a:pt x="78" y="93"/>
                    </a:cubicBezTo>
                    <a:cubicBezTo>
                      <a:pt x="77" y="96"/>
                      <a:pt x="74" y="98"/>
                      <a:pt x="72" y="100"/>
                    </a:cubicBezTo>
                    <a:cubicBezTo>
                      <a:pt x="52" y="106"/>
                      <a:pt x="32" y="111"/>
                      <a:pt x="11" y="112"/>
                    </a:cubicBezTo>
                    <a:cubicBezTo>
                      <a:pt x="2" y="113"/>
                      <a:pt x="0" y="109"/>
                      <a:pt x="1" y="101"/>
                    </a:cubicBezTo>
                    <a:cubicBezTo>
                      <a:pt x="4" y="82"/>
                      <a:pt x="10" y="64"/>
                      <a:pt x="18" y="4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 name="Freeform 23">
                <a:extLst>
                  <a:ext uri="{FF2B5EF4-FFF2-40B4-BE49-F238E27FC236}">
                    <a16:creationId xmlns:a16="http://schemas.microsoft.com/office/drawing/2014/main" id="{CD46C387-C6DA-E294-4B55-6F2F11D5CD18}"/>
                  </a:ext>
                </a:extLst>
              </p:cNvPr>
              <p:cNvSpPr/>
              <p:nvPr/>
            </p:nvSpPr>
            <p:spPr bwMode="auto">
              <a:xfrm>
                <a:off x="1895475" y="4581526"/>
                <a:ext cx="130175" cy="111125"/>
              </a:xfrm>
              <a:custGeom>
                <a:avLst/>
                <a:gdLst>
                  <a:gd name="T0" fmla="*/ 0 w 129"/>
                  <a:gd name="T1" fmla="*/ 96 h 109"/>
                  <a:gd name="T2" fmla="*/ 45 w 129"/>
                  <a:gd name="T3" fmla="*/ 47 h 109"/>
                  <a:gd name="T4" fmla="*/ 58 w 129"/>
                  <a:gd name="T5" fmla="*/ 21 h 109"/>
                  <a:gd name="T6" fmla="*/ 65 w 129"/>
                  <a:gd name="T7" fmla="*/ 14 h 109"/>
                  <a:gd name="T8" fmla="*/ 118 w 129"/>
                  <a:gd name="T9" fmla="*/ 1 h 109"/>
                  <a:gd name="T10" fmla="*/ 128 w 129"/>
                  <a:gd name="T11" fmla="*/ 11 h 109"/>
                  <a:gd name="T12" fmla="*/ 117 w 129"/>
                  <a:gd name="T13" fmla="*/ 57 h 109"/>
                  <a:gd name="T14" fmla="*/ 105 w 129"/>
                  <a:gd name="T15" fmla="*/ 65 h 109"/>
                  <a:gd name="T16" fmla="*/ 11 w 129"/>
                  <a:gd name="T17" fmla="*/ 109 h 109"/>
                  <a:gd name="T18" fmla="*/ 0 w 129"/>
                  <a:gd name="T19" fmla="*/ 9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109">
                    <a:moveTo>
                      <a:pt x="0" y="96"/>
                    </a:moveTo>
                    <a:cubicBezTo>
                      <a:pt x="20" y="84"/>
                      <a:pt x="33" y="66"/>
                      <a:pt x="45" y="47"/>
                    </a:cubicBezTo>
                    <a:cubicBezTo>
                      <a:pt x="50" y="39"/>
                      <a:pt x="55" y="30"/>
                      <a:pt x="58" y="21"/>
                    </a:cubicBezTo>
                    <a:cubicBezTo>
                      <a:pt x="59" y="17"/>
                      <a:pt x="63" y="16"/>
                      <a:pt x="65" y="14"/>
                    </a:cubicBezTo>
                    <a:cubicBezTo>
                      <a:pt x="82" y="7"/>
                      <a:pt x="100" y="3"/>
                      <a:pt x="118" y="1"/>
                    </a:cubicBezTo>
                    <a:cubicBezTo>
                      <a:pt x="126" y="0"/>
                      <a:pt x="129" y="3"/>
                      <a:pt x="128" y="11"/>
                    </a:cubicBezTo>
                    <a:cubicBezTo>
                      <a:pt x="125" y="26"/>
                      <a:pt x="123" y="42"/>
                      <a:pt x="117" y="57"/>
                    </a:cubicBezTo>
                    <a:cubicBezTo>
                      <a:pt x="115" y="62"/>
                      <a:pt x="111" y="65"/>
                      <a:pt x="105" y="65"/>
                    </a:cubicBezTo>
                    <a:cubicBezTo>
                      <a:pt x="69" y="70"/>
                      <a:pt x="39" y="86"/>
                      <a:pt x="11" y="109"/>
                    </a:cubicBezTo>
                    <a:cubicBezTo>
                      <a:pt x="4" y="107"/>
                      <a:pt x="1" y="102"/>
                      <a:pt x="0" y="9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 name="Freeform 24">
                <a:extLst>
                  <a:ext uri="{FF2B5EF4-FFF2-40B4-BE49-F238E27FC236}">
                    <a16:creationId xmlns:a16="http://schemas.microsoft.com/office/drawing/2014/main" id="{234A0BC2-408D-5F96-C973-F7C0DC4C0369}"/>
                  </a:ext>
                </a:extLst>
              </p:cNvPr>
              <p:cNvSpPr/>
              <p:nvPr/>
            </p:nvSpPr>
            <p:spPr bwMode="auto">
              <a:xfrm>
                <a:off x="1531938" y="4562476"/>
                <a:ext cx="125412" cy="120650"/>
              </a:xfrm>
              <a:custGeom>
                <a:avLst/>
                <a:gdLst>
                  <a:gd name="T0" fmla="*/ 114 w 124"/>
                  <a:gd name="T1" fmla="*/ 120 h 120"/>
                  <a:gd name="T2" fmla="*/ 54 w 124"/>
                  <a:gd name="T3" fmla="*/ 81 h 120"/>
                  <a:gd name="T4" fmla="*/ 22 w 124"/>
                  <a:gd name="T5" fmla="*/ 72 h 120"/>
                  <a:gd name="T6" fmla="*/ 14 w 124"/>
                  <a:gd name="T7" fmla="*/ 66 h 120"/>
                  <a:gd name="T8" fmla="*/ 0 w 124"/>
                  <a:gd name="T9" fmla="*/ 8 h 120"/>
                  <a:gd name="T10" fmla="*/ 9 w 124"/>
                  <a:gd name="T11" fmla="*/ 0 h 120"/>
                  <a:gd name="T12" fmla="*/ 53 w 124"/>
                  <a:gd name="T13" fmla="*/ 10 h 120"/>
                  <a:gd name="T14" fmla="*/ 63 w 124"/>
                  <a:gd name="T15" fmla="*/ 21 h 120"/>
                  <a:gd name="T16" fmla="*/ 110 w 124"/>
                  <a:gd name="T17" fmla="*/ 101 h 120"/>
                  <a:gd name="T18" fmla="*/ 124 w 124"/>
                  <a:gd name="T19" fmla="*/ 110 h 120"/>
                  <a:gd name="T20" fmla="*/ 114 w 124"/>
                  <a:gd name="T21"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120">
                    <a:moveTo>
                      <a:pt x="114" y="120"/>
                    </a:moveTo>
                    <a:cubicBezTo>
                      <a:pt x="98" y="101"/>
                      <a:pt x="77" y="89"/>
                      <a:pt x="54" y="81"/>
                    </a:cubicBezTo>
                    <a:cubicBezTo>
                      <a:pt x="44" y="77"/>
                      <a:pt x="33" y="73"/>
                      <a:pt x="22" y="72"/>
                    </a:cubicBezTo>
                    <a:cubicBezTo>
                      <a:pt x="18" y="71"/>
                      <a:pt x="16" y="69"/>
                      <a:pt x="14" y="66"/>
                    </a:cubicBezTo>
                    <a:cubicBezTo>
                      <a:pt x="7" y="47"/>
                      <a:pt x="2" y="28"/>
                      <a:pt x="0" y="8"/>
                    </a:cubicBezTo>
                    <a:cubicBezTo>
                      <a:pt x="0" y="2"/>
                      <a:pt x="3" y="0"/>
                      <a:pt x="9" y="0"/>
                    </a:cubicBezTo>
                    <a:cubicBezTo>
                      <a:pt x="24" y="1"/>
                      <a:pt x="39" y="4"/>
                      <a:pt x="53" y="10"/>
                    </a:cubicBezTo>
                    <a:cubicBezTo>
                      <a:pt x="58" y="12"/>
                      <a:pt x="61" y="15"/>
                      <a:pt x="63" y="21"/>
                    </a:cubicBezTo>
                    <a:cubicBezTo>
                      <a:pt x="72" y="52"/>
                      <a:pt x="88" y="77"/>
                      <a:pt x="110" y="101"/>
                    </a:cubicBezTo>
                    <a:cubicBezTo>
                      <a:pt x="113" y="105"/>
                      <a:pt x="118" y="109"/>
                      <a:pt x="124" y="110"/>
                    </a:cubicBezTo>
                    <a:cubicBezTo>
                      <a:pt x="123" y="116"/>
                      <a:pt x="120" y="119"/>
                      <a:pt x="114" y="120"/>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 name="Freeform 25">
                <a:extLst>
                  <a:ext uri="{FF2B5EF4-FFF2-40B4-BE49-F238E27FC236}">
                    <a16:creationId xmlns:a16="http://schemas.microsoft.com/office/drawing/2014/main" id="{FD37154D-DF84-04DA-16F5-CC34BA232378}"/>
                  </a:ext>
                </a:extLst>
              </p:cNvPr>
              <p:cNvSpPr/>
              <p:nvPr/>
            </p:nvSpPr>
            <p:spPr bwMode="auto">
              <a:xfrm>
                <a:off x="1658938" y="4951413"/>
                <a:ext cx="68262" cy="173038"/>
              </a:xfrm>
              <a:custGeom>
                <a:avLst/>
                <a:gdLst>
                  <a:gd name="T0" fmla="*/ 66 w 68"/>
                  <a:gd name="T1" fmla="*/ 8 h 170"/>
                  <a:gd name="T2" fmla="*/ 61 w 68"/>
                  <a:gd name="T3" fmla="*/ 14 h 170"/>
                  <a:gd name="T4" fmla="*/ 56 w 68"/>
                  <a:gd name="T5" fmla="*/ 70 h 170"/>
                  <a:gd name="T6" fmla="*/ 67 w 68"/>
                  <a:gd name="T7" fmla="*/ 123 h 170"/>
                  <a:gd name="T8" fmla="*/ 66 w 68"/>
                  <a:gd name="T9" fmla="*/ 131 h 170"/>
                  <a:gd name="T10" fmla="*/ 25 w 68"/>
                  <a:gd name="T11" fmla="*/ 166 h 170"/>
                  <a:gd name="T12" fmla="*/ 12 w 68"/>
                  <a:gd name="T13" fmla="*/ 162 h 170"/>
                  <a:gd name="T14" fmla="*/ 0 w 68"/>
                  <a:gd name="T15" fmla="*/ 120 h 170"/>
                  <a:gd name="T16" fmla="*/ 18 w 68"/>
                  <a:gd name="T17" fmla="*/ 95 h 170"/>
                  <a:gd name="T18" fmla="*/ 49 w 68"/>
                  <a:gd name="T19" fmla="*/ 8 h 170"/>
                  <a:gd name="T20" fmla="*/ 51 w 68"/>
                  <a:gd name="T21" fmla="*/ 3 h 170"/>
                  <a:gd name="T22" fmla="*/ 66 w 68"/>
                  <a:gd name="T23" fmla="*/ 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170">
                    <a:moveTo>
                      <a:pt x="66" y="8"/>
                    </a:moveTo>
                    <a:cubicBezTo>
                      <a:pt x="62" y="8"/>
                      <a:pt x="61" y="12"/>
                      <a:pt x="61" y="14"/>
                    </a:cubicBezTo>
                    <a:cubicBezTo>
                      <a:pt x="56" y="33"/>
                      <a:pt x="54" y="51"/>
                      <a:pt x="56" y="70"/>
                    </a:cubicBezTo>
                    <a:cubicBezTo>
                      <a:pt x="57" y="88"/>
                      <a:pt x="60" y="106"/>
                      <a:pt x="67" y="123"/>
                    </a:cubicBezTo>
                    <a:cubicBezTo>
                      <a:pt x="68" y="126"/>
                      <a:pt x="67" y="128"/>
                      <a:pt x="66" y="131"/>
                    </a:cubicBezTo>
                    <a:cubicBezTo>
                      <a:pt x="54" y="144"/>
                      <a:pt x="40" y="155"/>
                      <a:pt x="25" y="166"/>
                    </a:cubicBezTo>
                    <a:cubicBezTo>
                      <a:pt x="19" y="170"/>
                      <a:pt x="15" y="168"/>
                      <a:pt x="12" y="162"/>
                    </a:cubicBezTo>
                    <a:cubicBezTo>
                      <a:pt x="6" y="148"/>
                      <a:pt x="4" y="134"/>
                      <a:pt x="0" y="120"/>
                    </a:cubicBezTo>
                    <a:cubicBezTo>
                      <a:pt x="4" y="110"/>
                      <a:pt x="12" y="103"/>
                      <a:pt x="18" y="95"/>
                    </a:cubicBezTo>
                    <a:cubicBezTo>
                      <a:pt x="36" y="68"/>
                      <a:pt x="45" y="39"/>
                      <a:pt x="49" y="8"/>
                    </a:cubicBezTo>
                    <a:cubicBezTo>
                      <a:pt x="49" y="6"/>
                      <a:pt x="50" y="4"/>
                      <a:pt x="51" y="3"/>
                    </a:cubicBezTo>
                    <a:cubicBezTo>
                      <a:pt x="57" y="0"/>
                      <a:pt x="62" y="2"/>
                      <a:pt x="66" y="8"/>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 name="Freeform 26">
                <a:extLst>
                  <a:ext uri="{FF2B5EF4-FFF2-40B4-BE49-F238E27FC236}">
                    <a16:creationId xmlns:a16="http://schemas.microsoft.com/office/drawing/2014/main" id="{7BF9FE69-DBE0-36B4-F101-E3C1064776F0}"/>
                  </a:ext>
                </a:extLst>
              </p:cNvPr>
              <p:cNvSpPr/>
              <p:nvPr/>
            </p:nvSpPr>
            <p:spPr bwMode="auto">
              <a:xfrm>
                <a:off x="1449388" y="4833938"/>
                <a:ext cx="166687" cy="68263"/>
              </a:xfrm>
              <a:custGeom>
                <a:avLst/>
                <a:gdLst>
                  <a:gd name="T0" fmla="*/ 40 w 165"/>
                  <a:gd name="T1" fmla="*/ 2 h 67"/>
                  <a:gd name="T2" fmla="*/ 47 w 165"/>
                  <a:gd name="T3" fmla="*/ 1 h 67"/>
                  <a:gd name="T4" fmla="*/ 126 w 165"/>
                  <a:gd name="T5" fmla="*/ 15 h 67"/>
                  <a:gd name="T6" fmla="*/ 156 w 165"/>
                  <a:gd name="T7" fmla="*/ 11 h 67"/>
                  <a:gd name="T8" fmla="*/ 159 w 165"/>
                  <a:gd name="T9" fmla="*/ 7 h 67"/>
                  <a:gd name="T10" fmla="*/ 163 w 165"/>
                  <a:gd name="T11" fmla="*/ 19 h 67"/>
                  <a:gd name="T12" fmla="*/ 75 w 165"/>
                  <a:gd name="T13" fmla="*/ 55 h 67"/>
                  <a:gd name="T14" fmla="*/ 57 w 165"/>
                  <a:gd name="T15" fmla="*/ 65 h 67"/>
                  <a:gd name="T16" fmla="*/ 10 w 165"/>
                  <a:gd name="T17" fmla="*/ 49 h 67"/>
                  <a:gd name="T18" fmla="*/ 7 w 165"/>
                  <a:gd name="T19" fmla="*/ 34 h 67"/>
                  <a:gd name="T20" fmla="*/ 40 w 165"/>
                  <a:gd name="T21" fmla="*/ 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5" h="67">
                    <a:moveTo>
                      <a:pt x="40" y="2"/>
                    </a:moveTo>
                    <a:cubicBezTo>
                      <a:pt x="42" y="1"/>
                      <a:pt x="44" y="0"/>
                      <a:pt x="47" y="1"/>
                    </a:cubicBezTo>
                    <a:cubicBezTo>
                      <a:pt x="72" y="13"/>
                      <a:pt x="99" y="16"/>
                      <a:pt x="126" y="15"/>
                    </a:cubicBezTo>
                    <a:cubicBezTo>
                      <a:pt x="136" y="15"/>
                      <a:pt x="146" y="13"/>
                      <a:pt x="156" y="11"/>
                    </a:cubicBezTo>
                    <a:cubicBezTo>
                      <a:pt x="158" y="11"/>
                      <a:pt x="159" y="9"/>
                      <a:pt x="159" y="7"/>
                    </a:cubicBezTo>
                    <a:cubicBezTo>
                      <a:pt x="165" y="10"/>
                      <a:pt x="165" y="14"/>
                      <a:pt x="163" y="19"/>
                    </a:cubicBezTo>
                    <a:cubicBezTo>
                      <a:pt x="131" y="23"/>
                      <a:pt x="102" y="36"/>
                      <a:pt x="75" y="55"/>
                    </a:cubicBezTo>
                    <a:cubicBezTo>
                      <a:pt x="70" y="59"/>
                      <a:pt x="66" y="67"/>
                      <a:pt x="57" y="65"/>
                    </a:cubicBezTo>
                    <a:cubicBezTo>
                      <a:pt x="41" y="62"/>
                      <a:pt x="25" y="56"/>
                      <a:pt x="10" y="49"/>
                    </a:cubicBezTo>
                    <a:cubicBezTo>
                      <a:pt x="1" y="45"/>
                      <a:pt x="0" y="42"/>
                      <a:pt x="7" y="34"/>
                    </a:cubicBezTo>
                    <a:cubicBezTo>
                      <a:pt x="16" y="22"/>
                      <a:pt x="27" y="11"/>
                      <a:pt x="40" y="2"/>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 name="Freeform 27">
                <a:extLst>
                  <a:ext uri="{FF2B5EF4-FFF2-40B4-BE49-F238E27FC236}">
                    <a16:creationId xmlns:a16="http://schemas.microsoft.com/office/drawing/2014/main" id="{9050B105-7350-158D-FEC3-19A2411AAA50}"/>
                  </a:ext>
                </a:extLst>
              </p:cNvPr>
              <p:cNvSpPr/>
              <p:nvPr/>
            </p:nvSpPr>
            <p:spPr bwMode="auto">
              <a:xfrm>
                <a:off x="1790700" y="4957763"/>
                <a:ext cx="71437" cy="160338"/>
              </a:xfrm>
              <a:custGeom>
                <a:avLst/>
                <a:gdLst>
                  <a:gd name="T0" fmla="*/ 4 w 71"/>
                  <a:gd name="T1" fmla="*/ 117 h 158"/>
                  <a:gd name="T2" fmla="*/ 6 w 71"/>
                  <a:gd name="T3" fmla="*/ 99 h 158"/>
                  <a:gd name="T4" fmla="*/ 8 w 71"/>
                  <a:gd name="T5" fmla="*/ 13 h 158"/>
                  <a:gd name="T6" fmla="*/ 0 w 71"/>
                  <a:gd name="T7" fmla="*/ 6 h 158"/>
                  <a:gd name="T8" fmla="*/ 16 w 71"/>
                  <a:gd name="T9" fmla="*/ 5 h 158"/>
                  <a:gd name="T10" fmla="*/ 34 w 71"/>
                  <a:gd name="T11" fmla="*/ 58 h 158"/>
                  <a:gd name="T12" fmla="*/ 71 w 71"/>
                  <a:gd name="T13" fmla="*/ 104 h 158"/>
                  <a:gd name="T14" fmla="*/ 64 w 71"/>
                  <a:gd name="T15" fmla="*/ 124 h 158"/>
                  <a:gd name="T16" fmla="*/ 50 w 71"/>
                  <a:gd name="T17" fmla="*/ 151 h 158"/>
                  <a:gd name="T18" fmla="*/ 36 w 71"/>
                  <a:gd name="T19" fmla="*/ 153 h 158"/>
                  <a:gd name="T20" fmla="*/ 4 w 71"/>
                  <a:gd name="T21" fmla="*/ 117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58">
                    <a:moveTo>
                      <a:pt x="4" y="117"/>
                    </a:moveTo>
                    <a:cubicBezTo>
                      <a:pt x="1" y="110"/>
                      <a:pt x="4" y="105"/>
                      <a:pt x="6" y="99"/>
                    </a:cubicBezTo>
                    <a:cubicBezTo>
                      <a:pt x="14" y="70"/>
                      <a:pt x="14" y="42"/>
                      <a:pt x="8" y="13"/>
                    </a:cubicBezTo>
                    <a:cubicBezTo>
                      <a:pt x="7" y="7"/>
                      <a:pt x="5" y="6"/>
                      <a:pt x="0" y="6"/>
                    </a:cubicBezTo>
                    <a:cubicBezTo>
                      <a:pt x="5" y="0"/>
                      <a:pt x="10" y="2"/>
                      <a:pt x="16" y="5"/>
                    </a:cubicBezTo>
                    <a:cubicBezTo>
                      <a:pt x="18" y="24"/>
                      <a:pt x="25" y="41"/>
                      <a:pt x="34" y="58"/>
                    </a:cubicBezTo>
                    <a:cubicBezTo>
                      <a:pt x="44" y="75"/>
                      <a:pt x="56" y="91"/>
                      <a:pt x="71" y="104"/>
                    </a:cubicBezTo>
                    <a:cubicBezTo>
                      <a:pt x="66" y="110"/>
                      <a:pt x="64" y="117"/>
                      <a:pt x="64" y="124"/>
                    </a:cubicBezTo>
                    <a:cubicBezTo>
                      <a:pt x="59" y="133"/>
                      <a:pt x="55" y="142"/>
                      <a:pt x="50" y="151"/>
                    </a:cubicBezTo>
                    <a:cubicBezTo>
                      <a:pt x="47" y="158"/>
                      <a:pt x="42" y="158"/>
                      <a:pt x="36" y="153"/>
                    </a:cubicBezTo>
                    <a:cubicBezTo>
                      <a:pt x="24" y="142"/>
                      <a:pt x="13" y="130"/>
                      <a:pt x="4" y="11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 name="Freeform 28">
                <a:extLst>
                  <a:ext uri="{FF2B5EF4-FFF2-40B4-BE49-F238E27FC236}">
                    <a16:creationId xmlns:a16="http://schemas.microsoft.com/office/drawing/2014/main" id="{AD80DB92-7710-3D9D-91D7-D426433CB9F6}"/>
                  </a:ext>
                </a:extLst>
              </p:cNvPr>
              <p:cNvSpPr/>
              <p:nvPr/>
            </p:nvSpPr>
            <p:spPr bwMode="auto">
              <a:xfrm>
                <a:off x="1873250" y="4924426"/>
                <a:ext cx="114300" cy="125413"/>
              </a:xfrm>
              <a:custGeom>
                <a:avLst/>
                <a:gdLst>
                  <a:gd name="T0" fmla="*/ 51 w 113"/>
                  <a:gd name="T1" fmla="*/ 103 h 123"/>
                  <a:gd name="T2" fmla="*/ 43 w 113"/>
                  <a:gd name="T3" fmla="*/ 93 h 123"/>
                  <a:gd name="T4" fmla="*/ 0 w 113"/>
                  <a:gd name="T5" fmla="*/ 8 h 123"/>
                  <a:gd name="T6" fmla="*/ 10 w 113"/>
                  <a:gd name="T7" fmla="*/ 0 h 123"/>
                  <a:gd name="T8" fmla="*/ 91 w 113"/>
                  <a:gd name="T9" fmla="*/ 65 h 123"/>
                  <a:gd name="T10" fmla="*/ 109 w 113"/>
                  <a:gd name="T11" fmla="*/ 73 h 123"/>
                  <a:gd name="T12" fmla="*/ 112 w 113"/>
                  <a:gd name="T13" fmla="*/ 111 h 123"/>
                  <a:gd name="T14" fmla="*/ 100 w 113"/>
                  <a:gd name="T15" fmla="*/ 121 h 123"/>
                  <a:gd name="T16" fmla="*/ 51 w 113"/>
                  <a:gd name="T17" fmla="*/ 10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123">
                    <a:moveTo>
                      <a:pt x="51" y="103"/>
                    </a:moveTo>
                    <a:cubicBezTo>
                      <a:pt x="47" y="101"/>
                      <a:pt x="44" y="98"/>
                      <a:pt x="43" y="93"/>
                    </a:cubicBezTo>
                    <a:cubicBezTo>
                      <a:pt x="38" y="60"/>
                      <a:pt x="23" y="32"/>
                      <a:pt x="0" y="8"/>
                    </a:cubicBezTo>
                    <a:cubicBezTo>
                      <a:pt x="1" y="2"/>
                      <a:pt x="4" y="0"/>
                      <a:pt x="10" y="0"/>
                    </a:cubicBezTo>
                    <a:cubicBezTo>
                      <a:pt x="30" y="30"/>
                      <a:pt x="58" y="51"/>
                      <a:pt x="91" y="65"/>
                    </a:cubicBezTo>
                    <a:cubicBezTo>
                      <a:pt x="97" y="68"/>
                      <a:pt x="103" y="71"/>
                      <a:pt x="109" y="73"/>
                    </a:cubicBezTo>
                    <a:cubicBezTo>
                      <a:pt x="110" y="86"/>
                      <a:pt x="113" y="98"/>
                      <a:pt x="112" y="111"/>
                    </a:cubicBezTo>
                    <a:cubicBezTo>
                      <a:pt x="112" y="121"/>
                      <a:pt x="110" y="123"/>
                      <a:pt x="100" y="121"/>
                    </a:cubicBezTo>
                    <a:cubicBezTo>
                      <a:pt x="83" y="117"/>
                      <a:pt x="66" y="111"/>
                      <a:pt x="51" y="103"/>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 name="Freeform 29">
                <a:extLst>
                  <a:ext uri="{FF2B5EF4-FFF2-40B4-BE49-F238E27FC236}">
                    <a16:creationId xmlns:a16="http://schemas.microsoft.com/office/drawing/2014/main" id="{070CB2CA-1DAC-B9D5-E29B-00C6E45B2881}"/>
                  </a:ext>
                </a:extLst>
              </p:cNvPr>
              <p:cNvSpPr/>
              <p:nvPr/>
            </p:nvSpPr>
            <p:spPr bwMode="auto">
              <a:xfrm>
                <a:off x="1603375" y="4627563"/>
                <a:ext cx="338137" cy="338138"/>
              </a:xfrm>
              <a:custGeom>
                <a:avLst/>
                <a:gdLst>
                  <a:gd name="T0" fmla="*/ 277 w 334"/>
                  <a:gd name="T1" fmla="*/ 293 h 334"/>
                  <a:gd name="T2" fmla="*/ 267 w 334"/>
                  <a:gd name="T3" fmla="*/ 301 h 334"/>
                  <a:gd name="T4" fmla="*/ 201 w 334"/>
                  <a:gd name="T5" fmla="*/ 331 h 334"/>
                  <a:gd name="T6" fmla="*/ 185 w 334"/>
                  <a:gd name="T7" fmla="*/ 332 h 334"/>
                  <a:gd name="T8" fmla="*/ 121 w 334"/>
                  <a:gd name="T9" fmla="*/ 327 h 334"/>
                  <a:gd name="T10" fmla="*/ 106 w 334"/>
                  <a:gd name="T11" fmla="*/ 322 h 334"/>
                  <a:gd name="T12" fmla="*/ 55 w 334"/>
                  <a:gd name="T13" fmla="*/ 290 h 334"/>
                  <a:gd name="T14" fmla="*/ 52 w 334"/>
                  <a:gd name="T15" fmla="*/ 286 h 334"/>
                  <a:gd name="T16" fmla="*/ 11 w 334"/>
                  <a:gd name="T17" fmla="*/ 223 h 334"/>
                  <a:gd name="T18" fmla="*/ 7 w 334"/>
                  <a:gd name="T19" fmla="*/ 211 h 334"/>
                  <a:gd name="T20" fmla="*/ 3 w 334"/>
                  <a:gd name="T21" fmla="*/ 139 h 334"/>
                  <a:gd name="T22" fmla="*/ 9 w 334"/>
                  <a:gd name="T23" fmla="*/ 119 h 334"/>
                  <a:gd name="T24" fmla="*/ 44 w 334"/>
                  <a:gd name="T25" fmla="*/ 56 h 334"/>
                  <a:gd name="T26" fmla="*/ 54 w 334"/>
                  <a:gd name="T27" fmla="*/ 46 h 334"/>
                  <a:gd name="T28" fmla="*/ 108 w 334"/>
                  <a:gd name="T29" fmla="*/ 13 h 334"/>
                  <a:gd name="T30" fmla="*/ 138 w 334"/>
                  <a:gd name="T31" fmla="*/ 4 h 334"/>
                  <a:gd name="T32" fmla="*/ 206 w 334"/>
                  <a:gd name="T33" fmla="*/ 5 h 334"/>
                  <a:gd name="T34" fmla="*/ 232 w 334"/>
                  <a:gd name="T35" fmla="*/ 14 h 334"/>
                  <a:gd name="T36" fmla="*/ 288 w 334"/>
                  <a:gd name="T37" fmla="*/ 52 h 334"/>
                  <a:gd name="T38" fmla="*/ 299 w 334"/>
                  <a:gd name="T39" fmla="*/ 65 h 334"/>
                  <a:gd name="T40" fmla="*/ 328 w 334"/>
                  <a:gd name="T41" fmla="*/ 125 h 334"/>
                  <a:gd name="T42" fmla="*/ 334 w 334"/>
                  <a:gd name="T43" fmla="*/ 162 h 334"/>
                  <a:gd name="T44" fmla="*/ 327 w 334"/>
                  <a:gd name="T45" fmla="*/ 215 h 334"/>
                  <a:gd name="T46" fmla="*/ 318 w 334"/>
                  <a:gd name="T47" fmla="*/ 238 h 334"/>
                  <a:gd name="T48" fmla="*/ 277 w 334"/>
                  <a:gd name="T49" fmla="*/ 293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4" h="334">
                    <a:moveTo>
                      <a:pt x="277" y="293"/>
                    </a:moveTo>
                    <a:cubicBezTo>
                      <a:pt x="273" y="296"/>
                      <a:pt x="270" y="298"/>
                      <a:pt x="267" y="301"/>
                    </a:cubicBezTo>
                    <a:cubicBezTo>
                      <a:pt x="247" y="315"/>
                      <a:pt x="224" y="324"/>
                      <a:pt x="201" y="331"/>
                    </a:cubicBezTo>
                    <a:cubicBezTo>
                      <a:pt x="195" y="331"/>
                      <a:pt x="190" y="330"/>
                      <a:pt x="185" y="332"/>
                    </a:cubicBezTo>
                    <a:cubicBezTo>
                      <a:pt x="164" y="334"/>
                      <a:pt x="142" y="332"/>
                      <a:pt x="121" y="327"/>
                    </a:cubicBezTo>
                    <a:cubicBezTo>
                      <a:pt x="116" y="325"/>
                      <a:pt x="111" y="323"/>
                      <a:pt x="106" y="322"/>
                    </a:cubicBezTo>
                    <a:cubicBezTo>
                      <a:pt x="87" y="313"/>
                      <a:pt x="71" y="303"/>
                      <a:pt x="55" y="290"/>
                    </a:cubicBezTo>
                    <a:cubicBezTo>
                      <a:pt x="55" y="288"/>
                      <a:pt x="53" y="287"/>
                      <a:pt x="52" y="286"/>
                    </a:cubicBezTo>
                    <a:cubicBezTo>
                      <a:pt x="34" y="268"/>
                      <a:pt x="20" y="247"/>
                      <a:pt x="11" y="223"/>
                    </a:cubicBezTo>
                    <a:cubicBezTo>
                      <a:pt x="10" y="219"/>
                      <a:pt x="8" y="215"/>
                      <a:pt x="7" y="211"/>
                    </a:cubicBezTo>
                    <a:cubicBezTo>
                      <a:pt x="2" y="188"/>
                      <a:pt x="0" y="163"/>
                      <a:pt x="3" y="139"/>
                    </a:cubicBezTo>
                    <a:cubicBezTo>
                      <a:pt x="5" y="132"/>
                      <a:pt x="7" y="126"/>
                      <a:pt x="9" y="119"/>
                    </a:cubicBezTo>
                    <a:cubicBezTo>
                      <a:pt x="16" y="95"/>
                      <a:pt x="29" y="74"/>
                      <a:pt x="44" y="56"/>
                    </a:cubicBezTo>
                    <a:cubicBezTo>
                      <a:pt x="48" y="53"/>
                      <a:pt x="51" y="49"/>
                      <a:pt x="54" y="46"/>
                    </a:cubicBezTo>
                    <a:cubicBezTo>
                      <a:pt x="70" y="32"/>
                      <a:pt x="88" y="21"/>
                      <a:pt x="108" y="13"/>
                    </a:cubicBezTo>
                    <a:cubicBezTo>
                      <a:pt x="118" y="10"/>
                      <a:pt x="128" y="7"/>
                      <a:pt x="138" y="4"/>
                    </a:cubicBezTo>
                    <a:cubicBezTo>
                      <a:pt x="161" y="0"/>
                      <a:pt x="183" y="1"/>
                      <a:pt x="206" y="5"/>
                    </a:cubicBezTo>
                    <a:cubicBezTo>
                      <a:pt x="215" y="8"/>
                      <a:pt x="224" y="11"/>
                      <a:pt x="232" y="14"/>
                    </a:cubicBezTo>
                    <a:cubicBezTo>
                      <a:pt x="253" y="23"/>
                      <a:pt x="271" y="36"/>
                      <a:pt x="288" y="52"/>
                    </a:cubicBezTo>
                    <a:cubicBezTo>
                      <a:pt x="291" y="56"/>
                      <a:pt x="295" y="61"/>
                      <a:pt x="299" y="65"/>
                    </a:cubicBezTo>
                    <a:cubicBezTo>
                      <a:pt x="312" y="83"/>
                      <a:pt x="322" y="103"/>
                      <a:pt x="328" y="125"/>
                    </a:cubicBezTo>
                    <a:cubicBezTo>
                      <a:pt x="332" y="137"/>
                      <a:pt x="332" y="149"/>
                      <a:pt x="334" y="162"/>
                    </a:cubicBezTo>
                    <a:cubicBezTo>
                      <a:pt x="334" y="180"/>
                      <a:pt x="332" y="198"/>
                      <a:pt x="327" y="215"/>
                    </a:cubicBezTo>
                    <a:cubicBezTo>
                      <a:pt x="324" y="223"/>
                      <a:pt x="321" y="230"/>
                      <a:pt x="318" y="238"/>
                    </a:cubicBezTo>
                    <a:cubicBezTo>
                      <a:pt x="308" y="259"/>
                      <a:pt x="294" y="277"/>
                      <a:pt x="277" y="293"/>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 name="Freeform 30">
                <a:extLst>
                  <a:ext uri="{FF2B5EF4-FFF2-40B4-BE49-F238E27FC236}">
                    <a16:creationId xmlns:a16="http://schemas.microsoft.com/office/drawing/2014/main" id="{9EE865FB-D4E7-955E-7230-47FF03B7353A}"/>
                  </a:ext>
                </a:extLst>
              </p:cNvPr>
              <p:cNvSpPr/>
              <p:nvPr/>
            </p:nvSpPr>
            <p:spPr bwMode="auto">
              <a:xfrm>
                <a:off x="1649413" y="4672013"/>
                <a:ext cx="246062" cy="246063"/>
              </a:xfrm>
              <a:custGeom>
                <a:avLst/>
                <a:gdLst>
                  <a:gd name="T0" fmla="*/ 124 w 244"/>
                  <a:gd name="T1" fmla="*/ 3 h 242"/>
                  <a:gd name="T2" fmla="*/ 243 w 244"/>
                  <a:gd name="T3" fmla="*/ 123 h 242"/>
                  <a:gd name="T4" fmla="*/ 122 w 244"/>
                  <a:gd name="T5" fmla="*/ 242 h 242"/>
                  <a:gd name="T6" fmla="*/ 3 w 244"/>
                  <a:gd name="T7" fmla="*/ 116 h 242"/>
                  <a:gd name="T8" fmla="*/ 124 w 244"/>
                  <a:gd name="T9" fmla="*/ 3 h 242"/>
                </a:gdLst>
                <a:ahLst/>
                <a:cxnLst>
                  <a:cxn ang="0">
                    <a:pos x="T0" y="T1"/>
                  </a:cxn>
                  <a:cxn ang="0">
                    <a:pos x="T2" y="T3"/>
                  </a:cxn>
                  <a:cxn ang="0">
                    <a:pos x="T4" y="T5"/>
                  </a:cxn>
                  <a:cxn ang="0">
                    <a:pos x="T6" y="T7"/>
                  </a:cxn>
                  <a:cxn ang="0">
                    <a:pos x="T8" y="T9"/>
                  </a:cxn>
                </a:cxnLst>
                <a:rect l="0" t="0" r="r" b="b"/>
                <a:pathLst>
                  <a:path w="244" h="241">
                    <a:moveTo>
                      <a:pt x="124" y="3"/>
                    </a:moveTo>
                    <a:cubicBezTo>
                      <a:pt x="188" y="1"/>
                      <a:pt x="244" y="57"/>
                      <a:pt x="243" y="123"/>
                    </a:cubicBezTo>
                    <a:cubicBezTo>
                      <a:pt x="241" y="194"/>
                      <a:pt x="188" y="242"/>
                      <a:pt x="122" y="242"/>
                    </a:cubicBezTo>
                    <a:cubicBezTo>
                      <a:pt x="57" y="242"/>
                      <a:pt x="0" y="189"/>
                      <a:pt x="3" y="116"/>
                    </a:cubicBezTo>
                    <a:cubicBezTo>
                      <a:pt x="5" y="58"/>
                      <a:pt x="58" y="0"/>
                      <a:pt x="124" y="3"/>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 name="Freeform 31">
                <a:extLst>
                  <a:ext uri="{FF2B5EF4-FFF2-40B4-BE49-F238E27FC236}">
                    <a16:creationId xmlns:a16="http://schemas.microsoft.com/office/drawing/2014/main" id="{506542F2-03C6-40D5-2453-106D3195562C}"/>
                  </a:ext>
                </a:extLst>
              </p:cNvPr>
              <p:cNvSpPr/>
              <p:nvPr/>
            </p:nvSpPr>
            <p:spPr bwMode="auto">
              <a:xfrm>
                <a:off x="2276475" y="4948238"/>
                <a:ext cx="111125" cy="192088"/>
              </a:xfrm>
              <a:custGeom>
                <a:avLst/>
                <a:gdLst>
                  <a:gd name="T0" fmla="*/ 109 w 110"/>
                  <a:gd name="T1" fmla="*/ 120 h 189"/>
                  <a:gd name="T2" fmla="*/ 105 w 110"/>
                  <a:gd name="T3" fmla="*/ 163 h 189"/>
                  <a:gd name="T4" fmla="*/ 99 w 110"/>
                  <a:gd name="T5" fmla="*/ 181 h 189"/>
                  <a:gd name="T6" fmla="*/ 85 w 110"/>
                  <a:gd name="T7" fmla="*/ 185 h 189"/>
                  <a:gd name="T8" fmla="*/ 34 w 110"/>
                  <a:gd name="T9" fmla="*/ 133 h 189"/>
                  <a:gd name="T10" fmla="*/ 27 w 110"/>
                  <a:gd name="T11" fmla="*/ 128 h 189"/>
                  <a:gd name="T12" fmla="*/ 1 w 110"/>
                  <a:gd name="T13" fmla="*/ 21 h 189"/>
                  <a:gd name="T14" fmla="*/ 3 w 110"/>
                  <a:gd name="T15" fmla="*/ 14 h 189"/>
                  <a:gd name="T16" fmla="*/ 11 w 110"/>
                  <a:gd name="T17" fmla="*/ 12 h 189"/>
                  <a:gd name="T18" fmla="*/ 51 w 110"/>
                  <a:gd name="T19" fmla="*/ 3 h 189"/>
                  <a:gd name="T20" fmla="*/ 63 w 110"/>
                  <a:gd name="T21" fmla="*/ 1 h 189"/>
                  <a:gd name="T22" fmla="*/ 105 w 110"/>
                  <a:gd name="T23" fmla="*/ 85 h 189"/>
                  <a:gd name="T24" fmla="*/ 109 w 110"/>
                  <a:gd name="T25" fmla="*/ 12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89">
                    <a:moveTo>
                      <a:pt x="109" y="120"/>
                    </a:moveTo>
                    <a:cubicBezTo>
                      <a:pt x="107" y="134"/>
                      <a:pt x="108" y="149"/>
                      <a:pt x="105" y="163"/>
                    </a:cubicBezTo>
                    <a:cubicBezTo>
                      <a:pt x="103" y="169"/>
                      <a:pt x="101" y="175"/>
                      <a:pt x="99" y="181"/>
                    </a:cubicBezTo>
                    <a:cubicBezTo>
                      <a:pt x="96" y="188"/>
                      <a:pt x="92" y="189"/>
                      <a:pt x="85" y="185"/>
                    </a:cubicBezTo>
                    <a:cubicBezTo>
                      <a:pt x="63" y="172"/>
                      <a:pt x="48" y="153"/>
                      <a:pt x="34" y="133"/>
                    </a:cubicBezTo>
                    <a:cubicBezTo>
                      <a:pt x="32" y="131"/>
                      <a:pt x="32" y="127"/>
                      <a:pt x="27" y="128"/>
                    </a:cubicBezTo>
                    <a:cubicBezTo>
                      <a:pt x="9" y="94"/>
                      <a:pt x="0" y="59"/>
                      <a:pt x="1" y="21"/>
                    </a:cubicBezTo>
                    <a:cubicBezTo>
                      <a:pt x="1" y="19"/>
                      <a:pt x="0" y="16"/>
                      <a:pt x="3" y="14"/>
                    </a:cubicBezTo>
                    <a:cubicBezTo>
                      <a:pt x="5" y="12"/>
                      <a:pt x="8" y="12"/>
                      <a:pt x="11" y="12"/>
                    </a:cubicBezTo>
                    <a:cubicBezTo>
                      <a:pt x="24" y="10"/>
                      <a:pt x="38" y="7"/>
                      <a:pt x="51" y="3"/>
                    </a:cubicBezTo>
                    <a:cubicBezTo>
                      <a:pt x="55" y="1"/>
                      <a:pt x="59" y="0"/>
                      <a:pt x="63" y="1"/>
                    </a:cubicBezTo>
                    <a:cubicBezTo>
                      <a:pt x="84" y="26"/>
                      <a:pt x="98" y="54"/>
                      <a:pt x="105" y="85"/>
                    </a:cubicBezTo>
                    <a:cubicBezTo>
                      <a:pt x="108" y="97"/>
                      <a:pt x="110" y="108"/>
                      <a:pt x="109" y="12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 name="Freeform 32">
                <a:extLst>
                  <a:ext uri="{FF2B5EF4-FFF2-40B4-BE49-F238E27FC236}">
                    <a16:creationId xmlns:a16="http://schemas.microsoft.com/office/drawing/2014/main" id="{6890CB82-6E45-9F3A-E55E-1B9439FA2F35}"/>
                  </a:ext>
                </a:extLst>
              </p:cNvPr>
              <p:cNvSpPr/>
              <p:nvPr/>
            </p:nvSpPr>
            <p:spPr bwMode="auto">
              <a:xfrm>
                <a:off x="2292350" y="4468813"/>
                <a:ext cx="117475" cy="180975"/>
              </a:xfrm>
              <a:custGeom>
                <a:avLst/>
                <a:gdLst>
                  <a:gd name="T0" fmla="*/ 40 w 116"/>
                  <a:gd name="T1" fmla="*/ 43 h 178"/>
                  <a:gd name="T2" fmla="*/ 50 w 116"/>
                  <a:gd name="T3" fmla="*/ 41 h 178"/>
                  <a:gd name="T4" fmla="*/ 95 w 116"/>
                  <a:gd name="T5" fmla="*/ 6 h 178"/>
                  <a:gd name="T6" fmla="*/ 112 w 116"/>
                  <a:gd name="T7" fmla="*/ 13 h 178"/>
                  <a:gd name="T8" fmla="*/ 114 w 116"/>
                  <a:gd name="T9" fmla="*/ 68 h 178"/>
                  <a:gd name="T10" fmla="*/ 115 w 116"/>
                  <a:gd name="T11" fmla="*/ 78 h 178"/>
                  <a:gd name="T12" fmla="*/ 72 w 116"/>
                  <a:gd name="T13" fmla="*/ 171 h 178"/>
                  <a:gd name="T14" fmla="*/ 67 w 116"/>
                  <a:gd name="T15" fmla="*/ 176 h 178"/>
                  <a:gd name="T16" fmla="*/ 59 w 116"/>
                  <a:gd name="T17" fmla="*/ 175 h 178"/>
                  <a:gd name="T18" fmla="*/ 8 w 116"/>
                  <a:gd name="T19" fmla="*/ 158 h 178"/>
                  <a:gd name="T20" fmla="*/ 2 w 116"/>
                  <a:gd name="T21" fmla="*/ 155 h 178"/>
                  <a:gd name="T22" fmla="*/ 1 w 116"/>
                  <a:gd name="T23" fmla="*/ 140 h 178"/>
                  <a:gd name="T24" fmla="*/ 35 w 116"/>
                  <a:gd name="T25" fmla="*/ 57 h 178"/>
                  <a:gd name="T26" fmla="*/ 40 w 116"/>
                  <a:gd name="T27" fmla="*/ 4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5" h="178">
                    <a:moveTo>
                      <a:pt x="40" y="43"/>
                    </a:moveTo>
                    <a:cubicBezTo>
                      <a:pt x="44" y="47"/>
                      <a:pt x="47" y="44"/>
                      <a:pt x="50" y="41"/>
                    </a:cubicBezTo>
                    <a:cubicBezTo>
                      <a:pt x="63" y="27"/>
                      <a:pt x="77" y="14"/>
                      <a:pt x="95" y="6"/>
                    </a:cubicBezTo>
                    <a:cubicBezTo>
                      <a:pt x="106" y="0"/>
                      <a:pt x="108" y="1"/>
                      <a:pt x="112" y="13"/>
                    </a:cubicBezTo>
                    <a:cubicBezTo>
                      <a:pt x="116" y="31"/>
                      <a:pt x="115" y="50"/>
                      <a:pt x="114" y="68"/>
                    </a:cubicBezTo>
                    <a:cubicBezTo>
                      <a:pt x="114" y="72"/>
                      <a:pt x="112" y="75"/>
                      <a:pt x="115" y="78"/>
                    </a:cubicBezTo>
                    <a:cubicBezTo>
                      <a:pt x="108" y="112"/>
                      <a:pt x="96" y="144"/>
                      <a:pt x="72" y="171"/>
                    </a:cubicBezTo>
                    <a:cubicBezTo>
                      <a:pt x="71" y="173"/>
                      <a:pt x="69" y="175"/>
                      <a:pt x="67" y="176"/>
                    </a:cubicBezTo>
                    <a:cubicBezTo>
                      <a:pt x="64" y="178"/>
                      <a:pt x="62" y="176"/>
                      <a:pt x="59" y="175"/>
                    </a:cubicBezTo>
                    <a:cubicBezTo>
                      <a:pt x="43" y="167"/>
                      <a:pt x="26" y="161"/>
                      <a:pt x="8" y="158"/>
                    </a:cubicBezTo>
                    <a:cubicBezTo>
                      <a:pt x="5" y="158"/>
                      <a:pt x="3" y="157"/>
                      <a:pt x="2" y="155"/>
                    </a:cubicBezTo>
                    <a:cubicBezTo>
                      <a:pt x="0" y="150"/>
                      <a:pt x="0" y="145"/>
                      <a:pt x="1" y="140"/>
                    </a:cubicBezTo>
                    <a:cubicBezTo>
                      <a:pt x="7" y="110"/>
                      <a:pt x="16" y="82"/>
                      <a:pt x="35" y="57"/>
                    </a:cubicBezTo>
                    <a:cubicBezTo>
                      <a:pt x="38" y="52"/>
                      <a:pt x="38" y="47"/>
                      <a:pt x="40" y="4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 name="Freeform 33">
                <a:extLst>
                  <a:ext uri="{FF2B5EF4-FFF2-40B4-BE49-F238E27FC236}">
                    <a16:creationId xmlns:a16="http://schemas.microsoft.com/office/drawing/2014/main" id="{B583FF7C-D24E-CECA-645B-1237E673E5FD}"/>
                  </a:ext>
                </a:extLst>
              </p:cNvPr>
              <p:cNvSpPr/>
              <p:nvPr/>
            </p:nvSpPr>
            <p:spPr bwMode="auto">
              <a:xfrm>
                <a:off x="2173288" y="4457701"/>
                <a:ext cx="109537" cy="182563"/>
              </a:xfrm>
              <a:custGeom>
                <a:avLst/>
                <a:gdLst>
                  <a:gd name="T0" fmla="*/ 1 w 108"/>
                  <a:gd name="T1" fmla="*/ 71 h 180"/>
                  <a:gd name="T2" fmla="*/ 11 w 108"/>
                  <a:gd name="T3" fmla="*/ 77 h 180"/>
                  <a:gd name="T4" fmla="*/ 17 w 108"/>
                  <a:gd name="T5" fmla="*/ 41 h 180"/>
                  <a:gd name="T6" fmla="*/ 31 w 108"/>
                  <a:gd name="T7" fmla="*/ 8 h 180"/>
                  <a:gd name="T8" fmla="*/ 46 w 108"/>
                  <a:gd name="T9" fmla="*/ 7 h 180"/>
                  <a:gd name="T10" fmla="*/ 84 w 108"/>
                  <a:gd name="T11" fmla="*/ 56 h 180"/>
                  <a:gd name="T12" fmla="*/ 90 w 108"/>
                  <a:gd name="T13" fmla="*/ 61 h 180"/>
                  <a:gd name="T14" fmla="*/ 107 w 108"/>
                  <a:gd name="T15" fmla="*/ 137 h 180"/>
                  <a:gd name="T16" fmla="*/ 103 w 108"/>
                  <a:gd name="T17" fmla="*/ 166 h 180"/>
                  <a:gd name="T18" fmla="*/ 86 w 108"/>
                  <a:gd name="T19" fmla="*/ 168 h 180"/>
                  <a:gd name="T20" fmla="*/ 46 w 108"/>
                  <a:gd name="T21" fmla="*/ 177 h 180"/>
                  <a:gd name="T22" fmla="*/ 35 w 108"/>
                  <a:gd name="T23" fmla="*/ 179 h 180"/>
                  <a:gd name="T24" fmla="*/ 28 w 108"/>
                  <a:gd name="T25" fmla="*/ 167 h 180"/>
                  <a:gd name="T26" fmla="*/ 10 w 108"/>
                  <a:gd name="T27" fmla="*/ 94 h 180"/>
                  <a:gd name="T28" fmla="*/ 3 w 108"/>
                  <a:gd name="T29" fmla="*/ 76 h 180"/>
                  <a:gd name="T30" fmla="*/ 1 w 108"/>
                  <a:gd name="T31" fmla="*/ 71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80">
                    <a:moveTo>
                      <a:pt x="1" y="71"/>
                    </a:moveTo>
                    <a:cubicBezTo>
                      <a:pt x="4" y="73"/>
                      <a:pt x="7" y="75"/>
                      <a:pt x="11" y="77"/>
                    </a:cubicBezTo>
                    <a:cubicBezTo>
                      <a:pt x="14" y="65"/>
                      <a:pt x="14" y="53"/>
                      <a:pt x="17" y="41"/>
                    </a:cubicBezTo>
                    <a:cubicBezTo>
                      <a:pt x="21" y="30"/>
                      <a:pt x="24" y="18"/>
                      <a:pt x="31" y="8"/>
                    </a:cubicBezTo>
                    <a:cubicBezTo>
                      <a:pt x="36" y="1"/>
                      <a:pt x="39" y="0"/>
                      <a:pt x="46" y="7"/>
                    </a:cubicBezTo>
                    <a:cubicBezTo>
                      <a:pt x="62" y="21"/>
                      <a:pt x="74" y="37"/>
                      <a:pt x="84" y="56"/>
                    </a:cubicBezTo>
                    <a:cubicBezTo>
                      <a:pt x="85" y="58"/>
                      <a:pt x="85" y="64"/>
                      <a:pt x="90" y="61"/>
                    </a:cubicBezTo>
                    <a:cubicBezTo>
                      <a:pt x="98" y="86"/>
                      <a:pt x="107" y="110"/>
                      <a:pt x="107" y="137"/>
                    </a:cubicBezTo>
                    <a:cubicBezTo>
                      <a:pt x="107" y="147"/>
                      <a:pt x="108" y="157"/>
                      <a:pt x="103" y="166"/>
                    </a:cubicBezTo>
                    <a:cubicBezTo>
                      <a:pt x="98" y="169"/>
                      <a:pt x="92" y="168"/>
                      <a:pt x="86" y="168"/>
                    </a:cubicBezTo>
                    <a:cubicBezTo>
                      <a:pt x="72" y="169"/>
                      <a:pt x="59" y="172"/>
                      <a:pt x="46" y="177"/>
                    </a:cubicBezTo>
                    <a:cubicBezTo>
                      <a:pt x="43" y="178"/>
                      <a:pt x="39" y="180"/>
                      <a:pt x="35" y="179"/>
                    </a:cubicBezTo>
                    <a:cubicBezTo>
                      <a:pt x="31" y="176"/>
                      <a:pt x="30" y="172"/>
                      <a:pt x="28" y="167"/>
                    </a:cubicBezTo>
                    <a:cubicBezTo>
                      <a:pt x="17" y="144"/>
                      <a:pt x="11" y="120"/>
                      <a:pt x="10" y="94"/>
                    </a:cubicBezTo>
                    <a:cubicBezTo>
                      <a:pt x="10" y="87"/>
                      <a:pt x="9" y="81"/>
                      <a:pt x="3" y="76"/>
                    </a:cubicBezTo>
                    <a:cubicBezTo>
                      <a:pt x="1" y="75"/>
                      <a:pt x="0" y="73"/>
                      <a:pt x="1" y="7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 name="Freeform 34">
                <a:extLst>
                  <a:ext uri="{FF2B5EF4-FFF2-40B4-BE49-F238E27FC236}">
                    <a16:creationId xmlns:a16="http://schemas.microsoft.com/office/drawing/2014/main" id="{D9102232-09DB-8A9B-D0AD-822570AA8732}"/>
                  </a:ext>
                </a:extLst>
              </p:cNvPr>
              <p:cNvSpPr/>
              <p:nvPr/>
            </p:nvSpPr>
            <p:spPr bwMode="auto">
              <a:xfrm>
                <a:off x="1939925" y="4692651"/>
                <a:ext cx="182562" cy="101600"/>
              </a:xfrm>
              <a:custGeom>
                <a:avLst/>
                <a:gdLst>
                  <a:gd name="T0" fmla="*/ 42 w 180"/>
                  <a:gd name="T1" fmla="*/ 73 h 100"/>
                  <a:gd name="T2" fmla="*/ 41 w 180"/>
                  <a:gd name="T3" fmla="*/ 65 h 100"/>
                  <a:gd name="T4" fmla="*/ 9 w 180"/>
                  <a:gd name="T5" fmla="*/ 38 h 100"/>
                  <a:gd name="T6" fmla="*/ 14 w 180"/>
                  <a:gd name="T7" fmla="*/ 17 h 100"/>
                  <a:gd name="T8" fmla="*/ 68 w 180"/>
                  <a:gd name="T9" fmla="*/ 4 h 100"/>
                  <a:gd name="T10" fmla="*/ 76 w 180"/>
                  <a:gd name="T11" fmla="*/ 0 h 100"/>
                  <a:gd name="T12" fmla="*/ 116 w 180"/>
                  <a:gd name="T13" fmla="*/ 4 h 100"/>
                  <a:gd name="T14" fmla="*/ 174 w 180"/>
                  <a:gd name="T15" fmla="*/ 24 h 100"/>
                  <a:gd name="T16" fmla="*/ 179 w 180"/>
                  <a:gd name="T17" fmla="*/ 33 h 100"/>
                  <a:gd name="T18" fmla="*/ 164 w 180"/>
                  <a:gd name="T19" fmla="*/ 96 h 100"/>
                  <a:gd name="T20" fmla="*/ 146 w 180"/>
                  <a:gd name="T21" fmla="*/ 100 h 100"/>
                  <a:gd name="T22" fmla="*/ 57 w 180"/>
                  <a:gd name="T23" fmla="*/ 77 h 100"/>
                  <a:gd name="T24" fmla="*/ 42 w 180"/>
                  <a:gd name="T25" fmla="*/ 73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00">
                    <a:moveTo>
                      <a:pt x="42" y="73"/>
                    </a:moveTo>
                    <a:cubicBezTo>
                      <a:pt x="47" y="70"/>
                      <a:pt x="45" y="67"/>
                      <a:pt x="41" y="65"/>
                    </a:cubicBezTo>
                    <a:cubicBezTo>
                      <a:pt x="29" y="58"/>
                      <a:pt x="19" y="48"/>
                      <a:pt x="9" y="38"/>
                    </a:cubicBezTo>
                    <a:cubicBezTo>
                      <a:pt x="0" y="27"/>
                      <a:pt x="1" y="22"/>
                      <a:pt x="14" y="17"/>
                    </a:cubicBezTo>
                    <a:cubicBezTo>
                      <a:pt x="32" y="9"/>
                      <a:pt x="50" y="6"/>
                      <a:pt x="68" y="4"/>
                    </a:cubicBezTo>
                    <a:cubicBezTo>
                      <a:pt x="71" y="3"/>
                      <a:pt x="76" y="5"/>
                      <a:pt x="76" y="0"/>
                    </a:cubicBezTo>
                    <a:cubicBezTo>
                      <a:pt x="90" y="1"/>
                      <a:pt x="103" y="2"/>
                      <a:pt x="116" y="4"/>
                    </a:cubicBezTo>
                    <a:cubicBezTo>
                      <a:pt x="137" y="6"/>
                      <a:pt x="156" y="14"/>
                      <a:pt x="174" y="24"/>
                    </a:cubicBezTo>
                    <a:cubicBezTo>
                      <a:pt x="178" y="26"/>
                      <a:pt x="180" y="28"/>
                      <a:pt x="179" y="33"/>
                    </a:cubicBezTo>
                    <a:cubicBezTo>
                      <a:pt x="171" y="53"/>
                      <a:pt x="169" y="75"/>
                      <a:pt x="164" y="96"/>
                    </a:cubicBezTo>
                    <a:cubicBezTo>
                      <a:pt x="159" y="100"/>
                      <a:pt x="152" y="100"/>
                      <a:pt x="146" y="100"/>
                    </a:cubicBezTo>
                    <a:cubicBezTo>
                      <a:pt x="114" y="99"/>
                      <a:pt x="85" y="92"/>
                      <a:pt x="57" y="77"/>
                    </a:cubicBezTo>
                    <a:cubicBezTo>
                      <a:pt x="52" y="74"/>
                      <a:pt x="47" y="77"/>
                      <a:pt x="42" y="7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 name="Freeform 35">
                <a:extLst>
                  <a:ext uri="{FF2B5EF4-FFF2-40B4-BE49-F238E27FC236}">
                    <a16:creationId xmlns:a16="http://schemas.microsoft.com/office/drawing/2014/main" id="{2187C061-BF5A-F338-3EFB-A9542E789D6E}"/>
                  </a:ext>
                </a:extLst>
              </p:cNvPr>
              <p:cNvSpPr/>
              <p:nvPr/>
            </p:nvSpPr>
            <p:spPr bwMode="auto">
              <a:xfrm>
                <a:off x="2035175" y="4546601"/>
                <a:ext cx="150812" cy="153988"/>
              </a:xfrm>
              <a:custGeom>
                <a:avLst/>
                <a:gdLst>
                  <a:gd name="T0" fmla="*/ 12 w 149"/>
                  <a:gd name="T1" fmla="*/ 74 h 152"/>
                  <a:gd name="T2" fmla="*/ 17 w 149"/>
                  <a:gd name="T3" fmla="*/ 67 h 152"/>
                  <a:gd name="T4" fmla="*/ 1 w 149"/>
                  <a:gd name="T5" fmla="*/ 16 h 152"/>
                  <a:gd name="T6" fmla="*/ 14 w 149"/>
                  <a:gd name="T7" fmla="*/ 1 h 152"/>
                  <a:gd name="T8" fmla="*/ 57 w 149"/>
                  <a:gd name="T9" fmla="*/ 15 h 152"/>
                  <a:gd name="T10" fmla="*/ 68 w 149"/>
                  <a:gd name="T11" fmla="*/ 15 h 152"/>
                  <a:gd name="T12" fmla="*/ 125 w 149"/>
                  <a:gd name="T13" fmla="*/ 62 h 152"/>
                  <a:gd name="T14" fmla="*/ 147 w 149"/>
                  <a:gd name="T15" fmla="*/ 96 h 152"/>
                  <a:gd name="T16" fmla="*/ 148 w 149"/>
                  <a:gd name="T17" fmla="*/ 103 h 152"/>
                  <a:gd name="T18" fmla="*/ 140 w 149"/>
                  <a:gd name="T19" fmla="*/ 111 h 152"/>
                  <a:gd name="T20" fmla="*/ 106 w 149"/>
                  <a:gd name="T21" fmla="*/ 144 h 152"/>
                  <a:gd name="T22" fmla="*/ 99 w 149"/>
                  <a:gd name="T23" fmla="*/ 150 h 152"/>
                  <a:gd name="T24" fmla="*/ 89 w 149"/>
                  <a:gd name="T25" fmla="*/ 148 h 152"/>
                  <a:gd name="T26" fmla="*/ 32 w 149"/>
                  <a:gd name="T27" fmla="*/ 97 h 152"/>
                  <a:gd name="T28" fmla="*/ 12 w 149"/>
                  <a:gd name="T29" fmla="*/ 7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152">
                    <a:moveTo>
                      <a:pt x="12" y="74"/>
                    </a:moveTo>
                    <a:cubicBezTo>
                      <a:pt x="17" y="74"/>
                      <a:pt x="20" y="73"/>
                      <a:pt x="17" y="67"/>
                    </a:cubicBezTo>
                    <a:cubicBezTo>
                      <a:pt x="8" y="51"/>
                      <a:pt x="3" y="34"/>
                      <a:pt x="1" y="16"/>
                    </a:cubicBezTo>
                    <a:cubicBezTo>
                      <a:pt x="0" y="2"/>
                      <a:pt x="1" y="0"/>
                      <a:pt x="14" y="1"/>
                    </a:cubicBezTo>
                    <a:cubicBezTo>
                      <a:pt x="30" y="3"/>
                      <a:pt x="44" y="8"/>
                      <a:pt x="57" y="15"/>
                    </a:cubicBezTo>
                    <a:cubicBezTo>
                      <a:pt x="61" y="16"/>
                      <a:pt x="65" y="19"/>
                      <a:pt x="68" y="15"/>
                    </a:cubicBezTo>
                    <a:cubicBezTo>
                      <a:pt x="88" y="30"/>
                      <a:pt x="109" y="44"/>
                      <a:pt x="125" y="62"/>
                    </a:cubicBezTo>
                    <a:cubicBezTo>
                      <a:pt x="134" y="73"/>
                      <a:pt x="141" y="84"/>
                      <a:pt x="147" y="96"/>
                    </a:cubicBezTo>
                    <a:cubicBezTo>
                      <a:pt x="148" y="98"/>
                      <a:pt x="149" y="100"/>
                      <a:pt x="148" y="103"/>
                    </a:cubicBezTo>
                    <a:cubicBezTo>
                      <a:pt x="146" y="107"/>
                      <a:pt x="143" y="109"/>
                      <a:pt x="140" y="111"/>
                    </a:cubicBezTo>
                    <a:cubicBezTo>
                      <a:pt x="127" y="121"/>
                      <a:pt x="115" y="131"/>
                      <a:pt x="106" y="144"/>
                    </a:cubicBezTo>
                    <a:cubicBezTo>
                      <a:pt x="104" y="147"/>
                      <a:pt x="101" y="149"/>
                      <a:pt x="99" y="150"/>
                    </a:cubicBezTo>
                    <a:cubicBezTo>
                      <a:pt x="95" y="152"/>
                      <a:pt x="92" y="150"/>
                      <a:pt x="89" y="148"/>
                    </a:cubicBezTo>
                    <a:cubicBezTo>
                      <a:pt x="67" y="135"/>
                      <a:pt x="49" y="117"/>
                      <a:pt x="32" y="97"/>
                    </a:cubicBezTo>
                    <a:cubicBezTo>
                      <a:pt x="26" y="89"/>
                      <a:pt x="20" y="81"/>
                      <a:pt x="12" y="74"/>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 name="Freeform 36">
                <a:extLst>
                  <a:ext uri="{FF2B5EF4-FFF2-40B4-BE49-F238E27FC236}">
                    <a16:creationId xmlns:a16="http://schemas.microsoft.com/office/drawing/2014/main" id="{322C8EA3-CA7C-3D22-21AB-0D87EFF105E2}"/>
                  </a:ext>
                </a:extLst>
              </p:cNvPr>
              <p:cNvSpPr/>
              <p:nvPr/>
            </p:nvSpPr>
            <p:spPr bwMode="auto">
              <a:xfrm>
                <a:off x="2376488" y="4575176"/>
                <a:ext cx="161925" cy="141288"/>
              </a:xfrm>
              <a:custGeom>
                <a:avLst/>
                <a:gdLst>
                  <a:gd name="T0" fmla="*/ 97 w 161"/>
                  <a:gd name="T1" fmla="*/ 7 h 139"/>
                  <a:gd name="T2" fmla="*/ 107 w 161"/>
                  <a:gd name="T3" fmla="*/ 7 h 139"/>
                  <a:gd name="T4" fmla="*/ 151 w 161"/>
                  <a:gd name="T5" fmla="*/ 1 h 139"/>
                  <a:gd name="T6" fmla="*/ 160 w 161"/>
                  <a:gd name="T7" fmla="*/ 13 h 139"/>
                  <a:gd name="T8" fmla="*/ 141 w 161"/>
                  <a:gd name="T9" fmla="*/ 57 h 139"/>
                  <a:gd name="T10" fmla="*/ 138 w 161"/>
                  <a:gd name="T11" fmla="*/ 66 h 139"/>
                  <a:gd name="T12" fmla="*/ 104 w 161"/>
                  <a:gd name="T13" fmla="*/ 105 h 139"/>
                  <a:gd name="T14" fmla="*/ 58 w 161"/>
                  <a:gd name="T15" fmla="*/ 135 h 139"/>
                  <a:gd name="T16" fmla="*/ 45 w 161"/>
                  <a:gd name="T17" fmla="*/ 138 h 139"/>
                  <a:gd name="T18" fmla="*/ 22 w 161"/>
                  <a:gd name="T19" fmla="*/ 108 h 139"/>
                  <a:gd name="T20" fmla="*/ 11 w 161"/>
                  <a:gd name="T21" fmla="*/ 95 h 139"/>
                  <a:gd name="T22" fmla="*/ 6 w 161"/>
                  <a:gd name="T23" fmla="*/ 91 h 139"/>
                  <a:gd name="T24" fmla="*/ 5 w 161"/>
                  <a:gd name="T25" fmla="*/ 74 h 139"/>
                  <a:gd name="T26" fmla="*/ 64 w 161"/>
                  <a:gd name="T27" fmla="*/ 23 h 139"/>
                  <a:gd name="T28" fmla="*/ 97 w 161"/>
                  <a:gd name="T29" fmla="*/ 7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1" h="139">
                    <a:moveTo>
                      <a:pt x="97" y="7"/>
                    </a:moveTo>
                    <a:cubicBezTo>
                      <a:pt x="100" y="10"/>
                      <a:pt x="104" y="8"/>
                      <a:pt x="107" y="7"/>
                    </a:cubicBezTo>
                    <a:cubicBezTo>
                      <a:pt x="122" y="3"/>
                      <a:pt x="136" y="0"/>
                      <a:pt x="151" y="1"/>
                    </a:cubicBezTo>
                    <a:cubicBezTo>
                      <a:pt x="159" y="2"/>
                      <a:pt x="161" y="5"/>
                      <a:pt x="160" y="13"/>
                    </a:cubicBezTo>
                    <a:cubicBezTo>
                      <a:pt x="156" y="29"/>
                      <a:pt x="149" y="43"/>
                      <a:pt x="141" y="57"/>
                    </a:cubicBezTo>
                    <a:cubicBezTo>
                      <a:pt x="139" y="60"/>
                      <a:pt x="137" y="63"/>
                      <a:pt x="138" y="66"/>
                    </a:cubicBezTo>
                    <a:cubicBezTo>
                      <a:pt x="129" y="81"/>
                      <a:pt x="117" y="94"/>
                      <a:pt x="104" y="105"/>
                    </a:cubicBezTo>
                    <a:cubicBezTo>
                      <a:pt x="91" y="118"/>
                      <a:pt x="75" y="128"/>
                      <a:pt x="58" y="135"/>
                    </a:cubicBezTo>
                    <a:cubicBezTo>
                      <a:pt x="54" y="137"/>
                      <a:pt x="50" y="139"/>
                      <a:pt x="45" y="138"/>
                    </a:cubicBezTo>
                    <a:cubicBezTo>
                      <a:pt x="36" y="129"/>
                      <a:pt x="30" y="117"/>
                      <a:pt x="22" y="108"/>
                    </a:cubicBezTo>
                    <a:cubicBezTo>
                      <a:pt x="18" y="104"/>
                      <a:pt x="15" y="99"/>
                      <a:pt x="11" y="95"/>
                    </a:cubicBezTo>
                    <a:cubicBezTo>
                      <a:pt x="9" y="94"/>
                      <a:pt x="8" y="92"/>
                      <a:pt x="6" y="91"/>
                    </a:cubicBezTo>
                    <a:cubicBezTo>
                      <a:pt x="0" y="85"/>
                      <a:pt x="1" y="80"/>
                      <a:pt x="5" y="74"/>
                    </a:cubicBezTo>
                    <a:cubicBezTo>
                      <a:pt x="21" y="52"/>
                      <a:pt x="41" y="36"/>
                      <a:pt x="64" y="23"/>
                    </a:cubicBezTo>
                    <a:cubicBezTo>
                      <a:pt x="74" y="17"/>
                      <a:pt x="85" y="11"/>
                      <a:pt x="97" y="7"/>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 name="Freeform 37">
                <a:extLst>
                  <a:ext uri="{FF2B5EF4-FFF2-40B4-BE49-F238E27FC236}">
                    <a16:creationId xmlns:a16="http://schemas.microsoft.com/office/drawing/2014/main" id="{DAEF8298-1103-6795-2E51-FDB0879A77A9}"/>
                  </a:ext>
                </a:extLst>
              </p:cNvPr>
              <p:cNvSpPr/>
              <p:nvPr/>
            </p:nvSpPr>
            <p:spPr bwMode="auto">
              <a:xfrm>
                <a:off x="2430463" y="4713288"/>
                <a:ext cx="179387" cy="100013"/>
              </a:xfrm>
              <a:custGeom>
                <a:avLst/>
                <a:gdLst>
                  <a:gd name="T0" fmla="*/ 119 w 178"/>
                  <a:gd name="T1" fmla="*/ 6 h 99"/>
                  <a:gd name="T2" fmla="*/ 126 w 178"/>
                  <a:gd name="T3" fmla="*/ 11 h 99"/>
                  <a:gd name="T4" fmla="*/ 168 w 178"/>
                  <a:gd name="T5" fmla="*/ 29 h 99"/>
                  <a:gd name="T6" fmla="*/ 170 w 178"/>
                  <a:gd name="T7" fmla="*/ 45 h 99"/>
                  <a:gd name="T8" fmla="*/ 133 w 178"/>
                  <a:gd name="T9" fmla="*/ 73 h 99"/>
                  <a:gd name="T10" fmla="*/ 106 w 178"/>
                  <a:gd name="T11" fmla="*/ 86 h 99"/>
                  <a:gd name="T12" fmla="*/ 20 w 178"/>
                  <a:gd name="T13" fmla="*/ 95 h 99"/>
                  <a:gd name="T14" fmla="*/ 12 w 178"/>
                  <a:gd name="T15" fmla="*/ 93 h 99"/>
                  <a:gd name="T16" fmla="*/ 9 w 178"/>
                  <a:gd name="T17" fmla="*/ 84 h 99"/>
                  <a:gd name="T18" fmla="*/ 1 w 178"/>
                  <a:gd name="T19" fmla="*/ 29 h 99"/>
                  <a:gd name="T20" fmla="*/ 1 w 178"/>
                  <a:gd name="T21" fmla="*/ 23 h 99"/>
                  <a:gd name="T22" fmla="*/ 11 w 178"/>
                  <a:gd name="T23" fmla="*/ 15 h 99"/>
                  <a:gd name="T24" fmla="*/ 103 w 178"/>
                  <a:gd name="T25" fmla="*/ 5 h 99"/>
                  <a:gd name="T26" fmla="*/ 119 w 178"/>
                  <a:gd name="T27" fmla="*/ 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8" h="99">
                    <a:moveTo>
                      <a:pt x="119" y="6"/>
                    </a:moveTo>
                    <a:cubicBezTo>
                      <a:pt x="120" y="10"/>
                      <a:pt x="123" y="10"/>
                      <a:pt x="126" y="11"/>
                    </a:cubicBezTo>
                    <a:cubicBezTo>
                      <a:pt x="141" y="15"/>
                      <a:pt x="156" y="20"/>
                      <a:pt x="168" y="29"/>
                    </a:cubicBezTo>
                    <a:cubicBezTo>
                      <a:pt x="178" y="36"/>
                      <a:pt x="178" y="37"/>
                      <a:pt x="170" y="45"/>
                    </a:cubicBezTo>
                    <a:cubicBezTo>
                      <a:pt x="160" y="57"/>
                      <a:pt x="146" y="64"/>
                      <a:pt x="133" y="73"/>
                    </a:cubicBezTo>
                    <a:cubicBezTo>
                      <a:pt x="126" y="81"/>
                      <a:pt x="115" y="83"/>
                      <a:pt x="106" y="86"/>
                    </a:cubicBezTo>
                    <a:cubicBezTo>
                      <a:pt x="78" y="96"/>
                      <a:pt x="50" y="99"/>
                      <a:pt x="20" y="95"/>
                    </a:cubicBezTo>
                    <a:cubicBezTo>
                      <a:pt x="17" y="95"/>
                      <a:pt x="14" y="95"/>
                      <a:pt x="12" y="93"/>
                    </a:cubicBezTo>
                    <a:cubicBezTo>
                      <a:pt x="9" y="90"/>
                      <a:pt x="9" y="87"/>
                      <a:pt x="9" y="84"/>
                    </a:cubicBezTo>
                    <a:cubicBezTo>
                      <a:pt x="10" y="65"/>
                      <a:pt x="7" y="47"/>
                      <a:pt x="1" y="29"/>
                    </a:cubicBezTo>
                    <a:cubicBezTo>
                      <a:pt x="1" y="27"/>
                      <a:pt x="0" y="25"/>
                      <a:pt x="1" y="23"/>
                    </a:cubicBezTo>
                    <a:cubicBezTo>
                      <a:pt x="3" y="19"/>
                      <a:pt x="7" y="17"/>
                      <a:pt x="11" y="15"/>
                    </a:cubicBezTo>
                    <a:cubicBezTo>
                      <a:pt x="41" y="4"/>
                      <a:pt x="72" y="0"/>
                      <a:pt x="103" y="5"/>
                    </a:cubicBezTo>
                    <a:cubicBezTo>
                      <a:pt x="109" y="5"/>
                      <a:pt x="114" y="6"/>
                      <a:pt x="119" y="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 name="Freeform 38">
                <a:extLst>
                  <a:ext uri="{FF2B5EF4-FFF2-40B4-BE49-F238E27FC236}">
                    <a16:creationId xmlns:a16="http://schemas.microsoft.com/office/drawing/2014/main" id="{3179ABD8-E71F-D82F-F666-F8C907FF2978}"/>
                  </a:ext>
                </a:extLst>
              </p:cNvPr>
              <p:cNvSpPr/>
              <p:nvPr/>
            </p:nvSpPr>
            <p:spPr bwMode="auto">
              <a:xfrm>
                <a:off x="2413000" y="4814888"/>
                <a:ext cx="173037" cy="107950"/>
              </a:xfrm>
              <a:custGeom>
                <a:avLst/>
                <a:gdLst>
                  <a:gd name="T0" fmla="*/ 152 w 172"/>
                  <a:gd name="T1" fmla="*/ 100 h 106"/>
                  <a:gd name="T2" fmla="*/ 127 w 172"/>
                  <a:gd name="T3" fmla="*/ 102 h 106"/>
                  <a:gd name="T4" fmla="*/ 111 w 172"/>
                  <a:gd name="T5" fmla="*/ 103 h 106"/>
                  <a:gd name="T6" fmla="*/ 103 w 172"/>
                  <a:gd name="T7" fmla="*/ 106 h 106"/>
                  <a:gd name="T8" fmla="*/ 12 w 172"/>
                  <a:gd name="T9" fmla="*/ 82 h 106"/>
                  <a:gd name="T10" fmla="*/ 1 w 172"/>
                  <a:gd name="T11" fmla="*/ 72 h 106"/>
                  <a:gd name="T12" fmla="*/ 4 w 172"/>
                  <a:gd name="T13" fmla="*/ 62 h 106"/>
                  <a:gd name="T14" fmla="*/ 23 w 172"/>
                  <a:gd name="T15" fmla="*/ 10 h 106"/>
                  <a:gd name="T16" fmla="*/ 27 w 172"/>
                  <a:gd name="T17" fmla="*/ 3 h 106"/>
                  <a:gd name="T18" fmla="*/ 70 w 172"/>
                  <a:gd name="T19" fmla="*/ 8 h 106"/>
                  <a:gd name="T20" fmla="*/ 117 w 172"/>
                  <a:gd name="T21" fmla="*/ 30 h 106"/>
                  <a:gd name="T22" fmla="*/ 130 w 172"/>
                  <a:gd name="T23" fmla="*/ 35 h 106"/>
                  <a:gd name="T24" fmla="*/ 134 w 172"/>
                  <a:gd name="T25" fmla="*/ 44 h 106"/>
                  <a:gd name="T26" fmla="*/ 165 w 172"/>
                  <a:gd name="T27" fmla="*/ 77 h 106"/>
                  <a:gd name="T28" fmla="*/ 159 w 172"/>
                  <a:gd name="T29" fmla="*/ 96 h 106"/>
                  <a:gd name="T30" fmla="*/ 152 w 172"/>
                  <a:gd name="T3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2" h="105">
                    <a:moveTo>
                      <a:pt x="152" y="100"/>
                    </a:moveTo>
                    <a:cubicBezTo>
                      <a:pt x="143" y="97"/>
                      <a:pt x="135" y="102"/>
                      <a:pt x="127" y="102"/>
                    </a:cubicBezTo>
                    <a:cubicBezTo>
                      <a:pt x="122" y="102"/>
                      <a:pt x="116" y="103"/>
                      <a:pt x="111" y="103"/>
                    </a:cubicBezTo>
                    <a:cubicBezTo>
                      <a:pt x="109" y="106"/>
                      <a:pt x="106" y="106"/>
                      <a:pt x="103" y="106"/>
                    </a:cubicBezTo>
                    <a:cubicBezTo>
                      <a:pt x="70" y="105"/>
                      <a:pt x="40" y="97"/>
                      <a:pt x="12" y="82"/>
                    </a:cubicBezTo>
                    <a:cubicBezTo>
                      <a:pt x="7" y="79"/>
                      <a:pt x="3" y="77"/>
                      <a:pt x="1" y="72"/>
                    </a:cubicBezTo>
                    <a:cubicBezTo>
                      <a:pt x="0" y="68"/>
                      <a:pt x="2" y="65"/>
                      <a:pt x="4" y="62"/>
                    </a:cubicBezTo>
                    <a:cubicBezTo>
                      <a:pt x="13" y="46"/>
                      <a:pt x="20" y="28"/>
                      <a:pt x="23" y="10"/>
                    </a:cubicBezTo>
                    <a:cubicBezTo>
                      <a:pt x="24" y="7"/>
                      <a:pt x="24" y="4"/>
                      <a:pt x="27" y="3"/>
                    </a:cubicBezTo>
                    <a:cubicBezTo>
                      <a:pt x="42" y="0"/>
                      <a:pt x="56" y="4"/>
                      <a:pt x="70" y="8"/>
                    </a:cubicBezTo>
                    <a:cubicBezTo>
                      <a:pt x="87" y="12"/>
                      <a:pt x="103" y="19"/>
                      <a:pt x="117" y="30"/>
                    </a:cubicBezTo>
                    <a:cubicBezTo>
                      <a:pt x="121" y="33"/>
                      <a:pt x="127" y="32"/>
                      <a:pt x="130" y="35"/>
                    </a:cubicBezTo>
                    <a:cubicBezTo>
                      <a:pt x="126" y="40"/>
                      <a:pt x="132" y="42"/>
                      <a:pt x="134" y="44"/>
                    </a:cubicBezTo>
                    <a:cubicBezTo>
                      <a:pt x="147" y="53"/>
                      <a:pt x="157" y="64"/>
                      <a:pt x="165" y="77"/>
                    </a:cubicBezTo>
                    <a:cubicBezTo>
                      <a:pt x="172" y="87"/>
                      <a:pt x="171" y="91"/>
                      <a:pt x="159" y="96"/>
                    </a:cubicBezTo>
                    <a:cubicBezTo>
                      <a:pt x="156" y="97"/>
                      <a:pt x="153" y="97"/>
                      <a:pt x="152" y="10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 name="Freeform 39">
                <a:extLst>
                  <a:ext uri="{FF2B5EF4-FFF2-40B4-BE49-F238E27FC236}">
                    <a16:creationId xmlns:a16="http://schemas.microsoft.com/office/drawing/2014/main" id="{20F98C19-9843-0979-891B-DB5402DAD179}"/>
                  </a:ext>
                </a:extLst>
              </p:cNvPr>
              <p:cNvSpPr/>
              <p:nvPr/>
            </p:nvSpPr>
            <p:spPr bwMode="auto">
              <a:xfrm>
                <a:off x="2349500" y="4892676"/>
                <a:ext cx="149225" cy="149225"/>
              </a:xfrm>
              <a:custGeom>
                <a:avLst/>
                <a:gdLst>
                  <a:gd name="T0" fmla="*/ 135 w 147"/>
                  <a:gd name="T1" fmla="*/ 82 h 147"/>
                  <a:gd name="T2" fmla="*/ 135 w 147"/>
                  <a:gd name="T3" fmla="*/ 92 h 147"/>
                  <a:gd name="T4" fmla="*/ 145 w 147"/>
                  <a:gd name="T5" fmla="*/ 130 h 147"/>
                  <a:gd name="T6" fmla="*/ 130 w 147"/>
                  <a:gd name="T7" fmla="*/ 145 h 147"/>
                  <a:gd name="T8" fmla="*/ 100 w 147"/>
                  <a:gd name="T9" fmla="*/ 136 h 147"/>
                  <a:gd name="T10" fmla="*/ 91 w 147"/>
                  <a:gd name="T11" fmla="*/ 136 h 147"/>
                  <a:gd name="T12" fmla="*/ 38 w 147"/>
                  <a:gd name="T13" fmla="*/ 101 h 147"/>
                  <a:gd name="T14" fmla="*/ 4 w 147"/>
                  <a:gd name="T15" fmla="*/ 60 h 147"/>
                  <a:gd name="T16" fmla="*/ 3 w 147"/>
                  <a:gd name="T17" fmla="*/ 47 h 147"/>
                  <a:gd name="T18" fmla="*/ 52 w 147"/>
                  <a:gd name="T19" fmla="*/ 5 h 147"/>
                  <a:gd name="T20" fmla="*/ 67 w 147"/>
                  <a:gd name="T21" fmla="*/ 4 h 147"/>
                  <a:gd name="T22" fmla="*/ 118 w 147"/>
                  <a:gd name="T23" fmla="*/ 55 h 147"/>
                  <a:gd name="T24" fmla="*/ 135 w 147"/>
                  <a:gd name="T25" fmla="*/ 8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47">
                    <a:moveTo>
                      <a:pt x="135" y="82"/>
                    </a:moveTo>
                    <a:cubicBezTo>
                      <a:pt x="131" y="86"/>
                      <a:pt x="134" y="89"/>
                      <a:pt x="135" y="92"/>
                    </a:cubicBezTo>
                    <a:cubicBezTo>
                      <a:pt x="140" y="104"/>
                      <a:pt x="144" y="117"/>
                      <a:pt x="145" y="130"/>
                    </a:cubicBezTo>
                    <a:cubicBezTo>
                      <a:pt x="147" y="143"/>
                      <a:pt x="143" y="147"/>
                      <a:pt x="130" y="145"/>
                    </a:cubicBezTo>
                    <a:cubicBezTo>
                      <a:pt x="119" y="143"/>
                      <a:pt x="109" y="139"/>
                      <a:pt x="100" y="136"/>
                    </a:cubicBezTo>
                    <a:cubicBezTo>
                      <a:pt x="97" y="135"/>
                      <a:pt x="94" y="133"/>
                      <a:pt x="91" y="136"/>
                    </a:cubicBezTo>
                    <a:cubicBezTo>
                      <a:pt x="72" y="125"/>
                      <a:pt x="54" y="115"/>
                      <a:pt x="38" y="101"/>
                    </a:cubicBezTo>
                    <a:cubicBezTo>
                      <a:pt x="25" y="88"/>
                      <a:pt x="13" y="75"/>
                      <a:pt x="4" y="60"/>
                    </a:cubicBezTo>
                    <a:cubicBezTo>
                      <a:pt x="2" y="56"/>
                      <a:pt x="0" y="52"/>
                      <a:pt x="3" y="47"/>
                    </a:cubicBezTo>
                    <a:cubicBezTo>
                      <a:pt x="21" y="35"/>
                      <a:pt x="38" y="21"/>
                      <a:pt x="52" y="5"/>
                    </a:cubicBezTo>
                    <a:cubicBezTo>
                      <a:pt x="57" y="0"/>
                      <a:pt x="62" y="1"/>
                      <a:pt x="67" y="4"/>
                    </a:cubicBezTo>
                    <a:cubicBezTo>
                      <a:pt x="87" y="18"/>
                      <a:pt x="105" y="35"/>
                      <a:pt x="118" y="55"/>
                    </a:cubicBezTo>
                    <a:cubicBezTo>
                      <a:pt x="124" y="64"/>
                      <a:pt x="130" y="73"/>
                      <a:pt x="135" y="8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 name="Freeform 40">
                <a:extLst>
                  <a:ext uri="{FF2B5EF4-FFF2-40B4-BE49-F238E27FC236}">
                    <a16:creationId xmlns:a16="http://schemas.microsoft.com/office/drawing/2014/main" id="{9C02D1AF-8821-6702-15FE-3BD266CD9C59}"/>
                  </a:ext>
                </a:extLst>
              </p:cNvPr>
              <p:cNvSpPr/>
              <p:nvPr/>
            </p:nvSpPr>
            <p:spPr bwMode="auto">
              <a:xfrm>
                <a:off x="1954213" y="4799013"/>
                <a:ext cx="171450" cy="106363"/>
              </a:xfrm>
              <a:custGeom>
                <a:avLst/>
                <a:gdLst>
                  <a:gd name="T0" fmla="*/ 58 w 169"/>
                  <a:gd name="T1" fmla="*/ 104 h 104"/>
                  <a:gd name="T2" fmla="*/ 41 w 169"/>
                  <a:gd name="T3" fmla="*/ 100 h 104"/>
                  <a:gd name="T4" fmla="*/ 8 w 169"/>
                  <a:gd name="T5" fmla="*/ 90 h 104"/>
                  <a:gd name="T6" fmla="*/ 4 w 169"/>
                  <a:gd name="T7" fmla="*/ 77 h 104"/>
                  <a:gd name="T8" fmla="*/ 35 w 169"/>
                  <a:gd name="T9" fmla="*/ 43 h 104"/>
                  <a:gd name="T10" fmla="*/ 39 w 169"/>
                  <a:gd name="T11" fmla="*/ 36 h 104"/>
                  <a:gd name="T12" fmla="*/ 86 w 169"/>
                  <a:gd name="T13" fmla="*/ 12 h 104"/>
                  <a:gd name="T14" fmla="*/ 140 w 169"/>
                  <a:gd name="T15" fmla="*/ 0 h 104"/>
                  <a:gd name="T16" fmla="*/ 149 w 169"/>
                  <a:gd name="T17" fmla="*/ 2 h 104"/>
                  <a:gd name="T18" fmla="*/ 152 w 169"/>
                  <a:gd name="T19" fmla="*/ 10 h 104"/>
                  <a:gd name="T20" fmla="*/ 167 w 169"/>
                  <a:gd name="T21" fmla="*/ 64 h 104"/>
                  <a:gd name="T22" fmla="*/ 169 w 169"/>
                  <a:gd name="T23" fmla="*/ 73 h 104"/>
                  <a:gd name="T24" fmla="*/ 162 w 169"/>
                  <a:gd name="T25" fmla="*/ 80 h 104"/>
                  <a:gd name="T26" fmla="*/ 74 w 169"/>
                  <a:gd name="T27" fmla="*/ 103 h 104"/>
                  <a:gd name="T28" fmla="*/ 58 w 169"/>
                  <a:gd name="T2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104">
                    <a:moveTo>
                      <a:pt x="58" y="104"/>
                    </a:moveTo>
                    <a:cubicBezTo>
                      <a:pt x="53" y="99"/>
                      <a:pt x="47" y="101"/>
                      <a:pt x="41" y="100"/>
                    </a:cubicBezTo>
                    <a:cubicBezTo>
                      <a:pt x="30" y="98"/>
                      <a:pt x="18" y="95"/>
                      <a:pt x="8" y="90"/>
                    </a:cubicBezTo>
                    <a:cubicBezTo>
                      <a:pt x="1" y="87"/>
                      <a:pt x="0" y="83"/>
                      <a:pt x="4" y="77"/>
                    </a:cubicBezTo>
                    <a:cubicBezTo>
                      <a:pt x="12" y="63"/>
                      <a:pt x="24" y="53"/>
                      <a:pt x="35" y="43"/>
                    </a:cubicBezTo>
                    <a:cubicBezTo>
                      <a:pt x="38" y="41"/>
                      <a:pt x="42" y="40"/>
                      <a:pt x="39" y="36"/>
                    </a:cubicBezTo>
                    <a:cubicBezTo>
                      <a:pt x="55" y="28"/>
                      <a:pt x="70" y="18"/>
                      <a:pt x="86" y="12"/>
                    </a:cubicBezTo>
                    <a:cubicBezTo>
                      <a:pt x="103" y="5"/>
                      <a:pt x="121" y="1"/>
                      <a:pt x="140" y="0"/>
                    </a:cubicBezTo>
                    <a:cubicBezTo>
                      <a:pt x="143" y="0"/>
                      <a:pt x="146" y="0"/>
                      <a:pt x="149" y="2"/>
                    </a:cubicBezTo>
                    <a:cubicBezTo>
                      <a:pt x="151" y="4"/>
                      <a:pt x="151" y="7"/>
                      <a:pt x="152" y="10"/>
                    </a:cubicBezTo>
                    <a:cubicBezTo>
                      <a:pt x="154" y="29"/>
                      <a:pt x="158" y="47"/>
                      <a:pt x="167" y="64"/>
                    </a:cubicBezTo>
                    <a:cubicBezTo>
                      <a:pt x="168" y="67"/>
                      <a:pt x="169" y="70"/>
                      <a:pt x="169" y="73"/>
                    </a:cubicBezTo>
                    <a:cubicBezTo>
                      <a:pt x="168" y="76"/>
                      <a:pt x="165" y="78"/>
                      <a:pt x="162" y="80"/>
                    </a:cubicBezTo>
                    <a:cubicBezTo>
                      <a:pt x="134" y="94"/>
                      <a:pt x="106" y="103"/>
                      <a:pt x="74" y="103"/>
                    </a:cubicBezTo>
                    <a:cubicBezTo>
                      <a:pt x="69" y="103"/>
                      <a:pt x="63" y="104"/>
                      <a:pt x="58" y="10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 name="Freeform 41">
                <a:extLst>
                  <a:ext uri="{FF2B5EF4-FFF2-40B4-BE49-F238E27FC236}">
                    <a16:creationId xmlns:a16="http://schemas.microsoft.com/office/drawing/2014/main" id="{F4CAC84F-56D5-500A-8676-AD5ACF69AC56}"/>
                  </a:ext>
                </a:extLst>
              </p:cNvPr>
              <p:cNvSpPr/>
              <p:nvPr/>
            </p:nvSpPr>
            <p:spPr bwMode="auto">
              <a:xfrm>
                <a:off x="2159000" y="4945063"/>
                <a:ext cx="119062" cy="165100"/>
              </a:xfrm>
              <a:custGeom>
                <a:avLst/>
                <a:gdLst>
                  <a:gd name="T0" fmla="*/ 68 w 119"/>
                  <a:gd name="T1" fmla="*/ 131 h 162"/>
                  <a:gd name="T2" fmla="*/ 58 w 119"/>
                  <a:gd name="T3" fmla="*/ 131 h 162"/>
                  <a:gd name="T4" fmla="*/ 25 w 119"/>
                  <a:gd name="T5" fmla="*/ 155 h 162"/>
                  <a:gd name="T6" fmla="*/ 6 w 119"/>
                  <a:gd name="T7" fmla="*/ 146 h 162"/>
                  <a:gd name="T8" fmla="*/ 3 w 119"/>
                  <a:gd name="T9" fmla="*/ 117 h 162"/>
                  <a:gd name="T10" fmla="*/ 0 w 119"/>
                  <a:gd name="T11" fmla="*/ 110 h 162"/>
                  <a:gd name="T12" fmla="*/ 17 w 119"/>
                  <a:gd name="T13" fmla="*/ 40 h 162"/>
                  <a:gd name="T14" fmla="*/ 41 w 119"/>
                  <a:gd name="T15" fmla="*/ 1 h 162"/>
                  <a:gd name="T16" fmla="*/ 52 w 119"/>
                  <a:gd name="T17" fmla="*/ 3 h 162"/>
                  <a:gd name="T18" fmla="*/ 107 w 119"/>
                  <a:gd name="T19" fmla="*/ 15 h 162"/>
                  <a:gd name="T20" fmla="*/ 117 w 119"/>
                  <a:gd name="T21" fmla="*/ 17 h 162"/>
                  <a:gd name="T22" fmla="*/ 115 w 119"/>
                  <a:gd name="T23" fmla="*/ 35 h 162"/>
                  <a:gd name="T24" fmla="*/ 77 w 119"/>
                  <a:gd name="T25" fmla="*/ 115 h 162"/>
                  <a:gd name="T26" fmla="*/ 68 w 119"/>
                  <a:gd name="T27" fmla="*/ 13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162">
                    <a:moveTo>
                      <a:pt x="68" y="131"/>
                    </a:moveTo>
                    <a:cubicBezTo>
                      <a:pt x="64" y="126"/>
                      <a:pt x="61" y="128"/>
                      <a:pt x="58" y="131"/>
                    </a:cubicBezTo>
                    <a:cubicBezTo>
                      <a:pt x="48" y="141"/>
                      <a:pt x="37" y="149"/>
                      <a:pt x="25" y="155"/>
                    </a:cubicBezTo>
                    <a:cubicBezTo>
                      <a:pt x="12" y="162"/>
                      <a:pt x="9" y="160"/>
                      <a:pt x="6" y="146"/>
                    </a:cubicBezTo>
                    <a:cubicBezTo>
                      <a:pt x="4" y="136"/>
                      <a:pt x="3" y="127"/>
                      <a:pt x="3" y="117"/>
                    </a:cubicBezTo>
                    <a:cubicBezTo>
                      <a:pt x="3" y="114"/>
                      <a:pt x="4" y="111"/>
                      <a:pt x="0" y="110"/>
                    </a:cubicBezTo>
                    <a:cubicBezTo>
                      <a:pt x="4" y="86"/>
                      <a:pt x="7" y="62"/>
                      <a:pt x="17" y="40"/>
                    </a:cubicBezTo>
                    <a:cubicBezTo>
                      <a:pt x="24" y="26"/>
                      <a:pt x="30" y="12"/>
                      <a:pt x="41" y="1"/>
                    </a:cubicBezTo>
                    <a:cubicBezTo>
                      <a:pt x="45" y="0"/>
                      <a:pt x="48" y="2"/>
                      <a:pt x="52" y="3"/>
                    </a:cubicBezTo>
                    <a:cubicBezTo>
                      <a:pt x="69" y="10"/>
                      <a:pt x="88" y="14"/>
                      <a:pt x="107" y="15"/>
                    </a:cubicBezTo>
                    <a:cubicBezTo>
                      <a:pt x="110" y="15"/>
                      <a:pt x="114" y="14"/>
                      <a:pt x="117" y="17"/>
                    </a:cubicBezTo>
                    <a:cubicBezTo>
                      <a:pt x="119" y="23"/>
                      <a:pt x="117" y="29"/>
                      <a:pt x="115" y="35"/>
                    </a:cubicBezTo>
                    <a:cubicBezTo>
                      <a:pt x="110" y="65"/>
                      <a:pt x="96" y="91"/>
                      <a:pt x="77" y="115"/>
                    </a:cubicBezTo>
                    <a:cubicBezTo>
                      <a:pt x="72" y="120"/>
                      <a:pt x="71" y="125"/>
                      <a:pt x="68" y="13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 name="Freeform 42">
                <a:extLst>
                  <a:ext uri="{FF2B5EF4-FFF2-40B4-BE49-F238E27FC236}">
                    <a16:creationId xmlns:a16="http://schemas.microsoft.com/office/drawing/2014/main" id="{15CA8151-5785-130C-0A3A-71E1A1244601}"/>
                  </a:ext>
                </a:extLst>
              </p:cNvPr>
              <p:cNvSpPr/>
              <p:nvPr/>
            </p:nvSpPr>
            <p:spPr bwMode="auto">
              <a:xfrm>
                <a:off x="2041525" y="4891088"/>
                <a:ext cx="153987" cy="139700"/>
              </a:xfrm>
              <a:custGeom>
                <a:avLst/>
                <a:gdLst>
                  <a:gd name="T0" fmla="*/ 59 w 153"/>
                  <a:gd name="T1" fmla="*/ 130 h 137"/>
                  <a:gd name="T2" fmla="*/ 50 w 153"/>
                  <a:gd name="T3" fmla="*/ 131 h 137"/>
                  <a:gd name="T4" fmla="*/ 12 w 153"/>
                  <a:gd name="T5" fmla="*/ 137 h 137"/>
                  <a:gd name="T6" fmla="*/ 1 w 153"/>
                  <a:gd name="T7" fmla="*/ 125 h 137"/>
                  <a:gd name="T8" fmla="*/ 14 w 153"/>
                  <a:gd name="T9" fmla="*/ 87 h 137"/>
                  <a:gd name="T10" fmla="*/ 11 w 153"/>
                  <a:gd name="T11" fmla="*/ 76 h 137"/>
                  <a:gd name="T12" fmla="*/ 40 w 153"/>
                  <a:gd name="T13" fmla="*/ 41 h 137"/>
                  <a:gd name="T14" fmla="*/ 86 w 153"/>
                  <a:gd name="T15" fmla="*/ 3 h 137"/>
                  <a:gd name="T16" fmla="*/ 94 w 153"/>
                  <a:gd name="T17" fmla="*/ 0 h 137"/>
                  <a:gd name="T18" fmla="*/ 101 w 153"/>
                  <a:gd name="T19" fmla="*/ 5 h 137"/>
                  <a:gd name="T20" fmla="*/ 145 w 153"/>
                  <a:gd name="T21" fmla="*/ 44 h 137"/>
                  <a:gd name="T22" fmla="*/ 149 w 153"/>
                  <a:gd name="T23" fmla="*/ 48 h 137"/>
                  <a:gd name="T24" fmla="*/ 145 w 153"/>
                  <a:gd name="T25" fmla="*/ 63 h 137"/>
                  <a:gd name="T26" fmla="*/ 71 w 153"/>
                  <a:gd name="T27" fmla="*/ 124 h 137"/>
                  <a:gd name="T28" fmla="*/ 59 w 153"/>
                  <a:gd name="T29" fmla="*/ 13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3" h="137">
                    <a:moveTo>
                      <a:pt x="59" y="130"/>
                    </a:moveTo>
                    <a:cubicBezTo>
                      <a:pt x="56" y="127"/>
                      <a:pt x="53" y="130"/>
                      <a:pt x="50" y="131"/>
                    </a:cubicBezTo>
                    <a:cubicBezTo>
                      <a:pt x="37" y="135"/>
                      <a:pt x="25" y="137"/>
                      <a:pt x="12" y="137"/>
                    </a:cubicBezTo>
                    <a:cubicBezTo>
                      <a:pt x="1" y="137"/>
                      <a:pt x="0" y="136"/>
                      <a:pt x="1" y="125"/>
                    </a:cubicBezTo>
                    <a:cubicBezTo>
                      <a:pt x="3" y="112"/>
                      <a:pt x="8" y="99"/>
                      <a:pt x="14" y="87"/>
                    </a:cubicBezTo>
                    <a:cubicBezTo>
                      <a:pt x="16" y="83"/>
                      <a:pt x="19" y="78"/>
                      <a:pt x="11" y="76"/>
                    </a:cubicBezTo>
                    <a:cubicBezTo>
                      <a:pt x="25" y="68"/>
                      <a:pt x="30" y="53"/>
                      <a:pt x="40" y="41"/>
                    </a:cubicBezTo>
                    <a:cubicBezTo>
                      <a:pt x="53" y="26"/>
                      <a:pt x="68" y="13"/>
                      <a:pt x="86" y="3"/>
                    </a:cubicBezTo>
                    <a:cubicBezTo>
                      <a:pt x="88" y="1"/>
                      <a:pt x="91" y="0"/>
                      <a:pt x="94" y="0"/>
                    </a:cubicBezTo>
                    <a:cubicBezTo>
                      <a:pt x="97" y="1"/>
                      <a:pt x="99" y="3"/>
                      <a:pt x="101" y="5"/>
                    </a:cubicBezTo>
                    <a:cubicBezTo>
                      <a:pt x="112" y="21"/>
                      <a:pt x="129" y="33"/>
                      <a:pt x="145" y="44"/>
                    </a:cubicBezTo>
                    <a:cubicBezTo>
                      <a:pt x="146" y="45"/>
                      <a:pt x="148" y="46"/>
                      <a:pt x="149" y="48"/>
                    </a:cubicBezTo>
                    <a:cubicBezTo>
                      <a:pt x="153" y="54"/>
                      <a:pt x="148" y="58"/>
                      <a:pt x="145" y="63"/>
                    </a:cubicBezTo>
                    <a:cubicBezTo>
                      <a:pt x="126" y="90"/>
                      <a:pt x="101" y="110"/>
                      <a:pt x="71" y="124"/>
                    </a:cubicBezTo>
                    <a:cubicBezTo>
                      <a:pt x="67" y="126"/>
                      <a:pt x="63" y="129"/>
                      <a:pt x="59" y="13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 name="Freeform 43">
                <a:extLst>
                  <a:ext uri="{FF2B5EF4-FFF2-40B4-BE49-F238E27FC236}">
                    <a16:creationId xmlns:a16="http://schemas.microsoft.com/office/drawing/2014/main" id="{E562926A-B3D4-51AD-D38E-FA26AF7EAA23}"/>
                  </a:ext>
                </a:extLst>
              </p:cNvPr>
              <p:cNvSpPr/>
              <p:nvPr/>
            </p:nvSpPr>
            <p:spPr bwMode="auto">
              <a:xfrm>
                <a:off x="2420938" y="4640263"/>
                <a:ext cx="174625" cy="96838"/>
              </a:xfrm>
              <a:custGeom>
                <a:avLst/>
                <a:gdLst>
                  <a:gd name="T0" fmla="*/ 127 w 172"/>
                  <a:gd name="T1" fmla="*/ 78 h 95"/>
                  <a:gd name="T2" fmla="*/ 118 w 172"/>
                  <a:gd name="T3" fmla="*/ 80 h 95"/>
                  <a:gd name="T4" fmla="*/ 20 w 172"/>
                  <a:gd name="T5" fmla="*/ 90 h 95"/>
                  <a:gd name="T6" fmla="*/ 10 w 172"/>
                  <a:gd name="T7" fmla="*/ 95 h 95"/>
                  <a:gd name="T8" fmla="*/ 1 w 172"/>
                  <a:gd name="T9" fmla="*/ 73 h 95"/>
                  <a:gd name="T10" fmla="*/ 74 w 172"/>
                  <a:gd name="T11" fmla="*/ 22 h 95"/>
                  <a:gd name="T12" fmla="*/ 93 w 172"/>
                  <a:gd name="T13" fmla="*/ 2 h 95"/>
                  <a:gd name="T14" fmla="*/ 161 w 172"/>
                  <a:gd name="T15" fmla="*/ 7 h 95"/>
                  <a:gd name="T16" fmla="*/ 167 w 172"/>
                  <a:gd name="T17" fmla="*/ 21 h 95"/>
                  <a:gd name="T18" fmla="*/ 127 w 172"/>
                  <a:gd name="T19" fmla="*/ 7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95">
                    <a:moveTo>
                      <a:pt x="127" y="78"/>
                    </a:moveTo>
                    <a:cubicBezTo>
                      <a:pt x="124" y="81"/>
                      <a:pt x="121" y="81"/>
                      <a:pt x="118" y="80"/>
                    </a:cubicBezTo>
                    <a:cubicBezTo>
                      <a:pt x="84" y="74"/>
                      <a:pt x="52" y="78"/>
                      <a:pt x="20" y="90"/>
                    </a:cubicBezTo>
                    <a:cubicBezTo>
                      <a:pt x="16" y="91"/>
                      <a:pt x="13" y="93"/>
                      <a:pt x="10" y="95"/>
                    </a:cubicBezTo>
                    <a:cubicBezTo>
                      <a:pt x="4" y="89"/>
                      <a:pt x="0" y="82"/>
                      <a:pt x="1" y="73"/>
                    </a:cubicBezTo>
                    <a:cubicBezTo>
                      <a:pt x="30" y="63"/>
                      <a:pt x="54" y="45"/>
                      <a:pt x="74" y="22"/>
                    </a:cubicBezTo>
                    <a:cubicBezTo>
                      <a:pt x="81" y="16"/>
                      <a:pt x="85" y="7"/>
                      <a:pt x="93" y="2"/>
                    </a:cubicBezTo>
                    <a:cubicBezTo>
                      <a:pt x="116" y="0"/>
                      <a:pt x="138" y="2"/>
                      <a:pt x="161" y="7"/>
                    </a:cubicBezTo>
                    <a:cubicBezTo>
                      <a:pt x="170" y="9"/>
                      <a:pt x="172" y="12"/>
                      <a:pt x="167" y="21"/>
                    </a:cubicBezTo>
                    <a:cubicBezTo>
                      <a:pt x="156" y="42"/>
                      <a:pt x="143" y="61"/>
                      <a:pt x="127" y="78"/>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 name="Freeform 44">
                <a:extLst>
                  <a:ext uri="{FF2B5EF4-FFF2-40B4-BE49-F238E27FC236}">
                    <a16:creationId xmlns:a16="http://schemas.microsoft.com/office/drawing/2014/main" id="{60B9D642-EE2A-6CC2-C34D-9E7DFDE83315}"/>
                  </a:ext>
                </a:extLst>
              </p:cNvPr>
              <p:cNvSpPr/>
              <p:nvPr/>
            </p:nvSpPr>
            <p:spPr bwMode="auto">
              <a:xfrm>
                <a:off x="2103438" y="4491038"/>
                <a:ext cx="106362" cy="158750"/>
              </a:xfrm>
              <a:custGeom>
                <a:avLst/>
                <a:gdLst>
                  <a:gd name="T0" fmla="*/ 80 w 105"/>
                  <a:gd name="T1" fmla="*/ 157 h 157"/>
                  <a:gd name="T2" fmla="*/ 7 w 105"/>
                  <a:gd name="T3" fmla="*/ 79 h 157"/>
                  <a:gd name="T4" fmla="*/ 1 w 105"/>
                  <a:gd name="T5" fmla="*/ 70 h 157"/>
                  <a:gd name="T6" fmla="*/ 7 w 105"/>
                  <a:gd name="T7" fmla="*/ 10 h 157"/>
                  <a:gd name="T8" fmla="*/ 20 w 105"/>
                  <a:gd name="T9" fmla="*/ 4 h 157"/>
                  <a:gd name="T10" fmla="*/ 70 w 105"/>
                  <a:gd name="T11" fmla="*/ 38 h 157"/>
                  <a:gd name="T12" fmla="*/ 82 w 105"/>
                  <a:gd name="T13" fmla="*/ 70 h 157"/>
                  <a:gd name="T14" fmla="*/ 105 w 105"/>
                  <a:gd name="T15" fmla="*/ 145 h 157"/>
                  <a:gd name="T16" fmla="*/ 80 w 10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57">
                    <a:moveTo>
                      <a:pt x="80" y="157"/>
                    </a:moveTo>
                    <a:cubicBezTo>
                      <a:pt x="64" y="123"/>
                      <a:pt x="40" y="98"/>
                      <a:pt x="7" y="79"/>
                    </a:cubicBezTo>
                    <a:cubicBezTo>
                      <a:pt x="3" y="77"/>
                      <a:pt x="2" y="74"/>
                      <a:pt x="1" y="70"/>
                    </a:cubicBezTo>
                    <a:cubicBezTo>
                      <a:pt x="0" y="50"/>
                      <a:pt x="2" y="30"/>
                      <a:pt x="7" y="10"/>
                    </a:cubicBezTo>
                    <a:cubicBezTo>
                      <a:pt x="9" y="1"/>
                      <a:pt x="12" y="0"/>
                      <a:pt x="20" y="4"/>
                    </a:cubicBezTo>
                    <a:cubicBezTo>
                      <a:pt x="38" y="13"/>
                      <a:pt x="55" y="24"/>
                      <a:pt x="70" y="38"/>
                    </a:cubicBezTo>
                    <a:cubicBezTo>
                      <a:pt x="82" y="46"/>
                      <a:pt x="82" y="58"/>
                      <a:pt x="82" y="70"/>
                    </a:cubicBezTo>
                    <a:cubicBezTo>
                      <a:pt x="84" y="97"/>
                      <a:pt x="92" y="122"/>
                      <a:pt x="105" y="145"/>
                    </a:cubicBezTo>
                    <a:cubicBezTo>
                      <a:pt x="99" y="152"/>
                      <a:pt x="90" y="156"/>
                      <a:pt x="80" y="15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 name="Freeform 45">
                <a:extLst>
                  <a:ext uri="{FF2B5EF4-FFF2-40B4-BE49-F238E27FC236}">
                    <a16:creationId xmlns:a16="http://schemas.microsoft.com/office/drawing/2014/main" id="{AA315254-C25A-0E50-926A-9F374087C236}"/>
                  </a:ext>
                </a:extLst>
              </p:cNvPr>
              <p:cNvSpPr/>
              <p:nvPr/>
            </p:nvSpPr>
            <p:spPr bwMode="auto">
              <a:xfrm>
                <a:off x="1982788" y="4619626"/>
                <a:ext cx="152400" cy="106363"/>
              </a:xfrm>
              <a:custGeom>
                <a:avLst/>
                <a:gdLst>
                  <a:gd name="T0" fmla="*/ 65 w 151"/>
                  <a:gd name="T1" fmla="*/ 2 h 105"/>
                  <a:gd name="T2" fmla="*/ 82 w 151"/>
                  <a:gd name="T3" fmla="*/ 16 h 105"/>
                  <a:gd name="T4" fmla="*/ 147 w 151"/>
                  <a:gd name="T5" fmla="*/ 76 h 105"/>
                  <a:gd name="T6" fmla="*/ 151 w 151"/>
                  <a:gd name="T7" fmla="*/ 77 h 105"/>
                  <a:gd name="T8" fmla="*/ 136 w 151"/>
                  <a:gd name="T9" fmla="*/ 105 h 105"/>
                  <a:gd name="T10" fmla="*/ 124 w 151"/>
                  <a:gd name="T11" fmla="*/ 94 h 105"/>
                  <a:gd name="T12" fmla="*/ 44 w 151"/>
                  <a:gd name="T13" fmla="*/ 75 h 105"/>
                  <a:gd name="T14" fmla="*/ 34 w 151"/>
                  <a:gd name="T15" fmla="*/ 72 h 105"/>
                  <a:gd name="T16" fmla="*/ 3 w 151"/>
                  <a:gd name="T17" fmla="*/ 15 h 105"/>
                  <a:gd name="T18" fmla="*/ 11 w 151"/>
                  <a:gd name="T19" fmla="*/ 3 h 105"/>
                  <a:gd name="T20" fmla="*/ 65 w 151"/>
                  <a:gd name="T21" fmla="*/ 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05">
                    <a:moveTo>
                      <a:pt x="65" y="2"/>
                    </a:moveTo>
                    <a:cubicBezTo>
                      <a:pt x="74" y="3"/>
                      <a:pt x="78" y="9"/>
                      <a:pt x="82" y="16"/>
                    </a:cubicBezTo>
                    <a:cubicBezTo>
                      <a:pt x="100" y="40"/>
                      <a:pt x="121" y="61"/>
                      <a:pt x="147" y="76"/>
                    </a:cubicBezTo>
                    <a:cubicBezTo>
                      <a:pt x="148" y="77"/>
                      <a:pt x="150" y="77"/>
                      <a:pt x="151" y="77"/>
                    </a:cubicBezTo>
                    <a:cubicBezTo>
                      <a:pt x="150" y="89"/>
                      <a:pt x="144" y="97"/>
                      <a:pt x="136" y="105"/>
                    </a:cubicBezTo>
                    <a:cubicBezTo>
                      <a:pt x="136" y="96"/>
                      <a:pt x="128" y="96"/>
                      <a:pt x="124" y="94"/>
                    </a:cubicBezTo>
                    <a:cubicBezTo>
                      <a:pt x="99" y="81"/>
                      <a:pt x="72" y="76"/>
                      <a:pt x="44" y="75"/>
                    </a:cubicBezTo>
                    <a:cubicBezTo>
                      <a:pt x="41" y="75"/>
                      <a:pt x="37" y="75"/>
                      <a:pt x="34" y="72"/>
                    </a:cubicBezTo>
                    <a:cubicBezTo>
                      <a:pt x="21" y="54"/>
                      <a:pt x="11" y="36"/>
                      <a:pt x="3" y="15"/>
                    </a:cubicBezTo>
                    <a:cubicBezTo>
                      <a:pt x="0" y="8"/>
                      <a:pt x="2" y="4"/>
                      <a:pt x="11" y="3"/>
                    </a:cubicBezTo>
                    <a:cubicBezTo>
                      <a:pt x="29" y="0"/>
                      <a:pt x="47" y="0"/>
                      <a:pt x="65" y="2"/>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 name="Freeform 46">
                <a:extLst>
                  <a:ext uri="{FF2B5EF4-FFF2-40B4-BE49-F238E27FC236}">
                    <a16:creationId xmlns:a16="http://schemas.microsoft.com/office/drawing/2014/main" id="{84E9ED6B-C8E8-7181-3CC4-86A09596CA1A}"/>
                  </a:ext>
                </a:extLst>
              </p:cNvPr>
              <p:cNvSpPr/>
              <p:nvPr/>
            </p:nvSpPr>
            <p:spPr bwMode="auto">
              <a:xfrm>
                <a:off x="1979613" y="4873626"/>
                <a:ext cx="157162" cy="95250"/>
              </a:xfrm>
              <a:custGeom>
                <a:avLst/>
                <a:gdLst>
                  <a:gd name="T0" fmla="*/ 155 w 155"/>
                  <a:gd name="T1" fmla="*/ 18 h 93"/>
                  <a:gd name="T2" fmla="*/ 86 w 155"/>
                  <a:gd name="T3" fmla="*/ 85 h 93"/>
                  <a:gd name="T4" fmla="*/ 72 w 155"/>
                  <a:gd name="T5" fmla="*/ 93 h 93"/>
                  <a:gd name="T6" fmla="*/ 8 w 155"/>
                  <a:gd name="T7" fmla="*/ 83 h 93"/>
                  <a:gd name="T8" fmla="*/ 4 w 155"/>
                  <a:gd name="T9" fmla="*/ 71 h 93"/>
                  <a:gd name="T10" fmla="*/ 34 w 155"/>
                  <a:gd name="T11" fmla="*/ 31 h 93"/>
                  <a:gd name="T12" fmla="*/ 47 w 155"/>
                  <a:gd name="T13" fmla="*/ 28 h 93"/>
                  <a:gd name="T14" fmla="*/ 139 w 155"/>
                  <a:gd name="T15" fmla="*/ 4 h 93"/>
                  <a:gd name="T16" fmla="*/ 144 w 155"/>
                  <a:gd name="T17" fmla="*/ 0 h 93"/>
                  <a:gd name="T18" fmla="*/ 155 w 155"/>
                  <a:gd name="T19" fmla="*/ 1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5" h="93">
                    <a:moveTo>
                      <a:pt x="155" y="18"/>
                    </a:moveTo>
                    <a:cubicBezTo>
                      <a:pt x="125" y="34"/>
                      <a:pt x="102" y="56"/>
                      <a:pt x="86" y="85"/>
                    </a:cubicBezTo>
                    <a:cubicBezTo>
                      <a:pt x="82" y="91"/>
                      <a:pt x="77" y="92"/>
                      <a:pt x="72" y="93"/>
                    </a:cubicBezTo>
                    <a:cubicBezTo>
                      <a:pt x="50" y="93"/>
                      <a:pt x="29" y="89"/>
                      <a:pt x="8" y="83"/>
                    </a:cubicBezTo>
                    <a:cubicBezTo>
                      <a:pt x="2" y="81"/>
                      <a:pt x="0" y="77"/>
                      <a:pt x="4" y="71"/>
                    </a:cubicBezTo>
                    <a:cubicBezTo>
                      <a:pt x="12" y="56"/>
                      <a:pt x="22" y="43"/>
                      <a:pt x="34" y="31"/>
                    </a:cubicBezTo>
                    <a:cubicBezTo>
                      <a:pt x="37" y="26"/>
                      <a:pt x="43" y="28"/>
                      <a:pt x="47" y="28"/>
                    </a:cubicBezTo>
                    <a:cubicBezTo>
                      <a:pt x="80" y="29"/>
                      <a:pt x="110" y="18"/>
                      <a:pt x="139" y="4"/>
                    </a:cubicBezTo>
                    <a:cubicBezTo>
                      <a:pt x="141" y="3"/>
                      <a:pt x="142" y="1"/>
                      <a:pt x="144" y="0"/>
                    </a:cubicBezTo>
                    <a:cubicBezTo>
                      <a:pt x="151" y="3"/>
                      <a:pt x="155" y="10"/>
                      <a:pt x="155" y="18"/>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 name="Freeform 47">
                <a:extLst>
                  <a:ext uri="{FF2B5EF4-FFF2-40B4-BE49-F238E27FC236}">
                    <a16:creationId xmlns:a16="http://schemas.microsoft.com/office/drawing/2014/main" id="{AB285F36-E927-61F1-A57D-0E3B12AD8F79}"/>
                  </a:ext>
                </a:extLst>
              </p:cNvPr>
              <p:cNvSpPr/>
              <p:nvPr/>
            </p:nvSpPr>
            <p:spPr bwMode="auto">
              <a:xfrm>
                <a:off x="2357438" y="4518026"/>
                <a:ext cx="120650" cy="153988"/>
              </a:xfrm>
              <a:custGeom>
                <a:avLst/>
                <a:gdLst>
                  <a:gd name="T0" fmla="*/ 115 w 118"/>
                  <a:gd name="T1" fmla="*/ 63 h 151"/>
                  <a:gd name="T2" fmla="*/ 92 w 118"/>
                  <a:gd name="T3" fmla="*/ 76 h 151"/>
                  <a:gd name="T4" fmla="*/ 40 w 118"/>
                  <a:gd name="T5" fmla="*/ 114 h 151"/>
                  <a:gd name="T6" fmla="*/ 25 w 118"/>
                  <a:gd name="T7" fmla="*/ 132 h 151"/>
                  <a:gd name="T8" fmla="*/ 31 w 118"/>
                  <a:gd name="T9" fmla="*/ 150 h 151"/>
                  <a:gd name="T10" fmla="*/ 28 w 118"/>
                  <a:gd name="T11" fmla="*/ 151 h 151"/>
                  <a:gd name="T12" fmla="*/ 0 w 118"/>
                  <a:gd name="T13" fmla="*/ 128 h 151"/>
                  <a:gd name="T14" fmla="*/ 45 w 118"/>
                  <a:gd name="T15" fmla="*/ 38 h 151"/>
                  <a:gd name="T16" fmla="*/ 50 w 118"/>
                  <a:gd name="T17" fmla="*/ 30 h 151"/>
                  <a:gd name="T18" fmla="*/ 103 w 118"/>
                  <a:gd name="T19" fmla="*/ 3 h 151"/>
                  <a:gd name="T20" fmla="*/ 116 w 118"/>
                  <a:gd name="T21" fmla="*/ 12 h 151"/>
                  <a:gd name="T22" fmla="*/ 115 w 118"/>
                  <a:gd name="T23" fmla="*/ 6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8" h="151">
                    <a:moveTo>
                      <a:pt x="115" y="63"/>
                    </a:moveTo>
                    <a:cubicBezTo>
                      <a:pt x="110" y="71"/>
                      <a:pt x="100" y="72"/>
                      <a:pt x="92" y="76"/>
                    </a:cubicBezTo>
                    <a:cubicBezTo>
                      <a:pt x="73" y="86"/>
                      <a:pt x="55" y="99"/>
                      <a:pt x="40" y="114"/>
                    </a:cubicBezTo>
                    <a:cubicBezTo>
                      <a:pt x="34" y="120"/>
                      <a:pt x="30" y="126"/>
                      <a:pt x="25" y="132"/>
                    </a:cubicBezTo>
                    <a:cubicBezTo>
                      <a:pt x="17" y="141"/>
                      <a:pt x="27" y="144"/>
                      <a:pt x="31" y="150"/>
                    </a:cubicBezTo>
                    <a:cubicBezTo>
                      <a:pt x="30" y="150"/>
                      <a:pt x="29" y="151"/>
                      <a:pt x="28" y="151"/>
                    </a:cubicBezTo>
                    <a:cubicBezTo>
                      <a:pt x="18" y="144"/>
                      <a:pt x="7" y="138"/>
                      <a:pt x="0" y="128"/>
                    </a:cubicBezTo>
                    <a:cubicBezTo>
                      <a:pt x="23" y="102"/>
                      <a:pt x="38" y="72"/>
                      <a:pt x="45" y="38"/>
                    </a:cubicBezTo>
                    <a:cubicBezTo>
                      <a:pt x="46" y="35"/>
                      <a:pt x="48" y="32"/>
                      <a:pt x="50" y="30"/>
                    </a:cubicBezTo>
                    <a:cubicBezTo>
                      <a:pt x="67" y="19"/>
                      <a:pt x="84" y="10"/>
                      <a:pt x="103" y="3"/>
                    </a:cubicBezTo>
                    <a:cubicBezTo>
                      <a:pt x="113" y="0"/>
                      <a:pt x="115" y="2"/>
                      <a:pt x="116" y="12"/>
                    </a:cubicBezTo>
                    <a:cubicBezTo>
                      <a:pt x="118" y="29"/>
                      <a:pt x="118" y="46"/>
                      <a:pt x="115" y="6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 name="Freeform 48">
                <a:extLst>
                  <a:ext uri="{FF2B5EF4-FFF2-40B4-BE49-F238E27FC236}">
                    <a16:creationId xmlns:a16="http://schemas.microsoft.com/office/drawing/2014/main" id="{D26BE196-36EB-B52E-2E29-F8E64472FFFF}"/>
                  </a:ext>
                </a:extLst>
              </p:cNvPr>
              <p:cNvSpPr/>
              <p:nvPr/>
            </p:nvSpPr>
            <p:spPr bwMode="auto">
              <a:xfrm>
                <a:off x="2222500" y="4959351"/>
                <a:ext cx="82550" cy="177800"/>
              </a:xfrm>
              <a:custGeom>
                <a:avLst/>
                <a:gdLst>
                  <a:gd name="T0" fmla="*/ 4 w 81"/>
                  <a:gd name="T1" fmla="*/ 116 h 174"/>
                  <a:gd name="T2" fmla="*/ 17 w 81"/>
                  <a:gd name="T3" fmla="*/ 90 h 174"/>
                  <a:gd name="T4" fmla="*/ 52 w 81"/>
                  <a:gd name="T5" fmla="*/ 3 h 174"/>
                  <a:gd name="T6" fmla="*/ 57 w 81"/>
                  <a:gd name="T7" fmla="*/ 3 h 174"/>
                  <a:gd name="T8" fmla="*/ 65 w 81"/>
                  <a:gd name="T9" fmla="*/ 73 h 174"/>
                  <a:gd name="T10" fmla="*/ 79 w 81"/>
                  <a:gd name="T11" fmla="*/ 107 h 174"/>
                  <a:gd name="T12" fmla="*/ 80 w 81"/>
                  <a:gd name="T13" fmla="*/ 116 h 174"/>
                  <a:gd name="T14" fmla="*/ 46 w 81"/>
                  <a:gd name="T15" fmla="*/ 167 h 174"/>
                  <a:gd name="T16" fmla="*/ 31 w 81"/>
                  <a:gd name="T17" fmla="*/ 166 h 174"/>
                  <a:gd name="T18" fmla="*/ 4 w 81"/>
                  <a:gd name="T19"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74">
                    <a:moveTo>
                      <a:pt x="4" y="116"/>
                    </a:moveTo>
                    <a:cubicBezTo>
                      <a:pt x="0" y="103"/>
                      <a:pt x="12" y="98"/>
                      <a:pt x="17" y="90"/>
                    </a:cubicBezTo>
                    <a:cubicBezTo>
                      <a:pt x="36" y="64"/>
                      <a:pt x="48" y="35"/>
                      <a:pt x="52" y="3"/>
                    </a:cubicBezTo>
                    <a:cubicBezTo>
                      <a:pt x="53" y="0"/>
                      <a:pt x="55" y="0"/>
                      <a:pt x="57" y="3"/>
                    </a:cubicBezTo>
                    <a:cubicBezTo>
                      <a:pt x="56" y="27"/>
                      <a:pt x="58" y="50"/>
                      <a:pt x="65" y="73"/>
                    </a:cubicBezTo>
                    <a:cubicBezTo>
                      <a:pt x="69" y="85"/>
                      <a:pt x="73" y="96"/>
                      <a:pt x="79" y="107"/>
                    </a:cubicBezTo>
                    <a:cubicBezTo>
                      <a:pt x="81" y="109"/>
                      <a:pt x="81" y="112"/>
                      <a:pt x="80" y="116"/>
                    </a:cubicBezTo>
                    <a:cubicBezTo>
                      <a:pt x="70" y="134"/>
                      <a:pt x="60" y="151"/>
                      <a:pt x="46" y="167"/>
                    </a:cubicBezTo>
                    <a:cubicBezTo>
                      <a:pt x="40" y="174"/>
                      <a:pt x="36" y="173"/>
                      <a:pt x="31" y="166"/>
                    </a:cubicBezTo>
                    <a:cubicBezTo>
                      <a:pt x="19" y="151"/>
                      <a:pt x="11" y="134"/>
                      <a:pt x="4" y="11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 name="Freeform 49">
                <a:extLst>
                  <a:ext uri="{FF2B5EF4-FFF2-40B4-BE49-F238E27FC236}">
                    <a16:creationId xmlns:a16="http://schemas.microsoft.com/office/drawing/2014/main" id="{591636E3-A0E1-3458-43B8-3A6153657532}"/>
                  </a:ext>
                </a:extLst>
              </p:cNvPr>
              <p:cNvSpPr/>
              <p:nvPr/>
            </p:nvSpPr>
            <p:spPr bwMode="auto">
              <a:xfrm>
                <a:off x="2262188" y="4465638"/>
                <a:ext cx="73025" cy="163513"/>
              </a:xfrm>
              <a:custGeom>
                <a:avLst/>
                <a:gdLst>
                  <a:gd name="T0" fmla="*/ 14 w 72"/>
                  <a:gd name="T1" fmla="*/ 157 h 162"/>
                  <a:gd name="T2" fmla="*/ 11 w 72"/>
                  <a:gd name="T3" fmla="*/ 91 h 162"/>
                  <a:gd name="T4" fmla="*/ 2 w 72"/>
                  <a:gd name="T5" fmla="*/ 63 h 162"/>
                  <a:gd name="T6" fmla="*/ 2 w 72"/>
                  <a:gd name="T7" fmla="*/ 53 h 162"/>
                  <a:gd name="T8" fmla="*/ 30 w 72"/>
                  <a:gd name="T9" fmla="*/ 6 h 162"/>
                  <a:gd name="T10" fmla="*/ 44 w 72"/>
                  <a:gd name="T11" fmla="*/ 6 h 162"/>
                  <a:gd name="T12" fmla="*/ 69 w 72"/>
                  <a:gd name="T13" fmla="*/ 47 h 162"/>
                  <a:gd name="T14" fmla="*/ 67 w 72"/>
                  <a:gd name="T15" fmla="*/ 61 h 162"/>
                  <a:gd name="T16" fmla="*/ 31 w 72"/>
                  <a:gd name="T17" fmla="*/ 158 h 162"/>
                  <a:gd name="T18" fmla="*/ 14 w 72"/>
                  <a:gd name="T19" fmla="*/ 15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62">
                    <a:moveTo>
                      <a:pt x="14" y="157"/>
                    </a:moveTo>
                    <a:cubicBezTo>
                      <a:pt x="20" y="135"/>
                      <a:pt x="16" y="113"/>
                      <a:pt x="11" y="91"/>
                    </a:cubicBezTo>
                    <a:cubicBezTo>
                      <a:pt x="9" y="81"/>
                      <a:pt x="7" y="71"/>
                      <a:pt x="2" y="63"/>
                    </a:cubicBezTo>
                    <a:cubicBezTo>
                      <a:pt x="0" y="59"/>
                      <a:pt x="2" y="56"/>
                      <a:pt x="2" y="53"/>
                    </a:cubicBezTo>
                    <a:cubicBezTo>
                      <a:pt x="9" y="36"/>
                      <a:pt x="19" y="20"/>
                      <a:pt x="30" y="6"/>
                    </a:cubicBezTo>
                    <a:cubicBezTo>
                      <a:pt x="35" y="0"/>
                      <a:pt x="40" y="0"/>
                      <a:pt x="44" y="6"/>
                    </a:cubicBezTo>
                    <a:cubicBezTo>
                      <a:pt x="54" y="19"/>
                      <a:pt x="63" y="32"/>
                      <a:pt x="69" y="47"/>
                    </a:cubicBezTo>
                    <a:cubicBezTo>
                      <a:pt x="72" y="52"/>
                      <a:pt x="70" y="56"/>
                      <a:pt x="67" y="61"/>
                    </a:cubicBezTo>
                    <a:cubicBezTo>
                      <a:pt x="45" y="90"/>
                      <a:pt x="35" y="123"/>
                      <a:pt x="31" y="158"/>
                    </a:cubicBezTo>
                    <a:cubicBezTo>
                      <a:pt x="25" y="162"/>
                      <a:pt x="19" y="160"/>
                      <a:pt x="14" y="15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 name="Freeform 50">
                <a:extLst>
                  <a:ext uri="{FF2B5EF4-FFF2-40B4-BE49-F238E27FC236}">
                    <a16:creationId xmlns:a16="http://schemas.microsoft.com/office/drawing/2014/main" id="{0A95EA09-F28A-D035-337B-A97AD69C61C6}"/>
                  </a:ext>
                </a:extLst>
              </p:cNvPr>
              <p:cNvSpPr/>
              <p:nvPr/>
            </p:nvSpPr>
            <p:spPr bwMode="auto">
              <a:xfrm>
                <a:off x="1938338" y="4765676"/>
                <a:ext cx="169862" cy="71438"/>
              </a:xfrm>
              <a:custGeom>
                <a:avLst/>
                <a:gdLst>
                  <a:gd name="T0" fmla="*/ 165 w 168"/>
                  <a:gd name="T1" fmla="*/ 37 h 71"/>
                  <a:gd name="T2" fmla="*/ 94 w 168"/>
                  <a:gd name="T3" fmla="*/ 52 h 71"/>
                  <a:gd name="T4" fmla="*/ 65 w 168"/>
                  <a:gd name="T5" fmla="*/ 68 h 71"/>
                  <a:gd name="T6" fmla="*/ 55 w 168"/>
                  <a:gd name="T7" fmla="*/ 70 h 71"/>
                  <a:gd name="T8" fmla="*/ 5 w 168"/>
                  <a:gd name="T9" fmla="*/ 39 h 71"/>
                  <a:gd name="T10" fmla="*/ 5 w 168"/>
                  <a:gd name="T11" fmla="*/ 27 h 71"/>
                  <a:gd name="T12" fmla="*/ 43 w 168"/>
                  <a:gd name="T13" fmla="*/ 2 h 71"/>
                  <a:gd name="T14" fmla="*/ 58 w 168"/>
                  <a:gd name="T15" fmla="*/ 4 h 71"/>
                  <a:gd name="T16" fmla="*/ 148 w 168"/>
                  <a:gd name="T17" fmla="*/ 27 h 71"/>
                  <a:gd name="T18" fmla="*/ 165 w 168"/>
                  <a:gd name="T19" fmla="*/ 24 h 71"/>
                  <a:gd name="T20" fmla="*/ 165 w 168"/>
                  <a:gd name="T21" fmla="*/ 3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8" h="71">
                    <a:moveTo>
                      <a:pt x="165" y="37"/>
                    </a:moveTo>
                    <a:cubicBezTo>
                      <a:pt x="140" y="35"/>
                      <a:pt x="117" y="42"/>
                      <a:pt x="94" y="52"/>
                    </a:cubicBezTo>
                    <a:cubicBezTo>
                      <a:pt x="84" y="56"/>
                      <a:pt x="74" y="61"/>
                      <a:pt x="65" y="68"/>
                    </a:cubicBezTo>
                    <a:cubicBezTo>
                      <a:pt x="62" y="71"/>
                      <a:pt x="59" y="70"/>
                      <a:pt x="55" y="70"/>
                    </a:cubicBezTo>
                    <a:cubicBezTo>
                      <a:pt x="37" y="62"/>
                      <a:pt x="20" y="52"/>
                      <a:pt x="5" y="39"/>
                    </a:cubicBezTo>
                    <a:cubicBezTo>
                      <a:pt x="0" y="35"/>
                      <a:pt x="1" y="31"/>
                      <a:pt x="5" y="27"/>
                    </a:cubicBezTo>
                    <a:cubicBezTo>
                      <a:pt x="17" y="17"/>
                      <a:pt x="29" y="9"/>
                      <a:pt x="43" y="2"/>
                    </a:cubicBezTo>
                    <a:cubicBezTo>
                      <a:pt x="49" y="0"/>
                      <a:pt x="53" y="1"/>
                      <a:pt x="58" y="4"/>
                    </a:cubicBezTo>
                    <a:cubicBezTo>
                      <a:pt x="86" y="19"/>
                      <a:pt x="116" y="25"/>
                      <a:pt x="148" y="27"/>
                    </a:cubicBezTo>
                    <a:cubicBezTo>
                      <a:pt x="153" y="27"/>
                      <a:pt x="159" y="27"/>
                      <a:pt x="165" y="24"/>
                    </a:cubicBezTo>
                    <a:cubicBezTo>
                      <a:pt x="168" y="28"/>
                      <a:pt x="168" y="32"/>
                      <a:pt x="165" y="3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 name="Freeform 51">
                <a:extLst>
                  <a:ext uri="{FF2B5EF4-FFF2-40B4-BE49-F238E27FC236}">
                    <a16:creationId xmlns:a16="http://schemas.microsoft.com/office/drawing/2014/main" id="{0C04957F-E417-5BA1-9E45-EE8F37D2A7E7}"/>
                  </a:ext>
                </a:extLst>
              </p:cNvPr>
              <p:cNvSpPr/>
              <p:nvPr/>
            </p:nvSpPr>
            <p:spPr bwMode="auto">
              <a:xfrm>
                <a:off x="2339975" y="4940301"/>
                <a:ext cx="103187" cy="153988"/>
              </a:xfrm>
              <a:custGeom>
                <a:avLst/>
                <a:gdLst>
                  <a:gd name="T0" fmla="*/ 14 w 102"/>
                  <a:gd name="T1" fmla="*/ 1 h 151"/>
                  <a:gd name="T2" fmla="*/ 15 w 102"/>
                  <a:gd name="T3" fmla="*/ 10 h 151"/>
                  <a:gd name="T4" fmla="*/ 51 w 102"/>
                  <a:gd name="T5" fmla="*/ 53 h 151"/>
                  <a:gd name="T6" fmla="*/ 96 w 102"/>
                  <a:gd name="T7" fmla="*/ 82 h 151"/>
                  <a:gd name="T8" fmla="*/ 101 w 102"/>
                  <a:gd name="T9" fmla="*/ 89 h 151"/>
                  <a:gd name="T10" fmla="*/ 97 w 102"/>
                  <a:gd name="T11" fmla="*/ 142 h 151"/>
                  <a:gd name="T12" fmla="*/ 85 w 102"/>
                  <a:gd name="T13" fmla="*/ 148 h 151"/>
                  <a:gd name="T14" fmla="*/ 47 w 102"/>
                  <a:gd name="T15" fmla="*/ 127 h 151"/>
                  <a:gd name="T16" fmla="*/ 42 w 102"/>
                  <a:gd name="T17" fmla="*/ 97 h 151"/>
                  <a:gd name="T18" fmla="*/ 2 w 102"/>
                  <a:gd name="T19" fmla="*/ 13 h 151"/>
                  <a:gd name="T20" fmla="*/ 0 w 102"/>
                  <a:gd name="T21" fmla="*/ 8 h 151"/>
                  <a:gd name="T22" fmla="*/ 14 w 102"/>
                  <a:gd name="T23" fmla="*/ 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51">
                    <a:moveTo>
                      <a:pt x="14" y="1"/>
                    </a:moveTo>
                    <a:cubicBezTo>
                      <a:pt x="12" y="5"/>
                      <a:pt x="14" y="7"/>
                      <a:pt x="15" y="10"/>
                    </a:cubicBezTo>
                    <a:cubicBezTo>
                      <a:pt x="25" y="26"/>
                      <a:pt x="37" y="40"/>
                      <a:pt x="51" y="53"/>
                    </a:cubicBezTo>
                    <a:cubicBezTo>
                      <a:pt x="65" y="65"/>
                      <a:pt x="80" y="75"/>
                      <a:pt x="96" y="82"/>
                    </a:cubicBezTo>
                    <a:cubicBezTo>
                      <a:pt x="99" y="83"/>
                      <a:pt x="100" y="86"/>
                      <a:pt x="101" y="89"/>
                    </a:cubicBezTo>
                    <a:cubicBezTo>
                      <a:pt x="102" y="106"/>
                      <a:pt x="100" y="124"/>
                      <a:pt x="97" y="142"/>
                    </a:cubicBezTo>
                    <a:cubicBezTo>
                      <a:pt x="96" y="149"/>
                      <a:pt x="92" y="151"/>
                      <a:pt x="85" y="148"/>
                    </a:cubicBezTo>
                    <a:cubicBezTo>
                      <a:pt x="72" y="143"/>
                      <a:pt x="60" y="134"/>
                      <a:pt x="47" y="127"/>
                    </a:cubicBezTo>
                    <a:cubicBezTo>
                      <a:pt x="43" y="118"/>
                      <a:pt x="44" y="107"/>
                      <a:pt x="42" y="97"/>
                    </a:cubicBezTo>
                    <a:cubicBezTo>
                      <a:pt x="36" y="66"/>
                      <a:pt x="22" y="38"/>
                      <a:pt x="2" y="13"/>
                    </a:cubicBezTo>
                    <a:cubicBezTo>
                      <a:pt x="1" y="12"/>
                      <a:pt x="1" y="10"/>
                      <a:pt x="0" y="8"/>
                    </a:cubicBezTo>
                    <a:cubicBezTo>
                      <a:pt x="3" y="2"/>
                      <a:pt x="8" y="0"/>
                      <a:pt x="14" y="1"/>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 name="Freeform 52">
                <a:extLst>
                  <a:ext uri="{FF2B5EF4-FFF2-40B4-BE49-F238E27FC236}">
                    <a16:creationId xmlns:a16="http://schemas.microsoft.com/office/drawing/2014/main" id="{BD531A0C-376C-D8D4-561D-A0B750AD1487}"/>
                  </a:ext>
                </a:extLst>
              </p:cNvPr>
              <p:cNvSpPr/>
              <p:nvPr/>
            </p:nvSpPr>
            <p:spPr bwMode="auto">
              <a:xfrm>
                <a:off x="2098675" y="4938713"/>
                <a:ext cx="101600" cy="142875"/>
              </a:xfrm>
              <a:custGeom>
                <a:avLst/>
                <a:gdLst>
                  <a:gd name="T0" fmla="*/ 2 w 101"/>
                  <a:gd name="T1" fmla="*/ 83 h 140"/>
                  <a:gd name="T2" fmla="*/ 6 w 101"/>
                  <a:gd name="T3" fmla="*/ 77 h 140"/>
                  <a:gd name="T4" fmla="*/ 72 w 101"/>
                  <a:gd name="T5" fmla="*/ 31 h 140"/>
                  <a:gd name="T6" fmla="*/ 91 w 101"/>
                  <a:gd name="T7" fmla="*/ 7 h 140"/>
                  <a:gd name="T8" fmla="*/ 90 w 101"/>
                  <a:gd name="T9" fmla="*/ 2 h 140"/>
                  <a:gd name="T10" fmla="*/ 101 w 101"/>
                  <a:gd name="T11" fmla="*/ 8 h 140"/>
                  <a:gd name="T12" fmla="*/ 65 w 101"/>
                  <a:gd name="T13" fmla="*/ 95 h 140"/>
                  <a:gd name="T14" fmla="*/ 59 w 101"/>
                  <a:gd name="T15" fmla="*/ 116 h 140"/>
                  <a:gd name="T16" fmla="*/ 14 w 101"/>
                  <a:gd name="T17" fmla="*/ 137 h 140"/>
                  <a:gd name="T18" fmla="*/ 1 w 101"/>
                  <a:gd name="T19" fmla="*/ 129 h 140"/>
                  <a:gd name="T20" fmla="*/ 2 w 101"/>
                  <a:gd name="T21" fmla="*/ 83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140">
                    <a:moveTo>
                      <a:pt x="2" y="83"/>
                    </a:moveTo>
                    <a:cubicBezTo>
                      <a:pt x="3" y="81"/>
                      <a:pt x="4" y="78"/>
                      <a:pt x="6" y="77"/>
                    </a:cubicBezTo>
                    <a:cubicBezTo>
                      <a:pt x="32" y="68"/>
                      <a:pt x="54" y="51"/>
                      <a:pt x="72" y="31"/>
                    </a:cubicBezTo>
                    <a:cubicBezTo>
                      <a:pt x="79" y="24"/>
                      <a:pt x="85" y="15"/>
                      <a:pt x="91" y="7"/>
                    </a:cubicBezTo>
                    <a:cubicBezTo>
                      <a:pt x="92" y="5"/>
                      <a:pt x="92" y="4"/>
                      <a:pt x="90" y="2"/>
                    </a:cubicBezTo>
                    <a:cubicBezTo>
                      <a:pt x="96" y="0"/>
                      <a:pt x="99" y="3"/>
                      <a:pt x="101" y="8"/>
                    </a:cubicBezTo>
                    <a:cubicBezTo>
                      <a:pt x="81" y="34"/>
                      <a:pt x="70" y="63"/>
                      <a:pt x="65" y="95"/>
                    </a:cubicBezTo>
                    <a:cubicBezTo>
                      <a:pt x="64" y="102"/>
                      <a:pt x="66" y="110"/>
                      <a:pt x="59" y="116"/>
                    </a:cubicBezTo>
                    <a:cubicBezTo>
                      <a:pt x="45" y="124"/>
                      <a:pt x="30" y="132"/>
                      <a:pt x="14" y="137"/>
                    </a:cubicBezTo>
                    <a:cubicBezTo>
                      <a:pt x="5" y="140"/>
                      <a:pt x="2" y="139"/>
                      <a:pt x="1" y="129"/>
                    </a:cubicBezTo>
                    <a:cubicBezTo>
                      <a:pt x="0" y="114"/>
                      <a:pt x="0" y="98"/>
                      <a:pt x="2" y="83"/>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 name="Freeform 53">
                <a:extLst>
                  <a:ext uri="{FF2B5EF4-FFF2-40B4-BE49-F238E27FC236}">
                    <a16:creationId xmlns:a16="http://schemas.microsoft.com/office/drawing/2014/main" id="{CDCD16AB-D26F-8892-39D6-5628CF2C92A2}"/>
                  </a:ext>
                </a:extLst>
              </p:cNvPr>
              <p:cNvSpPr/>
              <p:nvPr/>
            </p:nvSpPr>
            <p:spPr bwMode="auto">
              <a:xfrm>
                <a:off x="2401888" y="4887913"/>
                <a:ext cx="144462" cy="92075"/>
              </a:xfrm>
              <a:custGeom>
                <a:avLst/>
                <a:gdLst>
                  <a:gd name="T0" fmla="*/ 83 w 142"/>
                  <a:gd name="T1" fmla="*/ 87 h 91"/>
                  <a:gd name="T2" fmla="*/ 71 w 142"/>
                  <a:gd name="T3" fmla="*/ 73 h 91"/>
                  <a:gd name="T4" fmla="*/ 12 w 142"/>
                  <a:gd name="T5" fmla="*/ 11 h 91"/>
                  <a:gd name="T6" fmla="*/ 2 w 142"/>
                  <a:gd name="T7" fmla="*/ 12 h 91"/>
                  <a:gd name="T8" fmla="*/ 11 w 142"/>
                  <a:gd name="T9" fmla="*/ 0 h 91"/>
                  <a:gd name="T10" fmla="*/ 62 w 142"/>
                  <a:gd name="T11" fmla="*/ 24 h 91"/>
                  <a:gd name="T12" fmla="*/ 121 w 142"/>
                  <a:gd name="T13" fmla="*/ 31 h 91"/>
                  <a:gd name="T14" fmla="*/ 130 w 142"/>
                  <a:gd name="T15" fmla="*/ 50 h 91"/>
                  <a:gd name="T16" fmla="*/ 139 w 142"/>
                  <a:gd name="T17" fmla="*/ 79 h 91"/>
                  <a:gd name="T18" fmla="*/ 131 w 142"/>
                  <a:gd name="T19" fmla="*/ 90 h 91"/>
                  <a:gd name="T20" fmla="*/ 83 w 142"/>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2" h="91">
                    <a:moveTo>
                      <a:pt x="83" y="87"/>
                    </a:moveTo>
                    <a:cubicBezTo>
                      <a:pt x="76" y="85"/>
                      <a:pt x="74" y="78"/>
                      <a:pt x="71" y="73"/>
                    </a:cubicBezTo>
                    <a:cubicBezTo>
                      <a:pt x="56" y="48"/>
                      <a:pt x="36" y="27"/>
                      <a:pt x="12" y="11"/>
                    </a:cubicBezTo>
                    <a:cubicBezTo>
                      <a:pt x="7" y="7"/>
                      <a:pt x="5" y="9"/>
                      <a:pt x="2" y="12"/>
                    </a:cubicBezTo>
                    <a:cubicBezTo>
                      <a:pt x="0" y="4"/>
                      <a:pt x="6" y="2"/>
                      <a:pt x="11" y="0"/>
                    </a:cubicBezTo>
                    <a:cubicBezTo>
                      <a:pt x="26" y="12"/>
                      <a:pt x="44" y="19"/>
                      <a:pt x="62" y="24"/>
                    </a:cubicBezTo>
                    <a:cubicBezTo>
                      <a:pt x="81" y="30"/>
                      <a:pt x="101" y="32"/>
                      <a:pt x="121" y="31"/>
                    </a:cubicBezTo>
                    <a:cubicBezTo>
                      <a:pt x="121" y="39"/>
                      <a:pt x="125" y="44"/>
                      <a:pt x="130" y="50"/>
                    </a:cubicBezTo>
                    <a:cubicBezTo>
                      <a:pt x="133" y="60"/>
                      <a:pt x="136" y="69"/>
                      <a:pt x="139" y="79"/>
                    </a:cubicBezTo>
                    <a:cubicBezTo>
                      <a:pt x="142" y="86"/>
                      <a:pt x="139" y="90"/>
                      <a:pt x="131" y="90"/>
                    </a:cubicBezTo>
                    <a:cubicBezTo>
                      <a:pt x="115" y="91"/>
                      <a:pt x="99" y="91"/>
                      <a:pt x="83" y="8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 name="Freeform 54">
                <a:extLst>
                  <a:ext uri="{FF2B5EF4-FFF2-40B4-BE49-F238E27FC236}">
                    <a16:creationId xmlns:a16="http://schemas.microsoft.com/office/drawing/2014/main" id="{0B17C5D9-81C2-374E-271F-A096B72FB94B}"/>
                  </a:ext>
                </a:extLst>
              </p:cNvPr>
              <p:cNvSpPr/>
              <p:nvPr/>
            </p:nvSpPr>
            <p:spPr bwMode="auto">
              <a:xfrm>
                <a:off x="2436813" y="4787901"/>
                <a:ext cx="165100" cy="63500"/>
              </a:xfrm>
              <a:custGeom>
                <a:avLst/>
                <a:gdLst>
                  <a:gd name="T0" fmla="*/ 106 w 163"/>
                  <a:gd name="T1" fmla="*/ 62 h 63"/>
                  <a:gd name="T2" fmla="*/ 94 w 163"/>
                  <a:gd name="T3" fmla="*/ 60 h 63"/>
                  <a:gd name="T4" fmla="*/ 3 w 163"/>
                  <a:gd name="T5" fmla="*/ 31 h 63"/>
                  <a:gd name="T6" fmla="*/ 5 w 163"/>
                  <a:gd name="T7" fmla="*/ 18 h 63"/>
                  <a:gd name="T8" fmla="*/ 108 w 163"/>
                  <a:gd name="T9" fmla="*/ 7 h 63"/>
                  <a:gd name="T10" fmla="*/ 126 w 163"/>
                  <a:gd name="T11" fmla="*/ 0 h 63"/>
                  <a:gd name="T12" fmla="*/ 156 w 163"/>
                  <a:gd name="T13" fmla="*/ 24 h 63"/>
                  <a:gd name="T14" fmla="*/ 154 w 163"/>
                  <a:gd name="T15" fmla="*/ 40 h 63"/>
                  <a:gd name="T16" fmla="*/ 106 w 163"/>
                  <a:gd name="T17"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62">
                    <a:moveTo>
                      <a:pt x="106" y="62"/>
                    </a:moveTo>
                    <a:cubicBezTo>
                      <a:pt x="102" y="63"/>
                      <a:pt x="98" y="63"/>
                      <a:pt x="94" y="60"/>
                    </a:cubicBezTo>
                    <a:cubicBezTo>
                      <a:pt x="67" y="41"/>
                      <a:pt x="36" y="32"/>
                      <a:pt x="3" y="31"/>
                    </a:cubicBezTo>
                    <a:cubicBezTo>
                      <a:pt x="0" y="26"/>
                      <a:pt x="1" y="22"/>
                      <a:pt x="5" y="18"/>
                    </a:cubicBezTo>
                    <a:cubicBezTo>
                      <a:pt x="40" y="26"/>
                      <a:pt x="75" y="20"/>
                      <a:pt x="108" y="7"/>
                    </a:cubicBezTo>
                    <a:cubicBezTo>
                      <a:pt x="114" y="5"/>
                      <a:pt x="120" y="3"/>
                      <a:pt x="126" y="0"/>
                    </a:cubicBezTo>
                    <a:cubicBezTo>
                      <a:pt x="137" y="8"/>
                      <a:pt x="147" y="15"/>
                      <a:pt x="156" y="24"/>
                    </a:cubicBezTo>
                    <a:cubicBezTo>
                      <a:pt x="163" y="32"/>
                      <a:pt x="163" y="35"/>
                      <a:pt x="154" y="40"/>
                    </a:cubicBezTo>
                    <a:cubicBezTo>
                      <a:pt x="139" y="49"/>
                      <a:pt x="123" y="57"/>
                      <a:pt x="106" y="6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 name="Freeform 55">
                <a:extLst>
                  <a:ext uri="{FF2B5EF4-FFF2-40B4-BE49-F238E27FC236}">
                    <a16:creationId xmlns:a16="http://schemas.microsoft.com/office/drawing/2014/main" id="{20F06F64-D5D4-22CB-C437-5405987BE822}"/>
                  </a:ext>
                </a:extLst>
              </p:cNvPr>
              <p:cNvSpPr/>
              <p:nvPr/>
            </p:nvSpPr>
            <p:spPr bwMode="auto">
              <a:xfrm>
                <a:off x="2105025" y="4624388"/>
                <a:ext cx="336550" cy="338138"/>
              </a:xfrm>
              <a:custGeom>
                <a:avLst/>
                <a:gdLst>
                  <a:gd name="T0" fmla="*/ 332 w 332"/>
                  <a:gd name="T1" fmla="*/ 178 h 333"/>
                  <a:gd name="T2" fmla="*/ 330 w 332"/>
                  <a:gd name="T3" fmla="*/ 191 h 333"/>
                  <a:gd name="T4" fmla="*/ 304 w 332"/>
                  <a:gd name="T5" fmla="*/ 259 h 333"/>
                  <a:gd name="T6" fmla="*/ 295 w 332"/>
                  <a:gd name="T7" fmla="*/ 271 h 333"/>
                  <a:gd name="T8" fmla="*/ 245 w 332"/>
                  <a:gd name="T9" fmla="*/ 312 h 333"/>
                  <a:gd name="T10" fmla="*/ 231 w 332"/>
                  <a:gd name="T11" fmla="*/ 319 h 333"/>
                  <a:gd name="T12" fmla="*/ 173 w 332"/>
                  <a:gd name="T13" fmla="*/ 333 h 333"/>
                  <a:gd name="T14" fmla="*/ 168 w 332"/>
                  <a:gd name="T15" fmla="*/ 333 h 333"/>
                  <a:gd name="T16" fmla="*/ 94 w 332"/>
                  <a:gd name="T17" fmla="*/ 317 h 333"/>
                  <a:gd name="T18" fmla="*/ 83 w 332"/>
                  <a:gd name="T19" fmla="*/ 311 h 333"/>
                  <a:gd name="T20" fmla="*/ 30 w 332"/>
                  <a:gd name="T21" fmla="*/ 263 h 333"/>
                  <a:gd name="T22" fmla="*/ 19 w 332"/>
                  <a:gd name="T23" fmla="*/ 245 h 333"/>
                  <a:gd name="T24" fmla="*/ 0 w 332"/>
                  <a:gd name="T25" fmla="*/ 175 h 333"/>
                  <a:gd name="T26" fmla="*/ 0 w 332"/>
                  <a:gd name="T27" fmla="*/ 162 h 333"/>
                  <a:gd name="T28" fmla="*/ 14 w 332"/>
                  <a:gd name="T29" fmla="*/ 100 h 333"/>
                  <a:gd name="T30" fmla="*/ 29 w 332"/>
                  <a:gd name="T31" fmla="*/ 72 h 333"/>
                  <a:gd name="T32" fmla="*/ 78 w 332"/>
                  <a:gd name="T33" fmla="*/ 25 h 333"/>
                  <a:gd name="T34" fmla="*/ 103 w 332"/>
                  <a:gd name="T35" fmla="*/ 13 h 333"/>
                  <a:gd name="T36" fmla="*/ 169 w 332"/>
                  <a:gd name="T37" fmla="*/ 0 h 333"/>
                  <a:gd name="T38" fmla="*/ 186 w 332"/>
                  <a:gd name="T39" fmla="*/ 1 h 333"/>
                  <a:gd name="T40" fmla="*/ 249 w 332"/>
                  <a:gd name="T41" fmla="*/ 23 h 333"/>
                  <a:gd name="T42" fmla="*/ 280 w 332"/>
                  <a:gd name="T43" fmla="*/ 45 h 333"/>
                  <a:gd name="T44" fmla="*/ 313 w 332"/>
                  <a:gd name="T45" fmla="*/ 88 h 333"/>
                  <a:gd name="T46" fmla="*/ 322 w 332"/>
                  <a:gd name="T47" fmla="*/ 110 h 333"/>
                  <a:gd name="T48" fmla="*/ 332 w 332"/>
                  <a:gd name="T49" fmla="*/ 178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2" h="333">
                    <a:moveTo>
                      <a:pt x="332" y="178"/>
                    </a:moveTo>
                    <a:cubicBezTo>
                      <a:pt x="331" y="183"/>
                      <a:pt x="331" y="187"/>
                      <a:pt x="330" y="191"/>
                    </a:cubicBezTo>
                    <a:cubicBezTo>
                      <a:pt x="326" y="215"/>
                      <a:pt x="317" y="237"/>
                      <a:pt x="304" y="259"/>
                    </a:cubicBezTo>
                    <a:cubicBezTo>
                      <a:pt x="301" y="263"/>
                      <a:pt x="297" y="266"/>
                      <a:pt x="295" y="271"/>
                    </a:cubicBezTo>
                    <a:cubicBezTo>
                      <a:pt x="281" y="287"/>
                      <a:pt x="264" y="301"/>
                      <a:pt x="245" y="312"/>
                    </a:cubicBezTo>
                    <a:cubicBezTo>
                      <a:pt x="241" y="315"/>
                      <a:pt x="236" y="317"/>
                      <a:pt x="231" y="319"/>
                    </a:cubicBezTo>
                    <a:cubicBezTo>
                      <a:pt x="212" y="327"/>
                      <a:pt x="193" y="331"/>
                      <a:pt x="173" y="333"/>
                    </a:cubicBezTo>
                    <a:cubicBezTo>
                      <a:pt x="171" y="332"/>
                      <a:pt x="169" y="332"/>
                      <a:pt x="168" y="333"/>
                    </a:cubicBezTo>
                    <a:cubicBezTo>
                      <a:pt x="142" y="332"/>
                      <a:pt x="118" y="327"/>
                      <a:pt x="94" y="317"/>
                    </a:cubicBezTo>
                    <a:cubicBezTo>
                      <a:pt x="91" y="315"/>
                      <a:pt x="87" y="313"/>
                      <a:pt x="83" y="311"/>
                    </a:cubicBezTo>
                    <a:cubicBezTo>
                      <a:pt x="63" y="298"/>
                      <a:pt x="45" y="282"/>
                      <a:pt x="30" y="263"/>
                    </a:cubicBezTo>
                    <a:cubicBezTo>
                      <a:pt x="26" y="257"/>
                      <a:pt x="22" y="251"/>
                      <a:pt x="19" y="245"/>
                    </a:cubicBezTo>
                    <a:cubicBezTo>
                      <a:pt x="8" y="223"/>
                      <a:pt x="2" y="199"/>
                      <a:pt x="0" y="175"/>
                    </a:cubicBezTo>
                    <a:cubicBezTo>
                      <a:pt x="0" y="170"/>
                      <a:pt x="0" y="166"/>
                      <a:pt x="0" y="162"/>
                    </a:cubicBezTo>
                    <a:cubicBezTo>
                      <a:pt x="1" y="140"/>
                      <a:pt x="5" y="119"/>
                      <a:pt x="14" y="100"/>
                    </a:cubicBezTo>
                    <a:cubicBezTo>
                      <a:pt x="19" y="90"/>
                      <a:pt x="24" y="81"/>
                      <a:pt x="29" y="72"/>
                    </a:cubicBezTo>
                    <a:cubicBezTo>
                      <a:pt x="43" y="54"/>
                      <a:pt x="59" y="38"/>
                      <a:pt x="78" y="25"/>
                    </a:cubicBezTo>
                    <a:cubicBezTo>
                      <a:pt x="87" y="21"/>
                      <a:pt x="95" y="17"/>
                      <a:pt x="103" y="13"/>
                    </a:cubicBezTo>
                    <a:cubicBezTo>
                      <a:pt x="124" y="5"/>
                      <a:pt x="146" y="1"/>
                      <a:pt x="169" y="0"/>
                    </a:cubicBezTo>
                    <a:cubicBezTo>
                      <a:pt x="175" y="1"/>
                      <a:pt x="180" y="1"/>
                      <a:pt x="186" y="1"/>
                    </a:cubicBezTo>
                    <a:cubicBezTo>
                      <a:pt x="208" y="5"/>
                      <a:pt x="229" y="12"/>
                      <a:pt x="249" y="23"/>
                    </a:cubicBezTo>
                    <a:cubicBezTo>
                      <a:pt x="260" y="29"/>
                      <a:pt x="269" y="38"/>
                      <a:pt x="280" y="45"/>
                    </a:cubicBezTo>
                    <a:cubicBezTo>
                      <a:pt x="292" y="58"/>
                      <a:pt x="303" y="72"/>
                      <a:pt x="313" y="88"/>
                    </a:cubicBezTo>
                    <a:cubicBezTo>
                      <a:pt x="316" y="95"/>
                      <a:pt x="319" y="103"/>
                      <a:pt x="322" y="110"/>
                    </a:cubicBezTo>
                    <a:cubicBezTo>
                      <a:pt x="330" y="132"/>
                      <a:pt x="332" y="155"/>
                      <a:pt x="332" y="178"/>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24" name="Freeform 56">
                <a:extLst>
                  <a:ext uri="{FF2B5EF4-FFF2-40B4-BE49-F238E27FC236}">
                    <a16:creationId xmlns:a16="http://schemas.microsoft.com/office/drawing/2014/main" id="{07AC04D7-C695-AE2F-EACE-E56F6FCBDC2B}"/>
                  </a:ext>
                </a:extLst>
              </p:cNvPr>
              <p:cNvSpPr/>
              <p:nvPr/>
            </p:nvSpPr>
            <p:spPr bwMode="auto">
              <a:xfrm>
                <a:off x="2138363" y="4659313"/>
                <a:ext cx="271462" cy="269875"/>
              </a:xfrm>
              <a:custGeom>
                <a:avLst/>
                <a:gdLst>
                  <a:gd name="T0" fmla="*/ 49 w 267"/>
                  <a:gd name="T1" fmla="*/ 47 h 266"/>
                  <a:gd name="T2" fmla="*/ 218 w 267"/>
                  <a:gd name="T3" fmla="*/ 48 h 266"/>
                  <a:gd name="T4" fmla="*/ 217 w 267"/>
                  <a:gd name="T5" fmla="*/ 218 h 266"/>
                  <a:gd name="T6" fmla="*/ 43 w 267"/>
                  <a:gd name="T7" fmla="*/ 213 h 266"/>
                  <a:gd name="T8" fmla="*/ 49 w 267"/>
                  <a:gd name="T9" fmla="*/ 47 h 266"/>
                </a:gdLst>
                <a:ahLst/>
                <a:cxnLst>
                  <a:cxn ang="0">
                    <a:pos x="T0" y="T1"/>
                  </a:cxn>
                  <a:cxn ang="0">
                    <a:pos x="T2" y="T3"/>
                  </a:cxn>
                  <a:cxn ang="0">
                    <a:pos x="T4" y="T5"/>
                  </a:cxn>
                  <a:cxn ang="0">
                    <a:pos x="T6" y="T7"/>
                  </a:cxn>
                  <a:cxn ang="0">
                    <a:pos x="T8" y="T9"/>
                  </a:cxn>
                </a:cxnLst>
                <a:rect l="0" t="0" r="r" b="b"/>
                <a:pathLst>
                  <a:path w="267" h="266">
                    <a:moveTo>
                      <a:pt x="49" y="47"/>
                    </a:moveTo>
                    <a:cubicBezTo>
                      <a:pt x="93" y="1"/>
                      <a:pt x="173" y="0"/>
                      <a:pt x="218" y="48"/>
                    </a:cubicBezTo>
                    <a:cubicBezTo>
                      <a:pt x="267" y="99"/>
                      <a:pt x="264" y="171"/>
                      <a:pt x="217" y="218"/>
                    </a:cubicBezTo>
                    <a:cubicBezTo>
                      <a:pt x="171" y="264"/>
                      <a:pt x="93" y="266"/>
                      <a:pt x="43" y="213"/>
                    </a:cubicBezTo>
                    <a:cubicBezTo>
                      <a:pt x="4" y="170"/>
                      <a:pt x="0" y="92"/>
                      <a:pt x="49" y="47"/>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25" name="Freeform 57">
                <a:extLst>
                  <a:ext uri="{FF2B5EF4-FFF2-40B4-BE49-F238E27FC236}">
                    <a16:creationId xmlns:a16="http://schemas.microsoft.com/office/drawing/2014/main" id="{72037D86-21D7-D778-5971-5253FCF1E698}"/>
                  </a:ext>
                </a:extLst>
              </p:cNvPr>
              <p:cNvSpPr/>
              <p:nvPr/>
            </p:nvSpPr>
            <p:spPr bwMode="auto">
              <a:xfrm>
                <a:off x="2779713" y="4949826"/>
                <a:ext cx="111125" cy="192088"/>
              </a:xfrm>
              <a:custGeom>
                <a:avLst/>
                <a:gdLst>
                  <a:gd name="T0" fmla="*/ 109 w 110"/>
                  <a:gd name="T1" fmla="*/ 120 h 189"/>
                  <a:gd name="T2" fmla="*/ 104 w 110"/>
                  <a:gd name="T3" fmla="*/ 164 h 189"/>
                  <a:gd name="T4" fmla="*/ 98 w 110"/>
                  <a:gd name="T5" fmla="*/ 181 h 189"/>
                  <a:gd name="T6" fmla="*/ 84 w 110"/>
                  <a:gd name="T7" fmla="*/ 185 h 189"/>
                  <a:gd name="T8" fmla="*/ 33 w 110"/>
                  <a:gd name="T9" fmla="*/ 134 h 189"/>
                  <a:gd name="T10" fmla="*/ 27 w 110"/>
                  <a:gd name="T11" fmla="*/ 128 h 189"/>
                  <a:gd name="T12" fmla="*/ 0 w 110"/>
                  <a:gd name="T13" fmla="*/ 22 h 189"/>
                  <a:gd name="T14" fmla="*/ 2 w 110"/>
                  <a:gd name="T15" fmla="*/ 14 h 189"/>
                  <a:gd name="T16" fmla="*/ 10 w 110"/>
                  <a:gd name="T17" fmla="*/ 12 h 189"/>
                  <a:gd name="T18" fmla="*/ 50 w 110"/>
                  <a:gd name="T19" fmla="*/ 3 h 189"/>
                  <a:gd name="T20" fmla="*/ 62 w 110"/>
                  <a:gd name="T21" fmla="*/ 2 h 189"/>
                  <a:gd name="T22" fmla="*/ 105 w 110"/>
                  <a:gd name="T23" fmla="*/ 86 h 189"/>
                  <a:gd name="T24" fmla="*/ 109 w 110"/>
                  <a:gd name="T25" fmla="*/ 12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89">
                    <a:moveTo>
                      <a:pt x="109" y="120"/>
                    </a:moveTo>
                    <a:cubicBezTo>
                      <a:pt x="107" y="135"/>
                      <a:pt x="108" y="149"/>
                      <a:pt x="104" y="164"/>
                    </a:cubicBezTo>
                    <a:cubicBezTo>
                      <a:pt x="102" y="170"/>
                      <a:pt x="101" y="175"/>
                      <a:pt x="98" y="181"/>
                    </a:cubicBezTo>
                    <a:cubicBezTo>
                      <a:pt x="95" y="188"/>
                      <a:pt x="91" y="189"/>
                      <a:pt x="84" y="185"/>
                    </a:cubicBezTo>
                    <a:cubicBezTo>
                      <a:pt x="63" y="172"/>
                      <a:pt x="47" y="154"/>
                      <a:pt x="33" y="134"/>
                    </a:cubicBezTo>
                    <a:cubicBezTo>
                      <a:pt x="32" y="131"/>
                      <a:pt x="31" y="128"/>
                      <a:pt x="27" y="128"/>
                    </a:cubicBezTo>
                    <a:cubicBezTo>
                      <a:pt x="9" y="95"/>
                      <a:pt x="0" y="60"/>
                      <a:pt x="0" y="22"/>
                    </a:cubicBezTo>
                    <a:cubicBezTo>
                      <a:pt x="0" y="19"/>
                      <a:pt x="0" y="16"/>
                      <a:pt x="2" y="14"/>
                    </a:cubicBezTo>
                    <a:cubicBezTo>
                      <a:pt x="4" y="12"/>
                      <a:pt x="7" y="12"/>
                      <a:pt x="10" y="12"/>
                    </a:cubicBezTo>
                    <a:cubicBezTo>
                      <a:pt x="24" y="10"/>
                      <a:pt x="37" y="8"/>
                      <a:pt x="50" y="3"/>
                    </a:cubicBezTo>
                    <a:cubicBezTo>
                      <a:pt x="54" y="2"/>
                      <a:pt x="58" y="0"/>
                      <a:pt x="62" y="2"/>
                    </a:cubicBezTo>
                    <a:cubicBezTo>
                      <a:pt x="83" y="26"/>
                      <a:pt x="98" y="54"/>
                      <a:pt x="105" y="86"/>
                    </a:cubicBezTo>
                    <a:cubicBezTo>
                      <a:pt x="107" y="97"/>
                      <a:pt x="110" y="109"/>
                      <a:pt x="109" y="12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26" name="Freeform 58">
                <a:extLst>
                  <a:ext uri="{FF2B5EF4-FFF2-40B4-BE49-F238E27FC236}">
                    <a16:creationId xmlns:a16="http://schemas.microsoft.com/office/drawing/2014/main" id="{3624B931-83F0-7F38-3A73-8BF8B1E8BAC1}"/>
                  </a:ext>
                </a:extLst>
              </p:cNvPr>
              <p:cNvSpPr/>
              <p:nvPr/>
            </p:nvSpPr>
            <p:spPr bwMode="auto">
              <a:xfrm>
                <a:off x="2794000" y="4471988"/>
                <a:ext cx="117475" cy="180975"/>
              </a:xfrm>
              <a:custGeom>
                <a:avLst/>
                <a:gdLst>
                  <a:gd name="T0" fmla="*/ 41 w 117"/>
                  <a:gd name="T1" fmla="*/ 42 h 177"/>
                  <a:gd name="T2" fmla="*/ 50 w 117"/>
                  <a:gd name="T3" fmla="*/ 40 h 177"/>
                  <a:gd name="T4" fmla="*/ 95 w 117"/>
                  <a:gd name="T5" fmla="*/ 5 h 177"/>
                  <a:gd name="T6" fmla="*/ 112 w 117"/>
                  <a:gd name="T7" fmla="*/ 12 h 177"/>
                  <a:gd name="T8" fmla="*/ 114 w 117"/>
                  <a:gd name="T9" fmla="*/ 68 h 177"/>
                  <a:gd name="T10" fmla="*/ 116 w 117"/>
                  <a:gd name="T11" fmla="*/ 77 h 177"/>
                  <a:gd name="T12" fmla="*/ 73 w 117"/>
                  <a:gd name="T13" fmla="*/ 170 h 177"/>
                  <a:gd name="T14" fmla="*/ 67 w 117"/>
                  <a:gd name="T15" fmla="*/ 175 h 177"/>
                  <a:gd name="T16" fmla="*/ 59 w 117"/>
                  <a:gd name="T17" fmla="*/ 175 h 177"/>
                  <a:gd name="T18" fmla="*/ 8 w 117"/>
                  <a:gd name="T19" fmla="*/ 157 h 177"/>
                  <a:gd name="T20" fmla="*/ 2 w 117"/>
                  <a:gd name="T21" fmla="*/ 154 h 177"/>
                  <a:gd name="T22" fmla="*/ 2 w 117"/>
                  <a:gd name="T23" fmla="*/ 139 h 177"/>
                  <a:gd name="T24" fmla="*/ 35 w 117"/>
                  <a:gd name="T25" fmla="*/ 56 h 177"/>
                  <a:gd name="T26" fmla="*/ 41 w 117"/>
                  <a:gd name="T27" fmla="*/ 42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77">
                    <a:moveTo>
                      <a:pt x="41" y="42"/>
                    </a:moveTo>
                    <a:cubicBezTo>
                      <a:pt x="45" y="47"/>
                      <a:pt x="47" y="43"/>
                      <a:pt x="50" y="40"/>
                    </a:cubicBezTo>
                    <a:cubicBezTo>
                      <a:pt x="63" y="26"/>
                      <a:pt x="77" y="14"/>
                      <a:pt x="95" y="5"/>
                    </a:cubicBezTo>
                    <a:cubicBezTo>
                      <a:pt x="106" y="0"/>
                      <a:pt x="109" y="1"/>
                      <a:pt x="112" y="12"/>
                    </a:cubicBezTo>
                    <a:cubicBezTo>
                      <a:pt x="117" y="31"/>
                      <a:pt x="116" y="49"/>
                      <a:pt x="114" y="68"/>
                    </a:cubicBezTo>
                    <a:cubicBezTo>
                      <a:pt x="114" y="71"/>
                      <a:pt x="113" y="74"/>
                      <a:pt x="116" y="77"/>
                    </a:cubicBezTo>
                    <a:cubicBezTo>
                      <a:pt x="108" y="111"/>
                      <a:pt x="96" y="143"/>
                      <a:pt x="73" y="170"/>
                    </a:cubicBezTo>
                    <a:cubicBezTo>
                      <a:pt x="71" y="172"/>
                      <a:pt x="69" y="174"/>
                      <a:pt x="67" y="175"/>
                    </a:cubicBezTo>
                    <a:cubicBezTo>
                      <a:pt x="64" y="177"/>
                      <a:pt x="62" y="176"/>
                      <a:pt x="59" y="175"/>
                    </a:cubicBezTo>
                    <a:cubicBezTo>
                      <a:pt x="43" y="166"/>
                      <a:pt x="26" y="160"/>
                      <a:pt x="8" y="157"/>
                    </a:cubicBezTo>
                    <a:cubicBezTo>
                      <a:pt x="6" y="157"/>
                      <a:pt x="4" y="156"/>
                      <a:pt x="2" y="154"/>
                    </a:cubicBezTo>
                    <a:cubicBezTo>
                      <a:pt x="0" y="149"/>
                      <a:pt x="1" y="144"/>
                      <a:pt x="2" y="139"/>
                    </a:cubicBezTo>
                    <a:cubicBezTo>
                      <a:pt x="7" y="109"/>
                      <a:pt x="17" y="81"/>
                      <a:pt x="35" y="56"/>
                    </a:cubicBezTo>
                    <a:cubicBezTo>
                      <a:pt x="39" y="52"/>
                      <a:pt x="38" y="46"/>
                      <a:pt x="41" y="4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27" name="Freeform 59">
                <a:extLst>
                  <a:ext uri="{FF2B5EF4-FFF2-40B4-BE49-F238E27FC236}">
                    <a16:creationId xmlns:a16="http://schemas.microsoft.com/office/drawing/2014/main" id="{07C2148F-A0F9-4AF2-8087-E9984C88C625}"/>
                  </a:ext>
                </a:extLst>
              </p:cNvPr>
              <p:cNvSpPr/>
              <p:nvPr/>
            </p:nvSpPr>
            <p:spPr bwMode="auto">
              <a:xfrm>
                <a:off x="2676525" y="4460876"/>
                <a:ext cx="107950" cy="180975"/>
              </a:xfrm>
              <a:custGeom>
                <a:avLst/>
                <a:gdLst>
                  <a:gd name="T0" fmla="*/ 0 w 108"/>
                  <a:gd name="T1" fmla="*/ 70 h 179"/>
                  <a:gd name="T2" fmla="*/ 11 w 108"/>
                  <a:gd name="T3" fmla="*/ 77 h 179"/>
                  <a:gd name="T4" fmla="*/ 17 w 108"/>
                  <a:gd name="T5" fmla="*/ 40 h 179"/>
                  <a:gd name="T6" fmla="*/ 30 w 108"/>
                  <a:gd name="T7" fmla="*/ 8 h 179"/>
                  <a:gd name="T8" fmla="*/ 46 w 108"/>
                  <a:gd name="T9" fmla="*/ 6 h 179"/>
                  <a:gd name="T10" fmla="*/ 83 w 108"/>
                  <a:gd name="T11" fmla="*/ 55 h 179"/>
                  <a:gd name="T12" fmla="*/ 90 w 108"/>
                  <a:gd name="T13" fmla="*/ 60 h 179"/>
                  <a:gd name="T14" fmla="*/ 106 w 108"/>
                  <a:gd name="T15" fmla="*/ 136 h 179"/>
                  <a:gd name="T16" fmla="*/ 102 w 108"/>
                  <a:gd name="T17" fmla="*/ 165 h 179"/>
                  <a:gd name="T18" fmla="*/ 85 w 108"/>
                  <a:gd name="T19" fmla="*/ 168 h 179"/>
                  <a:gd name="T20" fmla="*/ 46 w 108"/>
                  <a:gd name="T21" fmla="*/ 176 h 179"/>
                  <a:gd name="T22" fmla="*/ 35 w 108"/>
                  <a:gd name="T23" fmla="*/ 178 h 179"/>
                  <a:gd name="T24" fmla="*/ 27 w 108"/>
                  <a:gd name="T25" fmla="*/ 167 h 179"/>
                  <a:gd name="T26" fmla="*/ 9 w 108"/>
                  <a:gd name="T27" fmla="*/ 93 h 179"/>
                  <a:gd name="T28" fmla="*/ 2 w 108"/>
                  <a:gd name="T29" fmla="*/ 75 h 179"/>
                  <a:gd name="T30" fmla="*/ 0 w 108"/>
                  <a:gd name="T31" fmla="*/ 7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79">
                    <a:moveTo>
                      <a:pt x="0" y="70"/>
                    </a:moveTo>
                    <a:cubicBezTo>
                      <a:pt x="3" y="72"/>
                      <a:pt x="6" y="74"/>
                      <a:pt x="11" y="77"/>
                    </a:cubicBezTo>
                    <a:cubicBezTo>
                      <a:pt x="13" y="64"/>
                      <a:pt x="13" y="52"/>
                      <a:pt x="17" y="40"/>
                    </a:cubicBezTo>
                    <a:cubicBezTo>
                      <a:pt x="20" y="29"/>
                      <a:pt x="24" y="18"/>
                      <a:pt x="30" y="8"/>
                    </a:cubicBezTo>
                    <a:cubicBezTo>
                      <a:pt x="35" y="0"/>
                      <a:pt x="39" y="0"/>
                      <a:pt x="46" y="6"/>
                    </a:cubicBezTo>
                    <a:cubicBezTo>
                      <a:pt x="61" y="20"/>
                      <a:pt x="73" y="37"/>
                      <a:pt x="83" y="55"/>
                    </a:cubicBezTo>
                    <a:cubicBezTo>
                      <a:pt x="84" y="57"/>
                      <a:pt x="84" y="63"/>
                      <a:pt x="90" y="60"/>
                    </a:cubicBezTo>
                    <a:cubicBezTo>
                      <a:pt x="98" y="85"/>
                      <a:pt x="106" y="110"/>
                      <a:pt x="106" y="136"/>
                    </a:cubicBezTo>
                    <a:cubicBezTo>
                      <a:pt x="107" y="146"/>
                      <a:pt x="108" y="156"/>
                      <a:pt x="102" y="165"/>
                    </a:cubicBezTo>
                    <a:cubicBezTo>
                      <a:pt x="97" y="168"/>
                      <a:pt x="91" y="167"/>
                      <a:pt x="85" y="168"/>
                    </a:cubicBezTo>
                    <a:cubicBezTo>
                      <a:pt x="72" y="169"/>
                      <a:pt x="58" y="172"/>
                      <a:pt x="46" y="176"/>
                    </a:cubicBezTo>
                    <a:cubicBezTo>
                      <a:pt x="42" y="178"/>
                      <a:pt x="39" y="179"/>
                      <a:pt x="35" y="178"/>
                    </a:cubicBezTo>
                    <a:cubicBezTo>
                      <a:pt x="30" y="176"/>
                      <a:pt x="29" y="171"/>
                      <a:pt x="27" y="167"/>
                    </a:cubicBezTo>
                    <a:cubicBezTo>
                      <a:pt x="17" y="143"/>
                      <a:pt x="11" y="119"/>
                      <a:pt x="9" y="93"/>
                    </a:cubicBezTo>
                    <a:cubicBezTo>
                      <a:pt x="9" y="86"/>
                      <a:pt x="8" y="80"/>
                      <a:pt x="2" y="75"/>
                    </a:cubicBezTo>
                    <a:cubicBezTo>
                      <a:pt x="1" y="74"/>
                      <a:pt x="0" y="73"/>
                      <a:pt x="0" y="7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28" name="Freeform 60">
                <a:extLst>
                  <a:ext uri="{FF2B5EF4-FFF2-40B4-BE49-F238E27FC236}">
                    <a16:creationId xmlns:a16="http://schemas.microsoft.com/office/drawing/2014/main" id="{7FA1FC78-EA52-DE88-72E2-43CDCBA2E649}"/>
                  </a:ext>
                </a:extLst>
              </p:cNvPr>
              <p:cNvSpPr/>
              <p:nvPr/>
            </p:nvSpPr>
            <p:spPr bwMode="auto">
              <a:xfrm>
                <a:off x="2441575" y="4694238"/>
                <a:ext cx="180975" cy="103188"/>
              </a:xfrm>
              <a:custGeom>
                <a:avLst/>
                <a:gdLst>
                  <a:gd name="T0" fmla="*/ 43 w 180"/>
                  <a:gd name="T1" fmla="*/ 74 h 101"/>
                  <a:gd name="T2" fmla="*/ 41 w 180"/>
                  <a:gd name="T3" fmla="*/ 66 h 101"/>
                  <a:gd name="T4" fmla="*/ 10 w 180"/>
                  <a:gd name="T5" fmla="*/ 38 h 101"/>
                  <a:gd name="T6" fmla="*/ 15 w 180"/>
                  <a:gd name="T7" fmla="*/ 17 h 101"/>
                  <a:gd name="T8" fmla="*/ 69 w 180"/>
                  <a:gd name="T9" fmla="*/ 4 h 101"/>
                  <a:gd name="T10" fmla="*/ 77 w 180"/>
                  <a:gd name="T11" fmla="*/ 0 h 101"/>
                  <a:gd name="T12" fmla="*/ 116 w 180"/>
                  <a:gd name="T13" fmla="*/ 4 h 101"/>
                  <a:gd name="T14" fmla="*/ 174 w 180"/>
                  <a:gd name="T15" fmla="*/ 24 h 101"/>
                  <a:gd name="T16" fmla="*/ 180 w 180"/>
                  <a:gd name="T17" fmla="*/ 33 h 101"/>
                  <a:gd name="T18" fmla="*/ 165 w 180"/>
                  <a:gd name="T19" fmla="*/ 96 h 101"/>
                  <a:gd name="T20" fmla="*/ 146 w 180"/>
                  <a:gd name="T21" fmla="*/ 100 h 101"/>
                  <a:gd name="T22" fmla="*/ 57 w 180"/>
                  <a:gd name="T23" fmla="*/ 77 h 101"/>
                  <a:gd name="T24" fmla="*/ 43 w 180"/>
                  <a:gd name="T25" fmla="*/ 7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00">
                    <a:moveTo>
                      <a:pt x="43" y="74"/>
                    </a:moveTo>
                    <a:cubicBezTo>
                      <a:pt x="47" y="70"/>
                      <a:pt x="45" y="68"/>
                      <a:pt x="41" y="66"/>
                    </a:cubicBezTo>
                    <a:cubicBezTo>
                      <a:pt x="29" y="59"/>
                      <a:pt x="19" y="48"/>
                      <a:pt x="10" y="38"/>
                    </a:cubicBezTo>
                    <a:cubicBezTo>
                      <a:pt x="0" y="28"/>
                      <a:pt x="2" y="22"/>
                      <a:pt x="15" y="17"/>
                    </a:cubicBezTo>
                    <a:cubicBezTo>
                      <a:pt x="32" y="10"/>
                      <a:pt x="50" y="6"/>
                      <a:pt x="69" y="4"/>
                    </a:cubicBezTo>
                    <a:cubicBezTo>
                      <a:pt x="72" y="4"/>
                      <a:pt x="76" y="5"/>
                      <a:pt x="77" y="0"/>
                    </a:cubicBezTo>
                    <a:cubicBezTo>
                      <a:pt x="90" y="1"/>
                      <a:pt x="103" y="3"/>
                      <a:pt x="116" y="4"/>
                    </a:cubicBezTo>
                    <a:cubicBezTo>
                      <a:pt x="137" y="6"/>
                      <a:pt x="156" y="15"/>
                      <a:pt x="174" y="24"/>
                    </a:cubicBezTo>
                    <a:cubicBezTo>
                      <a:pt x="178" y="26"/>
                      <a:pt x="180" y="29"/>
                      <a:pt x="180" y="33"/>
                    </a:cubicBezTo>
                    <a:cubicBezTo>
                      <a:pt x="171" y="53"/>
                      <a:pt x="170" y="75"/>
                      <a:pt x="165" y="96"/>
                    </a:cubicBezTo>
                    <a:cubicBezTo>
                      <a:pt x="159" y="101"/>
                      <a:pt x="153" y="100"/>
                      <a:pt x="146" y="100"/>
                    </a:cubicBezTo>
                    <a:cubicBezTo>
                      <a:pt x="115" y="99"/>
                      <a:pt x="85" y="92"/>
                      <a:pt x="57" y="77"/>
                    </a:cubicBezTo>
                    <a:cubicBezTo>
                      <a:pt x="52" y="75"/>
                      <a:pt x="47" y="77"/>
                      <a:pt x="43" y="7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29" name="Freeform 61">
                <a:extLst>
                  <a:ext uri="{FF2B5EF4-FFF2-40B4-BE49-F238E27FC236}">
                    <a16:creationId xmlns:a16="http://schemas.microsoft.com/office/drawing/2014/main" id="{0E7C9FD1-C4B2-CC50-5CD6-2F3D054A0CDE}"/>
                  </a:ext>
                </a:extLst>
              </p:cNvPr>
              <p:cNvSpPr/>
              <p:nvPr/>
            </p:nvSpPr>
            <p:spPr bwMode="auto">
              <a:xfrm>
                <a:off x="2536825" y="4548188"/>
                <a:ext cx="150812" cy="155575"/>
              </a:xfrm>
              <a:custGeom>
                <a:avLst/>
                <a:gdLst>
                  <a:gd name="T0" fmla="*/ 12 w 149"/>
                  <a:gd name="T1" fmla="*/ 75 h 152"/>
                  <a:gd name="T2" fmla="*/ 17 w 149"/>
                  <a:gd name="T3" fmla="*/ 67 h 152"/>
                  <a:gd name="T4" fmla="*/ 1 w 149"/>
                  <a:gd name="T5" fmla="*/ 16 h 152"/>
                  <a:gd name="T6" fmla="*/ 15 w 149"/>
                  <a:gd name="T7" fmla="*/ 2 h 152"/>
                  <a:gd name="T8" fmla="*/ 58 w 149"/>
                  <a:gd name="T9" fmla="*/ 15 h 152"/>
                  <a:gd name="T10" fmla="*/ 69 w 149"/>
                  <a:gd name="T11" fmla="*/ 15 h 152"/>
                  <a:gd name="T12" fmla="*/ 125 w 149"/>
                  <a:gd name="T13" fmla="*/ 63 h 152"/>
                  <a:gd name="T14" fmla="*/ 147 w 149"/>
                  <a:gd name="T15" fmla="*/ 96 h 152"/>
                  <a:gd name="T16" fmla="*/ 148 w 149"/>
                  <a:gd name="T17" fmla="*/ 103 h 152"/>
                  <a:gd name="T18" fmla="*/ 140 w 149"/>
                  <a:gd name="T19" fmla="*/ 112 h 152"/>
                  <a:gd name="T20" fmla="*/ 106 w 149"/>
                  <a:gd name="T21" fmla="*/ 145 h 152"/>
                  <a:gd name="T22" fmla="*/ 99 w 149"/>
                  <a:gd name="T23" fmla="*/ 151 h 152"/>
                  <a:gd name="T24" fmla="*/ 89 w 149"/>
                  <a:gd name="T25" fmla="*/ 149 h 152"/>
                  <a:gd name="T26" fmla="*/ 33 w 149"/>
                  <a:gd name="T27" fmla="*/ 98 h 152"/>
                  <a:gd name="T28" fmla="*/ 12 w 149"/>
                  <a:gd name="T29" fmla="*/ 7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152">
                    <a:moveTo>
                      <a:pt x="12" y="75"/>
                    </a:moveTo>
                    <a:cubicBezTo>
                      <a:pt x="17" y="74"/>
                      <a:pt x="20" y="73"/>
                      <a:pt x="17" y="67"/>
                    </a:cubicBezTo>
                    <a:cubicBezTo>
                      <a:pt x="9" y="51"/>
                      <a:pt x="3" y="34"/>
                      <a:pt x="1" y="16"/>
                    </a:cubicBezTo>
                    <a:cubicBezTo>
                      <a:pt x="0" y="3"/>
                      <a:pt x="2" y="0"/>
                      <a:pt x="15" y="2"/>
                    </a:cubicBezTo>
                    <a:cubicBezTo>
                      <a:pt x="30" y="3"/>
                      <a:pt x="44" y="9"/>
                      <a:pt x="58" y="15"/>
                    </a:cubicBezTo>
                    <a:cubicBezTo>
                      <a:pt x="61" y="16"/>
                      <a:pt x="65" y="20"/>
                      <a:pt x="69" y="15"/>
                    </a:cubicBezTo>
                    <a:cubicBezTo>
                      <a:pt x="88" y="30"/>
                      <a:pt x="109" y="44"/>
                      <a:pt x="125" y="63"/>
                    </a:cubicBezTo>
                    <a:cubicBezTo>
                      <a:pt x="134" y="73"/>
                      <a:pt x="141" y="84"/>
                      <a:pt x="147" y="96"/>
                    </a:cubicBezTo>
                    <a:cubicBezTo>
                      <a:pt x="149" y="98"/>
                      <a:pt x="149" y="101"/>
                      <a:pt x="148" y="103"/>
                    </a:cubicBezTo>
                    <a:cubicBezTo>
                      <a:pt x="147" y="107"/>
                      <a:pt x="143" y="109"/>
                      <a:pt x="140" y="112"/>
                    </a:cubicBezTo>
                    <a:cubicBezTo>
                      <a:pt x="127" y="121"/>
                      <a:pt x="115" y="131"/>
                      <a:pt x="106" y="145"/>
                    </a:cubicBezTo>
                    <a:cubicBezTo>
                      <a:pt x="104" y="147"/>
                      <a:pt x="102" y="149"/>
                      <a:pt x="99" y="151"/>
                    </a:cubicBezTo>
                    <a:cubicBezTo>
                      <a:pt x="95" y="152"/>
                      <a:pt x="92" y="150"/>
                      <a:pt x="89" y="149"/>
                    </a:cubicBezTo>
                    <a:cubicBezTo>
                      <a:pt x="67" y="136"/>
                      <a:pt x="49" y="117"/>
                      <a:pt x="33" y="98"/>
                    </a:cubicBezTo>
                    <a:cubicBezTo>
                      <a:pt x="26" y="90"/>
                      <a:pt x="21" y="81"/>
                      <a:pt x="12" y="75"/>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30" name="Freeform 62">
                <a:extLst>
                  <a:ext uri="{FF2B5EF4-FFF2-40B4-BE49-F238E27FC236}">
                    <a16:creationId xmlns:a16="http://schemas.microsoft.com/office/drawing/2014/main" id="{9B617926-A44C-1F28-D307-3ABE00B0D5BA}"/>
                  </a:ext>
                </a:extLst>
              </p:cNvPr>
              <p:cNvSpPr/>
              <p:nvPr/>
            </p:nvSpPr>
            <p:spPr bwMode="auto">
              <a:xfrm>
                <a:off x="2878138" y="4578351"/>
                <a:ext cx="163512" cy="139700"/>
              </a:xfrm>
              <a:custGeom>
                <a:avLst/>
                <a:gdLst>
                  <a:gd name="T0" fmla="*/ 97 w 162"/>
                  <a:gd name="T1" fmla="*/ 6 h 138"/>
                  <a:gd name="T2" fmla="*/ 108 w 162"/>
                  <a:gd name="T3" fmla="*/ 6 h 138"/>
                  <a:gd name="T4" fmla="*/ 151 w 162"/>
                  <a:gd name="T5" fmla="*/ 1 h 138"/>
                  <a:gd name="T6" fmla="*/ 160 w 162"/>
                  <a:gd name="T7" fmla="*/ 12 h 138"/>
                  <a:gd name="T8" fmla="*/ 141 w 162"/>
                  <a:gd name="T9" fmla="*/ 57 h 138"/>
                  <a:gd name="T10" fmla="*/ 138 w 162"/>
                  <a:gd name="T11" fmla="*/ 65 h 138"/>
                  <a:gd name="T12" fmla="*/ 105 w 162"/>
                  <a:gd name="T13" fmla="*/ 105 h 138"/>
                  <a:gd name="T14" fmla="*/ 59 w 162"/>
                  <a:gd name="T15" fmla="*/ 134 h 138"/>
                  <a:gd name="T16" fmla="*/ 45 w 162"/>
                  <a:gd name="T17" fmla="*/ 137 h 138"/>
                  <a:gd name="T18" fmla="*/ 22 w 162"/>
                  <a:gd name="T19" fmla="*/ 107 h 138"/>
                  <a:gd name="T20" fmla="*/ 11 w 162"/>
                  <a:gd name="T21" fmla="*/ 95 h 138"/>
                  <a:gd name="T22" fmla="*/ 7 w 162"/>
                  <a:gd name="T23" fmla="*/ 90 h 138"/>
                  <a:gd name="T24" fmla="*/ 6 w 162"/>
                  <a:gd name="T25" fmla="*/ 73 h 138"/>
                  <a:gd name="T26" fmla="*/ 64 w 162"/>
                  <a:gd name="T27" fmla="*/ 22 h 138"/>
                  <a:gd name="T28" fmla="*/ 97 w 162"/>
                  <a:gd name="T29" fmla="*/ 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2" h="138">
                    <a:moveTo>
                      <a:pt x="97" y="6"/>
                    </a:moveTo>
                    <a:cubicBezTo>
                      <a:pt x="101" y="10"/>
                      <a:pt x="104" y="7"/>
                      <a:pt x="108" y="6"/>
                    </a:cubicBezTo>
                    <a:cubicBezTo>
                      <a:pt x="122" y="2"/>
                      <a:pt x="136" y="0"/>
                      <a:pt x="151" y="1"/>
                    </a:cubicBezTo>
                    <a:cubicBezTo>
                      <a:pt x="159" y="1"/>
                      <a:pt x="162" y="4"/>
                      <a:pt x="160" y="12"/>
                    </a:cubicBezTo>
                    <a:cubicBezTo>
                      <a:pt x="157" y="28"/>
                      <a:pt x="149" y="43"/>
                      <a:pt x="141" y="57"/>
                    </a:cubicBezTo>
                    <a:cubicBezTo>
                      <a:pt x="140" y="60"/>
                      <a:pt x="138" y="62"/>
                      <a:pt x="138" y="65"/>
                    </a:cubicBezTo>
                    <a:cubicBezTo>
                      <a:pt x="130" y="81"/>
                      <a:pt x="117" y="93"/>
                      <a:pt x="105" y="105"/>
                    </a:cubicBezTo>
                    <a:cubicBezTo>
                      <a:pt x="91" y="117"/>
                      <a:pt x="76" y="127"/>
                      <a:pt x="59" y="134"/>
                    </a:cubicBezTo>
                    <a:cubicBezTo>
                      <a:pt x="54" y="136"/>
                      <a:pt x="50" y="138"/>
                      <a:pt x="45" y="137"/>
                    </a:cubicBezTo>
                    <a:cubicBezTo>
                      <a:pt x="36" y="128"/>
                      <a:pt x="31" y="117"/>
                      <a:pt x="22" y="107"/>
                    </a:cubicBezTo>
                    <a:cubicBezTo>
                      <a:pt x="18" y="103"/>
                      <a:pt x="15" y="99"/>
                      <a:pt x="11" y="95"/>
                    </a:cubicBezTo>
                    <a:cubicBezTo>
                      <a:pt x="10" y="93"/>
                      <a:pt x="8" y="92"/>
                      <a:pt x="7" y="90"/>
                    </a:cubicBezTo>
                    <a:cubicBezTo>
                      <a:pt x="0" y="85"/>
                      <a:pt x="1" y="79"/>
                      <a:pt x="6" y="73"/>
                    </a:cubicBezTo>
                    <a:cubicBezTo>
                      <a:pt x="21" y="51"/>
                      <a:pt x="41" y="35"/>
                      <a:pt x="64" y="22"/>
                    </a:cubicBezTo>
                    <a:cubicBezTo>
                      <a:pt x="75" y="16"/>
                      <a:pt x="85" y="10"/>
                      <a:pt x="97" y="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31" name="Freeform 63">
                <a:extLst>
                  <a:ext uri="{FF2B5EF4-FFF2-40B4-BE49-F238E27FC236}">
                    <a16:creationId xmlns:a16="http://schemas.microsoft.com/office/drawing/2014/main" id="{003AB051-A6CA-E1B8-11C3-E71880F7ACB1}"/>
                  </a:ext>
                </a:extLst>
              </p:cNvPr>
              <p:cNvSpPr/>
              <p:nvPr/>
            </p:nvSpPr>
            <p:spPr bwMode="auto">
              <a:xfrm>
                <a:off x="2932113" y="4716463"/>
                <a:ext cx="179387" cy="100013"/>
              </a:xfrm>
              <a:custGeom>
                <a:avLst/>
                <a:gdLst>
                  <a:gd name="T0" fmla="*/ 118 w 177"/>
                  <a:gd name="T1" fmla="*/ 5 h 99"/>
                  <a:gd name="T2" fmla="*/ 125 w 177"/>
                  <a:gd name="T3" fmla="*/ 10 h 99"/>
                  <a:gd name="T4" fmla="*/ 168 w 177"/>
                  <a:gd name="T5" fmla="*/ 28 h 99"/>
                  <a:gd name="T6" fmla="*/ 169 w 177"/>
                  <a:gd name="T7" fmla="*/ 45 h 99"/>
                  <a:gd name="T8" fmla="*/ 133 w 177"/>
                  <a:gd name="T9" fmla="*/ 73 h 99"/>
                  <a:gd name="T10" fmla="*/ 105 w 177"/>
                  <a:gd name="T11" fmla="*/ 85 h 99"/>
                  <a:gd name="T12" fmla="*/ 20 w 177"/>
                  <a:gd name="T13" fmla="*/ 95 h 99"/>
                  <a:gd name="T14" fmla="*/ 11 w 177"/>
                  <a:gd name="T15" fmla="*/ 92 h 99"/>
                  <a:gd name="T16" fmla="*/ 9 w 177"/>
                  <a:gd name="T17" fmla="*/ 83 h 99"/>
                  <a:gd name="T18" fmla="*/ 1 w 177"/>
                  <a:gd name="T19" fmla="*/ 28 h 99"/>
                  <a:gd name="T20" fmla="*/ 0 w 177"/>
                  <a:gd name="T21" fmla="*/ 22 h 99"/>
                  <a:gd name="T22" fmla="*/ 11 w 177"/>
                  <a:gd name="T23" fmla="*/ 15 h 99"/>
                  <a:gd name="T24" fmla="*/ 103 w 177"/>
                  <a:gd name="T25" fmla="*/ 4 h 99"/>
                  <a:gd name="T26" fmla="*/ 118 w 177"/>
                  <a:gd name="T27" fmla="*/ 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7" h="99">
                    <a:moveTo>
                      <a:pt x="118" y="5"/>
                    </a:moveTo>
                    <a:cubicBezTo>
                      <a:pt x="119" y="9"/>
                      <a:pt x="122" y="9"/>
                      <a:pt x="125" y="10"/>
                    </a:cubicBezTo>
                    <a:cubicBezTo>
                      <a:pt x="140" y="14"/>
                      <a:pt x="155" y="19"/>
                      <a:pt x="168" y="28"/>
                    </a:cubicBezTo>
                    <a:cubicBezTo>
                      <a:pt x="177" y="35"/>
                      <a:pt x="177" y="36"/>
                      <a:pt x="169" y="45"/>
                    </a:cubicBezTo>
                    <a:cubicBezTo>
                      <a:pt x="159" y="56"/>
                      <a:pt x="145" y="63"/>
                      <a:pt x="133" y="73"/>
                    </a:cubicBezTo>
                    <a:cubicBezTo>
                      <a:pt x="125" y="80"/>
                      <a:pt x="115" y="82"/>
                      <a:pt x="105" y="85"/>
                    </a:cubicBezTo>
                    <a:cubicBezTo>
                      <a:pt x="78" y="95"/>
                      <a:pt x="49" y="99"/>
                      <a:pt x="20" y="95"/>
                    </a:cubicBezTo>
                    <a:cubicBezTo>
                      <a:pt x="17" y="94"/>
                      <a:pt x="13" y="94"/>
                      <a:pt x="11" y="92"/>
                    </a:cubicBezTo>
                    <a:cubicBezTo>
                      <a:pt x="9" y="90"/>
                      <a:pt x="9" y="86"/>
                      <a:pt x="9" y="83"/>
                    </a:cubicBezTo>
                    <a:cubicBezTo>
                      <a:pt x="9" y="65"/>
                      <a:pt x="7" y="46"/>
                      <a:pt x="1" y="28"/>
                    </a:cubicBezTo>
                    <a:cubicBezTo>
                      <a:pt x="0" y="26"/>
                      <a:pt x="0" y="24"/>
                      <a:pt x="0" y="22"/>
                    </a:cubicBezTo>
                    <a:cubicBezTo>
                      <a:pt x="3" y="18"/>
                      <a:pt x="7" y="16"/>
                      <a:pt x="11" y="15"/>
                    </a:cubicBezTo>
                    <a:cubicBezTo>
                      <a:pt x="41" y="4"/>
                      <a:pt x="71" y="0"/>
                      <a:pt x="103" y="4"/>
                    </a:cubicBezTo>
                    <a:cubicBezTo>
                      <a:pt x="108" y="5"/>
                      <a:pt x="113" y="5"/>
                      <a:pt x="118" y="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32" name="Freeform 64">
                <a:extLst>
                  <a:ext uri="{FF2B5EF4-FFF2-40B4-BE49-F238E27FC236}">
                    <a16:creationId xmlns:a16="http://schemas.microsoft.com/office/drawing/2014/main" id="{AE939BF2-D62B-F106-490E-437C5CCD033B}"/>
                  </a:ext>
                </a:extLst>
              </p:cNvPr>
              <p:cNvSpPr/>
              <p:nvPr/>
            </p:nvSpPr>
            <p:spPr bwMode="auto">
              <a:xfrm>
                <a:off x="2914650" y="4816476"/>
                <a:ext cx="173037" cy="107950"/>
              </a:xfrm>
              <a:custGeom>
                <a:avLst/>
                <a:gdLst>
                  <a:gd name="T0" fmla="*/ 152 w 172"/>
                  <a:gd name="T1" fmla="*/ 100 h 106"/>
                  <a:gd name="T2" fmla="*/ 127 w 172"/>
                  <a:gd name="T3" fmla="*/ 102 h 106"/>
                  <a:gd name="T4" fmla="*/ 112 w 172"/>
                  <a:gd name="T5" fmla="*/ 103 h 106"/>
                  <a:gd name="T6" fmla="*/ 103 w 172"/>
                  <a:gd name="T7" fmla="*/ 106 h 106"/>
                  <a:gd name="T8" fmla="*/ 12 w 172"/>
                  <a:gd name="T9" fmla="*/ 82 h 106"/>
                  <a:gd name="T10" fmla="*/ 1 w 172"/>
                  <a:gd name="T11" fmla="*/ 73 h 106"/>
                  <a:gd name="T12" fmla="*/ 4 w 172"/>
                  <a:gd name="T13" fmla="*/ 62 h 106"/>
                  <a:gd name="T14" fmla="*/ 24 w 172"/>
                  <a:gd name="T15" fmla="*/ 10 h 106"/>
                  <a:gd name="T16" fmla="*/ 27 w 172"/>
                  <a:gd name="T17" fmla="*/ 3 h 106"/>
                  <a:gd name="T18" fmla="*/ 71 w 172"/>
                  <a:gd name="T19" fmla="*/ 8 h 106"/>
                  <a:gd name="T20" fmla="*/ 118 w 172"/>
                  <a:gd name="T21" fmla="*/ 30 h 106"/>
                  <a:gd name="T22" fmla="*/ 131 w 172"/>
                  <a:gd name="T23" fmla="*/ 36 h 106"/>
                  <a:gd name="T24" fmla="*/ 135 w 172"/>
                  <a:gd name="T25" fmla="*/ 44 h 106"/>
                  <a:gd name="T26" fmla="*/ 165 w 172"/>
                  <a:gd name="T27" fmla="*/ 77 h 106"/>
                  <a:gd name="T28" fmla="*/ 159 w 172"/>
                  <a:gd name="T29" fmla="*/ 96 h 106"/>
                  <a:gd name="T30" fmla="*/ 152 w 172"/>
                  <a:gd name="T3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2" h="105">
                    <a:moveTo>
                      <a:pt x="152" y="100"/>
                    </a:moveTo>
                    <a:cubicBezTo>
                      <a:pt x="143" y="98"/>
                      <a:pt x="136" y="102"/>
                      <a:pt x="127" y="102"/>
                    </a:cubicBezTo>
                    <a:cubicBezTo>
                      <a:pt x="122" y="102"/>
                      <a:pt x="117" y="103"/>
                      <a:pt x="112" y="103"/>
                    </a:cubicBezTo>
                    <a:cubicBezTo>
                      <a:pt x="109" y="106"/>
                      <a:pt x="106" y="106"/>
                      <a:pt x="103" y="106"/>
                    </a:cubicBezTo>
                    <a:cubicBezTo>
                      <a:pt x="71" y="106"/>
                      <a:pt x="40" y="97"/>
                      <a:pt x="12" y="82"/>
                    </a:cubicBezTo>
                    <a:cubicBezTo>
                      <a:pt x="8" y="80"/>
                      <a:pt x="3" y="78"/>
                      <a:pt x="1" y="73"/>
                    </a:cubicBezTo>
                    <a:cubicBezTo>
                      <a:pt x="0" y="69"/>
                      <a:pt x="2" y="65"/>
                      <a:pt x="4" y="62"/>
                    </a:cubicBezTo>
                    <a:cubicBezTo>
                      <a:pt x="14" y="46"/>
                      <a:pt x="20" y="29"/>
                      <a:pt x="24" y="10"/>
                    </a:cubicBezTo>
                    <a:cubicBezTo>
                      <a:pt x="24" y="8"/>
                      <a:pt x="25" y="5"/>
                      <a:pt x="27" y="3"/>
                    </a:cubicBezTo>
                    <a:cubicBezTo>
                      <a:pt x="42" y="0"/>
                      <a:pt x="57" y="5"/>
                      <a:pt x="71" y="8"/>
                    </a:cubicBezTo>
                    <a:cubicBezTo>
                      <a:pt x="88" y="13"/>
                      <a:pt x="104" y="20"/>
                      <a:pt x="118" y="30"/>
                    </a:cubicBezTo>
                    <a:cubicBezTo>
                      <a:pt x="122" y="33"/>
                      <a:pt x="127" y="32"/>
                      <a:pt x="131" y="36"/>
                    </a:cubicBezTo>
                    <a:cubicBezTo>
                      <a:pt x="127" y="41"/>
                      <a:pt x="132" y="42"/>
                      <a:pt x="135" y="44"/>
                    </a:cubicBezTo>
                    <a:cubicBezTo>
                      <a:pt x="147" y="53"/>
                      <a:pt x="157" y="64"/>
                      <a:pt x="165" y="77"/>
                    </a:cubicBezTo>
                    <a:cubicBezTo>
                      <a:pt x="172" y="88"/>
                      <a:pt x="171" y="92"/>
                      <a:pt x="159" y="96"/>
                    </a:cubicBezTo>
                    <a:cubicBezTo>
                      <a:pt x="157" y="97"/>
                      <a:pt x="154" y="98"/>
                      <a:pt x="152" y="10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33" name="Freeform 65">
                <a:extLst>
                  <a:ext uri="{FF2B5EF4-FFF2-40B4-BE49-F238E27FC236}">
                    <a16:creationId xmlns:a16="http://schemas.microsoft.com/office/drawing/2014/main" id="{90BFC451-E8A9-153A-1324-0EE7BB29A11B}"/>
                  </a:ext>
                </a:extLst>
              </p:cNvPr>
              <p:cNvSpPr/>
              <p:nvPr/>
            </p:nvSpPr>
            <p:spPr bwMode="auto">
              <a:xfrm>
                <a:off x="2851150" y="4895851"/>
                <a:ext cx="149225" cy="149225"/>
              </a:xfrm>
              <a:custGeom>
                <a:avLst/>
                <a:gdLst>
                  <a:gd name="T0" fmla="*/ 135 w 147"/>
                  <a:gd name="T1" fmla="*/ 82 h 147"/>
                  <a:gd name="T2" fmla="*/ 136 w 147"/>
                  <a:gd name="T3" fmla="*/ 93 h 147"/>
                  <a:gd name="T4" fmla="*/ 146 w 147"/>
                  <a:gd name="T5" fmla="*/ 130 h 147"/>
                  <a:gd name="T6" fmla="*/ 130 w 147"/>
                  <a:gd name="T7" fmla="*/ 145 h 147"/>
                  <a:gd name="T8" fmla="*/ 100 w 147"/>
                  <a:gd name="T9" fmla="*/ 136 h 147"/>
                  <a:gd name="T10" fmla="*/ 91 w 147"/>
                  <a:gd name="T11" fmla="*/ 136 h 147"/>
                  <a:gd name="T12" fmla="*/ 38 w 147"/>
                  <a:gd name="T13" fmla="*/ 101 h 147"/>
                  <a:gd name="T14" fmla="*/ 5 w 147"/>
                  <a:gd name="T15" fmla="*/ 60 h 147"/>
                  <a:gd name="T16" fmla="*/ 3 w 147"/>
                  <a:gd name="T17" fmla="*/ 47 h 147"/>
                  <a:gd name="T18" fmla="*/ 53 w 147"/>
                  <a:gd name="T19" fmla="*/ 5 h 147"/>
                  <a:gd name="T20" fmla="*/ 68 w 147"/>
                  <a:gd name="T21" fmla="*/ 5 h 147"/>
                  <a:gd name="T22" fmla="*/ 118 w 147"/>
                  <a:gd name="T23" fmla="*/ 56 h 147"/>
                  <a:gd name="T24" fmla="*/ 135 w 147"/>
                  <a:gd name="T25" fmla="*/ 8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47">
                    <a:moveTo>
                      <a:pt x="135" y="82"/>
                    </a:moveTo>
                    <a:cubicBezTo>
                      <a:pt x="131" y="86"/>
                      <a:pt x="135" y="89"/>
                      <a:pt x="136" y="93"/>
                    </a:cubicBezTo>
                    <a:cubicBezTo>
                      <a:pt x="140" y="105"/>
                      <a:pt x="144" y="117"/>
                      <a:pt x="146" y="130"/>
                    </a:cubicBezTo>
                    <a:cubicBezTo>
                      <a:pt x="147" y="144"/>
                      <a:pt x="144" y="147"/>
                      <a:pt x="130" y="145"/>
                    </a:cubicBezTo>
                    <a:cubicBezTo>
                      <a:pt x="120" y="143"/>
                      <a:pt x="110" y="140"/>
                      <a:pt x="100" y="136"/>
                    </a:cubicBezTo>
                    <a:cubicBezTo>
                      <a:pt x="97" y="135"/>
                      <a:pt x="94" y="133"/>
                      <a:pt x="91" y="136"/>
                    </a:cubicBezTo>
                    <a:cubicBezTo>
                      <a:pt x="73" y="126"/>
                      <a:pt x="54" y="116"/>
                      <a:pt x="38" y="101"/>
                    </a:cubicBezTo>
                    <a:cubicBezTo>
                      <a:pt x="25" y="89"/>
                      <a:pt x="14" y="75"/>
                      <a:pt x="5" y="60"/>
                    </a:cubicBezTo>
                    <a:cubicBezTo>
                      <a:pt x="2" y="57"/>
                      <a:pt x="0" y="52"/>
                      <a:pt x="3" y="47"/>
                    </a:cubicBezTo>
                    <a:cubicBezTo>
                      <a:pt x="21" y="35"/>
                      <a:pt x="38" y="21"/>
                      <a:pt x="53" y="5"/>
                    </a:cubicBezTo>
                    <a:cubicBezTo>
                      <a:pt x="57" y="0"/>
                      <a:pt x="62" y="1"/>
                      <a:pt x="68" y="5"/>
                    </a:cubicBezTo>
                    <a:cubicBezTo>
                      <a:pt x="87" y="19"/>
                      <a:pt x="105" y="35"/>
                      <a:pt x="118" y="56"/>
                    </a:cubicBezTo>
                    <a:cubicBezTo>
                      <a:pt x="124" y="65"/>
                      <a:pt x="130" y="73"/>
                      <a:pt x="135" y="8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34" name="Freeform 66">
                <a:extLst>
                  <a:ext uri="{FF2B5EF4-FFF2-40B4-BE49-F238E27FC236}">
                    <a16:creationId xmlns:a16="http://schemas.microsoft.com/office/drawing/2014/main" id="{83E70A9D-F0CF-5F07-02FB-831A3C0A9E33}"/>
                  </a:ext>
                </a:extLst>
              </p:cNvPr>
              <p:cNvSpPr/>
              <p:nvPr/>
            </p:nvSpPr>
            <p:spPr bwMode="auto">
              <a:xfrm>
                <a:off x="2455863" y="4802188"/>
                <a:ext cx="171450" cy="104775"/>
              </a:xfrm>
              <a:custGeom>
                <a:avLst/>
                <a:gdLst>
                  <a:gd name="T0" fmla="*/ 58 w 169"/>
                  <a:gd name="T1" fmla="*/ 104 h 104"/>
                  <a:gd name="T2" fmla="*/ 42 w 169"/>
                  <a:gd name="T3" fmla="*/ 100 h 104"/>
                  <a:gd name="T4" fmla="*/ 8 w 169"/>
                  <a:gd name="T5" fmla="*/ 90 h 104"/>
                  <a:gd name="T6" fmla="*/ 4 w 169"/>
                  <a:gd name="T7" fmla="*/ 77 h 104"/>
                  <a:gd name="T8" fmla="*/ 36 w 169"/>
                  <a:gd name="T9" fmla="*/ 44 h 104"/>
                  <a:gd name="T10" fmla="*/ 40 w 169"/>
                  <a:gd name="T11" fmla="*/ 36 h 104"/>
                  <a:gd name="T12" fmla="*/ 86 w 169"/>
                  <a:gd name="T13" fmla="*/ 12 h 104"/>
                  <a:gd name="T14" fmla="*/ 140 w 169"/>
                  <a:gd name="T15" fmla="*/ 0 h 104"/>
                  <a:gd name="T16" fmla="*/ 149 w 169"/>
                  <a:gd name="T17" fmla="*/ 2 h 104"/>
                  <a:gd name="T18" fmla="*/ 152 w 169"/>
                  <a:gd name="T19" fmla="*/ 11 h 104"/>
                  <a:gd name="T20" fmla="*/ 167 w 169"/>
                  <a:gd name="T21" fmla="*/ 64 h 104"/>
                  <a:gd name="T22" fmla="*/ 169 w 169"/>
                  <a:gd name="T23" fmla="*/ 73 h 104"/>
                  <a:gd name="T24" fmla="*/ 162 w 169"/>
                  <a:gd name="T25" fmla="*/ 80 h 104"/>
                  <a:gd name="T26" fmla="*/ 75 w 169"/>
                  <a:gd name="T27" fmla="*/ 103 h 104"/>
                  <a:gd name="T28" fmla="*/ 58 w 169"/>
                  <a:gd name="T2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104">
                    <a:moveTo>
                      <a:pt x="58" y="104"/>
                    </a:moveTo>
                    <a:cubicBezTo>
                      <a:pt x="53" y="100"/>
                      <a:pt x="47" y="101"/>
                      <a:pt x="42" y="100"/>
                    </a:cubicBezTo>
                    <a:cubicBezTo>
                      <a:pt x="30" y="98"/>
                      <a:pt x="19" y="95"/>
                      <a:pt x="8" y="90"/>
                    </a:cubicBezTo>
                    <a:cubicBezTo>
                      <a:pt x="2" y="87"/>
                      <a:pt x="0" y="83"/>
                      <a:pt x="4" y="77"/>
                    </a:cubicBezTo>
                    <a:cubicBezTo>
                      <a:pt x="13" y="64"/>
                      <a:pt x="24" y="54"/>
                      <a:pt x="36" y="44"/>
                    </a:cubicBezTo>
                    <a:cubicBezTo>
                      <a:pt x="38" y="42"/>
                      <a:pt x="42" y="41"/>
                      <a:pt x="40" y="36"/>
                    </a:cubicBezTo>
                    <a:cubicBezTo>
                      <a:pt x="56" y="29"/>
                      <a:pt x="70" y="19"/>
                      <a:pt x="86" y="12"/>
                    </a:cubicBezTo>
                    <a:cubicBezTo>
                      <a:pt x="104" y="5"/>
                      <a:pt x="122" y="2"/>
                      <a:pt x="140" y="0"/>
                    </a:cubicBezTo>
                    <a:cubicBezTo>
                      <a:pt x="143" y="0"/>
                      <a:pt x="147" y="0"/>
                      <a:pt x="149" y="2"/>
                    </a:cubicBezTo>
                    <a:cubicBezTo>
                      <a:pt x="152" y="4"/>
                      <a:pt x="152" y="8"/>
                      <a:pt x="152" y="11"/>
                    </a:cubicBezTo>
                    <a:cubicBezTo>
                      <a:pt x="155" y="29"/>
                      <a:pt x="159" y="47"/>
                      <a:pt x="167" y="64"/>
                    </a:cubicBezTo>
                    <a:cubicBezTo>
                      <a:pt x="168" y="67"/>
                      <a:pt x="169" y="70"/>
                      <a:pt x="169" y="73"/>
                    </a:cubicBezTo>
                    <a:cubicBezTo>
                      <a:pt x="168" y="77"/>
                      <a:pt x="165" y="79"/>
                      <a:pt x="162" y="80"/>
                    </a:cubicBezTo>
                    <a:cubicBezTo>
                      <a:pt x="135" y="94"/>
                      <a:pt x="106" y="104"/>
                      <a:pt x="75" y="103"/>
                    </a:cubicBezTo>
                    <a:cubicBezTo>
                      <a:pt x="69" y="103"/>
                      <a:pt x="64" y="104"/>
                      <a:pt x="58" y="10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35" name="Freeform 67">
                <a:extLst>
                  <a:ext uri="{FF2B5EF4-FFF2-40B4-BE49-F238E27FC236}">
                    <a16:creationId xmlns:a16="http://schemas.microsoft.com/office/drawing/2014/main" id="{CE1B3F71-F292-41CD-1858-B4D1FF6F9575}"/>
                  </a:ext>
                </a:extLst>
              </p:cNvPr>
              <p:cNvSpPr/>
              <p:nvPr/>
            </p:nvSpPr>
            <p:spPr bwMode="auto">
              <a:xfrm>
                <a:off x="2659063" y="4946651"/>
                <a:ext cx="120650" cy="165100"/>
              </a:xfrm>
              <a:custGeom>
                <a:avLst/>
                <a:gdLst>
                  <a:gd name="T0" fmla="*/ 69 w 119"/>
                  <a:gd name="T1" fmla="*/ 131 h 162"/>
                  <a:gd name="T2" fmla="*/ 58 w 119"/>
                  <a:gd name="T3" fmla="*/ 132 h 162"/>
                  <a:gd name="T4" fmla="*/ 25 w 119"/>
                  <a:gd name="T5" fmla="*/ 156 h 162"/>
                  <a:gd name="T6" fmla="*/ 6 w 119"/>
                  <a:gd name="T7" fmla="*/ 146 h 162"/>
                  <a:gd name="T8" fmla="*/ 3 w 119"/>
                  <a:gd name="T9" fmla="*/ 118 h 162"/>
                  <a:gd name="T10" fmla="*/ 0 w 119"/>
                  <a:gd name="T11" fmla="*/ 110 h 162"/>
                  <a:gd name="T12" fmla="*/ 18 w 119"/>
                  <a:gd name="T13" fmla="*/ 40 h 162"/>
                  <a:gd name="T14" fmla="*/ 41 w 119"/>
                  <a:gd name="T15" fmla="*/ 2 h 162"/>
                  <a:gd name="T16" fmla="*/ 52 w 119"/>
                  <a:gd name="T17" fmla="*/ 3 h 162"/>
                  <a:gd name="T18" fmla="*/ 107 w 119"/>
                  <a:gd name="T19" fmla="*/ 15 h 162"/>
                  <a:gd name="T20" fmla="*/ 117 w 119"/>
                  <a:gd name="T21" fmla="*/ 18 h 162"/>
                  <a:gd name="T22" fmla="*/ 116 w 119"/>
                  <a:gd name="T23" fmla="*/ 35 h 162"/>
                  <a:gd name="T24" fmla="*/ 77 w 119"/>
                  <a:gd name="T25" fmla="*/ 115 h 162"/>
                  <a:gd name="T26" fmla="*/ 69 w 119"/>
                  <a:gd name="T27" fmla="*/ 13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162">
                    <a:moveTo>
                      <a:pt x="69" y="131"/>
                    </a:moveTo>
                    <a:cubicBezTo>
                      <a:pt x="65" y="126"/>
                      <a:pt x="62" y="128"/>
                      <a:pt x="58" y="132"/>
                    </a:cubicBezTo>
                    <a:cubicBezTo>
                      <a:pt x="48" y="141"/>
                      <a:pt x="38" y="149"/>
                      <a:pt x="25" y="156"/>
                    </a:cubicBezTo>
                    <a:cubicBezTo>
                      <a:pt x="13" y="162"/>
                      <a:pt x="9" y="160"/>
                      <a:pt x="6" y="146"/>
                    </a:cubicBezTo>
                    <a:cubicBezTo>
                      <a:pt x="4" y="137"/>
                      <a:pt x="4" y="127"/>
                      <a:pt x="3" y="118"/>
                    </a:cubicBezTo>
                    <a:cubicBezTo>
                      <a:pt x="3" y="115"/>
                      <a:pt x="5" y="111"/>
                      <a:pt x="0" y="110"/>
                    </a:cubicBezTo>
                    <a:cubicBezTo>
                      <a:pt x="5" y="86"/>
                      <a:pt x="7" y="62"/>
                      <a:pt x="18" y="40"/>
                    </a:cubicBezTo>
                    <a:cubicBezTo>
                      <a:pt x="24" y="26"/>
                      <a:pt x="30" y="12"/>
                      <a:pt x="41" y="2"/>
                    </a:cubicBezTo>
                    <a:cubicBezTo>
                      <a:pt x="45" y="0"/>
                      <a:pt x="48" y="2"/>
                      <a:pt x="52" y="3"/>
                    </a:cubicBezTo>
                    <a:cubicBezTo>
                      <a:pt x="70" y="11"/>
                      <a:pt x="88" y="14"/>
                      <a:pt x="107" y="15"/>
                    </a:cubicBezTo>
                    <a:cubicBezTo>
                      <a:pt x="111" y="15"/>
                      <a:pt x="115" y="15"/>
                      <a:pt x="117" y="18"/>
                    </a:cubicBezTo>
                    <a:cubicBezTo>
                      <a:pt x="119" y="24"/>
                      <a:pt x="117" y="29"/>
                      <a:pt x="116" y="35"/>
                    </a:cubicBezTo>
                    <a:cubicBezTo>
                      <a:pt x="110" y="65"/>
                      <a:pt x="96" y="92"/>
                      <a:pt x="77" y="115"/>
                    </a:cubicBezTo>
                    <a:cubicBezTo>
                      <a:pt x="73" y="120"/>
                      <a:pt x="71" y="126"/>
                      <a:pt x="69" y="13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36" name="Freeform 68">
                <a:extLst>
                  <a:ext uri="{FF2B5EF4-FFF2-40B4-BE49-F238E27FC236}">
                    <a16:creationId xmlns:a16="http://schemas.microsoft.com/office/drawing/2014/main" id="{104F26B0-FAE9-F43F-3A91-DDB4EBEE77CE}"/>
                  </a:ext>
                </a:extLst>
              </p:cNvPr>
              <p:cNvSpPr/>
              <p:nvPr/>
            </p:nvSpPr>
            <p:spPr bwMode="auto">
              <a:xfrm>
                <a:off x="2541588" y="4892676"/>
                <a:ext cx="155575" cy="141288"/>
              </a:xfrm>
              <a:custGeom>
                <a:avLst/>
                <a:gdLst>
                  <a:gd name="T0" fmla="*/ 60 w 153"/>
                  <a:gd name="T1" fmla="*/ 130 h 138"/>
                  <a:gd name="T2" fmla="*/ 50 w 153"/>
                  <a:gd name="T3" fmla="*/ 131 h 138"/>
                  <a:gd name="T4" fmla="*/ 12 w 153"/>
                  <a:gd name="T5" fmla="*/ 138 h 138"/>
                  <a:gd name="T6" fmla="*/ 2 w 153"/>
                  <a:gd name="T7" fmla="*/ 126 h 138"/>
                  <a:gd name="T8" fmla="*/ 14 w 153"/>
                  <a:gd name="T9" fmla="*/ 87 h 138"/>
                  <a:gd name="T10" fmla="*/ 11 w 153"/>
                  <a:gd name="T11" fmla="*/ 77 h 138"/>
                  <a:gd name="T12" fmla="*/ 40 w 153"/>
                  <a:gd name="T13" fmla="*/ 42 h 138"/>
                  <a:gd name="T14" fmla="*/ 86 w 153"/>
                  <a:gd name="T15" fmla="*/ 3 h 138"/>
                  <a:gd name="T16" fmla="*/ 95 w 153"/>
                  <a:gd name="T17" fmla="*/ 1 h 138"/>
                  <a:gd name="T18" fmla="*/ 101 w 153"/>
                  <a:gd name="T19" fmla="*/ 5 h 138"/>
                  <a:gd name="T20" fmla="*/ 145 w 153"/>
                  <a:gd name="T21" fmla="*/ 44 h 138"/>
                  <a:gd name="T22" fmla="*/ 149 w 153"/>
                  <a:gd name="T23" fmla="*/ 48 h 138"/>
                  <a:gd name="T24" fmla="*/ 145 w 153"/>
                  <a:gd name="T25" fmla="*/ 63 h 138"/>
                  <a:gd name="T26" fmla="*/ 71 w 153"/>
                  <a:gd name="T27" fmla="*/ 125 h 138"/>
                  <a:gd name="T28" fmla="*/ 60 w 153"/>
                  <a:gd name="T29" fmla="*/ 13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3" h="138">
                    <a:moveTo>
                      <a:pt x="60" y="130"/>
                    </a:moveTo>
                    <a:cubicBezTo>
                      <a:pt x="56" y="127"/>
                      <a:pt x="53" y="130"/>
                      <a:pt x="50" y="131"/>
                    </a:cubicBezTo>
                    <a:cubicBezTo>
                      <a:pt x="38" y="135"/>
                      <a:pt x="25" y="138"/>
                      <a:pt x="12" y="138"/>
                    </a:cubicBezTo>
                    <a:cubicBezTo>
                      <a:pt x="2" y="138"/>
                      <a:pt x="0" y="136"/>
                      <a:pt x="2" y="126"/>
                    </a:cubicBezTo>
                    <a:cubicBezTo>
                      <a:pt x="4" y="112"/>
                      <a:pt x="8" y="99"/>
                      <a:pt x="14" y="87"/>
                    </a:cubicBezTo>
                    <a:cubicBezTo>
                      <a:pt x="16" y="83"/>
                      <a:pt x="19" y="78"/>
                      <a:pt x="11" y="77"/>
                    </a:cubicBezTo>
                    <a:cubicBezTo>
                      <a:pt x="25" y="69"/>
                      <a:pt x="30" y="53"/>
                      <a:pt x="40" y="42"/>
                    </a:cubicBezTo>
                    <a:cubicBezTo>
                      <a:pt x="53" y="26"/>
                      <a:pt x="68" y="13"/>
                      <a:pt x="86" y="3"/>
                    </a:cubicBezTo>
                    <a:cubicBezTo>
                      <a:pt x="89" y="2"/>
                      <a:pt x="91" y="0"/>
                      <a:pt x="95" y="1"/>
                    </a:cubicBezTo>
                    <a:cubicBezTo>
                      <a:pt x="97" y="1"/>
                      <a:pt x="100" y="3"/>
                      <a:pt x="101" y="5"/>
                    </a:cubicBezTo>
                    <a:cubicBezTo>
                      <a:pt x="113" y="22"/>
                      <a:pt x="129" y="33"/>
                      <a:pt x="145" y="44"/>
                    </a:cubicBezTo>
                    <a:cubicBezTo>
                      <a:pt x="147" y="46"/>
                      <a:pt x="148" y="47"/>
                      <a:pt x="149" y="48"/>
                    </a:cubicBezTo>
                    <a:cubicBezTo>
                      <a:pt x="153" y="54"/>
                      <a:pt x="149" y="59"/>
                      <a:pt x="145" y="63"/>
                    </a:cubicBezTo>
                    <a:cubicBezTo>
                      <a:pt x="126" y="90"/>
                      <a:pt x="101" y="110"/>
                      <a:pt x="71" y="125"/>
                    </a:cubicBezTo>
                    <a:cubicBezTo>
                      <a:pt x="67" y="127"/>
                      <a:pt x="64" y="129"/>
                      <a:pt x="60" y="13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37" name="Freeform 69">
                <a:extLst>
                  <a:ext uri="{FF2B5EF4-FFF2-40B4-BE49-F238E27FC236}">
                    <a16:creationId xmlns:a16="http://schemas.microsoft.com/office/drawing/2014/main" id="{BA75F36F-1DB5-53B2-48AD-1166BFA4F82B}"/>
                  </a:ext>
                </a:extLst>
              </p:cNvPr>
              <p:cNvSpPr/>
              <p:nvPr/>
            </p:nvSpPr>
            <p:spPr bwMode="auto">
              <a:xfrm>
                <a:off x="2924175" y="4643438"/>
                <a:ext cx="173037" cy="95250"/>
              </a:xfrm>
              <a:custGeom>
                <a:avLst/>
                <a:gdLst>
                  <a:gd name="T0" fmla="*/ 126 w 171"/>
                  <a:gd name="T1" fmla="*/ 77 h 94"/>
                  <a:gd name="T2" fmla="*/ 117 w 171"/>
                  <a:gd name="T3" fmla="*/ 79 h 94"/>
                  <a:gd name="T4" fmla="*/ 19 w 171"/>
                  <a:gd name="T5" fmla="*/ 89 h 94"/>
                  <a:gd name="T6" fmla="*/ 9 w 171"/>
                  <a:gd name="T7" fmla="*/ 94 h 94"/>
                  <a:gd name="T8" fmla="*/ 0 w 171"/>
                  <a:gd name="T9" fmla="*/ 72 h 94"/>
                  <a:gd name="T10" fmla="*/ 74 w 171"/>
                  <a:gd name="T11" fmla="*/ 22 h 94"/>
                  <a:gd name="T12" fmla="*/ 92 w 171"/>
                  <a:gd name="T13" fmla="*/ 1 h 94"/>
                  <a:gd name="T14" fmla="*/ 160 w 171"/>
                  <a:gd name="T15" fmla="*/ 6 h 94"/>
                  <a:gd name="T16" fmla="*/ 166 w 171"/>
                  <a:gd name="T17" fmla="*/ 21 h 94"/>
                  <a:gd name="T18" fmla="*/ 126 w 171"/>
                  <a:gd name="T19" fmla="*/ 7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1" h="94">
                    <a:moveTo>
                      <a:pt x="126" y="77"/>
                    </a:moveTo>
                    <a:cubicBezTo>
                      <a:pt x="124" y="81"/>
                      <a:pt x="120" y="80"/>
                      <a:pt x="117" y="79"/>
                    </a:cubicBezTo>
                    <a:cubicBezTo>
                      <a:pt x="83" y="73"/>
                      <a:pt x="51" y="78"/>
                      <a:pt x="19" y="89"/>
                    </a:cubicBezTo>
                    <a:cubicBezTo>
                      <a:pt x="16" y="90"/>
                      <a:pt x="13" y="93"/>
                      <a:pt x="9" y="94"/>
                    </a:cubicBezTo>
                    <a:cubicBezTo>
                      <a:pt x="3" y="88"/>
                      <a:pt x="0" y="81"/>
                      <a:pt x="0" y="72"/>
                    </a:cubicBezTo>
                    <a:cubicBezTo>
                      <a:pt x="29" y="63"/>
                      <a:pt x="53" y="44"/>
                      <a:pt x="74" y="22"/>
                    </a:cubicBezTo>
                    <a:cubicBezTo>
                      <a:pt x="80" y="15"/>
                      <a:pt x="84" y="7"/>
                      <a:pt x="92" y="1"/>
                    </a:cubicBezTo>
                    <a:cubicBezTo>
                      <a:pt x="115" y="0"/>
                      <a:pt x="138" y="1"/>
                      <a:pt x="160" y="6"/>
                    </a:cubicBezTo>
                    <a:cubicBezTo>
                      <a:pt x="170" y="9"/>
                      <a:pt x="171" y="11"/>
                      <a:pt x="166" y="21"/>
                    </a:cubicBezTo>
                    <a:cubicBezTo>
                      <a:pt x="155" y="42"/>
                      <a:pt x="142" y="60"/>
                      <a:pt x="126" y="7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38" name="Freeform 70">
                <a:extLst>
                  <a:ext uri="{FF2B5EF4-FFF2-40B4-BE49-F238E27FC236}">
                    <a16:creationId xmlns:a16="http://schemas.microsoft.com/office/drawing/2014/main" id="{446B40D5-63FC-1B47-A6E8-D1DF31DB30EE}"/>
                  </a:ext>
                </a:extLst>
              </p:cNvPr>
              <p:cNvSpPr/>
              <p:nvPr/>
            </p:nvSpPr>
            <p:spPr bwMode="auto">
              <a:xfrm>
                <a:off x="2605088" y="4492626"/>
                <a:ext cx="106362" cy="160338"/>
              </a:xfrm>
              <a:custGeom>
                <a:avLst/>
                <a:gdLst>
                  <a:gd name="T0" fmla="*/ 81 w 105"/>
                  <a:gd name="T1" fmla="*/ 157 h 157"/>
                  <a:gd name="T2" fmla="*/ 8 w 105"/>
                  <a:gd name="T3" fmla="*/ 80 h 157"/>
                  <a:gd name="T4" fmla="*/ 2 w 105"/>
                  <a:gd name="T5" fmla="*/ 70 h 157"/>
                  <a:gd name="T6" fmla="*/ 7 w 105"/>
                  <a:gd name="T7" fmla="*/ 11 h 157"/>
                  <a:gd name="T8" fmla="*/ 21 w 105"/>
                  <a:gd name="T9" fmla="*/ 5 h 157"/>
                  <a:gd name="T10" fmla="*/ 70 w 105"/>
                  <a:gd name="T11" fmla="*/ 38 h 157"/>
                  <a:gd name="T12" fmla="*/ 83 w 105"/>
                  <a:gd name="T13" fmla="*/ 71 h 157"/>
                  <a:gd name="T14" fmla="*/ 105 w 105"/>
                  <a:gd name="T15" fmla="*/ 145 h 157"/>
                  <a:gd name="T16" fmla="*/ 81 w 10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57">
                    <a:moveTo>
                      <a:pt x="81" y="157"/>
                    </a:moveTo>
                    <a:cubicBezTo>
                      <a:pt x="65" y="124"/>
                      <a:pt x="40" y="98"/>
                      <a:pt x="8" y="80"/>
                    </a:cubicBezTo>
                    <a:cubicBezTo>
                      <a:pt x="3" y="77"/>
                      <a:pt x="3" y="74"/>
                      <a:pt x="2" y="70"/>
                    </a:cubicBezTo>
                    <a:cubicBezTo>
                      <a:pt x="0" y="50"/>
                      <a:pt x="3" y="30"/>
                      <a:pt x="7" y="11"/>
                    </a:cubicBezTo>
                    <a:cubicBezTo>
                      <a:pt x="9" y="2"/>
                      <a:pt x="12" y="0"/>
                      <a:pt x="21" y="5"/>
                    </a:cubicBezTo>
                    <a:cubicBezTo>
                      <a:pt x="39" y="14"/>
                      <a:pt x="56" y="24"/>
                      <a:pt x="70" y="38"/>
                    </a:cubicBezTo>
                    <a:cubicBezTo>
                      <a:pt x="82" y="46"/>
                      <a:pt x="82" y="58"/>
                      <a:pt x="83" y="71"/>
                    </a:cubicBezTo>
                    <a:cubicBezTo>
                      <a:pt x="84" y="97"/>
                      <a:pt x="92" y="122"/>
                      <a:pt x="105" y="145"/>
                    </a:cubicBezTo>
                    <a:cubicBezTo>
                      <a:pt x="99" y="153"/>
                      <a:pt x="91" y="157"/>
                      <a:pt x="81" y="15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91" name="Freeform 71">
                <a:extLst>
                  <a:ext uri="{FF2B5EF4-FFF2-40B4-BE49-F238E27FC236}">
                    <a16:creationId xmlns:a16="http://schemas.microsoft.com/office/drawing/2014/main" id="{D6F46328-F208-900C-2BE8-94A603AFA637}"/>
                  </a:ext>
                </a:extLst>
              </p:cNvPr>
              <p:cNvSpPr/>
              <p:nvPr/>
            </p:nvSpPr>
            <p:spPr bwMode="auto">
              <a:xfrm>
                <a:off x="2482850" y="4621213"/>
                <a:ext cx="153987" cy="107950"/>
              </a:xfrm>
              <a:custGeom>
                <a:avLst/>
                <a:gdLst>
                  <a:gd name="T0" fmla="*/ 65 w 151"/>
                  <a:gd name="T1" fmla="*/ 3 h 105"/>
                  <a:gd name="T2" fmla="*/ 83 w 151"/>
                  <a:gd name="T3" fmla="*/ 16 h 105"/>
                  <a:gd name="T4" fmla="*/ 148 w 151"/>
                  <a:gd name="T5" fmla="*/ 77 h 105"/>
                  <a:gd name="T6" fmla="*/ 151 w 151"/>
                  <a:gd name="T7" fmla="*/ 77 h 105"/>
                  <a:gd name="T8" fmla="*/ 136 w 151"/>
                  <a:gd name="T9" fmla="*/ 105 h 105"/>
                  <a:gd name="T10" fmla="*/ 124 w 151"/>
                  <a:gd name="T11" fmla="*/ 94 h 105"/>
                  <a:gd name="T12" fmla="*/ 45 w 151"/>
                  <a:gd name="T13" fmla="*/ 76 h 105"/>
                  <a:gd name="T14" fmla="*/ 35 w 151"/>
                  <a:gd name="T15" fmla="*/ 72 h 105"/>
                  <a:gd name="T16" fmla="*/ 3 w 151"/>
                  <a:gd name="T17" fmla="*/ 16 h 105"/>
                  <a:gd name="T18" fmla="*/ 11 w 151"/>
                  <a:gd name="T19" fmla="*/ 3 h 105"/>
                  <a:gd name="T20" fmla="*/ 65 w 151"/>
                  <a:gd name="T21" fmla="*/ 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05">
                    <a:moveTo>
                      <a:pt x="65" y="3"/>
                    </a:moveTo>
                    <a:cubicBezTo>
                      <a:pt x="74" y="4"/>
                      <a:pt x="78" y="10"/>
                      <a:pt x="83" y="16"/>
                    </a:cubicBezTo>
                    <a:cubicBezTo>
                      <a:pt x="100" y="41"/>
                      <a:pt x="122" y="61"/>
                      <a:pt x="148" y="77"/>
                    </a:cubicBezTo>
                    <a:cubicBezTo>
                      <a:pt x="149" y="77"/>
                      <a:pt x="150" y="77"/>
                      <a:pt x="151" y="77"/>
                    </a:cubicBezTo>
                    <a:cubicBezTo>
                      <a:pt x="150" y="89"/>
                      <a:pt x="144" y="97"/>
                      <a:pt x="136" y="105"/>
                    </a:cubicBezTo>
                    <a:cubicBezTo>
                      <a:pt x="136" y="97"/>
                      <a:pt x="128" y="97"/>
                      <a:pt x="124" y="94"/>
                    </a:cubicBezTo>
                    <a:cubicBezTo>
                      <a:pt x="99" y="81"/>
                      <a:pt x="72" y="77"/>
                      <a:pt x="45" y="76"/>
                    </a:cubicBezTo>
                    <a:cubicBezTo>
                      <a:pt x="41" y="76"/>
                      <a:pt x="37" y="75"/>
                      <a:pt x="35" y="72"/>
                    </a:cubicBezTo>
                    <a:cubicBezTo>
                      <a:pt x="22" y="55"/>
                      <a:pt x="11" y="36"/>
                      <a:pt x="3" y="16"/>
                    </a:cubicBezTo>
                    <a:cubicBezTo>
                      <a:pt x="0" y="8"/>
                      <a:pt x="3" y="4"/>
                      <a:pt x="11" y="3"/>
                    </a:cubicBezTo>
                    <a:cubicBezTo>
                      <a:pt x="29" y="0"/>
                      <a:pt x="47" y="1"/>
                      <a:pt x="65" y="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92" name="Freeform 72">
                <a:extLst>
                  <a:ext uri="{FF2B5EF4-FFF2-40B4-BE49-F238E27FC236}">
                    <a16:creationId xmlns:a16="http://schemas.microsoft.com/office/drawing/2014/main" id="{263B8051-89A9-AC21-1370-8959BC08CBB1}"/>
                  </a:ext>
                </a:extLst>
              </p:cNvPr>
              <p:cNvSpPr/>
              <p:nvPr/>
            </p:nvSpPr>
            <p:spPr bwMode="auto">
              <a:xfrm>
                <a:off x="2481263" y="4875213"/>
                <a:ext cx="155575" cy="96838"/>
              </a:xfrm>
              <a:custGeom>
                <a:avLst/>
                <a:gdLst>
                  <a:gd name="T0" fmla="*/ 154 w 154"/>
                  <a:gd name="T1" fmla="*/ 18 h 94"/>
                  <a:gd name="T2" fmla="*/ 85 w 154"/>
                  <a:gd name="T3" fmla="*/ 85 h 94"/>
                  <a:gd name="T4" fmla="*/ 71 w 154"/>
                  <a:gd name="T5" fmla="*/ 94 h 94"/>
                  <a:gd name="T6" fmla="*/ 8 w 154"/>
                  <a:gd name="T7" fmla="*/ 83 h 94"/>
                  <a:gd name="T8" fmla="*/ 3 w 154"/>
                  <a:gd name="T9" fmla="*/ 71 h 94"/>
                  <a:gd name="T10" fmla="*/ 33 w 154"/>
                  <a:gd name="T11" fmla="*/ 31 h 94"/>
                  <a:gd name="T12" fmla="*/ 47 w 154"/>
                  <a:gd name="T13" fmla="*/ 28 h 94"/>
                  <a:gd name="T14" fmla="*/ 138 w 154"/>
                  <a:gd name="T15" fmla="*/ 4 h 94"/>
                  <a:gd name="T16" fmla="*/ 143 w 154"/>
                  <a:gd name="T17" fmla="*/ 0 h 94"/>
                  <a:gd name="T18" fmla="*/ 154 w 154"/>
                  <a:gd name="T19" fmla="*/ 1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4" h="94">
                    <a:moveTo>
                      <a:pt x="154" y="18"/>
                    </a:moveTo>
                    <a:cubicBezTo>
                      <a:pt x="125" y="34"/>
                      <a:pt x="102" y="57"/>
                      <a:pt x="85" y="85"/>
                    </a:cubicBezTo>
                    <a:cubicBezTo>
                      <a:pt x="81" y="92"/>
                      <a:pt x="76" y="92"/>
                      <a:pt x="71" y="94"/>
                    </a:cubicBezTo>
                    <a:cubicBezTo>
                      <a:pt x="49" y="93"/>
                      <a:pt x="28" y="90"/>
                      <a:pt x="8" y="83"/>
                    </a:cubicBezTo>
                    <a:cubicBezTo>
                      <a:pt x="1" y="81"/>
                      <a:pt x="0" y="78"/>
                      <a:pt x="3" y="71"/>
                    </a:cubicBezTo>
                    <a:cubicBezTo>
                      <a:pt x="12" y="57"/>
                      <a:pt x="22" y="43"/>
                      <a:pt x="33" y="31"/>
                    </a:cubicBezTo>
                    <a:cubicBezTo>
                      <a:pt x="37" y="27"/>
                      <a:pt x="42" y="28"/>
                      <a:pt x="47" y="28"/>
                    </a:cubicBezTo>
                    <a:cubicBezTo>
                      <a:pt x="80" y="29"/>
                      <a:pt x="110" y="19"/>
                      <a:pt x="138" y="4"/>
                    </a:cubicBezTo>
                    <a:cubicBezTo>
                      <a:pt x="140" y="3"/>
                      <a:pt x="142" y="1"/>
                      <a:pt x="143" y="0"/>
                    </a:cubicBezTo>
                    <a:cubicBezTo>
                      <a:pt x="151" y="4"/>
                      <a:pt x="154" y="10"/>
                      <a:pt x="154" y="18"/>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93" name="Freeform 73">
                <a:extLst>
                  <a:ext uri="{FF2B5EF4-FFF2-40B4-BE49-F238E27FC236}">
                    <a16:creationId xmlns:a16="http://schemas.microsoft.com/office/drawing/2014/main" id="{BC2579D9-AECA-E66B-4245-C9A8963146CA}"/>
                  </a:ext>
                </a:extLst>
              </p:cNvPr>
              <p:cNvSpPr/>
              <p:nvPr/>
            </p:nvSpPr>
            <p:spPr bwMode="auto">
              <a:xfrm>
                <a:off x="2860675" y="4519613"/>
                <a:ext cx="117475" cy="155575"/>
              </a:xfrm>
              <a:custGeom>
                <a:avLst/>
                <a:gdLst>
                  <a:gd name="T0" fmla="*/ 114 w 117"/>
                  <a:gd name="T1" fmla="*/ 63 h 152"/>
                  <a:gd name="T2" fmla="*/ 92 w 117"/>
                  <a:gd name="T3" fmla="*/ 76 h 152"/>
                  <a:gd name="T4" fmla="*/ 39 w 117"/>
                  <a:gd name="T5" fmla="*/ 115 h 152"/>
                  <a:gd name="T6" fmla="*/ 24 w 117"/>
                  <a:gd name="T7" fmla="*/ 132 h 152"/>
                  <a:gd name="T8" fmla="*/ 30 w 117"/>
                  <a:gd name="T9" fmla="*/ 150 h 152"/>
                  <a:gd name="T10" fmla="*/ 27 w 117"/>
                  <a:gd name="T11" fmla="*/ 151 h 152"/>
                  <a:gd name="T12" fmla="*/ 0 w 117"/>
                  <a:gd name="T13" fmla="*/ 128 h 152"/>
                  <a:gd name="T14" fmla="*/ 45 w 117"/>
                  <a:gd name="T15" fmla="*/ 39 h 152"/>
                  <a:gd name="T16" fmla="*/ 50 w 117"/>
                  <a:gd name="T17" fmla="*/ 30 h 152"/>
                  <a:gd name="T18" fmla="*/ 102 w 117"/>
                  <a:gd name="T19" fmla="*/ 4 h 152"/>
                  <a:gd name="T20" fmla="*/ 116 w 117"/>
                  <a:gd name="T21" fmla="*/ 12 h 152"/>
                  <a:gd name="T22" fmla="*/ 114 w 117"/>
                  <a:gd name="T23" fmla="*/ 6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7" h="152">
                    <a:moveTo>
                      <a:pt x="114" y="63"/>
                    </a:moveTo>
                    <a:cubicBezTo>
                      <a:pt x="109" y="71"/>
                      <a:pt x="99" y="72"/>
                      <a:pt x="92" y="76"/>
                    </a:cubicBezTo>
                    <a:cubicBezTo>
                      <a:pt x="72" y="87"/>
                      <a:pt x="55" y="99"/>
                      <a:pt x="39" y="115"/>
                    </a:cubicBezTo>
                    <a:cubicBezTo>
                      <a:pt x="34" y="120"/>
                      <a:pt x="29" y="126"/>
                      <a:pt x="24" y="132"/>
                    </a:cubicBezTo>
                    <a:cubicBezTo>
                      <a:pt x="16" y="141"/>
                      <a:pt x="26" y="145"/>
                      <a:pt x="30" y="150"/>
                    </a:cubicBezTo>
                    <a:cubicBezTo>
                      <a:pt x="29" y="151"/>
                      <a:pt x="28" y="152"/>
                      <a:pt x="27" y="151"/>
                    </a:cubicBezTo>
                    <a:cubicBezTo>
                      <a:pt x="18" y="144"/>
                      <a:pt x="7" y="138"/>
                      <a:pt x="0" y="128"/>
                    </a:cubicBezTo>
                    <a:cubicBezTo>
                      <a:pt x="22" y="102"/>
                      <a:pt x="38" y="73"/>
                      <a:pt x="45" y="39"/>
                    </a:cubicBezTo>
                    <a:cubicBezTo>
                      <a:pt x="46" y="35"/>
                      <a:pt x="47" y="33"/>
                      <a:pt x="50" y="30"/>
                    </a:cubicBezTo>
                    <a:cubicBezTo>
                      <a:pt x="66" y="19"/>
                      <a:pt x="84" y="10"/>
                      <a:pt x="102" y="4"/>
                    </a:cubicBezTo>
                    <a:cubicBezTo>
                      <a:pt x="112" y="0"/>
                      <a:pt x="115" y="2"/>
                      <a:pt x="116" y="12"/>
                    </a:cubicBezTo>
                    <a:cubicBezTo>
                      <a:pt x="117" y="29"/>
                      <a:pt x="117" y="46"/>
                      <a:pt x="114" y="6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94" name="Freeform 74">
                <a:extLst>
                  <a:ext uri="{FF2B5EF4-FFF2-40B4-BE49-F238E27FC236}">
                    <a16:creationId xmlns:a16="http://schemas.microsoft.com/office/drawing/2014/main" id="{36633031-A255-8C21-AF65-075D1E66D358}"/>
                  </a:ext>
                </a:extLst>
              </p:cNvPr>
              <p:cNvSpPr/>
              <p:nvPr/>
            </p:nvSpPr>
            <p:spPr bwMode="auto">
              <a:xfrm>
                <a:off x="2724150" y="4962526"/>
                <a:ext cx="82550" cy="176213"/>
              </a:xfrm>
              <a:custGeom>
                <a:avLst/>
                <a:gdLst>
                  <a:gd name="T0" fmla="*/ 5 w 81"/>
                  <a:gd name="T1" fmla="*/ 116 h 174"/>
                  <a:gd name="T2" fmla="*/ 17 w 81"/>
                  <a:gd name="T3" fmla="*/ 91 h 174"/>
                  <a:gd name="T4" fmla="*/ 52 w 81"/>
                  <a:gd name="T5" fmla="*/ 3 h 174"/>
                  <a:gd name="T6" fmla="*/ 57 w 81"/>
                  <a:gd name="T7" fmla="*/ 3 h 174"/>
                  <a:gd name="T8" fmla="*/ 65 w 81"/>
                  <a:gd name="T9" fmla="*/ 74 h 174"/>
                  <a:gd name="T10" fmla="*/ 80 w 81"/>
                  <a:gd name="T11" fmla="*/ 107 h 174"/>
                  <a:gd name="T12" fmla="*/ 81 w 81"/>
                  <a:gd name="T13" fmla="*/ 116 h 174"/>
                  <a:gd name="T14" fmla="*/ 46 w 81"/>
                  <a:gd name="T15" fmla="*/ 167 h 174"/>
                  <a:gd name="T16" fmla="*/ 31 w 81"/>
                  <a:gd name="T17" fmla="*/ 167 h 174"/>
                  <a:gd name="T18" fmla="*/ 5 w 81"/>
                  <a:gd name="T19"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74">
                    <a:moveTo>
                      <a:pt x="5" y="116"/>
                    </a:moveTo>
                    <a:cubicBezTo>
                      <a:pt x="0" y="103"/>
                      <a:pt x="12" y="98"/>
                      <a:pt x="17" y="91"/>
                    </a:cubicBezTo>
                    <a:cubicBezTo>
                      <a:pt x="37" y="64"/>
                      <a:pt x="48" y="35"/>
                      <a:pt x="52" y="3"/>
                    </a:cubicBezTo>
                    <a:cubicBezTo>
                      <a:pt x="54" y="0"/>
                      <a:pt x="56" y="0"/>
                      <a:pt x="57" y="3"/>
                    </a:cubicBezTo>
                    <a:cubicBezTo>
                      <a:pt x="56" y="27"/>
                      <a:pt x="58" y="51"/>
                      <a:pt x="65" y="74"/>
                    </a:cubicBezTo>
                    <a:cubicBezTo>
                      <a:pt x="69" y="85"/>
                      <a:pt x="74" y="96"/>
                      <a:pt x="80" y="107"/>
                    </a:cubicBezTo>
                    <a:cubicBezTo>
                      <a:pt x="81" y="110"/>
                      <a:pt x="81" y="113"/>
                      <a:pt x="81" y="116"/>
                    </a:cubicBezTo>
                    <a:cubicBezTo>
                      <a:pt x="71" y="134"/>
                      <a:pt x="60" y="152"/>
                      <a:pt x="46" y="167"/>
                    </a:cubicBezTo>
                    <a:cubicBezTo>
                      <a:pt x="40" y="174"/>
                      <a:pt x="36" y="173"/>
                      <a:pt x="31" y="167"/>
                    </a:cubicBezTo>
                    <a:cubicBezTo>
                      <a:pt x="20" y="151"/>
                      <a:pt x="11" y="134"/>
                      <a:pt x="5" y="11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95" name="Freeform 75">
                <a:extLst>
                  <a:ext uri="{FF2B5EF4-FFF2-40B4-BE49-F238E27FC236}">
                    <a16:creationId xmlns:a16="http://schemas.microsoft.com/office/drawing/2014/main" id="{5B7D1E66-EA8B-AFDD-32CB-3A394C3B0941}"/>
                  </a:ext>
                </a:extLst>
              </p:cNvPr>
              <p:cNvSpPr/>
              <p:nvPr/>
            </p:nvSpPr>
            <p:spPr bwMode="auto">
              <a:xfrm>
                <a:off x="2763838" y="4467226"/>
                <a:ext cx="73025" cy="165100"/>
              </a:xfrm>
              <a:custGeom>
                <a:avLst/>
                <a:gdLst>
                  <a:gd name="T0" fmla="*/ 14 w 72"/>
                  <a:gd name="T1" fmla="*/ 157 h 162"/>
                  <a:gd name="T2" fmla="*/ 12 w 72"/>
                  <a:gd name="T3" fmla="*/ 91 h 162"/>
                  <a:gd name="T4" fmla="*/ 2 w 72"/>
                  <a:gd name="T5" fmla="*/ 63 h 162"/>
                  <a:gd name="T6" fmla="*/ 3 w 72"/>
                  <a:gd name="T7" fmla="*/ 53 h 162"/>
                  <a:gd name="T8" fmla="*/ 31 w 72"/>
                  <a:gd name="T9" fmla="*/ 6 h 162"/>
                  <a:gd name="T10" fmla="*/ 45 w 72"/>
                  <a:gd name="T11" fmla="*/ 7 h 162"/>
                  <a:gd name="T12" fmla="*/ 70 w 72"/>
                  <a:gd name="T13" fmla="*/ 47 h 162"/>
                  <a:gd name="T14" fmla="*/ 67 w 72"/>
                  <a:gd name="T15" fmla="*/ 61 h 162"/>
                  <a:gd name="T16" fmla="*/ 31 w 72"/>
                  <a:gd name="T17" fmla="*/ 159 h 162"/>
                  <a:gd name="T18" fmla="*/ 14 w 72"/>
                  <a:gd name="T19" fmla="*/ 15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62">
                    <a:moveTo>
                      <a:pt x="14" y="157"/>
                    </a:moveTo>
                    <a:cubicBezTo>
                      <a:pt x="20" y="135"/>
                      <a:pt x="17" y="113"/>
                      <a:pt x="12" y="91"/>
                    </a:cubicBezTo>
                    <a:cubicBezTo>
                      <a:pt x="9" y="81"/>
                      <a:pt x="7" y="72"/>
                      <a:pt x="2" y="63"/>
                    </a:cubicBezTo>
                    <a:cubicBezTo>
                      <a:pt x="0" y="59"/>
                      <a:pt x="3" y="56"/>
                      <a:pt x="3" y="53"/>
                    </a:cubicBezTo>
                    <a:cubicBezTo>
                      <a:pt x="10" y="36"/>
                      <a:pt x="19" y="21"/>
                      <a:pt x="31" y="6"/>
                    </a:cubicBezTo>
                    <a:cubicBezTo>
                      <a:pt x="36" y="0"/>
                      <a:pt x="40" y="1"/>
                      <a:pt x="45" y="7"/>
                    </a:cubicBezTo>
                    <a:cubicBezTo>
                      <a:pt x="54" y="19"/>
                      <a:pt x="63" y="32"/>
                      <a:pt x="70" y="47"/>
                    </a:cubicBezTo>
                    <a:cubicBezTo>
                      <a:pt x="72" y="52"/>
                      <a:pt x="71" y="57"/>
                      <a:pt x="67" y="61"/>
                    </a:cubicBezTo>
                    <a:cubicBezTo>
                      <a:pt x="46" y="90"/>
                      <a:pt x="35" y="123"/>
                      <a:pt x="31" y="159"/>
                    </a:cubicBezTo>
                    <a:cubicBezTo>
                      <a:pt x="25" y="162"/>
                      <a:pt x="20" y="161"/>
                      <a:pt x="14" y="15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96" name="Freeform 76">
                <a:extLst>
                  <a:ext uri="{FF2B5EF4-FFF2-40B4-BE49-F238E27FC236}">
                    <a16:creationId xmlns:a16="http://schemas.microsoft.com/office/drawing/2014/main" id="{DFE60624-5187-43E8-C365-F0C9F739E19C}"/>
                  </a:ext>
                </a:extLst>
              </p:cNvPr>
              <p:cNvSpPr/>
              <p:nvPr/>
            </p:nvSpPr>
            <p:spPr bwMode="auto">
              <a:xfrm>
                <a:off x="2439988" y="4768851"/>
                <a:ext cx="171450" cy="69850"/>
              </a:xfrm>
              <a:custGeom>
                <a:avLst/>
                <a:gdLst>
                  <a:gd name="T0" fmla="*/ 165 w 169"/>
                  <a:gd name="T1" fmla="*/ 36 h 70"/>
                  <a:gd name="T2" fmla="*/ 95 w 169"/>
                  <a:gd name="T3" fmla="*/ 51 h 70"/>
                  <a:gd name="T4" fmla="*/ 66 w 169"/>
                  <a:gd name="T5" fmla="*/ 67 h 70"/>
                  <a:gd name="T6" fmla="*/ 56 w 169"/>
                  <a:gd name="T7" fmla="*/ 69 h 70"/>
                  <a:gd name="T8" fmla="*/ 5 w 169"/>
                  <a:gd name="T9" fmla="*/ 38 h 70"/>
                  <a:gd name="T10" fmla="*/ 6 w 169"/>
                  <a:gd name="T11" fmla="*/ 26 h 70"/>
                  <a:gd name="T12" fmla="*/ 44 w 169"/>
                  <a:gd name="T13" fmla="*/ 2 h 70"/>
                  <a:gd name="T14" fmla="*/ 59 w 169"/>
                  <a:gd name="T15" fmla="*/ 3 h 70"/>
                  <a:gd name="T16" fmla="*/ 148 w 169"/>
                  <a:gd name="T17" fmla="*/ 26 h 70"/>
                  <a:gd name="T18" fmla="*/ 165 w 169"/>
                  <a:gd name="T19" fmla="*/ 23 h 70"/>
                  <a:gd name="T20" fmla="*/ 165 w 169"/>
                  <a:gd name="T21" fmla="*/ 3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9" h="70">
                    <a:moveTo>
                      <a:pt x="165" y="36"/>
                    </a:moveTo>
                    <a:cubicBezTo>
                      <a:pt x="140" y="35"/>
                      <a:pt x="117" y="41"/>
                      <a:pt x="95" y="51"/>
                    </a:cubicBezTo>
                    <a:cubicBezTo>
                      <a:pt x="85" y="56"/>
                      <a:pt x="74" y="60"/>
                      <a:pt x="66" y="67"/>
                    </a:cubicBezTo>
                    <a:cubicBezTo>
                      <a:pt x="62" y="70"/>
                      <a:pt x="59" y="70"/>
                      <a:pt x="56" y="69"/>
                    </a:cubicBezTo>
                    <a:cubicBezTo>
                      <a:pt x="38" y="61"/>
                      <a:pt x="21" y="51"/>
                      <a:pt x="5" y="38"/>
                    </a:cubicBezTo>
                    <a:cubicBezTo>
                      <a:pt x="0" y="34"/>
                      <a:pt x="1" y="30"/>
                      <a:pt x="6" y="26"/>
                    </a:cubicBezTo>
                    <a:cubicBezTo>
                      <a:pt x="17" y="16"/>
                      <a:pt x="30" y="8"/>
                      <a:pt x="44" y="2"/>
                    </a:cubicBezTo>
                    <a:cubicBezTo>
                      <a:pt x="49" y="0"/>
                      <a:pt x="54" y="0"/>
                      <a:pt x="59" y="3"/>
                    </a:cubicBezTo>
                    <a:cubicBezTo>
                      <a:pt x="87" y="18"/>
                      <a:pt x="117" y="25"/>
                      <a:pt x="148" y="26"/>
                    </a:cubicBezTo>
                    <a:cubicBezTo>
                      <a:pt x="154" y="26"/>
                      <a:pt x="160" y="26"/>
                      <a:pt x="165" y="23"/>
                    </a:cubicBezTo>
                    <a:cubicBezTo>
                      <a:pt x="169" y="27"/>
                      <a:pt x="169" y="32"/>
                      <a:pt x="165" y="36"/>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97" name="Freeform 77">
                <a:extLst>
                  <a:ext uri="{FF2B5EF4-FFF2-40B4-BE49-F238E27FC236}">
                    <a16:creationId xmlns:a16="http://schemas.microsoft.com/office/drawing/2014/main" id="{4B0ECF6C-3704-0058-5F99-252E249A3855}"/>
                  </a:ext>
                </a:extLst>
              </p:cNvPr>
              <p:cNvSpPr/>
              <p:nvPr/>
            </p:nvSpPr>
            <p:spPr bwMode="auto">
              <a:xfrm>
                <a:off x="2841625" y="4943476"/>
                <a:ext cx="103187" cy="152400"/>
              </a:xfrm>
              <a:custGeom>
                <a:avLst/>
                <a:gdLst>
                  <a:gd name="T0" fmla="*/ 15 w 102"/>
                  <a:gd name="T1" fmla="*/ 2 h 151"/>
                  <a:gd name="T2" fmla="*/ 16 w 102"/>
                  <a:gd name="T3" fmla="*/ 10 h 151"/>
                  <a:gd name="T4" fmla="*/ 51 w 102"/>
                  <a:gd name="T5" fmla="*/ 53 h 151"/>
                  <a:gd name="T6" fmla="*/ 97 w 102"/>
                  <a:gd name="T7" fmla="*/ 82 h 151"/>
                  <a:gd name="T8" fmla="*/ 101 w 102"/>
                  <a:gd name="T9" fmla="*/ 89 h 151"/>
                  <a:gd name="T10" fmla="*/ 97 w 102"/>
                  <a:gd name="T11" fmla="*/ 142 h 151"/>
                  <a:gd name="T12" fmla="*/ 86 w 102"/>
                  <a:gd name="T13" fmla="*/ 149 h 151"/>
                  <a:gd name="T14" fmla="*/ 48 w 102"/>
                  <a:gd name="T15" fmla="*/ 127 h 151"/>
                  <a:gd name="T16" fmla="*/ 42 w 102"/>
                  <a:gd name="T17" fmla="*/ 98 h 151"/>
                  <a:gd name="T18" fmla="*/ 3 w 102"/>
                  <a:gd name="T19" fmla="*/ 14 h 151"/>
                  <a:gd name="T20" fmla="*/ 0 w 102"/>
                  <a:gd name="T21" fmla="*/ 9 h 151"/>
                  <a:gd name="T22" fmla="*/ 15 w 102"/>
                  <a:gd name="T23" fmla="*/ 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51">
                    <a:moveTo>
                      <a:pt x="15" y="2"/>
                    </a:moveTo>
                    <a:cubicBezTo>
                      <a:pt x="12" y="5"/>
                      <a:pt x="14" y="8"/>
                      <a:pt x="16" y="10"/>
                    </a:cubicBezTo>
                    <a:cubicBezTo>
                      <a:pt x="26" y="26"/>
                      <a:pt x="37" y="40"/>
                      <a:pt x="51" y="53"/>
                    </a:cubicBezTo>
                    <a:cubicBezTo>
                      <a:pt x="65" y="65"/>
                      <a:pt x="80" y="75"/>
                      <a:pt x="97" y="82"/>
                    </a:cubicBezTo>
                    <a:cubicBezTo>
                      <a:pt x="100" y="83"/>
                      <a:pt x="101" y="86"/>
                      <a:pt x="101" y="89"/>
                    </a:cubicBezTo>
                    <a:cubicBezTo>
                      <a:pt x="102" y="107"/>
                      <a:pt x="101" y="125"/>
                      <a:pt x="97" y="142"/>
                    </a:cubicBezTo>
                    <a:cubicBezTo>
                      <a:pt x="96" y="150"/>
                      <a:pt x="92" y="151"/>
                      <a:pt x="86" y="149"/>
                    </a:cubicBezTo>
                    <a:cubicBezTo>
                      <a:pt x="72" y="143"/>
                      <a:pt x="60" y="135"/>
                      <a:pt x="48" y="127"/>
                    </a:cubicBezTo>
                    <a:cubicBezTo>
                      <a:pt x="43" y="118"/>
                      <a:pt x="44" y="107"/>
                      <a:pt x="42" y="98"/>
                    </a:cubicBezTo>
                    <a:cubicBezTo>
                      <a:pt x="36" y="66"/>
                      <a:pt x="22" y="39"/>
                      <a:pt x="3" y="14"/>
                    </a:cubicBezTo>
                    <a:cubicBezTo>
                      <a:pt x="2" y="12"/>
                      <a:pt x="1" y="10"/>
                      <a:pt x="0" y="9"/>
                    </a:cubicBezTo>
                    <a:cubicBezTo>
                      <a:pt x="3" y="3"/>
                      <a:pt x="8" y="0"/>
                      <a:pt x="15" y="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98" name="Freeform 78">
                <a:extLst>
                  <a:ext uri="{FF2B5EF4-FFF2-40B4-BE49-F238E27FC236}">
                    <a16:creationId xmlns:a16="http://schemas.microsoft.com/office/drawing/2014/main" id="{E8EF9155-5D6C-3102-AAD2-4EE13B1746A7}"/>
                  </a:ext>
                </a:extLst>
              </p:cNvPr>
              <p:cNvSpPr/>
              <p:nvPr/>
            </p:nvSpPr>
            <p:spPr bwMode="auto">
              <a:xfrm>
                <a:off x="2600325" y="4941888"/>
                <a:ext cx="101600" cy="142875"/>
              </a:xfrm>
              <a:custGeom>
                <a:avLst/>
                <a:gdLst>
                  <a:gd name="T0" fmla="*/ 3 w 101"/>
                  <a:gd name="T1" fmla="*/ 82 h 140"/>
                  <a:gd name="T2" fmla="*/ 7 w 101"/>
                  <a:gd name="T3" fmla="*/ 77 h 140"/>
                  <a:gd name="T4" fmla="*/ 73 w 101"/>
                  <a:gd name="T5" fmla="*/ 31 h 140"/>
                  <a:gd name="T6" fmla="*/ 91 w 101"/>
                  <a:gd name="T7" fmla="*/ 7 h 140"/>
                  <a:gd name="T8" fmla="*/ 91 w 101"/>
                  <a:gd name="T9" fmla="*/ 2 h 140"/>
                  <a:gd name="T10" fmla="*/ 101 w 101"/>
                  <a:gd name="T11" fmla="*/ 7 h 140"/>
                  <a:gd name="T12" fmla="*/ 65 w 101"/>
                  <a:gd name="T13" fmla="*/ 94 h 140"/>
                  <a:gd name="T14" fmla="*/ 59 w 101"/>
                  <a:gd name="T15" fmla="*/ 115 h 140"/>
                  <a:gd name="T16" fmla="*/ 15 w 101"/>
                  <a:gd name="T17" fmla="*/ 137 h 140"/>
                  <a:gd name="T18" fmla="*/ 2 w 101"/>
                  <a:gd name="T19" fmla="*/ 128 h 140"/>
                  <a:gd name="T20" fmla="*/ 3 w 101"/>
                  <a:gd name="T21" fmla="*/ 8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140">
                    <a:moveTo>
                      <a:pt x="3" y="82"/>
                    </a:moveTo>
                    <a:cubicBezTo>
                      <a:pt x="4" y="80"/>
                      <a:pt x="4" y="78"/>
                      <a:pt x="7" y="77"/>
                    </a:cubicBezTo>
                    <a:cubicBezTo>
                      <a:pt x="33" y="67"/>
                      <a:pt x="54" y="50"/>
                      <a:pt x="73" y="31"/>
                    </a:cubicBezTo>
                    <a:cubicBezTo>
                      <a:pt x="79" y="23"/>
                      <a:pt x="85" y="15"/>
                      <a:pt x="91" y="7"/>
                    </a:cubicBezTo>
                    <a:cubicBezTo>
                      <a:pt x="93" y="5"/>
                      <a:pt x="92" y="3"/>
                      <a:pt x="91" y="2"/>
                    </a:cubicBezTo>
                    <a:cubicBezTo>
                      <a:pt x="96" y="0"/>
                      <a:pt x="99" y="2"/>
                      <a:pt x="101" y="7"/>
                    </a:cubicBezTo>
                    <a:cubicBezTo>
                      <a:pt x="82" y="33"/>
                      <a:pt x="70" y="62"/>
                      <a:pt x="65" y="94"/>
                    </a:cubicBezTo>
                    <a:cubicBezTo>
                      <a:pt x="64" y="101"/>
                      <a:pt x="67" y="110"/>
                      <a:pt x="59" y="115"/>
                    </a:cubicBezTo>
                    <a:cubicBezTo>
                      <a:pt x="45" y="124"/>
                      <a:pt x="30" y="131"/>
                      <a:pt x="15" y="137"/>
                    </a:cubicBezTo>
                    <a:cubicBezTo>
                      <a:pt x="5" y="140"/>
                      <a:pt x="3" y="138"/>
                      <a:pt x="2" y="128"/>
                    </a:cubicBezTo>
                    <a:cubicBezTo>
                      <a:pt x="0" y="113"/>
                      <a:pt x="0" y="98"/>
                      <a:pt x="3" y="82"/>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99" name="Freeform 79">
                <a:extLst>
                  <a:ext uri="{FF2B5EF4-FFF2-40B4-BE49-F238E27FC236}">
                    <a16:creationId xmlns:a16="http://schemas.microsoft.com/office/drawing/2014/main" id="{1DF88F5B-AB64-7760-00A3-EE897945815B}"/>
                  </a:ext>
                </a:extLst>
              </p:cNvPr>
              <p:cNvSpPr/>
              <p:nvPr/>
            </p:nvSpPr>
            <p:spPr bwMode="auto">
              <a:xfrm>
                <a:off x="2905125" y="4889501"/>
                <a:ext cx="142875" cy="93663"/>
              </a:xfrm>
              <a:custGeom>
                <a:avLst/>
                <a:gdLst>
                  <a:gd name="T0" fmla="*/ 82 w 141"/>
                  <a:gd name="T1" fmla="*/ 87 h 91"/>
                  <a:gd name="T2" fmla="*/ 70 w 141"/>
                  <a:gd name="T3" fmla="*/ 74 h 91"/>
                  <a:gd name="T4" fmla="*/ 12 w 141"/>
                  <a:gd name="T5" fmla="*/ 11 h 91"/>
                  <a:gd name="T6" fmla="*/ 1 w 141"/>
                  <a:gd name="T7" fmla="*/ 12 h 91"/>
                  <a:gd name="T8" fmla="*/ 11 w 141"/>
                  <a:gd name="T9" fmla="*/ 0 h 91"/>
                  <a:gd name="T10" fmla="*/ 62 w 141"/>
                  <a:gd name="T11" fmla="*/ 24 h 91"/>
                  <a:gd name="T12" fmla="*/ 121 w 141"/>
                  <a:gd name="T13" fmla="*/ 31 h 91"/>
                  <a:gd name="T14" fmla="*/ 129 w 141"/>
                  <a:gd name="T15" fmla="*/ 50 h 91"/>
                  <a:gd name="T16" fmla="*/ 139 w 141"/>
                  <a:gd name="T17" fmla="*/ 79 h 91"/>
                  <a:gd name="T18" fmla="*/ 131 w 141"/>
                  <a:gd name="T19" fmla="*/ 90 h 91"/>
                  <a:gd name="T20" fmla="*/ 82 w 141"/>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1" h="91">
                    <a:moveTo>
                      <a:pt x="82" y="87"/>
                    </a:moveTo>
                    <a:cubicBezTo>
                      <a:pt x="75" y="85"/>
                      <a:pt x="73" y="79"/>
                      <a:pt x="70" y="74"/>
                    </a:cubicBezTo>
                    <a:cubicBezTo>
                      <a:pt x="56" y="48"/>
                      <a:pt x="36" y="28"/>
                      <a:pt x="12" y="11"/>
                    </a:cubicBezTo>
                    <a:cubicBezTo>
                      <a:pt x="7" y="8"/>
                      <a:pt x="4" y="9"/>
                      <a:pt x="1" y="12"/>
                    </a:cubicBezTo>
                    <a:cubicBezTo>
                      <a:pt x="0" y="4"/>
                      <a:pt x="5" y="2"/>
                      <a:pt x="11" y="0"/>
                    </a:cubicBezTo>
                    <a:cubicBezTo>
                      <a:pt x="26" y="12"/>
                      <a:pt x="44" y="19"/>
                      <a:pt x="62" y="24"/>
                    </a:cubicBezTo>
                    <a:cubicBezTo>
                      <a:pt x="81" y="30"/>
                      <a:pt x="101" y="32"/>
                      <a:pt x="121" y="31"/>
                    </a:cubicBezTo>
                    <a:cubicBezTo>
                      <a:pt x="121" y="39"/>
                      <a:pt x="125" y="45"/>
                      <a:pt x="129" y="50"/>
                    </a:cubicBezTo>
                    <a:cubicBezTo>
                      <a:pt x="132" y="60"/>
                      <a:pt x="136" y="70"/>
                      <a:pt x="139" y="79"/>
                    </a:cubicBezTo>
                    <a:cubicBezTo>
                      <a:pt x="141" y="86"/>
                      <a:pt x="138" y="90"/>
                      <a:pt x="131" y="90"/>
                    </a:cubicBezTo>
                    <a:cubicBezTo>
                      <a:pt x="114" y="91"/>
                      <a:pt x="98" y="91"/>
                      <a:pt x="82" y="8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00" name="Freeform 80">
                <a:extLst>
                  <a:ext uri="{FF2B5EF4-FFF2-40B4-BE49-F238E27FC236}">
                    <a16:creationId xmlns:a16="http://schemas.microsoft.com/office/drawing/2014/main" id="{849492C1-19DA-D46F-AED4-A9678EC2142F}"/>
                  </a:ext>
                </a:extLst>
              </p:cNvPr>
              <p:cNvSpPr/>
              <p:nvPr/>
            </p:nvSpPr>
            <p:spPr bwMode="auto">
              <a:xfrm>
                <a:off x="2938463" y="4791076"/>
                <a:ext cx="165100" cy="61913"/>
              </a:xfrm>
              <a:custGeom>
                <a:avLst/>
                <a:gdLst>
                  <a:gd name="T0" fmla="*/ 107 w 163"/>
                  <a:gd name="T1" fmla="*/ 62 h 62"/>
                  <a:gd name="T2" fmla="*/ 95 w 163"/>
                  <a:gd name="T3" fmla="*/ 60 h 62"/>
                  <a:gd name="T4" fmla="*/ 4 w 163"/>
                  <a:gd name="T5" fmla="*/ 30 h 62"/>
                  <a:gd name="T6" fmla="*/ 5 w 163"/>
                  <a:gd name="T7" fmla="*/ 18 h 62"/>
                  <a:gd name="T8" fmla="*/ 109 w 163"/>
                  <a:gd name="T9" fmla="*/ 6 h 62"/>
                  <a:gd name="T10" fmla="*/ 127 w 163"/>
                  <a:gd name="T11" fmla="*/ 0 h 62"/>
                  <a:gd name="T12" fmla="*/ 156 w 163"/>
                  <a:gd name="T13" fmla="*/ 24 h 62"/>
                  <a:gd name="T14" fmla="*/ 154 w 163"/>
                  <a:gd name="T15" fmla="*/ 40 h 62"/>
                  <a:gd name="T16" fmla="*/ 107 w 163"/>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62">
                    <a:moveTo>
                      <a:pt x="107" y="62"/>
                    </a:moveTo>
                    <a:cubicBezTo>
                      <a:pt x="103" y="62"/>
                      <a:pt x="99" y="62"/>
                      <a:pt x="95" y="60"/>
                    </a:cubicBezTo>
                    <a:cubicBezTo>
                      <a:pt x="68" y="40"/>
                      <a:pt x="37" y="31"/>
                      <a:pt x="4" y="30"/>
                    </a:cubicBezTo>
                    <a:cubicBezTo>
                      <a:pt x="0" y="26"/>
                      <a:pt x="1" y="22"/>
                      <a:pt x="5" y="18"/>
                    </a:cubicBezTo>
                    <a:cubicBezTo>
                      <a:pt x="41" y="25"/>
                      <a:pt x="75" y="20"/>
                      <a:pt x="109" y="6"/>
                    </a:cubicBezTo>
                    <a:cubicBezTo>
                      <a:pt x="115" y="4"/>
                      <a:pt x="121" y="2"/>
                      <a:pt x="127" y="0"/>
                    </a:cubicBezTo>
                    <a:cubicBezTo>
                      <a:pt x="137" y="7"/>
                      <a:pt x="147" y="14"/>
                      <a:pt x="156" y="24"/>
                    </a:cubicBezTo>
                    <a:cubicBezTo>
                      <a:pt x="163" y="31"/>
                      <a:pt x="163" y="34"/>
                      <a:pt x="154" y="40"/>
                    </a:cubicBezTo>
                    <a:cubicBezTo>
                      <a:pt x="139" y="49"/>
                      <a:pt x="124" y="56"/>
                      <a:pt x="107" y="6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01" name="Freeform 81">
                <a:extLst>
                  <a:ext uri="{FF2B5EF4-FFF2-40B4-BE49-F238E27FC236}">
                    <a16:creationId xmlns:a16="http://schemas.microsoft.com/office/drawing/2014/main" id="{B6FFB0C9-991E-99F7-1ACD-37F1AE19ED5D}"/>
                  </a:ext>
                </a:extLst>
              </p:cNvPr>
              <p:cNvSpPr/>
              <p:nvPr/>
            </p:nvSpPr>
            <p:spPr bwMode="auto">
              <a:xfrm>
                <a:off x="2606675" y="4627563"/>
                <a:ext cx="338137" cy="338138"/>
              </a:xfrm>
              <a:custGeom>
                <a:avLst/>
                <a:gdLst>
                  <a:gd name="T0" fmla="*/ 332 w 333"/>
                  <a:gd name="T1" fmla="*/ 179 h 333"/>
                  <a:gd name="T2" fmla="*/ 331 w 333"/>
                  <a:gd name="T3" fmla="*/ 191 h 333"/>
                  <a:gd name="T4" fmla="*/ 305 w 333"/>
                  <a:gd name="T5" fmla="*/ 259 h 333"/>
                  <a:gd name="T6" fmla="*/ 295 w 333"/>
                  <a:gd name="T7" fmla="*/ 271 h 333"/>
                  <a:gd name="T8" fmla="*/ 246 w 333"/>
                  <a:gd name="T9" fmla="*/ 313 h 333"/>
                  <a:gd name="T10" fmla="*/ 231 w 333"/>
                  <a:gd name="T11" fmla="*/ 320 h 333"/>
                  <a:gd name="T12" fmla="*/ 173 w 333"/>
                  <a:gd name="T13" fmla="*/ 333 h 333"/>
                  <a:gd name="T14" fmla="*/ 168 w 333"/>
                  <a:gd name="T15" fmla="*/ 333 h 333"/>
                  <a:gd name="T16" fmla="*/ 94 w 333"/>
                  <a:gd name="T17" fmla="*/ 317 h 333"/>
                  <a:gd name="T18" fmla="*/ 84 w 333"/>
                  <a:gd name="T19" fmla="*/ 312 h 333"/>
                  <a:gd name="T20" fmla="*/ 30 w 333"/>
                  <a:gd name="T21" fmla="*/ 263 h 333"/>
                  <a:gd name="T22" fmla="*/ 19 w 333"/>
                  <a:gd name="T23" fmla="*/ 245 h 333"/>
                  <a:gd name="T24" fmla="*/ 0 w 333"/>
                  <a:gd name="T25" fmla="*/ 175 h 333"/>
                  <a:gd name="T26" fmla="*/ 0 w 333"/>
                  <a:gd name="T27" fmla="*/ 162 h 333"/>
                  <a:gd name="T28" fmla="*/ 14 w 333"/>
                  <a:gd name="T29" fmla="*/ 100 h 333"/>
                  <a:gd name="T30" fmla="*/ 29 w 333"/>
                  <a:gd name="T31" fmla="*/ 72 h 333"/>
                  <a:gd name="T32" fmla="*/ 79 w 333"/>
                  <a:gd name="T33" fmla="*/ 25 h 333"/>
                  <a:gd name="T34" fmla="*/ 103 w 333"/>
                  <a:gd name="T35" fmla="*/ 13 h 333"/>
                  <a:gd name="T36" fmla="*/ 169 w 333"/>
                  <a:gd name="T37" fmla="*/ 0 h 333"/>
                  <a:gd name="T38" fmla="*/ 186 w 333"/>
                  <a:gd name="T39" fmla="*/ 2 h 333"/>
                  <a:gd name="T40" fmla="*/ 250 w 333"/>
                  <a:gd name="T41" fmla="*/ 23 h 333"/>
                  <a:gd name="T42" fmla="*/ 280 w 333"/>
                  <a:gd name="T43" fmla="*/ 45 h 333"/>
                  <a:gd name="T44" fmla="*/ 313 w 333"/>
                  <a:gd name="T45" fmla="*/ 88 h 333"/>
                  <a:gd name="T46" fmla="*/ 322 w 333"/>
                  <a:gd name="T47" fmla="*/ 110 h 333"/>
                  <a:gd name="T48" fmla="*/ 332 w 333"/>
                  <a:gd name="T49" fmla="*/ 179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3" h="333">
                    <a:moveTo>
                      <a:pt x="332" y="179"/>
                    </a:moveTo>
                    <a:cubicBezTo>
                      <a:pt x="332" y="183"/>
                      <a:pt x="331" y="187"/>
                      <a:pt x="331" y="191"/>
                    </a:cubicBezTo>
                    <a:cubicBezTo>
                      <a:pt x="327" y="215"/>
                      <a:pt x="317" y="238"/>
                      <a:pt x="305" y="259"/>
                    </a:cubicBezTo>
                    <a:cubicBezTo>
                      <a:pt x="301" y="263"/>
                      <a:pt x="297" y="266"/>
                      <a:pt x="295" y="271"/>
                    </a:cubicBezTo>
                    <a:cubicBezTo>
                      <a:pt x="281" y="287"/>
                      <a:pt x="265" y="302"/>
                      <a:pt x="246" y="313"/>
                    </a:cubicBezTo>
                    <a:cubicBezTo>
                      <a:pt x="241" y="315"/>
                      <a:pt x="236" y="317"/>
                      <a:pt x="231" y="320"/>
                    </a:cubicBezTo>
                    <a:cubicBezTo>
                      <a:pt x="213" y="327"/>
                      <a:pt x="193" y="331"/>
                      <a:pt x="173" y="333"/>
                    </a:cubicBezTo>
                    <a:cubicBezTo>
                      <a:pt x="172" y="332"/>
                      <a:pt x="170" y="332"/>
                      <a:pt x="168" y="333"/>
                    </a:cubicBezTo>
                    <a:cubicBezTo>
                      <a:pt x="143" y="333"/>
                      <a:pt x="118" y="327"/>
                      <a:pt x="94" y="317"/>
                    </a:cubicBezTo>
                    <a:cubicBezTo>
                      <a:pt x="91" y="315"/>
                      <a:pt x="87" y="313"/>
                      <a:pt x="84" y="312"/>
                    </a:cubicBezTo>
                    <a:cubicBezTo>
                      <a:pt x="63" y="299"/>
                      <a:pt x="45" y="283"/>
                      <a:pt x="30" y="263"/>
                    </a:cubicBezTo>
                    <a:cubicBezTo>
                      <a:pt x="26" y="257"/>
                      <a:pt x="23" y="251"/>
                      <a:pt x="19" y="245"/>
                    </a:cubicBezTo>
                    <a:cubicBezTo>
                      <a:pt x="8" y="223"/>
                      <a:pt x="2" y="200"/>
                      <a:pt x="0" y="175"/>
                    </a:cubicBezTo>
                    <a:cubicBezTo>
                      <a:pt x="0" y="171"/>
                      <a:pt x="0" y="166"/>
                      <a:pt x="0" y="162"/>
                    </a:cubicBezTo>
                    <a:cubicBezTo>
                      <a:pt x="2" y="141"/>
                      <a:pt x="6" y="120"/>
                      <a:pt x="14" y="100"/>
                    </a:cubicBezTo>
                    <a:cubicBezTo>
                      <a:pt x="19" y="91"/>
                      <a:pt x="24" y="82"/>
                      <a:pt x="29" y="72"/>
                    </a:cubicBezTo>
                    <a:cubicBezTo>
                      <a:pt x="43" y="54"/>
                      <a:pt x="60" y="38"/>
                      <a:pt x="79" y="25"/>
                    </a:cubicBezTo>
                    <a:cubicBezTo>
                      <a:pt x="87" y="21"/>
                      <a:pt x="95" y="17"/>
                      <a:pt x="103" y="13"/>
                    </a:cubicBezTo>
                    <a:cubicBezTo>
                      <a:pt x="125" y="5"/>
                      <a:pt x="147" y="1"/>
                      <a:pt x="169" y="0"/>
                    </a:cubicBezTo>
                    <a:cubicBezTo>
                      <a:pt x="175" y="1"/>
                      <a:pt x="181" y="1"/>
                      <a:pt x="186" y="2"/>
                    </a:cubicBezTo>
                    <a:cubicBezTo>
                      <a:pt x="209" y="5"/>
                      <a:pt x="230" y="12"/>
                      <a:pt x="250" y="23"/>
                    </a:cubicBezTo>
                    <a:cubicBezTo>
                      <a:pt x="261" y="29"/>
                      <a:pt x="270" y="38"/>
                      <a:pt x="280" y="45"/>
                    </a:cubicBezTo>
                    <a:cubicBezTo>
                      <a:pt x="293" y="58"/>
                      <a:pt x="304" y="73"/>
                      <a:pt x="313" y="88"/>
                    </a:cubicBezTo>
                    <a:cubicBezTo>
                      <a:pt x="316" y="96"/>
                      <a:pt x="319" y="103"/>
                      <a:pt x="322" y="110"/>
                    </a:cubicBezTo>
                    <a:cubicBezTo>
                      <a:pt x="330" y="133"/>
                      <a:pt x="333" y="155"/>
                      <a:pt x="332" y="179"/>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02" name="Freeform 82">
                <a:extLst>
                  <a:ext uri="{FF2B5EF4-FFF2-40B4-BE49-F238E27FC236}">
                    <a16:creationId xmlns:a16="http://schemas.microsoft.com/office/drawing/2014/main" id="{6A83AB26-92C6-7B99-E35B-7B2B4E109479}"/>
                  </a:ext>
                </a:extLst>
              </p:cNvPr>
              <p:cNvSpPr/>
              <p:nvPr/>
            </p:nvSpPr>
            <p:spPr bwMode="auto">
              <a:xfrm>
                <a:off x="2641600" y="4662488"/>
                <a:ext cx="269875" cy="269875"/>
              </a:xfrm>
              <a:custGeom>
                <a:avLst/>
                <a:gdLst>
                  <a:gd name="T0" fmla="*/ 49 w 266"/>
                  <a:gd name="T1" fmla="*/ 47 h 266"/>
                  <a:gd name="T2" fmla="*/ 218 w 266"/>
                  <a:gd name="T3" fmla="*/ 48 h 266"/>
                  <a:gd name="T4" fmla="*/ 216 w 266"/>
                  <a:gd name="T5" fmla="*/ 217 h 266"/>
                  <a:gd name="T6" fmla="*/ 43 w 266"/>
                  <a:gd name="T7" fmla="*/ 212 h 266"/>
                  <a:gd name="T8" fmla="*/ 49 w 266"/>
                  <a:gd name="T9" fmla="*/ 47 h 266"/>
                </a:gdLst>
                <a:ahLst/>
                <a:cxnLst>
                  <a:cxn ang="0">
                    <a:pos x="T0" y="T1"/>
                  </a:cxn>
                  <a:cxn ang="0">
                    <a:pos x="T2" y="T3"/>
                  </a:cxn>
                  <a:cxn ang="0">
                    <a:pos x="T4" y="T5"/>
                  </a:cxn>
                  <a:cxn ang="0">
                    <a:pos x="T6" y="T7"/>
                  </a:cxn>
                  <a:cxn ang="0">
                    <a:pos x="T8" y="T9"/>
                  </a:cxn>
                </a:cxnLst>
                <a:rect l="0" t="0" r="r" b="b"/>
                <a:pathLst>
                  <a:path w="266" h="266">
                    <a:moveTo>
                      <a:pt x="49" y="47"/>
                    </a:moveTo>
                    <a:cubicBezTo>
                      <a:pt x="92" y="0"/>
                      <a:pt x="172" y="0"/>
                      <a:pt x="218" y="48"/>
                    </a:cubicBezTo>
                    <a:cubicBezTo>
                      <a:pt x="266" y="98"/>
                      <a:pt x="263" y="171"/>
                      <a:pt x="216" y="217"/>
                    </a:cubicBezTo>
                    <a:cubicBezTo>
                      <a:pt x="171" y="263"/>
                      <a:pt x="92" y="266"/>
                      <a:pt x="43" y="212"/>
                    </a:cubicBezTo>
                    <a:cubicBezTo>
                      <a:pt x="3" y="170"/>
                      <a:pt x="0" y="91"/>
                      <a:pt x="49" y="47"/>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7184" name="Grupo 17183">
              <a:extLst>
                <a:ext uri="{FF2B5EF4-FFF2-40B4-BE49-F238E27FC236}">
                  <a16:creationId xmlns:a16="http://schemas.microsoft.com/office/drawing/2014/main" id="{165D80AB-B735-5B65-FDA4-7411CA3E2D58}"/>
                </a:ext>
              </a:extLst>
            </p:cNvPr>
            <p:cNvGrpSpPr/>
            <p:nvPr/>
          </p:nvGrpSpPr>
          <p:grpSpPr>
            <a:xfrm>
              <a:off x="2905125" y="4471987"/>
              <a:ext cx="1668463" cy="685801"/>
              <a:chOff x="2905125" y="4471987"/>
              <a:chExt cx="1668463" cy="685801"/>
            </a:xfrm>
          </p:grpSpPr>
          <p:sp>
            <p:nvSpPr>
              <p:cNvPr id="17106" name="Freeform 86">
                <a:extLst>
                  <a:ext uri="{FF2B5EF4-FFF2-40B4-BE49-F238E27FC236}">
                    <a16:creationId xmlns:a16="http://schemas.microsoft.com/office/drawing/2014/main" id="{DBFF75EF-1E5B-FE24-9495-C2AD10973C3E}"/>
                  </a:ext>
                </a:extLst>
              </p:cNvPr>
              <p:cNvSpPr/>
              <p:nvPr/>
            </p:nvSpPr>
            <p:spPr bwMode="auto">
              <a:xfrm>
                <a:off x="3051175" y="4935538"/>
                <a:ext cx="122238" cy="192088"/>
              </a:xfrm>
              <a:custGeom>
                <a:avLst/>
                <a:gdLst>
                  <a:gd name="T0" fmla="*/ 69 w 120"/>
                  <a:gd name="T1" fmla="*/ 151 h 189"/>
                  <a:gd name="T2" fmla="*/ 35 w 120"/>
                  <a:gd name="T3" fmla="*/ 178 h 189"/>
                  <a:gd name="T4" fmla="*/ 19 w 120"/>
                  <a:gd name="T5" fmla="*/ 186 h 189"/>
                  <a:gd name="T6" fmla="*/ 6 w 120"/>
                  <a:gd name="T7" fmla="*/ 180 h 189"/>
                  <a:gd name="T8" fmla="*/ 7 w 120"/>
                  <a:gd name="T9" fmla="*/ 107 h 189"/>
                  <a:gd name="T10" fmla="*/ 6 w 120"/>
                  <a:gd name="T11" fmla="*/ 98 h 189"/>
                  <a:gd name="T12" fmla="*/ 62 w 120"/>
                  <a:gd name="T13" fmla="*/ 4 h 189"/>
                  <a:gd name="T14" fmla="*/ 69 w 120"/>
                  <a:gd name="T15" fmla="*/ 0 h 189"/>
                  <a:gd name="T16" fmla="*/ 76 w 120"/>
                  <a:gd name="T17" fmla="*/ 4 h 189"/>
                  <a:gd name="T18" fmla="*/ 111 w 120"/>
                  <a:gd name="T19" fmla="*/ 27 h 189"/>
                  <a:gd name="T20" fmla="*/ 120 w 120"/>
                  <a:gd name="T21" fmla="*/ 34 h 189"/>
                  <a:gd name="T22" fmla="*/ 91 w 120"/>
                  <a:gd name="T23" fmla="*/ 124 h 189"/>
                  <a:gd name="T24" fmla="*/ 69 w 120"/>
                  <a:gd name="T25" fmla="*/ 151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0" h="189">
                    <a:moveTo>
                      <a:pt x="69" y="151"/>
                    </a:moveTo>
                    <a:cubicBezTo>
                      <a:pt x="58" y="160"/>
                      <a:pt x="48" y="171"/>
                      <a:pt x="35" y="178"/>
                    </a:cubicBezTo>
                    <a:cubicBezTo>
                      <a:pt x="30" y="181"/>
                      <a:pt x="25" y="184"/>
                      <a:pt x="19" y="186"/>
                    </a:cubicBezTo>
                    <a:cubicBezTo>
                      <a:pt x="12" y="189"/>
                      <a:pt x="8" y="187"/>
                      <a:pt x="6" y="180"/>
                    </a:cubicBezTo>
                    <a:cubicBezTo>
                      <a:pt x="0" y="155"/>
                      <a:pt x="3" y="131"/>
                      <a:pt x="7" y="107"/>
                    </a:cubicBezTo>
                    <a:cubicBezTo>
                      <a:pt x="7" y="104"/>
                      <a:pt x="9" y="101"/>
                      <a:pt x="6" y="98"/>
                    </a:cubicBezTo>
                    <a:cubicBezTo>
                      <a:pt x="17" y="62"/>
                      <a:pt x="35" y="31"/>
                      <a:pt x="62" y="4"/>
                    </a:cubicBezTo>
                    <a:cubicBezTo>
                      <a:pt x="64" y="3"/>
                      <a:pt x="66" y="0"/>
                      <a:pt x="69" y="0"/>
                    </a:cubicBezTo>
                    <a:cubicBezTo>
                      <a:pt x="72" y="1"/>
                      <a:pt x="74" y="3"/>
                      <a:pt x="76" y="4"/>
                    </a:cubicBezTo>
                    <a:cubicBezTo>
                      <a:pt x="87" y="13"/>
                      <a:pt x="98" y="21"/>
                      <a:pt x="111" y="27"/>
                    </a:cubicBezTo>
                    <a:cubicBezTo>
                      <a:pt x="115" y="28"/>
                      <a:pt x="118" y="30"/>
                      <a:pt x="120" y="34"/>
                    </a:cubicBezTo>
                    <a:cubicBezTo>
                      <a:pt x="118" y="66"/>
                      <a:pt x="108" y="96"/>
                      <a:pt x="91" y="124"/>
                    </a:cubicBezTo>
                    <a:cubicBezTo>
                      <a:pt x="85" y="133"/>
                      <a:pt x="78" y="143"/>
                      <a:pt x="69" y="15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07" name="Freeform 87">
                <a:extLst>
                  <a:ext uri="{FF2B5EF4-FFF2-40B4-BE49-F238E27FC236}">
                    <a16:creationId xmlns:a16="http://schemas.microsoft.com/office/drawing/2014/main" id="{BCFA97F0-CB6A-AF30-929D-B5AEBB4BA58F}"/>
                  </a:ext>
                </a:extLst>
              </p:cNvPr>
              <p:cNvSpPr/>
              <p:nvPr/>
            </p:nvSpPr>
            <p:spPr bwMode="auto">
              <a:xfrm>
                <a:off x="3367088" y="4657725"/>
                <a:ext cx="185738" cy="114300"/>
              </a:xfrm>
              <a:custGeom>
                <a:avLst/>
                <a:gdLst>
                  <a:gd name="T0" fmla="*/ 107 w 184"/>
                  <a:gd name="T1" fmla="*/ 0 h 114"/>
                  <a:gd name="T2" fmla="*/ 115 w 184"/>
                  <a:gd name="T3" fmla="*/ 5 h 114"/>
                  <a:gd name="T4" fmla="*/ 171 w 184"/>
                  <a:gd name="T5" fmla="*/ 12 h 114"/>
                  <a:gd name="T6" fmla="*/ 178 w 184"/>
                  <a:gd name="T7" fmla="*/ 29 h 114"/>
                  <a:gd name="T8" fmla="*/ 141 w 184"/>
                  <a:gd name="T9" fmla="*/ 70 h 114"/>
                  <a:gd name="T10" fmla="*/ 135 w 184"/>
                  <a:gd name="T11" fmla="*/ 78 h 114"/>
                  <a:gd name="T12" fmla="*/ 39 w 184"/>
                  <a:gd name="T13" fmla="*/ 113 h 114"/>
                  <a:gd name="T14" fmla="*/ 31 w 184"/>
                  <a:gd name="T15" fmla="*/ 113 h 114"/>
                  <a:gd name="T16" fmla="*/ 26 w 184"/>
                  <a:gd name="T17" fmla="*/ 107 h 114"/>
                  <a:gd name="T18" fmla="*/ 2 w 184"/>
                  <a:gd name="T19" fmla="*/ 59 h 114"/>
                  <a:gd name="T20" fmla="*/ 0 w 184"/>
                  <a:gd name="T21" fmla="*/ 52 h 114"/>
                  <a:gd name="T22" fmla="*/ 10 w 184"/>
                  <a:gd name="T23" fmla="*/ 41 h 114"/>
                  <a:gd name="T24" fmla="*/ 93 w 184"/>
                  <a:gd name="T25" fmla="*/ 6 h 114"/>
                  <a:gd name="T26" fmla="*/ 107 w 184"/>
                  <a:gd name="T2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4" h="114">
                    <a:moveTo>
                      <a:pt x="107" y="0"/>
                    </a:moveTo>
                    <a:cubicBezTo>
                      <a:pt x="106" y="6"/>
                      <a:pt x="111" y="6"/>
                      <a:pt x="115" y="5"/>
                    </a:cubicBezTo>
                    <a:cubicBezTo>
                      <a:pt x="134" y="5"/>
                      <a:pt x="153" y="6"/>
                      <a:pt x="171" y="12"/>
                    </a:cubicBezTo>
                    <a:cubicBezTo>
                      <a:pt x="183" y="16"/>
                      <a:pt x="184" y="19"/>
                      <a:pt x="178" y="29"/>
                    </a:cubicBezTo>
                    <a:cubicBezTo>
                      <a:pt x="169" y="46"/>
                      <a:pt x="155" y="58"/>
                      <a:pt x="141" y="70"/>
                    </a:cubicBezTo>
                    <a:cubicBezTo>
                      <a:pt x="138" y="72"/>
                      <a:pt x="135" y="74"/>
                      <a:pt x="135" y="78"/>
                    </a:cubicBezTo>
                    <a:cubicBezTo>
                      <a:pt x="106" y="97"/>
                      <a:pt x="74" y="111"/>
                      <a:pt x="39" y="113"/>
                    </a:cubicBezTo>
                    <a:cubicBezTo>
                      <a:pt x="36" y="113"/>
                      <a:pt x="34" y="114"/>
                      <a:pt x="31" y="113"/>
                    </a:cubicBezTo>
                    <a:cubicBezTo>
                      <a:pt x="28" y="112"/>
                      <a:pt x="27" y="110"/>
                      <a:pt x="26" y="107"/>
                    </a:cubicBezTo>
                    <a:cubicBezTo>
                      <a:pt x="21" y="90"/>
                      <a:pt x="13" y="73"/>
                      <a:pt x="2" y="59"/>
                    </a:cubicBezTo>
                    <a:cubicBezTo>
                      <a:pt x="1" y="57"/>
                      <a:pt x="0" y="54"/>
                      <a:pt x="0" y="52"/>
                    </a:cubicBezTo>
                    <a:cubicBezTo>
                      <a:pt x="3" y="47"/>
                      <a:pt x="6" y="44"/>
                      <a:pt x="10" y="41"/>
                    </a:cubicBezTo>
                    <a:cubicBezTo>
                      <a:pt x="36" y="24"/>
                      <a:pt x="63" y="11"/>
                      <a:pt x="93" y="6"/>
                    </a:cubicBezTo>
                    <a:cubicBezTo>
                      <a:pt x="99" y="6"/>
                      <a:pt x="102" y="1"/>
                      <a:pt x="107" y="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08" name="Freeform 88">
                <a:extLst>
                  <a:ext uri="{FF2B5EF4-FFF2-40B4-BE49-F238E27FC236}">
                    <a16:creationId xmlns:a16="http://schemas.microsoft.com/office/drawing/2014/main" id="{873D38D6-C4B8-AC83-4C21-24DB562DD29E}"/>
                  </a:ext>
                </a:extLst>
              </p:cNvPr>
              <p:cNvSpPr/>
              <p:nvPr/>
            </p:nvSpPr>
            <p:spPr bwMode="auto">
              <a:xfrm>
                <a:off x="3298825" y="4530725"/>
                <a:ext cx="133350" cy="166688"/>
              </a:xfrm>
              <a:custGeom>
                <a:avLst/>
                <a:gdLst>
                  <a:gd name="T0" fmla="*/ 53 w 132"/>
                  <a:gd name="T1" fmla="*/ 25 h 164"/>
                  <a:gd name="T2" fmla="*/ 55 w 132"/>
                  <a:gd name="T3" fmla="*/ 37 h 164"/>
                  <a:gd name="T4" fmla="*/ 86 w 132"/>
                  <a:gd name="T5" fmla="*/ 15 h 164"/>
                  <a:gd name="T6" fmla="*/ 118 w 132"/>
                  <a:gd name="T7" fmla="*/ 2 h 164"/>
                  <a:gd name="T8" fmla="*/ 130 w 132"/>
                  <a:gd name="T9" fmla="*/ 12 h 164"/>
                  <a:gd name="T10" fmla="*/ 122 w 132"/>
                  <a:gd name="T11" fmla="*/ 73 h 164"/>
                  <a:gd name="T12" fmla="*/ 123 w 132"/>
                  <a:gd name="T13" fmla="*/ 81 h 164"/>
                  <a:gd name="T14" fmla="*/ 81 w 132"/>
                  <a:gd name="T15" fmla="*/ 146 h 164"/>
                  <a:gd name="T16" fmla="*/ 58 w 132"/>
                  <a:gd name="T17" fmla="*/ 164 h 164"/>
                  <a:gd name="T18" fmla="*/ 44 w 132"/>
                  <a:gd name="T19" fmla="*/ 154 h 164"/>
                  <a:gd name="T20" fmla="*/ 10 w 132"/>
                  <a:gd name="T21" fmla="*/ 132 h 164"/>
                  <a:gd name="T22" fmla="*/ 1 w 132"/>
                  <a:gd name="T23" fmla="*/ 125 h 164"/>
                  <a:gd name="T24" fmla="*/ 4 w 132"/>
                  <a:gd name="T25" fmla="*/ 112 h 164"/>
                  <a:gd name="T26" fmla="*/ 43 w 132"/>
                  <a:gd name="T27" fmla="*/ 48 h 164"/>
                  <a:gd name="T28" fmla="*/ 50 w 132"/>
                  <a:gd name="T29" fmla="*/ 30 h 164"/>
                  <a:gd name="T30" fmla="*/ 53 w 132"/>
                  <a:gd name="T31" fmla="*/ 2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164">
                    <a:moveTo>
                      <a:pt x="53" y="25"/>
                    </a:moveTo>
                    <a:cubicBezTo>
                      <a:pt x="53" y="28"/>
                      <a:pt x="54" y="32"/>
                      <a:pt x="55" y="37"/>
                    </a:cubicBezTo>
                    <a:cubicBezTo>
                      <a:pt x="66" y="30"/>
                      <a:pt x="75" y="21"/>
                      <a:pt x="86" y="15"/>
                    </a:cubicBezTo>
                    <a:cubicBezTo>
                      <a:pt x="96" y="10"/>
                      <a:pt x="106" y="4"/>
                      <a:pt x="118" y="2"/>
                    </a:cubicBezTo>
                    <a:cubicBezTo>
                      <a:pt x="127" y="0"/>
                      <a:pt x="130" y="2"/>
                      <a:pt x="130" y="12"/>
                    </a:cubicBezTo>
                    <a:cubicBezTo>
                      <a:pt x="132" y="32"/>
                      <a:pt x="128" y="53"/>
                      <a:pt x="122" y="73"/>
                    </a:cubicBezTo>
                    <a:cubicBezTo>
                      <a:pt x="121" y="75"/>
                      <a:pt x="117" y="79"/>
                      <a:pt x="123" y="81"/>
                    </a:cubicBezTo>
                    <a:cubicBezTo>
                      <a:pt x="111" y="104"/>
                      <a:pt x="100" y="127"/>
                      <a:pt x="81" y="146"/>
                    </a:cubicBezTo>
                    <a:cubicBezTo>
                      <a:pt x="75" y="153"/>
                      <a:pt x="68" y="161"/>
                      <a:pt x="58" y="164"/>
                    </a:cubicBezTo>
                    <a:cubicBezTo>
                      <a:pt x="52" y="163"/>
                      <a:pt x="48" y="158"/>
                      <a:pt x="44" y="154"/>
                    </a:cubicBezTo>
                    <a:cubicBezTo>
                      <a:pt x="34" y="145"/>
                      <a:pt x="22" y="138"/>
                      <a:pt x="10" y="132"/>
                    </a:cubicBezTo>
                    <a:cubicBezTo>
                      <a:pt x="7" y="130"/>
                      <a:pt x="3" y="129"/>
                      <a:pt x="1" y="125"/>
                    </a:cubicBezTo>
                    <a:cubicBezTo>
                      <a:pt x="0" y="121"/>
                      <a:pt x="2" y="116"/>
                      <a:pt x="4" y="112"/>
                    </a:cubicBezTo>
                    <a:cubicBezTo>
                      <a:pt x="13" y="88"/>
                      <a:pt x="26" y="67"/>
                      <a:pt x="43" y="48"/>
                    </a:cubicBezTo>
                    <a:cubicBezTo>
                      <a:pt x="48" y="42"/>
                      <a:pt x="52" y="37"/>
                      <a:pt x="50" y="30"/>
                    </a:cubicBezTo>
                    <a:cubicBezTo>
                      <a:pt x="50" y="28"/>
                      <a:pt x="51" y="26"/>
                      <a:pt x="53" y="2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09" name="Freeform 89">
                <a:extLst>
                  <a:ext uri="{FF2B5EF4-FFF2-40B4-BE49-F238E27FC236}">
                    <a16:creationId xmlns:a16="http://schemas.microsoft.com/office/drawing/2014/main" id="{044EA164-E273-41D9-504A-68F92F8233AF}"/>
                  </a:ext>
                </a:extLst>
              </p:cNvPr>
              <p:cNvSpPr/>
              <p:nvPr/>
            </p:nvSpPr>
            <p:spPr bwMode="auto">
              <a:xfrm>
                <a:off x="3048000" y="4522788"/>
                <a:ext cx="130175" cy="169863"/>
              </a:xfrm>
              <a:custGeom>
                <a:avLst/>
                <a:gdLst>
                  <a:gd name="T0" fmla="*/ 0 w 129"/>
                  <a:gd name="T1" fmla="*/ 66 h 168"/>
                  <a:gd name="T2" fmla="*/ 5 w 129"/>
                  <a:gd name="T3" fmla="*/ 59 h 168"/>
                  <a:gd name="T4" fmla="*/ 2 w 129"/>
                  <a:gd name="T5" fmla="*/ 17 h 168"/>
                  <a:gd name="T6" fmla="*/ 20 w 129"/>
                  <a:gd name="T7" fmla="*/ 6 h 168"/>
                  <a:gd name="T8" fmla="*/ 68 w 129"/>
                  <a:gd name="T9" fmla="*/ 35 h 168"/>
                  <a:gd name="T10" fmla="*/ 76 w 129"/>
                  <a:gd name="T11" fmla="*/ 38 h 168"/>
                  <a:gd name="T12" fmla="*/ 101 w 129"/>
                  <a:gd name="T13" fmla="*/ 68 h 168"/>
                  <a:gd name="T14" fmla="*/ 128 w 129"/>
                  <a:gd name="T15" fmla="*/ 124 h 168"/>
                  <a:gd name="T16" fmla="*/ 126 w 129"/>
                  <a:gd name="T17" fmla="*/ 134 h 168"/>
                  <a:gd name="T18" fmla="*/ 70 w 129"/>
                  <a:gd name="T19" fmla="*/ 168 h 168"/>
                  <a:gd name="T20" fmla="*/ 54 w 129"/>
                  <a:gd name="T21" fmla="*/ 157 h 168"/>
                  <a:gd name="T22" fmla="*/ 8 w 129"/>
                  <a:gd name="T23" fmla="*/ 78 h 168"/>
                  <a:gd name="T24" fmla="*/ 0 w 129"/>
                  <a:gd name="T25" fmla="*/ 66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9" h="168">
                    <a:moveTo>
                      <a:pt x="0" y="66"/>
                    </a:moveTo>
                    <a:cubicBezTo>
                      <a:pt x="6" y="66"/>
                      <a:pt x="6" y="63"/>
                      <a:pt x="5" y="59"/>
                    </a:cubicBezTo>
                    <a:cubicBezTo>
                      <a:pt x="1" y="45"/>
                      <a:pt x="1" y="31"/>
                      <a:pt x="2" y="17"/>
                    </a:cubicBezTo>
                    <a:cubicBezTo>
                      <a:pt x="3" y="3"/>
                      <a:pt x="7" y="0"/>
                      <a:pt x="20" y="6"/>
                    </a:cubicBezTo>
                    <a:cubicBezTo>
                      <a:pt x="38" y="13"/>
                      <a:pt x="53" y="23"/>
                      <a:pt x="68" y="35"/>
                    </a:cubicBezTo>
                    <a:cubicBezTo>
                      <a:pt x="70" y="37"/>
                      <a:pt x="72" y="41"/>
                      <a:pt x="76" y="38"/>
                    </a:cubicBezTo>
                    <a:cubicBezTo>
                      <a:pt x="85" y="48"/>
                      <a:pt x="93" y="58"/>
                      <a:pt x="101" y="68"/>
                    </a:cubicBezTo>
                    <a:cubicBezTo>
                      <a:pt x="114" y="85"/>
                      <a:pt x="122" y="104"/>
                      <a:pt x="128" y="124"/>
                    </a:cubicBezTo>
                    <a:cubicBezTo>
                      <a:pt x="129" y="128"/>
                      <a:pt x="129" y="131"/>
                      <a:pt x="126" y="134"/>
                    </a:cubicBezTo>
                    <a:cubicBezTo>
                      <a:pt x="105" y="142"/>
                      <a:pt x="89" y="156"/>
                      <a:pt x="70" y="168"/>
                    </a:cubicBezTo>
                    <a:cubicBezTo>
                      <a:pt x="63" y="167"/>
                      <a:pt x="59" y="162"/>
                      <a:pt x="54" y="157"/>
                    </a:cubicBezTo>
                    <a:cubicBezTo>
                      <a:pt x="33" y="135"/>
                      <a:pt x="17" y="109"/>
                      <a:pt x="8" y="78"/>
                    </a:cubicBezTo>
                    <a:cubicBezTo>
                      <a:pt x="6" y="73"/>
                      <a:pt x="1" y="71"/>
                      <a:pt x="0" y="6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10" name="Freeform 90">
                <a:extLst>
                  <a:ext uri="{FF2B5EF4-FFF2-40B4-BE49-F238E27FC236}">
                    <a16:creationId xmlns:a16="http://schemas.microsoft.com/office/drawing/2014/main" id="{7B0255BD-5E37-335D-769C-EC3BE01215CD}"/>
                  </a:ext>
                </a:extLst>
              </p:cNvPr>
              <p:cNvSpPr/>
              <p:nvPr/>
            </p:nvSpPr>
            <p:spPr bwMode="auto">
              <a:xfrm>
                <a:off x="3192463" y="4471987"/>
                <a:ext cx="95250" cy="179388"/>
              </a:xfrm>
              <a:custGeom>
                <a:avLst/>
                <a:gdLst>
                  <a:gd name="T0" fmla="*/ 5 w 95"/>
                  <a:gd name="T1" fmla="*/ 60 h 178"/>
                  <a:gd name="T2" fmla="*/ 14 w 95"/>
                  <a:gd name="T3" fmla="*/ 58 h 178"/>
                  <a:gd name="T4" fmla="*/ 39 w 95"/>
                  <a:gd name="T5" fmla="*/ 11 h 178"/>
                  <a:gd name="T6" fmla="*/ 58 w 95"/>
                  <a:gd name="T7" fmla="*/ 10 h 178"/>
                  <a:gd name="T8" fmla="*/ 79 w 95"/>
                  <a:gd name="T9" fmla="*/ 50 h 178"/>
                  <a:gd name="T10" fmla="*/ 87 w 95"/>
                  <a:gd name="T11" fmla="*/ 58 h 178"/>
                  <a:gd name="T12" fmla="*/ 93 w 95"/>
                  <a:gd name="T13" fmla="*/ 132 h 178"/>
                  <a:gd name="T14" fmla="*/ 85 w 95"/>
                  <a:gd name="T15" fmla="*/ 171 h 178"/>
                  <a:gd name="T16" fmla="*/ 81 w 95"/>
                  <a:gd name="T17" fmla="*/ 176 h 178"/>
                  <a:gd name="T18" fmla="*/ 69 w 95"/>
                  <a:gd name="T19" fmla="*/ 177 h 178"/>
                  <a:gd name="T20" fmla="*/ 22 w 95"/>
                  <a:gd name="T21" fmla="*/ 176 h 178"/>
                  <a:gd name="T22" fmla="*/ 12 w 95"/>
                  <a:gd name="T23" fmla="*/ 175 h 178"/>
                  <a:gd name="T24" fmla="*/ 7 w 95"/>
                  <a:gd name="T25" fmla="*/ 167 h 178"/>
                  <a:gd name="T26" fmla="*/ 3 w 95"/>
                  <a:gd name="T27" fmla="*/ 91 h 178"/>
                  <a:gd name="T28" fmla="*/ 5 w 95"/>
                  <a:gd name="T29" fmla="*/ 6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78">
                    <a:moveTo>
                      <a:pt x="5" y="60"/>
                    </a:moveTo>
                    <a:cubicBezTo>
                      <a:pt x="9" y="63"/>
                      <a:pt x="11" y="65"/>
                      <a:pt x="14" y="58"/>
                    </a:cubicBezTo>
                    <a:cubicBezTo>
                      <a:pt x="19" y="41"/>
                      <a:pt x="27" y="25"/>
                      <a:pt x="39" y="11"/>
                    </a:cubicBezTo>
                    <a:cubicBezTo>
                      <a:pt x="47" y="0"/>
                      <a:pt x="50" y="0"/>
                      <a:pt x="58" y="10"/>
                    </a:cubicBezTo>
                    <a:cubicBezTo>
                      <a:pt x="68" y="22"/>
                      <a:pt x="74" y="36"/>
                      <a:pt x="79" y="50"/>
                    </a:cubicBezTo>
                    <a:cubicBezTo>
                      <a:pt x="81" y="54"/>
                      <a:pt x="81" y="58"/>
                      <a:pt x="87" y="58"/>
                    </a:cubicBezTo>
                    <a:cubicBezTo>
                      <a:pt x="90" y="82"/>
                      <a:pt x="95" y="107"/>
                      <a:pt x="93" y="132"/>
                    </a:cubicBezTo>
                    <a:cubicBezTo>
                      <a:pt x="92" y="145"/>
                      <a:pt x="89" y="158"/>
                      <a:pt x="85" y="171"/>
                    </a:cubicBezTo>
                    <a:cubicBezTo>
                      <a:pt x="85" y="173"/>
                      <a:pt x="83" y="175"/>
                      <a:pt x="81" y="176"/>
                    </a:cubicBezTo>
                    <a:cubicBezTo>
                      <a:pt x="77" y="178"/>
                      <a:pt x="73" y="177"/>
                      <a:pt x="69" y="177"/>
                    </a:cubicBezTo>
                    <a:cubicBezTo>
                      <a:pt x="53" y="174"/>
                      <a:pt x="37" y="173"/>
                      <a:pt x="22" y="176"/>
                    </a:cubicBezTo>
                    <a:cubicBezTo>
                      <a:pt x="18" y="176"/>
                      <a:pt x="15" y="176"/>
                      <a:pt x="12" y="175"/>
                    </a:cubicBezTo>
                    <a:cubicBezTo>
                      <a:pt x="9" y="174"/>
                      <a:pt x="8" y="170"/>
                      <a:pt x="7" y="167"/>
                    </a:cubicBezTo>
                    <a:cubicBezTo>
                      <a:pt x="0" y="142"/>
                      <a:pt x="1" y="116"/>
                      <a:pt x="3" y="91"/>
                    </a:cubicBezTo>
                    <a:cubicBezTo>
                      <a:pt x="4" y="81"/>
                      <a:pt x="6" y="71"/>
                      <a:pt x="5" y="60"/>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11" name="Freeform 91">
                <a:extLst>
                  <a:ext uri="{FF2B5EF4-FFF2-40B4-BE49-F238E27FC236}">
                    <a16:creationId xmlns:a16="http://schemas.microsoft.com/office/drawing/2014/main" id="{3CFD341E-E4FD-824D-3A42-E3E3386D33D5}"/>
                  </a:ext>
                </a:extLst>
              </p:cNvPr>
              <p:cNvSpPr/>
              <p:nvPr/>
            </p:nvSpPr>
            <p:spPr bwMode="auto">
              <a:xfrm>
                <a:off x="3395663" y="4783138"/>
                <a:ext cx="179388" cy="98425"/>
              </a:xfrm>
              <a:custGeom>
                <a:avLst/>
                <a:gdLst>
                  <a:gd name="T0" fmla="*/ 130 w 177"/>
                  <a:gd name="T1" fmla="*/ 22 h 97"/>
                  <a:gd name="T2" fmla="*/ 137 w 177"/>
                  <a:gd name="T3" fmla="*/ 29 h 97"/>
                  <a:gd name="T4" fmla="*/ 172 w 177"/>
                  <a:gd name="T5" fmla="*/ 56 h 97"/>
                  <a:gd name="T6" fmla="*/ 170 w 177"/>
                  <a:gd name="T7" fmla="*/ 70 h 97"/>
                  <a:gd name="T8" fmla="*/ 125 w 177"/>
                  <a:gd name="T9" fmla="*/ 89 h 97"/>
                  <a:gd name="T10" fmla="*/ 116 w 177"/>
                  <a:gd name="T11" fmla="*/ 92 h 97"/>
                  <a:gd name="T12" fmla="*/ 65 w 177"/>
                  <a:gd name="T13" fmla="*/ 97 h 97"/>
                  <a:gd name="T14" fmla="*/ 12 w 177"/>
                  <a:gd name="T15" fmla="*/ 85 h 97"/>
                  <a:gd name="T16" fmla="*/ 0 w 177"/>
                  <a:gd name="T17" fmla="*/ 78 h 97"/>
                  <a:gd name="T18" fmla="*/ 5 w 177"/>
                  <a:gd name="T19" fmla="*/ 40 h 97"/>
                  <a:gd name="T20" fmla="*/ 6 w 177"/>
                  <a:gd name="T21" fmla="*/ 24 h 97"/>
                  <a:gd name="T22" fmla="*/ 6 w 177"/>
                  <a:gd name="T23" fmla="*/ 17 h 97"/>
                  <a:gd name="T24" fmla="*/ 18 w 177"/>
                  <a:gd name="T25" fmla="*/ 4 h 97"/>
                  <a:gd name="T26" fmla="*/ 95 w 177"/>
                  <a:gd name="T27" fmla="*/ 10 h 97"/>
                  <a:gd name="T28" fmla="*/ 130 w 177"/>
                  <a:gd name="T29" fmla="*/ 2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7" h="97">
                    <a:moveTo>
                      <a:pt x="130" y="22"/>
                    </a:moveTo>
                    <a:cubicBezTo>
                      <a:pt x="129" y="27"/>
                      <a:pt x="134" y="27"/>
                      <a:pt x="137" y="29"/>
                    </a:cubicBezTo>
                    <a:cubicBezTo>
                      <a:pt x="150" y="36"/>
                      <a:pt x="162" y="45"/>
                      <a:pt x="172" y="56"/>
                    </a:cubicBezTo>
                    <a:cubicBezTo>
                      <a:pt x="177" y="62"/>
                      <a:pt x="176" y="66"/>
                      <a:pt x="170" y="70"/>
                    </a:cubicBezTo>
                    <a:cubicBezTo>
                      <a:pt x="156" y="79"/>
                      <a:pt x="140" y="85"/>
                      <a:pt x="125" y="89"/>
                    </a:cubicBezTo>
                    <a:cubicBezTo>
                      <a:pt x="122" y="89"/>
                      <a:pt x="119" y="90"/>
                      <a:pt x="116" y="92"/>
                    </a:cubicBezTo>
                    <a:cubicBezTo>
                      <a:pt x="100" y="97"/>
                      <a:pt x="82" y="97"/>
                      <a:pt x="65" y="97"/>
                    </a:cubicBezTo>
                    <a:cubicBezTo>
                      <a:pt x="47" y="96"/>
                      <a:pt x="29" y="92"/>
                      <a:pt x="12" y="85"/>
                    </a:cubicBezTo>
                    <a:cubicBezTo>
                      <a:pt x="7" y="83"/>
                      <a:pt x="3" y="82"/>
                      <a:pt x="0" y="78"/>
                    </a:cubicBezTo>
                    <a:cubicBezTo>
                      <a:pt x="0" y="65"/>
                      <a:pt x="4" y="53"/>
                      <a:pt x="5" y="40"/>
                    </a:cubicBezTo>
                    <a:cubicBezTo>
                      <a:pt x="5" y="35"/>
                      <a:pt x="6" y="29"/>
                      <a:pt x="6" y="24"/>
                    </a:cubicBezTo>
                    <a:cubicBezTo>
                      <a:pt x="6" y="21"/>
                      <a:pt x="6" y="19"/>
                      <a:pt x="6" y="17"/>
                    </a:cubicBezTo>
                    <a:cubicBezTo>
                      <a:pt x="5" y="9"/>
                      <a:pt x="10" y="6"/>
                      <a:pt x="18" y="4"/>
                    </a:cubicBezTo>
                    <a:cubicBezTo>
                      <a:pt x="44" y="0"/>
                      <a:pt x="69" y="3"/>
                      <a:pt x="95" y="10"/>
                    </a:cubicBezTo>
                    <a:cubicBezTo>
                      <a:pt x="106" y="13"/>
                      <a:pt x="118" y="16"/>
                      <a:pt x="130" y="2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12" name="Freeform 92">
                <a:extLst>
                  <a:ext uri="{FF2B5EF4-FFF2-40B4-BE49-F238E27FC236}">
                    <a16:creationId xmlns:a16="http://schemas.microsoft.com/office/drawing/2014/main" id="{813CA10E-C4F9-BD3F-6DD4-FE6664730581}"/>
                  </a:ext>
                </a:extLst>
              </p:cNvPr>
              <p:cNvSpPr/>
              <p:nvPr/>
            </p:nvSpPr>
            <p:spPr bwMode="auto">
              <a:xfrm>
                <a:off x="3344863" y="4883150"/>
                <a:ext cx="160338" cy="139700"/>
              </a:xfrm>
              <a:custGeom>
                <a:avLst/>
                <a:gdLst>
                  <a:gd name="T0" fmla="*/ 137 w 158"/>
                  <a:gd name="T1" fmla="*/ 73 h 137"/>
                  <a:gd name="T2" fmla="*/ 139 w 158"/>
                  <a:gd name="T3" fmla="*/ 81 h 137"/>
                  <a:gd name="T4" fmla="*/ 156 w 158"/>
                  <a:gd name="T5" fmla="*/ 124 h 137"/>
                  <a:gd name="T6" fmla="*/ 145 w 158"/>
                  <a:gd name="T7" fmla="*/ 136 h 137"/>
                  <a:gd name="T8" fmla="*/ 100 w 158"/>
                  <a:gd name="T9" fmla="*/ 130 h 137"/>
                  <a:gd name="T10" fmla="*/ 71 w 158"/>
                  <a:gd name="T11" fmla="*/ 120 h 137"/>
                  <a:gd name="T12" fmla="*/ 4 w 158"/>
                  <a:gd name="T13" fmla="*/ 66 h 137"/>
                  <a:gd name="T14" fmla="*/ 0 w 158"/>
                  <a:gd name="T15" fmla="*/ 58 h 137"/>
                  <a:gd name="T16" fmla="*/ 4 w 158"/>
                  <a:gd name="T17" fmla="*/ 50 h 137"/>
                  <a:gd name="T18" fmla="*/ 37 w 158"/>
                  <a:gd name="T19" fmla="*/ 6 h 137"/>
                  <a:gd name="T20" fmla="*/ 42 w 158"/>
                  <a:gd name="T21" fmla="*/ 1 h 137"/>
                  <a:gd name="T22" fmla="*/ 54 w 158"/>
                  <a:gd name="T23" fmla="*/ 3 h 137"/>
                  <a:gd name="T24" fmla="*/ 127 w 158"/>
                  <a:gd name="T25" fmla="*/ 61 h 137"/>
                  <a:gd name="T26" fmla="*/ 137 w 158"/>
                  <a:gd name="T27" fmla="*/ 73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8" h="137">
                    <a:moveTo>
                      <a:pt x="137" y="73"/>
                    </a:moveTo>
                    <a:cubicBezTo>
                      <a:pt x="135" y="76"/>
                      <a:pt x="137" y="78"/>
                      <a:pt x="139" y="81"/>
                    </a:cubicBezTo>
                    <a:cubicBezTo>
                      <a:pt x="146" y="94"/>
                      <a:pt x="153" y="108"/>
                      <a:pt x="156" y="124"/>
                    </a:cubicBezTo>
                    <a:cubicBezTo>
                      <a:pt x="158" y="135"/>
                      <a:pt x="157" y="136"/>
                      <a:pt x="145" y="136"/>
                    </a:cubicBezTo>
                    <a:cubicBezTo>
                      <a:pt x="130" y="137"/>
                      <a:pt x="115" y="132"/>
                      <a:pt x="100" y="130"/>
                    </a:cubicBezTo>
                    <a:cubicBezTo>
                      <a:pt x="89" y="130"/>
                      <a:pt x="80" y="124"/>
                      <a:pt x="71" y="120"/>
                    </a:cubicBezTo>
                    <a:cubicBezTo>
                      <a:pt x="45" y="107"/>
                      <a:pt x="22" y="89"/>
                      <a:pt x="4" y="66"/>
                    </a:cubicBezTo>
                    <a:cubicBezTo>
                      <a:pt x="2" y="64"/>
                      <a:pt x="0" y="61"/>
                      <a:pt x="0" y="58"/>
                    </a:cubicBezTo>
                    <a:cubicBezTo>
                      <a:pt x="0" y="54"/>
                      <a:pt x="2" y="52"/>
                      <a:pt x="4" y="50"/>
                    </a:cubicBezTo>
                    <a:cubicBezTo>
                      <a:pt x="18" y="37"/>
                      <a:pt x="29" y="22"/>
                      <a:pt x="37" y="6"/>
                    </a:cubicBezTo>
                    <a:cubicBezTo>
                      <a:pt x="38" y="4"/>
                      <a:pt x="40" y="2"/>
                      <a:pt x="42" y="1"/>
                    </a:cubicBezTo>
                    <a:cubicBezTo>
                      <a:pt x="46" y="0"/>
                      <a:pt x="50" y="1"/>
                      <a:pt x="54" y="3"/>
                    </a:cubicBezTo>
                    <a:cubicBezTo>
                      <a:pt x="83" y="16"/>
                      <a:pt x="108" y="35"/>
                      <a:pt x="127" y="61"/>
                    </a:cubicBezTo>
                    <a:cubicBezTo>
                      <a:pt x="130" y="65"/>
                      <a:pt x="133" y="69"/>
                      <a:pt x="137" y="7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13" name="Freeform 93">
                <a:extLst>
                  <a:ext uri="{FF2B5EF4-FFF2-40B4-BE49-F238E27FC236}">
                    <a16:creationId xmlns:a16="http://schemas.microsoft.com/office/drawing/2014/main" id="{BBBCE991-7AD5-9F86-C247-0FB53A977F1C}"/>
                  </a:ext>
                </a:extLst>
              </p:cNvPr>
              <p:cNvSpPr/>
              <p:nvPr/>
            </p:nvSpPr>
            <p:spPr bwMode="auto">
              <a:xfrm>
                <a:off x="3265488" y="4946650"/>
                <a:ext cx="122238" cy="168275"/>
              </a:xfrm>
              <a:custGeom>
                <a:avLst/>
                <a:gdLst>
                  <a:gd name="T0" fmla="*/ 90 w 121"/>
                  <a:gd name="T1" fmla="*/ 157 h 165"/>
                  <a:gd name="T2" fmla="*/ 71 w 121"/>
                  <a:gd name="T3" fmla="*/ 141 h 165"/>
                  <a:gd name="T4" fmla="*/ 59 w 121"/>
                  <a:gd name="T5" fmla="*/ 131 h 165"/>
                  <a:gd name="T6" fmla="*/ 51 w 121"/>
                  <a:gd name="T7" fmla="*/ 127 h 165"/>
                  <a:gd name="T8" fmla="*/ 4 w 121"/>
                  <a:gd name="T9" fmla="*/ 46 h 165"/>
                  <a:gd name="T10" fmla="*/ 3 w 121"/>
                  <a:gd name="T11" fmla="*/ 31 h 165"/>
                  <a:gd name="T12" fmla="*/ 12 w 121"/>
                  <a:gd name="T13" fmla="*/ 26 h 165"/>
                  <a:gd name="T14" fmla="*/ 63 w 121"/>
                  <a:gd name="T15" fmla="*/ 3 h 165"/>
                  <a:gd name="T16" fmla="*/ 70 w 121"/>
                  <a:gd name="T17" fmla="*/ 1 h 165"/>
                  <a:gd name="T18" fmla="*/ 98 w 121"/>
                  <a:gd name="T19" fmla="*/ 35 h 165"/>
                  <a:gd name="T20" fmla="*/ 115 w 121"/>
                  <a:gd name="T21" fmla="*/ 84 h 165"/>
                  <a:gd name="T22" fmla="*/ 121 w 121"/>
                  <a:gd name="T23" fmla="*/ 97 h 165"/>
                  <a:gd name="T24" fmla="*/ 118 w 121"/>
                  <a:gd name="T25" fmla="*/ 106 h 165"/>
                  <a:gd name="T26" fmla="*/ 116 w 121"/>
                  <a:gd name="T27" fmla="*/ 151 h 165"/>
                  <a:gd name="T28" fmla="*/ 98 w 121"/>
                  <a:gd name="T29" fmla="*/ 160 h 165"/>
                  <a:gd name="T30" fmla="*/ 90 w 121"/>
                  <a:gd name="T31" fmla="*/ 157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165">
                    <a:moveTo>
                      <a:pt x="90" y="157"/>
                    </a:moveTo>
                    <a:cubicBezTo>
                      <a:pt x="86" y="150"/>
                      <a:pt x="77" y="147"/>
                      <a:pt x="71" y="141"/>
                    </a:cubicBezTo>
                    <a:cubicBezTo>
                      <a:pt x="67" y="138"/>
                      <a:pt x="63" y="135"/>
                      <a:pt x="59" y="131"/>
                    </a:cubicBezTo>
                    <a:cubicBezTo>
                      <a:pt x="56" y="131"/>
                      <a:pt x="54" y="129"/>
                      <a:pt x="51" y="127"/>
                    </a:cubicBezTo>
                    <a:cubicBezTo>
                      <a:pt x="29" y="104"/>
                      <a:pt x="13" y="77"/>
                      <a:pt x="4" y="46"/>
                    </a:cubicBezTo>
                    <a:cubicBezTo>
                      <a:pt x="3" y="41"/>
                      <a:pt x="0" y="36"/>
                      <a:pt x="3" y="31"/>
                    </a:cubicBezTo>
                    <a:cubicBezTo>
                      <a:pt x="5" y="28"/>
                      <a:pt x="9" y="27"/>
                      <a:pt x="12" y="26"/>
                    </a:cubicBezTo>
                    <a:cubicBezTo>
                      <a:pt x="30" y="21"/>
                      <a:pt x="47" y="14"/>
                      <a:pt x="63" y="3"/>
                    </a:cubicBezTo>
                    <a:cubicBezTo>
                      <a:pt x="65" y="2"/>
                      <a:pt x="67" y="0"/>
                      <a:pt x="70" y="1"/>
                    </a:cubicBezTo>
                    <a:cubicBezTo>
                      <a:pt x="83" y="9"/>
                      <a:pt x="90" y="23"/>
                      <a:pt x="98" y="35"/>
                    </a:cubicBezTo>
                    <a:cubicBezTo>
                      <a:pt x="106" y="50"/>
                      <a:pt x="113" y="66"/>
                      <a:pt x="115" y="84"/>
                    </a:cubicBezTo>
                    <a:cubicBezTo>
                      <a:pt x="116" y="89"/>
                      <a:pt x="120" y="92"/>
                      <a:pt x="121" y="97"/>
                    </a:cubicBezTo>
                    <a:cubicBezTo>
                      <a:pt x="114" y="98"/>
                      <a:pt x="117" y="103"/>
                      <a:pt x="118" y="106"/>
                    </a:cubicBezTo>
                    <a:cubicBezTo>
                      <a:pt x="120" y="121"/>
                      <a:pt x="119" y="136"/>
                      <a:pt x="116" y="151"/>
                    </a:cubicBezTo>
                    <a:cubicBezTo>
                      <a:pt x="113" y="163"/>
                      <a:pt x="110" y="165"/>
                      <a:pt x="98" y="160"/>
                    </a:cubicBezTo>
                    <a:cubicBezTo>
                      <a:pt x="95" y="159"/>
                      <a:pt x="93" y="157"/>
                      <a:pt x="90" y="157"/>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14" name="Freeform 94">
                <a:extLst>
                  <a:ext uri="{FF2B5EF4-FFF2-40B4-BE49-F238E27FC236}">
                    <a16:creationId xmlns:a16="http://schemas.microsoft.com/office/drawing/2014/main" id="{A3CC5CF9-CB0F-3D3D-74E5-A90E51571786}"/>
                  </a:ext>
                </a:extLst>
              </p:cNvPr>
              <p:cNvSpPr/>
              <p:nvPr/>
            </p:nvSpPr>
            <p:spPr bwMode="auto">
              <a:xfrm>
                <a:off x="3173413" y="4973638"/>
                <a:ext cx="96838" cy="171450"/>
              </a:xfrm>
              <a:custGeom>
                <a:avLst/>
                <a:gdLst>
                  <a:gd name="T0" fmla="*/ 82 w 95"/>
                  <a:gd name="T1" fmla="*/ 118 h 170"/>
                  <a:gd name="T2" fmla="*/ 76 w 95"/>
                  <a:gd name="T3" fmla="*/ 125 h 170"/>
                  <a:gd name="T4" fmla="*/ 56 w 95"/>
                  <a:gd name="T5" fmla="*/ 159 h 170"/>
                  <a:gd name="T6" fmla="*/ 35 w 95"/>
                  <a:gd name="T7" fmla="*/ 158 h 170"/>
                  <a:gd name="T8" fmla="*/ 19 w 95"/>
                  <a:gd name="T9" fmla="*/ 131 h 170"/>
                  <a:gd name="T10" fmla="*/ 14 w 95"/>
                  <a:gd name="T11" fmla="*/ 125 h 170"/>
                  <a:gd name="T12" fmla="*/ 1 w 95"/>
                  <a:gd name="T13" fmla="*/ 62 h 170"/>
                  <a:gd name="T14" fmla="*/ 6 w 95"/>
                  <a:gd name="T15" fmla="*/ 10 h 170"/>
                  <a:gd name="T16" fmla="*/ 14 w 95"/>
                  <a:gd name="T17" fmla="*/ 0 h 170"/>
                  <a:gd name="T18" fmla="*/ 79 w 95"/>
                  <a:gd name="T19" fmla="*/ 5 h 170"/>
                  <a:gd name="T20" fmla="*/ 89 w 95"/>
                  <a:gd name="T21" fmla="*/ 15 h 170"/>
                  <a:gd name="T22" fmla="*/ 89 w 95"/>
                  <a:gd name="T23" fmla="*/ 87 h 170"/>
                  <a:gd name="T24" fmla="*/ 82 w 95"/>
                  <a:gd name="T25" fmla="*/ 11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5" h="170">
                    <a:moveTo>
                      <a:pt x="82" y="118"/>
                    </a:moveTo>
                    <a:cubicBezTo>
                      <a:pt x="77" y="118"/>
                      <a:pt x="77" y="122"/>
                      <a:pt x="76" y="125"/>
                    </a:cubicBezTo>
                    <a:cubicBezTo>
                      <a:pt x="70" y="137"/>
                      <a:pt x="64" y="149"/>
                      <a:pt x="56" y="159"/>
                    </a:cubicBezTo>
                    <a:cubicBezTo>
                      <a:pt x="47" y="170"/>
                      <a:pt x="43" y="169"/>
                      <a:pt x="35" y="158"/>
                    </a:cubicBezTo>
                    <a:cubicBezTo>
                      <a:pt x="29" y="150"/>
                      <a:pt x="24" y="140"/>
                      <a:pt x="19" y="131"/>
                    </a:cubicBezTo>
                    <a:cubicBezTo>
                      <a:pt x="18" y="128"/>
                      <a:pt x="18" y="125"/>
                      <a:pt x="14" y="125"/>
                    </a:cubicBezTo>
                    <a:cubicBezTo>
                      <a:pt x="8" y="104"/>
                      <a:pt x="1" y="84"/>
                      <a:pt x="1" y="62"/>
                    </a:cubicBezTo>
                    <a:cubicBezTo>
                      <a:pt x="0" y="44"/>
                      <a:pt x="1" y="27"/>
                      <a:pt x="6" y="10"/>
                    </a:cubicBezTo>
                    <a:cubicBezTo>
                      <a:pt x="7" y="5"/>
                      <a:pt x="8" y="1"/>
                      <a:pt x="14" y="0"/>
                    </a:cubicBezTo>
                    <a:cubicBezTo>
                      <a:pt x="35" y="3"/>
                      <a:pt x="57" y="6"/>
                      <a:pt x="79" y="5"/>
                    </a:cubicBezTo>
                    <a:cubicBezTo>
                      <a:pt x="85" y="5"/>
                      <a:pt x="88" y="9"/>
                      <a:pt x="89" y="15"/>
                    </a:cubicBezTo>
                    <a:cubicBezTo>
                      <a:pt x="94" y="39"/>
                      <a:pt x="95" y="63"/>
                      <a:pt x="89" y="87"/>
                    </a:cubicBezTo>
                    <a:cubicBezTo>
                      <a:pt x="87" y="97"/>
                      <a:pt x="86" y="108"/>
                      <a:pt x="82" y="11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15" name="Freeform 95">
                <a:extLst>
                  <a:ext uri="{FF2B5EF4-FFF2-40B4-BE49-F238E27FC236}">
                    <a16:creationId xmlns:a16="http://schemas.microsoft.com/office/drawing/2014/main" id="{20FF65E7-0C68-3654-A4BA-796C33ED5BED}"/>
                  </a:ext>
                </a:extLst>
              </p:cNvPr>
              <p:cNvSpPr/>
              <p:nvPr/>
            </p:nvSpPr>
            <p:spPr bwMode="auto">
              <a:xfrm>
                <a:off x="2944813" y="4646613"/>
                <a:ext cx="166688" cy="120650"/>
              </a:xfrm>
              <a:custGeom>
                <a:avLst/>
                <a:gdLst>
                  <a:gd name="T0" fmla="*/ 28 w 164"/>
                  <a:gd name="T1" fmla="*/ 61 h 119"/>
                  <a:gd name="T2" fmla="*/ 19 w 164"/>
                  <a:gd name="T3" fmla="*/ 46 h 119"/>
                  <a:gd name="T4" fmla="*/ 2 w 164"/>
                  <a:gd name="T5" fmla="*/ 16 h 119"/>
                  <a:gd name="T6" fmla="*/ 9 w 164"/>
                  <a:gd name="T7" fmla="*/ 4 h 119"/>
                  <a:gd name="T8" fmla="*/ 55 w 164"/>
                  <a:gd name="T9" fmla="*/ 2 h 119"/>
                  <a:gd name="T10" fmla="*/ 63 w 164"/>
                  <a:gd name="T11" fmla="*/ 0 h 119"/>
                  <a:gd name="T12" fmla="*/ 113 w 164"/>
                  <a:gd name="T13" fmla="*/ 16 h 119"/>
                  <a:gd name="T14" fmla="*/ 159 w 164"/>
                  <a:gd name="T15" fmla="*/ 46 h 119"/>
                  <a:gd name="T16" fmla="*/ 164 w 164"/>
                  <a:gd name="T17" fmla="*/ 53 h 119"/>
                  <a:gd name="T18" fmla="*/ 160 w 164"/>
                  <a:gd name="T19" fmla="*/ 61 h 119"/>
                  <a:gd name="T20" fmla="*/ 133 w 164"/>
                  <a:gd name="T21" fmla="*/ 110 h 119"/>
                  <a:gd name="T22" fmla="*/ 128 w 164"/>
                  <a:gd name="T23" fmla="*/ 117 h 119"/>
                  <a:gd name="T24" fmla="*/ 118 w 164"/>
                  <a:gd name="T25" fmla="*/ 117 h 119"/>
                  <a:gd name="T26" fmla="*/ 40 w 164"/>
                  <a:gd name="T27" fmla="*/ 72 h 119"/>
                  <a:gd name="T28" fmla="*/ 28 w 164"/>
                  <a:gd name="T29" fmla="*/ 6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4" h="119">
                    <a:moveTo>
                      <a:pt x="28" y="61"/>
                    </a:moveTo>
                    <a:cubicBezTo>
                      <a:pt x="28" y="54"/>
                      <a:pt x="22" y="51"/>
                      <a:pt x="19" y="46"/>
                    </a:cubicBezTo>
                    <a:cubicBezTo>
                      <a:pt x="12" y="37"/>
                      <a:pt x="6" y="27"/>
                      <a:pt x="2" y="16"/>
                    </a:cubicBezTo>
                    <a:cubicBezTo>
                      <a:pt x="0" y="9"/>
                      <a:pt x="2" y="5"/>
                      <a:pt x="9" y="4"/>
                    </a:cubicBezTo>
                    <a:cubicBezTo>
                      <a:pt x="24" y="0"/>
                      <a:pt x="39" y="1"/>
                      <a:pt x="55" y="2"/>
                    </a:cubicBezTo>
                    <a:cubicBezTo>
                      <a:pt x="58" y="3"/>
                      <a:pt x="62" y="5"/>
                      <a:pt x="63" y="0"/>
                    </a:cubicBezTo>
                    <a:cubicBezTo>
                      <a:pt x="79" y="6"/>
                      <a:pt x="97" y="9"/>
                      <a:pt x="113" y="16"/>
                    </a:cubicBezTo>
                    <a:cubicBezTo>
                      <a:pt x="130" y="23"/>
                      <a:pt x="145" y="33"/>
                      <a:pt x="159" y="46"/>
                    </a:cubicBezTo>
                    <a:cubicBezTo>
                      <a:pt x="162" y="48"/>
                      <a:pt x="164" y="50"/>
                      <a:pt x="164" y="53"/>
                    </a:cubicBezTo>
                    <a:cubicBezTo>
                      <a:pt x="164" y="56"/>
                      <a:pt x="162" y="59"/>
                      <a:pt x="160" y="61"/>
                    </a:cubicBezTo>
                    <a:cubicBezTo>
                      <a:pt x="149" y="76"/>
                      <a:pt x="139" y="92"/>
                      <a:pt x="133" y="110"/>
                    </a:cubicBezTo>
                    <a:cubicBezTo>
                      <a:pt x="132" y="112"/>
                      <a:pt x="131" y="115"/>
                      <a:pt x="128" y="117"/>
                    </a:cubicBezTo>
                    <a:cubicBezTo>
                      <a:pt x="125" y="119"/>
                      <a:pt x="122" y="119"/>
                      <a:pt x="118" y="117"/>
                    </a:cubicBezTo>
                    <a:cubicBezTo>
                      <a:pt x="89" y="108"/>
                      <a:pt x="62" y="94"/>
                      <a:pt x="40" y="72"/>
                    </a:cubicBezTo>
                    <a:cubicBezTo>
                      <a:pt x="36" y="68"/>
                      <a:pt x="32" y="65"/>
                      <a:pt x="28" y="6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16" name="Freeform 96">
                <a:extLst>
                  <a:ext uri="{FF2B5EF4-FFF2-40B4-BE49-F238E27FC236}">
                    <a16:creationId xmlns:a16="http://schemas.microsoft.com/office/drawing/2014/main" id="{F6388BC1-A2B2-A4B8-39DC-AABA3DC7BAEA}"/>
                  </a:ext>
                </a:extLst>
              </p:cNvPr>
              <p:cNvSpPr/>
              <p:nvPr/>
            </p:nvSpPr>
            <p:spPr bwMode="auto">
              <a:xfrm>
                <a:off x="2938463" y="4867275"/>
                <a:ext cx="180975" cy="114300"/>
              </a:xfrm>
              <a:custGeom>
                <a:avLst/>
                <a:gdLst>
                  <a:gd name="T0" fmla="*/ 63 w 178"/>
                  <a:gd name="T1" fmla="*/ 112 h 112"/>
                  <a:gd name="T2" fmla="*/ 55 w 178"/>
                  <a:gd name="T3" fmla="*/ 105 h 112"/>
                  <a:gd name="T4" fmla="*/ 15 w 178"/>
                  <a:gd name="T5" fmla="*/ 98 h 112"/>
                  <a:gd name="T6" fmla="*/ 8 w 178"/>
                  <a:gd name="T7" fmla="*/ 78 h 112"/>
                  <a:gd name="T8" fmla="*/ 27 w 178"/>
                  <a:gd name="T9" fmla="*/ 56 h 112"/>
                  <a:gd name="T10" fmla="*/ 30 w 178"/>
                  <a:gd name="T11" fmla="*/ 48 h 112"/>
                  <a:gd name="T12" fmla="*/ 92 w 178"/>
                  <a:gd name="T13" fmla="*/ 11 h 112"/>
                  <a:gd name="T14" fmla="*/ 135 w 178"/>
                  <a:gd name="T15" fmla="*/ 1 h 112"/>
                  <a:gd name="T16" fmla="*/ 142 w 178"/>
                  <a:gd name="T17" fmla="*/ 9 h 112"/>
                  <a:gd name="T18" fmla="*/ 172 w 178"/>
                  <a:gd name="T19" fmla="*/ 57 h 112"/>
                  <a:gd name="T20" fmla="*/ 178 w 178"/>
                  <a:gd name="T21" fmla="*/ 66 h 112"/>
                  <a:gd name="T22" fmla="*/ 164 w 178"/>
                  <a:gd name="T23" fmla="*/ 77 h 112"/>
                  <a:gd name="T24" fmla="*/ 80 w 178"/>
                  <a:gd name="T25" fmla="*/ 106 h 112"/>
                  <a:gd name="T26" fmla="*/ 63 w 178"/>
                  <a:gd name="T27"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8" h="112">
                    <a:moveTo>
                      <a:pt x="63" y="112"/>
                    </a:moveTo>
                    <a:cubicBezTo>
                      <a:pt x="64" y="105"/>
                      <a:pt x="60" y="105"/>
                      <a:pt x="55" y="105"/>
                    </a:cubicBezTo>
                    <a:cubicBezTo>
                      <a:pt x="42" y="105"/>
                      <a:pt x="28" y="102"/>
                      <a:pt x="15" y="98"/>
                    </a:cubicBezTo>
                    <a:cubicBezTo>
                      <a:pt x="2" y="94"/>
                      <a:pt x="0" y="90"/>
                      <a:pt x="8" y="78"/>
                    </a:cubicBezTo>
                    <a:cubicBezTo>
                      <a:pt x="13" y="70"/>
                      <a:pt x="20" y="63"/>
                      <a:pt x="27" y="56"/>
                    </a:cubicBezTo>
                    <a:cubicBezTo>
                      <a:pt x="29" y="54"/>
                      <a:pt x="32" y="52"/>
                      <a:pt x="30" y="48"/>
                    </a:cubicBezTo>
                    <a:cubicBezTo>
                      <a:pt x="50" y="35"/>
                      <a:pt x="69" y="19"/>
                      <a:pt x="92" y="11"/>
                    </a:cubicBezTo>
                    <a:cubicBezTo>
                      <a:pt x="106" y="6"/>
                      <a:pt x="120" y="0"/>
                      <a:pt x="135" y="1"/>
                    </a:cubicBezTo>
                    <a:cubicBezTo>
                      <a:pt x="139" y="2"/>
                      <a:pt x="140" y="6"/>
                      <a:pt x="142" y="9"/>
                    </a:cubicBezTo>
                    <a:cubicBezTo>
                      <a:pt x="149" y="27"/>
                      <a:pt x="159" y="43"/>
                      <a:pt x="172" y="57"/>
                    </a:cubicBezTo>
                    <a:cubicBezTo>
                      <a:pt x="175" y="59"/>
                      <a:pt x="178" y="62"/>
                      <a:pt x="178" y="66"/>
                    </a:cubicBezTo>
                    <a:cubicBezTo>
                      <a:pt x="175" y="72"/>
                      <a:pt x="169" y="74"/>
                      <a:pt x="164" y="77"/>
                    </a:cubicBezTo>
                    <a:cubicBezTo>
                      <a:pt x="139" y="94"/>
                      <a:pt x="111" y="103"/>
                      <a:pt x="80" y="106"/>
                    </a:cubicBezTo>
                    <a:cubicBezTo>
                      <a:pt x="74" y="107"/>
                      <a:pt x="69" y="110"/>
                      <a:pt x="63" y="11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17" name="Freeform 97">
                <a:extLst>
                  <a:ext uri="{FF2B5EF4-FFF2-40B4-BE49-F238E27FC236}">
                    <a16:creationId xmlns:a16="http://schemas.microsoft.com/office/drawing/2014/main" id="{14276B02-29C0-9824-EDC8-E7D630076393}"/>
                  </a:ext>
                </a:extLst>
              </p:cNvPr>
              <p:cNvSpPr/>
              <p:nvPr/>
            </p:nvSpPr>
            <p:spPr bwMode="auto">
              <a:xfrm>
                <a:off x="2905125" y="4773613"/>
                <a:ext cx="169863" cy="98425"/>
              </a:xfrm>
              <a:custGeom>
                <a:avLst/>
                <a:gdLst>
                  <a:gd name="T0" fmla="*/ 46 w 167"/>
                  <a:gd name="T1" fmla="*/ 78 h 97"/>
                  <a:gd name="T2" fmla="*/ 39 w 167"/>
                  <a:gd name="T3" fmla="*/ 72 h 97"/>
                  <a:gd name="T4" fmla="*/ 7 w 167"/>
                  <a:gd name="T5" fmla="*/ 50 h 97"/>
                  <a:gd name="T6" fmla="*/ 8 w 167"/>
                  <a:gd name="T7" fmla="*/ 34 h 97"/>
                  <a:gd name="T8" fmla="*/ 44 w 167"/>
                  <a:gd name="T9" fmla="*/ 16 h 97"/>
                  <a:gd name="T10" fmla="*/ 49 w 167"/>
                  <a:gd name="T11" fmla="*/ 6 h 97"/>
                  <a:gd name="T12" fmla="*/ 95 w 167"/>
                  <a:gd name="T13" fmla="*/ 2 h 97"/>
                  <a:gd name="T14" fmla="*/ 154 w 167"/>
                  <a:gd name="T15" fmla="*/ 7 h 97"/>
                  <a:gd name="T16" fmla="*/ 162 w 167"/>
                  <a:gd name="T17" fmla="*/ 11 h 97"/>
                  <a:gd name="T18" fmla="*/ 164 w 167"/>
                  <a:gd name="T19" fmla="*/ 19 h 97"/>
                  <a:gd name="T20" fmla="*/ 167 w 167"/>
                  <a:gd name="T21" fmla="*/ 78 h 97"/>
                  <a:gd name="T22" fmla="*/ 167 w 167"/>
                  <a:gd name="T23" fmla="*/ 83 h 97"/>
                  <a:gd name="T24" fmla="*/ 154 w 167"/>
                  <a:gd name="T25" fmla="*/ 91 h 97"/>
                  <a:gd name="T26" fmla="*/ 58 w 167"/>
                  <a:gd name="T27" fmla="*/ 83 h 97"/>
                  <a:gd name="T28" fmla="*/ 46 w 167"/>
                  <a:gd name="T29" fmla="*/ 7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7" h="97">
                    <a:moveTo>
                      <a:pt x="46" y="78"/>
                    </a:moveTo>
                    <a:cubicBezTo>
                      <a:pt x="45" y="74"/>
                      <a:pt x="42" y="73"/>
                      <a:pt x="39" y="72"/>
                    </a:cubicBezTo>
                    <a:cubicBezTo>
                      <a:pt x="27" y="66"/>
                      <a:pt x="16" y="59"/>
                      <a:pt x="7" y="50"/>
                    </a:cubicBezTo>
                    <a:cubicBezTo>
                      <a:pt x="0" y="43"/>
                      <a:pt x="0" y="40"/>
                      <a:pt x="8" y="34"/>
                    </a:cubicBezTo>
                    <a:cubicBezTo>
                      <a:pt x="19" y="26"/>
                      <a:pt x="31" y="20"/>
                      <a:pt x="44" y="16"/>
                    </a:cubicBezTo>
                    <a:cubicBezTo>
                      <a:pt x="49" y="14"/>
                      <a:pt x="54" y="13"/>
                      <a:pt x="49" y="6"/>
                    </a:cubicBezTo>
                    <a:cubicBezTo>
                      <a:pt x="65" y="10"/>
                      <a:pt x="80" y="3"/>
                      <a:pt x="95" y="2"/>
                    </a:cubicBezTo>
                    <a:cubicBezTo>
                      <a:pt x="115" y="0"/>
                      <a:pt x="135" y="1"/>
                      <a:pt x="154" y="7"/>
                    </a:cubicBezTo>
                    <a:cubicBezTo>
                      <a:pt x="157" y="8"/>
                      <a:pt x="160" y="9"/>
                      <a:pt x="162" y="11"/>
                    </a:cubicBezTo>
                    <a:cubicBezTo>
                      <a:pt x="164" y="14"/>
                      <a:pt x="164" y="16"/>
                      <a:pt x="164" y="19"/>
                    </a:cubicBezTo>
                    <a:cubicBezTo>
                      <a:pt x="160" y="39"/>
                      <a:pt x="164" y="58"/>
                      <a:pt x="167" y="78"/>
                    </a:cubicBezTo>
                    <a:cubicBezTo>
                      <a:pt x="167" y="80"/>
                      <a:pt x="167" y="82"/>
                      <a:pt x="167" y="83"/>
                    </a:cubicBezTo>
                    <a:cubicBezTo>
                      <a:pt x="166" y="91"/>
                      <a:pt x="159" y="90"/>
                      <a:pt x="154" y="91"/>
                    </a:cubicBezTo>
                    <a:cubicBezTo>
                      <a:pt x="121" y="97"/>
                      <a:pt x="89" y="94"/>
                      <a:pt x="58" y="83"/>
                    </a:cubicBezTo>
                    <a:cubicBezTo>
                      <a:pt x="54" y="81"/>
                      <a:pt x="50" y="80"/>
                      <a:pt x="46" y="7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18" name="Freeform 98">
                <a:extLst>
                  <a:ext uri="{FF2B5EF4-FFF2-40B4-BE49-F238E27FC236}">
                    <a16:creationId xmlns:a16="http://schemas.microsoft.com/office/drawing/2014/main" id="{3B21E609-01FF-F0C9-27A1-A5A9960829A4}"/>
                  </a:ext>
                </a:extLst>
              </p:cNvPr>
              <p:cNvSpPr/>
              <p:nvPr/>
            </p:nvSpPr>
            <p:spPr bwMode="auto">
              <a:xfrm>
                <a:off x="3387725" y="4862513"/>
                <a:ext cx="176213" cy="95250"/>
              </a:xfrm>
              <a:custGeom>
                <a:avLst/>
                <a:gdLst>
                  <a:gd name="T0" fmla="*/ 95 w 174"/>
                  <a:gd name="T1" fmla="*/ 94 h 94"/>
                  <a:gd name="T2" fmla="*/ 87 w 174"/>
                  <a:gd name="T3" fmla="*/ 88 h 94"/>
                  <a:gd name="T4" fmla="*/ 11 w 174"/>
                  <a:gd name="T5" fmla="*/ 26 h 94"/>
                  <a:gd name="T6" fmla="*/ 0 w 174"/>
                  <a:gd name="T7" fmla="*/ 23 h 94"/>
                  <a:gd name="T8" fmla="*/ 9 w 174"/>
                  <a:gd name="T9" fmla="*/ 0 h 94"/>
                  <a:gd name="T10" fmla="*/ 97 w 174"/>
                  <a:gd name="T11" fmla="*/ 17 h 94"/>
                  <a:gd name="T12" fmla="*/ 124 w 174"/>
                  <a:gd name="T13" fmla="*/ 15 h 94"/>
                  <a:gd name="T14" fmla="*/ 169 w 174"/>
                  <a:gd name="T15" fmla="*/ 67 h 94"/>
                  <a:gd name="T16" fmla="*/ 163 w 174"/>
                  <a:gd name="T17" fmla="*/ 82 h 94"/>
                  <a:gd name="T18" fmla="*/ 95 w 174"/>
                  <a:gd name="T1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4" h="94">
                    <a:moveTo>
                      <a:pt x="95" y="94"/>
                    </a:moveTo>
                    <a:cubicBezTo>
                      <a:pt x="91" y="94"/>
                      <a:pt x="89" y="91"/>
                      <a:pt x="87" y="88"/>
                    </a:cubicBezTo>
                    <a:cubicBezTo>
                      <a:pt x="68" y="60"/>
                      <a:pt x="41" y="40"/>
                      <a:pt x="11" y="26"/>
                    </a:cubicBezTo>
                    <a:cubicBezTo>
                      <a:pt x="8" y="24"/>
                      <a:pt x="4" y="24"/>
                      <a:pt x="0" y="23"/>
                    </a:cubicBezTo>
                    <a:cubicBezTo>
                      <a:pt x="0" y="14"/>
                      <a:pt x="3" y="7"/>
                      <a:pt x="9" y="0"/>
                    </a:cubicBezTo>
                    <a:cubicBezTo>
                      <a:pt x="37" y="15"/>
                      <a:pt x="66" y="18"/>
                      <a:pt x="97" y="17"/>
                    </a:cubicBezTo>
                    <a:cubicBezTo>
                      <a:pt x="106" y="17"/>
                      <a:pt x="115" y="14"/>
                      <a:pt x="124" y="15"/>
                    </a:cubicBezTo>
                    <a:cubicBezTo>
                      <a:pt x="142" y="30"/>
                      <a:pt x="157" y="48"/>
                      <a:pt x="169" y="67"/>
                    </a:cubicBezTo>
                    <a:cubicBezTo>
                      <a:pt x="174" y="76"/>
                      <a:pt x="173" y="78"/>
                      <a:pt x="163" y="82"/>
                    </a:cubicBezTo>
                    <a:cubicBezTo>
                      <a:pt x="141" y="89"/>
                      <a:pt x="118" y="93"/>
                      <a:pt x="95" y="94"/>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19" name="Freeform 99">
                <a:extLst>
                  <a:ext uri="{FF2B5EF4-FFF2-40B4-BE49-F238E27FC236}">
                    <a16:creationId xmlns:a16="http://schemas.microsoft.com/office/drawing/2014/main" id="{AB1A09B3-8DA5-EF54-D061-7789CF2F6DDB}"/>
                  </a:ext>
                </a:extLst>
              </p:cNvPr>
              <p:cNvSpPr/>
              <p:nvPr/>
            </p:nvSpPr>
            <p:spPr bwMode="auto">
              <a:xfrm>
                <a:off x="3273425" y="4486275"/>
                <a:ext cx="80963" cy="173038"/>
              </a:xfrm>
              <a:custGeom>
                <a:avLst/>
                <a:gdLst>
                  <a:gd name="T0" fmla="*/ 0 w 80"/>
                  <a:gd name="T1" fmla="*/ 160 h 170"/>
                  <a:gd name="T2" fmla="*/ 3 w 80"/>
                  <a:gd name="T3" fmla="*/ 54 h 170"/>
                  <a:gd name="T4" fmla="*/ 6 w 80"/>
                  <a:gd name="T5" fmla="*/ 43 h 170"/>
                  <a:gd name="T6" fmla="*/ 52 w 80"/>
                  <a:gd name="T7" fmla="*/ 5 h 170"/>
                  <a:gd name="T8" fmla="*/ 66 w 80"/>
                  <a:gd name="T9" fmla="*/ 10 h 170"/>
                  <a:gd name="T10" fmla="*/ 77 w 80"/>
                  <a:gd name="T11" fmla="*/ 69 h 170"/>
                  <a:gd name="T12" fmla="*/ 63 w 80"/>
                  <a:gd name="T13" fmla="*/ 101 h 170"/>
                  <a:gd name="T14" fmla="*/ 26 w 80"/>
                  <a:gd name="T15" fmla="*/ 169 h 170"/>
                  <a:gd name="T16" fmla="*/ 0 w 80"/>
                  <a:gd name="T17" fmla="*/ 16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170">
                    <a:moveTo>
                      <a:pt x="0" y="160"/>
                    </a:moveTo>
                    <a:cubicBezTo>
                      <a:pt x="12" y="125"/>
                      <a:pt x="13" y="90"/>
                      <a:pt x="3" y="54"/>
                    </a:cubicBezTo>
                    <a:cubicBezTo>
                      <a:pt x="2" y="49"/>
                      <a:pt x="4" y="46"/>
                      <a:pt x="6" y="43"/>
                    </a:cubicBezTo>
                    <a:cubicBezTo>
                      <a:pt x="19" y="28"/>
                      <a:pt x="35" y="15"/>
                      <a:pt x="52" y="5"/>
                    </a:cubicBezTo>
                    <a:cubicBezTo>
                      <a:pt x="59" y="0"/>
                      <a:pt x="63" y="1"/>
                      <a:pt x="66" y="10"/>
                    </a:cubicBezTo>
                    <a:cubicBezTo>
                      <a:pt x="72" y="29"/>
                      <a:pt x="76" y="49"/>
                      <a:pt x="77" y="69"/>
                    </a:cubicBezTo>
                    <a:cubicBezTo>
                      <a:pt x="80" y="83"/>
                      <a:pt x="71" y="91"/>
                      <a:pt x="63" y="101"/>
                    </a:cubicBezTo>
                    <a:cubicBezTo>
                      <a:pt x="45" y="120"/>
                      <a:pt x="33" y="144"/>
                      <a:pt x="26" y="169"/>
                    </a:cubicBezTo>
                    <a:cubicBezTo>
                      <a:pt x="16" y="170"/>
                      <a:pt x="8" y="167"/>
                      <a:pt x="0" y="160"/>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20" name="Freeform 100">
                <a:extLst>
                  <a:ext uri="{FF2B5EF4-FFF2-40B4-BE49-F238E27FC236}">
                    <a16:creationId xmlns:a16="http://schemas.microsoft.com/office/drawing/2014/main" id="{28F496DF-FDE6-9229-9DF1-21AFB35DD894}"/>
                  </a:ext>
                </a:extLst>
              </p:cNvPr>
              <p:cNvSpPr/>
              <p:nvPr/>
            </p:nvSpPr>
            <p:spPr bwMode="auto">
              <a:xfrm>
                <a:off x="3125788" y="4489450"/>
                <a:ext cx="79375" cy="168275"/>
              </a:xfrm>
              <a:custGeom>
                <a:avLst/>
                <a:gdLst>
                  <a:gd name="T0" fmla="*/ 71 w 79"/>
                  <a:gd name="T1" fmla="*/ 43 h 166"/>
                  <a:gd name="T2" fmla="*/ 73 w 79"/>
                  <a:gd name="T3" fmla="*/ 65 h 166"/>
                  <a:gd name="T4" fmla="*/ 77 w 79"/>
                  <a:gd name="T5" fmla="*/ 154 h 166"/>
                  <a:gd name="T6" fmla="*/ 79 w 79"/>
                  <a:gd name="T7" fmla="*/ 157 h 166"/>
                  <a:gd name="T8" fmla="*/ 49 w 79"/>
                  <a:gd name="T9" fmla="*/ 166 h 166"/>
                  <a:gd name="T10" fmla="*/ 47 w 79"/>
                  <a:gd name="T11" fmla="*/ 149 h 166"/>
                  <a:gd name="T12" fmla="*/ 5 w 79"/>
                  <a:gd name="T13" fmla="*/ 80 h 166"/>
                  <a:gd name="T14" fmla="*/ 0 w 79"/>
                  <a:gd name="T15" fmla="*/ 71 h 166"/>
                  <a:gd name="T16" fmla="*/ 18 w 79"/>
                  <a:gd name="T17" fmla="*/ 9 h 166"/>
                  <a:gd name="T18" fmla="*/ 32 w 79"/>
                  <a:gd name="T19" fmla="*/ 5 h 166"/>
                  <a:gd name="T20" fmla="*/ 71 w 79"/>
                  <a:gd name="T21" fmla="*/ 4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166">
                    <a:moveTo>
                      <a:pt x="71" y="43"/>
                    </a:moveTo>
                    <a:cubicBezTo>
                      <a:pt x="76" y="50"/>
                      <a:pt x="75" y="57"/>
                      <a:pt x="73" y="65"/>
                    </a:cubicBezTo>
                    <a:cubicBezTo>
                      <a:pt x="69" y="95"/>
                      <a:pt x="69" y="124"/>
                      <a:pt x="77" y="154"/>
                    </a:cubicBezTo>
                    <a:cubicBezTo>
                      <a:pt x="77" y="155"/>
                      <a:pt x="78" y="156"/>
                      <a:pt x="79" y="157"/>
                    </a:cubicBezTo>
                    <a:cubicBezTo>
                      <a:pt x="70" y="164"/>
                      <a:pt x="60" y="166"/>
                      <a:pt x="49" y="166"/>
                    </a:cubicBezTo>
                    <a:cubicBezTo>
                      <a:pt x="54" y="160"/>
                      <a:pt x="49" y="154"/>
                      <a:pt x="47" y="149"/>
                    </a:cubicBezTo>
                    <a:cubicBezTo>
                      <a:pt x="39" y="123"/>
                      <a:pt x="24" y="100"/>
                      <a:pt x="5" y="80"/>
                    </a:cubicBezTo>
                    <a:cubicBezTo>
                      <a:pt x="2" y="77"/>
                      <a:pt x="0" y="75"/>
                      <a:pt x="0" y="71"/>
                    </a:cubicBezTo>
                    <a:cubicBezTo>
                      <a:pt x="3" y="49"/>
                      <a:pt x="9" y="28"/>
                      <a:pt x="18" y="9"/>
                    </a:cubicBezTo>
                    <a:cubicBezTo>
                      <a:pt x="21" y="1"/>
                      <a:pt x="26" y="0"/>
                      <a:pt x="32" y="5"/>
                    </a:cubicBezTo>
                    <a:cubicBezTo>
                      <a:pt x="47" y="16"/>
                      <a:pt x="60" y="29"/>
                      <a:pt x="71" y="4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21" name="Freeform 101">
                <a:extLst>
                  <a:ext uri="{FF2B5EF4-FFF2-40B4-BE49-F238E27FC236}">
                    <a16:creationId xmlns:a16="http://schemas.microsoft.com/office/drawing/2014/main" id="{EC7F2CD8-E650-CD13-F591-0CA13D6162C9}"/>
                  </a:ext>
                </a:extLst>
              </p:cNvPr>
              <p:cNvSpPr/>
              <p:nvPr/>
            </p:nvSpPr>
            <p:spPr bwMode="auto">
              <a:xfrm>
                <a:off x="2914650" y="4706938"/>
                <a:ext cx="161925" cy="79375"/>
              </a:xfrm>
              <a:custGeom>
                <a:avLst/>
                <a:gdLst>
                  <a:gd name="T0" fmla="*/ 152 w 160"/>
                  <a:gd name="T1" fmla="*/ 77 h 78"/>
                  <a:gd name="T2" fmla="*/ 56 w 160"/>
                  <a:gd name="T3" fmla="*/ 76 h 78"/>
                  <a:gd name="T4" fmla="*/ 40 w 160"/>
                  <a:gd name="T5" fmla="*/ 72 h 78"/>
                  <a:gd name="T6" fmla="*/ 3 w 160"/>
                  <a:gd name="T7" fmla="*/ 20 h 78"/>
                  <a:gd name="T8" fmla="*/ 8 w 160"/>
                  <a:gd name="T9" fmla="*/ 8 h 78"/>
                  <a:gd name="T10" fmla="*/ 58 w 160"/>
                  <a:gd name="T11" fmla="*/ 1 h 78"/>
                  <a:gd name="T12" fmla="*/ 70 w 160"/>
                  <a:gd name="T13" fmla="*/ 8 h 78"/>
                  <a:gd name="T14" fmla="*/ 151 w 160"/>
                  <a:gd name="T15" fmla="*/ 56 h 78"/>
                  <a:gd name="T16" fmla="*/ 158 w 160"/>
                  <a:gd name="T17" fmla="*/ 57 h 78"/>
                  <a:gd name="T18" fmla="*/ 152 w 160"/>
                  <a:gd name="T19" fmla="*/ 7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78">
                    <a:moveTo>
                      <a:pt x="152" y="77"/>
                    </a:moveTo>
                    <a:cubicBezTo>
                      <a:pt x="120" y="67"/>
                      <a:pt x="88" y="67"/>
                      <a:pt x="56" y="76"/>
                    </a:cubicBezTo>
                    <a:cubicBezTo>
                      <a:pt x="49" y="78"/>
                      <a:pt x="45" y="75"/>
                      <a:pt x="40" y="72"/>
                    </a:cubicBezTo>
                    <a:cubicBezTo>
                      <a:pt x="25" y="56"/>
                      <a:pt x="13" y="39"/>
                      <a:pt x="3" y="20"/>
                    </a:cubicBezTo>
                    <a:cubicBezTo>
                      <a:pt x="0" y="14"/>
                      <a:pt x="1" y="10"/>
                      <a:pt x="8" y="8"/>
                    </a:cubicBezTo>
                    <a:cubicBezTo>
                      <a:pt x="24" y="4"/>
                      <a:pt x="41" y="1"/>
                      <a:pt x="58" y="1"/>
                    </a:cubicBezTo>
                    <a:cubicBezTo>
                      <a:pt x="63" y="0"/>
                      <a:pt x="66" y="5"/>
                      <a:pt x="70" y="8"/>
                    </a:cubicBezTo>
                    <a:cubicBezTo>
                      <a:pt x="92" y="32"/>
                      <a:pt x="121" y="46"/>
                      <a:pt x="151" y="56"/>
                    </a:cubicBezTo>
                    <a:cubicBezTo>
                      <a:pt x="153" y="57"/>
                      <a:pt x="156" y="56"/>
                      <a:pt x="158" y="57"/>
                    </a:cubicBezTo>
                    <a:cubicBezTo>
                      <a:pt x="160" y="65"/>
                      <a:pt x="158" y="71"/>
                      <a:pt x="152" y="7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22" name="Freeform 102">
                <a:extLst>
                  <a:ext uri="{FF2B5EF4-FFF2-40B4-BE49-F238E27FC236}">
                    <a16:creationId xmlns:a16="http://schemas.microsoft.com/office/drawing/2014/main" id="{24551B47-27D5-804D-9AD9-6D1E39C5CBDC}"/>
                  </a:ext>
                </a:extLst>
              </p:cNvPr>
              <p:cNvSpPr/>
              <p:nvPr/>
            </p:nvSpPr>
            <p:spPr bwMode="auto">
              <a:xfrm>
                <a:off x="3395663" y="4735513"/>
                <a:ext cx="174625" cy="73025"/>
              </a:xfrm>
              <a:custGeom>
                <a:avLst/>
                <a:gdLst>
                  <a:gd name="T0" fmla="*/ 130 w 173"/>
                  <a:gd name="T1" fmla="*/ 69 h 71"/>
                  <a:gd name="T2" fmla="*/ 104 w 173"/>
                  <a:gd name="T3" fmla="*/ 62 h 71"/>
                  <a:gd name="T4" fmla="*/ 40 w 173"/>
                  <a:gd name="T5" fmla="*/ 52 h 71"/>
                  <a:gd name="T6" fmla="*/ 17 w 173"/>
                  <a:gd name="T7" fmla="*/ 54 h 71"/>
                  <a:gd name="T8" fmla="*/ 8 w 173"/>
                  <a:gd name="T9" fmla="*/ 71 h 71"/>
                  <a:gd name="T10" fmla="*/ 6 w 173"/>
                  <a:gd name="T11" fmla="*/ 70 h 71"/>
                  <a:gd name="T12" fmla="*/ 2 w 173"/>
                  <a:gd name="T13" fmla="*/ 34 h 71"/>
                  <a:gd name="T14" fmla="*/ 98 w 173"/>
                  <a:gd name="T15" fmla="*/ 2 h 71"/>
                  <a:gd name="T16" fmla="*/ 107 w 173"/>
                  <a:gd name="T17" fmla="*/ 0 h 71"/>
                  <a:gd name="T18" fmla="*/ 163 w 173"/>
                  <a:gd name="T19" fmla="*/ 18 h 71"/>
                  <a:gd name="T20" fmla="*/ 166 w 173"/>
                  <a:gd name="T21" fmla="*/ 34 h 71"/>
                  <a:gd name="T22" fmla="*/ 130 w 173"/>
                  <a:gd name="T23" fmla="*/ 69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3" h="71">
                    <a:moveTo>
                      <a:pt x="130" y="69"/>
                    </a:moveTo>
                    <a:cubicBezTo>
                      <a:pt x="120" y="71"/>
                      <a:pt x="113" y="65"/>
                      <a:pt x="104" y="62"/>
                    </a:cubicBezTo>
                    <a:cubicBezTo>
                      <a:pt x="83" y="56"/>
                      <a:pt x="62" y="52"/>
                      <a:pt x="40" y="52"/>
                    </a:cubicBezTo>
                    <a:cubicBezTo>
                      <a:pt x="32" y="52"/>
                      <a:pt x="25" y="53"/>
                      <a:pt x="17" y="54"/>
                    </a:cubicBezTo>
                    <a:cubicBezTo>
                      <a:pt x="5" y="55"/>
                      <a:pt x="10" y="64"/>
                      <a:pt x="8" y="71"/>
                    </a:cubicBezTo>
                    <a:cubicBezTo>
                      <a:pt x="7" y="71"/>
                      <a:pt x="6" y="70"/>
                      <a:pt x="6" y="70"/>
                    </a:cubicBezTo>
                    <a:cubicBezTo>
                      <a:pt x="4" y="58"/>
                      <a:pt x="0" y="46"/>
                      <a:pt x="2" y="34"/>
                    </a:cubicBezTo>
                    <a:cubicBezTo>
                      <a:pt x="37" y="32"/>
                      <a:pt x="69" y="21"/>
                      <a:pt x="98" y="2"/>
                    </a:cubicBezTo>
                    <a:cubicBezTo>
                      <a:pt x="101" y="0"/>
                      <a:pt x="104" y="0"/>
                      <a:pt x="107" y="0"/>
                    </a:cubicBezTo>
                    <a:cubicBezTo>
                      <a:pt x="126" y="4"/>
                      <a:pt x="145" y="10"/>
                      <a:pt x="163" y="18"/>
                    </a:cubicBezTo>
                    <a:cubicBezTo>
                      <a:pt x="172" y="23"/>
                      <a:pt x="173" y="26"/>
                      <a:pt x="166" y="34"/>
                    </a:cubicBezTo>
                    <a:cubicBezTo>
                      <a:pt x="156" y="47"/>
                      <a:pt x="143" y="59"/>
                      <a:pt x="130" y="69"/>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23" name="Freeform 103">
                <a:extLst>
                  <a:ext uri="{FF2B5EF4-FFF2-40B4-BE49-F238E27FC236}">
                    <a16:creationId xmlns:a16="http://schemas.microsoft.com/office/drawing/2014/main" id="{BE265D07-AEA9-8C35-06FF-D03890B7C98C}"/>
                  </a:ext>
                </a:extLst>
              </p:cNvPr>
              <p:cNvSpPr/>
              <p:nvPr/>
            </p:nvSpPr>
            <p:spPr bwMode="auto">
              <a:xfrm>
                <a:off x="2984500" y="4933950"/>
                <a:ext cx="138113" cy="114300"/>
              </a:xfrm>
              <a:custGeom>
                <a:avLst/>
                <a:gdLst>
                  <a:gd name="T0" fmla="*/ 18 w 136"/>
                  <a:gd name="T1" fmla="*/ 47 h 113"/>
                  <a:gd name="T2" fmla="*/ 45 w 136"/>
                  <a:gd name="T3" fmla="*/ 38 h 113"/>
                  <a:gd name="T4" fmla="*/ 132 w 136"/>
                  <a:gd name="T5" fmla="*/ 0 h 113"/>
                  <a:gd name="T6" fmla="*/ 135 w 136"/>
                  <a:gd name="T7" fmla="*/ 4 h 113"/>
                  <a:gd name="T8" fmla="*/ 91 w 136"/>
                  <a:gd name="T9" fmla="*/ 60 h 113"/>
                  <a:gd name="T10" fmla="*/ 78 w 136"/>
                  <a:gd name="T11" fmla="*/ 93 h 113"/>
                  <a:gd name="T12" fmla="*/ 72 w 136"/>
                  <a:gd name="T13" fmla="*/ 100 h 113"/>
                  <a:gd name="T14" fmla="*/ 11 w 136"/>
                  <a:gd name="T15" fmla="*/ 112 h 113"/>
                  <a:gd name="T16" fmla="*/ 1 w 136"/>
                  <a:gd name="T17" fmla="*/ 101 h 113"/>
                  <a:gd name="T18" fmla="*/ 18 w 136"/>
                  <a:gd name="T19" fmla="*/ 47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113">
                    <a:moveTo>
                      <a:pt x="18" y="47"/>
                    </a:moveTo>
                    <a:cubicBezTo>
                      <a:pt x="24" y="35"/>
                      <a:pt x="36" y="39"/>
                      <a:pt x="45" y="38"/>
                    </a:cubicBezTo>
                    <a:cubicBezTo>
                      <a:pt x="77" y="33"/>
                      <a:pt x="106" y="20"/>
                      <a:pt x="132" y="0"/>
                    </a:cubicBezTo>
                    <a:cubicBezTo>
                      <a:pt x="135" y="0"/>
                      <a:pt x="136" y="1"/>
                      <a:pt x="135" y="4"/>
                    </a:cubicBezTo>
                    <a:cubicBezTo>
                      <a:pt x="117" y="20"/>
                      <a:pt x="102" y="38"/>
                      <a:pt x="91" y="60"/>
                    </a:cubicBezTo>
                    <a:cubicBezTo>
                      <a:pt x="85" y="70"/>
                      <a:pt x="81" y="81"/>
                      <a:pt x="78" y="93"/>
                    </a:cubicBezTo>
                    <a:cubicBezTo>
                      <a:pt x="77" y="96"/>
                      <a:pt x="74" y="98"/>
                      <a:pt x="72" y="100"/>
                    </a:cubicBezTo>
                    <a:cubicBezTo>
                      <a:pt x="52" y="106"/>
                      <a:pt x="32" y="111"/>
                      <a:pt x="11" y="112"/>
                    </a:cubicBezTo>
                    <a:cubicBezTo>
                      <a:pt x="2" y="113"/>
                      <a:pt x="0" y="109"/>
                      <a:pt x="1" y="101"/>
                    </a:cubicBezTo>
                    <a:cubicBezTo>
                      <a:pt x="4" y="82"/>
                      <a:pt x="10" y="64"/>
                      <a:pt x="18" y="4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24" name="Freeform 104">
                <a:extLst>
                  <a:ext uri="{FF2B5EF4-FFF2-40B4-BE49-F238E27FC236}">
                    <a16:creationId xmlns:a16="http://schemas.microsoft.com/office/drawing/2014/main" id="{18413E78-896C-43FF-9972-3DBABF1378F0}"/>
                  </a:ext>
                </a:extLst>
              </p:cNvPr>
              <p:cNvSpPr/>
              <p:nvPr/>
            </p:nvSpPr>
            <p:spPr bwMode="auto">
              <a:xfrm>
                <a:off x="3357563" y="4598988"/>
                <a:ext cx="130175" cy="111125"/>
              </a:xfrm>
              <a:custGeom>
                <a:avLst/>
                <a:gdLst>
                  <a:gd name="T0" fmla="*/ 0 w 129"/>
                  <a:gd name="T1" fmla="*/ 96 h 109"/>
                  <a:gd name="T2" fmla="*/ 45 w 129"/>
                  <a:gd name="T3" fmla="*/ 47 h 109"/>
                  <a:gd name="T4" fmla="*/ 58 w 129"/>
                  <a:gd name="T5" fmla="*/ 21 h 109"/>
                  <a:gd name="T6" fmla="*/ 65 w 129"/>
                  <a:gd name="T7" fmla="*/ 14 h 109"/>
                  <a:gd name="T8" fmla="*/ 118 w 129"/>
                  <a:gd name="T9" fmla="*/ 1 h 109"/>
                  <a:gd name="T10" fmla="*/ 128 w 129"/>
                  <a:gd name="T11" fmla="*/ 11 h 109"/>
                  <a:gd name="T12" fmla="*/ 117 w 129"/>
                  <a:gd name="T13" fmla="*/ 57 h 109"/>
                  <a:gd name="T14" fmla="*/ 105 w 129"/>
                  <a:gd name="T15" fmla="*/ 65 h 109"/>
                  <a:gd name="T16" fmla="*/ 11 w 129"/>
                  <a:gd name="T17" fmla="*/ 109 h 109"/>
                  <a:gd name="T18" fmla="*/ 0 w 129"/>
                  <a:gd name="T19" fmla="*/ 9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109">
                    <a:moveTo>
                      <a:pt x="0" y="96"/>
                    </a:moveTo>
                    <a:cubicBezTo>
                      <a:pt x="20" y="84"/>
                      <a:pt x="33" y="66"/>
                      <a:pt x="45" y="47"/>
                    </a:cubicBezTo>
                    <a:cubicBezTo>
                      <a:pt x="50" y="39"/>
                      <a:pt x="55" y="30"/>
                      <a:pt x="58" y="21"/>
                    </a:cubicBezTo>
                    <a:cubicBezTo>
                      <a:pt x="59" y="17"/>
                      <a:pt x="63" y="16"/>
                      <a:pt x="65" y="14"/>
                    </a:cubicBezTo>
                    <a:cubicBezTo>
                      <a:pt x="82" y="7"/>
                      <a:pt x="100" y="3"/>
                      <a:pt x="118" y="1"/>
                    </a:cubicBezTo>
                    <a:cubicBezTo>
                      <a:pt x="126" y="0"/>
                      <a:pt x="129" y="3"/>
                      <a:pt x="128" y="11"/>
                    </a:cubicBezTo>
                    <a:cubicBezTo>
                      <a:pt x="125" y="26"/>
                      <a:pt x="123" y="42"/>
                      <a:pt x="117" y="57"/>
                    </a:cubicBezTo>
                    <a:cubicBezTo>
                      <a:pt x="115" y="62"/>
                      <a:pt x="111" y="65"/>
                      <a:pt x="105" y="65"/>
                    </a:cubicBezTo>
                    <a:cubicBezTo>
                      <a:pt x="69" y="70"/>
                      <a:pt x="39" y="86"/>
                      <a:pt x="11" y="109"/>
                    </a:cubicBezTo>
                    <a:cubicBezTo>
                      <a:pt x="4" y="107"/>
                      <a:pt x="1" y="102"/>
                      <a:pt x="0" y="9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25" name="Freeform 105">
                <a:extLst>
                  <a:ext uri="{FF2B5EF4-FFF2-40B4-BE49-F238E27FC236}">
                    <a16:creationId xmlns:a16="http://schemas.microsoft.com/office/drawing/2014/main" id="{5E556152-4D2C-8118-0808-72042B7CD10D}"/>
                  </a:ext>
                </a:extLst>
              </p:cNvPr>
              <p:cNvSpPr/>
              <p:nvPr/>
            </p:nvSpPr>
            <p:spPr bwMode="auto">
              <a:xfrm>
                <a:off x="2994025" y="4578350"/>
                <a:ext cx="125413" cy="122238"/>
              </a:xfrm>
              <a:custGeom>
                <a:avLst/>
                <a:gdLst>
                  <a:gd name="T0" fmla="*/ 114 w 124"/>
                  <a:gd name="T1" fmla="*/ 120 h 120"/>
                  <a:gd name="T2" fmla="*/ 54 w 124"/>
                  <a:gd name="T3" fmla="*/ 81 h 120"/>
                  <a:gd name="T4" fmla="*/ 22 w 124"/>
                  <a:gd name="T5" fmla="*/ 72 h 120"/>
                  <a:gd name="T6" fmla="*/ 14 w 124"/>
                  <a:gd name="T7" fmla="*/ 66 h 120"/>
                  <a:gd name="T8" fmla="*/ 0 w 124"/>
                  <a:gd name="T9" fmla="*/ 8 h 120"/>
                  <a:gd name="T10" fmla="*/ 9 w 124"/>
                  <a:gd name="T11" fmla="*/ 0 h 120"/>
                  <a:gd name="T12" fmla="*/ 53 w 124"/>
                  <a:gd name="T13" fmla="*/ 10 h 120"/>
                  <a:gd name="T14" fmla="*/ 63 w 124"/>
                  <a:gd name="T15" fmla="*/ 21 h 120"/>
                  <a:gd name="T16" fmla="*/ 110 w 124"/>
                  <a:gd name="T17" fmla="*/ 101 h 120"/>
                  <a:gd name="T18" fmla="*/ 124 w 124"/>
                  <a:gd name="T19" fmla="*/ 110 h 120"/>
                  <a:gd name="T20" fmla="*/ 114 w 124"/>
                  <a:gd name="T21"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120">
                    <a:moveTo>
                      <a:pt x="114" y="120"/>
                    </a:moveTo>
                    <a:cubicBezTo>
                      <a:pt x="98" y="101"/>
                      <a:pt x="77" y="89"/>
                      <a:pt x="54" y="81"/>
                    </a:cubicBezTo>
                    <a:cubicBezTo>
                      <a:pt x="44" y="77"/>
                      <a:pt x="33" y="73"/>
                      <a:pt x="22" y="72"/>
                    </a:cubicBezTo>
                    <a:cubicBezTo>
                      <a:pt x="18" y="71"/>
                      <a:pt x="16" y="69"/>
                      <a:pt x="14" y="66"/>
                    </a:cubicBezTo>
                    <a:cubicBezTo>
                      <a:pt x="7" y="47"/>
                      <a:pt x="2" y="28"/>
                      <a:pt x="0" y="8"/>
                    </a:cubicBezTo>
                    <a:cubicBezTo>
                      <a:pt x="0" y="2"/>
                      <a:pt x="3" y="0"/>
                      <a:pt x="9" y="0"/>
                    </a:cubicBezTo>
                    <a:cubicBezTo>
                      <a:pt x="24" y="1"/>
                      <a:pt x="39" y="4"/>
                      <a:pt x="53" y="10"/>
                    </a:cubicBezTo>
                    <a:cubicBezTo>
                      <a:pt x="58" y="12"/>
                      <a:pt x="61" y="15"/>
                      <a:pt x="63" y="21"/>
                    </a:cubicBezTo>
                    <a:cubicBezTo>
                      <a:pt x="72" y="52"/>
                      <a:pt x="88" y="77"/>
                      <a:pt x="110" y="101"/>
                    </a:cubicBezTo>
                    <a:cubicBezTo>
                      <a:pt x="113" y="105"/>
                      <a:pt x="118" y="109"/>
                      <a:pt x="124" y="110"/>
                    </a:cubicBezTo>
                    <a:cubicBezTo>
                      <a:pt x="123" y="116"/>
                      <a:pt x="120" y="119"/>
                      <a:pt x="114" y="120"/>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26" name="Freeform 106">
                <a:extLst>
                  <a:ext uri="{FF2B5EF4-FFF2-40B4-BE49-F238E27FC236}">
                    <a16:creationId xmlns:a16="http://schemas.microsoft.com/office/drawing/2014/main" id="{147403C6-A362-91EF-AD47-F9AF47DD39F9}"/>
                  </a:ext>
                </a:extLst>
              </p:cNvPr>
              <p:cNvSpPr/>
              <p:nvPr/>
            </p:nvSpPr>
            <p:spPr bwMode="auto">
              <a:xfrm>
                <a:off x="3121025" y="4967288"/>
                <a:ext cx="68263" cy="173038"/>
              </a:xfrm>
              <a:custGeom>
                <a:avLst/>
                <a:gdLst>
                  <a:gd name="T0" fmla="*/ 66 w 68"/>
                  <a:gd name="T1" fmla="*/ 8 h 170"/>
                  <a:gd name="T2" fmla="*/ 61 w 68"/>
                  <a:gd name="T3" fmla="*/ 14 h 170"/>
                  <a:gd name="T4" fmla="*/ 56 w 68"/>
                  <a:gd name="T5" fmla="*/ 70 h 170"/>
                  <a:gd name="T6" fmla="*/ 67 w 68"/>
                  <a:gd name="T7" fmla="*/ 123 h 170"/>
                  <a:gd name="T8" fmla="*/ 66 w 68"/>
                  <a:gd name="T9" fmla="*/ 131 h 170"/>
                  <a:gd name="T10" fmla="*/ 25 w 68"/>
                  <a:gd name="T11" fmla="*/ 166 h 170"/>
                  <a:gd name="T12" fmla="*/ 12 w 68"/>
                  <a:gd name="T13" fmla="*/ 162 h 170"/>
                  <a:gd name="T14" fmla="*/ 0 w 68"/>
                  <a:gd name="T15" fmla="*/ 120 h 170"/>
                  <a:gd name="T16" fmla="*/ 18 w 68"/>
                  <a:gd name="T17" fmla="*/ 95 h 170"/>
                  <a:gd name="T18" fmla="*/ 49 w 68"/>
                  <a:gd name="T19" fmla="*/ 8 h 170"/>
                  <a:gd name="T20" fmla="*/ 51 w 68"/>
                  <a:gd name="T21" fmla="*/ 3 h 170"/>
                  <a:gd name="T22" fmla="*/ 66 w 68"/>
                  <a:gd name="T23" fmla="*/ 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170">
                    <a:moveTo>
                      <a:pt x="66" y="8"/>
                    </a:moveTo>
                    <a:cubicBezTo>
                      <a:pt x="62" y="8"/>
                      <a:pt x="61" y="12"/>
                      <a:pt x="61" y="14"/>
                    </a:cubicBezTo>
                    <a:cubicBezTo>
                      <a:pt x="56" y="33"/>
                      <a:pt x="54" y="51"/>
                      <a:pt x="56" y="70"/>
                    </a:cubicBezTo>
                    <a:cubicBezTo>
                      <a:pt x="57" y="88"/>
                      <a:pt x="60" y="106"/>
                      <a:pt x="67" y="123"/>
                    </a:cubicBezTo>
                    <a:cubicBezTo>
                      <a:pt x="68" y="126"/>
                      <a:pt x="67" y="128"/>
                      <a:pt x="66" y="131"/>
                    </a:cubicBezTo>
                    <a:cubicBezTo>
                      <a:pt x="54" y="144"/>
                      <a:pt x="40" y="155"/>
                      <a:pt x="25" y="166"/>
                    </a:cubicBezTo>
                    <a:cubicBezTo>
                      <a:pt x="19" y="170"/>
                      <a:pt x="15" y="168"/>
                      <a:pt x="12" y="162"/>
                    </a:cubicBezTo>
                    <a:cubicBezTo>
                      <a:pt x="6" y="148"/>
                      <a:pt x="4" y="134"/>
                      <a:pt x="0" y="120"/>
                    </a:cubicBezTo>
                    <a:cubicBezTo>
                      <a:pt x="4" y="110"/>
                      <a:pt x="12" y="103"/>
                      <a:pt x="18" y="95"/>
                    </a:cubicBezTo>
                    <a:cubicBezTo>
                      <a:pt x="36" y="68"/>
                      <a:pt x="45" y="39"/>
                      <a:pt x="49" y="8"/>
                    </a:cubicBezTo>
                    <a:cubicBezTo>
                      <a:pt x="49" y="6"/>
                      <a:pt x="50" y="4"/>
                      <a:pt x="51" y="3"/>
                    </a:cubicBezTo>
                    <a:cubicBezTo>
                      <a:pt x="57" y="0"/>
                      <a:pt x="62" y="2"/>
                      <a:pt x="66" y="8"/>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27" name="Freeform 107">
                <a:extLst>
                  <a:ext uri="{FF2B5EF4-FFF2-40B4-BE49-F238E27FC236}">
                    <a16:creationId xmlns:a16="http://schemas.microsoft.com/office/drawing/2014/main" id="{8C25849F-64A3-F891-093A-F3B0AE79C887}"/>
                  </a:ext>
                </a:extLst>
              </p:cNvPr>
              <p:cNvSpPr/>
              <p:nvPr/>
            </p:nvSpPr>
            <p:spPr bwMode="auto">
              <a:xfrm>
                <a:off x="2911475" y="4851400"/>
                <a:ext cx="166688" cy="66675"/>
              </a:xfrm>
              <a:custGeom>
                <a:avLst/>
                <a:gdLst>
                  <a:gd name="T0" fmla="*/ 40 w 165"/>
                  <a:gd name="T1" fmla="*/ 2 h 67"/>
                  <a:gd name="T2" fmla="*/ 47 w 165"/>
                  <a:gd name="T3" fmla="*/ 1 h 67"/>
                  <a:gd name="T4" fmla="*/ 126 w 165"/>
                  <a:gd name="T5" fmla="*/ 15 h 67"/>
                  <a:gd name="T6" fmla="*/ 156 w 165"/>
                  <a:gd name="T7" fmla="*/ 11 h 67"/>
                  <a:gd name="T8" fmla="*/ 159 w 165"/>
                  <a:gd name="T9" fmla="*/ 7 h 67"/>
                  <a:gd name="T10" fmla="*/ 163 w 165"/>
                  <a:gd name="T11" fmla="*/ 19 h 67"/>
                  <a:gd name="T12" fmla="*/ 75 w 165"/>
                  <a:gd name="T13" fmla="*/ 55 h 67"/>
                  <a:gd name="T14" fmla="*/ 57 w 165"/>
                  <a:gd name="T15" fmla="*/ 65 h 67"/>
                  <a:gd name="T16" fmla="*/ 10 w 165"/>
                  <a:gd name="T17" fmla="*/ 49 h 67"/>
                  <a:gd name="T18" fmla="*/ 7 w 165"/>
                  <a:gd name="T19" fmla="*/ 34 h 67"/>
                  <a:gd name="T20" fmla="*/ 40 w 165"/>
                  <a:gd name="T21" fmla="*/ 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5" h="67">
                    <a:moveTo>
                      <a:pt x="40" y="2"/>
                    </a:moveTo>
                    <a:cubicBezTo>
                      <a:pt x="42" y="1"/>
                      <a:pt x="44" y="0"/>
                      <a:pt x="47" y="1"/>
                    </a:cubicBezTo>
                    <a:cubicBezTo>
                      <a:pt x="72" y="13"/>
                      <a:pt x="99" y="16"/>
                      <a:pt x="126" y="15"/>
                    </a:cubicBezTo>
                    <a:cubicBezTo>
                      <a:pt x="136" y="15"/>
                      <a:pt x="146" y="13"/>
                      <a:pt x="156" y="11"/>
                    </a:cubicBezTo>
                    <a:cubicBezTo>
                      <a:pt x="158" y="11"/>
                      <a:pt x="159" y="9"/>
                      <a:pt x="159" y="7"/>
                    </a:cubicBezTo>
                    <a:cubicBezTo>
                      <a:pt x="165" y="10"/>
                      <a:pt x="165" y="14"/>
                      <a:pt x="163" y="19"/>
                    </a:cubicBezTo>
                    <a:cubicBezTo>
                      <a:pt x="131" y="23"/>
                      <a:pt x="102" y="36"/>
                      <a:pt x="75" y="55"/>
                    </a:cubicBezTo>
                    <a:cubicBezTo>
                      <a:pt x="70" y="59"/>
                      <a:pt x="66" y="67"/>
                      <a:pt x="57" y="65"/>
                    </a:cubicBezTo>
                    <a:cubicBezTo>
                      <a:pt x="41" y="62"/>
                      <a:pt x="25" y="56"/>
                      <a:pt x="10" y="49"/>
                    </a:cubicBezTo>
                    <a:cubicBezTo>
                      <a:pt x="1" y="45"/>
                      <a:pt x="0" y="42"/>
                      <a:pt x="7" y="34"/>
                    </a:cubicBezTo>
                    <a:cubicBezTo>
                      <a:pt x="16" y="22"/>
                      <a:pt x="27" y="11"/>
                      <a:pt x="40" y="2"/>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28" name="Freeform 108">
                <a:extLst>
                  <a:ext uri="{FF2B5EF4-FFF2-40B4-BE49-F238E27FC236}">
                    <a16:creationId xmlns:a16="http://schemas.microsoft.com/office/drawing/2014/main" id="{E0EF605B-357B-27C4-32BF-21BC6EF439DD}"/>
                  </a:ext>
                </a:extLst>
              </p:cNvPr>
              <p:cNvSpPr/>
              <p:nvPr/>
            </p:nvSpPr>
            <p:spPr bwMode="auto">
              <a:xfrm>
                <a:off x="3252788" y="4975225"/>
                <a:ext cx="71438" cy="158750"/>
              </a:xfrm>
              <a:custGeom>
                <a:avLst/>
                <a:gdLst>
                  <a:gd name="T0" fmla="*/ 4 w 71"/>
                  <a:gd name="T1" fmla="*/ 117 h 158"/>
                  <a:gd name="T2" fmla="*/ 6 w 71"/>
                  <a:gd name="T3" fmla="*/ 99 h 158"/>
                  <a:gd name="T4" fmla="*/ 8 w 71"/>
                  <a:gd name="T5" fmla="*/ 13 h 158"/>
                  <a:gd name="T6" fmla="*/ 0 w 71"/>
                  <a:gd name="T7" fmla="*/ 6 h 158"/>
                  <a:gd name="T8" fmla="*/ 16 w 71"/>
                  <a:gd name="T9" fmla="*/ 5 h 158"/>
                  <a:gd name="T10" fmla="*/ 34 w 71"/>
                  <a:gd name="T11" fmla="*/ 58 h 158"/>
                  <a:gd name="T12" fmla="*/ 71 w 71"/>
                  <a:gd name="T13" fmla="*/ 104 h 158"/>
                  <a:gd name="T14" fmla="*/ 64 w 71"/>
                  <a:gd name="T15" fmla="*/ 124 h 158"/>
                  <a:gd name="T16" fmla="*/ 50 w 71"/>
                  <a:gd name="T17" fmla="*/ 151 h 158"/>
                  <a:gd name="T18" fmla="*/ 36 w 71"/>
                  <a:gd name="T19" fmla="*/ 153 h 158"/>
                  <a:gd name="T20" fmla="*/ 4 w 71"/>
                  <a:gd name="T21" fmla="*/ 117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58">
                    <a:moveTo>
                      <a:pt x="4" y="117"/>
                    </a:moveTo>
                    <a:cubicBezTo>
                      <a:pt x="1" y="110"/>
                      <a:pt x="4" y="105"/>
                      <a:pt x="6" y="99"/>
                    </a:cubicBezTo>
                    <a:cubicBezTo>
                      <a:pt x="14" y="70"/>
                      <a:pt x="14" y="42"/>
                      <a:pt x="8" y="13"/>
                    </a:cubicBezTo>
                    <a:cubicBezTo>
                      <a:pt x="7" y="7"/>
                      <a:pt x="5" y="6"/>
                      <a:pt x="0" y="6"/>
                    </a:cubicBezTo>
                    <a:cubicBezTo>
                      <a:pt x="5" y="0"/>
                      <a:pt x="10" y="2"/>
                      <a:pt x="16" y="5"/>
                    </a:cubicBezTo>
                    <a:cubicBezTo>
                      <a:pt x="18" y="24"/>
                      <a:pt x="25" y="41"/>
                      <a:pt x="34" y="58"/>
                    </a:cubicBezTo>
                    <a:cubicBezTo>
                      <a:pt x="44" y="75"/>
                      <a:pt x="56" y="91"/>
                      <a:pt x="71" y="104"/>
                    </a:cubicBezTo>
                    <a:cubicBezTo>
                      <a:pt x="66" y="110"/>
                      <a:pt x="64" y="117"/>
                      <a:pt x="64" y="124"/>
                    </a:cubicBezTo>
                    <a:cubicBezTo>
                      <a:pt x="59" y="133"/>
                      <a:pt x="55" y="142"/>
                      <a:pt x="50" y="151"/>
                    </a:cubicBezTo>
                    <a:cubicBezTo>
                      <a:pt x="47" y="158"/>
                      <a:pt x="42" y="158"/>
                      <a:pt x="36" y="153"/>
                    </a:cubicBezTo>
                    <a:cubicBezTo>
                      <a:pt x="24" y="142"/>
                      <a:pt x="13" y="130"/>
                      <a:pt x="4" y="11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29" name="Freeform 109">
                <a:extLst>
                  <a:ext uri="{FF2B5EF4-FFF2-40B4-BE49-F238E27FC236}">
                    <a16:creationId xmlns:a16="http://schemas.microsoft.com/office/drawing/2014/main" id="{925F4E3A-2EA6-76B7-0CFE-BA400031B148}"/>
                  </a:ext>
                </a:extLst>
              </p:cNvPr>
              <p:cNvSpPr/>
              <p:nvPr/>
            </p:nvSpPr>
            <p:spPr bwMode="auto">
              <a:xfrm>
                <a:off x="3335338" y="4940300"/>
                <a:ext cx="114300" cy="125413"/>
              </a:xfrm>
              <a:custGeom>
                <a:avLst/>
                <a:gdLst>
                  <a:gd name="T0" fmla="*/ 51 w 113"/>
                  <a:gd name="T1" fmla="*/ 103 h 123"/>
                  <a:gd name="T2" fmla="*/ 43 w 113"/>
                  <a:gd name="T3" fmla="*/ 93 h 123"/>
                  <a:gd name="T4" fmla="*/ 0 w 113"/>
                  <a:gd name="T5" fmla="*/ 8 h 123"/>
                  <a:gd name="T6" fmla="*/ 10 w 113"/>
                  <a:gd name="T7" fmla="*/ 0 h 123"/>
                  <a:gd name="T8" fmla="*/ 91 w 113"/>
                  <a:gd name="T9" fmla="*/ 65 h 123"/>
                  <a:gd name="T10" fmla="*/ 109 w 113"/>
                  <a:gd name="T11" fmla="*/ 73 h 123"/>
                  <a:gd name="T12" fmla="*/ 112 w 113"/>
                  <a:gd name="T13" fmla="*/ 111 h 123"/>
                  <a:gd name="T14" fmla="*/ 100 w 113"/>
                  <a:gd name="T15" fmla="*/ 121 h 123"/>
                  <a:gd name="T16" fmla="*/ 51 w 113"/>
                  <a:gd name="T17" fmla="*/ 10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123">
                    <a:moveTo>
                      <a:pt x="51" y="103"/>
                    </a:moveTo>
                    <a:cubicBezTo>
                      <a:pt x="47" y="101"/>
                      <a:pt x="44" y="98"/>
                      <a:pt x="43" y="93"/>
                    </a:cubicBezTo>
                    <a:cubicBezTo>
                      <a:pt x="38" y="60"/>
                      <a:pt x="23" y="32"/>
                      <a:pt x="0" y="8"/>
                    </a:cubicBezTo>
                    <a:cubicBezTo>
                      <a:pt x="1" y="2"/>
                      <a:pt x="4" y="0"/>
                      <a:pt x="10" y="0"/>
                    </a:cubicBezTo>
                    <a:cubicBezTo>
                      <a:pt x="30" y="30"/>
                      <a:pt x="58" y="51"/>
                      <a:pt x="91" y="65"/>
                    </a:cubicBezTo>
                    <a:cubicBezTo>
                      <a:pt x="97" y="68"/>
                      <a:pt x="103" y="71"/>
                      <a:pt x="109" y="73"/>
                    </a:cubicBezTo>
                    <a:cubicBezTo>
                      <a:pt x="110" y="86"/>
                      <a:pt x="113" y="98"/>
                      <a:pt x="112" y="111"/>
                    </a:cubicBezTo>
                    <a:cubicBezTo>
                      <a:pt x="112" y="121"/>
                      <a:pt x="110" y="123"/>
                      <a:pt x="100" y="121"/>
                    </a:cubicBezTo>
                    <a:cubicBezTo>
                      <a:pt x="83" y="117"/>
                      <a:pt x="66" y="111"/>
                      <a:pt x="51" y="103"/>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30" name="Freeform 110">
                <a:extLst>
                  <a:ext uri="{FF2B5EF4-FFF2-40B4-BE49-F238E27FC236}">
                    <a16:creationId xmlns:a16="http://schemas.microsoft.com/office/drawing/2014/main" id="{740772C1-D118-8575-BE49-90DD489A9637}"/>
                  </a:ext>
                </a:extLst>
              </p:cNvPr>
              <p:cNvSpPr/>
              <p:nvPr/>
            </p:nvSpPr>
            <p:spPr bwMode="auto">
              <a:xfrm>
                <a:off x="3065463" y="4643438"/>
                <a:ext cx="338138" cy="339725"/>
              </a:xfrm>
              <a:custGeom>
                <a:avLst/>
                <a:gdLst>
                  <a:gd name="T0" fmla="*/ 277 w 334"/>
                  <a:gd name="T1" fmla="*/ 293 h 334"/>
                  <a:gd name="T2" fmla="*/ 267 w 334"/>
                  <a:gd name="T3" fmla="*/ 301 h 334"/>
                  <a:gd name="T4" fmla="*/ 201 w 334"/>
                  <a:gd name="T5" fmla="*/ 331 h 334"/>
                  <a:gd name="T6" fmla="*/ 185 w 334"/>
                  <a:gd name="T7" fmla="*/ 332 h 334"/>
                  <a:gd name="T8" fmla="*/ 121 w 334"/>
                  <a:gd name="T9" fmla="*/ 327 h 334"/>
                  <a:gd name="T10" fmla="*/ 106 w 334"/>
                  <a:gd name="T11" fmla="*/ 322 h 334"/>
                  <a:gd name="T12" fmla="*/ 55 w 334"/>
                  <a:gd name="T13" fmla="*/ 290 h 334"/>
                  <a:gd name="T14" fmla="*/ 52 w 334"/>
                  <a:gd name="T15" fmla="*/ 286 h 334"/>
                  <a:gd name="T16" fmla="*/ 11 w 334"/>
                  <a:gd name="T17" fmla="*/ 223 h 334"/>
                  <a:gd name="T18" fmla="*/ 7 w 334"/>
                  <a:gd name="T19" fmla="*/ 211 h 334"/>
                  <a:gd name="T20" fmla="*/ 3 w 334"/>
                  <a:gd name="T21" fmla="*/ 139 h 334"/>
                  <a:gd name="T22" fmla="*/ 9 w 334"/>
                  <a:gd name="T23" fmla="*/ 119 h 334"/>
                  <a:gd name="T24" fmla="*/ 44 w 334"/>
                  <a:gd name="T25" fmla="*/ 56 h 334"/>
                  <a:gd name="T26" fmla="*/ 54 w 334"/>
                  <a:gd name="T27" fmla="*/ 46 h 334"/>
                  <a:gd name="T28" fmla="*/ 108 w 334"/>
                  <a:gd name="T29" fmla="*/ 13 h 334"/>
                  <a:gd name="T30" fmla="*/ 138 w 334"/>
                  <a:gd name="T31" fmla="*/ 4 h 334"/>
                  <a:gd name="T32" fmla="*/ 206 w 334"/>
                  <a:gd name="T33" fmla="*/ 5 h 334"/>
                  <a:gd name="T34" fmla="*/ 232 w 334"/>
                  <a:gd name="T35" fmla="*/ 14 h 334"/>
                  <a:gd name="T36" fmla="*/ 288 w 334"/>
                  <a:gd name="T37" fmla="*/ 52 h 334"/>
                  <a:gd name="T38" fmla="*/ 299 w 334"/>
                  <a:gd name="T39" fmla="*/ 65 h 334"/>
                  <a:gd name="T40" fmla="*/ 328 w 334"/>
                  <a:gd name="T41" fmla="*/ 125 h 334"/>
                  <a:gd name="T42" fmla="*/ 334 w 334"/>
                  <a:gd name="T43" fmla="*/ 162 h 334"/>
                  <a:gd name="T44" fmla="*/ 327 w 334"/>
                  <a:gd name="T45" fmla="*/ 215 h 334"/>
                  <a:gd name="T46" fmla="*/ 318 w 334"/>
                  <a:gd name="T47" fmla="*/ 238 h 334"/>
                  <a:gd name="T48" fmla="*/ 277 w 334"/>
                  <a:gd name="T49" fmla="*/ 293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4" h="334">
                    <a:moveTo>
                      <a:pt x="277" y="293"/>
                    </a:moveTo>
                    <a:cubicBezTo>
                      <a:pt x="273" y="296"/>
                      <a:pt x="270" y="298"/>
                      <a:pt x="267" y="301"/>
                    </a:cubicBezTo>
                    <a:cubicBezTo>
                      <a:pt x="247" y="315"/>
                      <a:pt x="224" y="324"/>
                      <a:pt x="201" y="331"/>
                    </a:cubicBezTo>
                    <a:cubicBezTo>
                      <a:pt x="195" y="331"/>
                      <a:pt x="190" y="330"/>
                      <a:pt x="185" y="332"/>
                    </a:cubicBezTo>
                    <a:cubicBezTo>
                      <a:pt x="164" y="334"/>
                      <a:pt x="142" y="332"/>
                      <a:pt x="121" y="327"/>
                    </a:cubicBezTo>
                    <a:cubicBezTo>
                      <a:pt x="116" y="325"/>
                      <a:pt x="111" y="323"/>
                      <a:pt x="106" y="322"/>
                    </a:cubicBezTo>
                    <a:cubicBezTo>
                      <a:pt x="87" y="313"/>
                      <a:pt x="71" y="303"/>
                      <a:pt x="55" y="290"/>
                    </a:cubicBezTo>
                    <a:cubicBezTo>
                      <a:pt x="55" y="288"/>
                      <a:pt x="53" y="287"/>
                      <a:pt x="52" y="286"/>
                    </a:cubicBezTo>
                    <a:cubicBezTo>
                      <a:pt x="34" y="268"/>
                      <a:pt x="20" y="247"/>
                      <a:pt x="11" y="223"/>
                    </a:cubicBezTo>
                    <a:cubicBezTo>
                      <a:pt x="10" y="219"/>
                      <a:pt x="8" y="215"/>
                      <a:pt x="7" y="211"/>
                    </a:cubicBezTo>
                    <a:cubicBezTo>
                      <a:pt x="2" y="188"/>
                      <a:pt x="0" y="163"/>
                      <a:pt x="3" y="139"/>
                    </a:cubicBezTo>
                    <a:cubicBezTo>
                      <a:pt x="5" y="132"/>
                      <a:pt x="7" y="126"/>
                      <a:pt x="9" y="119"/>
                    </a:cubicBezTo>
                    <a:cubicBezTo>
                      <a:pt x="16" y="95"/>
                      <a:pt x="29" y="74"/>
                      <a:pt x="44" y="56"/>
                    </a:cubicBezTo>
                    <a:cubicBezTo>
                      <a:pt x="48" y="53"/>
                      <a:pt x="51" y="49"/>
                      <a:pt x="54" y="46"/>
                    </a:cubicBezTo>
                    <a:cubicBezTo>
                      <a:pt x="70" y="32"/>
                      <a:pt x="88" y="21"/>
                      <a:pt x="108" y="13"/>
                    </a:cubicBezTo>
                    <a:cubicBezTo>
                      <a:pt x="118" y="10"/>
                      <a:pt x="128" y="7"/>
                      <a:pt x="138" y="4"/>
                    </a:cubicBezTo>
                    <a:cubicBezTo>
                      <a:pt x="161" y="0"/>
                      <a:pt x="183" y="1"/>
                      <a:pt x="206" y="5"/>
                    </a:cubicBezTo>
                    <a:cubicBezTo>
                      <a:pt x="215" y="8"/>
                      <a:pt x="224" y="11"/>
                      <a:pt x="232" y="14"/>
                    </a:cubicBezTo>
                    <a:cubicBezTo>
                      <a:pt x="253" y="23"/>
                      <a:pt x="271" y="36"/>
                      <a:pt x="288" y="52"/>
                    </a:cubicBezTo>
                    <a:cubicBezTo>
                      <a:pt x="291" y="56"/>
                      <a:pt x="295" y="61"/>
                      <a:pt x="299" y="65"/>
                    </a:cubicBezTo>
                    <a:cubicBezTo>
                      <a:pt x="312" y="83"/>
                      <a:pt x="322" y="103"/>
                      <a:pt x="328" y="125"/>
                    </a:cubicBezTo>
                    <a:cubicBezTo>
                      <a:pt x="332" y="137"/>
                      <a:pt x="332" y="149"/>
                      <a:pt x="334" y="162"/>
                    </a:cubicBezTo>
                    <a:cubicBezTo>
                      <a:pt x="334" y="180"/>
                      <a:pt x="332" y="198"/>
                      <a:pt x="327" y="215"/>
                    </a:cubicBezTo>
                    <a:cubicBezTo>
                      <a:pt x="324" y="223"/>
                      <a:pt x="321" y="230"/>
                      <a:pt x="318" y="238"/>
                    </a:cubicBezTo>
                    <a:cubicBezTo>
                      <a:pt x="308" y="259"/>
                      <a:pt x="294" y="277"/>
                      <a:pt x="277" y="293"/>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31" name="Freeform 111">
                <a:extLst>
                  <a:ext uri="{FF2B5EF4-FFF2-40B4-BE49-F238E27FC236}">
                    <a16:creationId xmlns:a16="http://schemas.microsoft.com/office/drawing/2014/main" id="{8AD8A2DD-F743-BCBD-6B10-DAE0F99C2D55}"/>
                  </a:ext>
                </a:extLst>
              </p:cNvPr>
              <p:cNvSpPr/>
              <p:nvPr/>
            </p:nvSpPr>
            <p:spPr bwMode="auto">
              <a:xfrm>
                <a:off x="3111500" y="4689475"/>
                <a:ext cx="246063" cy="246063"/>
              </a:xfrm>
              <a:custGeom>
                <a:avLst/>
                <a:gdLst>
                  <a:gd name="T0" fmla="*/ 124 w 244"/>
                  <a:gd name="T1" fmla="*/ 3 h 242"/>
                  <a:gd name="T2" fmla="*/ 243 w 244"/>
                  <a:gd name="T3" fmla="*/ 123 h 242"/>
                  <a:gd name="T4" fmla="*/ 122 w 244"/>
                  <a:gd name="T5" fmla="*/ 242 h 242"/>
                  <a:gd name="T6" fmla="*/ 3 w 244"/>
                  <a:gd name="T7" fmla="*/ 116 h 242"/>
                  <a:gd name="T8" fmla="*/ 124 w 244"/>
                  <a:gd name="T9" fmla="*/ 3 h 242"/>
                </a:gdLst>
                <a:ahLst/>
                <a:cxnLst>
                  <a:cxn ang="0">
                    <a:pos x="T0" y="T1"/>
                  </a:cxn>
                  <a:cxn ang="0">
                    <a:pos x="T2" y="T3"/>
                  </a:cxn>
                  <a:cxn ang="0">
                    <a:pos x="T4" y="T5"/>
                  </a:cxn>
                  <a:cxn ang="0">
                    <a:pos x="T6" y="T7"/>
                  </a:cxn>
                  <a:cxn ang="0">
                    <a:pos x="T8" y="T9"/>
                  </a:cxn>
                </a:cxnLst>
                <a:rect l="0" t="0" r="r" b="b"/>
                <a:pathLst>
                  <a:path w="244" h="241">
                    <a:moveTo>
                      <a:pt x="124" y="3"/>
                    </a:moveTo>
                    <a:cubicBezTo>
                      <a:pt x="188" y="1"/>
                      <a:pt x="244" y="57"/>
                      <a:pt x="243" y="123"/>
                    </a:cubicBezTo>
                    <a:cubicBezTo>
                      <a:pt x="241" y="194"/>
                      <a:pt x="188" y="242"/>
                      <a:pt x="122" y="242"/>
                    </a:cubicBezTo>
                    <a:cubicBezTo>
                      <a:pt x="57" y="242"/>
                      <a:pt x="0" y="189"/>
                      <a:pt x="3" y="116"/>
                    </a:cubicBezTo>
                    <a:cubicBezTo>
                      <a:pt x="5" y="58"/>
                      <a:pt x="58" y="0"/>
                      <a:pt x="124" y="3"/>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32" name="Freeform 112">
                <a:extLst>
                  <a:ext uri="{FF2B5EF4-FFF2-40B4-BE49-F238E27FC236}">
                    <a16:creationId xmlns:a16="http://schemas.microsoft.com/office/drawing/2014/main" id="{ABBF90C0-AE36-7FBB-CF99-F00799178712}"/>
                  </a:ext>
                </a:extLst>
              </p:cNvPr>
              <p:cNvSpPr/>
              <p:nvPr/>
            </p:nvSpPr>
            <p:spPr bwMode="auto">
              <a:xfrm>
                <a:off x="3738563" y="4964113"/>
                <a:ext cx="111125" cy="192088"/>
              </a:xfrm>
              <a:custGeom>
                <a:avLst/>
                <a:gdLst>
                  <a:gd name="T0" fmla="*/ 109 w 110"/>
                  <a:gd name="T1" fmla="*/ 120 h 189"/>
                  <a:gd name="T2" fmla="*/ 105 w 110"/>
                  <a:gd name="T3" fmla="*/ 163 h 189"/>
                  <a:gd name="T4" fmla="*/ 99 w 110"/>
                  <a:gd name="T5" fmla="*/ 181 h 189"/>
                  <a:gd name="T6" fmla="*/ 85 w 110"/>
                  <a:gd name="T7" fmla="*/ 185 h 189"/>
                  <a:gd name="T8" fmla="*/ 34 w 110"/>
                  <a:gd name="T9" fmla="*/ 133 h 189"/>
                  <a:gd name="T10" fmla="*/ 27 w 110"/>
                  <a:gd name="T11" fmla="*/ 128 h 189"/>
                  <a:gd name="T12" fmla="*/ 1 w 110"/>
                  <a:gd name="T13" fmla="*/ 21 h 189"/>
                  <a:gd name="T14" fmla="*/ 3 w 110"/>
                  <a:gd name="T15" fmla="*/ 14 h 189"/>
                  <a:gd name="T16" fmla="*/ 11 w 110"/>
                  <a:gd name="T17" fmla="*/ 12 h 189"/>
                  <a:gd name="T18" fmla="*/ 51 w 110"/>
                  <a:gd name="T19" fmla="*/ 3 h 189"/>
                  <a:gd name="T20" fmla="*/ 63 w 110"/>
                  <a:gd name="T21" fmla="*/ 1 h 189"/>
                  <a:gd name="T22" fmla="*/ 105 w 110"/>
                  <a:gd name="T23" fmla="*/ 85 h 189"/>
                  <a:gd name="T24" fmla="*/ 109 w 110"/>
                  <a:gd name="T25" fmla="*/ 12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89">
                    <a:moveTo>
                      <a:pt x="109" y="120"/>
                    </a:moveTo>
                    <a:cubicBezTo>
                      <a:pt x="107" y="134"/>
                      <a:pt x="108" y="149"/>
                      <a:pt x="105" y="163"/>
                    </a:cubicBezTo>
                    <a:cubicBezTo>
                      <a:pt x="103" y="169"/>
                      <a:pt x="101" y="175"/>
                      <a:pt x="99" y="181"/>
                    </a:cubicBezTo>
                    <a:cubicBezTo>
                      <a:pt x="96" y="188"/>
                      <a:pt x="92" y="189"/>
                      <a:pt x="85" y="185"/>
                    </a:cubicBezTo>
                    <a:cubicBezTo>
                      <a:pt x="63" y="172"/>
                      <a:pt x="48" y="153"/>
                      <a:pt x="34" y="133"/>
                    </a:cubicBezTo>
                    <a:cubicBezTo>
                      <a:pt x="32" y="131"/>
                      <a:pt x="32" y="127"/>
                      <a:pt x="27" y="128"/>
                    </a:cubicBezTo>
                    <a:cubicBezTo>
                      <a:pt x="9" y="94"/>
                      <a:pt x="0" y="59"/>
                      <a:pt x="1" y="21"/>
                    </a:cubicBezTo>
                    <a:cubicBezTo>
                      <a:pt x="1" y="19"/>
                      <a:pt x="0" y="16"/>
                      <a:pt x="3" y="14"/>
                    </a:cubicBezTo>
                    <a:cubicBezTo>
                      <a:pt x="5" y="12"/>
                      <a:pt x="8" y="12"/>
                      <a:pt x="11" y="12"/>
                    </a:cubicBezTo>
                    <a:cubicBezTo>
                      <a:pt x="24" y="10"/>
                      <a:pt x="38" y="7"/>
                      <a:pt x="51" y="3"/>
                    </a:cubicBezTo>
                    <a:cubicBezTo>
                      <a:pt x="55" y="1"/>
                      <a:pt x="59" y="0"/>
                      <a:pt x="63" y="1"/>
                    </a:cubicBezTo>
                    <a:cubicBezTo>
                      <a:pt x="84" y="26"/>
                      <a:pt x="98" y="54"/>
                      <a:pt x="105" y="85"/>
                    </a:cubicBezTo>
                    <a:cubicBezTo>
                      <a:pt x="108" y="97"/>
                      <a:pt x="110" y="108"/>
                      <a:pt x="109" y="12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33" name="Freeform 113">
                <a:extLst>
                  <a:ext uri="{FF2B5EF4-FFF2-40B4-BE49-F238E27FC236}">
                    <a16:creationId xmlns:a16="http://schemas.microsoft.com/office/drawing/2014/main" id="{1D631B57-A8BC-AD22-9F70-7D90D0CAE5B8}"/>
                  </a:ext>
                </a:extLst>
              </p:cNvPr>
              <p:cNvSpPr/>
              <p:nvPr/>
            </p:nvSpPr>
            <p:spPr bwMode="auto">
              <a:xfrm>
                <a:off x="3754438" y="4486275"/>
                <a:ext cx="117475" cy="180975"/>
              </a:xfrm>
              <a:custGeom>
                <a:avLst/>
                <a:gdLst>
                  <a:gd name="T0" fmla="*/ 40 w 116"/>
                  <a:gd name="T1" fmla="*/ 43 h 178"/>
                  <a:gd name="T2" fmla="*/ 50 w 116"/>
                  <a:gd name="T3" fmla="*/ 41 h 178"/>
                  <a:gd name="T4" fmla="*/ 95 w 116"/>
                  <a:gd name="T5" fmla="*/ 6 h 178"/>
                  <a:gd name="T6" fmla="*/ 112 w 116"/>
                  <a:gd name="T7" fmla="*/ 13 h 178"/>
                  <a:gd name="T8" fmla="*/ 114 w 116"/>
                  <a:gd name="T9" fmla="*/ 68 h 178"/>
                  <a:gd name="T10" fmla="*/ 115 w 116"/>
                  <a:gd name="T11" fmla="*/ 78 h 178"/>
                  <a:gd name="T12" fmla="*/ 72 w 116"/>
                  <a:gd name="T13" fmla="*/ 171 h 178"/>
                  <a:gd name="T14" fmla="*/ 67 w 116"/>
                  <a:gd name="T15" fmla="*/ 176 h 178"/>
                  <a:gd name="T16" fmla="*/ 59 w 116"/>
                  <a:gd name="T17" fmla="*/ 175 h 178"/>
                  <a:gd name="T18" fmla="*/ 8 w 116"/>
                  <a:gd name="T19" fmla="*/ 158 h 178"/>
                  <a:gd name="T20" fmla="*/ 2 w 116"/>
                  <a:gd name="T21" fmla="*/ 155 h 178"/>
                  <a:gd name="T22" fmla="*/ 1 w 116"/>
                  <a:gd name="T23" fmla="*/ 140 h 178"/>
                  <a:gd name="T24" fmla="*/ 35 w 116"/>
                  <a:gd name="T25" fmla="*/ 57 h 178"/>
                  <a:gd name="T26" fmla="*/ 40 w 116"/>
                  <a:gd name="T27" fmla="*/ 4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5" h="178">
                    <a:moveTo>
                      <a:pt x="40" y="43"/>
                    </a:moveTo>
                    <a:cubicBezTo>
                      <a:pt x="44" y="47"/>
                      <a:pt x="47" y="44"/>
                      <a:pt x="50" y="41"/>
                    </a:cubicBezTo>
                    <a:cubicBezTo>
                      <a:pt x="63" y="27"/>
                      <a:pt x="77" y="14"/>
                      <a:pt x="95" y="6"/>
                    </a:cubicBezTo>
                    <a:cubicBezTo>
                      <a:pt x="106" y="0"/>
                      <a:pt x="108" y="1"/>
                      <a:pt x="112" y="13"/>
                    </a:cubicBezTo>
                    <a:cubicBezTo>
                      <a:pt x="116" y="31"/>
                      <a:pt x="115" y="50"/>
                      <a:pt x="114" y="68"/>
                    </a:cubicBezTo>
                    <a:cubicBezTo>
                      <a:pt x="114" y="72"/>
                      <a:pt x="112" y="75"/>
                      <a:pt x="115" y="78"/>
                    </a:cubicBezTo>
                    <a:cubicBezTo>
                      <a:pt x="108" y="112"/>
                      <a:pt x="96" y="144"/>
                      <a:pt x="72" y="171"/>
                    </a:cubicBezTo>
                    <a:cubicBezTo>
                      <a:pt x="71" y="173"/>
                      <a:pt x="69" y="175"/>
                      <a:pt x="67" y="176"/>
                    </a:cubicBezTo>
                    <a:cubicBezTo>
                      <a:pt x="64" y="178"/>
                      <a:pt x="62" y="176"/>
                      <a:pt x="59" y="175"/>
                    </a:cubicBezTo>
                    <a:cubicBezTo>
                      <a:pt x="43" y="167"/>
                      <a:pt x="26" y="161"/>
                      <a:pt x="8" y="158"/>
                    </a:cubicBezTo>
                    <a:cubicBezTo>
                      <a:pt x="5" y="158"/>
                      <a:pt x="3" y="157"/>
                      <a:pt x="2" y="155"/>
                    </a:cubicBezTo>
                    <a:cubicBezTo>
                      <a:pt x="0" y="150"/>
                      <a:pt x="0" y="145"/>
                      <a:pt x="1" y="140"/>
                    </a:cubicBezTo>
                    <a:cubicBezTo>
                      <a:pt x="7" y="110"/>
                      <a:pt x="16" y="82"/>
                      <a:pt x="35" y="57"/>
                    </a:cubicBezTo>
                    <a:cubicBezTo>
                      <a:pt x="38" y="52"/>
                      <a:pt x="38" y="47"/>
                      <a:pt x="40" y="4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34" name="Freeform 114">
                <a:extLst>
                  <a:ext uri="{FF2B5EF4-FFF2-40B4-BE49-F238E27FC236}">
                    <a16:creationId xmlns:a16="http://schemas.microsoft.com/office/drawing/2014/main" id="{DEF50B39-8BD2-0A3B-3046-29D56FC61562}"/>
                  </a:ext>
                </a:extLst>
              </p:cNvPr>
              <p:cNvSpPr/>
              <p:nvPr/>
            </p:nvSpPr>
            <p:spPr bwMode="auto">
              <a:xfrm>
                <a:off x="3635375" y="4475163"/>
                <a:ext cx="109538" cy="182563"/>
              </a:xfrm>
              <a:custGeom>
                <a:avLst/>
                <a:gdLst>
                  <a:gd name="T0" fmla="*/ 1 w 108"/>
                  <a:gd name="T1" fmla="*/ 71 h 180"/>
                  <a:gd name="T2" fmla="*/ 11 w 108"/>
                  <a:gd name="T3" fmla="*/ 77 h 180"/>
                  <a:gd name="T4" fmla="*/ 17 w 108"/>
                  <a:gd name="T5" fmla="*/ 41 h 180"/>
                  <a:gd name="T6" fmla="*/ 31 w 108"/>
                  <a:gd name="T7" fmla="*/ 8 h 180"/>
                  <a:gd name="T8" fmla="*/ 46 w 108"/>
                  <a:gd name="T9" fmla="*/ 7 h 180"/>
                  <a:gd name="T10" fmla="*/ 84 w 108"/>
                  <a:gd name="T11" fmla="*/ 56 h 180"/>
                  <a:gd name="T12" fmla="*/ 90 w 108"/>
                  <a:gd name="T13" fmla="*/ 61 h 180"/>
                  <a:gd name="T14" fmla="*/ 107 w 108"/>
                  <a:gd name="T15" fmla="*/ 137 h 180"/>
                  <a:gd name="T16" fmla="*/ 103 w 108"/>
                  <a:gd name="T17" fmla="*/ 166 h 180"/>
                  <a:gd name="T18" fmla="*/ 86 w 108"/>
                  <a:gd name="T19" fmla="*/ 168 h 180"/>
                  <a:gd name="T20" fmla="*/ 46 w 108"/>
                  <a:gd name="T21" fmla="*/ 177 h 180"/>
                  <a:gd name="T22" fmla="*/ 35 w 108"/>
                  <a:gd name="T23" fmla="*/ 179 h 180"/>
                  <a:gd name="T24" fmla="*/ 28 w 108"/>
                  <a:gd name="T25" fmla="*/ 167 h 180"/>
                  <a:gd name="T26" fmla="*/ 10 w 108"/>
                  <a:gd name="T27" fmla="*/ 94 h 180"/>
                  <a:gd name="T28" fmla="*/ 3 w 108"/>
                  <a:gd name="T29" fmla="*/ 76 h 180"/>
                  <a:gd name="T30" fmla="*/ 1 w 108"/>
                  <a:gd name="T31" fmla="*/ 71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80">
                    <a:moveTo>
                      <a:pt x="1" y="71"/>
                    </a:moveTo>
                    <a:cubicBezTo>
                      <a:pt x="4" y="73"/>
                      <a:pt x="7" y="75"/>
                      <a:pt x="11" y="77"/>
                    </a:cubicBezTo>
                    <a:cubicBezTo>
                      <a:pt x="14" y="65"/>
                      <a:pt x="14" y="53"/>
                      <a:pt x="17" y="41"/>
                    </a:cubicBezTo>
                    <a:cubicBezTo>
                      <a:pt x="21" y="30"/>
                      <a:pt x="24" y="18"/>
                      <a:pt x="31" y="8"/>
                    </a:cubicBezTo>
                    <a:cubicBezTo>
                      <a:pt x="36" y="1"/>
                      <a:pt x="39" y="0"/>
                      <a:pt x="46" y="7"/>
                    </a:cubicBezTo>
                    <a:cubicBezTo>
                      <a:pt x="62" y="21"/>
                      <a:pt x="74" y="37"/>
                      <a:pt x="84" y="56"/>
                    </a:cubicBezTo>
                    <a:cubicBezTo>
                      <a:pt x="85" y="58"/>
                      <a:pt x="85" y="64"/>
                      <a:pt x="90" y="61"/>
                    </a:cubicBezTo>
                    <a:cubicBezTo>
                      <a:pt x="98" y="86"/>
                      <a:pt x="107" y="110"/>
                      <a:pt x="107" y="137"/>
                    </a:cubicBezTo>
                    <a:cubicBezTo>
                      <a:pt x="107" y="147"/>
                      <a:pt x="108" y="157"/>
                      <a:pt x="103" y="166"/>
                    </a:cubicBezTo>
                    <a:cubicBezTo>
                      <a:pt x="98" y="169"/>
                      <a:pt x="92" y="168"/>
                      <a:pt x="86" y="168"/>
                    </a:cubicBezTo>
                    <a:cubicBezTo>
                      <a:pt x="72" y="169"/>
                      <a:pt x="59" y="172"/>
                      <a:pt x="46" y="177"/>
                    </a:cubicBezTo>
                    <a:cubicBezTo>
                      <a:pt x="43" y="178"/>
                      <a:pt x="39" y="180"/>
                      <a:pt x="35" y="179"/>
                    </a:cubicBezTo>
                    <a:cubicBezTo>
                      <a:pt x="31" y="176"/>
                      <a:pt x="30" y="172"/>
                      <a:pt x="28" y="167"/>
                    </a:cubicBezTo>
                    <a:cubicBezTo>
                      <a:pt x="17" y="144"/>
                      <a:pt x="11" y="120"/>
                      <a:pt x="10" y="94"/>
                    </a:cubicBezTo>
                    <a:cubicBezTo>
                      <a:pt x="10" y="87"/>
                      <a:pt x="9" y="81"/>
                      <a:pt x="3" y="76"/>
                    </a:cubicBezTo>
                    <a:cubicBezTo>
                      <a:pt x="1" y="75"/>
                      <a:pt x="0" y="73"/>
                      <a:pt x="1" y="7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35" name="Freeform 115">
                <a:extLst>
                  <a:ext uri="{FF2B5EF4-FFF2-40B4-BE49-F238E27FC236}">
                    <a16:creationId xmlns:a16="http://schemas.microsoft.com/office/drawing/2014/main" id="{786B8769-7DBD-A37D-C6E6-E45083C33465}"/>
                  </a:ext>
                </a:extLst>
              </p:cNvPr>
              <p:cNvSpPr/>
              <p:nvPr/>
            </p:nvSpPr>
            <p:spPr bwMode="auto">
              <a:xfrm>
                <a:off x="3402013" y="4710113"/>
                <a:ext cx="182563" cy="101600"/>
              </a:xfrm>
              <a:custGeom>
                <a:avLst/>
                <a:gdLst>
                  <a:gd name="T0" fmla="*/ 42 w 180"/>
                  <a:gd name="T1" fmla="*/ 73 h 100"/>
                  <a:gd name="T2" fmla="*/ 41 w 180"/>
                  <a:gd name="T3" fmla="*/ 65 h 100"/>
                  <a:gd name="T4" fmla="*/ 9 w 180"/>
                  <a:gd name="T5" fmla="*/ 38 h 100"/>
                  <a:gd name="T6" fmla="*/ 14 w 180"/>
                  <a:gd name="T7" fmla="*/ 17 h 100"/>
                  <a:gd name="T8" fmla="*/ 68 w 180"/>
                  <a:gd name="T9" fmla="*/ 4 h 100"/>
                  <a:gd name="T10" fmla="*/ 76 w 180"/>
                  <a:gd name="T11" fmla="*/ 0 h 100"/>
                  <a:gd name="T12" fmla="*/ 116 w 180"/>
                  <a:gd name="T13" fmla="*/ 4 h 100"/>
                  <a:gd name="T14" fmla="*/ 174 w 180"/>
                  <a:gd name="T15" fmla="*/ 24 h 100"/>
                  <a:gd name="T16" fmla="*/ 179 w 180"/>
                  <a:gd name="T17" fmla="*/ 33 h 100"/>
                  <a:gd name="T18" fmla="*/ 164 w 180"/>
                  <a:gd name="T19" fmla="*/ 96 h 100"/>
                  <a:gd name="T20" fmla="*/ 146 w 180"/>
                  <a:gd name="T21" fmla="*/ 100 h 100"/>
                  <a:gd name="T22" fmla="*/ 57 w 180"/>
                  <a:gd name="T23" fmla="*/ 77 h 100"/>
                  <a:gd name="T24" fmla="*/ 42 w 180"/>
                  <a:gd name="T25" fmla="*/ 73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00">
                    <a:moveTo>
                      <a:pt x="42" y="73"/>
                    </a:moveTo>
                    <a:cubicBezTo>
                      <a:pt x="47" y="70"/>
                      <a:pt x="45" y="67"/>
                      <a:pt x="41" y="65"/>
                    </a:cubicBezTo>
                    <a:cubicBezTo>
                      <a:pt x="29" y="58"/>
                      <a:pt x="19" y="48"/>
                      <a:pt x="9" y="38"/>
                    </a:cubicBezTo>
                    <a:cubicBezTo>
                      <a:pt x="0" y="27"/>
                      <a:pt x="1" y="22"/>
                      <a:pt x="14" y="17"/>
                    </a:cubicBezTo>
                    <a:cubicBezTo>
                      <a:pt x="32" y="9"/>
                      <a:pt x="50" y="6"/>
                      <a:pt x="68" y="4"/>
                    </a:cubicBezTo>
                    <a:cubicBezTo>
                      <a:pt x="71" y="3"/>
                      <a:pt x="76" y="5"/>
                      <a:pt x="76" y="0"/>
                    </a:cubicBezTo>
                    <a:cubicBezTo>
                      <a:pt x="90" y="1"/>
                      <a:pt x="103" y="2"/>
                      <a:pt x="116" y="4"/>
                    </a:cubicBezTo>
                    <a:cubicBezTo>
                      <a:pt x="137" y="6"/>
                      <a:pt x="156" y="14"/>
                      <a:pt x="174" y="24"/>
                    </a:cubicBezTo>
                    <a:cubicBezTo>
                      <a:pt x="178" y="26"/>
                      <a:pt x="180" y="28"/>
                      <a:pt x="179" y="33"/>
                    </a:cubicBezTo>
                    <a:cubicBezTo>
                      <a:pt x="171" y="53"/>
                      <a:pt x="169" y="75"/>
                      <a:pt x="164" y="96"/>
                    </a:cubicBezTo>
                    <a:cubicBezTo>
                      <a:pt x="159" y="100"/>
                      <a:pt x="152" y="100"/>
                      <a:pt x="146" y="100"/>
                    </a:cubicBezTo>
                    <a:cubicBezTo>
                      <a:pt x="114" y="99"/>
                      <a:pt x="85" y="92"/>
                      <a:pt x="57" y="77"/>
                    </a:cubicBezTo>
                    <a:cubicBezTo>
                      <a:pt x="52" y="74"/>
                      <a:pt x="47" y="77"/>
                      <a:pt x="42" y="7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36" name="Freeform 116">
                <a:extLst>
                  <a:ext uri="{FF2B5EF4-FFF2-40B4-BE49-F238E27FC236}">
                    <a16:creationId xmlns:a16="http://schemas.microsoft.com/office/drawing/2014/main" id="{BE907305-765F-6289-2148-741752FE15C9}"/>
                  </a:ext>
                </a:extLst>
              </p:cNvPr>
              <p:cNvSpPr/>
              <p:nvPr/>
            </p:nvSpPr>
            <p:spPr bwMode="auto">
              <a:xfrm>
                <a:off x="3497263" y="4564063"/>
                <a:ext cx="150813" cy="153988"/>
              </a:xfrm>
              <a:custGeom>
                <a:avLst/>
                <a:gdLst>
                  <a:gd name="T0" fmla="*/ 12 w 149"/>
                  <a:gd name="T1" fmla="*/ 74 h 152"/>
                  <a:gd name="T2" fmla="*/ 17 w 149"/>
                  <a:gd name="T3" fmla="*/ 67 h 152"/>
                  <a:gd name="T4" fmla="*/ 1 w 149"/>
                  <a:gd name="T5" fmla="*/ 16 h 152"/>
                  <a:gd name="T6" fmla="*/ 14 w 149"/>
                  <a:gd name="T7" fmla="*/ 1 h 152"/>
                  <a:gd name="T8" fmla="*/ 57 w 149"/>
                  <a:gd name="T9" fmla="*/ 15 h 152"/>
                  <a:gd name="T10" fmla="*/ 68 w 149"/>
                  <a:gd name="T11" fmla="*/ 15 h 152"/>
                  <a:gd name="T12" fmla="*/ 125 w 149"/>
                  <a:gd name="T13" fmla="*/ 62 h 152"/>
                  <a:gd name="T14" fmla="*/ 147 w 149"/>
                  <a:gd name="T15" fmla="*/ 96 h 152"/>
                  <a:gd name="T16" fmla="*/ 148 w 149"/>
                  <a:gd name="T17" fmla="*/ 103 h 152"/>
                  <a:gd name="T18" fmla="*/ 140 w 149"/>
                  <a:gd name="T19" fmla="*/ 111 h 152"/>
                  <a:gd name="T20" fmla="*/ 106 w 149"/>
                  <a:gd name="T21" fmla="*/ 144 h 152"/>
                  <a:gd name="T22" fmla="*/ 99 w 149"/>
                  <a:gd name="T23" fmla="*/ 150 h 152"/>
                  <a:gd name="T24" fmla="*/ 89 w 149"/>
                  <a:gd name="T25" fmla="*/ 148 h 152"/>
                  <a:gd name="T26" fmla="*/ 32 w 149"/>
                  <a:gd name="T27" fmla="*/ 97 h 152"/>
                  <a:gd name="T28" fmla="*/ 12 w 149"/>
                  <a:gd name="T29" fmla="*/ 7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152">
                    <a:moveTo>
                      <a:pt x="12" y="74"/>
                    </a:moveTo>
                    <a:cubicBezTo>
                      <a:pt x="17" y="74"/>
                      <a:pt x="20" y="73"/>
                      <a:pt x="17" y="67"/>
                    </a:cubicBezTo>
                    <a:cubicBezTo>
                      <a:pt x="8" y="51"/>
                      <a:pt x="3" y="34"/>
                      <a:pt x="1" y="16"/>
                    </a:cubicBezTo>
                    <a:cubicBezTo>
                      <a:pt x="0" y="2"/>
                      <a:pt x="1" y="0"/>
                      <a:pt x="14" y="1"/>
                    </a:cubicBezTo>
                    <a:cubicBezTo>
                      <a:pt x="30" y="3"/>
                      <a:pt x="44" y="8"/>
                      <a:pt x="57" y="15"/>
                    </a:cubicBezTo>
                    <a:cubicBezTo>
                      <a:pt x="61" y="16"/>
                      <a:pt x="65" y="19"/>
                      <a:pt x="68" y="15"/>
                    </a:cubicBezTo>
                    <a:cubicBezTo>
                      <a:pt x="88" y="30"/>
                      <a:pt x="109" y="44"/>
                      <a:pt x="125" y="62"/>
                    </a:cubicBezTo>
                    <a:cubicBezTo>
                      <a:pt x="134" y="73"/>
                      <a:pt x="141" y="84"/>
                      <a:pt x="147" y="96"/>
                    </a:cubicBezTo>
                    <a:cubicBezTo>
                      <a:pt x="148" y="98"/>
                      <a:pt x="149" y="100"/>
                      <a:pt x="148" y="103"/>
                    </a:cubicBezTo>
                    <a:cubicBezTo>
                      <a:pt x="146" y="107"/>
                      <a:pt x="143" y="109"/>
                      <a:pt x="140" y="111"/>
                    </a:cubicBezTo>
                    <a:cubicBezTo>
                      <a:pt x="127" y="121"/>
                      <a:pt x="115" y="131"/>
                      <a:pt x="106" y="144"/>
                    </a:cubicBezTo>
                    <a:cubicBezTo>
                      <a:pt x="104" y="147"/>
                      <a:pt x="101" y="149"/>
                      <a:pt x="99" y="150"/>
                    </a:cubicBezTo>
                    <a:cubicBezTo>
                      <a:pt x="95" y="152"/>
                      <a:pt x="92" y="150"/>
                      <a:pt x="89" y="148"/>
                    </a:cubicBezTo>
                    <a:cubicBezTo>
                      <a:pt x="67" y="135"/>
                      <a:pt x="49" y="117"/>
                      <a:pt x="32" y="97"/>
                    </a:cubicBezTo>
                    <a:cubicBezTo>
                      <a:pt x="26" y="89"/>
                      <a:pt x="20" y="81"/>
                      <a:pt x="12" y="74"/>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37" name="Freeform 117">
                <a:extLst>
                  <a:ext uri="{FF2B5EF4-FFF2-40B4-BE49-F238E27FC236}">
                    <a16:creationId xmlns:a16="http://schemas.microsoft.com/office/drawing/2014/main" id="{5489C34A-A95A-A316-B8FE-14C513FB7A1C}"/>
                  </a:ext>
                </a:extLst>
              </p:cNvPr>
              <p:cNvSpPr/>
              <p:nvPr/>
            </p:nvSpPr>
            <p:spPr bwMode="auto">
              <a:xfrm>
                <a:off x="3838575" y="4592638"/>
                <a:ext cx="161925" cy="141288"/>
              </a:xfrm>
              <a:custGeom>
                <a:avLst/>
                <a:gdLst>
                  <a:gd name="T0" fmla="*/ 97 w 161"/>
                  <a:gd name="T1" fmla="*/ 7 h 139"/>
                  <a:gd name="T2" fmla="*/ 107 w 161"/>
                  <a:gd name="T3" fmla="*/ 7 h 139"/>
                  <a:gd name="T4" fmla="*/ 151 w 161"/>
                  <a:gd name="T5" fmla="*/ 1 h 139"/>
                  <a:gd name="T6" fmla="*/ 160 w 161"/>
                  <a:gd name="T7" fmla="*/ 13 h 139"/>
                  <a:gd name="T8" fmla="*/ 141 w 161"/>
                  <a:gd name="T9" fmla="*/ 57 h 139"/>
                  <a:gd name="T10" fmla="*/ 138 w 161"/>
                  <a:gd name="T11" fmla="*/ 66 h 139"/>
                  <a:gd name="T12" fmla="*/ 104 w 161"/>
                  <a:gd name="T13" fmla="*/ 105 h 139"/>
                  <a:gd name="T14" fmla="*/ 58 w 161"/>
                  <a:gd name="T15" fmla="*/ 135 h 139"/>
                  <a:gd name="T16" fmla="*/ 45 w 161"/>
                  <a:gd name="T17" fmla="*/ 138 h 139"/>
                  <a:gd name="T18" fmla="*/ 22 w 161"/>
                  <a:gd name="T19" fmla="*/ 108 h 139"/>
                  <a:gd name="T20" fmla="*/ 11 w 161"/>
                  <a:gd name="T21" fmla="*/ 95 h 139"/>
                  <a:gd name="T22" fmla="*/ 6 w 161"/>
                  <a:gd name="T23" fmla="*/ 91 h 139"/>
                  <a:gd name="T24" fmla="*/ 5 w 161"/>
                  <a:gd name="T25" fmla="*/ 74 h 139"/>
                  <a:gd name="T26" fmla="*/ 64 w 161"/>
                  <a:gd name="T27" fmla="*/ 23 h 139"/>
                  <a:gd name="T28" fmla="*/ 97 w 161"/>
                  <a:gd name="T29" fmla="*/ 7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1" h="139">
                    <a:moveTo>
                      <a:pt x="97" y="7"/>
                    </a:moveTo>
                    <a:cubicBezTo>
                      <a:pt x="100" y="10"/>
                      <a:pt x="104" y="8"/>
                      <a:pt x="107" y="7"/>
                    </a:cubicBezTo>
                    <a:cubicBezTo>
                      <a:pt x="122" y="3"/>
                      <a:pt x="136" y="0"/>
                      <a:pt x="151" y="1"/>
                    </a:cubicBezTo>
                    <a:cubicBezTo>
                      <a:pt x="159" y="2"/>
                      <a:pt x="161" y="5"/>
                      <a:pt x="160" y="13"/>
                    </a:cubicBezTo>
                    <a:cubicBezTo>
                      <a:pt x="156" y="29"/>
                      <a:pt x="149" y="43"/>
                      <a:pt x="141" y="57"/>
                    </a:cubicBezTo>
                    <a:cubicBezTo>
                      <a:pt x="139" y="60"/>
                      <a:pt x="137" y="63"/>
                      <a:pt x="138" y="66"/>
                    </a:cubicBezTo>
                    <a:cubicBezTo>
                      <a:pt x="129" y="81"/>
                      <a:pt x="117" y="94"/>
                      <a:pt x="104" y="105"/>
                    </a:cubicBezTo>
                    <a:cubicBezTo>
                      <a:pt x="91" y="118"/>
                      <a:pt x="75" y="128"/>
                      <a:pt x="58" y="135"/>
                    </a:cubicBezTo>
                    <a:cubicBezTo>
                      <a:pt x="54" y="137"/>
                      <a:pt x="50" y="139"/>
                      <a:pt x="45" y="138"/>
                    </a:cubicBezTo>
                    <a:cubicBezTo>
                      <a:pt x="36" y="129"/>
                      <a:pt x="30" y="117"/>
                      <a:pt x="22" y="108"/>
                    </a:cubicBezTo>
                    <a:cubicBezTo>
                      <a:pt x="18" y="104"/>
                      <a:pt x="15" y="99"/>
                      <a:pt x="11" y="95"/>
                    </a:cubicBezTo>
                    <a:cubicBezTo>
                      <a:pt x="9" y="94"/>
                      <a:pt x="8" y="92"/>
                      <a:pt x="6" y="91"/>
                    </a:cubicBezTo>
                    <a:cubicBezTo>
                      <a:pt x="0" y="85"/>
                      <a:pt x="1" y="80"/>
                      <a:pt x="5" y="74"/>
                    </a:cubicBezTo>
                    <a:cubicBezTo>
                      <a:pt x="21" y="52"/>
                      <a:pt x="41" y="36"/>
                      <a:pt x="64" y="23"/>
                    </a:cubicBezTo>
                    <a:cubicBezTo>
                      <a:pt x="74" y="17"/>
                      <a:pt x="85" y="11"/>
                      <a:pt x="97" y="7"/>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38" name="Freeform 118">
                <a:extLst>
                  <a:ext uri="{FF2B5EF4-FFF2-40B4-BE49-F238E27FC236}">
                    <a16:creationId xmlns:a16="http://schemas.microsoft.com/office/drawing/2014/main" id="{C334DE1A-83B6-8578-854C-70E7A3067ED9}"/>
                  </a:ext>
                </a:extLst>
              </p:cNvPr>
              <p:cNvSpPr/>
              <p:nvPr/>
            </p:nvSpPr>
            <p:spPr bwMode="auto">
              <a:xfrm>
                <a:off x="3892550" y="4730750"/>
                <a:ext cx="179388" cy="100013"/>
              </a:xfrm>
              <a:custGeom>
                <a:avLst/>
                <a:gdLst>
                  <a:gd name="T0" fmla="*/ 119 w 178"/>
                  <a:gd name="T1" fmla="*/ 6 h 99"/>
                  <a:gd name="T2" fmla="*/ 126 w 178"/>
                  <a:gd name="T3" fmla="*/ 11 h 99"/>
                  <a:gd name="T4" fmla="*/ 168 w 178"/>
                  <a:gd name="T5" fmla="*/ 29 h 99"/>
                  <a:gd name="T6" fmla="*/ 170 w 178"/>
                  <a:gd name="T7" fmla="*/ 45 h 99"/>
                  <a:gd name="T8" fmla="*/ 133 w 178"/>
                  <a:gd name="T9" fmla="*/ 73 h 99"/>
                  <a:gd name="T10" fmla="*/ 106 w 178"/>
                  <a:gd name="T11" fmla="*/ 86 h 99"/>
                  <a:gd name="T12" fmla="*/ 20 w 178"/>
                  <a:gd name="T13" fmla="*/ 95 h 99"/>
                  <a:gd name="T14" fmla="*/ 12 w 178"/>
                  <a:gd name="T15" fmla="*/ 93 h 99"/>
                  <a:gd name="T16" fmla="*/ 9 w 178"/>
                  <a:gd name="T17" fmla="*/ 84 h 99"/>
                  <a:gd name="T18" fmla="*/ 1 w 178"/>
                  <a:gd name="T19" fmla="*/ 29 h 99"/>
                  <a:gd name="T20" fmla="*/ 1 w 178"/>
                  <a:gd name="T21" fmla="*/ 23 h 99"/>
                  <a:gd name="T22" fmla="*/ 11 w 178"/>
                  <a:gd name="T23" fmla="*/ 15 h 99"/>
                  <a:gd name="T24" fmla="*/ 103 w 178"/>
                  <a:gd name="T25" fmla="*/ 5 h 99"/>
                  <a:gd name="T26" fmla="*/ 119 w 178"/>
                  <a:gd name="T27" fmla="*/ 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8" h="99">
                    <a:moveTo>
                      <a:pt x="119" y="6"/>
                    </a:moveTo>
                    <a:cubicBezTo>
                      <a:pt x="120" y="10"/>
                      <a:pt x="123" y="10"/>
                      <a:pt x="126" y="11"/>
                    </a:cubicBezTo>
                    <a:cubicBezTo>
                      <a:pt x="141" y="15"/>
                      <a:pt x="156" y="20"/>
                      <a:pt x="168" y="29"/>
                    </a:cubicBezTo>
                    <a:cubicBezTo>
                      <a:pt x="178" y="36"/>
                      <a:pt x="178" y="37"/>
                      <a:pt x="170" y="45"/>
                    </a:cubicBezTo>
                    <a:cubicBezTo>
                      <a:pt x="160" y="57"/>
                      <a:pt x="146" y="64"/>
                      <a:pt x="133" y="73"/>
                    </a:cubicBezTo>
                    <a:cubicBezTo>
                      <a:pt x="126" y="81"/>
                      <a:pt x="115" y="83"/>
                      <a:pt x="106" y="86"/>
                    </a:cubicBezTo>
                    <a:cubicBezTo>
                      <a:pt x="78" y="96"/>
                      <a:pt x="50" y="99"/>
                      <a:pt x="20" y="95"/>
                    </a:cubicBezTo>
                    <a:cubicBezTo>
                      <a:pt x="17" y="95"/>
                      <a:pt x="14" y="95"/>
                      <a:pt x="12" y="93"/>
                    </a:cubicBezTo>
                    <a:cubicBezTo>
                      <a:pt x="9" y="90"/>
                      <a:pt x="9" y="87"/>
                      <a:pt x="9" y="84"/>
                    </a:cubicBezTo>
                    <a:cubicBezTo>
                      <a:pt x="10" y="65"/>
                      <a:pt x="7" y="47"/>
                      <a:pt x="1" y="29"/>
                    </a:cubicBezTo>
                    <a:cubicBezTo>
                      <a:pt x="1" y="27"/>
                      <a:pt x="0" y="25"/>
                      <a:pt x="1" y="23"/>
                    </a:cubicBezTo>
                    <a:cubicBezTo>
                      <a:pt x="3" y="19"/>
                      <a:pt x="7" y="17"/>
                      <a:pt x="11" y="15"/>
                    </a:cubicBezTo>
                    <a:cubicBezTo>
                      <a:pt x="41" y="4"/>
                      <a:pt x="72" y="0"/>
                      <a:pt x="103" y="5"/>
                    </a:cubicBezTo>
                    <a:cubicBezTo>
                      <a:pt x="109" y="5"/>
                      <a:pt x="114" y="6"/>
                      <a:pt x="119" y="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39" name="Freeform 119">
                <a:extLst>
                  <a:ext uri="{FF2B5EF4-FFF2-40B4-BE49-F238E27FC236}">
                    <a16:creationId xmlns:a16="http://schemas.microsoft.com/office/drawing/2014/main" id="{74F448CB-EEA6-1BFD-7EE8-207B1CC25EEE}"/>
                  </a:ext>
                </a:extLst>
              </p:cNvPr>
              <p:cNvSpPr/>
              <p:nvPr/>
            </p:nvSpPr>
            <p:spPr bwMode="auto">
              <a:xfrm>
                <a:off x="3875088" y="4830763"/>
                <a:ext cx="173038" cy="107950"/>
              </a:xfrm>
              <a:custGeom>
                <a:avLst/>
                <a:gdLst>
                  <a:gd name="T0" fmla="*/ 152 w 172"/>
                  <a:gd name="T1" fmla="*/ 100 h 106"/>
                  <a:gd name="T2" fmla="*/ 127 w 172"/>
                  <a:gd name="T3" fmla="*/ 102 h 106"/>
                  <a:gd name="T4" fmla="*/ 111 w 172"/>
                  <a:gd name="T5" fmla="*/ 103 h 106"/>
                  <a:gd name="T6" fmla="*/ 103 w 172"/>
                  <a:gd name="T7" fmla="*/ 106 h 106"/>
                  <a:gd name="T8" fmla="*/ 12 w 172"/>
                  <a:gd name="T9" fmla="*/ 82 h 106"/>
                  <a:gd name="T10" fmla="*/ 1 w 172"/>
                  <a:gd name="T11" fmla="*/ 72 h 106"/>
                  <a:gd name="T12" fmla="*/ 4 w 172"/>
                  <a:gd name="T13" fmla="*/ 62 h 106"/>
                  <a:gd name="T14" fmla="*/ 23 w 172"/>
                  <a:gd name="T15" fmla="*/ 10 h 106"/>
                  <a:gd name="T16" fmla="*/ 27 w 172"/>
                  <a:gd name="T17" fmla="*/ 3 h 106"/>
                  <a:gd name="T18" fmla="*/ 70 w 172"/>
                  <a:gd name="T19" fmla="*/ 8 h 106"/>
                  <a:gd name="T20" fmla="*/ 117 w 172"/>
                  <a:gd name="T21" fmla="*/ 30 h 106"/>
                  <a:gd name="T22" fmla="*/ 130 w 172"/>
                  <a:gd name="T23" fmla="*/ 35 h 106"/>
                  <a:gd name="T24" fmla="*/ 134 w 172"/>
                  <a:gd name="T25" fmla="*/ 44 h 106"/>
                  <a:gd name="T26" fmla="*/ 165 w 172"/>
                  <a:gd name="T27" fmla="*/ 77 h 106"/>
                  <a:gd name="T28" fmla="*/ 159 w 172"/>
                  <a:gd name="T29" fmla="*/ 96 h 106"/>
                  <a:gd name="T30" fmla="*/ 152 w 172"/>
                  <a:gd name="T3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2" h="105">
                    <a:moveTo>
                      <a:pt x="152" y="100"/>
                    </a:moveTo>
                    <a:cubicBezTo>
                      <a:pt x="143" y="97"/>
                      <a:pt x="135" y="102"/>
                      <a:pt x="127" y="102"/>
                    </a:cubicBezTo>
                    <a:cubicBezTo>
                      <a:pt x="122" y="102"/>
                      <a:pt x="116" y="103"/>
                      <a:pt x="111" y="103"/>
                    </a:cubicBezTo>
                    <a:cubicBezTo>
                      <a:pt x="109" y="106"/>
                      <a:pt x="106" y="106"/>
                      <a:pt x="103" y="106"/>
                    </a:cubicBezTo>
                    <a:cubicBezTo>
                      <a:pt x="70" y="105"/>
                      <a:pt x="40" y="97"/>
                      <a:pt x="12" y="82"/>
                    </a:cubicBezTo>
                    <a:cubicBezTo>
                      <a:pt x="7" y="79"/>
                      <a:pt x="3" y="77"/>
                      <a:pt x="1" y="72"/>
                    </a:cubicBezTo>
                    <a:cubicBezTo>
                      <a:pt x="0" y="68"/>
                      <a:pt x="2" y="65"/>
                      <a:pt x="4" y="62"/>
                    </a:cubicBezTo>
                    <a:cubicBezTo>
                      <a:pt x="13" y="46"/>
                      <a:pt x="20" y="28"/>
                      <a:pt x="23" y="10"/>
                    </a:cubicBezTo>
                    <a:cubicBezTo>
                      <a:pt x="24" y="7"/>
                      <a:pt x="24" y="4"/>
                      <a:pt x="27" y="3"/>
                    </a:cubicBezTo>
                    <a:cubicBezTo>
                      <a:pt x="42" y="0"/>
                      <a:pt x="56" y="4"/>
                      <a:pt x="70" y="8"/>
                    </a:cubicBezTo>
                    <a:cubicBezTo>
                      <a:pt x="87" y="12"/>
                      <a:pt x="103" y="19"/>
                      <a:pt x="117" y="30"/>
                    </a:cubicBezTo>
                    <a:cubicBezTo>
                      <a:pt x="121" y="33"/>
                      <a:pt x="127" y="32"/>
                      <a:pt x="130" y="35"/>
                    </a:cubicBezTo>
                    <a:cubicBezTo>
                      <a:pt x="126" y="40"/>
                      <a:pt x="132" y="42"/>
                      <a:pt x="134" y="44"/>
                    </a:cubicBezTo>
                    <a:cubicBezTo>
                      <a:pt x="147" y="53"/>
                      <a:pt x="157" y="64"/>
                      <a:pt x="165" y="77"/>
                    </a:cubicBezTo>
                    <a:cubicBezTo>
                      <a:pt x="172" y="87"/>
                      <a:pt x="171" y="91"/>
                      <a:pt x="159" y="96"/>
                    </a:cubicBezTo>
                    <a:cubicBezTo>
                      <a:pt x="156" y="97"/>
                      <a:pt x="153" y="97"/>
                      <a:pt x="152" y="10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40" name="Freeform 120">
                <a:extLst>
                  <a:ext uri="{FF2B5EF4-FFF2-40B4-BE49-F238E27FC236}">
                    <a16:creationId xmlns:a16="http://schemas.microsoft.com/office/drawing/2014/main" id="{DBC7EF28-5D56-8B60-7A9F-A2DB4FF72570}"/>
                  </a:ext>
                </a:extLst>
              </p:cNvPr>
              <p:cNvSpPr/>
              <p:nvPr/>
            </p:nvSpPr>
            <p:spPr bwMode="auto">
              <a:xfrm>
                <a:off x="3811588" y="4910138"/>
                <a:ext cx="149225" cy="149225"/>
              </a:xfrm>
              <a:custGeom>
                <a:avLst/>
                <a:gdLst>
                  <a:gd name="T0" fmla="*/ 135 w 147"/>
                  <a:gd name="T1" fmla="*/ 82 h 147"/>
                  <a:gd name="T2" fmla="*/ 135 w 147"/>
                  <a:gd name="T3" fmla="*/ 92 h 147"/>
                  <a:gd name="T4" fmla="*/ 145 w 147"/>
                  <a:gd name="T5" fmla="*/ 130 h 147"/>
                  <a:gd name="T6" fmla="*/ 130 w 147"/>
                  <a:gd name="T7" fmla="*/ 145 h 147"/>
                  <a:gd name="T8" fmla="*/ 100 w 147"/>
                  <a:gd name="T9" fmla="*/ 136 h 147"/>
                  <a:gd name="T10" fmla="*/ 91 w 147"/>
                  <a:gd name="T11" fmla="*/ 136 h 147"/>
                  <a:gd name="T12" fmla="*/ 38 w 147"/>
                  <a:gd name="T13" fmla="*/ 101 h 147"/>
                  <a:gd name="T14" fmla="*/ 4 w 147"/>
                  <a:gd name="T15" fmla="*/ 60 h 147"/>
                  <a:gd name="T16" fmla="*/ 3 w 147"/>
                  <a:gd name="T17" fmla="*/ 47 h 147"/>
                  <a:gd name="T18" fmla="*/ 52 w 147"/>
                  <a:gd name="T19" fmla="*/ 5 h 147"/>
                  <a:gd name="T20" fmla="*/ 67 w 147"/>
                  <a:gd name="T21" fmla="*/ 4 h 147"/>
                  <a:gd name="T22" fmla="*/ 118 w 147"/>
                  <a:gd name="T23" fmla="*/ 55 h 147"/>
                  <a:gd name="T24" fmla="*/ 135 w 147"/>
                  <a:gd name="T25" fmla="*/ 8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47">
                    <a:moveTo>
                      <a:pt x="135" y="82"/>
                    </a:moveTo>
                    <a:cubicBezTo>
                      <a:pt x="131" y="86"/>
                      <a:pt x="134" y="89"/>
                      <a:pt x="135" y="92"/>
                    </a:cubicBezTo>
                    <a:cubicBezTo>
                      <a:pt x="140" y="104"/>
                      <a:pt x="144" y="117"/>
                      <a:pt x="145" y="130"/>
                    </a:cubicBezTo>
                    <a:cubicBezTo>
                      <a:pt x="147" y="143"/>
                      <a:pt x="143" y="147"/>
                      <a:pt x="130" y="145"/>
                    </a:cubicBezTo>
                    <a:cubicBezTo>
                      <a:pt x="119" y="143"/>
                      <a:pt x="109" y="139"/>
                      <a:pt x="100" y="136"/>
                    </a:cubicBezTo>
                    <a:cubicBezTo>
                      <a:pt x="97" y="135"/>
                      <a:pt x="94" y="133"/>
                      <a:pt x="91" y="136"/>
                    </a:cubicBezTo>
                    <a:cubicBezTo>
                      <a:pt x="72" y="125"/>
                      <a:pt x="54" y="115"/>
                      <a:pt x="38" y="101"/>
                    </a:cubicBezTo>
                    <a:cubicBezTo>
                      <a:pt x="25" y="88"/>
                      <a:pt x="13" y="75"/>
                      <a:pt x="4" y="60"/>
                    </a:cubicBezTo>
                    <a:cubicBezTo>
                      <a:pt x="2" y="56"/>
                      <a:pt x="0" y="52"/>
                      <a:pt x="3" y="47"/>
                    </a:cubicBezTo>
                    <a:cubicBezTo>
                      <a:pt x="21" y="35"/>
                      <a:pt x="38" y="21"/>
                      <a:pt x="52" y="5"/>
                    </a:cubicBezTo>
                    <a:cubicBezTo>
                      <a:pt x="57" y="0"/>
                      <a:pt x="62" y="1"/>
                      <a:pt x="67" y="4"/>
                    </a:cubicBezTo>
                    <a:cubicBezTo>
                      <a:pt x="87" y="18"/>
                      <a:pt x="105" y="35"/>
                      <a:pt x="118" y="55"/>
                    </a:cubicBezTo>
                    <a:cubicBezTo>
                      <a:pt x="124" y="64"/>
                      <a:pt x="130" y="73"/>
                      <a:pt x="135" y="8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41" name="Freeform 121">
                <a:extLst>
                  <a:ext uri="{FF2B5EF4-FFF2-40B4-BE49-F238E27FC236}">
                    <a16:creationId xmlns:a16="http://schemas.microsoft.com/office/drawing/2014/main" id="{86964A30-6BA7-A579-6ED4-F9D022086501}"/>
                  </a:ext>
                </a:extLst>
              </p:cNvPr>
              <p:cNvSpPr/>
              <p:nvPr/>
            </p:nvSpPr>
            <p:spPr bwMode="auto">
              <a:xfrm>
                <a:off x="3416300" y="4816475"/>
                <a:ext cx="171450" cy="104775"/>
              </a:xfrm>
              <a:custGeom>
                <a:avLst/>
                <a:gdLst>
                  <a:gd name="T0" fmla="*/ 58 w 169"/>
                  <a:gd name="T1" fmla="*/ 104 h 104"/>
                  <a:gd name="T2" fmla="*/ 41 w 169"/>
                  <a:gd name="T3" fmla="*/ 100 h 104"/>
                  <a:gd name="T4" fmla="*/ 8 w 169"/>
                  <a:gd name="T5" fmla="*/ 90 h 104"/>
                  <a:gd name="T6" fmla="*/ 4 w 169"/>
                  <a:gd name="T7" fmla="*/ 77 h 104"/>
                  <a:gd name="T8" fmla="*/ 35 w 169"/>
                  <a:gd name="T9" fmla="*/ 43 h 104"/>
                  <a:gd name="T10" fmla="*/ 39 w 169"/>
                  <a:gd name="T11" fmla="*/ 36 h 104"/>
                  <a:gd name="T12" fmla="*/ 86 w 169"/>
                  <a:gd name="T13" fmla="*/ 12 h 104"/>
                  <a:gd name="T14" fmla="*/ 140 w 169"/>
                  <a:gd name="T15" fmla="*/ 0 h 104"/>
                  <a:gd name="T16" fmla="*/ 149 w 169"/>
                  <a:gd name="T17" fmla="*/ 2 h 104"/>
                  <a:gd name="T18" fmla="*/ 152 w 169"/>
                  <a:gd name="T19" fmla="*/ 10 h 104"/>
                  <a:gd name="T20" fmla="*/ 167 w 169"/>
                  <a:gd name="T21" fmla="*/ 64 h 104"/>
                  <a:gd name="T22" fmla="*/ 169 w 169"/>
                  <a:gd name="T23" fmla="*/ 73 h 104"/>
                  <a:gd name="T24" fmla="*/ 162 w 169"/>
                  <a:gd name="T25" fmla="*/ 80 h 104"/>
                  <a:gd name="T26" fmla="*/ 74 w 169"/>
                  <a:gd name="T27" fmla="*/ 103 h 104"/>
                  <a:gd name="T28" fmla="*/ 58 w 169"/>
                  <a:gd name="T2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104">
                    <a:moveTo>
                      <a:pt x="58" y="104"/>
                    </a:moveTo>
                    <a:cubicBezTo>
                      <a:pt x="53" y="99"/>
                      <a:pt x="47" y="101"/>
                      <a:pt x="41" y="100"/>
                    </a:cubicBezTo>
                    <a:cubicBezTo>
                      <a:pt x="30" y="98"/>
                      <a:pt x="18" y="95"/>
                      <a:pt x="8" y="90"/>
                    </a:cubicBezTo>
                    <a:cubicBezTo>
                      <a:pt x="1" y="87"/>
                      <a:pt x="0" y="83"/>
                      <a:pt x="4" y="77"/>
                    </a:cubicBezTo>
                    <a:cubicBezTo>
                      <a:pt x="12" y="63"/>
                      <a:pt x="24" y="53"/>
                      <a:pt x="35" y="43"/>
                    </a:cubicBezTo>
                    <a:cubicBezTo>
                      <a:pt x="38" y="41"/>
                      <a:pt x="42" y="40"/>
                      <a:pt x="39" y="36"/>
                    </a:cubicBezTo>
                    <a:cubicBezTo>
                      <a:pt x="55" y="28"/>
                      <a:pt x="70" y="18"/>
                      <a:pt x="86" y="12"/>
                    </a:cubicBezTo>
                    <a:cubicBezTo>
                      <a:pt x="103" y="5"/>
                      <a:pt x="121" y="1"/>
                      <a:pt x="140" y="0"/>
                    </a:cubicBezTo>
                    <a:cubicBezTo>
                      <a:pt x="143" y="0"/>
                      <a:pt x="146" y="0"/>
                      <a:pt x="149" y="2"/>
                    </a:cubicBezTo>
                    <a:cubicBezTo>
                      <a:pt x="151" y="4"/>
                      <a:pt x="151" y="7"/>
                      <a:pt x="152" y="10"/>
                    </a:cubicBezTo>
                    <a:cubicBezTo>
                      <a:pt x="154" y="29"/>
                      <a:pt x="158" y="47"/>
                      <a:pt x="167" y="64"/>
                    </a:cubicBezTo>
                    <a:cubicBezTo>
                      <a:pt x="168" y="67"/>
                      <a:pt x="169" y="70"/>
                      <a:pt x="169" y="73"/>
                    </a:cubicBezTo>
                    <a:cubicBezTo>
                      <a:pt x="168" y="76"/>
                      <a:pt x="165" y="78"/>
                      <a:pt x="162" y="80"/>
                    </a:cubicBezTo>
                    <a:cubicBezTo>
                      <a:pt x="134" y="94"/>
                      <a:pt x="106" y="103"/>
                      <a:pt x="74" y="103"/>
                    </a:cubicBezTo>
                    <a:cubicBezTo>
                      <a:pt x="69" y="103"/>
                      <a:pt x="63" y="104"/>
                      <a:pt x="58" y="10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42" name="Freeform 122">
                <a:extLst>
                  <a:ext uri="{FF2B5EF4-FFF2-40B4-BE49-F238E27FC236}">
                    <a16:creationId xmlns:a16="http://schemas.microsoft.com/office/drawing/2014/main" id="{60D43DFD-413C-460D-CC22-B4EDFBD6FBEF}"/>
                  </a:ext>
                </a:extLst>
              </p:cNvPr>
              <p:cNvSpPr/>
              <p:nvPr/>
            </p:nvSpPr>
            <p:spPr bwMode="auto">
              <a:xfrm>
                <a:off x="3621088" y="4960938"/>
                <a:ext cx="119063" cy="165100"/>
              </a:xfrm>
              <a:custGeom>
                <a:avLst/>
                <a:gdLst>
                  <a:gd name="T0" fmla="*/ 68 w 119"/>
                  <a:gd name="T1" fmla="*/ 131 h 162"/>
                  <a:gd name="T2" fmla="*/ 58 w 119"/>
                  <a:gd name="T3" fmla="*/ 131 h 162"/>
                  <a:gd name="T4" fmla="*/ 25 w 119"/>
                  <a:gd name="T5" fmla="*/ 155 h 162"/>
                  <a:gd name="T6" fmla="*/ 6 w 119"/>
                  <a:gd name="T7" fmla="*/ 146 h 162"/>
                  <a:gd name="T8" fmla="*/ 3 w 119"/>
                  <a:gd name="T9" fmla="*/ 117 h 162"/>
                  <a:gd name="T10" fmla="*/ 0 w 119"/>
                  <a:gd name="T11" fmla="*/ 110 h 162"/>
                  <a:gd name="T12" fmla="*/ 17 w 119"/>
                  <a:gd name="T13" fmla="*/ 40 h 162"/>
                  <a:gd name="T14" fmla="*/ 41 w 119"/>
                  <a:gd name="T15" fmla="*/ 1 h 162"/>
                  <a:gd name="T16" fmla="*/ 52 w 119"/>
                  <a:gd name="T17" fmla="*/ 3 h 162"/>
                  <a:gd name="T18" fmla="*/ 107 w 119"/>
                  <a:gd name="T19" fmla="*/ 15 h 162"/>
                  <a:gd name="T20" fmla="*/ 117 w 119"/>
                  <a:gd name="T21" fmla="*/ 17 h 162"/>
                  <a:gd name="T22" fmla="*/ 115 w 119"/>
                  <a:gd name="T23" fmla="*/ 35 h 162"/>
                  <a:gd name="T24" fmla="*/ 77 w 119"/>
                  <a:gd name="T25" fmla="*/ 115 h 162"/>
                  <a:gd name="T26" fmla="*/ 68 w 119"/>
                  <a:gd name="T27" fmla="*/ 13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162">
                    <a:moveTo>
                      <a:pt x="68" y="131"/>
                    </a:moveTo>
                    <a:cubicBezTo>
                      <a:pt x="64" y="126"/>
                      <a:pt x="61" y="128"/>
                      <a:pt x="58" y="131"/>
                    </a:cubicBezTo>
                    <a:cubicBezTo>
                      <a:pt x="48" y="141"/>
                      <a:pt x="37" y="149"/>
                      <a:pt x="25" y="155"/>
                    </a:cubicBezTo>
                    <a:cubicBezTo>
                      <a:pt x="12" y="162"/>
                      <a:pt x="9" y="160"/>
                      <a:pt x="6" y="146"/>
                    </a:cubicBezTo>
                    <a:cubicBezTo>
                      <a:pt x="4" y="136"/>
                      <a:pt x="3" y="127"/>
                      <a:pt x="3" y="117"/>
                    </a:cubicBezTo>
                    <a:cubicBezTo>
                      <a:pt x="3" y="114"/>
                      <a:pt x="4" y="111"/>
                      <a:pt x="0" y="110"/>
                    </a:cubicBezTo>
                    <a:cubicBezTo>
                      <a:pt x="4" y="86"/>
                      <a:pt x="7" y="62"/>
                      <a:pt x="17" y="40"/>
                    </a:cubicBezTo>
                    <a:cubicBezTo>
                      <a:pt x="24" y="26"/>
                      <a:pt x="30" y="12"/>
                      <a:pt x="41" y="1"/>
                    </a:cubicBezTo>
                    <a:cubicBezTo>
                      <a:pt x="45" y="0"/>
                      <a:pt x="48" y="2"/>
                      <a:pt x="52" y="3"/>
                    </a:cubicBezTo>
                    <a:cubicBezTo>
                      <a:pt x="69" y="10"/>
                      <a:pt x="88" y="14"/>
                      <a:pt x="107" y="15"/>
                    </a:cubicBezTo>
                    <a:cubicBezTo>
                      <a:pt x="110" y="15"/>
                      <a:pt x="114" y="14"/>
                      <a:pt x="117" y="17"/>
                    </a:cubicBezTo>
                    <a:cubicBezTo>
                      <a:pt x="119" y="23"/>
                      <a:pt x="117" y="29"/>
                      <a:pt x="115" y="35"/>
                    </a:cubicBezTo>
                    <a:cubicBezTo>
                      <a:pt x="110" y="65"/>
                      <a:pt x="96" y="91"/>
                      <a:pt x="77" y="115"/>
                    </a:cubicBezTo>
                    <a:cubicBezTo>
                      <a:pt x="72" y="120"/>
                      <a:pt x="71" y="125"/>
                      <a:pt x="68" y="13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43" name="Freeform 123">
                <a:extLst>
                  <a:ext uri="{FF2B5EF4-FFF2-40B4-BE49-F238E27FC236}">
                    <a16:creationId xmlns:a16="http://schemas.microsoft.com/office/drawing/2014/main" id="{31A316F4-50A2-B3FD-8068-CBFEAB4E8986}"/>
                  </a:ext>
                </a:extLst>
              </p:cNvPr>
              <p:cNvSpPr/>
              <p:nvPr/>
            </p:nvSpPr>
            <p:spPr bwMode="auto">
              <a:xfrm>
                <a:off x="3503613" y="4906963"/>
                <a:ext cx="153988" cy="139700"/>
              </a:xfrm>
              <a:custGeom>
                <a:avLst/>
                <a:gdLst>
                  <a:gd name="T0" fmla="*/ 59 w 153"/>
                  <a:gd name="T1" fmla="*/ 130 h 137"/>
                  <a:gd name="T2" fmla="*/ 50 w 153"/>
                  <a:gd name="T3" fmla="*/ 131 h 137"/>
                  <a:gd name="T4" fmla="*/ 12 w 153"/>
                  <a:gd name="T5" fmla="*/ 137 h 137"/>
                  <a:gd name="T6" fmla="*/ 1 w 153"/>
                  <a:gd name="T7" fmla="*/ 125 h 137"/>
                  <a:gd name="T8" fmla="*/ 14 w 153"/>
                  <a:gd name="T9" fmla="*/ 87 h 137"/>
                  <a:gd name="T10" fmla="*/ 11 w 153"/>
                  <a:gd name="T11" fmla="*/ 76 h 137"/>
                  <a:gd name="T12" fmla="*/ 40 w 153"/>
                  <a:gd name="T13" fmla="*/ 41 h 137"/>
                  <a:gd name="T14" fmla="*/ 86 w 153"/>
                  <a:gd name="T15" fmla="*/ 3 h 137"/>
                  <a:gd name="T16" fmla="*/ 94 w 153"/>
                  <a:gd name="T17" fmla="*/ 0 h 137"/>
                  <a:gd name="T18" fmla="*/ 101 w 153"/>
                  <a:gd name="T19" fmla="*/ 5 h 137"/>
                  <a:gd name="T20" fmla="*/ 145 w 153"/>
                  <a:gd name="T21" fmla="*/ 44 h 137"/>
                  <a:gd name="T22" fmla="*/ 149 w 153"/>
                  <a:gd name="T23" fmla="*/ 48 h 137"/>
                  <a:gd name="T24" fmla="*/ 145 w 153"/>
                  <a:gd name="T25" fmla="*/ 63 h 137"/>
                  <a:gd name="T26" fmla="*/ 71 w 153"/>
                  <a:gd name="T27" fmla="*/ 124 h 137"/>
                  <a:gd name="T28" fmla="*/ 59 w 153"/>
                  <a:gd name="T29" fmla="*/ 13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3" h="137">
                    <a:moveTo>
                      <a:pt x="59" y="130"/>
                    </a:moveTo>
                    <a:cubicBezTo>
                      <a:pt x="56" y="127"/>
                      <a:pt x="53" y="130"/>
                      <a:pt x="50" y="131"/>
                    </a:cubicBezTo>
                    <a:cubicBezTo>
                      <a:pt x="37" y="135"/>
                      <a:pt x="25" y="137"/>
                      <a:pt x="12" y="137"/>
                    </a:cubicBezTo>
                    <a:cubicBezTo>
                      <a:pt x="1" y="137"/>
                      <a:pt x="0" y="136"/>
                      <a:pt x="1" y="125"/>
                    </a:cubicBezTo>
                    <a:cubicBezTo>
                      <a:pt x="3" y="112"/>
                      <a:pt x="8" y="99"/>
                      <a:pt x="14" y="87"/>
                    </a:cubicBezTo>
                    <a:cubicBezTo>
                      <a:pt x="16" y="83"/>
                      <a:pt x="19" y="78"/>
                      <a:pt x="11" y="76"/>
                    </a:cubicBezTo>
                    <a:cubicBezTo>
                      <a:pt x="25" y="68"/>
                      <a:pt x="30" y="53"/>
                      <a:pt x="40" y="41"/>
                    </a:cubicBezTo>
                    <a:cubicBezTo>
                      <a:pt x="53" y="26"/>
                      <a:pt x="68" y="13"/>
                      <a:pt x="86" y="3"/>
                    </a:cubicBezTo>
                    <a:cubicBezTo>
                      <a:pt x="88" y="1"/>
                      <a:pt x="91" y="0"/>
                      <a:pt x="94" y="0"/>
                    </a:cubicBezTo>
                    <a:cubicBezTo>
                      <a:pt x="97" y="1"/>
                      <a:pt x="99" y="3"/>
                      <a:pt x="101" y="5"/>
                    </a:cubicBezTo>
                    <a:cubicBezTo>
                      <a:pt x="112" y="21"/>
                      <a:pt x="129" y="33"/>
                      <a:pt x="145" y="44"/>
                    </a:cubicBezTo>
                    <a:cubicBezTo>
                      <a:pt x="146" y="45"/>
                      <a:pt x="148" y="46"/>
                      <a:pt x="149" y="48"/>
                    </a:cubicBezTo>
                    <a:cubicBezTo>
                      <a:pt x="153" y="54"/>
                      <a:pt x="148" y="58"/>
                      <a:pt x="145" y="63"/>
                    </a:cubicBezTo>
                    <a:cubicBezTo>
                      <a:pt x="126" y="90"/>
                      <a:pt x="101" y="110"/>
                      <a:pt x="71" y="124"/>
                    </a:cubicBezTo>
                    <a:cubicBezTo>
                      <a:pt x="67" y="126"/>
                      <a:pt x="63" y="129"/>
                      <a:pt x="59" y="13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44" name="Freeform 124">
                <a:extLst>
                  <a:ext uri="{FF2B5EF4-FFF2-40B4-BE49-F238E27FC236}">
                    <a16:creationId xmlns:a16="http://schemas.microsoft.com/office/drawing/2014/main" id="{5F7B3DD3-120F-A30D-DD83-D7CB39725D22}"/>
                  </a:ext>
                </a:extLst>
              </p:cNvPr>
              <p:cNvSpPr/>
              <p:nvPr/>
            </p:nvSpPr>
            <p:spPr bwMode="auto">
              <a:xfrm>
                <a:off x="3883025" y="4657725"/>
                <a:ext cx="174625" cy="95250"/>
              </a:xfrm>
              <a:custGeom>
                <a:avLst/>
                <a:gdLst>
                  <a:gd name="T0" fmla="*/ 127 w 172"/>
                  <a:gd name="T1" fmla="*/ 78 h 95"/>
                  <a:gd name="T2" fmla="*/ 118 w 172"/>
                  <a:gd name="T3" fmla="*/ 80 h 95"/>
                  <a:gd name="T4" fmla="*/ 20 w 172"/>
                  <a:gd name="T5" fmla="*/ 90 h 95"/>
                  <a:gd name="T6" fmla="*/ 10 w 172"/>
                  <a:gd name="T7" fmla="*/ 95 h 95"/>
                  <a:gd name="T8" fmla="*/ 1 w 172"/>
                  <a:gd name="T9" fmla="*/ 73 h 95"/>
                  <a:gd name="T10" fmla="*/ 74 w 172"/>
                  <a:gd name="T11" fmla="*/ 22 h 95"/>
                  <a:gd name="T12" fmla="*/ 93 w 172"/>
                  <a:gd name="T13" fmla="*/ 2 h 95"/>
                  <a:gd name="T14" fmla="*/ 161 w 172"/>
                  <a:gd name="T15" fmla="*/ 7 h 95"/>
                  <a:gd name="T16" fmla="*/ 167 w 172"/>
                  <a:gd name="T17" fmla="*/ 21 h 95"/>
                  <a:gd name="T18" fmla="*/ 127 w 172"/>
                  <a:gd name="T19" fmla="*/ 7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95">
                    <a:moveTo>
                      <a:pt x="127" y="78"/>
                    </a:moveTo>
                    <a:cubicBezTo>
                      <a:pt x="124" y="81"/>
                      <a:pt x="121" y="81"/>
                      <a:pt x="118" y="80"/>
                    </a:cubicBezTo>
                    <a:cubicBezTo>
                      <a:pt x="84" y="74"/>
                      <a:pt x="52" y="78"/>
                      <a:pt x="20" y="90"/>
                    </a:cubicBezTo>
                    <a:cubicBezTo>
                      <a:pt x="16" y="91"/>
                      <a:pt x="13" y="93"/>
                      <a:pt x="10" y="95"/>
                    </a:cubicBezTo>
                    <a:cubicBezTo>
                      <a:pt x="4" y="89"/>
                      <a:pt x="0" y="82"/>
                      <a:pt x="1" y="73"/>
                    </a:cubicBezTo>
                    <a:cubicBezTo>
                      <a:pt x="30" y="63"/>
                      <a:pt x="54" y="45"/>
                      <a:pt x="74" y="22"/>
                    </a:cubicBezTo>
                    <a:cubicBezTo>
                      <a:pt x="81" y="16"/>
                      <a:pt x="85" y="7"/>
                      <a:pt x="93" y="2"/>
                    </a:cubicBezTo>
                    <a:cubicBezTo>
                      <a:pt x="116" y="0"/>
                      <a:pt x="138" y="2"/>
                      <a:pt x="161" y="7"/>
                    </a:cubicBezTo>
                    <a:cubicBezTo>
                      <a:pt x="170" y="9"/>
                      <a:pt x="172" y="12"/>
                      <a:pt x="167" y="21"/>
                    </a:cubicBezTo>
                    <a:cubicBezTo>
                      <a:pt x="156" y="42"/>
                      <a:pt x="143" y="61"/>
                      <a:pt x="127" y="78"/>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45" name="Freeform 125">
                <a:extLst>
                  <a:ext uri="{FF2B5EF4-FFF2-40B4-BE49-F238E27FC236}">
                    <a16:creationId xmlns:a16="http://schemas.microsoft.com/office/drawing/2014/main" id="{7E94F3EA-E89B-3885-CBAB-ABA231C062AF}"/>
                  </a:ext>
                </a:extLst>
              </p:cNvPr>
              <p:cNvSpPr/>
              <p:nvPr/>
            </p:nvSpPr>
            <p:spPr bwMode="auto">
              <a:xfrm>
                <a:off x="3565525" y="4508500"/>
                <a:ext cx="106363" cy="158750"/>
              </a:xfrm>
              <a:custGeom>
                <a:avLst/>
                <a:gdLst>
                  <a:gd name="T0" fmla="*/ 80 w 105"/>
                  <a:gd name="T1" fmla="*/ 157 h 157"/>
                  <a:gd name="T2" fmla="*/ 7 w 105"/>
                  <a:gd name="T3" fmla="*/ 79 h 157"/>
                  <a:gd name="T4" fmla="*/ 1 w 105"/>
                  <a:gd name="T5" fmla="*/ 70 h 157"/>
                  <a:gd name="T6" fmla="*/ 7 w 105"/>
                  <a:gd name="T7" fmla="*/ 10 h 157"/>
                  <a:gd name="T8" fmla="*/ 20 w 105"/>
                  <a:gd name="T9" fmla="*/ 4 h 157"/>
                  <a:gd name="T10" fmla="*/ 70 w 105"/>
                  <a:gd name="T11" fmla="*/ 38 h 157"/>
                  <a:gd name="T12" fmla="*/ 82 w 105"/>
                  <a:gd name="T13" fmla="*/ 70 h 157"/>
                  <a:gd name="T14" fmla="*/ 105 w 105"/>
                  <a:gd name="T15" fmla="*/ 145 h 157"/>
                  <a:gd name="T16" fmla="*/ 80 w 10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57">
                    <a:moveTo>
                      <a:pt x="80" y="157"/>
                    </a:moveTo>
                    <a:cubicBezTo>
                      <a:pt x="64" y="123"/>
                      <a:pt x="40" y="98"/>
                      <a:pt x="7" y="79"/>
                    </a:cubicBezTo>
                    <a:cubicBezTo>
                      <a:pt x="3" y="77"/>
                      <a:pt x="2" y="74"/>
                      <a:pt x="1" y="70"/>
                    </a:cubicBezTo>
                    <a:cubicBezTo>
                      <a:pt x="0" y="50"/>
                      <a:pt x="2" y="30"/>
                      <a:pt x="7" y="10"/>
                    </a:cubicBezTo>
                    <a:cubicBezTo>
                      <a:pt x="9" y="1"/>
                      <a:pt x="12" y="0"/>
                      <a:pt x="20" y="4"/>
                    </a:cubicBezTo>
                    <a:cubicBezTo>
                      <a:pt x="38" y="13"/>
                      <a:pt x="55" y="24"/>
                      <a:pt x="70" y="38"/>
                    </a:cubicBezTo>
                    <a:cubicBezTo>
                      <a:pt x="82" y="46"/>
                      <a:pt x="82" y="58"/>
                      <a:pt x="82" y="70"/>
                    </a:cubicBezTo>
                    <a:cubicBezTo>
                      <a:pt x="84" y="97"/>
                      <a:pt x="92" y="122"/>
                      <a:pt x="105" y="145"/>
                    </a:cubicBezTo>
                    <a:cubicBezTo>
                      <a:pt x="99" y="152"/>
                      <a:pt x="90" y="156"/>
                      <a:pt x="80" y="15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46" name="Freeform 126">
                <a:extLst>
                  <a:ext uri="{FF2B5EF4-FFF2-40B4-BE49-F238E27FC236}">
                    <a16:creationId xmlns:a16="http://schemas.microsoft.com/office/drawing/2014/main" id="{9037DB2F-995C-CE16-7BD0-19BCD3EA8624}"/>
                  </a:ext>
                </a:extLst>
              </p:cNvPr>
              <p:cNvSpPr/>
              <p:nvPr/>
            </p:nvSpPr>
            <p:spPr bwMode="auto">
              <a:xfrm>
                <a:off x="3444875" y="4637088"/>
                <a:ext cx="152400" cy="106363"/>
              </a:xfrm>
              <a:custGeom>
                <a:avLst/>
                <a:gdLst>
                  <a:gd name="T0" fmla="*/ 65 w 151"/>
                  <a:gd name="T1" fmla="*/ 2 h 105"/>
                  <a:gd name="T2" fmla="*/ 82 w 151"/>
                  <a:gd name="T3" fmla="*/ 16 h 105"/>
                  <a:gd name="T4" fmla="*/ 147 w 151"/>
                  <a:gd name="T5" fmla="*/ 76 h 105"/>
                  <a:gd name="T6" fmla="*/ 151 w 151"/>
                  <a:gd name="T7" fmla="*/ 77 h 105"/>
                  <a:gd name="T8" fmla="*/ 136 w 151"/>
                  <a:gd name="T9" fmla="*/ 105 h 105"/>
                  <a:gd name="T10" fmla="*/ 124 w 151"/>
                  <a:gd name="T11" fmla="*/ 94 h 105"/>
                  <a:gd name="T12" fmla="*/ 44 w 151"/>
                  <a:gd name="T13" fmla="*/ 75 h 105"/>
                  <a:gd name="T14" fmla="*/ 34 w 151"/>
                  <a:gd name="T15" fmla="*/ 72 h 105"/>
                  <a:gd name="T16" fmla="*/ 3 w 151"/>
                  <a:gd name="T17" fmla="*/ 15 h 105"/>
                  <a:gd name="T18" fmla="*/ 11 w 151"/>
                  <a:gd name="T19" fmla="*/ 3 h 105"/>
                  <a:gd name="T20" fmla="*/ 65 w 151"/>
                  <a:gd name="T21" fmla="*/ 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05">
                    <a:moveTo>
                      <a:pt x="65" y="2"/>
                    </a:moveTo>
                    <a:cubicBezTo>
                      <a:pt x="74" y="3"/>
                      <a:pt x="78" y="9"/>
                      <a:pt x="82" y="16"/>
                    </a:cubicBezTo>
                    <a:cubicBezTo>
                      <a:pt x="100" y="40"/>
                      <a:pt x="121" y="61"/>
                      <a:pt x="147" y="76"/>
                    </a:cubicBezTo>
                    <a:cubicBezTo>
                      <a:pt x="148" y="77"/>
                      <a:pt x="150" y="77"/>
                      <a:pt x="151" y="77"/>
                    </a:cubicBezTo>
                    <a:cubicBezTo>
                      <a:pt x="150" y="89"/>
                      <a:pt x="144" y="97"/>
                      <a:pt x="136" y="105"/>
                    </a:cubicBezTo>
                    <a:cubicBezTo>
                      <a:pt x="136" y="96"/>
                      <a:pt x="128" y="96"/>
                      <a:pt x="124" y="94"/>
                    </a:cubicBezTo>
                    <a:cubicBezTo>
                      <a:pt x="99" y="81"/>
                      <a:pt x="72" y="76"/>
                      <a:pt x="44" y="75"/>
                    </a:cubicBezTo>
                    <a:cubicBezTo>
                      <a:pt x="41" y="75"/>
                      <a:pt x="37" y="75"/>
                      <a:pt x="34" y="72"/>
                    </a:cubicBezTo>
                    <a:cubicBezTo>
                      <a:pt x="21" y="54"/>
                      <a:pt x="11" y="36"/>
                      <a:pt x="3" y="15"/>
                    </a:cubicBezTo>
                    <a:cubicBezTo>
                      <a:pt x="0" y="8"/>
                      <a:pt x="2" y="4"/>
                      <a:pt x="11" y="3"/>
                    </a:cubicBezTo>
                    <a:cubicBezTo>
                      <a:pt x="29" y="0"/>
                      <a:pt x="47" y="0"/>
                      <a:pt x="65" y="2"/>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47" name="Freeform 127">
                <a:extLst>
                  <a:ext uri="{FF2B5EF4-FFF2-40B4-BE49-F238E27FC236}">
                    <a16:creationId xmlns:a16="http://schemas.microsoft.com/office/drawing/2014/main" id="{37B8114C-71EE-B491-AF6E-1E1814DCDA6B}"/>
                  </a:ext>
                </a:extLst>
              </p:cNvPr>
              <p:cNvSpPr/>
              <p:nvPr/>
            </p:nvSpPr>
            <p:spPr bwMode="auto">
              <a:xfrm>
                <a:off x="3441700" y="4891088"/>
                <a:ext cx="157163" cy="93663"/>
              </a:xfrm>
              <a:custGeom>
                <a:avLst/>
                <a:gdLst>
                  <a:gd name="T0" fmla="*/ 155 w 155"/>
                  <a:gd name="T1" fmla="*/ 18 h 93"/>
                  <a:gd name="T2" fmla="*/ 86 w 155"/>
                  <a:gd name="T3" fmla="*/ 85 h 93"/>
                  <a:gd name="T4" fmla="*/ 72 w 155"/>
                  <a:gd name="T5" fmla="*/ 93 h 93"/>
                  <a:gd name="T6" fmla="*/ 8 w 155"/>
                  <a:gd name="T7" fmla="*/ 83 h 93"/>
                  <a:gd name="T8" fmla="*/ 4 w 155"/>
                  <a:gd name="T9" fmla="*/ 71 h 93"/>
                  <a:gd name="T10" fmla="*/ 34 w 155"/>
                  <a:gd name="T11" fmla="*/ 31 h 93"/>
                  <a:gd name="T12" fmla="*/ 47 w 155"/>
                  <a:gd name="T13" fmla="*/ 28 h 93"/>
                  <a:gd name="T14" fmla="*/ 139 w 155"/>
                  <a:gd name="T15" fmla="*/ 4 h 93"/>
                  <a:gd name="T16" fmla="*/ 144 w 155"/>
                  <a:gd name="T17" fmla="*/ 0 h 93"/>
                  <a:gd name="T18" fmla="*/ 155 w 155"/>
                  <a:gd name="T19" fmla="*/ 1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5" h="93">
                    <a:moveTo>
                      <a:pt x="155" y="18"/>
                    </a:moveTo>
                    <a:cubicBezTo>
                      <a:pt x="125" y="34"/>
                      <a:pt x="102" y="56"/>
                      <a:pt x="86" y="85"/>
                    </a:cubicBezTo>
                    <a:cubicBezTo>
                      <a:pt x="82" y="91"/>
                      <a:pt x="77" y="92"/>
                      <a:pt x="72" y="93"/>
                    </a:cubicBezTo>
                    <a:cubicBezTo>
                      <a:pt x="50" y="93"/>
                      <a:pt x="29" y="89"/>
                      <a:pt x="8" y="83"/>
                    </a:cubicBezTo>
                    <a:cubicBezTo>
                      <a:pt x="2" y="81"/>
                      <a:pt x="0" y="77"/>
                      <a:pt x="4" y="71"/>
                    </a:cubicBezTo>
                    <a:cubicBezTo>
                      <a:pt x="12" y="56"/>
                      <a:pt x="22" y="43"/>
                      <a:pt x="34" y="31"/>
                    </a:cubicBezTo>
                    <a:cubicBezTo>
                      <a:pt x="37" y="26"/>
                      <a:pt x="43" y="28"/>
                      <a:pt x="47" y="28"/>
                    </a:cubicBezTo>
                    <a:cubicBezTo>
                      <a:pt x="80" y="29"/>
                      <a:pt x="110" y="18"/>
                      <a:pt x="139" y="4"/>
                    </a:cubicBezTo>
                    <a:cubicBezTo>
                      <a:pt x="141" y="3"/>
                      <a:pt x="142" y="1"/>
                      <a:pt x="144" y="0"/>
                    </a:cubicBezTo>
                    <a:cubicBezTo>
                      <a:pt x="151" y="3"/>
                      <a:pt x="155" y="10"/>
                      <a:pt x="155" y="18"/>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48" name="Freeform 128">
                <a:extLst>
                  <a:ext uri="{FF2B5EF4-FFF2-40B4-BE49-F238E27FC236}">
                    <a16:creationId xmlns:a16="http://schemas.microsoft.com/office/drawing/2014/main" id="{9BE9116C-4F96-9DE3-1CCF-3C1E0B3156EB}"/>
                  </a:ext>
                </a:extLst>
              </p:cNvPr>
              <p:cNvSpPr/>
              <p:nvPr/>
            </p:nvSpPr>
            <p:spPr bwMode="auto">
              <a:xfrm>
                <a:off x="3819525" y="4535488"/>
                <a:ext cx="120650" cy="152400"/>
              </a:xfrm>
              <a:custGeom>
                <a:avLst/>
                <a:gdLst>
                  <a:gd name="T0" fmla="*/ 115 w 118"/>
                  <a:gd name="T1" fmla="*/ 63 h 151"/>
                  <a:gd name="T2" fmla="*/ 92 w 118"/>
                  <a:gd name="T3" fmla="*/ 76 h 151"/>
                  <a:gd name="T4" fmla="*/ 40 w 118"/>
                  <a:gd name="T5" fmla="*/ 114 h 151"/>
                  <a:gd name="T6" fmla="*/ 25 w 118"/>
                  <a:gd name="T7" fmla="*/ 132 h 151"/>
                  <a:gd name="T8" fmla="*/ 31 w 118"/>
                  <a:gd name="T9" fmla="*/ 150 h 151"/>
                  <a:gd name="T10" fmla="*/ 28 w 118"/>
                  <a:gd name="T11" fmla="*/ 151 h 151"/>
                  <a:gd name="T12" fmla="*/ 0 w 118"/>
                  <a:gd name="T13" fmla="*/ 128 h 151"/>
                  <a:gd name="T14" fmla="*/ 45 w 118"/>
                  <a:gd name="T15" fmla="*/ 38 h 151"/>
                  <a:gd name="T16" fmla="*/ 50 w 118"/>
                  <a:gd name="T17" fmla="*/ 30 h 151"/>
                  <a:gd name="T18" fmla="*/ 103 w 118"/>
                  <a:gd name="T19" fmla="*/ 3 h 151"/>
                  <a:gd name="T20" fmla="*/ 116 w 118"/>
                  <a:gd name="T21" fmla="*/ 12 h 151"/>
                  <a:gd name="T22" fmla="*/ 115 w 118"/>
                  <a:gd name="T23" fmla="*/ 6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8" h="151">
                    <a:moveTo>
                      <a:pt x="115" y="63"/>
                    </a:moveTo>
                    <a:cubicBezTo>
                      <a:pt x="110" y="71"/>
                      <a:pt x="100" y="72"/>
                      <a:pt x="92" y="76"/>
                    </a:cubicBezTo>
                    <a:cubicBezTo>
                      <a:pt x="73" y="86"/>
                      <a:pt x="55" y="99"/>
                      <a:pt x="40" y="114"/>
                    </a:cubicBezTo>
                    <a:cubicBezTo>
                      <a:pt x="34" y="120"/>
                      <a:pt x="30" y="126"/>
                      <a:pt x="25" y="132"/>
                    </a:cubicBezTo>
                    <a:cubicBezTo>
                      <a:pt x="17" y="141"/>
                      <a:pt x="27" y="144"/>
                      <a:pt x="31" y="150"/>
                    </a:cubicBezTo>
                    <a:cubicBezTo>
                      <a:pt x="30" y="150"/>
                      <a:pt x="29" y="151"/>
                      <a:pt x="28" y="151"/>
                    </a:cubicBezTo>
                    <a:cubicBezTo>
                      <a:pt x="18" y="144"/>
                      <a:pt x="7" y="138"/>
                      <a:pt x="0" y="128"/>
                    </a:cubicBezTo>
                    <a:cubicBezTo>
                      <a:pt x="23" y="102"/>
                      <a:pt x="38" y="72"/>
                      <a:pt x="45" y="38"/>
                    </a:cubicBezTo>
                    <a:cubicBezTo>
                      <a:pt x="46" y="35"/>
                      <a:pt x="48" y="32"/>
                      <a:pt x="50" y="30"/>
                    </a:cubicBezTo>
                    <a:cubicBezTo>
                      <a:pt x="67" y="19"/>
                      <a:pt x="84" y="10"/>
                      <a:pt x="103" y="3"/>
                    </a:cubicBezTo>
                    <a:cubicBezTo>
                      <a:pt x="113" y="0"/>
                      <a:pt x="115" y="2"/>
                      <a:pt x="116" y="12"/>
                    </a:cubicBezTo>
                    <a:cubicBezTo>
                      <a:pt x="118" y="29"/>
                      <a:pt x="118" y="46"/>
                      <a:pt x="115" y="6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49" name="Freeform 129">
                <a:extLst>
                  <a:ext uri="{FF2B5EF4-FFF2-40B4-BE49-F238E27FC236}">
                    <a16:creationId xmlns:a16="http://schemas.microsoft.com/office/drawing/2014/main" id="{FED3E7EA-87D8-A9B9-2FEB-7CE2044DA7BA}"/>
                  </a:ext>
                </a:extLst>
              </p:cNvPr>
              <p:cNvSpPr/>
              <p:nvPr/>
            </p:nvSpPr>
            <p:spPr bwMode="auto">
              <a:xfrm>
                <a:off x="3684588" y="4976813"/>
                <a:ext cx="82550" cy="176213"/>
              </a:xfrm>
              <a:custGeom>
                <a:avLst/>
                <a:gdLst>
                  <a:gd name="T0" fmla="*/ 4 w 81"/>
                  <a:gd name="T1" fmla="*/ 116 h 174"/>
                  <a:gd name="T2" fmla="*/ 17 w 81"/>
                  <a:gd name="T3" fmla="*/ 90 h 174"/>
                  <a:gd name="T4" fmla="*/ 52 w 81"/>
                  <a:gd name="T5" fmla="*/ 3 h 174"/>
                  <a:gd name="T6" fmla="*/ 57 w 81"/>
                  <a:gd name="T7" fmla="*/ 3 h 174"/>
                  <a:gd name="T8" fmla="*/ 65 w 81"/>
                  <a:gd name="T9" fmla="*/ 73 h 174"/>
                  <a:gd name="T10" fmla="*/ 79 w 81"/>
                  <a:gd name="T11" fmla="*/ 107 h 174"/>
                  <a:gd name="T12" fmla="*/ 80 w 81"/>
                  <a:gd name="T13" fmla="*/ 116 h 174"/>
                  <a:gd name="T14" fmla="*/ 46 w 81"/>
                  <a:gd name="T15" fmla="*/ 167 h 174"/>
                  <a:gd name="T16" fmla="*/ 31 w 81"/>
                  <a:gd name="T17" fmla="*/ 166 h 174"/>
                  <a:gd name="T18" fmla="*/ 4 w 81"/>
                  <a:gd name="T19"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74">
                    <a:moveTo>
                      <a:pt x="4" y="116"/>
                    </a:moveTo>
                    <a:cubicBezTo>
                      <a:pt x="0" y="103"/>
                      <a:pt x="12" y="98"/>
                      <a:pt x="17" y="90"/>
                    </a:cubicBezTo>
                    <a:cubicBezTo>
                      <a:pt x="36" y="64"/>
                      <a:pt x="48" y="35"/>
                      <a:pt x="52" y="3"/>
                    </a:cubicBezTo>
                    <a:cubicBezTo>
                      <a:pt x="53" y="0"/>
                      <a:pt x="55" y="0"/>
                      <a:pt x="57" y="3"/>
                    </a:cubicBezTo>
                    <a:cubicBezTo>
                      <a:pt x="56" y="27"/>
                      <a:pt x="58" y="50"/>
                      <a:pt x="65" y="73"/>
                    </a:cubicBezTo>
                    <a:cubicBezTo>
                      <a:pt x="69" y="85"/>
                      <a:pt x="73" y="96"/>
                      <a:pt x="79" y="107"/>
                    </a:cubicBezTo>
                    <a:cubicBezTo>
                      <a:pt x="81" y="109"/>
                      <a:pt x="81" y="112"/>
                      <a:pt x="80" y="116"/>
                    </a:cubicBezTo>
                    <a:cubicBezTo>
                      <a:pt x="70" y="134"/>
                      <a:pt x="60" y="151"/>
                      <a:pt x="46" y="167"/>
                    </a:cubicBezTo>
                    <a:cubicBezTo>
                      <a:pt x="40" y="174"/>
                      <a:pt x="36" y="173"/>
                      <a:pt x="31" y="166"/>
                    </a:cubicBezTo>
                    <a:cubicBezTo>
                      <a:pt x="19" y="151"/>
                      <a:pt x="11" y="134"/>
                      <a:pt x="4" y="11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50" name="Freeform 130">
                <a:extLst>
                  <a:ext uri="{FF2B5EF4-FFF2-40B4-BE49-F238E27FC236}">
                    <a16:creationId xmlns:a16="http://schemas.microsoft.com/office/drawing/2014/main" id="{F0C1EF31-2447-0F94-C7A6-5772BE7649B4}"/>
                  </a:ext>
                </a:extLst>
              </p:cNvPr>
              <p:cNvSpPr/>
              <p:nvPr/>
            </p:nvSpPr>
            <p:spPr bwMode="auto">
              <a:xfrm>
                <a:off x="3724275" y="4483100"/>
                <a:ext cx="73025" cy="163513"/>
              </a:xfrm>
              <a:custGeom>
                <a:avLst/>
                <a:gdLst>
                  <a:gd name="T0" fmla="*/ 14 w 72"/>
                  <a:gd name="T1" fmla="*/ 157 h 162"/>
                  <a:gd name="T2" fmla="*/ 11 w 72"/>
                  <a:gd name="T3" fmla="*/ 91 h 162"/>
                  <a:gd name="T4" fmla="*/ 2 w 72"/>
                  <a:gd name="T5" fmla="*/ 63 h 162"/>
                  <a:gd name="T6" fmla="*/ 2 w 72"/>
                  <a:gd name="T7" fmla="*/ 53 h 162"/>
                  <a:gd name="T8" fmla="*/ 30 w 72"/>
                  <a:gd name="T9" fmla="*/ 6 h 162"/>
                  <a:gd name="T10" fmla="*/ 44 w 72"/>
                  <a:gd name="T11" fmla="*/ 6 h 162"/>
                  <a:gd name="T12" fmla="*/ 69 w 72"/>
                  <a:gd name="T13" fmla="*/ 47 h 162"/>
                  <a:gd name="T14" fmla="*/ 67 w 72"/>
                  <a:gd name="T15" fmla="*/ 61 h 162"/>
                  <a:gd name="T16" fmla="*/ 31 w 72"/>
                  <a:gd name="T17" fmla="*/ 158 h 162"/>
                  <a:gd name="T18" fmla="*/ 14 w 72"/>
                  <a:gd name="T19" fmla="*/ 15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62">
                    <a:moveTo>
                      <a:pt x="14" y="157"/>
                    </a:moveTo>
                    <a:cubicBezTo>
                      <a:pt x="20" y="135"/>
                      <a:pt x="16" y="113"/>
                      <a:pt x="11" y="91"/>
                    </a:cubicBezTo>
                    <a:cubicBezTo>
                      <a:pt x="9" y="81"/>
                      <a:pt x="7" y="71"/>
                      <a:pt x="2" y="63"/>
                    </a:cubicBezTo>
                    <a:cubicBezTo>
                      <a:pt x="0" y="59"/>
                      <a:pt x="2" y="56"/>
                      <a:pt x="2" y="53"/>
                    </a:cubicBezTo>
                    <a:cubicBezTo>
                      <a:pt x="9" y="36"/>
                      <a:pt x="19" y="20"/>
                      <a:pt x="30" y="6"/>
                    </a:cubicBezTo>
                    <a:cubicBezTo>
                      <a:pt x="35" y="0"/>
                      <a:pt x="40" y="0"/>
                      <a:pt x="44" y="6"/>
                    </a:cubicBezTo>
                    <a:cubicBezTo>
                      <a:pt x="54" y="19"/>
                      <a:pt x="63" y="32"/>
                      <a:pt x="69" y="47"/>
                    </a:cubicBezTo>
                    <a:cubicBezTo>
                      <a:pt x="72" y="52"/>
                      <a:pt x="70" y="56"/>
                      <a:pt x="67" y="61"/>
                    </a:cubicBezTo>
                    <a:cubicBezTo>
                      <a:pt x="45" y="90"/>
                      <a:pt x="35" y="123"/>
                      <a:pt x="31" y="158"/>
                    </a:cubicBezTo>
                    <a:cubicBezTo>
                      <a:pt x="25" y="162"/>
                      <a:pt x="19" y="160"/>
                      <a:pt x="14" y="15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51" name="Freeform 131">
                <a:extLst>
                  <a:ext uri="{FF2B5EF4-FFF2-40B4-BE49-F238E27FC236}">
                    <a16:creationId xmlns:a16="http://schemas.microsoft.com/office/drawing/2014/main" id="{56209460-D5D4-6888-95C2-2560DEC5657F}"/>
                  </a:ext>
                </a:extLst>
              </p:cNvPr>
              <p:cNvSpPr/>
              <p:nvPr/>
            </p:nvSpPr>
            <p:spPr bwMode="auto">
              <a:xfrm>
                <a:off x="3400425" y="4781550"/>
                <a:ext cx="169863" cy="73025"/>
              </a:xfrm>
              <a:custGeom>
                <a:avLst/>
                <a:gdLst>
                  <a:gd name="T0" fmla="*/ 165 w 168"/>
                  <a:gd name="T1" fmla="*/ 37 h 71"/>
                  <a:gd name="T2" fmla="*/ 94 w 168"/>
                  <a:gd name="T3" fmla="*/ 52 h 71"/>
                  <a:gd name="T4" fmla="*/ 65 w 168"/>
                  <a:gd name="T5" fmla="*/ 68 h 71"/>
                  <a:gd name="T6" fmla="*/ 55 w 168"/>
                  <a:gd name="T7" fmla="*/ 70 h 71"/>
                  <a:gd name="T8" fmla="*/ 5 w 168"/>
                  <a:gd name="T9" fmla="*/ 39 h 71"/>
                  <a:gd name="T10" fmla="*/ 5 w 168"/>
                  <a:gd name="T11" fmla="*/ 27 h 71"/>
                  <a:gd name="T12" fmla="*/ 43 w 168"/>
                  <a:gd name="T13" fmla="*/ 2 h 71"/>
                  <a:gd name="T14" fmla="*/ 58 w 168"/>
                  <a:gd name="T15" fmla="*/ 4 h 71"/>
                  <a:gd name="T16" fmla="*/ 148 w 168"/>
                  <a:gd name="T17" fmla="*/ 27 h 71"/>
                  <a:gd name="T18" fmla="*/ 165 w 168"/>
                  <a:gd name="T19" fmla="*/ 24 h 71"/>
                  <a:gd name="T20" fmla="*/ 165 w 168"/>
                  <a:gd name="T21" fmla="*/ 3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8" h="71">
                    <a:moveTo>
                      <a:pt x="165" y="37"/>
                    </a:moveTo>
                    <a:cubicBezTo>
                      <a:pt x="140" y="35"/>
                      <a:pt x="117" y="42"/>
                      <a:pt x="94" y="52"/>
                    </a:cubicBezTo>
                    <a:cubicBezTo>
                      <a:pt x="84" y="56"/>
                      <a:pt x="74" y="61"/>
                      <a:pt x="65" y="68"/>
                    </a:cubicBezTo>
                    <a:cubicBezTo>
                      <a:pt x="62" y="71"/>
                      <a:pt x="59" y="70"/>
                      <a:pt x="55" y="70"/>
                    </a:cubicBezTo>
                    <a:cubicBezTo>
                      <a:pt x="37" y="62"/>
                      <a:pt x="20" y="52"/>
                      <a:pt x="5" y="39"/>
                    </a:cubicBezTo>
                    <a:cubicBezTo>
                      <a:pt x="0" y="35"/>
                      <a:pt x="1" y="31"/>
                      <a:pt x="5" y="27"/>
                    </a:cubicBezTo>
                    <a:cubicBezTo>
                      <a:pt x="17" y="17"/>
                      <a:pt x="29" y="9"/>
                      <a:pt x="43" y="2"/>
                    </a:cubicBezTo>
                    <a:cubicBezTo>
                      <a:pt x="49" y="0"/>
                      <a:pt x="53" y="1"/>
                      <a:pt x="58" y="4"/>
                    </a:cubicBezTo>
                    <a:cubicBezTo>
                      <a:pt x="86" y="19"/>
                      <a:pt x="116" y="25"/>
                      <a:pt x="148" y="27"/>
                    </a:cubicBezTo>
                    <a:cubicBezTo>
                      <a:pt x="153" y="27"/>
                      <a:pt x="159" y="27"/>
                      <a:pt x="165" y="24"/>
                    </a:cubicBezTo>
                    <a:cubicBezTo>
                      <a:pt x="168" y="28"/>
                      <a:pt x="168" y="32"/>
                      <a:pt x="165" y="3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52" name="Freeform 132">
                <a:extLst>
                  <a:ext uri="{FF2B5EF4-FFF2-40B4-BE49-F238E27FC236}">
                    <a16:creationId xmlns:a16="http://schemas.microsoft.com/office/drawing/2014/main" id="{C689062C-99E5-4D35-F156-84AE7500BFEF}"/>
                  </a:ext>
                </a:extLst>
              </p:cNvPr>
              <p:cNvSpPr/>
              <p:nvPr/>
            </p:nvSpPr>
            <p:spPr bwMode="auto">
              <a:xfrm>
                <a:off x="3802063" y="4957763"/>
                <a:ext cx="103188" cy="152400"/>
              </a:xfrm>
              <a:custGeom>
                <a:avLst/>
                <a:gdLst>
                  <a:gd name="T0" fmla="*/ 14 w 102"/>
                  <a:gd name="T1" fmla="*/ 1 h 151"/>
                  <a:gd name="T2" fmla="*/ 15 w 102"/>
                  <a:gd name="T3" fmla="*/ 10 h 151"/>
                  <a:gd name="T4" fmla="*/ 51 w 102"/>
                  <a:gd name="T5" fmla="*/ 53 h 151"/>
                  <a:gd name="T6" fmla="*/ 96 w 102"/>
                  <a:gd name="T7" fmla="*/ 82 h 151"/>
                  <a:gd name="T8" fmla="*/ 101 w 102"/>
                  <a:gd name="T9" fmla="*/ 89 h 151"/>
                  <a:gd name="T10" fmla="*/ 97 w 102"/>
                  <a:gd name="T11" fmla="*/ 142 h 151"/>
                  <a:gd name="T12" fmla="*/ 85 w 102"/>
                  <a:gd name="T13" fmla="*/ 148 h 151"/>
                  <a:gd name="T14" fmla="*/ 47 w 102"/>
                  <a:gd name="T15" fmla="*/ 127 h 151"/>
                  <a:gd name="T16" fmla="*/ 42 w 102"/>
                  <a:gd name="T17" fmla="*/ 97 h 151"/>
                  <a:gd name="T18" fmla="*/ 2 w 102"/>
                  <a:gd name="T19" fmla="*/ 13 h 151"/>
                  <a:gd name="T20" fmla="*/ 0 w 102"/>
                  <a:gd name="T21" fmla="*/ 8 h 151"/>
                  <a:gd name="T22" fmla="*/ 14 w 102"/>
                  <a:gd name="T23" fmla="*/ 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51">
                    <a:moveTo>
                      <a:pt x="14" y="1"/>
                    </a:moveTo>
                    <a:cubicBezTo>
                      <a:pt x="12" y="5"/>
                      <a:pt x="14" y="7"/>
                      <a:pt x="15" y="10"/>
                    </a:cubicBezTo>
                    <a:cubicBezTo>
                      <a:pt x="25" y="26"/>
                      <a:pt x="37" y="40"/>
                      <a:pt x="51" y="53"/>
                    </a:cubicBezTo>
                    <a:cubicBezTo>
                      <a:pt x="65" y="65"/>
                      <a:pt x="80" y="75"/>
                      <a:pt x="96" y="82"/>
                    </a:cubicBezTo>
                    <a:cubicBezTo>
                      <a:pt x="99" y="83"/>
                      <a:pt x="100" y="86"/>
                      <a:pt x="101" y="89"/>
                    </a:cubicBezTo>
                    <a:cubicBezTo>
                      <a:pt x="102" y="106"/>
                      <a:pt x="100" y="124"/>
                      <a:pt x="97" y="142"/>
                    </a:cubicBezTo>
                    <a:cubicBezTo>
                      <a:pt x="96" y="149"/>
                      <a:pt x="92" y="151"/>
                      <a:pt x="85" y="148"/>
                    </a:cubicBezTo>
                    <a:cubicBezTo>
                      <a:pt x="72" y="143"/>
                      <a:pt x="60" y="134"/>
                      <a:pt x="47" y="127"/>
                    </a:cubicBezTo>
                    <a:cubicBezTo>
                      <a:pt x="43" y="118"/>
                      <a:pt x="44" y="107"/>
                      <a:pt x="42" y="97"/>
                    </a:cubicBezTo>
                    <a:cubicBezTo>
                      <a:pt x="36" y="66"/>
                      <a:pt x="22" y="38"/>
                      <a:pt x="2" y="13"/>
                    </a:cubicBezTo>
                    <a:cubicBezTo>
                      <a:pt x="1" y="12"/>
                      <a:pt x="1" y="10"/>
                      <a:pt x="0" y="8"/>
                    </a:cubicBezTo>
                    <a:cubicBezTo>
                      <a:pt x="3" y="2"/>
                      <a:pt x="8" y="0"/>
                      <a:pt x="14" y="1"/>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53" name="Freeform 133">
                <a:extLst>
                  <a:ext uri="{FF2B5EF4-FFF2-40B4-BE49-F238E27FC236}">
                    <a16:creationId xmlns:a16="http://schemas.microsoft.com/office/drawing/2014/main" id="{99ADBF5F-364D-0932-9B9B-676CE360879D}"/>
                  </a:ext>
                </a:extLst>
              </p:cNvPr>
              <p:cNvSpPr/>
              <p:nvPr/>
            </p:nvSpPr>
            <p:spPr bwMode="auto">
              <a:xfrm>
                <a:off x="3560763" y="4954588"/>
                <a:ext cx="101600" cy="142875"/>
              </a:xfrm>
              <a:custGeom>
                <a:avLst/>
                <a:gdLst>
                  <a:gd name="T0" fmla="*/ 2 w 101"/>
                  <a:gd name="T1" fmla="*/ 83 h 140"/>
                  <a:gd name="T2" fmla="*/ 6 w 101"/>
                  <a:gd name="T3" fmla="*/ 77 h 140"/>
                  <a:gd name="T4" fmla="*/ 72 w 101"/>
                  <a:gd name="T5" fmla="*/ 31 h 140"/>
                  <a:gd name="T6" fmla="*/ 91 w 101"/>
                  <a:gd name="T7" fmla="*/ 7 h 140"/>
                  <a:gd name="T8" fmla="*/ 90 w 101"/>
                  <a:gd name="T9" fmla="*/ 2 h 140"/>
                  <a:gd name="T10" fmla="*/ 101 w 101"/>
                  <a:gd name="T11" fmla="*/ 8 h 140"/>
                  <a:gd name="T12" fmla="*/ 65 w 101"/>
                  <a:gd name="T13" fmla="*/ 95 h 140"/>
                  <a:gd name="T14" fmla="*/ 59 w 101"/>
                  <a:gd name="T15" fmla="*/ 116 h 140"/>
                  <a:gd name="T16" fmla="*/ 14 w 101"/>
                  <a:gd name="T17" fmla="*/ 137 h 140"/>
                  <a:gd name="T18" fmla="*/ 1 w 101"/>
                  <a:gd name="T19" fmla="*/ 129 h 140"/>
                  <a:gd name="T20" fmla="*/ 2 w 101"/>
                  <a:gd name="T21" fmla="*/ 83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140">
                    <a:moveTo>
                      <a:pt x="2" y="83"/>
                    </a:moveTo>
                    <a:cubicBezTo>
                      <a:pt x="3" y="81"/>
                      <a:pt x="4" y="78"/>
                      <a:pt x="6" y="77"/>
                    </a:cubicBezTo>
                    <a:cubicBezTo>
                      <a:pt x="32" y="68"/>
                      <a:pt x="54" y="51"/>
                      <a:pt x="72" y="31"/>
                    </a:cubicBezTo>
                    <a:cubicBezTo>
                      <a:pt x="79" y="24"/>
                      <a:pt x="85" y="15"/>
                      <a:pt x="91" y="7"/>
                    </a:cubicBezTo>
                    <a:cubicBezTo>
                      <a:pt x="92" y="5"/>
                      <a:pt x="92" y="4"/>
                      <a:pt x="90" y="2"/>
                    </a:cubicBezTo>
                    <a:cubicBezTo>
                      <a:pt x="96" y="0"/>
                      <a:pt x="99" y="3"/>
                      <a:pt x="101" y="8"/>
                    </a:cubicBezTo>
                    <a:cubicBezTo>
                      <a:pt x="81" y="34"/>
                      <a:pt x="70" y="63"/>
                      <a:pt x="65" y="95"/>
                    </a:cubicBezTo>
                    <a:cubicBezTo>
                      <a:pt x="64" y="102"/>
                      <a:pt x="66" y="110"/>
                      <a:pt x="59" y="116"/>
                    </a:cubicBezTo>
                    <a:cubicBezTo>
                      <a:pt x="45" y="124"/>
                      <a:pt x="30" y="132"/>
                      <a:pt x="14" y="137"/>
                    </a:cubicBezTo>
                    <a:cubicBezTo>
                      <a:pt x="5" y="140"/>
                      <a:pt x="2" y="139"/>
                      <a:pt x="1" y="129"/>
                    </a:cubicBezTo>
                    <a:cubicBezTo>
                      <a:pt x="0" y="114"/>
                      <a:pt x="0" y="98"/>
                      <a:pt x="2" y="83"/>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54" name="Freeform 134">
                <a:extLst>
                  <a:ext uri="{FF2B5EF4-FFF2-40B4-BE49-F238E27FC236}">
                    <a16:creationId xmlns:a16="http://schemas.microsoft.com/office/drawing/2014/main" id="{E10BF935-7DA8-B779-DD4B-A3BA17FFA3F8}"/>
                  </a:ext>
                </a:extLst>
              </p:cNvPr>
              <p:cNvSpPr/>
              <p:nvPr/>
            </p:nvSpPr>
            <p:spPr bwMode="auto">
              <a:xfrm>
                <a:off x="3863975" y="4903788"/>
                <a:ext cx="144463" cy="93663"/>
              </a:xfrm>
              <a:custGeom>
                <a:avLst/>
                <a:gdLst>
                  <a:gd name="T0" fmla="*/ 83 w 142"/>
                  <a:gd name="T1" fmla="*/ 87 h 91"/>
                  <a:gd name="T2" fmla="*/ 71 w 142"/>
                  <a:gd name="T3" fmla="*/ 73 h 91"/>
                  <a:gd name="T4" fmla="*/ 12 w 142"/>
                  <a:gd name="T5" fmla="*/ 11 h 91"/>
                  <a:gd name="T6" fmla="*/ 2 w 142"/>
                  <a:gd name="T7" fmla="*/ 12 h 91"/>
                  <a:gd name="T8" fmla="*/ 11 w 142"/>
                  <a:gd name="T9" fmla="*/ 0 h 91"/>
                  <a:gd name="T10" fmla="*/ 62 w 142"/>
                  <a:gd name="T11" fmla="*/ 24 h 91"/>
                  <a:gd name="T12" fmla="*/ 121 w 142"/>
                  <a:gd name="T13" fmla="*/ 31 h 91"/>
                  <a:gd name="T14" fmla="*/ 130 w 142"/>
                  <a:gd name="T15" fmla="*/ 50 h 91"/>
                  <a:gd name="T16" fmla="*/ 139 w 142"/>
                  <a:gd name="T17" fmla="*/ 79 h 91"/>
                  <a:gd name="T18" fmla="*/ 131 w 142"/>
                  <a:gd name="T19" fmla="*/ 90 h 91"/>
                  <a:gd name="T20" fmla="*/ 83 w 142"/>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2" h="91">
                    <a:moveTo>
                      <a:pt x="83" y="87"/>
                    </a:moveTo>
                    <a:cubicBezTo>
                      <a:pt x="76" y="85"/>
                      <a:pt x="74" y="78"/>
                      <a:pt x="71" y="73"/>
                    </a:cubicBezTo>
                    <a:cubicBezTo>
                      <a:pt x="56" y="48"/>
                      <a:pt x="36" y="27"/>
                      <a:pt x="12" y="11"/>
                    </a:cubicBezTo>
                    <a:cubicBezTo>
                      <a:pt x="7" y="7"/>
                      <a:pt x="5" y="9"/>
                      <a:pt x="2" y="12"/>
                    </a:cubicBezTo>
                    <a:cubicBezTo>
                      <a:pt x="0" y="4"/>
                      <a:pt x="6" y="2"/>
                      <a:pt x="11" y="0"/>
                    </a:cubicBezTo>
                    <a:cubicBezTo>
                      <a:pt x="26" y="12"/>
                      <a:pt x="44" y="19"/>
                      <a:pt x="62" y="24"/>
                    </a:cubicBezTo>
                    <a:cubicBezTo>
                      <a:pt x="81" y="30"/>
                      <a:pt x="101" y="32"/>
                      <a:pt x="121" y="31"/>
                    </a:cubicBezTo>
                    <a:cubicBezTo>
                      <a:pt x="121" y="39"/>
                      <a:pt x="125" y="44"/>
                      <a:pt x="130" y="50"/>
                    </a:cubicBezTo>
                    <a:cubicBezTo>
                      <a:pt x="133" y="60"/>
                      <a:pt x="136" y="69"/>
                      <a:pt x="139" y="79"/>
                    </a:cubicBezTo>
                    <a:cubicBezTo>
                      <a:pt x="142" y="86"/>
                      <a:pt x="139" y="90"/>
                      <a:pt x="131" y="90"/>
                    </a:cubicBezTo>
                    <a:cubicBezTo>
                      <a:pt x="115" y="91"/>
                      <a:pt x="99" y="91"/>
                      <a:pt x="83" y="8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55" name="Freeform 135">
                <a:extLst>
                  <a:ext uri="{FF2B5EF4-FFF2-40B4-BE49-F238E27FC236}">
                    <a16:creationId xmlns:a16="http://schemas.microsoft.com/office/drawing/2014/main" id="{EB32BCBF-7A0F-7D02-4040-8EBD73E60EFB}"/>
                  </a:ext>
                </a:extLst>
              </p:cNvPr>
              <p:cNvSpPr/>
              <p:nvPr/>
            </p:nvSpPr>
            <p:spPr bwMode="auto">
              <a:xfrm>
                <a:off x="3898900" y="4803775"/>
                <a:ext cx="165100" cy="63500"/>
              </a:xfrm>
              <a:custGeom>
                <a:avLst/>
                <a:gdLst>
                  <a:gd name="T0" fmla="*/ 106 w 163"/>
                  <a:gd name="T1" fmla="*/ 62 h 63"/>
                  <a:gd name="T2" fmla="*/ 94 w 163"/>
                  <a:gd name="T3" fmla="*/ 60 h 63"/>
                  <a:gd name="T4" fmla="*/ 3 w 163"/>
                  <a:gd name="T5" fmla="*/ 31 h 63"/>
                  <a:gd name="T6" fmla="*/ 5 w 163"/>
                  <a:gd name="T7" fmla="*/ 18 h 63"/>
                  <a:gd name="T8" fmla="*/ 108 w 163"/>
                  <a:gd name="T9" fmla="*/ 7 h 63"/>
                  <a:gd name="T10" fmla="*/ 126 w 163"/>
                  <a:gd name="T11" fmla="*/ 0 h 63"/>
                  <a:gd name="T12" fmla="*/ 156 w 163"/>
                  <a:gd name="T13" fmla="*/ 24 h 63"/>
                  <a:gd name="T14" fmla="*/ 154 w 163"/>
                  <a:gd name="T15" fmla="*/ 40 h 63"/>
                  <a:gd name="T16" fmla="*/ 106 w 163"/>
                  <a:gd name="T17"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62">
                    <a:moveTo>
                      <a:pt x="106" y="62"/>
                    </a:moveTo>
                    <a:cubicBezTo>
                      <a:pt x="102" y="63"/>
                      <a:pt x="98" y="63"/>
                      <a:pt x="94" y="60"/>
                    </a:cubicBezTo>
                    <a:cubicBezTo>
                      <a:pt x="67" y="41"/>
                      <a:pt x="36" y="32"/>
                      <a:pt x="3" y="31"/>
                    </a:cubicBezTo>
                    <a:cubicBezTo>
                      <a:pt x="0" y="26"/>
                      <a:pt x="1" y="22"/>
                      <a:pt x="5" y="18"/>
                    </a:cubicBezTo>
                    <a:cubicBezTo>
                      <a:pt x="40" y="26"/>
                      <a:pt x="75" y="20"/>
                      <a:pt x="108" y="7"/>
                    </a:cubicBezTo>
                    <a:cubicBezTo>
                      <a:pt x="114" y="5"/>
                      <a:pt x="120" y="3"/>
                      <a:pt x="126" y="0"/>
                    </a:cubicBezTo>
                    <a:cubicBezTo>
                      <a:pt x="137" y="8"/>
                      <a:pt x="147" y="15"/>
                      <a:pt x="156" y="24"/>
                    </a:cubicBezTo>
                    <a:cubicBezTo>
                      <a:pt x="163" y="32"/>
                      <a:pt x="163" y="35"/>
                      <a:pt x="154" y="40"/>
                    </a:cubicBezTo>
                    <a:cubicBezTo>
                      <a:pt x="139" y="49"/>
                      <a:pt x="123" y="57"/>
                      <a:pt x="106" y="6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56" name="Freeform 136">
                <a:extLst>
                  <a:ext uri="{FF2B5EF4-FFF2-40B4-BE49-F238E27FC236}">
                    <a16:creationId xmlns:a16="http://schemas.microsoft.com/office/drawing/2014/main" id="{62634898-E1A3-7746-5BB2-3E0E9060EDAF}"/>
                  </a:ext>
                </a:extLst>
              </p:cNvPr>
              <p:cNvSpPr/>
              <p:nvPr/>
            </p:nvSpPr>
            <p:spPr bwMode="auto">
              <a:xfrm>
                <a:off x="3567113" y="4641850"/>
                <a:ext cx="336550" cy="338138"/>
              </a:xfrm>
              <a:custGeom>
                <a:avLst/>
                <a:gdLst>
                  <a:gd name="T0" fmla="*/ 332 w 332"/>
                  <a:gd name="T1" fmla="*/ 178 h 333"/>
                  <a:gd name="T2" fmla="*/ 330 w 332"/>
                  <a:gd name="T3" fmla="*/ 191 h 333"/>
                  <a:gd name="T4" fmla="*/ 304 w 332"/>
                  <a:gd name="T5" fmla="*/ 259 h 333"/>
                  <a:gd name="T6" fmla="*/ 295 w 332"/>
                  <a:gd name="T7" fmla="*/ 271 h 333"/>
                  <a:gd name="T8" fmla="*/ 245 w 332"/>
                  <a:gd name="T9" fmla="*/ 312 h 333"/>
                  <a:gd name="T10" fmla="*/ 231 w 332"/>
                  <a:gd name="T11" fmla="*/ 319 h 333"/>
                  <a:gd name="T12" fmla="*/ 173 w 332"/>
                  <a:gd name="T13" fmla="*/ 333 h 333"/>
                  <a:gd name="T14" fmla="*/ 168 w 332"/>
                  <a:gd name="T15" fmla="*/ 333 h 333"/>
                  <a:gd name="T16" fmla="*/ 94 w 332"/>
                  <a:gd name="T17" fmla="*/ 317 h 333"/>
                  <a:gd name="T18" fmla="*/ 83 w 332"/>
                  <a:gd name="T19" fmla="*/ 311 h 333"/>
                  <a:gd name="T20" fmla="*/ 30 w 332"/>
                  <a:gd name="T21" fmla="*/ 263 h 333"/>
                  <a:gd name="T22" fmla="*/ 19 w 332"/>
                  <a:gd name="T23" fmla="*/ 245 h 333"/>
                  <a:gd name="T24" fmla="*/ 0 w 332"/>
                  <a:gd name="T25" fmla="*/ 175 h 333"/>
                  <a:gd name="T26" fmla="*/ 0 w 332"/>
                  <a:gd name="T27" fmla="*/ 162 h 333"/>
                  <a:gd name="T28" fmla="*/ 14 w 332"/>
                  <a:gd name="T29" fmla="*/ 100 h 333"/>
                  <a:gd name="T30" fmla="*/ 29 w 332"/>
                  <a:gd name="T31" fmla="*/ 72 h 333"/>
                  <a:gd name="T32" fmla="*/ 78 w 332"/>
                  <a:gd name="T33" fmla="*/ 25 h 333"/>
                  <a:gd name="T34" fmla="*/ 103 w 332"/>
                  <a:gd name="T35" fmla="*/ 13 h 333"/>
                  <a:gd name="T36" fmla="*/ 169 w 332"/>
                  <a:gd name="T37" fmla="*/ 0 h 333"/>
                  <a:gd name="T38" fmla="*/ 186 w 332"/>
                  <a:gd name="T39" fmla="*/ 1 h 333"/>
                  <a:gd name="T40" fmla="*/ 249 w 332"/>
                  <a:gd name="T41" fmla="*/ 23 h 333"/>
                  <a:gd name="T42" fmla="*/ 280 w 332"/>
                  <a:gd name="T43" fmla="*/ 45 h 333"/>
                  <a:gd name="T44" fmla="*/ 313 w 332"/>
                  <a:gd name="T45" fmla="*/ 88 h 333"/>
                  <a:gd name="T46" fmla="*/ 322 w 332"/>
                  <a:gd name="T47" fmla="*/ 110 h 333"/>
                  <a:gd name="T48" fmla="*/ 332 w 332"/>
                  <a:gd name="T49" fmla="*/ 178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2" h="333">
                    <a:moveTo>
                      <a:pt x="332" y="178"/>
                    </a:moveTo>
                    <a:cubicBezTo>
                      <a:pt x="331" y="183"/>
                      <a:pt x="331" y="187"/>
                      <a:pt x="330" y="191"/>
                    </a:cubicBezTo>
                    <a:cubicBezTo>
                      <a:pt x="326" y="215"/>
                      <a:pt x="317" y="237"/>
                      <a:pt x="304" y="259"/>
                    </a:cubicBezTo>
                    <a:cubicBezTo>
                      <a:pt x="301" y="263"/>
                      <a:pt x="297" y="266"/>
                      <a:pt x="295" y="271"/>
                    </a:cubicBezTo>
                    <a:cubicBezTo>
                      <a:pt x="281" y="287"/>
                      <a:pt x="264" y="301"/>
                      <a:pt x="245" y="312"/>
                    </a:cubicBezTo>
                    <a:cubicBezTo>
                      <a:pt x="241" y="315"/>
                      <a:pt x="236" y="317"/>
                      <a:pt x="231" y="319"/>
                    </a:cubicBezTo>
                    <a:cubicBezTo>
                      <a:pt x="212" y="327"/>
                      <a:pt x="193" y="331"/>
                      <a:pt x="173" y="333"/>
                    </a:cubicBezTo>
                    <a:cubicBezTo>
                      <a:pt x="171" y="332"/>
                      <a:pt x="169" y="332"/>
                      <a:pt x="168" y="333"/>
                    </a:cubicBezTo>
                    <a:cubicBezTo>
                      <a:pt x="142" y="332"/>
                      <a:pt x="118" y="327"/>
                      <a:pt x="94" y="317"/>
                    </a:cubicBezTo>
                    <a:cubicBezTo>
                      <a:pt x="91" y="315"/>
                      <a:pt x="87" y="313"/>
                      <a:pt x="83" y="311"/>
                    </a:cubicBezTo>
                    <a:cubicBezTo>
                      <a:pt x="63" y="298"/>
                      <a:pt x="45" y="282"/>
                      <a:pt x="30" y="263"/>
                    </a:cubicBezTo>
                    <a:cubicBezTo>
                      <a:pt x="26" y="257"/>
                      <a:pt x="22" y="251"/>
                      <a:pt x="19" y="245"/>
                    </a:cubicBezTo>
                    <a:cubicBezTo>
                      <a:pt x="8" y="223"/>
                      <a:pt x="2" y="199"/>
                      <a:pt x="0" y="175"/>
                    </a:cubicBezTo>
                    <a:cubicBezTo>
                      <a:pt x="0" y="170"/>
                      <a:pt x="0" y="166"/>
                      <a:pt x="0" y="162"/>
                    </a:cubicBezTo>
                    <a:cubicBezTo>
                      <a:pt x="1" y="140"/>
                      <a:pt x="5" y="119"/>
                      <a:pt x="14" y="100"/>
                    </a:cubicBezTo>
                    <a:cubicBezTo>
                      <a:pt x="19" y="90"/>
                      <a:pt x="24" y="81"/>
                      <a:pt x="29" y="72"/>
                    </a:cubicBezTo>
                    <a:cubicBezTo>
                      <a:pt x="43" y="54"/>
                      <a:pt x="59" y="38"/>
                      <a:pt x="78" y="25"/>
                    </a:cubicBezTo>
                    <a:cubicBezTo>
                      <a:pt x="87" y="21"/>
                      <a:pt x="95" y="17"/>
                      <a:pt x="103" y="13"/>
                    </a:cubicBezTo>
                    <a:cubicBezTo>
                      <a:pt x="124" y="5"/>
                      <a:pt x="146" y="1"/>
                      <a:pt x="169" y="0"/>
                    </a:cubicBezTo>
                    <a:cubicBezTo>
                      <a:pt x="175" y="1"/>
                      <a:pt x="180" y="1"/>
                      <a:pt x="186" y="1"/>
                    </a:cubicBezTo>
                    <a:cubicBezTo>
                      <a:pt x="208" y="5"/>
                      <a:pt x="229" y="12"/>
                      <a:pt x="249" y="23"/>
                    </a:cubicBezTo>
                    <a:cubicBezTo>
                      <a:pt x="260" y="29"/>
                      <a:pt x="269" y="38"/>
                      <a:pt x="280" y="45"/>
                    </a:cubicBezTo>
                    <a:cubicBezTo>
                      <a:pt x="292" y="58"/>
                      <a:pt x="303" y="72"/>
                      <a:pt x="313" y="88"/>
                    </a:cubicBezTo>
                    <a:cubicBezTo>
                      <a:pt x="316" y="95"/>
                      <a:pt x="319" y="103"/>
                      <a:pt x="322" y="110"/>
                    </a:cubicBezTo>
                    <a:cubicBezTo>
                      <a:pt x="330" y="132"/>
                      <a:pt x="332" y="155"/>
                      <a:pt x="332" y="178"/>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57" name="Freeform 137">
                <a:extLst>
                  <a:ext uri="{FF2B5EF4-FFF2-40B4-BE49-F238E27FC236}">
                    <a16:creationId xmlns:a16="http://schemas.microsoft.com/office/drawing/2014/main" id="{11FF7AB1-4447-E78E-F1A9-DB1E23EFD13D}"/>
                  </a:ext>
                </a:extLst>
              </p:cNvPr>
              <p:cNvSpPr/>
              <p:nvPr/>
            </p:nvSpPr>
            <p:spPr bwMode="auto">
              <a:xfrm>
                <a:off x="3600450" y="4676775"/>
                <a:ext cx="271463" cy="269875"/>
              </a:xfrm>
              <a:custGeom>
                <a:avLst/>
                <a:gdLst>
                  <a:gd name="T0" fmla="*/ 49 w 267"/>
                  <a:gd name="T1" fmla="*/ 47 h 266"/>
                  <a:gd name="T2" fmla="*/ 218 w 267"/>
                  <a:gd name="T3" fmla="*/ 48 h 266"/>
                  <a:gd name="T4" fmla="*/ 217 w 267"/>
                  <a:gd name="T5" fmla="*/ 218 h 266"/>
                  <a:gd name="T6" fmla="*/ 43 w 267"/>
                  <a:gd name="T7" fmla="*/ 213 h 266"/>
                  <a:gd name="T8" fmla="*/ 49 w 267"/>
                  <a:gd name="T9" fmla="*/ 47 h 266"/>
                </a:gdLst>
                <a:ahLst/>
                <a:cxnLst>
                  <a:cxn ang="0">
                    <a:pos x="T0" y="T1"/>
                  </a:cxn>
                  <a:cxn ang="0">
                    <a:pos x="T2" y="T3"/>
                  </a:cxn>
                  <a:cxn ang="0">
                    <a:pos x="T4" y="T5"/>
                  </a:cxn>
                  <a:cxn ang="0">
                    <a:pos x="T6" y="T7"/>
                  </a:cxn>
                  <a:cxn ang="0">
                    <a:pos x="T8" y="T9"/>
                  </a:cxn>
                </a:cxnLst>
                <a:rect l="0" t="0" r="r" b="b"/>
                <a:pathLst>
                  <a:path w="267" h="266">
                    <a:moveTo>
                      <a:pt x="49" y="47"/>
                    </a:moveTo>
                    <a:cubicBezTo>
                      <a:pt x="93" y="1"/>
                      <a:pt x="173" y="0"/>
                      <a:pt x="218" y="48"/>
                    </a:cubicBezTo>
                    <a:cubicBezTo>
                      <a:pt x="267" y="99"/>
                      <a:pt x="264" y="171"/>
                      <a:pt x="217" y="218"/>
                    </a:cubicBezTo>
                    <a:cubicBezTo>
                      <a:pt x="171" y="264"/>
                      <a:pt x="93" y="266"/>
                      <a:pt x="43" y="213"/>
                    </a:cubicBezTo>
                    <a:cubicBezTo>
                      <a:pt x="4" y="170"/>
                      <a:pt x="0" y="92"/>
                      <a:pt x="49" y="47"/>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58" name="Freeform 138">
                <a:extLst>
                  <a:ext uri="{FF2B5EF4-FFF2-40B4-BE49-F238E27FC236}">
                    <a16:creationId xmlns:a16="http://schemas.microsoft.com/office/drawing/2014/main" id="{3FA25EF6-45F2-C834-AADB-B7ED5F03E360}"/>
                  </a:ext>
                </a:extLst>
              </p:cNvPr>
              <p:cNvSpPr/>
              <p:nvPr/>
            </p:nvSpPr>
            <p:spPr bwMode="auto">
              <a:xfrm>
                <a:off x="4241800" y="4965700"/>
                <a:ext cx="111125" cy="192088"/>
              </a:xfrm>
              <a:custGeom>
                <a:avLst/>
                <a:gdLst>
                  <a:gd name="T0" fmla="*/ 109 w 110"/>
                  <a:gd name="T1" fmla="*/ 120 h 189"/>
                  <a:gd name="T2" fmla="*/ 104 w 110"/>
                  <a:gd name="T3" fmla="*/ 164 h 189"/>
                  <a:gd name="T4" fmla="*/ 98 w 110"/>
                  <a:gd name="T5" fmla="*/ 181 h 189"/>
                  <a:gd name="T6" fmla="*/ 84 w 110"/>
                  <a:gd name="T7" fmla="*/ 185 h 189"/>
                  <a:gd name="T8" fmla="*/ 33 w 110"/>
                  <a:gd name="T9" fmla="*/ 134 h 189"/>
                  <a:gd name="T10" fmla="*/ 27 w 110"/>
                  <a:gd name="T11" fmla="*/ 128 h 189"/>
                  <a:gd name="T12" fmla="*/ 0 w 110"/>
                  <a:gd name="T13" fmla="*/ 22 h 189"/>
                  <a:gd name="T14" fmla="*/ 2 w 110"/>
                  <a:gd name="T15" fmla="*/ 14 h 189"/>
                  <a:gd name="T16" fmla="*/ 10 w 110"/>
                  <a:gd name="T17" fmla="*/ 12 h 189"/>
                  <a:gd name="T18" fmla="*/ 50 w 110"/>
                  <a:gd name="T19" fmla="*/ 3 h 189"/>
                  <a:gd name="T20" fmla="*/ 62 w 110"/>
                  <a:gd name="T21" fmla="*/ 2 h 189"/>
                  <a:gd name="T22" fmla="*/ 105 w 110"/>
                  <a:gd name="T23" fmla="*/ 86 h 189"/>
                  <a:gd name="T24" fmla="*/ 109 w 110"/>
                  <a:gd name="T25" fmla="*/ 12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89">
                    <a:moveTo>
                      <a:pt x="109" y="120"/>
                    </a:moveTo>
                    <a:cubicBezTo>
                      <a:pt x="107" y="135"/>
                      <a:pt x="108" y="149"/>
                      <a:pt x="104" y="164"/>
                    </a:cubicBezTo>
                    <a:cubicBezTo>
                      <a:pt x="102" y="170"/>
                      <a:pt x="101" y="175"/>
                      <a:pt x="98" y="181"/>
                    </a:cubicBezTo>
                    <a:cubicBezTo>
                      <a:pt x="95" y="188"/>
                      <a:pt x="91" y="189"/>
                      <a:pt x="84" y="185"/>
                    </a:cubicBezTo>
                    <a:cubicBezTo>
                      <a:pt x="63" y="172"/>
                      <a:pt x="47" y="154"/>
                      <a:pt x="33" y="134"/>
                    </a:cubicBezTo>
                    <a:cubicBezTo>
                      <a:pt x="32" y="131"/>
                      <a:pt x="31" y="128"/>
                      <a:pt x="27" y="128"/>
                    </a:cubicBezTo>
                    <a:cubicBezTo>
                      <a:pt x="9" y="95"/>
                      <a:pt x="0" y="60"/>
                      <a:pt x="0" y="22"/>
                    </a:cubicBezTo>
                    <a:cubicBezTo>
                      <a:pt x="0" y="19"/>
                      <a:pt x="0" y="16"/>
                      <a:pt x="2" y="14"/>
                    </a:cubicBezTo>
                    <a:cubicBezTo>
                      <a:pt x="4" y="12"/>
                      <a:pt x="7" y="12"/>
                      <a:pt x="10" y="12"/>
                    </a:cubicBezTo>
                    <a:cubicBezTo>
                      <a:pt x="24" y="10"/>
                      <a:pt x="37" y="8"/>
                      <a:pt x="50" y="3"/>
                    </a:cubicBezTo>
                    <a:cubicBezTo>
                      <a:pt x="54" y="2"/>
                      <a:pt x="58" y="0"/>
                      <a:pt x="62" y="2"/>
                    </a:cubicBezTo>
                    <a:cubicBezTo>
                      <a:pt x="83" y="26"/>
                      <a:pt x="98" y="54"/>
                      <a:pt x="105" y="86"/>
                    </a:cubicBezTo>
                    <a:cubicBezTo>
                      <a:pt x="107" y="97"/>
                      <a:pt x="110" y="109"/>
                      <a:pt x="109" y="12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59" name="Freeform 139">
                <a:extLst>
                  <a:ext uri="{FF2B5EF4-FFF2-40B4-BE49-F238E27FC236}">
                    <a16:creationId xmlns:a16="http://schemas.microsoft.com/office/drawing/2014/main" id="{EF3BAA93-EB11-4A61-CE4A-3714433B1A00}"/>
                  </a:ext>
                </a:extLst>
              </p:cNvPr>
              <p:cNvSpPr/>
              <p:nvPr/>
            </p:nvSpPr>
            <p:spPr bwMode="auto">
              <a:xfrm>
                <a:off x="4256088" y="4489450"/>
                <a:ext cx="117475" cy="179388"/>
              </a:xfrm>
              <a:custGeom>
                <a:avLst/>
                <a:gdLst>
                  <a:gd name="T0" fmla="*/ 41 w 117"/>
                  <a:gd name="T1" fmla="*/ 42 h 177"/>
                  <a:gd name="T2" fmla="*/ 50 w 117"/>
                  <a:gd name="T3" fmla="*/ 40 h 177"/>
                  <a:gd name="T4" fmla="*/ 95 w 117"/>
                  <a:gd name="T5" fmla="*/ 5 h 177"/>
                  <a:gd name="T6" fmla="*/ 112 w 117"/>
                  <a:gd name="T7" fmla="*/ 12 h 177"/>
                  <a:gd name="T8" fmla="*/ 114 w 117"/>
                  <a:gd name="T9" fmla="*/ 68 h 177"/>
                  <a:gd name="T10" fmla="*/ 116 w 117"/>
                  <a:gd name="T11" fmla="*/ 77 h 177"/>
                  <a:gd name="T12" fmla="*/ 73 w 117"/>
                  <a:gd name="T13" fmla="*/ 170 h 177"/>
                  <a:gd name="T14" fmla="*/ 67 w 117"/>
                  <a:gd name="T15" fmla="*/ 175 h 177"/>
                  <a:gd name="T16" fmla="*/ 59 w 117"/>
                  <a:gd name="T17" fmla="*/ 175 h 177"/>
                  <a:gd name="T18" fmla="*/ 8 w 117"/>
                  <a:gd name="T19" fmla="*/ 157 h 177"/>
                  <a:gd name="T20" fmla="*/ 2 w 117"/>
                  <a:gd name="T21" fmla="*/ 154 h 177"/>
                  <a:gd name="T22" fmla="*/ 2 w 117"/>
                  <a:gd name="T23" fmla="*/ 139 h 177"/>
                  <a:gd name="T24" fmla="*/ 35 w 117"/>
                  <a:gd name="T25" fmla="*/ 56 h 177"/>
                  <a:gd name="T26" fmla="*/ 41 w 117"/>
                  <a:gd name="T27" fmla="*/ 42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77">
                    <a:moveTo>
                      <a:pt x="41" y="42"/>
                    </a:moveTo>
                    <a:cubicBezTo>
                      <a:pt x="45" y="47"/>
                      <a:pt x="47" y="43"/>
                      <a:pt x="50" y="40"/>
                    </a:cubicBezTo>
                    <a:cubicBezTo>
                      <a:pt x="63" y="26"/>
                      <a:pt x="77" y="14"/>
                      <a:pt x="95" y="5"/>
                    </a:cubicBezTo>
                    <a:cubicBezTo>
                      <a:pt x="106" y="0"/>
                      <a:pt x="109" y="1"/>
                      <a:pt x="112" y="12"/>
                    </a:cubicBezTo>
                    <a:cubicBezTo>
                      <a:pt x="117" y="31"/>
                      <a:pt x="116" y="49"/>
                      <a:pt x="114" y="68"/>
                    </a:cubicBezTo>
                    <a:cubicBezTo>
                      <a:pt x="114" y="71"/>
                      <a:pt x="113" y="74"/>
                      <a:pt x="116" y="77"/>
                    </a:cubicBezTo>
                    <a:cubicBezTo>
                      <a:pt x="108" y="111"/>
                      <a:pt x="96" y="143"/>
                      <a:pt x="73" y="170"/>
                    </a:cubicBezTo>
                    <a:cubicBezTo>
                      <a:pt x="71" y="172"/>
                      <a:pt x="69" y="174"/>
                      <a:pt x="67" y="175"/>
                    </a:cubicBezTo>
                    <a:cubicBezTo>
                      <a:pt x="64" y="177"/>
                      <a:pt x="62" y="176"/>
                      <a:pt x="59" y="175"/>
                    </a:cubicBezTo>
                    <a:cubicBezTo>
                      <a:pt x="43" y="166"/>
                      <a:pt x="26" y="160"/>
                      <a:pt x="8" y="157"/>
                    </a:cubicBezTo>
                    <a:cubicBezTo>
                      <a:pt x="6" y="157"/>
                      <a:pt x="4" y="156"/>
                      <a:pt x="2" y="154"/>
                    </a:cubicBezTo>
                    <a:cubicBezTo>
                      <a:pt x="0" y="149"/>
                      <a:pt x="1" y="144"/>
                      <a:pt x="2" y="139"/>
                    </a:cubicBezTo>
                    <a:cubicBezTo>
                      <a:pt x="7" y="109"/>
                      <a:pt x="17" y="81"/>
                      <a:pt x="35" y="56"/>
                    </a:cubicBezTo>
                    <a:cubicBezTo>
                      <a:pt x="39" y="52"/>
                      <a:pt x="38" y="46"/>
                      <a:pt x="41" y="4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60" name="Freeform 140">
                <a:extLst>
                  <a:ext uri="{FF2B5EF4-FFF2-40B4-BE49-F238E27FC236}">
                    <a16:creationId xmlns:a16="http://schemas.microsoft.com/office/drawing/2014/main" id="{283C82DD-561D-08CA-9514-BEC238AEC9B7}"/>
                  </a:ext>
                </a:extLst>
              </p:cNvPr>
              <p:cNvSpPr/>
              <p:nvPr/>
            </p:nvSpPr>
            <p:spPr bwMode="auto">
              <a:xfrm>
                <a:off x="4138613" y="4478338"/>
                <a:ext cx="107950" cy="180975"/>
              </a:xfrm>
              <a:custGeom>
                <a:avLst/>
                <a:gdLst>
                  <a:gd name="T0" fmla="*/ 0 w 108"/>
                  <a:gd name="T1" fmla="*/ 70 h 179"/>
                  <a:gd name="T2" fmla="*/ 11 w 108"/>
                  <a:gd name="T3" fmla="*/ 77 h 179"/>
                  <a:gd name="T4" fmla="*/ 17 w 108"/>
                  <a:gd name="T5" fmla="*/ 40 h 179"/>
                  <a:gd name="T6" fmla="*/ 30 w 108"/>
                  <a:gd name="T7" fmla="*/ 8 h 179"/>
                  <a:gd name="T8" fmla="*/ 46 w 108"/>
                  <a:gd name="T9" fmla="*/ 6 h 179"/>
                  <a:gd name="T10" fmla="*/ 83 w 108"/>
                  <a:gd name="T11" fmla="*/ 55 h 179"/>
                  <a:gd name="T12" fmla="*/ 90 w 108"/>
                  <a:gd name="T13" fmla="*/ 60 h 179"/>
                  <a:gd name="T14" fmla="*/ 106 w 108"/>
                  <a:gd name="T15" fmla="*/ 136 h 179"/>
                  <a:gd name="T16" fmla="*/ 102 w 108"/>
                  <a:gd name="T17" fmla="*/ 165 h 179"/>
                  <a:gd name="T18" fmla="*/ 85 w 108"/>
                  <a:gd name="T19" fmla="*/ 168 h 179"/>
                  <a:gd name="T20" fmla="*/ 46 w 108"/>
                  <a:gd name="T21" fmla="*/ 176 h 179"/>
                  <a:gd name="T22" fmla="*/ 35 w 108"/>
                  <a:gd name="T23" fmla="*/ 178 h 179"/>
                  <a:gd name="T24" fmla="*/ 27 w 108"/>
                  <a:gd name="T25" fmla="*/ 167 h 179"/>
                  <a:gd name="T26" fmla="*/ 9 w 108"/>
                  <a:gd name="T27" fmla="*/ 93 h 179"/>
                  <a:gd name="T28" fmla="*/ 2 w 108"/>
                  <a:gd name="T29" fmla="*/ 75 h 179"/>
                  <a:gd name="T30" fmla="*/ 0 w 108"/>
                  <a:gd name="T31" fmla="*/ 7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79">
                    <a:moveTo>
                      <a:pt x="0" y="70"/>
                    </a:moveTo>
                    <a:cubicBezTo>
                      <a:pt x="3" y="72"/>
                      <a:pt x="6" y="74"/>
                      <a:pt x="11" y="77"/>
                    </a:cubicBezTo>
                    <a:cubicBezTo>
                      <a:pt x="13" y="64"/>
                      <a:pt x="13" y="52"/>
                      <a:pt x="17" y="40"/>
                    </a:cubicBezTo>
                    <a:cubicBezTo>
                      <a:pt x="20" y="29"/>
                      <a:pt x="24" y="18"/>
                      <a:pt x="30" y="8"/>
                    </a:cubicBezTo>
                    <a:cubicBezTo>
                      <a:pt x="35" y="0"/>
                      <a:pt x="39" y="0"/>
                      <a:pt x="46" y="6"/>
                    </a:cubicBezTo>
                    <a:cubicBezTo>
                      <a:pt x="61" y="20"/>
                      <a:pt x="73" y="37"/>
                      <a:pt x="83" y="55"/>
                    </a:cubicBezTo>
                    <a:cubicBezTo>
                      <a:pt x="84" y="57"/>
                      <a:pt x="84" y="63"/>
                      <a:pt x="90" y="60"/>
                    </a:cubicBezTo>
                    <a:cubicBezTo>
                      <a:pt x="98" y="85"/>
                      <a:pt x="106" y="110"/>
                      <a:pt x="106" y="136"/>
                    </a:cubicBezTo>
                    <a:cubicBezTo>
                      <a:pt x="107" y="146"/>
                      <a:pt x="108" y="156"/>
                      <a:pt x="102" y="165"/>
                    </a:cubicBezTo>
                    <a:cubicBezTo>
                      <a:pt x="97" y="168"/>
                      <a:pt x="91" y="167"/>
                      <a:pt x="85" y="168"/>
                    </a:cubicBezTo>
                    <a:cubicBezTo>
                      <a:pt x="72" y="169"/>
                      <a:pt x="58" y="172"/>
                      <a:pt x="46" y="176"/>
                    </a:cubicBezTo>
                    <a:cubicBezTo>
                      <a:pt x="42" y="178"/>
                      <a:pt x="39" y="179"/>
                      <a:pt x="35" y="178"/>
                    </a:cubicBezTo>
                    <a:cubicBezTo>
                      <a:pt x="30" y="176"/>
                      <a:pt x="29" y="171"/>
                      <a:pt x="27" y="167"/>
                    </a:cubicBezTo>
                    <a:cubicBezTo>
                      <a:pt x="17" y="143"/>
                      <a:pt x="11" y="119"/>
                      <a:pt x="9" y="93"/>
                    </a:cubicBezTo>
                    <a:cubicBezTo>
                      <a:pt x="9" y="86"/>
                      <a:pt x="8" y="80"/>
                      <a:pt x="2" y="75"/>
                    </a:cubicBezTo>
                    <a:cubicBezTo>
                      <a:pt x="1" y="74"/>
                      <a:pt x="0" y="73"/>
                      <a:pt x="0" y="7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61" name="Freeform 141">
                <a:extLst>
                  <a:ext uri="{FF2B5EF4-FFF2-40B4-BE49-F238E27FC236}">
                    <a16:creationId xmlns:a16="http://schemas.microsoft.com/office/drawing/2014/main" id="{8F160F65-89BF-4177-978B-9A465D7845B4}"/>
                  </a:ext>
                </a:extLst>
              </p:cNvPr>
              <p:cNvSpPr/>
              <p:nvPr/>
            </p:nvSpPr>
            <p:spPr bwMode="auto">
              <a:xfrm>
                <a:off x="3903663" y="4711700"/>
                <a:ext cx="180975" cy="103188"/>
              </a:xfrm>
              <a:custGeom>
                <a:avLst/>
                <a:gdLst>
                  <a:gd name="T0" fmla="*/ 43 w 180"/>
                  <a:gd name="T1" fmla="*/ 74 h 101"/>
                  <a:gd name="T2" fmla="*/ 41 w 180"/>
                  <a:gd name="T3" fmla="*/ 66 h 101"/>
                  <a:gd name="T4" fmla="*/ 10 w 180"/>
                  <a:gd name="T5" fmla="*/ 38 h 101"/>
                  <a:gd name="T6" fmla="*/ 15 w 180"/>
                  <a:gd name="T7" fmla="*/ 17 h 101"/>
                  <a:gd name="T8" fmla="*/ 69 w 180"/>
                  <a:gd name="T9" fmla="*/ 4 h 101"/>
                  <a:gd name="T10" fmla="*/ 77 w 180"/>
                  <a:gd name="T11" fmla="*/ 0 h 101"/>
                  <a:gd name="T12" fmla="*/ 116 w 180"/>
                  <a:gd name="T13" fmla="*/ 4 h 101"/>
                  <a:gd name="T14" fmla="*/ 174 w 180"/>
                  <a:gd name="T15" fmla="*/ 24 h 101"/>
                  <a:gd name="T16" fmla="*/ 180 w 180"/>
                  <a:gd name="T17" fmla="*/ 33 h 101"/>
                  <a:gd name="T18" fmla="*/ 165 w 180"/>
                  <a:gd name="T19" fmla="*/ 96 h 101"/>
                  <a:gd name="T20" fmla="*/ 146 w 180"/>
                  <a:gd name="T21" fmla="*/ 100 h 101"/>
                  <a:gd name="T22" fmla="*/ 57 w 180"/>
                  <a:gd name="T23" fmla="*/ 77 h 101"/>
                  <a:gd name="T24" fmla="*/ 43 w 180"/>
                  <a:gd name="T25" fmla="*/ 7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00">
                    <a:moveTo>
                      <a:pt x="43" y="74"/>
                    </a:moveTo>
                    <a:cubicBezTo>
                      <a:pt x="47" y="70"/>
                      <a:pt x="45" y="68"/>
                      <a:pt x="41" y="66"/>
                    </a:cubicBezTo>
                    <a:cubicBezTo>
                      <a:pt x="29" y="59"/>
                      <a:pt x="19" y="48"/>
                      <a:pt x="10" y="38"/>
                    </a:cubicBezTo>
                    <a:cubicBezTo>
                      <a:pt x="0" y="28"/>
                      <a:pt x="2" y="22"/>
                      <a:pt x="15" y="17"/>
                    </a:cubicBezTo>
                    <a:cubicBezTo>
                      <a:pt x="32" y="10"/>
                      <a:pt x="50" y="6"/>
                      <a:pt x="69" y="4"/>
                    </a:cubicBezTo>
                    <a:cubicBezTo>
                      <a:pt x="72" y="4"/>
                      <a:pt x="76" y="5"/>
                      <a:pt x="77" y="0"/>
                    </a:cubicBezTo>
                    <a:cubicBezTo>
                      <a:pt x="90" y="1"/>
                      <a:pt x="103" y="3"/>
                      <a:pt x="116" y="4"/>
                    </a:cubicBezTo>
                    <a:cubicBezTo>
                      <a:pt x="137" y="6"/>
                      <a:pt x="156" y="15"/>
                      <a:pt x="174" y="24"/>
                    </a:cubicBezTo>
                    <a:cubicBezTo>
                      <a:pt x="178" y="26"/>
                      <a:pt x="180" y="29"/>
                      <a:pt x="180" y="33"/>
                    </a:cubicBezTo>
                    <a:cubicBezTo>
                      <a:pt x="171" y="53"/>
                      <a:pt x="170" y="75"/>
                      <a:pt x="165" y="96"/>
                    </a:cubicBezTo>
                    <a:cubicBezTo>
                      <a:pt x="159" y="101"/>
                      <a:pt x="153" y="100"/>
                      <a:pt x="146" y="100"/>
                    </a:cubicBezTo>
                    <a:cubicBezTo>
                      <a:pt x="115" y="99"/>
                      <a:pt x="85" y="92"/>
                      <a:pt x="57" y="77"/>
                    </a:cubicBezTo>
                    <a:cubicBezTo>
                      <a:pt x="52" y="75"/>
                      <a:pt x="47" y="77"/>
                      <a:pt x="43" y="7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62" name="Freeform 142">
                <a:extLst>
                  <a:ext uri="{FF2B5EF4-FFF2-40B4-BE49-F238E27FC236}">
                    <a16:creationId xmlns:a16="http://schemas.microsoft.com/office/drawing/2014/main" id="{25B094BE-6604-BD80-88C4-C294068FD326}"/>
                  </a:ext>
                </a:extLst>
              </p:cNvPr>
              <p:cNvSpPr/>
              <p:nvPr/>
            </p:nvSpPr>
            <p:spPr bwMode="auto">
              <a:xfrm>
                <a:off x="3998913" y="4565650"/>
                <a:ext cx="150813" cy="153988"/>
              </a:xfrm>
              <a:custGeom>
                <a:avLst/>
                <a:gdLst>
                  <a:gd name="T0" fmla="*/ 12 w 149"/>
                  <a:gd name="T1" fmla="*/ 75 h 152"/>
                  <a:gd name="T2" fmla="*/ 17 w 149"/>
                  <a:gd name="T3" fmla="*/ 67 h 152"/>
                  <a:gd name="T4" fmla="*/ 1 w 149"/>
                  <a:gd name="T5" fmla="*/ 16 h 152"/>
                  <a:gd name="T6" fmla="*/ 15 w 149"/>
                  <a:gd name="T7" fmla="*/ 2 h 152"/>
                  <a:gd name="T8" fmla="*/ 58 w 149"/>
                  <a:gd name="T9" fmla="*/ 15 h 152"/>
                  <a:gd name="T10" fmla="*/ 69 w 149"/>
                  <a:gd name="T11" fmla="*/ 15 h 152"/>
                  <a:gd name="T12" fmla="*/ 125 w 149"/>
                  <a:gd name="T13" fmla="*/ 63 h 152"/>
                  <a:gd name="T14" fmla="*/ 147 w 149"/>
                  <a:gd name="T15" fmla="*/ 96 h 152"/>
                  <a:gd name="T16" fmla="*/ 148 w 149"/>
                  <a:gd name="T17" fmla="*/ 103 h 152"/>
                  <a:gd name="T18" fmla="*/ 140 w 149"/>
                  <a:gd name="T19" fmla="*/ 112 h 152"/>
                  <a:gd name="T20" fmla="*/ 106 w 149"/>
                  <a:gd name="T21" fmla="*/ 145 h 152"/>
                  <a:gd name="T22" fmla="*/ 99 w 149"/>
                  <a:gd name="T23" fmla="*/ 151 h 152"/>
                  <a:gd name="T24" fmla="*/ 89 w 149"/>
                  <a:gd name="T25" fmla="*/ 149 h 152"/>
                  <a:gd name="T26" fmla="*/ 33 w 149"/>
                  <a:gd name="T27" fmla="*/ 98 h 152"/>
                  <a:gd name="T28" fmla="*/ 12 w 149"/>
                  <a:gd name="T29" fmla="*/ 7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152">
                    <a:moveTo>
                      <a:pt x="12" y="75"/>
                    </a:moveTo>
                    <a:cubicBezTo>
                      <a:pt x="17" y="74"/>
                      <a:pt x="20" y="73"/>
                      <a:pt x="17" y="67"/>
                    </a:cubicBezTo>
                    <a:cubicBezTo>
                      <a:pt x="9" y="51"/>
                      <a:pt x="3" y="34"/>
                      <a:pt x="1" y="16"/>
                    </a:cubicBezTo>
                    <a:cubicBezTo>
                      <a:pt x="0" y="3"/>
                      <a:pt x="2" y="0"/>
                      <a:pt x="15" y="2"/>
                    </a:cubicBezTo>
                    <a:cubicBezTo>
                      <a:pt x="30" y="3"/>
                      <a:pt x="44" y="9"/>
                      <a:pt x="58" y="15"/>
                    </a:cubicBezTo>
                    <a:cubicBezTo>
                      <a:pt x="61" y="16"/>
                      <a:pt x="65" y="20"/>
                      <a:pt x="69" y="15"/>
                    </a:cubicBezTo>
                    <a:cubicBezTo>
                      <a:pt x="88" y="30"/>
                      <a:pt x="109" y="44"/>
                      <a:pt x="125" y="63"/>
                    </a:cubicBezTo>
                    <a:cubicBezTo>
                      <a:pt x="134" y="73"/>
                      <a:pt x="141" y="84"/>
                      <a:pt x="147" y="96"/>
                    </a:cubicBezTo>
                    <a:cubicBezTo>
                      <a:pt x="149" y="98"/>
                      <a:pt x="149" y="101"/>
                      <a:pt x="148" y="103"/>
                    </a:cubicBezTo>
                    <a:cubicBezTo>
                      <a:pt x="147" y="107"/>
                      <a:pt x="143" y="109"/>
                      <a:pt x="140" y="112"/>
                    </a:cubicBezTo>
                    <a:cubicBezTo>
                      <a:pt x="127" y="121"/>
                      <a:pt x="115" y="131"/>
                      <a:pt x="106" y="145"/>
                    </a:cubicBezTo>
                    <a:cubicBezTo>
                      <a:pt x="104" y="147"/>
                      <a:pt x="102" y="149"/>
                      <a:pt x="99" y="151"/>
                    </a:cubicBezTo>
                    <a:cubicBezTo>
                      <a:pt x="95" y="152"/>
                      <a:pt x="92" y="150"/>
                      <a:pt x="89" y="149"/>
                    </a:cubicBezTo>
                    <a:cubicBezTo>
                      <a:pt x="67" y="136"/>
                      <a:pt x="49" y="117"/>
                      <a:pt x="33" y="98"/>
                    </a:cubicBezTo>
                    <a:cubicBezTo>
                      <a:pt x="26" y="90"/>
                      <a:pt x="21" y="81"/>
                      <a:pt x="12" y="75"/>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63" name="Freeform 143">
                <a:extLst>
                  <a:ext uri="{FF2B5EF4-FFF2-40B4-BE49-F238E27FC236}">
                    <a16:creationId xmlns:a16="http://schemas.microsoft.com/office/drawing/2014/main" id="{6EE0B2BC-D71C-162F-1CD2-DC4AAEDBD375}"/>
                  </a:ext>
                </a:extLst>
              </p:cNvPr>
              <p:cNvSpPr/>
              <p:nvPr/>
            </p:nvSpPr>
            <p:spPr bwMode="auto">
              <a:xfrm>
                <a:off x="4340225" y="4595813"/>
                <a:ext cx="163513" cy="139700"/>
              </a:xfrm>
              <a:custGeom>
                <a:avLst/>
                <a:gdLst>
                  <a:gd name="T0" fmla="*/ 97 w 162"/>
                  <a:gd name="T1" fmla="*/ 6 h 138"/>
                  <a:gd name="T2" fmla="*/ 108 w 162"/>
                  <a:gd name="T3" fmla="*/ 6 h 138"/>
                  <a:gd name="T4" fmla="*/ 151 w 162"/>
                  <a:gd name="T5" fmla="*/ 1 h 138"/>
                  <a:gd name="T6" fmla="*/ 160 w 162"/>
                  <a:gd name="T7" fmla="*/ 12 h 138"/>
                  <a:gd name="T8" fmla="*/ 141 w 162"/>
                  <a:gd name="T9" fmla="*/ 57 h 138"/>
                  <a:gd name="T10" fmla="*/ 138 w 162"/>
                  <a:gd name="T11" fmla="*/ 65 h 138"/>
                  <a:gd name="T12" fmla="*/ 105 w 162"/>
                  <a:gd name="T13" fmla="*/ 105 h 138"/>
                  <a:gd name="T14" fmla="*/ 59 w 162"/>
                  <a:gd name="T15" fmla="*/ 134 h 138"/>
                  <a:gd name="T16" fmla="*/ 45 w 162"/>
                  <a:gd name="T17" fmla="*/ 137 h 138"/>
                  <a:gd name="T18" fmla="*/ 22 w 162"/>
                  <a:gd name="T19" fmla="*/ 107 h 138"/>
                  <a:gd name="T20" fmla="*/ 11 w 162"/>
                  <a:gd name="T21" fmla="*/ 95 h 138"/>
                  <a:gd name="T22" fmla="*/ 7 w 162"/>
                  <a:gd name="T23" fmla="*/ 90 h 138"/>
                  <a:gd name="T24" fmla="*/ 6 w 162"/>
                  <a:gd name="T25" fmla="*/ 73 h 138"/>
                  <a:gd name="T26" fmla="*/ 64 w 162"/>
                  <a:gd name="T27" fmla="*/ 22 h 138"/>
                  <a:gd name="T28" fmla="*/ 97 w 162"/>
                  <a:gd name="T29" fmla="*/ 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2" h="138">
                    <a:moveTo>
                      <a:pt x="97" y="6"/>
                    </a:moveTo>
                    <a:cubicBezTo>
                      <a:pt x="101" y="10"/>
                      <a:pt x="104" y="7"/>
                      <a:pt x="108" y="6"/>
                    </a:cubicBezTo>
                    <a:cubicBezTo>
                      <a:pt x="122" y="2"/>
                      <a:pt x="136" y="0"/>
                      <a:pt x="151" y="1"/>
                    </a:cubicBezTo>
                    <a:cubicBezTo>
                      <a:pt x="159" y="1"/>
                      <a:pt x="162" y="4"/>
                      <a:pt x="160" y="12"/>
                    </a:cubicBezTo>
                    <a:cubicBezTo>
                      <a:pt x="157" y="28"/>
                      <a:pt x="149" y="43"/>
                      <a:pt x="141" y="57"/>
                    </a:cubicBezTo>
                    <a:cubicBezTo>
                      <a:pt x="140" y="60"/>
                      <a:pt x="138" y="62"/>
                      <a:pt x="138" y="65"/>
                    </a:cubicBezTo>
                    <a:cubicBezTo>
                      <a:pt x="130" y="81"/>
                      <a:pt x="117" y="93"/>
                      <a:pt x="105" y="105"/>
                    </a:cubicBezTo>
                    <a:cubicBezTo>
                      <a:pt x="91" y="117"/>
                      <a:pt x="76" y="127"/>
                      <a:pt x="59" y="134"/>
                    </a:cubicBezTo>
                    <a:cubicBezTo>
                      <a:pt x="54" y="136"/>
                      <a:pt x="50" y="138"/>
                      <a:pt x="45" y="137"/>
                    </a:cubicBezTo>
                    <a:cubicBezTo>
                      <a:pt x="36" y="128"/>
                      <a:pt x="31" y="117"/>
                      <a:pt x="22" y="107"/>
                    </a:cubicBezTo>
                    <a:cubicBezTo>
                      <a:pt x="18" y="103"/>
                      <a:pt x="15" y="99"/>
                      <a:pt x="11" y="95"/>
                    </a:cubicBezTo>
                    <a:cubicBezTo>
                      <a:pt x="10" y="93"/>
                      <a:pt x="8" y="92"/>
                      <a:pt x="7" y="90"/>
                    </a:cubicBezTo>
                    <a:cubicBezTo>
                      <a:pt x="0" y="85"/>
                      <a:pt x="1" y="79"/>
                      <a:pt x="6" y="73"/>
                    </a:cubicBezTo>
                    <a:cubicBezTo>
                      <a:pt x="21" y="51"/>
                      <a:pt x="41" y="35"/>
                      <a:pt x="64" y="22"/>
                    </a:cubicBezTo>
                    <a:cubicBezTo>
                      <a:pt x="75" y="16"/>
                      <a:pt x="85" y="10"/>
                      <a:pt x="97" y="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64" name="Freeform 144">
                <a:extLst>
                  <a:ext uri="{FF2B5EF4-FFF2-40B4-BE49-F238E27FC236}">
                    <a16:creationId xmlns:a16="http://schemas.microsoft.com/office/drawing/2014/main" id="{887C59BC-3D8A-3F92-5550-3EC4B9D4D95A}"/>
                  </a:ext>
                </a:extLst>
              </p:cNvPr>
              <p:cNvSpPr/>
              <p:nvPr/>
            </p:nvSpPr>
            <p:spPr bwMode="auto">
              <a:xfrm>
                <a:off x="4394200" y="4733925"/>
                <a:ext cx="179388" cy="100013"/>
              </a:xfrm>
              <a:custGeom>
                <a:avLst/>
                <a:gdLst>
                  <a:gd name="T0" fmla="*/ 118 w 177"/>
                  <a:gd name="T1" fmla="*/ 5 h 99"/>
                  <a:gd name="T2" fmla="*/ 125 w 177"/>
                  <a:gd name="T3" fmla="*/ 10 h 99"/>
                  <a:gd name="T4" fmla="*/ 168 w 177"/>
                  <a:gd name="T5" fmla="*/ 28 h 99"/>
                  <a:gd name="T6" fmla="*/ 169 w 177"/>
                  <a:gd name="T7" fmla="*/ 45 h 99"/>
                  <a:gd name="T8" fmla="*/ 133 w 177"/>
                  <a:gd name="T9" fmla="*/ 73 h 99"/>
                  <a:gd name="T10" fmla="*/ 105 w 177"/>
                  <a:gd name="T11" fmla="*/ 85 h 99"/>
                  <a:gd name="T12" fmla="*/ 20 w 177"/>
                  <a:gd name="T13" fmla="*/ 95 h 99"/>
                  <a:gd name="T14" fmla="*/ 11 w 177"/>
                  <a:gd name="T15" fmla="*/ 92 h 99"/>
                  <a:gd name="T16" fmla="*/ 9 w 177"/>
                  <a:gd name="T17" fmla="*/ 83 h 99"/>
                  <a:gd name="T18" fmla="*/ 1 w 177"/>
                  <a:gd name="T19" fmla="*/ 28 h 99"/>
                  <a:gd name="T20" fmla="*/ 0 w 177"/>
                  <a:gd name="T21" fmla="*/ 22 h 99"/>
                  <a:gd name="T22" fmla="*/ 11 w 177"/>
                  <a:gd name="T23" fmla="*/ 15 h 99"/>
                  <a:gd name="T24" fmla="*/ 103 w 177"/>
                  <a:gd name="T25" fmla="*/ 4 h 99"/>
                  <a:gd name="T26" fmla="*/ 118 w 177"/>
                  <a:gd name="T27" fmla="*/ 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7" h="99">
                    <a:moveTo>
                      <a:pt x="118" y="5"/>
                    </a:moveTo>
                    <a:cubicBezTo>
                      <a:pt x="119" y="9"/>
                      <a:pt x="122" y="9"/>
                      <a:pt x="125" y="10"/>
                    </a:cubicBezTo>
                    <a:cubicBezTo>
                      <a:pt x="140" y="14"/>
                      <a:pt x="155" y="19"/>
                      <a:pt x="168" y="28"/>
                    </a:cubicBezTo>
                    <a:cubicBezTo>
                      <a:pt x="177" y="35"/>
                      <a:pt x="177" y="36"/>
                      <a:pt x="169" y="45"/>
                    </a:cubicBezTo>
                    <a:cubicBezTo>
                      <a:pt x="159" y="56"/>
                      <a:pt x="145" y="63"/>
                      <a:pt x="133" y="73"/>
                    </a:cubicBezTo>
                    <a:cubicBezTo>
                      <a:pt x="125" y="80"/>
                      <a:pt x="115" y="82"/>
                      <a:pt x="105" y="85"/>
                    </a:cubicBezTo>
                    <a:cubicBezTo>
                      <a:pt x="78" y="95"/>
                      <a:pt x="49" y="99"/>
                      <a:pt x="20" y="95"/>
                    </a:cubicBezTo>
                    <a:cubicBezTo>
                      <a:pt x="17" y="94"/>
                      <a:pt x="13" y="94"/>
                      <a:pt x="11" y="92"/>
                    </a:cubicBezTo>
                    <a:cubicBezTo>
                      <a:pt x="9" y="90"/>
                      <a:pt x="9" y="86"/>
                      <a:pt x="9" y="83"/>
                    </a:cubicBezTo>
                    <a:cubicBezTo>
                      <a:pt x="9" y="65"/>
                      <a:pt x="7" y="46"/>
                      <a:pt x="1" y="28"/>
                    </a:cubicBezTo>
                    <a:cubicBezTo>
                      <a:pt x="0" y="26"/>
                      <a:pt x="0" y="24"/>
                      <a:pt x="0" y="22"/>
                    </a:cubicBezTo>
                    <a:cubicBezTo>
                      <a:pt x="3" y="18"/>
                      <a:pt x="7" y="16"/>
                      <a:pt x="11" y="15"/>
                    </a:cubicBezTo>
                    <a:cubicBezTo>
                      <a:pt x="41" y="4"/>
                      <a:pt x="71" y="0"/>
                      <a:pt x="103" y="4"/>
                    </a:cubicBezTo>
                    <a:cubicBezTo>
                      <a:pt x="108" y="5"/>
                      <a:pt x="113" y="5"/>
                      <a:pt x="118" y="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65" name="Freeform 145">
                <a:extLst>
                  <a:ext uri="{FF2B5EF4-FFF2-40B4-BE49-F238E27FC236}">
                    <a16:creationId xmlns:a16="http://schemas.microsoft.com/office/drawing/2014/main" id="{428EDD88-9956-3568-72C1-9AEB7859C607}"/>
                  </a:ext>
                </a:extLst>
              </p:cNvPr>
              <p:cNvSpPr/>
              <p:nvPr/>
            </p:nvSpPr>
            <p:spPr bwMode="auto">
              <a:xfrm>
                <a:off x="4376738" y="4833938"/>
                <a:ext cx="173038" cy="106363"/>
              </a:xfrm>
              <a:custGeom>
                <a:avLst/>
                <a:gdLst>
                  <a:gd name="T0" fmla="*/ 152 w 172"/>
                  <a:gd name="T1" fmla="*/ 100 h 106"/>
                  <a:gd name="T2" fmla="*/ 127 w 172"/>
                  <a:gd name="T3" fmla="*/ 102 h 106"/>
                  <a:gd name="T4" fmla="*/ 112 w 172"/>
                  <a:gd name="T5" fmla="*/ 103 h 106"/>
                  <a:gd name="T6" fmla="*/ 103 w 172"/>
                  <a:gd name="T7" fmla="*/ 106 h 106"/>
                  <a:gd name="T8" fmla="*/ 12 w 172"/>
                  <a:gd name="T9" fmla="*/ 82 h 106"/>
                  <a:gd name="T10" fmla="*/ 1 w 172"/>
                  <a:gd name="T11" fmla="*/ 73 h 106"/>
                  <a:gd name="T12" fmla="*/ 4 w 172"/>
                  <a:gd name="T13" fmla="*/ 62 h 106"/>
                  <a:gd name="T14" fmla="*/ 24 w 172"/>
                  <a:gd name="T15" fmla="*/ 10 h 106"/>
                  <a:gd name="T16" fmla="*/ 27 w 172"/>
                  <a:gd name="T17" fmla="*/ 3 h 106"/>
                  <a:gd name="T18" fmla="*/ 71 w 172"/>
                  <a:gd name="T19" fmla="*/ 8 h 106"/>
                  <a:gd name="T20" fmla="*/ 118 w 172"/>
                  <a:gd name="T21" fmla="*/ 30 h 106"/>
                  <a:gd name="T22" fmla="*/ 131 w 172"/>
                  <a:gd name="T23" fmla="*/ 36 h 106"/>
                  <a:gd name="T24" fmla="*/ 135 w 172"/>
                  <a:gd name="T25" fmla="*/ 44 h 106"/>
                  <a:gd name="T26" fmla="*/ 165 w 172"/>
                  <a:gd name="T27" fmla="*/ 77 h 106"/>
                  <a:gd name="T28" fmla="*/ 159 w 172"/>
                  <a:gd name="T29" fmla="*/ 96 h 106"/>
                  <a:gd name="T30" fmla="*/ 152 w 172"/>
                  <a:gd name="T3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2" h="105">
                    <a:moveTo>
                      <a:pt x="152" y="100"/>
                    </a:moveTo>
                    <a:cubicBezTo>
                      <a:pt x="143" y="98"/>
                      <a:pt x="136" y="102"/>
                      <a:pt x="127" y="102"/>
                    </a:cubicBezTo>
                    <a:cubicBezTo>
                      <a:pt x="122" y="102"/>
                      <a:pt x="117" y="103"/>
                      <a:pt x="112" y="103"/>
                    </a:cubicBezTo>
                    <a:cubicBezTo>
                      <a:pt x="109" y="106"/>
                      <a:pt x="106" y="106"/>
                      <a:pt x="103" y="106"/>
                    </a:cubicBezTo>
                    <a:cubicBezTo>
                      <a:pt x="71" y="106"/>
                      <a:pt x="40" y="97"/>
                      <a:pt x="12" y="82"/>
                    </a:cubicBezTo>
                    <a:cubicBezTo>
                      <a:pt x="8" y="80"/>
                      <a:pt x="3" y="78"/>
                      <a:pt x="1" y="73"/>
                    </a:cubicBezTo>
                    <a:cubicBezTo>
                      <a:pt x="0" y="69"/>
                      <a:pt x="2" y="65"/>
                      <a:pt x="4" y="62"/>
                    </a:cubicBezTo>
                    <a:cubicBezTo>
                      <a:pt x="14" y="46"/>
                      <a:pt x="20" y="29"/>
                      <a:pt x="24" y="10"/>
                    </a:cubicBezTo>
                    <a:cubicBezTo>
                      <a:pt x="24" y="8"/>
                      <a:pt x="25" y="5"/>
                      <a:pt x="27" y="3"/>
                    </a:cubicBezTo>
                    <a:cubicBezTo>
                      <a:pt x="42" y="0"/>
                      <a:pt x="57" y="5"/>
                      <a:pt x="71" y="8"/>
                    </a:cubicBezTo>
                    <a:cubicBezTo>
                      <a:pt x="88" y="13"/>
                      <a:pt x="104" y="20"/>
                      <a:pt x="118" y="30"/>
                    </a:cubicBezTo>
                    <a:cubicBezTo>
                      <a:pt x="122" y="33"/>
                      <a:pt x="127" y="32"/>
                      <a:pt x="131" y="36"/>
                    </a:cubicBezTo>
                    <a:cubicBezTo>
                      <a:pt x="127" y="41"/>
                      <a:pt x="132" y="42"/>
                      <a:pt x="135" y="44"/>
                    </a:cubicBezTo>
                    <a:cubicBezTo>
                      <a:pt x="147" y="53"/>
                      <a:pt x="157" y="64"/>
                      <a:pt x="165" y="77"/>
                    </a:cubicBezTo>
                    <a:cubicBezTo>
                      <a:pt x="172" y="88"/>
                      <a:pt x="171" y="92"/>
                      <a:pt x="159" y="96"/>
                    </a:cubicBezTo>
                    <a:cubicBezTo>
                      <a:pt x="157" y="97"/>
                      <a:pt x="154" y="98"/>
                      <a:pt x="152" y="10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66" name="Freeform 146">
                <a:extLst>
                  <a:ext uri="{FF2B5EF4-FFF2-40B4-BE49-F238E27FC236}">
                    <a16:creationId xmlns:a16="http://schemas.microsoft.com/office/drawing/2014/main" id="{8EF82A1E-6956-AF0F-26C0-01DE542C64E8}"/>
                  </a:ext>
                </a:extLst>
              </p:cNvPr>
              <p:cNvSpPr/>
              <p:nvPr/>
            </p:nvSpPr>
            <p:spPr bwMode="auto">
              <a:xfrm>
                <a:off x="4313238" y="4911725"/>
                <a:ext cx="149225" cy="149225"/>
              </a:xfrm>
              <a:custGeom>
                <a:avLst/>
                <a:gdLst>
                  <a:gd name="T0" fmla="*/ 135 w 147"/>
                  <a:gd name="T1" fmla="*/ 82 h 147"/>
                  <a:gd name="T2" fmla="*/ 136 w 147"/>
                  <a:gd name="T3" fmla="*/ 93 h 147"/>
                  <a:gd name="T4" fmla="*/ 146 w 147"/>
                  <a:gd name="T5" fmla="*/ 130 h 147"/>
                  <a:gd name="T6" fmla="*/ 130 w 147"/>
                  <a:gd name="T7" fmla="*/ 145 h 147"/>
                  <a:gd name="T8" fmla="*/ 100 w 147"/>
                  <a:gd name="T9" fmla="*/ 136 h 147"/>
                  <a:gd name="T10" fmla="*/ 91 w 147"/>
                  <a:gd name="T11" fmla="*/ 136 h 147"/>
                  <a:gd name="T12" fmla="*/ 38 w 147"/>
                  <a:gd name="T13" fmla="*/ 101 h 147"/>
                  <a:gd name="T14" fmla="*/ 5 w 147"/>
                  <a:gd name="T15" fmla="*/ 60 h 147"/>
                  <a:gd name="T16" fmla="*/ 3 w 147"/>
                  <a:gd name="T17" fmla="*/ 47 h 147"/>
                  <a:gd name="T18" fmla="*/ 53 w 147"/>
                  <a:gd name="T19" fmla="*/ 5 h 147"/>
                  <a:gd name="T20" fmla="*/ 68 w 147"/>
                  <a:gd name="T21" fmla="*/ 5 h 147"/>
                  <a:gd name="T22" fmla="*/ 118 w 147"/>
                  <a:gd name="T23" fmla="*/ 56 h 147"/>
                  <a:gd name="T24" fmla="*/ 135 w 147"/>
                  <a:gd name="T25" fmla="*/ 8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47">
                    <a:moveTo>
                      <a:pt x="135" y="82"/>
                    </a:moveTo>
                    <a:cubicBezTo>
                      <a:pt x="131" y="86"/>
                      <a:pt x="135" y="89"/>
                      <a:pt x="136" y="93"/>
                    </a:cubicBezTo>
                    <a:cubicBezTo>
                      <a:pt x="140" y="105"/>
                      <a:pt x="144" y="117"/>
                      <a:pt x="146" y="130"/>
                    </a:cubicBezTo>
                    <a:cubicBezTo>
                      <a:pt x="147" y="144"/>
                      <a:pt x="144" y="147"/>
                      <a:pt x="130" y="145"/>
                    </a:cubicBezTo>
                    <a:cubicBezTo>
                      <a:pt x="120" y="143"/>
                      <a:pt x="110" y="140"/>
                      <a:pt x="100" y="136"/>
                    </a:cubicBezTo>
                    <a:cubicBezTo>
                      <a:pt x="97" y="135"/>
                      <a:pt x="94" y="133"/>
                      <a:pt x="91" y="136"/>
                    </a:cubicBezTo>
                    <a:cubicBezTo>
                      <a:pt x="73" y="126"/>
                      <a:pt x="54" y="116"/>
                      <a:pt x="38" y="101"/>
                    </a:cubicBezTo>
                    <a:cubicBezTo>
                      <a:pt x="25" y="89"/>
                      <a:pt x="14" y="75"/>
                      <a:pt x="5" y="60"/>
                    </a:cubicBezTo>
                    <a:cubicBezTo>
                      <a:pt x="2" y="57"/>
                      <a:pt x="0" y="52"/>
                      <a:pt x="3" y="47"/>
                    </a:cubicBezTo>
                    <a:cubicBezTo>
                      <a:pt x="21" y="35"/>
                      <a:pt x="38" y="21"/>
                      <a:pt x="53" y="5"/>
                    </a:cubicBezTo>
                    <a:cubicBezTo>
                      <a:pt x="57" y="0"/>
                      <a:pt x="62" y="1"/>
                      <a:pt x="68" y="5"/>
                    </a:cubicBezTo>
                    <a:cubicBezTo>
                      <a:pt x="87" y="19"/>
                      <a:pt x="105" y="35"/>
                      <a:pt x="118" y="56"/>
                    </a:cubicBezTo>
                    <a:cubicBezTo>
                      <a:pt x="124" y="65"/>
                      <a:pt x="130" y="73"/>
                      <a:pt x="135" y="8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67" name="Freeform 147">
                <a:extLst>
                  <a:ext uri="{FF2B5EF4-FFF2-40B4-BE49-F238E27FC236}">
                    <a16:creationId xmlns:a16="http://schemas.microsoft.com/office/drawing/2014/main" id="{775BFFED-1F81-A0B9-DCE7-7EDE87269F36}"/>
                  </a:ext>
                </a:extLst>
              </p:cNvPr>
              <p:cNvSpPr/>
              <p:nvPr/>
            </p:nvSpPr>
            <p:spPr bwMode="auto">
              <a:xfrm>
                <a:off x="3917950" y="4818063"/>
                <a:ext cx="171450" cy="106363"/>
              </a:xfrm>
              <a:custGeom>
                <a:avLst/>
                <a:gdLst>
                  <a:gd name="T0" fmla="*/ 58 w 169"/>
                  <a:gd name="T1" fmla="*/ 104 h 104"/>
                  <a:gd name="T2" fmla="*/ 42 w 169"/>
                  <a:gd name="T3" fmla="*/ 100 h 104"/>
                  <a:gd name="T4" fmla="*/ 8 w 169"/>
                  <a:gd name="T5" fmla="*/ 90 h 104"/>
                  <a:gd name="T6" fmla="*/ 4 w 169"/>
                  <a:gd name="T7" fmla="*/ 77 h 104"/>
                  <a:gd name="T8" fmla="*/ 36 w 169"/>
                  <a:gd name="T9" fmla="*/ 44 h 104"/>
                  <a:gd name="T10" fmla="*/ 40 w 169"/>
                  <a:gd name="T11" fmla="*/ 36 h 104"/>
                  <a:gd name="T12" fmla="*/ 86 w 169"/>
                  <a:gd name="T13" fmla="*/ 12 h 104"/>
                  <a:gd name="T14" fmla="*/ 140 w 169"/>
                  <a:gd name="T15" fmla="*/ 0 h 104"/>
                  <a:gd name="T16" fmla="*/ 149 w 169"/>
                  <a:gd name="T17" fmla="*/ 2 h 104"/>
                  <a:gd name="T18" fmla="*/ 152 w 169"/>
                  <a:gd name="T19" fmla="*/ 11 h 104"/>
                  <a:gd name="T20" fmla="*/ 167 w 169"/>
                  <a:gd name="T21" fmla="*/ 64 h 104"/>
                  <a:gd name="T22" fmla="*/ 169 w 169"/>
                  <a:gd name="T23" fmla="*/ 73 h 104"/>
                  <a:gd name="T24" fmla="*/ 162 w 169"/>
                  <a:gd name="T25" fmla="*/ 80 h 104"/>
                  <a:gd name="T26" fmla="*/ 75 w 169"/>
                  <a:gd name="T27" fmla="*/ 103 h 104"/>
                  <a:gd name="T28" fmla="*/ 58 w 169"/>
                  <a:gd name="T2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104">
                    <a:moveTo>
                      <a:pt x="58" y="104"/>
                    </a:moveTo>
                    <a:cubicBezTo>
                      <a:pt x="53" y="100"/>
                      <a:pt x="47" y="101"/>
                      <a:pt x="42" y="100"/>
                    </a:cubicBezTo>
                    <a:cubicBezTo>
                      <a:pt x="30" y="98"/>
                      <a:pt x="19" y="95"/>
                      <a:pt x="8" y="90"/>
                    </a:cubicBezTo>
                    <a:cubicBezTo>
                      <a:pt x="2" y="87"/>
                      <a:pt x="0" y="83"/>
                      <a:pt x="4" y="77"/>
                    </a:cubicBezTo>
                    <a:cubicBezTo>
                      <a:pt x="13" y="64"/>
                      <a:pt x="24" y="54"/>
                      <a:pt x="36" y="44"/>
                    </a:cubicBezTo>
                    <a:cubicBezTo>
                      <a:pt x="38" y="42"/>
                      <a:pt x="42" y="41"/>
                      <a:pt x="40" y="36"/>
                    </a:cubicBezTo>
                    <a:cubicBezTo>
                      <a:pt x="56" y="29"/>
                      <a:pt x="70" y="19"/>
                      <a:pt x="86" y="12"/>
                    </a:cubicBezTo>
                    <a:cubicBezTo>
                      <a:pt x="104" y="5"/>
                      <a:pt x="122" y="2"/>
                      <a:pt x="140" y="0"/>
                    </a:cubicBezTo>
                    <a:cubicBezTo>
                      <a:pt x="143" y="0"/>
                      <a:pt x="147" y="0"/>
                      <a:pt x="149" y="2"/>
                    </a:cubicBezTo>
                    <a:cubicBezTo>
                      <a:pt x="152" y="4"/>
                      <a:pt x="152" y="8"/>
                      <a:pt x="152" y="11"/>
                    </a:cubicBezTo>
                    <a:cubicBezTo>
                      <a:pt x="155" y="29"/>
                      <a:pt x="159" y="47"/>
                      <a:pt x="167" y="64"/>
                    </a:cubicBezTo>
                    <a:cubicBezTo>
                      <a:pt x="168" y="67"/>
                      <a:pt x="169" y="70"/>
                      <a:pt x="169" y="73"/>
                    </a:cubicBezTo>
                    <a:cubicBezTo>
                      <a:pt x="168" y="77"/>
                      <a:pt x="165" y="79"/>
                      <a:pt x="162" y="80"/>
                    </a:cubicBezTo>
                    <a:cubicBezTo>
                      <a:pt x="135" y="94"/>
                      <a:pt x="106" y="104"/>
                      <a:pt x="75" y="103"/>
                    </a:cubicBezTo>
                    <a:cubicBezTo>
                      <a:pt x="69" y="103"/>
                      <a:pt x="64" y="104"/>
                      <a:pt x="58" y="10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68" name="Freeform 148">
                <a:extLst>
                  <a:ext uri="{FF2B5EF4-FFF2-40B4-BE49-F238E27FC236}">
                    <a16:creationId xmlns:a16="http://schemas.microsoft.com/office/drawing/2014/main" id="{7EA6A6A2-A85E-073B-9D1A-DE84615FA816}"/>
                  </a:ext>
                </a:extLst>
              </p:cNvPr>
              <p:cNvSpPr/>
              <p:nvPr/>
            </p:nvSpPr>
            <p:spPr bwMode="auto">
              <a:xfrm>
                <a:off x="4121150" y="4962525"/>
                <a:ext cx="120650" cy="165100"/>
              </a:xfrm>
              <a:custGeom>
                <a:avLst/>
                <a:gdLst>
                  <a:gd name="T0" fmla="*/ 69 w 119"/>
                  <a:gd name="T1" fmla="*/ 131 h 162"/>
                  <a:gd name="T2" fmla="*/ 58 w 119"/>
                  <a:gd name="T3" fmla="*/ 132 h 162"/>
                  <a:gd name="T4" fmla="*/ 25 w 119"/>
                  <a:gd name="T5" fmla="*/ 156 h 162"/>
                  <a:gd name="T6" fmla="*/ 6 w 119"/>
                  <a:gd name="T7" fmla="*/ 146 h 162"/>
                  <a:gd name="T8" fmla="*/ 3 w 119"/>
                  <a:gd name="T9" fmla="*/ 118 h 162"/>
                  <a:gd name="T10" fmla="*/ 0 w 119"/>
                  <a:gd name="T11" fmla="*/ 110 h 162"/>
                  <a:gd name="T12" fmla="*/ 18 w 119"/>
                  <a:gd name="T13" fmla="*/ 40 h 162"/>
                  <a:gd name="T14" fmla="*/ 41 w 119"/>
                  <a:gd name="T15" fmla="*/ 2 h 162"/>
                  <a:gd name="T16" fmla="*/ 52 w 119"/>
                  <a:gd name="T17" fmla="*/ 3 h 162"/>
                  <a:gd name="T18" fmla="*/ 107 w 119"/>
                  <a:gd name="T19" fmla="*/ 15 h 162"/>
                  <a:gd name="T20" fmla="*/ 117 w 119"/>
                  <a:gd name="T21" fmla="*/ 18 h 162"/>
                  <a:gd name="T22" fmla="*/ 116 w 119"/>
                  <a:gd name="T23" fmla="*/ 35 h 162"/>
                  <a:gd name="T24" fmla="*/ 77 w 119"/>
                  <a:gd name="T25" fmla="*/ 115 h 162"/>
                  <a:gd name="T26" fmla="*/ 69 w 119"/>
                  <a:gd name="T27" fmla="*/ 13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162">
                    <a:moveTo>
                      <a:pt x="69" y="131"/>
                    </a:moveTo>
                    <a:cubicBezTo>
                      <a:pt x="65" y="126"/>
                      <a:pt x="62" y="128"/>
                      <a:pt x="58" y="132"/>
                    </a:cubicBezTo>
                    <a:cubicBezTo>
                      <a:pt x="48" y="141"/>
                      <a:pt x="38" y="149"/>
                      <a:pt x="25" y="156"/>
                    </a:cubicBezTo>
                    <a:cubicBezTo>
                      <a:pt x="13" y="162"/>
                      <a:pt x="9" y="160"/>
                      <a:pt x="6" y="146"/>
                    </a:cubicBezTo>
                    <a:cubicBezTo>
                      <a:pt x="4" y="137"/>
                      <a:pt x="4" y="127"/>
                      <a:pt x="3" y="118"/>
                    </a:cubicBezTo>
                    <a:cubicBezTo>
                      <a:pt x="3" y="115"/>
                      <a:pt x="5" y="111"/>
                      <a:pt x="0" y="110"/>
                    </a:cubicBezTo>
                    <a:cubicBezTo>
                      <a:pt x="5" y="86"/>
                      <a:pt x="7" y="62"/>
                      <a:pt x="18" y="40"/>
                    </a:cubicBezTo>
                    <a:cubicBezTo>
                      <a:pt x="24" y="26"/>
                      <a:pt x="30" y="12"/>
                      <a:pt x="41" y="2"/>
                    </a:cubicBezTo>
                    <a:cubicBezTo>
                      <a:pt x="45" y="0"/>
                      <a:pt x="48" y="2"/>
                      <a:pt x="52" y="3"/>
                    </a:cubicBezTo>
                    <a:cubicBezTo>
                      <a:pt x="70" y="11"/>
                      <a:pt x="88" y="14"/>
                      <a:pt x="107" y="15"/>
                    </a:cubicBezTo>
                    <a:cubicBezTo>
                      <a:pt x="111" y="15"/>
                      <a:pt x="115" y="15"/>
                      <a:pt x="117" y="18"/>
                    </a:cubicBezTo>
                    <a:cubicBezTo>
                      <a:pt x="119" y="24"/>
                      <a:pt x="117" y="29"/>
                      <a:pt x="116" y="35"/>
                    </a:cubicBezTo>
                    <a:cubicBezTo>
                      <a:pt x="110" y="65"/>
                      <a:pt x="96" y="92"/>
                      <a:pt x="77" y="115"/>
                    </a:cubicBezTo>
                    <a:cubicBezTo>
                      <a:pt x="73" y="120"/>
                      <a:pt x="71" y="126"/>
                      <a:pt x="69" y="13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69" name="Freeform 149">
                <a:extLst>
                  <a:ext uri="{FF2B5EF4-FFF2-40B4-BE49-F238E27FC236}">
                    <a16:creationId xmlns:a16="http://schemas.microsoft.com/office/drawing/2014/main" id="{BE9C2B43-4302-D0EE-6197-8CBAC3D61FB6}"/>
                  </a:ext>
                </a:extLst>
              </p:cNvPr>
              <p:cNvSpPr/>
              <p:nvPr/>
            </p:nvSpPr>
            <p:spPr bwMode="auto">
              <a:xfrm>
                <a:off x="4003675" y="4910138"/>
                <a:ext cx="155575" cy="139700"/>
              </a:xfrm>
              <a:custGeom>
                <a:avLst/>
                <a:gdLst>
                  <a:gd name="T0" fmla="*/ 60 w 153"/>
                  <a:gd name="T1" fmla="*/ 130 h 138"/>
                  <a:gd name="T2" fmla="*/ 50 w 153"/>
                  <a:gd name="T3" fmla="*/ 131 h 138"/>
                  <a:gd name="T4" fmla="*/ 12 w 153"/>
                  <a:gd name="T5" fmla="*/ 138 h 138"/>
                  <a:gd name="T6" fmla="*/ 2 w 153"/>
                  <a:gd name="T7" fmla="*/ 126 h 138"/>
                  <a:gd name="T8" fmla="*/ 14 w 153"/>
                  <a:gd name="T9" fmla="*/ 87 h 138"/>
                  <a:gd name="T10" fmla="*/ 11 w 153"/>
                  <a:gd name="T11" fmla="*/ 77 h 138"/>
                  <a:gd name="T12" fmla="*/ 40 w 153"/>
                  <a:gd name="T13" fmla="*/ 42 h 138"/>
                  <a:gd name="T14" fmla="*/ 86 w 153"/>
                  <a:gd name="T15" fmla="*/ 3 h 138"/>
                  <a:gd name="T16" fmla="*/ 95 w 153"/>
                  <a:gd name="T17" fmla="*/ 1 h 138"/>
                  <a:gd name="T18" fmla="*/ 101 w 153"/>
                  <a:gd name="T19" fmla="*/ 5 h 138"/>
                  <a:gd name="T20" fmla="*/ 145 w 153"/>
                  <a:gd name="T21" fmla="*/ 44 h 138"/>
                  <a:gd name="T22" fmla="*/ 149 w 153"/>
                  <a:gd name="T23" fmla="*/ 48 h 138"/>
                  <a:gd name="T24" fmla="*/ 145 w 153"/>
                  <a:gd name="T25" fmla="*/ 63 h 138"/>
                  <a:gd name="T26" fmla="*/ 71 w 153"/>
                  <a:gd name="T27" fmla="*/ 125 h 138"/>
                  <a:gd name="T28" fmla="*/ 60 w 153"/>
                  <a:gd name="T29" fmla="*/ 13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3" h="138">
                    <a:moveTo>
                      <a:pt x="60" y="130"/>
                    </a:moveTo>
                    <a:cubicBezTo>
                      <a:pt x="56" y="127"/>
                      <a:pt x="53" y="130"/>
                      <a:pt x="50" y="131"/>
                    </a:cubicBezTo>
                    <a:cubicBezTo>
                      <a:pt x="38" y="135"/>
                      <a:pt x="25" y="138"/>
                      <a:pt x="12" y="138"/>
                    </a:cubicBezTo>
                    <a:cubicBezTo>
                      <a:pt x="2" y="138"/>
                      <a:pt x="0" y="136"/>
                      <a:pt x="2" y="126"/>
                    </a:cubicBezTo>
                    <a:cubicBezTo>
                      <a:pt x="4" y="112"/>
                      <a:pt x="8" y="99"/>
                      <a:pt x="14" y="87"/>
                    </a:cubicBezTo>
                    <a:cubicBezTo>
                      <a:pt x="16" y="83"/>
                      <a:pt x="19" y="78"/>
                      <a:pt x="11" y="77"/>
                    </a:cubicBezTo>
                    <a:cubicBezTo>
                      <a:pt x="25" y="69"/>
                      <a:pt x="30" y="53"/>
                      <a:pt x="40" y="42"/>
                    </a:cubicBezTo>
                    <a:cubicBezTo>
                      <a:pt x="53" y="26"/>
                      <a:pt x="68" y="13"/>
                      <a:pt x="86" y="3"/>
                    </a:cubicBezTo>
                    <a:cubicBezTo>
                      <a:pt x="89" y="2"/>
                      <a:pt x="91" y="0"/>
                      <a:pt x="95" y="1"/>
                    </a:cubicBezTo>
                    <a:cubicBezTo>
                      <a:pt x="97" y="1"/>
                      <a:pt x="100" y="3"/>
                      <a:pt x="101" y="5"/>
                    </a:cubicBezTo>
                    <a:cubicBezTo>
                      <a:pt x="113" y="22"/>
                      <a:pt x="129" y="33"/>
                      <a:pt x="145" y="44"/>
                    </a:cubicBezTo>
                    <a:cubicBezTo>
                      <a:pt x="147" y="46"/>
                      <a:pt x="148" y="47"/>
                      <a:pt x="149" y="48"/>
                    </a:cubicBezTo>
                    <a:cubicBezTo>
                      <a:pt x="153" y="54"/>
                      <a:pt x="149" y="59"/>
                      <a:pt x="145" y="63"/>
                    </a:cubicBezTo>
                    <a:cubicBezTo>
                      <a:pt x="126" y="90"/>
                      <a:pt x="101" y="110"/>
                      <a:pt x="71" y="125"/>
                    </a:cubicBezTo>
                    <a:cubicBezTo>
                      <a:pt x="67" y="127"/>
                      <a:pt x="64" y="129"/>
                      <a:pt x="60" y="13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70" name="Freeform 150">
                <a:extLst>
                  <a:ext uri="{FF2B5EF4-FFF2-40B4-BE49-F238E27FC236}">
                    <a16:creationId xmlns:a16="http://schemas.microsoft.com/office/drawing/2014/main" id="{E8CF1361-C02F-BDB2-325B-A61CF3324E50}"/>
                  </a:ext>
                </a:extLst>
              </p:cNvPr>
              <p:cNvSpPr/>
              <p:nvPr/>
            </p:nvSpPr>
            <p:spPr bwMode="auto">
              <a:xfrm>
                <a:off x="4386263" y="4660900"/>
                <a:ext cx="173038" cy="95250"/>
              </a:xfrm>
              <a:custGeom>
                <a:avLst/>
                <a:gdLst>
                  <a:gd name="T0" fmla="*/ 126 w 171"/>
                  <a:gd name="T1" fmla="*/ 77 h 94"/>
                  <a:gd name="T2" fmla="*/ 117 w 171"/>
                  <a:gd name="T3" fmla="*/ 79 h 94"/>
                  <a:gd name="T4" fmla="*/ 19 w 171"/>
                  <a:gd name="T5" fmla="*/ 89 h 94"/>
                  <a:gd name="T6" fmla="*/ 9 w 171"/>
                  <a:gd name="T7" fmla="*/ 94 h 94"/>
                  <a:gd name="T8" fmla="*/ 0 w 171"/>
                  <a:gd name="T9" fmla="*/ 72 h 94"/>
                  <a:gd name="T10" fmla="*/ 74 w 171"/>
                  <a:gd name="T11" fmla="*/ 22 h 94"/>
                  <a:gd name="T12" fmla="*/ 92 w 171"/>
                  <a:gd name="T13" fmla="*/ 1 h 94"/>
                  <a:gd name="T14" fmla="*/ 160 w 171"/>
                  <a:gd name="T15" fmla="*/ 6 h 94"/>
                  <a:gd name="T16" fmla="*/ 166 w 171"/>
                  <a:gd name="T17" fmla="*/ 21 h 94"/>
                  <a:gd name="T18" fmla="*/ 126 w 171"/>
                  <a:gd name="T19" fmla="*/ 7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1" h="94">
                    <a:moveTo>
                      <a:pt x="126" y="77"/>
                    </a:moveTo>
                    <a:cubicBezTo>
                      <a:pt x="124" y="81"/>
                      <a:pt x="120" y="80"/>
                      <a:pt x="117" y="79"/>
                    </a:cubicBezTo>
                    <a:cubicBezTo>
                      <a:pt x="83" y="73"/>
                      <a:pt x="51" y="78"/>
                      <a:pt x="19" y="89"/>
                    </a:cubicBezTo>
                    <a:cubicBezTo>
                      <a:pt x="16" y="90"/>
                      <a:pt x="13" y="93"/>
                      <a:pt x="9" y="94"/>
                    </a:cubicBezTo>
                    <a:cubicBezTo>
                      <a:pt x="3" y="88"/>
                      <a:pt x="0" y="81"/>
                      <a:pt x="0" y="72"/>
                    </a:cubicBezTo>
                    <a:cubicBezTo>
                      <a:pt x="29" y="63"/>
                      <a:pt x="53" y="44"/>
                      <a:pt x="74" y="22"/>
                    </a:cubicBezTo>
                    <a:cubicBezTo>
                      <a:pt x="80" y="15"/>
                      <a:pt x="84" y="7"/>
                      <a:pt x="92" y="1"/>
                    </a:cubicBezTo>
                    <a:cubicBezTo>
                      <a:pt x="115" y="0"/>
                      <a:pt x="138" y="1"/>
                      <a:pt x="160" y="6"/>
                    </a:cubicBezTo>
                    <a:cubicBezTo>
                      <a:pt x="170" y="9"/>
                      <a:pt x="171" y="11"/>
                      <a:pt x="166" y="21"/>
                    </a:cubicBezTo>
                    <a:cubicBezTo>
                      <a:pt x="155" y="42"/>
                      <a:pt x="142" y="60"/>
                      <a:pt x="126" y="7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71" name="Freeform 151">
                <a:extLst>
                  <a:ext uri="{FF2B5EF4-FFF2-40B4-BE49-F238E27FC236}">
                    <a16:creationId xmlns:a16="http://schemas.microsoft.com/office/drawing/2014/main" id="{71F4A9AB-5215-953E-A1A9-96EB657E5A23}"/>
                  </a:ext>
                </a:extLst>
              </p:cNvPr>
              <p:cNvSpPr/>
              <p:nvPr/>
            </p:nvSpPr>
            <p:spPr bwMode="auto">
              <a:xfrm>
                <a:off x="4067175" y="4510088"/>
                <a:ext cx="106363" cy="158750"/>
              </a:xfrm>
              <a:custGeom>
                <a:avLst/>
                <a:gdLst>
                  <a:gd name="T0" fmla="*/ 81 w 105"/>
                  <a:gd name="T1" fmla="*/ 157 h 157"/>
                  <a:gd name="T2" fmla="*/ 8 w 105"/>
                  <a:gd name="T3" fmla="*/ 80 h 157"/>
                  <a:gd name="T4" fmla="*/ 2 w 105"/>
                  <a:gd name="T5" fmla="*/ 70 h 157"/>
                  <a:gd name="T6" fmla="*/ 7 w 105"/>
                  <a:gd name="T7" fmla="*/ 11 h 157"/>
                  <a:gd name="T8" fmla="*/ 21 w 105"/>
                  <a:gd name="T9" fmla="*/ 5 h 157"/>
                  <a:gd name="T10" fmla="*/ 70 w 105"/>
                  <a:gd name="T11" fmla="*/ 38 h 157"/>
                  <a:gd name="T12" fmla="*/ 83 w 105"/>
                  <a:gd name="T13" fmla="*/ 71 h 157"/>
                  <a:gd name="T14" fmla="*/ 105 w 105"/>
                  <a:gd name="T15" fmla="*/ 145 h 157"/>
                  <a:gd name="T16" fmla="*/ 81 w 10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57">
                    <a:moveTo>
                      <a:pt x="81" y="157"/>
                    </a:moveTo>
                    <a:cubicBezTo>
                      <a:pt x="65" y="124"/>
                      <a:pt x="40" y="98"/>
                      <a:pt x="8" y="80"/>
                    </a:cubicBezTo>
                    <a:cubicBezTo>
                      <a:pt x="3" y="77"/>
                      <a:pt x="3" y="74"/>
                      <a:pt x="2" y="70"/>
                    </a:cubicBezTo>
                    <a:cubicBezTo>
                      <a:pt x="0" y="50"/>
                      <a:pt x="3" y="30"/>
                      <a:pt x="7" y="11"/>
                    </a:cubicBezTo>
                    <a:cubicBezTo>
                      <a:pt x="9" y="2"/>
                      <a:pt x="12" y="0"/>
                      <a:pt x="21" y="5"/>
                    </a:cubicBezTo>
                    <a:cubicBezTo>
                      <a:pt x="39" y="14"/>
                      <a:pt x="56" y="24"/>
                      <a:pt x="70" y="38"/>
                    </a:cubicBezTo>
                    <a:cubicBezTo>
                      <a:pt x="82" y="46"/>
                      <a:pt x="82" y="58"/>
                      <a:pt x="83" y="71"/>
                    </a:cubicBezTo>
                    <a:cubicBezTo>
                      <a:pt x="84" y="97"/>
                      <a:pt x="92" y="122"/>
                      <a:pt x="105" y="145"/>
                    </a:cubicBezTo>
                    <a:cubicBezTo>
                      <a:pt x="99" y="153"/>
                      <a:pt x="91" y="157"/>
                      <a:pt x="81" y="15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72" name="Freeform 152">
                <a:extLst>
                  <a:ext uri="{FF2B5EF4-FFF2-40B4-BE49-F238E27FC236}">
                    <a16:creationId xmlns:a16="http://schemas.microsoft.com/office/drawing/2014/main" id="{C4F8F667-1FE1-CFE5-C95D-FE94CBAC0E37}"/>
                  </a:ext>
                </a:extLst>
              </p:cNvPr>
              <p:cNvSpPr/>
              <p:nvPr/>
            </p:nvSpPr>
            <p:spPr bwMode="auto">
              <a:xfrm>
                <a:off x="3944938" y="4638675"/>
                <a:ext cx="153988" cy="106363"/>
              </a:xfrm>
              <a:custGeom>
                <a:avLst/>
                <a:gdLst>
                  <a:gd name="T0" fmla="*/ 65 w 151"/>
                  <a:gd name="T1" fmla="*/ 3 h 105"/>
                  <a:gd name="T2" fmla="*/ 83 w 151"/>
                  <a:gd name="T3" fmla="*/ 16 h 105"/>
                  <a:gd name="T4" fmla="*/ 148 w 151"/>
                  <a:gd name="T5" fmla="*/ 77 h 105"/>
                  <a:gd name="T6" fmla="*/ 151 w 151"/>
                  <a:gd name="T7" fmla="*/ 77 h 105"/>
                  <a:gd name="T8" fmla="*/ 136 w 151"/>
                  <a:gd name="T9" fmla="*/ 105 h 105"/>
                  <a:gd name="T10" fmla="*/ 124 w 151"/>
                  <a:gd name="T11" fmla="*/ 94 h 105"/>
                  <a:gd name="T12" fmla="*/ 45 w 151"/>
                  <a:gd name="T13" fmla="*/ 76 h 105"/>
                  <a:gd name="T14" fmla="*/ 35 w 151"/>
                  <a:gd name="T15" fmla="*/ 72 h 105"/>
                  <a:gd name="T16" fmla="*/ 3 w 151"/>
                  <a:gd name="T17" fmla="*/ 16 h 105"/>
                  <a:gd name="T18" fmla="*/ 11 w 151"/>
                  <a:gd name="T19" fmla="*/ 3 h 105"/>
                  <a:gd name="T20" fmla="*/ 65 w 151"/>
                  <a:gd name="T21" fmla="*/ 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05">
                    <a:moveTo>
                      <a:pt x="65" y="3"/>
                    </a:moveTo>
                    <a:cubicBezTo>
                      <a:pt x="74" y="4"/>
                      <a:pt x="78" y="10"/>
                      <a:pt x="83" y="16"/>
                    </a:cubicBezTo>
                    <a:cubicBezTo>
                      <a:pt x="100" y="41"/>
                      <a:pt x="122" y="61"/>
                      <a:pt x="148" y="77"/>
                    </a:cubicBezTo>
                    <a:cubicBezTo>
                      <a:pt x="149" y="77"/>
                      <a:pt x="150" y="77"/>
                      <a:pt x="151" y="77"/>
                    </a:cubicBezTo>
                    <a:cubicBezTo>
                      <a:pt x="150" y="89"/>
                      <a:pt x="144" y="97"/>
                      <a:pt x="136" y="105"/>
                    </a:cubicBezTo>
                    <a:cubicBezTo>
                      <a:pt x="136" y="97"/>
                      <a:pt x="128" y="97"/>
                      <a:pt x="124" y="94"/>
                    </a:cubicBezTo>
                    <a:cubicBezTo>
                      <a:pt x="99" y="81"/>
                      <a:pt x="72" y="77"/>
                      <a:pt x="45" y="76"/>
                    </a:cubicBezTo>
                    <a:cubicBezTo>
                      <a:pt x="41" y="76"/>
                      <a:pt x="37" y="75"/>
                      <a:pt x="35" y="72"/>
                    </a:cubicBezTo>
                    <a:cubicBezTo>
                      <a:pt x="22" y="55"/>
                      <a:pt x="11" y="36"/>
                      <a:pt x="3" y="16"/>
                    </a:cubicBezTo>
                    <a:cubicBezTo>
                      <a:pt x="0" y="8"/>
                      <a:pt x="3" y="4"/>
                      <a:pt x="11" y="3"/>
                    </a:cubicBezTo>
                    <a:cubicBezTo>
                      <a:pt x="29" y="0"/>
                      <a:pt x="47" y="1"/>
                      <a:pt x="65" y="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73" name="Freeform 153">
                <a:extLst>
                  <a:ext uri="{FF2B5EF4-FFF2-40B4-BE49-F238E27FC236}">
                    <a16:creationId xmlns:a16="http://schemas.microsoft.com/office/drawing/2014/main" id="{8DE87226-F95F-C632-E2D5-B22FA687393B}"/>
                  </a:ext>
                </a:extLst>
              </p:cNvPr>
              <p:cNvSpPr/>
              <p:nvPr/>
            </p:nvSpPr>
            <p:spPr bwMode="auto">
              <a:xfrm>
                <a:off x="3943350" y="4892675"/>
                <a:ext cx="155575" cy="95250"/>
              </a:xfrm>
              <a:custGeom>
                <a:avLst/>
                <a:gdLst>
                  <a:gd name="T0" fmla="*/ 154 w 154"/>
                  <a:gd name="T1" fmla="*/ 18 h 94"/>
                  <a:gd name="T2" fmla="*/ 85 w 154"/>
                  <a:gd name="T3" fmla="*/ 85 h 94"/>
                  <a:gd name="T4" fmla="*/ 71 w 154"/>
                  <a:gd name="T5" fmla="*/ 94 h 94"/>
                  <a:gd name="T6" fmla="*/ 8 w 154"/>
                  <a:gd name="T7" fmla="*/ 83 h 94"/>
                  <a:gd name="T8" fmla="*/ 3 w 154"/>
                  <a:gd name="T9" fmla="*/ 71 h 94"/>
                  <a:gd name="T10" fmla="*/ 33 w 154"/>
                  <a:gd name="T11" fmla="*/ 31 h 94"/>
                  <a:gd name="T12" fmla="*/ 47 w 154"/>
                  <a:gd name="T13" fmla="*/ 28 h 94"/>
                  <a:gd name="T14" fmla="*/ 138 w 154"/>
                  <a:gd name="T15" fmla="*/ 4 h 94"/>
                  <a:gd name="T16" fmla="*/ 143 w 154"/>
                  <a:gd name="T17" fmla="*/ 0 h 94"/>
                  <a:gd name="T18" fmla="*/ 154 w 154"/>
                  <a:gd name="T19" fmla="*/ 1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4" h="94">
                    <a:moveTo>
                      <a:pt x="154" y="18"/>
                    </a:moveTo>
                    <a:cubicBezTo>
                      <a:pt x="125" y="34"/>
                      <a:pt x="102" y="57"/>
                      <a:pt x="85" y="85"/>
                    </a:cubicBezTo>
                    <a:cubicBezTo>
                      <a:pt x="81" y="92"/>
                      <a:pt x="76" y="92"/>
                      <a:pt x="71" y="94"/>
                    </a:cubicBezTo>
                    <a:cubicBezTo>
                      <a:pt x="49" y="93"/>
                      <a:pt x="28" y="90"/>
                      <a:pt x="8" y="83"/>
                    </a:cubicBezTo>
                    <a:cubicBezTo>
                      <a:pt x="1" y="81"/>
                      <a:pt x="0" y="78"/>
                      <a:pt x="3" y="71"/>
                    </a:cubicBezTo>
                    <a:cubicBezTo>
                      <a:pt x="12" y="57"/>
                      <a:pt x="22" y="43"/>
                      <a:pt x="33" y="31"/>
                    </a:cubicBezTo>
                    <a:cubicBezTo>
                      <a:pt x="37" y="27"/>
                      <a:pt x="42" y="28"/>
                      <a:pt x="47" y="28"/>
                    </a:cubicBezTo>
                    <a:cubicBezTo>
                      <a:pt x="80" y="29"/>
                      <a:pt x="110" y="19"/>
                      <a:pt x="138" y="4"/>
                    </a:cubicBezTo>
                    <a:cubicBezTo>
                      <a:pt x="140" y="3"/>
                      <a:pt x="142" y="1"/>
                      <a:pt x="143" y="0"/>
                    </a:cubicBezTo>
                    <a:cubicBezTo>
                      <a:pt x="151" y="4"/>
                      <a:pt x="154" y="10"/>
                      <a:pt x="154" y="18"/>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74" name="Freeform 154">
                <a:extLst>
                  <a:ext uri="{FF2B5EF4-FFF2-40B4-BE49-F238E27FC236}">
                    <a16:creationId xmlns:a16="http://schemas.microsoft.com/office/drawing/2014/main" id="{5EDCC916-653F-2C15-ABB3-05A16F7E6071}"/>
                  </a:ext>
                </a:extLst>
              </p:cNvPr>
              <p:cNvSpPr/>
              <p:nvPr/>
            </p:nvSpPr>
            <p:spPr bwMode="auto">
              <a:xfrm>
                <a:off x="4322763" y="4537075"/>
                <a:ext cx="117475" cy="153988"/>
              </a:xfrm>
              <a:custGeom>
                <a:avLst/>
                <a:gdLst>
                  <a:gd name="T0" fmla="*/ 114 w 117"/>
                  <a:gd name="T1" fmla="*/ 63 h 152"/>
                  <a:gd name="T2" fmla="*/ 92 w 117"/>
                  <a:gd name="T3" fmla="*/ 76 h 152"/>
                  <a:gd name="T4" fmla="*/ 39 w 117"/>
                  <a:gd name="T5" fmla="*/ 115 h 152"/>
                  <a:gd name="T6" fmla="*/ 24 w 117"/>
                  <a:gd name="T7" fmla="*/ 132 h 152"/>
                  <a:gd name="T8" fmla="*/ 30 w 117"/>
                  <a:gd name="T9" fmla="*/ 150 h 152"/>
                  <a:gd name="T10" fmla="*/ 27 w 117"/>
                  <a:gd name="T11" fmla="*/ 151 h 152"/>
                  <a:gd name="T12" fmla="*/ 0 w 117"/>
                  <a:gd name="T13" fmla="*/ 128 h 152"/>
                  <a:gd name="T14" fmla="*/ 45 w 117"/>
                  <a:gd name="T15" fmla="*/ 39 h 152"/>
                  <a:gd name="T16" fmla="*/ 50 w 117"/>
                  <a:gd name="T17" fmla="*/ 30 h 152"/>
                  <a:gd name="T18" fmla="*/ 102 w 117"/>
                  <a:gd name="T19" fmla="*/ 4 h 152"/>
                  <a:gd name="T20" fmla="*/ 116 w 117"/>
                  <a:gd name="T21" fmla="*/ 12 h 152"/>
                  <a:gd name="T22" fmla="*/ 114 w 117"/>
                  <a:gd name="T23" fmla="*/ 6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7" h="152">
                    <a:moveTo>
                      <a:pt x="114" y="63"/>
                    </a:moveTo>
                    <a:cubicBezTo>
                      <a:pt x="109" y="71"/>
                      <a:pt x="99" y="72"/>
                      <a:pt x="92" y="76"/>
                    </a:cubicBezTo>
                    <a:cubicBezTo>
                      <a:pt x="72" y="87"/>
                      <a:pt x="55" y="99"/>
                      <a:pt x="39" y="115"/>
                    </a:cubicBezTo>
                    <a:cubicBezTo>
                      <a:pt x="34" y="120"/>
                      <a:pt x="29" y="126"/>
                      <a:pt x="24" y="132"/>
                    </a:cubicBezTo>
                    <a:cubicBezTo>
                      <a:pt x="16" y="141"/>
                      <a:pt x="26" y="145"/>
                      <a:pt x="30" y="150"/>
                    </a:cubicBezTo>
                    <a:cubicBezTo>
                      <a:pt x="29" y="151"/>
                      <a:pt x="28" y="152"/>
                      <a:pt x="27" y="151"/>
                    </a:cubicBezTo>
                    <a:cubicBezTo>
                      <a:pt x="18" y="144"/>
                      <a:pt x="7" y="138"/>
                      <a:pt x="0" y="128"/>
                    </a:cubicBezTo>
                    <a:cubicBezTo>
                      <a:pt x="22" y="102"/>
                      <a:pt x="38" y="73"/>
                      <a:pt x="45" y="39"/>
                    </a:cubicBezTo>
                    <a:cubicBezTo>
                      <a:pt x="46" y="35"/>
                      <a:pt x="47" y="33"/>
                      <a:pt x="50" y="30"/>
                    </a:cubicBezTo>
                    <a:cubicBezTo>
                      <a:pt x="66" y="19"/>
                      <a:pt x="84" y="10"/>
                      <a:pt x="102" y="4"/>
                    </a:cubicBezTo>
                    <a:cubicBezTo>
                      <a:pt x="112" y="0"/>
                      <a:pt x="115" y="2"/>
                      <a:pt x="116" y="12"/>
                    </a:cubicBezTo>
                    <a:cubicBezTo>
                      <a:pt x="117" y="29"/>
                      <a:pt x="117" y="46"/>
                      <a:pt x="114" y="6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75" name="Freeform 155">
                <a:extLst>
                  <a:ext uri="{FF2B5EF4-FFF2-40B4-BE49-F238E27FC236}">
                    <a16:creationId xmlns:a16="http://schemas.microsoft.com/office/drawing/2014/main" id="{B517008B-EFB1-61CE-8F16-6DB0631EF1D5}"/>
                  </a:ext>
                </a:extLst>
              </p:cNvPr>
              <p:cNvSpPr/>
              <p:nvPr/>
            </p:nvSpPr>
            <p:spPr bwMode="auto">
              <a:xfrm>
                <a:off x="4186238" y="4978400"/>
                <a:ext cx="82550" cy="176213"/>
              </a:xfrm>
              <a:custGeom>
                <a:avLst/>
                <a:gdLst>
                  <a:gd name="T0" fmla="*/ 5 w 81"/>
                  <a:gd name="T1" fmla="*/ 116 h 174"/>
                  <a:gd name="T2" fmla="*/ 17 w 81"/>
                  <a:gd name="T3" fmla="*/ 91 h 174"/>
                  <a:gd name="T4" fmla="*/ 52 w 81"/>
                  <a:gd name="T5" fmla="*/ 3 h 174"/>
                  <a:gd name="T6" fmla="*/ 57 w 81"/>
                  <a:gd name="T7" fmla="*/ 3 h 174"/>
                  <a:gd name="T8" fmla="*/ 65 w 81"/>
                  <a:gd name="T9" fmla="*/ 74 h 174"/>
                  <a:gd name="T10" fmla="*/ 80 w 81"/>
                  <a:gd name="T11" fmla="*/ 107 h 174"/>
                  <a:gd name="T12" fmla="*/ 81 w 81"/>
                  <a:gd name="T13" fmla="*/ 116 h 174"/>
                  <a:gd name="T14" fmla="*/ 46 w 81"/>
                  <a:gd name="T15" fmla="*/ 167 h 174"/>
                  <a:gd name="T16" fmla="*/ 31 w 81"/>
                  <a:gd name="T17" fmla="*/ 167 h 174"/>
                  <a:gd name="T18" fmla="*/ 5 w 81"/>
                  <a:gd name="T19"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74">
                    <a:moveTo>
                      <a:pt x="5" y="116"/>
                    </a:moveTo>
                    <a:cubicBezTo>
                      <a:pt x="0" y="103"/>
                      <a:pt x="12" y="98"/>
                      <a:pt x="17" y="91"/>
                    </a:cubicBezTo>
                    <a:cubicBezTo>
                      <a:pt x="37" y="64"/>
                      <a:pt x="48" y="35"/>
                      <a:pt x="52" y="3"/>
                    </a:cubicBezTo>
                    <a:cubicBezTo>
                      <a:pt x="54" y="0"/>
                      <a:pt x="56" y="0"/>
                      <a:pt x="57" y="3"/>
                    </a:cubicBezTo>
                    <a:cubicBezTo>
                      <a:pt x="56" y="27"/>
                      <a:pt x="58" y="51"/>
                      <a:pt x="65" y="74"/>
                    </a:cubicBezTo>
                    <a:cubicBezTo>
                      <a:pt x="69" y="85"/>
                      <a:pt x="74" y="96"/>
                      <a:pt x="80" y="107"/>
                    </a:cubicBezTo>
                    <a:cubicBezTo>
                      <a:pt x="81" y="110"/>
                      <a:pt x="81" y="113"/>
                      <a:pt x="81" y="116"/>
                    </a:cubicBezTo>
                    <a:cubicBezTo>
                      <a:pt x="71" y="134"/>
                      <a:pt x="60" y="152"/>
                      <a:pt x="46" y="167"/>
                    </a:cubicBezTo>
                    <a:cubicBezTo>
                      <a:pt x="40" y="174"/>
                      <a:pt x="36" y="173"/>
                      <a:pt x="31" y="167"/>
                    </a:cubicBezTo>
                    <a:cubicBezTo>
                      <a:pt x="20" y="151"/>
                      <a:pt x="11" y="134"/>
                      <a:pt x="5" y="11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76" name="Freeform 156">
                <a:extLst>
                  <a:ext uri="{FF2B5EF4-FFF2-40B4-BE49-F238E27FC236}">
                    <a16:creationId xmlns:a16="http://schemas.microsoft.com/office/drawing/2014/main" id="{87932237-6350-8E88-25A4-1EE8F67D7D3E}"/>
                  </a:ext>
                </a:extLst>
              </p:cNvPr>
              <p:cNvSpPr/>
              <p:nvPr/>
            </p:nvSpPr>
            <p:spPr bwMode="auto">
              <a:xfrm>
                <a:off x="4225925" y="4484688"/>
                <a:ext cx="73025" cy="165100"/>
              </a:xfrm>
              <a:custGeom>
                <a:avLst/>
                <a:gdLst>
                  <a:gd name="T0" fmla="*/ 14 w 72"/>
                  <a:gd name="T1" fmla="*/ 157 h 162"/>
                  <a:gd name="T2" fmla="*/ 12 w 72"/>
                  <a:gd name="T3" fmla="*/ 91 h 162"/>
                  <a:gd name="T4" fmla="*/ 2 w 72"/>
                  <a:gd name="T5" fmla="*/ 63 h 162"/>
                  <a:gd name="T6" fmla="*/ 3 w 72"/>
                  <a:gd name="T7" fmla="*/ 53 h 162"/>
                  <a:gd name="T8" fmla="*/ 31 w 72"/>
                  <a:gd name="T9" fmla="*/ 6 h 162"/>
                  <a:gd name="T10" fmla="*/ 45 w 72"/>
                  <a:gd name="T11" fmla="*/ 7 h 162"/>
                  <a:gd name="T12" fmla="*/ 70 w 72"/>
                  <a:gd name="T13" fmla="*/ 47 h 162"/>
                  <a:gd name="T14" fmla="*/ 67 w 72"/>
                  <a:gd name="T15" fmla="*/ 61 h 162"/>
                  <a:gd name="T16" fmla="*/ 31 w 72"/>
                  <a:gd name="T17" fmla="*/ 159 h 162"/>
                  <a:gd name="T18" fmla="*/ 14 w 72"/>
                  <a:gd name="T19" fmla="*/ 15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62">
                    <a:moveTo>
                      <a:pt x="14" y="157"/>
                    </a:moveTo>
                    <a:cubicBezTo>
                      <a:pt x="20" y="135"/>
                      <a:pt x="17" y="113"/>
                      <a:pt x="12" y="91"/>
                    </a:cubicBezTo>
                    <a:cubicBezTo>
                      <a:pt x="9" y="81"/>
                      <a:pt x="7" y="72"/>
                      <a:pt x="2" y="63"/>
                    </a:cubicBezTo>
                    <a:cubicBezTo>
                      <a:pt x="0" y="59"/>
                      <a:pt x="3" y="56"/>
                      <a:pt x="3" y="53"/>
                    </a:cubicBezTo>
                    <a:cubicBezTo>
                      <a:pt x="10" y="36"/>
                      <a:pt x="19" y="21"/>
                      <a:pt x="31" y="6"/>
                    </a:cubicBezTo>
                    <a:cubicBezTo>
                      <a:pt x="36" y="0"/>
                      <a:pt x="40" y="1"/>
                      <a:pt x="45" y="7"/>
                    </a:cubicBezTo>
                    <a:cubicBezTo>
                      <a:pt x="54" y="19"/>
                      <a:pt x="63" y="32"/>
                      <a:pt x="70" y="47"/>
                    </a:cubicBezTo>
                    <a:cubicBezTo>
                      <a:pt x="72" y="52"/>
                      <a:pt x="71" y="57"/>
                      <a:pt x="67" y="61"/>
                    </a:cubicBezTo>
                    <a:cubicBezTo>
                      <a:pt x="46" y="90"/>
                      <a:pt x="35" y="123"/>
                      <a:pt x="31" y="159"/>
                    </a:cubicBezTo>
                    <a:cubicBezTo>
                      <a:pt x="25" y="162"/>
                      <a:pt x="20" y="161"/>
                      <a:pt x="14" y="15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77" name="Freeform 157">
                <a:extLst>
                  <a:ext uri="{FF2B5EF4-FFF2-40B4-BE49-F238E27FC236}">
                    <a16:creationId xmlns:a16="http://schemas.microsoft.com/office/drawing/2014/main" id="{B703F2B7-6896-DFDF-17C7-E4C46A3B3E44}"/>
                  </a:ext>
                </a:extLst>
              </p:cNvPr>
              <p:cNvSpPr/>
              <p:nvPr/>
            </p:nvSpPr>
            <p:spPr bwMode="auto">
              <a:xfrm>
                <a:off x="3902075" y="4784725"/>
                <a:ext cx="171450" cy="71438"/>
              </a:xfrm>
              <a:custGeom>
                <a:avLst/>
                <a:gdLst>
                  <a:gd name="T0" fmla="*/ 165 w 169"/>
                  <a:gd name="T1" fmla="*/ 36 h 70"/>
                  <a:gd name="T2" fmla="*/ 95 w 169"/>
                  <a:gd name="T3" fmla="*/ 51 h 70"/>
                  <a:gd name="T4" fmla="*/ 66 w 169"/>
                  <a:gd name="T5" fmla="*/ 67 h 70"/>
                  <a:gd name="T6" fmla="*/ 56 w 169"/>
                  <a:gd name="T7" fmla="*/ 69 h 70"/>
                  <a:gd name="T8" fmla="*/ 5 w 169"/>
                  <a:gd name="T9" fmla="*/ 38 h 70"/>
                  <a:gd name="T10" fmla="*/ 6 w 169"/>
                  <a:gd name="T11" fmla="*/ 26 h 70"/>
                  <a:gd name="T12" fmla="*/ 44 w 169"/>
                  <a:gd name="T13" fmla="*/ 2 h 70"/>
                  <a:gd name="T14" fmla="*/ 59 w 169"/>
                  <a:gd name="T15" fmla="*/ 3 h 70"/>
                  <a:gd name="T16" fmla="*/ 148 w 169"/>
                  <a:gd name="T17" fmla="*/ 26 h 70"/>
                  <a:gd name="T18" fmla="*/ 165 w 169"/>
                  <a:gd name="T19" fmla="*/ 23 h 70"/>
                  <a:gd name="T20" fmla="*/ 165 w 169"/>
                  <a:gd name="T21" fmla="*/ 3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9" h="70">
                    <a:moveTo>
                      <a:pt x="165" y="36"/>
                    </a:moveTo>
                    <a:cubicBezTo>
                      <a:pt x="140" y="35"/>
                      <a:pt x="117" y="41"/>
                      <a:pt x="95" y="51"/>
                    </a:cubicBezTo>
                    <a:cubicBezTo>
                      <a:pt x="85" y="56"/>
                      <a:pt x="74" y="60"/>
                      <a:pt x="66" y="67"/>
                    </a:cubicBezTo>
                    <a:cubicBezTo>
                      <a:pt x="62" y="70"/>
                      <a:pt x="59" y="70"/>
                      <a:pt x="56" y="69"/>
                    </a:cubicBezTo>
                    <a:cubicBezTo>
                      <a:pt x="38" y="61"/>
                      <a:pt x="21" y="51"/>
                      <a:pt x="5" y="38"/>
                    </a:cubicBezTo>
                    <a:cubicBezTo>
                      <a:pt x="0" y="34"/>
                      <a:pt x="1" y="30"/>
                      <a:pt x="6" y="26"/>
                    </a:cubicBezTo>
                    <a:cubicBezTo>
                      <a:pt x="17" y="16"/>
                      <a:pt x="30" y="8"/>
                      <a:pt x="44" y="2"/>
                    </a:cubicBezTo>
                    <a:cubicBezTo>
                      <a:pt x="49" y="0"/>
                      <a:pt x="54" y="0"/>
                      <a:pt x="59" y="3"/>
                    </a:cubicBezTo>
                    <a:cubicBezTo>
                      <a:pt x="87" y="18"/>
                      <a:pt x="117" y="25"/>
                      <a:pt x="148" y="26"/>
                    </a:cubicBezTo>
                    <a:cubicBezTo>
                      <a:pt x="154" y="26"/>
                      <a:pt x="160" y="26"/>
                      <a:pt x="165" y="23"/>
                    </a:cubicBezTo>
                    <a:cubicBezTo>
                      <a:pt x="169" y="27"/>
                      <a:pt x="169" y="32"/>
                      <a:pt x="165" y="36"/>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78" name="Freeform 158">
                <a:extLst>
                  <a:ext uri="{FF2B5EF4-FFF2-40B4-BE49-F238E27FC236}">
                    <a16:creationId xmlns:a16="http://schemas.microsoft.com/office/drawing/2014/main" id="{8EF8890A-129C-6044-5E0A-0C2419905F4E}"/>
                  </a:ext>
                </a:extLst>
              </p:cNvPr>
              <p:cNvSpPr/>
              <p:nvPr/>
            </p:nvSpPr>
            <p:spPr bwMode="auto">
              <a:xfrm>
                <a:off x="4303713" y="4959350"/>
                <a:ext cx="103188" cy="152400"/>
              </a:xfrm>
              <a:custGeom>
                <a:avLst/>
                <a:gdLst>
                  <a:gd name="T0" fmla="*/ 15 w 102"/>
                  <a:gd name="T1" fmla="*/ 2 h 151"/>
                  <a:gd name="T2" fmla="*/ 16 w 102"/>
                  <a:gd name="T3" fmla="*/ 10 h 151"/>
                  <a:gd name="T4" fmla="*/ 51 w 102"/>
                  <a:gd name="T5" fmla="*/ 53 h 151"/>
                  <a:gd name="T6" fmla="*/ 97 w 102"/>
                  <a:gd name="T7" fmla="*/ 82 h 151"/>
                  <a:gd name="T8" fmla="*/ 101 w 102"/>
                  <a:gd name="T9" fmla="*/ 89 h 151"/>
                  <a:gd name="T10" fmla="*/ 97 w 102"/>
                  <a:gd name="T11" fmla="*/ 142 h 151"/>
                  <a:gd name="T12" fmla="*/ 86 w 102"/>
                  <a:gd name="T13" fmla="*/ 149 h 151"/>
                  <a:gd name="T14" fmla="*/ 48 w 102"/>
                  <a:gd name="T15" fmla="*/ 127 h 151"/>
                  <a:gd name="T16" fmla="*/ 42 w 102"/>
                  <a:gd name="T17" fmla="*/ 98 h 151"/>
                  <a:gd name="T18" fmla="*/ 3 w 102"/>
                  <a:gd name="T19" fmla="*/ 14 h 151"/>
                  <a:gd name="T20" fmla="*/ 0 w 102"/>
                  <a:gd name="T21" fmla="*/ 9 h 151"/>
                  <a:gd name="T22" fmla="*/ 15 w 102"/>
                  <a:gd name="T23" fmla="*/ 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51">
                    <a:moveTo>
                      <a:pt x="15" y="2"/>
                    </a:moveTo>
                    <a:cubicBezTo>
                      <a:pt x="12" y="5"/>
                      <a:pt x="14" y="8"/>
                      <a:pt x="16" y="10"/>
                    </a:cubicBezTo>
                    <a:cubicBezTo>
                      <a:pt x="26" y="26"/>
                      <a:pt x="37" y="40"/>
                      <a:pt x="51" y="53"/>
                    </a:cubicBezTo>
                    <a:cubicBezTo>
                      <a:pt x="65" y="65"/>
                      <a:pt x="80" y="75"/>
                      <a:pt x="97" y="82"/>
                    </a:cubicBezTo>
                    <a:cubicBezTo>
                      <a:pt x="100" y="83"/>
                      <a:pt x="101" y="86"/>
                      <a:pt x="101" y="89"/>
                    </a:cubicBezTo>
                    <a:cubicBezTo>
                      <a:pt x="102" y="107"/>
                      <a:pt x="101" y="125"/>
                      <a:pt x="97" y="142"/>
                    </a:cubicBezTo>
                    <a:cubicBezTo>
                      <a:pt x="96" y="150"/>
                      <a:pt x="92" y="151"/>
                      <a:pt x="86" y="149"/>
                    </a:cubicBezTo>
                    <a:cubicBezTo>
                      <a:pt x="72" y="143"/>
                      <a:pt x="60" y="135"/>
                      <a:pt x="48" y="127"/>
                    </a:cubicBezTo>
                    <a:cubicBezTo>
                      <a:pt x="43" y="118"/>
                      <a:pt x="44" y="107"/>
                      <a:pt x="42" y="98"/>
                    </a:cubicBezTo>
                    <a:cubicBezTo>
                      <a:pt x="36" y="66"/>
                      <a:pt x="22" y="39"/>
                      <a:pt x="3" y="14"/>
                    </a:cubicBezTo>
                    <a:cubicBezTo>
                      <a:pt x="2" y="12"/>
                      <a:pt x="1" y="10"/>
                      <a:pt x="0" y="9"/>
                    </a:cubicBezTo>
                    <a:cubicBezTo>
                      <a:pt x="3" y="3"/>
                      <a:pt x="8" y="0"/>
                      <a:pt x="15" y="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79" name="Freeform 159">
                <a:extLst>
                  <a:ext uri="{FF2B5EF4-FFF2-40B4-BE49-F238E27FC236}">
                    <a16:creationId xmlns:a16="http://schemas.microsoft.com/office/drawing/2014/main" id="{DBC5FA90-73BF-2EA2-2069-266CDDE7E7D1}"/>
                  </a:ext>
                </a:extLst>
              </p:cNvPr>
              <p:cNvSpPr/>
              <p:nvPr/>
            </p:nvSpPr>
            <p:spPr bwMode="auto">
              <a:xfrm>
                <a:off x="4062413" y="4957763"/>
                <a:ext cx="101600" cy="142875"/>
              </a:xfrm>
              <a:custGeom>
                <a:avLst/>
                <a:gdLst>
                  <a:gd name="T0" fmla="*/ 3 w 101"/>
                  <a:gd name="T1" fmla="*/ 82 h 140"/>
                  <a:gd name="T2" fmla="*/ 7 w 101"/>
                  <a:gd name="T3" fmla="*/ 77 h 140"/>
                  <a:gd name="T4" fmla="*/ 73 w 101"/>
                  <a:gd name="T5" fmla="*/ 31 h 140"/>
                  <a:gd name="T6" fmla="*/ 91 w 101"/>
                  <a:gd name="T7" fmla="*/ 7 h 140"/>
                  <a:gd name="T8" fmla="*/ 91 w 101"/>
                  <a:gd name="T9" fmla="*/ 2 h 140"/>
                  <a:gd name="T10" fmla="*/ 101 w 101"/>
                  <a:gd name="T11" fmla="*/ 7 h 140"/>
                  <a:gd name="T12" fmla="*/ 65 w 101"/>
                  <a:gd name="T13" fmla="*/ 94 h 140"/>
                  <a:gd name="T14" fmla="*/ 59 w 101"/>
                  <a:gd name="T15" fmla="*/ 115 h 140"/>
                  <a:gd name="T16" fmla="*/ 15 w 101"/>
                  <a:gd name="T17" fmla="*/ 137 h 140"/>
                  <a:gd name="T18" fmla="*/ 2 w 101"/>
                  <a:gd name="T19" fmla="*/ 128 h 140"/>
                  <a:gd name="T20" fmla="*/ 3 w 101"/>
                  <a:gd name="T21" fmla="*/ 8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140">
                    <a:moveTo>
                      <a:pt x="3" y="82"/>
                    </a:moveTo>
                    <a:cubicBezTo>
                      <a:pt x="4" y="80"/>
                      <a:pt x="4" y="78"/>
                      <a:pt x="7" y="77"/>
                    </a:cubicBezTo>
                    <a:cubicBezTo>
                      <a:pt x="33" y="67"/>
                      <a:pt x="54" y="50"/>
                      <a:pt x="73" y="31"/>
                    </a:cubicBezTo>
                    <a:cubicBezTo>
                      <a:pt x="79" y="23"/>
                      <a:pt x="85" y="15"/>
                      <a:pt x="91" y="7"/>
                    </a:cubicBezTo>
                    <a:cubicBezTo>
                      <a:pt x="93" y="5"/>
                      <a:pt x="92" y="3"/>
                      <a:pt x="91" y="2"/>
                    </a:cubicBezTo>
                    <a:cubicBezTo>
                      <a:pt x="96" y="0"/>
                      <a:pt x="99" y="2"/>
                      <a:pt x="101" y="7"/>
                    </a:cubicBezTo>
                    <a:cubicBezTo>
                      <a:pt x="82" y="33"/>
                      <a:pt x="70" y="62"/>
                      <a:pt x="65" y="94"/>
                    </a:cubicBezTo>
                    <a:cubicBezTo>
                      <a:pt x="64" y="101"/>
                      <a:pt x="67" y="110"/>
                      <a:pt x="59" y="115"/>
                    </a:cubicBezTo>
                    <a:cubicBezTo>
                      <a:pt x="45" y="124"/>
                      <a:pt x="30" y="131"/>
                      <a:pt x="15" y="137"/>
                    </a:cubicBezTo>
                    <a:cubicBezTo>
                      <a:pt x="5" y="140"/>
                      <a:pt x="3" y="138"/>
                      <a:pt x="2" y="128"/>
                    </a:cubicBezTo>
                    <a:cubicBezTo>
                      <a:pt x="0" y="113"/>
                      <a:pt x="0" y="98"/>
                      <a:pt x="3" y="82"/>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80" name="Freeform 160">
                <a:extLst>
                  <a:ext uri="{FF2B5EF4-FFF2-40B4-BE49-F238E27FC236}">
                    <a16:creationId xmlns:a16="http://schemas.microsoft.com/office/drawing/2014/main" id="{A37219EC-0B28-F641-42F3-F47D2E728A02}"/>
                  </a:ext>
                </a:extLst>
              </p:cNvPr>
              <p:cNvSpPr/>
              <p:nvPr/>
            </p:nvSpPr>
            <p:spPr bwMode="auto">
              <a:xfrm>
                <a:off x="4367213" y="4906963"/>
                <a:ext cx="142875" cy="92075"/>
              </a:xfrm>
              <a:custGeom>
                <a:avLst/>
                <a:gdLst>
                  <a:gd name="T0" fmla="*/ 82 w 141"/>
                  <a:gd name="T1" fmla="*/ 87 h 91"/>
                  <a:gd name="T2" fmla="*/ 70 w 141"/>
                  <a:gd name="T3" fmla="*/ 74 h 91"/>
                  <a:gd name="T4" fmla="*/ 12 w 141"/>
                  <a:gd name="T5" fmla="*/ 11 h 91"/>
                  <a:gd name="T6" fmla="*/ 1 w 141"/>
                  <a:gd name="T7" fmla="*/ 12 h 91"/>
                  <a:gd name="T8" fmla="*/ 11 w 141"/>
                  <a:gd name="T9" fmla="*/ 0 h 91"/>
                  <a:gd name="T10" fmla="*/ 62 w 141"/>
                  <a:gd name="T11" fmla="*/ 24 h 91"/>
                  <a:gd name="T12" fmla="*/ 121 w 141"/>
                  <a:gd name="T13" fmla="*/ 31 h 91"/>
                  <a:gd name="T14" fmla="*/ 129 w 141"/>
                  <a:gd name="T15" fmla="*/ 50 h 91"/>
                  <a:gd name="T16" fmla="*/ 139 w 141"/>
                  <a:gd name="T17" fmla="*/ 79 h 91"/>
                  <a:gd name="T18" fmla="*/ 131 w 141"/>
                  <a:gd name="T19" fmla="*/ 90 h 91"/>
                  <a:gd name="T20" fmla="*/ 82 w 141"/>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1" h="91">
                    <a:moveTo>
                      <a:pt x="82" y="87"/>
                    </a:moveTo>
                    <a:cubicBezTo>
                      <a:pt x="75" y="85"/>
                      <a:pt x="73" y="79"/>
                      <a:pt x="70" y="74"/>
                    </a:cubicBezTo>
                    <a:cubicBezTo>
                      <a:pt x="56" y="48"/>
                      <a:pt x="36" y="28"/>
                      <a:pt x="12" y="11"/>
                    </a:cubicBezTo>
                    <a:cubicBezTo>
                      <a:pt x="7" y="8"/>
                      <a:pt x="4" y="9"/>
                      <a:pt x="1" y="12"/>
                    </a:cubicBezTo>
                    <a:cubicBezTo>
                      <a:pt x="0" y="4"/>
                      <a:pt x="5" y="2"/>
                      <a:pt x="11" y="0"/>
                    </a:cubicBezTo>
                    <a:cubicBezTo>
                      <a:pt x="26" y="12"/>
                      <a:pt x="44" y="19"/>
                      <a:pt x="62" y="24"/>
                    </a:cubicBezTo>
                    <a:cubicBezTo>
                      <a:pt x="81" y="30"/>
                      <a:pt x="101" y="32"/>
                      <a:pt x="121" y="31"/>
                    </a:cubicBezTo>
                    <a:cubicBezTo>
                      <a:pt x="121" y="39"/>
                      <a:pt x="125" y="45"/>
                      <a:pt x="129" y="50"/>
                    </a:cubicBezTo>
                    <a:cubicBezTo>
                      <a:pt x="132" y="60"/>
                      <a:pt x="136" y="70"/>
                      <a:pt x="139" y="79"/>
                    </a:cubicBezTo>
                    <a:cubicBezTo>
                      <a:pt x="141" y="86"/>
                      <a:pt x="138" y="90"/>
                      <a:pt x="131" y="90"/>
                    </a:cubicBezTo>
                    <a:cubicBezTo>
                      <a:pt x="114" y="91"/>
                      <a:pt x="98" y="91"/>
                      <a:pt x="82" y="8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81" name="Freeform 161">
                <a:extLst>
                  <a:ext uri="{FF2B5EF4-FFF2-40B4-BE49-F238E27FC236}">
                    <a16:creationId xmlns:a16="http://schemas.microsoft.com/office/drawing/2014/main" id="{E4F2CDC8-04B4-30D4-6081-D2C8ACBC93C4}"/>
                  </a:ext>
                </a:extLst>
              </p:cNvPr>
              <p:cNvSpPr/>
              <p:nvPr/>
            </p:nvSpPr>
            <p:spPr bwMode="auto">
              <a:xfrm>
                <a:off x="4400550" y="4806950"/>
                <a:ext cx="165100" cy="63500"/>
              </a:xfrm>
              <a:custGeom>
                <a:avLst/>
                <a:gdLst>
                  <a:gd name="T0" fmla="*/ 107 w 163"/>
                  <a:gd name="T1" fmla="*/ 62 h 62"/>
                  <a:gd name="T2" fmla="*/ 95 w 163"/>
                  <a:gd name="T3" fmla="*/ 60 h 62"/>
                  <a:gd name="T4" fmla="*/ 4 w 163"/>
                  <a:gd name="T5" fmla="*/ 30 h 62"/>
                  <a:gd name="T6" fmla="*/ 5 w 163"/>
                  <a:gd name="T7" fmla="*/ 18 h 62"/>
                  <a:gd name="T8" fmla="*/ 109 w 163"/>
                  <a:gd name="T9" fmla="*/ 6 h 62"/>
                  <a:gd name="T10" fmla="*/ 127 w 163"/>
                  <a:gd name="T11" fmla="*/ 0 h 62"/>
                  <a:gd name="T12" fmla="*/ 156 w 163"/>
                  <a:gd name="T13" fmla="*/ 24 h 62"/>
                  <a:gd name="T14" fmla="*/ 154 w 163"/>
                  <a:gd name="T15" fmla="*/ 40 h 62"/>
                  <a:gd name="T16" fmla="*/ 107 w 163"/>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62">
                    <a:moveTo>
                      <a:pt x="107" y="62"/>
                    </a:moveTo>
                    <a:cubicBezTo>
                      <a:pt x="103" y="62"/>
                      <a:pt x="99" y="62"/>
                      <a:pt x="95" y="60"/>
                    </a:cubicBezTo>
                    <a:cubicBezTo>
                      <a:pt x="68" y="40"/>
                      <a:pt x="37" y="31"/>
                      <a:pt x="4" y="30"/>
                    </a:cubicBezTo>
                    <a:cubicBezTo>
                      <a:pt x="0" y="26"/>
                      <a:pt x="1" y="22"/>
                      <a:pt x="5" y="18"/>
                    </a:cubicBezTo>
                    <a:cubicBezTo>
                      <a:pt x="41" y="25"/>
                      <a:pt x="75" y="20"/>
                      <a:pt x="109" y="6"/>
                    </a:cubicBezTo>
                    <a:cubicBezTo>
                      <a:pt x="115" y="4"/>
                      <a:pt x="121" y="2"/>
                      <a:pt x="127" y="0"/>
                    </a:cubicBezTo>
                    <a:cubicBezTo>
                      <a:pt x="137" y="7"/>
                      <a:pt x="147" y="14"/>
                      <a:pt x="156" y="24"/>
                    </a:cubicBezTo>
                    <a:cubicBezTo>
                      <a:pt x="163" y="31"/>
                      <a:pt x="163" y="34"/>
                      <a:pt x="154" y="40"/>
                    </a:cubicBezTo>
                    <a:cubicBezTo>
                      <a:pt x="139" y="49"/>
                      <a:pt x="124" y="56"/>
                      <a:pt x="107" y="6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82" name="Freeform 162">
                <a:extLst>
                  <a:ext uri="{FF2B5EF4-FFF2-40B4-BE49-F238E27FC236}">
                    <a16:creationId xmlns:a16="http://schemas.microsoft.com/office/drawing/2014/main" id="{BC2EB784-9B3A-2E6B-DA6F-0E5CEC9966F0}"/>
                  </a:ext>
                </a:extLst>
              </p:cNvPr>
              <p:cNvSpPr/>
              <p:nvPr/>
            </p:nvSpPr>
            <p:spPr bwMode="auto">
              <a:xfrm>
                <a:off x="4068763" y="4643438"/>
                <a:ext cx="338138" cy="338138"/>
              </a:xfrm>
              <a:custGeom>
                <a:avLst/>
                <a:gdLst>
                  <a:gd name="T0" fmla="*/ 332 w 333"/>
                  <a:gd name="T1" fmla="*/ 179 h 333"/>
                  <a:gd name="T2" fmla="*/ 331 w 333"/>
                  <a:gd name="T3" fmla="*/ 191 h 333"/>
                  <a:gd name="T4" fmla="*/ 305 w 333"/>
                  <a:gd name="T5" fmla="*/ 259 h 333"/>
                  <a:gd name="T6" fmla="*/ 295 w 333"/>
                  <a:gd name="T7" fmla="*/ 271 h 333"/>
                  <a:gd name="T8" fmla="*/ 246 w 333"/>
                  <a:gd name="T9" fmla="*/ 313 h 333"/>
                  <a:gd name="T10" fmla="*/ 231 w 333"/>
                  <a:gd name="T11" fmla="*/ 320 h 333"/>
                  <a:gd name="T12" fmla="*/ 173 w 333"/>
                  <a:gd name="T13" fmla="*/ 333 h 333"/>
                  <a:gd name="T14" fmla="*/ 168 w 333"/>
                  <a:gd name="T15" fmla="*/ 333 h 333"/>
                  <a:gd name="T16" fmla="*/ 94 w 333"/>
                  <a:gd name="T17" fmla="*/ 317 h 333"/>
                  <a:gd name="T18" fmla="*/ 84 w 333"/>
                  <a:gd name="T19" fmla="*/ 312 h 333"/>
                  <a:gd name="T20" fmla="*/ 30 w 333"/>
                  <a:gd name="T21" fmla="*/ 263 h 333"/>
                  <a:gd name="T22" fmla="*/ 19 w 333"/>
                  <a:gd name="T23" fmla="*/ 245 h 333"/>
                  <a:gd name="T24" fmla="*/ 0 w 333"/>
                  <a:gd name="T25" fmla="*/ 175 h 333"/>
                  <a:gd name="T26" fmla="*/ 0 w 333"/>
                  <a:gd name="T27" fmla="*/ 162 h 333"/>
                  <a:gd name="T28" fmla="*/ 14 w 333"/>
                  <a:gd name="T29" fmla="*/ 100 h 333"/>
                  <a:gd name="T30" fmla="*/ 29 w 333"/>
                  <a:gd name="T31" fmla="*/ 72 h 333"/>
                  <a:gd name="T32" fmla="*/ 79 w 333"/>
                  <a:gd name="T33" fmla="*/ 25 h 333"/>
                  <a:gd name="T34" fmla="*/ 103 w 333"/>
                  <a:gd name="T35" fmla="*/ 13 h 333"/>
                  <a:gd name="T36" fmla="*/ 169 w 333"/>
                  <a:gd name="T37" fmla="*/ 0 h 333"/>
                  <a:gd name="T38" fmla="*/ 186 w 333"/>
                  <a:gd name="T39" fmla="*/ 2 h 333"/>
                  <a:gd name="T40" fmla="*/ 250 w 333"/>
                  <a:gd name="T41" fmla="*/ 23 h 333"/>
                  <a:gd name="T42" fmla="*/ 280 w 333"/>
                  <a:gd name="T43" fmla="*/ 45 h 333"/>
                  <a:gd name="T44" fmla="*/ 313 w 333"/>
                  <a:gd name="T45" fmla="*/ 88 h 333"/>
                  <a:gd name="T46" fmla="*/ 322 w 333"/>
                  <a:gd name="T47" fmla="*/ 110 h 333"/>
                  <a:gd name="T48" fmla="*/ 332 w 333"/>
                  <a:gd name="T49" fmla="*/ 179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3" h="333">
                    <a:moveTo>
                      <a:pt x="332" y="179"/>
                    </a:moveTo>
                    <a:cubicBezTo>
                      <a:pt x="332" y="183"/>
                      <a:pt x="331" y="187"/>
                      <a:pt x="331" y="191"/>
                    </a:cubicBezTo>
                    <a:cubicBezTo>
                      <a:pt x="327" y="215"/>
                      <a:pt x="317" y="238"/>
                      <a:pt x="305" y="259"/>
                    </a:cubicBezTo>
                    <a:cubicBezTo>
                      <a:pt x="301" y="263"/>
                      <a:pt x="297" y="266"/>
                      <a:pt x="295" y="271"/>
                    </a:cubicBezTo>
                    <a:cubicBezTo>
                      <a:pt x="281" y="287"/>
                      <a:pt x="265" y="302"/>
                      <a:pt x="246" y="313"/>
                    </a:cubicBezTo>
                    <a:cubicBezTo>
                      <a:pt x="241" y="315"/>
                      <a:pt x="236" y="317"/>
                      <a:pt x="231" y="320"/>
                    </a:cubicBezTo>
                    <a:cubicBezTo>
                      <a:pt x="213" y="327"/>
                      <a:pt x="193" y="331"/>
                      <a:pt x="173" y="333"/>
                    </a:cubicBezTo>
                    <a:cubicBezTo>
                      <a:pt x="172" y="332"/>
                      <a:pt x="170" y="332"/>
                      <a:pt x="168" y="333"/>
                    </a:cubicBezTo>
                    <a:cubicBezTo>
                      <a:pt x="143" y="333"/>
                      <a:pt x="118" y="327"/>
                      <a:pt x="94" y="317"/>
                    </a:cubicBezTo>
                    <a:cubicBezTo>
                      <a:pt x="91" y="315"/>
                      <a:pt x="87" y="313"/>
                      <a:pt x="84" y="312"/>
                    </a:cubicBezTo>
                    <a:cubicBezTo>
                      <a:pt x="63" y="299"/>
                      <a:pt x="45" y="283"/>
                      <a:pt x="30" y="263"/>
                    </a:cubicBezTo>
                    <a:cubicBezTo>
                      <a:pt x="26" y="257"/>
                      <a:pt x="23" y="251"/>
                      <a:pt x="19" y="245"/>
                    </a:cubicBezTo>
                    <a:cubicBezTo>
                      <a:pt x="8" y="223"/>
                      <a:pt x="2" y="200"/>
                      <a:pt x="0" y="175"/>
                    </a:cubicBezTo>
                    <a:cubicBezTo>
                      <a:pt x="0" y="171"/>
                      <a:pt x="0" y="166"/>
                      <a:pt x="0" y="162"/>
                    </a:cubicBezTo>
                    <a:cubicBezTo>
                      <a:pt x="2" y="141"/>
                      <a:pt x="6" y="120"/>
                      <a:pt x="14" y="100"/>
                    </a:cubicBezTo>
                    <a:cubicBezTo>
                      <a:pt x="19" y="91"/>
                      <a:pt x="24" y="82"/>
                      <a:pt x="29" y="72"/>
                    </a:cubicBezTo>
                    <a:cubicBezTo>
                      <a:pt x="43" y="54"/>
                      <a:pt x="60" y="38"/>
                      <a:pt x="79" y="25"/>
                    </a:cubicBezTo>
                    <a:cubicBezTo>
                      <a:pt x="87" y="21"/>
                      <a:pt x="95" y="17"/>
                      <a:pt x="103" y="13"/>
                    </a:cubicBezTo>
                    <a:cubicBezTo>
                      <a:pt x="125" y="5"/>
                      <a:pt x="147" y="1"/>
                      <a:pt x="169" y="0"/>
                    </a:cubicBezTo>
                    <a:cubicBezTo>
                      <a:pt x="175" y="1"/>
                      <a:pt x="181" y="1"/>
                      <a:pt x="186" y="2"/>
                    </a:cubicBezTo>
                    <a:cubicBezTo>
                      <a:pt x="209" y="5"/>
                      <a:pt x="230" y="12"/>
                      <a:pt x="250" y="23"/>
                    </a:cubicBezTo>
                    <a:cubicBezTo>
                      <a:pt x="261" y="29"/>
                      <a:pt x="270" y="38"/>
                      <a:pt x="280" y="45"/>
                    </a:cubicBezTo>
                    <a:cubicBezTo>
                      <a:pt x="293" y="58"/>
                      <a:pt x="304" y="73"/>
                      <a:pt x="313" y="88"/>
                    </a:cubicBezTo>
                    <a:cubicBezTo>
                      <a:pt x="316" y="96"/>
                      <a:pt x="319" y="103"/>
                      <a:pt x="322" y="110"/>
                    </a:cubicBezTo>
                    <a:cubicBezTo>
                      <a:pt x="330" y="133"/>
                      <a:pt x="333" y="155"/>
                      <a:pt x="332" y="179"/>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83" name="Freeform 163">
                <a:extLst>
                  <a:ext uri="{FF2B5EF4-FFF2-40B4-BE49-F238E27FC236}">
                    <a16:creationId xmlns:a16="http://schemas.microsoft.com/office/drawing/2014/main" id="{26CC0A7A-4A6E-EDFB-B324-3E410A3A4B01}"/>
                  </a:ext>
                </a:extLst>
              </p:cNvPr>
              <p:cNvSpPr/>
              <p:nvPr/>
            </p:nvSpPr>
            <p:spPr bwMode="auto">
              <a:xfrm>
                <a:off x="4103688" y="4679950"/>
                <a:ext cx="269875" cy="269875"/>
              </a:xfrm>
              <a:custGeom>
                <a:avLst/>
                <a:gdLst>
                  <a:gd name="T0" fmla="*/ 49 w 266"/>
                  <a:gd name="T1" fmla="*/ 47 h 266"/>
                  <a:gd name="T2" fmla="*/ 218 w 266"/>
                  <a:gd name="T3" fmla="*/ 48 h 266"/>
                  <a:gd name="T4" fmla="*/ 216 w 266"/>
                  <a:gd name="T5" fmla="*/ 217 h 266"/>
                  <a:gd name="T6" fmla="*/ 43 w 266"/>
                  <a:gd name="T7" fmla="*/ 212 h 266"/>
                  <a:gd name="T8" fmla="*/ 49 w 266"/>
                  <a:gd name="T9" fmla="*/ 47 h 266"/>
                </a:gdLst>
                <a:ahLst/>
                <a:cxnLst>
                  <a:cxn ang="0">
                    <a:pos x="T0" y="T1"/>
                  </a:cxn>
                  <a:cxn ang="0">
                    <a:pos x="T2" y="T3"/>
                  </a:cxn>
                  <a:cxn ang="0">
                    <a:pos x="T4" y="T5"/>
                  </a:cxn>
                  <a:cxn ang="0">
                    <a:pos x="T6" y="T7"/>
                  </a:cxn>
                  <a:cxn ang="0">
                    <a:pos x="T8" y="T9"/>
                  </a:cxn>
                </a:cxnLst>
                <a:rect l="0" t="0" r="r" b="b"/>
                <a:pathLst>
                  <a:path w="266" h="266">
                    <a:moveTo>
                      <a:pt x="49" y="47"/>
                    </a:moveTo>
                    <a:cubicBezTo>
                      <a:pt x="92" y="0"/>
                      <a:pt x="172" y="0"/>
                      <a:pt x="218" y="48"/>
                    </a:cubicBezTo>
                    <a:cubicBezTo>
                      <a:pt x="266" y="98"/>
                      <a:pt x="263" y="171"/>
                      <a:pt x="216" y="217"/>
                    </a:cubicBezTo>
                    <a:cubicBezTo>
                      <a:pt x="171" y="263"/>
                      <a:pt x="92" y="266"/>
                      <a:pt x="43" y="212"/>
                    </a:cubicBezTo>
                    <a:cubicBezTo>
                      <a:pt x="3" y="170"/>
                      <a:pt x="0" y="91"/>
                      <a:pt x="49" y="47"/>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7265" name="Grupo 17264">
              <a:extLst>
                <a:ext uri="{FF2B5EF4-FFF2-40B4-BE49-F238E27FC236}">
                  <a16:creationId xmlns:a16="http://schemas.microsoft.com/office/drawing/2014/main" id="{41A6AFAD-08B4-48AD-B762-CE836BC84D50}"/>
                </a:ext>
              </a:extLst>
            </p:cNvPr>
            <p:cNvGrpSpPr/>
            <p:nvPr/>
          </p:nvGrpSpPr>
          <p:grpSpPr>
            <a:xfrm>
              <a:off x="4451350" y="4470401"/>
              <a:ext cx="1668463" cy="685799"/>
              <a:chOff x="4451350" y="4470401"/>
              <a:chExt cx="1668463" cy="685799"/>
            </a:xfrm>
          </p:grpSpPr>
          <p:sp>
            <p:nvSpPr>
              <p:cNvPr id="17187" name="Freeform 167">
                <a:extLst>
                  <a:ext uri="{FF2B5EF4-FFF2-40B4-BE49-F238E27FC236}">
                    <a16:creationId xmlns:a16="http://schemas.microsoft.com/office/drawing/2014/main" id="{B7041D3F-D61B-84F7-165D-31B5C43315DC}"/>
                  </a:ext>
                </a:extLst>
              </p:cNvPr>
              <p:cNvSpPr/>
              <p:nvPr/>
            </p:nvSpPr>
            <p:spPr bwMode="auto">
              <a:xfrm>
                <a:off x="4597400" y="4933950"/>
                <a:ext cx="122238" cy="192087"/>
              </a:xfrm>
              <a:custGeom>
                <a:avLst/>
                <a:gdLst>
                  <a:gd name="T0" fmla="*/ 69 w 120"/>
                  <a:gd name="T1" fmla="*/ 151 h 189"/>
                  <a:gd name="T2" fmla="*/ 35 w 120"/>
                  <a:gd name="T3" fmla="*/ 178 h 189"/>
                  <a:gd name="T4" fmla="*/ 19 w 120"/>
                  <a:gd name="T5" fmla="*/ 186 h 189"/>
                  <a:gd name="T6" fmla="*/ 6 w 120"/>
                  <a:gd name="T7" fmla="*/ 180 h 189"/>
                  <a:gd name="T8" fmla="*/ 7 w 120"/>
                  <a:gd name="T9" fmla="*/ 107 h 189"/>
                  <a:gd name="T10" fmla="*/ 6 w 120"/>
                  <a:gd name="T11" fmla="*/ 98 h 189"/>
                  <a:gd name="T12" fmla="*/ 62 w 120"/>
                  <a:gd name="T13" fmla="*/ 4 h 189"/>
                  <a:gd name="T14" fmla="*/ 69 w 120"/>
                  <a:gd name="T15" fmla="*/ 0 h 189"/>
                  <a:gd name="T16" fmla="*/ 76 w 120"/>
                  <a:gd name="T17" fmla="*/ 4 h 189"/>
                  <a:gd name="T18" fmla="*/ 111 w 120"/>
                  <a:gd name="T19" fmla="*/ 27 h 189"/>
                  <a:gd name="T20" fmla="*/ 120 w 120"/>
                  <a:gd name="T21" fmla="*/ 34 h 189"/>
                  <a:gd name="T22" fmla="*/ 91 w 120"/>
                  <a:gd name="T23" fmla="*/ 124 h 189"/>
                  <a:gd name="T24" fmla="*/ 69 w 120"/>
                  <a:gd name="T25" fmla="*/ 151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0" h="189">
                    <a:moveTo>
                      <a:pt x="69" y="151"/>
                    </a:moveTo>
                    <a:cubicBezTo>
                      <a:pt x="58" y="160"/>
                      <a:pt x="48" y="171"/>
                      <a:pt x="35" y="178"/>
                    </a:cubicBezTo>
                    <a:cubicBezTo>
                      <a:pt x="30" y="181"/>
                      <a:pt x="25" y="184"/>
                      <a:pt x="19" y="186"/>
                    </a:cubicBezTo>
                    <a:cubicBezTo>
                      <a:pt x="12" y="189"/>
                      <a:pt x="8" y="187"/>
                      <a:pt x="6" y="180"/>
                    </a:cubicBezTo>
                    <a:cubicBezTo>
                      <a:pt x="0" y="155"/>
                      <a:pt x="3" y="131"/>
                      <a:pt x="7" y="107"/>
                    </a:cubicBezTo>
                    <a:cubicBezTo>
                      <a:pt x="7" y="104"/>
                      <a:pt x="9" y="101"/>
                      <a:pt x="6" y="98"/>
                    </a:cubicBezTo>
                    <a:cubicBezTo>
                      <a:pt x="17" y="62"/>
                      <a:pt x="35" y="31"/>
                      <a:pt x="62" y="4"/>
                    </a:cubicBezTo>
                    <a:cubicBezTo>
                      <a:pt x="64" y="3"/>
                      <a:pt x="66" y="0"/>
                      <a:pt x="69" y="0"/>
                    </a:cubicBezTo>
                    <a:cubicBezTo>
                      <a:pt x="72" y="1"/>
                      <a:pt x="74" y="3"/>
                      <a:pt x="76" y="4"/>
                    </a:cubicBezTo>
                    <a:cubicBezTo>
                      <a:pt x="87" y="13"/>
                      <a:pt x="98" y="21"/>
                      <a:pt x="111" y="27"/>
                    </a:cubicBezTo>
                    <a:cubicBezTo>
                      <a:pt x="115" y="28"/>
                      <a:pt x="118" y="30"/>
                      <a:pt x="120" y="34"/>
                    </a:cubicBezTo>
                    <a:cubicBezTo>
                      <a:pt x="118" y="66"/>
                      <a:pt x="108" y="96"/>
                      <a:pt x="91" y="124"/>
                    </a:cubicBezTo>
                    <a:cubicBezTo>
                      <a:pt x="85" y="133"/>
                      <a:pt x="78" y="143"/>
                      <a:pt x="69" y="15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88" name="Freeform 168">
                <a:extLst>
                  <a:ext uri="{FF2B5EF4-FFF2-40B4-BE49-F238E27FC236}">
                    <a16:creationId xmlns:a16="http://schemas.microsoft.com/office/drawing/2014/main" id="{2C26E005-2C83-6A94-C361-E060755CD822}"/>
                  </a:ext>
                </a:extLst>
              </p:cNvPr>
              <p:cNvSpPr/>
              <p:nvPr/>
            </p:nvSpPr>
            <p:spPr bwMode="auto">
              <a:xfrm>
                <a:off x="4913313" y="4656138"/>
                <a:ext cx="185738" cy="114300"/>
              </a:xfrm>
              <a:custGeom>
                <a:avLst/>
                <a:gdLst>
                  <a:gd name="T0" fmla="*/ 107 w 184"/>
                  <a:gd name="T1" fmla="*/ 0 h 114"/>
                  <a:gd name="T2" fmla="*/ 115 w 184"/>
                  <a:gd name="T3" fmla="*/ 5 h 114"/>
                  <a:gd name="T4" fmla="*/ 171 w 184"/>
                  <a:gd name="T5" fmla="*/ 12 h 114"/>
                  <a:gd name="T6" fmla="*/ 178 w 184"/>
                  <a:gd name="T7" fmla="*/ 29 h 114"/>
                  <a:gd name="T8" fmla="*/ 141 w 184"/>
                  <a:gd name="T9" fmla="*/ 70 h 114"/>
                  <a:gd name="T10" fmla="*/ 135 w 184"/>
                  <a:gd name="T11" fmla="*/ 78 h 114"/>
                  <a:gd name="T12" fmla="*/ 39 w 184"/>
                  <a:gd name="T13" fmla="*/ 113 h 114"/>
                  <a:gd name="T14" fmla="*/ 31 w 184"/>
                  <a:gd name="T15" fmla="*/ 113 h 114"/>
                  <a:gd name="T16" fmla="*/ 26 w 184"/>
                  <a:gd name="T17" fmla="*/ 107 h 114"/>
                  <a:gd name="T18" fmla="*/ 2 w 184"/>
                  <a:gd name="T19" fmla="*/ 59 h 114"/>
                  <a:gd name="T20" fmla="*/ 0 w 184"/>
                  <a:gd name="T21" fmla="*/ 52 h 114"/>
                  <a:gd name="T22" fmla="*/ 10 w 184"/>
                  <a:gd name="T23" fmla="*/ 41 h 114"/>
                  <a:gd name="T24" fmla="*/ 93 w 184"/>
                  <a:gd name="T25" fmla="*/ 6 h 114"/>
                  <a:gd name="T26" fmla="*/ 107 w 184"/>
                  <a:gd name="T2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4" h="114">
                    <a:moveTo>
                      <a:pt x="107" y="0"/>
                    </a:moveTo>
                    <a:cubicBezTo>
                      <a:pt x="106" y="6"/>
                      <a:pt x="111" y="6"/>
                      <a:pt x="115" y="5"/>
                    </a:cubicBezTo>
                    <a:cubicBezTo>
                      <a:pt x="134" y="5"/>
                      <a:pt x="153" y="6"/>
                      <a:pt x="171" y="12"/>
                    </a:cubicBezTo>
                    <a:cubicBezTo>
                      <a:pt x="183" y="16"/>
                      <a:pt x="184" y="19"/>
                      <a:pt x="178" y="29"/>
                    </a:cubicBezTo>
                    <a:cubicBezTo>
                      <a:pt x="169" y="46"/>
                      <a:pt x="155" y="58"/>
                      <a:pt x="141" y="70"/>
                    </a:cubicBezTo>
                    <a:cubicBezTo>
                      <a:pt x="138" y="72"/>
                      <a:pt x="135" y="74"/>
                      <a:pt x="135" y="78"/>
                    </a:cubicBezTo>
                    <a:cubicBezTo>
                      <a:pt x="106" y="97"/>
                      <a:pt x="74" y="111"/>
                      <a:pt x="39" y="113"/>
                    </a:cubicBezTo>
                    <a:cubicBezTo>
                      <a:pt x="36" y="113"/>
                      <a:pt x="34" y="114"/>
                      <a:pt x="31" y="113"/>
                    </a:cubicBezTo>
                    <a:cubicBezTo>
                      <a:pt x="28" y="112"/>
                      <a:pt x="27" y="110"/>
                      <a:pt x="26" y="107"/>
                    </a:cubicBezTo>
                    <a:cubicBezTo>
                      <a:pt x="21" y="90"/>
                      <a:pt x="13" y="73"/>
                      <a:pt x="2" y="59"/>
                    </a:cubicBezTo>
                    <a:cubicBezTo>
                      <a:pt x="1" y="57"/>
                      <a:pt x="0" y="54"/>
                      <a:pt x="0" y="52"/>
                    </a:cubicBezTo>
                    <a:cubicBezTo>
                      <a:pt x="3" y="47"/>
                      <a:pt x="6" y="44"/>
                      <a:pt x="10" y="41"/>
                    </a:cubicBezTo>
                    <a:cubicBezTo>
                      <a:pt x="36" y="24"/>
                      <a:pt x="63" y="11"/>
                      <a:pt x="93" y="6"/>
                    </a:cubicBezTo>
                    <a:cubicBezTo>
                      <a:pt x="99" y="6"/>
                      <a:pt x="102" y="1"/>
                      <a:pt x="107" y="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89" name="Freeform 169">
                <a:extLst>
                  <a:ext uri="{FF2B5EF4-FFF2-40B4-BE49-F238E27FC236}">
                    <a16:creationId xmlns:a16="http://schemas.microsoft.com/office/drawing/2014/main" id="{A9AFF968-A741-20C1-9262-E0EAF56A57FF}"/>
                  </a:ext>
                </a:extLst>
              </p:cNvPr>
              <p:cNvSpPr/>
              <p:nvPr/>
            </p:nvSpPr>
            <p:spPr bwMode="auto">
              <a:xfrm>
                <a:off x="4845050" y="4529138"/>
                <a:ext cx="133350" cy="166687"/>
              </a:xfrm>
              <a:custGeom>
                <a:avLst/>
                <a:gdLst>
                  <a:gd name="T0" fmla="*/ 53 w 132"/>
                  <a:gd name="T1" fmla="*/ 25 h 164"/>
                  <a:gd name="T2" fmla="*/ 55 w 132"/>
                  <a:gd name="T3" fmla="*/ 37 h 164"/>
                  <a:gd name="T4" fmla="*/ 86 w 132"/>
                  <a:gd name="T5" fmla="*/ 15 h 164"/>
                  <a:gd name="T6" fmla="*/ 118 w 132"/>
                  <a:gd name="T7" fmla="*/ 2 h 164"/>
                  <a:gd name="T8" fmla="*/ 130 w 132"/>
                  <a:gd name="T9" fmla="*/ 12 h 164"/>
                  <a:gd name="T10" fmla="*/ 122 w 132"/>
                  <a:gd name="T11" fmla="*/ 73 h 164"/>
                  <a:gd name="T12" fmla="*/ 123 w 132"/>
                  <a:gd name="T13" fmla="*/ 81 h 164"/>
                  <a:gd name="T14" fmla="*/ 81 w 132"/>
                  <a:gd name="T15" fmla="*/ 146 h 164"/>
                  <a:gd name="T16" fmla="*/ 58 w 132"/>
                  <a:gd name="T17" fmla="*/ 164 h 164"/>
                  <a:gd name="T18" fmla="*/ 44 w 132"/>
                  <a:gd name="T19" fmla="*/ 154 h 164"/>
                  <a:gd name="T20" fmla="*/ 10 w 132"/>
                  <a:gd name="T21" fmla="*/ 132 h 164"/>
                  <a:gd name="T22" fmla="*/ 1 w 132"/>
                  <a:gd name="T23" fmla="*/ 125 h 164"/>
                  <a:gd name="T24" fmla="*/ 4 w 132"/>
                  <a:gd name="T25" fmla="*/ 112 h 164"/>
                  <a:gd name="T26" fmla="*/ 43 w 132"/>
                  <a:gd name="T27" fmla="*/ 48 h 164"/>
                  <a:gd name="T28" fmla="*/ 50 w 132"/>
                  <a:gd name="T29" fmla="*/ 30 h 164"/>
                  <a:gd name="T30" fmla="*/ 53 w 132"/>
                  <a:gd name="T31" fmla="*/ 2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164">
                    <a:moveTo>
                      <a:pt x="53" y="25"/>
                    </a:moveTo>
                    <a:cubicBezTo>
                      <a:pt x="53" y="28"/>
                      <a:pt x="54" y="32"/>
                      <a:pt x="55" y="37"/>
                    </a:cubicBezTo>
                    <a:cubicBezTo>
                      <a:pt x="66" y="30"/>
                      <a:pt x="75" y="21"/>
                      <a:pt x="86" y="15"/>
                    </a:cubicBezTo>
                    <a:cubicBezTo>
                      <a:pt x="96" y="10"/>
                      <a:pt x="106" y="4"/>
                      <a:pt x="118" y="2"/>
                    </a:cubicBezTo>
                    <a:cubicBezTo>
                      <a:pt x="127" y="0"/>
                      <a:pt x="130" y="2"/>
                      <a:pt x="130" y="12"/>
                    </a:cubicBezTo>
                    <a:cubicBezTo>
                      <a:pt x="132" y="32"/>
                      <a:pt x="128" y="53"/>
                      <a:pt x="122" y="73"/>
                    </a:cubicBezTo>
                    <a:cubicBezTo>
                      <a:pt x="121" y="75"/>
                      <a:pt x="117" y="79"/>
                      <a:pt x="123" y="81"/>
                    </a:cubicBezTo>
                    <a:cubicBezTo>
                      <a:pt x="111" y="104"/>
                      <a:pt x="100" y="127"/>
                      <a:pt x="81" y="146"/>
                    </a:cubicBezTo>
                    <a:cubicBezTo>
                      <a:pt x="75" y="153"/>
                      <a:pt x="68" y="161"/>
                      <a:pt x="58" y="164"/>
                    </a:cubicBezTo>
                    <a:cubicBezTo>
                      <a:pt x="52" y="163"/>
                      <a:pt x="48" y="158"/>
                      <a:pt x="44" y="154"/>
                    </a:cubicBezTo>
                    <a:cubicBezTo>
                      <a:pt x="34" y="145"/>
                      <a:pt x="22" y="138"/>
                      <a:pt x="10" y="132"/>
                    </a:cubicBezTo>
                    <a:cubicBezTo>
                      <a:pt x="7" y="130"/>
                      <a:pt x="3" y="129"/>
                      <a:pt x="1" y="125"/>
                    </a:cubicBezTo>
                    <a:cubicBezTo>
                      <a:pt x="0" y="121"/>
                      <a:pt x="2" y="116"/>
                      <a:pt x="4" y="112"/>
                    </a:cubicBezTo>
                    <a:cubicBezTo>
                      <a:pt x="13" y="88"/>
                      <a:pt x="26" y="67"/>
                      <a:pt x="43" y="48"/>
                    </a:cubicBezTo>
                    <a:cubicBezTo>
                      <a:pt x="48" y="42"/>
                      <a:pt x="52" y="37"/>
                      <a:pt x="50" y="30"/>
                    </a:cubicBezTo>
                    <a:cubicBezTo>
                      <a:pt x="50" y="28"/>
                      <a:pt x="51" y="26"/>
                      <a:pt x="53" y="2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90" name="Freeform 170">
                <a:extLst>
                  <a:ext uri="{FF2B5EF4-FFF2-40B4-BE49-F238E27FC236}">
                    <a16:creationId xmlns:a16="http://schemas.microsoft.com/office/drawing/2014/main" id="{1CF31984-2DE6-6180-83BB-1E43757C6E9E}"/>
                  </a:ext>
                </a:extLst>
              </p:cNvPr>
              <p:cNvSpPr/>
              <p:nvPr/>
            </p:nvSpPr>
            <p:spPr bwMode="auto">
              <a:xfrm>
                <a:off x="4594225" y="4521200"/>
                <a:ext cx="130175" cy="169862"/>
              </a:xfrm>
              <a:custGeom>
                <a:avLst/>
                <a:gdLst>
                  <a:gd name="T0" fmla="*/ 0 w 129"/>
                  <a:gd name="T1" fmla="*/ 66 h 168"/>
                  <a:gd name="T2" fmla="*/ 5 w 129"/>
                  <a:gd name="T3" fmla="*/ 59 h 168"/>
                  <a:gd name="T4" fmla="*/ 2 w 129"/>
                  <a:gd name="T5" fmla="*/ 17 h 168"/>
                  <a:gd name="T6" fmla="*/ 20 w 129"/>
                  <a:gd name="T7" fmla="*/ 6 h 168"/>
                  <a:gd name="T8" fmla="*/ 68 w 129"/>
                  <a:gd name="T9" fmla="*/ 35 h 168"/>
                  <a:gd name="T10" fmla="*/ 76 w 129"/>
                  <a:gd name="T11" fmla="*/ 38 h 168"/>
                  <a:gd name="T12" fmla="*/ 101 w 129"/>
                  <a:gd name="T13" fmla="*/ 68 h 168"/>
                  <a:gd name="T14" fmla="*/ 128 w 129"/>
                  <a:gd name="T15" fmla="*/ 124 h 168"/>
                  <a:gd name="T16" fmla="*/ 126 w 129"/>
                  <a:gd name="T17" fmla="*/ 134 h 168"/>
                  <a:gd name="T18" fmla="*/ 70 w 129"/>
                  <a:gd name="T19" fmla="*/ 168 h 168"/>
                  <a:gd name="T20" fmla="*/ 54 w 129"/>
                  <a:gd name="T21" fmla="*/ 157 h 168"/>
                  <a:gd name="T22" fmla="*/ 8 w 129"/>
                  <a:gd name="T23" fmla="*/ 78 h 168"/>
                  <a:gd name="T24" fmla="*/ 0 w 129"/>
                  <a:gd name="T25" fmla="*/ 66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9" h="168">
                    <a:moveTo>
                      <a:pt x="0" y="66"/>
                    </a:moveTo>
                    <a:cubicBezTo>
                      <a:pt x="6" y="66"/>
                      <a:pt x="6" y="63"/>
                      <a:pt x="5" y="59"/>
                    </a:cubicBezTo>
                    <a:cubicBezTo>
                      <a:pt x="1" y="45"/>
                      <a:pt x="1" y="31"/>
                      <a:pt x="2" y="17"/>
                    </a:cubicBezTo>
                    <a:cubicBezTo>
                      <a:pt x="3" y="3"/>
                      <a:pt x="7" y="0"/>
                      <a:pt x="20" y="6"/>
                    </a:cubicBezTo>
                    <a:cubicBezTo>
                      <a:pt x="38" y="13"/>
                      <a:pt x="53" y="23"/>
                      <a:pt x="68" y="35"/>
                    </a:cubicBezTo>
                    <a:cubicBezTo>
                      <a:pt x="70" y="37"/>
                      <a:pt x="72" y="41"/>
                      <a:pt x="76" y="38"/>
                    </a:cubicBezTo>
                    <a:cubicBezTo>
                      <a:pt x="85" y="48"/>
                      <a:pt x="93" y="58"/>
                      <a:pt x="101" y="68"/>
                    </a:cubicBezTo>
                    <a:cubicBezTo>
                      <a:pt x="114" y="85"/>
                      <a:pt x="122" y="104"/>
                      <a:pt x="128" y="124"/>
                    </a:cubicBezTo>
                    <a:cubicBezTo>
                      <a:pt x="129" y="128"/>
                      <a:pt x="129" y="131"/>
                      <a:pt x="126" y="134"/>
                    </a:cubicBezTo>
                    <a:cubicBezTo>
                      <a:pt x="105" y="142"/>
                      <a:pt x="89" y="156"/>
                      <a:pt x="70" y="168"/>
                    </a:cubicBezTo>
                    <a:cubicBezTo>
                      <a:pt x="63" y="167"/>
                      <a:pt x="59" y="162"/>
                      <a:pt x="54" y="157"/>
                    </a:cubicBezTo>
                    <a:cubicBezTo>
                      <a:pt x="33" y="135"/>
                      <a:pt x="17" y="109"/>
                      <a:pt x="8" y="78"/>
                    </a:cubicBezTo>
                    <a:cubicBezTo>
                      <a:pt x="6" y="73"/>
                      <a:pt x="1" y="71"/>
                      <a:pt x="0" y="6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91" name="Freeform 171">
                <a:extLst>
                  <a:ext uri="{FF2B5EF4-FFF2-40B4-BE49-F238E27FC236}">
                    <a16:creationId xmlns:a16="http://schemas.microsoft.com/office/drawing/2014/main" id="{61AC42A8-13A5-63AA-B46F-5B01B9596761}"/>
                  </a:ext>
                </a:extLst>
              </p:cNvPr>
              <p:cNvSpPr/>
              <p:nvPr/>
            </p:nvSpPr>
            <p:spPr bwMode="auto">
              <a:xfrm>
                <a:off x="4738688" y="4470401"/>
                <a:ext cx="95250" cy="179387"/>
              </a:xfrm>
              <a:custGeom>
                <a:avLst/>
                <a:gdLst>
                  <a:gd name="T0" fmla="*/ 5 w 95"/>
                  <a:gd name="T1" fmla="*/ 60 h 178"/>
                  <a:gd name="T2" fmla="*/ 14 w 95"/>
                  <a:gd name="T3" fmla="*/ 58 h 178"/>
                  <a:gd name="T4" fmla="*/ 39 w 95"/>
                  <a:gd name="T5" fmla="*/ 11 h 178"/>
                  <a:gd name="T6" fmla="*/ 58 w 95"/>
                  <a:gd name="T7" fmla="*/ 10 h 178"/>
                  <a:gd name="T8" fmla="*/ 79 w 95"/>
                  <a:gd name="T9" fmla="*/ 50 h 178"/>
                  <a:gd name="T10" fmla="*/ 87 w 95"/>
                  <a:gd name="T11" fmla="*/ 58 h 178"/>
                  <a:gd name="T12" fmla="*/ 93 w 95"/>
                  <a:gd name="T13" fmla="*/ 132 h 178"/>
                  <a:gd name="T14" fmla="*/ 85 w 95"/>
                  <a:gd name="T15" fmla="*/ 171 h 178"/>
                  <a:gd name="T16" fmla="*/ 81 w 95"/>
                  <a:gd name="T17" fmla="*/ 176 h 178"/>
                  <a:gd name="T18" fmla="*/ 69 w 95"/>
                  <a:gd name="T19" fmla="*/ 177 h 178"/>
                  <a:gd name="T20" fmla="*/ 22 w 95"/>
                  <a:gd name="T21" fmla="*/ 176 h 178"/>
                  <a:gd name="T22" fmla="*/ 12 w 95"/>
                  <a:gd name="T23" fmla="*/ 175 h 178"/>
                  <a:gd name="T24" fmla="*/ 7 w 95"/>
                  <a:gd name="T25" fmla="*/ 167 h 178"/>
                  <a:gd name="T26" fmla="*/ 3 w 95"/>
                  <a:gd name="T27" fmla="*/ 91 h 178"/>
                  <a:gd name="T28" fmla="*/ 5 w 95"/>
                  <a:gd name="T29" fmla="*/ 6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78">
                    <a:moveTo>
                      <a:pt x="5" y="60"/>
                    </a:moveTo>
                    <a:cubicBezTo>
                      <a:pt x="9" y="63"/>
                      <a:pt x="11" y="65"/>
                      <a:pt x="14" y="58"/>
                    </a:cubicBezTo>
                    <a:cubicBezTo>
                      <a:pt x="19" y="41"/>
                      <a:pt x="27" y="25"/>
                      <a:pt x="39" y="11"/>
                    </a:cubicBezTo>
                    <a:cubicBezTo>
                      <a:pt x="47" y="0"/>
                      <a:pt x="50" y="0"/>
                      <a:pt x="58" y="10"/>
                    </a:cubicBezTo>
                    <a:cubicBezTo>
                      <a:pt x="68" y="22"/>
                      <a:pt x="74" y="36"/>
                      <a:pt x="79" y="50"/>
                    </a:cubicBezTo>
                    <a:cubicBezTo>
                      <a:pt x="81" y="54"/>
                      <a:pt x="81" y="58"/>
                      <a:pt x="87" y="58"/>
                    </a:cubicBezTo>
                    <a:cubicBezTo>
                      <a:pt x="90" y="82"/>
                      <a:pt x="95" y="107"/>
                      <a:pt x="93" y="132"/>
                    </a:cubicBezTo>
                    <a:cubicBezTo>
                      <a:pt x="92" y="145"/>
                      <a:pt x="89" y="158"/>
                      <a:pt x="85" y="171"/>
                    </a:cubicBezTo>
                    <a:cubicBezTo>
                      <a:pt x="85" y="173"/>
                      <a:pt x="83" y="175"/>
                      <a:pt x="81" y="176"/>
                    </a:cubicBezTo>
                    <a:cubicBezTo>
                      <a:pt x="77" y="178"/>
                      <a:pt x="73" y="177"/>
                      <a:pt x="69" y="177"/>
                    </a:cubicBezTo>
                    <a:cubicBezTo>
                      <a:pt x="53" y="174"/>
                      <a:pt x="37" y="173"/>
                      <a:pt x="22" y="176"/>
                    </a:cubicBezTo>
                    <a:cubicBezTo>
                      <a:pt x="18" y="176"/>
                      <a:pt x="15" y="176"/>
                      <a:pt x="12" y="175"/>
                    </a:cubicBezTo>
                    <a:cubicBezTo>
                      <a:pt x="9" y="174"/>
                      <a:pt x="8" y="170"/>
                      <a:pt x="7" y="167"/>
                    </a:cubicBezTo>
                    <a:cubicBezTo>
                      <a:pt x="0" y="142"/>
                      <a:pt x="1" y="116"/>
                      <a:pt x="3" y="91"/>
                    </a:cubicBezTo>
                    <a:cubicBezTo>
                      <a:pt x="4" y="81"/>
                      <a:pt x="6" y="71"/>
                      <a:pt x="5" y="60"/>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92" name="Freeform 172">
                <a:extLst>
                  <a:ext uri="{FF2B5EF4-FFF2-40B4-BE49-F238E27FC236}">
                    <a16:creationId xmlns:a16="http://schemas.microsoft.com/office/drawing/2014/main" id="{7E2579F3-7252-67D9-0EE6-1E838B9A5DD4}"/>
                  </a:ext>
                </a:extLst>
              </p:cNvPr>
              <p:cNvSpPr/>
              <p:nvPr/>
            </p:nvSpPr>
            <p:spPr bwMode="auto">
              <a:xfrm>
                <a:off x="4941888" y="4781550"/>
                <a:ext cx="179388" cy="98425"/>
              </a:xfrm>
              <a:custGeom>
                <a:avLst/>
                <a:gdLst>
                  <a:gd name="T0" fmla="*/ 130 w 177"/>
                  <a:gd name="T1" fmla="*/ 22 h 97"/>
                  <a:gd name="T2" fmla="*/ 137 w 177"/>
                  <a:gd name="T3" fmla="*/ 29 h 97"/>
                  <a:gd name="T4" fmla="*/ 172 w 177"/>
                  <a:gd name="T5" fmla="*/ 56 h 97"/>
                  <a:gd name="T6" fmla="*/ 170 w 177"/>
                  <a:gd name="T7" fmla="*/ 70 h 97"/>
                  <a:gd name="T8" fmla="*/ 125 w 177"/>
                  <a:gd name="T9" fmla="*/ 89 h 97"/>
                  <a:gd name="T10" fmla="*/ 116 w 177"/>
                  <a:gd name="T11" fmla="*/ 92 h 97"/>
                  <a:gd name="T12" fmla="*/ 65 w 177"/>
                  <a:gd name="T13" fmla="*/ 97 h 97"/>
                  <a:gd name="T14" fmla="*/ 12 w 177"/>
                  <a:gd name="T15" fmla="*/ 85 h 97"/>
                  <a:gd name="T16" fmla="*/ 0 w 177"/>
                  <a:gd name="T17" fmla="*/ 78 h 97"/>
                  <a:gd name="T18" fmla="*/ 5 w 177"/>
                  <a:gd name="T19" fmla="*/ 40 h 97"/>
                  <a:gd name="T20" fmla="*/ 6 w 177"/>
                  <a:gd name="T21" fmla="*/ 24 h 97"/>
                  <a:gd name="T22" fmla="*/ 6 w 177"/>
                  <a:gd name="T23" fmla="*/ 17 h 97"/>
                  <a:gd name="T24" fmla="*/ 18 w 177"/>
                  <a:gd name="T25" fmla="*/ 4 h 97"/>
                  <a:gd name="T26" fmla="*/ 95 w 177"/>
                  <a:gd name="T27" fmla="*/ 10 h 97"/>
                  <a:gd name="T28" fmla="*/ 130 w 177"/>
                  <a:gd name="T29" fmla="*/ 2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7" h="97">
                    <a:moveTo>
                      <a:pt x="130" y="22"/>
                    </a:moveTo>
                    <a:cubicBezTo>
                      <a:pt x="129" y="27"/>
                      <a:pt x="134" y="27"/>
                      <a:pt x="137" y="29"/>
                    </a:cubicBezTo>
                    <a:cubicBezTo>
                      <a:pt x="150" y="36"/>
                      <a:pt x="162" y="45"/>
                      <a:pt x="172" y="56"/>
                    </a:cubicBezTo>
                    <a:cubicBezTo>
                      <a:pt x="177" y="62"/>
                      <a:pt x="176" y="66"/>
                      <a:pt x="170" y="70"/>
                    </a:cubicBezTo>
                    <a:cubicBezTo>
                      <a:pt x="156" y="79"/>
                      <a:pt x="140" y="85"/>
                      <a:pt x="125" y="89"/>
                    </a:cubicBezTo>
                    <a:cubicBezTo>
                      <a:pt x="122" y="89"/>
                      <a:pt x="119" y="90"/>
                      <a:pt x="116" y="92"/>
                    </a:cubicBezTo>
                    <a:cubicBezTo>
                      <a:pt x="100" y="97"/>
                      <a:pt x="82" y="97"/>
                      <a:pt x="65" y="97"/>
                    </a:cubicBezTo>
                    <a:cubicBezTo>
                      <a:pt x="47" y="96"/>
                      <a:pt x="29" y="92"/>
                      <a:pt x="12" y="85"/>
                    </a:cubicBezTo>
                    <a:cubicBezTo>
                      <a:pt x="7" y="83"/>
                      <a:pt x="3" y="82"/>
                      <a:pt x="0" y="78"/>
                    </a:cubicBezTo>
                    <a:cubicBezTo>
                      <a:pt x="0" y="65"/>
                      <a:pt x="4" y="53"/>
                      <a:pt x="5" y="40"/>
                    </a:cubicBezTo>
                    <a:cubicBezTo>
                      <a:pt x="5" y="35"/>
                      <a:pt x="6" y="29"/>
                      <a:pt x="6" y="24"/>
                    </a:cubicBezTo>
                    <a:cubicBezTo>
                      <a:pt x="6" y="21"/>
                      <a:pt x="6" y="19"/>
                      <a:pt x="6" y="17"/>
                    </a:cubicBezTo>
                    <a:cubicBezTo>
                      <a:pt x="5" y="9"/>
                      <a:pt x="10" y="6"/>
                      <a:pt x="18" y="4"/>
                    </a:cubicBezTo>
                    <a:cubicBezTo>
                      <a:pt x="44" y="0"/>
                      <a:pt x="69" y="3"/>
                      <a:pt x="95" y="10"/>
                    </a:cubicBezTo>
                    <a:cubicBezTo>
                      <a:pt x="106" y="13"/>
                      <a:pt x="118" y="16"/>
                      <a:pt x="130" y="2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93" name="Freeform 173">
                <a:extLst>
                  <a:ext uri="{FF2B5EF4-FFF2-40B4-BE49-F238E27FC236}">
                    <a16:creationId xmlns:a16="http://schemas.microsoft.com/office/drawing/2014/main" id="{E66EC7D1-A141-8465-AFD6-063106BA1BAC}"/>
                  </a:ext>
                </a:extLst>
              </p:cNvPr>
              <p:cNvSpPr/>
              <p:nvPr/>
            </p:nvSpPr>
            <p:spPr bwMode="auto">
              <a:xfrm>
                <a:off x="4891088" y="4881563"/>
                <a:ext cx="160338" cy="139700"/>
              </a:xfrm>
              <a:custGeom>
                <a:avLst/>
                <a:gdLst>
                  <a:gd name="T0" fmla="*/ 137 w 158"/>
                  <a:gd name="T1" fmla="*/ 73 h 137"/>
                  <a:gd name="T2" fmla="*/ 139 w 158"/>
                  <a:gd name="T3" fmla="*/ 81 h 137"/>
                  <a:gd name="T4" fmla="*/ 156 w 158"/>
                  <a:gd name="T5" fmla="*/ 124 h 137"/>
                  <a:gd name="T6" fmla="*/ 145 w 158"/>
                  <a:gd name="T7" fmla="*/ 136 h 137"/>
                  <a:gd name="T8" fmla="*/ 100 w 158"/>
                  <a:gd name="T9" fmla="*/ 130 h 137"/>
                  <a:gd name="T10" fmla="*/ 71 w 158"/>
                  <a:gd name="T11" fmla="*/ 120 h 137"/>
                  <a:gd name="T12" fmla="*/ 4 w 158"/>
                  <a:gd name="T13" fmla="*/ 66 h 137"/>
                  <a:gd name="T14" fmla="*/ 0 w 158"/>
                  <a:gd name="T15" fmla="*/ 58 h 137"/>
                  <a:gd name="T16" fmla="*/ 4 w 158"/>
                  <a:gd name="T17" fmla="*/ 50 h 137"/>
                  <a:gd name="T18" fmla="*/ 37 w 158"/>
                  <a:gd name="T19" fmla="*/ 6 h 137"/>
                  <a:gd name="T20" fmla="*/ 42 w 158"/>
                  <a:gd name="T21" fmla="*/ 1 h 137"/>
                  <a:gd name="T22" fmla="*/ 54 w 158"/>
                  <a:gd name="T23" fmla="*/ 3 h 137"/>
                  <a:gd name="T24" fmla="*/ 127 w 158"/>
                  <a:gd name="T25" fmla="*/ 61 h 137"/>
                  <a:gd name="T26" fmla="*/ 137 w 158"/>
                  <a:gd name="T27" fmla="*/ 73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8" h="137">
                    <a:moveTo>
                      <a:pt x="137" y="73"/>
                    </a:moveTo>
                    <a:cubicBezTo>
                      <a:pt x="135" y="76"/>
                      <a:pt x="137" y="78"/>
                      <a:pt x="139" y="81"/>
                    </a:cubicBezTo>
                    <a:cubicBezTo>
                      <a:pt x="146" y="94"/>
                      <a:pt x="153" y="108"/>
                      <a:pt x="156" y="124"/>
                    </a:cubicBezTo>
                    <a:cubicBezTo>
                      <a:pt x="158" y="135"/>
                      <a:pt x="157" y="136"/>
                      <a:pt x="145" y="136"/>
                    </a:cubicBezTo>
                    <a:cubicBezTo>
                      <a:pt x="130" y="137"/>
                      <a:pt x="115" y="132"/>
                      <a:pt x="100" y="130"/>
                    </a:cubicBezTo>
                    <a:cubicBezTo>
                      <a:pt x="89" y="130"/>
                      <a:pt x="80" y="124"/>
                      <a:pt x="71" y="120"/>
                    </a:cubicBezTo>
                    <a:cubicBezTo>
                      <a:pt x="45" y="107"/>
                      <a:pt x="22" y="89"/>
                      <a:pt x="4" y="66"/>
                    </a:cubicBezTo>
                    <a:cubicBezTo>
                      <a:pt x="2" y="64"/>
                      <a:pt x="0" y="61"/>
                      <a:pt x="0" y="58"/>
                    </a:cubicBezTo>
                    <a:cubicBezTo>
                      <a:pt x="0" y="54"/>
                      <a:pt x="2" y="52"/>
                      <a:pt x="4" y="50"/>
                    </a:cubicBezTo>
                    <a:cubicBezTo>
                      <a:pt x="18" y="37"/>
                      <a:pt x="29" y="22"/>
                      <a:pt x="37" y="6"/>
                    </a:cubicBezTo>
                    <a:cubicBezTo>
                      <a:pt x="38" y="4"/>
                      <a:pt x="40" y="2"/>
                      <a:pt x="42" y="1"/>
                    </a:cubicBezTo>
                    <a:cubicBezTo>
                      <a:pt x="46" y="0"/>
                      <a:pt x="50" y="1"/>
                      <a:pt x="54" y="3"/>
                    </a:cubicBezTo>
                    <a:cubicBezTo>
                      <a:pt x="83" y="16"/>
                      <a:pt x="108" y="35"/>
                      <a:pt x="127" y="61"/>
                    </a:cubicBezTo>
                    <a:cubicBezTo>
                      <a:pt x="130" y="65"/>
                      <a:pt x="133" y="69"/>
                      <a:pt x="137" y="7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94" name="Freeform 174">
                <a:extLst>
                  <a:ext uri="{FF2B5EF4-FFF2-40B4-BE49-F238E27FC236}">
                    <a16:creationId xmlns:a16="http://schemas.microsoft.com/office/drawing/2014/main" id="{326529CC-3D5A-9D2A-9819-EAAF755C4FBE}"/>
                  </a:ext>
                </a:extLst>
              </p:cNvPr>
              <p:cNvSpPr/>
              <p:nvPr/>
            </p:nvSpPr>
            <p:spPr bwMode="auto">
              <a:xfrm>
                <a:off x="4811713" y="4945063"/>
                <a:ext cx="122238" cy="168275"/>
              </a:xfrm>
              <a:custGeom>
                <a:avLst/>
                <a:gdLst>
                  <a:gd name="T0" fmla="*/ 90 w 121"/>
                  <a:gd name="T1" fmla="*/ 157 h 165"/>
                  <a:gd name="T2" fmla="*/ 71 w 121"/>
                  <a:gd name="T3" fmla="*/ 141 h 165"/>
                  <a:gd name="T4" fmla="*/ 59 w 121"/>
                  <a:gd name="T5" fmla="*/ 131 h 165"/>
                  <a:gd name="T6" fmla="*/ 51 w 121"/>
                  <a:gd name="T7" fmla="*/ 127 h 165"/>
                  <a:gd name="T8" fmla="*/ 4 w 121"/>
                  <a:gd name="T9" fmla="*/ 46 h 165"/>
                  <a:gd name="T10" fmla="*/ 3 w 121"/>
                  <a:gd name="T11" fmla="*/ 31 h 165"/>
                  <a:gd name="T12" fmla="*/ 12 w 121"/>
                  <a:gd name="T13" fmla="*/ 26 h 165"/>
                  <a:gd name="T14" fmla="*/ 63 w 121"/>
                  <a:gd name="T15" fmla="*/ 3 h 165"/>
                  <a:gd name="T16" fmla="*/ 70 w 121"/>
                  <a:gd name="T17" fmla="*/ 1 h 165"/>
                  <a:gd name="T18" fmla="*/ 98 w 121"/>
                  <a:gd name="T19" fmla="*/ 35 h 165"/>
                  <a:gd name="T20" fmla="*/ 115 w 121"/>
                  <a:gd name="T21" fmla="*/ 84 h 165"/>
                  <a:gd name="T22" fmla="*/ 121 w 121"/>
                  <a:gd name="T23" fmla="*/ 97 h 165"/>
                  <a:gd name="T24" fmla="*/ 118 w 121"/>
                  <a:gd name="T25" fmla="*/ 106 h 165"/>
                  <a:gd name="T26" fmla="*/ 116 w 121"/>
                  <a:gd name="T27" fmla="*/ 151 h 165"/>
                  <a:gd name="T28" fmla="*/ 98 w 121"/>
                  <a:gd name="T29" fmla="*/ 160 h 165"/>
                  <a:gd name="T30" fmla="*/ 90 w 121"/>
                  <a:gd name="T31" fmla="*/ 157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165">
                    <a:moveTo>
                      <a:pt x="90" y="157"/>
                    </a:moveTo>
                    <a:cubicBezTo>
                      <a:pt x="86" y="150"/>
                      <a:pt x="77" y="147"/>
                      <a:pt x="71" y="141"/>
                    </a:cubicBezTo>
                    <a:cubicBezTo>
                      <a:pt x="67" y="138"/>
                      <a:pt x="63" y="135"/>
                      <a:pt x="59" y="131"/>
                    </a:cubicBezTo>
                    <a:cubicBezTo>
                      <a:pt x="56" y="131"/>
                      <a:pt x="54" y="129"/>
                      <a:pt x="51" y="127"/>
                    </a:cubicBezTo>
                    <a:cubicBezTo>
                      <a:pt x="29" y="104"/>
                      <a:pt x="13" y="77"/>
                      <a:pt x="4" y="46"/>
                    </a:cubicBezTo>
                    <a:cubicBezTo>
                      <a:pt x="3" y="41"/>
                      <a:pt x="0" y="36"/>
                      <a:pt x="3" y="31"/>
                    </a:cubicBezTo>
                    <a:cubicBezTo>
                      <a:pt x="5" y="28"/>
                      <a:pt x="9" y="27"/>
                      <a:pt x="12" y="26"/>
                    </a:cubicBezTo>
                    <a:cubicBezTo>
                      <a:pt x="30" y="21"/>
                      <a:pt x="47" y="14"/>
                      <a:pt x="63" y="3"/>
                    </a:cubicBezTo>
                    <a:cubicBezTo>
                      <a:pt x="65" y="2"/>
                      <a:pt x="67" y="0"/>
                      <a:pt x="70" y="1"/>
                    </a:cubicBezTo>
                    <a:cubicBezTo>
                      <a:pt x="83" y="9"/>
                      <a:pt x="90" y="23"/>
                      <a:pt x="98" y="35"/>
                    </a:cubicBezTo>
                    <a:cubicBezTo>
                      <a:pt x="106" y="50"/>
                      <a:pt x="113" y="66"/>
                      <a:pt x="115" y="84"/>
                    </a:cubicBezTo>
                    <a:cubicBezTo>
                      <a:pt x="116" y="89"/>
                      <a:pt x="120" y="92"/>
                      <a:pt x="121" y="97"/>
                    </a:cubicBezTo>
                    <a:cubicBezTo>
                      <a:pt x="114" y="98"/>
                      <a:pt x="117" y="103"/>
                      <a:pt x="118" y="106"/>
                    </a:cubicBezTo>
                    <a:cubicBezTo>
                      <a:pt x="120" y="121"/>
                      <a:pt x="119" y="136"/>
                      <a:pt x="116" y="151"/>
                    </a:cubicBezTo>
                    <a:cubicBezTo>
                      <a:pt x="113" y="163"/>
                      <a:pt x="110" y="165"/>
                      <a:pt x="98" y="160"/>
                    </a:cubicBezTo>
                    <a:cubicBezTo>
                      <a:pt x="95" y="159"/>
                      <a:pt x="93" y="157"/>
                      <a:pt x="90" y="157"/>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95" name="Freeform 175">
                <a:extLst>
                  <a:ext uri="{FF2B5EF4-FFF2-40B4-BE49-F238E27FC236}">
                    <a16:creationId xmlns:a16="http://schemas.microsoft.com/office/drawing/2014/main" id="{F2A2DE75-48A1-CD50-8FBB-5BF1A60CF85D}"/>
                  </a:ext>
                </a:extLst>
              </p:cNvPr>
              <p:cNvSpPr/>
              <p:nvPr/>
            </p:nvSpPr>
            <p:spPr bwMode="auto">
              <a:xfrm>
                <a:off x="4719638" y="4972050"/>
                <a:ext cx="96838" cy="171450"/>
              </a:xfrm>
              <a:custGeom>
                <a:avLst/>
                <a:gdLst>
                  <a:gd name="T0" fmla="*/ 82 w 95"/>
                  <a:gd name="T1" fmla="*/ 118 h 170"/>
                  <a:gd name="T2" fmla="*/ 76 w 95"/>
                  <a:gd name="T3" fmla="*/ 125 h 170"/>
                  <a:gd name="T4" fmla="*/ 56 w 95"/>
                  <a:gd name="T5" fmla="*/ 159 h 170"/>
                  <a:gd name="T6" fmla="*/ 35 w 95"/>
                  <a:gd name="T7" fmla="*/ 158 h 170"/>
                  <a:gd name="T8" fmla="*/ 19 w 95"/>
                  <a:gd name="T9" fmla="*/ 131 h 170"/>
                  <a:gd name="T10" fmla="*/ 14 w 95"/>
                  <a:gd name="T11" fmla="*/ 125 h 170"/>
                  <a:gd name="T12" fmla="*/ 1 w 95"/>
                  <a:gd name="T13" fmla="*/ 62 h 170"/>
                  <a:gd name="T14" fmla="*/ 6 w 95"/>
                  <a:gd name="T15" fmla="*/ 10 h 170"/>
                  <a:gd name="T16" fmla="*/ 14 w 95"/>
                  <a:gd name="T17" fmla="*/ 0 h 170"/>
                  <a:gd name="T18" fmla="*/ 79 w 95"/>
                  <a:gd name="T19" fmla="*/ 5 h 170"/>
                  <a:gd name="T20" fmla="*/ 89 w 95"/>
                  <a:gd name="T21" fmla="*/ 15 h 170"/>
                  <a:gd name="T22" fmla="*/ 89 w 95"/>
                  <a:gd name="T23" fmla="*/ 87 h 170"/>
                  <a:gd name="T24" fmla="*/ 82 w 95"/>
                  <a:gd name="T25" fmla="*/ 11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5" h="170">
                    <a:moveTo>
                      <a:pt x="82" y="118"/>
                    </a:moveTo>
                    <a:cubicBezTo>
                      <a:pt x="77" y="118"/>
                      <a:pt x="77" y="122"/>
                      <a:pt x="76" y="125"/>
                    </a:cubicBezTo>
                    <a:cubicBezTo>
                      <a:pt x="70" y="137"/>
                      <a:pt x="64" y="149"/>
                      <a:pt x="56" y="159"/>
                    </a:cubicBezTo>
                    <a:cubicBezTo>
                      <a:pt x="47" y="170"/>
                      <a:pt x="43" y="169"/>
                      <a:pt x="35" y="158"/>
                    </a:cubicBezTo>
                    <a:cubicBezTo>
                      <a:pt x="29" y="150"/>
                      <a:pt x="24" y="140"/>
                      <a:pt x="19" y="131"/>
                    </a:cubicBezTo>
                    <a:cubicBezTo>
                      <a:pt x="18" y="128"/>
                      <a:pt x="18" y="125"/>
                      <a:pt x="14" y="125"/>
                    </a:cubicBezTo>
                    <a:cubicBezTo>
                      <a:pt x="8" y="104"/>
                      <a:pt x="1" y="84"/>
                      <a:pt x="1" y="62"/>
                    </a:cubicBezTo>
                    <a:cubicBezTo>
                      <a:pt x="0" y="44"/>
                      <a:pt x="1" y="27"/>
                      <a:pt x="6" y="10"/>
                    </a:cubicBezTo>
                    <a:cubicBezTo>
                      <a:pt x="7" y="5"/>
                      <a:pt x="8" y="1"/>
                      <a:pt x="14" y="0"/>
                    </a:cubicBezTo>
                    <a:cubicBezTo>
                      <a:pt x="35" y="3"/>
                      <a:pt x="57" y="6"/>
                      <a:pt x="79" y="5"/>
                    </a:cubicBezTo>
                    <a:cubicBezTo>
                      <a:pt x="85" y="5"/>
                      <a:pt x="88" y="9"/>
                      <a:pt x="89" y="15"/>
                    </a:cubicBezTo>
                    <a:cubicBezTo>
                      <a:pt x="94" y="39"/>
                      <a:pt x="95" y="63"/>
                      <a:pt x="89" y="87"/>
                    </a:cubicBezTo>
                    <a:cubicBezTo>
                      <a:pt x="87" y="97"/>
                      <a:pt x="86" y="108"/>
                      <a:pt x="82" y="11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96" name="Freeform 176">
                <a:extLst>
                  <a:ext uri="{FF2B5EF4-FFF2-40B4-BE49-F238E27FC236}">
                    <a16:creationId xmlns:a16="http://schemas.microsoft.com/office/drawing/2014/main" id="{B6EB03C4-4F7C-A013-8E2F-C15C8C0C535D}"/>
                  </a:ext>
                </a:extLst>
              </p:cNvPr>
              <p:cNvSpPr/>
              <p:nvPr/>
            </p:nvSpPr>
            <p:spPr bwMode="auto">
              <a:xfrm>
                <a:off x="4491038" y="4645025"/>
                <a:ext cx="166688" cy="120650"/>
              </a:xfrm>
              <a:custGeom>
                <a:avLst/>
                <a:gdLst>
                  <a:gd name="T0" fmla="*/ 28 w 164"/>
                  <a:gd name="T1" fmla="*/ 61 h 119"/>
                  <a:gd name="T2" fmla="*/ 19 w 164"/>
                  <a:gd name="T3" fmla="*/ 46 h 119"/>
                  <a:gd name="T4" fmla="*/ 2 w 164"/>
                  <a:gd name="T5" fmla="*/ 16 h 119"/>
                  <a:gd name="T6" fmla="*/ 9 w 164"/>
                  <a:gd name="T7" fmla="*/ 4 h 119"/>
                  <a:gd name="T8" fmla="*/ 55 w 164"/>
                  <a:gd name="T9" fmla="*/ 2 h 119"/>
                  <a:gd name="T10" fmla="*/ 63 w 164"/>
                  <a:gd name="T11" fmla="*/ 0 h 119"/>
                  <a:gd name="T12" fmla="*/ 113 w 164"/>
                  <a:gd name="T13" fmla="*/ 16 h 119"/>
                  <a:gd name="T14" fmla="*/ 159 w 164"/>
                  <a:gd name="T15" fmla="*/ 46 h 119"/>
                  <a:gd name="T16" fmla="*/ 164 w 164"/>
                  <a:gd name="T17" fmla="*/ 53 h 119"/>
                  <a:gd name="T18" fmla="*/ 160 w 164"/>
                  <a:gd name="T19" fmla="*/ 61 h 119"/>
                  <a:gd name="T20" fmla="*/ 133 w 164"/>
                  <a:gd name="T21" fmla="*/ 110 h 119"/>
                  <a:gd name="T22" fmla="*/ 128 w 164"/>
                  <a:gd name="T23" fmla="*/ 117 h 119"/>
                  <a:gd name="T24" fmla="*/ 118 w 164"/>
                  <a:gd name="T25" fmla="*/ 117 h 119"/>
                  <a:gd name="T26" fmla="*/ 40 w 164"/>
                  <a:gd name="T27" fmla="*/ 72 h 119"/>
                  <a:gd name="T28" fmla="*/ 28 w 164"/>
                  <a:gd name="T29" fmla="*/ 6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4" h="119">
                    <a:moveTo>
                      <a:pt x="28" y="61"/>
                    </a:moveTo>
                    <a:cubicBezTo>
                      <a:pt x="28" y="54"/>
                      <a:pt x="22" y="51"/>
                      <a:pt x="19" y="46"/>
                    </a:cubicBezTo>
                    <a:cubicBezTo>
                      <a:pt x="12" y="37"/>
                      <a:pt x="6" y="27"/>
                      <a:pt x="2" y="16"/>
                    </a:cubicBezTo>
                    <a:cubicBezTo>
                      <a:pt x="0" y="9"/>
                      <a:pt x="2" y="5"/>
                      <a:pt x="9" y="4"/>
                    </a:cubicBezTo>
                    <a:cubicBezTo>
                      <a:pt x="24" y="0"/>
                      <a:pt x="39" y="1"/>
                      <a:pt x="55" y="2"/>
                    </a:cubicBezTo>
                    <a:cubicBezTo>
                      <a:pt x="58" y="3"/>
                      <a:pt x="62" y="5"/>
                      <a:pt x="63" y="0"/>
                    </a:cubicBezTo>
                    <a:cubicBezTo>
                      <a:pt x="79" y="6"/>
                      <a:pt x="97" y="9"/>
                      <a:pt x="113" y="16"/>
                    </a:cubicBezTo>
                    <a:cubicBezTo>
                      <a:pt x="130" y="23"/>
                      <a:pt x="145" y="33"/>
                      <a:pt x="159" y="46"/>
                    </a:cubicBezTo>
                    <a:cubicBezTo>
                      <a:pt x="162" y="48"/>
                      <a:pt x="164" y="50"/>
                      <a:pt x="164" y="53"/>
                    </a:cubicBezTo>
                    <a:cubicBezTo>
                      <a:pt x="164" y="56"/>
                      <a:pt x="162" y="59"/>
                      <a:pt x="160" y="61"/>
                    </a:cubicBezTo>
                    <a:cubicBezTo>
                      <a:pt x="149" y="76"/>
                      <a:pt x="139" y="92"/>
                      <a:pt x="133" y="110"/>
                    </a:cubicBezTo>
                    <a:cubicBezTo>
                      <a:pt x="132" y="112"/>
                      <a:pt x="131" y="115"/>
                      <a:pt x="128" y="117"/>
                    </a:cubicBezTo>
                    <a:cubicBezTo>
                      <a:pt x="125" y="119"/>
                      <a:pt x="122" y="119"/>
                      <a:pt x="118" y="117"/>
                    </a:cubicBezTo>
                    <a:cubicBezTo>
                      <a:pt x="89" y="108"/>
                      <a:pt x="62" y="94"/>
                      <a:pt x="40" y="72"/>
                    </a:cubicBezTo>
                    <a:cubicBezTo>
                      <a:pt x="36" y="68"/>
                      <a:pt x="32" y="65"/>
                      <a:pt x="28" y="6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97" name="Freeform 177">
                <a:extLst>
                  <a:ext uri="{FF2B5EF4-FFF2-40B4-BE49-F238E27FC236}">
                    <a16:creationId xmlns:a16="http://schemas.microsoft.com/office/drawing/2014/main" id="{836EF711-D082-2BBE-6B3B-E2BA63A069A3}"/>
                  </a:ext>
                </a:extLst>
              </p:cNvPr>
              <p:cNvSpPr/>
              <p:nvPr/>
            </p:nvSpPr>
            <p:spPr bwMode="auto">
              <a:xfrm>
                <a:off x="4484688" y="4865688"/>
                <a:ext cx="180975" cy="114300"/>
              </a:xfrm>
              <a:custGeom>
                <a:avLst/>
                <a:gdLst>
                  <a:gd name="T0" fmla="*/ 63 w 178"/>
                  <a:gd name="T1" fmla="*/ 112 h 112"/>
                  <a:gd name="T2" fmla="*/ 55 w 178"/>
                  <a:gd name="T3" fmla="*/ 105 h 112"/>
                  <a:gd name="T4" fmla="*/ 15 w 178"/>
                  <a:gd name="T5" fmla="*/ 98 h 112"/>
                  <a:gd name="T6" fmla="*/ 8 w 178"/>
                  <a:gd name="T7" fmla="*/ 78 h 112"/>
                  <a:gd name="T8" fmla="*/ 27 w 178"/>
                  <a:gd name="T9" fmla="*/ 56 h 112"/>
                  <a:gd name="T10" fmla="*/ 30 w 178"/>
                  <a:gd name="T11" fmla="*/ 48 h 112"/>
                  <a:gd name="T12" fmla="*/ 92 w 178"/>
                  <a:gd name="T13" fmla="*/ 11 h 112"/>
                  <a:gd name="T14" fmla="*/ 135 w 178"/>
                  <a:gd name="T15" fmla="*/ 1 h 112"/>
                  <a:gd name="T16" fmla="*/ 142 w 178"/>
                  <a:gd name="T17" fmla="*/ 9 h 112"/>
                  <a:gd name="T18" fmla="*/ 172 w 178"/>
                  <a:gd name="T19" fmla="*/ 57 h 112"/>
                  <a:gd name="T20" fmla="*/ 178 w 178"/>
                  <a:gd name="T21" fmla="*/ 66 h 112"/>
                  <a:gd name="T22" fmla="*/ 164 w 178"/>
                  <a:gd name="T23" fmla="*/ 77 h 112"/>
                  <a:gd name="T24" fmla="*/ 80 w 178"/>
                  <a:gd name="T25" fmla="*/ 106 h 112"/>
                  <a:gd name="T26" fmla="*/ 63 w 178"/>
                  <a:gd name="T27"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8" h="112">
                    <a:moveTo>
                      <a:pt x="63" y="112"/>
                    </a:moveTo>
                    <a:cubicBezTo>
                      <a:pt x="64" y="105"/>
                      <a:pt x="60" y="105"/>
                      <a:pt x="55" y="105"/>
                    </a:cubicBezTo>
                    <a:cubicBezTo>
                      <a:pt x="42" y="105"/>
                      <a:pt x="28" y="102"/>
                      <a:pt x="15" y="98"/>
                    </a:cubicBezTo>
                    <a:cubicBezTo>
                      <a:pt x="2" y="94"/>
                      <a:pt x="0" y="90"/>
                      <a:pt x="8" y="78"/>
                    </a:cubicBezTo>
                    <a:cubicBezTo>
                      <a:pt x="13" y="70"/>
                      <a:pt x="20" y="63"/>
                      <a:pt x="27" y="56"/>
                    </a:cubicBezTo>
                    <a:cubicBezTo>
                      <a:pt x="29" y="54"/>
                      <a:pt x="32" y="52"/>
                      <a:pt x="30" y="48"/>
                    </a:cubicBezTo>
                    <a:cubicBezTo>
                      <a:pt x="50" y="35"/>
                      <a:pt x="69" y="19"/>
                      <a:pt x="92" y="11"/>
                    </a:cubicBezTo>
                    <a:cubicBezTo>
                      <a:pt x="106" y="6"/>
                      <a:pt x="120" y="0"/>
                      <a:pt x="135" y="1"/>
                    </a:cubicBezTo>
                    <a:cubicBezTo>
                      <a:pt x="139" y="2"/>
                      <a:pt x="140" y="6"/>
                      <a:pt x="142" y="9"/>
                    </a:cubicBezTo>
                    <a:cubicBezTo>
                      <a:pt x="149" y="27"/>
                      <a:pt x="159" y="43"/>
                      <a:pt x="172" y="57"/>
                    </a:cubicBezTo>
                    <a:cubicBezTo>
                      <a:pt x="175" y="59"/>
                      <a:pt x="178" y="62"/>
                      <a:pt x="178" y="66"/>
                    </a:cubicBezTo>
                    <a:cubicBezTo>
                      <a:pt x="175" y="72"/>
                      <a:pt x="169" y="74"/>
                      <a:pt x="164" y="77"/>
                    </a:cubicBezTo>
                    <a:cubicBezTo>
                      <a:pt x="139" y="94"/>
                      <a:pt x="111" y="103"/>
                      <a:pt x="80" y="106"/>
                    </a:cubicBezTo>
                    <a:cubicBezTo>
                      <a:pt x="74" y="107"/>
                      <a:pt x="69" y="110"/>
                      <a:pt x="63" y="11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98" name="Freeform 178">
                <a:extLst>
                  <a:ext uri="{FF2B5EF4-FFF2-40B4-BE49-F238E27FC236}">
                    <a16:creationId xmlns:a16="http://schemas.microsoft.com/office/drawing/2014/main" id="{F9FD80CD-5D43-2E57-CDE3-777B3CF71763}"/>
                  </a:ext>
                </a:extLst>
              </p:cNvPr>
              <p:cNvSpPr/>
              <p:nvPr/>
            </p:nvSpPr>
            <p:spPr bwMode="auto">
              <a:xfrm>
                <a:off x="4451350" y="4772025"/>
                <a:ext cx="169863" cy="98425"/>
              </a:xfrm>
              <a:custGeom>
                <a:avLst/>
                <a:gdLst>
                  <a:gd name="T0" fmla="*/ 46 w 167"/>
                  <a:gd name="T1" fmla="*/ 78 h 97"/>
                  <a:gd name="T2" fmla="*/ 39 w 167"/>
                  <a:gd name="T3" fmla="*/ 72 h 97"/>
                  <a:gd name="T4" fmla="*/ 7 w 167"/>
                  <a:gd name="T5" fmla="*/ 50 h 97"/>
                  <a:gd name="T6" fmla="*/ 8 w 167"/>
                  <a:gd name="T7" fmla="*/ 34 h 97"/>
                  <a:gd name="T8" fmla="*/ 44 w 167"/>
                  <a:gd name="T9" fmla="*/ 16 h 97"/>
                  <a:gd name="T10" fmla="*/ 49 w 167"/>
                  <a:gd name="T11" fmla="*/ 6 h 97"/>
                  <a:gd name="T12" fmla="*/ 95 w 167"/>
                  <a:gd name="T13" fmla="*/ 2 h 97"/>
                  <a:gd name="T14" fmla="*/ 154 w 167"/>
                  <a:gd name="T15" fmla="*/ 7 h 97"/>
                  <a:gd name="T16" fmla="*/ 162 w 167"/>
                  <a:gd name="T17" fmla="*/ 11 h 97"/>
                  <a:gd name="T18" fmla="*/ 164 w 167"/>
                  <a:gd name="T19" fmla="*/ 19 h 97"/>
                  <a:gd name="T20" fmla="*/ 167 w 167"/>
                  <a:gd name="T21" fmla="*/ 78 h 97"/>
                  <a:gd name="T22" fmla="*/ 167 w 167"/>
                  <a:gd name="T23" fmla="*/ 83 h 97"/>
                  <a:gd name="T24" fmla="*/ 154 w 167"/>
                  <a:gd name="T25" fmla="*/ 91 h 97"/>
                  <a:gd name="T26" fmla="*/ 58 w 167"/>
                  <a:gd name="T27" fmla="*/ 83 h 97"/>
                  <a:gd name="T28" fmla="*/ 46 w 167"/>
                  <a:gd name="T29" fmla="*/ 7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7" h="97">
                    <a:moveTo>
                      <a:pt x="46" y="78"/>
                    </a:moveTo>
                    <a:cubicBezTo>
                      <a:pt x="45" y="74"/>
                      <a:pt x="42" y="73"/>
                      <a:pt x="39" y="72"/>
                    </a:cubicBezTo>
                    <a:cubicBezTo>
                      <a:pt x="27" y="66"/>
                      <a:pt x="16" y="59"/>
                      <a:pt x="7" y="50"/>
                    </a:cubicBezTo>
                    <a:cubicBezTo>
                      <a:pt x="0" y="43"/>
                      <a:pt x="0" y="40"/>
                      <a:pt x="8" y="34"/>
                    </a:cubicBezTo>
                    <a:cubicBezTo>
                      <a:pt x="19" y="26"/>
                      <a:pt x="31" y="20"/>
                      <a:pt x="44" y="16"/>
                    </a:cubicBezTo>
                    <a:cubicBezTo>
                      <a:pt x="49" y="14"/>
                      <a:pt x="54" y="13"/>
                      <a:pt x="49" y="6"/>
                    </a:cubicBezTo>
                    <a:cubicBezTo>
                      <a:pt x="65" y="10"/>
                      <a:pt x="80" y="3"/>
                      <a:pt x="95" y="2"/>
                    </a:cubicBezTo>
                    <a:cubicBezTo>
                      <a:pt x="115" y="0"/>
                      <a:pt x="135" y="1"/>
                      <a:pt x="154" y="7"/>
                    </a:cubicBezTo>
                    <a:cubicBezTo>
                      <a:pt x="157" y="8"/>
                      <a:pt x="160" y="9"/>
                      <a:pt x="162" y="11"/>
                    </a:cubicBezTo>
                    <a:cubicBezTo>
                      <a:pt x="164" y="14"/>
                      <a:pt x="164" y="16"/>
                      <a:pt x="164" y="19"/>
                    </a:cubicBezTo>
                    <a:cubicBezTo>
                      <a:pt x="160" y="39"/>
                      <a:pt x="164" y="58"/>
                      <a:pt x="167" y="78"/>
                    </a:cubicBezTo>
                    <a:cubicBezTo>
                      <a:pt x="167" y="80"/>
                      <a:pt x="167" y="82"/>
                      <a:pt x="167" y="83"/>
                    </a:cubicBezTo>
                    <a:cubicBezTo>
                      <a:pt x="166" y="91"/>
                      <a:pt x="159" y="90"/>
                      <a:pt x="154" y="91"/>
                    </a:cubicBezTo>
                    <a:cubicBezTo>
                      <a:pt x="121" y="97"/>
                      <a:pt x="89" y="94"/>
                      <a:pt x="58" y="83"/>
                    </a:cubicBezTo>
                    <a:cubicBezTo>
                      <a:pt x="54" y="81"/>
                      <a:pt x="50" y="80"/>
                      <a:pt x="46" y="7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99" name="Freeform 179">
                <a:extLst>
                  <a:ext uri="{FF2B5EF4-FFF2-40B4-BE49-F238E27FC236}">
                    <a16:creationId xmlns:a16="http://schemas.microsoft.com/office/drawing/2014/main" id="{56CFA318-5E9F-FC8A-FC0F-E71A4DE246D3}"/>
                  </a:ext>
                </a:extLst>
              </p:cNvPr>
              <p:cNvSpPr/>
              <p:nvPr/>
            </p:nvSpPr>
            <p:spPr bwMode="auto">
              <a:xfrm>
                <a:off x="4933950" y="4860925"/>
                <a:ext cx="176213" cy="95250"/>
              </a:xfrm>
              <a:custGeom>
                <a:avLst/>
                <a:gdLst>
                  <a:gd name="T0" fmla="*/ 95 w 174"/>
                  <a:gd name="T1" fmla="*/ 94 h 94"/>
                  <a:gd name="T2" fmla="*/ 87 w 174"/>
                  <a:gd name="T3" fmla="*/ 88 h 94"/>
                  <a:gd name="T4" fmla="*/ 11 w 174"/>
                  <a:gd name="T5" fmla="*/ 26 h 94"/>
                  <a:gd name="T6" fmla="*/ 0 w 174"/>
                  <a:gd name="T7" fmla="*/ 23 h 94"/>
                  <a:gd name="T8" fmla="*/ 9 w 174"/>
                  <a:gd name="T9" fmla="*/ 0 h 94"/>
                  <a:gd name="T10" fmla="*/ 97 w 174"/>
                  <a:gd name="T11" fmla="*/ 17 h 94"/>
                  <a:gd name="T12" fmla="*/ 124 w 174"/>
                  <a:gd name="T13" fmla="*/ 15 h 94"/>
                  <a:gd name="T14" fmla="*/ 169 w 174"/>
                  <a:gd name="T15" fmla="*/ 67 h 94"/>
                  <a:gd name="T16" fmla="*/ 163 w 174"/>
                  <a:gd name="T17" fmla="*/ 82 h 94"/>
                  <a:gd name="T18" fmla="*/ 95 w 174"/>
                  <a:gd name="T1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4" h="94">
                    <a:moveTo>
                      <a:pt x="95" y="94"/>
                    </a:moveTo>
                    <a:cubicBezTo>
                      <a:pt x="91" y="94"/>
                      <a:pt x="89" y="91"/>
                      <a:pt x="87" y="88"/>
                    </a:cubicBezTo>
                    <a:cubicBezTo>
                      <a:pt x="68" y="60"/>
                      <a:pt x="41" y="40"/>
                      <a:pt x="11" y="26"/>
                    </a:cubicBezTo>
                    <a:cubicBezTo>
                      <a:pt x="8" y="24"/>
                      <a:pt x="4" y="24"/>
                      <a:pt x="0" y="23"/>
                    </a:cubicBezTo>
                    <a:cubicBezTo>
                      <a:pt x="0" y="14"/>
                      <a:pt x="3" y="7"/>
                      <a:pt x="9" y="0"/>
                    </a:cubicBezTo>
                    <a:cubicBezTo>
                      <a:pt x="37" y="15"/>
                      <a:pt x="66" y="18"/>
                      <a:pt x="97" y="17"/>
                    </a:cubicBezTo>
                    <a:cubicBezTo>
                      <a:pt x="106" y="17"/>
                      <a:pt x="115" y="14"/>
                      <a:pt x="124" y="15"/>
                    </a:cubicBezTo>
                    <a:cubicBezTo>
                      <a:pt x="142" y="30"/>
                      <a:pt x="157" y="48"/>
                      <a:pt x="169" y="67"/>
                    </a:cubicBezTo>
                    <a:cubicBezTo>
                      <a:pt x="174" y="76"/>
                      <a:pt x="173" y="78"/>
                      <a:pt x="163" y="82"/>
                    </a:cubicBezTo>
                    <a:cubicBezTo>
                      <a:pt x="141" y="89"/>
                      <a:pt x="118" y="93"/>
                      <a:pt x="95" y="94"/>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00" name="Freeform 180">
                <a:extLst>
                  <a:ext uri="{FF2B5EF4-FFF2-40B4-BE49-F238E27FC236}">
                    <a16:creationId xmlns:a16="http://schemas.microsoft.com/office/drawing/2014/main" id="{3144FCB5-3308-8974-20DF-F2BAD4888FFE}"/>
                  </a:ext>
                </a:extLst>
              </p:cNvPr>
              <p:cNvSpPr/>
              <p:nvPr/>
            </p:nvSpPr>
            <p:spPr bwMode="auto">
              <a:xfrm>
                <a:off x="4819650" y="4484688"/>
                <a:ext cx="80963" cy="173037"/>
              </a:xfrm>
              <a:custGeom>
                <a:avLst/>
                <a:gdLst>
                  <a:gd name="T0" fmla="*/ 0 w 80"/>
                  <a:gd name="T1" fmla="*/ 160 h 170"/>
                  <a:gd name="T2" fmla="*/ 3 w 80"/>
                  <a:gd name="T3" fmla="*/ 54 h 170"/>
                  <a:gd name="T4" fmla="*/ 6 w 80"/>
                  <a:gd name="T5" fmla="*/ 43 h 170"/>
                  <a:gd name="T6" fmla="*/ 52 w 80"/>
                  <a:gd name="T7" fmla="*/ 5 h 170"/>
                  <a:gd name="T8" fmla="*/ 66 w 80"/>
                  <a:gd name="T9" fmla="*/ 10 h 170"/>
                  <a:gd name="T10" fmla="*/ 77 w 80"/>
                  <a:gd name="T11" fmla="*/ 69 h 170"/>
                  <a:gd name="T12" fmla="*/ 63 w 80"/>
                  <a:gd name="T13" fmla="*/ 101 h 170"/>
                  <a:gd name="T14" fmla="*/ 26 w 80"/>
                  <a:gd name="T15" fmla="*/ 169 h 170"/>
                  <a:gd name="T16" fmla="*/ 0 w 80"/>
                  <a:gd name="T17" fmla="*/ 16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170">
                    <a:moveTo>
                      <a:pt x="0" y="160"/>
                    </a:moveTo>
                    <a:cubicBezTo>
                      <a:pt x="12" y="125"/>
                      <a:pt x="13" y="90"/>
                      <a:pt x="3" y="54"/>
                    </a:cubicBezTo>
                    <a:cubicBezTo>
                      <a:pt x="2" y="49"/>
                      <a:pt x="4" y="46"/>
                      <a:pt x="6" y="43"/>
                    </a:cubicBezTo>
                    <a:cubicBezTo>
                      <a:pt x="19" y="28"/>
                      <a:pt x="35" y="15"/>
                      <a:pt x="52" y="5"/>
                    </a:cubicBezTo>
                    <a:cubicBezTo>
                      <a:pt x="59" y="0"/>
                      <a:pt x="63" y="1"/>
                      <a:pt x="66" y="10"/>
                    </a:cubicBezTo>
                    <a:cubicBezTo>
                      <a:pt x="72" y="29"/>
                      <a:pt x="76" y="49"/>
                      <a:pt x="77" y="69"/>
                    </a:cubicBezTo>
                    <a:cubicBezTo>
                      <a:pt x="80" y="83"/>
                      <a:pt x="71" y="91"/>
                      <a:pt x="63" y="101"/>
                    </a:cubicBezTo>
                    <a:cubicBezTo>
                      <a:pt x="45" y="120"/>
                      <a:pt x="33" y="144"/>
                      <a:pt x="26" y="169"/>
                    </a:cubicBezTo>
                    <a:cubicBezTo>
                      <a:pt x="16" y="170"/>
                      <a:pt x="8" y="167"/>
                      <a:pt x="0" y="160"/>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01" name="Freeform 181">
                <a:extLst>
                  <a:ext uri="{FF2B5EF4-FFF2-40B4-BE49-F238E27FC236}">
                    <a16:creationId xmlns:a16="http://schemas.microsoft.com/office/drawing/2014/main" id="{B69C641E-BD50-9DA0-FF4D-0E8426A35340}"/>
                  </a:ext>
                </a:extLst>
              </p:cNvPr>
              <p:cNvSpPr/>
              <p:nvPr/>
            </p:nvSpPr>
            <p:spPr bwMode="auto">
              <a:xfrm>
                <a:off x="4672013" y="4487863"/>
                <a:ext cx="79375" cy="168275"/>
              </a:xfrm>
              <a:custGeom>
                <a:avLst/>
                <a:gdLst>
                  <a:gd name="T0" fmla="*/ 71 w 79"/>
                  <a:gd name="T1" fmla="*/ 43 h 166"/>
                  <a:gd name="T2" fmla="*/ 73 w 79"/>
                  <a:gd name="T3" fmla="*/ 65 h 166"/>
                  <a:gd name="T4" fmla="*/ 77 w 79"/>
                  <a:gd name="T5" fmla="*/ 154 h 166"/>
                  <a:gd name="T6" fmla="*/ 79 w 79"/>
                  <a:gd name="T7" fmla="*/ 157 h 166"/>
                  <a:gd name="T8" fmla="*/ 49 w 79"/>
                  <a:gd name="T9" fmla="*/ 166 h 166"/>
                  <a:gd name="T10" fmla="*/ 47 w 79"/>
                  <a:gd name="T11" fmla="*/ 149 h 166"/>
                  <a:gd name="T12" fmla="*/ 5 w 79"/>
                  <a:gd name="T13" fmla="*/ 80 h 166"/>
                  <a:gd name="T14" fmla="*/ 0 w 79"/>
                  <a:gd name="T15" fmla="*/ 71 h 166"/>
                  <a:gd name="T16" fmla="*/ 18 w 79"/>
                  <a:gd name="T17" fmla="*/ 9 h 166"/>
                  <a:gd name="T18" fmla="*/ 32 w 79"/>
                  <a:gd name="T19" fmla="*/ 5 h 166"/>
                  <a:gd name="T20" fmla="*/ 71 w 79"/>
                  <a:gd name="T21" fmla="*/ 4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166">
                    <a:moveTo>
                      <a:pt x="71" y="43"/>
                    </a:moveTo>
                    <a:cubicBezTo>
                      <a:pt x="76" y="50"/>
                      <a:pt x="75" y="57"/>
                      <a:pt x="73" y="65"/>
                    </a:cubicBezTo>
                    <a:cubicBezTo>
                      <a:pt x="69" y="95"/>
                      <a:pt x="69" y="124"/>
                      <a:pt x="77" y="154"/>
                    </a:cubicBezTo>
                    <a:cubicBezTo>
                      <a:pt x="77" y="155"/>
                      <a:pt x="78" y="156"/>
                      <a:pt x="79" y="157"/>
                    </a:cubicBezTo>
                    <a:cubicBezTo>
                      <a:pt x="70" y="164"/>
                      <a:pt x="60" y="166"/>
                      <a:pt x="49" y="166"/>
                    </a:cubicBezTo>
                    <a:cubicBezTo>
                      <a:pt x="54" y="160"/>
                      <a:pt x="49" y="154"/>
                      <a:pt x="47" y="149"/>
                    </a:cubicBezTo>
                    <a:cubicBezTo>
                      <a:pt x="39" y="123"/>
                      <a:pt x="24" y="100"/>
                      <a:pt x="5" y="80"/>
                    </a:cubicBezTo>
                    <a:cubicBezTo>
                      <a:pt x="2" y="77"/>
                      <a:pt x="0" y="75"/>
                      <a:pt x="0" y="71"/>
                    </a:cubicBezTo>
                    <a:cubicBezTo>
                      <a:pt x="3" y="49"/>
                      <a:pt x="9" y="28"/>
                      <a:pt x="18" y="9"/>
                    </a:cubicBezTo>
                    <a:cubicBezTo>
                      <a:pt x="21" y="1"/>
                      <a:pt x="26" y="0"/>
                      <a:pt x="32" y="5"/>
                    </a:cubicBezTo>
                    <a:cubicBezTo>
                      <a:pt x="47" y="16"/>
                      <a:pt x="60" y="29"/>
                      <a:pt x="71" y="4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02" name="Freeform 182">
                <a:extLst>
                  <a:ext uri="{FF2B5EF4-FFF2-40B4-BE49-F238E27FC236}">
                    <a16:creationId xmlns:a16="http://schemas.microsoft.com/office/drawing/2014/main" id="{1609F2ED-3C87-8FA4-73EA-7EA21F3BDA66}"/>
                  </a:ext>
                </a:extLst>
              </p:cNvPr>
              <p:cNvSpPr/>
              <p:nvPr/>
            </p:nvSpPr>
            <p:spPr bwMode="auto">
              <a:xfrm>
                <a:off x="4460875" y="4705350"/>
                <a:ext cx="161925" cy="79375"/>
              </a:xfrm>
              <a:custGeom>
                <a:avLst/>
                <a:gdLst>
                  <a:gd name="T0" fmla="*/ 152 w 160"/>
                  <a:gd name="T1" fmla="*/ 77 h 78"/>
                  <a:gd name="T2" fmla="*/ 56 w 160"/>
                  <a:gd name="T3" fmla="*/ 76 h 78"/>
                  <a:gd name="T4" fmla="*/ 40 w 160"/>
                  <a:gd name="T5" fmla="*/ 72 h 78"/>
                  <a:gd name="T6" fmla="*/ 3 w 160"/>
                  <a:gd name="T7" fmla="*/ 20 h 78"/>
                  <a:gd name="T8" fmla="*/ 8 w 160"/>
                  <a:gd name="T9" fmla="*/ 8 h 78"/>
                  <a:gd name="T10" fmla="*/ 58 w 160"/>
                  <a:gd name="T11" fmla="*/ 1 h 78"/>
                  <a:gd name="T12" fmla="*/ 70 w 160"/>
                  <a:gd name="T13" fmla="*/ 8 h 78"/>
                  <a:gd name="T14" fmla="*/ 151 w 160"/>
                  <a:gd name="T15" fmla="*/ 56 h 78"/>
                  <a:gd name="T16" fmla="*/ 158 w 160"/>
                  <a:gd name="T17" fmla="*/ 57 h 78"/>
                  <a:gd name="T18" fmla="*/ 152 w 160"/>
                  <a:gd name="T19" fmla="*/ 7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78">
                    <a:moveTo>
                      <a:pt x="152" y="77"/>
                    </a:moveTo>
                    <a:cubicBezTo>
                      <a:pt x="120" y="67"/>
                      <a:pt x="88" y="67"/>
                      <a:pt x="56" y="76"/>
                    </a:cubicBezTo>
                    <a:cubicBezTo>
                      <a:pt x="49" y="78"/>
                      <a:pt x="45" y="75"/>
                      <a:pt x="40" y="72"/>
                    </a:cubicBezTo>
                    <a:cubicBezTo>
                      <a:pt x="25" y="56"/>
                      <a:pt x="13" y="39"/>
                      <a:pt x="3" y="20"/>
                    </a:cubicBezTo>
                    <a:cubicBezTo>
                      <a:pt x="0" y="14"/>
                      <a:pt x="1" y="10"/>
                      <a:pt x="8" y="8"/>
                    </a:cubicBezTo>
                    <a:cubicBezTo>
                      <a:pt x="24" y="4"/>
                      <a:pt x="41" y="1"/>
                      <a:pt x="58" y="1"/>
                    </a:cubicBezTo>
                    <a:cubicBezTo>
                      <a:pt x="63" y="0"/>
                      <a:pt x="66" y="5"/>
                      <a:pt x="70" y="8"/>
                    </a:cubicBezTo>
                    <a:cubicBezTo>
                      <a:pt x="92" y="32"/>
                      <a:pt x="121" y="46"/>
                      <a:pt x="151" y="56"/>
                    </a:cubicBezTo>
                    <a:cubicBezTo>
                      <a:pt x="153" y="57"/>
                      <a:pt x="156" y="56"/>
                      <a:pt x="158" y="57"/>
                    </a:cubicBezTo>
                    <a:cubicBezTo>
                      <a:pt x="160" y="65"/>
                      <a:pt x="158" y="71"/>
                      <a:pt x="152" y="7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03" name="Freeform 183">
                <a:extLst>
                  <a:ext uri="{FF2B5EF4-FFF2-40B4-BE49-F238E27FC236}">
                    <a16:creationId xmlns:a16="http://schemas.microsoft.com/office/drawing/2014/main" id="{110CB68C-890D-A5D9-C328-1C329668FBAD}"/>
                  </a:ext>
                </a:extLst>
              </p:cNvPr>
              <p:cNvSpPr/>
              <p:nvPr/>
            </p:nvSpPr>
            <p:spPr bwMode="auto">
              <a:xfrm>
                <a:off x="4941888" y="4733925"/>
                <a:ext cx="174625" cy="73025"/>
              </a:xfrm>
              <a:custGeom>
                <a:avLst/>
                <a:gdLst>
                  <a:gd name="T0" fmla="*/ 130 w 173"/>
                  <a:gd name="T1" fmla="*/ 69 h 71"/>
                  <a:gd name="T2" fmla="*/ 104 w 173"/>
                  <a:gd name="T3" fmla="*/ 62 h 71"/>
                  <a:gd name="T4" fmla="*/ 40 w 173"/>
                  <a:gd name="T5" fmla="*/ 52 h 71"/>
                  <a:gd name="T6" fmla="*/ 17 w 173"/>
                  <a:gd name="T7" fmla="*/ 54 h 71"/>
                  <a:gd name="T8" fmla="*/ 8 w 173"/>
                  <a:gd name="T9" fmla="*/ 71 h 71"/>
                  <a:gd name="T10" fmla="*/ 6 w 173"/>
                  <a:gd name="T11" fmla="*/ 70 h 71"/>
                  <a:gd name="T12" fmla="*/ 2 w 173"/>
                  <a:gd name="T13" fmla="*/ 34 h 71"/>
                  <a:gd name="T14" fmla="*/ 98 w 173"/>
                  <a:gd name="T15" fmla="*/ 2 h 71"/>
                  <a:gd name="T16" fmla="*/ 107 w 173"/>
                  <a:gd name="T17" fmla="*/ 0 h 71"/>
                  <a:gd name="T18" fmla="*/ 163 w 173"/>
                  <a:gd name="T19" fmla="*/ 18 h 71"/>
                  <a:gd name="T20" fmla="*/ 166 w 173"/>
                  <a:gd name="T21" fmla="*/ 34 h 71"/>
                  <a:gd name="T22" fmla="*/ 130 w 173"/>
                  <a:gd name="T23" fmla="*/ 69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3" h="71">
                    <a:moveTo>
                      <a:pt x="130" y="69"/>
                    </a:moveTo>
                    <a:cubicBezTo>
                      <a:pt x="120" y="71"/>
                      <a:pt x="113" y="65"/>
                      <a:pt x="104" y="62"/>
                    </a:cubicBezTo>
                    <a:cubicBezTo>
                      <a:pt x="83" y="56"/>
                      <a:pt x="62" y="52"/>
                      <a:pt x="40" y="52"/>
                    </a:cubicBezTo>
                    <a:cubicBezTo>
                      <a:pt x="32" y="52"/>
                      <a:pt x="25" y="53"/>
                      <a:pt x="17" y="54"/>
                    </a:cubicBezTo>
                    <a:cubicBezTo>
                      <a:pt x="5" y="55"/>
                      <a:pt x="10" y="64"/>
                      <a:pt x="8" y="71"/>
                    </a:cubicBezTo>
                    <a:cubicBezTo>
                      <a:pt x="7" y="71"/>
                      <a:pt x="6" y="70"/>
                      <a:pt x="6" y="70"/>
                    </a:cubicBezTo>
                    <a:cubicBezTo>
                      <a:pt x="4" y="58"/>
                      <a:pt x="0" y="46"/>
                      <a:pt x="2" y="34"/>
                    </a:cubicBezTo>
                    <a:cubicBezTo>
                      <a:pt x="37" y="32"/>
                      <a:pt x="69" y="21"/>
                      <a:pt x="98" y="2"/>
                    </a:cubicBezTo>
                    <a:cubicBezTo>
                      <a:pt x="101" y="0"/>
                      <a:pt x="104" y="0"/>
                      <a:pt x="107" y="0"/>
                    </a:cubicBezTo>
                    <a:cubicBezTo>
                      <a:pt x="126" y="4"/>
                      <a:pt x="145" y="10"/>
                      <a:pt x="163" y="18"/>
                    </a:cubicBezTo>
                    <a:cubicBezTo>
                      <a:pt x="172" y="23"/>
                      <a:pt x="173" y="26"/>
                      <a:pt x="166" y="34"/>
                    </a:cubicBezTo>
                    <a:cubicBezTo>
                      <a:pt x="156" y="47"/>
                      <a:pt x="143" y="59"/>
                      <a:pt x="130" y="69"/>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04" name="Freeform 184">
                <a:extLst>
                  <a:ext uri="{FF2B5EF4-FFF2-40B4-BE49-F238E27FC236}">
                    <a16:creationId xmlns:a16="http://schemas.microsoft.com/office/drawing/2014/main" id="{E0EA67DA-CE89-3A46-CAE5-9014AD0C7AC9}"/>
                  </a:ext>
                </a:extLst>
              </p:cNvPr>
              <p:cNvSpPr/>
              <p:nvPr/>
            </p:nvSpPr>
            <p:spPr bwMode="auto">
              <a:xfrm>
                <a:off x="4530725" y="4932363"/>
                <a:ext cx="138113" cy="114300"/>
              </a:xfrm>
              <a:custGeom>
                <a:avLst/>
                <a:gdLst>
                  <a:gd name="T0" fmla="*/ 18 w 136"/>
                  <a:gd name="T1" fmla="*/ 47 h 113"/>
                  <a:gd name="T2" fmla="*/ 45 w 136"/>
                  <a:gd name="T3" fmla="*/ 38 h 113"/>
                  <a:gd name="T4" fmla="*/ 132 w 136"/>
                  <a:gd name="T5" fmla="*/ 0 h 113"/>
                  <a:gd name="T6" fmla="*/ 135 w 136"/>
                  <a:gd name="T7" fmla="*/ 4 h 113"/>
                  <a:gd name="T8" fmla="*/ 91 w 136"/>
                  <a:gd name="T9" fmla="*/ 60 h 113"/>
                  <a:gd name="T10" fmla="*/ 78 w 136"/>
                  <a:gd name="T11" fmla="*/ 93 h 113"/>
                  <a:gd name="T12" fmla="*/ 72 w 136"/>
                  <a:gd name="T13" fmla="*/ 100 h 113"/>
                  <a:gd name="T14" fmla="*/ 11 w 136"/>
                  <a:gd name="T15" fmla="*/ 112 h 113"/>
                  <a:gd name="T16" fmla="*/ 1 w 136"/>
                  <a:gd name="T17" fmla="*/ 101 h 113"/>
                  <a:gd name="T18" fmla="*/ 18 w 136"/>
                  <a:gd name="T19" fmla="*/ 47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113">
                    <a:moveTo>
                      <a:pt x="18" y="47"/>
                    </a:moveTo>
                    <a:cubicBezTo>
                      <a:pt x="24" y="35"/>
                      <a:pt x="36" y="39"/>
                      <a:pt x="45" y="38"/>
                    </a:cubicBezTo>
                    <a:cubicBezTo>
                      <a:pt x="77" y="33"/>
                      <a:pt x="106" y="20"/>
                      <a:pt x="132" y="0"/>
                    </a:cubicBezTo>
                    <a:cubicBezTo>
                      <a:pt x="135" y="0"/>
                      <a:pt x="136" y="1"/>
                      <a:pt x="135" y="4"/>
                    </a:cubicBezTo>
                    <a:cubicBezTo>
                      <a:pt x="117" y="20"/>
                      <a:pt x="102" y="38"/>
                      <a:pt x="91" y="60"/>
                    </a:cubicBezTo>
                    <a:cubicBezTo>
                      <a:pt x="85" y="70"/>
                      <a:pt x="81" y="81"/>
                      <a:pt x="78" y="93"/>
                    </a:cubicBezTo>
                    <a:cubicBezTo>
                      <a:pt x="77" y="96"/>
                      <a:pt x="74" y="98"/>
                      <a:pt x="72" y="100"/>
                    </a:cubicBezTo>
                    <a:cubicBezTo>
                      <a:pt x="52" y="106"/>
                      <a:pt x="32" y="111"/>
                      <a:pt x="11" y="112"/>
                    </a:cubicBezTo>
                    <a:cubicBezTo>
                      <a:pt x="2" y="113"/>
                      <a:pt x="0" y="109"/>
                      <a:pt x="1" y="101"/>
                    </a:cubicBezTo>
                    <a:cubicBezTo>
                      <a:pt x="4" y="82"/>
                      <a:pt x="10" y="64"/>
                      <a:pt x="18" y="4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05" name="Freeform 185">
                <a:extLst>
                  <a:ext uri="{FF2B5EF4-FFF2-40B4-BE49-F238E27FC236}">
                    <a16:creationId xmlns:a16="http://schemas.microsoft.com/office/drawing/2014/main" id="{FCB856C8-55CB-C3B5-9A17-A384C1729B8C}"/>
                  </a:ext>
                </a:extLst>
              </p:cNvPr>
              <p:cNvSpPr/>
              <p:nvPr/>
            </p:nvSpPr>
            <p:spPr bwMode="auto">
              <a:xfrm>
                <a:off x="4903788" y="4597400"/>
                <a:ext cx="130175" cy="111125"/>
              </a:xfrm>
              <a:custGeom>
                <a:avLst/>
                <a:gdLst>
                  <a:gd name="T0" fmla="*/ 0 w 129"/>
                  <a:gd name="T1" fmla="*/ 96 h 109"/>
                  <a:gd name="T2" fmla="*/ 45 w 129"/>
                  <a:gd name="T3" fmla="*/ 47 h 109"/>
                  <a:gd name="T4" fmla="*/ 58 w 129"/>
                  <a:gd name="T5" fmla="*/ 21 h 109"/>
                  <a:gd name="T6" fmla="*/ 65 w 129"/>
                  <a:gd name="T7" fmla="*/ 14 h 109"/>
                  <a:gd name="T8" fmla="*/ 118 w 129"/>
                  <a:gd name="T9" fmla="*/ 1 h 109"/>
                  <a:gd name="T10" fmla="*/ 128 w 129"/>
                  <a:gd name="T11" fmla="*/ 11 h 109"/>
                  <a:gd name="T12" fmla="*/ 117 w 129"/>
                  <a:gd name="T13" fmla="*/ 57 h 109"/>
                  <a:gd name="T14" fmla="*/ 105 w 129"/>
                  <a:gd name="T15" fmla="*/ 65 h 109"/>
                  <a:gd name="T16" fmla="*/ 11 w 129"/>
                  <a:gd name="T17" fmla="*/ 109 h 109"/>
                  <a:gd name="T18" fmla="*/ 0 w 129"/>
                  <a:gd name="T19" fmla="*/ 9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109">
                    <a:moveTo>
                      <a:pt x="0" y="96"/>
                    </a:moveTo>
                    <a:cubicBezTo>
                      <a:pt x="20" y="84"/>
                      <a:pt x="33" y="66"/>
                      <a:pt x="45" y="47"/>
                    </a:cubicBezTo>
                    <a:cubicBezTo>
                      <a:pt x="50" y="39"/>
                      <a:pt x="55" y="30"/>
                      <a:pt x="58" y="21"/>
                    </a:cubicBezTo>
                    <a:cubicBezTo>
                      <a:pt x="59" y="17"/>
                      <a:pt x="63" y="16"/>
                      <a:pt x="65" y="14"/>
                    </a:cubicBezTo>
                    <a:cubicBezTo>
                      <a:pt x="82" y="7"/>
                      <a:pt x="100" y="3"/>
                      <a:pt x="118" y="1"/>
                    </a:cubicBezTo>
                    <a:cubicBezTo>
                      <a:pt x="126" y="0"/>
                      <a:pt x="129" y="3"/>
                      <a:pt x="128" y="11"/>
                    </a:cubicBezTo>
                    <a:cubicBezTo>
                      <a:pt x="125" y="26"/>
                      <a:pt x="123" y="42"/>
                      <a:pt x="117" y="57"/>
                    </a:cubicBezTo>
                    <a:cubicBezTo>
                      <a:pt x="115" y="62"/>
                      <a:pt x="111" y="65"/>
                      <a:pt x="105" y="65"/>
                    </a:cubicBezTo>
                    <a:cubicBezTo>
                      <a:pt x="69" y="70"/>
                      <a:pt x="39" y="86"/>
                      <a:pt x="11" y="109"/>
                    </a:cubicBezTo>
                    <a:cubicBezTo>
                      <a:pt x="4" y="107"/>
                      <a:pt x="1" y="102"/>
                      <a:pt x="0" y="9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06" name="Freeform 186">
                <a:extLst>
                  <a:ext uri="{FF2B5EF4-FFF2-40B4-BE49-F238E27FC236}">
                    <a16:creationId xmlns:a16="http://schemas.microsoft.com/office/drawing/2014/main" id="{80567D53-A5AD-B142-FD22-66AEE94AC29C}"/>
                  </a:ext>
                </a:extLst>
              </p:cNvPr>
              <p:cNvSpPr/>
              <p:nvPr/>
            </p:nvSpPr>
            <p:spPr bwMode="auto">
              <a:xfrm>
                <a:off x="4540250" y="4576763"/>
                <a:ext cx="125413" cy="122237"/>
              </a:xfrm>
              <a:custGeom>
                <a:avLst/>
                <a:gdLst>
                  <a:gd name="T0" fmla="*/ 114 w 124"/>
                  <a:gd name="T1" fmla="*/ 120 h 120"/>
                  <a:gd name="T2" fmla="*/ 54 w 124"/>
                  <a:gd name="T3" fmla="*/ 81 h 120"/>
                  <a:gd name="T4" fmla="*/ 22 w 124"/>
                  <a:gd name="T5" fmla="*/ 72 h 120"/>
                  <a:gd name="T6" fmla="*/ 14 w 124"/>
                  <a:gd name="T7" fmla="*/ 66 h 120"/>
                  <a:gd name="T8" fmla="*/ 0 w 124"/>
                  <a:gd name="T9" fmla="*/ 8 h 120"/>
                  <a:gd name="T10" fmla="*/ 9 w 124"/>
                  <a:gd name="T11" fmla="*/ 0 h 120"/>
                  <a:gd name="T12" fmla="*/ 53 w 124"/>
                  <a:gd name="T13" fmla="*/ 10 h 120"/>
                  <a:gd name="T14" fmla="*/ 63 w 124"/>
                  <a:gd name="T15" fmla="*/ 21 h 120"/>
                  <a:gd name="T16" fmla="*/ 110 w 124"/>
                  <a:gd name="T17" fmla="*/ 101 h 120"/>
                  <a:gd name="T18" fmla="*/ 124 w 124"/>
                  <a:gd name="T19" fmla="*/ 110 h 120"/>
                  <a:gd name="T20" fmla="*/ 114 w 124"/>
                  <a:gd name="T21"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120">
                    <a:moveTo>
                      <a:pt x="114" y="120"/>
                    </a:moveTo>
                    <a:cubicBezTo>
                      <a:pt x="98" y="101"/>
                      <a:pt x="77" y="89"/>
                      <a:pt x="54" y="81"/>
                    </a:cubicBezTo>
                    <a:cubicBezTo>
                      <a:pt x="44" y="77"/>
                      <a:pt x="33" y="73"/>
                      <a:pt x="22" y="72"/>
                    </a:cubicBezTo>
                    <a:cubicBezTo>
                      <a:pt x="18" y="71"/>
                      <a:pt x="16" y="69"/>
                      <a:pt x="14" y="66"/>
                    </a:cubicBezTo>
                    <a:cubicBezTo>
                      <a:pt x="7" y="47"/>
                      <a:pt x="2" y="28"/>
                      <a:pt x="0" y="8"/>
                    </a:cubicBezTo>
                    <a:cubicBezTo>
                      <a:pt x="0" y="2"/>
                      <a:pt x="3" y="0"/>
                      <a:pt x="9" y="0"/>
                    </a:cubicBezTo>
                    <a:cubicBezTo>
                      <a:pt x="24" y="1"/>
                      <a:pt x="39" y="4"/>
                      <a:pt x="53" y="10"/>
                    </a:cubicBezTo>
                    <a:cubicBezTo>
                      <a:pt x="58" y="12"/>
                      <a:pt x="61" y="15"/>
                      <a:pt x="63" y="21"/>
                    </a:cubicBezTo>
                    <a:cubicBezTo>
                      <a:pt x="72" y="52"/>
                      <a:pt x="88" y="77"/>
                      <a:pt x="110" y="101"/>
                    </a:cubicBezTo>
                    <a:cubicBezTo>
                      <a:pt x="113" y="105"/>
                      <a:pt x="118" y="109"/>
                      <a:pt x="124" y="110"/>
                    </a:cubicBezTo>
                    <a:cubicBezTo>
                      <a:pt x="123" y="116"/>
                      <a:pt x="120" y="119"/>
                      <a:pt x="114" y="120"/>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07" name="Freeform 187">
                <a:extLst>
                  <a:ext uri="{FF2B5EF4-FFF2-40B4-BE49-F238E27FC236}">
                    <a16:creationId xmlns:a16="http://schemas.microsoft.com/office/drawing/2014/main" id="{27ABC840-24DE-54F6-5BC8-1082DBA4FB74}"/>
                  </a:ext>
                </a:extLst>
              </p:cNvPr>
              <p:cNvSpPr/>
              <p:nvPr/>
            </p:nvSpPr>
            <p:spPr bwMode="auto">
              <a:xfrm>
                <a:off x="4667250" y="4965700"/>
                <a:ext cx="68263" cy="173037"/>
              </a:xfrm>
              <a:custGeom>
                <a:avLst/>
                <a:gdLst>
                  <a:gd name="T0" fmla="*/ 66 w 68"/>
                  <a:gd name="T1" fmla="*/ 8 h 170"/>
                  <a:gd name="T2" fmla="*/ 61 w 68"/>
                  <a:gd name="T3" fmla="*/ 14 h 170"/>
                  <a:gd name="T4" fmla="*/ 56 w 68"/>
                  <a:gd name="T5" fmla="*/ 70 h 170"/>
                  <a:gd name="T6" fmla="*/ 67 w 68"/>
                  <a:gd name="T7" fmla="*/ 123 h 170"/>
                  <a:gd name="T8" fmla="*/ 66 w 68"/>
                  <a:gd name="T9" fmla="*/ 131 h 170"/>
                  <a:gd name="T10" fmla="*/ 25 w 68"/>
                  <a:gd name="T11" fmla="*/ 166 h 170"/>
                  <a:gd name="T12" fmla="*/ 12 w 68"/>
                  <a:gd name="T13" fmla="*/ 162 h 170"/>
                  <a:gd name="T14" fmla="*/ 0 w 68"/>
                  <a:gd name="T15" fmla="*/ 120 h 170"/>
                  <a:gd name="T16" fmla="*/ 18 w 68"/>
                  <a:gd name="T17" fmla="*/ 95 h 170"/>
                  <a:gd name="T18" fmla="*/ 49 w 68"/>
                  <a:gd name="T19" fmla="*/ 8 h 170"/>
                  <a:gd name="T20" fmla="*/ 51 w 68"/>
                  <a:gd name="T21" fmla="*/ 3 h 170"/>
                  <a:gd name="T22" fmla="*/ 66 w 68"/>
                  <a:gd name="T23" fmla="*/ 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170">
                    <a:moveTo>
                      <a:pt x="66" y="8"/>
                    </a:moveTo>
                    <a:cubicBezTo>
                      <a:pt x="62" y="8"/>
                      <a:pt x="61" y="12"/>
                      <a:pt x="61" y="14"/>
                    </a:cubicBezTo>
                    <a:cubicBezTo>
                      <a:pt x="56" y="33"/>
                      <a:pt x="54" y="51"/>
                      <a:pt x="56" y="70"/>
                    </a:cubicBezTo>
                    <a:cubicBezTo>
                      <a:pt x="57" y="88"/>
                      <a:pt x="60" y="106"/>
                      <a:pt x="67" y="123"/>
                    </a:cubicBezTo>
                    <a:cubicBezTo>
                      <a:pt x="68" y="126"/>
                      <a:pt x="67" y="128"/>
                      <a:pt x="66" y="131"/>
                    </a:cubicBezTo>
                    <a:cubicBezTo>
                      <a:pt x="54" y="144"/>
                      <a:pt x="40" y="155"/>
                      <a:pt x="25" y="166"/>
                    </a:cubicBezTo>
                    <a:cubicBezTo>
                      <a:pt x="19" y="170"/>
                      <a:pt x="15" y="168"/>
                      <a:pt x="12" y="162"/>
                    </a:cubicBezTo>
                    <a:cubicBezTo>
                      <a:pt x="6" y="148"/>
                      <a:pt x="4" y="134"/>
                      <a:pt x="0" y="120"/>
                    </a:cubicBezTo>
                    <a:cubicBezTo>
                      <a:pt x="4" y="110"/>
                      <a:pt x="12" y="103"/>
                      <a:pt x="18" y="95"/>
                    </a:cubicBezTo>
                    <a:cubicBezTo>
                      <a:pt x="36" y="68"/>
                      <a:pt x="45" y="39"/>
                      <a:pt x="49" y="8"/>
                    </a:cubicBezTo>
                    <a:cubicBezTo>
                      <a:pt x="49" y="6"/>
                      <a:pt x="50" y="4"/>
                      <a:pt x="51" y="3"/>
                    </a:cubicBezTo>
                    <a:cubicBezTo>
                      <a:pt x="57" y="0"/>
                      <a:pt x="62" y="2"/>
                      <a:pt x="66" y="8"/>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08" name="Freeform 188">
                <a:extLst>
                  <a:ext uri="{FF2B5EF4-FFF2-40B4-BE49-F238E27FC236}">
                    <a16:creationId xmlns:a16="http://schemas.microsoft.com/office/drawing/2014/main" id="{66EE1EA2-E1F7-63F6-AE28-0CD181423F2C}"/>
                  </a:ext>
                </a:extLst>
              </p:cNvPr>
              <p:cNvSpPr/>
              <p:nvPr/>
            </p:nvSpPr>
            <p:spPr bwMode="auto">
              <a:xfrm>
                <a:off x="4457700" y="4849813"/>
                <a:ext cx="166688" cy="66675"/>
              </a:xfrm>
              <a:custGeom>
                <a:avLst/>
                <a:gdLst>
                  <a:gd name="T0" fmla="*/ 40 w 165"/>
                  <a:gd name="T1" fmla="*/ 2 h 67"/>
                  <a:gd name="T2" fmla="*/ 47 w 165"/>
                  <a:gd name="T3" fmla="*/ 1 h 67"/>
                  <a:gd name="T4" fmla="*/ 126 w 165"/>
                  <a:gd name="T5" fmla="*/ 15 h 67"/>
                  <a:gd name="T6" fmla="*/ 156 w 165"/>
                  <a:gd name="T7" fmla="*/ 11 h 67"/>
                  <a:gd name="T8" fmla="*/ 159 w 165"/>
                  <a:gd name="T9" fmla="*/ 7 h 67"/>
                  <a:gd name="T10" fmla="*/ 163 w 165"/>
                  <a:gd name="T11" fmla="*/ 19 h 67"/>
                  <a:gd name="T12" fmla="*/ 75 w 165"/>
                  <a:gd name="T13" fmla="*/ 55 h 67"/>
                  <a:gd name="T14" fmla="*/ 57 w 165"/>
                  <a:gd name="T15" fmla="*/ 65 h 67"/>
                  <a:gd name="T16" fmla="*/ 10 w 165"/>
                  <a:gd name="T17" fmla="*/ 49 h 67"/>
                  <a:gd name="T18" fmla="*/ 7 w 165"/>
                  <a:gd name="T19" fmla="*/ 34 h 67"/>
                  <a:gd name="T20" fmla="*/ 40 w 165"/>
                  <a:gd name="T21" fmla="*/ 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5" h="67">
                    <a:moveTo>
                      <a:pt x="40" y="2"/>
                    </a:moveTo>
                    <a:cubicBezTo>
                      <a:pt x="42" y="1"/>
                      <a:pt x="44" y="0"/>
                      <a:pt x="47" y="1"/>
                    </a:cubicBezTo>
                    <a:cubicBezTo>
                      <a:pt x="72" y="13"/>
                      <a:pt x="99" y="16"/>
                      <a:pt x="126" y="15"/>
                    </a:cubicBezTo>
                    <a:cubicBezTo>
                      <a:pt x="136" y="15"/>
                      <a:pt x="146" y="13"/>
                      <a:pt x="156" y="11"/>
                    </a:cubicBezTo>
                    <a:cubicBezTo>
                      <a:pt x="158" y="11"/>
                      <a:pt x="159" y="9"/>
                      <a:pt x="159" y="7"/>
                    </a:cubicBezTo>
                    <a:cubicBezTo>
                      <a:pt x="165" y="10"/>
                      <a:pt x="165" y="14"/>
                      <a:pt x="163" y="19"/>
                    </a:cubicBezTo>
                    <a:cubicBezTo>
                      <a:pt x="131" y="23"/>
                      <a:pt x="102" y="36"/>
                      <a:pt x="75" y="55"/>
                    </a:cubicBezTo>
                    <a:cubicBezTo>
                      <a:pt x="70" y="59"/>
                      <a:pt x="66" y="67"/>
                      <a:pt x="57" y="65"/>
                    </a:cubicBezTo>
                    <a:cubicBezTo>
                      <a:pt x="41" y="62"/>
                      <a:pt x="25" y="56"/>
                      <a:pt x="10" y="49"/>
                    </a:cubicBezTo>
                    <a:cubicBezTo>
                      <a:pt x="1" y="45"/>
                      <a:pt x="0" y="42"/>
                      <a:pt x="7" y="34"/>
                    </a:cubicBezTo>
                    <a:cubicBezTo>
                      <a:pt x="16" y="22"/>
                      <a:pt x="27" y="11"/>
                      <a:pt x="40" y="2"/>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09" name="Freeform 189">
                <a:extLst>
                  <a:ext uri="{FF2B5EF4-FFF2-40B4-BE49-F238E27FC236}">
                    <a16:creationId xmlns:a16="http://schemas.microsoft.com/office/drawing/2014/main" id="{95DEE9E3-626F-299B-F163-8F93EC351657}"/>
                  </a:ext>
                </a:extLst>
              </p:cNvPr>
              <p:cNvSpPr/>
              <p:nvPr/>
            </p:nvSpPr>
            <p:spPr bwMode="auto">
              <a:xfrm>
                <a:off x="4799013" y="4973638"/>
                <a:ext cx="71438" cy="158750"/>
              </a:xfrm>
              <a:custGeom>
                <a:avLst/>
                <a:gdLst>
                  <a:gd name="T0" fmla="*/ 4 w 71"/>
                  <a:gd name="T1" fmla="*/ 117 h 158"/>
                  <a:gd name="T2" fmla="*/ 6 w 71"/>
                  <a:gd name="T3" fmla="*/ 99 h 158"/>
                  <a:gd name="T4" fmla="*/ 8 w 71"/>
                  <a:gd name="T5" fmla="*/ 13 h 158"/>
                  <a:gd name="T6" fmla="*/ 0 w 71"/>
                  <a:gd name="T7" fmla="*/ 6 h 158"/>
                  <a:gd name="T8" fmla="*/ 16 w 71"/>
                  <a:gd name="T9" fmla="*/ 5 h 158"/>
                  <a:gd name="T10" fmla="*/ 34 w 71"/>
                  <a:gd name="T11" fmla="*/ 58 h 158"/>
                  <a:gd name="T12" fmla="*/ 71 w 71"/>
                  <a:gd name="T13" fmla="*/ 104 h 158"/>
                  <a:gd name="T14" fmla="*/ 64 w 71"/>
                  <a:gd name="T15" fmla="*/ 124 h 158"/>
                  <a:gd name="T16" fmla="*/ 50 w 71"/>
                  <a:gd name="T17" fmla="*/ 151 h 158"/>
                  <a:gd name="T18" fmla="*/ 36 w 71"/>
                  <a:gd name="T19" fmla="*/ 153 h 158"/>
                  <a:gd name="T20" fmla="*/ 4 w 71"/>
                  <a:gd name="T21" fmla="*/ 117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58">
                    <a:moveTo>
                      <a:pt x="4" y="117"/>
                    </a:moveTo>
                    <a:cubicBezTo>
                      <a:pt x="1" y="110"/>
                      <a:pt x="4" y="105"/>
                      <a:pt x="6" y="99"/>
                    </a:cubicBezTo>
                    <a:cubicBezTo>
                      <a:pt x="14" y="70"/>
                      <a:pt x="14" y="42"/>
                      <a:pt x="8" y="13"/>
                    </a:cubicBezTo>
                    <a:cubicBezTo>
                      <a:pt x="7" y="7"/>
                      <a:pt x="5" y="6"/>
                      <a:pt x="0" y="6"/>
                    </a:cubicBezTo>
                    <a:cubicBezTo>
                      <a:pt x="5" y="0"/>
                      <a:pt x="10" y="2"/>
                      <a:pt x="16" y="5"/>
                    </a:cubicBezTo>
                    <a:cubicBezTo>
                      <a:pt x="18" y="24"/>
                      <a:pt x="25" y="41"/>
                      <a:pt x="34" y="58"/>
                    </a:cubicBezTo>
                    <a:cubicBezTo>
                      <a:pt x="44" y="75"/>
                      <a:pt x="56" y="91"/>
                      <a:pt x="71" y="104"/>
                    </a:cubicBezTo>
                    <a:cubicBezTo>
                      <a:pt x="66" y="110"/>
                      <a:pt x="64" y="117"/>
                      <a:pt x="64" y="124"/>
                    </a:cubicBezTo>
                    <a:cubicBezTo>
                      <a:pt x="59" y="133"/>
                      <a:pt x="55" y="142"/>
                      <a:pt x="50" y="151"/>
                    </a:cubicBezTo>
                    <a:cubicBezTo>
                      <a:pt x="47" y="158"/>
                      <a:pt x="42" y="158"/>
                      <a:pt x="36" y="153"/>
                    </a:cubicBezTo>
                    <a:cubicBezTo>
                      <a:pt x="24" y="142"/>
                      <a:pt x="13" y="130"/>
                      <a:pt x="4" y="11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10" name="Freeform 190">
                <a:extLst>
                  <a:ext uri="{FF2B5EF4-FFF2-40B4-BE49-F238E27FC236}">
                    <a16:creationId xmlns:a16="http://schemas.microsoft.com/office/drawing/2014/main" id="{774ECB6A-EDDF-AED7-61F2-9DCC46497FEB}"/>
                  </a:ext>
                </a:extLst>
              </p:cNvPr>
              <p:cNvSpPr/>
              <p:nvPr/>
            </p:nvSpPr>
            <p:spPr bwMode="auto">
              <a:xfrm>
                <a:off x="4881563" y="4938713"/>
                <a:ext cx="114300" cy="125412"/>
              </a:xfrm>
              <a:custGeom>
                <a:avLst/>
                <a:gdLst>
                  <a:gd name="T0" fmla="*/ 51 w 113"/>
                  <a:gd name="T1" fmla="*/ 103 h 123"/>
                  <a:gd name="T2" fmla="*/ 43 w 113"/>
                  <a:gd name="T3" fmla="*/ 93 h 123"/>
                  <a:gd name="T4" fmla="*/ 0 w 113"/>
                  <a:gd name="T5" fmla="*/ 8 h 123"/>
                  <a:gd name="T6" fmla="*/ 10 w 113"/>
                  <a:gd name="T7" fmla="*/ 0 h 123"/>
                  <a:gd name="T8" fmla="*/ 91 w 113"/>
                  <a:gd name="T9" fmla="*/ 65 h 123"/>
                  <a:gd name="T10" fmla="*/ 109 w 113"/>
                  <a:gd name="T11" fmla="*/ 73 h 123"/>
                  <a:gd name="T12" fmla="*/ 112 w 113"/>
                  <a:gd name="T13" fmla="*/ 111 h 123"/>
                  <a:gd name="T14" fmla="*/ 100 w 113"/>
                  <a:gd name="T15" fmla="*/ 121 h 123"/>
                  <a:gd name="T16" fmla="*/ 51 w 113"/>
                  <a:gd name="T17" fmla="*/ 10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123">
                    <a:moveTo>
                      <a:pt x="51" y="103"/>
                    </a:moveTo>
                    <a:cubicBezTo>
                      <a:pt x="47" y="101"/>
                      <a:pt x="44" y="98"/>
                      <a:pt x="43" y="93"/>
                    </a:cubicBezTo>
                    <a:cubicBezTo>
                      <a:pt x="38" y="60"/>
                      <a:pt x="23" y="32"/>
                      <a:pt x="0" y="8"/>
                    </a:cubicBezTo>
                    <a:cubicBezTo>
                      <a:pt x="1" y="2"/>
                      <a:pt x="4" y="0"/>
                      <a:pt x="10" y="0"/>
                    </a:cubicBezTo>
                    <a:cubicBezTo>
                      <a:pt x="30" y="30"/>
                      <a:pt x="58" y="51"/>
                      <a:pt x="91" y="65"/>
                    </a:cubicBezTo>
                    <a:cubicBezTo>
                      <a:pt x="97" y="68"/>
                      <a:pt x="103" y="71"/>
                      <a:pt x="109" y="73"/>
                    </a:cubicBezTo>
                    <a:cubicBezTo>
                      <a:pt x="110" y="86"/>
                      <a:pt x="113" y="98"/>
                      <a:pt x="112" y="111"/>
                    </a:cubicBezTo>
                    <a:cubicBezTo>
                      <a:pt x="112" y="121"/>
                      <a:pt x="110" y="123"/>
                      <a:pt x="100" y="121"/>
                    </a:cubicBezTo>
                    <a:cubicBezTo>
                      <a:pt x="83" y="117"/>
                      <a:pt x="66" y="111"/>
                      <a:pt x="51" y="103"/>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11" name="Freeform 191">
                <a:extLst>
                  <a:ext uri="{FF2B5EF4-FFF2-40B4-BE49-F238E27FC236}">
                    <a16:creationId xmlns:a16="http://schemas.microsoft.com/office/drawing/2014/main" id="{9D2CFF31-F971-EBAD-8F5F-DC65F2C9CC0C}"/>
                  </a:ext>
                </a:extLst>
              </p:cNvPr>
              <p:cNvSpPr/>
              <p:nvPr/>
            </p:nvSpPr>
            <p:spPr bwMode="auto">
              <a:xfrm>
                <a:off x="4611688" y="4641850"/>
                <a:ext cx="338138" cy="339725"/>
              </a:xfrm>
              <a:custGeom>
                <a:avLst/>
                <a:gdLst>
                  <a:gd name="T0" fmla="*/ 277 w 334"/>
                  <a:gd name="T1" fmla="*/ 293 h 334"/>
                  <a:gd name="T2" fmla="*/ 267 w 334"/>
                  <a:gd name="T3" fmla="*/ 301 h 334"/>
                  <a:gd name="T4" fmla="*/ 201 w 334"/>
                  <a:gd name="T5" fmla="*/ 331 h 334"/>
                  <a:gd name="T6" fmla="*/ 185 w 334"/>
                  <a:gd name="T7" fmla="*/ 332 h 334"/>
                  <a:gd name="T8" fmla="*/ 121 w 334"/>
                  <a:gd name="T9" fmla="*/ 327 h 334"/>
                  <a:gd name="T10" fmla="*/ 106 w 334"/>
                  <a:gd name="T11" fmla="*/ 322 h 334"/>
                  <a:gd name="T12" fmla="*/ 55 w 334"/>
                  <a:gd name="T13" fmla="*/ 290 h 334"/>
                  <a:gd name="T14" fmla="*/ 52 w 334"/>
                  <a:gd name="T15" fmla="*/ 286 h 334"/>
                  <a:gd name="T16" fmla="*/ 11 w 334"/>
                  <a:gd name="T17" fmla="*/ 223 h 334"/>
                  <a:gd name="T18" fmla="*/ 7 w 334"/>
                  <a:gd name="T19" fmla="*/ 211 h 334"/>
                  <a:gd name="T20" fmla="*/ 3 w 334"/>
                  <a:gd name="T21" fmla="*/ 139 h 334"/>
                  <a:gd name="T22" fmla="*/ 9 w 334"/>
                  <a:gd name="T23" fmla="*/ 119 h 334"/>
                  <a:gd name="T24" fmla="*/ 44 w 334"/>
                  <a:gd name="T25" fmla="*/ 56 h 334"/>
                  <a:gd name="T26" fmla="*/ 54 w 334"/>
                  <a:gd name="T27" fmla="*/ 46 h 334"/>
                  <a:gd name="T28" fmla="*/ 108 w 334"/>
                  <a:gd name="T29" fmla="*/ 13 h 334"/>
                  <a:gd name="T30" fmla="*/ 138 w 334"/>
                  <a:gd name="T31" fmla="*/ 4 h 334"/>
                  <a:gd name="T32" fmla="*/ 206 w 334"/>
                  <a:gd name="T33" fmla="*/ 5 h 334"/>
                  <a:gd name="T34" fmla="*/ 232 w 334"/>
                  <a:gd name="T35" fmla="*/ 14 h 334"/>
                  <a:gd name="T36" fmla="*/ 288 w 334"/>
                  <a:gd name="T37" fmla="*/ 52 h 334"/>
                  <a:gd name="T38" fmla="*/ 299 w 334"/>
                  <a:gd name="T39" fmla="*/ 65 h 334"/>
                  <a:gd name="T40" fmla="*/ 328 w 334"/>
                  <a:gd name="T41" fmla="*/ 125 h 334"/>
                  <a:gd name="T42" fmla="*/ 334 w 334"/>
                  <a:gd name="T43" fmla="*/ 162 h 334"/>
                  <a:gd name="T44" fmla="*/ 327 w 334"/>
                  <a:gd name="T45" fmla="*/ 215 h 334"/>
                  <a:gd name="T46" fmla="*/ 318 w 334"/>
                  <a:gd name="T47" fmla="*/ 238 h 334"/>
                  <a:gd name="T48" fmla="*/ 277 w 334"/>
                  <a:gd name="T49" fmla="*/ 293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4" h="334">
                    <a:moveTo>
                      <a:pt x="277" y="293"/>
                    </a:moveTo>
                    <a:cubicBezTo>
                      <a:pt x="273" y="296"/>
                      <a:pt x="270" y="298"/>
                      <a:pt x="267" y="301"/>
                    </a:cubicBezTo>
                    <a:cubicBezTo>
                      <a:pt x="247" y="315"/>
                      <a:pt x="224" y="324"/>
                      <a:pt x="201" y="331"/>
                    </a:cubicBezTo>
                    <a:cubicBezTo>
                      <a:pt x="195" y="331"/>
                      <a:pt x="190" y="330"/>
                      <a:pt x="185" y="332"/>
                    </a:cubicBezTo>
                    <a:cubicBezTo>
                      <a:pt x="164" y="334"/>
                      <a:pt x="142" y="332"/>
                      <a:pt x="121" y="327"/>
                    </a:cubicBezTo>
                    <a:cubicBezTo>
                      <a:pt x="116" y="325"/>
                      <a:pt x="111" y="323"/>
                      <a:pt x="106" y="322"/>
                    </a:cubicBezTo>
                    <a:cubicBezTo>
                      <a:pt x="87" y="313"/>
                      <a:pt x="71" y="303"/>
                      <a:pt x="55" y="290"/>
                    </a:cubicBezTo>
                    <a:cubicBezTo>
                      <a:pt x="55" y="288"/>
                      <a:pt x="53" y="287"/>
                      <a:pt x="52" y="286"/>
                    </a:cubicBezTo>
                    <a:cubicBezTo>
                      <a:pt x="34" y="268"/>
                      <a:pt x="20" y="247"/>
                      <a:pt x="11" y="223"/>
                    </a:cubicBezTo>
                    <a:cubicBezTo>
                      <a:pt x="10" y="219"/>
                      <a:pt x="8" y="215"/>
                      <a:pt x="7" y="211"/>
                    </a:cubicBezTo>
                    <a:cubicBezTo>
                      <a:pt x="2" y="188"/>
                      <a:pt x="0" y="163"/>
                      <a:pt x="3" y="139"/>
                    </a:cubicBezTo>
                    <a:cubicBezTo>
                      <a:pt x="5" y="132"/>
                      <a:pt x="7" y="126"/>
                      <a:pt x="9" y="119"/>
                    </a:cubicBezTo>
                    <a:cubicBezTo>
                      <a:pt x="16" y="95"/>
                      <a:pt x="29" y="74"/>
                      <a:pt x="44" y="56"/>
                    </a:cubicBezTo>
                    <a:cubicBezTo>
                      <a:pt x="48" y="53"/>
                      <a:pt x="51" y="49"/>
                      <a:pt x="54" y="46"/>
                    </a:cubicBezTo>
                    <a:cubicBezTo>
                      <a:pt x="70" y="32"/>
                      <a:pt x="88" y="21"/>
                      <a:pt x="108" y="13"/>
                    </a:cubicBezTo>
                    <a:cubicBezTo>
                      <a:pt x="118" y="10"/>
                      <a:pt x="128" y="7"/>
                      <a:pt x="138" y="4"/>
                    </a:cubicBezTo>
                    <a:cubicBezTo>
                      <a:pt x="161" y="0"/>
                      <a:pt x="183" y="1"/>
                      <a:pt x="206" y="5"/>
                    </a:cubicBezTo>
                    <a:cubicBezTo>
                      <a:pt x="215" y="8"/>
                      <a:pt x="224" y="11"/>
                      <a:pt x="232" y="14"/>
                    </a:cubicBezTo>
                    <a:cubicBezTo>
                      <a:pt x="253" y="23"/>
                      <a:pt x="271" y="36"/>
                      <a:pt x="288" y="52"/>
                    </a:cubicBezTo>
                    <a:cubicBezTo>
                      <a:pt x="291" y="56"/>
                      <a:pt x="295" y="61"/>
                      <a:pt x="299" y="65"/>
                    </a:cubicBezTo>
                    <a:cubicBezTo>
                      <a:pt x="312" y="83"/>
                      <a:pt x="322" y="103"/>
                      <a:pt x="328" y="125"/>
                    </a:cubicBezTo>
                    <a:cubicBezTo>
                      <a:pt x="332" y="137"/>
                      <a:pt x="332" y="149"/>
                      <a:pt x="334" y="162"/>
                    </a:cubicBezTo>
                    <a:cubicBezTo>
                      <a:pt x="334" y="180"/>
                      <a:pt x="332" y="198"/>
                      <a:pt x="327" y="215"/>
                    </a:cubicBezTo>
                    <a:cubicBezTo>
                      <a:pt x="324" y="223"/>
                      <a:pt x="321" y="230"/>
                      <a:pt x="318" y="238"/>
                    </a:cubicBezTo>
                    <a:cubicBezTo>
                      <a:pt x="308" y="259"/>
                      <a:pt x="294" y="277"/>
                      <a:pt x="277" y="293"/>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12" name="Freeform 192">
                <a:extLst>
                  <a:ext uri="{FF2B5EF4-FFF2-40B4-BE49-F238E27FC236}">
                    <a16:creationId xmlns:a16="http://schemas.microsoft.com/office/drawing/2014/main" id="{30FFC302-D2E9-25F9-E4EA-B24F89543C58}"/>
                  </a:ext>
                </a:extLst>
              </p:cNvPr>
              <p:cNvSpPr/>
              <p:nvPr/>
            </p:nvSpPr>
            <p:spPr bwMode="auto">
              <a:xfrm>
                <a:off x="4657725" y="4687888"/>
                <a:ext cx="246063" cy="246062"/>
              </a:xfrm>
              <a:custGeom>
                <a:avLst/>
                <a:gdLst>
                  <a:gd name="T0" fmla="*/ 124 w 244"/>
                  <a:gd name="T1" fmla="*/ 3 h 242"/>
                  <a:gd name="T2" fmla="*/ 243 w 244"/>
                  <a:gd name="T3" fmla="*/ 123 h 242"/>
                  <a:gd name="T4" fmla="*/ 122 w 244"/>
                  <a:gd name="T5" fmla="*/ 242 h 242"/>
                  <a:gd name="T6" fmla="*/ 3 w 244"/>
                  <a:gd name="T7" fmla="*/ 116 h 242"/>
                  <a:gd name="T8" fmla="*/ 124 w 244"/>
                  <a:gd name="T9" fmla="*/ 3 h 242"/>
                </a:gdLst>
                <a:ahLst/>
                <a:cxnLst>
                  <a:cxn ang="0">
                    <a:pos x="T0" y="T1"/>
                  </a:cxn>
                  <a:cxn ang="0">
                    <a:pos x="T2" y="T3"/>
                  </a:cxn>
                  <a:cxn ang="0">
                    <a:pos x="T4" y="T5"/>
                  </a:cxn>
                  <a:cxn ang="0">
                    <a:pos x="T6" y="T7"/>
                  </a:cxn>
                  <a:cxn ang="0">
                    <a:pos x="T8" y="T9"/>
                  </a:cxn>
                </a:cxnLst>
                <a:rect l="0" t="0" r="r" b="b"/>
                <a:pathLst>
                  <a:path w="244" h="241">
                    <a:moveTo>
                      <a:pt x="124" y="3"/>
                    </a:moveTo>
                    <a:cubicBezTo>
                      <a:pt x="188" y="1"/>
                      <a:pt x="244" y="57"/>
                      <a:pt x="243" y="123"/>
                    </a:cubicBezTo>
                    <a:cubicBezTo>
                      <a:pt x="241" y="194"/>
                      <a:pt x="188" y="242"/>
                      <a:pt x="122" y="242"/>
                    </a:cubicBezTo>
                    <a:cubicBezTo>
                      <a:pt x="57" y="242"/>
                      <a:pt x="0" y="189"/>
                      <a:pt x="3" y="116"/>
                    </a:cubicBezTo>
                    <a:cubicBezTo>
                      <a:pt x="5" y="58"/>
                      <a:pt x="58" y="0"/>
                      <a:pt x="124" y="3"/>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13" name="Freeform 193">
                <a:extLst>
                  <a:ext uri="{FF2B5EF4-FFF2-40B4-BE49-F238E27FC236}">
                    <a16:creationId xmlns:a16="http://schemas.microsoft.com/office/drawing/2014/main" id="{00072626-A516-1A29-F036-B51485A07358}"/>
                  </a:ext>
                </a:extLst>
              </p:cNvPr>
              <p:cNvSpPr/>
              <p:nvPr/>
            </p:nvSpPr>
            <p:spPr bwMode="auto">
              <a:xfrm>
                <a:off x="5284788" y="4962525"/>
                <a:ext cx="111125" cy="192087"/>
              </a:xfrm>
              <a:custGeom>
                <a:avLst/>
                <a:gdLst>
                  <a:gd name="T0" fmla="*/ 109 w 110"/>
                  <a:gd name="T1" fmla="*/ 120 h 189"/>
                  <a:gd name="T2" fmla="*/ 105 w 110"/>
                  <a:gd name="T3" fmla="*/ 163 h 189"/>
                  <a:gd name="T4" fmla="*/ 99 w 110"/>
                  <a:gd name="T5" fmla="*/ 181 h 189"/>
                  <a:gd name="T6" fmla="*/ 85 w 110"/>
                  <a:gd name="T7" fmla="*/ 185 h 189"/>
                  <a:gd name="T8" fmla="*/ 34 w 110"/>
                  <a:gd name="T9" fmla="*/ 133 h 189"/>
                  <a:gd name="T10" fmla="*/ 27 w 110"/>
                  <a:gd name="T11" fmla="*/ 128 h 189"/>
                  <a:gd name="T12" fmla="*/ 1 w 110"/>
                  <a:gd name="T13" fmla="*/ 21 h 189"/>
                  <a:gd name="T14" fmla="*/ 3 w 110"/>
                  <a:gd name="T15" fmla="*/ 14 h 189"/>
                  <a:gd name="T16" fmla="*/ 11 w 110"/>
                  <a:gd name="T17" fmla="*/ 12 h 189"/>
                  <a:gd name="T18" fmla="*/ 51 w 110"/>
                  <a:gd name="T19" fmla="*/ 3 h 189"/>
                  <a:gd name="T20" fmla="*/ 63 w 110"/>
                  <a:gd name="T21" fmla="*/ 1 h 189"/>
                  <a:gd name="T22" fmla="*/ 105 w 110"/>
                  <a:gd name="T23" fmla="*/ 85 h 189"/>
                  <a:gd name="T24" fmla="*/ 109 w 110"/>
                  <a:gd name="T25" fmla="*/ 12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89">
                    <a:moveTo>
                      <a:pt x="109" y="120"/>
                    </a:moveTo>
                    <a:cubicBezTo>
                      <a:pt x="107" y="134"/>
                      <a:pt x="108" y="149"/>
                      <a:pt x="105" y="163"/>
                    </a:cubicBezTo>
                    <a:cubicBezTo>
                      <a:pt x="103" y="169"/>
                      <a:pt x="101" y="175"/>
                      <a:pt x="99" y="181"/>
                    </a:cubicBezTo>
                    <a:cubicBezTo>
                      <a:pt x="96" y="188"/>
                      <a:pt x="92" y="189"/>
                      <a:pt x="85" y="185"/>
                    </a:cubicBezTo>
                    <a:cubicBezTo>
                      <a:pt x="63" y="172"/>
                      <a:pt x="48" y="153"/>
                      <a:pt x="34" y="133"/>
                    </a:cubicBezTo>
                    <a:cubicBezTo>
                      <a:pt x="32" y="131"/>
                      <a:pt x="32" y="127"/>
                      <a:pt x="27" y="128"/>
                    </a:cubicBezTo>
                    <a:cubicBezTo>
                      <a:pt x="9" y="94"/>
                      <a:pt x="0" y="59"/>
                      <a:pt x="1" y="21"/>
                    </a:cubicBezTo>
                    <a:cubicBezTo>
                      <a:pt x="1" y="19"/>
                      <a:pt x="0" y="16"/>
                      <a:pt x="3" y="14"/>
                    </a:cubicBezTo>
                    <a:cubicBezTo>
                      <a:pt x="5" y="12"/>
                      <a:pt x="8" y="12"/>
                      <a:pt x="11" y="12"/>
                    </a:cubicBezTo>
                    <a:cubicBezTo>
                      <a:pt x="24" y="10"/>
                      <a:pt x="38" y="7"/>
                      <a:pt x="51" y="3"/>
                    </a:cubicBezTo>
                    <a:cubicBezTo>
                      <a:pt x="55" y="1"/>
                      <a:pt x="59" y="0"/>
                      <a:pt x="63" y="1"/>
                    </a:cubicBezTo>
                    <a:cubicBezTo>
                      <a:pt x="84" y="26"/>
                      <a:pt x="98" y="54"/>
                      <a:pt x="105" y="85"/>
                    </a:cubicBezTo>
                    <a:cubicBezTo>
                      <a:pt x="108" y="97"/>
                      <a:pt x="110" y="108"/>
                      <a:pt x="109" y="12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14" name="Freeform 194">
                <a:extLst>
                  <a:ext uri="{FF2B5EF4-FFF2-40B4-BE49-F238E27FC236}">
                    <a16:creationId xmlns:a16="http://schemas.microsoft.com/office/drawing/2014/main" id="{3131CF12-759A-B859-821A-673D6A6D197C}"/>
                  </a:ext>
                </a:extLst>
              </p:cNvPr>
              <p:cNvSpPr/>
              <p:nvPr/>
            </p:nvSpPr>
            <p:spPr bwMode="auto">
              <a:xfrm>
                <a:off x="5300663" y="4484688"/>
                <a:ext cx="117475" cy="180975"/>
              </a:xfrm>
              <a:custGeom>
                <a:avLst/>
                <a:gdLst>
                  <a:gd name="T0" fmla="*/ 40 w 116"/>
                  <a:gd name="T1" fmla="*/ 43 h 178"/>
                  <a:gd name="T2" fmla="*/ 50 w 116"/>
                  <a:gd name="T3" fmla="*/ 41 h 178"/>
                  <a:gd name="T4" fmla="*/ 95 w 116"/>
                  <a:gd name="T5" fmla="*/ 6 h 178"/>
                  <a:gd name="T6" fmla="*/ 112 w 116"/>
                  <a:gd name="T7" fmla="*/ 13 h 178"/>
                  <a:gd name="T8" fmla="*/ 114 w 116"/>
                  <a:gd name="T9" fmla="*/ 68 h 178"/>
                  <a:gd name="T10" fmla="*/ 115 w 116"/>
                  <a:gd name="T11" fmla="*/ 78 h 178"/>
                  <a:gd name="T12" fmla="*/ 72 w 116"/>
                  <a:gd name="T13" fmla="*/ 171 h 178"/>
                  <a:gd name="T14" fmla="*/ 67 w 116"/>
                  <a:gd name="T15" fmla="*/ 176 h 178"/>
                  <a:gd name="T16" fmla="*/ 59 w 116"/>
                  <a:gd name="T17" fmla="*/ 175 h 178"/>
                  <a:gd name="T18" fmla="*/ 8 w 116"/>
                  <a:gd name="T19" fmla="*/ 158 h 178"/>
                  <a:gd name="T20" fmla="*/ 2 w 116"/>
                  <a:gd name="T21" fmla="*/ 155 h 178"/>
                  <a:gd name="T22" fmla="*/ 1 w 116"/>
                  <a:gd name="T23" fmla="*/ 140 h 178"/>
                  <a:gd name="T24" fmla="*/ 35 w 116"/>
                  <a:gd name="T25" fmla="*/ 57 h 178"/>
                  <a:gd name="T26" fmla="*/ 40 w 116"/>
                  <a:gd name="T27" fmla="*/ 4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5" h="178">
                    <a:moveTo>
                      <a:pt x="40" y="43"/>
                    </a:moveTo>
                    <a:cubicBezTo>
                      <a:pt x="44" y="47"/>
                      <a:pt x="47" y="44"/>
                      <a:pt x="50" y="41"/>
                    </a:cubicBezTo>
                    <a:cubicBezTo>
                      <a:pt x="63" y="27"/>
                      <a:pt x="77" y="14"/>
                      <a:pt x="95" y="6"/>
                    </a:cubicBezTo>
                    <a:cubicBezTo>
                      <a:pt x="106" y="0"/>
                      <a:pt x="108" y="1"/>
                      <a:pt x="112" y="13"/>
                    </a:cubicBezTo>
                    <a:cubicBezTo>
                      <a:pt x="116" y="31"/>
                      <a:pt x="115" y="50"/>
                      <a:pt x="114" y="68"/>
                    </a:cubicBezTo>
                    <a:cubicBezTo>
                      <a:pt x="114" y="72"/>
                      <a:pt x="112" y="75"/>
                      <a:pt x="115" y="78"/>
                    </a:cubicBezTo>
                    <a:cubicBezTo>
                      <a:pt x="108" y="112"/>
                      <a:pt x="96" y="144"/>
                      <a:pt x="72" y="171"/>
                    </a:cubicBezTo>
                    <a:cubicBezTo>
                      <a:pt x="71" y="173"/>
                      <a:pt x="69" y="175"/>
                      <a:pt x="67" y="176"/>
                    </a:cubicBezTo>
                    <a:cubicBezTo>
                      <a:pt x="64" y="178"/>
                      <a:pt x="62" y="176"/>
                      <a:pt x="59" y="175"/>
                    </a:cubicBezTo>
                    <a:cubicBezTo>
                      <a:pt x="43" y="167"/>
                      <a:pt x="26" y="161"/>
                      <a:pt x="8" y="158"/>
                    </a:cubicBezTo>
                    <a:cubicBezTo>
                      <a:pt x="5" y="158"/>
                      <a:pt x="3" y="157"/>
                      <a:pt x="2" y="155"/>
                    </a:cubicBezTo>
                    <a:cubicBezTo>
                      <a:pt x="0" y="150"/>
                      <a:pt x="0" y="145"/>
                      <a:pt x="1" y="140"/>
                    </a:cubicBezTo>
                    <a:cubicBezTo>
                      <a:pt x="7" y="110"/>
                      <a:pt x="16" y="82"/>
                      <a:pt x="35" y="57"/>
                    </a:cubicBezTo>
                    <a:cubicBezTo>
                      <a:pt x="38" y="52"/>
                      <a:pt x="38" y="47"/>
                      <a:pt x="40" y="4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15" name="Freeform 195">
                <a:extLst>
                  <a:ext uri="{FF2B5EF4-FFF2-40B4-BE49-F238E27FC236}">
                    <a16:creationId xmlns:a16="http://schemas.microsoft.com/office/drawing/2014/main" id="{C9D9682A-D626-AE70-0625-467FC112DD22}"/>
                  </a:ext>
                </a:extLst>
              </p:cNvPr>
              <p:cNvSpPr/>
              <p:nvPr/>
            </p:nvSpPr>
            <p:spPr bwMode="auto">
              <a:xfrm>
                <a:off x="5181600" y="4473575"/>
                <a:ext cx="109538" cy="182562"/>
              </a:xfrm>
              <a:custGeom>
                <a:avLst/>
                <a:gdLst>
                  <a:gd name="T0" fmla="*/ 1 w 108"/>
                  <a:gd name="T1" fmla="*/ 71 h 180"/>
                  <a:gd name="T2" fmla="*/ 11 w 108"/>
                  <a:gd name="T3" fmla="*/ 77 h 180"/>
                  <a:gd name="T4" fmla="*/ 17 w 108"/>
                  <a:gd name="T5" fmla="*/ 41 h 180"/>
                  <a:gd name="T6" fmla="*/ 31 w 108"/>
                  <a:gd name="T7" fmla="*/ 8 h 180"/>
                  <a:gd name="T8" fmla="*/ 46 w 108"/>
                  <a:gd name="T9" fmla="*/ 7 h 180"/>
                  <a:gd name="T10" fmla="*/ 84 w 108"/>
                  <a:gd name="T11" fmla="*/ 56 h 180"/>
                  <a:gd name="T12" fmla="*/ 90 w 108"/>
                  <a:gd name="T13" fmla="*/ 61 h 180"/>
                  <a:gd name="T14" fmla="*/ 107 w 108"/>
                  <a:gd name="T15" fmla="*/ 137 h 180"/>
                  <a:gd name="T16" fmla="*/ 103 w 108"/>
                  <a:gd name="T17" fmla="*/ 166 h 180"/>
                  <a:gd name="T18" fmla="*/ 86 w 108"/>
                  <a:gd name="T19" fmla="*/ 168 h 180"/>
                  <a:gd name="T20" fmla="*/ 46 w 108"/>
                  <a:gd name="T21" fmla="*/ 177 h 180"/>
                  <a:gd name="T22" fmla="*/ 35 w 108"/>
                  <a:gd name="T23" fmla="*/ 179 h 180"/>
                  <a:gd name="T24" fmla="*/ 28 w 108"/>
                  <a:gd name="T25" fmla="*/ 167 h 180"/>
                  <a:gd name="T26" fmla="*/ 10 w 108"/>
                  <a:gd name="T27" fmla="*/ 94 h 180"/>
                  <a:gd name="T28" fmla="*/ 3 w 108"/>
                  <a:gd name="T29" fmla="*/ 76 h 180"/>
                  <a:gd name="T30" fmla="*/ 1 w 108"/>
                  <a:gd name="T31" fmla="*/ 71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80">
                    <a:moveTo>
                      <a:pt x="1" y="71"/>
                    </a:moveTo>
                    <a:cubicBezTo>
                      <a:pt x="4" y="73"/>
                      <a:pt x="7" y="75"/>
                      <a:pt x="11" y="77"/>
                    </a:cubicBezTo>
                    <a:cubicBezTo>
                      <a:pt x="14" y="65"/>
                      <a:pt x="14" y="53"/>
                      <a:pt x="17" y="41"/>
                    </a:cubicBezTo>
                    <a:cubicBezTo>
                      <a:pt x="21" y="30"/>
                      <a:pt x="24" y="18"/>
                      <a:pt x="31" y="8"/>
                    </a:cubicBezTo>
                    <a:cubicBezTo>
                      <a:pt x="36" y="1"/>
                      <a:pt x="39" y="0"/>
                      <a:pt x="46" y="7"/>
                    </a:cubicBezTo>
                    <a:cubicBezTo>
                      <a:pt x="62" y="21"/>
                      <a:pt x="74" y="37"/>
                      <a:pt x="84" y="56"/>
                    </a:cubicBezTo>
                    <a:cubicBezTo>
                      <a:pt x="85" y="58"/>
                      <a:pt x="85" y="64"/>
                      <a:pt x="90" y="61"/>
                    </a:cubicBezTo>
                    <a:cubicBezTo>
                      <a:pt x="98" y="86"/>
                      <a:pt x="107" y="110"/>
                      <a:pt x="107" y="137"/>
                    </a:cubicBezTo>
                    <a:cubicBezTo>
                      <a:pt x="107" y="147"/>
                      <a:pt x="108" y="157"/>
                      <a:pt x="103" y="166"/>
                    </a:cubicBezTo>
                    <a:cubicBezTo>
                      <a:pt x="98" y="169"/>
                      <a:pt x="92" y="168"/>
                      <a:pt x="86" y="168"/>
                    </a:cubicBezTo>
                    <a:cubicBezTo>
                      <a:pt x="72" y="169"/>
                      <a:pt x="59" y="172"/>
                      <a:pt x="46" y="177"/>
                    </a:cubicBezTo>
                    <a:cubicBezTo>
                      <a:pt x="43" y="178"/>
                      <a:pt x="39" y="180"/>
                      <a:pt x="35" y="179"/>
                    </a:cubicBezTo>
                    <a:cubicBezTo>
                      <a:pt x="31" y="176"/>
                      <a:pt x="30" y="172"/>
                      <a:pt x="28" y="167"/>
                    </a:cubicBezTo>
                    <a:cubicBezTo>
                      <a:pt x="17" y="144"/>
                      <a:pt x="11" y="120"/>
                      <a:pt x="10" y="94"/>
                    </a:cubicBezTo>
                    <a:cubicBezTo>
                      <a:pt x="10" y="87"/>
                      <a:pt x="9" y="81"/>
                      <a:pt x="3" y="76"/>
                    </a:cubicBezTo>
                    <a:cubicBezTo>
                      <a:pt x="1" y="75"/>
                      <a:pt x="0" y="73"/>
                      <a:pt x="1" y="7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16" name="Freeform 196">
                <a:extLst>
                  <a:ext uri="{FF2B5EF4-FFF2-40B4-BE49-F238E27FC236}">
                    <a16:creationId xmlns:a16="http://schemas.microsoft.com/office/drawing/2014/main" id="{1CE0AEE1-D6D8-B757-942F-0944F81AA43C}"/>
                  </a:ext>
                </a:extLst>
              </p:cNvPr>
              <p:cNvSpPr/>
              <p:nvPr/>
            </p:nvSpPr>
            <p:spPr bwMode="auto">
              <a:xfrm>
                <a:off x="4948238" y="4708525"/>
                <a:ext cx="182563" cy="101600"/>
              </a:xfrm>
              <a:custGeom>
                <a:avLst/>
                <a:gdLst>
                  <a:gd name="T0" fmla="*/ 42 w 180"/>
                  <a:gd name="T1" fmla="*/ 73 h 100"/>
                  <a:gd name="T2" fmla="*/ 41 w 180"/>
                  <a:gd name="T3" fmla="*/ 65 h 100"/>
                  <a:gd name="T4" fmla="*/ 9 w 180"/>
                  <a:gd name="T5" fmla="*/ 38 h 100"/>
                  <a:gd name="T6" fmla="*/ 14 w 180"/>
                  <a:gd name="T7" fmla="*/ 17 h 100"/>
                  <a:gd name="T8" fmla="*/ 68 w 180"/>
                  <a:gd name="T9" fmla="*/ 4 h 100"/>
                  <a:gd name="T10" fmla="*/ 76 w 180"/>
                  <a:gd name="T11" fmla="*/ 0 h 100"/>
                  <a:gd name="T12" fmla="*/ 116 w 180"/>
                  <a:gd name="T13" fmla="*/ 4 h 100"/>
                  <a:gd name="T14" fmla="*/ 174 w 180"/>
                  <a:gd name="T15" fmla="*/ 24 h 100"/>
                  <a:gd name="T16" fmla="*/ 179 w 180"/>
                  <a:gd name="T17" fmla="*/ 33 h 100"/>
                  <a:gd name="T18" fmla="*/ 164 w 180"/>
                  <a:gd name="T19" fmla="*/ 96 h 100"/>
                  <a:gd name="T20" fmla="*/ 146 w 180"/>
                  <a:gd name="T21" fmla="*/ 100 h 100"/>
                  <a:gd name="T22" fmla="*/ 57 w 180"/>
                  <a:gd name="T23" fmla="*/ 77 h 100"/>
                  <a:gd name="T24" fmla="*/ 42 w 180"/>
                  <a:gd name="T25" fmla="*/ 73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00">
                    <a:moveTo>
                      <a:pt x="42" y="73"/>
                    </a:moveTo>
                    <a:cubicBezTo>
                      <a:pt x="47" y="70"/>
                      <a:pt x="45" y="67"/>
                      <a:pt x="41" y="65"/>
                    </a:cubicBezTo>
                    <a:cubicBezTo>
                      <a:pt x="29" y="58"/>
                      <a:pt x="19" y="48"/>
                      <a:pt x="9" y="38"/>
                    </a:cubicBezTo>
                    <a:cubicBezTo>
                      <a:pt x="0" y="27"/>
                      <a:pt x="1" y="22"/>
                      <a:pt x="14" y="17"/>
                    </a:cubicBezTo>
                    <a:cubicBezTo>
                      <a:pt x="32" y="9"/>
                      <a:pt x="50" y="6"/>
                      <a:pt x="68" y="4"/>
                    </a:cubicBezTo>
                    <a:cubicBezTo>
                      <a:pt x="71" y="3"/>
                      <a:pt x="76" y="5"/>
                      <a:pt x="76" y="0"/>
                    </a:cubicBezTo>
                    <a:cubicBezTo>
                      <a:pt x="90" y="1"/>
                      <a:pt x="103" y="2"/>
                      <a:pt x="116" y="4"/>
                    </a:cubicBezTo>
                    <a:cubicBezTo>
                      <a:pt x="137" y="6"/>
                      <a:pt x="156" y="14"/>
                      <a:pt x="174" y="24"/>
                    </a:cubicBezTo>
                    <a:cubicBezTo>
                      <a:pt x="178" y="26"/>
                      <a:pt x="180" y="28"/>
                      <a:pt x="179" y="33"/>
                    </a:cubicBezTo>
                    <a:cubicBezTo>
                      <a:pt x="171" y="53"/>
                      <a:pt x="169" y="75"/>
                      <a:pt x="164" y="96"/>
                    </a:cubicBezTo>
                    <a:cubicBezTo>
                      <a:pt x="159" y="100"/>
                      <a:pt x="152" y="100"/>
                      <a:pt x="146" y="100"/>
                    </a:cubicBezTo>
                    <a:cubicBezTo>
                      <a:pt x="114" y="99"/>
                      <a:pt x="85" y="92"/>
                      <a:pt x="57" y="77"/>
                    </a:cubicBezTo>
                    <a:cubicBezTo>
                      <a:pt x="52" y="74"/>
                      <a:pt x="47" y="77"/>
                      <a:pt x="42" y="7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17" name="Freeform 197">
                <a:extLst>
                  <a:ext uri="{FF2B5EF4-FFF2-40B4-BE49-F238E27FC236}">
                    <a16:creationId xmlns:a16="http://schemas.microsoft.com/office/drawing/2014/main" id="{5A0AA7A4-3E6F-1A45-EA8A-CE3E7F1F447B}"/>
                  </a:ext>
                </a:extLst>
              </p:cNvPr>
              <p:cNvSpPr/>
              <p:nvPr/>
            </p:nvSpPr>
            <p:spPr bwMode="auto">
              <a:xfrm>
                <a:off x="5043488" y="4562475"/>
                <a:ext cx="150813" cy="153987"/>
              </a:xfrm>
              <a:custGeom>
                <a:avLst/>
                <a:gdLst>
                  <a:gd name="T0" fmla="*/ 12 w 149"/>
                  <a:gd name="T1" fmla="*/ 74 h 152"/>
                  <a:gd name="T2" fmla="*/ 17 w 149"/>
                  <a:gd name="T3" fmla="*/ 67 h 152"/>
                  <a:gd name="T4" fmla="*/ 1 w 149"/>
                  <a:gd name="T5" fmla="*/ 16 h 152"/>
                  <a:gd name="T6" fmla="*/ 14 w 149"/>
                  <a:gd name="T7" fmla="*/ 1 h 152"/>
                  <a:gd name="T8" fmla="*/ 57 w 149"/>
                  <a:gd name="T9" fmla="*/ 15 h 152"/>
                  <a:gd name="T10" fmla="*/ 68 w 149"/>
                  <a:gd name="T11" fmla="*/ 15 h 152"/>
                  <a:gd name="T12" fmla="*/ 125 w 149"/>
                  <a:gd name="T13" fmla="*/ 62 h 152"/>
                  <a:gd name="T14" fmla="*/ 147 w 149"/>
                  <a:gd name="T15" fmla="*/ 96 h 152"/>
                  <a:gd name="T16" fmla="*/ 148 w 149"/>
                  <a:gd name="T17" fmla="*/ 103 h 152"/>
                  <a:gd name="T18" fmla="*/ 140 w 149"/>
                  <a:gd name="T19" fmla="*/ 111 h 152"/>
                  <a:gd name="T20" fmla="*/ 106 w 149"/>
                  <a:gd name="T21" fmla="*/ 144 h 152"/>
                  <a:gd name="T22" fmla="*/ 99 w 149"/>
                  <a:gd name="T23" fmla="*/ 150 h 152"/>
                  <a:gd name="T24" fmla="*/ 89 w 149"/>
                  <a:gd name="T25" fmla="*/ 148 h 152"/>
                  <a:gd name="T26" fmla="*/ 32 w 149"/>
                  <a:gd name="T27" fmla="*/ 97 h 152"/>
                  <a:gd name="T28" fmla="*/ 12 w 149"/>
                  <a:gd name="T29" fmla="*/ 7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152">
                    <a:moveTo>
                      <a:pt x="12" y="74"/>
                    </a:moveTo>
                    <a:cubicBezTo>
                      <a:pt x="17" y="74"/>
                      <a:pt x="20" y="73"/>
                      <a:pt x="17" y="67"/>
                    </a:cubicBezTo>
                    <a:cubicBezTo>
                      <a:pt x="8" y="51"/>
                      <a:pt x="3" y="34"/>
                      <a:pt x="1" y="16"/>
                    </a:cubicBezTo>
                    <a:cubicBezTo>
                      <a:pt x="0" y="2"/>
                      <a:pt x="1" y="0"/>
                      <a:pt x="14" y="1"/>
                    </a:cubicBezTo>
                    <a:cubicBezTo>
                      <a:pt x="30" y="3"/>
                      <a:pt x="44" y="8"/>
                      <a:pt x="57" y="15"/>
                    </a:cubicBezTo>
                    <a:cubicBezTo>
                      <a:pt x="61" y="16"/>
                      <a:pt x="65" y="19"/>
                      <a:pt x="68" y="15"/>
                    </a:cubicBezTo>
                    <a:cubicBezTo>
                      <a:pt x="88" y="30"/>
                      <a:pt x="109" y="44"/>
                      <a:pt x="125" y="62"/>
                    </a:cubicBezTo>
                    <a:cubicBezTo>
                      <a:pt x="134" y="73"/>
                      <a:pt x="141" y="84"/>
                      <a:pt x="147" y="96"/>
                    </a:cubicBezTo>
                    <a:cubicBezTo>
                      <a:pt x="148" y="98"/>
                      <a:pt x="149" y="100"/>
                      <a:pt x="148" y="103"/>
                    </a:cubicBezTo>
                    <a:cubicBezTo>
                      <a:pt x="146" y="107"/>
                      <a:pt x="143" y="109"/>
                      <a:pt x="140" y="111"/>
                    </a:cubicBezTo>
                    <a:cubicBezTo>
                      <a:pt x="127" y="121"/>
                      <a:pt x="115" y="131"/>
                      <a:pt x="106" y="144"/>
                    </a:cubicBezTo>
                    <a:cubicBezTo>
                      <a:pt x="104" y="147"/>
                      <a:pt x="101" y="149"/>
                      <a:pt x="99" y="150"/>
                    </a:cubicBezTo>
                    <a:cubicBezTo>
                      <a:pt x="95" y="152"/>
                      <a:pt x="92" y="150"/>
                      <a:pt x="89" y="148"/>
                    </a:cubicBezTo>
                    <a:cubicBezTo>
                      <a:pt x="67" y="135"/>
                      <a:pt x="49" y="117"/>
                      <a:pt x="32" y="97"/>
                    </a:cubicBezTo>
                    <a:cubicBezTo>
                      <a:pt x="26" y="89"/>
                      <a:pt x="20" y="81"/>
                      <a:pt x="12" y="74"/>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18" name="Freeform 198">
                <a:extLst>
                  <a:ext uri="{FF2B5EF4-FFF2-40B4-BE49-F238E27FC236}">
                    <a16:creationId xmlns:a16="http://schemas.microsoft.com/office/drawing/2014/main" id="{DBB92367-4F5B-55A7-8933-CC9035428878}"/>
                  </a:ext>
                </a:extLst>
              </p:cNvPr>
              <p:cNvSpPr/>
              <p:nvPr/>
            </p:nvSpPr>
            <p:spPr bwMode="auto">
              <a:xfrm>
                <a:off x="5384800" y="4591050"/>
                <a:ext cx="161925" cy="141287"/>
              </a:xfrm>
              <a:custGeom>
                <a:avLst/>
                <a:gdLst>
                  <a:gd name="T0" fmla="*/ 97 w 161"/>
                  <a:gd name="T1" fmla="*/ 7 h 139"/>
                  <a:gd name="T2" fmla="*/ 107 w 161"/>
                  <a:gd name="T3" fmla="*/ 7 h 139"/>
                  <a:gd name="T4" fmla="*/ 151 w 161"/>
                  <a:gd name="T5" fmla="*/ 1 h 139"/>
                  <a:gd name="T6" fmla="*/ 160 w 161"/>
                  <a:gd name="T7" fmla="*/ 13 h 139"/>
                  <a:gd name="T8" fmla="*/ 141 w 161"/>
                  <a:gd name="T9" fmla="*/ 57 h 139"/>
                  <a:gd name="T10" fmla="*/ 138 w 161"/>
                  <a:gd name="T11" fmla="*/ 66 h 139"/>
                  <a:gd name="T12" fmla="*/ 104 w 161"/>
                  <a:gd name="T13" fmla="*/ 105 h 139"/>
                  <a:gd name="T14" fmla="*/ 58 w 161"/>
                  <a:gd name="T15" fmla="*/ 135 h 139"/>
                  <a:gd name="T16" fmla="*/ 45 w 161"/>
                  <a:gd name="T17" fmla="*/ 138 h 139"/>
                  <a:gd name="T18" fmla="*/ 22 w 161"/>
                  <a:gd name="T19" fmla="*/ 108 h 139"/>
                  <a:gd name="T20" fmla="*/ 11 w 161"/>
                  <a:gd name="T21" fmla="*/ 95 h 139"/>
                  <a:gd name="T22" fmla="*/ 6 w 161"/>
                  <a:gd name="T23" fmla="*/ 91 h 139"/>
                  <a:gd name="T24" fmla="*/ 5 w 161"/>
                  <a:gd name="T25" fmla="*/ 74 h 139"/>
                  <a:gd name="T26" fmla="*/ 64 w 161"/>
                  <a:gd name="T27" fmla="*/ 23 h 139"/>
                  <a:gd name="T28" fmla="*/ 97 w 161"/>
                  <a:gd name="T29" fmla="*/ 7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1" h="139">
                    <a:moveTo>
                      <a:pt x="97" y="7"/>
                    </a:moveTo>
                    <a:cubicBezTo>
                      <a:pt x="100" y="10"/>
                      <a:pt x="104" y="8"/>
                      <a:pt x="107" y="7"/>
                    </a:cubicBezTo>
                    <a:cubicBezTo>
                      <a:pt x="122" y="3"/>
                      <a:pt x="136" y="0"/>
                      <a:pt x="151" y="1"/>
                    </a:cubicBezTo>
                    <a:cubicBezTo>
                      <a:pt x="159" y="2"/>
                      <a:pt x="161" y="5"/>
                      <a:pt x="160" y="13"/>
                    </a:cubicBezTo>
                    <a:cubicBezTo>
                      <a:pt x="156" y="29"/>
                      <a:pt x="149" y="43"/>
                      <a:pt x="141" y="57"/>
                    </a:cubicBezTo>
                    <a:cubicBezTo>
                      <a:pt x="139" y="60"/>
                      <a:pt x="137" y="63"/>
                      <a:pt x="138" y="66"/>
                    </a:cubicBezTo>
                    <a:cubicBezTo>
                      <a:pt x="129" y="81"/>
                      <a:pt x="117" y="94"/>
                      <a:pt x="104" y="105"/>
                    </a:cubicBezTo>
                    <a:cubicBezTo>
                      <a:pt x="91" y="118"/>
                      <a:pt x="75" y="128"/>
                      <a:pt x="58" y="135"/>
                    </a:cubicBezTo>
                    <a:cubicBezTo>
                      <a:pt x="54" y="137"/>
                      <a:pt x="50" y="139"/>
                      <a:pt x="45" y="138"/>
                    </a:cubicBezTo>
                    <a:cubicBezTo>
                      <a:pt x="36" y="129"/>
                      <a:pt x="30" y="117"/>
                      <a:pt x="22" y="108"/>
                    </a:cubicBezTo>
                    <a:cubicBezTo>
                      <a:pt x="18" y="104"/>
                      <a:pt x="15" y="99"/>
                      <a:pt x="11" y="95"/>
                    </a:cubicBezTo>
                    <a:cubicBezTo>
                      <a:pt x="9" y="94"/>
                      <a:pt x="8" y="92"/>
                      <a:pt x="6" y="91"/>
                    </a:cubicBezTo>
                    <a:cubicBezTo>
                      <a:pt x="0" y="85"/>
                      <a:pt x="1" y="80"/>
                      <a:pt x="5" y="74"/>
                    </a:cubicBezTo>
                    <a:cubicBezTo>
                      <a:pt x="21" y="52"/>
                      <a:pt x="41" y="36"/>
                      <a:pt x="64" y="23"/>
                    </a:cubicBezTo>
                    <a:cubicBezTo>
                      <a:pt x="74" y="17"/>
                      <a:pt x="85" y="11"/>
                      <a:pt x="97" y="7"/>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19" name="Freeform 199">
                <a:extLst>
                  <a:ext uri="{FF2B5EF4-FFF2-40B4-BE49-F238E27FC236}">
                    <a16:creationId xmlns:a16="http://schemas.microsoft.com/office/drawing/2014/main" id="{C7070E71-05F4-7DAB-6165-BAA925F55708}"/>
                  </a:ext>
                </a:extLst>
              </p:cNvPr>
              <p:cNvSpPr/>
              <p:nvPr/>
            </p:nvSpPr>
            <p:spPr bwMode="auto">
              <a:xfrm>
                <a:off x="5438775" y="4729163"/>
                <a:ext cx="179388" cy="100012"/>
              </a:xfrm>
              <a:custGeom>
                <a:avLst/>
                <a:gdLst>
                  <a:gd name="T0" fmla="*/ 119 w 178"/>
                  <a:gd name="T1" fmla="*/ 6 h 99"/>
                  <a:gd name="T2" fmla="*/ 126 w 178"/>
                  <a:gd name="T3" fmla="*/ 11 h 99"/>
                  <a:gd name="T4" fmla="*/ 168 w 178"/>
                  <a:gd name="T5" fmla="*/ 29 h 99"/>
                  <a:gd name="T6" fmla="*/ 170 w 178"/>
                  <a:gd name="T7" fmla="*/ 45 h 99"/>
                  <a:gd name="T8" fmla="*/ 133 w 178"/>
                  <a:gd name="T9" fmla="*/ 73 h 99"/>
                  <a:gd name="T10" fmla="*/ 106 w 178"/>
                  <a:gd name="T11" fmla="*/ 86 h 99"/>
                  <a:gd name="T12" fmla="*/ 20 w 178"/>
                  <a:gd name="T13" fmla="*/ 95 h 99"/>
                  <a:gd name="T14" fmla="*/ 12 w 178"/>
                  <a:gd name="T15" fmla="*/ 93 h 99"/>
                  <a:gd name="T16" fmla="*/ 9 w 178"/>
                  <a:gd name="T17" fmla="*/ 84 h 99"/>
                  <a:gd name="T18" fmla="*/ 1 w 178"/>
                  <a:gd name="T19" fmla="*/ 29 h 99"/>
                  <a:gd name="T20" fmla="*/ 1 w 178"/>
                  <a:gd name="T21" fmla="*/ 23 h 99"/>
                  <a:gd name="T22" fmla="*/ 11 w 178"/>
                  <a:gd name="T23" fmla="*/ 15 h 99"/>
                  <a:gd name="T24" fmla="*/ 103 w 178"/>
                  <a:gd name="T25" fmla="*/ 5 h 99"/>
                  <a:gd name="T26" fmla="*/ 119 w 178"/>
                  <a:gd name="T27" fmla="*/ 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8" h="99">
                    <a:moveTo>
                      <a:pt x="119" y="6"/>
                    </a:moveTo>
                    <a:cubicBezTo>
                      <a:pt x="120" y="10"/>
                      <a:pt x="123" y="10"/>
                      <a:pt x="126" y="11"/>
                    </a:cubicBezTo>
                    <a:cubicBezTo>
                      <a:pt x="141" y="15"/>
                      <a:pt x="156" y="20"/>
                      <a:pt x="168" y="29"/>
                    </a:cubicBezTo>
                    <a:cubicBezTo>
                      <a:pt x="178" y="36"/>
                      <a:pt x="178" y="37"/>
                      <a:pt x="170" y="45"/>
                    </a:cubicBezTo>
                    <a:cubicBezTo>
                      <a:pt x="160" y="57"/>
                      <a:pt x="146" y="64"/>
                      <a:pt x="133" y="73"/>
                    </a:cubicBezTo>
                    <a:cubicBezTo>
                      <a:pt x="126" y="81"/>
                      <a:pt x="115" y="83"/>
                      <a:pt x="106" y="86"/>
                    </a:cubicBezTo>
                    <a:cubicBezTo>
                      <a:pt x="78" y="96"/>
                      <a:pt x="50" y="99"/>
                      <a:pt x="20" y="95"/>
                    </a:cubicBezTo>
                    <a:cubicBezTo>
                      <a:pt x="17" y="95"/>
                      <a:pt x="14" y="95"/>
                      <a:pt x="12" y="93"/>
                    </a:cubicBezTo>
                    <a:cubicBezTo>
                      <a:pt x="9" y="90"/>
                      <a:pt x="9" y="87"/>
                      <a:pt x="9" y="84"/>
                    </a:cubicBezTo>
                    <a:cubicBezTo>
                      <a:pt x="10" y="65"/>
                      <a:pt x="7" y="47"/>
                      <a:pt x="1" y="29"/>
                    </a:cubicBezTo>
                    <a:cubicBezTo>
                      <a:pt x="1" y="27"/>
                      <a:pt x="0" y="25"/>
                      <a:pt x="1" y="23"/>
                    </a:cubicBezTo>
                    <a:cubicBezTo>
                      <a:pt x="3" y="19"/>
                      <a:pt x="7" y="17"/>
                      <a:pt x="11" y="15"/>
                    </a:cubicBezTo>
                    <a:cubicBezTo>
                      <a:pt x="41" y="4"/>
                      <a:pt x="72" y="0"/>
                      <a:pt x="103" y="5"/>
                    </a:cubicBezTo>
                    <a:cubicBezTo>
                      <a:pt x="109" y="5"/>
                      <a:pt x="114" y="6"/>
                      <a:pt x="119" y="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20" name="Freeform 200">
                <a:extLst>
                  <a:ext uri="{FF2B5EF4-FFF2-40B4-BE49-F238E27FC236}">
                    <a16:creationId xmlns:a16="http://schemas.microsoft.com/office/drawing/2014/main" id="{26BDA9D1-BBEC-242D-F953-1508C153F0F1}"/>
                  </a:ext>
                </a:extLst>
              </p:cNvPr>
              <p:cNvSpPr/>
              <p:nvPr/>
            </p:nvSpPr>
            <p:spPr bwMode="auto">
              <a:xfrm>
                <a:off x="5421313" y="4829175"/>
                <a:ext cx="173038" cy="107950"/>
              </a:xfrm>
              <a:custGeom>
                <a:avLst/>
                <a:gdLst>
                  <a:gd name="T0" fmla="*/ 152 w 172"/>
                  <a:gd name="T1" fmla="*/ 100 h 106"/>
                  <a:gd name="T2" fmla="*/ 127 w 172"/>
                  <a:gd name="T3" fmla="*/ 102 h 106"/>
                  <a:gd name="T4" fmla="*/ 111 w 172"/>
                  <a:gd name="T5" fmla="*/ 103 h 106"/>
                  <a:gd name="T6" fmla="*/ 103 w 172"/>
                  <a:gd name="T7" fmla="*/ 106 h 106"/>
                  <a:gd name="T8" fmla="*/ 12 w 172"/>
                  <a:gd name="T9" fmla="*/ 82 h 106"/>
                  <a:gd name="T10" fmla="*/ 1 w 172"/>
                  <a:gd name="T11" fmla="*/ 72 h 106"/>
                  <a:gd name="T12" fmla="*/ 4 w 172"/>
                  <a:gd name="T13" fmla="*/ 62 h 106"/>
                  <a:gd name="T14" fmla="*/ 23 w 172"/>
                  <a:gd name="T15" fmla="*/ 10 h 106"/>
                  <a:gd name="T16" fmla="*/ 27 w 172"/>
                  <a:gd name="T17" fmla="*/ 3 h 106"/>
                  <a:gd name="T18" fmla="*/ 70 w 172"/>
                  <a:gd name="T19" fmla="*/ 8 h 106"/>
                  <a:gd name="T20" fmla="*/ 117 w 172"/>
                  <a:gd name="T21" fmla="*/ 30 h 106"/>
                  <a:gd name="T22" fmla="*/ 130 w 172"/>
                  <a:gd name="T23" fmla="*/ 35 h 106"/>
                  <a:gd name="T24" fmla="*/ 134 w 172"/>
                  <a:gd name="T25" fmla="*/ 44 h 106"/>
                  <a:gd name="T26" fmla="*/ 165 w 172"/>
                  <a:gd name="T27" fmla="*/ 77 h 106"/>
                  <a:gd name="T28" fmla="*/ 159 w 172"/>
                  <a:gd name="T29" fmla="*/ 96 h 106"/>
                  <a:gd name="T30" fmla="*/ 152 w 172"/>
                  <a:gd name="T3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2" h="105">
                    <a:moveTo>
                      <a:pt x="152" y="100"/>
                    </a:moveTo>
                    <a:cubicBezTo>
                      <a:pt x="143" y="97"/>
                      <a:pt x="135" y="102"/>
                      <a:pt x="127" y="102"/>
                    </a:cubicBezTo>
                    <a:cubicBezTo>
                      <a:pt x="122" y="102"/>
                      <a:pt x="116" y="103"/>
                      <a:pt x="111" y="103"/>
                    </a:cubicBezTo>
                    <a:cubicBezTo>
                      <a:pt x="109" y="106"/>
                      <a:pt x="106" y="106"/>
                      <a:pt x="103" y="106"/>
                    </a:cubicBezTo>
                    <a:cubicBezTo>
                      <a:pt x="70" y="105"/>
                      <a:pt x="40" y="97"/>
                      <a:pt x="12" y="82"/>
                    </a:cubicBezTo>
                    <a:cubicBezTo>
                      <a:pt x="7" y="79"/>
                      <a:pt x="3" y="77"/>
                      <a:pt x="1" y="72"/>
                    </a:cubicBezTo>
                    <a:cubicBezTo>
                      <a:pt x="0" y="68"/>
                      <a:pt x="2" y="65"/>
                      <a:pt x="4" y="62"/>
                    </a:cubicBezTo>
                    <a:cubicBezTo>
                      <a:pt x="13" y="46"/>
                      <a:pt x="20" y="28"/>
                      <a:pt x="23" y="10"/>
                    </a:cubicBezTo>
                    <a:cubicBezTo>
                      <a:pt x="24" y="7"/>
                      <a:pt x="24" y="4"/>
                      <a:pt x="27" y="3"/>
                    </a:cubicBezTo>
                    <a:cubicBezTo>
                      <a:pt x="42" y="0"/>
                      <a:pt x="56" y="4"/>
                      <a:pt x="70" y="8"/>
                    </a:cubicBezTo>
                    <a:cubicBezTo>
                      <a:pt x="87" y="12"/>
                      <a:pt x="103" y="19"/>
                      <a:pt x="117" y="30"/>
                    </a:cubicBezTo>
                    <a:cubicBezTo>
                      <a:pt x="121" y="33"/>
                      <a:pt x="127" y="32"/>
                      <a:pt x="130" y="35"/>
                    </a:cubicBezTo>
                    <a:cubicBezTo>
                      <a:pt x="126" y="40"/>
                      <a:pt x="132" y="42"/>
                      <a:pt x="134" y="44"/>
                    </a:cubicBezTo>
                    <a:cubicBezTo>
                      <a:pt x="147" y="53"/>
                      <a:pt x="157" y="64"/>
                      <a:pt x="165" y="77"/>
                    </a:cubicBezTo>
                    <a:cubicBezTo>
                      <a:pt x="172" y="87"/>
                      <a:pt x="171" y="91"/>
                      <a:pt x="159" y="96"/>
                    </a:cubicBezTo>
                    <a:cubicBezTo>
                      <a:pt x="156" y="97"/>
                      <a:pt x="153" y="97"/>
                      <a:pt x="152" y="10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21" name="Freeform 201">
                <a:extLst>
                  <a:ext uri="{FF2B5EF4-FFF2-40B4-BE49-F238E27FC236}">
                    <a16:creationId xmlns:a16="http://schemas.microsoft.com/office/drawing/2014/main" id="{34F117BC-5D7F-86B8-DF48-16964060CBE2}"/>
                  </a:ext>
                </a:extLst>
              </p:cNvPr>
              <p:cNvSpPr/>
              <p:nvPr/>
            </p:nvSpPr>
            <p:spPr bwMode="auto">
              <a:xfrm>
                <a:off x="5357813" y="4908550"/>
                <a:ext cx="149225" cy="149225"/>
              </a:xfrm>
              <a:custGeom>
                <a:avLst/>
                <a:gdLst>
                  <a:gd name="T0" fmla="*/ 135 w 147"/>
                  <a:gd name="T1" fmla="*/ 82 h 147"/>
                  <a:gd name="T2" fmla="*/ 135 w 147"/>
                  <a:gd name="T3" fmla="*/ 92 h 147"/>
                  <a:gd name="T4" fmla="*/ 145 w 147"/>
                  <a:gd name="T5" fmla="*/ 130 h 147"/>
                  <a:gd name="T6" fmla="*/ 130 w 147"/>
                  <a:gd name="T7" fmla="*/ 145 h 147"/>
                  <a:gd name="T8" fmla="*/ 100 w 147"/>
                  <a:gd name="T9" fmla="*/ 136 h 147"/>
                  <a:gd name="T10" fmla="*/ 91 w 147"/>
                  <a:gd name="T11" fmla="*/ 136 h 147"/>
                  <a:gd name="T12" fmla="*/ 38 w 147"/>
                  <a:gd name="T13" fmla="*/ 101 h 147"/>
                  <a:gd name="T14" fmla="*/ 4 w 147"/>
                  <a:gd name="T15" fmla="*/ 60 h 147"/>
                  <a:gd name="T16" fmla="*/ 3 w 147"/>
                  <a:gd name="T17" fmla="*/ 47 h 147"/>
                  <a:gd name="T18" fmla="*/ 52 w 147"/>
                  <a:gd name="T19" fmla="*/ 5 h 147"/>
                  <a:gd name="T20" fmla="*/ 67 w 147"/>
                  <a:gd name="T21" fmla="*/ 4 h 147"/>
                  <a:gd name="T22" fmla="*/ 118 w 147"/>
                  <a:gd name="T23" fmla="*/ 55 h 147"/>
                  <a:gd name="T24" fmla="*/ 135 w 147"/>
                  <a:gd name="T25" fmla="*/ 8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47">
                    <a:moveTo>
                      <a:pt x="135" y="82"/>
                    </a:moveTo>
                    <a:cubicBezTo>
                      <a:pt x="131" y="86"/>
                      <a:pt x="134" y="89"/>
                      <a:pt x="135" y="92"/>
                    </a:cubicBezTo>
                    <a:cubicBezTo>
                      <a:pt x="140" y="104"/>
                      <a:pt x="144" y="117"/>
                      <a:pt x="145" y="130"/>
                    </a:cubicBezTo>
                    <a:cubicBezTo>
                      <a:pt x="147" y="143"/>
                      <a:pt x="143" y="147"/>
                      <a:pt x="130" y="145"/>
                    </a:cubicBezTo>
                    <a:cubicBezTo>
                      <a:pt x="119" y="143"/>
                      <a:pt x="109" y="139"/>
                      <a:pt x="100" y="136"/>
                    </a:cubicBezTo>
                    <a:cubicBezTo>
                      <a:pt x="97" y="135"/>
                      <a:pt x="94" y="133"/>
                      <a:pt x="91" y="136"/>
                    </a:cubicBezTo>
                    <a:cubicBezTo>
                      <a:pt x="72" y="125"/>
                      <a:pt x="54" y="115"/>
                      <a:pt x="38" y="101"/>
                    </a:cubicBezTo>
                    <a:cubicBezTo>
                      <a:pt x="25" y="88"/>
                      <a:pt x="13" y="75"/>
                      <a:pt x="4" y="60"/>
                    </a:cubicBezTo>
                    <a:cubicBezTo>
                      <a:pt x="2" y="56"/>
                      <a:pt x="0" y="52"/>
                      <a:pt x="3" y="47"/>
                    </a:cubicBezTo>
                    <a:cubicBezTo>
                      <a:pt x="21" y="35"/>
                      <a:pt x="38" y="21"/>
                      <a:pt x="52" y="5"/>
                    </a:cubicBezTo>
                    <a:cubicBezTo>
                      <a:pt x="57" y="0"/>
                      <a:pt x="62" y="1"/>
                      <a:pt x="67" y="4"/>
                    </a:cubicBezTo>
                    <a:cubicBezTo>
                      <a:pt x="87" y="18"/>
                      <a:pt x="105" y="35"/>
                      <a:pt x="118" y="55"/>
                    </a:cubicBezTo>
                    <a:cubicBezTo>
                      <a:pt x="124" y="64"/>
                      <a:pt x="130" y="73"/>
                      <a:pt x="135" y="8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22" name="Freeform 202">
                <a:extLst>
                  <a:ext uri="{FF2B5EF4-FFF2-40B4-BE49-F238E27FC236}">
                    <a16:creationId xmlns:a16="http://schemas.microsoft.com/office/drawing/2014/main" id="{4CE9EFE2-FAE4-2DFA-4FE1-F73A9912BAC8}"/>
                  </a:ext>
                </a:extLst>
              </p:cNvPr>
              <p:cNvSpPr/>
              <p:nvPr/>
            </p:nvSpPr>
            <p:spPr bwMode="auto">
              <a:xfrm>
                <a:off x="4962525" y="4814888"/>
                <a:ext cx="171450" cy="104775"/>
              </a:xfrm>
              <a:custGeom>
                <a:avLst/>
                <a:gdLst>
                  <a:gd name="T0" fmla="*/ 58 w 169"/>
                  <a:gd name="T1" fmla="*/ 104 h 104"/>
                  <a:gd name="T2" fmla="*/ 41 w 169"/>
                  <a:gd name="T3" fmla="*/ 100 h 104"/>
                  <a:gd name="T4" fmla="*/ 8 w 169"/>
                  <a:gd name="T5" fmla="*/ 90 h 104"/>
                  <a:gd name="T6" fmla="*/ 4 w 169"/>
                  <a:gd name="T7" fmla="*/ 77 h 104"/>
                  <a:gd name="T8" fmla="*/ 35 w 169"/>
                  <a:gd name="T9" fmla="*/ 43 h 104"/>
                  <a:gd name="T10" fmla="*/ 39 w 169"/>
                  <a:gd name="T11" fmla="*/ 36 h 104"/>
                  <a:gd name="T12" fmla="*/ 86 w 169"/>
                  <a:gd name="T13" fmla="*/ 12 h 104"/>
                  <a:gd name="T14" fmla="*/ 140 w 169"/>
                  <a:gd name="T15" fmla="*/ 0 h 104"/>
                  <a:gd name="T16" fmla="*/ 149 w 169"/>
                  <a:gd name="T17" fmla="*/ 2 h 104"/>
                  <a:gd name="T18" fmla="*/ 152 w 169"/>
                  <a:gd name="T19" fmla="*/ 10 h 104"/>
                  <a:gd name="T20" fmla="*/ 167 w 169"/>
                  <a:gd name="T21" fmla="*/ 64 h 104"/>
                  <a:gd name="T22" fmla="*/ 169 w 169"/>
                  <a:gd name="T23" fmla="*/ 73 h 104"/>
                  <a:gd name="T24" fmla="*/ 162 w 169"/>
                  <a:gd name="T25" fmla="*/ 80 h 104"/>
                  <a:gd name="T26" fmla="*/ 74 w 169"/>
                  <a:gd name="T27" fmla="*/ 103 h 104"/>
                  <a:gd name="T28" fmla="*/ 58 w 169"/>
                  <a:gd name="T2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104">
                    <a:moveTo>
                      <a:pt x="58" y="104"/>
                    </a:moveTo>
                    <a:cubicBezTo>
                      <a:pt x="53" y="99"/>
                      <a:pt x="47" y="101"/>
                      <a:pt x="41" y="100"/>
                    </a:cubicBezTo>
                    <a:cubicBezTo>
                      <a:pt x="30" y="98"/>
                      <a:pt x="18" y="95"/>
                      <a:pt x="8" y="90"/>
                    </a:cubicBezTo>
                    <a:cubicBezTo>
                      <a:pt x="1" y="87"/>
                      <a:pt x="0" y="83"/>
                      <a:pt x="4" y="77"/>
                    </a:cubicBezTo>
                    <a:cubicBezTo>
                      <a:pt x="12" y="63"/>
                      <a:pt x="24" y="53"/>
                      <a:pt x="35" y="43"/>
                    </a:cubicBezTo>
                    <a:cubicBezTo>
                      <a:pt x="38" y="41"/>
                      <a:pt x="42" y="40"/>
                      <a:pt x="39" y="36"/>
                    </a:cubicBezTo>
                    <a:cubicBezTo>
                      <a:pt x="55" y="28"/>
                      <a:pt x="70" y="18"/>
                      <a:pt x="86" y="12"/>
                    </a:cubicBezTo>
                    <a:cubicBezTo>
                      <a:pt x="103" y="5"/>
                      <a:pt x="121" y="1"/>
                      <a:pt x="140" y="0"/>
                    </a:cubicBezTo>
                    <a:cubicBezTo>
                      <a:pt x="143" y="0"/>
                      <a:pt x="146" y="0"/>
                      <a:pt x="149" y="2"/>
                    </a:cubicBezTo>
                    <a:cubicBezTo>
                      <a:pt x="151" y="4"/>
                      <a:pt x="151" y="7"/>
                      <a:pt x="152" y="10"/>
                    </a:cubicBezTo>
                    <a:cubicBezTo>
                      <a:pt x="154" y="29"/>
                      <a:pt x="158" y="47"/>
                      <a:pt x="167" y="64"/>
                    </a:cubicBezTo>
                    <a:cubicBezTo>
                      <a:pt x="168" y="67"/>
                      <a:pt x="169" y="70"/>
                      <a:pt x="169" y="73"/>
                    </a:cubicBezTo>
                    <a:cubicBezTo>
                      <a:pt x="168" y="76"/>
                      <a:pt x="165" y="78"/>
                      <a:pt x="162" y="80"/>
                    </a:cubicBezTo>
                    <a:cubicBezTo>
                      <a:pt x="134" y="94"/>
                      <a:pt x="106" y="103"/>
                      <a:pt x="74" y="103"/>
                    </a:cubicBezTo>
                    <a:cubicBezTo>
                      <a:pt x="69" y="103"/>
                      <a:pt x="63" y="104"/>
                      <a:pt x="58" y="10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23" name="Freeform 203">
                <a:extLst>
                  <a:ext uri="{FF2B5EF4-FFF2-40B4-BE49-F238E27FC236}">
                    <a16:creationId xmlns:a16="http://schemas.microsoft.com/office/drawing/2014/main" id="{A933CD8E-2F2E-FFFA-FD7A-9728FB3DBDA2}"/>
                  </a:ext>
                </a:extLst>
              </p:cNvPr>
              <p:cNvSpPr/>
              <p:nvPr/>
            </p:nvSpPr>
            <p:spPr bwMode="auto">
              <a:xfrm>
                <a:off x="5167313" y="4959350"/>
                <a:ext cx="119063" cy="165100"/>
              </a:xfrm>
              <a:custGeom>
                <a:avLst/>
                <a:gdLst>
                  <a:gd name="T0" fmla="*/ 68 w 119"/>
                  <a:gd name="T1" fmla="*/ 131 h 162"/>
                  <a:gd name="T2" fmla="*/ 58 w 119"/>
                  <a:gd name="T3" fmla="*/ 131 h 162"/>
                  <a:gd name="T4" fmla="*/ 25 w 119"/>
                  <a:gd name="T5" fmla="*/ 155 h 162"/>
                  <a:gd name="T6" fmla="*/ 6 w 119"/>
                  <a:gd name="T7" fmla="*/ 146 h 162"/>
                  <a:gd name="T8" fmla="*/ 3 w 119"/>
                  <a:gd name="T9" fmla="*/ 117 h 162"/>
                  <a:gd name="T10" fmla="*/ 0 w 119"/>
                  <a:gd name="T11" fmla="*/ 110 h 162"/>
                  <a:gd name="T12" fmla="*/ 17 w 119"/>
                  <a:gd name="T13" fmla="*/ 40 h 162"/>
                  <a:gd name="T14" fmla="*/ 41 w 119"/>
                  <a:gd name="T15" fmla="*/ 1 h 162"/>
                  <a:gd name="T16" fmla="*/ 52 w 119"/>
                  <a:gd name="T17" fmla="*/ 3 h 162"/>
                  <a:gd name="T18" fmla="*/ 107 w 119"/>
                  <a:gd name="T19" fmla="*/ 15 h 162"/>
                  <a:gd name="T20" fmla="*/ 117 w 119"/>
                  <a:gd name="T21" fmla="*/ 17 h 162"/>
                  <a:gd name="T22" fmla="*/ 115 w 119"/>
                  <a:gd name="T23" fmla="*/ 35 h 162"/>
                  <a:gd name="T24" fmla="*/ 77 w 119"/>
                  <a:gd name="T25" fmla="*/ 115 h 162"/>
                  <a:gd name="T26" fmla="*/ 68 w 119"/>
                  <a:gd name="T27" fmla="*/ 13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162">
                    <a:moveTo>
                      <a:pt x="68" y="131"/>
                    </a:moveTo>
                    <a:cubicBezTo>
                      <a:pt x="64" y="126"/>
                      <a:pt x="61" y="128"/>
                      <a:pt x="58" y="131"/>
                    </a:cubicBezTo>
                    <a:cubicBezTo>
                      <a:pt x="48" y="141"/>
                      <a:pt x="37" y="149"/>
                      <a:pt x="25" y="155"/>
                    </a:cubicBezTo>
                    <a:cubicBezTo>
                      <a:pt x="12" y="162"/>
                      <a:pt x="9" y="160"/>
                      <a:pt x="6" y="146"/>
                    </a:cubicBezTo>
                    <a:cubicBezTo>
                      <a:pt x="4" y="136"/>
                      <a:pt x="3" y="127"/>
                      <a:pt x="3" y="117"/>
                    </a:cubicBezTo>
                    <a:cubicBezTo>
                      <a:pt x="3" y="114"/>
                      <a:pt x="4" y="111"/>
                      <a:pt x="0" y="110"/>
                    </a:cubicBezTo>
                    <a:cubicBezTo>
                      <a:pt x="4" y="86"/>
                      <a:pt x="7" y="62"/>
                      <a:pt x="17" y="40"/>
                    </a:cubicBezTo>
                    <a:cubicBezTo>
                      <a:pt x="24" y="26"/>
                      <a:pt x="30" y="12"/>
                      <a:pt x="41" y="1"/>
                    </a:cubicBezTo>
                    <a:cubicBezTo>
                      <a:pt x="45" y="0"/>
                      <a:pt x="48" y="2"/>
                      <a:pt x="52" y="3"/>
                    </a:cubicBezTo>
                    <a:cubicBezTo>
                      <a:pt x="69" y="10"/>
                      <a:pt x="88" y="14"/>
                      <a:pt x="107" y="15"/>
                    </a:cubicBezTo>
                    <a:cubicBezTo>
                      <a:pt x="110" y="15"/>
                      <a:pt x="114" y="14"/>
                      <a:pt x="117" y="17"/>
                    </a:cubicBezTo>
                    <a:cubicBezTo>
                      <a:pt x="119" y="23"/>
                      <a:pt x="117" y="29"/>
                      <a:pt x="115" y="35"/>
                    </a:cubicBezTo>
                    <a:cubicBezTo>
                      <a:pt x="110" y="65"/>
                      <a:pt x="96" y="91"/>
                      <a:pt x="77" y="115"/>
                    </a:cubicBezTo>
                    <a:cubicBezTo>
                      <a:pt x="72" y="120"/>
                      <a:pt x="71" y="125"/>
                      <a:pt x="68" y="13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24" name="Freeform 204">
                <a:extLst>
                  <a:ext uri="{FF2B5EF4-FFF2-40B4-BE49-F238E27FC236}">
                    <a16:creationId xmlns:a16="http://schemas.microsoft.com/office/drawing/2014/main" id="{E8980889-D175-DD50-1C5C-B6EB07A2D3DC}"/>
                  </a:ext>
                </a:extLst>
              </p:cNvPr>
              <p:cNvSpPr/>
              <p:nvPr/>
            </p:nvSpPr>
            <p:spPr bwMode="auto">
              <a:xfrm>
                <a:off x="5049838" y="4905375"/>
                <a:ext cx="153988" cy="139700"/>
              </a:xfrm>
              <a:custGeom>
                <a:avLst/>
                <a:gdLst>
                  <a:gd name="T0" fmla="*/ 59 w 153"/>
                  <a:gd name="T1" fmla="*/ 130 h 137"/>
                  <a:gd name="T2" fmla="*/ 50 w 153"/>
                  <a:gd name="T3" fmla="*/ 131 h 137"/>
                  <a:gd name="T4" fmla="*/ 12 w 153"/>
                  <a:gd name="T5" fmla="*/ 137 h 137"/>
                  <a:gd name="T6" fmla="*/ 1 w 153"/>
                  <a:gd name="T7" fmla="*/ 125 h 137"/>
                  <a:gd name="T8" fmla="*/ 14 w 153"/>
                  <a:gd name="T9" fmla="*/ 87 h 137"/>
                  <a:gd name="T10" fmla="*/ 11 w 153"/>
                  <a:gd name="T11" fmla="*/ 76 h 137"/>
                  <a:gd name="T12" fmla="*/ 40 w 153"/>
                  <a:gd name="T13" fmla="*/ 41 h 137"/>
                  <a:gd name="T14" fmla="*/ 86 w 153"/>
                  <a:gd name="T15" fmla="*/ 3 h 137"/>
                  <a:gd name="T16" fmla="*/ 94 w 153"/>
                  <a:gd name="T17" fmla="*/ 0 h 137"/>
                  <a:gd name="T18" fmla="*/ 101 w 153"/>
                  <a:gd name="T19" fmla="*/ 5 h 137"/>
                  <a:gd name="T20" fmla="*/ 145 w 153"/>
                  <a:gd name="T21" fmla="*/ 44 h 137"/>
                  <a:gd name="T22" fmla="*/ 149 w 153"/>
                  <a:gd name="T23" fmla="*/ 48 h 137"/>
                  <a:gd name="T24" fmla="*/ 145 w 153"/>
                  <a:gd name="T25" fmla="*/ 63 h 137"/>
                  <a:gd name="T26" fmla="*/ 71 w 153"/>
                  <a:gd name="T27" fmla="*/ 124 h 137"/>
                  <a:gd name="T28" fmla="*/ 59 w 153"/>
                  <a:gd name="T29" fmla="*/ 13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3" h="137">
                    <a:moveTo>
                      <a:pt x="59" y="130"/>
                    </a:moveTo>
                    <a:cubicBezTo>
                      <a:pt x="56" y="127"/>
                      <a:pt x="53" y="130"/>
                      <a:pt x="50" y="131"/>
                    </a:cubicBezTo>
                    <a:cubicBezTo>
                      <a:pt x="37" y="135"/>
                      <a:pt x="25" y="137"/>
                      <a:pt x="12" y="137"/>
                    </a:cubicBezTo>
                    <a:cubicBezTo>
                      <a:pt x="1" y="137"/>
                      <a:pt x="0" y="136"/>
                      <a:pt x="1" y="125"/>
                    </a:cubicBezTo>
                    <a:cubicBezTo>
                      <a:pt x="3" y="112"/>
                      <a:pt x="8" y="99"/>
                      <a:pt x="14" y="87"/>
                    </a:cubicBezTo>
                    <a:cubicBezTo>
                      <a:pt x="16" y="83"/>
                      <a:pt x="19" y="78"/>
                      <a:pt x="11" y="76"/>
                    </a:cubicBezTo>
                    <a:cubicBezTo>
                      <a:pt x="25" y="68"/>
                      <a:pt x="30" y="53"/>
                      <a:pt x="40" y="41"/>
                    </a:cubicBezTo>
                    <a:cubicBezTo>
                      <a:pt x="53" y="26"/>
                      <a:pt x="68" y="13"/>
                      <a:pt x="86" y="3"/>
                    </a:cubicBezTo>
                    <a:cubicBezTo>
                      <a:pt x="88" y="1"/>
                      <a:pt x="91" y="0"/>
                      <a:pt x="94" y="0"/>
                    </a:cubicBezTo>
                    <a:cubicBezTo>
                      <a:pt x="97" y="1"/>
                      <a:pt x="99" y="3"/>
                      <a:pt x="101" y="5"/>
                    </a:cubicBezTo>
                    <a:cubicBezTo>
                      <a:pt x="112" y="21"/>
                      <a:pt x="129" y="33"/>
                      <a:pt x="145" y="44"/>
                    </a:cubicBezTo>
                    <a:cubicBezTo>
                      <a:pt x="146" y="45"/>
                      <a:pt x="148" y="46"/>
                      <a:pt x="149" y="48"/>
                    </a:cubicBezTo>
                    <a:cubicBezTo>
                      <a:pt x="153" y="54"/>
                      <a:pt x="148" y="58"/>
                      <a:pt x="145" y="63"/>
                    </a:cubicBezTo>
                    <a:cubicBezTo>
                      <a:pt x="126" y="90"/>
                      <a:pt x="101" y="110"/>
                      <a:pt x="71" y="124"/>
                    </a:cubicBezTo>
                    <a:cubicBezTo>
                      <a:pt x="67" y="126"/>
                      <a:pt x="63" y="129"/>
                      <a:pt x="59" y="13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25" name="Freeform 205">
                <a:extLst>
                  <a:ext uri="{FF2B5EF4-FFF2-40B4-BE49-F238E27FC236}">
                    <a16:creationId xmlns:a16="http://schemas.microsoft.com/office/drawing/2014/main" id="{3ADD55FB-D493-CEEB-9544-8ABBAC06D8C5}"/>
                  </a:ext>
                </a:extLst>
              </p:cNvPr>
              <p:cNvSpPr/>
              <p:nvPr/>
            </p:nvSpPr>
            <p:spPr bwMode="auto">
              <a:xfrm>
                <a:off x="5429250" y="4656138"/>
                <a:ext cx="174625" cy="95250"/>
              </a:xfrm>
              <a:custGeom>
                <a:avLst/>
                <a:gdLst>
                  <a:gd name="T0" fmla="*/ 127 w 172"/>
                  <a:gd name="T1" fmla="*/ 78 h 95"/>
                  <a:gd name="T2" fmla="*/ 118 w 172"/>
                  <a:gd name="T3" fmla="*/ 80 h 95"/>
                  <a:gd name="T4" fmla="*/ 20 w 172"/>
                  <a:gd name="T5" fmla="*/ 90 h 95"/>
                  <a:gd name="T6" fmla="*/ 10 w 172"/>
                  <a:gd name="T7" fmla="*/ 95 h 95"/>
                  <a:gd name="T8" fmla="*/ 1 w 172"/>
                  <a:gd name="T9" fmla="*/ 73 h 95"/>
                  <a:gd name="T10" fmla="*/ 74 w 172"/>
                  <a:gd name="T11" fmla="*/ 22 h 95"/>
                  <a:gd name="T12" fmla="*/ 93 w 172"/>
                  <a:gd name="T13" fmla="*/ 2 h 95"/>
                  <a:gd name="T14" fmla="*/ 161 w 172"/>
                  <a:gd name="T15" fmla="*/ 7 h 95"/>
                  <a:gd name="T16" fmla="*/ 167 w 172"/>
                  <a:gd name="T17" fmla="*/ 21 h 95"/>
                  <a:gd name="T18" fmla="*/ 127 w 172"/>
                  <a:gd name="T19" fmla="*/ 7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95">
                    <a:moveTo>
                      <a:pt x="127" y="78"/>
                    </a:moveTo>
                    <a:cubicBezTo>
                      <a:pt x="124" y="81"/>
                      <a:pt x="121" y="81"/>
                      <a:pt x="118" y="80"/>
                    </a:cubicBezTo>
                    <a:cubicBezTo>
                      <a:pt x="84" y="74"/>
                      <a:pt x="52" y="78"/>
                      <a:pt x="20" y="90"/>
                    </a:cubicBezTo>
                    <a:cubicBezTo>
                      <a:pt x="16" y="91"/>
                      <a:pt x="13" y="93"/>
                      <a:pt x="10" y="95"/>
                    </a:cubicBezTo>
                    <a:cubicBezTo>
                      <a:pt x="4" y="89"/>
                      <a:pt x="0" y="82"/>
                      <a:pt x="1" y="73"/>
                    </a:cubicBezTo>
                    <a:cubicBezTo>
                      <a:pt x="30" y="63"/>
                      <a:pt x="54" y="45"/>
                      <a:pt x="74" y="22"/>
                    </a:cubicBezTo>
                    <a:cubicBezTo>
                      <a:pt x="81" y="16"/>
                      <a:pt x="85" y="7"/>
                      <a:pt x="93" y="2"/>
                    </a:cubicBezTo>
                    <a:cubicBezTo>
                      <a:pt x="116" y="0"/>
                      <a:pt x="138" y="2"/>
                      <a:pt x="161" y="7"/>
                    </a:cubicBezTo>
                    <a:cubicBezTo>
                      <a:pt x="170" y="9"/>
                      <a:pt x="172" y="12"/>
                      <a:pt x="167" y="21"/>
                    </a:cubicBezTo>
                    <a:cubicBezTo>
                      <a:pt x="156" y="42"/>
                      <a:pt x="143" y="61"/>
                      <a:pt x="127" y="78"/>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26" name="Freeform 206">
                <a:extLst>
                  <a:ext uri="{FF2B5EF4-FFF2-40B4-BE49-F238E27FC236}">
                    <a16:creationId xmlns:a16="http://schemas.microsoft.com/office/drawing/2014/main" id="{5CA911CD-AD0B-1EDB-87B5-3DFD100D9A5A}"/>
                  </a:ext>
                </a:extLst>
              </p:cNvPr>
              <p:cNvSpPr/>
              <p:nvPr/>
            </p:nvSpPr>
            <p:spPr bwMode="auto">
              <a:xfrm>
                <a:off x="5111750" y="4506913"/>
                <a:ext cx="106363" cy="158750"/>
              </a:xfrm>
              <a:custGeom>
                <a:avLst/>
                <a:gdLst>
                  <a:gd name="T0" fmla="*/ 80 w 105"/>
                  <a:gd name="T1" fmla="*/ 157 h 157"/>
                  <a:gd name="T2" fmla="*/ 7 w 105"/>
                  <a:gd name="T3" fmla="*/ 79 h 157"/>
                  <a:gd name="T4" fmla="*/ 1 w 105"/>
                  <a:gd name="T5" fmla="*/ 70 h 157"/>
                  <a:gd name="T6" fmla="*/ 7 w 105"/>
                  <a:gd name="T7" fmla="*/ 10 h 157"/>
                  <a:gd name="T8" fmla="*/ 20 w 105"/>
                  <a:gd name="T9" fmla="*/ 4 h 157"/>
                  <a:gd name="T10" fmla="*/ 70 w 105"/>
                  <a:gd name="T11" fmla="*/ 38 h 157"/>
                  <a:gd name="T12" fmla="*/ 82 w 105"/>
                  <a:gd name="T13" fmla="*/ 70 h 157"/>
                  <a:gd name="T14" fmla="*/ 105 w 105"/>
                  <a:gd name="T15" fmla="*/ 145 h 157"/>
                  <a:gd name="T16" fmla="*/ 80 w 10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57">
                    <a:moveTo>
                      <a:pt x="80" y="157"/>
                    </a:moveTo>
                    <a:cubicBezTo>
                      <a:pt x="64" y="123"/>
                      <a:pt x="40" y="98"/>
                      <a:pt x="7" y="79"/>
                    </a:cubicBezTo>
                    <a:cubicBezTo>
                      <a:pt x="3" y="77"/>
                      <a:pt x="2" y="74"/>
                      <a:pt x="1" y="70"/>
                    </a:cubicBezTo>
                    <a:cubicBezTo>
                      <a:pt x="0" y="50"/>
                      <a:pt x="2" y="30"/>
                      <a:pt x="7" y="10"/>
                    </a:cubicBezTo>
                    <a:cubicBezTo>
                      <a:pt x="9" y="1"/>
                      <a:pt x="12" y="0"/>
                      <a:pt x="20" y="4"/>
                    </a:cubicBezTo>
                    <a:cubicBezTo>
                      <a:pt x="38" y="13"/>
                      <a:pt x="55" y="24"/>
                      <a:pt x="70" y="38"/>
                    </a:cubicBezTo>
                    <a:cubicBezTo>
                      <a:pt x="82" y="46"/>
                      <a:pt x="82" y="58"/>
                      <a:pt x="82" y="70"/>
                    </a:cubicBezTo>
                    <a:cubicBezTo>
                      <a:pt x="84" y="97"/>
                      <a:pt x="92" y="122"/>
                      <a:pt x="105" y="145"/>
                    </a:cubicBezTo>
                    <a:cubicBezTo>
                      <a:pt x="99" y="152"/>
                      <a:pt x="90" y="156"/>
                      <a:pt x="80" y="15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27" name="Freeform 207">
                <a:extLst>
                  <a:ext uri="{FF2B5EF4-FFF2-40B4-BE49-F238E27FC236}">
                    <a16:creationId xmlns:a16="http://schemas.microsoft.com/office/drawing/2014/main" id="{A7910F27-3758-B611-39F0-78077F46DCF0}"/>
                  </a:ext>
                </a:extLst>
              </p:cNvPr>
              <p:cNvSpPr/>
              <p:nvPr/>
            </p:nvSpPr>
            <p:spPr bwMode="auto">
              <a:xfrm>
                <a:off x="4991100" y="4635500"/>
                <a:ext cx="152400" cy="106362"/>
              </a:xfrm>
              <a:custGeom>
                <a:avLst/>
                <a:gdLst>
                  <a:gd name="T0" fmla="*/ 65 w 151"/>
                  <a:gd name="T1" fmla="*/ 2 h 105"/>
                  <a:gd name="T2" fmla="*/ 82 w 151"/>
                  <a:gd name="T3" fmla="*/ 16 h 105"/>
                  <a:gd name="T4" fmla="*/ 147 w 151"/>
                  <a:gd name="T5" fmla="*/ 76 h 105"/>
                  <a:gd name="T6" fmla="*/ 151 w 151"/>
                  <a:gd name="T7" fmla="*/ 77 h 105"/>
                  <a:gd name="T8" fmla="*/ 136 w 151"/>
                  <a:gd name="T9" fmla="*/ 105 h 105"/>
                  <a:gd name="T10" fmla="*/ 124 w 151"/>
                  <a:gd name="T11" fmla="*/ 94 h 105"/>
                  <a:gd name="T12" fmla="*/ 44 w 151"/>
                  <a:gd name="T13" fmla="*/ 75 h 105"/>
                  <a:gd name="T14" fmla="*/ 34 w 151"/>
                  <a:gd name="T15" fmla="*/ 72 h 105"/>
                  <a:gd name="T16" fmla="*/ 3 w 151"/>
                  <a:gd name="T17" fmla="*/ 15 h 105"/>
                  <a:gd name="T18" fmla="*/ 11 w 151"/>
                  <a:gd name="T19" fmla="*/ 3 h 105"/>
                  <a:gd name="T20" fmla="*/ 65 w 151"/>
                  <a:gd name="T21" fmla="*/ 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05">
                    <a:moveTo>
                      <a:pt x="65" y="2"/>
                    </a:moveTo>
                    <a:cubicBezTo>
                      <a:pt x="74" y="3"/>
                      <a:pt x="78" y="9"/>
                      <a:pt x="82" y="16"/>
                    </a:cubicBezTo>
                    <a:cubicBezTo>
                      <a:pt x="100" y="40"/>
                      <a:pt x="121" y="61"/>
                      <a:pt x="147" y="76"/>
                    </a:cubicBezTo>
                    <a:cubicBezTo>
                      <a:pt x="148" y="77"/>
                      <a:pt x="150" y="77"/>
                      <a:pt x="151" y="77"/>
                    </a:cubicBezTo>
                    <a:cubicBezTo>
                      <a:pt x="150" y="89"/>
                      <a:pt x="144" y="97"/>
                      <a:pt x="136" y="105"/>
                    </a:cubicBezTo>
                    <a:cubicBezTo>
                      <a:pt x="136" y="96"/>
                      <a:pt x="128" y="96"/>
                      <a:pt x="124" y="94"/>
                    </a:cubicBezTo>
                    <a:cubicBezTo>
                      <a:pt x="99" y="81"/>
                      <a:pt x="72" y="76"/>
                      <a:pt x="44" y="75"/>
                    </a:cubicBezTo>
                    <a:cubicBezTo>
                      <a:pt x="41" y="75"/>
                      <a:pt x="37" y="75"/>
                      <a:pt x="34" y="72"/>
                    </a:cubicBezTo>
                    <a:cubicBezTo>
                      <a:pt x="21" y="54"/>
                      <a:pt x="11" y="36"/>
                      <a:pt x="3" y="15"/>
                    </a:cubicBezTo>
                    <a:cubicBezTo>
                      <a:pt x="0" y="8"/>
                      <a:pt x="2" y="4"/>
                      <a:pt x="11" y="3"/>
                    </a:cubicBezTo>
                    <a:cubicBezTo>
                      <a:pt x="29" y="0"/>
                      <a:pt x="47" y="0"/>
                      <a:pt x="65" y="2"/>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28" name="Freeform 208">
                <a:extLst>
                  <a:ext uri="{FF2B5EF4-FFF2-40B4-BE49-F238E27FC236}">
                    <a16:creationId xmlns:a16="http://schemas.microsoft.com/office/drawing/2014/main" id="{3C9DFE3E-D185-2D59-8E8F-5E88665451C6}"/>
                  </a:ext>
                </a:extLst>
              </p:cNvPr>
              <p:cNvSpPr/>
              <p:nvPr/>
            </p:nvSpPr>
            <p:spPr bwMode="auto">
              <a:xfrm>
                <a:off x="4987925" y="4889500"/>
                <a:ext cx="157163" cy="93662"/>
              </a:xfrm>
              <a:custGeom>
                <a:avLst/>
                <a:gdLst>
                  <a:gd name="T0" fmla="*/ 155 w 155"/>
                  <a:gd name="T1" fmla="*/ 18 h 93"/>
                  <a:gd name="T2" fmla="*/ 86 w 155"/>
                  <a:gd name="T3" fmla="*/ 85 h 93"/>
                  <a:gd name="T4" fmla="*/ 72 w 155"/>
                  <a:gd name="T5" fmla="*/ 93 h 93"/>
                  <a:gd name="T6" fmla="*/ 8 w 155"/>
                  <a:gd name="T7" fmla="*/ 83 h 93"/>
                  <a:gd name="T8" fmla="*/ 4 w 155"/>
                  <a:gd name="T9" fmla="*/ 71 h 93"/>
                  <a:gd name="T10" fmla="*/ 34 w 155"/>
                  <a:gd name="T11" fmla="*/ 31 h 93"/>
                  <a:gd name="T12" fmla="*/ 47 w 155"/>
                  <a:gd name="T13" fmla="*/ 28 h 93"/>
                  <a:gd name="T14" fmla="*/ 139 w 155"/>
                  <a:gd name="T15" fmla="*/ 4 h 93"/>
                  <a:gd name="T16" fmla="*/ 144 w 155"/>
                  <a:gd name="T17" fmla="*/ 0 h 93"/>
                  <a:gd name="T18" fmla="*/ 155 w 155"/>
                  <a:gd name="T19" fmla="*/ 1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5" h="93">
                    <a:moveTo>
                      <a:pt x="155" y="18"/>
                    </a:moveTo>
                    <a:cubicBezTo>
                      <a:pt x="125" y="34"/>
                      <a:pt x="102" y="56"/>
                      <a:pt x="86" y="85"/>
                    </a:cubicBezTo>
                    <a:cubicBezTo>
                      <a:pt x="82" y="91"/>
                      <a:pt x="77" y="92"/>
                      <a:pt x="72" y="93"/>
                    </a:cubicBezTo>
                    <a:cubicBezTo>
                      <a:pt x="50" y="93"/>
                      <a:pt x="29" y="89"/>
                      <a:pt x="8" y="83"/>
                    </a:cubicBezTo>
                    <a:cubicBezTo>
                      <a:pt x="2" y="81"/>
                      <a:pt x="0" y="77"/>
                      <a:pt x="4" y="71"/>
                    </a:cubicBezTo>
                    <a:cubicBezTo>
                      <a:pt x="12" y="56"/>
                      <a:pt x="22" y="43"/>
                      <a:pt x="34" y="31"/>
                    </a:cubicBezTo>
                    <a:cubicBezTo>
                      <a:pt x="37" y="26"/>
                      <a:pt x="43" y="28"/>
                      <a:pt x="47" y="28"/>
                    </a:cubicBezTo>
                    <a:cubicBezTo>
                      <a:pt x="80" y="29"/>
                      <a:pt x="110" y="18"/>
                      <a:pt x="139" y="4"/>
                    </a:cubicBezTo>
                    <a:cubicBezTo>
                      <a:pt x="141" y="3"/>
                      <a:pt x="142" y="1"/>
                      <a:pt x="144" y="0"/>
                    </a:cubicBezTo>
                    <a:cubicBezTo>
                      <a:pt x="151" y="3"/>
                      <a:pt x="155" y="10"/>
                      <a:pt x="155" y="18"/>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29" name="Freeform 209">
                <a:extLst>
                  <a:ext uri="{FF2B5EF4-FFF2-40B4-BE49-F238E27FC236}">
                    <a16:creationId xmlns:a16="http://schemas.microsoft.com/office/drawing/2014/main" id="{C791DC07-0761-F835-5EA7-93B9E10B1623}"/>
                  </a:ext>
                </a:extLst>
              </p:cNvPr>
              <p:cNvSpPr/>
              <p:nvPr/>
            </p:nvSpPr>
            <p:spPr bwMode="auto">
              <a:xfrm>
                <a:off x="5365750" y="4533900"/>
                <a:ext cx="120650" cy="152400"/>
              </a:xfrm>
              <a:custGeom>
                <a:avLst/>
                <a:gdLst>
                  <a:gd name="T0" fmla="*/ 115 w 118"/>
                  <a:gd name="T1" fmla="*/ 63 h 151"/>
                  <a:gd name="T2" fmla="*/ 92 w 118"/>
                  <a:gd name="T3" fmla="*/ 76 h 151"/>
                  <a:gd name="T4" fmla="*/ 40 w 118"/>
                  <a:gd name="T5" fmla="*/ 114 h 151"/>
                  <a:gd name="T6" fmla="*/ 25 w 118"/>
                  <a:gd name="T7" fmla="*/ 132 h 151"/>
                  <a:gd name="T8" fmla="*/ 31 w 118"/>
                  <a:gd name="T9" fmla="*/ 150 h 151"/>
                  <a:gd name="T10" fmla="*/ 28 w 118"/>
                  <a:gd name="T11" fmla="*/ 151 h 151"/>
                  <a:gd name="T12" fmla="*/ 0 w 118"/>
                  <a:gd name="T13" fmla="*/ 128 h 151"/>
                  <a:gd name="T14" fmla="*/ 45 w 118"/>
                  <a:gd name="T15" fmla="*/ 38 h 151"/>
                  <a:gd name="T16" fmla="*/ 50 w 118"/>
                  <a:gd name="T17" fmla="*/ 30 h 151"/>
                  <a:gd name="T18" fmla="*/ 103 w 118"/>
                  <a:gd name="T19" fmla="*/ 3 h 151"/>
                  <a:gd name="T20" fmla="*/ 116 w 118"/>
                  <a:gd name="T21" fmla="*/ 12 h 151"/>
                  <a:gd name="T22" fmla="*/ 115 w 118"/>
                  <a:gd name="T23" fmla="*/ 6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8" h="151">
                    <a:moveTo>
                      <a:pt x="115" y="63"/>
                    </a:moveTo>
                    <a:cubicBezTo>
                      <a:pt x="110" y="71"/>
                      <a:pt x="100" y="72"/>
                      <a:pt x="92" y="76"/>
                    </a:cubicBezTo>
                    <a:cubicBezTo>
                      <a:pt x="73" y="86"/>
                      <a:pt x="55" y="99"/>
                      <a:pt x="40" y="114"/>
                    </a:cubicBezTo>
                    <a:cubicBezTo>
                      <a:pt x="34" y="120"/>
                      <a:pt x="30" y="126"/>
                      <a:pt x="25" y="132"/>
                    </a:cubicBezTo>
                    <a:cubicBezTo>
                      <a:pt x="17" y="141"/>
                      <a:pt x="27" y="144"/>
                      <a:pt x="31" y="150"/>
                    </a:cubicBezTo>
                    <a:cubicBezTo>
                      <a:pt x="30" y="150"/>
                      <a:pt x="29" y="151"/>
                      <a:pt x="28" y="151"/>
                    </a:cubicBezTo>
                    <a:cubicBezTo>
                      <a:pt x="18" y="144"/>
                      <a:pt x="7" y="138"/>
                      <a:pt x="0" y="128"/>
                    </a:cubicBezTo>
                    <a:cubicBezTo>
                      <a:pt x="23" y="102"/>
                      <a:pt x="38" y="72"/>
                      <a:pt x="45" y="38"/>
                    </a:cubicBezTo>
                    <a:cubicBezTo>
                      <a:pt x="46" y="35"/>
                      <a:pt x="48" y="32"/>
                      <a:pt x="50" y="30"/>
                    </a:cubicBezTo>
                    <a:cubicBezTo>
                      <a:pt x="67" y="19"/>
                      <a:pt x="84" y="10"/>
                      <a:pt x="103" y="3"/>
                    </a:cubicBezTo>
                    <a:cubicBezTo>
                      <a:pt x="113" y="0"/>
                      <a:pt x="115" y="2"/>
                      <a:pt x="116" y="12"/>
                    </a:cubicBezTo>
                    <a:cubicBezTo>
                      <a:pt x="118" y="29"/>
                      <a:pt x="118" y="46"/>
                      <a:pt x="115" y="6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30" name="Freeform 210">
                <a:extLst>
                  <a:ext uri="{FF2B5EF4-FFF2-40B4-BE49-F238E27FC236}">
                    <a16:creationId xmlns:a16="http://schemas.microsoft.com/office/drawing/2014/main" id="{8CDF91E9-7B7F-8022-36D2-BD320B18149C}"/>
                  </a:ext>
                </a:extLst>
              </p:cNvPr>
              <p:cNvSpPr/>
              <p:nvPr/>
            </p:nvSpPr>
            <p:spPr bwMode="auto">
              <a:xfrm>
                <a:off x="5230813" y="4975225"/>
                <a:ext cx="82550" cy="176212"/>
              </a:xfrm>
              <a:custGeom>
                <a:avLst/>
                <a:gdLst>
                  <a:gd name="T0" fmla="*/ 4 w 81"/>
                  <a:gd name="T1" fmla="*/ 116 h 174"/>
                  <a:gd name="T2" fmla="*/ 17 w 81"/>
                  <a:gd name="T3" fmla="*/ 90 h 174"/>
                  <a:gd name="T4" fmla="*/ 52 w 81"/>
                  <a:gd name="T5" fmla="*/ 3 h 174"/>
                  <a:gd name="T6" fmla="*/ 57 w 81"/>
                  <a:gd name="T7" fmla="*/ 3 h 174"/>
                  <a:gd name="T8" fmla="*/ 65 w 81"/>
                  <a:gd name="T9" fmla="*/ 73 h 174"/>
                  <a:gd name="T10" fmla="*/ 79 w 81"/>
                  <a:gd name="T11" fmla="*/ 107 h 174"/>
                  <a:gd name="T12" fmla="*/ 80 w 81"/>
                  <a:gd name="T13" fmla="*/ 116 h 174"/>
                  <a:gd name="T14" fmla="*/ 46 w 81"/>
                  <a:gd name="T15" fmla="*/ 167 h 174"/>
                  <a:gd name="T16" fmla="*/ 31 w 81"/>
                  <a:gd name="T17" fmla="*/ 166 h 174"/>
                  <a:gd name="T18" fmla="*/ 4 w 81"/>
                  <a:gd name="T19"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74">
                    <a:moveTo>
                      <a:pt x="4" y="116"/>
                    </a:moveTo>
                    <a:cubicBezTo>
                      <a:pt x="0" y="103"/>
                      <a:pt x="12" y="98"/>
                      <a:pt x="17" y="90"/>
                    </a:cubicBezTo>
                    <a:cubicBezTo>
                      <a:pt x="36" y="64"/>
                      <a:pt x="48" y="35"/>
                      <a:pt x="52" y="3"/>
                    </a:cubicBezTo>
                    <a:cubicBezTo>
                      <a:pt x="53" y="0"/>
                      <a:pt x="55" y="0"/>
                      <a:pt x="57" y="3"/>
                    </a:cubicBezTo>
                    <a:cubicBezTo>
                      <a:pt x="56" y="27"/>
                      <a:pt x="58" y="50"/>
                      <a:pt x="65" y="73"/>
                    </a:cubicBezTo>
                    <a:cubicBezTo>
                      <a:pt x="69" y="85"/>
                      <a:pt x="73" y="96"/>
                      <a:pt x="79" y="107"/>
                    </a:cubicBezTo>
                    <a:cubicBezTo>
                      <a:pt x="81" y="109"/>
                      <a:pt x="81" y="112"/>
                      <a:pt x="80" y="116"/>
                    </a:cubicBezTo>
                    <a:cubicBezTo>
                      <a:pt x="70" y="134"/>
                      <a:pt x="60" y="151"/>
                      <a:pt x="46" y="167"/>
                    </a:cubicBezTo>
                    <a:cubicBezTo>
                      <a:pt x="40" y="174"/>
                      <a:pt x="36" y="173"/>
                      <a:pt x="31" y="166"/>
                    </a:cubicBezTo>
                    <a:cubicBezTo>
                      <a:pt x="19" y="151"/>
                      <a:pt x="11" y="134"/>
                      <a:pt x="4" y="11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31" name="Freeform 211">
                <a:extLst>
                  <a:ext uri="{FF2B5EF4-FFF2-40B4-BE49-F238E27FC236}">
                    <a16:creationId xmlns:a16="http://schemas.microsoft.com/office/drawing/2014/main" id="{7ABAA47E-770A-E566-55EC-D0D454707F27}"/>
                  </a:ext>
                </a:extLst>
              </p:cNvPr>
              <p:cNvSpPr/>
              <p:nvPr/>
            </p:nvSpPr>
            <p:spPr bwMode="auto">
              <a:xfrm>
                <a:off x="5270500" y="4481513"/>
                <a:ext cx="73025" cy="163512"/>
              </a:xfrm>
              <a:custGeom>
                <a:avLst/>
                <a:gdLst>
                  <a:gd name="T0" fmla="*/ 14 w 72"/>
                  <a:gd name="T1" fmla="*/ 157 h 162"/>
                  <a:gd name="T2" fmla="*/ 11 w 72"/>
                  <a:gd name="T3" fmla="*/ 91 h 162"/>
                  <a:gd name="T4" fmla="*/ 2 w 72"/>
                  <a:gd name="T5" fmla="*/ 63 h 162"/>
                  <a:gd name="T6" fmla="*/ 2 w 72"/>
                  <a:gd name="T7" fmla="*/ 53 h 162"/>
                  <a:gd name="T8" fmla="*/ 30 w 72"/>
                  <a:gd name="T9" fmla="*/ 6 h 162"/>
                  <a:gd name="T10" fmla="*/ 44 w 72"/>
                  <a:gd name="T11" fmla="*/ 6 h 162"/>
                  <a:gd name="T12" fmla="*/ 69 w 72"/>
                  <a:gd name="T13" fmla="*/ 47 h 162"/>
                  <a:gd name="T14" fmla="*/ 67 w 72"/>
                  <a:gd name="T15" fmla="*/ 61 h 162"/>
                  <a:gd name="T16" fmla="*/ 31 w 72"/>
                  <a:gd name="T17" fmla="*/ 158 h 162"/>
                  <a:gd name="T18" fmla="*/ 14 w 72"/>
                  <a:gd name="T19" fmla="*/ 15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62">
                    <a:moveTo>
                      <a:pt x="14" y="157"/>
                    </a:moveTo>
                    <a:cubicBezTo>
                      <a:pt x="20" y="135"/>
                      <a:pt x="16" y="113"/>
                      <a:pt x="11" y="91"/>
                    </a:cubicBezTo>
                    <a:cubicBezTo>
                      <a:pt x="9" y="81"/>
                      <a:pt x="7" y="71"/>
                      <a:pt x="2" y="63"/>
                    </a:cubicBezTo>
                    <a:cubicBezTo>
                      <a:pt x="0" y="59"/>
                      <a:pt x="2" y="56"/>
                      <a:pt x="2" y="53"/>
                    </a:cubicBezTo>
                    <a:cubicBezTo>
                      <a:pt x="9" y="36"/>
                      <a:pt x="19" y="20"/>
                      <a:pt x="30" y="6"/>
                    </a:cubicBezTo>
                    <a:cubicBezTo>
                      <a:pt x="35" y="0"/>
                      <a:pt x="40" y="0"/>
                      <a:pt x="44" y="6"/>
                    </a:cubicBezTo>
                    <a:cubicBezTo>
                      <a:pt x="54" y="19"/>
                      <a:pt x="63" y="32"/>
                      <a:pt x="69" y="47"/>
                    </a:cubicBezTo>
                    <a:cubicBezTo>
                      <a:pt x="72" y="52"/>
                      <a:pt x="70" y="56"/>
                      <a:pt x="67" y="61"/>
                    </a:cubicBezTo>
                    <a:cubicBezTo>
                      <a:pt x="45" y="90"/>
                      <a:pt x="35" y="123"/>
                      <a:pt x="31" y="158"/>
                    </a:cubicBezTo>
                    <a:cubicBezTo>
                      <a:pt x="25" y="162"/>
                      <a:pt x="19" y="160"/>
                      <a:pt x="14" y="15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32" name="Freeform 212">
                <a:extLst>
                  <a:ext uri="{FF2B5EF4-FFF2-40B4-BE49-F238E27FC236}">
                    <a16:creationId xmlns:a16="http://schemas.microsoft.com/office/drawing/2014/main" id="{885AFC5D-36C1-1723-5EDF-C80096DC7E3C}"/>
                  </a:ext>
                </a:extLst>
              </p:cNvPr>
              <p:cNvSpPr/>
              <p:nvPr/>
            </p:nvSpPr>
            <p:spPr bwMode="auto">
              <a:xfrm>
                <a:off x="4946650" y="4779963"/>
                <a:ext cx="169863" cy="73025"/>
              </a:xfrm>
              <a:custGeom>
                <a:avLst/>
                <a:gdLst>
                  <a:gd name="T0" fmla="*/ 165 w 168"/>
                  <a:gd name="T1" fmla="*/ 37 h 71"/>
                  <a:gd name="T2" fmla="*/ 94 w 168"/>
                  <a:gd name="T3" fmla="*/ 52 h 71"/>
                  <a:gd name="T4" fmla="*/ 65 w 168"/>
                  <a:gd name="T5" fmla="*/ 68 h 71"/>
                  <a:gd name="T6" fmla="*/ 55 w 168"/>
                  <a:gd name="T7" fmla="*/ 70 h 71"/>
                  <a:gd name="T8" fmla="*/ 5 w 168"/>
                  <a:gd name="T9" fmla="*/ 39 h 71"/>
                  <a:gd name="T10" fmla="*/ 5 w 168"/>
                  <a:gd name="T11" fmla="*/ 27 h 71"/>
                  <a:gd name="T12" fmla="*/ 43 w 168"/>
                  <a:gd name="T13" fmla="*/ 2 h 71"/>
                  <a:gd name="T14" fmla="*/ 58 w 168"/>
                  <a:gd name="T15" fmla="*/ 4 h 71"/>
                  <a:gd name="T16" fmla="*/ 148 w 168"/>
                  <a:gd name="T17" fmla="*/ 27 h 71"/>
                  <a:gd name="T18" fmla="*/ 165 w 168"/>
                  <a:gd name="T19" fmla="*/ 24 h 71"/>
                  <a:gd name="T20" fmla="*/ 165 w 168"/>
                  <a:gd name="T21" fmla="*/ 3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8" h="71">
                    <a:moveTo>
                      <a:pt x="165" y="37"/>
                    </a:moveTo>
                    <a:cubicBezTo>
                      <a:pt x="140" y="35"/>
                      <a:pt x="117" y="42"/>
                      <a:pt x="94" y="52"/>
                    </a:cubicBezTo>
                    <a:cubicBezTo>
                      <a:pt x="84" y="56"/>
                      <a:pt x="74" y="61"/>
                      <a:pt x="65" y="68"/>
                    </a:cubicBezTo>
                    <a:cubicBezTo>
                      <a:pt x="62" y="71"/>
                      <a:pt x="59" y="70"/>
                      <a:pt x="55" y="70"/>
                    </a:cubicBezTo>
                    <a:cubicBezTo>
                      <a:pt x="37" y="62"/>
                      <a:pt x="20" y="52"/>
                      <a:pt x="5" y="39"/>
                    </a:cubicBezTo>
                    <a:cubicBezTo>
                      <a:pt x="0" y="35"/>
                      <a:pt x="1" y="31"/>
                      <a:pt x="5" y="27"/>
                    </a:cubicBezTo>
                    <a:cubicBezTo>
                      <a:pt x="17" y="17"/>
                      <a:pt x="29" y="9"/>
                      <a:pt x="43" y="2"/>
                    </a:cubicBezTo>
                    <a:cubicBezTo>
                      <a:pt x="49" y="0"/>
                      <a:pt x="53" y="1"/>
                      <a:pt x="58" y="4"/>
                    </a:cubicBezTo>
                    <a:cubicBezTo>
                      <a:pt x="86" y="19"/>
                      <a:pt x="116" y="25"/>
                      <a:pt x="148" y="27"/>
                    </a:cubicBezTo>
                    <a:cubicBezTo>
                      <a:pt x="153" y="27"/>
                      <a:pt x="159" y="27"/>
                      <a:pt x="165" y="24"/>
                    </a:cubicBezTo>
                    <a:cubicBezTo>
                      <a:pt x="168" y="28"/>
                      <a:pt x="168" y="32"/>
                      <a:pt x="165" y="3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33" name="Freeform 213">
                <a:extLst>
                  <a:ext uri="{FF2B5EF4-FFF2-40B4-BE49-F238E27FC236}">
                    <a16:creationId xmlns:a16="http://schemas.microsoft.com/office/drawing/2014/main" id="{84FD8049-4C2F-5B5D-F1E8-D957E110002D}"/>
                  </a:ext>
                </a:extLst>
              </p:cNvPr>
              <p:cNvSpPr/>
              <p:nvPr/>
            </p:nvSpPr>
            <p:spPr bwMode="auto">
              <a:xfrm>
                <a:off x="5348288" y="4956175"/>
                <a:ext cx="103188" cy="152400"/>
              </a:xfrm>
              <a:custGeom>
                <a:avLst/>
                <a:gdLst>
                  <a:gd name="T0" fmla="*/ 14 w 102"/>
                  <a:gd name="T1" fmla="*/ 1 h 151"/>
                  <a:gd name="T2" fmla="*/ 15 w 102"/>
                  <a:gd name="T3" fmla="*/ 10 h 151"/>
                  <a:gd name="T4" fmla="*/ 51 w 102"/>
                  <a:gd name="T5" fmla="*/ 53 h 151"/>
                  <a:gd name="T6" fmla="*/ 96 w 102"/>
                  <a:gd name="T7" fmla="*/ 82 h 151"/>
                  <a:gd name="T8" fmla="*/ 101 w 102"/>
                  <a:gd name="T9" fmla="*/ 89 h 151"/>
                  <a:gd name="T10" fmla="*/ 97 w 102"/>
                  <a:gd name="T11" fmla="*/ 142 h 151"/>
                  <a:gd name="T12" fmla="*/ 85 w 102"/>
                  <a:gd name="T13" fmla="*/ 148 h 151"/>
                  <a:gd name="T14" fmla="*/ 47 w 102"/>
                  <a:gd name="T15" fmla="*/ 127 h 151"/>
                  <a:gd name="T16" fmla="*/ 42 w 102"/>
                  <a:gd name="T17" fmla="*/ 97 h 151"/>
                  <a:gd name="T18" fmla="*/ 2 w 102"/>
                  <a:gd name="T19" fmla="*/ 13 h 151"/>
                  <a:gd name="T20" fmla="*/ 0 w 102"/>
                  <a:gd name="T21" fmla="*/ 8 h 151"/>
                  <a:gd name="T22" fmla="*/ 14 w 102"/>
                  <a:gd name="T23" fmla="*/ 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51">
                    <a:moveTo>
                      <a:pt x="14" y="1"/>
                    </a:moveTo>
                    <a:cubicBezTo>
                      <a:pt x="12" y="5"/>
                      <a:pt x="14" y="7"/>
                      <a:pt x="15" y="10"/>
                    </a:cubicBezTo>
                    <a:cubicBezTo>
                      <a:pt x="25" y="26"/>
                      <a:pt x="37" y="40"/>
                      <a:pt x="51" y="53"/>
                    </a:cubicBezTo>
                    <a:cubicBezTo>
                      <a:pt x="65" y="65"/>
                      <a:pt x="80" y="75"/>
                      <a:pt x="96" y="82"/>
                    </a:cubicBezTo>
                    <a:cubicBezTo>
                      <a:pt x="99" y="83"/>
                      <a:pt x="100" y="86"/>
                      <a:pt x="101" y="89"/>
                    </a:cubicBezTo>
                    <a:cubicBezTo>
                      <a:pt x="102" y="106"/>
                      <a:pt x="100" y="124"/>
                      <a:pt x="97" y="142"/>
                    </a:cubicBezTo>
                    <a:cubicBezTo>
                      <a:pt x="96" y="149"/>
                      <a:pt x="92" y="151"/>
                      <a:pt x="85" y="148"/>
                    </a:cubicBezTo>
                    <a:cubicBezTo>
                      <a:pt x="72" y="143"/>
                      <a:pt x="60" y="134"/>
                      <a:pt x="47" y="127"/>
                    </a:cubicBezTo>
                    <a:cubicBezTo>
                      <a:pt x="43" y="118"/>
                      <a:pt x="44" y="107"/>
                      <a:pt x="42" y="97"/>
                    </a:cubicBezTo>
                    <a:cubicBezTo>
                      <a:pt x="36" y="66"/>
                      <a:pt x="22" y="38"/>
                      <a:pt x="2" y="13"/>
                    </a:cubicBezTo>
                    <a:cubicBezTo>
                      <a:pt x="1" y="12"/>
                      <a:pt x="1" y="10"/>
                      <a:pt x="0" y="8"/>
                    </a:cubicBezTo>
                    <a:cubicBezTo>
                      <a:pt x="3" y="2"/>
                      <a:pt x="8" y="0"/>
                      <a:pt x="14" y="1"/>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34" name="Freeform 214">
                <a:extLst>
                  <a:ext uri="{FF2B5EF4-FFF2-40B4-BE49-F238E27FC236}">
                    <a16:creationId xmlns:a16="http://schemas.microsoft.com/office/drawing/2014/main" id="{6518828D-D3B9-44DC-4A24-866FC923BA39}"/>
                  </a:ext>
                </a:extLst>
              </p:cNvPr>
              <p:cNvSpPr/>
              <p:nvPr/>
            </p:nvSpPr>
            <p:spPr bwMode="auto">
              <a:xfrm>
                <a:off x="5106988" y="4953000"/>
                <a:ext cx="101600" cy="142875"/>
              </a:xfrm>
              <a:custGeom>
                <a:avLst/>
                <a:gdLst>
                  <a:gd name="T0" fmla="*/ 2 w 101"/>
                  <a:gd name="T1" fmla="*/ 83 h 140"/>
                  <a:gd name="T2" fmla="*/ 6 w 101"/>
                  <a:gd name="T3" fmla="*/ 77 h 140"/>
                  <a:gd name="T4" fmla="*/ 72 w 101"/>
                  <a:gd name="T5" fmla="*/ 31 h 140"/>
                  <a:gd name="T6" fmla="*/ 91 w 101"/>
                  <a:gd name="T7" fmla="*/ 7 h 140"/>
                  <a:gd name="T8" fmla="*/ 90 w 101"/>
                  <a:gd name="T9" fmla="*/ 2 h 140"/>
                  <a:gd name="T10" fmla="*/ 101 w 101"/>
                  <a:gd name="T11" fmla="*/ 8 h 140"/>
                  <a:gd name="T12" fmla="*/ 65 w 101"/>
                  <a:gd name="T13" fmla="*/ 95 h 140"/>
                  <a:gd name="T14" fmla="*/ 59 w 101"/>
                  <a:gd name="T15" fmla="*/ 116 h 140"/>
                  <a:gd name="T16" fmla="*/ 14 w 101"/>
                  <a:gd name="T17" fmla="*/ 137 h 140"/>
                  <a:gd name="T18" fmla="*/ 1 w 101"/>
                  <a:gd name="T19" fmla="*/ 129 h 140"/>
                  <a:gd name="T20" fmla="*/ 2 w 101"/>
                  <a:gd name="T21" fmla="*/ 83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140">
                    <a:moveTo>
                      <a:pt x="2" y="83"/>
                    </a:moveTo>
                    <a:cubicBezTo>
                      <a:pt x="3" y="81"/>
                      <a:pt x="4" y="78"/>
                      <a:pt x="6" y="77"/>
                    </a:cubicBezTo>
                    <a:cubicBezTo>
                      <a:pt x="32" y="68"/>
                      <a:pt x="54" y="51"/>
                      <a:pt x="72" y="31"/>
                    </a:cubicBezTo>
                    <a:cubicBezTo>
                      <a:pt x="79" y="24"/>
                      <a:pt x="85" y="15"/>
                      <a:pt x="91" y="7"/>
                    </a:cubicBezTo>
                    <a:cubicBezTo>
                      <a:pt x="92" y="5"/>
                      <a:pt x="92" y="4"/>
                      <a:pt x="90" y="2"/>
                    </a:cubicBezTo>
                    <a:cubicBezTo>
                      <a:pt x="96" y="0"/>
                      <a:pt x="99" y="3"/>
                      <a:pt x="101" y="8"/>
                    </a:cubicBezTo>
                    <a:cubicBezTo>
                      <a:pt x="81" y="34"/>
                      <a:pt x="70" y="63"/>
                      <a:pt x="65" y="95"/>
                    </a:cubicBezTo>
                    <a:cubicBezTo>
                      <a:pt x="64" y="102"/>
                      <a:pt x="66" y="110"/>
                      <a:pt x="59" y="116"/>
                    </a:cubicBezTo>
                    <a:cubicBezTo>
                      <a:pt x="45" y="124"/>
                      <a:pt x="30" y="132"/>
                      <a:pt x="14" y="137"/>
                    </a:cubicBezTo>
                    <a:cubicBezTo>
                      <a:pt x="5" y="140"/>
                      <a:pt x="2" y="139"/>
                      <a:pt x="1" y="129"/>
                    </a:cubicBezTo>
                    <a:cubicBezTo>
                      <a:pt x="0" y="114"/>
                      <a:pt x="0" y="98"/>
                      <a:pt x="2" y="83"/>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35" name="Freeform 215">
                <a:extLst>
                  <a:ext uri="{FF2B5EF4-FFF2-40B4-BE49-F238E27FC236}">
                    <a16:creationId xmlns:a16="http://schemas.microsoft.com/office/drawing/2014/main" id="{FCAB575C-F5E5-D556-FE93-F159F8659D6B}"/>
                  </a:ext>
                </a:extLst>
              </p:cNvPr>
              <p:cNvSpPr/>
              <p:nvPr/>
            </p:nvSpPr>
            <p:spPr bwMode="auto">
              <a:xfrm>
                <a:off x="5410200" y="4902200"/>
                <a:ext cx="144463" cy="93662"/>
              </a:xfrm>
              <a:custGeom>
                <a:avLst/>
                <a:gdLst>
                  <a:gd name="T0" fmla="*/ 83 w 142"/>
                  <a:gd name="T1" fmla="*/ 87 h 91"/>
                  <a:gd name="T2" fmla="*/ 71 w 142"/>
                  <a:gd name="T3" fmla="*/ 73 h 91"/>
                  <a:gd name="T4" fmla="*/ 12 w 142"/>
                  <a:gd name="T5" fmla="*/ 11 h 91"/>
                  <a:gd name="T6" fmla="*/ 2 w 142"/>
                  <a:gd name="T7" fmla="*/ 12 h 91"/>
                  <a:gd name="T8" fmla="*/ 11 w 142"/>
                  <a:gd name="T9" fmla="*/ 0 h 91"/>
                  <a:gd name="T10" fmla="*/ 62 w 142"/>
                  <a:gd name="T11" fmla="*/ 24 h 91"/>
                  <a:gd name="T12" fmla="*/ 121 w 142"/>
                  <a:gd name="T13" fmla="*/ 31 h 91"/>
                  <a:gd name="T14" fmla="*/ 130 w 142"/>
                  <a:gd name="T15" fmla="*/ 50 h 91"/>
                  <a:gd name="T16" fmla="*/ 139 w 142"/>
                  <a:gd name="T17" fmla="*/ 79 h 91"/>
                  <a:gd name="T18" fmla="*/ 131 w 142"/>
                  <a:gd name="T19" fmla="*/ 90 h 91"/>
                  <a:gd name="T20" fmla="*/ 83 w 142"/>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2" h="91">
                    <a:moveTo>
                      <a:pt x="83" y="87"/>
                    </a:moveTo>
                    <a:cubicBezTo>
                      <a:pt x="76" y="85"/>
                      <a:pt x="74" y="78"/>
                      <a:pt x="71" y="73"/>
                    </a:cubicBezTo>
                    <a:cubicBezTo>
                      <a:pt x="56" y="48"/>
                      <a:pt x="36" y="27"/>
                      <a:pt x="12" y="11"/>
                    </a:cubicBezTo>
                    <a:cubicBezTo>
                      <a:pt x="7" y="7"/>
                      <a:pt x="5" y="9"/>
                      <a:pt x="2" y="12"/>
                    </a:cubicBezTo>
                    <a:cubicBezTo>
                      <a:pt x="0" y="4"/>
                      <a:pt x="6" y="2"/>
                      <a:pt x="11" y="0"/>
                    </a:cubicBezTo>
                    <a:cubicBezTo>
                      <a:pt x="26" y="12"/>
                      <a:pt x="44" y="19"/>
                      <a:pt x="62" y="24"/>
                    </a:cubicBezTo>
                    <a:cubicBezTo>
                      <a:pt x="81" y="30"/>
                      <a:pt x="101" y="32"/>
                      <a:pt x="121" y="31"/>
                    </a:cubicBezTo>
                    <a:cubicBezTo>
                      <a:pt x="121" y="39"/>
                      <a:pt x="125" y="44"/>
                      <a:pt x="130" y="50"/>
                    </a:cubicBezTo>
                    <a:cubicBezTo>
                      <a:pt x="133" y="60"/>
                      <a:pt x="136" y="69"/>
                      <a:pt x="139" y="79"/>
                    </a:cubicBezTo>
                    <a:cubicBezTo>
                      <a:pt x="142" y="86"/>
                      <a:pt x="139" y="90"/>
                      <a:pt x="131" y="90"/>
                    </a:cubicBezTo>
                    <a:cubicBezTo>
                      <a:pt x="115" y="91"/>
                      <a:pt x="99" y="91"/>
                      <a:pt x="83" y="8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36" name="Freeform 216">
                <a:extLst>
                  <a:ext uri="{FF2B5EF4-FFF2-40B4-BE49-F238E27FC236}">
                    <a16:creationId xmlns:a16="http://schemas.microsoft.com/office/drawing/2014/main" id="{B2F9037E-C657-CD6E-B0F2-D68FD3A8E9FB}"/>
                  </a:ext>
                </a:extLst>
              </p:cNvPr>
              <p:cNvSpPr/>
              <p:nvPr/>
            </p:nvSpPr>
            <p:spPr bwMode="auto">
              <a:xfrm>
                <a:off x="5445125" y="4802188"/>
                <a:ext cx="165100" cy="63500"/>
              </a:xfrm>
              <a:custGeom>
                <a:avLst/>
                <a:gdLst>
                  <a:gd name="T0" fmla="*/ 106 w 163"/>
                  <a:gd name="T1" fmla="*/ 62 h 63"/>
                  <a:gd name="T2" fmla="*/ 94 w 163"/>
                  <a:gd name="T3" fmla="*/ 60 h 63"/>
                  <a:gd name="T4" fmla="*/ 3 w 163"/>
                  <a:gd name="T5" fmla="*/ 31 h 63"/>
                  <a:gd name="T6" fmla="*/ 5 w 163"/>
                  <a:gd name="T7" fmla="*/ 18 h 63"/>
                  <a:gd name="T8" fmla="*/ 108 w 163"/>
                  <a:gd name="T9" fmla="*/ 7 h 63"/>
                  <a:gd name="T10" fmla="*/ 126 w 163"/>
                  <a:gd name="T11" fmla="*/ 0 h 63"/>
                  <a:gd name="T12" fmla="*/ 156 w 163"/>
                  <a:gd name="T13" fmla="*/ 24 h 63"/>
                  <a:gd name="T14" fmla="*/ 154 w 163"/>
                  <a:gd name="T15" fmla="*/ 40 h 63"/>
                  <a:gd name="T16" fmla="*/ 106 w 163"/>
                  <a:gd name="T17"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62">
                    <a:moveTo>
                      <a:pt x="106" y="62"/>
                    </a:moveTo>
                    <a:cubicBezTo>
                      <a:pt x="102" y="63"/>
                      <a:pt x="98" y="63"/>
                      <a:pt x="94" y="60"/>
                    </a:cubicBezTo>
                    <a:cubicBezTo>
                      <a:pt x="67" y="41"/>
                      <a:pt x="36" y="32"/>
                      <a:pt x="3" y="31"/>
                    </a:cubicBezTo>
                    <a:cubicBezTo>
                      <a:pt x="0" y="26"/>
                      <a:pt x="1" y="22"/>
                      <a:pt x="5" y="18"/>
                    </a:cubicBezTo>
                    <a:cubicBezTo>
                      <a:pt x="40" y="26"/>
                      <a:pt x="75" y="20"/>
                      <a:pt x="108" y="7"/>
                    </a:cubicBezTo>
                    <a:cubicBezTo>
                      <a:pt x="114" y="5"/>
                      <a:pt x="120" y="3"/>
                      <a:pt x="126" y="0"/>
                    </a:cubicBezTo>
                    <a:cubicBezTo>
                      <a:pt x="137" y="8"/>
                      <a:pt x="147" y="15"/>
                      <a:pt x="156" y="24"/>
                    </a:cubicBezTo>
                    <a:cubicBezTo>
                      <a:pt x="163" y="32"/>
                      <a:pt x="163" y="35"/>
                      <a:pt x="154" y="40"/>
                    </a:cubicBezTo>
                    <a:cubicBezTo>
                      <a:pt x="139" y="49"/>
                      <a:pt x="123" y="57"/>
                      <a:pt x="106" y="6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37" name="Freeform 217">
                <a:extLst>
                  <a:ext uri="{FF2B5EF4-FFF2-40B4-BE49-F238E27FC236}">
                    <a16:creationId xmlns:a16="http://schemas.microsoft.com/office/drawing/2014/main" id="{8BCD64C0-1407-54ED-6BF9-AA4ABAB9D482}"/>
                  </a:ext>
                </a:extLst>
              </p:cNvPr>
              <p:cNvSpPr/>
              <p:nvPr/>
            </p:nvSpPr>
            <p:spPr bwMode="auto">
              <a:xfrm>
                <a:off x="5113338" y="4640263"/>
                <a:ext cx="336550" cy="338137"/>
              </a:xfrm>
              <a:custGeom>
                <a:avLst/>
                <a:gdLst>
                  <a:gd name="T0" fmla="*/ 332 w 332"/>
                  <a:gd name="T1" fmla="*/ 178 h 333"/>
                  <a:gd name="T2" fmla="*/ 330 w 332"/>
                  <a:gd name="T3" fmla="*/ 191 h 333"/>
                  <a:gd name="T4" fmla="*/ 304 w 332"/>
                  <a:gd name="T5" fmla="*/ 259 h 333"/>
                  <a:gd name="T6" fmla="*/ 295 w 332"/>
                  <a:gd name="T7" fmla="*/ 271 h 333"/>
                  <a:gd name="T8" fmla="*/ 245 w 332"/>
                  <a:gd name="T9" fmla="*/ 312 h 333"/>
                  <a:gd name="T10" fmla="*/ 231 w 332"/>
                  <a:gd name="T11" fmla="*/ 319 h 333"/>
                  <a:gd name="T12" fmla="*/ 173 w 332"/>
                  <a:gd name="T13" fmla="*/ 333 h 333"/>
                  <a:gd name="T14" fmla="*/ 168 w 332"/>
                  <a:gd name="T15" fmla="*/ 333 h 333"/>
                  <a:gd name="T16" fmla="*/ 94 w 332"/>
                  <a:gd name="T17" fmla="*/ 317 h 333"/>
                  <a:gd name="T18" fmla="*/ 83 w 332"/>
                  <a:gd name="T19" fmla="*/ 311 h 333"/>
                  <a:gd name="T20" fmla="*/ 30 w 332"/>
                  <a:gd name="T21" fmla="*/ 263 h 333"/>
                  <a:gd name="T22" fmla="*/ 19 w 332"/>
                  <a:gd name="T23" fmla="*/ 245 h 333"/>
                  <a:gd name="T24" fmla="*/ 0 w 332"/>
                  <a:gd name="T25" fmla="*/ 175 h 333"/>
                  <a:gd name="T26" fmla="*/ 0 w 332"/>
                  <a:gd name="T27" fmla="*/ 162 h 333"/>
                  <a:gd name="T28" fmla="*/ 14 w 332"/>
                  <a:gd name="T29" fmla="*/ 100 h 333"/>
                  <a:gd name="T30" fmla="*/ 29 w 332"/>
                  <a:gd name="T31" fmla="*/ 72 h 333"/>
                  <a:gd name="T32" fmla="*/ 78 w 332"/>
                  <a:gd name="T33" fmla="*/ 25 h 333"/>
                  <a:gd name="T34" fmla="*/ 103 w 332"/>
                  <a:gd name="T35" fmla="*/ 13 h 333"/>
                  <a:gd name="T36" fmla="*/ 169 w 332"/>
                  <a:gd name="T37" fmla="*/ 0 h 333"/>
                  <a:gd name="T38" fmla="*/ 186 w 332"/>
                  <a:gd name="T39" fmla="*/ 1 h 333"/>
                  <a:gd name="T40" fmla="*/ 249 w 332"/>
                  <a:gd name="T41" fmla="*/ 23 h 333"/>
                  <a:gd name="T42" fmla="*/ 280 w 332"/>
                  <a:gd name="T43" fmla="*/ 45 h 333"/>
                  <a:gd name="T44" fmla="*/ 313 w 332"/>
                  <a:gd name="T45" fmla="*/ 88 h 333"/>
                  <a:gd name="T46" fmla="*/ 322 w 332"/>
                  <a:gd name="T47" fmla="*/ 110 h 333"/>
                  <a:gd name="T48" fmla="*/ 332 w 332"/>
                  <a:gd name="T49" fmla="*/ 178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2" h="333">
                    <a:moveTo>
                      <a:pt x="332" y="178"/>
                    </a:moveTo>
                    <a:cubicBezTo>
                      <a:pt x="331" y="183"/>
                      <a:pt x="331" y="187"/>
                      <a:pt x="330" y="191"/>
                    </a:cubicBezTo>
                    <a:cubicBezTo>
                      <a:pt x="326" y="215"/>
                      <a:pt x="317" y="237"/>
                      <a:pt x="304" y="259"/>
                    </a:cubicBezTo>
                    <a:cubicBezTo>
                      <a:pt x="301" y="263"/>
                      <a:pt x="297" y="266"/>
                      <a:pt x="295" y="271"/>
                    </a:cubicBezTo>
                    <a:cubicBezTo>
                      <a:pt x="281" y="287"/>
                      <a:pt x="264" y="301"/>
                      <a:pt x="245" y="312"/>
                    </a:cubicBezTo>
                    <a:cubicBezTo>
                      <a:pt x="241" y="315"/>
                      <a:pt x="236" y="317"/>
                      <a:pt x="231" y="319"/>
                    </a:cubicBezTo>
                    <a:cubicBezTo>
                      <a:pt x="212" y="327"/>
                      <a:pt x="193" y="331"/>
                      <a:pt x="173" y="333"/>
                    </a:cubicBezTo>
                    <a:cubicBezTo>
                      <a:pt x="171" y="332"/>
                      <a:pt x="169" y="332"/>
                      <a:pt x="168" y="333"/>
                    </a:cubicBezTo>
                    <a:cubicBezTo>
                      <a:pt x="142" y="332"/>
                      <a:pt x="118" y="327"/>
                      <a:pt x="94" y="317"/>
                    </a:cubicBezTo>
                    <a:cubicBezTo>
                      <a:pt x="91" y="315"/>
                      <a:pt x="87" y="313"/>
                      <a:pt x="83" y="311"/>
                    </a:cubicBezTo>
                    <a:cubicBezTo>
                      <a:pt x="63" y="298"/>
                      <a:pt x="45" y="282"/>
                      <a:pt x="30" y="263"/>
                    </a:cubicBezTo>
                    <a:cubicBezTo>
                      <a:pt x="26" y="257"/>
                      <a:pt x="22" y="251"/>
                      <a:pt x="19" y="245"/>
                    </a:cubicBezTo>
                    <a:cubicBezTo>
                      <a:pt x="8" y="223"/>
                      <a:pt x="2" y="199"/>
                      <a:pt x="0" y="175"/>
                    </a:cubicBezTo>
                    <a:cubicBezTo>
                      <a:pt x="0" y="170"/>
                      <a:pt x="0" y="166"/>
                      <a:pt x="0" y="162"/>
                    </a:cubicBezTo>
                    <a:cubicBezTo>
                      <a:pt x="1" y="140"/>
                      <a:pt x="5" y="119"/>
                      <a:pt x="14" y="100"/>
                    </a:cubicBezTo>
                    <a:cubicBezTo>
                      <a:pt x="19" y="90"/>
                      <a:pt x="24" y="81"/>
                      <a:pt x="29" y="72"/>
                    </a:cubicBezTo>
                    <a:cubicBezTo>
                      <a:pt x="43" y="54"/>
                      <a:pt x="59" y="38"/>
                      <a:pt x="78" y="25"/>
                    </a:cubicBezTo>
                    <a:cubicBezTo>
                      <a:pt x="87" y="21"/>
                      <a:pt x="95" y="17"/>
                      <a:pt x="103" y="13"/>
                    </a:cubicBezTo>
                    <a:cubicBezTo>
                      <a:pt x="124" y="5"/>
                      <a:pt x="146" y="1"/>
                      <a:pt x="169" y="0"/>
                    </a:cubicBezTo>
                    <a:cubicBezTo>
                      <a:pt x="175" y="1"/>
                      <a:pt x="180" y="1"/>
                      <a:pt x="186" y="1"/>
                    </a:cubicBezTo>
                    <a:cubicBezTo>
                      <a:pt x="208" y="5"/>
                      <a:pt x="229" y="12"/>
                      <a:pt x="249" y="23"/>
                    </a:cubicBezTo>
                    <a:cubicBezTo>
                      <a:pt x="260" y="29"/>
                      <a:pt x="269" y="38"/>
                      <a:pt x="280" y="45"/>
                    </a:cubicBezTo>
                    <a:cubicBezTo>
                      <a:pt x="292" y="58"/>
                      <a:pt x="303" y="72"/>
                      <a:pt x="313" y="88"/>
                    </a:cubicBezTo>
                    <a:cubicBezTo>
                      <a:pt x="316" y="95"/>
                      <a:pt x="319" y="103"/>
                      <a:pt x="322" y="110"/>
                    </a:cubicBezTo>
                    <a:cubicBezTo>
                      <a:pt x="330" y="132"/>
                      <a:pt x="332" y="155"/>
                      <a:pt x="332" y="178"/>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38" name="Freeform 218">
                <a:extLst>
                  <a:ext uri="{FF2B5EF4-FFF2-40B4-BE49-F238E27FC236}">
                    <a16:creationId xmlns:a16="http://schemas.microsoft.com/office/drawing/2014/main" id="{BA142F01-E0DA-6A04-6266-C7B2E35254C9}"/>
                  </a:ext>
                </a:extLst>
              </p:cNvPr>
              <p:cNvSpPr/>
              <p:nvPr/>
            </p:nvSpPr>
            <p:spPr bwMode="auto">
              <a:xfrm>
                <a:off x="5146675" y="4675188"/>
                <a:ext cx="271463" cy="269875"/>
              </a:xfrm>
              <a:custGeom>
                <a:avLst/>
                <a:gdLst>
                  <a:gd name="T0" fmla="*/ 49 w 267"/>
                  <a:gd name="T1" fmla="*/ 47 h 266"/>
                  <a:gd name="T2" fmla="*/ 218 w 267"/>
                  <a:gd name="T3" fmla="*/ 48 h 266"/>
                  <a:gd name="T4" fmla="*/ 217 w 267"/>
                  <a:gd name="T5" fmla="*/ 218 h 266"/>
                  <a:gd name="T6" fmla="*/ 43 w 267"/>
                  <a:gd name="T7" fmla="*/ 213 h 266"/>
                  <a:gd name="T8" fmla="*/ 49 w 267"/>
                  <a:gd name="T9" fmla="*/ 47 h 266"/>
                </a:gdLst>
                <a:ahLst/>
                <a:cxnLst>
                  <a:cxn ang="0">
                    <a:pos x="T0" y="T1"/>
                  </a:cxn>
                  <a:cxn ang="0">
                    <a:pos x="T2" y="T3"/>
                  </a:cxn>
                  <a:cxn ang="0">
                    <a:pos x="T4" y="T5"/>
                  </a:cxn>
                  <a:cxn ang="0">
                    <a:pos x="T6" y="T7"/>
                  </a:cxn>
                  <a:cxn ang="0">
                    <a:pos x="T8" y="T9"/>
                  </a:cxn>
                </a:cxnLst>
                <a:rect l="0" t="0" r="r" b="b"/>
                <a:pathLst>
                  <a:path w="267" h="266">
                    <a:moveTo>
                      <a:pt x="49" y="47"/>
                    </a:moveTo>
                    <a:cubicBezTo>
                      <a:pt x="93" y="1"/>
                      <a:pt x="173" y="0"/>
                      <a:pt x="218" y="48"/>
                    </a:cubicBezTo>
                    <a:cubicBezTo>
                      <a:pt x="267" y="99"/>
                      <a:pt x="264" y="171"/>
                      <a:pt x="217" y="218"/>
                    </a:cubicBezTo>
                    <a:cubicBezTo>
                      <a:pt x="171" y="264"/>
                      <a:pt x="93" y="266"/>
                      <a:pt x="43" y="213"/>
                    </a:cubicBezTo>
                    <a:cubicBezTo>
                      <a:pt x="4" y="170"/>
                      <a:pt x="0" y="92"/>
                      <a:pt x="49" y="47"/>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39" name="Freeform 219">
                <a:extLst>
                  <a:ext uri="{FF2B5EF4-FFF2-40B4-BE49-F238E27FC236}">
                    <a16:creationId xmlns:a16="http://schemas.microsoft.com/office/drawing/2014/main" id="{1D00CE80-E230-9E48-D93A-DDB706BE64C4}"/>
                  </a:ext>
                </a:extLst>
              </p:cNvPr>
              <p:cNvSpPr/>
              <p:nvPr/>
            </p:nvSpPr>
            <p:spPr bwMode="auto">
              <a:xfrm>
                <a:off x="5788025" y="4964113"/>
                <a:ext cx="111125" cy="192087"/>
              </a:xfrm>
              <a:custGeom>
                <a:avLst/>
                <a:gdLst>
                  <a:gd name="T0" fmla="*/ 109 w 110"/>
                  <a:gd name="T1" fmla="*/ 120 h 189"/>
                  <a:gd name="T2" fmla="*/ 104 w 110"/>
                  <a:gd name="T3" fmla="*/ 164 h 189"/>
                  <a:gd name="T4" fmla="*/ 98 w 110"/>
                  <a:gd name="T5" fmla="*/ 181 h 189"/>
                  <a:gd name="T6" fmla="*/ 84 w 110"/>
                  <a:gd name="T7" fmla="*/ 185 h 189"/>
                  <a:gd name="T8" fmla="*/ 33 w 110"/>
                  <a:gd name="T9" fmla="*/ 134 h 189"/>
                  <a:gd name="T10" fmla="*/ 27 w 110"/>
                  <a:gd name="T11" fmla="*/ 128 h 189"/>
                  <a:gd name="T12" fmla="*/ 0 w 110"/>
                  <a:gd name="T13" fmla="*/ 22 h 189"/>
                  <a:gd name="T14" fmla="*/ 2 w 110"/>
                  <a:gd name="T15" fmla="*/ 14 h 189"/>
                  <a:gd name="T16" fmla="*/ 10 w 110"/>
                  <a:gd name="T17" fmla="*/ 12 h 189"/>
                  <a:gd name="T18" fmla="*/ 50 w 110"/>
                  <a:gd name="T19" fmla="*/ 3 h 189"/>
                  <a:gd name="T20" fmla="*/ 62 w 110"/>
                  <a:gd name="T21" fmla="*/ 2 h 189"/>
                  <a:gd name="T22" fmla="*/ 105 w 110"/>
                  <a:gd name="T23" fmla="*/ 86 h 189"/>
                  <a:gd name="T24" fmla="*/ 109 w 110"/>
                  <a:gd name="T25" fmla="*/ 12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89">
                    <a:moveTo>
                      <a:pt x="109" y="120"/>
                    </a:moveTo>
                    <a:cubicBezTo>
                      <a:pt x="107" y="135"/>
                      <a:pt x="108" y="149"/>
                      <a:pt x="104" y="164"/>
                    </a:cubicBezTo>
                    <a:cubicBezTo>
                      <a:pt x="102" y="170"/>
                      <a:pt x="101" y="175"/>
                      <a:pt x="98" y="181"/>
                    </a:cubicBezTo>
                    <a:cubicBezTo>
                      <a:pt x="95" y="188"/>
                      <a:pt x="91" y="189"/>
                      <a:pt x="84" y="185"/>
                    </a:cubicBezTo>
                    <a:cubicBezTo>
                      <a:pt x="63" y="172"/>
                      <a:pt x="47" y="154"/>
                      <a:pt x="33" y="134"/>
                    </a:cubicBezTo>
                    <a:cubicBezTo>
                      <a:pt x="32" y="131"/>
                      <a:pt x="31" y="128"/>
                      <a:pt x="27" y="128"/>
                    </a:cubicBezTo>
                    <a:cubicBezTo>
                      <a:pt x="9" y="95"/>
                      <a:pt x="0" y="60"/>
                      <a:pt x="0" y="22"/>
                    </a:cubicBezTo>
                    <a:cubicBezTo>
                      <a:pt x="0" y="19"/>
                      <a:pt x="0" y="16"/>
                      <a:pt x="2" y="14"/>
                    </a:cubicBezTo>
                    <a:cubicBezTo>
                      <a:pt x="4" y="12"/>
                      <a:pt x="7" y="12"/>
                      <a:pt x="10" y="12"/>
                    </a:cubicBezTo>
                    <a:cubicBezTo>
                      <a:pt x="24" y="10"/>
                      <a:pt x="37" y="8"/>
                      <a:pt x="50" y="3"/>
                    </a:cubicBezTo>
                    <a:cubicBezTo>
                      <a:pt x="54" y="2"/>
                      <a:pt x="58" y="0"/>
                      <a:pt x="62" y="2"/>
                    </a:cubicBezTo>
                    <a:cubicBezTo>
                      <a:pt x="83" y="26"/>
                      <a:pt x="98" y="54"/>
                      <a:pt x="105" y="86"/>
                    </a:cubicBezTo>
                    <a:cubicBezTo>
                      <a:pt x="107" y="97"/>
                      <a:pt x="110" y="109"/>
                      <a:pt x="109" y="12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40" name="Freeform 220">
                <a:extLst>
                  <a:ext uri="{FF2B5EF4-FFF2-40B4-BE49-F238E27FC236}">
                    <a16:creationId xmlns:a16="http://schemas.microsoft.com/office/drawing/2014/main" id="{B2598E0C-BEDF-616C-67EA-D47CEDDFFF84}"/>
                  </a:ext>
                </a:extLst>
              </p:cNvPr>
              <p:cNvSpPr/>
              <p:nvPr/>
            </p:nvSpPr>
            <p:spPr bwMode="auto">
              <a:xfrm>
                <a:off x="5802313" y="4487863"/>
                <a:ext cx="117475" cy="179387"/>
              </a:xfrm>
              <a:custGeom>
                <a:avLst/>
                <a:gdLst>
                  <a:gd name="T0" fmla="*/ 41 w 117"/>
                  <a:gd name="T1" fmla="*/ 42 h 177"/>
                  <a:gd name="T2" fmla="*/ 50 w 117"/>
                  <a:gd name="T3" fmla="*/ 40 h 177"/>
                  <a:gd name="T4" fmla="*/ 95 w 117"/>
                  <a:gd name="T5" fmla="*/ 5 h 177"/>
                  <a:gd name="T6" fmla="*/ 112 w 117"/>
                  <a:gd name="T7" fmla="*/ 12 h 177"/>
                  <a:gd name="T8" fmla="*/ 114 w 117"/>
                  <a:gd name="T9" fmla="*/ 68 h 177"/>
                  <a:gd name="T10" fmla="*/ 116 w 117"/>
                  <a:gd name="T11" fmla="*/ 77 h 177"/>
                  <a:gd name="T12" fmla="*/ 73 w 117"/>
                  <a:gd name="T13" fmla="*/ 170 h 177"/>
                  <a:gd name="T14" fmla="*/ 67 w 117"/>
                  <a:gd name="T15" fmla="*/ 175 h 177"/>
                  <a:gd name="T16" fmla="*/ 59 w 117"/>
                  <a:gd name="T17" fmla="*/ 175 h 177"/>
                  <a:gd name="T18" fmla="*/ 8 w 117"/>
                  <a:gd name="T19" fmla="*/ 157 h 177"/>
                  <a:gd name="T20" fmla="*/ 2 w 117"/>
                  <a:gd name="T21" fmla="*/ 154 h 177"/>
                  <a:gd name="T22" fmla="*/ 2 w 117"/>
                  <a:gd name="T23" fmla="*/ 139 h 177"/>
                  <a:gd name="T24" fmla="*/ 35 w 117"/>
                  <a:gd name="T25" fmla="*/ 56 h 177"/>
                  <a:gd name="T26" fmla="*/ 41 w 117"/>
                  <a:gd name="T27" fmla="*/ 42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77">
                    <a:moveTo>
                      <a:pt x="41" y="42"/>
                    </a:moveTo>
                    <a:cubicBezTo>
                      <a:pt x="45" y="47"/>
                      <a:pt x="47" y="43"/>
                      <a:pt x="50" y="40"/>
                    </a:cubicBezTo>
                    <a:cubicBezTo>
                      <a:pt x="63" y="26"/>
                      <a:pt x="77" y="14"/>
                      <a:pt x="95" y="5"/>
                    </a:cubicBezTo>
                    <a:cubicBezTo>
                      <a:pt x="106" y="0"/>
                      <a:pt x="109" y="1"/>
                      <a:pt x="112" y="12"/>
                    </a:cubicBezTo>
                    <a:cubicBezTo>
                      <a:pt x="117" y="31"/>
                      <a:pt x="116" y="49"/>
                      <a:pt x="114" y="68"/>
                    </a:cubicBezTo>
                    <a:cubicBezTo>
                      <a:pt x="114" y="71"/>
                      <a:pt x="113" y="74"/>
                      <a:pt x="116" y="77"/>
                    </a:cubicBezTo>
                    <a:cubicBezTo>
                      <a:pt x="108" y="111"/>
                      <a:pt x="96" y="143"/>
                      <a:pt x="73" y="170"/>
                    </a:cubicBezTo>
                    <a:cubicBezTo>
                      <a:pt x="71" y="172"/>
                      <a:pt x="69" y="174"/>
                      <a:pt x="67" y="175"/>
                    </a:cubicBezTo>
                    <a:cubicBezTo>
                      <a:pt x="64" y="177"/>
                      <a:pt x="62" y="176"/>
                      <a:pt x="59" y="175"/>
                    </a:cubicBezTo>
                    <a:cubicBezTo>
                      <a:pt x="43" y="166"/>
                      <a:pt x="26" y="160"/>
                      <a:pt x="8" y="157"/>
                    </a:cubicBezTo>
                    <a:cubicBezTo>
                      <a:pt x="6" y="157"/>
                      <a:pt x="4" y="156"/>
                      <a:pt x="2" y="154"/>
                    </a:cubicBezTo>
                    <a:cubicBezTo>
                      <a:pt x="0" y="149"/>
                      <a:pt x="1" y="144"/>
                      <a:pt x="2" y="139"/>
                    </a:cubicBezTo>
                    <a:cubicBezTo>
                      <a:pt x="7" y="109"/>
                      <a:pt x="17" y="81"/>
                      <a:pt x="35" y="56"/>
                    </a:cubicBezTo>
                    <a:cubicBezTo>
                      <a:pt x="39" y="52"/>
                      <a:pt x="38" y="46"/>
                      <a:pt x="41" y="4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41" name="Freeform 221">
                <a:extLst>
                  <a:ext uri="{FF2B5EF4-FFF2-40B4-BE49-F238E27FC236}">
                    <a16:creationId xmlns:a16="http://schemas.microsoft.com/office/drawing/2014/main" id="{36E866D3-177C-990D-D00A-9009609F51CB}"/>
                  </a:ext>
                </a:extLst>
              </p:cNvPr>
              <p:cNvSpPr/>
              <p:nvPr/>
            </p:nvSpPr>
            <p:spPr bwMode="auto">
              <a:xfrm>
                <a:off x="5684838" y="4476750"/>
                <a:ext cx="107950" cy="180975"/>
              </a:xfrm>
              <a:custGeom>
                <a:avLst/>
                <a:gdLst>
                  <a:gd name="T0" fmla="*/ 0 w 108"/>
                  <a:gd name="T1" fmla="*/ 70 h 179"/>
                  <a:gd name="T2" fmla="*/ 11 w 108"/>
                  <a:gd name="T3" fmla="*/ 77 h 179"/>
                  <a:gd name="T4" fmla="*/ 17 w 108"/>
                  <a:gd name="T5" fmla="*/ 40 h 179"/>
                  <a:gd name="T6" fmla="*/ 30 w 108"/>
                  <a:gd name="T7" fmla="*/ 8 h 179"/>
                  <a:gd name="T8" fmla="*/ 46 w 108"/>
                  <a:gd name="T9" fmla="*/ 6 h 179"/>
                  <a:gd name="T10" fmla="*/ 83 w 108"/>
                  <a:gd name="T11" fmla="*/ 55 h 179"/>
                  <a:gd name="T12" fmla="*/ 90 w 108"/>
                  <a:gd name="T13" fmla="*/ 60 h 179"/>
                  <a:gd name="T14" fmla="*/ 106 w 108"/>
                  <a:gd name="T15" fmla="*/ 136 h 179"/>
                  <a:gd name="T16" fmla="*/ 102 w 108"/>
                  <a:gd name="T17" fmla="*/ 165 h 179"/>
                  <a:gd name="T18" fmla="*/ 85 w 108"/>
                  <a:gd name="T19" fmla="*/ 168 h 179"/>
                  <a:gd name="T20" fmla="*/ 46 w 108"/>
                  <a:gd name="T21" fmla="*/ 176 h 179"/>
                  <a:gd name="T22" fmla="*/ 35 w 108"/>
                  <a:gd name="T23" fmla="*/ 178 h 179"/>
                  <a:gd name="T24" fmla="*/ 27 w 108"/>
                  <a:gd name="T25" fmla="*/ 167 h 179"/>
                  <a:gd name="T26" fmla="*/ 9 w 108"/>
                  <a:gd name="T27" fmla="*/ 93 h 179"/>
                  <a:gd name="T28" fmla="*/ 2 w 108"/>
                  <a:gd name="T29" fmla="*/ 75 h 179"/>
                  <a:gd name="T30" fmla="*/ 0 w 108"/>
                  <a:gd name="T31" fmla="*/ 7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79">
                    <a:moveTo>
                      <a:pt x="0" y="70"/>
                    </a:moveTo>
                    <a:cubicBezTo>
                      <a:pt x="3" y="72"/>
                      <a:pt x="6" y="74"/>
                      <a:pt x="11" y="77"/>
                    </a:cubicBezTo>
                    <a:cubicBezTo>
                      <a:pt x="13" y="64"/>
                      <a:pt x="13" y="52"/>
                      <a:pt x="17" y="40"/>
                    </a:cubicBezTo>
                    <a:cubicBezTo>
                      <a:pt x="20" y="29"/>
                      <a:pt x="24" y="18"/>
                      <a:pt x="30" y="8"/>
                    </a:cubicBezTo>
                    <a:cubicBezTo>
                      <a:pt x="35" y="0"/>
                      <a:pt x="39" y="0"/>
                      <a:pt x="46" y="6"/>
                    </a:cubicBezTo>
                    <a:cubicBezTo>
                      <a:pt x="61" y="20"/>
                      <a:pt x="73" y="37"/>
                      <a:pt x="83" y="55"/>
                    </a:cubicBezTo>
                    <a:cubicBezTo>
                      <a:pt x="84" y="57"/>
                      <a:pt x="84" y="63"/>
                      <a:pt x="90" y="60"/>
                    </a:cubicBezTo>
                    <a:cubicBezTo>
                      <a:pt x="98" y="85"/>
                      <a:pt x="106" y="110"/>
                      <a:pt x="106" y="136"/>
                    </a:cubicBezTo>
                    <a:cubicBezTo>
                      <a:pt x="107" y="146"/>
                      <a:pt x="108" y="156"/>
                      <a:pt x="102" y="165"/>
                    </a:cubicBezTo>
                    <a:cubicBezTo>
                      <a:pt x="97" y="168"/>
                      <a:pt x="91" y="167"/>
                      <a:pt x="85" y="168"/>
                    </a:cubicBezTo>
                    <a:cubicBezTo>
                      <a:pt x="72" y="169"/>
                      <a:pt x="58" y="172"/>
                      <a:pt x="46" y="176"/>
                    </a:cubicBezTo>
                    <a:cubicBezTo>
                      <a:pt x="42" y="178"/>
                      <a:pt x="39" y="179"/>
                      <a:pt x="35" y="178"/>
                    </a:cubicBezTo>
                    <a:cubicBezTo>
                      <a:pt x="30" y="176"/>
                      <a:pt x="29" y="171"/>
                      <a:pt x="27" y="167"/>
                    </a:cubicBezTo>
                    <a:cubicBezTo>
                      <a:pt x="17" y="143"/>
                      <a:pt x="11" y="119"/>
                      <a:pt x="9" y="93"/>
                    </a:cubicBezTo>
                    <a:cubicBezTo>
                      <a:pt x="9" y="86"/>
                      <a:pt x="8" y="80"/>
                      <a:pt x="2" y="75"/>
                    </a:cubicBezTo>
                    <a:cubicBezTo>
                      <a:pt x="1" y="74"/>
                      <a:pt x="0" y="73"/>
                      <a:pt x="0" y="7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42" name="Freeform 222">
                <a:extLst>
                  <a:ext uri="{FF2B5EF4-FFF2-40B4-BE49-F238E27FC236}">
                    <a16:creationId xmlns:a16="http://schemas.microsoft.com/office/drawing/2014/main" id="{58DE45A8-865A-114E-3A89-73AA42E0CC89}"/>
                  </a:ext>
                </a:extLst>
              </p:cNvPr>
              <p:cNvSpPr/>
              <p:nvPr/>
            </p:nvSpPr>
            <p:spPr bwMode="auto">
              <a:xfrm>
                <a:off x="5449888" y="4710113"/>
                <a:ext cx="180975" cy="103187"/>
              </a:xfrm>
              <a:custGeom>
                <a:avLst/>
                <a:gdLst>
                  <a:gd name="T0" fmla="*/ 43 w 180"/>
                  <a:gd name="T1" fmla="*/ 74 h 101"/>
                  <a:gd name="T2" fmla="*/ 41 w 180"/>
                  <a:gd name="T3" fmla="*/ 66 h 101"/>
                  <a:gd name="T4" fmla="*/ 10 w 180"/>
                  <a:gd name="T5" fmla="*/ 38 h 101"/>
                  <a:gd name="T6" fmla="*/ 15 w 180"/>
                  <a:gd name="T7" fmla="*/ 17 h 101"/>
                  <a:gd name="T8" fmla="*/ 69 w 180"/>
                  <a:gd name="T9" fmla="*/ 4 h 101"/>
                  <a:gd name="T10" fmla="*/ 77 w 180"/>
                  <a:gd name="T11" fmla="*/ 0 h 101"/>
                  <a:gd name="T12" fmla="*/ 116 w 180"/>
                  <a:gd name="T13" fmla="*/ 4 h 101"/>
                  <a:gd name="T14" fmla="*/ 174 w 180"/>
                  <a:gd name="T15" fmla="*/ 24 h 101"/>
                  <a:gd name="T16" fmla="*/ 180 w 180"/>
                  <a:gd name="T17" fmla="*/ 33 h 101"/>
                  <a:gd name="T18" fmla="*/ 165 w 180"/>
                  <a:gd name="T19" fmla="*/ 96 h 101"/>
                  <a:gd name="T20" fmla="*/ 146 w 180"/>
                  <a:gd name="T21" fmla="*/ 100 h 101"/>
                  <a:gd name="T22" fmla="*/ 57 w 180"/>
                  <a:gd name="T23" fmla="*/ 77 h 101"/>
                  <a:gd name="T24" fmla="*/ 43 w 180"/>
                  <a:gd name="T25" fmla="*/ 7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00">
                    <a:moveTo>
                      <a:pt x="43" y="74"/>
                    </a:moveTo>
                    <a:cubicBezTo>
                      <a:pt x="47" y="70"/>
                      <a:pt x="45" y="68"/>
                      <a:pt x="41" y="66"/>
                    </a:cubicBezTo>
                    <a:cubicBezTo>
                      <a:pt x="29" y="59"/>
                      <a:pt x="19" y="48"/>
                      <a:pt x="10" y="38"/>
                    </a:cubicBezTo>
                    <a:cubicBezTo>
                      <a:pt x="0" y="28"/>
                      <a:pt x="2" y="22"/>
                      <a:pt x="15" y="17"/>
                    </a:cubicBezTo>
                    <a:cubicBezTo>
                      <a:pt x="32" y="10"/>
                      <a:pt x="50" y="6"/>
                      <a:pt x="69" y="4"/>
                    </a:cubicBezTo>
                    <a:cubicBezTo>
                      <a:pt x="72" y="4"/>
                      <a:pt x="76" y="5"/>
                      <a:pt x="77" y="0"/>
                    </a:cubicBezTo>
                    <a:cubicBezTo>
                      <a:pt x="90" y="1"/>
                      <a:pt x="103" y="3"/>
                      <a:pt x="116" y="4"/>
                    </a:cubicBezTo>
                    <a:cubicBezTo>
                      <a:pt x="137" y="6"/>
                      <a:pt x="156" y="15"/>
                      <a:pt x="174" y="24"/>
                    </a:cubicBezTo>
                    <a:cubicBezTo>
                      <a:pt x="178" y="26"/>
                      <a:pt x="180" y="29"/>
                      <a:pt x="180" y="33"/>
                    </a:cubicBezTo>
                    <a:cubicBezTo>
                      <a:pt x="171" y="53"/>
                      <a:pt x="170" y="75"/>
                      <a:pt x="165" y="96"/>
                    </a:cubicBezTo>
                    <a:cubicBezTo>
                      <a:pt x="159" y="101"/>
                      <a:pt x="153" y="100"/>
                      <a:pt x="146" y="100"/>
                    </a:cubicBezTo>
                    <a:cubicBezTo>
                      <a:pt x="115" y="99"/>
                      <a:pt x="85" y="92"/>
                      <a:pt x="57" y="77"/>
                    </a:cubicBezTo>
                    <a:cubicBezTo>
                      <a:pt x="52" y="75"/>
                      <a:pt x="47" y="77"/>
                      <a:pt x="43" y="7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43" name="Freeform 223">
                <a:extLst>
                  <a:ext uri="{FF2B5EF4-FFF2-40B4-BE49-F238E27FC236}">
                    <a16:creationId xmlns:a16="http://schemas.microsoft.com/office/drawing/2014/main" id="{73C2A9CC-9D21-6824-3B94-E63C289DE772}"/>
                  </a:ext>
                </a:extLst>
              </p:cNvPr>
              <p:cNvSpPr/>
              <p:nvPr/>
            </p:nvSpPr>
            <p:spPr bwMode="auto">
              <a:xfrm>
                <a:off x="5545138" y="4564063"/>
                <a:ext cx="150813" cy="153987"/>
              </a:xfrm>
              <a:custGeom>
                <a:avLst/>
                <a:gdLst>
                  <a:gd name="T0" fmla="*/ 12 w 149"/>
                  <a:gd name="T1" fmla="*/ 75 h 152"/>
                  <a:gd name="T2" fmla="*/ 17 w 149"/>
                  <a:gd name="T3" fmla="*/ 67 h 152"/>
                  <a:gd name="T4" fmla="*/ 1 w 149"/>
                  <a:gd name="T5" fmla="*/ 16 h 152"/>
                  <a:gd name="T6" fmla="*/ 15 w 149"/>
                  <a:gd name="T7" fmla="*/ 2 h 152"/>
                  <a:gd name="T8" fmla="*/ 58 w 149"/>
                  <a:gd name="T9" fmla="*/ 15 h 152"/>
                  <a:gd name="T10" fmla="*/ 69 w 149"/>
                  <a:gd name="T11" fmla="*/ 15 h 152"/>
                  <a:gd name="T12" fmla="*/ 125 w 149"/>
                  <a:gd name="T13" fmla="*/ 63 h 152"/>
                  <a:gd name="T14" fmla="*/ 147 w 149"/>
                  <a:gd name="T15" fmla="*/ 96 h 152"/>
                  <a:gd name="T16" fmla="*/ 148 w 149"/>
                  <a:gd name="T17" fmla="*/ 103 h 152"/>
                  <a:gd name="T18" fmla="*/ 140 w 149"/>
                  <a:gd name="T19" fmla="*/ 112 h 152"/>
                  <a:gd name="T20" fmla="*/ 106 w 149"/>
                  <a:gd name="T21" fmla="*/ 145 h 152"/>
                  <a:gd name="T22" fmla="*/ 99 w 149"/>
                  <a:gd name="T23" fmla="*/ 151 h 152"/>
                  <a:gd name="T24" fmla="*/ 89 w 149"/>
                  <a:gd name="T25" fmla="*/ 149 h 152"/>
                  <a:gd name="T26" fmla="*/ 33 w 149"/>
                  <a:gd name="T27" fmla="*/ 98 h 152"/>
                  <a:gd name="T28" fmla="*/ 12 w 149"/>
                  <a:gd name="T29" fmla="*/ 7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152">
                    <a:moveTo>
                      <a:pt x="12" y="75"/>
                    </a:moveTo>
                    <a:cubicBezTo>
                      <a:pt x="17" y="74"/>
                      <a:pt x="20" y="73"/>
                      <a:pt x="17" y="67"/>
                    </a:cubicBezTo>
                    <a:cubicBezTo>
                      <a:pt x="9" y="51"/>
                      <a:pt x="3" y="34"/>
                      <a:pt x="1" y="16"/>
                    </a:cubicBezTo>
                    <a:cubicBezTo>
                      <a:pt x="0" y="3"/>
                      <a:pt x="2" y="0"/>
                      <a:pt x="15" y="2"/>
                    </a:cubicBezTo>
                    <a:cubicBezTo>
                      <a:pt x="30" y="3"/>
                      <a:pt x="44" y="9"/>
                      <a:pt x="58" y="15"/>
                    </a:cubicBezTo>
                    <a:cubicBezTo>
                      <a:pt x="61" y="16"/>
                      <a:pt x="65" y="20"/>
                      <a:pt x="69" y="15"/>
                    </a:cubicBezTo>
                    <a:cubicBezTo>
                      <a:pt x="88" y="30"/>
                      <a:pt x="109" y="44"/>
                      <a:pt x="125" y="63"/>
                    </a:cubicBezTo>
                    <a:cubicBezTo>
                      <a:pt x="134" y="73"/>
                      <a:pt x="141" y="84"/>
                      <a:pt x="147" y="96"/>
                    </a:cubicBezTo>
                    <a:cubicBezTo>
                      <a:pt x="149" y="98"/>
                      <a:pt x="149" y="101"/>
                      <a:pt x="148" y="103"/>
                    </a:cubicBezTo>
                    <a:cubicBezTo>
                      <a:pt x="147" y="107"/>
                      <a:pt x="143" y="109"/>
                      <a:pt x="140" y="112"/>
                    </a:cubicBezTo>
                    <a:cubicBezTo>
                      <a:pt x="127" y="121"/>
                      <a:pt x="115" y="131"/>
                      <a:pt x="106" y="145"/>
                    </a:cubicBezTo>
                    <a:cubicBezTo>
                      <a:pt x="104" y="147"/>
                      <a:pt x="102" y="149"/>
                      <a:pt x="99" y="151"/>
                    </a:cubicBezTo>
                    <a:cubicBezTo>
                      <a:pt x="95" y="152"/>
                      <a:pt x="92" y="150"/>
                      <a:pt x="89" y="149"/>
                    </a:cubicBezTo>
                    <a:cubicBezTo>
                      <a:pt x="67" y="136"/>
                      <a:pt x="49" y="117"/>
                      <a:pt x="33" y="98"/>
                    </a:cubicBezTo>
                    <a:cubicBezTo>
                      <a:pt x="26" y="90"/>
                      <a:pt x="21" y="81"/>
                      <a:pt x="12" y="75"/>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44" name="Freeform 224">
                <a:extLst>
                  <a:ext uri="{FF2B5EF4-FFF2-40B4-BE49-F238E27FC236}">
                    <a16:creationId xmlns:a16="http://schemas.microsoft.com/office/drawing/2014/main" id="{72EFA3B1-ECAE-03C1-1A35-CCF8A8BFF227}"/>
                  </a:ext>
                </a:extLst>
              </p:cNvPr>
              <p:cNvSpPr/>
              <p:nvPr/>
            </p:nvSpPr>
            <p:spPr bwMode="auto">
              <a:xfrm>
                <a:off x="5886450" y="4594225"/>
                <a:ext cx="163513" cy="139700"/>
              </a:xfrm>
              <a:custGeom>
                <a:avLst/>
                <a:gdLst>
                  <a:gd name="T0" fmla="*/ 97 w 162"/>
                  <a:gd name="T1" fmla="*/ 6 h 138"/>
                  <a:gd name="T2" fmla="*/ 108 w 162"/>
                  <a:gd name="T3" fmla="*/ 6 h 138"/>
                  <a:gd name="T4" fmla="*/ 151 w 162"/>
                  <a:gd name="T5" fmla="*/ 1 h 138"/>
                  <a:gd name="T6" fmla="*/ 160 w 162"/>
                  <a:gd name="T7" fmla="*/ 12 h 138"/>
                  <a:gd name="T8" fmla="*/ 141 w 162"/>
                  <a:gd name="T9" fmla="*/ 57 h 138"/>
                  <a:gd name="T10" fmla="*/ 138 w 162"/>
                  <a:gd name="T11" fmla="*/ 65 h 138"/>
                  <a:gd name="T12" fmla="*/ 105 w 162"/>
                  <a:gd name="T13" fmla="*/ 105 h 138"/>
                  <a:gd name="T14" fmla="*/ 59 w 162"/>
                  <a:gd name="T15" fmla="*/ 134 h 138"/>
                  <a:gd name="T16" fmla="*/ 45 w 162"/>
                  <a:gd name="T17" fmla="*/ 137 h 138"/>
                  <a:gd name="T18" fmla="*/ 22 w 162"/>
                  <a:gd name="T19" fmla="*/ 107 h 138"/>
                  <a:gd name="T20" fmla="*/ 11 w 162"/>
                  <a:gd name="T21" fmla="*/ 95 h 138"/>
                  <a:gd name="T22" fmla="*/ 7 w 162"/>
                  <a:gd name="T23" fmla="*/ 90 h 138"/>
                  <a:gd name="T24" fmla="*/ 6 w 162"/>
                  <a:gd name="T25" fmla="*/ 73 h 138"/>
                  <a:gd name="T26" fmla="*/ 64 w 162"/>
                  <a:gd name="T27" fmla="*/ 22 h 138"/>
                  <a:gd name="T28" fmla="*/ 97 w 162"/>
                  <a:gd name="T29" fmla="*/ 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2" h="138">
                    <a:moveTo>
                      <a:pt x="97" y="6"/>
                    </a:moveTo>
                    <a:cubicBezTo>
                      <a:pt x="101" y="10"/>
                      <a:pt x="104" y="7"/>
                      <a:pt x="108" y="6"/>
                    </a:cubicBezTo>
                    <a:cubicBezTo>
                      <a:pt x="122" y="2"/>
                      <a:pt x="136" y="0"/>
                      <a:pt x="151" y="1"/>
                    </a:cubicBezTo>
                    <a:cubicBezTo>
                      <a:pt x="159" y="1"/>
                      <a:pt x="162" y="4"/>
                      <a:pt x="160" y="12"/>
                    </a:cubicBezTo>
                    <a:cubicBezTo>
                      <a:pt x="157" y="28"/>
                      <a:pt x="149" y="43"/>
                      <a:pt x="141" y="57"/>
                    </a:cubicBezTo>
                    <a:cubicBezTo>
                      <a:pt x="140" y="60"/>
                      <a:pt x="138" y="62"/>
                      <a:pt x="138" y="65"/>
                    </a:cubicBezTo>
                    <a:cubicBezTo>
                      <a:pt x="130" y="81"/>
                      <a:pt x="117" y="93"/>
                      <a:pt x="105" y="105"/>
                    </a:cubicBezTo>
                    <a:cubicBezTo>
                      <a:pt x="91" y="117"/>
                      <a:pt x="76" y="127"/>
                      <a:pt x="59" y="134"/>
                    </a:cubicBezTo>
                    <a:cubicBezTo>
                      <a:pt x="54" y="136"/>
                      <a:pt x="50" y="138"/>
                      <a:pt x="45" y="137"/>
                    </a:cubicBezTo>
                    <a:cubicBezTo>
                      <a:pt x="36" y="128"/>
                      <a:pt x="31" y="117"/>
                      <a:pt x="22" y="107"/>
                    </a:cubicBezTo>
                    <a:cubicBezTo>
                      <a:pt x="18" y="103"/>
                      <a:pt x="15" y="99"/>
                      <a:pt x="11" y="95"/>
                    </a:cubicBezTo>
                    <a:cubicBezTo>
                      <a:pt x="10" y="93"/>
                      <a:pt x="8" y="92"/>
                      <a:pt x="7" y="90"/>
                    </a:cubicBezTo>
                    <a:cubicBezTo>
                      <a:pt x="0" y="85"/>
                      <a:pt x="1" y="79"/>
                      <a:pt x="6" y="73"/>
                    </a:cubicBezTo>
                    <a:cubicBezTo>
                      <a:pt x="21" y="51"/>
                      <a:pt x="41" y="35"/>
                      <a:pt x="64" y="22"/>
                    </a:cubicBezTo>
                    <a:cubicBezTo>
                      <a:pt x="75" y="16"/>
                      <a:pt x="85" y="10"/>
                      <a:pt x="97" y="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45" name="Freeform 225">
                <a:extLst>
                  <a:ext uri="{FF2B5EF4-FFF2-40B4-BE49-F238E27FC236}">
                    <a16:creationId xmlns:a16="http://schemas.microsoft.com/office/drawing/2014/main" id="{D4FACA02-80C1-9D94-E7E7-932D613233E1}"/>
                  </a:ext>
                </a:extLst>
              </p:cNvPr>
              <p:cNvSpPr/>
              <p:nvPr/>
            </p:nvSpPr>
            <p:spPr bwMode="auto">
              <a:xfrm>
                <a:off x="5940425" y="4732338"/>
                <a:ext cx="179388" cy="100012"/>
              </a:xfrm>
              <a:custGeom>
                <a:avLst/>
                <a:gdLst>
                  <a:gd name="T0" fmla="*/ 118 w 177"/>
                  <a:gd name="T1" fmla="*/ 5 h 99"/>
                  <a:gd name="T2" fmla="*/ 125 w 177"/>
                  <a:gd name="T3" fmla="*/ 10 h 99"/>
                  <a:gd name="T4" fmla="*/ 168 w 177"/>
                  <a:gd name="T5" fmla="*/ 28 h 99"/>
                  <a:gd name="T6" fmla="*/ 169 w 177"/>
                  <a:gd name="T7" fmla="*/ 45 h 99"/>
                  <a:gd name="T8" fmla="*/ 133 w 177"/>
                  <a:gd name="T9" fmla="*/ 73 h 99"/>
                  <a:gd name="T10" fmla="*/ 105 w 177"/>
                  <a:gd name="T11" fmla="*/ 85 h 99"/>
                  <a:gd name="T12" fmla="*/ 20 w 177"/>
                  <a:gd name="T13" fmla="*/ 95 h 99"/>
                  <a:gd name="T14" fmla="*/ 11 w 177"/>
                  <a:gd name="T15" fmla="*/ 92 h 99"/>
                  <a:gd name="T16" fmla="*/ 9 w 177"/>
                  <a:gd name="T17" fmla="*/ 83 h 99"/>
                  <a:gd name="T18" fmla="*/ 1 w 177"/>
                  <a:gd name="T19" fmla="*/ 28 h 99"/>
                  <a:gd name="T20" fmla="*/ 0 w 177"/>
                  <a:gd name="T21" fmla="*/ 22 h 99"/>
                  <a:gd name="T22" fmla="*/ 11 w 177"/>
                  <a:gd name="T23" fmla="*/ 15 h 99"/>
                  <a:gd name="T24" fmla="*/ 103 w 177"/>
                  <a:gd name="T25" fmla="*/ 4 h 99"/>
                  <a:gd name="T26" fmla="*/ 118 w 177"/>
                  <a:gd name="T27" fmla="*/ 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7" h="99">
                    <a:moveTo>
                      <a:pt x="118" y="5"/>
                    </a:moveTo>
                    <a:cubicBezTo>
                      <a:pt x="119" y="9"/>
                      <a:pt x="122" y="9"/>
                      <a:pt x="125" y="10"/>
                    </a:cubicBezTo>
                    <a:cubicBezTo>
                      <a:pt x="140" y="14"/>
                      <a:pt x="155" y="19"/>
                      <a:pt x="168" y="28"/>
                    </a:cubicBezTo>
                    <a:cubicBezTo>
                      <a:pt x="177" y="35"/>
                      <a:pt x="177" y="36"/>
                      <a:pt x="169" y="45"/>
                    </a:cubicBezTo>
                    <a:cubicBezTo>
                      <a:pt x="159" y="56"/>
                      <a:pt x="145" y="63"/>
                      <a:pt x="133" y="73"/>
                    </a:cubicBezTo>
                    <a:cubicBezTo>
                      <a:pt x="125" y="80"/>
                      <a:pt x="115" y="82"/>
                      <a:pt x="105" y="85"/>
                    </a:cubicBezTo>
                    <a:cubicBezTo>
                      <a:pt x="78" y="95"/>
                      <a:pt x="49" y="99"/>
                      <a:pt x="20" y="95"/>
                    </a:cubicBezTo>
                    <a:cubicBezTo>
                      <a:pt x="17" y="94"/>
                      <a:pt x="13" y="94"/>
                      <a:pt x="11" y="92"/>
                    </a:cubicBezTo>
                    <a:cubicBezTo>
                      <a:pt x="9" y="90"/>
                      <a:pt x="9" y="86"/>
                      <a:pt x="9" y="83"/>
                    </a:cubicBezTo>
                    <a:cubicBezTo>
                      <a:pt x="9" y="65"/>
                      <a:pt x="7" y="46"/>
                      <a:pt x="1" y="28"/>
                    </a:cubicBezTo>
                    <a:cubicBezTo>
                      <a:pt x="0" y="26"/>
                      <a:pt x="0" y="24"/>
                      <a:pt x="0" y="22"/>
                    </a:cubicBezTo>
                    <a:cubicBezTo>
                      <a:pt x="3" y="18"/>
                      <a:pt x="7" y="16"/>
                      <a:pt x="11" y="15"/>
                    </a:cubicBezTo>
                    <a:cubicBezTo>
                      <a:pt x="41" y="4"/>
                      <a:pt x="71" y="0"/>
                      <a:pt x="103" y="4"/>
                    </a:cubicBezTo>
                    <a:cubicBezTo>
                      <a:pt x="108" y="5"/>
                      <a:pt x="113" y="5"/>
                      <a:pt x="118" y="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46" name="Freeform 226">
                <a:extLst>
                  <a:ext uri="{FF2B5EF4-FFF2-40B4-BE49-F238E27FC236}">
                    <a16:creationId xmlns:a16="http://schemas.microsoft.com/office/drawing/2014/main" id="{04F72562-9EA2-66A8-B2CA-DB573F930DA9}"/>
                  </a:ext>
                </a:extLst>
              </p:cNvPr>
              <p:cNvSpPr/>
              <p:nvPr/>
            </p:nvSpPr>
            <p:spPr bwMode="auto">
              <a:xfrm>
                <a:off x="5922963" y="4832350"/>
                <a:ext cx="173038" cy="106362"/>
              </a:xfrm>
              <a:custGeom>
                <a:avLst/>
                <a:gdLst>
                  <a:gd name="T0" fmla="*/ 152 w 172"/>
                  <a:gd name="T1" fmla="*/ 100 h 106"/>
                  <a:gd name="T2" fmla="*/ 127 w 172"/>
                  <a:gd name="T3" fmla="*/ 102 h 106"/>
                  <a:gd name="T4" fmla="*/ 112 w 172"/>
                  <a:gd name="T5" fmla="*/ 103 h 106"/>
                  <a:gd name="T6" fmla="*/ 103 w 172"/>
                  <a:gd name="T7" fmla="*/ 106 h 106"/>
                  <a:gd name="T8" fmla="*/ 12 w 172"/>
                  <a:gd name="T9" fmla="*/ 82 h 106"/>
                  <a:gd name="T10" fmla="*/ 1 w 172"/>
                  <a:gd name="T11" fmla="*/ 73 h 106"/>
                  <a:gd name="T12" fmla="*/ 4 w 172"/>
                  <a:gd name="T13" fmla="*/ 62 h 106"/>
                  <a:gd name="T14" fmla="*/ 24 w 172"/>
                  <a:gd name="T15" fmla="*/ 10 h 106"/>
                  <a:gd name="T16" fmla="*/ 27 w 172"/>
                  <a:gd name="T17" fmla="*/ 3 h 106"/>
                  <a:gd name="T18" fmla="*/ 71 w 172"/>
                  <a:gd name="T19" fmla="*/ 8 h 106"/>
                  <a:gd name="T20" fmla="*/ 118 w 172"/>
                  <a:gd name="T21" fmla="*/ 30 h 106"/>
                  <a:gd name="T22" fmla="*/ 131 w 172"/>
                  <a:gd name="T23" fmla="*/ 36 h 106"/>
                  <a:gd name="T24" fmla="*/ 135 w 172"/>
                  <a:gd name="T25" fmla="*/ 44 h 106"/>
                  <a:gd name="T26" fmla="*/ 165 w 172"/>
                  <a:gd name="T27" fmla="*/ 77 h 106"/>
                  <a:gd name="T28" fmla="*/ 159 w 172"/>
                  <a:gd name="T29" fmla="*/ 96 h 106"/>
                  <a:gd name="T30" fmla="*/ 152 w 172"/>
                  <a:gd name="T3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2" h="105">
                    <a:moveTo>
                      <a:pt x="152" y="100"/>
                    </a:moveTo>
                    <a:cubicBezTo>
                      <a:pt x="143" y="98"/>
                      <a:pt x="136" y="102"/>
                      <a:pt x="127" y="102"/>
                    </a:cubicBezTo>
                    <a:cubicBezTo>
                      <a:pt x="122" y="102"/>
                      <a:pt x="117" y="103"/>
                      <a:pt x="112" y="103"/>
                    </a:cubicBezTo>
                    <a:cubicBezTo>
                      <a:pt x="109" y="106"/>
                      <a:pt x="106" y="106"/>
                      <a:pt x="103" y="106"/>
                    </a:cubicBezTo>
                    <a:cubicBezTo>
                      <a:pt x="71" y="106"/>
                      <a:pt x="40" y="97"/>
                      <a:pt x="12" y="82"/>
                    </a:cubicBezTo>
                    <a:cubicBezTo>
                      <a:pt x="8" y="80"/>
                      <a:pt x="3" y="78"/>
                      <a:pt x="1" y="73"/>
                    </a:cubicBezTo>
                    <a:cubicBezTo>
                      <a:pt x="0" y="69"/>
                      <a:pt x="2" y="65"/>
                      <a:pt x="4" y="62"/>
                    </a:cubicBezTo>
                    <a:cubicBezTo>
                      <a:pt x="14" y="46"/>
                      <a:pt x="20" y="29"/>
                      <a:pt x="24" y="10"/>
                    </a:cubicBezTo>
                    <a:cubicBezTo>
                      <a:pt x="24" y="8"/>
                      <a:pt x="25" y="5"/>
                      <a:pt x="27" y="3"/>
                    </a:cubicBezTo>
                    <a:cubicBezTo>
                      <a:pt x="42" y="0"/>
                      <a:pt x="57" y="5"/>
                      <a:pt x="71" y="8"/>
                    </a:cubicBezTo>
                    <a:cubicBezTo>
                      <a:pt x="88" y="13"/>
                      <a:pt x="104" y="20"/>
                      <a:pt x="118" y="30"/>
                    </a:cubicBezTo>
                    <a:cubicBezTo>
                      <a:pt x="122" y="33"/>
                      <a:pt x="127" y="32"/>
                      <a:pt x="131" y="36"/>
                    </a:cubicBezTo>
                    <a:cubicBezTo>
                      <a:pt x="127" y="41"/>
                      <a:pt x="132" y="42"/>
                      <a:pt x="135" y="44"/>
                    </a:cubicBezTo>
                    <a:cubicBezTo>
                      <a:pt x="147" y="53"/>
                      <a:pt x="157" y="64"/>
                      <a:pt x="165" y="77"/>
                    </a:cubicBezTo>
                    <a:cubicBezTo>
                      <a:pt x="172" y="88"/>
                      <a:pt x="171" y="92"/>
                      <a:pt x="159" y="96"/>
                    </a:cubicBezTo>
                    <a:cubicBezTo>
                      <a:pt x="157" y="97"/>
                      <a:pt x="154" y="98"/>
                      <a:pt x="152" y="10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47" name="Freeform 227">
                <a:extLst>
                  <a:ext uri="{FF2B5EF4-FFF2-40B4-BE49-F238E27FC236}">
                    <a16:creationId xmlns:a16="http://schemas.microsoft.com/office/drawing/2014/main" id="{A54C3593-22BC-4B32-D413-1991793058BB}"/>
                  </a:ext>
                </a:extLst>
              </p:cNvPr>
              <p:cNvSpPr/>
              <p:nvPr/>
            </p:nvSpPr>
            <p:spPr bwMode="auto">
              <a:xfrm>
                <a:off x="5859463" y="4910138"/>
                <a:ext cx="149225" cy="149225"/>
              </a:xfrm>
              <a:custGeom>
                <a:avLst/>
                <a:gdLst>
                  <a:gd name="T0" fmla="*/ 135 w 147"/>
                  <a:gd name="T1" fmla="*/ 82 h 147"/>
                  <a:gd name="T2" fmla="*/ 136 w 147"/>
                  <a:gd name="T3" fmla="*/ 93 h 147"/>
                  <a:gd name="T4" fmla="*/ 146 w 147"/>
                  <a:gd name="T5" fmla="*/ 130 h 147"/>
                  <a:gd name="T6" fmla="*/ 130 w 147"/>
                  <a:gd name="T7" fmla="*/ 145 h 147"/>
                  <a:gd name="T8" fmla="*/ 100 w 147"/>
                  <a:gd name="T9" fmla="*/ 136 h 147"/>
                  <a:gd name="T10" fmla="*/ 91 w 147"/>
                  <a:gd name="T11" fmla="*/ 136 h 147"/>
                  <a:gd name="T12" fmla="*/ 38 w 147"/>
                  <a:gd name="T13" fmla="*/ 101 h 147"/>
                  <a:gd name="T14" fmla="*/ 5 w 147"/>
                  <a:gd name="T15" fmla="*/ 60 h 147"/>
                  <a:gd name="T16" fmla="*/ 3 w 147"/>
                  <a:gd name="T17" fmla="*/ 47 h 147"/>
                  <a:gd name="T18" fmla="*/ 53 w 147"/>
                  <a:gd name="T19" fmla="*/ 5 h 147"/>
                  <a:gd name="T20" fmla="*/ 68 w 147"/>
                  <a:gd name="T21" fmla="*/ 5 h 147"/>
                  <a:gd name="T22" fmla="*/ 118 w 147"/>
                  <a:gd name="T23" fmla="*/ 56 h 147"/>
                  <a:gd name="T24" fmla="*/ 135 w 147"/>
                  <a:gd name="T25" fmla="*/ 8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47">
                    <a:moveTo>
                      <a:pt x="135" y="82"/>
                    </a:moveTo>
                    <a:cubicBezTo>
                      <a:pt x="131" y="86"/>
                      <a:pt x="135" y="89"/>
                      <a:pt x="136" y="93"/>
                    </a:cubicBezTo>
                    <a:cubicBezTo>
                      <a:pt x="140" y="105"/>
                      <a:pt x="144" y="117"/>
                      <a:pt x="146" y="130"/>
                    </a:cubicBezTo>
                    <a:cubicBezTo>
                      <a:pt x="147" y="144"/>
                      <a:pt x="144" y="147"/>
                      <a:pt x="130" y="145"/>
                    </a:cubicBezTo>
                    <a:cubicBezTo>
                      <a:pt x="120" y="143"/>
                      <a:pt x="110" y="140"/>
                      <a:pt x="100" y="136"/>
                    </a:cubicBezTo>
                    <a:cubicBezTo>
                      <a:pt x="97" y="135"/>
                      <a:pt x="94" y="133"/>
                      <a:pt x="91" y="136"/>
                    </a:cubicBezTo>
                    <a:cubicBezTo>
                      <a:pt x="73" y="126"/>
                      <a:pt x="54" y="116"/>
                      <a:pt x="38" y="101"/>
                    </a:cubicBezTo>
                    <a:cubicBezTo>
                      <a:pt x="25" y="89"/>
                      <a:pt x="14" y="75"/>
                      <a:pt x="5" y="60"/>
                    </a:cubicBezTo>
                    <a:cubicBezTo>
                      <a:pt x="2" y="57"/>
                      <a:pt x="0" y="52"/>
                      <a:pt x="3" y="47"/>
                    </a:cubicBezTo>
                    <a:cubicBezTo>
                      <a:pt x="21" y="35"/>
                      <a:pt x="38" y="21"/>
                      <a:pt x="53" y="5"/>
                    </a:cubicBezTo>
                    <a:cubicBezTo>
                      <a:pt x="57" y="0"/>
                      <a:pt x="62" y="1"/>
                      <a:pt x="68" y="5"/>
                    </a:cubicBezTo>
                    <a:cubicBezTo>
                      <a:pt x="87" y="19"/>
                      <a:pt x="105" y="35"/>
                      <a:pt x="118" y="56"/>
                    </a:cubicBezTo>
                    <a:cubicBezTo>
                      <a:pt x="124" y="65"/>
                      <a:pt x="130" y="73"/>
                      <a:pt x="135" y="8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48" name="Freeform 228">
                <a:extLst>
                  <a:ext uri="{FF2B5EF4-FFF2-40B4-BE49-F238E27FC236}">
                    <a16:creationId xmlns:a16="http://schemas.microsoft.com/office/drawing/2014/main" id="{89D2DEF4-48F4-1543-8A1D-40ACFBE373DF}"/>
                  </a:ext>
                </a:extLst>
              </p:cNvPr>
              <p:cNvSpPr/>
              <p:nvPr/>
            </p:nvSpPr>
            <p:spPr bwMode="auto">
              <a:xfrm>
                <a:off x="5464175" y="4816475"/>
                <a:ext cx="171450" cy="106362"/>
              </a:xfrm>
              <a:custGeom>
                <a:avLst/>
                <a:gdLst>
                  <a:gd name="T0" fmla="*/ 58 w 169"/>
                  <a:gd name="T1" fmla="*/ 104 h 104"/>
                  <a:gd name="T2" fmla="*/ 42 w 169"/>
                  <a:gd name="T3" fmla="*/ 100 h 104"/>
                  <a:gd name="T4" fmla="*/ 8 w 169"/>
                  <a:gd name="T5" fmla="*/ 90 h 104"/>
                  <a:gd name="T6" fmla="*/ 4 w 169"/>
                  <a:gd name="T7" fmla="*/ 77 h 104"/>
                  <a:gd name="T8" fmla="*/ 36 w 169"/>
                  <a:gd name="T9" fmla="*/ 44 h 104"/>
                  <a:gd name="T10" fmla="*/ 40 w 169"/>
                  <a:gd name="T11" fmla="*/ 36 h 104"/>
                  <a:gd name="T12" fmla="*/ 86 w 169"/>
                  <a:gd name="T13" fmla="*/ 12 h 104"/>
                  <a:gd name="T14" fmla="*/ 140 w 169"/>
                  <a:gd name="T15" fmla="*/ 0 h 104"/>
                  <a:gd name="T16" fmla="*/ 149 w 169"/>
                  <a:gd name="T17" fmla="*/ 2 h 104"/>
                  <a:gd name="T18" fmla="*/ 152 w 169"/>
                  <a:gd name="T19" fmla="*/ 11 h 104"/>
                  <a:gd name="T20" fmla="*/ 167 w 169"/>
                  <a:gd name="T21" fmla="*/ 64 h 104"/>
                  <a:gd name="T22" fmla="*/ 169 w 169"/>
                  <a:gd name="T23" fmla="*/ 73 h 104"/>
                  <a:gd name="T24" fmla="*/ 162 w 169"/>
                  <a:gd name="T25" fmla="*/ 80 h 104"/>
                  <a:gd name="T26" fmla="*/ 75 w 169"/>
                  <a:gd name="T27" fmla="*/ 103 h 104"/>
                  <a:gd name="T28" fmla="*/ 58 w 169"/>
                  <a:gd name="T2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104">
                    <a:moveTo>
                      <a:pt x="58" y="104"/>
                    </a:moveTo>
                    <a:cubicBezTo>
                      <a:pt x="53" y="100"/>
                      <a:pt x="47" y="101"/>
                      <a:pt x="42" y="100"/>
                    </a:cubicBezTo>
                    <a:cubicBezTo>
                      <a:pt x="30" y="98"/>
                      <a:pt x="19" y="95"/>
                      <a:pt x="8" y="90"/>
                    </a:cubicBezTo>
                    <a:cubicBezTo>
                      <a:pt x="2" y="87"/>
                      <a:pt x="0" y="83"/>
                      <a:pt x="4" y="77"/>
                    </a:cubicBezTo>
                    <a:cubicBezTo>
                      <a:pt x="13" y="64"/>
                      <a:pt x="24" y="54"/>
                      <a:pt x="36" y="44"/>
                    </a:cubicBezTo>
                    <a:cubicBezTo>
                      <a:pt x="38" y="42"/>
                      <a:pt x="42" y="41"/>
                      <a:pt x="40" y="36"/>
                    </a:cubicBezTo>
                    <a:cubicBezTo>
                      <a:pt x="56" y="29"/>
                      <a:pt x="70" y="19"/>
                      <a:pt x="86" y="12"/>
                    </a:cubicBezTo>
                    <a:cubicBezTo>
                      <a:pt x="104" y="5"/>
                      <a:pt x="122" y="2"/>
                      <a:pt x="140" y="0"/>
                    </a:cubicBezTo>
                    <a:cubicBezTo>
                      <a:pt x="143" y="0"/>
                      <a:pt x="147" y="0"/>
                      <a:pt x="149" y="2"/>
                    </a:cubicBezTo>
                    <a:cubicBezTo>
                      <a:pt x="152" y="4"/>
                      <a:pt x="152" y="8"/>
                      <a:pt x="152" y="11"/>
                    </a:cubicBezTo>
                    <a:cubicBezTo>
                      <a:pt x="155" y="29"/>
                      <a:pt x="159" y="47"/>
                      <a:pt x="167" y="64"/>
                    </a:cubicBezTo>
                    <a:cubicBezTo>
                      <a:pt x="168" y="67"/>
                      <a:pt x="169" y="70"/>
                      <a:pt x="169" y="73"/>
                    </a:cubicBezTo>
                    <a:cubicBezTo>
                      <a:pt x="168" y="77"/>
                      <a:pt x="165" y="79"/>
                      <a:pt x="162" y="80"/>
                    </a:cubicBezTo>
                    <a:cubicBezTo>
                      <a:pt x="135" y="94"/>
                      <a:pt x="106" y="104"/>
                      <a:pt x="75" y="103"/>
                    </a:cubicBezTo>
                    <a:cubicBezTo>
                      <a:pt x="69" y="103"/>
                      <a:pt x="64" y="104"/>
                      <a:pt x="58" y="10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49" name="Freeform 229">
                <a:extLst>
                  <a:ext uri="{FF2B5EF4-FFF2-40B4-BE49-F238E27FC236}">
                    <a16:creationId xmlns:a16="http://schemas.microsoft.com/office/drawing/2014/main" id="{41B921F3-5BF4-6CAF-7913-B60FA23599F1}"/>
                  </a:ext>
                </a:extLst>
              </p:cNvPr>
              <p:cNvSpPr/>
              <p:nvPr/>
            </p:nvSpPr>
            <p:spPr bwMode="auto">
              <a:xfrm>
                <a:off x="5667375" y="4960938"/>
                <a:ext cx="120650" cy="165100"/>
              </a:xfrm>
              <a:custGeom>
                <a:avLst/>
                <a:gdLst>
                  <a:gd name="T0" fmla="*/ 69 w 119"/>
                  <a:gd name="T1" fmla="*/ 131 h 162"/>
                  <a:gd name="T2" fmla="*/ 58 w 119"/>
                  <a:gd name="T3" fmla="*/ 132 h 162"/>
                  <a:gd name="T4" fmla="*/ 25 w 119"/>
                  <a:gd name="T5" fmla="*/ 156 h 162"/>
                  <a:gd name="T6" fmla="*/ 6 w 119"/>
                  <a:gd name="T7" fmla="*/ 146 h 162"/>
                  <a:gd name="T8" fmla="*/ 3 w 119"/>
                  <a:gd name="T9" fmla="*/ 118 h 162"/>
                  <a:gd name="T10" fmla="*/ 0 w 119"/>
                  <a:gd name="T11" fmla="*/ 110 h 162"/>
                  <a:gd name="T12" fmla="*/ 18 w 119"/>
                  <a:gd name="T13" fmla="*/ 40 h 162"/>
                  <a:gd name="T14" fmla="*/ 41 w 119"/>
                  <a:gd name="T15" fmla="*/ 2 h 162"/>
                  <a:gd name="T16" fmla="*/ 52 w 119"/>
                  <a:gd name="T17" fmla="*/ 3 h 162"/>
                  <a:gd name="T18" fmla="*/ 107 w 119"/>
                  <a:gd name="T19" fmla="*/ 15 h 162"/>
                  <a:gd name="T20" fmla="*/ 117 w 119"/>
                  <a:gd name="T21" fmla="*/ 18 h 162"/>
                  <a:gd name="T22" fmla="*/ 116 w 119"/>
                  <a:gd name="T23" fmla="*/ 35 h 162"/>
                  <a:gd name="T24" fmla="*/ 77 w 119"/>
                  <a:gd name="T25" fmla="*/ 115 h 162"/>
                  <a:gd name="T26" fmla="*/ 69 w 119"/>
                  <a:gd name="T27" fmla="*/ 13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162">
                    <a:moveTo>
                      <a:pt x="69" y="131"/>
                    </a:moveTo>
                    <a:cubicBezTo>
                      <a:pt x="65" y="126"/>
                      <a:pt x="62" y="128"/>
                      <a:pt x="58" y="132"/>
                    </a:cubicBezTo>
                    <a:cubicBezTo>
                      <a:pt x="48" y="141"/>
                      <a:pt x="38" y="149"/>
                      <a:pt x="25" y="156"/>
                    </a:cubicBezTo>
                    <a:cubicBezTo>
                      <a:pt x="13" y="162"/>
                      <a:pt x="9" y="160"/>
                      <a:pt x="6" y="146"/>
                    </a:cubicBezTo>
                    <a:cubicBezTo>
                      <a:pt x="4" y="137"/>
                      <a:pt x="4" y="127"/>
                      <a:pt x="3" y="118"/>
                    </a:cubicBezTo>
                    <a:cubicBezTo>
                      <a:pt x="3" y="115"/>
                      <a:pt x="5" y="111"/>
                      <a:pt x="0" y="110"/>
                    </a:cubicBezTo>
                    <a:cubicBezTo>
                      <a:pt x="5" y="86"/>
                      <a:pt x="7" y="62"/>
                      <a:pt x="18" y="40"/>
                    </a:cubicBezTo>
                    <a:cubicBezTo>
                      <a:pt x="24" y="26"/>
                      <a:pt x="30" y="12"/>
                      <a:pt x="41" y="2"/>
                    </a:cubicBezTo>
                    <a:cubicBezTo>
                      <a:pt x="45" y="0"/>
                      <a:pt x="48" y="2"/>
                      <a:pt x="52" y="3"/>
                    </a:cubicBezTo>
                    <a:cubicBezTo>
                      <a:pt x="70" y="11"/>
                      <a:pt x="88" y="14"/>
                      <a:pt x="107" y="15"/>
                    </a:cubicBezTo>
                    <a:cubicBezTo>
                      <a:pt x="111" y="15"/>
                      <a:pt x="115" y="15"/>
                      <a:pt x="117" y="18"/>
                    </a:cubicBezTo>
                    <a:cubicBezTo>
                      <a:pt x="119" y="24"/>
                      <a:pt x="117" y="29"/>
                      <a:pt x="116" y="35"/>
                    </a:cubicBezTo>
                    <a:cubicBezTo>
                      <a:pt x="110" y="65"/>
                      <a:pt x="96" y="92"/>
                      <a:pt x="77" y="115"/>
                    </a:cubicBezTo>
                    <a:cubicBezTo>
                      <a:pt x="73" y="120"/>
                      <a:pt x="71" y="126"/>
                      <a:pt x="69" y="13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50" name="Freeform 230">
                <a:extLst>
                  <a:ext uri="{FF2B5EF4-FFF2-40B4-BE49-F238E27FC236}">
                    <a16:creationId xmlns:a16="http://schemas.microsoft.com/office/drawing/2014/main" id="{9F81C85A-36E7-2C89-4AEF-5244B2F4D6F9}"/>
                  </a:ext>
                </a:extLst>
              </p:cNvPr>
              <p:cNvSpPr/>
              <p:nvPr/>
            </p:nvSpPr>
            <p:spPr bwMode="auto">
              <a:xfrm>
                <a:off x="5549900" y="4908550"/>
                <a:ext cx="155575" cy="139700"/>
              </a:xfrm>
              <a:custGeom>
                <a:avLst/>
                <a:gdLst>
                  <a:gd name="T0" fmla="*/ 60 w 153"/>
                  <a:gd name="T1" fmla="*/ 130 h 138"/>
                  <a:gd name="T2" fmla="*/ 50 w 153"/>
                  <a:gd name="T3" fmla="*/ 131 h 138"/>
                  <a:gd name="T4" fmla="*/ 12 w 153"/>
                  <a:gd name="T5" fmla="*/ 138 h 138"/>
                  <a:gd name="T6" fmla="*/ 2 w 153"/>
                  <a:gd name="T7" fmla="*/ 126 h 138"/>
                  <a:gd name="T8" fmla="*/ 14 w 153"/>
                  <a:gd name="T9" fmla="*/ 87 h 138"/>
                  <a:gd name="T10" fmla="*/ 11 w 153"/>
                  <a:gd name="T11" fmla="*/ 77 h 138"/>
                  <a:gd name="T12" fmla="*/ 40 w 153"/>
                  <a:gd name="T13" fmla="*/ 42 h 138"/>
                  <a:gd name="T14" fmla="*/ 86 w 153"/>
                  <a:gd name="T15" fmla="*/ 3 h 138"/>
                  <a:gd name="T16" fmla="*/ 95 w 153"/>
                  <a:gd name="T17" fmla="*/ 1 h 138"/>
                  <a:gd name="T18" fmla="*/ 101 w 153"/>
                  <a:gd name="T19" fmla="*/ 5 h 138"/>
                  <a:gd name="T20" fmla="*/ 145 w 153"/>
                  <a:gd name="T21" fmla="*/ 44 h 138"/>
                  <a:gd name="T22" fmla="*/ 149 w 153"/>
                  <a:gd name="T23" fmla="*/ 48 h 138"/>
                  <a:gd name="T24" fmla="*/ 145 w 153"/>
                  <a:gd name="T25" fmla="*/ 63 h 138"/>
                  <a:gd name="T26" fmla="*/ 71 w 153"/>
                  <a:gd name="T27" fmla="*/ 125 h 138"/>
                  <a:gd name="T28" fmla="*/ 60 w 153"/>
                  <a:gd name="T29" fmla="*/ 13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3" h="138">
                    <a:moveTo>
                      <a:pt x="60" y="130"/>
                    </a:moveTo>
                    <a:cubicBezTo>
                      <a:pt x="56" y="127"/>
                      <a:pt x="53" y="130"/>
                      <a:pt x="50" y="131"/>
                    </a:cubicBezTo>
                    <a:cubicBezTo>
                      <a:pt x="38" y="135"/>
                      <a:pt x="25" y="138"/>
                      <a:pt x="12" y="138"/>
                    </a:cubicBezTo>
                    <a:cubicBezTo>
                      <a:pt x="2" y="138"/>
                      <a:pt x="0" y="136"/>
                      <a:pt x="2" y="126"/>
                    </a:cubicBezTo>
                    <a:cubicBezTo>
                      <a:pt x="4" y="112"/>
                      <a:pt x="8" y="99"/>
                      <a:pt x="14" y="87"/>
                    </a:cubicBezTo>
                    <a:cubicBezTo>
                      <a:pt x="16" y="83"/>
                      <a:pt x="19" y="78"/>
                      <a:pt x="11" y="77"/>
                    </a:cubicBezTo>
                    <a:cubicBezTo>
                      <a:pt x="25" y="69"/>
                      <a:pt x="30" y="53"/>
                      <a:pt x="40" y="42"/>
                    </a:cubicBezTo>
                    <a:cubicBezTo>
                      <a:pt x="53" y="26"/>
                      <a:pt x="68" y="13"/>
                      <a:pt x="86" y="3"/>
                    </a:cubicBezTo>
                    <a:cubicBezTo>
                      <a:pt x="89" y="2"/>
                      <a:pt x="91" y="0"/>
                      <a:pt x="95" y="1"/>
                    </a:cubicBezTo>
                    <a:cubicBezTo>
                      <a:pt x="97" y="1"/>
                      <a:pt x="100" y="3"/>
                      <a:pt x="101" y="5"/>
                    </a:cubicBezTo>
                    <a:cubicBezTo>
                      <a:pt x="113" y="22"/>
                      <a:pt x="129" y="33"/>
                      <a:pt x="145" y="44"/>
                    </a:cubicBezTo>
                    <a:cubicBezTo>
                      <a:pt x="147" y="46"/>
                      <a:pt x="148" y="47"/>
                      <a:pt x="149" y="48"/>
                    </a:cubicBezTo>
                    <a:cubicBezTo>
                      <a:pt x="153" y="54"/>
                      <a:pt x="149" y="59"/>
                      <a:pt x="145" y="63"/>
                    </a:cubicBezTo>
                    <a:cubicBezTo>
                      <a:pt x="126" y="90"/>
                      <a:pt x="101" y="110"/>
                      <a:pt x="71" y="125"/>
                    </a:cubicBezTo>
                    <a:cubicBezTo>
                      <a:pt x="67" y="127"/>
                      <a:pt x="64" y="129"/>
                      <a:pt x="60" y="13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51" name="Freeform 231">
                <a:extLst>
                  <a:ext uri="{FF2B5EF4-FFF2-40B4-BE49-F238E27FC236}">
                    <a16:creationId xmlns:a16="http://schemas.microsoft.com/office/drawing/2014/main" id="{4BC5EA63-913A-592C-9BDD-9A6BDDAAC548}"/>
                  </a:ext>
                </a:extLst>
              </p:cNvPr>
              <p:cNvSpPr/>
              <p:nvPr/>
            </p:nvSpPr>
            <p:spPr bwMode="auto">
              <a:xfrm>
                <a:off x="5932488" y="4659313"/>
                <a:ext cx="173038" cy="95250"/>
              </a:xfrm>
              <a:custGeom>
                <a:avLst/>
                <a:gdLst>
                  <a:gd name="T0" fmla="*/ 126 w 171"/>
                  <a:gd name="T1" fmla="*/ 77 h 94"/>
                  <a:gd name="T2" fmla="*/ 117 w 171"/>
                  <a:gd name="T3" fmla="*/ 79 h 94"/>
                  <a:gd name="T4" fmla="*/ 19 w 171"/>
                  <a:gd name="T5" fmla="*/ 89 h 94"/>
                  <a:gd name="T6" fmla="*/ 9 w 171"/>
                  <a:gd name="T7" fmla="*/ 94 h 94"/>
                  <a:gd name="T8" fmla="*/ 0 w 171"/>
                  <a:gd name="T9" fmla="*/ 72 h 94"/>
                  <a:gd name="T10" fmla="*/ 74 w 171"/>
                  <a:gd name="T11" fmla="*/ 22 h 94"/>
                  <a:gd name="T12" fmla="*/ 92 w 171"/>
                  <a:gd name="T13" fmla="*/ 1 h 94"/>
                  <a:gd name="T14" fmla="*/ 160 w 171"/>
                  <a:gd name="T15" fmla="*/ 6 h 94"/>
                  <a:gd name="T16" fmla="*/ 166 w 171"/>
                  <a:gd name="T17" fmla="*/ 21 h 94"/>
                  <a:gd name="T18" fmla="*/ 126 w 171"/>
                  <a:gd name="T19" fmla="*/ 7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1" h="94">
                    <a:moveTo>
                      <a:pt x="126" y="77"/>
                    </a:moveTo>
                    <a:cubicBezTo>
                      <a:pt x="124" y="81"/>
                      <a:pt x="120" y="80"/>
                      <a:pt x="117" y="79"/>
                    </a:cubicBezTo>
                    <a:cubicBezTo>
                      <a:pt x="83" y="73"/>
                      <a:pt x="51" y="78"/>
                      <a:pt x="19" y="89"/>
                    </a:cubicBezTo>
                    <a:cubicBezTo>
                      <a:pt x="16" y="90"/>
                      <a:pt x="13" y="93"/>
                      <a:pt x="9" y="94"/>
                    </a:cubicBezTo>
                    <a:cubicBezTo>
                      <a:pt x="3" y="88"/>
                      <a:pt x="0" y="81"/>
                      <a:pt x="0" y="72"/>
                    </a:cubicBezTo>
                    <a:cubicBezTo>
                      <a:pt x="29" y="63"/>
                      <a:pt x="53" y="44"/>
                      <a:pt x="74" y="22"/>
                    </a:cubicBezTo>
                    <a:cubicBezTo>
                      <a:pt x="80" y="15"/>
                      <a:pt x="84" y="7"/>
                      <a:pt x="92" y="1"/>
                    </a:cubicBezTo>
                    <a:cubicBezTo>
                      <a:pt x="115" y="0"/>
                      <a:pt x="138" y="1"/>
                      <a:pt x="160" y="6"/>
                    </a:cubicBezTo>
                    <a:cubicBezTo>
                      <a:pt x="170" y="9"/>
                      <a:pt x="171" y="11"/>
                      <a:pt x="166" y="21"/>
                    </a:cubicBezTo>
                    <a:cubicBezTo>
                      <a:pt x="155" y="42"/>
                      <a:pt x="142" y="60"/>
                      <a:pt x="126" y="7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52" name="Freeform 232">
                <a:extLst>
                  <a:ext uri="{FF2B5EF4-FFF2-40B4-BE49-F238E27FC236}">
                    <a16:creationId xmlns:a16="http://schemas.microsoft.com/office/drawing/2014/main" id="{B0B4EC10-9816-3AE8-67E1-F0881122F10D}"/>
                  </a:ext>
                </a:extLst>
              </p:cNvPr>
              <p:cNvSpPr/>
              <p:nvPr/>
            </p:nvSpPr>
            <p:spPr bwMode="auto">
              <a:xfrm>
                <a:off x="5613400" y="4508500"/>
                <a:ext cx="106363" cy="158750"/>
              </a:xfrm>
              <a:custGeom>
                <a:avLst/>
                <a:gdLst>
                  <a:gd name="T0" fmla="*/ 81 w 105"/>
                  <a:gd name="T1" fmla="*/ 157 h 157"/>
                  <a:gd name="T2" fmla="*/ 8 w 105"/>
                  <a:gd name="T3" fmla="*/ 80 h 157"/>
                  <a:gd name="T4" fmla="*/ 2 w 105"/>
                  <a:gd name="T5" fmla="*/ 70 h 157"/>
                  <a:gd name="T6" fmla="*/ 7 w 105"/>
                  <a:gd name="T7" fmla="*/ 11 h 157"/>
                  <a:gd name="T8" fmla="*/ 21 w 105"/>
                  <a:gd name="T9" fmla="*/ 5 h 157"/>
                  <a:gd name="T10" fmla="*/ 70 w 105"/>
                  <a:gd name="T11" fmla="*/ 38 h 157"/>
                  <a:gd name="T12" fmla="*/ 83 w 105"/>
                  <a:gd name="T13" fmla="*/ 71 h 157"/>
                  <a:gd name="T14" fmla="*/ 105 w 105"/>
                  <a:gd name="T15" fmla="*/ 145 h 157"/>
                  <a:gd name="T16" fmla="*/ 81 w 10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57">
                    <a:moveTo>
                      <a:pt x="81" y="157"/>
                    </a:moveTo>
                    <a:cubicBezTo>
                      <a:pt x="65" y="124"/>
                      <a:pt x="40" y="98"/>
                      <a:pt x="8" y="80"/>
                    </a:cubicBezTo>
                    <a:cubicBezTo>
                      <a:pt x="3" y="77"/>
                      <a:pt x="3" y="74"/>
                      <a:pt x="2" y="70"/>
                    </a:cubicBezTo>
                    <a:cubicBezTo>
                      <a:pt x="0" y="50"/>
                      <a:pt x="3" y="30"/>
                      <a:pt x="7" y="11"/>
                    </a:cubicBezTo>
                    <a:cubicBezTo>
                      <a:pt x="9" y="2"/>
                      <a:pt x="12" y="0"/>
                      <a:pt x="21" y="5"/>
                    </a:cubicBezTo>
                    <a:cubicBezTo>
                      <a:pt x="39" y="14"/>
                      <a:pt x="56" y="24"/>
                      <a:pt x="70" y="38"/>
                    </a:cubicBezTo>
                    <a:cubicBezTo>
                      <a:pt x="82" y="46"/>
                      <a:pt x="82" y="58"/>
                      <a:pt x="83" y="71"/>
                    </a:cubicBezTo>
                    <a:cubicBezTo>
                      <a:pt x="84" y="97"/>
                      <a:pt x="92" y="122"/>
                      <a:pt x="105" y="145"/>
                    </a:cubicBezTo>
                    <a:cubicBezTo>
                      <a:pt x="99" y="153"/>
                      <a:pt x="91" y="157"/>
                      <a:pt x="81" y="15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53" name="Freeform 233">
                <a:extLst>
                  <a:ext uri="{FF2B5EF4-FFF2-40B4-BE49-F238E27FC236}">
                    <a16:creationId xmlns:a16="http://schemas.microsoft.com/office/drawing/2014/main" id="{E9F2F673-1A99-ECBA-27E8-0835992ECA34}"/>
                  </a:ext>
                </a:extLst>
              </p:cNvPr>
              <p:cNvSpPr/>
              <p:nvPr/>
            </p:nvSpPr>
            <p:spPr bwMode="auto">
              <a:xfrm>
                <a:off x="5491163" y="4637088"/>
                <a:ext cx="153988" cy="106362"/>
              </a:xfrm>
              <a:custGeom>
                <a:avLst/>
                <a:gdLst>
                  <a:gd name="T0" fmla="*/ 65 w 151"/>
                  <a:gd name="T1" fmla="*/ 3 h 105"/>
                  <a:gd name="T2" fmla="*/ 83 w 151"/>
                  <a:gd name="T3" fmla="*/ 16 h 105"/>
                  <a:gd name="T4" fmla="*/ 148 w 151"/>
                  <a:gd name="T5" fmla="*/ 77 h 105"/>
                  <a:gd name="T6" fmla="*/ 151 w 151"/>
                  <a:gd name="T7" fmla="*/ 77 h 105"/>
                  <a:gd name="T8" fmla="*/ 136 w 151"/>
                  <a:gd name="T9" fmla="*/ 105 h 105"/>
                  <a:gd name="T10" fmla="*/ 124 w 151"/>
                  <a:gd name="T11" fmla="*/ 94 h 105"/>
                  <a:gd name="T12" fmla="*/ 45 w 151"/>
                  <a:gd name="T13" fmla="*/ 76 h 105"/>
                  <a:gd name="T14" fmla="*/ 35 w 151"/>
                  <a:gd name="T15" fmla="*/ 72 h 105"/>
                  <a:gd name="T16" fmla="*/ 3 w 151"/>
                  <a:gd name="T17" fmla="*/ 16 h 105"/>
                  <a:gd name="T18" fmla="*/ 11 w 151"/>
                  <a:gd name="T19" fmla="*/ 3 h 105"/>
                  <a:gd name="T20" fmla="*/ 65 w 151"/>
                  <a:gd name="T21" fmla="*/ 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05">
                    <a:moveTo>
                      <a:pt x="65" y="3"/>
                    </a:moveTo>
                    <a:cubicBezTo>
                      <a:pt x="74" y="4"/>
                      <a:pt x="78" y="10"/>
                      <a:pt x="83" y="16"/>
                    </a:cubicBezTo>
                    <a:cubicBezTo>
                      <a:pt x="100" y="41"/>
                      <a:pt x="122" y="61"/>
                      <a:pt x="148" y="77"/>
                    </a:cubicBezTo>
                    <a:cubicBezTo>
                      <a:pt x="149" y="77"/>
                      <a:pt x="150" y="77"/>
                      <a:pt x="151" y="77"/>
                    </a:cubicBezTo>
                    <a:cubicBezTo>
                      <a:pt x="150" y="89"/>
                      <a:pt x="144" y="97"/>
                      <a:pt x="136" y="105"/>
                    </a:cubicBezTo>
                    <a:cubicBezTo>
                      <a:pt x="136" y="97"/>
                      <a:pt x="128" y="97"/>
                      <a:pt x="124" y="94"/>
                    </a:cubicBezTo>
                    <a:cubicBezTo>
                      <a:pt x="99" y="81"/>
                      <a:pt x="72" y="77"/>
                      <a:pt x="45" y="76"/>
                    </a:cubicBezTo>
                    <a:cubicBezTo>
                      <a:pt x="41" y="76"/>
                      <a:pt x="37" y="75"/>
                      <a:pt x="35" y="72"/>
                    </a:cubicBezTo>
                    <a:cubicBezTo>
                      <a:pt x="22" y="55"/>
                      <a:pt x="11" y="36"/>
                      <a:pt x="3" y="16"/>
                    </a:cubicBezTo>
                    <a:cubicBezTo>
                      <a:pt x="0" y="8"/>
                      <a:pt x="3" y="4"/>
                      <a:pt x="11" y="3"/>
                    </a:cubicBezTo>
                    <a:cubicBezTo>
                      <a:pt x="29" y="0"/>
                      <a:pt x="47" y="1"/>
                      <a:pt x="65" y="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54" name="Freeform 234">
                <a:extLst>
                  <a:ext uri="{FF2B5EF4-FFF2-40B4-BE49-F238E27FC236}">
                    <a16:creationId xmlns:a16="http://schemas.microsoft.com/office/drawing/2014/main" id="{9114B1E6-0191-C691-64AC-D310137B9429}"/>
                  </a:ext>
                </a:extLst>
              </p:cNvPr>
              <p:cNvSpPr/>
              <p:nvPr/>
            </p:nvSpPr>
            <p:spPr bwMode="auto">
              <a:xfrm>
                <a:off x="5489575" y="4891088"/>
                <a:ext cx="155575" cy="95250"/>
              </a:xfrm>
              <a:custGeom>
                <a:avLst/>
                <a:gdLst>
                  <a:gd name="T0" fmla="*/ 154 w 154"/>
                  <a:gd name="T1" fmla="*/ 18 h 94"/>
                  <a:gd name="T2" fmla="*/ 85 w 154"/>
                  <a:gd name="T3" fmla="*/ 85 h 94"/>
                  <a:gd name="T4" fmla="*/ 71 w 154"/>
                  <a:gd name="T5" fmla="*/ 94 h 94"/>
                  <a:gd name="T6" fmla="*/ 8 w 154"/>
                  <a:gd name="T7" fmla="*/ 83 h 94"/>
                  <a:gd name="T8" fmla="*/ 3 w 154"/>
                  <a:gd name="T9" fmla="*/ 71 h 94"/>
                  <a:gd name="T10" fmla="*/ 33 w 154"/>
                  <a:gd name="T11" fmla="*/ 31 h 94"/>
                  <a:gd name="T12" fmla="*/ 47 w 154"/>
                  <a:gd name="T13" fmla="*/ 28 h 94"/>
                  <a:gd name="T14" fmla="*/ 138 w 154"/>
                  <a:gd name="T15" fmla="*/ 4 h 94"/>
                  <a:gd name="T16" fmla="*/ 143 w 154"/>
                  <a:gd name="T17" fmla="*/ 0 h 94"/>
                  <a:gd name="T18" fmla="*/ 154 w 154"/>
                  <a:gd name="T19" fmla="*/ 1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4" h="94">
                    <a:moveTo>
                      <a:pt x="154" y="18"/>
                    </a:moveTo>
                    <a:cubicBezTo>
                      <a:pt x="125" y="34"/>
                      <a:pt x="102" y="57"/>
                      <a:pt x="85" y="85"/>
                    </a:cubicBezTo>
                    <a:cubicBezTo>
                      <a:pt x="81" y="92"/>
                      <a:pt x="76" y="92"/>
                      <a:pt x="71" y="94"/>
                    </a:cubicBezTo>
                    <a:cubicBezTo>
                      <a:pt x="49" y="93"/>
                      <a:pt x="28" y="90"/>
                      <a:pt x="8" y="83"/>
                    </a:cubicBezTo>
                    <a:cubicBezTo>
                      <a:pt x="1" y="81"/>
                      <a:pt x="0" y="78"/>
                      <a:pt x="3" y="71"/>
                    </a:cubicBezTo>
                    <a:cubicBezTo>
                      <a:pt x="12" y="57"/>
                      <a:pt x="22" y="43"/>
                      <a:pt x="33" y="31"/>
                    </a:cubicBezTo>
                    <a:cubicBezTo>
                      <a:pt x="37" y="27"/>
                      <a:pt x="42" y="28"/>
                      <a:pt x="47" y="28"/>
                    </a:cubicBezTo>
                    <a:cubicBezTo>
                      <a:pt x="80" y="29"/>
                      <a:pt x="110" y="19"/>
                      <a:pt x="138" y="4"/>
                    </a:cubicBezTo>
                    <a:cubicBezTo>
                      <a:pt x="140" y="3"/>
                      <a:pt x="142" y="1"/>
                      <a:pt x="143" y="0"/>
                    </a:cubicBezTo>
                    <a:cubicBezTo>
                      <a:pt x="151" y="4"/>
                      <a:pt x="154" y="10"/>
                      <a:pt x="154" y="18"/>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55" name="Freeform 235">
                <a:extLst>
                  <a:ext uri="{FF2B5EF4-FFF2-40B4-BE49-F238E27FC236}">
                    <a16:creationId xmlns:a16="http://schemas.microsoft.com/office/drawing/2014/main" id="{E9EFDEFF-3E50-5D16-2938-768D63563ECF}"/>
                  </a:ext>
                </a:extLst>
              </p:cNvPr>
              <p:cNvSpPr/>
              <p:nvPr/>
            </p:nvSpPr>
            <p:spPr bwMode="auto">
              <a:xfrm>
                <a:off x="5868988" y="4535488"/>
                <a:ext cx="117475" cy="153987"/>
              </a:xfrm>
              <a:custGeom>
                <a:avLst/>
                <a:gdLst>
                  <a:gd name="T0" fmla="*/ 114 w 117"/>
                  <a:gd name="T1" fmla="*/ 63 h 152"/>
                  <a:gd name="T2" fmla="*/ 92 w 117"/>
                  <a:gd name="T3" fmla="*/ 76 h 152"/>
                  <a:gd name="T4" fmla="*/ 39 w 117"/>
                  <a:gd name="T5" fmla="*/ 115 h 152"/>
                  <a:gd name="T6" fmla="*/ 24 w 117"/>
                  <a:gd name="T7" fmla="*/ 132 h 152"/>
                  <a:gd name="T8" fmla="*/ 30 w 117"/>
                  <a:gd name="T9" fmla="*/ 150 h 152"/>
                  <a:gd name="T10" fmla="*/ 27 w 117"/>
                  <a:gd name="T11" fmla="*/ 151 h 152"/>
                  <a:gd name="T12" fmla="*/ 0 w 117"/>
                  <a:gd name="T13" fmla="*/ 128 h 152"/>
                  <a:gd name="T14" fmla="*/ 45 w 117"/>
                  <a:gd name="T15" fmla="*/ 39 h 152"/>
                  <a:gd name="T16" fmla="*/ 50 w 117"/>
                  <a:gd name="T17" fmla="*/ 30 h 152"/>
                  <a:gd name="T18" fmla="*/ 102 w 117"/>
                  <a:gd name="T19" fmla="*/ 4 h 152"/>
                  <a:gd name="T20" fmla="*/ 116 w 117"/>
                  <a:gd name="T21" fmla="*/ 12 h 152"/>
                  <a:gd name="T22" fmla="*/ 114 w 117"/>
                  <a:gd name="T23" fmla="*/ 6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7" h="152">
                    <a:moveTo>
                      <a:pt x="114" y="63"/>
                    </a:moveTo>
                    <a:cubicBezTo>
                      <a:pt x="109" y="71"/>
                      <a:pt x="99" y="72"/>
                      <a:pt x="92" y="76"/>
                    </a:cubicBezTo>
                    <a:cubicBezTo>
                      <a:pt x="72" y="87"/>
                      <a:pt x="55" y="99"/>
                      <a:pt x="39" y="115"/>
                    </a:cubicBezTo>
                    <a:cubicBezTo>
                      <a:pt x="34" y="120"/>
                      <a:pt x="29" y="126"/>
                      <a:pt x="24" y="132"/>
                    </a:cubicBezTo>
                    <a:cubicBezTo>
                      <a:pt x="16" y="141"/>
                      <a:pt x="26" y="145"/>
                      <a:pt x="30" y="150"/>
                    </a:cubicBezTo>
                    <a:cubicBezTo>
                      <a:pt x="29" y="151"/>
                      <a:pt x="28" y="152"/>
                      <a:pt x="27" y="151"/>
                    </a:cubicBezTo>
                    <a:cubicBezTo>
                      <a:pt x="18" y="144"/>
                      <a:pt x="7" y="138"/>
                      <a:pt x="0" y="128"/>
                    </a:cubicBezTo>
                    <a:cubicBezTo>
                      <a:pt x="22" y="102"/>
                      <a:pt x="38" y="73"/>
                      <a:pt x="45" y="39"/>
                    </a:cubicBezTo>
                    <a:cubicBezTo>
                      <a:pt x="46" y="35"/>
                      <a:pt x="47" y="33"/>
                      <a:pt x="50" y="30"/>
                    </a:cubicBezTo>
                    <a:cubicBezTo>
                      <a:pt x="66" y="19"/>
                      <a:pt x="84" y="10"/>
                      <a:pt x="102" y="4"/>
                    </a:cubicBezTo>
                    <a:cubicBezTo>
                      <a:pt x="112" y="0"/>
                      <a:pt x="115" y="2"/>
                      <a:pt x="116" y="12"/>
                    </a:cubicBezTo>
                    <a:cubicBezTo>
                      <a:pt x="117" y="29"/>
                      <a:pt x="117" y="46"/>
                      <a:pt x="114" y="6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56" name="Freeform 236">
                <a:extLst>
                  <a:ext uri="{FF2B5EF4-FFF2-40B4-BE49-F238E27FC236}">
                    <a16:creationId xmlns:a16="http://schemas.microsoft.com/office/drawing/2014/main" id="{694E5D25-AAC4-327B-D343-759BACCD5C58}"/>
                  </a:ext>
                </a:extLst>
              </p:cNvPr>
              <p:cNvSpPr/>
              <p:nvPr/>
            </p:nvSpPr>
            <p:spPr bwMode="auto">
              <a:xfrm>
                <a:off x="5732463" y="4976813"/>
                <a:ext cx="82550" cy="176212"/>
              </a:xfrm>
              <a:custGeom>
                <a:avLst/>
                <a:gdLst>
                  <a:gd name="T0" fmla="*/ 5 w 81"/>
                  <a:gd name="T1" fmla="*/ 116 h 174"/>
                  <a:gd name="T2" fmla="*/ 17 w 81"/>
                  <a:gd name="T3" fmla="*/ 91 h 174"/>
                  <a:gd name="T4" fmla="*/ 52 w 81"/>
                  <a:gd name="T5" fmla="*/ 3 h 174"/>
                  <a:gd name="T6" fmla="*/ 57 w 81"/>
                  <a:gd name="T7" fmla="*/ 3 h 174"/>
                  <a:gd name="T8" fmla="*/ 65 w 81"/>
                  <a:gd name="T9" fmla="*/ 74 h 174"/>
                  <a:gd name="T10" fmla="*/ 80 w 81"/>
                  <a:gd name="T11" fmla="*/ 107 h 174"/>
                  <a:gd name="T12" fmla="*/ 81 w 81"/>
                  <a:gd name="T13" fmla="*/ 116 h 174"/>
                  <a:gd name="T14" fmla="*/ 46 w 81"/>
                  <a:gd name="T15" fmla="*/ 167 h 174"/>
                  <a:gd name="T16" fmla="*/ 31 w 81"/>
                  <a:gd name="T17" fmla="*/ 167 h 174"/>
                  <a:gd name="T18" fmla="*/ 5 w 81"/>
                  <a:gd name="T19"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74">
                    <a:moveTo>
                      <a:pt x="5" y="116"/>
                    </a:moveTo>
                    <a:cubicBezTo>
                      <a:pt x="0" y="103"/>
                      <a:pt x="12" y="98"/>
                      <a:pt x="17" y="91"/>
                    </a:cubicBezTo>
                    <a:cubicBezTo>
                      <a:pt x="37" y="64"/>
                      <a:pt x="48" y="35"/>
                      <a:pt x="52" y="3"/>
                    </a:cubicBezTo>
                    <a:cubicBezTo>
                      <a:pt x="54" y="0"/>
                      <a:pt x="56" y="0"/>
                      <a:pt x="57" y="3"/>
                    </a:cubicBezTo>
                    <a:cubicBezTo>
                      <a:pt x="56" y="27"/>
                      <a:pt x="58" y="51"/>
                      <a:pt x="65" y="74"/>
                    </a:cubicBezTo>
                    <a:cubicBezTo>
                      <a:pt x="69" y="85"/>
                      <a:pt x="74" y="96"/>
                      <a:pt x="80" y="107"/>
                    </a:cubicBezTo>
                    <a:cubicBezTo>
                      <a:pt x="81" y="110"/>
                      <a:pt x="81" y="113"/>
                      <a:pt x="81" y="116"/>
                    </a:cubicBezTo>
                    <a:cubicBezTo>
                      <a:pt x="71" y="134"/>
                      <a:pt x="60" y="152"/>
                      <a:pt x="46" y="167"/>
                    </a:cubicBezTo>
                    <a:cubicBezTo>
                      <a:pt x="40" y="174"/>
                      <a:pt x="36" y="173"/>
                      <a:pt x="31" y="167"/>
                    </a:cubicBezTo>
                    <a:cubicBezTo>
                      <a:pt x="20" y="151"/>
                      <a:pt x="11" y="134"/>
                      <a:pt x="5" y="11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57" name="Freeform 237">
                <a:extLst>
                  <a:ext uri="{FF2B5EF4-FFF2-40B4-BE49-F238E27FC236}">
                    <a16:creationId xmlns:a16="http://schemas.microsoft.com/office/drawing/2014/main" id="{20DE30F8-6DC2-EA58-6670-6C4814BA41CD}"/>
                  </a:ext>
                </a:extLst>
              </p:cNvPr>
              <p:cNvSpPr/>
              <p:nvPr/>
            </p:nvSpPr>
            <p:spPr bwMode="auto">
              <a:xfrm>
                <a:off x="5772150" y="4483100"/>
                <a:ext cx="73025" cy="165100"/>
              </a:xfrm>
              <a:custGeom>
                <a:avLst/>
                <a:gdLst>
                  <a:gd name="T0" fmla="*/ 14 w 72"/>
                  <a:gd name="T1" fmla="*/ 157 h 162"/>
                  <a:gd name="T2" fmla="*/ 12 w 72"/>
                  <a:gd name="T3" fmla="*/ 91 h 162"/>
                  <a:gd name="T4" fmla="*/ 2 w 72"/>
                  <a:gd name="T5" fmla="*/ 63 h 162"/>
                  <a:gd name="T6" fmla="*/ 3 w 72"/>
                  <a:gd name="T7" fmla="*/ 53 h 162"/>
                  <a:gd name="T8" fmla="*/ 31 w 72"/>
                  <a:gd name="T9" fmla="*/ 6 h 162"/>
                  <a:gd name="T10" fmla="*/ 45 w 72"/>
                  <a:gd name="T11" fmla="*/ 7 h 162"/>
                  <a:gd name="T12" fmla="*/ 70 w 72"/>
                  <a:gd name="T13" fmla="*/ 47 h 162"/>
                  <a:gd name="T14" fmla="*/ 67 w 72"/>
                  <a:gd name="T15" fmla="*/ 61 h 162"/>
                  <a:gd name="T16" fmla="*/ 31 w 72"/>
                  <a:gd name="T17" fmla="*/ 159 h 162"/>
                  <a:gd name="T18" fmla="*/ 14 w 72"/>
                  <a:gd name="T19" fmla="*/ 15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62">
                    <a:moveTo>
                      <a:pt x="14" y="157"/>
                    </a:moveTo>
                    <a:cubicBezTo>
                      <a:pt x="20" y="135"/>
                      <a:pt x="17" y="113"/>
                      <a:pt x="12" y="91"/>
                    </a:cubicBezTo>
                    <a:cubicBezTo>
                      <a:pt x="9" y="81"/>
                      <a:pt x="7" y="72"/>
                      <a:pt x="2" y="63"/>
                    </a:cubicBezTo>
                    <a:cubicBezTo>
                      <a:pt x="0" y="59"/>
                      <a:pt x="3" y="56"/>
                      <a:pt x="3" y="53"/>
                    </a:cubicBezTo>
                    <a:cubicBezTo>
                      <a:pt x="10" y="36"/>
                      <a:pt x="19" y="21"/>
                      <a:pt x="31" y="6"/>
                    </a:cubicBezTo>
                    <a:cubicBezTo>
                      <a:pt x="36" y="0"/>
                      <a:pt x="40" y="1"/>
                      <a:pt x="45" y="7"/>
                    </a:cubicBezTo>
                    <a:cubicBezTo>
                      <a:pt x="54" y="19"/>
                      <a:pt x="63" y="32"/>
                      <a:pt x="70" y="47"/>
                    </a:cubicBezTo>
                    <a:cubicBezTo>
                      <a:pt x="72" y="52"/>
                      <a:pt x="71" y="57"/>
                      <a:pt x="67" y="61"/>
                    </a:cubicBezTo>
                    <a:cubicBezTo>
                      <a:pt x="46" y="90"/>
                      <a:pt x="35" y="123"/>
                      <a:pt x="31" y="159"/>
                    </a:cubicBezTo>
                    <a:cubicBezTo>
                      <a:pt x="25" y="162"/>
                      <a:pt x="20" y="161"/>
                      <a:pt x="14" y="15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58" name="Freeform 238">
                <a:extLst>
                  <a:ext uri="{FF2B5EF4-FFF2-40B4-BE49-F238E27FC236}">
                    <a16:creationId xmlns:a16="http://schemas.microsoft.com/office/drawing/2014/main" id="{BE6364B8-D202-9D35-68D1-FAE63CAD64DB}"/>
                  </a:ext>
                </a:extLst>
              </p:cNvPr>
              <p:cNvSpPr/>
              <p:nvPr/>
            </p:nvSpPr>
            <p:spPr bwMode="auto">
              <a:xfrm>
                <a:off x="5448300" y="4783138"/>
                <a:ext cx="171450" cy="71437"/>
              </a:xfrm>
              <a:custGeom>
                <a:avLst/>
                <a:gdLst>
                  <a:gd name="T0" fmla="*/ 165 w 169"/>
                  <a:gd name="T1" fmla="*/ 36 h 70"/>
                  <a:gd name="T2" fmla="*/ 95 w 169"/>
                  <a:gd name="T3" fmla="*/ 51 h 70"/>
                  <a:gd name="T4" fmla="*/ 66 w 169"/>
                  <a:gd name="T5" fmla="*/ 67 h 70"/>
                  <a:gd name="T6" fmla="*/ 56 w 169"/>
                  <a:gd name="T7" fmla="*/ 69 h 70"/>
                  <a:gd name="T8" fmla="*/ 5 w 169"/>
                  <a:gd name="T9" fmla="*/ 38 h 70"/>
                  <a:gd name="T10" fmla="*/ 6 w 169"/>
                  <a:gd name="T11" fmla="*/ 26 h 70"/>
                  <a:gd name="T12" fmla="*/ 44 w 169"/>
                  <a:gd name="T13" fmla="*/ 2 h 70"/>
                  <a:gd name="T14" fmla="*/ 59 w 169"/>
                  <a:gd name="T15" fmla="*/ 3 h 70"/>
                  <a:gd name="T16" fmla="*/ 148 w 169"/>
                  <a:gd name="T17" fmla="*/ 26 h 70"/>
                  <a:gd name="T18" fmla="*/ 165 w 169"/>
                  <a:gd name="T19" fmla="*/ 23 h 70"/>
                  <a:gd name="T20" fmla="*/ 165 w 169"/>
                  <a:gd name="T21" fmla="*/ 3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9" h="70">
                    <a:moveTo>
                      <a:pt x="165" y="36"/>
                    </a:moveTo>
                    <a:cubicBezTo>
                      <a:pt x="140" y="35"/>
                      <a:pt x="117" y="41"/>
                      <a:pt x="95" y="51"/>
                    </a:cubicBezTo>
                    <a:cubicBezTo>
                      <a:pt x="85" y="56"/>
                      <a:pt x="74" y="60"/>
                      <a:pt x="66" y="67"/>
                    </a:cubicBezTo>
                    <a:cubicBezTo>
                      <a:pt x="62" y="70"/>
                      <a:pt x="59" y="70"/>
                      <a:pt x="56" y="69"/>
                    </a:cubicBezTo>
                    <a:cubicBezTo>
                      <a:pt x="38" y="61"/>
                      <a:pt x="21" y="51"/>
                      <a:pt x="5" y="38"/>
                    </a:cubicBezTo>
                    <a:cubicBezTo>
                      <a:pt x="0" y="34"/>
                      <a:pt x="1" y="30"/>
                      <a:pt x="6" y="26"/>
                    </a:cubicBezTo>
                    <a:cubicBezTo>
                      <a:pt x="17" y="16"/>
                      <a:pt x="30" y="8"/>
                      <a:pt x="44" y="2"/>
                    </a:cubicBezTo>
                    <a:cubicBezTo>
                      <a:pt x="49" y="0"/>
                      <a:pt x="54" y="0"/>
                      <a:pt x="59" y="3"/>
                    </a:cubicBezTo>
                    <a:cubicBezTo>
                      <a:pt x="87" y="18"/>
                      <a:pt x="117" y="25"/>
                      <a:pt x="148" y="26"/>
                    </a:cubicBezTo>
                    <a:cubicBezTo>
                      <a:pt x="154" y="26"/>
                      <a:pt x="160" y="26"/>
                      <a:pt x="165" y="23"/>
                    </a:cubicBezTo>
                    <a:cubicBezTo>
                      <a:pt x="169" y="27"/>
                      <a:pt x="169" y="32"/>
                      <a:pt x="165" y="36"/>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59" name="Freeform 239">
                <a:extLst>
                  <a:ext uri="{FF2B5EF4-FFF2-40B4-BE49-F238E27FC236}">
                    <a16:creationId xmlns:a16="http://schemas.microsoft.com/office/drawing/2014/main" id="{78FBA488-DDF7-C033-1CEC-D607B5604C14}"/>
                  </a:ext>
                </a:extLst>
              </p:cNvPr>
              <p:cNvSpPr/>
              <p:nvPr/>
            </p:nvSpPr>
            <p:spPr bwMode="auto">
              <a:xfrm>
                <a:off x="5849938" y="4957763"/>
                <a:ext cx="103188" cy="152400"/>
              </a:xfrm>
              <a:custGeom>
                <a:avLst/>
                <a:gdLst>
                  <a:gd name="T0" fmla="*/ 15 w 102"/>
                  <a:gd name="T1" fmla="*/ 2 h 151"/>
                  <a:gd name="T2" fmla="*/ 16 w 102"/>
                  <a:gd name="T3" fmla="*/ 10 h 151"/>
                  <a:gd name="T4" fmla="*/ 51 w 102"/>
                  <a:gd name="T5" fmla="*/ 53 h 151"/>
                  <a:gd name="T6" fmla="*/ 97 w 102"/>
                  <a:gd name="T7" fmla="*/ 82 h 151"/>
                  <a:gd name="T8" fmla="*/ 101 w 102"/>
                  <a:gd name="T9" fmla="*/ 89 h 151"/>
                  <a:gd name="T10" fmla="*/ 97 w 102"/>
                  <a:gd name="T11" fmla="*/ 142 h 151"/>
                  <a:gd name="T12" fmla="*/ 86 w 102"/>
                  <a:gd name="T13" fmla="*/ 149 h 151"/>
                  <a:gd name="T14" fmla="*/ 48 w 102"/>
                  <a:gd name="T15" fmla="*/ 127 h 151"/>
                  <a:gd name="T16" fmla="*/ 42 w 102"/>
                  <a:gd name="T17" fmla="*/ 98 h 151"/>
                  <a:gd name="T18" fmla="*/ 3 w 102"/>
                  <a:gd name="T19" fmla="*/ 14 h 151"/>
                  <a:gd name="T20" fmla="*/ 0 w 102"/>
                  <a:gd name="T21" fmla="*/ 9 h 151"/>
                  <a:gd name="T22" fmla="*/ 15 w 102"/>
                  <a:gd name="T23" fmla="*/ 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51">
                    <a:moveTo>
                      <a:pt x="15" y="2"/>
                    </a:moveTo>
                    <a:cubicBezTo>
                      <a:pt x="12" y="5"/>
                      <a:pt x="14" y="8"/>
                      <a:pt x="16" y="10"/>
                    </a:cubicBezTo>
                    <a:cubicBezTo>
                      <a:pt x="26" y="26"/>
                      <a:pt x="37" y="40"/>
                      <a:pt x="51" y="53"/>
                    </a:cubicBezTo>
                    <a:cubicBezTo>
                      <a:pt x="65" y="65"/>
                      <a:pt x="80" y="75"/>
                      <a:pt x="97" y="82"/>
                    </a:cubicBezTo>
                    <a:cubicBezTo>
                      <a:pt x="100" y="83"/>
                      <a:pt x="101" y="86"/>
                      <a:pt x="101" y="89"/>
                    </a:cubicBezTo>
                    <a:cubicBezTo>
                      <a:pt x="102" y="107"/>
                      <a:pt x="101" y="125"/>
                      <a:pt x="97" y="142"/>
                    </a:cubicBezTo>
                    <a:cubicBezTo>
                      <a:pt x="96" y="150"/>
                      <a:pt x="92" y="151"/>
                      <a:pt x="86" y="149"/>
                    </a:cubicBezTo>
                    <a:cubicBezTo>
                      <a:pt x="72" y="143"/>
                      <a:pt x="60" y="135"/>
                      <a:pt x="48" y="127"/>
                    </a:cubicBezTo>
                    <a:cubicBezTo>
                      <a:pt x="43" y="118"/>
                      <a:pt x="44" y="107"/>
                      <a:pt x="42" y="98"/>
                    </a:cubicBezTo>
                    <a:cubicBezTo>
                      <a:pt x="36" y="66"/>
                      <a:pt x="22" y="39"/>
                      <a:pt x="3" y="14"/>
                    </a:cubicBezTo>
                    <a:cubicBezTo>
                      <a:pt x="2" y="12"/>
                      <a:pt x="1" y="10"/>
                      <a:pt x="0" y="9"/>
                    </a:cubicBezTo>
                    <a:cubicBezTo>
                      <a:pt x="3" y="3"/>
                      <a:pt x="8" y="0"/>
                      <a:pt x="15" y="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60" name="Freeform 240">
                <a:extLst>
                  <a:ext uri="{FF2B5EF4-FFF2-40B4-BE49-F238E27FC236}">
                    <a16:creationId xmlns:a16="http://schemas.microsoft.com/office/drawing/2014/main" id="{6D77EEC3-B651-233D-B2F5-199546EF37F8}"/>
                  </a:ext>
                </a:extLst>
              </p:cNvPr>
              <p:cNvSpPr/>
              <p:nvPr/>
            </p:nvSpPr>
            <p:spPr bwMode="auto">
              <a:xfrm>
                <a:off x="5608638" y="4956175"/>
                <a:ext cx="101600" cy="142875"/>
              </a:xfrm>
              <a:custGeom>
                <a:avLst/>
                <a:gdLst>
                  <a:gd name="T0" fmla="*/ 3 w 101"/>
                  <a:gd name="T1" fmla="*/ 82 h 140"/>
                  <a:gd name="T2" fmla="*/ 7 w 101"/>
                  <a:gd name="T3" fmla="*/ 77 h 140"/>
                  <a:gd name="T4" fmla="*/ 73 w 101"/>
                  <a:gd name="T5" fmla="*/ 31 h 140"/>
                  <a:gd name="T6" fmla="*/ 91 w 101"/>
                  <a:gd name="T7" fmla="*/ 7 h 140"/>
                  <a:gd name="T8" fmla="*/ 91 w 101"/>
                  <a:gd name="T9" fmla="*/ 2 h 140"/>
                  <a:gd name="T10" fmla="*/ 101 w 101"/>
                  <a:gd name="T11" fmla="*/ 7 h 140"/>
                  <a:gd name="T12" fmla="*/ 65 w 101"/>
                  <a:gd name="T13" fmla="*/ 94 h 140"/>
                  <a:gd name="T14" fmla="*/ 59 w 101"/>
                  <a:gd name="T15" fmla="*/ 115 h 140"/>
                  <a:gd name="T16" fmla="*/ 15 w 101"/>
                  <a:gd name="T17" fmla="*/ 137 h 140"/>
                  <a:gd name="T18" fmla="*/ 2 w 101"/>
                  <a:gd name="T19" fmla="*/ 128 h 140"/>
                  <a:gd name="T20" fmla="*/ 3 w 101"/>
                  <a:gd name="T21" fmla="*/ 8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140">
                    <a:moveTo>
                      <a:pt x="3" y="82"/>
                    </a:moveTo>
                    <a:cubicBezTo>
                      <a:pt x="4" y="80"/>
                      <a:pt x="4" y="78"/>
                      <a:pt x="7" y="77"/>
                    </a:cubicBezTo>
                    <a:cubicBezTo>
                      <a:pt x="33" y="67"/>
                      <a:pt x="54" y="50"/>
                      <a:pt x="73" y="31"/>
                    </a:cubicBezTo>
                    <a:cubicBezTo>
                      <a:pt x="79" y="23"/>
                      <a:pt x="85" y="15"/>
                      <a:pt x="91" y="7"/>
                    </a:cubicBezTo>
                    <a:cubicBezTo>
                      <a:pt x="93" y="5"/>
                      <a:pt x="92" y="3"/>
                      <a:pt x="91" y="2"/>
                    </a:cubicBezTo>
                    <a:cubicBezTo>
                      <a:pt x="96" y="0"/>
                      <a:pt x="99" y="2"/>
                      <a:pt x="101" y="7"/>
                    </a:cubicBezTo>
                    <a:cubicBezTo>
                      <a:pt x="82" y="33"/>
                      <a:pt x="70" y="62"/>
                      <a:pt x="65" y="94"/>
                    </a:cubicBezTo>
                    <a:cubicBezTo>
                      <a:pt x="64" y="101"/>
                      <a:pt x="67" y="110"/>
                      <a:pt x="59" y="115"/>
                    </a:cubicBezTo>
                    <a:cubicBezTo>
                      <a:pt x="45" y="124"/>
                      <a:pt x="30" y="131"/>
                      <a:pt x="15" y="137"/>
                    </a:cubicBezTo>
                    <a:cubicBezTo>
                      <a:pt x="5" y="140"/>
                      <a:pt x="3" y="138"/>
                      <a:pt x="2" y="128"/>
                    </a:cubicBezTo>
                    <a:cubicBezTo>
                      <a:pt x="0" y="113"/>
                      <a:pt x="0" y="98"/>
                      <a:pt x="3" y="82"/>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61" name="Freeform 241">
                <a:extLst>
                  <a:ext uri="{FF2B5EF4-FFF2-40B4-BE49-F238E27FC236}">
                    <a16:creationId xmlns:a16="http://schemas.microsoft.com/office/drawing/2014/main" id="{5B7E7ABC-E781-90AB-1554-463ED0E22921}"/>
                  </a:ext>
                </a:extLst>
              </p:cNvPr>
              <p:cNvSpPr/>
              <p:nvPr/>
            </p:nvSpPr>
            <p:spPr bwMode="auto">
              <a:xfrm>
                <a:off x="5913438" y="4905375"/>
                <a:ext cx="142875" cy="92075"/>
              </a:xfrm>
              <a:custGeom>
                <a:avLst/>
                <a:gdLst>
                  <a:gd name="T0" fmla="*/ 82 w 141"/>
                  <a:gd name="T1" fmla="*/ 87 h 91"/>
                  <a:gd name="T2" fmla="*/ 70 w 141"/>
                  <a:gd name="T3" fmla="*/ 74 h 91"/>
                  <a:gd name="T4" fmla="*/ 12 w 141"/>
                  <a:gd name="T5" fmla="*/ 11 h 91"/>
                  <a:gd name="T6" fmla="*/ 1 w 141"/>
                  <a:gd name="T7" fmla="*/ 12 h 91"/>
                  <a:gd name="T8" fmla="*/ 11 w 141"/>
                  <a:gd name="T9" fmla="*/ 0 h 91"/>
                  <a:gd name="T10" fmla="*/ 62 w 141"/>
                  <a:gd name="T11" fmla="*/ 24 h 91"/>
                  <a:gd name="T12" fmla="*/ 121 w 141"/>
                  <a:gd name="T13" fmla="*/ 31 h 91"/>
                  <a:gd name="T14" fmla="*/ 129 w 141"/>
                  <a:gd name="T15" fmla="*/ 50 h 91"/>
                  <a:gd name="T16" fmla="*/ 139 w 141"/>
                  <a:gd name="T17" fmla="*/ 79 h 91"/>
                  <a:gd name="T18" fmla="*/ 131 w 141"/>
                  <a:gd name="T19" fmla="*/ 90 h 91"/>
                  <a:gd name="T20" fmla="*/ 82 w 141"/>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1" h="91">
                    <a:moveTo>
                      <a:pt x="82" y="87"/>
                    </a:moveTo>
                    <a:cubicBezTo>
                      <a:pt x="75" y="85"/>
                      <a:pt x="73" y="79"/>
                      <a:pt x="70" y="74"/>
                    </a:cubicBezTo>
                    <a:cubicBezTo>
                      <a:pt x="56" y="48"/>
                      <a:pt x="36" y="28"/>
                      <a:pt x="12" y="11"/>
                    </a:cubicBezTo>
                    <a:cubicBezTo>
                      <a:pt x="7" y="8"/>
                      <a:pt x="4" y="9"/>
                      <a:pt x="1" y="12"/>
                    </a:cubicBezTo>
                    <a:cubicBezTo>
                      <a:pt x="0" y="4"/>
                      <a:pt x="5" y="2"/>
                      <a:pt x="11" y="0"/>
                    </a:cubicBezTo>
                    <a:cubicBezTo>
                      <a:pt x="26" y="12"/>
                      <a:pt x="44" y="19"/>
                      <a:pt x="62" y="24"/>
                    </a:cubicBezTo>
                    <a:cubicBezTo>
                      <a:pt x="81" y="30"/>
                      <a:pt x="101" y="32"/>
                      <a:pt x="121" y="31"/>
                    </a:cubicBezTo>
                    <a:cubicBezTo>
                      <a:pt x="121" y="39"/>
                      <a:pt x="125" y="45"/>
                      <a:pt x="129" y="50"/>
                    </a:cubicBezTo>
                    <a:cubicBezTo>
                      <a:pt x="132" y="60"/>
                      <a:pt x="136" y="70"/>
                      <a:pt x="139" y="79"/>
                    </a:cubicBezTo>
                    <a:cubicBezTo>
                      <a:pt x="141" y="86"/>
                      <a:pt x="138" y="90"/>
                      <a:pt x="131" y="90"/>
                    </a:cubicBezTo>
                    <a:cubicBezTo>
                      <a:pt x="114" y="91"/>
                      <a:pt x="98" y="91"/>
                      <a:pt x="82" y="8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62" name="Freeform 242">
                <a:extLst>
                  <a:ext uri="{FF2B5EF4-FFF2-40B4-BE49-F238E27FC236}">
                    <a16:creationId xmlns:a16="http://schemas.microsoft.com/office/drawing/2014/main" id="{816452D1-B227-AD36-6BCB-3E95286A6C4B}"/>
                  </a:ext>
                </a:extLst>
              </p:cNvPr>
              <p:cNvSpPr/>
              <p:nvPr/>
            </p:nvSpPr>
            <p:spPr bwMode="auto">
              <a:xfrm>
                <a:off x="5946775" y="4805363"/>
                <a:ext cx="165100" cy="63500"/>
              </a:xfrm>
              <a:custGeom>
                <a:avLst/>
                <a:gdLst>
                  <a:gd name="T0" fmla="*/ 107 w 163"/>
                  <a:gd name="T1" fmla="*/ 62 h 62"/>
                  <a:gd name="T2" fmla="*/ 95 w 163"/>
                  <a:gd name="T3" fmla="*/ 60 h 62"/>
                  <a:gd name="T4" fmla="*/ 4 w 163"/>
                  <a:gd name="T5" fmla="*/ 30 h 62"/>
                  <a:gd name="T6" fmla="*/ 5 w 163"/>
                  <a:gd name="T7" fmla="*/ 18 h 62"/>
                  <a:gd name="T8" fmla="*/ 109 w 163"/>
                  <a:gd name="T9" fmla="*/ 6 h 62"/>
                  <a:gd name="T10" fmla="*/ 127 w 163"/>
                  <a:gd name="T11" fmla="*/ 0 h 62"/>
                  <a:gd name="T12" fmla="*/ 156 w 163"/>
                  <a:gd name="T13" fmla="*/ 24 h 62"/>
                  <a:gd name="T14" fmla="*/ 154 w 163"/>
                  <a:gd name="T15" fmla="*/ 40 h 62"/>
                  <a:gd name="T16" fmla="*/ 107 w 163"/>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62">
                    <a:moveTo>
                      <a:pt x="107" y="62"/>
                    </a:moveTo>
                    <a:cubicBezTo>
                      <a:pt x="103" y="62"/>
                      <a:pt x="99" y="62"/>
                      <a:pt x="95" y="60"/>
                    </a:cubicBezTo>
                    <a:cubicBezTo>
                      <a:pt x="68" y="40"/>
                      <a:pt x="37" y="31"/>
                      <a:pt x="4" y="30"/>
                    </a:cubicBezTo>
                    <a:cubicBezTo>
                      <a:pt x="0" y="26"/>
                      <a:pt x="1" y="22"/>
                      <a:pt x="5" y="18"/>
                    </a:cubicBezTo>
                    <a:cubicBezTo>
                      <a:pt x="41" y="25"/>
                      <a:pt x="75" y="20"/>
                      <a:pt x="109" y="6"/>
                    </a:cubicBezTo>
                    <a:cubicBezTo>
                      <a:pt x="115" y="4"/>
                      <a:pt x="121" y="2"/>
                      <a:pt x="127" y="0"/>
                    </a:cubicBezTo>
                    <a:cubicBezTo>
                      <a:pt x="137" y="7"/>
                      <a:pt x="147" y="14"/>
                      <a:pt x="156" y="24"/>
                    </a:cubicBezTo>
                    <a:cubicBezTo>
                      <a:pt x="163" y="31"/>
                      <a:pt x="163" y="34"/>
                      <a:pt x="154" y="40"/>
                    </a:cubicBezTo>
                    <a:cubicBezTo>
                      <a:pt x="139" y="49"/>
                      <a:pt x="124" y="56"/>
                      <a:pt x="107" y="6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63" name="Freeform 243">
                <a:extLst>
                  <a:ext uri="{FF2B5EF4-FFF2-40B4-BE49-F238E27FC236}">
                    <a16:creationId xmlns:a16="http://schemas.microsoft.com/office/drawing/2014/main" id="{9C956B74-9F5F-350B-1EB7-4607EE282238}"/>
                  </a:ext>
                </a:extLst>
              </p:cNvPr>
              <p:cNvSpPr/>
              <p:nvPr/>
            </p:nvSpPr>
            <p:spPr bwMode="auto">
              <a:xfrm>
                <a:off x="5614988" y="4641850"/>
                <a:ext cx="338138" cy="338137"/>
              </a:xfrm>
              <a:custGeom>
                <a:avLst/>
                <a:gdLst>
                  <a:gd name="T0" fmla="*/ 332 w 333"/>
                  <a:gd name="T1" fmla="*/ 179 h 333"/>
                  <a:gd name="T2" fmla="*/ 331 w 333"/>
                  <a:gd name="T3" fmla="*/ 191 h 333"/>
                  <a:gd name="T4" fmla="*/ 305 w 333"/>
                  <a:gd name="T5" fmla="*/ 259 h 333"/>
                  <a:gd name="T6" fmla="*/ 295 w 333"/>
                  <a:gd name="T7" fmla="*/ 271 h 333"/>
                  <a:gd name="T8" fmla="*/ 246 w 333"/>
                  <a:gd name="T9" fmla="*/ 313 h 333"/>
                  <a:gd name="T10" fmla="*/ 231 w 333"/>
                  <a:gd name="T11" fmla="*/ 320 h 333"/>
                  <a:gd name="T12" fmla="*/ 173 w 333"/>
                  <a:gd name="T13" fmla="*/ 333 h 333"/>
                  <a:gd name="T14" fmla="*/ 168 w 333"/>
                  <a:gd name="T15" fmla="*/ 333 h 333"/>
                  <a:gd name="T16" fmla="*/ 94 w 333"/>
                  <a:gd name="T17" fmla="*/ 317 h 333"/>
                  <a:gd name="T18" fmla="*/ 84 w 333"/>
                  <a:gd name="T19" fmla="*/ 312 h 333"/>
                  <a:gd name="T20" fmla="*/ 30 w 333"/>
                  <a:gd name="T21" fmla="*/ 263 h 333"/>
                  <a:gd name="T22" fmla="*/ 19 w 333"/>
                  <a:gd name="T23" fmla="*/ 245 h 333"/>
                  <a:gd name="T24" fmla="*/ 0 w 333"/>
                  <a:gd name="T25" fmla="*/ 175 h 333"/>
                  <a:gd name="T26" fmla="*/ 0 w 333"/>
                  <a:gd name="T27" fmla="*/ 162 h 333"/>
                  <a:gd name="T28" fmla="*/ 14 w 333"/>
                  <a:gd name="T29" fmla="*/ 100 h 333"/>
                  <a:gd name="T30" fmla="*/ 29 w 333"/>
                  <a:gd name="T31" fmla="*/ 72 h 333"/>
                  <a:gd name="T32" fmla="*/ 79 w 333"/>
                  <a:gd name="T33" fmla="*/ 25 h 333"/>
                  <a:gd name="T34" fmla="*/ 103 w 333"/>
                  <a:gd name="T35" fmla="*/ 13 h 333"/>
                  <a:gd name="T36" fmla="*/ 169 w 333"/>
                  <a:gd name="T37" fmla="*/ 0 h 333"/>
                  <a:gd name="T38" fmla="*/ 186 w 333"/>
                  <a:gd name="T39" fmla="*/ 2 h 333"/>
                  <a:gd name="T40" fmla="*/ 250 w 333"/>
                  <a:gd name="T41" fmla="*/ 23 h 333"/>
                  <a:gd name="T42" fmla="*/ 280 w 333"/>
                  <a:gd name="T43" fmla="*/ 45 h 333"/>
                  <a:gd name="T44" fmla="*/ 313 w 333"/>
                  <a:gd name="T45" fmla="*/ 88 h 333"/>
                  <a:gd name="T46" fmla="*/ 322 w 333"/>
                  <a:gd name="T47" fmla="*/ 110 h 333"/>
                  <a:gd name="T48" fmla="*/ 332 w 333"/>
                  <a:gd name="T49" fmla="*/ 179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3" h="333">
                    <a:moveTo>
                      <a:pt x="332" y="179"/>
                    </a:moveTo>
                    <a:cubicBezTo>
                      <a:pt x="332" y="183"/>
                      <a:pt x="331" y="187"/>
                      <a:pt x="331" y="191"/>
                    </a:cubicBezTo>
                    <a:cubicBezTo>
                      <a:pt x="327" y="215"/>
                      <a:pt x="317" y="238"/>
                      <a:pt x="305" y="259"/>
                    </a:cubicBezTo>
                    <a:cubicBezTo>
                      <a:pt x="301" y="263"/>
                      <a:pt x="297" y="266"/>
                      <a:pt x="295" y="271"/>
                    </a:cubicBezTo>
                    <a:cubicBezTo>
                      <a:pt x="281" y="287"/>
                      <a:pt x="265" y="302"/>
                      <a:pt x="246" y="313"/>
                    </a:cubicBezTo>
                    <a:cubicBezTo>
                      <a:pt x="241" y="315"/>
                      <a:pt x="236" y="317"/>
                      <a:pt x="231" y="320"/>
                    </a:cubicBezTo>
                    <a:cubicBezTo>
                      <a:pt x="213" y="327"/>
                      <a:pt x="193" y="331"/>
                      <a:pt x="173" y="333"/>
                    </a:cubicBezTo>
                    <a:cubicBezTo>
                      <a:pt x="172" y="332"/>
                      <a:pt x="170" y="332"/>
                      <a:pt x="168" y="333"/>
                    </a:cubicBezTo>
                    <a:cubicBezTo>
                      <a:pt x="143" y="333"/>
                      <a:pt x="118" y="327"/>
                      <a:pt x="94" y="317"/>
                    </a:cubicBezTo>
                    <a:cubicBezTo>
                      <a:pt x="91" y="315"/>
                      <a:pt x="87" y="313"/>
                      <a:pt x="84" y="312"/>
                    </a:cubicBezTo>
                    <a:cubicBezTo>
                      <a:pt x="63" y="299"/>
                      <a:pt x="45" y="283"/>
                      <a:pt x="30" y="263"/>
                    </a:cubicBezTo>
                    <a:cubicBezTo>
                      <a:pt x="26" y="257"/>
                      <a:pt x="23" y="251"/>
                      <a:pt x="19" y="245"/>
                    </a:cubicBezTo>
                    <a:cubicBezTo>
                      <a:pt x="8" y="223"/>
                      <a:pt x="2" y="200"/>
                      <a:pt x="0" y="175"/>
                    </a:cubicBezTo>
                    <a:cubicBezTo>
                      <a:pt x="0" y="171"/>
                      <a:pt x="0" y="166"/>
                      <a:pt x="0" y="162"/>
                    </a:cubicBezTo>
                    <a:cubicBezTo>
                      <a:pt x="2" y="141"/>
                      <a:pt x="6" y="120"/>
                      <a:pt x="14" y="100"/>
                    </a:cubicBezTo>
                    <a:cubicBezTo>
                      <a:pt x="19" y="91"/>
                      <a:pt x="24" y="82"/>
                      <a:pt x="29" y="72"/>
                    </a:cubicBezTo>
                    <a:cubicBezTo>
                      <a:pt x="43" y="54"/>
                      <a:pt x="60" y="38"/>
                      <a:pt x="79" y="25"/>
                    </a:cubicBezTo>
                    <a:cubicBezTo>
                      <a:pt x="87" y="21"/>
                      <a:pt x="95" y="17"/>
                      <a:pt x="103" y="13"/>
                    </a:cubicBezTo>
                    <a:cubicBezTo>
                      <a:pt x="125" y="5"/>
                      <a:pt x="147" y="1"/>
                      <a:pt x="169" y="0"/>
                    </a:cubicBezTo>
                    <a:cubicBezTo>
                      <a:pt x="175" y="1"/>
                      <a:pt x="181" y="1"/>
                      <a:pt x="186" y="2"/>
                    </a:cubicBezTo>
                    <a:cubicBezTo>
                      <a:pt x="209" y="5"/>
                      <a:pt x="230" y="12"/>
                      <a:pt x="250" y="23"/>
                    </a:cubicBezTo>
                    <a:cubicBezTo>
                      <a:pt x="261" y="29"/>
                      <a:pt x="270" y="38"/>
                      <a:pt x="280" y="45"/>
                    </a:cubicBezTo>
                    <a:cubicBezTo>
                      <a:pt x="293" y="58"/>
                      <a:pt x="304" y="73"/>
                      <a:pt x="313" y="88"/>
                    </a:cubicBezTo>
                    <a:cubicBezTo>
                      <a:pt x="316" y="96"/>
                      <a:pt x="319" y="103"/>
                      <a:pt x="322" y="110"/>
                    </a:cubicBezTo>
                    <a:cubicBezTo>
                      <a:pt x="330" y="133"/>
                      <a:pt x="333" y="155"/>
                      <a:pt x="332" y="179"/>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64" name="Freeform 244">
                <a:extLst>
                  <a:ext uri="{FF2B5EF4-FFF2-40B4-BE49-F238E27FC236}">
                    <a16:creationId xmlns:a16="http://schemas.microsoft.com/office/drawing/2014/main" id="{37880F98-6152-974E-CC15-D39360F2B156}"/>
                  </a:ext>
                </a:extLst>
              </p:cNvPr>
              <p:cNvSpPr/>
              <p:nvPr/>
            </p:nvSpPr>
            <p:spPr bwMode="auto">
              <a:xfrm>
                <a:off x="5649913" y="4678363"/>
                <a:ext cx="269875" cy="269875"/>
              </a:xfrm>
              <a:custGeom>
                <a:avLst/>
                <a:gdLst>
                  <a:gd name="T0" fmla="*/ 49 w 266"/>
                  <a:gd name="T1" fmla="*/ 47 h 266"/>
                  <a:gd name="T2" fmla="*/ 218 w 266"/>
                  <a:gd name="T3" fmla="*/ 48 h 266"/>
                  <a:gd name="T4" fmla="*/ 216 w 266"/>
                  <a:gd name="T5" fmla="*/ 217 h 266"/>
                  <a:gd name="T6" fmla="*/ 43 w 266"/>
                  <a:gd name="T7" fmla="*/ 212 h 266"/>
                  <a:gd name="T8" fmla="*/ 49 w 266"/>
                  <a:gd name="T9" fmla="*/ 47 h 266"/>
                </a:gdLst>
                <a:ahLst/>
                <a:cxnLst>
                  <a:cxn ang="0">
                    <a:pos x="T0" y="T1"/>
                  </a:cxn>
                  <a:cxn ang="0">
                    <a:pos x="T2" y="T3"/>
                  </a:cxn>
                  <a:cxn ang="0">
                    <a:pos x="T4" y="T5"/>
                  </a:cxn>
                  <a:cxn ang="0">
                    <a:pos x="T6" y="T7"/>
                  </a:cxn>
                  <a:cxn ang="0">
                    <a:pos x="T8" y="T9"/>
                  </a:cxn>
                </a:cxnLst>
                <a:rect l="0" t="0" r="r" b="b"/>
                <a:pathLst>
                  <a:path w="266" h="266">
                    <a:moveTo>
                      <a:pt x="49" y="47"/>
                    </a:moveTo>
                    <a:cubicBezTo>
                      <a:pt x="92" y="0"/>
                      <a:pt x="172" y="0"/>
                      <a:pt x="218" y="48"/>
                    </a:cubicBezTo>
                    <a:cubicBezTo>
                      <a:pt x="266" y="98"/>
                      <a:pt x="263" y="171"/>
                      <a:pt x="216" y="217"/>
                    </a:cubicBezTo>
                    <a:cubicBezTo>
                      <a:pt x="171" y="263"/>
                      <a:pt x="92" y="266"/>
                      <a:pt x="43" y="212"/>
                    </a:cubicBezTo>
                    <a:cubicBezTo>
                      <a:pt x="3" y="170"/>
                      <a:pt x="0" y="91"/>
                      <a:pt x="49" y="47"/>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7346" name="Grupo 17345">
              <a:extLst>
                <a:ext uri="{FF2B5EF4-FFF2-40B4-BE49-F238E27FC236}">
                  <a16:creationId xmlns:a16="http://schemas.microsoft.com/office/drawing/2014/main" id="{C81E348F-3A4D-E6D1-7744-442E13E6628A}"/>
                </a:ext>
              </a:extLst>
            </p:cNvPr>
            <p:cNvGrpSpPr/>
            <p:nvPr/>
          </p:nvGrpSpPr>
          <p:grpSpPr>
            <a:xfrm>
              <a:off x="5956300" y="4454526"/>
              <a:ext cx="1666876" cy="687388"/>
              <a:chOff x="5956300" y="4454526"/>
              <a:chExt cx="1666876" cy="687388"/>
            </a:xfrm>
          </p:grpSpPr>
          <p:sp>
            <p:nvSpPr>
              <p:cNvPr id="17268" name="Freeform 248">
                <a:extLst>
                  <a:ext uri="{FF2B5EF4-FFF2-40B4-BE49-F238E27FC236}">
                    <a16:creationId xmlns:a16="http://schemas.microsoft.com/office/drawing/2014/main" id="{C5BCCE0D-F8E3-AFFA-07F7-66ADCFCFC7F6}"/>
                  </a:ext>
                </a:extLst>
              </p:cNvPr>
              <p:cNvSpPr/>
              <p:nvPr/>
            </p:nvSpPr>
            <p:spPr bwMode="auto">
              <a:xfrm>
                <a:off x="6102350" y="4919663"/>
                <a:ext cx="120650" cy="192088"/>
              </a:xfrm>
              <a:custGeom>
                <a:avLst/>
                <a:gdLst>
                  <a:gd name="T0" fmla="*/ 69 w 120"/>
                  <a:gd name="T1" fmla="*/ 151 h 189"/>
                  <a:gd name="T2" fmla="*/ 35 w 120"/>
                  <a:gd name="T3" fmla="*/ 178 h 189"/>
                  <a:gd name="T4" fmla="*/ 19 w 120"/>
                  <a:gd name="T5" fmla="*/ 186 h 189"/>
                  <a:gd name="T6" fmla="*/ 6 w 120"/>
                  <a:gd name="T7" fmla="*/ 180 h 189"/>
                  <a:gd name="T8" fmla="*/ 7 w 120"/>
                  <a:gd name="T9" fmla="*/ 107 h 189"/>
                  <a:gd name="T10" fmla="*/ 6 w 120"/>
                  <a:gd name="T11" fmla="*/ 98 h 189"/>
                  <a:gd name="T12" fmla="*/ 62 w 120"/>
                  <a:gd name="T13" fmla="*/ 4 h 189"/>
                  <a:gd name="T14" fmla="*/ 69 w 120"/>
                  <a:gd name="T15" fmla="*/ 0 h 189"/>
                  <a:gd name="T16" fmla="*/ 76 w 120"/>
                  <a:gd name="T17" fmla="*/ 4 h 189"/>
                  <a:gd name="T18" fmla="*/ 111 w 120"/>
                  <a:gd name="T19" fmla="*/ 27 h 189"/>
                  <a:gd name="T20" fmla="*/ 120 w 120"/>
                  <a:gd name="T21" fmla="*/ 34 h 189"/>
                  <a:gd name="T22" fmla="*/ 91 w 120"/>
                  <a:gd name="T23" fmla="*/ 124 h 189"/>
                  <a:gd name="T24" fmla="*/ 69 w 120"/>
                  <a:gd name="T25" fmla="*/ 151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0" h="189">
                    <a:moveTo>
                      <a:pt x="69" y="151"/>
                    </a:moveTo>
                    <a:cubicBezTo>
                      <a:pt x="58" y="160"/>
                      <a:pt x="48" y="171"/>
                      <a:pt x="35" y="178"/>
                    </a:cubicBezTo>
                    <a:cubicBezTo>
                      <a:pt x="30" y="181"/>
                      <a:pt x="25" y="184"/>
                      <a:pt x="19" y="186"/>
                    </a:cubicBezTo>
                    <a:cubicBezTo>
                      <a:pt x="12" y="189"/>
                      <a:pt x="8" y="187"/>
                      <a:pt x="6" y="180"/>
                    </a:cubicBezTo>
                    <a:cubicBezTo>
                      <a:pt x="0" y="155"/>
                      <a:pt x="3" y="131"/>
                      <a:pt x="7" y="107"/>
                    </a:cubicBezTo>
                    <a:cubicBezTo>
                      <a:pt x="7" y="104"/>
                      <a:pt x="9" y="101"/>
                      <a:pt x="6" y="98"/>
                    </a:cubicBezTo>
                    <a:cubicBezTo>
                      <a:pt x="17" y="62"/>
                      <a:pt x="35" y="31"/>
                      <a:pt x="62" y="4"/>
                    </a:cubicBezTo>
                    <a:cubicBezTo>
                      <a:pt x="64" y="3"/>
                      <a:pt x="66" y="0"/>
                      <a:pt x="69" y="0"/>
                    </a:cubicBezTo>
                    <a:cubicBezTo>
                      <a:pt x="72" y="1"/>
                      <a:pt x="74" y="3"/>
                      <a:pt x="76" y="4"/>
                    </a:cubicBezTo>
                    <a:cubicBezTo>
                      <a:pt x="87" y="13"/>
                      <a:pt x="98" y="21"/>
                      <a:pt x="111" y="27"/>
                    </a:cubicBezTo>
                    <a:cubicBezTo>
                      <a:pt x="115" y="28"/>
                      <a:pt x="118" y="30"/>
                      <a:pt x="120" y="34"/>
                    </a:cubicBezTo>
                    <a:cubicBezTo>
                      <a:pt x="118" y="66"/>
                      <a:pt x="108" y="96"/>
                      <a:pt x="91" y="124"/>
                    </a:cubicBezTo>
                    <a:cubicBezTo>
                      <a:pt x="85" y="133"/>
                      <a:pt x="78" y="143"/>
                      <a:pt x="69" y="15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69" name="Freeform 249">
                <a:extLst>
                  <a:ext uri="{FF2B5EF4-FFF2-40B4-BE49-F238E27FC236}">
                    <a16:creationId xmlns:a16="http://schemas.microsoft.com/office/drawing/2014/main" id="{3F649229-5DA6-B71D-6A53-3BEA4EFB15A6}"/>
                  </a:ext>
                </a:extLst>
              </p:cNvPr>
              <p:cNvSpPr/>
              <p:nvPr/>
            </p:nvSpPr>
            <p:spPr bwMode="auto">
              <a:xfrm>
                <a:off x="6418263" y="4640263"/>
                <a:ext cx="185738" cy="115888"/>
              </a:xfrm>
              <a:custGeom>
                <a:avLst/>
                <a:gdLst>
                  <a:gd name="T0" fmla="*/ 107 w 184"/>
                  <a:gd name="T1" fmla="*/ 0 h 114"/>
                  <a:gd name="T2" fmla="*/ 115 w 184"/>
                  <a:gd name="T3" fmla="*/ 5 h 114"/>
                  <a:gd name="T4" fmla="*/ 171 w 184"/>
                  <a:gd name="T5" fmla="*/ 12 h 114"/>
                  <a:gd name="T6" fmla="*/ 178 w 184"/>
                  <a:gd name="T7" fmla="*/ 29 h 114"/>
                  <a:gd name="T8" fmla="*/ 141 w 184"/>
                  <a:gd name="T9" fmla="*/ 70 h 114"/>
                  <a:gd name="T10" fmla="*/ 135 w 184"/>
                  <a:gd name="T11" fmla="*/ 78 h 114"/>
                  <a:gd name="T12" fmla="*/ 39 w 184"/>
                  <a:gd name="T13" fmla="*/ 113 h 114"/>
                  <a:gd name="T14" fmla="*/ 31 w 184"/>
                  <a:gd name="T15" fmla="*/ 113 h 114"/>
                  <a:gd name="T16" fmla="*/ 26 w 184"/>
                  <a:gd name="T17" fmla="*/ 107 h 114"/>
                  <a:gd name="T18" fmla="*/ 2 w 184"/>
                  <a:gd name="T19" fmla="*/ 59 h 114"/>
                  <a:gd name="T20" fmla="*/ 0 w 184"/>
                  <a:gd name="T21" fmla="*/ 52 h 114"/>
                  <a:gd name="T22" fmla="*/ 10 w 184"/>
                  <a:gd name="T23" fmla="*/ 41 h 114"/>
                  <a:gd name="T24" fmla="*/ 93 w 184"/>
                  <a:gd name="T25" fmla="*/ 6 h 114"/>
                  <a:gd name="T26" fmla="*/ 107 w 184"/>
                  <a:gd name="T2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4" h="114">
                    <a:moveTo>
                      <a:pt x="107" y="0"/>
                    </a:moveTo>
                    <a:cubicBezTo>
                      <a:pt x="106" y="6"/>
                      <a:pt x="111" y="6"/>
                      <a:pt x="115" y="5"/>
                    </a:cubicBezTo>
                    <a:cubicBezTo>
                      <a:pt x="134" y="5"/>
                      <a:pt x="153" y="6"/>
                      <a:pt x="171" y="12"/>
                    </a:cubicBezTo>
                    <a:cubicBezTo>
                      <a:pt x="183" y="16"/>
                      <a:pt x="184" y="19"/>
                      <a:pt x="178" y="29"/>
                    </a:cubicBezTo>
                    <a:cubicBezTo>
                      <a:pt x="169" y="46"/>
                      <a:pt x="155" y="58"/>
                      <a:pt x="141" y="70"/>
                    </a:cubicBezTo>
                    <a:cubicBezTo>
                      <a:pt x="138" y="72"/>
                      <a:pt x="135" y="74"/>
                      <a:pt x="135" y="78"/>
                    </a:cubicBezTo>
                    <a:cubicBezTo>
                      <a:pt x="106" y="97"/>
                      <a:pt x="74" y="111"/>
                      <a:pt x="39" y="113"/>
                    </a:cubicBezTo>
                    <a:cubicBezTo>
                      <a:pt x="36" y="113"/>
                      <a:pt x="34" y="114"/>
                      <a:pt x="31" y="113"/>
                    </a:cubicBezTo>
                    <a:cubicBezTo>
                      <a:pt x="28" y="112"/>
                      <a:pt x="27" y="110"/>
                      <a:pt x="26" y="107"/>
                    </a:cubicBezTo>
                    <a:cubicBezTo>
                      <a:pt x="21" y="90"/>
                      <a:pt x="13" y="73"/>
                      <a:pt x="2" y="59"/>
                    </a:cubicBezTo>
                    <a:cubicBezTo>
                      <a:pt x="1" y="57"/>
                      <a:pt x="0" y="54"/>
                      <a:pt x="0" y="52"/>
                    </a:cubicBezTo>
                    <a:cubicBezTo>
                      <a:pt x="3" y="47"/>
                      <a:pt x="6" y="44"/>
                      <a:pt x="10" y="41"/>
                    </a:cubicBezTo>
                    <a:cubicBezTo>
                      <a:pt x="36" y="24"/>
                      <a:pt x="63" y="11"/>
                      <a:pt x="93" y="6"/>
                    </a:cubicBezTo>
                    <a:cubicBezTo>
                      <a:pt x="99" y="6"/>
                      <a:pt x="102" y="1"/>
                      <a:pt x="107" y="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70" name="Freeform 250">
                <a:extLst>
                  <a:ext uri="{FF2B5EF4-FFF2-40B4-BE49-F238E27FC236}">
                    <a16:creationId xmlns:a16="http://schemas.microsoft.com/office/drawing/2014/main" id="{B48A4147-50A3-8083-B36B-09B79005E242}"/>
                  </a:ext>
                </a:extLst>
              </p:cNvPr>
              <p:cNvSpPr/>
              <p:nvPr/>
            </p:nvSpPr>
            <p:spPr bwMode="auto">
              <a:xfrm>
                <a:off x="6348413" y="4514851"/>
                <a:ext cx="134938" cy="165100"/>
              </a:xfrm>
              <a:custGeom>
                <a:avLst/>
                <a:gdLst>
                  <a:gd name="T0" fmla="*/ 53 w 132"/>
                  <a:gd name="T1" fmla="*/ 25 h 164"/>
                  <a:gd name="T2" fmla="*/ 55 w 132"/>
                  <a:gd name="T3" fmla="*/ 37 h 164"/>
                  <a:gd name="T4" fmla="*/ 86 w 132"/>
                  <a:gd name="T5" fmla="*/ 15 h 164"/>
                  <a:gd name="T6" fmla="*/ 118 w 132"/>
                  <a:gd name="T7" fmla="*/ 2 h 164"/>
                  <a:gd name="T8" fmla="*/ 130 w 132"/>
                  <a:gd name="T9" fmla="*/ 12 h 164"/>
                  <a:gd name="T10" fmla="*/ 122 w 132"/>
                  <a:gd name="T11" fmla="*/ 73 h 164"/>
                  <a:gd name="T12" fmla="*/ 123 w 132"/>
                  <a:gd name="T13" fmla="*/ 81 h 164"/>
                  <a:gd name="T14" fmla="*/ 81 w 132"/>
                  <a:gd name="T15" fmla="*/ 146 h 164"/>
                  <a:gd name="T16" fmla="*/ 58 w 132"/>
                  <a:gd name="T17" fmla="*/ 164 h 164"/>
                  <a:gd name="T18" fmla="*/ 44 w 132"/>
                  <a:gd name="T19" fmla="*/ 154 h 164"/>
                  <a:gd name="T20" fmla="*/ 10 w 132"/>
                  <a:gd name="T21" fmla="*/ 132 h 164"/>
                  <a:gd name="T22" fmla="*/ 1 w 132"/>
                  <a:gd name="T23" fmla="*/ 125 h 164"/>
                  <a:gd name="T24" fmla="*/ 4 w 132"/>
                  <a:gd name="T25" fmla="*/ 112 h 164"/>
                  <a:gd name="T26" fmla="*/ 43 w 132"/>
                  <a:gd name="T27" fmla="*/ 48 h 164"/>
                  <a:gd name="T28" fmla="*/ 50 w 132"/>
                  <a:gd name="T29" fmla="*/ 30 h 164"/>
                  <a:gd name="T30" fmla="*/ 53 w 132"/>
                  <a:gd name="T31" fmla="*/ 2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164">
                    <a:moveTo>
                      <a:pt x="53" y="25"/>
                    </a:moveTo>
                    <a:cubicBezTo>
                      <a:pt x="53" y="28"/>
                      <a:pt x="54" y="32"/>
                      <a:pt x="55" y="37"/>
                    </a:cubicBezTo>
                    <a:cubicBezTo>
                      <a:pt x="66" y="30"/>
                      <a:pt x="75" y="21"/>
                      <a:pt x="86" y="15"/>
                    </a:cubicBezTo>
                    <a:cubicBezTo>
                      <a:pt x="96" y="10"/>
                      <a:pt x="106" y="4"/>
                      <a:pt x="118" y="2"/>
                    </a:cubicBezTo>
                    <a:cubicBezTo>
                      <a:pt x="127" y="0"/>
                      <a:pt x="130" y="2"/>
                      <a:pt x="130" y="12"/>
                    </a:cubicBezTo>
                    <a:cubicBezTo>
                      <a:pt x="132" y="32"/>
                      <a:pt x="128" y="53"/>
                      <a:pt x="122" y="73"/>
                    </a:cubicBezTo>
                    <a:cubicBezTo>
                      <a:pt x="121" y="75"/>
                      <a:pt x="117" y="79"/>
                      <a:pt x="123" y="81"/>
                    </a:cubicBezTo>
                    <a:cubicBezTo>
                      <a:pt x="111" y="104"/>
                      <a:pt x="100" y="127"/>
                      <a:pt x="81" y="146"/>
                    </a:cubicBezTo>
                    <a:cubicBezTo>
                      <a:pt x="75" y="153"/>
                      <a:pt x="68" y="161"/>
                      <a:pt x="58" y="164"/>
                    </a:cubicBezTo>
                    <a:cubicBezTo>
                      <a:pt x="52" y="163"/>
                      <a:pt x="48" y="158"/>
                      <a:pt x="44" y="154"/>
                    </a:cubicBezTo>
                    <a:cubicBezTo>
                      <a:pt x="34" y="145"/>
                      <a:pt x="22" y="138"/>
                      <a:pt x="10" y="132"/>
                    </a:cubicBezTo>
                    <a:cubicBezTo>
                      <a:pt x="7" y="130"/>
                      <a:pt x="3" y="129"/>
                      <a:pt x="1" y="125"/>
                    </a:cubicBezTo>
                    <a:cubicBezTo>
                      <a:pt x="0" y="121"/>
                      <a:pt x="2" y="116"/>
                      <a:pt x="4" y="112"/>
                    </a:cubicBezTo>
                    <a:cubicBezTo>
                      <a:pt x="13" y="88"/>
                      <a:pt x="26" y="67"/>
                      <a:pt x="43" y="48"/>
                    </a:cubicBezTo>
                    <a:cubicBezTo>
                      <a:pt x="48" y="42"/>
                      <a:pt x="52" y="37"/>
                      <a:pt x="50" y="30"/>
                    </a:cubicBezTo>
                    <a:cubicBezTo>
                      <a:pt x="50" y="28"/>
                      <a:pt x="51" y="26"/>
                      <a:pt x="53" y="2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71" name="Freeform 251">
                <a:extLst>
                  <a:ext uri="{FF2B5EF4-FFF2-40B4-BE49-F238E27FC236}">
                    <a16:creationId xmlns:a16="http://schemas.microsoft.com/office/drawing/2014/main" id="{4B7BDF5C-F7C8-61DE-9391-9B0182C3B140}"/>
                  </a:ext>
                </a:extLst>
              </p:cNvPr>
              <p:cNvSpPr/>
              <p:nvPr/>
            </p:nvSpPr>
            <p:spPr bwMode="auto">
              <a:xfrm>
                <a:off x="6099175" y="4505326"/>
                <a:ext cx="130175" cy="169863"/>
              </a:xfrm>
              <a:custGeom>
                <a:avLst/>
                <a:gdLst>
                  <a:gd name="T0" fmla="*/ 0 w 129"/>
                  <a:gd name="T1" fmla="*/ 66 h 168"/>
                  <a:gd name="T2" fmla="*/ 5 w 129"/>
                  <a:gd name="T3" fmla="*/ 59 h 168"/>
                  <a:gd name="T4" fmla="*/ 2 w 129"/>
                  <a:gd name="T5" fmla="*/ 17 h 168"/>
                  <a:gd name="T6" fmla="*/ 20 w 129"/>
                  <a:gd name="T7" fmla="*/ 6 h 168"/>
                  <a:gd name="T8" fmla="*/ 68 w 129"/>
                  <a:gd name="T9" fmla="*/ 35 h 168"/>
                  <a:gd name="T10" fmla="*/ 76 w 129"/>
                  <a:gd name="T11" fmla="*/ 38 h 168"/>
                  <a:gd name="T12" fmla="*/ 101 w 129"/>
                  <a:gd name="T13" fmla="*/ 68 h 168"/>
                  <a:gd name="T14" fmla="*/ 128 w 129"/>
                  <a:gd name="T15" fmla="*/ 124 h 168"/>
                  <a:gd name="T16" fmla="*/ 126 w 129"/>
                  <a:gd name="T17" fmla="*/ 134 h 168"/>
                  <a:gd name="T18" fmla="*/ 70 w 129"/>
                  <a:gd name="T19" fmla="*/ 168 h 168"/>
                  <a:gd name="T20" fmla="*/ 54 w 129"/>
                  <a:gd name="T21" fmla="*/ 157 h 168"/>
                  <a:gd name="T22" fmla="*/ 8 w 129"/>
                  <a:gd name="T23" fmla="*/ 78 h 168"/>
                  <a:gd name="T24" fmla="*/ 0 w 129"/>
                  <a:gd name="T25" fmla="*/ 66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9" h="168">
                    <a:moveTo>
                      <a:pt x="0" y="66"/>
                    </a:moveTo>
                    <a:cubicBezTo>
                      <a:pt x="6" y="66"/>
                      <a:pt x="6" y="63"/>
                      <a:pt x="5" y="59"/>
                    </a:cubicBezTo>
                    <a:cubicBezTo>
                      <a:pt x="1" y="45"/>
                      <a:pt x="1" y="31"/>
                      <a:pt x="2" y="17"/>
                    </a:cubicBezTo>
                    <a:cubicBezTo>
                      <a:pt x="3" y="3"/>
                      <a:pt x="7" y="0"/>
                      <a:pt x="20" y="6"/>
                    </a:cubicBezTo>
                    <a:cubicBezTo>
                      <a:pt x="38" y="13"/>
                      <a:pt x="53" y="23"/>
                      <a:pt x="68" y="35"/>
                    </a:cubicBezTo>
                    <a:cubicBezTo>
                      <a:pt x="70" y="37"/>
                      <a:pt x="72" y="41"/>
                      <a:pt x="76" y="38"/>
                    </a:cubicBezTo>
                    <a:cubicBezTo>
                      <a:pt x="85" y="48"/>
                      <a:pt x="93" y="58"/>
                      <a:pt x="101" y="68"/>
                    </a:cubicBezTo>
                    <a:cubicBezTo>
                      <a:pt x="114" y="85"/>
                      <a:pt x="122" y="104"/>
                      <a:pt x="128" y="124"/>
                    </a:cubicBezTo>
                    <a:cubicBezTo>
                      <a:pt x="129" y="128"/>
                      <a:pt x="129" y="131"/>
                      <a:pt x="126" y="134"/>
                    </a:cubicBezTo>
                    <a:cubicBezTo>
                      <a:pt x="105" y="142"/>
                      <a:pt x="89" y="156"/>
                      <a:pt x="70" y="168"/>
                    </a:cubicBezTo>
                    <a:cubicBezTo>
                      <a:pt x="63" y="167"/>
                      <a:pt x="59" y="162"/>
                      <a:pt x="54" y="157"/>
                    </a:cubicBezTo>
                    <a:cubicBezTo>
                      <a:pt x="33" y="135"/>
                      <a:pt x="17" y="109"/>
                      <a:pt x="8" y="78"/>
                    </a:cubicBezTo>
                    <a:cubicBezTo>
                      <a:pt x="6" y="73"/>
                      <a:pt x="1" y="71"/>
                      <a:pt x="0" y="6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72" name="Freeform 252">
                <a:extLst>
                  <a:ext uri="{FF2B5EF4-FFF2-40B4-BE49-F238E27FC236}">
                    <a16:creationId xmlns:a16="http://schemas.microsoft.com/office/drawing/2014/main" id="{A375514D-69CF-F2F8-AE46-A9FE4998E12B}"/>
                  </a:ext>
                </a:extLst>
              </p:cNvPr>
              <p:cNvSpPr/>
              <p:nvPr/>
            </p:nvSpPr>
            <p:spPr bwMode="auto">
              <a:xfrm>
                <a:off x="6242050" y="4454526"/>
                <a:ext cx="96838" cy="180975"/>
              </a:xfrm>
              <a:custGeom>
                <a:avLst/>
                <a:gdLst>
                  <a:gd name="T0" fmla="*/ 5 w 95"/>
                  <a:gd name="T1" fmla="*/ 60 h 178"/>
                  <a:gd name="T2" fmla="*/ 14 w 95"/>
                  <a:gd name="T3" fmla="*/ 58 h 178"/>
                  <a:gd name="T4" fmla="*/ 39 w 95"/>
                  <a:gd name="T5" fmla="*/ 11 h 178"/>
                  <a:gd name="T6" fmla="*/ 58 w 95"/>
                  <a:gd name="T7" fmla="*/ 10 h 178"/>
                  <a:gd name="T8" fmla="*/ 79 w 95"/>
                  <a:gd name="T9" fmla="*/ 50 h 178"/>
                  <a:gd name="T10" fmla="*/ 87 w 95"/>
                  <a:gd name="T11" fmla="*/ 58 h 178"/>
                  <a:gd name="T12" fmla="*/ 93 w 95"/>
                  <a:gd name="T13" fmla="*/ 132 h 178"/>
                  <a:gd name="T14" fmla="*/ 85 w 95"/>
                  <a:gd name="T15" fmla="*/ 171 h 178"/>
                  <a:gd name="T16" fmla="*/ 81 w 95"/>
                  <a:gd name="T17" fmla="*/ 176 h 178"/>
                  <a:gd name="T18" fmla="*/ 69 w 95"/>
                  <a:gd name="T19" fmla="*/ 177 h 178"/>
                  <a:gd name="T20" fmla="*/ 22 w 95"/>
                  <a:gd name="T21" fmla="*/ 176 h 178"/>
                  <a:gd name="T22" fmla="*/ 12 w 95"/>
                  <a:gd name="T23" fmla="*/ 175 h 178"/>
                  <a:gd name="T24" fmla="*/ 7 w 95"/>
                  <a:gd name="T25" fmla="*/ 167 h 178"/>
                  <a:gd name="T26" fmla="*/ 3 w 95"/>
                  <a:gd name="T27" fmla="*/ 91 h 178"/>
                  <a:gd name="T28" fmla="*/ 5 w 95"/>
                  <a:gd name="T29" fmla="*/ 6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78">
                    <a:moveTo>
                      <a:pt x="5" y="60"/>
                    </a:moveTo>
                    <a:cubicBezTo>
                      <a:pt x="9" y="63"/>
                      <a:pt x="11" y="65"/>
                      <a:pt x="14" y="58"/>
                    </a:cubicBezTo>
                    <a:cubicBezTo>
                      <a:pt x="19" y="41"/>
                      <a:pt x="27" y="25"/>
                      <a:pt x="39" y="11"/>
                    </a:cubicBezTo>
                    <a:cubicBezTo>
                      <a:pt x="47" y="0"/>
                      <a:pt x="50" y="0"/>
                      <a:pt x="58" y="10"/>
                    </a:cubicBezTo>
                    <a:cubicBezTo>
                      <a:pt x="68" y="22"/>
                      <a:pt x="74" y="36"/>
                      <a:pt x="79" y="50"/>
                    </a:cubicBezTo>
                    <a:cubicBezTo>
                      <a:pt x="81" y="54"/>
                      <a:pt x="81" y="58"/>
                      <a:pt x="87" y="58"/>
                    </a:cubicBezTo>
                    <a:cubicBezTo>
                      <a:pt x="90" y="82"/>
                      <a:pt x="95" y="107"/>
                      <a:pt x="93" y="132"/>
                    </a:cubicBezTo>
                    <a:cubicBezTo>
                      <a:pt x="92" y="145"/>
                      <a:pt x="89" y="158"/>
                      <a:pt x="85" y="171"/>
                    </a:cubicBezTo>
                    <a:cubicBezTo>
                      <a:pt x="85" y="173"/>
                      <a:pt x="83" y="175"/>
                      <a:pt x="81" y="176"/>
                    </a:cubicBezTo>
                    <a:cubicBezTo>
                      <a:pt x="77" y="178"/>
                      <a:pt x="73" y="177"/>
                      <a:pt x="69" y="177"/>
                    </a:cubicBezTo>
                    <a:cubicBezTo>
                      <a:pt x="53" y="174"/>
                      <a:pt x="37" y="173"/>
                      <a:pt x="22" y="176"/>
                    </a:cubicBezTo>
                    <a:cubicBezTo>
                      <a:pt x="18" y="176"/>
                      <a:pt x="15" y="176"/>
                      <a:pt x="12" y="175"/>
                    </a:cubicBezTo>
                    <a:cubicBezTo>
                      <a:pt x="9" y="174"/>
                      <a:pt x="8" y="170"/>
                      <a:pt x="7" y="167"/>
                    </a:cubicBezTo>
                    <a:cubicBezTo>
                      <a:pt x="0" y="142"/>
                      <a:pt x="1" y="116"/>
                      <a:pt x="3" y="91"/>
                    </a:cubicBezTo>
                    <a:cubicBezTo>
                      <a:pt x="4" y="81"/>
                      <a:pt x="6" y="71"/>
                      <a:pt x="5" y="60"/>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73" name="Freeform 253">
                <a:extLst>
                  <a:ext uri="{FF2B5EF4-FFF2-40B4-BE49-F238E27FC236}">
                    <a16:creationId xmlns:a16="http://schemas.microsoft.com/office/drawing/2014/main" id="{A5800039-7453-3D8B-EDDA-8F0652B84B02}"/>
                  </a:ext>
                </a:extLst>
              </p:cNvPr>
              <p:cNvSpPr/>
              <p:nvPr/>
            </p:nvSpPr>
            <p:spPr bwMode="auto">
              <a:xfrm>
                <a:off x="6446838" y="4767263"/>
                <a:ext cx="177800" cy="98425"/>
              </a:xfrm>
              <a:custGeom>
                <a:avLst/>
                <a:gdLst>
                  <a:gd name="T0" fmla="*/ 130 w 177"/>
                  <a:gd name="T1" fmla="*/ 22 h 97"/>
                  <a:gd name="T2" fmla="*/ 137 w 177"/>
                  <a:gd name="T3" fmla="*/ 29 h 97"/>
                  <a:gd name="T4" fmla="*/ 172 w 177"/>
                  <a:gd name="T5" fmla="*/ 56 h 97"/>
                  <a:gd name="T6" fmla="*/ 170 w 177"/>
                  <a:gd name="T7" fmla="*/ 70 h 97"/>
                  <a:gd name="T8" fmla="*/ 125 w 177"/>
                  <a:gd name="T9" fmla="*/ 89 h 97"/>
                  <a:gd name="T10" fmla="*/ 116 w 177"/>
                  <a:gd name="T11" fmla="*/ 92 h 97"/>
                  <a:gd name="T12" fmla="*/ 65 w 177"/>
                  <a:gd name="T13" fmla="*/ 97 h 97"/>
                  <a:gd name="T14" fmla="*/ 12 w 177"/>
                  <a:gd name="T15" fmla="*/ 85 h 97"/>
                  <a:gd name="T16" fmla="*/ 0 w 177"/>
                  <a:gd name="T17" fmla="*/ 78 h 97"/>
                  <a:gd name="T18" fmla="*/ 5 w 177"/>
                  <a:gd name="T19" fmla="*/ 40 h 97"/>
                  <a:gd name="T20" fmla="*/ 6 w 177"/>
                  <a:gd name="T21" fmla="*/ 24 h 97"/>
                  <a:gd name="T22" fmla="*/ 6 w 177"/>
                  <a:gd name="T23" fmla="*/ 17 h 97"/>
                  <a:gd name="T24" fmla="*/ 18 w 177"/>
                  <a:gd name="T25" fmla="*/ 4 h 97"/>
                  <a:gd name="T26" fmla="*/ 95 w 177"/>
                  <a:gd name="T27" fmla="*/ 10 h 97"/>
                  <a:gd name="T28" fmla="*/ 130 w 177"/>
                  <a:gd name="T29" fmla="*/ 2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7" h="97">
                    <a:moveTo>
                      <a:pt x="130" y="22"/>
                    </a:moveTo>
                    <a:cubicBezTo>
                      <a:pt x="129" y="27"/>
                      <a:pt x="134" y="27"/>
                      <a:pt x="137" y="29"/>
                    </a:cubicBezTo>
                    <a:cubicBezTo>
                      <a:pt x="150" y="36"/>
                      <a:pt x="162" y="45"/>
                      <a:pt x="172" y="56"/>
                    </a:cubicBezTo>
                    <a:cubicBezTo>
                      <a:pt x="177" y="62"/>
                      <a:pt x="176" y="66"/>
                      <a:pt x="170" y="70"/>
                    </a:cubicBezTo>
                    <a:cubicBezTo>
                      <a:pt x="156" y="79"/>
                      <a:pt x="140" y="85"/>
                      <a:pt x="125" y="89"/>
                    </a:cubicBezTo>
                    <a:cubicBezTo>
                      <a:pt x="122" y="89"/>
                      <a:pt x="119" y="90"/>
                      <a:pt x="116" y="92"/>
                    </a:cubicBezTo>
                    <a:cubicBezTo>
                      <a:pt x="100" y="97"/>
                      <a:pt x="82" y="97"/>
                      <a:pt x="65" y="97"/>
                    </a:cubicBezTo>
                    <a:cubicBezTo>
                      <a:pt x="47" y="96"/>
                      <a:pt x="29" y="92"/>
                      <a:pt x="12" y="85"/>
                    </a:cubicBezTo>
                    <a:cubicBezTo>
                      <a:pt x="7" y="83"/>
                      <a:pt x="3" y="82"/>
                      <a:pt x="0" y="78"/>
                    </a:cubicBezTo>
                    <a:cubicBezTo>
                      <a:pt x="0" y="65"/>
                      <a:pt x="4" y="53"/>
                      <a:pt x="5" y="40"/>
                    </a:cubicBezTo>
                    <a:cubicBezTo>
                      <a:pt x="5" y="35"/>
                      <a:pt x="6" y="29"/>
                      <a:pt x="6" y="24"/>
                    </a:cubicBezTo>
                    <a:cubicBezTo>
                      <a:pt x="6" y="21"/>
                      <a:pt x="6" y="19"/>
                      <a:pt x="6" y="17"/>
                    </a:cubicBezTo>
                    <a:cubicBezTo>
                      <a:pt x="5" y="9"/>
                      <a:pt x="10" y="6"/>
                      <a:pt x="18" y="4"/>
                    </a:cubicBezTo>
                    <a:cubicBezTo>
                      <a:pt x="44" y="0"/>
                      <a:pt x="69" y="3"/>
                      <a:pt x="95" y="10"/>
                    </a:cubicBezTo>
                    <a:cubicBezTo>
                      <a:pt x="106" y="13"/>
                      <a:pt x="118" y="16"/>
                      <a:pt x="130" y="2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74" name="Freeform 254">
                <a:extLst>
                  <a:ext uri="{FF2B5EF4-FFF2-40B4-BE49-F238E27FC236}">
                    <a16:creationId xmlns:a16="http://schemas.microsoft.com/office/drawing/2014/main" id="{03D41780-AAE9-07E3-CAC0-FA6D85630365}"/>
                  </a:ext>
                </a:extLst>
              </p:cNvPr>
              <p:cNvSpPr/>
              <p:nvPr/>
            </p:nvSpPr>
            <p:spPr bwMode="auto">
              <a:xfrm>
                <a:off x="6396038" y="4867276"/>
                <a:ext cx="158750" cy="138113"/>
              </a:xfrm>
              <a:custGeom>
                <a:avLst/>
                <a:gdLst>
                  <a:gd name="T0" fmla="*/ 137 w 158"/>
                  <a:gd name="T1" fmla="*/ 73 h 137"/>
                  <a:gd name="T2" fmla="*/ 139 w 158"/>
                  <a:gd name="T3" fmla="*/ 81 h 137"/>
                  <a:gd name="T4" fmla="*/ 156 w 158"/>
                  <a:gd name="T5" fmla="*/ 124 h 137"/>
                  <a:gd name="T6" fmla="*/ 145 w 158"/>
                  <a:gd name="T7" fmla="*/ 136 h 137"/>
                  <a:gd name="T8" fmla="*/ 100 w 158"/>
                  <a:gd name="T9" fmla="*/ 130 h 137"/>
                  <a:gd name="T10" fmla="*/ 71 w 158"/>
                  <a:gd name="T11" fmla="*/ 120 h 137"/>
                  <a:gd name="T12" fmla="*/ 4 w 158"/>
                  <a:gd name="T13" fmla="*/ 66 h 137"/>
                  <a:gd name="T14" fmla="*/ 0 w 158"/>
                  <a:gd name="T15" fmla="*/ 58 h 137"/>
                  <a:gd name="T16" fmla="*/ 4 w 158"/>
                  <a:gd name="T17" fmla="*/ 50 h 137"/>
                  <a:gd name="T18" fmla="*/ 37 w 158"/>
                  <a:gd name="T19" fmla="*/ 6 h 137"/>
                  <a:gd name="T20" fmla="*/ 42 w 158"/>
                  <a:gd name="T21" fmla="*/ 1 h 137"/>
                  <a:gd name="T22" fmla="*/ 54 w 158"/>
                  <a:gd name="T23" fmla="*/ 3 h 137"/>
                  <a:gd name="T24" fmla="*/ 127 w 158"/>
                  <a:gd name="T25" fmla="*/ 61 h 137"/>
                  <a:gd name="T26" fmla="*/ 137 w 158"/>
                  <a:gd name="T27" fmla="*/ 73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8" h="137">
                    <a:moveTo>
                      <a:pt x="137" y="73"/>
                    </a:moveTo>
                    <a:cubicBezTo>
                      <a:pt x="135" y="76"/>
                      <a:pt x="137" y="78"/>
                      <a:pt x="139" y="81"/>
                    </a:cubicBezTo>
                    <a:cubicBezTo>
                      <a:pt x="146" y="94"/>
                      <a:pt x="153" y="108"/>
                      <a:pt x="156" y="124"/>
                    </a:cubicBezTo>
                    <a:cubicBezTo>
                      <a:pt x="158" y="135"/>
                      <a:pt x="157" y="136"/>
                      <a:pt x="145" y="136"/>
                    </a:cubicBezTo>
                    <a:cubicBezTo>
                      <a:pt x="130" y="137"/>
                      <a:pt x="115" y="132"/>
                      <a:pt x="100" y="130"/>
                    </a:cubicBezTo>
                    <a:cubicBezTo>
                      <a:pt x="89" y="130"/>
                      <a:pt x="80" y="124"/>
                      <a:pt x="71" y="120"/>
                    </a:cubicBezTo>
                    <a:cubicBezTo>
                      <a:pt x="45" y="107"/>
                      <a:pt x="22" y="89"/>
                      <a:pt x="4" y="66"/>
                    </a:cubicBezTo>
                    <a:cubicBezTo>
                      <a:pt x="2" y="64"/>
                      <a:pt x="0" y="61"/>
                      <a:pt x="0" y="58"/>
                    </a:cubicBezTo>
                    <a:cubicBezTo>
                      <a:pt x="0" y="54"/>
                      <a:pt x="2" y="52"/>
                      <a:pt x="4" y="50"/>
                    </a:cubicBezTo>
                    <a:cubicBezTo>
                      <a:pt x="18" y="37"/>
                      <a:pt x="29" y="22"/>
                      <a:pt x="37" y="6"/>
                    </a:cubicBezTo>
                    <a:cubicBezTo>
                      <a:pt x="38" y="4"/>
                      <a:pt x="40" y="2"/>
                      <a:pt x="42" y="1"/>
                    </a:cubicBezTo>
                    <a:cubicBezTo>
                      <a:pt x="46" y="0"/>
                      <a:pt x="50" y="1"/>
                      <a:pt x="54" y="3"/>
                    </a:cubicBezTo>
                    <a:cubicBezTo>
                      <a:pt x="83" y="16"/>
                      <a:pt x="108" y="35"/>
                      <a:pt x="127" y="61"/>
                    </a:cubicBezTo>
                    <a:cubicBezTo>
                      <a:pt x="130" y="65"/>
                      <a:pt x="133" y="69"/>
                      <a:pt x="137" y="7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75" name="Freeform 255">
                <a:extLst>
                  <a:ext uri="{FF2B5EF4-FFF2-40B4-BE49-F238E27FC236}">
                    <a16:creationId xmlns:a16="http://schemas.microsoft.com/office/drawing/2014/main" id="{97C89833-BB16-F3ED-29A0-02122592C8DA}"/>
                  </a:ext>
                </a:extLst>
              </p:cNvPr>
              <p:cNvSpPr/>
              <p:nvPr/>
            </p:nvSpPr>
            <p:spPr bwMode="auto">
              <a:xfrm>
                <a:off x="6315075" y="4930776"/>
                <a:ext cx="123825" cy="168275"/>
              </a:xfrm>
              <a:custGeom>
                <a:avLst/>
                <a:gdLst>
                  <a:gd name="T0" fmla="*/ 90 w 121"/>
                  <a:gd name="T1" fmla="*/ 157 h 165"/>
                  <a:gd name="T2" fmla="*/ 71 w 121"/>
                  <a:gd name="T3" fmla="*/ 141 h 165"/>
                  <a:gd name="T4" fmla="*/ 59 w 121"/>
                  <a:gd name="T5" fmla="*/ 131 h 165"/>
                  <a:gd name="T6" fmla="*/ 51 w 121"/>
                  <a:gd name="T7" fmla="*/ 127 h 165"/>
                  <a:gd name="T8" fmla="*/ 4 w 121"/>
                  <a:gd name="T9" fmla="*/ 46 h 165"/>
                  <a:gd name="T10" fmla="*/ 3 w 121"/>
                  <a:gd name="T11" fmla="*/ 31 h 165"/>
                  <a:gd name="T12" fmla="*/ 12 w 121"/>
                  <a:gd name="T13" fmla="*/ 26 h 165"/>
                  <a:gd name="T14" fmla="*/ 63 w 121"/>
                  <a:gd name="T15" fmla="*/ 3 h 165"/>
                  <a:gd name="T16" fmla="*/ 70 w 121"/>
                  <a:gd name="T17" fmla="*/ 1 h 165"/>
                  <a:gd name="T18" fmla="*/ 98 w 121"/>
                  <a:gd name="T19" fmla="*/ 35 h 165"/>
                  <a:gd name="T20" fmla="*/ 115 w 121"/>
                  <a:gd name="T21" fmla="*/ 84 h 165"/>
                  <a:gd name="T22" fmla="*/ 121 w 121"/>
                  <a:gd name="T23" fmla="*/ 97 h 165"/>
                  <a:gd name="T24" fmla="*/ 118 w 121"/>
                  <a:gd name="T25" fmla="*/ 106 h 165"/>
                  <a:gd name="T26" fmla="*/ 116 w 121"/>
                  <a:gd name="T27" fmla="*/ 151 h 165"/>
                  <a:gd name="T28" fmla="*/ 98 w 121"/>
                  <a:gd name="T29" fmla="*/ 160 h 165"/>
                  <a:gd name="T30" fmla="*/ 90 w 121"/>
                  <a:gd name="T31" fmla="*/ 157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165">
                    <a:moveTo>
                      <a:pt x="90" y="157"/>
                    </a:moveTo>
                    <a:cubicBezTo>
                      <a:pt x="86" y="150"/>
                      <a:pt x="77" y="147"/>
                      <a:pt x="71" y="141"/>
                    </a:cubicBezTo>
                    <a:cubicBezTo>
                      <a:pt x="67" y="138"/>
                      <a:pt x="63" y="135"/>
                      <a:pt x="59" y="131"/>
                    </a:cubicBezTo>
                    <a:cubicBezTo>
                      <a:pt x="56" y="131"/>
                      <a:pt x="54" y="129"/>
                      <a:pt x="51" y="127"/>
                    </a:cubicBezTo>
                    <a:cubicBezTo>
                      <a:pt x="29" y="104"/>
                      <a:pt x="13" y="77"/>
                      <a:pt x="4" y="46"/>
                    </a:cubicBezTo>
                    <a:cubicBezTo>
                      <a:pt x="3" y="41"/>
                      <a:pt x="0" y="36"/>
                      <a:pt x="3" y="31"/>
                    </a:cubicBezTo>
                    <a:cubicBezTo>
                      <a:pt x="5" y="28"/>
                      <a:pt x="9" y="27"/>
                      <a:pt x="12" y="26"/>
                    </a:cubicBezTo>
                    <a:cubicBezTo>
                      <a:pt x="30" y="21"/>
                      <a:pt x="47" y="14"/>
                      <a:pt x="63" y="3"/>
                    </a:cubicBezTo>
                    <a:cubicBezTo>
                      <a:pt x="65" y="2"/>
                      <a:pt x="67" y="0"/>
                      <a:pt x="70" y="1"/>
                    </a:cubicBezTo>
                    <a:cubicBezTo>
                      <a:pt x="83" y="9"/>
                      <a:pt x="90" y="23"/>
                      <a:pt x="98" y="35"/>
                    </a:cubicBezTo>
                    <a:cubicBezTo>
                      <a:pt x="106" y="50"/>
                      <a:pt x="113" y="66"/>
                      <a:pt x="115" y="84"/>
                    </a:cubicBezTo>
                    <a:cubicBezTo>
                      <a:pt x="116" y="89"/>
                      <a:pt x="120" y="92"/>
                      <a:pt x="121" y="97"/>
                    </a:cubicBezTo>
                    <a:cubicBezTo>
                      <a:pt x="114" y="98"/>
                      <a:pt x="117" y="103"/>
                      <a:pt x="118" y="106"/>
                    </a:cubicBezTo>
                    <a:cubicBezTo>
                      <a:pt x="120" y="121"/>
                      <a:pt x="119" y="136"/>
                      <a:pt x="116" y="151"/>
                    </a:cubicBezTo>
                    <a:cubicBezTo>
                      <a:pt x="113" y="163"/>
                      <a:pt x="110" y="165"/>
                      <a:pt x="98" y="160"/>
                    </a:cubicBezTo>
                    <a:cubicBezTo>
                      <a:pt x="95" y="159"/>
                      <a:pt x="93" y="157"/>
                      <a:pt x="90" y="157"/>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76" name="Freeform 256">
                <a:extLst>
                  <a:ext uri="{FF2B5EF4-FFF2-40B4-BE49-F238E27FC236}">
                    <a16:creationId xmlns:a16="http://schemas.microsoft.com/office/drawing/2014/main" id="{9ADD0692-409B-4677-FA6E-72ECE70D17E9}"/>
                  </a:ext>
                </a:extLst>
              </p:cNvPr>
              <p:cNvSpPr/>
              <p:nvPr/>
            </p:nvSpPr>
            <p:spPr bwMode="auto">
              <a:xfrm>
                <a:off x="6224588" y="4957763"/>
                <a:ext cx="96838" cy="171450"/>
              </a:xfrm>
              <a:custGeom>
                <a:avLst/>
                <a:gdLst>
                  <a:gd name="T0" fmla="*/ 82 w 95"/>
                  <a:gd name="T1" fmla="*/ 118 h 170"/>
                  <a:gd name="T2" fmla="*/ 76 w 95"/>
                  <a:gd name="T3" fmla="*/ 125 h 170"/>
                  <a:gd name="T4" fmla="*/ 56 w 95"/>
                  <a:gd name="T5" fmla="*/ 159 h 170"/>
                  <a:gd name="T6" fmla="*/ 35 w 95"/>
                  <a:gd name="T7" fmla="*/ 158 h 170"/>
                  <a:gd name="T8" fmla="*/ 19 w 95"/>
                  <a:gd name="T9" fmla="*/ 131 h 170"/>
                  <a:gd name="T10" fmla="*/ 14 w 95"/>
                  <a:gd name="T11" fmla="*/ 125 h 170"/>
                  <a:gd name="T12" fmla="*/ 1 w 95"/>
                  <a:gd name="T13" fmla="*/ 62 h 170"/>
                  <a:gd name="T14" fmla="*/ 6 w 95"/>
                  <a:gd name="T15" fmla="*/ 10 h 170"/>
                  <a:gd name="T16" fmla="*/ 14 w 95"/>
                  <a:gd name="T17" fmla="*/ 0 h 170"/>
                  <a:gd name="T18" fmla="*/ 79 w 95"/>
                  <a:gd name="T19" fmla="*/ 5 h 170"/>
                  <a:gd name="T20" fmla="*/ 89 w 95"/>
                  <a:gd name="T21" fmla="*/ 15 h 170"/>
                  <a:gd name="T22" fmla="*/ 89 w 95"/>
                  <a:gd name="T23" fmla="*/ 87 h 170"/>
                  <a:gd name="T24" fmla="*/ 82 w 95"/>
                  <a:gd name="T25" fmla="*/ 11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5" h="170">
                    <a:moveTo>
                      <a:pt x="82" y="118"/>
                    </a:moveTo>
                    <a:cubicBezTo>
                      <a:pt x="77" y="118"/>
                      <a:pt x="77" y="122"/>
                      <a:pt x="76" y="125"/>
                    </a:cubicBezTo>
                    <a:cubicBezTo>
                      <a:pt x="70" y="137"/>
                      <a:pt x="64" y="149"/>
                      <a:pt x="56" y="159"/>
                    </a:cubicBezTo>
                    <a:cubicBezTo>
                      <a:pt x="47" y="170"/>
                      <a:pt x="43" y="169"/>
                      <a:pt x="35" y="158"/>
                    </a:cubicBezTo>
                    <a:cubicBezTo>
                      <a:pt x="29" y="150"/>
                      <a:pt x="24" y="140"/>
                      <a:pt x="19" y="131"/>
                    </a:cubicBezTo>
                    <a:cubicBezTo>
                      <a:pt x="18" y="128"/>
                      <a:pt x="18" y="125"/>
                      <a:pt x="14" y="125"/>
                    </a:cubicBezTo>
                    <a:cubicBezTo>
                      <a:pt x="8" y="104"/>
                      <a:pt x="1" y="84"/>
                      <a:pt x="1" y="62"/>
                    </a:cubicBezTo>
                    <a:cubicBezTo>
                      <a:pt x="0" y="44"/>
                      <a:pt x="1" y="27"/>
                      <a:pt x="6" y="10"/>
                    </a:cubicBezTo>
                    <a:cubicBezTo>
                      <a:pt x="7" y="5"/>
                      <a:pt x="8" y="1"/>
                      <a:pt x="14" y="0"/>
                    </a:cubicBezTo>
                    <a:cubicBezTo>
                      <a:pt x="35" y="3"/>
                      <a:pt x="57" y="6"/>
                      <a:pt x="79" y="5"/>
                    </a:cubicBezTo>
                    <a:cubicBezTo>
                      <a:pt x="85" y="5"/>
                      <a:pt x="88" y="9"/>
                      <a:pt x="89" y="15"/>
                    </a:cubicBezTo>
                    <a:cubicBezTo>
                      <a:pt x="94" y="39"/>
                      <a:pt x="95" y="63"/>
                      <a:pt x="89" y="87"/>
                    </a:cubicBezTo>
                    <a:cubicBezTo>
                      <a:pt x="87" y="97"/>
                      <a:pt x="86" y="108"/>
                      <a:pt x="82" y="11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77" name="Freeform 257">
                <a:extLst>
                  <a:ext uri="{FF2B5EF4-FFF2-40B4-BE49-F238E27FC236}">
                    <a16:creationId xmlns:a16="http://schemas.microsoft.com/office/drawing/2014/main" id="{E748F4D1-B01C-9385-022D-ACE98EAD23E9}"/>
                  </a:ext>
                </a:extLst>
              </p:cNvPr>
              <p:cNvSpPr/>
              <p:nvPr/>
            </p:nvSpPr>
            <p:spPr bwMode="auto">
              <a:xfrm>
                <a:off x="5995988" y="4629151"/>
                <a:ext cx="165100" cy="120650"/>
              </a:xfrm>
              <a:custGeom>
                <a:avLst/>
                <a:gdLst>
                  <a:gd name="T0" fmla="*/ 28 w 164"/>
                  <a:gd name="T1" fmla="*/ 61 h 119"/>
                  <a:gd name="T2" fmla="*/ 19 w 164"/>
                  <a:gd name="T3" fmla="*/ 46 h 119"/>
                  <a:gd name="T4" fmla="*/ 2 w 164"/>
                  <a:gd name="T5" fmla="*/ 16 h 119"/>
                  <a:gd name="T6" fmla="*/ 9 w 164"/>
                  <a:gd name="T7" fmla="*/ 4 h 119"/>
                  <a:gd name="T8" fmla="*/ 55 w 164"/>
                  <a:gd name="T9" fmla="*/ 2 h 119"/>
                  <a:gd name="T10" fmla="*/ 63 w 164"/>
                  <a:gd name="T11" fmla="*/ 0 h 119"/>
                  <a:gd name="T12" fmla="*/ 113 w 164"/>
                  <a:gd name="T13" fmla="*/ 16 h 119"/>
                  <a:gd name="T14" fmla="*/ 159 w 164"/>
                  <a:gd name="T15" fmla="*/ 46 h 119"/>
                  <a:gd name="T16" fmla="*/ 164 w 164"/>
                  <a:gd name="T17" fmla="*/ 53 h 119"/>
                  <a:gd name="T18" fmla="*/ 160 w 164"/>
                  <a:gd name="T19" fmla="*/ 61 h 119"/>
                  <a:gd name="T20" fmla="*/ 133 w 164"/>
                  <a:gd name="T21" fmla="*/ 110 h 119"/>
                  <a:gd name="T22" fmla="*/ 128 w 164"/>
                  <a:gd name="T23" fmla="*/ 117 h 119"/>
                  <a:gd name="T24" fmla="*/ 118 w 164"/>
                  <a:gd name="T25" fmla="*/ 117 h 119"/>
                  <a:gd name="T26" fmla="*/ 40 w 164"/>
                  <a:gd name="T27" fmla="*/ 72 h 119"/>
                  <a:gd name="T28" fmla="*/ 28 w 164"/>
                  <a:gd name="T29" fmla="*/ 6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4" h="119">
                    <a:moveTo>
                      <a:pt x="28" y="61"/>
                    </a:moveTo>
                    <a:cubicBezTo>
                      <a:pt x="28" y="54"/>
                      <a:pt x="22" y="51"/>
                      <a:pt x="19" y="46"/>
                    </a:cubicBezTo>
                    <a:cubicBezTo>
                      <a:pt x="12" y="37"/>
                      <a:pt x="6" y="27"/>
                      <a:pt x="2" y="16"/>
                    </a:cubicBezTo>
                    <a:cubicBezTo>
                      <a:pt x="0" y="9"/>
                      <a:pt x="2" y="5"/>
                      <a:pt x="9" y="4"/>
                    </a:cubicBezTo>
                    <a:cubicBezTo>
                      <a:pt x="24" y="0"/>
                      <a:pt x="39" y="1"/>
                      <a:pt x="55" y="2"/>
                    </a:cubicBezTo>
                    <a:cubicBezTo>
                      <a:pt x="58" y="3"/>
                      <a:pt x="62" y="5"/>
                      <a:pt x="63" y="0"/>
                    </a:cubicBezTo>
                    <a:cubicBezTo>
                      <a:pt x="79" y="6"/>
                      <a:pt x="97" y="9"/>
                      <a:pt x="113" y="16"/>
                    </a:cubicBezTo>
                    <a:cubicBezTo>
                      <a:pt x="130" y="23"/>
                      <a:pt x="145" y="33"/>
                      <a:pt x="159" y="46"/>
                    </a:cubicBezTo>
                    <a:cubicBezTo>
                      <a:pt x="162" y="48"/>
                      <a:pt x="164" y="50"/>
                      <a:pt x="164" y="53"/>
                    </a:cubicBezTo>
                    <a:cubicBezTo>
                      <a:pt x="164" y="56"/>
                      <a:pt x="162" y="59"/>
                      <a:pt x="160" y="61"/>
                    </a:cubicBezTo>
                    <a:cubicBezTo>
                      <a:pt x="149" y="76"/>
                      <a:pt x="139" y="92"/>
                      <a:pt x="133" y="110"/>
                    </a:cubicBezTo>
                    <a:cubicBezTo>
                      <a:pt x="132" y="112"/>
                      <a:pt x="131" y="115"/>
                      <a:pt x="128" y="117"/>
                    </a:cubicBezTo>
                    <a:cubicBezTo>
                      <a:pt x="125" y="119"/>
                      <a:pt x="122" y="119"/>
                      <a:pt x="118" y="117"/>
                    </a:cubicBezTo>
                    <a:cubicBezTo>
                      <a:pt x="89" y="108"/>
                      <a:pt x="62" y="94"/>
                      <a:pt x="40" y="72"/>
                    </a:cubicBezTo>
                    <a:cubicBezTo>
                      <a:pt x="36" y="68"/>
                      <a:pt x="32" y="65"/>
                      <a:pt x="28" y="6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78" name="Freeform 258">
                <a:extLst>
                  <a:ext uri="{FF2B5EF4-FFF2-40B4-BE49-F238E27FC236}">
                    <a16:creationId xmlns:a16="http://schemas.microsoft.com/office/drawing/2014/main" id="{AC47F29D-C238-BD01-B5AB-E8AE72F5BEAD}"/>
                  </a:ext>
                </a:extLst>
              </p:cNvPr>
              <p:cNvSpPr/>
              <p:nvPr/>
            </p:nvSpPr>
            <p:spPr bwMode="auto">
              <a:xfrm>
                <a:off x="5989638" y="4851401"/>
                <a:ext cx="180975" cy="114300"/>
              </a:xfrm>
              <a:custGeom>
                <a:avLst/>
                <a:gdLst>
                  <a:gd name="T0" fmla="*/ 63 w 178"/>
                  <a:gd name="T1" fmla="*/ 112 h 112"/>
                  <a:gd name="T2" fmla="*/ 55 w 178"/>
                  <a:gd name="T3" fmla="*/ 105 h 112"/>
                  <a:gd name="T4" fmla="*/ 15 w 178"/>
                  <a:gd name="T5" fmla="*/ 98 h 112"/>
                  <a:gd name="T6" fmla="*/ 8 w 178"/>
                  <a:gd name="T7" fmla="*/ 78 h 112"/>
                  <a:gd name="T8" fmla="*/ 27 w 178"/>
                  <a:gd name="T9" fmla="*/ 56 h 112"/>
                  <a:gd name="T10" fmla="*/ 30 w 178"/>
                  <a:gd name="T11" fmla="*/ 48 h 112"/>
                  <a:gd name="T12" fmla="*/ 92 w 178"/>
                  <a:gd name="T13" fmla="*/ 11 h 112"/>
                  <a:gd name="T14" fmla="*/ 135 w 178"/>
                  <a:gd name="T15" fmla="*/ 1 h 112"/>
                  <a:gd name="T16" fmla="*/ 142 w 178"/>
                  <a:gd name="T17" fmla="*/ 9 h 112"/>
                  <a:gd name="T18" fmla="*/ 172 w 178"/>
                  <a:gd name="T19" fmla="*/ 57 h 112"/>
                  <a:gd name="T20" fmla="*/ 178 w 178"/>
                  <a:gd name="T21" fmla="*/ 66 h 112"/>
                  <a:gd name="T22" fmla="*/ 164 w 178"/>
                  <a:gd name="T23" fmla="*/ 77 h 112"/>
                  <a:gd name="T24" fmla="*/ 80 w 178"/>
                  <a:gd name="T25" fmla="*/ 106 h 112"/>
                  <a:gd name="T26" fmla="*/ 63 w 178"/>
                  <a:gd name="T27"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8" h="112">
                    <a:moveTo>
                      <a:pt x="63" y="112"/>
                    </a:moveTo>
                    <a:cubicBezTo>
                      <a:pt x="64" y="105"/>
                      <a:pt x="60" y="105"/>
                      <a:pt x="55" y="105"/>
                    </a:cubicBezTo>
                    <a:cubicBezTo>
                      <a:pt x="42" y="105"/>
                      <a:pt x="28" y="102"/>
                      <a:pt x="15" y="98"/>
                    </a:cubicBezTo>
                    <a:cubicBezTo>
                      <a:pt x="2" y="94"/>
                      <a:pt x="0" y="90"/>
                      <a:pt x="8" y="78"/>
                    </a:cubicBezTo>
                    <a:cubicBezTo>
                      <a:pt x="13" y="70"/>
                      <a:pt x="20" y="63"/>
                      <a:pt x="27" y="56"/>
                    </a:cubicBezTo>
                    <a:cubicBezTo>
                      <a:pt x="29" y="54"/>
                      <a:pt x="32" y="52"/>
                      <a:pt x="30" y="48"/>
                    </a:cubicBezTo>
                    <a:cubicBezTo>
                      <a:pt x="50" y="35"/>
                      <a:pt x="69" y="19"/>
                      <a:pt x="92" y="11"/>
                    </a:cubicBezTo>
                    <a:cubicBezTo>
                      <a:pt x="106" y="6"/>
                      <a:pt x="120" y="0"/>
                      <a:pt x="135" y="1"/>
                    </a:cubicBezTo>
                    <a:cubicBezTo>
                      <a:pt x="139" y="2"/>
                      <a:pt x="140" y="6"/>
                      <a:pt x="142" y="9"/>
                    </a:cubicBezTo>
                    <a:cubicBezTo>
                      <a:pt x="149" y="27"/>
                      <a:pt x="159" y="43"/>
                      <a:pt x="172" y="57"/>
                    </a:cubicBezTo>
                    <a:cubicBezTo>
                      <a:pt x="175" y="59"/>
                      <a:pt x="178" y="62"/>
                      <a:pt x="178" y="66"/>
                    </a:cubicBezTo>
                    <a:cubicBezTo>
                      <a:pt x="175" y="72"/>
                      <a:pt x="169" y="74"/>
                      <a:pt x="164" y="77"/>
                    </a:cubicBezTo>
                    <a:cubicBezTo>
                      <a:pt x="139" y="94"/>
                      <a:pt x="111" y="103"/>
                      <a:pt x="80" y="106"/>
                    </a:cubicBezTo>
                    <a:cubicBezTo>
                      <a:pt x="74" y="107"/>
                      <a:pt x="69" y="110"/>
                      <a:pt x="63" y="11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79" name="Freeform 259">
                <a:extLst>
                  <a:ext uri="{FF2B5EF4-FFF2-40B4-BE49-F238E27FC236}">
                    <a16:creationId xmlns:a16="http://schemas.microsoft.com/office/drawing/2014/main" id="{18240657-2378-C8B1-AC90-A3C19991359E}"/>
                  </a:ext>
                </a:extLst>
              </p:cNvPr>
              <p:cNvSpPr/>
              <p:nvPr/>
            </p:nvSpPr>
            <p:spPr bwMode="auto">
              <a:xfrm>
                <a:off x="5956300" y="4756151"/>
                <a:ext cx="169863" cy="100013"/>
              </a:xfrm>
              <a:custGeom>
                <a:avLst/>
                <a:gdLst>
                  <a:gd name="T0" fmla="*/ 46 w 167"/>
                  <a:gd name="T1" fmla="*/ 78 h 97"/>
                  <a:gd name="T2" fmla="*/ 39 w 167"/>
                  <a:gd name="T3" fmla="*/ 72 h 97"/>
                  <a:gd name="T4" fmla="*/ 7 w 167"/>
                  <a:gd name="T5" fmla="*/ 50 h 97"/>
                  <a:gd name="T6" fmla="*/ 8 w 167"/>
                  <a:gd name="T7" fmla="*/ 34 h 97"/>
                  <a:gd name="T8" fmla="*/ 44 w 167"/>
                  <a:gd name="T9" fmla="*/ 16 h 97"/>
                  <a:gd name="T10" fmla="*/ 49 w 167"/>
                  <a:gd name="T11" fmla="*/ 6 h 97"/>
                  <a:gd name="T12" fmla="*/ 95 w 167"/>
                  <a:gd name="T13" fmla="*/ 2 h 97"/>
                  <a:gd name="T14" fmla="*/ 154 w 167"/>
                  <a:gd name="T15" fmla="*/ 7 h 97"/>
                  <a:gd name="T16" fmla="*/ 162 w 167"/>
                  <a:gd name="T17" fmla="*/ 11 h 97"/>
                  <a:gd name="T18" fmla="*/ 164 w 167"/>
                  <a:gd name="T19" fmla="*/ 19 h 97"/>
                  <a:gd name="T20" fmla="*/ 167 w 167"/>
                  <a:gd name="T21" fmla="*/ 78 h 97"/>
                  <a:gd name="T22" fmla="*/ 167 w 167"/>
                  <a:gd name="T23" fmla="*/ 83 h 97"/>
                  <a:gd name="T24" fmla="*/ 154 w 167"/>
                  <a:gd name="T25" fmla="*/ 91 h 97"/>
                  <a:gd name="T26" fmla="*/ 58 w 167"/>
                  <a:gd name="T27" fmla="*/ 83 h 97"/>
                  <a:gd name="T28" fmla="*/ 46 w 167"/>
                  <a:gd name="T29" fmla="*/ 7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7" h="97">
                    <a:moveTo>
                      <a:pt x="46" y="78"/>
                    </a:moveTo>
                    <a:cubicBezTo>
                      <a:pt x="45" y="74"/>
                      <a:pt x="42" y="73"/>
                      <a:pt x="39" y="72"/>
                    </a:cubicBezTo>
                    <a:cubicBezTo>
                      <a:pt x="27" y="66"/>
                      <a:pt x="16" y="59"/>
                      <a:pt x="7" y="50"/>
                    </a:cubicBezTo>
                    <a:cubicBezTo>
                      <a:pt x="0" y="43"/>
                      <a:pt x="0" y="40"/>
                      <a:pt x="8" y="34"/>
                    </a:cubicBezTo>
                    <a:cubicBezTo>
                      <a:pt x="19" y="26"/>
                      <a:pt x="31" y="20"/>
                      <a:pt x="44" y="16"/>
                    </a:cubicBezTo>
                    <a:cubicBezTo>
                      <a:pt x="49" y="14"/>
                      <a:pt x="54" y="13"/>
                      <a:pt x="49" y="6"/>
                    </a:cubicBezTo>
                    <a:cubicBezTo>
                      <a:pt x="65" y="10"/>
                      <a:pt x="80" y="3"/>
                      <a:pt x="95" y="2"/>
                    </a:cubicBezTo>
                    <a:cubicBezTo>
                      <a:pt x="115" y="0"/>
                      <a:pt x="135" y="1"/>
                      <a:pt x="154" y="7"/>
                    </a:cubicBezTo>
                    <a:cubicBezTo>
                      <a:pt x="157" y="8"/>
                      <a:pt x="160" y="9"/>
                      <a:pt x="162" y="11"/>
                    </a:cubicBezTo>
                    <a:cubicBezTo>
                      <a:pt x="164" y="14"/>
                      <a:pt x="164" y="16"/>
                      <a:pt x="164" y="19"/>
                    </a:cubicBezTo>
                    <a:cubicBezTo>
                      <a:pt x="160" y="39"/>
                      <a:pt x="164" y="58"/>
                      <a:pt x="167" y="78"/>
                    </a:cubicBezTo>
                    <a:cubicBezTo>
                      <a:pt x="167" y="80"/>
                      <a:pt x="167" y="82"/>
                      <a:pt x="167" y="83"/>
                    </a:cubicBezTo>
                    <a:cubicBezTo>
                      <a:pt x="166" y="91"/>
                      <a:pt x="159" y="90"/>
                      <a:pt x="154" y="91"/>
                    </a:cubicBezTo>
                    <a:cubicBezTo>
                      <a:pt x="121" y="97"/>
                      <a:pt x="89" y="94"/>
                      <a:pt x="58" y="83"/>
                    </a:cubicBezTo>
                    <a:cubicBezTo>
                      <a:pt x="54" y="81"/>
                      <a:pt x="50" y="80"/>
                      <a:pt x="46" y="7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80" name="Freeform 260">
                <a:extLst>
                  <a:ext uri="{FF2B5EF4-FFF2-40B4-BE49-F238E27FC236}">
                    <a16:creationId xmlns:a16="http://schemas.microsoft.com/office/drawing/2014/main" id="{C45E149B-1481-5FC7-0517-60CEAFD1E2A7}"/>
                  </a:ext>
                </a:extLst>
              </p:cNvPr>
              <p:cNvSpPr/>
              <p:nvPr/>
            </p:nvSpPr>
            <p:spPr bwMode="auto">
              <a:xfrm>
                <a:off x="6438900" y="4845051"/>
                <a:ext cx="174625" cy="95250"/>
              </a:xfrm>
              <a:custGeom>
                <a:avLst/>
                <a:gdLst>
                  <a:gd name="T0" fmla="*/ 95 w 174"/>
                  <a:gd name="T1" fmla="*/ 94 h 94"/>
                  <a:gd name="T2" fmla="*/ 87 w 174"/>
                  <a:gd name="T3" fmla="*/ 88 h 94"/>
                  <a:gd name="T4" fmla="*/ 11 w 174"/>
                  <a:gd name="T5" fmla="*/ 26 h 94"/>
                  <a:gd name="T6" fmla="*/ 0 w 174"/>
                  <a:gd name="T7" fmla="*/ 23 h 94"/>
                  <a:gd name="T8" fmla="*/ 9 w 174"/>
                  <a:gd name="T9" fmla="*/ 0 h 94"/>
                  <a:gd name="T10" fmla="*/ 97 w 174"/>
                  <a:gd name="T11" fmla="*/ 17 h 94"/>
                  <a:gd name="T12" fmla="*/ 124 w 174"/>
                  <a:gd name="T13" fmla="*/ 15 h 94"/>
                  <a:gd name="T14" fmla="*/ 169 w 174"/>
                  <a:gd name="T15" fmla="*/ 67 h 94"/>
                  <a:gd name="T16" fmla="*/ 163 w 174"/>
                  <a:gd name="T17" fmla="*/ 82 h 94"/>
                  <a:gd name="T18" fmla="*/ 95 w 174"/>
                  <a:gd name="T1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4" h="94">
                    <a:moveTo>
                      <a:pt x="95" y="94"/>
                    </a:moveTo>
                    <a:cubicBezTo>
                      <a:pt x="91" y="94"/>
                      <a:pt x="89" y="91"/>
                      <a:pt x="87" y="88"/>
                    </a:cubicBezTo>
                    <a:cubicBezTo>
                      <a:pt x="68" y="60"/>
                      <a:pt x="41" y="40"/>
                      <a:pt x="11" y="26"/>
                    </a:cubicBezTo>
                    <a:cubicBezTo>
                      <a:pt x="8" y="24"/>
                      <a:pt x="4" y="24"/>
                      <a:pt x="0" y="23"/>
                    </a:cubicBezTo>
                    <a:cubicBezTo>
                      <a:pt x="0" y="14"/>
                      <a:pt x="3" y="7"/>
                      <a:pt x="9" y="0"/>
                    </a:cubicBezTo>
                    <a:cubicBezTo>
                      <a:pt x="37" y="15"/>
                      <a:pt x="66" y="18"/>
                      <a:pt x="97" y="17"/>
                    </a:cubicBezTo>
                    <a:cubicBezTo>
                      <a:pt x="106" y="17"/>
                      <a:pt x="115" y="14"/>
                      <a:pt x="124" y="15"/>
                    </a:cubicBezTo>
                    <a:cubicBezTo>
                      <a:pt x="142" y="30"/>
                      <a:pt x="157" y="48"/>
                      <a:pt x="169" y="67"/>
                    </a:cubicBezTo>
                    <a:cubicBezTo>
                      <a:pt x="174" y="76"/>
                      <a:pt x="173" y="78"/>
                      <a:pt x="163" y="82"/>
                    </a:cubicBezTo>
                    <a:cubicBezTo>
                      <a:pt x="141" y="89"/>
                      <a:pt x="118" y="93"/>
                      <a:pt x="95" y="94"/>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81" name="Freeform 261">
                <a:extLst>
                  <a:ext uri="{FF2B5EF4-FFF2-40B4-BE49-F238E27FC236}">
                    <a16:creationId xmlns:a16="http://schemas.microsoft.com/office/drawing/2014/main" id="{BF4BB737-91B9-B87A-3D6B-0D3C3698756B}"/>
                  </a:ext>
                </a:extLst>
              </p:cNvPr>
              <p:cNvSpPr/>
              <p:nvPr/>
            </p:nvSpPr>
            <p:spPr bwMode="auto">
              <a:xfrm>
                <a:off x="6324600" y="4468813"/>
                <a:ext cx="80963" cy="173038"/>
              </a:xfrm>
              <a:custGeom>
                <a:avLst/>
                <a:gdLst>
                  <a:gd name="T0" fmla="*/ 0 w 80"/>
                  <a:gd name="T1" fmla="*/ 160 h 170"/>
                  <a:gd name="T2" fmla="*/ 3 w 80"/>
                  <a:gd name="T3" fmla="*/ 54 h 170"/>
                  <a:gd name="T4" fmla="*/ 6 w 80"/>
                  <a:gd name="T5" fmla="*/ 43 h 170"/>
                  <a:gd name="T6" fmla="*/ 52 w 80"/>
                  <a:gd name="T7" fmla="*/ 5 h 170"/>
                  <a:gd name="T8" fmla="*/ 66 w 80"/>
                  <a:gd name="T9" fmla="*/ 10 h 170"/>
                  <a:gd name="T10" fmla="*/ 77 w 80"/>
                  <a:gd name="T11" fmla="*/ 69 h 170"/>
                  <a:gd name="T12" fmla="*/ 63 w 80"/>
                  <a:gd name="T13" fmla="*/ 101 h 170"/>
                  <a:gd name="T14" fmla="*/ 26 w 80"/>
                  <a:gd name="T15" fmla="*/ 169 h 170"/>
                  <a:gd name="T16" fmla="*/ 0 w 80"/>
                  <a:gd name="T17" fmla="*/ 16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170">
                    <a:moveTo>
                      <a:pt x="0" y="160"/>
                    </a:moveTo>
                    <a:cubicBezTo>
                      <a:pt x="12" y="125"/>
                      <a:pt x="13" y="90"/>
                      <a:pt x="3" y="54"/>
                    </a:cubicBezTo>
                    <a:cubicBezTo>
                      <a:pt x="2" y="49"/>
                      <a:pt x="4" y="46"/>
                      <a:pt x="6" y="43"/>
                    </a:cubicBezTo>
                    <a:cubicBezTo>
                      <a:pt x="19" y="28"/>
                      <a:pt x="35" y="15"/>
                      <a:pt x="52" y="5"/>
                    </a:cubicBezTo>
                    <a:cubicBezTo>
                      <a:pt x="59" y="0"/>
                      <a:pt x="63" y="1"/>
                      <a:pt x="66" y="10"/>
                    </a:cubicBezTo>
                    <a:cubicBezTo>
                      <a:pt x="72" y="29"/>
                      <a:pt x="76" y="49"/>
                      <a:pt x="77" y="69"/>
                    </a:cubicBezTo>
                    <a:cubicBezTo>
                      <a:pt x="80" y="83"/>
                      <a:pt x="71" y="91"/>
                      <a:pt x="63" y="101"/>
                    </a:cubicBezTo>
                    <a:cubicBezTo>
                      <a:pt x="45" y="120"/>
                      <a:pt x="33" y="144"/>
                      <a:pt x="26" y="169"/>
                    </a:cubicBezTo>
                    <a:cubicBezTo>
                      <a:pt x="16" y="170"/>
                      <a:pt x="8" y="167"/>
                      <a:pt x="0" y="160"/>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82" name="Freeform 262">
                <a:extLst>
                  <a:ext uri="{FF2B5EF4-FFF2-40B4-BE49-F238E27FC236}">
                    <a16:creationId xmlns:a16="http://schemas.microsoft.com/office/drawing/2014/main" id="{0F6BF1CB-90E1-781F-A075-5248970FA6E2}"/>
                  </a:ext>
                </a:extLst>
              </p:cNvPr>
              <p:cNvSpPr/>
              <p:nvPr/>
            </p:nvSpPr>
            <p:spPr bwMode="auto">
              <a:xfrm>
                <a:off x="6175375" y="4471988"/>
                <a:ext cx="80963" cy="168275"/>
              </a:xfrm>
              <a:custGeom>
                <a:avLst/>
                <a:gdLst>
                  <a:gd name="T0" fmla="*/ 71 w 79"/>
                  <a:gd name="T1" fmla="*/ 43 h 166"/>
                  <a:gd name="T2" fmla="*/ 73 w 79"/>
                  <a:gd name="T3" fmla="*/ 65 h 166"/>
                  <a:gd name="T4" fmla="*/ 77 w 79"/>
                  <a:gd name="T5" fmla="*/ 154 h 166"/>
                  <a:gd name="T6" fmla="*/ 79 w 79"/>
                  <a:gd name="T7" fmla="*/ 157 h 166"/>
                  <a:gd name="T8" fmla="*/ 49 w 79"/>
                  <a:gd name="T9" fmla="*/ 166 h 166"/>
                  <a:gd name="T10" fmla="*/ 47 w 79"/>
                  <a:gd name="T11" fmla="*/ 149 h 166"/>
                  <a:gd name="T12" fmla="*/ 5 w 79"/>
                  <a:gd name="T13" fmla="*/ 80 h 166"/>
                  <a:gd name="T14" fmla="*/ 0 w 79"/>
                  <a:gd name="T15" fmla="*/ 71 h 166"/>
                  <a:gd name="T16" fmla="*/ 18 w 79"/>
                  <a:gd name="T17" fmla="*/ 9 h 166"/>
                  <a:gd name="T18" fmla="*/ 32 w 79"/>
                  <a:gd name="T19" fmla="*/ 5 h 166"/>
                  <a:gd name="T20" fmla="*/ 71 w 79"/>
                  <a:gd name="T21" fmla="*/ 4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166">
                    <a:moveTo>
                      <a:pt x="71" y="43"/>
                    </a:moveTo>
                    <a:cubicBezTo>
                      <a:pt x="76" y="50"/>
                      <a:pt x="75" y="57"/>
                      <a:pt x="73" y="65"/>
                    </a:cubicBezTo>
                    <a:cubicBezTo>
                      <a:pt x="69" y="95"/>
                      <a:pt x="69" y="124"/>
                      <a:pt x="77" y="154"/>
                    </a:cubicBezTo>
                    <a:cubicBezTo>
                      <a:pt x="77" y="155"/>
                      <a:pt x="78" y="156"/>
                      <a:pt x="79" y="157"/>
                    </a:cubicBezTo>
                    <a:cubicBezTo>
                      <a:pt x="70" y="164"/>
                      <a:pt x="60" y="166"/>
                      <a:pt x="49" y="166"/>
                    </a:cubicBezTo>
                    <a:cubicBezTo>
                      <a:pt x="54" y="160"/>
                      <a:pt x="49" y="154"/>
                      <a:pt x="47" y="149"/>
                    </a:cubicBezTo>
                    <a:cubicBezTo>
                      <a:pt x="39" y="123"/>
                      <a:pt x="24" y="100"/>
                      <a:pt x="5" y="80"/>
                    </a:cubicBezTo>
                    <a:cubicBezTo>
                      <a:pt x="2" y="77"/>
                      <a:pt x="0" y="75"/>
                      <a:pt x="0" y="71"/>
                    </a:cubicBezTo>
                    <a:cubicBezTo>
                      <a:pt x="3" y="49"/>
                      <a:pt x="9" y="28"/>
                      <a:pt x="18" y="9"/>
                    </a:cubicBezTo>
                    <a:cubicBezTo>
                      <a:pt x="21" y="1"/>
                      <a:pt x="26" y="0"/>
                      <a:pt x="32" y="5"/>
                    </a:cubicBezTo>
                    <a:cubicBezTo>
                      <a:pt x="47" y="16"/>
                      <a:pt x="60" y="29"/>
                      <a:pt x="71" y="4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83" name="Freeform 263">
                <a:extLst>
                  <a:ext uri="{FF2B5EF4-FFF2-40B4-BE49-F238E27FC236}">
                    <a16:creationId xmlns:a16="http://schemas.microsoft.com/office/drawing/2014/main" id="{6020D869-B8A5-4D72-4879-48577A9514F8}"/>
                  </a:ext>
                </a:extLst>
              </p:cNvPr>
              <p:cNvSpPr/>
              <p:nvPr/>
            </p:nvSpPr>
            <p:spPr bwMode="auto">
              <a:xfrm>
                <a:off x="5965825" y="4689476"/>
                <a:ext cx="161925" cy="79375"/>
              </a:xfrm>
              <a:custGeom>
                <a:avLst/>
                <a:gdLst>
                  <a:gd name="T0" fmla="*/ 152 w 160"/>
                  <a:gd name="T1" fmla="*/ 77 h 78"/>
                  <a:gd name="T2" fmla="*/ 56 w 160"/>
                  <a:gd name="T3" fmla="*/ 76 h 78"/>
                  <a:gd name="T4" fmla="*/ 40 w 160"/>
                  <a:gd name="T5" fmla="*/ 72 h 78"/>
                  <a:gd name="T6" fmla="*/ 3 w 160"/>
                  <a:gd name="T7" fmla="*/ 20 h 78"/>
                  <a:gd name="T8" fmla="*/ 8 w 160"/>
                  <a:gd name="T9" fmla="*/ 8 h 78"/>
                  <a:gd name="T10" fmla="*/ 58 w 160"/>
                  <a:gd name="T11" fmla="*/ 1 h 78"/>
                  <a:gd name="T12" fmla="*/ 70 w 160"/>
                  <a:gd name="T13" fmla="*/ 8 h 78"/>
                  <a:gd name="T14" fmla="*/ 151 w 160"/>
                  <a:gd name="T15" fmla="*/ 56 h 78"/>
                  <a:gd name="T16" fmla="*/ 158 w 160"/>
                  <a:gd name="T17" fmla="*/ 57 h 78"/>
                  <a:gd name="T18" fmla="*/ 152 w 160"/>
                  <a:gd name="T19" fmla="*/ 7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78">
                    <a:moveTo>
                      <a:pt x="152" y="77"/>
                    </a:moveTo>
                    <a:cubicBezTo>
                      <a:pt x="120" y="67"/>
                      <a:pt x="88" y="67"/>
                      <a:pt x="56" y="76"/>
                    </a:cubicBezTo>
                    <a:cubicBezTo>
                      <a:pt x="49" y="78"/>
                      <a:pt x="45" y="75"/>
                      <a:pt x="40" y="72"/>
                    </a:cubicBezTo>
                    <a:cubicBezTo>
                      <a:pt x="25" y="56"/>
                      <a:pt x="13" y="39"/>
                      <a:pt x="3" y="20"/>
                    </a:cubicBezTo>
                    <a:cubicBezTo>
                      <a:pt x="0" y="14"/>
                      <a:pt x="1" y="10"/>
                      <a:pt x="8" y="8"/>
                    </a:cubicBezTo>
                    <a:cubicBezTo>
                      <a:pt x="24" y="4"/>
                      <a:pt x="41" y="1"/>
                      <a:pt x="58" y="1"/>
                    </a:cubicBezTo>
                    <a:cubicBezTo>
                      <a:pt x="63" y="0"/>
                      <a:pt x="66" y="5"/>
                      <a:pt x="70" y="8"/>
                    </a:cubicBezTo>
                    <a:cubicBezTo>
                      <a:pt x="92" y="32"/>
                      <a:pt x="121" y="46"/>
                      <a:pt x="151" y="56"/>
                    </a:cubicBezTo>
                    <a:cubicBezTo>
                      <a:pt x="153" y="57"/>
                      <a:pt x="156" y="56"/>
                      <a:pt x="158" y="57"/>
                    </a:cubicBezTo>
                    <a:cubicBezTo>
                      <a:pt x="160" y="65"/>
                      <a:pt x="158" y="71"/>
                      <a:pt x="152" y="7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84" name="Freeform 264">
                <a:extLst>
                  <a:ext uri="{FF2B5EF4-FFF2-40B4-BE49-F238E27FC236}">
                    <a16:creationId xmlns:a16="http://schemas.microsoft.com/office/drawing/2014/main" id="{69721415-A1A9-72CC-1FFC-4429D9B4EC2F}"/>
                  </a:ext>
                </a:extLst>
              </p:cNvPr>
              <p:cNvSpPr/>
              <p:nvPr/>
            </p:nvSpPr>
            <p:spPr bwMode="auto">
              <a:xfrm>
                <a:off x="6446838" y="4719638"/>
                <a:ext cx="174625" cy="71438"/>
              </a:xfrm>
              <a:custGeom>
                <a:avLst/>
                <a:gdLst>
                  <a:gd name="T0" fmla="*/ 130 w 173"/>
                  <a:gd name="T1" fmla="*/ 69 h 71"/>
                  <a:gd name="T2" fmla="*/ 104 w 173"/>
                  <a:gd name="T3" fmla="*/ 62 h 71"/>
                  <a:gd name="T4" fmla="*/ 40 w 173"/>
                  <a:gd name="T5" fmla="*/ 52 h 71"/>
                  <a:gd name="T6" fmla="*/ 17 w 173"/>
                  <a:gd name="T7" fmla="*/ 54 h 71"/>
                  <a:gd name="T8" fmla="*/ 8 w 173"/>
                  <a:gd name="T9" fmla="*/ 71 h 71"/>
                  <a:gd name="T10" fmla="*/ 6 w 173"/>
                  <a:gd name="T11" fmla="*/ 70 h 71"/>
                  <a:gd name="T12" fmla="*/ 2 w 173"/>
                  <a:gd name="T13" fmla="*/ 34 h 71"/>
                  <a:gd name="T14" fmla="*/ 98 w 173"/>
                  <a:gd name="T15" fmla="*/ 2 h 71"/>
                  <a:gd name="T16" fmla="*/ 107 w 173"/>
                  <a:gd name="T17" fmla="*/ 0 h 71"/>
                  <a:gd name="T18" fmla="*/ 163 w 173"/>
                  <a:gd name="T19" fmla="*/ 18 h 71"/>
                  <a:gd name="T20" fmla="*/ 166 w 173"/>
                  <a:gd name="T21" fmla="*/ 34 h 71"/>
                  <a:gd name="T22" fmla="*/ 130 w 173"/>
                  <a:gd name="T23" fmla="*/ 69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3" h="71">
                    <a:moveTo>
                      <a:pt x="130" y="69"/>
                    </a:moveTo>
                    <a:cubicBezTo>
                      <a:pt x="120" y="71"/>
                      <a:pt x="113" y="65"/>
                      <a:pt x="104" y="62"/>
                    </a:cubicBezTo>
                    <a:cubicBezTo>
                      <a:pt x="83" y="56"/>
                      <a:pt x="62" y="52"/>
                      <a:pt x="40" y="52"/>
                    </a:cubicBezTo>
                    <a:cubicBezTo>
                      <a:pt x="32" y="52"/>
                      <a:pt x="25" y="53"/>
                      <a:pt x="17" y="54"/>
                    </a:cubicBezTo>
                    <a:cubicBezTo>
                      <a:pt x="5" y="55"/>
                      <a:pt x="10" y="64"/>
                      <a:pt x="8" y="71"/>
                    </a:cubicBezTo>
                    <a:cubicBezTo>
                      <a:pt x="7" y="71"/>
                      <a:pt x="6" y="70"/>
                      <a:pt x="6" y="70"/>
                    </a:cubicBezTo>
                    <a:cubicBezTo>
                      <a:pt x="4" y="58"/>
                      <a:pt x="0" y="46"/>
                      <a:pt x="2" y="34"/>
                    </a:cubicBezTo>
                    <a:cubicBezTo>
                      <a:pt x="37" y="32"/>
                      <a:pt x="69" y="21"/>
                      <a:pt x="98" y="2"/>
                    </a:cubicBezTo>
                    <a:cubicBezTo>
                      <a:pt x="101" y="0"/>
                      <a:pt x="104" y="0"/>
                      <a:pt x="107" y="0"/>
                    </a:cubicBezTo>
                    <a:cubicBezTo>
                      <a:pt x="126" y="4"/>
                      <a:pt x="145" y="10"/>
                      <a:pt x="163" y="18"/>
                    </a:cubicBezTo>
                    <a:cubicBezTo>
                      <a:pt x="172" y="23"/>
                      <a:pt x="173" y="26"/>
                      <a:pt x="166" y="34"/>
                    </a:cubicBezTo>
                    <a:cubicBezTo>
                      <a:pt x="156" y="47"/>
                      <a:pt x="143" y="59"/>
                      <a:pt x="130" y="69"/>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85" name="Freeform 265">
                <a:extLst>
                  <a:ext uri="{FF2B5EF4-FFF2-40B4-BE49-F238E27FC236}">
                    <a16:creationId xmlns:a16="http://schemas.microsoft.com/office/drawing/2014/main" id="{B477E717-2BE8-DFB6-EB4D-B2158168ABAE}"/>
                  </a:ext>
                </a:extLst>
              </p:cNvPr>
              <p:cNvSpPr/>
              <p:nvPr/>
            </p:nvSpPr>
            <p:spPr bwMode="auto">
              <a:xfrm>
                <a:off x="6035675" y="4918076"/>
                <a:ext cx="138113" cy="114300"/>
              </a:xfrm>
              <a:custGeom>
                <a:avLst/>
                <a:gdLst>
                  <a:gd name="T0" fmla="*/ 18 w 136"/>
                  <a:gd name="T1" fmla="*/ 47 h 113"/>
                  <a:gd name="T2" fmla="*/ 45 w 136"/>
                  <a:gd name="T3" fmla="*/ 38 h 113"/>
                  <a:gd name="T4" fmla="*/ 132 w 136"/>
                  <a:gd name="T5" fmla="*/ 0 h 113"/>
                  <a:gd name="T6" fmla="*/ 135 w 136"/>
                  <a:gd name="T7" fmla="*/ 4 h 113"/>
                  <a:gd name="T8" fmla="*/ 91 w 136"/>
                  <a:gd name="T9" fmla="*/ 60 h 113"/>
                  <a:gd name="T10" fmla="*/ 78 w 136"/>
                  <a:gd name="T11" fmla="*/ 93 h 113"/>
                  <a:gd name="T12" fmla="*/ 72 w 136"/>
                  <a:gd name="T13" fmla="*/ 100 h 113"/>
                  <a:gd name="T14" fmla="*/ 11 w 136"/>
                  <a:gd name="T15" fmla="*/ 112 h 113"/>
                  <a:gd name="T16" fmla="*/ 1 w 136"/>
                  <a:gd name="T17" fmla="*/ 101 h 113"/>
                  <a:gd name="T18" fmla="*/ 18 w 136"/>
                  <a:gd name="T19" fmla="*/ 47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113">
                    <a:moveTo>
                      <a:pt x="18" y="47"/>
                    </a:moveTo>
                    <a:cubicBezTo>
                      <a:pt x="24" y="35"/>
                      <a:pt x="36" y="39"/>
                      <a:pt x="45" y="38"/>
                    </a:cubicBezTo>
                    <a:cubicBezTo>
                      <a:pt x="77" y="33"/>
                      <a:pt x="106" y="20"/>
                      <a:pt x="132" y="0"/>
                    </a:cubicBezTo>
                    <a:cubicBezTo>
                      <a:pt x="135" y="0"/>
                      <a:pt x="136" y="1"/>
                      <a:pt x="135" y="4"/>
                    </a:cubicBezTo>
                    <a:cubicBezTo>
                      <a:pt x="117" y="20"/>
                      <a:pt x="102" y="38"/>
                      <a:pt x="91" y="60"/>
                    </a:cubicBezTo>
                    <a:cubicBezTo>
                      <a:pt x="85" y="70"/>
                      <a:pt x="81" y="81"/>
                      <a:pt x="78" y="93"/>
                    </a:cubicBezTo>
                    <a:cubicBezTo>
                      <a:pt x="77" y="96"/>
                      <a:pt x="74" y="98"/>
                      <a:pt x="72" y="100"/>
                    </a:cubicBezTo>
                    <a:cubicBezTo>
                      <a:pt x="52" y="106"/>
                      <a:pt x="32" y="111"/>
                      <a:pt x="11" y="112"/>
                    </a:cubicBezTo>
                    <a:cubicBezTo>
                      <a:pt x="2" y="113"/>
                      <a:pt x="0" y="109"/>
                      <a:pt x="1" y="101"/>
                    </a:cubicBezTo>
                    <a:cubicBezTo>
                      <a:pt x="4" y="82"/>
                      <a:pt x="10" y="64"/>
                      <a:pt x="18" y="4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86" name="Freeform 266">
                <a:extLst>
                  <a:ext uri="{FF2B5EF4-FFF2-40B4-BE49-F238E27FC236}">
                    <a16:creationId xmlns:a16="http://schemas.microsoft.com/office/drawing/2014/main" id="{9CD603C3-1A3A-F0E5-1C0D-D0BBA0D5161B}"/>
                  </a:ext>
                </a:extLst>
              </p:cNvPr>
              <p:cNvSpPr/>
              <p:nvPr/>
            </p:nvSpPr>
            <p:spPr bwMode="auto">
              <a:xfrm>
                <a:off x="6407150" y="4581526"/>
                <a:ext cx="131763" cy="111125"/>
              </a:xfrm>
              <a:custGeom>
                <a:avLst/>
                <a:gdLst>
                  <a:gd name="T0" fmla="*/ 0 w 129"/>
                  <a:gd name="T1" fmla="*/ 96 h 109"/>
                  <a:gd name="T2" fmla="*/ 45 w 129"/>
                  <a:gd name="T3" fmla="*/ 47 h 109"/>
                  <a:gd name="T4" fmla="*/ 58 w 129"/>
                  <a:gd name="T5" fmla="*/ 21 h 109"/>
                  <a:gd name="T6" fmla="*/ 65 w 129"/>
                  <a:gd name="T7" fmla="*/ 14 h 109"/>
                  <a:gd name="T8" fmla="*/ 118 w 129"/>
                  <a:gd name="T9" fmla="*/ 1 h 109"/>
                  <a:gd name="T10" fmla="*/ 128 w 129"/>
                  <a:gd name="T11" fmla="*/ 11 h 109"/>
                  <a:gd name="T12" fmla="*/ 117 w 129"/>
                  <a:gd name="T13" fmla="*/ 57 h 109"/>
                  <a:gd name="T14" fmla="*/ 105 w 129"/>
                  <a:gd name="T15" fmla="*/ 65 h 109"/>
                  <a:gd name="T16" fmla="*/ 11 w 129"/>
                  <a:gd name="T17" fmla="*/ 109 h 109"/>
                  <a:gd name="T18" fmla="*/ 0 w 129"/>
                  <a:gd name="T19" fmla="*/ 9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109">
                    <a:moveTo>
                      <a:pt x="0" y="96"/>
                    </a:moveTo>
                    <a:cubicBezTo>
                      <a:pt x="20" y="84"/>
                      <a:pt x="33" y="66"/>
                      <a:pt x="45" y="47"/>
                    </a:cubicBezTo>
                    <a:cubicBezTo>
                      <a:pt x="50" y="39"/>
                      <a:pt x="55" y="30"/>
                      <a:pt x="58" y="21"/>
                    </a:cubicBezTo>
                    <a:cubicBezTo>
                      <a:pt x="59" y="17"/>
                      <a:pt x="63" y="16"/>
                      <a:pt x="65" y="14"/>
                    </a:cubicBezTo>
                    <a:cubicBezTo>
                      <a:pt x="82" y="7"/>
                      <a:pt x="100" y="3"/>
                      <a:pt x="118" y="1"/>
                    </a:cubicBezTo>
                    <a:cubicBezTo>
                      <a:pt x="126" y="0"/>
                      <a:pt x="129" y="3"/>
                      <a:pt x="128" y="11"/>
                    </a:cubicBezTo>
                    <a:cubicBezTo>
                      <a:pt x="125" y="26"/>
                      <a:pt x="123" y="42"/>
                      <a:pt x="117" y="57"/>
                    </a:cubicBezTo>
                    <a:cubicBezTo>
                      <a:pt x="115" y="62"/>
                      <a:pt x="111" y="65"/>
                      <a:pt x="105" y="65"/>
                    </a:cubicBezTo>
                    <a:cubicBezTo>
                      <a:pt x="69" y="70"/>
                      <a:pt x="39" y="86"/>
                      <a:pt x="11" y="109"/>
                    </a:cubicBezTo>
                    <a:cubicBezTo>
                      <a:pt x="4" y="107"/>
                      <a:pt x="1" y="102"/>
                      <a:pt x="0" y="9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87" name="Freeform 267">
                <a:extLst>
                  <a:ext uri="{FF2B5EF4-FFF2-40B4-BE49-F238E27FC236}">
                    <a16:creationId xmlns:a16="http://schemas.microsoft.com/office/drawing/2014/main" id="{7BD0B79E-37F5-6CDC-0722-EE7D9F5C1449}"/>
                  </a:ext>
                </a:extLst>
              </p:cNvPr>
              <p:cNvSpPr/>
              <p:nvPr/>
            </p:nvSpPr>
            <p:spPr bwMode="auto">
              <a:xfrm>
                <a:off x="6045200" y="4562476"/>
                <a:ext cx="125413" cy="120650"/>
              </a:xfrm>
              <a:custGeom>
                <a:avLst/>
                <a:gdLst>
                  <a:gd name="T0" fmla="*/ 114 w 124"/>
                  <a:gd name="T1" fmla="*/ 120 h 120"/>
                  <a:gd name="T2" fmla="*/ 54 w 124"/>
                  <a:gd name="T3" fmla="*/ 81 h 120"/>
                  <a:gd name="T4" fmla="*/ 22 w 124"/>
                  <a:gd name="T5" fmla="*/ 72 h 120"/>
                  <a:gd name="T6" fmla="*/ 14 w 124"/>
                  <a:gd name="T7" fmla="*/ 66 h 120"/>
                  <a:gd name="T8" fmla="*/ 0 w 124"/>
                  <a:gd name="T9" fmla="*/ 8 h 120"/>
                  <a:gd name="T10" fmla="*/ 9 w 124"/>
                  <a:gd name="T11" fmla="*/ 0 h 120"/>
                  <a:gd name="T12" fmla="*/ 53 w 124"/>
                  <a:gd name="T13" fmla="*/ 10 h 120"/>
                  <a:gd name="T14" fmla="*/ 63 w 124"/>
                  <a:gd name="T15" fmla="*/ 21 h 120"/>
                  <a:gd name="T16" fmla="*/ 110 w 124"/>
                  <a:gd name="T17" fmla="*/ 101 h 120"/>
                  <a:gd name="T18" fmla="*/ 124 w 124"/>
                  <a:gd name="T19" fmla="*/ 110 h 120"/>
                  <a:gd name="T20" fmla="*/ 114 w 124"/>
                  <a:gd name="T21"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120">
                    <a:moveTo>
                      <a:pt x="114" y="120"/>
                    </a:moveTo>
                    <a:cubicBezTo>
                      <a:pt x="98" y="101"/>
                      <a:pt x="77" y="89"/>
                      <a:pt x="54" y="81"/>
                    </a:cubicBezTo>
                    <a:cubicBezTo>
                      <a:pt x="44" y="77"/>
                      <a:pt x="33" y="73"/>
                      <a:pt x="22" y="72"/>
                    </a:cubicBezTo>
                    <a:cubicBezTo>
                      <a:pt x="18" y="71"/>
                      <a:pt x="16" y="69"/>
                      <a:pt x="14" y="66"/>
                    </a:cubicBezTo>
                    <a:cubicBezTo>
                      <a:pt x="7" y="47"/>
                      <a:pt x="2" y="28"/>
                      <a:pt x="0" y="8"/>
                    </a:cubicBezTo>
                    <a:cubicBezTo>
                      <a:pt x="0" y="2"/>
                      <a:pt x="3" y="0"/>
                      <a:pt x="9" y="0"/>
                    </a:cubicBezTo>
                    <a:cubicBezTo>
                      <a:pt x="24" y="1"/>
                      <a:pt x="39" y="4"/>
                      <a:pt x="53" y="10"/>
                    </a:cubicBezTo>
                    <a:cubicBezTo>
                      <a:pt x="58" y="12"/>
                      <a:pt x="61" y="15"/>
                      <a:pt x="63" y="21"/>
                    </a:cubicBezTo>
                    <a:cubicBezTo>
                      <a:pt x="72" y="52"/>
                      <a:pt x="88" y="77"/>
                      <a:pt x="110" y="101"/>
                    </a:cubicBezTo>
                    <a:cubicBezTo>
                      <a:pt x="113" y="105"/>
                      <a:pt x="118" y="109"/>
                      <a:pt x="124" y="110"/>
                    </a:cubicBezTo>
                    <a:cubicBezTo>
                      <a:pt x="123" y="116"/>
                      <a:pt x="120" y="119"/>
                      <a:pt x="114" y="120"/>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88" name="Freeform 268">
                <a:extLst>
                  <a:ext uri="{FF2B5EF4-FFF2-40B4-BE49-F238E27FC236}">
                    <a16:creationId xmlns:a16="http://schemas.microsoft.com/office/drawing/2014/main" id="{696E39FD-3D3D-89F0-D6F6-B7F24EC8CC75}"/>
                  </a:ext>
                </a:extLst>
              </p:cNvPr>
              <p:cNvSpPr/>
              <p:nvPr/>
            </p:nvSpPr>
            <p:spPr bwMode="auto">
              <a:xfrm>
                <a:off x="6172200" y="4951413"/>
                <a:ext cx="68263" cy="173038"/>
              </a:xfrm>
              <a:custGeom>
                <a:avLst/>
                <a:gdLst>
                  <a:gd name="T0" fmla="*/ 66 w 68"/>
                  <a:gd name="T1" fmla="*/ 8 h 170"/>
                  <a:gd name="T2" fmla="*/ 61 w 68"/>
                  <a:gd name="T3" fmla="*/ 14 h 170"/>
                  <a:gd name="T4" fmla="*/ 56 w 68"/>
                  <a:gd name="T5" fmla="*/ 70 h 170"/>
                  <a:gd name="T6" fmla="*/ 67 w 68"/>
                  <a:gd name="T7" fmla="*/ 123 h 170"/>
                  <a:gd name="T8" fmla="*/ 66 w 68"/>
                  <a:gd name="T9" fmla="*/ 131 h 170"/>
                  <a:gd name="T10" fmla="*/ 25 w 68"/>
                  <a:gd name="T11" fmla="*/ 166 h 170"/>
                  <a:gd name="T12" fmla="*/ 12 w 68"/>
                  <a:gd name="T13" fmla="*/ 162 h 170"/>
                  <a:gd name="T14" fmla="*/ 0 w 68"/>
                  <a:gd name="T15" fmla="*/ 120 h 170"/>
                  <a:gd name="T16" fmla="*/ 18 w 68"/>
                  <a:gd name="T17" fmla="*/ 95 h 170"/>
                  <a:gd name="T18" fmla="*/ 49 w 68"/>
                  <a:gd name="T19" fmla="*/ 8 h 170"/>
                  <a:gd name="T20" fmla="*/ 51 w 68"/>
                  <a:gd name="T21" fmla="*/ 3 h 170"/>
                  <a:gd name="T22" fmla="*/ 66 w 68"/>
                  <a:gd name="T23" fmla="*/ 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170">
                    <a:moveTo>
                      <a:pt x="66" y="8"/>
                    </a:moveTo>
                    <a:cubicBezTo>
                      <a:pt x="62" y="8"/>
                      <a:pt x="61" y="12"/>
                      <a:pt x="61" y="14"/>
                    </a:cubicBezTo>
                    <a:cubicBezTo>
                      <a:pt x="56" y="33"/>
                      <a:pt x="54" y="51"/>
                      <a:pt x="56" y="70"/>
                    </a:cubicBezTo>
                    <a:cubicBezTo>
                      <a:pt x="57" y="88"/>
                      <a:pt x="60" y="106"/>
                      <a:pt x="67" y="123"/>
                    </a:cubicBezTo>
                    <a:cubicBezTo>
                      <a:pt x="68" y="126"/>
                      <a:pt x="67" y="128"/>
                      <a:pt x="66" y="131"/>
                    </a:cubicBezTo>
                    <a:cubicBezTo>
                      <a:pt x="54" y="144"/>
                      <a:pt x="40" y="155"/>
                      <a:pt x="25" y="166"/>
                    </a:cubicBezTo>
                    <a:cubicBezTo>
                      <a:pt x="19" y="170"/>
                      <a:pt x="15" y="168"/>
                      <a:pt x="12" y="162"/>
                    </a:cubicBezTo>
                    <a:cubicBezTo>
                      <a:pt x="6" y="148"/>
                      <a:pt x="4" y="134"/>
                      <a:pt x="0" y="120"/>
                    </a:cubicBezTo>
                    <a:cubicBezTo>
                      <a:pt x="4" y="110"/>
                      <a:pt x="12" y="103"/>
                      <a:pt x="18" y="95"/>
                    </a:cubicBezTo>
                    <a:cubicBezTo>
                      <a:pt x="36" y="68"/>
                      <a:pt x="45" y="39"/>
                      <a:pt x="49" y="8"/>
                    </a:cubicBezTo>
                    <a:cubicBezTo>
                      <a:pt x="49" y="6"/>
                      <a:pt x="50" y="4"/>
                      <a:pt x="51" y="3"/>
                    </a:cubicBezTo>
                    <a:cubicBezTo>
                      <a:pt x="57" y="0"/>
                      <a:pt x="62" y="2"/>
                      <a:pt x="66" y="8"/>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89" name="Freeform 269">
                <a:extLst>
                  <a:ext uri="{FF2B5EF4-FFF2-40B4-BE49-F238E27FC236}">
                    <a16:creationId xmlns:a16="http://schemas.microsoft.com/office/drawing/2014/main" id="{5EDA0702-A398-294C-1377-B0BBF773FE6C}"/>
                  </a:ext>
                </a:extLst>
              </p:cNvPr>
              <p:cNvSpPr/>
              <p:nvPr/>
            </p:nvSpPr>
            <p:spPr bwMode="auto">
              <a:xfrm>
                <a:off x="5962650" y="4833938"/>
                <a:ext cx="166688" cy="68263"/>
              </a:xfrm>
              <a:custGeom>
                <a:avLst/>
                <a:gdLst>
                  <a:gd name="T0" fmla="*/ 40 w 165"/>
                  <a:gd name="T1" fmla="*/ 2 h 67"/>
                  <a:gd name="T2" fmla="*/ 47 w 165"/>
                  <a:gd name="T3" fmla="*/ 1 h 67"/>
                  <a:gd name="T4" fmla="*/ 126 w 165"/>
                  <a:gd name="T5" fmla="*/ 15 h 67"/>
                  <a:gd name="T6" fmla="*/ 156 w 165"/>
                  <a:gd name="T7" fmla="*/ 11 h 67"/>
                  <a:gd name="T8" fmla="*/ 159 w 165"/>
                  <a:gd name="T9" fmla="*/ 7 h 67"/>
                  <a:gd name="T10" fmla="*/ 163 w 165"/>
                  <a:gd name="T11" fmla="*/ 19 h 67"/>
                  <a:gd name="T12" fmla="*/ 75 w 165"/>
                  <a:gd name="T13" fmla="*/ 55 h 67"/>
                  <a:gd name="T14" fmla="*/ 57 w 165"/>
                  <a:gd name="T15" fmla="*/ 65 h 67"/>
                  <a:gd name="T16" fmla="*/ 10 w 165"/>
                  <a:gd name="T17" fmla="*/ 49 h 67"/>
                  <a:gd name="T18" fmla="*/ 7 w 165"/>
                  <a:gd name="T19" fmla="*/ 34 h 67"/>
                  <a:gd name="T20" fmla="*/ 40 w 165"/>
                  <a:gd name="T21" fmla="*/ 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5" h="67">
                    <a:moveTo>
                      <a:pt x="40" y="2"/>
                    </a:moveTo>
                    <a:cubicBezTo>
                      <a:pt x="42" y="1"/>
                      <a:pt x="44" y="0"/>
                      <a:pt x="47" y="1"/>
                    </a:cubicBezTo>
                    <a:cubicBezTo>
                      <a:pt x="72" y="13"/>
                      <a:pt x="99" y="16"/>
                      <a:pt x="126" y="15"/>
                    </a:cubicBezTo>
                    <a:cubicBezTo>
                      <a:pt x="136" y="15"/>
                      <a:pt x="146" y="13"/>
                      <a:pt x="156" y="11"/>
                    </a:cubicBezTo>
                    <a:cubicBezTo>
                      <a:pt x="158" y="11"/>
                      <a:pt x="159" y="9"/>
                      <a:pt x="159" y="7"/>
                    </a:cubicBezTo>
                    <a:cubicBezTo>
                      <a:pt x="165" y="10"/>
                      <a:pt x="165" y="14"/>
                      <a:pt x="163" y="19"/>
                    </a:cubicBezTo>
                    <a:cubicBezTo>
                      <a:pt x="131" y="23"/>
                      <a:pt x="102" y="36"/>
                      <a:pt x="75" y="55"/>
                    </a:cubicBezTo>
                    <a:cubicBezTo>
                      <a:pt x="70" y="59"/>
                      <a:pt x="66" y="67"/>
                      <a:pt x="57" y="65"/>
                    </a:cubicBezTo>
                    <a:cubicBezTo>
                      <a:pt x="41" y="62"/>
                      <a:pt x="25" y="56"/>
                      <a:pt x="10" y="49"/>
                    </a:cubicBezTo>
                    <a:cubicBezTo>
                      <a:pt x="1" y="45"/>
                      <a:pt x="0" y="42"/>
                      <a:pt x="7" y="34"/>
                    </a:cubicBezTo>
                    <a:cubicBezTo>
                      <a:pt x="16" y="22"/>
                      <a:pt x="27" y="11"/>
                      <a:pt x="40" y="2"/>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90" name="Freeform 270">
                <a:extLst>
                  <a:ext uri="{FF2B5EF4-FFF2-40B4-BE49-F238E27FC236}">
                    <a16:creationId xmlns:a16="http://schemas.microsoft.com/office/drawing/2014/main" id="{256C8623-F74E-3CDC-6946-73AFC7FCEAA2}"/>
                  </a:ext>
                </a:extLst>
              </p:cNvPr>
              <p:cNvSpPr/>
              <p:nvPr/>
            </p:nvSpPr>
            <p:spPr bwMode="auto">
              <a:xfrm>
                <a:off x="6303963" y="4957763"/>
                <a:ext cx="71438" cy="160338"/>
              </a:xfrm>
              <a:custGeom>
                <a:avLst/>
                <a:gdLst>
                  <a:gd name="T0" fmla="*/ 4 w 71"/>
                  <a:gd name="T1" fmla="*/ 117 h 158"/>
                  <a:gd name="T2" fmla="*/ 6 w 71"/>
                  <a:gd name="T3" fmla="*/ 99 h 158"/>
                  <a:gd name="T4" fmla="*/ 8 w 71"/>
                  <a:gd name="T5" fmla="*/ 13 h 158"/>
                  <a:gd name="T6" fmla="*/ 0 w 71"/>
                  <a:gd name="T7" fmla="*/ 6 h 158"/>
                  <a:gd name="T8" fmla="*/ 16 w 71"/>
                  <a:gd name="T9" fmla="*/ 5 h 158"/>
                  <a:gd name="T10" fmla="*/ 34 w 71"/>
                  <a:gd name="T11" fmla="*/ 58 h 158"/>
                  <a:gd name="T12" fmla="*/ 71 w 71"/>
                  <a:gd name="T13" fmla="*/ 104 h 158"/>
                  <a:gd name="T14" fmla="*/ 64 w 71"/>
                  <a:gd name="T15" fmla="*/ 124 h 158"/>
                  <a:gd name="T16" fmla="*/ 50 w 71"/>
                  <a:gd name="T17" fmla="*/ 151 h 158"/>
                  <a:gd name="T18" fmla="*/ 36 w 71"/>
                  <a:gd name="T19" fmla="*/ 153 h 158"/>
                  <a:gd name="T20" fmla="*/ 4 w 71"/>
                  <a:gd name="T21" fmla="*/ 117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58">
                    <a:moveTo>
                      <a:pt x="4" y="117"/>
                    </a:moveTo>
                    <a:cubicBezTo>
                      <a:pt x="1" y="110"/>
                      <a:pt x="4" y="105"/>
                      <a:pt x="6" y="99"/>
                    </a:cubicBezTo>
                    <a:cubicBezTo>
                      <a:pt x="14" y="70"/>
                      <a:pt x="14" y="42"/>
                      <a:pt x="8" y="13"/>
                    </a:cubicBezTo>
                    <a:cubicBezTo>
                      <a:pt x="7" y="7"/>
                      <a:pt x="5" y="6"/>
                      <a:pt x="0" y="6"/>
                    </a:cubicBezTo>
                    <a:cubicBezTo>
                      <a:pt x="5" y="0"/>
                      <a:pt x="10" y="2"/>
                      <a:pt x="16" y="5"/>
                    </a:cubicBezTo>
                    <a:cubicBezTo>
                      <a:pt x="18" y="24"/>
                      <a:pt x="25" y="41"/>
                      <a:pt x="34" y="58"/>
                    </a:cubicBezTo>
                    <a:cubicBezTo>
                      <a:pt x="44" y="75"/>
                      <a:pt x="56" y="91"/>
                      <a:pt x="71" y="104"/>
                    </a:cubicBezTo>
                    <a:cubicBezTo>
                      <a:pt x="66" y="110"/>
                      <a:pt x="64" y="117"/>
                      <a:pt x="64" y="124"/>
                    </a:cubicBezTo>
                    <a:cubicBezTo>
                      <a:pt x="59" y="133"/>
                      <a:pt x="55" y="142"/>
                      <a:pt x="50" y="151"/>
                    </a:cubicBezTo>
                    <a:cubicBezTo>
                      <a:pt x="47" y="158"/>
                      <a:pt x="42" y="158"/>
                      <a:pt x="36" y="153"/>
                    </a:cubicBezTo>
                    <a:cubicBezTo>
                      <a:pt x="24" y="142"/>
                      <a:pt x="13" y="130"/>
                      <a:pt x="4" y="11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91" name="Freeform 271">
                <a:extLst>
                  <a:ext uri="{FF2B5EF4-FFF2-40B4-BE49-F238E27FC236}">
                    <a16:creationId xmlns:a16="http://schemas.microsoft.com/office/drawing/2014/main" id="{AA7DDD5F-9197-F8C8-24F5-DBBCAD2CDE42}"/>
                  </a:ext>
                </a:extLst>
              </p:cNvPr>
              <p:cNvSpPr/>
              <p:nvPr/>
            </p:nvSpPr>
            <p:spPr bwMode="auto">
              <a:xfrm>
                <a:off x="6386513" y="4924426"/>
                <a:ext cx="114300" cy="125413"/>
              </a:xfrm>
              <a:custGeom>
                <a:avLst/>
                <a:gdLst>
                  <a:gd name="T0" fmla="*/ 51 w 113"/>
                  <a:gd name="T1" fmla="*/ 103 h 123"/>
                  <a:gd name="T2" fmla="*/ 43 w 113"/>
                  <a:gd name="T3" fmla="*/ 93 h 123"/>
                  <a:gd name="T4" fmla="*/ 0 w 113"/>
                  <a:gd name="T5" fmla="*/ 8 h 123"/>
                  <a:gd name="T6" fmla="*/ 10 w 113"/>
                  <a:gd name="T7" fmla="*/ 0 h 123"/>
                  <a:gd name="T8" fmla="*/ 91 w 113"/>
                  <a:gd name="T9" fmla="*/ 65 h 123"/>
                  <a:gd name="T10" fmla="*/ 109 w 113"/>
                  <a:gd name="T11" fmla="*/ 73 h 123"/>
                  <a:gd name="T12" fmla="*/ 112 w 113"/>
                  <a:gd name="T13" fmla="*/ 111 h 123"/>
                  <a:gd name="T14" fmla="*/ 100 w 113"/>
                  <a:gd name="T15" fmla="*/ 121 h 123"/>
                  <a:gd name="T16" fmla="*/ 51 w 113"/>
                  <a:gd name="T17" fmla="*/ 10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123">
                    <a:moveTo>
                      <a:pt x="51" y="103"/>
                    </a:moveTo>
                    <a:cubicBezTo>
                      <a:pt x="47" y="101"/>
                      <a:pt x="44" y="98"/>
                      <a:pt x="43" y="93"/>
                    </a:cubicBezTo>
                    <a:cubicBezTo>
                      <a:pt x="38" y="60"/>
                      <a:pt x="23" y="32"/>
                      <a:pt x="0" y="8"/>
                    </a:cubicBezTo>
                    <a:cubicBezTo>
                      <a:pt x="1" y="2"/>
                      <a:pt x="4" y="0"/>
                      <a:pt x="10" y="0"/>
                    </a:cubicBezTo>
                    <a:cubicBezTo>
                      <a:pt x="30" y="30"/>
                      <a:pt x="58" y="51"/>
                      <a:pt x="91" y="65"/>
                    </a:cubicBezTo>
                    <a:cubicBezTo>
                      <a:pt x="97" y="68"/>
                      <a:pt x="103" y="71"/>
                      <a:pt x="109" y="73"/>
                    </a:cubicBezTo>
                    <a:cubicBezTo>
                      <a:pt x="110" y="86"/>
                      <a:pt x="113" y="98"/>
                      <a:pt x="112" y="111"/>
                    </a:cubicBezTo>
                    <a:cubicBezTo>
                      <a:pt x="112" y="121"/>
                      <a:pt x="110" y="123"/>
                      <a:pt x="100" y="121"/>
                    </a:cubicBezTo>
                    <a:cubicBezTo>
                      <a:pt x="83" y="117"/>
                      <a:pt x="66" y="111"/>
                      <a:pt x="51" y="103"/>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92" name="Freeform 272">
                <a:extLst>
                  <a:ext uri="{FF2B5EF4-FFF2-40B4-BE49-F238E27FC236}">
                    <a16:creationId xmlns:a16="http://schemas.microsoft.com/office/drawing/2014/main" id="{7468C96E-29C3-3013-79A8-10A913B3FE92}"/>
                  </a:ext>
                </a:extLst>
              </p:cNvPr>
              <p:cNvSpPr/>
              <p:nvPr/>
            </p:nvSpPr>
            <p:spPr bwMode="auto">
              <a:xfrm>
                <a:off x="6116638" y="4627563"/>
                <a:ext cx="338138" cy="338138"/>
              </a:xfrm>
              <a:custGeom>
                <a:avLst/>
                <a:gdLst>
                  <a:gd name="T0" fmla="*/ 277 w 334"/>
                  <a:gd name="T1" fmla="*/ 293 h 334"/>
                  <a:gd name="T2" fmla="*/ 267 w 334"/>
                  <a:gd name="T3" fmla="*/ 301 h 334"/>
                  <a:gd name="T4" fmla="*/ 201 w 334"/>
                  <a:gd name="T5" fmla="*/ 331 h 334"/>
                  <a:gd name="T6" fmla="*/ 185 w 334"/>
                  <a:gd name="T7" fmla="*/ 332 h 334"/>
                  <a:gd name="T8" fmla="*/ 121 w 334"/>
                  <a:gd name="T9" fmla="*/ 327 h 334"/>
                  <a:gd name="T10" fmla="*/ 106 w 334"/>
                  <a:gd name="T11" fmla="*/ 322 h 334"/>
                  <a:gd name="T12" fmla="*/ 55 w 334"/>
                  <a:gd name="T13" fmla="*/ 290 h 334"/>
                  <a:gd name="T14" fmla="*/ 52 w 334"/>
                  <a:gd name="T15" fmla="*/ 286 h 334"/>
                  <a:gd name="T16" fmla="*/ 11 w 334"/>
                  <a:gd name="T17" fmla="*/ 223 h 334"/>
                  <a:gd name="T18" fmla="*/ 7 w 334"/>
                  <a:gd name="T19" fmla="*/ 211 h 334"/>
                  <a:gd name="T20" fmla="*/ 3 w 334"/>
                  <a:gd name="T21" fmla="*/ 139 h 334"/>
                  <a:gd name="T22" fmla="*/ 9 w 334"/>
                  <a:gd name="T23" fmla="*/ 119 h 334"/>
                  <a:gd name="T24" fmla="*/ 44 w 334"/>
                  <a:gd name="T25" fmla="*/ 56 h 334"/>
                  <a:gd name="T26" fmla="*/ 54 w 334"/>
                  <a:gd name="T27" fmla="*/ 46 h 334"/>
                  <a:gd name="T28" fmla="*/ 108 w 334"/>
                  <a:gd name="T29" fmla="*/ 13 h 334"/>
                  <a:gd name="T30" fmla="*/ 138 w 334"/>
                  <a:gd name="T31" fmla="*/ 4 h 334"/>
                  <a:gd name="T32" fmla="*/ 206 w 334"/>
                  <a:gd name="T33" fmla="*/ 5 h 334"/>
                  <a:gd name="T34" fmla="*/ 232 w 334"/>
                  <a:gd name="T35" fmla="*/ 14 h 334"/>
                  <a:gd name="T36" fmla="*/ 288 w 334"/>
                  <a:gd name="T37" fmla="*/ 52 h 334"/>
                  <a:gd name="T38" fmla="*/ 299 w 334"/>
                  <a:gd name="T39" fmla="*/ 65 h 334"/>
                  <a:gd name="T40" fmla="*/ 328 w 334"/>
                  <a:gd name="T41" fmla="*/ 125 h 334"/>
                  <a:gd name="T42" fmla="*/ 334 w 334"/>
                  <a:gd name="T43" fmla="*/ 162 h 334"/>
                  <a:gd name="T44" fmla="*/ 327 w 334"/>
                  <a:gd name="T45" fmla="*/ 215 h 334"/>
                  <a:gd name="T46" fmla="*/ 318 w 334"/>
                  <a:gd name="T47" fmla="*/ 238 h 334"/>
                  <a:gd name="T48" fmla="*/ 277 w 334"/>
                  <a:gd name="T49" fmla="*/ 293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4" h="334">
                    <a:moveTo>
                      <a:pt x="277" y="293"/>
                    </a:moveTo>
                    <a:cubicBezTo>
                      <a:pt x="273" y="296"/>
                      <a:pt x="270" y="298"/>
                      <a:pt x="267" y="301"/>
                    </a:cubicBezTo>
                    <a:cubicBezTo>
                      <a:pt x="247" y="315"/>
                      <a:pt x="224" y="324"/>
                      <a:pt x="201" y="331"/>
                    </a:cubicBezTo>
                    <a:cubicBezTo>
                      <a:pt x="195" y="331"/>
                      <a:pt x="190" y="330"/>
                      <a:pt x="185" y="332"/>
                    </a:cubicBezTo>
                    <a:cubicBezTo>
                      <a:pt x="164" y="334"/>
                      <a:pt x="142" y="332"/>
                      <a:pt x="121" y="327"/>
                    </a:cubicBezTo>
                    <a:cubicBezTo>
                      <a:pt x="116" y="325"/>
                      <a:pt x="111" y="323"/>
                      <a:pt x="106" y="322"/>
                    </a:cubicBezTo>
                    <a:cubicBezTo>
                      <a:pt x="87" y="313"/>
                      <a:pt x="71" y="303"/>
                      <a:pt x="55" y="290"/>
                    </a:cubicBezTo>
                    <a:cubicBezTo>
                      <a:pt x="55" y="288"/>
                      <a:pt x="53" y="287"/>
                      <a:pt x="52" y="286"/>
                    </a:cubicBezTo>
                    <a:cubicBezTo>
                      <a:pt x="34" y="268"/>
                      <a:pt x="20" y="247"/>
                      <a:pt x="11" y="223"/>
                    </a:cubicBezTo>
                    <a:cubicBezTo>
                      <a:pt x="10" y="219"/>
                      <a:pt x="8" y="215"/>
                      <a:pt x="7" y="211"/>
                    </a:cubicBezTo>
                    <a:cubicBezTo>
                      <a:pt x="2" y="188"/>
                      <a:pt x="0" y="163"/>
                      <a:pt x="3" y="139"/>
                    </a:cubicBezTo>
                    <a:cubicBezTo>
                      <a:pt x="5" y="132"/>
                      <a:pt x="7" y="126"/>
                      <a:pt x="9" y="119"/>
                    </a:cubicBezTo>
                    <a:cubicBezTo>
                      <a:pt x="16" y="95"/>
                      <a:pt x="29" y="74"/>
                      <a:pt x="44" y="56"/>
                    </a:cubicBezTo>
                    <a:cubicBezTo>
                      <a:pt x="48" y="53"/>
                      <a:pt x="51" y="49"/>
                      <a:pt x="54" y="46"/>
                    </a:cubicBezTo>
                    <a:cubicBezTo>
                      <a:pt x="70" y="32"/>
                      <a:pt x="88" y="21"/>
                      <a:pt x="108" y="13"/>
                    </a:cubicBezTo>
                    <a:cubicBezTo>
                      <a:pt x="118" y="10"/>
                      <a:pt x="128" y="7"/>
                      <a:pt x="138" y="4"/>
                    </a:cubicBezTo>
                    <a:cubicBezTo>
                      <a:pt x="161" y="0"/>
                      <a:pt x="183" y="1"/>
                      <a:pt x="206" y="5"/>
                    </a:cubicBezTo>
                    <a:cubicBezTo>
                      <a:pt x="215" y="8"/>
                      <a:pt x="224" y="11"/>
                      <a:pt x="232" y="14"/>
                    </a:cubicBezTo>
                    <a:cubicBezTo>
                      <a:pt x="253" y="23"/>
                      <a:pt x="271" y="36"/>
                      <a:pt x="288" y="52"/>
                    </a:cubicBezTo>
                    <a:cubicBezTo>
                      <a:pt x="291" y="56"/>
                      <a:pt x="295" y="61"/>
                      <a:pt x="299" y="65"/>
                    </a:cubicBezTo>
                    <a:cubicBezTo>
                      <a:pt x="312" y="83"/>
                      <a:pt x="322" y="103"/>
                      <a:pt x="328" y="125"/>
                    </a:cubicBezTo>
                    <a:cubicBezTo>
                      <a:pt x="332" y="137"/>
                      <a:pt x="332" y="149"/>
                      <a:pt x="334" y="162"/>
                    </a:cubicBezTo>
                    <a:cubicBezTo>
                      <a:pt x="334" y="180"/>
                      <a:pt x="332" y="198"/>
                      <a:pt x="327" y="215"/>
                    </a:cubicBezTo>
                    <a:cubicBezTo>
                      <a:pt x="324" y="223"/>
                      <a:pt x="321" y="230"/>
                      <a:pt x="318" y="238"/>
                    </a:cubicBezTo>
                    <a:cubicBezTo>
                      <a:pt x="308" y="259"/>
                      <a:pt x="294" y="277"/>
                      <a:pt x="277" y="293"/>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93" name="Freeform 273">
                <a:extLst>
                  <a:ext uri="{FF2B5EF4-FFF2-40B4-BE49-F238E27FC236}">
                    <a16:creationId xmlns:a16="http://schemas.microsoft.com/office/drawing/2014/main" id="{09F5179F-DFA2-6F5B-8953-73D4A857D626}"/>
                  </a:ext>
                </a:extLst>
              </p:cNvPr>
              <p:cNvSpPr/>
              <p:nvPr/>
            </p:nvSpPr>
            <p:spPr bwMode="auto">
              <a:xfrm>
                <a:off x="6161088" y="4672013"/>
                <a:ext cx="247650" cy="246063"/>
              </a:xfrm>
              <a:custGeom>
                <a:avLst/>
                <a:gdLst>
                  <a:gd name="T0" fmla="*/ 124 w 244"/>
                  <a:gd name="T1" fmla="*/ 3 h 242"/>
                  <a:gd name="T2" fmla="*/ 243 w 244"/>
                  <a:gd name="T3" fmla="*/ 123 h 242"/>
                  <a:gd name="T4" fmla="*/ 122 w 244"/>
                  <a:gd name="T5" fmla="*/ 242 h 242"/>
                  <a:gd name="T6" fmla="*/ 3 w 244"/>
                  <a:gd name="T7" fmla="*/ 116 h 242"/>
                  <a:gd name="T8" fmla="*/ 124 w 244"/>
                  <a:gd name="T9" fmla="*/ 3 h 242"/>
                </a:gdLst>
                <a:ahLst/>
                <a:cxnLst>
                  <a:cxn ang="0">
                    <a:pos x="T0" y="T1"/>
                  </a:cxn>
                  <a:cxn ang="0">
                    <a:pos x="T2" y="T3"/>
                  </a:cxn>
                  <a:cxn ang="0">
                    <a:pos x="T4" y="T5"/>
                  </a:cxn>
                  <a:cxn ang="0">
                    <a:pos x="T6" y="T7"/>
                  </a:cxn>
                  <a:cxn ang="0">
                    <a:pos x="T8" y="T9"/>
                  </a:cxn>
                </a:cxnLst>
                <a:rect l="0" t="0" r="r" b="b"/>
                <a:pathLst>
                  <a:path w="244" h="241">
                    <a:moveTo>
                      <a:pt x="124" y="3"/>
                    </a:moveTo>
                    <a:cubicBezTo>
                      <a:pt x="188" y="1"/>
                      <a:pt x="244" y="57"/>
                      <a:pt x="243" y="123"/>
                    </a:cubicBezTo>
                    <a:cubicBezTo>
                      <a:pt x="241" y="194"/>
                      <a:pt x="188" y="242"/>
                      <a:pt x="122" y="242"/>
                    </a:cubicBezTo>
                    <a:cubicBezTo>
                      <a:pt x="57" y="242"/>
                      <a:pt x="0" y="189"/>
                      <a:pt x="3" y="116"/>
                    </a:cubicBezTo>
                    <a:cubicBezTo>
                      <a:pt x="5" y="58"/>
                      <a:pt x="58" y="0"/>
                      <a:pt x="124" y="3"/>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94" name="Freeform 274">
                <a:extLst>
                  <a:ext uri="{FF2B5EF4-FFF2-40B4-BE49-F238E27FC236}">
                    <a16:creationId xmlns:a16="http://schemas.microsoft.com/office/drawing/2014/main" id="{FED532CA-4B65-6A71-D9C3-B69247C9E721}"/>
                  </a:ext>
                </a:extLst>
              </p:cNvPr>
              <p:cNvSpPr/>
              <p:nvPr/>
            </p:nvSpPr>
            <p:spPr bwMode="auto">
              <a:xfrm>
                <a:off x="6789738" y="4948238"/>
                <a:ext cx="111125" cy="192088"/>
              </a:xfrm>
              <a:custGeom>
                <a:avLst/>
                <a:gdLst>
                  <a:gd name="T0" fmla="*/ 109 w 110"/>
                  <a:gd name="T1" fmla="*/ 120 h 189"/>
                  <a:gd name="T2" fmla="*/ 105 w 110"/>
                  <a:gd name="T3" fmla="*/ 163 h 189"/>
                  <a:gd name="T4" fmla="*/ 99 w 110"/>
                  <a:gd name="T5" fmla="*/ 181 h 189"/>
                  <a:gd name="T6" fmla="*/ 85 w 110"/>
                  <a:gd name="T7" fmla="*/ 185 h 189"/>
                  <a:gd name="T8" fmla="*/ 34 w 110"/>
                  <a:gd name="T9" fmla="*/ 133 h 189"/>
                  <a:gd name="T10" fmla="*/ 27 w 110"/>
                  <a:gd name="T11" fmla="*/ 128 h 189"/>
                  <a:gd name="T12" fmla="*/ 1 w 110"/>
                  <a:gd name="T13" fmla="*/ 21 h 189"/>
                  <a:gd name="T14" fmla="*/ 3 w 110"/>
                  <a:gd name="T15" fmla="*/ 14 h 189"/>
                  <a:gd name="T16" fmla="*/ 11 w 110"/>
                  <a:gd name="T17" fmla="*/ 12 h 189"/>
                  <a:gd name="T18" fmla="*/ 51 w 110"/>
                  <a:gd name="T19" fmla="*/ 3 h 189"/>
                  <a:gd name="T20" fmla="*/ 63 w 110"/>
                  <a:gd name="T21" fmla="*/ 1 h 189"/>
                  <a:gd name="T22" fmla="*/ 105 w 110"/>
                  <a:gd name="T23" fmla="*/ 85 h 189"/>
                  <a:gd name="T24" fmla="*/ 109 w 110"/>
                  <a:gd name="T25" fmla="*/ 12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89">
                    <a:moveTo>
                      <a:pt x="109" y="120"/>
                    </a:moveTo>
                    <a:cubicBezTo>
                      <a:pt x="107" y="134"/>
                      <a:pt x="108" y="149"/>
                      <a:pt x="105" y="163"/>
                    </a:cubicBezTo>
                    <a:cubicBezTo>
                      <a:pt x="103" y="169"/>
                      <a:pt x="101" y="175"/>
                      <a:pt x="99" y="181"/>
                    </a:cubicBezTo>
                    <a:cubicBezTo>
                      <a:pt x="96" y="188"/>
                      <a:pt x="92" y="189"/>
                      <a:pt x="85" y="185"/>
                    </a:cubicBezTo>
                    <a:cubicBezTo>
                      <a:pt x="63" y="172"/>
                      <a:pt x="48" y="153"/>
                      <a:pt x="34" y="133"/>
                    </a:cubicBezTo>
                    <a:cubicBezTo>
                      <a:pt x="32" y="131"/>
                      <a:pt x="32" y="127"/>
                      <a:pt x="27" y="128"/>
                    </a:cubicBezTo>
                    <a:cubicBezTo>
                      <a:pt x="9" y="94"/>
                      <a:pt x="0" y="59"/>
                      <a:pt x="1" y="21"/>
                    </a:cubicBezTo>
                    <a:cubicBezTo>
                      <a:pt x="1" y="19"/>
                      <a:pt x="0" y="16"/>
                      <a:pt x="3" y="14"/>
                    </a:cubicBezTo>
                    <a:cubicBezTo>
                      <a:pt x="5" y="12"/>
                      <a:pt x="8" y="12"/>
                      <a:pt x="11" y="12"/>
                    </a:cubicBezTo>
                    <a:cubicBezTo>
                      <a:pt x="24" y="10"/>
                      <a:pt x="38" y="7"/>
                      <a:pt x="51" y="3"/>
                    </a:cubicBezTo>
                    <a:cubicBezTo>
                      <a:pt x="55" y="1"/>
                      <a:pt x="59" y="0"/>
                      <a:pt x="63" y="1"/>
                    </a:cubicBezTo>
                    <a:cubicBezTo>
                      <a:pt x="84" y="26"/>
                      <a:pt x="98" y="54"/>
                      <a:pt x="105" y="85"/>
                    </a:cubicBezTo>
                    <a:cubicBezTo>
                      <a:pt x="108" y="97"/>
                      <a:pt x="110" y="108"/>
                      <a:pt x="109" y="12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95" name="Freeform 275">
                <a:extLst>
                  <a:ext uri="{FF2B5EF4-FFF2-40B4-BE49-F238E27FC236}">
                    <a16:creationId xmlns:a16="http://schemas.microsoft.com/office/drawing/2014/main" id="{A165D801-7117-562B-78BC-66DE827AFD6E}"/>
                  </a:ext>
                </a:extLst>
              </p:cNvPr>
              <p:cNvSpPr/>
              <p:nvPr/>
            </p:nvSpPr>
            <p:spPr bwMode="auto">
              <a:xfrm>
                <a:off x="6804025" y="4468813"/>
                <a:ext cx="117475" cy="180975"/>
              </a:xfrm>
              <a:custGeom>
                <a:avLst/>
                <a:gdLst>
                  <a:gd name="T0" fmla="*/ 40 w 116"/>
                  <a:gd name="T1" fmla="*/ 43 h 178"/>
                  <a:gd name="T2" fmla="*/ 50 w 116"/>
                  <a:gd name="T3" fmla="*/ 41 h 178"/>
                  <a:gd name="T4" fmla="*/ 95 w 116"/>
                  <a:gd name="T5" fmla="*/ 6 h 178"/>
                  <a:gd name="T6" fmla="*/ 112 w 116"/>
                  <a:gd name="T7" fmla="*/ 13 h 178"/>
                  <a:gd name="T8" fmla="*/ 114 w 116"/>
                  <a:gd name="T9" fmla="*/ 68 h 178"/>
                  <a:gd name="T10" fmla="*/ 115 w 116"/>
                  <a:gd name="T11" fmla="*/ 78 h 178"/>
                  <a:gd name="T12" fmla="*/ 72 w 116"/>
                  <a:gd name="T13" fmla="*/ 171 h 178"/>
                  <a:gd name="T14" fmla="*/ 67 w 116"/>
                  <a:gd name="T15" fmla="*/ 176 h 178"/>
                  <a:gd name="T16" fmla="*/ 59 w 116"/>
                  <a:gd name="T17" fmla="*/ 175 h 178"/>
                  <a:gd name="T18" fmla="*/ 8 w 116"/>
                  <a:gd name="T19" fmla="*/ 158 h 178"/>
                  <a:gd name="T20" fmla="*/ 2 w 116"/>
                  <a:gd name="T21" fmla="*/ 155 h 178"/>
                  <a:gd name="T22" fmla="*/ 1 w 116"/>
                  <a:gd name="T23" fmla="*/ 140 h 178"/>
                  <a:gd name="T24" fmla="*/ 35 w 116"/>
                  <a:gd name="T25" fmla="*/ 57 h 178"/>
                  <a:gd name="T26" fmla="*/ 40 w 116"/>
                  <a:gd name="T27" fmla="*/ 4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5" h="178">
                    <a:moveTo>
                      <a:pt x="40" y="43"/>
                    </a:moveTo>
                    <a:cubicBezTo>
                      <a:pt x="44" y="47"/>
                      <a:pt x="47" y="44"/>
                      <a:pt x="50" y="41"/>
                    </a:cubicBezTo>
                    <a:cubicBezTo>
                      <a:pt x="63" y="27"/>
                      <a:pt x="77" y="14"/>
                      <a:pt x="95" y="6"/>
                    </a:cubicBezTo>
                    <a:cubicBezTo>
                      <a:pt x="106" y="0"/>
                      <a:pt x="108" y="1"/>
                      <a:pt x="112" y="13"/>
                    </a:cubicBezTo>
                    <a:cubicBezTo>
                      <a:pt x="116" y="31"/>
                      <a:pt x="115" y="50"/>
                      <a:pt x="114" y="68"/>
                    </a:cubicBezTo>
                    <a:cubicBezTo>
                      <a:pt x="114" y="72"/>
                      <a:pt x="112" y="75"/>
                      <a:pt x="115" y="78"/>
                    </a:cubicBezTo>
                    <a:cubicBezTo>
                      <a:pt x="108" y="112"/>
                      <a:pt x="96" y="144"/>
                      <a:pt x="72" y="171"/>
                    </a:cubicBezTo>
                    <a:cubicBezTo>
                      <a:pt x="71" y="173"/>
                      <a:pt x="69" y="175"/>
                      <a:pt x="67" y="176"/>
                    </a:cubicBezTo>
                    <a:cubicBezTo>
                      <a:pt x="64" y="178"/>
                      <a:pt x="62" y="176"/>
                      <a:pt x="59" y="175"/>
                    </a:cubicBezTo>
                    <a:cubicBezTo>
                      <a:pt x="43" y="167"/>
                      <a:pt x="26" y="161"/>
                      <a:pt x="8" y="158"/>
                    </a:cubicBezTo>
                    <a:cubicBezTo>
                      <a:pt x="5" y="158"/>
                      <a:pt x="3" y="157"/>
                      <a:pt x="2" y="155"/>
                    </a:cubicBezTo>
                    <a:cubicBezTo>
                      <a:pt x="0" y="150"/>
                      <a:pt x="0" y="145"/>
                      <a:pt x="1" y="140"/>
                    </a:cubicBezTo>
                    <a:cubicBezTo>
                      <a:pt x="7" y="110"/>
                      <a:pt x="16" y="82"/>
                      <a:pt x="35" y="57"/>
                    </a:cubicBezTo>
                    <a:cubicBezTo>
                      <a:pt x="38" y="52"/>
                      <a:pt x="38" y="47"/>
                      <a:pt x="40" y="4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96" name="Freeform 276">
                <a:extLst>
                  <a:ext uri="{FF2B5EF4-FFF2-40B4-BE49-F238E27FC236}">
                    <a16:creationId xmlns:a16="http://schemas.microsoft.com/office/drawing/2014/main" id="{3659C9E4-CCE3-0FA4-B1B2-3BC7FAA401F8}"/>
                  </a:ext>
                </a:extLst>
              </p:cNvPr>
              <p:cNvSpPr/>
              <p:nvPr/>
            </p:nvSpPr>
            <p:spPr bwMode="auto">
              <a:xfrm>
                <a:off x="6686550" y="4457701"/>
                <a:ext cx="109538" cy="182563"/>
              </a:xfrm>
              <a:custGeom>
                <a:avLst/>
                <a:gdLst>
                  <a:gd name="T0" fmla="*/ 1 w 108"/>
                  <a:gd name="T1" fmla="*/ 71 h 180"/>
                  <a:gd name="T2" fmla="*/ 11 w 108"/>
                  <a:gd name="T3" fmla="*/ 77 h 180"/>
                  <a:gd name="T4" fmla="*/ 17 w 108"/>
                  <a:gd name="T5" fmla="*/ 41 h 180"/>
                  <a:gd name="T6" fmla="*/ 31 w 108"/>
                  <a:gd name="T7" fmla="*/ 8 h 180"/>
                  <a:gd name="T8" fmla="*/ 46 w 108"/>
                  <a:gd name="T9" fmla="*/ 7 h 180"/>
                  <a:gd name="T10" fmla="*/ 84 w 108"/>
                  <a:gd name="T11" fmla="*/ 56 h 180"/>
                  <a:gd name="T12" fmla="*/ 90 w 108"/>
                  <a:gd name="T13" fmla="*/ 61 h 180"/>
                  <a:gd name="T14" fmla="*/ 107 w 108"/>
                  <a:gd name="T15" fmla="*/ 137 h 180"/>
                  <a:gd name="T16" fmla="*/ 103 w 108"/>
                  <a:gd name="T17" fmla="*/ 166 h 180"/>
                  <a:gd name="T18" fmla="*/ 86 w 108"/>
                  <a:gd name="T19" fmla="*/ 168 h 180"/>
                  <a:gd name="T20" fmla="*/ 46 w 108"/>
                  <a:gd name="T21" fmla="*/ 177 h 180"/>
                  <a:gd name="T22" fmla="*/ 35 w 108"/>
                  <a:gd name="T23" fmla="*/ 179 h 180"/>
                  <a:gd name="T24" fmla="*/ 28 w 108"/>
                  <a:gd name="T25" fmla="*/ 167 h 180"/>
                  <a:gd name="T26" fmla="*/ 10 w 108"/>
                  <a:gd name="T27" fmla="*/ 94 h 180"/>
                  <a:gd name="T28" fmla="*/ 3 w 108"/>
                  <a:gd name="T29" fmla="*/ 76 h 180"/>
                  <a:gd name="T30" fmla="*/ 1 w 108"/>
                  <a:gd name="T31" fmla="*/ 71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80">
                    <a:moveTo>
                      <a:pt x="1" y="71"/>
                    </a:moveTo>
                    <a:cubicBezTo>
                      <a:pt x="4" y="73"/>
                      <a:pt x="7" y="75"/>
                      <a:pt x="11" y="77"/>
                    </a:cubicBezTo>
                    <a:cubicBezTo>
                      <a:pt x="14" y="65"/>
                      <a:pt x="14" y="53"/>
                      <a:pt x="17" y="41"/>
                    </a:cubicBezTo>
                    <a:cubicBezTo>
                      <a:pt x="21" y="30"/>
                      <a:pt x="24" y="18"/>
                      <a:pt x="31" y="8"/>
                    </a:cubicBezTo>
                    <a:cubicBezTo>
                      <a:pt x="36" y="1"/>
                      <a:pt x="39" y="0"/>
                      <a:pt x="46" y="7"/>
                    </a:cubicBezTo>
                    <a:cubicBezTo>
                      <a:pt x="62" y="21"/>
                      <a:pt x="74" y="37"/>
                      <a:pt x="84" y="56"/>
                    </a:cubicBezTo>
                    <a:cubicBezTo>
                      <a:pt x="85" y="58"/>
                      <a:pt x="85" y="64"/>
                      <a:pt x="90" y="61"/>
                    </a:cubicBezTo>
                    <a:cubicBezTo>
                      <a:pt x="98" y="86"/>
                      <a:pt x="107" y="110"/>
                      <a:pt x="107" y="137"/>
                    </a:cubicBezTo>
                    <a:cubicBezTo>
                      <a:pt x="107" y="147"/>
                      <a:pt x="108" y="157"/>
                      <a:pt x="103" y="166"/>
                    </a:cubicBezTo>
                    <a:cubicBezTo>
                      <a:pt x="98" y="169"/>
                      <a:pt x="92" y="168"/>
                      <a:pt x="86" y="168"/>
                    </a:cubicBezTo>
                    <a:cubicBezTo>
                      <a:pt x="72" y="169"/>
                      <a:pt x="59" y="172"/>
                      <a:pt x="46" y="177"/>
                    </a:cubicBezTo>
                    <a:cubicBezTo>
                      <a:pt x="43" y="178"/>
                      <a:pt x="39" y="180"/>
                      <a:pt x="35" y="179"/>
                    </a:cubicBezTo>
                    <a:cubicBezTo>
                      <a:pt x="31" y="176"/>
                      <a:pt x="30" y="172"/>
                      <a:pt x="28" y="167"/>
                    </a:cubicBezTo>
                    <a:cubicBezTo>
                      <a:pt x="17" y="144"/>
                      <a:pt x="11" y="120"/>
                      <a:pt x="10" y="94"/>
                    </a:cubicBezTo>
                    <a:cubicBezTo>
                      <a:pt x="10" y="87"/>
                      <a:pt x="9" y="81"/>
                      <a:pt x="3" y="76"/>
                    </a:cubicBezTo>
                    <a:cubicBezTo>
                      <a:pt x="1" y="75"/>
                      <a:pt x="0" y="73"/>
                      <a:pt x="1" y="7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97" name="Freeform 277">
                <a:extLst>
                  <a:ext uri="{FF2B5EF4-FFF2-40B4-BE49-F238E27FC236}">
                    <a16:creationId xmlns:a16="http://schemas.microsoft.com/office/drawing/2014/main" id="{9D04CF7F-9CF3-A195-444B-F8683DA8E597}"/>
                  </a:ext>
                </a:extLst>
              </p:cNvPr>
              <p:cNvSpPr/>
              <p:nvPr/>
            </p:nvSpPr>
            <p:spPr bwMode="auto">
              <a:xfrm>
                <a:off x="6451600" y="4692651"/>
                <a:ext cx="182563" cy="101600"/>
              </a:xfrm>
              <a:custGeom>
                <a:avLst/>
                <a:gdLst>
                  <a:gd name="T0" fmla="*/ 42 w 180"/>
                  <a:gd name="T1" fmla="*/ 73 h 100"/>
                  <a:gd name="T2" fmla="*/ 41 w 180"/>
                  <a:gd name="T3" fmla="*/ 65 h 100"/>
                  <a:gd name="T4" fmla="*/ 9 w 180"/>
                  <a:gd name="T5" fmla="*/ 38 h 100"/>
                  <a:gd name="T6" fmla="*/ 14 w 180"/>
                  <a:gd name="T7" fmla="*/ 17 h 100"/>
                  <a:gd name="T8" fmla="*/ 68 w 180"/>
                  <a:gd name="T9" fmla="*/ 4 h 100"/>
                  <a:gd name="T10" fmla="*/ 76 w 180"/>
                  <a:gd name="T11" fmla="*/ 0 h 100"/>
                  <a:gd name="T12" fmla="*/ 116 w 180"/>
                  <a:gd name="T13" fmla="*/ 4 h 100"/>
                  <a:gd name="T14" fmla="*/ 174 w 180"/>
                  <a:gd name="T15" fmla="*/ 24 h 100"/>
                  <a:gd name="T16" fmla="*/ 179 w 180"/>
                  <a:gd name="T17" fmla="*/ 33 h 100"/>
                  <a:gd name="T18" fmla="*/ 164 w 180"/>
                  <a:gd name="T19" fmla="*/ 96 h 100"/>
                  <a:gd name="T20" fmla="*/ 146 w 180"/>
                  <a:gd name="T21" fmla="*/ 100 h 100"/>
                  <a:gd name="T22" fmla="*/ 57 w 180"/>
                  <a:gd name="T23" fmla="*/ 77 h 100"/>
                  <a:gd name="T24" fmla="*/ 42 w 180"/>
                  <a:gd name="T25" fmla="*/ 73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00">
                    <a:moveTo>
                      <a:pt x="42" y="73"/>
                    </a:moveTo>
                    <a:cubicBezTo>
                      <a:pt x="47" y="70"/>
                      <a:pt x="45" y="67"/>
                      <a:pt x="41" y="65"/>
                    </a:cubicBezTo>
                    <a:cubicBezTo>
                      <a:pt x="29" y="58"/>
                      <a:pt x="19" y="48"/>
                      <a:pt x="9" y="38"/>
                    </a:cubicBezTo>
                    <a:cubicBezTo>
                      <a:pt x="0" y="27"/>
                      <a:pt x="1" y="22"/>
                      <a:pt x="14" y="17"/>
                    </a:cubicBezTo>
                    <a:cubicBezTo>
                      <a:pt x="32" y="9"/>
                      <a:pt x="50" y="6"/>
                      <a:pt x="68" y="4"/>
                    </a:cubicBezTo>
                    <a:cubicBezTo>
                      <a:pt x="71" y="3"/>
                      <a:pt x="76" y="5"/>
                      <a:pt x="76" y="0"/>
                    </a:cubicBezTo>
                    <a:cubicBezTo>
                      <a:pt x="90" y="1"/>
                      <a:pt x="103" y="2"/>
                      <a:pt x="116" y="4"/>
                    </a:cubicBezTo>
                    <a:cubicBezTo>
                      <a:pt x="137" y="6"/>
                      <a:pt x="156" y="14"/>
                      <a:pt x="174" y="24"/>
                    </a:cubicBezTo>
                    <a:cubicBezTo>
                      <a:pt x="178" y="26"/>
                      <a:pt x="180" y="28"/>
                      <a:pt x="179" y="33"/>
                    </a:cubicBezTo>
                    <a:cubicBezTo>
                      <a:pt x="171" y="53"/>
                      <a:pt x="169" y="75"/>
                      <a:pt x="164" y="96"/>
                    </a:cubicBezTo>
                    <a:cubicBezTo>
                      <a:pt x="159" y="100"/>
                      <a:pt x="152" y="100"/>
                      <a:pt x="146" y="100"/>
                    </a:cubicBezTo>
                    <a:cubicBezTo>
                      <a:pt x="114" y="99"/>
                      <a:pt x="85" y="92"/>
                      <a:pt x="57" y="77"/>
                    </a:cubicBezTo>
                    <a:cubicBezTo>
                      <a:pt x="52" y="74"/>
                      <a:pt x="47" y="77"/>
                      <a:pt x="42" y="7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98" name="Freeform 278">
                <a:extLst>
                  <a:ext uri="{FF2B5EF4-FFF2-40B4-BE49-F238E27FC236}">
                    <a16:creationId xmlns:a16="http://schemas.microsoft.com/office/drawing/2014/main" id="{3C5372C7-CD57-85AD-76B8-3081FBF6F3DB}"/>
                  </a:ext>
                </a:extLst>
              </p:cNvPr>
              <p:cNvSpPr/>
              <p:nvPr/>
            </p:nvSpPr>
            <p:spPr bwMode="auto">
              <a:xfrm>
                <a:off x="6548438" y="4546601"/>
                <a:ext cx="150813" cy="153988"/>
              </a:xfrm>
              <a:custGeom>
                <a:avLst/>
                <a:gdLst>
                  <a:gd name="T0" fmla="*/ 12 w 149"/>
                  <a:gd name="T1" fmla="*/ 74 h 152"/>
                  <a:gd name="T2" fmla="*/ 17 w 149"/>
                  <a:gd name="T3" fmla="*/ 67 h 152"/>
                  <a:gd name="T4" fmla="*/ 1 w 149"/>
                  <a:gd name="T5" fmla="*/ 16 h 152"/>
                  <a:gd name="T6" fmla="*/ 14 w 149"/>
                  <a:gd name="T7" fmla="*/ 1 h 152"/>
                  <a:gd name="T8" fmla="*/ 57 w 149"/>
                  <a:gd name="T9" fmla="*/ 15 h 152"/>
                  <a:gd name="T10" fmla="*/ 68 w 149"/>
                  <a:gd name="T11" fmla="*/ 15 h 152"/>
                  <a:gd name="T12" fmla="*/ 125 w 149"/>
                  <a:gd name="T13" fmla="*/ 62 h 152"/>
                  <a:gd name="T14" fmla="*/ 147 w 149"/>
                  <a:gd name="T15" fmla="*/ 96 h 152"/>
                  <a:gd name="T16" fmla="*/ 148 w 149"/>
                  <a:gd name="T17" fmla="*/ 103 h 152"/>
                  <a:gd name="T18" fmla="*/ 140 w 149"/>
                  <a:gd name="T19" fmla="*/ 111 h 152"/>
                  <a:gd name="T20" fmla="*/ 106 w 149"/>
                  <a:gd name="T21" fmla="*/ 144 h 152"/>
                  <a:gd name="T22" fmla="*/ 99 w 149"/>
                  <a:gd name="T23" fmla="*/ 150 h 152"/>
                  <a:gd name="T24" fmla="*/ 89 w 149"/>
                  <a:gd name="T25" fmla="*/ 148 h 152"/>
                  <a:gd name="T26" fmla="*/ 32 w 149"/>
                  <a:gd name="T27" fmla="*/ 97 h 152"/>
                  <a:gd name="T28" fmla="*/ 12 w 149"/>
                  <a:gd name="T29" fmla="*/ 7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152">
                    <a:moveTo>
                      <a:pt x="12" y="74"/>
                    </a:moveTo>
                    <a:cubicBezTo>
                      <a:pt x="17" y="74"/>
                      <a:pt x="20" y="73"/>
                      <a:pt x="17" y="67"/>
                    </a:cubicBezTo>
                    <a:cubicBezTo>
                      <a:pt x="8" y="51"/>
                      <a:pt x="3" y="34"/>
                      <a:pt x="1" y="16"/>
                    </a:cubicBezTo>
                    <a:cubicBezTo>
                      <a:pt x="0" y="2"/>
                      <a:pt x="1" y="0"/>
                      <a:pt x="14" y="1"/>
                    </a:cubicBezTo>
                    <a:cubicBezTo>
                      <a:pt x="30" y="3"/>
                      <a:pt x="44" y="8"/>
                      <a:pt x="57" y="15"/>
                    </a:cubicBezTo>
                    <a:cubicBezTo>
                      <a:pt x="61" y="16"/>
                      <a:pt x="65" y="19"/>
                      <a:pt x="68" y="15"/>
                    </a:cubicBezTo>
                    <a:cubicBezTo>
                      <a:pt x="88" y="30"/>
                      <a:pt x="109" y="44"/>
                      <a:pt x="125" y="62"/>
                    </a:cubicBezTo>
                    <a:cubicBezTo>
                      <a:pt x="134" y="73"/>
                      <a:pt x="141" y="84"/>
                      <a:pt x="147" y="96"/>
                    </a:cubicBezTo>
                    <a:cubicBezTo>
                      <a:pt x="148" y="98"/>
                      <a:pt x="149" y="100"/>
                      <a:pt x="148" y="103"/>
                    </a:cubicBezTo>
                    <a:cubicBezTo>
                      <a:pt x="146" y="107"/>
                      <a:pt x="143" y="109"/>
                      <a:pt x="140" y="111"/>
                    </a:cubicBezTo>
                    <a:cubicBezTo>
                      <a:pt x="127" y="121"/>
                      <a:pt x="115" y="131"/>
                      <a:pt x="106" y="144"/>
                    </a:cubicBezTo>
                    <a:cubicBezTo>
                      <a:pt x="104" y="147"/>
                      <a:pt x="101" y="149"/>
                      <a:pt x="99" y="150"/>
                    </a:cubicBezTo>
                    <a:cubicBezTo>
                      <a:pt x="95" y="152"/>
                      <a:pt x="92" y="150"/>
                      <a:pt x="89" y="148"/>
                    </a:cubicBezTo>
                    <a:cubicBezTo>
                      <a:pt x="67" y="135"/>
                      <a:pt x="49" y="117"/>
                      <a:pt x="32" y="97"/>
                    </a:cubicBezTo>
                    <a:cubicBezTo>
                      <a:pt x="26" y="89"/>
                      <a:pt x="20" y="81"/>
                      <a:pt x="12" y="74"/>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99" name="Freeform 279">
                <a:extLst>
                  <a:ext uri="{FF2B5EF4-FFF2-40B4-BE49-F238E27FC236}">
                    <a16:creationId xmlns:a16="http://schemas.microsoft.com/office/drawing/2014/main" id="{E6788D84-A42B-9B0A-C452-D573B41109A2}"/>
                  </a:ext>
                </a:extLst>
              </p:cNvPr>
              <p:cNvSpPr/>
              <p:nvPr/>
            </p:nvSpPr>
            <p:spPr bwMode="auto">
              <a:xfrm>
                <a:off x="6888163" y="4575176"/>
                <a:ext cx="163513" cy="141288"/>
              </a:xfrm>
              <a:custGeom>
                <a:avLst/>
                <a:gdLst>
                  <a:gd name="T0" fmla="*/ 97 w 161"/>
                  <a:gd name="T1" fmla="*/ 7 h 139"/>
                  <a:gd name="T2" fmla="*/ 107 w 161"/>
                  <a:gd name="T3" fmla="*/ 7 h 139"/>
                  <a:gd name="T4" fmla="*/ 151 w 161"/>
                  <a:gd name="T5" fmla="*/ 1 h 139"/>
                  <a:gd name="T6" fmla="*/ 160 w 161"/>
                  <a:gd name="T7" fmla="*/ 13 h 139"/>
                  <a:gd name="T8" fmla="*/ 141 w 161"/>
                  <a:gd name="T9" fmla="*/ 57 h 139"/>
                  <a:gd name="T10" fmla="*/ 138 w 161"/>
                  <a:gd name="T11" fmla="*/ 66 h 139"/>
                  <a:gd name="T12" fmla="*/ 104 w 161"/>
                  <a:gd name="T13" fmla="*/ 105 h 139"/>
                  <a:gd name="T14" fmla="*/ 58 w 161"/>
                  <a:gd name="T15" fmla="*/ 135 h 139"/>
                  <a:gd name="T16" fmla="*/ 45 w 161"/>
                  <a:gd name="T17" fmla="*/ 138 h 139"/>
                  <a:gd name="T18" fmla="*/ 22 w 161"/>
                  <a:gd name="T19" fmla="*/ 108 h 139"/>
                  <a:gd name="T20" fmla="*/ 11 w 161"/>
                  <a:gd name="T21" fmla="*/ 95 h 139"/>
                  <a:gd name="T22" fmla="*/ 6 w 161"/>
                  <a:gd name="T23" fmla="*/ 91 h 139"/>
                  <a:gd name="T24" fmla="*/ 5 w 161"/>
                  <a:gd name="T25" fmla="*/ 74 h 139"/>
                  <a:gd name="T26" fmla="*/ 64 w 161"/>
                  <a:gd name="T27" fmla="*/ 23 h 139"/>
                  <a:gd name="T28" fmla="*/ 97 w 161"/>
                  <a:gd name="T29" fmla="*/ 7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1" h="139">
                    <a:moveTo>
                      <a:pt x="97" y="7"/>
                    </a:moveTo>
                    <a:cubicBezTo>
                      <a:pt x="100" y="10"/>
                      <a:pt x="104" y="8"/>
                      <a:pt x="107" y="7"/>
                    </a:cubicBezTo>
                    <a:cubicBezTo>
                      <a:pt x="122" y="3"/>
                      <a:pt x="136" y="0"/>
                      <a:pt x="151" y="1"/>
                    </a:cubicBezTo>
                    <a:cubicBezTo>
                      <a:pt x="159" y="2"/>
                      <a:pt x="161" y="5"/>
                      <a:pt x="160" y="13"/>
                    </a:cubicBezTo>
                    <a:cubicBezTo>
                      <a:pt x="156" y="29"/>
                      <a:pt x="149" y="43"/>
                      <a:pt x="141" y="57"/>
                    </a:cubicBezTo>
                    <a:cubicBezTo>
                      <a:pt x="139" y="60"/>
                      <a:pt x="137" y="63"/>
                      <a:pt x="138" y="66"/>
                    </a:cubicBezTo>
                    <a:cubicBezTo>
                      <a:pt x="129" y="81"/>
                      <a:pt x="117" y="94"/>
                      <a:pt x="104" y="105"/>
                    </a:cubicBezTo>
                    <a:cubicBezTo>
                      <a:pt x="91" y="118"/>
                      <a:pt x="75" y="128"/>
                      <a:pt x="58" y="135"/>
                    </a:cubicBezTo>
                    <a:cubicBezTo>
                      <a:pt x="54" y="137"/>
                      <a:pt x="50" y="139"/>
                      <a:pt x="45" y="138"/>
                    </a:cubicBezTo>
                    <a:cubicBezTo>
                      <a:pt x="36" y="129"/>
                      <a:pt x="30" y="117"/>
                      <a:pt x="22" y="108"/>
                    </a:cubicBezTo>
                    <a:cubicBezTo>
                      <a:pt x="18" y="104"/>
                      <a:pt x="15" y="99"/>
                      <a:pt x="11" y="95"/>
                    </a:cubicBezTo>
                    <a:cubicBezTo>
                      <a:pt x="9" y="94"/>
                      <a:pt x="8" y="92"/>
                      <a:pt x="6" y="91"/>
                    </a:cubicBezTo>
                    <a:cubicBezTo>
                      <a:pt x="0" y="85"/>
                      <a:pt x="1" y="80"/>
                      <a:pt x="5" y="74"/>
                    </a:cubicBezTo>
                    <a:cubicBezTo>
                      <a:pt x="21" y="52"/>
                      <a:pt x="41" y="36"/>
                      <a:pt x="64" y="23"/>
                    </a:cubicBezTo>
                    <a:cubicBezTo>
                      <a:pt x="74" y="17"/>
                      <a:pt x="85" y="11"/>
                      <a:pt x="97" y="7"/>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00" name="Freeform 280">
                <a:extLst>
                  <a:ext uri="{FF2B5EF4-FFF2-40B4-BE49-F238E27FC236}">
                    <a16:creationId xmlns:a16="http://schemas.microsoft.com/office/drawing/2014/main" id="{A1BEEA9D-C1FE-62A0-E8AE-E71E08142501}"/>
                  </a:ext>
                </a:extLst>
              </p:cNvPr>
              <p:cNvSpPr/>
              <p:nvPr/>
            </p:nvSpPr>
            <p:spPr bwMode="auto">
              <a:xfrm>
                <a:off x="6942138" y="4713288"/>
                <a:ext cx="179388" cy="100013"/>
              </a:xfrm>
              <a:custGeom>
                <a:avLst/>
                <a:gdLst>
                  <a:gd name="T0" fmla="*/ 119 w 178"/>
                  <a:gd name="T1" fmla="*/ 6 h 99"/>
                  <a:gd name="T2" fmla="*/ 126 w 178"/>
                  <a:gd name="T3" fmla="*/ 11 h 99"/>
                  <a:gd name="T4" fmla="*/ 168 w 178"/>
                  <a:gd name="T5" fmla="*/ 29 h 99"/>
                  <a:gd name="T6" fmla="*/ 170 w 178"/>
                  <a:gd name="T7" fmla="*/ 45 h 99"/>
                  <a:gd name="T8" fmla="*/ 133 w 178"/>
                  <a:gd name="T9" fmla="*/ 73 h 99"/>
                  <a:gd name="T10" fmla="*/ 106 w 178"/>
                  <a:gd name="T11" fmla="*/ 86 h 99"/>
                  <a:gd name="T12" fmla="*/ 20 w 178"/>
                  <a:gd name="T13" fmla="*/ 95 h 99"/>
                  <a:gd name="T14" fmla="*/ 12 w 178"/>
                  <a:gd name="T15" fmla="*/ 93 h 99"/>
                  <a:gd name="T16" fmla="*/ 9 w 178"/>
                  <a:gd name="T17" fmla="*/ 84 h 99"/>
                  <a:gd name="T18" fmla="*/ 1 w 178"/>
                  <a:gd name="T19" fmla="*/ 29 h 99"/>
                  <a:gd name="T20" fmla="*/ 1 w 178"/>
                  <a:gd name="T21" fmla="*/ 23 h 99"/>
                  <a:gd name="T22" fmla="*/ 11 w 178"/>
                  <a:gd name="T23" fmla="*/ 15 h 99"/>
                  <a:gd name="T24" fmla="*/ 103 w 178"/>
                  <a:gd name="T25" fmla="*/ 5 h 99"/>
                  <a:gd name="T26" fmla="*/ 119 w 178"/>
                  <a:gd name="T27" fmla="*/ 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8" h="99">
                    <a:moveTo>
                      <a:pt x="119" y="6"/>
                    </a:moveTo>
                    <a:cubicBezTo>
                      <a:pt x="120" y="10"/>
                      <a:pt x="123" y="10"/>
                      <a:pt x="126" y="11"/>
                    </a:cubicBezTo>
                    <a:cubicBezTo>
                      <a:pt x="141" y="15"/>
                      <a:pt x="156" y="20"/>
                      <a:pt x="168" y="29"/>
                    </a:cubicBezTo>
                    <a:cubicBezTo>
                      <a:pt x="178" y="36"/>
                      <a:pt x="178" y="37"/>
                      <a:pt x="170" y="45"/>
                    </a:cubicBezTo>
                    <a:cubicBezTo>
                      <a:pt x="160" y="57"/>
                      <a:pt x="146" y="64"/>
                      <a:pt x="133" y="73"/>
                    </a:cubicBezTo>
                    <a:cubicBezTo>
                      <a:pt x="126" y="81"/>
                      <a:pt x="115" y="83"/>
                      <a:pt x="106" y="86"/>
                    </a:cubicBezTo>
                    <a:cubicBezTo>
                      <a:pt x="78" y="96"/>
                      <a:pt x="50" y="99"/>
                      <a:pt x="20" y="95"/>
                    </a:cubicBezTo>
                    <a:cubicBezTo>
                      <a:pt x="17" y="95"/>
                      <a:pt x="14" y="95"/>
                      <a:pt x="12" y="93"/>
                    </a:cubicBezTo>
                    <a:cubicBezTo>
                      <a:pt x="9" y="90"/>
                      <a:pt x="9" y="87"/>
                      <a:pt x="9" y="84"/>
                    </a:cubicBezTo>
                    <a:cubicBezTo>
                      <a:pt x="10" y="65"/>
                      <a:pt x="7" y="47"/>
                      <a:pt x="1" y="29"/>
                    </a:cubicBezTo>
                    <a:cubicBezTo>
                      <a:pt x="1" y="27"/>
                      <a:pt x="0" y="25"/>
                      <a:pt x="1" y="23"/>
                    </a:cubicBezTo>
                    <a:cubicBezTo>
                      <a:pt x="3" y="19"/>
                      <a:pt x="7" y="17"/>
                      <a:pt x="11" y="15"/>
                    </a:cubicBezTo>
                    <a:cubicBezTo>
                      <a:pt x="41" y="4"/>
                      <a:pt x="72" y="0"/>
                      <a:pt x="103" y="5"/>
                    </a:cubicBezTo>
                    <a:cubicBezTo>
                      <a:pt x="109" y="5"/>
                      <a:pt x="114" y="6"/>
                      <a:pt x="119" y="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01" name="Freeform 281">
                <a:extLst>
                  <a:ext uri="{FF2B5EF4-FFF2-40B4-BE49-F238E27FC236}">
                    <a16:creationId xmlns:a16="http://schemas.microsoft.com/office/drawing/2014/main" id="{79ECAC23-E6A7-660B-ECD8-DFEBEAF6766D}"/>
                  </a:ext>
                </a:extLst>
              </p:cNvPr>
              <p:cNvSpPr/>
              <p:nvPr/>
            </p:nvSpPr>
            <p:spPr bwMode="auto">
              <a:xfrm>
                <a:off x="6924675" y="4814888"/>
                <a:ext cx="174625" cy="107950"/>
              </a:xfrm>
              <a:custGeom>
                <a:avLst/>
                <a:gdLst>
                  <a:gd name="T0" fmla="*/ 152 w 172"/>
                  <a:gd name="T1" fmla="*/ 100 h 106"/>
                  <a:gd name="T2" fmla="*/ 127 w 172"/>
                  <a:gd name="T3" fmla="*/ 102 h 106"/>
                  <a:gd name="T4" fmla="*/ 111 w 172"/>
                  <a:gd name="T5" fmla="*/ 103 h 106"/>
                  <a:gd name="T6" fmla="*/ 103 w 172"/>
                  <a:gd name="T7" fmla="*/ 106 h 106"/>
                  <a:gd name="T8" fmla="*/ 12 w 172"/>
                  <a:gd name="T9" fmla="*/ 82 h 106"/>
                  <a:gd name="T10" fmla="*/ 1 w 172"/>
                  <a:gd name="T11" fmla="*/ 72 h 106"/>
                  <a:gd name="T12" fmla="*/ 4 w 172"/>
                  <a:gd name="T13" fmla="*/ 62 h 106"/>
                  <a:gd name="T14" fmla="*/ 23 w 172"/>
                  <a:gd name="T15" fmla="*/ 10 h 106"/>
                  <a:gd name="T16" fmla="*/ 27 w 172"/>
                  <a:gd name="T17" fmla="*/ 3 h 106"/>
                  <a:gd name="T18" fmla="*/ 70 w 172"/>
                  <a:gd name="T19" fmla="*/ 8 h 106"/>
                  <a:gd name="T20" fmla="*/ 117 w 172"/>
                  <a:gd name="T21" fmla="*/ 30 h 106"/>
                  <a:gd name="T22" fmla="*/ 130 w 172"/>
                  <a:gd name="T23" fmla="*/ 35 h 106"/>
                  <a:gd name="T24" fmla="*/ 134 w 172"/>
                  <a:gd name="T25" fmla="*/ 44 h 106"/>
                  <a:gd name="T26" fmla="*/ 165 w 172"/>
                  <a:gd name="T27" fmla="*/ 77 h 106"/>
                  <a:gd name="T28" fmla="*/ 159 w 172"/>
                  <a:gd name="T29" fmla="*/ 96 h 106"/>
                  <a:gd name="T30" fmla="*/ 152 w 172"/>
                  <a:gd name="T3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2" h="105">
                    <a:moveTo>
                      <a:pt x="152" y="100"/>
                    </a:moveTo>
                    <a:cubicBezTo>
                      <a:pt x="143" y="97"/>
                      <a:pt x="135" y="102"/>
                      <a:pt x="127" y="102"/>
                    </a:cubicBezTo>
                    <a:cubicBezTo>
                      <a:pt x="122" y="102"/>
                      <a:pt x="116" y="103"/>
                      <a:pt x="111" y="103"/>
                    </a:cubicBezTo>
                    <a:cubicBezTo>
                      <a:pt x="109" y="106"/>
                      <a:pt x="106" y="106"/>
                      <a:pt x="103" y="106"/>
                    </a:cubicBezTo>
                    <a:cubicBezTo>
                      <a:pt x="70" y="105"/>
                      <a:pt x="40" y="97"/>
                      <a:pt x="12" y="82"/>
                    </a:cubicBezTo>
                    <a:cubicBezTo>
                      <a:pt x="7" y="79"/>
                      <a:pt x="3" y="77"/>
                      <a:pt x="1" y="72"/>
                    </a:cubicBezTo>
                    <a:cubicBezTo>
                      <a:pt x="0" y="68"/>
                      <a:pt x="2" y="65"/>
                      <a:pt x="4" y="62"/>
                    </a:cubicBezTo>
                    <a:cubicBezTo>
                      <a:pt x="13" y="46"/>
                      <a:pt x="20" y="28"/>
                      <a:pt x="23" y="10"/>
                    </a:cubicBezTo>
                    <a:cubicBezTo>
                      <a:pt x="24" y="7"/>
                      <a:pt x="24" y="4"/>
                      <a:pt x="27" y="3"/>
                    </a:cubicBezTo>
                    <a:cubicBezTo>
                      <a:pt x="42" y="0"/>
                      <a:pt x="56" y="4"/>
                      <a:pt x="70" y="8"/>
                    </a:cubicBezTo>
                    <a:cubicBezTo>
                      <a:pt x="87" y="12"/>
                      <a:pt x="103" y="19"/>
                      <a:pt x="117" y="30"/>
                    </a:cubicBezTo>
                    <a:cubicBezTo>
                      <a:pt x="121" y="33"/>
                      <a:pt x="127" y="32"/>
                      <a:pt x="130" y="35"/>
                    </a:cubicBezTo>
                    <a:cubicBezTo>
                      <a:pt x="126" y="40"/>
                      <a:pt x="132" y="42"/>
                      <a:pt x="134" y="44"/>
                    </a:cubicBezTo>
                    <a:cubicBezTo>
                      <a:pt x="147" y="53"/>
                      <a:pt x="157" y="64"/>
                      <a:pt x="165" y="77"/>
                    </a:cubicBezTo>
                    <a:cubicBezTo>
                      <a:pt x="172" y="87"/>
                      <a:pt x="171" y="91"/>
                      <a:pt x="159" y="96"/>
                    </a:cubicBezTo>
                    <a:cubicBezTo>
                      <a:pt x="156" y="97"/>
                      <a:pt x="153" y="97"/>
                      <a:pt x="152" y="10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02" name="Freeform 282">
                <a:extLst>
                  <a:ext uri="{FF2B5EF4-FFF2-40B4-BE49-F238E27FC236}">
                    <a16:creationId xmlns:a16="http://schemas.microsoft.com/office/drawing/2014/main" id="{BB01BC8A-22BC-10A1-CE60-A463F2B70644}"/>
                  </a:ext>
                </a:extLst>
              </p:cNvPr>
              <p:cNvSpPr/>
              <p:nvPr/>
            </p:nvSpPr>
            <p:spPr bwMode="auto">
              <a:xfrm>
                <a:off x="6862763" y="4892676"/>
                <a:ext cx="147638" cy="149225"/>
              </a:xfrm>
              <a:custGeom>
                <a:avLst/>
                <a:gdLst>
                  <a:gd name="T0" fmla="*/ 135 w 147"/>
                  <a:gd name="T1" fmla="*/ 82 h 147"/>
                  <a:gd name="T2" fmla="*/ 135 w 147"/>
                  <a:gd name="T3" fmla="*/ 92 h 147"/>
                  <a:gd name="T4" fmla="*/ 145 w 147"/>
                  <a:gd name="T5" fmla="*/ 130 h 147"/>
                  <a:gd name="T6" fmla="*/ 130 w 147"/>
                  <a:gd name="T7" fmla="*/ 145 h 147"/>
                  <a:gd name="T8" fmla="*/ 100 w 147"/>
                  <a:gd name="T9" fmla="*/ 136 h 147"/>
                  <a:gd name="T10" fmla="*/ 91 w 147"/>
                  <a:gd name="T11" fmla="*/ 136 h 147"/>
                  <a:gd name="T12" fmla="*/ 38 w 147"/>
                  <a:gd name="T13" fmla="*/ 101 h 147"/>
                  <a:gd name="T14" fmla="*/ 4 w 147"/>
                  <a:gd name="T15" fmla="*/ 60 h 147"/>
                  <a:gd name="T16" fmla="*/ 3 w 147"/>
                  <a:gd name="T17" fmla="*/ 47 h 147"/>
                  <a:gd name="T18" fmla="*/ 52 w 147"/>
                  <a:gd name="T19" fmla="*/ 5 h 147"/>
                  <a:gd name="T20" fmla="*/ 67 w 147"/>
                  <a:gd name="T21" fmla="*/ 4 h 147"/>
                  <a:gd name="T22" fmla="*/ 118 w 147"/>
                  <a:gd name="T23" fmla="*/ 55 h 147"/>
                  <a:gd name="T24" fmla="*/ 135 w 147"/>
                  <a:gd name="T25" fmla="*/ 8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47">
                    <a:moveTo>
                      <a:pt x="135" y="82"/>
                    </a:moveTo>
                    <a:cubicBezTo>
                      <a:pt x="131" y="86"/>
                      <a:pt x="134" y="89"/>
                      <a:pt x="135" y="92"/>
                    </a:cubicBezTo>
                    <a:cubicBezTo>
                      <a:pt x="140" y="104"/>
                      <a:pt x="144" y="117"/>
                      <a:pt x="145" y="130"/>
                    </a:cubicBezTo>
                    <a:cubicBezTo>
                      <a:pt x="147" y="143"/>
                      <a:pt x="143" y="147"/>
                      <a:pt x="130" y="145"/>
                    </a:cubicBezTo>
                    <a:cubicBezTo>
                      <a:pt x="119" y="143"/>
                      <a:pt x="109" y="139"/>
                      <a:pt x="100" y="136"/>
                    </a:cubicBezTo>
                    <a:cubicBezTo>
                      <a:pt x="97" y="135"/>
                      <a:pt x="94" y="133"/>
                      <a:pt x="91" y="136"/>
                    </a:cubicBezTo>
                    <a:cubicBezTo>
                      <a:pt x="72" y="125"/>
                      <a:pt x="54" y="115"/>
                      <a:pt x="38" y="101"/>
                    </a:cubicBezTo>
                    <a:cubicBezTo>
                      <a:pt x="25" y="88"/>
                      <a:pt x="13" y="75"/>
                      <a:pt x="4" y="60"/>
                    </a:cubicBezTo>
                    <a:cubicBezTo>
                      <a:pt x="2" y="56"/>
                      <a:pt x="0" y="52"/>
                      <a:pt x="3" y="47"/>
                    </a:cubicBezTo>
                    <a:cubicBezTo>
                      <a:pt x="21" y="35"/>
                      <a:pt x="38" y="21"/>
                      <a:pt x="52" y="5"/>
                    </a:cubicBezTo>
                    <a:cubicBezTo>
                      <a:pt x="57" y="0"/>
                      <a:pt x="62" y="1"/>
                      <a:pt x="67" y="4"/>
                    </a:cubicBezTo>
                    <a:cubicBezTo>
                      <a:pt x="87" y="18"/>
                      <a:pt x="105" y="35"/>
                      <a:pt x="118" y="55"/>
                    </a:cubicBezTo>
                    <a:cubicBezTo>
                      <a:pt x="124" y="64"/>
                      <a:pt x="130" y="73"/>
                      <a:pt x="135" y="8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03" name="Freeform 283">
                <a:extLst>
                  <a:ext uri="{FF2B5EF4-FFF2-40B4-BE49-F238E27FC236}">
                    <a16:creationId xmlns:a16="http://schemas.microsoft.com/office/drawing/2014/main" id="{F39A9DFE-3036-EF0E-A67F-66F293D7BD82}"/>
                  </a:ext>
                </a:extLst>
              </p:cNvPr>
              <p:cNvSpPr/>
              <p:nvPr/>
            </p:nvSpPr>
            <p:spPr bwMode="auto">
              <a:xfrm>
                <a:off x="6467475" y="4799013"/>
                <a:ext cx="171450" cy="106363"/>
              </a:xfrm>
              <a:custGeom>
                <a:avLst/>
                <a:gdLst>
                  <a:gd name="T0" fmla="*/ 58 w 169"/>
                  <a:gd name="T1" fmla="*/ 104 h 104"/>
                  <a:gd name="T2" fmla="*/ 41 w 169"/>
                  <a:gd name="T3" fmla="*/ 100 h 104"/>
                  <a:gd name="T4" fmla="*/ 8 w 169"/>
                  <a:gd name="T5" fmla="*/ 90 h 104"/>
                  <a:gd name="T6" fmla="*/ 4 w 169"/>
                  <a:gd name="T7" fmla="*/ 77 h 104"/>
                  <a:gd name="T8" fmla="*/ 35 w 169"/>
                  <a:gd name="T9" fmla="*/ 43 h 104"/>
                  <a:gd name="T10" fmla="*/ 39 w 169"/>
                  <a:gd name="T11" fmla="*/ 36 h 104"/>
                  <a:gd name="T12" fmla="*/ 86 w 169"/>
                  <a:gd name="T13" fmla="*/ 12 h 104"/>
                  <a:gd name="T14" fmla="*/ 140 w 169"/>
                  <a:gd name="T15" fmla="*/ 0 h 104"/>
                  <a:gd name="T16" fmla="*/ 149 w 169"/>
                  <a:gd name="T17" fmla="*/ 2 h 104"/>
                  <a:gd name="T18" fmla="*/ 152 w 169"/>
                  <a:gd name="T19" fmla="*/ 10 h 104"/>
                  <a:gd name="T20" fmla="*/ 167 w 169"/>
                  <a:gd name="T21" fmla="*/ 64 h 104"/>
                  <a:gd name="T22" fmla="*/ 169 w 169"/>
                  <a:gd name="T23" fmla="*/ 73 h 104"/>
                  <a:gd name="T24" fmla="*/ 162 w 169"/>
                  <a:gd name="T25" fmla="*/ 80 h 104"/>
                  <a:gd name="T26" fmla="*/ 74 w 169"/>
                  <a:gd name="T27" fmla="*/ 103 h 104"/>
                  <a:gd name="T28" fmla="*/ 58 w 169"/>
                  <a:gd name="T2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104">
                    <a:moveTo>
                      <a:pt x="58" y="104"/>
                    </a:moveTo>
                    <a:cubicBezTo>
                      <a:pt x="53" y="99"/>
                      <a:pt x="47" y="101"/>
                      <a:pt x="41" y="100"/>
                    </a:cubicBezTo>
                    <a:cubicBezTo>
                      <a:pt x="30" y="98"/>
                      <a:pt x="18" y="95"/>
                      <a:pt x="8" y="90"/>
                    </a:cubicBezTo>
                    <a:cubicBezTo>
                      <a:pt x="1" y="87"/>
                      <a:pt x="0" y="83"/>
                      <a:pt x="4" y="77"/>
                    </a:cubicBezTo>
                    <a:cubicBezTo>
                      <a:pt x="12" y="63"/>
                      <a:pt x="24" y="53"/>
                      <a:pt x="35" y="43"/>
                    </a:cubicBezTo>
                    <a:cubicBezTo>
                      <a:pt x="38" y="41"/>
                      <a:pt x="42" y="40"/>
                      <a:pt x="39" y="36"/>
                    </a:cubicBezTo>
                    <a:cubicBezTo>
                      <a:pt x="55" y="28"/>
                      <a:pt x="70" y="18"/>
                      <a:pt x="86" y="12"/>
                    </a:cubicBezTo>
                    <a:cubicBezTo>
                      <a:pt x="103" y="5"/>
                      <a:pt x="121" y="1"/>
                      <a:pt x="140" y="0"/>
                    </a:cubicBezTo>
                    <a:cubicBezTo>
                      <a:pt x="143" y="0"/>
                      <a:pt x="146" y="0"/>
                      <a:pt x="149" y="2"/>
                    </a:cubicBezTo>
                    <a:cubicBezTo>
                      <a:pt x="151" y="4"/>
                      <a:pt x="151" y="7"/>
                      <a:pt x="152" y="10"/>
                    </a:cubicBezTo>
                    <a:cubicBezTo>
                      <a:pt x="154" y="29"/>
                      <a:pt x="158" y="47"/>
                      <a:pt x="167" y="64"/>
                    </a:cubicBezTo>
                    <a:cubicBezTo>
                      <a:pt x="168" y="67"/>
                      <a:pt x="169" y="70"/>
                      <a:pt x="169" y="73"/>
                    </a:cubicBezTo>
                    <a:cubicBezTo>
                      <a:pt x="168" y="76"/>
                      <a:pt x="165" y="78"/>
                      <a:pt x="162" y="80"/>
                    </a:cubicBezTo>
                    <a:cubicBezTo>
                      <a:pt x="134" y="94"/>
                      <a:pt x="106" y="103"/>
                      <a:pt x="74" y="103"/>
                    </a:cubicBezTo>
                    <a:cubicBezTo>
                      <a:pt x="69" y="103"/>
                      <a:pt x="63" y="104"/>
                      <a:pt x="58" y="10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04" name="Freeform 284">
                <a:extLst>
                  <a:ext uri="{FF2B5EF4-FFF2-40B4-BE49-F238E27FC236}">
                    <a16:creationId xmlns:a16="http://schemas.microsoft.com/office/drawing/2014/main" id="{FB014D7E-93FD-E416-771D-64C849D7A5C9}"/>
                  </a:ext>
                </a:extLst>
              </p:cNvPr>
              <p:cNvSpPr/>
              <p:nvPr/>
            </p:nvSpPr>
            <p:spPr bwMode="auto">
              <a:xfrm>
                <a:off x="6670675" y="4945063"/>
                <a:ext cx="120650" cy="165100"/>
              </a:xfrm>
              <a:custGeom>
                <a:avLst/>
                <a:gdLst>
                  <a:gd name="T0" fmla="*/ 68 w 119"/>
                  <a:gd name="T1" fmla="*/ 131 h 162"/>
                  <a:gd name="T2" fmla="*/ 58 w 119"/>
                  <a:gd name="T3" fmla="*/ 131 h 162"/>
                  <a:gd name="T4" fmla="*/ 25 w 119"/>
                  <a:gd name="T5" fmla="*/ 155 h 162"/>
                  <a:gd name="T6" fmla="*/ 6 w 119"/>
                  <a:gd name="T7" fmla="*/ 146 h 162"/>
                  <a:gd name="T8" fmla="*/ 3 w 119"/>
                  <a:gd name="T9" fmla="*/ 117 h 162"/>
                  <a:gd name="T10" fmla="*/ 0 w 119"/>
                  <a:gd name="T11" fmla="*/ 110 h 162"/>
                  <a:gd name="T12" fmla="*/ 17 w 119"/>
                  <a:gd name="T13" fmla="*/ 40 h 162"/>
                  <a:gd name="T14" fmla="*/ 41 w 119"/>
                  <a:gd name="T15" fmla="*/ 1 h 162"/>
                  <a:gd name="T16" fmla="*/ 52 w 119"/>
                  <a:gd name="T17" fmla="*/ 3 h 162"/>
                  <a:gd name="T18" fmla="*/ 107 w 119"/>
                  <a:gd name="T19" fmla="*/ 15 h 162"/>
                  <a:gd name="T20" fmla="*/ 117 w 119"/>
                  <a:gd name="T21" fmla="*/ 17 h 162"/>
                  <a:gd name="T22" fmla="*/ 115 w 119"/>
                  <a:gd name="T23" fmla="*/ 35 h 162"/>
                  <a:gd name="T24" fmla="*/ 77 w 119"/>
                  <a:gd name="T25" fmla="*/ 115 h 162"/>
                  <a:gd name="T26" fmla="*/ 68 w 119"/>
                  <a:gd name="T27" fmla="*/ 13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162">
                    <a:moveTo>
                      <a:pt x="68" y="131"/>
                    </a:moveTo>
                    <a:cubicBezTo>
                      <a:pt x="64" y="126"/>
                      <a:pt x="61" y="128"/>
                      <a:pt x="58" y="131"/>
                    </a:cubicBezTo>
                    <a:cubicBezTo>
                      <a:pt x="48" y="141"/>
                      <a:pt x="37" y="149"/>
                      <a:pt x="25" y="155"/>
                    </a:cubicBezTo>
                    <a:cubicBezTo>
                      <a:pt x="12" y="162"/>
                      <a:pt x="9" y="160"/>
                      <a:pt x="6" y="146"/>
                    </a:cubicBezTo>
                    <a:cubicBezTo>
                      <a:pt x="4" y="136"/>
                      <a:pt x="3" y="127"/>
                      <a:pt x="3" y="117"/>
                    </a:cubicBezTo>
                    <a:cubicBezTo>
                      <a:pt x="3" y="114"/>
                      <a:pt x="4" y="111"/>
                      <a:pt x="0" y="110"/>
                    </a:cubicBezTo>
                    <a:cubicBezTo>
                      <a:pt x="4" y="86"/>
                      <a:pt x="7" y="62"/>
                      <a:pt x="17" y="40"/>
                    </a:cubicBezTo>
                    <a:cubicBezTo>
                      <a:pt x="24" y="26"/>
                      <a:pt x="30" y="12"/>
                      <a:pt x="41" y="1"/>
                    </a:cubicBezTo>
                    <a:cubicBezTo>
                      <a:pt x="45" y="0"/>
                      <a:pt x="48" y="2"/>
                      <a:pt x="52" y="3"/>
                    </a:cubicBezTo>
                    <a:cubicBezTo>
                      <a:pt x="69" y="10"/>
                      <a:pt x="88" y="14"/>
                      <a:pt x="107" y="15"/>
                    </a:cubicBezTo>
                    <a:cubicBezTo>
                      <a:pt x="110" y="15"/>
                      <a:pt x="114" y="14"/>
                      <a:pt x="117" y="17"/>
                    </a:cubicBezTo>
                    <a:cubicBezTo>
                      <a:pt x="119" y="23"/>
                      <a:pt x="117" y="29"/>
                      <a:pt x="115" y="35"/>
                    </a:cubicBezTo>
                    <a:cubicBezTo>
                      <a:pt x="110" y="65"/>
                      <a:pt x="96" y="91"/>
                      <a:pt x="77" y="115"/>
                    </a:cubicBezTo>
                    <a:cubicBezTo>
                      <a:pt x="72" y="120"/>
                      <a:pt x="71" y="125"/>
                      <a:pt x="68" y="13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05" name="Freeform 285">
                <a:extLst>
                  <a:ext uri="{FF2B5EF4-FFF2-40B4-BE49-F238E27FC236}">
                    <a16:creationId xmlns:a16="http://schemas.microsoft.com/office/drawing/2014/main" id="{F12C0036-F908-DD37-2789-F53C6A2FB2F9}"/>
                  </a:ext>
                </a:extLst>
              </p:cNvPr>
              <p:cNvSpPr/>
              <p:nvPr/>
            </p:nvSpPr>
            <p:spPr bwMode="auto">
              <a:xfrm>
                <a:off x="6553200" y="4891088"/>
                <a:ext cx="155575" cy="139700"/>
              </a:xfrm>
              <a:custGeom>
                <a:avLst/>
                <a:gdLst>
                  <a:gd name="T0" fmla="*/ 59 w 153"/>
                  <a:gd name="T1" fmla="*/ 130 h 137"/>
                  <a:gd name="T2" fmla="*/ 50 w 153"/>
                  <a:gd name="T3" fmla="*/ 131 h 137"/>
                  <a:gd name="T4" fmla="*/ 12 w 153"/>
                  <a:gd name="T5" fmla="*/ 137 h 137"/>
                  <a:gd name="T6" fmla="*/ 1 w 153"/>
                  <a:gd name="T7" fmla="*/ 125 h 137"/>
                  <a:gd name="T8" fmla="*/ 14 w 153"/>
                  <a:gd name="T9" fmla="*/ 87 h 137"/>
                  <a:gd name="T10" fmla="*/ 11 w 153"/>
                  <a:gd name="T11" fmla="*/ 76 h 137"/>
                  <a:gd name="T12" fmla="*/ 40 w 153"/>
                  <a:gd name="T13" fmla="*/ 41 h 137"/>
                  <a:gd name="T14" fmla="*/ 86 w 153"/>
                  <a:gd name="T15" fmla="*/ 3 h 137"/>
                  <a:gd name="T16" fmla="*/ 94 w 153"/>
                  <a:gd name="T17" fmla="*/ 0 h 137"/>
                  <a:gd name="T18" fmla="*/ 101 w 153"/>
                  <a:gd name="T19" fmla="*/ 5 h 137"/>
                  <a:gd name="T20" fmla="*/ 145 w 153"/>
                  <a:gd name="T21" fmla="*/ 44 h 137"/>
                  <a:gd name="T22" fmla="*/ 149 w 153"/>
                  <a:gd name="T23" fmla="*/ 48 h 137"/>
                  <a:gd name="T24" fmla="*/ 145 w 153"/>
                  <a:gd name="T25" fmla="*/ 63 h 137"/>
                  <a:gd name="T26" fmla="*/ 71 w 153"/>
                  <a:gd name="T27" fmla="*/ 124 h 137"/>
                  <a:gd name="T28" fmla="*/ 59 w 153"/>
                  <a:gd name="T29" fmla="*/ 13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3" h="137">
                    <a:moveTo>
                      <a:pt x="59" y="130"/>
                    </a:moveTo>
                    <a:cubicBezTo>
                      <a:pt x="56" y="127"/>
                      <a:pt x="53" y="130"/>
                      <a:pt x="50" y="131"/>
                    </a:cubicBezTo>
                    <a:cubicBezTo>
                      <a:pt x="37" y="135"/>
                      <a:pt x="25" y="137"/>
                      <a:pt x="12" y="137"/>
                    </a:cubicBezTo>
                    <a:cubicBezTo>
                      <a:pt x="1" y="137"/>
                      <a:pt x="0" y="136"/>
                      <a:pt x="1" y="125"/>
                    </a:cubicBezTo>
                    <a:cubicBezTo>
                      <a:pt x="3" y="112"/>
                      <a:pt x="8" y="99"/>
                      <a:pt x="14" y="87"/>
                    </a:cubicBezTo>
                    <a:cubicBezTo>
                      <a:pt x="16" y="83"/>
                      <a:pt x="19" y="78"/>
                      <a:pt x="11" y="76"/>
                    </a:cubicBezTo>
                    <a:cubicBezTo>
                      <a:pt x="25" y="68"/>
                      <a:pt x="30" y="53"/>
                      <a:pt x="40" y="41"/>
                    </a:cubicBezTo>
                    <a:cubicBezTo>
                      <a:pt x="53" y="26"/>
                      <a:pt x="68" y="13"/>
                      <a:pt x="86" y="3"/>
                    </a:cubicBezTo>
                    <a:cubicBezTo>
                      <a:pt x="88" y="1"/>
                      <a:pt x="91" y="0"/>
                      <a:pt x="94" y="0"/>
                    </a:cubicBezTo>
                    <a:cubicBezTo>
                      <a:pt x="97" y="1"/>
                      <a:pt x="99" y="3"/>
                      <a:pt x="101" y="5"/>
                    </a:cubicBezTo>
                    <a:cubicBezTo>
                      <a:pt x="112" y="21"/>
                      <a:pt x="129" y="33"/>
                      <a:pt x="145" y="44"/>
                    </a:cubicBezTo>
                    <a:cubicBezTo>
                      <a:pt x="146" y="45"/>
                      <a:pt x="148" y="46"/>
                      <a:pt x="149" y="48"/>
                    </a:cubicBezTo>
                    <a:cubicBezTo>
                      <a:pt x="153" y="54"/>
                      <a:pt x="148" y="58"/>
                      <a:pt x="145" y="63"/>
                    </a:cubicBezTo>
                    <a:cubicBezTo>
                      <a:pt x="126" y="90"/>
                      <a:pt x="101" y="110"/>
                      <a:pt x="71" y="124"/>
                    </a:cubicBezTo>
                    <a:cubicBezTo>
                      <a:pt x="67" y="126"/>
                      <a:pt x="63" y="129"/>
                      <a:pt x="59" y="13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06" name="Freeform 286">
                <a:extLst>
                  <a:ext uri="{FF2B5EF4-FFF2-40B4-BE49-F238E27FC236}">
                    <a16:creationId xmlns:a16="http://schemas.microsoft.com/office/drawing/2014/main" id="{1D3AE1D7-D07D-CB85-88E2-DEE5FAE91EA4}"/>
                  </a:ext>
                </a:extLst>
              </p:cNvPr>
              <p:cNvSpPr/>
              <p:nvPr/>
            </p:nvSpPr>
            <p:spPr bwMode="auto">
              <a:xfrm>
                <a:off x="6934200" y="4640263"/>
                <a:ext cx="173038" cy="96838"/>
              </a:xfrm>
              <a:custGeom>
                <a:avLst/>
                <a:gdLst>
                  <a:gd name="T0" fmla="*/ 127 w 172"/>
                  <a:gd name="T1" fmla="*/ 78 h 95"/>
                  <a:gd name="T2" fmla="*/ 118 w 172"/>
                  <a:gd name="T3" fmla="*/ 80 h 95"/>
                  <a:gd name="T4" fmla="*/ 20 w 172"/>
                  <a:gd name="T5" fmla="*/ 90 h 95"/>
                  <a:gd name="T6" fmla="*/ 10 w 172"/>
                  <a:gd name="T7" fmla="*/ 95 h 95"/>
                  <a:gd name="T8" fmla="*/ 1 w 172"/>
                  <a:gd name="T9" fmla="*/ 73 h 95"/>
                  <a:gd name="T10" fmla="*/ 74 w 172"/>
                  <a:gd name="T11" fmla="*/ 22 h 95"/>
                  <a:gd name="T12" fmla="*/ 93 w 172"/>
                  <a:gd name="T13" fmla="*/ 2 h 95"/>
                  <a:gd name="T14" fmla="*/ 161 w 172"/>
                  <a:gd name="T15" fmla="*/ 7 h 95"/>
                  <a:gd name="T16" fmla="*/ 167 w 172"/>
                  <a:gd name="T17" fmla="*/ 21 h 95"/>
                  <a:gd name="T18" fmla="*/ 127 w 172"/>
                  <a:gd name="T19" fmla="*/ 7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95">
                    <a:moveTo>
                      <a:pt x="127" y="78"/>
                    </a:moveTo>
                    <a:cubicBezTo>
                      <a:pt x="124" y="81"/>
                      <a:pt x="121" y="81"/>
                      <a:pt x="118" y="80"/>
                    </a:cubicBezTo>
                    <a:cubicBezTo>
                      <a:pt x="84" y="74"/>
                      <a:pt x="52" y="78"/>
                      <a:pt x="20" y="90"/>
                    </a:cubicBezTo>
                    <a:cubicBezTo>
                      <a:pt x="16" y="91"/>
                      <a:pt x="13" y="93"/>
                      <a:pt x="10" y="95"/>
                    </a:cubicBezTo>
                    <a:cubicBezTo>
                      <a:pt x="4" y="89"/>
                      <a:pt x="0" y="82"/>
                      <a:pt x="1" y="73"/>
                    </a:cubicBezTo>
                    <a:cubicBezTo>
                      <a:pt x="30" y="63"/>
                      <a:pt x="54" y="45"/>
                      <a:pt x="74" y="22"/>
                    </a:cubicBezTo>
                    <a:cubicBezTo>
                      <a:pt x="81" y="16"/>
                      <a:pt x="85" y="7"/>
                      <a:pt x="93" y="2"/>
                    </a:cubicBezTo>
                    <a:cubicBezTo>
                      <a:pt x="116" y="0"/>
                      <a:pt x="138" y="2"/>
                      <a:pt x="161" y="7"/>
                    </a:cubicBezTo>
                    <a:cubicBezTo>
                      <a:pt x="170" y="9"/>
                      <a:pt x="172" y="12"/>
                      <a:pt x="167" y="21"/>
                    </a:cubicBezTo>
                    <a:cubicBezTo>
                      <a:pt x="156" y="42"/>
                      <a:pt x="143" y="61"/>
                      <a:pt x="127" y="78"/>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07" name="Freeform 287">
                <a:extLst>
                  <a:ext uri="{FF2B5EF4-FFF2-40B4-BE49-F238E27FC236}">
                    <a16:creationId xmlns:a16="http://schemas.microsoft.com/office/drawing/2014/main" id="{40C6DDA2-F2F9-D05B-5390-C9C8A915D183}"/>
                  </a:ext>
                </a:extLst>
              </p:cNvPr>
              <p:cNvSpPr/>
              <p:nvPr/>
            </p:nvSpPr>
            <p:spPr bwMode="auto">
              <a:xfrm>
                <a:off x="6616700" y="4491038"/>
                <a:ext cx="106363" cy="158750"/>
              </a:xfrm>
              <a:custGeom>
                <a:avLst/>
                <a:gdLst>
                  <a:gd name="T0" fmla="*/ 80 w 105"/>
                  <a:gd name="T1" fmla="*/ 157 h 157"/>
                  <a:gd name="T2" fmla="*/ 7 w 105"/>
                  <a:gd name="T3" fmla="*/ 79 h 157"/>
                  <a:gd name="T4" fmla="*/ 1 w 105"/>
                  <a:gd name="T5" fmla="*/ 70 h 157"/>
                  <a:gd name="T6" fmla="*/ 7 w 105"/>
                  <a:gd name="T7" fmla="*/ 10 h 157"/>
                  <a:gd name="T8" fmla="*/ 20 w 105"/>
                  <a:gd name="T9" fmla="*/ 4 h 157"/>
                  <a:gd name="T10" fmla="*/ 70 w 105"/>
                  <a:gd name="T11" fmla="*/ 38 h 157"/>
                  <a:gd name="T12" fmla="*/ 82 w 105"/>
                  <a:gd name="T13" fmla="*/ 70 h 157"/>
                  <a:gd name="T14" fmla="*/ 105 w 105"/>
                  <a:gd name="T15" fmla="*/ 145 h 157"/>
                  <a:gd name="T16" fmla="*/ 80 w 10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57">
                    <a:moveTo>
                      <a:pt x="80" y="157"/>
                    </a:moveTo>
                    <a:cubicBezTo>
                      <a:pt x="64" y="123"/>
                      <a:pt x="40" y="98"/>
                      <a:pt x="7" y="79"/>
                    </a:cubicBezTo>
                    <a:cubicBezTo>
                      <a:pt x="3" y="77"/>
                      <a:pt x="2" y="74"/>
                      <a:pt x="1" y="70"/>
                    </a:cubicBezTo>
                    <a:cubicBezTo>
                      <a:pt x="0" y="50"/>
                      <a:pt x="2" y="30"/>
                      <a:pt x="7" y="10"/>
                    </a:cubicBezTo>
                    <a:cubicBezTo>
                      <a:pt x="9" y="1"/>
                      <a:pt x="12" y="0"/>
                      <a:pt x="20" y="4"/>
                    </a:cubicBezTo>
                    <a:cubicBezTo>
                      <a:pt x="38" y="13"/>
                      <a:pt x="55" y="24"/>
                      <a:pt x="70" y="38"/>
                    </a:cubicBezTo>
                    <a:cubicBezTo>
                      <a:pt x="82" y="46"/>
                      <a:pt x="82" y="58"/>
                      <a:pt x="82" y="70"/>
                    </a:cubicBezTo>
                    <a:cubicBezTo>
                      <a:pt x="84" y="97"/>
                      <a:pt x="92" y="122"/>
                      <a:pt x="105" y="145"/>
                    </a:cubicBezTo>
                    <a:cubicBezTo>
                      <a:pt x="99" y="152"/>
                      <a:pt x="90" y="156"/>
                      <a:pt x="80" y="15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08" name="Freeform 288">
                <a:extLst>
                  <a:ext uri="{FF2B5EF4-FFF2-40B4-BE49-F238E27FC236}">
                    <a16:creationId xmlns:a16="http://schemas.microsoft.com/office/drawing/2014/main" id="{1D1AEF43-5DF9-CF0B-C00F-1F418E133682}"/>
                  </a:ext>
                </a:extLst>
              </p:cNvPr>
              <p:cNvSpPr/>
              <p:nvPr/>
            </p:nvSpPr>
            <p:spPr bwMode="auto">
              <a:xfrm>
                <a:off x="6494463" y="4619626"/>
                <a:ext cx="152400" cy="106363"/>
              </a:xfrm>
              <a:custGeom>
                <a:avLst/>
                <a:gdLst>
                  <a:gd name="T0" fmla="*/ 65 w 151"/>
                  <a:gd name="T1" fmla="*/ 2 h 105"/>
                  <a:gd name="T2" fmla="*/ 82 w 151"/>
                  <a:gd name="T3" fmla="*/ 16 h 105"/>
                  <a:gd name="T4" fmla="*/ 147 w 151"/>
                  <a:gd name="T5" fmla="*/ 76 h 105"/>
                  <a:gd name="T6" fmla="*/ 151 w 151"/>
                  <a:gd name="T7" fmla="*/ 77 h 105"/>
                  <a:gd name="T8" fmla="*/ 136 w 151"/>
                  <a:gd name="T9" fmla="*/ 105 h 105"/>
                  <a:gd name="T10" fmla="*/ 124 w 151"/>
                  <a:gd name="T11" fmla="*/ 94 h 105"/>
                  <a:gd name="T12" fmla="*/ 44 w 151"/>
                  <a:gd name="T13" fmla="*/ 75 h 105"/>
                  <a:gd name="T14" fmla="*/ 34 w 151"/>
                  <a:gd name="T15" fmla="*/ 72 h 105"/>
                  <a:gd name="T16" fmla="*/ 3 w 151"/>
                  <a:gd name="T17" fmla="*/ 15 h 105"/>
                  <a:gd name="T18" fmla="*/ 11 w 151"/>
                  <a:gd name="T19" fmla="*/ 3 h 105"/>
                  <a:gd name="T20" fmla="*/ 65 w 151"/>
                  <a:gd name="T21" fmla="*/ 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05">
                    <a:moveTo>
                      <a:pt x="65" y="2"/>
                    </a:moveTo>
                    <a:cubicBezTo>
                      <a:pt x="74" y="3"/>
                      <a:pt x="78" y="9"/>
                      <a:pt x="82" y="16"/>
                    </a:cubicBezTo>
                    <a:cubicBezTo>
                      <a:pt x="100" y="40"/>
                      <a:pt x="121" y="61"/>
                      <a:pt x="147" y="76"/>
                    </a:cubicBezTo>
                    <a:cubicBezTo>
                      <a:pt x="148" y="77"/>
                      <a:pt x="150" y="77"/>
                      <a:pt x="151" y="77"/>
                    </a:cubicBezTo>
                    <a:cubicBezTo>
                      <a:pt x="150" y="89"/>
                      <a:pt x="144" y="97"/>
                      <a:pt x="136" y="105"/>
                    </a:cubicBezTo>
                    <a:cubicBezTo>
                      <a:pt x="136" y="96"/>
                      <a:pt x="128" y="96"/>
                      <a:pt x="124" y="94"/>
                    </a:cubicBezTo>
                    <a:cubicBezTo>
                      <a:pt x="99" y="81"/>
                      <a:pt x="72" y="76"/>
                      <a:pt x="44" y="75"/>
                    </a:cubicBezTo>
                    <a:cubicBezTo>
                      <a:pt x="41" y="75"/>
                      <a:pt x="37" y="75"/>
                      <a:pt x="34" y="72"/>
                    </a:cubicBezTo>
                    <a:cubicBezTo>
                      <a:pt x="21" y="54"/>
                      <a:pt x="11" y="36"/>
                      <a:pt x="3" y="15"/>
                    </a:cubicBezTo>
                    <a:cubicBezTo>
                      <a:pt x="0" y="8"/>
                      <a:pt x="2" y="4"/>
                      <a:pt x="11" y="3"/>
                    </a:cubicBezTo>
                    <a:cubicBezTo>
                      <a:pt x="29" y="0"/>
                      <a:pt x="47" y="0"/>
                      <a:pt x="65" y="2"/>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09" name="Freeform 289">
                <a:extLst>
                  <a:ext uri="{FF2B5EF4-FFF2-40B4-BE49-F238E27FC236}">
                    <a16:creationId xmlns:a16="http://schemas.microsoft.com/office/drawing/2014/main" id="{F265DD60-1E5F-BF97-4422-092A0E1EE0F3}"/>
                  </a:ext>
                </a:extLst>
              </p:cNvPr>
              <p:cNvSpPr/>
              <p:nvPr/>
            </p:nvSpPr>
            <p:spPr bwMode="auto">
              <a:xfrm>
                <a:off x="6491288" y="4873626"/>
                <a:ext cx="157163" cy="95250"/>
              </a:xfrm>
              <a:custGeom>
                <a:avLst/>
                <a:gdLst>
                  <a:gd name="T0" fmla="*/ 155 w 155"/>
                  <a:gd name="T1" fmla="*/ 18 h 93"/>
                  <a:gd name="T2" fmla="*/ 86 w 155"/>
                  <a:gd name="T3" fmla="*/ 85 h 93"/>
                  <a:gd name="T4" fmla="*/ 72 w 155"/>
                  <a:gd name="T5" fmla="*/ 93 h 93"/>
                  <a:gd name="T6" fmla="*/ 8 w 155"/>
                  <a:gd name="T7" fmla="*/ 83 h 93"/>
                  <a:gd name="T8" fmla="*/ 4 w 155"/>
                  <a:gd name="T9" fmla="*/ 71 h 93"/>
                  <a:gd name="T10" fmla="*/ 34 w 155"/>
                  <a:gd name="T11" fmla="*/ 31 h 93"/>
                  <a:gd name="T12" fmla="*/ 47 w 155"/>
                  <a:gd name="T13" fmla="*/ 28 h 93"/>
                  <a:gd name="T14" fmla="*/ 139 w 155"/>
                  <a:gd name="T15" fmla="*/ 4 h 93"/>
                  <a:gd name="T16" fmla="*/ 144 w 155"/>
                  <a:gd name="T17" fmla="*/ 0 h 93"/>
                  <a:gd name="T18" fmla="*/ 155 w 155"/>
                  <a:gd name="T19" fmla="*/ 1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5" h="93">
                    <a:moveTo>
                      <a:pt x="155" y="18"/>
                    </a:moveTo>
                    <a:cubicBezTo>
                      <a:pt x="125" y="34"/>
                      <a:pt x="102" y="56"/>
                      <a:pt x="86" y="85"/>
                    </a:cubicBezTo>
                    <a:cubicBezTo>
                      <a:pt x="82" y="91"/>
                      <a:pt x="77" y="92"/>
                      <a:pt x="72" y="93"/>
                    </a:cubicBezTo>
                    <a:cubicBezTo>
                      <a:pt x="50" y="93"/>
                      <a:pt x="29" y="89"/>
                      <a:pt x="8" y="83"/>
                    </a:cubicBezTo>
                    <a:cubicBezTo>
                      <a:pt x="2" y="81"/>
                      <a:pt x="0" y="77"/>
                      <a:pt x="4" y="71"/>
                    </a:cubicBezTo>
                    <a:cubicBezTo>
                      <a:pt x="12" y="56"/>
                      <a:pt x="22" y="43"/>
                      <a:pt x="34" y="31"/>
                    </a:cubicBezTo>
                    <a:cubicBezTo>
                      <a:pt x="37" y="26"/>
                      <a:pt x="43" y="28"/>
                      <a:pt x="47" y="28"/>
                    </a:cubicBezTo>
                    <a:cubicBezTo>
                      <a:pt x="80" y="29"/>
                      <a:pt x="110" y="18"/>
                      <a:pt x="139" y="4"/>
                    </a:cubicBezTo>
                    <a:cubicBezTo>
                      <a:pt x="141" y="3"/>
                      <a:pt x="142" y="1"/>
                      <a:pt x="144" y="0"/>
                    </a:cubicBezTo>
                    <a:cubicBezTo>
                      <a:pt x="151" y="3"/>
                      <a:pt x="155" y="10"/>
                      <a:pt x="155" y="18"/>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10" name="Freeform 290">
                <a:extLst>
                  <a:ext uri="{FF2B5EF4-FFF2-40B4-BE49-F238E27FC236}">
                    <a16:creationId xmlns:a16="http://schemas.microsoft.com/office/drawing/2014/main" id="{F8A4361F-70E6-FE27-B4C2-3A778318DDC6}"/>
                  </a:ext>
                </a:extLst>
              </p:cNvPr>
              <p:cNvSpPr/>
              <p:nvPr/>
            </p:nvSpPr>
            <p:spPr bwMode="auto">
              <a:xfrm>
                <a:off x="6870700" y="4518026"/>
                <a:ext cx="119063" cy="153988"/>
              </a:xfrm>
              <a:custGeom>
                <a:avLst/>
                <a:gdLst>
                  <a:gd name="T0" fmla="*/ 115 w 118"/>
                  <a:gd name="T1" fmla="*/ 63 h 151"/>
                  <a:gd name="T2" fmla="*/ 92 w 118"/>
                  <a:gd name="T3" fmla="*/ 76 h 151"/>
                  <a:gd name="T4" fmla="*/ 40 w 118"/>
                  <a:gd name="T5" fmla="*/ 114 h 151"/>
                  <a:gd name="T6" fmla="*/ 25 w 118"/>
                  <a:gd name="T7" fmla="*/ 132 h 151"/>
                  <a:gd name="T8" fmla="*/ 31 w 118"/>
                  <a:gd name="T9" fmla="*/ 150 h 151"/>
                  <a:gd name="T10" fmla="*/ 28 w 118"/>
                  <a:gd name="T11" fmla="*/ 151 h 151"/>
                  <a:gd name="T12" fmla="*/ 0 w 118"/>
                  <a:gd name="T13" fmla="*/ 128 h 151"/>
                  <a:gd name="T14" fmla="*/ 45 w 118"/>
                  <a:gd name="T15" fmla="*/ 38 h 151"/>
                  <a:gd name="T16" fmla="*/ 50 w 118"/>
                  <a:gd name="T17" fmla="*/ 30 h 151"/>
                  <a:gd name="T18" fmla="*/ 103 w 118"/>
                  <a:gd name="T19" fmla="*/ 3 h 151"/>
                  <a:gd name="T20" fmla="*/ 116 w 118"/>
                  <a:gd name="T21" fmla="*/ 12 h 151"/>
                  <a:gd name="T22" fmla="*/ 115 w 118"/>
                  <a:gd name="T23" fmla="*/ 6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8" h="151">
                    <a:moveTo>
                      <a:pt x="115" y="63"/>
                    </a:moveTo>
                    <a:cubicBezTo>
                      <a:pt x="110" y="71"/>
                      <a:pt x="100" y="72"/>
                      <a:pt x="92" y="76"/>
                    </a:cubicBezTo>
                    <a:cubicBezTo>
                      <a:pt x="73" y="86"/>
                      <a:pt x="55" y="99"/>
                      <a:pt x="40" y="114"/>
                    </a:cubicBezTo>
                    <a:cubicBezTo>
                      <a:pt x="34" y="120"/>
                      <a:pt x="30" y="126"/>
                      <a:pt x="25" y="132"/>
                    </a:cubicBezTo>
                    <a:cubicBezTo>
                      <a:pt x="17" y="141"/>
                      <a:pt x="27" y="144"/>
                      <a:pt x="31" y="150"/>
                    </a:cubicBezTo>
                    <a:cubicBezTo>
                      <a:pt x="30" y="150"/>
                      <a:pt x="29" y="151"/>
                      <a:pt x="28" y="151"/>
                    </a:cubicBezTo>
                    <a:cubicBezTo>
                      <a:pt x="18" y="144"/>
                      <a:pt x="7" y="138"/>
                      <a:pt x="0" y="128"/>
                    </a:cubicBezTo>
                    <a:cubicBezTo>
                      <a:pt x="23" y="102"/>
                      <a:pt x="38" y="72"/>
                      <a:pt x="45" y="38"/>
                    </a:cubicBezTo>
                    <a:cubicBezTo>
                      <a:pt x="46" y="35"/>
                      <a:pt x="48" y="32"/>
                      <a:pt x="50" y="30"/>
                    </a:cubicBezTo>
                    <a:cubicBezTo>
                      <a:pt x="67" y="19"/>
                      <a:pt x="84" y="10"/>
                      <a:pt x="103" y="3"/>
                    </a:cubicBezTo>
                    <a:cubicBezTo>
                      <a:pt x="113" y="0"/>
                      <a:pt x="115" y="2"/>
                      <a:pt x="116" y="12"/>
                    </a:cubicBezTo>
                    <a:cubicBezTo>
                      <a:pt x="118" y="29"/>
                      <a:pt x="118" y="46"/>
                      <a:pt x="115" y="6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11" name="Freeform 291">
                <a:extLst>
                  <a:ext uri="{FF2B5EF4-FFF2-40B4-BE49-F238E27FC236}">
                    <a16:creationId xmlns:a16="http://schemas.microsoft.com/office/drawing/2014/main" id="{A3EF68B7-E7E1-3841-F1DB-32E55FBA30C0}"/>
                  </a:ext>
                </a:extLst>
              </p:cNvPr>
              <p:cNvSpPr/>
              <p:nvPr/>
            </p:nvSpPr>
            <p:spPr bwMode="auto">
              <a:xfrm>
                <a:off x="6735763" y="4959351"/>
                <a:ext cx="82550" cy="177800"/>
              </a:xfrm>
              <a:custGeom>
                <a:avLst/>
                <a:gdLst>
                  <a:gd name="T0" fmla="*/ 4 w 81"/>
                  <a:gd name="T1" fmla="*/ 116 h 174"/>
                  <a:gd name="T2" fmla="*/ 17 w 81"/>
                  <a:gd name="T3" fmla="*/ 90 h 174"/>
                  <a:gd name="T4" fmla="*/ 52 w 81"/>
                  <a:gd name="T5" fmla="*/ 3 h 174"/>
                  <a:gd name="T6" fmla="*/ 57 w 81"/>
                  <a:gd name="T7" fmla="*/ 3 h 174"/>
                  <a:gd name="T8" fmla="*/ 65 w 81"/>
                  <a:gd name="T9" fmla="*/ 73 h 174"/>
                  <a:gd name="T10" fmla="*/ 79 w 81"/>
                  <a:gd name="T11" fmla="*/ 107 h 174"/>
                  <a:gd name="T12" fmla="*/ 80 w 81"/>
                  <a:gd name="T13" fmla="*/ 116 h 174"/>
                  <a:gd name="T14" fmla="*/ 46 w 81"/>
                  <a:gd name="T15" fmla="*/ 167 h 174"/>
                  <a:gd name="T16" fmla="*/ 31 w 81"/>
                  <a:gd name="T17" fmla="*/ 166 h 174"/>
                  <a:gd name="T18" fmla="*/ 4 w 81"/>
                  <a:gd name="T19"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74">
                    <a:moveTo>
                      <a:pt x="4" y="116"/>
                    </a:moveTo>
                    <a:cubicBezTo>
                      <a:pt x="0" y="103"/>
                      <a:pt x="12" y="98"/>
                      <a:pt x="17" y="90"/>
                    </a:cubicBezTo>
                    <a:cubicBezTo>
                      <a:pt x="36" y="64"/>
                      <a:pt x="48" y="35"/>
                      <a:pt x="52" y="3"/>
                    </a:cubicBezTo>
                    <a:cubicBezTo>
                      <a:pt x="53" y="0"/>
                      <a:pt x="55" y="0"/>
                      <a:pt x="57" y="3"/>
                    </a:cubicBezTo>
                    <a:cubicBezTo>
                      <a:pt x="56" y="27"/>
                      <a:pt x="58" y="50"/>
                      <a:pt x="65" y="73"/>
                    </a:cubicBezTo>
                    <a:cubicBezTo>
                      <a:pt x="69" y="85"/>
                      <a:pt x="73" y="96"/>
                      <a:pt x="79" y="107"/>
                    </a:cubicBezTo>
                    <a:cubicBezTo>
                      <a:pt x="81" y="109"/>
                      <a:pt x="81" y="112"/>
                      <a:pt x="80" y="116"/>
                    </a:cubicBezTo>
                    <a:cubicBezTo>
                      <a:pt x="70" y="134"/>
                      <a:pt x="60" y="151"/>
                      <a:pt x="46" y="167"/>
                    </a:cubicBezTo>
                    <a:cubicBezTo>
                      <a:pt x="40" y="174"/>
                      <a:pt x="36" y="173"/>
                      <a:pt x="31" y="166"/>
                    </a:cubicBezTo>
                    <a:cubicBezTo>
                      <a:pt x="19" y="151"/>
                      <a:pt x="11" y="134"/>
                      <a:pt x="4" y="11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12" name="Freeform 292">
                <a:extLst>
                  <a:ext uri="{FF2B5EF4-FFF2-40B4-BE49-F238E27FC236}">
                    <a16:creationId xmlns:a16="http://schemas.microsoft.com/office/drawing/2014/main" id="{D69CC1FB-417E-4D6C-8268-6C27212BEBB5}"/>
                  </a:ext>
                </a:extLst>
              </p:cNvPr>
              <p:cNvSpPr/>
              <p:nvPr/>
            </p:nvSpPr>
            <p:spPr bwMode="auto">
              <a:xfrm>
                <a:off x="6775450" y="4465638"/>
                <a:ext cx="73025" cy="163513"/>
              </a:xfrm>
              <a:custGeom>
                <a:avLst/>
                <a:gdLst>
                  <a:gd name="T0" fmla="*/ 14 w 72"/>
                  <a:gd name="T1" fmla="*/ 157 h 162"/>
                  <a:gd name="T2" fmla="*/ 11 w 72"/>
                  <a:gd name="T3" fmla="*/ 91 h 162"/>
                  <a:gd name="T4" fmla="*/ 2 w 72"/>
                  <a:gd name="T5" fmla="*/ 63 h 162"/>
                  <a:gd name="T6" fmla="*/ 2 w 72"/>
                  <a:gd name="T7" fmla="*/ 53 h 162"/>
                  <a:gd name="T8" fmla="*/ 30 w 72"/>
                  <a:gd name="T9" fmla="*/ 6 h 162"/>
                  <a:gd name="T10" fmla="*/ 44 w 72"/>
                  <a:gd name="T11" fmla="*/ 6 h 162"/>
                  <a:gd name="T12" fmla="*/ 69 w 72"/>
                  <a:gd name="T13" fmla="*/ 47 h 162"/>
                  <a:gd name="T14" fmla="*/ 67 w 72"/>
                  <a:gd name="T15" fmla="*/ 61 h 162"/>
                  <a:gd name="T16" fmla="*/ 31 w 72"/>
                  <a:gd name="T17" fmla="*/ 158 h 162"/>
                  <a:gd name="T18" fmla="*/ 14 w 72"/>
                  <a:gd name="T19" fmla="*/ 15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62">
                    <a:moveTo>
                      <a:pt x="14" y="157"/>
                    </a:moveTo>
                    <a:cubicBezTo>
                      <a:pt x="20" y="135"/>
                      <a:pt x="16" y="113"/>
                      <a:pt x="11" y="91"/>
                    </a:cubicBezTo>
                    <a:cubicBezTo>
                      <a:pt x="9" y="81"/>
                      <a:pt x="7" y="71"/>
                      <a:pt x="2" y="63"/>
                    </a:cubicBezTo>
                    <a:cubicBezTo>
                      <a:pt x="0" y="59"/>
                      <a:pt x="2" y="56"/>
                      <a:pt x="2" y="53"/>
                    </a:cubicBezTo>
                    <a:cubicBezTo>
                      <a:pt x="9" y="36"/>
                      <a:pt x="19" y="20"/>
                      <a:pt x="30" y="6"/>
                    </a:cubicBezTo>
                    <a:cubicBezTo>
                      <a:pt x="35" y="0"/>
                      <a:pt x="40" y="0"/>
                      <a:pt x="44" y="6"/>
                    </a:cubicBezTo>
                    <a:cubicBezTo>
                      <a:pt x="54" y="19"/>
                      <a:pt x="63" y="32"/>
                      <a:pt x="69" y="47"/>
                    </a:cubicBezTo>
                    <a:cubicBezTo>
                      <a:pt x="72" y="52"/>
                      <a:pt x="70" y="56"/>
                      <a:pt x="67" y="61"/>
                    </a:cubicBezTo>
                    <a:cubicBezTo>
                      <a:pt x="45" y="90"/>
                      <a:pt x="35" y="123"/>
                      <a:pt x="31" y="158"/>
                    </a:cubicBezTo>
                    <a:cubicBezTo>
                      <a:pt x="25" y="162"/>
                      <a:pt x="19" y="160"/>
                      <a:pt x="14" y="15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13" name="Freeform 293">
                <a:extLst>
                  <a:ext uri="{FF2B5EF4-FFF2-40B4-BE49-F238E27FC236}">
                    <a16:creationId xmlns:a16="http://schemas.microsoft.com/office/drawing/2014/main" id="{64860712-2665-F7C8-1D62-9E3AE04991C9}"/>
                  </a:ext>
                </a:extLst>
              </p:cNvPr>
              <p:cNvSpPr/>
              <p:nvPr/>
            </p:nvSpPr>
            <p:spPr bwMode="auto">
              <a:xfrm>
                <a:off x="6451600" y="4765676"/>
                <a:ext cx="169863" cy="71438"/>
              </a:xfrm>
              <a:custGeom>
                <a:avLst/>
                <a:gdLst>
                  <a:gd name="T0" fmla="*/ 165 w 168"/>
                  <a:gd name="T1" fmla="*/ 37 h 71"/>
                  <a:gd name="T2" fmla="*/ 94 w 168"/>
                  <a:gd name="T3" fmla="*/ 52 h 71"/>
                  <a:gd name="T4" fmla="*/ 65 w 168"/>
                  <a:gd name="T5" fmla="*/ 68 h 71"/>
                  <a:gd name="T6" fmla="*/ 55 w 168"/>
                  <a:gd name="T7" fmla="*/ 70 h 71"/>
                  <a:gd name="T8" fmla="*/ 5 w 168"/>
                  <a:gd name="T9" fmla="*/ 39 h 71"/>
                  <a:gd name="T10" fmla="*/ 5 w 168"/>
                  <a:gd name="T11" fmla="*/ 27 h 71"/>
                  <a:gd name="T12" fmla="*/ 43 w 168"/>
                  <a:gd name="T13" fmla="*/ 2 h 71"/>
                  <a:gd name="T14" fmla="*/ 58 w 168"/>
                  <a:gd name="T15" fmla="*/ 4 h 71"/>
                  <a:gd name="T16" fmla="*/ 148 w 168"/>
                  <a:gd name="T17" fmla="*/ 27 h 71"/>
                  <a:gd name="T18" fmla="*/ 165 w 168"/>
                  <a:gd name="T19" fmla="*/ 24 h 71"/>
                  <a:gd name="T20" fmla="*/ 165 w 168"/>
                  <a:gd name="T21" fmla="*/ 3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8" h="71">
                    <a:moveTo>
                      <a:pt x="165" y="37"/>
                    </a:moveTo>
                    <a:cubicBezTo>
                      <a:pt x="140" y="35"/>
                      <a:pt x="117" y="42"/>
                      <a:pt x="94" y="52"/>
                    </a:cubicBezTo>
                    <a:cubicBezTo>
                      <a:pt x="84" y="56"/>
                      <a:pt x="74" y="61"/>
                      <a:pt x="65" y="68"/>
                    </a:cubicBezTo>
                    <a:cubicBezTo>
                      <a:pt x="62" y="71"/>
                      <a:pt x="59" y="70"/>
                      <a:pt x="55" y="70"/>
                    </a:cubicBezTo>
                    <a:cubicBezTo>
                      <a:pt x="37" y="62"/>
                      <a:pt x="20" y="52"/>
                      <a:pt x="5" y="39"/>
                    </a:cubicBezTo>
                    <a:cubicBezTo>
                      <a:pt x="0" y="35"/>
                      <a:pt x="1" y="31"/>
                      <a:pt x="5" y="27"/>
                    </a:cubicBezTo>
                    <a:cubicBezTo>
                      <a:pt x="17" y="17"/>
                      <a:pt x="29" y="9"/>
                      <a:pt x="43" y="2"/>
                    </a:cubicBezTo>
                    <a:cubicBezTo>
                      <a:pt x="49" y="0"/>
                      <a:pt x="53" y="1"/>
                      <a:pt x="58" y="4"/>
                    </a:cubicBezTo>
                    <a:cubicBezTo>
                      <a:pt x="86" y="19"/>
                      <a:pt x="116" y="25"/>
                      <a:pt x="148" y="27"/>
                    </a:cubicBezTo>
                    <a:cubicBezTo>
                      <a:pt x="153" y="27"/>
                      <a:pt x="159" y="27"/>
                      <a:pt x="165" y="24"/>
                    </a:cubicBezTo>
                    <a:cubicBezTo>
                      <a:pt x="168" y="28"/>
                      <a:pt x="168" y="32"/>
                      <a:pt x="165" y="3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14" name="Freeform 294">
                <a:extLst>
                  <a:ext uri="{FF2B5EF4-FFF2-40B4-BE49-F238E27FC236}">
                    <a16:creationId xmlns:a16="http://schemas.microsoft.com/office/drawing/2014/main" id="{10061D58-17EB-FA84-7CCF-7395BAEFB5A0}"/>
                  </a:ext>
                </a:extLst>
              </p:cNvPr>
              <p:cNvSpPr/>
              <p:nvPr/>
            </p:nvSpPr>
            <p:spPr bwMode="auto">
              <a:xfrm>
                <a:off x="6851650" y="4940301"/>
                <a:ext cx="103188" cy="153988"/>
              </a:xfrm>
              <a:custGeom>
                <a:avLst/>
                <a:gdLst>
                  <a:gd name="T0" fmla="*/ 14 w 102"/>
                  <a:gd name="T1" fmla="*/ 1 h 151"/>
                  <a:gd name="T2" fmla="*/ 15 w 102"/>
                  <a:gd name="T3" fmla="*/ 10 h 151"/>
                  <a:gd name="T4" fmla="*/ 51 w 102"/>
                  <a:gd name="T5" fmla="*/ 53 h 151"/>
                  <a:gd name="T6" fmla="*/ 96 w 102"/>
                  <a:gd name="T7" fmla="*/ 82 h 151"/>
                  <a:gd name="T8" fmla="*/ 101 w 102"/>
                  <a:gd name="T9" fmla="*/ 89 h 151"/>
                  <a:gd name="T10" fmla="*/ 97 w 102"/>
                  <a:gd name="T11" fmla="*/ 142 h 151"/>
                  <a:gd name="T12" fmla="*/ 85 w 102"/>
                  <a:gd name="T13" fmla="*/ 148 h 151"/>
                  <a:gd name="T14" fmla="*/ 47 w 102"/>
                  <a:gd name="T15" fmla="*/ 127 h 151"/>
                  <a:gd name="T16" fmla="*/ 42 w 102"/>
                  <a:gd name="T17" fmla="*/ 97 h 151"/>
                  <a:gd name="T18" fmla="*/ 2 w 102"/>
                  <a:gd name="T19" fmla="*/ 13 h 151"/>
                  <a:gd name="T20" fmla="*/ 0 w 102"/>
                  <a:gd name="T21" fmla="*/ 8 h 151"/>
                  <a:gd name="T22" fmla="*/ 14 w 102"/>
                  <a:gd name="T23" fmla="*/ 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51">
                    <a:moveTo>
                      <a:pt x="14" y="1"/>
                    </a:moveTo>
                    <a:cubicBezTo>
                      <a:pt x="12" y="5"/>
                      <a:pt x="14" y="7"/>
                      <a:pt x="15" y="10"/>
                    </a:cubicBezTo>
                    <a:cubicBezTo>
                      <a:pt x="25" y="26"/>
                      <a:pt x="37" y="40"/>
                      <a:pt x="51" y="53"/>
                    </a:cubicBezTo>
                    <a:cubicBezTo>
                      <a:pt x="65" y="65"/>
                      <a:pt x="80" y="75"/>
                      <a:pt x="96" y="82"/>
                    </a:cubicBezTo>
                    <a:cubicBezTo>
                      <a:pt x="99" y="83"/>
                      <a:pt x="100" y="86"/>
                      <a:pt x="101" y="89"/>
                    </a:cubicBezTo>
                    <a:cubicBezTo>
                      <a:pt x="102" y="106"/>
                      <a:pt x="100" y="124"/>
                      <a:pt x="97" y="142"/>
                    </a:cubicBezTo>
                    <a:cubicBezTo>
                      <a:pt x="96" y="149"/>
                      <a:pt x="92" y="151"/>
                      <a:pt x="85" y="148"/>
                    </a:cubicBezTo>
                    <a:cubicBezTo>
                      <a:pt x="72" y="143"/>
                      <a:pt x="60" y="134"/>
                      <a:pt x="47" y="127"/>
                    </a:cubicBezTo>
                    <a:cubicBezTo>
                      <a:pt x="43" y="118"/>
                      <a:pt x="44" y="107"/>
                      <a:pt x="42" y="97"/>
                    </a:cubicBezTo>
                    <a:cubicBezTo>
                      <a:pt x="36" y="66"/>
                      <a:pt x="22" y="38"/>
                      <a:pt x="2" y="13"/>
                    </a:cubicBezTo>
                    <a:cubicBezTo>
                      <a:pt x="1" y="12"/>
                      <a:pt x="1" y="10"/>
                      <a:pt x="0" y="8"/>
                    </a:cubicBezTo>
                    <a:cubicBezTo>
                      <a:pt x="3" y="2"/>
                      <a:pt x="8" y="0"/>
                      <a:pt x="14" y="1"/>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15" name="Freeform 295">
                <a:extLst>
                  <a:ext uri="{FF2B5EF4-FFF2-40B4-BE49-F238E27FC236}">
                    <a16:creationId xmlns:a16="http://schemas.microsoft.com/office/drawing/2014/main" id="{95FD6F7D-8879-BB63-2BB2-80339B46A366}"/>
                  </a:ext>
                </a:extLst>
              </p:cNvPr>
              <p:cNvSpPr/>
              <p:nvPr/>
            </p:nvSpPr>
            <p:spPr bwMode="auto">
              <a:xfrm>
                <a:off x="6611938" y="4938713"/>
                <a:ext cx="101600" cy="142875"/>
              </a:xfrm>
              <a:custGeom>
                <a:avLst/>
                <a:gdLst>
                  <a:gd name="T0" fmla="*/ 2 w 101"/>
                  <a:gd name="T1" fmla="*/ 83 h 140"/>
                  <a:gd name="T2" fmla="*/ 6 w 101"/>
                  <a:gd name="T3" fmla="*/ 77 h 140"/>
                  <a:gd name="T4" fmla="*/ 72 w 101"/>
                  <a:gd name="T5" fmla="*/ 31 h 140"/>
                  <a:gd name="T6" fmla="*/ 91 w 101"/>
                  <a:gd name="T7" fmla="*/ 7 h 140"/>
                  <a:gd name="T8" fmla="*/ 90 w 101"/>
                  <a:gd name="T9" fmla="*/ 2 h 140"/>
                  <a:gd name="T10" fmla="*/ 101 w 101"/>
                  <a:gd name="T11" fmla="*/ 8 h 140"/>
                  <a:gd name="T12" fmla="*/ 65 w 101"/>
                  <a:gd name="T13" fmla="*/ 95 h 140"/>
                  <a:gd name="T14" fmla="*/ 59 w 101"/>
                  <a:gd name="T15" fmla="*/ 116 h 140"/>
                  <a:gd name="T16" fmla="*/ 14 w 101"/>
                  <a:gd name="T17" fmla="*/ 137 h 140"/>
                  <a:gd name="T18" fmla="*/ 1 w 101"/>
                  <a:gd name="T19" fmla="*/ 129 h 140"/>
                  <a:gd name="T20" fmla="*/ 2 w 101"/>
                  <a:gd name="T21" fmla="*/ 83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140">
                    <a:moveTo>
                      <a:pt x="2" y="83"/>
                    </a:moveTo>
                    <a:cubicBezTo>
                      <a:pt x="3" y="81"/>
                      <a:pt x="4" y="78"/>
                      <a:pt x="6" y="77"/>
                    </a:cubicBezTo>
                    <a:cubicBezTo>
                      <a:pt x="32" y="68"/>
                      <a:pt x="54" y="51"/>
                      <a:pt x="72" y="31"/>
                    </a:cubicBezTo>
                    <a:cubicBezTo>
                      <a:pt x="79" y="24"/>
                      <a:pt x="85" y="15"/>
                      <a:pt x="91" y="7"/>
                    </a:cubicBezTo>
                    <a:cubicBezTo>
                      <a:pt x="92" y="5"/>
                      <a:pt x="92" y="4"/>
                      <a:pt x="90" y="2"/>
                    </a:cubicBezTo>
                    <a:cubicBezTo>
                      <a:pt x="96" y="0"/>
                      <a:pt x="99" y="3"/>
                      <a:pt x="101" y="8"/>
                    </a:cubicBezTo>
                    <a:cubicBezTo>
                      <a:pt x="81" y="34"/>
                      <a:pt x="70" y="63"/>
                      <a:pt x="65" y="95"/>
                    </a:cubicBezTo>
                    <a:cubicBezTo>
                      <a:pt x="64" y="102"/>
                      <a:pt x="66" y="110"/>
                      <a:pt x="59" y="116"/>
                    </a:cubicBezTo>
                    <a:cubicBezTo>
                      <a:pt x="45" y="124"/>
                      <a:pt x="30" y="132"/>
                      <a:pt x="14" y="137"/>
                    </a:cubicBezTo>
                    <a:cubicBezTo>
                      <a:pt x="5" y="140"/>
                      <a:pt x="2" y="139"/>
                      <a:pt x="1" y="129"/>
                    </a:cubicBezTo>
                    <a:cubicBezTo>
                      <a:pt x="0" y="114"/>
                      <a:pt x="0" y="98"/>
                      <a:pt x="2" y="83"/>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16" name="Freeform 296">
                <a:extLst>
                  <a:ext uri="{FF2B5EF4-FFF2-40B4-BE49-F238E27FC236}">
                    <a16:creationId xmlns:a16="http://schemas.microsoft.com/office/drawing/2014/main" id="{20E3A6AA-D6D5-473A-8CAA-D82CC9BD0983}"/>
                  </a:ext>
                </a:extLst>
              </p:cNvPr>
              <p:cNvSpPr/>
              <p:nvPr/>
            </p:nvSpPr>
            <p:spPr bwMode="auto">
              <a:xfrm>
                <a:off x="6915150" y="4887913"/>
                <a:ext cx="142875" cy="92075"/>
              </a:xfrm>
              <a:custGeom>
                <a:avLst/>
                <a:gdLst>
                  <a:gd name="T0" fmla="*/ 83 w 142"/>
                  <a:gd name="T1" fmla="*/ 87 h 91"/>
                  <a:gd name="T2" fmla="*/ 71 w 142"/>
                  <a:gd name="T3" fmla="*/ 73 h 91"/>
                  <a:gd name="T4" fmla="*/ 12 w 142"/>
                  <a:gd name="T5" fmla="*/ 11 h 91"/>
                  <a:gd name="T6" fmla="*/ 2 w 142"/>
                  <a:gd name="T7" fmla="*/ 12 h 91"/>
                  <a:gd name="T8" fmla="*/ 11 w 142"/>
                  <a:gd name="T9" fmla="*/ 0 h 91"/>
                  <a:gd name="T10" fmla="*/ 62 w 142"/>
                  <a:gd name="T11" fmla="*/ 24 h 91"/>
                  <a:gd name="T12" fmla="*/ 121 w 142"/>
                  <a:gd name="T13" fmla="*/ 31 h 91"/>
                  <a:gd name="T14" fmla="*/ 130 w 142"/>
                  <a:gd name="T15" fmla="*/ 50 h 91"/>
                  <a:gd name="T16" fmla="*/ 139 w 142"/>
                  <a:gd name="T17" fmla="*/ 79 h 91"/>
                  <a:gd name="T18" fmla="*/ 131 w 142"/>
                  <a:gd name="T19" fmla="*/ 90 h 91"/>
                  <a:gd name="T20" fmla="*/ 83 w 142"/>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2" h="91">
                    <a:moveTo>
                      <a:pt x="83" y="87"/>
                    </a:moveTo>
                    <a:cubicBezTo>
                      <a:pt x="76" y="85"/>
                      <a:pt x="74" y="78"/>
                      <a:pt x="71" y="73"/>
                    </a:cubicBezTo>
                    <a:cubicBezTo>
                      <a:pt x="56" y="48"/>
                      <a:pt x="36" y="27"/>
                      <a:pt x="12" y="11"/>
                    </a:cubicBezTo>
                    <a:cubicBezTo>
                      <a:pt x="7" y="7"/>
                      <a:pt x="5" y="9"/>
                      <a:pt x="2" y="12"/>
                    </a:cubicBezTo>
                    <a:cubicBezTo>
                      <a:pt x="0" y="4"/>
                      <a:pt x="6" y="2"/>
                      <a:pt x="11" y="0"/>
                    </a:cubicBezTo>
                    <a:cubicBezTo>
                      <a:pt x="26" y="12"/>
                      <a:pt x="44" y="19"/>
                      <a:pt x="62" y="24"/>
                    </a:cubicBezTo>
                    <a:cubicBezTo>
                      <a:pt x="81" y="30"/>
                      <a:pt x="101" y="32"/>
                      <a:pt x="121" y="31"/>
                    </a:cubicBezTo>
                    <a:cubicBezTo>
                      <a:pt x="121" y="39"/>
                      <a:pt x="125" y="44"/>
                      <a:pt x="130" y="50"/>
                    </a:cubicBezTo>
                    <a:cubicBezTo>
                      <a:pt x="133" y="60"/>
                      <a:pt x="136" y="69"/>
                      <a:pt x="139" y="79"/>
                    </a:cubicBezTo>
                    <a:cubicBezTo>
                      <a:pt x="142" y="86"/>
                      <a:pt x="139" y="90"/>
                      <a:pt x="131" y="90"/>
                    </a:cubicBezTo>
                    <a:cubicBezTo>
                      <a:pt x="115" y="91"/>
                      <a:pt x="99" y="91"/>
                      <a:pt x="83" y="8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17" name="Freeform 297">
                <a:extLst>
                  <a:ext uri="{FF2B5EF4-FFF2-40B4-BE49-F238E27FC236}">
                    <a16:creationId xmlns:a16="http://schemas.microsoft.com/office/drawing/2014/main" id="{7FE083BB-7273-3A5F-3401-5D99DF921844}"/>
                  </a:ext>
                </a:extLst>
              </p:cNvPr>
              <p:cNvSpPr/>
              <p:nvPr/>
            </p:nvSpPr>
            <p:spPr bwMode="auto">
              <a:xfrm>
                <a:off x="6948488" y="4787901"/>
                <a:ext cx="165100" cy="63500"/>
              </a:xfrm>
              <a:custGeom>
                <a:avLst/>
                <a:gdLst>
                  <a:gd name="T0" fmla="*/ 106 w 163"/>
                  <a:gd name="T1" fmla="*/ 62 h 63"/>
                  <a:gd name="T2" fmla="*/ 94 w 163"/>
                  <a:gd name="T3" fmla="*/ 60 h 63"/>
                  <a:gd name="T4" fmla="*/ 3 w 163"/>
                  <a:gd name="T5" fmla="*/ 31 h 63"/>
                  <a:gd name="T6" fmla="*/ 5 w 163"/>
                  <a:gd name="T7" fmla="*/ 18 h 63"/>
                  <a:gd name="T8" fmla="*/ 108 w 163"/>
                  <a:gd name="T9" fmla="*/ 7 h 63"/>
                  <a:gd name="T10" fmla="*/ 126 w 163"/>
                  <a:gd name="T11" fmla="*/ 0 h 63"/>
                  <a:gd name="T12" fmla="*/ 156 w 163"/>
                  <a:gd name="T13" fmla="*/ 24 h 63"/>
                  <a:gd name="T14" fmla="*/ 154 w 163"/>
                  <a:gd name="T15" fmla="*/ 40 h 63"/>
                  <a:gd name="T16" fmla="*/ 106 w 163"/>
                  <a:gd name="T17"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62">
                    <a:moveTo>
                      <a:pt x="106" y="62"/>
                    </a:moveTo>
                    <a:cubicBezTo>
                      <a:pt x="102" y="63"/>
                      <a:pt x="98" y="63"/>
                      <a:pt x="94" y="60"/>
                    </a:cubicBezTo>
                    <a:cubicBezTo>
                      <a:pt x="67" y="41"/>
                      <a:pt x="36" y="32"/>
                      <a:pt x="3" y="31"/>
                    </a:cubicBezTo>
                    <a:cubicBezTo>
                      <a:pt x="0" y="26"/>
                      <a:pt x="1" y="22"/>
                      <a:pt x="5" y="18"/>
                    </a:cubicBezTo>
                    <a:cubicBezTo>
                      <a:pt x="40" y="26"/>
                      <a:pt x="75" y="20"/>
                      <a:pt x="108" y="7"/>
                    </a:cubicBezTo>
                    <a:cubicBezTo>
                      <a:pt x="114" y="5"/>
                      <a:pt x="120" y="3"/>
                      <a:pt x="126" y="0"/>
                    </a:cubicBezTo>
                    <a:cubicBezTo>
                      <a:pt x="137" y="8"/>
                      <a:pt x="147" y="15"/>
                      <a:pt x="156" y="24"/>
                    </a:cubicBezTo>
                    <a:cubicBezTo>
                      <a:pt x="163" y="32"/>
                      <a:pt x="163" y="35"/>
                      <a:pt x="154" y="40"/>
                    </a:cubicBezTo>
                    <a:cubicBezTo>
                      <a:pt x="139" y="49"/>
                      <a:pt x="123" y="57"/>
                      <a:pt x="106" y="6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18" name="Freeform 298">
                <a:extLst>
                  <a:ext uri="{FF2B5EF4-FFF2-40B4-BE49-F238E27FC236}">
                    <a16:creationId xmlns:a16="http://schemas.microsoft.com/office/drawing/2014/main" id="{A1799A3A-FF4F-2542-6657-9E613AF290D2}"/>
                  </a:ext>
                </a:extLst>
              </p:cNvPr>
              <p:cNvSpPr/>
              <p:nvPr/>
            </p:nvSpPr>
            <p:spPr bwMode="auto">
              <a:xfrm>
                <a:off x="6618288" y="4624388"/>
                <a:ext cx="336550" cy="338138"/>
              </a:xfrm>
              <a:custGeom>
                <a:avLst/>
                <a:gdLst>
                  <a:gd name="T0" fmla="*/ 332 w 332"/>
                  <a:gd name="T1" fmla="*/ 178 h 333"/>
                  <a:gd name="T2" fmla="*/ 330 w 332"/>
                  <a:gd name="T3" fmla="*/ 191 h 333"/>
                  <a:gd name="T4" fmla="*/ 304 w 332"/>
                  <a:gd name="T5" fmla="*/ 259 h 333"/>
                  <a:gd name="T6" fmla="*/ 295 w 332"/>
                  <a:gd name="T7" fmla="*/ 271 h 333"/>
                  <a:gd name="T8" fmla="*/ 245 w 332"/>
                  <a:gd name="T9" fmla="*/ 312 h 333"/>
                  <a:gd name="T10" fmla="*/ 231 w 332"/>
                  <a:gd name="T11" fmla="*/ 319 h 333"/>
                  <a:gd name="T12" fmla="*/ 173 w 332"/>
                  <a:gd name="T13" fmla="*/ 333 h 333"/>
                  <a:gd name="T14" fmla="*/ 168 w 332"/>
                  <a:gd name="T15" fmla="*/ 333 h 333"/>
                  <a:gd name="T16" fmla="*/ 94 w 332"/>
                  <a:gd name="T17" fmla="*/ 317 h 333"/>
                  <a:gd name="T18" fmla="*/ 83 w 332"/>
                  <a:gd name="T19" fmla="*/ 311 h 333"/>
                  <a:gd name="T20" fmla="*/ 30 w 332"/>
                  <a:gd name="T21" fmla="*/ 263 h 333"/>
                  <a:gd name="T22" fmla="*/ 19 w 332"/>
                  <a:gd name="T23" fmla="*/ 245 h 333"/>
                  <a:gd name="T24" fmla="*/ 0 w 332"/>
                  <a:gd name="T25" fmla="*/ 175 h 333"/>
                  <a:gd name="T26" fmla="*/ 0 w 332"/>
                  <a:gd name="T27" fmla="*/ 162 h 333"/>
                  <a:gd name="T28" fmla="*/ 14 w 332"/>
                  <a:gd name="T29" fmla="*/ 100 h 333"/>
                  <a:gd name="T30" fmla="*/ 29 w 332"/>
                  <a:gd name="T31" fmla="*/ 72 h 333"/>
                  <a:gd name="T32" fmla="*/ 78 w 332"/>
                  <a:gd name="T33" fmla="*/ 25 h 333"/>
                  <a:gd name="T34" fmla="*/ 103 w 332"/>
                  <a:gd name="T35" fmla="*/ 13 h 333"/>
                  <a:gd name="T36" fmla="*/ 169 w 332"/>
                  <a:gd name="T37" fmla="*/ 0 h 333"/>
                  <a:gd name="T38" fmla="*/ 186 w 332"/>
                  <a:gd name="T39" fmla="*/ 1 h 333"/>
                  <a:gd name="T40" fmla="*/ 249 w 332"/>
                  <a:gd name="T41" fmla="*/ 23 h 333"/>
                  <a:gd name="T42" fmla="*/ 280 w 332"/>
                  <a:gd name="T43" fmla="*/ 45 h 333"/>
                  <a:gd name="T44" fmla="*/ 313 w 332"/>
                  <a:gd name="T45" fmla="*/ 88 h 333"/>
                  <a:gd name="T46" fmla="*/ 322 w 332"/>
                  <a:gd name="T47" fmla="*/ 110 h 333"/>
                  <a:gd name="T48" fmla="*/ 332 w 332"/>
                  <a:gd name="T49" fmla="*/ 178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2" h="333">
                    <a:moveTo>
                      <a:pt x="332" y="178"/>
                    </a:moveTo>
                    <a:cubicBezTo>
                      <a:pt x="331" y="183"/>
                      <a:pt x="331" y="187"/>
                      <a:pt x="330" y="191"/>
                    </a:cubicBezTo>
                    <a:cubicBezTo>
                      <a:pt x="326" y="215"/>
                      <a:pt x="317" y="237"/>
                      <a:pt x="304" y="259"/>
                    </a:cubicBezTo>
                    <a:cubicBezTo>
                      <a:pt x="301" y="263"/>
                      <a:pt x="297" y="266"/>
                      <a:pt x="295" y="271"/>
                    </a:cubicBezTo>
                    <a:cubicBezTo>
                      <a:pt x="281" y="287"/>
                      <a:pt x="264" y="301"/>
                      <a:pt x="245" y="312"/>
                    </a:cubicBezTo>
                    <a:cubicBezTo>
                      <a:pt x="241" y="315"/>
                      <a:pt x="236" y="317"/>
                      <a:pt x="231" y="319"/>
                    </a:cubicBezTo>
                    <a:cubicBezTo>
                      <a:pt x="212" y="327"/>
                      <a:pt x="193" y="331"/>
                      <a:pt x="173" y="333"/>
                    </a:cubicBezTo>
                    <a:cubicBezTo>
                      <a:pt x="171" y="332"/>
                      <a:pt x="169" y="332"/>
                      <a:pt x="168" y="333"/>
                    </a:cubicBezTo>
                    <a:cubicBezTo>
                      <a:pt x="142" y="332"/>
                      <a:pt x="118" y="327"/>
                      <a:pt x="94" y="317"/>
                    </a:cubicBezTo>
                    <a:cubicBezTo>
                      <a:pt x="91" y="315"/>
                      <a:pt x="87" y="313"/>
                      <a:pt x="83" y="311"/>
                    </a:cubicBezTo>
                    <a:cubicBezTo>
                      <a:pt x="63" y="298"/>
                      <a:pt x="45" y="282"/>
                      <a:pt x="30" y="263"/>
                    </a:cubicBezTo>
                    <a:cubicBezTo>
                      <a:pt x="26" y="257"/>
                      <a:pt x="22" y="251"/>
                      <a:pt x="19" y="245"/>
                    </a:cubicBezTo>
                    <a:cubicBezTo>
                      <a:pt x="8" y="223"/>
                      <a:pt x="2" y="199"/>
                      <a:pt x="0" y="175"/>
                    </a:cubicBezTo>
                    <a:cubicBezTo>
                      <a:pt x="0" y="170"/>
                      <a:pt x="0" y="166"/>
                      <a:pt x="0" y="162"/>
                    </a:cubicBezTo>
                    <a:cubicBezTo>
                      <a:pt x="1" y="140"/>
                      <a:pt x="5" y="119"/>
                      <a:pt x="14" y="100"/>
                    </a:cubicBezTo>
                    <a:cubicBezTo>
                      <a:pt x="19" y="90"/>
                      <a:pt x="24" y="81"/>
                      <a:pt x="29" y="72"/>
                    </a:cubicBezTo>
                    <a:cubicBezTo>
                      <a:pt x="43" y="54"/>
                      <a:pt x="59" y="38"/>
                      <a:pt x="78" y="25"/>
                    </a:cubicBezTo>
                    <a:cubicBezTo>
                      <a:pt x="87" y="21"/>
                      <a:pt x="95" y="17"/>
                      <a:pt x="103" y="13"/>
                    </a:cubicBezTo>
                    <a:cubicBezTo>
                      <a:pt x="124" y="5"/>
                      <a:pt x="146" y="1"/>
                      <a:pt x="169" y="0"/>
                    </a:cubicBezTo>
                    <a:cubicBezTo>
                      <a:pt x="175" y="1"/>
                      <a:pt x="180" y="1"/>
                      <a:pt x="186" y="1"/>
                    </a:cubicBezTo>
                    <a:cubicBezTo>
                      <a:pt x="208" y="5"/>
                      <a:pt x="229" y="12"/>
                      <a:pt x="249" y="23"/>
                    </a:cubicBezTo>
                    <a:cubicBezTo>
                      <a:pt x="260" y="29"/>
                      <a:pt x="269" y="38"/>
                      <a:pt x="280" y="45"/>
                    </a:cubicBezTo>
                    <a:cubicBezTo>
                      <a:pt x="292" y="58"/>
                      <a:pt x="303" y="72"/>
                      <a:pt x="313" y="88"/>
                    </a:cubicBezTo>
                    <a:cubicBezTo>
                      <a:pt x="316" y="95"/>
                      <a:pt x="319" y="103"/>
                      <a:pt x="322" y="110"/>
                    </a:cubicBezTo>
                    <a:cubicBezTo>
                      <a:pt x="330" y="132"/>
                      <a:pt x="332" y="155"/>
                      <a:pt x="332" y="178"/>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19" name="Freeform 299">
                <a:extLst>
                  <a:ext uri="{FF2B5EF4-FFF2-40B4-BE49-F238E27FC236}">
                    <a16:creationId xmlns:a16="http://schemas.microsoft.com/office/drawing/2014/main" id="{5041135A-F6B3-7946-2AA6-DC3680730E59}"/>
                  </a:ext>
                </a:extLst>
              </p:cNvPr>
              <p:cNvSpPr/>
              <p:nvPr/>
            </p:nvSpPr>
            <p:spPr bwMode="auto">
              <a:xfrm>
                <a:off x="6651625" y="4659313"/>
                <a:ext cx="269875" cy="269875"/>
              </a:xfrm>
              <a:custGeom>
                <a:avLst/>
                <a:gdLst>
                  <a:gd name="T0" fmla="*/ 49 w 267"/>
                  <a:gd name="T1" fmla="*/ 47 h 266"/>
                  <a:gd name="T2" fmla="*/ 218 w 267"/>
                  <a:gd name="T3" fmla="*/ 48 h 266"/>
                  <a:gd name="T4" fmla="*/ 217 w 267"/>
                  <a:gd name="T5" fmla="*/ 218 h 266"/>
                  <a:gd name="T6" fmla="*/ 43 w 267"/>
                  <a:gd name="T7" fmla="*/ 213 h 266"/>
                  <a:gd name="T8" fmla="*/ 49 w 267"/>
                  <a:gd name="T9" fmla="*/ 47 h 266"/>
                </a:gdLst>
                <a:ahLst/>
                <a:cxnLst>
                  <a:cxn ang="0">
                    <a:pos x="T0" y="T1"/>
                  </a:cxn>
                  <a:cxn ang="0">
                    <a:pos x="T2" y="T3"/>
                  </a:cxn>
                  <a:cxn ang="0">
                    <a:pos x="T4" y="T5"/>
                  </a:cxn>
                  <a:cxn ang="0">
                    <a:pos x="T6" y="T7"/>
                  </a:cxn>
                  <a:cxn ang="0">
                    <a:pos x="T8" y="T9"/>
                  </a:cxn>
                </a:cxnLst>
                <a:rect l="0" t="0" r="r" b="b"/>
                <a:pathLst>
                  <a:path w="267" h="266">
                    <a:moveTo>
                      <a:pt x="49" y="47"/>
                    </a:moveTo>
                    <a:cubicBezTo>
                      <a:pt x="93" y="1"/>
                      <a:pt x="173" y="0"/>
                      <a:pt x="218" y="48"/>
                    </a:cubicBezTo>
                    <a:cubicBezTo>
                      <a:pt x="267" y="99"/>
                      <a:pt x="264" y="171"/>
                      <a:pt x="217" y="218"/>
                    </a:cubicBezTo>
                    <a:cubicBezTo>
                      <a:pt x="171" y="264"/>
                      <a:pt x="93" y="266"/>
                      <a:pt x="43" y="213"/>
                    </a:cubicBezTo>
                    <a:cubicBezTo>
                      <a:pt x="4" y="170"/>
                      <a:pt x="0" y="92"/>
                      <a:pt x="49" y="47"/>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20" name="Freeform 300">
                <a:extLst>
                  <a:ext uri="{FF2B5EF4-FFF2-40B4-BE49-F238E27FC236}">
                    <a16:creationId xmlns:a16="http://schemas.microsoft.com/office/drawing/2014/main" id="{DA8C26BD-0879-DF72-BE95-E4A3AF497450}"/>
                  </a:ext>
                </a:extLst>
              </p:cNvPr>
              <p:cNvSpPr/>
              <p:nvPr/>
            </p:nvSpPr>
            <p:spPr bwMode="auto">
              <a:xfrm>
                <a:off x="7291388" y="4949826"/>
                <a:ext cx="111125" cy="192088"/>
              </a:xfrm>
              <a:custGeom>
                <a:avLst/>
                <a:gdLst>
                  <a:gd name="T0" fmla="*/ 109 w 110"/>
                  <a:gd name="T1" fmla="*/ 120 h 189"/>
                  <a:gd name="T2" fmla="*/ 104 w 110"/>
                  <a:gd name="T3" fmla="*/ 164 h 189"/>
                  <a:gd name="T4" fmla="*/ 98 w 110"/>
                  <a:gd name="T5" fmla="*/ 181 h 189"/>
                  <a:gd name="T6" fmla="*/ 84 w 110"/>
                  <a:gd name="T7" fmla="*/ 185 h 189"/>
                  <a:gd name="T8" fmla="*/ 33 w 110"/>
                  <a:gd name="T9" fmla="*/ 134 h 189"/>
                  <a:gd name="T10" fmla="*/ 27 w 110"/>
                  <a:gd name="T11" fmla="*/ 128 h 189"/>
                  <a:gd name="T12" fmla="*/ 0 w 110"/>
                  <a:gd name="T13" fmla="*/ 22 h 189"/>
                  <a:gd name="T14" fmla="*/ 2 w 110"/>
                  <a:gd name="T15" fmla="*/ 14 h 189"/>
                  <a:gd name="T16" fmla="*/ 10 w 110"/>
                  <a:gd name="T17" fmla="*/ 12 h 189"/>
                  <a:gd name="T18" fmla="*/ 50 w 110"/>
                  <a:gd name="T19" fmla="*/ 3 h 189"/>
                  <a:gd name="T20" fmla="*/ 62 w 110"/>
                  <a:gd name="T21" fmla="*/ 2 h 189"/>
                  <a:gd name="T22" fmla="*/ 105 w 110"/>
                  <a:gd name="T23" fmla="*/ 86 h 189"/>
                  <a:gd name="T24" fmla="*/ 109 w 110"/>
                  <a:gd name="T25" fmla="*/ 12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89">
                    <a:moveTo>
                      <a:pt x="109" y="120"/>
                    </a:moveTo>
                    <a:cubicBezTo>
                      <a:pt x="107" y="135"/>
                      <a:pt x="108" y="149"/>
                      <a:pt x="104" y="164"/>
                    </a:cubicBezTo>
                    <a:cubicBezTo>
                      <a:pt x="102" y="170"/>
                      <a:pt x="101" y="175"/>
                      <a:pt x="98" y="181"/>
                    </a:cubicBezTo>
                    <a:cubicBezTo>
                      <a:pt x="95" y="188"/>
                      <a:pt x="91" y="189"/>
                      <a:pt x="84" y="185"/>
                    </a:cubicBezTo>
                    <a:cubicBezTo>
                      <a:pt x="63" y="172"/>
                      <a:pt x="47" y="154"/>
                      <a:pt x="33" y="134"/>
                    </a:cubicBezTo>
                    <a:cubicBezTo>
                      <a:pt x="32" y="131"/>
                      <a:pt x="31" y="128"/>
                      <a:pt x="27" y="128"/>
                    </a:cubicBezTo>
                    <a:cubicBezTo>
                      <a:pt x="9" y="95"/>
                      <a:pt x="0" y="60"/>
                      <a:pt x="0" y="22"/>
                    </a:cubicBezTo>
                    <a:cubicBezTo>
                      <a:pt x="0" y="19"/>
                      <a:pt x="0" y="16"/>
                      <a:pt x="2" y="14"/>
                    </a:cubicBezTo>
                    <a:cubicBezTo>
                      <a:pt x="4" y="12"/>
                      <a:pt x="7" y="12"/>
                      <a:pt x="10" y="12"/>
                    </a:cubicBezTo>
                    <a:cubicBezTo>
                      <a:pt x="24" y="10"/>
                      <a:pt x="37" y="8"/>
                      <a:pt x="50" y="3"/>
                    </a:cubicBezTo>
                    <a:cubicBezTo>
                      <a:pt x="54" y="2"/>
                      <a:pt x="58" y="0"/>
                      <a:pt x="62" y="2"/>
                    </a:cubicBezTo>
                    <a:cubicBezTo>
                      <a:pt x="83" y="26"/>
                      <a:pt x="98" y="54"/>
                      <a:pt x="105" y="86"/>
                    </a:cubicBezTo>
                    <a:cubicBezTo>
                      <a:pt x="107" y="97"/>
                      <a:pt x="110" y="109"/>
                      <a:pt x="109" y="12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21" name="Freeform 301">
                <a:extLst>
                  <a:ext uri="{FF2B5EF4-FFF2-40B4-BE49-F238E27FC236}">
                    <a16:creationId xmlns:a16="http://schemas.microsoft.com/office/drawing/2014/main" id="{97F8EA44-E4D3-00E0-4A2D-28D274A95141}"/>
                  </a:ext>
                </a:extLst>
              </p:cNvPr>
              <p:cNvSpPr/>
              <p:nvPr/>
            </p:nvSpPr>
            <p:spPr bwMode="auto">
              <a:xfrm>
                <a:off x="7305675" y="4471988"/>
                <a:ext cx="117475" cy="180975"/>
              </a:xfrm>
              <a:custGeom>
                <a:avLst/>
                <a:gdLst>
                  <a:gd name="T0" fmla="*/ 41 w 117"/>
                  <a:gd name="T1" fmla="*/ 42 h 177"/>
                  <a:gd name="T2" fmla="*/ 50 w 117"/>
                  <a:gd name="T3" fmla="*/ 40 h 177"/>
                  <a:gd name="T4" fmla="*/ 95 w 117"/>
                  <a:gd name="T5" fmla="*/ 5 h 177"/>
                  <a:gd name="T6" fmla="*/ 112 w 117"/>
                  <a:gd name="T7" fmla="*/ 12 h 177"/>
                  <a:gd name="T8" fmla="*/ 114 w 117"/>
                  <a:gd name="T9" fmla="*/ 68 h 177"/>
                  <a:gd name="T10" fmla="*/ 116 w 117"/>
                  <a:gd name="T11" fmla="*/ 77 h 177"/>
                  <a:gd name="T12" fmla="*/ 73 w 117"/>
                  <a:gd name="T13" fmla="*/ 170 h 177"/>
                  <a:gd name="T14" fmla="*/ 67 w 117"/>
                  <a:gd name="T15" fmla="*/ 175 h 177"/>
                  <a:gd name="T16" fmla="*/ 59 w 117"/>
                  <a:gd name="T17" fmla="*/ 175 h 177"/>
                  <a:gd name="T18" fmla="*/ 8 w 117"/>
                  <a:gd name="T19" fmla="*/ 157 h 177"/>
                  <a:gd name="T20" fmla="*/ 2 w 117"/>
                  <a:gd name="T21" fmla="*/ 154 h 177"/>
                  <a:gd name="T22" fmla="*/ 2 w 117"/>
                  <a:gd name="T23" fmla="*/ 139 h 177"/>
                  <a:gd name="T24" fmla="*/ 35 w 117"/>
                  <a:gd name="T25" fmla="*/ 56 h 177"/>
                  <a:gd name="T26" fmla="*/ 41 w 117"/>
                  <a:gd name="T27" fmla="*/ 42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77">
                    <a:moveTo>
                      <a:pt x="41" y="42"/>
                    </a:moveTo>
                    <a:cubicBezTo>
                      <a:pt x="45" y="47"/>
                      <a:pt x="47" y="43"/>
                      <a:pt x="50" y="40"/>
                    </a:cubicBezTo>
                    <a:cubicBezTo>
                      <a:pt x="63" y="26"/>
                      <a:pt x="77" y="14"/>
                      <a:pt x="95" y="5"/>
                    </a:cubicBezTo>
                    <a:cubicBezTo>
                      <a:pt x="106" y="0"/>
                      <a:pt x="109" y="1"/>
                      <a:pt x="112" y="12"/>
                    </a:cubicBezTo>
                    <a:cubicBezTo>
                      <a:pt x="117" y="31"/>
                      <a:pt x="116" y="49"/>
                      <a:pt x="114" y="68"/>
                    </a:cubicBezTo>
                    <a:cubicBezTo>
                      <a:pt x="114" y="71"/>
                      <a:pt x="113" y="74"/>
                      <a:pt x="116" y="77"/>
                    </a:cubicBezTo>
                    <a:cubicBezTo>
                      <a:pt x="108" y="111"/>
                      <a:pt x="96" y="143"/>
                      <a:pt x="73" y="170"/>
                    </a:cubicBezTo>
                    <a:cubicBezTo>
                      <a:pt x="71" y="172"/>
                      <a:pt x="69" y="174"/>
                      <a:pt x="67" y="175"/>
                    </a:cubicBezTo>
                    <a:cubicBezTo>
                      <a:pt x="64" y="177"/>
                      <a:pt x="62" y="176"/>
                      <a:pt x="59" y="175"/>
                    </a:cubicBezTo>
                    <a:cubicBezTo>
                      <a:pt x="43" y="166"/>
                      <a:pt x="26" y="160"/>
                      <a:pt x="8" y="157"/>
                    </a:cubicBezTo>
                    <a:cubicBezTo>
                      <a:pt x="6" y="157"/>
                      <a:pt x="4" y="156"/>
                      <a:pt x="2" y="154"/>
                    </a:cubicBezTo>
                    <a:cubicBezTo>
                      <a:pt x="0" y="149"/>
                      <a:pt x="1" y="144"/>
                      <a:pt x="2" y="139"/>
                    </a:cubicBezTo>
                    <a:cubicBezTo>
                      <a:pt x="7" y="109"/>
                      <a:pt x="17" y="81"/>
                      <a:pt x="35" y="56"/>
                    </a:cubicBezTo>
                    <a:cubicBezTo>
                      <a:pt x="39" y="52"/>
                      <a:pt x="38" y="46"/>
                      <a:pt x="41" y="4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22" name="Freeform 302">
                <a:extLst>
                  <a:ext uri="{FF2B5EF4-FFF2-40B4-BE49-F238E27FC236}">
                    <a16:creationId xmlns:a16="http://schemas.microsoft.com/office/drawing/2014/main" id="{3667C0B1-49EF-ABA7-1291-3D057E4859C5}"/>
                  </a:ext>
                </a:extLst>
              </p:cNvPr>
              <p:cNvSpPr/>
              <p:nvPr/>
            </p:nvSpPr>
            <p:spPr bwMode="auto">
              <a:xfrm>
                <a:off x="7188200" y="4460876"/>
                <a:ext cx="109538" cy="180975"/>
              </a:xfrm>
              <a:custGeom>
                <a:avLst/>
                <a:gdLst>
                  <a:gd name="T0" fmla="*/ 0 w 108"/>
                  <a:gd name="T1" fmla="*/ 70 h 179"/>
                  <a:gd name="T2" fmla="*/ 11 w 108"/>
                  <a:gd name="T3" fmla="*/ 77 h 179"/>
                  <a:gd name="T4" fmla="*/ 17 w 108"/>
                  <a:gd name="T5" fmla="*/ 40 h 179"/>
                  <a:gd name="T6" fmla="*/ 30 w 108"/>
                  <a:gd name="T7" fmla="*/ 8 h 179"/>
                  <a:gd name="T8" fmla="*/ 46 w 108"/>
                  <a:gd name="T9" fmla="*/ 6 h 179"/>
                  <a:gd name="T10" fmla="*/ 83 w 108"/>
                  <a:gd name="T11" fmla="*/ 55 h 179"/>
                  <a:gd name="T12" fmla="*/ 90 w 108"/>
                  <a:gd name="T13" fmla="*/ 60 h 179"/>
                  <a:gd name="T14" fmla="*/ 106 w 108"/>
                  <a:gd name="T15" fmla="*/ 136 h 179"/>
                  <a:gd name="T16" fmla="*/ 102 w 108"/>
                  <a:gd name="T17" fmla="*/ 165 h 179"/>
                  <a:gd name="T18" fmla="*/ 85 w 108"/>
                  <a:gd name="T19" fmla="*/ 168 h 179"/>
                  <a:gd name="T20" fmla="*/ 46 w 108"/>
                  <a:gd name="T21" fmla="*/ 176 h 179"/>
                  <a:gd name="T22" fmla="*/ 35 w 108"/>
                  <a:gd name="T23" fmla="*/ 178 h 179"/>
                  <a:gd name="T24" fmla="*/ 27 w 108"/>
                  <a:gd name="T25" fmla="*/ 167 h 179"/>
                  <a:gd name="T26" fmla="*/ 9 w 108"/>
                  <a:gd name="T27" fmla="*/ 93 h 179"/>
                  <a:gd name="T28" fmla="*/ 2 w 108"/>
                  <a:gd name="T29" fmla="*/ 75 h 179"/>
                  <a:gd name="T30" fmla="*/ 0 w 108"/>
                  <a:gd name="T31" fmla="*/ 7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79">
                    <a:moveTo>
                      <a:pt x="0" y="70"/>
                    </a:moveTo>
                    <a:cubicBezTo>
                      <a:pt x="3" y="72"/>
                      <a:pt x="6" y="74"/>
                      <a:pt x="11" y="77"/>
                    </a:cubicBezTo>
                    <a:cubicBezTo>
                      <a:pt x="13" y="64"/>
                      <a:pt x="13" y="52"/>
                      <a:pt x="17" y="40"/>
                    </a:cubicBezTo>
                    <a:cubicBezTo>
                      <a:pt x="20" y="29"/>
                      <a:pt x="24" y="18"/>
                      <a:pt x="30" y="8"/>
                    </a:cubicBezTo>
                    <a:cubicBezTo>
                      <a:pt x="35" y="0"/>
                      <a:pt x="39" y="0"/>
                      <a:pt x="46" y="6"/>
                    </a:cubicBezTo>
                    <a:cubicBezTo>
                      <a:pt x="61" y="20"/>
                      <a:pt x="73" y="37"/>
                      <a:pt x="83" y="55"/>
                    </a:cubicBezTo>
                    <a:cubicBezTo>
                      <a:pt x="84" y="57"/>
                      <a:pt x="84" y="63"/>
                      <a:pt x="90" y="60"/>
                    </a:cubicBezTo>
                    <a:cubicBezTo>
                      <a:pt x="98" y="85"/>
                      <a:pt x="106" y="110"/>
                      <a:pt x="106" y="136"/>
                    </a:cubicBezTo>
                    <a:cubicBezTo>
                      <a:pt x="107" y="146"/>
                      <a:pt x="108" y="156"/>
                      <a:pt x="102" y="165"/>
                    </a:cubicBezTo>
                    <a:cubicBezTo>
                      <a:pt x="97" y="168"/>
                      <a:pt x="91" y="167"/>
                      <a:pt x="85" y="168"/>
                    </a:cubicBezTo>
                    <a:cubicBezTo>
                      <a:pt x="72" y="169"/>
                      <a:pt x="58" y="172"/>
                      <a:pt x="46" y="176"/>
                    </a:cubicBezTo>
                    <a:cubicBezTo>
                      <a:pt x="42" y="178"/>
                      <a:pt x="39" y="179"/>
                      <a:pt x="35" y="178"/>
                    </a:cubicBezTo>
                    <a:cubicBezTo>
                      <a:pt x="30" y="176"/>
                      <a:pt x="29" y="171"/>
                      <a:pt x="27" y="167"/>
                    </a:cubicBezTo>
                    <a:cubicBezTo>
                      <a:pt x="17" y="143"/>
                      <a:pt x="11" y="119"/>
                      <a:pt x="9" y="93"/>
                    </a:cubicBezTo>
                    <a:cubicBezTo>
                      <a:pt x="9" y="86"/>
                      <a:pt x="8" y="80"/>
                      <a:pt x="2" y="75"/>
                    </a:cubicBezTo>
                    <a:cubicBezTo>
                      <a:pt x="1" y="74"/>
                      <a:pt x="0" y="73"/>
                      <a:pt x="0" y="7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23" name="Freeform 303">
                <a:extLst>
                  <a:ext uri="{FF2B5EF4-FFF2-40B4-BE49-F238E27FC236}">
                    <a16:creationId xmlns:a16="http://schemas.microsoft.com/office/drawing/2014/main" id="{52FF8CBE-DDFD-59FE-582F-B4B8F55FB2A1}"/>
                  </a:ext>
                </a:extLst>
              </p:cNvPr>
              <p:cNvSpPr/>
              <p:nvPr/>
            </p:nvSpPr>
            <p:spPr bwMode="auto">
              <a:xfrm>
                <a:off x="6953250" y="4694238"/>
                <a:ext cx="182563" cy="103188"/>
              </a:xfrm>
              <a:custGeom>
                <a:avLst/>
                <a:gdLst>
                  <a:gd name="T0" fmla="*/ 43 w 180"/>
                  <a:gd name="T1" fmla="*/ 74 h 101"/>
                  <a:gd name="T2" fmla="*/ 41 w 180"/>
                  <a:gd name="T3" fmla="*/ 66 h 101"/>
                  <a:gd name="T4" fmla="*/ 10 w 180"/>
                  <a:gd name="T5" fmla="*/ 38 h 101"/>
                  <a:gd name="T6" fmla="*/ 15 w 180"/>
                  <a:gd name="T7" fmla="*/ 17 h 101"/>
                  <a:gd name="T8" fmla="*/ 69 w 180"/>
                  <a:gd name="T9" fmla="*/ 4 h 101"/>
                  <a:gd name="T10" fmla="*/ 77 w 180"/>
                  <a:gd name="T11" fmla="*/ 0 h 101"/>
                  <a:gd name="T12" fmla="*/ 116 w 180"/>
                  <a:gd name="T13" fmla="*/ 4 h 101"/>
                  <a:gd name="T14" fmla="*/ 174 w 180"/>
                  <a:gd name="T15" fmla="*/ 24 h 101"/>
                  <a:gd name="T16" fmla="*/ 180 w 180"/>
                  <a:gd name="T17" fmla="*/ 33 h 101"/>
                  <a:gd name="T18" fmla="*/ 165 w 180"/>
                  <a:gd name="T19" fmla="*/ 96 h 101"/>
                  <a:gd name="T20" fmla="*/ 146 w 180"/>
                  <a:gd name="T21" fmla="*/ 100 h 101"/>
                  <a:gd name="T22" fmla="*/ 57 w 180"/>
                  <a:gd name="T23" fmla="*/ 77 h 101"/>
                  <a:gd name="T24" fmla="*/ 43 w 180"/>
                  <a:gd name="T25" fmla="*/ 7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00">
                    <a:moveTo>
                      <a:pt x="43" y="74"/>
                    </a:moveTo>
                    <a:cubicBezTo>
                      <a:pt x="47" y="70"/>
                      <a:pt x="45" y="68"/>
                      <a:pt x="41" y="66"/>
                    </a:cubicBezTo>
                    <a:cubicBezTo>
                      <a:pt x="29" y="59"/>
                      <a:pt x="19" y="48"/>
                      <a:pt x="10" y="38"/>
                    </a:cubicBezTo>
                    <a:cubicBezTo>
                      <a:pt x="0" y="28"/>
                      <a:pt x="2" y="22"/>
                      <a:pt x="15" y="17"/>
                    </a:cubicBezTo>
                    <a:cubicBezTo>
                      <a:pt x="32" y="10"/>
                      <a:pt x="50" y="6"/>
                      <a:pt x="69" y="4"/>
                    </a:cubicBezTo>
                    <a:cubicBezTo>
                      <a:pt x="72" y="4"/>
                      <a:pt x="76" y="5"/>
                      <a:pt x="77" y="0"/>
                    </a:cubicBezTo>
                    <a:cubicBezTo>
                      <a:pt x="90" y="1"/>
                      <a:pt x="103" y="3"/>
                      <a:pt x="116" y="4"/>
                    </a:cubicBezTo>
                    <a:cubicBezTo>
                      <a:pt x="137" y="6"/>
                      <a:pt x="156" y="15"/>
                      <a:pt x="174" y="24"/>
                    </a:cubicBezTo>
                    <a:cubicBezTo>
                      <a:pt x="178" y="26"/>
                      <a:pt x="180" y="29"/>
                      <a:pt x="180" y="33"/>
                    </a:cubicBezTo>
                    <a:cubicBezTo>
                      <a:pt x="171" y="53"/>
                      <a:pt x="170" y="75"/>
                      <a:pt x="165" y="96"/>
                    </a:cubicBezTo>
                    <a:cubicBezTo>
                      <a:pt x="159" y="101"/>
                      <a:pt x="153" y="100"/>
                      <a:pt x="146" y="100"/>
                    </a:cubicBezTo>
                    <a:cubicBezTo>
                      <a:pt x="115" y="99"/>
                      <a:pt x="85" y="92"/>
                      <a:pt x="57" y="77"/>
                    </a:cubicBezTo>
                    <a:cubicBezTo>
                      <a:pt x="52" y="75"/>
                      <a:pt x="47" y="77"/>
                      <a:pt x="43" y="7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24" name="Freeform 304">
                <a:extLst>
                  <a:ext uri="{FF2B5EF4-FFF2-40B4-BE49-F238E27FC236}">
                    <a16:creationId xmlns:a16="http://schemas.microsoft.com/office/drawing/2014/main" id="{99ACDA3F-23E9-CBC9-33BE-67E0D3DBDA79}"/>
                  </a:ext>
                </a:extLst>
              </p:cNvPr>
              <p:cNvSpPr/>
              <p:nvPr/>
            </p:nvSpPr>
            <p:spPr bwMode="auto">
              <a:xfrm>
                <a:off x="7048500" y="4548188"/>
                <a:ext cx="150813" cy="155575"/>
              </a:xfrm>
              <a:custGeom>
                <a:avLst/>
                <a:gdLst>
                  <a:gd name="T0" fmla="*/ 12 w 149"/>
                  <a:gd name="T1" fmla="*/ 75 h 152"/>
                  <a:gd name="T2" fmla="*/ 17 w 149"/>
                  <a:gd name="T3" fmla="*/ 67 h 152"/>
                  <a:gd name="T4" fmla="*/ 1 w 149"/>
                  <a:gd name="T5" fmla="*/ 16 h 152"/>
                  <a:gd name="T6" fmla="*/ 15 w 149"/>
                  <a:gd name="T7" fmla="*/ 2 h 152"/>
                  <a:gd name="T8" fmla="*/ 58 w 149"/>
                  <a:gd name="T9" fmla="*/ 15 h 152"/>
                  <a:gd name="T10" fmla="*/ 69 w 149"/>
                  <a:gd name="T11" fmla="*/ 15 h 152"/>
                  <a:gd name="T12" fmla="*/ 125 w 149"/>
                  <a:gd name="T13" fmla="*/ 63 h 152"/>
                  <a:gd name="T14" fmla="*/ 147 w 149"/>
                  <a:gd name="T15" fmla="*/ 96 h 152"/>
                  <a:gd name="T16" fmla="*/ 148 w 149"/>
                  <a:gd name="T17" fmla="*/ 103 h 152"/>
                  <a:gd name="T18" fmla="*/ 140 w 149"/>
                  <a:gd name="T19" fmla="*/ 112 h 152"/>
                  <a:gd name="T20" fmla="*/ 106 w 149"/>
                  <a:gd name="T21" fmla="*/ 145 h 152"/>
                  <a:gd name="T22" fmla="*/ 99 w 149"/>
                  <a:gd name="T23" fmla="*/ 151 h 152"/>
                  <a:gd name="T24" fmla="*/ 89 w 149"/>
                  <a:gd name="T25" fmla="*/ 149 h 152"/>
                  <a:gd name="T26" fmla="*/ 33 w 149"/>
                  <a:gd name="T27" fmla="*/ 98 h 152"/>
                  <a:gd name="T28" fmla="*/ 12 w 149"/>
                  <a:gd name="T29" fmla="*/ 7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152">
                    <a:moveTo>
                      <a:pt x="12" y="75"/>
                    </a:moveTo>
                    <a:cubicBezTo>
                      <a:pt x="17" y="74"/>
                      <a:pt x="20" y="73"/>
                      <a:pt x="17" y="67"/>
                    </a:cubicBezTo>
                    <a:cubicBezTo>
                      <a:pt x="9" y="51"/>
                      <a:pt x="3" y="34"/>
                      <a:pt x="1" y="16"/>
                    </a:cubicBezTo>
                    <a:cubicBezTo>
                      <a:pt x="0" y="3"/>
                      <a:pt x="2" y="0"/>
                      <a:pt x="15" y="2"/>
                    </a:cubicBezTo>
                    <a:cubicBezTo>
                      <a:pt x="30" y="3"/>
                      <a:pt x="44" y="9"/>
                      <a:pt x="58" y="15"/>
                    </a:cubicBezTo>
                    <a:cubicBezTo>
                      <a:pt x="61" y="16"/>
                      <a:pt x="65" y="20"/>
                      <a:pt x="69" y="15"/>
                    </a:cubicBezTo>
                    <a:cubicBezTo>
                      <a:pt x="88" y="30"/>
                      <a:pt x="109" y="44"/>
                      <a:pt x="125" y="63"/>
                    </a:cubicBezTo>
                    <a:cubicBezTo>
                      <a:pt x="134" y="73"/>
                      <a:pt x="141" y="84"/>
                      <a:pt x="147" y="96"/>
                    </a:cubicBezTo>
                    <a:cubicBezTo>
                      <a:pt x="149" y="98"/>
                      <a:pt x="149" y="101"/>
                      <a:pt x="148" y="103"/>
                    </a:cubicBezTo>
                    <a:cubicBezTo>
                      <a:pt x="147" y="107"/>
                      <a:pt x="143" y="109"/>
                      <a:pt x="140" y="112"/>
                    </a:cubicBezTo>
                    <a:cubicBezTo>
                      <a:pt x="127" y="121"/>
                      <a:pt x="115" y="131"/>
                      <a:pt x="106" y="145"/>
                    </a:cubicBezTo>
                    <a:cubicBezTo>
                      <a:pt x="104" y="147"/>
                      <a:pt x="102" y="149"/>
                      <a:pt x="99" y="151"/>
                    </a:cubicBezTo>
                    <a:cubicBezTo>
                      <a:pt x="95" y="152"/>
                      <a:pt x="92" y="150"/>
                      <a:pt x="89" y="149"/>
                    </a:cubicBezTo>
                    <a:cubicBezTo>
                      <a:pt x="67" y="136"/>
                      <a:pt x="49" y="117"/>
                      <a:pt x="33" y="98"/>
                    </a:cubicBezTo>
                    <a:cubicBezTo>
                      <a:pt x="26" y="90"/>
                      <a:pt x="21" y="81"/>
                      <a:pt x="12" y="75"/>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25" name="Freeform 305">
                <a:extLst>
                  <a:ext uri="{FF2B5EF4-FFF2-40B4-BE49-F238E27FC236}">
                    <a16:creationId xmlns:a16="http://schemas.microsoft.com/office/drawing/2014/main" id="{AC0017AC-8A6F-F6A3-2F01-91BCAFDD9D34}"/>
                  </a:ext>
                </a:extLst>
              </p:cNvPr>
              <p:cNvSpPr/>
              <p:nvPr/>
            </p:nvSpPr>
            <p:spPr bwMode="auto">
              <a:xfrm>
                <a:off x="7389813" y="4578351"/>
                <a:ext cx="163513" cy="139700"/>
              </a:xfrm>
              <a:custGeom>
                <a:avLst/>
                <a:gdLst>
                  <a:gd name="T0" fmla="*/ 97 w 162"/>
                  <a:gd name="T1" fmla="*/ 6 h 138"/>
                  <a:gd name="T2" fmla="*/ 108 w 162"/>
                  <a:gd name="T3" fmla="*/ 6 h 138"/>
                  <a:gd name="T4" fmla="*/ 151 w 162"/>
                  <a:gd name="T5" fmla="*/ 1 h 138"/>
                  <a:gd name="T6" fmla="*/ 160 w 162"/>
                  <a:gd name="T7" fmla="*/ 12 h 138"/>
                  <a:gd name="T8" fmla="*/ 141 w 162"/>
                  <a:gd name="T9" fmla="*/ 57 h 138"/>
                  <a:gd name="T10" fmla="*/ 138 w 162"/>
                  <a:gd name="T11" fmla="*/ 65 h 138"/>
                  <a:gd name="T12" fmla="*/ 105 w 162"/>
                  <a:gd name="T13" fmla="*/ 105 h 138"/>
                  <a:gd name="T14" fmla="*/ 59 w 162"/>
                  <a:gd name="T15" fmla="*/ 134 h 138"/>
                  <a:gd name="T16" fmla="*/ 45 w 162"/>
                  <a:gd name="T17" fmla="*/ 137 h 138"/>
                  <a:gd name="T18" fmla="*/ 22 w 162"/>
                  <a:gd name="T19" fmla="*/ 107 h 138"/>
                  <a:gd name="T20" fmla="*/ 11 w 162"/>
                  <a:gd name="T21" fmla="*/ 95 h 138"/>
                  <a:gd name="T22" fmla="*/ 7 w 162"/>
                  <a:gd name="T23" fmla="*/ 90 h 138"/>
                  <a:gd name="T24" fmla="*/ 6 w 162"/>
                  <a:gd name="T25" fmla="*/ 73 h 138"/>
                  <a:gd name="T26" fmla="*/ 64 w 162"/>
                  <a:gd name="T27" fmla="*/ 22 h 138"/>
                  <a:gd name="T28" fmla="*/ 97 w 162"/>
                  <a:gd name="T29" fmla="*/ 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2" h="138">
                    <a:moveTo>
                      <a:pt x="97" y="6"/>
                    </a:moveTo>
                    <a:cubicBezTo>
                      <a:pt x="101" y="10"/>
                      <a:pt x="104" y="7"/>
                      <a:pt x="108" y="6"/>
                    </a:cubicBezTo>
                    <a:cubicBezTo>
                      <a:pt x="122" y="2"/>
                      <a:pt x="136" y="0"/>
                      <a:pt x="151" y="1"/>
                    </a:cubicBezTo>
                    <a:cubicBezTo>
                      <a:pt x="159" y="1"/>
                      <a:pt x="162" y="4"/>
                      <a:pt x="160" y="12"/>
                    </a:cubicBezTo>
                    <a:cubicBezTo>
                      <a:pt x="157" y="28"/>
                      <a:pt x="149" y="43"/>
                      <a:pt x="141" y="57"/>
                    </a:cubicBezTo>
                    <a:cubicBezTo>
                      <a:pt x="140" y="60"/>
                      <a:pt x="138" y="62"/>
                      <a:pt x="138" y="65"/>
                    </a:cubicBezTo>
                    <a:cubicBezTo>
                      <a:pt x="130" y="81"/>
                      <a:pt x="117" y="93"/>
                      <a:pt x="105" y="105"/>
                    </a:cubicBezTo>
                    <a:cubicBezTo>
                      <a:pt x="91" y="117"/>
                      <a:pt x="76" y="127"/>
                      <a:pt x="59" y="134"/>
                    </a:cubicBezTo>
                    <a:cubicBezTo>
                      <a:pt x="54" y="136"/>
                      <a:pt x="50" y="138"/>
                      <a:pt x="45" y="137"/>
                    </a:cubicBezTo>
                    <a:cubicBezTo>
                      <a:pt x="36" y="128"/>
                      <a:pt x="31" y="117"/>
                      <a:pt x="22" y="107"/>
                    </a:cubicBezTo>
                    <a:cubicBezTo>
                      <a:pt x="18" y="103"/>
                      <a:pt x="15" y="99"/>
                      <a:pt x="11" y="95"/>
                    </a:cubicBezTo>
                    <a:cubicBezTo>
                      <a:pt x="10" y="93"/>
                      <a:pt x="8" y="92"/>
                      <a:pt x="7" y="90"/>
                    </a:cubicBezTo>
                    <a:cubicBezTo>
                      <a:pt x="0" y="85"/>
                      <a:pt x="1" y="79"/>
                      <a:pt x="6" y="73"/>
                    </a:cubicBezTo>
                    <a:cubicBezTo>
                      <a:pt x="21" y="51"/>
                      <a:pt x="41" y="35"/>
                      <a:pt x="64" y="22"/>
                    </a:cubicBezTo>
                    <a:cubicBezTo>
                      <a:pt x="75" y="16"/>
                      <a:pt x="85" y="10"/>
                      <a:pt x="97" y="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26" name="Freeform 306">
                <a:extLst>
                  <a:ext uri="{FF2B5EF4-FFF2-40B4-BE49-F238E27FC236}">
                    <a16:creationId xmlns:a16="http://schemas.microsoft.com/office/drawing/2014/main" id="{4E7F9948-6F71-4168-4BE0-3EE01316605E}"/>
                  </a:ext>
                </a:extLst>
              </p:cNvPr>
              <p:cNvSpPr/>
              <p:nvPr/>
            </p:nvSpPr>
            <p:spPr bwMode="auto">
              <a:xfrm>
                <a:off x="7443788" y="4716463"/>
                <a:ext cx="179388" cy="100013"/>
              </a:xfrm>
              <a:custGeom>
                <a:avLst/>
                <a:gdLst>
                  <a:gd name="T0" fmla="*/ 118 w 177"/>
                  <a:gd name="T1" fmla="*/ 5 h 99"/>
                  <a:gd name="T2" fmla="*/ 125 w 177"/>
                  <a:gd name="T3" fmla="*/ 10 h 99"/>
                  <a:gd name="T4" fmla="*/ 168 w 177"/>
                  <a:gd name="T5" fmla="*/ 28 h 99"/>
                  <a:gd name="T6" fmla="*/ 169 w 177"/>
                  <a:gd name="T7" fmla="*/ 45 h 99"/>
                  <a:gd name="T8" fmla="*/ 133 w 177"/>
                  <a:gd name="T9" fmla="*/ 73 h 99"/>
                  <a:gd name="T10" fmla="*/ 105 w 177"/>
                  <a:gd name="T11" fmla="*/ 85 h 99"/>
                  <a:gd name="T12" fmla="*/ 20 w 177"/>
                  <a:gd name="T13" fmla="*/ 95 h 99"/>
                  <a:gd name="T14" fmla="*/ 11 w 177"/>
                  <a:gd name="T15" fmla="*/ 92 h 99"/>
                  <a:gd name="T16" fmla="*/ 9 w 177"/>
                  <a:gd name="T17" fmla="*/ 83 h 99"/>
                  <a:gd name="T18" fmla="*/ 1 w 177"/>
                  <a:gd name="T19" fmla="*/ 28 h 99"/>
                  <a:gd name="T20" fmla="*/ 0 w 177"/>
                  <a:gd name="T21" fmla="*/ 22 h 99"/>
                  <a:gd name="T22" fmla="*/ 11 w 177"/>
                  <a:gd name="T23" fmla="*/ 15 h 99"/>
                  <a:gd name="T24" fmla="*/ 103 w 177"/>
                  <a:gd name="T25" fmla="*/ 4 h 99"/>
                  <a:gd name="T26" fmla="*/ 118 w 177"/>
                  <a:gd name="T27" fmla="*/ 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7" h="99">
                    <a:moveTo>
                      <a:pt x="118" y="5"/>
                    </a:moveTo>
                    <a:cubicBezTo>
                      <a:pt x="119" y="9"/>
                      <a:pt x="122" y="9"/>
                      <a:pt x="125" y="10"/>
                    </a:cubicBezTo>
                    <a:cubicBezTo>
                      <a:pt x="140" y="14"/>
                      <a:pt x="155" y="19"/>
                      <a:pt x="168" y="28"/>
                    </a:cubicBezTo>
                    <a:cubicBezTo>
                      <a:pt x="177" y="35"/>
                      <a:pt x="177" y="36"/>
                      <a:pt x="169" y="45"/>
                    </a:cubicBezTo>
                    <a:cubicBezTo>
                      <a:pt x="159" y="56"/>
                      <a:pt x="145" y="63"/>
                      <a:pt x="133" y="73"/>
                    </a:cubicBezTo>
                    <a:cubicBezTo>
                      <a:pt x="125" y="80"/>
                      <a:pt x="115" y="82"/>
                      <a:pt x="105" y="85"/>
                    </a:cubicBezTo>
                    <a:cubicBezTo>
                      <a:pt x="78" y="95"/>
                      <a:pt x="49" y="99"/>
                      <a:pt x="20" y="95"/>
                    </a:cubicBezTo>
                    <a:cubicBezTo>
                      <a:pt x="17" y="94"/>
                      <a:pt x="13" y="94"/>
                      <a:pt x="11" y="92"/>
                    </a:cubicBezTo>
                    <a:cubicBezTo>
                      <a:pt x="9" y="90"/>
                      <a:pt x="9" y="86"/>
                      <a:pt x="9" y="83"/>
                    </a:cubicBezTo>
                    <a:cubicBezTo>
                      <a:pt x="9" y="65"/>
                      <a:pt x="7" y="46"/>
                      <a:pt x="1" y="28"/>
                    </a:cubicBezTo>
                    <a:cubicBezTo>
                      <a:pt x="0" y="26"/>
                      <a:pt x="0" y="24"/>
                      <a:pt x="0" y="22"/>
                    </a:cubicBezTo>
                    <a:cubicBezTo>
                      <a:pt x="3" y="18"/>
                      <a:pt x="7" y="16"/>
                      <a:pt x="11" y="15"/>
                    </a:cubicBezTo>
                    <a:cubicBezTo>
                      <a:pt x="41" y="4"/>
                      <a:pt x="71" y="0"/>
                      <a:pt x="103" y="4"/>
                    </a:cubicBezTo>
                    <a:cubicBezTo>
                      <a:pt x="108" y="5"/>
                      <a:pt x="113" y="5"/>
                      <a:pt x="118" y="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27" name="Freeform 307">
                <a:extLst>
                  <a:ext uri="{FF2B5EF4-FFF2-40B4-BE49-F238E27FC236}">
                    <a16:creationId xmlns:a16="http://schemas.microsoft.com/office/drawing/2014/main" id="{30AE4544-9C97-1C42-96A7-D1F2C2AFE914}"/>
                  </a:ext>
                </a:extLst>
              </p:cNvPr>
              <p:cNvSpPr/>
              <p:nvPr/>
            </p:nvSpPr>
            <p:spPr bwMode="auto">
              <a:xfrm>
                <a:off x="7426325" y="4816476"/>
                <a:ext cx="173038" cy="107950"/>
              </a:xfrm>
              <a:custGeom>
                <a:avLst/>
                <a:gdLst>
                  <a:gd name="T0" fmla="*/ 152 w 172"/>
                  <a:gd name="T1" fmla="*/ 100 h 106"/>
                  <a:gd name="T2" fmla="*/ 127 w 172"/>
                  <a:gd name="T3" fmla="*/ 102 h 106"/>
                  <a:gd name="T4" fmla="*/ 112 w 172"/>
                  <a:gd name="T5" fmla="*/ 103 h 106"/>
                  <a:gd name="T6" fmla="*/ 103 w 172"/>
                  <a:gd name="T7" fmla="*/ 106 h 106"/>
                  <a:gd name="T8" fmla="*/ 12 w 172"/>
                  <a:gd name="T9" fmla="*/ 82 h 106"/>
                  <a:gd name="T10" fmla="*/ 1 w 172"/>
                  <a:gd name="T11" fmla="*/ 73 h 106"/>
                  <a:gd name="T12" fmla="*/ 4 w 172"/>
                  <a:gd name="T13" fmla="*/ 62 h 106"/>
                  <a:gd name="T14" fmla="*/ 24 w 172"/>
                  <a:gd name="T15" fmla="*/ 10 h 106"/>
                  <a:gd name="T16" fmla="*/ 27 w 172"/>
                  <a:gd name="T17" fmla="*/ 3 h 106"/>
                  <a:gd name="T18" fmla="*/ 71 w 172"/>
                  <a:gd name="T19" fmla="*/ 8 h 106"/>
                  <a:gd name="T20" fmla="*/ 118 w 172"/>
                  <a:gd name="T21" fmla="*/ 30 h 106"/>
                  <a:gd name="T22" fmla="*/ 131 w 172"/>
                  <a:gd name="T23" fmla="*/ 36 h 106"/>
                  <a:gd name="T24" fmla="*/ 135 w 172"/>
                  <a:gd name="T25" fmla="*/ 44 h 106"/>
                  <a:gd name="T26" fmla="*/ 165 w 172"/>
                  <a:gd name="T27" fmla="*/ 77 h 106"/>
                  <a:gd name="T28" fmla="*/ 159 w 172"/>
                  <a:gd name="T29" fmla="*/ 96 h 106"/>
                  <a:gd name="T30" fmla="*/ 152 w 172"/>
                  <a:gd name="T3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2" h="105">
                    <a:moveTo>
                      <a:pt x="152" y="100"/>
                    </a:moveTo>
                    <a:cubicBezTo>
                      <a:pt x="143" y="98"/>
                      <a:pt x="136" y="102"/>
                      <a:pt x="127" y="102"/>
                    </a:cubicBezTo>
                    <a:cubicBezTo>
                      <a:pt x="122" y="102"/>
                      <a:pt x="117" y="103"/>
                      <a:pt x="112" y="103"/>
                    </a:cubicBezTo>
                    <a:cubicBezTo>
                      <a:pt x="109" y="106"/>
                      <a:pt x="106" y="106"/>
                      <a:pt x="103" y="106"/>
                    </a:cubicBezTo>
                    <a:cubicBezTo>
                      <a:pt x="71" y="106"/>
                      <a:pt x="40" y="97"/>
                      <a:pt x="12" y="82"/>
                    </a:cubicBezTo>
                    <a:cubicBezTo>
                      <a:pt x="8" y="80"/>
                      <a:pt x="3" y="78"/>
                      <a:pt x="1" y="73"/>
                    </a:cubicBezTo>
                    <a:cubicBezTo>
                      <a:pt x="0" y="69"/>
                      <a:pt x="2" y="65"/>
                      <a:pt x="4" y="62"/>
                    </a:cubicBezTo>
                    <a:cubicBezTo>
                      <a:pt x="14" y="46"/>
                      <a:pt x="20" y="29"/>
                      <a:pt x="24" y="10"/>
                    </a:cubicBezTo>
                    <a:cubicBezTo>
                      <a:pt x="24" y="8"/>
                      <a:pt x="25" y="5"/>
                      <a:pt x="27" y="3"/>
                    </a:cubicBezTo>
                    <a:cubicBezTo>
                      <a:pt x="42" y="0"/>
                      <a:pt x="57" y="5"/>
                      <a:pt x="71" y="8"/>
                    </a:cubicBezTo>
                    <a:cubicBezTo>
                      <a:pt x="88" y="13"/>
                      <a:pt x="104" y="20"/>
                      <a:pt x="118" y="30"/>
                    </a:cubicBezTo>
                    <a:cubicBezTo>
                      <a:pt x="122" y="33"/>
                      <a:pt x="127" y="32"/>
                      <a:pt x="131" y="36"/>
                    </a:cubicBezTo>
                    <a:cubicBezTo>
                      <a:pt x="127" y="41"/>
                      <a:pt x="132" y="42"/>
                      <a:pt x="135" y="44"/>
                    </a:cubicBezTo>
                    <a:cubicBezTo>
                      <a:pt x="147" y="53"/>
                      <a:pt x="157" y="64"/>
                      <a:pt x="165" y="77"/>
                    </a:cubicBezTo>
                    <a:cubicBezTo>
                      <a:pt x="172" y="88"/>
                      <a:pt x="171" y="92"/>
                      <a:pt x="159" y="96"/>
                    </a:cubicBezTo>
                    <a:cubicBezTo>
                      <a:pt x="157" y="97"/>
                      <a:pt x="154" y="98"/>
                      <a:pt x="152" y="10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28" name="Freeform 308">
                <a:extLst>
                  <a:ext uri="{FF2B5EF4-FFF2-40B4-BE49-F238E27FC236}">
                    <a16:creationId xmlns:a16="http://schemas.microsoft.com/office/drawing/2014/main" id="{B40EB3CB-A575-264B-58A6-5767E1DFD5F5}"/>
                  </a:ext>
                </a:extLst>
              </p:cNvPr>
              <p:cNvSpPr/>
              <p:nvPr/>
            </p:nvSpPr>
            <p:spPr bwMode="auto">
              <a:xfrm>
                <a:off x="7362825" y="4895851"/>
                <a:ext cx="149225" cy="149225"/>
              </a:xfrm>
              <a:custGeom>
                <a:avLst/>
                <a:gdLst>
                  <a:gd name="T0" fmla="*/ 135 w 147"/>
                  <a:gd name="T1" fmla="*/ 82 h 147"/>
                  <a:gd name="T2" fmla="*/ 136 w 147"/>
                  <a:gd name="T3" fmla="*/ 93 h 147"/>
                  <a:gd name="T4" fmla="*/ 146 w 147"/>
                  <a:gd name="T5" fmla="*/ 130 h 147"/>
                  <a:gd name="T6" fmla="*/ 130 w 147"/>
                  <a:gd name="T7" fmla="*/ 145 h 147"/>
                  <a:gd name="T8" fmla="*/ 100 w 147"/>
                  <a:gd name="T9" fmla="*/ 136 h 147"/>
                  <a:gd name="T10" fmla="*/ 91 w 147"/>
                  <a:gd name="T11" fmla="*/ 136 h 147"/>
                  <a:gd name="T12" fmla="*/ 38 w 147"/>
                  <a:gd name="T13" fmla="*/ 101 h 147"/>
                  <a:gd name="T14" fmla="*/ 5 w 147"/>
                  <a:gd name="T15" fmla="*/ 60 h 147"/>
                  <a:gd name="T16" fmla="*/ 3 w 147"/>
                  <a:gd name="T17" fmla="*/ 47 h 147"/>
                  <a:gd name="T18" fmla="*/ 53 w 147"/>
                  <a:gd name="T19" fmla="*/ 5 h 147"/>
                  <a:gd name="T20" fmla="*/ 68 w 147"/>
                  <a:gd name="T21" fmla="*/ 5 h 147"/>
                  <a:gd name="T22" fmla="*/ 118 w 147"/>
                  <a:gd name="T23" fmla="*/ 56 h 147"/>
                  <a:gd name="T24" fmla="*/ 135 w 147"/>
                  <a:gd name="T25" fmla="*/ 8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47">
                    <a:moveTo>
                      <a:pt x="135" y="82"/>
                    </a:moveTo>
                    <a:cubicBezTo>
                      <a:pt x="131" y="86"/>
                      <a:pt x="135" y="89"/>
                      <a:pt x="136" y="93"/>
                    </a:cubicBezTo>
                    <a:cubicBezTo>
                      <a:pt x="140" y="105"/>
                      <a:pt x="144" y="117"/>
                      <a:pt x="146" y="130"/>
                    </a:cubicBezTo>
                    <a:cubicBezTo>
                      <a:pt x="147" y="144"/>
                      <a:pt x="144" y="147"/>
                      <a:pt x="130" y="145"/>
                    </a:cubicBezTo>
                    <a:cubicBezTo>
                      <a:pt x="120" y="143"/>
                      <a:pt x="110" y="140"/>
                      <a:pt x="100" y="136"/>
                    </a:cubicBezTo>
                    <a:cubicBezTo>
                      <a:pt x="97" y="135"/>
                      <a:pt x="94" y="133"/>
                      <a:pt x="91" y="136"/>
                    </a:cubicBezTo>
                    <a:cubicBezTo>
                      <a:pt x="73" y="126"/>
                      <a:pt x="54" y="116"/>
                      <a:pt x="38" y="101"/>
                    </a:cubicBezTo>
                    <a:cubicBezTo>
                      <a:pt x="25" y="89"/>
                      <a:pt x="14" y="75"/>
                      <a:pt x="5" y="60"/>
                    </a:cubicBezTo>
                    <a:cubicBezTo>
                      <a:pt x="2" y="57"/>
                      <a:pt x="0" y="52"/>
                      <a:pt x="3" y="47"/>
                    </a:cubicBezTo>
                    <a:cubicBezTo>
                      <a:pt x="21" y="35"/>
                      <a:pt x="38" y="21"/>
                      <a:pt x="53" y="5"/>
                    </a:cubicBezTo>
                    <a:cubicBezTo>
                      <a:pt x="57" y="0"/>
                      <a:pt x="62" y="1"/>
                      <a:pt x="68" y="5"/>
                    </a:cubicBezTo>
                    <a:cubicBezTo>
                      <a:pt x="87" y="19"/>
                      <a:pt x="105" y="35"/>
                      <a:pt x="118" y="56"/>
                    </a:cubicBezTo>
                    <a:cubicBezTo>
                      <a:pt x="124" y="65"/>
                      <a:pt x="130" y="73"/>
                      <a:pt x="135" y="8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29" name="Freeform 309">
                <a:extLst>
                  <a:ext uri="{FF2B5EF4-FFF2-40B4-BE49-F238E27FC236}">
                    <a16:creationId xmlns:a16="http://schemas.microsoft.com/office/drawing/2014/main" id="{71F9078A-2F94-5EE3-7ABC-B618A0E40DC3}"/>
                  </a:ext>
                </a:extLst>
              </p:cNvPr>
              <p:cNvSpPr/>
              <p:nvPr/>
            </p:nvSpPr>
            <p:spPr bwMode="auto">
              <a:xfrm>
                <a:off x="6969125" y="4802188"/>
                <a:ext cx="169863" cy="104775"/>
              </a:xfrm>
              <a:custGeom>
                <a:avLst/>
                <a:gdLst>
                  <a:gd name="T0" fmla="*/ 58 w 169"/>
                  <a:gd name="T1" fmla="*/ 104 h 104"/>
                  <a:gd name="T2" fmla="*/ 42 w 169"/>
                  <a:gd name="T3" fmla="*/ 100 h 104"/>
                  <a:gd name="T4" fmla="*/ 8 w 169"/>
                  <a:gd name="T5" fmla="*/ 90 h 104"/>
                  <a:gd name="T6" fmla="*/ 4 w 169"/>
                  <a:gd name="T7" fmla="*/ 77 h 104"/>
                  <a:gd name="T8" fmla="*/ 36 w 169"/>
                  <a:gd name="T9" fmla="*/ 44 h 104"/>
                  <a:gd name="T10" fmla="*/ 40 w 169"/>
                  <a:gd name="T11" fmla="*/ 36 h 104"/>
                  <a:gd name="T12" fmla="*/ 86 w 169"/>
                  <a:gd name="T13" fmla="*/ 12 h 104"/>
                  <a:gd name="T14" fmla="*/ 140 w 169"/>
                  <a:gd name="T15" fmla="*/ 0 h 104"/>
                  <a:gd name="T16" fmla="*/ 149 w 169"/>
                  <a:gd name="T17" fmla="*/ 2 h 104"/>
                  <a:gd name="T18" fmla="*/ 152 w 169"/>
                  <a:gd name="T19" fmla="*/ 11 h 104"/>
                  <a:gd name="T20" fmla="*/ 167 w 169"/>
                  <a:gd name="T21" fmla="*/ 64 h 104"/>
                  <a:gd name="T22" fmla="*/ 169 w 169"/>
                  <a:gd name="T23" fmla="*/ 73 h 104"/>
                  <a:gd name="T24" fmla="*/ 162 w 169"/>
                  <a:gd name="T25" fmla="*/ 80 h 104"/>
                  <a:gd name="T26" fmla="*/ 75 w 169"/>
                  <a:gd name="T27" fmla="*/ 103 h 104"/>
                  <a:gd name="T28" fmla="*/ 58 w 169"/>
                  <a:gd name="T2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104">
                    <a:moveTo>
                      <a:pt x="58" y="104"/>
                    </a:moveTo>
                    <a:cubicBezTo>
                      <a:pt x="53" y="100"/>
                      <a:pt x="47" y="101"/>
                      <a:pt x="42" y="100"/>
                    </a:cubicBezTo>
                    <a:cubicBezTo>
                      <a:pt x="30" y="98"/>
                      <a:pt x="19" y="95"/>
                      <a:pt x="8" y="90"/>
                    </a:cubicBezTo>
                    <a:cubicBezTo>
                      <a:pt x="2" y="87"/>
                      <a:pt x="0" y="83"/>
                      <a:pt x="4" y="77"/>
                    </a:cubicBezTo>
                    <a:cubicBezTo>
                      <a:pt x="13" y="64"/>
                      <a:pt x="24" y="54"/>
                      <a:pt x="36" y="44"/>
                    </a:cubicBezTo>
                    <a:cubicBezTo>
                      <a:pt x="38" y="42"/>
                      <a:pt x="42" y="41"/>
                      <a:pt x="40" y="36"/>
                    </a:cubicBezTo>
                    <a:cubicBezTo>
                      <a:pt x="56" y="29"/>
                      <a:pt x="70" y="19"/>
                      <a:pt x="86" y="12"/>
                    </a:cubicBezTo>
                    <a:cubicBezTo>
                      <a:pt x="104" y="5"/>
                      <a:pt x="122" y="2"/>
                      <a:pt x="140" y="0"/>
                    </a:cubicBezTo>
                    <a:cubicBezTo>
                      <a:pt x="143" y="0"/>
                      <a:pt x="147" y="0"/>
                      <a:pt x="149" y="2"/>
                    </a:cubicBezTo>
                    <a:cubicBezTo>
                      <a:pt x="152" y="4"/>
                      <a:pt x="152" y="8"/>
                      <a:pt x="152" y="11"/>
                    </a:cubicBezTo>
                    <a:cubicBezTo>
                      <a:pt x="155" y="29"/>
                      <a:pt x="159" y="47"/>
                      <a:pt x="167" y="64"/>
                    </a:cubicBezTo>
                    <a:cubicBezTo>
                      <a:pt x="168" y="67"/>
                      <a:pt x="169" y="70"/>
                      <a:pt x="169" y="73"/>
                    </a:cubicBezTo>
                    <a:cubicBezTo>
                      <a:pt x="168" y="77"/>
                      <a:pt x="165" y="79"/>
                      <a:pt x="162" y="80"/>
                    </a:cubicBezTo>
                    <a:cubicBezTo>
                      <a:pt x="135" y="94"/>
                      <a:pt x="106" y="104"/>
                      <a:pt x="75" y="103"/>
                    </a:cubicBezTo>
                    <a:cubicBezTo>
                      <a:pt x="69" y="103"/>
                      <a:pt x="64" y="104"/>
                      <a:pt x="58" y="10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30" name="Freeform 310">
                <a:extLst>
                  <a:ext uri="{FF2B5EF4-FFF2-40B4-BE49-F238E27FC236}">
                    <a16:creationId xmlns:a16="http://schemas.microsoft.com/office/drawing/2014/main" id="{C87BF5EE-EC93-73E1-7A10-A7760FC08459}"/>
                  </a:ext>
                </a:extLst>
              </p:cNvPr>
              <p:cNvSpPr/>
              <p:nvPr/>
            </p:nvSpPr>
            <p:spPr bwMode="auto">
              <a:xfrm>
                <a:off x="7172325" y="4946651"/>
                <a:ext cx="119063" cy="165100"/>
              </a:xfrm>
              <a:custGeom>
                <a:avLst/>
                <a:gdLst>
                  <a:gd name="T0" fmla="*/ 69 w 119"/>
                  <a:gd name="T1" fmla="*/ 131 h 162"/>
                  <a:gd name="T2" fmla="*/ 58 w 119"/>
                  <a:gd name="T3" fmla="*/ 132 h 162"/>
                  <a:gd name="T4" fmla="*/ 25 w 119"/>
                  <a:gd name="T5" fmla="*/ 156 h 162"/>
                  <a:gd name="T6" fmla="*/ 6 w 119"/>
                  <a:gd name="T7" fmla="*/ 146 h 162"/>
                  <a:gd name="T8" fmla="*/ 3 w 119"/>
                  <a:gd name="T9" fmla="*/ 118 h 162"/>
                  <a:gd name="T10" fmla="*/ 0 w 119"/>
                  <a:gd name="T11" fmla="*/ 110 h 162"/>
                  <a:gd name="T12" fmla="*/ 18 w 119"/>
                  <a:gd name="T13" fmla="*/ 40 h 162"/>
                  <a:gd name="T14" fmla="*/ 41 w 119"/>
                  <a:gd name="T15" fmla="*/ 2 h 162"/>
                  <a:gd name="T16" fmla="*/ 52 w 119"/>
                  <a:gd name="T17" fmla="*/ 3 h 162"/>
                  <a:gd name="T18" fmla="*/ 107 w 119"/>
                  <a:gd name="T19" fmla="*/ 15 h 162"/>
                  <a:gd name="T20" fmla="*/ 117 w 119"/>
                  <a:gd name="T21" fmla="*/ 18 h 162"/>
                  <a:gd name="T22" fmla="*/ 116 w 119"/>
                  <a:gd name="T23" fmla="*/ 35 h 162"/>
                  <a:gd name="T24" fmla="*/ 77 w 119"/>
                  <a:gd name="T25" fmla="*/ 115 h 162"/>
                  <a:gd name="T26" fmla="*/ 69 w 119"/>
                  <a:gd name="T27" fmla="*/ 13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162">
                    <a:moveTo>
                      <a:pt x="69" y="131"/>
                    </a:moveTo>
                    <a:cubicBezTo>
                      <a:pt x="65" y="126"/>
                      <a:pt x="62" y="128"/>
                      <a:pt x="58" y="132"/>
                    </a:cubicBezTo>
                    <a:cubicBezTo>
                      <a:pt x="48" y="141"/>
                      <a:pt x="38" y="149"/>
                      <a:pt x="25" y="156"/>
                    </a:cubicBezTo>
                    <a:cubicBezTo>
                      <a:pt x="13" y="162"/>
                      <a:pt x="9" y="160"/>
                      <a:pt x="6" y="146"/>
                    </a:cubicBezTo>
                    <a:cubicBezTo>
                      <a:pt x="4" y="137"/>
                      <a:pt x="4" y="127"/>
                      <a:pt x="3" y="118"/>
                    </a:cubicBezTo>
                    <a:cubicBezTo>
                      <a:pt x="3" y="115"/>
                      <a:pt x="5" y="111"/>
                      <a:pt x="0" y="110"/>
                    </a:cubicBezTo>
                    <a:cubicBezTo>
                      <a:pt x="5" y="86"/>
                      <a:pt x="7" y="62"/>
                      <a:pt x="18" y="40"/>
                    </a:cubicBezTo>
                    <a:cubicBezTo>
                      <a:pt x="24" y="26"/>
                      <a:pt x="30" y="12"/>
                      <a:pt x="41" y="2"/>
                    </a:cubicBezTo>
                    <a:cubicBezTo>
                      <a:pt x="45" y="0"/>
                      <a:pt x="48" y="2"/>
                      <a:pt x="52" y="3"/>
                    </a:cubicBezTo>
                    <a:cubicBezTo>
                      <a:pt x="70" y="11"/>
                      <a:pt x="88" y="14"/>
                      <a:pt x="107" y="15"/>
                    </a:cubicBezTo>
                    <a:cubicBezTo>
                      <a:pt x="111" y="15"/>
                      <a:pt x="115" y="15"/>
                      <a:pt x="117" y="18"/>
                    </a:cubicBezTo>
                    <a:cubicBezTo>
                      <a:pt x="119" y="24"/>
                      <a:pt x="117" y="29"/>
                      <a:pt x="116" y="35"/>
                    </a:cubicBezTo>
                    <a:cubicBezTo>
                      <a:pt x="110" y="65"/>
                      <a:pt x="96" y="92"/>
                      <a:pt x="77" y="115"/>
                    </a:cubicBezTo>
                    <a:cubicBezTo>
                      <a:pt x="73" y="120"/>
                      <a:pt x="71" y="126"/>
                      <a:pt x="69" y="13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31" name="Freeform 311">
                <a:extLst>
                  <a:ext uri="{FF2B5EF4-FFF2-40B4-BE49-F238E27FC236}">
                    <a16:creationId xmlns:a16="http://schemas.microsoft.com/office/drawing/2014/main" id="{473FDBAF-C81C-9BD2-9AB6-96126D935AD2}"/>
                  </a:ext>
                </a:extLst>
              </p:cNvPr>
              <p:cNvSpPr/>
              <p:nvPr/>
            </p:nvSpPr>
            <p:spPr bwMode="auto">
              <a:xfrm>
                <a:off x="7054850" y="4892676"/>
                <a:ext cx="153988" cy="141288"/>
              </a:xfrm>
              <a:custGeom>
                <a:avLst/>
                <a:gdLst>
                  <a:gd name="T0" fmla="*/ 60 w 153"/>
                  <a:gd name="T1" fmla="*/ 130 h 138"/>
                  <a:gd name="T2" fmla="*/ 50 w 153"/>
                  <a:gd name="T3" fmla="*/ 131 h 138"/>
                  <a:gd name="T4" fmla="*/ 12 w 153"/>
                  <a:gd name="T5" fmla="*/ 138 h 138"/>
                  <a:gd name="T6" fmla="*/ 2 w 153"/>
                  <a:gd name="T7" fmla="*/ 126 h 138"/>
                  <a:gd name="T8" fmla="*/ 14 w 153"/>
                  <a:gd name="T9" fmla="*/ 87 h 138"/>
                  <a:gd name="T10" fmla="*/ 11 w 153"/>
                  <a:gd name="T11" fmla="*/ 77 h 138"/>
                  <a:gd name="T12" fmla="*/ 40 w 153"/>
                  <a:gd name="T13" fmla="*/ 42 h 138"/>
                  <a:gd name="T14" fmla="*/ 86 w 153"/>
                  <a:gd name="T15" fmla="*/ 3 h 138"/>
                  <a:gd name="T16" fmla="*/ 95 w 153"/>
                  <a:gd name="T17" fmla="*/ 1 h 138"/>
                  <a:gd name="T18" fmla="*/ 101 w 153"/>
                  <a:gd name="T19" fmla="*/ 5 h 138"/>
                  <a:gd name="T20" fmla="*/ 145 w 153"/>
                  <a:gd name="T21" fmla="*/ 44 h 138"/>
                  <a:gd name="T22" fmla="*/ 149 w 153"/>
                  <a:gd name="T23" fmla="*/ 48 h 138"/>
                  <a:gd name="T24" fmla="*/ 145 w 153"/>
                  <a:gd name="T25" fmla="*/ 63 h 138"/>
                  <a:gd name="T26" fmla="*/ 71 w 153"/>
                  <a:gd name="T27" fmla="*/ 125 h 138"/>
                  <a:gd name="T28" fmla="*/ 60 w 153"/>
                  <a:gd name="T29" fmla="*/ 13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3" h="138">
                    <a:moveTo>
                      <a:pt x="60" y="130"/>
                    </a:moveTo>
                    <a:cubicBezTo>
                      <a:pt x="56" y="127"/>
                      <a:pt x="53" y="130"/>
                      <a:pt x="50" y="131"/>
                    </a:cubicBezTo>
                    <a:cubicBezTo>
                      <a:pt x="38" y="135"/>
                      <a:pt x="25" y="138"/>
                      <a:pt x="12" y="138"/>
                    </a:cubicBezTo>
                    <a:cubicBezTo>
                      <a:pt x="2" y="138"/>
                      <a:pt x="0" y="136"/>
                      <a:pt x="2" y="126"/>
                    </a:cubicBezTo>
                    <a:cubicBezTo>
                      <a:pt x="4" y="112"/>
                      <a:pt x="8" y="99"/>
                      <a:pt x="14" y="87"/>
                    </a:cubicBezTo>
                    <a:cubicBezTo>
                      <a:pt x="16" y="83"/>
                      <a:pt x="19" y="78"/>
                      <a:pt x="11" y="77"/>
                    </a:cubicBezTo>
                    <a:cubicBezTo>
                      <a:pt x="25" y="69"/>
                      <a:pt x="30" y="53"/>
                      <a:pt x="40" y="42"/>
                    </a:cubicBezTo>
                    <a:cubicBezTo>
                      <a:pt x="53" y="26"/>
                      <a:pt x="68" y="13"/>
                      <a:pt x="86" y="3"/>
                    </a:cubicBezTo>
                    <a:cubicBezTo>
                      <a:pt x="89" y="2"/>
                      <a:pt x="91" y="0"/>
                      <a:pt x="95" y="1"/>
                    </a:cubicBezTo>
                    <a:cubicBezTo>
                      <a:pt x="97" y="1"/>
                      <a:pt x="100" y="3"/>
                      <a:pt x="101" y="5"/>
                    </a:cubicBezTo>
                    <a:cubicBezTo>
                      <a:pt x="113" y="22"/>
                      <a:pt x="129" y="33"/>
                      <a:pt x="145" y="44"/>
                    </a:cubicBezTo>
                    <a:cubicBezTo>
                      <a:pt x="147" y="46"/>
                      <a:pt x="148" y="47"/>
                      <a:pt x="149" y="48"/>
                    </a:cubicBezTo>
                    <a:cubicBezTo>
                      <a:pt x="153" y="54"/>
                      <a:pt x="149" y="59"/>
                      <a:pt x="145" y="63"/>
                    </a:cubicBezTo>
                    <a:cubicBezTo>
                      <a:pt x="126" y="90"/>
                      <a:pt x="101" y="110"/>
                      <a:pt x="71" y="125"/>
                    </a:cubicBezTo>
                    <a:cubicBezTo>
                      <a:pt x="67" y="127"/>
                      <a:pt x="64" y="129"/>
                      <a:pt x="60" y="13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32" name="Freeform 312">
                <a:extLst>
                  <a:ext uri="{FF2B5EF4-FFF2-40B4-BE49-F238E27FC236}">
                    <a16:creationId xmlns:a16="http://schemas.microsoft.com/office/drawing/2014/main" id="{04C9A6DD-3E57-FD50-EAE3-051B3EA3DBF3}"/>
                  </a:ext>
                </a:extLst>
              </p:cNvPr>
              <p:cNvSpPr/>
              <p:nvPr/>
            </p:nvSpPr>
            <p:spPr bwMode="auto">
              <a:xfrm>
                <a:off x="7435850" y="4643438"/>
                <a:ext cx="173038" cy="95250"/>
              </a:xfrm>
              <a:custGeom>
                <a:avLst/>
                <a:gdLst>
                  <a:gd name="T0" fmla="*/ 126 w 171"/>
                  <a:gd name="T1" fmla="*/ 77 h 94"/>
                  <a:gd name="T2" fmla="*/ 117 w 171"/>
                  <a:gd name="T3" fmla="*/ 79 h 94"/>
                  <a:gd name="T4" fmla="*/ 19 w 171"/>
                  <a:gd name="T5" fmla="*/ 89 h 94"/>
                  <a:gd name="T6" fmla="*/ 9 w 171"/>
                  <a:gd name="T7" fmla="*/ 94 h 94"/>
                  <a:gd name="T8" fmla="*/ 0 w 171"/>
                  <a:gd name="T9" fmla="*/ 72 h 94"/>
                  <a:gd name="T10" fmla="*/ 74 w 171"/>
                  <a:gd name="T11" fmla="*/ 22 h 94"/>
                  <a:gd name="T12" fmla="*/ 92 w 171"/>
                  <a:gd name="T13" fmla="*/ 1 h 94"/>
                  <a:gd name="T14" fmla="*/ 160 w 171"/>
                  <a:gd name="T15" fmla="*/ 6 h 94"/>
                  <a:gd name="T16" fmla="*/ 166 w 171"/>
                  <a:gd name="T17" fmla="*/ 21 h 94"/>
                  <a:gd name="T18" fmla="*/ 126 w 171"/>
                  <a:gd name="T19" fmla="*/ 7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1" h="94">
                    <a:moveTo>
                      <a:pt x="126" y="77"/>
                    </a:moveTo>
                    <a:cubicBezTo>
                      <a:pt x="124" y="81"/>
                      <a:pt x="120" y="80"/>
                      <a:pt x="117" y="79"/>
                    </a:cubicBezTo>
                    <a:cubicBezTo>
                      <a:pt x="83" y="73"/>
                      <a:pt x="51" y="78"/>
                      <a:pt x="19" y="89"/>
                    </a:cubicBezTo>
                    <a:cubicBezTo>
                      <a:pt x="16" y="90"/>
                      <a:pt x="13" y="93"/>
                      <a:pt x="9" y="94"/>
                    </a:cubicBezTo>
                    <a:cubicBezTo>
                      <a:pt x="3" y="88"/>
                      <a:pt x="0" y="81"/>
                      <a:pt x="0" y="72"/>
                    </a:cubicBezTo>
                    <a:cubicBezTo>
                      <a:pt x="29" y="63"/>
                      <a:pt x="53" y="44"/>
                      <a:pt x="74" y="22"/>
                    </a:cubicBezTo>
                    <a:cubicBezTo>
                      <a:pt x="80" y="15"/>
                      <a:pt x="84" y="7"/>
                      <a:pt x="92" y="1"/>
                    </a:cubicBezTo>
                    <a:cubicBezTo>
                      <a:pt x="115" y="0"/>
                      <a:pt x="138" y="1"/>
                      <a:pt x="160" y="6"/>
                    </a:cubicBezTo>
                    <a:cubicBezTo>
                      <a:pt x="170" y="9"/>
                      <a:pt x="171" y="11"/>
                      <a:pt x="166" y="21"/>
                    </a:cubicBezTo>
                    <a:cubicBezTo>
                      <a:pt x="155" y="42"/>
                      <a:pt x="142" y="60"/>
                      <a:pt x="126" y="7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33" name="Freeform 313">
                <a:extLst>
                  <a:ext uri="{FF2B5EF4-FFF2-40B4-BE49-F238E27FC236}">
                    <a16:creationId xmlns:a16="http://schemas.microsoft.com/office/drawing/2014/main" id="{6542D814-9FBE-4DCE-6AE1-44B0B72EF375}"/>
                  </a:ext>
                </a:extLst>
              </p:cNvPr>
              <p:cNvSpPr/>
              <p:nvPr/>
            </p:nvSpPr>
            <p:spPr bwMode="auto">
              <a:xfrm>
                <a:off x="7116763" y="4492626"/>
                <a:ext cx="106363" cy="160338"/>
              </a:xfrm>
              <a:custGeom>
                <a:avLst/>
                <a:gdLst>
                  <a:gd name="T0" fmla="*/ 81 w 105"/>
                  <a:gd name="T1" fmla="*/ 157 h 157"/>
                  <a:gd name="T2" fmla="*/ 8 w 105"/>
                  <a:gd name="T3" fmla="*/ 80 h 157"/>
                  <a:gd name="T4" fmla="*/ 2 w 105"/>
                  <a:gd name="T5" fmla="*/ 70 h 157"/>
                  <a:gd name="T6" fmla="*/ 7 w 105"/>
                  <a:gd name="T7" fmla="*/ 11 h 157"/>
                  <a:gd name="T8" fmla="*/ 21 w 105"/>
                  <a:gd name="T9" fmla="*/ 5 h 157"/>
                  <a:gd name="T10" fmla="*/ 70 w 105"/>
                  <a:gd name="T11" fmla="*/ 38 h 157"/>
                  <a:gd name="T12" fmla="*/ 83 w 105"/>
                  <a:gd name="T13" fmla="*/ 71 h 157"/>
                  <a:gd name="T14" fmla="*/ 105 w 105"/>
                  <a:gd name="T15" fmla="*/ 145 h 157"/>
                  <a:gd name="T16" fmla="*/ 81 w 10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57">
                    <a:moveTo>
                      <a:pt x="81" y="157"/>
                    </a:moveTo>
                    <a:cubicBezTo>
                      <a:pt x="65" y="124"/>
                      <a:pt x="40" y="98"/>
                      <a:pt x="8" y="80"/>
                    </a:cubicBezTo>
                    <a:cubicBezTo>
                      <a:pt x="3" y="77"/>
                      <a:pt x="3" y="74"/>
                      <a:pt x="2" y="70"/>
                    </a:cubicBezTo>
                    <a:cubicBezTo>
                      <a:pt x="0" y="50"/>
                      <a:pt x="3" y="30"/>
                      <a:pt x="7" y="11"/>
                    </a:cubicBezTo>
                    <a:cubicBezTo>
                      <a:pt x="9" y="2"/>
                      <a:pt x="12" y="0"/>
                      <a:pt x="21" y="5"/>
                    </a:cubicBezTo>
                    <a:cubicBezTo>
                      <a:pt x="39" y="14"/>
                      <a:pt x="56" y="24"/>
                      <a:pt x="70" y="38"/>
                    </a:cubicBezTo>
                    <a:cubicBezTo>
                      <a:pt x="82" y="46"/>
                      <a:pt x="82" y="58"/>
                      <a:pt x="83" y="71"/>
                    </a:cubicBezTo>
                    <a:cubicBezTo>
                      <a:pt x="84" y="97"/>
                      <a:pt x="92" y="122"/>
                      <a:pt x="105" y="145"/>
                    </a:cubicBezTo>
                    <a:cubicBezTo>
                      <a:pt x="99" y="153"/>
                      <a:pt x="91" y="157"/>
                      <a:pt x="81" y="15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34" name="Freeform 314">
                <a:extLst>
                  <a:ext uri="{FF2B5EF4-FFF2-40B4-BE49-F238E27FC236}">
                    <a16:creationId xmlns:a16="http://schemas.microsoft.com/office/drawing/2014/main" id="{D872BCAC-9F25-894E-083B-BFF30CD012CC}"/>
                  </a:ext>
                </a:extLst>
              </p:cNvPr>
              <p:cNvSpPr/>
              <p:nvPr/>
            </p:nvSpPr>
            <p:spPr bwMode="auto">
              <a:xfrm>
                <a:off x="6996113" y="4621213"/>
                <a:ext cx="152400" cy="107950"/>
              </a:xfrm>
              <a:custGeom>
                <a:avLst/>
                <a:gdLst>
                  <a:gd name="T0" fmla="*/ 65 w 151"/>
                  <a:gd name="T1" fmla="*/ 3 h 105"/>
                  <a:gd name="T2" fmla="*/ 83 w 151"/>
                  <a:gd name="T3" fmla="*/ 16 h 105"/>
                  <a:gd name="T4" fmla="*/ 148 w 151"/>
                  <a:gd name="T5" fmla="*/ 77 h 105"/>
                  <a:gd name="T6" fmla="*/ 151 w 151"/>
                  <a:gd name="T7" fmla="*/ 77 h 105"/>
                  <a:gd name="T8" fmla="*/ 136 w 151"/>
                  <a:gd name="T9" fmla="*/ 105 h 105"/>
                  <a:gd name="T10" fmla="*/ 124 w 151"/>
                  <a:gd name="T11" fmla="*/ 94 h 105"/>
                  <a:gd name="T12" fmla="*/ 45 w 151"/>
                  <a:gd name="T13" fmla="*/ 76 h 105"/>
                  <a:gd name="T14" fmla="*/ 35 w 151"/>
                  <a:gd name="T15" fmla="*/ 72 h 105"/>
                  <a:gd name="T16" fmla="*/ 3 w 151"/>
                  <a:gd name="T17" fmla="*/ 16 h 105"/>
                  <a:gd name="T18" fmla="*/ 11 w 151"/>
                  <a:gd name="T19" fmla="*/ 3 h 105"/>
                  <a:gd name="T20" fmla="*/ 65 w 151"/>
                  <a:gd name="T21" fmla="*/ 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05">
                    <a:moveTo>
                      <a:pt x="65" y="3"/>
                    </a:moveTo>
                    <a:cubicBezTo>
                      <a:pt x="74" y="4"/>
                      <a:pt x="78" y="10"/>
                      <a:pt x="83" y="16"/>
                    </a:cubicBezTo>
                    <a:cubicBezTo>
                      <a:pt x="100" y="41"/>
                      <a:pt x="122" y="61"/>
                      <a:pt x="148" y="77"/>
                    </a:cubicBezTo>
                    <a:cubicBezTo>
                      <a:pt x="149" y="77"/>
                      <a:pt x="150" y="77"/>
                      <a:pt x="151" y="77"/>
                    </a:cubicBezTo>
                    <a:cubicBezTo>
                      <a:pt x="150" y="89"/>
                      <a:pt x="144" y="97"/>
                      <a:pt x="136" y="105"/>
                    </a:cubicBezTo>
                    <a:cubicBezTo>
                      <a:pt x="136" y="97"/>
                      <a:pt x="128" y="97"/>
                      <a:pt x="124" y="94"/>
                    </a:cubicBezTo>
                    <a:cubicBezTo>
                      <a:pt x="99" y="81"/>
                      <a:pt x="72" y="77"/>
                      <a:pt x="45" y="76"/>
                    </a:cubicBezTo>
                    <a:cubicBezTo>
                      <a:pt x="41" y="76"/>
                      <a:pt x="37" y="75"/>
                      <a:pt x="35" y="72"/>
                    </a:cubicBezTo>
                    <a:cubicBezTo>
                      <a:pt x="22" y="55"/>
                      <a:pt x="11" y="36"/>
                      <a:pt x="3" y="16"/>
                    </a:cubicBezTo>
                    <a:cubicBezTo>
                      <a:pt x="0" y="8"/>
                      <a:pt x="3" y="4"/>
                      <a:pt x="11" y="3"/>
                    </a:cubicBezTo>
                    <a:cubicBezTo>
                      <a:pt x="29" y="0"/>
                      <a:pt x="47" y="1"/>
                      <a:pt x="65" y="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35" name="Freeform 315">
                <a:extLst>
                  <a:ext uri="{FF2B5EF4-FFF2-40B4-BE49-F238E27FC236}">
                    <a16:creationId xmlns:a16="http://schemas.microsoft.com/office/drawing/2014/main" id="{25EF528B-BCED-76B7-10A9-9A2D021EBD8C}"/>
                  </a:ext>
                </a:extLst>
              </p:cNvPr>
              <p:cNvSpPr/>
              <p:nvPr/>
            </p:nvSpPr>
            <p:spPr bwMode="auto">
              <a:xfrm>
                <a:off x="6992938" y="4875213"/>
                <a:ext cx="157163" cy="96838"/>
              </a:xfrm>
              <a:custGeom>
                <a:avLst/>
                <a:gdLst>
                  <a:gd name="T0" fmla="*/ 154 w 154"/>
                  <a:gd name="T1" fmla="*/ 18 h 94"/>
                  <a:gd name="T2" fmla="*/ 85 w 154"/>
                  <a:gd name="T3" fmla="*/ 85 h 94"/>
                  <a:gd name="T4" fmla="*/ 71 w 154"/>
                  <a:gd name="T5" fmla="*/ 94 h 94"/>
                  <a:gd name="T6" fmla="*/ 8 w 154"/>
                  <a:gd name="T7" fmla="*/ 83 h 94"/>
                  <a:gd name="T8" fmla="*/ 3 w 154"/>
                  <a:gd name="T9" fmla="*/ 71 h 94"/>
                  <a:gd name="T10" fmla="*/ 33 w 154"/>
                  <a:gd name="T11" fmla="*/ 31 h 94"/>
                  <a:gd name="T12" fmla="*/ 47 w 154"/>
                  <a:gd name="T13" fmla="*/ 28 h 94"/>
                  <a:gd name="T14" fmla="*/ 138 w 154"/>
                  <a:gd name="T15" fmla="*/ 4 h 94"/>
                  <a:gd name="T16" fmla="*/ 143 w 154"/>
                  <a:gd name="T17" fmla="*/ 0 h 94"/>
                  <a:gd name="T18" fmla="*/ 154 w 154"/>
                  <a:gd name="T19" fmla="*/ 1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4" h="94">
                    <a:moveTo>
                      <a:pt x="154" y="18"/>
                    </a:moveTo>
                    <a:cubicBezTo>
                      <a:pt x="125" y="34"/>
                      <a:pt x="102" y="57"/>
                      <a:pt x="85" y="85"/>
                    </a:cubicBezTo>
                    <a:cubicBezTo>
                      <a:pt x="81" y="92"/>
                      <a:pt x="76" y="92"/>
                      <a:pt x="71" y="94"/>
                    </a:cubicBezTo>
                    <a:cubicBezTo>
                      <a:pt x="49" y="93"/>
                      <a:pt x="28" y="90"/>
                      <a:pt x="8" y="83"/>
                    </a:cubicBezTo>
                    <a:cubicBezTo>
                      <a:pt x="1" y="81"/>
                      <a:pt x="0" y="78"/>
                      <a:pt x="3" y="71"/>
                    </a:cubicBezTo>
                    <a:cubicBezTo>
                      <a:pt x="12" y="57"/>
                      <a:pt x="22" y="43"/>
                      <a:pt x="33" y="31"/>
                    </a:cubicBezTo>
                    <a:cubicBezTo>
                      <a:pt x="37" y="27"/>
                      <a:pt x="42" y="28"/>
                      <a:pt x="47" y="28"/>
                    </a:cubicBezTo>
                    <a:cubicBezTo>
                      <a:pt x="80" y="29"/>
                      <a:pt x="110" y="19"/>
                      <a:pt x="138" y="4"/>
                    </a:cubicBezTo>
                    <a:cubicBezTo>
                      <a:pt x="140" y="3"/>
                      <a:pt x="142" y="1"/>
                      <a:pt x="143" y="0"/>
                    </a:cubicBezTo>
                    <a:cubicBezTo>
                      <a:pt x="151" y="4"/>
                      <a:pt x="154" y="10"/>
                      <a:pt x="154" y="18"/>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36" name="Freeform 316">
                <a:extLst>
                  <a:ext uri="{FF2B5EF4-FFF2-40B4-BE49-F238E27FC236}">
                    <a16:creationId xmlns:a16="http://schemas.microsoft.com/office/drawing/2014/main" id="{A7EF33F7-0F3B-BA85-DFE7-6EA0201B8823}"/>
                  </a:ext>
                </a:extLst>
              </p:cNvPr>
              <p:cNvSpPr/>
              <p:nvPr/>
            </p:nvSpPr>
            <p:spPr bwMode="auto">
              <a:xfrm>
                <a:off x="7372350" y="4519613"/>
                <a:ext cx="117475" cy="155575"/>
              </a:xfrm>
              <a:custGeom>
                <a:avLst/>
                <a:gdLst>
                  <a:gd name="T0" fmla="*/ 114 w 117"/>
                  <a:gd name="T1" fmla="*/ 63 h 152"/>
                  <a:gd name="T2" fmla="*/ 92 w 117"/>
                  <a:gd name="T3" fmla="*/ 76 h 152"/>
                  <a:gd name="T4" fmla="*/ 39 w 117"/>
                  <a:gd name="T5" fmla="*/ 115 h 152"/>
                  <a:gd name="T6" fmla="*/ 24 w 117"/>
                  <a:gd name="T7" fmla="*/ 132 h 152"/>
                  <a:gd name="T8" fmla="*/ 30 w 117"/>
                  <a:gd name="T9" fmla="*/ 150 h 152"/>
                  <a:gd name="T10" fmla="*/ 27 w 117"/>
                  <a:gd name="T11" fmla="*/ 151 h 152"/>
                  <a:gd name="T12" fmla="*/ 0 w 117"/>
                  <a:gd name="T13" fmla="*/ 128 h 152"/>
                  <a:gd name="T14" fmla="*/ 45 w 117"/>
                  <a:gd name="T15" fmla="*/ 39 h 152"/>
                  <a:gd name="T16" fmla="*/ 50 w 117"/>
                  <a:gd name="T17" fmla="*/ 30 h 152"/>
                  <a:gd name="T18" fmla="*/ 102 w 117"/>
                  <a:gd name="T19" fmla="*/ 4 h 152"/>
                  <a:gd name="T20" fmla="*/ 116 w 117"/>
                  <a:gd name="T21" fmla="*/ 12 h 152"/>
                  <a:gd name="T22" fmla="*/ 114 w 117"/>
                  <a:gd name="T23" fmla="*/ 6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7" h="152">
                    <a:moveTo>
                      <a:pt x="114" y="63"/>
                    </a:moveTo>
                    <a:cubicBezTo>
                      <a:pt x="109" y="71"/>
                      <a:pt x="99" y="72"/>
                      <a:pt x="92" y="76"/>
                    </a:cubicBezTo>
                    <a:cubicBezTo>
                      <a:pt x="72" y="87"/>
                      <a:pt x="55" y="99"/>
                      <a:pt x="39" y="115"/>
                    </a:cubicBezTo>
                    <a:cubicBezTo>
                      <a:pt x="34" y="120"/>
                      <a:pt x="29" y="126"/>
                      <a:pt x="24" y="132"/>
                    </a:cubicBezTo>
                    <a:cubicBezTo>
                      <a:pt x="16" y="141"/>
                      <a:pt x="26" y="145"/>
                      <a:pt x="30" y="150"/>
                    </a:cubicBezTo>
                    <a:cubicBezTo>
                      <a:pt x="29" y="151"/>
                      <a:pt x="28" y="152"/>
                      <a:pt x="27" y="151"/>
                    </a:cubicBezTo>
                    <a:cubicBezTo>
                      <a:pt x="18" y="144"/>
                      <a:pt x="7" y="138"/>
                      <a:pt x="0" y="128"/>
                    </a:cubicBezTo>
                    <a:cubicBezTo>
                      <a:pt x="22" y="102"/>
                      <a:pt x="38" y="73"/>
                      <a:pt x="45" y="39"/>
                    </a:cubicBezTo>
                    <a:cubicBezTo>
                      <a:pt x="46" y="35"/>
                      <a:pt x="47" y="33"/>
                      <a:pt x="50" y="30"/>
                    </a:cubicBezTo>
                    <a:cubicBezTo>
                      <a:pt x="66" y="19"/>
                      <a:pt x="84" y="10"/>
                      <a:pt x="102" y="4"/>
                    </a:cubicBezTo>
                    <a:cubicBezTo>
                      <a:pt x="112" y="0"/>
                      <a:pt x="115" y="2"/>
                      <a:pt x="116" y="12"/>
                    </a:cubicBezTo>
                    <a:cubicBezTo>
                      <a:pt x="117" y="29"/>
                      <a:pt x="117" y="46"/>
                      <a:pt x="114" y="6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37" name="Freeform 317">
                <a:extLst>
                  <a:ext uri="{FF2B5EF4-FFF2-40B4-BE49-F238E27FC236}">
                    <a16:creationId xmlns:a16="http://schemas.microsoft.com/office/drawing/2014/main" id="{D0F2E3D9-ECD7-C46F-5240-0278300C0545}"/>
                  </a:ext>
                </a:extLst>
              </p:cNvPr>
              <p:cNvSpPr/>
              <p:nvPr/>
            </p:nvSpPr>
            <p:spPr bwMode="auto">
              <a:xfrm>
                <a:off x="7235825" y="4962526"/>
                <a:ext cx="82550" cy="176213"/>
              </a:xfrm>
              <a:custGeom>
                <a:avLst/>
                <a:gdLst>
                  <a:gd name="T0" fmla="*/ 5 w 81"/>
                  <a:gd name="T1" fmla="*/ 116 h 174"/>
                  <a:gd name="T2" fmla="*/ 17 w 81"/>
                  <a:gd name="T3" fmla="*/ 91 h 174"/>
                  <a:gd name="T4" fmla="*/ 52 w 81"/>
                  <a:gd name="T5" fmla="*/ 3 h 174"/>
                  <a:gd name="T6" fmla="*/ 57 w 81"/>
                  <a:gd name="T7" fmla="*/ 3 h 174"/>
                  <a:gd name="T8" fmla="*/ 65 w 81"/>
                  <a:gd name="T9" fmla="*/ 74 h 174"/>
                  <a:gd name="T10" fmla="*/ 80 w 81"/>
                  <a:gd name="T11" fmla="*/ 107 h 174"/>
                  <a:gd name="T12" fmla="*/ 81 w 81"/>
                  <a:gd name="T13" fmla="*/ 116 h 174"/>
                  <a:gd name="T14" fmla="*/ 46 w 81"/>
                  <a:gd name="T15" fmla="*/ 167 h 174"/>
                  <a:gd name="T16" fmla="*/ 31 w 81"/>
                  <a:gd name="T17" fmla="*/ 167 h 174"/>
                  <a:gd name="T18" fmla="*/ 5 w 81"/>
                  <a:gd name="T19"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74">
                    <a:moveTo>
                      <a:pt x="5" y="116"/>
                    </a:moveTo>
                    <a:cubicBezTo>
                      <a:pt x="0" y="103"/>
                      <a:pt x="12" y="98"/>
                      <a:pt x="17" y="91"/>
                    </a:cubicBezTo>
                    <a:cubicBezTo>
                      <a:pt x="37" y="64"/>
                      <a:pt x="48" y="35"/>
                      <a:pt x="52" y="3"/>
                    </a:cubicBezTo>
                    <a:cubicBezTo>
                      <a:pt x="54" y="0"/>
                      <a:pt x="56" y="0"/>
                      <a:pt x="57" y="3"/>
                    </a:cubicBezTo>
                    <a:cubicBezTo>
                      <a:pt x="56" y="27"/>
                      <a:pt x="58" y="51"/>
                      <a:pt x="65" y="74"/>
                    </a:cubicBezTo>
                    <a:cubicBezTo>
                      <a:pt x="69" y="85"/>
                      <a:pt x="74" y="96"/>
                      <a:pt x="80" y="107"/>
                    </a:cubicBezTo>
                    <a:cubicBezTo>
                      <a:pt x="81" y="110"/>
                      <a:pt x="81" y="113"/>
                      <a:pt x="81" y="116"/>
                    </a:cubicBezTo>
                    <a:cubicBezTo>
                      <a:pt x="71" y="134"/>
                      <a:pt x="60" y="152"/>
                      <a:pt x="46" y="167"/>
                    </a:cubicBezTo>
                    <a:cubicBezTo>
                      <a:pt x="40" y="174"/>
                      <a:pt x="36" y="173"/>
                      <a:pt x="31" y="167"/>
                    </a:cubicBezTo>
                    <a:cubicBezTo>
                      <a:pt x="20" y="151"/>
                      <a:pt x="11" y="134"/>
                      <a:pt x="5" y="11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38" name="Freeform 318">
                <a:extLst>
                  <a:ext uri="{FF2B5EF4-FFF2-40B4-BE49-F238E27FC236}">
                    <a16:creationId xmlns:a16="http://schemas.microsoft.com/office/drawing/2014/main" id="{8CFB20DC-26AC-0576-E352-99A3F9331D0A}"/>
                  </a:ext>
                </a:extLst>
              </p:cNvPr>
              <p:cNvSpPr/>
              <p:nvPr/>
            </p:nvSpPr>
            <p:spPr bwMode="auto">
              <a:xfrm>
                <a:off x="7275513" y="4467226"/>
                <a:ext cx="73025" cy="165100"/>
              </a:xfrm>
              <a:custGeom>
                <a:avLst/>
                <a:gdLst>
                  <a:gd name="T0" fmla="*/ 14 w 72"/>
                  <a:gd name="T1" fmla="*/ 157 h 162"/>
                  <a:gd name="T2" fmla="*/ 12 w 72"/>
                  <a:gd name="T3" fmla="*/ 91 h 162"/>
                  <a:gd name="T4" fmla="*/ 2 w 72"/>
                  <a:gd name="T5" fmla="*/ 63 h 162"/>
                  <a:gd name="T6" fmla="*/ 3 w 72"/>
                  <a:gd name="T7" fmla="*/ 53 h 162"/>
                  <a:gd name="T8" fmla="*/ 31 w 72"/>
                  <a:gd name="T9" fmla="*/ 6 h 162"/>
                  <a:gd name="T10" fmla="*/ 45 w 72"/>
                  <a:gd name="T11" fmla="*/ 7 h 162"/>
                  <a:gd name="T12" fmla="*/ 70 w 72"/>
                  <a:gd name="T13" fmla="*/ 47 h 162"/>
                  <a:gd name="T14" fmla="*/ 67 w 72"/>
                  <a:gd name="T15" fmla="*/ 61 h 162"/>
                  <a:gd name="T16" fmla="*/ 31 w 72"/>
                  <a:gd name="T17" fmla="*/ 159 h 162"/>
                  <a:gd name="T18" fmla="*/ 14 w 72"/>
                  <a:gd name="T19" fmla="*/ 15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62">
                    <a:moveTo>
                      <a:pt x="14" y="157"/>
                    </a:moveTo>
                    <a:cubicBezTo>
                      <a:pt x="20" y="135"/>
                      <a:pt x="17" y="113"/>
                      <a:pt x="12" y="91"/>
                    </a:cubicBezTo>
                    <a:cubicBezTo>
                      <a:pt x="9" y="81"/>
                      <a:pt x="7" y="72"/>
                      <a:pt x="2" y="63"/>
                    </a:cubicBezTo>
                    <a:cubicBezTo>
                      <a:pt x="0" y="59"/>
                      <a:pt x="3" y="56"/>
                      <a:pt x="3" y="53"/>
                    </a:cubicBezTo>
                    <a:cubicBezTo>
                      <a:pt x="10" y="36"/>
                      <a:pt x="19" y="21"/>
                      <a:pt x="31" y="6"/>
                    </a:cubicBezTo>
                    <a:cubicBezTo>
                      <a:pt x="36" y="0"/>
                      <a:pt x="40" y="1"/>
                      <a:pt x="45" y="7"/>
                    </a:cubicBezTo>
                    <a:cubicBezTo>
                      <a:pt x="54" y="19"/>
                      <a:pt x="63" y="32"/>
                      <a:pt x="70" y="47"/>
                    </a:cubicBezTo>
                    <a:cubicBezTo>
                      <a:pt x="72" y="52"/>
                      <a:pt x="71" y="57"/>
                      <a:pt x="67" y="61"/>
                    </a:cubicBezTo>
                    <a:cubicBezTo>
                      <a:pt x="46" y="90"/>
                      <a:pt x="35" y="123"/>
                      <a:pt x="31" y="159"/>
                    </a:cubicBezTo>
                    <a:cubicBezTo>
                      <a:pt x="25" y="162"/>
                      <a:pt x="20" y="161"/>
                      <a:pt x="14" y="15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39" name="Freeform 319">
                <a:extLst>
                  <a:ext uri="{FF2B5EF4-FFF2-40B4-BE49-F238E27FC236}">
                    <a16:creationId xmlns:a16="http://schemas.microsoft.com/office/drawing/2014/main" id="{D68CA381-55CF-249B-C18F-7D909A6702A0}"/>
                  </a:ext>
                </a:extLst>
              </p:cNvPr>
              <p:cNvSpPr/>
              <p:nvPr/>
            </p:nvSpPr>
            <p:spPr bwMode="auto">
              <a:xfrm>
                <a:off x="6951663" y="4768851"/>
                <a:ext cx="171450" cy="69850"/>
              </a:xfrm>
              <a:custGeom>
                <a:avLst/>
                <a:gdLst>
                  <a:gd name="T0" fmla="*/ 165 w 169"/>
                  <a:gd name="T1" fmla="*/ 36 h 70"/>
                  <a:gd name="T2" fmla="*/ 95 w 169"/>
                  <a:gd name="T3" fmla="*/ 51 h 70"/>
                  <a:gd name="T4" fmla="*/ 66 w 169"/>
                  <a:gd name="T5" fmla="*/ 67 h 70"/>
                  <a:gd name="T6" fmla="*/ 56 w 169"/>
                  <a:gd name="T7" fmla="*/ 69 h 70"/>
                  <a:gd name="T8" fmla="*/ 5 w 169"/>
                  <a:gd name="T9" fmla="*/ 38 h 70"/>
                  <a:gd name="T10" fmla="*/ 6 w 169"/>
                  <a:gd name="T11" fmla="*/ 26 h 70"/>
                  <a:gd name="T12" fmla="*/ 44 w 169"/>
                  <a:gd name="T13" fmla="*/ 2 h 70"/>
                  <a:gd name="T14" fmla="*/ 59 w 169"/>
                  <a:gd name="T15" fmla="*/ 3 h 70"/>
                  <a:gd name="T16" fmla="*/ 148 w 169"/>
                  <a:gd name="T17" fmla="*/ 26 h 70"/>
                  <a:gd name="T18" fmla="*/ 165 w 169"/>
                  <a:gd name="T19" fmla="*/ 23 h 70"/>
                  <a:gd name="T20" fmla="*/ 165 w 169"/>
                  <a:gd name="T21" fmla="*/ 3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9" h="70">
                    <a:moveTo>
                      <a:pt x="165" y="36"/>
                    </a:moveTo>
                    <a:cubicBezTo>
                      <a:pt x="140" y="35"/>
                      <a:pt x="117" y="41"/>
                      <a:pt x="95" y="51"/>
                    </a:cubicBezTo>
                    <a:cubicBezTo>
                      <a:pt x="85" y="56"/>
                      <a:pt x="74" y="60"/>
                      <a:pt x="66" y="67"/>
                    </a:cubicBezTo>
                    <a:cubicBezTo>
                      <a:pt x="62" y="70"/>
                      <a:pt x="59" y="70"/>
                      <a:pt x="56" y="69"/>
                    </a:cubicBezTo>
                    <a:cubicBezTo>
                      <a:pt x="38" y="61"/>
                      <a:pt x="21" y="51"/>
                      <a:pt x="5" y="38"/>
                    </a:cubicBezTo>
                    <a:cubicBezTo>
                      <a:pt x="0" y="34"/>
                      <a:pt x="1" y="30"/>
                      <a:pt x="6" y="26"/>
                    </a:cubicBezTo>
                    <a:cubicBezTo>
                      <a:pt x="17" y="16"/>
                      <a:pt x="30" y="8"/>
                      <a:pt x="44" y="2"/>
                    </a:cubicBezTo>
                    <a:cubicBezTo>
                      <a:pt x="49" y="0"/>
                      <a:pt x="54" y="0"/>
                      <a:pt x="59" y="3"/>
                    </a:cubicBezTo>
                    <a:cubicBezTo>
                      <a:pt x="87" y="18"/>
                      <a:pt x="117" y="25"/>
                      <a:pt x="148" y="26"/>
                    </a:cubicBezTo>
                    <a:cubicBezTo>
                      <a:pt x="154" y="26"/>
                      <a:pt x="160" y="26"/>
                      <a:pt x="165" y="23"/>
                    </a:cubicBezTo>
                    <a:cubicBezTo>
                      <a:pt x="169" y="27"/>
                      <a:pt x="169" y="32"/>
                      <a:pt x="165" y="36"/>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40" name="Freeform 320">
                <a:extLst>
                  <a:ext uri="{FF2B5EF4-FFF2-40B4-BE49-F238E27FC236}">
                    <a16:creationId xmlns:a16="http://schemas.microsoft.com/office/drawing/2014/main" id="{F434FE08-7FFB-5590-2DF6-28C2269144E1}"/>
                  </a:ext>
                </a:extLst>
              </p:cNvPr>
              <p:cNvSpPr/>
              <p:nvPr/>
            </p:nvSpPr>
            <p:spPr bwMode="auto">
              <a:xfrm>
                <a:off x="7353300" y="4943476"/>
                <a:ext cx="103188" cy="152400"/>
              </a:xfrm>
              <a:custGeom>
                <a:avLst/>
                <a:gdLst>
                  <a:gd name="T0" fmla="*/ 15 w 102"/>
                  <a:gd name="T1" fmla="*/ 2 h 151"/>
                  <a:gd name="T2" fmla="*/ 16 w 102"/>
                  <a:gd name="T3" fmla="*/ 10 h 151"/>
                  <a:gd name="T4" fmla="*/ 51 w 102"/>
                  <a:gd name="T5" fmla="*/ 53 h 151"/>
                  <a:gd name="T6" fmla="*/ 97 w 102"/>
                  <a:gd name="T7" fmla="*/ 82 h 151"/>
                  <a:gd name="T8" fmla="*/ 101 w 102"/>
                  <a:gd name="T9" fmla="*/ 89 h 151"/>
                  <a:gd name="T10" fmla="*/ 97 w 102"/>
                  <a:gd name="T11" fmla="*/ 142 h 151"/>
                  <a:gd name="T12" fmla="*/ 86 w 102"/>
                  <a:gd name="T13" fmla="*/ 149 h 151"/>
                  <a:gd name="T14" fmla="*/ 48 w 102"/>
                  <a:gd name="T15" fmla="*/ 127 h 151"/>
                  <a:gd name="T16" fmla="*/ 42 w 102"/>
                  <a:gd name="T17" fmla="*/ 98 h 151"/>
                  <a:gd name="T18" fmla="*/ 3 w 102"/>
                  <a:gd name="T19" fmla="*/ 14 h 151"/>
                  <a:gd name="T20" fmla="*/ 0 w 102"/>
                  <a:gd name="T21" fmla="*/ 9 h 151"/>
                  <a:gd name="T22" fmla="*/ 15 w 102"/>
                  <a:gd name="T23" fmla="*/ 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51">
                    <a:moveTo>
                      <a:pt x="15" y="2"/>
                    </a:moveTo>
                    <a:cubicBezTo>
                      <a:pt x="12" y="5"/>
                      <a:pt x="14" y="8"/>
                      <a:pt x="16" y="10"/>
                    </a:cubicBezTo>
                    <a:cubicBezTo>
                      <a:pt x="26" y="26"/>
                      <a:pt x="37" y="40"/>
                      <a:pt x="51" y="53"/>
                    </a:cubicBezTo>
                    <a:cubicBezTo>
                      <a:pt x="65" y="65"/>
                      <a:pt x="80" y="75"/>
                      <a:pt x="97" y="82"/>
                    </a:cubicBezTo>
                    <a:cubicBezTo>
                      <a:pt x="100" y="83"/>
                      <a:pt x="101" y="86"/>
                      <a:pt x="101" y="89"/>
                    </a:cubicBezTo>
                    <a:cubicBezTo>
                      <a:pt x="102" y="107"/>
                      <a:pt x="101" y="125"/>
                      <a:pt x="97" y="142"/>
                    </a:cubicBezTo>
                    <a:cubicBezTo>
                      <a:pt x="96" y="150"/>
                      <a:pt x="92" y="151"/>
                      <a:pt x="86" y="149"/>
                    </a:cubicBezTo>
                    <a:cubicBezTo>
                      <a:pt x="72" y="143"/>
                      <a:pt x="60" y="135"/>
                      <a:pt x="48" y="127"/>
                    </a:cubicBezTo>
                    <a:cubicBezTo>
                      <a:pt x="43" y="118"/>
                      <a:pt x="44" y="107"/>
                      <a:pt x="42" y="98"/>
                    </a:cubicBezTo>
                    <a:cubicBezTo>
                      <a:pt x="36" y="66"/>
                      <a:pt x="22" y="39"/>
                      <a:pt x="3" y="14"/>
                    </a:cubicBezTo>
                    <a:cubicBezTo>
                      <a:pt x="2" y="12"/>
                      <a:pt x="1" y="10"/>
                      <a:pt x="0" y="9"/>
                    </a:cubicBezTo>
                    <a:cubicBezTo>
                      <a:pt x="3" y="3"/>
                      <a:pt x="8" y="0"/>
                      <a:pt x="15" y="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41" name="Freeform 321">
                <a:extLst>
                  <a:ext uri="{FF2B5EF4-FFF2-40B4-BE49-F238E27FC236}">
                    <a16:creationId xmlns:a16="http://schemas.microsoft.com/office/drawing/2014/main" id="{F275E944-2A7C-0032-1DF3-6E496349C582}"/>
                  </a:ext>
                </a:extLst>
              </p:cNvPr>
              <p:cNvSpPr/>
              <p:nvPr/>
            </p:nvSpPr>
            <p:spPr bwMode="auto">
              <a:xfrm>
                <a:off x="7112000" y="4941888"/>
                <a:ext cx="101600" cy="142875"/>
              </a:xfrm>
              <a:custGeom>
                <a:avLst/>
                <a:gdLst>
                  <a:gd name="T0" fmla="*/ 3 w 101"/>
                  <a:gd name="T1" fmla="*/ 82 h 140"/>
                  <a:gd name="T2" fmla="*/ 7 w 101"/>
                  <a:gd name="T3" fmla="*/ 77 h 140"/>
                  <a:gd name="T4" fmla="*/ 73 w 101"/>
                  <a:gd name="T5" fmla="*/ 31 h 140"/>
                  <a:gd name="T6" fmla="*/ 91 w 101"/>
                  <a:gd name="T7" fmla="*/ 7 h 140"/>
                  <a:gd name="T8" fmla="*/ 91 w 101"/>
                  <a:gd name="T9" fmla="*/ 2 h 140"/>
                  <a:gd name="T10" fmla="*/ 101 w 101"/>
                  <a:gd name="T11" fmla="*/ 7 h 140"/>
                  <a:gd name="T12" fmla="*/ 65 w 101"/>
                  <a:gd name="T13" fmla="*/ 94 h 140"/>
                  <a:gd name="T14" fmla="*/ 59 w 101"/>
                  <a:gd name="T15" fmla="*/ 115 h 140"/>
                  <a:gd name="T16" fmla="*/ 15 w 101"/>
                  <a:gd name="T17" fmla="*/ 137 h 140"/>
                  <a:gd name="T18" fmla="*/ 2 w 101"/>
                  <a:gd name="T19" fmla="*/ 128 h 140"/>
                  <a:gd name="T20" fmla="*/ 3 w 101"/>
                  <a:gd name="T21" fmla="*/ 8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140">
                    <a:moveTo>
                      <a:pt x="3" y="82"/>
                    </a:moveTo>
                    <a:cubicBezTo>
                      <a:pt x="4" y="80"/>
                      <a:pt x="4" y="78"/>
                      <a:pt x="7" y="77"/>
                    </a:cubicBezTo>
                    <a:cubicBezTo>
                      <a:pt x="33" y="67"/>
                      <a:pt x="54" y="50"/>
                      <a:pt x="73" y="31"/>
                    </a:cubicBezTo>
                    <a:cubicBezTo>
                      <a:pt x="79" y="23"/>
                      <a:pt x="85" y="15"/>
                      <a:pt x="91" y="7"/>
                    </a:cubicBezTo>
                    <a:cubicBezTo>
                      <a:pt x="93" y="5"/>
                      <a:pt x="92" y="3"/>
                      <a:pt x="91" y="2"/>
                    </a:cubicBezTo>
                    <a:cubicBezTo>
                      <a:pt x="96" y="0"/>
                      <a:pt x="99" y="2"/>
                      <a:pt x="101" y="7"/>
                    </a:cubicBezTo>
                    <a:cubicBezTo>
                      <a:pt x="82" y="33"/>
                      <a:pt x="70" y="62"/>
                      <a:pt x="65" y="94"/>
                    </a:cubicBezTo>
                    <a:cubicBezTo>
                      <a:pt x="64" y="101"/>
                      <a:pt x="67" y="110"/>
                      <a:pt x="59" y="115"/>
                    </a:cubicBezTo>
                    <a:cubicBezTo>
                      <a:pt x="45" y="124"/>
                      <a:pt x="30" y="131"/>
                      <a:pt x="15" y="137"/>
                    </a:cubicBezTo>
                    <a:cubicBezTo>
                      <a:pt x="5" y="140"/>
                      <a:pt x="3" y="138"/>
                      <a:pt x="2" y="128"/>
                    </a:cubicBezTo>
                    <a:cubicBezTo>
                      <a:pt x="0" y="113"/>
                      <a:pt x="0" y="98"/>
                      <a:pt x="3" y="82"/>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42" name="Freeform 322">
                <a:extLst>
                  <a:ext uri="{FF2B5EF4-FFF2-40B4-BE49-F238E27FC236}">
                    <a16:creationId xmlns:a16="http://schemas.microsoft.com/office/drawing/2014/main" id="{A7A8D8FC-DEC5-3FF7-8393-AE626B8F2940}"/>
                  </a:ext>
                </a:extLst>
              </p:cNvPr>
              <p:cNvSpPr/>
              <p:nvPr/>
            </p:nvSpPr>
            <p:spPr bwMode="auto">
              <a:xfrm>
                <a:off x="7416800" y="4889501"/>
                <a:ext cx="142875" cy="93663"/>
              </a:xfrm>
              <a:custGeom>
                <a:avLst/>
                <a:gdLst>
                  <a:gd name="T0" fmla="*/ 82 w 141"/>
                  <a:gd name="T1" fmla="*/ 87 h 91"/>
                  <a:gd name="T2" fmla="*/ 70 w 141"/>
                  <a:gd name="T3" fmla="*/ 74 h 91"/>
                  <a:gd name="T4" fmla="*/ 12 w 141"/>
                  <a:gd name="T5" fmla="*/ 11 h 91"/>
                  <a:gd name="T6" fmla="*/ 1 w 141"/>
                  <a:gd name="T7" fmla="*/ 12 h 91"/>
                  <a:gd name="T8" fmla="*/ 11 w 141"/>
                  <a:gd name="T9" fmla="*/ 0 h 91"/>
                  <a:gd name="T10" fmla="*/ 62 w 141"/>
                  <a:gd name="T11" fmla="*/ 24 h 91"/>
                  <a:gd name="T12" fmla="*/ 121 w 141"/>
                  <a:gd name="T13" fmla="*/ 31 h 91"/>
                  <a:gd name="T14" fmla="*/ 129 w 141"/>
                  <a:gd name="T15" fmla="*/ 50 h 91"/>
                  <a:gd name="T16" fmla="*/ 139 w 141"/>
                  <a:gd name="T17" fmla="*/ 79 h 91"/>
                  <a:gd name="T18" fmla="*/ 131 w 141"/>
                  <a:gd name="T19" fmla="*/ 90 h 91"/>
                  <a:gd name="T20" fmla="*/ 82 w 141"/>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1" h="91">
                    <a:moveTo>
                      <a:pt x="82" y="87"/>
                    </a:moveTo>
                    <a:cubicBezTo>
                      <a:pt x="75" y="85"/>
                      <a:pt x="73" y="79"/>
                      <a:pt x="70" y="74"/>
                    </a:cubicBezTo>
                    <a:cubicBezTo>
                      <a:pt x="56" y="48"/>
                      <a:pt x="36" y="28"/>
                      <a:pt x="12" y="11"/>
                    </a:cubicBezTo>
                    <a:cubicBezTo>
                      <a:pt x="7" y="8"/>
                      <a:pt x="4" y="9"/>
                      <a:pt x="1" y="12"/>
                    </a:cubicBezTo>
                    <a:cubicBezTo>
                      <a:pt x="0" y="4"/>
                      <a:pt x="5" y="2"/>
                      <a:pt x="11" y="0"/>
                    </a:cubicBezTo>
                    <a:cubicBezTo>
                      <a:pt x="26" y="12"/>
                      <a:pt x="44" y="19"/>
                      <a:pt x="62" y="24"/>
                    </a:cubicBezTo>
                    <a:cubicBezTo>
                      <a:pt x="81" y="30"/>
                      <a:pt x="101" y="32"/>
                      <a:pt x="121" y="31"/>
                    </a:cubicBezTo>
                    <a:cubicBezTo>
                      <a:pt x="121" y="39"/>
                      <a:pt x="125" y="45"/>
                      <a:pt x="129" y="50"/>
                    </a:cubicBezTo>
                    <a:cubicBezTo>
                      <a:pt x="132" y="60"/>
                      <a:pt x="136" y="70"/>
                      <a:pt x="139" y="79"/>
                    </a:cubicBezTo>
                    <a:cubicBezTo>
                      <a:pt x="141" y="86"/>
                      <a:pt x="138" y="90"/>
                      <a:pt x="131" y="90"/>
                    </a:cubicBezTo>
                    <a:cubicBezTo>
                      <a:pt x="114" y="91"/>
                      <a:pt x="98" y="91"/>
                      <a:pt x="82" y="8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43" name="Freeform 323">
                <a:extLst>
                  <a:ext uri="{FF2B5EF4-FFF2-40B4-BE49-F238E27FC236}">
                    <a16:creationId xmlns:a16="http://schemas.microsoft.com/office/drawing/2014/main" id="{4577C460-006A-487F-5ADD-B677A2D2DE06}"/>
                  </a:ext>
                </a:extLst>
              </p:cNvPr>
              <p:cNvSpPr/>
              <p:nvPr/>
            </p:nvSpPr>
            <p:spPr bwMode="auto">
              <a:xfrm>
                <a:off x="7450138" y="4791076"/>
                <a:ext cx="165100" cy="61913"/>
              </a:xfrm>
              <a:custGeom>
                <a:avLst/>
                <a:gdLst>
                  <a:gd name="T0" fmla="*/ 107 w 163"/>
                  <a:gd name="T1" fmla="*/ 62 h 62"/>
                  <a:gd name="T2" fmla="*/ 95 w 163"/>
                  <a:gd name="T3" fmla="*/ 60 h 62"/>
                  <a:gd name="T4" fmla="*/ 4 w 163"/>
                  <a:gd name="T5" fmla="*/ 30 h 62"/>
                  <a:gd name="T6" fmla="*/ 5 w 163"/>
                  <a:gd name="T7" fmla="*/ 18 h 62"/>
                  <a:gd name="T8" fmla="*/ 109 w 163"/>
                  <a:gd name="T9" fmla="*/ 6 h 62"/>
                  <a:gd name="T10" fmla="*/ 127 w 163"/>
                  <a:gd name="T11" fmla="*/ 0 h 62"/>
                  <a:gd name="T12" fmla="*/ 156 w 163"/>
                  <a:gd name="T13" fmla="*/ 24 h 62"/>
                  <a:gd name="T14" fmla="*/ 154 w 163"/>
                  <a:gd name="T15" fmla="*/ 40 h 62"/>
                  <a:gd name="T16" fmla="*/ 107 w 163"/>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62">
                    <a:moveTo>
                      <a:pt x="107" y="62"/>
                    </a:moveTo>
                    <a:cubicBezTo>
                      <a:pt x="103" y="62"/>
                      <a:pt x="99" y="62"/>
                      <a:pt x="95" y="60"/>
                    </a:cubicBezTo>
                    <a:cubicBezTo>
                      <a:pt x="68" y="40"/>
                      <a:pt x="37" y="31"/>
                      <a:pt x="4" y="30"/>
                    </a:cubicBezTo>
                    <a:cubicBezTo>
                      <a:pt x="0" y="26"/>
                      <a:pt x="1" y="22"/>
                      <a:pt x="5" y="18"/>
                    </a:cubicBezTo>
                    <a:cubicBezTo>
                      <a:pt x="41" y="25"/>
                      <a:pt x="75" y="20"/>
                      <a:pt x="109" y="6"/>
                    </a:cubicBezTo>
                    <a:cubicBezTo>
                      <a:pt x="115" y="4"/>
                      <a:pt x="121" y="2"/>
                      <a:pt x="127" y="0"/>
                    </a:cubicBezTo>
                    <a:cubicBezTo>
                      <a:pt x="137" y="7"/>
                      <a:pt x="147" y="14"/>
                      <a:pt x="156" y="24"/>
                    </a:cubicBezTo>
                    <a:cubicBezTo>
                      <a:pt x="163" y="31"/>
                      <a:pt x="163" y="34"/>
                      <a:pt x="154" y="40"/>
                    </a:cubicBezTo>
                    <a:cubicBezTo>
                      <a:pt x="139" y="49"/>
                      <a:pt x="124" y="56"/>
                      <a:pt x="107" y="6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44" name="Freeform 324">
                <a:extLst>
                  <a:ext uri="{FF2B5EF4-FFF2-40B4-BE49-F238E27FC236}">
                    <a16:creationId xmlns:a16="http://schemas.microsoft.com/office/drawing/2014/main" id="{D3CC9C3B-0451-436A-77FB-0A9B7A29757A}"/>
                  </a:ext>
                </a:extLst>
              </p:cNvPr>
              <p:cNvSpPr/>
              <p:nvPr/>
            </p:nvSpPr>
            <p:spPr bwMode="auto">
              <a:xfrm>
                <a:off x="7118350" y="4627563"/>
                <a:ext cx="338138" cy="338138"/>
              </a:xfrm>
              <a:custGeom>
                <a:avLst/>
                <a:gdLst>
                  <a:gd name="T0" fmla="*/ 332 w 333"/>
                  <a:gd name="T1" fmla="*/ 179 h 333"/>
                  <a:gd name="T2" fmla="*/ 331 w 333"/>
                  <a:gd name="T3" fmla="*/ 191 h 333"/>
                  <a:gd name="T4" fmla="*/ 305 w 333"/>
                  <a:gd name="T5" fmla="*/ 259 h 333"/>
                  <a:gd name="T6" fmla="*/ 295 w 333"/>
                  <a:gd name="T7" fmla="*/ 271 h 333"/>
                  <a:gd name="T8" fmla="*/ 246 w 333"/>
                  <a:gd name="T9" fmla="*/ 313 h 333"/>
                  <a:gd name="T10" fmla="*/ 231 w 333"/>
                  <a:gd name="T11" fmla="*/ 320 h 333"/>
                  <a:gd name="T12" fmla="*/ 173 w 333"/>
                  <a:gd name="T13" fmla="*/ 333 h 333"/>
                  <a:gd name="T14" fmla="*/ 168 w 333"/>
                  <a:gd name="T15" fmla="*/ 333 h 333"/>
                  <a:gd name="T16" fmla="*/ 94 w 333"/>
                  <a:gd name="T17" fmla="*/ 317 h 333"/>
                  <a:gd name="T18" fmla="*/ 84 w 333"/>
                  <a:gd name="T19" fmla="*/ 312 h 333"/>
                  <a:gd name="T20" fmla="*/ 30 w 333"/>
                  <a:gd name="T21" fmla="*/ 263 h 333"/>
                  <a:gd name="T22" fmla="*/ 19 w 333"/>
                  <a:gd name="T23" fmla="*/ 245 h 333"/>
                  <a:gd name="T24" fmla="*/ 0 w 333"/>
                  <a:gd name="T25" fmla="*/ 175 h 333"/>
                  <a:gd name="T26" fmla="*/ 0 w 333"/>
                  <a:gd name="T27" fmla="*/ 162 h 333"/>
                  <a:gd name="T28" fmla="*/ 14 w 333"/>
                  <a:gd name="T29" fmla="*/ 100 h 333"/>
                  <a:gd name="T30" fmla="*/ 29 w 333"/>
                  <a:gd name="T31" fmla="*/ 72 h 333"/>
                  <a:gd name="T32" fmla="*/ 79 w 333"/>
                  <a:gd name="T33" fmla="*/ 25 h 333"/>
                  <a:gd name="T34" fmla="*/ 103 w 333"/>
                  <a:gd name="T35" fmla="*/ 13 h 333"/>
                  <a:gd name="T36" fmla="*/ 169 w 333"/>
                  <a:gd name="T37" fmla="*/ 0 h 333"/>
                  <a:gd name="T38" fmla="*/ 186 w 333"/>
                  <a:gd name="T39" fmla="*/ 2 h 333"/>
                  <a:gd name="T40" fmla="*/ 250 w 333"/>
                  <a:gd name="T41" fmla="*/ 23 h 333"/>
                  <a:gd name="T42" fmla="*/ 280 w 333"/>
                  <a:gd name="T43" fmla="*/ 45 h 333"/>
                  <a:gd name="T44" fmla="*/ 313 w 333"/>
                  <a:gd name="T45" fmla="*/ 88 h 333"/>
                  <a:gd name="T46" fmla="*/ 322 w 333"/>
                  <a:gd name="T47" fmla="*/ 110 h 333"/>
                  <a:gd name="T48" fmla="*/ 332 w 333"/>
                  <a:gd name="T49" fmla="*/ 179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3" h="333">
                    <a:moveTo>
                      <a:pt x="332" y="179"/>
                    </a:moveTo>
                    <a:cubicBezTo>
                      <a:pt x="332" y="183"/>
                      <a:pt x="331" y="187"/>
                      <a:pt x="331" y="191"/>
                    </a:cubicBezTo>
                    <a:cubicBezTo>
                      <a:pt x="327" y="215"/>
                      <a:pt x="317" y="238"/>
                      <a:pt x="305" y="259"/>
                    </a:cubicBezTo>
                    <a:cubicBezTo>
                      <a:pt x="301" y="263"/>
                      <a:pt x="297" y="266"/>
                      <a:pt x="295" y="271"/>
                    </a:cubicBezTo>
                    <a:cubicBezTo>
                      <a:pt x="281" y="287"/>
                      <a:pt x="265" y="302"/>
                      <a:pt x="246" y="313"/>
                    </a:cubicBezTo>
                    <a:cubicBezTo>
                      <a:pt x="241" y="315"/>
                      <a:pt x="236" y="317"/>
                      <a:pt x="231" y="320"/>
                    </a:cubicBezTo>
                    <a:cubicBezTo>
                      <a:pt x="213" y="327"/>
                      <a:pt x="193" y="331"/>
                      <a:pt x="173" y="333"/>
                    </a:cubicBezTo>
                    <a:cubicBezTo>
                      <a:pt x="172" y="332"/>
                      <a:pt x="170" y="332"/>
                      <a:pt x="168" y="333"/>
                    </a:cubicBezTo>
                    <a:cubicBezTo>
                      <a:pt x="143" y="333"/>
                      <a:pt x="118" y="327"/>
                      <a:pt x="94" y="317"/>
                    </a:cubicBezTo>
                    <a:cubicBezTo>
                      <a:pt x="91" y="315"/>
                      <a:pt x="87" y="313"/>
                      <a:pt x="84" y="312"/>
                    </a:cubicBezTo>
                    <a:cubicBezTo>
                      <a:pt x="63" y="299"/>
                      <a:pt x="45" y="283"/>
                      <a:pt x="30" y="263"/>
                    </a:cubicBezTo>
                    <a:cubicBezTo>
                      <a:pt x="26" y="257"/>
                      <a:pt x="23" y="251"/>
                      <a:pt x="19" y="245"/>
                    </a:cubicBezTo>
                    <a:cubicBezTo>
                      <a:pt x="8" y="223"/>
                      <a:pt x="2" y="200"/>
                      <a:pt x="0" y="175"/>
                    </a:cubicBezTo>
                    <a:cubicBezTo>
                      <a:pt x="0" y="171"/>
                      <a:pt x="0" y="166"/>
                      <a:pt x="0" y="162"/>
                    </a:cubicBezTo>
                    <a:cubicBezTo>
                      <a:pt x="2" y="141"/>
                      <a:pt x="6" y="120"/>
                      <a:pt x="14" y="100"/>
                    </a:cubicBezTo>
                    <a:cubicBezTo>
                      <a:pt x="19" y="91"/>
                      <a:pt x="24" y="82"/>
                      <a:pt x="29" y="72"/>
                    </a:cubicBezTo>
                    <a:cubicBezTo>
                      <a:pt x="43" y="54"/>
                      <a:pt x="60" y="38"/>
                      <a:pt x="79" y="25"/>
                    </a:cubicBezTo>
                    <a:cubicBezTo>
                      <a:pt x="87" y="21"/>
                      <a:pt x="95" y="17"/>
                      <a:pt x="103" y="13"/>
                    </a:cubicBezTo>
                    <a:cubicBezTo>
                      <a:pt x="125" y="5"/>
                      <a:pt x="147" y="1"/>
                      <a:pt x="169" y="0"/>
                    </a:cubicBezTo>
                    <a:cubicBezTo>
                      <a:pt x="175" y="1"/>
                      <a:pt x="181" y="1"/>
                      <a:pt x="186" y="2"/>
                    </a:cubicBezTo>
                    <a:cubicBezTo>
                      <a:pt x="209" y="5"/>
                      <a:pt x="230" y="12"/>
                      <a:pt x="250" y="23"/>
                    </a:cubicBezTo>
                    <a:cubicBezTo>
                      <a:pt x="261" y="29"/>
                      <a:pt x="270" y="38"/>
                      <a:pt x="280" y="45"/>
                    </a:cubicBezTo>
                    <a:cubicBezTo>
                      <a:pt x="293" y="58"/>
                      <a:pt x="304" y="73"/>
                      <a:pt x="313" y="88"/>
                    </a:cubicBezTo>
                    <a:cubicBezTo>
                      <a:pt x="316" y="96"/>
                      <a:pt x="319" y="103"/>
                      <a:pt x="322" y="110"/>
                    </a:cubicBezTo>
                    <a:cubicBezTo>
                      <a:pt x="330" y="133"/>
                      <a:pt x="333" y="155"/>
                      <a:pt x="332" y="179"/>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45" name="Freeform 325">
                <a:extLst>
                  <a:ext uri="{FF2B5EF4-FFF2-40B4-BE49-F238E27FC236}">
                    <a16:creationId xmlns:a16="http://schemas.microsoft.com/office/drawing/2014/main" id="{BBC0A1D2-81E1-5B5A-91DD-3BFC3F0CF381}"/>
                  </a:ext>
                </a:extLst>
              </p:cNvPr>
              <p:cNvSpPr/>
              <p:nvPr/>
            </p:nvSpPr>
            <p:spPr bwMode="auto">
              <a:xfrm>
                <a:off x="7153275" y="4662488"/>
                <a:ext cx="269875" cy="269875"/>
              </a:xfrm>
              <a:custGeom>
                <a:avLst/>
                <a:gdLst>
                  <a:gd name="T0" fmla="*/ 49 w 266"/>
                  <a:gd name="T1" fmla="*/ 47 h 266"/>
                  <a:gd name="T2" fmla="*/ 218 w 266"/>
                  <a:gd name="T3" fmla="*/ 48 h 266"/>
                  <a:gd name="T4" fmla="*/ 216 w 266"/>
                  <a:gd name="T5" fmla="*/ 217 h 266"/>
                  <a:gd name="T6" fmla="*/ 43 w 266"/>
                  <a:gd name="T7" fmla="*/ 212 h 266"/>
                  <a:gd name="T8" fmla="*/ 49 w 266"/>
                  <a:gd name="T9" fmla="*/ 47 h 266"/>
                </a:gdLst>
                <a:ahLst/>
                <a:cxnLst>
                  <a:cxn ang="0">
                    <a:pos x="T0" y="T1"/>
                  </a:cxn>
                  <a:cxn ang="0">
                    <a:pos x="T2" y="T3"/>
                  </a:cxn>
                  <a:cxn ang="0">
                    <a:pos x="T4" y="T5"/>
                  </a:cxn>
                  <a:cxn ang="0">
                    <a:pos x="T6" y="T7"/>
                  </a:cxn>
                  <a:cxn ang="0">
                    <a:pos x="T8" y="T9"/>
                  </a:cxn>
                </a:cxnLst>
                <a:rect l="0" t="0" r="r" b="b"/>
                <a:pathLst>
                  <a:path w="266" h="266">
                    <a:moveTo>
                      <a:pt x="49" y="47"/>
                    </a:moveTo>
                    <a:cubicBezTo>
                      <a:pt x="92" y="0"/>
                      <a:pt x="172" y="0"/>
                      <a:pt x="218" y="48"/>
                    </a:cubicBezTo>
                    <a:cubicBezTo>
                      <a:pt x="266" y="98"/>
                      <a:pt x="263" y="171"/>
                      <a:pt x="216" y="217"/>
                    </a:cubicBezTo>
                    <a:cubicBezTo>
                      <a:pt x="171" y="263"/>
                      <a:pt x="92" y="266"/>
                      <a:pt x="43" y="212"/>
                    </a:cubicBezTo>
                    <a:cubicBezTo>
                      <a:pt x="3" y="170"/>
                      <a:pt x="0" y="91"/>
                      <a:pt x="49" y="47"/>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7939" name="Grupo 17938">
              <a:extLst>
                <a:ext uri="{FF2B5EF4-FFF2-40B4-BE49-F238E27FC236}">
                  <a16:creationId xmlns:a16="http://schemas.microsoft.com/office/drawing/2014/main" id="{96B4A603-50F5-BAF6-BED8-F91719AD960E}"/>
                </a:ext>
              </a:extLst>
            </p:cNvPr>
            <p:cNvGrpSpPr/>
            <p:nvPr/>
          </p:nvGrpSpPr>
          <p:grpSpPr>
            <a:xfrm>
              <a:off x="7466013" y="4462463"/>
              <a:ext cx="1668462" cy="687388"/>
              <a:chOff x="7466013" y="4462463"/>
              <a:chExt cx="1668462" cy="687388"/>
            </a:xfrm>
          </p:grpSpPr>
          <p:sp>
            <p:nvSpPr>
              <p:cNvPr id="17861" name="Freeform 841">
                <a:extLst>
                  <a:ext uri="{FF2B5EF4-FFF2-40B4-BE49-F238E27FC236}">
                    <a16:creationId xmlns:a16="http://schemas.microsoft.com/office/drawing/2014/main" id="{5EF1A9E6-0D70-E9EC-F395-5C7273F6F2F6}"/>
                  </a:ext>
                </a:extLst>
              </p:cNvPr>
              <p:cNvSpPr/>
              <p:nvPr/>
            </p:nvSpPr>
            <p:spPr bwMode="auto">
              <a:xfrm>
                <a:off x="7612063" y="4927600"/>
                <a:ext cx="122237" cy="192088"/>
              </a:xfrm>
              <a:custGeom>
                <a:avLst/>
                <a:gdLst>
                  <a:gd name="T0" fmla="*/ 69 w 120"/>
                  <a:gd name="T1" fmla="*/ 151 h 189"/>
                  <a:gd name="T2" fmla="*/ 35 w 120"/>
                  <a:gd name="T3" fmla="*/ 178 h 189"/>
                  <a:gd name="T4" fmla="*/ 19 w 120"/>
                  <a:gd name="T5" fmla="*/ 186 h 189"/>
                  <a:gd name="T6" fmla="*/ 6 w 120"/>
                  <a:gd name="T7" fmla="*/ 180 h 189"/>
                  <a:gd name="T8" fmla="*/ 7 w 120"/>
                  <a:gd name="T9" fmla="*/ 107 h 189"/>
                  <a:gd name="T10" fmla="*/ 6 w 120"/>
                  <a:gd name="T11" fmla="*/ 98 h 189"/>
                  <a:gd name="T12" fmla="*/ 62 w 120"/>
                  <a:gd name="T13" fmla="*/ 4 h 189"/>
                  <a:gd name="T14" fmla="*/ 69 w 120"/>
                  <a:gd name="T15" fmla="*/ 0 h 189"/>
                  <a:gd name="T16" fmla="*/ 76 w 120"/>
                  <a:gd name="T17" fmla="*/ 4 h 189"/>
                  <a:gd name="T18" fmla="*/ 111 w 120"/>
                  <a:gd name="T19" fmla="*/ 27 h 189"/>
                  <a:gd name="T20" fmla="*/ 120 w 120"/>
                  <a:gd name="T21" fmla="*/ 34 h 189"/>
                  <a:gd name="T22" fmla="*/ 91 w 120"/>
                  <a:gd name="T23" fmla="*/ 124 h 189"/>
                  <a:gd name="T24" fmla="*/ 69 w 120"/>
                  <a:gd name="T25" fmla="*/ 151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0" h="189">
                    <a:moveTo>
                      <a:pt x="69" y="151"/>
                    </a:moveTo>
                    <a:cubicBezTo>
                      <a:pt x="58" y="160"/>
                      <a:pt x="48" y="171"/>
                      <a:pt x="35" y="178"/>
                    </a:cubicBezTo>
                    <a:cubicBezTo>
                      <a:pt x="30" y="181"/>
                      <a:pt x="25" y="184"/>
                      <a:pt x="19" y="186"/>
                    </a:cubicBezTo>
                    <a:cubicBezTo>
                      <a:pt x="12" y="189"/>
                      <a:pt x="8" y="187"/>
                      <a:pt x="6" y="180"/>
                    </a:cubicBezTo>
                    <a:cubicBezTo>
                      <a:pt x="0" y="155"/>
                      <a:pt x="3" y="131"/>
                      <a:pt x="7" y="107"/>
                    </a:cubicBezTo>
                    <a:cubicBezTo>
                      <a:pt x="7" y="104"/>
                      <a:pt x="9" y="101"/>
                      <a:pt x="6" y="98"/>
                    </a:cubicBezTo>
                    <a:cubicBezTo>
                      <a:pt x="17" y="62"/>
                      <a:pt x="35" y="31"/>
                      <a:pt x="62" y="4"/>
                    </a:cubicBezTo>
                    <a:cubicBezTo>
                      <a:pt x="64" y="3"/>
                      <a:pt x="66" y="0"/>
                      <a:pt x="69" y="0"/>
                    </a:cubicBezTo>
                    <a:cubicBezTo>
                      <a:pt x="72" y="1"/>
                      <a:pt x="74" y="3"/>
                      <a:pt x="76" y="4"/>
                    </a:cubicBezTo>
                    <a:cubicBezTo>
                      <a:pt x="87" y="13"/>
                      <a:pt x="98" y="21"/>
                      <a:pt x="111" y="27"/>
                    </a:cubicBezTo>
                    <a:cubicBezTo>
                      <a:pt x="115" y="28"/>
                      <a:pt x="118" y="30"/>
                      <a:pt x="120" y="34"/>
                    </a:cubicBezTo>
                    <a:cubicBezTo>
                      <a:pt x="118" y="66"/>
                      <a:pt x="108" y="96"/>
                      <a:pt x="91" y="124"/>
                    </a:cubicBezTo>
                    <a:cubicBezTo>
                      <a:pt x="85" y="133"/>
                      <a:pt x="78" y="143"/>
                      <a:pt x="69" y="15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2" name="Freeform 842">
                <a:extLst>
                  <a:ext uri="{FF2B5EF4-FFF2-40B4-BE49-F238E27FC236}">
                    <a16:creationId xmlns:a16="http://schemas.microsoft.com/office/drawing/2014/main" id="{835CB9A9-A6C2-756E-A99C-F0FAB11C6F23}"/>
                  </a:ext>
                </a:extLst>
              </p:cNvPr>
              <p:cNvSpPr/>
              <p:nvPr/>
            </p:nvSpPr>
            <p:spPr bwMode="auto">
              <a:xfrm>
                <a:off x="7927975" y="4648200"/>
                <a:ext cx="185737" cy="115888"/>
              </a:xfrm>
              <a:custGeom>
                <a:avLst/>
                <a:gdLst>
                  <a:gd name="T0" fmla="*/ 107 w 184"/>
                  <a:gd name="T1" fmla="*/ 0 h 114"/>
                  <a:gd name="T2" fmla="*/ 115 w 184"/>
                  <a:gd name="T3" fmla="*/ 5 h 114"/>
                  <a:gd name="T4" fmla="*/ 171 w 184"/>
                  <a:gd name="T5" fmla="*/ 12 h 114"/>
                  <a:gd name="T6" fmla="*/ 178 w 184"/>
                  <a:gd name="T7" fmla="*/ 29 h 114"/>
                  <a:gd name="T8" fmla="*/ 141 w 184"/>
                  <a:gd name="T9" fmla="*/ 70 h 114"/>
                  <a:gd name="T10" fmla="*/ 135 w 184"/>
                  <a:gd name="T11" fmla="*/ 78 h 114"/>
                  <a:gd name="T12" fmla="*/ 39 w 184"/>
                  <a:gd name="T13" fmla="*/ 113 h 114"/>
                  <a:gd name="T14" fmla="*/ 31 w 184"/>
                  <a:gd name="T15" fmla="*/ 113 h 114"/>
                  <a:gd name="T16" fmla="*/ 26 w 184"/>
                  <a:gd name="T17" fmla="*/ 107 h 114"/>
                  <a:gd name="T18" fmla="*/ 2 w 184"/>
                  <a:gd name="T19" fmla="*/ 59 h 114"/>
                  <a:gd name="T20" fmla="*/ 0 w 184"/>
                  <a:gd name="T21" fmla="*/ 52 h 114"/>
                  <a:gd name="T22" fmla="*/ 10 w 184"/>
                  <a:gd name="T23" fmla="*/ 41 h 114"/>
                  <a:gd name="T24" fmla="*/ 93 w 184"/>
                  <a:gd name="T25" fmla="*/ 6 h 114"/>
                  <a:gd name="T26" fmla="*/ 107 w 184"/>
                  <a:gd name="T2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4" h="114">
                    <a:moveTo>
                      <a:pt x="107" y="0"/>
                    </a:moveTo>
                    <a:cubicBezTo>
                      <a:pt x="106" y="6"/>
                      <a:pt x="111" y="6"/>
                      <a:pt x="115" y="5"/>
                    </a:cubicBezTo>
                    <a:cubicBezTo>
                      <a:pt x="134" y="5"/>
                      <a:pt x="153" y="6"/>
                      <a:pt x="171" y="12"/>
                    </a:cubicBezTo>
                    <a:cubicBezTo>
                      <a:pt x="183" y="16"/>
                      <a:pt x="184" y="19"/>
                      <a:pt x="178" y="29"/>
                    </a:cubicBezTo>
                    <a:cubicBezTo>
                      <a:pt x="169" y="46"/>
                      <a:pt x="155" y="58"/>
                      <a:pt x="141" y="70"/>
                    </a:cubicBezTo>
                    <a:cubicBezTo>
                      <a:pt x="138" y="72"/>
                      <a:pt x="135" y="74"/>
                      <a:pt x="135" y="78"/>
                    </a:cubicBezTo>
                    <a:cubicBezTo>
                      <a:pt x="106" y="97"/>
                      <a:pt x="74" y="111"/>
                      <a:pt x="39" y="113"/>
                    </a:cubicBezTo>
                    <a:cubicBezTo>
                      <a:pt x="36" y="113"/>
                      <a:pt x="34" y="114"/>
                      <a:pt x="31" y="113"/>
                    </a:cubicBezTo>
                    <a:cubicBezTo>
                      <a:pt x="28" y="112"/>
                      <a:pt x="27" y="110"/>
                      <a:pt x="26" y="107"/>
                    </a:cubicBezTo>
                    <a:cubicBezTo>
                      <a:pt x="21" y="90"/>
                      <a:pt x="13" y="73"/>
                      <a:pt x="2" y="59"/>
                    </a:cubicBezTo>
                    <a:cubicBezTo>
                      <a:pt x="1" y="57"/>
                      <a:pt x="0" y="54"/>
                      <a:pt x="0" y="52"/>
                    </a:cubicBezTo>
                    <a:cubicBezTo>
                      <a:pt x="3" y="47"/>
                      <a:pt x="6" y="44"/>
                      <a:pt x="10" y="41"/>
                    </a:cubicBezTo>
                    <a:cubicBezTo>
                      <a:pt x="36" y="24"/>
                      <a:pt x="63" y="11"/>
                      <a:pt x="93" y="6"/>
                    </a:cubicBezTo>
                    <a:cubicBezTo>
                      <a:pt x="99" y="6"/>
                      <a:pt x="102" y="1"/>
                      <a:pt x="107" y="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3" name="Freeform 843">
                <a:extLst>
                  <a:ext uri="{FF2B5EF4-FFF2-40B4-BE49-F238E27FC236}">
                    <a16:creationId xmlns:a16="http://schemas.microsoft.com/office/drawing/2014/main" id="{6C3F3219-5D5B-E9F7-DD8B-009B263CF883}"/>
                  </a:ext>
                </a:extLst>
              </p:cNvPr>
              <p:cNvSpPr/>
              <p:nvPr/>
            </p:nvSpPr>
            <p:spPr bwMode="auto">
              <a:xfrm>
                <a:off x="7859713" y="4522788"/>
                <a:ext cx="133350" cy="165100"/>
              </a:xfrm>
              <a:custGeom>
                <a:avLst/>
                <a:gdLst>
                  <a:gd name="T0" fmla="*/ 53 w 132"/>
                  <a:gd name="T1" fmla="*/ 25 h 164"/>
                  <a:gd name="T2" fmla="*/ 55 w 132"/>
                  <a:gd name="T3" fmla="*/ 37 h 164"/>
                  <a:gd name="T4" fmla="*/ 86 w 132"/>
                  <a:gd name="T5" fmla="*/ 15 h 164"/>
                  <a:gd name="T6" fmla="*/ 118 w 132"/>
                  <a:gd name="T7" fmla="*/ 2 h 164"/>
                  <a:gd name="T8" fmla="*/ 130 w 132"/>
                  <a:gd name="T9" fmla="*/ 12 h 164"/>
                  <a:gd name="T10" fmla="*/ 122 w 132"/>
                  <a:gd name="T11" fmla="*/ 73 h 164"/>
                  <a:gd name="T12" fmla="*/ 123 w 132"/>
                  <a:gd name="T13" fmla="*/ 81 h 164"/>
                  <a:gd name="T14" fmla="*/ 81 w 132"/>
                  <a:gd name="T15" fmla="*/ 146 h 164"/>
                  <a:gd name="T16" fmla="*/ 58 w 132"/>
                  <a:gd name="T17" fmla="*/ 164 h 164"/>
                  <a:gd name="T18" fmla="*/ 44 w 132"/>
                  <a:gd name="T19" fmla="*/ 154 h 164"/>
                  <a:gd name="T20" fmla="*/ 10 w 132"/>
                  <a:gd name="T21" fmla="*/ 132 h 164"/>
                  <a:gd name="T22" fmla="*/ 1 w 132"/>
                  <a:gd name="T23" fmla="*/ 125 h 164"/>
                  <a:gd name="T24" fmla="*/ 4 w 132"/>
                  <a:gd name="T25" fmla="*/ 112 h 164"/>
                  <a:gd name="T26" fmla="*/ 43 w 132"/>
                  <a:gd name="T27" fmla="*/ 48 h 164"/>
                  <a:gd name="T28" fmla="*/ 50 w 132"/>
                  <a:gd name="T29" fmla="*/ 30 h 164"/>
                  <a:gd name="T30" fmla="*/ 53 w 132"/>
                  <a:gd name="T31" fmla="*/ 2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164">
                    <a:moveTo>
                      <a:pt x="53" y="25"/>
                    </a:moveTo>
                    <a:cubicBezTo>
                      <a:pt x="53" y="28"/>
                      <a:pt x="54" y="32"/>
                      <a:pt x="55" y="37"/>
                    </a:cubicBezTo>
                    <a:cubicBezTo>
                      <a:pt x="66" y="30"/>
                      <a:pt x="75" y="21"/>
                      <a:pt x="86" y="15"/>
                    </a:cubicBezTo>
                    <a:cubicBezTo>
                      <a:pt x="96" y="10"/>
                      <a:pt x="106" y="4"/>
                      <a:pt x="118" y="2"/>
                    </a:cubicBezTo>
                    <a:cubicBezTo>
                      <a:pt x="127" y="0"/>
                      <a:pt x="130" y="2"/>
                      <a:pt x="130" y="12"/>
                    </a:cubicBezTo>
                    <a:cubicBezTo>
                      <a:pt x="132" y="32"/>
                      <a:pt x="128" y="53"/>
                      <a:pt x="122" y="73"/>
                    </a:cubicBezTo>
                    <a:cubicBezTo>
                      <a:pt x="121" y="75"/>
                      <a:pt x="117" y="79"/>
                      <a:pt x="123" y="81"/>
                    </a:cubicBezTo>
                    <a:cubicBezTo>
                      <a:pt x="111" y="104"/>
                      <a:pt x="100" y="127"/>
                      <a:pt x="81" y="146"/>
                    </a:cubicBezTo>
                    <a:cubicBezTo>
                      <a:pt x="75" y="153"/>
                      <a:pt x="68" y="161"/>
                      <a:pt x="58" y="164"/>
                    </a:cubicBezTo>
                    <a:cubicBezTo>
                      <a:pt x="52" y="163"/>
                      <a:pt x="48" y="158"/>
                      <a:pt x="44" y="154"/>
                    </a:cubicBezTo>
                    <a:cubicBezTo>
                      <a:pt x="34" y="145"/>
                      <a:pt x="22" y="138"/>
                      <a:pt x="10" y="132"/>
                    </a:cubicBezTo>
                    <a:cubicBezTo>
                      <a:pt x="7" y="130"/>
                      <a:pt x="3" y="129"/>
                      <a:pt x="1" y="125"/>
                    </a:cubicBezTo>
                    <a:cubicBezTo>
                      <a:pt x="0" y="121"/>
                      <a:pt x="2" y="116"/>
                      <a:pt x="4" y="112"/>
                    </a:cubicBezTo>
                    <a:cubicBezTo>
                      <a:pt x="13" y="88"/>
                      <a:pt x="26" y="67"/>
                      <a:pt x="43" y="48"/>
                    </a:cubicBezTo>
                    <a:cubicBezTo>
                      <a:pt x="48" y="42"/>
                      <a:pt x="52" y="37"/>
                      <a:pt x="50" y="30"/>
                    </a:cubicBezTo>
                    <a:cubicBezTo>
                      <a:pt x="50" y="28"/>
                      <a:pt x="51" y="26"/>
                      <a:pt x="53" y="2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4" name="Freeform 844">
                <a:extLst>
                  <a:ext uri="{FF2B5EF4-FFF2-40B4-BE49-F238E27FC236}">
                    <a16:creationId xmlns:a16="http://schemas.microsoft.com/office/drawing/2014/main" id="{F5258E22-D5EF-4342-4AED-FA3FEA2E9200}"/>
                  </a:ext>
                </a:extLst>
              </p:cNvPr>
              <p:cNvSpPr/>
              <p:nvPr/>
            </p:nvSpPr>
            <p:spPr bwMode="auto">
              <a:xfrm>
                <a:off x="7608888" y="4513263"/>
                <a:ext cx="130175" cy="169863"/>
              </a:xfrm>
              <a:custGeom>
                <a:avLst/>
                <a:gdLst>
                  <a:gd name="T0" fmla="*/ 0 w 129"/>
                  <a:gd name="T1" fmla="*/ 66 h 168"/>
                  <a:gd name="T2" fmla="*/ 5 w 129"/>
                  <a:gd name="T3" fmla="*/ 59 h 168"/>
                  <a:gd name="T4" fmla="*/ 2 w 129"/>
                  <a:gd name="T5" fmla="*/ 17 h 168"/>
                  <a:gd name="T6" fmla="*/ 20 w 129"/>
                  <a:gd name="T7" fmla="*/ 6 h 168"/>
                  <a:gd name="T8" fmla="*/ 68 w 129"/>
                  <a:gd name="T9" fmla="*/ 35 h 168"/>
                  <a:gd name="T10" fmla="*/ 76 w 129"/>
                  <a:gd name="T11" fmla="*/ 38 h 168"/>
                  <a:gd name="T12" fmla="*/ 101 w 129"/>
                  <a:gd name="T13" fmla="*/ 68 h 168"/>
                  <a:gd name="T14" fmla="*/ 128 w 129"/>
                  <a:gd name="T15" fmla="*/ 124 h 168"/>
                  <a:gd name="T16" fmla="*/ 126 w 129"/>
                  <a:gd name="T17" fmla="*/ 134 h 168"/>
                  <a:gd name="T18" fmla="*/ 70 w 129"/>
                  <a:gd name="T19" fmla="*/ 168 h 168"/>
                  <a:gd name="T20" fmla="*/ 54 w 129"/>
                  <a:gd name="T21" fmla="*/ 157 h 168"/>
                  <a:gd name="T22" fmla="*/ 8 w 129"/>
                  <a:gd name="T23" fmla="*/ 78 h 168"/>
                  <a:gd name="T24" fmla="*/ 0 w 129"/>
                  <a:gd name="T25" fmla="*/ 66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9" h="168">
                    <a:moveTo>
                      <a:pt x="0" y="66"/>
                    </a:moveTo>
                    <a:cubicBezTo>
                      <a:pt x="6" y="66"/>
                      <a:pt x="6" y="63"/>
                      <a:pt x="5" y="59"/>
                    </a:cubicBezTo>
                    <a:cubicBezTo>
                      <a:pt x="1" y="45"/>
                      <a:pt x="1" y="31"/>
                      <a:pt x="2" y="17"/>
                    </a:cubicBezTo>
                    <a:cubicBezTo>
                      <a:pt x="3" y="3"/>
                      <a:pt x="7" y="0"/>
                      <a:pt x="20" y="6"/>
                    </a:cubicBezTo>
                    <a:cubicBezTo>
                      <a:pt x="38" y="13"/>
                      <a:pt x="53" y="23"/>
                      <a:pt x="68" y="35"/>
                    </a:cubicBezTo>
                    <a:cubicBezTo>
                      <a:pt x="70" y="37"/>
                      <a:pt x="72" y="41"/>
                      <a:pt x="76" y="38"/>
                    </a:cubicBezTo>
                    <a:cubicBezTo>
                      <a:pt x="85" y="48"/>
                      <a:pt x="93" y="58"/>
                      <a:pt x="101" y="68"/>
                    </a:cubicBezTo>
                    <a:cubicBezTo>
                      <a:pt x="114" y="85"/>
                      <a:pt x="122" y="104"/>
                      <a:pt x="128" y="124"/>
                    </a:cubicBezTo>
                    <a:cubicBezTo>
                      <a:pt x="129" y="128"/>
                      <a:pt x="129" y="131"/>
                      <a:pt x="126" y="134"/>
                    </a:cubicBezTo>
                    <a:cubicBezTo>
                      <a:pt x="105" y="142"/>
                      <a:pt x="89" y="156"/>
                      <a:pt x="70" y="168"/>
                    </a:cubicBezTo>
                    <a:cubicBezTo>
                      <a:pt x="63" y="167"/>
                      <a:pt x="59" y="162"/>
                      <a:pt x="54" y="157"/>
                    </a:cubicBezTo>
                    <a:cubicBezTo>
                      <a:pt x="33" y="135"/>
                      <a:pt x="17" y="109"/>
                      <a:pt x="8" y="78"/>
                    </a:cubicBezTo>
                    <a:cubicBezTo>
                      <a:pt x="6" y="73"/>
                      <a:pt x="1" y="71"/>
                      <a:pt x="0" y="6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5" name="Freeform 845">
                <a:extLst>
                  <a:ext uri="{FF2B5EF4-FFF2-40B4-BE49-F238E27FC236}">
                    <a16:creationId xmlns:a16="http://schemas.microsoft.com/office/drawing/2014/main" id="{D3690984-4F30-6A5D-4BEC-9277F6CA6B8F}"/>
                  </a:ext>
                </a:extLst>
              </p:cNvPr>
              <p:cNvSpPr/>
              <p:nvPr/>
            </p:nvSpPr>
            <p:spPr bwMode="auto">
              <a:xfrm>
                <a:off x="7753350" y="4462463"/>
                <a:ext cx="95250" cy="180975"/>
              </a:xfrm>
              <a:custGeom>
                <a:avLst/>
                <a:gdLst>
                  <a:gd name="T0" fmla="*/ 5 w 95"/>
                  <a:gd name="T1" fmla="*/ 60 h 178"/>
                  <a:gd name="T2" fmla="*/ 14 w 95"/>
                  <a:gd name="T3" fmla="*/ 58 h 178"/>
                  <a:gd name="T4" fmla="*/ 39 w 95"/>
                  <a:gd name="T5" fmla="*/ 11 h 178"/>
                  <a:gd name="T6" fmla="*/ 58 w 95"/>
                  <a:gd name="T7" fmla="*/ 10 h 178"/>
                  <a:gd name="T8" fmla="*/ 79 w 95"/>
                  <a:gd name="T9" fmla="*/ 50 h 178"/>
                  <a:gd name="T10" fmla="*/ 87 w 95"/>
                  <a:gd name="T11" fmla="*/ 58 h 178"/>
                  <a:gd name="T12" fmla="*/ 93 w 95"/>
                  <a:gd name="T13" fmla="*/ 132 h 178"/>
                  <a:gd name="T14" fmla="*/ 85 w 95"/>
                  <a:gd name="T15" fmla="*/ 171 h 178"/>
                  <a:gd name="T16" fmla="*/ 81 w 95"/>
                  <a:gd name="T17" fmla="*/ 176 h 178"/>
                  <a:gd name="T18" fmla="*/ 69 w 95"/>
                  <a:gd name="T19" fmla="*/ 177 h 178"/>
                  <a:gd name="T20" fmla="*/ 22 w 95"/>
                  <a:gd name="T21" fmla="*/ 176 h 178"/>
                  <a:gd name="T22" fmla="*/ 12 w 95"/>
                  <a:gd name="T23" fmla="*/ 175 h 178"/>
                  <a:gd name="T24" fmla="*/ 7 w 95"/>
                  <a:gd name="T25" fmla="*/ 167 h 178"/>
                  <a:gd name="T26" fmla="*/ 3 w 95"/>
                  <a:gd name="T27" fmla="*/ 91 h 178"/>
                  <a:gd name="T28" fmla="*/ 5 w 95"/>
                  <a:gd name="T29" fmla="*/ 6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78">
                    <a:moveTo>
                      <a:pt x="5" y="60"/>
                    </a:moveTo>
                    <a:cubicBezTo>
                      <a:pt x="9" y="63"/>
                      <a:pt x="11" y="65"/>
                      <a:pt x="14" y="58"/>
                    </a:cubicBezTo>
                    <a:cubicBezTo>
                      <a:pt x="19" y="41"/>
                      <a:pt x="27" y="25"/>
                      <a:pt x="39" y="11"/>
                    </a:cubicBezTo>
                    <a:cubicBezTo>
                      <a:pt x="47" y="0"/>
                      <a:pt x="50" y="0"/>
                      <a:pt x="58" y="10"/>
                    </a:cubicBezTo>
                    <a:cubicBezTo>
                      <a:pt x="68" y="22"/>
                      <a:pt x="74" y="36"/>
                      <a:pt x="79" y="50"/>
                    </a:cubicBezTo>
                    <a:cubicBezTo>
                      <a:pt x="81" y="54"/>
                      <a:pt x="81" y="58"/>
                      <a:pt x="87" y="58"/>
                    </a:cubicBezTo>
                    <a:cubicBezTo>
                      <a:pt x="90" y="82"/>
                      <a:pt x="95" y="107"/>
                      <a:pt x="93" y="132"/>
                    </a:cubicBezTo>
                    <a:cubicBezTo>
                      <a:pt x="92" y="145"/>
                      <a:pt x="89" y="158"/>
                      <a:pt x="85" y="171"/>
                    </a:cubicBezTo>
                    <a:cubicBezTo>
                      <a:pt x="85" y="173"/>
                      <a:pt x="83" y="175"/>
                      <a:pt x="81" y="176"/>
                    </a:cubicBezTo>
                    <a:cubicBezTo>
                      <a:pt x="77" y="178"/>
                      <a:pt x="73" y="177"/>
                      <a:pt x="69" y="177"/>
                    </a:cubicBezTo>
                    <a:cubicBezTo>
                      <a:pt x="53" y="174"/>
                      <a:pt x="37" y="173"/>
                      <a:pt x="22" y="176"/>
                    </a:cubicBezTo>
                    <a:cubicBezTo>
                      <a:pt x="18" y="176"/>
                      <a:pt x="15" y="176"/>
                      <a:pt x="12" y="175"/>
                    </a:cubicBezTo>
                    <a:cubicBezTo>
                      <a:pt x="9" y="174"/>
                      <a:pt x="8" y="170"/>
                      <a:pt x="7" y="167"/>
                    </a:cubicBezTo>
                    <a:cubicBezTo>
                      <a:pt x="0" y="142"/>
                      <a:pt x="1" y="116"/>
                      <a:pt x="3" y="91"/>
                    </a:cubicBezTo>
                    <a:cubicBezTo>
                      <a:pt x="4" y="81"/>
                      <a:pt x="6" y="71"/>
                      <a:pt x="5" y="60"/>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6" name="Freeform 846">
                <a:extLst>
                  <a:ext uri="{FF2B5EF4-FFF2-40B4-BE49-F238E27FC236}">
                    <a16:creationId xmlns:a16="http://schemas.microsoft.com/office/drawing/2014/main" id="{C49B85CF-13D7-D56D-C3FB-9F273833A8A2}"/>
                  </a:ext>
                </a:extLst>
              </p:cNvPr>
              <p:cNvSpPr/>
              <p:nvPr/>
            </p:nvSpPr>
            <p:spPr bwMode="auto">
              <a:xfrm>
                <a:off x="7956550" y="4775200"/>
                <a:ext cx="179387" cy="98425"/>
              </a:xfrm>
              <a:custGeom>
                <a:avLst/>
                <a:gdLst>
                  <a:gd name="T0" fmla="*/ 130 w 177"/>
                  <a:gd name="T1" fmla="*/ 22 h 97"/>
                  <a:gd name="T2" fmla="*/ 137 w 177"/>
                  <a:gd name="T3" fmla="*/ 29 h 97"/>
                  <a:gd name="T4" fmla="*/ 172 w 177"/>
                  <a:gd name="T5" fmla="*/ 56 h 97"/>
                  <a:gd name="T6" fmla="*/ 170 w 177"/>
                  <a:gd name="T7" fmla="*/ 70 h 97"/>
                  <a:gd name="T8" fmla="*/ 125 w 177"/>
                  <a:gd name="T9" fmla="*/ 89 h 97"/>
                  <a:gd name="T10" fmla="*/ 116 w 177"/>
                  <a:gd name="T11" fmla="*/ 92 h 97"/>
                  <a:gd name="T12" fmla="*/ 65 w 177"/>
                  <a:gd name="T13" fmla="*/ 97 h 97"/>
                  <a:gd name="T14" fmla="*/ 12 w 177"/>
                  <a:gd name="T15" fmla="*/ 85 h 97"/>
                  <a:gd name="T16" fmla="*/ 0 w 177"/>
                  <a:gd name="T17" fmla="*/ 78 h 97"/>
                  <a:gd name="T18" fmla="*/ 5 w 177"/>
                  <a:gd name="T19" fmla="*/ 40 h 97"/>
                  <a:gd name="T20" fmla="*/ 6 w 177"/>
                  <a:gd name="T21" fmla="*/ 24 h 97"/>
                  <a:gd name="T22" fmla="*/ 6 w 177"/>
                  <a:gd name="T23" fmla="*/ 17 h 97"/>
                  <a:gd name="T24" fmla="*/ 18 w 177"/>
                  <a:gd name="T25" fmla="*/ 4 h 97"/>
                  <a:gd name="T26" fmla="*/ 95 w 177"/>
                  <a:gd name="T27" fmla="*/ 10 h 97"/>
                  <a:gd name="T28" fmla="*/ 130 w 177"/>
                  <a:gd name="T29" fmla="*/ 2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7" h="97">
                    <a:moveTo>
                      <a:pt x="130" y="22"/>
                    </a:moveTo>
                    <a:cubicBezTo>
                      <a:pt x="129" y="27"/>
                      <a:pt x="134" y="27"/>
                      <a:pt x="137" y="29"/>
                    </a:cubicBezTo>
                    <a:cubicBezTo>
                      <a:pt x="150" y="36"/>
                      <a:pt x="162" y="45"/>
                      <a:pt x="172" y="56"/>
                    </a:cubicBezTo>
                    <a:cubicBezTo>
                      <a:pt x="177" y="62"/>
                      <a:pt x="176" y="66"/>
                      <a:pt x="170" y="70"/>
                    </a:cubicBezTo>
                    <a:cubicBezTo>
                      <a:pt x="156" y="79"/>
                      <a:pt x="140" y="85"/>
                      <a:pt x="125" y="89"/>
                    </a:cubicBezTo>
                    <a:cubicBezTo>
                      <a:pt x="122" y="89"/>
                      <a:pt x="119" y="90"/>
                      <a:pt x="116" y="92"/>
                    </a:cubicBezTo>
                    <a:cubicBezTo>
                      <a:pt x="100" y="97"/>
                      <a:pt x="82" y="97"/>
                      <a:pt x="65" y="97"/>
                    </a:cubicBezTo>
                    <a:cubicBezTo>
                      <a:pt x="47" y="96"/>
                      <a:pt x="29" y="92"/>
                      <a:pt x="12" y="85"/>
                    </a:cubicBezTo>
                    <a:cubicBezTo>
                      <a:pt x="7" y="83"/>
                      <a:pt x="3" y="82"/>
                      <a:pt x="0" y="78"/>
                    </a:cubicBezTo>
                    <a:cubicBezTo>
                      <a:pt x="0" y="65"/>
                      <a:pt x="4" y="53"/>
                      <a:pt x="5" y="40"/>
                    </a:cubicBezTo>
                    <a:cubicBezTo>
                      <a:pt x="5" y="35"/>
                      <a:pt x="6" y="29"/>
                      <a:pt x="6" y="24"/>
                    </a:cubicBezTo>
                    <a:cubicBezTo>
                      <a:pt x="6" y="21"/>
                      <a:pt x="6" y="19"/>
                      <a:pt x="6" y="17"/>
                    </a:cubicBezTo>
                    <a:cubicBezTo>
                      <a:pt x="5" y="9"/>
                      <a:pt x="10" y="6"/>
                      <a:pt x="18" y="4"/>
                    </a:cubicBezTo>
                    <a:cubicBezTo>
                      <a:pt x="44" y="0"/>
                      <a:pt x="69" y="3"/>
                      <a:pt x="95" y="10"/>
                    </a:cubicBezTo>
                    <a:cubicBezTo>
                      <a:pt x="106" y="13"/>
                      <a:pt x="118" y="16"/>
                      <a:pt x="130" y="2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7" name="Freeform 847">
                <a:extLst>
                  <a:ext uri="{FF2B5EF4-FFF2-40B4-BE49-F238E27FC236}">
                    <a16:creationId xmlns:a16="http://schemas.microsoft.com/office/drawing/2014/main" id="{4D77B843-7A97-BDBA-2866-7877C0EE89FE}"/>
                  </a:ext>
                </a:extLst>
              </p:cNvPr>
              <p:cNvSpPr/>
              <p:nvPr/>
            </p:nvSpPr>
            <p:spPr bwMode="auto">
              <a:xfrm>
                <a:off x="7905750" y="4875213"/>
                <a:ext cx="160337" cy="138113"/>
              </a:xfrm>
              <a:custGeom>
                <a:avLst/>
                <a:gdLst>
                  <a:gd name="T0" fmla="*/ 137 w 158"/>
                  <a:gd name="T1" fmla="*/ 73 h 137"/>
                  <a:gd name="T2" fmla="*/ 139 w 158"/>
                  <a:gd name="T3" fmla="*/ 81 h 137"/>
                  <a:gd name="T4" fmla="*/ 156 w 158"/>
                  <a:gd name="T5" fmla="*/ 124 h 137"/>
                  <a:gd name="T6" fmla="*/ 145 w 158"/>
                  <a:gd name="T7" fmla="*/ 136 h 137"/>
                  <a:gd name="T8" fmla="*/ 100 w 158"/>
                  <a:gd name="T9" fmla="*/ 130 h 137"/>
                  <a:gd name="T10" fmla="*/ 71 w 158"/>
                  <a:gd name="T11" fmla="*/ 120 h 137"/>
                  <a:gd name="T12" fmla="*/ 4 w 158"/>
                  <a:gd name="T13" fmla="*/ 66 h 137"/>
                  <a:gd name="T14" fmla="*/ 0 w 158"/>
                  <a:gd name="T15" fmla="*/ 58 h 137"/>
                  <a:gd name="T16" fmla="*/ 4 w 158"/>
                  <a:gd name="T17" fmla="*/ 50 h 137"/>
                  <a:gd name="T18" fmla="*/ 37 w 158"/>
                  <a:gd name="T19" fmla="*/ 6 h 137"/>
                  <a:gd name="T20" fmla="*/ 42 w 158"/>
                  <a:gd name="T21" fmla="*/ 1 h 137"/>
                  <a:gd name="T22" fmla="*/ 54 w 158"/>
                  <a:gd name="T23" fmla="*/ 3 h 137"/>
                  <a:gd name="T24" fmla="*/ 127 w 158"/>
                  <a:gd name="T25" fmla="*/ 61 h 137"/>
                  <a:gd name="T26" fmla="*/ 137 w 158"/>
                  <a:gd name="T27" fmla="*/ 73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8" h="137">
                    <a:moveTo>
                      <a:pt x="137" y="73"/>
                    </a:moveTo>
                    <a:cubicBezTo>
                      <a:pt x="135" y="76"/>
                      <a:pt x="137" y="78"/>
                      <a:pt x="139" y="81"/>
                    </a:cubicBezTo>
                    <a:cubicBezTo>
                      <a:pt x="146" y="94"/>
                      <a:pt x="153" y="108"/>
                      <a:pt x="156" y="124"/>
                    </a:cubicBezTo>
                    <a:cubicBezTo>
                      <a:pt x="158" y="135"/>
                      <a:pt x="157" y="136"/>
                      <a:pt x="145" y="136"/>
                    </a:cubicBezTo>
                    <a:cubicBezTo>
                      <a:pt x="130" y="137"/>
                      <a:pt x="115" y="132"/>
                      <a:pt x="100" y="130"/>
                    </a:cubicBezTo>
                    <a:cubicBezTo>
                      <a:pt x="89" y="130"/>
                      <a:pt x="80" y="124"/>
                      <a:pt x="71" y="120"/>
                    </a:cubicBezTo>
                    <a:cubicBezTo>
                      <a:pt x="45" y="107"/>
                      <a:pt x="22" y="89"/>
                      <a:pt x="4" y="66"/>
                    </a:cubicBezTo>
                    <a:cubicBezTo>
                      <a:pt x="2" y="64"/>
                      <a:pt x="0" y="61"/>
                      <a:pt x="0" y="58"/>
                    </a:cubicBezTo>
                    <a:cubicBezTo>
                      <a:pt x="0" y="54"/>
                      <a:pt x="2" y="52"/>
                      <a:pt x="4" y="50"/>
                    </a:cubicBezTo>
                    <a:cubicBezTo>
                      <a:pt x="18" y="37"/>
                      <a:pt x="29" y="22"/>
                      <a:pt x="37" y="6"/>
                    </a:cubicBezTo>
                    <a:cubicBezTo>
                      <a:pt x="38" y="4"/>
                      <a:pt x="40" y="2"/>
                      <a:pt x="42" y="1"/>
                    </a:cubicBezTo>
                    <a:cubicBezTo>
                      <a:pt x="46" y="0"/>
                      <a:pt x="50" y="1"/>
                      <a:pt x="54" y="3"/>
                    </a:cubicBezTo>
                    <a:cubicBezTo>
                      <a:pt x="83" y="16"/>
                      <a:pt x="108" y="35"/>
                      <a:pt x="127" y="61"/>
                    </a:cubicBezTo>
                    <a:cubicBezTo>
                      <a:pt x="130" y="65"/>
                      <a:pt x="133" y="69"/>
                      <a:pt x="137" y="7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8" name="Freeform 848">
                <a:extLst>
                  <a:ext uri="{FF2B5EF4-FFF2-40B4-BE49-F238E27FC236}">
                    <a16:creationId xmlns:a16="http://schemas.microsoft.com/office/drawing/2014/main" id="{91998D6A-2997-985F-DD38-6607A159096A}"/>
                  </a:ext>
                </a:extLst>
              </p:cNvPr>
              <p:cNvSpPr/>
              <p:nvPr/>
            </p:nvSpPr>
            <p:spPr bwMode="auto">
              <a:xfrm>
                <a:off x="7826375" y="4938713"/>
                <a:ext cx="122237" cy="168275"/>
              </a:xfrm>
              <a:custGeom>
                <a:avLst/>
                <a:gdLst>
                  <a:gd name="T0" fmla="*/ 90 w 121"/>
                  <a:gd name="T1" fmla="*/ 157 h 165"/>
                  <a:gd name="T2" fmla="*/ 71 w 121"/>
                  <a:gd name="T3" fmla="*/ 141 h 165"/>
                  <a:gd name="T4" fmla="*/ 59 w 121"/>
                  <a:gd name="T5" fmla="*/ 131 h 165"/>
                  <a:gd name="T6" fmla="*/ 51 w 121"/>
                  <a:gd name="T7" fmla="*/ 127 h 165"/>
                  <a:gd name="T8" fmla="*/ 4 w 121"/>
                  <a:gd name="T9" fmla="*/ 46 h 165"/>
                  <a:gd name="T10" fmla="*/ 3 w 121"/>
                  <a:gd name="T11" fmla="*/ 31 h 165"/>
                  <a:gd name="T12" fmla="*/ 12 w 121"/>
                  <a:gd name="T13" fmla="*/ 26 h 165"/>
                  <a:gd name="T14" fmla="*/ 63 w 121"/>
                  <a:gd name="T15" fmla="*/ 3 h 165"/>
                  <a:gd name="T16" fmla="*/ 70 w 121"/>
                  <a:gd name="T17" fmla="*/ 1 h 165"/>
                  <a:gd name="T18" fmla="*/ 98 w 121"/>
                  <a:gd name="T19" fmla="*/ 35 h 165"/>
                  <a:gd name="T20" fmla="*/ 115 w 121"/>
                  <a:gd name="T21" fmla="*/ 84 h 165"/>
                  <a:gd name="T22" fmla="*/ 121 w 121"/>
                  <a:gd name="T23" fmla="*/ 97 h 165"/>
                  <a:gd name="T24" fmla="*/ 118 w 121"/>
                  <a:gd name="T25" fmla="*/ 106 h 165"/>
                  <a:gd name="T26" fmla="*/ 116 w 121"/>
                  <a:gd name="T27" fmla="*/ 151 h 165"/>
                  <a:gd name="T28" fmla="*/ 98 w 121"/>
                  <a:gd name="T29" fmla="*/ 160 h 165"/>
                  <a:gd name="T30" fmla="*/ 90 w 121"/>
                  <a:gd name="T31" fmla="*/ 157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165">
                    <a:moveTo>
                      <a:pt x="90" y="157"/>
                    </a:moveTo>
                    <a:cubicBezTo>
                      <a:pt x="86" y="150"/>
                      <a:pt x="77" y="147"/>
                      <a:pt x="71" y="141"/>
                    </a:cubicBezTo>
                    <a:cubicBezTo>
                      <a:pt x="67" y="138"/>
                      <a:pt x="63" y="135"/>
                      <a:pt x="59" y="131"/>
                    </a:cubicBezTo>
                    <a:cubicBezTo>
                      <a:pt x="56" y="131"/>
                      <a:pt x="54" y="129"/>
                      <a:pt x="51" y="127"/>
                    </a:cubicBezTo>
                    <a:cubicBezTo>
                      <a:pt x="29" y="104"/>
                      <a:pt x="13" y="77"/>
                      <a:pt x="4" y="46"/>
                    </a:cubicBezTo>
                    <a:cubicBezTo>
                      <a:pt x="3" y="41"/>
                      <a:pt x="0" y="36"/>
                      <a:pt x="3" y="31"/>
                    </a:cubicBezTo>
                    <a:cubicBezTo>
                      <a:pt x="5" y="28"/>
                      <a:pt x="9" y="27"/>
                      <a:pt x="12" y="26"/>
                    </a:cubicBezTo>
                    <a:cubicBezTo>
                      <a:pt x="30" y="21"/>
                      <a:pt x="47" y="14"/>
                      <a:pt x="63" y="3"/>
                    </a:cubicBezTo>
                    <a:cubicBezTo>
                      <a:pt x="65" y="2"/>
                      <a:pt x="67" y="0"/>
                      <a:pt x="70" y="1"/>
                    </a:cubicBezTo>
                    <a:cubicBezTo>
                      <a:pt x="83" y="9"/>
                      <a:pt x="90" y="23"/>
                      <a:pt x="98" y="35"/>
                    </a:cubicBezTo>
                    <a:cubicBezTo>
                      <a:pt x="106" y="50"/>
                      <a:pt x="113" y="66"/>
                      <a:pt x="115" y="84"/>
                    </a:cubicBezTo>
                    <a:cubicBezTo>
                      <a:pt x="116" y="89"/>
                      <a:pt x="120" y="92"/>
                      <a:pt x="121" y="97"/>
                    </a:cubicBezTo>
                    <a:cubicBezTo>
                      <a:pt x="114" y="98"/>
                      <a:pt x="117" y="103"/>
                      <a:pt x="118" y="106"/>
                    </a:cubicBezTo>
                    <a:cubicBezTo>
                      <a:pt x="120" y="121"/>
                      <a:pt x="119" y="136"/>
                      <a:pt x="116" y="151"/>
                    </a:cubicBezTo>
                    <a:cubicBezTo>
                      <a:pt x="113" y="163"/>
                      <a:pt x="110" y="165"/>
                      <a:pt x="98" y="160"/>
                    </a:cubicBezTo>
                    <a:cubicBezTo>
                      <a:pt x="95" y="159"/>
                      <a:pt x="93" y="157"/>
                      <a:pt x="90" y="157"/>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9" name="Freeform 849">
                <a:extLst>
                  <a:ext uri="{FF2B5EF4-FFF2-40B4-BE49-F238E27FC236}">
                    <a16:creationId xmlns:a16="http://schemas.microsoft.com/office/drawing/2014/main" id="{EBD3D5F9-42E3-49EC-4606-A7063F9E8C28}"/>
                  </a:ext>
                </a:extLst>
              </p:cNvPr>
              <p:cNvSpPr/>
              <p:nvPr/>
            </p:nvSpPr>
            <p:spPr bwMode="auto">
              <a:xfrm>
                <a:off x="7734300" y="4965700"/>
                <a:ext cx="96837" cy="171450"/>
              </a:xfrm>
              <a:custGeom>
                <a:avLst/>
                <a:gdLst>
                  <a:gd name="T0" fmla="*/ 82 w 95"/>
                  <a:gd name="T1" fmla="*/ 118 h 170"/>
                  <a:gd name="T2" fmla="*/ 76 w 95"/>
                  <a:gd name="T3" fmla="*/ 125 h 170"/>
                  <a:gd name="T4" fmla="*/ 56 w 95"/>
                  <a:gd name="T5" fmla="*/ 159 h 170"/>
                  <a:gd name="T6" fmla="*/ 35 w 95"/>
                  <a:gd name="T7" fmla="*/ 158 h 170"/>
                  <a:gd name="T8" fmla="*/ 19 w 95"/>
                  <a:gd name="T9" fmla="*/ 131 h 170"/>
                  <a:gd name="T10" fmla="*/ 14 w 95"/>
                  <a:gd name="T11" fmla="*/ 125 h 170"/>
                  <a:gd name="T12" fmla="*/ 1 w 95"/>
                  <a:gd name="T13" fmla="*/ 62 h 170"/>
                  <a:gd name="T14" fmla="*/ 6 w 95"/>
                  <a:gd name="T15" fmla="*/ 10 h 170"/>
                  <a:gd name="T16" fmla="*/ 14 w 95"/>
                  <a:gd name="T17" fmla="*/ 0 h 170"/>
                  <a:gd name="T18" fmla="*/ 79 w 95"/>
                  <a:gd name="T19" fmla="*/ 5 h 170"/>
                  <a:gd name="T20" fmla="*/ 89 w 95"/>
                  <a:gd name="T21" fmla="*/ 15 h 170"/>
                  <a:gd name="T22" fmla="*/ 89 w 95"/>
                  <a:gd name="T23" fmla="*/ 87 h 170"/>
                  <a:gd name="T24" fmla="*/ 82 w 95"/>
                  <a:gd name="T25" fmla="*/ 11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5" h="170">
                    <a:moveTo>
                      <a:pt x="82" y="118"/>
                    </a:moveTo>
                    <a:cubicBezTo>
                      <a:pt x="77" y="118"/>
                      <a:pt x="77" y="122"/>
                      <a:pt x="76" y="125"/>
                    </a:cubicBezTo>
                    <a:cubicBezTo>
                      <a:pt x="70" y="137"/>
                      <a:pt x="64" y="149"/>
                      <a:pt x="56" y="159"/>
                    </a:cubicBezTo>
                    <a:cubicBezTo>
                      <a:pt x="47" y="170"/>
                      <a:pt x="43" y="169"/>
                      <a:pt x="35" y="158"/>
                    </a:cubicBezTo>
                    <a:cubicBezTo>
                      <a:pt x="29" y="150"/>
                      <a:pt x="24" y="140"/>
                      <a:pt x="19" y="131"/>
                    </a:cubicBezTo>
                    <a:cubicBezTo>
                      <a:pt x="18" y="128"/>
                      <a:pt x="18" y="125"/>
                      <a:pt x="14" y="125"/>
                    </a:cubicBezTo>
                    <a:cubicBezTo>
                      <a:pt x="8" y="104"/>
                      <a:pt x="1" y="84"/>
                      <a:pt x="1" y="62"/>
                    </a:cubicBezTo>
                    <a:cubicBezTo>
                      <a:pt x="0" y="44"/>
                      <a:pt x="1" y="27"/>
                      <a:pt x="6" y="10"/>
                    </a:cubicBezTo>
                    <a:cubicBezTo>
                      <a:pt x="7" y="5"/>
                      <a:pt x="8" y="1"/>
                      <a:pt x="14" y="0"/>
                    </a:cubicBezTo>
                    <a:cubicBezTo>
                      <a:pt x="35" y="3"/>
                      <a:pt x="57" y="6"/>
                      <a:pt x="79" y="5"/>
                    </a:cubicBezTo>
                    <a:cubicBezTo>
                      <a:pt x="85" y="5"/>
                      <a:pt x="88" y="9"/>
                      <a:pt x="89" y="15"/>
                    </a:cubicBezTo>
                    <a:cubicBezTo>
                      <a:pt x="94" y="39"/>
                      <a:pt x="95" y="63"/>
                      <a:pt x="89" y="87"/>
                    </a:cubicBezTo>
                    <a:cubicBezTo>
                      <a:pt x="87" y="97"/>
                      <a:pt x="86" y="108"/>
                      <a:pt x="82" y="11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0" name="Freeform 850">
                <a:extLst>
                  <a:ext uri="{FF2B5EF4-FFF2-40B4-BE49-F238E27FC236}">
                    <a16:creationId xmlns:a16="http://schemas.microsoft.com/office/drawing/2014/main" id="{24FD5CE0-5CE3-615F-99F7-C07C817C266D}"/>
                  </a:ext>
                </a:extLst>
              </p:cNvPr>
              <p:cNvSpPr/>
              <p:nvPr/>
            </p:nvSpPr>
            <p:spPr bwMode="auto">
              <a:xfrm>
                <a:off x="7505700" y="4637088"/>
                <a:ext cx="166687" cy="120650"/>
              </a:xfrm>
              <a:custGeom>
                <a:avLst/>
                <a:gdLst>
                  <a:gd name="T0" fmla="*/ 28 w 164"/>
                  <a:gd name="T1" fmla="*/ 61 h 119"/>
                  <a:gd name="T2" fmla="*/ 19 w 164"/>
                  <a:gd name="T3" fmla="*/ 46 h 119"/>
                  <a:gd name="T4" fmla="*/ 2 w 164"/>
                  <a:gd name="T5" fmla="*/ 16 h 119"/>
                  <a:gd name="T6" fmla="*/ 9 w 164"/>
                  <a:gd name="T7" fmla="*/ 4 h 119"/>
                  <a:gd name="T8" fmla="*/ 55 w 164"/>
                  <a:gd name="T9" fmla="*/ 2 h 119"/>
                  <a:gd name="T10" fmla="*/ 63 w 164"/>
                  <a:gd name="T11" fmla="*/ 0 h 119"/>
                  <a:gd name="T12" fmla="*/ 113 w 164"/>
                  <a:gd name="T13" fmla="*/ 16 h 119"/>
                  <a:gd name="T14" fmla="*/ 159 w 164"/>
                  <a:gd name="T15" fmla="*/ 46 h 119"/>
                  <a:gd name="T16" fmla="*/ 164 w 164"/>
                  <a:gd name="T17" fmla="*/ 53 h 119"/>
                  <a:gd name="T18" fmla="*/ 160 w 164"/>
                  <a:gd name="T19" fmla="*/ 61 h 119"/>
                  <a:gd name="T20" fmla="*/ 133 w 164"/>
                  <a:gd name="T21" fmla="*/ 110 h 119"/>
                  <a:gd name="T22" fmla="*/ 128 w 164"/>
                  <a:gd name="T23" fmla="*/ 117 h 119"/>
                  <a:gd name="T24" fmla="*/ 118 w 164"/>
                  <a:gd name="T25" fmla="*/ 117 h 119"/>
                  <a:gd name="T26" fmla="*/ 40 w 164"/>
                  <a:gd name="T27" fmla="*/ 72 h 119"/>
                  <a:gd name="T28" fmla="*/ 28 w 164"/>
                  <a:gd name="T29" fmla="*/ 6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4" h="119">
                    <a:moveTo>
                      <a:pt x="28" y="61"/>
                    </a:moveTo>
                    <a:cubicBezTo>
                      <a:pt x="28" y="54"/>
                      <a:pt x="22" y="51"/>
                      <a:pt x="19" y="46"/>
                    </a:cubicBezTo>
                    <a:cubicBezTo>
                      <a:pt x="12" y="37"/>
                      <a:pt x="6" y="27"/>
                      <a:pt x="2" y="16"/>
                    </a:cubicBezTo>
                    <a:cubicBezTo>
                      <a:pt x="0" y="9"/>
                      <a:pt x="2" y="5"/>
                      <a:pt x="9" y="4"/>
                    </a:cubicBezTo>
                    <a:cubicBezTo>
                      <a:pt x="24" y="0"/>
                      <a:pt x="39" y="1"/>
                      <a:pt x="55" y="2"/>
                    </a:cubicBezTo>
                    <a:cubicBezTo>
                      <a:pt x="58" y="3"/>
                      <a:pt x="62" y="5"/>
                      <a:pt x="63" y="0"/>
                    </a:cubicBezTo>
                    <a:cubicBezTo>
                      <a:pt x="79" y="6"/>
                      <a:pt x="97" y="9"/>
                      <a:pt x="113" y="16"/>
                    </a:cubicBezTo>
                    <a:cubicBezTo>
                      <a:pt x="130" y="23"/>
                      <a:pt x="145" y="33"/>
                      <a:pt x="159" y="46"/>
                    </a:cubicBezTo>
                    <a:cubicBezTo>
                      <a:pt x="162" y="48"/>
                      <a:pt x="164" y="50"/>
                      <a:pt x="164" y="53"/>
                    </a:cubicBezTo>
                    <a:cubicBezTo>
                      <a:pt x="164" y="56"/>
                      <a:pt x="162" y="59"/>
                      <a:pt x="160" y="61"/>
                    </a:cubicBezTo>
                    <a:cubicBezTo>
                      <a:pt x="149" y="76"/>
                      <a:pt x="139" y="92"/>
                      <a:pt x="133" y="110"/>
                    </a:cubicBezTo>
                    <a:cubicBezTo>
                      <a:pt x="132" y="112"/>
                      <a:pt x="131" y="115"/>
                      <a:pt x="128" y="117"/>
                    </a:cubicBezTo>
                    <a:cubicBezTo>
                      <a:pt x="125" y="119"/>
                      <a:pt x="122" y="119"/>
                      <a:pt x="118" y="117"/>
                    </a:cubicBezTo>
                    <a:cubicBezTo>
                      <a:pt x="89" y="108"/>
                      <a:pt x="62" y="94"/>
                      <a:pt x="40" y="72"/>
                    </a:cubicBezTo>
                    <a:cubicBezTo>
                      <a:pt x="36" y="68"/>
                      <a:pt x="32" y="65"/>
                      <a:pt x="28" y="6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1" name="Freeform 851">
                <a:extLst>
                  <a:ext uri="{FF2B5EF4-FFF2-40B4-BE49-F238E27FC236}">
                    <a16:creationId xmlns:a16="http://schemas.microsoft.com/office/drawing/2014/main" id="{80402F1D-7207-A7E4-FC51-AC86F932C02C}"/>
                  </a:ext>
                </a:extLst>
              </p:cNvPr>
              <p:cNvSpPr/>
              <p:nvPr/>
            </p:nvSpPr>
            <p:spPr bwMode="auto">
              <a:xfrm>
                <a:off x="7499350" y="4859338"/>
                <a:ext cx="180975" cy="114300"/>
              </a:xfrm>
              <a:custGeom>
                <a:avLst/>
                <a:gdLst>
                  <a:gd name="T0" fmla="*/ 63 w 178"/>
                  <a:gd name="T1" fmla="*/ 112 h 112"/>
                  <a:gd name="T2" fmla="*/ 55 w 178"/>
                  <a:gd name="T3" fmla="*/ 105 h 112"/>
                  <a:gd name="T4" fmla="*/ 15 w 178"/>
                  <a:gd name="T5" fmla="*/ 98 h 112"/>
                  <a:gd name="T6" fmla="*/ 8 w 178"/>
                  <a:gd name="T7" fmla="*/ 78 h 112"/>
                  <a:gd name="T8" fmla="*/ 27 w 178"/>
                  <a:gd name="T9" fmla="*/ 56 h 112"/>
                  <a:gd name="T10" fmla="*/ 30 w 178"/>
                  <a:gd name="T11" fmla="*/ 48 h 112"/>
                  <a:gd name="T12" fmla="*/ 92 w 178"/>
                  <a:gd name="T13" fmla="*/ 11 h 112"/>
                  <a:gd name="T14" fmla="*/ 135 w 178"/>
                  <a:gd name="T15" fmla="*/ 1 h 112"/>
                  <a:gd name="T16" fmla="*/ 142 w 178"/>
                  <a:gd name="T17" fmla="*/ 9 h 112"/>
                  <a:gd name="T18" fmla="*/ 172 w 178"/>
                  <a:gd name="T19" fmla="*/ 57 h 112"/>
                  <a:gd name="T20" fmla="*/ 178 w 178"/>
                  <a:gd name="T21" fmla="*/ 66 h 112"/>
                  <a:gd name="T22" fmla="*/ 164 w 178"/>
                  <a:gd name="T23" fmla="*/ 77 h 112"/>
                  <a:gd name="T24" fmla="*/ 80 w 178"/>
                  <a:gd name="T25" fmla="*/ 106 h 112"/>
                  <a:gd name="T26" fmla="*/ 63 w 178"/>
                  <a:gd name="T27"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8" h="112">
                    <a:moveTo>
                      <a:pt x="63" y="112"/>
                    </a:moveTo>
                    <a:cubicBezTo>
                      <a:pt x="64" y="105"/>
                      <a:pt x="60" y="105"/>
                      <a:pt x="55" y="105"/>
                    </a:cubicBezTo>
                    <a:cubicBezTo>
                      <a:pt x="42" y="105"/>
                      <a:pt x="28" y="102"/>
                      <a:pt x="15" y="98"/>
                    </a:cubicBezTo>
                    <a:cubicBezTo>
                      <a:pt x="2" y="94"/>
                      <a:pt x="0" y="90"/>
                      <a:pt x="8" y="78"/>
                    </a:cubicBezTo>
                    <a:cubicBezTo>
                      <a:pt x="13" y="70"/>
                      <a:pt x="20" y="63"/>
                      <a:pt x="27" y="56"/>
                    </a:cubicBezTo>
                    <a:cubicBezTo>
                      <a:pt x="29" y="54"/>
                      <a:pt x="32" y="52"/>
                      <a:pt x="30" y="48"/>
                    </a:cubicBezTo>
                    <a:cubicBezTo>
                      <a:pt x="50" y="35"/>
                      <a:pt x="69" y="19"/>
                      <a:pt x="92" y="11"/>
                    </a:cubicBezTo>
                    <a:cubicBezTo>
                      <a:pt x="106" y="6"/>
                      <a:pt x="120" y="0"/>
                      <a:pt x="135" y="1"/>
                    </a:cubicBezTo>
                    <a:cubicBezTo>
                      <a:pt x="139" y="2"/>
                      <a:pt x="140" y="6"/>
                      <a:pt x="142" y="9"/>
                    </a:cubicBezTo>
                    <a:cubicBezTo>
                      <a:pt x="149" y="27"/>
                      <a:pt x="159" y="43"/>
                      <a:pt x="172" y="57"/>
                    </a:cubicBezTo>
                    <a:cubicBezTo>
                      <a:pt x="175" y="59"/>
                      <a:pt x="178" y="62"/>
                      <a:pt x="178" y="66"/>
                    </a:cubicBezTo>
                    <a:cubicBezTo>
                      <a:pt x="175" y="72"/>
                      <a:pt x="169" y="74"/>
                      <a:pt x="164" y="77"/>
                    </a:cubicBezTo>
                    <a:cubicBezTo>
                      <a:pt x="139" y="94"/>
                      <a:pt x="111" y="103"/>
                      <a:pt x="80" y="106"/>
                    </a:cubicBezTo>
                    <a:cubicBezTo>
                      <a:pt x="74" y="107"/>
                      <a:pt x="69" y="110"/>
                      <a:pt x="63" y="11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2" name="Freeform 852">
                <a:extLst>
                  <a:ext uri="{FF2B5EF4-FFF2-40B4-BE49-F238E27FC236}">
                    <a16:creationId xmlns:a16="http://schemas.microsoft.com/office/drawing/2014/main" id="{E4B3C430-8A4B-E654-BDFE-E5E09479E3D9}"/>
                  </a:ext>
                </a:extLst>
              </p:cNvPr>
              <p:cNvSpPr/>
              <p:nvPr/>
            </p:nvSpPr>
            <p:spPr bwMode="auto">
              <a:xfrm>
                <a:off x="7466013" y="4764088"/>
                <a:ext cx="169862" cy="100013"/>
              </a:xfrm>
              <a:custGeom>
                <a:avLst/>
                <a:gdLst>
                  <a:gd name="T0" fmla="*/ 46 w 167"/>
                  <a:gd name="T1" fmla="*/ 78 h 97"/>
                  <a:gd name="T2" fmla="*/ 39 w 167"/>
                  <a:gd name="T3" fmla="*/ 72 h 97"/>
                  <a:gd name="T4" fmla="*/ 7 w 167"/>
                  <a:gd name="T5" fmla="*/ 50 h 97"/>
                  <a:gd name="T6" fmla="*/ 8 w 167"/>
                  <a:gd name="T7" fmla="*/ 34 h 97"/>
                  <a:gd name="T8" fmla="*/ 44 w 167"/>
                  <a:gd name="T9" fmla="*/ 16 h 97"/>
                  <a:gd name="T10" fmla="*/ 49 w 167"/>
                  <a:gd name="T11" fmla="*/ 6 h 97"/>
                  <a:gd name="T12" fmla="*/ 95 w 167"/>
                  <a:gd name="T13" fmla="*/ 2 h 97"/>
                  <a:gd name="T14" fmla="*/ 154 w 167"/>
                  <a:gd name="T15" fmla="*/ 7 h 97"/>
                  <a:gd name="T16" fmla="*/ 162 w 167"/>
                  <a:gd name="T17" fmla="*/ 11 h 97"/>
                  <a:gd name="T18" fmla="*/ 164 w 167"/>
                  <a:gd name="T19" fmla="*/ 19 h 97"/>
                  <a:gd name="T20" fmla="*/ 167 w 167"/>
                  <a:gd name="T21" fmla="*/ 78 h 97"/>
                  <a:gd name="T22" fmla="*/ 167 w 167"/>
                  <a:gd name="T23" fmla="*/ 83 h 97"/>
                  <a:gd name="T24" fmla="*/ 154 w 167"/>
                  <a:gd name="T25" fmla="*/ 91 h 97"/>
                  <a:gd name="T26" fmla="*/ 58 w 167"/>
                  <a:gd name="T27" fmla="*/ 83 h 97"/>
                  <a:gd name="T28" fmla="*/ 46 w 167"/>
                  <a:gd name="T29" fmla="*/ 7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7" h="97">
                    <a:moveTo>
                      <a:pt x="46" y="78"/>
                    </a:moveTo>
                    <a:cubicBezTo>
                      <a:pt x="45" y="74"/>
                      <a:pt x="42" y="73"/>
                      <a:pt x="39" y="72"/>
                    </a:cubicBezTo>
                    <a:cubicBezTo>
                      <a:pt x="27" y="66"/>
                      <a:pt x="16" y="59"/>
                      <a:pt x="7" y="50"/>
                    </a:cubicBezTo>
                    <a:cubicBezTo>
                      <a:pt x="0" y="43"/>
                      <a:pt x="0" y="40"/>
                      <a:pt x="8" y="34"/>
                    </a:cubicBezTo>
                    <a:cubicBezTo>
                      <a:pt x="19" y="26"/>
                      <a:pt x="31" y="20"/>
                      <a:pt x="44" y="16"/>
                    </a:cubicBezTo>
                    <a:cubicBezTo>
                      <a:pt x="49" y="14"/>
                      <a:pt x="54" y="13"/>
                      <a:pt x="49" y="6"/>
                    </a:cubicBezTo>
                    <a:cubicBezTo>
                      <a:pt x="65" y="10"/>
                      <a:pt x="80" y="3"/>
                      <a:pt x="95" y="2"/>
                    </a:cubicBezTo>
                    <a:cubicBezTo>
                      <a:pt x="115" y="0"/>
                      <a:pt x="135" y="1"/>
                      <a:pt x="154" y="7"/>
                    </a:cubicBezTo>
                    <a:cubicBezTo>
                      <a:pt x="157" y="8"/>
                      <a:pt x="160" y="9"/>
                      <a:pt x="162" y="11"/>
                    </a:cubicBezTo>
                    <a:cubicBezTo>
                      <a:pt x="164" y="14"/>
                      <a:pt x="164" y="16"/>
                      <a:pt x="164" y="19"/>
                    </a:cubicBezTo>
                    <a:cubicBezTo>
                      <a:pt x="160" y="39"/>
                      <a:pt x="164" y="58"/>
                      <a:pt x="167" y="78"/>
                    </a:cubicBezTo>
                    <a:cubicBezTo>
                      <a:pt x="167" y="80"/>
                      <a:pt x="167" y="82"/>
                      <a:pt x="167" y="83"/>
                    </a:cubicBezTo>
                    <a:cubicBezTo>
                      <a:pt x="166" y="91"/>
                      <a:pt x="159" y="90"/>
                      <a:pt x="154" y="91"/>
                    </a:cubicBezTo>
                    <a:cubicBezTo>
                      <a:pt x="121" y="97"/>
                      <a:pt x="89" y="94"/>
                      <a:pt x="58" y="83"/>
                    </a:cubicBezTo>
                    <a:cubicBezTo>
                      <a:pt x="54" y="81"/>
                      <a:pt x="50" y="80"/>
                      <a:pt x="46" y="7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3" name="Freeform 853">
                <a:extLst>
                  <a:ext uri="{FF2B5EF4-FFF2-40B4-BE49-F238E27FC236}">
                    <a16:creationId xmlns:a16="http://schemas.microsoft.com/office/drawing/2014/main" id="{0461A375-D2F0-1610-7D65-6F509DEA6B21}"/>
                  </a:ext>
                </a:extLst>
              </p:cNvPr>
              <p:cNvSpPr/>
              <p:nvPr/>
            </p:nvSpPr>
            <p:spPr bwMode="auto">
              <a:xfrm>
                <a:off x="7948613" y="4852988"/>
                <a:ext cx="176212" cy="95250"/>
              </a:xfrm>
              <a:custGeom>
                <a:avLst/>
                <a:gdLst>
                  <a:gd name="T0" fmla="*/ 95 w 174"/>
                  <a:gd name="T1" fmla="*/ 94 h 94"/>
                  <a:gd name="T2" fmla="*/ 87 w 174"/>
                  <a:gd name="T3" fmla="*/ 88 h 94"/>
                  <a:gd name="T4" fmla="*/ 11 w 174"/>
                  <a:gd name="T5" fmla="*/ 26 h 94"/>
                  <a:gd name="T6" fmla="*/ 0 w 174"/>
                  <a:gd name="T7" fmla="*/ 23 h 94"/>
                  <a:gd name="T8" fmla="*/ 9 w 174"/>
                  <a:gd name="T9" fmla="*/ 0 h 94"/>
                  <a:gd name="T10" fmla="*/ 97 w 174"/>
                  <a:gd name="T11" fmla="*/ 17 h 94"/>
                  <a:gd name="T12" fmla="*/ 124 w 174"/>
                  <a:gd name="T13" fmla="*/ 15 h 94"/>
                  <a:gd name="T14" fmla="*/ 169 w 174"/>
                  <a:gd name="T15" fmla="*/ 67 h 94"/>
                  <a:gd name="T16" fmla="*/ 163 w 174"/>
                  <a:gd name="T17" fmla="*/ 82 h 94"/>
                  <a:gd name="T18" fmla="*/ 95 w 174"/>
                  <a:gd name="T1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4" h="94">
                    <a:moveTo>
                      <a:pt x="95" y="94"/>
                    </a:moveTo>
                    <a:cubicBezTo>
                      <a:pt x="91" y="94"/>
                      <a:pt x="89" y="91"/>
                      <a:pt x="87" y="88"/>
                    </a:cubicBezTo>
                    <a:cubicBezTo>
                      <a:pt x="68" y="60"/>
                      <a:pt x="41" y="40"/>
                      <a:pt x="11" y="26"/>
                    </a:cubicBezTo>
                    <a:cubicBezTo>
                      <a:pt x="8" y="24"/>
                      <a:pt x="4" y="24"/>
                      <a:pt x="0" y="23"/>
                    </a:cubicBezTo>
                    <a:cubicBezTo>
                      <a:pt x="0" y="14"/>
                      <a:pt x="3" y="7"/>
                      <a:pt x="9" y="0"/>
                    </a:cubicBezTo>
                    <a:cubicBezTo>
                      <a:pt x="37" y="15"/>
                      <a:pt x="66" y="18"/>
                      <a:pt x="97" y="17"/>
                    </a:cubicBezTo>
                    <a:cubicBezTo>
                      <a:pt x="106" y="17"/>
                      <a:pt x="115" y="14"/>
                      <a:pt x="124" y="15"/>
                    </a:cubicBezTo>
                    <a:cubicBezTo>
                      <a:pt x="142" y="30"/>
                      <a:pt x="157" y="48"/>
                      <a:pt x="169" y="67"/>
                    </a:cubicBezTo>
                    <a:cubicBezTo>
                      <a:pt x="174" y="76"/>
                      <a:pt x="173" y="78"/>
                      <a:pt x="163" y="82"/>
                    </a:cubicBezTo>
                    <a:cubicBezTo>
                      <a:pt x="141" y="89"/>
                      <a:pt x="118" y="93"/>
                      <a:pt x="95" y="94"/>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4" name="Freeform 854">
                <a:extLst>
                  <a:ext uri="{FF2B5EF4-FFF2-40B4-BE49-F238E27FC236}">
                    <a16:creationId xmlns:a16="http://schemas.microsoft.com/office/drawing/2014/main" id="{85380472-09E8-D522-1D1E-B3510D817B47}"/>
                  </a:ext>
                </a:extLst>
              </p:cNvPr>
              <p:cNvSpPr/>
              <p:nvPr/>
            </p:nvSpPr>
            <p:spPr bwMode="auto">
              <a:xfrm>
                <a:off x="7834313" y="4476750"/>
                <a:ext cx="80962" cy="173038"/>
              </a:xfrm>
              <a:custGeom>
                <a:avLst/>
                <a:gdLst>
                  <a:gd name="T0" fmla="*/ 0 w 80"/>
                  <a:gd name="T1" fmla="*/ 160 h 170"/>
                  <a:gd name="T2" fmla="*/ 3 w 80"/>
                  <a:gd name="T3" fmla="*/ 54 h 170"/>
                  <a:gd name="T4" fmla="*/ 6 w 80"/>
                  <a:gd name="T5" fmla="*/ 43 h 170"/>
                  <a:gd name="T6" fmla="*/ 52 w 80"/>
                  <a:gd name="T7" fmla="*/ 5 h 170"/>
                  <a:gd name="T8" fmla="*/ 66 w 80"/>
                  <a:gd name="T9" fmla="*/ 10 h 170"/>
                  <a:gd name="T10" fmla="*/ 77 w 80"/>
                  <a:gd name="T11" fmla="*/ 69 h 170"/>
                  <a:gd name="T12" fmla="*/ 63 w 80"/>
                  <a:gd name="T13" fmla="*/ 101 h 170"/>
                  <a:gd name="T14" fmla="*/ 26 w 80"/>
                  <a:gd name="T15" fmla="*/ 169 h 170"/>
                  <a:gd name="T16" fmla="*/ 0 w 80"/>
                  <a:gd name="T17" fmla="*/ 16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170">
                    <a:moveTo>
                      <a:pt x="0" y="160"/>
                    </a:moveTo>
                    <a:cubicBezTo>
                      <a:pt x="12" y="125"/>
                      <a:pt x="13" y="90"/>
                      <a:pt x="3" y="54"/>
                    </a:cubicBezTo>
                    <a:cubicBezTo>
                      <a:pt x="2" y="49"/>
                      <a:pt x="4" y="46"/>
                      <a:pt x="6" y="43"/>
                    </a:cubicBezTo>
                    <a:cubicBezTo>
                      <a:pt x="19" y="28"/>
                      <a:pt x="35" y="15"/>
                      <a:pt x="52" y="5"/>
                    </a:cubicBezTo>
                    <a:cubicBezTo>
                      <a:pt x="59" y="0"/>
                      <a:pt x="63" y="1"/>
                      <a:pt x="66" y="10"/>
                    </a:cubicBezTo>
                    <a:cubicBezTo>
                      <a:pt x="72" y="29"/>
                      <a:pt x="76" y="49"/>
                      <a:pt x="77" y="69"/>
                    </a:cubicBezTo>
                    <a:cubicBezTo>
                      <a:pt x="80" y="83"/>
                      <a:pt x="71" y="91"/>
                      <a:pt x="63" y="101"/>
                    </a:cubicBezTo>
                    <a:cubicBezTo>
                      <a:pt x="45" y="120"/>
                      <a:pt x="33" y="144"/>
                      <a:pt x="26" y="169"/>
                    </a:cubicBezTo>
                    <a:cubicBezTo>
                      <a:pt x="16" y="170"/>
                      <a:pt x="8" y="167"/>
                      <a:pt x="0" y="160"/>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5" name="Freeform 855">
                <a:extLst>
                  <a:ext uri="{FF2B5EF4-FFF2-40B4-BE49-F238E27FC236}">
                    <a16:creationId xmlns:a16="http://schemas.microsoft.com/office/drawing/2014/main" id="{F6199D96-C867-B729-3E53-42356EB048EA}"/>
                  </a:ext>
                </a:extLst>
              </p:cNvPr>
              <p:cNvSpPr/>
              <p:nvPr/>
            </p:nvSpPr>
            <p:spPr bwMode="auto">
              <a:xfrm>
                <a:off x="7686675" y="4479925"/>
                <a:ext cx="79375" cy="168275"/>
              </a:xfrm>
              <a:custGeom>
                <a:avLst/>
                <a:gdLst>
                  <a:gd name="T0" fmla="*/ 71 w 79"/>
                  <a:gd name="T1" fmla="*/ 43 h 166"/>
                  <a:gd name="T2" fmla="*/ 73 w 79"/>
                  <a:gd name="T3" fmla="*/ 65 h 166"/>
                  <a:gd name="T4" fmla="*/ 77 w 79"/>
                  <a:gd name="T5" fmla="*/ 154 h 166"/>
                  <a:gd name="T6" fmla="*/ 79 w 79"/>
                  <a:gd name="T7" fmla="*/ 157 h 166"/>
                  <a:gd name="T8" fmla="*/ 49 w 79"/>
                  <a:gd name="T9" fmla="*/ 166 h 166"/>
                  <a:gd name="T10" fmla="*/ 47 w 79"/>
                  <a:gd name="T11" fmla="*/ 149 h 166"/>
                  <a:gd name="T12" fmla="*/ 5 w 79"/>
                  <a:gd name="T13" fmla="*/ 80 h 166"/>
                  <a:gd name="T14" fmla="*/ 0 w 79"/>
                  <a:gd name="T15" fmla="*/ 71 h 166"/>
                  <a:gd name="T16" fmla="*/ 18 w 79"/>
                  <a:gd name="T17" fmla="*/ 9 h 166"/>
                  <a:gd name="T18" fmla="*/ 32 w 79"/>
                  <a:gd name="T19" fmla="*/ 5 h 166"/>
                  <a:gd name="T20" fmla="*/ 71 w 79"/>
                  <a:gd name="T21" fmla="*/ 4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166">
                    <a:moveTo>
                      <a:pt x="71" y="43"/>
                    </a:moveTo>
                    <a:cubicBezTo>
                      <a:pt x="76" y="50"/>
                      <a:pt x="75" y="57"/>
                      <a:pt x="73" y="65"/>
                    </a:cubicBezTo>
                    <a:cubicBezTo>
                      <a:pt x="69" y="95"/>
                      <a:pt x="69" y="124"/>
                      <a:pt x="77" y="154"/>
                    </a:cubicBezTo>
                    <a:cubicBezTo>
                      <a:pt x="77" y="155"/>
                      <a:pt x="78" y="156"/>
                      <a:pt x="79" y="157"/>
                    </a:cubicBezTo>
                    <a:cubicBezTo>
                      <a:pt x="70" y="164"/>
                      <a:pt x="60" y="166"/>
                      <a:pt x="49" y="166"/>
                    </a:cubicBezTo>
                    <a:cubicBezTo>
                      <a:pt x="54" y="160"/>
                      <a:pt x="49" y="154"/>
                      <a:pt x="47" y="149"/>
                    </a:cubicBezTo>
                    <a:cubicBezTo>
                      <a:pt x="39" y="123"/>
                      <a:pt x="24" y="100"/>
                      <a:pt x="5" y="80"/>
                    </a:cubicBezTo>
                    <a:cubicBezTo>
                      <a:pt x="2" y="77"/>
                      <a:pt x="0" y="75"/>
                      <a:pt x="0" y="71"/>
                    </a:cubicBezTo>
                    <a:cubicBezTo>
                      <a:pt x="3" y="49"/>
                      <a:pt x="9" y="28"/>
                      <a:pt x="18" y="9"/>
                    </a:cubicBezTo>
                    <a:cubicBezTo>
                      <a:pt x="21" y="1"/>
                      <a:pt x="26" y="0"/>
                      <a:pt x="32" y="5"/>
                    </a:cubicBezTo>
                    <a:cubicBezTo>
                      <a:pt x="47" y="16"/>
                      <a:pt x="60" y="29"/>
                      <a:pt x="71" y="4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6" name="Freeform 856">
                <a:extLst>
                  <a:ext uri="{FF2B5EF4-FFF2-40B4-BE49-F238E27FC236}">
                    <a16:creationId xmlns:a16="http://schemas.microsoft.com/office/drawing/2014/main" id="{CD84A2AC-CB27-F59D-3560-A3DB1D525C50}"/>
                  </a:ext>
                </a:extLst>
              </p:cNvPr>
              <p:cNvSpPr/>
              <p:nvPr/>
            </p:nvSpPr>
            <p:spPr bwMode="auto">
              <a:xfrm>
                <a:off x="7475538" y="4697413"/>
                <a:ext cx="161925" cy="79375"/>
              </a:xfrm>
              <a:custGeom>
                <a:avLst/>
                <a:gdLst>
                  <a:gd name="T0" fmla="*/ 152 w 160"/>
                  <a:gd name="T1" fmla="*/ 77 h 78"/>
                  <a:gd name="T2" fmla="*/ 56 w 160"/>
                  <a:gd name="T3" fmla="*/ 76 h 78"/>
                  <a:gd name="T4" fmla="*/ 40 w 160"/>
                  <a:gd name="T5" fmla="*/ 72 h 78"/>
                  <a:gd name="T6" fmla="*/ 3 w 160"/>
                  <a:gd name="T7" fmla="*/ 20 h 78"/>
                  <a:gd name="T8" fmla="*/ 8 w 160"/>
                  <a:gd name="T9" fmla="*/ 8 h 78"/>
                  <a:gd name="T10" fmla="*/ 58 w 160"/>
                  <a:gd name="T11" fmla="*/ 1 h 78"/>
                  <a:gd name="T12" fmla="*/ 70 w 160"/>
                  <a:gd name="T13" fmla="*/ 8 h 78"/>
                  <a:gd name="T14" fmla="*/ 151 w 160"/>
                  <a:gd name="T15" fmla="*/ 56 h 78"/>
                  <a:gd name="T16" fmla="*/ 158 w 160"/>
                  <a:gd name="T17" fmla="*/ 57 h 78"/>
                  <a:gd name="T18" fmla="*/ 152 w 160"/>
                  <a:gd name="T19" fmla="*/ 7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78">
                    <a:moveTo>
                      <a:pt x="152" y="77"/>
                    </a:moveTo>
                    <a:cubicBezTo>
                      <a:pt x="120" y="67"/>
                      <a:pt x="88" y="67"/>
                      <a:pt x="56" y="76"/>
                    </a:cubicBezTo>
                    <a:cubicBezTo>
                      <a:pt x="49" y="78"/>
                      <a:pt x="45" y="75"/>
                      <a:pt x="40" y="72"/>
                    </a:cubicBezTo>
                    <a:cubicBezTo>
                      <a:pt x="25" y="56"/>
                      <a:pt x="13" y="39"/>
                      <a:pt x="3" y="20"/>
                    </a:cubicBezTo>
                    <a:cubicBezTo>
                      <a:pt x="0" y="14"/>
                      <a:pt x="1" y="10"/>
                      <a:pt x="8" y="8"/>
                    </a:cubicBezTo>
                    <a:cubicBezTo>
                      <a:pt x="24" y="4"/>
                      <a:pt x="41" y="1"/>
                      <a:pt x="58" y="1"/>
                    </a:cubicBezTo>
                    <a:cubicBezTo>
                      <a:pt x="63" y="0"/>
                      <a:pt x="66" y="5"/>
                      <a:pt x="70" y="8"/>
                    </a:cubicBezTo>
                    <a:cubicBezTo>
                      <a:pt x="92" y="32"/>
                      <a:pt x="121" y="46"/>
                      <a:pt x="151" y="56"/>
                    </a:cubicBezTo>
                    <a:cubicBezTo>
                      <a:pt x="153" y="57"/>
                      <a:pt x="156" y="56"/>
                      <a:pt x="158" y="57"/>
                    </a:cubicBezTo>
                    <a:cubicBezTo>
                      <a:pt x="160" y="65"/>
                      <a:pt x="158" y="71"/>
                      <a:pt x="152" y="7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7" name="Freeform 857">
                <a:extLst>
                  <a:ext uri="{FF2B5EF4-FFF2-40B4-BE49-F238E27FC236}">
                    <a16:creationId xmlns:a16="http://schemas.microsoft.com/office/drawing/2014/main" id="{4A279B9F-DEEB-B776-50F1-ED5EC293241E}"/>
                  </a:ext>
                </a:extLst>
              </p:cNvPr>
              <p:cNvSpPr/>
              <p:nvPr/>
            </p:nvSpPr>
            <p:spPr bwMode="auto">
              <a:xfrm>
                <a:off x="7956550" y="4727575"/>
                <a:ext cx="174625" cy="71438"/>
              </a:xfrm>
              <a:custGeom>
                <a:avLst/>
                <a:gdLst>
                  <a:gd name="T0" fmla="*/ 130 w 173"/>
                  <a:gd name="T1" fmla="*/ 69 h 71"/>
                  <a:gd name="T2" fmla="*/ 104 w 173"/>
                  <a:gd name="T3" fmla="*/ 62 h 71"/>
                  <a:gd name="T4" fmla="*/ 40 w 173"/>
                  <a:gd name="T5" fmla="*/ 52 h 71"/>
                  <a:gd name="T6" fmla="*/ 17 w 173"/>
                  <a:gd name="T7" fmla="*/ 54 h 71"/>
                  <a:gd name="T8" fmla="*/ 8 w 173"/>
                  <a:gd name="T9" fmla="*/ 71 h 71"/>
                  <a:gd name="T10" fmla="*/ 6 w 173"/>
                  <a:gd name="T11" fmla="*/ 70 h 71"/>
                  <a:gd name="T12" fmla="*/ 2 w 173"/>
                  <a:gd name="T13" fmla="*/ 34 h 71"/>
                  <a:gd name="T14" fmla="*/ 98 w 173"/>
                  <a:gd name="T15" fmla="*/ 2 h 71"/>
                  <a:gd name="T16" fmla="*/ 107 w 173"/>
                  <a:gd name="T17" fmla="*/ 0 h 71"/>
                  <a:gd name="T18" fmla="*/ 163 w 173"/>
                  <a:gd name="T19" fmla="*/ 18 h 71"/>
                  <a:gd name="T20" fmla="*/ 166 w 173"/>
                  <a:gd name="T21" fmla="*/ 34 h 71"/>
                  <a:gd name="T22" fmla="*/ 130 w 173"/>
                  <a:gd name="T23" fmla="*/ 69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3" h="71">
                    <a:moveTo>
                      <a:pt x="130" y="69"/>
                    </a:moveTo>
                    <a:cubicBezTo>
                      <a:pt x="120" y="71"/>
                      <a:pt x="113" y="65"/>
                      <a:pt x="104" y="62"/>
                    </a:cubicBezTo>
                    <a:cubicBezTo>
                      <a:pt x="83" y="56"/>
                      <a:pt x="62" y="52"/>
                      <a:pt x="40" y="52"/>
                    </a:cubicBezTo>
                    <a:cubicBezTo>
                      <a:pt x="32" y="52"/>
                      <a:pt x="25" y="53"/>
                      <a:pt x="17" y="54"/>
                    </a:cubicBezTo>
                    <a:cubicBezTo>
                      <a:pt x="5" y="55"/>
                      <a:pt x="10" y="64"/>
                      <a:pt x="8" y="71"/>
                    </a:cubicBezTo>
                    <a:cubicBezTo>
                      <a:pt x="7" y="71"/>
                      <a:pt x="6" y="70"/>
                      <a:pt x="6" y="70"/>
                    </a:cubicBezTo>
                    <a:cubicBezTo>
                      <a:pt x="4" y="58"/>
                      <a:pt x="0" y="46"/>
                      <a:pt x="2" y="34"/>
                    </a:cubicBezTo>
                    <a:cubicBezTo>
                      <a:pt x="37" y="32"/>
                      <a:pt x="69" y="21"/>
                      <a:pt x="98" y="2"/>
                    </a:cubicBezTo>
                    <a:cubicBezTo>
                      <a:pt x="101" y="0"/>
                      <a:pt x="104" y="0"/>
                      <a:pt x="107" y="0"/>
                    </a:cubicBezTo>
                    <a:cubicBezTo>
                      <a:pt x="126" y="4"/>
                      <a:pt x="145" y="10"/>
                      <a:pt x="163" y="18"/>
                    </a:cubicBezTo>
                    <a:cubicBezTo>
                      <a:pt x="172" y="23"/>
                      <a:pt x="173" y="26"/>
                      <a:pt x="166" y="34"/>
                    </a:cubicBezTo>
                    <a:cubicBezTo>
                      <a:pt x="156" y="47"/>
                      <a:pt x="143" y="59"/>
                      <a:pt x="130" y="69"/>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8" name="Freeform 858">
                <a:extLst>
                  <a:ext uri="{FF2B5EF4-FFF2-40B4-BE49-F238E27FC236}">
                    <a16:creationId xmlns:a16="http://schemas.microsoft.com/office/drawing/2014/main" id="{9B17365B-6B74-06CE-FA8D-99F972741215}"/>
                  </a:ext>
                </a:extLst>
              </p:cNvPr>
              <p:cNvSpPr/>
              <p:nvPr/>
            </p:nvSpPr>
            <p:spPr bwMode="auto">
              <a:xfrm>
                <a:off x="7545388" y="4926013"/>
                <a:ext cx="138112" cy="114300"/>
              </a:xfrm>
              <a:custGeom>
                <a:avLst/>
                <a:gdLst>
                  <a:gd name="T0" fmla="*/ 18 w 136"/>
                  <a:gd name="T1" fmla="*/ 47 h 113"/>
                  <a:gd name="T2" fmla="*/ 45 w 136"/>
                  <a:gd name="T3" fmla="*/ 38 h 113"/>
                  <a:gd name="T4" fmla="*/ 132 w 136"/>
                  <a:gd name="T5" fmla="*/ 0 h 113"/>
                  <a:gd name="T6" fmla="*/ 135 w 136"/>
                  <a:gd name="T7" fmla="*/ 4 h 113"/>
                  <a:gd name="T8" fmla="*/ 91 w 136"/>
                  <a:gd name="T9" fmla="*/ 60 h 113"/>
                  <a:gd name="T10" fmla="*/ 78 w 136"/>
                  <a:gd name="T11" fmla="*/ 93 h 113"/>
                  <a:gd name="T12" fmla="*/ 72 w 136"/>
                  <a:gd name="T13" fmla="*/ 100 h 113"/>
                  <a:gd name="T14" fmla="*/ 11 w 136"/>
                  <a:gd name="T15" fmla="*/ 112 h 113"/>
                  <a:gd name="T16" fmla="*/ 1 w 136"/>
                  <a:gd name="T17" fmla="*/ 101 h 113"/>
                  <a:gd name="T18" fmla="*/ 18 w 136"/>
                  <a:gd name="T19" fmla="*/ 47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113">
                    <a:moveTo>
                      <a:pt x="18" y="47"/>
                    </a:moveTo>
                    <a:cubicBezTo>
                      <a:pt x="24" y="35"/>
                      <a:pt x="36" y="39"/>
                      <a:pt x="45" y="38"/>
                    </a:cubicBezTo>
                    <a:cubicBezTo>
                      <a:pt x="77" y="33"/>
                      <a:pt x="106" y="20"/>
                      <a:pt x="132" y="0"/>
                    </a:cubicBezTo>
                    <a:cubicBezTo>
                      <a:pt x="135" y="0"/>
                      <a:pt x="136" y="1"/>
                      <a:pt x="135" y="4"/>
                    </a:cubicBezTo>
                    <a:cubicBezTo>
                      <a:pt x="117" y="20"/>
                      <a:pt x="102" y="38"/>
                      <a:pt x="91" y="60"/>
                    </a:cubicBezTo>
                    <a:cubicBezTo>
                      <a:pt x="85" y="70"/>
                      <a:pt x="81" y="81"/>
                      <a:pt x="78" y="93"/>
                    </a:cubicBezTo>
                    <a:cubicBezTo>
                      <a:pt x="77" y="96"/>
                      <a:pt x="74" y="98"/>
                      <a:pt x="72" y="100"/>
                    </a:cubicBezTo>
                    <a:cubicBezTo>
                      <a:pt x="52" y="106"/>
                      <a:pt x="32" y="111"/>
                      <a:pt x="11" y="112"/>
                    </a:cubicBezTo>
                    <a:cubicBezTo>
                      <a:pt x="2" y="113"/>
                      <a:pt x="0" y="109"/>
                      <a:pt x="1" y="101"/>
                    </a:cubicBezTo>
                    <a:cubicBezTo>
                      <a:pt x="4" y="82"/>
                      <a:pt x="10" y="64"/>
                      <a:pt x="18" y="4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9" name="Freeform 859">
                <a:extLst>
                  <a:ext uri="{FF2B5EF4-FFF2-40B4-BE49-F238E27FC236}">
                    <a16:creationId xmlns:a16="http://schemas.microsoft.com/office/drawing/2014/main" id="{0EC5D83D-2E08-5055-E5DC-2BA26547542E}"/>
                  </a:ext>
                </a:extLst>
              </p:cNvPr>
              <p:cNvSpPr/>
              <p:nvPr/>
            </p:nvSpPr>
            <p:spPr bwMode="auto">
              <a:xfrm>
                <a:off x="7918450" y="4589463"/>
                <a:ext cx="130175" cy="111125"/>
              </a:xfrm>
              <a:custGeom>
                <a:avLst/>
                <a:gdLst>
                  <a:gd name="T0" fmla="*/ 0 w 129"/>
                  <a:gd name="T1" fmla="*/ 96 h 109"/>
                  <a:gd name="T2" fmla="*/ 45 w 129"/>
                  <a:gd name="T3" fmla="*/ 47 h 109"/>
                  <a:gd name="T4" fmla="*/ 58 w 129"/>
                  <a:gd name="T5" fmla="*/ 21 h 109"/>
                  <a:gd name="T6" fmla="*/ 65 w 129"/>
                  <a:gd name="T7" fmla="*/ 14 h 109"/>
                  <a:gd name="T8" fmla="*/ 118 w 129"/>
                  <a:gd name="T9" fmla="*/ 1 h 109"/>
                  <a:gd name="T10" fmla="*/ 128 w 129"/>
                  <a:gd name="T11" fmla="*/ 11 h 109"/>
                  <a:gd name="T12" fmla="*/ 117 w 129"/>
                  <a:gd name="T13" fmla="*/ 57 h 109"/>
                  <a:gd name="T14" fmla="*/ 105 w 129"/>
                  <a:gd name="T15" fmla="*/ 65 h 109"/>
                  <a:gd name="T16" fmla="*/ 11 w 129"/>
                  <a:gd name="T17" fmla="*/ 109 h 109"/>
                  <a:gd name="T18" fmla="*/ 0 w 129"/>
                  <a:gd name="T19" fmla="*/ 9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109">
                    <a:moveTo>
                      <a:pt x="0" y="96"/>
                    </a:moveTo>
                    <a:cubicBezTo>
                      <a:pt x="20" y="84"/>
                      <a:pt x="33" y="66"/>
                      <a:pt x="45" y="47"/>
                    </a:cubicBezTo>
                    <a:cubicBezTo>
                      <a:pt x="50" y="39"/>
                      <a:pt x="55" y="30"/>
                      <a:pt x="58" y="21"/>
                    </a:cubicBezTo>
                    <a:cubicBezTo>
                      <a:pt x="59" y="17"/>
                      <a:pt x="63" y="16"/>
                      <a:pt x="65" y="14"/>
                    </a:cubicBezTo>
                    <a:cubicBezTo>
                      <a:pt x="82" y="7"/>
                      <a:pt x="100" y="3"/>
                      <a:pt x="118" y="1"/>
                    </a:cubicBezTo>
                    <a:cubicBezTo>
                      <a:pt x="126" y="0"/>
                      <a:pt x="129" y="3"/>
                      <a:pt x="128" y="11"/>
                    </a:cubicBezTo>
                    <a:cubicBezTo>
                      <a:pt x="125" y="26"/>
                      <a:pt x="123" y="42"/>
                      <a:pt x="117" y="57"/>
                    </a:cubicBezTo>
                    <a:cubicBezTo>
                      <a:pt x="115" y="62"/>
                      <a:pt x="111" y="65"/>
                      <a:pt x="105" y="65"/>
                    </a:cubicBezTo>
                    <a:cubicBezTo>
                      <a:pt x="69" y="70"/>
                      <a:pt x="39" y="86"/>
                      <a:pt x="11" y="109"/>
                    </a:cubicBezTo>
                    <a:cubicBezTo>
                      <a:pt x="4" y="107"/>
                      <a:pt x="1" y="102"/>
                      <a:pt x="0" y="9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0" name="Freeform 860">
                <a:extLst>
                  <a:ext uri="{FF2B5EF4-FFF2-40B4-BE49-F238E27FC236}">
                    <a16:creationId xmlns:a16="http://schemas.microsoft.com/office/drawing/2014/main" id="{DCD86DF5-D56E-4397-479E-8F613D382227}"/>
                  </a:ext>
                </a:extLst>
              </p:cNvPr>
              <p:cNvSpPr/>
              <p:nvPr/>
            </p:nvSpPr>
            <p:spPr bwMode="auto">
              <a:xfrm>
                <a:off x="7554913" y="4570413"/>
                <a:ext cx="125412" cy="120650"/>
              </a:xfrm>
              <a:custGeom>
                <a:avLst/>
                <a:gdLst>
                  <a:gd name="T0" fmla="*/ 114 w 124"/>
                  <a:gd name="T1" fmla="*/ 120 h 120"/>
                  <a:gd name="T2" fmla="*/ 54 w 124"/>
                  <a:gd name="T3" fmla="*/ 81 h 120"/>
                  <a:gd name="T4" fmla="*/ 22 w 124"/>
                  <a:gd name="T5" fmla="*/ 72 h 120"/>
                  <a:gd name="T6" fmla="*/ 14 w 124"/>
                  <a:gd name="T7" fmla="*/ 66 h 120"/>
                  <a:gd name="T8" fmla="*/ 0 w 124"/>
                  <a:gd name="T9" fmla="*/ 8 h 120"/>
                  <a:gd name="T10" fmla="*/ 9 w 124"/>
                  <a:gd name="T11" fmla="*/ 0 h 120"/>
                  <a:gd name="T12" fmla="*/ 53 w 124"/>
                  <a:gd name="T13" fmla="*/ 10 h 120"/>
                  <a:gd name="T14" fmla="*/ 63 w 124"/>
                  <a:gd name="T15" fmla="*/ 21 h 120"/>
                  <a:gd name="T16" fmla="*/ 110 w 124"/>
                  <a:gd name="T17" fmla="*/ 101 h 120"/>
                  <a:gd name="T18" fmla="*/ 124 w 124"/>
                  <a:gd name="T19" fmla="*/ 110 h 120"/>
                  <a:gd name="T20" fmla="*/ 114 w 124"/>
                  <a:gd name="T21"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120">
                    <a:moveTo>
                      <a:pt x="114" y="120"/>
                    </a:moveTo>
                    <a:cubicBezTo>
                      <a:pt x="98" y="101"/>
                      <a:pt x="77" y="89"/>
                      <a:pt x="54" y="81"/>
                    </a:cubicBezTo>
                    <a:cubicBezTo>
                      <a:pt x="44" y="77"/>
                      <a:pt x="33" y="73"/>
                      <a:pt x="22" y="72"/>
                    </a:cubicBezTo>
                    <a:cubicBezTo>
                      <a:pt x="18" y="71"/>
                      <a:pt x="16" y="69"/>
                      <a:pt x="14" y="66"/>
                    </a:cubicBezTo>
                    <a:cubicBezTo>
                      <a:pt x="7" y="47"/>
                      <a:pt x="2" y="28"/>
                      <a:pt x="0" y="8"/>
                    </a:cubicBezTo>
                    <a:cubicBezTo>
                      <a:pt x="0" y="2"/>
                      <a:pt x="3" y="0"/>
                      <a:pt x="9" y="0"/>
                    </a:cubicBezTo>
                    <a:cubicBezTo>
                      <a:pt x="24" y="1"/>
                      <a:pt x="39" y="4"/>
                      <a:pt x="53" y="10"/>
                    </a:cubicBezTo>
                    <a:cubicBezTo>
                      <a:pt x="58" y="12"/>
                      <a:pt x="61" y="15"/>
                      <a:pt x="63" y="21"/>
                    </a:cubicBezTo>
                    <a:cubicBezTo>
                      <a:pt x="72" y="52"/>
                      <a:pt x="88" y="77"/>
                      <a:pt x="110" y="101"/>
                    </a:cubicBezTo>
                    <a:cubicBezTo>
                      <a:pt x="113" y="105"/>
                      <a:pt x="118" y="109"/>
                      <a:pt x="124" y="110"/>
                    </a:cubicBezTo>
                    <a:cubicBezTo>
                      <a:pt x="123" y="116"/>
                      <a:pt x="120" y="119"/>
                      <a:pt x="114" y="120"/>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1" name="Freeform 861">
                <a:extLst>
                  <a:ext uri="{FF2B5EF4-FFF2-40B4-BE49-F238E27FC236}">
                    <a16:creationId xmlns:a16="http://schemas.microsoft.com/office/drawing/2014/main" id="{66CDF9B3-113C-E930-078E-50AB64F6A6BF}"/>
                  </a:ext>
                </a:extLst>
              </p:cNvPr>
              <p:cNvSpPr/>
              <p:nvPr/>
            </p:nvSpPr>
            <p:spPr bwMode="auto">
              <a:xfrm>
                <a:off x="7681913" y="4959350"/>
                <a:ext cx="68262" cy="173038"/>
              </a:xfrm>
              <a:custGeom>
                <a:avLst/>
                <a:gdLst>
                  <a:gd name="T0" fmla="*/ 66 w 68"/>
                  <a:gd name="T1" fmla="*/ 8 h 170"/>
                  <a:gd name="T2" fmla="*/ 61 w 68"/>
                  <a:gd name="T3" fmla="*/ 14 h 170"/>
                  <a:gd name="T4" fmla="*/ 56 w 68"/>
                  <a:gd name="T5" fmla="*/ 70 h 170"/>
                  <a:gd name="T6" fmla="*/ 67 w 68"/>
                  <a:gd name="T7" fmla="*/ 123 h 170"/>
                  <a:gd name="T8" fmla="*/ 66 w 68"/>
                  <a:gd name="T9" fmla="*/ 131 h 170"/>
                  <a:gd name="T10" fmla="*/ 25 w 68"/>
                  <a:gd name="T11" fmla="*/ 166 h 170"/>
                  <a:gd name="T12" fmla="*/ 12 w 68"/>
                  <a:gd name="T13" fmla="*/ 162 h 170"/>
                  <a:gd name="T14" fmla="*/ 0 w 68"/>
                  <a:gd name="T15" fmla="*/ 120 h 170"/>
                  <a:gd name="T16" fmla="*/ 18 w 68"/>
                  <a:gd name="T17" fmla="*/ 95 h 170"/>
                  <a:gd name="T18" fmla="*/ 49 w 68"/>
                  <a:gd name="T19" fmla="*/ 8 h 170"/>
                  <a:gd name="T20" fmla="*/ 51 w 68"/>
                  <a:gd name="T21" fmla="*/ 3 h 170"/>
                  <a:gd name="T22" fmla="*/ 66 w 68"/>
                  <a:gd name="T23" fmla="*/ 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170">
                    <a:moveTo>
                      <a:pt x="66" y="8"/>
                    </a:moveTo>
                    <a:cubicBezTo>
                      <a:pt x="62" y="8"/>
                      <a:pt x="61" y="12"/>
                      <a:pt x="61" y="14"/>
                    </a:cubicBezTo>
                    <a:cubicBezTo>
                      <a:pt x="56" y="33"/>
                      <a:pt x="54" y="51"/>
                      <a:pt x="56" y="70"/>
                    </a:cubicBezTo>
                    <a:cubicBezTo>
                      <a:pt x="57" y="88"/>
                      <a:pt x="60" y="106"/>
                      <a:pt x="67" y="123"/>
                    </a:cubicBezTo>
                    <a:cubicBezTo>
                      <a:pt x="68" y="126"/>
                      <a:pt x="67" y="128"/>
                      <a:pt x="66" y="131"/>
                    </a:cubicBezTo>
                    <a:cubicBezTo>
                      <a:pt x="54" y="144"/>
                      <a:pt x="40" y="155"/>
                      <a:pt x="25" y="166"/>
                    </a:cubicBezTo>
                    <a:cubicBezTo>
                      <a:pt x="19" y="170"/>
                      <a:pt x="15" y="168"/>
                      <a:pt x="12" y="162"/>
                    </a:cubicBezTo>
                    <a:cubicBezTo>
                      <a:pt x="6" y="148"/>
                      <a:pt x="4" y="134"/>
                      <a:pt x="0" y="120"/>
                    </a:cubicBezTo>
                    <a:cubicBezTo>
                      <a:pt x="4" y="110"/>
                      <a:pt x="12" y="103"/>
                      <a:pt x="18" y="95"/>
                    </a:cubicBezTo>
                    <a:cubicBezTo>
                      <a:pt x="36" y="68"/>
                      <a:pt x="45" y="39"/>
                      <a:pt x="49" y="8"/>
                    </a:cubicBezTo>
                    <a:cubicBezTo>
                      <a:pt x="49" y="6"/>
                      <a:pt x="50" y="4"/>
                      <a:pt x="51" y="3"/>
                    </a:cubicBezTo>
                    <a:cubicBezTo>
                      <a:pt x="57" y="0"/>
                      <a:pt x="62" y="2"/>
                      <a:pt x="66" y="8"/>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2" name="Freeform 862">
                <a:extLst>
                  <a:ext uri="{FF2B5EF4-FFF2-40B4-BE49-F238E27FC236}">
                    <a16:creationId xmlns:a16="http://schemas.microsoft.com/office/drawing/2014/main" id="{57D67C58-41E0-150C-7A7F-737952167B22}"/>
                  </a:ext>
                </a:extLst>
              </p:cNvPr>
              <p:cNvSpPr/>
              <p:nvPr/>
            </p:nvSpPr>
            <p:spPr bwMode="auto">
              <a:xfrm>
                <a:off x="7472363" y="4841875"/>
                <a:ext cx="166687" cy="68263"/>
              </a:xfrm>
              <a:custGeom>
                <a:avLst/>
                <a:gdLst>
                  <a:gd name="T0" fmla="*/ 40 w 165"/>
                  <a:gd name="T1" fmla="*/ 2 h 67"/>
                  <a:gd name="T2" fmla="*/ 47 w 165"/>
                  <a:gd name="T3" fmla="*/ 1 h 67"/>
                  <a:gd name="T4" fmla="*/ 126 w 165"/>
                  <a:gd name="T5" fmla="*/ 15 h 67"/>
                  <a:gd name="T6" fmla="*/ 156 w 165"/>
                  <a:gd name="T7" fmla="*/ 11 h 67"/>
                  <a:gd name="T8" fmla="*/ 159 w 165"/>
                  <a:gd name="T9" fmla="*/ 7 h 67"/>
                  <a:gd name="T10" fmla="*/ 163 w 165"/>
                  <a:gd name="T11" fmla="*/ 19 h 67"/>
                  <a:gd name="T12" fmla="*/ 75 w 165"/>
                  <a:gd name="T13" fmla="*/ 55 h 67"/>
                  <a:gd name="T14" fmla="*/ 57 w 165"/>
                  <a:gd name="T15" fmla="*/ 65 h 67"/>
                  <a:gd name="T16" fmla="*/ 10 w 165"/>
                  <a:gd name="T17" fmla="*/ 49 h 67"/>
                  <a:gd name="T18" fmla="*/ 7 w 165"/>
                  <a:gd name="T19" fmla="*/ 34 h 67"/>
                  <a:gd name="T20" fmla="*/ 40 w 165"/>
                  <a:gd name="T21" fmla="*/ 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5" h="67">
                    <a:moveTo>
                      <a:pt x="40" y="2"/>
                    </a:moveTo>
                    <a:cubicBezTo>
                      <a:pt x="42" y="1"/>
                      <a:pt x="44" y="0"/>
                      <a:pt x="47" y="1"/>
                    </a:cubicBezTo>
                    <a:cubicBezTo>
                      <a:pt x="72" y="13"/>
                      <a:pt x="99" y="16"/>
                      <a:pt x="126" y="15"/>
                    </a:cubicBezTo>
                    <a:cubicBezTo>
                      <a:pt x="136" y="15"/>
                      <a:pt x="146" y="13"/>
                      <a:pt x="156" y="11"/>
                    </a:cubicBezTo>
                    <a:cubicBezTo>
                      <a:pt x="158" y="11"/>
                      <a:pt x="159" y="9"/>
                      <a:pt x="159" y="7"/>
                    </a:cubicBezTo>
                    <a:cubicBezTo>
                      <a:pt x="165" y="10"/>
                      <a:pt x="165" y="14"/>
                      <a:pt x="163" y="19"/>
                    </a:cubicBezTo>
                    <a:cubicBezTo>
                      <a:pt x="131" y="23"/>
                      <a:pt x="102" y="36"/>
                      <a:pt x="75" y="55"/>
                    </a:cubicBezTo>
                    <a:cubicBezTo>
                      <a:pt x="70" y="59"/>
                      <a:pt x="66" y="67"/>
                      <a:pt x="57" y="65"/>
                    </a:cubicBezTo>
                    <a:cubicBezTo>
                      <a:pt x="41" y="62"/>
                      <a:pt x="25" y="56"/>
                      <a:pt x="10" y="49"/>
                    </a:cubicBezTo>
                    <a:cubicBezTo>
                      <a:pt x="1" y="45"/>
                      <a:pt x="0" y="42"/>
                      <a:pt x="7" y="34"/>
                    </a:cubicBezTo>
                    <a:cubicBezTo>
                      <a:pt x="16" y="22"/>
                      <a:pt x="27" y="11"/>
                      <a:pt x="40" y="2"/>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3" name="Freeform 863">
                <a:extLst>
                  <a:ext uri="{FF2B5EF4-FFF2-40B4-BE49-F238E27FC236}">
                    <a16:creationId xmlns:a16="http://schemas.microsoft.com/office/drawing/2014/main" id="{547A1926-86BA-8815-C68F-2F281FA2FE35}"/>
                  </a:ext>
                </a:extLst>
              </p:cNvPr>
              <p:cNvSpPr/>
              <p:nvPr/>
            </p:nvSpPr>
            <p:spPr bwMode="auto">
              <a:xfrm>
                <a:off x="7813675" y="4965700"/>
                <a:ext cx="71437" cy="160338"/>
              </a:xfrm>
              <a:custGeom>
                <a:avLst/>
                <a:gdLst>
                  <a:gd name="T0" fmla="*/ 4 w 71"/>
                  <a:gd name="T1" fmla="*/ 117 h 158"/>
                  <a:gd name="T2" fmla="*/ 6 w 71"/>
                  <a:gd name="T3" fmla="*/ 99 h 158"/>
                  <a:gd name="T4" fmla="*/ 8 w 71"/>
                  <a:gd name="T5" fmla="*/ 13 h 158"/>
                  <a:gd name="T6" fmla="*/ 0 w 71"/>
                  <a:gd name="T7" fmla="*/ 6 h 158"/>
                  <a:gd name="T8" fmla="*/ 16 w 71"/>
                  <a:gd name="T9" fmla="*/ 5 h 158"/>
                  <a:gd name="T10" fmla="*/ 34 w 71"/>
                  <a:gd name="T11" fmla="*/ 58 h 158"/>
                  <a:gd name="T12" fmla="*/ 71 w 71"/>
                  <a:gd name="T13" fmla="*/ 104 h 158"/>
                  <a:gd name="T14" fmla="*/ 64 w 71"/>
                  <a:gd name="T15" fmla="*/ 124 h 158"/>
                  <a:gd name="T16" fmla="*/ 50 w 71"/>
                  <a:gd name="T17" fmla="*/ 151 h 158"/>
                  <a:gd name="T18" fmla="*/ 36 w 71"/>
                  <a:gd name="T19" fmla="*/ 153 h 158"/>
                  <a:gd name="T20" fmla="*/ 4 w 71"/>
                  <a:gd name="T21" fmla="*/ 117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58">
                    <a:moveTo>
                      <a:pt x="4" y="117"/>
                    </a:moveTo>
                    <a:cubicBezTo>
                      <a:pt x="1" y="110"/>
                      <a:pt x="4" y="105"/>
                      <a:pt x="6" y="99"/>
                    </a:cubicBezTo>
                    <a:cubicBezTo>
                      <a:pt x="14" y="70"/>
                      <a:pt x="14" y="42"/>
                      <a:pt x="8" y="13"/>
                    </a:cubicBezTo>
                    <a:cubicBezTo>
                      <a:pt x="7" y="7"/>
                      <a:pt x="5" y="6"/>
                      <a:pt x="0" y="6"/>
                    </a:cubicBezTo>
                    <a:cubicBezTo>
                      <a:pt x="5" y="0"/>
                      <a:pt x="10" y="2"/>
                      <a:pt x="16" y="5"/>
                    </a:cubicBezTo>
                    <a:cubicBezTo>
                      <a:pt x="18" y="24"/>
                      <a:pt x="25" y="41"/>
                      <a:pt x="34" y="58"/>
                    </a:cubicBezTo>
                    <a:cubicBezTo>
                      <a:pt x="44" y="75"/>
                      <a:pt x="56" y="91"/>
                      <a:pt x="71" y="104"/>
                    </a:cubicBezTo>
                    <a:cubicBezTo>
                      <a:pt x="66" y="110"/>
                      <a:pt x="64" y="117"/>
                      <a:pt x="64" y="124"/>
                    </a:cubicBezTo>
                    <a:cubicBezTo>
                      <a:pt x="59" y="133"/>
                      <a:pt x="55" y="142"/>
                      <a:pt x="50" y="151"/>
                    </a:cubicBezTo>
                    <a:cubicBezTo>
                      <a:pt x="47" y="158"/>
                      <a:pt x="42" y="158"/>
                      <a:pt x="36" y="153"/>
                    </a:cubicBezTo>
                    <a:cubicBezTo>
                      <a:pt x="24" y="142"/>
                      <a:pt x="13" y="130"/>
                      <a:pt x="4" y="11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4" name="Freeform 864">
                <a:extLst>
                  <a:ext uri="{FF2B5EF4-FFF2-40B4-BE49-F238E27FC236}">
                    <a16:creationId xmlns:a16="http://schemas.microsoft.com/office/drawing/2014/main" id="{FE4E3077-AAA3-C2C5-1B7C-D3FDAAB51046}"/>
                  </a:ext>
                </a:extLst>
              </p:cNvPr>
              <p:cNvSpPr/>
              <p:nvPr/>
            </p:nvSpPr>
            <p:spPr bwMode="auto">
              <a:xfrm>
                <a:off x="7896225" y="4932363"/>
                <a:ext cx="114300" cy="125413"/>
              </a:xfrm>
              <a:custGeom>
                <a:avLst/>
                <a:gdLst>
                  <a:gd name="T0" fmla="*/ 51 w 113"/>
                  <a:gd name="T1" fmla="*/ 103 h 123"/>
                  <a:gd name="T2" fmla="*/ 43 w 113"/>
                  <a:gd name="T3" fmla="*/ 93 h 123"/>
                  <a:gd name="T4" fmla="*/ 0 w 113"/>
                  <a:gd name="T5" fmla="*/ 8 h 123"/>
                  <a:gd name="T6" fmla="*/ 10 w 113"/>
                  <a:gd name="T7" fmla="*/ 0 h 123"/>
                  <a:gd name="T8" fmla="*/ 91 w 113"/>
                  <a:gd name="T9" fmla="*/ 65 h 123"/>
                  <a:gd name="T10" fmla="*/ 109 w 113"/>
                  <a:gd name="T11" fmla="*/ 73 h 123"/>
                  <a:gd name="T12" fmla="*/ 112 w 113"/>
                  <a:gd name="T13" fmla="*/ 111 h 123"/>
                  <a:gd name="T14" fmla="*/ 100 w 113"/>
                  <a:gd name="T15" fmla="*/ 121 h 123"/>
                  <a:gd name="T16" fmla="*/ 51 w 113"/>
                  <a:gd name="T17" fmla="*/ 10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123">
                    <a:moveTo>
                      <a:pt x="51" y="103"/>
                    </a:moveTo>
                    <a:cubicBezTo>
                      <a:pt x="47" y="101"/>
                      <a:pt x="44" y="98"/>
                      <a:pt x="43" y="93"/>
                    </a:cubicBezTo>
                    <a:cubicBezTo>
                      <a:pt x="38" y="60"/>
                      <a:pt x="23" y="32"/>
                      <a:pt x="0" y="8"/>
                    </a:cubicBezTo>
                    <a:cubicBezTo>
                      <a:pt x="1" y="2"/>
                      <a:pt x="4" y="0"/>
                      <a:pt x="10" y="0"/>
                    </a:cubicBezTo>
                    <a:cubicBezTo>
                      <a:pt x="30" y="30"/>
                      <a:pt x="58" y="51"/>
                      <a:pt x="91" y="65"/>
                    </a:cubicBezTo>
                    <a:cubicBezTo>
                      <a:pt x="97" y="68"/>
                      <a:pt x="103" y="71"/>
                      <a:pt x="109" y="73"/>
                    </a:cubicBezTo>
                    <a:cubicBezTo>
                      <a:pt x="110" y="86"/>
                      <a:pt x="113" y="98"/>
                      <a:pt x="112" y="111"/>
                    </a:cubicBezTo>
                    <a:cubicBezTo>
                      <a:pt x="112" y="121"/>
                      <a:pt x="110" y="123"/>
                      <a:pt x="100" y="121"/>
                    </a:cubicBezTo>
                    <a:cubicBezTo>
                      <a:pt x="83" y="117"/>
                      <a:pt x="66" y="111"/>
                      <a:pt x="51" y="103"/>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5" name="Freeform 865">
                <a:extLst>
                  <a:ext uri="{FF2B5EF4-FFF2-40B4-BE49-F238E27FC236}">
                    <a16:creationId xmlns:a16="http://schemas.microsoft.com/office/drawing/2014/main" id="{4108CBC3-39EE-86FB-B02C-5D0C2DD8B182}"/>
                  </a:ext>
                </a:extLst>
              </p:cNvPr>
              <p:cNvSpPr/>
              <p:nvPr/>
            </p:nvSpPr>
            <p:spPr bwMode="auto">
              <a:xfrm>
                <a:off x="7626350" y="4635500"/>
                <a:ext cx="338137" cy="338138"/>
              </a:xfrm>
              <a:custGeom>
                <a:avLst/>
                <a:gdLst>
                  <a:gd name="T0" fmla="*/ 277 w 334"/>
                  <a:gd name="T1" fmla="*/ 293 h 334"/>
                  <a:gd name="T2" fmla="*/ 267 w 334"/>
                  <a:gd name="T3" fmla="*/ 301 h 334"/>
                  <a:gd name="T4" fmla="*/ 201 w 334"/>
                  <a:gd name="T5" fmla="*/ 331 h 334"/>
                  <a:gd name="T6" fmla="*/ 185 w 334"/>
                  <a:gd name="T7" fmla="*/ 332 h 334"/>
                  <a:gd name="T8" fmla="*/ 121 w 334"/>
                  <a:gd name="T9" fmla="*/ 327 h 334"/>
                  <a:gd name="T10" fmla="*/ 106 w 334"/>
                  <a:gd name="T11" fmla="*/ 322 h 334"/>
                  <a:gd name="T12" fmla="*/ 55 w 334"/>
                  <a:gd name="T13" fmla="*/ 290 h 334"/>
                  <a:gd name="T14" fmla="*/ 52 w 334"/>
                  <a:gd name="T15" fmla="*/ 286 h 334"/>
                  <a:gd name="T16" fmla="*/ 11 w 334"/>
                  <a:gd name="T17" fmla="*/ 223 h 334"/>
                  <a:gd name="T18" fmla="*/ 7 w 334"/>
                  <a:gd name="T19" fmla="*/ 211 h 334"/>
                  <a:gd name="T20" fmla="*/ 3 w 334"/>
                  <a:gd name="T21" fmla="*/ 139 h 334"/>
                  <a:gd name="T22" fmla="*/ 9 w 334"/>
                  <a:gd name="T23" fmla="*/ 119 h 334"/>
                  <a:gd name="T24" fmla="*/ 44 w 334"/>
                  <a:gd name="T25" fmla="*/ 56 h 334"/>
                  <a:gd name="T26" fmla="*/ 54 w 334"/>
                  <a:gd name="T27" fmla="*/ 46 h 334"/>
                  <a:gd name="T28" fmla="*/ 108 w 334"/>
                  <a:gd name="T29" fmla="*/ 13 h 334"/>
                  <a:gd name="T30" fmla="*/ 138 w 334"/>
                  <a:gd name="T31" fmla="*/ 4 h 334"/>
                  <a:gd name="T32" fmla="*/ 206 w 334"/>
                  <a:gd name="T33" fmla="*/ 5 h 334"/>
                  <a:gd name="T34" fmla="*/ 232 w 334"/>
                  <a:gd name="T35" fmla="*/ 14 h 334"/>
                  <a:gd name="T36" fmla="*/ 288 w 334"/>
                  <a:gd name="T37" fmla="*/ 52 h 334"/>
                  <a:gd name="T38" fmla="*/ 299 w 334"/>
                  <a:gd name="T39" fmla="*/ 65 h 334"/>
                  <a:gd name="T40" fmla="*/ 328 w 334"/>
                  <a:gd name="T41" fmla="*/ 125 h 334"/>
                  <a:gd name="T42" fmla="*/ 334 w 334"/>
                  <a:gd name="T43" fmla="*/ 162 h 334"/>
                  <a:gd name="T44" fmla="*/ 327 w 334"/>
                  <a:gd name="T45" fmla="*/ 215 h 334"/>
                  <a:gd name="T46" fmla="*/ 318 w 334"/>
                  <a:gd name="T47" fmla="*/ 238 h 334"/>
                  <a:gd name="T48" fmla="*/ 277 w 334"/>
                  <a:gd name="T49" fmla="*/ 293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4" h="334">
                    <a:moveTo>
                      <a:pt x="277" y="293"/>
                    </a:moveTo>
                    <a:cubicBezTo>
                      <a:pt x="273" y="296"/>
                      <a:pt x="270" y="298"/>
                      <a:pt x="267" y="301"/>
                    </a:cubicBezTo>
                    <a:cubicBezTo>
                      <a:pt x="247" y="315"/>
                      <a:pt x="224" y="324"/>
                      <a:pt x="201" y="331"/>
                    </a:cubicBezTo>
                    <a:cubicBezTo>
                      <a:pt x="195" y="331"/>
                      <a:pt x="190" y="330"/>
                      <a:pt x="185" y="332"/>
                    </a:cubicBezTo>
                    <a:cubicBezTo>
                      <a:pt x="164" y="334"/>
                      <a:pt x="142" y="332"/>
                      <a:pt x="121" y="327"/>
                    </a:cubicBezTo>
                    <a:cubicBezTo>
                      <a:pt x="116" y="325"/>
                      <a:pt x="111" y="323"/>
                      <a:pt x="106" y="322"/>
                    </a:cubicBezTo>
                    <a:cubicBezTo>
                      <a:pt x="87" y="313"/>
                      <a:pt x="71" y="303"/>
                      <a:pt x="55" y="290"/>
                    </a:cubicBezTo>
                    <a:cubicBezTo>
                      <a:pt x="55" y="288"/>
                      <a:pt x="53" y="287"/>
                      <a:pt x="52" y="286"/>
                    </a:cubicBezTo>
                    <a:cubicBezTo>
                      <a:pt x="34" y="268"/>
                      <a:pt x="20" y="247"/>
                      <a:pt x="11" y="223"/>
                    </a:cubicBezTo>
                    <a:cubicBezTo>
                      <a:pt x="10" y="219"/>
                      <a:pt x="8" y="215"/>
                      <a:pt x="7" y="211"/>
                    </a:cubicBezTo>
                    <a:cubicBezTo>
                      <a:pt x="2" y="188"/>
                      <a:pt x="0" y="163"/>
                      <a:pt x="3" y="139"/>
                    </a:cubicBezTo>
                    <a:cubicBezTo>
                      <a:pt x="5" y="132"/>
                      <a:pt x="7" y="126"/>
                      <a:pt x="9" y="119"/>
                    </a:cubicBezTo>
                    <a:cubicBezTo>
                      <a:pt x="16" y="95"/>
                      <a:pt x="29" y="74"/>
                      <a:pt x="44" y="56"/>
                    </a:cubicBezTo>
                    <a:cubicBezTo>
                      <a:pt x="48" y="53"/>
                      <a:pt x="51" y="49"/>
                      <a:pt x="54" y="46"/>
                    </a:cubicBezTo>
                    <a:cubicBezTo>
                      <a:pt x="70" y="32"/>
                      <a:pt x="88" y="21"/>
                      <a:pt x="108" y="13"/>
                    </a:cubicBezTo>
                    <a:cubicBezTo>
                      <a:pt x="118" y="10"/>
                      <a:pt x="128" y="7"/>
                      <a:pt x="138" y="4"/>
                    </a:cubicBezTo>
                    <a:cubicBezTo>
                      <a:pt x="161" y="0"/>
                      <a:pt x="183" y="1"/>
                      <a:pt x="206" y="5"/>
                    </a:cubicBezTo>
                    <a:cubicBezTo>
                      <a:pt x="215" y="8"/>
                      <a:pt x="224" y="11"/>
                      <a:pt x="232" y="14"/>
                    </a:cubicBezTo>
                    <a:cubicBezTo>
                      <a:pt x="253" y="23"/>
                      <a:pt x="271" y="36"/>
                      <a:pt x="288" y="52"/>
                    </a:cubicBezTo>
                    <a:cubicBezTo>
                      <a:pt x="291" y="56"/>
                      <a:pt x="295" y="61"/>
                      <a:pt x="299" y="65"/>
                    </a:cubicBezTo>
                    <a:cubicBezTo>
                      <a:pt x="312" y="83"/>
                      <a:pt x="322" y="103"/>
                      <a:pt x="328" y="125"/>
                    </a:cubicBezTo>
                    <a:cubicBezTo>
                      <a:pt x="332" y="137"/>
                      <a:pt x="332" y="149"/>
                      <a:pt x="334" y="162"/>
                    </a:cubicBezTo>
                    <a:cubicBezTo>
                      <a:pt x="334" y="180"/>
                      <a:pt x="332" y="198"/>
                      <a:pt x="327" y="215"/>
                    </a:cubicBezTo>
                    <a:cubicBezTo>
                      <a:pt x="324" y="223"/>
                      <a:pt x="321" y="230"/>
                      <a:pt x="318" y="238"/>
                    </a:cubicBezTo>
                    <a:cubicBezTo>
                      <a:pt x="308" y="259"/>
                      <a:pt x="294" y="277"/>
                      <a:pt x="277" y="293"/>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6" name="Freeform 866">
                <a:extLst>
                  <a:ext uri="{FF2B5EF4-FFF2-40B4-BE49-F238E27FC236}">
                    <a16:creationId xmlns:a16="http://schemas.microsoft.com/office/drawing/2014/main" id="{F4D16AB8-7604-C86B-C9A3-A8AE2C863665}"/>
                  </a:ext>
                </a:extLst>
              </p:cNvPr>
              <p:cNvSpPr/>
              <p:nvPr/>
            </p:nvSpPr>
            <p:spPr bwMode="auto">
              <a:xfrm>
                <a:off x="7672388" y="4679950"/>
                <a:ext cx="246062" cy="246063"/>
              </a:xfrm>
              <a:custGeom>
                <a:avLst/>
                <a:gdLst>
                  <a:gd name="T0" fmla="*/ 124 w 244"/>
                  <a:gd name="T1" fmla="*/ 3 h 242"/>
                  <a:gd name="T2" fmla="*/ 243 w 244"/>
                  <a:gd name="T3" fmla="*/ 123 h 242"/>
                  <a:gd name="T4" fmla="*/ 122 w 244"/>
                  <a:gd name="T5" fmla="*/ 242 h 242"/>
                  <a:gd name="T6" fmla="*/ 3 w 244"/>
                  <a:gd name="T7" fmla="*/ 116 h 242"/>
                  <a:gd name="T8" fmla="*/ 124 w 244"/>
                  <a:gd name="T9" fmla="*/ 3 h 242"/>
                </a:gdLst>
                <a:ahLst/>
                <a:cxnLst>
                  <a:cxn ang="0">
                    <a:pos x="T0" y="T1"/>
                  </a:cxn>
                  <a:cxn ang="0">
                    <a:pos x="T2" y="T3"/>
                  </a:cxn>
                  <a:cxn ang="0">
                    <a:pos x="T4" y="T5"/>
                  </a:cxn>
                  <a:cxn ang="0">
                    <a:pos x="T6" y="T7"/>
                  </a:cxn>
                  <a:cxn ang="0">
                    <a:pos x="T8" y="T9"/>
                  </a:cxn>
                </a:cxnLst>
                <a:rect l="0" t="0" r="r" b="b"/>
                <a:pathLst>
                  <a:path w="244" h="241">
                    <a:moveTo>
                      <a:pt x="124" y="3"/>
                    </a:moveTo>
                    <a:cubicBezTo>
                      <a:pt x="188" y="1"/>
                      <a:pt x="244" y="57"/>
                      <a:pt x="243" y="123"/>
                    </a:cubicBezTo>
                    <a:cubicBezTo>
                      <a:pt x="241" y="194"/>
                      <a:pt x="188" y="242"/>
                      <a:pt x="122" y="242"/>
                    </a:cubicBezTo>
                    <a:cubicBezTo>
                      <a:pt x="57" y="242"/>
                      <a:pt x="0" y="189"/>
                      <a:pt x="3" y="116"/>
                    </a:cubicBezTo>
                    <a:cubicBezTo>
                      <a:pt x="5" y="58"/>
                      <a:pt x="58" y="0"/>
                      <a:pt x="124" y="3"/>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7" name="Freeform 867">
                <a:extLst>
                  <a:ext uri="{FF2B5EF4-FFF2-40B4-BE49-F238E27FC236}">
                    <a16:creationId xmlns:a16="http://schemas.microsoft.com/office/drawing/2014/main" id="{CA1E5572-3B5C-0B12-821C-383A7FEBA369}"/>
                  </a:ext>
                </a:extLst>
              </p:cNvPr>
              <p:cNvSpPr/>
              <p:nvPr/>
            </p:nvSpPr>
            <p:spPr bwMode="auto">
              <a:xfrm>
                <a:off x="8299450" y="4956175"/>
                <a:ext cx="111125" cy="192088"/>
              </a:xfrm>
              <a:custGeom>
                <a:avLst/>
                <a:gdLst>
                  <a:gd name="T0" fmla="*/ 109 w 110"/>
                  <a:gd name="T1" fmla="*/ 120 h 189"/>
                  <a:gd name="T2" fmla="*/ 105 w 110"/>
                  <a:gd name="T3" fmla="*/ 163 h 189"/>
                  <a:gd name="T4" fmla="*/ 99 w 110"/>
                  <a:gd name="T5" fmla="*/ 181 h 189"/>
                  <a:gd name="T6" fmla="*/ 85 w 110"/>
                  <a:gd name="T7" fmla="*/ 185 h 189"/>
                  <a:gd name="T8" fmla="*/ 34 w 110"/>
                  <a:gd name="T9" fmla="*/ 133 h 189"/>
                  <a:gd name="T10" fmla="*/ 27 w 110"/>
                  <a:gd name="T11" fmla="*/ 128 h 189"/>
                  <a:gd name="T12" fmla="*/ 1 w 110"/>
                  <a:gd name="T13" fmla="*/ 21 h 189"/>
                  <a:gd name="T14" fmla="*/ 3 w 110"/>
                  <a:gd name="T15" fmla="*/ 14 h 189"/>
                  <a:gd name="T16" fmla="*/ 11 w 110"/>
                  <a:gd name="T17" fmla="*/ 12 h 189"/>
                  <a:gd name="T18" fmla="*/ 51 w 110"/>
                  <a:gd name="T19" fmla="*/ 3 h 189"/>
                  <a:gd name="T20" fmla="*/ 63 w 110"/>
                  <a:gd name="T21" fmla="*/ 1 h 189"/>
                  <a:gd name="T22" fmla="*/ 105 w 110"/>
                  <a:gd name="T23" fmla="*/ 85 h 189"/>
                  <a:gd name="T24" fmla="*/ 109 w 110"/>
                  <a:gd name="T25" fmla="*/ 12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89">
                    <a:moveTo>
                      <a:pt x="109" y="120"/>
                    </a:moveTo>
                    <a:cubicBezTo>
                      <a:pt x="107" y="134"/>
                      <a:pt x="108" y="149"/>
                      <a:pt x="105" y="163"/>
                    </a:cubicBezTo>
                    <a:cubicBezTo>
                      <a:pt x="103" y="169"/>
                      <a:pt x="101" y="175"/>
                      <a:pt x="99" y="181"/>
                    </a:cubicBezTo>
                    <a:cubicBezTo>
                      <a:pt x="96" y="188"/>
                      <a:pt x="92" y="189"/>
                      <a:pt x="85" y="185"/>
                    </a:cubicBezTo>
                    <a:cubicBezTo>
                      <a:pt x="63" y="172"/>
                      <a:pt x="48" y="153"/>
                      <a:pt x="34" y="133"/>
                    </a:cubicBezTo>
                    <a:cubicBezTo>
                      <a:pt x="32" y="131"/>
                      <a:pt x="32" y="127"/>
                      <a:pt x="27" y="128"/>
                    </a:cubicBezTo>
                    <a:cubicBezTo>
                      <a:pt x="9" y="94"/>
                      <a:pt x="0" y="59"/>
                      <a:pt x="1" y="21"/>
                    </a:cubicBezTo>
                    <a:cubicBezTo>
                      <a:pt x="1" y="19"/>
                      <a:pt x="0" y="16"/>
                      <a:pt x="3" y="14"/>
                    </a:cubicBezTo>
                    <a:cubicBezTo>
                      <a:pt x="5" y="12"/>
                      <a:pt x="8" y="12"/>
                      <a:pt x="11" y="12"/>
                    </a:cubicBezTo>
                    <a:cubicBezTo>
                      <a:pt x="24" y="10"/>
                      <a:pt x="38" y="7"/>
                      <a:pt x="51" y="3"/>
                    </a:cubicBezTo>
                    <a:cubicBezTo>
                      <a:pt x="55" y="1"/>
                      <a:pt x="59" y="0"/>
                      <a:pt x="63" y="1"/>
                    </a:cubicBezTo>
                    <a:cubicBezTo>
                      <a:pt x="84" y="26"/>
                      <a:pt x="98" y="54"/>
                      <a:pt x="105" y="85"/>
                    </a:cubicBezTo>
                    <a:cubicBezTo>
                      <a:pt x="108" y="97"/>
                      <a:pt x="110" y="108"/>
                      <a:pt x="109" y="12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8" name="Freeform 868">
                <a:extLst>
                  <a:ext uri="{FF2B5EF4-FFF2-40B4-BE49-F238E27FC236}">
                    <a16:creationId xmlns:a16="http://schemas.microsoft.com/office/drawing/2014/main" id="{6BA7E2A9-72E7-DD1E-E314-24BAA5A1568C}"/>
                  </a:ext>
                </a:extLst>
              </p:cNvPr>
              <p:cNvSpPr/>
              <p:nvPr/>
            </p:nvSpPr>
            <p:spPr bwMode="auto">
              <a:xfrm>
                <a:off x="8315325" y="4476750"/>
                <a:ext cx="117475" cy="180975"/>
              </a:xfrm>
              <a:custGeom>
                <a:avLst/>
                <a:gdLst>
                  <a:gd name="T0" fmla="*/ 40 w 116"/>
                  <a:gd name="T1" fmla="*/ 43 h 178"/>
                  <a:gd name="T2" fmla="*/ 50 w 116"/>
                  <a:gd name="T3" fmla="*/ 41 h 178"/>
                  <a:gd name="T4" fmla="*/ 95 w 116"/>
                  <a:gd name="T5" fmla="*/ 6 h 178"/>
                  <a:gd name="T6" fmla="*/ 112 w 116"/>
                  <a:gd name="T7" fmla="*/ 13 h 178"/>
                  <a:gd name="T8" fmla="*/ 114 w 116"/>
                  <a:gd name="T9" fmla="*/ 68 h 178"/>
                  <a:gd name="T10" fmla="*/ 115 w 116"/>
                  <a:gd name="T11" fmla="*/ 78 h 178"/>
                  <a:gd name="T12" fmla="*/ 72 w 116"/>
                  <a:gd name="T13" fmla="*/ 171 h 178"/>
                  <a:gd name="T14" fmla="*/ 67 w 116"/>
                  <a:gd name="T15" fmla="*/ 176 h 178"/>
                  <a:gd name="T16" fmla="*/ 59 w 116"/>
                  <a:gd name="T17" fmla="*/ 175 h 178"/>
                  <a:gd name="T18" fmla="*/ 8 w 116"/>
                  <a:gd name="T19" fmla="*/ 158 h 178"/>
                  <a:gd name="T20" fmla="*/ 2 w 116"/>
                  <a:gd name="T21" fmla="*/ 155 h 178"/>
                  <a:gd name="T22" fmla="*/ 1 w 116"/>
                  <a:gd name="T23" fmla="*/ 140 h 178"/>
                  <a:gd name="T24" fmla="*/ 35 w 116"/>
                  <a:gd name="T25" fmla="*/ 57 h 178"/>
                  <a:gd name="T26" fmla="*/ 40 w 116"/>
                  <a:gd name="T27" fmla="*/ 4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5" h="178">
                    <a:moveTo>
                      <a:pt x="40" y="43"/>
                    </a:moveTo>
                    <a:cubicBezTo>
                      <a:pt x="44" y="47"/>
                      <a:pt x="47" y="44"/>
                      <a:pt x="50" y="41"/>
                    </a:cubicBezTo>
                    <a:cubicBezTo>
                      <a:pt x="63" y="27"/>
                      <a:pt x="77" y="14"/>
                      <a:pt x="95" y="6"/>
                    </a:cubicBezTo>
                    <a:cubicBezTo>
                      <a:pt x="106" y="0"/>
                      <a:pt x="108" y="1"/>
                      <a:pt x="112" y="13"/>
                    </a:cubicBezTo>
                    <a:cubicBezTo>
                      <a:pt x="116" y="31"/>
                      <a:pt x="115" y="50"/>
                      <a:pt x="114" y="68"/>
                    </a:cubicBezTo>
                    <a:cubicBezTo>
                      <a:pt x="114" y="72"/>
                      <a:pt x="112" y="75"/>
                      <a:pt x="115" y="78"/>
                    </a:cubicBezTo>
                    <a:cubicBezTo>
                      <a:pt x="108" y="112"/>
                      <a:pt x="96" y="144"/>
                      <a:pt x="72" y="171"/>
                    </a:cubicBezTo>
                    <a:cubicBezTo>
                      <a:pt x="71" y="173"/>
                      <a:pt x="69" y="175"/>
                      <a:pt x="67" y="176"/>
                    </a:cubicBezTo>
                    <a:cubicBezTo>
                      <a:pt x="64" y="178"/>
                      <a:pt x="62" y="176"/>
                      <a:pt x="59" y="175"/>
                    </a:cubicBezTo>
                    <a:cubicBezTo>
                      <a:pt x="43" y="167"/>
                      <a:pt x="26" y="161"/>
                      <a:pt x="8" y="158"/>
                    </a:cubicBezTo>
                    <a:cubicBezTo>
                      <a:pt x="5" y="158"/>
                      <a:pt x="3" y="157"/>
                      <a:pt x="2" y="155"/>
                    </a:cubicBezTo>
                    <a:cubicBezTo>
                      <a:pt x="0" y="150"/>
                      <a:pt x="0" y="145"/>
                      <a:pt x="1" y="140"/>
                    </a:cubicBezTo>
                    <a:cubicBezTo>
                      <a:pt x="7" y="110"/>
                      <a:pt x="16" y="82"/>
                      <a:pt x="35" y="57"/>
                    </a:cubicBezTo>
                    <a:cubicBezTo>
                      <a:pt x="38" y="52"/>
                      <a:pt x="38" y="47"/>
                      <a:pt x="40" y="4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9" name="Freeform 869">
                <a:extLst>
                  <a:ext uri="{FF2B5EF4-FFF2-40B4-BE49-F238E27FC236}">
                    <a16:creationId xmlns:a16="http://schemas.microsoft.com/office/drawing/2014/main" id="{92D8DDE4-2188-0900-723F-CD41667AEB03}"/>
                  </a:ext>
                </a:extLst>
              </p:cNvPr>
              <p:cNvSpPr/>
              <p:nvPr/>
            </p:nvSpPr>
            <p:spPr bwMode="auto">
              <a:xfrm>
                <a:off x="8196263" y="4465638"/>
                <a:ext cx="109537" cy="182563"/>
              </a:xfrm>
              <a:custGeom>
                <a:avLst/>
                <a:gdLst>
                  <a:gd name="T0" fmla="*/ 1 w 108"/>
                  <a:gd name="T1" fmla="*/ 71 h 180"/>
                  <a:gd name="T2" fmla="*/ 11 w 108"/>
                  <a:gd name="T3" fmla="*/ 77 h 180"/>
                  <a:gd name="T4" fmla="*/ 17 w 108"/>
                  <a:gd name="T5" fmla="*/ 41 h 180"/>
                  <a:gd name="T6" fmla="*/ 31 w 108"/>
                  <a:gd name="T7" fmla="*/ 8 h 180"/>
                  <a:gd name="T8" fmla="*/ 46 w 108"/>
                  <a:gd name="T9" fmla="*/ 7 h 180"/>
                  <a:gd name="T10" fmla="*/ 84 w 108"/>
                  <a:gd name="T11" fmla="*/ 56 h 180"/>
                  <a:gd name="T12" fmla="*/ 90 w 108"/>
                  <a:gd name="T13" fmla="*/ 61 h 180"/>
                  <a:gd name="T14" fmla="*/ 107 w 108"/>
                  <a:gd name="T15" fmla="*/ 137 h 180"/>
                  <a:gd name="T16" fmla="*/ 103 w 108"/>
                  <a:gd name="T17" fmla="*/ 166 h 180"/>
                  <a:gd name="T18" fmla="*/ 86 w 108"/>
                  <a:gd name="T19" fmla="*/ 168 h 180"/>
                  <a:gd name="T20" fmla="*/ 46 w 108"/>
                  <a:gd name="T21" fmla="*/ 177 h 180"/>
                  <a:gd name="T22" fmla="*/ 35 w 108"/>
                  <a:gd name="T23" fmla="*/ 179 h 180"/>
                  <a:gd name="T24" fmla="*/ 28 w 108"/>
                  <a:gd name="T25" fmla="*/ 167 h 180"/>
                  <a:gd name="T26" fmla="*/ 10 w 108"/>
                  <a:gd name="T27" fmla="*/ 94 h 180"/>
                  <a:gd name="T28" fmla="*/ 3 w 108"/>
                  <a:gd name="T29" fmla="*/ 76 h 180"/>
                  <a:gd name="T30" fmla="*/ 1 w 108"/>
                  <a:gd name="T31" fmla="*/ 71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80">
                    <a:moveTo>
                      <a:pt x="1" y="71"/>
                    </a:moveTo>
                    <a:cubicBezTo>
                      <a:pt x="4" y="73"/>
                      <a:pt x="7" y="75"/>
                      <a:pt x="11" y="77"/>
                    </a:cubicBezTo>
                    <a:cubicBezTo>
                      <a:pt x="14" y="65"/>
                      <a:pt x="14" y="53"/>
                      <a:pt x="17" y="41"/>
                    </a:cubicBezTo>
                    <a:cubicBezTo>
                      <a:pt x="21" y="30"/>
                      <a:pt x="24" y="18"/>
                      <a:pt x="31" y="8"/>
                    </a:cubicBezTo>
                    <a:cubicBezTo>
                      <a:pt x="36" y="1"/>
                      <a:pt x="39" y="0"/>
                      <a:pt x="46" y="7"/>
                    </a:cubicBezTo>
                    <a:cubicBezTo>
                      <a:pt x="62" y="21"/>
                      <a:pt x="74" y="37"/>
                      <a:pt x="84" y="56"/>
                    </a:cubicBezTo>
                    <a:cubicBezTo>
                      <a:pt x="85" y="58"/>
                      <a:pt x="85" y="64"/>
                      <a:pt x="90" y="61"/>
                    </a:cubicBezTo>
                    <a:cubicBezTo>
                      <a:pt x="98" y="86"/>
                      <a:pt x="107" y="110"/>
                      <a:pt x="107" y="137"/>
                    </a:cubicBezTo>
                    <a:cubicBezTo>
                      <a:pt x="107" y="147"/>
                      <a:pt x="108" y="157"/>
                      <a:pt x="103" y="166"/>
                    </a:cubicBezTo>
                    <a:cubicBezTo>
                      <a:pt x="98" y="169"/>
                      <a:pt x="92" y="168"/>
                      <a:pt x="86" y="168"/>
                    </a:cubicBezTo>
                    <a:cubicBezTo>
                      <a:pt x="72" y="169"/>
                      <a:pt x="59" y="172"/>
                      <a:pt x="46" y="177"/>
                    </a:cubicBezTo>
                    <a:cubicBezTo>
                      <a:pt x="43" y="178"/>
                      <a:pt x="39" y="180"/>
                      <a:pt x="35" y="179"/>
                    </a:cubicBezTo>
                    <a:cubicBezTo>
                      <a:pt x="31" y="176"/>
                      <a:pt x="30" y="172"/>
                      <a:pt x="28" y="167"/>
                    </a:cubicBezTo>
                    <a:cubicBezTo>
                      <a:pt x="17" y="144"/>
                      <a:pt x="11" y="120"/>
                      <a:pt x="10" y="94"/>
                    </a:cubicBezTo>
                    <a:cubicBezTo>
                      <a:pt x="10" y="87"/>
                      <a:pt x="9" y="81"/>
                      <a:pt x="3" y="76"/>
                    </a:cubicBezTo>
                    <a:cubicBezTo>
                      <a:pt x="1" y="75"/>
                      <a:pt x="0" y="73"/>
                      <a:pt x="1" y="7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0" name="Freeform 870">
                <a:extLst>
                  <a:ext uri="{FF2B5EF4-FFF2-40B4-BE49-F238E27FC236}">
                    <a16:creationId xmlns:a16="http://schemas.microsoft.com/office/drawing/2014/main" id="{BD140AB6-2F35-8DB3-E2B7-84A7CB275DF4}"/>
                  </a:ext>
                </a:extLst>
              </p:cNvPr>
              <p:cNvSpPr/>
              <p:nvPr/>
            </p:nvSpPr>
            <p:spPr bwMode="auto">
              <a:xfrm>
                <a:off x="7962900" y="4700588"/>
                <a:ext cx="182562" cy="101600"/>
              </a:xfrm>
              <a:custGeom>
                <a:avLst/>
                <a:gdLst>
                  <a:gd name="T0" fmla="*/ 42 w 180"/>
                  <a:gd name="T1" fmla="*/ 73 h 100"/>
                  <a:gd name="T2" fmla="*/ 41 w 180"/>
                  <a:gd name="T3" fmla="*/ 65 h 100"/>
                  <a:gd name="T4" fmla="*/ 9 w 180"/>
                  <a:gd name="T5" fmla="*/ 38 h 100"/>
                  <a:gd name="T6" fmla="*/ 14 w 180"/>
                  <a:gd name="T7" fmla="*/ 17 h 100"/>
                  <a:gd name="T8" fmla="*/ 68 w 180"/>
                  <a:gd name="T9" fmla="*/ 4 h 100"/>
                  <a:gd name="T10" fmla="*/ 76 w 180"/>
                  <a:gd name="T11" fmla="*/ 0 h 100"/>
                  <a:gd name="T12" fmla="*/ 116 w 180"/>
                  <a:gd name="T13" fmla="*/ 4 h 100"/>
                  <a:gd name="T14" fmla="*/ 174 w 180"/>
                  <a:gd name="T15" fmla="*/ 24 h 100"/>
                  <a:gd name="T16" fmla="*/ 179 w 180"/>
                  <a:gd name="T17" fmla="*/ 33 h 100"/>
                  <a:gd name="T18" fmla="*/ 164 w 180"/>
                  <a:gd name="T19" fmla="*/ 96 h 100"/>
                  <a:gd name="T20" fmla="*/ 146 w 180"/>
                  <a:gd name="T21" fmla="*/ 100 h 100"/>
                  <a:gd name="T22" fmla="*/ 57 w 180"/>
                  <a:gd name="T23" fmla="*/ 77 h 100"/>
                  <a:gd name="T24" fmla="*/ 42 w 180"/>
                  <a:gd name="T25" fmla="*/ 73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00">
                    <a:moveTo>
                      <a:pt x="42" y="73"/>
                    </a:moveTo>
                    <a:cubicBezTo>
                      <a:pt x="47" y="70"/>
                      <a:pt x="45" y="67"/>
                      <a:pt x="41" y="65"/>
                    </a:cubicBezTo>
                    <a:cubicBezTo>
                      <a:pt x="29" y="58"/>
                      <a:pt x="19" y="48"/>
                      <a:pt x="9" y="38"/>
                    </a:cubicBezTo>
                    <a:cubicBezTo>
                      <a:pt x="0" y="27"/>
                      <a:pt x="1" y="22"/>
                      <a:pt x="14" y="17"/>
                    </a:cubicBezTo>
                    <a:cubicBezTo>
                      <a:pt x="32" y="9"/>
                      <a:pt x="50" y="6"/>
                      <a:pt x="68" y="4"/>
                    </a:cubicBezTo>
                    <a:cubicBezTo>
                      <a:pt x="71" y="3"/>
                      <a:pt x="76" y="5"/>
                      <a:pt x="76" y="0"/>
                    </a:cubicBezTo>
                    <a:cubicBezTo>
                      <a:pt x="90" y="1"/>
                      <a:pt x="103" y="2"/>
                      <a:pt x="116" y="4"/>
                    </a:cubicBezTo>
                    <a:cubicBezTo>
                      <a:pt x="137" y="6"/>
                      <a:pt x="156" y="14"/>
                      <a:pt x="174" y="24"/>
                    </a:cubicBezTo>
                    <a:cubicBezTo>
                      <a:pt x="178" y="26"/>
                      <a:pt x="180" y="28"/>
                      <a:pt x="179" y="33"/>
                    </a:cubicBezTo>
                    <a:cubicBezTo>
                      <a:pt x="171" y="53"/>
                      <a:pt x="169" y="75"/>
                      <a:pt x="164" y="96"/>
                    </a:cubicBezTo>
                    <a:cubicBezTo>
                      <a:pt x="159" y="100"/>
                      <a:pt x="152" y="100"/>
                      <a:pt x="146" y="100"/>
                    </a:cubicBezTo>
                    <a:cubicBezTo>
                      <a:pt x="114" y="99"/>
                      <a:pt x="85" y="92"/>
                      <a:pt x="57" y="77"/>
                    </a:cubicBezTo>
                    <a:cubicBezTo>
                      <a:pt x="52" y="74"/>
                      <a:pt x="47" y="77"/>
                      <a:pt x="42" y="7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1" name="Freeform 871">
                <a:extLst>
                  <a:ext uri="{FF2B5EF4-FFF2-40B4-BE49-F238E27FC236}">
                    <a16:creationId xmlns:a16="http://schemas.microsoft.com/office/drawing/2014/main" id="{2DED57BC-4EA4-03DD-0168-402AE3031C04}"/>
                  </a:ext>
                </a:extLst>
              </p:cNvPr>
              <p:cNvSpPr/>
              <p:nvPr/>
            </p:nvSpPr>
            <p:spPr bwMode="auto">
              <a:xfrm>
                <a:off x="8058150" y="4554538"/>
                <a:ext cx="150812" cy="153988"/>
              </a:xfrm>
              <a:custGeom>
                <a:avLst/>
                <a:gdLst>
                  <a:gd name="T0" fmla="*/ 12 w 149"/>
                  <a:gd name="T1" fmla="*/ 74 h 152"/>
                  <a:gd name="T2" fmla="*/ 17 w 149"/>
                  <a:gd name="T3" fmla="*/ 67 h 152"/>
                  <a:gd name="T4" fmla="*/ 1 w 149"/>
                  <a:gd name="T5" fmla="*/ 16 h 152"/>
                  <a:gd name="T6" fmla="*/ 14 w 149"/>
                  <a:gd name="T7" fmla="*/ 1 h 152"/>
                  <a:gd name="T8" fmla="*/ 57 w 149"/>
                  <a:gd name="T9" fmla="*/ 15 h 152"/>
                  <a:gd name="T10" fmla="*/ 68 w 149"/>
                  <a:gd name="T11" fmla="*/ 15 h 152"/>
                  <a:gd name="T12" fmla="*/ 125 w 149"/>
                  <a:gd name="T13" fmla="*/ 62 h 152"/>
                  <a:gd name="T14" fmla="*/ 147 w 149"/>
                  <a:gd name="T15" fmla="*/ 96 h 152"/>
                  <a:gd name="T16" fmla="*/ 148 w 149"/>
                  <a:gd name="T17" fmla="*/ 103 h 152"/>
                  <a:gd name="T18" fmla="*/ 140 w 149"/>
                  <a:gd name="T19" fmla="*/ 111 h 152"/>
                  <a:gd name="T20" fmla="*/ 106 w 149"/>
                  <a:gd name="T21" fmla="*/ 144 h 152"/>
                  <a:gd name="T22" fmla="*/ 99 w 149"/>
                  <a:gd name="T23" fmla="*/ 150 h 152"/>
                  <a:gd name="T24" fmla="*/ 89 w 149"/>
                  <a:gd name="T25" fmla="*/ 148 h 152"/>
                  <a:gd name="T26" fmla="*/ 32 w 149"/>
                  <a:gd name="T27" fmla="*/ 97 h 152"/>
                  <a:gd name="T28" fmla="*/ 12 w 149"/>
                  <a:gd name="T29" fmla="*/ 7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152">
                    <a:moveTo>
                      <a:pt x="12" y="74"/>
                    </a:moveTo>
                    <a:cubicBezTo>
                      <a:pt x="17" y="74"/>
                      <a:pt x="20" y="73"/>
                      <a:pt x="17" y="67"/>
                    </a:cubicBezTo>
                    <a:cubicBezTo>
                      <a:pt x="8" y="51"/>
                      <a:pt x="3" y="34"/>
                      <a:pt x="1" y="16"/>
                    </a:cubicBezTo>
                    <a:cubicBezTo>
                      <a:pt x="0" y="2"/>
                      <a:pt x="1" y="0"/>
                      <a:pt x="14" y="1"/>
                    </a:cubicBezTo>
                    <a:cubicBezTo>
                      <a:pt x="30" y="3"/>
                      <a:pt x="44" y="8"/>
                      <a:pt x="57" y="15"/>
                    </a:cubicBezTo>
                    <a:cubicBezTo>
                      <a:pt x="61" y="16"/>
                      <a:pt x="65" y="19"/>
                      <a:pt x="68" y="15"/>
                    </a:cubicBezTo>
                    <a:cubicBezTo>
                      <a:pt x="88" y="30"/>
                      <a:pt x="109" y="44"/>
                      <a:pt x="125" y="62"/>
                    </a:cubicBezTo>
                    <a:cubicBezTo>
                      <a:pt x="134" y="73"/>
                      <a:pt x="141" y="84"/>
                      <a:pt x="147" y="96"/>
                    </a:cubicBezTo>
                    <a:cubicBezTo>
                      <a:pt x="148" y="98"/>
                      <a:pt x="149" y="100"/>
                      <a:pt x="148" y="103"/>
                    </a:cubicBezTo>
                    <a:cubicBezTo>
                      <a:pt x="146" y="107"/>
                      <a:pt x="143" y="109"/>
                      <a:pt x="140" y="111"/>
                    </a:cubicBezTo>
                    <a:cubicBezTo>
                      <a:pt x="127" y="121"/>
                      <a:pt x="115" y="131"/>
                      <a:pt x="106" y="144"/>
                    </a:cubicBezTo>
                    <a:cubicBezTo>
                      <a:pt x="104" y="147"/>
                      <a:pt x="101" y="149"/>
                      <a:pt x="99" y="150"/>
                    </a:cubicBezTo>
                    <a:cubicBezTo>
                      <a:pt x="95" y="152"/>
                      <a:pt x="92" y="150"/>
                      <a:pt x="89" y="148"/>
                    </a:cubicBezTo>
                    <a:cubicBezTo>
                      <a:pt x="67" y="135"/>
                      <a:pt x="49" y="117"/>
                      <a:pt x="32" y="97"/>
                    </a:cubicBezTo>
                    <a:cubicBezTo>
                      <a:pt x="26" y="89"/>
                      <a:pt x="20" y="81"/>
                      <a:pt x="12" y="74"/>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2" name="Freeform 872">
                <a:extLst>
                  <a:ext uri="{FF2B5EF4-FFF2-40B4-BE49-F238E27FC236}">
                    <a16:creationId xmlns:a16="http://schemas.microsoft.com/office/drawing/2014/main" id="{A3624493-DBD1-E315-FCDD-D6036F8843E7}"/>
                  </a:ext>
                </a:extLst>
              </p:cNvPr>
              <p:cNvSpPr/>
              <p:nvPr/>
            </p:nvSpPr>
            <p:spPr bwMode="auto">
              <a:xfrm>
                <a:off x="8399463" y="4583113"/>
                <a:ext cx="161925" cy="141288"/>
              </a:xfrm>
              <a:custGeom>
                <a:avLst/>
                <a:gdLst>
                  <a:gd name="T0" fmla="*/ 97 w 161"/>
                  <a:gd name="T1" fmla="*/ 7 h 139"/>
                  <a:gd name="T2" fmla="*/ 107 w 161"/>
                  <a:gd name="T3" fmla="*/ 7 h 139"/>
                  <a:gd name="T4" fmla="*/ 151 w 161"/>
                  <a:gd name="T5" fmla="*/ 1 h 139"/>
                  <a:gd name="T6" fmla="*/ 160 w 161"/>
                  <a:gd name="T7" fmla="*/ 13 h 139"/>
                  <a:gd name="T8" fmla="*/ 141 w 161"/>
                  <a:gd name="T9" fmla="*/ 57 h 139"/>
                  <a:gd name="T10" fmla="*/ 138 w 161"/>
                  <a:gd name="T11" fmla="*/ 66 h 139"/>
                  <a:gd name="T12" fmla="*/ 104 w 161"/>
                  <a:gd name="T13" fmla="*/ 105 h 139"/>
                  <a:gd name="T14" fmla="*/ 58 w 161"/>
                  <a:gd name="T15" fmla="*/ 135 h 139"/>
                  <a:gd name="T16" fmla="*/ 45 w 161"/>
                  <a:gd name="T17" fmla="*/ 138 h 139"/>
                  <a:gd name="T18" fmla="*/ 22 w 161"/>
                  <a:gd name="T19" fmla="*/ 108 h 139"/>
                  <a:gd name="T20" fmla="*/ 11 w 161"/>
                  <a:gd name="T21" fmla="*/ 95 h 139"/>
                  <a:gd name="T22" fmla="*/ 6 w 161"/>
                  <a:gd name="T23" fmla="*/ 91 h 139"/>
                  <a:gd name="T24" fmla="*/ 5 w 161"/>
                  <a:gd name="T25" fmla="*/ 74 h 139"/>
                  <a:gd name="T26" fmla="*/ 64 w 161"/>
                  <a:gd name="T27" fmla="*/ 23 h 139"/>
                  <a:gd name="T28" fmla="*/ 97 w 161"/>
                  <a:gd name="T29" fmla="*/ 7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1" h="139">
                    <a:moveTo>
                      <a:pt x="97" y="7"/>
                    </a:moveTo>
                    <a:cubicBezTo>
                      <a:pt x="100" y="10"/>
                      <a:pt x="104" y="8"/>
                      <a:pt x="107" y="7"/>
                    </a:cubicBezTo>
                    <a:cubicBezTo>
                      <a:pt x="122" y="3"/>
                      <a:pt x="136" y="0"/>
                      <a:pt x="151" y="1"/>
                    </a:cubicBezTo>
                    <a:cubicBezTo>
                      <a:pt x="159" y="2"/>
                      <a:pt x="161" y="5"/>
                      <a:pt x="160" y="13"/>
                    </a:cubicBezTo>
                    <a:cubicBezTo>
                      <a:pt x="156" y="29"/>
                      <a:pt x="149" y="43"/>
                      <a:pt x="141" y="57"/>
                    </a:cubicBezTo>
                    <a:cubicBezTo>
                      <a:pt x="139" y="60"/>
                      <a:pt x="137" y="63"/>
                      <a:pt x="138" y="66"/>
                    </a:cubicBezTo>
                    <a:cubicBezTo>
                      <a:pt x="129" y="81"/>
                      <a:pt x="117" y="94"/>
                      <a:pt x="104" y="105"/>
                    </a:cubicBezTo>
                    <a:cubicBezTo>
                      <a:pt x="91" y="118"/>
                      <a:pt x="75" y="128"/>
                      <a:pt x="58" y="135"/>
                    </a:cubicBezTo>
                    <a:cubicBezTo>
                      <a:pt x="54" y="137"/>
                      <a:pt x="50" y="139"/>
                      <a:pt x="45" y="138"/>
                    </a:cubicBezTo>
                    <a:cubicBezTo>
                      <a:pt x="36" y="129"/>
                      <a:pt x="30" y="117"/>
                      <a:pt x="22" y="108"/>
                    </a:cubicBezTo>
                    <a:cubicBezTo>
                      <a:pt x="18" y="104"/>
                      <a:pt x="15" y="99"/>
                      <a:pt x="11" y="95"/>
                    </a:cubicBezTo>
                    <a:cubicBezTo>
                      <a:pt x="9" y="94"/>
                      <a:pt x="8" y="92"/>
                      <a:pt x="6" y="91"/>
                    </a:cubicBezTo>
                    <a:cubicBezTo>
                      <a:pt x="0" y="85"/>
                      <a:pt x="1" y="80"/>
                      <a:pt x="5" y="74"/>
                    </a:cubicBezTo>
                    <a:cubicBezTo>
                      <a:pt x="21" y="52"/>
                      <a:pt x="41" y="36"/>
                      <a:pt x="64" y="23"/>
                    </a:cubicBezTo>
                    <a:cubicBezTo>
                      <a:pt x="74" y="17"/>
                      <a:pt x="85" y="11"/>
                      <a:pt x="97" y="7"/>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3" name="Freeform 873">
                <a:extLst>
                  <a:ext uri="{FF2B5EF4-FFF2-40B4-BE49-F238E27FC236}">
                    <a16:creationId xmlns:a16="http://schemas.microsoft.com/office/drawing/2014/main" id="{DAD5E9EE-A173-D67E-CD3C-B1B1E1A127E6}"/>
                  </a:ext>
                </a:extLst>
              </p:cNvPr>
              <p:cNvSpPr/>
              <p:nvPr/>
            </p:nvSpPr>
            <p:spPr bwMode="auto">
              <a:xfrm>
                <a:off x="8453438" y="4721225"/>
                <a:ext cx="179387" cy="100013"/>
              </a:xfrm>
              <a:custGeom>
                <a:avLst/>
                <a:gdLst>
                  <a:gd name="T0" fmla="*/ 119 w 178"/>
                  <a:gd name="T1" fmla="*/ 6 h 99"/>
                  <a:gd name="T2" fmla="*/ 126 w 178"/>
                  <a:gd name="T3" fmla="*/ 11 h 99"/>
                  <a:gd name="T4" fmla="*/ 168 w 178"/>
                  <a:gd name="T5" fmla="*/ 29 h 99"/>
                  <a:gd name="T6" fmla="*/ 170 w 178"/>
                  <a:gd name="T7" fmla="*/ 45 h 99"/>
                  <a:gd name="T8" fmla="*/ 133 w 178"/>
                  <a:gd name="T9" fmla="*/ 73 h 99"/>
                  <a:gd name="T10" fmla="*/ 106 w 178"/>
                  <a:gd name="T11" fmla="*/ 86 h 99"/>
                  <a:gd name="T12" fmla="*/ 20 w 178"/>
                  <a:gd name="T13" fmla="*/ 95 h 99"/>
                  <a:gd name="T14" fmla="*/ 12 w 178"/>
                  <a:gd name="T15" fmla="*/ 93 h 99"/>
                  <a:gd name="T16" fmla="*/ 9 w 178"/>
                  <a:gd name="T17" fmla="*/ 84 h 99"/>
                  <a:gd name="T18" fmla="*/ 1 w 178"/>
                  <a:gd name="T19" fmla="*/ 29 h 99"/>
                  <a:gd name="T20" fmla="*/ 1 w 178"/>
                  <a:gd name="T21" fmla="*/ 23 h 99"/>
                  <a:gd name="T22" fmla="*/ 11 w 178"/>
                  <a:gd name="T23" fmla="*/ 15 h 99"/>
                  <a:gd name="T24" fmla="*/ 103 w 178"/>
                  <a:gd name="T25" fmla="*/ 5 h 99"/>
                  <a:gd name="T26" fmla="*/ 119 w 178"/>
                  <a:gd name="T27" fmla="*/ 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8" h="99">
                    <a:moveTo>
                      <a:pt x="119" y="6"/>
                    </a:moveTo>
                    <a:cubicBezTo>
                      <a:pt x="120" y="10"/>
                      <a:pt x="123" y="10"/>
                      <a:pt x="126" y="11"/>
                    </a:cubicBezTo>
                    <a:cubicBezTo>
                      <a:pt x="141" y="15"/>
                      <a:pt x="156" y="20"/>
                      <a:pt x="168" y="29"/>
                    </a:cubicBezTo>
                    <a:cubicBezTo>
                      <a:pt x="178" y="36"/>
                      <a:pt x="178" y="37"/>
                      <a:pt x="170" y="45"/>
                    </a:cubicBezTo>
                    <a:cubicBezTo>
                      <a:pt x="160" y="57"/>
                      <a:pt x="146" y="64"/>
                      <a:pt x="133" y="73"/>
                    </a:cubicBezTo>
                    <a:cubicBezTo>
                      <a:pt x="126" y="81"/>
                      <a:pt x="115" y="83"/>
                      <a:pt x="106" y="86"/>
                    </a:cubicBezTo>
                    <a:cubicBezTo>
                      <a:pt x="78" y="96"/>
                      <a:pt x="50" y="99"/>
                      <a:pt x="20" y="95"/>
                    </a:cubicBezTo>
                    <a:cubicBezTo>
                      <a:pt x="17" y="95"/>
                      <a:pt x="14" y="95"/>
                      <a:pt x="12" y="93"/>
                    </a:cubicBezTo>
                    <a:cubicBezTo>
                      <a:pt x="9" y="90"/>
                      <a:pt x="9" y="87"/>
                      <a:pt x="9" y="84"/>
                    </a:cubicBezTo>
                    <a:cubicBezTo>
                      <a:pt x="10" y="65"/>
                      <a:pt x="7" y="47"/>
                      <a:pt x="1" y="29"/>
                    </a:cubicBezTo>
                    <a:cubicBezTo>
                      <a:pt x="1" y="27"/>
                      <a:pt x="0" y="25"/>
                      <a:pt x="1" y="23"/>
                    </a:cubicBezTo>
                    <a:cubicBezTo>
                      <a:pt x="3" y="19"/>
                      <a:pt x="7" y="17"/>
                      <a:pt x="11" y="15"/>
                    </a:cubicBezTo>
                    <a:cubicBezTo>
                      <a:pt x="41" y="4"/>
                      <a:pt x="72" y="0"/>
                      <a:pt x="103" y="5"/>
                    </a:cubicBezTo>
                    <a:cubicBezTo>
                      <a:pt x="109" y="5"/>
                      <a:pt x="114" y="6"/>
                      <a:pt x="119" y="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4" name="Freeform 874">
                <a:extLst>
                  <a:ext uri="{FF2B5EF4-FFF2-40B4-BE49-F238E27FC236}">
                    <a16:creationId xmlns:a16="http://schemas.microsoft.com/office/drawing/2014/main" id="{8665B423-FE2C-D88E-ACF6-112494AD0F02}"/>
                  </a:ext>
                </a:extLst>
              </p:cNvPr>
              <p:cNvSpPr/>
              <p:nvPr/>
            </p:nvSpPr>
            <p:spPr bwMode="auto">
              <a:xfrm>
                <a:off x="8435975" y="4822825"/>
                <a:ext cx="173037" cy="107950"/>
              </a:xfrm>
              <a:custGeom>
                <a:avLst/>
                <a:gdLst>
                  <a:gd name="T0" fmla="*/ 152 w 172"/>
                  <a:gd name="T1" fmla="*/ 100 h 106"/>
                  <a:gd name="T2" fmla="*/ 127 w 172"/>
                  <a:gd name="T3" fmla="*/ 102 h 106"/>
                  <a:gd name="T4" fmla="*/ 111 w 172"/>
                  <a:gd name="T5" fmla="*/ 103 h 106"/>
                  <a:gd name="T6" fmla="*/ 103 w 172"/>
                  <a:gd name="T7" fmla="*/ 106 h 106"/>
                  <a:gd name="T8" fmla="*/ 12 w 172"/>
                  <a:gd name="T9" fmla="*/ 82 h 106"/>
                  <a:gd name="T10" fmla="*/ 1 w 172"/>
                  <a:gd name="T11" fmla="*/ 72 h 106"/>
                  <a:gd name="T12" fmla="*/ 4 w 172"/>
                  <a:gd name="T13" fmla="*/ 62 h 106"/>
                  <a:gd name="T14" fmla="*/ 23 w 172"/>
                  <a:gd name="T15" fmla="*/ 10 h 106"/>
                  <a:gd name="T16" fmla="*/ 27 w 172"/>
                  <a:gd name="T17" fmla="*/ 3 h 106"/>
                  <a:gd name="T18" fmla="*/ 70 w 172"/>
                  <a:gd name="T19" fmla="*/ 8 h 106"/>
                  <a:gd name="T20" fmla="*/ 117 w 172"/>
                  <a:gd name="T21" fmla="*/ 30 h 106"/>
                  <a:gd name="T22" fmla="*/ 130 w 172"/>
                  <a:gd name="T23" fmla="*/ 35 h 106"/>
                  <a:gd name="T24" fmla="*/ 134 w 172"/>
                  <a:gd name="T25" fmla="*/ 44 h 106"/>
                  <a:gd name="T26" fmla="*/ 165 w 172"/>
                  <a:gd name="T27" fmla="*/ 77 h 106"/>
                  <a:gd name="T28" fmla="*/ 159 w 172"/>
                  <a:gd name="T29" fmla="*/ 96 h 106"/>
                  <a:gd name="T30" fmla="*/ 152 w 172"/>
                  <a:gd name="T3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2" h="105">
                    <a:moveTo>
                      <a:pt x="152" y="100"/>
                    </a:moveTo>
                    <a:cubicBezTo>
                      <a:pt x="143" y="97"/>
                      <a:pt x="135" y="102"/>
                      <a:pt x="127" y="102"/>
                    </a:cubicBezTo>
                    <a:cubicBezTo>
                      <a:pt x="122" y="102"/>
                      <a:pt x="116" y="103"/>
                      <a:pt x="111" y="103"/>
                    </a:cubicBezTo>
                    <a:cubicBezTo>
                      <a:pt x="109" y="106"/>
                      <a:pt x="106" y="106"/>
                      <a:pt x="103" y="106"/>
                    </a:cubicBezTo>
                    <a:cubicBezTo>
                      <a:pt x="70" y="105"/>
                      <a:pt x="40" y="97"/>
                      <a:pt x="12" y="82"/>
                    </a:cubicBezTo>
                    <a:cubicBezTo>
                      <a:pt x="7" y="79"/>
                      <a:pt x="3" y="77"/>
                      <a:pt x="1" y="72"/>
                    </a:cubicBezTo>
                    <a:cubicBezTo>
                      <a:pt x="0" y="68"/>
                      <a:pt x="2" y="65"/>
                      <a:pt x="4" y="62"/>
                    </a:cubicBezTo>
                    <a:cubicBezTo>
                      <a:pt x="13" y="46"/>
                      <a:pt x="20" y="28"/>
                      <a:pt x="23" y="10"/>
                    </a:cubicBezTo>
                    <a:cubicBezTo>
                      <a:pt x="24" y="7"/>
                      <a:pt x="24" y="4"/>
                      <a:pt x="27" y="3"/>
                    </a:cubicBezTo>
                    <a:cubicBezTo>
                      <a:pt x="42" y="0"/>
                      <a:pt x="56" y="4"/>
                      <a:pt x="70" y="8"/>
                    </a:cubicBezTo>
                    <a:cubicBezTo>
                      <a:pt x="87" y="12"/>
                      <a:pt x="103" y="19"/>
                      <a:pt x="117" y="30"/>
                    </a:cubicBezTo>
                    <a:cubicBezTo>
                      <a:pt x="121" y="33"/>
                      <a:pt x="127" y="32"/>
                      <a:pt x="130" y="35"/>
                    </a:cubicBezTo>
                    <a:cubicBezTo>
                      <a:pt x="126" y="40"/>
                      <a:pt x="132" y="42"/>
                      <a:pt x="134" y="44"/>
                    </a:cubicBezTo>
                    <a:cubicBezTo>
                      <a:pt x="147" y="53"/>
                      <a:pt x="157" y="64"/>
                      <a:pt x="165" y="77"/>
                    </a:cubicBezTo>
                    <a:cubicBezTo>
                      <a:pt x="172" y="87"/>
                      <a:pt x="171" y="91"/>
                      <a:pt x="159" y="96"/>
                    </a:cubicBezTo>
                    <a:cubicBezTo>
                      <a:pt x="156" y="97"/>
                      <a:pt x="153" y="97"/>
                      <a:pt x="152" y="10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5" name="Freeform 875">
                <a:extLst>
                  <a:ext uri="{FF2B5EF4-FFF2-40B4-BE49-F238E27FC236}">
                    <a16:creationId xmlns:a16="http://schemas.microsoft.com/office/drawing/2014/main" id="{F6F053BD-D2F8-6A95-EEEF-B695F90657A8}"/>
                  </a:ext>
                </a:extLst>
              </p:cNvPr>
              <p:cNvSpPr/>
              <p:nvPr/>
            </p:nvSpPr>
            <p:spPr bwMode="auto">
              <a:xfrm>
                <a:off x="8372475" y="4900613"/>
                <a:ext cx="149225" cy="149225"/>
              </a:xfrm>
              <a:custGeom>
                <a:avLst/>
                <a:gdLst>
                  <a:gd name="T0" fmla="*/ 135 w 147"/>
                  <a:gd name="T1" fmla="*/ 82 h 147"/>
                  <a:gd name="T2" fmla="*/ 135 w 147"/>
                  <a:gd name="T3" fmla="*/ 92 h 147"/>
                  <a:gd name="T4" fmla="*/ 145 w 147"/>
                  <a:gd name="T5" fmla="*/ 130 h 147"/>
                  <a:gd name="T6" fmla="*/ 130 w 147"/>
                  <a:gd name="T7" fmla="*/ 145 h 147"/>
                  <a:gd name="T8" fmla="*/ 100 w 147"/>
                  <a:gd name="T9" fmla="*/ 136 h 147"/>
                  <a:gd name="T10" fmla="*/ 91 w 147"/>
                  <a:gd name="T11" fmla="*/ 136 h 147"/>
                  <a:gd name="T12" fmla="*/ 38 w 147"/>
                  <a:gd name="T13" fmla="*/ 101 h 147"/>
                  <a:gd name="T14" fmla="*/ 4 w 147"/>
                  <a:gd name="T15" fmla="*/ 60 h 147"/>
                  <a:gd name="T16" fmla="*/ 3 w 147"/>
                  <a:gd name="T17" fmla="*/ 47 h 147"/>
                  <a:gd name="T18" fmla="*/ 52 w 147"/>
                  <a:gd name="T19" fmla="*/ 5 h 147"/>
                  <a:gd name="T20" fmla="*/ 67 w 147"/>
                  <a:gd name="T21" fmla="*/ 4 h 147"/>
                  <a:gd name="T22" fmla="*/ 118 w 147"/>
                  <a:gd name="T23" fmla="*/ 55 h 147"/>
                  <a:gd name="T24" fmla="*/ 135 w 147"/>
                  <a:gd name="T25" fmla="*/ 8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47">
                    <a:moveTo>
                      <a:pt x="135" y="82"/>
                    </a:moveTo>
                    <a:cubicBezTo>
                      <a:pt x="131" y="86"/>
                      <a:pt x="134" y="89"/>
                      <a:pt x="135" y="92"/>
                    </a:cubicBezTo>
                    <a:cubicBezTo>
                      <a:pt x="140" y="104"/>
                      <a:pt x="144" y="117"/>
                      <a:pt x="145" y="130"/>
                    </a:cubicBezTo>
                    <a:cubicBezTo>
                      <a:pt x="147" y="143"/>
                      <a:pt x="143" y="147"/>
                      <a:pt x="130" y="145"/>
                    </a:cubicBezTo>
                    <a:cubicBezTo>
                      <a:pt x="119" y="143"/>
                      <a:pt x="109" y="139"/>
                      <a:pt x="100" y="136"/>
                    </a:cubicBezTo>
                    <a:cubicBezTo>
                      <a:pt x="97" y="135"/>
                      <a:pt x="94" y="133"/>
                      <a:pt x="91" y="136"/>
                    </a:cubicBezTo>
                    <a:cubicBezTo>
                      <a:pt x="72" y="125"/>
                      <a:pt x="54" y="115"/>
                      <a:pt x="38" y="101"/>
                    </a:cubicBezTo>
                    <a:cubicBezTo>
                      <a:pt x="25" y="88"/>
                      <a:pt x="13" y="75"/>
                      <a:pt x="4" y="60"/>
                    </a:cubicBezTo>
                    <a:cubicBezTo>
                      <a:pt x="2" y="56"/>
                      <a:pt x="0" y="52"/>
                      <a:pt x="3" y="47"/>
                    </a:cubicBezTo>
                    <a:cubicBezTo>
                      <a:pt x="21" y="35"/>
                      <a:pt x="38" y="21"/>
                      <a:pt x="52" y="5"/>
                    </a:cubicBezTo>
                    <a:cubicBezTo>
                      <a:pt x="57" y="0"/>
                      <a:pt x="62" y="1"/>
                      <a:pt x="67" y="4"/>
                    </a:cubicBezTo>
                    <a:cubicBezTo>
                      <a:pt x="87" y="18"/>
                      <a:pt x="105" y="35"/>
                      <a:pt x="118" y="55"/>
                    </a:cubicBezTo>
                    <a:cubicBezTo>
                      <a:pt x="124" y="64"/>
                      <a:pt x="130" y="73"/>
                      <a:pt x="135" y="8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6" name="Freeform 876">
                <a:extLst>
                  <a:ext uri="{FF2B5EF4-FFF2-40B4-BE49-F238E27FC236}">
                    <a16:creationId xmlns:a16="http://schemas.microsoft.com/office/drawing/2014/main" id="{FD8BE2C5-8811-6BEF-F86D-40625AE81D6B}"/>
                  </a:ext>
                </a:extLst>
              </p:cNvPr>
              <p:cNvSpPr/>
              <p:nvPr/>
            </p:nvSpPr>
            <p:spPr bwMode="auto">
              <a:xfrm>
                <a:off x="7977188" y="4806950"/>
                <a:ext cx="171450" cy="106363"/>
              </a:xfrm>
              <a:custGeom>
                <a:avLst/>
                <a:gdLst>
                  <a:gd name="T0" fmla="*/ 58 w 169"/>
                  <a:gd name="T1" fmla="*/ 104 h 104"/>
                  <a:gd name="T2" fmla="*/ 41 w 169"/>
                  <a:gd name="T3" fmla="*/ 100 h 104"/>
                  <a:gd name="T4" fmla="*/ 8 w 169"/>
                  <a:gd name="T5" fmla="*/ 90 h 104"/>
                  <a:gd name="T6" fmla="*/ 4 w 169"/>
                  <a:gd name="T7" fmla="*/ 77 h 104"/>
                  <a:gd name="T8" fmla="*/ 35 w 169"/>
                  <a:gd name="T9" fmla="*/ 43 h 104"/>
                  <a:gd name="T10" fmla="*/ 39 w 169"/>
                  <a:gd name="T11" fmla="*/ 36 h 104"/>
                  <a:gd name="T12" fmla="*/ 86 w 169"/>
                  <a:gd name="T13" fmla="*/ 12 h 104"/>
                  <a:gd name="T14" fmla="*/ 140 w 169"/>
                  <a:gd name="T15" fmla="*/ 0 h 104"/>
                  <a:gd name="T16" fmla="*/ 149 w 169"/>
                  <a:gd name="T17" fmla="*/ 2 h 104"/>
                  <a:gd name="T18" fmla="*/ 152 w 169"/>
                  <a:gd name="T19" fmla="*/ 10 h 104"/>
                  <a:gd name="T20" fmla="*/ 167 w 169"/>
                  <a:gd name="T21" fmla="*/ 64 h 104"/>
                  <a:gd name="T22" fmla="*/ 169 w 169"/>
                  <a:gd name="T23" fmla="*/ 73 h 104"/>
                  <a:gd name="T24" fmla="*/ 162 w 169"/>
                  <a:gd name="T25" fmla="*/ 80 h 104"/>
                  <a:gd name="T26" fmla="*/ 74 w 169"/>
                  <a:gd name="T27" fmla="*/ 103 h 104"/>
                  <a:gd name="T28" fmla="*/ 58 w 169"/>
                  <a:gd name="T2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104">
                    <a:moveTo>
                      <a:pt x="58" y="104"/>
                    </a:moveTo>
                    <a:cubicBezTo>
                      <a:pt x="53" y="99"/>
                      <a:pt x="47" y="101"/>
                      <a:pt x="41" y="100"/>
                    </a:cubicBezTo>
                    <a:cubicBezTo>
                      <a:pt x="30" y="98"/>
                      <a:pt x="18" y="95"/>
                      <a:pt x="8" y="90"/>
                    </a:cubicBezTo>
                    <a:cubicBezTo>
                      <a:pt x="1" y="87"/>
                      <a:pt x="0" y="83"/>
                      <a:pt x="4" y="77"/>
                    </a:cubicBezTo>
                    <a:cubicBezTo>
                      <a:pt x="12" y="63"/>
                      <a:pt x="24" y="53"/>
                      <a:pt x="35" y="43"/>
                    </a:cubicBezTo>
                    <a:cubicBezTo>
                      <a:pt x="38" y="41"/>
                      <a:pt x="42" y="40"/>
                      <a:pt x="39" y="36"/>
                    </a:cubicBezTo>
                    <a:cubicBezTo>
                      <a:pt x="55" y="28"/>
                      <a:pt x="70" y="18"/>
                      <a:pt x="86" y="12"/>
                    </a:cubicBezTo>
                    <a:cubicBezTo>
                      <a:pt x="103" y="5"/>
                      <a:pt x="121" y="1"/>
                      <a:pt x="140" y="0"/>
                    </a:cubicBezTo>
                    <a:cubicBezTo>
                      <a:pt x="143" y="0"/>
                      <a:pt x="146" y="0"/>
                      <a:pt x="149" y="2"/>
                    </a:cubicBezTo>
                    <a:cubicBezTo>
                      <a:pt x="151" y="4"/>
                      <a:pt x="151" y="7"/>
                      <a:pt x="152" y="10"/>
                    </a:cubicBezTo>
                    <a:cubicBezTo>
                      <a:pt x="154" y="29"/>
                      <a:pt x="158" y="47"/>
                      <a:pt x="167" y="64"/>
                    </a:cubicBezTo>
                    <a:cubicBezTo>
                      <a:pt x="168" y="67"/>
                      <a:pt x="169" y="70"/>
                      <a:pt x="169" y="73"/>
                    </a:cubicBezTo>
                    <a:cubicBezTo>
                      <a:pt x="168" y="76"/>
                      <a:pt x="165" y="78"/>
                      <a:pt x="162" y="80"/>
                    </a:cubicBezTo>
                    <a:cubicBezTo>
                      <a:pt x="134" y="94"/>
                      <a:pt x="106" y="103"/>
                      <a:pt x="74" y="103"/>
                    </a:cubicBezTo>
                    <a:cubicBezTo>
                      <a:pt x="69" y="103"/>
                      <a:pt x="63" y="104"/>
                      <a:pt x="58" y="10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7" name="Freeform 877">
                <a:extLst>
                  <a:ext uri="{FF2B5EF4-FFF2-40B4-BE49-F238E27FC236}">
                    <a16:creationId xmlns:a16="http://schemas.microsoft.com/office/drawing/2014/main" id="{576408F9-C856-42BF-ECFA-AB8DAC1B9294}"/>
                  </a:ext>
                </a:extLst>
              </p:cNvPr>
              <p:cNvSpPr/>
              <p:nvPr/>
            </p:nvSpPr>
            <p:spPr bwMode="auto">
              <a:xfrm>
                <a:off x="8181975" y="4953000"/>
                <a:ext cx="119062" cy="165100"/>
              </a:xfrm>
              <a:custGeom>
                <a:avLst/>
                <a:gdLst>
                  <a:gd name="T0" fmla="*/ 68 w 119"/>
                  <a:gd name="T1" fmla="*/ 131 h 162"/>
                  <a:gd name="T2" fmla="*/ 58 w 119"/>
                  <a:gd name="T3" fmla="*/ 131 h 162"/>
                  <a:gd name="T4" fmla="*/ 25 w 119"/>
                  <a:gd name="T5" fmla="*/ 155 h 162"/>
                  <a:gd name="T6" fmla="*/ 6 w 119"/>
                  <a:gd name="T7" fmla="*/ 146 h 162"/>
                  <a:gd name="T8" fmla="*/ 3 w 119"/>
                  <a:gd name="T9" fmla="*/ 117 h 162"/>
                  <a:gd name="T10" fmla="*/ 0 w 119"/>
                  <a:gd name="T11" fmla="*/ 110 h 162"/>
                  <a:gd name="T12" fmla="*/ 17 w 119"/>
                  <a:gd name="T13" fmla="*/ 40 h 162"/>
                  <a:gd name="T14" fmla="*/ 41 w 119"/>
                  <a:gd name="T15" fmla="*/ 1 h 162"/>
                  <a:gd name="T16" fmla="*/ 52 w 119"/>
                  <a:gd name="T17" fmla="*/ 3 h 162"/>
                  <a:gd name="T18" fmla="*/ 107 w 119"/>
                  <a:gd name="T19" fmla="*/ 15 h 162"/>
                  <a:gd name="T20" fmla="*/ 117 w 119"/>
                  <a:gd name="T21" fmla="*/ 17 h 162"/>
                  <a:gd name="T22" fmla="*/ 115 w 119"/>
                  <a:gd name="T23" fmla="*/ 35 h 162"/>
                  <a:gd name="T24" fmla="*/ 77 w 119"/>
                  <a:gd name="T25" fmla="*/ 115 h 162"/>
                  <a:gd name="T26" fmla="*/ 68 w 119"/>
                  <a:gd name="T27" fmla="*/ 13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162">
                    <a:moveTo>
                      <a:pt x="68" y="131"/>
                    </a:moveTo>
                    <a:cubicBezTo>
                      <a:pt x="64" y="126"/>
                      <a:pt x="61" y="128"/>
                      <a:pt x="58" y="131"/>
                    </a:cubicBezTo>
                    <a:cubicBezTo>
                      <a:pt x="48" y="141"/>
                      <a:pt x="37" y="149"/>
                      <a:pt x="25" y="155"/>
                    </a:cubicBezTo>
                    <a:cubicBezTo>
                      <a:pt x="12" y="162"/>
                      <a:pt x="9" y="160"/>
                      <a:pt x="6" y="146"/>
                    </a:cubicBezTo>
                    <a:cubicBezTo>
                      <a:pt x="4" y="136"/>
                      <a:pt x="3" y="127"/>
                      <a:pt x="3" y="117"/>
                    </a:cubicBezTo>
                    <a:cubicBezTo>
                      <a:pt x="3" y="114"/>
                      <a:pt x="4" y="111"/>
                      <a:pt x="0" y="110"/>
                    </a:cubicBezTo>
                    <a:cubicBezTo>
                      <a:pt x="4" y="86"/>
                      <a:pt x="7" y="62"/>
                      <a:pt x="17" y="40"/>
                    </a:cubicBezTo>
                    <a:cubicBezTo>
                      <a:pt x="24" y="26"/>
                      <a:pt x="30" y="12"/>
                      <a:pt x="41" y="1"/>
                    </a:cubicBezTo>
                    <a:cubicBezTo>
                      <a:pt x="45" y="0"/>
                      <a:pt x="48" y="2"/>
                      <a:pt x="52" y="3"/>
                    </a:cubicBezTo>
                    <a:cubicBezTo>
                      <a:pt x="69" y="10"/>
                      <a:pt x="88" y="14"/>
                      <a:pt x="107" y="15"/>
                    </a:cubicBezTo>
                    <a:cubicBezTo>
                      <a:pt x="110" y="15"/>
                      <a:pt x="114" y="14"/>
                      <a:pt x="117" y="17"/>
                    </a:cubicBezTo>
                    <a:cubicBezTo>
                      <a:pt x="119" y="23"/>
                      <a:pt x="117" y="29"/>
                      <a:pt x="115" y="35"/>
                    </a:cubicBezTo>
                    <a:cubicBezTo>
                      <a:pt x="110" y="65"/>
                      <a:pt x="96" y="91"/>
                      <a:pt x="77" y="115"/>
                    </a:cubicBezTo>
                    <a:cubicBezTo>
                      <a:pt x="72" y="120"/>
                      <a:pt x="71" y="125"/>
                      <a:pt x="68" y="13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8" name="Freeform 878">
                <a:extLst>
                  <a:ext uri="{FF2B5EF4-FFF2-40B4-BE49-F238E27FC236}">
                    <a16:creationId xmlns:a16="http://schemas.microsoft.com/office/drawing/2014/main" id="{ABD2FB8E-8882-8D9D-D351-D3B0711A13A7}"/>
                  </a:ext>
                </a:extLst>
              </p:cNvPr>
              <p:cNvSpPr/>
              <p:nvPr/>
            </p:nvSpPr>
            <p:spPr bwMode="auto">
              <a:xfrm>
                <a:off x="8064500" y="4899025"/>
                <a:ext cx="153987" cy="139700"/>
              </a:xfrm>
              <a:custGeom>
                <a:avLst/>
                <a:gdLst>
                  <a:gd name="T0" fmla="*/ 59 w 153"/>
                  <a:gd name="T1" fmla="*/ 130 h 137"/>
                  <a:gd name="T2" fmla="*/ 50 w 153"/>
                  <a:gd name="T3" fmla="*/ 131 h 137"/>
                  <a:gd name="T4" fmla="*/ 12 w 153"/>
                  <a:gd name="T5" fmla="*/ 137 h 137"/>
                  <a:gd name="T6" fmla="*/ 1 w 153"/>
                  <a:gd name="T7" fmla="*/ 125 h 137"/>
                  <a:gd name="T8" fmla="*/ 14 w 153"/>
                  <a:gd name="T9" fmla="*/ 87 h 137"/>
                  <a:gd name="T10" fmla="*/ 11 w 153"/>
                  <a:gd name="T11" fmla="*/ 76 h 137"/>
                  <a:gd name="T12" fmla="*/ 40 w 153"/>
                  <a:gd name="T13" fmla="*/ 41 h 137"/>
                  <a:gd name="T14" fmla="*/ 86 w 153"/>
                  <a:gd name="T15" fmla="*/ 3 h 137"/>
                  <a:gd name="T16" fmla="*/ 94 w 153"/>
                  <a:gd name="T17" fmla="*/ 0 h 137"/>
                  <a:gd name="T18" fmla="*/ 101 w 153"/>
                  <a:gd name="T19" fmla="*/ 5 h 137"/>
                  <a:gd name="T20" fmla="*/ 145 w 153"/>
                  <a:gd name="T21" fmla="*/ 44 h 137"/>
                  <a:gd name="T22" fmla="*/ 149 w 153"/>
                  <a:gd name="T23" fmla="*/ 48 h 137"/>
                  <a:gd name="T24" fmla="*/ 145 w 153"/>
                  <a:gd name="T25" fmla="*/ 63 h 137"/>
                  <a:gd name="T26" fmla="*/ 71 w 153"/>
                  <a:gd name="T27" fmla="*/ 124 h 137"/>
                  <a:gd name="T28" fmla="*/ 59 w 153"/>
                  <a:gd name="T29" fmla="*/ 13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3" h="137">
                    <a:moveTo>
                      <a:pt x="59" y="130"/>
                    </a:moveTo>
                    <a:cubicBezTo>
                      <a:pt x="56" y="127"/>
                      <a:pt x="53" y="130"/>
                      <a:pt x="50" y="131"/>
                    </a:cubicBezTo>
                    <a:cubicBezTo>
                      <a:pt x="37" y="135"/>
                      <a:pt x="25" y="137"/>
                      <a:pt x="12" y="137"/>
                    </a:cubicBezTo>
                    <a:cubicBezTo>
                      <a:pt x="1" y="137"/>
                      <a:pt x="0" y="136"/>
                      <a:pt x="1" y="125"/>
                    </a:cubicBezTo>
                    <a:cubicBezTo>
                      <a:pt x="3" y="112"/>
                      <a:pt x="8" y="99"/>
                      <a:pt x="14" y="87"/>
                    </a:cubicBezTo>
                    <a:cubicBezTo>
                      <a:pt x="16" y="83"/>
                      <a:pt x="19" y="78"/>
                      <a:pt x="11" y="76"/>
                    </a:cubicBezTo>
                    <a:cubicBezTo>
                      <a:pt x="25" y="68"/>
                      <a:pt x="30" y="53"/>
                      <a:pt x="40" y="41"/>
                    </a:cubicBezTo>
                    <a:cubicBezTo>
                      <a:pt x="53" y="26"/>
                      <a:pt x="68" y="13"/>
                      <a:pt x="86" y="3"/>
                    </a:cubicBezTo>
                    <a:cubicBezTo>
                      <a:pt x="88" y="1"/>
                      <a:pt x="91" y="0"/>
                      <a:pt x="94" y="0"/>
                    </a:cubicBezTo>
                    <a:cubicBezTo>
                      <a:pt x="97" y="1"/>
                      <a:pt x="99" y="3"/>
                      <a:pt x="101" y="5"/>
                    </a:cubicBezTo>
                    <a:cubicBezTo>
                      <a:pt x="112" y="21"/>
                      <a:pt x="129" y="33"/>
                      <a:pt x="145" y="44"/>
                    </a:cubicBezTo>
                    <a:cubicBezTo>
                      <a:pt x="146" y="45"/>
                      <a:pt x="148" y="46"/>
                      <a:pt x="149" y="48"/>
                    </a:cubicBezTo>
                    <a:cubicBezTo>
                      <a:pt x="153" y="54"/>
                      <a:pt x="148" y="58"/>
                      <a:pt x="145" y="63"/>
                    </a:cubicBezTo>
                    <a:cubicBezTo>
                      <a:pt x="126" y="90"/>
                      <a:pt x="101" y="110"/>
                      <a:pt x="71" y="124"/>
                    </a:cubicBezTo>
                    <a:cubicBezTo>
                      <a:pt x="67" y="126"/>
                      <a:pt x="63" y="129"/>
                      <a:pt x="59" y="13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9" name="Freeform 879">
                <a:extLst>
                  <a:ext uri="{FF2B5EF4-FFF2-40B4-BE49-F238E27FC236}">
                    <a16:creationId xmlns:a16="http://schemas.microsoft.com/office/drawing/2014/main" id="{3BD804BD-EC85-58BF-8795-4422B912856E}"/>
                  </a:ext>
                </a:extLst>
              </p:cNvPr>
              <p:cNvSpPr/>
              <p:nvPr/>
            </p:nvSpPr>
            <p:spPr bwMode="auto">
              <a:xfrm>
                <a:off x="8443913" y="4648200"/>
                <a:ext cx="174625" cy="96838"/>
              </a:xfrm>
              <a:custGeom>
                <a:avLst/>
                <a:gdLst>
                  <a:gd name="T0" fmla="*/ 127 w 172"/>
                  <a:gd name="T1" fmla="*/ 78 h 95"/>
                  <a:gd name="T2" fmla="*/ 118 w 172"/>
                  <a:gd name="T3" fmla="*/ 80 h 95"/>
                  <a:gd name="T4" fmla="*/ 20 w 172"/>
                  <a:gd name="T5" fmla="*/ 90 h 95"/>
                  <a:gd name="T6" fmla="*/ 10 w 172"/>
                  <a:gd name="T7" fmla="*/ 95 h 95"/>
                  <a:gd name="T8" fmla="*/ 1 w 172"/>
                  <a:gd name="T9" fmla="*/ 73 h 95"/>
                  <a:gd name="T10" fmla="*/ 74 w 172"/>
                  <a:gd name="T11" fmla="*/ 22 h 95"/>
                  <a:gd name="T12" fmla="*/ 93 w 172"/>
                  <a:gd name="T13" fmla="*/ 2 h 95"/>
                  <a:gd name="T14" fmla="*/ 161 w 172"/>
                  <a:gd name="T15" fmla="*/ 7 h 95"/>
                  <a:gd name="T16" fmla="*/ 167 w 172"/>
                  <a:gd name="T17" fmla="*/ 21 h 95"/>
                  <a:gd name="T18" fmla="*/ 127 w 172"/>
                  <a:gd name="T19" fmla="*/ 7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95">
                    <a:moveTo>
                      <a:pt x="127" y="78"/>
                    </a:moveTo>
                    <a:cubicBezTo>
                      <a:pt x="124" y="81"/>
                      <a:pt x="121" y="81"/>
                      <a:pt x="118" y="80"/>
                    </a:cubicBezTo>
                    <a:cubicBezTo>
                      <a:pt x="84" y="74"/>
                      <a:pt x="52" y="78"/>
                      <a:pt x="20" y="90"/>
                    </a:cubicBezTo>
                    <a:cubicBezTo>
                      <a:pt x="16" y="91"/>
                      <a:pt x="13" y="93"/>
                      <a:pt x="10" y="95"/>
                    </a:cubicBezTo>
                    <a:cubicBezTo>
                      <a:pt x="4" y="89"/>
                      <a:pt x="0" y="82"/>
                      <a:pt x="1" y="73"/>
                    </a:cubicBezTo>
                    <a:cubicBezTo>
                      <a:pt x="30" y="63"/>
                      <a:pt x="54" y="45"/>
                      <a:pt x="74" y="22"/>
                    </a:cubicBezTo>
                    <a:cubicBezTo>
                      <a:pt x="81" y="16"/>
                      <a:pt x="85" y="7"/>
                      <a:pt x="93" y="2"/>
                    </a:cubicBezTo>
                    <a:cubicBezTo>
                      <a:pt x="116" y="0"/>
                      <a:pt x="138" y="2"/>
                      <a:pt x="161" y="7"/>
                    </a:cubicBezTo>
                    <a:cubicBezTo>
                      <a:pt x="170" y="9"/>
                      <a:pt x="172" y="12"/>
                      <a:pt x="167" y="21"/>
                    </a:cubicBezTo>
                    <a:cubicBezTo>
                      <a:pt x="156" y="42"/>
                      <a:pt x="143" y="61"/>
                      <a:pt x="127" y="78"/>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0" name="Freeform 880">
                <a:extLst>
                  <a:ext uri="{FF2B5EF4-FFF2-40B4-BE49-F238E27FC236}">
                    <a16:creationId xmlns:a16="http://schemas.microsoft.com/office/drawing/2014/main" id="{24EDDB49-AFEE-6619-36F3-5D83E81B2161}"/>
                  </a:ext>
                </a:extLst>
              </p:cNvPr>
              <p:cNvSpPr/>
              <p:nvPr/>
            </p:nvSpPr>
            <p:spPr bwMode="auto">
              <a:xfrm>
                <a:off x="8126413" y="4498975"/>
                <a:ext cx="106362" cy="158750"/>
              </a:xfrm>
              <a:custGeom>
                <a:avLst/>
                <a:gdLst>
                  <a:gd name="T0" fmla="*/ 80 w 105"/>
                  <a:gd name="T1" fmla="*/ 157 h 157"/>
                  <a:gd name="T2" fmla="*/ 7 w 105"/>
                  <a:gd name="T3" fmla="*/ 79 h 157"/>
                  <a:gd name="T4" fmla="*/ 1 w 105"/>
                  <a:gd name="T5" fmla="*/ 70 h 157"/>
                  <a:gd name="T6" fmla="*/ 7 w 105"/>
                  <a:gd name="T7" fmla="*/ 10 h 157"/>
                  <a:gd name="T8" fmla="*/ 20 w 105"/>
                  <a:gd name="T9" fmla="*/ 4 h 157"/>
                  <a:gd name="T10" fmla="*/ 70 w 105"/>
                  <a:gd name="T11" fmla="*/ 38 h 157"/>
                  <a:gd name="T12" fmla="*/ 82 w 105"/>
                  <a:gd name="T13" fmla="*/ 70 h 157"/>
                  <a:gd name="T14" fmla="*/ 105 w 105"/>
                  <a:gd name="T15" fmla="*/ 145 h 157"/>
                  <a:gd name="T16" fmla="*/ 80 w 10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57">
                    <a:moveTo>
                      <a:pt x="80" y="157"/>
                    </a:moveTo>
                    <a:cubicBezTo>
                      <a:pt x="64" y="123"/>
                      <a:pt x="40" y="98"/>
                      <a:pt x="7" y="79"/>
                    </a:cubicBezTo>
                    <a:cubicBezTo>
                      <a:pt x="3" y="77"/>
                      <a:pt x="2" y="74"/>
                      <a:pt x="1" y="70"/>
                    </a:cubicBezTo>
                    <a:cubicBezTo>
                      <a:pt x="0" y="50"/>
                      <a:pt x="2" y="30"/>
                      <a:pt x="7" y="10"/>
                    </a:cubicBezTo>
                    <a:cubicBezTo>
                      <a:pt x="9" y="1"/>
                      <a:pt x="12" y="0"/>
                      <a:pt x="20" y="4"/>
                    </a:cubicBezTo>
                    <a:cubicBezTo>
                      <a:pt x="38" y="13"/>
                      <a:pt x="55" y="24"/>
                      <a:pt x="70" y="38"/>
                    </a:cubicBezTo>
                    <a:cubicBezTo>
                      <a:pt x="82" y="46"/>
                      <a:pt x="82" y="58"/>
                      <a:pt x="82" y="70"/>
                    </a:cubicBezTo>
                    <a:cubicBezTo>
                      <a:pt x="84" y="97"/>
                      <a:pt x="92" y="122"/>
                      <a:pt x="105" y="145"/>
                    </a:cubicBezTo>
                    <a:cubicBezTo>
                      <a:pt x="99" y="152"/>
                      <a:pt x="90" y="156"/>
                      <a:pt x="80" y="15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1" name="Freeform 881">
                <a:extLst>
                  <a:ext uri="{FF2B5EF4-FFF2-40B4-BE49-F238E27FC236}">
                    <a16:creationId xmlns:a16="http://schemas.microsoft.com/office/drawing/2014/main" id="{86AEAB46-E200-1EB4-1BAA-394D228E3C28}"/>
                  </a:ext>
                </a:extLst>
              </p:cNvPr>
              <p:cNvSpPr/>
              <p:nvPr/>
            </p:nvSpPr>
            <p:spPr bwMode="auto">
              <a:xfrm>
                <a:off x="8005763" y="4627563"/>
                <a:ext cx="152400" cy="106363"/>
              </a:xfrm>
              <a:custGeom>
                <a:avLst/>
                <a:gdLst>
                  <a:gd name="T0" fmla="*/ 65 w 151"/>
                  <a:gd name="T1" fmla="*/ 2 h 105"/>
                  <a:gd name="T2" fmla="*/ 82 w 151"/>
                  <a:gd name="T3" fmla="*/ 16 h 105"/>
                  <a:gd name="T4" fmla="*/ 147 w 151"/>
                  <a:gd name="T5" fmla="*/ 76 h 105"/>
                  <a:gd name="T6" fmla="*/ 151 w 151"/>
                  <a:gd name="T7" fmla="*/ 77 h 105"/>
                  <a:gd name="T8" fmla="*/ 136 w 151"/>
                  <a:gd name="T9" fmla="*/ 105 h 105"/>
                  <a:gd name="T10" fmla="*/ 124 w 151"/>
                  <a:gd name="T11" fmla="*/ 94 h 105"/>
                  <a:gd name="T12" fmla="*/ 44 w 151"/>
                  <a:gd name="T13" fmla="*/ 75 h 105"/>
                  <a:gd name="T14" fmla="*/ 34 w 151"/>
                  <a:gd name="T15" fmla="*/ 72 h 105"/>
                  <a:gd name="T16" fmla="*/ 3 w 151"/>
                  <a:gd name="T17" fmla="*/ 15 h 105"/>
                  <a:gd name="T18" fmla="*/ 11 w 151"/>
                  <a:gd name="T19" fmla="*/ 3 h 105"/>
                  <a:gd name="T20" fmla="*/ 65 w 151"/>
                  <a:gd name="T21" fmla="*/ 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05">
                    <a:moveTo>
                      <a:pt x="65" y="2"/>
                    </a:moveTo>
                    <a:cubicBezTo>
                      <a:pt x="74" y="3"/>
                      <a:pt x="78" y="9"/>
                      <a:pt x="82" y="16"/>
                    </a:cubicBezTo>
                    <a:cubicBezTo>
                      <a:pt x="100" y="40"/>
                      <a:pt x="121" y="61"/>
                      <a:pt x="147" y="76"/>
                    </a:cubicBezTo>
                    <a:cubicBezTo>
                      <a:pt x="148" y="77"/>
                      <a:pt x="150" y="77"/>
                      <a:pt x="151" y="77"/>
                    </a:cubicBezTo>
                    <a:cubicBezTo>
                      <a:pt x="150" y="89"/>
                      <a:pt x="144" y="97"/>
                      <a:pt x="136" y="105"/>
                    </a:cubicBezTo>
                    <a:cubicBezTo>
                      <a:pt x="136" y="96"/>
                      <a:pt x="128" y="96"/>
                      <a:pt x="124" y="94"/>
                    </a:cubicBezTo>
                    <a:cubicBezTo>
                      <a:pt x="99" y="81"/>
                      <a:pt x="72" y="76"/>
                      <a:pt x="44" y="75"/>
                    </a:cubicBezTo>
                    <a:cubicBezTo>
                      <a:pt x="41" y="75"/>
                      <a:pt x="37" y="75"/>
                      <a:pt x="34" y="72"/>
                    </a:cubicBezTo>
                    <a:cubicBezTo>
                      <a:pt x="21" y="54"/>
                      <a:pt x="11" y="36"/>
                      <a:pt x="3" y="15"/>
                    </a:cubicBezTo>
                    <a:cubicBezTo>
                      <a:pt x="0" y="8"/>
                      <a:pt x="2" y="4"/>
                      <a:pt x="11" y="3"/>
                    </a:cubicBezTo>
                    <a:cubicBezTo>
                      <a:pt x="29" y="0"/>
                      <a:pt x="47" y="0"/>
                      <a:pt x="65" y="2"/>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2" name="Freeform 882">
                <a:extLst>
                  <a:ext uri="{FF2B5EF4-FFF2-40B4-BE49-F238E27FC236}">
                    <a16:creationId xmlns:a16="http://schemas.microsoft.com/office/drawing/2014/main" id="{86BFA23E-F469-D816-8004-7DBE9227E40A}"/>
                  </a:ext>
                </a:extLst>
              </p:cNvPr>
              <p:cNvSpPr/>
              <p:nvPr/>
            </p:nvSpPr>
            <p:spPr bwMode="auto">
              <a:xfrm>
                <a:off x="8002588" y="4881563"/>
                <a:ext cx="157162" cy="95250"/>
              </a:xfrm>
              <a:custGeom>
                <a:avLst/>
                <a:gdLst>
                  <a:gd name="T0" fmla="*/ 155 w 155"/>
                  <a:gd name="T1" fmla="*/ 18 h 93"/>
                  <a:gd name="T2" fmla="*/ 86 w 155"/>
                  <a:gd name="T3" fmla="*/ 85 h 93"/>
                  <a:gd name="T4" fmla="*/ 72 w 155"/>
                  <a:gd name="T5" fmla="*/ 93 h 93"/>
                  <a:gd name="T6" fmla="*/ 8 w 155"/>
                  <a:gd name="T7" fmla="*/ 83 h 93"/>
                  <a:gd name="T8" fmla="*/ 4 w 155"/>
                  <a:gd name="T9" fmla="*/ 71 h 93"/>
                  <a:gd name="T10" fmla="*/ 34 w 155"/>
                  <a:gd name="T11" fmla="*/ 31 h 93"/>
                  <a:gd name="T12" fmla="*/ 47 w 155"/>
                  <a:gd name="T13" fmla="*/ 28 h 93"/>
                  <a:gd name="T14" fmla="*/ 139 w 155"/>
                  <a:gd name="T15" fmla="*/ 4 h 93"/>
                  <a:gd name="T16" fmla="*/ 144 w 155"/>
                  <a:gd name="T17" fmla="*/ 0 h 93"/>
                  <a:gd name="T18" fmla="*/ 155 w 155"/>
                  <a:gd name="T19" fmla="*/ 1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5" h="93">
                    <a:moveTo>
                      <a:pt x="155" y="18"/>
                    </a:moveTo>
                    <a:cubicBezTo>
                      <a:pt x="125" y="34"/>
                      <a:pt x="102" y="56"/>
                      <a:pt x="86" y="85"/>
                    </a:cubicBezTo>
                    <a:cubicBezTo>
                      <a:pt x="82" y="91"/>
                      <a:pt x="77" y="92"/>
                      <a:pt x="72" y="93"/>
                    </a:cubicBezTo>
                    <a:cubicBezTo>
                      <a:pt x="50" y="93"/>
                      <a:pt x="29" y="89"/>
                      <a:pt x="8" y="83"/>
                    </a:cubicBezTo>
                    <a:cubicBezTo>
                      <a:pt x="2" y="81"/>
                      <a:pt x="0" y="77"/>
                      <a:pt x="4" y="71"/>
                    </a:cubicBezTo>
                    <a:cubicBezTo>
                      <a:pt x="12" y="56"/>
                      <a:pt x="22" y="43"/>
                      <a:pt x="34" y="31"/>
                    </a:cubicBezTo>
                    <a:cubicBezTo>
                      <a:pt x="37" y="26"/>
                      <a:pt x="43" y="28"/>
                      <a:pt x="47" y="28"/>
                    </a:cubicBezTo>
                    <a:cubicBezTo>
                      <a:pt x="80" y="29"/>
                      <a:pt x="110" y="18"/>
                      <a:pt x="139" y="4"/>
                    </a:cubicBezTo>
                    <a:cubicBezTo>
                      <a:pt x="141" y="3"/>
                      <a:pt x="142" y="1"/>
                      <a:pt x="144" y="0"/>
                    </a:cubicBezTo>
                    <a:cubicBezTo>
                      <a:pt x="151" y="3"/>
                      <a:pt x="155" y="10"/>
                      <a:pt x="155" y="18"/>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3" name="Freeform 883">
                <a:extLst>
                  <a:ext uri="{FF2B5EF4-FFF2-40B4-BE49-F238E27FC236}">
                    <a16:creationId xmlns:a16="http://schemas.microsoft.com/office/drawing/2014/main" id="{FB33DCA7-EF05-F878-EFFF-4276C03B07BC}"/>
                  </a:ext>
                </a:extLst>
              </p:cNvPr>
              <p:cNvSpPr/>
              <p:nvPr/>
            </p:nvSpPr>
            <p:spPr bwMode="auto">
              <a:xfrm>
                <a:off x="8380413" y="4525963"/>
                <a:ext cx="120650" cy="153988"/>
              </a:xfrm>
              <a:custGeom>
                <a:avLst/>
                <a:gdLst>
                  <a:gd name="T0" fmla="*/ 115 w 118"/>
                  <a:gd name="T1" fmla="*/ 63 h 151"/>
                  <a:gd name="T2" fmla="*/ 92 w 118"/>
                  <a:gd name="T3" fmla="*/ 76 h 151"/>
                  <a:gd name="T4" fmla="*/ 40 w 118"/>
                  <a:gd name="T5" fmla="*/ 114 h 151"/>
                  <a:gd name="T6" fmla="*/ 25 w 118"/>
                  <a:gd name="T7" fmla="*/ 132 h 151"/>
                  <a:gd name="T8" fmla="*/ 31 w 118"/>
                  <a:gd name="T9" fmla="*/ 150 h 151"/>
                  <a:gd name="T10" fmla="*/ 28 w 118"/>
                  <a:gd name="T11" fmla="*/ 151 h 151"/>
                  <a:gd name="T12" fmla="*/ 0 w 118"/>
                  <a:gd name="T13" fmla="*/ 128 h 151"/>
                  <a:gd name="T14" fmla="*/ 45 w 118"/>
                  <a:gd name="T15" fmla="*/ 38 h 151"/>
                  <a:gd name="T16" fmla="*/ 50 w 118"/>
                  <a:gd name="T17" fmla="*/ 30 h 151"/>
                  <a:gd name="T18" fmla="*/ 103 w 118"/>
                  <a:gd name="T19" fmla="*/ 3 h 151"/>
                  <a:gd name="T20" fmla="*/ 116 w 118"/>
                  <a:gd name="T21" fmla="*/ 12 h 151"/>
                  <a:gd name="T22" fmla="*/ 115 w 118"/>
                  <a:gd name="T23" fmla="*/ 6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8" h="151">
                    <a:moveTo>
                      <a:pt x="115" y="63"/>
                    </a:moveTo>
                    <a:cubicBezTo>
                      <a:pt x="110" y="71"/>
                      <a:pt x="100" y="72"/>
                      <a:pt x="92" y="76"/>
                    </a:cubicBezTo>
                    <a:cubicBezTo>
                      <a:pt x="73" y="86"/>
                      <a:pt x="55" y="99"/>
                      <a:pt x="40" y="114"/>
                    </a:cubicBezTo>
                    <a:cubicBezTo>
                      <a:pt x="34" y="120"/>
                      <a:pt x="30" y="126"/>
                      <a:pt x="25" y="132"/>
                    </a:cubicBezTo>
                    <a:cubicBezTo>
                      <a:pt x="17" y="141"/>
                      <a:pt x="27" y="144"/>
                      <a:pt x="31" y="150"/>
                    </a:cubicBezTo>
                    <a:cubicBezTo>
                      <a:pt x="30" y="150"/>
                      <a:pt x="29" y="151"/>
                      <a:pt x="28" y="151"/>
                    </a:cubicBezTo>
                    <a:cubicBezTo>
                      <a:pt x="18" y="144"/>
                      <a:pt x="7" y="138"/>
                      <a:pt x="0" y="128"/>
                    </a:cubicBezTo>
                    <a:cubicBezTo>
                      <a:pt x="23" y="102"/>
                      <a:pt x="38" y="72"/>
                      <a:pt x="45" y="38"/>
                    </a:cubicBezTo>
                    <a:cubicBezTo>
                      <a:pt x="46" y="35"/>
                      <a:pt x="48" y="32"/>
                      <a:pt x="50" y="30"/>
                    </a:cubicBezTo>
                    <a:cubicBezTo>
                      <a:pt x="67" y="19"/>
                      <a:pt x="84" y="10"/>
                      <a:pt x="103" y="3"/>
                    </a:cubicBezTo>
                    <a:cubicBezTo>
                      <a:pt x="113" y="0"/>
                      <a:pt x="115" y="2"/>
                      <a:pt x="116" y="12"/>
                    </a:cubicBezTo>
                    <a:cubicBezTo>
                      <a:pt x="118" y="29"/>
                      <a:pt x="118" y="46"/>
                      <a:pt x="115" y="6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4" name="Freeform 884">
                <a:extLst>
                  <a:ext uri="{FF2B5EF4-FFF2-40B4-BE49-F238E27FC236}">
                    <a16:creationId xmlns:a16="http://schemas.microsoft.com/office/drawing/2014/main" id="{68916238-DD41-918F-4452-3D6301F2521F}"/>
                  </a:ext>
                </a:extLst>
              </p:cNvPr>
              <p:cNvSpPr/>
              <p:nvPr/>
            </p:nvSpPr>
            <p:spPr bwMode="auto">
              <a:xfrm>
                <a:off x="8245475" y="4967288"/>
                <a:ext cx="82550" cy="177800"/>
              </a:xfrm>
              <a:custGeom>
                <a:avLst/>
                <a:gdLst>
                  <a:gd name="T0" fmla="*/ 4 w 81"/>
                  <a:gd name="T1" fmla="*/ 116 h 174"/>
                  <a:gd name="T2" fmla="*/ 17 w 81"/>
                  <a:gd name="T3" fmla="*/ 90 h 174"/>
                  <a:gd name="T4" fmla="*/ 52 w 81"/>
                  <a:gd name="T5" fmla="*/ 3 h 174"/>
                  <a:gd name="T6" fmla="*/ 57 w 81"/>
                  <a:gd name="T7" fmla="*/ 3 h 174"/>
                  <a:gd name="T8" fmla="*/ 65 w 81"/>
                  <a:gd name="T9" fmla="*/ 73 h 174"/>
                  <a:gd name="T10" fmla="*/ 79 w 81"/>
                  <a:gd name="T11" fmla="*/ 107 h 174"/>
                  <a:gd name="T12" fmla="*/ 80 w 81"/>
                  <a:gd name="T13" fmla="*/ 116 h 174"/>
                  <a:gd name="T14" fmla="*/ 46 w 81"/>
                  <a:gd name="T15" fmla="*/ 167 h 174"/>
                  <a:gd name="T16" fmla="*/ 31 w 81"/>
                  <a:gd name="T17" fmla="*/ 166 h 174"/>
                  <a:gd name="T18" fmla="*/ 4 w 81"/>
                  <a:gd name="T19"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74">
                    <a:moveTo>
                      <a:pt x="4" y="116"/>
                    </a:moveTo>
                    <a:cubicBezTo>
                      <a:pt x="0" y="103"/>
                      <a:pt x="12" y="98"/>
                      <a:pt x="17" y="90"/>
                    </a:cubicBezTo>
                    <a:cubicBezTo>
                      <a:pt x="36" y="64"/>
                      <a:pt x="48" y="35"/>
                      <a:pt x="52" y="3"/>
                    </a:cubicBezTo>
                    <a:cubicBezTo>
                      <a:pt x="53" y="0"/>
                      <a:pt x="55" y="0"/>
                      <a:pt x="57" y="3"/>
                    </a:cubicBezTo>
                    <a:cubicBezTo>
                      <a:pt x="56" y="27"/>
                      <a:pt x="58" y="50"/>
                      <a:pt x="65" y="73"/>
                    </a:cubicBezTo>
                    <a:cubicBezTo>
                      <a:pt x="69" y="85"/>
                      <a:pt x="73" y="96"/>
                      <a:pt x="79" y="107"/>
                    </a:cubicBezTo>
                    <a:cubicBezTo>
                      <a:pt x="81" y="109"/>
                      <a:pt x="81" y="112"/>
                      <a:pt x="80" y="116"/>
                    </a:cubicBezTo>
                    <a:cubicBezTo>
                      <a:pt x="70" y="134"/>
                      <a:pt x="60" y="151"/>
                      <a:pt x="46" y="167"/>
                    </a:cubicBezTo>
                    <a:cubicBezTo>
                      <a:pt x="40" y="174"/>
                      <a:pt x="36" y="173"/>
                      <a:pt x="31" y="166"/>
                    </a:cubicBezTo>
                    <a:cubicBezTo>
                      <a:pt x="19" y="151"/>
                      <a:pt x="11" y="134"/>
                      <a:pt x="4" y="11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5" name="Freeform 885">
                <a:extLst>
                  <a:ext uri="{FF2B5EF4-FFF2-40B4-BE49-F238E27FC236}">
                    <a16:creationId xmlns:a16="http://schemas.microsoft.com/office/drawing/2014/main" id="{9EB6A9F4-7B7C-BB19-DB84-C8D8561E299A}"/>
                  </a:ext>
                </a:extLst>
              </p:cNvPr>
              <p:cNvSpPr/>
              <p:nvPr/>
            </p:nvSpPr>
            <p:spPr bwMode="auto">
              <a:xfrm>
                <a:off x="8285163" y="4473575"/>
                <a:ext cx="73025" cy="163513"/>
              </a:xfrm>
              <a:custGeom>
                <a:avLst/>
                <a:gdLst>
                  <a:gd name="T0" fmla="*/ 14 w 72"/>
                  <a:gd name="T1" fmla="*/ 157 h 162"/>
                  <a:gd name="T2" fmla="*/ 11 w 72"/>
                  <a:gd name="T3" fmla="*/ 91 h 162"/>
                  <a:gd name="T4" fmla="*/ 2 w 72"/>
                  <a:gd name="T5" fmla="*/ 63 h 162"/>
                  <a:gd name="T6" fmla="*/ 2 w 72"/>
                  <a:gd name="T7" fmla="*/ 53 h 162"/>
                  <a:gd name="T8" fmla="*/ 30 w 72"/>
                  <a:gd name="T9" fmla="*/ 6 h 162"/>
                  <a:gd name="T10" fmla="*/ 44 w 72"/>
                  <a:gd name="T11" fmla="*/ 6 h 162"/>
                  <a:gd name="T12" fmla="*/ 69 w 72"/>
                  <a:gd name="T13" fmla="*/ 47 h 162"/>
                  <a:gd name="T14" fmla="*/ 67 w 72"/>
                  <a:gd name="T15" fmla="*/ 61 h 162"/>
                  <a:gd name="T16" fmla="*/ 31 w 72"/>
                  <a:gd name="T17" fmla="*/ 158 h 162"/>
                  <a:gd name="T18" fmla="*/ 14 w 72"/>
                  <a:gd name="T19" fmla="*/ 15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62">
                    <a:moveTo>
                      <a:pt x="14" y="157"/>
                    </a:moveTo>
                    <a:cubicBezTo>
                      <a:pt x="20" y="135"/>
                      <a:pt x="16" y="113"/>
                      <a:pt x="11" y="91"/>
                    </a:cubicBezTo>
                    <a:cubicBezTo>
                      <a:pt x="9" y="81"/>
                      <a:pt x="7" y="71"/>
                      <a:pt x="2" y="63"/>
                    </a:cubicBezTo>
                    <a:cubicBezTo>
                      <a:pt x="0" y="59"/>
                      <a:pt x="2" y="56"/>
                      <a:pt x="2" y="53"/>
                    </a:cubicBezTo>
                    <a:cubicBezTo>
                      <a:pt x="9" y="36"/>
                      <a:pt x="19" y="20"/>
                      <a:pt x="30" y="6"/>
                    </a:cubicBezTo>
                    <a:cubicBezTo>
                      <a:pt x="35" y="0"/>
                      <a:pt x="40" y="0"/>
                      <a:pt x="44" y="6"/>
                    </a:cubicBezTo>
                    <a:cubicBezTo>
                      <a:pt x="54" y="19"/>
                      <a:pt x="63" y="32"/>
                      <a:pt x="69" y="47"/>
                    </a:cubicBezTo>
                    <a:cubicBezTo>
                      <a:pt x="72" y="52"/>
                      <a:pt x="70" y="56"/>
                      <a:pt x="67" y="61"/>
                    </a:cubicBezTo>
                    <a:cubicBezTo>
                      <a:pt x="45" y="90"/>
                      <a:pt x="35" y="123"/>
                      <a:pt x="31" y="158"/>
                    </a:cubicBezTo>
                    <a:cubicBezTo>
                      <a:pt x="25" y="162"/>
                      <a:pt x="19" y="160"/>
                      <a:pt x="14" y="15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6" name="Freeform 886">
                <a:extLst>
                  <a:ext uri="{FF2B5EF4-FFF2-40B4-BE49-F238E27FC236}">
                    <a16:creationId xmlns:a16="http://schemas.microsoft.com/office/drawing/2014/main" id="{0324BD24-AA33-45A2-89D7-A3DCF785611A}"/>
                  </a:ext>
                </a:extLst>
              </p:cNvPr>
              <p:cNvSpPr/>
              <p:nvPr/>
            </p:nvSpPr>
            <p:spPr bwMode="auto">
              <a:xfrm>
                <a:off x="7961313" y="4773613"/>
                <a:ext cx="169862" cy="71438"/>
              </a:xfrm>
              <a:custGeom>
                <a:avLst/>
                <a:gdLst>
                  <a:gd name="T0" fmla="*/ 165 w 168"/>
                  <a:gd name="T1" fmla="*/ 37 h 71"/>
                  <a:gd name="T2" fmla="*/ 94 w 168"/>
                  <a:gd name="T3" fmla="*/ 52 h 71"/>
                  <a:gd name="T4" fmla="*/ 65 w 168"/>
                  <a:gd name="T5" fmla="*/ 68 h 71"/>
                  <a:gd name="T6" fmla="*/ 55 w 168"/>
                  <a:gd name="T7" fmla="*/ 70 h 71"/>
                  <a:gd name="T8" fmla="*/ 5 w 168"/>
                  <a:gd name="T9" fmla="*/ 39 h 71"/>
                  <a:gd name="T10" fmla="*/ 5 w 168"/>
                  <a:gd name="T11" fmla="*/ 27 h 71"/>
                  <a:gd name="T12" fmla="*/ 43 w 168"/>
                  <a:gd name="T13" fmla="*/ 2 h 71"/>
                  <a:gd name="T14" fmla="*/ 58 w 168"/>
                  <a:gd name="T15" fmla="*/ 4 h 71"/>
                  <a:gd name="T16" fmla="*/ 148 w 168"/>
                  <a:gd name="T17" fmla="*/ 27 h 71"/>
                  <a:gd name="T18" fmla="*/ 165 w 168"/>
                  <a:gd name="T19" fmla="*/ 24 h 71"/>
                  <a:gd name="T20" fmla="*/ 165 w 168"/>
                  <a:gd name="T21" fmla="*/ 3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8" h="71">
                    <a:moveTo>
                      <a:pt x="165" y="37"/>
                    </a:moveTo>
                    <a:cubicBezTo>
                      <a:pt x="140" y="35"/>
                      <a:pt x="117" y="42"/>
                      <a:pt x="94" y="52"/>
                    </a:cubicBezTo>
                    <a:cubicBezTo>
                      <a:pt x="84" y="56"/>
                      <a:pt x="74" y="61"/>
                      <a:pt x="65" y="68"/>
                    </a:cubicBezTo>
                    <a:cubicBezTo>
                      <a:pt x="62" y="71"/>
                      <a:pt x="59" y="70"/>
                      <a:pt x="55" y="70"/>
                    </a:cubicBezTo>
                    <a:cubicBezTo>
                      <a:pt x="37" y="62"/>
                      <a:pt x="20" y="52"/>
                      <a:pt x="5" y="39"/>
                    </a:cubicBezTo>
                    <a:cubicBezTo>
                      <a:pt x="0" y="35"/>
                      <a:pt x="1" y="31"/>
                      <a:pt x="5" y="27"/>
                    </a:cubicBezTo>
                    <a:cubicBezTo>
                      <a:pt x="17" y="17"/>
                      <a:pt x="29" y="9"/>
                      <a:pt x="43" y="2"/>
                    </a:cubicBezTo>
                    <a:cubicBezTo>
                      <a:pt x="49" y="0"/>
                      <a:pt x="53" y="1"/>
                      <a:pt x="58" y="4"/>
                    </a:cubicBezTo>
                    <a:cubicBezTo>
                      <a:pt x="86" y="19"/>
                      <a:pt x="116" y="25"/>
                      <a:pt x="148" y="27"/>
                    </a:cubicBezTo>
                    <a:cubicBezTo>
                      <a:pt x="153" y="27"/>
                      <a:pt x="159" y="27"/>
                      <a:pt x="165" y="24"/>
                    </a:cubicBezTo>
                    <a:cubicBezTo>
                      <a:pt x="168" y="28"/>
                      <a:pt x="168" y="32"/>
                      <a:pt x="165" y="3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7" name="Freeform 887">
                <a:extLst>
                  <a:ext uri="{FF2B5EF4-FFF2-40B4-BE49-F238E27FC236}">
                    <a16:creationId xmlns:a16="http://schemas.microsoft.com/office/drawing/2014/main" id="{1C669F31-1C36-C70B-BFB5-3014B21EFAF7}"/>
                  </a:ext>
                </a:extLst>
              </p:cNvPr>
              <p:cNvSpPr/>
              <p:nvPr/>
            </p:nvSpPr>
            <p:spPr bwMode="auto">
              <a:xfrm>
                <a:off x="8362950" y="4948238"/>
                <a:ext cx="103187" cy="153988"/>
              </a:xfrm>
              <a:custGeom>
                <a:avLst/>
                <a:gdLst>
                  <a:gd name="T0" fmla="*/ 14 w 102"/>
                  <a:gd name="T1" fmla="*/ 1 h 151"/>
                  <a:gd name="T2" fmla="*/ 15 w 102"/>
                  <a:gd name="T3" fmla="*/ 10 h 151"/>
                  <a:gd name="T4" fmla="*/ 51 w 102"/>
                  <a:gd name="T5" fmla="*/ 53 h 151"/>
                  <a:gd name="T6" fmla="*/ 96 w 102"/>
                  <a:gd name="T7" fmla="*/ 82 h 151"/>
                  <a:gd name="T8" fmla="*/ 101 w 102"/>
                  <a:gd name="T9" fmla="*/ 89 h 151"/>
                  <a:gd name="T10" fmla="*/ 97 w 102"/>
                  <a:gd name="T11" fmla="*/ 142 h 151"/>
                  <a:gd name="T12" fmla="*/ 85 w 102"/>
                  <a:gd name="T13" fmla="*/ 148 h 151"/>
                  <a:gd name="T14" fmla="*/ 47 w 102"/>
                  <a:gd name="T15" fmla="*/ 127 h 151"/>
                  <a:gd name="T16" fmla="*/ 42 w 102"/>
                  <a:gd name="T17" fmla="*/ 97 h 151"/>
                  <a:gd name="T18" fmla="*/ 2 w 102"/>
                  <a:gd name="T19" fmla="*/ 13 h 151"/>
                  <a:gd name="T20" fmla="*/ 0 w 102"/>
                  <a:gd name="T21" fmla="*/ 8 h 151"/>
                  <a:gd name="T22" fmla="*/ 14 w 102"/>
                  <a:gd name="T23" fmla="*/ 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51">
                    <a:moveTo>
                      <a:pt x="14" y="1"/>
                    </a:moveTo>
                    <a:cubicBezTo>
                      <a:pt x="12" y="5"/>
                      <a:pt x="14" y="7"/>
                      <a:pt x="15" y="10"/>
                    </a:cubicBezTo>
                    <a:cubicBezTo>
                      <a:pt x="25" y="26"/>
                      <a:pt x="37" y="40"/>
                      <a:pt x="51" y="53"/>
                    </a:cubicBezTo>
                    <a:cubicBezTo>
                      <a:pt x="65" y="65"/>
                      <a:pt x="80" y="75"/>
                      <a:pt x="96" y="82"/>
                    </a:cubicBezTo>
                    <a:cubicBezTo>
                      <a:pt x="99" y="83"/>
                      <a:pt x="100" y="86"/>
                      <a:pt x="101" y="89"/>
                    </a:cubicBezTo>
                    <a:cubicBezTo>
                      <a:pt x="102" y="106"/>
                      <a:pt x="100" y="124"/>
                      <a:pt x="97" y="142"/>
                    </a:cubicBezTo>
                    <a:cubicBezTo>
                      <a:pt x="96" y="149"/>
                      <a:pt x="92" y="151"/>
                      <a:pt x="85" y="148"/>
                    </a:cubicBezTo>
                    <a:cubicBezTo>
                      <a:pt x="72" y="143"/>
                      <a:pt x="60" y="134"/>
                      <a:pt x="47" y="127"/>
                    </a:cubicBezTo>
                    <a:cubicBezTo>
                      <a:pt x="43" y="118"/>
                      <a:pt x="44" y="107"/>
                      <a:pt x="42" y="97"/>
                    </a:cubicBezTo>
                    <a:cubicBezTo>
                      <a:pt x="36" y="66"/>
                      <a:pt x="22" y="38"/>
                      <a:pt x="2" y="13"/>
                    </a:cubicBezTo>
                    <a:cubicBezTo>
                      <a:pt x="1" y="12"/>
                      <a:pt x="1" y="10"/>
                      <a:pt x="0" y="8"/>
                    </a:cubicBezTo>
                    <a:cubicBezTo>
                      <a:pt x="3" y="2"/>
                      <a:pt x="8" y="0"/>
                      <a:pt x="14" y="1"/>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8" name="Freeform 888">
                <a:extLst>
                  <a:ext uri="{FF2B5EF4-FFF2-40B4-BE49-F238E27FC236}">
                    <a16:creationId xmlns:a16="http://schemas.microsoft.com/office/drawing/2014/main" id="{F28349A1-8A6D-D423-F307-E8F6D5617A2C}"/>
                  </a:ext>
                </a:extLst>
              </p:cNvPr>
              <p:cNvSpPr/>
              <p:nvPr/>
            </p:nvSpPr>
            <p:spPr bwMode="auto">
              <a:xfrm>
                <a:off x="8121650" y="4946650"/>
                <a:ext cx="101600" cy="142875"/>
              </a:xfrm>
              <a:custGeom>
                <a:avLst/>
                <a:gdLst>
                  <a:gd name="T0" fmla="*/ 2 w 101"/>
                  <a:gd name="T1" fmla="*/ 83 h 140"/>
                  <a:gd name="T2" fmla="*/ 6 w 101"/>
                  <a:gd name="T3" fmla="*/ 77 h 140"/>
                  <a:gd name="T4" fmla="*/ 72 w 101"/>
                  <a:gd name="T5" fmla="*/ 31 h 140"/>
                  <a:gd name="T6" fmla="*/ 91 w 101"/>
                  <a:gd name="T7" fmla="*/ 7 h 140"/>
                  <a:gd name="T8" fmla="*/ 90 w 101"/>
                  <a:gd name="T9" fmla="*/ 2 h 140"/>
                  <a:gd name="T10" fmla="*/ 101 w 101"/>
                  <a:gd name="T11" fmla="*/ 8 h 140"/>
                  <a:gd name="T12" fmla="*/ 65 w 101"/>
                  <a:gd name="T13" fmla="*/ 95 h 140"/>
                  <a:gd name="T14" fmla="*/ 59 w 101"/>
                  <a:gd name="T15" fmla="*/ 116 h 140"/>
                  <a:gd name="T16" fmla="*/ 14 w 101"/>
                  <a:gd name="T17" fmla="*/ 137 h 140"/>
                  <a:gd name="T18" fmla="*/ 1 w 101"/>
                  <a:gd name="T19" fmla="*/ 129 h 140"/>
                  <a:gd name="T20" fmla="*/ 2 w 101"/>
                  <a:gd name="T21" fmla="*/ 83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140">
                    <a:moveTo>
                      <a:pt x="2" y="83"/>
                    </a:moveTo>
                    <a:cubicBezTo>
                      <a:pt x="3" y="81"/>
                      <a:pt x="4" y="78"/>
                      <a:pt x="6" y="77"/>
                    </a:cubicBezTo>
                    <a:cubicBezTo>
                      <a:pt x="32" y="68"/>
                      <a:pt x="54" y="51"/>
                      <a:pt x="72" y="31"/>
                    </a:cubicBezTo>
                    <a:cubicBezTo>
                      <a:pt x="79" y="24"/>
                      <a:pt x="85" y="15"/>
                      <a:pt x="91" y="7"/>
                    </a:cubicBezTo>
                    <a:cubicBezTo>
                      <a:pt x="92" y="5"/>
                      <a:pt x="92" y="4"/>
                      <a:pt x="90" y="2"/>
                    </a:cubicBezTo>
                    <a:cubicBezTo>
                      <a:pt x="96" y="0"/>
                      <a:pt x="99" y="3"/>
                      <a:pt x="101" y="8"/>
                    </a:cubicBezTo>
                    <a:cubicBezTo>
                      <a:pt x="81" y="34"/>
                      <a:pt x="70" y="63"/>
                      <a:pt x="65" y="95"/>
                    </a:cubicBezTo>
                    <a:cubicBezTo>
                      <a:pt x="64" y="102"/>
                      <a:pt x="66" y="110"/>
                      <a:pt x="59" y="116"/>
                    </a:cubicBezTo>
                    <a:cubicBezTo>
                      <a:pt x="45" y="124"/>
                      <a:pt x="30" y="132"/>
                      <a:pt x="14" y="137"/>
                    </a:cubicBezTo>
                    <a:cubicBezTo>
                      <a:pt x="5" y="140"/>
                      <a:pt x="2" y="139"/>
                      <a:pt x="1" y="129"/>
                    </a:cubicBezTo>
                    <a:cubicBezTo>
                      <a:pt x="0" y="114"/>
                      <a:pt x="0" y="98"/>
                      <a:pt x="2" y="83"/>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9" name="Freeform 889">
                <a:extLst>
                  <a:ext uri="{FF2B5EF4-FFF2-40B4-BE49-F238E27FC236}">
                    <a16:creationId xmlns:a16="http://schemas.microsoft.com/office/drawing/2014/main" id="{DCF15D81-1856-2C46-78CA-AB54F215FA69}"/>
                  </a:ext>
                </a:extLst>
              </p:cNvPr>
              <p:cNvSpPr/>
              <p:nvPr/>
            </p:nvSpPr>
            <p:spPr bwMode="auto">
              <a:xfrm>
                <a:off x="8424863" y="4895850"/>
                <a:ext cx="144462" cy="92075"/>
              </a:xfrm>
              <a:custGeom>
                <a:avLst/>
                <a:gdLst>
                  <a:gd name="T0" fmla="*/ 83 w 142"/>
                  <a:gd name="T1" fmla="*/ 87 h 91"/>
                  <a:gd name="T2" fmla="*/ 71 w 142"/>
                  <a:gd name="T3" fmla="*/ 73 h 91"/>
                  <a:gd name="T4" fmla="*/ 12 w 142"/>
                  <a:gd name="T5" fmla="*/ 11 h 91"/>
                  <a:gd name="T6" fmla="*/ 2 w 142"/>
                  <a:gd name="T7" fmla="*/ 12 h 91"/>
                  <a:gd name="T8" fmla="*/ 11 w 142"/>
                  <a:gd name="T9" fmla="*/ 0 h 91"/>
                  <a:gd name="T10" fmla="*/ 62 w 142"/>
                  <a:gd name="T11" fmla="*/ 24 h 91"/>
                  <a:gd name="T12" fmla="*/ 121 w 142"/>
                  <a:gd name="T13" fmla="*/ 31 h 91"/>
                  <a:gd name="T14" fmla="*/ 130 w 142"/>
                  <a:gd name="T15" fmla="*/ 50 h 91"/>
                  <a:gd name="T16" fmla="*/ 139 w 142"/>
                  <a:gd name="T17" fmla="*/ 79 h 91"/>
                  <a:gd name="T18" fmla="*/ 131 w 142"/>
                  <a:gd name="T19" fmla="*/ 90 h 91"/>
                  <a:gd name="T20" fmla="*/ 83 w 142"/>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2" h="91">
                    <a:moveTo>
                      <a:pt x="83" y="87"/>
                    </a:moveTo>
                    <a:cubicBezTo>
                      <a:pt x="76" y="85"/>
                      <a:pt x="74" y="78"/>
                      <a:pt x="71" y="73"/>
                    </a:cubicBezTo>
                    <a:cubicBezTo>
                      <a:pt x="56" y="48"/>
                      <a:pt x="36" y="27"/>
                      <a:pt x="12" y="11"/>
                    </a:cubicBezTo>
                    <a:cubicBezTo>
                      <a:pt x="7" y="7"/>
                      <a:pt x="5" y="9"/>
                      <a:pt x="2" y="12"/>
                    </a:cubicBezTo>
                    <a:cubicBezTo>
                      <a:pt x="0" y="4"/>
                      <a:pt x="6" y="2"/>
                      <a:pt x="11" y="0"/>
                    </a:cubicBezTo>
                    <a:cubicBezTo>
                      <a:pt x="26" y="12"/>
                      <a:pt x="44" y="19"/>
                      <a:pt x="62" y="24"/>
                    </a:cubicBezTo>
                    <a:cubicBezTo>
                      <a:pt x="81" y="30"/>
                      <a:pt x="101" y="32"/>
                      <a:pt x="121" y="31"/>
                    </a:cubicBezTo>
                    <a:cubicBezTo>
                      <a:pt x="121" y="39"/>
                      <a:pt x="125" y="44"/>
                      <a:pt x="130" y="50"/>
                    </a:cubicBezTo>
                    <a:cubicBezTo>
                      <a:pt x="133" y="60"/>
                      <a:pt x="136" y="69"/>
                      <a:pt x="139" y="79"/>
                    </a:cubicBezTo>
                    <a:cubicBezTo>
                      <a:pt x="142" y="86"/>
                      <a:pt x="139" y="90"/>
                      <a:pt x="131" y="90"/>
                    </a:cubicBezTo>
                    <a:cubicBezTo>
                      <a:pt x="115" y="91"/>
                      <a:pt x="99" y="91"/>
                      <a:pt x="83" y="8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0" name="Freeform 890">
                <a:extLst>
                  <a:ext uri="{FF2B5EF4-FFF2-40B4-BE49-F238E27FC236}">
                    <a16:creationId xmlns:a16="http://schemas.microsoft.com/office/drawing/2014/main" id="{791E806B-13BA-D6D7-5031-127511D9FD86}"/>
                  </a:ext>
                </a:extLst>
              </p:cNvPr>
              <p:cNvSpPr/>
              <p:nvPr/>
            </p:nvSpPr>
            <p:spPr bwMode="auto">
              <a:xfrm>
                <a:off x="8459788" y="4795838"/>
                <a:ext cx="165100" cy="63500"/>
              </a:xfrm>
              <a:custGeom>
                <a:avLst/>
                <a:gdLst>
                  <a:gd name="T0" fmla="*/ 106 w 163"/>
                  <a:gd name="T1" fmla="*/ 62 h 63"/>
                  <a:gd name="T2" fmla="*/ 94 w 163"/>
                  <a:gd name="T3" fmla="*/ 60 h 63"/>
                  <a:gd name="T4" fmla="*/ 3 w 163"/>
                  <a:gd name="T5" fmla="*/ 31 h 63"/>
                  <a:gd name="T6" fmla="*/ 5 w 163"/>
                  <a:gd name="T7" fmla="*/ 18 h 63"/>
                  <a:gd name="T8" fmla="*/ 108 w 163"/>
                  <a:gd name="T9" fmla="*/ 7 h 63"/>
                  <a:gd name="T10" fmla="*/ 126 w 163"/>
                  <a:gd name="T11" fmla="*/ 0 h 63"/>
                  <a:gd name="T12" fmla="*/ 156 w 163"/>
                  <a:gd name="T13" fmla="*/ 24 h 63"/>
                  <a:gd name="T14" fmla="*/ 154 w 163"/>
                  <a:gd name="T15" fmla="*/ 40 h 63"/>
                  <a:gd name="T16" fmla="*/ 106 w 163"/>
                  <a:gd name="T17"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62">
                    <a:moveTo>
                      <a:pt x="106" y="62"/>
                    </a:moveTo>
                    <a:cubicBezTo>
                      <a:pt x="102" y="63"/>
                      <a:pt x="98" y="63"/>
                      <a:pt x="94" y="60"/>
                    </a:cubicBezTo>
                    <a:cubicBezTo>
                      <a:pt x="67" y="41"/>
                      <a:pt x="36" y="32"/>
                      <a:pt x="3" y="31"/>
                    </a:cubicBezTo>
                    <a:cubicBezTo>
                      <a:pt x="0" y="26"/>
                      <a:pt x="1" y="22"/>
                      <a:pt x="5" y="18"/>
                    </a:cubicBezTo>
                    <a:cubicBezTo>
                      <a:pt x="40" y="26"/>
                      <a:pt x="75" y="20"/>
                      <a:pt x="108" y="7"/>
                    </a:cubicBezTo>
                    <a:cubicBezTo>
                      <a:pt x="114" y="5"/>
                      <a:pt x="120" y="3"/>
                      <a:pt x="126" y="0"/>
                    </a:cubicBezTo>
                    <a:cubicBezTo>
                      <a:pt x="137" y="8"/>
                      <a:pt x="147" y="15"/>
                      <a:pt x="156" y="24"/>
                    </a:cubicBezTo>
                    <a:cubicBezTo>
                      <a:pt x="163" y="32"/>
                      <a:pt x="163" y="35"/>
                      <a:pt x="154" y="40"/>
                    </a:cubicBezTo>
                    <a:cubicBezTo>
                      <a:pt x="139" y="49"/>
                      <a:pt x="123" y="57"/>
                      <a:pt x="106" y="6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1" name="Freeform 891">
                <a:extLst>
                  <a:ext uri="{FF2B5EF4-FFF2-40B4-BE49-F238E27FC236}">
                    <a16:creationId xmlns:a16="http://schemas.microsoft.com/office/drawing/2014/main" id="{F2ECC554-49C5-E051-4CF3-71E0DCE1F7B1}"/>
                  </a:ext>
                </a:extLst>
              </p:cNvPr>
              <p:cNvSpPr/>
              <p:nvPr/>
            </p:nvSpPr>
            <p:spPr bwMode="auto">
              <a:xfrm>
                <a:off x="8128000" y="4632325"/>
                <a:ext cx="336550" cy="338138"/>
              </a:xfrm>
              <a:custGeom>
                <a:avLst/>
                <a:gdLst>
                  <a:gd name="T0" fmla="*/ 332 w 332"/>
                  <a:gd name="T1" fmla="*/ 178 h 333"/>
                  <a:gd name="T2" fmla="*/ 330 w 332"/>
                  <a:gd name="T3" fmla="*/ 191 h 333"/>
                  <a:gd name="T4" fmla="*/ 304 w 332"/>
                  <a:gd name="T5" fmla="*/ 259 h 333"/>
                  <a:gd name="T6" fmla="*/ 295 w 332"/>
                  <a:gd name="T7" fmla="*/ 271 h 333"/>
                  <a:gd name="T8" fmla="*/ 245 w 332"/>
                  <a:gd name="T9" fmla="*/ 312 h 333"/>
                  <a:gd name="T10" fmla="*/ 231 w 332"/>
                  <a:gd name="T11" fmla="*/ 319 h 333"/>
                  <a:gd name="T12" fmla="*/ 173 w 332"/>
                  <a:gd name="T13" fmla="*/ 333 h 333"/>
                  <a:gd name="T14" fmla="*/ 168 w 332"/>
                  <a:gd name="T15" fmla="*/ 333 h 333"/>
                  <a:gd name="T16" fmla="*/ 94 w 332"/>
                  <a:gd name="T17" fmla="*/ 317 h 333"/>
                  <a:gd name="T18" fmla="*/ 83 w 332"/>
                  <a:gd name="T19" fmla="*/ 311 h 333"/>
                  <a:gd name="T20" fmla="*/ 30 w 332"/>
                  <a:gd name="T21" fmla="*/ 263 h 333"/>
                  <a:gd name="T22" fmla="*/ 19 w 332"/>
                  <a:gd name="T23" fmla="*/ 245 h 333"/>
                  <a:gd name="T24" fmla="*/ 0 w 332"/>
                  <a:gd name="T25" fmla="*/ 175 h 333"/>
                  <a:gd name="T26" fmla="*/ 0 w 332"/>
                  <a:gd name="T27" fmla="*/ 162 h 333"/>
                  <a:gd name="T28" fmla="*/ 14 w 332"/>
                  <a:gd name="T29" fmla="*/ 100 h 333"/>
                  <a:gd name="T30" fmla="*/ 29 w 332"/>
                  <a:gd name="T31" fmla="*/ 72 h 333"/>
                  <a:gd name="T32" fmla="*/ 78 w 332"/>
                  <a:gd name="T33" fmla="*/ 25 h 333"/>
                  <a:gd name="T34" fmla="*/ 103 w 332"/>
                  <a:gd name="T35" fmla="*/ 13 h 333"/>
                  <a:gd name="T36" fmla="*/ 169 w 332"/>
                  <a:gd name="T37" fmla="*/ 0 h 333"/>
                  <a:gd name="T38" fmla="*/ 186 w 332"/>
                  <a:gd name="T39" fmla="*/ 1 h 333"/>
                  <a:gd name="T40" fmla="*/ 249 w 332"/>
                  <a:gd name="T41" fmla="*/ 23 h 333"/>
                  <a:gd name="T42" fmla="*/ 280 w 332"/>
                  <a:gd name="T43" fmla="*/ 45 h 333"/>
                  <a:gd name="T44" fmla="*/ 313 w 332"/>
                  <a:gd name="T45" fmla="*/ 88 h 333"/>
                  <a:gd name="T46" fmla="*/ 322 w 332"/>
                  <a:gd name="T47" fmla="*/ 110 h 333"/>
                  <a:gd name="T48" fmla="*/ 332 w 332"/>
                  <a:gd name="T49" fmla="*/ 178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2" h="333">
                    <a:moveTo>
                      <a:pt x="332" y="178"/>
                    </a:moveTo>
                    <a:cubicBezTo>
                      <a:pt x="331" y="183"/>
                      <a:pt x="331" y="187"/>
                      <a:pt x="330" y="191"/>
                    </a:cubicBezTo>
                    <a:cubicBezTo>
                      <a:pt x="326" y="215"/>
                      <a:pt x="317" y="237"/>
                      <a:pt x="304" y="259"/>
                    </a:cubicBezTo>
                    <a:cubicBezTo>
                      <a:pt x="301" y="263"/>
                      <a:pt x="297" y="266"/>
                      <a:pt x="295" y="271"/>
                    </a:cubicBezTo>
                    <a:cubicBezTo>
                      <a:pt x="281" y="287"/>
                      <a:pt x="264" y="301"/>
                      <a:pt x="245" y="312"/>
                    </a:cubicBezTo>
                    <a:cubicBezTo>
                      <a:pt x="241" y="315"/>
                      <a:pt x="236" y="317"/>
                      <a:pt x="231" y="319"/>
                    </a:cubicBezTo>
                    <a:cubicBezTo>
                      <a:pt x="212" y="327"/>
                      <a:pt x="193" y="331"/>
                      <a:pt x="173" y="333"/>
                    </a:cubicBezTo>
                    <a:cubicBezTo>
                      <a:pt x="171" y="332"/>
                      <a:pt x="169" y="332"/>
                      <a:pt x="168" y="333"/>
                    </a:cubicBezTo>
                    <a:cubicBezTo>
                      <a:pt x="142" y="332"/>
                      <a:pt x="118" y="327"/>
                      <a:pt x="94" y="317"/>
                    </a:cubicBezTo>
                    <a:cubicBezTo>
                      <a:pt x="91" y="315"/>
                      <a:pt x="87" y="313"/>
                      <a:pt x="83" y="311"/>
                    </a:cubicBezTo>
                    <a:cubicBezTo>
                      <a:pt x="63" y="298"/>
                      <a:pt x="45" y="282"/>
                      <a:pt x="30" y="263"/>
                    </a:cubicBezTo>
                    <a:cubicBezTo>
                      <a:pt x="26" y="257"/>
                      <a:pt x="22" y="251"/>
                      <a:pt x="19" y="245"/>
                    </a:cubicBezTo>
                    <a:cubicBezTo>
                      <a:pt x="8" y="223"/>
                      <a:pt x="2" y="199"/>
                      <a:pt x="0" y="175"/>
                    </a:cubicBezTo>
                    <a:cubicBezTo>
                      <a:pt x="0" y="170"/>
                      <a:pt x="0" y="166"/>
                      <a:pt x="0" y="162"/>
                    </a:cubicBezTo>
                    <a:cubicBezTo>
                      <a:pt x="1" y="140"/>
                      <a:pt x="5" y="119"/>
                      <a:pt x="14" y="100"/>
                    </a:cubicBezTo>
                    <a:cubicBezTo>
                      <a:pt x="19" y="90"/>
                      <a:pt x="24" y="81"/>
                      <a:pt x="29" y="72"/>
                    </a:cubicBezTo>
                    <a:cubicBezTo>
                      <a:pt x="43" y="54"/>
                      <a:pt x="59" y="38"/>
                      <a:pt x="78" y="25"/>
                    </a:cubicBezTo>
                    <a:cubicBezTo>
                      <a:pt x="87" y="21"/>
                      <a:pt x="95" y="17"/>
                      <a:pt x="103" y="13"/>
                    </a:cubicBezTo>
                    <a:cubicBezTo>
                      <a:pt x="124" y="5"/>
                      <a:pt x="146" y="1"/>
                      <a:pt x="169" y="0"/>
                    </a:cubicBezTo>
                    <a:cubicBezTo>
                      <a:pt x="175" y="1"/>
                      <a:pt x="180" y="1"/>
                      <a:pt x="186" y="1"/>
                    </a:cubicBezTo>
                    <a:cubicBezTo>
                      <a:pt x="208" y="5"/>
                      <a:pt x="229" y="12"/>
                      <a:pt x="249" y="23"/>
                    </a:cubicBezTo>
                    <a:cubicBezTo>
                      <a:pt x="260" y="29"/>
                      <a:pt x="269" y="38"/>
                      <a:pt x="280" y="45"/>
                    </a:cubicBezTo>
                    <a:cubicBezTo>
                      <a:pt x="292" y="58"/>
                      <a:pt x="303" y="72"/>
                      <a:pt x="313" y="88"/>
                    </a:cubicBezTo>
                    <a:cubicBezTo>
                      <a:pt x="316" y="95"/>
                      <a:pt x="319" y="103"/>
                      <a:pt x="322" y="110"/>
                    </a:cubicBezTo>
                    <a:cubicBezTo>
                      <a:pt x="330" y="132"/>
                      <a:pt x="332" y="155"/>
                      <a:pt x="332" y="178"/>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2" name="Freeform 892">
                <a:extLst>
                  <a:ext uri="{FF2B5EF4-FFF2-40B4-BE49-F238E27FC236}">
                    <a16:creationId xmlns:a16="http://schemas.microsoft.com/office/drawing/2014/main" id="{DFE2EE93-57F3-B7ED-03D1-8936597F9BE4}"/>
                  </a:ext>
                </a:extLst>
              </p:cNvPr>
              <p:cNvSpPr/>
              <p:nvPr/>
            </p:nvSpPr>
            <p:spPr bwMode="auto">
              <a:xfrm>
                <a:off x="8161338" y="4667250"/>
                <a:ext cx="271462" cy="269875"/>
              </a:xfrm>
              <a:custGeom>
                <a:avLst/>
                <a:gdLst>
                  <a:gd name="T0" fmla="*/ 49 w 267"/>
                  <a:gd name="T1" fmla="*/ 47 h 266"/>
                  <a:gd name="T2" fmla="*/ 218 w 267"/>
                  <a:gd name="T3" fmla="*/ 48 h 266"/>
                  <a:gd name="T4" fmla="*/ 217 w 267"/>
                  <a:gd name="T5" fmla="*/ 218 h 266"/>
                  <a:gd name="T6" fmla="*/ 43 w 267"/>
                  <a:gd name="T7" fmla="*/ 213 h 266"/>
                  <a:gd name="T8" fmla="*/ 49 w 267"/>
                  <a:gd name="T9" fmla="*/ 47 h 266"/>
                </a:gdLst>
                <a:ahLst/>
                <a:cxnLst>
                  <a:cxn ang="0">
                    <a:pos x="T0" y="T1"/>
                  </a:cxn>
                  <a:cxn ang="0">
                    <a:pos x="T2" y="T3"/>
                  </a:cxn>
                  <a:cxn ang="0">
                    <a:pos x="T4" y="T5"/>
                  </a:cxn>
                  <a:cxn ang="0">
                    <a:pos x="T6" y="T7"/>
                  </a:cxn>
                  <a:cxn ang="0">
                    <a:pos x="T8" y="T9"/>
                  </a:cxn>
                </a:cxnLst>
                <a:rect l="0" t="0" r="r" b="b"/>
                <a:pathLst>
                  <a:path w="267" h="266">
                    <a:moveTo>
                      <a:pt x="49" y="47"/>
                    </a:moveTo>
                    <a:cubicBezTo>
                      <a:pt x="93" y="1"/>
                      <a:pt x="173" y="0"/>
                      <a:pt x="218" y="48"/>
                    </a:cubicBezTo>
                    <a:cubicBezTo>
                      <a:pt x="267" y="99"/>
                      <a:pt x="264" y="171"/>
                      <a:pt x="217" y="218"/>
                    </a:cubicBezTo>
                    <a:cubicBezTo>
                      <a:pt x="171" y="264"/>
                      <a:pt x="93" y="266"/>
                      <a:pt x="43" y="213"/>
                    </a:cubicBezTo>
                    <a:cubicBezTo>
                      <a:pt x="4" y="170"/>
                      <a:pt x="0" y="92"/>
                      <a:pt x="49" y="47"/>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3" name="Freeform 893">
                <a:extLst>
                  <a:ext uri="{FF2B5EF4-FFF2-40B4-BE49-F238E27FC236}">
                    <a16:creationId xmlns:a16="http://schemas.microsoft.com/office/drawing/2014/main" id="{5E2A336A-6207-9662-CFC0-E8692500ACD4}"/>
                  </a:ext>
                </a:extLst>
              </p:cNvPr>
              <p:cNvSpPr/>
              <p:nvPr/>
            </p:nvSpPr>
            <p:spPr bwMode="auto">
              <a:xfrm>
                <a:off x="8802688" y="4957763"/>
                <a:ext cx="111125" cy="192088"/>
              </a:xfrm>
              <a:custGeom>
                <a:avLst/>
                <a:gdLst>
                  <a:gd name="T0" fmla="*/ 109 w 110"/>
                  <a:gd name="T1" fmla="*/ 120 h 189"/>
                  <a:gd name="T2" fmla="*/ 104 w 110"/>
                  <a:gd name="T3" fmla="*/ 164 h 189"/>
                  <a:gd name="T4" fmla="*/ 98 w 110"/>
                  <a:gd name="T5" fmla="*/ 181 h 189"/>
                  <a:gd name="T6" fmla="*/ 84 w 110"/>
                  <a:gd name="T7" fmla="*/ 185 h 189"/>
                  <a:gd name="T8" fmla="*/ 33 w 110"/>
                  <a:gd name="T9" fmla="*/ 134 h 189"/>
                  <a:gd name="T10" fmla="*/ 27 w 110"/>
                  <a:gd name="T11" fmla="*/ 128 h 189"/>
                  <a:gd name="T12" fmla="*/ 0 w 110"/>
                  <a:gd name="T13" fmla="*/ 22 h 189"/>
                  <a:gd name="T14" fmla="*/ 2 w 110"/>
                  <a:gd name="T15" fmla="*/ 14 h 189"/>
                  <a:gd name="T16" fmla="*/ 10 w 110"/>
                  <a:gd name="T17" fmla="*/ 12 h 189"/>
                  <a:gd name="T18" fmla="*/ 50 w 110"/>
                  <a:gd name="T19" fmla="*/ 3 h 189"/>
                  <a:gd name="T20" fmla="*/ 62 w 110"/>
                  <a:gd name="T21" fmla="*/ 2 h 189"/>
                  <a:gd name="T22" fmla="*/ 105 w 110"/>
                  <a:gd name="T23" fmla="*/ 86 h 189"/>
                  <a:gd name="T24" fmla="*/ 109 w 110"/>
                  <a:gd name="T25" fmla="*/ 12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89">
                    <a:moveTo>
                      <a:pt x="109" y="120"/>
                    </a:moveTo>
                    <a:cubicBezTo>
                      <a:pt x="107" y="135"/>
                      <a:pt x="108" y="149"/>
                      <a:pt x="104" y="164"/>
                    </a:cubicBezTo>
                    <a:cubicBezTo>
                      <a:pt x="102" y="170"/>
                      <a:pt x="101" y="175"/>
                      <a:pt x="98" y="181"/>
                    </a:cubicBezTo>
                    <a:cubicBezTo>
                      <a:pt x="95" y="188"/>
                      <a:pt x="91" y="189"/>
                      <a:pt x="84" y="185"/>
                    </a:cubicBezTo>
                    <a:cubicBezTo>
                      <a:pt x="63" y="172"/>
                      <a:pt x="47" y="154"/>
                      <a:pt x="33" y="134"/>
                    </a:cubicBezTo>
                    <a:cubicBezTo>
                      <a:pt x="32" y="131"/>
                      <a:pt x="31" y="128"/>
                      <a:pt x="27" y="128"/>
                    </a:cubicBezTo>
                    <a:cubicBezTo>
                      <a:pt x="9" y="95"/>
                      <a:pt x="0" y="60"/>
                      <a:pt x="0" y="22"/>
                    </a:cubicBezTo>
                    <a:cubicBezTo>
                      <a:pt x="0" y="19"/>
                      <a:pt x="0" y="16"/>
                      <a:pt x="2" y="14"/>
                    </a:cubicBezTo>
                    <a:cubicBezTo>
                      <a:pt x="4" y="12"/>
                      <a:pt x="7" y="12"/>
                      <a:pt x="10" y="12"/>
                    </a:cubicBezTo>
                    <a:cubicBezTo>
                      <a:pt x="24" y="10"/>
                      <a:pt x="37" y="8"/>
                      <a:pt x="50" y="3"/>
                    </a:cubicBezTo>
                    <a:cubicBezTo>
                      <a:pt x="54" y="2"/>
                      <a:pt x="58" y="0"/>
                      <a:pt x="62" y="2"/>
                    </a:cubicBezTo>
                    <a:cubicBezTo>
                      <a:pt x="83" y="26"/>
                      <a:pt x="98" y="54"/>
                      <a:pt x="105" y="86"/>
                    </a:cubicBezTo>
                    <a:cubicBezTo>
                      <a:pt x="107" y="97"/>
                      <a:pt x="110" y="109"/>
                      <a:pt x="109" y="12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4" name="Freeform 894">
                <a:extLst>
                  <a:ext uri="{FF2B5EF4-FFF2-40B4-BE49-F238E27FC236}">
                    <a16:creationId xmlns:a16="http://schemas.microsoft.com/office/drawing/2014/main" id="{A7E36841-187F-B49A-9E4E-8ECEB0F77DAA}"/>
                  </a:ext>
                </a:extLst>
              </p:cNvPr>
              <p:cNvSpPr/>
              <p:nvPr/>
            </p:nvSpPr>
            <p:spPr bwMode="auto">
              <a:xfrm>
                <a:off x="8816975" y="4479925"/>
                <a:ext cx="117475" cy="180975"/>
              </a:xfrm>
              <a:custGeom>
                <a:avLst/>
                <a:gdLst>
                  <a:gd name="T0" fmla="*/ 41 w 117"/>
                  <a:gd name="T1" fmla="*/ 42 h 177"/>
                  <a:gd name="T2" fmla="*/ 50 w 117"/>
                  <a:gd name="T3" fmla="*/ 40 h 177"/>
                  <a:gd name="T4" fmla="*/ 95 w 117"/>
                  <a:gd name="T5" fmla="*/ 5 h 177"/>
                  <a:gd name="T6" fmla="*/ 112 w 117"/>
                  <a:gd name="T7" fmla="*/ 12 h 177"/>
                  <a:gd name="T8" fmla="*/ 114 w 117"/>
                  <a:gd name="T9" fmla="*/ 68 h 177"/>
                  <a:gd name="T10" fmla="*/ 116 w 117"/>
                  <a:gd name="T11" fmla="*/ 77 h 177"/>
                  <a:gd name="T12" fmla="*/ 73 w 117"/>
                  <a:gd name="T13" fmla="*/ 170 h 177"/>
                  <a:gd name="T14" fmla="*/ 67 w 117"/>
                  <a:gd name="T15" fmla="*/ 175 h 177"/>
                  <a:gd name="T16" fmla="*/ 59 w 117"/>
                  <a:gd name="T17" fmla="*/ 175 h 177"/>
                  <a:gd name="T18" fmla="*/ 8 w 117"/>
                  <a:gd name="T19" fmla="*/ 157 h 177"/>
                  <a:gd name="T20" fmla="*/ 2 w 117"/>
                  <a:gd name="T21" fmla="*/ 154 h 177"/>
                  <a:gd name="T22" fmla="*/ 2 w 117"/>
                  <a:gd name="T23" fmla="*/ 139 h 177"/>
                  <a:gd name="T24" fmla="*/ 35 w 117"/>
                  <a:gd name="T25" fmla="*/ 56 h 177"/>
                  <a:gd name="T26" fmla="*/ 41 w 117"/>
                  <a:gd name="T27" fmla="*/ 42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77">
                    <a:moveTo>
                      <a:pt x="41" y="42"/>
                    </a:moveTo>
                    <a:cubicBezTo>
                      <a:pt x="45" y="47"/>
                      <a:pt x="47" y="43"/>
                      <a:pt x="50" y="40"/>
                    </a:cubicBezTo>
                    <a:cubicBezTo>
                      <a:pt x="63" y="26"/>
                      <a:pt x="77" y="14"/>
                      <a:pt x="95" y="5"/>
                    </a:cubicBezTo>
                    <a:cubicBezTo>
                      <a:pt x="106" y="0"/>
                      <a:pt x="109" y="1"/>
                      <a:pt x="112" y="12"/>
                    </a:cubicBezTo>
                    <a:cubicBezTo>
                      <a:pt x="117" y="31"/>
                      <a:pt x="116" y="49"/>
                      <a:pt x="114" y="68"/>
                    </a:cubicBezTo>
                    <a:cubicBezTo>
                      <a:pt x="114" y="71"/>
                      <a:pt x="113" y="74"/>
                      <a:pt x="116" y="77"/>
                    </a:cubicBezTo>
                    <a:cubicBezTo>
                      <a:pt x="108" y="111"/>
                      <a:pt x="96" y="143"/>
                      <a:pt x="73" y="170"/>
                    </a:cubicBezTo>
                    <a:cubicBezTo>
                      <a:pt x="71" y="172"/>
                      <a:pt x="69" y="174"/>
                      <a:pt x="67" y="175"/>
                    </a:cubicBezTo>
                    <a:cubicBezTo>
                      <a:pt x="64" y="177"/>
                      <a:pt x="62" y="176"/>
                      <a:pt x="59" y="175"/>
                    </a:cubicBezTo>
                    <a:cubicBezTo>
                      <a:pt x="43" y="166"/>
                      <a:pt x="26" y="160"/>
                      <a:pt x="8" y="157"/>
                    </a:cubicBezTo>
                    <a:cubicBezTo>
                      <a:pt x="6" y="157"/>
                      <a:pt x="4" y="156"/>
                      <a:pt x="2" y="154"/>
                    </a:cubicBezTo>
                    <a:cubicBezTo>
                      <a:pt x="0" y="149"/>
                      <a:pt x="1" y="144"/>
                      <a:pt x="2" y="139"/>
                    </a:cubicBezTo>
                    <a:cubicBezTo>
                      <a:pt x="7" y="109"/>
                      <a:pt x="17" y="81"/>
                      <a:pt x="35" y="56"/>
                    </a:cubicBezTo>
                    <a:cubicBezTo>
                      <a:pt x="39" y="52"/>
                      <a:pt x="38" y="46"/>
                      <a:pt x="41" y="4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5" name="Freeform 895">
                <a:extLst>
                  <a:ext uri="{FF2B5EF4-FFF2-40B4-BE49-F238E27FC236}">
                    <a16:creationId xmlns:a16="http://schemas.microsoft.com/office/drawing/2014/main" id="{EBE6085A-715D-7D43-8A21-1F6C60E00D06}"/>
                  </a:ext>
                </a:extLst>
              </p:cNvPr>
              <p:cNvSpPr/>
              <p:nvPr/>
            </p:nvSpPr>
            <p:spPr bwMode="auto">
              <a:xfrm>
                <a:off x="8699500" y="4468813"/>
                <a:ext cx="107950" cy="180975"/>
              </a:xfrm>
              <a:custGeom>
                <a:avLst/>
                <a:gdLst>
                  <a:gd name="T0" fmla="*/ 0 w 108"/>
                  <a:gd name="T1" fmla="*/ 70 h 179"/>
                  <a:gd name="T2" fmla="*/ 11 w 108"/>
                  <a:gd name="T3" fmla="*/ 77 h 179"/>
                  <a:gd name="T4" fmla="*/ 17 w 108"/>
                  <a:gd name="T5" fmla="*/ 40 h 179"/>
                  <a:gd name="T6" fmla="*/ 30 w 108"/>
                  <a:gd name="T7" fmla="*/ 8 h 179"/>
                  <a:gd name="T8" fmla="*/ 46 w 108"/>
                  <a:gd name="T9" fmla="*/ 6 h 179"/>
                  <a:gd name="T10" fmla="*/ 83 w 108"/>
                  <a:gd name="T11" fmla="*/ 55 h 179"/>
                  <a:gd name="T12" fmla="*/ 90 w 108"/>
                  <a:gd name="T13" fmla="*/ 60 h 179"/>
                  <a:gd name="T14" fmla="*/ 106 w 108"/>
                  <a:gd name="T15" fmla="*/ 136 h 179"/>
                  <a:gd name="T16" fmla="*/ 102 w 108"/>
                  <a:gd name="T17" fmla="*/ 165 h 179"/>
                  <a:gd name="T18" fmla="*/ 85 w 108"/>
                  <a:gd name="T19" fmla="*/ 168 h 179"/>
                  <a:gd name="T20" fmla="*/ 46 w 108"/>
                  <a:gd name="T21" fmla="*/ 176 h 179"/>
                  <a:gd name="T22" fmla="*/ 35 w 108"/>
                  <a:gd name="T23" fmla="*/ 178 h 179"/>
                  <a:gd name="T24" fmla="*/ 27 w 108"/>
                  <a:gd name="T25" fmla="*/ 167 h 179"/>
                  <a:gd name="T26" fmla="*/ 9 w 108"/>
                  <a:gd name="T27" fmla="*/ 93 h 179"/>
                  <a:gd name="T28" fmla="*/ 2 w 108"/>
                  <a:gd name="T29" fmla="*/ 75 h 179"/>
                  <a:gd name="T30" fmla="*/ 0 w 108"/>
                  <a:gd name="T31" fmla="*/ 7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79">
                    <a:moveTo>
                      <a:pt x="0" y="70"/>
                    </a:moveTo>
                    <a:cubicBezTo>
                      <a:pt x="3" y="72"/>
                      <a:pt x="6" y="74"/>
                      <a:pt x="11" y="77"/>
                    </a:cubicBezTo>
                    <a:cubicBezTo>
                      <a:pt x="13" y="64"/>
                      <a:pt x="13" y="52"/>
                      <a:pt x="17" y="40"/>
                    </a:cubicBezTo>
                    <a:cubicBezTo>
                      <a:pt x="20" y="29"/>
                      <a:pt x="24" y="18"/>
                      <a:pt x="30" y="8"/>
                    </a:cubicBezTo>
                    <a:cubicBezTo>
                      <a:pt x="35" y="0"/>
                      <a:pt x="39" y="0"/>
                      <a:pt x="46" y="6"/>
                    </a:cubicBezTo>
                    <a:cubicBezTo>
                      <a:pt x="61" y="20"/>
                      <a:pt x="73" y="37"/>
                      <a:pt x="83" y="55"/>
                    </a:cubicBezTo>
                    <a:cubicBezTo>
                      <a:pt x="84" y="57"/>
                      <a:pt x="84" y="63"/>
                      <a:pt x="90" y="60"/>
                    </a:cubicBezTo>
                    <a:cubicBezTo>
                      <a:pt x="98" y="85"/>
                      <a:pt x="106" y="110"/>
                      <a:pt x="106" y="136"/>
                    </a:cubicBezTo>
                    <a:cubicBezTo>
                      <a:pt x="107" y="146"/>
                      <a:pt x="108" y="156"/>
                      <a:pt x="102" y="165"/>
                    </a:cubicBezTo>
                    <a:cubicBezTo>
                      <a:pt x="97" y="168"/>
                      <a:pt x="91" y="167"/>
                      <a:pt x="85" y="168"/>
                    </a:cubicBezTo>
                    <a:cubicBezTo>
                      <a:pt x="72" y="169"/>
                      <a:pt x="58" y="172"/>
                      <a:pt x="46" y="176"/>
                    </a:cubicBezTo>
                    <a:cubicBezTo>
                      <a:pt x="42" y="178"/>
                      <a:pt x="39" y="179"/>
                      <a:pt x="35" y="178"/>
                    </a:cubicBezTo>
                    <a:cubicBezTo>
                      <a:pt x="30" y="176"/>
                      <a:pt x="29" y="171"/>
                      <a:pt x="27" y="167"/>
                    </a:cubicBezTo>
                    <a:cubicBezTo>
                      <a:pt x="17" y="143"/>
                      <a:pt x="11" y="119"/>
                      <a:pt x="9" y="93"/>
                    </a:cubicBezTo>
                    <a:cubicBezTo>
                      <a:pt x="9" y="86"/>
                      <a:pt x="8" y="80"/>
                      <a:pt x="2" y="75"/>
                    </a:cubicBezTo>
                    <a:cubicBezTo>
                      <a:pt x="1" y="74"/>
                      <a:pt x="0" y="73"/>
                      <a:pt x="0" y="7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6" name="Freeform 896">
                <a:extLst>
                  <a:ext uri="{FF2B5EF4-FFF2-40B4-BE49-F238E27FC236}">
                    <a16:creationId xmlns:a16="http://schemas.microsoft.com/office/drawing/2014/main" id="{99122C17-6C6D-2007-D843-AF4FD0FC5802}"/>
                  </a:ext>
                </a:extLst>
              </p:cNvPr>
              <p:cNvSpPr/>
              <p:nvPr/>
            </p:nvSpPr>
            <p:spPr bwMode="auto">
              <a:xfrm>
                <a:off x="8464550" y="4702175"/>
                <a:ext cx="180975" cy="103188"/>
              </a:xfrm>
              <a:custGeom>
                <a:avLst/>
                <a:gdLst>
                  <a:gd name="T0" fmla="*/ 43 w 180"/>
                  <a:gd name="T1" fmla="*/ 74 h 101"/>
                  <a:gd name="T2" fmla="*/ 41 w 180"/>
                  <a:gd name="T3" fmla="*/ 66 h 101"/>
                  <a:gd name="T4" fmla="*/ 10 w 180"/>
                  <a:gd name="T5" fmla="*/ 38 h 101"/>
                  <a:gd name="T6" fmla="*/ 15 w 180"/>
                  <a:gd name="T7" fmla="*/ 17 h 101"/>
                  <a:gd name="T8" fmla="*/ 69 w 180"/>
                  <a:gd name="T9" fmla="*/ 4 h 101"/>
                  <a:gd name="T10" fmla="*/ 77 w 180"/>
                  <a:gd name="T11" fmla="*/ 0 h 101"/>
                  <a:gd name="T12" fmla="*/ 116 w 180"/>
                  <a:gd name="T13" fmla="*/ 4 h 101"/>
                  <a:gd name="T14" fmla="*/ 174 w 180"/>
                  <a:gd name="T15" fmla="*/ 24 h 101"/>
                  <a:gd name="T16" fmla="*/ 180 w 180"/>
                  <a:gd name="T17" fmla="*/ 33 h 101"/>
                  <a:gd name="T18" fmla="*/ 165 w 180"/>
                  <a:gd name="T19" fmla="*/ 96 h 101"/>
                  <a:gd name="T20" fmla="*/ 146 w 180"/>
                  <a:gd name="T21" fmla="*/ 100 h 101"/>
                  <a:gd name="T22" fmla="*/ 57 w 180"/>
                  <a:gd name="T23" fmla="*/ 77 h 101"/>
                  <a:gd name="T24" fmla="*/ 43 w 180"/>
                  <a:gd name="T25" fmla="*/ 7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00">
                    <a:moveTo>
                      <a:pt x="43" y="74"/>
                    </a:moveTo>
                    <a:cubicBezTo>
                      <a:pt x="47" y="70"/>
                      <a:pt x="45" y="68"/>
                      <a:pt x="41" y="66"/>
                    </a:cubicBezTo>
                    <a:cubicBezTo>
                      <a:pt x="29" y="59"/>
                      <a:pt x="19" y="48"/>
                      <a:pt x="10" y="38"/>
                    </a:cubicBezTo>
                    <a:cubicBezTo>
                      <a:pt x="0" y="28"/>
                      <a:pt x="2" y="22"/>
                      <a:pt x="15" y="17"/>
                    </a:cubicBezTo>
                    <a:cubicBezTo>
                      <a:pt x="32" y="10"/>
                      <a:pt x="50" y="6"/>
                      <a:pt x="69" y="4"/>
                    </a:cubicBezTo>
                    <a:cubicBezTo>
                      <a:pt x="72" y="4"/>
                      <a:pt x="76" y="5"/>
                      <a:pt x="77" y="0"/>
                    </a:cubicBezTo>
                    <a:cubicBezTo>
                      <a:pt x="90" y="1"/>
                      <a:pt x="103" y="3"/>
                      <a:pt x="116" y="4"/>
                    </a:cubicBezTo>
                    <a:cubicBezTo>
                      <a:pt x="137" y="6"/>
                      <a:pt x="156" y="15"/>
                      <a:pt x="174" y="24"/>
                    </a:cubicBezTo>
                    <a:cubicBezTo>
                      <a:pt x="178" y="26"/>
                      <a:pt x="180" y="29"/>
                      <a:pt x="180" y="33"/>
                    </a:cubicBezTo>
                    <a:cubicBezTo>
                      <a:pt x="171" y="53"/>
                      <a:pt x="170" y="75"/>
                      <a:pt x="165" y="96"/>
                    </a:cubicBezTo>
                    <a:cubicBezTo>
                      <a:pt x="159" y="101"/>
                      <a:pt x="153" y="100"/>
                      <a:pt x="146" y="100"/>
                    </a:cubicBezTo>
                    <a:cubicBezTo>
                      <a:pt x="115" y="99"/>
                      <a:pt x="85" y="92"/>
                      <a:pt x="57" y="77"/>
                    </a:cubicBezTo>
                    <a:cubicBezTo>
                      <a:pt x="52" y="75"/>
                      <a:pt x="47" y="77"/>
                      <a:pt x="43" y="7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7" name="Freeform 897">
                <a:extLst>
                  <a:ext uri="{FF2B5EF4-FFF2-40B4-BE49-F238E27FC236}">
                    <a16:creationId xmlns:a16="http://schemas.microsoft.com/office/drawing/2014/main" id="{E00F9DE6-8485-CA5D-68B5-E7F1242EA88E}"/>
                  </a:ext>
                </a:extLst>
              </p:cNvPr>
              <p:cNvSpPr/>
              <p:nvPr/>
            </p:nvSpPr>
            <p:spPr bwMode="auto">
              <a:xfrm>
                <a:off x="8559800" y="4556125"/>
                <a:ext cx="150812" cy="155575"/>
              </a:xfrm>
              <a:custGeom>
                <a:avLst/>
                <a:gdLst>
                  <a:gd name="T0" fmla="*/ 12 w 149"/>
                  <a:gd name="T1" fmla="*/ 75 h 152"/>
                  <a:gd name="T2" fmla="*/ 17 w 149"/>
                  <a:gd name="T3" fmla="*/ 67 h 152"/>
                  <a:gd name="T4" fmla="*/ 1 w 149"/>
                  <a:gd name="T5" fmla="*/ 16 h 152"/>
                  <a:gd name="T6" fmla="*/ 15 w 149"/>
                  <a:gd name="T7" fmla="*/ 2 h 152"/>
                  <a:gd name="T8" fmla="*/ 58 w 149"/>
                  <a:gd name="T9" fmla="*/ 15 h 152"/>
                  <a:gd name="T10" fmla="*/ 69 w 149"/>
                  <a:gd name="T11" fmla="*/ 15 h 152"/>
                  <a:gd name="T12" fmla="*/ 125 w 149"/>
                  <a:gd name="T13" fmla="*/ 63 h 152"/>
                  <a:gd name="T14" fmla="*/ 147 w 149"/>
                  <a:gd name="T15" fmla="*/ 96 h 152"/>
                  <a:gd name="T16" fmla="*/ 148 w 149"/>
                  <a:gd name="T17" fmla="*/ 103 h 152"/>
                  <a:gd name="T18" fmla="*/ 140 w 149"/>
                  <a:gd name="T19" fmla="*/ 112 h 152"/>
                  <a:gd name="T20" fmla="*/ 106 w 149"/>
                  <a:gd name="T21" fmla="*/ 145 h 152"/>
                  <a:gd name="T22" fmla="*/ 99 w 149"/>
                  <a:gd name="T23" fmla="*/ 151 h 152"/>
                  <a:gd name="T24" fmla="*/ 89 w 149"/>
                  <a:gd name="T25" fmla="*/ 149 h 152"/>
                  <a:gd name="T26" fmla="*/ 33 w 149"/>
                  <a:gd name="T27" fmla="*/ 98 h 152"/>
                  <a:gd name="T28" fmla="*/ 12 w 149"/>
                  <a:gd name="T29" fmla="*/ 7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152">
                    <a:moveTo>
                      <a:pt x="12" y="75"/>
                    </a:moveTo>
                    <a:cubicBezTo>
                      <a:pt x="17" y="74"/>
                      <a:pt x="20" y="73"/>
                      <a:pt x="17" y="67"/>
                    </a:cubicBezTo>
                    <a:cubicBezTo>
                      <a:pt x="9" y="51"/>
                      <a:pt x="3" y="34"/>
                      <a:pt x="1" y="16"/>
                    </a:cubicBezTo>
                    <a:cubicBezTo>
                      <a:pt x="0" y="3"/>
                      <a:pt x="2" y="0"/>
                      <a:pt x="15" y="2"/>
                    </a:cubicBezTo>
                    <a:cubicBezTo>
                      <a:pt x="30" y="3"/>
                      <a:pt x="44" y="9"/>
                      <a:pt x="58" y="15"/>
                    </a:cubicBezTo>
                    <a:cubicBezTo>
                      <a:pt x="61" y="16"/>
                      <a:pt x="65" y="20"/>
                      <a:pt x="69" y="15"/>
                    </a:cubicBezTo>
                    <a:cubicBezTo>
                      <a:pt x="88" y="30"/>
                      <a:pt x="109" y="44"/>
                      <a:pt x="125" y="63"/>
                    </a:cubicBezTo>
                    <a:cubicBezTo>
                      <a:pt x="134" y="73"/>
                      <a:pt x="141" y="84"/>
                      <a:pt x="147" y="96"/>
                    </a:cubicBezTo>
                    <a:cubicBezTo>
                      <a:pt x="149" y="98"/>
                      <a:pt x="149" y="101"/>
                      <a:pt x="148" y="103"/>
                    </a:cubicBezTo>
                    <a:cubicBezTo>
                      <a:pt x="147" y="107"/>
                      <a:pt x="143" y="109"/>
                      <a:pt x="140" y="112"/>
                    </a:cubicBezTo>
                    <a:cubicBezTo>
                      <a:pt x="127" y="121"/>
                      <a:pt x="115" y="131"/>
                      <a:pt x="106" y="145"/>
                    </a:cubicBezTo>
                    <a:cubicBezTo>
                      <a:pt x="104" y="147"/>
                      <a:pt x="102" y="149"/>
                      <a:pt x="99" y="151"/>
                    </a:cubicBezTo>
                    <a:cubicBezTo>
                      <a:pt x="95" y="152"/>
                      <a:pt x="92" y="150"/>
                      <a:pt x="89" y="149"/>
                    </a:cubicBezTo>
                    <a:cubicBezTo>
                      <a:pt x="67" y="136"/>
                      <a:pt x="49" y="117"/>
                      <a:pt x="33" y="98"/>
                    </a:cubicBezTo>
                    <a:cubicBezTo>
                      <a:pt x="26" y="90"/>
                      <a:pt x="21" y="81"/>
                      <a:pt x="12" y="75"/>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8" name="Freeform 898">
                <a:extLst>
                  <a:ext uri="{FF2B5EF4-FFF2-40B4-BE49-F238E27FC236}">
                    <a16:creationId xmlns:a16="http://schemas.microsoft.com/office/drawing/2014/main" id="{E0BC9721-4D2E-662A-AD7D-62BC9EE9D89F}"/>
                  </a:ext>
                </a:extLst>
              </p:cNvPr>
              <p:cNvSpPr/>
              <p:nvPr/>
            </p:nvSpPr>
            <p:spPr bwMode="auto">
              <a:xfrm>
                <a:off x="8901113" y="4586288"/>
                <a:ext cx="163512" cy="139700"/>
              </a:xfrm>
              <a:custGeom>
                <a:avLst/>
                <a:gdLst>
                  <a:gd name="T0" fmla="*/ 97 w 162"/>
                  <a:gd name="T1" fmla="*/ 6 h 138"/>
                  <a:gd name="T2" fmla="*/ 108 w 162"/>
                  <a:gd name="T3" fmla="*/ 6 h 138"/>
                  <a:gd name="T4" fmla="*/ 151 w 162"/>
                  <a:gd name="T5" fmla="*/ 1 h 138"/>
                  <a:gd name="T6" fmla="*/ 160 w 162"/>
                  <a:gd name="T7" fmla="*/ 12 h 138"/>
                  <a:gd name="T8" fmla="*/ 141 w 162"/>
                  <a:gd name="T9" fmla="*/ 57 h 138"/>
                  <a:gd name="T10" fmla="*/ 138 w 162"/>
                  <a:gd name="T11" fmla="*/ 65 h 138"/>
                  <a:gd name="T12" fmla="*/ 105 w 162"/>
                  <a:gd name="T13" fmla="*/ 105 h 138"/>
                  <a:gd name="T14" fmla="*/ 59 w 162"/>
                  <a:gd name="T15" fmla="*/ 134 h 138"/>
                  <a:gd name="T16" fmla="*/ 45 w 162"/>
                  <a:gd name="T17" fmla="*/ 137 h 138"/>
                  <a:gd name="T18" fmla="*/ 22 w 162"/>
                  <a:gd name="T19" fmla="*/ 107 h 138"/>
                  <a:gd name="T20" fmla="*/ 11 w 162"/>
                  <a:gd name="T21" fmla="*/ 95 h 138"/>
                  <a:gd name="T22" fmla="*/ 7 w 162"/>
                  <a:gd name="T23" fmla="*/ 90 h 138"/>
                  <a:gd name="T24" fmla="*/ 6 w 162"/>
                  <a:gd name="T25" fmla="*/ 73 h 138"/>
                  <a:gd name="T26" fmla="*/ 64 w 162"/>
                  <a:gd name="T27" fmla="*/ 22 h 138"/>
                  <a:gd name="T28" fmla="*/ 97 w 162"/>
                  <a:gd name="T29" fmla="*/ 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2" h="138">
                    <a:moveTo>
                      <a:pt x="97" y="6"/>
                    </a:moveTo>
                    <a:cubicBezTo>
                      <a:pt x="101" y="10"/>
                      <a:pt x="104" y="7"/>
                      <a:pt x="108" y="6"/>
                    </a:cubicBezTo>
                    <a:cubicBezTo>
                      <a:pt x="122" y="2"/>
                      <a:pt x="136" y="0"/>
                      <a:pt x="151" y="1"/>
                    </a:cubicBezTo>
                    <a:cubicBezTo>
                      <a:pt x="159" y="1"/>
                      <a:pt x="162" y="4"/>
                      <a:pt x="160" y="12"/>
                    </a:cubicBezTo>
                    <a:cubicBezTo>
                      <a:pt x="157" y="28"/>
                      <a:pt x="149" y="43"/>
                      <a:pt x="141" y="57"/>
                    </a:cubicBezTo>
                    <a:cubicBezTo>
                      <a:pt x="140" y="60"/>
                      <a:pt x="138" y="62"/>
                      <a:pt x="138" y="65"/>
                    </a:cubicBezTo>
                    <a:cubicBezTo>
                      <a:pt x="130" y="81"/>
                      <a:pt x="117" y="93"/>
                      <a:pt x="105" y="105"/>
                    </a:cubicBezTo>
                    <a:cubicBezTo>
                      <a:pt x="91" y="117"/>
                      <a:pt x="76" y="127"/>
                      <a:pt x="59" y="134"/>
                    </a:cubicBezTo>
                    <a:cubicBezTo>
                      <a:pt x="54" y="136"/>
                      <a:pt x="50" y="138"/>
                      <a:pt x="45" y="137"/>
                    </a:cubicBezTo>
                    <a:cubicBezTo>
                      <a:pt x="36" y="128"/>
                      <a:pt x="31" y="117"/>
                      <a:pt x="22" y="107"/>
                    </a:cubicBezTo>
                    <a:cubicBezTo>
                      <a:pt x="18" y="103"/>
                      <a:pt x="15" y="99"/>
                      <a:pt x="11" y="95"/>
                    </a:cubicBezTo>
                    <a:cubicBezTo>
                      <a:pt x="10" y="93"/>
                      <a:pt x="8" y="92"/>
                      <a:pt x="7" y="90"/>
                    </a:cubicBezTo>
                    <a:cubicBezTo>
                      <a:pt x="0" y="85"/>
                      <a:pt x="1" y="79"/>
                      <a:pt x="6" y="73"/>
                    </a:cubicBezTo>
                    <a:cubicBezTo>
                      <a:pt x="21" y="51"/>
                      <a:pt x="41" y="35"/>
                      <a:pt x="64" y="22"/>
                    </a:cubicBezTo>
                    <a:cubicBezTo>
                      <a:pt x="75" y="16"/>
                      <a:pt x="85" y="10"/>
                      <a:pt x="97" y="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9" name="Freeform 899">
                <a:extLst>
                  <a:ext uri="{FF2B5EF4-FFF2-40B4-BE49-F238E27FC236}">
                    <a16:creationId xmlns:a16="http://schemas.microsoft.com/office/drawing/2014/main" id="{950708D0-5202-D0D3-F2C0-6FF13B295182}"/>
                  </a:ext>
                </a:extLst>
              </p:cNvPr>
              <p:cNvSpPr/>
              <p:nvPr/>
            </p:nvSpPr>
            <p:spPr bwMode="auto">
              <a:xfrm>
                <a:off x="8955088" y="4724400"/>
                <a:ext cx="179387" cy="100013"/>
              </a:xfrm>
              <a:custGeom>
                <a:avLst/>
                <a:gdLst>
                  <a:gd name="T0" fmla="*/ 118 w 177"/>
                  <a:gd name="T1" fmla="*/ 5 h 99"/>
                  <a:gd name="T2" fmla="*/ 125 w 177"/>
                  <a:gd name="T3" fmla="*/ 10 h 99"/>
                  <a:gd name="T4" fmla="*/ 168 w 177"/>
                  <a:gd name="T5" fmla="*/ 28 h 99"/>
                  <a:gd name="T6" fmla="*/ 169 w 177"/>
                  <a:gd name="T7" fmla="*/ 45 h 99"/>
                  <a:gd name="T8" fmla="*/ 133 w 177"/>
                  <a:gd name="T9" fmla="*/ 73 h 99"/>
                  <a:gd name="T10" fmla="*/ 105 w 177"/>
                  <a:gd name="T11" fmla="*/ 85 h 99"/>
                  <a:gd name="T12" fmla="*/ 20 w 177"/>
                  <a:gd name="T13" fmla="*/ 95 h 99"/>
                  <a:gd name="T14" fmla="*/ 11 w 177"/>
                  <a:gd name="T15" fmla="*/ 92 h 99"/>
                  <a:gd name="T16" fmla="*/ 9 w 177"/>
                  <a:gd name="T17" fmla="*/ 83 h 99"/>
                  <a:gd name="T18" fmla="*/ 1 w 177"/>
                  <a:gd name="T19" fmla="*/ 28 h 99"/>
                  <a:gd name="T20" fmla="*/ 0 w 177"/>
                  <a:gd name="T21" fmla="*/ 22 h 99"/>
                  <a:gd name="T22" fmla="*/ 11 w 177"/>
                  <a:gd name="T23" fmla="*/ 15 h 99"/>
                  <a:gd name="T24" fmla="*/ 103 w 177"/>
                  <a:gd name="T25" fmla="*/ 4 h 99"/>
                  <a:gd name="T26" fmla="*/ 118 w 177"/>
                  <a:gd name="T27" fmla="*/ 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7" h="99">
                    <a:moveTo>
                      <a:pt x="118" y="5"/>
                    </a:moveTo>
                    <a:cubicBezTo>
                      <a:pt x="119" y="9"/>
                      <a:pt x="122" y="9"/>
                      <a:pt x="125" y="10"/>
                    </a:cubicBezTo>
                    <a:cubicBezTo>
                      <a:pt x="140" y="14"/>
                      <a:pt x="155" y="19"/>
                      <a:pt x="168" y="28"/>
                    </a:cubicBezTo>
                    <a:cubicBezTo>
                      <a:pt x="177" y="35"/>
                      <a:pt x="177" y="36"/>
                      <a:pt x="169" y="45"/>
                    </a:cubicBezTo>
                    <a:cubicBezTo>
                      <a:pt x="159" y="56"/>
                      <a:pt x="145" y="63"/>
                      <a:pt x="133" y="73"/>
                    </a:cubicBezTo>
                    <a:cubicBezTo>
                      <a:pt x="125" y="80"/>
                      <a:pt x="115" y="82"/>
                      <a:pt x="105" y="85"/>
                    </a:cubicBezTo>
                    <a:cubicBezTo>
                      <a:pt x="78" y="95"/>
                      <a:pt x="49" y="99"/>
                      <a:pt x="20" y="95"/>
                    </a:cubicBezTo>
                    <a:cubicBezTo>
                      <a:pt x="17" y="94"/>
                      <a:pt x="13" y="94"/>
                      <a:pt x="11" y="92"/>
                    </a:cubicBezTo>
                    <a:cubicBezTo>
                      <a:pt x="9" y="90"/>
                      <a:pt x="9" y="86"/>
                      <a:pt x="9" y="83"/>
                    </a:cubicBezTo>
                    <a:cubicBezTo>
                      <a:pt x="9" y="65"/>
                      <a:pt x="7" y="46"/>
                      <a:pt x="1" y="28"/>
                    </a:cubicBezTo>
                    <a:cubicBezTo>
                      <a:pt x="0" y="26"/>
                      <a:pt x="0" y="24"/>
                      <a:pt x="0" y="22"/>
                    </a:cubicBezTo>
                    <a:cubicBezTo>
                      <a:pt x="3" y="18"/>
                      <a:pt x="7" y="16"/>
                      <a:pt x="11" y="15"/>
                    </a:cubicBezTo>
                    <a:cubicBezTo>
                      <a:pt x="41" y="4"/>
                      <a:pt x="71" y="0"/>
                      <a:pt x="103" y="4"/>
                    </a:cubicBezTo>
                    <a:cubicBezTo>
                      <a:pt x="108" y="5"/>
                      <a:pt x="113" y="5"/>
                      <a:pt x="118" y="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0" name="Freeform 900">
                <a:extLst>
                  <a:ext uri="{FF2B5EF4-FFF2-40B4-BE49-F238E27FC236}">
                    <a16:creationId xmlns:a16="http://schemas.microsoft.com/office/drawing/2014/main" id="{26F02F5F-8028-3EDD-D45A-E99FD15AD86B}"/>
                  </a:ext>
                </a:extLst>
              </p:cNvPr>
              <p:cNvSpPr/>
              <p:nvPr/>
            </p:nvSpPr>
            <p:spPr bwMode="auto">
              <a:xfrm>
                <a:off x="8937625" y="4824413"/>
                <a:ext cx="173037" cy="107950"/>
              </a:xfrm>
              <a:custGeom>
                <a:avLst/>
                <a:gdLst>
                  <a:gd name="T0" fmla="*/ 152 w 172"/>
                  <a:gd name="T1" fmla="*/ 100 h 106"/>
                  <a:gd name="T2" fmla="*/ 127 w 172"/>
                  <a:gd name="T3" fmla="*/ 102 h 106"/>
                  <a:gd name="T4" fmla="*/ 112 w 172"/>
                  <a:gd name="T5" fmla="*/ 103 h 106"/>
                  <a:gd name="T6" fmla="*/ 103 w 172"/>
                  <a:gd name="T7" fmla="*/ 106 h 106"/>
                  <a:gd name="T8" fmla="*/ 12 w 172"/>
                  <a:gd name="T9" fmla="*/ 82 h 106"/>
                  <a:gd name="T10" fmla="*/ 1 w 172"/>
                  <a:gd name="T11" fmla="*/ 73 h 106"/>
                  <a:gd name="T12" fmla="*/ 4 w 172"/>
                  <a:gd name="T13" fmla="*/ 62 h 106"/>
                  <a:gd name="T14" fmla="*/ 24 w 172"/>
                  <a:gd name="T15" fmla="*/ 10 h 106"/>
                  <a:gd name="T16" fmla="*/ 27 w 172"/>
                  <a:gd name="T17" fmla="*/ 3 h 106"/>
                  <a:gd name="T18" fmla="*/ 71 w 172"/>
                  <a:gd name="T19" fmla="*/ 8 h 106"/>
                  <a:gd name="T20" fmla="*/ 118 w 172"/>
                  <a:gd name="T21" fmla="*/ 30 h 106"/>
                  <a:gd name="T22" fmla="*/ 131 w 172"/>
                  <a:gd name="T23" fmla="*/ 36 h 106"/>
                  <a:gd name="T24" fmla="*/ 135 w 172"/>
                  <a:gd name="T25" fmla="*/ 44 h 106"/>
                  <a:gd name="T26" fmla="*/ 165 w 172"/>
                  <a:gd name="T27" fmla="*/ 77 h 106"/>
                  <a:gd name="T28" fmla="*/ 159 w 172"/>
                  <a:gd name="T29" fmla="*/ 96 h 106"/>
                  <a:gd name="T30" fmla="*/ 152 w 172"/>
                  <a:gd name="T3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2" h="105">
                    <a:moveTo>
                      <a:pt x="152" y="100"/>
                    </a:moveTo>
                    <a:cubicBezTo>
                      <a:pt x="143" y="98"/>
                      <a:pt x="136" y="102"/>
                      <a:pt x="127" y="102"/>
                    </a:cubicBezTo>
                    <a:cubicBezTo>
                      <a:pt x="122" y="102"/>
                      <a:pt x="117" y="103"/>
                      <a:pt x="112" y="103"/>
                    </a:cubicBezTo>
                    <a:cubicBezTo>
                      <a:pt x="109" y="106"/>
                      <a:pt x="106" y="106"/>
                      <a:pt x="103" y="106"/>
                    </a:cubicBezTo>
                    <a:cubicBezTo>
                      <a:pt x="71" y="106"/>
                      <a:pt x="40" y="97"/>
                      <a:pt x="12" y="82"/>
                    </a:cubicBezTo>
                    <a:cubicBezTo>
                      <a:pt x="8" y="80"/>
                      <a:pt x="3" y="78"/>
                      <a:pt x="1" y="73"/>
                    </a:cubicBezTo>
                    <a:cubicBezTo>
                      <a:pt x="0" y="69"/>
                      <a:pt x="2" y="65"/>
                      <a:pt x="4" y="62"/>
                    </a:cubicBezTo>
                    <a:cubicBezTo>
                      <a:pt x="14" y="46"/>
                      <a:pt x="20" y="29"/>
                      <a:pt x="24" y="10"/>
                    </a:cubicBezTo>
                    <a:cubicBezTo>
                      <a:pt x="24" y="8"/>
                      <a:pt x="25" y="5"/>
                      <a:pt x="27" y="3"/>
                    </a:cubicBezTo>
                    <a:cubicBezTo>
                      <a:pt x="42" y="0"/>
                      <a:pt x="57" y="5"/>
                      <a:pt x="71" y="8"/>
                    </a:cubicBezTo>
                    <a:cubicBezTo>
                      <a:pt x="88" y="13"/>
                      <a:pt x="104" y="20"/>
                      <a:pt x="118" y="30"/>
                    </a:cubicBezTo>
                    <a:cubicBezTo>
                      <a:pt x="122" y="33"/>
                      <a:pt x="127" y="32"/>
                      <a:pt x="131" y="36"/>
                    </a:cubicBezTo>
                    <a:cubicBezTo>
                      <a:pt x="127" y="41"/>
                      <a:pt x="132" y="42"/>
                      <a:pt x="135" y="44"/>
                    </a:cubicBezTo>
                    <a:cubicBezTo>
                      <a:pt x="147" y="53"/>
                      <a:pt x="157" y="64"/>
                      <a:pt x="165" y="77"/>
                    </a:cubicBezTo>
                    <a:cubicBezTo>
                      <a:pt x="172" y="88"/>
                      <a:pt x="171" y="92"/>
                      <a:pt x="159" y="96"/>
                    </a:cubicBezTo>
                    <a:cubicBezTo>
                      <a:pt x="157" y="97"/>
                      <a:pt x="154" y="98"/>
                      <a:pt x="152" y="10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1" name="Freeform 901">
                <a:extLst>
                  <a:ext uri="{FF2B5EF4-FFF2-40B4-BE49-F238E27FC236}">
                    <a16:creationId xmlns:a16="http://schemas.microsoft.com/office/drawing/2014/main" id="{48D820A9-A0F3-04C2-B8BD-E482441AE6FC}"/>
                  </a:ext>
                </a:extLst>
              </p:cNvPr>
              <p:cNvSpPr/>
              <p:nvPr/>
            </p:nvSpPr>
            <p:spPr bwMode="auto">
              <a:xfrm>
                <a:off x="8874125" y="4903788"/>
                <a:ext cx="149225" cy="149225"/>
              </a:xfrm>
              <a:custGeom>
                <a:avLst/>
                <a:gdLst>
                  <a:gd name="T0" fmla="*/ 135 w 147"/>
                  <a:gd name="T1" fmla="*/ 82 h 147"/>
                  <a:gd name="T2" fmla="*/ 136 w 147"/>
                  <a:gd name="T3" fmla="*/ 93 h 147"/>
                  <a:gd name="T4" fmla="*/ 146 w 147"/>
                  <a:gd name="T5" fmla="*/ 130 h 147"/>
                  <a:gd name="T6" fmla="*/ 130 w 147"/>
                  <a:gd name="T7" fmla="*/ 145 h 147"/>
                  <a:gd name="T8" fmla="*/ 100 w 147"/>
                  <a:gd name="T9" fmla="*/ 136 h 147"/>
                  <a:gd name="T10" fmla="*/ 91 w 147"/>
                  <a:gd name="T11" fmla="*/ 136 h 147"/>
                  <a:gd name="T12" fmla="*/ 38 w 147"/>
                  <a:gd name="T13" fmla="*/ 101 h 147"/>
                  <a:gd name="T14" fmla="*/ 5 w 147"/>
                  <a:gd name="T15" fmla="*/ 60 h 147"/>
                  <a:gd name="T16" fmla="*/ 3 w 147"/>
                  <a:gd name="T17" fmla="*/ 47 h 147"/>
                  <a:gd name="T18" fmla="*/ 53 w 147"/>
                  <a:gd name="T19" fmla="*/ 5 h 147"/>
                  <a:gd name="T20" fmla="*/ 68 w 147"/>
                  <a:gd name="T21" fmla="*/ 5 h 147"/>
                  <a:gd name="T22" fmla="*/ 118 w 147"/>
                  <a:gd name="T23" fmla="*/ 56 h 147"/>
                  <a:gd name="T24" fmla="*/ 135 w 147"/>
                  <a:gd name="T25" fmla="*/ 8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47">
                    <a:moveTo>
                      <a:pt x="135" y="82"/>
                    </a:moveTo>
                    <a:cubicBezTo>
                      <a:pt x="131" y="86"/>
                      <a:pt x="135" y="89"/>
                      <a:pt x="136" y="93"/>
                    </a:cubicBezTo>
                    <a:cubicBezTo>
                      <a:pt x="140" y="105"/>
                      <a:pt x="144" y="117"/>
                      <a:pt x="146" y="130"/>
                    </a:cubicBezTo>
                    <a:cubicBezTo>
                      <a:pt x="147" y="144"/>
                      <a:pt x="144" y="147"/>
                      <a:pt x="130" y="145"/>
                    </a:cubicBezTo>
                    <a:cubicBezTo>
                      <a:pt x="120" y="143"/>
                      <a:pt x="110" y="140"/>
                      <a:pt x="100" y="136"/>
                    </a:cubicBezTo>
                    <a:cubicBezTo>
                      <a:pt x="97" y="135"/>
                      <a:pt x="94" y="133"/>
                      <a:pt x="91" y="136"/>
                    </a:cubicBezTo>
                    <a:cubicBezTo>
                      <a:pt x="73" y="126"/>
                      <a:pt x="54" y="116"/>
                      <a:pt x="38" y="101"/>
                    </a:cubicBezTo>
                    <a:cubicBezTo>
                      <a:pt x="25" y="89"/>
                      <a:pt x="14" y="75"/>
                      <a:pt x="5" y="60"/>
                    </a:cubicBezTo>
                    <a:cubicBezTo>
                      <a:pt x="2" y="57"/>
                      <a:pt x="0" y="52"/>
                      <a:pt x="3" y="47"/>
                    </a:cubicBezTo>
                    <a:cubicBezTo>
                      <a:pt x="21" y="35"/>
                      <a:pt x="38" y="21"/>
                      <a:pt x="53" y="5"/>
                    </a:cubicBezTo>
                    <a:cubicBezTo>
                      <a:pt x="57" y="0"/>
                      <a:pt x="62" y="1"/>
                      <a:pt x="68" y="5"/>
                    </a:cubicBezTo>
                    <a:cubicBezTo>
                      <a:pt x="87" y="19"/>
                      <a:pt x="105" y="35"/>
                      <a:pt x="118" y="56"/>
                    </a:cubicBezTo>
                    <a:cubicBezTo>
                      <a:pt x="124" y="65"/>
                      <a:pt x="130" y="73"/>
                      <a:pt x="135" y="8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2" name="Freeform 902">
                <a:extLst>
                  <a:ext uri="{FF2B5EF4-FFF2-40B4-BE49-F238E27FC236}">
                    <a16:creationId xmlns:a16="http://schemas.microsoft.com/office/drawing/2014/main" id="{5F54E8F5-F512-519B-FB54-56FC7A6422E9}"/>
                  </a:ext>
                </a:extLst>
              </p:cNvPr>
              <p:cNvSpPr/>
              <p:nvPr/>
            </p:nvSpPr>
            <p:spPr bwMode="auto">
              <a:xfrm>
                <a:off x="8478838" y="4810125"/>
                <a:ext cx="171450" cy="104775"/>
              </a:xfrm>
              <a:custGeom>
                <a:avLst/>
                <a:gdLst>
                  <a:gd name="T0" fmla="*/ 58 w 169"/>
                  <a:gd name="T1" fmla="*/ 104 h 104"/>
                  <a:gd name="T2" fmla="*/ 42 w 169"/>
                  <a:gd name="T3" fmla="*/ 100 h 104"/>
                  <a:gd name="T4" fmla="*/ 8 w 169"/>
                  <a:gd name="T5" fmla="*/ 90 h 104"/>
                  <a:gd name="T6" fmla="*/ 4 w 169"/>
                  <a:gd name="T7" fmla="*/ 77 h 104"/>
                  <a:gd name="T8" fmla="*/ 36 w 169"/>
                  <a:gd name="T9" fmla="*/ 44 h 104"/>
                  <a:gd name="T10" fmla="*/ 40 w 169"/>
                  <a:gd name="T11" fmla="*/ 36 h 104"/>
                  <a:gd name="T12" fmla="*/ 86 w 169"/>
                  <a:gd name="T13" fmla="*/ 12 h 104"/>
                  <a:gd name="T14" fmla="*/ 140 w 169"/>
                  <a:gd name="T15" fmla="*/ 0 h 104"/>
                  <a:gd name="T16" fmla="*/ 149 w 169"/>
                  <a:gd name="T17" fmla="*/ 2 h 104"/>
                  <a:gd name="T18" fmla="*/ 152 w 169"/>
                  <a:gd name="T19" fmla="*/ 11 h 104"/>
                  <a:gd name="T20" fmla="*/ 167 w 169"/>
                  <a:gd name="T21" fmla="*/ 64 h 104"/>
                  <a:gd name="T22" fmla="*/ 169 w 169"/>
                  <a:gd name="T23" fmla="*/ 73 h 104"/>
                  <a:gd name="T24" fmla="*/ 162 w 169"/>
                  <a:gd name="T25" fmla="*/ 80 h 104"/>
                  <a:gd name="T26" fmla="*/ 75 w 169"/>
                  <a:gd name="T27" fmla="*/ 103 h 104"/>
                  <a:gd name="T28" fmla="*/ 58 w 169"/>
                  <a:gd name="T2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104">
                    <a:moveTo>
                      <a:pt x="58" y="104"/>
                    </a:moveTo>
                    <a:cubicBezTo>
                      <a:pt x="53" y="100"/>
                      <a:pt x="47" y="101"/>
                      <a:pt x="42" y="100"/>
                    </a:cubicBezTo>
                    <a:cubicBezTo>
                      <a:pt x="30" y="98"/>
                      <a:pt x="19" y="95"/>
                      <a:pt x="8" y="90"/>
                    </a:cubicBezTo>
                    <a:cubicBezTo>
                      <a:pt x="2" y="87"/>
                      <a:pt x="0" y="83"/>
                      <a:pt x="4" y="77"/>
                    </a:cubicBezTo>
                    <a:cubicBezTo>
                      <a:pt x="13" y="64"/>
                      <a:pt x="24" y="54"/>
                      <a:pt x="36" y="44"/>
                    </a:cubicBezTo>
                    <a:cubicBezTo>
                      <a:pt x="38" y="42"/>
                      <a:pt x="42" y="41"/>
                      <a:pt x="40" y="36"/>
                    </a:cubicBezTo>
                    <a:cubicBezTo>
                      <a:pt x="56" y="29"/>
                      <a:pt x="70" y="19"/>
                      <a:pt x="86" y="12"/>
                    </a:cubicBezTo>
                    <a:cubicBezTo>
                      <a:pt x="104" y="5"/>
                      <a:pt x="122" y="2"/>
                      <a:pt x="140" y="0"/>
                    </a:cubicBezTo>
                    <a:cubicBezTo>
                      <a:pt x="143" y="0"/>
                      <a:pt x="147" y="0"/>
                      <a:pt x="149" y="2"/>
                    </a:cubicBezTo>
                    <a:cubicBezTo>
                      <a:pt x="152" y="4"/>
                      <a:pt x="152" y="8"/>
                      <a:pt x="152" y="11"/>
                    </a:cubicBezTo>
                    <a:cubicBezTo>
                      <a:pt x="155" y="29"/>
                      <a:pt x="159" y="47"/>
                      <a:pt x="167" y="64"/>
                    </a:cubicBezTo>
                    <a:cubicBezTo>
                      <a:pt x="168" y="67"/>
                      <a:pt x="169" y="70"/>
                      <a:pt x="169" y="73"/>
                    </a:cubicBezTo>
                    <a:cubicBezTo>
                      <a:pt x="168" y="77"/>
                      <a:pt x="165" y="79"/>
                      <a:pt x="162" y="80"/>
                    </a:cubicBezTo>
                    <a:cubicBezTo>
                      <a:pt x="135" y="94"/>
                      <a:pt x="106" y="104"/>
                      <a:pt x="75" y="103"/>
                    </a:cubicBezTo>
                    <a:cubicBezTo>
                      <a:pt x="69" y="103"/>
                      <a:pt x="64" y="104"/>
                      <a:pt x="58" y="10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3" name="Freeform 903">
                <a:extLst>
                  <a:ext uri="{FF2B5EF4-FFF2-40B4-BE49-F238E27FC236}">
                    <a16:creationId xmlns:a16="http://schemas.microsoft.com/office/drawing/2014/main" id="{E9D5E079-BC8B-9DC2-DADC-E9260B73B116}"/>
                  </a:ext>
                </a:extLst>
              </p:cNvPr>
              <p:cNvSpPr/>
              <p:nvPr/>
            </p:nvSpPr>
            <p:spPr bwMode="auto">
              <a:xfrm>
                <a:off x="8682038" y="4954588"/>
                <a:ext cx="120650" cy="165100"/>
              </a:xfrm>
              <a:custGeom>
                <a:avLst/>
                <a:gdLst>
                  <a:gd name="T0" fmla="*/ 69 w 119"/>
                  <a:gd name="T1" fmla="*/ 131 h 162"/>
                  <a:gd name="T2" fmla="*/ 58 w 119"/>
                  <a:gd name="T3" fmla="*/ 132 h 162"/>
                  <a:gd name="T4" fmla="*/ 25 w 119"/>
                  <a:gd name="T5" fmla="*/ 156 h 162"/>
                  <a:gd name="T6" fmla="*/ 6 w 119"/>
                  <a:gd name="T7" fmla="*/ 146 h 162"/>
                  <a:gd name="T8" fmla="*/ 3 w 119"/>
                  <a:gd name="T9" fmla="*/ 118 h 162"/>
                  <a:gd name="T10" fmla="*/ 0 w 119"/>
                  <a:gd name="T11" fmla="*/ 110 h 162"/>
                  <a:gd name="T12" fmla="*/ 18 w 119"/>
                  <a:gd name="T13" fmla="*/ 40 h 162"/>
                  <a:gd name="T14" fmla="*/ 41 w 119"/>
                  <a:gd name="T15" fmla="*/ 2 h 162"/>
                  <a:gd name="T16" fmla="*/ 52 w 119"/>
                  <a:gd name="T17" fmla="*/ 3 h 162"/>
                  <a:gd name="T18" fmla="*/ 107 w 119"/>
                  <a:gd name="T19" fmla="*/ 15 h 162"/>
                  <a:gd name="T20" fmla="*/ 117 w 119"/>
                  <a:gd name="T21" fmla="*/ 18 h 162"/>
                  <a:gd name="T22" fmla="*/ 116 w 119"/>
                  <a:gd name="T23" fmla="*/ 35 h 162"/>
                  <a:gd name="T24" fmla="*/ 77 w 119"/>
                  <a:gd name="T25" fmla="*/ 115 h 162"/>
                  <a:gd name="T26" fmla="*/ 69 w 119"/>
                  <a:gd name="T27" fmla="*/ 13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162">
                    <a:moveTo>
                      <a:pt x="69" y="131"/>
                    </a:moveTo>
                    <a:cubicBezTo>
                      <a:pt x="65" y="126"/>
                      <a:pt x="62" y="128"/>
                      <a:pt x="58" y="132"/>
                    </a:cubicBezTo>
                    <a:cubicBezTo>
                      <a:pt x="48" y="141"/>
                      <a:pt x="38" y="149"/>
                      <a:pt x="25" y="156"/>
                    </a:cubicBezTo>
                    <a:cubicBezTo>
                      <a:pt x="13" y="162"/>
                      <a:pt x="9" y="160"/>
                      <a:pt x="6" y="146"/>
                    </a:cubicBezTo>
                    <a:cubicBezTo>
                      <a:pt x="4" y="137"/>
                      <a:pt x="4" y="127"/>
                      <a:pt x="3" y="118"/>
                    </a:cubicBezTo>
                    <a:cubicBezTo>
                      <a:pt x="3" y="115"/>
                      <a:pt x="5" y="111"/>
                      <a:pt x="0" y="110"/>
                    </a:cubicBezTo>
                    <a:cubicBezTo>
                      <a:pt x="5" y="86"/>
                      <a:pt x="7" y="62"/>
                      <a:pt x="18" y="40"/>
                    </a:cubicBezTo>
                    <a:cubicBezTo>
                      <a:pt x="24" y="26"/>
                      <a:pt x="30" y="12"/>
                      <a:pt x="41" y="2"/>
                    </a:cubicBezTo>
                    <a:cubicBezTo>
                      <a:pt x="45" y="0"/>
                      <a:pt x="48" y="2"/>
                      <a:pt x="52" y="3"/>
                    </a:cubicBezTo>
                    <a:cubicBezTo>
                      <a:pt x="70" y="11"/>
                      <a:pt x="88" y="14"/>
                      <a:pt x="107" y="15"/>
                    </a:cubicBezTo>
                    <a:cubicBezTo>
                      <a:pt x="111" y="15"/>
                      <a:pt x="115" y="15"/>
                      <a:pt x="117" y="18"/>
                    </a:cubicBezTo>
                    <a:cubicBezTo>
                      <a:pt x="119" y="24"/>
                      <a:pt x="117" y="29"/>
                      <a:pt x="116" y="35"/>
                    </a:cubicBezTo>
                    <a:cubicBezTo>
                      <a:pt x="110" y="65"/>
                      <a:pt x="96" y="92"/>
                      <a:pt x="77" y="115"/>
                    </a:cubicBezTo>
                    <a:cubicBezTo>
                      <a:pt x="73" y="120"/>
                      <a:pt x="71" y="126"/>
                      <a:pt x="69" y="13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4" name="Freeform 904">
                <a:extLst>
                  <a:ext uri="{FF2B5EF4-FFF2-40B4-BE49-F238E27FC236}">
                    <a16:creationId xmlns:a16="http://schemas.microsoft.com/office/drawing/2014/main" id="{C4340E81-397C-F1B3-6BDB-46805A89D4C8}"/>
                  </a:ext>
                </a:extLst>
              </p:cNvPr>
              <p:cNvSpPr/>
              <p:nvPr/>
            </p:nvSpPr>
            <p:spPr bwMode="auto">
              <a:xfrm>
                <a:off x="8564563" y="4900613"/>
                <a:ext cx="155575" cy="141288"/>
              </a:xfrm>
              <a:custGeom>
                <a:avLst/>
                <a:gdLst>
                  <a:gd name="T0" fmla="*/ 60 w 153"/>
                  <a:gd name="T1" fmla="*/ 130 h 138"/>
                  <a:gd name="T2" fmla="*/ 50 w 153"/>
                  <a:gd name="T3" fmla="*/ 131 h 138"/>
                  <a:gd name="T4" fmla="*/ 12 w 153"/>
                  <a:gd name="T5" fmla="*/ 138 h 138"/>
                  <a:gd name="T6" fmla="*/ 2 w 153"/>
                  <a:gd name="T7" fmla="*/ 126 h 138"/>
                  <a:gd name="T8" fmla="*/ 14 w 153"/>
                  <a:gd name="T9" fmla="*/ 87 h 138"/>
                  <a:gd name="T10" fmla="*/ 11 w 153"/>
                  <a:gd name="T11" fmla="*/ 77 h 138"/>
                  <a:gd name="T12" fmla="*/ 40 w 153"/>
                  <a:gd name="T13" fmla="*/ 42 h 138"/>
                  <a:gd name="T14" fmla="*/ 86 w 153"/>
                  <a:gd name="T15" fmla="*/ 3 h 138"/>
                  <a:gd name="T16" fmla="*/ 95 w 153"/>
                  <a:gd name="T17" fmla="*/ 1 h 138"/>
                  <a:gd name="T18" fmla="*/ 101 w 153"/>
                  <a:gd name="T19" fmla="*/ 5 h 138"/>
                  <a:gd name="T20" fmla="*/ 145 w 153"/>
                  <a:gd name="T21" fmla="*/ 44 h 138"/>
                  <a:gd name="T22" fmla="*/ 149 w 153"/>
                  <a:gd name="T23" fmla="*/ 48 h 138"/>
                  <a:gd name="T24" fmla="*/ 145 w 153"/>
                  <a:gd name="T25" fmla="*/ 63 h 138"/>
                  <a:gd name="T26" fmla="*/ 71 w 153"/>
                  <a:gd name="T27" fmla="*/ 125 h 138"/>
                  <a:gd name="T28" fmla="*/ 60 w 153"/>
                  <a:gd name="T29" fmla="*/ 13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3" h="138">
                    <a:moveTo>
                      <a:pt x="60" y="130"/>
                    </a:moveTo>
                    <a:cubicBezTo>
                      <a:pt x="56" y="127"/>
                      <a:pt x="53" y="130"/>
                      <a:pt x="50" y="131"/>
                    </a:cubicBezTo>
                    <a:cubicBezTo>
                      <a:pt x="38" y="135"/>
                      <a:pt x="25" y="138"/>
                      <a:pt x="12" y="138"/>
                    </a:cubicBezTo>
                    <a:cubicBezTo>
                      <a:pt x="2" y="138"/>
                      <a:pt x="0" y="136"/>
                      <a:pt x="2" y="126"/>
                    </a:cubicBezTo>
                    <a:cubicBezTo>
                      <a:pt x="4" y="112"/>
                      <a:pt x="8" y="99"/>
                      <a:pt x="14" y="87"/>
                    </a:cubicBezTo>
                    <a:cubicBezTo>
                      <a:pt x="16" y="83"/>
                      <a:pt x="19" y="78"/>
                      <a:pt x="11" y="77"/>
                    </a:cubicBezTo>
                    <a:cubicBezTo>
                      <a:pt x="25" y="69"/>
                      <a:pt x="30" y="53"/>
                      <a:pt x="40" y="42"/>
                    </a:cubicBezTo>
                    <a:cubicBezTo>
                      <a:pt x="53" y="26"/>
                      <a:pt x="68" y="13"/>
                      <a:pt x="86" y="3"/>
                    </a:cubicBezTo>
                    <a:cubicBezTo>
                      <a:pt x="89" y="2"/>
                      <a:pt x="91" y="0"/>
                      <a:pt x="95" y="1"/>
                    </a:cubicBezTo>
                    <a:cubicBezTo>
                      <a:pt x="97" y="1"/>
                      <a:pt x="100" y="3"/>
                      <a:pt x="101" y="5"/>
                    </a:cubicBezTo>
                    <a:cubicBezTo>
                      <a:pt x="113" y="22"/>
                      <a:pt x="129" y="33"/>
                      <a:pt x="145" y="44"/>
                    </a:cubicBezTo>
                    <a:cubicBezTo>
                      <a:pt x="147" y="46"/>
                      <a:pt x="148" y="47"/>
                      <a:pt x="149" y="48"/>
                    </a:cubicBezTo>
                    <a:cubicBezTo>
                      <a:pt x="153" y="54"/>
                      <a:pt x="149" y="59"/>
                      <a:pt x="145" y="63"/>
                    </a:cubicBezTo>
                    <a:cubicBezTo>
                      <a:pt x="126" y="90"/>
                      <a:pt x="101" y="110"/>
                      <a:pt x="71" y="125"/>
                    </a:cubicBezTo>
                    <a:cubicBezTo>
                      <a:pt x="67" y="127"/>
                      <a:pt x="64" y="129"/>
                      <a:pt x="60" y="13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5" name="Freeform 905">
                <a:extLst>
                  <a:ext uri="{FF2B5EF4-FFF2-40B4-BE49-F238E27FC236}">
                    <a16:creationId xmlns:a16="http://schemas.microsoft.com/office/drawing/2014/main" id="{8B23B902-4DDE-E501-3340-9C492E477CF1}"/>
                  </a:ext>
                </a:extLst>
              </p:cNvPr>
              <p:cNvSpPr/>
              <p:nvPr/>
            </p:nvSpPr>
            <p:spPr bwMode="auto">
              <a:xfrm>
                <a:off x="8947150" y="4651375"/>
                <a:ext cx="173037" cy="95250"/>
              </a:xfrm>
              <a:custGeom>
                <a:avLst/>
                <a:gdLst>
                  <a:gd name="T0" fmla="*/ 126 w 171"/>
                  <a:gd name="T1" fmla="*/ 77 h 94"/>
                  <a:gd name="T2" fmla="*/ 117 w 171"/>
                  <a:gd name="T3" fmla="*/ 79 h 94"/>
                  <a:gd name="T4" fmla="*/ 19 w 171"/>
                  <a:gd name="T5" fmla="*/ 89 h 94"/>
                  <a:gd name="T6" fmla="*/ 9 w 171"/>
                  <a:gd name="T7" fmla="*/ 94 h 94"/>
                  <a:gd name="T8" fmla="*/ 0 w 171"/>
                  <a:gd name="T9" fmla="*/ 72 h 94"/>
                  <a:gd name="T10" fmla="*/ 74 w 171"/>
                  <a:gd name="T11" fmla="*/ 22 h 94"/>
                  <a:gd name="T12" fmla="*/ 92 w 171"/>
                  <a:gd name="T13" fmla="*/ 1 h 94"/>
                  <a:gd name="T14" fmla="*/ 160 w 171"/>
                  <a:gd name="T15" fmla="*/ 6 h 94"/>
                  <a:gd name="T16" fmla="*/ 166 w 171"/>
                  <a:gd name="T17" fmla="*/ 21 h 94"/>
                  <a:gd name="T18" fmla="*/ 126 w 171"/>
                  <a:gd name="T19" fmla="*/ 7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1" h="94">
                    <a:moveTo>
                      <a:pt x="126" y="77"/>
                    </a:moveTo>
                    <a:cubicBezTo>
                      <a:pt x="124" y="81"/>
                      <a:pt x="120" y="80"/>
                      <a:pt x="117" y="79"/>
                    </a:cubicBezTo>
                    <a:cubicBezTo>
                      <a:pt x="83" y="73"/>
                      <a:pt x="51" y="78"/>
                      <a:pt x="19" y="89"/>
                    </a:cubicBezTo>
                    <a:cubicBezTo>
                      <a:pt x="16" y="90"/>
                      <a:pt x="13" y="93"/>
                      <a:pt x="9" y="94"/>
                    </a:cubicBezTo>
                    <a:cubicBezTo>
                      <a:pt x="3" y="88"/>
                      <a:pt x="0" y="81"/>
                      <a:pt x="0" y="72"/>
                    </a:cubicBezTo>
                    <a:cubicBezTo>
                      <a:pt x="29" y="63"/>
                      <a:pt x="53" y="44"/>
                      <a:pt x="74" y="22"/>
                    </a:cubicBezTo>
                    <a:cubicBezTo>
                      <a:pt x="80" y="15"/>
                      <a:pt x="84" y="7"/>
                      <a:pt x="92" y="1"/>
                    </a:cubicBezTo>
                    <a:cubicBezTo>
                      <a:pt x="115" y="0"/>
                      <a:pt x="138" y="1"/>
                      <a:pt x="160" y="6"/>
                    </a:cubicBezTo>
                    <a:cubicBezTo>
                      <a:pt x="170" y="9"/>
                      <a:pt x="171" y="11"/>
                      <a:pt x="166" y="21"/>
                    </a:cubicBezTo>
                    <a:cubicBezTo>
                      <a:pt x="155" y="42"/>
                      <a:pt x="142" y="60"/>
                      <a:pt x="126" y="7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6" name="Freeform 906">
                <a:extLst>
                  <a:ext uri="{FF2B5EF4-FFF2-40B4-BE49-F238E27FC236}">
                    <a16:creationId xmlns:a16="http://schemas.microsoft.com/office/drawing/2014/main" id="{7A6F3415-7D8E-2D9D-1D06-6147AA1FCF38}"/>
                  </a:ext>
                </a:extLst>
              </p:cNvPr>
              <p:cNvSpPr/>
              <p:nvPr/>
            </p:nvSpPr>
            <p:spPr bwMode="auto">
              <a:xfrm>
                <a:off x="8628063" y="4500563"/>
                <a:ext cx="106362" cy="160338"/>
              </a:xfrm>
              <a:custGeom>
                <a:avLst/>
                <a:gdLst>
                  <a:gd name="T0" fmla="*/ 81 w 105"/>
                  <a:gd name="T1" fmla="*/ 157 h 157"/>
                  <a:gd name="T2" fmla="*/ 8 w 105"/>
                  <a:gd name="T3" fmla="*/ 80 h 157"/>
                  <a:gd name="T4" fmla="*/ 2 w 105"/>
                  <a:gd name="T5" fmla="*/ 70 h 157"/>
                  <a:gd name="T6" fmla="*/ 7 w 105"/>
                  <a:gd name="T7" fmla="*/ 11 h 157"/>
                  <a:gd name="T8" fmla="*/ 21 w 105"/>
                  <a:gd name="T9" fmla="*/ 5 h 157"/>
                  <a:gd name="T10" fmla="*/ 70 w 105"/>
                  <a:gd name="T11" fmla="*/ 38 h 157"/>
                  <a:gd name="T12" fmla="*/ 83 w 105"/>
                  <a:gd name="T13" fmla="*/ 71 h 157"/>
                  <a:gd name="T14" fmla="*/ 105 w 105"/>
                  <a:gd name="T15" fmla="*/ 145 h 157"/>
                  <a:gd name="T16" fmla="*/ 81 w 10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57">
                    <a:moveTo>
                      <a:pt x="81" y="157"/>
                    </a:moveTo>
                    <a:cubicBezTo>
                      <a:pt x="65" y="124"/>
                      <a:pt x="40" y="98"/>
                      <a:pt x="8" y="80"/>
                    </a:cubicBezTo>
                    <a:cubicBezTo>
                      <a:pt x="3" y="77"/>
                      <a:pt x="3" y="74"/>
                      <a:pt x="2" y="70"/>
                    </a:cubicBezTo>
                    <a:cubicBezTo>
                      <a:pt x="0" y="50"/>
                      <a:pt x="3" y="30"/>
                      <a:pt x="7" y="11"/>
                    </a:cubicBezTo>
                    <a:cubicBezTo>
                      <a:pt x="9" y="2"/>
                      <a:pt x="12" y="0"/>
                      <a:pt x="21" y="5"/>
                    </a:cubicBezTo>
                    <a:cubicBezTo>
                      <a:pt x="39" y="14"/>
                      <a:pt x="56" y="24"/>
                      <a:pt x="70" y="38"/>
                    </a:cubicBezTo>
                    <a:cubicBezTo>
                      <a:pt x="82" y="46"/>
                      <a:pt x="82" y="58"/>
                      <a:pt x="83" y="71"/>
                    </a:cubicBezTo>
                    <a:cubicBezTo>
                      <a:pt x="84" y="97"/>
                      <a:pt x="92" y="122"/>
                      <a:pt x="105" y="145"/>
                    </a:cubicBezTo>
                    <a:cubicBezTo>
                      <a:pt x="99" y="153"/>
                      <a:pt x="91" y="157"/>
                      <a:pt x="81" y="15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7" name="Freeform 907">
                <a:extLst>
                  <a:ext uri="{FF2B5EF4-FFF2-40B4-BE49-F238E27FC236}">
                    <a16:creationId xmlns:a16="http://schemas.microsoft.com/office/drawing/2014/main" id="{091067FB-7A9A-0248-DC19-16C244AD8391}"/>
                  </a:ext>
                </a:extLst>
              </p:cNvPr>
              <p:cNvSpPr/>
              <p:nvPr/>
            </p:nvSpPr>
            <p:spPr bwMode="auto">
              <a:xfrm>
                <a:off x="8505825" y="4629150"/>
                <a:ext cx="153987" cy="107950"/>
              </a:xfrm>
              <a:custGeom>
                <a:avLst/>
                <a:gdLst>
                  <a:gd name="T0" fmla="*/ 65 w 151"/>
                  <a:gd name="T1" fmla="*/ 3 h 105"/>
                  <a:gd name="T2" fmla="*/ 83 w 151"/>
                  <a:gd name="T3" fmla="*/ 16 h 105"/>
                  <a:gd name="T4" fmla="*/ 148 w 151"/>
                  <a:gd name="T5" fmla="*/ 77 h 105"/>
                  <a:gd name="T6" fmla="*/ 151 w 151"/>
                  <a:gd name="T7" fmla="*/ 77 h 105"/>
                  <a:gd name="T8" fmla="*/ 136 w 151"/>
                  <a:gd name="T9" fmla="*/ 105 h 105"/>
                  <a:gd name="T10" fmla="*/ 124 w 151"/>
                  <a:gd name="T11" fmla="*/ 94 h 105"/>
                  <a:gd name="T12" fmla="*/ 45 w 151"/>
                  <a:gd name="T13" fmla="*/ 76 h 105"/>
                  <a:gd name="T14" fmla="*/ 35 w 151"/>
                  <a:gd name="T15" fmla="*/ 72 h 105"/>
                  <a:gd name="T16" fmla="*/ 3 w 151"/>
                  <a:gd name="T17" fmla="*/ 16 h 105"/>
                  <a:gd name="T18" fmla="*/ 11 w 151"/>
                  <a:gd name="T19" fmla="*/ 3 h 105"/>
                  <a:gd name="T20" fmla="*/ 65 w 151"/>
                  <a:gd name="T21" fmla="*/ 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05">
                    <a:moveTo>
                      <a:pt x="65" y="3"/>
                    </a:moveTo>
                    <a:cubicBezTo>
                      <a:pt x="74" y="4"/>
                      <a:pt x="78" y="10"/>
                      <a:pt x="83" y="16"/>
                    </a:cubicBezTo>
                    <a:cubicBezTo>
                      <a:pt x="100" y="41"/>
                      <a:pt x="122" y="61"/>
                      <a:pt x="148" y="77"/>
                    </a:cubicBezTo>
                    <a:cubicBezTo>
                      <a:pt x="149" y="77"/>
                      <a:pt x="150" y="77"/>
                      <a:pt x="151" y="77"/>
                    </a:cubicBezTo>
                    <a:cubicBezTo>
                      <a:pt x="150" y="89"/>
                      <a:pt x="144" y="97"/>
                      <a:pt x="136" y="105"/>
                    </a:cubicBezTo>
                    <a:cubicBezTo>
                      <a:pt x="136" y="97"/>
                      <a:pt x="128" y="97"/>
                      <a:pt x="124" y="94"/>
                    </a:cubicBezTo>
                    <a:cubicBezTo>
                      <a:pt x="99" y="81"/>
                      <a:pt x="72" y="77"/>
                      <a:pt x="45" y="76"/>
                    </a:cubicBezTo>
                    <a:cubicBezTo>
                      <a:pt x="41" y="76"/>
                      <a:pt x="37" y="75"/>
                      <a:pt x="35" y="72"/>
                    </a:cubicBezTo>
                    <a:cubicBezTo>
                      <a:pt x="22" y="55"/>
                      <a:pt x="11" y="36"/>
                      <a:pt x="3" y="16"/>
                    </a:cubicBezTo>
                    <a:cubicBezTo>
                      <a:pt x="0" y="8"/>
                      <a:pt x="3" y="4"/>
                      <a:pt x="11" y="3"/>
                    </a:cubicBezTo>
                    <a:cubicBezTo>
                      <a:pt x="29" y="0"/>
                      <a:pt x="47" y="1"/>
                      <a:pt x="65" y="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8" name="Freeform 908">
                <a:extLst>
                  <a:ext uri="{FF2B5EF4-FFF2-40B4-BE49-F238E27FC236}">
                    <a16:creationId xmlns:a16="http://schemas.microsoft.com/office/drawing/2014/main" id="{DBD3366B-BFCE-75DE-2141-9392E8C1DA33}"/>
                  </a:ext>
                </a:extLst>
              </p:cNvPr>
              <p:cNvSpPr/>
              <p:nvPr/>
            </p:nvSpPr>
            <p:spPr bwMode="auto">
              <a:xfrm>
                <a:off x="8504238" y="4883150"/>
                <a:ext cx="155575" cy="96838"/>
              </a:xfrm>
              <a:custGeom>
                <a:avLst/>
                <a:gdLst>
                  <a:gd name="T0" fmla="*/ 154 w 154"/>
                  <a:gd name="T1" fmla="*/ 18 h 94"/>
                  <a:gd name="T2" fmla="*/ 85 w 154"/>
                  <a:gd name="T3" fmla="*/ 85 h 94"/>
                  <a:gd name="T4" fmla="*/ 71 w 154"/>
                  <a:gd name="T5" fmla="*/ 94 h 94"/>
                  <a:gd name="T6" fmla="*/ 8 w 154"/>
                  <a:gd name="T7" fmla="*/ 83 h 94"/>
                  <a:gd name="T8" fmla="*/ 3 w 154"/>
                  <a:gd name="T9" fmla="*/ 71 h 94"/>
                  <a:gd name="T10" fmla="*/ 33 w 154"/>
                  <a:gd name="T11" fmla="*/ 31 h 94"/>
                  <a:gd name="T12" fmla="*/ 47 w 154"/>
                  <a:gd name="T13" fmla="*/ 28 h 94"/>
                  <a:gd name="T14" fmla="*/ 138 w 154"/>
                  <a:gd name="T15" fmla="*/ 4 h 94"/>
                  <a:gd name="T16" fmla="*/ 143 w 154"/>
                  <a:gd name="T17" fmla="*/ 0 h 94"/>
                  <a:gd name="T18" fmla="*/ 154 w 154"/>
                  <a:gd name="T19" fmla="*/ 1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4" h="94">
                    <a:moveTo>
                      <a:pt x="154" y="18"/>
                    </a:moveTo>
                    <a:cubicBezTo>
                      <a:pt x="125" y="34"/>
                      <a:pt x="102" y="57"/>
                      <a:pt x="85" y="85"/>
                    </a:cubicBezTo>
                    <a:cubicBezTo>
                      <a:pt x="81" y="92"/>
                      <a:pt x="76" y="92"/>
                      <a:pt x="71" y="94"/>
                    </a:cubicBezTo>
                    <a:cubicBezTo>
                      <a:pt x="49" y="93"/>
                      <a:pt x="28" y="90"/>
                      <a:pt x="8" y="83"/>
                    </a:cubicBezTo>
                    <a:cubicBezTo>
                      <a:pt x="1" y="81"/>
                      <a:pt x="0" y="78"/>
                      <a:pt x="3" y="71"/>
                    </a:cubicBezTo>
                    <a:cubicBezTo>
                      <a:pt x="12" y="57"/>
                      <a:pt x="22" y="43"/>
                      <a:pt x="33" y="31"/>
                    </a:cubicBezTo>
                    <a:cubicBezTo>
                      <a:pt x="37" y="27"/>
                      <a:pt x="42" y="28"/>
                      <a:pt x="47" y="28"/>
                    </a:cubicBezTo>
                    <a:cubicBezTo>
                      <a:pt x="80" y="29"/>
                      <a:pt x="110" y="19"/>
                      <a:pt x="138" y="4"/>
                    </a:cubicBezTo>
                    <a:cubicBezTo>
                      <a:pt x="140" y="3"/>
                      <a:pt x="142" y="1"/>
                      <a:pt x="143" y="0"/>
                    </a:cubicBezTo>
                    <a:cubicBezTo>
                      <a:pt x="151" y="4"/>
                      <a:pt x="154" y="10"/>
                      <a:pt x="154" y="18"/>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9" name="Freeform 909">
                <a:extLst>
                  <a:ext uri="{FF2B5EF4-FFF2-40B4-BE49-F238E27FC236}">
                    <a16:creationId xmlns:a16="http://schemas.microsoft.com/office/drawing/2014/main" id="{7496A5B6-2C90-1AFC-7182-1320FB840EB5}"/>
                  </a:ext>
                </a:extLst>
              </p:cNvPr>
              <p:cNvSpPr/>
              <p:nvPr/>
            </p:nvSpPr>
            <p:spPr bwMode="auto">
              <a:xfrm>
                <a:off x="8883650" y="4527550"/>
                <a:ext cx="117475" cy="155575"/>
              </a:xfrm>
              <a:custGeom>
                <a:avLst/>
                <a:gdLst>
                  <a:gd name="T0" fmla="*/ 114 w 117"/>
                  <a:gd name="T1" fmla="*/ 63 h 152"/>
                  <a:gd name="T2" fmla="*/ 92 w 117"/>
                  <a:gd name="T3" fmla="*/ 76 h 152"/>
                  <a:gd name="T4" fmla="*/ 39 w 117"/>
                  <a:gd name="T5" fmla="*/ 115 h 152"/>
                  <a:gd name="T6" fmla="*/ 24 w 117"/>
                  <a:gd name="T7" fmla="*/ 132 h 152"/>
                  <a:gd name="T8" fmla="*/ 30 w 117"/>
                  <a:gd name="T9" fmla="*/ 150 h 152"/>
                  <a:gd name="T10" fmla="*/ 27 w 117"/>
                  <a:gd name="T11" fmla="*/ 151 h 152"/>
                  <a:gd name="T12" fmla="*/ 0 w 117"/>
                  <a:gd name="T13" fmla="*/ 128 h 152"/>
                  <a:gd name="T14" fmla="*/ 45 w 117"/>
                  <a:gd name="T15" fmla="*/ 39 h 152"/>
                  <a:gd name="T16" fmla="*/ 50 w 117"/>
                  <a:gd name="T17" fmla="*/ 30 h 152"/>
                  <a:gd name="T18" fmla="*/ 102 w 117"/>
                  <a:gd name="T19" fmla="*/ 4 h 152"/>
                  <a:gd name="T20" fmla="*/ 116 w 117"/>
                  <a:gd name="T21" fmla="*/ 12 h 152"/>
                  <a:gd name="T22" fmla="*/ 114 w 117"/>
                  <a:gd name="T23" fmla="*/ 6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7" h="152">
                    <a:moveTo>
                      <a:pt x="114" y="63"/>
                    </a:moveTo>
                    <a:cubicBezTo>
                      <a:pt x="109" y="71"/>
                      <a:pt x="99" y="72"/>
                      <a:pt x="92" y="76"/>
                    </a:cubicBezTo>
                    <a:cubicBezTo>
                      <a:pt x="72" y="87"/>
                      <a:pt x="55" y="99"/>
                      <a:pt x="39" y="115"/>
                    </a:cubicBezTo>
                    <a:cubicBezTo>
                      <a:pt x="34" y="120"/>
                      <a:pt x="29" y="126"/>
                      <a:pt x="24" y="132"/>
                    </a:cubicBezTo>
                    <a:cubicBezTo>
                      <a:pt x="16" y="141"/>
                      <a:pt x="26" y="145"/>
                      <a:pt x="30" y="150"/>
                    </a:cubicBezTo>
                    <a:cubicBezTo>
                      <a:pt x="29" y="151"/>
                      <a:pt x="28" y="152"/>
                      <a:pt x="27" y="151"/>
                    </a:cubicBezTo>
                    <a:cubicBezTo>
                      <a:pt x="18" y="144"/>
                      <a:pt x="7" y="138"/>
                      <a:pt x="0" y="128"/>
                    </a:cubicBezTo>
                    <a:cubicBezTo>
                      <a:pt x="22" y="102"/>
                      <a:pt x="38" y="73"/>
                      <a:pt x="45" y="39"/>
                    </a:cubicBezTo>
                    <a:cubicBezTo>
                      <a:pt x="46" y="35"/>
                      <a:pt x="47" y="33"/>
                      <a:pt x="50" y="30"/>
                    </a:cubicBezTo>
                    <a:cubicBezTo>
                      <a:pt x="66" y="19"/>
                      <a:pt x="84" y="10"/>
                      <a:pt x="102" y="4"/>
                    </a:cubicBezTo>
                    <a:cubicBezTo>
                      <a:pt x="112" y="0"/>
                      <a:pt x="115" y="2"/>
                      <a:pt x="116" y="12"/>
                    </a:cubicBezTo>
                    <a:cubicBezTo>
                      <a:pt x="117" y="29"/>
                      <a:pt x="117" y="46"/>
                      <a:pt x="114" y="6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0" name="Freeform 910">
                <a:extLst>
                  <a:ext uri="{FF2B5EF4-FFF2-40B4-BE49-F238E27FC236}">
                    <a16:creationId xmlns:a16="http://schemas.microsoft.com/office/drawing/2014/main" id="{07F72252-F937-5D81-77FA-6FC65D130A11}"/>
                  </a:ext>
                </a:extLst>
              </p:cNvPr>
              <p:cNvSpPr/>
              <p:nvPr/>
            </p:nvSpPr>
            <p:spPr bwMode="auto">
              <a:xfrm>
                <a:off x="8747125" y="4970463"/>
                <a:ext cx="82550" cy="176213"/>
              </a:xfrm>
              <a:custGeom>
                <a:avLst/>
                <a:gdLst>
                  <a:gd name="T0" fmla="*/ 5 w 81"/>
                  <a:gd name="T1" fmla="*/ 116 h 174"/>
                  <a:gd name="T2" fmla="*/ 17 w 81"/>
                  <a:gd name="T3" fmla="*/ 91 h 174"/>
                  <a:gd name="T4" fmla="*/ 52 w 81"/>
                  <a:gd name="T5" fmla="*/ 3 h 174"/>
                  <a:gd name="T6" fmla="*/ 57 w 81"/>
                  <a:gd name="T7" fmla="*/ 3 h 174"/>
                  <a:gd name="T8" fmla="*/ 65 w 81"/>
                  <a:gd name="T9" fmla="*/ 74 h 174"/>
                  <a:gd name="T10" fmla="*/ 80 w 81"/>
                  <a:gd name="T11" fmla="*/ 107 h 174"/>
                  <a:gd name="T12" fmla="*/ 81 w 81"/>
                  <a:gd name="T13" fmla="*/ 116 h 174"/>
                  <a:gd name="T14" fmla="*/ 46 w 81"/>
                  <a:gd name="T15" fmla="*/ 167 h 174"/>
                  <a:gd name="T16" fmla="*/ 31 w 81"/>
                  <a:gd name="T17" fmla="*/ 167 h 174"/>
                  <a:gd name="T18" fmla="*/ 5 w 81"/>
                  <a:gd name="T19"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74">
                    <a:moveTo>
                      <a:pt x="5" y="116"/>
                    </a:moveTo>
                    <a:cubicBezTo>
                      <a:pt x="0" y="103"/>
                      <a:pt x="12" y="98"/>
                      <a:pt x="17" y="91"/>
                    </a:cubicBezTo>
                    <a:cubicBezTo>
                      <a:pt x="37" y="64"/>
                      <a:pt x="48" y="35"/>
                      <a:pt x="52" y="3"/>
                    </a:cubicBezTo>
                    <a:cubicBezTo>
                      <a:pt x="54" y="0"/>
                      <a:pt x="56" y="0"/>
                      <a:pt x="57" y="3"/>
                    </a:cubicBezTo>
                    <a:cubicBezTo>
                      <a:pt x="56" y="27"/>
                      <a:pt x="58" y="51"/>
                      <a:pt x="65" y="74"/>
                    </a:cubicBezTo>
                    <a:cubicBezTo>
                      <a:pt x="69" y="85"/>
                      <a:pt x="74" y="96"/>
                      <a:pt x="80" y="107"/>
                    </a:cubicBezTo>
                    <a:cubicBezTo>
                      <a:pt x="81" y="110"/>
                      <a:pt x="81" y="113"/>
                      <a:pt x="81" y="116"/>
                    </a:cubicBezTo>
                    <a:cubicBezTo>
                      <a:pt x="71" y="134"/>
                      <a:pt x="60" y="152"/>
                      <a:pt x="46" y="167"/>
                    </a:cubicBezTo>
                    <a:cubicBezTo>
                      <a:pt x="40" y="174"/>
                      <a:pt x="36" y="173"/>
                      <a:pt x="31" y="167"/>
                    </a:cubicBezTo>
                    <a:cubicBezTo>
                      <a:pt x="20" y="151"/>
                      <a:pt x="11" y="134"/>
                      <a:pt x="5" y="11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1" name="Freeform 911">
                <a:extLst>
                  <a:ext uri="{FF2B5EF4-FFF2-40B4-BE49-F238E27FC236}">
                    <a16:creationId xmlns:a16="http://schemas.microsoft.com/office/drawing/2014/main" id="{799FE956-475C-62A1-1010-C27360CE392F}"/>
                  </a:ext>
                </a:extLst>
              </p:cNvPr>
              <p:cNvSpPr/>
              <p:nvPr/>
            </p:nvSpPr>
            <p:spPr bwMode="auto">
              <a:xfrm>
                <a:off x="8786813" y="4475163"/>
                <a:ext cx="73025" cy="165100"/>
              </a:xfrm>
              <a:custGeom>
                <a:avLst/>
                <a:gdLst>
                  <a:gd name="T0" fmla="*/ 14 w 72"/>
                  <a:gd name="T1" fmla="*/ 157 h 162"/>
                  <a:gd name="T2" fmla="*/ 12 w 72"/>
                  <a:gd name="T3" fmla="*/ 91 h 162"/>
                  <a:gd name="T4" fmla="*/ 2 w 72"/>
                  <a:gd name="T5" fmla="*/ 63 h 162"/>
                  <a:gd name="T6" fmla="*/ 3 w 72"/>
                  <a:gd name="T7" fmla="*/ 53 h 162"/>
                  <a:gd name="T8" fmla="*/ 31 w 72"/>
                  <a:gd name="T9" fmla="*/ 6 h 162"/>
                  <a:gd name="T10" fmla="*/ 45 w 72"/>
                  <a:gd name="T11" fmla="*/ 7 h 162"/>
                  <a:gd name="T12" fmla="*/ 70 w 72"/>
                  <a:gd name="T13" fmla="*/ 47 h 162"/>
                  <a:gd name="T14" fmla="*/ 67 w 72"/>
                  <a:gd name="T15" fmla="*/ 61 h 162"/>
                  <a:gd name="T16" fmla="*/ 31 w 72"/>
                  <a:gd name="T17" fmla="*/ 159 h 162"/>
                  <a:gd name="T18" fmla="*/ 14 w 72"/>
                  <a:gd name="T19" fmla="*/ 15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62">
                    <a:moveTo>
                      <a:pt x="14" y="157"/>
                    </a:moveTo>
                    <a:cubicBezTo>
                      <a:pt x="20" y="135"/>
                      <a:pt x="17" y="113"/>
                      <a:pt x="12" y="91"/>
                    </a:cubicBezTo>
                    <a:cubicBezTo>
                      <a:pt x="9" y="81"/>
                      <a:pt x="7" y="72"/>
                      <a:pt x="2" y="63"/>
                    </a:cubicBezTo>
                    <a:cubicBezTo>
                      <a:pt x="0" y="59"/>
                      <a:pt x="3" y="56"/>
                      <a:pt x="3" y="53"/>
                    </a:cubicBezTo>
                    <a:cubicBezTo>
                      <a:pt x="10" y="36"/>
                      <a:pt x="19" y="21"/>
                      <a:pt x="31" y="6"/>
                    </a:cubicBezTo>
                    <a:cubicBezTo>
                      <a:pt x="36" y="0"/>
                      <a:pt x="40" y="1"/>
                      <a:pt x="45" y="7"/>
                    </a:cubicBezTo>
                    <a:cubicBezTo>
                      <a:pt x="54" y="19"/>
                      <a:pt x="63" y="32"/>
                      <a:pt x="70" y="47"/>
                    </a:cubicBezTo>
                    <a:cubicBezTo>
                      <a:pt x="72" y="52"/>
                      <a:pt x="71" y="57"/>
                      <a:pt x="67" y="61"/>
                    </a:cubicBezTo>
                    <a:cubicBezTo>
                      <a:pt x="46" y="90"/>
                      <a:pt x="35" y="123"/>
                      <a:pt x="31" y="159"/>
                    </a:cubicBezTo>
                    <a:cubicBezTo>
                      <a:pt x="25" y="162"/>
                      <a:pt x="20" y="161"/>
                      <a:pt x="14" y="15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2" name="Freeform 912">
                <a:extLst>
                  <a:ext uri="{FF2B5EF4-FFF2-40B4-BE49-F238E27FC236}">
                    <a16:creationId xmlns:a16="http://schemas.microsoft.com/office/drawing/2014/main" id="{AB205CFA-223C-4D1D-5D14-43092B375B2E}"/>
                  </a:ext>
                </a:extLst>
              </p:cNvPr>
              <p:cNvSpPr/>
              <p:nvPr/>
            </p:nvSpPr>
            <p:spPr bwMode="auto">
              <a:xfrm>
                <a:off x="8462963" y="4776788"/>
                <a:ext cx="171450" cy="69850"/>
              </a:xfrm>
              <a:custGeom>
                <a:avLst/>
                <a:gdLst>
                  <a:gd name="T0" fmla="*/ 165 w 169"/>
                  <a:gd name="T1" fmla="*/ 36 h 70"/>
                  <a:gd name="T2" fmla="*/ 95 w 169"/>
                  <a:gd name="T3" fmla="*/ 51 h 70"/>
                  <a:gd name="T4" fmla="*/ 66 w 169"/>
                  <a:gd name="T5" fmla="*/ 67 h 70"/>
                  <a:gd name="T6" fmla="*/ 56 w 169"/>
                  <a:gd name="T7" fmla="*/ 69 h 70"/>
                  <a:gd name="T8" fmla="*/ 5 w 169"/>
                  <a:gd name="T9" fmla="*/ 38 h 70"/>
                  <a:gd name="T10" fmla="*/ 6 w 169"/>
                  <a:gd name="T11" fmla="*/ 26 h 70"/>
                  <a:gd name="T12" fmla="*/ 44 w 169"/>
                  <a:gd name="T13" fmla="*/ 2 h 70"/>
                  <a:gd name="T14" fmla="*/ 59 w 169"/>
                  <a:gd name="T15" fmla="*/ 3 h 70"/>
                  <a:gd name="T16" fmla="*/ 148 w 169"/>
                  <a:gd name="T17" fmla="*/ 26 h 70"/>
                  <a:gd name="T18" fmla="*/ 165 w 169"/>
                  <a:gd name="T19" fmla="*/ 23 h 70"/>
                  <a:gd name="T20" fmla="*/ 165 w 169"/>
                  <a:gd name="T21" fmla="*/ 3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9" h="70">
                    <a:moveTo>
                      <a:pt x="165" y="36"/>
                    </a:moveTo>
                    <a:cubicBezTo>
                      <a:pt x="140" y="35"/>
                      <a:pt x="117" y="41"/>
                      <a:pt x="95" y="51"/>
                    </a:cubicBezTo>
                    <a:cubicBezTo>
                      <a:pt x="85" y="56"/>
                      <a:pt x="74" y="60"/>
                      <a:pt x="66" y="67"/>
                    </a:cubicBezTo>
                    <a:cubicBezTo>
                      <a:pt x="62" y="70"/>
                      <a:pt x="59" y="70"/>
                      <a:pt x="56" y="69"/>
                    </a:cubicBezTo>
                    <a:cubicBezTo>
                      <a:pt x="38" y="61"/>
                      <a:pt x="21" y="51"/>
                      <a:pt x="5" y="38"/>
                    </a:cubicBezTo>
                    <a:cubicBezTo>
                      <a:pt x="0" y="34"/>
                      <a:pt x="1" y="30"/>
                      <a:pt x="6" y="26"/>
                    </a:cubicBezTo>
                    <a:cubicBezTo>
                      <a:pt x="17" y="16"/>
                      <a:pt x="30" y="8"/>
                      <a:pt x="44" y="2"/>
                    </a:cubicBezTo>
                    <a:cubicBezTo>
                      <a:pt x="49" y="0"/>
                      <a:pt x="54" y="0"/>
                      <a:pt x="59" y="3"/>
                    </a:cubicBezTo>
                    <a:cubicBezTo>
                      <a:pt x="87" y="18"/>
                      <a:pt x="117" y="25"/>
                      <a:pt x="148" y="26"/>
                    </a:cubicBezTo>
                    <a:cubicBezTo>
                      <a:pt x="154" y="26"/>
                      <a:pt x="160" y="26"/>
                      <a:pt x="165" y="23"/>
                    </a:cubicBezTo>
                    <a:cubicBezTo>
                      <a:pt x="169" y="27"/>
                      <a:pt x="169" y="32"/>
                      <a:pt x="165" y="36"/>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3" name="Freeform 913">
                <a:extLst>
                  <a:ext uri="{FF2B5EF4-FFF2-40B4-BE49-F238E27FC236}">
                    <a16:creationId xmlns:a16="http://schemas.microsoft.com/office/drawing/2014/main" id="{6FF43B2B-51CC-2674-A206-861D27ADA392}"/>
                  </a:ext>
                </a:extLst>
              </p:cNvPr>
              <p:cNvSpPr/>
              <p:nvPr/>
            </p:nvSpPr>
            <p:spPr bwMode="auto">
              <a:xfrm>
                <a:off x="8864600" y="4951413"/>
                <a:ext cx="103187" cy="152400"/>
              </a:xfrm>
              <a:custGeom>
                <a:avLst/>
                <a:gdLst>
                  <a:gd name="T0" fmla="*/ 15 w 102"/>
                  <a:gd name="T1" fmla="*/ 2 h 151"/>
                  <a:gd name="T2" fmla="*/ 16 w 102"/>
                  <a:gd name="T3" fmla="*/ 10 h 151"/>
                  <a:gd name="T4" fmla="*/ 51 w 102"/>
                  <a:gd name="T5" fmla="*/ 53 h 151"/>
                  <a:gd name="T6" fmla="*/ 97 w 102"/>
                  <a:gd name="T7" fmla="*/ 82 h 151"/>
                  <a:gd name="T8" fmla="*/ 101 w 102"/>
                  <a:gd name="T9" fmla="*/ 89 h 151"/>
                  <a:gd name="T10" fmla="*/ 97 w 102"/>
                  <a:gd name="T11" fmla="*/ 142 h 151"/>
                  <a:gd name="T12" fmla="*/ 86 w 102"/>
                  <a:gd name="T13" fmla="*/ 149 h 151"/>
                  <a:gd name="T14" fmla="*/ 48 w 102"/>
                  <a:gd name="T15" fmla="*/ 127 h 151"/>
                  <a:gd name="T16" fmla="*/ 42 w 102"/>
                  <a:gd name="T17" fmla="*/ 98 h 151"/>
                  <a:gd name="T18" fmla="*/ 3 w 102"/>
                  <a:gd name="T19" fmla="*/ 14 h 151"/>
                  <a:gd name="T20" fmla="*/ 0 w 102"/>
                  <a:gd name="T21" fmla="*/ 9 h 151"/>
                  <a:gd name="T22" fmla="*/ 15 w 102"/>
                  <a:gd name="T23" fmla="*/ 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51">
                    <a:moveTo>
                      <a:pt x="15" y="2"/>
                    </a:moveTo>
                    <a:cubicBezTo>
                      <a:pt x="12" y="5"/>
                      <a:pt x="14" y="8"/>
                      <a:pt x="16" y="10"/>
                    </a:cubicBezTo>
                    <a:cubicBezTo>
                      <a:pt x="26" y="26"/>
                      <a:pt x="37" y="40"/>
                      <a:pt x="51" y="53"/>
                    </a:cubicBezTo>
                    <a:cubicBezTo>
                      <a:pt x="65" y="65"/>
                      <a:pt x="80" y="75"/>
                      <a:pt x="97" y="82"/>
                    </a:cubicBezTo>
                    <a:cubicBezTo>
                      <a:pt x="100" y="83"/>
                      <a:pt x="101" y="86"/>
                      <a:pt x="101" y="89"/>
                    </a:cubicBezTo>
                    <a:cubicBezTo>
                      <a:pt x="102" y="107"/>
                      <a:pt x="101" y="125"/>
                      <a:pt x="97" y="142"/>
                    </a:cubicBezTo>
                    <a:cubicBezTo>
                      <a:pt x="96" y="150"/>
                      <a:pt x="92" y="151"/>
                      <a:pt x="86" y="149"/>
                    </a:cubicBezTo>
                    <a:cubicBezTo>
                      <a:pt x="72" y="143"/>
                      <a:pt x="60" y="135"/>
                      <a:pt x="48" y="127"/>
                    </a:cubicBezTo>
                    <a:cubicBezTo>
                      <a:pt x="43" y="118"/>
                      <a:pt x="44" y="107"/>
                      <a:pt x="42" y="98"/>
                    </a:cubicBezTo>
                    <a:cubicBezTo>
                      <a:pt x="36" y="66"/>
                      <a:pt x="22" y="39"/>
                      <a:pt x="3" y="14"/>
                    </a:cubicBezTo>
                    <a:cubicBezTo>
                      <a:pt x="2" y="12"/>
                      <a:pt x="1" y="10"/>
                      <a:pt x="0" y="9"/>
                    </a:cubicBezTo>
                    <a:cubicBezTo>
                      <a:pt x="3" y="3"/>
                      <a:pt x="8" y="0"/>
                      <a:pt x="15" y="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4" name="Freeform 914">
                <a:extLst>
                  <a:ext uri="{FF2B5EF4-FFF2-40B4-BE49-F238E27FC236}">
                    <a16:creationId xmlns:a16="http://schemas.microsoft.com/office/drawing/2014/main" id="{1750230E-49B2-B129-A34C-AB8722D900F7}"/>
                  </a:ext>
                </a:extLst>
              </p:cNvPr>
              <p:cNvSpPr/>
              <p:nvPr/>
            </p:nvSpPr>
            <p:spPr bwMode="auto">
              <a:xfrm>
                <a:off x="8623300" y="4949825"/>
                <a:ext cx="101600" cy="142875"/>
              </a:xfrm>
              <a:custGeom>
                <a:avLst/>
                <a:gdLst>
                  <a:gd name="T0" fmla="*/ 3 w 101"/>
                  <a:gd name="T1" fmla="*/ 82 h 140"/>
                  <a:gd name="T2" fmla="*/ 7 w 101"/>
                  <a:gd name="T3" fmla="*/ 77 h 140"/>
                  <a:gd name="T4" fmla="*/ 73 w 101"/>
                  <a:gd name="T5" fmla="*/ 31 h 140"/>
                  <a:gd name="T6" fmla="*/ 91 w 101"/>
                  <a:gd name="T7" fmla="*/ 7 h 140"/>
                  <a:gd name="T8" fmla="*/ 91 w 101"/>
                  <a:gd name="T9" fmla="*/ 2 h 140"/>
                  <a:gd name="T10" fmla="*/ 101 w 101"/>
                  <a:gd name="T11" fmla="*/ 7 h 140"/>
                  <a:gd name="T12" fmla="*/ 65 w 101"/>
                  <a:gd name="T13" fmla="*/ 94 h 140"/>
                  <a:gd name="T14" fmla="*/ 59 w 101"/>
                  <a:gd name="T15" fmla="*/ 115 h 140"/>
                  <a:gd name="T16" fmla="*/ 15 w 101"/>
                  <a:gd name="T17" fmla="*/ 137 h 140"/>
                  <a:gd name="T18" fmla="*/ 2 w 101"/>
                  <a:gd name="T19" fmla="*/ 128 h 140"/>
                  <a:gd name="T20" fmla="*/ 3 w 101"/>
                  <a:gd name="T21" fmla="*/ 8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140">
                    <a:moveTo>
                      <a:pt x="3" y="82"/>
                    </a:moveTo>
                    <a:cubicBezTo>
                      <a:pt x="4" y="80"/>
                      <a:pt x="4" y="78"/>
                      <a:pt x="7" y="77"/>
                    </a:cubicBezTo>
                    <a:cubicBezTo>
                      <a:pt x="33" y="67"/>
                      <a:pt x="54" y="50"/>
                      <a:pt x="73" y="31"/>
                    </a:cubicBezTo>
                    <a:cubicBezTo>
                      <a:pt x="79" y="23"/>
                      <a:pt x="85" y="15"/>
                      <a:pt x="91" y="7"/>
                    </a:cubicBezTo>
                    <a:cubicBezTo>
                      <a:pt x="93" y="5"/>
                      <a:pt x="92" y="3"/>
                      <a:pt x="91" y="2"/>
                    </a:cubicBezTo>
                    <a:cubicBezTo>
                      <a:pt x="96" y="0"/>
                      <a:pt x="99" y="2"/>
                      <a:pt x="101" y="7"/>
                    </a:cubicBezTo>
                    <a:cubicBezTo>
                      <a:pt x="82" y="33"/>
                      <a:pt x="70" y="62"/>
                      <a:pt x="65" y="94"/>
                    </a:cubicBezTo>
                    <a:cubicBezTo>
                      <a:pt x="64" y="101"/>
                      <a:pt x="67" y="110"/>
                      <a:pt x="59" y="115"/>
                    </a:cubicBezTo>
                    <a:cubicBezTo>
                      <a:pt x="45" y="124"/>
                      <a:pt x="30" y="131"/>
                      <a:pt x="15" y="137"/>
                    </a:cubicBezTo>
                    <a:cubicBezTo>
                      <a:pt x="5" y="140"/>
                      <a:pt x="3" y="138"/>
                      <a:pt x="2" y="128"/>
                    </a:cubicBezTo>
                    <a:cubicBezTo>
                      <a:pt x="0" y="113"/>
                      <a:pt x="0" y="98"/>
                      <a:pt x="3" y="82"/>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5" name="Freeform 915">
                <a:extLst>
                  <a:ext uri="{FF2B5EF4-FFF2-40B4-BE49-F238E27FC236}">
                    <a16:creationId xmlns:a16="http://schemas.microsoft.com/office/drawing/2014/main" id="{B66D1E3E-0565-E128-39E8-28203A830D3D}"/>
                  </a:ext>
                </a:extLst>
              </p:cNvPr>
              <p:cNvSpPr/>
              <p:nvPr/>
            </p:nvSpPr>
            <p:spPr bwMode="auto">
              <a:xfrm>
                <a:off x="8928100" y="4897438"/>
                <a:ext cx="142875" cy="93663"/>
              </a:xfrm>
              <a:custGeom>
                <a:avLst/>
                <a:gdLst>
                  <a:gd name="T0" fmla="*/ 82 w 141"/>
                  <a:gd name="T1" fmla="*/ 87 h 91"/>
                  <a:gd name="T2" fmla="*/ 70 w 141"/>
                  <a:gd name="T3" fmla="*/ 74 h 91"/>
                  <a:gd name="T4" fmla="*/ 12 w 141"/>
                  <a:gd name="T5" fmla="*/ 11 h 91"/>
                  <a:gd name="T6" fmla="*/ 1 w 141"/>
                  <a:gd name="T7" fmla="*/ 12 h 91"/>
                  <a:gd name="T8" fmla="*/ 11 w 141"/>
                  <a:gd name="T9" fmla="*/ 0 h 91"/>
                  <a:gd name="T10" fmla="*/ 62 w 141"/>
                  <a:gd name="T11" fmla="*/ 24 h 91"/>
                  <a:gd name="T12" fmla="*/ 121 w 141"/>
                  <a:gd name="T13" fmla="*/ 31 h 91"/>
                  <a:gd name="T14" fmla="*/ 129 w 141"/>
                  <a:gd name="T15" fmla="*/ 50 h 91"/>
                  <a:gd name="T16" fmla="*/ 139 w 141"/>
                  <a:gd name="T17" fmla="*/ 79 h 91"/>
                  <a:gd name="T18" fmla="*/ 131 w 141"/>
                  <a:gd name="T19" fmla="*/ 90 h 91"/>
                  <a:gd name="T20" fmla="*/ 82 w 141"/>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1" h="91">
                    <a:moveTo>
                      <a:pt x="82" y="87"/>
                    </a:moveTo>
                    <a:cubicBezTo>
                      <a:pt x="75" y="85"/>
                      <a:pt x="73" y="79"/>
                      <a:pt x="70" y="74"/>
                    </a:cubicBezTo>
                    <a:cubicBezTo>
                      <a:pt x="56" y="48"/>
                      <a:pt x="36" y="28"/>
                      <a:pt x="12" y="11"/>
                    </a:cubicBezTo>
                    <a:cubicBezTo>
                      <a:pt x="7" y="8"/>
                      <a:pt x="4" y="9"/>
                      <a:pt x="1" y="12"/>
                    </a:cubicBezTo>
                    <a:cubicBezTo>
                      <a:pt x="0" y="4"/>
                      <a:pt x="5" y="2"/>
                      <a:pt x="11" y="0"/>
                    </a:cubicBezTo>
                    <a:cubicBezTo>
                      <a:pt x="26" y="12"/>
                      <a:pt x="44" y="19"/>
                      <a:pt x="62" y="24"/>
                    </a:cubicBezTo>
                    <a:cubicBezTo>
                      <a:pt x="81" y="30"/>
                      <a:pt x="101" y="32"/>
                      <a:pt x="121" y="31"/>
                    </a:cubicBezTo>
                    <a:cubicBezTo>
                      <a:pt x="121" y="39"/>
                      <a:pt x="125" y="45"/>
                      <a:pt x="129" y="50"/>
                    </a:cubicBezTo>
                    <a:cubicBezTo>
                      <a:pt x="132" y="60"/>
                      <a:pt x="136" y="70"/>
                      <a:pt x="139" y="79"/>
                    </a:cubicBezTo>
                    <a:cubicBezTo>
                      <a:pt x="141" y="86"/>
                      <a:pt x="138" y="90"/>
                      <a:pt x="131" y="90"/>
                    </a:cubicBezTo>
                    <a:cubicBezTo>
                      <a:pt x="114" y="91"/>
                      <a:pt x="98" y="91"/>
                      <a:pt x="82" y="8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6" name="Freeform 916">
                <a:extLst>
                  <a:ext uri="{FF2B5EF4-FFF2-40B4-BE49-F238E27FC236}">
                    <a16:creationId xmlns:a16="http://schemas.microsoft.com/office/drawing/2014/main" id="{FA6B829B-D935-4DBC-1A3B-6F85D7C89FF1}"/>
                  </a:ext>
                </a:extLst>
              </p:cNvPr>
              <p:cNvSpPr/>
              <p:nvPr/>
            </p:nvSpPr>
            <p:spPr bwMode="auto">
              <a:xfrm>
                <a:off x="8961438" y="4799013"/>
                <a:ext cx="165100" cy="61913"/>
              </a:xfrm>
              <a:custGeom>
                <a:avLst/>
                <a:gdLst>
                  <a:gd name="T0" fmla="*/ 107 w 163"/>
                  <a:gd name="T1" fmla="*/ 62 h 62"/>
                  <a:gd name="T2" fmla="*/ 95 w 163"/>
                  <a:gd name="T3" fmla="*/ 60 h 62"/>
                  <a:gd name="T4" fmla="*/ 4 w 163"/>
                  <a:gd name="T5" fmla="*/ 30 h 62"/>
                  <a:gd name="T6" fmla="*/ 5 w 163"/>
                  <a:gd name="T7" fmla="*/ 18 h 62"/>
                  <a:gd name="T8" fmla="*/ 109 w 163"/>
                  <a:gd name="T9" fmla="*/ 6 h 62"/>
                  <a:gd name="T10" fmla="*/ 127 w 163"/>
                  <a:gd name="T11" fmla="*/ 0 h 62"/>
                  <a:gd name="T12" fmla="*/ 156 w 163"/>
                  <a:gd name="T13" fmla="*/ 24 h 62"/>
                  <a:gd name="T14" fmla="*/ 154 w 163"/>
                  <a:gd name="T15" fmla="*/ 40 h 62"/>
                  <a:gd name="T16" fmla="*/ 107 w 163"/>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62">
                    <a:moveTo>
                      <a:pt x="107" y="62"/>
                    </a:moveTo>
                    <a:cubicBezTo>
                      <a:pt x="103" y="62"/>
                      <a:pt x="99" y="62"/>
                      <a:pt x="95" y="60"/>
                    </a:cubicBezTo>
                    <a:cubicBezTo>
                      <a:pt x="68" y="40"/>
                      <a:pt x="37" y="31"/>
                      <a:pt x="4" y="30"/>
                    </a:cubicBezTo>
                    <a:cubicBezTo>
                      <a:pt x="0" y="26"/>
                      <a:pt x="1" y="22"/>
                      <a:pt x="5" y="18"/>
                    </a:cubicBezTo>
                    <a:cubicBezTo>
                      <a:pt x="41" y="25"/>
                      <a:pt x="75" y="20"/>
                      <a:pt x="109" y="6"/>
                    </a:cubicBezTo>
                    <a:cubicBezTo>
                      <a:pt x="115" y="4"/>
                      <a:pt x="121" y="2"/>
                      <a:pt x="127" y="0"/>
                    </a:cubicBezTo>
                    <a:cubicBezTo>
                      <a:pt x="137" y="7"/>
                      <a:pt x="147" y="14"/>
                      <a:pt x="156" y="24"/>
                    </a:cubicBezTo>
                    <a:cubicBezTo>
                      <a:pt x="163" y="31"/>
                      <a:pt x="163" y="34"/>
                      <a:pt x="154" y="40"/>
                    </a:cubicBezTo>
                    <a:cubicBezTo>
                      <a:pt x="139" y="49"/>
                      <a:pt x="124" y="56"/>
                      <a:pt x="107" y="6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7" name="Freeform 917">
                <a:extLst>
                  <a:ext uri="{FF2B5EF4-FFF2-40B4-BE49-F238E27FC236}">
                    <a16:creationId xmlns:a16="http://schemas.microsoft.com/office/drawing/2014/main" id="{7E9480AC-24B0-55BF-A45F-9397D93473F6}"/>
                  </a:ext>
                </a:extLst>
              </p:cNvPr>
              <p:cNvSpPr/>
              <p:nvPr/>
            </p:nvSpPr>
            <p:spPr bwMode="auto">
              <a:xfrm>
                <a:off x="8629650" y="4635500"/>
                <a:ext cx="338137" cy="338138"/>
              </a:xfrm>
              <a:custGeom>
                <a:avLst/>
                <a:gdLst>
                  <a:gd name="T0" fmla="*/ 332 w 333"/>
                  <a:gd name="T1" fmla="*/ 179 h 333"/>
                  <a:gd name="T2" fmla="*/ 331 w 333"/>
                  <a:gd name="T3" fmla="*/ 191 h 333"/>
                  <a:gd name="T4" fmla="*/ 305 w 333"/>
                  <a:gd name="T5" fmla="*/ 259 h 333"/>
                  <a:gd name="T6" fmla="*/ 295 w 333"/>
                  <a:gd name="T7" fmla="*/ 271 h 333"/>
                  <a:gd name="T8" fmla="*/ 246 w 333"/>
                  <a:gd name="T9" fmla="*/ 313 h 333"/>
                  <a:gd name="T10" fmla="*/ 231 w 333"/>
                  <a:gd name="T11" fmla="*/ 320 h 333"/>
                  <a:gd name="T12" fmla="*/ 173 w 333"/>
                  <a:gd name="T13" fmla="*/ 333 h 333"/>
                  <a:gd name="T14" fmla="*/ 168 w 333"/>
                  <a:gd name="T15" fmla="*/ 333 h 333"/>
                  <a:gd name="T16" fmla="*/ 94 w 333"/>
                  <a:gd name="T17" fmla="*/ 317 h 333"/>
                  <a:gd name="T18" fmla="*/ 84 w 333"/>
                  <a:gd name="T19" fmla="*/ 312 h 333"/>
                  <a:gd name="T20" fmla="*/ 30 w 333"/>
                  <a:gd name="T21" fmla="*/ 263 h 333"/>
                  <a:gd name="T22" fmla="*/ 19 w 333"/>
                  <a:gd name="T23" fmla="*/ 245 h 333"/>
                  <a:gd name="T24" fmla="*/ 0 w 333"/>
                  <a:gd name="T25" fmla="*/ 175 h 333"/>
                  <a:gd name="T26" fmla="*/ 0 w 333"/>
                  <a:gd name="T27" fmla="*/ 162 h 333"/>
                  <a:gd name="T28" fmla="*/ 14 w 333"/>
                  <a:gd name="T29" fmla="*/ 100 h 333"/>
                  <a:gd name="T30" fmla="*/ 29 w 333"/>
                  <a:gd name="T31" fmla="*/ 72 h 333"/>
                  <a:gd name="T32" fmla="*/ 79 w 333"/>
                  <a:gd name="T33" fmla="*/ 25 h 333"/>
                  <a:gd name="T34" fmla="*/ 103 w 333"/>
                  <a:gd name="T35" fmla="*/ 13 h 333"/>
                  <a:gd name="T36" fmla="*/ 169 w 333"/>
                  <a:gd name="T37" fmla="*/ 0 h 333"/>
                  <a:gd name="T38" fmla="*/ 186 w 333"/>
                  <a:gd name="T39" fmla="*/ 2 h 333"/>
                  <a:gd name="T40" fmla="*/ 250 w 333"/>
                  <a:gd name="T41" fmla="*/ 23 h 333"/>
                  <a:gd name="T42" fmla="*/ 280 w 333"/>
                  <a:gd name="T43" fmla="*/ 45 h 333"/>
                  <a:gd name="T44" fmla="*/ 313 w 333"/>
                  <a:gd name="T45" fmla="*/ 88 h 333"/>
                  <a:gd name="T46" fmla="*/ 322 w 333"/>
                  <a:gd name="T47" fmla="*/ 110 h 333"/>
                  <a:gd name="T48" fmla="*/ 332 w 333"/>
                  <a:gd name="T49" fmla="*/ 179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3" h="333">
                    <a:moveTo>
                      <a:pt x="332" y="179"/>
                    </a:moveTo>
                    <a:cubicBezTo>
                      <a:pt x="332" y="183"/>
                      <a:pt x="331" y="187"/>
                      <a:pt x="331" y="191"/>
                    </a:cubicBezTo>
                    <a:cubicBezTo>
                      <a:pt x="327" y="215"/>
                      <a:pt x="317" y="238"/>
                      <a:pt x="305" y="259"/>
                    </a:cubicBezTo>
                    <a:cubicBezTo>
                      <a:pt x="301" y="263"/>
                      <a:pt x="297" y="266"/>
                      <a:pt x="295" y="271"/>
                    </a:cubicBezTo>
                    <a:cubicBezTo>
                      <a:pt x="281" y="287"/>
                      <a:pt x="265" y="302"/>
                      <a:pt x="246" y="313"/>
                    </a:cubicBezTo>
                    <a:cubicBezTo>
                      <a:pt x="241" y="315"/>
                      <a:pt x="236" y="317"/>
                      <a:pt x="231" y="320"/>
                    </a:cubicBezTo>
                    <a:cubicBezTo>
                      <a:pt x="213" y="327"/>
                      <a:pt x="193" y="331"/>
                      <a:pt x="173" y="333"/>
                    </a:cubicBezTo>
                    <a:cubicBezTo>
                      <a:pt x="172" y="332"/>
                      <a:pt x="170" y="332"/>
                      <a:pt x="168" y="333"/>
                    </a:cubicBezTo>
                    <a:cubicBezTo>
                      <a:pt x="143" y="333"/>
                      <a:pt x="118" y="327"/>
                      <a:pt x="94" y="317"/>
                    </a:cubicBezTo>
                    <a:cubicBezTo>
                      <a:pt x="91" y="315"/>
                      <a:pt x="87" y="313"/>
                      <a:pt x="84" y="312"/>
                    </a:cubicBezTo>
                    <a:cubicBezTo>
                      <a:pt x="63" y="299"/>
                      <a:pt x="45" y="283"/>
                      <a:pt x="30" y="263"/>
                    </a:cubicBezTo>
                    <a:cubicBezTo>
                      <a:pt x="26" y="257"/>
                      <a:pt x="23" y="251"/>
                      <a:pt x="19" y="245"/>
                    </a:cubicBezTo>
                    <a:cubicBezTo>
                      <a:pt x="8" y="223"/>
                      <a:pt x="2" y="200"/>
                      <a:pt x="0" y="175"/>
                    </a:cubicBezTo>
                    <a:cubicBezTo>
                      <a:pt x="0" y="171"/>
                      <a:pt x="0" y="166"/>
                      <a:pt x="0" y="162"/>
                    </a:cubicBezTo>
                    <a:cubicBezTo>
                      <a:pt x="2" y="141"/>
                      <a:pt x="6" y="120"/>
                      <a:pt x="14" y="100"/>
                    </a:cubicBezTo>
                    <a:cubicBezTo>
                      <a:pt x="19" y="91"/>
                      <a:pt x="24" y="82"/>
                      <a:pt x="29" y="72"/>
                    </a:cubicBezTo>
                    <a:cubicBezTo>
                      <a:pt x="43" y="54"/>
                      <a:pt x="60" y="38"/>
                      <a:pt x="79" y="25"/>
                    </a:cubicBezTo>
                    <a:cubicBezTo>
                      <a:pt x="87" y="21"/>
                      <a:pt x="95" y="17"/>
                      <a:pt x="103" y="13"/>
                    </a:cubicBezTo>
                    <a:cubicBezTo>
                      <a:pt x="125" y="5"/>
                      <a:pt x="147" y="1"/>
                      <a:pt x="169" y="0"/>
                    </a:cubicBezTo>
                    <a:cubicBezTo>
                      <a:pt x="175" y="1"/>
                      <a:pt x="181" y="1"/>
                      <a:pt x="186" y="2"/>
                    </a:cubicBezTo>
                    <a:cubicBezTo>
                      <a:pt x="209" y="5"/>
                      <a:pt x="230" y="12"/>
                      <a:pt x="250" y="23"/>
                    </a:cubicBezTo>
                    <a:cubicBezTo>
                      <a:pt x="261" y="29"/>
                      <a:pt x="270" y="38"/>
                      <a:pt x="280" y="45"/>
                    </a:cubicBezTo>
                    <a:cubicBezTo>
                      <a:pt x="293" y="58"/>
                      <a:pt x="304" y="73"/>
                      <a:pt x="313" y="88"/>
                    </a:cubicBezTo>
                    <a:cubicBezTo>
                      <a:pt x="316" y="96"/>
                      <a:pt x="319" y="103"/>
                      <a:pt x="322" y="110"/>
                    </a:cubicBezTo>
                    <a:cubicBezTo>
                      <a:pt x="330" y="133"/>
                      <a:pt x="333" y="155"/>
                      <a:pt x="332" y="179"/>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8" name="Freeform 918">
                <a:extLst>
                  <a:ext uri="{FF2B5EF4-FFF2-40B4-BE49-F238E27FC236}">
                    <a16:creationId xmlns:a16="http://schemas.microsoft.com/office/drawing/2014/main" id="{31AADC87-2028-9231-52BD-ED1C604F12AB}"/>
                  </a:ext>
                </a:extLst>
              </p:cNvPr>
              <p:cNvSpPr/>
              <p:nvPr/>
            </p:nvSpPr>
            <p:spPr bwMode="auto">
              <a:xfrm>
                <a:off x="8664575" y="4670425"/>
                <a:ext cx="269875" cy="269875"/>
              </a:xfrm>
              <a:custGeom>
                <a:avLst/>
                <a:gdLst>
                  <a:gd name="T0" fmla="*/ 49 w 266"/>
                  <a:gd name="T1" fmla="*/ 47 h 266"/>
                  <a:gd name="T2" fmla="*/ 218 w 266"/>
                  <a:gd name="T3" fmla="*/ 48 h 266"/>
                  <a:gd name="T4" fmla="*/ 216 w 266"/>
                  <a:gd name="T5" fmla="*/ 217 h 266"/>
                  <a:gd name="T6" fmla="*/ 43 w 266"/>
                  <a:gd name="T7" fmla="*/ 212 h 266"/>
                  <a:gd name="T8" fmla="*/ 49 w 266"/>
                  <a:gd name="T9" fmla="*/ 47 h 266"/>
                </a:gdLst>
                <a:ahLst/>
                <a:cxnLst>
                  <a:cxn ang="0">
                    <a:pos x="T0" y="T1"/>
                  </a:cxn>
                  <a:cxn ang="0">
                    <a:pos x="T2" y="T3"/>
                  </a:cxn>
                  <a:cxn ang="0">
                    <a:pos x="T4" y="T5"/>
                  </a:cxn>
                  <a:cxn ang="0">
                    <a:pos x="T6" y="T7"/>
                  </a:cxn>
                  <a:cxn ang="0">
                    <a:pos x="T8" y="T9"/>
                  </a:cxn>
                </a:cxnLst>
                <a:rect l="0" t="0" r="r" b="b"/>
                <a:pathLst>
                  <a:path w="266" h="266">
                    <a:moveTo>
                      <a:pt x="49" y="47"/>
                    </a:moveTo>
                    <a:cubicBezTo>
                      <a:pt x="92" y="0"/>
                      <a:pt x="172" y="0"/>
                      <a:pt x="218" y="48"/>
                    </a:cubicBezTo>
                    <a:cubicBezTo>
                      <a:pt x="266" y="98"/>
                      <a:pt x="263" y="171"/>
                      <a:pt x="216" y="217"/>
                    </a:cubicBezTo>
                    <a:cubicBezTo>
                      <a:pt x="171" y="263"/>
                      <a:pt x="92" y="266"/>
                      <a:pt x="43" y="212"/>
                    </a:cubicBezTo>
                    <a:cubicBezTo>
                      <a:pt x="3" y="170"/>
                      <a:pt x="0" y="91"/>
                      <a:pt x="49" y="47"/>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18370" name="Grupo 18369">
            <a:extLst>
              <a:ext uri="{FF2B5EF4-FFF2-40B4-BE49-F238E27FC236}">
                <a16:creationId xmlns:a16="http://schemas.microsoft.com/office/drawing/2014/main" id="{0FF0EAEC-7EFD-272B-26B1-5BF592DCC3F6}"/>
              </a:ext>
            </a:extLst>
          </p:cNvPr>
          <p:cNvGrpSpPr/>
          <p:nvPr/>
        </p:nvGrpSpPr>
        <p:grpSpPr>
          <a:xfrm>
            <a:off x="7448477" y="1665173"/>
            <a:ext cx="1692275" cy="3479800"/>
            <a:chOff x="7480301" y="665163"/>
            <a:chExt cx="1692275" cy="3479800"/>
          </a:xfrm>
        </p:grpSpPr>
        <p:grpSp>
          <p:nvGrpSpPr>
            <p:cNvPr id="17942" name="Group 1122">
              <a:extLst>
                <a:ext uri="{FF2B5EF4-FFF2-40B4-BE49-F238E27FC236}">
                  <a16:creationId xmlns:a16="http://schemas.microsoft.com/office/drawing/2014/main" id="{15D769F1-2645-1E4C-8EE9-36C1C287B16A}"/>
                </a:ext>
              </a:extLst>
            </p:cNvPr>
            <p:cNvGrpSpPr/>
            <p:nvPr/>
          </p:nvGrpSpPr>
          <p:grpSpPr>
            <a:xfrm>
              <a:off x="7480301" y="665163"/>
              <a:ext cx="1692275" cy="3479800"/>
              <a:chOff x="4712" y="419"/>
              <a:chExt cx="1066" cy="2192"/>
            </a:xfrm>
          </p:grpSpPr>
          <p:sp>
            <p:nvSpPr>
              <p:cNvPr id="18170" name="Freeform 922">
                <a:extLst>
                  <a:ext uri="{FF2B5EF4-FFF2-40B4-BE49-F238E27FC236}">
                    <a16:creationId xmlns:a16="http://schemas.microsoft.com/office/drawing/2014/main" id="{C6925E80-1036-DD7E-D1D7-AE3EC49C2E5A}"/>
                  </a:ext>
                </a:extLst>
              </p:cNvPr>
              <p:cNvSpPr>
                <a:spLocks noEditPoints="1"/>
              </p:cNvSpPr>
              <p:nvPr/>
            </p:nvSpPr>
            <p:spPr bwMode="auto">
              <a:xfrm>
                <a:off x="5287" y="869"/>
                <a:ext cx="491" cy="1282"/>
              </a:xfrm>
              <a:custGeom>
                <a:avLst/>
                <a:gdLst>
                  <a:gd name="T0" fmla="*/ 211 w 432"/>
                  <a:gd name="T1" fmla="*/ 510 h 1131"/>
                  <a:gd name="T2" fmla="*/ 135 w 432"/>
                  <a:gd name="T3" fmla="*/ 168 h 1131"/>
                  <a:gd name="T4" fmla="*/ 64 w 432"/>
                  <a:gd name="T5" fmla="*/ 49 h 1131"/>
                  <a:gd name="T6" fmla="*/ 279 w 432"/>
                  <a:gd name="T7" fmla="*/ 346 h 1131"/>
                  <a:gd name="T8" fmla="*/ 399 w 432"/>
                  <a:gd name="T9" fmla="*/ 292 h 1131"/>
                  <a:gd name="T10" fmla="*/ 417 w 432"/>
                  <a:gd name="T11" fmla="*/ 303 h 1131"/>
                  <a:gd name="T12" fmla="*/ 262 w 432"/>
                  <a:gd name="T13" fmla="*/ 554 h 1131"/>
                  <a:gd name="T14" fmla="*/ 340 w 432"/>
                  <a:gd name="T15" fmla="*/ 703 h 1131"/>
                  <a:gd name="T16" fmla="*/ 333 w 432"/>
                  <a:gd name="T17" fmla="*/ 838 h 1131"/>
                  <a:gd name="T18" fmla="*/ 377 w 432"/>
                  <a:gd name="T19" fmla="*/ 835 h 1131"/>
                  <a:gd name="T20" fmla="*/ 424 w 432"/>
                  <a:gd name="T21" fmla="*/ 862 h 1131"/>
                  <a:gd name="T22" fmla="*/ 425 w 432"/>
                  <a:gd name="T23" fmla="*/ 965 h 1131"/>
                  <a:gd name="T24" fmla="*/ 370 w 432"/>
                  <a:gd name="T25" fmla="*/ 972 h 1131"/>
                  <a:gd name="T26" fmla="*/ 357 w 432"/>
                  <a:gd name="T27" fmla="*/ 916 h 1131"/>
                  <a:gd name="T28" fmla="*/ 336 w 432"/>
                  <a:gd name="T29" fmla="*/ 887 h 1131"/>
                  <a:gd name="T30" fmla="*/ 360 w 432"/>
                  <a:gd name="T31" fmla="*/ 991 h 1131"/>
                  <a:gd name="T32" fmla="*/ 338 w 432"/>
                  <a:gd name="T33" fmla="*/ 1020 h 1131"/>
                  <a:gd name="T34" fmla="*/ 296 w 432"/>
                  <a:gd name="T35" fmla="*/ 1038 h 1131"/>
                  <a:gd name="T36" fmla="*/ 272 w 432"/>
                  <a:gd name="T37" fmla="*/ 972 h 1131"/>
                  <a:gd name="T38" fmla="*/ 208 w 432"/>
                  <a:gd name="T39" fmla="*/ 926 h 1131"/>
                  <a:gd name="T40" fmla="*/ 176 w 432"/>
                  <a:gd name="T41" fmla="*/ 1055 h 1131"/>
                  <a:gd name="T42" fmla="*/ 99 w 432"/>
                  <a:gd name="T43" fmla="*/ 1020 h 1131"/>
                  <a:gd name="T44" fmla="*/ 0 w 432"/>
                  <a:gd name="T45" fmla="*/ 950 h 1131"/>
                  <a:gd name="T46" fmla="*/ 21 w 432"/>
                  <a:gd name="T47" fmla="*/ 848 h 1131"/>
                  <a:gd name="T48" fmla="*/ 87 w 432"/>
                  <a:gd name="T49" fmla="*/ 850 h 1131"/>
                  <a:gd name="T50" fmla="*/ 186 w 432"/>
                  <a:gd name="T51" fmla="*/ 860 h 1131"/>
                  <a:gd name="T52" fmla="*/ 213 w 432"/>
                  <a:gd name="T53" fmla="*/ 754 h 1131"/>
                  <a:gd name="T54" fmla="*/ 283 w 432"/>
                  <a:gd name="T55" fmla="*/ 828 h 1131"/>
                  <a:gd name="T56" fmla="*/ 245 w 432"/>
                  <a:gd name="T57" fmla="*/ 660 h 1131"/>
                  <a:gd name="T58" fmla="*/ 211 w 432"/>
                  <a:gd name="T59" fmla="*/ 619 h 1131"/>
                  <a:gd name="T60" fmla="*/ 206 w 432"/>
                  <a:gd name="T61" fmla="*/ 587 h 1131"/>
                  <a:gd name="T62" fmla="*/ 141 w 432"/>
                  <a:gd name="T63" fmla="*/ 548 h 1131"/>
                  <a:gd name="T64" fmla="*/ 314 w 432"/>
                  <a:gd name="T65" fmla="*/ 1037 h 1131"/>
                  <a:gd name="T66" fmla="*/ 168 w 432"/>
                  <a:gd name="T67" fmla="*/ 179 h 1131"/>
                  <a:gd name="T68" fmla="*/ 244 w 432"/>
                  <a:gd name="T69" fmla="*/ 193 h 1131"/>
                  <a:gd name="T70" fmla="*/ 210 w 432"/>
                  <a:gd name="T71" fmla="*/ 179 h 1131"/>
                  <a:gd name="T72" fmla="*/ 391 w 432"/>
                  <a:gd name="T73" fmla="*/ 938 h 1131"/>
                  <a:gd name="T74" fmla="*/ 163 w 432"/>
                  <a:gd name="T75" fmla="*/ 63 h 1131"/>
                  <a:gd name="T76" fmla="*/ 156 w 432"/>
                  <a:gd name="T77" fmla="*/ 512 h 1131"/>
                  <a:gd name="T78" fmla="*/ 154 w 432"/>
                  <a:gd name="T79" fmla="*/ 75 h 1131"/>
                  <a:gd name="T80" fmla="*/ 100 w 432"/>
                  <a:gd name="T81" fmla="*/ 41 h 1131"/>
                  <a:gd name="T82" fmla="*/ 174 w 432"/>
                  <a:gd name="T83" fmla="*/ 94 h 1131"/>
                  <a:gd name="T84" fmla="*/ 169 w 432"/>
                  <a:gd name="T85" fmla="*/ 82 h 1131"/>
                  <a:gd name="T86" fmla="*/ 190 w 432"/>
                  <a:gd name="T87" fmla="*/ 518 h 1131"/>
                  <a:gd name="T88" fmla="*/ 204 w 432"/>
                  <a:gd name="T89" fmla="*/ 525 h 1131"/>
                  <a:gd name="T90" fmla="*/ 245 w 432"/>
                  <a:gd name="T91" fmla="*/ 549 h 1131"/>
                  <a:gd name="T92" fmla="*/ 168 w 432"/>
                  <a:gd name="T93" fmla="*/ 149 h 1131"/>
                  <a:gd name="T94" fmla="*/ 169 w 432"/>
                  <a:gd name="T95" fmla="*/ 150 h 1131"/>
                  <a:gd name="T96" fmla="*/ 286 w 432"/>
                  <a:gd name="T97" fmla="*/ 852 h 1131"/>
                  <a:gd name="T98" fmla="*/ 208 w 432"/>
                  <a:gd name="T99" fmla="*/ 147 h 1131"/>
                  <a:gd name="T100" fmla="*/ 208 w 432"/>
                  <a:gd name="T101" fmla="*/ 147 h 1131"/>
                  <a:gd name="T102" fmla="*/ 315 w 432"/>
                  <a:gd name="T103" fmla="*/ 852 h 1131"/>
                  <a:gd name="T104" fmla="*/ 288 w 432"/>
                  <a:gd name="T105" fmla="*/ 1001 h 1131"/>
                  <a:gd name="T106" fmla="*/ 380 w 432"/>
                  <a:gd name="T107" fmla="*/ 902 h 1131"/>
                  <a:gd name="T108" fmla="*/ 350 w 432"/>
                  <a:gd name="T109" fmla="*/ 864 h 1131"/>
                  <a:gd name="T110" fmla="*/ 232 w 432"/>
                  <a:gd name="T111" fmla="*/ 547 h 1131"/>
                  <a:gd name="T112" fmla="*/ 87 w 432"/>
                  <a:gd name="T113" fmla="*/ 31 h 1131"/>
                  <a:gd name="T114" fmla="*/ 218 w 432"/>
                  <a:gd name="T115" fmla="*/ 534 h 1131"/>
                  <a:gd name="T116" fmla="*/ 187 w 432"/>
                  <a:gd name="T117" fmla="*/ 129 h 1131"/>
                  <a:gd name="T118" fmla="*/ 150 w 432"/>
                  <a:gd name="T119" fmla="*/ 506 h 1131"/>
                  <a:gd name="T120" fmla="*/ 126 w 432"/>
                  <a:gd name="T121" fmla="*/ 86 h 1131"/>
                  <a:gd name="T122" fmla="*/ 186 w 432"/>
                  <a:gd name="T123" fmla="*/ 514 h 1131"/>
                  <a:gd name="T124" fmla="*/ 329 w 432"/>
                  <a:gd name="T125" fmla="*/ 898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2" h="1131">
                    <a:moveTo>
                      <a:pt x="141" y="548"/>
                    </a:moveTo>
                    <a:cubicBezTo>
                      <a:pt x="134" y="531"/>
                      <a:pt x="130" y="513"/>
                      <a:pt x="130" y="494"/>
                    </a:cubicBezTo>
                    <a:cubicBezTo>
                      <a:pt x="130" y="491"/>
                      <a:pt x="125" y="483"/>
                      <a:pt x="136" y="484"/>
                    </a:cubicBezTo>
                    <a:cubicBezTo>
                      <a:pt x="138" y="484"/>
                      <a:pt x="137" y="479"/>
                      <a:pt x="137" y="476"/>
                    </a:cubicBezTo>
                    <a:cubicBezTo>
                      <a:pt x="137" y="472"/>
                      <a:pt x="136" y="467"/>
                      <a:pt x="135" y="461"/>
                    </a:cubicBezTo>
                    <a:cubicBezTo>
                      <a:pt x="163" y="473"/>
                      <a:pt x="188" y="488"/>
                      <a:pt x="211" y="510"/>
                    </a:cubicBezTo>
                    <a:cubicBezTo>
                      <a:pt x="212" y="505"/>
                      <a:pt x="212" y="502"/>
                      <a:pt x="214" y="497"/>
                    </a:cubicBezTo>
                    <a:cubicBezTo>
                      <a:pt x="219" y="503"/>
                      <a:pt x="224" y="508"/>
                      <a:pt x="230" y="515"/>
                    </a:cubicBezTo>
                    <a:cubicBezTo>
                      <a:pt x="236" y="488"/>
                      <a:pt x="241" y="463"/>
                      <a:pt x="250" y="438"/>
                    </a:cubicBezTo>
                    <a:cubicBezTo>
                      <a:pt x="273" y="375"/>
                      <a:pt x="269" y="311"/>
                      <a:pt x="257" y="246"/>
                    </a:cubicBezTo>
                    <a:cubicBezTo>
                      <a:pt x="254" y="230"/>
                      <a:pt x="245" y="224"/>
                      <a:pt x="231" y="222"/>
                    </a:cubicBezTo>
                    <a:cubicBezTo>
                      <a:pt x="192" y="217"/>
                      <a:pt x="160" y="199"/>
                      <a:pt x="135" y="168"/>
                    </a:cubicBezTo>
                    <a:cubicBezTo>
                      <a:pt x="133" y="166"/>
                      <a:pt x="132" y="164"/>
                      <a:pt x="130" y="162"/>
                    </a:cubicBezTo>
                    <a:cubicBezTo>
                      <a:pt x="129" y="161"/>
                      <a:pt x="129" y="160"/>
                      <a:pt x="128" y="158"/>
                    </a:cubicBezTo>
                    <a:cubicBezTo>
                      <a:pt x="131" y="155"/>
                      <a:pt x="135" y="159"/>
                      <a:pt x="140" y="156"/>
                    </a:cubicBezTo>
                    <a:cubicBezTo>
                      <a:pt x="98" y="137"/>
                      <a:pt x="72" y="104"/>
                      <a:pt x="60" y="62"/>
                    </a:cubicBezTo>
                    <a:cubicBezTo>
                      <a:pt x="64" y="58"/>
                      <a:pt x="71" y="66"/>
                      <a:pt x="72" y="60"/>
                    </a:cubicBezTo>
                    <a:cubicBezTo>
                      <a:pt x="73" y="56"/>
                      <a:pt x="67" y="53"/>
                      <a:pt x="64" y="49"/>
                    </a:cubicBezTo>
                    <a:cubicBezTo>
                      <a:pt x="51" y="36"/>
                      <a:pt x="38" y="23"/>
                      <a:pt x="24" y="9"/>
                    </a:cubicBezTo>
                    <a:cubicBezTo>
                      <a:pt x="138" y="0"/>
                      <a:pt x="252" y="95"/>
                      <a:pt x="263" y="225"/>
                    </a:cubicBezTo>
                    <a:cubicBezTo>
                      <a:pt x="260" y="224"/>
                      <a:pt x="261" y="218"/>
                      <a:pt x="256" y="220"/>
                    </a:cubicBezTo>
                    <a:cubicBezTo>
                      <a:pt x="257" y="230"/>
                      <a:pt x="257" y="230"/>
                      <a:pt x="264" y="229"/>
                    </a:cubicBezTo>
                    <a:cubicBezTo>
                      <a:pt x="273" y="253"/>
                      <a:pt x="276" y="279"/>
                      <a:pt x="278" y="305"/>
                    </a:cubicBezTo>
                    <a:cubicBezTo>
                      <a:pt x="279" y="319"/>
                      <a:pt x="278" y="332"/>
                      <a:pt x="279" y="346"/>
                    </a:cubicBezTo>
                    <a:cubicBezTo>
                      <a:pt x="298" y="297"/>
                      <a:pt x="314" y="248"/>
                      <a:pt x="335" y="200"/>
                    </a:cubicBezTo>
                    <a:cubicBezTo>
                      <a:pt x="341" y="194"/>
                      <a:pt x="347" y="188"/>
                      <a:pt x="353" y="182"/>
                    </a:cubicBezTo>
                    <a:cubicBezTo>
                      <a:pt x="357" y="186"/>
                      <a:pt x="355" y="191"/>
                      <a:pt x="355" y="196"/>
                    </a:cubicBezTo>
                    <a:cubicBezTo>
                      <a:pt x="325" y="263"/>
                      <a:pt x="303" y="333"/>
                      <a:pt x="281" y="403"/>
                    </a:cubicBezTo>
                    <a:cubicBezTo>
                      <a:pt x="292" y="387"/>
                      <a:pt x="305" y="373"/>
                      <a:pt x="318" y="359"/>
                    </a:cubicBezTo>
                    <a:cubicBezTo>
                      <a:pt x="342" y="333"/>
                      <a:pt x="369" y="311"/>
                      <a:pt x="399" y="292"/>
                    </a:cubicBezTo>
                    <a:cubicBezTo>
                      <a:pt x="402" y="290"/>
                      <a:pt x="407" y="288"/>
                      <a:pt x="404" y="282"/>
                    </a:cubicBezTo>
                    <a:cubicBezTo>
                      <a:pt x="395" y="257"/>
                      <a:pt x="402" y="235"/>
                      <a:pt x="413" y="213"/>
                    </a:cubicBezTo>
                    <a:cubicBezTo>
                      <a:pt x="417" y="213"/>
                      <a:pt x="421" y="215"/>
                      <a:pt x="422" y="210"/>
                    </a:cubicBezTo>
                    <a:cubicBezTo>
                      <a:pt x="424" y="200"/>
                      <a:pt x="428" y="204"/>
                      <a:pt x="432" y="208"/>
                    </a:cubicBezTo>
                    <a:cubicBezTo>
                      <a:pt x="432" y="244"/>
                      <a:pt x="432" y="280"/>
                      <a:pt x="432" y="317"/>
                    </a:cubicBezTo>
                    <a:cubicBezTo>
                      <a:pt x="426" y="314"/>
                      <a:pt x="421" y="308"/>
                      <a:pt x="417" y="303"/>
                    </a:cubicBezTo>
                    <a:cubicBezTo>
                      <a:pt x="412" y="296"/>
                      <a:pt x="407" y="297"/>
                      <a:pt x="401" y="301"/>
                    </a:cubicBezTo>
                    <a:cubicBezTo>
                      <a:pt x="393" y="307"/>
                      <a:pt x="385" y="313"/>
                      <a:pt x="377" y="319"/>
                    </a:cubicBezTo>
                    <a:cubicBezTo>
                      <a:pt x="315" y="365"/>
                      <a:pt x="265" y="420"/>
                      <a:pt x="250" y="500"/>
                    </a:cubicBezTo>
                    <a:cubicBezTo>
                      <a:pt x="246" y="517"/>
                      <a:pt x="240" y="534"/>
                      <a:pt x="253" y="550"/>
                    </a:cubicBezTo>
                    <a:cubicBezTo>
                      <a:pt x="255" y="552"/>
                      <a:pt x="256" y="556"/>
                      <a:pt x="257" y="559"/>
                    </a:cubicBezTo>
                    <a:cubicBezTo>
                      <a:pt x="260" y="558"/>
                      <a:pt x="257" y="554"/>
                      <a:pt x="262" y="554"/>
                    </a:cubicBezTo>
                    <a:cubicBezTo>
                      <a:pt x="270" y="584"/>
                      <a:pt x="274" y="613"/>
                      <a:pt x="250" y="639"/>
                    </a:cubicBezTo>
                    <a:cubicBezTo>
                      <a:pt x="246" y="643"/>
                      <a:pt x="248" y="646"/>
                      <a:pt x="250" y="650"/>
                    </a:cubicBezTo>
                    <a:cubicBezTo>
                      <a:pt x="263" y="675"/>
                      <a:pt x="273" y="701"/>
                      <a:pt x="280" y="729"/>
                    </a:cubicBezTo>
                    <a:cubicBezTo>
                      <a:pt x="283" y="743"/>
                      <a:pt x="287" y="758"/>
                      <a:pt x="290" y="772"/>
                    </a:cubicBezTo>
                    <a:cubicBezTo>
                      <a:pt x="297" y="744"/>
                      <a:pt x="311" y="719"/>
                      <a:pt x="330" y="698"/>
                    </a:cubicBezTo>
                    <a:cubicBezTo>
                      <a:pt x="334" y="699"/>
                      <a:pt x="336" y="703"/>
                      <a:pt x="340" y="703"/>
                    </a:cubicBezTo>
                    <a:cubicBezTo>
                      <a:pt x="341" y="704"/>
                      <a:pt x="341" y="706"/>
                      <a:pt x="342" y="707"/>
                    </a:cubicBezTo>
                    <a:cubicBezTo>
                      <a:pt x="340" y="709"/>
                      <a:pt x="338" y="711"/>
                      <a:pt x="336" y="713"/>
                    </a:cubicBezTo>
                    <a:cubicBezTo>
                      <a:pt x="307" y="745"/>
                      <a:pt x="301" y="785"/>
                      <a:pt x="297" y="826"/>
                    </a:cubicBezTo>
                    <a:cubicBezTo>
                      <a:pt x="297" y="830"/>
                      <a:pt x="294" y="837"/>
                      <a:pt x="301" y="838"/>
                    </a:cubicBezTo>
                    <a:cubicBezTo>
                      <a:pt x="308" y="839"/>
                      <a:pt x="316" y="848"/>
                      <a:pt x="323" y="837"/>
                    </a:cubicBezTo>
                    <a:cubicBezTo>
                      <a:pt x="328" y="828"/>
                      <a:pt x="329" y="840"/>
                      <a:pt x="333" y="838"/>
                    </a:cubicBezTo>
                    <a:cubicBezTo>
                      <a:pt x="336" y="830"/>
                      <a:pt x="340" y="822"/>
                      <a:pt x="343" y="813"/>
                    </a:cubicBezTo>
                    <a:cubicBezTo>
                      <a:pt x="350" y="819"/>
                      <a:pt x="354" y="833"/>
                      <a:pt x="366" y="819"/>
                    </a:cubicBezTo>
                    <a:cubicBezTo>
                      <a:pt x="369" y="819"/>
                      <a:pt x="372" y="818"/>
                      <a:pt x="374" y="817"/>
                    </a:cubicBezTo>
                    <a:cubicBezTo>
                      <a:pt x="378" y="819"/>
                      <a:pt x="382" y="823"/>
                      <a:pt x="375" y="824"/>
                    </a:cubicBezTo>
                    <a:cubicBezTo>
                      <a:pt x="367" y="826"/>
                      <a:pt x="365" y="831"/>
                      <a:pt x="360" y="837"/>
                    </a:cubicBezTo>
                    <a:cubicBezTo>
                      <a:pt x="367" y="838"/>
                      <a:pt x="372" y="835"/>
                      <a:pt x="377" y="835"/>
                    </a:cubicBezTo>
                    <a:cubicBezTo>
                      <a:pt x="385" y="834"/>
                      <a:pt x="395" y="829"/>
                      <a:pt x="401" y="841"/>
                    </a:cubicBezTo>
                    <a:cubicBezTo>
                      <a:pt x="409" y="834"/>
                      <a:pt x="409" y="822"/>
                      <a:pt x="415" y="814"/>
                    </a:cubicBezTo>
                    <a:cubicBezTo>
                      <a:pt x="416" y="819"/>
                      <a:pt x="415" y="824"/>
                      <a:pt x="417" y="828"/>
                    </a:cubicBezTo>
                    <a:cubicBezTo>
                      <a:pt x="424" y="825"/>
                      <a:pt x="426" y="817"/>
                      <a:pt x="432" y="815"/>
                    </a:cubicBezTo>
                    <a:cubicBezTo>
                      <a:pt x="432" y="831"/>
                      <a:pt x="432" y="847"/>
                      <a:pt x="432" y="863"/>
                    </a:cubicBezTo>
                    <a:cubicBezTo>
                      <a:pt x="429" y="862"/>
                      <a:pt x="423" y="861"/>
                      <a:pt x="424" y="862"/>
                    </a:cubicBezTo>
                    <a:cubicBezTo>
                      <a:pt x="430" y="871"/>
                      <a:pt x="420" y="868"/>
                      <a:pt x="419" y="868"/>
                    </a:cubicBezTo>
                    <a:cubicBezTo>
                      <a:pt x="408" y="872"/>
                      <a:pt x="396" y="871"/>
                      <a:pt x="384" y="873"/>
                    </a:cubicBezTo>
                    <a:cubicBezTo>
                      <a:pt x="389" y="884"/>
                      <a:pt x="393" y="895"/>
                      <a:pt x="398" y="907"/>
                    </a:cubicBezTo>
                    <a:cubicBezTo>
                      <a:pt x="402" y="902"/>
                      <a:pt x="404" y="898"/>
                      <a:pt x="407" y="893"/>
                    </a:cubicBezTo>
                    <a:cubicBezTo>
                      <a:pt x="413" y="915"/>
                      <a:pt x="421" y="935"/>
                      <a:pt x="420" y="956"/>
                    </a:cubicBezTo>
                    <a:cubicBezTo>
                      <a:pt x="420" y="960"/>
                      <a:pt x="421" y="963"/>
                      <a:pt x="425" y="965"/>
                    </a:cubicBezTo>
                    <a:cubicBezTo>
                      <a:pt x="422" y="972"/>
                      <a:pt x="419" y="978"/>
                      <a:pt x="416" y="985"/>
                    </a:cubicBezTo>
                    <a:cubicBezTo>
                      <a:pt x="410" y="979"/>
                      <a:pt x="411" y="971"/>
                      <a:pt x="410" y="962"/>
                    </a:cubicBezTo>
                    <a:cubicBezTo>
                      <a:pt x="406" y="969"/>
                      <a:pt x="402" y="973"/>
                      <a:pt x="397" y="965"/>
                    </a:cubicBezTo>
                    <a:cubicBezTo>
                      <a:pt x="395" y="972"/>
                      <a:pt x="395" y="978"/>
                      <a:pt x="394" y="984"/>
                    </a:cubicBezTo>
                    <a:cubicBezTo>
                      <a:pt x="390" y="991"/>
                      <a:pt x="386" y="999"/>
                      <a:pt x="386" y="1008"/>
                    </a:cubicBezTo>
                    <a:cubicBezTo>
                      <a:pt x="378" y="997"/>
                      <a:pt x="379" y="982"/>
                      <a:pt x="370" y="972"/>
                    </a:cubicBezTo>
                    <a:cubicBezTo>
                      <a:pt x="370" y="971"/>
                      <a:pt x="370" y="970"/>
                      <a:pt x="369" y="969"/>
                    </a:cubicBezTo>
                    <a:cubicBezTo>
                      <a:pt x="374" y="967"/>
                      <a:pt x="376" y="963"/>
                      <a:pt x="376" y="958"/>
                    </a:cubicBezTo>
                    <a:cubicBezTo>
                      <a:pt x="368" y="960"/>
                      <a:pt x="370" y="965"/>
                      <a:pt x="369" y="969"/>
                    </a:cubicBezTo>
                    <a:cubicBezTo>
                      <a:pt x="361" y="965"/>
                      <a:pt x="362" y="958"/>
                      <a:pt x="362" y="951"/>
                    </a:cubicBezTo>
                    <a:cubicBezTo>
                      <a:pt x="362" y="929"/>
                      <a:pt x="360" y="907"/>
                      <a:pt x="354" y="886"/>
                    </a:cubicBezTo>
                    <a:cubicBezTo>
                      <a:pt x="355" y="896"/>
                      <a:pt x="356" y="906"/>
                      <a:pt x="357" y="916"/>
                    </a:cubicBezTo>
                    <a:cubicBezTo>
                      <a:pt x="350" y="906"/>
                      <a:pt x="345" y="896"/>
                      <a:pt x="343" y="884"/>
                    </a:cubicBezTo>
                    <a:cubicBezTo>
                      <a:pt x="341" y="878"/>
                      <a:pt x="341" y="870"/>
                      <a:pt x="336" y="865"/>
                    </a:cubicBezTo>
                    <a:cubicBezTo>
                      <a:pt x="335" y="864"/>
                      <a:pt x="335" y="862"/>
                      <a:pt x="335" y="860"/>
                    </a:cubicBezTo>
                    <a:cubicBezTo>
                      <a:pt x="334" y="860"/>
                      <a:pt x="334" y="860"/>
                      <a:pt x="334" y="861"/>
                    </a:cubicBezTo>
                    <a:cubicBezTo>
                      <a:pt x="333" y="863"/>
                      <a:pt x="334" y="864"/>
                      <a:pt x="336" y="865"/>
                    </a:cubicBezTo>
                    <a:cubicBezTo>
                      <a:pt x="333" y="873"/>
                      <a:pt x="342" y="880"/>
                      <a:pt x="336" y="887"/>
                    </a:cubicBezTo>
                    <a:cubicBezTo>
                      <a:pt x="334" y="878"/>
                      <a:pt x="326" y="874"/>
                      <a:pt x="320" y="867"/>
                    </a:cubicBezTo>
                    <a:cubicBezTo>
                      <a:pt x="321" y="878"/>
                      <a:pt x="325" y="882"/>
                      <a:pt x="336" y="887"/>
                    </a:cubicBezTo>
                    <a:cubicBezTo>
                      <a:pt x="334" y="893"/>
                      <a:pt x="344" y="897"/>
                      <a:pt x="342" y="900"/>
                    </a:cubicBezTo>
                    <a:cubicBezTo>
                      <a:pt x="335" y="911"/>
                      <a:pt x="347" y="914"/>
                      <a:pt x="350" y="920"/>
                    </a:cubicBezTo>
                    <a:cubicBezTo>
                      <a:pt x="351" y="923"/>
                      <a:pt x="354" y="924"/>
                      <a:pt x="355" y="928"/>
                    </a:cubicBezTo>
                    <a:cubicBezTo>
                      <a:pt x="362" y="948"/>
                      <a:pt x="361" y="970"/>
                      <a:pt x="360" y="991"/>
                    </a:cubicBezTo>
                    <a:cubicBezTo>
                      <a:pt x="356" y="990"/>
                      <a:pt x="354" y="983"/>
                      <a:pt x="350" y="986"/>
                    </a:cubicBezTo>
                    <a:cubicBezTo>
                      <a:pt x="346" y="988"/>
                      <a:pt x="348" y="993"/>
                      <a:pt x="348" y="997"/>
                    </a:cubicBezTo>
                    <a:cubicBezTo>
                      <a:pt x="348" y="999"/>
                      <a:pt x="348" y="1001"/>
                      <a:pt x="348" y="1003"/>
                    </a:cubicBezTo>
                    <a:cubicBezTo>
                      <a:pt x="344" y="1002"/>
                      <a:pt x="341" y="997"/>
                      <a:pt x="337" y="1000"/>
                    </a:cubicBezTo>
                    <a:cubicBezTo>
                      <a:pt x="334" y="1003"/>
                      <a:pt x="336" y="1008"/>
                      <a:pt x="336" y="1012"/>
                    </a:cubicBezTo>
                    <a:cubicBezTo>
                      <a:pt x="337" y="1015"/>
                      <a:pt x="338" y="1017"/>
                      <a:pt x="338" y="1020"/>
                    </a:cubicBezTo>
                    <a:cubicBezTo>
                      <a:pt x="321" y="1020"/>
                      <a:pt x="321" y="1020"/>
                      <a:pt x="326" y="1032"/>
                    </a:cubicBezTo>
                    <a:cubicBezTo>
                      <a:pt x="324" y="1033"/>
                      <a:pt x="324" y="1034"/>
                      <a:pt x="326" y="1034"/>
                    </a:cubicBezTo>
                    <a:cubicBezTo>
                      <a:pt x="326" y="1034"/>
                      <a:pt x="326" y="1034"/>
                      <a:pt x="326" y="1034"/>
                    </a:cubicBezTo>
                    <a:cubicBezTo>
                      <a:pt x="327" y="1040"/>
                      <a:pt x="324" y="1044"/>
                      <a:pt x="321" y="1048"/>
                    </a:cubicBezTo>
                    <a:cubicBezTo>
                      <a:pt x="317" y="1051"/>
                      <a:pt x="312" y="1045"/>
                      <a:pt x="308" y="1048"/>
                    </a:cubicBezTo>
                    <a:cubicBezTo>
                      <a:pt x="304" y="1045"/>
                      <a:pt x="299" y="1042"/>
                      <a:pt x="296" y="1038"/>
                    </a:cubicBezTo>
                    <a:cubicBezTo>
                      <a:pt x="293" y="1036"/>
                      <a:pt x="293" y="1031"/>
                      <a:pt x="289" y="1033"/>
                    </a:cubicBezTo>
                    <a:cubicBezTo>
                      <a:pt x="285" y="1034"/>
                      <a:pt x="286" y="1038"/>
                      <a:pt x="286" y="1041"/>
                    </a:cubicBezTo>
                    <a:cubicBezTo>
                      <a:pt x="283" y="1072"/>
                      <a:pt x="276" y="1101"/>
                      <a:pt x="267" y="1131"/>
                    </a:cubicBezTo>
                    <a:cubicBezTo>
                      <a:pt x="259" y="1131"/>
                      <a:pt x="256" y="1125"/>
                      <a:pt x="253" y="1119"/>
                    </a:cubicBezTo>
                    <a:cubicBezTo>
                      <a:pt x="260" y="1113"/>
                      <a:pt x="259" y="1104"/>
                      <a:pt x="261" y="1097"/>
                    </a:cubicBezTo>
                    <a:cubicBezTo>
                      <a:pt x="270" y="1056"/>
                      <a:pt x="282" y="1015"/>
                      <a:pt x="272" y="972"/>
                    </a:cubicBezTo>
                    <a:cubicBezTo>
                      <a:pt x="271" y="969"/>
                      <a:pt x="263" y="958"/>
                      <a:pt x="277" y="960"/>
                    </a:cubicBezTo>
                    <a:cubicBezTo>
                      <a:pt x="277" y="960"/>
                      <a:pt x="278" y="958"/>
                      <a:pt x="278" y="956"/>
                    </a:cubicBezTo>
                    <a:cubicBezTo>
                      <a:pt x="278" y="933"/>
                      <a:pt x="278" y="910"/>
                      <a:pt x="278" y="887"/>
                    </a:cubicBezTo>
                    <a:cubicBezTo>
                      <a:pt x="270" y="891"/>
                      <a:pt x="264" y="898"/>
                      <a:pt x="255" y="902"/>
                    </a:cubicBezTo>
                    <a:cubicBezTo>
                      <a:pt x="245" y="907"/>
                      <a:pt x="231" y="905"/>
                      <a:pt x="224" y="918"/>
                    </a:cubicBezTo>
                    <a:cubicBezTo>
                      <a:pt x="221" y="922"/>
                      <a:pt x="214" y="924"/>
                      <a:pt x="208" y="926"/>
                    </a:cubicBezTo>
                    <a:cubicBezTo>
                      <a:pt x="200" y="928"/>
                      <a:pt x="198" y="932"/>
                      <a:pt x="197" y="940"/>
                    </a:cubicBezTo>
                    <a:cubicBezTo>
                      <a:pt x="195" y="972"/>
                      <a:pt x="192" y="1004"/>
                      <a:pt x="190" y="1035"/>
                    </a:cubicBezTo>
                    <a:cubicBezTo>
                      <a:pt x="187" y="1039"/>
                      <a:pt x="188" y="1043"/>
                      <a:pt x="189" y="1047"/>
                    </a:cubicBezTo>
                    <a:cubicBezTo>
                      <a:pt x="189" y="1047"/>
                      <a:pt x="189" y="1047"/>
                      <a:pt x="189" y="1047"/>
                    </a:cubicBezTo>
                    <a:cubicBezTo>
                      <a:pt x="183" y="1047"/>
                      <a:pt x="181" y="1050"/>
                      <a:pt x="178" y="1054"/>
                    </a:cubicBezTo>
                    <a:cubicBezTo>
                      <a:pt x="178" y="1054"/>
                      <a:pt x="177" y="1055"/>
                      <a:pt x="176" y="1055"/>
                    </a:cubicBezTo>
                    <a:cubicBezTo>
                      <a:pt x="175" y="1055"/>
                      <a:pt x="174" y="1054"/>
                      <a:pt x="174" y="1054"/>
                    </a:cubicBezTo>
                    <a:cubicBezTo>
                      <a:pt x="172" y="1051"/>
                      <a:pt x="177" y="1045"/>
                      <a:pt x="169" y="1046"/>
                    </a:cubicBezTo>
                    <a:cubicBezTo>
                      <a:pt x="171" y="1015"/>
                      <a:pt x="174" y="985"/>
                      <a:pt x="176" y="954"/>
                    </a:cubicBezTo>
                    <a:cubicBezTo>
                      <a:pt x="178" y="933"/>
                      <a:pt x="178" y="934"/>
                      <a:pt x="157" y="930"/>
                    </a:cubicBezTo>
                    <a:cubicBezTo>
                      <a:pt x="145" y="928"/>
                      <a:pt x="138" y="932"/>
                      <a:pt x="131" y="943"/>
                    </a:cubicBezTo>
                    <a:cubicBezTo>
                      <a:pt x="117" y="967"/>
                      <a:pt x="107" y="994"/>
                      <a:pt x="99" y="1020"/>
                    </a:cubicBezTo>
                    <a:cubicBezTo>
                      <a:pt x="96" y="1027"/>
                      <a:pt x="96" y="1035"/>
                      <a:pt x="89" y="1039"/>
                    </a:cubicBezTo>
                    <a:cubicBezTo>
                      <a:pt x="88" y="1040"/>
                      <a:pt x="87" y="1041"/>
                      <a:pt x="86" y="1041"/>
                    </a:cubicBezTo>
                    <a:cubicBezTo>
                      <a:pt x="85" y="1042"/>
                      <a:pt x="84" y="1042"/>
                      <a:pt x="83" y="1042"/>
                    </a:cubicBezTo>
                    <a:cubicBezTo>
                      <a:pt x="74" y="1007"/>
                      <a:pt x="56" y="976"/>
                      <a:pt x="35" y="946"/>
                    </a:cubicBezTo>
                    <a:cubicBezTo>
                      <a:pt x="31" y="940"/>
                      <a:pt x="28" y="940"/>
                      <a:pt x="22" y="944"/>
                    </a:cubicBezTo>
                    <a:cubicBezTo>
                      <a:pt x="15" y="948"/>
                      <a:pt x="8" y="951"/>
                      <a:pt x="0" y="950"/>
                    </a:cubicBezTo>
                    <a:cubicBezTo>
                      <a:pt x="14" y="942"/>
                      <a:pt x="30" y="935"/>
                      <a:pt x="33" y="917"/>
                    </a:cubicBezTo>
                    <a:cubicBezTo>
                      <a:pt x="36" y="902"/>
                      <a:pt x="41" y="888"/>
                      <a:pt x="35" y="873"/>
                    </a:cubicBezTo>
                    <a:cubicBezTo>
                      <a:pt x="35" y="884"/>
                      <a:pt x="28" y="893"/>
                      <a:pt x="32" y="904"/>
                    </a:cubicBezTo>
                    <a:cubicBezTo>
                      <a:pt x="34" y="909"/>
                      <a:pt x="30" y="918"/>
                      <a:pt x="24" y="919"/>
                    </a:cubicBezTo>
                    <a:cubicBezTo>
                      <a:pt x="20" y="919"/>
                      <a:pt x="17" y="913"/>
                      <a:pt x="16" y="907"/>
                    </a:cubicBezTo>
                    <a:cubicBezTo>
                      <a:pt x="13" y="887"/>
                      <a:pt x="20" y="868"/>
                      <a:pt x="21" y="848"/>
                    </a:cubicBezTo>
                    <a:cubicBezTo>
                      <a:pt x="25" y="848"/>
                      <a:pt x="23" y="844"/>
                      <a:pt x="25" y="843"/>
                    </a:cubicBezTo>
                    <a:cubicBezTo>
                      <a:pt x="48" y="868"/>
                      <a:pt x="53" y="902"/>
                      <a:pt x="37" y="931"/>
                    </a:cubicBezTo>
                    <a:cubicBezTo>
                      <a:pt x="35" y="936"/>
                      <a:pt x="37" y="938"/>
                      <a:pt x="39" y="942"/>
                    </a:cubicBezTo>
                    <a:cubicBezTo>
                      <a:pt x="51" y="958"/>
                      <a:pt x="63" y="975"/>
                      <a:pt x="71" y="994"/>
                    </a:cubicBezTo>
                    <a:cubicBezTo>
                      <a:pt x="75" y="1003"/>
                      <a:pt x="79" y="1013"/>
                      <a:pt x="83" y="1022"/>
                    </a:cubicBezTo>
                    <a:cubicBezTo>
                      <a:pt x="88" y="964"/>
                      <a:pt x="89" y="907"/>
                      <a:pt x="87" y="850"/>
                    </a:cubicBezTo>
                    <a:cubicBezTo>
                      <a:pt x="89" y="842"/>
                      <a:pt x="82" y="832"/>
                      <a:pt x="91" y="826"/>
                    </a:cubicBezTo>
                    <a:cubicBezTo>
                      <a:pt x="93" y="832"/>
                      <a:pt x="94" y="839"/>
                      <a:pt x="101" y="841"/>
                    </a:cubicBezTo>
                    <a:cubicBezTo>
                      <a:pt x="101" y="888"/>
                      <a:pt x="101" y="935"/>
                      <a:pt x="101" y="981"/>
                    </a:cubicBezTo>
                    <a:cubicBezTo>
                      <a:pt x="104" y="980"/>
                      <a:pt x="105" y="977"/>
                      <a:pt x="106" y="975"/>
                    </a:cubicBezTo>
                    <a:cubicBezTo>
                      <a:pt x="127" y="936"/>
                      <a:pt x="144" y="893"/>
                      <a:pt x="183" y="867"/>
                    </a:cubicBezTo>
                    <a:cubicBezTo>
                      <a:pt x="185" y="865"/>
                      <a:pt x="185" y="863"/>
                      <a:pt x="186" y="860"/>
                    </a:cubicBezTo>
                    <a:cubicBezTo>
                      <a:pt x="188" y="838"/>
                      <a:pt x="190" y="816"/>
                      <a:pt x="192" y="793"/>
                    </a:cubicBezTo>
                    <a:cubicBezTo>
                      <a:pt x="201" y="793"/>
                      <a:pt x="209" y="792"/>
                      <a:pt x="201" y="781"/>
                    </a:cubicBezTo>
                    <a:cubicBezTo>
                      <a:pt x="200" y="780"/>
                      <a:pt x="201" y="778"/>
                      <a:pt x="201" y="776"/>
                    </a:cubicBezTo>
                    <a:cubicBezTo>
                      <a:pt x="209" y="777"/>
                      <a:pt x="211" y="774"/>
                      <a:pt x="206" y="767"/>
                    </a:cubicBezTo>
                    <a:cubicBezTo>
                      <a:pt x="203" y="764"/>
                      <a:pt x="199" y="760"/>
                      <a:pt x="202" y="756"/>
                    </a:cubicBezTo>
                    <a:cubicBezTo>
                      <a:pt x="204" y="752"/>
                      <a:pt x="209" y="755"/>
                      <a:pt x="213" y="754"/>
                    </a:cubicBezTo>
                    <a:cubicBezTo>
                      <a:pt x="213" y="755"/>
                      <a:pt x="214" y="755"/>
                      <a:pt x="214" y="755"/>
                    </a:cubicBezTo>
                    <a:cubicBezTo>
                      <a:pt x="214" y="759"/>
                      <a:pt x="214" y="763"/>
                      <a:pt x="213" y="767"/>
                    </a:cubicBezTo>
                    <a:cubicBezTo>
                      <a:pt x="211" y="792"/>
                      <a:pt x="208" y="816"/>
                      <a:pt x="206" y="841"/>
                    </a:cubicBezTo>
                    <a:cubicBezTo>
                      <a:pt x="206" y="845"/>
                      <a:pt x="204" y="853"/>
                      <a:pt x="211" y="849"/>
                    </a:cubicBezTo>
                    <a:cubicBezTo>
                      <a:pt x="231" y="838"/>
                      <a:pt x="252" y="836"/>
                      <a:pt x="275" y="835"/>
                    </a:cubicBezTo>
                    <a:cubicBezTo>
                      <a:pt x="280" y="835"/>
                      <a:pt x="282" y="833"/>
                      <a:pt x="283" y="828"/>
                    </a:cubicBezTo>
                    <a:cubicBezTo>
                      <a:pt x="289" y="791"/>
                      <a:pt x="280" y="756"/>
                      <a:pt x="270" y="721"/>
                    </a:cubicBezTo>
                    <a:cubicBezTo>
                      <a:pt x="266" y="708"/>
                      <a:pt x="242" y="694"/>
                      <a:pt x="230" y="696"/>
                    </a:cubicBezTo>
                    <a:cubicBezTo>
                      <a:pt x="223" y="694"/>
                      <a:pt x="217" y="692"/>
                      <a:pt x="213" y="687"/>
                    </a:cubicBezTo>
                    <a:cubicBezTo>
                      <a:pt x="218" y="686"/>
                      <a:pt x="221" y="681"/>
                      <a:pt x="226" y="678"/>
                    </a:cubicBezTo>
                    <a:cubicBezTo>
                      <a:pt x="235" y="688"/>
                      <a:pt x="249" y="688"/>
                      <a:pt x="260" y="696"/>
                    </a:cubicBezTo>
                    <a:cubicBezTo>
                      <a:pt x="257" y="683"/>
                      <a:pt x="250" y="671"/>
                      <a:pt x="245" y="660"/>
                    </a:cubicBezTo>
                    <a:cubicBezTo>
                      <a:pt x="241" y="649"/>
                      <a:pt x="237" y="646"/>
                      <a:pt x="227" y="648"/>
                    </a:cubicBezTo>
                    <a:cubicBezTo>
                      <a:pt x="228" y="644"/>
                      <a:pt x="230" y="640"/>
                      <a:pt x="232" y="635"/>
                    </a:cubicBezTo>
                    <a:cubicBezTo>
                      <a:pt x="224" y="636"/>
                      <a:pt x="218" y="636"/>
                      <a:pt x="212" y="637"/>
                    </a:cubicBezTo>
                    <a:cubicBezTo>
                      <a:pt x="211" y="636"/>
                      <a:pt x="209" y="636"/>
                      <a:pt x="208" y="636"/>
                    </a:cubicBezTo>
                    <a:cubicBezTo>
                      <a:pt x="203" y="634"/>
                      <a:pt x="199" y="631"/>
                      <a:pt x="205" y="625"/>
                    </a:cubicBezTo>
                    <a:cubicBezTo>
                      <a:pt x="207" y="624"/>
                      <a:pt x="213" y="624"/>
                      <a:pt x="211" y="619"/>
                    </a:cubicBezTo>
                    <a:cubicBezTo>
                      <a:pt x="209" y="616"/>
                      <a:pt x="205" y="617"/>
                      <a:pt x="202" y="616"/>
                    </a:cubicBezTo>
                    <a:cubicBezTo>
                      <a:pt x="199" y="616"/>
                      <a:pt x="197" y="616"/>
                      <a:pt x="194" y="614"/>
                    </a:cubicBezTo>
                    <a:cubicBezTo>
                      <a:pt x="199" y="605"/>
                      <a:pt x="190" y="609"/>
                      <a:pt x="188" y="607"/>
                    </a:cubicBezTo>
                    <a:cubicBezTo>
                      <a:pt x="188" y="598"/>
                      <a:pt x="192" y="593"/>
                      <a:pt x="200" y="589"/>
                    </a:cubicBezTo>
                    <a:cubicBezTo>
                      <a:pt x="202" y="590"/>
                      <a:pt x="204" y="593"/>
                      <a:pt x="206" y="590"/>
                    </a:cubicBezTo>
                    <a:cubicBezTo>
                      <a:pt x="207" y="590"/>
                      <a:pt x="206" y="588"/>
                      <a:pt x="206" y="587"/>
                    </a:cubicBezTo>
                    <a:cubicBezTo>
                      <a:pt x="203" y="585"/>
                      <a:pt x="201" y="585"/>
                      <a:pt x="200" y="588"/>
                    </a:cubicBezTo>
                    <a:cubicBezTo>
                      <a:pt x="185" y="589"/>
                      <a:pt x="171" y="585"/>
                      <a:pt x="157" y="588"/>
                    </a:cubicBezTo>
                    <a:cubicBezTo>
                      <a:pt x="157" y="586"/>
                      <a:pt x="156" y="584"/>
                      <a:pt x="156" y="583"/>
                    </a:cubicBezTo>
                    <a:cubicBezTo>
                      <a:pt x="146" y="579"/>
                      <a:pt x="150" y="570"/>
                      <a:pt x="149" y="563"/>
                    </a:cubicBezTo>
                    <a:cubicBezTo>
                      <a:pt x="149" y="561"/>
                      <a:pt x="149" y="559"/>
                      <a:pt x="149" y="557"/>
                    </a:cubicBezTo>
                    <a:cubicBezTo>
                      <a:pt x="150" y="550"/>
                      <a:pt x="146" y="548"/>
                      <a:pt x="141" y="548"/>
                    </a:cubicBezTo>
                    <a:close/>
                    <a:moveTo>
                      <a:pt x="314" y="1037"/>
                    </a:moveTo>
                    <a:cubicBezTo>
                      <a:pt x="315" y="1038"/>
                      <a:pt x="315" y="1039"/>
                      <a:pt x="316" y="1039"/>
                    </a:cubicBezTo>
                    <a:cubicBezTo>
                      <a:pt x="317" y="1040"/>
                      <a:pt x="318" y="1041"/>
                      <a:pt x="319" y="1041"/>
                    </a:cubicBezTo>
                    <a:cubicBezTo>
                      <a:pt x="319" y="1041"/>
                      <a:pt x="319" y="1041"/>
                      <a:pt x="319" y="1040"/>
                    </a:cubicBezTo>
                    <a:cubicBezTo>
                      <a:pt x="318" y="1040"/>
                      <a:pt x="317" y="1040"/>
                      <a:pt x="316" y="1039"/>
                    </a:cubicBezTo>
                    <a:cubicBezTo>
                      <a:pt x="316" y="1039"/>
                      <a:pt x="315" y="1038"/>
                      <a:pt x="314" y="1037"/>
                    </a:cubicBezTo>
                    <a:cubicBezTo>
                      <a:pt x="314" y="1037"/>
                      <a:pt x="313" y="1037"/>
                      <a:pt x="313" y="1036"/>
                    </a:cubicBezTo>
                    <a:cubicBezTo>
                      <a:pt x="313" y="1037"/>
                      <a:pt x="314" y="1037"/>
                      <a:pt x="314" y="1037"/>
                    </a:cubicBezTo>
                    <a:close/>
                    <a:moveTo>
                      <a:pt x="210" y="181"/>
                    </a:moveTo>
                    <a:cubicBezTo>
                      <a:pt x="211" y="183"/>
                      <a:pt x="213" y="184"/>
                      <a:pt x="215" y="184"/>
                    </a:cubicBezTo>
                    <a:cubicBezTo>
                      <a:pt x="213" y="186"/>
                      <a:pt x="210" y="186"/>
                      <a:pt x="208" y="186"/>
                    </a:cubicBezTo>
                    <a:cubicBezTo>
                      <a:pt x="195" y="182"/>
                      <a:pt x="182" y="176"/>
                      <a:pt x="168" y="179"/>
                    </a:cubicBezTo>
                    <a:cubicBezTo>
                      <a:pt x="181" y="181"/>
                      <a:pt x="194" y="187"/>
                      <a:pt x="207" y="186"/>
                    </a:cubicBezTo>
                    <a:cubicBezTo>
                      <a:pt x="210" y="195"/>
                      <a:pt x="219" y="192"/>
                      <a:pt x="224" y="195"/>
                    </a:cubicBezTo>
                    <a:cubicBezTo>
                      <a:pt x="235" y="199"/>
                      <a:pt x="244" y="209"/>
                      <a:pt x="257" y="215"/>
                    </a:cubicBezTo>
                    <a:cubicBezTo>
                      <a:pt x="253" y="207"/>
                      <a:pt x="253" y="201"/>
                      <a:pt x="246" y="198"/>
                    </a:cubicBezTo>
                    <a:cubicBezTo>
                      <a:pt x="246" y="196"/>
                      <a:pt x="246" y="195"/>
                      <a:pt x="245" y="193"/>
                    </a:cubicBezTo>
                    <a:cubicBezTo>
                      <a:pt x="245" y="193"/>
                      <a:pt x="244" y="193"/>
                      <a:pt x="244" y="193"/>
                    </a:cubicBezTo>
                    <a:cubicBezTo>
                      <a:pt x="244" y="195"/>
                      <a:pt x="244" y="197"/>
                      <a:pt x="246" y="198"/>
                    </a:cubicBezTo>
                    <a:cubicBezTo>
                      <a:pt x="246" y="202"/>
                      <a:pt x="245" y="202"/>
                      <a:pt x="242" y="200"/>
                    </a:cubicBezTo>
                    <a:cubicBezTo>
                      <a:pt x="233" y="194"/>
                      <a:pt x="224" y="189"/>
                      <a:pt x="215" y="184"/>
                    </a:cubicBezTo>
                    <a:cubicBezTo>
                      <a:pt x="214" y="182"/>
                      <a:pt x="212" y="181"/>
                      <a:pt x="206" y="180"/>
                    </a:cubicBezTo>
                    <a:cubicBezTo>
                      <a:pt x="207" y="180"/>
                      <a:pt x="208" y="181"/>
                      <a:pt x="209" y="181"/>
                    </a:cubicBezTo>
                    <a:cubicBezTo>
                      <a:pt x="211" y="181"/>
                      <a:pt x="209" y="180"/>
                      <a:pt x="210" y="179"/>
                    </a:cubicBezTo>
                    <a:cubicBezTo>
                      <a:pt x="209" y="178"/>
                      <a:pt x="208" y="178"/>
                      <a:pt x="207" y="177"/>
                    </a:cubicBezTo>
                    <a:cubicBezTo>
                      <a:pt x="207" y="178"/>
                      <a:pt x="206" y="179"/>
                      <a:pt x="210" y="181"/>
                    </a:cubicBezTo>
                    <a:close/>
                    <a:moveTo>
                      <a:pt x="386" y="948"/>
                    </a:moveTo>
                    <a:cubicBezTo>
                      <a:pt x="393" y="947"/>
                      <a:pt x="391" y="942"/>
                      <a:pt x="391" y="938"/>
                    </a:cubicBezTo>
                    <a:cubicBezTo>
                      <a:pt x="405" y="936"/>
                      <a:pt x="396" y="927"/>
                      <a:pt x="398" y="922"/>
                    </a:cubicBezTo>
                    <a:cubicBezTo>
                      <a:pt x="395" y="927"/>
                      <a:pt x="391" y="931"/>
                      <a:pt x="391" y="938"/>
                    </a:cubicBezTo>
                    <a:cubicBezTo>
                      <a:pt x="388" y="940"/>
                      <a:pt x="387" y="944"/>
                      <a:pt x="386" y="948"/>
                    </a:cubicBezTo>
                    <a:cubicBezTo>
                      <a:pt x="385" y="948"/>
                      <a:pt x="383" y="948"/>
                      <a:pt x="383" y="950"/>
                    </a:cubicBezTo>
                    <a:cubicBezTo>
                      <a:pt x="383" y="951"/>
                      <a:pt x="383" y="951"/>
                      <a:pt x="384" y="951"/>
                    </a:cubicBezTo>
                    <a:cubicBezTo>
                      <a:pt x="386" y="951"/>
                      <a:pt x="386" y="949"/>
                      <a:pt x="386" y="948"/>
                    </a:cubicBezTo>
                    <a:close/>
                    <a:moveTo>
                      <a:pt x="162" y="63"/>
                    </a:moveTo>
                    <a:cubicBezTo>
                      <a:pt x="162" y="63"/>
                      <a:pt x="162" y="63"/>
                      <a:pt x="163" y="63"/>
                    </a:cubicBezTo>
                    <a:cubicBezTo>
                      <a:pt x="162" y="63"/>
                      <a:pt x="162" y="63"/>
                      <a:pt x="162" y="63"/>
                    </a:cubicBezTo>
                    <a:cubicBezTo>
                      <a:pt x="161" y="60"/>
                      <a:pt x="161" y="57"/>
                      <a:pt x="157" y="56"/>
                    </a:cubicBezTo>
                    <a:cubicBezTo>
                      <a:pt x="156" y="56"/>
                      <a:pt x="155" y="57"/>
                      <a:pt x="155" y="59"/>
                    </a:cubicBezTo>
                    <a:cubicBezTo>
                      <a:pt x="156" y="62"/>
                      <a:pt x="159" y="62"/>
                      <a:pt x="162" y="63"/>
                    </a:cubicBezTo>
                    <a:close/>
                    <a:moveTo>
                      <a:pt x="157" y="512"/>
                    </a:moveTo>
                    <a:cubicBezTo>
                      <a:pt x="156" y="512"/>
                      <a:pt x="156" y="512"/>
                      <a:pt x="156" y="512"/>
                    </a:cubicBezTo>
                    <a:cubicBezTo>
                      <a:pt x="156" y="512"/>
                      <a:pt x="156" y="512"/>
                      <a:pt x="157" y="512"/>
                    </a:cubicBezTo>
                    <a:cubicBezTo>
                      <a:pt x="153" y="519"/>
                      <a:pt x="147" y="509"/>
                      <a:pt x="143" y="515"/>
                    </a:cubicBezTo>
                    <a:cubicBezTo>
                      <a:pt x="145" y="519"/>
                      <a:pt x="150" y="519"/>
                      <a:pt x="153" y="520"/>
                    </a:cubicBezTo>
                    <a:cubicBezTo>
                      <a:pt x="157" y="522"/>
                      <a:pt x="161" y="524"/>
                      <a:pt x="163" y="520"/>
                    </a:cubicBezTo>
                    <a:cubicBezTo>
                      <a:pt x="164" y="516"/>
                      <a:pt x="161" y="513"/>
                      <a:pt x="157" y="512"/>
                    </a:cubicBezTo>
                    <a:close/>
                    <a:moveTo>
                      <a:pt x="154" y="75"/>
                    </a:moveTo>
                    <a:cubicBezTo>
                      <a:pt x="154" y="72"/>
                      <a:pt x="153" y="70"/>
                      <a:pt x="150" y="70"/>
                    </a:cubicBezTo>
                    <a:cubicBezTo>
                      <a:pt x="141" y="59"/>
                      <a:pt x="128" y="53"/>
                      <a:pt x="121" y="41"/>
                    </a:cubicBezTo>
                    <a:cubicBezTo>
                      <a:pt x="120" y="40"/>
                      <a:pt x="117" y="39"/>
                      <a:pt x="117" y="40"/>
                    </a:cubicBezTo>
                    <a:cubicBezTo>
                      <a:pt x="115" y="50"/>
                      <a:pt x="111" y="42"/>
                      <a:pt x="109" y="40"/>
                    </a:cubicBezTo>
                    <a:cubicBezTo>
                      <a:pt x="104" y="36"/>
                      <a:pt x="97" y="34"/>
                      <a:pt x="90" y="32"/>
                    </a:cubicBezTo>
                    <a:cubicBezTo>
                      <a:pt x="92" y="38"/>
                      <a:pt x="97" y="38"/>
                      <a:pt x="100" y="41"/>
                    </a:cubicBezTo>
                    <a:cubicBezTo>
                      <a:pt x="105" y="44"/>
                      <a:pt x="102" y="45"/>
                      <a:pt x="99" y="46"/>
                    </a:cubicBezTo>
                    <a:cubicBezTo>
                      <a:pt x="89" y="38"/>
                      <a:pt x="77" y="38"/>
                      <a:pt x="65" y="40"/>
                    </a:cubicBezTo>
                    <a:cubicBezTo>
                      <a:pt x="76" y="42"/>
                      <a:pt x="87" y="47"/>
                      <a:pt x="99" y="46"/>
                    </a:cubicBezTo>
                    <a:cubicBezTo>
                      <a:pt x="114" y="56"/>
                      <a:pt x="131" y="64"/>
                      <a:pt x="149" y="70"/>
                    </a:cubicBezTo>
                    <a:cubicBezTo>
                      <a:pt x="150" y="73"/>
                      <a:pt x="151" y="75"/>
                      <a:pt x="154" y="75"/>
                    </a:cubicBezTo>
                    <a:cubicBezTo>
                      <a:pt x="158" y="84"/>
                      <a:pt x="164" y="91"/>
                      <a:pt x="174" y="94"/>
                    </a:cubicBezTo>
                    <a:cubicBezTo>
                      <a:pt x="183" y="107"/>
                      <a:pt x="191" y="120"/>
                      <a:pt x="205" y="128"/>
                    </a:cubicBezTo>
                    <a:cubicBezTo>
                      <a:pt x="205" y="132"/>
                      <a:pt x="205" y="136"/>
                      <a:pt x="211" y="137"/>
                    </a:cubicBezTo>
                    <a:cubicBezTo>
                      <a:pt x="211" y="131"/>
                      <a:pt x="208" y="130"/>
                      <a:pt x="205" y="128"/>
                    </a:cubicBezTo>
                    <a:cubicBezTo>
                      <a:pt x="196" y="114"/>
                      <a:pt x="188" y="101"/>
                      <a:pt x="179" y="87"/>
                    </a:cubicBezTo>
                    <a:cubicBezTo>
                      <a:pt x="177" y="90"/>
                      <a:pt x="179" y="95"/>
                      <a:pt x="174" y="94"/>
                    </a:cubicBezTo>
                    <a:cubicBezTo>
                      <a:pt x="175" y="89"/>
                      <a:pt x="169" y="87"/>
                      <a:pt x="169" y="82"/>
                    </a:cubicBezTo>
                    <a:cubicBezTo>
                      <a:pt x="174" y="81"/>
                      <a:pt x="175" y="78"/>
                      <a:pt x="172" y="75"/>
                    </a:cubicBezTo>
                    <a:cubicBezTo>
                      <a:pt x="170" y="72"/>
                      <a:pt x="169" y="68"/>
                      <a:pt x="166" y="69"/>
                    </a:cubicBezTo>
                    <a:cubicBezTo>
                      <a:pt x="162" y="70"/>
                      <a:pt x="165" y="74"/>
                      <a:pt x="164" y="77"/>
                    </a:cubicBezTo>
                    <a:cubicBezTo>
                      <a:pt x="161" y="76"/>
                      <a:pt x="158" y="76"/>
                      <a:pt x="154" y="75"/>
                    </a:cubicBezTo>
                    <a:close/>
                    <a:moveTo>
                      <a:pt x="193" y="522"/>
                    </a:moveTo>
                    <a:cubicBezTo>
                      <a:pt x="193" y="520"/>
                      <a:pt x="193" y="518"/>
                      <a:pt x="190" y="518"/>
                    </a:cubicBezTo>
                    <a:cubicBezTo>
                      <a:pt x="190" y="518"/>
                      <a:pt x="189" y="519"/>
                      <a:pt x="189" y="519"/>
                    </a:cubicBezTo>
                    <a:cubicBezTo>
                      <a:pt x="189" y="522"/>
                      <a:pt x="191" y="522"/>
                      <a:pt x="193" y="522"/>
                    </a:cubicBezTo>
                    <a:cubicBezTo>
                      <a:pt x="204" y="539"/>
                      <a:pt x="216" y="555"/>
                      <a:pt x="210" y="577"/>
                    </a:cubicBezTo>
                    <a:cubicBezTo>
                      <a:pt x="210" y="579"/>
                      <a:pt x="212" y="582"/>
                      <a:pt x="215" y="581"/>
                    </a:cubicBezTo>
                    <a:cubicBezTo>
                      <a:pt x="218" y="581"/>
                      <a:pt x="217" y="578"/>
                      <a:pt x="217" y="575"/>
                    </a:cubicBezTo>
                    <a:cubicBezTo>
                      <a:pt x="218" y="557"/>
                      <a:pt x="210" y="541"/>
                      <a:pt x="204" y="525"/>
                    </a:cubicBezTo>
                    <a:cubicBezTo>
                      <a:pt x="201" y="519"/>
                      <a:pt x="197" y="520"/>
                      <a:pt x="193" y="522"/>
                    </a:cubicBezTo>
                    <a:close/>
                    <a:moveTo>
                      <a:pt x="224" y="604"/>
                    </a:moveTo>
                    <a:cubicBezTo>
                      <a:pt x="226" y="593"/>
                      <a:pt x="221" y="590"/>
                      <a:pt x="209" y="594"/>
                    </a:cubicBezTo>
                    <a:cubicBezTo>
                      <a:pt x="215" y="598"/>
                      <a:pt x="220" y="601"/>
                      <a:pt x="224" y="604"/>
                    </a:cubicBezTo>
                    <a:cubicBezTo>
                      <a:pt x="225" y="608"/>
                      <a:pt x="226" y="612"/>
                      <a:pt x="231" y="617"/>
                    </a:cubicBezTo>
                    <a:cubicBezTo>
                      <a:pt x="233" y="592"/>
                      <a:pt x="256" y="574"/>
                      <a:pt x="245" y="549"/>
                    </a:cubicBezTo>
                    <a:cubicBezTo>
                      <a:pt x="247" y="561"/>
                      <a:pt x="243" y="572"/>
                      <a:pt x="237" y="584"/>
                    </a:cubicBezTo>
                    <a:cubicBezTo>
                      <a:pt x="237" y="579"/>
                      <a:pt x="236" y="576"/>
                      <a:pt x="236" y="573"/>
                    </a:cubicBezTo>
                    <a:cubicBezTo>
                      <a:pt x="234" y="578"/>
                      <a:pt x="235" y="583"/>
                      <a:pt x="234" y="587"/>
                    </a:cubicBezTo>
                    <a:cubicBezTo>
                      <a:pt x="232" y="593"/>
                      <a:pt x="235" y="603"/>
                      <a:pt x="224" y="604"/>
                    </a:cubicBezTo>
                    <a:close/>
                    <a:moveTo>
                      <a:pt x="169" y="150"/>
                    </a:moveTo>
                    <a:cubicBezTo>
                      <a:pt x="168" y="150"/>
                      <a:pt x="168" y="149"/>
                      <a:pt x="168" y="149"/>
                    </a:cubicBezTo>
                    <a:cubicBezTo>
                      <a:pt x="168" y="149"/>
                      <a:pt x="168" y="150"/>
                      <a:pt x="169" y="150"/>
                    </a:cubicBezTo>
                    <a:cubicBezTo>
                      <a:pt x="171" y="154"/>
                      <a:pt x="170" y="154"/>
                      <a:pt x="165" y="153"/>
                    </a:cubicBezTo>
                    <a:cubicBezTo>
                      <a:pt x="158" y="151"/>
                      <a:pt x="152" y="145"/>
                      <a:pt x="140" y="147"/>
                    </a:cubicBezTo>
                    <a:cubicBezTo>
                      <a:pt x="162" y="157"/>
                      <a:pt x="182" y="166"/>
                      <a:pt x="201" y="175"/>
                    </a:cubicBezTo>
                    <a:cubicBezTo>
                      <a:pt x="202" y="174"/>
                      <a:pt x="202" y="173"/>
                      <a:pt x="203" y="172"/>
                    </a:cubicBezTo>
                    <a:cubicBezTo>
                      <a:pt x="190" y="167"/>
                      <a:pt x="184" y="152"/>
                      <a:pt x="169" y="150"/>
                    </a:cubicBezTo>
                    <a:close/>
                    <a:moveTo>
                      <a:pt x="229" y="856"/>
                    </a:moveTo>
                    <a:cubicBezTo>
                      <a:pt x="229" y="852"/>
                      <a:pt x="227" y="850"/>
                      <a:pt x="223" y="852"/>
                    </a:cubicBezTo>
                    <a:cubicBezTo>
                      <a:pt x="220" y="853"/>
                      <a:pt x="217" y="854"/>
                      <a:pt x="220" y="858"/>
                    </a:cubicBezTo>
                    <a:cubicBezTo>
                      <a:pt x="210" y="859"/>
                      <a:pt x="206" y="867"/>
                      <a:pt x="201" y="873"/>
                    </a:cubicBezTo>
                    <a:cubicBezTo>
                      <a:pt x="228" y="859"/>
                      <a:pt x="255" y="849"/>
                      <a:pt x="286" y="855"/>
                    </a:cubicBezTo>
                    <a:cubicBezTo>
                      <a:pt x="286" y="854"/>
                      <a:pt x="286" y="853"/>
                      <a:pt x="286" y="852"/>
                    </a:cubicBezTo>
                    <a:cubicBezTo>
                      <a:pt x="277" y="852"/>
                      <a:pt x="269" y="852"/>
                      <a:pt x="261" y="852"/>
                    </a:cubicBezTo>
                    <a:cubicBezTo>
                      <a:pt x="266" y="847"/>
                      <a:pt x="273" y="851"/>
                      <a:pt x="278" y="846"/>
                    </a:cubicBezTo>
                    <a:cubicBezTo>
                      <a:pt x="282" y="845"/>
                      <a:pt x="286" y="850"/>
                      <a:pt x="292" y="846"/>
                    </a:cubicBezTo>
                    <a:cubicBezTo>
                      <a:pt x="286" y="843"/>
                      <a:pt x="282" y="842"/>
                      <a:pt x="278" y="846"/>
                    </a:cubicBezTo>
                    <a:cubicBezTo>
                      <a:pt x="260" y="842"/>
                      <a:pt x="246" y="854"/>
                      <a:pt x="229" y="856"/>
                    </a:cubicBezTo>
                    <a:close/>
                    <a:moveTo>
                      <a:pt x="208" y="147"/>
                    </a:moveTo>
                    <a:cubicBezTo>
                      <a:pt x="207" y="147"/>
                      <a:pt x="206" y="146"/>
                      <a:pt x="205" y="145"/>
                    </a:cubicBezTo>
                    <a:cubicBezTo>
                      <a:pt x="205" y="146"/>
                      <a:pt x="205" y="146"/>
                      <a:pt x="204" y="146"/>
                    </a:cubicBezTo>
                    <a:cubicBezTo>
                      <a:pt x="205" y="147"/>
                      <a:pt x="206" y="147"/>
                      <a:pt x="207" y="147"/>
                    </a:cubicBezTo>
                    <a:cubicBezTo>
                      <a:pt x="216" y="163"/>
                      <a:pt x="231" y="173"/>
                      <a:pt x="242" y="187"/>
                    </a:cubicBezTo>
                    <a:cubicBezTo>
                      <a:pt x="238" y="175"/>
                      <a:pt x="233" y="164"/>
                      <a:pt x="228" y="152"/>
                    </a:cubicBezTo>
                    <a:cubicBezTo>
                      <a:pt x="224" y="141"/>
                      <a:pt x="217" y="140"/>
                      <a:pt x="208" y="147"/>
                    </a:cubicBezTo>
                    <a:close/>
                    <a:moveTo>
                      <a:pt x="130" y="94"/>
                    </a:moveTo>
                    <a:cubicBezTo>
                      <a:pt x="113" y="91"/>
                      <a:pt x="97" y="84"/>
                      <a:pt x="79" y="86"/>
                    </a:cubicBezTo>
                    <a:cubicBezTo>
                      <a:pt x="112" y="93"/>
                      <a:pt x="143" y="105"/>
                      <a:pt x="172" y="122"/>
                    </a:cubicBezTo>
                    <a:cubicBezTo>
                      <a:pt x="161" y="110"/>
                      <a:pt x="145" y="105"/>
                      <a:pt x="135" y="91"/>
                    </a:cubicBezTo>
                    <a:cubicBezTo>
                      <a:pt x="133" y="88"/>
                      <a:pt x="131" y="90"/>
                      <a:pt x="130" y="94"/>
                    </a:cubicBezTo>
                    <a:close/>
                    <a:moveTo>
                      <a:pt x="315" y="852"/>
                    </a:moveTo>
                    <a:cubicBezTo>
                      <a:pt x="292" y="860"/>
                      <a:pt x="292" y="860"/>
                      <a:pt x="295" y="897"/>
                    </a:cubicBezTo>
                    <a:cubicBezTo>
                      <a:pt x="303" y="882"/>
                      <a:pt x="312" y="869"/>
                      <a:pt x="315" y="852"/>
                    </a:cubicBezTo>
                    <a:close/>
                    <a:moveTo>
                      <a:pt x="306" y="1029"/>
                    </a:moveTo>
                    <a:cubicBezTo>
                      <a:pt x="307" y="1029"/>
                      <a:pt x="308" y="1028"/>
                      <a:pt x="309" y="1027"/>
                    </a:cubicBezTo>
                    <a:cubicBezTo>
                      <a:pt x="298" y="1009"/>
                      <a:pt x="299" y="987"/>
                      <a:pt x="294" y="967"/>
                    </a:cubicBezTo>
                    <a:cubicBezTo>
                      <a:pt x="287" y="977"/>
                      <a:pt x="301" y="991"/>
                      <a:pt x="288" y="1001"/>
                    </a:cubicBezTo>
                    <a:cubicBezTo>
                      <a:pt x="287" y="1001"/>
                      <a:pt x="288" y="1003"/>
                      <a:pt x="289" y="1004"/>
                    </a:cubicBezTo>
                    <a:cubicBezTo>
                      <a:pt x="294" y="1012"/>
                      <a:pt x="300" y="1021"/>
                      <a:pt x="306" y="1029"/>
                    </a:cubicBezTo>
                    <a:close/>
                    <a:moveTo>
                      <a:pt x="378" y="917"/>
                    </a:moveTo>
                    <a:cubicBezTo>
                      <a:pt x="372" y="908"/>
                      <a:pt x="374" y="896"/>
                      <a:pt x="363" y="889"/>
                    </a:cubicBezTo>
                    <a:cubicBezTo>
                      <a:pt x="372" y="909"/>
                      <a:pt x="376" y="930"/>
                      <a:pt x="375" y="952"/>
                    </a:cubicBezTo>
                    <a:cubicBezTo>
                      <a:pt x="380" y="936"/>
                      <a:pt x="383" y="919"/>
                      <a:pt x="380" y="902"/>
                    </a:cubicBezTo>
                    <a:cubicBezTo>
                      <a:pt x="379" y="907"/>
                      <a:pt x="379" y="912"/>
                      <a:pt x="378" y="917"/>
                    </a:cubicBezTo>
                    <a:close/>
                    <a:moveTo>
                      <a:pt x="194" y="545"/>
                    </a:moveTo>
                    <a:cubicBezTo>
                      <a:pt x="185" y="528"/>
                      <a:pt x="167" y="523"/>
                      <a:pt x="151" y="531"/>
                    </a:cubicBezTo>
                    <a:cubicBezTo>
                      <a:pt x="167" y="531"/>
                      <a:pt x="179" y="536"/>
                      <a:pt x="194" y="545"/>
                    </a:cubicBezTo>
                    <a:close/>
                    <a:moveTo>
                      <a:pt x="346" y="834"/>
                    </a:moveTo>
                    <a:cubicBezTo>
                      <a:pt x="349" y="843"/>
                      <a:pt x="346" y="854"/>
                      <a:pt x="350" y="864"/>
                    </a:cubicBezTo>
                    <a:cubicBezTo>
                      <a:pt x="353" y="853"/>
                      <a:pt x="355" y="843"/>
                      <a:pt x="346" y="834"/>
                    </a:cubicBezTo>
                    <a:close/>
                    <a:moveTo>
                      <a:pt x="215" y="110"/>
                    </a:moveTo>
                    <a:cubicBezTo>
                      <a:pt x="210" y="122"/>
                      <a:pt x="214" y="129"/>
                      <a:pt x="222" y="137"/>
                    </a:cubicBezTo>
                    <a:cubicBezTo>
                      <a:pt x="222" y="127"/>
                      <a:pt x="219" y="119"/>
                      <a:pt x="215" y="110"/>
                    </a:cubicBezTo>
                    <a:close/>
                    <a:moveTo>
                      <a:pt x="234" y="567"/>
                    </a:moveTo>
                    <a:cubicBezTo>
                      <a:pt x="237" y="559"/>
                      <a:pt x="237" y="553"/>
                      <a:pt x="232" y="547"/>
                    </a:cubicBezTo>
                    <a:cubicBezTo>
                      <a:pt x="231" y="554"/>
                      <a:pt x="231" y="559"/>
                      <a:pt x="234" y="567"/>
                    </a:cubicBezTo>
                    <a:close/>
                    <a:moveTo>
                      <a:pt x="186" y="574"/>
                    </a:moveTo>
                    <a:cubicBezTo>
                      <a:pt x="189" y="578"/>
                      <a:pt x="190" y="582"/>
                      <a:pt x="196" y="582"/>
                    </a:cubicBezTo>
                    <a:cubicBezTo>
                      <a:pt x="196" y="582"/>
                      <a:pt x="197" y="580"/>
                      <a:pt x="197" y="579"/>
                    </a:cubicBezTo>
                    <a:cubicBezTo>
                      <a:pt x="195" y="575"/>
                      <a:pt x="193" y="572"/>
                      <a:pt x="186" y="574"/>
                    </a:cubicBezTo>
                    <a:close/>
                    <a:moveTo>
                      <a:pt x="87" y="31"/>
                    </a:moveTo>
                    <a:cubicBezTo>
                      <a:pt x="81" y="26"/>
                      <a:pt x="77" y="23"/>
                      <a:pt x="71" y="25"/>
                    </a:cubicBezTo>
                    <a:cubicBezTo>
                      <a:pt x="75" y="28"/>
                      <a:pt x="79" y="31"/>
                      <a:pt x="87" y="31"/>
                    </a:cubicBezTo>
                    <a:close/>
                    <a:moveTo>
                      <a:pt x="191" y="133"/>
                    </a:moveTo>
                    <a:cubicBezTo>
                      <a:pt x="192" y="139"/>
                      <a:pt x="194" y="141"/>
                      <a:pt x="200" y="142"/>
                    </a:cubicBezTo>
                    <a:cubicBezTo>
                      <a:pt x="199" y="136"/>
                      <a:pt x="196" y="134"/>
                      <a:pt x="191" y="133"/>
                    </a:cubicBezTo>
                    <a:close/>
                    <a:moveTo>
                      <a:pt x="218" y="534"/>
                    </a:moveTo>
                    <a:cubicBezTo>
                      <a:pt x="218" y="538"/>
                      <a:pt x="213" y="540"/>
                      <a:pt x="217" y="546"/>
                    </a:cubicBezTo>
                    <a:cubicBezTo>
                      <a:pt x="220" y="542"/>
                      <a:pt x="220" y="538"/>
                      <a:pt x="218" y="534"/>
                    </a:cubicBezTo>
                    <a:close/>
                    <a:moveTo>
                      <a:pt x="186" y="126"/>
                    </a:moveTo>
                    <a:cubicBezTo>
                      <a:pt x="182" y="127"/>
                      <a:pt x="181" y="127"/>
                      <a:pt x="182" y="129"/>
                    </a:cubicBezTo>
                    <a:cubicBezTo>
                      <a:pt x="182" y="130"/>
                      <a:pt x="184" y="131"/>
                      <a:pt x="185" y="132"/>
                    </a:cubicBezTo>
                    <a:cubicBezTo>
                      <a:pt x="187" y="132"/>
                      <a:pt x="188" y="131"/>
                      <a:pt x="187" y="129"/>
                    </a:cubicBezTo>
                    <a:cubicBezTo>
                      <a:pt x="187" y="128"/>
                      <a:pt x="186" y="126"/>
                      <a:pt x="186" y="126"/>
                    </a:cubicBezTo>
                    <a:close/>
                    <a:moveTo>
                      <a:pt x="354" y="870"/>
                    </a:moveTo>
                    <a:cubicBezTo>
                      <a:pt x="352" y="873"/>
                      <a:pt x="352" y="875"/>
                      <a:pt x="354" y="878"/>
                    </a:cubicBezTo>
                    <a:cubicBezTo>
                      <a:pt x="355" y="875"/>
                      <a:pt x="356" y="872"/>
                      <a:pt x="354" y="870"/>
                    </a:cubicBezTo>
                    <a:close/>
                    <a:moveTo>
                      <a:pt x="151" y="504"/>
                    </a:moveTo>
                    <a:cubicBezTo>
                      <a:pt x="151" y="504"/>
                      <a:pt x="150" y="505"/>
                      <a:pt x="150" y="506"/>
                    </a:cubicBezTo>
                    <a:cubicBezTo>
                      <a:pt x="151" y="506"/>
                      <a:pt x="152" y="506"/>
                      <a:pt x="152" y="506"/>
                    </a:cubicBezTo>
                    <a:cubicBezTo>
                      <a:pt x="153" y="506"/>
                      <a:pt x="153" y="505"/>
                      <a:pt x="153" y="505"/>
                    </a:cubicBezTo>
                    <a:cubicBezTo>
                      <a:pt x="153" y="504"/>
                      <a:pt x="152" y="504"/>
                      <a:pt x="151" y="504"/>
                    </a:cubicBezTo>
                    <a:close/>
                    <a:moveTo>
                      <a:pt x="125" y="83"/>
                    </a:moveTo>
                    <a:cubicBezTo>
                      <a:pt x="124" y="84"/>
                      <a:pt x="124" y="84"/>
                      <a:pt x="124" y="85"/>
                    </a:cubicBezTo>
                    <a:cubicBezTo>
                      <a:pt x="124" y="85"/>
                      <a:pt x="125" y="86"/>
                      <a:pt x="126" y="86"/>
                    </a:cubicBezTo>
                    <a:cubicBezTo>
                      <a:pt x="126" y="86"/>
                      <a:pt x="127" y="84"/>
                      <a:pt x="127" y="84"/>
                    </a:cubicBezTo>
                    <a:cubicBezTo>
                      <a:pt x="126" y="83"/>
                      <a:pt x="125" y="83"/>
                      <a:pt x="125" y="83"/>
                    </a:cubicBezTo>
                    <a:close/>
                    <a:moveTo>
                      <a:pt x="186" y="513"/>
                    </a:moveTo>
                    <a:cubicBezTo>
                      <a:pt x="186" y="513"/>
                      <a:pt x="185" y="513"/>
                      <a:pt x="185" y="513"/>
                    </a:cubicBezTo>
                    <a:cubicBezTo>
                      <a:pt x="185" y="513"/>
                      <a:pt x="185" y="514"/>
                      <a:pt x="185" y="514"/>
                    </a:cubicBezTo>
                    <a:cubicBezTo>
                      <a:pt x="186" y="514"/>
                      <a:pt x="186" y="514"/>
                      <a:pt x="186" y="514"/>
                    </a:cubicBezTo>
                    <a:cubicBezTo>
                      <a:pt x="186" y="514"/>
                      <a:pt x="186" y="513"/>
                      <a:pt x="186" y="513"/>
                    </a:cubicBezTo>
                    <a:close/>
                    <a:moveTo>
                      <a:pt x="218" y="524"/>
                    </a:moveTo>
                    <a:cubicBezTo>
                      <a:pt x="218" y="524"/>
                      <a:pt x="218" y="525"/>
                      <a:pt x="218" y="525"/>
                    </a:cubicBezTo>
                    <a:cubicBezTo>
                      <a:pt x="219" y="525"/>
                      <a:pt x="219" y="525"/>
                      <a:pt x="219" y="524"/>
                    </a:cubicBezTo>
                    <a:cubicBezTo>
                      <a:pt x="219" y="524"/>
                      <a:pt x="219" y="524"/>
                      <a:pt x="218" y="524"/>
                    </a:cubicBezTo>
                    <a:close/>
                    <a:moveTo>
                      <a:pt x="329" y="898"/>
                    </a:moveTo>
                    <a:cubicBezTo>
                      <a:pt x="329" y="898"/>
                      <a:pt x="328" y="897"/>
                      <a:pt x="328" y="897"/>
                    </a:cubicBezTo>
                    <a:cubicBezTo>
                      <a:pt x="328" y="898"/>
                      <a:pt x="328" y="898"/>
                      <a:pt x="328" y="899"/>
                    </a:cubicBezTo>
                    <a:cubicBezTo>
                      <a:pt x="328" y="898"/>
                      <a:pt x="329" y="899"/>
                      <a:pt x="329" y="898"/>
                    </a:cubicBezTo>
                    <a:cubicBezTo>
                      <a:pt x="329" y="898"/>
                      <a:pt x="329" y="898"/>
                      <a:pt x="329" y="898"/>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1" name="Freeform 923">
                <a:extLst>
                  <a:ext uri="{FF2B5EF4-FFF2-40B4-BE49-F238E27FC236}">
                    <a16:creationId xmlns:a16="http://schemas.microsoft.com/office/drawing/2014/main" id="{9115AB83-526B-9687-703C-C66843195FF9}"/>
                  </a:ext>
                </a:extLst>
              </p:cNvPr>
              <p:cNvSpPr>
                <a:spLocks noEditPoints="1"/>
              </p:cNvSpPr>
              <p:nvPr/>
            </p:nvSpPr>
            <p:spPr bwMode="auto">
              <a:xfrm>
                <a:off x="4796" y="2027"/>
                <a:ext cx="434" cy="584"/>
              </a:xfrm>
              <a:custGeom>
                <a:avLst/>
                <a:gdLst>
                  <a:gd name="T0" fmla="*/ 382 w 382"/>
                  <a:gd name="T1" fmla="*/ 515 h 515"/>
                  <a:gd name="T2" fmla="*/ 310 w 382"/>
                  <a:gd name="T3" fmla="*/ 219 h 515"/>
                  <a:gd name="T4" fmla="*/ 142 w 382"/>
                  <a:gd name="T5" fmla="*/ 176 h 515"/>
                  <a:gd name="T6" fmla="*/ 94 w 382"/>
                  <a:gd name="T7" fmla="*/ 143 h 515"/>
                  <a:gd name="T8" fmla="*/ 21 w 382"/>
                  <a:gd name="T9" fmla="*/ 56 h 515"/>
                  <a:gd name="T10" fmla="*/ 7 w 382"/>
                  <a:gd name="T11" fmla="*/ 18 h 515"/>
                  <a:gd name="T12" fmla="*/ 116 w 382"/>
                  <a:gd name="T13" fmla="*/ 13 h 515"/>
                  <a:gd name="T14" fmla="*/ 143 w 382"/>
                  <a:gd name="T15" fmla="*/ 34 h 515"/>
                  <a:gd name="T16" fmla="*/ 152 w 382"/>
                  <a:gd name="T17" fmla="*/ 49 h 515"/>
                  <a:gd name="T18" fmla="*/ 152 w 382"/>
                  <a:gd name="T19" fmla="*/ 51 h 515"/>
                  <a:gd name="T20" fmla="*/ 178 w 382"/>
                  <a:gd name="T21" fmla="*/ 58 h 515"/>
                  <a:gd name="T22" fmla="*/ 204 w 382"/>
                  <a:gd name="T23" fmla="*/ 119 h 515"/>
                  <a:gd name="T24" fmla="*/ 100 w 382"/>
                  <a:gd name="T25" fmla="*/ 113 h 515"/>
                  <a:gd name="T26" fmla="*/ 179 w 382"/>
                  <a:gd name="T27" fmla="*/ 129 h 515"/>
                  <a:gd name="T28" fmla="*/ 222 w 382"/>
                  <a:gd name="T29" fmla="*/ 127 h 515"/>
                  <a:gd name="T30" fmla="*/ 215 w 382"/>
                  <a:gd name="T31" fmla="*/ 78 h 515"/>
                  <a:gd name="T32" fmla="*/ 224 w 382"/>
                  <a:gd name="T33" fmla="*/ 75 h 515"/>
                  <a:gd name="T34" fmla="*/ 221 w 382"/>
                  <a:gd name="T35" fmla="*/ 87 h 515"/>
                  <a:gd name="T36" fmla="*/ 230 w 382"/>
                  <a:gd name="T37" fmla="*/ 83 h 515"/>
                  <a:gd name="T38" fmla="*/ 242 w 382"/>
                  <a:gd name="T39" fmla="*/ 77 h 515"/>
                  <a:gd name="T40" fmla="*/ 327 w 382"/>
                  <a:gd name="T41" fmla="*/ 231 h 515"/>
                  <a:gd name="T42" fmla="*/ 292 w 382"/>
                  <a:gd name="T43" fmla="*/ 65 h 515"/>
                  <a:gd name="T44" fmla="*/ 53 w 382"/>
                  <a:gd name="T45" fmla="*/ 49 h 515"/>
                  <a:gd name="T46" fmla="*/ 53 w 382"/>
                  <a:gd name="T47" fmla="*/ 49 h 515"/>
                  <a:gd name="T48" fmla="*/ 169 w 382"/>
                  <a:gd name="T49" fmla="*/ 90 h 515"/>
                  <a:gd name="T50" fmla="*/ 169 w 382"/>
                  <a:gd name="T51" fmla="*/ 85 h 515"/>
                  <a:gd name="T52" fmla="*/ 164 w 382"/>
                  <a:gd name="T53" fmla="*/ 88 h 515"/>
                  <a:gd name="T54" fmla="*/ 138 w 382"/>
                  <a:gd name="T55" fmla="*/ 166 h 515"/>
                  <a:gd name="T56" fmla="*/ 193 w 382"/>
                  <a:gd name="T57" fmla="*/ 161 h 515"/>
                  <a:gd name="T58" fmla="*/ 142 w 382"/>
                  <a:gd name="T59" fmla="*/ 57 h 515"/>
                  <a:gd name="T60" fmla="*/ 94 w 382"/>
                  <a:gd name="T61" fmla="*/ 36 h 515"/>
                  <a:gd name="T62" fmla="*/ 124 w 382"/>
                  <a:gd name="T63" fmla="*/ 64 h 515"/>
                  <a:gd name="T64" fmla="*/ 63 w 382"/>
                  <a:gd name="T65" fmla="*/ 52 h 515"/>
                  <a:gd name="T66" fmla="*/ 91 w 382"/>
                  <a:gd name="T67" fmla="*/ 59 h 515"/>
                  <a:gd name="T68" fmla="*/ 68 w 382"/>
                  <a:gd name="T69" fmla="*/ 72 h 515"/>
                  <a:gd name="T70" fmla="*/ 125 w 382"/>
                  <a:gd name="T71" fmla="*/ 88 h 515"/>
                  <a:gd name="T72" fmla="*/ 67 w 382"/>
                  <a:gd name="T73" fmla="*/ 90 h 515"/>
                  <a:gd name="T74" fmla="*/ 203 w 382"/>
                  <a:gd name="T75" fmla="*/ 155 h 515"/>
                  <a:gd name="T76" fmla="*/ 189 w 382"/>
                  <a:gd name="T77" fmla="*/ 151 h 515"/>
                  <a:gd name="T78" fmla="*/ 174 w 382"/>
                  <a:gd name="T79" fmla="*/ 93 h 515"/>
                  <a:gd name="T80" fmla="*/ 119 w 382"/>
                  <a:gd name="T81" fmla="*/ 86 h 515"/>
                  <a:gd name="T82" fmla="*/ 132 w 382"/>
                  <a:gd name="T83" fmla="*/ 132 h 515"/>
                  <a:gd name="T84" fmla="*/ 134 w 382"/>
                  <a:gd name="T85" fmla="*/ 133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82" h="515">
                    <a:moveTo>
                      <a:pt x="311" y="75"/>
                    </a:moveTo>
                    <a:cubicBezTo>
                      <a:pt x="334" y="157"/>
                      <a:pt x="357" y="240"/>
                      <a:pt x="370" y="324"/>
                    </a:cubicBezTo>
                    <a:cubicBezTo>
                      <a:pt x="379" y="387"/>
                      <a:pt x="381" y="452"/>
                      <a:pt x="382" y="515"/>
                    </a:cubicBezTo>
                    <a:cubicBezTo>
                      <a:pt x="377" y="515"/>
                      <a:pt x="372" y="515"/>
                      <a:pt x="367" y="515"/>
                    </a:cubicBezTo>
                    <a:cubicBezTo>
                      <a:pt x="366" y="438"/>
                      <a:pt x="368" y="361"/>
                      <a:pt x="348" y="285"/>
                    </a:cubicBezTo>
                    <a:cubicBezTo>
                      <a:pt x="341" y="260"/>
                      <a:pt x="326" y="239"/>
                      <a:pt x="310" y="219"/>
                    </a:cubicBezTo>
                    <a:cubicBezTo>
                      <a:pt x="291" y="195"/>
                      <a:pt x="269" y="174"/>
                      <a:pt x="246" y="155"/>
                    </a:cubicBezTo>
                    <a:cubicBezTo>
                      <a:pt x="241" y="151"/>
                      <a:pt x="237" y="149"/>
                      <a:pt x="231" y="154"/>
                    </a:cubicBezTo>
                    <a:cubicBezTo>
                      <a:pt x="206" y="178"/>
                      <a:pt x="176" y="185"/>
                      <a:pt x="142" y="176"/>
                    </a:cubicBezTo>
                    <a:cubicBezTo>
                      <a:pt x="125" y="172"/>
                      <a:pt x="109" y="168"/>
                      <a:pt x="93" y="159"/>
                    </a:cubicBezTo>
                    <a:cubicBezTo>
                      <a:pt x="95" y="154"/>
                      <a:pt x="102" y="157"/>
                      <a:pt x="102" y="153"/>
                    </a:cubicBezTo>
                    <a:cubicBezTo>
                      <a:pt x="102" y="148"/>
                      <a:pt x="97" y="146"/>
                      <a:pt x="94" y="143"/>
                    </a:cubicBezTo>
                    <a:cubicBezTo>
                      <a:pt x="80" y="133"/>
                      <a:pt x="66" y="123"/>
                      <a:pt x="53" y="110"/>
                    </a:cubicBezTo>
                    <a:cubicBezTo>
                      <a:pt x="60" y="109"/>
                      <a:pt x="66" y="111"/>
                      <a:pt x="73" y="108"/>
                    </a:cubicBezTo>
                    <a:cubicBezTo>
                      <a:pt x="52" y="93"/>
                      <a:pt x="35" y="76"/>
                      <a:pt x="21" y="56"/>
                    </a:cubicBezTo>
                    <a:cubicBezTo>
                      <a:pt x="18" y="52"/>
                      <a:pt x="15" y="47"/>
                      <a:pt x="12" y="42"/>
                    </a:cubicBezTo>
                    <a:cubicBezTo>
                      <a:pt x="11" y="41"/>
                      <a:pt x="9" y="38"/>
                      <a:pt x="10" y="37"/>
                    </a:cubicBezTo>
                    <a:cubicBezTo>
                      <a:pt x="25" y="28"/>
                      <a:pt x="9" y="24"/>
                      <a:pt x="7" y="18"/>
                    </a:cubicBezTo>
                    <a:cubicBezTo>
                      <a:pt x="6" y="15"/>
                      <a:pt x="3" y="13"/>
                      <a:pt x="0" y="9"/>
                    </a:cubicBezTo>
                    <a:cubicBezTo>
                      <a:pt x="38" y="5"/>
                      <a:pt x="74" y="3"/>
                      <a:pt x="110" y="12"/>
                    </a:cubicBezTo>
                    <a:cubicBezTo>
                      <a:pt x="112" y="12"/>
                      <a:pt x="116" y="13"/>
                      <a:pt x="116" y="13"/>
                    </a:cubicBezTo>
                    <a:cubicBezTo>
                      <a:pt x="121" y="0"/>
                      <a:pt x="132" y="7"/>
                      <a:pt x="140" y="5"/>
                    </a:cubicBezTo>
                    <a:cubicBezTo>
                      <a:pt x="146" y="15"/>
                      <a:pt x="133" y="18"/>
                      <a:pt x="133" y="27"/>
                    </a:cubicBezTo>
                    <a:cubicBezTo>
                      <a:pt x="137" y="27"/>
                      <a:pt x="144" y="25"/>
                      <a:pt x="143" y="34"/>
                    </a:cubicBezTo>
                    <a:cubicBezTo>
                      <a:pt x="143" y="35"/>
                      <a:pt x="142" y="38"/>
                      <a:pt x="145" y="38"/>
                    </a:cubicBezTo>
                    <a:cubicBezTo>
                      <a:pt x="146" y="38"/>
                      <a:pt x="146" y="36"/>
                      <a:pt x="147" y="35"/>
                    </a:cubicBezTo>
                    <a:cubicBezTo>
                      <a:pt x="163" y="34"/>
                      <a:pt x="149" y="45"/>
                      <a:pt x="152" y="49"/>
                    </a:cubicBezTo>
                    <a:cubicBezTo>
                      <a:pt x="150" y="48"/>
                      <a:pt x="150" y="44"/>
                      <a:pt x="146" y="46"/>
                    </a:cubicBezTo>
                    <a:cubicBezTo>
                      <a:pt x="152" y="55"/>
                      <a:pt x="143" y="70"/>
                      <a:pt x="162" y="74"/>
                    </a:cubicBezTo>
                    <a:cubicBezTo>
                      <a:pt x="158" y="66"/>
                      <a:pt x="155" y="58"/>
                      <a:pt x="152" y="51"/>
                    </a:cubicBezTo>
                    <a:cubicBezTo>
                      <a:pt x="158" y="52"/>
                      <a:pt x="162" y="50"/>
                      <a:pt x="166" y="48"/>
                    </a:cubicBezTo>
                    <a:cubicBezTo>
                      <a:pt x="170" y="47"/>
                      <a:pt x="173" y="40"/>
                      <a:pt x="177" y="44"/>
                    </a:cubicBezTo>
                    <a:cubicBezTo>
                      <a:pt x="181" y="47"/>
                      <a:pt x="179" y="53"/>
                      <a:pt x="178" y="58"/>
                    </a:cubicBezTo>
                    <a:cubicBezTo>
                      <a:pt x="177" y="59"/>
                      <a:pt x="177" y="60"/>
                      <a:pt x="177" y="63"/>
                    </a:cubicBezTo>
                    <a:cubicBezTo>
                      <a:pt x="185" y="60"/>
                      <a:pt x="190" y="61"/>
                      <a:pt x="188" y="70"/>
                    </a:cubicBezTo>
                    <a:cubicBezTo>
                      <a:pt x="195" y="86"/>
                      <a:pt x="201" y="102"/>
                      <a:pt x="204" y="119"/>
                    </a:cubicBezTo>
                    <a:cubicBezTo>
                      <a:pt x="193" y="120"/>
                      <a:pt x="181" y="119"/>
                      <a:pt x="169" y="122"/>
                    </a:cubicBezTo>
                    <a:cubicBezTo>
                      <a:pt x="157" y="125"/>
                      <a:pt x="145" y="123"/>
                      <a:pt x="134" y="121"/>
                    </a:cubicBezTo>
                    <a:cubicBezTo>
                      <a:pt x="123" y="119"/>
                      <a:pt x="112" y="113"/>
                      <a:pt x="100" y="113"/>
                    </a:cubicBezTo>
                    <a:cubicBezTo>
                      <a:pt x="106" y="119"/>
                      <a:pt x="114" y="119"/>
                      <a:pt x="121" y="122"/>
                    </a:cubicBezTo>
                    <a:cubicBezTo>
                      <a:pt x="137" y="128"/>
                      <a:pt x="153" y="132"/>
                      <a:pt x="170" y="125"/>
                    </a:cubicBezTo>
                    <a:cubicBezTo>
                      <a:pt x="173" y="123"/>
                      <a:pt x="178" y="122"/>
                      <a:pt x="179" y="129"/>
                    </a:cubicBezTo>
                    <a:cubicBezTo>
                      <a:pt x="169" y="132"/>
                      <a:pt x="161" y="137"/>
                      <a:pt x="156" y="146"/>
                    </a:cubicBezTo>
                    <a:cubicBezTo>
                      <a:pt x="164" y="141"/>
                      <a:pt x="174" y="138"/>
                      <a:pt x="179" y="129"/>
                    </a:cubicBezTo>
                    <a:cubicBezTo>
                      <a:pt x="193" y="122"/>
                      <a:pt x="207" y="123"/>
                      <a:pt x="222" y="127"/>
                    </a:cubicBezTo>
                    <a:cubicBezTo>
                      <a:pt x="205" y="111"/>
                      <a:pt x="199" y="93"/>
                      <a:pt x="204" y="71"/>
                    </a:cubicBezTo>
                    <a:cubicBezTo>
                      <a:pt x="206" y="70"/>
                      <a:pt x="208" y="69"/>
                      <a:pt x="210" y="67"/>
                    </a:cubicBezTo>
                    <a:cubicBezTo>
                      <a:pt x="216" y="69"/>
                      <a:pt x="215" y="74"/>
                      <a:pt x="215" y="78"/>
                    </a:cubicBezTo>
                    <a:cubicBezTo>
                      <a:pt x="215" y="78"/>
                      <a:pt x="214" y="78"/>
                      <a:pt x="214" y="79"/>
                    </a:cubicBezTo>
                    <a:cubicBezTo>
                      <a:pt x="214" y="78"/>
                      <a:pt x="215" y="78"/>
                      <a:pt x="215" y="78"/>
                    </a:cubicBezTo>
                    <a:cubicBezTo>
                      <a:pt x="218" y="77"/>
                      <a:pt x="221" y="76"/>
                      <a:pt x="224" y="75"/>
                    </a:cubicBezTo>
                    <a:cubicBezTo>
                      <a:pt x="226" y="77"/>
                      <a:pt x="228" y="80"/>
                      <a:pt x="229" y="83"/>
                    </a:cubicBezTo>
                    <a:cubicBezTo>
                      <a:pt x="231" y="90"/>
                      <a:pt x="226" y="88"/>
                      <a:pt x="222" y="87"/>
                    </a:cubicBezTo>
                    <a:cubicBezTo>
                      <a:pt x="222" y="87"/>
                      <a:pt x="222" y="87"/>
                      <a:pt x="221" y="87"/>
                    </a:cubicBezTo>
                    <a:cubicBezTo>
                      <a:pt x="222" y="87"/>
                      <a:pt x="222" y="87"/>
                      <a:pt x="222" y="88"/>
                    </a:cubicBezTo>
                    <a:cubicBezTo>
                      <a:pt x="229" y="99"/>
                      <a:pt x="233" y="112"/>
                      <a:pt x="231" y="126"/>
                    </a:cubicBezTo>
                    <a:cubicBezTo>
                      <a:pt x="234" y="111"/>
                      <a:pt x="238" y="97"/>
                      <a:pt x="230" y="83"/>
                    </a:cubicBezTo>
                    <a:cubicBezTo>
                      <a:pt x="230" y="79"/>
                      <a:pt x="229" y="75"/>
                      <a:pt x="229" y="71"/>
                    </a:cubicBezTo>
                    <a:cubicBezTo>
                      <a:pt x="230" y="68"/>
                      <a:pt x="232" y="68"/>
                      <a:pt x="234" y="69"/>
                    </a:cubicBezTo>
                    <a:cubicBezTo>
                      <a:pt x="235" y="73"/>
                      <a:pt x="235" y="78"/>
                      <a:pt x="242" y="77"/>
                    </a:cubicBezTo>
                    <a:cubicBezTo>
                      <a:pt x="250" y="95"/>
                      <a:pt x="253" y="114"/>
                      <a:pt x="246" y="132"/>
                    </a:cubicBezTo>
                    <a:cubicBezTo>
                      <a:pt x="243" y="140"/>
                      <a:pt x="244" y="143"/>
                      <a:pt x="251" y="148"/>
                    </a:cubicBezTo>
                    <a:cubicBezTo>
                      <a:pt x="281" y="172"/>
                      <a:pt x="307" y="199"/>
                      <a:pt x="327" y="231"/>
                    </a:cubicBezTo>
                    <a:cubicBezTo>
                      <a:pt x="330" y="236"/>
                      <a:pt x="334" y="241"/>
                      <a:pt x="337" y="246"/>
                    </a:cubicBezTo>
                    <a:cubicBezTo>
                      <a:pt x="335" y="230"/>
                      <a:pt x="332" y="214"/>
                      <a:pt x="329" y="199"/>
                    </a:cubicBezTo>
                    <a:cubicBezTo>
                      <a:pt x="318" y="154"/>
                      <a:pt x="308" y="109"/>
                      <a:pt x="292" y="65"/>
                    </a:cubicBezTo>
                    <a:cubicBezTo>
                      <a:pt x="292" y="61"/>
                      <a:pt x="293" y="58"/>
                      <a:pt x="297" y="55"/>
                    </a:cubicBezTo>
                    <a:cubicBezTo>
                      <a:pt x="298" y="64"/>
                      <a:pt x="308" y="67"/>
                      <a:pt x="311" y="75"/>
                    </a:cubicBezTo>
                    <a:close/>
                    <a:moveTo>
                      <a:pt x="53" y="49"/>
                    </a:moveTo>
                    <a:cubicBezTo>
                      <a:pt x="54" y="49"/>
                      <a:pt x="55" y="50"/>
                      <a:pt x="56" y="51"/>
                    </a:cubicBezTo>
                    <a:cubicBezTo>
                      <a:pt x="56" y="50"/>
                      <a:pt x="56" y="50"/>
                      <a:pt x="56" y="50"/>
                    </a:cubicBezTo>
                    <a:cubicBezTo>
                      <a:pt x="55" y="49"/>
                      <a:pt x="54" y="49"/>
                      <a:pt x="53" y="49"/>
                    </a:cubicBezTo>
                    <a:cubicBezTo>
                      <a:pt x="48" y="45"/>
                      <a:pt x="42" y="43"/>
                      <a:pt x="35" y="45"/>
                    </a:cubicBezTo>
                    <a:cubicBezTo>
                      <a:pt x="41" y="49"/>
                      <a:pt x="47" y="49"/>
                      <a:pt x="53" y="49"/>
                    </a:cubicBezTo>
                    <a:close/>
                    <a:moveTo>
                      <a:pt x="169" y="90"/>
                    </a:moveTo>
                    <a:cubicBezTo>
                      <a:pt x="169" y="90"/>
                      <a:pt x="170" y="90"/>
                      <a:pt x="170" y="90"/>
                    </a:cubicBezTo>
                    <a:cubicBezTo>
                      <a:pt x="170" y="90"/>
                      <a:pt x="169" y="90"/>
                      <a:pt x="169" y="90"/>
                    </a:cubicBezTo>
                    <a:cubicBezTo>
                      <a:pt x="169" y="88"/>
                      <a:pt x="169" y="87"/>
                      <a:pt x="169" y="85"/>
                    </a:cubicBezTo>
                    <a:cubicBezTo>
                      <a:pt x="169" y="83"/>
                      <a:pt x="168" y="80"/>
                      <a:pt x="166" y="79"/>
                    </a:cubicBezTo>
                    <a:cubicBezTo>
                      <a:pt x="165" y="79"/>
                      <a:pt x="163" y="79"/>
                      <a:pt x="163" y="80"/>
                    </a:cubicBezTo>
                    <a:cubicBezTo>
                      <a:pt x="161" y="83"/>
                      <a:pt x="162" y="86"/>
                      <a:pt x="164" y="88"/>
                    </a:cubicBezTo>
                    <a:cubicBezTo>
                      <a:pt x="165" y="89"/>
                      <a:pt x="167" y="89"/>
                      <a:pt x="169" y="90"/>
                    </a:cubicBezTo>
                    <a:close/>
                    <a:moveTo>
                      <a:pt x="188" y="162"/>
                    </a:moveTo>
                    <a:cubicBezTo>
                      <a:pt x="172" y="165"/>
                      <a:pt x="156" y="153"/>
                      <a:pt x="138" y="166"/>
                    </a:cubicBezTo>
                    <a:cubicBezTo>
                      <a:pt x="156" y="168"/>
                      <a:pt x="173" y="169"/>
                      <a:pt x="188" y="162"/>
                    </a:cubicBezTo>
                    <a:cubicBezTo>
                      <a:pt x="190" y="162"/>
                      <a:pt x="192" y="162"/>
                      <a:pt x="194" y="161"/>
                    </a:cubicBezTo>
                    <a:cubicBezTo>
                      <a:pt x="193" y="161"/>
                      <a:pt x="193" y="161"/>
                      <a:pt x="193" y="161"/>
                    </a:cubicBezTo>
                    <a:cubicBezTo>
                      <a:pt x="191" y="160"/>
                      <a:pt x="189" y="161"/>
                      <a:pt x="188" y="162"/>
                    </a:cubicBezTo>
                    <a:close/>
                    <a:moveTo>
                      <a:pt x="137" y="51"/>
                    </a:moveTo>
                    <a:cubicBezTo>
                      <a:pt x="138" y="54"/>
                      <a:pt x="139" y="57"/>
                      <a:pt x="142" y="57"/>
                    </a:cubicBezTo>
                    <a:cubicBezTo>
                      <a:pt x="143" y="58"/>
                      <a:pt x="144" y="57"/>
                      <a:pt x="144" y="55"/>
                    </a:cubicBezTo>
                    <a:cubicBezTo>
                      <a:pt x="143" y="52"/>
                      <a:pt x="141" y="51"/>
                      <a:pt x="138" y="51"/>
                    </a:cubicBezTo>
                    <a:cubicBezTo>
                      <a:pt x="128" y="33"/>
                      <a:pt x="111" y="34"/>
                      <a:pt x="94" y="36"/>
                    </a:cubicBezTo>
                    <a:cubicBezTo>
                      <a:pt x="109" y="39"/>
                      <a:pt x="122" y="49"/>
                      <a:pt x="137" y="51"/>
                    </a:cubicBezTo>
                    <a:close/>
                    <a:moveTo>
                      <a:pt x="72" y="71"/>
                    </a:moveTo>
                    <a:cubicBezTo>
                      <a:pt x="89" y="66"/>
                      <a:pt x="106" y="61"/>
                      <a:pt x="124" y="64"/>
                    </a:cubicBezTo>
                    <a:cubicBezTo>
                      <a:pt x="115" y="60"/>
                      <a:pt x="109" y="47"/>
                      <a:pt x="95" y="55"/>
                    </a:cubicBezTo>
                    <a:cubicBezTo>
                      <a:pt x="88" y="60"/>
                      <a:pt x="77" y="54"/>
                      <a:pt x="68" y="52"/>
                    </a:cubicBezTo>
                    <a:cubicBezTo>
                      <a:pt x="66" y="52"/>
                      <a:pt x="63" y="51"/>
                      <a:pt x="63" y="52"/>
                    </a:cubicBezTo>
                    <a:cubicBezTo>
                      <a:pt x="64" y="62"/>
                      <a:pt x="56" y="57"/>
                      <a:pt x="53" y="59"/>
                    </a:cubicBezTo>
                    <a:cubicBezTo>
                      <a:pt x="49" y="60"/>
                      <a:pt x="44" y="60"/>
                      <a:pt x="41" y="66"/>
                    </a:cubicBezTo>
                    <a:cubicBezTo>
                      <a:pt x="58" y="62"/>
                      <a:pt x="74" y="60"/>
                      <a:pt x="91" y="59"/>
                    </a:cubicBezTo>
                    <a:cubicBezTo>
                      <a:pt x="85" y="66"/>
                      <a:pt x="75" y="62"/>
                      <a:pt x="72" y="71"/>
                    </a:cubicBezTo>
                    <a:cubicBezTo>
                      <a:pt x="71" y="71"/>
                      <a:pt x="69" y="71"/>
                      <a:pt x="67" y="72"/>
                    </a:cubicBezTo>
                    <a:cubicBezTo>
                      <a:pt x="67" y="72"/>
                      <a:pt x="67" y="72"/>
                      <a:pt x="68" y="72"/>
                    </a:cubicBezTo>
                    <a:cubicBezTo>
                      <a:pt x="70" y="73"/>
                      <a:pt x="71" y="72"/>
                      <a:pt x="72" y="71"/>
                    </a:cubicBezTo>
                    <a:close/>
                    <a:moveTo>
                      <a:pt x="184" y="105"/>
                    </a:moveTo>
                    <a:cubicBezTo>
                      <a:pt x="162" y="105"/>
                      <a:pt x="143" y="98"/>
                      <a:pt x="125" y="88"/>
                    </a:cubicBezTo>
                    <a:cubicBezTo>
                      <a:pt x="126" y="94"/>
                      <a:pt x="134" y="93"/>
                      <a:pt x="136" y="99"/>
                    </a:cubicBezTo>
                    <a:cubicBezTo>
                      <a:pt x="113" y="95"/>
                      <a:pt x="90" y="91"/>
                      <a:pt x="68" y="87"/>
                    </a:cubicBezTo>
                    <a:cubicBezTo>
                      <a:pt x="68" y="88"/>
                      <a:pt x="68" y="89"/>
                      <a:pt x="67" y="90"/>
                    </a:cubicBezTo>
                    <a:cubicBezTo>
                      <a:pt x="106" y="97"/>
                      <a:pt x="143" y="110"/>
                      <a:pt x="184" y="105"/>
                    </a:cubicBezTo>
                    <a:close/>
                    <a:moveTo>
                      <a:pt x="189" y="151"/>
                    </a:moveTo>
                    <a:cubicBezTo>
                      <a:pt x="195" y="153"/>
                      <a:pt x="199" y="153"/>
                      <a:pt x="203" y="155"/>
                    </a:cubicBezTo>
                    <a:cubicBezTo>
                      <a:pt x="208" y="159"/>
                      <a:pt x="198" y="156"/>
                      <a:pt x="201" y="160"/>
                    </a:cubicBezTo>
                    <a:cubicBezTo>
                      <a:pt x="206" y="161"/>
                      <a:pt x="211" y="160"/>
                      <a:pt x="215" y="154"/>
                    </a:cubicBezTo>
                    <a:cubicBezTo>
                      <a:pt x="206" y="153"/>
                      <a:pt x="199" y="149"/>
                      <a:pt x="189" y="151"/>
                    </a:cubicBezTo>
                    <a:close/>
                    <a:moveTo>
                      <a:pt x="174" y="93"/>
                    </a:moveTo>
                    <a:cubicBezTo>
                      <a:pt x="178" y="97"/>
                      <a:pt x="179" y="101"/>
                      <a:pt x="185" y="98"/>
                    </a:cubicBezTo>
                    <a:cubicBezTo>
                      <a:pt x="183" y="95"/>
                      <a:pt x="181" y="92"/>
                      <a:pt x="174" y="93"/>
                    </a:cubicBezTo>
                    <a:close/>
                    <a:moveTo>
                      <a:pt x="118" y="84"/>
                    </a:moveTo>
                    <a:cubicBezTo>
                      <a:pt x="117" y="84"/>
                      <a:pt x="117" y="85"/>
                      <a:pt x="117" y="86"/>
                    </a:cubicBezTo>
                    <a:cubicBezTo>
                      <a:pt x="117" y="86"/>
                      <a:pt x="118" y="87"/>
                      <a:pt x="119" y="86"/>
                    </a:cubicBezTo>
                    <a:cubicBezTo>
                      <a:pt x="119" y="86"/>
                      <a:pt x="119" y="85"/>
                      <a:pt x="120" y="85"/>
                    </a:cubicBezTo>
                    <a:cubicBezTo>
                      <a:pt x="119" y="84"/>
                      <a:pt x="118" y="84"/>
                      <a:pt x="118" y="84"/>
                    </a:cubicBezTo>
                    <a:close/>
                    <a:moveTo>
                      <a:pt x="132" y="132"/>
                    </a:moveTo>
                    <a:cubicBezTo>
                      <a:pt x="132" y="133"/>
                      <a:pt x="132" y="133"/>
                      <a:pt x="131" y="134"/>
                    </a:cubicBezTo>
                    <a:cubicBezTo>
                      <a:pt x="132" y="134"/>
                      <a:pt x="133" y="135"/>
                      <a:pt x="133" y="135"/>
                    </a:cubicBezTo>
                    <a:cubicBezTo>
                      <a:pt x="134" y="135"/>
                      <a:pt x="134" y="134"/>
                      <a:pt x="134" y="133"/>
                    </a:cubicBezTo>
                    <a:cubicBezTo>
                      <a:pt x="133" y="133"/>
                      <a:pt x="133" y="132"/>
                      <a:pt x="132" y="13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2" name="Freeform 924">
                <a:extLst>
                  <a:ext uri="{FF2B5EF4-FFF2-40B4-BE49-F238E27FC236}">
                    <a16:creationId xmlns:a16="http://schemas.microsoft.com/office/drawing/2014/main" id="{C5229237-2585-872B-1B06-5C5686FFE44A}"/>
                  </a:ext>
                </a:extLst>
              </p:cNvPr>
              <p:cNvSpPr/>
              <p:nvPr/>
            </p:nvSpPr>
            <p:spPr bwMode="auto">
              <a:xfrm>
                <a:off x="5557" y="716"/>
                <a:ext cx="221" cy="397"/>
              </a:xfrm>
              <a:custGeom>
                <a:avLst/>
                <a:gdLst>
                  <a:gd name="T0" fmla="*/ 185 w 195"/>
                  <a:gd name="T1" fmla="*/ 345 h 350"/>
                  <a:gd name="T2" fmla="*/ 176 w 195"/>
                  <a:gd name="T3" fmla="*/ 342 h 350"/>
                  <a:gd name="T4" fmla="*/ 174 w 195"/>
                  <a:gd name="T5" fmla="*/ 339 h 350"/>
                  <a:gd name="T6" fmla="*/ 140 w 195"/>
                  <a:gd name="T7" fmla="*/ 336 h 350"/>
                  <a:gd name="T8" fmla="*/ 116 w 195"/>
                  <a:gd name="T9" fmla="*/ 317 h 350"/>
                  <a:gd name="T10" fmla="*/ 85 w 195"/>
                  <a:gd name="T11" fmla="*/ 311 h 350"/>
                  <a:gd name="T12" fmla="*/ 77 w 195"/>
                  <a:gd name="T13" fmla="*/ 305 h 350"/>
                  <a:gd name="T14" fmla="*/ 59 w 195"/>
                  <a:gd name="T15" fmla="*/ 311 h 350"/>
                  <a:gd name="T16" fmla="*/ 58 w 195"/>
                  <a:gd name="T17" fmla="*/ 284 h 350"/>
                  <a:gd name="T18" fmla="*/ 65 w 195"/>
                  <a:gd name="T19" fmla="*/ 264 h 350"/>
                  <a:gd name="T20" fmla="*/ 29 w 195"/>
                  <a:gd name="T21" fmla="*/ 264 h 350"/>
                  <a:gd name="T22" fmla="*/ 32 w 195"/>
                  <a:gd name="T23" fmla="*/ 222 h 350"/>
                  <a:gd name="T24" fmla="*/ 8 w 195"/>
                  <a:gd name="T25" fmla="*/ 217 h 350"/>
                  <a:gd name="T26" fmla="*/ 7 w 195"/>
                  <a:gd name="T27" fmla="*/ 206 h 350"/>
                  <a:gd name="T28" fmla="*/ 9 w 195"/>
                  <a:gd name="T29" fmla="*/ 171 h 350"/>
                  <a:gd name="T30" fmla="*/ 14 w 195"/>
                  <a:gd name="T31" fmla="*/ 154 h 350"/>
                  <a:gd name="T32" fmla="*/ 5 w 195"/>
                  <a:gd name="T33" fmla="*/ 144 h 350"/>
                  <a:gd name="T34" fmla="*/ 25 w 195"/>
                  <a:gd name="T35" fmla="*/ 132 h 350"/>
                  <a:gd name="T36" fmla="*/ 12 w 195"/>
                  <a:gd name="T37" fmla="*/ 120 h 350"/>
                  <a:gd name="T38" fmla="*/ 11 w 195"/>
                  <a:gd name="T39" fmla="*/ 116 h 350"/>
                  <a:gd name="T40" fmla="*/ 45 w 195"/>
                  <a:gd name="T41" fmla="*/ 113 h 350"/>
                  <a:gd name="T42" fmla="*/ 48 w 195"/>
                  <a:gd name="T43" fmla="*/ 105 h 350"/>
                  <a:gd name="T44" fmla="*/ 39 w 195"/>
                  <a:gd name="T45" fmla="*/ 81 h 350"/>
                  <a:gd name="T46" fmla="*/ 45 w 195"/>
                  <a:gd name="T47" fmla="*/ 82 h 350"/>
                  <a:gd name="T48" fmla="*/ 57 w 195"/>
                  <a:gd name="T49" fmla="*/ 61 h 350"/>
                  <a:gd name="T50" fmla="*/ 87 w 195"/>
                  <a:gd name="T51" fmla="*/ 47 h 350"/>
                  <a:gd name="T52" fmla="*/ 94 w 195"/>
                  <a:gd name="T53" fmla="*/ 32 h 350"/>
                  <a:gd name="T54" fmla="*/ 120 w 195"/>
                  <a:gd name="T55" fmla="*/ 29 h 350"/>
                  <a:gd name="T56" fmla="*/ 137 w 195"/>
                  <a:gd name="T57" fmla="*/ 24 h 350"/>
                  <a:gd name="T58" fmla="*/ 137 w 195"/>
                  <a:gd name="T59" fmla="*/ 12 h 350"/>
                  <a:gd name="T60" fmla="*/ 147 w 195"/>
                  <a:gd name="T61" fmla="*/ 17 h 350"/>
                  <a:gd name="T62" fmla="*/ 169 w 195"/>
                  <a:gd name="T63" fmla="*/ 13 h 350"/>
                  <a:gd name="T64" fmla="*/ 195 w 195"/>
                  <a:gd name="T65" fmla="*/ 21 h 350"/>
                  <a:gd name="T66" fmla="*/ 176 w 195"/>
                  <a:gd name="T67" fmla="*/ 79 h 350"/>
                  <a:gd name="T68" fmla="*/ 162 w 195"/>
                  <a:gd name="T69" fmla="*/ 79 h 350"/>
                  <a:gd name="T70" fmla="*/ 145 w 195"/>
                  <a:gd name="T71" fmla="*/ 80 h 350"/>
                  <a:gd name="T72" fmla="*/ 111 w 195"/>
                  <a:gd name="T73" fmla="*/ 99 h 350"/>
                  <a:gd name="T74" fmla="*/ 94 w 195"/>
                  <a:gd name="T75" fmla="*/ 122 h 350"/>
                  <a:gd name="T76" fmla="*/ 84 w 195"/>
                  <a:gd name="T77" fmla="*/ 121 h 350"/>
                  <a:gd name="T78" fmla="*/ 82 w 195"/>
                  <a:gd name="T79" fmla="*/ 137 h 350"/>
                  <a:gd name="T80" fmla="*/ 80 w 195"/>
                  <a:gd name="T81" fmla="*/ 159 h 350"/>
                  <a:gd name="T82" fmla="*/ 80 w 195"/>
                  <a:gd name="T83" fmla="*/ 203 h 350"/>
                  <a:gd name="T84" fmla="*/ 98 w 195"/>
                  <a:gd name="T85" fmla="*/ 231 h 350"/>
                  <a:gd name="T86" fmla="*/ 129 w 195"/>
                  <a:gd name="T87" fmla="*/ 259 h 350"/>
                  <a:gd name="T88" fmla="*/ 172 w 195"/>
                  <a:gd name="T89" fmla="*/ 277 h 350"/>
                  <a:gd name="T90" fmla="*/ 195 w 195"/>
                  <a:gd name="T91" fmla="*/ 277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5" h="350">
                    <a:moveTo>
                      <a:pt x="195" y="343"/>
                    </a:moveTo>
                    <a:cubicBezTo>
                      <a:pt x="191" y="339"/>
                      <a:pt x="187" y="335"/>
                      <a:pt x="185" y="345"/>
                    </a:cubicBezTo>
                    <a:cubicBezTo>
                      <a:pt x="184" y="350"/>
                      <a:pt x="180" y="348"/>
                      <a:pt x="176" y="348"/>
                    </a:cubicBezTo>
                    <a:cubicBezTo>
                      <a:pt x="176" y="346"/>
                      <a:pt x="176" y="344"/>
                      <a:pt x="176" y="342"/>
                    </a:cubicBezTo>
                    <a:cubicBezTo>
                      <a:pt x="176" y="341"/>
                      <a:pt x="176" y="341"/>
                      <a:pt x="176" y="341"/>
                    </a:cubicBezTo>
                    <a:cubicBezTo>
                      <a:pt x="175" y="340"/>
                      <a:pt x="174" y="339"/>
                      <a:pt x="174" y="339"/>
                    </a:cubicBezTo>
                    <a:cubicBezTo>
                      <a:pt x="170" y="332"/>
                      <a:pt x="172" y="324"/>
                      <a:pt x="166" y="316"/>
                    </a:cubicBezTo>
                    <a:cubicBezTo>
                      <a:pt x="161" y="328"/>
                      <a:pt x="147" y="328"/>
                      <a:pt x="140" y="336"/>
                    </a:cubicBezTo>
                    <a:cubicBezTo>
                      <a:pt x="124" y="348"/>
                      <a:pt x="124" y="348"/>
                      <a:pt x="118" y="331"/>
                    </a:cubicBezTo>
                    <a:cubicBezTo>
                      <a:pt x="118" y="326"/>
                      <a:pt x="120" y="321"/>
                      <a:pt x="116" y="317"/>
                    </a:cubicBezTo>
                    <a:cubicBezTo>
                      <a:pt x="113" y="309"/>
                      <a:pt x="119" y="301"/>
                      <a:pt x="116" y="291"/>
                    </a:cubicBezTo>
                    <a:cubicBezTo>
                      <a:pt x="108" y="303"/>
                      <a:pt x="96" y="306"/>
                      <a:pt x="85" y="311"/>
                    </a:cubicBezTo>
                    <a:cubicBezTo>
                      <a:pt x="84" y="311"/>
                      <a:pt x="84" y="310"/>
                      <a:pt x="84" y="309"/>
                    </a:cubicBezTo>
                    <a:cubicBezTo>
                      <a:pt x="84" y="305"/>
                      <a:pt x="82" y="303"/>
                      <a:pt x="77" y="305"/>
                    </a:cubicBezTo>
                    <a:cubicBezTo>
                      <a:pt x="74" y="307"/>
                      <a:pt x="71" y="308"/>
                      <a:pt x="67" y="309"/>
                    </a:cubicBezTo>
                    <a:cubicBezTo>
                      <a:pt x="65" y="310"/>
                      <a:pt x="62" y="310"/>
                      <a:pt x="59" y="311"/>
                    </a:cubicBezTo>
                    <a:cubicBezTo>
                      <a:pt x="52" y="312"/>
                      <a:pt x="51" y="310"/>
                      <a:pt x="54" y="303"/>
                    </a:cubicBezTo>
                    <a:cubicBezTo>
                      <a:pt x="56" y="297"/>
                      <a:pt x="63" y="292"/>
                      <a:pt x="58" y="284"/>
                    </a:cubicBezTo>
                    <a:cubicBezTo>
                      <a:pt x="64" y="281"/>
                      <a:pt x="64" y="274"/>
                      <a:pt x="66" y="269"/>
                    </a:cubicBezTo>
                    <a:cubicBezTo>
                      <a:pt x="67" y="267"/>
                      <a:pt x="67" y="263"/>
                      <a:pt x="65" y="264"/>
                    </a:cubicBezTo>
                    <a:cubicBezTo>
                      <a:pt x="56" y="267"/>
                      <a:pt x="47" y="262"/>
                      <a:pt x="39" y="269"/>
                    </a:cubicBezTo>
                    <a:cubicBezTo>
                      <a:pt x="35" y="269"/>
                      <a:pt x="32" y="271"/>
                      <a:pt x="29" y="264"/>
                    </a:cubicBezTo>
                    <a:cubicBezTo>
                      <a:pt x="27" y="256"/>
                      <a:pt x="18" y="250"/>
                      <a:pt x="20" y="239"/>
                    </a:cubicBezTo>
                    <a:cubicBezTo>
                      <a:pt x="25" y="234"/>
                      <a:pt x="30" y="230"/>
                      <a:pt x="32" y="222"/>
                    </a:cubicBezTo>
                    <a:cubicBezTo>
                      <a:pt x="25" y="221"/>
                      <a:pt x="18" y="220"/>
                      <a:pt x="12" y="220"/>
                    </a:cubicBezTo>
                    <a:cubicBezTo>
                      <a:pt x="10" y="219"/>
                      <a:pt x="9" y="218"/>
                      <a:pt x="8" y="217"/>
                    </a:cubicBezTo>
                    <a:cubicBezTo>
                      <a:pt x="4" y="216"/>
                      <a:pt x="0" y="215"/>
                      <a:pt x="0" y="211"/>
                    </a:cubicBezTo>
                    <a:cubicBezTo>
                      <a:pt x="0" y="207"/>
                      <a:pt x="4" y="207"/>
                      <a:pt x="7" y="206"/>
                    </a:cubicBezTo>
                    <a:cubicBezTo>
                      <a:pt x="12" y="203"/>
                      <a:pt x="16" y="199"/>
                      <a:pt x="19" y="194"/>
                    </a:cubicBezTo>
                    <a:cubicBezTo>
                      <a:pt x="1" y="184"/>
                      <a:pt x="1" y="184"/>
                      <a:pt x="9" y="171"/>
                    </a:cubicBezTo>
                    <a:cubicBezTo>
                      <a:pt x="16" y="171"/>
                      <a:pt x="25" y="169"/>
                      <a:pt x="27" y="164"/>
                    </a:cubicBezTo>
                    <a:cubicBezTo>
                      <a:pt x="28" y="159"/>
                      <a:pt x="19" y="156"/>
                      <a:pt x="14" y="154"/>
                    </a:cubicBezTo>
                    <a:cubicBezTo>
                      <a:pt x="13" y="151"/>
                      <a:pt x="12" y="150"/>
                      <a:pt x="9" y="149"/>
                    </a:cubicBezTo>
                    <a:cubicBezTo>
                      <a:pt x="9" y="147"/>
                      <a:pt x="8" y="145"/>
                      <a:pt x="5" y="144"/>
                    </a:cubicBezTo>
                    <a:cubicBezTo>
                      <a:pt x="1" y="137"/>
                      <a:pt x="6" y="138"/>
                      <a:pt x="10" y="138"/>
                    </a:cubicBezTo>
                    <a:cubicBezTo>
                      <a:pt x="16" y="137"/>
                      <a:pt x="23" y="137"/>
                      <a:pt x="25" y="132"/>
                    </a:cubicBezTo>
                    <a:cubicBezTo>
                      <a:pt x="26" y="127"/>
                      <a:pt x="18" y="126"/>
                      <a:pt x="15" y="122"/>
                    </a:cubicBezTo>
                    <a:cubicBezTo>
                      <a:pt x="15" y="121"/>
                      <a:pt x="13" y="121"/>
                      <a:pt x="12" y="120"/>
                    </a:cubicBezTo>
                    <a:cubicBezTo>
                      <a:pt x="12" y="120"/>
                      <a:pt x="12" y="120"/>
                      <a:pt x="12" y="120"/>
                    </a:cubicBezTo>
                    <a:cubicBezTo>
                      <a:pt x="12" y="118"/>
                      <a:pt x="12" y="117"/>
                      <a:pt x="11" y="116"/>
                    </a:cubicBezTo>
                    <a:cubicBezTo>
                      <a:pt x="19" y="115"/>
                      <a:pt x="26" y="114"/>
                      <a:pt x="33" y="113"/>
                    </a:cubicBezTo>
                    <a:cubicBezTo>
                      <a:pt x="37" y="113"/>
                      <a:pt x="41" y="113"/>
                      <a:pt x="45" y="113"/>
                    </a:cubicBezTo>
                    <a:cubicBezTo>
                      <a:pt x="47" y="113"/>
                      <a:pt x="50" y="114"/>
                      <a:pt x="51" y="111"/>
                    </a:cubicBezTo>
                    <a:cubicBezTo>
                      <a:pt x="52" y="108"/>
                      <a:pt x="50" y="106"/>
                      <a:pt x="48" y="105"/>
                    </a:cubicBezTo>
                    <a:cubicBezTo>
                      <a:pt x="40" y="99"/>
                      <a:pt x="39" y="90"/>
                      <a:pt x="38" y="82"/>
                    </a:cubicBezTo>
                    <a:cubicBezTo>
                      <a:pt x="39" y="81"/>
                      <a:pt x="39" y="81"/>
                      <a:pt x="39" y="81"/>
                    </a:cubicBezTo>
                    <a:cubicBezTo>
                      <a:pt x="40" y="81"/>
                      <a:pt x="40" y="81"/>
                      <a:pt x="40" y="81"/>
                    </a:cubicBezTo>
                    <a:cubicBezTo>
                      <a:pt x="42" y="81"/>
                      <a:pt x="44" y="82"/>
                      <a:pt x="45" y="82"/>
                    </a:cubicBezTo>
                    <a:cubicBezTo>
                      <a:pt x="60" y="82"/>
                      <a:pt x="60" y="82"/>
                      <a:pt x="57" y="68"/>
                    </a:cubicBezTo>
                    <a:cubicBezTo>
                      <a:pt x="56" y="66"/>
                      <a:pt x="54" y="63"/>
                      <a:pt x="57" y="61"/>
                    </a:cubicBezTo>
                    <a:cubicBezTo>
                      <a:pt x="60" y="59"/>
                      <a:pt x="64" y="60"/>
                      <a:pt x="68" y="62"/>
                    </a:cubicBezTo>
                    <a:cubicBezTo>
                      <a:pt x="87" y="69"/>
                      <a:pt x="89" y="67"/>
                      <a:pt x="87" y="47"/>
                    </a:cubicBezTo>
                    <a:cubicBezTo>
                      <a:pt x="86" y="46"/>
                      <a:pt x="87" y="44"/>
                      <a:pt x="86" y="43"/>
                    </a:cubicBezTo>
                    <a:cubicBezTo>
                      <a:pt x="80" y="32"/>
                      <a:pt x="93" y="32"/>
                      <a:pt x="94" y="32"/>
                    </a:cubicBezTo>
                    <a:cubicBezTo>
                      <a:pt x="109" y="37"/>
                      <a:pt x="105" y="27"/>
                      <a:pt x="104" y="20"/>
                    </a:cubicBezTo>
                    <a:cubicBezTo>
                      <a:pt x="112" y="20"/>
                      <a:pt x="115" y="25"/>
                      <a:pt x="120" y="29"/>
                    </a:cubicBezTo>
                    <a:cubicBezTo>
                      <a:pt x="124" y="32"/>
                      <a:pt x="125" y="41"/>
                      <a:pt x="130" y="39"/>
                    </a:cubicBezTo>
                    <a:cubicBezTo>
                      <a:pt x="135" y="37"/>
                      <a:pt x="135" y="29"/>
                      <a:pt x="137" y="24"/>
                    </a:cubicBezTo>
                    <a:cubicBezTo>
                      <a:pt x="137" y="22"/>
                      <a:pt x="137" y="20"/>
                      <a:pt x="137" y="18"/>
                    </a:cubicBezTo>
                    <a:cubicBezTo>
                      <a:pt x="137" y="16"/>
                      <a:pt x="137" y="14"/>
                      <a:pt x="137" y="12"/>
                    </a:cubicBezTo>
                    <a:cubicBezTo>
                      <a:pt x="138" y="11"/>
                      <a:pt x="138" y="10"/>
                      <a:pt x="139" y="9"/>
                    </a:cubicBezTo>
                    <a:cubicBezTo>
                      <a:pt x="143" y="11"/>
                      <a:pt x="146" y="13"/>
                      <a:pt x="147" y="17"/>
                    </a:cubicBezTo>
                    <a:cubicBezTo>
                      <a:pt x="153" y="19"/>
                      <a:pt x="154" y="28"/>
                      <a:pt x="159" y="27"/>
                    </a:cubicBezTo>
                    <a:cubicBezTo>
                      <a:pt x="165" y="26"/>
                      <a:pt x="165" y="17"/>
                      <a:pt x="169" y="13"/>
                    </a:cubicBezTo>
                    <a:cubicBezTo>
                      <a:pt x="173" y="9"/>
                      <a:pt x="173" y="4"/>
                      <a:pt x="174" y="0"/>
                    </a:cubicBezTo>
                    <a:cubicBezTo>
                      <a:pt x="184" y="4"/>
                      <a:pt x="187" y="16"/>
                      <a:pt x="195" y="21"/>
                    </a:cubicBezTo>
                    <a:cubicBezTo>
                      <a:pt x="195" y="41"/>
                      <a:pt x="195" y="61"/>
                      <a:pt x="195" y="82"/>
                    </a:cubicBezTo>
                    <a:cubicBezTo>
                      <a:pt x="189" y="81"/>
                      <a:pt x="184" y="68"/>
                      <a:pt x="176" y="79"/>
                    </a:cubicBezTo>
                    <a:cubicBezTo>
                      <a:pt x="176" y="80"/>
                      <a:pt x="173" y="78"/>
                      <a:pt x="171" y="78"/>
                    </a:cubicBezTo>
                    <a:cubicBezTo>
                      <a:pt x="168" y="76"/>
                      <a:pt x="165" y="75"/>
                      <a:pt x="162" y="79"/>
                    </a:cubicBezTo>
                    <a:cubicBezTo>
                      <a:pt x="159" y="83"/>
                      <a:pt x="155" y="82"/>
                      <a:pt x="151" y="80"/>
                    </a:cubicBezTo>
                    <a:cubicBezTo>
                      <a:pt x="149" y="79"/>
                      <a:pt x="147" y="77"/>
                      <a:pt x="145" y="80"/>
                    </a:cubicBezTo>
                    <a:cubicBezTo>
                      <a:pt x="137" y="89"/>
                      <a:pt x="127" y="95"/>
                      <a:pt x="115" y="97"/>
                    </a:cubicBezTo>
                    <a:cubicBezTo>
                      <a:pt x="114" y="97"/>
                      <a:pt x="111" y="98"/>
                      <a:pt x="111" y="99"/>
                    </a:cubicBezTo>
                    <a:cubicBezTo>
                      <a:pt x="111" y="109"/>
                      <a:pt x="103" y="111"/>
                      <a:pt x="97" y="116"/>
                    </a:cubicBezTo>
                    <a:cubicBezTo>
                      <a:pt x="96" y="118"/>
                      <a:pt x="95" y="120"/>
                      <a:pt x="94" y="122"/>
                    </a:cubicBezTo>
                    <a:cubicBezTo>
                      <a:pt x="93" y="123"/>
                      <a:pt x="93" y="123"/>
                      <a:pt x="93" y="123"/>
                    </a:cubicBezTo>
                    <a:cubicBezTo>
                      <a:pt x="90" y="122"/>
                      <a:pt x="87" y="120"/>
                      <a:pt x="84" y="121"/>
                    </a:cubicBezTo>
                    <a:cubicBezTo>
                      <a:pt x="77" y="122"/>
                      <a:pt x="65" y="115"/>
                      <a:pt x="65" y="120"/>
                    </a:cubicBezTo>
                    <a:cubicBezTo>
                      <a:pt x="64" y="127"/>
                      <a:pt x="73" y="134"/>
                      <a:pt x="82" y="137"/>
                    </a:cubicBezTo>
                    <a:cubicBezTo>
                      <a:pt x="82" y="137"/>
                      <a:pt x="83" y="137"/>
                      <a:pt x="84" y="137"/>
                    </a:cubicBezTo>
                    <a:cubicBezTo>
                      <a:pt x="86" y="145"/>
                      <a:pt x="87" y="152"/>
                      <a:pt x="80" y="159"/>
                    </a:cubicBezTo>
                    <a:cubicBezTo>
                      <a:pt x="76" y="163"/>
                      <a:pt x="72" y="169"/>
                      <a:pt x="75" y="177"/>
                    </a:cubicBezTo>
                    <a:cubicBezTo>
                      <a:pt x="78" y="185"/>
                      <a:pt x="86" y="192"/>
                      <a:pt x="80" y="203"/>
                    </a:cubicBezTo>
                    <a:cubicBezTo>
                      <a:pt x="78" y="206"/>
                      <a:pt x="82" y="209"/>
                      <a:pt x="84" y="212"/>
                    </a:cubicBezTo>
                    <a:cubicBezTo>
                      <a:pt x="90" y="218"/>
                      <a:pt x="96" y="224"/>
                      <a:pt x="98" y="231"/>
                    </a:cubicBezTo>
                    <a:cubicBezTo>
                      <a:pt x="102" y="244"/>
                      <a:pt x="106" y="250"/>
                      <a:pt x="119" y="250"/>
                    </a:cubicBezTo>
                    <a:cubicBezTo>
                      <a:pt x="126" y="251"/>
                      <a:pt x="128" y="253"/>
                      <a:pt x="129" y="259"/>
                    </a:cubicBezTo>
                    <a:cubicBezTo>
                      <a:pt x="129" y="266"/>
                      <a:pt x="133" y="270"/>
                      <a:pt x="140" y="270"/>
                    </a:cubicBezTo>
                    <a:cubicBezTo>
                      <a:pt x="151" y="270"/>
                      <a:pt x="165" y="258"/>
                      <a:pt x="172" y="277"/>
                    </a:cubicBezTo>
                    <a:cubicBezTo>
                      <a:pt x="172" y="277"/>
                      <a:pt x="173" y="277"/>
                      <a:pt x="174" y="277"/>
                    </a:cubicBezTo>
                    <a:cubicBezTo>
                      <a:pt x="181" y="271"/>
                      <a:pt x="188" y="280"/>
                      <a:pt x="195" y="277"/>
                    </a:cubicBezTo>
                    <a:cubicBezTo>
                      <a:pt x="195" y="299"/>
                      <a:pt x="195" y="321"/>
                      <a:pt x="195" y="34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3" name="Freeform 925">
                <a:extLst>
                  <a:ext uri="{FF2B5EF4-FFF2-40B4-BE49-F238E27FC236}">
                    <a16:creationId xmlns:a16="http://schemas.microsoft.com/office/drawing/2014/main" id="{651933BD-56A9-60F5-88E8-98BFAB1314D9}"/>
                  </a:ext>
                </a:extLst>
              </p:cNvPr>
              <p:cNvSpPr>
                <a:spLocks noEditPoints="1"/>
              </p:cNvSpPr>
              <p:nvPr/>
            </p:nvSpPr>
            <p:spPr bwMode="auto">
              <a:xfrm>
                <a:off x="5534" y="419"/>
                <a:ext cx="187" cy="315"/>
              </a:xfrm>
              <a:custGeom>
                <a:avLst/>
                <a:gdLst>
                  <a:gd name="T0" fmla="*/ 16 w 165"/>
                  <a:gd name="T1" fmla="*/ 7 h 278"/>
                  <a:gd name="T2" fmla="*/ 159 w 165"/>
                  <a:gd name="T3" fmla="*/ 271 h 278"/>
                  <a:gd name="T4" fmla="*/ 152 w 165"/>
                  <a:gd name="T5" fmla="*/ 254 h 278"/>
                  <a:gd name="T6" fmla="*/ 140 w 165"/>
                  <a:gd name="T7" fmla="*/ 156 h 278"/>
                  <a:gd name="T8" fmla="*/ 129 w 165"/>
                  <a:gd name="T9" fmla="*/ 161 h 278"/>
                  <a:gd name="T10" fmla="*/ 109 w 165"/>
                  <a:gd name="T11" fmla="*/ 119 h 278"/>
                  <a:gd name="T12" fmla="*/ 134 w 165"/>
                  <a:gd name="T13" fmla="*/ 188 h 278"/>
                  <a:gd name="T14" fmla="*/ 118 w 165"/>
                  <a:gd name="T15" fmla="*/ 181 h 278"/>
                  <a:gd name="T16" fmla="*/ 136 w 165"/>
                  <a:gd name="T17" fmla="*/ 206 h 278"/>
                  <a:gd name="T18" fmla="*/ 138 w 165"/>
                  <a:gd name="T19" fmla="*/ 218 h 278"/>
                  <a:gd name="T20" fmla="*/ 140 w 165"/>
                  <a:gd name="T21" fmla="*/ 252 h 278"/>
                  <a:gd name="T22" fmla="*/ 89 w 165"/>
                  <a:gd name="T23" fmla="*/ 175 h 278"/>
                  <a:gd name="T24" fmla="*/ 83 w 165"/>
                  <a:gd name="T25" fmla="*/ 175 h 278"/>
                  <a:gd name="T26" fmla="*/ 77 w 165"/>
                  <a:gd name="T27" fmla="*/ 178 h 278"/>
                  <a:gd name="T28" fmla="*/ 80 w 165"/>
                  <a:gd name="T29" fmla="*/ 182 h 278"/>
                  <a:gd name="T30" fmla="*/ 116 w 165"/>
                  <a:gd name="T31" fmla="*/ 225 h 278"/>
                  <a:gd name="T32" fmla="*/ 83 w 165"/>
                  <a:gd name="T33" fmla="*/ 211 h 278"/>
                  <a:gd name="T34" fmla="*/ 140 w 165"/>
                  <a:gd name="T35" fmla="*/ 252 h 278"/>
                  <a:gd name="T36" fmla="*/ 132 w 165"/>
                  <a:gd name="T37" fmla="*/ 274 h 278"/>
                  <a:gd name="T38" fmla="*/ 111 w 165"/>
                  <a:gd name="T39" fmla="*/ 262 h 278"/>
                  <a:gd name="T40" fmla="*/ 48 w 165"/>
                  <a:gd name="T41" fmla="*/ 176 h 278"/>
                  <a:gd name="T42" fmla="*/ 61 w 165"/>
                  <a:gd name="T43" fmla="*/ 179 h 278"/>
                  <a:gd name="T44" fmla="*/ 16 w 165"/>
                  <a:gd name="T45" fmla="*/ 70 h 278"/>
                  <a:gd name="T46" fmla="*/ 25 w 165"/>
                  <a:gd name="T47" fmla="*/ 55 h 278"/>
                  <a:gd name="T48" fmla="*/ 5 w 165"/>
                  <a:gd name="T49" fmla="*/ 0 h 278"/>
                  <a:gd name="T50" fmla="*/ 102 w 165"/>
                  <a:gd name="T51" fmla="*/ 155 h 278"/>
                  <a:gd name="T52" fmla="*/ 102 w 165"/>
                  <a:gd name="T53" fmla="*/ 155 h 278"/>
                  <a:gd name="T54" fmla="*/ 97 w 165"/>
                  <a:gd name="T55" fmla="*/ 148 h 278"/>
                  <a:gd name="T56" fmla="*/ 93 w 165"/>
                  <a:gd name="T57" fmla="*/ 145 h 278"/>
                  <a:gd name="T58" fmla="*/ 99 w 165"/>
                  <a:gd name="T59" fmla="*/ 153 h 278"/>
                  <a:gd name="T60" fmla="*/ 117 w 165"/>
                  <a:gd name="T61" fmla="*/ 115 h 278"/>
                  <a:gd name="T62" fmla="*/ 116 w 165"/>
                  <a:gd name="T63" fmla="*/ 112 h 278"/>
                  <a:gd name="T64" fmla="*/ 114 w 165"/>
                  <a:gd name="T65" fmla="*/ 107 h 278"/>
                  <a:gd name="T66" fmla="*/ 58 w 165"/>
                  <a:gd name="T67" fmla="*/ 49 h 278"/>
                  <a:gd name="T68" fmla="*/ 58 w 165"/>
                  <a:gd name="T69" fmla="*/ 49 h 278"/>
                  <a:gd name="T70" fmla="*/ 54 w 165"/>
                  <a:gd name="T71" fmla="*/ 46 h 278"/>
                  <a:gd name="T72" fmla="*/ 68 w 165"/>
                  <a:gd name="T73" fmla="*/ 172 h 278"/>
                  <a:gd name="T74" fmla="*/ 64 w 165"/>
                  <a:gd name="T75" fmla="*/ 170 h 278"/>
                  <a:gd name="T76" fmla="*/ 71 w 165"/>
                  <a:gd name="T77" fmla="*/ 176 h 278"/>
                  <a:gd name="T78" fmla="*/ 68 w 165"/>
                  <a:gd name="T79" fmla="*/ 172 h 278"/>
                  <a:gd name="T80" fmla="*/ 73 w 165"/>
                  <a:gd name="T81" fmla="*/ 124 h 278"/>
                  <a:gd name="T82" fmla="*/ 67 w 165"/>
                  <a:gd name="T83" fmla="*/ 97 h 278"/>
                  <a:gd name="T84" fmla="*/ 73 w 165"/>
                  <a:gd name="T85" fmla="*/ 124 h 278"/>
                  <a:gd name="T86" fmla="*/ 38 w 165"/>
                  <a:gd name="T87" fmla="*/ 99 h 278"/>
                  <a:gd name="T88" fmla="*/ 63 w 165"/>
                  <a:gd name="T89" fmla="*/ 56 h 278"/>
                  <a:gd name="T90" fmla="*/ 63 w 165"/>
                  <a:gd name="T91" fmla="*/ 56 h 278"/>
                  <a:gd name="T92" fmla="*/ 97 w 165"/>
                  <a:gd name="T93" fmla="*/ 105 h 278"/>
                  <a:gd name="T94" fmla="*/ 103 w 165"/>
                  <a:gd name="T95" fmla="*/ 103 h 278"/>
                  <a:gd name="T96" fmla="*/ 79 w 165"/>
                  <a:gd name="T97" fmla="*/ 60 h 278"/>
                  <a:gd name="T98" fmla="*/ 63 w 165"/>
                  <a:gd name="T99" fmla="*/ 56 h 278"/>
                  <a:gd name="T100" fmla="*/ 60 w 165"/>
                  <a:gd name="T101" fmla="*/ 142 h 278"/>
                  <a:gd name="T102" fmla="*/ 138 w 165"/>
                  <a:gd name="T103" fmla="*/ 133 h 278"/>
                  <a:gd name="T104" fmla="*/ 138 w 165"/>
                  <a:gd name="T105" fmla="*/ 133 h 278"/>
                  <a:gd name="T106" fmla="*/ 117 w 165"/>
                  <a:gd name="T107" fmla="*/ 176 h 278"/>
                  <a:gd name="T108" fmla="*/ 30 w 165"/>
                  <a:gd name="T109" fmla="*/ 97 h 278"/>
                  <a:gd name="T110" fmla="*/ 30 w 165"/>
                  <a:gd name="T111" fmla="*/ 93 h 278"/>
                  <a:gd name="T112" fmla="*/ 30 w 165"/>
                  <a:gd name="T113" fmla="*/ 97 h 278"/>
                  <a:gd name="T114" fmla="*/ 105 w 165"/>
                  <a:gd name="T115" fmla="*/ 113 h 278"/>
                  <a:gd name="T116" fmla="*/ 106 w 165"/>
                  <a:gd name="T117" fmla="*/ 115 h 278"/>
                  <a:gd name="T118" fmla="*/ 112 w 165"/>
                  <a:gd name="T119" fmla="*/ 99 h 278"/>
                  <a:gd name="T120" fmla="*/ 113 w 165"/>
                  <a:gd name="T121" fmla="*/ 100 h 278"/>
                  <a:gd name="T122" fmla="*/ 112 w 165"/>
                  <a:gd name="T123" fmla="*/ 99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5" h="278">
                    <a:moveTo>
                      <a:pt x="5" y="0"/>
                    </a:moveTo>
                    <a:cubicBezTo>
                      <a:pt x="7" y="5"/>
                      <a:pt x="12" y="5"/>
                      <a:pt x="16" y="7"/>
                    </a:cubicBezTo>
                    <a:cubicBezTo>
                      <a:pt x="105" y="44"/>
                      <a:pt x="151" y="111"/>
                      <a:pt x="162" y="205"/>
                    </a:cubicBezTo>
                    <a:cubicBezTo>
                      <a:pt x="165" y="228"/>
                      <a:pt x="163" y="250"/>
                      <a:pt x="159" y="271"/>
                    </a:cubicBezTo>
                    <a:cubicBezTo>
                      <a:pt x="158" y="272"/>
                      <a:pt x="158" y="273"/>
                      <a:pt x="157" y="274"/>
                    </a:cubicBezTo>
                    <a:cubicBezTo>
                      <a:pt x="148" y="269"/>
                      <a:pt x="154" y="261"/>
                      <a:pt x="152" y="254"/>
                    </a:cubicBezTo>
                    <a:cubicBezTo>
                      <a:pt x="145" y="225"/>
                      <a:pt x="148" y="195"/>
                      <a:pt x="148" y="166"/>
                    </a:cubicBezTo>
                    <a:cubicBezTo>
                      <a:pt x="148" y="159"/>
                      <a:pt x="149" y="159"/>
                      <a:pt x="140" y="156"/>
                    </a:cubicBezTo>
                    <a:cubicBezTo>
                      <a:pt x="142" y="171"/>
                      <a:pt x="145" y="186"/>
                      <a:pt x="142" y="202"/>
                    </a:cubicBezTo>
                    <a:cubicBezTo>
                      <a:pt x="138" y="187"/>
                      <a:pt x="135" y="173"/>
                      <a:pt x="129" y="161"/>
                    </a:cubicBezTo>
                    <a:cubicBezTo>
                      <a:pt x="125" y="152"/>
                      <a:pt x="127" y="143"/>
                      <a:pt x="124" y="134"/>
                    </a:cubicBezTo>
                    <a:cubicBezTo>
                      <a:pt x="121" y="126"/>
                      <a:pt x="111" y="127"/>
                      <a:pt x="109" y="119"/>
                    </a:cubicBezTo>
                    <a:cubicBezTo>
                      <a:pt x="106" y="122"/>
                      <a:pt x="108" y="124"/>
                      <a:pt x="109" y="125"/>
                    </a:cubicBezTo>
                    <a:cubicBezTo>
                      <a:pt x="120" y="145"/>
                      <a:pt x="127" y="166"/>
                      <a:pt x="134" y="188"/>
                    </a:cubicBezTo>
                    <a:cubicBezTo>
                      <a:pt x="137" y="196"/>
                      <a:pt x="134" y="195"/>
                      <a:pt x="128" y="194"/>
                    </a:cubicBezTo>
                    <a:cubicBezTo>
                      <a:pt x="127" y="183"/>
                      <a:pt x="127" y="183"/>
                      <a:pt x="118" y="181"/>
                    </a:cubicBezTo>
                    <a:cubicBezTo>
                      <a:pt x="122" y="186"/>
                      <a:pt x="123" y="191"/>
                      <a:pt x="128" y="194"/>
                    </a:cubicBezTo>
                    <a:cubicBezTo>
                      <a:pt x="129" y="199"/>
                      <a:pt x="129" y="204"/>
                      <a:pt x="136" y="206"/>
                    </a:cubicBezTo>
                    <a:cubicBezTo>
                      <a:pt x="136" y="206"/>
                      <a:pt x="136" y="206"/>
                      <a:pt x="136" y="206"/>
                    </a:cubicBezTo>
                    <a:cubicBezTo>
                      <a:pt x="135" y="210"/>
                      <a:pt x="136" y="215"/>
                      <a:pt x="138" y="218"/>
                    </a:cubicBezTo>
                    <a:cubicBezTo>
                      <a:pt x="144" y="227"/>
                      <a:pt x="145" y="238"/>
                      <a:pt x="147" y="247"/>
                    </a:cubicBezTo>
                    <a:cubicBezTo>
                      <a:pt x="149" y="256"/>
                      <a:pt x="145" y="254"/>
                      <a:pt x="140" y="252"/>
                    </a:cubicBezTo>
                    <a:cubicBezTo>
                      <a:pt x="136" y="238"/>
                      <a:pt x="127" y="228"/>
                      <a:pt x="116" y="218"/>
                    </a:cubicBezTo>
                    <a:cubicBezTo>
                      <a:pt x="110" y="202"/>
                      <a:pt x="97" y="190"/>
                      <a:pt x="89" y="175"/>
                    </a:cubicBezTo>
                    <a:cubicBezTo>
                      <a:pt x="85" y="169"/>
                      <a:pt x="82" y="162"/>
                      <a:pt x="74" y="159"/>
                    </a:cubicBezTo>
                    <a:cubicBezTo>
                      <a:pt x="76" y="165"/>
                      <a:pt x="80" y="170"/>
                      <a:pt x="83" y="175"/>
                    </a:cubicBezTo>
                    <a:cubicBezTo>
                      <a:pt x="85" y="178"/>
                      <a:pt x="85" y="181"/>
                      <a:pt x="80" y="182"/>
                    </a:cubicBezTo>
                    <a:cubicBezTo>
                      <a:pt x="80" y="180"/>
                      <a:pt x="80" y="178"/>
                      <a:pt x="77" y="178"/>
                    </a:cubicBezTo>
                    <a:cubicBezTo>
                      <a:pt x="77" y="178"/>
                      <a:pt x="76" y="178"/>
                      <a:pt x="76" y="179"/>
                    </a:cubicBezTo>
                    <a:cubicBezTo>
                      <a:pt x="76" y="181"/>
                      <a:pt x="78" y="181"/>
                      <a:pt x="80" y="182"/>
                    </a:cubicBezTo>
                    <a:cubicBezTo>
                      <a:pt x="90" y="196"/>
                      <a:pt x="102" y="208"/>
                      <a:pt x="116" y="218"/>
                    </a:cubicBezTo>
                    <a:cubicBezTo>
                      <a:pt x="116" y="220"/>
                      <a:pt x="116" y="223"/>
                      <a:pt x="116" y="225"/>
                    </a:cubicBezTo>
                    <a:cubicBezTo>
                      <a:pt x="116" y="225"/>
                      <a:pt x="116" y="225"/>
                      <a:pt x="116" y="225"/>
                    </a:cubicBezTo>
                    <a:cubicBezTo>
                      <a:pt x="105" y="221"/>
                      <a:pt x="96" y="213"/>
                      <a:pt x="83" y="211"/>
                    </a:cubicBezTo>
                    <a:cubicBezTo>
                      <a:pt x="90" y="221"/>
                      <a:pt x="100" y="222"/>
                      <a:pt x="108" y="227"/>
                    </a:cubicBezTo>
                    <a:cubicBezTo>
                      <a:pt x="119" y="234"/>
                      <a:pt x="128" y="246"/>
                      <a:pt x="140" y="252"/>
                    </a:cubicBezTo>
                    <a:cubicBezTo>
                      <a:pt x="139" y="259"/>
                      <a:pt x="149" y="263"/>
                      <a:pt x="145" y="271"/>
                    </a:cubicBezTo>
                    <a:cubicBezTo>
                      <a:pt x="142" y="278"/>
                      <a:pt x="137" y="278"/>
                      <a:pt x="132" y="274"/>
                    </a:cubicBezTo>
                    <a:cubicBezTo>
                      <a:pt x="126" y="270"/>
                      <a:pt x="119" y="267"/>
                      <a:pt x="113" y="263"/>
                    </a:cubicBezTo>
                    <a:cubicBezTo>
                      <a:pt x="112" y="263"/>
                      <a:pt x="112" y="263"/>
                      <a:pt x="111" y="262"/>
                    </a:cubicBezTo>
                    <a:cubicBezTo>
                      <a:pt x="111" y="262"/>
                      <a:pt x="110" y="261"/>
                      <a:pt x="110" y="261"/>
                    </a:cubicBezTo>
                    <a:cubicBezTo>
                      <a:pt x="78" y="242"/>
                      <a:pt x="61" y="212"/>
                      <a:pt x="48" y="176"/>
                    </a:cubicBezTo>
                    <a:cubicBezTo>
                      <a:pt x="53" y="178"/>
                      <a:pt x="56" y="179"/>
                      <a:pt x="59" y="180"/>
                    </a:cubicBezTo>
                    <a:cubicBezTo>
                      <a:pt x="60" y="180"/>
                      <a:pt x="60" y="180"/>
                      <a:pt x="61" y="179"/>
                    </a:cubicBezTo>
                    <a:cubicBezTo>
                      <a:pt x="55" y="173"/>
                      <a:pt x="50" y="166"/>
                      <a:pt x="45" y="160"/>
                    </a:cubicBezTo>
                    <a:cubicBezTo>
                      <a:pt x="22" y="134"/>
                      <a:pt x="18" y="103"/>
                      <a:pt x="16" y="70"/>
                    </a:cubicBezTo>
                    <a:cubicBezTo>
                      <a:pt x="15" y="68"/>
                      <a:pt x="14" y="63"/>
                      <a:pt x="20" y="64"/>
                    </a:cubicBezTo>
                    <a:cubicBezTo>
                      <a:pt x="32" y="67"/>
                      <a:pt x="27" y="60"/>
                      <a:pt x="25" y="55"/>
                    </a:cubicBezTo>
                    <a:cubicBezTo>
                      <a:pt x="17" y="37"/>
                      <a:pt x="8" y="19"/>
                      <a:pt x="0" y="0"/>
                    </a:cubicBezTo>
                    <a:cubicBezTo>
                      <a:pt x="2" y="0"/>
                      <a:pt x="3" y="0"/>
                      <a:pt x="5" y="0"/>
                    </a:cubicBezTo>
                    <a:close/>
                    <a:moveTo>
                      <a:pt x="99" y="153"/>
                    </a:moveTo>
                    <a:cubicBezTo>
                      <a:pt x="100" y="153"/>
                      <a:pt x="101" y="154"/>
                      <a:pt x="102" y="155"/>
                    </a:cubicBezTo>
                    <a:cubicBezTo>
                      <a:pt x="102" y="160"/>
                      <a:pt x="105" y="163"/>
                      <a:pt x="112" y="164"/>
                    </a:cubicBezTo>
                    <a:cubicBezTo>
                      <a:pt x="109" y="158"/>
                      <a:pt x="107" y="155"/>
                      <a:pt x="102" y="155"/>
                    </a:cubicBezTo>
                    <a:cubicBezTo>
                      <a:pt x="101" y="154"/>
                      <a:pt x="100" y="153"/>
                      <a:pt x="99" y="153"/>
                    </a:cubicBezTo>
                    <a:cubicBezTo>
                      <a:pt x="99" y="151"/>
                      <a:pt x="99" y="149"/>
                      <a:pt x="97" y="148"/>
                    </a:cubicBezTo>
                    <a:cubicBezTo>
                      <a:pt x="97" y="146"/>
                      <a:pt x="97" y="144"/>
                      <a:pt x="94" y="144"/>
                    </a:cubicBezTo>
                    <a:cubicBezTo>
                      <a:pt x="94" y="144"/>
                      <a:pt x="93" y="145"/>
                      <a:pt x="93" y="145"/>
                    </a:cubicBezTo>
                    <a:cubicBezTo>
                      <a:pt x="93" y="148"/>
                      <a:pt x="95" y="148"/>
                      <a:pt x="97" y="148"/>
                    </a:cubicBezTo>
                    <a:cubicBezTo>
                      <a:pt x="97" y="150"/>
                      <a:pt x="97" y="152"/>
                      <a:pt x="99" y="153"/>
                    </a:cubicBezTo>
                    <a:close/>
                    <a:moveTo>
                      <a:pt x="116" y="112"/>
                    </a:moveTo>
                    <a:cubicBezTo>
                      <a:pt x="117" y="113"/>
                      <a:pt x="117" y="114"/>
                      <a:pt x="117" y="115"/>
                    </a:cubicBezTo>
                    <a:cubicBezTo>
                      <a:pt x="117" y="115"/>
                      <a:pt x="118" y="114"/>
                      <a:pt x="118" y="114"/>
                    </a:cubicBezTo>
                    <a:cubicBezTo>
                      <a:pt x="117" y="113"/>
                      <a:pt x="117" y="112"/>
                      <a:pt x="116" y="112"/>
                    </a:cubicBezTo>
                    <a:cubicBezTo>
                      <a:pt x="116" y="110"/>
                      <a:pt x="116" y="108"/>
                      <a:pt x="115" y="106"/>
                    </a:cubicBezTo>
                    <a:cubicBezTo>
                      <a:pt x="115" y="106"/>
                      <a:pt x="114" y="107"/>
                      <a:pt x="114" y="107"/>
                    </a:cubicBezTo>
                    <a:cubicBezTo>
                      <a:pt x="114" y="109"/>
                      <a:pt x="114" y="110"/>
                      <a:pt x="116" y="112"/>
                    </a:cubicBezTo>
                    <a:close/>
                    <a:moveTo>
                      <a:pt x="58" y="49"/>
                    </a:moveTo>
                    <a:cubicBezTo>
                      <a:pt x="59" y="49"/>
                      <a:pt x="59" y="49"/>
                      <a:pt x="59" y="49"/>
                    </a:cubicBezTo>
                    <a:cubicBezTo>
                      <a:pt x="59" y="49"/>
                      <a:pt x="59" y="49"/>
                      <a:pt x="58" y="49"/>
                    </a:cubicBezTo>
                    <a:cubicBezTo>
                      <a:pt x="58" y="47"/>
                      <a:pt x="58" y="45"/>
                      <a:pt x="55" y="45"/>
                    </a:cubicBezTo>
                    <a:cubicBezTo>
                      <a:pt x="55" y="45"/>
                      <a:pt x="54" y="46"/>
                      <a:pt x="54" y="46"/>
                    </a:cubicBezTo>
                    <a:cubicBezTo>
                      <a:pt x="54" y="48"/>
                      <a:pt x="56" y="48"/>
                      <a:pt x="58" y="49"/>
                    </a:cubicBezTo>
                    <a:close/>
                    <a:moveTo>
                      <a:pt x="68" y="172"/>
                    </a:moveTo>
                    <a:cubicBezTo>
                      <a:pt x="68" y="170"/>
                      <a:pt x="68" y="169"/>
                      <a:pt x="66" y="168"/>
                    </a:cubicBezTo>
                    <a:cubicBezTo>
                      <a:pt x="65" y="168"/>
                      <a:pt x="64" y="169"/>
                      <a:pt x="64" y="170"/>
                    </a:cubicBezTo>
                    <a:cubicBezTo>
                      <a:pt x="65" y="172"/>
                      <a:pt x="66" y="172"/>
                      <a:pt x="68" y="172"/>
                    </a:cubicBezTo>
                    <a:cubicBezTo>
                      <a:pt x="68" y="174"/>
                      <a:pt x="68" y="176"/>
                      <a:pt x="71" y="176"/>
                    </a:cubicBezTo>
                    <a:cubicBezTo>
                      <a:pt x="71" y="176"/>
                      <a:pt x="72" y="175"/>
                      <a:pt x="72" y="175"/>
                    </a:cubicBezTo>
                    <a:cubicBezTo>
                      <a:pt x="72" y="172"/>
                      <a:pt x="70" y="172"/>
                      <a:pt x="68" y="172"/>
                    </a:cubicBezTo>
                    <a:close/>
                    <a:moveTo>
                      <a:pt x="68" y="119"/>
                    </a:moveTo>
                    <a:cubicBezTo>
                      <a:pt x="68" y="122"/>
                      <a:pt x="70" y="124"/>
                      <a:pt x="73" y="124"/>
                    </a:cubicBezTo>
                    <a:cubicBezTo>
                      <a:pt x="74" y="131"/>
                      <a:pt x="79" y="134"/>
                      <a:pt x="88" y="136"/>
                    </a:cubicBezTo>
                    <a:cubicBezTo>
                      <a:pt x="80" y="122"/>
                      <a:pt x="77" y="109"/>
                      <a:pt x="67" y="97"/>
                    </a:cubicBezTo>
                    <a:cubicBezTo>
                      <a:pt x="66" y="106"/>
                      <a:pt x="71" y="111"/>
                      <a:pt x="74" y="116"/>
                    </a:cubicBezTo>
                    <a:cubicBezTo>
                      <a:pt x="76" y="119"/>
                      <a:pt x="80" y="122"/>
                      <a:pt x="73" y="124"/>
                    </a:cubicBezTo>
                    <a:cubicBezTo>
                      <a:pt x="73" y="120"/>
                      <a:pt x="71" y="119"/>
                      <a:pt x="68" y="119"/>
                    </a:cubicBezTo>
                    <a:cubicBezTo>
                      <a:pt x="61" y="107"/>
                      <a:pt x="50" y="102"/>
                      <a:pt x="38" y="99"/>
                    </a:cubicBezTo>
                    <a:cubicBezTo>
                      <a:pt x="46" y="108"/>
                      <a:pt x="57" y="114"/>
                      <a:pt x="68" y="119"/>
                    </a:cubicBezTo>
                    <a:close/>
                    <a:moveTo>
                      <a:pt x="63" y="56"/>
                    </a:moveTo>
                    <a:cubicBezTo>
                      <a:pt x="63" y="56"/>
                      <a:pt x="62" y="55"/>
                      <a:pt x="62" y="55"/>
                    </a:cubicBezTo>
                    <a:cubicBezTo>
                      <a:pt x="62" y="55"/>
                      <a:pt x="63" y="56"/>
                      <a:pt x="63" y="56"/>
                    </a:cubicBezTo>
                    <a:cubicBezTo>
                      <a:pt x="60" y="65"/>
                      <a:pt x="54" y="51"/>
                      <a:pt x="50" y="59"/>
                    </a:cubicBezTo>
                    <a:cubicBezTo>
                      <a:pt x="69" y="70"/>
                      <a:pt x="84" y="87"/>
                      <a:pt x="97" y="105"/>
                    </a:cubicBezTo>
                    <a:cubicBezTo>
                      <a:pt x="99" y="107"/>
                      <a:pt x="100" y="110"/>
                      <a:pt x="103" y="107"/>
                    </a:cubicBezTo>
                    <a:cubicBezTo>
                      <a:pt x="104" y="106"/>
                      <a:pt x="104" y="104"/>
                      <a:pt x="103" y="103"/>
                    </a:cubicBezTo>
                    <a:cubicBezTo>
                      <a:pt x="93" y="92"/>
                      <a:pt x="87" y="78"/>
                      <a:pt x="80" y="66"/>
                    </a:cubicBezTo>
                    <a:cubicBezTo>
                      <a:pt x="80" y="64"/>
                      <a:pt x="80" y="61"/>
                      <a:pt x="79" y="60"/>
                    </a:cubicBezTo>
                    <a:cubicBezTo>
                      <a:pt x="77" y="59"/>
                      <a:pt x="76" y="62"/>
                      <a:pt x="75" y="63"/>
                    </a:cubicBezTo>
                    <a:cubicBezTo>
                      <a:pt x="70" y="63"/>
                      <a:pt x="69" y="55"/>
                      <a:pt x="63" y="56"/>
                    </a:cubicBezTo>
                    <a:close/>
                    <a:moveTo>
                      <a:pt x="70" y="155"/>
                    </a:moveTo>
                    <a:cubicBezTo>
                      <a:pt x="69" y="144"/>
                      <a:pt x="69" y="144"/>
                      <a:pt x="60" y="142"/>
                    </a:cubicBezTo>
                    <a:cubicBezTo>
                      <a:pt x="64" y="147"/>
                      <a:pt x="67" y="151"/>
                      <a:pt x="70" y="155"/>
                    </a:cubicBezTo>
                    <a:close/>
                    <a:moveTo>
                      <a:pt x="138" y="133"/>
                    </a:moveTo>
                    <a:cubicBezTo>
                      <a:pt x="134" y="140"/>
                      <a:pt x="139" y="143"/>
                      <a:pt x="139" y="148"/>
                    </a:cubicBezTo>
                    <a:cubicBezTo>
                      <a:pt x="141" y="143"/>
                      <a:pt x="141" y="139"/>
                      <a:pt x="138" y="133"/>
                    </a:cubicBezTo>
                    <a:close/>
                    <a:moveTo>
                      <a:pt x="113" y="168"/>
                    </a:moveTo>
                    <a:cubicBezTo>
                      <a:pt x="112" y="172"/>
                      <a:pt x="113" y="175"/>
                      <a:pt x="117" y="176"/>
                    </a:cubicBezTo>
                    <a:cubicBezTo>
                      <a:pt x="118" y="172"/>
                      <a:pt x="117" y="169"/>
                      <a:pt x="113" y="168"/>
                    </a:cubicBezTo>
                    <a:close/>
                    <a:moveTo>
                      <a:pt x="30" y="97"/>
                    </a:moveTo>
                    <a:cubicBezTo>
                      <a:pt x="31" y="96"/>
                      <a:pt x="33" y="96"/>
                      <a:pt x="33" y="95"/>
                    </a:cubicBezTo>
                    <a:cubicBezTo>
                      <a:pt x="33" y="94"/>
                      <a:pt x="32" y="93"/>
                      <a:pt x="30" y="93"/>
                    </a:cubicBezTo>
                    <a:cubicBezTo>
                      <a:pt x="30" y="93"/>
                      <a:pt x="28" y="94"/>
                      <a:pt x="28" y="94"/>
                    </a:cubicBezTo>
                    <a:cubicBezTo>
                      <a:pt x="28" y="95"/>
                      <a:pt x="29" y="96"/>
                      <a:pt x="30" y="97"/>
                    </a:cubicBezTo>
                    <a:close/>
                    <a:moveTo>
                      <a:pt x="106" y="114"/>
                    </a:moveTo>
                    <a:cubicBezTo>
                      <a:pt x="106" y="114"/>
                      <a:pt x="106" y="113"/>
                      <a:pt x="105" y="113"/>
                    </a:cubicBezTo>
                    <a:cubicBezTo>
                      <a:pt x="105" y="114"/>
                      <a:pt x="105" y="114"/>
                      <a:pt x="105" y="115"/>
                    </a:cubicBezTo>
                    <a:cubicBezTo>
                      <a:pt x="105" y="115"/>
                      <a:pt x="105" y="115"/>
                      <a:pt x="106" y="115"/>
                    </a:cubicBezTo>
                    <a:cubicBezTo>
                      <a:pt x="106" y="115"/>
                      <a:pt x="106" y="114"/>
                      <a:pt x="106" y="114"/>
                    </a:cubicBezTo>
                    <a:close/>
                    <a:moveTo>
                      <a:pt x="112" y="99"/>
                    </a:moveTo>
                    <a:cubicBezTo>
                      <a:pt x="112" y="99"/>
                      <a:pt x="112" y="99"/>
                      <a:pt x="112" y="100"/>
                    </a:cubicBezTo>
                    <a:cubicBezTo>
                      <a:pt x="112" y="100"/>
                      <a:pt x="113" y="100"/>
                      <a:pt x="113" y="100"/>
                    </a:cubicBezTo>
                    <a:cubicBezTo>
                      <a:pt x="113" y="99"/>
                      <a:pt x="113" y="99"/>
                      <a:pt x="113" y="99"/>
                    </a:cubicBezTo>
                    <a:cubicBezTo>
                      <a:pt x="113" y="99"/>
                      <a:pt x="113" y="99"/>
                      <a:pt x="112" y="9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4" name="Freeform 926">
                <a:extLst>
                  <a:ext uri="{FF2B5EF4-FFF2-40B4-BE49-F238E27FC236}">
                    <a16:creationId xmlns:a16="http://schemas.microsoft.com/office/drawing/2014/main" id="{68895903-3EC1-1232-E603-5A87EBD0D402}"/>
                  </a:ext>
                </a:extLst>
              </p:cNvPr>
              <p:cNvSpPr/>
              <p:nvPr/>
            </p:nvSpPr>
            <p:spPr bwMode="auto">
              <a:xfrm>
                <a:off x="5626" y="1958"/>
                <a:ext cx="152" cy="391"/>
              </a:xfrm>
              <a:custGeom>
                <a:avLst/>
                <a:gdLst>
                  <a:gd name="T0" fmla="*/ 13 w 134"/>
                  <a:gd name="T1" fmla="*/ 156 h 345"/>
                  <a:gd name="T2" fmla="*/ 3 w 134"/>
                  <a:gd name="T3" fmla="*/ 135 h 345"/>
                  <a:gd name="T4" fmla="*/ 16 w 134"/>
                  <a:gd name="T5" fmla="*/ 127 h 345"/>
                  <a:gd name="T6" fmla="*/ 40 w 134"/>
                  <a:gd name="T7" fmla="*/ 101 h 345"/>
                  <a:gd name="T8" fmla="*/ 35 w 134"/>
                  <a:gd name="T9" fmla="*/ 86 h 345"/>
                  <a:gd name="T10" fmla="*/ 40 w 134"/>
                  <a:gd name="T11" fmla="*/ 59 h 345"/>
                  <a:gd name="T12" fmla="*/ 39 w 134"/>
                  <a:gd name="T13" fmla="*/ 39 h 345"/>
                  <a:gd name="T14" fmla="*/ 59 w 134"/>
                  <a:gd name="T15" fmla="*/ 49 h 345"/>
                  <a:gd name="T16" fmla="*/ 62 w 134"/>
                  <a:gd name="T17" fmla="*/ 32 h 345"/>
                  <a:gd name="T18" fmla="*/ 84 w 134"/>
                  <a:gd name="T19" fmla="*/ 51 h 345"/>
                  <a:gd name="T20" fmla="*/ 88 w 134"/>
                  <a:gd name="T21" fmla="*/ 47 h 345"/>
                  <a:gd name="T22" fmla="*/ 98 w 134"/>
                  <a:gd name="T23" fmla="*/ 25 h 345"/>
                  <a:gd name="T24" fmla="*/ 118 w 134"/>
                  <a:gd name="T25" fmla="*/ 24 h 345"/>
                  <a:gd name="T26" fmla="*/ 134 w 134"/>
                  <a:gd name="T27" fmla="*/ 1 h 345"/>
                  <a:gd name="T28" fmla="*/ 101 w 134"/>
                  <a:gd name="T29" fmla="*/ 92 h 345"/>
                  <a:gd name="T30" fmla="*/ 75 w 134"/>
                  <a:gd name="T31" fmla="*/ 127 h 345"/>
                  <a:gd name="T32" fmla="*/ 68 w 134"/>
                  <a:gd name="T33" fmla="*/ 181 h 345"/>
                  <a:gd name="T34" fmla="*/ 77 w 134"/>
                  <a:gd name="T35" fmla="*/ 224 h 345"/>
                  <a:gd name="T36" fmla="*/ 92 w 134"/>
                  <a:gd name="T37" fmla="*/ 240 h 345"/>
                  <a:gd name="T38" fmla="*/ 100 w 134"/>
                  <a:gd name="T39" fmla="*/ 260 h 345"/>
                  <a:gd name="T40" fmla="*/ 134 w 134"/>
                  <a:gd name="T41" fmla="*/ 330 h 345"/>
                  <a:gd name="T42" fmla="*/ 117 w 134"/>
                  <a:gd name="T43" fmla="*/ 315 h 345"/>
                  <a:gd name="T44" fmla="*/ 100 w 134"/>
                  <a:gd name="T45" fmla="*/ 339 h 345"/>
                  <a:gd name="T46" fmla="*/ 88 w 134"/>
                  <a:gd name="T47" fmla="*/ 344 h 345"/>
                  <a:gd name="T48" fmla="*/ 55 w 134"/>
                  <a:gd name="T49" fmla="*/ 345 h 345"/>
                  <a:gd name="T50" fmla="*/ 68 w 134"/>
                  <a:gd name="T51" fmla="*/ 280 h 345"/>
                  <a:gd name="T52" fmla="*/ 51 w 134"/>
                  <a:gd name="T53" fmla="*/ 279 h 345"/>
                  <a:gd name="T54" fmla="*/ 38 w 134"/>
                  <a:gd name="T55" fmla="*/ 265 h 345"/>
                  <a:gd name="T56" fmla="*/ 19 w 134"/>
                  <a:gd name="T57" fmla="*/ 236 h 345"/>
                  <a:gd name="T58" fmla="*/ 21 w 134"/>
                  <a:gd name="T59" fmla="*/ 226 h 345"/>
                  <a:gd name="T60" fmla="*/ 13 w 134"/>
                  <a:gd name="T61" fmla="*/ 196 h 345"/>
                  <a:gd name="T62" fmla="*/ 30 w 134"/>
                  <a:gd name="T63" fmla="*/ 177 h 345"/>
                  <a:gd name="T64" fmla="*/ 17 w 134"/>
                  <a:gd name="T65" fmla="*/ 163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4" h="345">
                    <a:moveTo>
                      <a:pt x="17" y="163"/>
                    </a:moveTo>
                    <a:cubicBezTo>
                      <a:pt x="17" y="159"/>
                      <a:pt x="16" y="157"/>
                      <a:pt x="13" y="156"/>
                    </a:cubicBezTo>
                    <a:cubicBezTo>
                      <a:pt x="7" y="155"/>
                      <a:pt x="3" y="152"/>
                      <a:pt x="7" y="145"/>
                    </a:cubicBezTo>
                    <a:cubicBezTo>
                      <a:pt x="9" y="141"/>
                      <a:pt x="5" y="138"/>
                      <a:pt x="3" y="135"/>
                    </a:cubicBezTo>
                    <a:cubicBezTo>
                      <a:pt x="0" y="128"/>
                      <a:pt x="1" y="125"/>
                      <a:pt x="8" y="124"/>
                    </a:cubicBezTo>
                    <a:cubicBezTo>
                      <a:pt x="11" y="125"/>
                      <a:pt x="13" y="126"/>
                      <a:pt x="16" y="127"/>
                    </a:cubicBezTo>
                    <a:cubicBezTo>
                      <a:pt x="25" y="130"/>
                      <a:pt x="34" y="127"/>
                      <a:pt x="40" y="121"/>
                    </a:cubicBezTo>
                    <a:cubicBezTo>
                      <a:pt x="46" y="116"/>
                      <a:pt x="42" y="108"/>
                      <a:pt x="40" y="101"/>
                    </a:cubicBezTo>
                    <a:cubicBezTo>
                      <a:pt x="39" y="97"/>
                      <a:pt x="34" y="93"/>
                      <a:pt x="35" y="88"/>
                    </a:cubicBezTo>
                    <a:cubicBezTo>
                      <a:pt x="35" y="87"/>
                      <a:pt x="35" y="86"/>
                      <a:pt x="35" y="86"/>
                    </a:cubicBezTo>
                    <a:cubicBezTo>
                      <a:pt x="46" y="87"/>
                      <a:pt x="48" y="83"/>
                      <a:pt x="44" y="73"/>
                    </a:cubicBezTo>
                    <a:cubicBezTo>
                      <a:pt x="42" y="69"/>
                      <a:pt x="41" y="64"/>
                      <a:pt x="40" y="59"/>
                    </a:cubicBezTo>
                    <a:cubicBezTo>
                      <a:pt x="40" y="56"/>
                      <a:pt x="39" y="54"/>
                      <a:pt x="38" y="51"/>
                    </a:cubicBezTo>
                    <a:cubicBezTo>
                      <a:pt x="38" y="47"/>
                      <a:pt x="36" y="42"/>
                      <a:pt x="39" y="39"/>
                    </a:cubicBezTo>
                    <a:cubicBezTo>
                      <a:pt x="43" y="36"/>
                      <a:pt x="46" y="41"/>
                      <a:pt x="50" y="42"/>
                    </a:cubicBezTo>
                    <a:cubicBezTo>
                      <a:pt x="50" y="48"/>
                      <a:pt x="54" y="50"/>
                      <a:pt x="59" y="49"/>
                    </a:cubicBezTo>
                    <a:cubicBezTo>
                      <a:pt x="63" y="47"/>
                      <a:pt x="62" y="43"/>
                      <a:pt x="61" y="40"/>
                    </a:cubicBezTo>
                    <a:cubicBezTo>
                      <a:pt x="61" y="37"/>
                      <a:pt x="59" y="34"/>
                      <a:pt x="62" y="32"/>
                    </a:cubicBezTo>
                    <a:cubicBezTo>
                      <a:pt x="64" y="33"/>
                      <a:pt x="65" y="34"/>
                      <a:pt x="67" y="35"/>
                    </a:cubicBezTo>
                    <a:cubicBezTo>
                      <a:pt x="73" y="40"/>
                      <a:pt x="81" y="43"/>
                      <a:pt x="84" y="51"/>
                    </a:cubicBezTo>
                    <a:cubicBezTo>
                      <a:pt x="84" y="52"/>
                      <a:pt x="86" y="54"/>
                      <a:pt x="87" y="53"/>
                    </a:cubicBezTo>
                    <a:cubicBezTo>
                      <a:pt x="88" y="51"/>
                      <a:pt x="88" y="49"/>
                      <a:pt x="88" y="47"/>
                    </a:cubicBezTo>
                    <a:cubicBezTo>
                      <a:pt x="88" y="38"/>
                      <a:pt x="92" y="30"/>
                      <a:pt x="96" y="23"/>
                    </a:cubicBezTo>
                    <a:cubicBezTo>
                      <a:pt x="96" y="24"/>
                      <a:pt x="97" y="25"/>
                      <a:pt x="98" y="25"/>
                    </a:cubicBezTo>
                    <a:cubicBezTo>
                      <a:pt x="102" y="30"/>
                      <a:pt x="103" y="39"/>
                      <a:pt x="110" y="39"/>
                    </a:cubicBezTo>
                    <a:cubicBezTo>
                      <a:pt x="116" y="38"/>
                      <a:pt x="115" y="29"/>
                      <a:pt x="118" y="24"/>
                    </a:cubicBezTo>
                    <a:cubicBezTo>
                      <a:pt x="121" y="17"/>
                      <a:pt x="124" y="11"/>
                      <a:pt x="127" y="4"/>
                    </a:cubicBezTo>
                    <a:cubicBezTo>
                      <a:pt x="129" y="2"/>
                      <a:pt x="131" y="0"/>
                      <a:pt x="134" y="1"/>
                    </a:cubicBezTo>
                    <a:cubicBezTo>
                      <a:pt x="134" y="28"/>
                      <a:pt x="134" y="56"/>
                      <a:pt x="134" y="83"/>
                    </a:cubicBezTo>
                    <a:cubicBezTo>
                      <a:pt x="121" y="76"/>
                      <a:pt x="110" y="86"/>
                      <a:pt x="101" y="92"/>
                    </a:cubicBezTo>
                    <a:cubicBezTo>
                      <a:pt x="95" y="96"/>
                      <a:pt x="87" y="103"/>
                      <a:pt x="82" y="111"/>
                    </a:cubicBezTo>
                    <a:cubicBezTo>
                      <a:pt x="78" y="115"/>
                      <a:pt x="74" y="122"/>
                      <a:pt x="75" y="127"/>
                    </a:cubicBezTo>
                    <a:cubicBezTo>
                      <a:pt x="76" y="137"/>
                      <a:pt x="70" y="145"/>
                      <a:pt x="71" y="153"/>
                    </a:cubicBezTo>
                    <a:cubicBezTo>
                      <a:pt x="72" y="163"/>
                      <a:pt x="64" y="172"/>
                      <a:pt x="68" y="181"/>
                    </a:cubicBezTo>
                    <a:cubicBezTo>
                      <a:pt x="71" y="188"/>
                      <a:pt x="72" y="194"/>
                      <a:pt x="71" y="202"/>
                    </a:cubicBezTo>
                    <a:cubicBezTo>
                      <a:pt x="70" y="208"/>
                      <a:pt x="83" y="214"/>
                      <a:pt x="77" y="224"/>
                    </a:cubicBezTo>
                    <a:cubicBezTo>
                      <a:pt x="90" y="225"/>
                      <a:pt x="82" y="232"/>
                      <a:pt x="80" y="237"/>
                    </a:cubicBezTo>
                    <a:cubicBezTo>
                      <a:pt x="84" y="239"/>
                      <a:pt x="89" y="237"/>
                      <a:pt x="92" y="240"/>
                    </a:cubicBezTo>
                    <a:cubicBezTo>
                      <a:pt x="91" y="245"/>
                      <a:pt x="87" y="249"/>
                      <a:pt x="88" y="254"/>
                    </a:cubicBezTo>
                    <a:cubicBezTo>
                      <a:pt x="92" y="256"/>
                      <a:pt x="98" y="252"/>
                      <a:pt x="100" y="260"/>
                    </a:cubicBezTo>
                    <a:cubicBezTo>
                      <a:pt x="105" y="276"/>
                      <a:pt x="116" y="287"/>
                      <a:pt x="134" y="289"/>
                    </a:cubicBezTo>
                    <a:cubicBezTo>
                      <a:pt x="134" y="302"/>
                      <a:pt x="134" y="316"/>
                      <a:pt x="134" y="330"/>
                    </a:cubicBezTo>
                    <a:cubicBezTo>
                      <a:pt x="128" y="329"/>
                      <a:pt x="128" y="323"/>
                      <a:pt x="125" y="319"/>
                    </a:cubicBezTo>
                    <a:cubicBezTo>
                      <a:pt x="123" y="316"/>
                      <a:pt x="120" y="311"/>
                      <a:pt x="117" y="315"/>
                    </a:cubicBezTo>
                    <a:cubicBezTo>
                      <a:pt x="112" y="323"/>
                      <a:pt x="103" y="327"/>
                      <a:pt x="101" y="337"/>
                    </a:cubicBezTo>
                    <a:cubicBezTo>
                      <a:pt x="101" y="338"/>
                      <a:pt x="100" y="339"/>
                      <a:pt x="100" y="339"/>
                    </a:cubicBezTo>
                    <a:cubicBezTo>
                      <a:pt x="95" y="339"/>
                      <a:pt x="93" y="342"/>
                      <a:pt x="90" y="345"/>
                    </a:cubicBezTo>
                    <a:cubicBezTo>
                      <a:pt x="90" y="345"/>
                      <a:pt x="89" y="344"/>
                      <a:pt x="88" y="344"/>
                    </a:cubicBezTo>
                    <a:cubicBezTo>
                      <a:pt x="87" y="336"/>
                      <a:pt x="84" y="330"/>
                      <a:pt x="75" y="337"/>
                    </a:cubicBezTo>
                    <a:cubicBezTo>
                      <a:pt x="69" y="340"/>
                      <a:pt x="62" y="342"/>
                      <a:pt x="55" y="345"/>
                    </a:cubicBezTo>
                    <a:cubicBezTo>
                      <a:pt x="53" y="340"/>
                      <a:pt x="54" y="335"/>
                      <a:pt x="57" y="330"/>
                    </a:cubicBezTo>
                    <a:cubicBezTo>
                      <a:pt x="61" y="313"/>
                      <a:pt x="61" y="296"/>
                      <a:pt x="68" y="280"/>
                    </a:cubicBezTo>
                    <a:cubicBezTo>
                      <a:pt x="70" y="276"/>
                      <a:pt x="67" y="275"/>
                      <a:pt x="63" y="276"/>
                    </a:cubicBezTo>
                    <a:cubicBezTo>
                      <a:pt x="59" y="277"/>
                      <a:pt x="55" y="279"/>
                      <a:pt x="51" y="279"/>
                    </a:cubicBezTo>
                    <a:cubicBezTo>
                      <a:pt x="48" y="279"/>
                      <a:pt x="41" y="278"/>
                      <a:pt x="44" y="272"/>
                    </a:cubicBezTo>
                    <a:cubicBezTo>
                      <a:pt x="49" y="262"/>
                      <a:pt x="42" y="265"/>
                      <a:pt x="38" y="265"/>
                    </a:cubicBezTo>
                    <a:cubicBezTo>
                      <a:pt x="31" y="265"/>
                      <a:pt x="24" y="265"/>
                      <a:pt x="25" y="255"/>
                    </a:cubicBezTo>
                    <a:cubicBezTo>
                      <a:pt x="27" y="247"/>
                      <a:pt x="37" y="237"/>
                      <a:pt x="19" y="236"/>
                    </a:cubicBezTo>
                    <a:cubicBezTo>
                      <a:pt x="19" y="233"/>
                      <a:pt x="16" y="231"/>
                      <a:pt x="15" y="229"/>
                    </a:cubicBezTo>
                    <a:cubicBezTo>
                      <a:pt x="17" y="228"/>
                      <a:pt x="19" y="227"/>
                      <a:pt x="21" y="226"/>
                    </a:cubicBezTo>
                    <a:cubicBezTo>
                      <a:pt x="32" y="219"/>
                      <a:pt x="32" y="216"/>
                      <a:pt x="21" y="209"/>
                    </a:cubicBezTo>
                    <a:cubicBezTo>
                      <a:pt x="16" y="206"/>
                      <a:pt x="13" y="202"/>
                      <a:pt x="13" y="196"/>
                    </a:cubicBezTo>
                    <a:cubicBezTo>
                      <a:pt x="13" y="194"/>
                      <a:pt x="13" y="192"/>
                      <a:pt x="12" y="190"/>
                    </a:cubicBezTo>
                    <a:cubicBezTo>
                      <a:pt x="20" y="188"/>
                      <a:pt x="23" y="180"/>
                      <a:pt x="30" y="177"/>
                    </a:cubicBezTo>
                    <a:cubicBezTo>
                      <a:pt x="34" y="174"/>
                      <a:pt x="32" y="171"/>
                      <a:pt x="29" y="168"/>
                    </a:cubicBezTo>
                    <a:cubicBezTo>
                      <a:pt x="26" y="165"/>
                      <a:pt x="22" y="163"/>
                      <a:pt x="17" y="16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5" name="Freeform 927">
                <a:extLst>
                  <a:ext uri="{FF2B5EF4-FFF2-40B4-BE49-F238E27FC236}">
                    <a16:creationId xmlns:a16="http://schemas.microsoft.com/office/drawing/2014/main" id="{83AA5DDB-D45E-21F6-D691-34C1F9B15289}"/>
                  </a:ext>
                </a:extLst>
              </p:cNvPr>
              <p:cNvSpPr/>
              <p:nvPr/>
            </p:nvSpPr>
            <p:spPr bwMode="auto">
              <a:xfrm>
                <a:off x="5638" y="793"/>
                <a:ext cx="140" cy="240"/>
              </a:xfrm>
              <a:custGeom>
                <a:avLst/>
                <a:gdLst>
                  <a:gd name="T0" fmla="*/ 123 w 123"/>
                  <a:gd name="T1" fmla="*/ 209 h 212"/>
                  <a:gd name="T2" fmla="*/ 102 w 123"/>
                  <a:gd name="T3" fmla="*/ 209 h 212"/>
                  <a:gd name="T4" fmla="*/ 100 w 123"/>
                  <a:gd name="T5" fmla="*/ 209 h 212"/>
                  <a:gd name="T6" fmla="*/ 68 w 123"/>
                  <a:gd name="T7" fmla="*/ 202 h 212"/>
                  <a:gd name="T8" fmla="*/ 57 w 123"/>
                  <a:gd name="T9" fmla="*/ 191 h 212"/>
                  <a:gd name="T10" fmla="*/ 47 w 123"/>
                  <a:gd name="T11" fmla="*/ 182 h 212"/>
                  <a:gd name="T12" fmla="*/ 26 w 123"/>
                  <a:gd name="T13" fmla="*/ 163 h 212"/>
                  <a:gd name="T14" fmla="*/ 12 w 123"/>
                  <a:gd name="T15" fmla="*/ 144 h 212"/>
                  <a:gd name="T16" fmla="*/ 8 w 123"/>
                  <a:gd name="T17" fmla="*/ 135 h 212"/>
                  <a:gd name="T18" fmla="*/ 3 w 123"/>
                  <a:gd name="T19" fmla="*/ 109 h 212"/>
                  <a:gd name="T20" fmla="*/ 8 w 123"/>
                  <a:gd name="T21" fmla="*/ 91 h 212"/>
                  <a:gd name="T22" fmla="*/ 12 w 123"/>
                  <a:gd name="T23" fmla="*/ 69 h 212"/>
                  <a:gd name="T24" fmla="*/ 21 w 123"/>
                  <a:gd name="T25" fmla="*/ 55 h 212"/>
                  <a:gd name="T26" fmla="*/ 22 w 123"/>
                  <a:gd name="T27" fmla="*/ 54 h 212"/>
                  <a:gd name="T28" fmla="*/ 25 w 123"/>
                  <a:gd name="T29" fmla="*/ 48 h 212"/>
                  <a:gd name="T30" fmla="*/ 39 w 123"/>
                  <a:gd name="T31" fmla="*/ 31 h 212"/>
                  <a:gd name="T32" fmla="*/ 43 w 123"/>
                  <a:gd name="T33" fmla="*/ 29 h 212"/>
                  <a:gd name="T34" fmla="*/ 73 w 123"/>
                  <a:gd name="T35" fmla="*/ 12 h 212"/>
                  <a:gd name="T36" fmla="*/ 79 w 123"/>
                  <a:gd name="T37" fmla="*/ 12 h 212"/>
                  <a:gd name="T38" fmla="*/ 90 w 123"/>
                  <a:gd name="T39" fmla="*/ 11 h 212"/>
                  <a:gd name="T40" fmla="*/ 99 w 123"/>
                  <a:gd name="T41" fmla="*/ 10 h 212"/>
                  <a:gd name="T42" fmla="*/ 104 w 123"/>
                  <a:gd name="T43" fmla="*/ 11 h 212"/>
                  <a:gd name="T44" fmla="*/ 123 w 123"/>
                  <a:gd name="T45" fmla="*/ 14 h 212"/>
                  <a:gd name="T46" fmla="*/ 123 w 123"/>
                  <a:gd name="T47" fmla="*/ 209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3" h="211">
                    <a:moveTo>
                      <a:pt x="123" y="209"/>
                    </a:moveTo>
                    <a:cubicBezTo>
                      <a:pt x="116" y="212"/>
                      <a:pt x="109" y="203"/>
                      <a:pt x="102" y="209"/>
                    </a:cubicBezTo>
                    <a:cubicBezTo>
                      <a:pt x="101" y="209"/>
                      <a:pt x="100" y="209"/>
                      <a:pt x="100" y="209"/>
                    </a:cubicBezTo>
                    <a:cubicBezTo>
                      <a:pt x="93" y="190"/>
                      <a:pt x="79" y="202"/>
                      <a:pt x="68" y="202"/>
                    </a:cubicBezTo>
                    <a:cubicBezTo>
                      <a:pt x="61" y="202"/>
                      <a:pt x="57" y="198"/>
                      <a:pt x="57" y="191"/>
                    </a:cubicBezTo>
                    <a:cubicBezTo>
                      <a:pt x="56" y="185"/>
                      <a:pt x="54" y="183"/>
                      <a:pt x="47" y="182"/>
                    </a:cubicBezTo>
                    <a:cubicBezTo>
                      <a:pt x="34" y="182"/>
                      <a:pt x="30" y="176"/>
                      <a:pt x="26" y="163"/>
                    </a:cubicBezTo>
                    <a:cubicBezTo>
                      <a:pt x="24" y="156"/>
                      <a:pt x="18" y="150"/>
                      <a:pt x="12" y="144"/>
                    </a:cubicBezTo>
                    <a:cubicBezTo>
                      <a:pt x="10" y="141"/>
                      <a:pt x="6" y="138"/>
                      <a:pt x="8" y="135"/>
                    </a:cubicBezTo>
                    <a:cubicBezTo>
                      <a:pt x="14" y="124"/>
                      <a:pt x="6" y="117"/>
                      <a:pt x="3" y="109"/>
                    </a:cubicBezTo>
                    <a:cubicBezTo>
                      <a:pt x="0" y="101"/>
                      <a:pt x="4" y="95"/>
                      <a:pt x="8" y="91"/>
                    </a:cubicBezTo>
                    <a:cubicBezTo>
                      <a:pt x="15" y="84"/>
                      <a:pt x="14" y="77"/>
                      <a:pt x="12" y="69"/>
                    </a:cubicBezTo>
                    <a:cubicBezTo>
                      <a:pt x="15" y="64"/>
                      <a:pt x="18" y="59"/>
                      <a:pt x="21" y="55"/>
                    </a:cubicBezTo>
                    <a:cubicBezTo>
                      <a:pt x="22" y="54"/>
                      <a:pt x="22" y="54"/>
                      <a:pt x="22" y="54"/>
                    </a:cubicBezTo>
                    <a:cubicBezTo>
                      <a:pt x="29" y="55"/>
                      <a:pt x="26" y="51"/>
                      <a:pt x="25" y="48"/>
                    </a:cubicBezTo>
                    <a:cubicBezTo>
                      <a:pt x="31" y="43"/>
                      <a:pt x="39" y="41"/>
                      <a:pt x="39" y="31"/>
                    </a:cubicBezTo>
                    <a:cubicBezTo>
                      <a:pt x="39" y="30"/>
                      <a:pt x="42" y="29"/>
                      <a:pt x="43" y="29"/>
                    </a:cubicBezTo>
                    <a:cubicBezTo>
                      <a:pt x="55" y="27"/>
                      <a:pt x="65" y="21"/>
                      <a:pt x="73" y="12"/>
                    </a:cubicBezTo>
                    <a:cubicBezTo>
                      <a:pt x="75" y="9"/>
                      <a:pt x="77" y="11"/>
                      <a:pt x="79" y="12"/>
                    </a:cubicBezTo>
                    <a:cubicBezTo>
                      <a:pt x="83" y="14"/>
                      <a:pt x="87" y="15"/>
                      <a:pt x="90" y="11"/>
                    </a:cubicBezTo>
                    <a:cubicBezTo>
                      <a:pt x="93" y="7"/>
                      <a:pt x="96" y="8"/>
                      <a:pt x="99" y="10"/>
                    </a:cubicBezTo>
                    <a:cubicBezTo>
                      <a:pt x="101" y="10"/>
                      <a:pt x="104" y="12"/>
                      <a:pt x="104" y="11"/>
                    </a:cubicBezTo>
                    <a:cubicBezTo>
                      <a:pt x="112" y="0"/>
                      <a:pt x="117" y="13"/>
                      <a:pt x="123" y="14"/>
                    </a:cubicBezTo>
                    <a:cubicBezTo>
                      <a:pt x="123" y="79"/>
                      <a:pt x="123" y="144"/>
                      <a:pt x="123" y="209"/>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6" name="Freeform 928">
                <a:extLst>
                  <a:ext uri="{FF2B5EF4-FFF2-40B4-BE49-F238E27FC236}">
                    <a16:creationId xmlns:a16="http://schemas.microsoft.com/office/drawing/2014/main" id="{22061756-4EB9-C517-3FF9-923487C92AA3}"/>
                  </a:ext>
                </a:extLst>
              </p:cNvPr>
              <p:cNvSpPr/>
              <p:nvPr/>
            </p:nvSpPr>
            <p:spPr bwMode="auto">
              <a:xfrm>
                <a:off x="5666" y="1447"/>
                <a:ext cx="112" cy="375"/>
              </a:xfrm>
              <a:custGeom>
                <a:avLst/>
                <a:gdLst>
                  <a:gd name="T0" fmla="*/ 6 w 99"/>
                  <a:gd name="T1" fmla="*/ 115 h 331"/>
                  <a:gd name="T2" fmla="*/ 12 w 99"/>
                  <a:gd name="T3" fmla="*/ 100 h 331"/>
                  <a:gd name="T4" fmla="*/ 11 w 99"/>
                  <a:gd name="T5" fmla="*/ 85 h 331"/>
                  <a:gd name="T6" fmla="*/ 44 w 99"/>
                  <a:gd name="T7" fmla="*/ 79 h 331"/>
                  <a:gd name="T8" fmla="*/ 53 w 99"/>
                  <a:gd name="T9" fmla="*/ 55 h 331"/>
                  <a:gd name="T10" fmla="*/ 46 w 99"/>
                  <a:gd name="T11" fmla="*/ 5 h 331"/>
                  <a:gd name="T12" fmla="*/ 58 w 99"/>
                  <a:gd name="T13" fmla="*/ 8 h 331"/>
                  <a:gd name="T14" fmla="*/ 68 w 99"/>
                  <a:gd name="T15" fmla="*/ 18 h 331"/>
                  <a:gd name="T16" fmla="*/ 72 w 99"/>
                  <a:gd name="T17" fmla="*/ 0 h 331"/>
                  <a:gd name="T18" fmla="*/ 92 w 99"/>
                  <a:gd name="T19" fmla="*/ 17 h 331"/>
                  <a:gd name="T20" fmla="*/ 99 w 99"/>
                  <a:gd name="T21" fmla="*/ 22 h 331"/>
                  <a:gd name="T22" fmla="*/ 93 w 99"/>
                  <a:gd name="T23" fmla="*/ 68 h 331"/>
                  <a:gd name="T24" fmla="*/ 78 w 99"/>
                  <a:gd name="T25" fmla="*/ 66 h 331"/>
                  <a:gd name="T26" fmla="*/ 60 w 99"/>
                  <a:gd name="T27" fmla="*/ 72 h 331"/>
                  <a:gd name="T28" fmla="*/ 52 w 99"/>
                  <a:gd name="T29" fmla="*/ 78 h 331"/>
                  <a:gd name="T30" fmla="*/ 70 w 99"/>
                  <a:gd name="T31" fmla="*/ 111 h 331"/>
                  <a:gd name="T32" fmla="*/ 65 w 99"/>
                  <a:gd name="T33" fmla="*/ 163 h 331"/>
                  <a:gd name="T34" fmla="*/ 66 w 99"/>
                  <a:gd name="T35" fmla="*/ 188 h 331"/>
                  <a:gd name="T36" fmla="*/ 79 w 99"/>
                  <a:gd name="T37" fmla="*/ 208 h 331"/>
                  <a:gd name="T38" fmla="*/ 87 w 99"/>
                  <a:gd name="T39" fmla="*/ 233 h 331"/>
                  <a:gd name="T40" fmla="*/ 99 w 99"/>
                  <a:gd name="T41" fmla="*/ 290 h 331"/>
                  <a:gd name="T42" fmla="*/ 68 w 99"/>
                  <a:gd name="T43" fmla="*/ 331 h 331"/>
                  <a:gd name="T44" fmla="*/ 53 w 99"/>
                  <a:gd name="T45" fmla="*/ 304 h 331"/>
                  <a:gd name="T46" fmla="*/ 33 w 99"/>
                  <a:gd name="T47" fmla="*/ 309 h 331"/>
                  <a:gd name="T48" fmla="*/ 56 w 99"/>
                  <a:gd name="T49" fmla="*/ 240 h 331"/>
                  <a:gd name="T50" fmla="*/ 29 w 99"/>
                  <a:gd name="T51" fmla="*/ 244 h 331"/>
                  <a:gd name="T52" fmla="*/ 16 w 99"/>
                  <a:gd name="T53" fmla="*/ 227 h 331"/>
                  <a:gd name="T54" fmla="*/ 14 w 99"/>
                  <a:gd name="T55" fmla="*/ 213 h 331"/>
                  <a:gd name="T56" fmla="*/ 7 w 99"/>
                  <a:gd name="T57" fmla="*/ 193 h 331"/>
                  <a:gd name="T58" fmla="*/ 22 w 99"/>
                  <a:gd name="T59" fmla="*/ 187 h 331"/>
                  <a:gd name="T60" fmla="*/ 4 w 99"/>
                  <a:gd name="T61" fmla="*/ 164 h 331"/>
                  <a:gd name="T62" fmla="*/ 19 w 99"/>
                  <a:gd name="T63" fmla="*/ 144 h 331"/>
                  <a:gd name="T64" fmla="*/ 14 w 99"/>
                  <a:gd name="T65" fmla="*/ 123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9" h="331">
                    <a:moveTo>
                      <a:pt x="14" y="123"/>
                    </a:moveTo>
                    <a:cubicBezTo>
                      <a:pt x="12" y="121"/>
                      <a:pt x="9" y="117"/>
                      <a:pt x="6" y="115"/>
                    </a:cubicBezTo>
                    <a:cubicBezTo>
                      <a:pt x="0" y="111"/>
                      <a:pt x="3" y="109"/>
                      <a:pt x="7" y="106"/>
                    </a:cubicBezTo>
                    <a:cubicBezTo>
                      <a:pt x="11" y="106"/>
                      <a:pt x="17" y="107"/>
                      <a:pt x="12" y="100"/>
                    </a:cubicBezTo>
                    <a:cubicBezTo>
                      <a:pt x="9" y="96"/>
                      <a:pt x="7" y="91"/>
                      <a:pt x="7" y="86"/>
                    </a:cubicBezTo>
                    <a:cubicBezTo>
                      <a:pt x="9" y="85"/>
                      <a:pt x="10" y="85"/>
                      <a:pt x="11" y="85"/>
                    </a:cubicBezTo>
                    <a:cubicBezTo>
                      <a:pt x="18" y="96"/>
                      <a:pt x="29" y="88"/>
                      <a:pt x="37" y="89"/>
                    </a:cubicBezTo>
                    <a:cubicBezTo>
                      <a:pt x="44" y="90"/>
                      <a:pt x="49" y="86"/>
                      <a:pt x="44" y="79"/>
                    </a:cubicBezTo>
                    <a:cubicBezTo>
                      <a:pt x="41" y="74"/>
                      <a:pt x="43" y="72"/>
                      <a:pt x="45" y="68"/>
                    </a:cubicBezTo>
                    <a:cubicBezTo>
                      <a:pt x="46" y="63"/>
                      <a:pt x="55" y="61"/>
                      <a:pt x="53" y="55"/>
                    </a:cubicBezTo>
                    <a:cubicBezTo>
                      <a:pt x="50" y="45"/>
                      <a:pt x="53" y="34"/>
                      <a:pt x="47" y="24"/>
                    </a:cubicBezTo>
                    <a:cubicBezTo>
                      <a:pt x="47" y="18"/>
                      <a:pt x="46" y="11"/>
                      <a:pt x="46" y="5"/>
                    </a:cubicBezTo>
                    <a:cubicBezTo>
                      <a:pt x="47" y="4"/>
                      <a:pt x="47" y="4"/>
                      <a:pt x="47" y="3"/>
                    </a:cubicBezTo>
                    <a:cubicBezTo>
                      <a:pt x="52" y="0"/>
                      <a:pt x="54" y="7"/>
                      <a:pt x="58" y="8"/>
                    </a:cubicBezTo>
                    <a:cubicBezTo>
                      <a:pt x="59" y="9"/>
                      <a:pt x="59" y="10"/>
                      <a:pt x="59" y="11"/>
                    </a:cubicBezTo>
                    <a:cubicBezTo>
                      <a:pt x="61" y="15"/>
                      <a:pt x="64" y="19"/>
                      <a:pt x="68" y="18"/>
                    </a:cubicBezTo>
                    <a:cubicBezTo>
                      <a:pt x="72" y="17"/>
                      <a:pt x="69" y="12"/>
                      <a:pt x="70" y="9"/>
                    </a:cubicBezTo>
                    <a:cubicBezTo>
                      <a:pt x="71" y="6"/>
                      <a:pt x="66" y="1"/>
                      <a:pt x="72" y="0"/>
                    </a:cubicBezTo>
                    <a:cubicBezTo>
                      <a:pt x="74" y="1"/>
                      <a:pt x="76" y="2"/>
                      <a:pt x="78" y="3"/>
                    </a:cubicBezTo>
                    <a:cubicBezTo>
                      <a:pt x="83" y="7"/>
                      <a:pt x="84" y="16"/>
                      <a:pt x="92" y="17"/>
                    </a:cubicBezTo>
                    <a:cubicBezTo>
                      <a:pt x="92" y="17"/>
                      <a:pt x="92" y="17"/>
                      <a:pt x="92" y="17"/>
                    </a:cubicBezTo>
                    <a:cubicBezTo>
                      <a:pt x="92" y="22"/>
                      <a:pt x="96" y="22"/>
                      <a:pt x="99" y="22"/>
                    </a:cubicBezTo>
                    <a:cubicBezTo>
                      <a:pt x="99" y="37"/>
                      <a:pt x="99" y="52"/>
                      <a:pt x="99" y="68"/>
                    </a:cubicBezTo>
                    <a:cubicBezTo>
                      <a:pt x="97" y="70"/>
                      <a:pt x="95" y="68"/>
                      <a:pt x="93" y="68"/>
                    </a:cubicBezTo>
                    <a:cubicBezTo>
                      <a:pt x="90" y="64"/>
                      <a:pt x="86" y="61"/>
                      <a:pt x="80" y="61"/>
                    </a:cubicBezTo>
                    <a:cubicBezTo>
                      <a:pt x="78" y="62"/>
                      <a:pt x="78" y="64"/>
                      <a:pt x="78" y="66"/>
                    </a:cubicBezTo>
                    <a:cubicBezTo>
                      <a:pt x="77" y="72"/>
                      <a:pt x="81" y="81"/>
                      <a:pt x="74" y="83"/>
                    </a:cubicBezTo>
                    <a:cubicBezTo>
                      <a:pt x="68" y="86"/>
                      <a:pt x="64" y="77"/>
                      <a:pt x="60" y="72"/>
                    </a:cubicBezTo>
                    <a:cubicBezTo>
                      <a:pt x="58" y="70"/>
                      <a:pt x="56" y="70"/>
                      <a:pt x="54" y="71"/>
                    </a:cubicBezTo>
                    <a:cubicBezTo>
                      <a:pt x="52" y="73"/>
                      <a:pt x="50" y="76"/>
                      <a:pt x="52" y="78"/>
                    </a:cubicBezTo>
                    <a:cubicBezTo>
                      <a:pt x="60" y="85"/>
                      <a:pt x="61" y="99"/>
                      <a:pt x="75" y="102"/>
                    </a:cubicBezTo>
                    <a:cubicBezTo>
                      <a:pt x="77" y="107"/>
                      <a:pt x="70" y="107"/>
                      <a:pt x="70" y="111"/>
                    </a:cubicBezTo>
                    <a:cubicBezTo>
                      <a:pt x="70" y="127"/>
                      <a:pt x="56" y="142"/>
                      <a:pt x="67" y="158"/>
                    </a:cubicBezTo>
                    <a:cubicBezTo>
                      <a:pt x="67" y="159"/>
                      <a:pt x="66" y="161"/>
                      <a:pt x="65" y="163"/>
                    </a:cubicBezTo>
                    <a:cubicBezTo>
                      <a:pt x="62" y="168"/>
                      <a:pt x="60" y="173"/>
                      <a:pt x="68" y="177"/>
                    </a:cubicBezTo>
                    <a:cubicBezTo>
                      <a:pt x="76" y="181"/>
                      <a:pt x="67" y="185"/>
                      <a:pt x="66" y="188"/>
                    </a:cubicBezTo>
                    <a:cubicBezTo>
                      <a:pt x="64" y="196"/>
                      <a:pt x="79" y="191"/>
                      <a:pt x="73" y="198"/>
                    </a:cubicBezTo>
                    <a:cubicBezTo>
                      <a:pt x="64" y="209"/>
                      <a:pt x="77" y="206"/>
                      <a:pt x="79" y="208"/>
                    </a:cubicBezTo>
                    <a:cubicBezTo>
                      <a:pt x="80" y="214"/>
                      <a:pt x="70" y="221"/>
                      <a:pt x="77" y="223"/>
                    </a:cubicBezTo>
                    <a:cubicBezTo>
                      <a:pt x="85" y="225"/>
                      <a:pt x="84" y="229"/>
                      <a:pt x="87" y="233"/>
                    </a:cubicBezTo>
                    <a:cubicBezTo>
                      <a:pt x="92" y="240"/>
                      <a:pt x="92" y="249"/>
                      <a:pt x="99" y="254"/>
                    </a:cubicBezTo>
                    <a:cubicBezTo>
                      <a:pt x="99" y="266"/>
                      <a:pt x="99" y="278"/>
                      <a:pt x="99" y="290"/>
                    </a:cubicBezTo>
                    <a:cubicBezTo>
                      <a:pt x="91" y="292"/>
                      <a:pt x="85" y="296"/>
                      <a:pt x="82" y="304"/>
                    </a:cubicBezTo>
                    <a:cubicBezTo>
                      <a:pt x="76" y="312"/>
                      <a:pt x="76" y="324"/>
                      <a:pt x="68" y="331"/>
                    </a:cubicBezTo>
                    <a:cubicBezTo>
                      <a:pt x="69" y="324"/>
                      <a:pt x="66" y="318"/>
                      <a:pt x="65" y="311"/>
                    </a:cubicBezTo>
                    <a:cubicBezTo>
                      <a:pt x="65" y="302"/>
                      <a:pt x="62" y="298"/>
                      <a:pt x="53" y="304"/>
                    </a:cubicBezTo>
                    <a:cubicBezTo>
                      <a:pt x="50" y="306"/>
                      <a:pt x="45" y="306"/>
                      <a:pt x="41" y="307"/>
                    </a:cubicBezTo>
                    <a:cubicBezTo>
                      <a:pt x="39" y="308"/>
                      <a:pt x="36" y="309"/>
                      <a:pt x="33" y="309"/>
                    </a:cubicBezTo>
                    <a:cubicBezTo>
                      <a:pt x="32" y="304"/>
                      <a:pt x="35" y="298"/>
                      <a:pt x="36" y="293"/>
                    </a:cubicBezTo>
                    <a:cubicBezTo>
                      <a:pt x="44" y="276"/>
                      <a:pt x="45" y="257"/>
                      <a:pt x="56" y="240"/>
                    </a:cubicBezTo>
                    <a:cubicBezTo>
                      <a:pt x="47" y="241"/>
                      <a:pt x="40" y="243"/>
                      <a:pt x="33" y="247"/>
                    </a:cubicBezTo>
                    <a:cubicBezTo>
                      <a:pt x="32" y="246"/>
                      <a:pt x="30" y="245"/>
                      <a:pt x="29" y="244"/>
                    </a:cubicBezTo>
                    <a:cubicBezTo>
                      <a:pt x="29" y="243"/>
                      <a:pt x="29" y="242"/>
                      <a:pt x="29" y="241"/>
                    </a:cubicBezTo>
                    <a:cubicBezTo>
                      <a:pt x="32" y="227"/>
                      <a:pt x="32" y="227"/>
                      <a:pt x="16" y="227"/>
                    </a:cubicBezTo>
                    <a:cubicBezTo>
                      <a:pt x="13" y="227"/>
                      <a:pt x="10" y="227"/>
                      <a:pt x="7" y="227"/>
                    </a:cubicBezTo>
                    <a:cubicBezTo>
                      <a:pt x="7" y="221"/>
                      <a:pt x="11" y="217"/>
                      <a:pt x="14" y="213"/>
                    </a:cubicBezTo>
                    <a:cubicBezTo>
                      <a:pt x="21" y="204"/>
                      <a:pt x="19" y="199"/>
                      <a:pt x="9" y="197"/>
                    </a:cubicBezTo>
                    <a:cubicBezTo>
                      <a:pt x="8" y="196"/>
                      <a:pt x="8" y="194"/>
                      <a:pt x="7" y="193"/>
                    </a:cubicBezTo>
                    <a:cubicBezTo>
                      <a:pt x="8" y="191"/>
                      <a:pt x="9" y="189"/>
                      <a:pt x="12" y="188"/>
                    </a:cubicBezTo>
                    <a:cubicBezTo>
                      <a:pt x="15" y="188"/>
                      <a:pt x="20" y="194"/>
                      <a:pt x="22" y="187"/>
                    </a:cubicBezTo>
                    <a:cubicBezTo>
                      <a:pt x="23" y="181"/>
                      <a:pt x="21" y="176"/>
                      <a:pt x="16" y="172"/>
                    </a:cubicBezTo>
                    <a:cubicBezTo>
                      <a:pt x="12" y="169"/>
                      <a:pt x="8" y="167"/>
                      <a:pt x="4" y="164"/>
                    </a:cubicBezTo>
                    <a:cubicBezTo>
                      <a:pt x="0" y="159"/>
                      <a:pt x="4" y="157"/>
                      <a:pt x="7" y="154"/>
                    </a:cubicBezTo>
                    <a:cubicBezTo>
                      <a:pt x="11" y="151"/>
                      <a:pt x="16" y="148"/>
                      <a:pt x="19" y="144"/>
                    </a:cubicBezTo>
                    <a:cubicBezTo>
                      <a:pt x="21" y="140"/>
                      <a:pt x="31" y="141"/>
                      <a:pt x="26" y="134"/>
                    </a:cubicBezTo>
                    <a:cubicBezTo>
                      <a:pt x="23" y="130"/>
                      <a:pt x="22" y="123"/>
                      <a:pt x="14" y="12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7" name="Freeform 929">
                <a:extLst>
                  <a:ext uri="{FF2B5EF4-FFF2-40B4-BE49-F238E27FC236}">
                    <a16:creationId xmlns:a16="http://schemas.microsoft.com/office/drawing/2014/main" id="{24CCB9F6-5DC1-4ABE-8B7A-4823032130C7}"/>
                  </a:ext>
                </a:extLst>
              </p:cNvPr>
              <p:cNvSpPr>
                <a:spLocks noEditPoints="1"/>
              </p:cNvSpPr>
              <p:nvPr/>
            </p:nvSpPr>
            <p:spPr bwMode="auto">
              <a:xfrm>
                <a:off x="5647" y="1240"/>
                <a:ext cx="131" cy="272"/>
              </a:xfrm>
              <a:custGeom>
                <a:avLst/>
                <a:gdLst>
                  <a:gd name="T0" fmla="*/ 88 w 115"/>
                  <a:gd name="T1" fmla="*/ 183 h 240"/>
                  <a:gd name="T2" fmla="*/ 72 w 115"/>
                  <a:gd name="T3" fmla="*/ 135 h 240"/>
                  <a:gd name="T4" fmla="*/ 70 w 115"/>
                  <a:gd name="T5" fmla="*/ 154 h 240"/>
                  <a:gd name="T6" fmla="*/ 76 w 115"/>
                  <a:gd name="T7" fmla="*/ 178 h 240"/>
                  <a:gd name="T8" fmla="*/ 63 w 115"/>
                  <a:gd name="T9" fmla="*/ 186 h 240"/>
                  <a:gd name="T10" fmla="*/ 48 w 115"/>
                  <a:gd name="T11" fmla="*/ 156 h 240"/>
                  <a:gd name="T12" fmla="*/ 48 w 115"/>
                  <a:gd name="T13" fmla="*/ 156 h 240"/>
                  <a:gd name="T14" fmla="*/ 62 w 115"/>
                  <a:gd name="T15" fmla="*/ 188 h 240"/>
                  <a:gd name="T16" fmla="*/ 56 w 115"/>
                  <a:gd name="T17" fmla="*/ 206 h 240"/>
                  <a:gd name="T18" fmla="*/ 53 w 115"/>
                  <a:gd name="T19" fmla="*/ 233 h 240"/>
                  <a:gd name="T20" fmla="*/ 31 w 115"/>
                  <a:gd name="T21" fmla="*/ 231 h 240"/>
                  <a:gd name="T22" fmla="*/ 4 w 115"/>
                  <a:gd name="T23" fmla="*/ 138 h 240"/>
                  <a:gd name="T24" fmla="*/ 26 w 115"/>
                  <a:gd name="T25" fmla="*/ 86 h 240"/>
                  <a:gd name="T26" fmla="*/ 63 w 115"/>
                  <a:gd name="T27" fmla="*/ 30 h 240"/>
                  <a:gd name="T28" fmla="*/ 78 w 115"/>
                  <a:gd name="T29" fmla="*/ 21 h 240"/>
                  <a:gd name="T30" fmla="*/ 115 w 115"/>
                  <a:gd name="T31" fmla="*/ 43 h 240"/>
                  <a:gd name="T32" fmla="*/ 111 w 115"/>
                  <a:gd name="T33" fmla="*/ 104 h 240"/>
                  <a:gd name="T34" fmla="*/ 98 w 115"/>
                  <a:gd name="T35" fmla="*/ 159 h 240"/>
                  <a:gd name="T36" fmla="*/ 113 w 115"/>
                  <a:gd name="T37" fmla="*/ 147 h 240"/>
                  <a:gd name="T38" fmla="*/ 115 w 115"/>
                  <a:gd name="T39" fmla="*/ 190 h 240"/>
                  <a:gd name="T40" fmla="*/ 108 w 115"/>
                  <a:gd name="T41" fmla="*/ 200 h 240"/>
                  <a:gd name="T42" fmla="*/ 94 w 115"/>
                  <a:gd name="T43" fmla="*/ 186 h 240"/>
                  <a:gd name="T44" fmla="*/ 64 w 115"/>
                  <a:gd name="T45" fmla="*/ 138 h 240"/>
                  <a:gd name="T46" fmla="*/ 51 w 115"/>
                  <a:gd name="T47" fmla="*/ 91 h 240"/>
                  <a:gd name="T48" fmla="*/ 79 w 115"/>
                  <a:gd name="T49" fmla="*/ 91 h 240"/>
                  <a:gd name="T50" fmla="*/ 94 w 115"/>
                  <a:gd name="T51" fmla="*/ 126 h 240"/>
                  <a:gd name="T52" fmla="*/ 93 w 115"/>
                  <a:gd name="T53" fmla="*/ 106 h 240"/>
                  <a:gd name="T54" fmla="*/ 76 w 115"/>
                  <a:gd name="T55" fmla="*/ 70 h 240"/>
                  <a:gd name="T56" fmla="*/ 61 w 115"/>
                  <a:gd name="T57" fmla="*/ 59 h 240"/>
                  <a:gd name="T58" fmla="*/ 79 w 115"/>
                  <a:gd name="T59" fmla="*/ 91 h 240"/>
                  <a:gd name="T60" fmla="*/ 27 w 115"/>
                  <a:gd name="T61" fmla="*/ 190 h 240"/>
                  <a:gd name="T62" fmla="*/ 19 w 115"/>
                  <a:gd name="T63" fmla="*/ 192 h 240"/>
                  <a:gd name="T64" fmla="*/ 18 w 115"/>
                  <a:gd name="T65" fmla="*/ 182 h 240"/>
                  <a:gd name="T66" fmla="*/ 16 w 115"/>
                  <a:gd name="T67" fmla="*/ 182 h 240"/>
                  <a:gd name="T68" fmla="*/ 18 w 115"/>
                  <a:gd name="T69" fmla="*/ 182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5" h="240">
                    <a:moveTo>
                      <a:pt x="94" y="186"/>
                    </a:moveTo>
                    <a:cubicBezTo>
                      <a:pt x="92" y="185"/>
                      <a:pt x="90" y="184"/>
                      <a:pt x="88" y="183"/>
                    </a:cubicBezTo>
                    <a:cubicBezTo>
                      <a:pt x="86" y="178"/>
                      <a:pt x="82" y="174"/>
                      <a:pt x="77" y="171"/>
                    </a:cubicBezTo>
                    <a:cubicBezTo>
                      <a:pt x="71" y="160"/>
                      <a:pt x="77" y="147"/>
                      <a:pt x="72" y="135"/>
                    </a:cubicBezTo>
                    <a:cubicBezTo>
                      <a:pt x="72" y="141"/>
                      <a:pt x="72" y="147"/>
                      <a:pt x="72" y="154"/>
                    </a:cubicBezTo>
                    <a:cubicBezTo>
                      <a:pt x="71" y="154"/>
                      <a:pt x="71" y="154"/>
                      <a:pt x="70" y="154"/>
                    </a:cubicBezTo>
                    <a:cubicBezTo>
                      <a:pt x="69" y="151"/>
                      <a:pt x="67" y="147"/>
                      <a:pt x="66" y="144"/>
                    </a:cubicBezTo>
                    <a:cubicBezTo>
                      <a:pt x="67" y="156"/>
                      <a:pt x="68" y="168"/>
                      <a:pt x="76" y="178"/>
                    </a:cubicBezTo>
                    <a:cubicBezTo>
                      <a:pt x="76" y="182"/>
                      <a:pt x="75" y="187"/>
                      <a:pt x="74" y="191"/>
                    </a:cubicBezTo>
                    <a:cubicBezTo>
                      <a:pt x="70" y="190"/>
                      <a:pt x="68" y="183"/>
                      <a:pt x="63" y="186"/>
                    </a:cubicBezTo>
                    <a:cubicBezTo>
                      <a:pt x="62" y="183"/>
                      <a:pt x="61" y="181"/>
                      <a:pt x="57" y="181"/>
                    </a:cubicBezTo>
                    <a:cubicBezTo>
                      <a:pt x="54" y="172"/>
                      <a:pt x="51" y="164"/>
                      <a:pt x="48" y="156"/>
                    </a:cubicBezTo>
                    <a:cubicBezTo>
                      <a:pt x="48" y="144"/>
                      <a:pt x="48" y="133"/>
                      <a:pt x="42" y="122"/>
                    </a:cubicBezTo>
                    <a:cubicBezTo>
                      <a:pt x="44" y="133"/>
                      <a:pt x="41" y="146"/>
                      <a:pt x="48" y="156"/>
                    </a:cubicBezTo>
                    <a:cubicBezTo>
                      <a:pt x="46" y="166"/>
                      <a:pt x="45" y="176"/>
                      <a:pt x="57" y="181"/>
                    </a:cubicBezTo>
                    <a:cubicBezTo>
                      <a:pt x="57" y="184"/>
                      <a:pt x="59" y="186"/>
                      <a:pt x="62" y="188"/>
                    </a:cubicBezTo>
                    <a:cubicBezTo>
                      <a:pt x="62" y="194"/>
                      <a:pt x="63" y="201"/>
                      <a:pt x="63" y="207"/>
                    </a:cubicBezTo>
                    <a:cubicBezTo>
                      <a:pt x="61" y="207"/>
                      <a:pt x="58" y="207"/>
                      <a:pt x="56" y="206"/>
                    </a:cubicBezTo>
                    <a:cubicBezTo>
                      <a:pt x="47" y="203"/>
                      <a:pt x="47" y="207"/>
                      <a:pt x="49" y="214"/>
                    </a:cubicBezTo>
                    <a:cubicBezTo>
                      <a:pt x="51" y="220"/>
                      <a:pt x="59" y="227"/>
                      <a:pt x="53" y="233"/>
                    </a:cubicBezTo>
                    <a:cubicBezTo>
                      <a:pt x="47" y="240"/>
                      <a:pt x="39" y="232"/>
                      <a:pt x="32" y="231"/>
                    </a:cubicBezTo>
                    <a:cubicBezTo>
                      <a:pt x="31" y="231"/>
                      <a:pt x="31" y="231"/>
                      <a:pt x="31" y="231"/>
                    </a:cubicBezTo>
                    <a:cubicBezTo>
                      <a:pt x="21" y="224"/>
                      <a:pt x="15" y="215"/>
                      <a:pt x="12" y="204"/>
                    </a:cubicBezTo>
                    <a:cubicBezTo>
                      <a:pt x="6" y="183"/>
                      <a:pt x="0" y="161"/>
                      <a:pt x="4" y="138"/>
                    </a:cubicBezTo>
                    <a:cubicBezTo>
                      <a:pt x="5" y="141"/>
                      <a:pt x="7" y="144"/>
                      <a:pt x="10" y="149"/>
                    </a:cubicBezTo>
                    <a:cubicBezTo>
                      <a:pt x="18" y="127"/>
                      <a:pt x="18" y="106"/>
                      <a:pt x="26" y="86"/>
                    </a:cubicBezTo>
                    <a:cubicBezTo>
                      <a:pt x="30" y="91"/>
                      <a:pt x="32" y="96"/>
                      <a:pt x="36" y="102"/>
                    </a:cubicBezTo>
                    <a:cubicBezTo>
                      <a:pt x="40" y="75"/>
                      <a:pt x="49" y="51"/>
                      <a:pt x="63" y="30"/>
                    </a:cubicBezTo>
                    <a:cubicBezTo>
                      <a:pt x="65" y="26"/>
                      <a:pt x="65" y="14"/>
                      <a:pt x="75" y="24"/>
                    </a:cubicBezTo>
                    <a:cubicBezTo>
                      <a:pt x="76" y="26"/>
                      <a:pt x="78" y="23"/>
                      <a:pt x="78" y="21"/>
                    </a:cubicBezTo>
                    <a:cubicBezTo>
                      <a:pt x="82" y="15"/>
                      <a:pt x="86" y="8"/>
                      <a:pt x="90" y="0"/>
                    </a:cubicBezTo>
                    <a:cubicBezTo>
                      <a:pt x="98" y="15"/>
                      <a:pt x="107" y="29"/>
                      <a:pt x="115" y="43"/>
                    </a:cubicBezTo>
                    <a:cubicBezTo>
                      <a:pt x="115" y="63"/>
                      <a:pt x="115" y="83"/>
                      <a:pt x="115" y="103"/>
                    </a:cubicBezTo>
                    <a:cubicBezTo>
                      <a:pt x="114" y="103"/>
                      <a:pt x="112" y="109"/>
                      <a:pt x="111" y="104"/>
                    </a:cubicBezTo>
                    <a:cubicBezTo>
                      <a:pt x="110" y="99"/>
                      <a:pt x="110" y="95"/>
                      <a:pt x="105" y="89"/>
                    </a:cubicBezTo>
                    <a:cubicBezTo>
                      <a:pt x="109" y="114"/>
                      <a:pt x="109" y="136"/>
                      <a:pt x="98" y="159"/>
                    </a:cubicBezTo>
                    <a:cubicBezTo>
                      <a:pt x="107" y="156"/>
                      <a:pt x="111" y="153"/>
                      <a:pt x="113" y="147"/>
                    </a:cubicBezTo>
                    <a:cubicBezTo>
                      <a:pt x="113" y="147"/>
                      <a:pt x="113" y="147"/>
                      <a:pt x="113" y="147"/>
                    </a:cubicBezTo>
                    <a:cubicBezTo>
                      <a:pt x="114" y="147"/>
                      <a:pt x="115" y="147"/>
                      <a:pt x="115" y="147"/>
                    </a:cubicBezTo>
                    <a:cubicBezTo>
                      <a:pt x="115" y="161"/>
                      <a:pt x="115" y="176"/>
                      <a:pt x="115" y="190"/>
                    </a:cubicBezTo>
                    <a:cubicBezTo>
                      <a:pt x="112" y="192"/>
                      <a:pt x="115" y="200"/>
                      <a:pt x="108" y="200"/>
                    </a:cubicBezTo>
                    <a:cubicBezTo>
                      <a:pt x="108" y="200"/>
                      <a:pt x="108" y="200"/>
                      <a:pt x="108" y="200"/>
                    </a:cubicBezTo>
                    <a:cubicBezTo>
                      <a:pt x="108" y="187"/>
                      <a:pt x="106" y="176"/>
                      <a:pt x="101" y="163"/>
                    </a:cubicBezTo>
                    <a:cubicBezTo>
                      <a:pt x="95" y="171"/>
                      <a:pt x="96" y="179"/>
                      <a:pt x="94" y="186"/>
                    </a:cubicBezTo>
                    <a:close/>
                    <a:moveTo>
                      <a:pt x="60" y="127"/>
                    </a:moveTo>
                    <a:cubicBezTo>
                      <a:pt x="60" y="131"/>
                      <a:pt x="58" y="136"/>
                      <a:pt x="64" y="138"/>
                    </a:cubicBezTo>
                    <a:cubicBezTo>
                      <a:pt x="65" y="133"/>
                      <a:pt x="63" y="130"/>
                      <a:pt x="60" y="127"/>
                    </a:cubicBezTo>
                    <a:cubicBezTo>
                      <a:pt x="60" y="114"/>
                      <a:pt x="56" y="102"/>
                      <a:pt x="51" y="91"/>
                    </a:cubicBezTo>
                    <a:cubicBezTo>
                      <a:pt x="53" y="103"/>
                      <a:pt x="54" y="116"/>
                      <a:pt x="60" y="127"/>
                    </a:cubicBezTo>
                    <a:close/>
                    <a:moveTo>
                      <a:pt x="79" y="91"/>
                    </a:moveTo>
                    <a:cubicBezTo>
                      <a:pt x="73" y="89"/>
                      <a:pt x="71" y="81"/>
                      <a:pt x="63" y="81"/>
                    </a:cubicBezTo>
                    <a:cubicBezTo>
                      <a:pt x="76" y="94"/>
                      <a:pt x="88" y="108"/>
                      <a:pt x="94" y="126"/>
                    </a:cubicBezTo>
                    <a:cubicBezTo>
                      <a:pt x="97" y="94"/>
                      <a:pt x="96" y="62"/>
                      <a:pt x="92" y="31"/>
                    </a:cubicBezTo>
                    <a:cubicBezTo>
                      <a:pt x="90" y="56"/>
                      <a:pt x="90" y="81"/>
                      <a:pt x="93" y="106"/>
                    </a:cubicBezTo>
                    <a:cubicBezTo>
                      <a:pt x="81" y="86"/>
                      <a:pt x="81" y="63"/>
                      <a:pt x="74" y="42"/>
                    </a:cubicBezTo>
                    <a:cubicBezTo>
                      <a:pt x="71" y="52"/>
                      <a:pt x="77" y="61"/>
                      <a:pt x="76" y="70"/>
                    </a:cubicBezTo>
                    <a:cubicBezTo>
                      <a:pt x="71" y="69"/>
                      <a:pt x="71" y="64"/>
                      <a:pt x="68" y="62"/>
                    </a:cubicBezTo>
                    <a:cubicBezTo>
                      <a:pt x="66" y="61"/>
                      <a:pt x="64" y="56"/>
                      <a:pt x="61" y="59"/>
                    </a:cubicBezTo>
                    <a:cubicBezTo>
                      <a:pt x="58" y="62"/>
                      <a:pt x="62" y="64"/>
                      <a:pt x="64" y="66"/>
                    </a:cubicBezTo>
                    <a:cubicBezTo>
                      <a:pt x="71" y="73"/>
                      <a:pt x="78" y="80"/>
                      <a:pt x="79" y="91"/>
                    </a:cubicBezTo>
                    <a:close/>
                    <a:moveTo>
                      <a:pt x="36" y="218"/>
                    </a:moveTo>
                    <a:cubicBezTo>
                      <a:pt x="35" y="208"/>
                      <a:pt x="28" y="200"/>
                      <a:pt x="27" y="190"/>
                    </a:cubicBezTo>
                    <a:cubicBezTo>
                      <a:pt x="27" y="188"/>
                      <a:pt x="24" y="188"/>
                      <a:pt x="22" y="188"/>
                    </a:cubicBezTo>
                    <a:cubicBezTo>
                      <a:pt x="20" y="189"/>
                      <a:pt x="18" y="190"/>
                      <a:pt x="19" y="192"/>
                    </a:cubicBezTo>
                    <a:cubicBezTo>
                      <a:pt x="23" y="202"/>
                      <a:pt x="28" y="211"/>
                      <a:pt x="36" y="218"/>
                    </a:cubicBezTo>
                    <a:close/>
                    <a:moveTo>
                      <a:pt x="18" y="182"/>
                    </a:moveTo>
                    <a:cubicBezTo>
                      <a:pt x="18" y="181"/>
                      <a:pt x="18" y="181"/>
                      <a:pt x="17" y="180"/>
                    </a:cubicBezTo>
                    <a:cubicBezTo>
                      <a:pt x="17" y="181"/>
                      <a:pt x="16" y="181"/>
                      <a:pt x="16" y="182"/>
                    </a:cubicBezTo>
                    <a:cubicBezTo>
                      <a:pt x="16" y="182"/>
                      <a:pt x="17" y="183"/>
                      <a:pt x="17" y="184"/>
                    </a:cubicBezTo>
                    <a:cubicBezTo>
                      <a:pt x="18" y="183"/>
                      <a:pt x="18" y="182"/>
                      <a:pt x="18" y="18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8" name="Freeform 930">
                <a:extLst>
                  <a:ext uri="{FF2B5EF4-FFF2-40B4-BE49-F238E27FC236}">
                    <a16:creationId xmlns:a16="http://schemas.microsoft.com/office/drawing/2014/main" id="{E777F655-211B-2439-AA06-4F8E9F3ACF49}"/>
                  </a:ext>
                </a:extLst>
              </p:cNvPr>
              <p:cNvSpPr/>
              <p:nvPr/>
            </p:nvSpPr>
            <p:spPr bwMode="auto">
              <a:xfrm>
                <a:off x="5698" y="2044"/>
                <a:ext cx="80" cy="242"/>
              </a:xfrm>
              <a:custGeom>
                <a:avLst/>
                <a:gdLst>
                  <a:gd name="T0" fmla="*/ 70 w 70"/>
                  <a:gd name="T1" fmla="*/ 213 h 213"/>
                  <a:gd name="T2" fmla="*/ 36 w 70"/>
                  <a:gd name="T3" fmla="*/ 184 h 213"/>
                  <a:gd name="T4" fmla="*/ 24 w 70"/>
                  <a:gd name="T5" fmla="*/ 178 h 213"/>
                  <a:gd name="T6" fmla="*/ 28 w 70"/>
                  <a:gd name="T7" fmla="*/ 164 h 213"/>
                  <a:gd name="T8" fmla="*/ 16 w 70"/>
                  <a:gd name="T9" fmla="*/ 161 h 213"/>
                  <a:gd name="T10" fmla="*/ 13 w 70"/>
                  <a:gd name="T11" fmla="*/ 148 h 213"/>
                  <a:gd name="T12" fmla="*/ 7 w 70"/>
                  <a:gd name="T13" fmla="*/ 126 h 213"/>
                  <a:gd name="T14" fmla="*/ 4 w 70"/>
                  <a:gd name="T15" fmla="*/ 105 h 213"/>
                  <a:gd name="T16" fmla="*/ 7 w 70"/>
                  <a:gd name="T17" fmla="*/ 77 h 213"/>
                  <a:gd name="T18" fmla="*/ 11 w 70"/>
                  <a:gd name="T19" fmla="*/ 51 h 213"/>
                  <a:gd name="T20" fmla="*/ 18 w 70"/>
                  <a:gd name="T21" fmla="*/ 35 h 213"/>
                  <a:gd name="T22" fmla="*/ 37 w 70"/>
                  <a:gd name="T23" fmla="*/ 16 h 213"/>
                  <a:gd name="T24" fmla="*/ 70 w 70"/>
                  <a:gd name="T25" fmla="*/ 7 h 213"/>
                  <a:gd name="T26" fmla="*/ 70 w 70"/>
                  <a:gd name="T27" fmla="*/ 21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213">
                    <a:moveTo>
                      <a:pt x="70" y="213"/>
                    </a:moveTo>
                    <a:cubicBezTo>
                      <a:pt x="52" y="211"/>
                      <a:pt x="41" y="200"/>
                      <a:pt x="36" y="184"/>
                    </a:cubicBezTo>
                    <a:cubicBezTo>
                      <a:pt x="34" y="176"/>
                      <a:pt x="28" y="180"/>
                      <a:pt x="24" y="178"/>
                    </a:cubicBezTo>
                    <a:cubicBezTo>
                      <a:pt x="23" y="173"/>
                      <a:pt x="27" y="169"/>
                      <a:pt x="28" y="164"/>
                    </a:cubicBezTo>
                    <a:cubicBezTo>
                      <a:pt x="25" y="161"/>
                      <a:pt x="20" y="163"/>
                      <a:pt x="16" y="161"/>
                    </a:cubicBezTo>
                    <a:cubicBezTo>
                      <a:pt x="18" y="156"/>
                      <a:pt x="26" y="149"/>
                      <a:pt x="13" y="148"/>
                    </a:cubicBezTo>
                    <a:cubicBezTo>
                      <a:pt x="19" y="138"/>
                      <a:pt x="6" y="132"/>
                      <a:pt x="7" y="126"/>
                    </a:cubicBezTo>
                    <a:cubicBezTo>
                      <a:pt x="8" y="118"/>
                      <a:pt x="7" y="112"/>
                      <a:pt x="4" y="105"/>
                    </a:cubicBezTo>
                    <a:cubicBezTo>
                      <a:pt x="0" y="96"/>
                      <a:pt x="8" y="87"/>
                      <a:pt x="7" y="77"/>
                    </a:cubicBezTo>
                    <a:cubicBezTo>
                      <a:pt x="6" y="69"/>
                      <a:pt x="12" y="61"/>
                      <a:pt x="11" y="51"/>
                    </a:cubicBezTo>
                    <a:cubicBezTo>
                      <a:pt x="10" y="46"/>
                      <a:pt x="14" y="39"/>
                      <a:pt x="18" y="35"/>
                    </a:cubicBezTo>
                    <a:cubicBezTo>
                      <a:pt x="23" y="27"/>
                      <a:pt x="31" y="20"/>
                      <a:pt x="37" y="16"/>
                    </a:cubicBezTo>
                    <a:cubicBezTo>
                      <a:pt x="46" y="10"/>
                      <a:pt x="57" y="0"/>
                      <a:pt x="70" y="7"/>
                    </a:cubicBezTo>
                    <a:cubicBezTo>
                      <a:pt x="70" y="76"/>
                      <a:pt x="70" y="144"/>
                      <a:pt x="70" y="213"/>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9" name="Freeform 931">
                <a:extLst>
                  <a:ext uri="{FF2B5EF4-FFF2-40B4-BE49-F238E27FC236}">
                    <a16:creationId xmlns:a16="http://schemas.microsoft.com/office/drawing/2014/main" id="{8871ECBE-21AD-EAEC-9335-15C4A0BF0F64}"/>
                  </a:ext>
                </a:extLst>
              </p:cNvPr>
              <p:cNvSpPr>
                <a:spLocks noEditPoints="1"/>
              </p:cNvSpPr>
              <p:nvPr/>
            </p:nvSpPr>
            <p:spPr bwMode="auto">
              <a:xfrm>
                <a:off x="5594" y="2218"/>
                <a:ext cx="184" cy="393"/>
              </a:xfrm>
              <a:custGeom>
                <a:avLst/>
                <a:gdLst>
                  <a:gd name="T0" fmla="*/ 128 w 162"/>
                  <a:gd name="T1" fmla="*/ 110 h 347"/>
                  <a:gd name="T2" fmla="*/ 129 w 162"/>
                  <a:gd name="T3" fmla="*/ 108 h 347"/>
                  <a:gd name="T4" fmla="*/ 135 w 162"/>
                  <a:gd name="T5" fmla="*/ 119 h 347"/>
                  <a:gd name="T6" fmla="*/ 147 w 162"/>
                  <a:gd name="T7" fmla="*/ 104 h 347"/>
                  <a:gd name="T8" fmla="*/ 162 w 162"/>
                  <a:gd name="T9" fmla="*/ 130 h 347"/>
                  <a:gd name="T10" fmla="*/ 162 w 162"/>
                  <a:gd name="T11" fmla="*/ 152 h 347"/>
                  <a:gd name="T12" fmla="*/ 156 w 162"/>
                  <a:gd name="T13" fmla="*/ 152 h 347"/>
                  <a:gd name="T14" fmla="*/ 146 w 162"/>
                  <a:gd name="T15" fmla="*/ 157 h 347"/>
                  <a:gd name="T16" fmla="*/ 142 w 162"/>
                  <a:gd name="T17" fmla="*/ 159 h 347"/>
                  <a:gd name="T18" fmla="*/ 78 w 162"/>
                  <a:gd name="T19" fmla="*/ 160 h 347"/>
                  <a:gd name="T20" fmla="*/ 39 w 162"/>
                  <a:gd name="T21" fmla="*/ 175 h 347"/>
                  <a:gd name="T22" fmla="*/ 22 w 162"/>
                  <a:gd name="T23" fmla="*/ 238 h 347"/>
                  <a:gd name="T24" fmla="*/ 27 w 162"/>
                  <a:gd name="T25" fmla="*/ 347 h 347"/>
                  <a:gd name="T26" fmla="*/ 12 w 162"/>
                  <a:gd name="T27" fmla="*/ 347 h 347"/>
                  <a:gd name="T28" fmla="*/ 1 w 162"/>
                  <a:gd name="T29" fmla="*/ 136 h 347"/>
                  <a:gd name="T30" fmla="*/ 5 w 162"/>
                  <a:gd name="T31" fmla="*/ 67 h 347"/>
                  <a:gd name="T32" fmla="*/ 35 w 162"/>
                  <a:gd name="T33" fmla="*/ 0 h 347"/>
                  <a:gd name="T34" fmla="*/ 43 w 162"/>
                  <a:gd name="T35" fmla="*/ 0 h 347"/>
                  <a:gd name="T36" fmla="*/ 47 w 162"/>
                  <a:gd name="T37" fmla="*/ 7 h 347"/>
                  <a:gd name="T38" fmla="*/ 19 w 162"/>
                  <a:gd name="T39" fmla="*/ 69 h 347"/>
                  <a:gd name="T40" fmla="*/ 16 w 162"/>
                  <a:gd name="T41" fmla="*/ 159 h 347"/>
                  <a:gd name="T42" fmla="*/ 19 w 162"/>
                  <a:gd name="T43" fmla="*/ 197 h 347"/>
                  <a:gd name="T44" fmla="*/ 66 w 162"/>
                  <a:gd name="T45" fmla="*/ 133 h 347"/>
                  <a:gd name="T46" fmla="*/ 67 w 162"/>
                  <a:gd name="T47" fmla="*/ 138 h 347"/>
                  <a:gd name="T48" fmla="*/ 73 w 162"/>
                  <a:gd name="T49" fmla="*/ 146 h 347"/>
                  <a:gd name="T50" fmla="*/ 90 w 162"/>
                  <a:gd name="T51" fmla="*/ 147 h 347"/>
                  <a:gd name="T52" fmla="*/ 119 w 162"/>
                  <a:gd name="T53" fmla="*/ 155 h 347"/>
                  <a:gd name="T54" fmla="*/ 96 w 162"/>
                  <a:gd name="T55" fmla="*/ 142 h 347"/>
                  <a:gd name="T56" fmla="*/ 136 w 162"/>
                  <a:gd name="T57" fmla="*/ 144 h 347"/>
                  <a:gd name="T58" fmla="*/ 129 w 162"/>
                  <a:gd name="T59" fmla="*/ 140 h 347"/>
                  <a:gd name="T60" fmla="*/ 157 w 162"/>
                  <a:gd name="T61" fmla="*/ 136 h 347"/>
                  <a:gd name="T62" fmla="*/ 80 w 162"/>
                  <a:gd name="T63" fmla="*/ 138 h 347"/>
                  <a:gd name="T64" fmla="*/ 118 w 162"/>
                  <a:gd name="T65" fmla="*/ 125 h 347"/>
                  <a:gd name="T66" fmla="*/ 121 w 162"/>
                  <a:gd name="T67" fmla="*/ 131 h 347"/>
                  <a:gd name="T68" fmla="*/ 125 w 162"/>
                  <a:gd name="T69" fmla="*/ 126 h 347"/>
                  <a:gd name="T70" fmla="*/ 128 w 162"/>
                  <a:gd name="T71" fmla="*/ 110 h 347"/>
                  <a:gd name="T72" fmla="*/ 144 w 162"/>
                  <a:gd name="T73" fmla="*/ 147 h 347"/>
                  <a:gd name="T74" fmla="*/ 144 w 162"/>
                  <a:gd name="T75" fmla="*/ 145 h 347"/>
                  <a:gd name="T76" fmla="*/ 142 w 162"/>
                  <a:gd name="T77" fmla="*/ 146 h 347"/>
                  <a:gd name="T78" fmla="*/ 143 w 162"/>
                  <a:gd name="T79" fmla="*/ 148 h 347"/>
                  <a:gd name="T80" fmla="*/ 144 w 162"/>
                  <a:gd name="T81" fmla="*/ 147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2" h="347">
                    <a:moveTo>
                      <a:pt x="128" y="110"/>
                    </a:moveTo>
                    <a:cubicBezTo>
                      <a:pt x="128" y="110"/>
                      <a:pt x="129" y="109"/>
                      <a:pt x="129" y="108"/>
                    </a:cubicBezTo>
                    <a:cubicBezTo>
                      <a:pt x="136" y="108"/>
                      <a:pt x="131" y="117"/>
                      <a:pt x="135" y="119"/>
                    </a:cubicBezTo>
                    <a:cubicBezTo>
                      <a:pt x="141" y="116"/>
                      <a:pt x="143" y="109"/>
                      <a:pt x="147" y="104"/>
                    </a:cubicBezTo>
                    <a:cubicBezTo>
                      <a:pt x="151" y="114"/>
                      <a:pt x="156" y="122"/>
                      <a:pt x="162" y="130"/>
                    </a:cubicBezTo>
                    <a:cubicBezTo>
                      <a:pt x="162" y="137"/>
                      <a:pt x="162" y="144"/>
                      <a:pt x="162" y="152"/>
                    </a:cubicBezTo>
                    <a:cubicBezTo>
                      <a:pt x="160" y="152"/>
                      <a:pt x="158" y="151"/>
                      <a:pt x="156" y="152"/>
                    </a:cubicBezTo>
                    <a:cubicBezTo>
                      <a:pt x="153" y="153"/>
                      <a:pt x="145" y="148"/>
                      <a:pt x="146" y="157"/>
                    </a:cubicBezTo>
                    <a:cubicBezTo>
                      <a:pt x="146" y="158"/>
                      <a:pt x="143" y="159"/>
                      <a:pt x="142" y="159"/>
                    </a:cubicBezTo>
                    <a:cubicBezTo>
                      <a:pt x="120" y="166"/>
                      <a:pt x="99" y="168"/>
                      <a:pt x="78" y="160"/>
                    </a:cubicBezTo>
                    <a:cubicBezTo>
                      <a:pt x="54" y="152"/>
                      <a:pt x="52" y="153"/>
                      <a:pt x="39" y="175"/>
                    </a:cubicBezTo>
                    <a:cubicBezTo>
                      <a:pt x="28" y="195"/>
                      <a:pt x="22" y="216"/>
                      <a:pt x="22" y="238"/>
                    </a:cubicBezTo>
                    <a:cubicBezTo>
                      <a:pt x="23" y="274"/>
                      <a:pt x="25" y="311"/>
                      <a:pt x="27" y="347"/>
                    </a:cubicBezTo>
                    <a:cubicBezTo>
                      <a:pt x="22" y="347"/>
                      <a:pt x="17" y="347"/>
                      <a:pt x="12" y="347"/>
                    </a:cubicBezTo>
                    <a:cubicBezTo>
                      <a:pt x="14" y="277"/>
                      <a:pt x="3" y="206"/>
                      <a:pt x="1" y="136"/>
                    </a:cubicBezTo>
                    <a:cubicBezTo>
                      <a:pt x="0" y="113"/>
                      <a:pt x="2" y="90"/>
                      <a:pt x="5" y="67"/>
                    </a:cubicBezTo>
                    <a:cubicBezTo>
                      <a:pt x="9" y="42"/>
                      <a:pt x="19" y="20"/>
                      <a:pt x="35" y="0"/>
                    </a:cubicBezTo>
                    <a:cubicBezTo>
                      <a:pt x="38" y="0"/>
                      <a:pt x="40" y="0"/>
                      <a:pt x="43" y="0"/>
                    </a:cubicBezTo>
                    <a:cubicBezTo>
                      <a:pt x="44" y="2"/>
                      <a:pt x="47" y="4"/>
                      <a:pt x="47" y="7"/>
                    </a:cubicBezTo>
                    <a:cubicBezTo>
                      <a:pt x="32" y="25"/>
                      <a:pt x="23" y="46"/>
                      <a:pt x="19" y="69"/>
                    </a:cubicBezTo>
                    <a:cubicBezTo>
                      <a:pt x="14" y="99"/>
                      <a:pt x="14" y="129"/>
                      <a:pt x="16" y="159"/>
                    </a:cubicBezTo>
                    <a:cubicBezTo>
                      <a:pt x="17" y="172"/>
                      <a:pt x="18" y="184"/>
                      <a:pt x="19" y="197"/>
                    </a:cubicBezTo>
                    <a:cubicBezTo>
                      <a:pt x="29" y="171"/>
                      <a:pt x="47" y="152"/>
                      <a:pt x="66" y="133"/>
                    </a:cubicBezTo>
                    <a:cubicBezTo>
                      <a:pt x="66" y="135"/>
                      <a:pt x="68" y="137"/>
                      <a:pt x="67" y="138"/>
                    </a:cubicBezTo>
                    <a:cubicBezTo>
                      <a:pt x="60" y="149"/>
                      <a:pt x="68" y="148"/>
                      <a:pt x="73" y="146"/>
                    </a:cubicBezTo>
                    <a:cubicBezTo>
                      <a:pt x="79" y="144"/>
                      <a:pt x="84" y="145"/>
                      <a:pt x="90" y="147"/>
                    </a:cubicBezTo>
                    <a:cubicBezTo>
                      <a:pt x="99" y="149"/>
                      <a:pt x="108" y="152"/>
                      <a:pt x="119" y="155"/>
                    </a:cubicBezTo>
                    <a:cubicBezTo>
                      <a:pt x="113" y="146"/>
                      <a:pt x="103" y="149"/>
                      <a:pt x="96" y="142"/>
                    </a:cubicBezTo>
                    <a:cubicBezTo>
                      <a:pt x="111" y="145"/>
                      <a:pt x="123" y="144"/>
                      <a:pt x="136" y="144"/>
                    </a:cubicBezTo>
                    <a:cubicBezTo>
                      <a:pt x="135" y="140"/>
                      <a:pt x="130" y="144"/>
                      <a:pt x="129" y="140"/>
                    </a:cubicBezTo>
                    <a:cubicBezTo>
                      <a:pt x="139" y="139"/>
                      <a:pt x="148" y="138"/>
                      <a:pt x="157" y="136"/>
                    </a:cubicBezTo>
                    <a:cubicBezTo>
                      <a:pt x="131" y="134"/>
                      <a:pt x="106" y="142"/>
                      <a:pt x="80" y="138"/>
                    </a:cubicBezTo>
                    <a:cubicBezTo>
                      <a:pt x="92" y="131"/>
                      <a:pt x="105" y="128"/>
                      <a:pt x="118" y="125"/>
                    </a:cubicBezTo>
                    <a:cubicBezTo>
                      <a:pt x="119" y="127"/>
                      <a:pt x="118" y="130"/>
                      <a:pt x="121" y="131"/>
                    </a:cubicBezTo>
                    <a:cubicBezTo>
                      <a:pt x="124" y="132"/>
                      <a:pt x="124" y="128"/>
                      <a:pt x="125" y="126"/>
                    </a:cubicBezTo>
                    <a:cubicBezTo>
                      <a:pt x="127" y="121"/>
                      <a:pt x="130" y="116"/>
                      <a:pt x="128" y="110"/>
                    </a:cubicBezTo>
                    <a:close/>
                    <a:moveTo>
                      <a:pt x="144" y="147"/>
                    </a:moveTo>
                    <a:cubicBezTo>
                      <a:pt x="144" y="147"/>
                      <a:pt x="144" y="146"/>
                      <a:pt x="144" y="145"/>
                    </a:cubicBezTo>
                    <a:cubicBezTo>
                      <a:pt x="143" y="145"/>
                      <a:pt x="142" y="146"/>
                      <a:pt x="142" y="146"/>
                    </a:cubicBezTo>
                    <a:cubicBezTo>
                      <a:pt x="142" y="147"/>
                      <a:pt x="142" y="148"/>
                      <a:pt x="143" y="148"/>
                    </a:cubicBezTo>
                    <a:cubicBezTo>
                      <a:pt x="143" y="148"/>
                      <a:pt x="144" y="148"/>
                      <a:pt x="144" y="147"/>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0" name="Freeform 932">
                <a:extLst>
                  <a:ext uri="{FF2B5EF4-FFF2-40B4-BE49-F238E27FC236}">
                    <a16:creationId xmlns:a16="http://schemas.microsoft.com/office/drawing/2014/main" id="{23D9F50A-9D49-EA21-ED8E-F291E59B2D78}"/>
                  </a:ext>
                </a:extLst>
              </p:cNvPr>
              <p:cNvSpPr/>
              <p:nvPr/>
            </p:nvSpPr>
            <p:spPr bwMode="auto">
              <a:xfrm>
                <a:off x="5396" y="2358"/>
                <a:ext cx="115" cy="253"/>
              </a:xfrm>
              <a:custGeom>
                <a:avLst/>
                <a:gdLst>
                  <a:gd name="T0" fmla="*/ 0 w 101"/>
                  <a:gd name="T1" fmla="*/ 223 h 223"/>
                  <a:gd name="T2" fmla="*/ 28 w 101"/>
                  <a:gd name="T3" fmla="*/ 147 h 223"/>
                  <a:gd name="T4" fmla="*/ 54 w 101"/>
                  <a:gd name="T5" fmla="*/ 25 h 223"/>
                  <a:gd name="T6" fmla="*/ 61 w 101"/>
                  <a:gd name="T7" fmla="*/ 19 h 223"/>
                  <a:gd name="T8" fmla="*/ 68 w 101"/>
                  <a:gd name="T9" fmla="*/ 4 h 223"/>
                  <a:gd name="T10" fmla="*/ 73 w 101"/>
                  <a:gd name="T11" fmla="*/ 13 h 223"/>
                  <a:gd name="T12" fmla="*/ 80 w 101"/>
                  <a:gd name="T13" fmla="*/ 18 h 223"/>
                  <a:gd name="T14" fmla="*/ 85 w 101"/>
                  <a:gd name="T15" fmla="*/ 13 h 223"/>
                  <a:gd name="T16" fmla="*/ 87 w 101"/>
                  <a:gd name="T17" fmla="*/ 1 h 223"/>
                  <a:gd name="T18" fmla="*/ 101 w 101"/>
                  <a:gd name="T19" fmla="*/ 2 h 223"/>
                  <a:gd name="T20" fmla="*/ 70 w 101"/>
                  <a:gd name="T21" fmla="*/ 98 h 223"/>
                  <a:gd name="T22" fmla="*/ 63 w 101"/>
                  <a:gd name="T23" fmla="*/ 223 h 223"/>
                  <a:gd name="T24" fmla="*/ 46 w 101"/>
                  <a:gd name="T25" fmla="*/ 223 h 223"/>
                  <a:gd name="T26" fmla="*/ 46 w 101"/>
                  <a:gd name="T27" fmla="*/ 141 h 223"/>
                  <a:gd name="T28" fmla="*/ 15 w 101"/>
                  <a:gd name="T29" fmla="*/ 223 h 223"/>
                  <a:gd name="T30" fmla="*/ 0 w 101"/>
                  <a:gd name="T3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0" h="223">
                    <a:moveTo>
                      <a:pt x="0" y="223"/>
                    </a:moveTo>
                    <a:cubicBezTo>
                      <a:pt x="9" y="198"/>
                      <a:pt x="18" y="172"/>
                      <a:pt x="28" y="147"/>
                    </a:cubicBezTo>
                    <a:cubicBezTo>
                      <a:pt x="45" y="108"/>
                      <a:pt x="56" y="68"/>
                      <a:pt x="54" y="25"/>
                    </a:cubicBezTo>
                    <a:cubicBezTo>
                      <a:pt x="59" y="26"/>
                      <a:pt x="60" y="24"/>
                      <a:pt x="61" y="19"/>
                    </a:cubicBezTo>
                    <a:cubicBezTo>
                      <a:pt x="62" y="14"/>
                      <a:pt x="60" y="6"/>
                      <a:pt x="68" y="4"/>
                    </a:cubicBezTo>
                    <a:cubicBezTo>
                      <a:pt x="69" y="7"/>
                      <a:pt x="73" y="9"/>
                      <a:pt x="73" y="13"/>
                    </a:cubicBezTo>
                    <a:cubicBezTo>
                      <a:pt x="72" y="18"/>
                      <a:pt x="77" y="17"/>
                      <a:pt x="80" y="18"/>
                    </a:cubicBezTo>
                    <a:cubicBezTo>
                      <a:pt x="84" y="20"/>
                      <a:pt x="84" y="15"/>
                      <a:pt x="85" y="13"/>
                    </a:cubicBezTo>
                    <a:cubicBezTo>
                      <a:pt x="87" y="10"/>
                      <a:pt x="88" y="5"/>
                      <a:pt x="87" y="1"/>
                    </a:cubicBezTo>
                    <a:cubicBezTo>
                      <a:pt x="92" y="7"/>
                      <a:pt x="97" y="0"/>
                      <a:pt x="101" y="2"/>
                    </a:cubicBezTo>
                    <a:cubicBezTo>
                      <a:pt x="88" y="33"/>
                      <a:pt x="71" y="63"/>
                      <a:pt x="70" y="98"/>
                    </a:cubicBezTo>
                    <a:cubicBezTo>
                      <a:pt x="68" y="140"/>
                      <a:pt x="65" y="182"/>
                      <a:pt x="63" y="223"/>
                    </a:cubicBezTo>
                    <a:cubicBezTo>
                      <a:pt x="58" y="223"/>
                      <a:pt x="52" y="223"/>
                      <a:pt x="46" y="223"/>
                    </a:cubicBezTo>
                    <a:cubicBezTo>
                      <a:pt x="46" y="196"/>
                      <a:pt x="46" y="169"/>
                      <a:pt x="46" y="141"/>
                    </a:cubicBezTo>
                    <a:cubicBezTo>
                      <a:pt x="36" y="169"/>
                      <a:pt x="25" y="196"/>
                      <a:pt x="15" y="223"/>
                    </a:cubicBezTo>
                    <a:cubicBezTo>
                      <a:pt x="10" y="223"/>
                      <a:pt x="5" y="223"/>
                      <a:pt x="0" y="22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1" name="Freeform 933">
                <a:extLst>
                  <a:ext uri="{FF2B5EF4-FFF2-40B4-BE49-F238E27FC236}">
                    <a16:creationId xmlns:a16="http://schemas.microsoft.com/office/drawing/2014/main" id="{6096A4EB-5391-36DA-36F7-2055B8FEB38F}"/>
                  </a:ext>
                </a:extLst>
              </p:cNvPr>
              <p:cNvSpPr/>
              <p:nvPr/>
            </p:nvSpPr>
            <p:spPr bwMode="auto">
              <a:xfrm>
                <a:off x="5350" y="2356"/>
                <a:ext cx="64" cy="255"/>
              </a:xfrm>
              <a:custGeom>
                <a:avLst/>
                <a:gdLst>
                  <a:gd name="T0" fmla="*/ 56 w 56"/>
                  <a:gd name="T1" fmla="*/ 30 h 225"/>
                  <a:gd name="T2" fmla="*/ 20 w 56"/>
                  <a:gd name="T3" fmla="*/ 225 h 225"/>
                  <a:gd name="T4" fmla="*/ 0 w 56"/>
                  <a:gd name="T5" fmla="*/ 225 h 225"/>
                  <a:gd name="T6" fmla="*/ 10 w 56"/>
                  <a:gd name="T7" fmla="*/ 10 h 225"/>
                  <a:gd name="T8" fmla="*/ 17 w 56"/>
                  <a:gd name="T9" fmla="*/ 0 h 225"/>
                  <a:gd name="T10" fmla="*/ 18 w 56"/>
                  <a:gd name="T11" fmla="*/ 5 h 225"/>
                  <a:gd name="T12" fmla="*/ 21 w 56"/>
                  <a:gd name="T13" fmla="*/ 13 h 225"/>
                  <a:gd name="T14" fmla="*/ 15 w 56"/>
                  <a:gd name="T15" fmla="*/ 167 h 225"/>
                  <a:gd name="T16" fmla="*/ 28 w 56"/>
                  <a:gd name="T17" fmla="*/ 115 h 225"/>
                  <a:gd name="T18" fmla="*/ 43 w 56"/>
                  <a:gd name="T19" fmla="*/ 14 h 225"/>
                  <a:gd name="T20" fmla="*/ 49 w 56"/>
                  <a:gd name="T21" fmla="*/ 7 h 225"/>
                  <a:gd name="T22" fmla="*/ 56 w 56"/>
                  <a:gd name="T23" fmla="*/ 3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225">
                    <a:moveTo>
                      <a:pt x="56" y="30"/>
                    </a:moveTo>
                    <a:cubicBezTo>
                      <a:pt x="48" y="96"/>
                      <a:pt x="33" y="160"/>
                      <a:pt x="20" y="225"/>
                    </a:cubicBezTo>
                    <a:cubicBezTo>
                      <a:pt x="13" y="225"/>
                      <a:pt x="7" y="225"/>
                      <a:pt x="0" y="225"/>
                    </a:cubicBezTo>
                    <a:cubicBezTo>
                      <a:pt x="2" y="154"/>
                      <a:pt x="6" y="82"/>
                      <a:pt x="10" y="10"/>
                    </a:cubicBezTo>
                    <a:cubicBezTo>
                      <a:pt x="10" y="5"/>
                      <a:pt x="11" y="1"/>
                      <a:pt x="17" y="0"/>
                    </a:cubicBezTo>
                    <a:cubicBezTo>
                      <a:pt x="17" y="2"/>
                      <a:pt x="18" y="4"/>
                      <a:pt x="18" y="5"/>
                    </a:cubicBezTo>
                    <a:cubicBezTo>
                      <a:pt x="18" y="8"/>
                      <a:pt x="19" y="11"/>
                      <a:pt x="21" y="13"/>
                    </a:cubicBezTo>
                    <a:cubicBezTo>
                      <a:pt x="18" y="64"/>
                      <a:pt x="17" y="115"/>
                      <a:pt x="15" y="167"/>
                    </a:cubicBezTo>
                    <a:cubicBezTo>
                      <a:pt x="22" y="150"/>
                      <a:pt x="24" y="132"/>
                      <a:pt x="28" y="115"/>
                    </a:cubicBezTo>
                    <a:cubicBezTo>
                      <a:pt x="34" y="81"/>
                      <a:pt x="41" y="48"/>
                      <a:pt x="43" y="14"/>
                    </a:cubicBezTo>
                    <a:cubicBezTo>
                      <a:pt x="45" y="12"/>
                      <a:pt x="47" y="10"/>
                      <a:pt x="49" y="7"/>
                    </a:cubicBezTo>
                    <a:cubicBezTo>
                      <a:pt x="54" y="14"/>
                      <a:pt x="55" y="22"/>
                      <a:pt x="56" y="3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2" name="Freeform 934">
                <a:extLst>
                  <a:ext uri="{FF2B5EF4-FFF2-40B4-BE49-F238E27FC236}">
                    <a16:creationId xmlns:a16="http://schemas.microsoft.com/office/drawing/2014/main" id="{13E3C19D-D380-2AD3-7BC5-688CAE317D90}"/>
                  </a:ext>
                </a:extLst>
              </p:cNvPr>
              <p:cNvSpPr/>
              <p:nvPr/>
            </p:nvSpPr>
            <p:spPr bwMode="auto">
              <a:xfrm>
                <a:off x="5284" y="2315"/>
                <a:ext cx="33" cy="296"/>
              </a:xfrm>
              <a:custGeom>
                <a:avLst/>
                <a:gdLst>
                  <a:gd name="T0" fmla="*/ 22 w 29"/>
                  <a:gd name="T1" fmla="*/ 29 h 261"/>
                  <a:gd name="T2" fmla="*/ 28 w 29"/>
                  <a:gd name="T3" fmla="*/ 235 h 261"/>
                  <a:gd name="T4" fmla="*/ 27 w 29"/>
                  <a:gd name="T5" fmla="*/ 261 h 261"/>
                  <a:gd name="T6" fmla="*/ 7 w 29"/>
                  <a:gd name="T7" fmla="*/ 261 h 261"/>
                  <a:gd name="T8" fmla="*/ 7 w 29"/>
                  <a:gd name="T9" fmla="*/ 165 h 261"/>
                  <a:gd name="T10" fmla="*/ 0 w 29"/>
                  <a:gd name="T11" fmla="*/ 3 h 261"/>
                  <a:gd name="T12" fmla="*/ 5 w 29"/>
                  <a:gd name="T13" fmla="*/ 0 h 261"/>
                  <a:gd name="T14" fmla="*/ 7 w 29"/>
                  <a:gd name="T15" fmla="*/ 0 h 261"/>
                  <a:gd name="T16" fmla="*/ 9 w 29"/>
                  <a:gd name="T17" fmla="*/ 10 h 261"/>
                  <a:gd name="T18" fmla="*/ 22 w 29"/>
                  <a:gd name="T19" fmla="*/ 29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61">
                    <a:moveTo>
                      <a:pt x="22" y="29"/>
                    </a:moveTo>
                    <a:cubicBezTo>
                      <a:pt x="26" y="97"/>
                      <a:pt x="29" y="166"/>
                      <a:pt x="28" y="235"/>
                    </a:cubicBezTo>
                    <a:cubicBezTo>
                      <a:pt x="28" y="244"/>
                      <a:pt x="27" y="253"/>
                      <a:pt x="27" y="261"/>
                    </a:cubicBezTo>
                    <a:cubicBezTo>
                      <a:pt x="20" y="261"/>
                      <a:pt x="14" y="261"/>
                      <a:pt x="7" y="261"/>
                    </a:cubicBezTo>
                    <a:cubicBezTo>
                      <a:pt x="10" y="229"/>
                      <a:pt x="8" y="197"/>
                      <a:pt x="7" y="165"/>
                    </a:cubicBezTo>
                    <a:cubicBezTo>
                      <a:pt x="5" y="111"/>
                      <a:pt x="2" y="57"/>
                      <a:pt x="0" y="3"/>
                    </a:cubicBezTo>
                    <a:cubicBezTo>
                      <a:pt x="2" y="2"/>
                      <a:pt x="3" y="1"/>
                      <a:pt x="5" y="0"/>
                    </a:cubicBezTo>
                    <a:cubicBezTo>
                      <a:pt x="6" y="0"/>
                      <a:pt x="7" y="0"/>
                      <a:pt x="7" y="0"/>
                    </a:cubicBezTo>
                    <a:cubicBezTo>
                      <a:pt x="10" y="3"/>
                      <a:pt x="2" y="9"/>
                      <a:pt x="9" y="10"/>
                    </a:cubicBezTo>
                    <a:cubicBezTo>
                      <a:pt x="24" y="10"/>
                      <a:pt x="23" y="19"/>
                      <a:pt x="22" y="2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3" name="Freeform 935">
                <a:extLst>
                  <a:ext uri="{FF2B5EF4-FFF2-40B4-BE49-F238E27FC236}">
                    <a16:creationId xmlns:a16="http://schemas.microsoft.com/office/drawing/2014/main" id="{76AA0E51-D8F7-B1B1-A7AB-CE02B9DD46E4}"/>
                  </a:ext>
                </a:extLst>
              </p:cNvPr>
              <p:cNvSpPr/>
              <p:nvPr/>
            </p:nvSpPr>
            <p:spPr bwMode="auto">
              <a:xfrm>
                <a:off x="5729" y="1524"/>
                <a:ext cx="49" cy="211"/>
              </a:xfrm>
              <a:custGeom>
                <a:avLst/>
                <a:gdLst>
                  <a:gd name="T0" fmla="*/ 37 w 43"/>
                  <a:gd name="T1" fmla="*/ 0 h 186"/>
                  <a:gd name="T2" fmla="*/ 43 w 43"/>
                  <a:gd name="T3" fmla="*/ 0 h 186"/>
                  <a:gd name="T4" fmla="*/ 43 w 43"/>
                  <a:gd name="T5" fmla="*/ 186 h 186"/>
                  <a:gd name="T6" fmla="*/ 31 w 43"/>
                  <a:gd name="T7" fmla="*/ 165 h 186"/>
                  <a:gd name="T8" fmla="*/ 21 w 43"/>
                  <a:gd name="T9" fmla="*/ 155 h 186"/>
                  <a:gd name="T10" fmla="*/ 23 w 43"/>
                  <a:gd name="T11" fmla="*/ 140 h 186"/>
                  <a:gd name="T12" fmla="*/ 17 w 43"/>
                  <a:gd name="T13" fmla="*/ 130 h 186"/>
                  <a:gd name="T14" fmla="*/ 10 w 43"/>
                  <a:gd name="T15" fmla="*/ 120 h 186"/>
                  <a:gd name="T16" fmla="*/ 12 w 43"/>
                  <a:gd name="T17" fmla="*/ 109 h 186"/>
                  <a:gd name="T18" fmla="*/ 9 w 43"/>
                  <a:gd name="T19" fmla="*/ 95 h 186"/>
                  <a:gd name="T20" fmla="*/ 11 w 43"/>
                  <a:gd name="T21" fmla="*/ 90 h 186"/>
                  <a:gd name="T22" fmla="*/ 14 w 43"/>
                  <a:gd name="T23" fmla="*/ 43 h 186"/>
                  <a:gd name="T24" fmla="*/ 19 w 43"/>
                  <a:gd name="T25" fmla="*/ 34 h 186"/>
                  <a:gd name="T26" fmla="*/ 33 w 43"/>
                  <a:gd name="T27" fmla="*/ 9 h 186"/>
                  <a:gd name="T28" fmla="*/ 37 w 43"/>
                  <a:gd name="T29"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 h="186">
                    <a:moveTo>
                      <a:pt x="37" y="0"/>
                    </a:moveTo>
                    <a:cubicBezTo>
                      <a:pt x="39" y="0"/>
                      <a:pt x="41" y="2"/>
                      <a:pt x="43" y="0"/>
                    </a:cubicBezTo>
                    <a:cubicBezTo>
                      <a:pt x="43" y="62"/>
                      <a:pt x="43" y="124"/>
                      <a:pt x="43" y="186"/>
                    </a:cubicBezTo>
                    <a:cubicBezTo>
                      <a:pt x="36" y="181"/>
                      <a:pt x="36" y="172"/>
                      <a:pt x="31" y="165"/>
                    </a:cubicBezTo>
                    <a:cubicBezTo>
                      <a:pt x="28" y="161"/>
                      <a:pt x="29" y="157"/>
                      <a:pt x="21" y="155"/>
                    </a:cubicBezTo>
                    <a:cubicBezTo>
                      <a:pt x="14" y="153"/>
                      <a:pt x="24" y="146"/>
                      <a:pt x="23" y="140"/>
                    </a:cubicBezTo>
                    <a:cubicBezTo>
                      <a:pt x="21" y="138"/>
                      <a:pt x="8" y="141"/>
                      <a:pt x="17" y="130"/>
                    </a:cubicBezTo>
                    <a:cubicBezTo>
                      <a:pt x="23" y="123"/>
                      <a:pt x="8" y="128"/>
                      <a:pt x="10" y="120"/>
                    </a:cubicBezTo>
                    <a:cubicBezTo>
                      <a:pt x="11" y="117"/>
                      <a:pt x="20" y="113"/>
                      <a:pt x="12" y="109"/>
                    </a:cubicBezTo>
                    <a:cubicBezTo>
                      <a:pt x="4" y="105"/>
                      <a:pt x="6" y="100"/>
                      <a:pt x="9" y="95"/>
                    </a:cubicBezTo>
                    <a:cubicBezTo>
                      <a:pt x="10" y="93"/>
                      <a:pt x="11" y="91"/>
                      <a:pt x="11" y="90"/>
                    </a:cubicBezTo>
                    <a:cubicBezTo>
                      <a:pt x="0" y="74"/>
                      <a:pt x="14" y="59"/>
                      <a:pt x="14" y="43"/>
                    </a:cubicBezTo>
                    <a:cubicBezTo>
                      <a:pt x="14" y="39"/>
                      <a:pt x="21" y="39"/>
                      <a:pt x="19" y="34"/>
                    </a:cubicBezTo>
                    <a:cubicBezTo>
                      <a:pt x="19" y="23"/>
                      <a:pt x="22" y="14"/>
                      <a:pt x="33" y="9"/>
                    </a:cubicBezTo>
                    <a:cubicBezTo>
                      <a:pt x="37" y="7"/>
                      <a:pt x="35" y="3"/>
                      <a:pt x="37" y="0"/>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4" name="Freeform 936">
                <a:extLst>
                  <a:ext uri="{FF2B5EF4-FFF2-40B4-BE49-F238E27FC236}">
                    <a16:creationId xmlns:a16="http://schemas.microsoft.com/office/drawing/2014/main" id="{00ED10BE-952C-223F-6A53-3C8E9320962B}"/>
                  </a:ext>
                </a:extLst>
              </p:cNvPr>
              <p:cNvSpPr/>
              <p:nvPr/>
            </p:nvSpPr>
            <p:spPr bwMode="auto">
              <a:xfrm>
                <a:off x="5723" y="693"/>
                <a:ext cx="55" cy="55"/>
              </a:xfrm>
              <a:custGeom>
                <a:avLst/>
                <a:gdLst>
                  <a:gd name="T0" fmla="*/ 0 w 48"/>
                  <a:gd name="T1" fmla="*/ 37 h 48"/>
                  <a:gd name="T2" fmla="*/ 11 w 48"/>
                  <a:gd name="T3" fmla="*/ 10 h 48"/>
                  <a:gd name="T4" fmla="*/ 25 w 48"/>
                  <a:gd name="T5" fmla="*/ 9 h 48"/>
                  <a:gd name="T6" fmla="*/ 29 w 48"/>
                  <a:gd name="T7" fmla="*/ 15 h 48"/>
                  <a:gd name="T8" fmla="*/ 44 w 48"/>
                  <a:gd name="T9" fmla="*/ 14 h 48"/>
                  <a:gd name="T10" fmla="*/ 48 w 48"/>
                  <a:gd name="T11" fmla="*/ 12 h 48"/>
                  <a:gd name="T12" fmla="*/ 48 w 48"/>
                  <a:gd name="T13" fmla="*/ 41 h 48"/>
                  <a:gd name="T14" fmla="*/ 27 w 48"/>
                  <a:gd name="T15" fmla="*/ 20 h 48"/>
                  <a:gd name="T16" fmla="*/ 22 w 48"/>
                  <a:gd name="T17" fmla="*/ 33 h 48"/>
                  <a:gd name="T18" fmla="*/ 12 w 48"/>
                  <a:gd name="T19" fmla="*/ 47 h 48"/>
                  <a:gd name="T20" fmla="*/ 0 w 48"/>
                  <a:gd name="T21" fmla="*/ 3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48">
                    <a:moveTo>
                      <a:pt x="0" y="37"/>
                    </a:moveTo>
                    <a:cubicBezTo>
                      <a:pt x="8" y="30"/>
                      <a:pt x="6" y="18"/>
                      <a:pt x="11" y="10"/>
                    </a:cubicBezTo>
                    <a:cubicBezTo>
                      <a:pt x="16" y="1"/>
                      <a:pt x="18" y="0"/>
                      <a:pt x="25" y="9"/>
                    </a:cubicBezTo>
                    <a:cubicBezTo>
                      <a:pt x="26" y="11"/>
                      <a:pt x="28" y="13"/>
                      <a:pt x="29" y="15"/>
                    </a:cubicBezTo>
                    <a:cubicBezTo>
                      <a:pt x="35" y="24"/>
                      <a:pt x="40" y="26"/>
                      <a:pt x="44" y="14"/>
                    </a:cubicBezTo>
                    <a:cubicBezTo>
                      <a:pt x="45" y="13"/>
                      <a:pt x="47" y="13"/>
                      <a:pt x="48" y="12"/>
                    </a:cubicBezTo>
                    <a:cubicBezTo>
                      <a:pt x="48" y="22"/>
                      <a:pt x="48" y="32"/>
                      <a:pt x="48" y="41"/>
                    </a:cubicBezTo>
                    <a:cubicBezTo>
                      <a:pt x="40" y="36"/>
                      <a:pt x="37" y="24"/>
                      <a:pt x="27" y="20"/>
                    </a:cubicBezTo>
                    <a:cubicBezTo>
                      <a:pt x="26" y="24"/>
                      <a:pt x="26" y="29"/>
                      <a:pt x="22" y="33"/>
                    </a:cubicBezTo>
                    <a:cubicBezTo>
                      <a:pt x="18" y="37"/>
                      <a:pt x="18" y="46"/>
                      <a:pt x="12" y="47"/>
                    </a:cubicBezTo>
                    <a:cubicBezTo>
                      <a:pt x="7" y="48"/>
                      <a:pt x="6" y="39"/>
                      <a:pt x="0" y="3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5" name="Freeform 937">
                <a:extLst>
                  <a:ext uri="{FF2B5EF4-FFF2-40B4-BE49-F238E27FC236}">
                    <a16:creationId xmlns:a16="http://schemas.microsoft.com/office/drawing/2014/main" id="{1C3DD3EC-ABBE-E221-5502-46003AE22D86}"/>
                  </a:ext>
                </a:extLst>
              </p:cNvPr>
              <p:cNvSpPr/>
              <p:nvPr/>
            </p:nvSpPr>
            <p:spPr bwMode="auto">
              <a:xfrm>
                <a:off x="5740" y="2311"/>
                <a:ext cx="38" cy="54"/>
              </a:xfrm>
              <a:custGeom>
                <a:avLst/>
                <a:gdLst>
                  <a:gd name="T0" fmla="*/ 33 w 33"/>
                  <a:gd name="T1" fmla="*/ 48 h 48"/>
                  <a:gd name="T2" fmla="*/ 18 w 33"/>
                  <a:gd name="T3" fmla="*/ 22 h 48"/>
                  <a:gd name="T4" fmla="*/ 6 w 33"/>
                  <a:gd name="T5" fmla="*/ 37 h 48"/>
                  <a:gd name="T6" fmla="*/ 0 w 33"/>
                  <a:gd name="T7" fmla="*/ 26 h 48"/>
                  <a:gd name="T8" fmla="*/ 16 w 33"/>
                  <a:gd name="T9" fmla="*/ 4 h 48"/>
                  <a:gd name="T10" fmla="*/ 24 w 33"/>
                  <a:gd name="T11" fmla="*/ 8 h 48"/>
                  <a:gd name="T12" fmla="*/ 33 w 33"/>
                  <a:gd name="T13" fmla="*/ 19 h 48"/>
                  <a:gd name="T14" fmla="*/ 33 w 33"/>
                  <a:gd name="T15" fmla="*/ 48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48">
                    <a:moveTo>
                      <a:pt x="33" y="48"/>
                    </a:moveTo>
                    <a:cubicBezTo>
                      <a:pt x="27" y="40"/>
                      <a:pt x="22" y="32"/>
                      <a:pt x="18" y="22"/>
                    </a:cubicBezTo>
                    <a:cubicBezTo>
                      <a:pt x="14" y="27"/>
                      <a:pt x="12" y="34"/>
                      <a:pt x="6" y="37"/>
                    </a:cubicBezTo>
                    <a:cubicBezTo>
                      <a:pt x="2" y="35"/>
                      <a:pt x="7" y="26"/>
                      <a:pt x="0" y="26"/>
                    </a:cubicBezTo>
                    <a:cubicBezTo>
                      <a:pt x="2" y="16"/>
                      <a:pt x="11" y="12"/>
                      <a:pt x="16" y="4"/>
                    </a:cubicBezTo>
                    <a:cubicBezTo>
                      <a:pt x="19" y="0"/>
                      <a:pt x="22" y="5"/>
                      <a:pt x="24" y="8"/>
                    </a:cubicBezTo>
                    <a:cubicBezTo>
                      <a:pt x="27" y="12"/>
                      <a:pt x="27" y="18"/>
                      <a:pt x="33" y="19"/>
                    </a:cubicBezTo>
                    <a:cubicBezTo>
                      <a:pt x="33" y="28"/>
                      <a:pt x="33" y="38"/>
                      <a:pt x="33" y="4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6" name="Freeform 938">
                <a:extLst>
                  <a:ext uri="{FF2B5EF4-FFF2-40B4-BE49-F238E27FC236}">
                    <a16:creationId xmlns:a16="http://schemas.microsoft.com/office/drawing/2014/main" id="{3A7FE533-CBE2-17CA-5B96-10583FFB527A}"/>
                  </a:ext>
                </a:extLst>
              </p:cNvPr>
              <p:cNvSpPr/>
              <p:nvPr/>
            </p:nvSpPr>
            <p:spPr bwMode="auto">
              <a:xfrm>
                <a:off x="5759" y="1340"/>
                <a:ext cx="19" cy="80"/>
              </a:xfrm>
              <a:custGeom>
                <a:avLst/>
                <a:gdLst>
                  <a:gd name="T0" fmla="*/ 15 w 17"/>
                  <a:gd name="T1" fmla="*/ 58 h 70"/>
                  <a:gd name="T2" fmla="*/ 0 w 17"/>
                  <a:gd name="T3" fmla="*/ 70 h 70"/>
                  <a:gd name="T4" fmla="*/ 7 w 17"/>
                  <a:gd name="T5" fmla="*/ 0 h 70"/>
                  <a:gd name="T6" fmla="*/ 13 w 17"/>
                  <a:gd name="T7" fmla="*/ 15 h 70"/>
                  <a:gd name="T8" fmla="*/ 17 w 17"/>
                  <a:gd name="T9" fmla="*/ 14 h 70"/>
                  <a:gd name="T10" fmla="*/ 17 w 17"/>
                  <a:gd name="T11" fmla="*/ 33 h 70"/>
                  <a:gd name="T12" fmla="*/ 15 w 17"/>
                  <a:gd name="T13" fmla="*/ 58 h 70"/>
                </a:gdLst>
                <a:ahLst/>
                <a:cxnLst>
                  <a:cxn ang="0">
                    <a:pos x="T0" y="T1"/>
                  </a:cxn>
                  <a:cxn ang="0">
                    <a:pos x="T2" y="T3"/>
                  </a:cxn>
                  <a:cxn ang="0">
                    <a:pos x="T4" y="T5"/>
                  </a:cxn>
                  <a:cxn ang="0">
                    <a:pos x="T6" y="T7"/>
                  </a:cxn>
                  <a:cxn ang="0">
                    <a:pos x="T8" y="T9"/>
                  </a:cxn>
                  <a:cxn ang="0">
                    <a:pos x="T10" y="T11"/>
                  </a:cxn>
                  <a:cxn ang="0">
                    <a:pos x="T12" y="T13"/>
                  </a:cxn>
                </a:cxnLst>
                <a:rect l="0" t="0" r="r" b="b"/>
                <a:pathLst>
                  <a:path w="17" h="70">
                    <a:moveTo>
                      <a:pt x="15" y="58"/>
                    </a:moveTo>
                    <a:cubicBezTo>
                      <a:pt x="13" y="64"/>
                      <a:pt x="9" y="67"/>
                      <a:pt x="0" y="70"/>
                    </a:cubicBezTo>
                    <a:cubicBezTo>
                      <a:pt x="11" y="47"/>
                      <a:pt x="11" y="25"/>
                      <a:pt x="7" y="0"/>
                    </a:cubicBezTo>
                    <a:cubicBezTo>
                      <a:pt x="12" y="6"/>
                      <a:pt x="12" y="10"/>
                      <a:pt x="13" y="15"/>
                    </a:cubicBezTo>
                    <a:cubicBezTo>
                      <a:pt x="14" y="20"/>
                      <a:pt x="16" y="14"/>
                      <a:pt x="17" y="14"/>
                    </a:cubicBezTo>
                    <a:cubicBezTo>
                      <a:pt x="17" y="21"/>
                      <a:pt x="17" y="27"/>
                      <a:pt x="17" y="33"/>
                    </a:cubicBezTo>
                    <a:cubicBezTo>
                      <a:pt x="13" y="41"/>
                      <a:pt x="6" y="49"/>
                      <a:pt x="15" y="5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7" name="Freeform 939">
                <a:extLst>
                  <a:ext uri="{FF2B5EF4-FFF2-40B4-BE49-F238E27FC236}">
                    <a16:creationId xmlns:a16="http://schemas.microsoft.com/office/drawing/2014/main" id="{B6442067-3AFF-A8B9-0493-10A1B49659D1}"/>
                  </a:ext>
                </a:extLst>
              </p:cNvPr>
              <p:cNvSpPr/>
              <p:nvPr/>
            </p:nvSpPr>
            <p:spPr bwMode="auto">
              <a:xfrm>
                <a:off x="5759" y="1776"/>
                <a:ext cx="19" cy="31"/>
              </a:xfrm>
              <a:custGeom>
                <a:avLst/>
                <a:gdLst>
                  <a:gd name="T0" fmla="*/ 0 w 17"/>
                  <a:gd name="T1" fmla="*/ 14 h 28"/>
                  <a:gd name="T2" fmla="*/ 17 w 17"/>
                  <a:gd name="T3" fmla="*/ 0 h 28"/>
                  <a:gd name="T4" fmla="*/ 17 w 17"/>
                  <a:gd name="T5" fmla="*/ 15 h 28"/>
                  <a:gd name="T6" fmla="*/ 2 w 17"/>
                  <a:gd name="T7" fmla="*/ 28 h 28"/>
                  <a:gd name="T8" fmla="*/ 0 w 17"/>
                  <a:gd name="T9" fmla="*/ 14 h 28"/>
                </a:gdLst>
                <a:ahLst/>
                <a:cxnLst>
                  <a:cxn ang="0">
                    <a:pos x="T0" y="T1"/>
                  </a:cxn>
                  <a:cxn ang="0">
                    <a:pos x="T2" y="T3"/>
                  </a:cxn>
                  <a:cxn ang="0">
                    <a:pos x="T4" y="T5"/>
                  </a:cxn>
                  <a:cxn ang="0">
                    <a:pos x="T6" y="T7"/>
                  </a:cxn>
                  <a:cxn ang="0">
                    <a:pos x="T8" y="T9"/>
                  </a:cxn>
                </a:cxnLst>
                <a:rect l="0" t="0" r="r" b="b"/>
                <a:pathLst>
                  <a:path w="17" h="28">
                    <a:moveTo>
                      <a:pt x="0" y="14"/>
                    </a:moveTo>
                    <a:cubicBezTo>
                      <a:pt x="3" y="6"/>
                      <a:pt x="9" y="2"/>
                      <a:pt x="17" y="0"/>
                    </a:cubicBezTo>
                    <a:cubicBezTo>
                      <a:pt x="17" y="5"/>
                      <a:pt x="17" y="10"/>
                      <a:pt x="17" y="15"/>
                    </a:cubicBezTo>
                    <a:cubicBezTo>
                      <a:pt x="11" y="17"/>
                      <a:pt x="9" y="25"/>
                      <a:pt x="2" y="28"/>
                    </a:cubicBezTo>
                    <a:cubicBezTo>
                      <a:pt x="0" y="24"/>
                      <a:pt x="1" y="19"/>
                      <a:pt x="0"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8" name="Freeform 940">
                <a:extLst>
                  <a:ext uri="{FF2B5EF4-FFF2-40B4-BE49-F238E27FC236}">
                    <a16:creationId xmlns:a16="http://schemas.microsoft.com/office/drawing/2014/main" id="{C452D496-CA7D-0473-C0E9-2D02A90E8B00}"/>
                  </a:ext>
                </a:extLst>
              </p:cNvPr>
              <p:cNvSpPr/>
              <p:nvPr/>
            </p:nvSpPr>
            <p:spPr bwMode="auto">
              <a:xfrm>
                <a:off x="5765" y="1378"/>
                <a:ext cx="13" cy="28"/>
              </a:xfrm>
              <a:custGeom>
                <a:avLst/>
                <a:gdLst>
                  <a:gd name="T0" fmla="*/ 9 w 11"/>
                  <a:gd name="T1" fmla="*/ 25 h 25"/>
                  <a:gd name="T2" fmla="*/ 11 w 11"/>
                  <a:gd name="T3" fmla="*/ 0 h 25"/>
                  <a:gd name="T4" fmla="*/ 11 w 11"/>
                  <a:gd name="T5" fmla="*/ 22 h 25"/>
                  <a:gd name="T6" fmla="*/ 9 w 11"/>
                  <a:gd name="T7" fmla="*/ 25 h 25"/>
                </a:gdLst>
                <a:ahLst/>
                <a:cxnLst>
                  <a:cxn ang="0">
                    <a:pos x="T0" y="T1"/>
                  </a:cxn>
                  <a:cxn ang="0">
                    <a:pos x="T2" y="T3"/>
                  </a:cxn>
                  <a:cxn ang="0">
                    <a:pos x="T4" y="T5"/>
                  </a:cxn>
                  <a:cxn ang="0">
                    <a:pos x="T6" y="T7"/>
                  </a:cxn>
                </a:cxnLst>
                <a:rect l="0" t="0" r="r" b="b"/>
                <a:pathLst>
                  <a:path w="11" h="25">
                    <a:moveTo>
                      <a:pt x="9" y="25"/>
                    </a:moveTo>
                    <a:cubicBezTo>
                      <a:pt x="0" y="16"/>
                      <a:pt x="7" y="8"/>
                      <a:pt x="11" y="0"/>
                    </a:cubicBezTo>
                    <a:cubicBezTo>
                      <a:pt x="11" y="8"/>
                      <a:pt x="11" y="15"/>
                      <a:pt x="11" y="22"/>
                    </a:cubicBezTo>
                    <a:cubicBezTo>
                      <a:pt x="11" y="23"/>
                      <a:pt x="10" y="24"/>
                      <a:pt x="9" y="2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9" name="Freeform 941">
                <a:extLst>
                  <a:ext uri="{FF2B5EF4-FFF2-40B4-BE49-F238E27FC236}">
                    <a16:creationId xmlns:a16="http://schemas.microsoft.com/office/drawing/2014/main" id="{BC995BC3-6FED-9EA8-0E88-09B31C1DD67D}"/>
                  </a:ext>
                </a:extLst>
              </p:cNvPr>
              <p:cNvSpPr/>
              <p:nvPr/>
            </p:nvSpPr>
            <p:spPr bwMode="auto">
              <a:xfrm>
                <a:off x="5770" y="1455"/>
                <a:ext cx="8" cy="17"/>
              </a:xfrm>
              <a:custGeom>
                <a:avLst/>
                <a:gdLst>
                  <a:gd name="T0" fmla="*/ 0 w 7"/>
                  <a:gd name="T1" fmla="*/ 10 h 15"/>
                  <a:gd name="T2" fmla="*/ 7 w 7"/>
                  <a:gd name="T3" fmla="*/ 0 h 15"/>
                  <a:gd name="T4" fmla="*/ 7 w 7"/>
                  <a:gd name="T5" fmla="*/ 15 h 15"/>
                  <a:gd name="T6" fmla="*/ 0 w 7"/>
                  <a:gd name="T7" fmla="*/ 10 h 15"/>
                </a:gdLst>
                <a:ahLst/>
                <a:cxnLst>
                  <a:cxn ang="0">
                    <a:pos x="T0" y="T1"/>
                  </a:cxn>
                  <a:cxn ang="0">
                    <a:pos x="T2" y="T3"/>
                  </a:cxn>
                  <a:cxn ang="0">
                    <a:pos x="T4" y="T5"/>
                  </a:cxn>
                  <a:cxn ang="0">
                    <a:pos x="T6" y="T7"/>
                  </a:cxn>
                </a:cxnLst>
                <a:rect l="0" t="0" r="r" b="b"/>
                <a:pathLst>
                  <a:path w="7" h="15">
                    <a:moveTo>
                      <a:pt x="0" y="10"/>
                    </a:moveTo>
                    <a:cubicBezTo>
                      <a:pt x="7" y="10"/>
                      <a:pt x="4" y="2"/>
                      <a:pt x="7" y="0"/>
                    </a:cubicBezTo>
                    <a:cubicBezTo>
                      <a:pt x="7" y="5"/>
                      <a:pt x="7" y="10"/>
                      <a:pt x="7" y="15"/>
                    </a:cubicBezTo>
                    <a:cubicBezTo>
                      <a:pt x="4" y="15"/>
                      <a:pt x="0" y="15"/>
                      <a:pt x="0"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0" name="Freeform 942">
                <a:extLst>
                  <a:ext uri="{FF2B5EF4-FFF2-40B4-BE49-F238E27FC236}">
                    <a16:creationId xmlns:a16="http://schemas.microsoft.com/office/drawing/2014/main" id="{4D9765B0-3F1D-874D-920A-A225B5FA9804}"/>
                  </a:ext>
                </a:extLst>
              </p:cNvPr>
              <p:cNvSpPr/>
              <p:nvPr/>
            </p:nvSpPr>
            <p:spPr bwMode="auto">
              <a:xfrm>
                <a:off x="5776" y="1403"/>
                <a:ext cx="2" cy="3"/>
              </a:xfrm>
              <a:custGeom>
                <a:avLst/>
                <a:gdLst>
                  <a:gd name="T0" fmla="*/ 0 w 2"/>
                  <a:gd name="T1" fmla="*/ 3 h 3"/>
                  <a:gd name="T2" fmla="*/ 2 w 2"/>
                  <a:gd name="T3" fmla="*/ 0 h 3"/>
                  <a:gd name="T4" fmla="*/ 2 w 2"/>
                  <a:gd name="T5" fmla="*/ 3 h 3"/>
                  <a:gd name="T6" fmla="*/ 0 w 2"/>
                  <a:gd name="T7" fmla="*/ 3 h 3"/>
                </a:gdLst>
                <a:ahLst/>
                <a:cxnLst>
                  <a:cxn ang="0">
                    <a:pos x="T0" y="T1"/>
                  </a:cxn>
                  <a:cxn ang="0">
                    <a:pos x="T2" y="T3"/>
                  </a:cxn>
                  <a:cxn ang="0">
                    <a:pos x="T4" y="T5"/>
                  </a:cxn>
                  <a:cxn ang="0">
                    <a:pos x="T6" y="T7"/>
                  </a:cxn>
                </a:cxnLst>
                <a:rect l="0" t="0" r="r" b="b"/>
                <a:pathLst>
                  <a:path w="2" h="3">
                    <a:moveTo>
                      <a:pt x="0" y="3"/>
                    </a:moveTo>
                    <a:cubicBezTo>
                      <a:pt x="1" y="2"/>
                      <a:pt x="2" y="1"/>
                      <a:pt x="2" y="0"/>
                    </a:cubicBezTo>
                    <a:cubicBezTo>
                      <a:pt x="2" y="1"/>
                      <a:pt x="2" y="2"/>
                      <a:pt x="2" y="3"/>
                    </a:cubicBezTo>
                    <a:cubicBezTo>
                      <a:pt x="2" y="3"/>
                      <a:pt x="1" y="3"/>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1" name="Freeform 943">
                <a:extLst>
                  <a:ext uri="{FF2B5EF4-FFF2-40B4-BE49-F238E27FC236}">
                    <a16:creationId xmlns:a16="http://schemas.microsoft.com/office/drawing/2014/main" id="{18655C54-AE08-A42D-9560-BFFAEA962163}"/>
                  </a:ext>
                </a:extLst>
              </p:cNvPr>
              <p:cNvSpPr>
                <a:spLocks noEditPoints="1"/>
              </p:cNvSpPr>
              <p:nvPr/>
            </p:nvSpPr>
            <p:spPr bwMode="auto">
              <a:xfrm>
                <a:off x="4832" y="1097"/>
                <a:ext cx="409" cy="403"/>
              </a:xfrm>
              <a:custGeom>
                <a:avLst/>
                <a:gdLst>
                  <a:gd name="T0" fmla="*/ 65 w 360"/>
                  <a:gd name="T1" fmla="*/ 81 h 356"/>
                  <a:gd name="T2" fmla="*/ 63 w 360"/>
                  <a:gd name="T3" fmla="*/ 48 h 356"/>
                  <a:gd name="T4" fmla="*/ 98 w 360"/>
                  <a:gd name="T5" fmla="*/ 30 h 356"/>
                  <a:gd name="T6" fmla="*/ 118 w 360"/>
                  <a:gd name="T7" fmla="*/ 9 h 356"/>
                  <a:gd name="T8" fmla="*/ 158 w 360"/>
                  <a:gd name="T9" fmla="*/ 17 h 356"/>
                  <a:gd name="T10" fmla="*/ 179 w 360"/>
                  <a:gd name="T11" fmla="*/ 7 h 356"/>
                  <a:gd name="T12" fmla="*/ 200 w 360"/>
                  <a:gd name="T13" fmla="*/ 32 h 356"/>
                  <a:gd name="T14" fmla="*/ 221 w 360"/>
                  <a:gd name="T15" fmla="*/ 20 h 356"/>
                  <a:gd name="T16" fmla="*/ 245 w 360"/>
                  <a:gd name="T17" fmla="*/ 29 h 356"/>
                  <a:gd name="T18" fmla="*/ 273 w 360"/>
                  <a:gd name="T19" fmla="*/ 46 h 356"/>
                  <a:gd name="T20" fmla="*/ 298 w 360"/>
                  <a:gd name="T21" fmla="*/ 65 h 356"/>
                  <a:gd name="T22" fmla="*/ 321 w 360"/>
                  <a:gd name="T23" fmla="*/ 85 h 356"/>
                  <a:gd name="T24" fmla="*/ 307 w 360"/>
                  <a:gd name="T25" fmla="*/ 118 h 356"/>
                  <a:gd name="T26" fmla="*/ 349 w 360"/>
                  <a:gd name="T27" fmla="*/ 118 h 356"/>
                  <a:gd name="T28" fmla="*/ 357 w 360"/>
                  <a:gd name="T29" fmla="*/ 145 h 356"/>
                  <a:gd name="T30" fmla="*/ 345 w 360"/>
                  <a:gd name="T31" fmla="*/ 175 h 356"/>
                  <a:gd name="T32" fmla="*/ 348 w 360"/>
                  <a:gd name="T33" fmla="*/ 208 h 356"/>
                  <a:gd name="T34" fmla="*/ 329 w 360"/>
                  <a:gd name="T35" fmla="*/ 227 h 356"/>
                  <a:gd name="T36" fmla="*/ 330 w 360"/>
                  <a:gd name="T37" fmla="*/ 268 h 356"/>
                  <a:gd name="T38" fmla="*/ 308 w 360"/>
                  <a:gd name="T39" fmla="*/ 268 h 356"/>
                  <a:gd name="T40" fmla="*/ 304 w 360"/>
                  <a:gd name="T41" fmla="*/ 305 h 356"/>
                  <a:gd name="T42" fmla="*/ 242 w 360"/>
                  <a:gd name="T43" fmla="*/ 297 h 356"/>
                  <a:gd name="T44" fmla="*/ 239 w 360"/>
                  <a:gd name="T45" fmla="*/ 340 h 356"/>
                  <a:gd name="T46" fmla="*/ 221 w 360"/>
                  <a:gd name="T47" fmla="*/ 340 h 356"/>
                  <a:gd name="T48" fmla="*/ 188 w 360"/>
                  <a:gd name="T49" fmla="*/ 343 h 356"/>
                  <a:gd name="T50" fmla="*/ 162 w 360"/>
                  <a:gd name="T51" fmla="*/ 322 h 356"/>
                  <a:gd name="T52" fmla="*/ 139 w 360"/>
                  <a:gd name="T53" fmla="*/ 345 h 356"/>
                  <a:gd name="T54" fmla="*/ 118 w 360"/>
                  <a:gd name="T55" fmla="*/ 338 h 356"/>
                  <a:gd name="T56" fmla="*/ 104 w 360"/>
                  <a:gd name="T57" fmla="*/ 320 h 356"/>
                  <a:gd name="T58" fmla="*/ 77 w 360"/>
                  <a:gd name="T59" fmla="*/ 321 h 356"/>
                  <a:gd name="T60" fmla="*/ 60 w 360"/>
                  <a:gd name="T61" fmla="*/ 280 h 356"/>
                  <a:gd name="T62" fmla="*/ 39 w 360"/>
                  <a:gd name="T63" fmla="*/ 256 h 356"/>
                  <a:gd name="T64" fmla="*/ 29 w 360"/>
                  <a:gd name="T65" fmla="*/ 245 h 356"/>
                  <a:gd name="T66" fmla="*/ 34 w 360"/>
                  <a:gd name="T67" fmla="*/ 217 h 356"/>
                  <a:gd name="T68" fmla="*/ 6 w 360"/>
                  <a:gd name="T69" fmla="*/ 181 h 356"/>
                  <a:gd name="T70" fmla="*/ 29 w 360"/>
                  <a:gd name="T71" fmla="*/ 167 h 356"/>
                  <a:gd name="T72" fmla="*/ 11 w 360"/>
                  <a:gd name="T73" fmla="*/ 133 h 356"/>
                  <a:gd name="T74" fmla="*/ 18 w 360"/>
                  <a:gd name="T75" fmla="*/ 107 h 356"/>
                  <a:gd name="T76" fmla="*/ 53 w 360"/>
                  <a:gd name="T77" fmla="*/ 102 h 356"/>
                  <a:gd name="T78" fmla="*/ 281 w 360"/>
                  <a:gd name="T79" fmla="*/ 164 h 356"/>
                  <a:gd name="T80" fmla="*/ 278 w 360"/>
                  <a:gd name="T81" fmla="*/ 125 h 356"/>
                  <a:gd name="T82" fmla="*/ 255 w 360"/>
                  <a:gd name="T83" fmla="*/ 116 h 356"/>
                  <a:gd name="T84" fmla="*/ 230 w 360"/>
                  <a:gd name="T85" fmla="*/ 96 h 356"/>
                  <a:gd name="T86" fmla="*/ 167 w 360"/>
                  <a:gd name="T87" fmla="*/ 85 h 356"/>
                  <a:gd name="T88" fmla="*/ 144 w 360"/>
                  <a:gd name="T89" fmla="*/ 88 h 356"/>
                  <a:gd name="T90" fmla="*/ 115 w 360"/>
                  <a:gd name="T91" fmla="*/ 107 h 356"/>
                  <a:gd name="T92" fmla="*/ 85 w 360"/>
                  <a:gd name="T93" fmla="*/ 154 h 356"/>
                  <a:gd name="T94" fmla="*/ 85 w 360"/>
                  <a:gd name="T95" fmla="*/ 212 h 356"/>
                  <a:gd name="T96" fmla="*/ 120 w 360"/>
                  <a:gd name="T97" fmla="*/ 259 h 356"/>
                  <a:gd name="T98" fmla="*/ 173 w 360"/>
                  <a:gd name="T99" fmla="*/ 281 h 356"/>
                  <a:gd name="T100" fmla="*/ 231 w 360"/>
                  <a:gd name="T101" fmla="*/ 259 h 356"/>
                  <a:gd name="T102" fmla="*/ 276 w 360"/>
                  <a:gd name="T103" fmla="*/ 215 h 356"/>
                  <a:gd name="T104" fmla="*/ 303 w 360"/>
                  <a:gd name="T105" fmla="*/ 170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60" h="356">
                    <a:moveTo>
                      <a:pt x="40" y="81"/>
                    </a:moveTo>
                    <a:cubicBezTo>
                      <a:pt x="44" y="73"/>
                      <a:pt x="49" y="81"/>
                      <a:pt x="54" y="79"/>
                    </a:cubicBezTo>
                    <a:cubicBezTo>
                      <a:pt x="58" y="80"/>
                      <a:pt x="61" y="83"/>
                      <a:pt x="65" y="81"/>
                    </a:cubicBezTo>
                    <a:cubicBezTo>
                      <a:pt x="68" y="78"/>
                      <a:pt x="68" y="73"/>
                      <a:pt x="66" y="70"/>
                    </a:cubicBezTo>
                    <a:cubicBezTo>
                      <a:pt x="64" y="65"/>
                      <a:pt x="66" y="59"/>
                      <a:pt x="62" y="55"/>
                    </a:cubicBezTo>
                    <a:cubicBezTo>
                      <a:pt x="59" y="52"/>
                      <a:pt x="58" y="50"/>
                      <a:pt x="63" y="48"/>
                    </a:cubicBezTo>
                    <a:cubicBezTo>
                      <a:pt x="66" y="48"/>
                      <a:pt x="68" y="49"/>
                      <a:pt x="71" y="50"/>
                    </a:cubicBezTo>
                    <a:cubicBezTo>
                      <a:pt x="90" y="56"/>
                      <a:pt x="90" y="56"/>
                      <a:pt x="86" y="36"/>
                    </a:cubicBezTo>
                    <a:cubicBezTo>
                      <a:pt x="88" y="30"/>
                      <a:pt x="92" y="28"/>
                      <a:pt x="98" y="30"/>
                    </a:cubicBezTo>
                    <a:cubicBezTo>
                      <a:pt x="99" y="38"/>
                      <a:pt x="105" y="40"/>
                      <a:pt x="111" y="39"/>
                    </a:cubicBezTo>
                    <a:cubicBezTo>
                      <a:pt x="117" y="38"/>
                      <a:pt x="118" y="31"/>
                      <a:pt x="117" y="25"/>
                    </a:cubicBezTo>
                    <a:cubicBezTo>
                      <a:pt x="117" y="20"/>
                      <a:pt x="117" y="15"/>
                      <a:pt x="118" y="9"/>
                    </a:cubicBezTo>
                    <a:cubicBezTo>
                      <a:pt x="123" y="6"/>
                      <a:pt x="126" y="10"/>
                      <a:pt x="130" y="13"/>
                    </a:cubicBezTo>
                    <a:cubicBezTo>
                      <a:pt x="136" y="17"/>
                      <a:pt x="141" y="28"/>
                      <a:pt x="149" y="16"/>
                    </a:cubicBezTo>
                    <a:cubicBezTo>
                      <a:pt x="152" y="13"/>
                      <a:pt x="155" y="16"/>
                      <a:pt x="158" y="17"/>
                    </a:cubicBezTo>
                    <a:cubicBezTo>
                      <a:pt x="162" y="19"/>
                      <a:pt x="162" y="24"/>
                      <a:pt x="168" y="25"/>
                    </a:cubicBezTo>
                    <a:cubicBezTo>
                      <a:pt x="165" y="17"/>
                      <a:pt x="175" y="17"/>
                      <a:pt x="176" y="10"/>
                    </a:cubicBezTo>
                    <a:cubicBezTo>
                      <a:pt x="176" y="9"/>
                      <a:pt x="177" y="7"/>
                      <a:pt x="179" y="7"/>
                    </a:cubicBezTo>
                    <a:cubicBezTo>
                      <a:pt x="183" y="4"/>
                      <a:pt x="189" y="0"/>
                      <a:pt x="188" y="10"/>
                    </a:cubicBezTo>
                    <a:cubicBezTo>
                      <a:pt x="187" y="15"/>
                      <a:pt x="191" y="19"/>
                      <a:pt x="194" y="23"/>
                    </a:cubicBezTo>
                    <a:cubicBezTo>
                      <a:pt x="195" y="26"/>
                      <a:pt x="196" y="32"/>
                      <a:pt x="200" y="32"/>
                    </a:cubicBezTo>
                    <a:cubicBezTo>
                      <a:pt x="206" y="31"/>
                      <a:pt x="207" y="25"/>
                      <a:pt x="208" y="20"/>
                    </a:cubicBezTo>
                    <a:cubicBezTo>
                      <a:pt x="210" y="21"/>
                      <a:pt x="213" y="21"/>
                      <a:pt x="215" y="19"/>
                    </a:cubicBezTo>
                    <a:cubicBezTo>
                      <a:pt x="218" y="14"/>
                      <a:pt x="220" y="17"/>
                      <a:pt x="221" y="20"/>
                    </a:cubicBezTo>
                    <a:cubicBezTo>
                      <a:pt x="222" y="21"/>
                      <a:pt x="223" y="23"/>
                      <a:pt x="224" y="24"/>
                    </a:cubicBezTo>
                    <a:cubicBezTo>
                      <a:pt x="225" y="31"/>
                      <a:pt x="226" y="39"/>
                      <a:pt x="227" y="46"/>
                    </a:cubicBezTo>
                    <a:cubicBezTo>
                      <a:pt x="236" y="43"/>
                      <a:pt x="237" y="33"/>
                      <a:pt x="245" y="29"/>
                    </a:cubicBezTo>
                    <a:cubicBezTo>
                      <a:pt x="249" y="27"/>
                      <a:pt x="253" y="24"/>
                      <a:pt x="253" y="33"/>
                    </a:cubicBezTo>
                    <a:cubicBezTo>
                      <a:pt x="253" y="40"/>
                      <a:pt x="255" y="40"/>
                      <a:pt x="262" y="38"/>
                    </a:cubicBezTo>
                    <a:cubicBezTo>
                      <a:pt x="269" y="35"/>
                      <a:pt x="274" y="37"/>
                      <a:pt x="273" y="46"/>
                    </a:cubicBezTo>
                    <a:cubicBezTo>
                      <a:pt x="272" y="49"/>
                      <a:pt x="272" y="52"/>
                      <a:pt x="272" y="55"/>
                    </a:cubicBezTo>
                    <a:cubicBezTo>
                      <a:pt x="272" y="72"/>
                      <a:pt x="272" y="72"/>
                      <a:pt x="288" y="67"/>
                    </a:cubicBezTo>
                    <a:cubicBezTo>
                      <a:pt x="291" y="66"/>
                      <a:pt x="295" y="65"/>
                      <a:pt x="298" y="65"/>
                    </a:cubicBezTo>
                    <a:cubicBezTo>
                      <a:pt x="301" y="65"/>
                      <a:pt x="305" y="66"/>
                      <a:pt x="303" y="70"/>
                    </a:cubicBezTo>
                    <a:cubicBezTo>
                      <a:pt x="298" y="85"/>
                      <a:pt x="306" y="85"/>
                      <a:pt x="316" y="84"/>
                    </a:cubicBezTo>
                    <a:cubicBezTo>
                      <a:pt x="318" y="84"/>
                      <a:pt x="319" y="84"/>
                      <a:pt x="321" y="85"/>
                    </a:cubicBezTo>
                    <a:cubicBezTo>
                      <a:pt x="321" y="86"/>
                      <a:pt x="322" y="87"/>
                      <a:pt x="323" y="89"/>
                    </a:cubicBezTo>
                    <a:cubicBezTo>
                      <a:pt x="323" y="91"/>
                      <a:pt x="323" y="92"/>
                      <a:pt x="323" y="94"/>
                    </a:cubicBezTo>
                    <a:cubicBezTo>
                      <a:pt x="315" y="99"/>
                      <a:pt x="311" y="108"/>
                      <a:pt x="307" y="118"/>
                    </a:cubicBezTo>
                    <a:cubicBezTo>
                      <a:pt x="315" y="118"/>
                      <a:pt x="323" y="118"/>
                      <a:pt x="331" y="118"/>
                    </a:cubicBezTo>
                    <a:cubicBezTo>
                      <a:pt x="335" y="118"/>
                      <a:pt x="339" y="118"/>
                      <a:pt x="343" y="118"/>
                    </a:cubicBezTo>
                    <a:cubicBezTo>
                      <a:pt x="345" y="118"/>
                      <a:pt x="347" y="118"/>
                      <a:pt x="349" y="118"/>
                    </a:cubicBezTo>
                    <a:cubicBezTo>
                      <a:pt x="352" y="120"/>
                      <a:pt x="344" y="126"/>
                      <a:pt x="351" y="126"/>
                    </a:cubicBezTo>
                    <a:cubicBezTo>
                      <a:pt x="360" y="126"/>
                      <a:pt x="357" y="130"/>
                      <a:pt x="354" y="133"/>
                    </a:cubicBezTo>
                    <a:cubicBezTo>
                      <a:pt x="347" y="140"/>
                      <a:pt x="353" y="142"/>
                      <a:pt x="357" y="145"/>
                    </a:cubicBezTo>
                    <a:cubicBezTo>
                      <a:pt x="353" y="148"/>
                      <a:pt x="348" y="151"/>
                      <a:pt x="345" y="157"/>
                    </a:cubicBezTo>
                    <a:cubicBezTo>
                      <a:pt x="341" y="161"/>
                      <a:pt x="331" y="159"/>
                      <a:pt x="331" y="167"/>
                    </a:cubicBezTo>
                    <a:cubicBezTo>
                      <a:pt x="332" y="174"/>
                      <a:pt x="341" y="171"/>
                      <a:pt x="345" y="175"/>
                    </a:cubicBezTo>
                    <a:cubicBezTo>
                      <a:pt x="346" y="176"/>
                      <a:pt x="348" y="176"/>
                      <a:pt x="350" y="176"/>
                    </a:cubicBezTo>
                    <a:cubicBezTo>
                      <a:pt x="359" y="187"/>
                      <a:pt x="359" y="190"/>
                      <a:pt x="345" y="196"/>
                    </a:cubicBezTo>
                    <a:cubicBezTo>
                      <a:pt x="339" y="198"/>
                      <a:pt x="339" y="203"/>
                      <a:pt x="348" y="208"/>
                    </a:cubicBezTo>
                    <a:cubicBezTo>
                      <a:pt x="360" y="214"/>
                      <a:pt x="356" y="217"/>
                      <a:pt x="348" y="222"/>
                    </a:cubicBezTo>
                    <a:cubicBezTo>
                      <a:pt x="346" y="222"/>
                      <a:pt x="344" y="222"/>
                      <a:pt x="341" y="222"/>
                    </a:cubicBezTo>
                    <a:cubicBezTo>
                      <a:pt x="337" y="222"/>
                      <a:pt x="330" y="222"/>
                      <a:pt x="329" y="227"/>
                    </a:cubicBezTo>
                    <a:cubicBezTo>
                      <a:pt x="329" y="232"/>
                      <a:pt x="330" y="238"/>
                      <a:pt x="336" y="241"/>
                    </a:cubicBezTo>
                    <a:cubicBezTo>
                      <a:pt x="337" y="242"/>
                      <a:pt x="339" y="242"/>
                      <a:pt x="340" y="243"/>
                    </a:cubicBezTo>
                    <a:cubicBezTo>
                      <a:pt x="341" y="253"/>
                      <a:pt x="337" y="262"/>
                      <a:pt x="330" y="268"/>
                    </a:cubicBezTo>
                    <a:cubicBezTo>
                      <a:pt x="329" y="269"/>
                      <a:pt x="329" y="270"/>
                      <a:pt x="328" y="270"/>
                    </a:cubicBezTo>
                    <a:cubicBezTo>
                      <a:pt x="328" y="270"/>
                      <a:pt x="328" y="271"/>
                      <a:pt x="328" y="271"/>
                    </a:cubicBezTo>
                    <a:cubicBezTo>
                      <a:pt x="322" y="264"/>
                      <a:pt x="315" y="268"/>
                      <a:pt x="308" y="268"/>
                    </a:cubicBezTo>
                    <a:cubicBezTo>
                      <a:pt x="290" y="270"/>
                      <a:pt x="290" y="271"/>
                      <a:pt x="299" y="286"/>
                    </a:cubicBezTo>
                    <a:cubicBezTo>
                      <a:pt x="299" y="286"/>
                      <a:pt x="299" y="287"/>
                      <a:pt x="299" y="288"/>
                    </a:cubicBezTo>
                    <a:cubicBezTo>
                      <a:pt x="299" y="294"/>
                      <a:pt x="301" y="300"/>
                      <a:pt x="304" y="305"/>
                    </a:cubicBezTo>
                    <a:cubicBezTo>
                      <a:pt x="308" y="311"/>
                      <a:pt x="309" y="315"/>
                      <a:pt x="299" y="314"/>
                    </a:cubicBezTo>
                    <a:cubicBezTo>
                      <a:pt x="291" y="314"/>
                      <a:pt x="283" y="316"/>
                      <a:pt x="274" y="314"/>
                    </a:cubicBezTo>
                    <a:cubicBezTo>
                      <a:pt x="261" y="314"/>
                      <a:pt x="254" y="302"/>
                      <a:pt x="242" y="297"/>
                    </a:cubicBezTo>
                    <a:cubicBezTo>
                      <a:pt x="243" y="307"/>
                      <a:pt x="245" y="315"/>
                      <a:pt x="241" y="324"/>
                    </a:cubicBezTo>
                    <a:cubicBezTo>
                      <a:pt x="241" y="327"/>
                      <a:pt x="241" y="330"/>
                      <a:pt x="241" y="334"/>
                    </a:cubicBezTo>
                    <a:cubicBezTo>
                      <a:pt x="239" y="335"/>
                      <a:pt x="239" y="338"/>
                      <a:pt x="239" y="340"/>
                    </a:cubicBezTo>
                    <a:cubicBezTo>
                      <a:pt x="239" y="343"/>
                      <a:pt x="241" y="348"/>
                      <a:pt x="237" y="350"/>
                    </a:cubicBezTo>
                    <a:cubicBezTo>
                      <a:pt x="233" y="351"/>
                      <a:pt x="230" y="347"/>
                      <a:pt x="227" y="345"/>
                    </a:cubicBezTo>
                    <a:cubicBezTo>
                      <a:pt x="225" y="344"/>
                      <a:pt x="223" y="342"/>
                      <a:pt x="221" y="340"/>
                    </a:cubicBezTo>
                    <a:cubicBezTo>
                      <a:pt x="212" y="351"/>
                      <a:pt x="210" y="337"/>
                      <a:pt x="205" y="335"/>
                    </a:cubicBezTo>
                    <a:cubicBezTo>
                      <a:pt x="202" y="329"/>
                      <a:pt x="197" y="324"/>
                      <a:pt x="191" y="318"/>
                    </a:cubicBezTo>
                    <a:cubicBezTo>
                      <a:pt x="190" y="328"/>
                      <a:pt x="189" y="336"/>
                      <a:pt x="188" y="343"/>
                    </a:cubicBezTo>
                    <a:cubicBezTo>
                      <a:pt x="184" y="344"/>
                      <a:pt x="183" y="347"/>
                      <a:pt x="182" y="350"/>
                    </a:cubicBezTo>
                    <a:cubicBezTo>
                      <a:pt x="170" y="356"/>
                      <a:pt x="176" y="344"/>
                      <a:pt x="173" y="341"/>
                    </a:cubicBezTo>
                    <a:cubicBezTo>
                      <a:pt x="168" y="335"/>
                      <a:pt x="169" y="323"/>
                      <a:pt x="162" y="322"/>
                    </a:cubicBezTo>
                    <a:cubicBezTo>
                      <a:pt x="155" y="322"/>
                      <a:pt x="153" y="333"/>
                      <a:pt x="149" y="340"/>
                    </a:cubicBezTo>
                    <a:cubicBezTo>
                      <a:pt x="146" y="340"/>
                      <a:pt x="143" y="342"/>
                      <a:pt x="142" y="345"/>
                    </a:cubicBezTo>
                    <a:cubicBezTo>
                      <a:pt x="141" y="345"/>
                      <a:pt x="140" y="345"/>
                      <a:pt x="139" y="345"/>
                    </a:cubicBezTo>
                    <a:cubicBezTo>
                      <a:pt x="139" y="342"/>
                      <a:pt x="138" y="339"/>
                      <a:pt x="137" y="335"/>
                    </a:cubicBezTo>
                    <a:cubicBezTo>
                      <a:pt x="141" y="331"/>
                      <a:pt x="136" y="327"/>
                      <a:pt x="137" y="321"/>
                    </a:cubicBezTo>
                    <a:cubicBezTo>
                      <a:pt x="129" y="328"/>
                      <a:pt x="124" y="333"/>
                      <a:pt x="118" y="338"/>
                    </a:cubicBezTo>
                    <a:cubicBezTo>
                      <a:pt x="113" y="339"/>
                      <a:pt x="110" y="344"/>
                      <a:pt x="104" y="342"/>
                    </a:cubicBezTo>
                    <a:cubicBezTo>
                      <a:pt x="105" y="338"/>
                      <a:pt x="106" y="335"/>
                      <a:pt x="106" y="331"/>
                    </a:cubicBezTo>
                    <a:cubicBezTo>
                      <a:pt x="106" y="327"/>
                      <a:pt x="107" y="322"/>
                      <a:pt x="104" y="320"/>
                    </a:cubicBezTo>
                    <a:cubicBezTo>
                      <a:pt x="100" y="317"/>
                      <a:pt x="97" y="322"/>
                      <a:pt x="93" y="324"/>
                    </a:cubicBezTo>
                    <a:cubicBezTo>
                      <a:pt x="90" y="326"/>
                      <a:pt x="86" y="329"/>
                      <a:pt x="81" y="329"/>
                    </a:cubicBezTo>
                    <a:cubicBezTo>
                      <a:pt x="82" y="325"/>
                      <a:pt x="82" y="321"/>
                      <a:pt x="77" y="321"/>
                    </a:cubicBezTo>
                    <a:cubicBezTo>
                      <a:pt x="77" y="318"/>
                      <a:pt x="77" y="314"/>
                      <a:pt x="77" y="311"/>
                    </a:cubicBezTo>
                    <a:cubicBezTo>
                      <a:pt x="68" y="305"/>
                      <a:pt x="64" y="296"/>
                      <a:pt x="59" y="287"/>
                    </a:cubicBezTo>
                    <a:cubicBezTo>
                      <a:pt x="60" y="285"/>
                      <a:pt x="63" y="283"/>
                      <a:pt x="60" y="280"/>
                    </a:cubicBezTo>
                    <a:cubicBezTo>
                      <a:pt x="64" y="273"/>
                      <a:pt x="64" y="269"/>
                      <a:pt x="54" y="270"/>
                    </a:cubicBezTo>
                    <a:cubicBezTo>
                      <a:pt x="47" y="271"/>
                      <a:pt x="39" y="271"/>
                      <a:pt x="32" y="266"/>
                    </a:cubicBezTo>
                    <a:cubicBezTo>
                      <a:pt x="35" y="263"/>
                      <a:pt x="37" y="259"/>
                      <a:pt x="39" y="256"/>
                    </a:cubicBezTo>
                    <a:cubicBezTo>
                      <a:pt x="42" y="253"/>
                      <a:pt x="49" y="250"/>
                      <a:pt x="43" y="245"/>
                    </a:cubicBezTo>
                    <a:cubicBezTo>
                      <a:pt x="39" y="241"/>
                      <a:pt x="34" y="240"/>
                      <a:pt x="29" y="246"/>
                    </a:cubicBezTo>
                    <a:cubicBezTo>
                      <a:pt x="29" y="245"/>
                      <a:pt x="29" y="245"/>
                      <a:pt x="29" y="245"/>
                    </a:cubicBezTo>
                    <a:cubicBezTo>
                      <a:pt x="22" y="240"/>
                      <a:pt x="20" y="233"/>
                      <a:pt x="21" y="225"/>
                    </a:cubicBezTo>
                    <a:cubicBezTo>
                      <a:pt x="22" y="225"/>
                      <a:pt x="24" y="224"/>
                      <a:pt x="25" y="224"/>
                    </a:cubicBezTo>
                    <a:cubicBezTo>
                      <a:pt x="30" y="224"/>
                      <a:pt x="33" y="222"/>
                      <a:pt x="34" y="217"/>
                    </a:cubicBezTo>
                    <a:cubicBezTo>
                      <a:pt x="34" y="213"/>
                      <a:pt x="29" y="214"/>
                      <a:pt x="26" y="213"/>
                    </a:cubicBezTo>
                    <a:cubicBezTo>
                      <a:pt x="18" y="210"/>
                      <a:pt x="10" y="208"/>
                      <a:pt x="0" y="206"/>
                    </a:cubicBezTo>
                    <a:cubicBezTo>
                      <a:pt x="10" y="199"/>
                      <a:pt x="15" y="191"/>
                      <a:pt x="6" y="181"/>
                    </a:cubicBezTo>
                    <a:cubicBezTo>
                      <a:pt x="5" y="180"/>
                      <a:pt x="6" y="178"/>
                      <a:pt x="6" y="176"/>
                    </a:cubicBezTo>
                    <a:cubicBezTo>
                      <a:pt x="8" y="176"/>
                      <a:pt x="9" y="176"/>
                      <a:pt x="10" y="175"/>
                    </a:cubicBezTo>
                    <a:cubicBezTo>
                      <a:pt x="18" y="176"/>
                      <a:pt x="23" y="170"/>
                      <a:pt x="29" y="167"/>
                    </a:cubicBezTo>
                    <a:cubicBezTo>
                      <a:pt x="37" y="162"/>
                      <a:pt x="43" y="158"/>
                      <a:pt x="31" y="151"/>
                    </a:cubicBezTo>
                    <a:cubicBezTo>
                      <a:pt x="27" y="148"/>
                      <a:pt x="23" y="143"/>
                      <a:pt x="22" y="139"/>
                    </a:cubicBezTo>
                    <a:cubicBezTo>
                      <a:pt x="20" y="132"/>
                      <a:pt x="16" y="132"/>
                      <a:pt x="11" y="133"/>
                    </a:cubicBezTo>
                    <a:cubicBezTo>
                      <a:pt x="9" y="129"/>
                      <a:pt x="8" y="129"/>
                      <a:pt x="15" y="125"/>
                    </a:cubicBezTo>
                    <a:cubicBezTo>
                      <a:pt x="20" y="123"/>
                      <a:pt x="24" y="121"/>
                      <a:pt x="17" y="118"/>
                    </a:cubicBezTo>
                    <a:cubicBezTo>
                      <a:pt x="7" y="113"/>
                      <a:pt x="11" y="110"/>
                      <a:pt x="18" y="107"/>
                    </a:cubicBezTo>
                    <a:cubicBezTo>
                      <a:pt x="22" y="105"/>
                      <a:pt x="25" y="102"/>
                      <a:pt x="30" y="103"/>
                    </a:cubicBezTo>
                    <a:cubicBezTo>
                      <a:pt x="35" y="101"/>
                      <a:pt x="39" y="102"/>
                      <a:pt x="44" y="103"/>
                    </a:cubicBezTo>
                    <a:cubicBezTo>
                      <a:pt x="47" y="104"/>
                      <a:pt x="51" y="105"/>
                      <a:pt x="53" y="102"/>
                    </a:cubicBezTo>
                    <a:cubicBezTo>
                      <a:pt x="56" y="99"/>
                      <a:pt x="51" y="97"/>
                      <a:pt x="49" y="94"/>
                    </a:cubicBezTo>
                    <a:cubicBezTo>
                      <a:pt x="46" y="90"/>
                      <a:pt x="43" y="85"/>
                      <a:pt x="40" y="81"/>
                    </a:cubicBezTo>
                    <a:close/>
                    <a:moveTo>
                      <a:pt x="281" y="164"/>
                    </a:moveTo>
                    <a:cubicBezTo>
                      <a:pt x="273" y="158"/>
                      <a:pt x="272" y="151"/>
                      <a:pt x="276" y="142"/>
                    </a:cubicBezTo>
                    <a:cubicBezTo>
                      <a:pt x="285" y="138"/>
                      <a:pt x="290" y="130"/>
                      <a:pt x="298" y="120"/>
                    </a:cubicBezTo>
                    <a:cubicBezTo>
                      <a:pt x="289" y="122"/>
                      <a:pt x="284" y="123"/>
                      <a:pt x="278" y="125"/>
                    </a:cubicBezTo>
                    <a:cubicBezTo>
                      <a:pt x="275" y="125"/>
                      <a:pt x="269" y="122"/>
                      <a:pt x="269" y="129"/>
                    </a:cubicBezTo>
                    <a:cubicBezTo>
                      <a:pt x="268" y="126"/>
                      <a:pt x="260" y="128"/>
                      <a:pt x="261" y="123"/>
                    </a:cubicBezTo>
                    <a:cubicBezTo>
                      <a:pt x="262" y="118"/>
                      <a:pt x="260" y="116"/>
                      <a:pt x="255" y="116"/>
                    </a:cubicBezTo>
                    <a:cubicBezTo>
                      <a:pt x="251" y="115"/>
                      <a:pt x="251" y="112"/>
                      <a:pt x="250" y="109"/>
                    </a:cubicBezTo>
                    <a:cubicBezTo>
                      <a:pt x="249" y="103"/>
                      <a:pt x="246" y="99"/>
                      <a:pt x="239" y="100"/>
                    </a:cubicBezTo>
                    <a:cubicBezTo>
                      <a:pt x="235" y="100"/>
                      <a:pt x="233" y="98"/>
                      <a:pt x="230" y="96"/>
                    </a:cubicBezTo>
                    <a:cubicBezTo>
                      <a:pt x="224" y="91"/>
                      <a:pt x="214" y="82"/>
                      <a:pt x="212" y="83"/>
                    </a:cubicBezTo>
                    <a:cubicBezTo>
                      <a:pt x="201" y="90"/>
                      <a:pt x="192" y="74"/>
                      <a:pt x="183" y="84"/>
                    </a:cubicBezTo>
                    <a:cubicBezTo>
                      <a:pt x="177" y="78"/>
                      <a:pt x="172" y="77"/>
                      <a:pt x="167" y="85"/>
                    </a:cubicBezTo>
                    <a:cubicBezTo>
                      <a:pt x="166" y="86"/>
                      <a:pt x="164" y="85"/>
                      <a:pt x="163" y="83"/>
                    </a:cubicBezTo>
                    <a:cubicBezTo>
                      <a:pt x="158" y="74"/>
                      <a:pt x="154" y="79"/>
                      <a:pt x="151" y="85"/>
                    </a:cubicBezTo>
                    <a:cubicBezTo>
                      <a:pt x="149" y="88"/>
                      <a:pt x="147" y="90"/>
                      <a:pt x="144" y="88"/>
                    </a:cubicBezTo>
                    <a:cubicBezTo>
                      <a:pt x="139" y="86"/>
                      <a:pt x="137" y="88"/>
                      <a:pt x="136" y="93"/>
                    </a:cubicBezTo>
                    <a:cubicBezTo>
                      <a:pt x="135" y="95"/>
                      <a:pt x="133" y="96"/>
                      <a:pt x="130" y="96"/>
                    </a:cubicBezTo>
                    <a:cubicBezTo>
                      <a:pt x="121" y="95"/>
                      <a:pt x="116" y="98"/>
                      <a:pt x="115" y="107"/>
                    </a:cubicBezTo>
                    <a:cubicBezTo>
                      <a:pt x="115" y="111"/>
                      <a:pt x="110" y="110"/>
                      <a:pt x="109" y="111"/>
                    </a:cubicBezTo>
                    <a:cubicBezTo>
                      <a:pt x="102" y="119"/>
                      <a:pt x="92" y="124"/>
                      <a:pt x="89" y="135"/>
                    </a:cubicBezTo>
                    <a:cubicBezTo>
                      <a:pt x="87" y="142"/>
                      <a:pt x="89" y="149"/>
                      <a:pt x="85" y="154"/>
                    </a:cubicBezTo>
                    <a:cubicBezTo>
                      <a:pt x="78" y="161"/>
                      <a:pt x="81" y="168"/>
                      <a:pt x="82" y="175"/>
                    </a:cubicBezTo>
                    <a:cubicBezTo>
                      <a:pt x="83" y="182"/>
                      <a:pt x="84" y="190"/>
                      <a:pt x="82" y="196"/>
                    </a:cubicBezTo>
                    <a:cubicBezTo>
                      <a:pt x="81" y="203"/>
                      <a:pt x="82" y="206"/>
                      <a:pt x="85" y="212"/>
                    </a:cubicBezTo>
                    <a:cubicBezTo>
                      <a:pt x="88" y="219"/>
                      <a:pt x="98" y="220"/>
                      <a:pt x="99" y="227"/>
                    </a:cubicBezTo>
                    <a:cubicBezTo>
                      <a:pt x="99" y="236"/>
                      <a:pt x="101" y="242"/>
                      <a:pt x="108" y="248"/>
                    </a:cubicBezTo>
                    <a:cubicBezTo>
                      <a:pt x="112" y="252"/>
                      <a:pt x="116" y="256"/>
                      <a:pt x="120" y="259"/>
                    </a:cubicBezTo>
                    <a:cubicBezTo>
                      <a:pt x="131" y="268"/>
                      <a:pt x="140" y="275"/>
                      <a:pt x="155" y="268"/>
                    </a:cubicBezTo>
                    <a:cubicBezTo>
                      <a:pt x="159" y="266"/>
                      <a:pt x="159" y="271"/>
                      <a:pt x="159" y="273"/>
                    </a:cubicBezTo>
                    <a:cubicBezTo>
                      <a:pt x="160" y="282"/>
                      <a:pt x="167" y="282"/>
                      <a:pt x="173" y="281"/>
                    </a:cubicBezTo>
                    <a:cubicBezTo>
                      <a:pt x="181" y="279"/>
                      <a:pt x="192" y="283"/>
                      <a:pt x="196" y="270"/>
                    </a:cubicBezTo>
                    <a:cubicBezTo>
                      <a:pt x="197" y="267"/>
                      <a:pt x="202" y="270"/>
                      <a:pt x="205" y="271"/>
                    </a:cubicBezTo>
                    <a:cubicBezTo>
                      <a:pt x="220" y="277"/>
                      <a:pt x="226" y="275"/>
                      <a:pt x="231" y="259"/>
                    </a:cubicBezTo>
                    <a:cubicBezTo>
                      <a:pt x="233" y="254"/>
                      <a:pt x="236" y="255"/>
                      <a:pt x="240" y="254"/>
                    </a:cubicBezTo>
                    <a:cubicBezTo>
                      <a:pt x="248" y="252"/>
                      <a:pt x="260" y="252"/>
                      <a:pt x="260" y="242"/>
                    </a:cubicBezTo>
                    <a:cubicBezTo>
                      <a:pt x="259" y="228"/>
                      <a:pt x="269" y="223"/>
                      <a:pt x="276" y="215"/>
                    </a:cubicBezTo>
                    <a:cubicBezTo>
                      <a:pt x="279" y="211"/>
                      <a:pt x="282" y="208"/>
                      <a:pt x="279" y="204"/>
                    </a:cubicBezTo>
                    <a:cubicBezTo>
                      <a:pt x="273" y="193"/>
                      <a:pt x="282" y="188"/>
                      <a:pt x="287" y="181"/>
                    </a:cubicBezTo>
                    <a:cubicBezTo>
                      <a:pt x="292" y="178"/>
                      <a:pt x="299" y="177"/>
                      <a:pt x="303" y="170"/>
                    </a:cubicBezTo>
                    <a:cubicBezTo>
                      <a:pt x="295" y="167"/>
                      <a:pt x="289" y="164"/>
                      <a:pt x="281" y="164"/>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2" name="Freeform 944">
                <a:extLst>
                  <a:ext uri="{FF2B5EF4-FFF2-40B4-BE49-F238E27FC236}">
                    <a16:creationId xmlns:a16="http://schemas.microsoft.com/office/drawing/2014/main" id="{6007D08A-B4A8-1ACE-73C1-E6ABA376F514}"/>
                  </a:ext>
                </a:extLst>
              </p:cNvPr>
              <p:cNvSpPr>
                <a:spLocks noEditPoints="1"/>
              </p:cNvSpPr>
              <p:nvPr/>
            </p:nvSpPr>
            <p:spPr bwMode="auto">
              <a:xfrm>
                <a:off x="4712" y="1414"/>
                <a:ext cx="594" cy="488"/>
              </a:xfrm>
              <a:custGeom>
                <a:avLst/>
                <a:gdLst>
                  <a:gd name="T0" fmla="*/ 297 w 523"/>
                  <a:gd name="T1" fmla="*/ 141 h 430"/>
                  <a:gd name="T2" fmla="*/ 422 w 523"/>
                  <a:gd name="T3" fmla="*/ 264 h 430"/>
                  <a:gd name="T4" fmla="*/ 368 w 523"/>
                  <a:gd name="T5" fmla="*/ 58 h 430"/>
                  <a:gd name="T6" fmla="*/ 424 w 523"/>
                  <a:gd name="T7" fmla="*/ 201 h 430"/>
                  <a:gd name="T8" fmla="*/ 436 w 523"/>
                  <a:gd name="T9" fmla="*/ 201 h 430"/>
                  <a:gd name="T10" fmla="*/ 447 w 523"/>
                  <a:gd name="T11" fmla="*/ 276 h 430"/>
                  <a:gd name="T12" fmla="*/ 471 w 523"/>
                  <a:gd name="T13" fmla="*/ 332 h 430"/>
                  <a:gd name="T14" fmla="*/ 492 w 523"/>
                  <a:gd name="T15" fmla="*/ 333 h 430"/>
                  <a:gd name="T16" fmla="*/ 517 w 523"/>
                  <a:gd name="T17" fmla="*/ 365 h 430"/>
                  <a:gd name="T18" fmla="*/ 512 w 523"/>
                  <a:gd name="T19" fmla="*/ 429 h 430"/>
                  <a:gd name="T20" fmla="*/ 451 w 523"/>
                  <a:gd name="T21" fmla="*/ 404 h 430"/>
                  <a:gd name="T22" fmla="*/ 433 w 523"/>
                  <a:gd name="T23" fmla="*/ 376 h 430"/>
                  <a:gd name="T24" fmla="*/ 419 w 523"/>
                  <a:gd name="T25" fmla="*/ 360 h 430"/>
                  <a:gd name="T26" fmla="*/ 395 w 523"/>
                  <a:gd name="T27" fmla="*/ 339 h 430"/>
                  <a:gd name="T28" fmla="*/ 440 w 523"/>
                  <a:gd name="T29" fmla="*/ 320 h 430"/>
                  <a:gd name="T30" fmla="*/ 288 w 523"/>
                  <a:gd name="T31" fmla="*/ 159 h 430"/>
                  <a:gd name="T32" fmla="*/ 139 w 523"/>
                  <a:gd name="T33" fmla="*/ 175 h 430"/>
                  <a:gd name="T34" fmla="*/ 14 w 523"/>
                  <a:gd name="T35" fmla="*/ 51 h 430"/>
                  <a:gd name="T36" fmla="*/ 0 w 523"/>
                  <a:gd name="T37" fmla="*/ 18 h 430"/>
                  <a:gd name="T38" fmla="*/ 147 w 523"/>
                  <a:gd name="T39" fmla="*/ 0 h 430"/>
                  <a:gd name="T40" fmla="*/ 175 w 523"/>
                  <a:gd name="T41" fmla="*/ 33 h 430"/>
                  <a:gd name="T42" fmla="*/ 188 w 523"/>
                  <a:gd name="T43" fmla="*/ 75 h 430"/>
                  <a:gd name="T44" fmla="*/ 187 w 523"/>
                  <a:gd name="T45" fmla="*/ 49 h 430"/>
                  <a:gd name="T46" fmla="*/ 212 w 523"/>
                  <a:gd name="T47" fmla="*/ 51 h 430"/>
                  <a:gd name="T48" fmla="*/ 225 w 523"/>
                  <a:gd name="T49" fmla="*/ 70 h 430"/>
                  <a:gd name="T50" fmla="*/ 245 w 523"/>
                  <a:gd name="T51" fmla="*/ 69 h 430"/>
                  <a:gd name="T52" fmla="*/ 256 w 523"/>
                  <a:gd name="T53" fmla="*/ 77 h 430"/>
                  <a:gd name="T54" fmla="*/ 281 w 523"/>
                  <a:gd name="T55" fmla="*/ 137 h 430"/>
                  <a:gd name="T56" fmla="*/ 284 w 523"/>
                  <a:gd name="T57" fmla="*/ 140 h 430"/>
                  <a:gd name="T58" fmla="*/ 203 w 523"/>
                  <a:gd name="T59" fmla="*/ 136 h 430"/>
                  <a:gd name="T60" fmla="*/ 183 w 523"/>
                  <a:gd name="T61" fmla="*/ 143 h 430"/>
                  <a:gd name="T62" fmla="*/ 143 w 523"/>
                  <a:gd name="T63" fmla="*/ 65 h 430"/>
                  <a:gd name="T64" fmla="*/ 87 w 523"/>
                  <a:gd name="T65" fmla="*/ 70 h 430"/>
                  <a:gd name="T66" fmla="*/ 102 w 523"/>
                  <a:gd name="T67" fmla="*/ 73 h 430"/>
                  <a:gd name="T68" fmla="*/ 194 w 523"/>
                  <a:gd name="T69" fmla="*/ 178 h 430"/>
                  <a:gd name="T70" fmla="*/ 173 w 523"/>
                  <a:gd name="T71" fmla="*/ 170 h 430"/>
                  <a:gd name="T72" fmla="*/ 241 w 523"/>
                  <a:gd name="T73" fmla="*/ 103 h 430"/>
                  <a:gd name="T74" fmla="*/ 249 w 523"/>
                  <a:gd name="T75" fmla="*/ 100 h 430"/>
                  <a:gd name="T76" fmla="*/ 257 w 523"/>
                  <a:gd name="T77" fmla="*/ 162 h 430"/>
                  <a:gd name="T78" fmla="*/ 254 w 523"/>
                  <a:gd name="T79" fmla="*/ 173 h 430"/>
                  <a:gd name="T80" fmla="*/ 280 w 523"/>
                  <a:gd name="T81" fmla="*/ 91 h 430"/>
                  <a:gd name="T82" fmla="*/ 256 w 523"/>
                  <a:gd name="T83" fmla="*/ 118 h 430"/>
                  <a:gd name="T84" fmla="*/ 236 w 523"/>
                  <a:gd name="T85" fmla="*/ 129 h 430"/>
                  <a:gd name="T86" fmla="*/ 148 w 523"/>
                  <a:gd name="T87" fmla="*/ 160 h 430"/>
                  <a:gd name="T88" fmla="*/ 207 w 523"/>
                  <a:gd name="T89" fmla="*/ 149 h 430"/>
                  <a:gd name="T90" fmla="*/ 210 w 523"/>
                  <a:gd name="T91" fmla="*/ 137 h 430"/>
                  <a:gd name="T92" fmla="*/ 207 w 523"/>
                  <a:gd name="T93" fmla="*/ 134 h 430"/>
                  <a:gd name="T94" fmla="*/ 193 w 523"/>
                  <a:gd name="T95" fmla="*/ 165 h 430"/>
                  <a:gd name="T96" fmla="*/ 194 w 523"/>
                  <a:gd name="T97" fmla="*/ 163 h 430"/>
                  <a:gd name="T98" fmla="*/ 155 w 523"/>
                  <a:gd name="T99" fmla="*/ 71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23" h="430">
                    <a:moveTo>
                      <a:pt x="279" y="61"/>
                    </a:moveTo>
                    <a:cubicBezTo>
                      <a:pt x="282" y="64"/>
                      <a:pt x="276" y="76"/>
                      <a:pt x="288" y="70"/>
                    </a:cubicBezTo>
                    <a:cubicBezTo>
                      <a:pt x="300" y="93"/>
                      <a:pt x="308" y="116"/>
                      <a:pt x="297" y="141"/>
                    </a:cubicBezTo>
                    <a:cubicBezTo>
                      <a:pt x="295" y="147"/>
                      <a:pt x="300" y="148"/>
                      <a:pt x="303" y="150"/>
                    </a:cubicBezTo>
                    <a:cubicBezTo>
                      <a:pt x="316" y="160"/>
                      <a:pt x="330" y="169"/>
                      <a:pt x="342" y="179"/>
                    </a:cubicBezTo>
                    <a:cubicBezTo>
                      <a:pt x="372" y="202"/>
                      <a:pt x="398" y="230"/>
                      <a:pt x="422" y="264"/>
                    </a:cubicBezTo>
                    <a:cubicBezTo>
                      <a:pt x="399" y="191"/>
                      <a:pt x="377" y="121"/>
                      <a:pt x="347" y="54"/>
                    </a:cubicBezTo>
                    <a:cubicBezTo>
                      <a:pt x="347" y="50"/>
                      <a:pt x="347" y="47"/>
                      <a:pt x="347" y="44"/>
                    </a:cubicBezTo>
                    <a:cubicBezTo>
                      <a:pt x="358" y="43"/>
                      <a:pt x="361" y="54"/>
                      <a:pt x="368" y="58"/>
                    </a:cubicBezTo>
                    <a:cubicBezTo>
                      <a:pt x="387" y="105"/>
                      <a:pt x="404" y="153"/>
                      <a:pt x="420" y="201"/>
                    </a:cubicBezTo>
                    <a:cubicBezTo>
                      <a:pt x="420" y="202"/>
                      <a:pt x="420" y="206"/>
                      <a:pt x="424" y="204"/>
                    </a:cubicBezTo>
                    <a:cubicBezTo>
                      <a:pt x="424" y="204"/>
                      <a:pt x="424" y="202"/>
                      <a:pt x="424" y="201"/>
                    </a:cubicBezTo>
                    <a:cubicBezTo>
                      <a:pt x="424" y="199"/>
                      <a:pt x="424" y="198"/>
                      <a:pt x="424" y="197"/>
                    </a:cubicBezTo>
                    <a:cubicBezTo>
                      <a:pt x="423" y="197"/>
                      <a:pt x="423" y="196"/>
                      <a:pt x="423" y="196"/>
                    </a:cubicBezTo>
                    <a:cubicBezTo>
                      <a:pt x="429" y="195"/>
                      <a:pt x="433" y="198"/>
                      <a:pt x="436" y="201"/>
                    </a:cubicBezTo>
                    <a:cubicBezTo>
                      <a:pt x="437" y="215"/>
                      <a:pt x="438" y="229"/>
                      <a:pt x="438" y="242"/>
                    </a:cubicBezTo>
                    <a:cubicBezTo>
                      <a:pt x="437" y="248"/>
                      <a:pt x="432" y="254"/>
                      <a:pt x="439" y="259"/>
                    </a:cubicBezTo>
                    <a:cubicBezTo>
                      <a:pt x="441" y="265"/>
                      <a:pt x="443" y="271"/>
                      <a:pt x="447" y="276"/>
                    </a:cubicBezTo>
                    <a:cubicBezTo>
                      <a:pt x="447" y="277"/>
                      <a:pt x="448" y="277"/>
                      <a:pt x="449" y="278"/>
                    </a:cubicBezTo>
                    <a:cubicBezTo>
                      <a:pt x="448" y="295"/>
                      <a:pt x="457" y="310"/>
                      <a:pt x="461" y="327"/>
                    </a:cubicBezTo>
                    <a:cubicBezTo>
                      <a:pt x="462" y="331"/>
                      <a:pt x="467" y="333"/>
                      <a:pt x="471" y="332"/>
                    </a:cubicBezTo>
                    <a:cubicBezTo>
                      <a:pt x="474" y="332"/>
                      <a:pt x="471" y="328"/>
                      <a:pt x="471" y="325"/>
                    </a:cubicBezTo>
                    <a:cubicBezTo>
                      <a:pt x="472" y="324"/>
                      <a:pt x="473" y="324"/>
                      <a:pt x="473" y="323"/>
                    </a:cubicBezTo>
                    <a:cubicBezTo>
                      <a:pt x="480" y="327"/>
                      <a:pt x="486" y="330"/>
                      <a:pt x="492" y="333"/>
                    </a:cubicBezTo>
                    <a:cubicBezTo>
                      <a:pt x="493" y="334"/>
                      <a:pt x="494" y="335"/>
                      <a:pt x="494" y="335"/>
                    </a:cubicBezTo>
                    <a:cubicBezTo>
                      <a:pt x="504" y="341"/>
                      <a:pt x="513" y="346"/>
                      <a:pt x="519" y="355"/>
                    </a:cubicBezTo>
                    <a:cubicBezTo>
                      <a:pt x="514" y="357"/>
                      <a:pt x="515" y="361"/>
                      <a:pt x="517" y="365"/>
                    </a:cubicBezTo>
                    <a:cubicBezTo>
                      <a:pt x="522" y="374"/>
                      <a:pt x="523" y="383"/>
                      <a:pt x="521" y="393"/>
                    </a:cubicBezTo>
                    <a:cubicBezTo>
                      <a:pt x="519" y="401"/>
                      <a:pt x="515" y="408"/>
                      <a:pt x="517" y="417"/>
                    </a:cubicBezTo>
                    <a:cubicBezTo>
                      <a:pt x="517" y="418"/>
                      <a:pt x="519" y="430"/>
                      <a:pt x="512" y="429"/>
                    </a:cubicBezTo>
                    <a:cubicBezTo>
                      <a:pt x="497" y="426"/>
                      <a:pt x="480" y="428"/>
                      <a:pt x="467" y="418"/>
                    </a:cubicBezTo>
                    <a:cubicBezTo>
                      <a:pt x="467" y="410"/>
                      <a:pt x="460" y="410"/>
                      <a:pt x="456" y="408"/>
                    </a:cubicBezTo>
                    <a:cubicBezTo>
                      <a:pt x="456" y="405"/>
                      <a:pt x="455" y="403"/>
                      <a:pt x="451" y="404"/>
                    </a:cubicBezTo>
                    <a:cubicBezTo>
                      <a:pt x="451" y="392"/>
                      <a:pt x="464" y="385"/>
                      <a:pt x="461" y="373"/>
                    </a:cubicBezTo>
                    <a:cubicBezTo>
                      <a:pt x="456" y="374"/>
                      <a:pt x="452" y="376"/>
                      <a:pt x="447" y="377"/>
                    </a:cubicBezTo>
                    <a:cubicBezTo>
                      <a:pt x="442" y="377"/>
                      <a:pt x="436" y="379"/>
                      <a:pt x="433" y="376"/>
                    </a:cubicBezTo>
                    <a:cubicBezTo>
                      <a:pt x="430" y="371"/>
                      <a:pt x="436" y="367"/>
                      <a:pt x="438" y="363"/>
                    </a:cubicBezTo>
                    <a:cubicBezTo>
                      <a:pt x="438" y="363"/>
                      <a:pt x="437" y="362"/>
                      <a:pt x="437" y="360"/>
                    </a:cubicBezTo>
                    <a:cubicBezTo>
                      <a:pt x="431" y="360"/>
                      <a:pt x="425" y="360"/>
                      <a:pt x="419" y="360"/>
                    </a:cubicBezTo>
                    <a:cubicBezTo>
                      <a:pt x="420" y="353"/>
                      <a:pt x="414" y="356"/>
                      <a:pt x="410" y="355"/>
                    </a:cubicBezTo>
                    <a:cubicBezTo>
                      <a:pt x="408" y="347"/>
                      <a:pt x="412" y="341"/>
                      <a:pt x="417" y="332"/>
                    </a:cubicBezTo>
                    <a:cubicBezTo>
                      <a:pt x="408" y="335"/>
                      <a:pt x="401" y="336"/>
                      <a:pt x="395" y="339"/>
                    </a:cubicBezTo>
                    <a:cubicBezTo>
                      <a:pt x="391" y="341"/>
                      <a:pt x="389" y="340"/>
                      <a:pt x="387" y="335"/>
                    </a:cubicBezTo>
                    <a:cubicBezTo>
                      <a:pt x="399" y="327"/>
                      <a:pt x="386" y="319"/>
                      <a:pt x="387" y="310"/>
                    </a:cubicBezTo>
                    <a:cubicBezTo>
                      <a:pt x="404" y="311"/>
                      <a:pt x="421" y="315"/>
                      <a:pt x="440" y="320"/>
                    </a:cubicBezTo>
                    <a:cubicBezTo>
                      <a:pt x="437" y="298"/>
                      <a:pt x="426" y="282"/>
                      <a:pt x="415" y="266"/>
                    </a:cubicBezTo>
                    <a:cubicBezTo>
                      <a:pt x="383" y="222"/>
                      <a:pt x="342" y="188"/>
                      <a:pt x="298" y="158"/>
                    </a:cubicBezTo>
                    <a:cubicBezTo>
                      <a:pt x="294" y="155"/>
                      <a:pt x="291" y="155"/>
                      <a:pt x="288" y="159"/>
                    </a:cubicBezTo>
                    <a:cubicBezTo>
                      <a:pt x="255" y="199"/>
                      <a:pt x="213" y="205"/>
                      <a:pt x="165" y="195"/>
                    </a:cubicBezTo>
                    <a:cubicBezTo>
                      <a:pt x="151" y="192"/>
                      <a:pt x="137" y="190"/>
                      <a:pt x="124" y="182"/>
                    </a:cubicBezTo>
                    <a:cubicBezTo>
                      <a:pt x="128" y="177"/>
                      <a:pt x="133" y="179"/>
                      <a:pt x="139" y="175"/>
                    </a:cubicBezTo>
                    <a:cubicBezTo>
                      <a:pt x="116" y="160"/>
                      <a:pt x="95" y="146"/>
                      <a:pt x="70" y="130"/>
                    </a:cubicBezTo>
                    <a:cubicBezTo>
                      <a:pt x="81" y="129"/>
                      <a:pt x="88" y="128"/>
                      <a:pt x="98" y="127"/>
                    </a:cubicBezTo>
                    <a:cubicBezTo>
                      <a:pt x="63" y="107"/>
                      <a:pt x="35" y="82"/>
                      <a:pt x="14" y="51"/>
                    </a:cubicBezTo>
                    <a:cubicBezTo>
                      <a:pt x="16" y="48"/>
                      <a:pt x="18" y="48"/>
                      <a:pt x="20" y="48"/>
                    </a:cubicBezTo>
                    <a:cubicBezTo>
                      <a:pt x="21" y="47"/>
                      <a:pt x="23" y="47"/>
                      <a:pt x="26" y="47"/>
                    </a:cubicBezTo>
                    <a:cubicBezTo>
                      <a:pt x="19" y="36"/>
                      <a:pt x="9" y="29"/>
                      <a:pt x="0" y="18"/>
                    </a:cubicBezTo>
                    <a:cubicBezTo>
                      <a:pt x="40" y="10"/>
                      <a:pt x="77" y="4"/>
                      <a:pt x="116" y="8"/>
                    </a:cubicBezTo>
                    <a:cubicBezTo>
                      <a:pt x="131" y="11"/>
                      <a:pt x="130" y="11"/>
                      <a:pt x="139" y="3"/>
                    </a:cubicBezTo>
                    <a:cubicBezTo>
                      <a:pt x="141" y="1"/>
                      <a:pt x="144" y="0"/>
                      <a:pt x="147" y="0"/>
                    </a:cubicBezTo>
                    <a:cubicBezTo>
                      <a:pt x="153" y="0"/>
                      <a:pt x="159" y="0"/>
                      <a:pt x="166" y="0"/>
                    </a:cubicBezTo>
                    <a:cubicBezTo>
                      <a:pt x="169" y="3"/>
                      <a:pt x="166" y="5"/>
                      <a:pt x="165" y="7"/>
                    </a:cubicBezTo>
                    <a:cubicBezTo>
                      <a:pt x="155" y="21"/>
                      <a:pt x="157" y="28"/>
                      <a:pt x="175" y="33"/>
                    </a:cubicBezTo>
                    <a:cubicBezTo>
                      <a:pt x="177" y="46"/>
                      <a:pt x="163" y="61"/>
                      <a:pt x="182" y="71"/>
                    </a:cubicBezTo>
                    <a:cubicBezTo>
                      <a:pt x="182" y="71"/>
                      <a:pt x="182" y="71"/>
                      <a:pt x="182" y="72"/>
                    </a:cubicBezTo>
                    <a:cubicBezTo>
                      <a:pt x="182" y="77"/>
                      <a:pt x="186" y="75"/>
                      <a:pt x="188" y="75"/>
                    </a:cubicBezTo>
                    <a:cubicBezTo>
                      <a:pt x="193" y="74"/>
                      <a:pt x="191" y="71"/>
                      <a:pt x="190" y="68"/>
                    </a:cubicBezTo>
                    <a:cubicBezTo>
                      <a:pt x="189" y="62"/>
                      <a:pt x="183" y="58"/>
                      <a:pt x="183" y="51"/>
                    </a:cubicBezTo>
                    <a:cubicBezTo>
                      <a:pt x="184" y="51"/>
                      <a:pt x="186" y="50"/>
                      <a:pt x="187" y="49"/>
                    </a:cubicBezTo>
                    <a:cubicBezTo>
                      <a:pt x="192" y="49"/>
                      <a:pt x="196" y="46"/>
                      <a:pt x="199" y="44"/>
                    </a:cubicBezTo>
                    <a:cubicBezTo>
                      <a:pt x="203" y="42"/>
                      <a:pt x="206" y="37"/>
                      <a:pt x="210" y="40"/>
                    </a:cubicBezTo>
                    <a:cubicBezTo>
                      <a:pt x="213" y="42"/>
                      <a:pt x="212" y="47"/>
                      <a:pt x="212" y="51"/>
                    </a:cubicBezTo>
                    <a:cubicBezTo>
                      <a:pt x="212" y="55"/>
                      <a:pt x="211" y="58"/>
                      <a:pt x="210" y="62"/>
                    </a:cubicBezTo>
                    <a:cubicBezTo>
                      <a:pt x="216" y="64"/>
                      <a:pt x="219" y="59"/>
                      <a:pt x="224" y="58"/>
                    </a:cubicBezTo>
                    <a:cubicBezTo>
                      <a:pt x="224" y="61"/>
                      <a:pt x="224" y="65"/>
                      <a:pt x="225" y="70"/>
                    </a:cubicBezTo>
                    <a:cubicBezTo>
                      <a:pt x="232" y="65"/>
                      <a:pt x="238" y="60"/>
                      <a:pt x="243" y="55"/>
                    </a:cubicBezTo>
                    <a:cubicBezTo>
                      <a:pt x="244" y="59"/>
                      <a:pt x="245" y="62"/>
                      <a:pt x="245" y="65"/>
                    </a:cubicBezTo>
                    <a:cubicBezTo>
                      <a:pt x="244" y="66"/>
                      <a:pt x="243" y="68"/>
                      <a:pt x="245" y="69"/>
                    </a:cubicBezTo>
                    <a:cubicBezTo>
                      <a:pt x="247" y="69"/>
                      <a:pt x="248" y="67"/>
                      <a:pt x="248" y="65"/>
                    </a:cubicBezTo>
                    <a:cubicBezTo>
                      <a:pt x="249" y="62"/>
                      <a:pt x="252" y="60"/>
                      <a:pt x="255" y="60"/>
                    </a:cubicBezTo>
                    <a:cubicBezTo>
                      <a:pt x="255" y="65"/>
                      <a:pt x="256" y="71"/>
                      <a:pt x="256" y="77"/>
                    </a:cubicBezTo>
                    <a:cubicBezTo>
                      <a:pt x="267" y="74"/>
                      <a:pt x="269" y="62"/>
                      <a:pt x="279" y="61"/>
                    </a:cubicBezTo>
                    <a:close/>
                    <a:moveTo>
                      <a:pt x="282" y="138"/>
                    </a:moveTo>
                    <a:cubicBezTo>
                      <a:pt x="281" y="138"/>
                      <a:pt x="281" y="137"/>
                      <a:pt x="281" y="137"/>
                    </a:cubicBezTo>
                    <a:cubicBezTo>
                      <a:pt x="281" y="137"/>
                      <a:pt x="281" y="138"/>
                      <a:pt x="282" y="138"/>
                    </a:cubicBezTo>
                    <a:cubicBezTo>
                      <a:pt x="282" y="139"/>
                      <a:pt x="282" y="140"/>
                      <a:pt x="283" y="141"/>
                    </a:cubicBezTo>
                    <a:cubicBezTo>
                      <a:pt x="283" y="141"/>
                      <a:pt x="283" y="140"/>
                      <a:pt x="284" y="140"/>
                    </a:cubicBezTo>
                    <a:cubicBezTo>
                      <a:pt x="283" y="139"/>
                      <a:pt x="282" y="139"/>
                      <a:pt x="282" y="138"/>
                    </a:cubicBezTo>
                    <a:close/>
                    <a:moveTo>
                      <a:pt x="183" y="143"/>
                    </a:moveTo>
                    <a:cubicBezTo>
                      <a:pt x="190" y="143"/>
                      <a:pt x="195" y="138"/>
                      <a:pt x="203" y="136"/>
                    </a:cubicBezTo>
                    <a:cubicBezTo>
                      <a:pt x="188" y="133"/>
                      <a:pt x="188" y="133"/>
                      <a:pt x="183" y="142"/>
                    </a:cubicBezTo>
                    <a:cubicBezTo>
                      <a:pt x="178" y="143"/>
                      <a:pt x="172" y="141"/>
                      <a:pt x="166" y="147"/>
                    </a:cubicBezTo>
                    <a:cubicBezTo>
                      <a:pt x="173" y="147"/>
                      <a:pt x="178" y="146"/>
                      <a:pt x="183" y="143"/>
                    </a:cubicBezTo>
                    <a:close/>
                    <a:moveTo>
                      <a:pt x="108" y="73"/>
                    </a:moveTo>
                    <a:cubicBezTo>
                      <a:pt x="122" y="72"/>
                      <a:pt x="135" y="65"/>
                      <a:pt x="150" y="70"/>
                    </a:cubicBezTo>
                    <a:cubicBezTo>
                      <a:pt x="148" y="65"/>
                      <a:pt x="146" y="65"/>
                      <a:pt x="143" y="65"/>
                    </a:cubicBezTo>
                    <a:cubicBezTo>
                      <a:pt x="125" y="64"/>
                      <a:pt x="106" y="63"/>
                      <a:pt x="87" y="61"/>
                    </a:cubicBezTo>
                    <a:cubicBezTo>
                      <a:pt x="82" y="61"/>
                      <a:pt x="81" y="63"/>
                      <a:pt x="81" y="66"/>
                    </a:cubicBezTo>
                    <a:cubicBezTo>
                      <a:pt x="81" y="72"/>
                      <a:pt x="84" y="70"/>
                      <a:pt x="87" y="70"/>
                    </a:cubicBezTo>
                    <a:cubicBezTo>
                      <a:pt x="96" y="70"/>
                      <a:pt x="104" y="65"/>
                      <a:pt x="113" y="69"/>
                    </a:cubicBezTo>
                    <a:cubicBezTo>
                      <a:pt x="111" y="70"/>
                      <a:pt x="109" y="71"/>
                      <a:pt x="108" y="72"/>
                    </a:cubicBezTo>
                    <a:cubicBezTo>
                      <a:pt x="106" y="73"/>
                      <a:pt x="104" y="73"/>
                      <a:pt x="102" y="73"/>
                    </a:cubicBezTo>
                    <a:cubicBezTo>
                      <a:pt x="103" y="74"/>
                      <a:pt x="103" y="74"/>
                      <a:pt x="103" y="74"/>
                    </a:cubicBezTo>
                    <a:cubicBezTo>
                      <a:pt x="105" y="75"/>
                      <a:pt x="107" y="74"/>
                      <a:pt x="108" y="73"/>
                    </a:cubicBezTo>
                    <a:close/>
                    <a:moveTo>
                      <a:pt x="194" y="178"/>
                    </a:moveTo>
                    <a:cubicBezTo>
                      <a:pt x="190" y="183"/>
                      <a:pt x="184" y="179"/>
                      <a:pt x="180" y="186"/>
                    </a:cubicBezTo>
                    <a:cubicBezTo>
                      <a:pt x="204" y="187"/>
                      <a:pt x="226" y="181"/>
                      <a:pt x="247" y="173"/>
                    </a:cubicBezTo>
                    <a:cubicBezTo>
                      <a:pt x="222" y="182"/>
                      <a:pt x="197" y="174"/>
                      <a:pt x="173" y="170"/>
                    </a:cubicBezTo>
                    <a:cubicBezTo>
                      <a:pt x="178" y="177"/>
                      <a:pt x="187" y="175"/>
                      <a:pt x="194" y="178"/>
                    </a:cubicBezTo>
                    <a:close/>
                    <a:moveTo>
                      <a:pt x="227" y="80"/>
                    </a:moveTo>
                    <a:cubicBezTo>
                      <a:pt x="237" y="86"/>
                      <a:pt x="240" y="94"/>
                      <a:pt x="241" y="103"/>
                    </a:cubicBezTo>
                    <a:cubicBezTo>
                      <a:pt x="241" y="105"/>
                      <a:pt x="240" y="108"/>
                      <a:pt x="241" y="110"/>
                    </a:cubicBezTo>
                    <a:cubicBezTo>
                      <a:pt x="242" y="114"/>
                      <a:pt x="239" y="125"/>
                      <a:pt x="248" y="119"/>
                    </a:cubicBezTo>
                    <a:cubicBezTo>
                      <a:pt x="253" y="116"/>
                      <a:pt x="250" y="107"/>
                      <a:pt x="249" y="100"/>
                    </a:cubicBezTo>
                    <a:cubicBezTo>
                      <a:pt x="247" y="89"/>
                      <a:pt x="243" y="79"/>
                      <a:pt x="227" y="80"/>
                    </a:cubicBezTo>
                    <a:close/>
                    <a:moveTo>
                      <a:pt x="280" y="150"/>
                    </a:moveTo>
                    <a:cubicBezTo>
                      <a:pt x="270" y="152"/>
                      <a:pt x="267" y="164"/>
                      <a:pt x="257" y="162"/>
                    </a:cubicBezTo>
                    <a:cubicBezTo>
                      <a:pt x="249" y="161"/>
                      <a:pt x="241" y="161"/>
                      <a:pt x="232" y="161"/>
                    </a:cubicBezTo>
                    <a:cubicBezTo>
                      <a:pt x="233" y="164"/>
                      <a:pt x="235" y="164"/>
                      <a:pt x="237" y="164"/>
                    </a:cubicBezTo>
                    <a:cubicBezTo>
                      <a:pt x="244" y="164"/>
                      <a:pt x="252" y="163"/>
                      <a:pt x="254" y="173"/>
                    </a:cubicBezTo>
                    <a:cubicBezTo>
                      <a:pt x="255" y="175"/>
                      <a:pt x="258" y="177"/>
                      <a:pt x="260" y="174"/>
                    </a:cubicBezTo>
                    <a:cubicBezTo>
                      <a:pt x="265" y="166"/>
                      <a:pt x="275" y="161"/>
                      <a:pt x="280" y="150"/>
                    </a:cubicBezTo>
                    <a:close/>
                    <a:moveTo>
                      <a:pt x="280" y="91"/>
                    </a:moveTo>
                    <a:cubicBezTo>
                      <a:pt x="272" y="110"/>
                      <a:pt x="273" y="116"/>
                      <a:pt x="283" y="128"/>
                    </a:cubicBezTo>
                    <a:cubicBezTo>
                      <a:pt x="284" y="115"/>
                      <a:pt x="286" y="104"/>
                      <a:pt x="280" y="91"/>
                    </a:cubicBezTo>
                    <a:close/>
                    <a:moveTo>
                      <a:pt x="256" y="118"/>
                    </a:moveTo>
                    <a:cubicBezTo>
                      <a:pt x="252" y="137"/>
                      <a:pt x="267" y="131"/>
                      <a:pt x="276" y="134"/>
                    </a:cubicBezTo>
                    <a:cubicBezTo>
                      <a:pt x="270" y="127"/>
                      <a:pt x="260" y="126"/>
                      <a:pt x="256" y="118"/>
                    </a:cubicBezTo>
                    <a:close/>
                    <a:moveTo>
                      <a:pt x="236" y="129"/>
                    </a:moveTo>
                    <a:cubicBezTo>
                      <a:pt x="222" y="127"/>
                      <a:pt x="219" y="130"/>
                      <a:pt x="219" y="146"/>
                    </a:cubicBezTo>
                    <a:cubicBezTo>
                      <a:pt x="223" y="138"/>
                      <a:pt x="230" y="136"/>
                      <a:pt x="236" y="129"/>
                    </a:cubicBezTo>
                    <a:close/>
                    <a:moveTo>
                      <a:pt x="148" y="160"/>
                    </a:moveTo>
                    <a:cubicBezTo>
                      <a:pt x="153" y="167"/>
                      <a:pt x="159" y="169"/>
                      <a:pt x="167" y="166"/>
                    </a:cubicBezTo>
                    <a:cubicBezTo>
                      <a:pt x="160" y="164"/>
                      <a:pt x="154" y="162"/>
                      <a:pt x="148" y="160"/>
                    </a:cubicBezTo>
                    <a:close/>
                    <a:moveTo>
                      <a:pt x="207" y="149"/>
                    </a:moveTo>
                    <a:cubicBezTo>
                      <a:pt x="203" y="150"/>
                      <a:pt x="199" y="152"/>
                      <a:pt x="198" y="159"/>
                    </a:cubicBezTo>
                    <a:cubicBezTo>
                      <a:pt x="204" y="158"/>
                      <a:pt x="207" y="154"/>
                      <a:pt x="207" y="149"/>
                    </a:cubicBezTo>
                    <a:close/>
                    <a:moveTo>
                      <a:pt x="210" y="137"/>
                    </a:moveTo>
                    <a:cubicBezTo>
                      <a:pt x="213" y="137"/>
                      <a:pt x="215" y="136"/>
                      <a:pt x="215" y="134"/>
                    </a:cubicBezTo>
                    <a:cubicBezTo>
                      <a:pt x="215" y="131"/>
                      <a:pt x="213" y="131"/>
                      <a:pt x="211" y="131"/>
                    </a:cubicBezTo>
                    <a:cubicBezTo>
                      <a:pt x="209" y="131"/>
                      <a:pt x="207" y="132"/>
                      <a:pt x="207" y="134"/>
                    </a:cubicBezTo>
                    <a:cubicBezTo>
                      <a:pt x="207" y="136"/>
                      <a:pt x="209" y="137"/>
                      <a:pt x="210" y="137"/>
                    </a:cubicBezTo>
                    <a:close/>
                    <a:moveTo>
                      <a:pt x="194" y="163"/>
                    </a:moveTo>
                    <a:cubicBezTo>
                      <a:pt x="194" y="164"/>
                      <a:pt x="193" y="164"/>
                      <a:pt x="193" y="165"/>
                    </a:cubicBezTo>
                    <a:cubicBezTo>
                      <a:pt x="194" y="165"/>
                      <a:pt x="195" y="166"/>
                      <a:pt x="195" y="166"/>
                    </a:cubicBezTo>
                    <a:cubicBezTo>
                      <a:pt x="196" y="165"/>
                      <a:pt x="196" y="164"/>
                      <a:pt x="196" y="164"/>
                    </a:cubicBezTo>
                    <a:cubicBezTo>
                      <a:pt x="195" y="163"/>
                      <a:pt x="195" y="163"/>
                      <a:pt x="194" y="163"/>
                    </a:cubicBezTo>
                    <a:close/>
                    <a:moveTo>
                      <a:pt x="159" y="71"/>
                    </a:moveTo>
                    <a:cubicBezTo>
                      <a:pt x="158" y="71"/>
                      <a:pt x="158" y="70"/>
                      <a:pt x="157" y="70"/>
                    </a:cubicBezTo>
                    <a:cubicBezTo>
                      <a:pt x="157" y="70"/>
                      <a:pt x="156" y="71"/>
                      <a:pt x="155" y="71"/>
                    </a:cubicBezTo>
                    <a:cubicBezTo>
                      <a:pt x="156" y="72"/>
                      <a:pt x="157" y="72"/>
                      <a:pt x="157" y="72"/>
                    </a:cubicBezTo>
                    <a:cubicBezTo>
                      <a:pt x="158" y="72"/>
                      <a:pt x="158" y="72"/>
                      <a:pt x="159" y="7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3" name="Freeform 945">
                <a:extLst>
                  <a:ext uri="{FF2B5EF4-FFF2-40B4-BE49-F238E27FC236}">
                    <a16:creationId xmlns:a16="http://schemas.microsoft.com/office/drawing/2014/main" id="{9D203C09-DF8A-7976-6AC1-6E9294498387}"/>
                  </a:ext>
                </a:extLst>
              </p:cNvPr>
              <p:cNvSpPr>
                <a:spLocks noEditPoints="1"/>
              </p:cNvSpPr>
              <p:nvPr/>
            </p:nvSpPr>
            <p:spPr bwMode="auto">
              <a:xfrm>
                <a:off x="4904" y="1776"/>
                <a:ext cx="351" cy="342"/>
              </a:xfrm>
              <a:custGeom>
                <a:avLst/>
                <a:gdLst>
                  <a:gd name="T0" fmla="*/ 266 w 309"/>
                  <a:gd name="T1" fmla="*/ 107 h 302"/>
                  <a:gd name="T2" fmla="*/ 304 w 309"/>
                  <a:gd name="T3" fmla="*/ 119 h 302"/>
                  <a:gd name="T4" fmla="*/ 309 w 309"/>
                  <a:gd name="T5" fmla="*/ 136 h 302"/>
                  <a:gd name="T6" fmla="*/ 301 w 309"/>
                  <a:gd name="T7" fmla="*/ 147 h 302"/>
                  <a:gd name="T8" fmla="*/ 304 w 309"/>
                  <a:gd name="T9" fmla="*/ 162 h 302"/>
                  <a:gd name="T10" fmla="*/ 307 w 309"/>
                  <a:gd name="T11" fmla="*/ 193 h 302"/>
                  <a:gd name="T12" fmla="*/ 282 w 309"/>
                  <a:gd name="T13" fmla="*/ 204 h 302"/>
                  <a:gd name="T14" fmla="*/ 280 w 309"/>
                  <a:gd name="T15" fmla="*/ 241 h 302"/>
                  <a:gd name="T16" fmla="*/ 247 w 309"/>
                  <a:gd name="T17" fmla="*/ 236 h 302"/>
                  <a:gd name="T18" fmla="*/ 252 w 309"/>
                  <a:gd name="T19" fmla="*/ 265 h 302"/>
                  <a:gd name="T20" fmla="*/ 217 w 309"/>
                  <a:gd name="T21" fmla="*/ 285 h 302"/>
                  <a:gd name="T22" fmla="*/ 202 w 309"/>
                  <a:gd name="T23" fmla="*/ 277 h 302"/>
                  <a:gd name="T24" fmla="*/ 178 w 309"/>
                  <a:gd name="T25" fmla="*/ 293 h 302"/>
                  <a:gd name="T26" fmla="*/ 158 w 309"/>
                  <a:gd name="T27" fmla="*/ 275 h 302"/>
                  <a:gd name="T28" fmla="*/ 147 w 309"/>
                  <a:gd name="T29" fmla="*/ 299 h 302"/>
                  <a:gd name="T30" fmla="*/ 129 w 309"/>
                  <a:gd name="T31" fmla="*/ 275 h 302"/>
                  <a:gd name="T32" fmla="*/ 109 w 309"/>
                  <a:gd name="T33" fmla="*/ 288 h 302"/>
                  <a:gd name="T34" fmla="*/ 93 w 309"/>
                  <a:gd name="T35" fmla="*/ 292 h 302"/>
                  <a:gd name="T36" fmla="*/ 82 w 309"/>
                  <a:gd name="T37" fmla="*/ 266 h 302"/>
                  <a:gd name="T38" fmla="*/ 57 w 309"/>
                  <a:gd name="T39" fmla="*/ 271 h 302"/>
                  <a:gd name="T40" fmla="*/ 38 w 309"/>
                  <a:gd name="T41" fmla="*/ 249 h 302"/>
                  <a:gd name="T42" fmla="*/ 36 w 309"/>
                  <a:gd name="T43" fmla="*/ 219 h 302"/>
                  <a:gd name="T44" fmla="*/ 26 w 309"/>
                  <a:gd name="T45" fmla="*/ 181 h 302"/>
                  <a:gd name="T46" fmla="*/ 14 w 309"/>
                  <a:gd name="T47" fmla="*/ 148 h 302"/>
                  <a:gd name="T48" fmla="*/ 28 w 309"/>
                  <a:gd name="T49" fmla="*/ 92 h 302"/>
                  <a:gd name="T50" fmla="*/ 51 w 309"/>
                  <a:gd name="T51" fmla="*/ 65 h 302"/>
                  <a:gd name="T52" fmla="*/ 69 w 309"/>
                  <a:gd name="T53" fmla="*/ 30 h 302"/>
                  <a:gd name="T54" fmla="*/ 102 w 309"/>
                  <a:gd name="T55" fmla="*/ 25 h 302"/>
                  <a:gd name="T56" fmla="*/ 120 w 309"/>
                  <a:gd name="T57" fmla="*/ 1 h 302"/>
                  <a:gd name="T58" fmla="*/ 132 w 309"/>
                  <a:gd name="T59" fmla="*/ 11 h 302"/>
                  <a:gd name="T60" fmla="*/ 171 w 309"/>
                  <a:gd name="T61" fmla="*/ 4 h 302"/>
                  <a:gd name="T62" fmla="*/ 196 w 309"/>
                  <a:gd name="T63" fmla="*/ 22 h 302"/>
                  <a:gd name="T64" fmla="*/ 217 w 309"/>
                  <a:gd name="T65" fmla="*/ 36 h 302"/>
                  <a:gd name="T66" fmla="*/ 234 w 309"/>
                  <a:gd name="T67" fmla="*/ 36 h 302"/>
                  <a:gd name="T68" fmla="*/ 234 w 309"/>
                  <a:gd name="T69" fmla="*/ 36 h 302"/>
                  <a:gd name="T70" fmla="*/ 248 w 309"/>
                  <a:gd name="T71" fmla="*/ 46 h 302"/>
                  <a:gd name="T72" fmla="*/ 275 w 309"/>
                  <a:gd name="T73" fmla="*/ 82 h 302"/>
                  <a:gd name="T74" fmla="*/ 232 w 309"/>
                  <a:gd name="T75" fmla="*/ 106 h 302"/>
                  <a:gd name="T76" fmla="*/ 168 w 309"/>
                  <a:gd name="T77" fmla="*/ 70 h 302"/>
                  <a:gd name="T78" fmla="*/ 105 w 309"/>
                  <a:gd name="T79" fmla="*/ 89 h 302"/>
                  <a:gd name="T80" fmla="*/ 86 w 309"/>
                  <a:gd name="T81" fmla="*/ 187 h 302"/>
                  <a:gd name="T82" fmla="*/ 133 w 309"/>
                  <a:gd name="T83" fmla="*/ 230 h 302"/>
                  <a:gd name="T84" fmla="*/ 195 w 309"/>
                  <a:gd name="T85" fmla="*/ 225 h 302"/>
                  <a:gd name="T86" fmla="*/ 227 w 309"/>
                  <a:gd name="T87" fmla="*/ 199 h 302"/>
                  <a:gd name="T88" fmla="*/ 243 w 309"/>
                  <a:gd name="T89" fmla="*/ 145 h 302"/>
                  <a:gd name="T90" fmla="*/ 259 w 309"/>
                  <a:gd name="T91" fmla="*/ 114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9" h="302">
                    <a:moveTo>
                      <a:pt x="282" y="85"/>
                    </a:moveTo>
                    <a:cubicBezTo>
                      <a:pt x="286" y="84"/>
                      <a:pt x="287" y="86"/>
                      <a:pt x="287" y="89"/>
                    </a:cubicBezTo>
                    <a:cubicBezTo>
                      <a:pt x="280" y="95"/>
                      <a:pt x="273" y="101"/>
                      <a:pt x="266" y="107"/>
                    </a:cubicBezTo>
                    <a:cubicBezTo>
                      <a:pt x="275" y="112"/>
                      <a:pt x="281" y="111"/>
                      <a:pt x="287" y="111"/>
                    </a:cubicBezTo>
                    <a:cubicBezTo>
                      <a:pt x="293" y="112"/>
                      <a:pt x="298" y="113"/>
                      <a:pt x="303" y="114"/>
                    </a:cubicBezTo>
                    <a:cubicBezTo>
                      <a:pt x="306" y="114"/>
                      <a:pt x="307" y="116"/>
                      <a:pt x="304" y="119"/>
                    </a:cubicBezTo>
                    <a:cubicBezTo>
                      <a:pt x="300" y="121"/>
                      <a:pt x="293" y="121"/>
                      <a:pt x="295" y="127"/>
                    </a:cubicBezTo>
                    <a:cubicBezTo>
                      <a:pt x="296" y="132"/>
                      <a:pt x="301" y="135"/>
                      <a:pt x="307" y="135"/>
                    </a:cubicBezTo>
                    <a:cubicBezTo>
                      <a:pt x="307" y="135"/>
                      <a:pt x="308" y="135"/>
                      <a:pt x="309" y="136"/>
                    </a:cubicBezTo>
                    <a:cubicBezTo>
                      <a:pt x="309" y="136"/>
                      <a:pt x="309" y="137"/>
                      <a:pt x="309" y="138"/>
                    </a:cubicBezTo>
                    <a:cubicBezTo>
                      <a:pt x="308" y="138"/>
                      <a:pt x="308" y="139"/>
                      <a:pt x="308" y="140"/>
                    </a:cubicBezTo>
                    <a:cubicBezTo>
                      <a:pt x="306" y="142"/>
                      <a:pt x="302" y="143"/>
                      <a:pt x="301" y="147"/>
                    </a:cubicBezTo>
                    <a:cubicBezTo>
                      <a:pt x="298" y="148"/>
                      <a:pt x="295" y="148"/>
                      <a:pt x="292" y="149"/>
                    </a:cubicBezTo>
                    <a:cubicBezTo>
                      <a:pt x="286" y="151"/>
                      <a:pt x="285" y="154"/>
                      <a:pt x="291" y="158"/>
                    </a:cubicBezTo>
                    <a:cubicBezTo>
                      <a:pt x="295" y="160"/>
                      <a:pt x="299" y="164"/>
                      <a:pt x="304" y="162"/>
                    </a:cubicBezTo>
                    <a:cubicBezTo>
                      <a:pt x="307" y="168"/>
                      <a:pt x="308" y="173"/>
                      <a:pt x="306" y="179"/>
                    </a:cubicBezTo>
                    <a:cubicBezTo>
                      <a:pt x="302" y="180"/>
                      <a:pt x="297" y="178"/>
                      <a:pt x="294" y="182"/>
                    </a:cubicBezTo>
                    <a:cubicBezTo>
                      <a:pt x="296" y="189"/>
                      <a:pt x="301" y="191"/>
                      <a:pt x="307" y="193"/>
                    </a:cubicBezTo>
                    <a:cubicBezTo>
                      <a:pt x="309" y="195"/>
                      <a:pt x="309" y="197"/>
                      <a:pt x="308" y="199"/>
                    </a:cubicBezTo>
                    <a:cubicBezTo>
                      <a:pt x="305" y="200"/>
                      <a:pt x="301" y="201"/>
                      <a:pt x="298" y="201"/>
                    </a:cubicBezTo>
                    <a:cubicBezTo>
                      <a:pt x="291" y="196"/>
                      <a:pt x="287" y="203"/>
                      <a:pt x="282" y="204"/>
                    </a:cubicBezTo>
                    <a:cubicBezTo>
                      <a:pt x="280" y="204"/>
                      <a:pt x="280" y="207"/>
                      <a:pt x="281" y="208"/>
                    </a:cubicBezTo>
                    <a:cubicBezTo>
                      <a:pt x="285" y="211"/>
                      <a:pt x="284" y="218"/>
                      <a:pt x="289" y="220"/>
                    </a:cubicBezTo>
                    <a:cubicBezTo>
                      <a:pt x="291" y="229"/>
                      <a:pt x="285" y="235"/>
                      <a:pt x="280" y="241"/>
                    </a:cubicBezTo>
                    <a:cubicBezTo>
                      <a:pt x="277" y="244"/>
                      <a:pt x="272" y="244"/>
                      <a:pt x="272" y="249"/>
                    </a:cubicBezTo>
                    <a:cubicBezTo>
                      <a:pt x="268" y="237"/>
                      <a:pt x="258" y="237"/>
                      <a:pt x="248" y="237"/>
                    </a:cubicBezTo>
                    <a:cubicBezTo>
                      <a:pt x="248" y="237"/>
                      <a:pt x="247" y="237"/>
                      <a:pt x="247" y="236"/>
                    </a:cubicBezTo>
                    <a:cubicBezTo>
                      <a:pt x="247" y="237"/>
                      <a:pt x="248" y="237"/>
                      <a:pt x="248" y="237"/>
                    </a:cubicBezTo>
                    <a:cubicBezTo>
                      <a:pt x="248" y="244"/>
                      <a:pt x="247" y="251"/>
                      <a:pt x="255" y="255"/>
                    </a:cubicBezTo>
                    <a:cubicBezTo>
                      <a:pt x="253" y="258"/>
                      <a:pt x="253" y="262"/>
                      <a:pt x="252" y="265"/>
                    </a:cubicBezTo>
                    <a:cubicBezTo>
                      <a:pt x="251" y="269"/>
                      <a:pt x="262" y="278"/>
                      <a:pt x="249" y="278"/>
                    </a:cubicBezTo>
                    <a:cubicBezTo>
                      <a:pt x="244" y="278"/>
                      <a:pt x="240" y="281"/>
                      <a:pt x="234" y="278"/>
                    </a:cubicBezTo>
                    <a:cubicBezTo>
                      <a:pt x="228" y="274"/>
                      <a:pt x="219" y="276"/>
                      <a:pt x="217" y="285"/>
                    </a:cubicBezTo>
                    <a:cubicBezTo>
                      <a:pt x="217" y="282"/>
                      <a:pt x="217" y="280"/>
                      <a:pt x="216" y="277"/>
                    </a:cubicBezTo>
                    <a:cubicBezTo>
                      <a:pt x="215" y="271"/>
                      <a:pt x="214" y="263"/>
                      <a:pt x="206" y="264"/>
                    </a:cubicBezTo>
                    <a:cubicBezTo>
                      <a:pt x="199" y="265"/>
                      <a:pt x="203" y="273"/>
                      <a:pt x="202" y="277"/>
                    </a:cubicBezTo>
                    <a:cubicBezTo>
                      <a:pt x="198" y="280"/>
                      <a:pt x="197" y="283"/>
                      <a:pt x="197" y="287"/>
                    </a:cubicBezTo>
                    <a:cubicBezTo>
                      <a:pt x="193" y="302"/>
                      <a:pt x="193" y="302"/>
                      <a:pt x="181" y="294"/>
                    </a:cubicBezTo>
                    <a:cubicBezTo>
                      <a:pt x="180" y="293"/>
                      <a:pt x="179" y="293"/>
                      <a:pt x="178" y="293"/>
                    </a:cubicBezTo>
                    <a:cubicBezTo>
                      <a:pt x="177" y="286"/>
                      <a:pt x="172" y="288"/>
                      <a:pt x="168" y="288"/>
                    </a:cubicBezTo>
                    <a:cubicBezTo>
                      <a:pt x="168" y="288"/>
                      <a:pt x="168" y="288"/>
                      <a:pt x="168" y="288"/>
                    </a:cubicBezTo>
                    <a:cubicBezTo>
                      <a:pt x="167" y="282"/>
                      <a:pt x="163" y="275"/>
                      <a:pt x="158" y="275"/>
                    </a:cubicBezTo>
                    <a:cubicBezTo>
                      <a:pt x="152" y="275"/>
                      <a:pt x="154" y="283"/>
                      <a:pt x="151" y="287"/>
                    </a:cubicBezTo>
                    <a:cubicBezTo>
                      <a:pt x="150" y="289"/>
                      <a:pt x="150" y="291"/>
                      <a:pt x="149" y="293"/>
                    </a:cubicBezTo>
                    <a:cubicBezTo>
                      <a:pt x="148" y="295"/>
                      <a:pt x="147" y="297"/>
                      <a:pt x="147" y="299"/>
                    </a:cubicBezTo>
                    <a:cubicBezTo>
                      <a:pt x="140" y="300"/>
                      <a:pt x="140" y="295"/>
                      <a:pt x="139" y="291"/>
                    </a:cubicBezTo>
                    <a:cubicBezTo>
                      <a:pt x="138" y="286"/>
                      <a:pt x="137" y="281"/>
                      <a:pt x="135" y="277"/>
                    </a:cubicBezTo>
                    <a:cubicBezTo>
                      <a:pt x="134" y="274"/>
                      <a:pt x="130" y="272"/>
                      <a:pt x="129" y="275"/>
                    </a:cubicBezTo>
                    <a:cubicBezTo>
                      <a:pt x="126" y="282"/>
                      <a:pt x="117" y="283"/>
                      <a:pt x="115" y="289"/>
                    </a:cubicBezTo>
                    <a:cubicBezTo>
                      <a:pt x="113" y="291"/>
                      <a:pt x="111" y="292"/>
                      <a:pt x="109" y="293"/>
                    </a:cubicBezTo>
                    <a:cubicBezTo>
                      <a:pt x="109" y="291"/>
                      <a:pt x="109" y="289"/>
                      <a:pt x="109" y="288"/>
                    </a:cubicBezTo>
                    <a:cubicBezTo>
                      <a:pt x="109" y="286"/>
                      <a:pt x="109" y="284"/>
                      <a:pt x="109" y="284"/>
                    </a:cubicBezTo>
                    <a:cubicBezTo>
                      <a:pt x="108" y="283"/>
                      <a:pt x="106" y="284"/>
                      <a:pt x="105" y="285"/>
                    </a:cubicBezTo>
                    <a:cubicBezTo>
                      <a:pt x="100" y="285"/>
                      <a:pt x="98" y="291"/>
                      <a:pt x="93" y="292"/>
                    </a:cubicBezTo>
                    <a:cubicBezTo>
                      <a:pt x="95" y="283"/>
                      <a:pt x="90" y="282"/>
                      <a:pt x="82" y="285"/>
                    </a:cubicBezTo>
                    <a:cubicBezTo>
                      <a:pt x="82" y="282"/>
                      <a:pt x="82" y="281"/>
                      <a:pt x="83" y="280"/>
                    </a:cubicBezTo>
                    <a:cubicBezTo>
                      <a:pt x="84" y="275"/>
                      <a:pt x="86" y="269"/>
                      <a:pt x="82" y="266"/>
                    </a:cubicBezTo>
                    <a:cubicBezTo>
                      <a:pt x="78" y="262"/>
                      <a:pt x="75" y="269"/>
                      <a:pt x="71" y="270"/>
                    </a:cubicBezTo>
                    <a:cubicBezTo>
                      <a:pt x="67" y="272"/>
                      <a:pt x="63" y="274"/>
                      <a:pt x="57" y="273"/>
                    </a:cubicBezTo>
                    <a:cubicBezTo>
                      <a:pt x="58" y="272"/>
                      <a:pt x="57" y="271"/>
                      <a:pt x="57" y="271"/>
                    </a:cubicBezTo>
                    <a:cubicBezTo>
                      <a:pt x="54" y="267"/>
                      <a:pt x="68" y="256"/>
                      <a:pt x="52" y="257"/>
                    </a:cubicBezTo>
                    <a:cubicBezTo>
                      <a:pt x="51" y="256"/>
                      <a:pt x="49" y="256"/>
                      <a:pt x="48" y="256"/>
                    </a:cubicBezTo>
                    <a:cubicBezTo>
                      <a:pt x="49" y="247"/>
                      <a:pt x="42" y="249"/>
                      <a:pt x="38" y="249"/>
                    </a:cubicBezTo>
                    <a:cubicBezTo>
                      <a:pt x="38" y="240"/>
                      <a:pt x="51" y="237"/>
                      <a:pt x="45" y="227"/>
                    </a:cubicBezTo>
                    <a:cubicBezTo>
                      <a:pt x="47" y="224"/>
                      <a:pt x="54" y="221"/>
                      <a:pt x="44" y="220"/>
                    </a:cubicBezTo>
                    <a:cubicBezTo>
                      <a:pt x="41" y="220"/>
                      <a:pt x="38" y="219"/>
                      <a:pt x="36" y="219"/>
                    </a:cubicBezTo>
                    <a:cubicBezTo>
                      <a:pt x="28" y="217"/>
                      <a:pt x="22" y="216"/>
                      <a:pt x="32" y="208"/>
                    </a:cubicBezTo>
                    <a:cubicBezTo>
                      <a:pt x="38" y="204"/>
                      <a:pt x="40" y="198"/>
                      <a:pt x="31" y="194"/>
                    </a:cubicBezTo>
                    <a:cubicBezTo>
                      <a:pt x="27" y="191"/>
                      <a:pt x="24" y="186"/>
                      <a:pt x="26" y="181"/>
                    </a:cubicBezTo>
                    <a:cubicBezTo>
                      <a:pt x="31" y="171"/>
                      <a:pt x="24" y="168"/>
                      <a:pt x="17" y="167"/>
                    </a:cubicBezTo>
                    <a:cubicBezTo>
                      <a:pt x="7" y="164"/>
                      <a:pt x="0" y="162"/>
                      <a:pt x="13" y="152"/>
                    </a:cubicBezTo>
                    <a:cubicBezTo>
                      <a:pt x="14" y="151"/>
                      <a:pt x="15" y="149"/>
                      <a:pt x="14" y="148"/>
                    </a:cubicBezTo>
                    <a:cubicBezTo>
                      <a:pt x="6" y="135"/>
                      <a:pt x="17" y="135"/>
                      <a:pt x="25" y="133"/>
                    </a:cubicBezTo>
                    <a:cubicBezTo>
                      <a:pt x="38" y="129"/>
                      <a:pt x="41" y="123"/>
                      <a:pt x="32" y="115"/>
                    </a:cubicBezTo>
                    <a:cubicBezTo>
                      <a:pt x="25" y="108"/>
                      <a:pt x="16" y="102"/>
                      <a:pt x="28" y="92"/>
                    </a:cubicBezTo>
                    <a:cubicBezTo>
                      <a:pt x="29" y="92"/>
                      <a:pt x="29" y="91"/>
                      <a:pt x="29" y="90"/>
                    </a:cubicBezTo>
                    <a:cubicBezTo>
                      <a:pt x="28" y="77"/>
                      <a:pt x="37" y="75"/>
                      <a:pt x="46" y="75"/>
                    </a:cubicBezTo>
                    <a:cubicBezTo>
                      <a:pt x="55" y="75"/>
                      <a:pt x="57" y="72"/>
                      <a:pt x="51" y="65"/>
                    </a:cubicBezTo>
                    <a:cubicBezTo>
                      <a:pt x="45" y="59"/>
                      <a:pt x="50" y="57"/>
                      <a:pt x="55" y="58"/>
                    </a:cubicBezTo>
                    <a:cubicBezTo>
                      <a:pt x="71" y="61"/>
                      <a:pt x="70" y="52"/>
                      <a:pt x="69" y="41"/>
                    </a:cubicBezTo>
                    <a:cubicBezTo>
                      <a:pt x="69" y="38"/>
                      <a:pt x="69" y="34"/>
                      <a:pt x="69" y="30"/>
                    </a:cubicBezTo>
                    <a:cubicBezTo>
                      <a:pt x="75" y="33"/>
                      <a:pt x="80" y="34"/>
                      <a:pt x="84" y="38"/>
                    </a:cubicBezTo>
                    <a:cubicBezTo>
                      <a:pt x="90" y="43"/>
                      <a:pt x="91" y="39"/>
                      <a:pt x="91" y="34"/>
                    </a:cubicBezTo>
                    <a:cubicBezTo>
                      <a:pt x="90" y="25"/>
                      <a:pt x="96" y="21"/>
                      <a:pt x="102" y="25"/>
                    </a:cubicBezTo>
                    <a:cubicBezTo>
                      <a:pt x="116" y="33"/>
                      <a:pt x="116" y="22"/>
                      <a:pt x="118" y="14"/>
                    </a:cubicBezTo>
                    <a:cubicBezTo>
                      <a:pt x="118" y="10"/>
                      <a:pt x="118" y="6"/>
                      <a:pt x="119" y="2"/>
                    </a:cubicBezTo>
                    <a:cubicBezTo>
                      <a:pt x="119" y="2"/>
                      <a:pt x="120" y="1"/>
                      <a:pt x="120" y="1"/>
                    </a:cubicBezTo>
                    <a:cubicBezTo>
                      <a:pt x="120" y="0"/>
                      <a:pt x="120" y="0"/>
                      <a:pt x="120" y="0"/>
                    </a:cubicBezTo>
                    <a:cubicBezTo>
                      <a:pt x="120" y="0"/>
                      <a:pt x="121" y="0"/>
                      <a:pt x="121" y="0"/>
                    </a:cubicBezTo>
                    <a:cubicBezTo>
                      <a:pt x="125" y="4"/>
                      <a:pt x="128" y="7"/>
                      <a:pt x="132" y="11"/>
                    </a:cubicBezTo>
                    <a:cubicBezTo>
                      <a:pt x="134" y="13"/>
                      <a:pt x="137" y="16"/>
                      <a:pt x="139" y="14"/>
                    </a:cubicBezTo>
                    <a:cubicBezTo>
                      <a:pt x="151" y="0"/>
                      <a:pt x="152" y="15"/>
                      <a:pt x="158" y="20"/>
                    </a:cubicBezTo>
                    <a:cubicBezTo>
                      <a:pt x="162" y="15"/>
                      <a:pt x="166" y="10"/>
                      <a:pt x="171" y="4"/>
                    </a:cubicBezTo>
                    <a:cubicBezTo>
                      <a:pt x="171" y="4"/>
                      <a:pt x="172" y="3"/>
                      <a:pt x="173" y="2"/>
                    </a:cubicBezTo>
                    <a:cubicBezTo>
                      <a:pt x="181" y="4"/>
                      <a:pt x="177" y="11"/>
                      <a:pt x="179" y="15"/>
                    </a:cubicBezTo>
                    <a:cubicBezTo>
                      <a:pt x="183" y="24"/>
                      <a:pt x="186" y="31"/>
                      <a:pt x="196" y="22"/>
                    </a:cubicBezTo>
                    <a:cubicBezTo>
                      <a:pt x="201" y="19"/>
                      <a:pt x="204" y="19"/>
                      <a:pt x="206" y="26"/>
                    </a:cubicBezTo>
                    <a:cubicBezTo>
                      <a:pt x="206" y="29"/>
                      <a:pt x="209" y="32"/>
                      <a:pt x="209" y="35"/>
                    </a:cubicBezTo>
                    <a:cubicBezTo>
                      <a:pt x="211" y="43"/>
                      <a:pt x="213" y="41"/>
                      <a:pt x="217" y="36"/>
                    </a:cubicBezTo>
                    <a:cubicBezTo>
                      <a:pt x="219" y="34"/>
                      <a:pt x="221" y="33"/>
                      <a:pt x="222" y="31"/>
                    </a:cubicBezTo>
                    <a:cubicBezTo>
                      <a:pt x="224" y="29"/>
                      <a:pt x="226" y="26"/>
                      <a:pt x="230" y="27"/>
                    </a:cubicBezTo>
                    <a:cubicBezTo>
                      <a:pt x="235" y="29"/>
                      <a:pt x="233" y="33"/>
                      <a:pt x="234" y="36"/>
                    </a:cubicBezTo>
                    <a:cubicBezTo>
                      <a:pt x="233" y="37"/>
                      <a:pt x="232" y="38"/>
                      <a:pt x="232" y="39"/>
                    </a:cubicBezTo>
                    <a:cubicBezTo>
                      <a:pt x="232" y="39"/>
                      <a:pt x="232" y="39"/>
                      <a:pt x="233" y="39"/>
                    </a:cubicBezTo>
                    <a:cubicBezTo>
                      <a:pt x="233" y="38"/>
                      <a:pt x="233" y="37"/>
                      <a:pt x="234" y="36"/>
                    </a:cubicBezTo>
                    <a:cubicBezTo>
                      <a:pt x="236" y="36"/>
                      <a:pt x="239" y="36"/>
                      <a:pt x="241" y="36"/>
                    </a:cubicBezTo>
                    <a:cubicBezTo>
                      <a:pt x="245" y="37"/>
                      <a:pt x="251" y="34"/>
                      <a:pt x="250" y="41"/>
                    </a:cubicBezTo>
                    <a:cubicBezTo>
                      <a:pt x="249" y="43"/>
                      <a:pt x="248" y="44"/>
                      <a:pt x="248" y="46"/>
                    </a:cubicBezTo>
                    <a:cubicBezTo>
                      <a:pt x="242" y="64"/>
                      <a:pt x="245" y="68"/>
                      <a:pt x="263" y="65"/>
                    </a:cubicBezTo>
                    <a:cubicBezTo>
                      <a:pt x="273" y="63"/>
                      <a:pt x="274" y="66"/>
                      <a:pt x="270" y="74"/>
                    </a:cubicBezTo>
                    <a:cubicBezTo>
                      <a:pt x="267" y="80"/>
                      <a:pt x="268" y="83"/>
                      <a:pt x="275" y="82"/>
                    </a:cubicBezTo>
                    <a:cubicBezTo>
                      <a:pt x="278" y="82"/>
                      <a:pt x="280" y="84"/>
                      <a:pt x="282" y="85"/>
                    </a:cubicBezTo>
                    <a:close/>
                    <a:moveTo>
                      <a:pt x="236" y="114"/>
                    </a:moveTo>
                    <a:cubicBezTo>
                      <a:pt x="228" y="115"/>
                      <a:pt x="234" y="108"/>
                      <a:pt x="232" y="106"/>
                    </a:cubicBezTo>
                    <a:cubicBezTo>
                      <a:pt x="222" y="98"/>
                      <a:pt x="216" y="86"/>
                      <a:pt x="203" y="82"/>
                    </a:cubicBezTo>
                    <a:cubicBezTo>
                      <a:pt x="197" y="80"/>
                      <a:pt x="197" y="71"/>
                      <a:pt x="192" y="73"/>
                    </a:cubicBezTo>
                    <a:cubicBezTo>
                      <a:pt x="183" y="78"/>
                      <a:pt x="177" y="65"/>
                      <a:pt x="168" y="70"/>
                    </a:cubicBezTo>
                    <a:cubicBezTo>
                      <a:pt x="167" y="70"/>
                      <a:pt x="154" y="70"/>
                      <a:pt x="154" y="70"/>
                    </a:cubicBezTo>
                    <a:cubicBezTo>
                      <a:pt x="144" y="57"/>
                      <a:pt x="138" y="74"/>
                      <a:pt x="129" y="74"/>
                    </a:cubicBezTo>
                    <a:cubicBezTo>
                      <a:pt x="122" y="74"/>
                      <a:pt x="108" y="76"/>
                      <a:pt x="105" y="89"/>
                    </a:cubicBezTo>
                    <a:cubicBezTo>
                      <a:pt x="85" y="96"/>
                      <a:pt x="77" y="115"/>
                      <a:pt x="76" y="131"/>
                    </a:cubicBezTo>
                    <a:cubicBezTo>
                      <a:pt x="75" y="148"/>
                      <a:pt x="63" y="170"/>
                      <a:pt x="85" y="185"/>
                    </a:cubicBezTo>
                    <a:cubicBezTo>
                      <a:pt x="86" y="185"/>
                      <a:pt x="86" y="186"/>
                      <a:pt x="86" y="187"/>
                    </a:cubicBezTo>
                    <a:cubicBezTo>
                      <a:pt x="82" y="195"/>
                      <a:pt x="86" y="201"/>
                      <a:pt x="92" y="207"/>
                    </a:cubicBezTo>
                    <a:cubicBezTo>
                      <a:pt x="101" y="218"/>
                      <a:pt x="110" y="231"/>
                      <a:pt x="128" y="226"/>
                    </a:cubicBezTo>
                    <a:cubicBezTo>
                      <a:pt x="132" y="226"/>
                      <a:pt x="132" y="227"/>
                      <a:pt x="133" y="230"/>
                    </a:cubicBezTo>
                    <a:cubicBezTo>
                      <a:pt x="136" y="239"/>
                      <a:pt x="154" y="243"/>
                      <a:pt x="160" y="235"/>
                    </a:cubicBezTo>
                    <a:cubicBezTo>
                      <a:pt x="164" y="231"/>
                      <a:pt x="167" y="230"/>
                      <a:pt x="173" y="233"/>
                    </a:cubicBezTo>
                    <a:cubicBezTo>
                      <a:pt x="185" y="239"/>
                      <a:pt x="189" y="237"/>
                      <a:pt x="195" y="225"/>
                    </a:cubicBezTo>
                    <a:cubicBezTo>
                      <a:pt x="197" y="221"/>
                      <a:pt x="199" y="221"/>
                      <a:pt x="203" y="221"/>
                    </a:cubicBezTo>
                    <a:cubicBezTo>
                      <a:pt x="212" y="220"/>
                      <a:pt x="224" y="220"/>
                      <a:pt x="222" y="205"/>
                    </a:cubicBezTo>
                    <a:cubicBezTo>
                      <a:pt x="222" y="202"/>
                      <a:pt x="225" y="201"/>
                      <a:pt x="227" y="199"/>
                    </a:cubicBezTo>
                    <a:cubicBezTo>
                      <a:pt x="231" y="193"/>
                      <a:pt x="241" y="191"/>
                      <a:pt x="240" y="183"/>
                    </a:cubicBezTo>
                    <a:cubicBezTo>
                      <a:pt x="240" y="177"/>
                      <a:pt x="240" y="173"/>
                      <a:pt x="244" y="167"/>
                    </a:cubicBezTo>
                    <a:cubicBezTo>
                      <a:pt x="249" y="160"/>
                      <a:pt x="249" y="152"/>
                      <a:pt x="243" y="145"/>
                    </a:cubicBezTo>
                    <a:cubicBezTo>
                      <a:pt x="239" y="140"/>
                      <a:pt x="239" y="136"/>
                      <a:pt x="242" y="131"/>
                    </a:cubicBezTo>
                    <a:cubicBezTo>
                      <a:pt x="247" y="127"/>
                      <a:pt x="252" y="123"/>
                      <a:pt x="257" y="119"/>
                    </a:cubicBezTo>
                    <a:cubicBezTo>
                      <a:pt x="259" y="118"/>
                      <a:pt x="260" y="116"/>
                      <a:pt x="259" y="114"/>
                    </a:cubicBezTo>
                    <a:cubicBezTo>
                      <a:pt x="259" y="112"/>
                      <a:pt x="257" y="111"/>
                      <a:pt x="255" y="111"/>
                    </a:cubicBezTo>
                    <a:cubicBezTo>
                      <a:pt x="248" y="112"/>
                      <a:pt x="242" y="113"/>
                      <a:pt x="236" y="114"/>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4" name="Freeform 946">
                <a:extLst>
                  <a:ext uri="{FF2B5EF4-FFF2-40B4-BE49-F238E27FC236}">
                    <a16:creationId xmlns:a16="http://schemas.microsoft.com/office/drawing/2014/main" id="{02E9487C-7B1C-DFAC-8AD2-DB3D82114A49}"/>
                  </a:ext>
                </a:extLst>
              </p:cNvPr>
              <p:cNvSpPr>
                <a:spLocks noEditPoints="1"/>
              </p:cNvSpPr>
              <p:nvPr/>
            </p:nvSpPr>
            <p:spPr bwMode="auto">
              <a:xfrm>
                <a:off x="5207" y="1490"/>
                <a:ext cx="343" cy="342"/>
              </a:xfrm>
              <a:custGeom>
                <a:avLst/>
                <a:gdLst>
                  <a:gd name="T0" fmla="*/ 256 w 302"/>
                  <a:gd name="T1" fmla="*/ 87 h 302"/>
                  <a:gd name="T2" fmla="*/ 281 w 302"/>
                  <a:gd name="T3" fmla="*/ 96 h 302"/>
                  <a:gd name="T4" fmla="*/ 267 w 302"/>
                  <a:gd name="T5" fmla="*/ 133 h 302"/>
                  <a:gd name="T6" fmla="*/ 301 w 302"/>
                  <a:gd name="T7" fmla="*/ 155 h 302"/>
                  <a:gd name="T8" fmla="*/ 282 w 302"/>
                  <a:gd name="T9" fmla="*/ 161 h 302"/>
                  <a:gd name="T10" fmla="*/ 281 w 302"/>
                  <a:gd name="T11" fmla="*/ 192 h 302"/>
                  <a:gd name="T12" fmla="*/ 277 w 302"/>
                  <a:gd name="T13" fmla="*/ 219 h 302"/>
                  <a:gd name="T14" fmla="*/ 261 w 302"/>
                  <a:gd name="T15" fmla="*/ 244 h 302"/>
                  <a:gd name="T16" fmla="*/ 227 w 302"/>
                  <a:gd name="T17" fmla="*/ 251 h 302"/>
                  <a:gd name="T18" fmla="*/ 214 w 302"/>
                  <a:gd name="T19" fmla="*/ 269 h 302"/>
                  <a:gd name="T20" fmla="*/ 178 w 302"/>
                  <a:gd name="T21" fmla="*/ 280 h 302"/>
                  <a:gd name="T22" fmla="*/ 164 w 302"/>
                  <a:gd name="T23" fmla="*/ 274 h 302"/>
                  <a:gd name="T24" fmla="*/ 131 w 302"/>
                  <a:gd name="T25" fmla="*/ 286 h 302"/>
                  <a:gd name="T26" fmla="*/ 120 w 302"/>
                  <a:gd name="T27" fmla="*/ 283 h 302"/>
                  <a:gd name="T28" fmla="*/ 99 w 302"/>
                  <a:gd name="T29" fmla="*/ 267 h 302"/>
                  <a:gd name="T30" fmla="*/ 80 w 302"/>
                  <a:gd name="T31" fmla="*/ 264 h 302"/>
                  <a:gd name="T32" fmla="*/ 53 w 302"/>
                  <a:gd name="T33" fmla="*/ 238 h 302"/>
                  <a:gd name="T34" fmla="*/ 31 w 302"/>
                  <a:gd name="T35" fmla="*/ 213 h 302"/>
                  <a:gd name="T36" fmla="*/ 35 w 302"/>
                  <a:gd name="T37" fmla="*/ 189 h 302"/>
                  <a:gd name="T38" fmla="*/ 17 w 302"/>
                  <a:gd name="T39" fmla="*/ 172 h 302"/>
                  <a:gd name="T40" fmla="*/ 17 w 302"/>
                  <a:gd name="T41" fmla="*/ 144 h 302"/>
                  <a:gd name="T42" fmla="*/ 5 w 302"/>
                  <a:gd name="T43" fmla="*/ 116 h 302"/>
                  <a:gd name="T44" fmla="*/ 7 w 302"/>
                  <a:gd name="T45" fmla="*/ 103 h 302"/>
                  <a:gd name="T46" fmla="*/ 39 w 302"/>
                  <a:gd name="T47" fmla="*/ 76 h 302"/>
                  <a:gd name="T48" fmla="*/ 37 w 302"/>
                  <a:gd name="T49" fmla="*/ 60 h 302"/>
                  <a:gd name="T50" fmla="*/ 68 w 302"/>
                  <a:gd name="T51" fmla="*/ 52 h 302"/>
                  <a:gd name="T52" fmla="*/ 78 w 302"/>
                  <a:gd name="T53" fmla="*/ 34 h 302"/>
                  <a:gd name="T54" fmla="*/ 91 w 302"/>
                  <a:gd name="T55" fmla="*/ 27 h 302"/>
                  <a:gd name="T56" fmla="*/ 109 w 302"/>
                  <a:gd name="T57" fmla="*/ 21 h 302"/>
                  <a:gd name="T58" fmla="*/ 127 w 302"/>
                  <a:gd name="T59" fmla="*/ 9 h 302"/>
                  <a:gd name="T60" fmla="*/ 148 w 302"/>
                  <a:gd name="T61" fmla="*/ 3 h 302"/>
                  <a:gd name="T62" fmla="*/ 156 w 302"/>
                  <a:gd name="T63" fmla="*/ 2 h 302"/>
                  <a:gd name="T64" fmla="*/ 181 w 302"/>
                  <a:gd name="T65" fmla="*/ 25 h 302"/>
                  <a:gd name="T66" fmla="*/ 200 w 302"/>
                  <a:gd name="T67" fmla="*/ 12 h 302"/>
                  <a:gd name="T68" fmla="*/ 223 w 302"/>
                  <a:gd name="T69" fmla="*/ 34 h 302"/>
                  <a:gd name="T70" fmla="*/ 226 w 302"/>
                  <a:gd name="T71" fmla="*/ 47 h 302"/>
                  <a:gd name="T72" fmla="*/ 241 w 302"/>
                  <a:gd name="T73" fmla="*/ 50 h 302"/>
                  <a:gd name="T74" fmla="*/ 235 w 302"/>
                  <a:gd name="T75" fmla="*/ 149 h 302"/>
                  <a:gd name="T76" fmla="*/ 234 w 302"/>
                  <a:gd name="T77" fmla="*/ 132 h 302"/>
                  <a:gd name="T78" fmla="*/ 194 w 302"/>
                  <a:gd name="T79" fmla="*/ 79 h 302"/>
                  <a:gd name="T80" fmla="*/ 148 w 302"/>
                  <a:gd name="T81" fmla="*/ 67 h 302"/>
                  <a:gd name="T82" fmla="*/ 69 w 302"/>
                  <a:gd name="T83" fmla="*/ 142 h 302"/>
                  <a:gd name="T84" fmla="*/ 109 w 302"/>
                  <a:gd name="T85" fmla="*/ 215 h 302"/>
                  <a:gd name="T86" fmla="*/ 169 w 302"/>
                  <a:gd name="T87" fmla="*/ 227 h 302"/>
                  <a:gd name="T88" fmla="*/ 205 w 302"/>
                  <a:gd name="T89" fmla="*/ 209 h 302"/>
                  <a:gd name="T90" fmla="*/ 246 w 302"/>
                  <a:gd name="T91" fmla="*/ 175 h 302"/>
                  <a:gd name="T92" fmla="*/ 234 w 302"/>
                  <a:gd name="T93" fmla="*/ 151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02" h="302">
                    <a:moveTo>
                      <a:pt x="259" y="59"/>
                    </a:moveTo>
                    <a:cubicBezTo>
                      <a:pt x="261" y="61"/>
                      <a:pt x="270" y="57"/>
                      <a:pt x="265" y="66"/>
                    </a:cubicBezTo>
                    <a:cubicBezTo>
                      <a:pt x="259" y="72"/>
                      <a:pt x="250" y="79"/>
                      <a:pt x="256" y="87"/>
                    </a:cubicBezTo>
                    <a:cubicBezTo>
                      <a:pt x="260" y="92"/>
                      <a:pt x="271" y="93"/>
                      <a:pt x="279" y="88"/>
                    </a:cubicBezTo>
                    <a:cubicBezTo>
                      <a:pt x="280" y="88"/>
                      <a:pt x="282" y="88"/>
                      <a:pt x="283" y="89"/>
                    </a:cubicBezTo>
                    <a:cubicBezTo>
                      <a:pt x="283" y="91"/>
                      <a:pt x="283" y="94"/>
                      <a:pt x="281" y="96"/>
                    </a:cubicBezTo>
                    <a:cubicBezTo>
                      <a:pt x="271" y="107"/>
                      <a:pt x="271" y="107"/>
                      <a:pt x="285" y="112"/>
                    </a:cubicBezTo>
                    <a:cubicBezTo>
                      <a:pt x="288" y="114"/>
                      <a:pt x="288" y="118"/>
                      <a:pt x="288" y="121"/>
                    </a:cubicBezTo>
                    <a:cubicBezTo>
                      <a:pt x="278" y="121"/>
                      <a:pt x="275" y="131"/>
                      <a:pt x="267" y="133"/>
                    </a:cubicBezTo>
                    <a:cubicBezTo>
                      <a:pt x="272" y="140"/>
                      <a:pt x="278" y="138"/>
                      <a:pt x="284" y="139"/>
                    </a:cubicBezTo>
                    <a:cubicBezTo>
                      <a:pt x="288" y="144"/>
                      <a:pt x="294" y="146"/>
                      <a:pt x="301" y="148"/>
                    </a:cubicBezTo>
                    <a:cubicBezTo>
                      <a:pt x="301" y="150"/>
                      <a:pt x="301" y="153"/>
                      <a:pt x="301" y="155"/>
                    </a:cubicBezTo>
                    <a:cubicBezTo>
                      <a:pt x="300" y="155"/>
                      <a:pt x="299" y="155"/>
                      <a:pt x="299" y="155"/>
                    </a:cubicBezTo>
                    <a:cubicBezTo>
                      <a:pt x="293" y="152"/>
                      <a:pt x="288" y="153"/>
                      <a:pt x="283" y="157"/>
                    </a:cubicBezTo>
                    <a:cubicBezTo>
                      <a:pt x="282" y="158"/>
                      <a:pt x="282" y="160"/>
                      <a:pt x="282" y="161"/>
                    </a:cubicBezTo>
                    <a:cubicBezTo>
                      <a:pt x="285" y="167"/>
                      <a:pt x="291" y="164"/>
                      <a:pt x="296" y="165"/>
                    </a:cubicBezTo>
                    <a:cubicBezTo>
                      <a:pt x="302" y="173"/>
                      <a:pt x="293" y="174"/>
                      <a:pt x="290" y="177"/>
                    </a:cubicBezTo>
                    <a:cubicBezTo>
                      <a:pt x="276" y="179"/>
                      <a:pt x="276" y="179"/>
                      <a:pt x="281" y="192"/>
                    </a:cubicBezTo>
                    <a:cubicBezTo>
                      <a:pt x="283" y="197"/>
                      <a:pt x="286" y="201"/>
                      <a:pt x="284" y="206"/>
                    </a:cubicBezTo>
                    <a:cubicBezTo>
                      <a:pt x="280" y="207"/>
                      <a:pt x="275" y="204"/>
                      <a:pt x="273" y="208"/>
                    </a:cubicBezTo>
                    <a:cubicBezTo>
                      <a:pt x="270" y="212"/>
                      <a:pt x="274" y="216"/>
                      <a:pt x="277" y="219"/>
                    </a:cubicBezTo>
                    <a:cubicBezTo>
                      <a:pt x="282" y="226"/>
                      <a:pt x="280" y="229"/>
                      <a:pt x="272" y="228"/>
                    </a:cubicBezTo>
                    <a:cubicBezTo>
                      <a:pt x="266" y="228"/>
                      <a:pt x="260" y="227"/>
                      <a:pt x="252" y="226"/>
                    </a:cubicBezTo>
                    <a:cubicBezTo>
                      <a:pt x="257" y="232"/>
                      <a:pt x="256" y="239"/>
                      <a:pt x="261" y="244"/>
                    </a:cubicBezTo>
                    <a:cubicBezTo>
                      <a:pt x="260" y="245"/>
                      <a:pt x="258" y="246"/>
                      <a:pt x="257" y="247"/>
                    </a:cubicBezTo>
                    <a:cubicBezTo>
                      <a:pt x="249" y="253"/>
                      <a:pt x="238" y="246"/>
                      <a:pt x="230" y="253"/>
                    </a:cubicBezTo>
                    <a:cubicBezTo>
                      <a:pt x="230" y="253"/>
                      <a:pt x="228" y="251"/>
                      <a:pt x="227" y="251"/>
                    </a:cubicBezTo>
                    <a:cubicBezTo>
                      <a:pt x="224" y="246"/>
                      <a:pt x="220" y="248"/>
                      <a:pt x="217" y="250"/>
                    </a:cubicBezTo>
                    <a:cubicBezTo>
                      <a:pt x="212" y="252"/>
                      <a:pt x="213" y="256"/>
                      <a:pt x="214" y="259"/>
                    </a:cubicBezTo>
                    <a:cubicBezTo>
                      <a:pt x="215" y="263"/>
                      <a:pt x="215" y="266"/>
                      <a:pt x="214" y="269"/>
                    </a:cubicBezTo>
                    <a:cubicBezTo>
                      <a:pt x="214" y="274"/>
                      <a:pt x="214" y="278"/>
                      <a:pt x="214" y="282"/>
                    </a:cubicBezTo>
                    <a:cubicBezTo>
                      <a:pt x="214" y="289"/>
                      <a:pt x="213" y="292"/>
                      <a:pt x="205" y="288"/>
                    </a:cubicBezTo>
                    <a:cubicBezTo>
                      <a:pt x="197" y="283"/>
                      <a:pt x="187" y="281"/>
                      <a:pt x="178" y="280"/>
                    </a:cubicBezTo>
                    <a:cubicBezTo>
                      <a:pt x="178" y="279"/>
                      <a:pt x="177" y="278"/>
                      <a:pt x="177" y="278"/>
                    </a:cubicBezTo>
                    <a:cubicBezTo>
                      <a:pt x="181" y="269"/>
                      <a:pt x="174" y="265"/>
                      <a:pt x="169" y="264"/>
                    </a:cubicBezTo>
                    <a:cubicBezTo>
                      <a:pt x="163" y="263"/>
                      <a:pt x="166" y="271"/>
                      <a:pt x="164" y="274"/>
                    </a:cubicBezTo>
                    <a:cubicBezTo>
                      <a:pt x="163" y="275"/>
                      <a:pt x="163" y="277"/>
                      <a:pt x="162" y="278"/>
                    </a:cubicBezTo>
                    <a:cubicBezTo>
                      <a:pt x="153" y="284"/>
                      <a:pt x="160" y="294"/>
                      <a:pt x="158" y="302"/>
                    </a:cubicBezTo>
                    <a:cubicBezTo>
                      <a:pt x="146" y="300"/>
                      <a:pt x="140" y="292"/>
                      <a:pt x="131" y="286"/>
                    </a:cubicBezTo>
                    <a:cubicBezTo>
                      <a:pt x="139" y="283"/>
                      <a:pt x="135" y="278"/>
                      <a:pt x="133" y="276"/>
                    </a:cubicBezTo>
                    <a:cubicBezTo>
                      <a:pt x="127" y="273"/>
                      <a:pt x="124" y="268"/>
                      <a:pt x="122" y="262"/>
                    </a:cubicBezTo>
                    <a:cubicBezTo>
                      <a:pt x="110" y="277"/>
                      <a:pt x="109" y="279"/>
                      <a:pt x="120" y="283"/>
                    </a:cubicBezTo>
                    <a:cubicBezTo>
                      <a:pt x="120" y="286"/>
                      <a:pt x="117" y="288"/>
                      <a:pt x="115" y="289"/>
                    </a:cubicBezTo>
                    <a:cubicBezTo>
                      <a:pt x="112" y="280"/>
                      <a:pt x="97" y="286"/>
                      <a:pt x="97" y="274"/>
                    </a:cubicBezTo>
                    <a:cubicBezTo>
                      <a:pt x="98" y="272"/>
                      <a:pt x="98" y="270"/>
                      <a:pt x="99" y="267"/>
                    </a:cubicBezTo>
                    <a:cubicBezTo>
                      <a:pt x="100" y="264"/>
                      <a:pt x="101" y="259"/>
                      <a:pt x="99" y="257"/>
                    </a:cubicBezTo>
                    <a:cubicBezTo>
                      <a:pt x="95" y="254"/>
                      <a:pt x="92" y="258"/>
                      <a:pt x="90" y="261"/>
                    </a:cubicBezTo>
                    <a:cubicBezTo>
                      <a:pt x="87" y="263"/>
                      <a:pt x="82" y="266"/>
                      <a:pt x="80" y="264"/>
                    </a:cubicBezTo>
                    <a:cubicBezTo>
                      <a:pt x="74" y="255"/>
                      <a:pt x="65" y="261"/>
                      <a:pt x="58" y="257"/>
                    </a:cubicBezTo>
                    <a:cubicBezTo>
                      <a:pt x="52" y="257"/>
                      <a:pt x="48" y="255"/>
                      <a:pt x="51" y="247"/>
                    </a:cubicBezTo>
                    <a:cubicBezTo>
                      <a:pt x="52" y="245"/>
                      <a:pt x="53" y="241"/>
                      <a:pt x="53" y="238"/>
                    </a:cubicBezTo>
                    <a:cubicBezTo>
                      <a:pt x="54" y="231"/>
                      <a:pt x="51" y="229"/>
                      <a:pt x="45" y="231"/>
                    </a:cubicBezTo>
                    <a:cubicBezTo>
                      <a:pt x="34" y="235"/>
                      <a:pt x="34" y="230"/>
                      <a:pt x="37" y="222"/>
                    </a:cubicBezTo>
                    <a:cubicBezTo>
                      <a:pt x="41" y="215"/>
                      <a:pt x="37" y="213"/>
                      <a:pt x="31" y="213"/>
                    </a:cubicBezTo>
                    <a:cubicBezTo>
                      <a:pt x="26" y="213"/>
                      <a:pt x="21" y="212"/>
                      <a:pt x="20" y="206"/>
                    </a:cubicBezTo>
                    <a:cubicBezTo>
                      <a:pt x="23" y="202"/>
                      <a:pt x="26" y="198"/>
                      <a:pt x="29" y="194"/>
                    </a:cubicBezTo>
                    <a:cubicBezTo>
                      <a:pt x="30" y="191"/>
                      <a:pt x="36" y="193"/>
                      <a:pt x="35" y="189"/>
                    </a:cubicBezTo>
                    <a:cubicBezTo>
                      <a:pt x="27" y="182"/>
                      <a:pt x="15" y="183"/>
                      <a:pt x="9" y="174"/>
                    </a:cubicBezTo>
                    <a:cubicBezTo>
                      <a:pt x="9" y="174"/>
                      <a:pt x="9" y="174"/>
                      <a:pt x="9" y="174"/>
                    </a:cubicBezTo>
                    <a:cubicBezTo>
                      <a:pt x="12" y="173"/>
                      <a:pt x="15" y="173"/>
                      <a:pt x="17" y="172"/>
                    </a:cubicBezTo>
                    <a:cubicBezTo>
                      <a:pt x="21" y="170"/>
                      <a:pt x="27" y="169"/>
                      <a:pt x="26" y="163"/>
                    </a:cubicBezTo>
                    <a:cubicBezTo>
                      <a:pt x="26" y="157"/>
                      <a:pt x="20" y="158"/>
                      <a:pt x="16" y="157"/>
                    </a:cubicBezTo>
                    <a:cubicBezTo>
                      <a:pt x="13" y="153"/>
                      <a:pt x="9" y="148"/>
                      <a:pt x="17" y="144"/>
                    </a:cubicBezTo>
                    <a:cubicBezTo>
                      <a:pt x="25" y="140"/>
                      <a:pt x="26" y="136"/>
                      <a:pt x="18" y="130"/>
                    </a:cubicBezTo>
                    <a:cubicBezTo>
                      <a:pt x="15" y="127"/>
                      <a:pt x="12" y="124"/>
                      <a:pt x="7" y="124"/>
                    </a:cubicBezTo>
                    <a:cubicBezTo>
                      <a:pt x="0" y="123"/>
                      <a:pt x="3" y="119"/>
                      <a:pt x="5" y="116"/>
                    </a:cubicBezTo>
                    <a:cubicBezTo>
                      <a:pt x="5" y="116"/>
                      <a:pt x="5" y="116"/>
                      <a:pt x="5" y="116"/>
                    </a:cubicBezTo>
                    <a:cubicBezTo>
                      <a:pt x="8" y="117"/>
                      <a:pt x="11" y="117"/>
                      <a:pt x="12" y="113"/>
                    </a:cubicBezTo>
                    <a:cubicBezTo>
                      <a:pt x="12" y="109"/>
                      <a:pt x="4" y="108"/>
                      <a:pt x="7" y="103"/>
                    </a:cubicBezTo>
                    <a:cubicBezTo>
                      <a:pt x="10" y="99"/>
                      <a:pt x="14" y="97"/>
                      <a:pt x="18" y="99"/>
                    </a:cubicBezTo>
                    <a:cubicBezTo>
                      <a:pt x="28" y="100"/>
                      <a:pt x="38" y="99"/>
                      <a:pt x="44" y="93"/>
                    </a:cubicBezTo>
                    <a:cubicBezTo>
                      <a:pt x="49" y="89"/>
                      <a:pt x="40" y="82"/>
                      <a:pt x="39" y="76"/>
                    </a:cubicBezTo>
                    <a:cubicBezTo>
                      <a:pt x="39" y="74"/>
                      <a:pt x="38" y="72"/>
                      <a:pt x="38" y="70"/>
                    </a:cubicBezTo>
                    <a:cubicBezTo>
                      <a:pt x="39" y="65"/>
                      <a:pt x="35" y="66"/>
                      <a:pt x="32" y="66"/>
                    </a:cubicBezTo>
                    <a:cubicBezTo>
                      <a:pt x="30" y="61"/>
                      <a:pt x="34" y="61"/>
                      <a:pt x="37" y="60"/>
                    </a:cubicBezTo>
                    <a:cubicBezTo>
                      <a:pt x="39" y="60"/>
                      <a:pt x="42" y="60"/>
                      <a:pt x="41" y="57"/>
                    </a:cubicBezTo>
                    <a:cubicBezTo>
                      <a:pt x="34" y="39"/>
                      <a:pt x="50" y="49"/>
                      <a:pt x="55" y="46"/>
                    </a:cubicBezTo>
                    <a:cubicBezTo>
                      <a:pt x="59" y="48"/>
                      <a:pt x="64" y="50"/>
                      <a:pt x="68" y="52"/>
                    </a:cubicBezTo>
                    <a:cubicBezTo>
                      <a:pt x="70" y="53"/>
                      <a:pt x="72" y="54"/>
                      <a:pt x="73" y="53"/>
                    </a:cubicBezTo>
                    <a:cubicBezTo>
                      <a:pt x="76" y="51"/>
                      <a:pt x="74" y="49"/>
                      <a:pt x="72" y="47"/>
                    </a:cubicBezTo>
                    <a:cubicBezTo>
                      <a:pt x="68" y="40"/>
                      <a:pt x="71" y="36"/>
                      <a:pt x="78" y="34"/>
                    </a:cubicBezTo>
                    <a:cubicBezTo>
                      <a:pt x="79" y="33"/>
                      <a:pt x="79" y="32"/>
                      <a:pt x="80" y="32"/>
                    </a:cubicBezTo>
                    <a:cubicBezTo>
                      <a:pt x="83" y="33"/>
                      <a:pt x="84" y="41"/>
                      <a:pt x="88" y="38"/>
                    </a:cubicBezTo>
                    <a:cubicBezTo>
                      <a:pt x="91" y="36"/>
                      <a:pt x="93" y="31"/>
                      <a:pt x="91" y="27"/>
                    </a:cubicBezTo>
                    <a:cubicBezTo>
                      <a:pt x="91" y="26"/>
                      <a:pt x="90" y="25"/>
                      <a:pt x="90" y="24"/>
                    </a:cubicBezTo>
                    <a:cubicBezTo>
                      <a:pt x="94" y="20"/>
                      <a:pt x="90" y="11"/>
                      <a:pt x="99" y="11"/>
                    </a:cubicBezTo>
                    <a:cubicBezTo>
                      <a:pt x="102" y="14"/>
                      <a:pt x="106" y="18"/>
                      <a:pt x="109" y="21"/>
                    </a:cubicBezTo>
                    <a:cubicBezTo>
                      <a:pt x="114" y="26"/>
                      <a:pt x="116" y="24"/>
                      <a:pt x="117" y="18"/>
                    </a:cubicBezTo>
                    <a:cubicBezTo>
                      <a:pt x="117" y="15"/>
                      <a:pt x="118" y="12"/>
                      <a:pt x="119" y="10"/>
                    </a:cubicBezTo>
                    <a:cubicBezTo>
                      <a:pt x="121" y="5"/>
                      <a:pt x="124" y="3"/>
                      <a:pt x="127" y="9"/>
                    </a:cubicBezTo>
                    <a:cubicBezTo>
                      <a:pt x="127" y="16"/>
                      <a:pt x="131" y="20"/>
                      <a:pt x="137" y="21"/>
                    </a:cubicBezTo>
                    <a:cubicBezTo>
                      <a:pt x="142" y="21"/>
                      <a:pt x="143" y="16"/>
                      <a:pt x="143" y="11"/>
                    </a:cubicBezTo>
                    <a:cubicBezTo>
                      <a:pt x="145" y="8"/>
                      <a:pt x="147" y="5"/>
                      <a:pt x="148" y="3"/>
                    </a:cubicBezTo>
                    <a:cubicBezTo>
                      <a:pt x="149" y="2"/>
                      <a:pt x="150" y="1"/>
                      <a:pt x="150" y="0"/>
                    </a:cubicBezTo>
                    <a:cubicBezTo>
                      <a:pt x="150" y="0"/>
                      <a:pt x="150" y="0"/>
                      <a:pt x="150" y="0"/>
                    </a:cubicBezTo>
                    <a:cubicBezTo>
                      <a:pt x="152" y="1"/>
                      <a:pt x="155" y="0"/>
                      <a:pt x="156" y="2"/>
                    </a:cubicBezTo>
                    <a:cubicBezTo>
                      <a:pt x="160" y="12"/>
                      <a:pt x="169" y="15"/>
                      <a:pt x="179" y="12"/>
                    </a:cubicBezTo>
                    <a:cubicBezTo>
                      <a:pt x="180" y="12"/>
                      <a:pt x="181" y="13"/>
                      <a:pt x="182" y="13"/>
                    </a:cubicBezTo>
                    <a:cubicBezTo>
                      <a:pt x="180" y="17"/>
                      <a:pt x="177" y="24"/>
                      <a:pt x="181" y="25"/>
                    </a:cubicBezTo>
                    <a:cubicBezTo>
                      <a:pt x="187" y="27"/>
                      <a:pt x="190" y="21"/>
                      <a:pt x="191" y="15"/>
                    </a:cubicBezTo>
                    <a:cubicBezTo>
                      <a:pt x="192" y="13"/>
                      <a:pt x="191" y="11"/>
                      <a:pt x="191" y="10"/>
                    </a:cubicBezTo>
                    <a:cubicBezTo>
                      <a:pt x="194" y="12"/>
                      <a:pt x="197" y="14"/>
                      <a:pt x="200" y="12"/>
                    </a:cubicBezTo>
                    <a:cubicBezTo>
                      <a:pt x="203" y="13"/>
                      <a:pt x="203" y="16"/>
                      <a:pt x="204" y="18"/>
                    </a:cubicBezTo>
                    <a:cubicBezTo>
                      <a:pt x="204" y="24"/>
                      <a:pt x="204" y="31"/>
                      <a:pt x="207" y="35"/>
                    </a:cubicBezTo>
                    <a:cubicBezTo>
                      <a:pt x="212" y="44"/>
                      <a:pt x="217" y="32"/>
                      <a:pt x="223" y="34"/>
                    </a:cubicBezTo>
                    <a:cubicBezTo>
                      <a:pt x="224" y="35"/>
                      <a:pt x="226" y="35"/>
                      <a:pt x="227" y="35"/>
                    </a:cubicBezTo>
                    <a:cubicBezTo>
                      <a:pt x="227" y="36"/>
                      <a:pt x="228" y="38"/>
                      <a:pt x="228" y="40"/>
                    </a:cubicBezTo>
                    <a:cubicBezTo>
                      <a:pt x="227" y="42"/>
                      <a:pt x="227" y="44"/>
                      <a:pt x="226" y="47"/>
                    </a:cubicBezTo>
                    <a:cubicBezTo>
                      <a:pt x="226" y="50"/>
                      <a:pt x="224" y="53"/>
                      <a:pt x="227" y="55"/>
                    </a:cubicBezTo>
                    <a:cubicBezTo>
                      <a:pt x="230" y="57"/>
                      <a:pt x="232" y="54"/>
                      <a:pt x="235" y="53"/>
                    </a:cubicBezTo>
                    <a:cubicBezTo>
                      <a:pt x="237" y="52"/>
                      <a:pt x="239" y="51"/>
                      <a:pt x="241" y="50"/>
                    </a:cubicBezTo>
                    <a:cubicBezTo>
                      <a:pt x="247" y="47"/>
                      <a:pt x="253" y="42"/>
                      <a:pt x="251" y="55"/>
                    </a:cubicBezTo>
                    <a:cubicBezTo>
                      <a:pt x="250" y="60"/>
                      <a:pt x="256" y="58"/>
                      <a:pt x="259" y="59"/>
                    </a:cubicBezTo>
                    <a:close/>
                    <a:moveTo>
                      <a:pt x="235" y="149"/>
                    </a:moveTo>
                    <a:cubicBezTo>
                      <a:pt x="235" y="149"/>
                      <a:pt x="235" y="148"/>
                      <a:pt x="236" y="148"/>
                    </a:cubicBezTo>
                    <a:cubicBezTo>
                      <a:pt x="243" y="146"/>
                      <a:pt x="250" y="143"/>
                      <a:pt x="257" y="134"/>
                    </a:cubicBezTo>
                    <a:cubicBezTo>
                      <a:pt x="247" y="140"/>
                      <a:pt x="243" y="127"/>
                      <a:pt x="234" y="132"/>
                    </a:cubicBezTo>
                    <a:cubicBezTo>
                      <a:pt x="234" y="123"/>
                      <a:pt x="224" y="118"/>
                      <a:pt x="226" y="109"/>
                    </a:cubicBezTo>
                    <a:cubicBezTo>
                      <a:pt x="226" y="108"/>
                      <a:pt x="224" y="105"/>
                      <a:pt x="223" y="104"/>
                    </a:cubicBezTo>
                    <a:cubicBezTo>
                      <a:pt x="209" y="101"/>
                      <a:pt x="208" y="84"/>
                      <a:pt x="194" y="79"/>
                    </a:cubicBezTo>
                    <a:cubicBezTo>
                      <a:pt x="184" y="75"/>
                      <a:pt x="169" y="74"/>
                      <a:pt x="161" y="64"/>
                    </a:cubicBezTo>
                    <a:cubicBezTo>
                      <a:pt x="161" y="63"/>
                      <a:pt x="158" y="65"/>
                      <a:pt x="156" y="66"/>
                    </a:cubicBezTo>
                    <a:cubicBezTo>
                      <a:pt x="153" y="68"/>
                      <a:pt x="150" y="66"/>
                      <a:pt x="148" y="67"/>
                    </a:cubicBezTo>
                    <a:cubicBezTo>
                      <a:pt x="140" y="70"/>
                      <a:pt x="130" y="65"/>
                      <a:pt x="125" y="69"/>
                    </a:cubicBezTo>
                    <a:cubicBezTo>
                      <a:pt x="112" y="80"/>
                      <a:pt x="89" y="80"/>
                      <a:pt x="86" y="101"/>
                    </a:cubicBezTo>
                    <a:cubicBezTo>
                      <a:pt x="70" y="110"/>
                      <a:pt x="75" y="128"/>
                      <a:pt x="69" y="142"/>
                    </a:cubicBezTo>
                    <a:cubicBezTo>
                      <a:pt x="64" y="152"/>
                      <a:pt x="71" y="164"/>
                      <a:pt x="73" y="175"/>
                    </a:cubicBezTo>
                    <a:cubicBezTo>
                      <a:pt x="75" y="191"/>
                      <a:pt x="82" y="211"/>
                      <a:pt x="106" y="211"/>
                    </a:cubicBezTo>
                    <a:cubicBezTo>
                      <a:pt x="108" y="212"/>
                      <a:pt x="109" y="213"/>
                      <a:pt x="109" y="215"/>
                    </a:cubicBezTo>
                    <a:cubicBezTo>
                      <a:pt x="111" y="226"/>
                      <a:pt x="125" y="233"/>
                      <a:pt x="134" y="227"/>
                    </a:cubicBezTo>
                    <a:cubicBezTo>
                      <a:pt x="139" y="224"/>
                      <a:pt x="141" y="224"/>
                      <a:pt x="145" y="228"/>
                    </a:cubicBezTo>
                    <a:cubicBezTo>
                      <a:pt x="156" y="237"/>
                      <a:pt x="161" y="237"/>
                      <a:pt x="169" y="227"/>
                    </a:cubicBezTo>
                    <a:cubicBezTo>
                      <a:pt x="172" y="223"/>
                      <a:pt x="175" y="225"/>
                      <a:pt x="178" y="225"/>
                    </a:cubicBezTo>
                    <a:cubicBezTo>
                      <a:pt x="187" y="225"/>
                      <a:pt x="198" y="228"/>
                      <a:pt x="199" y="214"/>
                    </a:cubicBezTo>
                    <a:cubicBezTo>
                      <a:pt x="200" y="211"/>
                      <a:pt x="203" y="211"/>
                      <a:pt x="205" y="209"/>
                    </a:cubicBezTo>
                    <a:cubicBezTo>
                      <a:pt x="211" y="205"/>
                      <a:pt x="222" y="205"/>
                      <a:pt x="222" y="196"/>
                    </a:cubicBezTo>
                    <a:cubicBezTo>
                      <a:pt x="223" y="187"/>
                      <a:pt x="229" y="184"/>
                      <a:pt x="235" y="179"/>
                    </a:cubicBezTo>
                    <a:cubicBezTo>
                      <a:pt x="239" y="179"/>
                      <a:pt x="245" y="181"/>
                      <a:pt x="246" y="175"/>
                    </a:cubicBezTo>
                    <a:cubicBezTo>
                      <a:pt x="247" y="171"/>
                      <a:pt x="240" y="171"/>
                      <a:pt x="237" y="169"/>
                    </a:cubicBezTo>
                    <a:cubicBezTo>
                      <a:pt x="237" y="168"/>
                      <a:pt x="236" y="168"/>
                      <a:pt x="235" y="167"/>
                    </a:cubicBezTo>
                    <a:cubicBezTo>
                      <a:pt x="234" y="162"/>
                      <a:pt x="230" y="157"/>
                      <a:pt x="234" y="151"/>
                    </a:cubicBezTo>
                    <a:cubicBezTo>
                      <a:pt x="234" y="150"/>
                      <a:pt x="235" y="150"/>
                      <a:pt x="235" y="149"/>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5" name="Freeform 947">
                <a:extLst>
                  <a:ext uri="{FF2B5EF4-FFF2-40B4-BE49-F238E27FC236}">
                    <a16:creationId xmlns:a16="http://schemas.microsoft.com/office/drawing/2014/main" id="{F20AB7C8-1AC8-A7A8-501B-F010E5B6F9C7}"/>
                  </a:ext>
                </a:extLst>
              </p:cNvPr>
              <p:cNvSpPr>
                <a:spLocks noEditPoints="1"/>
              </p:cNvSpPr>
              <p:nvPr/>
            </p:nvSpPr>
            <p:spPr bwMode="auto">
              <a:xfrm>
                <a:off x="5337" y="639"/>
                <a:ext cx="298" cy="268"/>
              </a:xfrm>
              <a:custGeom>
                <a:avLst/>
                <a:gdLst>
                  <a:gd name="T0" fmla="*/ 202 w 262"/>
                  <a:gd name="T1" fmla="*/ 184 h 237"/>
                  <a:gd name="T2" fmla="*/ 201 w 262"/>
                  <a:gd name="T3" fmla="*/ 203 h 237"/>
                  <a:gd name="T4" fmla="*/ 153 w 262"/>
                  <a:gd name="T5" fmla="*/ 205 h 237"/>
                  <a:gd name="T6" fmla="*/ 130 w 262"/>
                  <a:gd name="T7" fmla="*/ 208 h 237"/>
                  <a:gd name="T8" fmla="*/ 193 w 262"/>
                  <a:gd name="T9" fmla="*/ 225 h 237"/>
                  <a:gd name="T10" fmla="*/ 77 w 262"/>
                  <a:gd name="T11" fmla="*/ 191 h 237"/>
                  <a:gd name="T12" fmla="*/ 64 w 262"/>
                  <a:gd name="T13" fmla="*/ 131 h 237"/>
                  <a:gd name="T14" fmla="*/ 17 w 262"/>
                  <a:gd name="T15" fmla="*/ 34 h 237"/>
                  <a:gd name="T16" fmla="*/ 136 w 262"/>
                  <a:gd name="T17" fmla="*/ 30 h 237"/>
                  <a:gd name="T18" fmla="*/ 226 w 262"/>
                  <a:gd name="T19" fmla="*/ 61 h 237"/>
                  <a:gd name="T20" fmla="*/ 259 w 262"/>
                  <a:gd name="T21" fmla="*/ 121 h 237"/>
                  <a:gd name="T22" fmla="*/ 230 w 262"/>
                  <a:gd name="T23" fmla="*/ 133 h 237"/>
                  <a:gd name="T24" fmla="*/ 231 w 262"/>
                  <a:gd name="T25" fmla="*/ 150 h 237"/>
                  <a:gd name="T26" fmla="*/ 217 w 262"/>
                  <a:gd name="T27" fmla="*/ 96 h 237"/>
                  <a:gd name="T28" fmla="*/ 204 w 262"/>
                  <a:gd name="T29" fmla="*/ 62 h 237"/>
                  <a:gd name="T30" fmla="*/ 212 w 262"/>
                  <a:gd name="T31" fmla="*/ 77 h 237"/>
                  <a:gd name="T32" fmla="*/ 202 w 262"/>
                  <a:gd name="T33" fmla="*/ 92 h 237"/>
                  <a:gd name="T34" fmla="*/ 175 w 262"/>
                  <a:gd name="T35" fmla="*/ 58 h 237"/>
                  <a:gd name="T36" fmla="*/ 195 w 262"/>
                  <a:gd name="T37" fmla="*/ 142 h 237"/>
                  <a:gd name="T38" fmla="*/ 185 w 262"/>
                  <a:gd name="T39" fmla="*/ 135 h 237"/>
                  <a:gd name="T40" fmla="*/ 149 w 262"/>
                  <a:gd name="T41" fmla="*/ 131 h 237"/>
                  <a:gd name="T42" fmla="*/ 133 w 262"/>
                  <a:gd name="T43" fmla="*/ 124 h 237"/>
                  <a:gd name="T44" fmla="*/ 68 w 262"/>
                  <a:gd name="T45" fmla="*/ 108 h 237"/>
                  <a:gd name="T46" fmla="*/ 214 w 262"/>
                  <a:gd name="T47" fmla="*/ 159 h 237"/>
                  <a:gd name="T48" fmla="*/ 122 w 262"/>
                  <a:gd name="T49" fmla="*/ 154 h 237"/>
                  <a:gd name="T50" fmla="*/ 122 w 262"/>
                  <a:gd name="T51" fmla="*/ 155 h 237"/>
                  <a:gd name="T52" fmla="*/ 184 w 262"/>
                  <a:gd name="T53" fmla="*/ 171 h 237"/>
                  <a:gd name="T54" fmla="*/ 224 w 262"/>
                  <a:gd name="T55" fmla="*/ 177 h 237"/>
                  <a:gd name="T56" fmla="*/ 132 w 262"/>
                  <a:gd name="T57" fmla="*/ 58 h 237"/>
                  <a:gd name="T58" fmla="*/ 124 w 262"/>
                  <a:gd name="T59" fmla="*/ 59 h 237"/>
                  <a:gd name="T60" fmla="*/ 168 w 262"/>
                  <a:gd name="T61" fmla="*/ 107 h 237"/>
                  <a:gd name="T62" fmla="*/ 140 w 262"/>
                  <a:gd name="T63" fmla="*/ 96 h 237"/>
                  <a:gd name="T64" fmla="*/ 182 w 262"/>
                  <a:gd name="T65" fmla="*/ 129 h 237"/>
                  <a:gd name="T66" fmla="*/ 152 w 262"/>
                  <a:gd name="T67" fmla="*/ 76 h 237"/>
                  <a:gd name="T68" fmla="*/ 127 w 262"/>
                  <a:gd name="T69" fmla="*/ 52 h 237"/>
                  <a:gd name="T70" fmla="*/ 105 w 262"/>
                  <a:gd name="T71" fmla="*/ 70 h 237"/>
                  <a:gd name="T72" fmla="*/ 105 w 262"/>
                  <a:gd name="T73" fmla="*/ 70 h 237"/>
                  <a:gd name="T74" fmla="*/ 66 w 262"/>
                  <a:gd name="T75" fmla="*/ 70 h 237"/>
                  <a:gd name="T76" fmla="*/ 95 w 262"/>
                  <a:gd name="T77" fmla="*/ 79 h 237"/>
                  <a:gd name="T78" fmla="*/ 113 w 262"/>
                  <a:gd name="T79" fmla="*/ 75 h 237"/>
                  <a:gd name="T80" fmla="*/ 78 w 262"/>
                  <a:gd name="T81" fmla="*/ 50 h 237"/>
                  <a:gd name="T82" fmla="*/ 79 w 262"/>
                  <a:gd name="T83" fmla="*/ 50 h 237"/>
                  <a:gd name="T84" fmla="*/ 96 w 262"/>
                  <a:gd name="T85" fmla="*/ 138 h 237"/>
                  <a:gd name="T86" fmla="*/ 113 w 262"/>
                  <a:gd name="T87" fmla="*/ 151 h 237"/>
                  <a:gd name="T88" fmla="*/ 155 w 262"/>
                  <a:gd name="T89" fmla="*/ 52 h 237"/>
                  <a:gd name="T90" fmla="*/ 147 w 262"/>
                  <a:gd name="T91" fmla="*/ 193 h 237"/>
                  <a:gd name="T92" fmla="*/ 141 w 262"/>
                  <a:gd name="T93" fmla="*/ 200 h 237"/>
                  <a:gd name="T94" fmla="*/ 164 w 262"/>
                  <a:gd name="T95" fmla="*/ 44 h 237"/>
                  <a:gd name="T96" fmla="*/ 70 w 262"/>
                  <a:gd name="T97" fmla="*/ 46 h 237"/>
                  <a:gd name="T98" fmla="*/ 95 w 262"/>
                  <a:gd name="T99" fmla="*/ 62 h 237"/>
                  <a:gd name="T100" fmla="*/ 95 w 262"/>
                  <a:gd name="T101" fmla="*/ 61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2" h="236">
                    <a:moveTo>
                      <a:pt x="226" y="181"/>
                    </a:moveTo>
                    <a:cubicBezTo>
                      <a:pt x="219" y="182"/>
                      <a:pt x="212" y="183"/>
                      <a:pt x="204" y="184"/>
                    </a:cubicBezTo>
                    <a:cubicBezTo>
                      <a:pt x="203" y="184"/>
                      <a:pt x="202" y="184"/>
                      <a:pt x="202" y="184"/>
                    </a:cubicBezTo>
                    <a:cubicBezTo>
                      <a:pt x="201" y="187"/>
                      <a:pt x="203" y="187"/>
                      <a:pt x="205" y="188"/>
                    </a:cubicBezTo>
                    <a:cubicBezTo>
                      <a:pt x="205" y="188"/>
                      <a:pt x="205" y="188"/>
                      <a:pt x="205" y="188"/>
                    </a:cubicBezTo>
                    <a:cubicBezTo>
                      <a:pt x="193" y="191"/>
                      <a:pt x="193" y="192"/>
                      <a:pt x="201" y="203"/>
                    </a:cubicBezTo>
                    <a:cubicBezTo>
                      <a:pt x="202" y="204"/>
                      <a:pt x="203" y="205"/>
                      <a:pt x="203" y="206"/>
                    </a:cubicBezTo>
                    <a:cubicBezTo>
                      <a:pt x="199" y="206"/>
                      <a:pt x="194" y="205"/>
                      <a:pt x="198" y="212"/>
                    </a:cubicBezTo>
                    <a:cubicBezTo>
                      <a:pt x="182" y="218"/>
                      <a:pt x="167" y="212"/>
                      <a:pt x="153" y="205"/>
                    </a:cubicBezTo>
                    <a:cubicBezTo>
                      <a:pt x="151" y="204"/>
                      <a:pt x="146" y="201"/>
                      <a:pt x="146" y="204"/>
                    </a:cubicBezTo>
                    <a:cubicBezTo>
                      <a:pt x="148" y="217"/>
                      <a:pt x="141" y="207"/>
                      <a:pt x="138" y="207"/>
                    </a:cubicBezTo>
                    <a:cubicBezTo>
                      <a:pt x="136" y="207"/>
                      <a:pt x="134" y="204"/>
                      <a:pt x="130" y="208"/>
                    </a:cubicBezTo>
                    <a:cubicBezTo>
                      <a:pt x="153" y="219"/>
                      <a:pt x="178" y="217"/>
                      <a:pt x="202" y="217"/>
                    </a:cubicBezTo>
                    <a:cubicBezTo>
                      <a:pt x="205" y="218"/>
                      <a:pt x="206" y="219"/>
                      <a:pt x="207" y="222"/>
                    </a:cubicBezTo>
                    <a:cubicBezTo>
                      <a:pt x="202" y="223"/>
                      <a:pt x="198" y="225"/>
                      <a:pt x="193" y="225"/>
                    </a:cubicBezTo>
                    <a:cubicBezTo>
                      <a:pt x="187" y="225"/>
                      <a:pt x="189" y="228"/>
                      <a:pt x="190" y="232"/>
                    </a:cubicBezTo>
                    <a:cubicBezTo>
                      <a:pt x="154" y="237"/>
                      <a:pt x="125" y="220"/>
                      <a:pt x="95" y="204"/>
                    </a:cubicBezTo>
                    <a:cubicBezTo>
                      <a:pt x="89" y="201"/>
                      <a:pt x="82" y="198"/>
                      <a:pt x="77" y="191"/>
                    </a:cubicBezTo>
                    <a:cubicBezTo>
                      <a:pt x="82" y="190"/>
                      <a:pt x="86" y="190"/>
                      <a:pt x="92" y="189"/>
                    </a:cubicBezTo>
                    <a:cubicBezTo>
                      <a:pt x="78" y="167"/>
                      <a:pt x="56" y="151"/>
                      <a:pt x="41" y="128"/>
                    </a:cubicBezTo>
                    <a:cubicBezTo>
                      <a:pt x="49" y="129"/>
                      <a:pt x="56" y="130"/>
                      <a:pt x="64" y="131"/>
                    </a:cubicBezTo>
                    <a:cubicBezTo>
                      <a:pt x="62" y="124"/>
                      <a:pt x="58" y="122"/>
                      <a:pt x="54" y="118"/>
                    </a:cubicBezTo>
                    <a:cubicBezTo>
                      <a:pt x="34" y="97"/>
                      <a:pt x="20" y="72"/>
                      <a:pt x="9" y="46"/>
                    </a:cubicBezTo>
                    <a:cubicBezTo>
                      <a:pt x="4" y="34"/>
                      <a:pt x="4" y="34"/>
                      <a:pt x="17" y="34"/>
                    </a:cubicBezTo>
                    <a:cubicBezTo>
                      <a:pt x="12" y="23"/>
                      <a:pt x="8" y="12"/>
                      <a:pt x="0" y="0"/>
                    </a:cubicBezTo>
                    <a:cubicBezTo>
                      <a:pt x="25" y="3"/>
                      <a:pt x="48" y="4"/>
                      <a:pt x="70" y="9"/>
                    </a:cubicBezTo>
                    <a:cubicBezTo>
                      <a:pt x="92" y="13"/>
                      <a:pt x="113" y="21"/>
                      <a:pt x="136" y="30"/>
                    </a:cubicBezTo>
                    <a:cubicBezTo>
                      <a:pt x="134" y="22"/>
                      <a:pt x="132" y="16"/>
                      <a:pt x="129" y="7"/>
                    </a:cubicBezTo>
                    <a:cubicBezTo>
                      <a:pt x="166" y="28"/>
                      <a:pt x="204" y="41"/>
                      <a:pt x="229" y="77"/>
                    </a:cubicBezTo>
                    <a:cubicBezTo>
                      <a:pt x="228" y="71"/>
                      <a:pt x="227" y="67"/>
                      <a:pt x="226" y="61"/>
                    </a:cubicBezTo>
                    <a:cubicBezTo>
                      <a:pt x="239" y="73"/>
                      <a:pt x="248" y="86"/>
                      <a:pt x="254" y="100"/>
                    </a:cubicBezTo>
                    <a:cubicBezTo>
                      <a:pt x="252" y="104"/>
                      <a:pt x="255" y="106"/>
                      <a:pt x="257" y="109"/>
                    </a:cubicBezTo>
                    <a:cubicBezTo>
                      <a:pt x="260" y="113"/>
                      <a:pt x="262" y="117"/>
                      <a:pt x="259" y="121"/>
                    </a:cubicBezTo>
                    <a:cubicBezTo>
                      <a:pt x="257" y="125"/>
                      <a:pt x="252" y="122"/>
                      <a:pt x="248" y="122"/>
                    </a:cubicBezTo>
                    <a:cubicBezTo>
                      <a:pt x="240" y="121"/>
                      <a:pt x="234" y="114"/>
                      <a:pt x="224" y="115"/>
                    </a:cubicBezTo>
                    <a:cubicBezTo>
                      <a:pt x="225" y="122"/>
                      <a:pt x="228" y="127"/>
                      <a:pt x="230" y="133"/>
                    </a:cubicBezTo>
                    <a:cubicBezTo>
                      <a:pt x="232" y="138"/>
                      <a:pt x="237" y="143"/>
                      <a:pt x="233" y="149"/>
                    </a:cubicBezTo>
                    <a:cubicBezTo>
                      <a:pt x="232" y="149"/>
                      <a:pt x="232" y="149"/>
                      <a:pt x="232" y="149"/>
                    </a:cubicBezTo>
                    <a:cubicBezTo>
                      <a:pt x="232" y="149"/>
                      <a:pt x="231" y="150"/>
                      <a:pt x="231" y="150"/>
                    </a:cubicBezTo>
                    <a:cubicBezTo>
                      <a:pt x="228" y="152"/>
                      <a:pt x="228" y="159"/>
                      <a:pt x="221" y="157"/>
                    </a:cubicBezTo>
                    <a:cubicBezTo>
                      <a:pt x="217" y="147"/>
                      <a:pt x="216" y="138"/>
                      <a:pt x="218" y="128"/>
                    </a:cubicBezTo>
                    <a:cubicBezTo>
                      <a:pt x="220" y="118"/>
                      <a:pt x="222" y="107"/>
                      <a:pt x="217" y="96"/>
                    </a:cubicBezTo>
                    <a:cubicBezTo>
                      <a:pt x="216" y="90"/>
                      <a:pt x="218" y="82"/>
                      <a:pt x="212" y="77"/>
                    </a:cubicBezTo>
                    <a:cubicBezTo>
                      <a:pt x="212" y="72"/>
                      <a:pt x="213" y="66"/>
                      <a:pt x="205" y="65"/>
                    </a:cubicBezTo>
                    <a:cubicBezTo>
                      <a:pt x="204" y="64"/>
                      <a:pt x="204" y="63"/>
                      <a:pt x="204" y="62"/>
                    </a:cubicBezTo>
                    <a:cubicBezTo>
                      <a:pt x="203" y="62"/>
                      <a:pt x="203" y="62"/>
                      <a:pt x="203" y="62"/>
                    </a:cubicBezTo>
                    <a:cubicBezTo>
                      <a:pt x="203" y="63"/>
                      <a:pt x="204" y="64"/>
                      <a:pt x="205" y="65"/>
                    </a:cubicBezTo>
                    <a:cubicBezTo>
                      <a:pt x="205" y="70"/>
                      <a:pt x="207" y="75"/>
                      <a:pt x="212" y="77"/>
                    </a:cubicBezTo>
                    <a:cubicBezTo>
                      <a:pt x="212" y="84"/>
                      <a:pt x="213" y="90"/>
                      <a:pt x="217" y="96"/>
                    </a:cubicBezTo>
                    <a:cubicBezTo>
                      <a:pt x="217" y="105"/>
                      <a:pt x="217" y="115"/>
                      <a:pt x="213" y="124"/>
                    </a:cubicBezTo>
                    <a:cubicBezTo>
                      <a:pt x="210" y="112"/>
                      <a:pt x="207" y="101"/>
                      <a:pt x="202" y="92"/>
                    </a:cubicBezTo>
                    <a:cubicBezTo>
                      <a:pt x="195" y="79"/>
                      <a:pt x="191" y="64"/>
                      <a:pt x="176" y="58"/>
                    </a:cubicBezTo>
                    <a:cubicBezTo>
                      <a:pt x="175" y="57"/>
                      <a:pt x="175" y="57"/>
                      <a:pt x="175" y="57"/>
                    </a:cubicBezTo>
                    <a:cubicBezTo>
                      <a:pt x="175" y="57"/>
                      <a:pt x="175" y="57"/>
                      <a:pt x="175" y="58"/>
                    </a:cubicBezTo>
                    <a:cubicBezTo>
                      <a:pt x="176" y="61"/>
                      <a:pt x="178" y="64"/>
                      <a:pt x="180" y="66"/>
                    </a:cubicBezTo>
                    <a:cubicBezTo>
                      <a:pt x="201" y="92"/>
                      <a:pt x="209" y="122"/>
                      <a:pt x="214" y="155"/>
                    </a:cubicBezTo>
                    <a:cubicBezTo>
                      <a:pt x="205" y="154"/>
                      <a:pt x="202" y="145"/>
                      <a:pt x="195" y="142"/>
                    </a:cubicBezTo>
                    <a:cubicBezTo>
                      <a:pt x="194" y="137"/>
                      <a:pt x="190" y="136"/>
                      <a:pt x="185" y="135"/>
                    </a:cubicBezTo>
                    <a:cubicBezTo>
                      <a:pt x="185" y="135"/>
                      <a:pt x="185" y="135"/>
                      <a:pt x="184" y="135"/>
                    </a:cubicBezTo>
                    <a:cubicBezTo>
                      <a:pt x="185" y="135"/>
                      <a:pt x="185" y="135"/>
                      <a:pt x="185" y="135"/>
                    </a:cubicBezTo>
                    <a:cubicBezTo>
                      <a:pt x="186" y="141"/>
                      <a:pt x="191" y="142"/>
                      <a:pt x="195" y="142"/>
                    </a:cubicBezTo>
                    <a:cubicBezTo>
                      <a:pt x="195" y="145"/>
                      <a:pt x="193" y="148"/>
                      <a:pt x="191" y="147"/>
                    </a:cubicBezTo>
                    <a:cubicBezTo>
                      <a:pt x="176" y="143"/>
                      <a:pt x="160" y="144"/>
                      <a:pt x="149" y="131"/>
                    </a:cubicBezTo>
                    <a:cubicBezTo>
                      <a:pt x="146" y="129"/>
                      <a:pt x="143" y="128"/>
                      <a:pt x="139" y="128"/>
                    </a:cubicBezTo>
                    <a:cubicBezTo>
                      <a:pt x="139" y="125"/>
                      <a:pt x="138" y="122"/>
                      <a:pt x="135" y="122"/>
                    </a:cubicBezTo>
                    <a:cubicBezTo>
                      <a:pt x="134" y="121"/>
                      <a:pt x="133" y="122"/>
                      <a:pt x="133" y="124"/>
                    </a:cubicBezTo>
                    <a:cubicBezTo>
                      <a:pt x="134" y="127"/>
                      <a:pt x="136" y="128"/>
                      <a:pt x="139" y="128"/>
                    </a:cubicBezTo>
                    <a:cubicBezTo>
                      <a:pt x="139" y="130"/>
                      <a:pt x="147" y="133"/>
                      <a:pt x="139" y="135"/>
                    </a:cubicBezTo>
                    <a:cubicBezTo>
                      <a:pt x="117" y="122"/>
                      <a:pt x="92" y="116"/>
                      <a:pt x="68" y="108"/>
                    </a:cubicBezTo>
                    <a:cubicBezTo>
                      <a:pt x="91" y="119"/>
                      <a:pt x="114" y="131"/>
                      <a:pt x="139" y="135"/>
                    </a:cubicBezTo>
                    <a:cubicBezTo>
                      <a:pt x="148" y="141"/>
                      <a:pt x="157" y="144"/>
                      <a:pt x="167" y="146"/>
                    </a:cubicBezTo>
                    <a:cubicBezTo>
                      <a:pt x="183" y="148"/>
                      <a:pt x="198" y="155"/>
                      <a:pt x="214" y="159"/>
                    </a:cubicBezTo>
                    <a:cubicBezTo>
                      <a:pt x="215" y="163"/>
                      <a:pt x="216" y="166"/>
                      <a:pt x="217" y="169"/>
                    </a:cubicBezTo>
                    <a:cubicBezTo>
                      <a:pt x="212" y="169"/>
                      <a:pt x="207" y="169"/>
                      <a:pt x="202" y="168"/>
                    </a:cubicBezTo>
                    <a:cubicBezTo>
                      <a:pt x="176" y="164"/>
                      <a:pt x="148" y="164"/>
                      <a:pt x="122" y="154"/>
                    </a:cubicBezTo>
                    <a:cubicBezTo>
                      <a:pt x="122" y="154"/>
                      <a:pt x="121" y="153"/>
                      <a:pt x="120" y="153"/>
                    </a:cubicBezTo>
                    <a:cubicBezTo>
                      <a:pt x="120" y="153"/>
                      <a:pt x="119" y="153"/>
                      <a:pt x="119" y="154"/>
                    </a:cubicBezTo>
                    <a:cubicBezTo>
                      <a:pt x="120" y="154"/>
                      <a:pt x="121" y="154"/>
                      <a:pt x="122" y="155"/>
                    </a:cubicBezTo>
                    <a:cubicBezTo>
                      <a:pt x="123" y="163"/>
                      <a:pt x="132" y="160"/>
                      <a:pt x="136" y="164"/>
                    </a:cubicBezTo>
                    <a:cubicBezTo>
                      <a:pt x="134" y="169"/>
                      <a:pt x="127" y="164"/>
                      <a:pt x="126" y="171"/>
                    </a:cubicBezTo>
                    <a:cubicBezTo>
                      <a:pt x="145" y="171"/>
                      <a:pt x="163" y="166"/>
                      <a:pt x="184" y="171"/>
                    </a:cubicBezTo>
                    <a:cubicBezTo>
                      <a:pt x="176" y="175"/>
                      <a:pt x="170" y="178"/>
                      <a:pt x="164" y="181"/>
                    </a:cubicBezTo>
                    <a:cubicBezTo>
                      <a:pt x="166" y="183"/>
                      <a:pt x="167" y="184"/>
                      <a:pt x="169" y="183"/>
                    </a:cubicBezTo>
                    <a:cubicBezTo>
                      <a:pt x="186" y="173"/>
                      <a:pt x="204" y="168"/>
                      <a:pt x="224" y="177"/>
                    </a:cubicBezTo>
                    <a:cubicBezTo>
                      <a:pt x="226" y="177"/>
                      <a:pt x="226" y="179"/>
                      <a:pt x="226" y="181"/>
                    </a:cubicBezTo>
                    <a:close/>
                    <a:moveTo>
                      <a:pt x="130" y="55"/>
                    </a:moveTo>
                    <a:cubicBezTo>
                      <a:pt x="130" y="56"/>
                      <a:pt x="131" y="57"/>
                      <a:pt x="132" y="58"/>
                    </a:cubicBezTo>
                    <a:cubicBezTo>
                      <a:pt x="131" y="60"/>
                      <a:pt x="129" y="60"/>
                      <a:pt x="127" y="60"/>
                    </a:cubicBezTo>
                    <a:cubicBezTo>
                      <a:pt x="126" y="60"/>
                      <a:pt x="126" y="59"/>
                      <a:pt x="125" y="58"/>
                    </a:cubicBezTo>
                    <a:cubicBezTo>
                      <a:pt x="124" y="59"/>
                      <a:pt x="124" y="59"/>
                      <a:pt x="124" y="59"/>
                    </a:cubicBezTo>
                    <a:cubicBezTo>
                      <a:pt x="125" y="60"/>
                      <a:pt x="126" y="60"/>
                      <a:pt x="127" y="60"/>
                    </a:cubicBezTo>
                    <a:cubicBezTo>
                      <a:pt x="127" y="64"/>
                      <a:pt x="130" y="66"/>
                      <a:pt x="133" y="67"/>
                    </a:cubicBezTo>
                    <a:cubicBezTo>
                      <a:pt x="148" y="77"/>
                      <a:pt x="159" y="92"/>
                      <a:pt x="168" y="107"/>
                    </a:cubicBezTo>
                    <a:cubicBezTo>
                      <a:pt x="171" y="111"/>
                      <a:pt x="173" y="115"/>
                      <a:pt x="166" y="116"/>
                    </a:cubicBezTo>
                    <a:cubicBezTo>
                      <a:pt x="166" y="110"/>
                      <a:pt x="161" y="108"/>
                      <a:pt x="156" y="109"/>
                    </a:cubicBezTo>
                    <a:cubicBezTo>
                      <a:pt x="155" y="100"/>
                      <a:pt x="147" y="98"/>
                      <a:pt x="140" y="96"/>
                    </a:cubicBezTo>
                    <a:cubicBezTo>
                      <a:pt x="145" y="101"/>
                      <a:pt x="149" y="107"/>
                      <a:pt x="156" y="109"/>
                    </a:cubicBezTo>
                    <a:cubicBezTo>
                      <a:pt x="157" y="114"/>
                      <a:pt x="161" y="115"/>
                      <a:pt x="166" y="116"/>
                    </a:cubicBezTo>
                    <a:cubicBezTo>
                      <a:pt x="168" y="125"/>
                      <a:pt x="175" y="126"/>
                      <a:pt x="182" y="129"/>
                    </a:cubicBezTo>
                    <a:cubicBezTo>
                      <a:pt x="167" y="107"/>
                      <a:pt x="170" y="79"/>
                      <a:pt x="158" y="57"/>
                    </a:cubicBezTo>
                    <a:cubicBezTo>
                      <a:pt x="157" y="67"/>
                      <a:pt x="164" y="75"/>
                      <a:pt x="162" y="88"/>
                    </a:cubicBezTo>
                    <a:cubicBezTo>
                      <a:pt x="158" y="83"/>
                      <a:pt x="155" y="79"/>
                      <a:pt x="152" y="76"/>
                    </a:cubicBezTo>
                    <a:cubicBezTo>
                      <a:pt x="146" y="69"/>
                      <a:pt x="142" y="61"/>
                      <a:pt x="132" y="58"/>
                    </a:cubicBezTo>
                    <a:cubicBezTo>
                      <a:pt x="131" y="57"/>
                      <a:pt x="130" y="56"/>
                      <a:pt x="130" y="55"/>
                    </a:cubicBezTo>
                    <a:cubicBezTo>
                      <a:pt x="129" y="54"/>
                      <a:pt x="129" y="52"/>
                      <a:pt x="127" y="52"/>
                    </a:cubicBezTo>
                    <a:cubicBezTo>
                      <a:pt x="126" y="52"/>
                      <a:pt x="126" y="52"/>
                      <a:pt x="126" y="52"/>
                    </a:cubicBezTo>
                    <a:cubicBezTo>
                      <a:pt x="126" y="55"/>
                      <a:pt x="128" y="55"/>
                      <a:pt x="130" y="55"/>
                    </a:cubicBezTo>
                    <a:close/>
                    <a:moveTo>
                      <a:pt x="105" y="70"/>
                    </a:moveTo>
                    <a:cubicBezTo>
                      <a:pt x="105" y="68"/>
                      <a:pt x="105" y="67"/>
                      <a:pt x="103" y="66"/>
                    </a:cubicBezTo>
                    <a:cubicBezTo>
                      <a:pt x="103" y="66"/>
                      <a:pt x="102" y="67"/>
                      <a:pt x="102" y="68"/>
                    </a:cubicBezTo>
                    <a:cubicBezTo>
                      <a:pt x="102" y="70"/>
                      <a:pt x="104" y="70"/>
                      <a:pt x="105" y="70"/>
                    </a:cubicBezTo>
                    <a:cubicBezTo>
                      <a:pt x="106" y="71"/>
                      <a:pt x="107" y="73"/>
                      <a:pt x="108" y="75"/>
                    </a:cubicBezTo>
                    <a:cubicBezTo>
                      <a:pt x="91" y="75"/>
                      <a:pt x="77" y="66"/>
                      <a:pt x="61" y="60"/>
                    </a:cubicBezTo>
                    <a:cubicBezTo>
                      <a:pt x="60" y="66"/>
                      <a:pt x="68" y="64"/>
                      <a:pt x="66" y="70"/>
                    </a:cubicBezTo>
                    <a:cubicBezTo>
                      <a:pt x="57" y="70"/>
                      <a:pt x="47" y="70"/>
                      <a:pt x="38" y="70"/>
                    </a:cubicBezTo>
                    <a:cubicBezTo>
                      <a:pt x="37" y="71"/>
                      <a:pt x="37" y="72"/>
                      <a:pt x="37" y="73"/>
                    </a:cubicBezTo>
                    <a:cubicBezTo>
                      <a:pt x="57" y="74"/>
                      <a:pt x="77" y="71"/>
                      <a:pt x="95" y="79"/>
                    </a:cubicBezTo>
                    <a:cubicBezTo>
                      <a:pt x="84" y="79"/>
                      <a:pt x="74" y="80"/>
                      <a:pt x="66" y="88"/>
                    </a:cubicBezTo>
                    <a:cubicBezTo>
                      <a:pt x="89" y="85"/>
                      <a:pt x="113" y="78"/>
                      <a:pt x="136" y="93"/>
                    </a:cubicBezTo>
                    <a:cubicBezTo>
                      <a:pt x="130" y="84"/>
                      <a:pt x="122" y="79"/>
                      <a:pt x="113" y="75"/>
                    </a:cubicBezTo>
                    <a:cubicBezTo>
                      <a:pt x="112" y="70"/>
                      <a:pt x="109" y="70"/>
                      <a:pt x="105" y="70"/>
                    </a:cubicBezTo>
                    <a:close/>
                    <a:moveTo>
                      <a:pt x="79" y="50"/>
                    </a:moveTo>
                    <a:cubicBezTo>
                      <a:pt x="79" y="50"/>
                      <a:pt x="78" y="50"/>
                      <a:pt x="78" y="50"/>
                    </a:cubicBezTo>
                    <a:cubicBezTo>
                      <a:pt x="78" y="50"/>
                      <a:pt x="79" y="50"/>
                      <a:pt x="79" y="51"/>
                    </a:cubicBezTo>
                    <a:cubicBezTo>
                      <a:pt x="80" y="56"/>
                      <a:pt x="83" y="57"/>
                      <a:pt x="88" y="56"/>
                    </a:cubicBezTo>
                    <a:cubicBezTo>
                      <a:pt x="86" y="52"/>
                      <a:pt x="82" y="51"/>
                      <a:pt x="79" y="50"/>
                    </a:cubicBezTo>
                    <a:close/>
                    <a:moveTo>
                      <a:pt x="113" y="151"/>
                    </a:moveTo>
                    <a:cubicBezTo>
                      <a:pt x="114" y="151"/>
                      <a:pt x="114" y="150"/>
                      <a:pt x="115" y="149"/>
                    </a:cubicBezTo>
                    <a:cubicBezTo>
                      <a:pt x="108" y="145"/>
                      <a:pt x="102" y="142"/>
                      <a:pt x="96" y="138"/>
                    </a:cubicBezTo>
                    <a:cubicBezTo>
                      <a:pt x="95" y="137"/>
                      <a:pt x="92" y="138"/>
                      <a:pt x="92" y="140"/>
                    </a:cubicBezTo>
                    <a:cubicBezTo>
                      <a:pt x="92" y="141"/>
                      <a:pt x="93" y="143"/>
                      <a:pt x="94" y="143"/>
                    </a:cubicBezTo>
                    <a:cubicBezTo>
                      <a:pt x="100" y="146"/>
                      <a:pt x="107" y="149"/>
                      <a:pt x="113" y="151"/>
                    </a:cubicBezTo>
                    <a:close/>
                    <a:moveTo>
                      <a:pt x="155" y="52"/>
                    </a:moveTo>
                    <a:cubicBezTo>
                      <a:pt x="154" y="40"/>
                      <a:pt x="154" y="40"/>
                      <a:pt x="142" y="37"/>
                    </a:cubicBezTo>
                    <a:cubicBezTo>
                      <a:pt x="148" y="42"/>
                      <a:pt x="149" y="49"/>
                      <a:pt x="155" y="52"/>
                    </a:cubicBezTo>
                    <a:close/>
                    <a:moveTo>
                      <a:pt x="147" y="193"/>
                    </a:moveTo>
                    <a:cubicBezTo>
                      <a:pt x="154" y="192"/>
                      <a:pt x="158" y="190"/>
                      <a:pt x="161" y="183"/>
                    </a:cubicBezTo>
                    <a:cubicBezTo>
                      <a:pt x="155" y="185"/>
                      <a:pt x="150" y="187"/>
                      <a:pt x="147" y="193"/>
                    </a:cubicBezTo>
                    <a:close/>
                    <a:moveTo>
                      <a:pt x="141" y="200"/>
                    </a:moveTo>
                    <a:cubicBezTo>
                      <a:pt x="137" y="199"/>
                      <a:pt x="135" y="192"/>
                      <a:pt x="128" y="194"/>
                    </a:cubicBezTo>
                    <a:cubicBezTo>
                      <a:pt x="131" y="199"/>
                      <a:pt x="135" y="202"/>
                      <a:pt x="141" y="200"/>
                    </a:cubicBezTo>
                    <a:close/>
                    <a:moveTo>
                      <a:pt x="164" y="44"/>
                    </a:moveTo>
                    <a:cubicBezTo>
                      <a:pt x="166" y="49"/>
                      <a:pt x="167" y="52"/>
                      <a:pt x="172" y="52"/>
                    </a:cubicBezTo>
                    <a:cubicBezTo>
                      <a:pt x="172" y="47"/>
                      <a:pt x="169" y="45"/>
                      <a:pt x="164" y="44"/>
                    </a:cubicBezTo>
                    <a:close/>
                    <a:moveTo>
                      <a:pt x="73" y="45"/>
                    </a:moveTo>
                    <a:cubicBezTo>
                      <a:pt x="72" y="45"/>
                      <a:pt x="72" y="44"/>
                      <a:pt x="71" y="44"/>
                    </a:cubicBezTo>
                    <a:cubicBezTo>
                      <a:pt x="71" y="45"/>
                      <a:pt x="71" y="46"/>
                      <a:pt x="70" y="46"/>
                    </a:cubicBezTo>
                    <a:cubicBezTo>
                      <a:pt x="71" y="46"/>
                      <a:pt x="72" y="47"/>
                      <a:pt x="72" y="47"/>
                    </a:cubicBezTo>
                    <a:cubicBezTo>
                      <a:pt x="73" y="47"/>
                      <a:pt x="73" y="46"/>
                      <a:pt x="73" y="45"/>
                    </a:cubicBezTo>
                    <a:close/>
                    <a:moveTo>
                      <a:pt x="95" y="62"/>
                    </a:moveTo>
                    <a:cubicBezTo>
                      <a:pt x="95" y="62"/>
                      <a:pt x="96" y="62"/>
                      <a:pt x="96" y="62"/>
                    </a:cubicBezTo>
                    <a:cubicBezTo>
                      <a:pt x="96" y="62"/>
                      <a:pt x="96" y="61"/>
                      <a:pt x="96" y="61"/>
                    </a:cubicBezTo>
                    <a:cubicBezTo>
                      <a:pt x="96" y="61"/>
                      <a:pt x="96" y="61"/>
                      <a:pt x="95" y="61"/>
                    </a:cubicBezTo>
                    <a:cubicBezTo>
                      <a:pt x="95" y="61"/>
                      <a:pt x="95" y="61"/>
                      <a:pt x="95" y="6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6" name="Freeform 948">
                <a:extLst>
                  <a:ext uri="{FF2B5EF4-FFF2-40B4-BE49-F238E27FC236}">
                    <a16:creationId xmlns:a16="http://schemas.microsoft.com/office/drawing/2014/main" id="{0AACE67D-9C8C-703D-E5A7-A8B37B9897A2}"/>
                  </a:ext>
                </a:extLst>
              </p:cNvPr>
              <p:cNvSpPr>
                <a:spLocks noEditPoints="1"/>
              </p:cNvSpPr>
              <p:nvPr/>
            </p:nvSpPr>
            <p:spPr bwMode="auto">
              <a:xfrm>
                <a:off x="5193" y="1262"/>
                <a:ext cx="289" cy="366"/>
              </a:xfrm>
              <a:custGeom>
                <a:avLst/>
                <a:gdLst>
                  <a:gd name="T0" fmla="*/ 13 w 254"/>
                  <a:gd name="T1" fmla="*/ 226 h 323"/>
                  <a:gd name="T2" fmla="*/ 77 w 254"/>
                  <a:gd name="T3" fmla="*/ 76 h 323"/>
                  <a:gd name="T4" fmla="*/ 200 w 254"/>
                  <a:gd name="T5" fmla="*/ 55 h 323"/>
                  <a:gd name="T6" fmla="*/ 138 w 254"/>
                  <a:gd name="T7" fmla="*/ 149 h 323"/>
                  <a:gd name="T8" fmla="*/ 139 w 254"/>
                  <a:gd name="T9" fmla="*/ 152 h 323"/>
                  <a:gd name="T10" fmla="*/ 145 w 254"/>
                  <a:gd name="T11" fmla="*/ 159 h 323"/>
                  <a:gd name="T12" fmla="*/ 20 w 254"/>
                  <a:gd name="T13" fmla="*/ 247 h 323"/>
                  <a:gd name="T14" fmla="*/ 0 w 254"/>
                  <a:gd name="T15" fmla="*/ 320 h 323"/>
                  <a:gd name="T16" fmla="*/ 112 w 254"/>
                  <a:gd name="T17" fmla="*/ 148 h 323"/>
                  <a:gd name="T18" fmla="*/ 109 w 254"/>
                  <a:gd name="T19" fmla="*/ 144 h 323"/>
                  <a:gd name="T20" fmla="*/ 134 w 254"/>
                  <a:gd name="T21" fmla="*/ 126 h 323"/>
                  <a:gd name="T22" fmla="*/ 128 w 254"/>
                  <a:gd name="T23" fmla="*/ 129 h 323"/>
                  <a:gd name="T24" fmla="*/ 107 w 254"/>
                  <a:gd name="T25" fmla="*/ 146 h 323"/>
                  <a:gd name="T26" fmla="*/ 61 w 254"/>
                  <a:gd name="T27" fmla="*/ 177 h 323"/>
                  <a:gd name="T28" fmla="*/ 30 w 254"/>
                  <a:gd name="T29" fmla="*/ 191 h 323"/>
                  <a:gd name="T30" fmla="*/ 20 w 254"/>
                  <a:gd name="T31" fmla="*/ 212 h 323"/>
                  <a:gd name="T32" fmla="*/ 112 w 254"/>
                  <a:gd name="T33" fmla="*/ 148 h 323"/>
                  <a:gd name="T34" fmla="*/ 122 w 254"/>
                  <a:gd name="T35" fmla="*/ 145 h 323"/>
                  <a:gd name="T36" fmla="*/ 119 w 254"/>
                  <a:gd name="T37" fmla="*/ 146 h 323"/>
                  <a:gd name="T38" fmla="*/ 154 w 254"/>
                  <a:gd name="T39" fmla="*/ 78 h 323"/>
                  <a:gd name="T40" fmla="*/ 150 w 254"/>
                  <a:gd name="T41" fmla="*/ 81 h 323"/>
                  <a:gd name="T42" fmla="*/ 124 w 254"/>
                  <a:gd name="T43" fmla="*/ 105 h 323"/>
                  <a:gd name="T44" fmla="*/ 99 w 254"/>
                  <a:gd name="T45" fmla="*/ 121 h 323"/>
                  <a:gd name="T46" fmla="*/ 124 w 254"/>
                  <a:gd name="T47" fmla="*/ 105 h 323"/>
                  <a:gd name="T48" fmla="*/ 194 w 254"/>
                  <a:gd name="T49" fmla="*/ 77 h 323"/>
                  <a:gd name="T50" fmla="*/ 148 w 254"/>
                  <a:gd name="T51" fmla="*/ 83 h 323"/>
                  <a:gd name="T52" fmla="*/ 116 w 254"/>
                  <a:gd name="T53" fmla="*/ 57 h 323"/>
                  <a:gd name="T54" fmla="*/ 109 w 254"/>
                  <a:gd name="T55" fmla="*/ 69 h 323"/>
                  <a:gd name="T56" fmla="*/ 114 w 254"/>
                  <a:gd name="T57" fmla="*/ 80 h 323"/>
                  <a:gd name="T58" fmla="*/ 167 w 254"/>
                  <a:gd name="T59" fmla="*/ 40 h 323"/>
                  <a:gd name="T60" fmla="*/ 191 w 254"/>
                  <a:gd name="T61" fmla="*/ 38 h 323"/>
                  <a:gd name="T62" fmla="*/ 174 w 254"/>
                  <a:gd name="T63" fmla="*/ 37 h 323"/>
                  <a:gd name="T64" fmla="*/ 198 w 254"/>
                  <a:gd name="T65" fmla="*/ 23 h 323"/>
                  <a:gd name="T66" fmla="*/ 167 w 254"/>
                  <a:gd name="T67" fmla="*/ 37 h 323"/>
                  <a:gd name="T68" fmla="*/ 126 w 254"/>
                  <a:gd name="T69" fmla="*/ 66 h 323"/>
                  <a:gd name="T70" fmla="*/ 109 w 254"/>
                  <a:gd name="T71" fmla="*/ 69 h 323"/>
                  <a:gd name="T72" fmla="*/ 116 w 254"/>
                  <a:gd name="T73" fmla="*/ 57 h 323"/>
                  <a:gd name="T74" fmla="*/ 116 w 254"/>
                  <a:gd name="T75" fmla="*/ 57 h 323"/>
                  <a:gd name="T76" fmla="*/ 60 w 254"/>
                  <a:gd name="T77" fmla="*/ 142 h 323"/>
                  <a:gd name="T78" fmla="*/ 66 w 254"/>
                  <a:gd name="T79" fmla="*/ 113 h 323"/>
                  <a:gd name="T80" fmla="*/ 42 w 254"/>
                  <a:gd name="T81" fmla="*/ 168 h 323"/>
                  <a:gd name="T82" fmla="*/ 73 w 254"/>
                  <a:gd name="T83" fmla="*/ 139 h 323"/>
                  <a:gd name="T84" fmla="*/ 76 w 254"/>
                  <a:gd name="T85" fmla="*/ 135 h 323"/>
                  <a:gd name="T86" fmla="*/ 97 w 254"/>
                  <a:gd name="T87" fmla="*/ 82 h 323"/>
                  <a:gd name="T88" fmla="*/ 97 w 254"/>
                  <a:gd name="T89" fmla="*/ 82 h 323"/>
                  <a:gd name="T90" fmla="*/ 108 w 254"/>
                  <a:gd name="T91" fmla="*/ 172 h 323"/>
                  <a:gd name="T92" fmla="*/ 39 w 254"/>
                  <a:gd name="T93" fmla="*/ 174 h 323"/>
                  <a:gd name="T94" fmla="*/ 39 w 254"/>
                  <a:gd name="T95" fmla="*/ 174 h 323"/>
                  <a:gd name="T96" fmla="*/ 128 w 254"/>
                  <a:gd name="T97" fmla="*/ 143 h 323"/>
                  <a:gd name="T98" fmla="*/ 127 w 254"/>
                  <a:gd name="T99" fmla="*/ 140 h 323"/>
                  <a:gd name="T100" fmla="*/ 206 w 254"/>
                  <a:gd name="T101" fmla="*/ 16 h 323"/>
                  <a:gd name="T102" fmla="*/ 206 w 254"/>
                  <a:gd name="T103" fmla="*/ 20 h 323"/>
                  <a:gd name="T104" fmla="*/ 70 w 254"/>
                  <a:gd name="T105" fmla="*/ 130 h 323"/>
                  <a:gd name="T106" fmla="*/ 65 w 254"/>
                  <a:gd name="T107" fmla="*/ 130 h 323"/>
                  <a:gd name="T108" fmla="*/ 70 w 254"/>
                  <a:gd name="T109" fmla="*/ 130 h 323"/>
                  <a:gd name="T110" fmla="*/ 95 w 254"/>
                  <a:gd name="T111" fmla="*/ 121 h 323"/>
                  <a:gd name="T112" fmla="*/ 94 w 254"/>
                  <a:gd name="T113" fmla="*/ 123 h 323"/>
                  <a:gd name="T114" fmla="*/ 142 w 254"/>
                  <a:gd name="T115" fmla="*/ 119 h 323"/>
                  <a:gd name="T116" fmla="*/ 139 w 254"/>
                  <a:gd name="T117" fmla="*/ 120 h 323"/>
                  <a:gd name="T118" fmla="*/ 142 w 254"/>
                  <a:gd name="T119" fmla="*/ 119 h 323"/>
                  <a:gd name="T120" fmla="*/ 121 w 254"/>
                  <a:gd name="T121" fmla="*/ 50 h 323"/>
                  <a:gd name="T122" fmla="*/ 122 w 254"/>
                  <a:gd name="T123" fmla="*/ 51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4" h="323">
                    <a:moveTo>
                      <a:pt x="0" y="320"/>
                    </a:moveTo>
                    <a:cubicBezTo>
                      <a:pt x="0" y="288"/>
                      <a:pt x="4" y="257"/>
                      <a:pt x="13" y="226"/>
                    </a:cubicBezTo>
                    <a:cubicBezTo>
                      <a:pt x="17" y="225"/>
                      <a:pt x="18" y="224"/>
                      <a:pt x="14" y="221"/>
                    </a:cubicBezTo>
                    <a:cubicBezTo>
                      <a:pt x="19" y="165"/>
                      <a:pt x="40" y="117"/>
                      <a:pt x="77" y="76"/>
                    </a:cubicBezTo>
                    <a:cubicBezTo>
                      <a:pt x="123" y="25"/>
                      <a:pt x="182" y="0"/>
                      <a:pt x="254" y="0"/>
                    </a:cubicBezTo>
                    <a:cubicBezTo>
                      <a:pt x="236" y="21"/>
                      <a:pt x="220" y="39"/>
                      <a:pt x="200" y="55"/>
                    </a:cubicBezTo>
                    <a:cubicBezTo>
                      <a:pt x="207" y="55"/>
                      <a:pt x="213" y="54"/>
                      <a:pt x="219" y="53"/>
                    </a:cubicBezTo>
                    <a:cubicBezTo>
                      <a:pt x="206" y="98"/>
                      <a:pt x="180" y="130"/>
                      <a:pt x="138" y="149"/>
                    </a:cubicBezTo>
                    <a:cubicBezTo>
                      <a:pt x="136" y="150"/>
                      <a:pt x="134" y="150"/>
                      <a:pt x="133" y="153"/>
                    </a:cubicBezTo>
                    <a:cubicBezTo>
                      <a:pt x="135" y="153"/>
                      <a:pt x="137" y="152"/>
                      <a:pt x="139" y="152"/>
                    </a:cubicBezTo>
                    <a:cubicBezTo>
                      <a:pt x="141" y="152"/>
                      <a:pt x="142" y="151"/>
                      <a:pt x="144" y="151"/>
                    </a:cubicBezTo>
                    <a:cubicBezTo>
                      <a:pt x="144" y="154"/>
                      <a:pt x="145" y="156"/>
                      <a:pt x="145" y="159"/>
                    </a:cubicBezTo>
                    <a:cubicBezTo>
                      <a:pt x="122" y="188"/>
                      <a:pt x="92" y="207"/>
                      <a:pt x="55" y="214"/>
                    </a:cubicBezTo>
                    <a:cubicBezTo>
                      <a:pt x="26" y="219"/>
                      <a:pt x="26" y="219"/>
                      <a:pt x="20" y="247"/>
                    </a:cubicBezTo>
                    <a:cubicBezTo>
                      <a:pt x="15" y="270"/>
                      <a:pt x="12" y="293"/>
                      <a:pt x="13" y="317"/>
                    </a:cubicBezTo>
                    <a:cubicBezTo>
                      <a:pt x="8" y="317"/>
                      <a:pt x="5" y="323"/>
                      <a:pt x="0" y="320"/>
                    </a:cubicBezTo>
                    <a:close/>
                    <a:moveTo>
                      <a:pt x="119" y="146"/>
                    </a:moveTo>
                    <a:cubicBezTo>
                      <a:pt x="116" y="146"/>
                      <a:pt x="113" y="146"/>
                      <a:pt x="112" y="148"/>
                    </a:cubicBezTo>
                    <a:cubicBezTo>
                      <a:pt x="110" y="148"/>
                      <a:pt x="108" y="148"/>
                      <a:pt x="107" y="146"/>
                    </a:cubicBezTo>
                    <a:cubicBezTo>
                      <a:pt x="108" y="145"/>
                      <a:pt x="108" y="144"/>
                      <a:pt x="109" y="144"/>
                    </a:cubicBezTo>
                    <a:cubicBezTo>
                      <a:pt x="117" y="141"/>
                      <a:pt x="125" y="137"/>
                      <a:pt x="129" y="129"/>
                    </a:cubicBezTo>
                    <a:cubicBezTo>
                      <a:pt x="131" y="129"/>
                      <a:pt x="133" y="129"/>
                      <a:pt x="134" y="126"/>
                    </a:cubicBezTo>
                    <a:cubicBezTo>
                      <a:pt x="134" y="126"/>
                      <a:pt x="133" y="125"/>
                      <a:pt x="133" y="125"/>
                    </a:cubicBezTo>
                    <a:cubicBezTo>
                      <a:pt x="129" y="124"/>
                      <a:pt x="129" y="127"/>
                      <a:pt x="128" y="129"/>
                    </a:cubicBezTo>
                    <a:cubicBezTo>
                      <a:pt x="120" y="132"/>
                      <a:pt x="112" y="134"/>
                      <a:pt x="109" y="144"/>
                    </a:cubicBezTo>
                    <a:cubicBezTo>
                      <a:pt x="108" y="144"/>
                      <a:pt x="108" y="145"/>
                      <a:pt x="107" y="146"/>
                    </a:cubicBezTo>
                    <a:cubicBezTo>
                      <a:pt x="88" y="151"/>
                      <a:pt x="75" y="165"/>
                      <a:pt x="61" y="177"/>
                    </a:cubicBezTo>
                    <a:cubicBezTo>
                      <a:pt x="61" y="177"/>
                      <a:pt x="61" y="177"/>
                      <a:pt x="61" y="177"/>
                    </a:cubicBezTo>
                    <a:cubicBezTo>
                      <a:pt x="56" y="178"/>
                      <a:pt x="53" y="181"/>
                      <a:pt x="49" y="183"/>
                    </a:cubicBezTo>
                    <a:cubicBezTo>
                      <a:pt x="43" y="186"/>
                      <a:pt x="40" y="197"/>
                      <a:pt x="30" y="191"/>
                    </a:cubicBezTo>
                    <a:cubicBezTo>
                      <a:pt x="29" y="191"/>
                      <a:pt x="28" y="192"/>
                      <a:pt x="27" y="193"/>
                    </a:cubicBezTo>
                    <a:cubicBezTo>
                      <a:pt x="25" y="199"/>
                      <a:pt x="23" y="206"/>
                      <a:pt x="20" y="212"/>
                    </a:cubicBezTo>
                    <a:cubicBezTo>
                      <a:pt x="34" y="191"/>
                      <a:pt x="62" y="189"/>
                      <a:pt x="78" y="171"/>
                    </a:cubicBezTo>
                    <a:cubicBezTo>
                      <a:pt x="86" y="161"/>
                      <a:pt x="102" y="158"/>
                      <a:pt x="112" y="148"/>
                    </a:cubicBezTo>
                    <a:cubicBezTo>
                      <a:pt x="114" y="148"/>
                      <a:pt x="117" y="149"/>
                      <a:pt x="119" y="146"/>
                    </a:cubicBezTo>
                    <a:cubicBezTo>
                      <a:pt x="120" y="146"/>
                      <a:pt x="121" y="145"/>
                      <a:pt x="122" y="145"/>
                    </a:cubicBezTo>
                    <a:cubicBezTo>
                      <a:pt x="122" y="145"/>
                      <a:pt x="122" y="144"/>
                      <a:pt x="121" y="144"/>
                    </a:cubicBezTo>
                    <a:cubicBezTo>
                      <a:pt x="121" y="145"/>
                      <a:pt x="120" y="145"/>
                      <a:pt x="119" y="146"/>
                    </a:cubicBezTo>
                    <a:close/>
                    <a:moveTo>
                      <a:pt x="150" y="81"/>
                    </a:moveTo>
                    <a:cubicBezTo>
                      <a:pt x="152" y="80"/>
                      <a:pt x="154" y="80"/>
                      <a:pt x="154" y="78"/>
                    </a:cubicBezTo>
                    <a:cubicBezTo>
                      <a:pt x="154" y="78"/>
                      <a:pt x="153" y="77"/>
                      <a:pt x="153" y="77"/>
                    </a:cubicBezTo>
                    <a:cubicBezTo>
                      <a:pt x="151" y="77"/>
                      <a:pt x="151" y="79"/>
                      <a:pt x="150" y="81"/>
                    </a:cubicBezTo>
                    <a:cubicBezTo>
                      <a:pt x="149" y="82"/>
                      <a:pt x="149" y="82"/>
                      <a:pt x="148" y="83"/>
                    </a:cubicBezTo>
                    <a:cubicBezTo>
                      <a:pt x="139" y="89"/>
                      <a:pt x="128" y="93"/>
                      <a:pt x="124" y="105"/>
                    </a:cubicBezTo>
                    <a:cubicBezTo>
                      <a:pt x="121" y="105"/>
                      <a:pt x="118" y="105"/>
                      <a:pt x="116" y="107"/>
                    </a:cubicBezTo>
                    <a:cubicBezTo>
                      <a:pt x="110" y="109"/>
                      <a:pt x="102" y="109"/>
                      <a:pt x="99" y="121"/>
                    </a:cubicBezTo>
                    <a:cubicBezTo>
                      <a:pt x="107" y="115"/>
                      <a:pt x="114" y="115"/>
                      <a:pt x="116" y="107"/>
                    </a:cubicBezTo>
                    <a:cubicBezTo>
                      <a:pt x="119" y="107"/>
                      <a:pt x="122" y="108"/>
                      <a:pt x="124" y="105"/>
                    </a:cubicBezTo>
                    <a:cubicBezTo>
                      <a:pt x="149" y="94"/>
                      <a:pt x="175" y="83"/>
                      <a:pt x="204" y="79"/>
                    </a:cubicBezTo>
                    <a:cubicBezTo>
                      <a:pt x="199" y="75"/>
                      <a:pt x="197" y="77"/>
                      <a:pt x="194" y="77"/>
                    </a:cubicBezTo>
                    <a:cubicBezTo>
                      <a:pt x="180" y="77"/>
                      <a:pt x="167" y="85"/>
                      <a:pt x="154" y="87"/>
                    </a:cubicBezTo>
                    <a:cubicBezTo>
                      <a:pt x="150" y="87"/>
                      <a:pt x="148" y="87"/>
                      <a:pt x="148" y="83"/>
                    </a:cubicBezTo>
                    <a:cubicBezTo>
                      <a:pt x="149" y="82"/>
                      <a:pt x="149" y="82"/>
                      <a:pt x="150" y="81"/>
                    </a:cubicBezTo>
                    <a:close/>
                    <a:moveTo>
                      <a:pt x="116" y="57"/>
                    </a:moveTo>
                    <a:cubicBezTo>
                      <a:pt x="113" y="58"/>
                      <a:pt x="112" y="60"/>
                      <a:pt x="112" y="64"/>
                    </a:cubicBezTo>
                    <a:cubicBezTo>
                      <a:pt x="110" y="65"/>
                      <a:pt x="109" y="67"/>
                      <a:pt x="109" y="69"/>
                    </a:cubicBezTo>
                    <a:cubicBezTo>
                      <a:pt x="104" y="69"/>
                      <a:pt x="99" y="72"/>
                      <a:pt x="101" y="77"/>
                    </a:cubicBezTo>
                    <a:cubicBezTo>
                      <a:pt x="102" y="79"/>
                      <a:pt x="107" y="86"/>
                      <a:pt x="114" y="80"/>
                    </a:cubicBezTo>
                    <a:cubicBezTo>
                      <a:pt x="119" y="76"/>
                      <a:pt x="125" y="74"/>
                      <a:pt x="126" y="66"/>
                    </a:cubicBezTo>
                    <a:cubicBezTo>
                      <a:pt x="142" y="60"/>
                      <a:pt x="156" y="53"/>
                      <a:pt x="167" y="40"/>
                    </a:cubicBezTo>
                    <a:cubicBezTo>
                      <a:pt x="168" y="45"/>
                      <a:pt x="171" y="45"/>
                      <a:pt x="175" y="43"/>
                    </a:cubicBezTo>
                    <a:cubicBezTo>
                      <a:pt x="180" y="41"/>
                      <a:pt x="186" y="39"/>
                      <a:pt x="191" y="38"/>
                    </a:cubicBezTo>
                    <a:cubicBezTo>
                      <a:pt x="198" y="36"/>
                      <a:pt x="205" y="36"/>
                      <a:pt x="211" y="30"/>
                    </a:cubicBezTo>
                    <a:cubicBezTo>
                      <a:pt x="199" y="32"/>
                      <a:pt x="187" y="35"/>
                      <a:pt x="174" y="37"/>
                    </a:cubicBezTo>
                    <a:cubicBezTo>
                      <a:pt x="174" y="37"/>
                      <a:pt x="174" y="36"/>
                      <a:pt x="174" y="36"/>
                    </a:cubicBezTo>
                    <a:cubicBezTo>
                      <a:pt x="182" y="31"/>
                      <a:pt x="190" y="27"/>
                      <a:pt x="198" y="23"/>
                    </a:cubicBezTo>
                    <a:cubicBezTo>
                      <a:pt x="197" y="22"/>
                      <a:pt x="197" y="21"/>
                      <a:pt x="196" y="20"/>
                    </a:cubicBezTo>
                    <a:cubicBezTo>
                      <a:pt x="186" y="25"/>
                      <a:pt x="174" y="26"/>
                      <a:pt x="167" y="37"/>
                    </a:cubicBezTo>
                    <a:cubicBezTo>
                      <a:pt x="160" y="34"/>
                      <a:pt x="155" y="36"/>
                      <a:pt x="150" y="43"/>
                    </a:cubicBezTo>
                    <a:cubicBezTo>
                      <a:pt x="144" y="52"/>
                      <a:pt x="131" y="55"/>
                      <a:pt x="126" y="66"/>
                    </a:cubicBezTo>
                    <a:cubicBezTo>
                      <a:pt x="121" y="66"/>
                      <a:pt x="119" y="70"/>
                      <a:pt x="115" y="72"/>
                    </a:cubicBezTo>
                    <a:cubicBezTo>
                      <a:pt x="111" y="74"/>
                      <a:pt x="110" y="72"/>
                      <a:pt x="109" y="69"/>
                    </a:cubicBezTo>
                    <a:cubicBezTo>
                      <a:pt x="111" y="68"/>
                      <a:pt x="112" y="66"/>
                      <a:pt x="112" y="64"/>
                    </a:cubicBezTo>
                    <a:cubicBezTo>
                      <a:pt x="115" y="62"/>
                      <a:pt x="116" y="60"/>
                      <a:pt x="116" y="57"/>
                    </a:cubicBezTo>
                    <a:cubicBezTo>
                      <a:pt x="117" y="56"/>
                      <a:pt x="117" y="56"/>
                      <a:pt x="117" y="55"/>
                    </a:cubicBezTo>
                    <a:cubicBezTo>
                      <a:pt x="117" y="56"/>
                      <a:pt x="117" y="56"/>
                      <a:pt x="116" y="57"/>
                    </a:cubicBezTo>
                    <a:close/>
                    <a:moveTo>
                      <a:pt x="73" y="139"/>
                    </a:moveTo>
                    <a:cubicBezTo>
                      <a:pt x="68" y="137"/>
                      <a:pt x="65" y="146"/>
                      <a:pt x="60" y="142"/>
                    </a:cubicBezTo>
                    <a:cubicBezTo>
                      <a:pt x="53" y="136"/>
                      <a:pt x="59" y="131"/>
                      <a:pt x="61" y="126"/>
                    </a:cubicBezTo>
                    <a:cubicBezTo>
                      <a:pt x="62" y="121"/>
                      <a:pt x="64" y="117"/>
                      <a:pt x="66" y="113"/>
                    </a:cubicBezTo>
                    <a:cubicBezTo>
                      <a:pt x="68" y="109"/>
                      <a:pt x="68" y="105"/>
                      <a:pt x="64" y="102"/>
                    </a:cubicBezTo>
                    <a:cubicBezTo>
                      <a:pt x="56" y="124"/>
                      <a:pt x="49" y="146"/>
                      <a:pt x="42" y="168"/>
                    </a:cubicBezTo>
                    <a:cubicBezTo>
                      <a:pt x="43" y="169"/>
                      <a:pt x="44" y="170"/>
                      <a:pt x="45" y="170"/>
                    </a:cubicBezTo>
                    <a:cubicBezTo>
                      <a:pt x="53" y="158"/>
                      <a:pt x="67" y="153"/>
                      <a:pt x="73" y="139"/>
                    </a:cubicBezTo>
                    <a:cubicBezTo>
                      <a:pt x="75" y="138"/>
                      <a:pt x="77" y="138"/>
                      <a:pt x="77" y="136"/>
                    </a:cubicBezTo>
                    <a:cubicBezTo>
                      <a:pt x="77" y="136"/>
                      <a:pt x="76" y="135"/>
                      <a:pt x="76" y="135"/>
                    </a:cubicBezTo>
                    <a:cubicBezTo>
                      <a:pt x="73" y="135"/>
                      <a:pt x="73" y="137"/>
                      <a:pt x="73" y="139"/>
                    </a:cubicBezTo>
                    <a:close/>
                    <a:moveTo>
                      <a:pt x="97" y="82"/>
                    </a:moveTo>
                    <a:cubicBezTo>
                      <a:pt x="91" y="99"/>
                      <a:pt x="78" y="109"/>
                      <a:pt x="72" y="123"/>
                    </a:cubicBezTo>
                    <a:cubicBezTo>
                      <a:pt x="87" y="113"/>
                      <a:pt x="101" y="91"/>
                      <a:pt x="97" y="82"/>
                    </a:cubicBezTo>
                    <a:close/>
                    <a:moveTo>
                      <a:pt x="77" y="178"/>
                    </a:moveTo>
                    <a:cubicBezTo>
                      <a:pt x="87" y="177"/>
                      <a:pt x="98" y="178"/>
                      <a:pt x="108" y="172"/>
                    </a:cubicBezTo>
                    <a:cubicBezTo>
                      <a:pt x="97" y="171"/>
                      <a:pt x="86" y="172"/>
                      <a:pt x="77" y="178"/>
                    </a:cubicBezTo>
                    <a:close/>
                    <a:moveTo>
                      <a:pt x="39" y="174"/>
                    </a:moveTo>
                    <a:cubicBezTo>
                      <a:pt x="37" y="177"/>
                      <a:pt x="32" y="180"/>
                      <a:pt x="34" y="187"/>
                    </a:cubicBezTo>
                    <a:cubicBezTo>
                      <a:pt x="38" y="183"/>
                      <a:pt x="40" y="179"/>
                      <a:pt x="39" y="174"/>
                    </a:cubicBezTo>
                    <a:close/>
                    <a:moveTo>
                      <a:pt x="127" y="140"/>
                    </a:moveTo>
                    <a:cubicBezTo>
                      <a:pt x="127" y="141"/>
                      <a:pt x="128" y="142"/>
                      <a:pt x="128" y="143"/>
                    </a:cubicBezTo>
                    <a:cubicBezTo>
                      <a:pt x="132" y="141"/>
                      <a:pt x="136" y="142"/>
                      <a:pt x="140" y="137"/>
                    </a:cubicBezTo>
                    <a:cubicBezTo>
                      <a:pt x="135" y="138"/>
                      <a:pt x="131" y="139"/>
                      <a:pt x="127" y="140"/>
                    </a:cubicBezTo>
                    <a:close/>
                    <a:moveTo>
                      <a:pt x="209" y="18"/>
                    </a:moveTo>
                    <a:cubicBezTo>
                      <a:pt x="210" y="16"/>
                      <a:pt x="208" y="16"/>
                      <a:pt x="206" y="16"/>
                    </a:cubicBezTo>
                    <a:cubicBezTo>
                      <a:pt x="205" y="16"/>
                      <a:pt x="203" y="17"/>
                      <a:pt x="203" y="18"/>
                    </a:cubicBezTo>
                    <a:cubicBezTo>
                      <a:pt x="202" y="20"/>
                      <a:pt x="204" y="20"/>
                      <a:pt x="206" y="20"/>
                    </a:cubicBezTo>
                    <a:cubicBezTo>
                      <a:pt x="207" y="20"/>
                      <a:pt x="209" y="20"/>
                      <a:pt x="209" y="18"/>
                    </a:cubicBezTo>
                    <a:close/>
                    <a:moveTo>
                      <a:pt x="70" y="130"/>
                    </a:moveTo>
                    <a:cubicBezTo>
                      <a:pt x="69" y="129"/>
                      <a:pt x="68" y="128"/>
                      <a:pt x="68" y="128"/>
                    </a:cubicBezTo>
                    <a:cubicBezTo>
                      <a:pt x="67" y="128"/>
                      <a:pt x="65" y="129"/>
                      <a:pt x="65" y="130"/>
                    </a:cubicBezTo>
                    <a:cubicBezTo>
                      <a:pt x="64" y="131"/>
                      <a:pt x="64" y="133"/>
                      <a:pt x="66" y="133"/>
                    </a:cubicBezTo>
                    <a:cubicBezTo>
                      <a:pt x="68" y="133"/>
                      <a:pt x="69" y="131"/>
                      <a:pt x="70" y="130"/>
                    </a:cubicBezTo>
                    <a:close/>
                    <a:moveTo>
                      <a:pt x="96" y="122"/>
                    </a:moveTo>
                    <a:cubicBezTo>
                      <a:pt x="96" y="122"/>
                      <a:pt x="96" y="121"/>
                      <a:pt x="95" y="121"/>
                    </a:cubicBezTo>
                    <a:cubicBezTo>
                      <a:pt x="95" y="120"/>
                      <a:pt x="94" y="121"/>
                      <a:pt x="93" y="121"/>
                    </a:cubicBezTo>
                    <a:cubicBezTo>
                      <a:pt x="94" y="122"/>
                      <a:pt x="94" y="123"/>
                      <a:pt x="94" y="123"/>
                    </a:cubicBezTo>
                    <a:cubicBezTo>
                      <a:pt x="95" y="123"/>
                      <a:pt x="95" y="123"/>
                      <a:pt x="96" y="122"/>
                    </a:cubicBezTo>
                    <a:close/>
                    <a:moveTo>
                      <a:pt x="142" y="119"/>
                    </a:moveTo>
                    <a:cubicBezTo>
                      <a:pt x="141" y="118"/>
                      <a:pt x="141" y="118"/>
                      <a:pt x="140" y="118"/>
                    </a:cubicBezTo>
                    <a:cubicBezTo>
                      <a:pt x="140" y="118"/>
                      <a:pt x="139" y="119"/>
                      <a:pt x="139" y="120"/>
                    </a:cubicBezTo>
                    <a:cubicBezTo>
                      <a:pt x="140" y="120"/>
                      <a:pt x="141" y="121"/>
                      <a:pt x="141" y="121"/>
                    </a:cubicBezTo>
                    <a:cubicBezTo>
                      <a:pt x="142" y="120"/>
                      <a:pt x="142" y="119"/>
                      <a:pt x="142" y="119"/>
                    </a:cubicBezTo>
                    <a:close/>
                    <a:moveTo>
                      <a:pt x="122" y="50"/>
                    </a:moveTo>
                    <a:cubicBezTo>
                      <a:pt x="121" y="50"/>
                      <a:pt x="121" y="50"/>
                      <a:pt x="121" y="50"/>
                    </a:cubicBezTo>
                    <a:cubicBezTo>
                      <a:pt x="121" y="50"/>
                      <a:pt x="121" y="51"/>
                      <a:pt x="121" y="51"/>
                    </a:cubicBezTo>
                    <a:cubicBezTo>
                      <a:pt x="121" y="51"/>
                      <a:pt x="122" y="51"/>
                      <a:pt x="122" y="51"/>
                    </a:cubicBezTo>
                    <a:cubicBezTo>
                      <a:pt x="122" y="51"/>
                      <a:pt x="122" y="50"/>
                      <a:pt x="122" y="5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7" name="Freeform 949">
                <a:extLst>
                  <a:ext uri="{FF2B5EF4-FFF2-40B4-BE49-F238E27FC236}">
                    <a16:creationId xmlns:a16="http://schemas.microsoft.com/office/drawing/2014/main" id="{E8FD9370-31A2-655C-98EF-DB44D56D016C}"/>
                  </a:ext>
                </a:extLst>
              </p:cNvPr>
              <p:cNvSpPr>
                <a:spLocks noEditPoints="1"/>
              </p:cNvSpPr>
              <p:nvPr/>
            </p:nvSpPr>
            <p:spPr bwMode="auto">
              <a:xfrm>
                <a:off x="5172" y="1076"/>
                <a:ext cx="227" cy="212"/>
              </a:xfrm>
              <a:custGeom>
                <a:avLst/>
                <a:gdLst>
                  <a:gd name="T0" fmla="*/ 55 w 200"/>
                  <a:gd name="T1" fmla="*/ 151 h 187"/>
                  <a:gd name="T2" fmla="*/ 50 w 200"/>
                  <a:gd name="T3" fmla="*/ 136 h 187"/>
                  <a:gd name="T4" fmla="*/ 44 w 200"/>
                  <a:gd name="T5" fmla="*/ 136 h 187"/>
                  <a:gd name="T6" fmla="*/ 32 w 200"/>
                  <a:gd name="T7" fmla="*/ 134 h 187"/>
                  <a:gd name="T8" fmla="*/ 139 w 200"/>
                  <a:gd name="T9" fmla="*/ 92 h 187"/>
                  <a:gd name="T10" fmla="*/ 115 w 200"/>
                  <a:gd name="T11" fmla="*/ 96 h 187"/>
                  <a:gd name="T12" fmla="*/ 49 w 200"/>
                  <a:gd name="T13" fmla="*/ 109 h 187"/>
                  <a:gd name="T14" fmla="*/ 32 w 200"/>
                  <a:gd name="T15" fmla="*/ 104 h 187"/>
                  <a:gd name="T16" fmla="*/ 29 w 200"/>
                  <a:gd name="T17" fmla="*/ 68 h 187"/>
                  <a:gd name="T18" fmla="*/ 0 w 200"/>
                  <a:gd name="T19" fmla="*/ 73 h 187"/>
                  <a:gd name="T20" fmla="*/ 93 w 200"/>
                  <a:gd name="T21" fmla="*/ 9 h 187"/>
                  <a:gd name="T22" fmla="*/ 92 w 200"/>
                  <a:gd name="T23" fmla="*/ 23 h 187"/>
                  <a:gd name="T24" fmla="*/ 191 w 200"/>
                  <a:gd name="T25" fmla="*/ 18 h 187"/>
                  <a:gd name="T26" fmla="*/ 193 w 200"/>
                  <a:gd name="T27" fmla="*/ 37 h 187"/>
                  <a:gd name="T28" fmla="*/ 148 w 200"/>
                  <a:gd name="T29" fmla="*/ 105 h 187"/>
                  <a:gd name="T30" fmla="*/ 127 w 200"/>
                  <a:gd name="T31" fmla="*/ 150 h 187"/>
                  <a:gd name="T32" fmla="*/ 63 w 200"/>
                  <a:gd name="T33" fmla="*/ 187 h 187"/>
                  <a:gd name="T34" fmla="*/ 97 w 200"/>
                  <a:gd name="T35" fmla="*/ 167 h 187"/>
                  <a:gd name="T36" fmla="*/ 96 w 200"/>
                  <a:gd name="T37" fmla="*/ 158 h 187"/>
                  <a:gd name="T38" fmla="*/ 89 w 200"/>
                  <a:gd name="T39" fmla="*/ 160 h 187"/>
                  <a:gd name="T40" fmla="*/ 58 w 200"/>
                  <a:gd name="T41" fmla="*/ 163 h 187"/>
                  <a:gd name="T42" fmla="*/ 99 w 200"/>
                  <a:gd name="T43" fmla="*/ 155 h 187"/>
                  <a:gd name="T44" fmla="*/ 120 w 200"/>
                  <a:gd name="T45" fmla="*/ 139 h 187"/>
                  <a:gd name="T46" fmla="*/ 89 w 200"/>
                  <a:gd name="T47" fmla="*/ 75 h 187"/>
                  <a:gd name="T48" fmla="*/ 124 w 200"/>
                  <a:gd name="T49" fmla="*/ 63 h 187"/>
                  <a:gd name="T50" fmla="*/ 137 w 200"/>
                  <a:gd name="T51" fmla="*/ 56 h 187"/>
                  <a:gd name="T52" fmla="*/ 90 w 200"/>
                  <a:gd name="T53" fmla="*/ 76 h 187"/>
                  <a:gd name="T54" fmla="*/ 76 w 200"/>
                  <a:gd name="T55" fmla="*/ 71 h 187"/>
                  <a:gd name="T56" fmla="*/ 108 w 200"/>
                  <a:gd name="T57" fmla="*/ 35 h 187"/>
                  <a:gd name="T58" fmla="*/ 80 w 200"/>
                  <a:gd name="T59" fmla="*/ 59 h 187"/>
                  <a:gd name="T60" fmla="*/ 71 w 200"/>
                  <a:gd name="T61" fmla="*/ 51 h 187"/>
                  <a:gd name="T62" fmla="*/ 71 w 200"/>
                  <a:gd name="T63" fmla="*/ 55 h 187"/>
                  <a:gd name="T64" fmla="*/ 70 w 200"/>
                  <a:gd name="T65" fmla="*/ 56 h 187"/>
                  <a:gd name="T66" fmla="*/ 64 w 200"/>
                  <a:gd name="T67" fmla="*/ 94 h 187"/>
                  <a:gd name="T68" fmla="*/ 76 w 200"/>
                  <a:gd name="T69" fmla="*/ 90 h 187"/>
                  <a:gd name="T70" fmla="*/ 35 w 200"/>
                  <a:gd name="T71" fmla="*/ 88 h 187"/>
                  <a:gd name="T72" fmla="*/ 68 w 200"/>
                  <a:gd name="T73" fmla="*/ 36 h 187"/>
                  <a:gd name="T74" fmla="*/ 35 w 200"/>
                  <a:gd name="T75" fmla="*/ 88 h 187"/>
                  <a:gd name="T76" fmla="*/ 83 w 200"/>
                  <a:gd name="T77" fmla="*/ 29 h 187"/>
                  <a:gd name="T78" fmla="*/ 101 w 200"/>
                  <a:gd name="T79" fmla="*/ 91 h 187"/>
                  <a:gd name="T80" fmla="*/ 101 w 200"/>
                  <a:gd name="T81" fmla="*/ 91 h 187"/>
                  <a:gd name="T82" fmla="*/ 149 w 200"/>
                  <a:gd name="T83" fmla="*/ 49 h 187"/>
                  <a:gd name="T84" fmla="*/ 149 w 200"/>
                  <a:gd name="T85" fmla="*/ 51 h 187"/>
                  <a:gd name="T86" fmla="*/ 124 w 200"/>
                  <a:gd name="T87" fmla="*/ 38 h 187"/>
                  <a:gd name="T88" fmla="*/ 123 w 200"/>
                  <a:gd name="T89" fmla="*/ 39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0" h="187">
                    <a:moveTo>
                      <a:pt x="58" y="163"/>
                    </a:moveTo>
                    <a:cubicBezTo>
                      <a:pt x="54" y="160"/>
                      <a:pt x="48" y="158"/>
                      <a:pt x="55" y="151"/>
                    </a:cubicBezTo>
                    <a:cubicBezTo>
                      <a:pt x="58" y="148"/>
                      <a:pt x="61" y="144"/>
                      <a:pt x="52" y="144"/>
                    </a:cubicBezTo>
                    <a:cubicBezTo>
                      <a:pt x="45" y="144"/>
                      <a:pt x="53" y="138"/>
                      <a:pt x="50" y="136"/>
                    </a:cubicBezTo>
                    <a:cubicBezTo>
                      <a:pt x="66" y="136"/>
                      <a:pt x="82" y="136"/>
                      <a:pt x="100" y="136"/>
                    </a:cubicBezTo>
                    <a:cubicBezTo>
                      <a:pt x="79" y="125"/>
                      <a:pt x="62" y="131"/>
                      <a:pt x="44" y="136"/>
                    </a:cubicBezTo>
                    <a:cubicBezTo>
                      <a:pt x="40" y="136"/>
                      <a:pt x="36" y="136"/>
                      <a:pt x="32" y="136"/>
                    </a:cubicBezTo>
                    <a:cubicBezTo>
                      <a:pt x="32" y="135"/>
                      <a:pt x="32" y="134"/>
                      <a:pt x="32" y="134"/>
                    </a:cubicBezTo>
                    <a:cubicBezTo>
                      <a:pt x="37" y="126"/>
                      <a:pt x="44" y="121"/>
                      <a:pt x="53" y="119"/>
                    </a:cubicBezTo>
                    <a:cubicBezTo>
                      <a:pt x="83" y="114"/>
                      <a:pt x="111" y="102"/>
                      <a:pt x="139" y="92"/>
                    </a:cubicBezTo>
                    <a:cubicBezTo>
                      <a:pt x="143" y="91"/>
                      <a:pt x="147" y="89"/>
                      <a:pt x="149" y="84"/>
                    </a:cubicBezTo>
                    <a:cubicBezTo>
                      <a:pt x="137" y="88"/>
                      <a:pt x="126" y="90"/>
                      <a:pt x="115" y="96"/>
                    </a:cubicBezTo>
                    <a:cubicBezTo>
                      <a:pt x="101" y="105"/>
                      <a:pt x="83" y="102"/>
                      <a:pt x="68" y="111"/>
                    </a:cubicBezTo>
                    <a:cubicBezTo>
                      <a:pt x="64" y="114"/>
                      <a:pt x="53" y="125"/>
                      <a:pt x="49" y="109"/>
                    </a:cubicBezTo>
                    <a:cubicBezTo>
                      <a:pt x="49" y="109"/>
                      <a:pt x="41" y="108"/>
                      <a:pt x="38" y="107"/>
                    </a:cubicBezTo>
                    <a:cubicBezTo>
                      <a:pt x="36" y="106"/>
                      <a:pt x="32" y="107"/>
                      <a:pt x="32" y="104"/>
                    </a:cubicBezTo>
                    <a:cubicBezTo>
                      <a:pt x="32" y="94"/>
                      <a:pt x="25" y="85"/>
                      <a:pt x="31" y="75"/>
                    </a:cubicBezTo>
                    <a:cubicBezTo>
                      <a:pt x="32" y="73"/>
                      <a:pt x="31" y="70"/>
                      <a:pt x="29" y="68"/>
                    </a:cubicBezTo>
                    <a:cubicBezTo>
                      <a:pt x="25" y="69"/>
                      <a:pt x="21" y="71"/>
                      <a:pt x="17" y="72"/>
                    </a:cubicBezTo>
                    <a:cubicBezTo>
                      <a:pt x="11" y="73"/>
                      <a:pt x="6" y="79"/>
                      <a:pt x="0" y="73"/>
                    </a:cubicBezTo>
                    <a:cubicBezTo>
                      <a:pt x="3" y="66"/>
                      <a:pt x="6" y="58"/>
                      <a:pt x="13" y="55"/>
                    </a:cubicBezTo>
                    <a:cubicBezTo>
                      <a:pt x="40" y="40"/>
                      <a:pt x="63" y="18"/>
                      <a:pt x="93" y="9"/>
                    </a:cubicBezTo>
                    <a:cubicBezTo>
                      <a:pt x="93" y="10"/>
                      <a:pt x="94" y="10"/>
                      <a:pt x="95" y="10"/>
                    </a:cubicBezTo>
                    <a:cubicBezTo>
                      <a:pt x="94" y="14"/>
                      <a:pt x="93" y="17"/>
                      <a:pt x="92" y="23"/>
                    </a:cubicBezTo>
                    <a:cubicBezTo>
                      <a:pt x="127" y="8"/>
                      <a:pt x="162" y="2"/>
                      <a:pt x="200" y="0"/>
                    </a:cubicBezTo>
                    <a:cubicBezTo>
                      <a:pt x="196" y="7"/>
                      <a:pt x="193" y="12"/>
                      <a:pt x="191" y="18"/>
                    </a:cubicBezTo>
                    <a:cubicBezTo>
                      <a:pt x="190" y="21"/>
                      <a:pt x="182" y="26"/>
                      <a:pt x="194" y="28"/>
                    </a:cubicBezTo>
                    <a:cubicBezTo>
                      <a:pt x="198" y="28"/>
                      <a:pt x="194" y="34"/>
                      <a:pt x="193" y="37"/>
                    </a:cubicBezTo>
                    <a:cubicBezTo>
                      <a:pt x="184" y="58"/>
                      <a:pt x="173" y="78"/>
                      <a:pt x="157" y="95"/>
                    </a:cubicBezTo>
                    <a:cubicBezTo>
                      <a:pt x="154" y="97"/>
                      <a:pt x="152" y="100"/>
                      <a:pt x="148" y="105"/>
                    </a:cubicBezTo>
                    <a:cubicBezTo>
                      <a:pt x="155" y="104"/>
                      <a:pt x="161" y="103"/>
                      <a:pt x="167" y="102"/>
                    </a:cubicBezTo>
                    <a:cubicBezTo>
                      <a:pt x="155" y="120"/>
                      <a:pt x="139" y="134"/>
                      <a:pt x="127" y="150"/>
                    </a:cubicBezTo>
                    <a:cubicBezTo>
                      <a:pt x="130" y="154"/>
                      <a:pt x="135" y="151"/>
                      <a:pt x="138" y="155"/>
                    </a:cubicBezTo>
                    <a:cubicBezTo>
                      <a:pt x="115" y="171"/>
                      <a:pt x="91" y="184"/>
                      <a:pt x="63" y="187"/>
                    </a:cubicBezTo>
                    <a:cubicBezTo>
                      <a:pt x="63" y="183"/>
                      <a:pt x="65" y="179"/>
                      <a:pt x="60" y="177"/>
                    </a:cubicBezTo>
                    <a:cubicBezTo>
                      <a:pt x="71" y="169"/>
                      <a:pt x="86" y="175"/>
                      <a:pt x="97" y="167"/>
                    </a:cubicBezTo>
                    <a:cubicBezTo>
                      <a:pt x="96" y="164"/>
                      <a:pt x="89" y="166"/>
                      <a:pt x="90" y="160"/>
                    </a:cubicBezTo>
                    <a:cubicBezTo>
                      <a:pt x="92" y="160"/>
                      <a:pt x="94" y="161"/>
                      <a:pt x="96" y="158"/>
                    </a:cubicBezTo>
                    <a:cubicBezTo>
                      <a:pt x="96" y="158"/>
                      <a:pt x="95" y="156"/>
                      <a:pt x="95" y="156"/>
                    </a:cubicBezTo>
                    <a:cubicBezTo>
                      <a:pt x="92" y="156"/>
                      <a:pt x="91" y="158"/>
                      <a:pt x="89" y="160"/>
                    </a:cubicBezTo>
                    <a:cubicBezTo>
                      <a:pt x="84" y="161"/>
                      <a:pt x="79" y="164"/>
                      <a:pt x="74" y="166"/>
                    </a:cubicBezTo>
                    <a:cubicBezTo>
                      <a:pt x="69" y="167"/>
                      <a:pt x="61" y="174"/>
                      <a:pt x="58" y="163"/>
                    </a:cubicBezTo>
                    <a:close/>
                    <a:moveTo>
                      <a:pt x="111" y="146"/>
                    </a:moveTo>
                    <a:cubicBezTo>
                      <a:pt x="106" y="146"/>
                      <a:pt x="103" y="149"/>
                      <a:pt x="99" y="155"/>
                    </a:cubicBezTo>
                    <a:cubicBezTo>
                      <a:pt x="106" y="153"/>
                      <a:pt x="111" y="152"/>
                      <a:pt x="111" y="146"/>
                    </a:cubicBezTo>
                    <a:cubicBezTo>
                      <a:pt x="115" y="145"/>
                      <a:pt x="118" y="144"/>
                      <a:pt x="120" y="139"/>
                    </a:cubicBezTo>
                    <a:cubicBezTo>
                      <a:pt x="115" y="140"/>
                      <a:pt x="112" y="141"/>
                      <a:pt x="111" y="146"/>
                    </a:cubicBezTo>
                    <a:close/>
                    <a:moveTo>
                      <a:pt x="89" y="75"/>
                    </a:moveTo>
                    <a:cubicBezTo>
                      <a:pt x="107" y="65"/>
                      <a:pt x="127" y="66"/>
                      <a:pt x="146" y="69"/>
                    </a:cubicBezTo>
                    <a:cubicBezTo>
                      <a:pt x="140" y="64"/>
                      <a:pt x="133" y="63"/>
                      <a:pt x="124" y="63"/>
                    </a:cubicBezTo>
                    <a:cubicBezTo>
                      <a:pt x="139" y="57"/>
                      <a:pt x="153" y="59"/>
                      <a:pt x="167" y="58"/>
                    </a:cubicBezTo>
                    <a:cubicBezTo>
                      <a:pt x="157" y="53"/>
                      <a:pt x="147" y="55"/>
                      <a:pt x="137" y="56"/>
                    </a:cubicBezTo>
                    <a:cubicBezTo>
                      <a:pt x="130" y="56"/>
                      <a:pt x="124" y="61"/>
                      <a:pt x="118" y="60"/>
                    </a:cubicBezTo>
                    <a:cubicBezTo>
                      <a:pt x="103" y="57"/>
                      <a:pt x="96" y="66"/>
                      <a:pt x="90" y="76"/>
                    </a:cubicBezTo>
                    <a:cubicBezTo>
                      <a:pt x="79" y="74"/>
                      <a:pt x="77" y="87"/>
                      <a:pt x="68" y="88"/>
                    </a:cubicBezTo>
                    <a:cubicBezTo>
                      <a:pt x="67" y="81"/>
                      <a:pt x="72" y="76"/>
                      <a:pt x="76" y="71"/>
                    </a:cubicBezTo>
                    <a:cubicBezTo>
                      <a:pt x="87" y="58"/>
                      <a:pt x="101" y="48"/>
                      <a:pt x="117" y="41"/>
                    </a:cubicBezTo>
                    <a:cubicBezTo>
                      <a:pt x="114" y="37"/>
                      <a:pt x="108" y="42"/>
                      <a:pt x="108" y="35"/>
                    </a:cubicBezTo>
                    <a:cubicBezTo>
                      <a:pt x="108" y="32"/>
                      <a:pt x="104" y="34"/>
                      <a:pt x="103" y="35"/>
                    </a:cubicBezTo>
                    <a:cubicBezTo>
                      <a:pt x="98" y="46"/>
                      <a:pt x="85" y="48"/>
                      <a:pt x="80" y="59"/>
                    </a:cubicBezTo>
                    <a:cubicBezTo>
                      <a:pt x="79" y="62"/>
                      <a:pt x="76" y="65"/>
                      <a:pt x="71" y="67"/>
                    </a:cubicBezTo>
                    <a:cubicBezTo>
                      <a:pt x="69" y="63"/>
                      <a:pt x="71" y="60"/>
                      <a:pt x="71" y="51"/>
                    </a:cubicBezTo>
                    <a:cubicBezTo>
                      <a:pt x="71" y="52"/>
                      <a:pt x="70" y="53"/>
                      <a:pt x="70" y="54"/>
                    </a:cubicBezTo>
                    <a:cubicBezTo>
                      <a:pt x="70" y="54"/>
                      <a:pt x="69" y="56"/>
                      <a:pt x="71" y="55"/>
                    </a:cubicBezTo>
                    <a:cubicBezTo>
                      <a:pt x="72" y="55"/>
                      <a:pt x="72" y="54"/>
                      <a:pt x="72" y="53"/>
                    </a:cubicBezTo>
                    <a:cubicBezTo>
                      <a:pt x="72" y="52"/>
                      <a:pt x="72" y="51"/>
                      <a:pt x="70" y="56"/>
                    </a:cubicBezTo>
                    <a:cubicBezTo>
                      <a:pt x="61" y="70"/>
                      <a:pt x="63" y="87"/>
                      <a:pt x="55" y="102"/>
                    </a:cubicBezTo>
                    <a:cubicBezTo>
                      <a:pt x="64" y="98"/>
                      <a:pt x="65" y="98"/>
                      <a:pt x="64" y="94"/>
                    </a:cubicBezTo>
                    <a:cubicBezTo>
                      <a:pt x="63" y="90"/>
                      <a:pt x="65" y="89"/>
                      <a:pt x="68" y="88"/>
                    </a:cubicBezTo>
                    <a:cubicBezTo>
                      <a:pt x="69" y="94"/>
                      <a:pt x="73" y="93"/>
                      <a:pt x="76" y="90"/>
                    </a:cubicBezTo>
                    <a:cubicBezTo>
                      <a:pt x="81" y="85"/>
                      <a:pt x="85" y="80"/>
                      <a:pt x="89" y="75"/>
                    </a:cubicBezTo>
                    <a:close/>
                    <a:moveTo>
                      <a:pt x="35" y="88"/>
                    </a:moveTo>
                    <a:cubicBezTo>
                      <a:pt x="43" y="74"/>
                      <a:pt x="50" y="61"/>
                      <a:pt x="60" y="48"/>
                    </a:cubicBezTo>
                    <a:cubicBezTo>
                      <a:pt x="63" y="44"/>
                      <a:pt x="72" y="40"/>
                      <a:pt x="68" y="36"/>
                    </a:cubicBezTo>
                    <a:cubicBezTo>
                      <a:pt x="61" y="31"/>
                      <a:pt x="59" y="42"/>
                      <a:pt x="56" y="46"/>
                    </a:cubicBezTo>
                    <a:cubicBezTo>
                      <a:pt x="47" y="59"/>
                      <a:pt x="36" y="71"/>
                      <a:pt x="35" y="88"/>
                    </a:cubicBezTo>
                    <a:close/>
                    <a:moveTo>
                      <a:pt x="74" y="45"/>
                    </a:moveTo>
                    <a:cubicBezTo>
                      <a:pt x="79" y="41"/>
                      <a:pt x="84" y="38"/>
                      <a:pt x="83" y="29"/>
                    </a:cubicBezTo>
                    <a:cubicBezTo>
                      <a:pt x="76" y="33"/>
                      <a:pt x="73" y="38"/>
                      <a:pt x="74" y="45"/>
                    </a:cubicBezTo>
                    <a:close/>
                    <a:moveTo>
                      <a:pt x="101" y="91"/>
                    </a:moveTo>
                    <a:cubicBezTo>
                      <a:pt x="96" y="91"/>
                      <a:pt x="93" y="94"/>
                      <a:pt x="93" y="99"/>
                    </a:cubicBezTo>
                    <a:cubicBezTo>
                      <a:pt x="98" y="98"/>
                      <a:pt x="100" y="96"/>
                      <a:pt x="101" y="91"/>
                    </a:cubicBezTo>
                    <a:close/>
                    <a:moveTo>
                      <a:pt x="151" y="50"/>
                    </a:moveTo>
                    <a:cubicBezTo>
                      <a:pt x="150" y="50"/>
                      <a:pt x="149" y="49"/>
                      <a:pt x="149" y="49"/>
                    </a:cubicBezTo>
                    <a:cubicBezTo>
                      <a:pt x="148" y="49"/>
                      <a:pt x="148" y="50"/>
                      <a:pt x="147" y="50"/>
                    </a:cubicBezTo>
                    <a:cubicBezTo>
                      <a:pt x="148" y="50"/>
                      <a:pt x="148" y="51"/>
                      <a:pt x="149" y="51"/>
                    </a:cubicBezTo>
                    <a:cubicBezTo>
                      <a:pt x="149" y="51"/>
                      <a:pt x="150" y="50"/>
                      <a:pt x="151" y="50"/>
                    </a:cubicBezTo>
                    <a:close/>
                    <a:moveTo>
                      <a:pt x="124" y="38"/>
                    </a:moveTo>
                    <a:cubicBezTo>
                      <a:pt x="124" y="38"/>
                      <a:pt x="123" y="38"/>
                      <a:pt x="123" y="38"/>
                    </a:cubicBezTo>
                    <a:cubicBezTo>
                      <a:pt x="123" y="38"/>
                      <a:pt x="123" y="38"/>
                      <a:pt x="123" y="39"/>
                    </a:cubicBezTo>
                    <a:cubicBezTo>
                      <a:pt x="123" y="38"/>
                      <a:pt x="124" y="38"/>
                      <a:pt x="124" y="38"/>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8" name="Freeform 950">
                <a:extLst>
                  <a:ext uri="{FF2B5EF4-FFF2-40B4-BE49-F238E27FC236}">
                    <a16:creationId xmlns:a16="http://schemas.microsoft.com/office/drawing/2014/main" id="{3E45EB46-0A88-76C1-7985-4FD5FC049073}"/>
                  </a:ext>
                </a:extLst>
              </p:cNvPr>
              <p:cNvSpPr>
                <a:spLocks noEditPoints="1"/>
              </p:cNvSpPr>
              <p:nvPr/>
            </p:nvSpPr>
            <p:spPr bwMode="auto">
              <a:xfrm>
                <a:off x="5073" y="868"/>
                <a:ext cx="157" cy="256"/>
              </a:xfrm>
              <a:custGeom>
                <a:avLst/>
                <a:gdLst>
                  <a:gd name="T0" fmla="*/ 9 w 138"/>
                  <a:gd name="T1" fmla="*/ 222 h 226"/>
                  <a:gd name="T2" fmla="*/ 132 w 138"/>
                  <a:gd name="T3" fmla="*/ 2 h 226"/>
                  <a:gd name="T4" fmla="*/ 113 w 138"/>
                  <a:gd name="T5" fmla="*/ 56 h 226"/>
                  <a:gd name="T6" fmla="*/ 99 w 138"/>
                  <a:gd name="T7" fmla="*/ 135 h 226"/>
                  <a:gd name="T8" fmla="*/ 97 w 138"/>
                  <a:gd name="T9" fmla="*/ 151 h 226"/>
                  <a:gd name="T10" fmla="*/ 32 w 138"/>
                  <a:gd name="T11" fmla="*/ 221 h 226"/>
                  <a:gd name="T12" fmla="*/ 22 w 138"/>
                  <a:gd name="T13" fmla="*/ 209 h 226"/>
                  <a:gd name="T14" fmla="*/ 74 w 138"/>
                  <a:gd name="T15" fmla="*/ 171 h 226"/>
                  <a:gd name="T16" fmla="*/ 53 w 138"/>
                  <a:gd name="T17" fmla="*/ 177 h 226"/>
                  <a:gd name="T18" fmla="*/ 80 w 138"/>
                  <a:gd name="T19" fmla="*/ 127 h 226"/>
                  <a:gd name="T20" fmla="*/ 80 w 138"/>
                  <a:gd name="T21" fmla="*/ 126 h 226"/>
                  <a:gd name="T22" fmla="*/ 44 w 138"/>
                  <a:gd name="T23" fmla="*/ 175 h 226"/>
                  <a:gd name="T24" fmla="*/ 22 w 138"/>
                  <a:gd name="T25" fmla="*/ 209 h 226"/>
                  <a:gd name="T26" fmla="*/ 41 w 138"/>
                  <a:gd name="T27" fmla="*/ 146 h 226"/>
                  <a:gd name="T28" fmla="*/ 41 w 138"/>
                  <a:gd name="T29" fmla="*/ 146 h 226"/>
                  <a:gd name="T30" fmla="*/ 34 w 138"/>
                  <a:gd name="T31" fmla="*/ 151 h 226"/>
                  <a:gd name="T32" fmla="*/ 58 w 138"/>
                  <a:gd name="T33" fmla="*/ 83 h 226"/>
                  <a:gd name="T34" fmla="*/ 92 w 138"/>
                  <a:gd name="T35" fmla="*/ 49 h 226"/>
                  <a:gd name="T36" fmla="*/ 99 w 138"/>
                  <a:gd name="T37" fmla="*/ 37 h 226"/>
                  <a:gd name="T38" fmla="*/ 95 w 138"/>
                  <a:gd name="T39" fmla="*/ 34 h 226"/>
                  <a:gd name="T40" fmla="*/ 92 w 138"/>
                  <a:gd name="T41" fmla="*/ 49 h 226"/>
                  <a:gd name="T42" fmla="*/ 58 w 138"/>
                  <a:gd name="T43" fmla="*/ 83 h 226"/>
                  <a:gd name="T44" fmla="*/ 46 w 138"/>
                  <a:gd name="T45" fmla="*/ 101 h 226"/>
                  <a:gd name="T46" fmla="*/ 22 w 138"/>
                  <a:gd name="T47" fmla="*/ 158 h 226"/>
                  <a:gd name="T48" fmla="*/ 15 w 138"/>
                  <a:gd name="T49" fmla="*/ 224 h 226"/>
                  <a:gd name="T50" fmla="*/ 99 w 138"/>
                  <a:gd name="T51" fmla="*/ 86 h 226"/>
                  <a:gd name="T52" fmla="*/ 107 w 138"/>
                  <a:gd name="T53" fmla="*/ 80 h 226"/>
                  <a:gd name="T54" fmla="*/ 99 w 138"/>
                  <a:gd name="T55" fmla="*/ 85 h 226"/>
                  <a:gd name="T56" fmla="*/ 99 w 138"/>
                  <a:gd name="T57" fmla="*/ 86 h 226"/>
                  <a:gd name="T58" fmla="*/ 82 w 138"/>
                  <a:gd name="T59" fmla="*/ 90 h 226"/>
                  <a:gd name="T60" fmla="*/ 68 w 138"/>
                  <a:gd name="T61" fmla="*/ 108 h 226"/>
                  <a:gd name="T62" fmla="*/ 82 w 138"/>
                  <a:gd name="T63" fmla="*/ 90 h 226"/>
                  <a:gd name="T64" fmla="*/ 47 w 138"/>
                  <a:gd name="T65" fmla="*/ 141 h 226"/>
                  <a:gd name="T66" fmla="*/ 44 w 138"/>
                  <a:gd name="T67" fmla="*/ 139 h 226"/>
                  <a:gd name="T68" fmla="*/ 32 w 138"/>
                  <a:gd name="T69" fmla="*/ 97 h 226"/>
                  <a:gd name="T70" fmla="*/ 32 w 138"/>
                  <a:gd name="T71" fmla="*/ 101 h 226"/>
                  <a:gd name="T72" fmla="*/ 113 w 138"/>
                  <a:gd name="T73" fmla="*/ 74 h 226"/>
                  <a:gd name="T74" fmla="*/ 114 w 138"/>
                  <a:gd name="T75" fmla="*/ 77 h 226"/>
                  <a:gd name="T76" fmla="*/ 113 w 138"/>
                  <a:gd name="T77" fmla="*/ 74 h 226"/>
                  <a:gd name="T78" fmla="*/ 45 w 138"/>
                  <a:gd name="T79" fmla="*/ 87 h 226"/>
                  <a:gd name="T80" fmla="*/ 45 w 138"/>
                  <a:gd name="T81" fmla="*/ 91 h 226"/>
                  <a:gd name="T82" fmla="*/ 48 w 138"/>
                  <a:gd name="T83" fmla="*/ 79 h 226"/>
                  <a:gd name="T84" fmla="*/ 46 w 138"/>
                  <a:gd name="T85" fmla="*/ 79 h 226"/>
                  <a:gd name="T86" fmla="*/ 48 w 138"/>
                  <a:gd name="T87" fmla="*/ 79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8" h="226">
                    <a:moveTo>
                      <a:pt x="12" y="226"/>
                    </a:moveTo>
                    <a:cubicBezTo>
                      <a:pt x="11" y="225"/>
                      <a:pt x="10" y="223"/>
                      <a:pt x="9" y="222"/>
                    </a:cubicBezTo>
                    <a:cubicBezTo>
                      <a:pt x="0" y="169"/>
                      <a:pt x="10" y="119"/>
                      <a:pt x="39" y="74"/>
                    </a:cubicBezTo>
                    <a:cubicBezTo>
                      <a:pt x="61" y="39"/>
                      <a:pt x="93" y="16"/>
                      <a:pt x="132" y="2"/>
                    </a:cubicBezTo>
                    <a:cubicBezTo>
                      <a:pt x="133" y="1"/>
                      <a:pt x="135" y="0"/>
                      <a:pt x="138" y="2"/>
                    </a:cubicBezTo>
                    <a:cubicBezTo>
                      <a:pt x="131" y="20"/>
                      <a:pt x="123" y="37"/>
                      <a:pt x="113" y="56"/>
                    </a:cubicBezTo>
                    <a:cubicBezTo>
                      <a:pt x="118" y="53"/>
                      <a:pt x="122" y="52"/>
                      <a:pt x="127" y="49"/>
                    </a:cubicBezTo>
                    <a:cubicBezTo>
                      <a:pt x="126" y="82"/>
                      <a:pt x="121" y="111"/>
                      <a:pt x="99" y="135"/>
                    </a:cubicBezTo>
                    <a:cubicBezTo>
                      <a:pt x="97" y="137"/>
                      <a:pt x="87" y="141"/>
                      <a:pt x="98" y="144"/>
                    </a:cubicBezTo>
                    <a:cubicBezTo>
                      <a:pt x="100" y="145"/>
                      <a:pt x="98" y="149"/>
                      <a:pt x="97" y="151"/>
                    </a:cubicBezTo>
                    <a:cubicBezTo>
                      <a:pt x="88" y="174"/>
                      <a:pt x="76" y="194"/>
                      <a:pt x="55" y="209"/>
                    </a:cubicBezTo>
                    <a:cubicBezTo>
                      <a:pt x="47" y="213"/>
                      <a:pt x="39" y="216"/>
                      <a:pt x="32" y="221"/>
                    </a:cubicBezTo>
                    <a:cubicBezTo>
                      <a:pt x="27" y="224"/>
                      <a:pt x="25" y="219"/>
                      <a:pt x="22" y="218"/>
                    </a:cubicBezTo>
                    <a:cubicBezTo>
                      <a:pt x="22" y="215"/>
                      <a:pt x="22" y="212"/>
                      <a:pt x="22" y="209"/>
                    </a:cubicBezTo>
                    <a:cubicBezTo>
                      <a:pt x="28" y="206"/>
                      <a:pt x="32" y="201"/>
                      <a:pt x="34" y="194"/>
                    </a:cubicBezTo>
                    <a:cubicBezTo>
                      <a:pt x="49" y="189"/>
                      <a:pt x="60" y="177"/>
                      <a:pt x="74" y="171"/>
                    </a:cubicBezTo>
                    <a:cubicBezTo>
                      <a:pt x="74" y="170"/>
                      <a:pt x="73" y="169"/>
                      <a:pt x="73" y="168"/>
                    </a:cubicBezTo>
                    <a:cubicBezTo>
                      <a:pt x="66" y="171"/>
                      <a:pt x="59" y="174"/>
                      <a:pt x="53" y="177"/>
                    </a:cubicBezTo>
                    <a:cubicBezTo>
                      <a:pt x="52" y="176"/>
                      <a:pt x="51" y="175"/>
                      <a:pt x="50" y="175"/>
                    </a:cubicBezTo>
                    <a:cubicBezTo>
                      <a:pt x="66" y="162"/>
                      <a:pt x="73" y="144"/>
                      <a:pt x="80" y="127"/>
                    </a:cubicBezTo>
                    <a:cubicBezTo>
                      <a:pt x="85" y="126"/>
                      <a:pt x="86" y="123"/>
                      <a:pt x="85" y="116"/>
                    </a:cubicBezTo>
                    <a:cubicBezTo>
                      <a:pt x="82" y="120"/>
                      <a:pt x="80" y="123"/>
                      <a:pt x="80" y="126"/>
                    </a:cubicBezTo>
                    <a:cubicBezTo>
                      <a:pt x="77" y="127"/>
                      <a:pt x="75" y="127"/>
                      <a:pt x="74" y="130"/>
                    </a:cubicBezTo>
                    <a:cubicBezTo>
                      <a:pt x="64" y="145"/>
                      <a:pt x="53" y="159"/>
                      <a:pt x="44" y="175"/>
                    </a:cubicBezTo>
                    <a:cubicBezTo>
                      <a:pt x="40" y="181"/>
                      <a:pt x="33" y="186"/>
                      <a:pt x="34" y="194"/>
                    </a:cubicBezTo>
                    <a:cubicBezTo>
                      <a:pt x="26" y="196"/>
                      <a:pt x="23" y="202"/>
                      <a:pt x="22" y="209"/>
                    </a:cubicBezTo>
                    <a:cubicBezTo>
                      <a:pt x="18" y="204"/>
                      <a:pt x="19" y="199"/>
                      <a:pt x="21" y="194"/>
                    </a:cubicBezTo>
                    <a:cubicBezTo>
                      <a:pt x="25" y="177"/>
                      <a:pt x="37" y="163"/>
                      <a:pt x="41" y="146"/>
                    </a:cubicBezTo>
                    <a:cubicBezTo>
                      <a:pt x="41" y="146"/>
                      <a:pt x="41" y="145"/>
                      <a:pt x="42" y="145"/>
                    </a:cubicBezTo>
                    <a:cubicBezTo>
                      <a:pt x="41" y="145"/>
                      <a:pt x="41" y="146"/>
                      <a:pt x="41" y="146"/>
                    </a:cubicBezTo>
                    <a:cubicBezTo>
                      <a:pt x="37" y="146"/>
                      <a:pt x="36" y="149"/>
                      <a:pt x="34" y="151"/>
                    </a:cubicBezTo>
                    <a:cubicBezTo>
                      <a:pt x="34" y="151"/>
                      <a:pt x="34" y="151"/>
                      <a:pt x="34" y="151"/>
                    </a:cubicBezTo>
                    <a:cubicBezTo>
                      <a:pt x="34" y="136"/>
                      <a:pt x="41" y="123"/>
                      <a:pt x="47" y="110"/>
                    </a:cubicBezTo>
                    <a:cubicBezTo>
                      <a:pt x="51" y="101"/>
                      <a:pt x="58" y="94"/>
                      <a:pt x="58" y="83"/>
                    </a:cubicBezTo>
                    <a:cubicBezTo>
                      <a:pt x="67" y="81"/>
                      <a:pt x="69" y="73"/>
                      <a:pt x="74" y="68"/>
                    </a:cubicBezTo>
                    <a:cubicBezTo>
                      <a:pt x="80" y="61"/>
                      <a:pt x="89" y="59"/>
                      <a:pt x="92" y="49"/>
                    </a:cubicBezTo>
                    <a:cubicBezTo>
                      <a:pt x="101" y="46"/>
                      <a:pt x="110" y="43"/>
                      <a:pt x="115" y="34"/>
                    </a:cubicBezTo>
                    <a:cubicBezTo>
                      <a:pt x="109" y="35"/>
                      <a:pt x="105" y="39"/>
                      <a:pt x="99" y="37"/>
                    </a:cubicBezTo>
                    <a:cubicBezTo>
                      <a:pt x="99" y="37"/>
                      <a:pt x="99" y="37"/>
                      <a:pt x="99" y="37"/>
                    </a:cubicBezTo>
                    <a:cubicBezTo>
                      <a:pt x="99" y="35"/>
                      <a:pt x="98" y="32"/>
                      <a:pt x="95" y="34"/>
                    </a:cubicBezTo>
                    <a:cubicBezTo>
                      <a:pt x="92" y="35"/>
                      <a:pt x="88" y="37"/>
                      <a:pt x="91" y="41"/>
                    </a:cubicBezTo>
                    <a:cubicBezTo>
                      <a:pt x="94" y="44"/>
                      <a:pt x="93" y="46"/>
                      <a:pt x="92" y="49"/>
                    </a:cubicBezTo>
                    <a:cubicBezTo>
                      <a:pt x="88" y="50"/>
                      <a:pt x="86" y="43"/>
                      <a:pt x="83" y="47"/>
                    </a:cubicBezTo>
                    <a:cubicBezTo>
                      <a:pt x="72" y="57"/>
                      <a:pt x="62" y="68"/>
                      <a:pt x="58" y="83"/>
                    </a:cubicBezTo>
                    <a:cubicBezTo>
                      <a:pt x="54" y="87"/>
                      <a:pt x="50" y="91"/>
                      <a:pt x="49" y="97"/>
                    </a:cubicBezTo>
                    <a:cubicBezTo>
                      <a:pt x="48" y="99"/>
                      <a:pt x="48" y="101"/>
                      <a:pt x="46" y="101"/>
                    </a:cubicBezTo>
                    <a:cubicBezTo>
                      <a:pt x="39" y="102"/>
                      <a:pt x="39" y="102"/>
                      <a:pt x="39" y="107"/>
                    </a:cubicBezTo>
                    <a:cubicBezTo>
                      <a:pt x="37" y="125"/>
                      <a:pt x="29" y="141"/>
                      <a:pt x="22" y="158"/>
                    </a:cubicBezTo>
                    <a:cubicBezTo>
                      <a:pt x="24" y="141"/>
                      <a:pt x="27" y="124"/>
                      <a:pt x="29" y="107"/>
                    </a:cubicBezTo>
                    <a:cubicBezTo>
                      <a:pt x="14" y="145"/>
                      <a:pt x="22" y="185"/>
                      <a:pt x="15" y="224"/>
                    </a:cubicBezTo>
                    <a:cubicBezTo>
                      <a:pt x="14" y="224"/>
                      <a:pt x="13" y="225"/>
                      <a:pt x="12" y="226"/>
                    </a:cubicBezTo>
                    <a:close/>
                    <a:moveTo>
                      <a:pt x="99" y="86"/>
                    </a:moveTo>
                    <a:cubicBezTo>
                      <a:pt x="101" y="85"/>
                      <a:pt x="102" y="85"/>
                      <a:pt x="104" y="84"/>
                    </a:cubicBezTo>
                    <a:cubicBezTo>
                      <a:pt x="105" y="83"/>
                      <a:pt x="109" y="83"/>
                      <a:pt x="107" y="80"/>
                    </a:cubicBezTo>
                    <a:cubicBezTo>
                      <a:pt x="106" y="77"/>
                      <a:pt x="103" y="78"/>
                      <a:pt x="101" y="80"/>
                    </a:cubicBezTo>
                    <a:cubicBezTo>
                      <a:pt x="100" y="82"/>
                      <a:pt x="100" y="84"/>
                      <a:pt x="99" y="85"/>
                    </a:cubicBezTo>
                    <a:cubicBezTo>
                      <a:pt x="99" y="86"/>
                      <a:pt x="98" y="86"/>
                      <a:pt x="98" y="86"/>
                    </a:cubicBezTo>
                    <a:cubicBezTo>
                      <a:pt x="98" y="86"/>
                      <a:pt x="99" y="86"/>
                      <a:pt x="99" y="86"/>
                    </a:cubicBezTo>
                    <a:close/>
                    <a:moveTo>
                      <a:pt x="82" y="90"/>
                    </a:moveTo>
                    <a:cubicBezTo>
                      <a:pt x="82" y="90"/>
                      <a:pt x="82" y="90"/>
                      <a:pt x="82" y="90"/>
                    </a:cubicBezTo>
                    <a:cubicBezTo>
                      <a:pt x="81" y="85"/>
                      <a:pt x="91" y="81"/>
                      <a:pt x="84" y="74"/>
                    </a:cubicBezTo>
                    <a:cubicBezTo>
                      <a:pt x="79" y="86"/>
                      <a:pt x="73" y="97"/>
                      <a:pt x="68" y="108"/>
                    </a:cubicBezTo>
                    <a:cubicBezTo>
                      <a:pt x="79" y="104"/>
                      <a:pt x="86" y="97"/>
                      <a:pt x="95" y="89"/>
                    </a:cubicBezTo>
                    <a:cubicBezTo>
                      <a:pt x="89" y="89"/>
                      <a:pt x="86" y="90"/>
                      <a:pt x="82" y="90"/>
                    </a:cubicBezTo>
                    <a:close/>
                    <a:moveTo>
                      <a:pt x="44" y="139"/>
                    </a:moveTo>
                    <a:cubicBezTo>
                      <a:pt x="45" y="140"/>
                      <a:pt x="46" y="140"/>
                      <a:pt x="47" y="141"/>
                    </a:cubicBezTo>
                    <a:cubicBezTo>
                      <a:pt x="54" y="132"/>
                      <a:pt x="61" y="123"/>
                      <a:pt x="67" y="114"/>
                    </a:cubicBezTo>
                    <a:cubicBezTo>
                      <a:pt x="55" y="118"/>
                      <a:pt x="50" y="129"/>
                      <a:pt x="44" y="139"/>
                    </a:cubicBezTo>
                    <a:close/>
                    <a:moveTo>
                      <a:pt x="34" y="99"/>
                    </a:moveTo>
                    <a:cubicBezTo>
                      <a:pt x="33" y="98"/>
                      <a:pt x="33" y="97"/>
                      <a:pt x="32" y="97"/>
                    </a:cubicBezTo>
                    <a:cubicBezTo>
                      <a:pt x="31" y="98"/>
                      <a:pt x="30" y="98"/>
                      <a:pt x="30" y="99"/>
                    </a:cubicBezTo>
                    <a:cubicBezTo>
                      <a:pt x="29" y="100"/>
                      <a:pt x="30" y="102"/>
                      <a:pt x="32" y="101"/>
                    </a:cubicBezTo>
                    <a:cubicBezTo>
                      <a:pt x="33" y="101"/>
                      <a:pt x="33" y="100"/>
                      <a:pt x="34" y="99"/>
                    </a:cubicBezTo>
                    <a:close/>
                    <a:moveTo>
                      <a:pt x="113" y="74"/>
                    </a:moveTo>
                    <a:cubicBezTo>
                      <a:pt x="113" y="75"/>
                      <a:pt x="112" y="76"/>
                      <a:pt x="112" y="76"/>
                    </a:cubicBezTo>
                    <a:cubicBezTo>
                      <a:pt x="113" y="77"/>
                      <a:pt x="114" y="77"/>
                      <a:pt x="114" y="77"/>
                    </a:cubicBezTo>
                    <a:cubicBezTo>
                      <a:pt x="115" y="77"/>
                      <a:pt x="115" y="76"/>
                      <a:pt x="115" y="75"/>
                    </a:cubicBezTo>
                    <a:cubicBezTo>
                      <a:pt x="114" y="75"/>
                      <a:pt x="114" y="75"/>
                      <a:pt x="113" y="74"/>
                    </a:cubicBezTo>
                    <a:close/>
                    <a:moveTo>
                      <a:pt x="46" y="89"/>
                    </a:moveTo>
                    <a:cubicBezTo>
                      <a:pt x="45" y="88"/>
                      <a:pt x="45" y="88"/>
                      <a:pt x="45" y="87"/>
                    </a:cubicBezTo>
                    <a:cubicBezTo>
                      <a:pt x="44" y="88"/>
                      <a:pt x="44" y="89"/>
                      <a:pt x="44" y="89"/>
                    </a:cubicBezTo>
                    <a:cubicBezTo>
                      <a:pt x="44" y="90"/>
                      <a:pt x="44" y="90"/>
                      <a:pt x="45" y="91"/>
                    </a:cubicBezTo>
                    <a:cubicBezTo>
                      <a:pt x="45" y="90"/>
                      <a:pt x="45" y="90"/>
                      <a:pt x="46" y="89"/>
                    </a:cubicBezTo>
                    <a:close/>
                    <a:moveTo>
                      <a:pt x="48" y="79"/>
                    </a:moveTo>
                    <a:cubicBezTo>
                      <a:pt x="48" y="79"/>
                      <a:pt x="48" y="78"/>
                      <a:pt x="47" y="78"/>
                    </a:cubicBezTo>
                    <a:cubicBezTo>
                      <a:pt x="47" y="78"/>
                      <a:pt x="46" y="79"/>
                      <a:pt x="46" y="79"/>
                    </a:cubicBezTo>
                    <a:cubicBezTo>
                      <a:pt x="46" y="80"/>
                      <a:pt x="47" y="81"/>
                      <a:pt x="47" y="81"/>
                    </a:cubicBezTo>
                    <a:cubicBezTo>
                      <a:pt x="47" y="81"/>
                      <a:pt x="48" y="80"/>
                      <a:pt x="48" y="7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9" name="Freeform 951">
                <a:extLst>
                  <a:ext uri="{FF2B5EF4-FFF2-40B4-BE49-F238E27FC236}">
                    <a16:creationId xmlns:a16="http://schemas.microsoft.com/office/drawing/2014/main" id="{BEFF1117-E6D6-412F-3A01-838C2F990774}"/>
                  </a:ext>
                </a:extLst>
              </p:cNvPr>
              <p:cNvSpPr/>
              <p:nvPr/>
            </p:nvSpPr>
            <p:spPr bwMode="auto">
              <a:xfrm>
                <a:off x="4888" y="1783"/>
                <a:ext cx="150" cy="259"/>
              </a:xfrm>
              <a:custGeom>
                <a:avLst/>
                <a:gdLst>
                  <a:gd name="T0" fmla="*/ 132 w 132"/>
                  <a:gd name="T1" fmla="*/ 8 h 229"/>
                  <a:gd name="T2" fmla="*/ 116 w 132"/>
                  <a:gd name="T3" fmla="*/ 19 h 229"/>
                  <a:gd name="T4" fmla="*/ 105 w 132"/>
                  <a:gd name="T5" fmla="*/ 28 h 229"/>
                  <a:gd name="T6" fmla="*/ 98 w 132"/>
                  <a:gd name="T7" fmla="*/ 32 h 229"/>
                  <a:gd name="T8" fmla="*/ 83 w 132"/>
                  <a:gd name="T9" fmla="*/ 24 h 229"/>
                  <a:gd name="T10" fmla="*/ 83 w 132"/>
                  <a:gd name="T11" fmla="*/ 35 h 229"/>
                  <a:gd name="T12" fmla="*/ 69 w 132"/>
                  <a:gd name="T13" fmla="*/ 52 h 229"/>
                  <a:gd name="T14" fmla="*/ 65 w 132"/>
                  <a:gd name="T15" fmla="*/ 59 h 229"/>
                  <a:gd name="T16" fmla="*/ 60 w 132"/>
                  <a:gd name="T17" fmla="*/ 69 h 229"/>
                  <a:gd name="T18" fmla="*/ 43 w 132"/>
                  <a:gd name="T19" fmla="*/ 84 h 229"/>
                  <a:gd name="T20" fmla="*/ 42 w 132"/>
                  <a:gd name="T21" fmla="*/ 86 h 229"/>
                  <a:gd name="T22" fmla="*/ 46 w 132"/>
                  <a:gd name="T23" fmla="*/ 109 h 229"/>
                  <a:gd name="T24" fmla="*/ 39 w 132"/>
                  <a:gd name="T25" fmla="*/ 127 h 229"/>
                  <a:gd name="T26" fmla="*/ 28 w 132"/>
                  <a:gd name="T27" fmla="*/ 142 h 229"/>
                  <a:gd name="T28" fmla="*/ 27 w 132"/>
                  <a:gd name="T29" fmla="*/ 146 h 229"/>
                  <a:gd name="T30" fmla="*/ 31 w 132"/>
                  <a:gd name="T31" fmla="*/ 161 h 229"/>
                  <a:gd name="T32" fmla="*/ 40 w 132"/>
                  <a:gd name="T33" fmla="*/ 175 h 229"/>
                  <a:gd name="T34" fmla="*/ 45 w 132"/>
                  <a:gd name="T35" fmla="*/ 188 h 229"/>
                  <a:gd name="T36" fmla="*/ 46 w 132"/>
                  <a:gd name="T37" fmla="*/ 202 h 229"/>
                  <a:gd name="T38" fmla="*/ 50 w 132"/>
                  <a:gd name="T39" fmla="*/ 213 h 229"/>
                  <a:gd name="T40" fmla="*/ 58 w 132"/>
                  <a:gd name="T41" fmla="*/ 214 h 229"/>
                  <a:gd name="T42" fmla="*/ 59 w 132"/>
                  <a:gd name="T43" fmla="*/ 221 h 229"/>
                  <a:gd name="T44" fmla="*/ 35 w 132"/>
                  <a:gd name="T45" fmla="*/ 229 h 229"/>
                  <a:gd name="T46" fmla="*/ 29 w 132"/>
                  <a:gd name="T47" fmla="*/ 228 h 229"/>
                  <a:gd name="T48" fmla="*/ 32 w 132"/>
                  <a:gd name="T49" fmla="*/ 209 h 229"/>
                  <a:gd name="T50" fmla="*/ 27 w 132"/>
                  <a:gd name="T51" fmla="*/ 198 h 229"/>
                  <a:gd name="T52" fmla="*/ 15 w 132"/>
                  <a:gd name="T53" fmla="*/ 168 h 229"/>
                  <a:gd name="T54" fmla="*/ 1 w 132"/>
                  <a:gd name="T55" fmla="*/ 164 h 229"/>
                  <a:gd name="T56" fmla="*/ 12 w 132"/>
                  <a:gd name="T57" fmla="*/ 152 h 229"/>
                  <a:gd name="T58" fmla="*/ 13 w 132"/>
                  <a:gd name="T59" fmla="*/ 140 h 229"/>
                  <a:gd name="T60" fmla="*/ 21 w 132"/>
                  <a:gd name="T61" fmla="*/ 129 h 229"/>
                  <a:gd name="T62" fmla="*/ 21 w 132"/>
                  <a:gd name="T63" fmla="*/ 120 h 229"/>
                  <a:gd name="T64" fmla="*/ 15 w 132"/>
                  <a:gd name="T65" fmla="*/ 115 h 229"/>
                  <a:gd name="T66" fmla="*/ 10 w 132"/>
                  <a:gd name="T67" fmla="*/ 106 h 229"/>
                  <a:gd name="T68" fmla="*/ 18 w 132"/>
                  <a:gd name="T69" fmla="*/ 103 h 229"/>
                  <a:gd name="T70" fmla="*/ 27 w 132"/>
                  <a:gd name="T71" fmla="*/ 92 h 229"/>
                  <a:gd name="T72" fmla="*/ 30 w 132"/>
                  <a:gd name="T73" fmla="*/ 89 h 229"/>
                  <a:gd name="T74" fmla="*/ 31 w 132"/>
                  <a:gd name="T75" fmla="*/ 76 h 229"/>
                  <a:gd name="T76" fmla="*/ 40 w 132"/>
                  <a:gd name="T77" fmla="*/ 71 h 229"/>
                  <a:gd name="T78" fmla="*/ 42 w 132"/>
                  <a:gd name="T79" fmla="*/ 59 h 229"/>
                  <a:gd name="T80" fmla="*/ 40 w 132"/>
                  <a:gd name="T81" fmla="*/ 49 h 229"/>
                  <a:gd name="T82" fmla="*/ 50 w 132"/>
                  <a:gd name="T83" fmla="*/ 49 h 229"/>
                  <a:gd name="T84" fmla="*/ 69 w 132"/>
                  <a:gd name="T85" fmla="*/ 38 h 229"/>
                  <a:gd name="T86" fmla="*/ 70 w 132"/>
                  <a:gd name="T87" fmla="*/ 35 h 229"/>
                  <a:gd name="T88" fmla="*/ 83 w 132"/>
                  <a:gd name="T89" fmla="*/ 15 h 229"/>
                  <a:gd name="T90" fmla="*/ 90 w 132"/>
                  <a:gd name="T91" fmla="*/ 11 h 229"/>
                  <a:gd name="T92" fmla="*/ 119 w 132"/>
                  <a:gd name="T93" fmla="*/ 0 h 229"/>
                  <a:gd name="T94" fmla="*/ 132 w 132"/>
                  <a:gd name="T95" fmla="*/ 8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2" h="229">
                    <a:moveTo>
                      <a:pt x="132" y="8"/>
                    </a:moveTo>
                    <a:cubicBezTo>
                      <a:pt x="130" y="16"/>
                      <a:pt x="130" y="27"/>
                      <a:pt x="116" y="19"/>
                    </a:cubicBezTo>
                    <a:cubicBezTo>
                      <a:pt x="110" y="15"/>
                      <a:pt x="104" y="19"/>
                      <a:pt x="105" y="28"/>
                    </a:cubicBezTo>
                    <a:cubicBezTo>
                      <a:pt x="105" y="33"/>
                      <a:pt x="104" y="37"/>
                      <a:pt x="98" y="32"/>
                    </a:cubicBezTo>
                    <a:cubicBezTo>
                      <a:pt x="94" y="28"/>
                      <a:pt x="89" y="27"/>
                      <a:pt x="83" y="24"/>
                    </a:cubicBezTo>
                    <a:cubicBezTo>
                      <a:pt x="83" y="28"/>
                      <a:pt x="83" y="32"/>
                      <a:pt x="83" y="35"/>
                    </a:cubicBezTo>
                    <a:cubicBezTo>
                      <a:pt x="84" y="46"/>
                      <a:pt x="85" y="55"/>
                      <a:pt x="69" y="52"/>
                    </a:cubicBezTo>
                    <a:cubicBezTo>
                      <a:pt x="64" y="51"/>
                      <a:pt x="59" y="53"/>
                      <a:pt x="65" y="59"/>
                    </a:cubicBezTo>
                    <a:cubicBezTo>
                      <a:pt x="71" y="66"/>
                      <a:pt x="69" y="69"/>
                      <a:pt x="60" y="69"/>
                    </a:cubicBezTo>
                    <a:cubicBezTo>
                      <a:pt x="51" y="69"/>
                      <a:pt x="42" y="71"/>
                      <a:pt x="43" y="84"/>
                    </a:cubicBezTo>
                    <a:cubicBezTo>
                      <a:pt x="43" y="85"/>
                      <a:pt x="43" y="86"/>
                      <a:pt x="42" y="86"/>
                    </a:cubicBezTo>
                    <a:cubicBezTo>
                      <a:pt x="30" y="96"/>
                      <a:pt x="39" y="102"/>
                      <a:pt x="46" y="109"/>
                    </a:cubicBezTo>
                    <a:cubicBezTo>
                      <a:pt x="55" y="117"/>
                      <a:pt x="52" y="123"/>
                      <a:pt x="39" y="127"/>
                    </a:cubicBezTo>
                    <a:cubicBezTo>
                      <a:pt x="31" y="129"/>
                      <a:pt x="20" y="129"/>
                      <a:pt x="28" y="142"/>
                    </a:cubicBezTo>
                    <a:cubicBezTo>
                      <a:pt x="29" y="143"/>
                      <a:pt x="28" y="145"/>
                      <a:pt x="27" y="146"/>
                    </a:cubicBezTo>
                    <a:cubicBezTo>
                      <a:pt x="14" y="156"/>
                      <a:pt x="21" y="158"/>
                      <a:pt x="31" y="161"/>
                    </a:cubicBezTo>
                    <a:cubicBezTo>
                      <a:pt x="38" y="162"/>
                      <a:pt x="45" y="165"/>
                      <a:pt x="40" y="175"/>
                    </a:cubicBezTo>
                    <a:cubicBezTo>
                      <a:pt x="38" y="180"/>
                      <a:pt x="41" y="185"/>
                      <a:pt x="45" y="188"/>
                    </a:cubicBezTo>
                    <a:cubicBezTo>
                      <a:pt x="54" y="192"/>
                      <a:pt x="52" y="198"/>
                      <a:pt x="46" y="202"/>
                    </a:cubicBezTo>
                    <a:cubicBezTo>
                      <a:pt x="36" y="210"/>
                      <a:pt x="42" y="211"/>
                      <a:pt x="50" y="213"/>
                    </a:cubicBezTo>
                    <a:cubicBezTo>
                      <a:pt x="52" y="213"/>
                      <a:pt x="55" y="214"/>
                      <a:pt x="58" y="214"/>
                    </a:cubicBezTo>
                    <a:cubicBezTo>
                      <a:pt x="68" y="215"/>
                      <a:pt x="61" y="218"/>
                      <a:pt x="59" y="221"/>
                    </a:cubicBezTo>
                    <a:cubicBezTo>
                      <a:pt x="51" y="223"/>
                      <a:pt x="40" y="216"/>
                      <a:pt x="35" y="229"/>
                    </a:cubicBezTo>
                    <a:cubicBezTo>
                      <a:pt x="35" y="229"/>
                      <a:pt x="31" y="228"/>
                      <a:pt x="29" y="228"/>
                    </a:cubicBezTo>
                    <a:cubicBezTo>
                      <a:pt x="25" y="221"/>
                      <a:pt x="28" y="214"/>
                      <a:pt x="32" y="209"/>
                    </a:cubicBezTo>
                    <a:cubicBezTo>
                      <a:pt x="38" y="202"/>
                      <a:pt x="35" y="199"/>
                      <a:pt x="27" y="198"/>
                    </a:cubicBezTo>
                    <a:cubicBezTo>
                      <a:pt x="39" y="184"/>
                      <a:pt x="34" y="173"/>
                      <a:pt x="15" y="168"/>
                    </a:cubicBezTo>
                    <a:cubicBezTo>
                      <a:pt x="10" y="166"/>
                      <a:pt x="3" y="169"/>
                      <a:pt x="1" y="164"/>
                    </a:cubicBezTo>
                    <a:cubicBezTo>
                      <a:pt x="0" y="158"/>
                      <a:pt x="9" y="156"/>
                      <a:pt x="12" y="152"/>
                    </a:cubicBezTo>
                    <a:cubicBezTo>
                      <a:pt x="17" y="148"/>
                      <a:pt x="25" y="146"/>
                      <a:pt x="13" y="140"/>
                    </a:cubicBezTo>
                    <a:cubicBezTo>
                      <a:pt x="10" y="139"/>
                      <a:pt x="18" y="131"/>
                      <a:pt x="21" y="129"/>
                    </a:cubicBezTo>
                    <a:cubicBezTo>
                      <a:pt x="28" y="125"/>
                      <a:pt x="26" y="123"/>
                      <a:pt x="21" y="120"/>
                    </a:cubicBezTo>
                    <a:cubicBezTo>
                      <a:pt x="19" y="118"/>
                      <a:pt x="17" y="116"/>
                      <a:pt x="15" y="115"/>
                    </a:cubicBezTo>
                    <a:cubicBezTo>
                      <a:pt x="12" y="113"/>
                      <a:pt x="9" y="110"/>
                      <a:pt x="10" y="106"/>
                    </a:cubicBezTo>
                    <a:cubicBezTo>
                      <a:pt x="11" y="102"/>
                      <a:pt x="15" y="104"/>
                      <a:pt x="18" y="103"/>
                    </a:cubicBezTo>
                    <a:cubicBezTo>
                      <a:pt x="24" y="102"/>
                      <a:pt x="33" y="103"/>
                      <a:pt x="27" y="92"/>
                    </a:cubicBezTo>
                    <a:cubicBezTo>
                      <a:pt x="27" y="90"/>
                      <a:pt x="28" y="89"/>
                      <a:pt x="30" y="89"/>
                    </a:cubicBezTo>
                    <a:cubicBezTo>
                      <a:pt x="42" y="86"/>
                      <a:pt x="38" y="81"/>
                      <a:pt x="31" y="76"/>
                    </a:cubicBezTo>
                    <a:cubicBezTo>
                      <a:pt x="35" y="74"/>
                      <a:pt x="37" y="73"/>
                      <a:pt x="40" y="71"/>
                    </a:cubicBezTo>
                    <a:cubicBezTo>
                      <a:pt x="45" y="68"/>
                      <a:pt x="48" y="64"/>
                      <a:pt x="42" y="59"/>
                    </a:cubicBezTo>
                    <a:cubicBezTo>
                      <a:pt x="40" y="56"/>
                      <a:pt x="37" y="53"/>
                      <a:pt x="40" y="49"/>
                    </a:cubicBezTo>
                    <a:cubicBezTo>
                      <a:pt x="43" y="46"/>
                      <a:pt x="47" y="48"/>
                      <a:pt x="50" y="49"/>
                    </a:cubicBezTo>
                    <a:cubicBezTo>
                      <a:pt x="59" y="52"/>
                      <a:pt x="67" y="48"/>
                      <a:pt x="69" y="38"/>
                    </a:cubicBezTo>
                    <a:cubicBezTo>
                      <a:pt x="69" y="37"/>
                      <a:pt x="70" y="35"/>
                      <a:pt x="70" y="35"/>
                    </a:cubicBezTo>
                    <a:cubicBezTo>
                      <a:pt x="85" y="36"/>
                      <a:pt x="78" y="21"/>
                      <a:pt x="83" y="15"/>
                    </a:cubicBezTo>
                    <a:cubicBezTo>
                      <a:pt x="85" y="12"/>
                      <a:pt x="85" y="8"/>
                      <a:pt x="90" y="11"/>
                    </a:cubicBezTo>
                    <a:cubicBezTo>
                      <a:pt x="103" y="17"/>
                      <a:pt x="112" y="10"/>
                      <a:pt x="119" y="0"/>
                    </a:cubicBezTo>
                    <a:cubicBezTo>
                      <a:pt x="123" y="3"/>
                      <a:pt x="125" y="9"/>
                      <a:pt x="132"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0" name="Freeform 952">
                <a:extLst>
                  <a:ext uri="{FF2B5EF4-FFF2-40B4-BE49-F238E27FC236}">
                    <a16:creationId xmlns:a16="http://schemas.microsoft.com/office/drawing/2014/main" id="{A39A3BF1-14F7-5FA3-7CBC-54BDA20AE7DA}"/>
                  </a:ext>
                </a:extLst>
              </p:cNvPr>
              <p:cNvSpPr/>
              <p:nvPr/>
            </p:nvSpPr>
            <p:spPr bwMode="auto">
              <a:xfrm>
                <a:off x="5592" y="717"/>
                <a:ext cx="120" cy="92"/>
              </a:xfrm>
              <a:custGeom>
                <a:avLst/>
                <a:gdLst>
                  <a:gd name="T0" fmla="*/ 9 w 106"/>
                  <a:gd name="T1" fmla="*/ 80 h 81"/>
                  <a:gd name="T2" fmla="*/ 6 w 106"/>
                  <a:gd name="T3" fmla="*/ 64 h 81"/>
                  <a:gd name="T4" fmla="*/ 0 w 106"/>
                  <a:gd name="T5" fmla="*/ 46 h 81"/>
                  <a:gd name="T6" fmla="*/ 24 w 106"/>
                  <a:gd name="T7" fmla="*/ 53 h 81"/>
                  <a:gd name="T8" fmla="*/ 35 w 106"/>
                  <a:gd name="T9" fmla="*/ 52 h 81"/>
                  <a:gd name="T10" fmla="*/ 33 w 106"/>
                  <a:gd name="T11" fmla="*/ 40 h 81"/>
                  <a:gd name="T12" fmla="*/ 30 w 106"/>
                  <a:gd name="T13" fmla="*/ 31 h 81"/>
                  <a:gd name="T14" fmla="*/ 62 w 106"/>
                  <a:gd name="T15" fmla="*/ 26 h 81"/>
                  <a:gd name="T16" fmla="*/ 61 w 106"/>
                  <a:gd name="T17" fmla="*/ 11 h 81"/>
                  <a:gd name="T18" fmla="*/ 62 w 106"/>
                  <a:gd name="T19" fmla="*/ 0 h 81"/>
                  <a:gd name="T20" fmla="*/ 81 w 106"/>
                  <a:gd name="T21" fmla="*/ 11 h 81"/>
                  <a:gd name="T22" fmla="*/ 94 w 106"/>
                  <a:gd name="T23" fmla="*/ 8 h 81"/>
                  <a:gd name="T24" fmla="*/ 106 w 106"/>
                  <a:gd name="T25" fmla="*/ 17 h 81"/>
                  <a:gd name="T26" fmla="*/ 106 w 106"/>
                  <a:gd name="T27" fmla="*/ 23 h 81"/>
                  <a:gd name="T28" fmla="*/ 99 w 106"/>
                  <a:gd name="T29" fmla="*/ 38 h 81"/>
                  <a:gd name="T30" fmla="*/ 89 w 106"/>
                  <a:gd name="T31" fmla="*/ 28 h 81"/>
                  <a:gd name="T32" fmla="*/ 73 w 106"/>
                  <a:gd name="T33" fmla="*/ 19 h 81"/>
                  <a:gd name="T34" fmla="*/ 63 w 106"/>
                  <a:gd name="T35" fmla="*/ 31 h 81"/>
                  <a:gd name="T36" fmla="*/ 55 w 106"/>
                  <a:gd name="T37" fmla="*/ 42 h 81"/>
                  <a:gd name="T38" fmla="*/ 56 w 106"/>
                  <a:gd name="T39" fmla="*/ 46 h 81"/>
                  <a:gd name="T40" fmla="*/ 37 w 106"/>
                  <a:gd name="T41" fmla="*/ 61 h 81"/>
                  <a:gd name="T42" fmla="*/ 26 w 106"/>
                  <a:gd name="T43" fmla="*/ 60 h 81"/>
                  <a:gd name="T44" fmla="*/ 26 w 106"/>
                  <a:gd name="T45" fmla="*/ 67 h 81"/>
                  <a:gd name="T46" fmla="*/ 14 w 106"/>
                  <a:gd name="T47" fmla="*/ 81 h 81"/>
                  <a:gd name="T48" fmla="*/ 9 w 106"/>
                  <a:gd name="T49"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5" h="81">
                    <a:moveTo>
                      <a:pt x="9" y="80"/>
                    </a:moveTo>
                    <a:cubicBezTo>
                      <a:pt x="13" y="74"/>
                      <a:pt x="8" y="69"/>
                      <a:pt x="6" y="64"/>
                    </a:cubicBezTo>
                    <a:cubicBezTo>
                      <a:pt x="4" y="58"/>
                      <a:pt x="1" y="53"/>
                      <a:pt x="0" y="46"/>
                    </a:cubicBezTo>
                    <a:cubicBezTo>
                      <a:pt x="10" y="45"/>
                      <a:pt x="16" y="52"/>
                      <a:pt x="24" y="53"/>
                    </a:cubicBezTo>
                    <a:cubicBezTo>
                      <a:pt x="28" y="53"/>
                      <a:pt x="33" y="56"/>
                      <a:pt x="35" y="52"/>
                    </a:cubicBezTo>
                    <a:cubicBezTo>
                      <a:pt x="38" y="48"/>
                      <a:pt x="36" y="44"/>
                      <a:pt x="33" y="40"/>
                    </a:cubicBezTo>
                    <a:cubicBezTo>
                      <a:pt x="31" y="37"/>
                      <a:pt x="28" y="35"/>
                      <a:pt x="30" y="31"/>
                    </a:cubicBezTo>
                    <a:cubicBezTo>
                      <a:pt x="42" y="38"/>
                      <a:pt x="52" y="28"/>
                      <a:pt x="62" y="26"/>
                    </a:cubicBezTo>
                    <a:cubicBezTo>
                      <a:pt x="68" y="25"/>
                      <a:pt x="64" y="16"/>
                      <a:pt x="61" y="11"/>
                    </a:cubicBezTo>
                    <a:cubicBezTo>
                      <a:pt x="59" y="7"/>
                      <a:pt x="57" y="4"/>
                      <a:pt x="62" y="0"/>
                    </a:cubicBezTo>
                    <a:cubicBezTo>
                      <a:pt x="68" y="4"/>
                      <a:pt x="75" y="7"/>
                      <a:pt x="81" y="11"/>
                    </a:cubicBezTo>
                    <a:cubicBezTo>
                      <a:pt x="86" y="15"/>
                      <a:pt x="91" y="15"/>
                      <a:pt x="94" y="8"/>
                    </a:cubicBezTo>
                    <a:cubicBezTo>
                      <a:pt x="95" y="15"/>
                      <a:pt x="98" y="19"/>
                      <a:pt x="106" y="17"/>
                    </a:cubicBezTo>
                    <a:cubicBezTo>
                      <a:pt x="106" y="19"/>
                      <a:pt x="106" y="21"/>
                      <a:pt x="106" y="23"/>
                    </a:cubicBezTo>
                    <a:cubicBezTo>
                      <a:pt x="104" y="28"/>
                      <a:pt x="104" y="36"/>
                      <a:pt x="99" y="38"/>
                    </a:cubicBezTo>
                    <a:cubicBezTo>
                      <a:pt x="94" y="40"/>
                      <a:pt x="93" y="31"/>
                      <a:pt x="89" y="28"/>
                    </a:cubicBezTo>
                    <a:cubicBezTo>
                      <a:pt x="84" y="24"/>
                      <a:pt x="81" y="19"/>
                      <a:pt x="73" y="19"/>
                    </a:cubicBezTo>
                    <a:cubicBezTo>
                      <a:pt x="74" y="26"/>
                      <a:pt x="78" y="36"/>
                      <a:pt x="63" y="31"/>
                    </a:cubicBezTo>
                    <a:cubicBezTo>
                      <a:pt x="62" y="31"/>
                      <a:pt x="49" y="31"/>
                      <a:pt x="55" y="42"/>
                    </a:cubicBezTo>
                    <a:cubicBezTo>
                      <a:pt x="56" y="43"/>
                      <a:pt x="55" y="45"/>
                      <a:pt x="56" y="46"/>
                    </a:cubicBezTo>
                    <a:cubicBezTo>
                      <a:pt x="58" y="66"/>
                      <a:pt x="56" y="68"/>
                      <a:pt x="37" y="61"/>
                    </a:cubicBezTo>
                    <a:cubicBezTo>
                      <a:pt x="33" y="59"/>
                      <a:pt x="29" y="58"/>
                      <a:pt x="26" y="60"/>
                    </a:cubicBezTo>
                    <a:cubicBezTo>
                      <a:pt x="23" y="62"/>
                      <a:pt x="25" y="65"/>
                      <a:pt x="26" y="67"/>
                    </a:cubicBezTo>
                    <a:cubicBezTo>
                      <a:pt x="29" y="81"/>
                      <a:pt x="29" y="81"/>
                      <a:pt x="14" y="81"/>
                    </a:cubicBezTo>
                    <a:cubicBezTo>
                      <a:pt x="13" y="81"/>
                      <a:pt x="11" y="80"/>
                      <a:pt x="9" y="8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1" name="Freeform 953">
                <a:extLst>
                  <a:ext uri="{FF2B5EF4-FFF2-40B4-BE49-F238E27FC236}">
                    <a16:creationId xmlns:a16="http://schemas.microsoft.com/office/drawing/2014/main" id="{1CB9E2C7-C7A1-74FA-8D48-9E4350C492A1}"/>
                  </a:ext>
                </a:extLst>
              </p:cNvPr>
              <p:cNvSpPr/>
              <p:nvPr/>
            </p:nvSpPr>
            <p:spPr bwMode="auto">
              <a:xfrm>
                <a:off x="5087" y="1105"/>
                <a:ext cx="118" cy="88"/>
              </a:xfrm>
              <a:custGeom>
                <a:avLst/>
                <a:gdLst>
                  <a:gd name="T0" fmla="*/ 0 w 104"/>
                  <a:gd name="T1" fmla="*/ 17 h 78"/>
                  <a:gd name="T2" fmla="*/ 3 w 104"/>
                  <a:gd name="T3" fmla="*/ 15 h 78"/>
                  <a:gd name="T4" fmla="*/ 10 w 104"/>
                  <a:gd name="T5" fmla="*/ 9 h 78"/>
                  <a:gd name="T6" fmla="*/ 20 w 104"/>
                  <a:gd name="T7" fmla="*/ 12 h 78"/>
                  <a:gd name="T8" fmla="*/ 43 w 104"/>
                  <a:gd name="T9" fmla="*/ 0 h 78"/>
                  <a:gd name="T10" fmla="*/ 41 w 104"/>
                  <a:gd name="T11" fmla="*/ 14 h 78"/>
                  <a:gd name="T12" fmla="*/ 47 w 104"/>
                  <a:gd name="T13" fmla="*/ 27 h 78"/>
                  <a:gd name="T14" fmla="*/ 75 w 104"/>
                  <a:gd name="T15" fmla="*/ 31 h 78"/>
                  <a:gd name="T16" fmla="*/ 68 w 104"/>
                  <a:gd name="T17" fmla="*/ 42 h 78"/>
                  <a:gd name="T18" fmla="*/ 67 w 104"/>
                  <a:gd name="T19" fmla="*/ 51 h 78"/>
                  <a:gd name="T20" fmla="*/ 75 w 104"/>
                  <a:gd name="T21" fmla="*/ 48 h 78"/>
                  <a:gd name="T22" fmla="*/ 92 w 104"/>
                  <a:gd name="T23" fmla="*/ 47 h 78"/>
                  <a:gd name="T24" fmla="*/ 104 w 104"/>
                  <a:gd name="T25" fmla="*/ 43 h 78"/>
                  <a:gd name="T26" fmla="*/ 92 w 104"/>
                  <a:gd name="T27" fmla="*/ 77 h 78"/>
                  <a:gd name="T28" fmla="*/ 79 w 104"/>
                  <a:gd name="T29" fmla="*/ 63 h 78"/>
                  <a:gd name="T30" fmla="*/ 74 w 104"/>
                  <a:gd name="T31" fmla="*/ 58 h 78"/>
                  <a:gd name="T32" fmla="*/ 64 w 104"/>
                  <a:gd name="T33" fmla="*/ 60 h 78"/>
                  <a:gd name="T34" fmla="*/ 48 w 104"/>
                  <a:gd name="T35" fmla="*/ 48 h 78"/>
                  <a:gd name="T36" fmla="*/ 49 w 104"/>
                  <a:gd name="T37" fmla="*/ 39 h 78"/>
                  <a:gd name="T38" fmla="*/ 38 w 104"/>
                  <a:gd name="T39" fmla="*/ 31 h 78"/>
                  <a:gd name="T40" fmla="*/ 29 w 104"/>
                  <a:gd name="T41" fmla="*/ 26 h 78"/>
                  <a:gd name="T42" fmla="*/ 21 w 104"/>
                  <a:gd name="T43" fmla="*/ 22 h 78"/>
                  <a:gd name="T44" fmla="*/ 3 w 104"/>
                  <a:gd name="T45" fmla="*/ 39 h 78"/>
                  <a:gd name="T46" fmla="*/ 0 w 104"/>
                  <a:gd name="T47" fmla="*/ 1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4" h="78">
                    <a:moveTo>
                      <a:pt x="0" y="17"/>
                    </a:moveTo>
                    <a:cubicBezTo>
                      <a:pt x="1" y="16"/>
                      <a:pt x="2" y="15"/>
                      <a:pt x="3" y="15"/>
                    </a:cubicBezTo>
                    <a:cubicBezTo>
                      <a:pt x="6" y="14"/>
                      <a:pt x="8" y="12"/>
                      <a:pt x="10" y="9"/>
                    </a:cubicBezTo>
                    <a:cubicBezTo>
                      <a:pt x="13" y="10"/>
                      <a:pt x="15" y="15"/>
                      <a:pt x="20" y="12"/>
                    </a:cubicBezTo>
                    <a:cubicBezTo>
                      <a:pt x="27" y="7"/>
                      <a:pt x="35" y="4"/>
                      <a:pt x="43" y="0"/>
                    </a:cubicBezTo>
                    <a:cubicBezTo>
                      <a:pt x="48" y="5"/>
                      <a:pt x="43" y="9"/>
                      <a:pt x="41" y="14"/>
                    </a:cubicBezTo>
                    <a:cubicBezTo>
                      <a:pt x="39" y="20"/>
                      <a:pt x="38" y="23"/>
                      <a:pt x="47" y="27"/>
                    </a:cubicBezTo>
                    <a:cubicBezTo>
                      <a:pt x="57" y="32"/>
                      <a:pt x="66" y="29"/>
                      <a:pt x="75" y="31"/>
                    </a:cubicBezTo>
                    <a:cubicBezTo>
                      <a:pt x="75" y="36"/>
                      <a:pt x="70" y="38"/>
                      <a:pt x="68" y="42"/>
                    </a:cubicBezTo>
                    <a:cubicBezTo>
                      <a:pt x="67" y="45"/>
                      <a:pt x="64" y="48"/>
                      <a:pt x="67" y="51"/>
                    </a:cubicBezTo>
                    <a:cubicBezTo>
                      <a:pt x="70" y="53"/>
                      <a:pt x="72" y="49"/>
                      <a:pt x="75" y="48"/>
                    </a:cubicBezTo>
                    <a:cubicBezTo>
                      <a:pt x="81" y="54"/>
                      <a:pt x="86" y="48"/>
                      <a:pt x="92" y="47"/>
                    </a:cubicBezTo>
                    <a:cubicBezTo>
                      <a:pt x="96" y="46"/>
                      <a:pt x="100" y="44"/>
                      <a:pt x="104" y="43"/>
                    </a:cubicBezTo>
                    <a:cubicBezTo>
                      <a:pt x="100" y="55"/>
                      <a:pt x="96" y="66"/>
                      <a:pt x="92" y="77"/>
                    </a:cubicBezTo>
                    <a:cubicBezTo>
                      <a:pt x="82" y="78"/>
                      <a:pt x="74" y="78"/>
                      <a:pt x="79" y="63"/>
                    </a:cubicBezTo>
                    <a:cubicBezTo>
                      <a:pt x="81" y="59"/>
                      <a:pt x="77" y="58"/>
                      <a:pt x="74" y="58"/>
                    </a:cubicBezTo>
                    <a:cubicBezTo>
                      <a:pt x="71" y="58"/>
                      <a:pt x="67" y="59"/>
                      <a:pt x="64" y="60"/>
                    </a:cubicBezTo>
                    <a:cubicBezTo>
                      <a:pt x="48" y="65"/>
                      <a:pt x="48" y="65"/>
                      <a:pt x="48" y="48"/>
                    </a:cubicBezTo>
                    <a:cubicBezTo>
                      <a:pt x="48" y="45"/>
                      <a:pt x="48" y="42"/>
                      <a:pt x="49" y="39"/>
                    </a:cubicBezTo>
                    <a:cubicBezTo>
                      <a:pt x="50" y="30"/>
                      <a:pt x="45" y="28"/>
                      <a:pt x="38" y="31"/>
                    </a:cubicBezTo>
                    <a:cubicBezTo>
                      <a:pt x="31" y="33"/>
                      <a:pt x="29" y="33"/>
                      <a:pt x="29" y="26"/>
                    </a:cubicBezTo>
                    <a:cubicBezTo>
                      <a:pt x="29" y="17"/>
                      <a:pt x="25" y="20"/>
                      <a:pt x="21" y="22"/>
                    </a:cubicBezTo>
                    <a:cubicBezTo>
                      <a:pt x="13" y="26"/>
                      <a:pt x="12" y="36"/>
                      <a:pt x="3" y="39"/>
                    </a:cubicBezTo>
                    <a:cubicBezTo>
                      <a:pt x="2" y="32"/>
                      <a:pt x="1" y="24"/>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2" name="Freeform 954">
                <a:extLst>
                  <a:ext uri="{FF2B5EF4-FFF2-40B4-BE49-F238E27FC236}">
                    <a16:creationId xmlns:a16="http://schemas.microsoft.com/office/drawing/2014/main" id="{0D5E1586-B853-8BFA-BA0D-9B9ED3349602}"/>
                  </a:ext>
                </a:extLst>
              </p:cNvPr>
              <p:cNvSpPr/>
              <p:nvPr/>
            </p:nvSpPr>
            <p:spPr bwMode="auto">
              <a:xfrm>
                <a:off x="5100" y="1763"/>
                <a:ext cx="85" cy="61"/>
              </a:xfrm>
              <a:custGeom>
                <a:avLst/>
                <a:gdLst>
                  <a:gd name="T0" fmla="*/ 68 w 75"/>
                  <a:gd name="T1" fmla="*/ 47 h 54"/>
                  <a:gd name="T2" fmla="*/ 61 w 75"/>
                  <a:gd name="T3" fmla="*/ 47 h 54"/>
                  <a:gd name="T4" fmla="*/ 61 w 75"/>
                  <a:gd name="T5" fmla="*/ 47 h 54"/>
                  <a:gd name="T6" fmla="*/ 57 w 75"/>
                  <a:gd name="T7" fmla="*/ 38 h 54"/>
                  <a:gd name="T8" fmla="*/ 49 w 75"/>
                  <a:gd name="T9" fmla="*/ 42 h 54"/>
                  <a:gd name="T10" fmla="*/ 44 w 75"/>
                  <a:gd name="T11" fmla="*/ 47 h 54"/>
                  <a:gd name="T12" fmla="*/ 36 w 75"/>
                  <a:gd name="T13" fmla="*/ 46 h 54"/>
                  <a:gd name="T14" fmla="*/ 33 w 75"/>
                  <a:gd name="T15" fmla="*/ 37 h 54"/>
                  <a:gd name="T16" fmla="*/ 23 w 75"/>
                  <a:gd name="T17" fmla="*/ 33 h 54"/>
                  <a:gd name="T18" fmla="*/ 6 w 75"/>
                  <a:gd name="T19" fmla="*/ 26 h 54"/>
                  <a:gd name="T20" fmla="*/ 0 w 75"/>
                  <a:gd name="T21" fmla="*/ 13 h 54"/>
                  <a:gd name="T22" fmla="*/ 1 w 75"/>
                  <a:gd name="T23" fmla="*/ 11 h 54"/>
                  <a:gd name="T24" fmla="*/ 14 w 75"/>
                  <a:gd name="T25" fmla="*/ 1 h 54"/>
                  <a:gd name="T26" fmla="*/ 20 w 75"/>
                  <a:gd name="T27" fmla="*/ 13 h 54"/>
                  <a:gd name="T28" fmla="*/ 22 w 75"/>
                  <a:gd name="T29" fmla="*/ 22 h 54"/>
                  <a:gd name="T30" fmla="*/ 28 w 75"/>
                  <a:gd name="T31" fmla="*/ 27 h 54"/>
                  <a:gd name="T32" fmla="*/ 32 w 75"/>
                  <a:gd name="T33" fmla="*/ 27 h 54"/>
                  <a:gd name="T34" fmla="*/ 45 w 75"/>
                  <a:gd name="T35" fmla="*/ 27 h 54"/>
                  <a:gd name="T36" fmla="*/ 53 w 75"/>
                  <a:gd name="T37" fmla="*/ 31 h 54"/>
                  <a:gd name="T38" fmla="*/ 75 w 75"/>
                  <a:gd name="T39" fmla="*/ 24 h 54"/>
                  <a:gd name="T40" fmla="*/ 68 w 75"/>
                  <a:gd name="T41"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54">
                    <a:moveTo>
                      <a:pt x="68" y="47"/>
                    </a:moveTo>
                    <a:cubicBezTo>
                      <a:pt x="66" y="47"/>
                      <a:pt x="63" y="47"/>
                      <a:pt x="61" y="47"/>
                    </a:cubicBezTo>
                    <a:cubicBezTo>
                      <a:pt x="61" y="47"/>
                      <a:pt x="61" y="47"/>
                      <a:pt x="61" y="47"/>
                    </a:cubicBezTo>
                    <a:cubicBezTo>
                      <a:pt x="60" y="44"/>
                      <a:pt x="62" y="40"/>
                      <a:pt x="57" y="38"/>
                    </a:cubicBezTo>
                    <a:cubicBezTo>
                      <a:pt x="53" y="37"/>
                      <a:pt x="51" y="40"/>
                      <a:pt x="49" y="42"/>
                    </a:cubicBezTo>
                    <a:cubicBezTo>
                      <a:pt x="48" y="44"/>
                      <a:pt x="46" y="45"/>
                      <a:pt x="44" y="47"/>
                    </a:cubicBezTo>
                    <a:cubicBezTo>
                      <a:pt x="40" y="52"/>
                      <a:pt x="38" y="54"/>
                      <a:pt x="36" y="46"/>
                    </a:cubicBezTo>
                    <a:cubicBezTo>
                      <a:pt x="36" y="43"/>
                      <a:pt x="33" y="40"/>
                      <a:pt x="33" y="37"/>
                    </a:cubicBezTo>
                    <a:cubicBezTo>
                      <a:pt x="31" y="30"/>
                      <a:pt x="28" y="30"/>
                      <a:pt x="23" y="33"/>
                    </a:cubicBezTo>
                    <a:cubicBezTo>
                      <a:pt x="13" y="42"/>
                      <a:pt x="10" y="35"/>
                      <a:pt x="6" y="26"/>
                    </a:cubicBezTo>
                    <a:cubicBezTo>
                      <a:pt x="4" y="22"/>
                      <a:pt x="8" y="15"/>
                      <a:pt x="0" y="13"/>
                    </a:cubicBezTo>
                    <a:cubicBezTo>
                      <a:pt x="1" y="13"/>
                      <a:pt x="1" y="12"/>
                      <a:pt x="1" y="11"/>
                    </a:cubicBezTo>
                    <a:cubicBezTo>
                      <a:pt x="4" y="6"/>
                      <a:pt x="8" y="0"/>
                      <a:pt x="14" y="1"/>
                    </a:cubicBezTo>
                    <a:cubicBezTo>
                      <a:pt x="19" y="1"/>
                      <a:pt x="18" y="8"/>
                      <a:pt x="20" y="13"/>
                    </a:cubicBezTo>
                    <a:cubicBezTo>
                      <a:pt x="21" y="16"/>
                      <a:pt x="21" y="19"/>
                      <a:pt x="22" y="22"/>
                    </a:cubicBezTo>
                    <a:cubicBezTo>
                      <a:pt x="22" y="26"/>
                      <a:pt x="22" y="30"/>
                      <a:pt x="28" y="27"/>
                    </a:cubicBezTo>
                    <a:cubicBezTo>
                      <a:pt x="29" y="26"/>
                      <a:pt x="31" y="25"/>
                      <a:pt x="32" y="27"/>
                    </a:cubicBezTo>
                    <a:cubicBezTo>
                      <a:pt x="37" y="41"/>
                      <a:pt x="41" y="29"/>
                      <a:pt x="45" y="27"/>
                    </a:cubicBezTo>
                    <a:cubicBezTo>
                      <a:pt x="47" y="32"/>
                      <a:pt x="49" y="33"/>
                      <a:pt x="53" y="31"/>
                    </a:cubicBezTo>
                    <a:cubicBezTo>
                      <a:pt x="59" y="28"/>
                      <a:pt x="66" y="27"/>
                      <a:pt x="75" y="24"/>
                    </a:cubicBezTo>
                    <a:cubicBezTo>
                      <a:pt x="70" y="33"/>
                      <a:pt x="66" y="39"/>
                      <a:pt x="68" y="4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3" name="Freeform 955">
                <a:extLst>
                  <a:ext uri="{FF2B5EF4-FFF2-40B4-BE49-F238E27FC236}">
                    <a16:creationId xmlns:a16="http://schemas.microsoft.com/office/drawing/2014/main" id="{61B4136C-D684-5DCA-C092-FB785F9ABD51}"/>
                  </a:ext>
                </a:extLst>
              </p:cNvPr>
              <p:cNvSpPr/>
              <p:nvPr/>
            </p:nvSpPr>
            <p:spPr bwMode="auto">
              <a:xfrm>
                <a:off x="4815" y="1246"/>
                <a:ext cx="66" cy="50"/>
              </a:xfrm>
              <a:custGeom>
                <a:avLst/>
                <a:gdLst>
                  <a:gd name="T0" fmla="*/ 26 w 58"/>
                  <a:gd name="T1" fmla="*/ 1 h 44"/>
                  <a:gd name="T2" fmla="*/ 37 w 58"/>
                  <a:gd name="T3" fmla="*/ 7 h 44"/>
                  <a:gd name="T4" fmla="*/ 46 w 58"/>
                  <a:gd name="T5" fmla="*/ 19 h 44"/>
                  <a:gd name="T6" fmla="*/ 44 w 58"/>
                  <a:gd name="T7" fmla="*/ 35 h 44"/>
                  <a:gd name="T8" fmla="*/ 25 w 58"/>
                  <a:gd name="T9" fmla="*/ 43 h 44"/>
                  <a:gd name="T10" fmla="*/ 23 w 58"/>
                  <a:gd name="T11" fmla="*/ 35 h 44"/>
                  <a:gd name="T12" fmla="*/ 0 w 58"/>
                  <a:gd name="T13" fmla="*/ 17 h 44"/>
                  <a:gd name="T14" fmla="*/ 23 w 58"/>
                  <a:gd name="T15" fmla="*/ 10 h 44"/>
                  <a:gd name="T16" fmla="*/ 26 w 58"/>
                  <a:gd name="T17" fmla="*/ 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44">
                    <a:moveTo>
                      <a:pt x="26" y="1"/>
                    </a:moveTo>
                    <a:cubicBezTo>
                      <a:pt x="31" y="0"/>
                      <a:pt x="35" y="0"/>
                      <a:pt x="37" y="7"/>
                    </a:cubicBezTo>
                    <a:cubicBezTo>
                      <a:pt x="38" y="11"/>
                      <a:pt x="42" y="16"/>
                      <a:pt x="46" y="19"/>
                    </a:cubicBezTo>
                    <a:cubicBezTo>
                      <a:pt x="58" y="26"/>
                      <a:pt x="52" y="30"/>
                      <a:pt x="44" y="35"/>
                    </a:cubicBezTo>
                    <a:cubicBezTo>
                      <a:pt x="38" y="38"/>
                      <a:pt x="33" y="44"/>
                      <a:pt x="25" y="43"/>
                    </a:cubicBezTo>
                    <a:cubicBezTo>
                      <a:pt x="29" y="39"/>
                      <a:pt x="27" y="37"/>
                      <a:pt x="23" y="35"/>
                    </a:cubicBezTo>
                    <a:cubicBezTo>
                      <a:pt x="14" y="31"/>
                      <a:pt x="6" y="26"/>
                      <a:pt x="0" y="17"/>
                    </a:cubicBezTo>
                    <a:cubicBezTo>
                      <a:pt x="8" y="15"/>
                      <a:pt x="16" y="14"/>
                      <a:pt x="23" y="10"/>
                    </a:cubicBezTo>
                    <a:cubicBezTo>
                      <a:pt x="28" y="7"/>
                      <a:pt x="29" y="5"/>
                      <a:pt x="26"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4" name="Freeform 956">
                <a:extLst>
                  <a:ext uri="{FF2B5EF4-FFF2-40B4-BE49-F238E27FC236}">
                    <a16:creationId xmlns:a16="http://schemas.microsoft.com/office/drawing/2014/main" id="{8E54CDA8-EE1F-803C-63C9-DF0799BCFC2D}"/>
                  </a:ext>
                </a:extLst>
              </p:cNvPr>
              <p:cNvSpPr/>
              <p:nvPr/>
            </p:nvSpPr>
            <p:spPr bwMode="auto">
              <a:xfrm>
                <a:off x="4844" y="1369"/>
                <a:ext cx="61" cy="58"/>
              </a:xfrm>
              <a:custGeom>
                <a:avLst/>
                <a:gdLst>
                  <a:gd name="T0" fmla="*/ 50 w 54"/>
                  <a:gd name="T1" fmla="*/ 40 h 51"/>
                  <a:gd name="T2" fmla="*/ 31 w 54"/>
                  <a:gd name="T3" fmla="*/ 40 h 51"/>
                  <a:gd name="T4" fmla="*/ 23 w 54"/>
                  <a:gd name="T5" fmla="*/ 43 h 51"/>
                  <a:gd name="T6" fmla="*/ 0 w 54"/>
                  <a:gd name="T7" fmla="*/ 48 h 51"/>
                  <a:gd name="T8" fmla="*/ 12 w 54"/>
                  <a:gd name="T9" fmla="*/ 37 h 51"/>
                  <a:gd name="T10" fmla="*/ 12 w 54"/>
                  <a:gd name="T11" fmla="*/ 31 h 51"/>
                  <a:gd name="T12" fmla="*/ 7 w 54"/>
                  <a:gd name="T13" fmla="*/ 12 h 51"/>
                  <a:gd name="T14" fmla="*/ 19 w 54"/>
                  <a:gd name="T15" fmla="*/ 6 h 51"/>
                  <a:gd name="T16" fmla="*/ 33 w 54"/>
                  <a:gd name="T17" fmla="*/ 5 h 51"/>
                  <a:gd name="T18" fmla="*/ 29 w 54"/>
                  <a:gd name="T19" fmla="*/ 16 h 51"/>
                  <a:gd name="T20" fmla="*/ 22 w 54"/>
                  <a:gd name="T21" fmla="*/ 26 h 51"/>
                  <a:gd name="T22" fmla="*/ 44 w 54"/>
                  <a:gd name="T23" fmla="*/ 30 h 51"/>
                  <a:gd name="T24" fmla="*/ 50 w 54"/>
                  <a:gd name="T25" fmla="*/ 4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1">
                    <a:moveTo>
                      <a:pt x="50" y="40"/>
                    </a:moveTo>
                    <a:cubicBezTo>
                      <a:pt x="43" y="40"/>
                      <a:pt x="37" y="40"/>
                      <a:pt x="31" y="40"/>
                    </a:cubicBezTo>
                    <a:cubicBezTo>
                      <a:pt x="28" y="40"/>
                      <a:pt x="25" y="41"/>
                      <a:pt x="23" y="43"/>
                    </a:cubicBezTo>
                    <a:cubicBezTo>
                      <a:pt x="14" y="51"/>
                      <a:pt x="15" y="51"/>
                      <a:pt x="0" y="48"/>
                    </a:cubicBezTo>
                    <a:cubicBezTo>
                      <a:pt x="8" y="49"/>
                      <a:pt x="13" y="46"/>
                      <a:pt x="12" y="37"/>
                    </a:cubicBezTo>
                    <a:cubicBezTo>
                      <a:pt x="11" y="35"/>
                      <a:pt x="11" y="32"/>
                      <a:pt x="12" y="31"/>
                    </a:cubicBezTo>
                    <a:cubicBezTo>
                      <a:pt x="22" y="22"/>
                      <a:pt x="18" y="17"/>
                      <a:pt x="7" y="12"/>
                    </a:cubicBezTo>
                    <a:cubicBezTo>
                      <a:pt x="12" y="10"/>
                      <a:pt x="16" y="8"/>
                      <a:pt x="19" y="6"/>
                    </a:cubicBezTo>
                    <a:cubicBezTo>
                      <a:pt x="24" y="0"/>
                      <a:pt x="29" y="1"/>
                      <a:pt x="33" y="5"/>
                    </a:cubicBezTo>
                    <a:cubicBezTo>
                      <a:pt x="39" y="10"/>
                      <a:pt x="32" y="13"/>
                      <a:pt x="29" y="16"/>
                    </a:cubicBezTo>
                    <a:cubicBezTo>
                      <a:pt x="27" y="19"/>
                      <a:pt x="25" y="23"/>
                      <a:pt x="22" y="26"/>
                    </a:cubicBezTo>
                    <a:cubicBezTo>
                      <a:pt x="29" y="31"/>
                      <a:pt x="37" y="31"/>
                      <a:pt x="44" y="30"/>
                    </a:cubicBezTo>
                    <a:cubicBezTo>
                      <a:pt x="54" y="29"/>
                      <a:pt x="54" y="33"/>
                      <a:pt x="50" y="4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5" name="Freeform 957">
                <a:extLst>
                  <a:ext uri="{FF2B5EF4-FFF2-40B4-BE49-F238E27FC236}">
                    <a16:creationId xmlns:a16="http://schemas.microsoft.com/office/drawing/2014/main" id="{94E87AC5-B0DF-9B5F-C225-F33FE51560EF}"/>
                  </a:ext>
                </a:extLst>
              </p:cNvPr>
              <p:cNvSpPr/>
              <p:nvPr/>
            </p:nvSpPr>
            <p:spPr bwMode="auto">
              <a:xfrm>
                <a:off x="4966" y="1082"/>
                <a:ext cx="66" cy="46"/>
              </a:xfrm>
              <a:custGeom>
                <a:avLst/>
                <a:gdLst>
                  <a:gd name="T0" fmla="*/ 58 w 58"/>
                  <a:gd name="T1" fmla="*/ 23 h 41"/>
                  <a:gd name="T2" fmla="*/ 50 w 58"/>
                  <a:gd name="T3" fmla="*/ 38 h 41"/>
                  <a:gd name="T4" fmla="*/ 40 w 58"/>
                  <a:gd name="T5" fmla="*/ 30 h 41"/>
                  <a:gd name="T6" fmla="*/ 31 w 58"/>
                  <a:gd name="T7" fmla="*/ 29 h 41"/>
                  <a:gd name="T8" fmla="*/ 12 w 58"/>
                  <a:gd name="T9" fmla="*/ 26 h 41"/>
                  <a:gd name="T10" fmla="*/ 0 w 58"/>
                  <a:gd name="T11" fmla="*/ 22 h 41"/>
                  <a:gd name="T12" fmla="*/ 8 w 58"/>
                  <a:gd name="T13" fmla="*/ 0 h 41"/>
                  <a:gd name="T14" fmla="*/ 22 w 58"/>
                  <a:gd name="T15" fmla="*/ 20 h 41"/>
                  <a:gd name="T16" fmla="*/ 30 w 58"/>
                  <a:gd name="T17" fmla="*/ 20 h 41"/>
                  <a:gd name="T18" fmla="*/ 33 w 58"/>
                  <a:gd name="T19" fmla="*/ 18 h 41"/>
                  <a:gd name="T20" fmla="*/ 52 w 58"/>
                  <a:gd name="T21" fmla="*/ 12 h 41"/>
                  <a:gd name="T22" fmla="*/ 58 w 58"/>
                  <a:gd name="T23" fmla="*/ 2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 h="41">
                    <a:moveTo>
                      <a:pt x="58" y="23"/>
                    </a:moveTo>
                    <a:cubicBezTo>
                      <a:pt x="57" y="30"/>
                      <a:pt x="47" y="30"/>
                      <a:pt x="50" y="38"/>
                    </a:cubicBezTo>
                    <a:cubicBezTo>
                      <a:pt x="44" y="37"/>
                      <a:pt x="44" y="32"/>
                      <a:pt x="40" y="30"/>
                    </a:cubicBezTo>
                    <a:cubicBezTo>
                      <a:pt x="37" y="29"/>
                      <a:pt x="34" y="26"/>
                      <a:pt x="31" y="29"/>
                    </a:cubicBezTo>
                    <a:cubicBezTo>
                      <a:pt x="23" y="41"/>
                      <a:pt x="18" y="30"/>
                      <a:pt x="12" y="26"/>
                    </a:cubicBezTo>
                    <a:cubicBezTo>
                      <a:pt x="8" y="23"/>
                      <a:pt x="5" y="19"/>
                      <a:pt x="0" y="22"/>
                    </a:cubicBezTo>
                    <a:cubicBezTo>
                      <a:pt x="4" y="16"/>
                      <a:pt x="5" y="8"/>
                      <a:pt x="8" y="0"/>
                    </a:cubicBezTo>
                    <a:cubicBezTo>
                      <a:pt x="16" y="5"/>
                      <a:pt x="17" y="14"/>
                      <a:pt x="22" y="20"/>
                    </a:cubicBezTo>
                    <a:cubicBezTo>
                      <a:pt x="24" y="22"/>
                      <a:pt x="27" y="27"/>
                      <a:pt x="30" y="20"/>
                    </a:cubicBezTo>
                    <a:cubicBezTo>
                      <a:pt x="30" y="19"/>
                      <a:pt x="32" y="16"/>
                      <a:pt x="33" y="18"/>
                    </a:cubicBezTo>
                    <a:cubicBezTo>
                      <a:pt x="46" y="34"/>
                      <a:pt x="42" y="10"/>
                      <a:pt x="52" y="12"/>
                    </a:cubicBezTo>
                    <a:cubicBezTo>
                      <a:pt x="54" y="13"/>
                      <a:pt x="52" y="21"/>
                      <a:pt x="58"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6" name="Freeform 958">
                <a:extLst>
                  <a:ext uri="{FF2B5EF4-FFF2-40B4-BE49-F238E27FC236}">
                    <a16:creationId xmlns:a16="http://schemas.microsoft.com/office/drawing/2014/main" id="{99E960D8-6148-0650-DFED-37574DBF4A7E}"/>
                  </a:ext>
                </a:extLst>
              </p:cNvPr>
              <p:cNvSpPr/>
              <p:nvPr/>
            </p:nvSpPr>
            <p:spPr bwMode="auto">
              <a:xfrm>
                <a:off x="4813" y="1296"/>
                <a:ext cx="58" cy="56"/>
              </a:xfrm>
              <a:custGeom>
                <a:avLst/>
                <a:gdLst>
                  <a:gd name="T0" fmla="*/ 23 w 51"/>
                  <a:gd name="T1" fmla="*/ 0 h 49"/>
                  <a:gd name="T2" fmla="*/ 23 w 51"/>
                  <a:gd name="T3" fmla="*/ 5 h 49"/>
                  <a:gd name="T4" fmla="*/ 17 w 51"/>
                  <a:gd name="T5" fmla="*/ 30 h 49"/>
                  <a:gd name="T6" fmla="*/ 43 w 51"/>
                  <a:gd name="T7" fmla="*/ 37 h 49"/>
                  <a:gd name="T8" fmla="*/ 51 w 51"/>
                  <a:gd name="T9" fmla="*/ 41 h 49"/>
                  <a:gd name="T10" fmla="*/ 42 w 51"/>
                  <a:gd name="T11" fmla="*/ 48 h 49"/>
                  <a:gd name="T12" fmla="*/ 38 w 51"/>
                  <a:gd name="T13" fmla="*/ 49 h 49"/>
                  <a:gd name="T14" fmla="*/ 0 w 51"/>
                  <a:gd name="T15" fmla="*/ 44 h 49"/>
                  <a:gd name="T16" fmla="*/ 14 w 51"/>
                  <a:gd name="T17" fmla="*/ 26 h 49"/>
                  <a:gd name="T18" fmla="*/ 22 w 51"/>
                  <a:gd name="T19" fmla="*/ 17 h 49"/>
                  <a:gd name="T20" fmla="*/ 12 w 51"/>
                  <a:gd name="T21" fmla="*/ 12 h 49"/>
                  <a:gd name="T22" fmla="*/ 23 w 51"/>
                  <a:gd name="T23"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 h="49">
                    <a:moveTo>
                      <a:pt x="23" y="0"/>
                    </a:moveTo>
                    <a:cubicBezTo>
                      <a:pt x="23" y="2"/>
                      <a:pt x="22" y="4"/>
                      <a:pt x="23" y="5"/>
                    </a:cubicBezTo>
                    <a:cubicBezTo>
                      <a:pt x="32" y="15"/>
                      <a:pt x="27" y="23"/>
                      <a:pt x="17" y="30"/>
                    </a:cubicBezTo>
                    <a:cubicBezTo>
                      <a:pt x="27" y="32"/>
                      <a:pt x="35" y="34"/>
                      <a:pt x="43" y="37"/>
                    </a:cubicBezTo>
                    <a:cubicBezTo>
                      <a:pt x="46" y="38"/>
                      <a:pt x="51" y="37"/>
                      <a:pt x="51" y="41"/>
                    </a:cubicBezTo>
                    <a:cubicBezTo>
                      <a:pt x="50" y="46"/>
                      <a:pt x="47" y="48"/>
                      <a:pt x="42" y="48"/>
                    </a:cubicBezTo>
                    <a:cubicBezTo>
                      <a:pt x="41" y="48"/>
                      <a:pt x="39" y="49"/>
                      <a:pt x="38" y="49"/>
                    </a:cubicBezTo>
                    <a:cubicBezTo>
                      <a:pt x="25" y="47"/>
                      <a:pt x="14" y="42"/>
                      <a:pt x="0" y="44"/>
                    </a:cubicBezTo>
                    <a:cubicBezTo>
                      <a:pt x="3" y="36"/>
                      <a:pt x="9" y="31"/>
                      <a:pt x="14" y="26"/>
                    </a:cubicBezTo>
                    <a:cubicBezTo>
                      <a:pt x="17" y="23"/>
                      <a:pt x="23" y="22"/>
                      <a:pt x="22" y="17"/>
                    </a:cubicBezTo>
                    <a:cubicBezTo>
                      <a:pt x="21" y="12"/>
                      <a:pt x="15" y="16"/>
                      <a:pt x="12" y="12"/>
                    </a:cubicBezTo>
                    <a:cubicBezTo>
                      <a:pt x="15" y="7"/>
                      <a:pt x="17" y="2"/>
                      <a:pt x="2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7" name="Freeform 959">
                <a:extLst>
                  <a:ext uri="{FF2B5EF4-FFF2-40B4-BE49-F238E27FC236}">
                    <a16:creationId xmlns:a16="http://schemas.microsoft.com/office/drawing/2014/main" id="{8410DD6A-B2A5-89E6-BCBA-356BB0BD0EA0}"/>
                  </a:ext>
                </a:extLst>
              </p:cNvPr>
              <p:cNvSpPr/>
              <p:nvPr/>
            </p:nvSpPr>
            <p:spPr bwMode="auto">
              <a:xfrm>
                <a:off x="5213" y="1564"/>
                <a:ext cx="50" cy="39"/>
              </a:xfrm>
              <a:custGeom>
                <a:avLst/>
                <a:gdLst>
                  <a:gd name="T0" fmla="*/ 27 w 44"/>
                  <a:gd name="T1" fmla="*/ 1 h 35"/>
                  <a:gd name="T2" fmla="*/ 33 w 44"/>
                  <a:gd name="T3" fmla="*/ 5 h 35"/>
                  <a:gd name="T4" fmla="*/ 34 w 44"/>
                  <a:gd name="T5" fmla="*/ 11 h 35"/>
                  <a:gd name="T6" fmla="*/ 39 w 44"/>
                  <a:gd name="T7" fmla="*/ 28 h 35"/>
                  <a:gd name="T8" fmla="*/ 13 w 44"/>
                  <a:gd name="T9" fmla="*/ 34 h 35"/>
                  <a:gd name="T10" fmla="*/ 15 w 44"/>
                  <a:gd name="T11" fmla="*/ 27 h 35"/>
                  <a:gd name="T12" fmla="*/ 8 w 44"/>
                  <a:gd name="T13" fmla="*/ 19 h 35"/>
                  <a:gd name="T14" fmla="*/ 3 w 44"/>
                  <a:gd name="T15" fmla="*/ 7 h 35"/>
                  <a:gd name="T16" fmla="*/ 14 w 44"/>
                  <a:gd name="T17" fmla="*/ 7 h 35"/>
                  <a:gd name="T18" fmla="*/ 27 w 44"/>
                  <a:gd name="T1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35">
                    <a:moveTo>
                      <a:pt x="27" y="1"/>
                    </a:moveTo>
                    <a:cubicBezTo>
                      <a:pt x="30" y="1"/>
                      <a:pt x="34" y="0"/>
                      <a:pt x="33" y="5"/>
                    </a:cubicBezTo>
                    <a:cubicBezTo>
                      <a:pt x="33" y="7"/>
                      <a:pt x="34" y="9"/>
                      <a:pt x="34" y="11"/>
                    </a:cubicBezTo>
                    <a:cubicBezTo>
                      <a:pt x="35" y="17"/>
                      <a:pt x="44" y="24"/>
                      <a:pt x="39" y="28"/>
                    </a:cubicBezTo>
                    <a:cubicBezTo>
                      <a:pt x="33" y="34"/>
                      <a:pt x="23" y="35"/>
                      <a:pt x="13" y="34"/>
                    </a:cubicBezTo>
                    <a:cubicBezTo>
                      <a:pt x="15" y="32"/>
                      <a:pt x="18" y="31"/>
                      <a:pt x="15" y="27"/>
                    </a:cubicBezTo>
                    <a:cubicBezTo>
                      <a:pt x="13" y="25"/>
                      <a:pt x="10" y="22"/>
                      <a:pt x="8" y="19"/>
                    </a:cubicBezTo>
                    <a:cubicBezTo>
                      <a:pt x="6" y="15"/>
                      <a:pt x="0" y="11"/>
                      <a:pt x="3" y="7"/>
                    </a:cubicBezTo>
                    <a:cubicBezTo>
                      <a:pt x="5" y="3"/>
                      <a:pt x="11" y="8"/>
                      <a:pt x="14" y="7"/>
                    </a:cubicBezTo>
                    <a:cubicBezTo>
                      <a:pt x="19" y="6"/>
                      <a:pt x="25" y="9"/>
                      <a:pt x="27"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8" name="Freeform 960">
                <a:extLst>
                  <a:ext uri="{FF2B5EF4-FFF2-40B4-BE49-F238E27FC236}">
                    <a16:creationId xmlns:a16="http://schemas.microsoft.com/office/drawing/2014/main" id="{B37BA729-AD07-B4AB-0B9A-14DD6A034E02}"/>
                  </a:ext>
                </a:extLst>
              </p:cNvPr>
              <p:cNvSpPr/>
              <p:nvPr/>
            </p:nvSpPr>
            <p:spPr bwMode="auto">
              <a:xfrm>
                <a:off x="5041" y="1758"/>
                <a:ext cx="57" cy="40"/>
              </a:xfrm>
              <a:custGeom>
                <a:avLst/>
                <a:gdLst>
                  <a:gd name="T0" fmla="*/ 50 w 50"/>
                  <a:gd name="T1" fmla="*/ 20 h 36"/>
                  <a:gd name="T2" fmla="*/ 37 w 50"/>
                  <a:gd name="T3" fmla="*/ 36 h 36"/>
                  <a:gd name="T4" fmla="*/ 18 w 50"/>
                  <a:gd name="T5" fmla="*/ 30 h 36"/>
                  <a:gd name="T6" fmla="*/ 11 w 50"/>
                  <a:gd name="T7" fmla="*/ 27 h 36"/>
                  <a:gd name="T8" fmla="*/ 0 w 50"/>
                  <a:gd name="T9" fmla="*/ 16 h 36"/>
                  <a:gd name="T10" fmla="*/ 7 w 50"/>
                  <a:gd name="T11" fmla="*/ 0 h 36"/>
                  <a:gd name="T12" fmla="*/ 40 w 50"/>
                  <a:gd name="T13" fmla="*/ 13 h 36"/>
                  <a:gd name="T14" fmla="*/ 50 w 50"/>
                  <a:gd name="T15" fmla="*/ 2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6">
                    <a:moveTo>
                      <a:pt x="50" y="20"/>
                    </a:moveTo>
                    <a:cubicBezTo>
                      <a:pt x="45" y="26"/>
                      <a:pt x="41" y="31"/>
                      <a:pt x="37" y="36"/>
                    </a:cubicBezTo>
                    <a:cubicBezTo>
                      <a:pt x="31" y="31"/>
                      <a:pt x="30" y="16"/>
                      <a:pt x="18" y="30"/>
                    </a:cubicBezTo>
                    <a:cubicBezTo>
                      <a:pt x="16" y="32"/>
                      <a:pt x="13" y="29"/>
                      <a:pt x="11" y="27"/>
                    </a:cubicBezTo>
                    <a:cubicBezTo>
                      <a:pt x="7" y="23"/>
                      <a:pt x="4" y="20"/>
                      <a:pt x="0" y="16"/>
                    </a:cubicBezTo>
                    <a:cubicBezTo>
                      <a:pt x="1" y="10"/>
                      <a:pt x="3" y="5"/>
                      <a:pt x="7" y="0"/>
                    </a:cubicBezTo>
                    <a:cubicBezTo>
                      <a:pt x="22" y="24"/>
                      <a:pt x="28" y="26"/>
                      <a:pt x="40" y="13"/>
                    </a:cubicBezTo>
                    <a:cubicBezTo>
                      <a:pt x="43" y="15"/>
                      <a:pt x="44" y="20"/>
                      <a:pt x="5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9" name="Freeform 961">
                <a:extLst>
                  <a:ext uri="{FF2B5EF4-FFF2-40B4-BE49-F238E27FC236}">
                    <a16:creationId xmlns:a16="http://schemas.microsoft.com/office/drawing/2014/main" id="{4F13472F-403B-F13B-3C2B-D7C8F191CA52}"/>
                  </a:ext>
                </a:extLst>
              </p:cNvPr>
              <p:cNvSpPr/>
              <p:nvPr/>
            </p:nvSpPr>
            <p:spPr bwMode="auto">
              <a:xfrm>
                <a:off x="5035" y="1079"/>
                <a:ext cx="33" cy="54"/>
              </a:xfrm>
              <a:custGeom>
                <a:avLst/>
                <a:gdLst>
                  <a:gd name="T0" fmla="*/ 29 w 29"/>
                  <a:gd name="T1" fmla="*/ 36 h 48"/>
                  <a:gd name="T2" fmla="*/ 21 w 29"/>
                  <a:gd name="T3" fmla="*/ 48 h 48"/>
                  <a:gd name="T4" fmla="*/ 15 w 29"/>
                  <a:gd name="T5" fmla="*/ 39 h 48"/>
                  <a:gd name="T6" fmla="*/ 9 w 29"/>
                  <a:gd name="T7" fmla="*/ 26 h 48"/>
                  <a:gd name="T8" fmla="*/ 0 w 29"/>
                  <a:gd name="T9" fmla="*/ 23 h 48"/>
                  <a:gd name="T10" fmla="*/ 13 w 29"/>
                  <a:gd name="T11" fmla="*/ 5 h 48"/>
                  <a:gd name="T12" fmla="*/ 22 w 29"/>
                  <a:gd name="T13" fmla="*/ 8 h 48"/>
                  <a:gd name="T14" fmla="*/ 29 w 29"/>
                  <a:gd name="T15" fmla="*/ 36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48">
                    <a:moveTo>
                      <a:pt x="29" y="36"/>
                    </a:moveTo>
                    <a:cubicBezTo>
                      <a:pt x="28" y="41"/>
                      <a:pt x="27" y="47"/>
                      <a:pt x="21" y="48"/>
                    </a:cubicBezTo>
                    <a:cubicBezTo>
                      <a:pt x="17" y="48"/>
                      <a:pt x="16" y="42"/>
                      <a:pt x="15" y="39"/>
                    </a:cubicBezTo>
                    <a:cubicBezTo>
                      <a:pt x="12" y="35"/>
                      <a:pt x="8" y="31"/>
                      <a:pt x="9" y="26"/>
                    </a:cubicBezTo>
                    <a:cubicBezTo>
                      <a:pt x="10" y="16"/>
                      <a:pt x="4" y="20"/>
                      <a:pt x="0" y="23"/>
                    </a:cubicBezTo>
                    <a:cubicBezTo>
                      <a:pt x="1" y="14"/>
                      <a:pt x="8" y="10"/>
                      <a:pt x="13" y="5"/>
                    </a:cubicBezTo>
                    <a:cubicBezTo>
                      <a:pt x="17" y="0"/>
                      <a:pt x="20" y="4"/>
                      <a:pt x="22" y="8"/>
                    </a:cubicBezTo>
                    <a:cubicBezTo>
                      <a:pt x="25" y="17"/>
                      <a:pt x="28" y="26"/>
                      <a:pt x="29" y="3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0" name="Freeform 962">
                <a:extLst>
                  <a:ext uri="{FF2B5EF4-FFF2-40B4-BE49-F238E27FC236}">
                    <a16:creationId xmlns:a16="http://schemas.microsoft.com/office/drawing/2014/main" id="{3BB487AA-4D9C-C940-25FC-03D946868B0B}"/>
                  </a:ext>
                </a:extLst>
              </p:cNvPr>
              <p:cNvSpPr/>
              <p:nvPr/>
            </p:nvSpPr>
            <p:spPr bwMode="auto">
              <a:xfrm>
                <a:off x="5161" y="1396"/>
                <a:ext cx="44" cy="35"/>
              </a:xfrm>
              <a:custGeom>
                <a:avLst/>
                <a:gdLst>
                  <a:gd name="T0" fmla="*/ 9 w 38"/>
                  <a:gd name="T1" fmla="*/ 24 h 31"/>
                  <a:gd name="T2" fmla="*/ 9 w 38"/>
                  <a:gd name="T3" fmla="*/ 22 h 31"/>
                  <a:gd name="T4" fmla="*/ 18 w 38"/>
                  <a:gd name="T5" fmla="*/ 4 h 31"/>
                  <a:gd name="T6" fmla="*/ 38 w 38"/>
                  <a:gd name="T7" fmla="*/ 7 h 31"/>
                  <a:gd name="T8" fmla="*/ 34 w 38"/>
                  <a:gd name="T9" fmla="*/ 18 h 31"/>
                  <a:gd name="T10" fmla="*/ 35 w 38"/>
                  <a:gd name="T11" fmla="*/ 31 h 31"/>
                  <a:gd name="T12" fmla="*/ 9 w 38"/>
                  <a:gd name="T13" fmla="*/ 24 h 31"/>
                </a:gdLst>
                <a:ahLst/>
                <a:cxnLst>
                  <a:cxn ang="0">
                    <a:pos x="T0" y="T1"/>
                  </a:cxn>
                  <a:cxn ang="0">
                    <a:pos x="T2" y="T3"/>
                  </a:cxn>
                  <a:cxn ang="0">
                    <a:pos x="T4" y="T5"/>
                  </a:cxn>
                  <a:cxn ang="0">
                    <a:pos x="T6" y="T7"/>
                  </a:cxn>
                  <a:cxn ang="0">
                    <a:pos x="T8" y="T9"/>
                  </a:cxn>
                  <a:cxn ang="0">
                    <a:pos x="T10" y="T11"/>
                  </a:cxn>
                  <a:cxn ang="0">
                    <a:pos x="T12" y="T13"/>
                  </a:cxn>
                </a:cxnLst>
                <a:rect l="0" t="0" r="r" b="b"/>
                <a:pathLst>
                  <a:path w="38" h="31">
                    <a:moveTo>
                      <a:pt x="9" y="24"/>
                    </a:moveTo>
                    <a:cubicBezTo>
                      <a:pt x="9" y="23"/>
                      <a:pt x="9" y="22"/>
                      <a:pt x="9" y="22"/>
                    </a:cubicBezTo>
                    <a:cubicBezTo>
                      <a:pt x="0" y="7"/>
                      <a:pt x="0" y="6"/>
                      <a:pt x="18" y="4"/>
                    </a:cubicBezTo>
                    <a:cubicBezTo>
                      <a:pt x="25" y="4"/>
                      <a:pt x="32" y="0"/>
                      <a:pt x="38" y="7"/>
                    </a:cubicBezTo>
                    <a:cubicBezTo>
                      <a:pt x="33" y="9"/>
                      <a:pt x="30" y="11"/>
                      <a:pt x="34" y="18"/>
                    </a:cubicBezTo>
                    <a:cubicBezTo>
                      <a:pt x="36" y="21"/>
                      <a:pt x="36" y="26"/>
                      <a:pt x="35" y="31"/>
                    </a:cubicBezTo>
                    <a:cubicBezTo>
                      <a:pt x="27" y="28"/>
                      <a:pt x="19" y="23"/>
                      <a:pt x="9"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1" name="Freeform 963">
                <a:extLst>
                  <a:ext uri="{FF2B5EF4-FFF2-40B4-BE49-F238E27FC236}">
                    <a16:creationId xmlns:a16="http://schemas.microsoft.com/office/drawing/2014/main" id="{121376D4-149D-243E-0243-ABDB71A8AB0A}"/>
                  </a:ext>
                </a:extLst>
              </p:cNvPr>
              <p:cNvSpPr/>
              <p:nvPr/>
            </p:nvSpPr>
            <p:spPr bwMode="auto">
              <a:xfrm>
                <a:off x="5653" y="1046"/>
                <a:ext cx="39" cy="50"/>
              </a:xfrm>
              <a:custGeom>
                <a:avLst/>
                <a:gdLst>
                  <a:gd name="T0" fmla="*/ 0 w 34"/>
                  <a:gd name="T1" fmla="*/ 20 h 44"/>
                  <a:gd name="T2" fmla="*/ 31 w 34"/>
                  <a:gd name="T3" fmla="*/ 0 h 44"/>
                  <a:gd name="T4" fmla="*/ 31 w 34"/>
                  <a:gd name="T5" fmla="*/ 26 h 44"/>
                  <a:gd name="T6" fmla="*/ 13 w 34"/>
                  <a:gd name="T7" fmla="*/ 44 h 44"/>
                  <a:gd name="T8" fmla="*/ 12 w 34"/>
                  <a:gd name="T9" fmla="*/ 41 h 44"/>
                  <a:gd name="T10" fmla="*/ 0 w 34"/>
                  <a:gd name="T11" fmla="*/ 20 h 44"/>
                </a:gdLst>
                <a:ahLst/>
                <a:cxnLst>
                  <a:cxn ang="0">
                    <a:pos x="T0" y="T1"/>
                  </a:cxn>
                  <a:cxn ang="0">
                    <a:pos x="T2" y="T3"/>
                  </a:cxn>
                  <a:cxn ang="0">
                    <a:pos x="T4" y="T5"/>
                  </a:cxn>
                  <a:cxn ang="0">
                    <a:pos x="T6" y="T7"/>
                  </a:cxn>
                  <a:cxn ang="0">
                    <a:pos x="T8" y="T9"/>
                  </a:cxn>
                  <a:cxn ang="0">
                    <a:pos x="T10" y="T11"/>
                  </a:cxn>
                </a:cxnLst>
                <a:rect l="0" t="0" r="r" b="b"/>
                <a:pathLst>
                  <a:path w="34" h="44">
                    <a:moveTo>
                      <a:pt x="0" y="20"/>
                    </a:moveTo>
                    <a:cubicBezTo>
                      <a:pt x="11" y="15"/>
                      <a:pt x="23" y="12"/>
                      <a:pt x="31" y="0"/>
                    </a:cubicBezTo>
                    <a:cubicBezTo>
                      <a:pt x="34" y="10"/>
                      <a:pt x="28" y="18"/>
                      <a:pt x="31" y="26"/>
                    </a:cubicBezTo>
                    <a:cubicBezTo>
                      <a:pt x="25" y="32"/>
                      <a:pt x="19" y="38"/>
                      <a:pt x="13" y="44"/>
                    </a:cubicBezTo>
                    <a:cubicBezTo>
                      <a:pt x="12" y="43"/>
                      <a:pt x="12" y="42"/>
                      <a:pt x="12" y="41"/>
                    </a:cubicBezTo>
                    <a:cubicBezTo>
                      <a:pt x="12" y="32"/>
                      <a:pt x="12" y="23"/>
                      <a:pt x="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2" name="Freeform 964">
                <a:extLst>
                  <a:ext uri="{FF2B5EF4-FFF2-40B4-BE49-F238E27FC236}">
                    <a16:creationId xmlns:a16="http://schemas.microsoft.com/office/drawing/2014/main" id="{7E7DFCA7-40D7-A029-19E2-CAC92C61CD49}"/>
                  </a:ext>
                </a:extLst>
              </p:cNvPr>
              <p:cNvSpPr/>
              <p:nvPr/>
            </p:nvSpPr>
            <p:spPr bwMode="auto">
              <a:xfrm>
                <a:off x="5434" y="1490"/>
                <a:ext cx="31" cy="50"/>
              </a:xfrm>
              <a:custGeom>
                <a:avLst/>
                <a:gdLst>
                  <a:gd name="T0" fmla="*/ 27 w 27"/>
                  <a:gd name="T1" fmla="*/ 35 h 44"/>
                  <a:gd name="T2" fmla="*/ 23 w 27"/>
                  <a:gd name="T3" fmla="*/ 34 h 44"/>
                  <a:gd name="T4" fmla="*/ 7 w 27"/>
                  <a:gd name="T5" fmla="*/ 35 h 44"/>
                  <a:gd name="T6" fmla="*/ 4 w 27"/>
                  <a:gd name="T7" fmla="*/ 18 h 44"/>
                  <a:gd name="T8" fmla="*/ 0 w 27"/>
                  <a:gd name="T9" fmla="*/ 12 h 44"/>
                  <a:gd name="T10" fmla="*/ 12 w 27"/>
                  <a:gd name="T11" fmla="*/ 0 h 44"/>
                  <a:gd name="T12" fmla="*/ 20 w 27"/>
                  <a:gd name="T13" fmla="*/ 9 h 44"/>
                  <a:gd name="T14" fmla="*/ 20 w 27"/>
                  <a:gd name="T15" fmla="*/ 15 h 44"/>
                  <a:gd name="T16" fmla="*/ 27 w 27"/>
                  <a:gd name="T17" fmla="*/ 3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44">
                    <a:moveTo>
                      <a:pt x="27" y="35"/>
                    </a:moveTo>
                    <a:cubicBezTo>
                      <a:pt x="26" y="35"/>
                      <a:pt x="24" y="35"/>
                      <a:pt x="23" y="34"/>
                    </a:cubicBezTo>
                    <a:cubicBezTo>
                      <a:pt x="17" y="32"/>
                      <a:pt x="12" y="44"/>
                      <a:pt x="7" y="35"/>
                    </a:cubicBezTo>
                    <a:cubicBezTo>
                      <a:pt x="4" y="31"/>
                      <a:pt x="4" y="24"/>
                      <a:pt x="4" y="18"/>
                    </a:cubicBezTo>
                    <a:cubicBezTo>
                      <a:pt x="3" y="16"/>
                      <a:pt x="3" y="13"/>
                      <a:pt x="0" y="12"/>
                    </a:cubicBezTo>
                    <a:cubicBezTo>
                      <a:pt x="0" y="4"/>
                      <a:pt x="8" y="4"/>
                      <a:pt x="12" y="0"/>
                    </a:cubicBezTo>
                    <a:cubicBezTo>
                      <a:pt x="17" y="0"/>
                      <a:pt x="21" y="2"/>
                      <a:pt x="20" y="9"/>
                    </a:cubicBezTo>
                    <a:cubicBezTo>
                      <a:pt x="20" y="11"/>
                      <a:pt x="20" y="13"/>
                      <a:pt x="20" y="15"/>
                    </a:cubicBezTo>
                    <a:cubicBezTo>
                      <a:pt x="21" y="22"/>
                      <a:pt x="17" y="31"/>
                      <a:pt x="27" y="3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3" name="Freeform 965">
                <a:extLst>
                  <a:ext uri="{FF2B5EF4-FFF2-40B4-BE49-F238E27FC236}">
                    <a16:creationId xmlns:a16="http://schemas.microsoft.com/office/drawing/2014/main" id="{2F4DFD12-403B-2A66-F035-34933B6F1AD0}"/>
                  </a:ext>
                </a:extLst>
              </p:cNvPr>
              <p:cNvSpPr/>
              <p:nvPr/>
            </p:nvSpPr>
            <p:spPr bwMode="auto">
              <a:xfrm>
                <a:off x="5106" y="1433"/>
                <a:ext cx="37" cy="47"/>
              </a:xfrm>
              <a:custGeom>
                <a:avLst/>
                <a:gdLst>
                  <a:gd name="T0" fmla="*/ 21 w 33"/>
                  <a:gd name="T1" fmla="*/ 41 h 41"/>
                  <a:gd name="T2" fmla="*/ 0 w 33"/>
                  <a:gd name="T3" fmla="*/ 27 h 41"/>
                  <a:gd name="T4" fmla="*/ 1 w 33"/>
                  <a:gd name="T5" fmla="*/ 0 h 41"/>
                  <a:gd name="T6" fmla="*/ 33 w 33"/>
                  <a:gd name="T7" fmla="*/ 17 h 41"/>
                  <a:gd name="T8" fmla="*/ 33 w 33"/>
                  <a:gd name="T9" fmla="*/ 18 h 41"/>
                  <a:gd name="T10" fmla="*/ 21 w 33"/>
                  <a:gd name="T11" fmla="*/ 41 h 41"/>
                </a:gdLst>
                <a:ahLst/>
                <a:cxnLst>
                  <a:cxn ang="0">
                    <a:pos x="T0" y="T1"/>
                  </a:cxn>
                  <a:cxn ang="0">
                    <a:pos x="T2" y="T3"/>
                  </a:cxn>
                  <a:cxn ang="0">
                    <a:pos x="T4" y="T5"/>
                  </a:cxn>
                  <a:cxn ang="0">
                    <a:pos x="T6" y="T7"/>
                  </a:cxn>
                  <a:cxn ang="0">
                    <a:pos x="T8" y="T9"/>
                  </a:cxn>
                  <a:cxn ang="0">
                    <a:pos x="T10" y="T11"/>
                  </a:cxn>
                </a:cxnLst>
                <a:rect l="0" t="0" r="r" b="b"/>
                <a:pathLst>
                  <a:path w="33" h="41">
                    <a:moveTo>
                      <a:pt x="21" y="41"/>
                    </a:moveTo>
                    <a:cubicBezTo>
                      <a:pt x="14" y="37"/>
                      <a:pt x="11" y="26"/>
                      <a:pt x="0" y="27"/>
                    </a:cubicBezTo>
                    <a:cubicBezTo>
                      <a:pt x="4" y="18"/>
                      <a:pt x="2" y="10"/>
                      <a:pt x="1" y="0"/>
                    </a:cubicBezTo>
                    <a:cubicBezTo>
                      <a:pt x="13" y="5"/>
                      <a:pt x="20" y="17"/>
                      <a:pt x="33" y="17"/>
                    </a:cubicBezTo>
                    <a:cubicBezTo>
                      <a:pt x="33" y="17"/>
                      <a:pt x="33" y="18"/>
                      <a:pt x="33" y="18"/>
                    </a:cubicBezTo>
                    <a:cubicBezTo>
                      <a:pt x="18" y="20"/>
                      <a:pt x="24" y="33"/>
                      <a:pt x="21" y="4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4" name="Freeform 966">
                <a:extLst>
                  <a:ext uri="{FF2B5EF4-FFF2-40B4-BE49-F238E27FC236}">
                    <a16:creationId xmlns:a16="http://schemas.microsoft.com/office/drawing/2014/main" id="{A216E694-6B97-EF44-9909-2D40324AA5A7}"/>
                  </a:ext>
                </a:extLst>
              </p:cNvPr>
              <p:cNvSpPr/>
              <p:nvPr/>
            </p:nvSpPr>
            <p:spPr bwMode="auto">
              <a:xfrm>
                <a:off x="5594" y="1013"/>
                <a:ext cx="39" cy="35"/>
              </a:xfrm>
              <a:custGeom>
                <a:avLst/>
                <a:gdLst>
                  <a:gd name="T0" fmla="*/ 6 w 34"/>
                  <a:gd name="T1" fmla="*/ 7 h 31"/>
                  <a:gd name="T2" fmla="*/ 32 w 34"/>
                  <a:gd name="T3" fmla="*/ 2 h 31"/>
                  <a:gd name="T4" fmla="*/ 33 w 34"/>
                  <a:gd name="T5" fmla="*/ 7 h 31"/>
                  <a:gd name="T6" fmla="*/ 25 w 34"/>
                  <a:gd name="T7" fmla="*/ 22 h 31"/>
                  <a:gd name="T8" fmla="*/ 17 w 34"/>
                  <a:gd name="T9" fmla="*/ 23 h 31"/>
                  <a:gd name="T10" fmla="*/ 3 w 34"/>
                  <a:gd name="T11" fmla="*/ 26 h 31"/>
                  <a:gd name="T12" fmla="*/ 6 w 34"/>
                  <a:gd name="T13" fmla="*/ 7 h 31"/>
                </a:gdLst>
                <a:ahLst/>
                <a:cxnLst>
                  <a:cxn ang="0">
                    <a:pos x="T0" y="T1"/>
                  </a:cxn>
                  <a:cxn ang="0">
                    <a:pos x="T2" y="T3"/>
                  </a:cxn>
                  <a:cxn ang="0">
                    <a:pos x="T4" y="T5"/>
                  </a:cxn>
                  <a:cxn ang="0">
                    <a:pos x="T6" y="T7"/>
                  </a:cxn>
                  <a:cxn ang="0">
                    <a:pos x="T8" y="T9"/>
                  </a:cxn>
                  <a:cxn ang="0">
                    <a:pos x="T10" y="T11"/>
                  </a:cxn>
                  <a:cxn ang="0">
                    <a:pos x="T12" y="T13"/>
                  </a:cxn>
                </a:cxnLst>
                <a:rect l="0" t="0" r="r" b="b"/>
                <a:pathLst>
                  <a:path w="34" h="31">
                    <a:moveTo>
                      <a:pt x="6" y="7"/>
                    </a:moveTo>
                    <a:cubicBezTo>
                      <a:pt x="14" y="0"/>
                      <a:pt x="23" y="5"/>
                      <a:pt x="32" y="2"/>
                    </a:cubicBezTo>
                    <a:cubicBezTo>
                      <a:pt x="34" y="1"/>
                      <a:pt x="34" y="5"/>
                      <a:pt x="33" y="7"/>
                    </a:cubicBezTo>
                    <a:cubicBezTo>
                      <a:pt x="31" y="12"/>
                      <a:pt x="31" y="19"/>
                      <a:pt x="25" y="22"/>
                    </a:cubicBezTo>
                    <a:cubicBezTo>
                      <a:pt x="22" y="22"/>
                      <a:pt x="19" y="23"/>
                      <a:pt x="17" y="23"/>
                    </a:cubicBezTo>
                    <a:cubicBezTo>
                      <a:pt x="12" y="23"/>
                      <a:pt x="6" y="31"/>
                      <a:pt x="3" y="26"/>
                    </a:cubicBezTo>
                    <a:cubicBezTo>
                      <a:pt x="0" y="20"/>
                      <a:pt x="1" y="12"/>
                      <a:pt x="6"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5" name="Freeform 967">
                <a:extLst>
                  <a:ext uri="{FF2B5EF4-FFF2-40B4-BE49-F238E27FC236}">
                    <a16:creationId xmlns:a16="http://schemas.microsoft.com/office/drawing/2014/main" id="{9AEC4665-A636-6896-5D3F-A7215123B375}"/>
                  </a:ext>
                </a:extLst>
              </p:cNvPr>
              <p:cNvSpPr/>
              <p:nvPr/>
            </p:nvSpPr>
            <p:spPr bwMode="auto">
              <a:xfrm>
                <a:off x="4849" y="1186"/>
                <a:ext cx="47" cy="30"/>
              </a:xfrm>
              <a:custGeom>
                <a:avLst/>
                <a:gdLst>
                  <a:gd name="T0" fmla="*/ 25 w 41"/>
                  <a:gd name="T1" fmla="*/ 2 h 26"/>
                  <a:gd name="T2" fmla="*/ 34 w 41"/>
                  <a:gd name="T3" fmla="*/ 15 h 26"/>
                  <a:gd name="T4" fmla="*/ 38 w 41"/>
                  <a:gd name="T5" fmla="*/ 23 h 26"/>
                  <a:gd name="T6" fmla="*/ 29 w 41"/>
                  <a:gd name="T7" fmla="*/ 24 h 26"/>
                  <a:gd name="T8" fmla="*/ 15 w 41"/>
                  <a:gd name="T9" fmla="*/ 24 h 26"/>
                  <a:gd name="T10" fmla="*/ 4 w 41"/>
                  <a:gd name="T11" fmla="*/ 9 h 26"/>
                  <a:gd name="T12" fmla="*/ 2 w 41"/>
                  <a:gd name="T13" fmla="*/ 1 h 26"/>
                  <a:gd name="T14" fmla="*/ 9 w 41"/>
                  <a:gd name="T15" fmla="*/ 0 h 26"/>
                  <a:gd name="T16" fmla="*/ 25 w 41"/>
                  <a:gd name="T17"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6">
                    <a:moveTo>
                      <a:pt x="25" y="2"/>
                    </a:moveTo>
                    <a:cubicBezTo>
                      <a:pt x="28" y="6"/>
                      <a:pt x="31" y="11"/>
                      <a:pt x="34" y="15"/>
                    </a:cubicBezTo>
                    <a:cubicBezTo>
                      <a:pt x="36" y="18"/>
                      <a:pt x="41" y="20"/>
                      <a:pt x="38" y="23"/>
                    </a:cubicBezTo>
                    <a:cubicBezTo>
                      <a:pt x="36" y="26"/>
                      <a:pt x="32" y="25"/>
                      <a:pt x="29" y="24"/>
                    </a:cubicBezTo>
                    <a:cubicBezTo>
                      <a:pt x="24" y="23"/>
                      <a:pt x="20" y="22"/>
                      <a:pt x="15" y="24"/>
                    </a:cubicBezTo>
                    <a:cubicBezTo>
                      <a:pt x="14" y="17"/>
                      <a:pt x="7" y="15"/>
                      <a:pt x="4" y="9"/>
                    </a:cubicBezTo>
                    <a:cubicBezTo>
                      <a:pt x="3" y="6"/>
                      <a:pt x="0" y="4"/>
                      <a:pt x="2" y="1"/>
                    </a:cubicBezTo>
                    <a:cubicBezTo>
                      <a:pt x="4" y="0"/>
                      <a:pt x="7" y="0"/>
                      <a:pt x="9" y="0"/>
                    </a:cubicBezTo>
                    <a:cubicBezTo>
                      <a:pt x="14" y="0"/>
                      <a:pt x="20" y="1"/>
                      <a:pt x="25"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6" name="Freeform 968">
                <a:extLst>
                  <a:ext uri="{FF2B5EF4-FFF2-40B4-BE49-F238E27FC236}">
                    <a16:creationId xmlns:a16="http://schemas.microsoft.com/office/drawing/2014/main" id="{CE15F4C5-7A6D-36E8-E952-05C6AF7AC843}"/>
                  </a:ext>
                </a:extLst>
              </p:cNvPr>
              <p:cNvSpPr/>
              <p:nvPr/>
            </p:nvSpPr>
            <p:spPr bwMode="auto">
              <a:xfrm>
                <a:off x="5206" y="1348"/>
                <a:ext cx="39" cy="24"/>
              </a:xfrm>
              <a:custGeom>
                <a:avLst/>
                <a:gdLst>
                  <a:gd name="T0" fmla="*/ 11 w 35"/>
                  <a:gd name="T1" fmla="*/ 21 h 21"/>
                  <a:gd name="T2" fmla="*/ 7 w 35"/>
                  <a:gd name="T3" fmla="*/ 19 h 21"/>
                  <a:gd name="T4" fmla="*/ 0 w 35"/>
                  <a:gd name="T5" fmla="*/ 5 h 21"/>
                  <a:gd name="T6" fmla="*/ 12 w 35"/>
                  <a:gd name="T7" fmla="*/ 0 h 21"/>
                  <a:gd name="T8" fmla="*/ 19 w 35"/>
                  <a:gd name="T9" fmla="*/ 0 h 21"/>
                  <a:gd name="T10" fmla="*/ 35 w 35"/>
                  <a:gd name="T11" fmla="*/ 14 h 21"/>
                  <a:gd name="T12" fmla="*/ 11 w 35"/>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35" h="21">
                    <a:moveTo>
                      <a:pt x="11" y="21"/>
                    </a:moveTo>
                    <a:cubicBezTo>
                      <a:pt x="10" y="20"/>
                      <a:pt x="8" y="20"/>
                      <a:pt x="7" y="19"/>
                    </a:cubicBezTo>
                    <a:cubicBezTo>
                      <a:pt x="1" y="16"/>
                      <a:pt x="0" y="10"/>
                      <a:pt x="0" y="5"/>
                    </a:cubicBezTo>
                    <a:cubicBezTo>
                      <a:pt x="1" y="0"/>
                      <a:pt x="8" y="0"/>
                      <a:pt x="12" y="0"/>
                    </a:cubicBezTo>
                    <a:cubicBezTo>
                      <a:pt x="15" y="0"/>
                      <a:pt x="17" y="0"/>
                      <a:pt x="19" y="0"/>
                    </a:cubicBezTo>
                    <a:cubicBezTo>
                      <a:pt x="21" y="7"/>
                      <a:pt x="30" y="8"/>
                      <a:pt x="35" y="14"/>
                    </a:cubicBezTo>
                    <a:cubicBezTo>
                      <a:pt x="28" y="20"/>
                      <a:pt x="19" y="19"/>
                      <a:pt x="11"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7" name="Freeform 969">
                <a:extLst>
                  <a:ext uri="{FF2B5EF4-FFF2-40B4-BE49-F238E27FC236}">
                    <a16:creationId xmlns:a16="http://schemas.microsoft.com/office/drawing/2014/main" id="{2FE7C001-8D12-7A67-1713-3A0A182B8CDB}"/>
                  </a:ext>
                </a:extLst>
              </p:cNvPr>
              <p:cNvSpPr/>
              <p:nvPr/>
            </p:nvSpPr>
            <p:spPr bwMode="auto">
              <a:xfrm>
                <a:off x="4904" y="1130"/>
                <a:ext cx="30" cy="30"/>
              </a:xfrm>
              <a:custGeom>
                <a:avLst/>
                <a:gdLst>
                  <a:gd name="T0" fmla="*/ 23 w 27"/>
                  <a:gd name="T1" fmla="*/ 7 h 27"/>
                  <a:gd name="T2" fmla="*/ 8 w 27"/>
                  <a:gd name="T3" fmla="*/ 21 h 27"/>
                  <a:gd name="T4" fmla="*/ 0 w 27"/>
                  <a:gd name="T5" fmla="*/ 19 h 27"/>
                  <a:gd name="T6" fmla="*/ 0 w 27"/>
                  <a:gd name="T7" fmla="*/ 1 h 27"/>
                  <a:gd name="T8" fmla="*/ 23 w 27"/>
                  <a:gd name="T9" fmla="*/ 7 h 27"/>
                </a:gdLst>
                <a:ahLst/>
                <a:cxnLst>
                  <a:cxn ang="0">
                    <a:pos x="T0" y="T1"/>
                  </a:cxn>
                  <a:cxn ang="0">
                    <a:pos x="T2" y="T3"/>
                  </a:cxn>
                  <a:cxn ang="0">
                    <a:pos x="T4" y="T5"/>
                  </a:cxn>
                  <a:cxn ang="0">
                    <a:pos x="T6" y="T7"/>
                  </a:cxn>
                  <a:cxn ang="0">
                    <a:pos x="T8" y="T9"/>
                  </a:cxn>
                </a:cxnLst>
                <a:rect l="0" t="0" r="r" b="b"/>
                <a:pathLst>
                  <a:path w="27" h="27">
                    <a:moveTo>
                      <a:pt x="23" y="7"/>
                    </a:moveTo>
                    <a:cubicBezTo>
                      <a:pt x="27" y="27"/>
                      <a:pt x="27" y="27"/>
                      <a:pt x="8" y="21"/>
                    </a:cubicBezTo>
                    <a:cubicBezTo>
                      <a:pt x="5" y="20"/>
                      <a:pt x="3" y="19"/>
                      <a:pt x="0" y="19"/>
                    </a:cubicBezTo>
                    <a:cubicBezTo>
                      <a:pt x="3" y="13"/>
                      <a:pt x="0" y="7"/>
                      <a:pt x="0" y="1"/>
                    </a:cubicBezTo>
                    <a:cubicBezTo>
                      <a:pt x="9" y="0"/>
                      <a:pt x="15" y="6"/>
                      <a:pt x="23"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8" name="Freeform 970">
                <a:extLst>
                  <a:ext uri="{FF2B5EF4-FFF2-40B4-BE49-F238E27FC236}">
                    <a16:creationId xmlns:a16="http://schemas.microsoft.com/office/drawing/2014/main" id="{58185CF8-08D6-EFA4-DD94-3028780D4A3E}"/>
                  </a:ext>
                </a:extLst>
              </p:cNvPr>
              <p:cNvSpPr/>
              <p:nvPr/>
            </p:nvSpPr>
            <p:spPr bwMode="auto">
              <a:xfrm>
                <a:off x="5190" y="1622"/>
                <a:ext cx="46" cy="31"/>
              </a:xfrm>
              <a:custGeom>
                <a:avLst/>
                <a:gdLst>
                  <a:gd name="T0" fmla="*/ 3 w 41"/>
                  <a:gd name="T1" fmla="*/ 3 h 28"/>
                  <a:gd name="T2" fmla="*/ 16 w 41"/>
                  <a:gd name="T3" fmla="*/ 0 h 28"/>
                  <a:gd name="T4" fmla="*/ 20 w 41"/>
                  <a:gd name="T5" fmla="*/ 0 h 28"/>
                  <a:gd name="T6" fmla="*/ 22 w 41"/>
                  <a:gd name="T7" fmla="*/ 8 h 28"/>
                  <a:gd name="T8" fmla="*/ 33 w 41"/>
                  <a:gd name="T9" fmla="*/ 14 h 28"/>
                  <a:gd name="T10" fmla="*/ 32 w 41"/>
                  <a:gd name="T11" fmla="*/ 28 h 28"/>
                  <a:gd name="T12" fmla="*/ 15 w 41"/>
                  <a:gd name="T13" fmla="*/ 18 h 28"/>
                  <a:gd name="T14" fmla="*/ 2 w 41"/>
                  <a:gd name="T15" fmla="*/ 13 h 28"/>
                  <a:gd name="T16" fmla="*/ 3 w 41"/>
                  <a:gd name="T17"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8">
                    <a:moveTo>
                      <a:pt x="3" y="3"/>
                    </a:moveTo>
                    <a:cubicBezTo>
                      <a:pt x="8" y="6"/>
                      <a:pt x="11" y="0"/>
                      <a:pt x="16" y="0"/>
                    </a:cubicBezTo>
                    <a:cubicBezTo>
                      <a:pt x="17" y="0"/>
                      <a:pt x="19" y="0"/>
                      <a:pt x="20" y="0"/>
                    </a:cubicBezTo>
                    <a:cubicBezTo>
                      <a:pt x="18" y="3"/>
                      <a:pt x="15" y="7"/>
                      <a:pt x="22" y="8"/>
                    </a:cubicBezTo>
                    <a:cubicBezTo>
                      <a:pt x="27" y="8"/>
                      <a:pt x="30" y="11"/>
                      <a:pt x="33" y="14"/>
                    </a:cubicBezTo>
                    <a:cubicBezTo>
                      <a:pt x="41" y="20"/>
                      <a:pt x="40" y="24"/>
                      <a:pt x="32" y="28"/>
                    </a:cubicBezTo>
                    <a:cubicBezTo>
                      <a:pt x="27" y="24"/>
                      <a:pt x="22" y="18"/>
                      <a:pt x="15" y="18"/>
                    </a:cubicBezTo>
                    <a:cubicBezTo>
                      <a:pt x="12" y="15"/>
                      <a:pt x="8" y="12"/>
                      <a:pt x="2" y="13"/>
                    </a:cubicBezTo>
                    <a:cubicBezTo>
                      <a:pt x="0" y="9"/>
                      <a:pt x="1" y="6"/>
                      <a:pt x="3"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9" name="Freeform 971">
                <a:extLst>
                  <a:ext uri="{FF2B5EF4-FFF2-40B4-BE49-F238E27FC236}">
                    <a16:creationId xmlns:a16="http://schemas.microsoft.com/office/drawing/2014/main" id="{72AA3EB0-7534-7196-D457-F71A58542931}"/>
                  </a:ext>
                </a:extLst>
              </p:cNvPr>
              <p:cNvSpPr/>
              <p:nvPr/>
            </p:nvSpPr>
            <p:spPr bwMode="auto">
              <a:xfrm>
                <a:off x="5259" y="1515"/>
                <a:ext cx="36" cy="36"/>
              </a:xfrm>
              <a:custGeom>
                <a:avLst/>
                <a:gdLst>
                  <a:gd name="T0" fmla="*/ 32 w 32"/>
                  <a:gd name="T1" fmla="*/ 12 h 32"/>
                  <a:gd name="T2" fmla="*/ 26 w 32"/>
                  <a:gd name="T3" fmla="*/ 25 h 32"/>
                  <a:gd name="T4" fmla="*/ 27 w 32"/>
                  <a:gd name="T5" fmla="*/ 31 h 32"/>
                  <a:gd name="T6" fmla="*/ 22 w 32"/>
                  <a:gd name="T7" fmla="*/ 30 h 32"/>
                  <a:gd name="T8" fmla="*/ 9 w 32"/>
                  <a:gd name="T9" fmla="*/ 24 h 32"/>
                  <a:gd name="T10" fmla="*/ 8 w 32"/>
                  <a:gd name="T11" fmla="*/ 19 h 32"/>
                  <a:gd name="T12" fmla="*/ 4 w 32"/>
                  <a:gd name="T13" fmla="*/ 4 h 32"/>
                  <a:gd name="T14" fmla="*/ 18 w 32"/>
                  <a:gd name="T15" fmla="*/ 8 h 32"/>
                  <a:gd name="T16" fmla="*/ 32 w 32"/>
                  <a:gd name="T17" fmla="*/ 1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32">
                    <a:moveTo>
                      <a:pt x="32" y="12"/>
                    </a:moveTo>
                    <a:cubicBezTo>
                      <a:pt x="25" y="14"/>
                      <a:pt x="22" y="18"/>
                      <a:pt x="26" y="25"/>
                    </a:cubicBezTo>
                    <a:cubicBezTo>
                      <a:pt x="28" y="27"/>
                      <a:pt x="30" y="29"/>
                      <a:pt x="27" y="31"/>
                    </a:cubicBezTo>
                    <a:cubicBezTo>
                      <a:pt x="26" y="32"/>
                      <a:pt x="24" y="31"/>
                      <a:pt x="22" y="30"/>
                    </a:cubicBezTo>
                    <a:cubicBezTo>
                      <a:pt x="18" y="28"/>
                      <a:pt x="13" y="26"/>
                      <a:pt x="9" y="24"/>
                    </a:cubicBezTo>
                    <a:cubicBezTo>
                      <a:pt x="9" y="22"/>
                      <a:pt x="8" y="21"/>
                      <a:pt x="8" y="19"/>
                    </a:cubicBezTo>
                    <a:cubicBezTo>
                      <a:pt x="7" y="14"/>
                      <a:pt x="0" y="8"/>
                      <a:pt x="4" y="4"/>
                    </a:cubicBezTo>
                    <a:cubicBezTo>
                      <a:pt x="9" y="0"/>
                      <a:pt x="13" y="7"/>
                      <a:pt x="18" y="8"/>
                    </a:cubicBezTo>
                    <a:cubicBezTo>
                      <a:pt x="22" y="10"/>
                      <a:pt x="28" y="7"/>
                      <a:pt x="32"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20" name="Freeform 972">
                <a:extLst>
                  <a:ext uri="{FF2B5EF4-FFF2-40B4-BE49-F238E27FC236}">
                    <a16:creationId xmlns:a16="http://schemas.microsoft.com/office/drawing/2014/main" id="{E14D0B44-F743-619F-88A4-3588805F064F}"/>
                  </a:ext>
                </a:extLst>
              </p:cNvPr>
              <p:cNvSpPr/>
              <p:nvPr/>
            </p:nvSpPr>
            <p:spPr bwMode="auto">
              <a:xfrm>
                <a:off x="5553" y="965"/>
                <a:ext cx="40" cy="22"/>
              </a:xfrm>
              <a:custGeom>
                <a:avLst/>
                <a:gdLst>
                  <a:gd name="T0" fmla="*/ 15 w 35"/>
                  <a:gd name="T1" fmla="*/ 0 h 19"/>
                  <a:gd name="T2" fmla="*/ 35 w 35"/>
                  <a:gd name="T3" fmla="*/ 2 h 19"/>
                  <a:gd name="T4" fmla="*/ 23 w 35"/>
                  <a:gd name="T5" fmla="*/ 19 h 19"/>
                  <a:gd name="T6" fmla="*/ 21 w 35"/>
                  <a:gd name="T7" fmla="*/ 19 h 19"/>
                  <a:gd name="T8" fmla="*/ 1 w 35"/>
                  <a:gd name="T9" fmla="*/ 12 h 19"/>
                  <a:gd name="T10" fmla="*/ 15 w 35"/>
                  <a:gd name="T11" fmla="*/ 0 h 19"/>
                </a:gdLst>
                <a:ahLst/>
                <a:cxnLst>
                  <a:cxn ang="0">
                    <a:pos x="T0" y="T1"/>
                  </a:cxn>
                  <a:cxn ang="0">
                    <a:pos x="T2" y="T3"/>
                  </a:cxn>
                  <a:cxn ang="0">
                    <a:pos x="T4" y="T5"/>
                  </a:cxn>
                  <a:cxn ang="0">
                    <a:pos x="T6" y="T7"/>
                  </a:cxn>
                  <a:cxn ang="0">
                    <a:pos x="T8" y="T9"/>
                  </a:cxn>
                  <a:cxn ang="0">
                    <a:pos x="T10" y="T11"/>
                  </a:cxn>
                </a:cxnLst>
                <a:rect l="0" t="0" r="r" b="b"/>
                <a:pathLst>
                  <a:path w="35" h="19">
                    <a:moveTo>
                      <a:pt x="15" y="0"/>
                    </a:moveTo>
                    <a:cubicBezTo>
                      <a:pt x="21" y="0"/>
                      <a:pt x="28" y="1"/>
                      <a:pt x="35" y="2"/>
                    </a:cubicBezTo>
                    <a:cubicBezTo>
                      <a:pt x="33" y="10"/>
                      <a:pt x="28" y="14"/>
                      <a:pt x="23" y="19"/>
                    </a:cubicBezTo>
                    <a:cubicBezTo>
                      <a:pt x="23" y="19"/>
                      <a:pt x="22" y="19"/>
                      <a:pt x="21" y="19"/>
                    </a:cubicBezTo>
                    <a:cubicBezTo>
                      <a:pt x="14" y="16"/>
                      <a:pt x="3" y="19"/>
                      <a:pt x="1" y="12"/>
                    </a:cubicBezTo>
                    <a:cubicBezTo>
                      <a:pt x="0" y="7"/>
                      <a:pt x="12" y="6"/>
                      <a:pt x="1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21" name="Freeform 973">
                <a:extLst>
                  <a:ext uri="{FF2B5EF4-FFF2-40B4-BE49-F238E27FC236}">
                    <a16:creationId xmlns:a16="http://schemas.microsoft.com/office/drawing/2014/main" id="{1DA5FACD-A2BE-8084-73B9-1A4B889CC89D}"/>
                  </a:ext>
                </a:extLst>
              </p:cNvPr>
              <p:cNvSpPr/>
              <p:nvPr/>
            </p:nvSpPr>
            <p:spPr bwMode="auto">
              <a:xfrm>
                <a:off x="5208" y="1275"/>
                <a:ext cx="37" cy="21"/>
              </a:xfrm>
              <a:custGeom>
                <a:avLst/>
                <a:gdLst>
                  <a:gd name="T0" fmla="*/ 28 w 33"/>
                  <a:gd name="T1" fmla="*/ 2 h 19"/>
                  <a:gd name="T2" fmla="*/ 31 w 33"/>
                  <a:gd name="T3" fmla="*/ 12 h 19"/>
                  <a:gd name="T4" fmla="*/ 19 w 33"/>
                  <a:gd name="T5" fmla="*/ 19 h 19"/>
                  <a:gd name="T6" fmla="*/ 14 w 33"/>
                  <a:gd name="T7" fmla="*/ 18 h 19"/>
                  <a:gd name="T8" fmla="*/ 0 w 33"/>
                  <a:gd name="T9" fmla="*/ 10 h 19"/>
                  <a:gd name="T10" fmla="*/ 14 w 33"/>
                  <a:gd name="T11" fmla="*/ 0 h 19"/>
                  <a:gd name="T12" fmla="*/ 28 w 33"/>
                  <a:gd name="T13" fmla="*/ 2 h 19"/>
                </a:gdLst>
                <a:ahLst/>
                <a:cxnLst>
                  <a:cxn ang="0">
                    <a:pos x="T0" y="T1"/>
                  </a:cxn>
                  <a:cxn ang="0">
                    <a:pos x="T2" y="T3"/>
                  </a:cxn>
                  <a:cxn ang="0">
                    <a:pos x="T4" y="T5"/>
                  </a:cxn>
                  <a:cxn ang="0">
                    <a:pos x="T6" y="T7"/>
                  </a:cxn>
                  <a:cxn ang="0">
                    <a:pos x="T8" y="T9"/>
                  </a:cxn>
                  <a:cxn ang="0">
                    <a:pos x="T10" y="T11"/>
                  </a:cxn>
                  <a:cxn ang="0">
                    <a:pos x="T12" y="T13"/>
                  </a:cxn>
                </a:cxnLst>
                <a:rect l="0" t="0" r="r" b="b"/>
                <a:pathLst>
                  <a:path w="33" h="19">
                    <a:moveTo>
                      <a:pt x="28" y="2"/>
                    </a:moveTo>
                    <a:cubicBezTo>
                      <a:pt x="33" y="4"/>
                      <a:pt x="31" y="8"/>
                      <a:pt x="31" y="12"/>
                    </a:cubicBezTo>
                    <a:cubicBezTo>
                      <a:pt x="26" y="13"/>
                      <a:pt x="23" y="17"/>
                      <a:pt x="19" y="19"/>
                    </a:cubicBezTo>
                    <a:cubicBezTo>
                      <a:pt x="17" y="19"/>
                      <a:pt x="15" y="19"/>
                      <a:pt x="14" y="18"/>
                    </a:cubicBezTo>
                    <a:cubicBezTo>
                      <a:pt x="10" y="14"/>
                      <a:pt x="1" y="17"/>
                      <a:pt x="0" y="10"/>
                    </a:cubicBezTo>
                    <a:cubicBezTo>
                      <a:pt x="0" y="2"/>
                      <a:pt x="10" y="4"/>
                      <a:pt x="14" y="0"/>
                    </a:cubicBezTo>
                    <a:cubicBezTo>
                      <a:pt x="19" y="2"/>
                      <a:pt x="23" y="2"/>
                      <a:pt x="28"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22" name="Freeform 974">
                <a:extLst>
                  <a:ext uri="{FF2B5EF4-FFF2-40B4-BE49-F238E27FC236}">
                    <a16:creationId xmlns:a16="http://schemas.microsoft.com/office/drawing/2014/main" id="{F9E30142-BCA9-276B-2F3E-45B611614929}"/>
                  </a:ext>
                </a:extLst>
              </p:cNvPr>
              <p:cNvSpPr/>
              <p:nvPr/>
            </p:nvSpPr>
            <p:spPr bwMode="auto">
              <a:xfrm>
                <a:off x="5550" y="890"/>
                <a:ext cx="38" cy="20"/>
              </a:xfrm>
              <a:custGeom>
                <a:avLst/>
                <a:gdLst>
                  <a:gd name="T0" fmla="*/ 3 w 34"/>
                  <a:gd name="T1" fmla="*/ 10 h 17"/>
                  <a:gd name="T2" fmla="*/ 6 w 34"/>
                  <a:gd name="T3" fmla="*/ 3 h 17"/>
                  <a:gd name="T4" fmla="*/ 20 w 34"/>
                  <a:gd name="T5" fmla="*/ 0 h 17"/>
                  <a:gd name="T6" fmla="*/ 33 w 34"/>
                  <a:gd name="T7" fmla="*/ 10 h 17"/>
                  <a:gd name="T8" fmla="*/ 15 w 34"/>
                  <a:gd name="T9" fmla="*/ 17 h 17"/>
                  <a:gd name="T10" fmla="*/ 3 w 34"/>
                  <a:gd name="T11" fmla="*/ 10 h 17"/>
                </a:gdLst>
                <a:ahLst/>
                <a:cxnLst>
                  <a:cxn ang="0">
                    <a:pos x="T0" y="T1"/>
                  </a:cxn>
                  <a:cxn ang="0">
                    <a:pos x="T2" y="T3"/>
                  </a:cxn>
                  <a:cxn ang="0">
                    <a:pos x="T4" y="T5"/>
                  </a:cxn>
                  <a:cxn ang="0">
                    <a:pos x="T6" y="T7"/>
                  </a:cxn>
                  <a:cxn ang="0">
                    <a:pos x="T8" y="T9"/>
                  </a:cxn>
                  <a:cxn ang="0">
                    <a:pos x="T10" y="T11"/>
                  </a:cxn>
                </a:cxnLst>
                <a:rect l="0" t="0" r="r" b="b"/>
                <a:pathLst>
                  <a:path w="34" h="17">
                    <a:moveTo>
                      <a:pt x="3" y="10"/>
                    </a:moveTo>
                    <a:cubicBezTo>
                      <a:pt x="2" y="6"/>
                      <a:pt x="0" y="3"/>
                      <a:pt x="6" y="3"/>
                    </a:cubicBezTo>
                    <a:cubicBezTo>
                      <a:pt x="11" y="3"/>
                      <a:pt x="15" y="1"/>
                      <a:pt x="20" y="0"/>
                    </a:cubicBezTo>
                    <a:cubicBezTo>
                      <a:pt x="25" y="2"/>
                      <a:pt x="34" y="5"/>
                      <a:pt x="33" y="10"/>
                    </a:cubicBezTo>
                    <a:cubicBezTo>
                      <a:pt x="31" y="15"/>
                      <a:pt x="22" y="17"/>
                      <a:pt x="15" y="17"/>
                    </a:cubicBezTo>
                    <a:cubicBezTo>
                      <a:pt x="11" y="15"/>
                      <a:pt x="8" y="10"/>
                      <a:pt x="3"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23" name="Freeform 975">
                <a:extLst>
                  <a:ext uri="{FF2B5EF4-FFF2-40B4-BE49-F238E27FC236}">
                    <a16:creationId xmlns:a16="http://schemas.microsoft.com/office/drawing/2014/main" id="{D1D3FFFE-3798-BF58-118F-E7CDD4B99616}"/>
                  </a:ext>
                </a:extLst>
              </p:cNvPr>
              <p:cNvSpPr/>
              <p:nvPr/>
            </p:nvSpPr>
            <p:spPr bwMode="auto">
              <a:xfrm>
                <a:off x="5377" y="1471"/>
                <a:ext cx="33" cy="36"/>
              </a:xfrm>
              <a:custGeom>
                <a:avLst/>
                <a:gdLst>
                  <a:gd name="T0" fmla="*/ 29 w 29"/>
                  <a:gd name="T1" fmla="*/ 29 h 32"/>
                  <a:gd name="T2" fmla="*/ 6 w 29"/>
                  <a:gd name="T3" fmla="*/ 19 h 32"/>
                  <a:gd name="T4" fmla="*/ 0 w 29"/>
                  <a:gd name="T5" fmla="*/ 17 h 32"/>
                  <a:gd name="T6" fmla="*/ 1 w 29"/>
                  <a:gd name="T7" fmla="*/ 14 h 32"/>
                  <a:gd name="T8" fmla="*/ 13 w 29"/>
                  <a:gd name="T9" fmla="*/ 0 h 32"/>
                  <a:gd name="T10" fmla="*/ 17 w 29"/>
                  <a:gd name="T11" fmla="*/ 13 h 32"/>
                  <a:gd name="T12" fmla="*/ 27 w 29"/>
                  <a:gd name="T13" fmla="*/ 23 h 32"/>
                  <a:gd name="T14" fmla="*/ 29 w 29"/>
                  <a:gd name="T15" fmla="*/ 29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32">
                    <a:moveTo>
                      <a:pt x="29" y="29"/>
                    </a:moveTo>
                    <a:cubicBezTo>
                      <a:pt x="19" y="32"/>
                      <a:pt x="10" y="29"/>
                      <a:pt x="6" y="19"/>
                    </a:cubicBezTo>
                    <a:cubicBezTo>
                      <a:pt x="5" y="17"/>
                      <a:pt x="2" y="18"/>
                      <a:pt x="0" y="17"/>
                    </a:cubicBezTo>
                    <a:cubicBezTo>
                      <a:pt x="0" y="16"/>
                      <a:pt x="0" y="15"/>
                      <a:pt x="1" y="14"/>
                    </a:cubicBezTo>
                    <a:cubicBezTo>
                      <a:pt x="4" y="9"/>
                      <a:pt x="8" y="5"/>
                      <a:pt x="13" y="0"/>
                    </a:cubicBezTo>
                    <a:cubicBezTo>
                      <a:pt x="15" y="5"/>
                      <a:pt x="16" y="9"/>
                      <a:pt x="17" y="13"/>
                    </a:cubicBezTo>
                    <a:cubicBezTo>
                      <a:pt x="19" y="18"/>
                      <a:pt x="17" y="26"/>
                      <a:pt x="27" y="23"/>
                    </a:cubicBezTo>
                    <a:cubicBezTo>
                      <a:pt x="29" y="23"/>
                      <a:pt x="29" y="27"/>
                      <a:pt x="29" y="2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24" name="Freeform 976">
                <a:extLst>
                  <a:ext uri="{FF2B5EF4-FFF2-40B4-BE49-F238E27FC236}">
                    <a16:creationId xmlns:a16="http://schemas.microsoft.com/office/drawing/2014/main" id="{DEB60474-B87C-1E90-6F52-DDFB4E4FCD4C}"/>
                  </a:ext>
                </a:extLst>
              </p:cNvPr>
              <p:cNvSpPr/>
              <p:nvPr/>
            </p:nvSpPr>
            <p:spPr bwMode="auto">
              <a:xfrm>
                <a:off x="4944" y="1111"/>
                <a:ext cx="22" cy="31"/>
              </a:xfrm>
              <a:custGeom>
                <a:avLst/>
                <a:gdLst>
                  <a:gd name="T0" fmla="*/ 19 w 20"/>
                  <a:gd name="T1" fmla="*/ 12 h 27"/>
                  <a:gd name="T2" fmla="*/ 13 w 20"/>
                  <a:gd name="T3" fmla="*/ 26 h 27"/>
                  <a:gd name="T4" fmla="*/ 0 w 20"/>
                  <a:gd name="T5" fmla="*/ 17 h 27"/>
                  <a:gd name="T6" fmla="*/ 0 w 20"/>
                  <a:gd name="T7" fmla="*/ 11 h 27"/>
                  <a:gd name="T8" fmla="*/ 3 w 20"/>
                  <a:gd name="T9" fmla="*/ 2 h 27"/>
                  <a:gd name="T10" fmla="*/ 10 w 20"/>
                  <a:gd name="T11" fmla="*/ 7 h 27"/>
                  <a:gd name="T12" fmla="*/ 19 w 20"/>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20" h="27">
                    <a:moveTo>
                      <a:pt x="19" y="12"/>
                    </a:moveTo>
                    <a:cubicBezTo>
                      <a:pt x="20" y="18"/>
                      <a:pt x="19" y="25"/>
                      <a:pt x="13" y="26"/>
                    </a:cubicBezTo>
                    <a:cubicBezTo>
                      <a:pt x="7" y="27"/>
                      <a:pt x="1" y="25"/>
                      <a:pt x="0" y="17"/>
                    </a:cubicBezTo>
                    <a:cubicBezTo>
                      <a:pt x="0" y="15"/>
                      <a:pt x="0" y="13"/>
                      <a:pt x="0" y="11"/>
                    </a:cubicBezTo>
                    <a:cubicBezTo>
                      <a:pt x="0" y="8"/>
                      <a:pt x="0" y="4"/>
                      <a:pt x="3" y="2"/>
                    </a:cubicBezTo>
                    <a:cubicBezTo>
                      <a:pt x="7" y="0"/>
                      <a:pt x="8" y="5"/>
                      <a:pt x="10" y="7"/>
                    </a:cubicBezTo>
                    <a:cubicBezTo>
                      <a:pt x="13" y="10"/>
                      <a:pt x="16" y="11"/>
                      <a:pt x="19"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25" name="Freeform 977">
                <a:extLst>
                  <a:ext uri="{FF2B5EF4-FFF2-40B4-BE49-F238E27FC236}">
                    <a16:creationId xmlns:a16="http://schemas.microsoft.com/office/drawing/2014/main" id="{73B02694-560A-EE3B-E969-03813710B349}"/>
                  </a:ext>
                </a:extLst>
              </p:cNvPr>
              <p:cNvSpPr/>
              <p:nvPr/>
            </p:nvSpPr>
            <p:spPr bwMode="auto">
              <a:xfrm>
                <a:off x="4881" y="1159"/>
                <a:ext cx="28" cy="32"/>
              </a:xfrm>
              <a:custGeom>
                <a:avLst/>
                <a:gdLst>
                  <a:gd name="T0" fmla="*/ 19 w 25"/>
                  <a:gd name="T1" fmla="*/ 0 h 28"/>
                  <a:gd name="T2" fmla="*/ 23 w 25"/>
                  <a:gd name="T3" fmla="*/ 15 h 28"/>
                  <a:gd name="T4" fmla="*/ 22 w 25"/>
                  <a:gd name="T5" fmla="*/ 26 h 28"/>
                  <a:gd name="T6" fmla="*/ 11 w 25"/>
                  <a:gd name="T7" fmla="*/ 24 h 28"/>
                  <a:gd name="T8" fmla="*/ 7 w 25"/>
                  <a:gd name="T9" fmla="*/ 15 h 28"/>
                  <a:gd name="T10" fmla="*/ 13 w 25"/>
                  <a:gd name="T11" fmla="*/ 7 h 28"/>
                  <a:gd name="T12" fmla="*/ 19 w 25"/>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25" h="28">
                    <a:moveTo>
                      <a:pt x="19" y="0"/>
                    </a:moveTo>
                    <a:cubicBezTo>
                      <a:pt x="23" y="4"/>
                      <a:pt x="21" y="10"/>
                      <a:pt x="23" y="15"/>
                    </a:cubicBezTo>
                    <a:cubicBezTo>
                      <a:pt x="25" y="18"/>
                      <a:pt x="25" y="23"/>
                      <a:pt x="22" y="26"/>
                    </a:cubicBezTo>
                    <a:cubicBezTo>
                      <a:pt x="18" y="28"/>
                      <a:pt x="15" y="25"/>
                      <a:pt x="11" y="24"/>
                    </a:cubicBezTo>
                    <a:cubicBezTo>
                      <a:pt x="10" y="21"/>
                      <a:pt x="8" y="18"/>
                      <a:pt x="7" y="15"/>
                    </a:cubicBezTo>
                    <a:cubicBezTo>
                      <a:pt x="5" y="9"/>
                      <a:pt x="0" y="2"/>
                      <a:pt x="13" y="7"/>
                    </a:cubicBezTo>
                    <a:cubicBezTo>
                      <a:pt x="18" y="9"/>
                      <a:pt x="19" y="5"/>
                      <a:pt x="19"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26" name="Freeform 978">
                <a:extLst>
                  <a:ext uri="{FF2B5EF4-FFF2-40B4-BE49-F238E27FC236}">
                    <a16:creationId xmlns:a16="http://schemas.microsoft.com/office/drawing/2014/main" id="{A6B19A55-BC13-81A1-4891-CEB0781D9053}"/>
                  </a:ext>
                </a:extLst>
              </p:cNvPr>
              <p:cNvSpPr/>
              <p:nvPr/>
            </p:nvSpPr>
            <p:spPr bwMode="auto">
              <a:xfrm>
                <a:off x="5318" y="1488"/>
                <a:ext cx="24" cy="32"/>
              </a:xfrm>
              <a:custGeom>
                <a:avLst/>
                <a:gdLst>
                  <a:gd name="T0" fmla="*/ 21 w 21"/>
                  <a:gd name="T1" fmla="*/ 12 h 28"/>
                  <a:gd name="T2" fmla="*/ 19 w 21"/>
                  <a:gd name="T3" fmla="*/ 20 h 28"/>
                  <a:gd name="T4" fmla="*/ 11 w 21"/>
                  <a:gd name="T5" fmla="*/ 23 h 28"/>
                  <a:gd name="T6" fmla="*/ 1 w 21"/>
                  <a:gd name="T7" fmla="*/ 13 h 28"/>
                  <a:gd name="T8" fmla="*/ 4 w 21"/>
                  <a:gd name="T9" fmla="*/ 2 h 28"/>
                  <a:gd name="T10" fmla="*/ 13 w 21"/>
                  <a:gd name="T11" fmla="*/ 8 h 28"/>
                  <a:gd name="T12" fmla="*/ 21 w 21"/>
                  <a:gd name="T13" fmla="*/ 12 h 28"/>
                </a:gdLst>
                <a:ahLst/>
                <a:cxnLst>
                  <a:cxn ang="0">
                    <a:pos x="T0" y="T1"/>
                  </a:cxn>
                  <a:cxn ang="0">
                    <a:pos x="T2" y="T3"/>
                  </a:cxn>
                  <a:cxn ang="0">
                    <a:pos x="T4" y="T5"/>
                  </a:cxn>
                  <a:cxn ang="0">
                    <a:pos x="T6" y="T7"/>
                  </a:cxn>
                  <a:cxn ang="0">
                    <a:pos x="T8" y="T9"/>
                  </a:cxn>
                  <a:cxn ang="0">
                    <a:pos x="T10" y="T11"/>
                  </a:cxn>
                  <a:cxn ang="0">
                    <a:pos x="T12" y="T13"/>
                  </a:cxn>
                </a:cxnLst>
                <a:rect l="0" t="0" r="r" b="b"/>
                <a:pathLst>
                  <a:path w="21" h="28">
                    <a:moveTo>
                      <a:pt x="21" y="12"/>
                    </a:moveTo>
                    <a:cubicBezTo>
                      <a:pt x="20" y="14"/>
                      <a:pt x="19" y="17"/>
                      <a:pt x="19" y="20"/>
                    </a:cubicBezTo>
                    <a:cubicBezTo>
                      <a:pt x="18" y="26"/>
                      <a:pt x="16" y="28"/>
                      <a:pt x="11" y="23"/>
                    </a:cubicBezTo>
                    <a:cubicBezTo>
                      <a:pt x="8" y="20"/>
                      <a:pt x="4" y="16"/>
                      <a:pt x="1" y="13"/>
                    </a:cubicBezTo>
                    <a:cubicBezTo>
                      <a:pt x="1" y="9"/>
                      <a:pt x="0" y="4"/>
                      <a:pt x="4" y="2"/>
                    </a:cubicBezTo>
                    <a:cubicBezTo>
                      <a:pt x="8" y="0"/>
                      <a:pt x="10" y="6"/>
                      <a:pt x="13" y="8"/>
                    </a:cubicBezTo>
                    <a:cubicBezTo>
                      <a:pt x="15" y="10"/>
                      <a:pt x="18" y="11"/>
                      <a:pt x="21"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27" name="Freeform 979">
                <a:extLst>
                  <a:ext uri="{FF2B5EF4-FFF2-40B4-BE49-F238E27FC236}">
                    <a16:creationId xmlns:a16="http://schemas.microsoft.com/office/drawing/2014/main" id="{7D4C8491-0A96-9E75-C9B1-A6338169884F}"/>
                  </a:ext>
                </a:extLst>
              </p:cNvPr>
              <p:cNvSpPr/>
              <p:nvPr/>
            </p:nvSpPr>
            <p:spPr bwMode="auto">
              <a:xfrm>
                <a:off x="5351" y="1489"/>
                <a:ext cx="18" cy="25"/>
              </a:xfrm>
              <a:custGeom>
                <a:avLst/>
                <a:gdLst>
                  <a:gd name="T0" fmla="*/ 16 w 16"/>
                  <a:gd name="T1" fmla="*/ 12 h 22"/>
                  <a:gd name="T2" fmla="*/ 10 w 16"/>
                  <a:gd name="T3" fmla="*/ 22 h 22"/>
                  <a:gd name="T4" fmla="*/ 0 w 16"/>
                  <a:gd name="T5" fmla="*/ 10 h 22"/>
                  <a:gd name="T6" fmla="*/ 8 w 16"/>
                  <a:gd name="T7" fmla="*/ 0 h 22"/>
                  <a:gd name="T8" fmla="*/ 16 w 16"/>
                  <a:gd name="T9" fmla="*/ 12 h 22"/>
                </a:gdLst>
                <a:ahLst/>
                <a:cxnLst>
                  <a:cxn ang="0">
                    <a:pos x="T0" y="T1"/>
                  </a:cxn>
                  <a:cxn ang="0">
                    <a:pos x="T2" y="T3"/>
                  </a:cxn>
                  <a:cxn ang="0">
                    <a:pos x="T4" y="T5"/>
                  </a:cxn>
                  <a:cxn ang="0">
                    <a:pos x="T6" y="T7"/>
                  </a:cxn>
                  <a:cxn ang="0">
                    <a:pos x="T8" y="T9"/>
                  </a:cxn>
                </a:cxnLst>
                <a:rect l="0" t="0" r="r" b="b"/>
                <a:pathLst>
                  <a:path w="16" h="22">
                    <a:moveTo>
                      <a:pt x="16" y="12"/>
                    </a:moveTo>
                    <a:cubicBezTo>
                      <a:pt x="16" y="17"/>
                      <a:pt x="15" y="22"/>
                      <a:pt x="10" y="22"/>
                    </a:cubicBezTo>
                    <a:cubicBezTo>
                      <a:pt x="4" y="21"/>
                      <a:pt x="0" y="17"/>
                      <a:pt x="0" y="10"/>
                    </a:cubicBezTo>
                    <a:cubicBezTo>
                      <a:pt x="3" y="7"/>
                      <a:pt x="3" y="0"/>
                      <a:pt x="8" y="0"/>
                    </a:cubicBezTo>
                    <a:cubicBezTo>
                      <a:pt x="14" y="0"/>
                      <a:pt x="13" y="8"/>
                      <a:pt x="16"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28" name="Freeform 980">
                <a:extLst>
                  <a:ext uri="{FF2B5EF4-FFF2-40B4-BE49-F238E27FC236}">
                    <a16:creationId xmlns:a16="http://schemas.microsoft.com/office/drawing/2014/main" id="{0760B9E9-BF48-D3D7-735B-58499407A330}"/>
                  </a:ext>
                </a:extLst>
              </p:cNvPr>
              <p:cNvSpPr/>
              <p:nvPr/>
            </p:nvSpPr>
            <p:spPr bwMode="auto">
              <a:xfrm>
                <a:off x="5295" y="1510"/>
                <a:ext cx="17" cy="27"/>
              </a:xfrm>
              <a:custGeom>
                <a:avLst/>
                <a:gdLst>
                  <a:gd name="T0" fmla="*/ 12 w 15"/>
                  <a:gd name="T1" fmla="*/ 6 h 23"/>
                  <a:gd name="T2" fmla="*/ 13 w 15"/>
                  <a:gd name="T3" fmla="*/ 9 h 23"/>
                  <a:gd name="T4" fmla="*/ 10 w 15"/>
                  <a:gd name="T5" fmla="*/ 20 h 23"/>
                  <a:gd name="T6" fmla="*/ 2 w 15"/>
                  <a:gd name="T7" fmla="*/ 14 h 23"/>
                  <a:gd name="T8" fmla="*/ 3 w 15"/>
                  <a:gd name="T9" fmla="*/ 2 h 23"/>
                  <a:gd name="T10" fmla="*/ 12 w 15"/>
                  <a:gd name="T11" fmla="*/ 6 h 23"/>
                </a:gdLst>
                <a:ahLst/>
                <a:cxnLst>
                  <a:cxn ang="0">
                    <a:pos x="T0" y="T1"/>
                  </a:cxn>
                  <a:cxn ang="0">
                    <a:pos x="T2" y="T3"/>
                  </a:cxn>
                  <a:cxn ang="0">
                    <a:pos x="T4" y="T5"/>
                  </a:cxn>
                  <a:cxn ang="0">
                    <a:pos x="T6" y="T7"/>
                  </a:cxn>
                  <a:cxn ang="0">
                    <a:pos x="T8" y="T9"/>
                  </a:cxn>
                  <a:cxn ang="0">
                    <a:pos x="T10" y="T11"/>
                  </a:cxn>
                </a:cxnLst>
                <a:rect l="0" t="0" r="r" b="b"/>
                <a:pathLst>
                  <a:path w="15" h="23">
                    <a:moveTo>
                      <a:pt x="12" y="6"/>
                    </a:moveTo>
                    <a:cubicBezTo>
                      <a:pt x="12" y="7"/>
                      <a:pt x="13" y="8"/>
                      <a:pt x="13" y="9"/>
                    </a:cubicBezTo>
                    <a:cubicBezTo>
                      <a:pt x="15" y="13"/>
                      <a:pt x="13" y="18"/>
                      <a:pt x="10" y="20"/>
                    </a:cubicBezTo>
                    <a:cubicBezTo>
                      <a:pt x="6" y="23"/>
                      <a:pt x="5" y="15"/>
                      <a:pt x="2" y="14"/>
                    </a:cubicBezTo>
                    <a:cubicBezTo>
                      <a:pt x="2" y="10"/>
                      <a:pt x="0" y="5"/>
                      <a:pt x="3" y="2"/>
                    </a:cubicBezTo>
                    <a:cubicBezTo>
                      <a:pt x="6" y="0"/>
                      <a:pt x="10" y="3"/>
                      <a:pt x="12" y="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29" name="Freeform 981">
                <a:extLst>
                  <a:ext uri="{FF2B5EF4-FFF2-40B4-BE49-F238E27FC236}">
                    <a16:creationId xmlns:a16="http://schemas.microsoft.com/office/drawing/2014/main" id="{788ED940-14D0-BECD-455E-22E69B9630C1}"/>
                  </a:ext>
                </a:extLst>
              </p:cNvPr>
              <p:cNvSpPr/>
              <p:nvPr/>
            </p:nvSpPr>
            <p:spPr bwMode="auto">
              <a:xfrm>
                <a:off x="5408" y="1500"/>
                <a:ext cx="17" cy="21"/>
              </a:xfrm>
              <a:custGeom>
                <a:avLst/>
                <a:gdLst>
                  <a:gd name="T0" fmla="*/ 14 w 15"/>
                  <a:gd name="T1" fmla="*/ 1 h 18"/>
                  <a:gd name="T2" fmla="*/ 14 w 15"/>
                  <a:gd name="T3" fmla="*/ 6 h 18"/>
                  <a:gd name="T4" fmla="*/ 4 w 15"/>
                  <a:gd name="T5" fmla="*/ 16 h 18"/>
                  <a:gd name="T6" fmla="*/ 5 w 15"/>
                  <a:gd name="T7" fmla="*/ 4 h 18"/>
                  <a:gd name="T8" fmla="*/ 14 w 15"/>
                  <a:gd name="T9" fmla="*/ 1 h 18"/>
                </a:gdLst>
                <a:ahLst/>
                <a:cxnLst>
                  <a:cxn ang="0">
                    <a:pos x="T0" y="T1"/>
                  </a:cxn>
                  <a:cxn ang="0">
                    <a:pos x="T2" y="T3"/>
                  </a:cxn>
                  <a:cxn ang="0">
                    <a:pos x="T4" y="T5"/>
                  </a:cxn>
                  <a:cxn ang="0">
                    <a:pos x="T6" y="T7"/>
                  </a:cxn>
                  <a:cxn ang="0">
                    <a:pos x="T8" y="T9"/>
                  </a:cxn>
                </a:cxnLst>
                <a:rect l="0" t="0" r="r" b="b"/>
                <a:pathLst>
                  <a:path w="15" h="18">
                    <a:moveTo>
                      <a:pt x="14" y="1"/>
                    </a:moveTo>
                    <a:cubicBezTo>
                      <a:pt x="14" y="2"/>
                      <a:pt x="15" y="4"/>
                      <a:pt x="14" y="6"/>
                    </a:cubicBezTo>
                    <a:cubicBezTo>
                      <a:pt x="13" y="12"/>
                      <a:pt x="10" y="18"/>
                      <a:pt x="4" y="16"/>
                    </a:cubicBezTo>
                    <a:cubicBezTo>
                      <a:pt x="0" y="15"/>
                      <a:pt x="3" y="8"/>
                      <a:pt x="5" y="4"/>
                    </a:cubicBezTo>
                    <a:cubicBezTo>
                      <a:pt x="7" y="1"/>
                      <a:pt x="11" y="0"/>
                      <a:pt x="14"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30" name="Freeform 982">
                <a:extLst>
                  <a:ext uri="{FF2B5EF4-FFF2-40B4-BE49-F238E27FC236}">
                    <a16:creationId xmlns:a16="http://schemas.microsoft.com/office/drawing/2014/main" id="{A2876350-D5CA-E028-0473-79253DE02FFB}"/>
                  </a:ext>
                </a:extLst>
              </p:cNvPr>
              <p:cNvSpPr/>
              <p:nvPr/>
            </p:nvSpPr>
            <p:spPr bwMode="auto">
              <a:xfrm>
                <a:off x="5633" y="1059"/>
                <a:ext cx="19" cy="16"/>
              </a:xfrm>
              <a:custGeom>
                <a:avLst/>
                <a:gdLst>
                  <a:gd name="T0" fmla="*/ 0 w 17"/>
                  <a:gd name="T1" fmla="*/ 6 h 14"/>
                  <a:gd name="T2" fmla="*/ 10 w 17"/>
                  <a:gd name="T3" fmla="*/ 2 h 14"/>
                  <a:gd name="T4" fmla="*/ 17 w 17"/>
                  <a:gd name="T5" fmla="*/ 6 h 14"/>
                  <a:gd name="T6" fmla="*/ 7 w 17"/>
                  <a:gd name="T7" fmla="*/ 11 h 14"/>
                  <a:gd name="T8" fmla="*/ 0 w 17"/>
                  <a:gd name="T9" fmla="*/ 6 h 14"/>
                </a:gdLst>
                <a:ahLst/>
                <a:cxnLst>
                  <a:cxn ang="0">
                    <a:pos x="T0" y="T1"/>
                  </a:cxn>
                  <a:cxn ang="0">
                    <a:pos x="T2" y="T3"/>
                  </a:cxn>
                  <a:cxn ang="0">
                    <a:pos x="T4" y="T5"/>
                  </a:cxn>
                  <a:cxn ang="0">
                    <a:pos x="T6" y="T7"/>
                  </a:cxn>
                  <a:cxn ang="0">
                    <a:pos x="T8" y="T9"/>
                  </a:cxn>
                </a:cxnLst>
                <a:rect l="0" t="0" r="r" b="b"/>
                <a:pathLst>
                  <a:path w="17" h="14">
                    <a:moveTo>
                      <a:pt x="0" y="6"/>
                    </a:moveTo>
                    <a:cubicBezTo>
                      <a:pt x="4" y="5"/>
                      <a:pt x="7" y="4"/>
                      <a:pt x="10" y="2"/>
                    </a:cubicBezTo>
                    <a:cubicBezTo>
                      <a:pt x="15" y="0"/>
                      <a:pt x="17" y="2"/>
                      <a:pt x="17" y="6"/>
                    </a:cubicBezTo>
                    <a:cubicBezTo>
                      <a:pt x="14" y="8"/>
                      <a:pt x="10" y="9"/>
                      <a:pt x="7" y="11"/>
                    </a:cubicBezTo>
                    <a:cubicBezTo>
                      <a:pt x="1" y="14"/>
                      <a:pt x="1" y="10"/>
                      <a:pt x="0" y="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31" name="Freeform 983">
                <a:extLst>
                  <a:ext uri="{FF2B5EF4-FFF2-40B4-BE49-F238E27FC236}">
                    <a16:creationId xmlns:a16="http://schemas.microsoft.com/office/drawing/2014/main" id="{05B5E435-0050-F9AB-8CD5-F9B3DB790F7C}"/>
                  </a:ext>
                </a:extLst>
              </p:cNvPr>
              <p:cNvSpPr/>
              <p:nvPr/>
            </p:nvSpPr>
            <p:spPr bwMode="auto">
              <a:xfrm>
                <a:off x="5578" y="1116"/>
                <a:ext cx="9" cy="14"/>
              </a:xfrm>
              <a:custGeom>
                <a:avLst/>
                <a:gdLst>
                  <a:gd name="T0" fmla="*/ 8 w 8"/>
                  <a:gd name="T1" fmla="*/ 11 h 12"/>
                  <a:gd name="T2" fmla="*/ 0 w 8"/>
                  <a:gd name="T3" fmla="*/ 2 h 12"/>
                  <a:gd name="T4" fmla="*/ 7 w 8"/>
                  <a:gd name="T5" fmla="*/ 7 h 12"/>
                  <a:gd name="T6" fmla="*/ 8 w 8"/>
                  <a:gd name="T7" fmla="*/ 11 h 12"/>
                </a:gdLst>
                <a:ahLst/>
                <a:cxnLst>
                  <a:cxn ang="0">
                    <a:pos x="T0" y="T1"/>
                  </a:cxn>
                  <a:cxn ang="0">
                    <a:pos x="T2" y="T3"/>
                  </a:cxn>
                  <a:cxn ang="0">
                    <a:pos x="T4" y="T5"/>
                  </a:cxn>
                  <a:cxn ang="0">
                    <a:pos x="T6" y="T7"/>
                  </a:cxn>
                </a:cxnLst>
                <a:rect l="0" t="0" r="r" b="b"/>
                <a:pathLst>
                  <a:path w="8" h="12">
                    <a:moveTo>
                      <a:pt x="8" y="11"/>
                    </a:moveTo>
                    <a:cubicBezTo>
                      <a:pt x="1" y="12"/>
                      <a:pt x="1" y="12"/>
                      <a:pt x="0" y="2"/>
                    </a:cubicBezTo>
                    <a:cubicBezTo>
                      <a:pt x="5" y="0"/>
                      <a:pt x="4" y="6"/>
                      <a:pt x="7" y="7"/>
                    </a:cubicBezTo>
                    <a:cubicBezTo>
                      <a:pt x="7" y="8"/>
                      <a:pt x="8" y="9"/>
                      <a:pt x="8"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32" name="Freeform 984">
                <a:extLst>
                  <a:ext uri="{FF2B5EF4-FFF2-40B4-BE49-F238E27FC236}">
                    <a16:creationId xmlns:a16="http://schemas.microsoft.com/office/drawing/2014/main" id="{2540E4E6-AD39-A65A-276F-81CE26A23D95}"/>
                  </a:ext>
                </a:extLst>
              </p:cNvPr>
              <p:cNvSpPr/>
              <p:nvPr/>
            </p:nvSpPr>
            <p:spPr bwMode="auto">
              <a:xfrm>
                <a:off x="5357" y="1429"/>
                <a:ext cx="9" cy="13"/>
              </a:xfrm>
              <a:custGeom>
                <a:avLst/>
                <a:gdLst>
                  <a:gd name="T0" fmla="*/ 1 w 8"/>
                  <a:gd name="T1" fmla="*/ 12 h 12"/>
                  <a:gd name="T2" fmla="*/ 0 w 8"/>
                  <a:gd name="T3" fmla="*/ 4 h 12"/>
                  <a:gd name="T4" fmla="*/ 7 w 8"/>
                  <a:gd name="T5" fmla="*/ 3 h 12"/>
                  <a:gd name="T6" fmla="*/ 1 w 8"/>
                  <a:gd name="T7" fmla="*/ 12 h 12"/>
                </a:gdLst>
                <a:ahLst/>
                <a:cxnLst>
                  <a:cxn ang="0">
                    <a:pos x="T0" y="T1"/>
                  </a:cxn>
                  <a:cxn ang="0">
                    <a:pos x="T2" y="T3"/>
                  </a:cxn>
                  <a:cxn ang="0">
                    <a:pos x="T4" y="T5"/>
                  </a:cxn>
                  <a:cxn ang="0">
                    <a:pos x="T6" y="T7"/>
                  </a:cxn>
                </a:cxnLst>
                <a:rect l="0" t="0" r="r" b="b"/>
                <a:pathLst>
                  <a:path w="8" h="12">
                    <a:moveTo>
                      <a:pt x="1" y="12"/>
                    </a:moveTo>
                    <a:cubicBezTo>
                      <a:pt x="1" y="9"/>
                      <a:pt x="0" y="7"/>
                      <a:pt x="0" y="4"/>
                    </a:cubicBezTo>
                    <a:cubicBezTo>
                      <a:pt x="2" y="3"/>
                      <a:pt x="5" y="0"/>
                      <a:pt x="7" y="3"/>
                    </a:cubicBezTo>
                    <a:cubicBezTo>
                      <a:pt x="8" y="7"/>
                      <a:pt x="4" y="9"/>
                      <a:pt x="1"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33" name="Freeform 985">
                <a:extLst>
                  <a:ext uri="{FF2B5EF4-FFF2-40B4-BE49-F238E27FC236}">
                    <a16:creationId xmlns:a16="http://schemas.microsoft.com/office/drawing/2014/main" id="{84DE2CA1-4C4E-4C8B-22E2-98C8D08BE373}"/>
                  </a:ext>
                </a:extLst>
              </p:cNvPr>
              <p:cNvSpPr/>
              <p:nvPr/>
            </p:nvSpPr>
            <p:spPr bwMode="auto">
              <a:xfrm>
                <a:off x="5344" y="1431"/>
                <a:ext cx="7" cy="5"/>
              </a:xfrm>
              <a:custGeom>
                <a:avLst/>
                <a:gdLst>
                  <a:gd name="T0" fmla="*/ 6 w 6"/>
                  <a:gd name="T1" fmla="*/ 3 h 4"/>
                  <a:gd name="T2" fmla="*/ 0 w 6"/>
                  <a:gd name="T3" fmla="*/ 4 h 4"/>
                  <a:gd name="T4" fmla="*/ 5 w 6"/>
                  <a:gd name="T5" fmla="*/ 0 h 4"/>
                  <a:gd name="T6" fmla="*/ 6 w 6"/>
                  <a:gd name="T7" fmla="*/ 3 h 4"/>
                </a:gdLst>
                <a:ahLst/>
                <a:cxnLst>
                  <a:cxn ang="0">
                    <a:pos x="T0" y="T1"/>
                  </a:cxn>
                  <a:cxn ang="0">
                    <a:pos x="T2" y="T3"/>
                  </a:cxn>
                  <a:cxn ang="0">
                    <a:pos x="T4" y="T5"/>
                  </a:cxn>
                  <a:cxn ang="0">
                    <a:pos x="T6" y="T7"/>
                  </a:cxn>
                </a:cxnLst>
                <a:rect l="0" t="0" r="r" b="b"/>
                <a:pathLst>
                  <a:path w="6" h="4">
                    <a:moveTo>
                      <a:pt x="6" y="3"/>
                    </a:moveTo>
                    <a:cubicBezTo>
                      <a:pt x="4" y="3"/>
                      <a:pt x="2" y="4"/>
                      <a:pt x="0" y="4"/>
                    </a:cubicBezTo>
                    <a:cubicBezTo>
                      <a:pt x="1" y="1"/>
                      <a:pt x="3" y="1"/>
                      <a:pt x="5" y="0"/>
                    </a:cubicBezTo>
                    <a:cubicBezTo>
                      <a:pt x="5" y="1"/>
                      <a:pt x="6" y="2"/>
                      <a:pt x="6"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34" name="Freeform 986">
                <a:extLst>
                  <a:ext uri="{FF2B5EF4-FFF2-40B4-BE49-F238E27FC236}">
                    <a16:creationId xmlns:a16="http://schemas.microsoft.com/office/drawing/2014/main" id="{89E5A253-6921-D647-3586-A6BE18AF0432}"/>
                  </a:ext>
                </a:extLst>
              </p:cNvPr>
              <p:cNvSpPr/>
              <p:nvPr/>
            </p:nvSpPr>
            <p:spPr bwMode="auto">
              <a:xfrm>
                <a:off x="5207" y="1513"/>
                <a:ext cx="7" cy="5"/>
              </a:xfrm>
              <a:custGeom>
                <a:avLst/>
                <a:gdLst>
                  <a:gd name="T0" fmla="*/ 2 w 6"/>
                  <a:gd name="T1" fmla="*/ 0 h 5"/>
                  <a:gd name="T2" fmla="*/ 1 w 6"/>
                  <a:gd name="T3" fmla="*/ 5 h 5"/>
                  <a:gd name="T4" fmla="*/ 2 w 6"/>
                  <a:gd name="T5" fmla="*/ 0 h 5"/>
                </a:gdLst>
                <a:ahLst/>
                <a:cxnLst>
                  <a:cxn ang="0">
                    <a:pos x="T0" y="T1"/>
                  </a:cxn>
                  <a:cxn ang="0">
                    <a:pos x="T2" y="T3"/>
                  </a:cxn>
                  <a:cxn ang="0">
                    <a:pos x="T4" y="T5"/>
                  </a:cxn>
                </a:cxnLst>
                <a:rect l="0" t="0" r="r" b="b"/>
                <a:pathLst>
                  <a:path w="6" h="5">
                    <a:moveTo>
                      <a:pt x="2" y="0"/>
                    </a:moveTo>
                    <a:cubicBezTo>
                      <a:pt x="6" y="3"/>
                      <a:pt x="5" y="4"/>
                      <a:pt x="1" y="5"/>
                    </a:cubicBezTo>
                    <a:cubicBezTo>
                      <a:pt x="0" y="3"/>
                      <a:pt x="0"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35" name="Freeform 987">
                <a:extLst>
                  <a:ext uri="{FF2B5EF4-FFF2-40B4-BE49-F238E27FC236}">
                    <a16:creationId xmlns:a16="http://schemas.microsoft.com/office/drawing/2014/main" id="{BE34CA20-E43E-CB9D-2152-5F7442C15636}"/>
                  </a:ext>
                </a:extLst>
              </p:cNvPr>
              <p:cNvSpPr/>
              <p:nvPr/>
            </p:nvSpPr>
            <p:spPr bwMode="auto">
              <a:xfrm>
                <a:off x="5213" y="1618"/>
                <a:ext cx="8" cy="5"/>
              </a:xfrm>
              <a:custGeom>
                <a:avLst/>
                <a:gdLst>
                  <a:gd name="T0" fmla="*/ 7 w 7"/>
                  <a:gd name="T1" fmla="*/ 0 h 4"/>
                  <a:gd name="T2" fmla="*/ 0 w 7"/>
                  <a:gd name="T3" fmla="*/ 3 h 4"/>
                  <a:gd name="T4" fmla="*/ 7 w 7"/>
                  <a:gd name="T5" fmla="*/ 0 h 4"/>
                </a:gdLst>
                <a:ahLst/>
                <a:cxnLst>
                  <a:cxn ang="0">
                    <a:pos x="T0" y="T1"/>
                  </a:cxn>
                  <a:cxn ang="0">
                    <a:pos x="T2" y="T3"/>
                  </a:cxn>
                  <a:cxn ang="0">
                    <a:pos x="T4" y="T5"/>
                  </a:cxn>
                </a:cxnLst>
                <a:rect l="0" t="0" r="r" b="b"/>
                <a:pathLst>
                  <a:path w="7" h="4">
                    <a:moveTo>
                      <a:pt x="7" y="0"/>
                    </a:moveTo>
                    <a:cubicBezTo>
                      <a:pt x="6" y="4"/>
                      <a:pt x="3" y="4"/>
                      <a:pt x="0" y="3"/>
                    </a:cubicBezTo>
                    <a:cubicBezTo>
                      <a:pt x="1" y="0"/>
                      <a:pt x="5" y="1"/>
                      <a:pt x="7"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36" name="Freeform 988">
                <a:extLst>
                  <a:ext uri="{FF2B5EF4-FFF2-40B4-BE49-F238E27FC236}">
                    <a16:creationId xmlns:a16="http://schemas.microsoft.com/office/drawing/2014/main" id="{FFD20CE1-3A45-4024-C12E-EAB5EB1A63DA}"/>
                  </a:ext>
                </a:extLst>
              </p:cNvPr>
              <p:cNvSpPr/>
              <p:nvPr/>
            </p:nvSpPr>
            <p:spPr bwMode="auto">
              <a:xfrm>
                <a:off x="5277" y="1083"/>
                <a:ext cx="4" cy="5"/>
              </a:xfrm>
              <a:custGeom>
                <a:avLst/>
                <a:gdLst>
                  <a:gd name="T0" fmla="*/ 0 w 3"/>
                  <a:gd name="T1" fmla="*/ 3 h 4"/>
                  <a:gd name="T2" fmla="*/ 3 w 3"/>
                  <a:gd name="T3" fmla="*/ 2 h 4"/>
                  <a:gd name="T4" fmla="*/ 2 w 3"/>
                  <a:gd name="T5" fmla="*/ 4 h 4"/>
                  <a:gd name="T6" fmla="*/ 0 w 3"/>
                  <a:gd name="T7" fmla="*/ 3 h 4"/>
                </a:gdLst>
                <a:ahLst/>
                <a:cxnLst>
                  <a:cxn ang="0">
                    <a:pos x="T0" y="T1"/>
                  </a:cxn>
                  <a:cxn ang="0">
                    <a:pos x="T2" y="T3"/>
                  </a:cxn>
                  <a:cxn ang="0">
                    <a:pos x="T4" y="T5"/>
                  </a:cxn>
                  <a:cxn ang="0">
                    <a:pos x="T6" y="T7"/>
                  </a:cxn>
                </a:cxnLst>
                <a:rect l="0" t="0" r="r" b="b"/>
                <a:pathLst>
                  <a:path w="3" h="4">
                    <a:moveTo>
                      <a:pt x="0" y="3"/>
                    </a:moveTo>
                    <a:cubicBezTo>
                      <a:pt x="1" y="2"/>
                      <a:pt x="1" y="0"/>
                      <a:pt x="3" y="2"/>
                    </a:cubicBezTo>
                    <a:cubicBezTo>
                      <a:pt x="3" y="2"/>
                      <a:pt x="2" y="4"/>
                      <a:pt x="2" y="4"/>
                    </a:cubicBezTo>
                    <a:cubicBezTo>
                      <a:pt x="1" y="4"/>
                      <a:pt x="0" y="4"/>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37" name="Freeform 989">
                <a:extLst>
                  <a:ext uri="{FF2B5EF4-FFF2-40B4-BE49-F238E27FC236}">
                    <a16:creationId xmlns:a16="http://schemas.microsoft.com/office/drawing/2014/main" id="{EF7B5537-9C17-5EF1-3BF3-BE5B24FE9A31}"/>
                  </a:ext>
                </a:extLst>
              </p:cNvPr>
              <p:cNvSpPr/>
              <p:nvPr/>
            </p:nvSpPr>
            <p:spPr bwMode="auto">
              <a:xfrm>
                <a:off x="5191" y="1637"/>
                <a:ext cx="2" cy="5"/>
              </a:xfrm>
              <a:custGeom>
                <a:avLst/>
                <a:gdLst>
                  <a:gd name="T0" fmla="*/ 2 w 2"/>
                  <a:gd name="T1" fmla="*/ 0 h 4"/>
                  <a:gd name="T2" fmla="*/ 2 w 2"/>
                  <a:gd name="T3" fmla="*/ 4 h 4"/>
                  <a:gd name="T4" fmla="*/ 2 w 2"/>
                  <a:gd name="T5" fmla="*/ 0 h 4"/>
                </a:gdLst>
                <a:ahLst/>
                <a:cxnLst>
                  <a:cxn ang="0">
                    <a:pos x="T0" y="T1"/>
                  </a:cxn>
                  <a:cxn ang="0">
                    <a:pos x="T2" y="T3"/>
                  </a:cxn>
                  <a:cxn ang="0">
                    <a:pos x="T4" y="T5"/>
                  </a:cxn>
                </a:cxnLst>
                <a:rect l="0" t="0" r="r" b="b"/>
                <a:pathLst>
                  <a:path w="2" h="4">
                    <a:moveTo>
                      <a:pt x="2" y="0"/>
                    </a:moveTo>
                    <a:cubicBezTo>
                      <a:pt x="2" y="1"/>
                      <a:pt x="2" y="2"/>
                      <a:pt x="2" y="4"/>
                    </a:cubicBezTo>
                    <a:cubicBezTo>
                      <a:pt x="0" y="3"/>
                      <a:pt x="0" y="2"/>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38" name="Freeform 990">
                <a:extLst>
                  <a:ext uri="{FF2B5EF4-FFF2-40B4-BE49-F238E27FC236}">
                    <a16:creationId xmlns:a16="http://schemas.microsoft.com/office/drawing/2014/main" id="{D8D5DB74-6F30-28B9-3BFA-4F598782C24A}"/>
                  </a:ext>
                </a:extLst>
              </p:cNvPr>
              <p:cNvSpPr/>
              <p:nvPr/>
            </p:nvSpPr>
            <p:spPr bwMode="auto">
              <a:xfrm>
                <a:off x="5039" y="1777"/>
                <a:ext cx="1" cy="1"/>
              </a:xfrm>
              <a:custGeom>
                <a:avLst/>
                <a:gdLst>
                  <a:gd name="T0" fmla="*/ 1 w 1"/>
                  <a:gd name="T1" fmla="*/ 0 h 1"/>
                  <a:gd name="T2" fmla="*/ 0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0"/>
                      <a:pt x="0" y="0"/>
                    </a:cubicBezTo>
                    <a:lnTo>
                      <a:pt x="1" y="0"/>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39" name="Freeform 991">
                <a:extLst>
                  <a:ext uri="{FF2B5EF4-FFF2-40B4-BE49-F238E27FC236}">
                    <a16:creationId xmlns:a16="http://schemas.microsoft.com/office/drawing/2014/main" id="{28245761-B6E7-733E-CCC6-363E3D243535}"/>
                  </a:ext>
                </a:extLst>
              </p:cNvPr>
              <p:cNvSpPr/>
              <p:nvPr/>
            </p:nvSpPr>
            <p:spPr bwMode="auto">
              <a:xfrm>
                <a:off x="5205" y="1401"/>
                <a:ext cx="2" cy="2"/>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1" y="1"/>
                      <a:pt x="2" y="0"/>
                    </a:cubicBezTo>
                    <a:cubicBezTo>
                      <a:pt x="2" y="2"/>
                      <a:pt x="2" y="2"/>
                      <a:pt x="0"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40" name="Freeform 992">
                <a:extLst>
                  <a:ext uri="{FF2B5EF4-FFF2-40B4-BE49-F238E27FC236}">
                    <a16:creationId xmlns:a16="http://schemas.microsoft.com/office/drawing/2014/main" id="{65A04FD8-3AC7-DB07-61ED-674AE1832D3C}"/>
                  </a:ext>
                </a:extLst>
              </p:cNvPr>
              <p:cNvSpPr/>
              <p:nvPr/>
            </p:nvSpPr>
            <p:spPr bwMode="auto">
              <a:xfrm>
                <a:off x="5375" y="1490"/>
                <a:ext cx="2" cy="3"/>
              </a:xfrm>
              <a:custGeom>
                <a:avLst/>
                <a:gdLst>
                  <a:gd name="T0" fmla="*/ 2 w 2"/>
                  <a:gd name="T1" fmla="*/ 0 h 3"/>
                  <a:gd name="T2" fmla="*/ 0 w 2"/>
                  <a:gd name="T3" fmla="*/ 3 h 3"/>
                  <a:gd name="T4" fmla="*/ 2 w 2"/>
                  <a:gd name="T5" fmla="*/ 0 h 3"/>
                </a:gdLst>
                <a:ahLst/>
                <a:cxnLst>
                  <a:cxn ang="0">
                    <a:pos x="T0" y="T1"/>
                  </a:cxn>
                  <a:cxn ang="0">
                    <a:pos x="T2" y="T3"/>
                  </a:cxn>
                  <a:cxn ang="0">
                    <a:pos x="T4" y="T5"/>
                  </a:cxn>
                </a:cxnLst>
                <a:rect l="0" t="0" r="r" b="b"/>
                <a:pathLst>
                  <a:path w="2" h="3">
                    <a:moveTo>
                      <a:pt x="2" y="0"/>
                    </a:moveTo>
                    <a:cubicBezTo>
                      <a:pt x="2" y="1"/>
                      <a:pt x="1" y="2"/>
                      <a:pt x="0" y="3"/>
                    </a:cubicBezTo>
                    <a:cubicBezTo>
                      <a:pt x="0" y="1"/>
                      <a:pt x="1" y="0"/>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41" name="Freeform 993">
                <a:extLst>
                  <a:ext uri="{FF2B5EF4-FFF2-40B4-BE49-F238E27FC236}">
                    <a16:creationId xmlns:a16="http://schemas.microsoft.com/office/drawing/2014/main" id="{FCEEF5FC-ECDC-C31D-B84C-09ECC7141B5B}"/>
                  </a:ext>
                </a:extLst>
              </p:cNvPr>
              <p:cNvSpPr/>
              <p:nvPr/>
            </p:nvSpPr>
            <p:spPr bwMode="auto">
              <a:xfrm>
                <a:off x="5659" y="715"/>
                <a:ext cx="1" cy="1"/>
              </a:xfrm>
              <a:custGeom>
                <a:avLst/>
                <a:gdLst>
                  <a:gd name="T0" fmla="*/ 0 w 1"/>
                  <a:gd name="T1" fmla="*/ 0 h 1"/>
                  <a:gd name="T2" fmla="*/ 1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1"/>
                      <a:pt x="0" y="1"/>
                      <a:pt x="0" y="1"/>
                    </a:cubicBezTo>
                    <a:lnTo>
                      <a:pt x="0" y="0"/>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42" name="Freeform 994">
                <a:extLst>
                  <a:ext uri="{FF2B5EF4-FFF2-40B4-BE49-F238E27FC236}">
                    <a16:creationId xmlns:a16="http://schemas.microsoft.com/office/drawing/2014/main" id="{4A7F1F42-2C82-E2BC-5761-4D06ABA206E0}"/>
                  </a:ext>
                </a:extLst>
              </p:cNvPr>
              <p:cNvSpPr>
                <a:spLocks noEditPoints="1"/>
              </p:cNvSpPr>
              <p:nvPr/>
            </p:nvSpPr>
            <p:spPr bwMode="auto">
              <a:xfrm>
                <a:off x="5252" y="2042"/>
                <a:ext cx="342" cy="346"/>
              </a:xfrm>
              <a:custGeom>
                <a:avLst/>
                <a:gdLst>
                  <a:gd name="T0" fmla="*/ 35 w 301"/>
                  <a:gd name="T1" fmla="*/ 227 h 305"/>
                  <a:gd name="T2" fmla="*/ 26 w 301"/>
                  <a:gd name="T3" fmla="*/ 193 h 305"/>
                  <a:gd name="T4" fmla="*/ 16 w 301"/>
                  <a:gd name="T5" fmla="*/ 179 h 305"/>
                  <a:gd name="T6" fmla="*/ 6 w 301"/>
                  <a:gd name="T7" fmla="*/ 153 h 305"/>
                  <a:gd name="T8" fmla="*/ 25 w 301"/>
                  <a:gd name="T9" fmla="*/ 116 h 305"/>
                  <a:gd name="T10" fmla="*/ 6 w 301"/>
                  <a:gd name="T11" fmla="*/ 91 h 305"/>
                  <a:gd name="T12" fmla="*/ 11 w 301"/>
                  <a:gd name="T13" fmla="*/ 81 h 305"/>
                  <a:gd name="T14" fmla="*/ 38 w 301"/>
                  <a:gd name="T15" fmla="*/ 76 h 305"/>
                  <a:gd name="T16" fmla="*/ 45 w 301"/>
                  <a:gd name="T17" fmla="*/ 50 h 305"/>
                  <a:gd name="T18" fmla="*/ 74 w 301"/>
                  <a:gd name="T19" fmla="*/ 28 h 305"/>
                  <a:gd name="T20" fmla="*/ 90 w 301"/>
                  <a:gd name="T21" fmla="*/ 29 h 305"/>
                  <a:gd name="T22" fmla="*/ 108 w 301"/>
                  <a:gd name="T23" fmla="*/ 29 h 305"/>
                  <a:gd name="T24" fmla="*/ 120 w 301"/>
                  <a:gd name="T25" fmla="*/ 4 h 305"/>
                  <a:gd name="T26" fmla="*/ 160 w 301"/>
                  <a:gd name="T27" fmla="*/ 12 h 305"/>
                  <a:gd name="T28" fmla="*/ 191 w 301"/>
                  <a:gd name="T29" fmla="*/ 20 h 305"/>
                  <a:gd name="T30" fmla="*/ 205 w 301"/>
                  <a:gd name="T31" fmla="*/ 19 h 305"/>
                  <a:gd name="T32" fmla="*/ 212 w 301"/>
                  <a:gd name="T33" fmla="*/ 27 h 305"/>
                  <a:gd name="T34" fmla="*/ 229 w 301"/>
                  <a:gd name="T35" fmla="*/ 42 h 305"/>
                  <a:gd name="T36" fmla="*/ 246 w 301"/>
                  <a:gd name="T37" fmla="*/ 48 h 305"/>
                  <a:gd name="T38" fmla="*/ 259 w 301"/>
                  <a:gd name="T39" fmla="*/ 67 h 305"/>
                  <a:gd name="T40" fmla="*/ 277 w 301"/>
                  <a:gd name="T41" fmla="*/ 83 h 305"/>
                  <a:gd name="T42" fmla="*/ 292 w 301"/>
                  <a:gd name="T43" fmla="*/ 120 h 305"/>
                  <a:gd name="T44" fmla="*/ 295 w 301"/>
                  <a:gd name="T45" fmla="*/ 149 h 305"/>
                  <a:gd name="T46" fmla="*/ 284 w 301"/>
                  <a:gd name="T47" fmla="*/ 166 h 305"/>
                  <a:gd name="T48" fmla="*/ 284 w 301"/>
                  <a:gd name="T49" fmla="*/ 186 h 305"/>
                  <a:gd name="T50" fmla="*/ 285 w 301"/>
                  <a:gd name="T51" fmla="*/ 206 h 305"/>
                  <a:gd name="T52" fmla="*/ 266 w 301"/>
                  <a:gd name="T53" fmla="*/ 235 h 305"/>
                  <a:gd name="T54" fmla="*/ 241 w 301"/>
                  <a:gd name="T55" fmla="*/ 253 h 305"/>
                  <a:gd name="T56" fmla="*/ 214 w 301"/>
                  <a:gd name="T57" fmla="*/ 280 h 305"/>
                  <a:gd name="T58" fmla="*/ 188 w 301"/>
                  <a:gd name="T59" fmla="*/ 298 h 305"/>
                  <a:gd name="T60" fmla="*/ 167 w 301"/>
                  <a:gd name="T61" fmla="*/ 286 h 305"/>
                  <a:gd name="T62" fmla="*/ 141 w 301"/>
                  <a:gd name="T63" fmla="*/ 274 h 305"/>
                  <a:gd name="T64" fmla="*/ 120 w 301"/>
                  <a:gd name="T65" fmla="*/ 301 h 305"/>
                  <a:gd name="T66" fmla="*/ 104 w 301"/>
                  <a:gd name="T67" fmla="*/ 282 h 305"/>
                  <a:gd name="T68" fmla="*/ 75 w 301"/>
                  <a:gd name="T69" fmla="*/ 275 h 305"/>
                  <a:gd name="T70" fmla="*/ 54 w 301"/>
                  <a:gd name="T71" fmla="*/ 254 h 305"/>
                  <a:gd name="T72" fmla="*/ 239 w 301"/>
                  <a:gd name="T73" fmla="*/ 152 h 305"/>
                  <a:gd name="T74" fmla="*/ 224 w 301"/>
                  <a:gd name="T75" fmla="*/ 110 h 305"/>
                  <a:gd name="T76" fmla="*/ 181 w 301"/>
                  <a:gd name="T77" fmla="*/ 73 h 305"/>
                  <a:gd name="T78" fmla="*/ 123 w 301"/>
                  <a:gd name="T79" fmla="*/ 71 h 305"/>
                  <a:gd name="T80" fmla="*/ 68 w 301"/>
                  <a:gd name="T81" fmla="*/ 138 h 305"/>
                  <a:gd name="T82" fmla="*/ 96 w 301"/>
                  <a:gd name="T83" fmla="*/ 220 h 305"/>
                  <a:gd name="T84" fmla="*/ 129 w 301"/>
                  <a:gd name="T85" fmla="*/ 229 h 305"/>
                  <a:gd name="T86" fmla="*/ 188 w 301"/>
                  <a:gd name="T87" fmla="*/ 225 h 305"/>
                  <a:gd name="T88" fmla="*/ 224 w 301"/>
                  <a:gd name="T89" fmla="*/ 200 h 305"/>
                  <a:gd name="T90" fmla="*/ 263 w 301"/>
                  <a:gd name="T91" fmla="*/ 157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1" h="305">
                    <a:moveTo>
                      <a:pt x="35" y="241"/>
                    </a:moveTo>
                    <a:cubicBezTo>
                      <a:pt x="35" y="241"/>
                      <a:pt x="34" y="241"/>
                      <a:pt x="33" y="241"/>
                    </a:cubicBezTo>
                    <a:cubicBezTo>
                      <a:pt x="29" y="236"/>
                      <a:pt x="33" y="231"/>
                      <a:pt x="35" y="227"/>
                    </a:cubicBezTo>
                    <a:cubicBezTo>
                      <a:pt x="39" y="220"/>
                      <a:pt x="40" y="214"/>
                      <a:pt x="29" y="215"/>
                    </a:cubicBezTo>
                    <a:cubicBezTo>
                      <a:pt x="18" y="215"/>
                      <a:pt x="20" y="209"/>
                      <a:pt x="21" y="202"/>
                    </a:cubicBezTo>
                    <a:cubicBezTo>
                      <a:pt x="22" y="198"/>
                      <a:pt x="28" y="199"/>
                      <a:pt x="26" y="193"/>
                    </a:cubicBezTo>
                    <a:cubicBezTo>
                      <a:pt x="19" y="193"/>
                      <a:pt x="9" y="195"/>
                      <a:pt x="11" y="182"/>
                    </a:cubicBezTo>
                    <a:cubicBezTo>
                      <a:pt x="12" y="181"/>
                      <a:pt x="13" y="181"/>
                      <a:pt x="13" y="180"/>
                    </a:cubicBezTo>
                    <a:cubicBezTo>
                      <a:pt x="14" y="180"/>
                      <a:pt x="15" y="179"/>
                      <a:pt x="16" y="179"/>
                    </a:cubicBezTo>
                    <a:cubicBezTo>
                      <a:pt x="16" y="179"/>
                      <a:pt x="17" y="178"/>
                      <a:pt x="18" y="178"/>
                    </a:cubicBezTo>
                    <a:cubicBezTo>
                      <a:pt x="25" y="172"/>
                      <a:pt x="27" y="167"/>
                      <a:pt x="16" y="164"/>
                    </a:cubicBezTo>
                    <a:cubicBezTo>
                      <a:pt x="11" y="162"/>
                      <a:pt x="7" y="158"/>
                      <a:pt x="6" y="153"/>
                    </a:cubicBezTo>
                    <a:cubicBezTo>
                      <a:pt x="24" y="145"/>
                      <a:pt x="25" y="143"/>
                      <a:pt x="14" y="130"/>
                    </a:cubicBezTo>
                    <a:cubicBezTo>
                      <a:pt x="1" y="125"/>
                      <a:pt x="17" y="122"/>
                      <a:pt x="15" y="118"/>
                    </a:cubicBezTo>
                    <a:cubicBezTo>
                      <a:pt x="18" y="118"/>
                      <a:pt x="23" y="120"/>
                      <a:pt x="25" y="116"/>
                    </a:cubicBezTo>
                    <a:cubicBezTo>
                      <a:pt x="27" y="111"/>
                      <a:pt x="22" y="109"/>
                      <a:pt x="20" y="106"/>
                    </a:cubicBezTo>
                    <a:cubicBezTo>
                      <a:pt x="16" y="102"/>
                      <a:pt x="12" y="98"/>
                      <a:pt x="6" y="97"/>
                    </a:cubicBezTo>
                    <a:cubicBezTo>
                      <a:pt x="0" y="95"/>
                      <a:pt x="7" y="93"/>
                      <a:pt x="6" y="91"/>
                    </a:cubicBezTo>
                    <a:cubicBezTo>
                      <a:pt x="6" y="91"/>
                      <a:pt x="6" y="91"/>
                      <a:pt x="6" y="91"/>
                    </a:cubicBezTo>
                    <a:cubicBezTo>
                      <a:pt x="8" y="91"/>
                      <a:pt x="10" y="91"/>
                      <a:pt x="11" y="89"/>
                    </a:cubicBezTo>
                    <a:cubicBezTo>
                      <a:pt x="14" y="87"/>
                      <a:pt x="14" y="84"/>
                      <a:pt x="11" y="81"/>
                    </a:cubicBezTo>
                    <a:cubicBezTo>
                      <a:pt x="9" y="79"/>
                      <a:pt x="10" y="77"/>
                      <a:pt x="13" y="77"/>
                    </a:cubicBezTo>
                    <a:cubicBezTo>
                      <a:pt x="19" y="77"/>
                      <a:pt x="24" y="72"/>
                      <a:pt x="31" y="75"/>
                    </a:cubicBezTo>
                    <a:cubicBezTo>
                      <a:pt x="33" y="75"/>
                      <a:pt x="35" y="76"/>
                      <a:pt x="38" y="76"/>
                    </a:cubicBezTo>
                    <a:cubicBezTo>
                      <a:pt x="44" y="77"/>
                      <a:pt x="51" y="80"/>
                      <a:pt x="56" y="75"/>
                    </a:cubicBezTo>
                    <a:cubicBezTo>
                      <a:pt x="59" y="70"/>
                      <a:pt x="52" y="65"/>
                      <a:pt x="51" y="60"/>
                    </a:cubicBezTo>
                    <a:cubicBezTo>
                      <a:pt x="51" y="56"/>
                      <a:pt x="47" y="53"/>
                      <a:pt x="45" y="50"/>
                    </a:cubicBezTo>
                    <a:cubicBezTo>
                      <a:pt x="42" y="39"/>
                      <a:pt x="61" y="41"/>
                      <a:pt x="57" y="29"/>
                    </a:cubicBezTo>
                    <a:cubicBezTo>
                      <a:pt x="59" y="29"/>
                      <a:pt x="60" y="28"/>
                      <a:pt x="62" y="28"/>
                    </a:cubicBezTo>
                    <a:cubicBezTo>
                      <a:pt x="66" y="28"/>
                      <a:pt x="70" y="28"/>
                      <a:pt x="74" y="28"/>
                    </a:cubicBezTo>
                    <a:cubicBezTo>
                      <a:pt x="76" y="30"/>
                      <a:pt x="79" y="32"/>
                      <a:pt x="81" y="34"/>
                    </a:cubicBezTo>
                    <a:cubicBezTo>
                      <a:pt x="84" y="37"/>
                      <a:pt x="88" y="41"/>
                      <a:pt x="91" y="39"/>
                    </a:cubicBezTo>
                    <a:cubicBezTo>
                      <a:pt x="96" y="36"/>
                      <a:pt x="91" y="32"/>
                      <a:pt x="90" y="29"/>
                    </a:cubicBezTo>
                    <a:cubicBezTo>
                      <a:pt x="89" y="25"/>
                      <a:pt x="88" y="21"/>
                      <a:pt x="86" y="17"/>
                    </a:cubicBezTo>
                    <a:cubicBezTo>
                      <a:pt x="93" y="12"/>
                      <a:pt x="96" y="19"/>
                      <a:pt x="101" y="21"/>
                    </a:cubicBezTo>
                    <a:cubicBezTo>
                      <a:pt x="104" y="23"/>
                      <a:pt x="104" y="30"/>
                      <a:pt x="108" y="29"/>
                    </a:cubicBezTo>
                    <a:cubicBezTo>
                      <a:pt x="113" y="29"/>
                      <a:pt x="112" y="23"/>
                      <a:pt x="114" y="20"/>
                    </a:cubicBezTo>
                    <a:cubicBezTo>
                      <a:pt x="116" y="15"/>
                      <a:pt x="119" y="11"/>
                      <a:pt x="117" y="6"/>
                    </a:cubicBezTo>
                    <a:cubicBezTo>
                      <a:pt x="118" y="6"/>
                      <a:pt x="119" y="5"/>
                      <a:pt x="120" y="4"/>
                    </a:cubicBezTo>
                    <a:cubicBezTo>
                      <a:pt x="125" y="5"/>
                      <a:pt x="128" y="8"/>
                      <a:pt x="130" y="13"/>
                    </a:cubicBezTo>
                    <a:cubicBezTo>
                      <a:pt x="132" y="16"/>
                      <a:pt x="136" y="19"/>
                      <a:pt x="139" y="14"/>
                    </a:cubicBezTo>
                    <a:cubicBezTo>
                      <a:pt x="145" y="3"/>
                      <a:pt x="153" y="9"/>
                      <a:pt x="160" y="12"/>
                    </a:cubicBezTo>
                    <a:cubicBezTo>
                      <a:pt x="170" y="16"/>
                      <a:pt x="172" y="15"/>
                      <a:pt x="175" y="5"/>
                    </a:cubicBezTo>
                    <a:cubicBezTo>
                      <a:pt x="175" y="2"/>
                      <a:pt x="176" y="0"/>
                      <a:pt x="178" y="0"/>
                    </a:cubicBezTo>
                    <a:cubicBezTo>
                      <a:pt x="187" y="3"/>
                      <a:pt x="184" y="15"/>
                      <a:pt x="191" y="20"/>
                    </a:cubicBezTo>
                    <a:cubicBezTo>
                      <a:pt x="194" y="17"/>
                      <a:pt x="195" y="14"/>
                      <a:pt x="196" y="10"/>
                    </a:cubicBezTo>
                    <a:cubicBezTo>
                      <a:pt x="197" y="11"/>
                      <a:pt x="198" y="11"/>
                      <a:pt x="200" y="11"/>
                    </a:cubicBezTo>
                    <a:cubicBezTo>
                      <a:pt x="208" y="10"/>
                      <a:pt x="203" y="16"/>
                      <a:pt x="205" y="19"/>
                    </a:cubicBezTo>
                    <a:cubicBezTo>
                      <a:pt x="205" y="20"/>
                      <a:pt x="206" y="21"/>
                      <a:pt x="207" y="20"/>
                    </a:cubicBezTo>
                    <a:cubicBezTo>
                      <a:pt x="208" y="20"/>
                      <a:pt x="209" y="19"/>
                      <a:pt x="209" y="19"/>
                    </a:cubicBezTo>
                    <a:cubicBezTo>
                      <a:pt x="210" y="22"/>
                      <a:pt x="208" y="26"/>
                      <a:pt x="212" y="27"/>
                    </a:cubicBezTo>
                    <a:cubicBezTo>
                      <a:pt x="215" y="28"/>
                      <a:pt x="218" y="25"/>
                      <a:pt x="220" y="22"/>
                    </a:cubicBezTo>
                    <a:cubicBezTo>
                      <a:pt x="223" y="22"/>
                      <a:pt x="226" y="22"/>
                      <a:pt x="228" y="23"/>
                    </a:cubicBezTo>
                    <a:cubicBezTo>
                      <a:pt x="229" y="29"/>
                      <a:pt x="229" y="35"/>
                      <a:pt x="229" y="42"/>
                    </a:cubicBezTo>
                    <a:cubicBezTo>
                      <a:pt x="229" y="45"/>
                      <a:pt x="227" y="50"/>
                      <a:pt x="231" y="51"/>
                    </a:cubicBezTo>
                    <a:cubicBezTo>
                      <a:pt x="235" y="53"/>
                      <a:pt x="238" y="51"/>
                      <a:pt x="241" y="48"/>
                    </a:cubicBezTo>
                    <a:cubicBezTo>
                      <a:pt x="243" y="48"/>
                      <a:pt x="244" y="48"/>
                      <a:pt x="246" y="48"/>
                    </a:cubicBezTo>
                    <a:cubicBezTo>
                      <a:pt x="246" y="50"/>
                      <a:pt x="245" y="52"/>
                      <a:pt x="245" y="54"/>
                    </a:cubicBezTo>
                    <a:cubicBezTo>
                      <a:pt x="246" y="59"/>
                      <a:pt x="245" y="66"/>
                      <a:pt x="247" y="70"/>
                    </a:cubicBezTo>
                    <a:cubicBezTo>
                      <a:pt x="250" y="74"/>
                      <a:pt x="255" y="67"/>
                      <a:pt x="259" y="67"/>
                    </a:cubicBezTo>
                    <a:cubicBezTo>
                      <a:pt x="265" y="67"/>
                      <a:pt x="274" y="64"/>
                      <a:pt x="270" y="77"/>
                    </a:cubicBezTo>
                    <a:cubicBezTo>
                      <a:pt x="269" y="80"/>
                      <a:pt x="272" y="82"/>
                      <a:pt x="275" y="81"/>
                    </a:cubicBezTo>
                    <a:cubicBezTo>
                      <a:pt x="276" y="82"/>
                      <a:pt x="277" y="83"/>
                      <a:pt x="277" y="83"/>
                    </a:cubicBezTo>
                    <a:cubicBezTo>
                      <a:pt x="278" y="86"/>
                      <a:pt x="281" y="87"/>
                      <a:pt x="279" y="91"/>
                    </a:cubicBezTo>
                    <a:cubicBezTo>
                      <a:pt x="266" y="112"/>
                      <a:pt x="266" y="112"/>
                      <a:pt x="291" y="118"/>
                    </a:cubicBezTo>
                    <a:cubicBezTo>
                      <a:pt x="291" y="118"/>
                      <a:pt x="292" y="119"/>
                      <a:pt x="292" y="120"/>
                    </a:cubicBezTo>
                    <a:cubicBezTo>
                      <a:pt x="291" y="126"/>
                      <a:pt x="281" y="127"/>
                      <a:pt x="283" y="134"/>
                    </a:cubicBezTo>
                    <a:cubicBezTo>
                      <a:pt x="285" y="139"/>
                      <a:pt x="290" y="137"/>
                      <a:pt x="294" y="137"/>
                    </a:cubicBezTo>
                    <a:cubicBezTo>
                      <a:pt x="295" y="141"/>
                      <a:pt x="299" y="145"/>
                      <a:pt x="295" y="149"/>
                    </a:cubicBezTo>
                    <a:cubicBezTo>
                      <a:pt x="291" y="151"/>
                      <a:pt x="287" y="153"/>
                      <a:pt x="283" y="154"/>
                    </a:cubicBezTo>
                    <a:cubicBezTo>
                      <a:pt x="279" y="155"/>
                      <a:pt x="274" y="156"/>
                      <a:pt x="274" y="160"/>
                    </a:cubicBezTo>
                    <a:cubicBezTo>
                      <a:pt x="275" y="165"/>
                      <a:pt x="280" y="166"/>
                      <a:pt x="284" y="166"/>
                    </a:cubicBezTo>
                    <a:cubicBezTo>
                      <a:pt x="286" y="166"/>
                      <a:pt x="288" y="166"/>
                      <a:pt x="289" y="166"/>
                    </a:cubicBezTo>
                    <a:cubicBezTo>
                      <a:pt x="289" y="174"/>
                      <a:pt x="301" y="174"/>
                      <a:pt x="299" y="184"/>
                    </a:cubicBezTo>
                    <a:cubicBezTo>
                      <a:pt x="294" y="184"/>
                      <a:pt x="286" y="180"/>
                      <a:pt x="284" y="186"/>
                    </a:cubicBezTo>
                    <a:cubicBezTo>
                      <a:pt x="281" y="191"/>
                      <a:pt x="287" y="195"/>
                      <a:pt x="291" y="198"/>
                    </a:cubicBezTo>
                    <a:cubicBezTo>
                      <a:pt x="292" y="198"/>
                      <a:pt x="291" y="201"/>
                      <a:pt x="292" y="202"/>
                    </a:cubicBezTo>
                    <a:cubicBezTo>
                      <a:pt x="290" y="203"/>
                      <a:pt x="287" y="204"/>
                      <a:pt x="285" y="206"/>
                    </a:cubicBezTo>
                    <a:cubicBezTo>
                      <a:pt x="280" y="206"/>
                      <a:pt x="272" y="201"/>
                      <a:pt x="269" y="207"/>
                    </a:cubicBezTo>
                    <a:cubicBezTo>
                      <a:pt x="267" y="212"/>
                      <a:pt x="272" y="219"/>
                      <a:pt x="278" y="222"/>
                    </a:cubicBezTo>
                    <a:cubicBezTo>
                      <a:pt x="279" y="231"/>
                      <a:pt x="278" y="238"/>
                      <a:pt x="266" y="235"/>
                    </a:cubicBezTo>
                    <a:cubicBezTo>
                      <a:pt x="259" y="233"/>
                      <a:pt x="261" y="239"/>
                      <a:pt x="263" y="241"/>
                    </a:cubicBezTo>
                    <a:cubicBezTo>
                      <a:pt x="270" y="251"/>
                      <a:pt x="269" y="257"/>
                      <a:pt x="256" y="258"/>
                    </a:cubicBezTo>
                    <a:cubicBezTo>
                      <a:pt x="251" y="255"/>
                      <a:pt x="247" y="248"/>
                      <a:pt x="241" y="253"/>
                    </a:cubicBezTo>
                    <a:cubicBezTo>
                      <a:pt x="235" y="258"/>
                      <a:pt x="239" y="264"/>
                      <a:pt x="244" y="268"/>
                    </a:cubicBezTo>
                    <a:cubicBezTo>
                      <a:pt x="238" y="272"/>
                      <a:pt x="234" y="278"/>
                      <a:pt x="228" y="281"/>
                    </a:cubicBezTo>
                    <a:cubicBezTo>
                      <a:pt x="224" y="279"/>
                      <a:pt x="219" y="286"/>
                      <a:pt x="214" y="280"/>
                    </a:cubicBezTo>
                    <a:cubicBezTo>
                      <a:pt x="211" y="272"/>
                      <a:pt x="203" y="268"/>
                      <a:pt x="196" y="269"/>
                    </a:cubicBezTo>
                    <a:cubicBezTo>
                      <a:pt x="189" y="271"/>
                      <a:pt x="195" y="278"/>
                      <a:pt x="195" y="283"/>
                    </a:cubicBezTo>
                    <a:cubicBezTo>
                      <a:pt x="187" y="285"/>
                      <a:pt x="189" y="293"/>
                      <a:pt x="188" y="298"/>
                    </a:cubicBezTo>
                    <a:cubicBezTo>
                      <a:pt x="187" y="303"/>
                      <a:pt x="186" y="305"/>
                      <a:pt x="181" y="304"/>
                    </a:cubicBezTo>
                    <a:cubicBezTo>
                      <a:pt x="181" y="304"/>
                      <a:pt x="180" y="303"/>
                      <a:pt x="180" y="302"/>
                    </a:cubicBezTo>
                    <a:cubicBezTo>
                      <a:pt x="178" y="295"/>
                      <a:pt x="169" y="293"/>
                      <a:pt x="167" y="286"/>
                    </a:cubicBezTo>
                    <a:cubicBezTo>
                      <a:pt x="153" y="293"/>
                      <a:pt x="155" y="280"/>
                      <a:pt x="152" y="273"/>
                    </a:cubicBezTo>
                    <a:cubicBezTo>
                      <a:pt x="151" y="271"/>
                      <a:pt x="150" y="267"/>
                      <a:pt x="147" y="267"/>
                    </a:cubicBezTo>
                    <a:cubicBezTo>
                      <a:pt x="143" y="267"/>
                      <a:pt x="143" y="271"/>
                      <a:pt x="141" y="274"/>
                    </a:cubicBezTo>
                    <a:cubicBezTo>
                      <a:pt x="140" y="278"/>
                      <a:pt x="138" y="282"/>
                      <a:pt x="135" y="284"/>
                    </a:cubicBezTo>
                    <a:cubicBezTo>
                      <a:pt x="133" y="287"/>
                      <a:pt x="131" y="289"/>
                      <a:pt x="129" y="291"/>
                    </a:cubicBezTo>
                    <a:cubicBezTo>
                      <a:pt x="126" y="294"/>
                      <a:pt x="126" y="301"/>
                      <a:pt x="120" y="301"/>
                    </a:cubicBezTo>
                    <a:cubicBezTo>
                      <a:pt x="114" y="301"/>
                      <a:pt x="116" y="293"/>
                      <a:pt x="113" y="289"/>
                    </a:cubicBezTo>
                    <a:cubicBezTo>
                      <a:pt x="113" y="289"/>
                      <a:pt x="112" y="288"/>
                      <a:pt x="112" y="288"/>
                    </a:cubicBezTo>
                    <a:cubicBezTo>
                      <a:pt x="114" y="279"/>
                      <a:pt x="109" y="281"/>
                      <a:pt x="104" y="282"/>
                    </a:cubicBezTo>
                    <a:cubicBezTo>
                      <a:pt x="104" y="281"/>
                      <a:pt x="103" y="279"/>
                      <a:pt x="103" y="277"/>
                    </a:cubicBezTo>
                    <a:cubicBezTo>
                      <a:pt x="101" y="263"/>
                      <a:pt x="101" y="263"/>
                      <a:pt x="89" y="270"/>
                    </a:cubicBezTo>
                    <a:cubicBezTo>
                      <a:pt x="85" y="272"/>
                      <a:pt x="81" y="276"/>
                      <a:pt x="75" y="275"/>
                    </a:cubicBezTo>
                    <a:cubicBezTo>
                      <a:pt x="74" y="273"/>
                      <a:pt x="75" y="271"/>
                      <a:pt x="76" y="269"/>
                    </a:cubicBezTo>
                    <a:cubicBezTo>
                      <a:pt x="76" y="262"/>
                      <a:pt x="80" y="256"/>
                      <a:pt x="78" y="248"/>
                    </a:cubicBezTo>
                    <a:cubicBezTo>
                      <a:pt x="59" y="256"/>
                      <a:pt x="57" y="256"/>
                      <a:pt x="54" y="254"/>
                    </a:cubicBezTo>
                    <a:cubicBezTo>
                      <a:pt x="49" y="249"/>
                      <a:pt x="56" y="244"/>
                      <a:pt x="55" y="239"/>
                    </a:cubicBezTo>
                    <a:cubicBezTo>
                      <a:pt x="48" y="242"/>
                      <a:pt x="42" y="241"/>
                      <a:pt x="35" y="241"/>
                    </a:cubicBezTo>
                    <a:close/>
                    <a:moveTo>
                      <a:pt x="239" y="152"/>
                    </a:moveTo>
                    <a:cubicBezTo>
                      <a:pt x="237" y="144"/>
                      <a:pt x="232" y="137"/>
                      <a:pt x="234" y="128"/>
                    </a:cubicBezTo>
                    <a:cubicBezTo>
                      <a:pt x="235" y="124"/>
                      <a:pt x="234" y="121"/>
                      <a:pt x="230" y="119"/>
                    </a:cubicBezTo>
                    <a:cubicBezTo>
                      <a:pt x="226" y="117"/>
                      <a:pt x="226" y="112"/>
                      <a:pt x="224" y="110"/>
                    </a:cubicBezTo>
                    <a:cubicBezTo>
                      <a:pt x="218" y="105"/>
                      <a:pt x="221" y="95"/>
                      <a:pt x="214" y="94"/>
                    </a:cubicBezTo>
                    <a:cubicBezTo>
                      <a:pt x="205" y="91"/>
                      <a:pt x="200" y="83"/>
                      <a:pt x="194" y="78"/>
                    </a:cubicBezTo>
                    <a:cubicBezTo>
                      <a:pt x="189" y="74"/>
                      <a:pt x="182" y="80"/>
                      <a:pt x="181" y="73"/>
                    </a:cubicBezTo>
                    <a:cubicBezTo>
                      <a:pt x="180" y="66"/>
                      <a:pt x="175" y="67"/>
                      <a:pt x="170" y="68"/>
                    </a:cubicBezTo>
                    <a:cubicBezTo>
                      <a:pt x="164" y="69"/>
                      <a:pt x="158" y="64"/>
                      <a:pt x="152" y="70"/>
                    </a:cubicBezTo>
                    <a:cubicBezTo>
                      <a:pt x="142" y="57"/>
                      <a:pt x="134" y="75"/>
                      <a:pt x="123" y="71"/>
                    </a:cubicBezTo>
                    <a:cubicBezTo>
                      <a:pt x="121" y="70"/>
                      <a:pt x="110" y="73"/>
                      <a:pt x="105" y="77"/>
                    </a:cubicBezTo>
                    <a:cubicBezTo>
                      <a:pt x="93" y="89"/>
                      <a:pt x="80" y="99"/>
                      <a:pt x="75" y="117"/>
                    </a:cubicBezTo>
                    <a:cubicBezTo>
                      <a:pt x="74" y="124"/>
                      <a:pt x="69" y="129"/>
                      <a:pt x="68" y="138"/>
                    </a:cubicBezTo>
                    <a:cubicBezTo>
                      <a:pt x="67" y="144"/>
                      <a:pt x="75" y="147"/>
                      <a:pt x="71" y="153"/>
                    </a:cubicBezTo>
                    <a:cubicBezTo>
                      <a:pt x="59" y="169"/>
                      <a:pt x="72" y="182"/>
                      <a:pt x="77" y="196"/>
                    </a:cubicBezTo>
                    <a:cubicBezTo>
                      <a:pt x="80" y="206"/>
                      <a:pt x="99" y="204"/>
                      <a:pt x="96" y="220"/>
                    </a:cubicBezTo>
                    <a:cubicBezTo>
                      <a:pt x="96" y="221"/>
                      <a:pt x="99" y="223"/>
                      <a:pt x="101" y="223"/>
                    </a:cubicBezTo>
                    <a:cubicBezTo>
                      <a:pt x="108" y="224"/>
                      <a:pt x="114" y="233"/>
                      <a:pt x="123" y="226"/>
                    </a:cubicBezTo>
                    <a:cubicBezTo>
                      <a:pt x="126" y="223"/>
                      <a:pt x="127" y="228"/>
                      <a:pt x="129" y="229"/>
                    </a:cubicBezTo>
                    <a:cubicBezTo>
                      <a:pt x="137" y="236"/>
                      <a:pt x="144" y="247"/>
                      <a:pt x="155" y="233"/>
                    </a:cubicBezTo>
                    <a:cubicBezTo>
                      <a:pt x="157" y="230"/>
                      <a:pt x="160" y="232"/>
                      <a:pt x="164" y="233"/>
                    </a:cubicBezTo>
                    <a:cubicBezTo>
                      <a:pt x="173" y="235"/>
                      <a:pt x="184" y="240"/>
                      <a:pt x="188" y="225"/>
                    </a:cubicBezTo>
                    <a:cubicBezTo>
                      <a:pt x="189" y="222"/>
                      <a:pt x="191" y="223"/>
                      <a:pt x="193" y="222"/>
                    </a:cubicBezTo>
                    <a:cubicBezTo>
                      <a:pt x="200" y="221"/>
                      <a:pt x="211" y="221"/>
                      <a:pt x="213" y="214"/>
                    </a:cubicBezTo>
                    <a:cubicBezTo>
                      <a:pt x="215" y="207"/>
                      <a:pt x="219" y="203"/>
                      <a:pt x="224" y="200"/>
                    </a:cubicBezTo>
                    <a:cubicBezTo>
                      <a:pt x="232" y="196"/>
                      <a:pt x="232" y="189"/>
                      <a:pt x="231" y="182"/>
                    </a:cubicBezTo>
                    <a:cubicBezTo>
                      <a:pt x="231" y="176"/>
                      <a:pt x="231" y="170"/>
                      <a:pt x="237" y="167"/>
                    </a:cubicBezTo>
                    <a:cubicBezTo>
                      <a:pt x="245" y="163"/>
                      <a:pt x="255" y="167"/>
                      <a:pt x="263" y="157"/>
                    </a:cubicBezTo>
                    <a:cubicBezTo>
                      <a:pt x="253" y="157"/>
                      <a:pt x="248" y="147"/>
                      <a:pt x="239" y="152"/>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43" name="Freeform 995">
                <a:extLst>
                  <a:ext uri="{FF2B5EF4-FFF2-40B4-BE49-F238E27FC236}">
                    <a16:creationId xmlns:a16="http://schemas.microsoft.com/office/drawing/2014/main" id="{A5CFACC2-9BC8-518E-504A-87C001BA5430}"/>
                  </a:ext>
                </a:extLst>
              </p:cNvPr>
              <p:cNvSpPr/>
              <p:nvPr/>
            </p:nvSpPr>
            <p:spPr bwMode="auto">
              <a:xfrm>
                <a:off x="5238" y="1817"/>
                <a:ext cx="96" cy="130"/>
              </a:xfrm>
              <a:custGeom>
                <a:avLst/>
                <a:gdLst>
                  <a:gd name="T0" fmla="*/ 56 w 85"/>
                  <a:gd name="T1" fmla="*/ 0 h 115"/>
                  <a:gd name="T2" fmla="*/ 65 w 85"/>
                  <a:gd name="T3" fmla="*/ 12 h 115"/>
                  <a:gd name="T4" fmla="*/ 60 w 85"/>
                  <a:gd name="T5" fmla="*/ 71 h 115"/>
                  <a:gd name="T6" fmla="*/ 68 w 85"/>
                  <a:gd name="T7" fmla="*/ 83 h 115"/>
                  <a:gd name="T8" fmla="*/ 76 w 85"/>
                  <a:gd name="T9" fmla="*/ 68 h 115"/>
                  <a:gd name="T10" fmla="*/ 79 w 85"/>
                  <a:gd name="T11" fmla="*/ 37 h 115"/>
                  <a:gd name="T12" fmla="*/ 77 w 85"/>
                  <a:gd name="T13" fmla="*/ 81 h 115"/>
                  <a:gd name="T14" fmla="*/ 44 w 85"/>
                  <a:gd name="T15" fmla="*/ 114 h 115"/>
                  <a:gd name="T16" fmla="*/ 39 w 85"/>
                  <a:gd name="T17" fmla="*/ 115 h 115"/>
                  <a:gd name="T18" fmla="*/ 34 w 85"/>
                  <a:gd name="T19" fmla="*/ 106 h 115"/>
                  <a:gd name="T20" fmla="*/ 14 w 85"/>
                  <a:gd name="T21" fmla="*/ 104 h 115"/>
                  <a:gd name="T22" fmla="*/ 15 w 85"/>
                  <a:gd name="T23" fmla="*/ 102 h 115"/>
                  <a:gd name="T24" fmla="*/ 17 w 85"/>
                  <a:gd name="T25" fmla="*/ 99 h 115"/>
                  <a:gd name="T26" fmla="*/ 34 w 85"/>
                  <a:gd name="T27" fmla="*/ 103 h 115"/>
                  <a:gd name="T28" fmla="*/ 52 w 85"/>
                  <a:gd name="T29" fmla="*/ 101 h 115"/>
                  <a:gd name="T30" fmla="*/ 66 w 85"/>
                  <a:gd name="T31" fmla="*/ 94 h 115"/>
                  <a:gd name="T32" fmla="*/ 61 w 85"/>
                  <a:gd name="T33" fmla="*/ 84 h 115"/>
                  <a:gd name="T34" fmla="*/ 33 w 85"/>
                  <a:gd name="T35" fmla="*/ 80 h 115"/>
                  <a:gd name="T36" fmla="*/ 20 w 85"/>
                  <a:gd name="T37" fmla="*/ 81 h 115"/>
                  <a:gd name="T38" fmla="*/ 32 w 85"/>
                  <a:gd name="T39" fmla="*/ 73 h 115"/>
                  <a:gd name="T40" fmla="*/ 10 w 85"/>
                  <a:gd name="T41" fmla="*/ 73 h 115"/>
                  <a:gd name="T42" fmla="*/ 0 w 85"/>
                  <a:gd name="T43" fmla="*/ 68 h 115"/>
                  <a:gd name="T44" fmla="*/ 4 w 85"/>
                  <a:gd name="T45" fmla="*/ 63 h 115"/>
                  <a:gd name="T46" fmla="*/ 49 w 85"/>
                  <a:gd name="T47" fmla="*/ 74 h 115"/>
                  <a:gd name="T48" fmla="*/ 54 w 85"/>
                  <a:gd name="T49" fmla="*/ 62 h 115"/>
                  <a:gd name="T50" fmla="*/ 58 w 85"/>
                  <a:gd name="T51" fmla="*/ 38 h 115"/>
                  <a:gd name="T52" fmla="*/ 54 w 85"/>
                  <a:gd name="T53" fmla="*/ 10 h 115"/>
                  <a:gd name="T54" fmla="*/ 56 w 85"/>
                  <a:gd name="T5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5" h="115">
                    <a:moveTo>
                      <a:pt x="56" y="0"/>
                    </a:moveTo>
                    <a:cubicBezTo>
                      <a:pt x="60" y="3"/>
                      <a:pt x="64" y="7"/>
                      <a:pt x="65" y="12"/>
                    </a:cubicBezTo>
                    <a:cubicBezTo>
                      <a:pt x="64" y="32"/>
                      <a:pt x="57" y="51"/>
                      <a:pt x="60" y="71"/>
                    </a:cubicBezTo>
                    <a:cubicBezTo>
                      <a:pt x="61" y="77"/>
                      <a:pt x="64" y="83"/>
                      <a:pt x="68" y="83"/>
                    </a:cubicBezTo>
                    <a:cubicBezTo>
                      <a:pt x="74" y="82"/>
                      <a:pt x="78" y="73"/>
                      <a:pt x="76" y="68"/>
                    </a:cubicBezTo>
                    <a:cubicBezTo>
                      <a:pt x="72" y="57"/>
                      <a:pt x="79" y="48"/>
                      <a:pt x="79" y="37"/>
                    </a:cubicBezTo>
                    <a:cubicBezTo>
                      <a:pt x="85" y="52"/>
                      <a:pt x="80" y="66"/>
                      <a:pt x="77" y="81"/>
                    </a:cubicBezTo>
                    <a:cubicBezTo>
                      <a:pt x="74" y="99"/>
                      <a:pt x="58" y="106"/>
                      <a:pt x="44" y="114"/>
                    </a:cubicBezTo>
                    <a:cubicBezTo>
                      <a:pt x="42" y="114"/>
                      <a:pt x="41" y="115"/>
                      <a:pt x="39" y="115"/>
                    </a:cubicBezTo>
                    <a:cubicBezTo>
                      <a:pt x="40" y="111"/>
                      <a:pt x="42" y="107"/>
                      <a:pt x="34" y="106"/>
                    </a:cubicBezTo>
                    <a:cubicBezTo>
                      <a:pt x="28" y="106"/>
                      <a:pt x="21" y="107"/>
                      <a:pt x="14" y="104"/>
                    </a:cubicBezTo>
                    <a:cubicBezTo>
                      <a:pt x="14" y="103"/>
                      <a:pt x="14" y="102"/>
                      <a:pt x="15" y="102"/>
                    </a:cubicBezTo>
                    <a:cubicBezTo>
                      <a:pt x="15" y="101"/>
                      <a:pt x="16" y="100"/>
                      <a:pt x="17" y="99"/>
                    </a:cubicBezTo>
                    <a:cubicBezTo>
                      <a:pt x="23" y="100"/>
                      <a:pt x="32" y="106"/>
                      <a:pt x="34" y="103"/>
                    </a:cubicBezTo>
                    <a:cubicBezTo>
                      <a:pt x="39" y="90"/>
                      <a:pt x="45" y="98"/>
                      <a:pt x="52" y="101"/>
                    </a:cubicBezTo>
                    <a:cubicBezTo>
                      <a:pt x="58" y="103"/>
                      <a:pt x="63" y="98"/>
                      <a:pt x="66" y="94"/>
                    </a:cubicBezTo>
                    <a:cubicBezTo>
                      <a:pt x="70" y="90"/>
                      <a:pt x="64" y="86"/>
                      <a:pt x="61" y="84"/>
                    </a:cubicBezTo>
                    <a:cubicBezTo>
                      <a:pt x="52" y="79"/>
                      <a:pt x="43" y="76"/>
                      <a:pt x="33" y="80"/>
                    </a:cubicBezTo>
                    <a:cubicBezTo>
                      <a:pt x="29" y="81"/>
                      <a:pt x="25" y="85"/>
                      <a:pt x="20" y="81"/>
                    </a:cubicBezTo>
                    <a:cubicBezTo>
                      <a:pt x="23" y="78"/>
                      <a:pt x="28" y="79"/>
                      <a:pt x="32" y="73"/>
                    </a:cubicBezTo>
                    <a:cubicBezTo>
                      <a:pt x="23" y="73"/>
                      <a:pt x="17" y="73"/>
                      <a:pt x="10" y="73"/>
                    </a:cubicBezTo>
                    <a:cubicBezTo>
                      <a:pt x="6" y="73"/>
                      <a:pt x="1" y="74"/>
                      <a:pt x="0" y="68"/>
                    </a:cubicBezTo>
                    <a:cubicBezTo>
                      <a:pt x="0" y="65"/>
                      <a:pt x="1" y="63"/>
                      <a:pt x="4" y="63"/>
                    </a:cubicBezTo>
                    <a:cubicBezTo>
                      <a:pt x="17" y="73"/>
                      <a:pt x="34" y="71"/>
                      <a:pt x="49" y="74"/>
                    </a:cubicBezTo>
                    <a:cubicBezTo>
                      <a:pt x="56" y="75"/>
                      <a:pt x="54" y="63"/>
                      <a:pt x="54" y="62"/>
                    </a:cubicBezTo>
                    <a:cubicBezTo>
                      <a:pt x="52" y="53"/>
                      <a:pt x="56" y="46"/>
                      <a:pt x="58" y="38"/>
                    </a:cubicBezTo>
                    <a:cubicBezTo>
                      <a:pt x="60" y="28"/>
                      <a:pt x="59" y="19"/>
                      <a:pt x="54" y="10"/>
                    </a:cubicBezTo>
                    <a:cubicBezTo>
                      <a:pt x="52" y="6"/>
                      <a:pt x="51" y="2"/>
                      <a:pt x="56"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44" name="Freeform 996">
                <a:extLst>
                  <a:ext uri="{FF2B5EF4-FFF2-40B4-BE49-F238E27FC236}">
                    <a16:creationId xmlns:a16="http://schemas.microsoft.com/office/drawing/2014/main" id="{1CBFB2FE-6220-6F80-DC49-AA7C0C30CC46}"/>
                  </a:ext>
                </a:extLst>
              </p:cNvPr>
              <p:cNvSpPr/>
              <p:nvPr/>
            </p:nvSpPr>
            <p:spPr bwMode="auto">
              <a:xfrm>
                <a:off x="5554" y="2136"/>
                <a:ext cx="56" cy="64"/>
              </a:xfrm>
              <a:custGeom>
                <a:avLst/>
                <a:gdLst>
                  <a:gd name="T0" fmla="*/ 11 w 49"/>
                  <a:gd name="T1" fmla="*/ 0 h 56"/>
                  <a:gd name="T2" fmla="*/ 18 w 49"/>
                  <a:gd name="T3" fmla="*/ 1 h 56"/>
                  <a:gd name="T4" fmla="*/ 32 w 49"/>
                  <a:gd name="T5" fmla="*/ 13 h 56"/>
                  <a:gd name="T6" fmla="*/ 32 w 49"/>
                  <a:gd name="T7" fmla="*/ 17 h 56"/>
                  <a:gd name="T8" fmla="*/ 25 w 49"/>
                  <a:gd name="T9" fmla="*/ 27 h 56"/>
                  <a:gd name="T10" fmla="*/ 40 w 49"/>
                  <a:gd name="T11" fmla="*/ 34 h 56"/>
                  <a:gd name="T12" fmla="*/ 49 w 49"/>
                  <a:gd name="T13" fmla="*/ 35 h 56"/>
                  <a:gd name="T14" fmla="*/ 28 w 49"/>
                  <a:gd name="T15" fmla="*/ 54 h 56"/>
                  <a:gd name="T16" fmla="*/ 17 w 49"/>
                  <a:gd name="T17" fmla="*/ 51 h 56"/>
                  <a:gd name="T18" fmla="*/ 26 w 49"/>
                  <a:gd name="T19" fmla="*/ 37 h 56"/>
                  <a:gd name="T20" fmla="*/ 25 w 49"/>
                  <a:gd name="T21" fmla="*/ 35 h 56"/>
                  <a:gd name="T22" fmla="*/ 13 w 49"/>
                  <a:gd name="T23" fmla="*/ 8 h 56"/>
                  <a:gd name="T24" fmla="*/ 11 w 49"/>
                  <a:gd name="T25"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56">
                    <a:moveTo>
                      <a:pt x="11" y="0"/>
                    </a:moveTo>
                    <a:cubicBezTo>
                      <a:pt x="14" y="1"/>
                      <a:pt x="16" y="1"/>
                      <a:pt x="18" y="1"/>
                    </a:cubicBezTo>
                    <a:cubicBezTo>
                      <a:pt x="21" y="7"/>
                      <a:pt x="24" y="13"/>
                      <a:pt x="32" y="13"/>
                    </a:cubicBezTo>
                    <a:cubicBezTo>
                      <a:pt x="33" y="14"/>
                      <a:pt x="33" y="15"/>
                      <a:pt x="32" y="17"/>
                    </a:cubicBezTo>
                    <a:cubicBezTo>
                      <a:pt x="30" y="21"/>
                      <a:pt x="22" y="22"/>
                      <a:pt x="25" y="27"/>
                    </a:cubicBezTo>
                    <a:cubicBezTo>
                      <a:pt x="27" y="32"/>
                      <a:pt x="34" y="33"/>
                      <a:pt x="40" y="34"/>
                    </a:cubicBezTo>
                    <a:cubicBezTo>
                      <a:pt x="43" y="35"/>
                      <a:pt x="46" y="35"/>
                      <a:pt x="49" y="35"/>
                    </a:cubicBezTo>
                    <a:cubicBezTo>
                      <a:pt x="45" y="45"/>
                      <a:pt x="36" y="49"/>
                      <a:pt x="28" y="54"/>
                    </a:cubicBezTo>
                    <a:cubicBezTo>
                      <a:pt x="24" y="54"/>
                      <a:pt x="19" y="56"/>
                      <a:pt x="17" y="51"/>
                    </a:cubicBezTo>
                    <a:cubicBezTo>
                      <a:pt x="15" y="44"/>
                      <a:pt x="25" y="43"/>
                      <a:pt x="26" y="37"/>
                    </a:cubicBezTo>
                    <a:cubicBezTo>
                      <a:pt x="26" y="36"/>
                      <a:pt x="25" y="35"/>
                      <a:pt x="25" y="35"/>
                    </a:cubicBezTo>
                    <a:cubicBezTo>
                      <a:pt x="0" y="29"/>
                      <a:pt x="0" y="29"/>
                      <a:pt x="13" y="8"/>
                    </a:cubicBezTo>
                    <a:cubicBezTo>
                      <a:pt x="15" y="4"/>
                      <a:pt x="12" y="3"/>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45" name="Freeform 997">
                <a:extLst>
                  <a:ext uri="{FF2B5EF4-FFF2-40B4-BE49-F238E27FC236}">
                    <a16:creationId xmlns:a16="http://schemas.microsoft.com/office/drawing/2014/main" id="{CD16CE60-ED61-BFFD-F0A0-3ACB24624046}"/>
                  </a:ext>
                </a:extLst>
              </p:cNvPr>
              <p:cNvSpPr/>
              <p:nvPr/>
            </p:nvSpPr>
            <p:spPr bwMode="auto">
              <a:xfrm>
                <a:off x="5635" y="2053"/>
                <a:ext cx="43" cy="53"/>
              </a:xfrm>
              <a:custGeom>
                <a:avLst/>
                <a:gdLst>
                  <a:gd name="T0" fmla="*/ 27 w 38"/>
                  <a:gd name="T1" fmla="*/ 4 h 46"/>
                  <a:gd name="T2" fmla="*/ 32 w 38"/>
                  <a:gd name="T3" fmla="*/ 17 h 46"/>
                  <a:gd name="T4" fmla="*/ 32 w 38"/>
                  <a:gd name="T5" fmla="*/ 37 h 46"/>
                  <a:gd name="T6" fmla="*/ 8 w 38"/>
                  <a:gd name="T7" fmla="*/ 43 h 46"/>
                  <a:gd name="T8" fmla="*/ 0 w 38"/>
                  <a:gd name="T9" fmla="*/ 40 h 46"/>
                  <a:gd name="T10" fmla="*/ 6 w 38"/>
                  <a:gd name="T11" fmla="*/ 10 h 46"/>
                  <a:gd name="T12" fmla="*/ 2 w 38"/>
                  <a:gd name="T13" fmla="*/ 3 h 46"/>
                  <a:gd name="T14" fmla="*/ 15 w 38"/>
                  <a:gd name="T15" fmla="*/ 3 h 46"/>
                  <a:gd name="T16" fmla="*/ 27 w 38"/>
                  <a:gd name="T17" fmla="*/ 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46">
                    <a:moveTo>
                      <a:pt x="27" y="4"/>
                    </a:moveTo>
                    <a:cubicBezTo>
                      <a:pt x="26" y="9"/>
                      <a:pt x="31" y="13"/>
                      <a:pt x="32" y="17"/>
                    </a:cubicBezTo>
                    <a:cubicBezTo>
                      <a:pt x="34" y="24"/>
                      <a:pt x="38" y="32"/>
                      <a:pt x="32" y="37"/>
                    </a:cubicBezTo>
                    <a:cubicBezTo>
                      <a:pt x="26" y="43"/>
                      <a:pt x="17" y="46"/>
                      <a:pt x="8" y="43"/>
                    </a:cubicBezTo>
                    <a:cubicBezTo>
                      <a:pt x="5" y="42"/>
                      <a:pt x="3" y="41"/>
                      <a:pt x="0" y="40"/>
                    </a:cubicBezTo>
                    <a:cubicBezTo>
                      <a:pt x="17" y="29"/>
                      <a:pt x="17" y="29"/>
                      <a:pt x="6" y="10"/>
                    </a:cubicBezTo>
                    <a:cubicBezTo>
                      <a:pt x="4" y="8"/>
                      <a:pt x="3" y="5"/>
                      <a:pt x="2" y="3"/>
                    </a:cubicBezTo>
                    <a:cubicBezTo>
                      <a:pt x="6" y="0"/>
                      <a:pt x="11" y="6"/>
                      <a:pt x="15" y="3"/>
                    </a:cubicBezTo>
                    <a:cubicBezTo>
                      <a:pt x="19" y="3"/>
                      <a:pt x="23" y="4"/>
                      <a:pt x="27" y="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46" name="Freeform 998">
                <a:extLst>
                  <a:ext uri="{FF2B5EF4-FFF2-40B4-BE49-F238E27FC236}">
                    <a16:creationId xmlns:a16="http://schemas.microsoft.com/office/drawing/2014/main" id="{1FE911B7-D4E5-C605-4B3B-66284BADA85E}"/>
                  </a:ext>
                </a:extLst>
              </p:cNvPr>
              <p:cNvSpPr/>
              <p:nvPr/>
            </p:nvSpPr>
            <p:spPr bwMode="auto">
              <a:xfrm>
                <a:off x="5666" y="1849"/>
                <a:ext cx="42" cy="149"/>
              </a:xfrm>
              <a:custGeom>
                <a:avLst/>
                <a:gdLst>
                  <a:gd name="T0" fmla="*/ 32 w 37"/>
                  <a:gd name="T1" fmla="*/ 131 h 131"/>
                  <a:gd name="T2" fmla="*/ 27 w 37"/>
                  <a:gd name="T3" fmla="*/ 128 h 131"/>
                  <a:gd name="T4" fmla="*/ 27 w 37"/>
                  <a:gd name="T5" fmla="*/ 126 h 131"/>
                  <a:gd name="T6" fmla="*/ 22 w 37"/>
                  <a:gd name="T7" fmla="*/ 63 h 131"/>
                  <a:gd name="T8" fmla="*/ 17 w 37"/>
                  <a:gd name="T9" fmla="*/ 55 h 131"/>
                  <a:gd name="T10" fmla="*/ 9 w 37"/>
                  <a:gd name="T11" fmla="*/ 35 h 131"/>
                  <a:gd name="T12" fmla="*/ 3 w 37"/>
                  <a:gd name="T13" fmla="*/ 22 h 131"/>
                  <a:gd name="T14" fmla="*/ 3 w 37"/>
                  <a:gd name="T15" fmla="*/ 22 h 131"/>
                  <a:gd name="T16" fmla="*/ 3 w 37"/>
                  <a:gd name="T17" fmla="*/ 0 h 131"/>
                  <a:gd name="T18" fmla="*/ 3 w 37"/>
                  <a:gd name="T19" fmla="*/ 0 h 131"/>
                  <a:gd name="T20" fmla="*/ 10 w 37"/>
                  <a:gd name="T21" fmla="*/ 19 h 131"/>
                  <a:gd name="T22" fmla="*/ 24 w 37"/>
                  <a:gd name="T23" fmla="*/ 51 h 131"/>
                  <a:gd name="T24" fmla="*/ 21 w 37"/>
                  <a:gd name="T25" fmla="*/ 21 h 131"/>
                  <a:gd name="T26" fmla="*/ 29 w 37"/>
                  <a:gd name="T27" fmla="*/ 86 h 131"/>
                  <a:gd name="T28" fmla="*/ 36 w 37"/>
                  <a:gd name="T29" fmla="*/ 104 h 131"/>
                  <a:gd name="T30" fmla="*/ 36 w 37"/>
                  <a:gd name="T31" fmla="*/ 104 h 131"/>
                  <a:gd name="T32" fmla="*/ 37 w 37"/>
                  <a:gd name="T33" fmla="*/ 107 h 131"/>
                  <a:gd name="T34" fmla="*/ 32 w 37"/>
                  <a:gd name="T3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131">
                    <a:moveTo>
                      <a:pt x="32" y="131"/>
                    </a:moveTo>
                    <a:cubicBezTo>
                      <a:pt x="30" y="130"/>
                      <a:pt x="29" y="129"/>
                      <a:pt x="27" y="128"/>
                    </a:cubicBezTo>
                    <a:cubicBezTo>
                      <a:pt x="27" y="127"/>
                      <a:pt x="27" y="127"/>
                      <a:pt x="27" y="126"/>
                    </a:cubicBezTo>
                    <a:cubicBezTo>
                      <a:pt x="28" y="105"/>
                      <a:pt x="29" y="83"/>
                      <a:pt x="22" y="63"/>
                    </a:cubicBezTo>
                    <a:cubicBezTo>
                      <a:pt x="21" y="59"/>
                      <a:pt x="18" y="58"/>
                      <a:pt x="17" y="55"/>
                    </a:cubicBezTo>
                    <a:cubicBezTo>
                      <a:pt x="14" y="49"/>
                      <a:pt x="2" y="46"/>
                      <a:pt x="9" y="35"/>
                    </a:cubicBezTo>
                    <a:cubicBezTo>
                      <a:pt x="11" y="32"/>
                      <a:pt x="1" y="28"/>
                      <a:pt x="3" y="22"/>
                    </a:cubicBezTo>
                    <a:cubicBezTo>
                      <a:pt x="3" y="22"/>
                      <a:pt x="3" y="22"/>
                      <a:pt x="3" y="22"/>
                    </a:cubicBezTo>
                    <a:cubicBezTo>
                      <a:pt x="9" y="15"/>
                      <a:pt x="0" y="8"/>
                      <a:pt x="3" y="0"/>
                    </a:cubicBezTo>
                    <a:cubicBezTo>
                      <a:pt x="3" y="0"/>
                      <a:pt x="3" y="0"/>
                      <a:pt x="3" y="0"/>
                    </a:cubicBezTo>
                    <a:cubicBezTo>
                      <a:pt x="8" y="5"/>
                      <a:pt x="8" y="13"/>
                      <a:pt x="10" y="19"/>
                    </a:cubicBezTo>
                    <a:cubicBezTo>
                      <a:pt x="12" y="31"/>
                      <a:pt x="17" y="41"/>
                      <a:pt x="24" y="51"/>
                    </a:cubicBezTo>
                    <a:cubicBezTo>
                      <a:pt x="23" y="41"/>
                      <a:pt x="22" y="31"/>
                      <a:pt x="21" y="21"/>
                    </a:cubicBezTo>
                    <a:cubicBezTo>
                      <a:pt x="27" y="42"/>
                      <a:pt x="29" y="64"/>
                      <a:pt x="29" y="86"/>
                    </a:cubicBezTo>
                    <a:cubicBezTo>
                      <a:pt x="29" y="93"/>
                      <a:pt x="28" y="100"/>
                      <a:pt x="36" y="104"/>
                    </a:cubicBezTo>
                    <a:cubicBezTo>
                      <a:pt x="36" y="104"/>
                      <a:pt x="36" y="104"/>
                      <a:pt x="36" y="104"/>
                    </a:cubicBezTo>
                    <a:cubicBezTo>
                      <a:pt x="37" y="105"/>
                      <a:pt x="37" y="106"/>
                      <a:pt x="37" y="107"/>
                    </a:cubicBezTo>
                    <a:cubicBezTo>
                      <a:pt x="33" y="115"/>
                      <a:pt x="36" y="124"/>
                      <a:pt x="32" y="13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47" name="Freeform 999">
                <a:extLst>
                  <a:ext uri="{FF2B5EF4-FFF2-40B4-BE49-F238E27FC236}">
                    <a16:creationId xmlns:a16="http://schemas.microsoft.com/office/drawing/2014/main" id="{2BF41BEE-758E-9130-4E9A-53DC07041190}"/>
                  </a:ext>
                </a:extLst>
              </p:cNvPr>
              <p:cNvSpPr/>
              <p:nvPr/>
            </p:nvSpPr>
            <p:spPr bwMode="auto">
              <a:xfrm>
                <a:off x="5646" y="1633"/>
                <a:ext cx="46" cy="34"/>
              </a:xfrm>
              <a:custGeom>
                <a:avLst/>
                <a:gdLst>
                  <a:gd name="T0" fmla="*/ 21 w 40"/>
                  <a:gd name="T1" fmla="*/ 0 h 30"/>
                  <a:gd name="T2" fmla="*/ 33 w 40"/>
                  <a:gd name="T3" fmla="*/ 8 h 30"/>
                  <a:gd name="T4" fmla="*/ 39 w 40"/>
                  <a:gd name="T5" fmla="*/ 23 h 30"/>
                  <a:gd name="T6" fmla="*/ 29 w 40"/>
                  <a:gd name="T7" fmla="*/ 24 h 30"/>
                  <a:gd name="T8" fmla="*/ 24 w 40"/>
                  <a:gd name="T9" fmla="*/ 29 h 30"/>
                  <a:gd name="T10" fmla="*/ 14 w 40"/>
                  <a:gd name="T11" fmla="*/ 24 h 30"/>
                  <a:gd name="T12" fmla="*/ 1 w 40"/>
                  <a:gd name="T13" fmla="*/ 11 h 30"/>
                  <a:gd name="T14" fmla="*/ 16 w 40"/>
                  <a:gd name="T15" fmla="*/ 3 h 30"/>
                  <a:gd name="T16" fmla="*/ 21 w 4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0">
                    <a:moveTo>
                      <a:pt x="21" y="0"/>
                    </a:moveTo>
                    <a:cubicBezTo>
                      <a:pt x="25" y="3"/>
                      <a:pt x="29" y="5"/>
                      <a:pt x="33" y="8"/>
                    </a:cubicBezTo>
                    <a:cubicBezTo>
                      <a:pt x="38" y="12"/>
                      <a:pt x="40" y="17"/>
                      <a:pt x="39" y="23"/>
                    </a:cubicBezTo>
                    <a:cubicBezTo>
                      <a:pt x="37" y="30"/>
                      <a:pt x="32" y="24"/>
                      <a:pt x="29" y="24"/>
                    </a:cubicBezTo>
                    <a:cubicBezTo>
                      <a:pt x="26" y="25"/>
                      <a:pt x="25" y="27"/>
                      <a:pt x="24" y="29"/>
                    </a:cubicBezTo>
                    <a:cubicBezTo>
                      <a:pt x="20" y="29"/>
                      <a:pt x="18" y="25"/>
                      <a:pt x="14" y="24"/>
                    </a:cubicBezTo>
                    <a:cubicBezTo>
                      <a:pt x="11" y="18"/>
                      <a:pt x="0" y="18"/>
                      <a:pt x="1" y="11"/>
                    </a:cubicBezTo>
                    <a:cubicBezTo>
                      <a:pt x="2" y="5"/>
                      <a:pt x="12" y="8"/>
                      <a:pt x="16" y="3"/>
                    </a:cubicBezTo>
                    <a:cubicBezTo>
                      <a:pt x="18" y="2"/>
                      <a:pt x="20" y="1"/>
                      <a:pt x="2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48" name="Freeform 1000">
                <a:extLst>
                  <a:ext uri="{FF2B5EF4-FFF2-40B4-BE49-F238E27FC236}">
                    <a16:creationId xmlns:a16="http://schemas.microsoft.com/office/drawing/2014/main" id="{8D7D404A-4D79-CB6F-6B27-B3C76BAE8509}"/>
                  </a:ext>
                </a:extLst>
              </p:cNvPr>
              <p:cNvSpPr/>
              <p:nvPr/>
            </p:nvSpPr>
            <p:spPr bwMode="auto">
              <a:xfrm>
                <a:off x="5389" y="2025"/>
                <a:ext cx="62" cy="39"/>
              </a:xfrm>
              <a:custGeom>
                <a:avLst/>
                <a:gdLst>
                  <a:gd name="T0" fmla="*/ 10 w 55"/>
                  <a:gd name="T1" fmla="*/ 0 h 34"/>
                  <a:gd name="T2" fmla="*/ 40 w 55"/>
                  <a:gd name="T3" fmla="*/ 14 h 34"/>
                  <a:gd name="T4" fmla="*/ 47 w 55"/>
                  <a:gd name="T5" fmla="*/ 19 h 34"/>
                  <a:gd name="T6" fmla="*/ 55 w 55"/>
                  <a:gd name="T7" fmla="*/ 20 h 34"/>
                  <a:gd name="T8" fmla="*/ 40 w 55"/>
                  <a:gd name="T9" fmla="*/ 27 h 34"/>
                  <a:gd name="T10" fmla="*/ 19 w 55"/>
                  <a:gd name="T11" fmla="*/ 29 h 34"/>
                  <a:gd name="T12" fmla="*/ 10 w 55"/>
                  <a:gd name="T13" fmla="*/ 28 h 34"/>
                  <a:gd name="T14" fmla="*/ 0 w 55"/>
                  <a:gd name="T15" fmla="*/ 19 h 34"/>
                  <a:gd name="T16" fmla="*/ 10 w 55"/>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34">
                    <a:moveTo>
                      <a:pt x="10" y="0"/>
                    </a:moveTo>
                    <a:cubicBezTo>
                      <a:pt x="17" y="19"/>
                      <a:pt x="22" y="21"/>
                      <a:pt x="40" y="14"/>
                    </a:cubicBezTo>
                    <a:cubicBezTo>
                      <a:pt x="47" y="11"/>
                      <a:pt x="46" y="16"/>
                      <a:pt x="47" y="19"/>
                    </a:cubicBezTo>
                    <a:cubicBezTo>
                      <a:pt x="49" y="26"/>
                      <a:pt x="52" y="24"/>
                      <a:pt x="55" y="20"/>
                    </a:cubicBezTo>
                    <a:cubicBezTo>
                      <a:pt x="52" y="30"/>
                      <a:pt x="50" y="31"/>
                      <a:pt x="40" y="27"/>
                    </a:cubicBezTo>
                    <a:cubicBezTo>
                      <a:pt x="33" y="24"/>
                      <a:pt x="25" y="18"/>
                      <a:pt x="19" y="29"/>
                    </a:cubicBezTo>
                    <a:cubicBezTo>
                      <a:pt x="16" y="34"/>
                      <a:pt x="12" y="31"/>
                      <a:pt x="10" y="28"/>
                    </a:cubicBezTo>
                    <a:cubicBezTo>
                      <a:pt x="8" y="23"/>
                      <a:pt x="5" y="20"/>
                      <a:pt x="0" y="19"/>
                    </a:cubicBezTo>
                    <a:cubicBezTo>
                      <a:pt x="7" y="15"/>
                      <a:pt x="7" y="7"/>
                      <a:pt x="1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49" name="Freeform 1001">
                <a:extLst>
                  <a:ext uri="{FF2B5EF4-FFF2-40B4-BE49-F238E27FC236}">
                    <a16:creationId xmlns:a16="http://schemas.microsoft.com/office/drawing/2014/main" id="{36C9424F-39C9-904C-A36C-5234A0352996}"/>
                  </a:ext>
                </a:extLst>
              </p:cNvPr>
              <p:cNvSpPr/>
              <p:nvPr/>
            </p:nvSpPr>
            <p:spPr bwMode="auto">
              <a:xfrm>
                <a:off x="5696" y="1785"/>
                <a:ext cx="48" cy="37"/>
              </a:xfrm>
              <a:custGeom>
                <a:avLst/>
                <a:gdLst>
                  <a:gd name="T0" fmla="*/ 14 w 42"/>
                  <a:gd name="T1" fmla="*/ 9 h 33"/>
                  <a:gd name="T2" fmla="*/ 26 w 42"/>
                  <a:gd name="T3" fmla="*/ 6 h 33"/>
                  <a:gd name="T4" fmla="*/ 38 w 42"/>
                  <a:gd name="T5" fmla="*/ 13 h 33"/>
                  <a:gd name="T6" fmla="*/ 41 w 42"/>
                  <a:gd name="T7" fmla="*/ 33 h 33"/>
                  <a:gd name="T8" fmla="*/ 17 w 42"/>
                  <a:gd name="T9" fmla="*/ 27 h 33"/>
                  <a:gd name="T10" fmla="*/ 0 w 42"/>
                  <a:gd name="T11" fmla="*/ 29 h 33"/>
                  <a:gd name="T12" fmla="*/ 15 w 42"/>
                  <a:gd name="T13" fmla="*/ 16 h 33"/>
                  <a:gd name="T14" fmla="*/ 14 w 42"/>
                  <a:gd name="T15" fmla="*/ 9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33">
                    <a:moveTo>
                      <a:pt x="14" y="9"/>
                    </a:moveTo>
                    <a:cubicBezTo>
                      <a:pt x="18" y="8"/>
                      <a:pt x="23" y="8"/>
                      <a:pt x="26" y="6"/>
                    </a:cubicBezTo>
                    <a:cubicBezTo>
                      <a:pt x="35" y="0"/>
                      <a:pt x="38" y="4"/>
                      <a:pt x="38" y="13"/>
                    </a:cubicBezTo>
                    <a:cubicBezTo>
                      <a:pt x="39" y="20"/>
                      <a:pt x="42" y="26"/>
                      <a:pt x="41" y="33"/>
                    </a:cubicBezTo>
                    <a:cubicBezTo>
                      <a:pt x="35" y="21"/>
                      <a:pt x="25" y="26"/>
                      <a:pt x="17" y="27"/>
                    </a:cubicBezTo>
                    <a:cubicBezTo>
                      <a:pt x="12" y="27"/>
                      <a:pt x="7" y="30"/>
                      <a:pt x="0" y="29"/>
                    </a:cubicBezTo>
                    <a:cubicBezTo>
                      <a:pt x="5" y="23"/>
                      <a:pt x="7" y="18"/>
                      <a:pt x="15" y="16"/>
                    </a:cubicBezTo>
                    <a:cubicBezTo>
                      <a:pt x="22" y="15"/>
                      <a:pt x="18" y="11"/>
                      <a:pt x="14"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50" name="Freeform 1002">
                <a:extLst>
                  <a:ext uri="{FF2B5EF4-FFF2-40B4-BE49-F238E27FC236}">
                    <a16:creationId xmlns:a16="http://schemas.microsoft.com/office/drawing/2014/main" id="{B88E6E83-4CAC-5C62-8B7B-FCA1EFE51C4F}"/>
                  </a:ext>
                </a:extLst>
              </p:cNvPr>
              <p:cNvSpPr/>
              <p:nvPr/>
            </p:nvSpPr>
            <p:spPr bwMode="auto">
              <a:xfrm>
                <a:off x="5377" y="964"/>
                <a:ext cx="106" cy="43"/>
              </a:xfrm>
              <a:custGeom>
                <a:avLst/>
                <a:gdLst>
                  <a:gd name="T0" fmla="*/ 51 w 93"/>
                  <a:gd name="T1" fmla="*/ 10 h 38"/>
                  <a:gd name="T2" fmla="*/ 56 w 93"/>
                  <a:gd name="T3" fmla="*/ 7 h 38"/>
                  <a:gd name="T4" fmla="*/ 93 w 93"/>
                  <a:gd name="T5" fmla="*/ 38 h 38"/>
                  <a:gd name="T6" fmla="*/ 0 w 93"/>
                  <a:gd name="T7" fmla="*/ 2 h 38"/>
                  <a:gd name="T8" fmla="*/ 51 w 93"/>
                  <a:gd name="T9" fmla="*/ 10 h 38"/>
                  <a:gd name="T10" fmla="*/ 52 w 93"/>
                  <a:gd name="T11" fmla="*/ 11 h 38"/>
                  <a:gd name="T12" fmla="*/ 51 w 93"/>
                  <a:gd name="T13" fmla="*/ 10 h 38"/>
                </a:gdLst>
                <a:ahLst/>
                <a:cxnLst>
                  <a:cxn ang="0">
                    <a:pos x="T0" y="T1"/>
                  </a:cxn>
                  <a:cxn ang="0">
                    <a:pos x="T2" y="T3"/>
                  </a:cxn>
                  <a:cxn ang="0">
                    <a:pos x="T4" y="T5"/>
                  </a:cxn>
                  <a:cxn ang="0">
                    <a:pos x="T6" y="T7"/>
                  </a:cxn>
                  <a:cxn ang="0">
                    <a:pos x="T8" y="T9"/>
                  </a:cxn>
                  <a:cxn ang="0">
                    <a:pos x="T10" y="T11"/>
                  </a:cxn>
                  <a:cxn ang="0">
                    <a:pos x="T12" y="T13"/>
                  </a:cxn>
                </a:cxnLst>
                <a:rect l="0" t="0" r="r" b="b"/>
                <a:pathLst>
                  <a:path w="93" h="38">
                    <a:moveTo>
                      <a:pt x="51" y="10"/>
                    </a:moveTo>
                    <a:cubicBezTo>
                      <a:pt x="52" y="6"/>
                      <a:pt x="54" y="4"/>
                      <a:pt x="56" y="7"/>
                    </a:cubicBezTo>
                    <a:cubicBezTo>
                      <a:pt x="66" y="21"/>
                      <a:pt x="82" y="26"/>
                      <a:pt x="93" y="38"/>
                    </a:cubicBezTo>
                    <a:cubicBezTo>
                      <a:pt x="64" y="21"/>
                      <a:pt x="33" y="9"/>
                      <a:pt x="0" y="2"/>
                    </a:cubicBezTo>
                    <a:cubicBezTo>
                      <a:pt x="18" y="0"/>
                      <a:pt x="34" y="7"/>
                      <a:pt x="51" y="10"/>
                    </a:cubicBezTo>
                    <a:cubicBezTo>
                      <a:pt x="51" y="10"/>
                      <a:pt x="52" y="11"/>
                      <a:pt x="52" y="11"/>
                    </a:cubicBezTo>
                    <a:cubicBezTo>
                      <a:pt x="52" y="10"/>
                      <a:pt x="52" y="10"/>
                      <a:pt x="51"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51" name="Freeform 1003">
                <a:extLst>
                  <a:ext uri="{FF2B5EF4-FFF2-40B4-BE49-F238E27FC236}">
                    <a16:creationId xmlns:a16="http://schemas.microsoft.com/office/drawing/2014/main" id="{46ABC863-C9CC-1FEA-5C68-56CCC1258C2F}"/>
                  </a:ext>
                </a:extLst>
              </p:cNvPr>
              <p:cNvSpPr/>
              <p:nvPr/>
            </p:nvSpPr>
            <p:spPr bwMode="auto">
              <a:xfrm>
                <a:off x="5390" y="905"/>
                <a:ext cx="68" cy="43"/>
              </a:xfrm>
              <a:custGeom>
                <a:avLst/>
                <a:gdLst>
                  <a:gd name="T0" fmla="*/ 59 w 60"/>
                  <a:gd name="T1" fmla="*/ 38 h 38"/>
                  <a:gd name="T2" fmla="*/ 9 w 60"/>
                  <a:gd name="T3" fmla="*/ 14 h 38"/>
                  <a:gd name="T4" fmla="*/ 9 w 60"/>
                  <a:gd name="T5" fmla="*/ 14 h 38"/>
                  <a:gd name="T6" fmla="*/ 10 w 60"/>
                  <a:gd name="T7" fmla="*/ 9 h 38"/>
                  <a:gd name="T8" fmla="*/ 0 w 60"/>
                  <a:gd name="T9" fmla="*/ 0 h 38"/>
                  <a:gd name="T10" fmla="*/ 19 w 60"/>
                  <a:gd name="T11" fmla="*/ 8 h 38"/>
                  <a:gd name="T12" fmla="*/ 27 w 60"/>
                  <a:gd name="T13" fmla="*/ 8 h 38"/>
                  <a:gd name="T14" fmla="*/ 31 w 60"/>
                  <a:gd name="T15" fmla="*/ 9 h 38"/>
                  <a:gd name="T16" fmla="*/ 60 w 60"/>
                  <a:gd name="T17" fmla="*/ 38 h 38"/>
                  <a:gd name="T18" fmla="*/ 59 w 60"/>
                  <a:gd name="T19"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38">
                    <a:moveTo>
                      <a:pt x="59" y="38"/>
                    </a:moveTo>
                    <a:cubicBezTo>
                      <a:pt x="41" y="32"/>
                      <a:pt x="24" y="24"/>
                      <a:pt x="9" y="14"/>
                    </a:cubicBezTo>
                    <a:cubicBezTo>
                      <a:pt x="9" y="14"/>
                      <a:pt x="9" y="14"/>
                      <a:pt x="9" y="14"/>
                    </a:cubicBezTo>
                    <a:cubicBezTo>
                      <a:pt x="12" y="13"/>
                      <a:pt x="15" y="12"/>
                      <a:pt x="10" y="9"/>
                    </a:cubicBezTo>
                    <a:cubicBezTo>
                      <a:pt x="7" y="6"/>
                      <a:pt x="2" y="6"/>
                      <a:pt x="0" y="0"/>
                    </a:cubicBezTo>
                    <a:cubicBezTo>
                      <a:pt x="7" y="2"/>
                      <a:pt x="14" y="4"/>
                      <a:pt x="19" y="8"/>
                    </a:cubicBezTo>
                    <a:cubicBezTo>
                      <a:pt x="21" y="10"/>
                      <a:pt x="25" y="18"/>
                      <a:pt x="27" y="8"/>
                    </a:cubicBezTo>
                    <a:cubicBezTo>
                      <a:pt x="27" y="7"/>
                      <a:pt x="30" y="8"/>
                      <a:pt x="31" y="9"/>
                    </a:cubicBezTo>
                    <a:cubicBezTo>
                      <a:pt x="38" y="21"/>
                      <a:pt x="51" y="27"/>
                      <a:pt x="60" y="38"/>
                    </a:cubicBezTo>
                    <a:cubicBezTo>
                      <a:pt x="60" y="38"/>
                      <a:pt x="59" y="38"/>
                      <a:pt x="59" y="3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52" name="Freeform 1004">
                <a:extLst>
                  <a:ext uri="{FF2B5EF4-FFF2-40B4-BE49-F238E27FC236}">
                    <a16:creationId xmlns:a16="http://schemas.microsoft.com/office/drawing/2014/main" id="{A1896C60-C2B9-3B85-8D4B-53276ED38492}"/>
                  </a:ext>
                </a:extLst>
              </p:cNvPr>
              <p:cNvSpPr/>
              <p:nvPr/>
            </p:nvSpPr>
            <p:spPr bwMode="auto">
              <a:xfrm>
                <a:off x="5461" y="1532"/>
                <a:ext cx="54" cy="26"/>
              </a:xfrm>
              <a:custGeom>
                <a:avLst/>
                <a:gdLst>
                  <a:gd name="T0" fmla="*/ 35 w 47"/>
                  <a:gd name="T1" fmla="*/ 22 h 23"/>
                  <a:gd name="T2" fmla="*/ 27 w 47"/>
                  <a:gd name="T3" fmla="*/ 18 h 23"/>
                  <a:gd name="T4" fmla="*/ 17 w 47"/>
                  <a:gd name="T5" fmla="*/ 13 h 23"/>
                  <a:gd name="T6" fmla="*/ 11 w 47"/>
                  <a:gd name="T7" fmla="*/ 16 h 23"/>
                  <a:gd name="T8" fmla="*/ 3 w 47"/>
                  <a:gd name="T9" fmla="*/ 18 h 23"/>
                  <a:gd name="T10" fmla="*/ 2 w 47"/>
                  <a:gd name="T11" fmla="*/ 10 h 23"/>
                  <a:gd name="T12" fmla="*/ 4 w 47"/>
                  <a:gd name="T13" fmla="*/ 3 h 23"/>
                  <a:gd name="T14" fmla="*/ 47 w 47"/>
                  <a:gd name="T15" fmla="*/ 3 h 23"/>
                  <a:gd name="T16" fmla="*/ 47 w 47"/>
                  <a:gd name="T17" fmla="*/ 4 h 23"/>
                  <a:gd name="T18" fmla="*/ 35 w 47"/>
                  <a:gd name="T19"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23">
                    <a:moveTo>
                      <a:pt x="35" y="22"/>
                    </a:moveTo>
                    <a:cubicBezTo>
                      <a:pt x="32" y="21"/>
                      <a:pt x="26" y="23"/>
                      <a:pt x="27" y="18"/>
                    </a:cubicBezTo>
                    <a:cubicBezTo>
                      <a:pt x="29" y="5"/>
                      <a:pt x="23" y="10"/>
                      <a:pt x="17" y="13"/>
                    </a:cubicBezTo>
                    <a:cubicBezTo>
                      <a:pt x="15" y="14"/>
                      <a:pt x="13" y="15"/>
                      <a:pt x="11" y="16"/>
                    </a:cubicBezTo>
                    <a:cubicBezTo>
                      <a:pt x="8" y="17"/>
                      <a:pt x="6" y="20"/>
                      <a:pt x="3" y="18"/>
                    </a:cubicBezTo>
                    <a:cubicBezTo>
                      <a:pt x="0" y="16"/>
                      <a:pt x="2" y="13"/>
                      <a:pt x="2" y="10"/>
                    </a:cubicBezTo>
                    <a:cubicBezTo>
                      <a:pt x="3" y="7"/>
                      <a:pt x="3" y="5"/>
                      <a:pt x="4" y="3"/>
                    </a:cubicBezTo>
                    <a:cubicBezTo>
                      <a:pt x="18" y="0"/>
                      <a:pt x="32" y="4"/>
                      <a:pt x="47" y="3"/>
                    </a:cubicBezTo>
                    <a:cubicBezTo>
                      <a:pt x="47" y="3"/>
                      <a:pt x="47" y="4"/>
                      <a:pt x="47" y="4"/>
                    </a:cubicBezTo>
                    <a:cubicBezTo>
                      <a:pt x="39" y="8"/>
                      <a:pt x="35" y="13"/>
                      <a:pt x="35"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53" name="Freeform 1005">
                <a:extLst>
                  <a:ext uri="{FF2B5EF4-FFF2-40B4-BE49-F238E27FC236}">
                    <a16:creationId xmlns:a16="http://schemas.microsoft.com/office/drawing/2014/main" id="{5D9B3355-C301-9A32-508E-10A6418AA5E7}"/>
                  </a:ext>
                </a:extLst>
              </p:cNvPr>
              <p:cNvSpPr/>
              <p:nvPr/>
            </p:nvSpPr>
            <p:spPr bwMode="auto">
              <a:xfrm>
                <a:off x="5522" y="1028"/>
                <a:ext cx="40" cy="53"/>
              </a:xfrm>
              <a:custGeom>
                <a:avLst/>
                <a:gdLst>
                  <a:gd name="T0" fmla="*/ 1 w 35"/>
                  <a:gd name="T1" fmla="*/ 7 h 47"/>
                  <a:gd name="T2" fmla="*/ 21 w 35"/>
                  <a:gd name="T3" fmla="*/ 12 h 47"/>
                  <a:gd name="T4" fmla="*/ 35 w 35"/>
                  <a:gd name="T5" fmla="*/ 47 h 47"/>
                  <a:gd name="T6" fmla="*/ 0 w 35"/>
                  <a:gd name="T7" fmla="*/ 7 h 47"/>
                  <a:gd name="T8" fmla="*/ 1 w 35"/>
                  <a:gd name="T9" fmla="*/ 7 h 47"/>
                </a:gdLst>
                <a:ahLst/>
                <a:cxnLst>
                  <a:cxn ang="0">
                    <a:pos x="T0" y="T1"/>
                  </a:cxn>
                  <a:cxn ang="0">
                    <a:pos x="T2" y="T3"/>
                  </a:cxn>
                  <a:cxn ang="0">
                    <a:pos x="T4" y="T5"/>
                  </a:cxn>
                  <a:cxn ang="0">
                    <a:pos x="T6" y="T7"/>
                  </a:cxn>
                  <a:cxn ang="0">
                    <a:pos x="T8" y="T9"/>
                  </a:cxn>
                </a:cxnLst>
                <a:rect l="0" t="0" r="r" b="b"/>
                <a:pathLst>
                  <a:path w="35" h="47">
                    <a:moveTo>
                      <a:pt x="1" y="7"/>
                    </a:moveTo>
                    <a:cubicBezTo>
                      <a:pt x="10" y="0"/>
                      <a:pt x="17" y="1"/>
                      <a:pt x="21" y="12"/>
                    </a:cubicBezTo>
                    <a:cubicBezTo>
                      <a:pt x="26" y="24"/>
                      <a:pt x="31" y="35"/>
                      <a:pt x="35" y="47"/>
                    </a:cubicBezTo>
                    <a:cubicBezTo>
                      <a:pt x="24" y="33"/>
                      <a:pt x="9" y="23"/>
                      <a:pt x="0" y="7"/>
                    </a:cubicBezTo>
                    <a:lnTo>
                      <a:pt x="1" y="7"/>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54" name="Freeform 1006">
                <a:extLst>
                  <a:ext uri="{FF2B5EF4-FFF2-40B4-BE49-F238E27FC236}">
                    <a16:creationId xmlns:a16="http://schemas.microsoft.com/office/drawing/2014/main" id="{7A39347C-F985-FF25-3D17-8CE50027DE72}"/>
                  </a:ext>
                </a:extLst>
              </p:cNvPr>
              <p:cNvSpPr/>
              <p:nvPr/>
            </p:nvSpPr>
            <p:spPr bwMode="auto">
              <a:xfrm>
                <a:off x="5735" y="1959"/>
                <a:ext cx="25" cy="43"/>
              </a:xfrm>
              <a:custGeom>
                <a:avLst/>
                <a:gdLst>
                  <a:gd name="T0" fmla="*/ 22 w 22"/>
                  <a:gd name="T1" fmla="*/ 23 h 38"/>
                  <a:gd name="T2" fmla="*/ 14 w 22"/>
                  <a:gd name="T3" fmla="*/ 38 h 38"/>
                  <a:gd name="T4" fmla="*/ 2 w 22"/>
                  <a:gd name="T5" fmla="*/ 24 h 38"/>
                  <a:gd name="T6" fmla="*/ 0 w 22"/>
                  <a:gd name="T7" fmla="*/ 22 h 38"/>
                  <a:gd name="T8" fmla="*/ 3 w 22"/>
                  <a:gd name="T9" fmla="*/ 3 h 38"/>
                  <a:gd name="T10" fmla="*/ 16 w 22"/>
                  <a:gd name="T11" fmla="*/ 0 h 38"/>
                  <a:gd name="T12" fmla="*/ 22 w 22"/>
                  <a:gd name="T13" fmla="*/ 23 h 38"/>
                </a:gdLst>
                <a:ahLst/>
                <a:cxnLst>
                  <a:cxn ang="0">
                    <a:pos x="T0" y="T1"/>
                  </a:cxn>
                  <a:cxn ang="0">
                    <a:pos x="T2" y="T3"/>
                  </a:cxn>
                  <a:cxn ang="0">
                    <a:pos x="T4" y="T5"/>
                  </a:cxn>
                  <a:cxn ang="0">
                    <a:pos x="T6" y="T7"/>
                  </a:cxn>
                  <a:cxn ang="0">
                    <a:pos x="T8" y="T9"/>
                  </a:cxn>
                  <a:cxn ang="0">
                    <a:pos x="T10" y="T11"/>
                  </a:cxn>
                  <a:cxn ang="0">
                    <a:pos x="T12" y="T13"/>
                  </a:cxn>
                </a:cxnLst>
                <a:rect l="0" t="0" r="r" b="b"/>
                <a:pathLst>
                  <a:path w="22" h="38">
                    <a:moveTo>
                      <a:pt x="22" y="23"/>
                    </a:moveTo>
                    <a:cubicBezTo>
                      <a:pt x="19" y="28"/>
                      <a:pt x="20" y="37"/>
                      <a:pt x="14" y="38"/>
                    </a:cubicBezTo>
                    <a:cubicBezTo>
                      <a:pt x="7" y="38"/>
                      <a:pt x="6" y="29"/>
                      <a:pt x="2" y="24"/>
                    </a:cubicBezTo>
                    <a:cubicBezTo>
                      <a:pt x="1" y="24"/>
                      <a:pt x="0" y="23"/>
                      <a:pt x="0" y="22"/>
                    </a:cubicBezTo>
                    <a:cubicBezTo>
                      <a:pt x="1" y="16"/>
                      <a:pt x="1" y="10"/>
                      <a:pt x="3" y="3"/>
                    </a:cubicBezTo>
                    <a:cubicBezTo>
                      <a:pt x="8" y="11"/>
                      <a:pt x="12" y="7"/>
                      <a:pt x="16" y="0"/>
                    </a:cubicBezTo>
                    <a:cubicBezTo>
                      <a:pt x="17" y="9"/>
                      <a:pt x="16" y="17"/>
                      <a:pt x="22"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55" name="Freeform 1007">
                <a:extLst>
                  <a:ext uri="{FF2B5EF4-FFF2-40B4-BE49-F238E27FC236}">
                    <a16:creationId xmlns:a16="http://schemas.microsoft.com/office/drawing/2014/main" id="{80C0AD00-ED68-2558-8AEF-72B085FD20D3}"/>
                  </a:ext>
                </a:extLst>
              </p:cNvPr>
              <p:cNvSpPr/>
              <p:nvPr/>
            </p:nvSpPr>
            <p:spPr bwMode="auto">
              <a:xfrm>
                <a:off x="5516" y="1823"/>
                <a:ext cx="96" cy="35"/>
              </a:xfrm>
              <a:custGeom>
                <a:avLst/>
                <a:gdLst>
                  <a:gd name="T0" fmla="*/ 77 w 85"/>
                  <a:gd name="T1" fmla="*/ 4 h 31"/>
                  <a:gd name="T2" fmla="*/ 60 w 85"/>
                  <a:gd name="T3" fmla="*/ 10 h 31"/>
                  <a:gd name="T4" fmla="*/ 85 w 85"/>
                  <a:gd name="T5" fmla="*/ 10 h 31"/>
                  <a:gd name="T6" fmla="*/ 85 w 85"/>
                  <a:gd name="T7" fmla="*/ 13 h 31"/>
                  <a:gd name="T8" fmla="*/ 0 w 85"/>
                  <a:gd name="T9" fmla="*/ 31 h 31"/>
                  <a:gd name="T10" fmla="*/ 19 w 85"/>
                  <a:gd name="T11" fmla="*/ 16 h 31"/>
                  <a:gd name="T12" fmla="*/ 19 w 85"/>
                  <a:gd name="T13" fmla="*/ 16 h 31"/>
                  <a:gd name="T14" fmla="*/ 21 w 85"/>
                  <a:gd name="T15" fmla="*/ 16 h 31"/>
                  <a:gd name="T16" fmla="*/ 21 w 85"/>
                  <a:gd name="T17" fmla="*/ 16 h 31"/>
                  <a:gd name="T18" fmla="*/ 28 w 85"/>
                  <a:gd name="T19" fmla="*/ 14 h 31"/>
                  <a:gd name="T20" fmla="*/ 28 w 85"/>
                  <a:gd name="T21" fmla="*/ 14 h 31"/>
                  <a:gd name="T22" fmla="*/ 77 w 85"/>
                  <a:gd name="T23"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31">
                    <a:moveTo>
                      <a:pt x="77" y="4"/>
                    </a:moveTo>
                    <a:cubicBezTo>
                      <a:pt x="72" y="9"/>
                      <a:pt x="65" y="5"/>
                      <a:pt x="60" y="10"/>
                    </a:cubicBezTo>
                    <a:cubicBezTo>
                      <a:pt x="68" y="10"/>
                      <a:pt x="76" y="10"/>
                      <a:pt x="85" y="10"/>
                    </a:cubicBezTo>
                    <a:cubicBezTo>
                      <a:pt x="85" y="11"/>
                      <a:pt x="85" y="12"/>
                      <a:pt x="85" y="13"/>
                    </a:cubicBezTo>
                    <a:cubicBezTo>
                      <a:pt x="54" y="7"/>
                      <a:pt x="27" y="17"/>
                      <a:pt x="0" y="31"/>
                    </a:cubicBezTo>
                    <a:cubicBezTo>
                      <a:pt x="5" y="25"/>
                      <a:pt x="9" y="17"/>
                      <a:pt x="19" y="16"/>
                    </a:cubicBezTo>
                    <a:cubicBezTo>
                      <a:pt x="19" y="16"/>
                      <a:pt x="19" y="16"/>
                      <a:pt x="19" y="16"/>
                    </a:cubicBezTo>
                    <a:cubicBezTo>
                      <a:pt x="19" y="18"/>
                      <a:pt x="20" y="18"/>
                      <a:pt x="21" y="16"/>
                    </a:cubicBezTo>
                    <a:cubicBezTo>
                      <a:pt x="21" y="16"/>
                      <a:pt x="21" y="16"/>
                      <a:pt x="21" y="16"/>
                    </a:cubicBezTo>
                    <a:cubicBezTo>
                      <a:pt x="24" y="16"/>
                      <a:pt x="27" y="16"/>
                      <a:pt x="28" y="14"/>
                    </a:cubicBezTo>
                    <a:cubicBezTo>
                      <a:pt x="28" y="14"/>
                      <a:pt x="28" y="14"/>
                      <a:pt x="28" y="14"/>
                    </a:cubicBezTo>
                    <a:cubicBezTo>
                      <a:pt x="45" y="12"/>
                      <a:pt x="59" y="0"/>
                      <a:pt x="77"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56" name="Freeform 1008">
                <a:extLst>
                  <a:ext uri="{FF2B5EF4-FFF2-40B4-BE49-F238E27FC236}">
                    <a16:creationId xmlns:a16="http://schemas.microsoft.com/office/drawing/2014/main" id="{3F7DE2E6-830C-B0AF-F871-B065D6080E6C}"/>
                  </a:ext>
                </a:extLst>
              </p:cNvPr>
              <p:cNvSpPr/>
              <p:nvPr/>
            </p:nvSpPr>
            <p:spPr bwMode="auto">
              <a:xfrm>
                <a:off x="5491" y="1565"/>
                <a:ext cx="38" cy="30"/>
              </a:xfrm>
              <a:custGeom>
                <a:avLst/>
                <a:gdLst>
                  <a:gd name="T0" fmla="*/ 29 w 34"/>
                  <a:gd name="T1" fmla="*/ 22 h 27"/>
                  <a:gd name="T2" fmla="*/ 6 w 34"/>
                  <a:gd name="T3" fmla="*/ 21 h 27"/>
                  <a:gd name="T4" fmla="*/ 15 w 34"/>
                  <a:gd name="T5" fmla="*/ 0 h 27"/>
                  <a:gd name="T6" fmla="*/ 23 w 34"/>
                  <a:gd name="T7" fmla="*/ 2 h 27"/>
                  <a:gd name="T8" fmla="*/ 32 w 34"/>
                  <a:gd name="T9" fmla="*/ 5 h 27"/>
                  <a:gd name="T10" fmla="*/ 26 w 34"/>
                  <a:gd name="T11" fmla="*/ 11 h 27"/>
                  <a:gd name="T12" fmla="*/ 29 w 34"/>
                  <a:gd name="T13" fmla="*/ 22 h 27"/>
                </a:gdLst>
                <a:ahLst/>
                <a:cxnLst>
                  <a:cxn ang="0">
                    <a:pos x="T0" y="T1"/>
                  </a:cxn>
                  <a:cxn ang="0">
                    <a:pos x="T2" y="T3"/>
                  </a:cxn>
                  <a:cxn ang="0">
                    <a:pos x="T4" y="T5"/>
                  </a:cxn>
                  <a:cxn ang="0">
                    <a:pos x="T6" y="T7"/>
                  </a:cxn>
                  <a:cxn ang="0">
                    <a:pos x="T8" y="T9"/>
                  </a:cxn>
                  <a:cxn ang="0">
                    <a:pos x="T10" y="T11"/>
                  </a:cxn>
                  <a:cxn ang="0">
                    <a:pos x="T12" y="T13"/>
                  </a:cxn>
                </a:cxnLst>
                <a:rect l="0" t="0" r="r" b="b"/>
                <a:pathLst>
                  <a:path w="34" h="27">
                    <a:moveTo>
                      <a:pt x="29" y="22"/>
                    </a:moveTo>
                    <a:cubicBezTo>
                      <a:pt x="21" y="27"/>
                      <a:pt x="10" y="26"/>
                      <a:pt x="6" y="21"/>
                    </a:cubicBezTo>
                    <a:cubicBezTo>
                      <a:pt x="0" y="13"/>
                      <a:pt x="9" y="6"/>
                      <a:pt x="15" y="0"/>
                    </a:cubicBezTo>
                    <a:cubicBezTo>
                      <a:pt x="18" y="2"/>
                      <a:pt x="20" y="2"/>
                      <a:pt x="23" y="2"/>
                    </a:cubicBezTo>
                    <a:cubicBezTo>
                      <a:pt x="26" y="3"/>
                      <a:pt x="30" y="2"/>
                      <a:pt x="32" y="5"/>
                    </a:cubicBezTo>
                    <a:cubicBezTo>
                      <a:pt x="34" y="10"/>
                      <a:pt x="28" y="10"/>
                      <a:pt x="26" y="11"/>
                    </a:cubicBezTo>
                    <a:cubicBezTo>
                      <a:pt x="20" y="17"/>
                      <a:pt x="24" y="20"/>
                      <a:pt x="29"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57" name="Freeform 1009">
                <a:extLst>
                  <a:ext uri="{FF2B5EF4-FFF2-40B4-BE49-F238E27FC236}">
                    <a16:creationId xmlns:a16="http://schemas.microsoft.com/office/drawing/2014/main" id="{A0587722-F173-1319-6BC1-9CAC6CAD4EEC}"/>
                  </a:ext>
                </a:extLst>
              </p:cNvPr>
              <p:cNvSpPr/>
              <p:nvPr/>
            </p:nvSpPr>
            <p:spPr bwMode="auto">
              <a:xfrm>
                <a:off x="5652" y="2025"/>
                <a:ext cx="28" cy="32"/>
              </a:xfrm>
              <a:custGeom>
                <a:avLst/>
                <a:gdLst>
                  <a:gd name="T0" fmla="*/ 17 w 25"/>
                  <a:gd name="T1" fmla="*/ 0 h 28"/>
                  <a:gd name="T2" fmla="*/ 21 w 25"/>
                  <a:gd name="T3" fmla="*/ 14 h 28"/>
                  <a:gd name="T4" fmla="*/ 12 w 25"/>
                  <a:gd name="T5" fmla="*/ 27 h 28"/>
                  <a:gd name="T6" fmla="*/ 5 w 25"/>
                  <a:gd name="T7" fmla="*/ 14 h 28"/>
                  <a:gd name="T8" fmla="*/ 5 w 25"/>
                  <a:gd name="T9" fmla="*/ 14 h 28"/>
                  <a:gd name="T10" fmla="*/ 5 w 25"/>
                  <a:gd name="T11" fmla="*/ 12 h 28"/>
                  <a:gd name="T12" fmla="*/ 17 w 25"/>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25" h="28">
                    <a:moveTo>
                      <a:pt x="17" y="0"/>
                    </a:moveTo>
                    <a:cubicBezTo>
                      <a:pt x="18" y="5"/>
                      <a:pt x="19" y="10"/>
                      <a:pt x="21" y="14"/>
                    </a:cubicBezTo>
                    <a:cubicBezTo>
                      <a:pt x="25" y="24"/>
                      <a:pt x="23" y="28"/>
                      <a:pt x="12" y="27"/>
                    </a:cubicBezTo>
                    <a:cubicBezTo>
                      <a:pt x="10" y="23"/>
                      <a:pt x="7" y="18"/>
                      <a:pt x="5" y="14"/>
                    </a:cubicBezTo>
                    <a:cubicBezTo>
                      <a:pt x="5" y="14"/>
                      <a:pt x="5" y="14"/>
                      <a:pt x="5" y="14"/>
                    </a:cubicBezTo>
                    <a:cubicBezTo>
                      <a:pt x="5" y="14"/>
                      <a:pt x="5" y="13"/>
                      <a:pt x="5" y="12"/>
                    </a:cubicBezTo>
                    <a:cubicBezTo>
                      <a:pt x="0" y="0"/>
                      <a:pt x="0" y="0"/>
                      <a:pt x="17"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58" name="Freeform 1010">
                <a:extLst>
                  <a:ext uri="{FF2B5EF4-FFF2-40B4-BE49-F238E27FC236}">
                    <a16:creationId xmlns:a16="http://schemas.microsoft.com/office/drawing/2014/main" id="{166D295F-D63C-FAF3-C825-ED4A8680FC58}"/>
                  </a:ext>
                </a:extLst>
              </p:cNvPr>
              <p:cNvSpPr/>
              <p:nvPr/>
            </p:nvSpPr>
            <p:spPr bwMode="auto">
              <a:xfrm>
                <a:off x="5515" y="1589"/>
                <a:ext cx="36" cy="28"/>
              </a:xfrm>
              <a:custGeom>
                <a:avLst/>
                <a:gdLst>
                  <a:gd name="T0" fmla="*/ 14 w 32"/>
                  <a:gd name="T1" fmla="*/ 25 h 25"/>
                  <a:gd name="T2" fmla="*/ 10 w 32"/>
                  <a:gd name="T3" fmla="*/ 9 h 25"/>
                  <a:gd name="T4" fmla="*/ 12 w 32"/>
                  <a:gd name="T5" fmla="*/ 2 h 25"/>
                  <a:gd name="T6" fmla="*/ 32 w 32"/>
                  <a:gd name="T7" fmla="*/ 0 h 25"/>
                  <a:gd name="T8" fmla="*/ 27 w 32"/>
                  <a:gd name="T9" fmla="*/ 13 h 25"/>
                  <a:gd name="T10" fmla="*/ 27 w 32"/>
                  <a:gd name="T11" fmla="*/ 13 h 25"/>
                  <a:gd name="T12" fmla="*/ 14 w 32"/>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32" h="25">
                    <a:moveTo>
                      <a:pt x="14" y="25"/>
                    </a:moveTo>
                    <a:cubicBezTo>
                      <a:pt x="0" y="20"/>
                      <a:pt x="0" y="20"/>
                      <a:pt x="10" y="9"/>
                    </a:cubicBezTo>
                    <a:cubicBezTo>
                      <a:pt x="12" y="7"/>
                      <a:pt x="12" y="4"/>
                      <a:pt x="12" y="2"/>
                    </a:cubicBezTo>
                    <a:cubicBezTo>
                      <a:pt x="18" y="1"/>
                      <a:pt x="24" y="1"/>
                      <a:pt x="32" y="0"/>
                    </a:cubicBezTo>
                    <a:cubicBezTo>
                      <a:pt x="30" y="5"/>
                      <a:pt x="28" y="9"/>
                      <a:pt x="27" y="13"/>
                    </a:cubicBezTo>
                    <a:cubicBezTo>
                      <a:pt x="27" y="13"/>
                      <a:pt x="27" y="13"/>
                      <a:pt x="27" y="13"/>
                    </a:cubicBezTo>
                    <a:cubicBezTo>
                      <a:pt x="19" y="13"/>
                      <a:pt x="19" y="21"/>
                      <a:pt x="14" y="2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59" name="Freeform 1011">
                <a:extLst>
                  <a:ext uri="{FF2B5EF4-FFF2-40B4-BE49-F238E27FC236}">
                    <a16:creationId xmlns:a16="http://schemas.microsoft.com/office/drawing/2014/main" id="{8F5D7411-28F9-7E3A-FDA1-6E0D335F9CBD}"/>
                  </a:ext>
                </a:extLst>
              </p:cNvPr>
              <p:cNvSpPr/>
              <p:nvPr/>
            </p:nvSpPr>
            <p:spPr bwMode="auto">
              <a:xfrm>
                <a:off x="5446" y="1033"/>
                <a:ext cx="72" cy="34"/>
              </a:xfrm>
              <a:custGeom>
                <a:avLst/>
                <a:gdLst>
                  <a:gd name="T0" fmla="*/ 29 w 63"/>
                  <a:gd name="T1" fmla="*/ 5 h 30"/>
                  <a:gd name="T2" fmla="*/ 63 w 63"/>
                  <a:gd name="T3" fmla="*/ 27 h 30"/>
                  <a:gd name="T4" fmla="*/ 61 w 63"/>
                  <a:gd name="T5" fmla="*/ 30 h 30"/>
                  <a:gd name="T6" fmla="*/ 0 w 63"/>
                  <a:gd name="T7" fmla="*/ 2 h 30"/>
                  <a:gd name="T8" fmla="*/ 25 w 63"/>
                  <a:gd name="T9" fmla="*/ 8 h 30"/>
                  <a:gd name="T10" fmla="*/ 29 w 63"/>
                  <a:gd name="T11" fmla="*/ 5 h 30"/>
                </a:gdLst>
                <a:ahLst/>
                <a:cxnLst>
                  <a:cxn ang="0">
                    <a:pos x="T0" y="T1"/>
                  </a:cxn>
                  <a:cxn ang="0">
                    <a:pos x="T2" y="T3"/>
                  </a:cxn>
                  <a:cxn ang="0">
                    <a:pos x="T4" y="T5"/>
                  </a:cxn>
                  <a:cxn ang="0">
                    <a:pos x="T6" y="T7"/>
                  </a:cxn>
                  <a:cxn ang="0">
                    <a:pos x="T8" y="T9"/>
                  </a:cxn>
                  <a:cxn ang="0">
                    <a:pos x="T10" y="T11"/>
                  </a:cxn>
                </a:cxnLst>
                <a:rect l="0" t="0" r="r" b="b"/>
                <a:pathLst>
                  <a:path w="62" h="30">
                    <a:moveTo>
                      <a:pt x="29" y="5"/>
                    </a:moveTo>
                    <a:cubicBezTo>
                      <a:pt x="44" y="7"/>
                      <a:pt x="50" y="22"/>
                      <a:pt x="63" y="27"/>
                    </a:cubicBezTo>
                    <a:cubicBezTo>
                      <a:pt x="62" y="28"/>
                      <a:pt x="62" y="29"/>
                      <a:pt x="61" y="30"/>
                    </a:cubicBezTo>
                    <a:cubicBezTo>
                      <a:pt x="42" y="21"/>
                      <a:pt x="22" y="12"/>
                      <a:pt x="0" y="2"/>
                    </a:cubicBezTo>
                    <a:cubicBezTo>
                      <a:pt x="12" y="0"/>
                      <a:pt x="18" y="6"/>
                      <a:pt x="25" y="8"/>
                    </a:cubicBezTo>
                    <a:cubicBezTo>
                      <a:pt x="30" y="9"/>
                      <a:pt x="31" y="9"/>
                      <a:pt x="29"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60" name="Freeform 1012">
                <a:extLst>
                  <a:ext uri="{FF2B5EF4-FFF2-40B4-BE49-F238E27FC236}">
                    <a16:creationId xmlns:a16="http://schemas.microsoft.com/office/drawing/2014/main" id="{531FE201-F0A7-3ABB-EE15-6C27BAFA8685}"/>
                  </a:ext>
                </a:extLst>
              </p:cNvPr>
              <p:cNvSpPr/>
              <p:nvPr/>
            </p:nvSpPr>
            <p:spPr bwMode="auto">
              <a:xfrm>
                <a:off x="5542" y="1491"/>
                <a:ext cx="36" cy="77"/>
              </a:xfrm>
              <a:custGeom>
                <a:avLst/>
                <a:gdLst>
                  <a:gd name="T0" fmla="*/ 0 w 32"/>
                  <a:gd name="T1" fmla="*/ 55 h 68"/>
                  <a:gd name="T2" fmla="*/ 10 w 32"/>
                  <a:gd name="T3" fmla="*/ 38 h 68"/>
                  <a:gd name="T4" fmla="*/ 12 w 32"/>
                  <a:gd name="T5" fmla="*/ 24 h 68"/>
                  <a:gd name="T6" fmla="*/ 13 w 32"/>
                  <a:gd name="T7" fmla="*/ 35 h 68"/>
                  <a:gd name="T8" fmla="*/ 21 w 32"/>
                  <a:gd name="T9" fmla="*/ 0 h 68"/>
                  <a:gd name="T10" fmla="*/ 7 w 32"/>
                  <a:gd name="T11" fmla="*/ 68 h 68"/>
                  <a:gd name="T12" fmla="*/ 0 w 32"/>
                  <a:gd name="T13" fmla="*/ 55 h 68"/>
                </a:gdLst>
                <a:ahLst/>
                <a:cxnLst>
                  <a:cxn ang="0">
                    <a:pos x="T0" y="T1"/>
                  </a:cxn>
                  <a:cxn ang="0">
                    <a:pos x="T2" y="T3"/>
                  </a:cxn>
                  <a:cxn ang="0">
                    <a:pos x="T4" y="T5"/>
                  </a:cxn>
                  <a:cxn ang="0">
                    <a:pos x="T6" y="T7"/>
                  </a:cxn>
                  <a:cxn ang="0">
                    <a:pos x="T8" y="T9"/>
                  </a:cxn>
                  <a:cxn ang="0">
                    <a:pos x="T10" y="T11"/>
                  </a:cxn>
                  <a:cxn ang="0">
                    <a:pos x="T12" y="T13"/>
                  </a:cxn>
                </a:cxnLst>
                <a:rect l="0" t="0" r="r" b="b"/>
                <a:pathLst>
                  <a:path w="32" h="68">
                    <a:moveTo>
                      <a:pt x="0" y="55"/>
                    </a:moveTo>
                    <a:cubicBezTo>
                      <a:pt x="11" y="54"/>
                      <a:pt x="8" y="44"/>
                      <a:pt x="10" y="38"/>
                    </a:cubicBezTo>
                    <a:cubicBezTo>
                      <a:pt x="11" y="34"/>
                      <a:pt x="10" y="29"/>
                      <a:pt x="12" y="24"/>
                    </a:cubicBezTo>
                    <a:cubicBezTo>
                      <a:pt x="12" y="27"/>
                      <a:pt x="13" y="30"/>
                      <a:pt x="13" y="35"/>
                    </a:cubicBezTo>
                    <a:cubicBezTo>
                      <a:pt x="19" y="23"/>
                      <a:pt x="23" y="12"/>
                      <a:pt x="21" y="0"/>
                    </a:cubicBezTo>
                    <a:cubicBezTo>
                      <a:pt x="32" y="25"/>
                      <a:pt x="9" y="43"/>
                      <a:pt x="7" y="68"/>
                    </a:cubicBezTo>
                    <a:cubicBezTo>
                      <a:pt x="2" y="63"/>
                      <a:pt x="1" y="59"/>
                      <a:pt x="0" y="5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61" name="Freeform 1013">
                <a:extLst>
                  <a:ext uri="{FF2B5EF4-FFF2-40B4-BE49-F238E27FC236}">
                    <a16:creationId xmlns:a16="http://schemas.microsoft.com/office/drawing/2014/main" id="{5CE36079-D60D-938E-3934-41C2497874C3}"/>
                  </a:ext>
                </a:extLst>
              </p:cNvPr>
              <p:cNvSpPr/>
              <p:nvPr/>
            </p:nvSpPr>
            <p:spPr bwMode="auto">
              <a:xfrm>
                <a:off x="5507" y="1457"/>
                <a:ext cx="28" cy="72"/>
              </a:xfrm>
              <a:custGeom>
                <a:avLst/>
                <a:gdLst>
                  <a:gd name="T0" fmla="*/ 0 w 25"/>
                  <a:gd name="T1" fmla="*/ 3 h 63"/>
                  <a:gd name="T2" fmla="*/ 11 w 25"/>
                  <a:gd name="T3" fmla="*/ 6 h 63"/>
                  <a:gd name="T4" fmla="*/ 24 w 25"/>
                  <a:gd name="T5" fmla="*/ 56 h 63"/>
                  <a:gd name="T6" fmla="*/ 22 w 25"/>
                  <a:gd name="T7" fmla="*/ 62 h 63"/>
                  <a:gd name="T8" fmla="*/ 17 w 25"/>
                  <a:gd name="T9" fmla="*/ 58 h 63"/>
                  <a:gd name="T10" fmla="*/ 0 w 25"/>
                  <a:gd name="T11" fmla="*/ 3 h 63"/>
                </a:gdLst>
                <a:ahLst/>
                <a:cxnLst>
                  <a:cxn ang="0">
                    <a:pos x="T0" y="T1"/>
                  </a:cxn>
                  <a:cxn ang="0">
                    <a:pos x="T2" y="T3"/>
                  </a:cxn>
                  <a:cxn ang="0">
                    <a:pos x="T4" y="T5"/>
                  </a:cxn>
                  <a:cxn ang="0">
                    <a:pos x="T6" y="T7"/>
                  </a:cxn>
                  <a:cxn ang="0">
                    <a:pos x="T8" y="T9"/>
                  </a:cxn>
                  <a:cxn ang="0">
                    <a:pos x="T10" y="T11"/>
                  </a:cxn>
                </a:cxnLst>
                <a:rect l="0" t="0" r="r" b="b"/>
                <a:pathLst>
                  <a:path w="25" h="62">
                    <a:moveTo>
                      <a:pt x="0" y="3"/>
                    </a:moveTo>
                    <a:cubicBezTo>
                      <a:pt x="4" y="1"/>
                      <a:pt x="8" y="0"/>
                      <a:pt x="11" y="6"/>
                    </a:cubicBezTo>
                    <a:cubicBezTo>
                      <a:pt x="17" y="22"/>
                      <a:pt x="25" y="38"/>
                      <a:pt x="24" y="56"/>
                    </a:cubicBezTo>
                    <a:cubicBezTo>
                      <a:pt x="24" y="59"/>
                      <a:pt x="25" y="62"/>
                      <a:pt x="22" y="62"/>
                    </a:cubicBezTo>
                    <a:cubicBezTo>
                      <a:pt x="19" y="63"/>
                      <a:pt x="17" y="60"/>
                      <a:pt x="17" y="58"/>
                    </a:cubicBezTo>
                    <a:cubicBezTo>
                      <a:pt x="23" y="36"/>
                      <a:pt x="11" y="20"/>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62" name="Freeform 1014">
                <a:extLst>
                  <a:ext uri="{FF2B5EF4-FFF2-40B4-BE49-F238E27FC236}">
                    <a16:creationId xmlns:a16="http://schemas.microsoft.com/office/drawing/2014/main" id="{F16C720A-1691-EF4E-7BF6-A5467A9149EA}"/>
                  </a:ext>
                </a:extLst>
              </p:cNvPr>
              <p:cNvSpPr>
                <a:spLocks noEditPoints="1"/>
              </p:cNvSpPr>
              <p:nvPr/>
            </p:nvSpPr>
            <p:spPr bwMode="auto">
              <a:xfrm>
                <a:off x="5613" y="1965"/>
                <a:ext cx="25" cy="70"/>
              </a:xfrm>
              <a:custGeom>
                <a:avLst/>
                <a:gdLst>
                  <a:gd name="T0" fmla="*/ 19 w 22"/>
                  <a:gd name="T1" fmla="*/ 62 h 62"/>
                  <a:gd name="T2" fmla="*/ 2 w 22"/>
                  <a:gd name="T3" fmla="*/ 37 h 62"/>
                  <a:gd name="T4" fmla="*/ 1 w 22"/>
                  <a:gd name="T5" fmla="*/ 34 h 62"/>
                  <a:gd name="T6" fmla="*/ 7 w 22"/>
                  <a:gd name="T7" fmla="*/ 0 h 62"/>
                  <a:gd name="T8" fmla="*/ 22 w 22"/>
                  <a:gd name="T9" fmla="*/ 60 h 62"/>
                  <a:gd name="T10" fmla="*/ 19 w 22"/>
                  <a:gd name="T11" fmla="*/ 62 h 62"/>
                  <a:gd name="T12" fmla="*/ 9 w 22"/>
                  <a:gd name="T13" fmla="*/ 36 h 62"/>
                  <a:gd name="T14" fmla="*/ 9 w 22"/>
                  <a:gd name="T15" fmla="*/ 35 h 62"/>
                  <a:gd name="T16" fmla="*/ 8 w 22"/>
                  <a:gd name="T17" fmla="*/ 36 h 62"/>
                  <a:gd name="T18" fmla="*/ 9 w 22"/>
                  <a:gd name="T19" fmla="*/ 37 h 62"/>
                  <a:gd name="T20" fmla="*/ 9 w 22"/>
                  <a:gd name="T21" fmla="*/ 3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62">
                    <a:moveTo>
                      <a:pt x="19" y="62"/>
                    </a:moveTo>
                    <a:cubicBezTo>
                      <a:pt x="13" y="54"/>
                      <a:pt x="7" y="45"/>
                      <a:pt x="2" y="37"/>
                    </a:cubicBezTo>
                    <a:cubicBezTo>
                      <a:pt x="1" y="36"/>
                      <a:pt x="0" y="34"/>
                      <a:pt x="1" y="34"/>
                    </a:cubicBezTo>
                    <a:cubicBezTo>
                      <a:pt x="14" y="24"/>
                      <a:pt x="0" y="10"/>
                      <a:pt x="7" y="0"/>
                    </a:cubicBezTo>
                    <a:cubicBezTo>
                      <a:pt x="12" y="20"/>
                      <a:pt x="11" y="42"/>
                      <a:pt x="22" y="60"/>
                    </a:cubicBezTo>
                    <a:cubicBezTo>
                      <a:pt x="21" y="61"/>
                      <a:pt x="20" y="62"/>
                      <a:pt x="19" y="62"/>
                    </a:cubicBezTo>
                    <a:close/>
                    <a:moveTo>
                      <a:pt x="9" y="36"/>
                    </a:moveTo>
                    <a:cubicBezTo>
                      <a:pt x="9" y="36"/>
                      <a:pt x="9" y="36"/>
                      <a:pt x="9" y="35"/>
                    </a:cubicBezTo>
                    <a:cubicBezTo>
                      <a:pt x="9" y="35"/>
                      <a:pt x="8" y="36"/>
                      <a:pt x="8" y="36"/>
                    </a:cubicBezTo>
                    <a:cubicBezTo>
                      <a:pt x="8" y="36"/>
                      <a:pt x="8" y="37"/>
                      <a:pt x="9" y="37"/>
                    </a:cubicBezTo>
                    <a:cubicBezTo>
                      <a:pt x="9" y="37"/>
                      <a:pt x="9" y="36"/>
                      <a:pt x="9"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63" name="Freeform 1015">
                <a:extLst>
                  <a:ext uri="{FF2B5EF4-FFF2-40B4-BE49-F238E27FC236}">
                    <a16:creationId xmlns:a16="http://schemas.microsoft.com/office/drawing/2014/main" id="{973A55C1-C409-DFDC-077F-9F9AA7F59047}"/>
                  </a:ext>
                </a:extLst>
              </p:cNvPr>
              <p:cNvSpPr/>
              <p:nvPr/>
            </p:nvSpPr>
            <p:spPr bwMode="auto">
              <a:xfrm>
                <a:off x="5700" y="1877"/>
                <a:ext cx="22" cy="71"/>
              </a:xfrm>
              <a:custGeom>
                <a:avLst/>
                <a:gdLst>
                  <a:gd name="T0" fmla="*/ 15 w 20"/>
                  <a:gd name="T1" fmla="*/ 28 h 63"/>
                  <a:gd name="T2" fmla="*/ 17 w 20"/>
                  <a:gd name="T3" fmla="*/ 13 h 63"/>
                  <a:gd name="T4" fmla="*/ 12 w 20"/>
                  <a:gd name="T5" fmla="*/ 63 h 63"/>
                  <a:gd name="T6" fmla="*/ 0 w 20"/>
                  <a:gd name="T7" fmla="*/ 0 h 63"/>
                  <a:gd name="T8" fmla="*/ 15 w 20"/>
                  <a:gd name="T9" fmla="*/ 28 h 63"/>
                </a:gdLst>
                <a:ahLst/>
                <a:cxnLst>
                  <a:cxn ang="0">
                    <a:pos x="T0" y="T1"/>
                  </a:cxn>
                  <a:cxn ang="0">
                    <a:pos x="T2" y="T3"/>
                  </a:cxn>
                  <a:cxn ang="0">
                    <a:pos x="T4" y="T5"/>
                  </a:cxn>
                  <a:cxn ang="0">
                    <a:pos x="T6" y="T7"/>
                  </a:cxn>
                  <a:cxn ang="0">
                    <a:pos x="T8" y="T9"/>
                  </a:cxn>
                </a:cxnLst>
                <a:rect l="0" t="0" r="r" b="b"/>
                <a:pathLst>
                  <a:path w="20" h="62">
                    <a:moveTo>
                      <a:pt x="15" y="28"/>
                    </a:moveTo>
                    <a:cubicBezTo>
                      <a:pt x="16" y="23"/>
                      <a:pt x="16" y="18"/>
                      <a:pt x="17" y="13"/>
                    </a:cubicBezTo>
                    <a:cubicBezTo>
                      <a:pt x="20" y="30"/>
                      <a:pt x="17" y="47"/>
                      <a:pt x="12" y="63"/>
                    </a:cubicBezTo>
                    <a:cubicBezTo>
                      <a:pt x="13" y="41"/>
                      <a:pt x="9" y="20"/>
                      <a:pt x="0" y="0"/>
                    </a:cubicBezTo>
                    <a:cubicBezTo>
                      <a:pt x="11" y="7"/>
                      <a:pt x="9" y="19"/>
                      <a:pt x="15" y="2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64" name="Freeform 1016">
                <a:extLst>
                  <a:ext uri="{FF2B5EF4-FFF2-40B4-BE49-F238E27FC236}">
                    <a16:creationId xmlns:a16="http://schemas.microsoft.com/office/drawing/2014/main" id="{ADC2252D-278B-C941-B9D7-A486E7314785}"/>
                  </a:ext>
                </a:extLst>
              </p:cNvPr>
              <p:cNvSpPr/>
              <p:nvPr/>
            </p:nvSpPr>
            <p:spPr bwMode="auto">
              <a:xfrm>
                <a:off x="5702" y="1971"/>
                <a:ext cx="24" cy="48"/>
              </a:xfrm>
              <a:custGeom>
                <a:avLst/>
                <a:gdLst>
                  <a:gd name="T0" fmla="*/ 0 w 21"/>
                  <a:gd name="T1" fmla="*/ 24 h 43"/>
                  <a:gd name="T2" fmla="*/ 5 w 21"/>
                  <a:gd name="T3" fmla="*/ 0 h 43"/>
                  <a:gd name="T4" fmla="*/ 21 w 21"/>
                  <a:gd name="T5" fmla="*/ 36 h 43"/>
                  <a:gd name="T6" fmla="*/ 20 w 21"/>
                  <a:gd name="T7" fmla="*/ 42 h 43"/>
                  <a:gd name="T8" fmla="*/ 17 w 21"/>
                  <a:gd name="T9" fmla="*/ 40 h 43"/>
                  <a:gd name="T10" fmla="*/ 0 w 21"/>
                  <a:gd name="T11" fmla="*/ 24 h 43"/>
                </a:gdLst>
                <a:ahLst/>
                <a:cxnLst>
                  <a:cxn ang="0">
                    <a:pos x="T0" y="T1"/>
                  </a:cxn>
                  <a:cxn ang="0">
                    <a:pos x="T2" y="T3"/>
                  </a:cxn>
                  <a:cxn ang="0">
                    <a:pos x="T4" y="T5"/>
                  </a:cxn>
                  <a:cxn ang="0">
                    <a:pos x="T6" y="T7"/>
                  </a:cxn>
                  <a:cxn ang="0">
                    <a:pos x="T8" y="T9"/>
                  </a:cxn>
                  <a:cxn ang="0">
                    <a:pos x="T10" y="T11"/>
                  </a:cxn>
                </a:cxnLst>
                <a:rect l="0" t="0" r="r" b="b"/>
                <a:pathLst>
                  <a:path w="21" h="43">
                    <a:moveTo>
                      <a:pt x="0" y="24"/>
                    </a:moveTo>
                    <a:cubicBezTo>
                      <a:pt x="4" y="17"/>
                      <a:pt x="1" y="8"/>
                      <a:pt x="5" y="0"/>
                    </a:cubicBezTo>
                    <a:cubicBezTo>
                      <a:pt x="14" y="10"/>
                      <a:pt x="13" y="25"/>
                      <a:pt x="21" y="36"/>
                    </a:cubicBezTo>
                    <a:cubicBezTo>
                      <a:pt x="21" y="38"/>
                      <a:pt x="21" y="40"/>
                      <a:pt x="20" y="42"/>
                    </a:cubicBezTo>
                    <a:cubicBezTo>
                      <a:pt x="19" y="43"/>
                      <a:pt x="17" y="41"/>
                      <a:pt x="17" y="40"/>
                    </a:cubicBezTo>
                    <a:cubicBezTo>
                      <a:pt x="14" y="32"/>
                      <a:pt x="6" y="29"/>
                      <a:pt x="0"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65" name="Freeform 1017">
                <a:extLst>
                  <a:ext uri="{FF2B5EF4-FFF2-40B4-BE49-F238E27FC236}">
                    <a16:creationId xmlns:a16="http://schemas.microsoft.com/office/drawing/2014/main" id="{3B669B51-6DAA-1C3B-99CC-9975B97B38CE}"/>
                  </a:ext>
                </a:extLst>
              </p:cNvPr>
              <p:cNvSpPr/>
              <p:nvPr/>
            </p:nvSpPr>
            <p:spPr bwMode="auto">
              <a:xfrm>
                <a:off x="5391" y="1788"/>
                <a:ext cx="21" cy="34"/>
              </a:xfrm>
              <a:custGeom>
                <a:avLst/>
                <a:gdLst>
                  <a:gd name="T0" fmla="*/ 16 w 19"/>
                  <a:gd name="T1" fmla="*/ 17 h 30"/>
                  <a:gd name="T2" fmla="*/ 10 w 19"/>
                  <a:gd name="T3" fmla="*/ 30 h 30"/>
                  <a:gd name="T4" fmla="*/ 0 w 19"/>
                  <a:gd name="T5" fmla="*/ 15 h 30"/>
                  <a:gd name="T6" fmla="*/ 2 w 19"/>
                  <a:gd name="T7" fmla="*/ 11 h 30"/>
                  <a:gd name="T8" fmla="*/ 7 w 19"/>
                  <a:gd name="T9" fmla="*/ 1 h 30"/>
                  <a:gd name="T10" fmla="*/ 15 w 19"/>
                  <a:gd name="T11" fmla="*/ 15 h 30"/>
                  <a:gd name="T12" fmla="*/ 16 w 19"/>
                  <a:gd name="T13" fmla="*/ 17 h 30"/>
                </a:gdLst>
                <a:ahLst/>
                <a:cxnLst>
                  <a:cxn ang="0">
                    <a:pos x="T0" y="T1"/>
                  </a:cxn>
                  <a:cxn ang="0">
                    <a:pos x="T2" y="T3"/>
                  </a:cxn>
                  <a:cxn ang="0">
                    <a:pos x="T4" y="T5"/>
                  </a:cxn>
                  <a:cxn ang="0">
                    <a:pos x="T6" y="T7"/>
                  </a:cxn>
                  <a:cxn ang="0">
                    <a:pos x="T8" y="T9"/>
                  </a:cxn>
                  <a:cxn ang="0">
                    <a:pos x="T10" y="T11"/>
                  </a:cxn>
                  <a:cxn ang="0">
                    <a:pos x="T12" y="T13"/>
                  </a:cxn>
                </a:cxnLst>
                <a:rect l="0" t="0" r="r" b="b"/>
                <a:pathLst>
                  <a:path w="19" h="30">
                    <a:moveTo>
                      <a:pt x="16" y="17"/>
                    </a:moveTo>
                    <a:cubicBezTo>
                      <a:pt x="15" y="22"/>
                      <a:pt x="15" y="27"/>
                      <a:pt x="10" y="30"/>
                    </a:cubicBezTo>
                    <a:cubicBezTo>
                      <a:pt x="3" y="28"/>
                      <a:pt x="2" y="21"/>
                      <a:pt x="0" y="15"/>
                    </a:cubicBezTo>
                    <a:cubicBezTo>
                      <a:pt x="1" y="14"/>
                      <a:pt x="1" y="12"/>
                      <a:pt x="2" y="11"/>
                    </a:cubicBezTo>
                    <a:cubicBezTo>
                      <a:pt x="4" y="8"/>
                      <a:pt x="1" y="0"/>
                      <a:pt x="7" y="1"/>
                    </a:cubicBezTo>
                    <a:cubicBezTo>
                      <a:pt x="12" y="2"/>
                      <a:pt x="19" y="6"/>
                      <a:pt x="15" y="15"/>
                    </a:cubicBezTo>
                    <a:cubicBezTo>
                      <a:pt x="15" y="15"/>
                      <a:pt x="16" y="16"/>
                      <a:pt x="16"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66" name="Freeform 1018">
                <a:extLst>
                  <a:ext uri="{FF2B5EF4-FFF2-40B4-BE49-F238E27FC236}">
                    <a16:creationId xmlns:a16="http://schemas.microsoft.com/office/drawing/2014/main" id="{5C35B1AE-00A6-EF7E-D8C1-F3EA72FFE426}"/>
                  </a:ext>
                </a:extLst>
              </p:cNvPr>
              <p:cNvSpPr/>
              <p:nvPr/>
            </p:nvSpPr>
            <p:spPr bwMode="auto">
              <a:xfrm>
                <a:off x="5520" y="1691"/>
                <a:ext cx="29" cy="34"/>
              </a:xfrm>
              <a:custGeom>
                <a:avLst/>
                <a:gdLst>
                  <a:gd name="T0" fmla="*/ 14 w 25"/>
                  <a:gd name="T1" fmla="*/ 0 h 30"/>
                  <a:gd name="T2" fmla="*/ 20 w 25"/>
                  <a:gd name="T3" fmla="*/ 6 h 30"/>
                  <a:gd name="T4" fmla="*/ 19 w 25"/>
                  <a:gd name="T5" fmla="*/ 13 h 30"/>
                  <a:gd name="T6" fmla="*/ 9 w 25"/>
                  <a:gd name="T7" fmla="*/ 30 h 30"/>
                  <a:gd name="T8" fmla="*/ 8 w 25"/>
                  <a:gd name="T9" fmla="*/ 29 h 30"/>
                  <a:gd name="T10" fmla="*/ 5 w 25"/>
                  <a:gd name="T11" fmla="*/ 15 h 30"/>
                  <a:gd name="T12" fmla="*/ 14 w 25"/>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5" h="30">
                    <a:moveTo>
                      <a:pt x="14" y="0"/>
                    </a:moveTo>
                    <a:cubicBezTo>
                      <a:pt x="16" y="2"/>
                      <a:pt x="17" y="4"/>
                      <a:pt x="20" y="6"/>
                    </a:cubicBezTo>
                    <a:cubicBezTo>
                      <a:pt x="25" y="9"/>
                      <a:pt x="25" y="12"/>
                      <a:pt x="19" y="13"/>
                    </a:cubicBezTo>
                    <a:cubicBezTo>
                      <a:pt x="9" y="15"/>
                      <a:pt x="16" y="26"/>
                      <a:pt x="9" y="30"/>
                    </a:cubicBezTo>
                    <a:cubicBezTo>
                      <a:pt x="9" y="30"/>
                      <a:pt x="8" y="30"/>
                      <a:pt x="8" y="29"/>
                    </a:cubicBezTo>
                    <a:cubicBezTo>
                      <a:pt x="10" y="24"/>
                      <a:pt x="7" y="20"/>
                      <a:pt x="5" y="15"/>
                    </a:cubicBezTo>
                    <a:cubicBezTo>
                      <a:pt x="0" y="2"/>
                      <a:pt x="0" y="2"/>
                      <a:pt x="14"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67" name="Freeform 1019">
                <a:extLst>
                  <a:ext uri="{FF2B5EF4-FFF2-40B4-BE49-F238E27FC236}">
                    <a16:creationId xmlns:a16="http://schemas.microsoft.com/office/drawing/2014/main" id="{A0F5CDF1-17E0-C6AC-E9ED-F542EF533742}"/>
                  </a:ext>
                </a:extLst>
              </p:cNvPr>
              <p:cNvSpPr/>
              <p:nvPr/>
            </p:nvSpPr>
            <p:spPr bwMode="auto">
              <a:xfrm>
                <a:off x="5522" y="1077"/>
                <a:ext cx="57" cy="36"/>
              </a:xfrm>
              <a:custGeom>
                <a:avLst/>
                <a:gdLst>
                  <a:gd name="T0" fmla="*/ 1 w 50"/>
                  <a:gd name="T1" fmla="*/ 2 h 31"/>
                  <a:gd name="T2" fmla="*/ 8 w 50"/>
                  <a:gd name="T3" fmla="*/ 0 h 31"/>
                  <a:gd name="T4" fmla="*/ 8 w 50"/>
                  <a:gd name="T5" fmla="*/ 0 h 31"/>
                  <a:gd name="T6" fmla="*/ 35 w 50"/>
                  <a:gd name="T7" fmla="*/ 16 h 31"/>
                  <a:gd name="T8" fmla="*/ 39 w 50"/>
                  <a:gd name="T9" fmla="*/ 14 h 31"/>
                  <a:gd name="T10" fmla="*/ 39 w 50"/>
                  <a:gd name="T11" fmla="*/ 14 h 31"/>
                  <a:gd name="T12" fmla="*/ 50 w 50"/>
                  <a:gd name="T13" fmla="*/ 31 h 31"/>
                  <a:gd name="T14" fmla="*/ 17 w 50"/>
                  <a:gd name="T15" fmla="*/ 11 h 31"/>
                  <a:gd name="T16" fmla="*/ 0 w 50"/>
                  <a:gd name="T17" fmla="*/ 2 h 31"/>
                  <a:gd name="T18" fmla="*/ 1 w 50"/>
                  <a:gd name="T19"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31">
                    <a:moveTo>
                      <a:pt x="1" y="2"/>
                    </a:moveTo>
                    <a:cubicBezTo>
                      <a:pt x="3" y="2"/>
                      <a:pt x="6" y="2"/>
                      <a:pt x="8" y="0"/>
                    </a:cubicBezTo>
                    <a:cubicBezTo>
                      <a:pt x="8" y="0"/>
                      <a:pt x="8" y="0"/>
                      <a:pt x="8" y="0"/>
                    </a:cubicBezTo>
                    <a:cubicBezTo>
                      <a:pt x="17" y="5"/>
                      <a:pt x="26" y="10"/>
                      <a:pt x="35" y="16"/>
                    </a:cubicBezTo>
                    <a:cubicBezTo>
                      <a:pt x="38" y="18"/>
                      <a:pt x="39" y="18"/>
                      <a:pt x="39" y="14"/>
                    </a:cubicBezTo>
                    <a:cubicBezTo>
                      <a:pt x="39" y="14"/>
                      <a:pt x="39" y="14"/>
                      <a:pt x="39" y="14"/>
                    </a:cubicBezTo>
                    <a:cubicBezTo>
                      <a:pt x="46" y="17"/>
                      <a:pt x="46" y="23"/>
                      <a:pt x="50" y="31"/>
                    </a:cubicBezTo>
                    <a:cubicBezTo>
                      <a:pt x="37" y="25"/>
                      <a:pt x="28" y="15"/>
                      <a:pt x="17" y="11"/>
                    </a:cubicBezTo>
                    <a:cubicBezTo>
                      <a:pt x="12" y="8"/>
                      <a:pt x="3" y="11"/>
                      <a:pt x="0" y="2"/>
                    </a:cubicBezTo>
                    <a:lnTo>
                      <a:pt x="1" y="2"/>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68" name="Freeform 1020">
                <a:extLst>
                  <a:ext uri="{FF2B5EF4-FFF2-40B4-BE49-F238E27FC236}">
                    <a16:creationId xmlns:a16="http://schemas.microsoft.com/office/drawing/2014/main" id="{E7B16ABF-4283-1F4A-177A-85F70C39E6D6}"/>
                  </a:ext>
                </a:extLst>
              </p:cNvPr>
              <p:cNvSpPr/>
              <p:nvPr/>
            </p:nvSpPr>
            <p:spPr bwMode="auto">
              <a:xfrm>
                <a:off x="5510" y="1627"/>
                <a:ext cx="35" cy="22"/>
              </a:xfrm>
              <a:custGeom>
                <a:avLst/>
                <a:gdLst>
                  <a:gd name="T0" fmla="*/ 28 w 31"/>
                  <a:gd name="T1" fmla="*/ 3 h 19"/>
                  <a:gd name="T2" fmla="*/ 30 w 31"/>
                  <a:gd name="T3" fmla="*/ 9 h 19"/>
                  <a:gd name="T4" fmla="*/ 17 w 31"/>
                  <a:gd name="T5" fmla="*/ 18 h 19"/>
                  <a:gd name="T6" fmla="*/ 0 w 31"/>
                  <a:gd name="T7" fmla="*/ 12 h 19"/>
                  <a:gd name="T8" fmla="*/ 21 w 31"/>
                  <a:gd name="T9" fmla="*/ 0 h 19"/>
                  <a:gd name="T10" fmla="*/ 28 w 31"/>
                  <a:gd name="T11" fmla="*/ 3 h 19"/>
                </a:gdLst>
                <a:ahLst/>
                <a:cxnLst>
                  <a:cxn ang="0">
                    <a:pos x="T0" y="T1"/>
                  </a:cxn>
                  <a:cxn ang="0">
                    <a:pos x="T2" y="T3"/>
                  </a:cxn>
                  <a:cxn ang="0">
                    <a:pos x="T4" y="T5"/>
                  </a:cxn>
                  <a:cxn ang="0">
                    <a:pos x="T6" y="T7"/>
                  </a:cxn>
                  <a:cxn ang="0">
                    <a:pos x="T8" y="T9"/>
                  </a:cxn>
                  <a:cxn ang="0">
                    <a:pos x="T10" y="T11"/>
                  </a:cxn>
                </a:cxnLst>
                <a:rect l="0" t="0" r="r" b="b"/>
                <a:pathLst>
                  <a:path w="31" h="19">
                    <a:moveTo>
                      <a:pt x="28" y="3"/>
                    </a:moveTo>
                    <a:cubicBezTo>
                      <a:pt x="29" y="5"/>
                      <a:pt x="31" y="7"/>
                      <a:pt x="30" y="9"/>
                    </a:cubicBezTo>
                    <a:cubicBezTo>
                      <a:pt x="25" y="12"/>
                      <a:pt x="22" y="17"/>
                      <a:pt x="17" y="18"/>
                    </a:cubicBezTo>
                    <a:cubicBezTo>
                      <a:pt x="11" y="17"/>
                      <a:pt x="5" y="19"/>
                      <a:pt x="0" y="12"/>
                    </a:cubicBezTo>
                    <a:cubicBezTo>
                      <a:pt x="8" y="10"/>
                      <a:pt x="11" y="0"/>
                      <a:pt x="21" y="0"/>
                    </a:cubicBezTo>
                    <a:cubicBezTo>
                      <a:pt x="23" y="1"/>
                      <a:pt x="26" y="2"/>
                      <a:pt x="28"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69" name="Freeform 1021">
                <a:extLst>
                  <a:ext uri="{FF2B5EF4-FFF2-40B4-BE49-F238E27FC236}">
                    <a16:creationId xmlns:a16="http://schemas.microsoft.com/office/drawing/2014/main" id="{21D649D4-5576-A0E8-5930-7F317F989669}"/>
                  </a:ext>
                </a:extLst>
              </p:cNvPr>
              <p:cNvSpPr/>
              <p:nvPr/>
            </p:nvSpPr>
            <p:spPr bwMode="auto">
              <a:xfrm>
                <a:off x="5485" y="968"/>
                <a:ext cx="35" cy="46"/>
              </a:xfrm>
              <a:custGeom>
                <a:avLst/>
                <a:gdLst>
                  <a:gd name="T0" fmla="*/ 0 w 31"/>
                  <a:gd name="T1" fmla="*/ 7 h 41"/>
                  <a:gd name="T2" fmla="*/ 5 w 31"/>
                  <a:gd name="T3" fmla="*/ 0 h 41"/>
                  <a:gd name="T4" fmla="*/ 31 w 31"/>
                  <a:gd name="T5" fmla="*/ 41 h 41"/>
                  <a:gd name="T6" fmla="*/ 31 w 31"/>
                  <a:gd name="T7" fmla="*/ 41 h 41"/>
                  <a:gd name="T8" fmla="*/ 0 w 31"/>
                  <a:gd name="T9" fmla="*/ 7 h 41"/>
                </a:gdLst>
                <a:ahLst/>
                <a:cxnLst>
                  <a:cxn ang="0">
                    <a:pos x="T0" y="T1"/>
                  </a:cxn>
                  <a:cxn ang="0">
                    <a:pos x="T2" y="T3"/>
                  </a:cxn>
                  <a:cxn ang="0">
                    <a:pos x="T4" y="T5"/>
                  </a:cxn>
                  <a:cxn ang="0">
                    <a:pos x="T6" y="T7"/>
                  </a:cxn>
                  <a:cxn ang="0">
                    <a:pos x="T8" y="T9"/>
                  </a:cxn>
                </a:cxnLst>
                <a:rect l="0" t="0" r="r" b="b"/>
                <a:pathLst>
                  <a:path w="31" h="41">
                    <a:moveTo>
                      <a:pt x="0" y="7"/>
                    </a:moveTo>
                    <a:cubicBezTo>
                      <a:pt x="5" y="8"/>
                      <a:pt x="3" y="3"/>
                      <a:pt x="5" y="0"/>
                    </a:cubicBezTo>
                    <a:cubicBezTo>
                      <a:pt x="14" y="14"/>
                      <a:pt x="22" y="27"/>
                      <a:pt x="31" y="41"/>
                    </a:cubicBezTo>
                    <a:cubicBezTo>
                      <a:pt x="31" y="41"/>
                      <a:pt x="31" y="41"/>
                      <a:pt x="31" y="41"/>
                    </a:cubicBezTo>
                    <a:cubicBezTo>
                      <a:pt x="17" y="33"/>
                      <a:pt x="9" y="20"/>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70" name="Freeform 1022">
                <a:extLst>
                  <a:ext uri="{FF2B5EF4-FFF2-40B4-BE49-F238E27FC236}">
                    <a16:creationId xmlns:a16="http://schemas.microsoft.com/office/drawing/2014/main" id="{48D8EF7D-F41C-659D-4359-B3B941463AB0}"/>
                  </a:ext>
                </a:extLst>
              </p:cNvPr>
              <p:cNvSpPr/>
              <p:nvPr/>
            </p:nvSpPr>
            <p:spPr bwMode="auto">
              <a:xfrm>
                <a:off x="5493" y="1746"/>
                <a:ext cx="32" cy="22"/>
              </a:xfrm>
              <a:custGeom>
                <a:avLst/>
                <a:gdLst>
                  <a:gd name="T0" fmla="*/ 11 w 28"/>
                  <a:gd name="T1" fmla="*/ 19 h 19"/>
                  <a:gd name="T2" fmla="*/ 9 w 28"/>
                  <a:gd name="T3" fmla="*/ 18 h 19"/>
                  <a:gd name="T4" fmla="*/ 0 w 28"/>
                  <a:gd name="T5" fmla="*/ 0 h 19"/>
                  <a:gd name="T6" fmla="*/ 20 w 28"/>
                  <a:gd name="T7" fmla="*/ 2 h 19"/>
                  <a:gd name="T8" fmla="*/ 20 w 28"/>
                  <a:gd name="T9" fmla="*/ 7 h 19"/>
                  <a:gd name="T10" fmla="*/ 11 w 28"/>
                  <a:gd name="T11" fmla="*/ 19 h 19"/>
                </a:gdLst>
                <a:ahLst/>
                <a:cxnLst>
                  <a:cxn ang="0">
                    <a:pos x="T0" y="T1"/>
                  </a:cxn>
                  <a:cxn ang="0">
                    <a:pos x="T2" y="T3"/>
                  </a:cxn>
                  <a:cxn ang="0">
                    <a:pos x="T4" y="T5"/>
                  </a:cxn>
                  <a:cxn ang="0">
                    <a:pos x="T6" y="T7"/>
                  </a:cxn>
                  <a:cxn ang="0">
                    <a:pos x="T8" y="T9"/>
                  </a:cxn>
                  <a:cxn ang="0">
                    <a:pos x="T10" y="T11"/>
                  </a:cxn>
                </a:cxnLst>
                <a:rect l="0" t="0" r="r" b="b"/>
                <a:pathLst>
                  <a:path w="28" h="19">
                    <a:moveTo>
                      <a:pt x="11" y="19"/>
                    </a:moveTo>
                    <a:cubicBezTo>
                      <a:pt x="11" y="19"/>
                      <a:pt x="10" y="19"/>
                      <a:pt x="9" y="18"/>
                    </a:cubicBezTo>
                    <a:cubicBezTo>
                      <a:pt x="4" y="13"/>
                      <a:pt x="5" y="6"/>
                      <a:pt x="0" y="0"/>
                    </a:cubicBezTo>
                    <a:cubicBezTo>
                      <a:pt x="8" y="1"/>
                      <a:pt x="14" y="2"/>
                      <a:pt x="20" y="2"/>
                    </a:cubicBezTo>
                    <a:cubicBezTo>
                      <a:pt x="20" y="4"/>
                      <a:pt x="19" y="6"/>
                      <a:pt x="20" y="7"/>
                    </a:cubicBezTo>
                    <a:cubicBezTo>
                      <a:pt x="28" y="18"/>
                      <a:pt x="20" y="19"/>
                      <a:pt x="11" y="1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71" name="Freeform 1023">
                <a:extLst>
                  <a:ext uri="{FF2B5EF4-FFF2-40B4-BE49-F238E27FC236}">
                    <a16:creationId xmlns:a16="http://schemas.microsoft.com/office/drawing/2014/main" id="{5C4AD7D5-555C-646B-A8F7-3F85669B3094}"/>
                  </a:ext>
                </a:extLst>
              </p:cNvPr>
              <p:cNvSpPr/>
              <p:nvPr/>
            </p:nvSpPr>
            <p:spPr bwMode="auto">
              <a:xfrm>
                <a:off x="5680" y="1983"/>
                <a:ext cx="17" cy="32"/>
              </a:xfrm>
              <a:custGeom>
                <a:avLst/>
                <a:gdLst>
                  <a:gd name="T0" fmla="*/ 14 w 15"/>
                  <a:gd name="T1" fmla="*/ 8 h 28"/>
                  <a:gd name="T2" fmla="*/ 14 w 15"/>
                  <a:gd name="T3" fmla="*/ 10 h 28"/>
                  <a:gd name="T4" fmla="*/ 13 w 15"/>
                  <a:gd name="T5" fmla="*/ 18 h 28"/>
                  <a:gd name="T6" fmla="*/ 11 w 15"/>
                  <a:gd name="T7" fmla="*/ 27 h 28"/>
                  <a:gd name="T8" fmla="*/ 2 w 15"/>
                  <a:gd name="T9" fmla="*/ 20 h 28"/>
                  <a:gd name="T10" fmla="*/ 2 w 15"/>
                  <a:gd name="T11" fmla="*/ 14 h 28"/>
                  <a:gd name="T12" fmla="*/ 4 w 15"/>
                  <a:gd name="T13" fmla="*/ 3 h 28"/>
                  <a:gd name="T14" fmla="*/ 14 w 15"/>
                  <a:gd name="T15" fmla="*/ 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28">
                    <a:moveTo>
                      <a:pt x="14" y="8"/>
                    </a:moveTo>
                    <a:cubicBezTo>
                      <a:pt x="14" y="9"/>
                      <a:pt x="14" y="9"/>
                      <a:pt x="14" y="10"/>
                    </a:cubicBezTo>
                    <a:cubicBezTo>
                      <a:pt x="11" y="12"/>
                      <a:pt x="13" y="15"/>
                      <a:pt x="13" y="18"/>
                    </a:cubicBezTo>
                    <a:cubicBezTo>
                      <a:pt x="14" y="21"/>
                      <a:pt x="15" y="25"/>
                      <a:pt x="11" y="27"/>
                    </a:cubicBezTo>
                    <a:cubicBezTo>
                      <a:pt x="6" y="28"/>
                      <a:pt x="2" y="26"/>
                      <a:pt x="2" y="20"/>
                    </a:cubicBezTo>
                    <a:cubicBezTo>
                      <a:pt x="2" y="18"/>
                      <a:pt x="2" y="16"/>
                      <a:pt x="2" y="14"/>
                    </a:cubicBezTo>
                    <a:cubicBezTo>
                      <a:pt x="2" y="10"/>
                      <a:pt x="0" y="5"/>
                      <a:pt x="4" y="3"/>
                    </a:cubicBezTo>
                    <a:cubicBezTo>
                      <a:pt x="8" y="0"/>
                      <a:pt x="10" y="7"/>
                      <a:pt x="14"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72" name="Freeform 1024">
                <a:extLst>
                  <a:ext uri="{FF2B5EF4-FFF2-40B4-BE49-F238E27FC236}">
                    <a16:creationId xmlns:a16="http://schemas.microsoft.com/office/drawing/2014/main" id="{B9473C69-D6F2-41BD-037B-082E341C3858}"/>
                  </a:ext>
                </a:extLst>
              </p:cNvPr>
              <p:cNvSpPr/>
              <p:nvPr/>
            </p:nvSpPr>
            <p:spPr bwMode="auto">
              <a:xfrm>
                <a:off x="5367" y="2049"/>
                <a:ext cx="20" cy="27"/>
              </a:xfrm>
              <a:custGeom>
                <a:avLst/>
                <a:gdLst>
                  <a:gd name="T0" fmla="*/ 0 w 18"/>
                  <a:gd name="T1" fmla="*/ 15 h 24"/>
                  <a:gd name="T2" fmla="*/ 13 w 18"/>
                  <a:gd name="T3" fmla="*/ 1 h 24"/>
                  <a:gd name="T4" fmla="*/ 16 w 18"/>
                  <a:gd name="T5" fmla="*/ 0 h 24"/>
                  <a:gd name="T6" fmla="*/ 13 w 18"/>
                  <a:gd name="T7" fmla="*/ 14 h 24"/>
                  <a:gd name="T8" fmla="*/ 7 w 18"/>
                  <a:gd name="T9" fmla="*/ 23 h 24"/>
                  <a:gd name="T10" fmla="*/ 0 w 18"/>
                  <a:gd name="T11" fmla="*/ 15 h 24"/>
                </a:gdLst>
                <a:ahLst/>
                <a:cxnLst>
                  <a:cxn ang="0">
                    <a:pos x="T0" y="T1"/>
                  </a:cxn>
                  <a:cxn ang="0">
                    <a:pos x="T2" y="T3"/>
                  </a:cxn>
                  <a:cxn ang="0">
                    <a:pos x="T4" y="T5"/>
                  </a:cxn>
                  <a:cxn ang="0">
                    <a:pos x="T6" y="T7"/>
                  </a:cxn>
                  <a:cxn ang="0">
                    <a:pos x="T8" y="T9"/>
                  </a:cxn>
                  <a:cxn ang="0">
                    <a:pos x="T10" y="T11"/>
                  </a:cxn>
                </a:cxnLst>
                <a:rect l="0" t="0" r="r" b="b"/>
                <a:pathLst>
                  <a:path w="18" h="24">
                    <a:moveTo>
                      <a:pt x="0" y="15"/>
                    </a:moveTo>
                    <a:cubicBezTo>
                      <a:pt x="0" y="6"/>
                      <a:pt x="4" y="2"/>
                      <a:pt x="13" y="1"/>
                    </a:cubicBezTo>
                    <a:cubicBezTo>
                      <a:pt x="14" y="1"/>
                      <a:pt x="15" y="1"/>
                      <a:pt x="16" y="0"/>
                    </a:cubicBezTo>
                    <a:cubicBezTo>
                      <a:pt x="18" y="5"/>
                      <a:pt x="15" y="9"/>
                      <a:pt x="13" y="14"/>
                    </a:cubicBezTo>
                    <a:cubicBezTo>
                      <a:pt x="11" y="17"/>
                      <a:pt x="12" y="23"/>
                      <a:pt x="7" y="23"/>
                    </a:cubicBezTo>
                    <a:cubicBezTo>
                      <a:pt x="3" y="24"/>
                      <a:pt x="3" y="17"/>
                      <a:pt x="0" y="1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73" name="Freeform 1025">
                <a:extLst>
                  <a:ext uri="{FF2B5EF4-FFF2-40B4-BE49-F238E27FC236}">
                    <a16:creationId xmlns:a16="http://schemas.microsoft.com/office/drawing/2014/main" id="{0BFDBF21-3327-5ECF-84FF-EEF0383238D4}"/>
                  </a:ext>
                </a:extLst>
              </p:cNvPr>
              <p:cNvSpPr/>
              <p:nvPr/>
            </p:nvSpPr>
            <p:spPr bwMode="auto">
              <a:xfrm>
                <a:off x="5459" y="1462"/>
                <a:ext cx="49" cy="25"/>
              </a:xfrm>
              <a:custGeom>
                <a:avLst/>
                <a:gdLst>
                  <a:gd name="T0" fmla="*/ 43 w 43"/>
                  <a:gd name="T1" fmla="*/ 22 h 22"/>
                  <a:gd name="T2" fmla="*/ 0 w 43"/>
                  <a:gd name="T3" fmla="*/ 8 h 22"/>
                  <a:gd name="T4" fmla="*/ 43 w 43"/>
                  <a:gd name="T5" fmla="*/ 22 h 22"/>
                </a:gdLst>
                <a:ahLst/>
                <a:cxnLst>
                  <a:cxn ang="0">
                    <a:pos x="T0" y="T1"/>
                  </a:cxn>
                  <a:cxn ang="0">
                    <a:pos x="T2" y="T3"/>
                  </a:cxn>
                  <a:cxn ang="0">
                    <a:pos x="T4" y="T5"/>
                  </a:cxn>
                </a:cxnLst>
                <a:rect l="0" t="0" r="r" b="b"/>
                <a:pathLst>
                  <a:path w="43" h="22">
                    <a:moveTo>
                      <a:pt x="43" y="22"/>
                    </a:moveTo>
                    <a:cubicBezTo>
                      <a:pt x="28" y="13"/>
                      <a:pt x="16" y="8"/>
                      <a:pt x="0" y="8"/>
                    </a:cubicBezTo>
                    <a:cubicBezTo>
                      <a:pt x="16" y="0"/>
                      <a:pt x="34" y="5"/>
                      <a:pt x="43" y="2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74" name="Freeform 1026">
                <a:extLst>
                  <a:ext uri="{FF2B5EF4-FFF2-40B4-BE49-F238E27FC236}">
                    <a16:creationId xmlns:a16="http://schemas.microsoft.com/office/drawing/2014/main" id="{0653082A-B67E-6D6B-94B2-D4985B5B4E5B}"/>
                  </a:ext>
                </a:extLst>
              </p:cNvPr>
              <p:cNvSpPr/>
              <p:nvPr/>
            </p:nvSpPr>
            <p:spPr bwMode="auto">
              <a:xfrm>
                <a:off x="5478" y="1068"/>
                <a:ext cx="46" cy="13"/>
              </a:xfrm>
              <a:custGeom>
                <a:avLst/>
                <a:gdLst>
                  <a:gd name="T0" fmla="*/ 39 w 40"/>
                  <a:gd name="T1" fmla="*/ 10 h 11"/>
                  <a:gd name="T2" fmla="*/ 0 w 40"/>
                  <a:gd name="T3" fmla="*/ 3 h 11"/>
                  <a:gd name="T4" fmla="*/ 40 w 40"/>
                  <a:gd name="T5" fmla="*/ 10 h 11"/>
                  <a:gd name="T6" fmla="*/ 39 w 40"/>
                  <a:gd name="T7" fmla="*/ 10 h 11"/>
                </a:gdLst>
                <a:ahLst/>
                <a:cxnLst>
                  <a:cxn ang="0">
                    <a:pos x="T0" y="T1"/>
                  </a:cxn>
                  <a:cxn ang="0">
                    <a:pos x="T2" y="T3"/>
                  </a:cxn>
                  <a:cxn ang="0">
                    <a:pos x="T4" y="T5"/>
                  </a:cxn>
                  <a:cxn ang="0">
                    <a:pos x="T6" y="T7"/>
                  </a:cxn>
                </a:cxnLst>
                <a:rect l="0" t="0" r="r" b="b"/>
                <a:pathLst>
                  <a:path w="40" h="11">
                    <a:moveTo>
                      <a:pt x="39" y="10"/>
                    </a:moveTo>
                    <a:cubicBezTo>
                      <a:pt x="26" y="11"/>
                      <a:pt x="13" y="5"/>
                      <a:pt x="0" y="3"/>
                    </a:cubicBezTo>
                    <a:cubicBezTo>
                      <a:pt x="14" y="0"/>
                      <a:pt x="27" y="6"/>
                      <a:pt x="40" y="10"/>
                    </a:cubicBezTo>
                    <a:lnTo>
                      <a:pt x="39" y="1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75" name="Freeform 1027">
                <a:extLst>
                  <a:ext uri="{FF2B5EF4-FFF2-40B4-BE49-F238E27FC236}">
                    <a16:creationId xmlns:a16="http://schemas.microsoft.com/office/drawing/2014/main" id="{0D2BF57B-8B57-714A-D23A-17238F0E9754}"/>
                  </a:ext>
                </a:extLst>
              </p:cNvPr>
              <p:cNvSpPr/>
              <p:nvPr/>
            </p:nvSpPr>
            <p:spPr bwMode="auto">
              <a:xfrm>
                <a:off x="5680" y="1814"/>
                <a:ext cx="11" cy="34"/>
              </a:xfrm>
              <a:custGeom>
                <a:avLst/>
                <a:gdLst>
                  <a:gd name="T0" fmla="*/ 0 w 9"/>
                  <a:gd name="T1" fmla="*/ 0 h 30"/>
                  <a:gd name="T2" fmla="*/ 4 w 9"/>
                  <a:gd name="T3" fmla="*/ 30 h 30"/>
                  <a:gd name="T4" fmla="*/ 0 w 9"/>
                  <a:gd name="T5" fmla="*/ 0 h 30"/>
                </a:gdLst>
                <a:ahLst/>
                <a:cxnLst>
                  <a:cxn ang="0">
                    <a:pos x="T0" y="T1"/>
                  </a:cxn>
                  <a:cxn ang="0">
                    <a:pos x="T2" y="T3"/>
                  </a:cxn>
                  <a:cxn ang="0">
                    <a:pos x="T4" y="T5"/>
                  </a:cxn>
                </a:cxnLst>
                <a:rect l="0" t="0" r="r" b="b"/>
                <a:pathLst>
                  <a:path w="9" h="30">
                    <a:moveTo>
                      <a:pt x="0" y="0"/>
                    </a:moveTo>
                    <a:cubicBezTo>
                      <a:pt x="9" y="9"/>
                      <a:pt x="7" y="19"/>
                      <a:pt x="4" y="30"/>
                    </a:cubicBezTo>
                    <a:cubicBezTo>
                      <a:pt x="0" y="20"/>
                      <a:pt x="3" y="9"/>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76" name="Freeform 1028">
                <a:extLst>
                  <a:ext uri="{FF2B5EF4-FFF2-40B4-BE49-F238E27FC236}">
                    <a16:creationId xmlns:a16="http://schemas.microsoft.com/office/drawing/2014/main" id="{023CADF8-61E6-3C3C-45E4-25CF4B93ECA0}"/>
                  </a:ext>
                </a:extLst>
              </p:cNvPr>
              <p:cNvSpPr/>
              <p:nvPr/>
            </p:nvSpPr>
            <p:spPr bwMode="auto">
              <a:xfrm>
                <a:off x="5462" y="954"/>
                <a:ext cx="24" cy="21"/>
              </a:xfrm>
              <a:custGeom>
                <a:avLst/>
                <a:gdLst>
                  <a:gd name="T0" fmla="*/ 15 w 21"/>
                  <a:gd name="T1" fmla="*/ 7 h 19"/>
                  <a:gd name="T2" fmla="*/ 20 w 21"/>
                  <a:gd name="T3" fmla="*/ 19 h 19"/>
                  <a:gd name="T4" fmla="*/ 20 w 21"/>
                  <a:gd name="T5" fmla="*/ 19 h 19"/>
                  <a:gd name="T6" fmla="*/ 0 w 21"/>
                  <a:gd name="T7" fmla="*/ 0 h 19"/>
                  <a:gd name="T8" fmla="*/ 0 w 21"/>
                  <a:gd name="T9" fmla="*/ 0 h 19"/>
                  <a:gd name="T10" fmla="*/ 10 w 21"/>
                  <a:gd name="T11" fmla="*/ 2 h 19"/>
                  <a:gd name="T12" fmla="*/ 10 w 21"/>
                  <a:gd name="T13" fmla="*/ 2 h 19"/>
                  <a:gd name="T14" fmla="*/ 15 w 21"/>
                  <a:gd name="T15" fmla="*/ 7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9">
                    <a:moveTo>
                      <a:pt x="15" y="7"/>
                    </a:moveTo>
                    <a:cubicBezTo>
                      <a:pt x="15" y="12"/>
                      <a:pt x="21" y="14"/>
                      <a:pt x="20" y="19"/>
                    </a:cubicBezTo>
                    <a:cubicBezTo>
                      <a:pt x="20" y="19"/>
                      <a:pt x="20" y="19"/>
                      <a:pt x="20" y="19"/>
                    </a:cubicBezTo>
                    <a:cubicBezTo>
                      <a:pt x="10" y="16"/>
                      <a:pt x="4" y="9"/>
                      <a:pt x="0" y="0"/>
                    </a:cubicBezTo>
                    <a:cubicBezTo>
                      <a:pt x="0" y="0"/>
                      <a:pt x="0" y="0"/>
                      <a:pt x="0" y="0"/>
                    </a:cubicBezTo>
                    <a:cubicBezTo>
                      <a:pt x="4" y="1"/>
                      <a:pt x="7" y="1"/>
                      <a:pt x="10" y="2"/>
                    </a:cubicBezTo>
                    <a:cubicBezTo>
                      <a:pt x="10" y="2"/>
                      <a:pt x="10" y="2"/>
                      <a:pt x="10" y="2"/>
                    </a:cubicBezTo>
                    <a:cubicBezTo>
                      <a:pt x="10" y="5"/>
                      <a:pt x="12" y="7"/>
                      <a:pt x="15"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77" name="Freeform 1029">
                <a:extLst>
                  <a:ext uri="{FF2B5EF4-FFF2-40B4-BE49-F238E27FC236}">
                    <a16:creationId xmlns:a16="http://schemas.microsoft.com/office/drawing/2014/main" id="{9B8B6357-1509-CE2E-B45D-F19722E13A68}"/>
                  </a:ext>
                </a:extLst>
              </p:cNvPr>
              <p:cNvSpPr/>
              <p:nvPr/>
            </p:nvSpPr>
            <p:spPr bwMode="auto">
              <a:xfrm>
                <a:off x="5526" y="994"/>
                <a:ext cx="14" cy="30"/>
              </a:xfrm>
              <a:custGeom>
                <a:avLst/>
                <a:gdLst>
                  <a:gd name="T0" fmla="*/ 5 w 12"/>
                  <a:gd name="T1" fmla="*/ 0 h 27"/>
                  <a:gd name="T2" fmla="*/ 12 w 12"/>
                  <a:gd name="T3" fmla="*/ 27 h 27"/>
                  <a:gd name="T4" fmla="*/ 5 w 12"/>
                  <a:gd name="T5" fmla="*/ 0 h 27"/>
                </a:gdLst>
                <a:ahLst/>
                <a:cxnLst>
                  <a:cxn ang="0">
                    <a:pos x="T0" y="T1"/>
                  </a:cxn>
                  <a:cxn ang="0">
                    <a:pos x="T2" y="T3"/>
                  </a:cxn>
                  <a:cxn ang="0">
                    <a:pos x="T4" y="T5"/>
                  </a:cxn>
                </a:cxnLst>
                <a:rect l="0" t="0" r="r" b="b"/>
                <a:pathLst>
                  <a:path w="12" h="27">
                    <a:moveTo>
                      <a:pt x="5" y="0"/>
                    </a:moveTo>
                    <a:cubicBezTo>
                      <a:pt x="9" y="9"/>
                      <a:pt x="12" y="17"/>
                      <a:pt x="12" y="27"/>
                    </a:cubicBezTo>
                    <a:cubicBezTo>
                      <a:pt x="4" y="19"/>
                      <a:pt x="0" y="12"/>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78" name="Freeform 1030">
                <a:extLst>
                  <a:ext uri="{FF2B5EF4-FFF2-40B4-BE49-F238E27FC236}">
                    <a16:creationId xmlns:a16="http://schemas.microsoft.com/office/drawing/2014/main" id="{99CE0BA0-D61A-353D-5027-22A127A97A95}"/>
                  </a:ext>
                </a:extLst>
              </p:cNvPr>
              <p:cNvSpPr/>
              <p:nvPr/>
            </p:nvSpPr>
            <p:spPr bwMode="auto">
              <a:xfrm>
                <a:off x="5450" y="1446"/>
                <a:ext cx="24" cy="17"/>
              </a:xfrm>
              <a:custGeom>
                <a:avLst/>
                <a:gdLst>
                  <a:gd name="T0" fmla="*/ 14 w 21"/>
                  <a:gd name="T1" fmla="*/ 3 h 15"/>
                  <a:gd name="T2" fmla="*/ 20 w 21"/>
                  <a:gd name="T3" fmla="*/ 11 h 15"/>
                  <a:gd name="T4" fmla="*/ 10 w 21"/>
                  <a:gd name="T5" fmla="*/ 11 h 15"/>
                  <a:gd name="T6" fmla="*/ 0 w 21"/>
                  <a:gd name="T7" fmla="*/ 6 h 15"/>
                  <a:gd name="T8" fmla="*/ 14 w 21"/>
                  <a:gd name="T9" fmla="*/ 3 h 15"/>
                </a:gdLst>
                <a:ahLst/>
                <a:cxnLst>
                  <a:cxn ang="0">
                    <a:pos x="T0" y="T1"/>
                  </a:cxn>
                  <a:cxn ang="0">
                    <a:pos x="T2" y="T3"/>
                  </a:cxn>
                  <a:cxn ang="0">
                    <a:pos x="T4" y="T5"/>
                  </a:cxn>
                  <a:cxn ang="0">
                    <a:pos x="T6" y="T7"/>
                  </a:cxn>
                  <a:cxn ang="0">
                    <a:pos x="T8" y="T9"/>
                  </a:cxn>
                </a:cxnLst>
                <a:rect l="0" t="0" r="r" b="b"/>
                <a:pathLst>
                  <a:path w="21" h="15">
                    <a:moveTo>
                      <a:pt x="14" y="3"/>
                    </a:moveTo>
                    <a:cubicBezTo>
                      <a:pt x="18" y="4"/>
                      <a:pt x="21" y="7"/>
                      <a:pt x="20" y="11"/>
                    </a:cubicBezTo>
                    <a:cubicBezTo>
                      <a:pt x="18" y="15"/>
                      <a:pt x="14" y="13"/>
                      <a:pt x="10" y="11"/>
                    </a:cubicBezTo>
                    <a:cubicBezTo>
                      <a:pt x="7" y="10"/>
                      <a:pt x="2" y="10"/>
                      <a:pt x="0" y="6"/>
                    </a:cubicBezTo>
                    <a:cubicBezTo>
                      <a:pt x="4" y="0"/>
                      <a:pt x="10" y="10"/>
                      <a:pt x="1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79" name="Freeform 1031">
                <a:extLst>
                  <a:ext uri="{FF2B5EF4-FFF2-40B4-BE49-F238E27FC236}">
                    <a16:creationId xmlns:a16="http://schemas.microsoft.com/office/drawing/2014/main" id="{EBEEE1AD-D9E1-D079-6C0D-EDDD6CC60B86}"/>
                  </a:ext>
                </a:extLst>
              </p:cNvPr>
              <p:cNvSpPr/>
              <p:nvPr/>
            </p:nvSpPr>
            <p:spPr bwMode="auto">
              <a:xfrm>
                <a:off x="5361" y="912"/>
                <a:ext cx="39" cy="10"/>
              </a:xfrm>
              <a:custGeom>
                <a:avLst/>
                <a:gdLst>
                  <a:gd name="T0" fmla="*/ 34 w 34"/>
                  <a:gd name="T1" fmla="*/ 8 h 9"/>
                  <a:gd name="T2" fmla="*/ 0 w 34"/>
                  <a:gd name="T3" fmla="*/ 2 h 9"/>
                  <a:gd name="T4" fmla="*/ 34 w 34"/>
                  <a:gd name="T5" fmla="*/ 8 h 9"/>
                  <a:gd name="T6" fmla="*/ 34 w 34"/>
                  <a:gd name="T7" fmla="*/ 8 h 9"/>
                </a:gdLst>
                <a:ahLst/>
                <a:cxnLst>
                  <a:cxn ang="0">
                    <a:pos x="T0" y="T1"/>
                  </a:cxn>
                  <a:cxn ang="0">
                    <a:pos x="T2" y="T3"/>
                  </a:cxn>
                  <a:cxn ang="0">
                    <a:pos x="T4" y="T5"/>
                  </a:cxn>
                  <a:cxn ang="0">
                    <a:pos x="T6" y="T7"/>
                  </a:cxn>
                </a:cxnLst>
                <a:rect l="0" t="0" r="r" b="b"/>
                <a:pathLst>
                  <a:path w="34" h="9">
                    <a:moveTo>
                      <a:pt x="34" y="8"/>
                    </a:moveTo>
                    <a:cubicBezTo>
                      <a:pt x="22" y="9"/>
                      <a:pt x="11" y="4"/>
                      <a:pt x="0" y="2"/>
                    </a:cubicBezTo>
                    <a:cubicBezTo>
                      <a:pt x="12" y="0"/>
                      <a:pt x="24" y="0"/>
                      <a:pt x="34" y="8"/>
                    </a:cubicBezTo>
                    <a:cubicBezTo>
                      <a:pt x="34" y="8"/>
                      <a:pt x="34" y="8"/>
                      <a:pt x="34"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80" name="Freeform 1032">
                <a:extLst>
                  <a:ext uri="{FF2B5EF4-FFF2-40B4-BE49-F238E27FC236}">
                    <a16:creationId xmlns:a16="http://schemas.microsoft.com/office/drawing/2014/main" id="{E6D00EA8-FB94-6C75-AFA7-ACE6E8C3AAEB}"/>
                  </a:ext>
                </a:extLst>
              </p:cNvPr>
              <p:cNvSpPr/>
              <p:nvPr/>
            </p:nvSpPr>
            <p:spPr bwMode="auto">
              <a:xfrm>
                <a:off x="5488" y="2056"/>
                <a:ext cx="14" cy="18"/>
              </a:xfrm>
              <a:custGeom>
                <a:avLst/>
                <a:gdLst>
                  <a:gd name="T0" fmla="*/ 12 w 12"/>
                  <a:gd name="T1" fmla="*/ 0 h 16"/>
                  <a:gd name="T2" fmla="*/ 12 w 12"/>
                  <a:gd name="T3" fmla="*/ 10 h 16"/>
                  <a:gd name="T4" fmla="*/ 4 w 12"/>
                  <a:gd name="T5" fmla="*/ 15 h 16"/>
                  <a:gd name="T6" fmla="*/ 1 w 12"/>
                  <a:gd name="T7" fmla="*/ 7 h 16"/>
                  <a:gd name="T8" fmla="*/ 12 w 12"/>
                  <a:gd name="T9" fmla="*/ 0 h 16"/>
                </a:gdLst>
                <a:ahLst/>
                <a:cxnLst>
                  <a:cxn ang="0">
                    <a:pos x="T0" y="T1"/>
                  </a:cxn>
                  <a:cxn ang="0">
                    <a:pos x="T2" y="T3"/>
                  </a:cxn>
                  <a:cxn ang="0">
                    <a:pos x="T4" y="T5"/>
                  </a:cxn>
                  <a:cxn ang="0">
                    <a:pos x="T6" y="T7"/>
                  </a:cxn>
                  <a:cxn ang="0">
                    <a:pos x="T8" y="T9"/>
                  </a:cxn>
                </a:cxnLst>
                <a:rect l="0" t="0" r="r" b="b"/>
                <a:pathLst>
                  <a:path w="12" h="16">
                    <a:moveTo>
                      <a:pt x="12" y="0"/>
                    </a:moveTo>
                    <a:cubicBezTo>
                      <a:pt x="12" y="4"/>
                      <a:pt x="12" y="7"/>
                      <a:pt x="12" y="10"/>
                    </a:cubicBezTo>
                    <a:cubicBezTo>
                      <a:pt x="10" y="13"/>
                      <a:pt x="7" y="16"/>
                      <a:pt x="4" y="15"/>
                    </a:cubicBezTo>
                    <a:cubicBezTo>
                      <a:pt x="0" y="14"/>
                      <a:pt x="2" y="10"/>
                      <a:pt x="1" y="7"/>
                    </a:cubicBezTo>
                    <a:cubicBezTo>
                      <a:pt x="4" y="3"/>
                      <a:pt x="6" y="0"/>
                      <a:pt x="1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81" name="Freeform 1033">
                <a:extLst>
                  <a:ext uri="{FF2B5EF4-FFF2-40B4-BE49-F238E27FC236}">
                    <a16:creationId xmlns:a16="http://schemas.microsoft.com/office/drawing/2014/main" id="{DDC1259B-5399-7A35-D1D7-BBAFDA67B467}"/>
                  </a:ext>
                </a:extLst>
              </p:cNvPr>
              <p:cNvSpPr/>
              <p:nvPr/>
            </p:nvSpPr>
            <p:spPr bwMode="auto">
              <a:xfrm>
                <a:off x="5651" y="1852"/>
                <a:ext cx="18" cy="22"/>
              </a:xfrm>
              <a:custGeom>
                <a:avLst/>
                <a:gdLst>
                  <a:gd name="T0" fmla="*/ 16 w 16"/>
                  <a:gd name="T1" fmla="*/ 20 h 20"/>
                  <a:gd name="T2" fmla="*/ 0 w 16"/>
                  <a:gd name="T3" fmla="*/ 0 h 20"/>
                  <a:gd name="T4" fmla="*/ 16 w 16"/>
                  <a:gd name="T5" fmla="*/ 20 h 20"/>
                  <a:gd name="T6" fmla="*/ 16 w 16"/>
                  <a:gd name="T7" fmla="*/ 20 h 20"/>
                </a:gdLst>
                <a:ahLst/>
                <a:cxnLst>
                  <a:cxn ang="0">
                    <a:pos x="T0" y="T1"/>
                  </a:cxn>
                  <a:cxn ang="0">
                    <a:pos x="T2" y="T3"/>
                  </a:cxn>
                  <a:cxn ang="0">
                    <a:pos x="T4" y="T5"/>
                  </a:cxn>
                  <a:cxn ang="0">
                    <a:pos x="T6" y="T7"/>
                  </a:cxn>
                </a:cxnLst>
                <a:rect l="0" t="0" r="r" b="b"/>
                <a:pathLst>
                  <a:path w="16" h="20">
                    <a:moveTo>
                      <a:pt x="16" y="20"/>
                    </a:moveTo>
                    <a:cubicBezTo>
                      <a:pt x="5" y="15"/>
                      <a:pt x="1" y="11"/>
                      <a:pt x="0" y="0"/>
                    </a:cubicBezTo>
                    <a:cubicBezTo>
                      <a:pt x="6" y="7"/>
                      <a:pt x="14" y="11"/>
                      <a:pt x="16" y="20"/>
                    </a:cubicBezTo>
                    <a:cubicBezTo>
                      <a:pt x="16" y="20"/>
                      <a:pt x="16" y="20"/>
                      <a:pt x="16"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82" name="Freeform 1034">
                <a:extLst>
                  <a:ext uri="{FF2B5EF4-FFF2-40B4-BE49-F238E27FC236}">
                    <a16:creationId xmlns:a16="http://schemas.microsoft.com/office/drawing/2014/main" id="{D50A5888-37EA-A058-6D5D-F1B5401FDB84}"/>
                  </a:ext>
                </a:extLst>
              </p:cNvPr>
              <p:cNvSpPr/>
              <p:nvPr/>
            </p:nvSpPr>
            <p:spPr bwMode="auto">
              <a:xfrm>
                <a:off x="5525" y="1538"/>
                <a:ext cx="19" cy="16"/>
              </a:xfrm>
              <a:custGeom>
                <a:avLst/>
                <a:gdLst>
                  <a:gd name="T0" fmla="*/ 15 w 17"/>
                  <a:gd name="T1" fmla="*/ 14 h 14"/>
                  <a:gd name="T2" fmla="*/ 0 w 17"/>
                  <a:gd name="T3" fmla="*/ 4 h 14"/>
                  <a:gd name="T4" fmla="*/ 15 w 17"/>
                  <a:gd name="T5" fmla="*/ 14 h 14"/>
                </a:gdLst>
                <a:ahLst/>
                <a:cxnLst>
                  <a:cxn ang="0">
                    <a:pos x="T0" y="T1"/>
                  </a:cxn>
                  <a:cxn ang="0">
                    <a:pos x="T2" y="T3"/>
                  </a:cxn>
                  <a:cxn ang="0">
                    <a:pos x="T4" y="T5"/>
                  </a:cxn>
                </a:cxnLst>
                <a:rect l="0" t="0" r="r" b="b"/>
                <a:pathLst>
                  <a:path w="17" h="14">
                    <a:moveTo>
                      <a:pt x="15" y="14"/>
                    </a:moveTo>
                    <a:cubicBezTo>
                      <a:pt x="11" y="11"/>
                      <a:pt x="6" y="8"/>
                      <a:pt x="0" y="4"/>
                    </a:cubicBezTo>
                    <a:cubicBezTo>
                      <a:pt x="12" y="0"/>
                      <a:pt x="17" y="3"/>
                      <a:pt x="15"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83" name="Freeform 1035">
                <a:extLst>
                  <a:ext uri="{FF2B5EF4-FFF2-40B4-BE49-F238E27FC236}">
                    <a16:creationId xmlns:a16="http://schemas.microsoft.com/office/drawing/2014/main" id="{1235E16C-FE8C-4C6A-E73D-ADDF3B86B4D7}"/>
                  </a:ext>
                </a:extLst>
              </p:cNvPr>
              <p:cNvSpPr/>
              <p:nvPr/>
            </p:nvSpPr>
            <p:spPr bwMode="auto">
              <a:xfrm>
                <a:off x="5731" y="1914"/>
                <a:ext cx="16" cy="18"/>
              </a:xfrm>
              <a:custGeom>
                <a:avLst/>
                <a:gdLst>
                  <a:gd name="T0" fmla="*/ 0 w 14"/>
                  <a:gd name="T1" fmla="*/ 16 h 16"/>
                  <a:gd name="T2" fmla="*/ 7 w 14"/>
                  <a:gd name="T3" fmla="*/ 0 h 16"/>
                  <a:gd name="T4" fmla="*/ 0 w 14"/>
                  <a:gd name="T5" fmla="*/ 16 h 16"/>
                </a:gdLst>
                <a:ahLst/>
                <a:cxnLst>
                  <a:cxn ang="0">
                    <a:pos x="T0" y="T1"/>
                  </a:cxn>
                  <a:cxn ang="0">
                    <a:pos x="T2" y="T3"/>
                  </a:cxn>
                  <a:cxn ang="0">
                    <a:pos x="T4" y="T5"/>
                  </a:cxn>
                </a:cxnLst>
                <a:rect l="0" t="0" r="r" b="b"/>
                <a:pathLst>
                  <a:path w="14" h="16">
                    <a:moveTo>
                      <a:pt x="0" y="16"/>
                    </a:moveTo>
                    <a:cubicBezTo>
                      <a:pt x="0" y="9"/>
                      <a:pt x="4" y="5"/>
                      <a:pt x="7" y="0"/>
                    </a:cubicBezTo>
                    <a:cubicBezTo>
                      <a:pt x="5" y="5"/>
                      <a:pt x="14" y="14"/>
                      <a:pt x="0"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84" name="Freeform 1036">
                <a:extLst>
                  <a:ext uri="{FF2B5EF4-FFF2-40B4-BE49-F238E27FC236}">
                    <a16:creationId xmlns:a16="http://schemas.microsoft.com/office/drawing/2014/main" id="{8492A456-31B5-4276-12C3-5851BB274242}"/>
                  </a:ext>
                </a:extLst>
              </p:cNvPr>
              <p:cNvSpPr/>
              <p:nvPr/>
            </p:nvSpPr>
            <p:spPr bwMode="auto">
              <a:xfrm>
                <a:off x="5471" y="946"/>
                <a:ext cx="15" cy="16"/>
              </a:xfrm>
              <a:custGeom>
                <a:avLst/>
                <a:gdLst>
                  <a:gd name="T0" fmla="*/ 2 w 13"/>
                  <a:gd name="T1" fmla="*/ 9 h 14"/>
                  <a:gd name="T2" fmla="*/ 4 w 13"/>
                  <a:gd name="T3" fmla="*/ 1 h 14"/>
                  <a:gd name="T4" fmla="*/ 10 w 13"/>
                  <a:gd name="T5" fmla="*/ 7 h 14"/>
                  <a:gd name="T6" fmla="*/ 7 w 13"/>
                  <a:gd name="T7" fmla="*/ 14 h 14"/>
                  <a:gd name="T8" fmla="*/ 7 w 13"/>
                  <a:gd name="T9" fmla="*/ 14 h 14"/>
                  <a:gd name="T10" fmla="*/ 2 w 13"/>
                  <a:gd name="T11" fmla="*/ 9 h 14"/>
                </a:gdLst>
                <a:ahLst/>
                <a:cxnLst>
                  <a:cxn ang="0">
                    <a:pos x="T0" y="T1"/>
                  </a:cxn>
                  <a:cxn ang="0">
                    <a:pos x="T2" y="T3"/>
                  </a:cxn>
                  <a:cxn ang="0">
                    <a:pos x="T4" y="T5"/>
                  </a:cxn>
                  <a:cxn ang="0">
                    <a:pos x="T6" y="T7"/>
                  </a:cxn>
                  <a:cxn ang="0">
                    <a:pos x="T8" y="T9"/>
                  </a:cxn>
                  <a:cxn ang="0">
                    <a:pos x="T10" y="T11"/>
                  </a:cxn>
                </a:cxnLst>
                <a:rect l="0" t="0" r="r" b="b"/>
                <a:pathLst>
                  <a:path w="13" h="14">
                    <a:moveTo>
                      <a:pt x="2" y="9"/>
                    </a:moveTo>
                    <a:cubicBezTo>
                      <a:pt x="3" y="6"/>
                      <a:pt x="0" y="2"/>
                      <a:pt x="4" y="1"/>
                    </a:cubicBezTo>
                    <a:cubicBezTo>
                      <a:pt x="7" y="0"/>
                      <a:pt x="8" y="4"/>
                      <a:pt x="10" y="7"/>
                    </a:cubicBezTo>
                    <a:cubicBezTo>
                      <a:pt x="13" y="10"/>
                      <a:pt x="12" y="13"/>
                      <a:pt x="7" y="14"/>
                    </a:cubicBezTo>
                    <a:cubicBezTo>
                      <a:pt x="7" y="14"/>
                      <a:pt x="7" y="14"/>
                      <a:pt x="7" y="14"/>
                    </a:cubicBezTo>
                    <a:cubicBezTo>
                      <a:pt x="7" y="11"/>
                      <a:pt x="5" y="9"/>
                      <a:pt x="2"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85" name="Freeform 1037">
                <a:extLst>
                  <a:ext uri="{FF2B5EF4-FFF2-40B4-BE49-F238E27FC236}">
                    <a16:creationId xmlns:a16="http://schemas.microsoft.com/office/drawing/2014/main" id="{A129C053-728F-C764-3BAB-3A0A35781BBE}"/>
                  </a:ext>
                </a:extLst>
              </p:cNvPr>
              <p:cNvSpPr/>
              <p:nvPr/>
            </p:nvSpPr>
            <p:spPr bwMode="auto">
              <a:xfrm>
                <a:off x="5550" y="1489"/>
                <a:ext cx="7" cy="23"/>
              </a:xfrm>
              <a:custGeom>
                <a:avLst/>
                <a:gdLst>
                  <a:gd name="T0" fmla="*/ 3 w 6"/>
                  <a:gd name="T1" fmla="*/ 20 h 20"/>
                  <a:gd name="T2" fmla="*/ 1 w 6"/>
                  <a:gd name="T3" fmla="*/ 0 h 20"/>
                  <a:gd name="T4" fmla="*/ 3 w 6"/>
                  <a:gd name="T5" fmla="*/ 20 h 20"/>
                </a:gdLst>
                <a:ahLst/>
                <a:cxnLst>
                  <a:cxn ang="0">
                    <a:pos x="T0" y="T1"/>
                  </a:cxn>
                  <a:cxn ang="0">
                    <a:pos x="T2" y="T3"/>
                  </a:cxn>
                  <a:cxn ang="0">
                    <a:pos x="T4" y="T5"/>
                  </a:cxn>
                </a:cxnLst>
                <a:rect l="0" t="0" r="r" b="b"/>
                <a:pathLst>
                  <a:path w="6" h="20">
                    <a:moveTo>
                      <a:pt x="3" y="20"/>
                    </a:moveTo>
                    <a:cubicBezTo>
                      <a:pt x="0" y="12"/>
                      <a:pt x="0" y="7"/>
                      <a:pt x="1" y="0"/>
                    </a:cubicBezTo>
                    <a:cubicBezTo>
                      <a:pt x="6" y="6"/>
                      <a:pt x="6" y="12"/>
                      <a:pt x="3"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86" name="Freeform 1038">
                <a:extLst>
                  <a:ext uri="{FF2B5EF4-FFF2-40B4-BE49-F238E27FC236}">
                    <a16:creationId xmlns:a16="http://schemas.microsoft.com/office/drawing/2014/main" id="{9CED98CC-2B48-AE83-CD8A-4EDDABAAE226}"/>
                  </a:ext>
                </a:extLst>
              </p:cNvPr>
              <p:cNvSpPr/>
              <p:nvPr/>
            </p:nvSpPr>
            <p:spPr bwMode="auto">
              <a:xfrm>
                <a:off x="5499" y="1517"/>
                <a:ext cx="12" cy="12"/>
              </a:xfrm>
              <a:custGeom>
                <a:avLst/>
                <a:gdLst>
                  <a:gd name="T0" fmla="*/ 0 w 11"/>
                  <a:gd name="T1" fmla="*/ 2 h 10"/>
                  <a:gd name="T2" fmla="*/ 11 w 11"/>
                  <a:gd name="T3" fmla="*/ 7 h 10"/>
                  <a:gd name="T4" fmla="*/ 10 w 11"/>
                  <a:gd name="T5" fmla="*/ 10 h 10"/>
                  <a:gd name="T6" fmla="*/ 0 w 11"/>
                  <a:gd name="T7" fmla="*/ 2 h 10"/>
                </a:gdLst>
                <a:ahLst/>
                <a:cxnLst>
                  <a:cxn ang="0">
                    <a:pos x="T0" y="T1"/>
                  </a:cxn>
                  <a:cxn ang="0">
                    <a:pos x="T2" y="T3"/>
                  </a:cxn>
                  <a:cxn ang="0">
                    <a:pos x="T4" y="T5"/>
                  </a:cxn>
                  <a:cxn ang="0">
                    <a:pos x="T6" y="T7"/>
                  </a:cxn>
                </a:cxnLst>
                <a:rect l="0" t="0" r="r" b="b"/>
                <a:pathLst>
                  <a:path w="11" h="10">
                    <a:moveTo>
                      <a:pt x="0" y="2"/>
                    </a:moveTo>
                    <a:cubicBezTo>
                      <a:pt x="7" y="0"/>
                      <a:pt x="9" y="3"/>
                      <a:pt x="11" y="7"/>
                    </a:cubicBezTo>
                    <a:cubicBezTo>
                      <a:pt x="11" y="8"/>
                      <a:pt x="10" y="10"/>
                      <a:pt x="10" y="10"/>
                    </a:cubicBezTo>
                    <a:cubicBezTo>
                      <a:pt x="4" y="10"/>
                      <a:pt x="3" y="6"/>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87" name="Freeform 1039">
                <a:extLst>
                  <a:ext uri="{FF2B5EF4-FFF2-40B4-BE49-F238E27FC236}">
                    <a16:creationId xmlns:a16="http://schemas.microsoft.com/office/drawing/2014/main" id="{4095E6D3-A04A-8360-58BC-11AC3BB580C4}"/>
                  </a:ext>
                </a:extLst>
              </p:cNvPr>
              <p:cNvSpPr/>
              <p:nvPr/>
            </p:nvSpPr>
            <p:spPr bwMode="auto">
              <a:xfrm>
                <a:off x="5652" y="2041"/>
                <a:ext cx="14" cy="17"/>
              </a:xfrm>
              <a:custGeom>
                <a:avLst/>
                <a:gdLst>
                  <a:gd name="T0" fmla="*/ 5 w 12"/>
                  <a:gd name="T1" fmla="*/ 0 h 15"/>
                  <a:gd name="T2" fmla="*/ 12 w 12"/>
                  <a:gd name="T3" fmla="*/ 13 h 15"/>
                  <a:gd name="T4" fmla="*/ 12 w 12"/>
                  <a:gd name="T5" fmla="*/ 15 h 15"/>
                  <a:gd name="T6" fmla="*/ 0 w 12"/>
                  <a:gd name="T7" fmla="*/ 14 h 15"/>
                  <a:gd name="T8" fmla="*/ 5 w 12"/>
                  <a:gd name="T9" fmla="*/ 0 h 15"/>
                </a:gdLst>
                <a:ahLst/>
                <a:cxnLst>
                  <a:cxn ang="0">
                    <a:pos x="T0" y="T1"/>
                  </a:cxn>
                  <a:cxn ang="0">
                    <a:pos x="T2" y="T3"/>
                  </a:cxn>
                  <a:cxn ang="0">
                    <a:pos x="T4" y="T5"/>
                  </a:cxn>
                  <a:cxn ang="0">
                    <a:pos x="T6" y="T7"/>
                  </a:cxn>
                  <a:cxn ang="0">
                    <a:pos x="T8" y="T9"/>
                  </a:cxn>
                </a:cxnLst>
                <a:rect l="0" t="0" r="r" b="b"/>
                <a:pathLst>
                  <a:path w="12" h="15">
                    <a:moveTo>
                      <a:pt x="5" y="0"/>
                    </a:moveTo>
                    <a:cubicBezTo>
                      <a:pt x="7" y="4"/>
                      <a:pt x="10" y="9"/>
                      <a:pt x="12" y="13"/>
                    </a:cubicBezTo>
                    <a:cubicBezTo>
                      <a:pt x="12" y="13"/>
                      <a:pt x="12" y="14"/>
                      <a:pt x="12" y="15"/>
                    </a:cubicBezTo>
                    <a:cubicBezTo>
                      <a:pt x="8" y="15"/>
                      <a:pt x="4" y="14"/>
                      <a:pt x="0" y="14"/>
                    </a:cubicBezTo>
                    <a:cubicBezTo>
                      <a:pt x="3" y="10"/>
                      <a:pt x="6" y="6"/>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88" name="Freeform 1040">
                <a:extLst>
                  <a:ext uri="{FF2B5EF4-FFF2-40B4-BE49-F238E27FC236}">
                    <a16:creationId xmlns:a16="http://schemas.microsoft.com/office/drawing/2014/main" id="{D79AFD02-E14C-530B-D502-BB10B621C5AF}"/>
                  </a:ext>
                </a:extLst>
              </p:cNvPr>
              <p:cNvSpPr/>
              <p:nvPr/>
            </p:nvSpPr>
            <p:spPr bwMode="auto">
              <a:xfrm>
                <a:off x="5368" y="895"/>
                <a:ext cx="18" cy="9"/>
              </a:xfrm>
              <a:custGeom>
                <a:avLst/>
                <a:gdLst>
                  <a:gd name="T0" fmla="*/ 16 w 16"/>
                  <a:gd name="T1" fmla="*/ 8 h 8"/>
                  <a:gd name="T2" fmla="*/ 0 w 16"/>
                  <a:gd name="T3" fmla="*/ 2 h 8"/>
                  <a:gd name="T4" fmla="*/ 16 w 16"/>
                  <a:gd name="T5" fmla="*/ 8 h 8"/>
                </a:gdLst>
                <a:ahLst/>
                <a:cxnLst>
                  <a:cxn ang="0">
                    <a:pos x="T0" y="T1"/>
                  </a:cxn>
                  <a:cxn ang="0">
                    <a:pos x="T2" y="T3"/>
                  </a:cxn>
                  <a:cxn ang="0">
                    <a:pos x="T4" y="T5"/>
                  </a:cxn>
                </a:cxnLst>
                <a:rect l="0" t="0" r="r" b="b"/>
                <a:pathLst>
                  <a:path w="16" h="8">
                    <a:moveTo>
                      <a:pt x="16" y="8"/>
                    </a:moveTo>
                    <a:cubicBezTo>
                      <a:pt x="8" y="8"/>
                      <a:pt x="4" y="5"/>
                      <a:pt x="0" y="2"/>
                    </a:cubicBezTo>
                    <a:cubicBezTo>
                      <a:pt x="6" y="0"/>
                      <a:pt x="10" y="3"/>
                      <a:pt x="16"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89" name="Freeform 1041">
                <a:extLst>
                  <a:ext uri="{FF2B5EF4-FFF2-40B4-BE49-F238E27FC236}">
                    <a16:creationId xmlns:a16="http://schemas.microsoft.com/office/drawing/2014/main" id="{501638E5-92A3-6DAE-102A-372723B16826}"/>
                  </a:ext>
                </a:extLst>
              </p:cNvPr>
              <p:cNvSpPr/>
              <p:nvPr/>
            </p:nvSpPr>
            <p:spPr bwMode="auto">
              <a:xfrm>
                <a:off x="5504" y="1020"/>
                <a:ext cx="11" cy="10"/>
              </a:xfrm>
              <a:custGeom>
                <a:avLst/>
                <a:gdLst>
                  <a:gd name="T0" fmla="*/ 0 w 9"/>
                  <a:gd name="T1" fmla="*/ 0 h 9"/>
                  <a:gd name="T2" fmla="*/ 9 w 9"/>
                  <a:gd name="T3" fmla="*/ 9 h 9"/>
                  <a:gd name="T4" fmla="*/ 0 w 9"/>
                  <a:gd name="T5" fmla="*/ 0 h 9"/>
                </a:gdLst>
                <a:ahLst/>
                <a:cxnLst>
                  <a:cxn ang="0">
                    <a:pos x="T0" y="T1"/>
                  </a:cxn>
                  <a:cxn ang="0">
                    <a:pos x="T2" y="T3"/>
                  </a:cxn>
                  <a:cxn ang="0">
                    <a:pos x="T4" y="T5"/>
                  </a:cxn>
                </a:cxnLst>
                <a:rect l="0" t="0" r="r" b="b"/>
                <a:pathLst>
                  <a:path w="9" h="9">
                    <a:moveTo>
                      <a:pt x="0" y="0"/>
                    </a:moveTo>
                    <a:cubicBezTo>
                      <a:pt x="5" y="1"/>
                      <a:pt x="8" y="3"/>
                      <a:pt x="9" y="9"/>
                    </a:cubicBezTo>
                    <a:cubicBezTo>
                      <a:pt x="3" y="8"/>
                      <a:pt x="1" y="6"/>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90" name="Freeform 1042">
                <a:extLst>
                  <a:ext uri="{FF2B5EF4-FFF2-40B4-BE49-F238E27FC236}">
                    <a16:creationId xmlns:a16="http://schemas.microsoft.com/office/drawing/2014/main" id="{95860558-D2B7-E3B8-752A-AE29039E59C5}"/>
                  </a:ext>
                </a:extLst>
              </p:cNvPr>
              <p:cNvSpPr/>
              <p:nvPr/>
            </p:nvSpPr>
            <p:spPr bwMode="auto">
              <a:xfrm>
                <a:off x="5705" y="1955"/>
                <a:ext cx="9" cy="12"/>
              </a:xfrm>
              <a:custGeom>
                <a:avLst/>
                <a:gdLst>
                  <a:gd name="T0" fmla="*/ 1 w 8"/>
                  <a:gd name="T1" fmla="*/ 11 h 11"/>
                  <a:gd name="T2" fmla="*/ 8 w 8"/>
                  <a:gd name="T3" fmla="*/ 0 h 11"/>
                  <a:gd name="T4" fmla="*/ 1 w 8"/>
                  <a:gd name="T5" fmla="*/ 11 h 11"/>
                </a:gdLst>
                <a:ahLst/>
                <a:cxnLst>
                  <a:cxn ang="0">
                    <a:pos x="T0" y="T1"/>
                  </a:cxn>
                  <a:cxn ang="0">
                    <a:pos x="T2" y="T3"/>
                  </a:cxn>
                  <a:cxn ang="0">
                    <a:pos x="T4" y="T5"/>
                  </a:cxn>
                </a:cxnLst>
                <a:rect l="0" t="0" r="r" b="b"/>
                <a:pathLst>
                  <a:path w="8" h="11">
                    <a:moveTo>
                      <a:pt x="1" y="11"/>
                    </a:moveTo>
                    <a:cubicBezTo>
                      <a:pt x="2" y="7"/>
                      <a:pt x="0" y="2"/>
                      <a:pt x="8" y="0"/>
                    </a:cubicBezTo>
                    <a:cubicBezTo>
                      <a:pt x="8" y="5"/>
                      <a:pt x="6" y="9"/>
                      <a:pt x="1"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91" name="Freeform 1043">
                <a:extLst>
                  <a:ext uri="{FF2B5EF4-FFF2-40B4-BE49-F238E27FC236}">
                    <a16:creationId xmlns:a16="http://schemas.microsoft.com/office/drawing/2014/main" id="{418A5B99-125D-CC0B-D9BE-973F4896EBB9}"/>
                  </a:ext>
                </a:extLst>
              </p:cNvPr>
              <p:cNvSpPr/>
              <p:nvPr/>
            </p:nvSpPr>
            <p:spPr bwMode="auto">
              <a:xfrm>
                <a:off x="5603" y="1823"/>
                <a:ext cx="16" cy="9"/>
              </a:xfrm>
              <a:custGeom>
                <a:avLst/>
                <a:gdLst>
                  <a:gd name="T0" fmla="*/ 0 w 14"/>
                  <a:gd name="T1" fmla="*/ 4 h 8"/>
                  <a:gd name="T2" fmla="*/ 14 w 14"/>
                  <a:gd name="T3" fmla="*/ 4 h 8"/>
                  <a:gd name="T4" fmla="*/ 0 w 14"/>
                  <a:gd name="T5" fmla="*/ 4 h 8"/>
                </a:gdLst>
                <a:ahLst/>
                <a:cxnLst>
                  <a:cxn ang="0">
                    <a:pos x="T0" y="T1"/>
                  </a:cxn>
                  <a:cxn ang="0">
                    <a:pos x="T2" y="T3"/>
                  </a:cxn>
                  <a:cxn ang="0">
                    <a:pos x="T4" y="T5"/>
                  </a:cxn>
                </a:cxnLst>
                <a:rect l="0" t="0" r="r" b="b"/>
                <a:pathLst>
                  <a:path w="14" h="8">
                    <a:moveTo>
                      <a:pt x="0" y="4"/>
                    </a:moveTo>
                    <a:cubicBezTo>
                      <a:pt x="4" y="0"/>
                      <a:pt x="8" y="1"/>
                      <a:pt x="14" y="4"/>
                    </a:cubicBezTo>
                    <a:cubicBezTo>
                      <a:pt x="8" y="8"/>
                      <a:pt x="4" y="3"/>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92" name="Freeform 1044">
                <a:extLst>
                  <a:ext uri="{FF2B5EF4-FFF2-40B4-BE49-F238E27FC236}">
                    <a16:creationId xmlns:a16="http://schemas.microsoft.com/office/drawing/2014/main" id="{F67E35B1-7DA0-4BC2-7886-F26BD4C88639}"/>
                  </a:ext>
                </a:extLst>
              </p:cNvPr>
              <p:cNvSpPr/>
              <p:nvPr/>
            </p:nvSpPr>
            <p:spPr bwMode="auto">
              <a:xfrm>
                <a:off x="5534" y="1832"/>
                <a:ext cx="13" cy="9"/>
              </a:xfrm>
              <a:custGeom>
                <a:avLst/>
                <a:gdLst>
                  <a:gd name="T0" fmla="*/ 3 w 12"/>
                  <a:gd name="T1" fmla="*/ 8 h 8"/>
                  <a:gd name="T2" fmla="*/ 6 w 12"/>
                  <a:gd name="T3" fmla="*/ 2 h 8"/>
                  <a:gd name="T4" fmla="*/ 12 w 12"/>
                  <a:gd name="T5" fmla="*/ 6 h 8"/>
                  <a:gd name="T6" fmla="*/ 12 w 12"/>
                  <a:gd name="T7" fmla="*/ 6 h 8"/>
                  <a:gd name="T8" fmla="*/ 5 w 12"/>
                  <a:gd name="T9" fmla="*/ 8 h 8"/>
                  <a:gd name="T10" fmla="*/ 5 w 12"/>
                  <a:gd name="T11" fmla="*/ 8 h 8"/>
                  <a:gd name="T12" fmla="*/ 3 w 12"/>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2" h="8">
                    <a:moveTo>
                      <a:pt x="3" y="8"/>
                    </a:moveTo>
                    <a:cubicBezTo>
                      <a:pt x="0" y="4"/>
                      <a:pt x="3" y="3"/>
                      <a:pt x="6" y="2"/>
                    </a:cubicBezTo>
                    <a:cubicBezTo>
                      <a:pt x="10" y="0"/>
                      <a:pt x="12" y="2"/>
                      <a:pt x="12" y="6"/>
                    </a:cubicBezTo>
                    <a:cubicBezTo>
                      <a:pt x="12" y="6"/>
                      <a:pt x="12" y="6"/>
                      <a:pt x="12" y="6"/>
                    </a:cubicBezTo>
                    <a:cubicBezTo>
                      <a:pt x="10" y="6"/>
                      <a:pt x="7" y="5"/>
                      <a:pt x="5" y="8"/>
                    </a:cubicBezTo>
                    <a:cubicBezTo>
                      <a:pt x="5" y="8"/>
                      <a:pt x="5" y="8"/>
                      <a:pt x="5" y="8"/>
                    </a:cubicBezTo>
                    <a:cubicBezTo>
                      <a:pt x="4" y="8"/>
                      <a:pt x="3" y="8"/>
                      <a:pt x="3"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93" name="Freeform 1045">
                <a:extLst>
                  <a:ext uri="{FF2B5EF4-FFF2-40B4-BE49-F238E27FC236}">
                    <a16:creationId xmlns:a16="http://schemas.microsoft.com/office/drawing/2014/main" id="{9DB40AD9-8064-65F4-E738-BEBEB5CA1735}"/>
                  </a:ext>
                </a:extLst>
              </p:cNvPr>
              <p:cNvSpPr/>
              <p:nvPr/>
            </p:nvSpPr>
            <p:spPr bwMode="auto">
              <a:xfrm>
                <a:off x="5529" y="1474"/>
                <a:ext cx="8" cy="14"/>
              </a:xfrm>
              <a:custGeom>
                <a:avLst/>
                <a:gdLst>
                  <a:gd name="T0" fmla="*/ 5 w 7"/>
                  <a:gd name="T1" fmla="*/ 0 h 12"/>
                  <a:gd name="T2" fmla="*/ 4 w 7"/>
                  <a:gd name="T3" fmla="*/ 12 h 12"/>
                  <a:gd name="T4" fmla="*/ 5 w 7"/>
                  <a:gd name="T5" fmla="*/ 0 h 12"/>
                </a:gdLst>
                <a:ahLst/>
                <a:cxnLst>
                  <a:cxn ang="0">
                    <a:pos x="T0" y="T1"/>
                  </a:cxn>
                  <a:cxn ang="0">
                    <a:pos x="T2" y="T3"/>
                  </a:cxn>
                  <a:cxn ang="0">
                    <a:pos x="T4" y="T5"/>
                  </a:cxn>
                </a:cxnLst>
                <a:rect l="0" t="0" r="r" b="b"/>
                <a:pathLst>
                  <a:path w="7" h="12">
                    <a:moveTo>
                      <a:pt x="5" y="0"/>
                    </a:moveTo>
                    <a:cubicBezTo>
                      <a:pt x="7" y="4"/>
                      <a:pt x="7" y="8"/>
                      <a:pt x="4" y="12"/>
                    </a:cubicBezTo>
                    <a:cubicBezTo>
                      <a:pt x="0" y="6"/>
                      <a:pt x="5" y="4"/>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94" name="Freeform 1046">
                <a:extLst>
                  <a:ext uri="{FF2B5EF4-FFF2-40B4-BE49-F238E27FC236}">
                    <a16:creationId xmlns:a16="http://schemas.microsoft.com/office/drawing/2014/main" id="{FFA57A76-4BCC-3488-D5FA-9C8D284BC7C6}"/>
                  </a:ext>
                </a:extLst>
              </p:cNvPr>
              <p:cNvSpPr/>
              <p:nvPr/>
            </p:nvSpPr>
            <p:spPr bwMode="auto">
              <a:xfrm>
                <a:off x="5520" y="1014"/>
                <a:ext cx="7" cy="10"/>
              </a:xfrm>
              <a:custGeom>
                <a:avLst/>
                <a:gdLst>
                  <a:gd name="T0" fmla="*/ 0 w 6"/>
                  <a:gd name="T1" fmla="*/ 0 h 9"/>
                  <a:gd name="T2" fmla="*/ 6 w 6"/>
                  <a:gd name="T3" fmla="*/ 9 h 9"/>
                  <a:gd name="T4" fmla="*/ 0 w 6"/>
                  <a:gd name="T5" fmla="*/ 0 h 9"/>
                </a:gdLst>
                <a:ahLst/>
                <a:cxnLst>
                  <a:cxn ang="0">
                    <a:pos x="T0" y="T1"/>
                  </a:cxn>
                  <a:cxn ang="0">
                    <a:pos x="T2" y="T3"/>
                  </a:cxn>
                  <a:cxn ang="0">
                    <a:pos x="T4" y="T5"/>
                  </a:cxn>
                </a:cxnLst>
                <a:rect l="0" t="0" r="r" b="b"/>
                <a:pathLst>
                  <a:path w="6" h="9">
                    <a:moveTo>
                      <a:pt x="0" y="0"/>
                    </a:moveTo>
                    <a:cubicBezTo>
                      <a:pt x="3" y="2"/>
                      <a:pt x="6" y="3"/>
                      <a:pt x="6" y="9"/>
                    </a:cubicBezTo>
                    <a:cubicBezTo>
                      <a:pt x="0" y="8"/>
                      <a:pt x="0" y="4"/>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95" name="Freeform 1047">
                <a:extLst>
                  <a:ext uri="{FF2B5EF4-FFF2-40B4-BE49-F238E27FC236}">
                    <a16:creationId xmlns:a16="http://schemas.microsoft.com/office/drawing/2014/main" id="{926743B8-A1CD-F105-8523-79A9384930C6}"/>
                  </a:ext>
                </a:extLst>
              </p:cNvPr>
              <p:cNvSpPr/>
              <p:nvPr/>
            </p:nvSpPr>
            <p:spPr bwMode="auto">
              <a:xfrm>
                <a:off x="5463" y="932"/>
                <a:ext cx="8" cy="8"/>
              </a:xfrm>
              <a:custGeom>
                <a:avLst/>
                <a:gdLst>
                  <a:gd name="T0" fmla="*/ 7 w 7"/>
                  <a:gd name="T1" fmla="*/ 7 h 7"/>
                  <a:gd name="T2" fmla="*/ 0 w 7"/>
                  <a:gd name="T3" fmla="*/ 3 h 7"/>
                  <a:gd name="T4" fmla="*/ 2 w 7"/>
                  <a:gd name="T5" fmla="*/ 0 h 7"/>
                  <a:gd name="T6" fmla="*/ 7 w 7"/>
                  <a:gd name="T7" fmla="*/ 7 h 7"/>
                </a:gdLst>
                <a:ahLst/>
                <a:cxnLst>
                  <a:cxn ang="0">
                    <a:pos x="T0" y="T1"/>
                  </a:cxn>
                  <a:cxn ang="0">
                    <a:pos x="T2" y="T3"/>
                  </a:cxn>
                  <a:cxn ang="0">
                    <a:pos x="T4" y="T5"/>
                  </a:cxn>
                  <a:cxn ang="0">
                    <a:pos x="T6" y="T7"/>
                  </a:cxn>
                </a:cxnLst>
                <a:rect l="0" t="0" r="r" b="b"/>
                <a:pathLst>
                  <a:path w="7" h="7">
                    <a:moveTo>
                      <a:pt x="7" y="7"/>
                    </a:moveTo>
                    <a:cubicBezTo>
                      <a:pt x="4" y="6"/>
                      <a:pt x="1" y="6"/>
                      <a:pt x="0" y="3"/>
                    </a:cubicBezTo>
                    <a:cubicBezTo>
                      <a:pt x="0" y="1"/>
                      <a:pt x="1" y="0"/>
                      <a:pt x="2" y="0"/>
                    </a:cubicBezTo>
                    <a:cubicBezTo>
                      <a:pt x="6" y="1"/>
                      <a:pt x="6" y="4"/>
                      <a:pt x="7"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96" name="Freeform 1048">
                <a:extLst>
                  <a:ext uri="{FF2B5EF4-FFF2-40B4-BE49-F238E27FC236}">
                    <a16:creationId xmlns:a16="http://schemas.microsoft.com/office/drawing/2014/main" id="{1162BA77-343C-E618-9C1C-68927C7CC4C3}"/>
                  </a:ext>
                </a:extLst>
              </p:cNvPr>
              <p:cNvSpPr/>
              <p:nvPr/>
            </p:nvSpPr>
            <p:spPr bwMode="auto">
              <a:xfrm>
                <a:off x="5515" y="1532"/>
                <a:ext cx="7" cy="9"/>
              </a:xfrm>
              <a:custGeom>
                <a:avLst/>
                <a:gdLst>
                  <a:gd name="T0" fmla="*/ 0 w 7"/>
                  <a:gd name="T1" fmla="*/ 4 h 8"/>
                  <a:gd name="T2" fmla="*/ 0 w 7"/>
                  <a:gd name="T3" fmla="*/ 3 h 8"/>
                  <a:gd name="T4" fmla="*/ 6 w 7"/>
                  <a:gd name="T5" fmla="*/ 2 h 8"/>
                  <a:gd name="T6" fmla="*/ 6 w 7"/>
                  <a:gd name="T7" fmla="*/ 5 h 8"/>
                  <a:gd name="T8" fmla="*/ 0 w 7"/>
                  <a:gd name="T9" fmla="*/ 4 h 8"/>
                </a:gdLst>
                <a:ahLst/>
                <a:cxnLst>
                  <a:cxn ang="0">
                    <a:pos x="T0" y="T1"/>
                  </a:cxn>
                  <a:cxn ang="0">
                    <a:pos x="T2" y="T3"/>
                  </a:cxn>
                  <a:cxn ang="0">
                    <a:pos x="T4" y="T5"/>
                  </a:cxn>
                  <a:cxn ang="0">
                    <a:pos x="T6" y="T7"/>
                  </a:cxn>
                  <a:cxn ang="0">
                    <a:pos x="T8" y="T9"/>
                  </a:cxn>
                </a:cxnLst>
                <a:rect l="0" t="0" r="r" b="b"/>
                <a:pathLst>
                  <a:path w="7" h="8">
                    <a:moveTo>
                      <a:pt x="0" y="4"/>
                    </a:moveTo>
                    <a:cubicBezTo>
                      <a:pt x="0" y="4"/>
                      <a:pt x="0" y="3"/>
                      <a:pt x="0" y="3"/>
                    </a:cubicBezTo>
                    <a:cubicBezTo>
                      <a:pt x="1" y="0"/>
                      <a:pt x="3" y="0"/>
                      <a:pt x="6" y="2"/>
                    </a:cubicBezTo>
                    <a:cubicBezTo>
                      <a:pt x="6" y="3"/>
                      <a:pt x="7" y="5"/>
                      <a:pt x="6" y="5"/>
                    </a:cubicBezTo>
                    <a:cubicBezTo>
                      <a:pt x="4" y="8"/>
                      <a:pt x="2" y="5"/>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97" name="Freeform 1049">
                <a:extLst>
                  <a:ext uri="{FF2B5EF4-FFF2-40B4-BE49-F238E27FC236}">
                    <a16:creationId xmlns:a16="http://schemas.microsoft.com/office/drawing/2014/main" id="{04445324-9BC7-550E-ED2B-31B1BAE3CABA}"/>
                  </a:ext>
                </a:extLst>
              </p:cNvPr>
              <p:cNvSpPr/>
              <p:nvPr/>
            </p:nvSpPr>
            <p:spPr bwMode="auto">
              <a:xfrm>
                <a:off x="5493" y="1012"/>
                <a:ext cx="8" cy="7"/>
              </a:xfrm>
              <a:custGeom>
                <a:avLst/>
                <a:gdLst>
                  <a:gd name="T0" fmla="*/ 5 w 7"/>
                  <a:gd name="T1" fmla="*/ 0 h 6"/>
                  <a:gd name="T2" fmla="*/ 6 w 7"/>
                  <a:gd name="T3" fmla="*/ 3 h 6"/>
                  <a:gd name="T4" fmla="*/ 4 w 7"/>
                  <a:gd name="T5" fmla="*/ 6 h 6"/>
                  <a:gd name="T6" fmla="*/ 1 w 7"/>
                  <a:gd name="T7" fmla="*/ 3 h 6"/>
                  <a:gd name="T8" fmla="*/ 5 w 7"/>
                  <a:gd name="T9" fmla="*/ 0 h 6"/>
                </a:gdLst>
                <a:ahLst/>
                <a:cxnLst>
                  <a:cxn ang="0">
                    <a:pos x="T0" y="T1"/>
                  </a:cxn>
                  <a:cxn ang="0">
                    <a:pos x="T2" y="T3"/>
                  </a:cxn>
                  <a:cxn ang="0">
                    <a:pos x="T4" y="T5"/>
                  </a:cxn>
                  <a:cxn ang="0">
                    <a:pos x="T6" y="T7"/>
                  </a:cxn>
                  <a:cxn ang="0">
                    <a:pos x="T8" y="T9"/>
                  </a:cxn>
                </a:cxnLst>
                <a:rect l="0" t="0" r="r" b="b"/>
                <a:pathLst>
                  <a:path w="7" h="6">
                    <a:moveTo>
                      <a:pt x="5" y="0"/>
                    </a:moveTo>
                    <a:cubicBezTo>
                      <a:pt x="5" y="0"/>
                      <a:pt x="6" y="2"/>
                      <a:pt x="6" y="3"/>
                    </a:cubicBezTo>
                    <a:cubicBezTo>
                      <a:pt x="7" y="5"/>
                      <a:pt x="6" y="6"/>
                      <a:pt x="4" y="6"/>
                    </a:cubicBezTo>
                    <a:cubicBezTo>
                      <a:pt x="3" y="5"/>
                      <a:pt x="1" y="4"/>
                      <a:pt x="1" y="3"/>
                    </a:cubicBezTo>
                    <a:cubicBezTo>
                      <a:pt x="0" y="1"/>
                      <a:pt x="1" y="1"/>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98" name="Freeform 1050">
                <a:extLst>
                  <a:ext uri="{FF2B5EF4-FFF2-40B4-BE49-F238E27FC236}">
                    <a16:creationId xmlns:a16="http://schemas.microsoft.com/office/drawing/2014/main" id="{B4E6590D-B258-5BF4-039D-1F670DF4DFB6}"/>
                  </a:ext>
                </a:extLst>
              </p:cNvPr>
              <p:cNvSpPr/>
              <p:nvPr/>
            </p:nvSpPr>
            <p:spPr bwMode="auto">
              <a:xfrm>
                <a:off x="5726" y="1932"/>
                <a:ext cx="8" cy="11"/>
              </a:xfrm>
              <a:custGeom>
                <a:avLst/>
                <a:gdLst>
                  <a:gd name="T0" fmla="*/ 0 w 7"/>
                  <a:gd name="T1" fmla="*/ 10 h 10"/>
                  <a:gd name="T2" fmla="*/ 5 w 7"/>
                  <a:gd name="T3" fmla="*/ 0 h 10"/>
                  <a:gd name="T4" fmla="*/ 5 w 7"/>
                  <a:gd name="T5" fmla="*/ 0 h 10"/>
                  <a:gd name="T6" fmla="*/ 0 w 7"/>
                  <a:gd name="T7" fmla="*/ 10 h 10"/>
                </a:gdLst>
                <a:ahLst/>
                <a:cxnLst>
                  <a:cxn ang="0">
                    <a:pos x="T0" y="T1"/>
                  </a:cxn>
                  <a:cxn ang="0">
                    <a:pos x="T2" y="T3"/>
                  </a:cxn>
                  <a:cxn ang="0">
                    <a:pos x="T4" y="T5"/>
                  </a:cxn>
                  <a:cxn ang="0">
                    <a:pos x="T6" y="T7"/>
                  </a:cxn>
                </a:cxnLst>
                <a:rect l="0" t="0" r="r" b="b"/>
                <a:pathLst>
                  <a:path w="7" h="10">
                    <a:moveTo>
                      <a:pt x="0" y="10"/>
                    </a:moveTo>
                    <a:cubicBezTo>
                      <a:pt x="1" y="6"/>
                      <a:pt x="2" y="2"/>
                      <a:pt x="5" y="0"/>
                    </a:cubicBezTo>
                    <a:cubicBezTo>
                      <a:pt x="5" y="0"/>
                      <a:pt x="5" y="0"/>
                      <a:pt x="5" y="0"/>
                    </a:cubicBezTo>
                    <a:cubicBezTo>
                      <a:pt x="5" y="4"/>
                      <a:pt x="7" y="9"/>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99" name="Freeform 1051">
                <a:extLst>
                  <a:ext uri="{FF2B5EF4-FFF2-40B4-BE49-F238E27FC236}">
                    <a16:creationId xmlns:a16="http://schemas.microsoft.com/office/drawing/2014/main" id="{C55CE557-AA21-013C-BFA1-8DEFDB0E34D7}"/>
                  </a:ext>
                </a:extLst>
              </p:cNvPr>
              <p:cNvSpPr/>
              <p:nvPr/>
            </p:nvSpPr>
            <p:spPr bwMode="auto">
              <a:xfrm>
                <a:off x="5500" y="2042"/>
                <a:ext cx="4" cy="14"/>
              </a:xfrm>
              <a:custGeom>
                <a:avLst/>
                <a:gdLst>
                  <a:gd name="T0" fmla="*/ 3 w 4"/>
                  <a:gd name="T1" fmla="*/ 0 h 12"/>
                  <a:gd name="T2" fmla="*/ 2 w 4"/>
                  <a:gd name="T3" fmla="*/ 12 h 12"/>
                  <a:gd name="T4" fmla="*/ 3 w 4"/>
                  <a:gd name="T5" fmla="*/ 0 h 12"/>
                </a:gdLst>
                <a:ahLst/>
                <a:cxnLst>
                  <a:cxn ang="0">
                    <a:pos x="T0" y="T1"/>
                  </a:cxn>
                  <a:cxn ang="0">
                    <a:pos x="T2" y="T3"/>
                  </a:cxn>
                  <a:cxn ang="0">
                    <a:pos x="T4" y="T5"/>
                  </a:cxn>
                </a:cxnLst>
                <a:rect l="0" t="0" r="r" b="b"/>
                <a:pathLst>
                  <a:path w="4" h="12">
                    <a:moveTo>
                      <a:pt x="3" y="0"/>
                    </a:moveTo>
                    <a:cubicBezTo>
                      <a:pt x="3" y="4"/>
                      <a:pt x="4" y="8"/>
                      <a:pt x="2" y="12"/>
                    </a:cubicBezTo>
                    <a:cubicBezTo>
                      <a:pt x="1" y="8"/>
                      <a:pt x="0" y="4"/>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00" name="Freeform 1052">
                <a:extLst>
                  <a:ext uri="{FF2B5EF4-FFF2-40B4-BE49-F238E27FC236}">
                    <a16:creationId xmlns:a16="http://schemas.microsoft.com/office/drawing/2014/main" id="{D04E1BF7-C8E5-DA81-C4D2-19E0E89F3298}"/>
                  </a:ext>
                </a:extLst>
              </p:cNvPr>
              <p:cNvSpPr/>
              <p:nvPr/>
            </p:nvSpPr>
            <p:spPr bwMode="auto">
              <a:xfrm>
                <a:off x="5687" y="1855"/>
                <a:ext cx="5" cy="9"/>
              </a:xfrm>
              <a:custGeom>
                <a:avLst/>
                <a:gdLst>
                  <a:gd name="T0" fmla="*/ 2 w 4"/>
                  <a:gd name="T1" fmla="*/ 0 h 8"/>
                  <a:gd name="T2" fmla="*/ 2 w 4"/>
                  <a:gd name="T3" fmla="*/ 8 h 8"/>
                  <a:gd name="T4" fmla="*/ 2 w 4"/>
                  <a:gd name="T5" fmla="*/ 0 h 8"/>
                </a:gdLst>
                <a:ahLst/>
                <a:cxnLst>
                  <a:cxn ang="0">
                    <a:pos x="T0" y="T1"/>
                  </a:cxn>
                  <a:cxn ang="0">
                    <a:pos x="T2" y="T3"/>
                  </a:cxn>
                  <a:cxn ang="0">
                    <a:pos x="T4" y="T5"/>
                  </a:cxn>
                </a:cxnLst>
                <a:rect l="0" t="0" r="r" b="b"/>
                <a:pathLst>
                  <a:path w="4" h="8">
                    <a:moveTo>
                      <a:pt x="2" y="0"/>
                    </a:moveTo>
                    <a:cubicBezTo>
                      <a:pt x="4" y="2"/>
                      <a:pt x="3" y="5"/>
                      <a:pt x="2" y="8"/>
                    </a:cubicBezTo>
                    <a:cubicBezTo>
                      <a:pt x="0" y="5"/>
                      <a:pt x="0" y="3"/>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01" name="Freeform 1053">
                <a:extLst>
                  <a:ext uri="{FF2B5EF4-FFF2-40B4-BE49-F238E27FC236}">
                    <a16:creationId xmlns:a16="http://schemas.microsoft.com/office/drawing/2014/main" id="{F91F529D-89BA-A269-C906-F65F41646A7E}"/>
                  </a:ext>
                </a:extLst>
              </p:cNvPr>
              <p:cNvSpPr/>
              <p:nvPr/>
            </p:nvSpPr>
            <p:spPr bwMode="auto">
              <a:xfrm>
                <a:off x="5502" y="1456"/>
                <a:ext cx="5" cy="5"/>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0" y="4"/>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02" name="Freeform 1054">
                <a:extLst>
                  <a:ext uri="{FF2B5EF4-FFF2-40B4-BE49-F238E27FC236}">
                    <a16:creationId xmlns:a16="http://schemas.microsoft.com/office/drawing/2014/main" id="{26E34BCC-8B8E-30ED-D19E-4AE1A313F1E8}"/>
                  </a:ext>
                </a:extLst>
              </p:cNvPr>
              <p:cNvSpPr/>
              <p:nvPr/>
            </p:nvSpPr>
            <p:spPr bwMode="auto">
              <a:xfrm>
                <a:off x="5458" y="1440"/>
                <a:ext cx="3" cy="2"/>
              </a:xfrm>
              <a:custGeom>
                <a:avLst/>
                <a:gdLst>
                  <a:gd name="T0" fmla="*/ 1 w 3"/>
                  <a:gd name="T1" fmla="*/ 0 h 2"/>
                  <a:gd name="T2" fmla="*/ 3 w 3"/>
                  <a:gd name="T3" fmla="*/ 1 h 2"/>
                  <a:gd name="T4" fmla="*/ 2 w 3"/>
                  <a:gd name="T5" fmla="*/ 2 h 2"/>
                  <a:gd name="T6" fmla="*/ 0 w 3"/>
                  <a:gd name="T7" fmla="*/ 2 h 2"/>
                  <a:gd name="T8" fmla="*/ 1 w 3"/>
                  <a:gd name="T9" fmla="*/ 0 h 2"/>
                </a:gdLst>
                <a:ahLst/>
                <a:cxnLst>
                  <a:cxn ang="0">
                    <a:pos x="T0" y="T1"/>
                  </a:cxn>
                  <a:cxn ang="0">
                    <a:pos x="T2" y="T3"/>
                  </a:cxn>
                  <a:cxn ang="0">
                    <a:pos x="T4" y="T5"/>
                  </a:cxn>
                  <a:cxn ang="0">
                    <a:pos x="T6" y="T7"/>
                  </a:cxn>
                  <a:cxn ang="0">
                    <a:pos x="T8" y="T9"/>
                  </a:cxn>
                </a:cxnLst>
                <a:rect l="0" t="0" r="r" b="b"/>
                <a:pathLst>
                  <a:path w="3" h="2">
                    <a:moveTo>
                      <a:pt x="1" y="0"/>
                    </a:moveTo>
                    <a:cubicBezTo>
                      <a:pt x="2" y="0"/>
                      <a:pt x="3" y="0"/>
                      <a:pt x="3" y="1"/>
                    </a:cubicBezTo>
                    <a:cubicBezTo>
                      <a:pt x="3" y="1"/>
                      <a:pt x="3" y="2"/>
                      <a:pt x="2" y="2"/>
                    </a:cubicBezTo>
                    <a:cubicBezTo>
                      <a:pt x="2" y="2"/>
                      <a:pt x="1" y="2"/>
                      <a:pt x="0" y="2"/>
                    </a:cubicBezTo>
                    <a:cubicBezTo>
                      <a:pt x="0" y="1"/>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03" name="Freeform 1055">
                <a:extLst>
                  <a:ext uri="{FF2B5EF4-FFF2-40B4-BE49-F238E27FC236}">
                    <a16:creationId xmlns:a16="http://schemas.microsoft.com/office/drawing/2014/main" id="{3F560C4B-F38A-C93C-D177-E9242CCEDFCF}"/>
                  </a:ext>
                </a:extLst>
              </p:cNvPr>
              <p:cNvSpPr/>
              <p:nvPr/>
            </p:nvSpPr>
            <p:spPr bwMode="auto">
              <a:xfrm>
                <a:off x="5521" y="1070"/>
                <a:ext cx="6" cy="4"/>
              </a:xfrm>
              <a:custGeom>
                <a:avLst/>
                <a:gdLst>
                  <a:gd name="T0" fmla="*/ 0 w 5"/>
                  <a:gd name="T1" fmla="*/ 3 h 4"/>
                  <a:gd name="T2" fmla="*/ 1 w 5"/>
                  <a:gd name="T3" fmla="*/ 0 h 4"/>
                  <a:gd name="T4" fmla="*/ 4 w 5"/>
                  <a:gd name="T5" fmla="*/ 2 h 4"/>
                  <a:gd name="T6" fmla="*/ 3 w 5"/>
                  <a:gd name="T7" fmla="*/ 4 h 4"/>
                  <a:gd name="T8" fmla="*/ 0 w 5"/>
                  <a:gd name="T9" fmla="*/ 3 h 4"/>
                </a:gdLst>
                <a:ahLst/>
                <a:cxnLst>
                  <a:cxn ang="0">
                    <a:pos x="T0" y="T1"/>
                  </a:cxn>
                  <a:cxn ang="0">
                    <a:pos x="T2" y="T3"/>
                  </a:cxn>
                  <a:cxn ang="0">
                    <a:pos x="T4" y="T5"/>
                  </a:cxn>
                  <a:cxn ang="0">
                    <a:pos x="T6" y="T7"/>
                  </a:cxn>
                  <a:cxn ang="0">
                    <a:pos x="T8" y="T9"/>
                  </a:cxn>
                </a:cxnLst>
                <a:rect l="0" t="0" r="r" b="b"/>
                <a:pathLst>
                  <a:path w="5" h="4">
                    <a:moveTo>
                      <a:pt x="0" y="3"/>
                    </a:moveTo>
                    <a:cubicBezTo>
                      <a:pt x="0" y="2"/>
                      <a:pt x="1" y="1"/>
                      <a:pt x="1" y="0"/>
                    </a:cubicBezTo>
                    <a:cubicBezTo>
                      <a:pt x="2" y="1"/>
                      <a:pt x="3" y="1"/>
                      <a:pt x="4" y="2"/>
                    </a:cubicBezTo>
                    <a:cubicBezTo>
                      <a:pt x="3" y="3"/>
                      <a:pt x="5" y="4"/>
                      <a:pt x="3" y="4"/>
                    </a:cubicBezTo>
                    <a:cubicBezTo>
                      <a:pt x="2" y="4"/>
                      <a:pt x="1" y="3"/>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04" name="Freeform 1056">
                <a:extLst>
                  <a:ext uri="{FF2B5EF4-FFF2-40B4-BE49-F238E27FC236}">
                    <a16:creationId xmlns:a16="http://schemas.microsoft.com/office/drawing/2014/main" id="{6F6534D3-CAC5-4D8E-D824-52FF27827CF3}"/>
                  </a:ext>
                </a:extLst>
              </p:cNvPr>
              <p:cNvSpPr/>
              <p:nvPr/>
            </p:nvSpPr>
            <p:spPr bwMode="auto">
              <a:xfrm>
                <a:off x="5428" y="963"/>
                <a:ext cx="4"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1" y="0"/>
                      <a:pt x="2" y="0"/>
                      <a:pt x="3" y="1"/>
                    </a:cubicBezTo>
                    <a:cubicBezTo>
                      <a:pt x="3" y="1"/>
                      <a:pt x="2" y="3"/>
                      <a:pt x="2" y="3"/>
                    </a:cubicBezTo>
                    <a:cubicBezTo>
                      <a:pt x="1" y="3"/>
                      <a:pt x="0" y="2"/>
                      <a:pt x="0" y="2"/>
                    </a:cubicBezTo>
                    <a:cubicBezTo>
                      <a:pt x="0" y="1"/>
                      <a:pt x="0"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05" name="Freeform 1057">
                <a:extLst>
                  <a:ext uri="{FF2B5EF4-FFF2-40B4-BE49-F238E27FC236}">
                    <a16:creationId xmlns:a16="http://schemas.microsoft.com/office/drawing/2014/main" id="{55BFE0BE-3244-D4FB-D055-4A909052F338}"/>
                  </a:ext>
                </a:extLst>
              </p:cNvPr>
              <p:cNvSpPr/>
              <p:nvPr/>
            </p:nvSpPr>
            <p:spPr bwMode="auto">
              <a:xfrm>
                <a:off x="5457" y="948"/>
                <a:ext cx="5" cy="6"/>
              </a:xfrm>
              <a:custGeom>
                <a:avLst/>
                <a:gdLst>
                  <a:gd name="T0" fmla="*/ 5 w 5"/>
                  <a:gd name="T1" fmla="*/ 5 h 5"/>
                  <a:gd name="T2" fmla="*/ 0 w 5"/>
                  <a:gd name="T3" fmla="*/ 0 h 5"/>
                  <a:gd name="T4" fmla="*/ 1 w 5"/>
                  <a:gd name="T5" fmla="*/ 0 h 5"/>
                  <a:gd name="T6" fmla="*/ 5 w 5"/>
                  <a:gd name="T7" fmla="*/ 5 h 5"/>
                  <a:gd name="T8" fmla="*/ 5 w 5"/>
                  <a:gd name="T9" fmla="*/ 5 h 5"/>
                </a:gdLst>
                <a:ahLst/>
                <a:cxnLst>
                  <a:cxn ang="0">
                    <a:pos x="T0" y="T1"/>
                  </a:cxn>
                  <a:cxn ang="0">
                    <a:pos x="T2" y="T3"/>
                  </a:cxn>
                  <a:cxn ang="0">
                    <a:pos x="T4" y="T5"/>
                  </a:cxn>
                  <a:cxn ang="0">
                    <a:pos x="T6" y="T7"/>
                  </a:cxn>
                  <a:cxn ang="0">
                    <a:pos x="T8" y="T9"/>
                  </a:cxn>
                </a:cxnLst>
                <a:rect l="0" t="0" r="r" b="b"/>
                <a:pathLst>
                  <a:path w="5" h="5">
                    <a:moveTo>
                      <a:pt x="5" y="5"/>
                    </a:moveTo>
                    <a:cubicBezTo>
                      <a:pt x="2" y="5"/>
                      <a:pt x="1" y="3"/>
                      <a:pt x="0" y="0"/>
                    </a:cubicBezTo>
                    <a:cubicBezTo>
                      <a:pt x="0" y="0"/>
                      <a:pt x="1" y="0"/>
                      <a:pt x="1" y="0"/>
                    </a:cubicBezTo>
                    <a:cubicBezTo>
                      <a:pt x="4" y="0"/>
                      <a:pt x="5" y="2"/>
                      <a:pt x="5" y="5"/>
                    </a:cubicBezTo>
                    <a:cubicBezTo>
                      <a:pt x="5" y="5"/>
                      <a:pt x="5" y="5"/>
                      <a:pt x="5"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06" name="Freeform 1058">
                <a:extLst>
                  <a:ext uri="{FF2B5EF4-FFF2-40B4-BE49-F238E27FC236}">
                    <a16:creationId xmlns:a16="http://schemas.microsoft.com/office/drawing/2014/main" id="{7B21202B-D96A-D6A4-E31F-AA9AFB45C492}"/>
                  </a:ext>
                </a:extLst>
              </p:cNvPr>
              <p:cNvSpPr/>
              <p:nvPr/>
            </p:nvSpPr>
            <p:spPr bwMode="auto">
              <a:xfrm>
                <a:off x="5722" y="1943"/>
                <a:ext cx="4" cy="4"/>
              </a:xfrm>
              <a:custGeom>
                <a:avLst/>
                <a:gdLst>
                  <a:gd name="T0" fmla="*/ 3 w 3"/>
                  <a:gd name="T1" fmla="*/ 0 h 3"/>
                  <a:gd name="T2" fmla="*/ 1 w 3"/>
                  <a:gd name="T3" fmla="*/ 3 h 3"/>
                  <a:gd name="T4" fmla="*/ 0 w 3"/>
                  <a:gd name="T5" fmla="*/ 2 h 3"/>
                  <a:gd name="T6" fmla="*/ 3 w 3"/>
                  <a:gd name="T7" fmla="*/ 0 h 3"/>
                </a:gdLst>
                <a:ahLst/>
                <a:cxnLst>
                  <a:cxn ang="0">
                    <a:pos x="T0" y="T1"/>
                  </a:cxn>
                  <a:cxn ang="0">
                    <a:pos x="T2" y="T3"/>
                  </a:cxn>
                  <a:cxn ang="0">
                    <a:pos x="T4" y="T5"/>
                  </a:cxn>
                  <a:cxn ang="0">
                    <a:pos x="T6" y="T7"/>
                  </a:cxn>
                </a:cxnLst>
                <a:rect l="0" t="0" r="r" b="b"/>
                <a:pathLst>
                  <a:path w="3" h="3">
                    <a:moveTo>
                      <a:pt x="3" y="0"/>
                    </a:moveTo>
                    <a:cubicBezTo>
                      <a:pt x="3" y="1"/>
                      <a:pt x="3" y="3"/>
                      <a:pt x="1" y="3"/>
                    </a:cubicBezTo>
                    <a:cubicBezTo>
                      <a:pt x="0" y="3"/>
                      <a:pt x="0" y="3"/>
                      <a:pt x="0" y="2"/>
                    </a:cubicBezTo>
                    <a:cubicBezTo>
                      <a:pt x="0" y="0"/>
                      <a:pt x="2" y="0"/>
                      <a:pt x="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07" name="Freeform 1059">
                <a:extLst>
                  <a:ext uri="{FF2B5EF4-FFF2-40B4-BE49-F238E27FC236}">
                    <a16:creationId xmlns:a16="http://schemas.microsoft.com/office/drawing/2014/main" id="{610631B1-BBE4-C342-2434-DCCE003CDAD7}"/>
                  </a:ext>
                </a:extLst>
              </p:cNvPr>
              <p:cNvSpPr/>
              <p:nvPr/>
            </p:nvSpPr>
            <p:spPr bwMode="auto">
              <a:xfrm>
                <a:off x="5565" y="1088"/>
                <a:ext cx="2" cy="5"/>
              </a:xfrm>
              <a:custGeom>
                <a:avLst/>
                <a:gdLst>
                  <a:gd name="T0" fmla="*/ 2 w 2"/>
                  <a:gd name="T1" fmla="*/ 5 h 5"/>
                  <a:gd name="T2" fmla="*/ 0 w 2"/>
                  <a:gd name="T3" fmla="*/ 0 h 5"/>
                  <a:gd name="T4" fmla="*/ 1 w 2"/>
                  <a:gd name="T5" fmla="*/ 0 h 5"/>
                  <a:gd name="T6" fmla="*/ 2 w 2"/>
                  <a:gd name="T7" fmla="*/ 5 h 5"/>
                </a:gdLst>
                <a:ahLst/>
                <a:cxnLst>
                  <a:cxn ang="0">
                    <a:pos x="T0" y="T1"/>
                  </a:cxn>
                  <a:cxn ang="0">
                    <a:pos x="T2" y="T3"/>
                  </a:cxn>
                  <a:cxn ang="0">
                    <a:pos x="T4" y="T5"/>
                  </a:cxn>
                  <a:cxn ang="0">
                    <a:pos x="T6" y="T7"/>
                  </a:cxn>
                </a:cxnLst>
                <a:rect l="0" t="0" r="r" b="b"/>
                <a:pathLst>
                  <a:path w="2" h="5">
                    <a:moveTo>
                      <a:pt x="2" y="5"/>
                    </a:moveTo>
                    <a:cubicBezTo>
                      <a:pt x="0" y="4"/>
                      <a:pt x="0" y="2"/>
                      <a:pt x="0" y="0"/>
                    </a:cubicBezTo>
                    <a:cubicBezTo>
                      <a:pt x="0" y="0"/>
                      <a:pt x="1" y="0"/>
                      <a:pt x="1" y="0"/>
                    </a:cubicBezTo>
                    <a:cubicBezTo>
                      <a:pt x="2" y="2"/>
                      <a:pt x="2" y="3"/>
                      <a:pt x="2"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08" name="Freeform 1060">
                <a:extLst>
                  <a:ext uri="{FF2B5EF4-FFF2-40B4-BE49-F238E27FC236}">
                    <a16:creationId xmlns:a16="http://schemas.microsoft.com/office/drawing/2014/main" id="{93F79F42-1C11-6187-6364-709CE2453688}"/>
                  </a:ext>
                </a:extLst>
              </p:cNvPr>
              <p:cNvSpPr/>
              <p:nvPr/>
            </p:nvSpPr>
            <p:spPr bwMode="auto">
              <a:xfrm>
                <a:off x="5666" y="1844"/>
                <a:ext cx="3" cy="5"/>
              </a:xfrm>
              <a:custGeom>
                <a:avLst/>
                <a:gdLst>
                  <a:gd name="T0" fmla="*/ 3 w 3"/>
                  <a:gd name="T1" fmla="*/ 5 h 5"/>
                  <a:gd name="T2" fmla="*/ 1 w 3"/>
                  <a:gd name="T3" fmla="*/ 1 h 5"/>
                  <a:gd name="T4" fmla="*/ 2 w 3"/>
                  <a:gd name="T5" fmla="*/ 0 h 5"/>
                  <a:gd name="T6" fmla="*/ 3 w 3"/>
                  <a:gd name="T7" fmla="*/ 5 h 5"/>
                </a:gdLst>
                <a:ahLst/>
                <a:cxnLst>
                  <a:cxn ang="0">
                    <a:pos x="T0" y="T1"/>
                  </a:cxn>
                  <a:cxn ang="0">
                    <a:pos x="T2" y="T3"/>
                  </a:cxn>
                  <a:cxn ang="0">
                    <a:pos x="T4" y="T5"/>
                  </a:cxn>
                  <a:cxn ang="0">
                    <a:pos x="T6" y="T7"/>
                  </a:cxn>
                </a:cxnLst>
                <a:rect l="0" t="0" r="r" b="b"/>
                <a:pathLst>
                  <a:path w="3" h="5">
                    <a:moveTo>
                      <a:pt x="3" y="5"/>
                    </a:moveTo>
                    <a:cubicBezTo>
                      <a:pt x="1" y="4"/>
                      <a:pt x="0" y="3"/>
                      <a:pt x="1" y="1"/>
                    </a:cubicBezTo>
                    <a:cubicBezTo>
                      <a:pt x="1" y="0"/>
                      <a:pt x="1" y="0"/>
                      <a:pt x="2" y="0"/>
                    </a:cubicBezTo>
                    <a:cubicBezTo>
                      <a:pt x="2" y="2"/>
                      <a:pt x="2" y="4"/>
                      <a:pt x="3"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09" name="Freeform 1061">
                <a:extLst>
                  <a:ext uri="{FF2B5EF4-FFF2-40B4-BE49-F238E27FC236}">
                    <a16:creationId xmlns:a16="http://schemas.microsoft.com/office/drawing/2014/main" id="{341DCA4E-AE6B-2B05-AD49-D213CB3FA7D4}"/>
                  </a:ext>
                </a:extLst>
              </p:cNvPr>
              <p:cNvSpPr/>
              <p:nvPr/>
            </p:nvSpPr>
            <p:spPr bwMode="auto">
              <a:xfrm>
                <a:off x="5498" y="1450"/>
                <a:ext cx="1" cy="2"/>
              </a:xfrm>
              <a:custGeom>
                <a:avLst/>
                <a:gdLst>
                  <a:gd name="T0" fmla="*/ 1 w 1"/>
                  <a:gd name="T1" fmla="*/ 0 h 1"/>
                  <a:gd name="T2" fmla="*/ 1 w 1"/>
                  <a:gd name="T3" fmla="*/ 1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1"/>
                      <a:pt x="1" y="1"/>
                    </a:cubicBezTo>
                    <a:cubicBezTo>
                      <a:pt x="1" y="1"/>
                      <a:pt x="1" y="1"/>
                      <a:pt x="0" y="1"/>
                    </a:cubicBezTo>
                    <a:cubicBezTo>
                      <a:pt x="0" y="1"/>
                      <a:pt x="0" y="0"/>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10" name="Freeform 1062">
                <a:extLst>
                  <a:ext uri="{FF2B5EF4-FFF2-40B4-BE49-F238E27FC236}">
                    <a16:creationId xmlns:a16="http://schemas.microsoft.com/office/drawing/2014/main" id="{439B7FEE-C29B-02B0-C4E5-19510C5616D6}"/>
                  </a:ext>
                </a:extLst>
              </p:cNvPr>
              <p:cNvSpPr/>
              <p:nvPr/>
            </p:nvSpPr>
            <p:spPr bwMode="auto">
              <a:xfrm>
                <a:off x="5646" y="2047"/>
                <a:ext cx="4" cy="2"/>
              </a:xfrm>
              <a:custGeom>
                <a:avLst/>
                <a:gdLst>
                  <a:gd name="T0" fmla="*/ 0 w 3"/>
                  <a:gd name="T1" fmla="*/ 0 h 2"/>
                  <a:gd name="T2" fmla="*/ 3 w 3"/>
                  <a:gd name="T3" fmla="*/ 1 h 2"/>
                  <a:gd name="T4" fmla="*/ 3 w 3"/>
                  <a:gd name="T5" fmla="*/ 2 h 2"/>
                  <a:gd name="T6" fmla="*/ 0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cubicBezTo>
                      <a:pt x="1" y="1"/>
                      <a:pt x="2" y="1"/>
                      <a:pt x="3" y="1"/>
                    </a:cubicBezTo>
                    <a:cubicBezTo>
                      <a:pt x="3" y="2"/>
                      <a:pt x="3" y="2"/>
                      <a:pt x="3" y="2"/>
                    </a:cubicBezTo>
                    <a:cubicBezTo>
                      <a:pt x="2" y="2"/>
                      <a:pt x="1" y="1"/>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11" name="Freeform 1063">
                <a:extLst>
                  <a:ext uri="{FF2B5EF4-FFF2-40B4-BE49-F238E27FC236}">
                    <a16:creationId xmlns:a16="http://schemas.microsoft.com/office/drawing/2014/main" id="{B31E1F12-E2A6-2AEC-E146-C83D892C8DEE}"/>
                  </a:ext>
                </a:extLst>
              </p:cNvPr>
              <p:cNvSpPr/>
              <p:nvPr/>
            </p:nvSpPr>
            <p:spPr bwMode="auto">
              <a:xfrm>
                <a:off x="5526" y="1074"/>
                <a:ext cx="6" cy="3"/>
              </a:xfrm>
              <a:custGeom>
                <a:avLst/>
                <a:gdLst>
                  <a:gd name="T0" fmla="*/ 5 w 5"/>
                  <a:gd name="T1" fmla="*/ 3 h 3"/>
                  <a:gd name="T2" fmla="*/ 0 w 5"/>
                  <a:gd name="T3" fmla="*/ 0 h 3"/>
                  <a:gd name="T4" fmla="*/ 5 w 5"/>
                  <a:gd name="T5" fmla="*/ 3 h 3"/>
                </a:gdLst>
                <a:ahLst/>
                <a:cxnLst>
                  <a:cxn ang="0">
                    <a:pos x="T0" y="T1"/>
                  </a:cxn>
                  <a:cxn ang="0">
                    <a:pos x="T2" y="T3"/>
                  </a:cxn>
                  <a:cxn ang="0">
                    <a:pos x="T4" y="T5"/>
                  </a:cxn>
                </a:cxnLst>
                <a:rect l="0" t="0" r="r" b="b"/>
                <a:pathLst>
                  <a:path w="5" h="3">
                    <a:moveTo>
                      <a:pt x="5" y="3"/>
                    </a:moveTo>
                    <a:cubicBezTo>
                      <a:pt x="3" y="3"/>
                      <a:pt x="1" y="2"/>
                      <a:pt x="0" y="0"/>
                    </a:cubicBezTo>
                    <a:cubicBezTo>
                      <a:pt x="2" y="0"/>
                      <a:pt x="4" y="1"/>
                      <a:pt x="5"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12" name="Freeform 1064">
                <a:extLst>
                  <a:ext uri="{FF2B5EF4-FFF2-40B4-BE49-F238E27FC236}">
                    <a16:creationId xmlns:a16="http://schemas.microsoft.com/office/drawing/2014/main" id="{3639B29D-DD4A-0EA8-8D9B-CA12ECFFCA68}"/>
                  </a:ext>
                </a:extLst>
              </p:cNvPr>
              <p:cNvSpPr/>
              <p:nvPr/>
            </p:nvSpPr>
            <p:spPr bwMode="auto">
              <a:xfrm>
                <a:off x="5519" y="1033"/>
                <a:ext cx="5" cy="3"/>
              </a:xfrm>
              <a:custGeom>
                <a:avLst/>
                <a:gdLst>
                  <a:gd name="T0" fmla="*/ 3 w 4"/>
                  <a:gd name="T1" fmla="*/ 2 h 2"/>
                  <a:gd name="T2" fmla="*/ 0 w 4"/>
                  <a:gd name="T3" fmla="*/ 1 h 2"/>
                  <a:gd name="T4" fmla="*/ 1 w 4"/>
                  <a:gd name="T5" fmla="*/ 0 h 2"/>
                  <a:gd name="T6" fmla="*/ 4 w 4"/>
                  <a:gd name="T7" fmla="*/ 2 h 2"/>
                  <a:gd name="T8" fmla="*/ 3 w 4"/>
                  <a:gd name="T9" fmla="*/ 2 h 2"/>
                </a:gdLst>
                <a:ahLst/>
                <a:cxnLst>
                  <a:cxn ang="0">
                    <a:pos x="T0" y="T1"/>
                  </a:cxn>
                  <a:cxn ang="0">
                    <a:pos x="T2" y="T3"/>
                  </a:cxn>
                  <a:cxn ang="0">
                    <a:pos x="T4" y="T5"/>
                  </a:cxn>
                  <a:cxn ang="0">
                    <a:pos x="T6" y="T7"/>
                  </a:cxn>
                  <a:cxn ang="0">
                    <a:pos x="T8" y="T9"/>
                  </a:cxn>
                </a:cxnLst>
                <a:rect l="0" t="0" r="r" b="b"/>
                <a:pathLst>
                  <a:path w="4" h="2">
                    <a:moveTo>
                      <a:pt x="3" y="2"/>
                    </a:moveTo>
                    <a:cubicBezTo>
                      <a:pt x="2" y="2"/>
                      <a:pt x="1" y="2"/>
                      <a:pt x="0" y="1"/>
                    </a:cubicBezTo>
                    <a:cubicBezTo>
                      <a:pt x="1" y="1"/>
                      <a:pt x="1" y="1"/>
                      <a:pt x="1" y="0"/>
                    </a:cubicBezTo>
                    <a:cubicBezTo>
                      <a:pt x="2" y="1"/>
                      <a:pt x="3" y="2"/>
                      <a:pt x="4" y="2"/>
                    </a:cubicBezTo>
                    <a:cubicBezTo>
                      <a:pt x="4" y="2"/>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13" name="Freeform 1065">
                <a:extLst>
                  <a:ext uri="{FF2B5EF4-FFF2-40B4-BE49-F238E27FC236}">
                    <a16:creationId xmlns:a16="http://schemas.microsoft.com/office/drawing/2014/main" id="{EB7FBB01-FD1A-2F87-36EE-5F96AC7E00F5}"/>
                  </a:ext>
                </a:extLst>
              </p:cNvPr>
              <p:cNvSpPr/>
              <p:nvPr/>
            </p:nvSpPr>
            <p:spPr bwMode="auto">
              <a:xfrm>
                <a:off x="5535" y="1463"/>
                <a:ext cx="1" cy="1"/>
              </a:xfrm>
              <a:custGeom>
                <a:avLst/>
                <a:gdLst>
                  <a:gd name="T0" fmla="*/ 0 w 1"/>
                  <a:gd name="T1" fmla="*/ 0 h 1"/>
                  <a:gd name="T2" fmla="*/ 1 w 1"/>
                  <a:gd name="T3" fmla="*/ 0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0"/>
                      <a:pt x="1" y="0"/>
                    </a:cubicBezTo>
                    <a:cubicBezTo>
                      <a:pt x="1" y="1"/>
                      <a:pt x="1" y="1"/>
                      <a:pt x="0" y="1"/>
                    </a:cubicBezTo>
                    <a:cubicBezTo>
                      <a:pt x="0" y="1"/>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14" name="Freeform 1066">
                <a:extLst>
                  <a:ext uri="{FF2B5EF4-FFF2-40B4-BE49-F238E27FC236}">
                    <a16:creationId xmlns:a16="http://schemas.microsoft.com/office/drawing/2014/main" id="{0A00A585-E1D3-C153-0685-3737F4BB46F2}"/>
                  </a:ext>
                </a:extLst>
              </p:cNvPr>
              <p:cNvSpPr/>
              <p:nvPr/>
            </p:nvSpPr>
            <p:spPr bwMode="auto">
              <a:xfrm>
                <a:off x="5660" y="1886"/>
                <a:ext cx="1" cy="2"/>
              </a:xfrm>
              <a:custGeom>
                <a:avLst/>
                <a:gdLst>
                  <a:gd name="T0" fmla="*/ 1 w 1"/>
                  <a:gd name="T1" fmla="*/ 1 h 2"/>
                  <a:gd name="T2" fmla="*/ 1 w 1"/>
                  <a:gd name="T3" fmla="*/ 1 h 2"/>
                  <a:gd name="T4" fmla="*/ 0 w 1"/>
                  <a:gd name="T5" fmla="*/ 2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1"/>
                    </a:cubicBezTo>
                    <a:cubicBezTo>
                      <a:pt x="1" y="2"/>
                      <a:pt x="0" y="1"/>
                      <a:pt x="0" y="2"/>
                    </a:cubicBezTo>
                    <a:cubicBezTo>
                      <a:pt x="0" y="1"/>
                      <a:pt x="0" y="1"/>
                      <a:pt x="0" y="0"/>
                    </a:cubicBezTo>
                    <a:cubicBezTo>
                      <a:pt x="0"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15" name="Freeform 1067">
                <a:extLst>
                  <a:ext uri="{FF2B5EF4-FFF2-40B4-BE49-F238E27FC236}">
                    <a16:creationId xmlns:a16="http://schemas.microsoft.com/office/drawing/2014/main" id="{4C71CE64-AEBE-F3E3-2615-341F2AC16E9D}"/>
                  </a:ext>
                </a:extLst>
              </p:cNvPr>
              <p:cNvSpPr/>
              <p:nvPr/>
            </p:nvSpPr>
            <p:spPr bwMode="auto">
              <a:xfrm>
                <a:off x="5465" y="144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16" name="Freeform 1068">
                <a:extLst>
                  <a:ext uri="{FF2B5EF4-FFF2-40B4-BE49-F238E27FC236}">
                    <a16:creationId xmlns:a16="http://schemas.microsoft.com/office/drawing/2014/main" id="{0730DA46-7B31-F6F4-76C0-EC552C78D4B2}"/>
                  </a:ext>
                </a:extLst>
              </p:cNvPr>
              <p:cNvSpPr/>
              <p:nvPr/>
            </p:nvSpPr>
            <p:spPr bwMode="auto">
              <a:xfrm>
                <a:off x="5478" y="1038"/>
                <a:ext cx="1" cy="1"/>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1" y="1"/>
                    </a:cubicBezTo>
                    <a:cubicBezTo>
                      <a:pt x="1"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17" name="Freeform 1069">
                <a:extLst>
                  <a:ext uri="{FF2B5EF4-FFF2-40B4-BE49-F238E27FC236}">
                    <a16:creationId xmlns:a16="http://schemas.microsoft.com/office/drawing/2014/main" id="{DE7CA540-D438-7D99-6AE2-F9B948D5A404}"/>
                  </a:ext>
                </a:extLst>
              </p:cNvPr>
              <p:cNvSpPr/>
              <p:nvPr/>
            </p:nvSpPr>
            <p:spPr bwMode="auto">
              <a:xfrm>
                <a:off x="5643" y="2043"/>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18" name="Freeform 1070">
                <a:extLst>
                  <a:ext uri="{FF2B5EF4-FFF2-40B4-BE49-F238E27FC236}">
                    <a16:creationId xmlns:a16="http://schemas.microsoft.com/office/drawing/2014/main" id="{C62ABBAE-E9B3-39B9-6634-4EE72AC0577C}"/>
                  </a:ext>
                </a:extLst>
              </p:cNvPr>
              <p:cNvSpPr/>
              <p:nvPr/>
            </p:nvSpPr>
            <p:spPr bwMode="auto">
              <a:xfrm>
                <a:off x="5655" y="2039"/>
                <a:ext cx="3" cy="2"/>
              </a:xfrm>
              <a:custGeom>
                <a:avLst/>
                <a:gdLst>
                  <a:gd name="T0" fmla="*/ 2 w 2"/>
                  <a:gd name="T1" fmla="*/ 0 h 2"/>
                  <a:gd name="T2" fmla="*/ 2 w 2"/>
                  <a:gd name="T3" fmla="*/ 2 h 2"/>
                  <a:gd name="T4" fmla="*/ 2 w 2"/>
                  <a:gd name="T5" fmla="*/ 0 h 2"/>
                </a:gdLst>
                <a:ahLst/>
                <a:cxnLst>
                  <a:cxn ang="0">
                    <a:pos x="T0" y="T1"/>
                  </a:cxn>
                  <a:cxn ang="0">
                    <a:pos x="T2" y="T3"/>
                  </a:cxn>
                  <a:cxn ang="0">
                    <a:pos x="T4" y="T5"/>
                  </a:cxn>
                </a:cxnLst>
                <a:rect l="0" t="0" r="r" b="b"/>
                <a:pathLst>
                  <a:path w="2" h="2">
                    <a:moveTo>
                      <a:pt x="2" y="0"/>
                    </a:moveTo>
                    <a:cubicBezTo>
                      <a:pt x="2" y="1"/>
                      <a:pt x="2" y="2"/>
                      <a:pt x="2" y="2"/>
                    </a:cubicBezTo>
                    <a:cubicBezTo>
                      <a:pt x="0" y="2"/>
                      <a:pt x="0"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19" name="Freeform 1071">
                <a:extLst>
                  <a:ext uri="{FF2B5EF4-FFF2-40B4-BE49-F238E27FC236}">
                    <a16:creationId xmlns:a16="http://schemas.microsoft.com/office/drawing/2014/main" id="{351D07DD-59A5-10BF-7E44-4ECA37116AB4}"/>
                  </a:ext>
                </a:extLst>
              </p:cNvPr>
              <p:cNvSpPr/>
              <p:nvPr/>
            </p:nvSpPr>
            <p:spPr bwMode="auto">
              <a:xfrm>
                <a:off x="5471" y="940"/>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20" name="Freeform 1072">
                <a:extLst>
                  <a:ext uri="{FF2B5EF4-FFF2-40B4-BE49-F238E27FC236}">
                    <a16:creationId xmlns:a16="http://schemas.microsoft.com/office/drawing/2014/main" id="{F7B96881-6237-E215-DE33-07293CE7AA5B}"/>
                  </a:ext>
                </a:extLst>
              </p:cNvPr>
              <p:cNvSpPr/>
              <p:nvPr/>
            </p:nvSpPr>
            <p:spPr bwMode="auto">
              <a:xfrm>
                <a:off x="5485" y="2064"/>
                <a:ext cx="2" cy="2"/>
              </a:xfrm>
              <a:custGeom>
                <a:avLst/>
                <a:gdLst>
                  <a:gd name="T0" fmla="*/ 2 w 2"/>
                  <a:gd name="T1" fmla="*/ 1 h 2"/>
                  <a:gd name="T2" fmla="*/ 0 w 2"/>
                  <a:gd name="T3" fmla="*/ 0 h 2"/>
                  <a:gd name="T4" fmla="*/ 2 w 2"/>
                  <a:gd name="T5" fmla="*/ 1 h 2"/>
                </a:gdLst>
                <a:ahLst/>
                <a:cxnLst>
                  <a:cxn ang="0">
                    <a:pos x="T0" y="T1"/>
                  </a:cxn>
                  <a:cxn ang="0">
                    <a:pos x="T2" y="T3"/>
                  </a:cxn>
                  <a:cxn ang="0">
                    <a:pos x="T4" y="T5"/>
                  </a:cxn>
                </a:cxnLst>
                <a:rect l="0" t="0" r="r" b="b"/>
                <a:pathLst>
                  <a:path w="2" h="2">
                    <a:moveTo>
                      <a:pt x="2" y="1"/>
                    </a:moveTo>
                    <a:cubicBezTo>
                      <a:pt x="1" y="2"/>
                      <a:pt x="0" y="1"/>
                      <a:pt x="0" y="0"/>
                    </a:cubicBezTo>
                    <a:cubicBezTo>
                      <a:pt x="0" y="0"/>
                      <a:pt x="1" y="1"/>
                      <a:pt x="2"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21" name="Freeform 1073">
                <a:extLst>
                  <a:ext uri="{FF2B5EF4-FFF2-40B4-BE49-F238E27FC236}">
                    <a16:creationId xmlns:a16="http://schemas.microsoft.com/office/drawing/2014/main" id="{5DB35BC8-A91F-0D2D-2B5F-5A85DF953C1F}"/>
                  </a:ext>
                </a:extLst>
              </p:cNvPr>
              <p:cNvSpPr/>
              <p:nvPr/>
            </p:nvSpPr>
            <p:spPr bwMode="auto">
              <a:xfrm>
                <a:off x="5644" y="2044"/>
                <a:ext cx="2" cy="3"/>
              </a:xfrm>
              <a:custGeom>
                <a:avLst/>
                <a:gdLst>
                  <a:gd name="T0" fmla="*/ 0 w 2"/>
                  <a:gd name="T1" fmla="*/ 0 h 2"/>
                  <a:gd name="T2" fmla="*/ 2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1" y="1"/>
                      <a:pt x="2" y="2"/>
                      <a:pt x="2" y="2"/>
                    </a:cubicBezTo>
                    <a:cubicBezTo>
                      <a:pt x="2" y="2"/>
                      <a:pt x="2" y="2"/>
                      <a:pt x="2" y="2"/>
                    </a:cubicBezTo>
                    <a:cubicBezTo>
                      <a:pt x="1" y="2"/>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22" name="Freeform 1074">
                <a:extLst>
                  <a:ext uri="{FF2B5EF4-FFF2-40B4-BE49-F238E27FC236}">
                    <a16:creationId xmlns:a16="http://schemas.microsoft.com/office/drawing/2014/main" id="{4EB6EFE8-B7EB-09AF-21EE-749DE3058E3A}"/>
                  </a:ext>
                </a:extLst>
              </p:cNvPr>
              <p:cNvSpPr/>
              <p:nvPr/>
            </p:nvSpPr>
            <p:spPr bwMode="auto">
              <a:xfrm>
                <a:off x="5245" y="1934"/>
                <a:ext cx="42" cy="195"/>
              </a:xfrm>
              <a:custGeom>
                <a:avLst/>
                <a:gdLst>
                  <a:gd name="T0" fmla="*/ 7 w 37"/>
                  <a:gd name="T1" fmla="*/ 0 h 172"/>
                  <a:gd name="T2" fmla="*/ 27 w 37"/>
                  <a:gd name="T3" fmla="*/ 2 h 172"/>
                  <a:gd name="T4" fmla="*/ 32 w 37"/>
                  <a:gd name="T5" fmla="*/ 11 h 172"/>
                  <a:gd name="T6" fmla="*/ 19 w 37"/>
                  <a:gd name="T7" fmla="*/ 29 h 172"/>
                  <a:gd name="T8" fmla="*/ 34 w 37"/>
                  <a:gd name="T9" fmla="*/ 141 h 172"/>
                  <a:gd name="T10" fmla="*/ 28 w 37"/>
                  <a:gd name="T11" fmla="*/ 150 h 172"/>
                  <a:gd name="T12" fmla="*/ 37 w 37"/>
                  <a:gd name="T13" fmla="*/ 170 h 172"/>
                  <a:gd name="T14" fmla="*/ 19 w 37"/>
                  <a:gd name="T15" fmla="*/ 172 h 172"/>
                  <a:gd name="T16" fmla="*/ 8 w 37"/>
                  <a:gd name="T17" fmla="*/ 74 h 172"/>
                  <a:gd name="T18" fmla="*/ 8 w 37"/>
                  <a:gd name="T19" fmla="*/ 74 h 172"/>
                  <a:gd name="T20" fmla="*/ 7 w 37"/>
                  <a:gd name="T21" fmla="*/ 59 h 172"/>
                  <a:gd name="T22" fmla="*/ 6 w 37"/>
                  <a:gd name="T23" fmla="*/ 53 h 172"/>
                  <a:gd name="T24" fmla="*/ 5 w 37"/>
                  <a:gd name="T25" fmla="*/ 39 h 172"/>
                  <a:gd name="T26" fmla="*/ 3 w 37"/>
                  <a:gd name="T27" fmla="*/ 22 h 172"/>
                  <a:gd name="T28" fmla="*/ 12 w 37"/>
                  <a:gd name="T29" fmla="*/ 14 h 172"/>
                  <a:gd name="T30" fmla="*/ 0 w 37"/>
                  <a:gd name="T31" fmla="*/ 7 h 172"/>
                  <a:gd name="T32" fmla="*/ 7 w 37"/>
                  <a:gd name="T33"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172">
                    <a:moveTo>
                      <a:pt x="7" y="0"/>
                    </a:moveTo>
                    <a:cubicBezTo>
                      <a:pt x="14" y="3"/>
                      <a:pt x="21" y="2"/>
                      <a:pt x="27" y="2"/>
                    </a:cubicBezTo>
                    <a:cubicBezTo>
                      <a:pt x="35" y="3"/>
                      <a:pt x="33" y="7"/>
                      <a:pt x="32" y="11"/>
                    </a:cubicBezTo>
                    <a:cubicBezTo>
                      <a:pt x="18" y="10"/>
                      <a:pt x="17" y="17"/>
                      <a:pt x="19" y="29"/>
                    </a:cubicBezTo>
                    <a:cubicBezTo>
                      <a:pt x="25" y="66"/>
                      <a:pt x="29" y="103"/>
                      <a:pt x="34" y="141"/>
                    </a:cubicBezTo>
                    <a:cubicBezTo>
                      <a:pt x="27" y="140"/>
                      <a:pt x="26" y="144"/>
                      <a:pt x="28" y="150"/>
                    </a:cubicBezTo>
                    <a:cubicBezTo>
                      <a:pt x="30" y="157"/>
                      <a:pt x="36" y="162"/>
                      <a:pt x="37" y="170"/>
                    </a:cubicBezTo>
                    <a:cubicBezTo>
                      <a:pt x="30" y="167"/>
                      <a:pt x="25" y="172"/>
                      <a:pt x="19" y="172"/>
                    </a:cubicBezTo>
                    <a:cubicBezTo>
                      <a:pt x="16" y="139"/>
                      <a:pt x="14" y="106"/>
                      <a:pt x="8" y="74"/>
                    </a:cubicBezTo>
                    <a:cubicBezTo>
                      <a:pt x="8" y="74"/>
                      <a:pt x="8" y="74"/>
                      <a:pt x="8" y="74"/>
                    </a:cubicBezTo>
                    <a:cubicBezTo>
                      <a:pt x="7" y="69"/>
                      <a:pt x="7" y="64"/>
                      <a:pt x="7" y="59"/>
                    </a:cubicBezTo>
                    <a:cubicBezTo>
                      <a:pt x="8" y="57"/>
                      <a:pt x="8" y="55"/>
                      <a:pt x="6" y="53"/>
                    </a:cubicBezTo>
                    <a:cubicBezTo>
                      <a:pt x="5" y="48"/>
                      <a:pt x="5" y="44"/>
                      <a:pt x="5" y="39"/>
                    </a:cubicBezTo>
                    <a:cubicBezTo>
                      <a:pt x="7" y="33"/>
                      <a:pt x="6" y="28"/>
                      <a:pt x="3" y="22"/>
                    </a:cubicBezTo>
                    <a:cubicBezTo>
                      <a:pt x="6" y="19"/>
                      <a:pt x="12" y="18"/>
                      <a:pt x="12" y="14"/>
                    </a:cubicBezTo>
                    <a:cubicBezTo>
                      <a:pt x="11" y="8"/>
                      <a:pt x="4" y="9"/>
                      <a:pt x="0" y="7"/>
                    </a:cubicBezTo>
                    <a:cubicBezTo>
                      <a:pt x="1" y="3"/>
                      <a:pt x="5" y="2"/>
                      <a:pt x="7"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23" name="Freeform 1075">
                <a:extLst>
                  <a:ext uri="{FF2B5EF4-FFF2-40B4-BE49-F238E27FC236}">
                    <a16:creationId xmlns:a16="http://schemas.microsoft.com/office/drawing/2014/main" id="{162559AD-43CC-269A-673A-DED9898E5038}"/>
                  </a:ext>
                </a:extLst>
              </p:cNvPr>
              <p:cNvSpPr/>
              <p:nvPr/>
            </p:nvSpPr>
            <p:spPr bwMode="auto">
              <a:xfrm>
                <a:off x="5252" y="2248"/>
                <a:ext cx="46" cy="71"/>
              </a:xfrm>
              <a:custGeom>
                <a:avLst/>
                <a:gdLst>
                  <a:gd name="T0" fmla="*/ 11 w 40"/>
                  <a:gd name="T1" fmla="*/ 0 h 62"/>
                  <a:gd name="T2" fmla="*/ 26 w 40"/>
                  <a:gd name="T3" fmla="*/ 11 h 62"/>
                  <a:gd name="T4" fmla="*/ 21 w 40"/>
                  <a:gd name="T5" fmla="*/ 20 h 62"/>
                  <a:gd name="T6" fmla="*/ 29 w 40"/>
                  <a:gd name="T7" fmla="*/ 33 h 62"/>
                  <a:gd name="T8" fmla="*/ 35 w 40"/>
                  <a:gd name="T9" fmla="*/ 45 h 62"/>
                  <a:gd name="T10" fmla="*/ 33 w 40"/>
                  <a:gd name="T11" fmla="*/ 59 h 62"/>
                  <a:gd name="T12" fmla="*/ 28 w 40"/>
                  <a:gd name="T13" fmla="*/ 62 h 62"/>
                  <a:gd name="T14" fmla="*/ 26 w 40"/>
                  <a:gd name="T15" fmla="*/ 51 h 62"/>
                  <a:gd name="T16" fmla="*/ 16 w 40"/>
                  <a:gd name="T17" fmla="*/ 40 h 62"/>
                  <a:gd name="T18" fmla="*/ 10 w 40"/>
                  <a:gd name="T19" fmla="*/ 35 h 62"/>
                  <a:gd name="T20" fmla="*/ 6 w 40"/>
                  <a:gd name="T21" fmla="*/ 11 h 62"/>
                  <a:gd name="T22" fmla="*/ 11 w 40"/>
                  <a:gd name="T2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62">
                    <a:moveTo>
                      <a:pt x="11" y="0"/>
                    </a:moveTo>
                    <a:cubicBezTo>
                      <a:pt x="9" y="13"/>
                      <a:pt x="19" y="11"/>
                      <a:pt x="26" y="11"/>
                    </a:cubicBezTo>
                    <a:cubicBezTo>
                      <a:pt x="28" y="17"/>
                      <a:pt x="22" y="16"/>
                      <a:pt x="21" y="20"/>
                    </a:cubicBezTo>
                    <a:cubicBezTo>
                      <a:pt x="20" y="27"/>
                      <a:pt x="18" y="33"/>
                      <a:pt x="29" y="33"/>
                    </a:cubicBezTo>
                    <a:cubicBezTo>
                      <a:pt x="40" y="32"/>
                      <a:pt x="39" y="38"/>
                      <a:pt x="35" y="45"/>
                    </a:cubicBezTo>
                    <a:cubicBezTo>
                      <a:pt x="33" y="49"/>
                      <a:pt x="29" y="54"/>
                      <a:pt x="33" y="59"/>
                    </a:cubicBezTo>
                    <a:cubicBezTo>
                      <a:pt x="31" y="60"/>
                      <a:pt x="30" y="61"/>
                      <a:pt x="28" y="62"/>
                    </a:cubicBezTo>
                    <a:cubicBezTo>
                      <a:pt x="26" y="58"/>
                      <a:pt x="26" y="55"/>
                      <a:pt x="26" y="51"/>
                    </a:cubicBezTo>
                    <a:cubicBezTo>
                      <a:pt x="27" y="43"/>
                      <a:pt x="25" y="39"/>
                      <a:pt x="16" y="40"/>
                    </a:cubicBezTo>
                    <a:cubicBezTo>
                      <a:pt x="13" y="40"/>
                      <a:pt x="7" y="38"/>
                      <a:pt x="10" y="35"/>
                    </a:cubicBezTo>
                    <a:cubicBezTo>
                      <a:pt x="21" y="25"/>
                      <a:pt x="10" y="17"/>
                      <a:pt x="6" y="11"/>
                    </a:cubicBezTo>
                    <a:cubicBezTo>
                      <a:pt x="0" y="2"/>
                      <a:pt x="6" y="2"/>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24" name="Freeform 1076">
                <a:extLst>
                  <a:ext uri="{FF2B5EF4-FFF2-40B4-BE49-F238E27FC236}">
                    <a16:creationId xmlns:a16="http://schemas.microsoft.com/office/drawing/2014/main" id="{16D12B2A-5180-7FC0-D5C0-A077BD5098CE}"/>
                  </a:ext>
                </a:extLst>
              </p:cNvPr>
              <p:cNvSpPr/>
              <p:nvPr/>
            </p:nvSpPr>
            <p:spPr bwMode="auto">
              <a:xfrm>
                <a:off x="5240" y="2189"/>
                <a:ext cx="43" cy="55"/>
              </a:xfrm>
              <a:custGeom>
                <a:avLst/>
                <a:gdLst>
                  <a:gd name="T0" fmla="*/ 25 w 38"/>
                  <a:gd name="T1" fmla="*/ 0 h 48"/>
                  <a:gd name="T2" fmla="*/ 17 w 38"/>
                  <a:gd name="T3" fmla="*/ 23 h 48"/>
                  <a:gd name="T4" fmla="*/ 27 w 38"/>
                  <a:gd name="T5" fmla="*/ 34 h 48"/>
                  <a:gd name="T6" fmla="*/ 29 w 38"/>
                  <a:gd name="T7" fmla="*/ 48 h 48"/>
                  <a:gd name="T8" fmla="*/ 25 w 38"/>
                  <a:gd name="T9" fmla="*/ 40 h 48"/>
                  <a:gd name="T10" fmla="*/ 15 w 38"/>
                  <a:gd name="T11" fmla="*/ 36 h 48"/>
                  <a:gd name="T12" fmla="*/ 1 w 38"/>
                  <a:gd name="T13" fmla="*/ 30 h 48"/>
                  <a:gd name="T14" fmla="*/ 11 w 38"/>
                  <a:gd name="T15" fmla="*/ 20 h 48"/>
                  <a:gd name="T16" fmla="*/ 10 w 38"/>
                  <a:gd name="T17" fmla="*/ 7 h 48"/>
                  <a:gd name="T18" fmla="*/ 25 w 3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48">
                    <a:moveTo>
                      <a:pt x="25" y="0"/>
                    </a:moveTo>
                    <a:cubicBezTo>
                      <a:pt x="36" y="13"/>
                      <a:pt x="35" y="15"/>
                      <a:pt x="17" y="23"/>
                    </a:cubicBezTo>
                    <a:cubicBezTo>
                      <a:pt x="18" y="28"/>
                      <a:pt x="22" y="32"/>
                      <a:pt x="27" y="34"/>
                    </a:cubicBezTo>
                    <a:cubicBezTo>
                      <a:pt x="38" y="37"/>
                      <a:pt x="36" y="42"/>
                      <a:pt x="29" y="48"/>
                    </a:cubicBezTo>
                    <a:cubicBezTo>
                      <a:pt x="31" y="44"/>
                      <a:pt x="28" y="41"/>
                      <a:pt x="25" y="40"/>
                    </a:cubicBezTo>
                    <a:cubicBezTo>
                      <a:pt x="21" y="38"/>
                      <a:pt x="18" y="38"/>
                      <a:pt x="15" y="36"/>
                    </a:cubicBezTo>
                    <a:cubicBezTo>
                      <a:pt x="10" y="33"/>
                      <a:pt x="2" y="37"/>
                      <a:pt x="1" y="30"/>
                    </a:cubicBezTo>
                    <a:cubicBezTo>
                      <a:pt x="0" y="25"/>
                      <a:pt x="7" y="23"/>
                      <a:pt x="11" y="20"/>
                    </a:cubicBezTo>
                    <a:cubicBezTo>
                      <a:pt x="19" y="15"/>
                      <a:pt x="13" y="11"/>
                      <a:pt x="10" y="7"/>
                    </a:cubicBezTo>
                    <a:cubicBezTo>
                      <a:pt x="14" y="2"/>
                      <a:pt x="24" y="10"/>
                      <a:pt x="2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25" name="Freeform 1077">
                <a:extLst>
                  <a:ext uri="{FF2B5EF4-FFF2-40B4-BE49-F238E27FC236}">
                    <a16:creationId xmlns:a16="http://schemas.microsoft.com/office/drawing/2014/main" id="{C8EE4070-9069-90EE-EC15-632AA57DA584}"/>
                  </a:ext>
                </a:extLst>
              </p:cNvPr>
              <p:cNvSpPr/>
              <p:nvPr/>
            </p:nvSpPr>
            <p:spPr bwMode="auto">
              <a:xfrm>
                <a:off x="5239" y="2144"/>
                <a:ext cx="44" cy="34"/>
              </a:xfrm>
              <a:custGeom>
                <a:avLst/>
                <a:gdLst>
                  <a:gd name="T0" fmla="*/ 18 w 39"/>
                  <a:gd name="T1" fmla="*/ 1 h 30"/>
                  <a:gd name="T2" fmla="*/ 18 w 39"/>
                  <a:gd name="T3" fmla="*/ 7 h 30"/>
                  <a:gd name="T4" fmla="*/ 32 w 39"/>
                  <a:gd name="T5" fmla="*/ 16 h 30"/>
                  <a:gd name="T6" fmla="*/ 37 w 39"/>
                  <a:gd name="T7" fmla="*/ 26 h 30"/>
                  <a:gd name="T8" fmla="*/ 27 w 39"/>
                  <a:gd name="T9" fmla="*/ 28 h 30"/>
                  <a:gd name="T10" fmla="*/ 5 w 39"/>
                  <a:gd name="T11" fmla="*/ 10 h 30"/>
                  <a:gd name="T12" fmla="*/ 6 w 39"/>
                  <a:gd name="T13" fmla="*/ 3 h 30"/>
                  <a:gd name="T14" fmla="*/ 18 w 39"/>
                  <a:gd name="T15" fmla="*/ 1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0">
                    <a:moveTo>
                      <a:pt x="18" y="1"/>
                    </a:moveTo>
                    <a:cubicBezTo>
                      <a:pt x="19" y="3"/>
                      <a:pt x="12" y="5"/>
                      <a:pt x="18" y="7"/>
                    </a:cubicBezTo>
                    <a:cubicBezTo>
                      <a:pt x="24" y="8"/>
                      <a:pt x="28" y="12"/>
                      <a:pt x="32" y="16"/>
                    </a:cubicBezTo>
                    <a:cubicBezTo>
                      <a:pt x="34" y="19"/>
                      <a:pt x="39" y="21"/>
                      <a:pt x="37" y="26"/>
                    </a:cubicBezTo>
                    <a:cubicBezTo>
                      <a:pt x="35" y="30"/>
                      <a:pt x="30" y="28"/>
                      <a:pt x="27" y="28"/>
                    </a:cubicBezTo>
                    <a:cubicBezTo>
                      <a:pt x="19" y="23"/>
                      <a:pt x="14" y="14"/>
                      <a:pt x="5" y="10"/>
                    </a:cubicBezTo>
                    <a:cubicBezTo>
                      <a:pt x="0" y="9"/>
                      <a:pt x="1" y="5"/>
                      <a:pt x="6" y="3"/>
                    </a:cubicBezTo>
                    <a:cubicBezTo>
                      <a:pt x="10" y="0"/>
                      <a:pt x="14" y="1"/>
                      <a:pt x="18"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26" name="Freeform 1078">
                <a:extLst>
                  <a:ext uri="{FF2B5EF4-FFF2-40B4-BE49-F238E27FC236}">
                    <a16:creationId xmlns:a16="http://schemas.microsoft.com/office/drawing/2014/main" id="{EFE14D61-83DD-32A5-AD09-AC598D20602F}"/>
                  </a:ext>
                </a:extLst>
              </p:cNvPr>
              <p:cNvSpPr/>
              <p:nvPr/>
            </p:nvSpPr>
            <p:spPr bwMode="auto">
              <a:xfrm>
                <a:off x="5184" y="2044"/>
                <a:ext cx="31" cy="31"/>
              </a:xfrm>
              <a:custGeom>
                <a:avLst/>
                <a:gdLst>
                  <a:gd name="T0" fmla="*/ 1 w 27"/>
                  <a:gd name="T1" fmla="*/ 0 h 27"/>
                  <a:gd name="T2" fmla="*/ 25 w 27"/>
                  <a:gd name="T3" fmla="*/ 12 h 27"/>
                  <a:gd name="T4" fmla="*/ 25 w 27"/>
                  <a:gd name="T5" fmla="*/ 23 h 27"/>
                  <a:gd name="T6" fmla="*/ 15 w 27"/>
                  <a:gd name="T7" fmla="*/ 20 h 27"/>
                  <a:gd name="T8" fmla="*/ 8 w 27"/>
                  <a:gd name="T9" fmla="*/ 18 h 27"/>
                  <a:gd name="T10" fmla="*/ 1 w 27"/>
                  <a:gd name="T11" fmla="*/ 0 h 27"/>
                </a:gdLst>
                <a:ahLst/>
                <a:cxnLst>
                  <a:cxn ang="0">
                    <a:pos x="T0" y="T1"/>
                  </a:cxn>
                  <a:cxn ang="0">
                    <a:pos x="T2" y="T3"/>
                  </a:cxn>
                  <a:cxn ang="0">
                    <a:pos x="T4" y="T5"/>
                  </a:cxn>
                  <a:cxn ang="0">
                    <a:pos x="T6" y="T7"/>
                  </a:cxn>
                  <a:cxn ang="0">
                    <a:pos x="T8" y="T9"/>
                  </a:cxn>
                  <a:cxn ang="0">
                    <a:pos x="T10" y="T11"/>
                  </a:cxn>
                </a:cxnLst>
                <a:rect l="0" t="0" r="r" b="b"/>
                <a:pathLst>
                  <a:path w="27" h="27">
                    <a:moveTo>
                      <a:pt x="1" y="0"/>
                    </a:moveTo>
                    <a:cubicBezTo>
                      <a:pt x="11" y="0"/>
                      <a:pt x="21" y="0"/>
                      <a:pt x="25" y="12"/>
                    </a:cubicBezTo>
                    <a:cubicBezTo>
                      <a:pt x="25" y="16"/>
                      <a:pt x="27" y="20"/>
                      <a:pt x="25" y="23"/>
                    </a:cubicBezTo>
                    <a:cubicBezTo>
                      <a:pt x="21" y="27"/>
                      <a:pt x="18" y="21"/>
                      <a:pt x="15" y="20"/>
                    </a:cubicBezTo>
                    <a:cubicBezTo>
                      <a:pt x="12" y="20"/>
                      <a:pt x="10" y="19"/>
                      <a:pt x="8" y="18"/>
                    </a:cubicBezTo>
                    <a:cubicBezTo>
                      <a:pt x="0" y="14"/>
                      <a:pt x="1" y="7"/>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27" name="Freeform 1079">
                <a:extLst>
                  <a:ext uri="{FF2B5EF4-FFF2-40B4-BE49-F238E27FC236}">
                    <a16:creationId xmlns:a16="http://schemas.microsoft.com/office/drawing/2014/main" id="{7FBD9E0A-F022-85AF-DBF5-6E64B1E5BDF0}"/>
                  </a:ext>
                </a:extLst>
              </p:cNvPr>
              <p:cNvSpPr/>
              <p:nvPr/>
            </p:nvSpPr>
            <p:spPr bwMode="auto">
              <a:xfrm>
                <a:off x="5222" y="1998"/>
                <a:ext cx="33" cy="28"/>
              </a:xfrm>
              <a:custGeom>
                <a:avLst/>
                <a:gdLst>
                  <a:gd name="T0" fmla="*/ 29 w 29"/>
                  <a:gd name="T1" fmla="*/ 18 h 25"/>
                  <a:gd name="T2" fmla="*/ 29 w 29"/>
                  <a:gd name="T3" fmla="*/ 18 h 25"/>
                  <a:gd name="T4" fmla="*/ 9 w 29"/>
                  <a:gd name="T5" fmla="*/ 24 h 25"/>
                  <a:gd name="T6" fmla="*/ 1 w 29"/>
                  <a:gd name="T7" fmla="*/ 12 h 25"/>
                  <a:gd name="T8" fmla="*/ 2 w 29"/>
                  <a:gd name="T9" fmla="*/ 8 h 25"/>
                  <a:gd name="T10" fmla="*/ 18 w 29"/>
                  <a:gd name="T11" fmla="*/ 5 h 25"/>
                  <a:gd name="T12" fmla="*/ 29 w 29"/>
                  <a:gd name="T13" fmla="*/ 18 h 25"/>
                </a:gdLst>
                <a:ahLst/>
                <a:cxnLst>
                  <a:cxn ang="0">
                    <a:pos x="T0" y="T1"/>
                  </a:cxn>
                  <a:cxn ang="0">
                    <a:pos x="T2" y="T3"/>
                  </a:cxn>
                  <a:cxn ang="0">
                    <a:pos x="T4" y="T5"/>
                  </a:cxn>
                  <a:cxn ang="0">
                    <a:pos x="T6" y="T7"/>
                  </a:cxn>
                  <a:cxn ang="0">
                    <a:pos x="T8" y="T9"/>
                  </a:cxn>
                  <a:cxn ang="0">
                    <a:pos x="T10" y="T11"/>
                  </a:cxn>
                  <a:cxn ang="0">
                    <a:pos x="T12" y="T13"/>
                  </a:cxn>
                </a:cxnLst>
                <a:rect l="0" t="0" r="r" b="b"/>
                <a:pathLst>
                  <a:path w="28" h="25">
                    <a:moveTo>
                      <a:pt x="29" y="18"/>
                    </a:moveTo>
                    <a:cubicBezTo>
                      <a:pt x="29" y="18"/>
                      <a:pt x="29" y="18"/>
                      <a:pt x="29" y="18"/>
                    </a:cubicBezTo>
                    <a:cubicBezTo>
                      <a:pt x="23" y="25"/>
                      <a:pt x="15" y="22"/>
                      <a:pt x="9" y="24"/>
                    </a:cubicBezTo>
                    <a:cubicBezTo>
                      <a:pt x="4" y="22"/>
                      <a:pt x="5" y="15"/>
                      <a:pt x="1" y="12"/>
                    </a:cubicBezTo>
                    <a:cubicBezTo>
                      <a:pt x="0" y="11"/>
                      <a:pt x="0" y="8"/>
                      <a:pt x="2" y="8"/>
                    </a:cubicBezTo>
                    <a:cubicBezTo>
                      <a:pt x="7" y="7"/>
                      <a:pt x="11" y="0"/>
                      <a:pt x="18" y="5"/>
                    </a:cubicBezTo>
                    <a:cubicBezTo>
                      <a:pt x="18" y="12"/>
                      <a:pt x="25" y="13"/>
                      <a:pt x="29"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28" name="Freeform 1080">
                <a:extLst>
                  <a:ext uri="{FF2B5EF4-FFF2-40B4-BE49-F238E27FC236}">
                    <a16:creationId xmlns:a16="http://schemas.microsoft.com/office/drawing/2014/main" id="{D54CD4CA-B2D4-B48B-C9E0-FDC62275F6BB}"/>
                  </a:ext>
                </a:extLst>
              </p:cNvPr>
              <p:cNvSpPr/>
              <p:nvPr/>
            </p:nvSpPr>
            <p:spPr bwMode="auto">
              <a:xfrm>
                <a:off x="5130" y="2074"/>
                <a:ext cx="20" cy="38"/>
              </a:xfrm>
              <a:custGeom>
                <a:avLst/>
                <a:gdLst>
                  <a:gd name="T0" fmla="*/ 3 w 18"/>
                  <a:gd name="T1" fmla="*/ 14 h 34"/>
                  <a:gd name="T2" fmla="*/ 7 w 18"/>
                  <a:gd name="T3" fmla="*/ 1 h 34"/>
                  <a:gd name="T4" fmla="*/ 17 w 18"/>
                  <a:gd name="T5" fmla="*/ 14 h 34"/>
                  <a:gd name="T6" fmla="*/ 18 w 18"/>
                  <a:gd name="T7" fmla="*/ 22 h 34"/>
                  <a:gd name="T8" fmla="*/ 17 w 18"/>
                  <a:gd name="T9" fmla="*/ 34 h 34"/>
                  <a:gd name="T10" fmla="*/ 3 w 18"/>
                  <a:gd name="T11" fmla="*/ 14 h 34"/>
                </a:gdLst>
                <a:ahLst/>
                <a:cxnLst>
                  <a:cxn ang="0">
                    <a:pos x="T0" y="T1"/>
                  </a:cxn>
                  <a:cxn ang="0">
                    <a:pos x="T2" y="T3"/>
                  </a:cxn>
                  <a:cxn ang="0">
                    <a:pos x="T4" y="T5"/>
                  </a:cxn>
                  <a:cxn ang="0">
                    <a:pos x="T6" y="T7"/>
                  </a:cxn>
                  <a:cxn ang="0">
                    <a:pos x="T8" y="T9"/>
                  </a:cxn>
                  <a:cxn ang="0">
                    <a:pos x="T10" y="T11"/>
                  </a:cxn>
                </a:cxnLst>
                <a:rect l="0" t="0" r="r" b="b"/>
                <a:pathLst>
                  <a:path w="18" h="34">
                    <a:moveTo>
                      <a:pt x="3" y="14"/>
                    </a:moveTo>
                    <a:cubicBezTo>
                      <a:pt x="4" y="10"/>
                      <a:pt x="0" y="2"/>
                      <a:pt x="7" y="1"/>
                    </a:cubicBezTo>
                    <a:cubicBezTo>
                      <a:pt x="15" y="0"/>
                      <a:pt x="16" y="8"/>
                      <a:pt x="17" y="14"/>
                    </a:cubicBezTo>
                    <a:cubicBezTo>
                      <a:pt x="18" y="17"/>
                      <a:pt x="18" y="19"/>
                      <a:pt x="18" y="22"/>
                    </a:cubicBezTo>
                    <a:cubicBezTo>
                      <a:pt x="17" y="26"/>
                      <a:pt x="17" y="30"/>
                      <a:pt x="17" y="34"/>
                    </a:cubicBezTo>
                    <a:cubicBezTo>
                      <a:pt x="14" y="26"/>
                      <a:pt x="4" y="23"/>
                      <a:pt x="3"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29" name="Freeform 1081">
                <a:extLst>
                  <a:ext uri="{FF2B5EF4-FFF2-40B4-BE49-F238E27FC236}">
                    <a16:creationId xmlns:a16="http://schemas.microsoft.com/office/drawing/2014/main" id="{3C150D44-F2A8-8FF5-18D6-07D5E279A8B3}"/>
                  </a:ext>
                </a:extLst>
              </p:cNvPr>
              <p:cNvSpPr/>
              <p:nvPr/>
            </p:nvSpPr>
            <p:spPr bwMode="auto">
              <a:xfrm>
                <a:off x="5259" y="2143"/>
                <a:ext cx="6" cy="2"/>
              </a:xfrm>
              <a:custGeom>
                <a:avLst/>
                <a:gdLst>
                  <a:gd name="T0" fmla="*/ 5 w 5"/>
                  <a:gd name="T1" fmla="*/ 0 h 2"/>
                  <a:gd name="T2" fmla="*/ 0 w 5"/>
                  <a:gd name="T3" fmla="*/ 2 h 2"/>
                  <a:gd name="T4" fmla="*/ 5 w 5"/>
                  <a:gd name="T5" fmla="*/ 0 h 2"/>
                </a:gdLst>
                <a:ahLst/>
                <a:cxnLst>
                  <a:cxn ang="0">
                    <a:pos x="T0" y="T1"/>
                  </a:cxn>
                  <a:cxn ang="0">
                    <a:pos x="T2" y="T3"/>
                  </a:cxn>
                  <a:cxn ang="0">
                    <a:pos x="T4" y="T5"/>
                  </a:cxn>
                </a:cxnLst>
                <a:rect l="0" t="0" r="r" b="b"/>
                <a:pathLst>
                  <a:path w="5" h="2">
                    <a:moveTo>
                      <a:pt x="5" y="0"/>
                    </a:moveTo>
                    <a:cubicBezTo>
                      <a:pt x="4" y="2"/>
                      <a:pt x="2" y="2"/>
                      <a:pt x="0" y="2"/>
                    </a:cubicBezTo>
                    <a:cubicBezTo>
                      <a:pt x="1" y="0"/>
                      <a:pt x="3" y="0"/>
                      <a:pt x="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30" name="Freeform 1082">
                <a:extLst>
                  <a:ext uri="{FF2B5EF4-FFF2-40B4-BE49-F238E27FC236}">
                    <a16:creationId xmlns:a16="http://schemas.microsoft.com/office/drawing/2014/main" id="{D2DB8E0E-54C1-022C-BDBF-ACBD9316B1C2}"/>
                  </a:ext>
                </a:extLst>
              </p:cNvPr>
              <p:cNvSpPr/>
              <p:nvPr/>
            </p:nvSpPr>
            <p:spPr bwMode="auto">
              <a:xfrm>
                <a:off x="5267" y="2245"/>
                <a:ext cx="3" cy="1"/>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2" y="0"/>
                      <a:pt x="1" y="1"/>
                      <a:pt x="0" y="1"/>
                    </a:cubicBezTo>
                    <a:cubicBezTo>
                      <a:pt x="1" y="1"/>
                      <a:pt x="2" y="0"/>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31" name="Freeform 1083">
                <a:extLst>
                  <a:ext uri="{FF2B5EF4-FFF2-40B4-BE49-F238E27FC236}">
                    <a16:creationId xmlns:a16="http://schemas.microsoft.com/office/drawing/2014/main" id="{90851155-2E31-6193-5C33-518B66B60FE6}"/>
                  </a:ext>
                </a:extLst>
              </p:cNvPr>
              <p:cNvSpPr/>
              <p:nvPr/>
            </p:nvSpPr>
            <p:spPr bwMode="auto">
              <a:xfrm>
                <a:off x="5614" y="2180"/>
                <a:ext cx="48" cy="38"/>
              </a:xfrm>
              <a:custGeom>
                <a:avLst/>
                <a:gdLst>
                  <a:gd name="T0" fmla="*/ 25 w 42"/>
                  <a:gd name="T1" fmla="*/ 33 h 33"/>
                  <a:gd name="T2" fmla="*/ 17 w 42"/>
                  <a:gd name="T3" fmla="*/ 33 h 33"/>
                  <a:gd name="T4" fmla="*/ 0 w 42"/>
                  <a:gd name="T5" fmla="*/ 19 h 33"/>
                  <a:gd name="T6" fmla="*/ 23 w 42"/>
                  <a:gd name="T7" fmla="*/ 0 h 33"/>
                  <a:gd name="T8" fmla="*/ 31 w 42"/>
                  <a:gd name="T9" fmla="*/ 13 h 33"/>
                  <a:gd name="T10" fmla="*/ 31 w 42"/>
                  <a:gd name="T11" fmla="*/ 30 h 33"/>
                  <a:gd name="T12" fmla="*/ 25 w 42"/>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42" h="33">
                    <a:moveTo>
                      <a:pt x="25" y="33"/>
                    </a:moveTo>
                    <a:cubicBezTo>
                      <a:pt x="22" y="33"/>
                      <a:pt x="20" y="33"/>
                      <a:pt x="17" y="33"/>
                    </a:cubicBezTo>
                    <a:cubicBezTo>
                      <a:pt x="13" y="27"/>
                      <a:pt x="4" y="26"/>
                      <a:pt x="0" y="19"/>
                    </a:cubicBezTo>
                    <a:cubicBezTo>
                      <a:pt x="10" y="15"/>
                      <a:pt x="20" y="11"/>
                      <a:pt x="23" y="0"/>
                    </a:cubicBezTo>
                    <a:cubicBezTo>
                      <a:pt x="23" y="6"/>
                      <a:pt x="26" y="10"/>
                      <a:pt x="31" y="13"/>
                    </a:cubicBezTo>
                    <a:cubicBezTo>
                      <a:pt x="42" y="20"/>
                      <a:pt x="42" y="23"/>
                      <a:pt x="31" y="30"/>
                    </a:cubicBezTo>
                    <a:cubicBezTo>
                      <a:pt x="29" y="31"/>
                      <a:pt x="27" y="32"/>
                      <a:pt x="25" y="3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32" name="Freeform 1084">
                <a:extLst>
                  <a:ext uri="{FF2B5EF4-FFF2-40B4-BE49-F238E27FC236}">
                    <a16:creationId xmlns:a16="http://schemas.microsoft.com/office/drawing/2014/main" id="{00218981-94D9-3F9F-7CB5-74B2E5A3731F}"/>
                  </a:ext>
                </a:extLst>
              </p:cNvPr>
              <p:cNvSpPr/>
              <p:nvPr/>
            </p:nvSpPr>
            <p:spPr bwMode="auto">
              <a:xfrm>
                <a:off x="5622" y="2143"/>
                <a:ext cx="42" cy="31"/>
              </a:xfrm>
              <a:custGeom>
                <a:avLst/>
                <a:gdLst>
                  <a:gd name="T0" fmla="*/ 20 w 37"/>
                  <a:gd name="T1" fmla="*/ 0 h 27"/>
                  <a:gd name="T2" fmla="*/ 32 w 37"/>
                  <a:gd name="T3" fmla="*/ 5 h 27"/>
                  <a:gd name="T4" fmla="*/ 33 w 37"/>
                  <a:gd name="T5" fmla="*/ 14 h 27"/>
                  <a:gd name="T6" fmla="*/ 15 w 37"/>
                  <a:gd name="T7" fmla="*/ 27 h 27"/>
                  <a:gd name="T8" fmla="*/ 7 w 37"/>
                  <a:gd name="T9" fmla="*/ 23 h 27"/>
                  <a:gd name="T10" fmla="*/ 5 w 37"/>
                  <a:gd name="T11" fmla="*/ 13 h 27"/>
                  <a:gd name="T12" fmla="*/ 20 w 37"/>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37" h="27">
                    <a:moveTo>
                      <a:pt x="20" y="0"/>
                    </a:moveTo>
                    <a:cubicBezTo>
                      <a:pt x="25" y="0"/>
                      <a:pt x="29" y="2"/>
                      <a:pt x="32" y="5"/>
                    </a:cubicBezTo>
                    <a:cubicBezTo>
                      <a:pt x="35" y="8"/>
                      <a:pt x="37" y="11"/>
                      <a:pt x="33" y="14"/>
                    </a:cubicBezTo>
                    <a:cubicBezTo>
                      <a:pt x="26" y="17"/>
                      <a:pt x="23" y="25"/>
                      <a:pt x="15" y="27"/>
                    </a:cubicBezTo>
                    <a:cubicBezTo>
                      <a:pt x="13" y="26"/>
                      <a:pt x="10" y="24"/>
                      <a:pt x="7" y="23"/>
                    </a:cubicBezTo>
                    <a:cubicBezTo>
                      <a:pt x="0" y="21"/>
                      <a:pt x="1" y="17"/>
                      <a:pt x="5" y="13"/>
                    </a:cubicBezTo>
                    <a:cubicBezTo>
                      <a:pt x="10" y="8"/>
                      <a:pt x="14" y="3"/>
                      <a:pt x="2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33" name="Freeform 1085">
                <a:extLst>
                  <a:ext uri="{FF2B5EF4-FFF2-40B4-BE49-F238E27FC236}">
                    <a16:creationId xmlns:a16="http://schemas.microsoft.com/office/drawing/2014/main" id="{7AC25244-78F9-F93D-C44A-3FE4F8DF594D}"/>
                  </a:ext>
                </a:extLst>
              </p:cNvPr>
              <p:cNvSpPr/>
              <p:nvPr/>
            </p:nvSpPr>
            <p:spPr bwMode="auto">
              <a:xfrm>
                <a:off x="5563" y="2211"/>
                <a:ext cx="36" cy="19"/>
              </a:xfrm>
              <a:custGeom>
                <a:avLst/>
                <a:gdLst>
                  <a:gd name="T0" fmla="*/ 15 w 31"/>
                  <a:gd name="T1" fmla="*/ 17 h 17"/>
                  <a:gd name="T2" fmla="*/ 10 w 31"/>
                  <a:gd name="T3" fmla="*/ 17 h 17"/>
                  <a:gd name="T4" fmla="*/ 0 w 31"/>
                  <a:gd name="T5" fmla="*/ 11 h 17"/>
                  <a:gd name="T6" fmla="*/ 9 w 31"/>
                  <a:gd name="T7" fmla="*/ 5 h 17"/>
                  <a:gd name="T8" fmla="*/ 21 w 31"/>
                  <a:gd name="T9" fmla="*/ 0 h 17"/>
                  <a:gd name="T10" fmla="*/ 15 w 31"/>
                  <a:gd name="T11" fmla="*/ 17 h 17"/>
                </a:gdLst>
                <a:ahLst/>
                <a:cxnLst>
                  <a:cxn ang="0">
                    <a:pos x="T0" y="T1"/>
                  </a:cxn>
                  <a:cxn ang="0">
                    <a:pos x="T2" y="T3"/>
                  </a:cxn>
                  <a:cxn ang="0">
                    <a:pos x="T4" y="T5"/>
                  </a:cxn>
                  <a:cxn ang="0">
                    <a:pos x="T6" y="T7"/>
                  </a:cxn>
                  <a:cxn ang="0">
                    <a:pos x="T8" y="T9"/>
                  </a:cxn>
                  <a:cxn ang="0">
                    <a:pos x="T10" y="T11"/>
                  </a:cxn>
                </a:cxnLst>
                <a:rect l="0" t="0" r="r" b="b"/>
                <a:pathLst>
                  <a:path w="31" h="17">
                    <a:moveTo>
                      <a:pt x="15" y="17"/>
                    </a:moveTo>
                    <a:cubicBezTo>
                      <a:pt x="14" y="17"/>
                      <a:pt x="12" y="17"/>
                      <a:pt x="10" y="17"/>
                    </a:cubicBezTo>
                    <a:cubicBezTo>
                      <a:pt x="6" y="17"/>
                      <a:pt x="1" y="16"/>
                      <a:pt x="0" y="11"/>
                    </a:cubicBezTo>
                    <a:cubicBezTo>
                      <a:pt x="0" y="7"/>
                      <a:pt x="5" y="6"/>
                      <a:pt x="9" y="5"/>
                    </a:cubicBezTo>
                    <a:cubicBezTo>
                      <a:pt x="13" y="4"/>
                      <a:pt x="17" y="2"/>
                      <a:pt x="21" y="0"/>
                    </a:cubicBezTo>
                    <a:cubicBezTo>
                      <a:pt x="31" y="10"/>
                      <a:pt x="31" y="10"/>
                      <a:pt x="15"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34" name="Freeform 1086">
                <a:extLst>
                  <a:ext uri="{FF2B5EF4-FFF2-40B4-BE49-F238E27FC236}">
                    <a16:creationId xmlns:a16="http://schemas.microsoft.com/office/drawing/2014/main" id="{8B2CBE01-8D07-2A4E-4A0C-4AF2BEFA2A9E}"/>
                  </a:ext>
                </a:extLst>
              </p:cNvPr>
              <p:cNvSpPr/>
              <p:nvPr/>
            </p:nvSpPr>
            <p:spPr bwMode="auto">
              <a:xfrm>
                <a:off x="5555" y="2270"/>
                <a:ext cx="32" cy="24"/>
              </a:xfrm>
              <a:custGeom>
                <a:avLst/>
                <a:gdLst>
                  <a:gd name="T0" fmla="*/ 11 w 28"/>
                  <a:gd name="T1" fmla="*/ 21 h 21"/>
                  <a:gd name="T2" fmla="*/ 2 w 28"/>
                  <a:gd name="T3" fmla="*/ 6 h 21"/>
                  <a:gd name="T4" fmla="*/ 18 w 28"/>
                  <a:gd name="T5" fmla="*/ 5 h 21"/>
                  <a:gd name="T6" fmla="*/ 19 w 28"/>
                  <a:gd name="T7" fmla="*/ 7 h 21"/>
                  <a:gd name="T8" fmla="*/ 11 w 28"/>
                  <a:gd name="T9" fmla="*/ 21 h 21"/>
                </a:gdLst>
                <a:ahLst/>
                <a:cxnLst>
                  <a:cxn ang="0">
                    <a:pos x="T0" y="T1"/>
                  </a:cxn>
                  <a:cxn ang="0">
                    <a:pos x="T2" y="T3"/>
                  </a:cxn>
                  <a:cxn ang="0">
                    <a:pos x="T4" y="T5"/>
                  </a:cxn>
                  <a:cxn ang="0">
                    <a:pos x="T6" y="T7"/>
                  </a:cxn>
                  <a:cxn ang="0">
                    <a:pos x="T8" y="T9"/>
                  </a:cxn>
                </a:cxnLst>
                <a:rect l="0" t="0" r="r" b="b"/>
                <a:pathLst>
                  <a:path w="28" h="21">
                    <a:moveTo>
                      <a:pt x="11" y="21"/>
                    </a:moveTo>
                    <a:cubicBezTo>
                      <a:pt x="5" y="18"/>
                      <a:pt x="0" y="11"/>
                      <a:pt x="2" y="6"/>
                    </a:cubicBezTo>
                    <a:cubicBezTo>
                      <a:pt x="5" y="0"/>
                      <a:pt x="13" y="5"/>
                      <a:pt x="18" y="5"/>
                    </a:cubicBezTo>
                    <a:cubicBezTo>
                      <a:pt x="19" y="5"/>
                      <a:pt x="19" y="6"/>
                      <a:pt x="19" y="7"/>
                    </a:cubicBezTo>
                    <a:cubicBezTo>
                      <a:pt x="28" y="20"/>
                      <a:pt x="28" y="20"/>
                      <a:pt x="11"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35" name="Freeform 1087">
                <a:extLst>
                  <a:ext uri="{FF2B5EF4-FFF2-40B4-BE49-F238E27FC236}">
                    <a16:creationId xmlns:a16="http://schemas.microsoft.com/office/drawing/2014/main" id="{7866D5C0-5A7A-BCD8-719A-80F604747829}"/>
                  </a:ext>
                </a:extLst>
              </p:cNvPr>
              <p:cNvSpPr/>
              <p:nvPr/>
            </p:nvSpPr>
            <p:spPr bwMode="auto">
              <a:xfrm>
                <a:off x="5519" y="2323"/>
                <a:ext cx="31" cy="27"/>
              </a:xfrm>
              <a:custGeom>
                <a:avLst/>
                <a:gdLst>
                  <a:gd name="T0" fmla="*/ 9 w 27"/>
                  <a:gd name="T1" fmla="*/ 20 h 24"/>
                  <a:gd name="T2" fmla="*/ 6 w 27"/>
                  <a:gd name="T3" fmla="*/ 5 h 24"/>
                  <a:gd name="T4" fmla="*/ 21 w 27"/>
                  <a:gd name="T5" fmla="*/ 10 h 24"/>
                  <a:gd name="T6" fmla="*/ 27 w 27"/>
                  <a:gd name="T7" fmla="*/ 23 h 24"/>
                  <a:gd name="T8" fmla="*/ 9 w 27"/>
                  <a:gd name="T9" fmla="*/ 20 h 24"/>
                </a:gdLst>
                <a:ahLst/>
                <a:cxnLst>
                  <a:cxn ang="0">
                    <a:pos x="T0" y="T1"/>
                  </a:cxn>
                  <a:cxn ang="0">
                    <a:pos x="T2" y="T3"/>
                  </a:cxn>
                  <a:cxn ang="0">
                    <a:pos x="T4" y="T5"/>
                  </a:cxn>
                  <a:cxn ang="0">
                    <a:pos x="T6" y="T7"/>
                  </a:cxn>
                  <a:cxn ang="0">
                    <a:pos x="T8" y="T9"/>
                  </a:cxn>
                </a:cxnLst>
                <a:rect l="0" t="0" r="r" b="b"/>
                <a:pathLst>
                  <a:path w="27" h="24">
                    <a:moveTo>
                      <a:pt x="9" y="20"/>
                    </a:moveTo>
                    <a:cubicBezTo>
                      <a:pt x="4" y="16"/>
                      <a:pt x="0" y="10"/>
                      <a:pt x="6" y="5"/>
                    </a:cubicBezTo>
                    <a:cubicBezTo>
                      <a:pt x="12" y="0"/>
                      <a:pt x="16" y="7"/>
                      <a:pt x="21" y="10"/>
                    </a:cubicBezTo>
                    <a:cubicBezTo>
                      <a:pt x="24" y="14"/>
                      <a:pt x="22" y="19"/>
                      <a:pt x="27" y="23"/>
                    </a:cubicBezTo>
                    <a:cubicBezTo>
                      <a:pt x="19" y="24"/>
                      <a:pt x="14" y="23"/>
                      <a:pt x="9"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36" name="Freeform 1088">
                <a:extLst>
                  <a:ext uri="{FF2B5EF4-FFF2-40B4-BE49-F238E27FC236}">
                    <a16:creationId xmlns:a16="http://schemas.microsoft.com/office/drawing/2014/main" id="{93C1F650-4827-E6D3-EEB5-5225B94FB0CB}"/>
                  </a:ext>
                </a:extLst>
              </p:cNvPr>
              <p:cNvSpPr/>
              <p:nvPr/>
            </p:nvSpPr>
            <p:spPr bwMode="auto">
              <a:xfrm>
                <a:off x="5571" y="2246"/>
                <a:ext cx="33" cy="26"/>
              </a:xfrm>
              <a:custGeom>
                <a:avLst/>
                <a:gdLst>
                  <a:gd name="T0" fmla="*/ 11 w 29"/>
                  <a:gd name="T1" fmla="*/ 22 h 23"/>
                  <a:gd name="T2" fmla="*/ 10 w 29"/>
                  <a:gd name="T3" fmla="*/ 18 h 23"/>
                  <a:gd name="T4" fmla="*/ 3 w 29"/>
                  <a:gd name="T5" fmla="*/ 6 h 23"/>
                  <a:gd name="T6" fmla="*/ 18 w 29"/>
                  <a:gd name="T7" fmla="*/ 4 h 23"/>
                  <a:gd name="T8" fmla="*/ 18 w 29"/>
                  <a:gd name="T9" fmla="*/ 13 h 23"/>
                  <a:gd name="T10" fmla="*/ 11 w 29"/>
                  <a:gd name="T11" fmla="*/ 22 h 23"/>
                </a:gdLst>
                <a:ahLst/>
                <a:cxnLst>
                  <a:cxn ang="0">
                    <a:pos x="T0" y="T1"/>
                  </a:cxn>
                  <a:cxn ang="0">
                    <a:pos x="T2" y="T3"/>
                  </a:cxn>
                  <a:cxn ang="0">
                    <a:pos x="T4" y="T5"/>
                  </a:cxn>
                  <a:cxn ang="0">
                    <a:pos x="T6" y="T7"/>
                  </a:cxn>
                  <a:cxn ang="0">
                    <a:pos x="T8" y="T9"/>
                  </a:cxn>
                  <a:cxn ang="0">
                    <a:pos x="T10" y="T11"/>
                  </a:cxn>
                </a:cxnLst>
                <a:rect l="0" t="0" r="r" b="b"/>
                <a:pathLst>
                  <a:path w="28" h="23">
                    <a:moveTo>
                      <a:pt x="11" y="22"/>
                    </a:moveTo>
                    <a:cubicBezTo>
                      <a:pt x="10" y="21"/>
                      <a:pt x="11" y="18"/>
                      <a:pt x="10" y="18"/>
                    </a:cubicBezTo>
                    <a:cubicBezTo>
                      <a:pt x="6" y="15"/>
                      <a:pt x="0" y="11"/>
                      <a:pt x="3" y="6"/>
                    </a:cubicBezTo>
                    <a:cubicBezTo>
                      <a:pt x="5" y="0"/>
                      <a:pt x="13" y="4"/>
                      <a:pt x="18" y="4"/>
                    </a:cubicBezTo>
                    <a:cubicBezTo>
                      <a:pt x="22" y="6"/>
                      <a:pt x="29" y="10"/>
                      <a:pt x="18" y="13"/>
                    </a:cubicBezTo>
                    <a:cubicBezTo>
                      <a:pt x="12" y="14"/>
                      <a:pt x="18" y="23"/>
                      <a:pt x="11"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37" name="Freeform 1089">
                <a:extLst>
                  <a:ext uri="{FF2B5EF4-FFF2-40B4-BE49-F238E27FC236}">
                    <a16:creationId xmlns:a16="http://schemas.microsoft.com/office/drawing/2014/main" id="{C67F6252-709A-01F7-BF21-212389DFA2DE}"/>
                  </a:ext>
                </a:extLst>
              </p:cNvPr>
              <p:cNvSpPr/>
              <p:nvPr/>
            </p:nvSpPr>
            <p:spPr bwMode="auto">
              <a:xfrm>
                <a:off x="4909" y="2099"/>
                <a:ext cx="139" cy="78"/>
              </a:xfrm>
              <a:custGeom>
                <a:avLst/>
                <a:gdLst>
                  <a:gd name="T0" fmla="*/ 104 w 122"/>
                  <a:gd name="T1" fmla="*/ 3 h 69"/>
                  <a:gd name="T2" fmla="*/ 104 w 122"/>
                  <a:gd name="T3" fmla="*/ 8 h 69"/>
                  <a:gd name="T4" fmla="*/ 122 w 122"/>
                  <a:gd name="T5" fmla="*/ 64 h 69"/>
                  <a:gd name="T6" fmla="*/ 79 w 122"/>
                  <a:gd name="T7" fmla="*/ 66 h 69"/>
                  <a:gd name="T8" fmla="*/ 79 w 122"/>
                  <a:gd name="T9" fmla="*/ 66 h 69"/>
                  <a:gd name="T10" fmla="*/ 70 w 122"/>
                  <a:gd name="T11" fmla="*/ 62 h 69"/>
                  <a:gd name="T12" fmla="*/ 21 w 122"/>
                  <a:gd name="T13" fmla="*/ 59 h 69"/>
                  <a:gd name="T14" fmla="*/ 0 w 122"/>
                  <a:gd name="T15" fmla="*/ 50 h 69"/>
                  <a:gd name="T16" fmla="*/ 34 w 122"/>
                  <a:gd name="T17" fmla="*/ 58 h 69"/>
                  <a:gd name="T18" fmla="*/ 69 w 122"/>
                  <a:gd name="T19" fmla="*/ 59 h 69"/>
                  <a:gd name="T20" fmla="*/ 104 w 122"/>
                  <a:gd name="T21" fmla="*/ 56 h 69"/>
                  <a:gd name="T22" fmla="*/ 88 w 122"/>
                  <a:gd name="T23" fmla="*/ 7 h 69"/>
                  <a:gd name="T24" fmla="*/ 100 w 122"/>
                  <a:gd name="T25" fmla="*/ 0 h 69"/>
                  <a:gd name="T26" fmla="*/ 104 w 122"/>
                  <a:gd name="T27" fmla="*/ 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69">
                    <a:moveTo>
                      <a:pt x="104" y="3"/>
                    </a:moveTo>
                    <a:cubicBezTo>
                      <a:pt x="104" y="4"/>
                      <a:pt x="104" y="6"/>
                      <a:pt x="104" y="8"/>
                    </a:cubicBezTo>
                    <a:cubicBezTo>
                      <a:pt x="99" y="30"/>
                      <a:pt x="105" y="48"/>
                      <a:pt x="122" y="64"/>
                    </a:cubicBezTo>
                    <a:cubicBezTo>
                      <a:pt x="107" y="60"/>
                      <a:pt x="93" y="59"/>
                      <a:pt x="79" y="66"/>
                    </a:cubicBezTo>
                    <a:cubicBezTo>
                      <a:pt x="79" y="66"/>
                      <a:pt x="79" y="66"/>
                      <a:pt x="79" y="66"/>
                    </a:cubicBezTo>
                    <a:cubicBezTo>
                      <a:pt x="78" y="59"/>
                      <a:pt x="73" y="60"/>
                      <a:pt x="70" y="62"/>
                    </a:cubicBezTo>
                    <a:cubicBezTo>
                      <a:pt x="53" y="69"/>
                      <a:pt x="37" y="65"/>
                      <a:pt x="21" y="59"/>
                    </a:cubicBezTo>
                    <a:cubicBezTo>
                      <a:pt x="14" y="56"/>
                      <a:pt x="6" y="56"/>
                      <a:pt x="0" y="50"/>
                    </a:cubicBezTo>
                    <a:cubicBezTo>
                      <a:pt x="12" y="50"/>
                      <a:pt x="23" y="56"/>
                      <a:pt x="34" y="58"/>
                    </a:cubicBezTo>
                    <a:cubicBezTo>
                      <a:pt x="45" y="60"/>
                      <a:pt x="57" y="62"/>
                      <a:pt x="69" y="59"/>
                    </a:cubicBezTo>
                    <a:cubicBezTo>
                      <a:pt x="81" y="56"/>
                      <a:pt x="93" y="57"/>
                      <a:pt x="104" y="56"/>
                    </a:cubicBezTo>
                    <a:cubicBezTo>
                      <a:pt x="101" y="39"/>
                      <a:pt x="95" y="23"/>
                      <a:pt x="88" y="7"/>
                    </a:cubicBezTo>
                    <a:cubicBezTo>
                      <a:pt x="93" y="6"/>
                      <a:pt x="95" y="0"/>
                      <a:pt x="100" y="0"/>
                    </a:cubicBezTo>
                    <a:cubicBezTo>
                      <a:pt x="102" y="1"/>
                      <a:pt x="103" y="2"/>
                      <a:pt x="10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38" name="Freeform 1090">
                <a:extLst>
                  <a:ext uri="{FF2B5EF4-FFF2-40B4-BE49-F238E27FC236}">
                    <a16:creationId xmlns:a16="http://schemas.microsoft.com/office/drawing/2014/main" id="{2BBCF7CF-50B7-B9ED-AE27-128C51640DC9}"/>
                  </a:ext>
                </a:extLst>
              </p:cNvPr>
              <p:cNvSpPr/>
              <p:nvPr/>
            </p:nvSpPr>
            <p:spPr bwMode="auto">
              <a:xfrm>
                <a:off x="4842" y="2081"/>
                <a:ext cx="95" cy="27"/>
              </a:xfrm>
              <a:custGeom>
                <a:avLst/>
                <a:gdLst>
                  <a:gd name="T0" fmla="*/ 31 w 83"/>
                  <a:gd name="T1" fmla="*/ 24 h 24"/>
                  <a:gd name="T2" fmla="*/ 50 w 83"/>
                  <a:gd name="T3" fmla="*/ 12 h 24"/>
                  <a:gd name="T4" fmla="*/ 0 w 83"/>
                  <a:gd name="T5" fmla="*/ 19 h 24"/>
                  <a:gd name="T6" fmla="*/ 12 w 83"/>
                  <a:gd name="T7" fmla="*/ 12 h 24"/>
                  <a:gd name="T8" fmla="*/ 22 w 83"/>
                  <a:gd name="T9" fmla="*/ 5 h 24"/>
                  <a:gd name="T10" fmla="*/ 27 w 83"/>
                  <a:gd name="T11" fmla="*/ 5 h 24"/>
                  <a:gd name="T12" fmla="*/ 54 w 83"/>
                  <a:gd name="T13" fmla="*/ 8 h 24"/>
                  <a:gd name="T14" fmla="*/ 83 w 83"/>
                  <a:gd name="T15" fmla="*/ 17 h 24"/>
                  <a:gd name="T16" fmla="*/ 31 w 83"/>
                  <a:gd name="T17"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24">
                    <a:moveTo>
                      <a:pt x="31" y="24"/>
                    </a:moveTo>
                    <a:cubicBezTo>
                      <a:pt x="34" y="15"/>
                      <a:pt x="44" y="19"/>
                      <a:pt x="50" y="12"/>
                    </a:cubicBezTo>
                    <a:cubicBezTo>
                      <a:pt x="33" y="13"/>
                      <a:pt x="17" y="15"/>
                      <a:pt x="0" y="19"/>
                    </a:cubicBezTo>
                    <a:cubicBezTo>
                      <a:pt x="3" y="13"/>
                      <a:pt x="8" y="13"/>
                      <a:pt x="12" y="12"/>
                    </a:cubicBezTo>
                    <a:cubicBezTo>
                      <a:pt x="15" y="10"/>
                      <a:pt x="23" y="15"/>
                      <a:pt x="22" y="5"/>
                    </a:cubicBezTo>
                    <a:cubicBezTo>
                      <a:pt x="22" y="4"/>
                      <a:pt x="25" y="5"/>
                      <a:pt x="27" y="5"/>
                    </a:cubicBezTo>
                    <a:cubicBezTo>
                      <a:pt x="36" y="7"/>
                      <a:pt x="47" y="13"/>
                      <a:pt x="54" y="8"/>
                    </a:cubicBezTo>
                    <a:cubicBezTo>
                      <a:pt x="68" y="0"/>
                      <a:pt x="74" y="13"/>
                      <a:pt x="83" y="17"/>
                    </a:cubicBezTo>
                    <a:cubicBezTo>
                      <a:pt x="65" y="14"/>
                      <a:pt x="48" y="19"/>
                      <a:pt x="31" y="2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39" name="Freeform 1091">
                <a:extLst>
                  <a:ext uri="{FF2B5EF4-FFF2-40B4-BE49-F238E27FC236}">
                    <a16:creationId xmlns:a16="http://schemas.microsoft.com/office/drawing/2014/main" id="{7FBB5FC5-736C-B41C-08FE-27A2F77F366E}"/>
                  </a:ext>
                </a:extLst>
              </p:cNvPr>
              <p:cNvSpPr/>
              <p:nvPr/>
            </p:nvSpPr>
            <p:spPr bwMode="auto">
              <a:xfrm>
                <a:off x="4872" y="2126"/>
                <a:ext cx="133" cy="26"/>
              </a:xfrm>
              <a:custGeom>
                <a:avLst/>
                <a:gdLst>
                  <a:gd name="T0" fmla="*/ 117 w 117"/>
                  <a:gd name="T1" fmla="*/ 18 h 23"/>
                  <a:gd name="T2" fmla="*/ 0 w 117"/>
                  <a:gd name="T3" fmla="*/ 3 h 23"/>
                  <a:gd name="T4" fmla="*/ 1 w 117"/>
                  <a:gd name="T5" fmla="*/ 0 h 23"/>
                  <a:gd name="T6" fmla="*/ 69 w 117"/>
                  <a:gd name="T7" fmla="*/ 12 h 23"/>
                  <a:gd name="T8" fmla="*/ 58 w 117"/>
                  <a:gd name="T9" fmla="*/ 1 h 23"/>
                  <a:gd name="T10" fmla="*/ 117 w 117"/>
                  <a:gd name="T11" fmla="*/ 18 h 23"/>
                </a:gdLst>
                <a:ahLst/>
                <a:cxnLst>
                  <a:cxn ang="0">
                    <a:pos x="T0" y="T1"/>
                  </a:cxn>
                  <a:cxn ang="0">
                    <a:pos x="T2" y="T3"/>
                  </a:cxn>
                  <a:cxn ang="0">
                    <a:pos x="T4" y="T5"/>
                  </a:cxn>
                  <a:cxn ang="0">
                    <a:pos x="T6" y="T7"/>
                  </a:cxn>
                  <a:cxn ang="0">
                    <a:pos x="T8" y="T9"/>
                  </a:cxn>
                  <a:cxn ang="0">
                    <a:pos x="T10" y="T11"/>
                  </a:cxn>
                </a:cxnLst>
                <a:rect l="0" t="0" r="r" b="b"/>
                <a:pathLst>
                  <a:path w="117" h="23">
                    <a:moveTo>
                      <a:pt x="117" y="18"/>
                    </a:moveTo>
                    <a:cubicBezTo>
                      <a:pt x="76" y="23"/>
                      <a:pt x="39" y="10"/>
                      <a:pt x="0" y="3"/>
                    </a:cubicBezTo>
                    <a:cubicBezTo>
                      <a:pt x="1" y="2"/>
                      <a:pt x="1" y="1"/>
                      <a:pt x="1" y="0"/>
                    </a:cubicBezTo>
                    <a:cubicBezTo>
                      <a:pt x="23" y="4"/>
                      <a:pt x="46" y="8"/>
                      <a:pt x="69" y="12"/>
                    </a:cubicBezTo>
                    <a:cubicBezTo>
                      <a:pt x="67" y="6"/>
                      <a:pt x="59" y="7"/>
                      <a:pt x="58" y="1"/>
                    </a:cubicBezTo>
                    <a:cubicBezTo>
                      <a:pt x="76" y="11"/>
                      <a:pt x="95" y="18"/>
                      <a:pt x="117" y="1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40" name="Freeform 1092">
                <a:extLst>
                  <a:ext uri="{FF2B5EF4-FFF2-40B4-BE49-F238E27FC236}">
                    <a16:creationId xmlns:a16="http://schemas.microsoft.com/office/drawing/2014/main" id="{3821B72E-DFF8-C436-3060-730B542A75BC}"/>
                  </a:ext>
                </a:extLst>
              </p:cNvPr>
              <p:cNvSpPr/>
              <p:nvPr/>
            </p:nvSpPr>
            <p:spPr bwMode="auto">
              <a:xfrm>
                <a:off x="5034" y="2084"/>
                <a:ext cx="28" cy="32"/>
              </a:xfrm>
              <a:custGeom>
                <a:avLst/>
                <a:gdLst>
                  <a:gd name="T0" fmla="*/ 0 w 24"/>
                  <a:gd name="T1" fmla="*/ 17 h 28"/>
                  <a:gd name="T2" fmla="*/ 14 w 24"/>
                  <a:gd name="T3" fmla="*/ 3 h 28"/>
                  <a:gd name="T4" fmla="*/ 20 w 24"/>
                  <a:gd name="T5" fmla="*/ 5 h 28"/>
                  <a:gd name="T6" fmla="*/ 24 w 24"/>
                  <a:gd name="T7" fmla="*/ 19 h 28"/>
                  <a:gd name="T8" fmla="*/ 19 w 24"/>
                  <a:gd name="T9" fmla="*/ 21 h 28"/>
                  <a:gd name="T10" fmla="*/ 14 w 24"/>
                  <a:gd name="T11" fmla="*/ 25 h 28"/>
                  <a:gd name="T12" fmla="*/ 5 w 24"/>
                  <a:gd name="T13" fmla="*/ 28 h 28"/>
                  <a:gd name="T14" fmla="*/ 5 w 24"/>
                  <a:gd name="T15" fmla="*/ 28 h 28"/>
                  <a:gd name="T16" fmla="*/ 0 w 24"/>
                  <a:gd name="T17"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8">
                    <a:moveTo>
                      <a:pt x="0" y="17"/>
                    </a:moveTo>
                    <a:cubicBezTo>
                      <a:pt x="2" y="11"/>
                      <a:pt x="11" y="10"/>
                      <a:pt x="14" y="3"/>
                    </a:cubicBezTo>
                    <a:cubicBezTo>
                      <a:pt x="15" y="0"/>
                      <a:pt x="19" y="2"/>
                      <a:pt x="20" y="5"/>
                    </a:cubicBezTo>
                    <a:cubicBezTo>
                      <a:pt x="22" y="9"/>
                      <a:pt x="23" y="14"/>
                      <a:pt x="24" y="19"/>
                    </a:cubicBezTo>
                    <a:cubicBezTo>
                      <a:pt x="22" y="18"/>
                      <a:pt x="20" y="18"/>
                      <a:pt x="19" y="21"/>
                    </a:cubicBezTo>
                    <a:cubicBezTo>
                      <a:pt x="17" y="21"/>
                      <a:pt x="15" y="22"/>
                      <a:pt x="14" y="25"/>
                    </a:cubicBezTo>
                    <a:cubicBezTo>
                      <a:pt x="11" y="26"/>
                      <a:pt x="8" y="27"/>
                      <a:pt x="5" y="28"/>
                    </a:cubicBezTo>
                    <a:cubicBezTo>
                      <a:pt x="5" y="28"/>
                      <a:pt x="5" y="28"/>
                      <a:pt x="5" y="28"/>
                    </a:cubicBezTo>
                    <a:cubicBezTo>
                      <a:pt x="5" y="24"/>
                      <a:pt x="6" y="19"/>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41" name="Freeform 1093">
                <a:extLst>
                  <a:ext uri="{FF2B5EF4-FFF2-40B4-BE49-F238E27FC236}">
                    <a16:creationId xmlns:a16="http://schemas.microsoft.com/office/drawing/2014/main" id="{A95A30D7-6E1C-480D-E924-1340ACBC4876}"/>
                  </a:ext>
                </a:extLst>
              </p:cNvPr>
              <p:cNvSpPr/>
              <p:nvPr/>
            </p:nvSpPr>
            <p:spPr bwMode="auto">
              <a:xfrm>
                <a:off x="4903" y="2065"/>
                <a:ext cx="50" cy="20"/>
              </a:xfrm>
              <a:custGeom>
                <a:avLst/>
                <a:gdLst>
                  <a:gd name="T0" fmla="*/ 43 w 44"/>
                  <a:gd name="T1" fmla="*/ 18 h 18"/>
                  <a:gd name="T2" fmla="*/ 0 w 44"/>
                  <a:gd name="T3" fmla="*/ 3 h 18"/>
                  <a:gd name="T4" fmla="*/ 44 w 44"/>
                  <a:gd name="T5" fmla="*/ 18 h 18"/>
                  <a:gd name="T6" fmla="*/ 43 w 44"/>
                  <a:gd name="T7" fmla="*/ 18 h 18"/>
                </a:gdLst>
                <a:ahLst/>
                <a:cxnLst>
                  <a:cxn ang="0">
                    <a:pos x="T0" y="T1"/>
                  </a:cxn>
                  <a:cxn ang="0">
                    <a:pos x="T2" y="T3"/>
                  </a:cxn>
                  <a:cxn ang="0">
                    <a:pos x="T4" y="T5"/>
                  </a:cxn>
                  <a:cxn ang="0">
                    <a:pos x="T6" y="T7"/>
                  </a:cxn>
                </a:cxnLst>
                <a:rect l="0" t="0" r="r" b="b"/>
                <a:pathLst>
                  <a:path w="44" h="18">
                    <a:moveTo>
                      <a:pt x="43" y="18"/>
                    </a:moveTo>
                    <a:cubicBezTo>
                      <a:pt x="28" y="16"/>
                      <a:pt x="15" y="6"/>
                      <a:pt x="0" y="3"/>
                    </a:cubicBezTo>
                    <a:cubicBezTo>
                      <a:pt x="17" y="1"/>
                      <a:pt x="34" y="0"/>
                      <a:pt x="44" y="18"/>
                    </a:cubicBezTo>
                    <a:lnTo>
                      <a:pt x="43" y="18"/>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42" name="Freeform 1094">
                <a:extLst>
                  <a:ext uri="{FF2B5EF4-FFF2-40B4-BE49-F238E27FC236}">
                    <a16:creationId xmlns:a16="http://schemas.microsoft.com/office/drawing/2014/main" id="{54E93E38-C6EC-3104-DD47-67277E81E051}"/>
                  </a:ext>
                </a:extLst>
              </p:cNvPr>
              <p:cNvSpPr/>
              <p:nvPr/>
            </p:nvSpPr>
            <p:spPr bwMode="auto">
              <a:xfrm>
                <a:off x="4953" y="2201"/>
                <a:ext cx="56" cy="18"/>
              </a:xfrm>
              <a:custGeom>
                <a:avLst/>
                <a:gdLst>
                  <a:gd name="T0" fmla="*/ 50 w 50"/>
                  <a:gd name="T1" fmla="*/ 9 h 16"/>
                  <a:gd name="T2" fmla="*/ 0 w 50"/>
                  <a:gd name="T3" fmla="*/ 13 h 16"/>
                  <a:gd name="T4" fmla="*/ 50 w 50"/>
                  <a:gd name="T5" fmla="*/ 9 h 16"/>
                </a:gdLst>
                <a:ahLst/>
                <a:cxnLst>
                  <a:cxn ang="0">
                    <a:pos x="T0" y="T1"/>
                  </a:cxn>
                  <a:cxn ang="0">
                    <a:pos x="T2" y="T3"/>
                  </a:cxn>
                  <a:cxn ang="0">
                    <a:pos x="T4" y="T5"/>
                  </a:cxn>
                </a:cxnLst>
                <a:rect l="0" t="0" r="r" b="b"/>
                <a:pathLst>
                  <a:path w="50" h="16">
                    <a:moveTo>
                      <a:pt x="50" y="9"/>
                    </a:moveTo>
                    <a:cubicBezTo>
                      <a:pt x="35" y="16"/>
                      <a:pt x="18" y="15"/>
                      <a:pt x="0" y="13"/>
                    </a:cubicBezTo>
                    <a:cubicBezTo>
                      <a:pt x="18" y="0"/>
                      <a:pt x="34" y="12"/>
                      <a:pt x="50"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43" name="Freeform 1095">
                <a:extLst>
                  <a:ext uri="{FF2B5EF4-FFF2-40B4-BE49-F238E27FC236}">
                    <a16:creationId xmlns:a16="http://schemas.microsoft.com/office/drawing/2014/main" id="{1563708A-1597-B35E-1922-E433FB301C15}"/>
                  </a:ext>
                </a:extLst>
              </p:cNvPr>
              <p:cNvSpPr/>
              <p:nvPr/>
            </p:nvSpPr>
            <p:spPr bwMode="auto">
              <a:xfrm>
                <a:off x="5048" y="2121"/>
                <a:ext cx="18" cy="49"/>
              </a:xfrm>
              <a:custGeom>
                <a:avLst/>
                <a:gdLst>
                  <a:gd name="T0" fmla="*/ 0 w 16"/>
                  <a:gd name="T1" fmla="*/ 4 h 43"/>
                  <a:gd name="T2" fmla="*/ 7 w 16"/>
                  <a:gd name="T3" fmla="*/ 0 h 43"/>
                  <a:gd name="T4" fmla="*/ 8 w 16"/>
                  <a:gd name="T5" fmla="*/ 0 h 43"/>
                  <a:gd name="T6" fmla="*/ 9 w 16"/>
                  <a:gd name="T7" fmla="*/ 43 h 43"/>
                  <a:gd name="T8" fmla="*/ 0 w 16"/>
                  <a:gd name="T9" fmla="*/ 5 h 43"/>
                  <a:gd name="T10" fmla="*/ 0 w 16"/>
                  <a:gd name="T11" fmla="*/ 4 h 43"/>
                </a:gdLst>
                <a:ahLst/>
                <a:cxnLst>
                  <a:cxn ang="0">
                    <a:pos x="T0" y="T1"/>
                  </a:cxn>
                  <a:cxn ang="0">
                    <a:pos x="T2" y="T3"/>
                  </a:cxn>
                  <a:cxn ang="0">
                    <a:pos x="T4" y="T5"/>
                  </a:cxn>
                  <a:cxn ang="0">
                    <a:pos x="T6" y="T7"/>
                  </a:cxn>
                  <a:cxn ang="0">
                    <a:pos x="T8" y="T9"/>
                  </a:cxn>
                  <a:cxn ang="0">
                    <a:pos x="T10" y="T11"/>
                  </a:cxn>
                </a:cxnLst>
                <a:rect l="0" t="0" r="r" b="b"/>
                <a:pathLst>
                  <a:path w="16" h="43">
                    <a:moveTo>
                      <a:pt x="0" y="4"/>
                    </a:moveTo>
                    <a:cubicBezTo>
                      <a:pt x="4" y="5"/>
                      <a:pt x="9" y="7"/>
                      <a:pt x="7" y="0"/>
                    </a:cubicBezTo>
                    <a:cubicBezTo>
                      <a:pt x="7" y="0"/>
                      <a:pt x="8" y="0"/>
                      <a:pt x="8" y="0"/>
                    </a:cubicBezTo>
                    <a:cubicBezTo>
                      <a:pt x="16" y="14"/>
                      <a:pt x="12" y="28"/>
                      <a:pt x="9" y="43"/>
                    </a:cubicBezTo>
                    <a:cubicBezTo>
                      <a:pt x="11" y="29"/>
                      <a:pt x="7" y="16"/>
                      <a:pt x="0" y="5"/>
                    </a:cubicBezTo>
                    <a:lnTo>
                      <a:pt x="0" y="4"/>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44" name="Freeform 1096">
                <a:extLst>
                  <a:ext uri="{FF2B5EF4-FFF2-40B4-BE49-F238E27FC236}">
                    <a16:creationId xmlns:a16="http://schemas.microsoft.com/office/drawing/2014/main" id="{5F612D13-4B9C-011C-2668-BAD572BC773A}"/>
                  </a:ext>
                </a:extLst>
              </p:cNvPr>
              <p:cNvSpPr/>
              <p:nvPr/>
            </p:nvSpPr>
            <p:spPr bwMode="auto">
              <a:xfrm>
                <a:off x="4958" y="2077"/>
                <a:ext cx="22" cy="34"/>
              </a:xfrm>
              <a:custGeom>
                <a:avLst/>
                <a:gdLst>
                  <a:gd name="T0" fmla="*/ 9 w 19"/>
                  <a:gd name="T1" fmla="*/ 5 h 30"/>
                  <a:gd name="T2" fmla="*/ 9 w 19"/>
                  <a:gd name="T3" fmla="*/ 7 h 30"/>
                  <a:gd name="T4" fmla="*/ 19 w 19"/>
                  <a:gd name="T5" fmla="*/ 30 h 30"/>
                  <a:gd name="T6" fmla="*/ 3 w 19"/>
                  <a:gd name="T7" fmla="*/ 2 h 30"/>
                  <a:gd name="T8" fmla="*/ 9 w 19"/>
                  <a:gd name="T9" fmla="*/ 5 h 30"/>
                </a:gdLst>
                <a:ahLst/>
                <a:cxnLst>
                  <a:cxn ang="0">
                    <a:pos x="T0" y="T1"/>
                  </a:cxn>
                  <a:cxn ang="0">
                    <a:pos x="T2" y="T3"/>
                  </a:cxn>
                  <a:cxn ang="0">
                    <a:pos x="T4" y="T5"/>
                  </a:cxn>
                  <a:cxn ang="0">
                    <a:pos x="T6" y="T7"/>
                  </a:cxn>
                  <a:cxn ang="0">
                    <a:pos x="T8" y="T9"/>
                  </a:cxn>
                </a:cxnLst>
                <a:rect l="0" t="0" r="r" b="b"/>
                <a:pathLst>
                  <a:path w="19" h="30">
                    <a:moveTo>
                      <a:pt x="9" y="5"/>
                    </a:moveTo>
                    <a:cubicBezTo>
                      <a:pt x="9" y="5"/>
                      <a:pt x="10" y="6"/>
                      <a:pt x="9" y="7"/>
                    </a:cubicBezTo>
                    <a:cubicBezTo>
                      <a:pt x="12" y="14"/>
                      <a:pt x="15" y="22"/>
                      <a:pt x="19" y="30"/>
                    </a:cubicBezTo>
                    <a:cubicBezTo>
                      <a:pt x="0" y="26"/>
                      <a:pt x="9" y="11"/>
                      <a:pt x="3" y="2"/>
                    </a:cubicBezTo>
                    <a:cubicBezTo>
                      <a:pt x="7" y="0"/>
                      <a:pt x="7" y="4"/>
                      <a:pt x="9"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45" name="Freeform 1097">
                <a:extLst>
                  <a:ext uri="{FF2B5EF4-FFF2-40B4-BE49-F238E27FC236}">
                    <a16:creationId xmlns:a16="http://schemas.microsoft.com/office/drawing/2014/main" id="{ADEB2654-6961-5C58-4E5D-D160CD6E267E}"/>
                  </a:ext>
                </a:extLst>
              </p:cNvPr>
              <p:cNvSpPr/>
              <p:nvPr/>
            </p:nvSpPr>
            <p:spPr bwMode="auto">
              <a:xfrm>
                <a:off x="4973" y="2174"/>
                <a:ext cx="26" cy="19"/>
              </a:xfrm>
              <a:custGeom>
                <a:avLst/>
                <a:gdLst>
                  <a:gd name="T0" fmla="*/ 23 w 23"/>
                  <a:gd name="T1" fmla="*/ 0 h 17"/>
                  <a:gd name="T2" fmla="*/ 0 w 23"/>
                  <a:gd name="T3" fmla="*/ 17 h 17"/>
                  <a:gd name="T4" fmla="*/ 23 w 23"/>
                  <a:gd name="T5" fmla="*/ 0 h 17"/>
                </a:gdLst>
                <a:ahLst/>
                <a:cxnLst>
                  <a:cxn ang="0">
                    <a:pos x="T0" y="T1"/>
                  </a:cxn>
                  <a:cxn ang="0">
                    <a:pos x="T2" y="T3"/>
                  </a:cxn>
                  <a:cxn ang="0">
                    <a:pos x="T4" y="T5"/>
                  </a:cxn>
                </a:cxnLst>
                <a:rect l="0" t="0" r="r" b="b"/>
                <a:pathLst>
                  <a:path w="23" h="17">
                    <a:moveTo>
                      <a:pt x="23" y="0"/>
                    </a:moveTo>
                    <a:cubicBezTo>
                      <a:pt x="18" y="9"/>
                      <a:pt x="8" y="12"/>
                      <a:pt x="0" y="17"/>
                    </a:cubicBezTo>
                    <a:cubicBezTo>
                      <a:pt x="5" y="8"/>
                      <a:pt x="13" y="3"/>
                      <a:pt x="2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46" name="Freeform 1098">
                <a:extLst>
                  <a:ext uri="{FF2B5EF4-FFF2-40B4-BE49-F238E27FC236}">
                    <a16:creationId xmlns:a16="http://schemas.microsoft.com/office/drawing/2014/main" id="{468B7CEC-3F8E-448E-4803-DC78126EB3CF}"/>
                  </a:ext>
                </a:extLst>
              </p:cNvPr>
              <p:cNvSpPr/>
              <p:nvPr/>
            </p:nvSpPr>
            <p:spPr bwMode="auto">
              <a:xfrm>
                <a:off x="5010" y="2196"/>
                <a:ext cx="30" cy="14"/>
              </a:xfrm>
              <a:custGeom>
                <a:avLst/>
                <a:gdLst>
                  <a:gd name="T0" fmla="*/ 0 w 26"/>
                  <a:gd name="T1" fmla="*/ 2 h 12"/>
                  <a:gd name="T2" fmla="*/ 26 w 26"/>
                  <a:gd name="T3" fmla="*/ 5 h 12"/>
                  <a:gd name="T4" fmla="*/ 12 w 26"/>
                  <a:gd name="T5" fmla="*/ 11 h 12"/>
                  <a:gd name="T6" fmla="*/ 14 w 26"/>
                  <a:gd name="T7" fmla="*/ 6 h 12"/>
                  <a:gd name="T8" fmla="*/ 0 w 26"/>
                  <a:gd name="T9" fmla="*/ 2 h 12"/>
                </a:gdLst>
                <a:ahLst/>
                <a:cxnLst>
                  <a:cxn ang="0">
                    <a:pos x="T0" y="T1"/>
                  </a:cxn>
                  <a:cxn ang="0">
                    <a:pos x="T2" y="T3"/>
                  </a:cxn>
                  <a:cxn ang="0">
                    <a:pos x="T4" y="T5"/>
                  </a:cxn>
                  <a:cxn ang="0">
                    <a:pos x="T6" y="T7"/>
                  </a:cxn>
                  <a:cxn ang="0">
                    <a:pos x="T8" y="T9"/>
                  </a:cxn>
                </a:cxnLst>
                <a:rect l="0" t="0" r="r" b="b"/>
                <a:pathLst>
                  <a:path w="26" h="12">
                    <a:moveTo>
                      <a:pt x="0" y="2"/>
                    </a:moveTo>
                    <a:cubicBezTo>
                      <a:pt x="10" y="0"/>
                      <a:pt x="17" y="4"/>
                      <a:pt x="26" y="5"/>
                    </a:cubicBezTo>
                    <a:cubicBezTo>
                      <a:pt x="22" y="11"/>
                      <a:pt x="17" y="12"/>
                      <a:pt x="12" y="11"/>
                    </a:cubicBezTo>
                    <a:cubicBezTo>
                      <a:pt x="9" y="7"/>
                      <a:pt x="19" y="10"/>
                      <a:pt x="14" y="6"/>
                    </a:cubicBezTo>
                    <a:cubicBezTo>
                      <a:pt x="10" y="4"/>
                      <a:pt x="6" y="4"/>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47" name="Freeform 1099">
                <a:extLst>
                  <a:ext uri="{FF2B5EF4-FFF2-40B4-BE49-F238E27FC236}">
                    <a16:creationId xmlns:a16="http://schemas.microsoft.com/office/drawing/2014/main" id="{4CB76688-75C7-1B2C-0E9B-BE912D6F3424}"/>
                  </a:ext>
                </a:extLst>
              </p:cNvPr>
              <p:cNvSpPr/>
              <p:nvPr/>
            </p:nvSpPr>
            <p:spPr bwMode="auto">
              <a:xfrm>
                <a:off x="4979" y="2117"/>
                <a:ext cx="9" cy="12"/>
              </a:xfrm>
              <a:custGeom>
                <a:avLst/>
                <a:gdLst>
                  <a:gd name="T0" fmla="*/ 8 w 8"/>
                  <a:gd name="T1" fmla="*/ 11 h 11"/>
                  <a:gd name="T2" fmla="*/ 3 w 8"/>
                  <a:gd name="T3" fmla="*/ 9 h 11"/>
                  <a:gd name="T4" fmla="*/ 2 w 8"/>
                  <a:gd name="T5" fmla="*/ 1 h 11"/>
                  <a:gd name="T6" fmla="*/ 5 w 8"/>
                  <a:gd name="T7" fmla="*/ 0 h 11"/>
                  <a:gd name="T8" fmla="*/ 8 w 8"/>
                  <a:gd name="T9" fmla="*/ 6 h 11"/>
                  <a:gd name="T10" fmla="*/ 8 w 8"/>
                  <a:gd name="T11" fmla="*/ 11 h 11"/>
                </a:gdLst>
                <a:ahLst/>
                <a:cxnLst>
                  <a:cxn ang="0">
                    <a:pos x="T0" y="T1"/>
                  </a:cxn>
                  <a:cxn ang="0">
                    <a:pos x="T2" y="T3"/>
                  </a:cxn>
                  <a:cxn ang="0">
                    <a:pos x="T4" y="T5"/>
                  </a:cxn>
                  <a:cxn ang="0">
                    <a:pos x="T6" y="T7"/>
                  </a:cxn>
                  <a:cxn ang="0">
                    <a:pos x="T8" y="T9"/>
                  </a:cxn>
                  <a:cxn ang="0">
                    <a:pos x="T10" y="T11"/>
                  </a:cxn>
                </a:cxnLst>
                <a:rect l="0" t="0" r="r" b="b"/>
                <a:pathLst>
                  <a:path w="8" h="11">
                    <a:moveTo>
                      <a:pt x="8" y="11"/>
                    </a:moveTo>
                    <a:cubicBezTo>
                      <a:pt x="6" y="10"/>
                      <a:pt x="4" y="10"/>
                      <a:pt x="3" y="9"/>
                    </a:cubicBezTo>
                    <a:cubicBezTo>
                      <a:pt x="1" y="7"/>
                      <a:pt x="0" y="4"/>
                      <a:pt x="2" y="1"/>
                    </a:cubicBezTo>
                    <a:cubicBezTo>
                      <a:pt x="2" y="0"/>
                      <a:pt x="4" y="0"/>
                      <a:pt x="5" y="0"/>
                    </a:cubicBezTo>
                    <a:cubicBezTo>
                      <a:pt x="7" y="1"/>
                      <a:pt x="8" y="4"/>
                      <a:pt x="8" y="6"/>
                    </a:cubicBezTo>
                    <a:cubicBezTo>
                      <a:pt x="8" y="8"/>
                      <a:pt x="8" y="9"/>
                      <a:pt x="8"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48" name="Freeform 1100">
                <a:extLst>
                  <a:ext uri="{FF2B5EF4-FFF2-40B4-BE49-F238E27FC236}">
                    <a16:creationId xmlns:a16="http://schemas.microsoft.com/office/drawing/2014/main" id="{92E56BAC-1E96-DC2D-9758-C04D049F325A}"/>
                  </a:ext>
                </a:extLst>
              </p:cNvPr>
              <p:cNvSpPr/>
              <p:nvPr/>
            </p:nvSpPr>
            <p:spPr bwMode="auto">
              <a:xfrm>
                <a:off x="4836" y="2076"/>
                <a:ext cx="20" cy="7"/>
              </a:xfrm>
              <a:custGeom>
                <a:avLst/>
                <a:gdLst>
                  <a:gd name="T0" fmla="*/ 18 w 18"/>
                  <a:gd name="T1" fmla="*/ 6 h 6"/>
                  <a:gd name="T2" fmla="*/ 0 w 18"/>
                  <a:gd name="T3" fmla="*/ 2 h 6"/>
                  <a:gd name="T4" fmla="*/ 18 w 18"/>
                  <a:gd name="T5" fmla="*/ 6 h 6"/>
                </a:gdLst>
                <a:ahLst/>
                <a:cxnLst>
                  <a:cxn ang="0">
                    <a:pos x="T0" y="T1"/>
                  </a:cxn>
                  <a:cxn ang="0">
                    <a:pos x="T2" y="T3"/>
                  </a:cxn>
                  <a:cxn ang="0">
                    <a:pos x="T4" y="T5"/>
                  </a:cxn>
                </a:cxnLst>
                <a:rect l="0" t="0" r="r" b="b"/>
                <a:pathLst>
                  <a:path w="18" h="6">
                    <a:moveTo>
                      <a:pt x="18" y="6"/>
                    </a:moveTo>
                    <a:cubicBezTo>
                      <a:pt x="12" y="6"/>
                      <a:pt x="6" y="6"/>
                      <a:pt x="0" y="2"/>
                    </a:cubicBezTo>
                    <a:cubicBezTo>
                      <a:pt x="7" y="0"/>
                      <a:pt x="13" y="2"/>
                      <a:pt x="18"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49" name="Freeform 1101">
                <a:extLst>
                  <a:ext uri="{FF2B5EF4-FFF2-40B4-BE49-F238E27FC236}">
                    <a16:creationId xmlns:a16="http://schemas.microsoft.com/office/drawing/2014/main" id="{4A0A0F9D-E604-3FDC-F2BD-315589E88EC1}"/>
                  </a:ext>
                </a:extLst>
              </p:cNvPr>
              <p:cNvSpPr/>
              <p:nvPr/>
            </p:nvSpPr>
            <p:spPr bwMode="auto">
              <a:xfrm>
                <a:off x="4993" y="2132"/>
                <a:ext cx="13" cy="10"/>
              </a:xfrm>
              <a:custGeom>
                <a:avLst/>
                <a:gdLst>
                  <a:gd name="T0" fmla="*/ 0 w 11"/>
                  <a:gd name="T1" fmla="*/ 1 h 9"/>
                  <a:gd name="T2" fmla="*/ 11 w 11"/>
                  <a:gd name="T3" fmla="*/ 6 h 9"/>
                  <a:gd name="T4" fmla="*/ 0 w 11"/>
                  <a:gd name="T5" fmla="*/ 1 h 9"/>
                </a:gdLst>
                <a:ahLst/>
                <a:cxnLst>
                  <a:cxn ang="0">
                    <a:pos x="T0" y="T1"/>
                  </a:cxn>
                  <a:cxn ang="0">
                    <a:pos x="T2" y="T3"/>
                  </a:cxn>
                  <a:cxn ang="0">
                    <a:pos x="T4" y="T5"/>
                  </a:cxn>
                </a:cxnLst>
                <a:rect l="0" t="0" r="r" b="b"/>
                <a:pathLst>
                  <a:path w="11" h="9">
                    <a:moveTo>
                      <a:pt x="0" y="1"/>
                    </a:moveTo>
                    <a:cubicBezTo>
                      <a:pt x="7" y="0"/>
                      <a:pt x="9" y="3"/>
                      <a:pt x="11" y="6"/>
                    </a:cubicBezTo>
                    <a:cubicBezTo>
                      <a:pt x="5" y="9"/>
                      <a:pt x="4" y="5"/>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50" name="Freeform 1102">
                <a:extLst>
                  <a:ext uri="{FF2B5EF4-FFF2-40B4-BE49-F238E27FC236}">
                    <a16:creationId xmlns:a16="http://schemas.microsoft.com/office/drawing/2014/main" id="{ECC4238B-7C9D-F0A3-1998-4C18AF946266}"/>
                  </a:ext>
                </a:extLst>
              </p:cNvPr>
              <p:cNvSpPr/>
              <p:nvPr/>
            </p:nvSpPr>
            <p:spPr bwMode="auto">
              <a:xfrm>
                <a:off x="5050" y="2108"/>
                <a:ext cx="7" cy="13"/>
              </a:xfrm>
              <a:custGeom>
                <a:avLst/>
                <a:gdLst>
                  <a:gd name="T0" fmla="*/ 0 w 6"/>
                  <a:gd name="T1" fmla="*/ 4 h 12"/>
                  <a:gd name="T2" fmla="*/ 5 w 6"/>
                  <a:gd name="T3" fmla="*/ 0 h 12"/>
                  <a:gd name="T4" fmla="*/ 6 w 6"/>
                  <a:gd name="T5" fmla="*/ 12 h 12"/>
                  <a:gd name="T6" fmla="*/ 5 w 6"/>
                  <a:gd name="T7" fmla="*/ 12 h 12"/>
                  <a:gd name="T8" fmla="*/ 0 w 6"/>
                  <a:gd name="T9" fmla="*/ 4 h 12"/>
                </a:gdLst>
                <a:ahLst/>
                <a:cxnLst>
                  <a:cxn ang="0">
                    <a:pos x="T0" y="T1"/>
                  </a:cxn>
                  <a:cxn ang="0">
                    <a:pos x="T2" y="T3"/>
                  </a:cxn>
                  <a:cxn ang="0">
                    <a:pos x="T4" y="T5"/>
                  </a:cxn>
                  <a:cxn ang="0">
                    <a:pos x="T6" y="T7"/>
                  </a:cxn>
                  <a:cxn ang="0">
                    <a:pos x="T8" y="T9"/>
                  </a:cxn>
                </a:cxnLst>
                <a:rect l="0" t="0" r="r" b="b"/>
                <a:pathLst>
                  <a:path w="6" h="12">
                    <a:moveTo>
                      <a:pt x="0" y="4"/>
                    </a:moveTo>
                    <a:cubicBezTo>
                      <a:pt x="1" y="1"/>
                      <a:pt x="3" y="0"/>
                      <a:pt x="5" y="0"/>
                    </a:cubicBezTo>
                    <a:cubicBezTo>
                      <a:pt x="5" y="4"/>
                      <a:pt x="6" y="8"/>
                      <a:pt x="6" y="12"/>
                    </a:cubicBezTo>
                    <a:cubicBezTo>
                      <a:pt x="6" y="12"/>
                      <a:pt x="5" y="12"/>
                      <a:pt x="5" y="12"/>
                    </a:cubicBezTo>
                    <a:cubicBezTo>
                      <a:pt x="4" y="9"/>
                      <a:pt x="2" y="6"/>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51" name="Freeform 1103">
                <a:extLst>
                  <a:ext uri="{FF2B5EF4-FFF2-40B4-BE49-F238E27FC236}">
                    <a16:creationId xmlns:a16="http://schemas.microsoft.com/office/drawing/2014/main" id="{076F5283-7A14-DD0E-DE95-7C2446441109}"/>
                  </a:ext>
                </a:extLst>
              </p:cNvPr>
              <p:cNvSpPr/>
              <p:nvPr/>
            </p:nvSpPr>
            <p:spPr bwMode="auto">
              <a:xfrm>
                <a:off x="4951" y="2085"/>
                <a:ext cx="8" cy="8"/>
              </a:xfrm>
              <a:custGeom>
                <a:avLst/>
                <a:gdLst>
                  <a:gd name="T0" fmla="*/ 1 w 7"/>
                  <a:gd name="T1" fmla="*/ 0 h 7"/>
                  <a:gd name="T2" fmla="*/ 7 w 7"/>
                  <a:gd name="T3" fmla="*/ 4 h 7"/>
                  <a:gd name="T4" fmla="*/ 5 w 7"/>
                  <a:gd name="T5" fmla="*/ 6 h 7"/>
                  <a:gd name="T6" fmla="*/ 0 w 7"/>
                  <a:gd name="T7" fmla="*/ 0 h 7"/>
                  <a:gd name="T8" fmla="*/ 1 w 7"/>
                  <a:gd name="T9" fmla="*/ 0 h 7"/>
                </a:gdLst>
                <a:ahLst/>
                <a:cxnLst>
                  <a:cxn ang="0">
                    <a:pos x="T0" y="T1"/>
                  </a:cxn>
                  <a:cxn ang="0">
                    <a:pos x="T2" y="T3"/>
                  </a:cxn>
                  <a:cxn ang="0">
                    <a:pos x="T4" y="T5"/>
                  </a:cxn>
                  <a:cxn ang="0">
                    <a:pos x="T6" y="T7"/>
                  </a:cxn>
                  <a:cxn ang="0">
                    <a:pos x="T8" y="T9"/>
                  </a:cxn>
                </a:cxnLst>
                <a:rect l="0" t="0" r="r" b="b"/>
                <a:pathLst>
                  <a:path w="7" h="7">
                    <a:moveTo>
                      <a:pt x="1" y="0"/>
                    </a:moveTo>
                    <a:cubicBezTo>
                      <a:pt x="4" y="0"/>
                      <a:pt x="6" y="1"/>
                      <a:pt x="7" y="4"/>
                    </a:cubicBezTo>
                    <a:cubicBezTo>
                      <a:pt x="7" y="6"/>
                      <a:pt x="6" y="7"/>
                      <a:pt x="5" y="6"/>
                    </a:cubicBezTo>
                    <a:cubicBezTo>
                      <a:pt x="2" y="6"/>
                      <a:pt x="1" y="3"/>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52" name="Freeform 1104">
                <a:extLst>
                  <a:ext uri="{FF2B5EF4-FFF2-40B4-BE49-F238E27FC236}">
                    <a16:creationId xmlns:a16="http://schemas.microsoft.com/office/drawing/2014/main" id="{1515BF14-4EF9-8DC8-148C-219CCCA0E1EA}"/>
                  </a:ext>
                </a:extLst>
              </p:cNvPr>
              <p:cNvSpPr/>
              <p:nvPr/>
            </p:nvSpPr>
            <p:spPr bwMode="auto">
              <a:xfrm>
                <a:off x="4957" y="2066"/>
                <a:ext cx="6" cy="4"/>
              </a:xfrm>
              <a:custGeom>
                <a:avLst/>
                <a:gdLst>
                  <a:gd name="T0" fmla="*/ 1 w 5"/>
                  <a:gd name="T1" fmla="*/ 0 h 4"/>
                  <a:gd name="T2" fmla="*/ 5 w 5"/>
                  <a:gd name="T3" fmla="*/ 1 h 4"/>
                  <a:gd name="T4" fmla="*/ 3 w 5"/>
                  <a:gd name="T5" fmla="*/ 4 h 4"/>
                  <a:gd name="T6" fmla="*/ 1 w 5"/>
                  <a:gd name="T7" fmla="*/ 0 h 4"/>
                </a:gdLst>
                <a:ahLst/>
                <a:cxnLst>
                  <a:cxn ang="0">
                    <a:pos x="T0" y="T1"/>
                  </a:cxn>
                  <a:cxn ang="0">
                    <a:pos x="T2" y="T3"/>
                  </a:cxn>
                  <a:cxn ang="0">
                    <a:pos x="T4" y="T5"/>
                  </a:cxn>
                  <a:cxn ang="0">
                    <a:pos x="T6" y="T7"/>
                  </a:cxn>
                </a:cxnLst>
                <a:rect l="0" t="0" r="r" b="b"/>
                <a:pathLst>
                  <a:path w="5" h="4">
                    <a:moveTo>
                      <a:pt x="1" y="0"/>
                    </a:moveTo>
                    <a:cubicBezTo>
                      <a:pt x="2" y="0"/>
                      <a:pt x="4" y="0"/>
                      <a:pt x="5" y="1"/>
                    </a:cubicBezTo>
                    <a:cubicBezTo>
                      <a:pt x="4" y="2"/>
                      <a:pt x="4" y="4"/>
                      <a:pt x="3" y="4"/>
                    </a:cubicBezTo>
                    <a:cubicBezTo>
                      <a:pt x="0" y="4"/>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53" name="Freeform 1105">
                <a:extLst>
                  <a:ext uri="{FF2B5EF4-FFF2-40B4-BE49-F238E27FC236}">
                    <a16:creationId xmlns:a16="http://schemas.microsoft.com/office/drawing/2014/main" id="{D996722C-2B1C-35B7-9873-0B62C2EA9B8A}"/>
                  </a:ext>
                </a:extLst>
              </p:cNvPr>
              <p:cNvSpPr/>
              <p:nvPr/>
            </p:nvSpPr>
            <p:spPr bwMode="auto">
              <a:xfrm>
                <a:off x="4929" y="2123"/>
                <a:ext cx="3" cy="3"/>
              </a:xfrm>
              <a:custGeom>
                <a:avLst/>
                <a:gdLst>
                  <a:gd name="T0" fmla="*/ 1 w 3"/>
                  <a:gd name="T1" fmla="*/ 0 h 3"/>
                  <a:gd name="T2" fmla="*/ 3 w 3"/>
                  <a:gd name="T3" fmla="*/ 1 h 3"/>
                  <a:gd name="T4" fmla="*/ 2 w 3"/>
                  <a:gd name="T5" fmla="*/ 2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1" y="0"/>
                      <a:pt x="2" y="0"/>
                      <a:pt x="3" y="1"/>
                    </a:cubicBezTo>
                    <a:cubicBezTo>
                      <a:pt x="2" y="1"/>
                      <a:pt x="2" y="2"/>
                      <a:pt x="2" y="2"/>
                    </a:cubicBezTo>
                    <a:cubicBezTo>
                      <a:pt x="1" y="3"/>
                      <a:pt x="0" y="2"/>
                      <a:pt x="0" y="2"/>
                    </a:cubicBezTo>
                    <a:cubicBezTo>
                      <a:pt x="0" y="1"/>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54" name="Freeform 1106">
                <a:extLst>
                  <a:ext uri="{FF2B5EF4-FFF2-40B4-BE49-F238E27FC236}">
                    <a16:creationId xmlns:a16="http://schemas.microsoft.com/office/drawing/2014/main" id="{86147098-EE33-01C2-CDEA-F30EB72329AA}"/>
                  </a:ext>
                </a:extLst>
              </p:cNvPr>
              <p:cNvSpPr/>
              <p:nvPr/>
            </p:nvSpPr>
            <p:spPr bwMode="auto">
              <a:xfrm>
                <a:off x="4945" y="2177"/>
                <a:ext cx="3"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0"/>
                      <a:pt x="2" y="1"/>
                      <a:pt x="3" y="1"/>
                    </a:cubicBezTo>
                    <a:cubicBezTo>
                      <a:pt x="3" y="2"/>
                      <a:pt x="3" y="3"/>
                      <a:pt x="2" y="3"/>
                    </a:cubicBezTo>
                    <a:cubicBezTo>
                      <a:pt x="2" y="3"/>
                      <a:pt x="1" y="2"/>
                      <a:pt x="0" y="2"/>
                    </a:cubicBezTo>
                    <a:cubicBezTo>
                      <a:pt x="1" y="1"/>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55" name="Freeform 1107">
                <a:extLst>
                  <a:ext uri="{FF2B5EF4-FFF2-40B4-BE49-F238E27FC236}">
                    <a16:creationId xmlns:a16="http://schemas.microsoft.com/office/drawing/2014/main" id="{A0E79D90-A505-4129-F44A-08FA9D0E2CC1}"/>
                  </a:ext>
                </a:extLst>
              </p:cNvPr>
              <p:cNvSpPr/>
              <p:nvPr/>
            </p:nvSpPr>
            <p:spPr bwMode="auto">
              <a:xfrm>
                <a:off x="5009" y="2209"/>
                <a:ext cx="7" cy="2"/>
              </a:xfrm>
              <a:custGeom>
                <a:avLst/>
                <a:gdLst>
                  <a:gd name="T0" fmla="*/ 0 w 6"/>
                  <a:gd name="T1" fmla="*/ 2 h 2"/>
                  <a:gd name="T2" fmla="*/ 5 w 6"/>
                  <a:gd name="T3" fmla="*/ 1 h 2"/>
                  <a:gd name="T4" fmla="*/ 6 w 6"/>
                  <a:gd name="T5" fmla="*/ 1 h 2"/>
                  <a:gd name="T6" fmla="*/ 0 w 6"/>
                  <a:gd name="T7" fmla="*/ 2 h 2"/>
                  <a:gd name="T8" fmla="*/ 0 w 6"/>
                  <a:gd name="T9" fmla="*/ 2 h 2"/>
                </a:gdLst>
                <a:ahLst/>
                <a:cxnLst>
                  <a:cxn ang="0">
                    <a:pos x="T0" y="T1"/>
                  </a:cxn>
                  <a:cxn ang="0">
                    <a:pos x="T2" y="T3"/>
                  </a:cxn>
                  <a:cxn ang="0">
                    <a:pos x="T4" y="T5"/>
                  </a:cxn>
                  <a:cxn ang="0">
                    <a:pos x="T6" y="T7"/>
                  </a:cxn>
                  <a:cxn ang="0">
                    <a:pos x="T8" y="T9"/>
                  </a:cxn>
                </a:cxnLst>
                <a:rect l="0" t="0" r="r" b="b"/>
                <a:pathLst>
                  <a:path w="6" h="2">
                    <a:moveTo>
                      <a:pt x="0" y="2"/>
                    </a:moveTo>
                    <a:cubicBezTo>
                      <a:pt x="1" y="1"/>
                      <a:pt x="3" y="0"/>
                      <a:pt x="5" y="1"/>
                    </a:cubicBezTo>
                    <a:cubicBezTo>
                      <a:pt x="5" y="1"/>
                      <a:pt x="5" y="1"/>
                      <a:pt x="6" y="1"/>
                    </a:cubicBezTo>
                    <a:cubicBezTo>
                      <a:pt x="4" y="2"/>
                      <a:pt x="2"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56" name="Freeform 1108">
                <a:extLst>
                  <a:ext uri="{FF2B5EF4-FFF2-40B4-BE49-F238E27FC236}">
                    <a16:creationId xmlns:a16="http://schemas.microsoft.com/office/drawing/2014/main" id="{6883BE34-04D9-46E6-6EA7-DED0837E86C0}"/>
                  </a:ext>
                </a:extLst>
              </p:cNvPr>
              <p:cNvSpPr/>
              <p:nvPr/>
            </p:nvSpPr>
            <p:spPr bwMode="auto">
              <a:xfrm>
                <a:off x="4872" y="2108"/>
                <a:ext cx="6" cy="2"/>
              </a:xfrm>
              <a:custGeom>
                <a:avLst/>
                <a:gdLst>
                  <a:gd name="T0" fmla="*/ 5 w 5"/>
                  <a:gd name="T1" fmla="*/ 0 h 2"/>
                  <a:gd name="T2" fmla="*/ 1 w 5"/>
                  <a:gd name="T3" fmla="*/ 1 h 2"/>
                  <a:gd name="T4" fmla="*/ 0 w 5"/>
                  <a:gd name="T5" fmla="*/ 1 h 2"/>
                  <a:gd name="T6" fmla="*/ 5 w 5"/>
                  <a:gd name="T7" fmla="*/ 0 h 2"/>
                </a:gdLst>
                <a:ahLst/>
                <a:cxnLst>
                  <a:cxn ang="0">
                    <a:pos x="T0" y="T1"/>
                  </a:cxn>
                  <a:cxn ang="0">
                    <a:pos x="T2" y="T3"/>
                  </a:cxn>
                  <a:cxn ang="0">
                    <a:pos x="T4" y="T5"/>
                  </a:cxn>
                  <a:cxn ang="0">
                    <a:pos x="T6" y="T7"/>
                  </a:cxn>
                </a:cxnLst>
                <a:rect l="0" t="0" r="r" b="b"/>
                <a:pathLst>
                  <a:path w="5" h="2">
                    <a:moveTo>
                      <a:pt x="5" y="0"/>
                    </a:moveTo>
                    <a:cubicBezTo>
                      <a:pt x="4" y="1"/>
                      <a:pt x="3" y="2"/>
                      <a:pt x="1" y="1"/>
                    </a:cubicBezTo>
                    <a:cubicBezTo>
                      <a:pt x="0" y="1"/>
                      <a:pt x="0" y="1"/>
                      <a:pt x="0" y="1"/>
                    </a:cubicBezTo>
                    <a:cubicBezTo>
                      <a:pt x="2" y="0"/>
                      <a:pt x="4" y="0"/>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57" name="Freeform 1109">
                <a:extLst>
                  <a:ext uri="{FF2B5EF4-FFF2-40B4-BE49-F238E27FC236}">
                    <a16:creationId xmlns:a16="http://schemas.microsoft.com/office/drawing/2014/main" id="{DC9F8C6E-6538-7834-BA7E-F056514DE02F}"/>
                  </a:ext>
                </a:extLst>
              </p:cNvPr>
              <p:cNvSpPr/>
              <p:nvPr/>
            </p:nvSpPr>
            <p:spPr bwMode="auto">
              <a:xfrm>
                <a:off x="4856" y="2083"/>
                <a:ext cx="3" cy="2"/>
              </a:xfrm>
              <a:custGeom>
                <a:avLst/>
                <a:gdLst>
                  <a:gd name="T0" fmla="*/ 0 w 3"/>
                  <a:gd name="T1" fmla="*/ 0 h 2"/>
                  <a:gd name="T2" fmla="*/ 3 w 3"/>
                  <a:gd name="T3" fmla="*/ 1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1" y="0"/>
                      <a:pt x="2" y="0"/>
                      <a:pt x="3" y="1"/>
                    </a:cubicBezTo>
                    <a:cubicBezTo>
                      <a:pt x="3" y="1"/>
                      <a:pt x="3" y="1"/>
                      <a:pt x="3" y="2"/>
                    </a:cubicBezTo>
                    <a:cubicBezTo>
                      <a:pt x="2" y="1"/>
                      <a:pt x="1"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58" name="Freeform 1110">
                <a:extLst>
                  <a:ext uri="{FF2B5EF4-FFF2-40B4-BE49-F238E27FC236}">
                    <a16:creationId xmlns:a16="http://schemas.microsoft.com/office/drawing/2014/main" id="{19942763-9BB4-F707-202A-5DE4F90152F6}"/>
                  </a:ext>
                </a:extLst>
              </p:cNvPr>
              <p:cNvSpPr/>
              <p:nvPr/>
            </p:nvSpPr>
            <p:spPr bwMode="auto">
              <a:xfrm>
                <a:off x="5039" y="2116"/>
                <a:ext cx="1" cy="1"/>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0" y="0"/>
                      <a:pt x="1" y="0"/>
                      <a:pt x="1" y="0"/>
                    </a:cubicBezTo>
                    <a:cubicBezTo>
                      <a:pt x="1" y="0"/>
                      <a:pt x="1" y="0"/>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59" name="Freeform 1111">
                <a:extLst>
                  <a:ext uri="{FF2B5EF4-FFF2-40B4-BE49-F238E27FC236}">
                    <a16:creationId xmlns:a16="http://schemas.microsoft.com/office/drawing/2014/main" id="{FAD3F8F8-671D-EBDB-D4B1-FC0F31C14FA2}"/>
                  </a:ext>
                </a:extLst>
              </p:cNvPr>
              <p:cNvSpPr/>
              <p:nvPr/>
            </p:nvSpPr>
            <p:spPr bwMode="auto">
              <a:xfrm>
                <a:off x="5047" y="2126"/>
                <a:ext cx="1" cy="1"/>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0" y="0"/>
                    </a:cubicBezTo>
                    <a:cubicBezTo>
                      <a:pt x="1" y="0"/>
                      <a:pt x="1" y="0"/>
                      <a:pt x="1" y="0"/>
                    </a:cubicBezTo>
                    <a:lnTo>
                      <a:pt x="1"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60" name="Freeform 1112">
                <a:extLst>
                  <a:ext uri="{FF2B5EF4-FFF2-40B4-BE49-F238E27FC236}">
                    <a16:creationId xmlns:a16="http://schemas.microsoft.com/office/drawing/2014/main" id="{451E1FCE-444F-0F22-6C9D-75D8CEA020DC}"/>
                  </a:ext>
                </a:extLst>
              </p:cNvPr>
              <p:cNvSpPr/>
              <p:nvPr/>
            </p:nvSpPr>
            <p:spPr bwMode="auto">
              <a:xfrm>
                <a:off x="4988" y="2129"/>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0"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61" name="Freeform 1113">
                <a:extLst>
                  <a:ext uri="{FF2B5EF4-FFF2-40B4-BE49-F238E27FC236}">
                    <a16:creationId xmlns:a16="http://schemas.microsoft.com/office/drawing/2014/main" id="{D63D0DB8-7D9D-7460-7DF0-BDCBC4585F71}"/>
                  </a:ext>
                </a:extLst>
              </p:cNvPr>
              <p:cNvSpPr/>
              <p:nvPr/>
            </p:nvSpPr>
            <p:spPr bwMode="auto">
              <a:xfrm>
                <a:off x="5678" y="1470"/>
                <a:ext cx="50" cy="86"/>
              </a:xfrm>
              <a:custGeom>
                <a:avLst/>
                <a:gdLst>
                  <a:gd name="T0" fmla="*/ 4 w 44"/>
                  <a:gd name="T1" fmla="*/ 28 h 76"/>
                  <a:gd name="T2" fmla="*/ 5 w 44"/>
                  <a:gd name="T3" fmla="*/ 28 h 76"/>
                  <a:gd name="T4" fmla="*/ 26 w 44"/>
                  <a:gd name="T5" fmla="*/ 30 h 76"/>
                  <a:gd name="T6" fmla="*/ 22 w 44"/>
                  <a:gd name="T7" fmla="*/ 11 h 76"/>
                  <a:gd name="T8" fmla="*/ 29 w 44"/>
                  <a:gd name="T9" fmla="*/ 3 h 76"/>
                  <a:gd name="T10" fmla="*/ 36 w 44"/>
                  <a:gd name="T11" fmla="*/ 4 h 76"/>
                  <a:gd name="T12" fmla="*/ 42 w 44"/>
                  <a:gd name="T13" fmla="*/ 35 h 76"/>
                  <a:gd name="T14" fmla="*/ 34 w 44"/>
                  <a:gd name="T15" fmla="*/ 48 h 76"/>
                  <a:gd name="T16" fmla="*/ 33 w 44"/>
                  <a:gd name="T17" fmla="*/ 59 h 76"/>
                  <a:gd name="T18" fmla="*/ 26 w 44"/>
                  <a:gd name="T19" fmla="*/ 69 h 76"/>
                  <a:gd name="T20" fmla="*/ 0 w 44"/>
                  <a:gd name="T21" fmla="*/ 65 h 76"/>
                  <a:gd name="T22" fmla="*/ 15 w 44"/>
                  <a:gd name="T23" fmla="*/ 54 h 76"/>
                  <a:gd name="T24" fmla="*/ 7 w 44"/>
                  <a:gd name="T25" fmla="*/ 37 h 76"/>
                  <a:gd name="T26" fmla="*/ 4 w 44"/>
                  <a:gd name="T27" fmla="*/ 2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76">
                    <a:moveTo>
                      <a:pt x="4" y="28"/>
                    </a:moveTo>
                    <a:cubicBezTo>
                      <a:pt x="4" y="28"/>
                      <a:pt x="4" y="28"/>
                      <a:pt x="5" y="28"/>
                    </a:cubicBezTo>
                    <a:cubicBezTo>
                      <a:pt x="12" y="29"/>
                      <a:pt x="20" y="37"/>
                      <a:pt x="26" y="30"/>
                    </a:cubicBezTo>
                    <a:cubicBezTo>
                      <a:pt x="32" y="24"/>
                      <a:pt x="24" y="17"/>
                      <a:pt x="22" y="11"/>
                    </a:cubicBezTo>
                    <a:cubicBezTo>
                      <a:pt x="20" y="4"/>
                      <a:pt x="20" y="0"/>
                      <a:pt x="29" y="3"/>
                    </a:cubicBezTo>
                    <a:cubicBezTo>
                      <a:pt x="31" y="4"/>
                      <a:pt x="34" y="4"/>
                      <a:pt x="36" y="4"/>
                    </a:cubicBezTo>
                    <a:cubicBezTo>
                      <a:pt x="42" y="14"/>
                      <a:pt x="39" y="25"/>
                      <a:pt x="42" y="35"/>
                    </a:cubicBezTo>
                    <a:cubicBezTo>
                      <a:pt x="44" y="41"/>
                      <a:pt x="35" y="43"/>
                      <a:pt x="34" y="48"/>
                    </a:cubicBezTo>
                    <a:cubicBezTo>
                      <a:pt x="32" y="52"/>
                      <a:pt x="30" y="54"/>
                      <a:pt x="33" y="59"/>
                    </a:cubicBezTo>
                    <a:cubicBezTo>
                      <a:pt x="38" y="66"/>
                      <a:pt x="33" y="70"/>
                      <a:pt x="26" y="69"/>
                    </a:cubicBezTo>
                    <a:cubicBezTo>
                      <a:pt x="18" y="68"/>
                      <a:pt x="7" y="76"/>
                      <a:pt x="0" y="65"/>
                    </a:cubicBezTo>
                    <a:cubicBezTo>
                      <a:pt x="3" y="58"/>
                      <a:pt x="15" y="63"/>
                      <a:pt x="15" y="54"/>
                    </a:cubicBezTo>
                    <a:cubicBezTo>
                      <a:pt x="15" y="48"/>
                      <a:pt x="9" y="43"/>
                      <a:pt x="7" y="37"/>
                    </a:cubicBezTo>
                    <a:cubicBezTo>
                      <a:pt x="5" y="34"/>
                      <a:pt x="5" y="31"/>
                      <a:pt x="4" y="2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62" name="Freeform 1114">
                <a:extLst>
                  <a:ext uri="{FF2B5EF4-FFF2-40B4-BE49-F238E27FC236}">
                    <a16:creationId xmlns:a16="http://schemas.microsoft.com/office/drawing/2014/main" id="{9D5EC0E3-0185-D233-D884-4DAEB0458562}"/>
                  </a:ext>
                </a:extLst>
              </p:cNvPr>
              <p:cNvSpPr/>
              <p:nvPr/>
            </p:nvSpPr>
            <p:spPr bwMode="auto">
              <a:xfrm>
                <a:off x="5656" y="1586"/>
                <a:ext cx="45" cy="36"/>
              </a:xfrm>
              <a:custGeom>
                <a:avLst/>
                <a:gdLst>
                  <a:gd name="T0" fmla="*/ 22 w 39"/>
                  <a:gd name="T1" fmla="*/ 0 h 31"/>
                  <a:gd name="T2" fmla="*/ 34 w 39"/>
                  <a:gd name="T3" fmla="*/ 11 h 31"/>
                  <a:gd name="T4" fmla="*/ 27 w 39"/>
                  <a:gd name="T5" fmla="*/ 21 h 31"/>
                  <a:gd name="T6" fmla="*/ 15 w 39"/>
                  <a:gd name="T7" fmla="*/ 31 h 31"/>
                  <a:gd name="T8" fmla="*/ 11 w 39"/>
                  <a:gd name="T9" fmla="*/ 27 h 31"/>
                  <a:gd name="T10" fmla="*/ 12 w 39"/>
                  <a:gd name="T11" fmla="*/ 8 h 31"/>
                  <a:gd name="T12" fmla="*/ 22 w 39"/>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39" h="31">
                    <a:moveTo>
                      <a:pt x="22" y="0"/>
                    </a:moveTo>
                    <a:cubicBezTo>
                      <a:pt x="30" y="0"/>
                      <a:pt x="31" y="7"/>
                      <a:pt x="34" y="11"/>
                    </a:cubicBezTo>
                    <a:cubicBezTo>
                      <a:pt x="39" y="18"/>
                      <a:pt x="29" y="17"/>
                      <a:pt x="27" y="21"/>
                    </a:cubicBezTo>
                    <a:cubicBezTo>
                      <a:pt x="24" y="25"/>
                      <a:pt x="19" y="28"/>
                      <a:pt x="15" y="31"/>
                    </a:cubicBezTo>
                    <a:cubicBezTo>
                      <a:pt x="14" y="30"/>
                      <a:pt x="13" y="28"/>
                      <a:pt x="11" y="27"/>
                    </a:cubicBezTo>
                    <a:cubicBezTo>
                      <a:pt x="0" y="17"/>
                      <a:pt x="0" y="17"/>
                      <a:pt x="12" y="8"/>
                    </a:cubicBezTo>
                    <a:cubicBezTo>
                      <a:pt x="15" y="5"/>
                      <a:pt x="19" y="3"/>
                      <a:pt x="2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63" name="Freeform 1115">
                <a:extLst>
                  <a:ext uri="{FF2B5EF4-FFF2-40B4-BE49-F238E27FC236}">
                    <a16:creationId xmlns:a16="http://schemas.microsoft.com/office/drawing/2014/main" id="{3C5DB333-DC0C-E1BD-2882-2AB780360552}"/>
                  </a:ext>
                </a:extLst>
              </p:cNvPr>
              <p:cNvSpPr/>
              <p:nvPr/>
            </p:nvSpPr>
            <p:spPr bwMode="auto">
              <a:xfrm>
                <a:off x="5664" y="1544"/>
                <a:ext cx="21" cy="24"/>
              </a:xfrm>
              <a:custGeom>
                <a:avLst/>
                <a:gdLst>
                  <a:gd name="T0" fmla="*/ 8 w 18"/>
                  <a:gd name="T1" fmla="*/ 0 h 21"/>
                  <a:gd name="T2" fmla="*/ 13 w 18"/>
                  <a:gd name="T3" fmla="*/ 14 h 21"/>
                  <a:gd name="T4" fmla="*/ 8 w 18"/>
                  <a:gd name="T5" fmla="*/ 20 h 21"/>
                  <a:gd name="T6" fmla="*/ 3 w 18"/>
                  <a:gd name="T7" fmla="*/ 7 h 21"/>
                  <a:gd name="T8" fmla="*/ 8 w 18"/>
                  <a:gd name="T9" fmla="*/ 0 h 21"/>
                </a:gdLst>
                <a:ahLst/>
                <a:cxnLst>
                  <a:cxn ang="0">
                    <a:pos x="T0" y="T1"/>
                  </a:cxn>
                  <a:cxn ang="0">
                    <a:pos x="T2" y="T3"/>
                  </a:cxn>
                  <a:cxn ang="0">
                    <a:pos x="T4" y="T5"/>
                  </a:cxn>
                  <a:cxn ang="0">
                    <a:pos x="T6" y="T7"/>
                  </a:cxn>
                  <a:cxn ang="0">
                    <a:pos x="T8" y="T9"/>
                  </a:cxn>
                </a:cxnLst>
                <a:rect l="0" t="0" r="r" b="b"/>
                <a:pathLst>
                  <a:path w="18" h="21">
                    <a:moveTo>
                      <a:pt x="8" y="0"/>
                    </a:moveTo>
                    <a:cubicBezTo>
                      <a:pt x="8" y="5"/>
                      <a:pt x="10" y="10"/>
                      <a:pt x="13" y="14"/>
                    </a:cubicBezTo>
                    <a:cubicBezTo>
                      <a:pt x="18" y="21"/>
                      <a:pt x="12" y="20"/>
                      <a:pt x="8" y="20"/>
                    </a:cubicBezTo>
                    <a:cubicBezTo>
                      <a:pt x="6" y="16"/>
                      <a:pt x="5" y="11"/>
                      <a:pt x="3" y="7"/>
                    </a:cubicBezTo>
                    <a:cubicBezTo>
                      <a:pt x="0" y="1"/>
                      <a:pt x="3" y="0"/>
                      <a:pt x="8"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64" name="Freeform 1116">
                <a:extLst>
                  <a:ext uri="{FF2B5EF4-FFF2-40B4-BE49-F238E27FC236}">
                    <a16:creationId xmlns:a16="http://schemas.microsoft.com/office/drawing/2014/main" id="{AC959FF6-7E61-B711-CCC6-EF8C5A96C867}"/>
                  </a:ext>
                </a:extLst>
              </p:cNvPr>
              <p:cNvSpPr/>
              <p:nvPr/>
            </p:nvSpPr>
            <p:spPr bwMode="auto">
              <a:xfrm>
                <a:off x="5654" y="554"/>
                <a:ext cx="58" cy="185"/>
              </a:xfrm>
              <a:custGeom>
                <a:avLst/>
                <a:gdLst>
                  <a:gd name="T0" fmla="*/ 51 w 51"/>
                  <a:gd name="T1" fmla="*/ 161 h 163"/>
                  <a:gd name="T2" fmla="*/ 39 w 51"/>
                  <a:gd name="T3" fmla="*/ 152 h 163"/>
                  <a:gd name="T4" fmla="*/ 34 w 51"/>
                  <a:gd name="T5" fmla="*/ 133 h 163"/>
                  <a:gd name="T6" fmla="*/ 34 w 51"/>
                  <a:gd name="T7" fmla="*/ 133 h 163"/>
                  <a:gd name="T8" fmla="*/ 41 w 51"/>
                  <a:gd name="T9" fmla="*/ 128 h 163"/>
                  <a:gd name="T10" fmla="*/ 32 w 51"/>
                  <a:gd name="T11" fmla="*/ 99 h 163"/>
                  <a:gd name="T12" fmla="*/ 30 w 51"/>
                  <a:gd name="T13" fmla="*/ 87 h 163"/>
                  <a:gd name="T14" fmla="*/ 31 w 51"/>
                  <a:gd name="T15" fmla="*/ 82 h 163"/>
                  <a:gd name="T16" fmla="*/ 31 w 51"/>
                  <a:gd name="T17" fmla="*/ 82 h 163"/>
                  <a:gd name="T18" fmla="*/ 30 w 51"/>
                  <a:gd name="T19" fmla="*/ 87 h 163"/>
                  <a:gd name="T20" fmla="*/ 22 w 51"/>
                  <a:gd name="T21" fmla="*/ 75 h 163"/>
                  <a:gd name="T22" fmla="*/ 22 w 51"/>
                  <a:gd name="T23" fmla="*/ 75 h 163"/>
                  <a:gd name="T24" fmla="*/ 28 w 51"/>
                  <a:gd name="T25" fmla="*/ 69 h 163"/>
                  <a:gd name="T26" fmla="*/ 3 w 51"/>
                  <a:gd name="T27" fmla="*/ 6 h 163"/>
                  <a:gd name="T28" fmla="*/ 3 w 51"/>
                  <a:gd name="T29" fmla="*/ 0 h 163"/>
                  <a:gd name="T30" fmla="*/ 18 w 51"/>
                  <a:gd name="T31" fmla="*/ 15 h 163"/>
                  <a:gd name="T32" fmla="*/ 23 w 51"/>
                  <a:gd name="T33" fmla="*/ 42 h 163"/>
                  <a:gd name="T34" fmla="*/ 36 w 51"/>
                  <a:gd name="T35" fmla="*/ 83 h 163"/>
                  <a:gd name="T36" fmla="*/ 34 w 51"/>
                  <a:gd name="T37" fmla="*/ 37 h 163"/>
                  <a:gd name="T38" fmla="*/ 42 w 51"/>
                  <a:gd name="T39" fmla="*/ 47 h 163"/>
                  <a:gd name="T40" fmla="*/ 46 w 51"/>
                  <a:gd name="T41" fmla="*/ 135 h 163"/>
                  <a:gd name="T42" fmla="*/ 51 w 51"/>
                  <a:gd name="T43" fmla="*/ 155 h 163"/>
                  <a:gd name="T44" fmla="*/ 51 w 51"/>
                  <a:gd name="T45" fmla="*/ 161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1" h="163">
                    <a:moveTo>
                      <a:pt x="51" y="161"/>
                    </a:moveTo>
                    <a:cubicBezTo>
                      <a:pt x="43" y="163"/>
                      <a:pt x="40" y="159"/>
                      <a:pt x="39" y="152"/>
                    </a:cubicBezTo>
                    <a:cubicBezTo>
                      <a:pt x="43" y="144"/>
                      <a:pt x="33" y="140"/>
                      <a:pt x="34" y="133"/>
                    </a:cubicBezTo>
                    <a:cubicBezTo>
                      <a:pt x="34" y="133"/>
                      <a:pt x="34" y="133"/>
                      <a:pt x="34" y="133"/>
                    </a:cubicBezTo>
                    <a:cubicBezTo>
                      <a:pt x="39" y="135"/>
                      <a:pt x="43" y="137"/>
                      <a:pt x="41" y="128"/>
                    </a:cubicBezTo>
                    <a:cubicBezTo>
                      <a:pt x="39" y="119"/>
                      <a:pt x="38" y="108"/>
                      <a:pt x="32" y="99"/>
                    </a:cubicBezTo>
                    <a:cubicBezTo>
                      <a:pt x="30" y="96"/>
                      <a:pt x="29" y="91"/>
                      <a:pt x="30" y="87"/>
                    </a:cubicBezTo>
                    <a:cubicBezTo>
                      <a:pt x="31" y="86"/>
                      <a:pt x="32" y="84"/>
                      <a:pt x="31" y="82"/>
                    </a:cubicBezTo>
                    <a:cubicBezTo>
                      <a:pt x="31" y="82"/>
                      <a:pt x="31" y="82"/>
                      <a:pt x="31" y="82"/>
                    </a:cubicBezTo>
                    <a:cubicBezTo>
                      <a:pt x="30" y="83"/>
                      <a:pt x="30" y="85"/>
                      <a:pt x="30" y="87"/>
                    </a:cubicBezTo>
                    <a:cubicBezTo>
                      <a:pt x="23" y="85"/>
                      <a:pt x="23" y="80"/>
                      <a:pt x="22" y="75"/>
                    </a:cubicBezTo>
                    <a:cubicBezTo>
                      <a:pt x="22" y="75"/>
                      <a:pt x="22" y="75"/>
                      <a:pt x="22" y="75"/>
                    </a:cubicBezTo>
                    <a:cubicBezTo>
                      <a:pt x="28" y="76"/>
                      <a:pt x="31" y="77"/>
                      <a:pt x="28" y="69"/>
                    </a:cubicBezTo>
                    <a:cubicBezTo>
                      <a:pt x="21" y="47"/>
                      <a:pt x="14" y="26"/>
                      <a:pt x="3" y="6"/>
                    </a:cubicBezTo>
                    <a:cubicBezTo>
                      <a:pt x="2" y="5"/>
                      <a:pt x="0" y="3"/>
                      <a:pt x="3" y="0"/>
                    </a:cubicBezTo>
                    <a:cubicBezTo>
                      <a:pt x="5" y="8"/>
                      <a:pt x="15" y="7"/>
                      <a:pt x="18" y="15"/>
                    </a:cubicBezTo>
                    <a:cubicBezTo>
                      <a:pt x="21" y="24"/>
                      <a:pt x="19" y="33"/>
                      <a:pt x="23" y="42"/>
                    </a:cubicBezTo>
                    <a:cubicBezTo>
                      <a:pt x="29" y="54"/>
                      <a:pt x="32" y="68"/>
                      <a:pt x="36" y="83"/>
                    </a:cubicBezTo>
                    <a:cubicBezTo>
                      <a:pt x="39" y="67"/>
                      <a:pt x="36" y="52"/>
                      <a:pt x="34" y="37"/>
                    </a:cubicBezTo>
                    <a:cubicBezTo>
                      <a:pt x="43" y="40"/>
                      <a:pt x="42" y="40"/>
                      <a:pt x="42" y="47"/>
                    </a:cubicBezTo>
                    <a:cubicBezTo>
                      <a:pt x="42" y="76"/>
                      <a:pt x="39" y="106"/>
                      <a:pt x="46" y="135"/>
                    </a:cubicBezTo>
                    <a:cubicBezTo>
                      <a:pt x="48" y="142"/>
                      <a:pt x="42" y="150"/>
                      <a:pt x="51" y="155"/>
                    </a:cubicBezTo>
                    <a:cubicBezTo>
                      <a:pt x="51" y="157"/>
                      <a:pt x="51" y="159"/>
                      <a:pt x="51" y="16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65" name="Freeform 1117">
                <a:extLst>
                  <a:ext uri="{FF2B5EF4-FFF2-40B4-BE49-F238E27FC236}">
                    <a16:creationId xmlns:a16="http://schemas.microsoft.com/office/drawing/2014/main" id="{F1834441-911C-CA9F-654E-6FD8CB61CB3E}"/>
                  </a:ext>
                </a:extLst>
              </p:cNvPr>
              <p:cNvSpPr/>
              <p:nvPr/>
            </p:nvSpPr>
            <p:spPr bwMode="auto">
              <a:xfrm>
                <a:off x="5580" y="809"/>
                <a:ext cx="36" cy="36"/>
              </a:xfrm>
              <a:custGeom>
                <a:avLst/>
                <a:gdLst>
                  <a:gd name="T0" fmla="*/ 7 w 31"/>
                  <a:gd name="T1" fmla="*/ 7 h 32"/>
                  <a:gd name="T2" fmla="*/ 17 w 31"/>
                  <a:gd name="T3" fmla="*/ 0 h 32"/>
                  <a:gd name="T4" fmla="*/ 27 w 31"/>
                  <a:gd name="T5" fmla="*/ 23 h 32"/>
                  <a:gd name="T6" fmla="*/ 30 w 31"/>
                  <a:gd name="T7" fmla="*/ 29 h 32"/>
                  <a:gd name="T8" fmla="*/ 24 w 31"/>
                  <a:gd name="T9" fmla="*/ 31 h 32"/>
                  <a:gd name="T10" fmla="*/ 12 w 31"/>
                  <a:gd name="T11" fmla="*/ 31 h 32"/>
                  <a:gd name="T12" fmla="*/ 10 w 31"/>
                  <a:gd name="T13" fmla="*/ 27 h 32"/>
                  <a:gd name="T14" fmla="*/ 5 w 31"/>
                  <a:gd name="T15" fmla="*/ 21 h 32"/>
                  <a:gd name="T16" fmla="*/ 3 w 31"/>
                  <a:gd name="T17" fmla="*/ 19 h 32"/>
                  <a:gd name="T18" fmla="*/ 3 w 31"/>
                  <a:gd name="T19" fmla="*/ 19 h 32"/>
                  <a:gd name="T20" fmla="*/ 0 w 31"/>
                  <a:gd name="T21" fmla="*/ 9 h 32"/>
                  <a:gd name="T22" fmla="*/ 7 w 31"/>
                  <a:gd name="T23" fmla="*/ 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32">
                    <a:moveTo>
                      <a:pt x="7" y="7"/>
                    </a:moveTo>
                    <a:cubicBezTo>
                      <a:pt x="14" y="9"/>
                      <a:pt x="14" y="2"/>
                      <a:pt x="17" y="0"/>
                    </a:cubicBezTo>
                    <a:cubicBezTo>
                      <a:pt x="18" y="8"/>
                      <a:pt x="19" y="17"/>
                      <a:pt x="27" y="23"/>
                    </a:cubicBezTo>
                    <a:cubicBezTo>
                      <a:pt x="29" y="24"/>
                      <a:pt x="31" y="26"/>
                      <a:pt x="30" y="29"/>
                    </a:cubicBezTo>
                    <a:cubicBezTo>
                      <a:pt x="29" y="32"/>
                      <a:pt x="26" y="31"/>
                      <a:pt x="24" y="31"/>
                    </a:cubicBezTo>
                    <a:cubicBezTo>
                      <a:pt x="20" y="31"/>
                      <a:pt x="16" y="31"/>
                      <a:pt x="12" y="31"/>
                    </a:cubicBezTo>
                    <a:cubicBezTo>
                      <a:pt x="12" y="29"/>
                      <a:pt x="12" y="27"/>
                      <a:pt x="10" y="27"/>
                    </a:cubicBezTo>
                    <a:cubicBezTo>
                      <a:pt x="8" y="25"/>
                      <a:pt x="7" y="23"/>
                      <a:pt x="5" y="21"/>
                    </a:cubicBezTo>
                    <a:cubicBezTo>
                      <a:pt x="4" y="21"/>
                      <a:pt x="4" y="20"/>
                      <a:pt x="3" y="19"/>
                    </a:cubicBezTo>
                    <a:cubicBezTo>
                      <a:pt x="3" y="19"/>
                      <a:pt x="3" y="19"/>
                      <a:pt x="3" y="19"/>
                    </a:cubicBezTo>
                    <a:cubicBezTo>
                      <a:pt x="2" y="16"/>
                      <a:pt x="1" y="13"/>
                      <a:pt x="0" y="9"/>
                    </a:cubicBezTo>
                    <a:cubicBezTo>
                      <a:pt x="3" y="9"/>
                      <a:pt x="5" y="8"/>
                      <a:pt x="7"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66" name="Freeform 1118">
                <a:extLst>
                  <a:ext uri="{FF2B5EF4-FFF2-40B4-BE49-F238E27FC236}">
                    <a16:creationId xmlns:a16="http://schemas.microsoft.com/office/drawing/2014/main" id="{7437C1D0-28ED-ED3D-0297-5483C9ACEA27}"/>
                  </a:ext>
                </a:extLst>
              </p:cNvPr>
              <p:cNvSpPr/>
              <p:nvPr/>
            </p:nvSpPr>
            <p:spPr bwMode="auto">
              <a:xfrm>
                <a:off x="5715" y="1074"/>
                <a:ext cx="39" cy="37"/>
              </a:xfrm>
              <a:custGeom>
                <a:avLst/>
                <a:gdLst>
                  <a:gd name="T0" fmla="*/ 34 w 34"/>
                  <a:gd name="T1" fmla="*/ 23 h 33"/>
                  <a:gd name="T2" fmla="*/ 25 w 34"/>
                  <a:gd name="T3" fmla="*/ 33 h 33"/>
                  <a:gd name="T4" fmla="*/ 20 w 34"/>
                  <a:gd name="T5" fmla="*/ 24 h 33"/>
                  <a:gd name="T6" fmla="*/ 9 w 34"/>
                  <a:gd name="T7" fmla="*/ 22 h 33"/>
                  <a:gd name="T8" fmla="*/ 0 w 34"/>
                  <a:gd name="T9" fmla="*/ 20 h 33"/>
                  <a:gd name="T10" fmla="*/ 26 w 34"/>
                  <a:gd name="T11" fmla="*/ 0 h 33"/>
                  <a:gd name="T12" fmla="*/ 34 w 34"/>
                  <a:gd name="T13" fmla="*/ 23 h 33"/>
                </a:gdLst>
                <a:ahLst/>
                <a:cxnLst>
                  <a:cxn ang="0">
                    <a:pos x="T0" y="T1"/>
                  </a:cxn>
                  <a:cxn ang="0">
                    <a:pos x="T2" y="T3"/>
                  </a:cxn>
                  <a:cxn ang="0">
                    <a:pos x="T4" y="T5"/>
                  </a:cxn>
                  <a:cxn ang="0">
                    <a:pos x="T6" y="T7"/>
                  </a:cxn>
                  <a:cxn ang="0">
                    <a:pos x="T8" y="T9"/>
                  </a:cxn>
                  <a:cxn ang="0">
                    <a:pos x="T10" y="T11"/>
                  </a:cxn>
                  <a:cxn ang="0">
                    <a:pos x="T12" y="T13"/>
                  </a:cxn>
                </a:cxnLst>
                <a:rect l="0" t="0" r="r" b="b"/>
                <a:pathLst>
                  <a:path w="34" h="33">
                    <a:moveTo>
                      <a:pt x="34" y="23"/>
                    </a:moveTo>
                    <a:cubicBezTo>
                      <a:pt x="31" y="26"/>
                      <a:pt x="28" y="29"/>
                      <a:pt x="25" y="33"/>
                    </a:cubicBezTo>
                    <a:cubicBezTo>
                      <a:pt x="21" y="31"/>
                      <a:pt x="22" y="27"/>
                      <a:pt x="20" y="24"/>
                    </a:cubicBezTo>
                    <a:cubicBezTo>
                      <a:pt x="17" y="18"/>
                      <a:pt x="14" y="14"/>
                      <a:pt x="9" y="22"/>
                    </a:cubicBezTo>
                    <a:cubicBezTo>
                      <a:pt x="5" y="27"/>
                      <a:pt x="1" y="26"/>
                      <a:pt x="0" y="20"/>
                    </a:cubicBezTo>
                    <a:cubicBezTo>
                      <a:pt x="7" y="12"/>
                      <a:pt x="21" y="12"/>
                      <a:pt x="26" y="0"/>
                    </a:cubicBezTo>
                    <a:cubicBezTo>
                      <a:pt x="32" y="8"/>
                      <a:pt x="30" y="16"/>
                      <a:pt x="34"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67" name="Freeform 1119">
                <a:extLst>
                  <a:ext uri="{FF2B5EF4-FFF2-40B4-BE49-F238E27FC236}">
                    <a16:creationId xmlns:a16="http://schemas.microsoft.com/office/drawing/2014/main" id="{00FCE23A-552B-7EC5-3DFC-A515D633CB37}"/>
                  </a:ext>
                </a:extLst>
              </p:cNvPr>
              <p:cNvSpPr/>
              <p:nvPr/>
            </p:nvSpPr>
            <p:spPr bwMode="auto">
              <a:xfrm>
                <a:off x="5485" y="867"/>
                <a:ext cx="82" cy="20"/>
              </a:xfrm>
              <a:custGeom>
                <a:avLst/>
                <a:gdLst>
                  <a:gd name="T0" fmla="*/ 72 w 72"/>
                  <a:gd name="T1" fmla="*/ 16 h 18"/>
                  <a:gd name="T2" fmla="*/ 0 w 72"/>
                  <a:gd name="T3" fmla="*/ 7 h 18"/>
                  <a:gd name="T4" fmla="*/ 8 w 72"/>
                  <a:gd name="T5" fmla="*/ 6 h 18"/>
                  <a:gd name="T6" fmla="*/ 16 w 72"/>
                  <a:gd name="T7" fmla="*/ 3 h 18"/>
                  <a:gd name="T8" fmla="*/ 23 w 72"/>
                  <a:gd name="T9" fmla="*/ 4 h 18"/>
                  <a:gd name="T10" fmla="*/ 68 w 72"/>
                  <a:gd name="T11" fmla="*/ 11 h 18"/>
                  <a:gd name="T12" fmla="*/ 72 w 72"/>
                  <a:gd name="T13" fmla="*/ 16 h 18"/>
                </a:gdLst>
                <a:ahLst/>
                <a:cxnLst>
                  <a:cxn ang="0">
                    <a:pos x="T0" y="T1"/>
                  </a:cxn>
                  <a:cxn ang="0">
                    <a:pos x="T2" y="T3"/>
                  </a:cxn>
                  <a:cxn ang="0">
                    <a:pos x="T4" y="T5"/>
                  </a:cxn>
                  <a:cxn ang="0">
                    <a:pos x="T6" y="T7"/>
                  </a:cxn>
                  <a:cxn ang="0">
                    <a:pos x="T8" y="T9"/>
                  </a:cxn>
                  <a:cxn ang="0">
                    <a:pos x="T10" y="T11"/>
                  </a:cxn>
                  <a:cxn ang="0">
                    <a:pos x="T12" y="T13"/>
                  </a:cxn>
                </a:cxnLst>
                <a:rect l="0" t="0" r="r" b="b"/>
                <a:pathLst>
                  <a:path w="72" h="18">
                    <a:moveTo>
                      <a:pt x="72" y="16"/>
                    </a:moveTo>
                    <a:cubicBezTo>
                      <a:pt x="48" y="16"/>
                      <a:pt x="23" y="18"/>
                      <a:pt x="0" y="7"/>
                    </a:cubicBezTo>
                    <a:cubicBezTo>
                      <a:pt x="4" y="3"/>
                      <a:pt x="6" y="6"/>
                      <a:pt x="8" y="6"/>
                    </a:cubicBezTo>
                    <a:cubicBezTo>
                      <a:pt x="11" y="6"/>
                      <a:pt x="18" y="16"/>
                      <a:pt x="16" y="3"/>
                    </a:cubicBezTo>
                    <a:cubicBezTo>
                      <a:pt x="16" y="0"/>
                      <a:pt x="21" y="3"/>
                      <a:pt x="23" y="4"/>
                    </a:cubicBezTo>
                    <a:cubicBezTo>
                      <a:pt x="37" y="11"/>
                      <a:pt x="52" y="17"/>
                      <a:pt x="68" y="11"/>
                    </a:cubicBezTo>
                    <a:cubicBezTo>
                      <a:pt x="71" y="12"/>
                      <a:pt x="72" y="14"/>
                      <a:pt x="72"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68" name="Freeform 1120">
                <a:extLst>
                  <a:ext uri="{FF2B5EF4-FFF2-40B4-BE49-F238E27FC236}">
                    <a16:creationId xmlns:a16="http://schemas.microsoft.com/office/drawing/2014/main" id="{7AC888D9-5BBE-6F1B-700E-F0F61CF72E38}"/>
                  </a:ext>
                </a:extLst>
              </p:cNvPr>
              <p:cNvSpPr/>
              <p:nvPr/>
            </p:nvSpPr>
            <p:spPr bwMode="auto">
              <a:xfrm>
                <a:off x="5629" y="846"/>
                <a:ext cx="33" cy="25"/>
              </a:xfrm>
              <a:custGeom>
                <a:avLst/>
                <a:gdLst>
                  <a:gd name="T0" fmla="*/ 29 w 29"/>
                  <a:gd name="T1" fmla="*/ 8 h 22"/>
                  <a:gd name="T2" fmla="*/ 20 w 29"/>
                  <a:gd name="T3" fmla="*/ 22 h 22"/>
                  <a:gd name="T4" fmla="*/ 18 w 29"/>
                  <a:gd name="T5" fmla="*/ 22 h 22"/>
                  <a:gd name="T6" fmla="*/ 1 w 29"/>
                  <a:gd name="T7" fmla="*/ 5 h 22"/>
                  <a:gd name="T8" fmla="*/ 20 w 29"/>
                  <a:gd name="T9" fmla="*/ 6 h 22"/>
                  <a:gd name="T10" fmla="*/ 29 w 29"/>
                  <a:gd name="T11" fmla="*/ 8 h 22"/>
                </a:gdLst>
                <a:ahLst/>
                <a:cxnLst>
                  <a:cxn ang="0">
                    <a:pos x="T0" y="T1"/>
                  </a:cxn>
                  <a:cxn ang="0">
                    <a:pos x="T2" y="T3"/>
                  </a:cxn>
                  <a:cxn ang="0">
                    <a:pos x="T4" y="T5"/>
                  </a:cxn>
                  <a:cxn ang="0">
                    <a:pos x="T6" y="T7"/>
                  </a:cxn>
                  <a:cxn ang="0">
                    <a:pos x="T8" y="T9"/>
                  </a:cxn>
                  <a:cxn ang="0">
                    <a:pos x="T10" y="T11"/>
                  </a:cxn>
                </a:cxnLst>
                <a:rect l="0" t="0" r="r" b="b"/>
                <a:pathLst>
                  <a:path w="28" h="22">
                    <a:moveTo>
                      <a:pt x="29" y="8"/>
                    </a:moveTo>
                    <a:cubicBezTo>
                      <a:pt x="26" y="12"/>
                      <a:pt x="23" y="17"/>
                      <a:pt x="20" y="22"/>
                    </a:cubicBezTo>
                    <a:cubicBezTo>
                      <a:pt x="19" y="22"/>
                      <a:pt x="18" y="22"/>
                      <a:pt x="18" y="22"/>
                    </a:cubicBezTo>
                    <a:cubicBezTo>
                      <a:pt x="9" y="19"/>
                      <a:pt x="0" y="12"/>
                      <a:pt x="1" y="5"/>
                    </a:cubicBezTo>
                    <a:cubicBezTo>
                      <a:pt x="1" y="0"/>
                      <a:pt x="13" y="7"/>
                      <a:pt x="20" y="6"/>
                    </a:cubicBezTo>
                    <a:cubicBezTo>
                      <a:pt x="23" y="5"/>
                      <a:pt x="26" y="7"/>
                      <a:pt x="29"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69" name="Freeform 1121">
                <a:extLst>
                  <a:ext uri="{FF2B5EF4-FFF2-40B4-BE49-F238E27FC236}">
                    <a16:creationId xmlns:a16="http://schemas.microsoft.com/office/drawing/2014/main" id="{9135BE79-45E9-9403-0195-80259E87E51E}"/>
                  </a:ext>
                </a:extLst>
              </p:cNvPr>
              <p:cNvSpPr/>
              <p:nvPr/>
            </p:nvSpPr>
            <p:spPr bwMode="auto">
              <a:xfrm>
                <a:off x="5557" y="852"/>
                <a:ext cx="29" cy="20"/>
              </a:xfrm>
              <a:custGeom>
                <a:avLst/>
                <a:gdLst>
                  <a:gd name="T0" fmla="*/ 10 w 26"/>
                  <a:gd name="T1" fmla="*/ 18 h 18"/>
                  <a:gd name="T2" fmla="*/ 8 w 26"/>
                  <a:gd name="T3" fmla="*/ 15 h 18"/>
                  <a:gd name="T4" fmla="*/ 12 w 26"/>
                  <a:gd name="T5" fmla="*/ 0 h 18"/>
                  <a:gd name="T6" fmla="*/ 15 w 26"/>
                  <a:gd name="T7" fmla="*/ 2 h 18"/>
                  <a:gd name="T8" fmla="*/ 25 w 26"/>
                  <a:gd name="T9" fmla="*/ 12 h 18"/>
                  <a:gd name="T10" fmla="*/ 10 w 26"/>
                  <a:gd name="T11" fmla="*/ 18 h 18"/>
                </a:gdLst>
                <a:ahLst/>
                <a:cxnLst>
                  <a:cxn ang="0">
                    <a:pos x="T0" y="T1"/>
                  </a:cxn>
                  <a:cxn ang="0">
                    <a:pos x="T2" y="T3"/>
                  </a:cxn>
                  <a:cxn ang="0">
                    <a:pos x="T4" y="T5"/>
                  </a:cxn>
                  <a:cxn ang="0">
                    <a:pos x="T6" y="T7"/>
                  </a:cxn>
                  <a:cxn ang="0">
                    <a:pos x="T8" y="T9"/>
                  </a:cxn>
                  <a:cxn ang="0">
                    <a:pos x="T10" y="T11"/>
                  </a:cxn>
                </a:cxnLst>
                <a:rect l="0" t="0" r="r" b="b"/>
                <a:pathLst>
                  <a:path w="26" h="18">
                    <a:moveTo>
                      <a:pt x="10" y="18"/>
                    </a:moveTo>
                    <a:cubicBezTo>
                      <a:pt x="10" y="17"/>
                      <a:pt x="9" y="16"/>
                      <a:pt x="8" y="15"/>
                    </a:cubicBezTo>
                    <a:cubicBezTo>
                      <a:pt x="0" y="4"/>
                      <a:pt x="0" y="3"/>
                      <a:pt x="12" y="0"/>
                    </a:cubicBezTo>
                    <a:cubicBezTo>
                      <a:pt x="13" y="1"/>
                      <a:pt x="15" y="1"/>
                      <a:pt x="15" y="2"/>
                    </a:cubicBezTo>
                    <a:cubicBezTo>
                      <a:pt x="18" y="6"/>
                      <a:pt x="26" y="7"/>
                      <a:pt x="25" y="12"/>
                    </a:cubicBezTo>
                    <a:cubicBezTo>
                      <a:pt x="23" y="17"/>
                      <a:pt x="16" y="17"/>
                      <a:pt x="10"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7943" name="Group 1323">
              <a:extLst>
                <a:ext uri="{FF2B5EF4-FFF2-40B4-BE49-F238E27FC236}">
                  <a16:creationId xmlns:a16="http://schemas.microsoft.com/office/drawing/2014/main" id="{810C7BE4-BC63-1722-1711-901DDFF48CE2}"/>
                </a:ext>
              </a:extLst>
            </p:cNvPr>
            <p:cNvGrpSpPr/>
            <p:nvPr/>
          </p:nvGrpSpPr>
          <p:grpSpPr>
            <a:xfrm>
              <a:off x="7626351" y="746125"/>
              <a:ext cx="1536700" cy="3052763"/>
              <a:chOff x="4804" y="470"/>
              <a:chExt cx="968" cy="1923"/>
            </a:xfrm>
          </p:grpSpPr>
          <p:sp>
            <p:nvSpPr>
              <p:cNvPr id="17970" name="Freeform 1123">
                <a:extLst>
                  <a:ext uri="{FF2B5EF4-FFF2-40B4-BE49-F238E27FC236}">
                    <a16:creationId xmlns:a16="http://schemas.microsoft.com/office/drawing/2014/main" id="{5C5FF90C-ADF6-A0AB-A720-5C45389F77C2}"/>
                  </a:ext>
                </a:extLst>
              </p:cNvPr>
              <p:cNvSpPr/>
              <p:nvPr/>
            </p:nvSpPr>
            <p:spPr bwMode="auto">
              <a:xfrm>
                <a:off x="5663" y="847"/>
                <a:ext cx="8" cy="8"/>
              </a:xfrm>
              <a:custGeom>
                <a:avLst/>
                <a:gdLst>
                  <a:gd name="T0" fmla="*/ 3 w 7"/>
                  <a:gd name="T1" fmla="*/ 0 h 7"/>
                  <a:gd name="T2" fmla="*/ 0 w 7"/>
                  <a:gd name="T3" fmla="*/ 6 h 7"/>
                  <a:gd name="T4" fmla="*/ 3 w 7"/>
                  <a:gd name="T5" fmla="*/ 0 h 7"/>
                </a:gdLst>
                <a:ahLst/>
                <a:cxnLst>
                  <a:cxn ang="0">
                    <a:pos x="T0" y="T1"/>
                  </a:cxn>
                  <a:cxn ang="0">
                    <a:pos x="T2" y="T3"/>
                  </a:cxn>
                  <a:cxn ang="0">
                    <a:pos x="T4" y="T5"/>
                  </a:cxn>
                </a:cxnLst>
                <a:rect l="0" t="0" r="r" b="b"/>
                <a:pathLst>
                  <a:path w="7" h="7">
                    <a:moveTo>
                      <a:pt x="3" y="0"/>
                    </a:moveTo>
                    <a:cubicBezTo>
                      <a:pt x="4" y="3"/>
                      <a:pt x="7" y="7"/>
                      <a:pt x="0" y="6"/>
                    </a:cubicBezTo>
                    <a:cubicBezTo>
                      <a:pt x="1" y="4"/>
                      <a:pt x="2" y="2"/>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1" name="Freeform 1124">
                <a:extLst>
                  <a:ext uri="{FF2B5EF4-FFF2-40B4-BE49-F238E27FC236}">
                    <a16:creationId xmlns:a16="http://schemas.microsoft.com/office/drawing/2014/main" id="{68FD124F-5919-2324-FF86-F654986F44D0}"/>
                  </a:ext>
                </a:extLst>
              </p:cNvPr>
              <p:cNvSpPr/>
              <p:nvPr/>
            </p:nvSpPr>
            <p:spPr bwMode="auto">
              <a:xfrm>
                <a:off x="5566" y="847"/>
                <a:ext cx="4" cy="5"/>
              </a:xfrm>
              <a:custGeom>
                <a:avLst/>
                <a:gdLst>
                  <a:gd name="T0" fmla="*/ 4 w 4"/>
                  <a:gd name="T1" fmla="*/ 4 h 4"/>
                  <a:gd name="T2" fmla="*/ 1 w 4"/>
                  <a:gd name="T3" fmla="*/ 0 h 4"/>
                  <a:gd name="T4" fmla="*/ 3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1" y="0"/>
                    </a:cubicBezTo>
                    <a:cubicBezTo>
                      <a:pt x="1" y="0"/>
                      <a:pt x="2" y="0"/>
                      <a:pt x="3" y="0"/>
                    </a:cubicBezTo>
                    <a:cubicBezTo>
                      <a:pt x="4" y="1"/>
                      <a:pt x="4" y="2"/>
                      <a:pt x="4" y="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2" name="Freeform 1125">
                <a:extLst>
                  <a:ext uri="{FF2B5EF4-FFF2-40B4-BE49-F238E27FC236}">
                    <a16:creationId xmlns:a16="http://schemas.microsoft.com/office/drawing/2014/main" id="{B0604560-FF65-2BAB-B886-3D0B7A1D5238}"/>
                  </a:ext>
                </a:extLst>
              </p:cNvPr>
              <p:cNvSpPr/>
              <p:nvPr/>
            </p:nvSpPr>
            <p:spPr bwMode="auto">
              <a:xfrm>
                <a:off x="5755" y="1102"/>
                <a:ext cx="1" cy="2"/>
              </a:xfrm>
              <a:custGeom>
                <a:avLst/>
                <a:gdLst>
                  <a:gd name="T0" fmla="*/ 1 w 1"/>
                  <a:gd name="T1" fmla="*/ 1 h 1"/>
                  <a:gd name="T2" fmla="*/ 0 w 1"/>
                  <a:gd name="T3" fmla="*/ 1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1"/>
                      <a:pt x="0" y="1"/>
                    </a:cubicBezTo>
                    <a:cubicBezTo>
                      <a:pt x="0" y="1"/>
                      <a:pt x="0" y="0"/>
                      <a:pt x="1" y="0"/>
                    </a:cubicBezTo>
                    <a:cubicBezTo>
                      <a:pt x="1" y="0"/>
                      <a:pt x="1" y="1"/>
                      <a:pt x="1"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3" name="Freeform 1126">
                <a:extLst>
                  <a:ext uri="{FF2B5EF4-FFF2-40B4-BE49-F238E27FC236}">
                    <a16:creationId xmlns:a16="http://schemas.microsoft.com/office/drawing/2014/main" id="{31A35AC2-2FC8-7395-0EA4-F4567F302059}"/>
                  </a:ext>
                </a:extLst>
              </p:cNvPr>
              <p:cNvSpPr/>
              <p:nvPr/>
            </p:nvSpPr>
            <p:spPr bwMode="auto">
              <a:xfrm>
                <a:off x="5591" y="477"/>
                <a:ext cx="61" cy="67"/>
              </a:xfrm>
              <a:custGeom>
                <a:avLst/>
                <a:gdLst>
                  <a:gd name="T0" fmla="*/ 30 w 54"/>
                  <a:gd name="T1" fmla="*/ 15 h 59"/>
                  <a:gd name="T2" fmla="*/ 53 w 54"/>
                  <a:gd name="T3" fmla="*/ 52 h 59"/>
                  <a:gd name="T4" fmla="*/ 53 w 54"/>
                  <a:gd name="T5" fmla="*/ 56 h 59"/>
                  <a:gd name="T6" fmla="*/ 47 w 54"/>
                  <a:gd name="T7" fmla="*/ 54 h 59"/>
                  <a:gd name="T8" fmla="*/ 0 w 54"/>
                  <a:gd name="T9" fmla="*/ 8 h 59"/>
                  <a:gd name="T10" fmla="*/ 13 w 54"/>
                  <a:gd name="T11" fmla="*/ 5 h 59"/>
                  <a:gd name="T12" fmla="*/ 13 w 54"/>
                  <a:gd name="T13" fmla="*/ 5 h 59"/>
                  <a:gd name="T14" fmla="*/ 25 w 54"/>
                  <a:gd name="T15" fmla="*/ 12 h 59"/>
                  <a:gd name="T16" fmla="*/ 25 w 54"/>
                  <a:gd name="T17" fmla="*/ 12 h 59"/>
                  <a:gd name="T18" fmla="*/ 28 w 54"/>
                  <a:gd name="T19" fmla="*/ 15 h 59"/>
                  <a:gd name="T20" fmla="*/ 28 w 54"/>
                  <a:gd name="T21" fmla="*/ 15 h 59"/>
                  <a:gd name="T22" fmla="*/ 29 w 54"/>
                  <a:gd name="T23" fmla="*/ 18 h 59"/>
                  <a:gd name="T24" fmla="*/ 30 w 54"/>
                  <a:gd name="T25" fmla="*/ 1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9">
                    <a:moveTo>
                      <a:pt x="30" y="15"/>
                    </a:moveTo>
                    <a:cubicBezTo>
                      <a:pt x="37" y="27"/>
                      <a:pt x="43" y="41"/>
                      <a:pt x="53" y="52"/>
                    </a:cubicBezTo>
                    <a:cubicBezTo>
                      <a:pt x="54" y="53"/>
                      <a:pt x="54" y="55"/>
                      <a:pt x="53" y="56"/>
                    </a:cubicBezTo>
                    <a:cubicBezTo>
                      <a:pt x="50" y="59"/>
                      <a:pt x="49" y="56"/>
                      <a:pt x="47" y="54"/>
                    </a:cubicBezTo>
                    <a:cubicBezTo>
                      <a:pt x="34" y="36"/>
                      <a:pt x="19" y="19"/>
                      <a:pt x="0" y="8"/>
                    </a:cubicBezTo>
                    <a:cubicBezTo>
                      <a:pt x="4" y="0"/>
                      <a:pt x="10" y="14"/>
                      <a:pt x="13" y="5"/>
                    </a:cubicBezTo>
                    <a:cubicBezTo>
                      <a:pt x="13" y="5"/>
                      <a:pt x="13" y="5"/>
                      <a:pt x="13" y="5"/>
                    </a:cubicBezTo>
                    <a:cubicBezTo>
                      <a:pt x="19" y="4"/>
                      <a:pt x="20" y="12"/>
                      <a:pt x="25" y="12"/>
                    </a:cubicBezTo>
                    <a:cubicBezTo>
                      <a:pt x="25" y="12"/>
                      <a:pt x="25" y="12"/>
                      <a:pt x="25" y="12"/>
                    </a:cubicBezTo>
                    <a:cubicBezTo>
                      <a:pt x="26" y="13"/>
                      <a:pt x="27" y="14"/>
                      <a:pt x="28" y="15"/>
                    </a:cubicBezTo>
                    <a:cubicBezTo>
                      <a:pt x="28" y="15"/>
                      <a:pt x="28" y="15"/>
                      <a:pt x="28" y="15"/>
                    </a:cubicBezTo>
                    <a:cubicBezTo>
                      <a:pt x="28" y="16"/>
                      <a:pt x="28" y="17"/>
                      <a:pt x="29" y="18"/>
                    </a:cubicBezTo>
                    <a:cubicBezTo>
                      <a:pt x="29" y="17"/>
                      <a:pt x="30" y="16"/>
                      <a:pt x="30"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4" name="Freeform 1127">
                <a:extLst>
                  <a:ext uri="{FF2B5EF4-FFF2-40B4-BE49-F238E27FC236}">
                    <a16:creationId xmlns:a16="http://schemas.microsoft.com/office/drawing/2014/main" id="{35CDEBFB-F086-5922-7519-28C59747C1AD}"/>
                  </a:ext>
                </a:extLst>
              </p:cNvPr>
              <p:cNvSpPr>
                <a:spLocks noEditPoints="1"/>
              </p:cNvSpPr>
              <p:nvPr/>
            </p:nvSpPr>
            <p:spPr bwMode="auto">
              <a:xfrm>
                <a:off x="5618" y="599"/>
                <a:ext cx="48" cy="67"/>
              </a:xfrm>
              <a:custGeom>
                <a:avLst/>
                <a:gdLst>
                  <a:gd name="T0" fmla="*/ 6 w 42"/>
                  <a:gd name="T1" fmla="*/ 23 h 59"/>
                  <a:gd name="T2" fmla="*/ 9 w 42"/>
                  <a:gd name="T3" fmla="*/ 16 h 59"/>
                  <a:gd name="T4" fmla="*/ 0 w 42"/>
                  <a:gd name="T5" fmla="*/ 0 h 59"/>
                  <a:gd name="T6" fmla="*/ 15 w 42"/>
                  <a:gd name="T7" fmla="*/ 16 h 59"/>
                  <a:gd name="T8" fmla="*/ 42 w 42"/>
                  <a:gd name="T9" fmla="*/ 59 h 59"/>
                  <a:gd name="T10" fmla="*/ 42 w 42"/>
                  <a:gd name="T11" fmla="*/ 59 h 59"/>
                  <a:gd name="T12" fmla="*/ 6 w 42"/>
                  <a:gd name="T13" fmla="*/ 23 h 59"/>
                  <a:gd name="T14" fmla="*/ 15 w 42"/>
                  <a:gd name="T15" fmla="*/ 25 h 59"/>
                  <a:gd name="T16" fmla="*/ 14 w 42"/>
                  <a:gd name="T17" fmla="*/ 24 h 59"/>
                  <a:gd name="T18" fmla="*/ 14 w 42"/>
                  <a:gd name="T19" fmla="*/ 25 h 59"/>
                  <a:gd name="T20" fmla="*/ 15 w 42"/>
                  <a:gd name="T21" fmla="*/ 26 h 59"/>
                  <a:gd name="T22" fmla="*/ 15 w 42"/>
                  <a:gd name="T23" fmla="*/ 2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59">
                    <a:moveTo>
                      <a:pt x="6" y="23"/>
                    </a:moveTo>
                    <a:cubicBezTo>
                      <a:pt x="11" y="22"/>
                      <a:pt x="11" y="19"/>
                      <a:pt x="9" y="16"/>
                    </a:cubicBezTo>
                    <a:cubicBezTo>
                      <a:pt x="6" y="11"/>
                      <a:pt x="2" y="6"/>
                      <a:pt x="0" y="0"/>
                    </a:cubicBezTo>
                    <a:cubicBezTo>
                      <a:pt x="8" y="3"/>
                      <a:pt x="11" y="10"/>
                      <a:pt x="15" y="16"/>
                    </a:cubicBezTo>
                    <a:cubicBezTo>
                      <a:pt x="23" y="31"/>
                      <a:pt x="36" y="43"/>
                      <a:pt x="42" y="59"/>
                    </a:cubicBezTo>
                    <a:cubicBezTo>
                      <a:pt x="42" y="59"/>
                      <a:pt x="42" y="59"/>
                      <a:pt x="42" y="59"/>
                    </a:cubicBezTo>
                    <a:cubicBezTo>
                      <a:pt x="28" y="49"/>
                      <a:pt x="16" y="37"/>
                      <a:pt x="6" y="23"/>
                    </a:cubicBezTo>
                    <a:close/>
                    <a:moveTo>
                      <a:pt x="15" y="25"/>
                    </a:moveTo>
                    <a:cubicBezTo>
                      <a:pt x="15" y="25"/>
                      <a:pt x="15" y="24"/>
                      <a:pt x="14" y="24"/>
                    </a:cubicBezTo>
                    <a:cubicBezTo>
                      <a:pt x="14" y="24"/>
                      <a:pt x="14" y="25"/>
                      <a:pt x="14" y="25"/>
                    </a:cubicBezTo>
                    <a:cubicBezTo>
                      <a:pt x="14" y="25"/>
                      <a:pt x="14" y="25"/>
                      <a:pt x="15" y="26"/>
                    </a:cubicBezTo>
                    <a:cubicBezTo>
                      <a:pt x="15" y="25"/>
                      <a:pt x="15" y="25"/>
                      <a:pt x="15"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5" name="Freeform 1128">
                <a:extLst>
                  <a:ext uri="{FF2B5EF4-FFF2-40B4-BE49-F238E27FC236}">
                    <a16:creationId xmlns:a16="http://schemas.microsoft.com/office/drawing/2014/main" id="{1ECF4176-E65B-ADBB-877B-6B78FC2FBA74}"/>
                  </a:ext>
                </a:extLst>
              </p:cNvPr>
              <p:cNvSpPr/>
              <p:nvPr/>
            </p:nvSpPr>
            <p:spPr bwMode="auto">
              <a:xfrm>
                <a:off x="5628" y="658"/>
                <a:ext cx="65" cy="47"/>
              </a:xfrm>
              <a:custGeom>
                <a:avLst/>
                <a:gdLst>
                  <a:gd name="T0" fmla="*/ 33 w 57"/>
                  <a:gd name="T1" fmla="*/ 7 h 41"/>
                  <a:gd name="T2" fmla="*/ 57 w 57"/>
                  <a:gd name="T3" fmla="*/ 41 h 41"/>
                  <a:gd name="T4" fmla="*/ 57 w 57"/>
                  <a:gd name="T5" fmla="*/ 41 h 41"/>
                  <a:gd name="T6" fmla="*/ 25 w 57"/>
                  <a:gd name="T7" fmla="*/ 16 h 41"/>
                  <a:gd name="T8" fmla="*/ 0 w 57"/>
                  <a:gd name="T9" fmla="*/ 0 h 41"/>
                  <a:gd name="T10" fmla="*/ 33 w 57"/>
                  <a:gd name="T11" fmla="*/ 14 h 41"/>
                  <a:gd name="T12" fmla="*/ 34 w 57"/>
                  <a:gd name="T13" fmla="*/ 15 h 41"/>
                  <a:gd name="T14" fmla="*/ 33 w 57"/>
                  <a:gd name="T15" fmla="*/ 14 h 41"/>
                  <a:gd name="T16" fmla="*/ 33 w 57"/>
                  <a:gd name="T17" fmla="*/ 7 h 41"/>
                  <a:gd name="T18" fmla="*/ 33 w 57"/>
                  <a:gd name="T19"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41">
                    <a:moveTo>
                      <a:pt x="33" y="7"/>
                    </a:moveTo>
                    <a:cubicBezTo>
                      <a:pt x="44" y="17"/>
                      <a:pt x="53" y="27"/>
                      <a:pt x="57" y="41"/>
                    </a:cubicBezTo>
                    <a:cubicBezTo>
                      <a:pt x="57" y="41"/>
                      <a:pt x="57" y="41"/>
                      <a:pt x="57" y="41"/>
                    </a:cubicBezTo>
                    <a:cubicBezTo>
                      <a:pt x="45" y="35"/>
                      <a:pt x="36" y="23"/>
                      <a:pt x="25" y="16"/>
                    </a:cubicBezTo>
                    <a:cubicBezTo>
                      <a:pt x="17" y="11"/>
                      <a:pt x="7" y="10"/>
                      <a:pt x="0" y="0"/>
                    </a:cubicBezTo>
                    <a:cubicBezTo>
                      <a:pt x="13" y="2"/>
                      <a:pt x="22" y="10"/>
                      <a:pt x="33" y="14"/>
                    </a:cubicBezTo>
                    <a:cubicBezTo>
                      <a:pt x="34" y="14"/>
                      <a:pt x="34" y="15"/>
                      <a:pt x="34" y="15"/>
                    </a:cubicBezTo>
                    <a:cubicBezTo>
                      <a:pt x="34" y="15"/>
                      <a:pt x="34" y="14"/>
                      <a:pt x="33" y="14"/>
                    </a:cubicBezTo>
                    <a:cubicBezTo>
                      <a:pt x="33" y="12"/>
                      <a:pt x="33" y="9"/>
                      <a:pt x="33" y="7"/>
                    </a:cubicBezTo>
                    <a:cubicBezTo>
                      <a:pt x="33" y="7"/>
                      <a:pt x="33" y="7"/>
                      <a:pt x="33"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6" name="Freeform 1129">
                <a:extLst>
                  <a:ext uri="{FF2B5EF4-FFF2-40B4-BE49-F238E27FC236}">
                    <a16:creationId xmlns:a16="http://schemas.microsoft.com/office/drawing/2014/main" id="{AED93FBF-A9EC-6981-22F3-FC4495C6DB8C}"/>
                  </a:ext>
                </a:extLst>
              </p:cNvPr>
              <p:cNvSpPr/>
              <p:nvPr/>
            </p:nvSpPr>
            <p:spPr bwMode="auto">
              <a:xfrm>
                <a:off x="5609" y="529"/>
                <a:ext cx="25" cy="44"/>
              </a:xfrm>
              <a:custGeom>
                <a:avLst/>
                <a:gdLst>
                  <a:gd name="T0" fmla="*/ 7 w 22"/>
                  <a:gd name="T1" fmla="*/ 27 h 39"/>
                  <a:gd name="T2" fmla="*/ 8 w 22"/>
                  <a:gd name="T3" fmla="*/ 19 h 39"/>
                  <a:gd name="T4" fmla="*/ 1 w 22"/>
                  <a:gd name="T5" fmla="*/ 0 h 39"/>
                  <a:gd name="T6" fmla="*/ 22 w 22"/>
                  <a:gd name="T7" fmla="*/ 39 h 39"/>
                  <a:gd name="T8" fmla="*/ 7 w 22"/>
                  <a:gd name="T9" fmla="*/ 27 h 39"/>
                </a:gdLst>
                <a:ahLst/>
                <a:cxnLst>
                  <a:cxn ang="0">
                    <a:pos x="T0" y="T1"/>
                  </a:cxn>
                  <a:cxn ang="0">
                    <a:pos x="T2" y="T3"/>
                  </a:cxn>
                  <a:cxn ang="0">
                    <a:pos x="T4" y="T5"/>
                  </a:cxn>
                  <a:cxn ang="0">
                    <a:pos x="T6" y="T7"/>
                  </a:cxn>
                  <a:cxn ang="0">
                    <a:pos x="T8" y="T9"/>
                  </a:cxn>
                </a:cxnLst>
                <a:rect l="0" t="0" r="r" b="b"/>
                <a:pathLst>
                  <a:path w="22" h="39">
                    <a:moveTo>
                      <a:pt x="7" y="27"/>
                    </a:moveTo>
                    <a:cubicBezTo>
                      <a:pt x="14" y="25"/>
                      <a:pt x="10" y="22"/>
                      <a:pt x="8" y="19"/>
                    </a:cubicBezTo>
                    <a:cubicBezTo>
                      <a:pt x="5" y="14"/>
                      <a:pt x="0" y="9"/>
                      <a:pt x="1" y="0"/>
                    </a:cubicBezTo>
                    <a:cubicBezTo>
                      <a:pt x="11" y="12"/>
                      <a:pt x="14" y="25"/>
                      <a:pt x="22" y="39"/>
                    </a:cubicBezTo>
                    <a:cubicBezTo>
                      <a:pt x="13" y="37"/>
                      <a:pt x="8" y="34"/>
                      <a:pt x="7" y="2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7" name="Freeform 1130">
                <a:extLst>
                  <a:ext uri="{FF2B5EF4-FFF2-40B4-BE49-F238E27FC236}">
                    <a16:creationId xmlns:a16="http://schemas.microsoft.com/office/drawing/2014/main" id="{9716B404-8FA1-56FE-2F2D-BA959F295A0D}"/>
                  </a:ext>
                </a:extLst>
              </p:cNvPr>
              <p:cNvSpPr/>
              <p:nvPr/>
            </p:nvSpPr>
            <p:spPr bwMode="auto">
              <a:xfrm>
                <a:off x="5577" y="531"/>
                <a:ext cx="34" cy="23"/>
              </a:xfrm>
              <a:custGeom>
                <a:avLst/>
                <a:gdLst>
                  <a:gd name="T0" fmla="*/ 30 w 30"/>
                  <a:gd name="T1" fmla="*/ 20 h 20"/>
                  <a:gd name="T2" fmla="*/ 0 w 30"/>
                  <a:gd name="T3" fmla="*/ 0 h 20"/>
                  <a:gd name="T4" fmla="*/ 30 w 30"/>
                  <a:gd name="T5" fmla="*/ 20 h 20"/>
                </a:gdLst>
                <a:ahLst/>
                <a:cxnLst>
                  <a:cxn ang="0">
                    <a:pos x="T0" y="T1"/>
                  </a:cxn>
                  <a:cxn ang="0">
                    <a:pos x="T2" y="T3"/>
                  </a:cxn>
                  <a:cxn ang="0">
                    <a:pos x="T4" y="T5"/>
                  </a:cxn>
                </a:cxnLst>
                <a:rect l="0" t="0" r="r" b="b"/>
                <a:pathLst>
                  <a:path w="30" h="20">
                    <a:moveTo>
                      <a:pt x="30" y="20"/>
                    </a:moveTo>
                    <a:cubicBezTo>
                      <a:pt x="19" y="15"/>
                      <a:pt x="8" y="9"/>
                      <a:pt x="0" y="0"/>
                    </a:cubicBezTo>
                    <a:cubicBezTo>
                      <a:pt x="12" y="3"/>
                      <a:pt x="23" y="8"/>
                      <a:pt x="30"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8" name="Freeform 1131">
                <a:extLst>
                  <a:ext uri="{FF2B5EF4-FFF2-40B4-BE49-F238E27FC236}">
                    <a16:creationId xmlns:a16="http://schemas.microsoft.com/office/drawing/2014/main" id="{512DEE5E-2A50-22E7-8BED-61AA872570BA}"/>
                  </a:ext>
                </a:extLst>
              </p:cNvPr>
              <p:cNvSpPr/>
              <p:nvPr/>
            </p:nvSpPr>
            <p:spPr bwMode="auto">
              <a:xfrm>
                <a:off x="5602" y="580"/>
                <a:ext cx="11" cy="15"/>
              </a:xfrm>
              <a:custGeom>
                <a:avLst/>
                <a:gdLst>
                  <a:gd name="T0" fmla="*/ 10 w 10"/>
                  <a:gd name="T1" fmla="*/ 13 h 13"/>
                  <a:gd name="T2" fmla="*/ 0 w 10"/>
                  <a:gd name="T3" fmla="*/ 0 h 13"/>
                  <a:gd name="T4" fmla="*/ 10 w 10"/>
                  <a:gd name="T5" fmla="*/ 13 h 13"/>
                </a:gdLst>
                <a:ahLst/>
                <a:cxnLst>
                  <a:cxn ang="0">
                    <a:pos x="T0" y="T1"/>
                  </a:cxn>
                  <a:cxn ang="0">
                    <a:pos x="T2" y="T3"/>
                  </a:cxn>
                  <a:cxn ang="0">
                    <a:pos x="T4" y="T5"/>
                  </a:cxn>
                </a:cxnLst>
                <a:rect l="0" t="0" r="r" b="b"/>
                <a:pathLst>
                  <a:path w="10" h="13">
                    <a:moveTo>
                      <a:pt x="10" y="13"/>
                    </a:moveTo>
                    <a:cubicBezTo>
                      <a:pt x="7" y="9"/>
                      <a:pt x="4" y="5"/>
                      <a:pt x="0" y="0"/>
                    </a:cubicBezTo>
                    <a:cubicBezTo>
                      <a:pt x="9" y="2"/>
                      <a:pt x="9" y="2"/>
                      <a:pt x="10"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9" name="Freeform 1132">
                <a:extLst>
                  <a:ext uri="{FF2B5EF4-FFF2-40B4-BE49-F238E27FC236}">
                    <a16:creationId xmlns:a16="http://schemas.microsoft.com/office/drawing/2014/main" id="{A94B65B6-B35B-B6EF-B1CB-0CFF82AA3569}"/>
                  </a:ext>
                </a:extLst>
              </p:cNvPr>
              <p:cNvSpPr/>
              <p:nvPr/>
            </p:nvSpPr>
            <p:spPr bwMode="auto">
              <a:xfrm>
                <a:off x="5668" y="624"/>
                <a:ext cx="11" cy="15"/>
              </a:xfrm>
              <a:custGeom>
                <a:avLst/>
                <a:gdLst>
                  <a:gd name="T0" fmla="*/ 10 w 10"/>
                  <a:gd name="T1" fmla="*/ 13 h 13"/>
                  <a:gd name="T2" fmla="*/ 0 w 10"/>
                  <a:gd name="T3" fmla="*/ 0 h 13"/>
                  <a:gd name="T4" fmla="*/ 10 w 10"/>
                  <a:gd name="T5" fmla="*/ 13 h 13"/>
                  <a:gd name="T6" fmla="*/ 10 w 10"/>
                  <a:gd name="T7" fmla="*/ 13 h 13"/>
                </a:gdLst>
                <a:ahLst/>
                <a:cxnLst>
                  <a:cxn ang="0">
                    <a:pos x="T0" y="T1"/>
                  </a:cxn>
                  <a:cxn ang="0">
                    <a:pos x="T2" y="T3"/>
                  </a:cxn>
                  <a:cxn ang="0">
                    <a:pos x="T4" y="T5"/>
                  </a:cxn>
                  <a:cxn ang="0">
                    <a:pos x="T6" y="T7"/>
                  </a:cxn>
                </a:cxnLst>
                <a:rect l="0" t="0" r="r" b="b"/>
                <a:pathLst>
                  <a:path w="10" h="13">
                    <a:moveTo>
                      <a:pt x="10" y="13"/>
                    </a:moveTo>
                    <a:cubicBezTo>
                      <a:pt x="5" y="10"/>
                      <a:pt x="4" y="5"/>
                      <a:pt x="0" y="0"/>
                    </a:cubicBezTo>
                    <a:cubicBezTo>
                      <a:pt x="9" y="2"/>
                      <a:pt x="9" y="2"/>
                      <a:pt x="10" y="13"/>
                    </a:cubicBezTo>
                    <a:cubicBezTo>
                      <a:pt x="10" y="13"/>
                      <a:pt x="10" y="13"/>
                      <a:pt x="10"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0" name="Freeform 1133">
                <a:extLst>
                  <a:ext uri="{FF2B5EF4-FFF2-40B4-BE49-F238E27FC236}">
                    <a16:creationId xmlns:a16="http://schemas.microsoft.com/office/drawing/2014/main" id="{C347BC21-5845-B143-6E92-AA17464456F8}"/>
                  </a:ext>
                </a:extLst>
              </p:cNvPr>
              <p:cNvSpPr/>
              <p:nvPr/>
            </p:nvSpPr>
            <p:spPr bwMode="auto">
              <a:xfrm>
                <a:off x="5650" y="595"/>
                <a:ext cx="11" cy="10"/>
              </a:xfrm>
              <a:custGeom>
                <a:avLst/>
                <a:gdLst>
                  <a:gd name="T0" fmla="*/ 0 w 10"/>
                  <a:gd name="T1" fmla="*/ 0 h 9"/>
                  <a:gd name="T2" fmla="*/ 10 w 10"/>
                  <a:gd name="T3" fmla="*/ 9 h 9"/>
                  <a:gd name="T4" fmla="*/ 0 w 10"/>
                  <a:gd name="T5" fmla="*/ 0 h 9"/>
                  <a:gd name="T6" fmla="*/ 0 w 10"/>
                  <a:gd name="T7" fmla="*/ 0 h 9"/>
                </a:gdLst>
                <a:ahLst/>
                <a:cxnLst>
                  <a:cxn ang="0">
                    <a:pos x="T0" y="T1"/>
                  </a:cxn>
                  <a:cxn ang="0">
                    <a:pos x="T2" y="T3"/>
                  </a:cxn>
                  <a:cxn ang="0">
                    <a:pos x="T4" y="T5"/>
                  </a:cxn>
                  <a:cxn ang="0">
                    <a:pos x="T6" y="T7"/>
                  </a:cxn>
                </a:cxnLst>
                <a:rect l="0" t="0" r="r" b="b"/>
                <a:pathLst>
                  <a:path w="10" h="9">
                    <a:moveTo>
                      <a:pt x="0" y="0"/>
                    </a:moveTo>
                    <a:cubicBezTo>
                      <a:pt x="5" y="0"/>
                      <a:pt x="7" y="3"/>
                      <a:pt x="10" y="9"/>
                    </a:cubicBezTo>
                    <a:cubicBezTo>
                      <a:pt x="3" y="8"/>
                      <a:pt x="0" y="5"/>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1" name="Freeform 1134">
                <a:extLst>
                  <a:ext uri="{FF2B5EF4-FFF2-40B4-BE49-F238E27FC236}">
                    <a16:creationId xmlns:a16="http://schemas.microsoft.com/office/drawing/2014/main" id="{B9CC3960-2872-CB92-E7AD-8684635EDB65}"/>
                  </a:ext>
                </a:extLst>
              </p:cNvPr>
              <p:cNvSpPr/>
              <p:nvPr/>
            </p:nvSpPr>
            <p:spPr bwMode="auto">
              <a:xfrm>
                <a:off x="5686" y="570"/>
                <a:ext cx="8" cy="17"/>
              </a:xfrm>
              <a:custGeom>
                <a:avLst/>
                <a:gdLst>
                  <a:gd name="T0" fmla="*/ 4 w 7"/>
                  <a:gd name="T1" fmla="*/ 0 h 15"/>
                  <a:gd name="T2" fmla="*/ 5 w 7"/>
                  <a:gd name="T3" fmla="*/ 15 h 15"/>
                  <a:gd name="T4" fmla="*/ 4 w 7"/>
                  <a:gd name="T5" fmla="*/ 0 h 15"/>
                </a:gdLst>
                <a:ahLst/>
                <a:cxnLst>
                  <a:cxn ang="0">
                    <a:pos x="T0" y="T1"/>
                  </a:cxn>
                  <a:cxn ang="0">
                    <a:pos x="T2" y="T3"/>
                  </a:cxn>
                  <a:cxn ang="0">
                    <a:pos x="T4" y="T5"/>
                  </a:cxn>
                </a:cxnLst>
                <a:rect l="0" t="0" r="r" b="b"/>
                <a:pathLst>
                  <a:path w="7" h="15">
                    <a:moveTo>
                      <a:pt x="4" y="0"/>
                    </a:moveTo>
                    <a:cubicBezTo>
                      <a:pt x="7" y="6"/>
                      <a:pt x="7" y="10"/>
                      <a:pt x="5" y="15"/>
                    </a:cubicBezTo>
                    <a:cubicBezTo>
                      <a:pt x="5" y="10"/>
                      <a:pt x="0" y="7"/>
                      <a:pt x="4"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2" name="Freeform 1135">
                <a:extLst>
                  <a:ext uri="{FF2B5EF4-FFF2-40B4-BE49-F238E27FC236}">
                    <a16:creationId xmlns:a16="http://schemas.microsoft.com/office/drawing/2014/main" id="{2331A02D-03B5-A63E-6F31-04EE55DD3585}"/>
                  </a:ext>
                </a:extLst>
              </p:cNvPr>
              <p:cNvSpPr/>
              <p:nvPr/>
            </p:nvSpPr>
            <p:spPr bwMode="auto">
              <a:xfrm>
                <a:off x="5661" y="609"/>
                <a:ext cx="7" cy="9"/>
              </a:xfrm>
              <a:custGeom>
                <a:avLst/>
                <a:gdLst>
                  <a:gd name="T0" fmla="*/ 1 w 6"/>
                  <a:gd name="T1" fmla="*/ 0 h 8"/>
                  <a:gd name="T2" fmla="*/ 5 w 6"/>
                  <a:gd name="T3" fmla="*/ 8 h 8"/>
                  <a:gd name="T4" fmla="*/ 1 w 6"/>
                  <a:gd name="T5" fmla="*/ 0 h 8"/>
                </a:gdLst>
                <a:ahLst/>
                <a:cxnLst>
                  <a:cxn ang="0">
                    <a:pos x="T0" y="T1"/>
                  </a:cxn>
                  <a:cxn ang="0">
                    <a:pos x="T2" y="T3"/>
                  </a:cxn>
                  <a:cxn ang="0">
                    <a:pos x="T4" y="T5"/>
                  </a:cxn>
                </a:cxnLst>
                <a:rect l="0" t="0" r="r" b="b"/>
                <a:pathLst>
                  <a:path w="6" h="8">
                    <a:moveTo>
                      <a:pt x="1" y="0"/>
                    </a:moveTo>
                    <a:cubicBezTo>
                      <a:pt x="5" y="1"/>
                      <a:pt x="6" y="4"/>
                      <a:pt x="5" y="8"/>
                    </a:cubicBezTo>
                    <a:cubicBezTo>
                      <a:pt x="1" y="7"/>
                      <a:pt x="0" y="4"/>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3" name="Freeform 1136">
                <a:extLst>
                  <a:ext uri="{FF2B5EF4-FFF2-40B4-BE49-F238E27FC236}">
                    <a16:creationId xmlns:a16="http://schemas.microsoft.com/office/drawing/2014/main" id="{752BC2EA-12C7-926D-9FC1-0EBD191D555B}"/>
                  </a:ext>
                </a:extLst>
              </p:cNvPr>
              <p:cNvSpPr/>
              <p:nvPr/>
            </p:nvSpPr>
            <p:spPr bwMode="auto">
              <a:xfrm>
                <a:off x="5566" y="524"/>
                <a:ext cx="5" cy="5"/>
              </a:xfrm>
              <a:custGeom>
                <a:avLst/>
                <a:gdLst>
                  <a:gd name="T0" fmla="*/ 2 w 5"/>
                  <a:gd name="T1" fmla="*/ 4 h 4"/>
                  <a:gd name="T2" fmla="*/ 0 w 5"/>
                  <a:gd name="T3" fmla="*/ 1 h 4"/>
                  <a:gd name="T4" fmla="*/ 2 w 5"/>
                  <a:gd name="T5" fmla="*/ 0 h 4"/>
                  <a:gd name="T6" fmla="*/ 5 w 5"/>
                  <a:gd name="T7" fmla="*/ 2 h 4"/>
                  <a:gd name="T8" fmla="*/ 2 w 5"/>
                  <a:gd name="T9" fmla="*/ 4 h 4"/>
                </a:gdLst>
                <a:ahLst/>
                <a:cxnLst>
                  <a:cxn ang="0">
                    <a:pos x="T0" y="T1"/>
                  </a:cxn>
                  <a:cxn ang="0">
                    <a:pos x="T2" y="T3"/>
                  </a:cxn>
                  <a:cxn ang="0">
                    <a:pos x="T4" y="T5"/>
                  </a:cxn>
                  <a:cxn ang="0">
                    <a:pos x="T6" y="T7"/>
                  </a:cxn>
                  <a:cxn ang="0">
                    <a:pos x="T8" y="T9"/>
                  </a:cxn>
                </a:cxnLst>
                <a:rect l="0" t="0" r="r" b="b"/>
                <a:pathLst>
                  <a:path w="5" h="4">
                    <a:moveTo>
                      <a:pt x="2" y="4"/>
                    </a:moveTo>
                    <a:cubicBezTo>
                      <a:pt x="1" y="3"/>
                      <a:pt x="0" y="2"/>
                      <a:pt x="0" y="1"/>
                    </a:cubicBezTo>
                    <a:cubicBezTo>
                      <a:pt x="0" y="1"/>
                      <a:pt x="2" y="0"/>
                      <a:pt x="2" y="0"/>
                    </a:cubicBezTo>
                    <a:cubicBezTo>
                      <a:pt x="4" y="0"/>
                      <a:pt x="5" y="1"/>
                      <a:pt x="5" y="2"/>
                    </a:cubicBezTo>
                    <a:cubicBezTo>
                      <a:pt x="5" y="3"/>
                      <a:pt x="3" y="3"/>
                      <a:pt x="2"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4" name="Freeform 1137">
                <a:extLst>
                  <a:ext uri="{FF2B5EF4-FFF2-40B4-BE49-F238E27FC236}">
                    <a16:creationId xmlns:a16="http://schemas.microsoft.com/office/drawing/2014/main" id="{29C21D17-3FF7-AFEB-7BE0-EB4A772B5305}"/>
                  </a:ext>
                </a:extLst>
              </p:cNvPr>
              <p:cNvSpPr/>
              <p:nvPr/>
            </p:nvSpPr>
            <p:spPr bwMode="auto">
              <a:xfrm>
                <a:off x="5620" y="621"/>
                <a:ext cx="5" cy="4"/>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0" y="1"/>
                    </a:cubicBezTo>
                    <a:cubicBezTo>
                      <a:pt x="0" y="0"/>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5" name="Freeform 1138">
                <a:extLst>
                  <a:ext uri="{FF2B5EF4-FFF2-40B4-BE49-F238E27FC236}">
                    <a16:creationId xmlns:a16="http://schemas.microsoft.com/office/drawing/2014/main" id="{547D9D04-FF98-38B0-C68B-D779CB336192}"/>
                  </a:ext>
                </a:extLst>
              </p:cNvPr>
              <p:cNvSpPr/>
              <p:nvPr/>
            </p:nvSpPr>
            <p:spPr bwMode="auto">
              <a:xfrm>
                <a:off x="5611" y="614"/>
                <a:ext cx="5" cy="4"/>
              </a:xfrm>
              <a:custGeom>
                <a:avLst/>
                <a:gdLst>
                  <a:gd name="T0" fmla="*/ 0 w 4"/>
                  <a:gd name="T1" fmla="*/ 0 h 4"/>
                  <a:gd name="T2" fmla="*/ 4 w 4"/>
                  <a:gd name="T3" fmla="*/ 3 h 4"/>
                  <a:gd name="T4" fmla="*/ 3 w 4"/>
                  <a:gd name="T5" fmla="*/ 4 h 4"/>
                  <a:gd name="T6" fmla="*/ 0 w 4"/>
                  <a:gd name="T7" fmla="*/ 0 h 4"/>
                </a:gdLst>
                <a:ahLst/>
                <a:cxnLst>
                  <a:cxn ang="0">
                    <a:pos x="T0" y="T1"/>
                  </a:cxn>
                  <a:cxn ang="0">
                    <a:pos x="T2" y="T3"/>
                  </a:cxn>
                  <a:cxn ang="0">
                    <a:pos x="T4" y="T5"/>
                  </a:cxn>
                  <a:cxn ang="0">
                    <a:pos x="T6" y="T7"/>
                  </a:cxn>
                </a:cxnLst>
                <a:rect l="0" t="0" r="r" b="b"/>
                <a:pathLst>
                  <a:path w="4" h="4">
                    <a:moveTo>
                      <a:pt x="0" y="0"/>
                    </a:moveTo>
                    <a:cubicBezTo>
                      <a:pt x="2" y="0"/>
                      <a:pt x="4" y="0"/>
                      <a:pt x="4" y="3"/>
                    </a:cubicBezTo>
                    <a:cubicBezTo>
                      <a:pt x="4" y="3"/>
                      <a:pt x="3" y="4"/>
                      <a:pt x="3" y="4"/>
                    </a:cubicBezTo>
                    <a:cubicBezTo>
                      <a:pt x="0" y="4"/>
                      <a:pt x="0" y="2"/>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6" name="Freeform 1139">
                <a:extLst>
                  <a:ext uri="{FF2B5EF4-FFF2-40B4-BE49-F238E27FC236}">
                    <a16:creationId xmlns:a16="http://schemas.microsoft.com/office/drawing/2014/main" id="{3883DC38-6DA4-08D2-D57F-858CAE818ACF}"/>
                  </a:ext>
                </a:extLst>
              </p:cNvPr>
              <p:cNvSpPr/>
              <p:nvPr/>
            </p:nvSpPr>
            <p:spPr bwMode="auto">
              <a:xfrm>
                <a:off x="5607" y="609"/>
                <a:ext cx="4" cy="5"/>
              </a:xfrm>
              <a:custGeom>
                <a:avLst/>
                <a:gdLst>
                  <a:gd name="T0" fmla="*/ 4 w 4"/>
                  <a:gd name="T1" fmla="*/ 4 h 4"/>
                  <a:gd name="T2" fmla="*/ 0 w 4"/>
                  <a:gd name="T3" fmla="*/ 2 h 4"/>
                  <a:gd name="T4" fmla="*/ 2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1" y="4"/>
                      <a:pt x="0" y="2"/>
                    </a:cubicBezTo>
                    <a:cubicBezTo>
                      <a:pt x="0" y="1"/>
                      <a:pt x="1" y="0"/>
                      <a:pt x="2" y="0"/>
                    </a:cubicBezTo>
                    <a:cubicBezTo>
                      <a:pt x="4" y="1"/>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7" name="Freeform 1140">
                <a:extLst>
                  <a:ext uri="{FF2B5EF4-FFF2-40B4-BE49-F238E27FC236}">
                    <a16:creationId xmlns:a16="http://schemas.microsoft.com/office/drawing/2014/main" id="{8C56AAC6-5709-8DB6-0BB3-FD1C04E3E43D}"/>
                  </a:ext>
                </a:extLst>
              </p:cNvPr>
              <p:cNvSpPr/>
              <p:nvPr/>
            </p:nvSpPr>
            <p:spPr bwMode="auto">
              <a:xfrm>
                <a:off x="5639" y="582"/>
                <a:ext cx="5" cy="5"/>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0" y="4"/>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8" name="Freeform 1141">
                <a:extLst>
                  <a:ext uri="{FF2B5EF4-FFF2-40B4-BE49-F238E27FC236}">
                    <a16:creationId xmlns:a16="http://schemas.microsoft.com/office/drawing/2014/main" id="{12BCC9F5-66CC-F8A3-47EB-F58115A52EC5}"/>
                  </a:ext>
                </a:extLst>
              </p:cNvPr>
              <p:cNvSpPr/>
              <p:nvPr/>
            </p:nvSpPr>
            <p:spPr bwMode="auto">
              <a:xfrm>
                <a:off x="5611" y="554"/>
                <a:ext cx="6" cy="5"/>
              </a:xfrm>
              <a:custGeom>
                <a:avLst/>
                <a:gdLst>
                  <a:gd name="T0" fmla="*/ 0 w 5"/>
                  <a:gd name="T1" fmla="*/ 0 h 5"/>
                  <a:gd name="T2" fmla="*/ 5 w 5"/>
                  <a:gd name="T3" fmla="*/ 5 h 5"/>
                  <a:gd name="T4" fmla="*/ 5 w 5"/>
                  <a:gd name="T5" fmla="*/ 5 h 5"/>
                  <a:gd name="T6" fmla="*/ 0 w 5"/>
                  <a:gd name="T7" fmla="*/ 0 h 5"/>
                  <a:gd name="T8" fmla="*/ 0 w 5"/>
                  <a:gd name="T9" fmla="*/ 0 h 5"/>
                </a:gdLst>
                <a:ahLst/>
                <a:cxnLst>
                  <a:cxn ang="0">
                    <a:pos x="T0" y="T1"/>
                  </a:cxn>
                  <a:cxn ang="0">
                    <a:pos x="T2" y="T3"/>
                  </a:cxn>
                  <a:cxn ang="0">
                    <a:pos x="T4" y="T5"/>
                  </a:cxn>
                  <a:cxn ang="0">
                    <a:pos x="T6" y="T7"/>
                  </a:cxn>
                  <a:cxn ang="0">
                    <a:pos x="T8" y="T9"/>
                  </a:cxn>
                </a:cxnLst>
                <a:rect l="0" t="0" r="r" b="b"/>
                <a:pathLst>
                  <a:path w="5" h="5">
                    <a:moveTo>
                      <a:pt x="0" y="0"/>
                    </a:moveTo>
                    <a:cubicBezTo>
                      <a:pt x="3" y="0"/>
                      <a:pt x="5" y="1"/>
                      <a:pt x="5" y="5"/>
                    </a:cubicBezTo>
                    <a:cubicBezTo>
                      <a:pt x="5" y="5"/>
                      <a:pt x="5" y="5"/>
                      <a:pt x="5" y="5"/>
                    </a:cubicBezTo>
                    <a:cubicBezTo>
                      <a:pt x="2" y="5"/>
                      <a:pt x="0" y="3"/>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9" name="Freeform 1142">
                <a:extLst>
                  <a:ext uri="{FF2B5EF4-FFF2-40B4-BE49-F238E27FC236}">
                    <a16:creationId xmlns:a16="http://schemas.microsoft.com/office/drawing/2014/main" id="{4814C9F0-A6E0-D955-DDD1-D6DFFDB33A5C}"/>
                  </a:ext>
                </a:extLst>
              </p:cNvPr>
              <p:cNvSpPr/>
              <p:nvPr/>
            </p:nvSpPr>
            <p:spPr bwMode="auto">
              <a:xfrm>
                <a:off x="5619" y="486"/>
                <a:ext cx="6" cy="8"/>
              </a:xfrm>
              <a:custGeom>
                <a:avLst/>
                <a:gdLst>
                  <a:gd name="T0" fmla="*/ 0 w 5"/>
                  <a:gd name="T1" fmla="*/ 4 h 7"/>
                  <a:gd name="T2" fmla="*/ 4 w 5"/>
                  <a:gd name="T3" fmla="*/ 1 h 7"/>
                  <a:gd name="T4" fmla="*/ 5 w 5"/>
                  <a:gd name="T5" fmla="*/ 7 h 7"/>
                  <a:gd name="T6" fmla="*/ 5 w 5"/>
                  <a:gd name="T7" fmla="*/ 7 h 7"/>
                  <a:gd name="T8" fmla="*/ 3 w 5"/>
                  <a:gd name="T9" fmla="*/ 7 h 7"/>
                  <a:gd name="T10" fmla="*/ 3 w 5"/>
                  <a:gd name="T11" fmla="*/ 7 h 7"/>
                  <a:gd name="T12" fmla="*/ 0 w 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0" y="4"/>
                    </a:moveTo>
                    <a:cubicBezTo>
                      <a:pt x="1" y="3"/>
                      <a:pt x="2" y="0"/>
                      <a:pt x="4" y="1"/>
                    </a:cubicBezTo>
                    <a:cubicBezTo>
                      <a:pt x="5" y="2"/>
                      <a:pt x="5" y="5"/>
                      <a:pt x="5" y="7"/>
                    </a:cubicBezTo>
                    <a:cubicBezTo>
                      <a:pt x="5" y="7"/>
                      <a:pt x="5" y="7"/>
                      <a:pt x="5" y="7"/>
                    </a:cubicBezTo>
                    <a:cubicBezTo>
                      <a:pt x="4" y="7"/>
                      <a:pt x="3" y="7"/>
                      <a:pt x="3" y="7"/>
                    </a:cubicBezTo>
                    <a:cubicBezTo>
                      <a:pt x="3" y="7"/>
                      <a:pt x="3" y="7"/>
                      <a:pt x="3" y="7"/>
                    </a:cubicBezTo>
                    <a:cubicBezTo>
                      <a:pt x="2" y="6"/>
                      <a:pt x="1" y="5"/>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0" name="Freeform 1143">
                <a:extLst>
                  <a:ext uri="{FF2B5EF4-FFF2-40B4-BE49-F238E27FC236}">
                    <a16:creationId xmlns:a16="http://schemas.microsoft.com/office/drawing/2014/main" id="{F810CBDD-6F4F-E7E2-C101-63CD9ACD89A0}"/>
                  </a:ext>
                </a:extLst>
              </p:cNvPr>
              <p:cNvSpPr/>
              <p:nvPr/>
            </p:nvSpPr>
            <p:spPr bwMode="auto">
              <a:xfrm>
                <a:off x="5595" y="470"/>
                <a:ext cx="5" cy="4"/>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1" name="Freeform 1144">
                <a:extLst>
                  <a:ext uri="{FF2B5EF4-FFF2-40B4-BE49-F238E27FC236}">
                    <a16:creationId xmlns:a16="http://schemas.microsoft.com/office/drawing/2014/main" id="{DDAF719C-E747-0E48-C4C4-CFA179EC065B}"/>
                  </a:ext>
                </a:extLst>
              </p:cNvPr>
              <p:cNvSpPr/>
              <p:nvPr/>
            </p:nvSpPr>
            <p:spPr bwMode="auto">
              <a:xfrm>
                <a:off x="5663" y="539"/>
                <a:ext cx="3" cy="7"/>
              </a:xfrm>
              <a:custGeom>
                <a:avLst/>
                <a:gdLst>
                  <a:gd name="T0" fmla="*/ 2 w 2"/>
                  <a:gd name="T1" fmla="*/ 6 h 6"/>
                  <a:gd name="T2" fmla="*/ 0 w 2"/>
                  <a:gd name="T3" fmla="*/ 1 h 6"/>
                  <a:gd name="T4" fmla="*/ 1 w 2"/>
                  <a:gd name="T5" fmla="*/ 0 h 6"/>
                  <a:gd name="T6" fmla="*/ 2 w 2"/>
                  <a:gd name="T7" fmla="*/ 6 h 6"/>
                </a:gdLst>
                <a:ahLst/>
                <a:cxnLst>
                  <a:cxn ang="0">
                    <a:pos x="T0" y="T1"/>
                  </a:cxn>
                  <a:cxn ang="0">
                    <a:pos x="T2" y="T3"/>
                  </a:cxn>
                  <a:cxn ang="0">
                    <a:pos x="T4" y="T5"/>
                  </a:cxn>
                  <a:cxn ang="0">
                    <a:pos x="T6" y="T7"/>
                  </a:cxn>
                </a:cxnLst>
                <a:rect l="0" t="0" r="r" b="b"/>
                <a:pathLst>
                  <a:path w="2" h="6">
                    <a:moveTo>
                      <a:pt x="2" y="6"/>
                    </a:moveTo>
                    <a:cubicBezTo>
                      <a:pt x="0" y="4"/>
                      <a:pt x="0" y="3"/>
                      <a:pt x="0" y="1"/>
                    </a:cubicBezTo>
                    <a:cubicBezTo>
                      <a:pt x="0" y="1"/>
                      <a:pt x="1" y="0"/>
                      <a:pt x="1" y="0"/>
                    </a:cubicBezTo>
                    <a:cubicBezTo>
                      <a:pt x="2" y="2"/>
                      <a:pt x="2" y="4"/>
                      <a:pt x="2"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2" name="Freeform 1145">
                <a:extLst>
                  <a:ext uri="{FF2B5EF4-FFF2-40B4-BE49-F238E27FC236}">
                    <a16:creationId xmlns:a16="http://schemas.microsoft.com/office/drawing/2014/main" id="{607A3074-539A-5E5C-DC65-39C4DBC163EC}"/>
                  </a:ext>
                </a:extLst>
              </p:cNvPr>
              <p:cNvSpPr/>
              <p:nvPr/>
            </p:nvSpPr>
            <p:spPr bwMode="auto">
              <a:xfrm>
                <a:off x="5644" y="587"/>
                <a:ext cx="2" cy="5"/>
              </a:xfrm>
              <a:custGeom>
                <a:avLst/>
                <a:gdLst>
                  <a:gd name="T0" fmla="*/ 0 w 2"/>
                  <a:gd name="T1" fmla="*/ 0 h 5"/>
                  <a:gd name="T2" fmla="*/ 2 w 2"/>
                  <a:gd name="T3" fmla="*/ 5 h 5"/>
                  <a:gd name="T4" fmla="*/ 2 w 2"/>
                  <a:gd name="T5" fmla="*/ 5 h 5"/>
                  <a:gd name="T6" fmla="*/ 0 w 2"/>
                  <a:gd name="T7" fmla="*/ 0 h 5"/>
                  <a:gd name="T8" fmla="*/ 0 w 2"/>
                  <a:gd name="T9" fmla="*/ 0 h 5"/>
                </a:gdLst>
                <a:ahLst/>
                <a:cxnLst>
                  <a:cxn ang="0">
                    <a:pos x="T0" y="T1"/>
                  </a:cxn>
                  <a:cxn ang="0">
                    <a:pos x="T2" y="T3"/>
                  </a:cxn>
                  <a:cxn ang="0">
                    <a:pos x="T4" y="T5"/>
                  </a:cxn>
                  <a:cxn ang="0">
                    <a:pos x="T6" y="T7"/>
                  </a:cxn>
                  <a:cxn ang="0">
                    <a:pos x="T8" y="T9"/>
                  </a:cxn>
                </a:cxnLst>
                <a:rect l="0" t="0" r="r" b="b"/>
                <a:pathLst>
                  <a:path w="2" h="5">
                    <a:moveTo>
                      <a:pt x="0" y="0"/>
                    </a:moveTo>
                    <a:cubicBezTo>
                      <a:pt x="2" y="1"/>
                      <a:pt x="2" y="3"/>
                      <a:pt x="2" y="5"/>
                    </a:cubicBezTo>
                    <a:cubicBezTo>
                      <a:pt x="2" y="5"/>
                      <a:pt x="2" y="5"/>
                      <a:pt x="2" y="5"/>
                    </a:cubicBezTo>
                    <a:cubicBezTo>
                      <a:pt x="0" y="4"/>
                      <a:pt x="0" y="2"/>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3" name="Freeform 1146">
                <a:extLst>
                  <a:ext uri="{FF2B5EF4-FFF2-40B4-BE49-F238E27FC236}">
                    <a16:creationId xmlns:a16="http://schemas.microsoft.com/office/drawing/2014/main" id="{0A0461C3-BF75-DDEE-6D0D-1A5BAD8839A1}"/>
                  </a:ext>
                </a:extLst>
              </p:cNvPr>
              <p:cNvSpPr/>
              <p:nvPr/>
            </p:nvSpPr>
            <p:spPr bwMode="auto">
              <a:xfrm>
                <a:off x="5666" y="546"/>
                <a:ext cx="2" cy="3"/>
              </a:xfrm>
              <a:custGeom>
                <a:avLst/>
                <a:gdLst>
                  <a:gd name="T0" fmla="*/ 0 w 2"/>
                  <a:gd name="T1" fmla="*/ 0 h 3"/>
                  <a:gd name="T2" fmla="*/ 2 w 2"/>
                  <a:gd name="T3" fmla="*/ 2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1" y="0"/>
                      <a:pt x="1" y="1"/>
                      <a:pt x="2" y="2"/>
                    </a:cubicBezTo>
                    <a:cubicBezTo>
                      <a:pt x="2" y="2"/>
                      <a:pt x="1" y="3"/>
                      <a:pt x="1" y="3"/>
                    </a:cubicBezTo>
                    <a:cubicBezTo>
                      <a:pt x="1" y="2"/>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4" name="Freeform 1147">
                <a:extLst>
                  <a:ext uri="{FF2B5EF4-FFF2-40B4-BE49-F238E27FC236}">
                    <a16:creationId xmlns:a16="http://schemas.microsoft.com/office/drawing/2014/main" id="{2A0EDC30-0DA4-822F-80F4-CACDBDD9348E}"/>
                  </a:ext>
                </a:extLst>
              </p:cNvPr>
              <p:cNvSpPr/>
              <p:nvPr/>
            </p:nvSpPr>
            <p:spPr bwMode="auto">
              <a:xfrm>
                <a:off x="5653" y="547"/>
                <a:ext cx="1" cy="2"/>
              </a:xfrm>
              <a:custGeom>
                <a:avLst/>
                <a:gdLst>
                  <a:gd name="T0" fmla="*/ 1 w 1"/>
                  <a:gd name="T1" fmla="*/ 1 h 2"/>
                  <a:gd name="T2" fmla="*/ 1 w 1"/>
                  <a:gd name="T3" fmla="*/ 2 h 2"/>
                  <a:gd name="T4" fmla="*/ 0 w 1"/>
                  <a:gd name="T5" fmla="*/ 2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2"/>
                      <a:pt x="1" y="2"/>
                    </a:cubicBezTo>
                    <a:cubicBezTo>
                      <a:pt x="0" y="2"/>
                      <a:pt x="0" y="2"/>
                      <a:pt x="0" y="2"/>
                    </a:cubicBezTo>
                    <a:cubicBezTo>
                      <a:pt x="0" y="1"/>
                      <a:pt x="0" y="1"/>
                      <a:pt x="0" y="0"/>
                    </a:cubicBezTo>
                    <a:cubicBezTo>
                      <a:pt x="1"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5" name="Freeform 1148">
                <a:extLst>
                  <a:ext uri="{FF2B5EF4-FFF2-40B4-BE49-F238E27FC236}">
                    <a16:creationId xmlns:a16="http://schemas.microsoft.com/office/drawing/2014/main" id="{7902C421-3BD1-04E1-AAEE-4B0D815769F5}"/>
                  </a:ext>
                </a:extLst>
              </p:cNvPr>
              <p:cNvSpPr/>
              <p:nvPr/>
            </p:nvSpPr>
            <p:spPr bwMode="auto">
              <a:xfrm>
                <a:off x="5661" y="531"/>
                <a:ext cx="1" cy="1"/>
              </a:xfrm>
              <a:custGeom>
                <a:avLst/>
                <a:gdLst>
                  <a:gd name="T0" fmla="*/ 0 w 1"/>
                  <a:gd name="T1" fmla="*/ 0 h 1"/>
                  <a:gd name="T2" fmla="*/ 1 w 1"/>
                  <a:gd name="T3" fmla="*/ 0 h 1"/>
                  <a:gd name="T4" fmla="*/ 1 w 1"/>
                  <a:gd name="T5" fmla="*/ 1 h 1"/>
                  <a:gd name="T6" fmla="*/ 0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1" y="0"/>
                      <a:pt x="1" y="0"/>
                      <a:pt x="1" y="0"/>
                    </a:cubicBezTo>
                    <a:cubicBezTo>
                      <a:pt x="1" y="0"/>
                      <a:pt x="1" y="0"/>
                      <a:pt x="1" y="1"/>
                    </a:cubicBezTo>
                    <a:cubicBezTo>
                      <a:pt x="1" y="1"/>
                      <a:pt x="0" y="1"/>
                      <a:pt x="0" y="1"/>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6" name="Freeform 1149">
                <a:extLst>
                  <a:ext uri="{FF2B5EF4-FFF2-40B4-BE49-F238E27FC236}">
                    <a16:creationId xmlns:a16="http://schemas.microsoft.com/office/drawing/2014/main" id="{D0EC02ED-940E-740E-6A75-04E8433EA19E}"/>
                  </a:ext>
                </a:extLst>
              </p:cNvPr>
              <p:cNvSpPr/>
              <p:nvPr/>
            </p:nvSpPr>
            <p:spPr bwMode="auto">
              <a:xfrm>
                <a:off x="5646" y="592"/>
                <a:ext cx="4" cy="3"/>
              </a:xfrm>
              <a:custGeom>
                <a:avLst/>
                <a:gdLst>
                  <a:gd name="T0" fmla="*/ 0 w 3"/>
                  <a:gd name="T1" fmla="*/ 0 h 2"/>
                  <a:gd name="T2" fmla="*/ 3 w 3"/>
                  <a:gd name="T3" fmla="*/ 2 h 2"/>
                  <a:gd name="T4" fmla="*/ 3 w 3"/>
                  <a:gd name="T5" fmla="*/ 2 h 2"/>
                  <a:gd name="T6" fmla="*/ 0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cubicBezTo>
                      <a:pt x="1" y="0"/>
                      <a:pt x="2" y="1"/>
                      <a:pt x="3" y="2"/>
                    </a:cubicBezTo>
                    <a:cubicBezTo>
                      <a:pt x="3" y="2"/>
                      <a:pt x="3" y="2"/>
                      <a:pt x="3" y="2"/>
                    </a:cubicBezTo>
                    <a:cubicBezTo>
                      <a:pt x="2" y="1"/>
                      <a:pt x="1"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7" name="Freeform 1150">
                <a:extLst>
                  <a:ext uri="{FF2B5EF4-FFF2-40B4-BE49-F238E27FC236}">
                    <a16:creationId xmlns:a16="http://schemas.microsoft.com/office/drawing/2014/main" id="{5076FF66-F2F4-CA1F-7190-25C3DEBBF1B9}"/>
                  </a:ext>
                </a:extLst>
              </p:cNvPr>
              <p:cNvSpPr/>
              <p:nvPr/>
            </p:nvSpPr>
            <p:spPr bwMode="auto">
              <a:xfrm>
                <a:off x="5604" y="481"/>
                <a:ext cx="1" cy="1"/>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1" y="1"/>
                      <a:pt x="1" y="1"/>
                    </a:cubicBezTo>
                    <a:cubicBezTo>
                      <a:pt x="1"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8" name="Freeform 1151">
                <a:extLst>
                  <a:ext uri="{FF2B5EF4-FFF2-40B4-BE49-F238E27FC236}">
                    <a16:creationId xmlns:a16="http://schemas.microsoft.com/office/drawing/2014/main" id="{0BAAEE67-4789-BBD3-2D72-CE25928539BD}"/>
                  </a:ext>
                </a:extLst>
              </p:cNvPr>
              <p:cNvSpPr/>
              <p:nvPr/>
            </p:nvSpPr>
            <p:spPr bwMode="auto">
              <a:xfrm>
                <a:off x="5600" y="474"/>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9" name="Freeform 1152">
                <a:extLst>
                  <a:ext uri="{FF2B5EF4-FFF2-40B4-BE49-F238E27FC236}">
                    <a16:creationId xmlns:a16="http://schemas.microsoft.com/office/drawing/2014/main" id="{C24EB8DE-DA05-73C4-34A1-1A31714D5CA4}"/>
                  </a:ext>
                </a:extLst>
              </p:cNvPr>
              <p:cNvSpPr/>
              <p:nvPr/>
            </p:nvSpPr>
            <p:spPr bwMode="auto">
              <a:xfrm>
                <a:off x="5645" y="2247"/>
                <a:ext cx="60" cy="85"/>
              </a:xfrm>
              <a:custGeom>
                <a:avLst/>
                <a:gdLst>
                  <a:gd name="T0" fmla="*/ 40 w 53"/>
                  <a:gd name="T1" fmla="*/ 75 h 75"/>
                  <a:gd name="T2" fmla="*/ 29 w 53"/>
                  <a:gd name="T3" fmla="*/ 61 h 75"/>
                  <a:gd name="T4" fmla="*/ 32 w 53"/>
                  <a:gd name="T5" fmla="*/ 39 h 75"/>
                  <a:gd name="T6" fmla="*/ 13 w 53"/>
                  <a:gd name="T7" fmla="*/ 26 h 75"/>
                  <a:gd name="T8" fmla="*/ 1 w 53"/>
                  <a:gd name="T9" fmla="*/ 30 h 75"/>
                  <a:gd name="T10" fmla="*/ 8 w 53"/>
                  <a:gd name="T11" fmla="*/ 0 h 75"/>
                  <a:gd name="T12" fmla="*/ 21 w 53"/>
                  <a:gd name="T13" fmla="*/ 10 h 75"/>
                  <a:gd name="T14" fmla="*/ 27 w 53"/>
                  <a:gd name="T15" fmla="*/ 17 h 75"/>
                  <a:gd name="T16" fmla="*/ 34 w 53"/>
                  <a:gd name="T17" fmla="*/ 24 h 75"/>
                  <a:gd name="T18" fmla="*/ 46 w 53"/>
                  <a:gd name="T19" fmla="*/ 21 h 75"/>
                  <a:gd name="T20" fmla="*/ 51 w 53"/>
                  <a:gd name="T21" fmla="*/ 25 h 75"/>
                  <a:gd name="T22" fmla="*/ 40 w 53"/>
                  <a:gd name="T2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75">
                    <a:moveTo>
                      <a:pt x="40" y="75"/>
                    </a:moveTo>
                    <a:cubicBezTo>
                      <a:pt x="26" y="75"/>
                      <a:pt x="25" y="73"/>
                      <a:pt x="29" y="61"/>
                    </a:cubicBezTo>
                    <a:cubicBezTo>
                      <a:pt x="31" y="54"/>
                      <a:pt x="32" y="47"/>
                      <a:pt x="32" y="39"/>
                    </a:cubicBezTo>
                    <a:cubicBezTo>
                      <a:pt x="32" y="26"/>
                      <a:pt x="27" y="22"/>
                      <a:pt x="13" y="26"/>
                    </a:cubicBezTo>
                    <a:cubicBezTo>
                      <a:pt x="10" y="27"/>
                      <a:pt x="6" y="29"/>
                      <a:pt x="1" y="30"/>
                    </a:cubicBezTo>
                    <a:cubicBezTo>
                      <a:pt x="3" y="19"/>
                      <a:pt x="0" y="9"/>
                      <a:pt x="8" y="0"/>
                    </a:cubicBezTo>
                    <a:cubicBezTo>
                      <a:pt x="7" y="10"/>
                      <a:pt x="14" y="10"/>
                      <a:pt x="21" y="10"/>
                    </a:cubicBezTo>
                    <a:cubicBezTo>
                      <a:pt x="25" y="10"/>
                      <a:pt x="32" y="7"/>
                      <a:pt x="27" y="17"/>
                    </a:cubicBezTo>
                    <a:cubicBezTo>
                      <a:pt x="24" y="23"/>
                      <a:pt x="31" y="24"/>
                      <a:pt x="34" y="24"/>
                    </a:cubicBezTo>
                    <a:cubicBezTo>
                      <a:pt x="38" y="24"/>
                      <a:pt x="42" y="22"/>
                      <a:pt x="46" y="21"/>
                    </a:cubicBezTo>
                    <a:cubicBezTo>
                      <a:pt x="50" y="20"/>
                      <a:pt x="53" y="21"/>
                      <a:pt x="51" y="25"/>
                    </a:cubicBezTo>
                    <a:cubicBezTo>
                      <a:pt x="44" y="41"/>
                      <a:pt x="44" y="58"/>
                      <a:pt x="40" y="7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0" name="Freeform 1153">
                <a:extLst>
                  <a:ext uri="{FF2B5EF4-FFF2-40B4-BE49-F238E27FC236}">
                    <a16:creationId xmlns:a16="http://schemas.microsoft.com/office/drawing/2014/main" id="{6A64C454-41F6-DF97-B157-B5E310FF1CFE}"/>
                  </a:ext>
                </a:extLst>
              </p:cNvPr>
              <p:cNvSpPr/>
              <p:nvPr/>
            </p:nvSpPr>
            <p:spPr bwMode="auto">
              <a:xfrm>
                <a:off x="5683" y="2332"/>
                <a:ext cx="44" cy="31"/>
              </a:xfrm>
              <a:custGeom>
                <a:avLst/>
                <a:gdLst>
                  <a:gd name="T0" fmla="*/ 0 w 39"/>
                  <a:gd name="T1" fmla="*/ 21 h 27"/>
                  <a:gd name="T2" fmla="*/ 5 w 39"/>
                  <a:gd name="T3" fmla="*/ 15 h 27"/>
                  <a:gd name="T4" fmla="*/ 25 w 39"/>
                  <a:gd name="T5" fmla="*/ 7 h 27"/>
                  <a:gd name="T6" fmla="*/ 38 w 39"/>
                  <a:gd name="T7" fmla="*/ 14 h 27"/>
                  <a:gd name="T8" fmla="*/ 39 w 39"/>
                  <a:gd name="T9" fmla="*/ 17 h 27"/>
                  <a:gd name="T10" fmla="*/ 39 w 39"/>
                  <a:gd name="T11" fmla="*/ 19 h 27"/>
                  <a:gd name="T12" fmla="*/ 12 w 39"/>
                  <a:gd name="T13" fmla="*/ 20 h 27"/>
                  <a:gd name="T14" fmla="*/ 0 w 39"/>
                  <a:gd name="T15" fmla="*/ 27 h 27"/>
                  <a:gd name="T16" fmla="*/ 0 w 39"/>
                  <a:gd name="T17" fmla="*/ 26 h 27"/>
                  <a:gd name="T18" fmla="*/ 0 w 39"/>
                  <a:gd name="T19" fmla="*/ 2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27">
                    <a:moveTo>
                      <a:pt x="0" y="21"/>
                    </a:moveTo>
                    <a:cubicBezTo>
                      <a:pt x="2" y="19"/>
                      <a:pt x="3" y="17"/>
                      <a:pt x="5" y="15"/>
                    </a:cubicBezTo>
                    <a:cubicBezTo>
                      <a:pt x="12" y="12"/>
                      <a:pt x="19" y="10"/>
                      <a:pt x="25" y="7"/>
                    </a:cubicBezTo>
                    <a:cubicBezTo>
                      <a:pt x="34" y="0"/>
                      <a:pt x="37" y="6"/>
                      <a:pt x="38" y="14"/>
                    </a:cubicBezTo>
                    <a:cubicBezTo>
                      <a:pt x="39" y="15"/>
                      <a:pt x="39" y="16"/>
                      <a:pt x="39" y="17"/>
                    </a:cubicBezTo>
                    <a:cubicBezTo>
                      <a:pt x="39" y="18"/>
                      <a:pt x="39" y="18"/>
                      <a:pt x="39" y="19"/>
                    </a:cubicBezTo>
                    <a:cubicBezTo>
                      <a:pt x="29" y="8"/>
                      <a:pt x="21" y="12"/>
                      <a:pt x="12" y="20"/>
                    </a:cubicBezTo>
                    <a:cubicBezTo>
                      <a:pt x="9" y="24"/>
                      <a:pt x="5" y="27"/>
                      <a:pt x="0" y="27"/>
                    </a:cubicBezTo>
                    <a:cubicBezTo>
                      <a:pt x="0" y="27"/>
                      <a:pt x="0" y="26"/>
                      <a:pt x="0" y="26"/>
                    </a:cubicBezTo>
                    <a:cubicBezTo>
                      <a:pt x="0" y="24"/>
                      <a:pt x="0" y="23"/>
                      <a:pt x="0" y="2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1" name="Freeform 1154">
                <a:extLst>
                  <a:ext uri="{FF2B5EF4-FFF2-40B4-BE49-F238E27FC236}">
                    <a16:creationId xmlns:a16="http://schemas.microsoft.com/office/drawing/2014/main" id="{201539B8-1EBC-3084-AE3C-3D2159673BE8}"/>
                  </a:ext>
                </a:extLst>
              </p:cNvPr>
              <p:cNvSpPr/>
              <p:nvPr/>
            </p:nvSpPr>
            <p:spPr bwMode="auto">
              <a:xfrm>
                <a:off x="5728" y="2342"/>
                <a:ext cx="14" cy="25"/>
              </a:xfrm>
              <a:custGeom>
                <a:avLst/>
                <a:gdLst>
                  <a:gd name="T0" fmla="*/ 10 w 12"/>
                  <a:gd name="T1" fmla="*/ 0 h 22"/>
                  <a:gd name="T2" fmla="*/ 7 w 12"/>
                  <a:gd name="T3" fmla="*/ 16 h 22"/>
                  <a:gd name="T4" fmla="*/ 3 w 12"/>
                  <a:gd name="T5" fmla="*/ 21 h 22"/>
                  <a:gd name="T6" fmla="*/ 0 w 12"/>
                  <a:gd name="T7" fmla="*/ 15 h 22"/>
                  <a:gd name="T8" fmla="*/ 1 w 12"/>
                  <a:gd name="T9" fmla="*/ 10 h 22"/>
                  <a:gd name="T10" fmla="*/ 1 w 12"/>
                  <a:gd name="T11" fmla="*/ 7 h 22"/>
                  <a:gd name="T12" fmla="*/ 0 w 12"/>
                  <a:gd name="T13" fmla="*/ 6 h 22"/>
                  <a:gd name="T14" fmla="*/ 10 w 12"/>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22">
                    <a:moveTo>
                      <a:pt x="10" y="0"/>
                    </a:moveTo>
                    <a:cubicBezTo>
                      <a:pt x="12" y="6"/>
                      <a:pt x="9" y="11"/>
                      <a:pt x="7" y="16"/>
                    </a:cubicBezTo>
                    <a:cubicBezTo>
                      <a:pt x="6" y="18"/>
                      <a:pt x="6" y="22"/>
                      <a:pt x="3" y="21"/>
                    </a:cubicBezTo>
                    <a:cubicBezTo>
                      <a:pt x="0" y="20"/>
                      <a:pt x="1" y="17"/>
                      <a:pt x="0" y="15"/>
                    </a:cubicBezTo>
                    <a:cubicBezTo>
                      <a:pt x="1" y="13"/>
                      <a:pt x="1" y="12"/>
                      <a:pt x="1" y="10"/>
                    </a:cubicBezTo>
                    <a:cubicBezTo>
                      <a:pt x="1" y="9"/>
                      <a:pt x="1" y="8"/>
                      <a:pt x="1" y="7"/>
                    </a:cubicBezTo>
                    <a:cubicBezTo>
                      <a:pt x="0" y="7"/>
                      <a:pt x="0" y="6"/>
                      <a:pt x="0" y="6"/>
                    </a:cubicBezTo>
                    <a:cubicBezTo>
                      <a:pt x="3" y="3"/>
                      <a:pt x="5" y="0"/>
                      <a:pt x="1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2" name="Freeform 1155">
                <a:extLst>
                  <a:ext uri="{FF2B5EF4-FFF2-40B4-BE49-F238E27FC236}">
                    <a16:creationId xmlns:a16="http://schemas.microsoft.com/office/drawing/2014/main" id="{EE538D7D-E358-A235-E3FC-B9D1EAAA3419}"/>
                  </a:ext>
                </a:extLst>
              </p:cNvPr>
              <p:cNvSpPr/>
              <p:nvPr/>
            </p:nvSpPr>
            <p:spPr bwMode="auto">
              <a:xfrm>
                <a:off x="5726" y="2348"/>
                <a:ext cx="3" cy="4"/>
              </a:xfrm>
              <a:custGeom>
                <a:avLst/>
                <a:gdLst>
                  <a:gd name="T0" fmla="*/ 2 w 3"/>
                  <a:gd name="T1" fmla="*/ 1 h 3"/>
                  <a:gd name="T2" fmla="*/ 3 w 3"/>
                  <a:gd name="T3" fmla="*/ 2 h 3"/>
                  <a:gd name="T4" fmla="*/ 1 w 3"/>
                  <a:gd name="T5" fmla="*/ 3 h 3"/>
                  <a:gd name="T6" fmla="*/ 0 w 3"/>
                  <a:gd name="T7" fmla="*/ 0 h 3"/>
                  <a:gd name="T8" fmla="*/ 2 w 3"/>
                  <a:gd name="T9" fmla="*/ 1 h 3"/>
                </a:gdLst>
                <a:ahLst/>
                <a:cxnLst>
                  <a:cxn ang="0">
                    <a:pos x="T0" y="T1"/>
                  </a:cxn>
                  <a:cxn ang="0">
                    <a:pos x="T2" y="T3"/>
                  </a:cxn>
                  <a:cxn ang="0">
                    <a:pos x="T4" y="T5"/>
                  </a:cxn>
                  <a:cxn ang="0">
                    <a:pos x="T6" y="T7"/>
                  </a:cxn>
                  <a:cxn ang="0">
                    <a:pos x="T8" y="T9"/>
                  </a:cxn>
                </a:cxnLst>
                <a:rect l="0" t="0" r="r" b="b"/>
                <a:pathLst>
                  <a:path w="3" h="3">
                    <a:moveTo>
                      <a:pt x="2" y="1"/>
                    </a:moveTo>
                    <a:cubicBezTo>
                      <a:pt x="2" y="1"/>
                      <a:pt x="2" y="2"/>
                      <a:pt x="3" y="2"/>
                    </a:cubicBezTo>
                    <a:cubicBezTo>
                      <a:pt x="2" y="3"/>
                      <a:pt x="1" y="3"/>
                      <a:pt x="1" y="3"/>
                    </a:cubicBezTo>
                    <a:cubicBezTo>
                      <a:pt x="1" y="2"/>
                      <a:pt x="1" y="1"/>
                      <a:pt x="0" y="0"/>
                    </a:cubicBezTo>
                    <a:cubicBezTo>
                      <a:pt x="1" y="0"/>
                      <a:pt x="2" y="1"/>
                      <a:pt x="2"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3" name="Freeform 1156">
                <a:extLst>
                  <a:ext uri="{FF2B5EF4-FFF2-40B4-BE49-F238E27FC236}">
                    <a16:creationId xmlns:a16="http://schemas.microsoft.com/office/drawing/2014/main" id="{B1100F38-7A0C-84EC-487A-8533EE3AB072}"/>
                  </a:ext>
                </a:extLst>
              </p:cNvPr>
              <p:cNvSpPr/>
              <p:nvPr/>
            </p:nvSpPr>
            <p:spPr bwMode="auto">
              <a:xfrm>
                <a:off x="5691" y="1719"/>
                <a:ext cx="38" cy="64"/>
              </a:xfrm>
              <a:custGeom>
                <a:avLst/>
                <a:gdLst>
                  <a:gd name="T0" fmla="*/ 14 w 34"/>
                  <a:gd name="T1" fmla="*/ 53 h 56"/>
                  <a:gd name="T2" fmla="*/ 4 w 34"/>
                  <a:gd name="T3" fmla="*/ 42 h 56"/>
                  <a:gd name="T4" fmla="*/ 11 w 34"/>
                  <a:gd name="T5" fmla="*/ 7 h 56"/>
                  <a:gd name="T6" fmla="*/ 34 w 34"/>
                  <a:gd name="T7" fmla="*/ 0 h 56"/>
                  <a:gd name="T8" fmla="*/ 14 w 34"/>
                  <a:gd name="T9" fmla="*/ 53 h 56"/>
                </a:gdLst>
                <a:ahLst/>
                <a:cxnLst>
                  <a:cxn ang="0">
                    <a:pos x="T0" y="T1"/>
                  </a:cxn>
                  <a:cxn ang="0">
                    <a:pos x="T2" y="T3"/>
                  </a:cxn>
                  <a:cxn ang="0">
                    <a:pos x="T4" y="T5"/>
                  </a:cxn>
                  <a:cxn ang="0">
                    <a:pos x="T6" y="T7"/>
                  </a:cxn>
                  <a:cxn ang="0">
                    <a:pos x="T8" y="T9"/>
                  </a:cxn>
                </a:cxnLst>
                <a:rect l="0" t="0" r="r" b="b"/>
                <a:pathLst>
                  <a:path w="34" h="56">
                    <a:moveTo>
                      <a:pt x="14" y="53"/>
                    </a:moveTo>
                    <a:cubicBezTo>
                      <a:pt x="3" y="56"/>
                      <a:pt x="0" y="52"/>
                      <a:pt x="4" y="42"/>
                    </a:cubicBezTo>
                    <a:cubicBezTo>
                      <a:pt x="9" y="31"/>
                      <a:pt x="9" y="19"/>
                      <a:pt x="11" y="7"/>
                    </a:cubicBezTo>
                    <a:cubicBezTo>
                      <a:pt x="18" y="3"/>
                      <a:pt x="25" y="1"/>
                      <a:pt x="34" y="0"/>
                    </a:cubicBezTo>
                    <a:cubicBezTo>
                      <a:pt x="23" y="17"/>
                      <a:pt x="22" y="36"/>
                      <a:pt x="14" y="5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4" name="Freeform 1157">
                <a:extLst>
                  <a:ext uri="{FF2B5EF4-FFF2-40B4-BE49-F238E27FC236}">
                    <a16:creationId xmlns:a16="http://schemas.microsoft.com/office/drawing/2014/main" id="{D0619A4A-DE47-CE2C-2BEB-47C74127B83E}"/>
                  </a:ext>
                </a:extLst>
              </p:cNvPr>
              <p:cNvSpPr/>
              <p:nvPr/>
            </p:nvSpPr>
            <p:spPr bwMode="auto">
              <a:xfrm>
                <a:off x="5722" y="1516"/>
                <a:ext cx="49" cy="47"/>
              </a:xfrm>
              <a:custGeom>
                <a:avLst/>
                <a:gdLst>
                  <a:gd name="T0" fmla="*/ 43 w 43"/>
                  <a:gd name="T1" fmla="*/ 7 h 41"/>
                  <a:gd name="T2" fmla="*/ 39 w 43"/>
                  <a:gd name="T3" fmla="*/ 16 h 41"/>
                  <a:gd name="T4" fmla="*/ 25 w 43"/>
                  <a:gd name="T5" fmla="*/ 41 h 41"/>
                  <a:gd name="T6" fmla="*/ 2 w 43"/>
                  <a:gd name="T7" fmla="*/ 17 h 41"/>
                  <a:gd name="T8" fmla="*/ 4 w 43"/>
                  <a:gd name="T9" fmla="*/ 10 h 41"/>
                  <a:gd name="T10" fmla="*/ 10 w 43"/>
                  <a:gd name="T11" fmla="*/ 11 h 41"/>
                  <a:gd name="T12" fmla="*/ 24 w 43"/>
                  <a:gd name="T13" fmla="*/ 22 h 41"/>
                  <a:gd name="T14" fmla="*/ 28 w 43"/>
                  <a:gd name="T15" fmla="*/ 5 h 41"/>
                  <a:gd name="T16" fmla="*/ 30 w 43"/>
                  <a:gd name="T17" fmla="*/ 0 h 41"/>
                  <a:gd name="T18" fmla="*/ 43 w 43"/>
                  <a:gd name="T19"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1">
                    <a:moveTo>
                      <a:pt x="43" y="7"/>
                    </a:moveTo>
                    <a:cubicBezTo>
                      <a:pt x="41" y="10"/>
                      <a:pt x="43" y="14"/>
                      <a:pt x="39" y="16"/>
                    </a:cubicBezTo>
                    <a:cubicBezTo>
                      <a:pt x="28" y="21"/>
                      <a:pt x="25" y="30"/>
                      <a:pt x="25" y="41"/>
                    </a:cubicBezTo>
                    <a:cubicBezTo>
                      <a:pt x="11" y="38"/>
                      <a:pt x="10" y="24"/>
                      <a:pt x="2" y="17"/>
                    </a:cubicBezTo>
                    <a:cubicBezTo>
                      <a:pt x="0" y="15"/>
                      <a:pt x="2" y="12"/>
                      <a:pt x="4" y="10"/>
                    </a:cubicBezTo>
                    <a:cubicBezTo>
                      <a:pt x="6" y="9"/>
                      <a:pt x="8" y="9"/>
                      <a:pt x="10" y="11"/>
                    </a:cubicBezTo>
                    <a:cubicBezTo>
                      <a:pt x="14" y="16"/>
                      <a:pt x="18" y="25"/>
                      <a:pt x="24" y="22"/>
                    </a:cubicBezTo>
                    <a:cubicBezTo>
                      <a:pt x="31" y="20"/>
                      <a:pt x="27" y="11"/>
                      <a:pt x="28" y="5"/>
                    </a:cubicBezTo>
                    <a:cubicBezTo>
                      <a:pt x="28" y="3"/>
                      <a:pt x="28" y="1"/>
                      <a:pt x="30" y="0"/>
                    </a:cubicBezTo>
                    <a:cubicBezTo>
                      <a:pt x="36" y="0"/>
                      <a:pt x="40" y="3"/>
                      <a:pt x="43"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5" name="Freeform 1158">
                <a:extLst>
                  <a:ext uri="{FF2B5EF4-FFF2-40B4-BE49-F238E27FC236}">
                    <a16:creationId xmlns:a16="http://schemas.microsoft.com/office/drawing/2014/main" id="{5B2EB726-8327-ED82-C06C-C81ADAADB4A5}"/>
                  </a:ext>
                </a:extLst>
              </p:cNvPr>
              <p:cNvSpPr/>
              <p:nvPr/>
            </p:nvSpPr>
            <p:spPr bwMode="auto">
              <a:xfrm>
                <a:off x="5667" y="1704"/>
                <a:ext cx="35" cy="24"/>
              </a:xfrm>
              <a:custGeom>
                <a:avLst/>
                <a:gdLst>
                  <a:gd name="T0" fmla="*/ 28 w 31"/>
                  <a:gd name="T1" fmla="*/ 17 h 21"/>
                  <a:gd name="T2" fmla="*/ 12 w 31"/>
                  <a:gd name="T3" fmla="*/ 17 h 21"/>
                  <a:gd name="T4" fmla="*/ 3 w 31"/>
                  <a:gd name="T5" fmla="*/ 18 h 21"/>
                  <a:gd name="T6" fmla="*/ 3 w 31"/>
                  <a:gd name="T7" fmla="*/ 8 h 21"/>
                  <a:gd name="T8" fmla="*/ 6 w 31"/>
                  <a:gd name="T9" fmla="*/ 0 h 21"/>
                  <a:gd name="T10" fmla="*/ 15 w 31"/>
                  <a:gd name="T11" fmla="*/ 0 h 21"/>
                  <a:gd name="T12" fmla="*/ 28 w 31"/>
                  <a:gd name="T13" fmla="*/ 14 h 21"/>
                  <a:gd name="T14" fmla="*/ 28 w 31"/>
                  <a:gd name="T15" fmla="*/ 17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1">
                    <a:moveTo>
                      <a:pt x="28" y="17"/>
                    </a:moveTo>
                    <a:cubicBezTo>
                      <a:pt x="23" y="17"/>
                      <a:pt x="18" y="14"/>
                      <a:pt x="12" y="17"/>
                    </a:cubicBezTo>
                    <a:cubicBezTo>
                      <a:pt x="9" y="18"/>
                      <a:pt x="6" y="21"/>
                      <a:pt x="3" y="18"/>
                    </a:cubicBezTo>
                    <a:cubicBezTo>
                      <a:pt x="0" y="15"/>
                      <a:pt x="2" y="11"/>
                      <a:pt x="3" y="8"/>
                    </a:cubicBezTo>
                    <a:cubicBezTo>
                      <a:pt x="4" y="5"/>
                      <a:pt x="5" y="3"/>
                      <a:pt x="6" y="0"/>
                    </a:cubicBezTo>
                    <a:cubicBezTo>
                      <a:pt x="9" y="0"/>
                      <a:pt x="12" y="0"/>
                      <a:pt x="15" y="0"/>
                    </a:cubicBezTo>
                    <a:cubicBezTo>
                      <a:pt x="31" y="0"/>
                      <a:pt x="31" y="0"/>
                      <a:pt x="28" y="14"/>
                    </a:cubicBezTo>
                    <a:cubicBezTo>
                      <a:pt x="28" y="15"/>
                      <a:pt x="28" y="16"/>
                      <a:pt x="28"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6" name="Freeform 1159">
                <a:extLst>
                  <a:ext uri="{FF2B5EF4-FFF2-40B4-BE49-F238E27FC236}">
                    <a16:creationId xmlns:a16="http://schemas.microsoft.com/office/drawing/2014/main" id="{0B1DA170-E67F-4914-EC5F-7BE5EE3E221F}"/>
                  </a:ext>
                </a:extLst>
              </p:cNvPr>
              <p:cNvSpPr/>
              <p:nvPr/>
            </p:nvSpPr>
            <p:spPr bwMode="auto">
              <a:xfrm>
                <a:off x="5754" y="1424"/>
                <a:ext cx="16" cy="42"/>
              </a:xfrm>
              <a:custGeom>
                <a:avLst/>
                <a:gdLst>
                  <a:gd name="T0" fmla="*/ 0 w 14"/>
                  <a:gd name="T1" fmla="*/ 23 h 37"/>
                  <a:gd name="T2" fmla="*/ 7 w 14"/>
                  <a:gd name="T3" fmla="*/ 0 h 37"/>
                  <a:gd name="T4" fmla="*/ 14 w 14"/>
                  <a:gd name="T5" fmla="*/ 37 h 37"/>
                  <a:gd name="T6" fmla="*/ 0 w 14"/>
                  <a:gd name="T7" fmla="*/ 23 h 37"/>
                </a:gdLst>
                <a:ahLst/>
                <a:cxnLst>
                  <a:cxn ang="0">
                    <a:pos x="T0" y="T1"/>
                  </a:cxn>
                  <a:cxn ang="0">
                    <a:pos x="T2" y="T3"/>
                  </a:cxn>
                  <a:cxn ang="0">
                    <a:pos x="T4" y="T5"/>
                  </a:cxn>
                  <a:cxn ang="0">
                    <a:pos x="T6" y="T7"/>
                  </a:cxn>
                </a:cxnLst>
                <a:rect l="0" t="0" r="r" b="b"/>
                <a:pathLst>
                  <a:path w="14" h="37">
                    <a:moveTo>
                      <a:pt x="0" y="23"/>
                    </a:moveTo>
                    <a:cubicBezTo>
                      <a:pt x="2" y="16"/>
                      <a:pt x="1" y="8"/>
                      <a:pt x="7" y="0"/>
                    </a:cubicBezTo>
                    <a:cubicBezTo>
                      <a:pt x="12" y="13"/>
                      <a:pt x="14" y="24"/>
                      <a:pt x="14" y="37"/>
                    </a:cubicBezTo>
                    <a:cubicBezTo>
                      <a:pt x="6" y="36"/>
                      <a:pt x="5" y="27"/>
                      <a:pt x="0"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7" name="Freeform 1160">
                <a:extLst>
                  <a:ext uri="{FF2B5EF4-FFF2-40B4-BE49-F238E27FC236}">
                    <a16:creationId xmlns:a16="http://schemas.microsoft.com/office/drawing/2014/main" id="{920F5CF8-5E01-CB4A-65CF-826D1150891C}"/>
                  </a:ext>
                </a:extLst>
              </p:cNvPr>
              <p:cNvSpPr/>
              <p:nvPr/>
            </p:nvSpPr>
            <p:spPr bwMode="auto">
              <a:xfrm>
                <a:off x="5731" y="1433"/>
                <a:ext cx="16" cy="36"/>
              </a:xfrm>
              <a:custGeom>
                <a:avLst/>
                <a:gdLst>
                  <a:gd name="T0" fmla="*/ 3 w 14"/>
                  <a:gd name="T1" fmla="*/ 0 h 31"/>
                  <a:gd name="T2" fmla="*/ 14 w 14"/>
                  <a:gd name="T3" fmla="*/ 12 h 31"/>
                  <a:gd name="T4" fmla="*/ 12 w 14"/>
                  <a:gd name="T5" fmla="*/ 21 h 31"/>
                  <a:gd name="T6" fmla="*/ 10 w 14"/>
                  <a:gd name="T7" fmla="*/ 30 h 31"/>
                  <a:gd name="T8" fmla="*/ 1 w 14"/>
                  <a:gd name="T9" fmla="*/ 23 h 31"/>
                  <a:gd name="T10" fmla="*/ 0 w 14"/>
                  <a:gd name="T11" fmla="*/ 20 h 31"/>
                  <a:gd name="T12" fmla="*/ 2 w 14"/>
                  <a:gd name="T13" fmla="*/ 7 h 31"/>
                  <a:gd name="T14" fmla="*/ 3 w 14"/>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31">
                    <a:moveTo>
                      <a:pt x="3" y="0"/>
                    </a:moveTo>
                    <a:cubicBezTo>
                      <a:pt x="8" y="3"/>
                      <a:pt x="12" y="7"/>
                      <a:pt x="14" y="12"/>
                    </a:cubicBezTo>
                    <a:cubicBezTo>
                      <a:pt x="8" y="13"/>
                      <a:pt x="13" y="18"/>
                      <a:pt x="12" y="21"/>
                    </a:cubicBezTo>
                    <a:cubicBezTo>
                      <a:pt x="11" y="24"/>
                      <a:pt x="14" y="29"/>
                      <a:pt x="10" y="30"/>
                    </a:cubicBezTo>
                    <a:cubicBezTo>
                      <a:pt x="6" y="31"/>
                      <a:pt x="3" y="27"/>
                      <a:pt x="1" y="23"/>
                    </a:cubicBezTo>
                    <a:cubicBezTo>
                      <a:pt x="1" y="22"/>
                      <a:pt x="1" y="21"/>
                      <a:pt x="0" y="20"/>
                    </a:cubicBezTo>
                    <a:cubicBezTo>
                      <a:pt x="1" y="16"/>
                      <a:pt x="2" y="11"/>
                      <a:pt x="2" y="7"/>
                    </a:cubicBezTo>
                    <a:cubicBezTo>
                      <a:pt x="3" y="5"/>
                      <a:pt x="3" y="2"/>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8" name="Freeform 1161">
                <a:extLst>
                  <a:ext uri="{FF2B5EF4-FFF2-40B4-BE49-F238E27FC236}">
                    <a16:creationId xmlns:a16="http://schemas.microsoft.com/office/drawing/2014/main" id="{C7A46099-2167-2C34-30DD-FD750DEF5CC0}"/>
                  </a:ext>
                </a:extLst>
              </p:cNvPr>
              <p:cNvSpPr/>
              <p:nvPr/>
            </p:nvSpPr>
            <p:spPr bwMode="auto">
              <a:xfrm>
                <a:off x="5712" y="1445"/>
                <a:ext cx="7" cy="8"/>
              </a:xfrm>
              <a:custGeom>
                <a:avLst/>
                <a:gdLst>
                  <a:gd name="T0" fmla="*/ 5 w 6"/>
                  <a:gd name="T1" fmla="*/ 7 h 7"/>
                  <a:gd name="T2" fmla="*/ 0 w 6"/>
                  <a:gd name="T3" fmla="*/ 0 h 7"/>
                  <a:gd name="T4" fmla="*/ 0 w 6"/>
                  <a:gd name="T5" fmla="*/ 0 h 7"/>
                  <a:gd name="T6" fmla="*/ 6 w 6"/>
                  <a:gd name="T7" fmla="*/ 5 h 7"/>
                  <a:gd name="T8" fmla="*/ 5 w 6"/>
                  <a:gd name="T9" fmla="*/ 7 h 7"/>
                </a:gdLst>
                <a:ahLst/>
                <a:cxnLst>
                  <a:cxn ang="0">
                    <a:pos x="T0" y="T1"/>
                  </a:cxn>
                  <a:cxn ang="0">
                    <a:pos x="T2" y="T3"/>
                  </a:cxn>
                  <a:cxn ang="0">
                    <a:pos x="T4" y="T5"/>
                  </a:cxn>
                  <a:cxn ang="0">
                    <a:pos x="T6" y="T7"/>
                  </a:cxn>
                  <a:cxn ang="0">
                    <a:pos x="T8" y="T9"/>
                  </a:cxn>
                </a:cxnLst>
                <a:rect l="0" t="0" r="r" b="b"/>
                <a:pathLst>
                  <a:path w="6" h="7">
                    <a:moveTo>
                      <a:pt x="5" y="7"/>
                    </a:moveTo>
                    <a:cubicBezTo>
                      <a:pt x="2" y="5"/>
                      <a:pt x="0" y="3"/>
                      <a:pt x="0" y="0"/>
                    </a:cubicBezTo>
                    <a:cubicBezTo>
                      <a:pt x="0" y="0"/>
                      <a:pt x="0" y="0"/>
                      <a:pt x="0" y="0"/>
                    </a:cubicBezTo>
                    <a:cubicBezTo>
                      <a:pt x="4" y="0"/>
                      <a:pt x="5" y="2"/>
                      <a:pt x="6" y="5"/>
                    </a:cubicBezTo>
                    <a:cubicBezTo>
                      <a:pt x="6" y="6"/>
                      <a:pt x="6" y="6"/>
                      <a:pt x="5"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9" name="Freeform 1162">
                <a:extLst>
                  <a:ext uri="{FF2B5EF4-FFF2-40B4-BE49-F238E27FC236}">
                    <a16:creationId xmlns:a16="http://schemas.microsoft.com/office/drawing/2014/main" id="{93172EA8-D104-2233-49CB-E3B17B2F4A0E}"/>
                  </a:ext>
                </a:extLst>
              </p:cNvPr>
              <p:cNvSpPr/>
              <p:nvPr/>
            </p:nvSpPr>
            <p:spPr bwMode="auto">
              <a:xfrm>
                <a:off x="5713" y="1275"/>
                <a:ext cx="44" cy="107"/>
              </a:xfrm>
              <a:custGeom>
                <a:avLst/>
                <a:gdLst>
                  <a:gd name="T0" fmla="*/ 21 w 39"/>
                  <a:gd name="T1" fmla="*/ 60 h 95"/>
                  <a:gd name="T2" fmla="*/ 6 w 39"/>
                  <a:gd name="T3" fmla="*/ 35 h 95"/>
                  <a:gd name="T4" fmla="*/ 3 w 39"/>
                  <a:gd name="T5" fmla="*/ 28 h 95"/>
                  <a:gd name="T6" fmla="*/ 10 w 39"/>
                  <a:gd name="T7" fmla="*/ 31 h 95"/>
                  <a:gd name="T8" fmla="*/ 18 w 39"/>
                  <a:gd name="T9" fmla="*/ 39 h 95"/>
                  <a:gd name="T10" fmla="*/ 16 w 39"/>
                  <a:gd name="T11" fmla="*/ 11 h 95"/>
                  <a:gd name="T12" fmla="*/ 35 w 39"/>
                  <a:gd name="T13" fmla="*/ 75 h 95"/>
                  <a:gd name="T14" fmla="*/ 34 w 39"/>
                  <a:gd name="T15" fmla="*/ 0 h 95"/>
                  <a:gd name="T16" fmla="*/ 36 w 39"/>
                  <a:gd name="T17" fmla="*/ 95 h 95"/>
                  <a:gd name="T18" fmla="*/ 5 w 39"/>
                  <a:gd name="T19" fmla="*/ 50 h 95"/>
                  <a:gd name="T20" fmla="*/ 21 w 39"/>
                  <a:gd name="T21" fmla="*/ 60 h 95"/>
                  <a:gd name="T22" fmla="*/ 22 w 39"/>
                  <a:gd name="T23" fmla="*/ 61 h 95"/>
                  <a:gd name="T24" fmla="*/ 21 w 39"/>
                  <a:gd name="T25" fmla="*/ 6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95">
                    <a:moveTo>
                      <a:pt x="21" y="60"/>
                    </a:moveTo>
                    <a:cubicBezTo>
                      <a:pt x="20" y="49"/>
                      <a:pt x="13" y="42"/>
                      <a:pt x="6" y="35"/>
                    </a:cubicBezTo>
                    <a:cubicBezTo>
                      <a:pt x="4" y="33"/>
                      <a:pt x="0" y="31"/>
                      <a:pt x="3" y="28"/>
                    </a:cubicBezTo>
                    <a:cubicBezTo>
                      <a:pt x="6" y="25"/>
                      <a:pt x="8" y="30"/>
                      <a:pt x="10" y="31"/>
                    </a:cubicBezTo>
                    <a:cubicBezTo>
                      <a:pt x="13" y="33"/>
                      <a:pt x="13" y="38"/>
                      <a:pt x="18" y="39"/>
                    </a:cubicBezTo>
                    <a:cubicBezTo>
                      <a:pt x="19" y="30"/>
                      <a:pt x="13" y="21"/>
                      <a:pt x="16" y="11"/>
                    </a:cubicBezTo>
                    <a:cubicBezTo>
                      <a:pt x="23" y="32"/>
                      <a:pt x="23" y="55"/>
                      <a:pt x="35" y="75"/>
                    </a:cubicBezTo>
                    <a:cubicBezTo>
                      <a:pt x="32" y="50"/>
                      <a:pt x="32" y="25"/>
                      <a:pt x="34" y="0"/>
                    </a:cubicBezTo>
                    <a:cubicBezTo>
                      <a:pt x="38" y="31"/>
                      <a:pt x="39" y="63"/>
                      <a:pt x="36" y="95"/>
                    </a:cubicBezTo>
                    <a:cubicBezTo>
                      <a:pt x="30" y="77"/>
                      <a:pt x="18" y="63"/>
                      <a:pt x="5" y="50"/>
                    </a:cubicBezTo>
                    <a:cubicBezTo>
                      <a:pt x="13" y="50"/>
                      <a:pt x="15" y="58"/>
                      <a:pt x="21" y="60"/>
                    </a:cubicBezTo>
                    <a:cubicBezTo>
                      <a:pt x="21" y="60"/>
                      <a:pt x="22" y="60"/>
                      <a:pt x="22" y="61"/>
                    </a:cubicBezTo>
                    <a:cubicBezTo>
                      <a:pt x="22" y="60"/>
                      <a:pt x="21" y="60"/>
                      <a:pt x="21" y="6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0" name="Freeform 1163">
                <a:extLst>
                  <a:ext uri="{FF2B5EF4-FFF2-40B4-BE49-F238E27FC236}">
                    <a16:creationId xmlns:a16="http://schemas.microsoft.com/office/drawing/2014/main" id="{028075AF-B31B-67DC-3CEF-5586FD08F968}"/>
                  </a:ext>
                </a:extLst>
              </p:cNvPr>
              <p:cNvSpPr/>
              <p:nvPr/>
            </p:nvSpPr>
            <p:spPr bwMode="auto">
              <a:xfrm>
                <a:off x="5668" y="1453"/>
                <a:ext cx="20" cy="34"/>
              </a:xfrm>
              <a:custGeom>
                <a:avLst/>
                <a:gdLst>
                  <a:gd name="T0" fmla="*/ 18 w 18"/>
                  <a:gd name="T1" fmla="*/ 30 h 30"/>
                  <a:gd name="T2" fmla="*/ 1 w 18"/>
                  <a:gd name="T3" fmla="*/ 4 h 30"/>
                  <a:gd name="T4" fmla="*/ 4 w 18"/>
                  <a:gd name="T5" fmla="*/ 0 h 30"/>
                  <a:gd name="T6" fmla="*/ 9 w 18"/>
                  <a:gd name="T7" fmla="*/ 2 h 30"/>
                  <a:gd name="T8" fmla="*/ 18 w 18"/>
                  <a:gd name="T9" fmla="*/ 30 h 30"/>
                </a:gdLst>
                <a:ahLst/>
                <a:cxnLst>
                  <a:cxn ang="0">
                    <a:pos x="T0" y="T1"/>
                  </a:cxn>
                  <a:cxn ang="0">
                    <a:pos x="T2" y="T3"/>
                  </a:cxn>
                  <a:cxn ang="0">
                    <a:pos x="T4" y="T5"/>
                  </a:cxn>
                  <a:cxn ang="0">
                    <a:pos x="T6" y="T7"/>
                  </a:cxn>
                  <a:cxn ang="0">
                    <a:pos x="T8" y="T9"/>
                  </a:cxn>
                </a:cxnLst>
                <a:rect l="0" t="0" r="r" b="b"/>
                <a:pathLst>
                  <a:path w="18" h="30">
                    <a:moveTo>
                      <a:pt x="18" y="30"/>
                    </a:moveTo>
                    <a:cubicBezTo>
                      <a:pt x="10" y="23"/>
                      <a:pt x="5" y="14"/>
                      <a:pt x="1" y="4"/>
                    </a:cubicBezTo>
                    <a:cubicBezTo>
                      <a:pt x="0" y="2"/>
                      <a:pt x="2" y="1"/>
                      <a:pt x="4" y="0"/>
                    </a:cubicBezTo>
                    <a:cubicBezTo>
                      <a:pt x="6" y="0"/>
                      <a:pt x="9" y="0"/>
                      <a:pt x="9" y="2"/>
                    </a:cubicBezTo>
                    <a:cubicBezTo>
                      <a:pt x="10" y="12"/>
                      <a:pt x="17" y="20"/>
                      <a:pt x="18" y="3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1" name="Freeform 1164">
                <a:extLst>
                  <a:ext uri="{FF2B5EF4-FFF2-40B4-BE49-F238E27FC236}">
                    <a16:creationId xmlns:a16="http://schemas.microsoft.com/office/drawing/2014/main" id="{FF558A8F-BCE4-40C3-762F-4718DB48108D}"/>
                  </a:ext>
                </a:extLst>
              </p:cNvPr>
              <p:cNvSpPr/>
              <p:nvPr/>
            </p:nvSpPr>
            <p:spPr bwMode="auto">
              <a:xfrm>
                <a:off x="5722" y="1393"/>
                <a:ext cx="13" cy="48"/>
              </a:xfrm>
              <a:custGeom>
                <a:avLst/>
                <a:gdLst>
                  <a:gd name="T0" fmla="*/ 11 w 11"/>
                  <a:gd name="T1" fmla="*/ 36 h 43"/>
                  <a:gd name="T2" fmla="*/ 10 w 11"/>
                  <a:gd name="T3" fmla="*/ 43 h 43"/>
                  <a:gd name="T4" fmla="*/ 0 w 11"/>
                  <a:gd name="T5" fmla="*/ 9 h 43"/>
                  <a:gd name="T6" fmla="*/ 4 w 11"/>
                  <a:gd name="T7" fmla="*/ 19 h 43"/>
                  <a:gd name="T8" fmla="*/ 6 w 11"/>
                  <a:gd name="T9" fmla="*/ 19 h 43"/>
                  <a:gd name="T10" fmla="*/ 6 w 11"/>
                  <a:gd name="T11" fmla="*/ 0 h 43"/>
                  <a:gd name="T12" fmla="*/ 11 w 11"/>
                  <a:gd name="T13" fmla="*/ 36 h 43"/>
                </a:gdLst>
                <a:ahLst/>
                <a:cxnLst>
                  <a:cxn ang="0">
                    <a:pos x="T0" y="T1"/>
                  </a:cxn>
                  <a:cxn ang="0">
                    <a:pos x="T2" y="T3"/>
                  </a:cxn>
                  <a:cxn ang="0">
                    <a:pos x="T4" y="T5"/>
                  </a:cxn>
                  <a:cxn ang="0">
                    <a:pos x="T6" y="T7"/>
                  </a:cxn>
                  <a:cxn ang="0">
                    <a:pos x="T8" y="T9"/>
                  </a:cxn>
                  <a:cxn ang="0">
                    <a:pos x="T10" y="T11"/>
                  </a:cxn>
                  <a:cxn ang="0">
                    <a:pos x="T12" y="T13"/>
                  </a:cxn>
                </a:cxnLst>
                <a:rect l="0" t="0" r="r" b="b"/>
                <a:pathLst>
                  <a:path w="11" h="43">
                    <a:moveTo>
                      <a:pt x="11" y="36"/>
                    </a:moveTo>
                    <a:cubicBezTo>
                      <a:pt x="11" y="38"/>
                      <a:pt x="11" y="41"/>
                      <a:pt x="10" y="43"/>
                    </a:cubicBezTo>
                    <a:cubicBezTo>
                      <a:pt x="2" y="33"/>
                      <a:pt x="1" y="21"/>
                      <a:pt x="0" y="9"/>
                    </a:cubicBezTo>
                    <a:cubicBezTo>
                      <a:pt x="1" y="12"/>
                      <a:pt x="3" y="16"/>
                      <a:pt x="4" y="19"/>
                    </a:cubicBezTo>
                    <a:cubicBezTo>
                      <a:pt x="5" y="19"/>
                      <a:pt x="5" y="19"/>
                      <a:pt x="6" y="19"/>
                    </a:cubicBezTo>
                    <a:cubicBezTo>
                      <a:pt x="6" y="12"/>
                      <a:pt x="6" y="6"/>
                      <a:pt x="6" y="0"/>
                    </a:cubicBezTo>
                    <a:cubicBezTo>
                      <a:pt x="11" y="12"/>
                      <a:pt x="5" y="25"/>
                      <a:pt x="11"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2" name="Freeform 1165">
                <a:extLst>
                  <a:ext uri="{FF2B5EF4-FFF2-40B4-BE49-F238E27FC236}">
                    <a16:creationId xmlns:a16="http://schemas.microsoft.com/office/drawing/2014/main" id="{7BDEBA31-1971-2BF5-4139-1E4F06C2C5E9}"/>
                  </a:ext>
                </a:extLst>
              </p:cNvPr>
              <p:cNvSpPr/>
              <p:nvPr/>
            </p:nvSpPr>
            <p:spPr bwMode="auto">
              <a:xfrm>
                <a:off x="5694" y="1378"/>
                <a:ext cx="8" cy="38"/>
              </a:xfrm>
              <a:custGeom>
                <a:avLst/>
                <a:gdLst>
                  <a:gd name="T0" fmla="*/ 7 w 7"/>
                  <a:gd name="T1" fmla="*/ 34 h 34"/>
                  <a:gd name="T2" fmla="*/ 1 w 7"/>
                  <a:gd name="T3" fmla="*/ 0 h 34"/>
                  <a:gd name="T4" fmla="*/ 7 w 7"/>
                  <a:gd name="T5" fmla="*/ 34 h 34"/>
                </a:gdLst>
                <a:ahLst/>
                <a:cxnLst>
                  <a:cxn ang="0">
                    <a:pos x="T0" y="T1"/>
                  </a:cxn>
                  <a:cxn ang="0">
                    <a:pos x="T2" y="T3"/>
                  </a:cxn>
                  <a:cxn ang="0">
                    <a:pos x="T4" y="T5"/>
                  </a:cxn>
                </a:cxnLst>
                <a:rect l="0" t="0" r="r" b="b"/>
                <a:pathLst>
                  <a:path w="7" h="34">
                    <a:moveTo>
                      <a:pt x="7" y="34"/>
                    </a:moveTo>
                    <a:cubicBezTo>
                      <a:pt x="0" y="24"/>
                      <a:pt x="3" y="11"/>
                      <a:pt x="1" y="0"/>
                    </a:cubicBezTo>
                    <a:cubicBezTo>
                      <a:pt x="7" y="11"/>
                      <a:pt x="7" y="22"/>
                      <a:pt x="7" y="3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3" name="Freeform 1166">
                <a:extLst>
                  <a:ext uri="{FF2B5EF4-FFF2-40B4-BE49-F238E27FC236}">
                    <a16:creationId xmlns:a16="http://schemas.microsoft.com/office/drawing/2014/main" id="{E15EA58D-A308-F717-B8C9-D8FF3946A662}"/>
                  </a:ext>
                </a:extLst>
              </p:cNvPr>
              <p:cNvSpPr/>
              <p:nvPr/>
            </p:nvSpPr>
            <p:spPr bwMode="auto">
              <a:xfrm>
                <a:off x="5705" y="1343"/>
                <a:ext cx="10" cy="41"/>
              </a:xfrm>
              <a:custGeom>
                <a:avLst/>
                <a:gdLst>
                  <a:gd name="T0" fmla="*/ 9 w 9"/>
                  <a:gd name="T1" fmla="*/ 36 h 36"/>
                  <a:gd name="T2" fmla="*/ 0 w 9"/>
                  <a:gd name="T3" fmla="*/ 0 h 36"/>
                  <a:gd name="T4" fmla="*/ 9 w 9"/>
                  <a:gd name="T5" fmla="*/ 36 h 36"/>
                </a:gdLst>
                <a:ahLst/>
                <a:cxnLst>
                  <a:cxn ang="0">
                    <a:pos x="T0" y="T1"/>
                  </a:cxn>
                  <a:cxn ang="0">
                    <a:pos x="T2" y="T3"/>
                  </a:cxn>
                  <a:cxn ang="0">
                    <a:pos x="T4" y="T5"/>
                  </a:cxn>
                </a:cxnLst>
                <a:rect l="0" t="0" r="r" b="b"/>
                <a:pathLst>
                  <a:path w="9" h="36">
                    <a:moveTo>
                      <a:pt x="9" y="36"/>
                    </a:moveTo>
                    <a:cubicBezTo>
                      <a:pt x="3" y="25"/>
                      <a:pt x="2" y="12"/>
                      <a:pt x="0" y="0"/>
                    </a:cubicBezTo>
                    <a:cubicBezTo>
                      <a:pt x="5" y="11"/>
                      <a:pt x="9" y="23"/>
                      <a:pt x="9"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4" name="Freeform 1167">
                <a:extLst>
                  <a:ext uri="{FF2B5EF4-FFF2-40B4-BE49-F238E27FC236}">
                    <a16:creationId xmlns:a16="http://schemas.microsoft.com/office/drawing/2014/main" id="{1C813C23-CB1A-599C-0B5E-9E2AB862C77E}"/>
                  </a:ext>
                </a:extLst>
              </p:cNvPr>
              <p:cNvSpPr/>
              <p:nvPr/>
            </p:nvSpPr>
            <p:spPr bwMode="auto">
              <a:xfrm>
                <a:off x="5698" y="1416"/>
                <a:ext cx="14" cy="29"/>
              </a:xfrm>
              <a:custGeom>
                <a:avLst/>
                <a:gdLst>
                  <a:gd name="T0" fmla="*/ 12 w 12"/>
                  <a:gd name="T1" fmla="*/ 25 h 25"/>
                  <a:gd name="T2" fmla="*/ 3 w 12"/>
                  <a:gd name="T3" fmla="*/ 0 h 25"/>
                  <a:gd name="T4" fmla="*/ 3 w 12"/>
                  <a:gd name="T5" fmla="*/ 0 h 25"/>
                  <a:gd name="T6" fmla="*/ 12 w 12"/>
                  <a:gd name="T7" fmla="*/ 25 h 25"/>
                </a:gdLst>
                <a:ahLst/>
                <a:cxnLst>
                  <a:cxn ang="0">
                    <a:pos x="T0" y="T1"/>
                  </a:cxn>
                  <a:cxn ang="0">
                    <a:pos x="T2" y="T3"/>
                  </a:cxn>
                  <a:cxn ang="0">
                    <a:pos x="T4" y="T5"/>
                  </a:cxn>
                  <a:cxn ang="0">
                    <a:pos x="T6" y="T7"/>
                  </a:cxn>
                </a:cxnLst>
                <a:rect l="0" t="0" r="r" b="b"/>
                <a:pathLst>
                  <a:path w="12" h="25">
                    <a:moveTo>
                      <a:pt x="12" y="25"/>
                    </a:moveTo>
                    <a:cubicBezTo>
                      <a:pt x="0" y="20"/>
                      <a:pt x="1" y="10"/>
                      <a:pt x="3" y="0"/>
                    </a:cubicBezTo>
                    <a:cubicBezTo>
                      <a:pt x="3" y="0"/>
                      <a:pt x="3" y="0"/>
                      <a:pt x="3" y="0"/>
                    </a:cubicBezTo>
                    <a:cubicBezTo>
                      <a:pt x="6" y="8"/>
                      <a:pt x="9" y="16"/>
                      <a:pt x="12"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5" name="Freeform 1168">
                <a:extLst>
                  <a:ext uri="{FF2B5EF4-FFF2-40B4-BE49-F238E27FC236}">
                    <a16:creationId xmlns:a16="http://schemas.microsoft.com/office/drawing/2014/main" id="{42E23025-5B14-72E4-CD3F-17AA0E2DA847}"/>
                  </a:ext>
                </a:extLst>
              </p:cNvPr>
              <p:cNvSpPr/>
              <p:nvPr/>
            </p:nvSpPr>
            <p:spPr bwMode="auto">
              <a:xfrm>
                <a:off x="5713" y="1384"/>
                <a:ext cx="8" cy="12"/>
              </a:xfrm>
              <a:custGeom>
                <a:avLst/>
                <a:gdLst>
                  <a:gd name="T0" fmla="*/ 2 w 7"/>
                  <a:gd name="T1" fmla="*/ 0 h 11"/>
                  <a:gd name="T2" fmla="*/ 6 w 7"/>
                  <a:gd name="T3" fmla="*/ 11 h 11"/>
                  <a:gd name="T4" fmla="*/ 2 w 7"/>
                  <a:gd name="T5" fmla="*/ 0 h 11"/>
                </a:gdLst>
                <a:ahLst/>
                <a:cxnLst>
                  <a:cxn ang="0">
                    <a:pos x="T0" y="T1"/>
                  </a:cxn>
                  <a:cxn ang="0">
                    <a:pos x="T2" y="T3"/>
                  </a:cxn>
                  <a:cxn ang="0">
                    <a:pos x="T4" y="T5"/>
                  </a:cxn>
                </a:cxnLst>
                <a:rect l="0" t="0" r="r" b="b"/>
                <a:pathLst>
                  <a:path w="7" h="11">
                    <a:moveTo>
                      <a:pt x="2" y="0"/>
                    </a:moveTo>
                    <a:cubicBezTo>
                      <a:pt x="5" y="3"/>
                      <a:pt x="7" y="6"/>
                      <a:pt x="6" y="11"/>
                    </a:cubicBezTo>
                    <a:cubicBezTo>
                      <a:pt x="0" y="9"/>
                      <a:pt x="2" y="4"/>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6" name="Freeform 1169">
                <a:extLst>
                  <a:ext uri="{FF2B5EF4-FFF2-40B4-BE49-F238E27FC236}">
                    <a16:creationId xmlns:a16="http://schemas.microsoft.com/office/drawing/2014/main" id="{3DB3B665-3622-18FB-623E-164233D08960}"/>
                  </a:ext>
                </a:extLst>
              </p:cNvPr>
              <p:cNvSpPr/>
              <p:nvPr/>
            </p:nvSpPr>
            <p:spPr bwMode="auto">
              <a:xfrm>
                <a:off x="5666" y="1444"/>
                <a:ext cx="2" cy="4"/>
              </a:xfrm>
              <a:custGeom>
                <a:avLst/>
                <a:gdLst>
                  <a:gd name="T0" fmla="*/ 2 w 2"/>
                  <a:gd name="T1" fmla="*/ 2 h 4"/>
                  <a:gd name="T2" fmla="*/ 1 w 2"/>
                  <a:gd name="T3" fmla="*/ 4 h 4"/>
                  <a:gd name="T4" fmla="*/ 0 w 2"/>
                  <a:gd name="T5" fmla="*/ 2 h 4"/>
                  <a:gd name="T6" fmla="*/ 1 w 2"/>
                  <a:gd name="T7" fmla="*/ 0 h 4"/>
                  <a:gd name="T8" fmla="*/ 2 w 2"/>
                  <a:gd name="T9" fmla="*/ 2 h 4"/>
                </a:gdLst>
                <a:ahLst/>
                <a:cxnLst>
                  <a:cxn ang="0">
                    <a:pos x="T0" y="T1"/>
                  </a:cxn>
                  <a:cxn ang="0">
                    <a:pos x="T2" y="T3"/>
                  </a:cxn>
                  <a:cxn ang="0">
                    <a:pos x="T4" y="T5"/>
                  </a:cxn>
                  <a:cxn ang="0">
                    <a:pos x="T6" y="T7"/>
                  </a:cxn>
                  <a:cxn ang="0">
                    <a:pos x="T8" y="T9"/>
                  </a:cxn>
                </a:cxnLst>
                <a:rect l="0" t="0" r="r" b="b"/>
                <a:pathLst>
                  <a:path w="2" h="4">
                    <a:moveTo>
                      <a:pt x="2" y="2"/>
                    </a:moveTo>
                    <a:cubicBezTo>
                      <a:pt x="2" y="2"/>
                      <a:pt x="2" y="3"/>
                      <a:pt x="1" y="4"/>
                    </a:cubicBezTo>
                    <a:cubicBezTo>
                      <a:pt x="1" y="3"/>
                      <a:pt x="0" y="2"/>
                      <a:pt x="0" y="2"/>
                    </a:cubicBezTo>
                    <a:cubicBezTo>
                      <a:pt x="0" y="1"/>
                      <a:pt x="1" y="1"/>
                      <a:pt x="1" y="0"/>
                    </a:cubicBezTo>
                    <a:cubicBezTo>
                      <a:pt x="2" y="1"/>
                      <a:pt x="2" y="1"/>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7" name="Freeform 1170">
                <a:extLst>
                  <a:ext uri="{FF2B5EF4-FFF2-40B4-BE49-F238E27FC236}">
                    <a16:creationId xmlns:a16="http://schemas.microsoft.com/office/drawing/2014/main" id="{0EE0BDF0-5D6E-B35B-DD03-2FD79E8896CD}"/>
                  </a:ext>
                </a:extLst>
              </p:cNvPr>
              <p:cNvSpPr/>
              <p:nvPr/>
            </p:nvSpPr>
            <p:spPr bwMode="auto">
              <a:xfrm>
                <a:off x="5662" y="2341"/>
                <a:ext cx="110" cy="52"/>
              </a:xfrm>
              <a:custGeom>
                <a:avLst/>
                <a:gdLst>
                  <a:gd name="T0" fmla="*/ 59 w 97"/>
                  <a:gd name="T1" fmla="*/ 11 h 46"/>
                  <a:gd name="T2" fmla="*/ 58 w 97"/>
                  <a:gd name="T3" fmla="*/ 16 h 46"/>
                  <a:gd name="T4" fmla="*/ 20 w 97"/>
                  <a:gd name="T5" fmla="*/ 29 h 46"/>
                  <a:gd name="T6" fmla="*/ 97 w 97"/>
                  <a:gd name="T7" fmla="*/ 27 h 46"/>
                  <a:gd name="T8" fmla="*/ 69 w 97"/>
                  <a:gd name="T9" fmla="*/ 31 h 46"/>
                  <a:gd name="T10" fmla="*/ 76 w 97"/>
                  <a:gd name="T11" fmla="*/ 35 h 46"/>
                  <a:gd name="T12" fmla="*/ 36 w 97"/>
                  <a:gd name="T13" fmla="*/ 33 h 46"/>
                  <a:gd name="T14" fmla="*/ 59 w 97"/>
                  <a:gd name="T15" fmla="*/ 46 h 46"/>
                  <a:gd name="T16" fmla="*/ 30 w 97"/>
                  <a:gd name="T17" fmla="*/ 38 h 46"/>
                  <a:gd name="T18" fmla="*/ 13 w 97"/>
                  <a:gd name="T19" fmla="*/ 37 h 46"/>
                  <a:gd name="T20" fmla="*/ 7 w 97"/>
                  <a:gd name="T21" fmla="*/ 29 h 46"/>
                  <a:gd name="T22" fmla="*/ 6 w 97"/>
                  <a:gd name="T23" fmla="*/ 24 h 46"/>
                  <a:gd name="T24" fmla="*/ 18 w 97"/>
                  <a:gd name="T25" fmla="*/ 13 h 46"/>
                  <a:gd name="T26" fmla="*/ 18 w 97"/>
                  <a:gd name="T27" fmla="*/ 18 h 46"/>
                  <a:gd name="T28" fmla="*/ 15 w 97"/>
                  <a:gd name="T29" fmla="*/ 21 h 46"/>
                  <a:gd name="T30" fmla="*/ 14 w 97"/>
                  <a:gd name="T31" fmla="*/ 22 h 46"/>
                  <a:gd name="T32" fmla="*/ 15 w 97"/>
                  <a:gd name="T33" fmla="*/ 21 h 46"/>
                  <a:gd name="T34" fmla="*/ 18 w 97"/>
                  <a:gd name="T35" fmla="*/ 19 h 46"/>
                  <a:gd name="T36" fmla="*/ 30 w 97"/>
                  <a:gd name="T37" fmla="*/ 12 h 46"/>
                  <a:gd name="T38" fmla="*/ 57 w 97"/>
                  <a:gd name="T39" fmla="*/ 11 h 46"/>
                  <a:gd name="T40" fmla="*/ 59 w 97"/>
                  <a:gd name="T41"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 h="46">
                    <a:moveTo>
                      <a:pt x="59" y="11"/>
                    </a:moveTo>
                    <a:cubicBezTo>
                      <a:pt x="59" y="13"/>
                      <a:pt x="59" y="14"/>
                      <a:pt x="58" y="16"/>
                    </a:cubicBezTo>
                    <a:cubicBezTo>
                      <a:pt x="45" y="19"/>
                      <a:pt x="32" y="22"/>
                      <a:pt x="20" y="29"/>
                    </a:cubicBezTo>
                    <a:cubicBezTo>
                      <a:pt x="46" y="33"/>
                      <a:pt x="71" y="25"/>
                      <a:pt x="97" y="27"/>
                    </a:cubicBezTo>
                    <a:cubicBezTo>
                      <a:pt x="88" y="29"/>
                      <a:pt x="79" y="30"/>
                      <a:pt x="69" y="31"/>
                    </a:cubicBezTo>
                    <a:cubicBezTo>
                      <a:pt x="70" y="35"/>
                      <a:pt x="75" y="31"/>
                      <a:pt x="76" y="35"/>
                    </a:cubicBezTo>
                    <a:cubicBezTo>
                      <a:pt x="63" y="35"/>
                      <a:pt x="51" y="36"/>
                      <a:pt x="36" y="33"/>
                    </a:cubicBezTo>
                    <a:cubicBezTo>
                      <a:pt x="43" y="40"/>
                      <a:pt x="53" y="37"/>
                      <a:pt x="59" y="46"/>
                    </a:cubicBezTo>
                    <a:cubicBezTo>
                      <a:pt x="48" y="43"/>
                      <a:pt x="39" y="40"/>
                      <a:pt x="30" y="38"/>
                    </a:cubicBezTo>
                    <a:cubicBezTo>
                      <a:pt x="24" y="36"/>
                      <a:pt x="19" y="35"/>
                      <a:pt x="13" y="37"/>
                    </a:cubicBezTo>
                    <a:cubicBezTo>
                      <a:pt x="8" y="39"/>
                      <a:pt x="0" y="40"/>
                      <a:pt x="7" y="29"/>
                    </a:cubicBezTo>
                    <a:cubicBezTo>
                      <a:pt x="8" y="28"/>
                      <a:pt x="6" y="26"/>
                      <a:pt x="6" y="24"/>
                    </a:cubicBezTo>
                    <a:cubicBezTo>
                      <a:pt x="9" y="19"/>
                      <a:pt x="12" y="15"/>
                      <a:pt x="18" y="13"/>
                    </a:cubicBezTo>
                    <a:cubicBezTo>
                      <a:pt x="18" y="15"/>
                      <a:pt x="18" y="16"/>
                      <a:pt x="18" y="18"/>
                    </a:cubicBezTo>
                    <a:cubicBezTo>
                      <a:pt x="17" y="19"/>
                      <a:pt x="16" y="20"/>
                      <a:pt x="15" y="21"/>
                    </a:cubicBezTo>
                    <a:cubicBezTo>
                      <a:pt x="15" y="21"/>
                      <a:pt x="15" y="21"/>
                      <a:pt x="14" y="22"/>
                    </a:cubicBezTo>
                    <a:cubicBezTo>
                      <a:pt x="15" y="22"/>
                      <a:pt x="15" y="21"/>
                      <a:pt x="15" y="21"/>
                    </a:cubicBezTo>
                    <a:cubicBezTo>
                      <a:pt x="16" y="20"/>
                      <a:pt x="17" y="19"/>
                      <a:pt x="18" y="19"/>
                    </a:cubicBezTo>
                    <a:cubicBezTo>
                      <a:pt x="23" y="19"/>
                      <a:pt x="27" y="16"/>
                      <a:pt x="30" y="12"/>
                    </a:cubicBezTo>
                    <a:cubicBezTo>
                      <a:pt x="39" y="4"/>
                      <a:pt x="47" y="0"/>
                      <a:pt x="57" y="11"/>
                    </a:cubicBezTo>
                    <a:cubicBezTo>
                      <a:pt x="57" y="11"/>
                      <a:pt x="58" y="11"/>
                      <a:pt x="59"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8" name="Freeform 1171">
                <a:extLst>
                  <a:ext uri="{FF2B5EF4-FFF2-40B4-BE49-F238E27FC236}">
                    <a16:creationId xmlns:a16="http://schemas.microsoft.com/office/drawing/2014/main" id="{87D4BF1F-7FD3-DCEC-345B-A5F283F29C55}"/>
                  </a:ext>
                </a:extLst>
              </p:cNvPr>
              <p:cNvSpPr/>
              <p:nvPr/>
            </p:nvSpPr>
            <p:spPr bwMode="auto">
              <a:xfrm>
                <a:off x="5755" y="2382"/>
                <a:ext cx="2" cy="4"/>
              </a:xfrm>
              <a:custGeom>
                <a:avLst/>
                <a:gdLst>
                  <a:gd name="T0" fmla="*/ 2 w 2"/>
                  <a:gd name="T1" fmla="*/ 2 h 3"/>
                  <a:gd name="T2" fmla="*/ 1 w 2"/>
                  <a:gd name="T3" fmla="*/ 3 h 3"/>
                  <a:gd name="T4" fmla="*/ 0 w 2"/>
                  <a:gd name="T5" fmla="*/ 1 h 3"/>
                  <a:gd name="T6" fmla="*/ 2 w 2"/>
                  <a:gd name="T7" fmla="*/ 0 h 3"/>
                  <a:gd name="T8" fmla="*/ 2 w 2"/>
                  <a:gd name="T9" fmla="*/ 2 h 3"/>
                </a:gdLst>
                <a:ahLst/>
                <a:cxnLst>
                  <a:cxn ang="0">
                    <a:pos x="T0" y="T1"/>
                  </a:cxn>
                  <a:cxn ang="0">
                    <a:pos x="T2" y="T3"/>
                  </a:cxn>
                  <a:cxn ang="0">
                    <a:pos x="T4" y="T5"/>
                  </a:cxn>
                  <a:cxn ang="0">
                    <a:pos x="T6" y="T7"/>
                  </a:cxn>
                  <a:cxn ang="0">
                    <a:pos x="T8" y="T9"/>
                  </a:cxn>
                </a:cxnLst>
                <a:rect l="0" t="0" r="r" b="b"/>
                <a:pathLst>
                  <a:path w="2" h="3">
                    <a:moveTo>
                      <a:pt x="2" y="2"/>
                    </a:moveTo>
                    <a:cubicBezTo>
                      <a:pt x="2" y="3"/>
                      <a:pt x="1" y="3"/>
                      <a:pt x="1" y="3"/>
                    </a:cubicBezTo>
                    <a:cubicBezTo>
                      <a:pt x="0" y="3"/>
                      <a:pt x="0" y="2"/>
                      <a:pt x="0" y="1"/>
                    </a:cubicBezTo>
                    <a:cubicBezTo>
                      <a:pt x="0" y="1"/>
                      <a:pt x="1" y="0"/>
                      <a:pt x="2" y="0"/>
                    </a:cubicBezTo>
                    <a:cubicBezTo>
                      <a:pt x="2" y="1"/>
                      <a:pt x="2" y="2"/>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9" name="Freeform 1172">
                <a:extLst>
                  <a:ext uri="{FF2B5EF4-FFF2-40B4-BE49-F238E27FC236}">
                    <a16:creationId xmlns:a16="http://schemas.microsoft.com/office/drawing/2014/main" id="{3023E62B-63EE-5C6D-5158-8285B6AB6C2B}"/>
                  </a:ext>
                </a:extLst>
              </p:cNvPr>
              <p:cNvSpPr/>
              <p:nvPr/>
            </p:nvSpPr>
            <p:spPr bwMode="auto">
              <a:xfrm>
                <a:off x="5286" y="2313"/>
                <a:ext cx="57" cy="39"/>
              </a:xfrm>
              <a:custGeom>
                <a:avLst/>
                <a:gdLst>
                  <a:gd name="T0" fmla="*/ 5 w 50"/>
                  <a:gd name="T1" fmla="*/ 2 h 34"/>
                  <a:gd name="T2" fmla="*/ 25 w 50"/>
                  <a:gd name="T3" fmla="*/ 0 h 34"/>
                  <a:gd name="T4" fmla="*/ 24 w 50"/>
                  <a:gd name="T5" fmla="*/ 15 h 34"/>
                  <a:gd name="T6" fmla="*/ 48 w 50"/>
                  <a:gd name="T7" fmla="*/ 9 h 34"/>
                  <a:gd name="T8" fmla="*/ 46 w 50"/>
                  <a:gd name="T9" fmla="*/ 30 h 34"/>
                  <a:gd name="T10" fmla="*/ 20 w 50"/>
                  <a:gd name="T11" fmla="*/ 31 h 34"/>
                  <a:gd name="T12" fmla="*/ 7 w 50"/>
                  <a:gd name="T13" fmla="*/ 12 h 34"/>
                  <a:gd name="T14" fmla="*/ 5 w 50"/>
                  <a:gd name="T15" fmla="*/ 2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4">
                    <a:moveTo>
                      <a:pt x="5" y="2"/>
                    </a:moveTo>
                    <a:cubicBezTo>
                      <a:pt x="12" y="2"/>
                      <a:pt x="18" y="3"/>
                      <a:pt x="25" y="0"/>
                    </a:cubicBezTo>
                    <a:cubicBezTo>
                      <a:pt x="26" y="5"/>
                      <a:pt x="19" y="10"/>
                      <a:pt x="24" y="15"/>
                    </a:cubicBezTo>
                    <a:cubicBezTo>
                      <a:pt x="27" y="17"/>
                      <a:pt x="29" y="17"/>
                      <a:pt x="48" y="9"/>
                    </a:cubicBezTo>
                    <a:cubicBezTo>
                      <a:pt x="50" y="17"/>
                      <a:pt x="46" y="23"/>
                      <a:pt x="46" y="30"/>
                    </a:cubicBezTo>
                    <a:cubicBezTo>
                      <a:pt x="37" y="28"/>
                      <a:pt x="29" y="34"/>
                      <a:pt x="20" y="31"/>
                    </a:cubicBezTo>
                    <a:cubicBezTo>
                      <a:pt x="21" y="21"/>
                      <a:pt x="22" y="12"/>
                      <a:pt x="7" y="12"/>
                    </a:cubicBezTo>
                    <a:cubicBezTo>
                      <a:pt x="0" y="11"/>
                      <a:pt x="8" y="5"/>
                      <a:pt x="5"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0" name="Freeform 1173">
                <a:extLst>
                  <a:ext uri="{FF2B5EF4-FFF2-40B4-BE49-F238E27FC236}">
                    <a16:creationId xmlns:a16="http://schemas.microsoft.com/office/drawing/2014/main" id="{9B79067C-CFB3-4B5C-DEFE-341CC77991E1}"/>
                  </a:ext>
                </a:extLst>
              </p:cNvPr>
              <p:cNvSpPr/>
              <p:nvPr/>
            </p:nvSpPr>
            <p:spPr bwMode="auto">
              <a:xfrm>
                <a:off x="5337" y="2340"/>
                <a:ext cx="32" cy="27"/>
              </a:xfrm>
              <a:custGeom>
                <a:avLst/>
                <a:gdLst>
                  <a:gd name="T0" fmla="*/ 0 w 28"/>
                  <a:gd name="T1" fmla="*/ 12 h 24"/>
                  <a:gd name="T2" fmla="*/ 14 w 28"/>
                  <a:gd name="T3" fmla="*/ 7 h 24"/>
                  <a:gd name="T4" fmla="*/ 28 w 28"/>
                  <a:gd name="T5" fmla="*/ 14 h 24"/>
                  <a:gd name="T6" fmla="*/ 21 w 28"/>
                  <a:gd name="T7" fmla="*/ 24 h 24"/>
                  <a:gd name="T8" fmla="*/ 0 w 28"/>
                  <a:gd name="T9" fmla="*/ 12 h 24"/>
                </a:gdLst>
                <a:ahLst/>
                <a:cxnLst>
                  <a:cxn ang="0">
                    <a:pos x="T0" y="T1"/>
                  </a:cxn>
                  <a:cxn ang="0">
                    <a:pos x="T2" y="T3"/>
                  </a:cxn>
                  <a:cxn ang="0">
                    <a:pos x="T4" y="T5"/>
                  </a:cxn>
                  <a:cxn ang="0">
                    <a:pos x="T6" y="T7"/>
                  </a:cxn>
                  <a:cxn ang="0">
                    <a:pos x="T8" y="T9"/>
                  </a:cxn>
                </a:cxnLst>
                <a:rect l="0" t="0" r="r" b="b"/>
                <a:pathLst>
                  <a:path w="28" h="24">
                    <a:moveTo>
                      <a:pt x="0" y="12"/>
                    </a:moveTo>
                    <a:cubicBezTo>
                      <a:pt x="6" y="13"/>
                      <a:pt x="10" y="9"/>
                      <a:pt x="14" y="7"/>
                    </a:cubicBezTo>
                    <a:cubicBezTo>
                      <a:pt x="26" y="0"/>
                      <a:pt x="26" y="0"/>
                      <a:pt x="28" y="14"/>
                    </a:cubicBezTo>
                    <a:cubicBezTo>
                      <a:pt x="22" y="15"/>
                      <a:pt x="21" y="19"/>
                      <a:pt x="21" y="24"/>
                    </a:cubicBezTo>
                    <a:cubicBezTo>
                      <a:pt x="14" y="20"/>
                      <a:pt x="7" y="16"/>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1" name="Freeform 1174">
                <a:extLst>
                  <a:ext uri="{FF2B5EF4-FFF2-40B4-BE49-F238E27FC236}">
                    <a16:creationId xmlns:a16="http://schemas.microsoft.com/office/drawing/2014/main" id="{B6683D0E-907E-1B6F-0D88-A21F6F5295AE}"/>
                  </a:ext>
                </a:extLst>
              </p:cNvPr>
              <p:cNvSpPr/>
              <p:nvPr/>
            </p:nvSpPr>
            <p:spPr bwMode="auto">
              <a:xfrm>
                <a:off x="5406" y="2345"/>
                <a:ext cx="51" cy="45"/>
              </a:xfrm>
              <a:custGeom>
                <a:avLst/>
                <a:gdLst>
                  <a:gd name="T0" fmla="*/ 0 w 45"/>
                  <a:gd name="T1" fmla="*/ 17 h 40"/>
                  <a:gd name="T2" fmla="*/ 6 w 45"/>
                  <a:gd name="T3" fmla="*/ 7 h 40"/>
                  <a:gd name="T4" fmla="*/ 12 w 45"/>
                  <a:gd name="T5" fmla="*/ 0 h 40"/>
                  <a:gd name="T6" fmla="*/ 17 w 45"/>
                  <a:gd name="T7" fmla="*/ 6 h 40"/>
                  <a:gd name="T8" fmla="*/ 32 w 45"/>
                  <a:gd name="T9" fmla="*/ 19 h 40"/>
                  <a:gd name="T10" fmla="*/ 45 w 45"/>
                  <a:gd name="T11" fmla="*/ 35 h 40"/>
                  <a:gd name="T12" fmla="*/ 30 w 45"/>
                  <a:gd name="T13" fmla="*/ 27 h 40"/>
                  <a:gd name="T14" fmla="*/ 15 w 45"/>
                  <a:gd name="T15" fmla="*/ 29 h 40"/>
                  <a:gd name="T16" fmla="*/ 7 w 45"/>
                  <a:gd name="T17" fmla="*/ 40 h 40"/>
                  <a:gd name="T18" fmla="*/ 0 w 45"/>
                  <a:gd name="T19"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40">
                    <a:moveTo>
                      <a:pt x="0" y="17"/>
                    </a:moveTo>
                    <a:cubicBezTo>
                      <a:pt x="3" y="15"/>
                      <a:pt x="5" y="11"/>
                      <a:pt x="6" y="7"/>
                    </a:cubicBezTo>
                    <a:cubicBezTo>
                      <a:pt x="8" y="4"/>
                      <a:pt x="8" y="0"/>
                      <a:pt x="12" y="0"/>
                    </a:cubicBezTo>
                    <a:cubicBezTo>
                      <a:pt x="15" y="0"/>
                      <a:pt x="16" y="4"/>
                      <a:pt x="17" y="6"/>
                    </a:cubicBezTo>
                    <a:cubicBezTo>
                      <a:pt x="20" y="13"/>
                      <a:pt x="18" y="26"/>
                      <a:pt x="32" y="19"/>
                    </a:cubicBezTo>
                    <a:cubicBezTo>
                      <a:pt x="34" y="26"/>
                      <a:pt x="43" y="28"/>
                      <a:pt x="45" y="35"/>
                    </a:cubicBezTo>
                    <a:cubicBezTo>
                      <a:pt x="41" y="32"/>
                      <a:pt x="31" y="38"/>
                      <a:pt x="30" y="27"/>
                    </a:cubicBezTo>
                    <a:cubicBezTo>
                      <a:pt x="30" y="27"/>
                      <a:pt x="19" y="21"/>
                      <a:pt x="15" y="29"/>
                    </a:cubicBezTo>
                    <a:cubicBezTo>
                      <a:pt x="13" y="33"/>
                      <a:pt x="10" y="36"/>
                      <a:pt x="7" y="40"/>
                    </a:cubicBezTo>
                    <a:cubicBezTo>
                      <a:pt x="6" y="32"/>
                      <a:pt x="5" y="24"/>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2" name="Freeform 1175">
                <a:extLst>
                  <a:ext uri="{FF2B5EF4-FFF2-40B4-BE49-F238E27FC236}">
                    <a16:creationId xmlns:a16="http://schemas.microsoft.com/office/drawing/2014/main" id="{A618D894-2913-3C0D-7044-33967F755D13}"/>
                  </a:ext>
                </a:extLst>
              </p:cNvPr>
              <p:cNvSpPr/>
              <p:nvPr/>
            </p:nvSpPr>
            <p:spPr bwMode="auto">
              <a:xfrm>
                <a:off x="5467" y="2346"/>
                <a:ext cx="29" cy="35"/>
              </a:xfrm>
              <a:custGeom>
                <a:avLst/>
                <a:gdLst>
                  <a:gd name="T0" fmla="*/ 6 w 26"/>
                  <a:gd name="T1" fmla="*/ 15 h 31"/>
                  <a:gd name="T2" fmla="*/ 7 w 26"/>
                  <a:gd name="T3" fmla="*/ 1 h 31"/>
                  <a:gd name="T4" fmla="*/ 25 w 26"/>
                  <a:gd name="T5" fmla="*/ 12 h 31"/>
                  <a:gd name="T6" fmla="*/ 23 w 26"/>
                  <a:gd name="T7" fmla="*/ 24 h 31"/>
                  <a:gd name="T8" fmla="*/ 18 w 26"/>
                  <a:gd name="T9" fmla="*/ 29 h 31"/>
                  <a:gd name="T10" fmla="*/ 11 w 26"/>
                  <a:gd name="T11" fmla="*/ 24 h 31"/>
                  <a:gd name="T12" fmla="*/ 6 w 26"/>
                  <a:gd name="T13" fmla="*/ 15 h 31"/>
                </a:gdLst>
                <a:ahLst/>
                <a:cxnLst>
                  <a:cxn ang="0">
                    <a:pos x="T0" y="T1"/>
                  </a:cxn>
                  <a:cxn ang="0">
                    <a:pos x="T2" y="T3"/>
                  </a:cxn>
                  <a:cxn ang="0">
                    <a:pos x="T4" y="T5"/>
                  </a:cxn>
                  <a:cxn ang="0">
                    <a:pos x="T6" y="T7"/>
                  </a:cxn>
                  <a:cxn ang="0">
                    <a:pos x="T8" y="T9"/>
                  </a:cxn>
                  <a:cxn ang="0">
                    <a:pos x="T10" y="T11"/>
                  </a:cxn>
                  <a:cxn ang="0">
                    <a:pos x="T12" y="T13"/>
                  </a:cxn>
                </a:cxnLst>
                <a:rect l="0" t="0" r="r" b="b"/>
                <a:pathLst>
                  <a:path w="26" h="31">
                    <a:moveTo>
                      <a:pt x="6" y="15"/>
                    </a:moveTo>
                    <a:cubicBezTo>
                      <a:pt x="6" y="10"/>
                      <a:pt x="0" y="3"/>
                      <a:pt x="7" y="1"/>
                    </a:cubicBezTo>
                    <a:cubicBezTo>
                      <a:pt x="14" y="0"/>
                      <a:pt x="22" y="4"/>
                      <a:pt x="25" y="12"/>
                    </a:cubicBezTo>
                    <a:cubicBezTo>
                      <a:pt x="26" y="16"/>
                      <a:pt x="25" y="21"/>
                      <a:pt x="23" y="24"/>
                    </a:cubicBezTo>
                    <a:cubicBezTo>
                      <a:pt x="22" y="26"/>
                      <a:pt x="22" y="31"/>
                      <a:pt x="18" y="29"/>
                    </a:cubicBezTo>
                    <a:cubicBezTo>
                      <a:pt x="15" y="28"/>
                      <a:pt x="10" y="29"/>
                      <a:pt x="11" y="24"/>
                    </a:cubicBezTo>
                    <a:cubicBezTo>
                      <a:pt x="11" y="20"/>
                      <a:pt x="7" y="18"/>
                      <a:pt x="6" y="1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3" name="Freeform 1176">
                <a:extLst>
                  <a:ext uri="{FF2B5EF4-FFF2-40B4-BE49-F238E27FC236}">
                    <a16:creationId xmlns:a16="http://schemas.microsoft.com/office/drawing/2014/main" id="{085212E5-5833-7F66-05EC-2D5E48F78BCC}"/>
                  </a:ext>
                </a:extLst>
              </p:cNvPr>
              <p:cNvSpPr/>
              <p:nvPr/>
            </p:nvSpPr>
            <p:spPr bwMode="auto">
              <a:xfrm>
                <a:off x="5370" y="2358"/>
                <a:ext cx="12" cy="13"/>
              </a:xfrm>
              <a:custGeom>
                <a:avLst/>
                <a:gdLst>
                  <a:gd name="T0" fmla="*/ 8 w 10"/>
                  <a:gd name="T1" fmla="*/ 9 h 11"/>
                  <a:gd name="T2" fmla="*/ 3 w 10"/>
                  <a:gd name="T3" fmla="*/ 11 h 11"/>
                  <a:gd name="T4" fmla="*/ 0 w 10"/>
                  <a:gd name="T5" fmla="*/ 3 h 11"/>
                  <a:gd name="T6" fmla="*/ 8 w 10"/>
                  <a:gd name="T7" fmla="*/ 9 h 11"/>
                </a:gdLst>
                <a:ahLst/>
                <a:cxnLst>
                  <a:cxn ang="0">
                    <a:pos x="T0" y="T1"/>
                  </a:cxn>
                  <a:cxn ang="0">
                    <a:pos x="T2" y="T3"/>
                  </a:cxn>
                  <a:cxn ang="0">
                    <a:pos x="T4" y="T5"/>
                  </a:cxn>
                  <a:cxn ang="0">
                    <a:pos x="T6" y="T7"/>
                  </a:cxn>
                </a:cxnLst>
                <a:rect l="0" t="0" r="r" b="b"/>
                <a:pathLst>
                  <a:path w="10" h="11">
                    <a:moveTo>
                      <a:pt x="8" y="9"/>
                    </a:moveTo>
                    <a:cubicBezTo>
                      <a:pt x="7" y="9"/>
                      <a:pt x="5" y="10"/>
                      <a:pt x="3" y="11"/>
                    </a:cubicBezTo>
                    <a:cubicBezTo>
                      <a:pt x="1" y="9"/>
                      <a:pt x="0" y="6"/>
                      <a:pt x="0" y="3"/>
                    </a:cubicBezTo>
                    <a:cubicBezTo>
                      <a:pt x="5" y="2"/>
                      <a:pt x="10" y="0"/>
                      <a:pt x="8" y="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4" name="Freeform 1177">
                <a:extLst>
                  <a:ext uri="{FF2B5EF4-FFF2-40B4-BE49-F238E27FC236}">
                    <a16:creationId xmlns:a16="http://schemas.microsoft.com/office/drawing/2014/main" id="{3CC47A4A-06E5-01F8-B087-20DB09CBB3DE}"/>
                  </a:ext>
                </a:extLst>
              </p:cNvPr>
              <p:cNvSpPr/>
              <p:nvPr/>
            </p:nvSpPr>
            <p:spPr bwMode="auto">
              <a:xfrm>
                <a:off x="4921" y="1181"/>
                <a:ext cx="237" cy="237"/>
              </a:xfrm>
              <a:custGeom>
                <a:avLst/>
                <a:gdLst>
                  <a:gd name="T0" fmla="*/ 198 w 209"/>
                  <a:gd name="T1" fmla="*/ 68 h 209"/>
                  <a:gd name="T2" fmla="*/ 203 w 209"/>
                  <a:gd name="T3" fmla="*/ 90 h 209"/>
                  <a:gd name="T4" fmla="*/ 209 w 209"/>
                  <a:gd name="T5" fmla="*/ 107 h 209"/>
                  <a:gd name="T6" fmla="*/ 201 w 209"/>
                  <a:gd name="T7" fmla="*/ 130 h 209"/>
                  <a:gd name="T8" fmla="*/ 198 w 209"/>
                  <a:gd name="T9" fmla="*/ 141 h 209"/>
                  <a:gd name="T10" fmla="*/ 182 w 209"/>
                  <a:gd name="T11" fmla="*/ 168 h 209"/>
                  <a:gd name="T12" fmla="*/ 162 w 209"/>
                  <a:gd name="T13" fmla="*/ 180 h 209"/>
                  <a:gd name="T14" fmla="*/ 153 w 209"/>
                  <a:gd name="T15" fmla="*/ 185 h 209"/>
                  <a:gd name="T16" fmla="*/ 127 w 209"/>
                  <a:gd name="T17" fmla="*/ 197 h 209"/>
                  <a:gd name="T18" fmla="*/ 118 w 209"/>
                  <a:gd name="T19" fmla="*/ 196 h 209"/>
                  <a:gd name="T20" fmla="*/ 95 w 209"/>
                  <a:gd name="T21" fmla="*/ 207 h 209"/>
                  <a:gd name="T22" fmla="*/ 81 w 209"/>
                  <a:gd name="T23" fmla="*/ 199 h 209"/>
                  <a:gd name="T24" fmla="*/ 77 w 209"/>
                  <a:gd name="T25" fmla="*/ 194 h 209"/>
                  <a:gd name="T26" fmla="*/ 42 w 209"/>
                  <a:gd name="T27" fmla="*/ 185 h 209"/>
                  <a:gd name="T28" fmla="*/ 30 w 209"/>
                  <a:gd name="T29" fmla="*/ 174 h 209"/>
                  <a:gd name="T30" fmla="*/ 21 w 209"/>
                  <a:gd name="T31" fmla="*/ 153 h 209"/>
                  <a:gd name="T32" fmla="*/ 7 w 209"/>
                  <a:gd name="T33" fmla="*/ 138 h 209"/>
                  <a:gd name="T34" fmla="*/ 4 w 209"/>
                  <a:gd name="T35" fmla="*/ 122 h 209"/>
                  <a:gd name="T36" fmla="*/ 4 w 209"/>
                  <a:gd name="T37" fmla="*/ 101 h 209"/>
                  <a:gd name="T38" fmla="*/ 7 w 209"/>
                  <a:gd name="T39" fmla="*/ 80 h 209"/>
                  <a:gd name="T40" fmla="*/ 11 w 209"/>
                  <a:gd name="T41" fmla="*/ 61 h 209"/>
                  <a:gd name="T42" fmla="*/ 31 w 209"/>
                  <a:gd name="T43" fmla="*/ 37 h 209"/>
                  <a:gd name="T44" fmla="*/ 37 w 209"/>
                  <a:gd name="T45" fmla="*/ 33 h 209"/>
                  <a:gd name="T46" fmla="*/ 52 w 209"/>
                  <a:gd name="T47" fmla="*/ 22 h 209"/>
                  <a:gd name="T48" fmla="*/ 58 w 209"/>
                  <a:gd name="T49" fmla="*/ 19 h 209"/>
                  <a:gd name="T50" fmla="*/ 66 w 209"/>
                  <a:gd name="T51" fmla="*/ 14 h 209"/>
                  <a:gd name="T52" fmla="*/ 73 w 209"/>
                  <a:gd name="T53" fmla="*/ 11 h 209"/>
                  <a:gd name="T54" fmla="*/ 85 w 209"/>
                  <a:gd name="T55" fmla="*/ 9 h 209"/>
                  <a:gd name="T56" fmla="*/ 89 w 209"/>
                  <a:gd name="T57" fmla="*/ 11 h 209"/>
                  <a:gd name="T58" fmla="*/ 105 w 209"/>
                  <a:gd name="T59" fmla="*/ 10 h 209"/>
                  <a:gd name="T60" fmla="*/ 134 w 209"/>
                  <a:gd name="T61" fmla="*/ 9 h 209"/>
                  <a:gd name="T62" fmla="*/ 152 w 209"/>
                  <a:gd name="T63" fmla="*/ 22 h 209"/>
                  <a:gd name="T64" fmla="*/ 161 w 209"/>
                  <a:gd name="T65" fmla="*/ 26 h 209"/>
                  <a:gd name="T66" fmla="*/ 172 w 209"/>
                  <a:gd name="T67" fmla="*/ 35 h 209"/>
                  <a:gd name="T68" fmla="*/ 177 w 209"/>
                  <a:gd name="T69" fmla="*/ 42 h 209"/>
                  <a:gd name="T70" fmla="*/ 183 w 209"/>
                  <a:gd name="T71" fmla="*/ 49 h 209"/>
                  <a:gd name="T72" fmla="*/ 191 w 209"/>
                  <a:gd name="T73" fmla="*/ 55 h 209"/>
                  <a:gd name="T74" fmla="*/ 198 w 209"/>
                  <a:gd name="T75" fmla="*/ 68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9" h="209">
                    <a:moveTo>
                      <a:pt x="198" y="68"/>
                    </a:moveTo>
                    <a:cubicBezTo>
                      <a:pt x="194" y="77"/>
                      <a:pt x="195" y="84"/>
                      <a:pt x="203" y="90"/>
                    </a:cubicBezTo>
                    <a:cubicBezTo>
                      <a:pt x="205" y="95"/>
                      <a:pt x="207" y="101"/>
                      <a:pt x="209" y="107"/>
                    </a:cubicBezTo>
                    <a:cubicBezTo>
                      <a:pt x="204" y="114"/>
                      <a:pt x="195" y="119"/>
                      <a:pt x="201" y="130"/>
                    </a:cubicBezTo>
                    <a:cubicBezTo>
                      <a:pt x="204" y="134"/>
                      <a:pt x="201" y="137"/>
                      <a:pt x="198" y="141"/>
                    </a:cubicBezTo>
                    <a:cubicBezTo>
                      <a:pt x="191" y="149"/>
                      <a:pt x="181" y="154"/>
                      <a:pt x="182" y="168"/>
                    </a:cubicBezTo>
                    <a:cubicBezTo>
                      <a:pt x="182" y="178"/>
                      <a:pt x="170" y="178"/>
                      <a:pt x="162" y="180"/>
                    </a:cubicBezTo>
                    <a:cubicBezTo>
                      <a:pt x="158" y="181"/>
                      <a:pt x="155" y="180"/>
                      <a:pt x="153" y="185"/>
                    </a:cubicBezTo>
                    <a:cubicBezTo>
                      <a:pt x="148" y="201"/>
                      <a:pt x="142" y="203"/>
                      <a:pt x="127" y="197"/>
                    </a:cubicBezTo>
                    <a:cubicBezTo>
                      <a:pt x="124" y="196"/>
                      <a:pt x="119" y="193"/>
                      <a:pt x="118" y="196"/>
                    </a:cubicBezTo>
                    <a:cubicBezTo>
                      <a:pt x="114" y="209"/>
                      <a:pt x="103" y="205"/>
                      <a:pt x="95" y="207"/>
                    </a:cubicBezTo>
                    <a:cubicBezTo>
                      <a:pt x="89" y="208"/>
                      <a:pt x="82" y="208"/>
                      <a:pt x="81" y="199"/>
                    </a:cubicBezTo>
                    <a:cubicBezTo>
                      <a:pt x="81" y="197"/>
                      <a:pt x="81" y="192"/>
                      <a:pt x="77" y="194"/>
                    </a:cubicBezTo>
                    <a:cubicBezTo>
                      <a:pt x="62" y="201"/>
                      <a:pt x="53" y="194"/>
                      <a:pt x="42" y="185"/>
                    </a:cubicBezTo>
                    <a:cubicBezTo>
                      <a:pt x="38" y="182"/>
                      <a:pt x="34" y="178"/>
                      <a:pt x="30" y="174"/>
                    </a:cubicBezTo>
                    <a:cubicBezTo>
                      <a:pt x="23" y="168"/>
                      <a:pt x="21" y="162"/>
                      <a:pt x="21" y="153"/>
                    </a:cubicBezTo>
                    <a:cubicBezTo>
                      <a:pt x="20" y="146"/>
                      <a:pt x="10" y="145"/>
                      <a:pt x="7" y="138"/>
                    </a:cubicBezTo>
                    <a:cubicBezTo>
                      <a:pt x="4" y="132"/>
                      <a:pt x="3" y="129"/>
                      <a:pt x="4" y="122"/>
                    </a:cubicBezTo>
                    <a:cubicBezTo>
                      <a:pt x="6" y="116"/>
                      <a:pt x="5" y="108"/>
                      <a:pt x="4" y="101"/>
                    </a:cubicBezTo>
                    <a:cubicBezTo>
                      <a:pt x="3" y="94"/>
                      <a:pt x="0" y="87"/>
                      <a:pt x="7" y="80"/>
                    </a:cubicBezTo>
                    <a:cubicBezTo>
                      <a:pt x="11" y="75"/>
                      <a:pt x="9" y="68"/>
                      <a:pt x="11" y="61"/>
                    </a:cubicBezTo>
                    <a:cubicBezTo>
                      <a:pt x="14" y="50"/>
                      <a:pt x="24" y="45"/>
                      <a:pt x="31" y="37"/>
                    </a:cubicBezTo>
                    <a:cubicBezTo>
                      <a:pt x="32" y="36"/>
                      <a:pt x="37" y="37"/>
                      <a:pt x="37" y="33"/>
                    </a:cubicBezTo>
                    <a:cubicBezTo>
                      <a:pt x="38" y="24"/>
                      <a:pt x="43" y="21"/>
                      <a:pt x="52" y="22"/>
                    </a:cubicBezTo>
                    <a:cubicBezTo>
                      <a:pt x="55" y="22"/>
                      <a:pt x="57" y="21"/>
                      <a:pt x="58" y="19"/>
                    </a:cubicBezTo>
                    <a:cubicBezTo>
                      <a:pt x="59" y="14"/>
                      <a:pt x="61" y="12"/>
                      <a:pt x="66" y="14"/>
                    </a:cubicBezTo>
                    <a:cubicBezTo>
                      <a:pt x="69" y="16"/>
                      <a:pt x="71" y="14"/>
                      <a:pt x="73" y="11"/>
                    </a:cubicBezTo>
                    <a:cubicBezTo>
                      <a:pt x="76" y="5"/>
                      <a:pt x="80" y="0"/>
                      <a:pt x="85" y="9"/>
                    </a:cubicBezTo>
                    <a:cubicBezTo>
                      <a:pt x="86" y="11"/>
                      <a:pt x="88" y="12"/>
                      <a:pt x="89" y="11"/>
                    </a:cubicBezTo>
                    <a:cubicBezTo>
                      <a:pt x="94" y="3"/>
                      <a:pt x="99" y="4"/>
                      <a:pt x="105" y="10"/>
                    </a:cubicBezTo>
                    <a:cubicBezTo>
                      <a:pt x="114" y="0"/>
                      <a:pt x="123" y="16"/>
                      <a:pt x="134" y="9"/>
                    </a:cubicBezTo>
                    <a:cubicBezTo>
                      <a:pt x="136" y="8"/>
                      <a:pt x="146" y="17"/>
                      <a:pt x="152" y="22"/>
                    </a:cubicBezTo>
                    <a:cubicBezTo>
                      <a:pt x="155" y="24"/>
                      <a:pt x="157" y="26"/>
                      <a:pt x="161" y="26"/>
                    </a:cubicBezTo>
                    <a:cubicBezTo>
                      <a:pt x="168" y="25"/>
                      <a:pt x="171" y="29"/>
                      <a:pt x="172" y="35"/>
                    </a:cubicBezTo>
                    <a:cubicBezTo>
                      <a:pt x="173" y="38"/>
                      <a:pt x="173" y="41"/>
                      <a:pt x="177" y="42"/>
                    </a:cubicBezTo>
                    <a:cubicBezTo>
                      <a:pt x="182" y="42"/>
                      <a:pt x="184" y="44"/>
                      <a:pt x="183" y="49"/>
                    </a:cubicBezTo>
                    <a:cubicBezTo>
                      <a:pt x="182" y="54"/>
                      <a:pt x="190" y="52"/>
                      <a:pt x="191" y="55"/>
                    </a:cubicBezTo>
                    <a:cubicBezTo>
                      <a:pt x="191" y="61"/>
                      <a:pt x="196" y="64"/>
                      <a:pt x="198" y="68"/>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5" name="Freeform 1178">
                <a:extLst>
                  <a:ext uri="{FF2B5EF4-FFF2-40B4-BE49-F238E27FC236}">
                    <a16:creationId xmlns:a16="http://schemas.microsoft.com/office/drawing/2014/main" id="{CDBBA6F9-1A59-ABBD-E4D2-B1659C244846}"/>
                  </a:ext>
                </a:extLst>
              </p:cNvPr>
              <p:cNvSpPr/>
              <p:nvPr/>
            </p:nvSpPr>
            <p:spPr bwMode="auto">
              <a:xfrm>
                <a:off x="5191" y="1153"/>
                <a:ext cx="150" cy="75"/>
              </a:xfrm>
              <a:custGeom>
                <a:avLst/>
                <a:gdLst>
                  <a:gd name="T0" fmla="*/ 0 w 132"/>
                  <a:gd name="T1" fmla="*/ 34 h 66"/>
                  <a:gd name="T2" fmla="*/ 12 w 132"/>
                  <a:gd name="T3" fmla="*/ 0 h 66"/>
                  <a:gd name="T4" fmla="*/ 14 w 132"/>
                  <a:gd name="T5" fmla="*/ 7 h 66"/>
                  <a:gd name="T6" fmla="*/ 15 w 132"/>
                  <a:gd name="T7" fmla="*/ 36 h 66"/>
                  <a:gd name="T8" fmla="*/ 21 w 132"/>
                  <a:gd name="T9" fmla="*/ 39 h 66"/>
                  <a:gd name="T10" fmla="*/ 32 w 132"/>
                  <a:gd name="T11" fmla="*/ 41 h 66"/>
                  <a:gd name="T12" fmla="*/ 51 w 132"/>
                  <a:gd name="T13" fmla="*/ 43 h 66"/>
                  <a:gd name="T14" fmla="*/ 98 w 132"/>
                  <a:gd name="T15" fmla="*/ 28 h 66"/>
                  <a:gd name="T16" fmla="*/ 132 w 132"/>
                  <a:gd name="T17" fmla="*/ 16 h 66"/>
                  <a:gd name="T18" fmla="*/ 122 w 132"/>
                  <a:gd name="T19" fmla="*/ 24 h 66"/>
                  <a:gd name="T20" fmla="*/ 36 w 132"/>
                  <a:gd name="T21" fmla="*/ 51 h 66"/>
                  <a:gd name="T22" fmla="*/ 15 w 132"/>
                  <a:gd name="T23" fmla="*/ 66 h 66"/>
                  <a:gd name="T24" fmla="*/ 19 w 132"/>
                  <a:gd name="T25" fmla="*/ 52 h 66"/>
                  <a:gd name="T26" fmla="*/ 16 w 132"/>
                  <a:gd name="T27" fmla="*/ 44 h 66"/>
                  <a:gd name="T28" fmla="*/ 7 w 132"/>
                  <a:gd name="T29" fmla="*/ 44 h 66"/>
                  <a:gd name="T30" fmla="*/ 7 w 132"/>
                  <a:gd name="T31" fmla="*/ 39 h 66"/>
                  <a:gd name="T32" fmla="*/ 5 w 132"/>
                  <a:gd name="T33" fmla="*/ 35 h 66"/>
                  <a:gd name="T34" fmla="*/ 0 w 132"/>
                  <a:gd name="T35" fmla="*/ 3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2" h="66">
                    <a:moveTo>
                      <a:pt x="0" y="34"/>
                    </a:moveTo>
                    <a:cubicBezTo>
                      <a:pt x="4" y="23"/>
                      <a:pt x="8" y="12"/>
                      <a:pt x="12" y="0"/>
                    </a:cubicBezTo>
                    <a:cubicBezTo>
                      <a:pt x="14" y="2"/>
                      <a:pt x="15" y="5"/>
                      <a:pt x="14" y="7"/>
                    </a:cubicBezTo>
                    <a:cubicBezTo>
                      <a:pt x="8" y="17"/>
                      <a:pt x="15" y="26"/>
                      <a:pt x="15" y="36"/>
                    </a:cubicBezTo>
                    <a:cubicBezTo>
                      <a:pt x="15" y="39"/>
                      <a:pt x="19" y="38"/>
                      <a:pt x="21" y="39"/>
                    </a:cubicBezTo>
                    <a:cubicBezTo>
                      <a:pt x="24" y="40"/>
                      <a:pt x="32" y="41"/>
                      <a:pt x="32" y="41"/>
                    </a:cubicBezTo>
                    <a:cubicBezTo>
                      <a:pt x="36" y="57"/>
                      <a:pt x="47" y="46"/>
                      <a:pt x="51" y="43"/>
                    </a:cubicBezTo>
                    <a:cubicBezTo>
                      <a:pt x="66" y="34"/>
                      <a:pt x="84" y="37"/>
                      <a:pt x="98" y="28"/>
                    </a:cubicBezTo>
                    <a:cubicBezTo>
                      <a:pt x="109" y="22"/>
                      <a:pt x="120" y="20"/>
                      <a:pt x="132" y="16"/>
                    </a:cubicBezTo>
                    <a:cubicBezTo>
                      <a:pt x="130" y="21"/>
                      <a:pt x="126" y="23"/>
                      <a:pt x="122" y="24"/>
                    </a:cubicBezTo>
                    <a:cubicBezTo>
                      <a:pt x="94" y="34"/>
                      <a:pt x="66" y="46"/>
                      <a:pt x="36" y="51"/>
                    </a:cubicBezTo>
                    <a:cubicBezTo>
                      <a:pt x="27" y="53"/>
                      <a:pt x="20" y="58"/>
                      <a:pt x="15" y="66"/>
                    </a:cubicBezTo>
                    <a:cubicBezTo>
                      <a:pt x="11" y="59"/>
                      <a:pt x="17" y="56"/>
                      <a:pt x="19" y="52"/>
                    </a:cubicBezTo>
                    <a:cubicBezTo>
                      <a:pt x="23" y="47"/>
                      <a:pt x="22" y="44"/>
                      <a:pt x="16" y="44"/>
                    </a:cubicBezTo>
                    <a:cubicBezTo>
                      <a:pt x="13" y="44"/>
                      <a:pt x="10" y="44"/>
                      <a:pt x="7" y="44"/>
                    </a:cubicBezTo>
                    <a:cubicBezTo>
                      <a:pt x="7" y="42"/>
                      <a:pt x="7" y="41"/>
                      <a:pt x="7" y="39"/>
                    </a:cubicBezTo>
                    <a:cubicBezTo>
                      <a:pt x="7" y="37"/>
                      <a:pt x="7" y="35"/>
                      <a:pt x="5" y="35"/>
                    </a:cubicBezTo>
                    <a:cubicBezTo>
                      <a:pt x="3" y="34"/>
                      <a:pt x="2" y="34"/>
                      <a:pt x="0" y="3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6" name="Freeform 1179">
                <a:extLst>
                  <a:ext uri="{FF2B5EF4-FFF2-40B4-BE49-F238E27FC236}">
                    <a16:creationId xmlns:a16="http://schemas.microsoft.com/office/drawing/2014/main" id="{8B486B79-6ED0-6E80-AE6C-D3E1A458D142}"/>
                  </a:ext>
                </a:extLst>
              </p:cNvPr>
              <p:cNvSpPr/>
              <p:nvPr/>
            </p:nvSpPr>
            <p:spPr bwMode="auto">
              <a:xfrm>
                <a:off x="5001" y="1462"/>
                <a:ext cx="28" cy="39"/>
              </a:xfrm>
              <a:custGeom>
                <a:avLst/>
                <a:gdLst>
                  <a:gd name="T0" fmla="*/ 24 w 24"/>
                  <a:gd name="T1" fmla="*/ 19 h 35"/>
                  <a:gd name="T2" fmla="*/ 1 w 24"/>
                  <a:gd name="T3" fmla="*/ 35 h 35"/>
                  <a:gd name="T4" fmla="*/ 0 w 24"/>
                  <a:gd name="T5" fmla="*/ 18 h 35"/>
                  <a:gd name="T6" fmla="*/ 13 w 24"/>
                  <a:gd name="T7" fmla="*/ 0 h 35"/>
                  <a:gd name="T8" fmla="*/ 24 w 24"/>
                  <a:gd name="T9" fmla="*/ 19 h 35"/>
                </a:gdLst>
                <a:ahLst/>
                <a:cxnLst>
                  <a:cxn ang="0">
                    <a:pos x="T0" y="T1"/>
                  </a:cxn>
                  <a:cxn ang="0">
                    <a:pos x="T2" y="T3"/>
                  </a:cxn>
                  <a:cxn ang="0">
                    <a:pos x="T4" y="T5"/>
                  </a:cxn>
                  <a:cxn ang="0">
                    <a:pos x="T6" y="T7"/>
                  </a:cxn>
                  <a:cxn ang="0">
                    <a:pos x="T8" y="T9"/>
                  </a:cxn>
                </a:cxnLst>
                <a:rect l="0" t="0" r="r" b="b"/>
                <a:pathLst>
                  <a:path w="24" h="35">
                    <a:moveTo>
                      <a:pt x="24" y="19"/>
                    </a:moveTo>
                    <a:cubicBezTo>
                      <a:pt x="14" y="20"/>
                      <a:pt x="12" y="32"/>
                      <a:pt x="1" y="35"/>
                    </a:cubicBezTo>
                    <a:cubicBezTo>
                      <a:pt x="1" y="29"/>
                      <a:pt x="0" y="23"/>
                      <a:pt x="0" y="18"/>
                    </a:cubicBezTo>
                    <a:cubicBezTo>
                      <a:pt x="4" y="11"/>
                      <a:pt x="6" y="0"/>
                      <a:pt x="13" y="0"/>
                    </a:cubicBezTo>
                    <a:cubicBezTo>
                      <a:pt x="20" y="1"/>
                      <a:pt x="19" y="13"/>
                      <a:pt x="24" y="1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7" name="Freeform 1180">
                <a:extLst>
                  <a:ext uri="{FF2B5EF4-FFF2-40B4-BE49-F238E27FC236}">
                    <a16:creationId xmlns:a16="http://schemas.microsoft.com/office/drawing/2014/main" id="{0E9A784B-AC7D-3C70-DEAA-C55E96A3B498}"/>
                  </a:ext>
                </a:extLst>
              </p:cNvPr>
              <p:cNvSpPr/>
              <p:nvPr/>
            </p:nvSpPr>
            <p:spPr bwMode="auto">
              <a:xfrm>
                <a:off x="5181" y="1203"/>
                <a:ext cx="36" cy="27"/>
              </a:xfrm>
              <a:custGeom>
                <a:avLst/>
                <a:gdLst>
                  <a:gd name="T0" fmla="*/ 16 w 32"/>
                  <a:gd name="T1" fmla="*/ 0 h 24"/>
                  <a:gd name="T2" fmla="*/ 25 w 32"/>
                  <a:gd name="T3" fmla="*/ 0 h 24"/>
                  <a:gd name="T4" fmla="*/ 28 w 32"/>
                  <a:gd name="T5" fmla="*/ 8 h 24"/>
                  <a:gd name="T6" fmla="*/ 24 w 32"/>
                  <a:gd name="T7" fmla="*/ 22 h 24"/>
                  <a:gd name="T8" fmla="*/ 24 w 32"/>
                  <a:gd name="T9" fmla="*/ 24 h 24"/>
                  <a:gd name="T10" fmla="*/ 0 w 32"/>
                  <a:gd name="T11" fmla="*/ 24 h 24"/>
                  <a:gd name="T12" fmla="*/ 16 w 32"/>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32" h="24">
                    <a:moveTo>
                      <a:pt x="16" y="0"/>
                    </a:moveTo>
                    <a:cubicBezTo>
                      <a:pt x="19" y="0"/>
                      <a:pt x="22" y="0"/>
                      <a:pt x="25" y="0"/>
                    </a:cubicBezTo>
                    <a:cubicBezTo>
                      <a:pt x="31" y="0"/>
                      <a:pt x="32" y="3"/>
                      <a:pt x="28" y="8"/>
                    </a:cubicBezTo>
                    <a:cubicBezTo>
                      <a:pt x="26" y="12"/>
                      <a:pt x="20" y="15"/>
                      <a:pt x="24" y="22"/>
                    </a:cubicBezTo>
                    <a:cubicBezTo>
                      <a:pt x="24" y="22"/>
                      <a:pt x="24" y="23"/>
                      <a:pt x="24" y="24"/>
                    </a:cubicBezTo>
                    <a:cubicBezTo>
                      <a:pt x="16" y="24"/>
                      <a:pt x="8" y="24"/>
                      <a:pt x="0" y="24"/>
                    </a:cubicBezTo>
                    <a:cubicBezTo>
                      <a:pt x="4" y="14"/>
                      <a:pt x="8" y="5"/>
                      <a:pt x="16"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8" name="Freeform 1181">
                <a:extLst>
                  <a:ext uri="{FF2B5EF4-FFF2-40B4-BE49-F238E27FC236}">
                    <a16:creationId xmlns:a16="http://schemas.microsoft.com/office/drawing/2014/main" id="{FA93D5D9-235F-ABB7-6034-156281B384ED}"/>
                  </a:ext>
                </a:extLst>
              </p:cNvPr>
              <p:cNvSpPr/>
              <p:nvPr/>
            </p:nvSpPr>
            <p:spPr bwMode="auto">
              <a:xfrm>
                <a:off x="4897" y="1449"/>
                <a:ext cx="34" cy="52"/>
              </a:xfrm>
              <a:custGeom>
                <a:avLst/>
                <a:gdLst>
                  <a:gd name="T0" fmla="*/ 20 w 30"/>
                  <a:gd name="T1" fmla="*/ 20 h 46"/>
                  <a:gd name="T2" fmla="*/ 27 w 30"/>
                  <a:gd name="T3" fmla="*/ 37 h 46"/>
                  <a:gd name="T4" fmla="*/ 25 w 30"/>
                  <a:gd name="T5" fmla="*/ 44 h 46"/>
                  <a:gd name="T6" fmla="*/ 19 w 30"/>
                  <a:gd name="T7" fmla="*/ 41 h 46"/>
                  <a:gd name="T8" fmla="*/ 19 w 30"/>
                  <a:gd name="T9" fmla="*/ 40 h 46"/>
                  <a:gd name="T10" fmla="*/ 12 w 30"/>
                  <a:gd name="T11" fmla="*/ 2 h 46"/>
                  <a:gd name="T12" fmla="*/ 20 w 30"/>
                  <a:gd name="T13" fmla="*/ 0 h 46"/>
                  <a:gd name="T14" fmla="*/ 20 w 30"/>
                  <a:gd name="T15" fmla="*/ 10 h 46"/>
                  <a:gd name="T16" fmla="*/ 20 w 30"/>
                  <a:gd name="T17" fmla="*/ 2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46">
                    <a:moveTo>
                      <a:pt x="20" y="20"/>
                    </a:moveTo>
                    <a:cubicBezTo>
                      <a:pt x="20" y="27"/>
                      <a:pt x="26" y="31"/>
                      <a:pt x="27" y="37"/>
                    </a:cubicBezTo>
                    <a:cubicBezTo>
                      <a:pt x="28" y="40"/>
                      <a:pt x="30" y="43"/>
                      <a:pt x="25" y="44"/>
                    </a:cubicBezTo>
                    <a:cubicBezTo>
                      <a:pt x="23" y="44"/>
                      <a:pt x="19" y="46"/>
                      <a:pt x="19" y="41"/>
                    </a:cubicBezTo>
                    <a:cubicBezTo>
                      <a:pt x="19" y="40"/>
                      <a:pt x="19" y="40"/>
                      <a:pt x="19" y="40"/>
                    </a:cubicBezTo>
                    <a:cubicBezTo>
                      <a:pt x="0" y="30"/>
                      <a:pt x="14" y="15"/>
                      <a:pt x="12" y="2"/>
                    </a:cubicBezTo>
                    <a:cubicBezTo>
                      <a:pt x="14" y="0"/>
                      <a:pt x="17" y="1"/>
                      <a:pt x="20" y="0"/>
                    </a:cubicBezTo>
                    <a:cubicBezTo>
                      <a:pt x="20" y="3"/>
                      <a:pt x="20" y="7"/>
                      <a:pt x="20" y="10"/>
                    </a:cubicBezTo>
                    <a:cubicBezTo>
                      <a:pt x="20" y="13"/>
                      <a:pt x="20" y="17"/>
                      <a:pt x="20"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9" name="Freeform 1182">
                <a:extLst>
                  <a:ext uri="{FF2B5EF4-FFF2-40B4-BE49-F238E27FC236}">
                    <a16:creationId xmlns:a16="http://schemas.microsoft.com/office/drawing/2014/main" id="{89F18504-64DE-04B8-278C-1B37DE6C4544}"/>
                  </a:ext>
                </a:extLst>
              </p:cNvPr>
              <p:cNvSpPr/>
              <p:nvPr/>
            </p:nvSpPr>
            <p:spPr bwMode="auto">
              <a:xfrm>
                <a:off x="5224" y="1258"/>
                <a:ext cx="58" cy="19"/>
              </a:xfrm>
              <a:custGeom>
                <a:avLst/>
                <a:gdLst>
                  <a:gd name="T0" fmla="*/ 14 w 51"/>
                  <a:gd name="T1" fmla="*/ 17 h 17"/>
                  <a:gd name="T2" fmla="*/ 0 w 51"/>
                  <a:gd name="T3" fmla="*/ 15 h 17"/>
                  <a:gd name="T4" fmla="*/ 12 w 51"/>
                  <a:gd name="T5" fmla="*/ 3 h 17"/>
                  <a:gd name="T6" fmla="*/ 28 w 51"/>
                  <a:gd name="T7" fmla="*/ 6 h 17"/>
                  <a:gd name="T8" fmla="*/ 43 w 51"/>
                  <a:gd name="T9" fmla="*/ 0 h 17"/>
                  <a:gd name="T10" fmla="*/ 44 w 51"/>
                  <a:gd name="T11" fmla="*/ 0 h 17"/>
                  <a:gd name="T12" fmla="*/ 51 w 51"/>
                  <a:gd name="T13" fmla="*/ 7 h 17"/>
                  <a:gd name="T14" fmla="*/ 14 w 51"/>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7">
                    <a:moveTo>
                      <a:pt x="14" y="17"/>
                    </a:moveTo>
                    <a:cubicBezTo>
                      <a:pt x="9" y="17"/>
                      <a:pt x="5" y="17"/>
                      <a:pt x="0" y="15"/>
                    </a:cubicBezTo>
                    <a:cubicBezTo>
                      <a:pt x="3" y="9"/>
                      <a:pt x="8" y="6"/>
                      <a:pt x="12" y="3"/>
                    </a:cubicBezTo>
                    <a:cubicBezTo>
                      <a:pt x="15" y="14"/>
                      <a:pt x="23" y="7"/>
                      <a:pt x="28" y="6"/>
                    </a:cubicBezTo>
                    <a:cubicBezTo>
                      <a:pt x="33" y="4"/>
                      <a:pt x="38" y="1"/>
                      <a:pt x="43" y="0"/>
                    </a:cubicBezTo>
                    <a:cubicBezTo>
                      <a:pt x="44" y="0"/>
                      <a:pt x="44" y="0"/>
                      <a:pt x="44" y="0"/>
                    </a:cubicBezTo>
                    <a:cubicBezTo>
                      <a:pt x="43" y="6"/>
                      <a:pt x="50" y="4"/>
                      <a:pt x="51" y="7"/>
                    </a:cubicBezTo>
                    <a:cubicBezTo>
                      <a:pt x="40" y="15"/>
                      <a:pt x="25" y="9"/>
                      <a:pt x="14"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0" name="Freeform 1183">
                <a:extLst>
                  <a:ext uri="{FF2B5EF4-FFF2-40B4-BE49-F238E27FC236}">
                    <a16:creationId xmlns:a16="http://schemas.microsoft.com/office/drawing/2014/main" id="{5556707C-9AD5-3778-E9C6-B7F799221B77}"/>
                  </a:ext>
                </a:extLst>
              </p:cNvPr>
              <p:cNvSpPr/>
              <p:nvPr/>
            </p:nvSpPr>
            <p:spPr bwMode="auto">
              <a:xfrm>
                <a:off x="5046" y="1457"/>
                <a:ext cx="19" cy="39"/>
              </a:xfrm>
              <a:custGeom>
                <a:avLst/>
                <a:gdLst>
                  <a:gd name="T0" fmla="*/ 17 w 17"/>
                  <a:gd name="T1" fmla="*/ 17 h 34"/>
                  <a:gd name="T2" fmla="*/ 6 w 17"/>
                  <a:gd name="T3" fmla="*/ 34 h 34"/>
                  <a:gd name="T4" fmla="*/ 0 w 17"/>
                  <a:gd name="T5" fmla="*/ 25 h 34"/>
                  <a:gd name="T6" fmla="*/ 3 w 17"/>
                  <a:gd name="T7" fmla="*/ 0 h 34"/>
                  <a:gd name="T8" fmla="*/ 17 w 17"/>
                  <a:gd name="T9" fmla="*/ 17 h 34"/>
                </a:gdLst>
                <a:ahLst/>
                <a:cxnLst>
                  <a:cxn ang="0">
                    <a:pos x="T0" y="T1"/>
                  </a:cxn>
                  <a:cxn ang="0">
                    <a:pos x="T2" y="T3"/>
                  </a:cxn>
                  <a:cxn ang="0">
                    <a:pos x="T4" y="T5"/>
                  </a:cxn>
                  <a:cxn ang="0">
                    <a:pos x="T6" y="T7"/>
                  </a:cxn>
                  <a:cxn ang="0">
                    <a:pos x="T8" y="T9"/>
                  </a:cxn>
                </a:cxnLst>
                <a:rect l="0" t="0" r="r" b="b"/>
                <a:pathLst>
                  <a:path w="17" h="34">
                    <a:moveTo>
                      <a:pt x="17" y="17"/>
                    </a:moveTo>
                    <a:cubicBezTo>
                      <a:pt x="12" y="22"/>
                      <a:pt x="11" y="29"/>
                      <a:pt x="6" y="34"/>
                    </a:cubicBezTo>
                    <a:cubicBezTo>
                      <a:pt x="2" y="32"/>
                      <a:pt x="1" y="28"/>
                      <a:pt x="0" y="25"/>
                    </a:cubicBezTo>
                    <a:cubicBezTo>
                      <a:pt x="1" y="18"/>
                      <a:pt x="2" y="10"/>
                      <a:pt x="3" y="0"/>
                    </a:cubicBezTo>
                    <a:cubicBezTo>
                      <a:pt x="9" y="6"/>
                      <a:pt x="14" y="11"/>
                      <a:pt x="17"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1" name="Freeform 1184">
                <a:extLst>
                  <a:ext uri="{FF2B5EF4-FFF2-40B4-BE49-F238E27FC236}">
                    <a16:creationId xmlns:a16="http://schemas.microsoft.com/office/drawing/2014/main" id="{3C6B1998-7F69-C1B0-9185-D2C59CD4D506}"/>
                  </a:ext>
                </a:extLst>
              </p:cNvPr>
              <p:cNvSpPr/>
              <p:nvPr/>
            </p:nvSpPr>
            <p:spPr bwMode="auto">
              <a:xfrm>
                <a:off x="5138" y="1233"/>
                <a:ext cx="33" cy="25"/>
              </a:xfrm>
              <a:custGeom>
                <a:avLst/>
                <a:gdLst>
                  <a:gd name="T0" fmla="*/ 7 w 29"/>
                  <a:gd name="T1" fmla="*/ 22 h 22"/>
                  <a:gd name="T2" fmla="*/ 0 w 29"/>
                  <a:gd name="T3" fmla="*/ 9 h 22"/>
                  <a:gd name="T4" fmla="*/ 9 w 29"/>
                  <a:gd name="T5" fmla="*/ 5 h 22"/>
                  <a:gd name="T6" fmla="*/ 29 w 29"/>
                  <a:gd name="T7" fmla="*/ 0 h 22"/>
                  <a:gd name="T8" fmla="*/ 7 w 29"/>
                  <a:gd name="T9" fmla="*/ 22 h 22"/>
                </a:gdLst>
                <a:ahLst/>
                <a:cxnLst>
                  <a:cxn ang="0">
                    <a:pos x="T0" y="T1"/>
                  </a:cxn>
                  <a:cxn ang="0">
                    <a:pos x="T2" y="T3"/>
                  </a:cxn>
                  <a:cxn ang="0">
                    <a:pos x="T4" y="T5"/>
                  </a:cxn>
                  <a:cxn ang="0">
                    <a:pos x="T6" y="T7"/>
                  </a:cxn>
                  <a:cxn ang="0">
                    <a:pos x="T8" y="T9"/>
                  </a:cxn>
                </a:cxnLst>
                <a:rect l="0" t="0" r="r" b="b"/>
                <a:pathLst>
                  <a:path w="28" h="22">
                    <a:moveTo>
                      <a:pt x="7" y="22"/>
                    </a:moveTo>
                    <a:cubicBezTo>
                      <a:pt x="5" y="18"/>
                      <a:pt x="0" y="15"/>
                      <a:pt x="0" y="9"/>
                    </a:cubicBezTo>
                    <a:cubicBezTo>
                      <a:pt x="0" y="2"/>
                      <a:pt x="6" y="5"/>
                      <a:pt x="9" y="5"/>
                    </a:cubicBezTo>
                    <a:cubicBezTo>
                      <a:pt x="15" y="3"/>
                      <a:pt x="20" y="2"/>
                      <a:pt x="29" y="0"/>
                    </a:cubicBezTo>
                    <a:cubicBezTo>
                      <a:pt x="21" y="10"/>
                      <a:pt x="16" y="18"/>
                      <a:pt x="7"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2" name="Freeform 1185">
                <a:extLst>
                  <a:ext uri="{FF2B5EF4-FFF2-40B4-BE49-F238E27FC236}">
                    <a16:creationId xmlns:a16="http://schemas.microsoft.com/office/drawing/2014/main" id="{03ECFFA9-F122-FF88-6E17-EBB6423A6B9F}"/>
                  </a:ext>
                </a:extLst>
              </p:cNvPr>
              <p:cNvSpPr/>
              <p:nvPr/>
            </p:nvSpPr>
            <p:spPr bwMode="auto">
              <a:xfrm>
                <a:off x="4888" y="1422"/>
                <a:ext cx="32" cy="30"/>
              </a:xfrm>
              <a:custGeom>
                <a:avLst/>
                <a:gdLst>
                  <a:gd name="T0" fmla="*/ 28 w 28"/>
                  <a:gd name="T1" fmla="*/ 24 h 26"/>
                  <a:gd name="T2" fmla="*/ 20 w 28"/>
                  <a:gd name="T3" fmla="*/ 26 h 26"/>
                  <a:gd name="T4" fmla="*/ 10 w 28"/>
                  <a:gd name="T5" fmla="*/ 0 h 26"/>
                  <a:gd name="T6" fmla="*/ 28 w 28"/>
                  <a:gd name="T7" fmla="*/ 24 h 26"/>
                </a:gdLst>
                <a:ahLst/>
                <a:cxnLst>
                  <a:cxn ang="0">
                    <a:pos x="T0" y="T1"/>
                  </a:cxn>
                  <a:cxn ang="0">
                    <a:pos x="T2" y="T3"/>
                  </a:cxn>
                  <a:cxn ang="0">
                    <a:pos x="T4" y="T5"/>
                  </a:cxn>
                  <a:cxn ang="0">
                    <a:pos x="T6" y="T7"/>
                  </a:cxn>
                </a:cxnLst>
                <a:rect l="0" t="0" r="r" b="b"/>
                <a:pathLst>
                  <a:path w="28" h="26">
                    <a:moveTo>
                      <a:pt x="28" y="24"/>
                    </a:moveTo>
                    <a:cubicBezTo>
                      <a:pt x="25" y="25"/>
                      <a:pt x="22" y="24"/>
                      <a:pt x="20" y="26"/>
                    </a:cubicBezTo>
                    <a:cubicBezTo>
                      <a:pt x="2" y="21"/>
                      <a:pt x="0" y="14"/>
                      <a:pt x="10" y="0"/>
                    </a:cubicBezTo>
                    <a:cubicBezTo>
                      <a:pt x="15" y="9"/>
                      <a:pt x="19" y="18"/>
                      <a:pt x="28"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3" name="Freeform 1186">
                <a:extLst>
                  <a:ext uri="{FF2B5EF4-FFF2-40B4-BE49-F238E27FC236}">
                    <a16:creationId xmlns:a16="http://schemas.microsoft.com/office/drawing/2014/main" id="{6409257A-073C-9F43-B530-166A1D586195}"/>
                  </a:ext>
                </a:extLst>
              </p:cNvPr>
              <p:cNvSpPr/>
              <p:nvPr/>
            </p:nvSpPr>
            <p:spPr bwMode="auto">
              <a:xfrm>
                <a:off x="4966" y="1461"/>
                <a:ext cx="26" cy="32"/>
              </a:xfrm>
              <a:custGeom>
                <a:avLst/>
                <a:gdLst>
                  <a:gd name="T0" fmla="*/ 19 w 23"/>
                  <a:gd name="T1" fmla="*/ 14 h 29"/>
                  <a:gd name="T2" fmla="*/ 1 w 23"/>
                  <a:gd name="T3" fmla="*/ 29 h 29"/>
                  <a:gd name="T4" fmla="*/ 0 w 23"/>
                  <a:gd name="T5" fmla="*/ 17 h 29"/>
                  <a:gd name="T6" fmla="*/ 19 w 23"/>
                  <a:gd name="T7" fmla="*/ 0 h 29"/>
                  <a:gd name="T8" fmla="*/ 19 w 23"/>
                  <a:gd name="T9" fmla="*/ 14 h 29"/>
                </a:gdLst>
                <a:ahLst/>
                <a:cxnLst>
                  <a:cxn ang="0">
                    <a:pos x="T0" y="T1"/>
                  </a:cxn>
                  <a:cxn ang="0">
                    <a:pos x="T2" y="T3"/>
                  </a:cxn>
                  <a:cxn ang="0">
                    <a:pos x="T4" y="T5"/>
                  </a:cxn>
                  <a:cxn ang="0">
                    <a:pos x="T6" y="T7"/>
                  </a:cxn>
                  <a:cxn ang="0">
                    <a:pos x="T8" y="T9"/>
                  </a:cxn>
                </a:cxnLst>
                <a:rect l="0" t="0" r="r" b="b"/>
                <a:pathLst>
                  <a:path w="23" h="28">
                    <a:moveTo>
                      <a:pt x="19" y="14"/>
                    </a:moveTo>
                    <a:cubicBezTo>
                      <a:pt x="14" y="19"/>
                      <a:pt x="8" y="24"/>
                      <a:pt x="1" y="29"/>
                    </a:cubicBezTo>
                    <a:cubicBezTo>
                      <a:pt x="0" y="24"/>
                      <a:pt x="0" y="20"/>
                      <a:pt x="0" y="17"/>
                    </a:cubicBezTo>
                    <a:cubicBezTo>
                      <a:pt x="6" y="12"/>
                      <a:pt x="11" y="7"/>
                      <a:pt x="19" y="0"/>
                    </a:cubicBezTo>
                    <a:cubicBezTo>
                      <a:pt x="18" y="6"/>
                      <a:pt x="23" y="10"/>
                      <a:pt x="19"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4" name="Freeform 1187">
                <a:extLst>
                  <a:ext uri="{FF2B5EF4-FFF2-40B4-BE49-F238E27FC236}">
                    <a16:creationId xmlns:a16="http://schemas.microsoft.com/office/drawing/2014/main" id="{1202AA10-6CF6-75DB-E790-6594C27E99B2}"/>
                  </a:ext>
                </a:extLst>
              </p:cNvPr>
              <p:cNvSpPr/>
              <p:nvPr/>
            </p:nvSpPr>
            <p:spPr bwMode="auto">
              <a:xfrm>
                <a:off x="5222" y="1218"/>
                <a:ext cx="63" cy="12"/>
              </a:xfrm>
              <a:custGeom>
                <a:avLst/>
                <a:gdLst>
                  <a:gd name="T0" fmla="*/ 0 w 56"/>
                  <a:gd name="T1" fmla="*/ 11 h 11"/>
                  <a:gd name="T2" fmla="*/ 56 w 56"/>
                  <a:gd name="T3" fmla="*/ 11 h 11"/>
                  <a:gd name="T4" fmla="*/ 6 w 56"/>
                  <a:gd name="T5" fmla="*/ 11 h 11"/>
                  <a:gd name="T6" fmla="*/ 0 w 56"/>
                  <a:gd name="T7" fmla="*/ 11 h 11"/>
                </a:gdLst>
                <a:ahLst/>
                <a:cxnLst>
                  <a:cxn ang="0">
                    <a:pos x="T0" y="T1"/>
                  </a:cxn>
                  <a:cxn ang="0">
                    <a:pos x="T2" y="T3"/>
                  </a:cxn>
                  <a:cxn ang="0">
                    <a:pos x="T4" y="T5"/>
                  </a:cxn>
                  <a:cxn ang="0">
                    <a:pos x="T6" y="T7"/>
                  </a:cxn>
                </a:cxnLst>
                <a:rect l="0" t="0" r="r" b="b"/>
                <a:pathLst>
                  <a:path w="56" h="11">
                    <a:moveTo>
                      <a:pt x="0" y="11"/>
                    </a:moveTo>
                    <a:cubicBezTo>
                      <a:pt x="18" y="6"/>
                      <a:pt x="35" y="0"/>
                      <a:pt x="56" y="11"/>
                    </a:cubicBezTo>
                    <a:cubicBezTo>
                      <a:pt x="38" y="11"/>
                      <a:pt x="22" y="11"/>
                      <a:pt x="6" y="11"/>
                    </a:cubicBezTo>
                    <a:cubicBezTo>
                      <a:pt x="4" y="11"/>
                      <a:pt x="2" y="11"/>
                      <a:pt x="0"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5" name="Freeform 1188">
                <a:extLst>
                  <a:ext uri="{FF2B5EF4-FFF2-40B4-BE49-F238E27FC236}">
                    <a16:creationId xmlns:a16="http://schemas.microsoft.com/office/drawing/2014/main" id="{FF4329B3-4829-007C-76C2-57C891F9E7C9}"/>
                  </a:ext>
                </a:extLst>
              </p:cNvPr>
              <p:cNvSpPr/>
              <p:nvPr/>
            </p:nvSpPr>
            <p:spPr bwMode="auto">
              <a:xfrm>
                <a:off x="5151" y="1283"/>
                <a:ext cx="25" cy="19"/>
              </a:xfrm>
              <a:custGeom>
                <a:avLst/>
                <a:gdLst>
                  <a:gd name="T0" fmla="*/ 6 w 22"/>
                  <a:gd name="T1" fmla="*/ 17 h 17"/>
                  <a:gd name="T2" fmla="*/ 0 w 22"/>
                  <a:gd name="T3" fmla="*/ 0 h 17"/>
                  <a:gd name="T4" fmla="*/ 22 w 22"/>
                  <a:gd name="T5" fmla="*/ 6 h 17"/>
                  <a:gd name="T6" fmla="*/ 6 w 22"/>
                  <a:gd name="T7" fmla="*/ 17 h 17"/>
                </a:gdLst>
                <a:ahLst/>
                <a:cxnLst>
                  <a:cxn ang="0">
                    <a:pos x="T0" y="T1"/>
                  </a:cxn>
                  <a:cxn ang="0">
                    <a:pos x="T2" y="T3"/>
                  </a:cxn>
                  <a:cxn ang="0">
                    <a:pos x="T4" y="T5"/>
                  </a:cxn>
                  <a:cxn ang="0">
                    <a:pos x="T6" y="T7"/>
                  </a:cxn>
                </a:cxnLst>
                <a:rect l="0" t="0" r="r" b="b"/>
                <a:pathLst>
                  <a:path w="22" h="17">
                    <a:moveTo>
                      <a:pt x="6" y="17"/>
                    </a:moveTo>
                    <a:cubicBezTo>
                      <a:pt x="4" y="11"/>
                      <a:pt x="2" y="5"/>
                      <a:pt x="0" y="0"/>
                    </a:cubicBezTo>
                    <a:cubicBezTo>
                      <a:pt x="8" y="0"/>
                      <a:pt x="14" y="3"/>
                      <a:pt x="22" y="6"/>
                    </a:cubicBezTo>
                    <a:cubicBezTo>
                      <a:pt x="18" y="13"/>
                      <a:pt x="11" y="14"/>
                      <a:pt x="6"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6" name="Freeform 1189">
                <a:extLst>
                  <a:ext uri="{FF2B5EF4-FFF2-40B4-BE49-F238E27FC236}">
                    <a16:creationId xmlns:a16="http://schemas.microsoft.com/office/drawing/2014/main" id="{FF7685F6-1A12-82C8-98C3-736D639EAFAC}"/>
                  </a:ext>
                </a:extLst>
              </p:cNvPr>
              <p:cNvSpPr/>
              <p:nvPr/>
            </p:nvSpPr>
            <p:spPr bwMode="auto">
              <a:xfrm>
                <a:off x="4920" y="1461"/>
                <a:ext cx="5" cy="11"/>
              </a:xfrm>
              <a:custGeom>
                <a:avLst/>
                <a:gdLst>
                  <a:gd name="T0" fmla="*/ 0 w 5"/>
                  <a:gd name="T1" fmla="*/ 10 h 10"/>
                  <a:gd name="T2" fmla="*/ 0 w 5"/>
                  <a:gd name="T3" fmla="*/ 0 h 10"/>
                  <a:gd name="T4" fmla="*/ 4 w 5"/>
                  <a:gd name="T5" fmla="*/ 8 h 10"/>
                  <a:gd name="T6" fmla="*/ 0 w 5"/>
                  <a:gd name="T7" fmla="*/ 10 h 10"/>
                </a:gdLst>
                <a:ahLst/>
                <a:cxnLst>
                  <a:cxn ang="0">
                    <a:pos x="T0" y="T1"/>
                  </a:cxn>
                  <a:cxn ang="0">
                    <a:pos x="T2" y="T3"/>
                  </a:cxn>
                  <a:cxn ang="0">
                    <a:pos x="T4" y="T5"/>
                  </a:cxn>
                  <a:cxn ang="0">
                    <a:pos x="T6" y="T7"/>
                  </a:cxn>
                </a:cxnLst>
                <a:rect l="0" t="0" r="r" b="b"/>
                <a:pathLst>
                  <a:path w="5" h="10">
                    <a:moveTo>
                      <a:pt x="0" y="10"/>
                    </a:moveTo>
                    <a:cubicBezTo>
                      <a:pt x="0" y="7"/>
                      <a:pt x="0" y="3"/>
                      <a:pt x="0" y="0"/>
                    </a:cubicBezTo>
                    <a:cubicBezTo>
                      <a:pt x="5" y="0"/>
                      <a:pt x="5" y="4"/>
                      <a:pt x="4" y="8"/>
                    </a:cubicBezTo>
                    <a:cubicBezTo>
                      <a:pt x="3" y="9"/>
                      <a:pt x="1" y="10"/>
                      <a:pt x="0"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7" name="Freeform 1190">
                <a:extLst>
                  <a:ext uri="{FF2B5EF4-FFF2-40B4-BE49-F238E27FC236}">
                    <a16:creationId xmlns:a16="http://schemas.microsoft.com/office/drawing/2014/main" id="{CB0B4CD4-10F2-A200-A074-FB121AAB5D37}"/>
                  </a:ext>
                </a:extLst>
              </p:cNvPr>
              <p:cNvSpPr/>
              <p:nvPr/>
            </p:nvSpPr>
            <p:spPr bwMode="auto">
              <a:xfrm>
                <a:off x="4988" y="1488"/>
                <a:ext cx="5" cy="4"/>
              </a:xfrm>
              <a:custGeom>
                <a:avLst/>
                <a:gdLst>
                  <a:gd name="T0" fmla="*/ 5 w 5"/>
                  <a:gd name="T1" fmla="*/ 0 h 4"/>
                  <a:gd name="T2" fmla="*/ 2 w 5"/>
                  <a:gd name="T3" fmla="*/ 4 h 4"/>
                  <a:gd name="T4" fmla="*/ 2 w 5"/>
                  <a:gd name="T5" fmla="*/ 0 h 4"/>
                  <a:gd name="T6" fmla="*/ 5 w 5"/>
                  <a:gd name="T7" fmla="*/ 0 h 4"/>
                </a:gdLst>
                <a:ahLst/>
                <a:cxnLst>
                  <a:cxn ang="0">
                    <a:pos x="T0" y="T1"/>
                  </a:cxn>
                  <a:cxn ang="0">
                    <a:pos x="T2" y="T3"/>
                  </a:cxn>
                  <a:cxn ang="0">
                    <a:pos x="T4" y="T5"/>
                  </a:cxn>
                  <a:cxn ang="0">
                    <a:pos x="T6" y="T7"/>
                  </a:cxn>
                </a:cxnLst>
                <a:rect l="0" t="0" r="r" b="b"/>
                <a:pathLst>
                  <a:path w="5" h="4">
                    <a:moveTo>
                      <a:pt x="5" y="0"/>
                    </a:moveTo>
                    <a:cubicBezTo>
                      <a:pt x="5" y="2"/>
                      <a:pt x="4" y="4"/>
                      <a:pt x="2" y="4"/>
                    </a:cubicBezTo>
                    <a:cubicBezTo>
                      <a:pt x="0" y="3"/>
                      <a:pt x="1" y="1"/>
                      <a:pt x="2" y="0"/>
                    </a:cubicBezTo>
                    <a:cubicBezTo>
                      <a:pt x="3" y="0"/>
                      <a:pt x="4" y="0"/>
                      <a:pt x="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8" name="Freeform 1191">
                <a:extLst>
                  <a:ext uri="{FF2B5EF4-FFF2-40B4-BE49-F238E27FC236}">
                    <a16:creationId xmlns:a16="http://schemas.microsoft.com/office/drawing/2014/main" id="{70D4FB03-1BC4-3A88-AD94-07DEDCDF188E}"/>
                  </a:ext>
                </a:extLst>
              </p:cNvPr>
              <p:cNvSpPr/>
              <p:nvPr/>
            </p:nvSpPr>
            <p:spPr bwMode="auto">
              <a:xfrm>
                <a:off x="5197" y="1193"/>
                <a:ext cx="2" cy="5"/>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2" y="0"/>
                      <a:pt x="2" y="2"/>
                      <a:pt x="2" y="4"/>
                    </a:cubicBezTo>
                    <a:cubicBezTo>
                      <a:pt x="1" y="2"/>
                      <a:pt x="0" y="1"/>
                      <a:pt x="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9" name="Freeform 1192">
                <a:extLst>
                  <a:ext uri="{FF2B5EF4-FFF2-40B4-BE49-F238E27FC236}">
                    <a16:creationId xmlns:a16="http://schemas.microsoft.com/office/drawing/2014/main" id="{5BC1B09B-3861-630D-110F-55E74997FC0D}"/>
                  </a:ext>
                </a:extLst>
              </p:cNvPr>
              <p:cNvSpPr/>
              <p:nvPr/>
            </p:nvSpPr>
            <p:spPr bwMode="auto">
              <a:xfrm>
                <a:off x="5179" y="1822"/>
                <a:ext cx="60" cy="50"/>
              </a:xfrm>
              <a:custGeom>
                <a:avLst/>
                <a:gdLst>
                  <a:gd name="T0" fmla="*/ 40 w 53"/>
                  <a:gd name="T1" fmla="*/ 44 h 44"/>
                  <a:gd name="T2" fmla="*/ 33 w 53"/>
                  <a:gd name="T3" fmla="*/ 41 h 44"/>
                  <a:gd name="T4" fmla="*/ 28 w 53"/>
                  <a:gd name="T5" fmla="*/ 33 h 44"/>
                  <a:gd name="T6" fmla="*/ 21 w 53"/>
                  <a:gd name="T7" fmla="*/ 24 h 44"/>
                  <a:gd name="T8" fmla="*/ 6 w 53"/>
                  <a:gd name="T9" fmla="*/ 5 h 44"/>
                  <a:gd name="T10" fmla="*/ 8 w 53"/>
                  <a:gd name="T11" fmla="*/ 0 h 44"/>
                  <a:gd name="T12" fmla="*/ 26 w 53"/>
                  <a:gd name="T13" fmla="*/ 0 h 44"/>
                  <a:gd name="T14" fmla="*/ 27 w 53"/>
                  <a:gd name="T15" fmla="*/ 3 h 44"/>
                  <a:gd name="T16" fmla="*/ 22 w 53"/>
                  <a:gd name="T17" fmla="*/ 16 h 44"/>
                  <a:gd name="T18" fmla="*/ 36 w 53"/>
                  <a:gd name="T19" fmla="*/ 17 h 44"/>
                  <a:gd name="T20" fmla="*/ 50 w 53"/>
                  <a:gd name="T21" fmla="*/ 13 h 44"/>
                  <a:gd name="T22" fmla="*/ 40 w 53"/>
                  <a:gd name="T23"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44">
                    <a:moveTo>
                      <a:pt x="40" y="44"/>
                    </a:moveTo>
                    <a:cubicBezTo>
                      <a:pt x="38" y="43"/>
                      <a:pt x="36" y="41"/>
                      <a:pt x="33" y="41"/>
                    </a:cubicBezTo>
                    <a:cubicBezTo>
                      <a:pt x="26" y="42"/>
                      <a:pt x="25" y="39"/>
                      <a:pt x="28" y="33"/>
                    </a:cubicBezTo>
                    <a:cubicBezTo>
                      <a:pt x="32" y="25"/>
                      <a:pt x="31" y="22"/>
                      <a:pt x="21" y="24"/>
                    </a:cubicBezTo>
                    <a:cubicBezTo>
                      <a:pt x="3" y="27"/>
                      <a:pt x="0" y="23"/>
                      <a:pt x="6" y="5"/>
                    </a:cubicBezTo>
                    <a:cubicBezTo>
                      <a:pt x="6" y="3"/>
                      <a:pt x="7" y="2"/>
                      <a:pt x="8" y="0"/>
                    </a:cubicBezTo>
                    <a:cubicBezTo>
                      <a:pt x="14" y="0"/>
                      <a:pt x="20" y="0"/>
                      <a:pt x="26" y="0"/>
                    </a:cubicBezTo>
                    <a:cubicBezTo>
                      <a:pt x="26" y="2"/>
                      <a:pt x="27" y="3"/>
                      <a:pt x="27" y="3"/>
                    </a:cubicBezTo>
                    <a:cubicBezTo>
                      <a:pt x="25" y="7"/>
                      <a:pt x="19" y="11"/>
                      <a:pt x="22" y="16"/>
                    </a:cubicBezTo>
                    <a:cubicBezTo>
                      <a:pt x="25" y="19"/>
                      <a:pt x="31" y="17"/>
                      <a:pt x="36" y="17"/>
                    </a:cubicBezTo>
                    <a:cubicBezTo>
                      <a:pt x="41" y="16"/>
                      <a:pt x="45" y="14"/>
                      <a:pt x="50" y="13"/>
                    </a:cubicBezTo>
                    <a:cubicBezTo>
                      <a:pt x="53" y="25"/>
                      <a:pt x="40" y="32"/>
                      <a:pt x="40" y="4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0" name="Freeform 1193">
                <a:extLst>
                  <a:ext uri="{FF2B5EF4-FFF2-40B4-BE49-F238E27FC236}">
                    <a16:creationId xmlns:a16="http://schemas.microsoft.com/office/drawing/2014/main" id="{5DF6B9DA-7E07-1AAC-30D9-234E17EC6FF4}"/>
                  </a:ext>
                </a:extLst>
              </p:cNvPr>
              <p:cNvSpPr/>
              <p:nvPr/>
            </p:nvSpPr>
            <p:spPr bwMode="auto">
              <a:xfrm>
                <a:off x="4908" y="1607"/>
                <a:ext cx="84" cy="19"/>
              </a:xfrm>
              <a:custGeom>
                <a:avLst/>
                <a:gdLst>
                  <a:gd name="T0" fmla="*/ 21 w 74"/>
                  <a:gd name="T1" fmla="*/ 8 h 17"/>
                  <a:gd name="T2" fmla="*/ 0 w 74"/>
                  <a:gd name="T3" fmla="*/ 0 h 17"/>
                  <a:gd name="T4" fmla="*/ 74 w 74"/>
                  <a:gd name="T5" fmla="*/ 3 h 17"/>
                  <a:gd name="T6" fmla="*/ 7 w 74"/>
                  <a:gd name="T7" fmla="*/ 16 h 17"/>
                  <a:gd name="T8" fmla="*/ 21 w 74"/>
                  <a:gd name="T9" fmla="*/ 8 h 17"/>
                </a:gdLst>
                <a:ahLst/>
                <a:cxnLst>
                  <a:cxn ang="0">
                    <a:pos x="T0" y="T1"/>
                  </a:cxn>
                  <a:cxn ang="0">
                    <a:pos x="T2" y="T3"/>
                  </a:cxn>
                  <a:cxn ang="0">
                    <a:pos x="T4" y="T5"/>
                  </a:cxn>
                  <a:cxn ang="0">
                    <a:pos x="T6" y="T7"/>
                  </a:cxn>
                  <a:cxn ang="0">
                    <a:pos x="T8" y="T9"/>
                  </a:cxn>
                </a:cxnLst>
                <a:rect l="0" t="0" r="r" b="b"/>
                <a:pathLst>
                  <a:path w="74" h="17">
                    <a:moveTo>
                      <a:pt x="21" y="8"/>
                    </a:moveTo>
                    <a:cubicBezTo>
                      <a:pt x="14" y="5"/>
                      <a:pt x="5" y="7"/>
                      <a:pt x="0" y="0"/>
                    </a:cubicBezTo>
                    <a:cubicBezTo>
                      <a:pt x="24" y="4"/>
                      <a:pt x="49" y="12"/>
                      <a:pt x="74" y="3"/>
                    </a:cubicBezTo>
                    <a:cubicBezTo>
                      <a:pt x="53" y="11"/>
                      <a:pt x="31" y="17"/>
                      <a:pt x="7" y="16"/>
                    </a:cubicBezTo>
                    <a:cubicBezTo>
                      <a:pt x="11" y="9"/>
                      <a:pt x="17" y="13"/>
                      <a:pt x="21"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1" name="Freeform 1194">
                <a:extLst>
                  <a:ext uri="{FF2B5EF4-FFF2-40B4-BE49-F238E27FC236}">
                    <a16:creationId xmlns:a16="http://schemas.microsoft.com/office/drawing/2014/main" id="{D2A95120-DB02-4FFD-4ECB-53EF5C0B9693}"/>
                  </a:ext>
                </a:extLst>
              </p:cNvPr>
              <p:cNvSpPr/>
              <p:nvPr/>
            </p:nvSpPr>
            <p:spPr bwMode="auto">
              <a:xfrm>
                <a:off x="5219" y="1724"/>
                <a:ext cx="49" cy="39"/>
              </a:xfrm>
              <a:custGeom>
                <a:avLst/>
                <a:gdLst>
                  <a:gd name="T0" fmla="*/ 42 w 43"/>
                  <a:gd name="T1" fmla="*/ 32 h 35"/>
                  <a:gd name="T2" fmla="*/ 28 w 43"/>
                  <a:gd name="T3" fmla="*/ 34 h 35"/>
                  <a:gd name="T4" fmla="*/ 18 w 43"/>
                  <a:gd name="T5" fmla="*/ 23 h 35"/>
                  <a:gd name="T6" fmla="*/ 18 w 43"/>
                  <a:gd name="T7" fmla="*/ 19 h 35"/>
                  <a:gd name="T8" fmla="*/ 2 w 43"/>
                  <a:gd name="T9" fmla="*/ 5 h 35"/>
                  <a:gd name="T10" fmla="*/ 0 w 43"/>
                  <a:gd name="T11" fmla="*/ 3 h 35"/>
                  <a:gd name="T12" fmla="*/ 9 w 43"/>
                  <a:gd name="T13" fmla="*/ 0 h 35"/>
                  <a:gd name="T14" fmla="*/ 20 w 43"/>
                  <a:gd name="T15" fmla="*/ 7 h 35"/>
                  <a:gd name="T16" fmla="*/ 26 w 43"/>
                  <a:gd name="T17" fmla="*/ 16 h 35"/>
                  <a:gd name="T18" fmla="*/ 34 w 43"/>
                  <a:gd name="T19" fmla="*/ 25 h 35"/>
                  <a:gd name="T20" fmla="*/ 42 w 43"/>
                  <a:gd name="T21" fmla="*/ 3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35">
                    <a:moveTo>
                      <a:pt x="42" y="32"/>
                    </a:moveTo>
                    <a:cubicBezTo>
                      <a:pt x="37" y="33"/>
                      <a:pt x="33" y="33"/>
                      <a:pt x="28" y="34"/>
                    </a:cubicBezTo>
                    <a:cubicBezTo>
                      <a:pt x="20" y="35"/>
                      <a:pt x="13" y="35"/>
                      <a:pt x="18" y="23"/>
                    </a:cubicBezTo>
                    <a:cubicBezTo>
                      <a:pt x="18" y="22"/>
                      <a:pt x="18" y="20"/>
                      <a:pt x="18" y="19"/>
                    </a:cubicBezTo>
                    <a:cubicBezTo>
                      <a:pt x="9" y="19"/>
                      <a:pt x="11" y="5"/>
                      <a:pt x="2" y="5"/>
                    </a:cubicBezTo>
                    <a:cubicBezTo>
                      <a:pt x="1" y="4"/>
                      <a:pt x="0" y="4"/>
                      <a:pt x="0" y="3"/>
                    </a:cubicBezTo>
                    <a:cubicBezTo>
                      <a:pt x="3" y="2"/>
                      <a:pt x="6" y="1"/>
                      <a:pt x="9" y="0"/>
                    </a:cubicBezTo>
                    <a:cubicBezTo>
                      <a:pt x="10" y="6"/>
                      <a:pt x="15" y="7"/>
                      <a:pt x="20" y="7"/>
                    </a:cubicBezTo>
                    <a:cubicBezTo>
                      <a:pt x="26" y="7"/>
                      <a:pt x="30" y="9"/>
                      <a:pt x="26" y="16"/>
                    </a:cubicBezTo>
                    <a:cubicBezTo>
                      <a:pt x="23" y="24"/>
                      <a:pt x="23" y="29"/>
                      <a:pt x="34" y="25"/>
                    </a:cubicBezTo>
                    <a:cubicBezTo>
                      <a:pt x="40" y="23"/>
                      <a:pt x="43" y="25"/>
                      <a:pt x="42" y="3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2" name="Freeform 1195">
                <a:extLst>
                  <a:ext uri="{FF2B5EF4-FFF2-40B4-BE49-F238E27FC236}">
                    <a16:creationId xmlns:a16="http://schemas.microsoft.com/office/drawing/2014/main" id="{73B6E270-4E57-6E70-0CEA-91688B9D3150}"/>
                  </a:ext>
                </a:extLst>
              </p:cNvPr>
              <p:cNvSpPr/>
              <p:nvPr/>
            </p:nvSpPr>
            <p:spPr bwMode="auto">
              <a:xfrm>
                <a:off x="4804" y="1483"/>
                <a:ext cx="78" cy="14"/>
              </a:xfrm>
              <a:custGeom>
                <a:avLst/>
                <a:gdLst>
                  <a:gd name="T0" fmla="*/ 27 w 69"/>
                  <a:gd name="T1" fmla="*/ 11 h 12"/>
                  <a:gd name="T2" fmla="*/ 32 w 69"/>
                  <a:gd name="T3" fmla="*/ 8 h 12"/>
                  <a:gd name="T4" fmla="*/ 6 w 69"/>
                  <a:gd name="T5" fmla="*/ 9 h 12"/>
                  <a:gd name="T6" fmla="*/ 0 w 69"/>
                  <a:gd name="T7" fmla="*/ 5 h 12"/>
                  <a:gd name="T8" fmla="*/ 6 w 69"/>
                  <a:gd name="T9" fmla="*/ 0 h 12"/>
                  <a:gd name="T10" fmla="*/ 62 w 69"/>
                  <a:gd name="T11" fmla="*/ 4 h 12"/>
                  <a:gd name="T12" fmla="*/ 69 w 69"/>
                  <a:gd name="T13" fmla="*/ 9 h 12"/>
                  <a:gd name="T14" fmla="*/ 27 w 69"/>
                  <a:gd name="T15" fmla="*/ 12 h 12"/>
                  <a:gd name="T16" fmla="*/ 27 w 69"/>
                  <a:gd name="T1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12">
                    <a:moveTo>
                      <a:pt x="27" y="11"/>
                    </a:moveTo>
                    <a:cubicBezTo>
                      <a:pt x="28" y="10"/>
                      <a:pt x="30" y="9"/>
                      <a:pt x="32" y="8"/>
                    </a:cubicBezTo>
                    <a:cubicBezTo>
                      <a:pt x="23" y="4"/>
                      <a:pt x="15" y="9"/>
                      <a:pt x="6" y="9"/>
                    </a:cubicBezTo>
                    <a:cubicBezTo>
                      <a:pt x="3" y="9"/>
                      <a:pt x="0" y="11"/>
                      <a:pt x="0" y="5"/>
                    </a:cubicBezTo>
                    <a:cubicBezTo>
                      <a:pt x="0" y="2"/>
                      <a:pt x="1" y="0"/>
                      <a:pt x="6" y="0"/>
                    </a:cubicBezTo>
                    <a:cubicBezTo>
                      <a:pt x="25" y="2"/>
                      <a:pt x="44" y="3"/>
                      <a:pt x="62" y="4"/>
                    </a:cubicBezTo>
                    <a:cubicBezTo>
                      <a:pt x="65" y="4"/>
                      <a:pt x="67" y="4"/>
                      <a:pt x="69" y="9"/>
                    </a:cubicBezTo>
                    <a:cubicBezTo>
                      <a:pt x="54" y="4"/>
                      <a:pt x="41" y="11"/>
                      <a:pt x="27" y="12"/>
                    </a:cubicBezTo>
                    <a:lnTo>
                      <a:pt x="27" y="1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3" name="Freeform 1196">
                <a:extLst>
                  <a:ext uri="{FF2B5EF4-FFF2-40B4-BE49-F238E27FC236}">
                    <a16:creationId xmlns:a16="http://schemas.microsoft.com/office/drawing/2014/main" id="{1DEE033C-0C43-F3C4-34E7-E7DB3D8ED99F}"/>
                  </a:ext>
                </a:extLst>
              </p:cNvPr>
              <p:cNvSpPr/>
              <p:nvPr/>
            </p:nvSpPr>
            <p:spPr bwMode="auto">
              <a:xfrm>
                <a:off x="5270" y="1778"/>
                <a:ext cx="52" cy="29"/>
              </a:xfrm>
              <a:custGeom>
                <a:avLst/>
                <a:gdLst>
                  <a:gd name="T0" fmla="*/ 0 w 45"/>
                  <a:gd name="T1" fmla="*/ 12 h 26"/>
                  <a:gd name="T2" fmla="*/ 2 w 45"/>
                  <a:gd name="T3" fmla="*/ 3 h 26"/>
                  <a:gd name="T4" fmla="*/ 24 w 45"/>
                  <a:gd name="T5" fmla="*/ 10 h 26"/>
                  <a:gd name="T6" fmla="*/ 34 w 45"/>
                  <a:gd name="T7" fmla="*/ 7 h 26"/>
                  <a:gd name="T8" fmla="*/ 43 w 45"/>
                  <a:gd name="T9" fmla="*/ 3 h 26"/>
                  <a:gd name="T10" fmla="*/ 43 w 45"/>
                  <a:gd name="T11" fmla="*/ 13 h 26"/>
                  <a:gd name="T12" fmla="*/ 41 w 45"/>
                  <a:gd name="T13" fmla="*/ 20 h 26"/>
                  <a:gd name="T14" fmla="*/ 30 w 45"/>
                  <a:gd name="T15" fmla="*/ 23 h 26"/>
                  <a:gd name="T16" fmla="*/ 24 w 45"/>
                  <a:gd name="T17" fmla="*/ 20 h 26"/>
                  <a:gd name="T18" fmla="*/ 14 w 45"/>
                  <a:gd name="T19" fmla="*/ 8 h 26"/>
                  <a:gd name="T20" fmla="*/ 2 w 45"/>
                  <a:gd name="T21" fmla="*/ 14 h 26"/>
                  <a:gd name="T22" fmla="*/ 0 w 45"/>
                  <a:gd name="T23"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5" h="26">
                    <a:moveTo>
                      <a:pt x="0" y="12"/>
                    </a:moveTo>
                    <a:cubicBezTo>
                      <a:pt x="1" y="9"/>
                      <a:pt x="1" y="6"/>
                      <a:pt x="2" y="3"/>
                    </a:cubicBezTo>
                    <a:cubicBezTo>
                      <a:pt x="9" y="7"/>
                      <a:pt x="18" y="1"/>
                      <a:pt x="24" y="10"/>
                    </a:cubicBezTo>
                    <a:cubicBezTo>
                      <a:pt x="26" y="12"/>
                      <a:pt x="31" y="9"/>
                      <a:pt x="34" y="7"/>
                    </a:cubicBezTo>
                    <a:cubicBezTo>
                      <a:pt x="36" y="4"/>
                      <a:pt x="39" y="0"/>
                      <a:pt x="43" y="3"/>
                    </a:cubicBezTo>
                    <a:cubicBezTo>
                      <a:pt x="45" y="5"/>
                      <a:pt x="44" y="10"/>
                      <a:pt x="43" y="13"/>
                    </a:cubicBezTo>
                    <a:cubicBezTo>
                      <a:pt x="42" y="16"/>
                      <a:pt x="42" y="18"/>
                      <a:pt x="41" y="20"/>
                    </a:cubicBezTo>
                    <a:cubicBezTo>
                      <a:pt x="37" y="20"/>
                      <a:pt x="33" y="21"/>
                      <a:pt x="30" y="23"/>
                    </a:cubicBezTo>
                    <a:cubicBezTo>
                      <a:pt x="25" y="26"/>
                      <a:pt x="23" y="24"/>
                      <a:pt x="24" y="20"/>
                    </a:cubicBezTo>
                    <a:cubicBezTo>
                      <a:pt x="25" y="12"/>
                      <a:pt x="14" y="15"/>
                      <a:pt x="14" y="8"/>
                    </a:cubicBezTo>
                    <a:cubicBezTo>
                      <a:pt x="10" y="9"/>
                      <a:pt x="4" y="9"/>
                      <a:pt x="2" y="14"/>
                    </a:cubicBezTo>
                    <a:cubicBezTo>
                      <a:pt x="2" y="14"/>
                      <a:pt x="1" y="13"/>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4" name="Freeform 1197">
                <a:extLst>
                  <a:ext uri="{FF2B5EF4-FFF2-40B4-BE49-F238E27FC236}">
                    <a16:creationId xmlns:a16="http://schemas.microsoft.com/office/drawing/2014/main" id="{54C214D3-3C35-A43F-A3E4-CF8A0D3D952A}"/>
                  </a:ext>
                </a:extLst>
              </p:cNvPr>
              <p:cNvSpPr/>
              <p:nvPr/>
            </p:nvSpPr>
            <p:spPr bwMode="auto">
              <a:xfrm>
                <a:off x="5202" y="1687"/>
                <a:ext cx="46" cy="23"/>
              </a:xfrm>
              <a:custGeom>
                <a:avLst/>
                <a:gdLst>
                  <a:gd name="T0" fmla="*/ 6 w 40"/>
                  <a:gd name="T1" fmla="*/ 1 h 20"/>
                  <a:gd name="T2" fmla="*/ 13 w 40"/>
                  <a:gd name="T3" fmla="*/ 0 h 20"/>
                  <a:gd name="T4" fmla="*/ 39 w 40"/>
                  <a:gd name="T5" fmla="*/ 15 h 20"/>
                  <a:gd name="T6" fmla="*/ 33 w 40"/>
                  <a:gd name="T7" fmla="*/ 20 h 20"/>
                  <a:gd name="T8" fmla="*/ 7 w 40"/>
                  <a:gd name="T9" fmla="*/ 18 h 20"/>
                  <a:gd name="T10" fmla="*/ 6 w 40"/>
                  <a:gd name="T11" fmla="*/ 1 h 20"/>
                </a:gdLst>
                <a:ahLst/>
                <a:cxnLst>
                  <a:cxn ang="0">
                    <a:pos x="T0" y="T1"/>
                  </a:cxn>
                  <a:cxn ang="0">
                    <a:pos x="T2" y="T3"/>
                  </a:cxn>
                  <a:cxn ang="0">
                    <a:pos x="T4" y="T5"/>
                  </a:cxn>
                  <a:cxn ang="0">
                    <a:pos x="T6" y="T7"/>
                  </a:cxn>
                  <a:cxn ang="0">
                    <a:pos x="T8" y="T9"/>
                  </a:cxn>
                  <a:cxn ang="0">
                    <a:pos x="T10" y="T11"/>
                  </a:cxn>
                </a:cxnLst>
                <a:rect l="0" t="0" r="r" b="b"/>
                <a:pathLst>
                  <a:path w="40" h="20">
                    <a:moveTo>
                      <a:pt x="6" y="1"/>
                    </a:moveTo>
                    <a:cubicBezTo>
                      <a:pt x="8" y="1"/>
                      <a:pt x="11" y="0"/>
                      <a:pt x="13" y="0"/>
                    </a:cubicBezTo>
                    <a:cubicBezTo>
                      <a:pt x="19" y="9"/>
                      <a:pt x="31" y="8"/>
                      <a:pt x="39" y="15"/>
                    </a:cubicBezTo>
                    <a:cubicBezTo>
                      <a:pt x="40" y="19"/>
                      <a:pt x="34" y="17"/>
                      <a:pt x="33" y="20"/>
                    </a:cubicBezTo>
                    <a:cubicBezTo>
                      <a:pt x="25" y="20"/>
                      <a:pt x="16" y="14"/>
                      <a:pt x="7" y="18"/>
                    </a:cubicBezTo>
                    <a:cubicBezTo>
                      <a:pt x="0" y="13"/>
                      <a:pt x="5" y="7"/>
                      <a:pt x="6"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5" name="Freeform 1198">
                <a:extLst>
                  <a:ext uri="{FF2B5EF4-FFF2-40B4-BE49-F238E27FC236}">
                    <a16:creationId xmlns:a16="http://schemas.microsoft.com/office/drawing/2014/main" id="{39B39E20-E7F0-DC02-EC9B-D558A2191F2A}"/>
                  </a:ext>
                </a:extLst>
              </p:cNvPr>
              <p:cNvSpPr/>
              <p:nvPr/>
            </p:nvSpPr>
            <p:spPr bwMode="auto">
              <a:xfrm>
                <a:off x="5206" y="1877"/>
                <a:ext cx="36" cy="26"/>
              </a:xfrm>
              <a:custGeom>
                <a:avLst/>
                <a:gdLst>
                  <a:gd name="T0" fmla="*/ 32 w 32"/>
                  <a:gd name="T1" fmla="*/ 10 h 23"/>
                  <a:gd name="T2" fmla="*/ 28 w 32"/>
                  <a:gd name="T3" fmla="*/ 15 h 23"/>
                  <a:gd name="T4" fmla="*/ 21 w 32"/>
                  <a:gd name="T5" fmla="*/ 22 h 23"/>
                  <a:gd name="T6" fmla="*/ 0 w 32"/>
                  <a:gd name="T7" fmla="*/ 18 h 23"/>
                  <a:gd name="T8" fmla="*/ 21 w 32"/>
                  <a:gd name="T9" fmla="*/ 0 h 23"/>
                  <a:gd name="T10" fmla="*/ 32 w 32"/>
                  <a:gd name="T11" fmla="*/ 10 h 23"/>
                </a:gdLst>
                <a:ahLst/>
                <a:cxnLst>
                  <a:cxn ang="0">
                    <a:pos x="T0" y="T1"/>
                  </a:cxn>
                  <a:cxn ang="0">
                    <a:pos x="T2" y="T3"/>
                  </a:cxn>
                  <a:cxn ang="0">
                    <a:pos x="T4" y="T5"/>
                  </a:cxn>
                  <a:cxn ang="0">
                    <a:pos x="T6" y="T7"/>
                  </a:cxn>
                  <a:cxn ang="0">
                    <a:pos x="T8" y="T9"/>
                  </a:cxn>
                  <a:cxn ang="0">
                    <a:pos x="T10" y="T11"/>
                  </a:cxn>
                </a:cxnLst>
                <a:rect l="0" t="0" r="r" b="b"/>
                <a:pathLst>
                  <a:path w="32" h="23">
                    <a:moveTo>
                      <a:pt x="32" y="10"/>
                    </a:moveTo>
                    <a:cubicBezTo>
                      <a:pt x="29" y="10"/>
                      <a:pt x="28" y="12"/>
                      <a:pt x="28" y="15"/>
                    </a:cubicBezTo>
                    <a:cubicBezTo>
                      <a:pt x="25" y="16"/>
                      <a:pt x="23" y="19"/>
                      <a:pt x="21" y="22"/>
                    </a:cubicBezTo>
                    <a:cubicBezTo>
                      <a:pt x="15" y="22"/>
                      <a:pt x="9" y="23"/>
                      <a:pt x="0" y="18"/>
                    </a:cubicBezTo>
                    <a:cubicBezTo>
                      <a:pt x="7" y="12"/>
                      <a:pt x="14" y="6"/>
                      <a:pt x="21" y="0"/>
                    </a:cubicBezTo>
                    <a:cubicBezTo>
                      <a:pt x="25" y="2"/>
                      <a:pt x="32" y="2"/>
                      <a:pt x="32"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6" name="Freeform 1199">
                <a:extLst>
                  <a:ext uri="{FF2B5EF4-FFF2-40B4-BE49-F238E27FC236}">
                    <a16:creationId xmlns:a16="http://schemas.microsoft.com/office/drawing/2014/main" id="{AB04379A-D137-AE6A-E6AA-0D5C7B7AA355}"/>
                  </a:ext>
                </a:extLst>
              </p:cNvPr>
              <p:cNvSpPr/>
              <p:nvPr/>
            </p:nvSpPr>
            <p:spPr bwMode="auto">
              <a:xfrm>
                <a:off x="4970" y="1504"/>
                <a:ext cx="29" cy="52"/>
              </a:xfrm>
              <a:custGeom>
                <a:avLst/>
                <a:gdLst>
                  <a:gd name="T0" fmla="*/ 0 w 26"/>
                  <a:gd name="T1" fmla="*/ 1 h 46"/>
                  <a:gd name="T2" fmla="*/ 22 w 26"/>
                  <a:gd name="T3" fmla="*/ 21 h 46"/>
                  <a:gd name="T4" fmla="*/ 21 w 26"/>
                  <a:gd name="T5" fmla="*/ 40 h 46"/>
                  <a:gd name="T6" fmla="*/ 14 w 26"/>
                  <a:gd name="T7" fmla="*/ 31 h 46"/>
                  <a:gd name="T8" fmla="*/ 14 w 26"/>
                  <a:gd name="T9" fmla="*/ 24 h 46"/>
                  <a:gd name="T10" fmla="*/ 0 w 26"/>
                  <a:gd name="T11" fmla="*/ 1 h 46"/>
                </a:gdLst>
                <a:ahLst/>
                <a:cxnLst>
                  <a:cxn ang="0">
                    <a:pos x="T0" y="T1"/>
                  </a:cxn>
                  <a:cxn ang="0">
                    <a:pos x="T2" y="T3"/>
                  </a:cxn>
                  <a:cxn ang="0">
                    <a:pos x="T4" y="T5"/>
                  </a:cxn>
                  <a:cxn ang="0">
                    <a:pos x="T6" y="T7"/>
                  </a:cxn>
                  <a:cxn ang="0">
                    <a:pos x="T8" y="T9"/>
                  </a:cxn>
                  <a:cxn ang="0">
                    <a:pos x="T10" y="T11"/>
                  </a:cxn>
                </a:cxnLst>
                <a:rect l="0" t="0" r="r" b="b"/>
                <a:pathLst>
                  <a:path w="26" h="46">
                    <a:moveTo>
                      <a:pt x="0" y="1"/>
                    </a:moveTo>
                    <a:cubicBezTo>
                      <a:pt x="16" y="0"/>
                      <a:pt x="20" y="10"/>
                      <a:pt x="22" y="21"/>
                    </a:cubicBezTo>
                    <a:cubicBezTo>
                      <a:pt x="23" y="28"/>
                      <a:pt x="26" y="37"/>
                      <a:pt x="21" y="40"/>
                    </a:cubicBezTo>
                    <a:cubicBezTo>
                      <a:pt x="12" y="46"/>
                      <a:pt x="15" y="35"/>
                      <a:pt x="14" y="31"/>
                    </a:cubicBezTo>
                    <a:cubicBezTo>
                      <a:pt x="13" y="29"/>
                      <a:pt x="14" y="26"/>
                      <a:pt x="14" y="24"/>
                    </a:cubicBezTo>
                    <a:cubicBezTo>
                      <a:pt x="13" y="15"/>
                      <a:pt x="10" y="7"/>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7" name="Freeform 1200">
                <a:extLst>
                  <a:ext uri="{FF2B5EF4-FFF2-40B4-BE49-F238E27FC236}">
                    <a16:creationId xmlns:a16="http://schemas.microsoft.com/office/drawing/2014/main" id="{F6159808-7E3F-09FA-5E5B-FEC6C5030DDA}"/>
                  </a:ext>
                </a:extLst>
              </p:cNvPr>
              <p:cNvSpPr/>
              <p:nvPr/>
            </p:nvSpPr>
            <p:spPr bwMode="auto">
              <a:xfrm>
                <a:off x="4975" y="1584"/>
                <a:ext cx="55" cy="31"/>
              </a:xfrm>
              <a:custGeom>
                <a:avLst/>
                <a:gdLst>
                  <a:gd name="T0" fmla="*/ 48 w 48"/>
                  <a:gd name="T1" fmla="*/ 0 h 27"/>
                  <a:gd name="T2" fmla="*/ 28 w 48"/>
                  <a:gd name="T3" fmla="*/ 24 h 27"/>
                  <a:gd name="T4" fmla="*/ 22 w 48"/>
                  <a:gd name="T5" fmla="*/ 23 h 27"/>
                  <a:gd name="T6" fmla="*/ 5 w 48"/>
                  <a:gd name="T7" fmla="*/ 14 h 27"/>
                  <a:gd name="T8" fmla="*/ 0 w 48"/>
                  <a:gd name="T9" fmla="*/ 11 h 27"/>
                  <a:gd name="T10" fmla="*/ 25 w 48"/>
                  <a:gd name="T11" fmla="*/ 12 h 27"/>
                  <a:gd name="T12" fmla="*/ 48 w 48"/>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48" h="27">
                    <a:moveTo>
                      <a:pt x="48" y="0"/>
                    </a:moveTo>
                    <a:cubicBezTo>
                      <a:pt x="43" y="11"/>
                      <a:pt x="33" y="16"/>
                      <a:pt x="28" y="24"/>
                    </a:cubicBezTo>
                    <a:cubicBezTo>
                      <a:pt x="26" y="27"/>
                      <a:pt x="23" y="25"/>
                      <a:pt x="22" y="23"/>
                    </a:cubicBezTo>
                    <a:cubicBezTo>
                      <a:pt x="20" y="13"/>
                      <a:pt x="12" y="14"/>
                      <a:pt x="5" y="14"/>
                    </a:cubicBezTo>
                    <a:cubicBezTo>
                      <a:pt x="3" y="14"/>
                      <a:pt x="1" y="14"/>
                      <a:pt x="0" y="11"/>
                    </a:cubicBezTo>
                    <a:cubicBezTo>
                      <a:pt x="9" y="11"/>
                      <a:pt x="17" y="11"/>
                      <a:pt x="25" y="12"/>
                    </a:cubicBezTo>
                    <a:cubicBezTo>
                      <a:pt x="35" y="14"/>
                      <a:pt x="38" y="2"/>
                      <a:pt x="4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8" name="Freeform 1201">
                <a:extLst>
                  <a:ext uri="{FF2B5EF4-FFF2-40B4-BE49-F238E27FC236}">
                    <a16:creationId xmlns:a16="http://schemas.microsoft.com/office/drawing/2014/main" id="{ABA983D3-2CC8-2EA0-49EE-2FAE64CC1CB3}"/>
                  </a:ext>
                </a:extLst>
              </p:cNvPr>
              <p:cNvSpPr/>
              <p:nvPr/>
            </p:nvSpPr>
            <p:spPr bwMode="auto">
              <a:xfrm>
                <a:off x="5021" y="1517"/>
                <a:ext cx="16" cy="42"/>
              </a:xfrm>
              <a:custGeom>
                <a:avLst/>
                <a:gdLst>
                  <a:gd name="T0" fmla="*/ 8 w 14"/>
                  <a:gd name="T1" fmla="*/ 0 h 37"/>
                  <a:gd name="T2" fmla="*/ 11 w 14"/>
                  <a:gd name="T3" fmla="*/ 37 h 37"/>
                  <a:gd name="T4" fmla="*/ 8 w 14"/>
                  <a:gd name="T5" fmla="*/ 0 h 37"/>
                </a:gdLst>
                <a:ahLst/>
                <a:cxnLst>
                  <a:cxn ang="0">
                    <a:pos x="T0" y="T1"/>
                  </a:cxn>
                  <a:cxn ang="0">
                    <a:pos x="T2" y="T3"/>
                  </a:cxn>
                  <a:cxn ang="0">
                    <a:pos x="T4" y="T5"/>
                  </a:cxn>
                </a:cxnLst>
                <a:rect l="0" t="0" r="r" b="b"/>
                <a:pathLst>
                  <a:path w="14" h="37">
                    <a:moveTo>
                      <a:pt x="8" y="0"/>
                    </a:moveTo>
                    <a:cubicBezTo>
                      <a:pt x="14" y="13"/>
                      <a:pt x="12" y="24"/>
                      <a:pt x="11" y="37"/>
                    </a:cubicBezTo>
                    <a:cubicBezTo>
                      <a:pt x="1" y="25"/>
                      <a:pt x="0" y="19"/>
                      <a:pt x="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9" name="Freeform 1202">
                <a:extLst>
                  <a:ext uri="{FF2B5EF4-FFF2-40B4-BE49-F238E27FC236}">
                    <a16:creationId xmlns:a16="http://schemas.microsoft.com/office/drawing/2014/main" id="{69AE1938-DF84-6878-679B-815D44595893}"/>
                  </a:ext>
                </a:extLst>
              </p:cNvPr>
              <p:cNvSpPr/>
              <p:nvPr/>
            </p:nvSpPr>
            <p:spPr bwMode="auto">
              <a:xfrm>
                <a:off x="4998" y="1548"/>
                <a:ext cx="27" cy="21"/>
              </a:xfrm>
              <a:custGeom>
                <a:avLst/>
                <a:gdLst>
                  <a:gd name="T0" fmla="*/ 4 w 24"/>
                  <a:gd name="T1" fmla="*/ 0 h 19"/>
                  <a:gd name="T2" fmla="*/ 24 w 24"/>
                  <a:gd name="T3" fmla="*/ 16 h 19"/>
                  <a:gd name="T4" fmla="*/ 4 w 24"/>
                  <a:gd name="T5" fmla="*/ 0 h 19"/>
                </a:gdLst>
                <a:ahLst/>
                <a:cxnLst>
                  <a:cxn ang="0">
                    <a:pos x="T0" y="T1"/>
                  </a:cxn>
                  <a:cxn ang="0">
                    <a:pos x="T2" y="T3"/>
                  </a:cxn>
                  <a:cxn ang="0">
                    <a:pos x="T4" y="T5"/>
                  </a:cxn>
                </a:cxnLst>
                <a:rect l="0" t="0" r="r" b="b"/>
                <a:pathLst>
                  <a:path w="24" h="19">
                    <a:moveTo>
                      <a:pt x="4" y="0"/>
                    </a:moveTo>
                    <a:cubicBezTo>
                      <a:pt x="8" y="8"/>
                      <a:pt x="18" y="9"/>
                      <a:pt x="24" y="16"/>
                    </a:cubicBezTo>
                    <a:cubicBezTo>
                      <a:pt x="15" y="13"/>
                      <a:pt x="0" y="19"/>
                      <a:pt x="4"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0" name="Freeform 1203">
                <a:extLst>
                  <a:ext uri="{FF2B5EF4-FFF2-40B4-BE49-F238E27FC236}">
                    <a16:creationId xmlns:a16="http://schemas.microsoft.com/office/drawing/2014/main" id="{4E0066B6-BB09-520E-9ED5-DD56EA57E52F}"/>
                  </a:ext>
                </a:extLst>
              </p:cNvPr>
              <p:cNvSpPr/>
              <p:nvPr/>
            </p:nvSpPr>
            <p:spPr bwMode="auto">
              <a:xfrm>
                <a:off x="4961" y="1558"/>
                <a:ext cx="19" cy="22"/>
              </a:xfrm>
              <a:custGeom>
                <a:avLst/>
                <a:gdLst>
                  <a:gd name="T0" fmla="*/ 17 w 17"/>
                  <a:gd name="T1" fmla="*/ 2 h 19"/>
                  <a:gd name="T2" fmla="*/ 0 w 17"/>
                  <a:gd name="T3" fmla="*/ 19 h 19"/>
                  <a:gd name="T4" fmla="*/ 17 w 17"/>
                  <a:gd name="T5" fmla="*/ 2 h 19"/>
                </a:gdLst>
                <a:ahLst/>
                <a:cxnLst>
                  <a:cxn ang="0">
                    <a:pos x="T0" y="T1"/>
                  </a:cxn>
                  <a:cxn ang="0">
                    <a:pos x="T2" y="T3"/>
                  </a:cxn>
                  <a:cxn ang="0">
                    <a:pos x="T4" y="T5"/>
                  </a:cxn>
                </a:cxnLst>
                <a:rect l="0" t="0" r="r" b="b"/>
                <a:pathLst>
                  <a:path w="17" h="19">
                    <a:moveTo>
                      <a:pt x="17" y="2"/>
                    </a:moveTo>
                    <a:cubicBezTo>
                      <a:pt x="11" y="9"/>
                      <a:pt x="4" y="11"/>
                      <a:pt x="0" y="19"/>
                    </a:cubicBezTo>
                    <a:cubicBezTo>
                      <a:pt x="0" y="3"/>
                      <a:pt x="3" y="0"/>
                      <a:pt x="1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1" name="Freeform 1204">
                <a:extLst>
                  <a:ext uri="{FF2B5EF4-FFF2-40B4-BE49-F238E27FC236}">
                    <a16:creationId xmlns:a16="http://schemas.microsoft.com/office/drawing/2014/main" id="{78243233-BAF1-F3E7-5E60-711B5CEDFD0E}"/>
                  </a:ext>
                </a:extLst>
              </p:cNvPr>
              <p:cNvSpPr/>
              <p:nvPr/>
            </p:nvSpPr>
            <p:spPr bwMode="auto">
              <a:xfrm>
                <a:off x="4920" y="1565"/>
                <a:ext cx="22" cy="11"/>
              </a:xfrm>
              <a:custGeom>
                <a:avLst/>
                <a:gdLst>
                  <a:gd name="T0" fmla="*/ 0 w 20"/>
                  <a:gd name="T1" fmla="*/ 9 h 10"/>
                  <a:gd name="T2" fmla="*/ 20 w 20"/>
                  <a:gd name="T3" fmla="*/ 3 h 10"/>
                  <a:gd name="T4" fmla="*/ 0 w 20"/>
                  <a:gd name="T5" fmla="*/ 10 h 10"/>
                  <a:gd name="T6" fmla="*/ 0 w 20"/>
                  <a:gd name="T7" fmla="*/ 9 h 10"/>
                </a:gdLst>
                <a:ahLst/>
                <a:cxnLst>
                  <a:cxn ang="0">
                    <a:pos x="T0" y="T1"/>
                  </a:cxn>
                  <a:cxn ang="0">
                    <a:pos x="T2" y="T3"/>
                  </a:cxn>
                  <a:cxn ang="0">
                    <a:pos x="T4" y="T5"/>
                  </a:cxn>
                  <a:cxn ang="0">
                    <a:pos x="T6" y="T7"/>
                  </a:cxn>
                </a:cxnLst>
                <a:rect l="0" t="0" r="r" b="b"/>
                <a:pathLst>
                  <a:path w="20" h="10">
                    <a:moveTo>
                      <a:pt x="0" y="9"/>
                    </a:moveTo>
                    <a:cubicBezTo>
                      <a:pt x="5" y="0"/>
                      <a:pt x="5" y="0"/>
                      <a:pt x="20" y="3"/>
                    </a:cubicBezTo>
                    <a:cubicBezTo>
                      <a:pt x="12" y="5"/>
                      <a:pt x="7" y="10"/>
                      <a:pt x="0" y="10"/>
                    </a:cubicBezTo>
                    <a:lnTo>
                      <a:pt x="0" y="9"/>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2" name="Freeform 1205">
                <a:extLst>
                  <a:ext uri="{FF2B5EF4-FFF2-40B4-BE49-F238E27FC236}">
                    <a16:creationId xmlns:a16="http://schemas.microsoft.com/office/drawing/2014/main" id="{A4BE7108-4A93-12BB-49F0-077CE5E98DD7}"/>
                  </a:ext>
                </a:extLst>
              </p:cNvPr>
              <p:cNvSpPr/>
              <p:nvPr/>
            </p:nvSpPr>
            <p:spPr bwMode="auto">
              <a:xfrm>
                <a:off x="4880" y="1595"/>
                <a:ext cx="21" cy="11"/>
              </a:xfrm>
              <a:custGeom>
                <a:avLst/>
                <a:gdLst>
                  <a:gd name="T0" fmla="*/ 0 w 19"/>
                  <a:gd name="T1" fmla="*/ 0 h 9"/>
                  <a:gd name="T2" fmla="*/ 19 w 19"/>
                  <a:gd name="T3" fmla="*/ 6 h 9"/>
                  <a:gd name="T4" fmla="*/ 0 w 19"/>
                  <a:gd name="T5" fmla="*/ 0 h 9"/>
                </a:gdLst>
                <a:ahLst/>
                <a:cxnLst>
                  <a:cxn ang="0">
                    <a:pos x="T0" y="T1"/>
                  </a:cxn>
                  <a:cxn ang="0">
                    <a:pos x="T2" y="T3"/>
                  </a:cxn>
                  <a:cxn ang="0">
                    <a:pos x="T4" y="T5"/>
                  </a:cxn>
                </a:cxnLst>
                <a:rect l="0" t="0" r="r" b="b"/>
                <a:pathLst>
                  <a:path w="19" h="9">
                    <a:moveTo>
                      <a:pt x="0" y="0"/>
                    </a:moveTo>
                    <a:cubicBezTo>
                      <a:pt x="6" y="2"/>
                      <a:pt x="12" y="4"/>
                      <a:pt x="19" y="6"/>
                    </a:cubicBezTo>
                    <a:cubicBezTo>
                      <a:pt x="11" y="9"/>
                      <a:pt x="5" y="7"/>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3" name="Freeform 1206">
                <a:extLst>
                  <a:ext uri="{FF2B5EF4-FFF2-40B4-BE49-F238E27FC236}">
                    <a16:creationId xmlns:a16="http://schemas.microsoft.com/office/drawing/2014/main" id="{CDB248EB-CEAC-4D10-B69D-350D7342C8C9}"/>
                  </a:ext>
                </a:extLst>
              </p:cNvPr>
              <p:cNvSpPr/>
              <p:nvPr/>
            </p:nvSpPr>
            <p:spPr bwMode="auto">
              <a:xfrm>
                <a:off x="4937" y="1583"/>
                <a:ext cx="10" cy="11"/>
              </a:xfrm>
              <a:custGeom>
                <a:avLst/>
                <a:gdLst>
                  <a:gd name="T0" fmla="*/ 9 w 9"/>
                  <a:gd name="T1" fmla="*/ 0 h 10"/>
                  <a:gd name="T2" fmla="*/ 0 w 9"/>
                  <a:gd name="T3" fmla="*/ 10 h 10"/>
                  <a:gd name="T4" fmla="*/ 9 w 9"/>
                  <a:gd name="T5" fmla="*/ 0 h 10"/>
                </a:gdLst>
                <a:ahLst/>
                <a:cxnLst>
                  <a:cxn ang="0">
                    <a:pos x="T0" y="T1"/>
                  </a:cxn>
                  <a:cxn ang="0">
                    <a:pos x="T2" y="T3"/>
                  </a:cxn>
                  <a:cxn ang="0">
                    <a:pos x="T4" y="T5"/>
                  </a:cxn>
                </a:cxnLst>
                <a:rect l="0" t="0" r="r" b="b"/>
                <a:pathLst>
                  <a:path w="9" h="10">
                    <a:moveTo>
                      <a:pt x="9" y="0"/>
                    </a:moveTo>
                    <a:cubicBezTo>
                      <a:pt x="9" y="5"/>
                      <a:pt x="6" y="9"/>
                      <a:pt x="0" y="10"/>
                    </a:cubicBezTo>
                    <a:cubicBezTo>
                      <a:pt x="1" y="3"/>
                      <a:pt x="5" y="1"/>
                      <a:pt x="9"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4" name="Freeform 1207">
                <a:extLst>
                  <a:ext uri="{FF2B5EF4-FFF2-40B4-BE49-F238E27FC236}">
                    <a16:creationId xmlns:a16="http://schemas.microsoft.com/office/drawing/2014/main" id="{71FA38C5-DB98-CF96-0893-22B1AC063F16}"/>
                  </a:ext>
                </a:extLst>
              </p:cNvPr>
              <p:cNvSpPr/>
              <p:nvPr/>
            </p:nvSpPr>
            <p:spPr bwMode="auto">
              <a:xfrm>
                <a:off x="4947" y="1563"/>
                <a:ext cx="9" cy="6"/>
              </a:xfrm>
              <a:custGeom>
                <a:avLst/>
                <a:gdLst>
                  <a:gd name="T0" fmla="*/ 3 w 8"/>
                  <a:gd name="T1" fmla="*/ 6 h 6"/>
                  <a:gd name="T2" fmla="*/ 0 w 8"/>
                  <a:gd name="T3" fmla="*/ 3 h 6"/>
                  <a:gd name="T4" fmla="*/ 4 w 8"/>
                  <a:gd name="T5" fmla="*/ 0 h 6"/>
                  <a:gd name="T6" fmla="*/ 8 w 8"/>
                  <a:gd name="T7" fmla="*/ 3 h 6"/>
                  <a:gd name="T8" fmla="*/ 3 w 8"/>
                  <a:gd name="T9" fmla="*/ 6 h 6"/>
                </a:gdLst>
                <a:ahLst/>
                <a:cxnLst>
                  <a:cxn ang="0">
                    <a:pos x="T0" y="T1"/>
                  </a:cxn>
                  <a:cxn ang="0">
                    <a:pos x="T2" y="T3"/>
                  </a:cxn>
                  <a:cxn ang="0">
                    <a:pos x="T4" y="T5"/>
                  </a:cxn>
                  <a:cxn ang="0">
                    <a:pos x="T6" y="T7"/>
                  </a:cxn>
                  <a:cxn ang="0">
                    <a:pos x="T8" y="T9"/>
                  </a:cxn>
                </a:cxnLst>
                <a:rect l="0" t="0" r="r" b="b"/>
                <a:pathLst>
                  <a:path w="8" h="6">
                    <a:moveTo>
                      <a:pt x="3" y="6"/>
                    </a:moveTo>
                    <a:cubicBezTo>
                      <a:pt x="2" y="6"/>
                      <a:pt x="0" y="5"/>
                      <a:pt x="0" y="3"/>
                    </a:cubicBezTo>
                    <a:cubicBezTo>
                      <a:pt x="0" y="1"/>
                      <a:pt x="2" y="0"/>
                      <a:pt x="4" y="0"/>
                    </a:cubicBezTo>
                    <a:cubicBezTo>
                      <a:pt x="6" y="0"/>
                      <a:pt x="8" y="0"/>
                      <a:pt x="8" y="3"/>
                    </a:cubicBezTo>
                    <a:cubicBezTo>
                      <a:pt x="8" y="5"/>
                      <a:pt x="6" y="6"/>
                      <a:pt x="3"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5" name="Freeform 1208">
                <a:extLst>
                  <a:ext uri="{FF2B5EF4-FFF2-40B4-BE49-F238E27FC236}">
                    <a16:creationId xmlns:a16="http://schemas.microsoft.com/office/drawing/2014/main" id="{2D279373-7F02-F3C9-375E-7058FE3C0164}"/>
                  </a:ext>
                </a:extLst>
              </p:cNvPr>
              <p:cNvSpPr/>
              <p:nvPr/>
            </p:nvSpPr>
            <p:spPr bwMode="auto">
              <a:xfrm>
                <a:off x="4900" y="1574"/>
                <a:ext cx="20" cy="7"/>
              </a:xfrm>
              <a:custGeom>
                <a:avLst/>
                <a:gdLst>
                  <a:gd name="T0" fmla="*/ 17 w 17"/>
                  <a:gd name="T1" fmla="*/ 2 h 6"/>
                  <a:gd name="T2" fmla="*/ 0 w 17"/>
                  <a:gd name="T3" fmla="*/ 6 h 6"/>
                  <a:gd name="T4" fmla="*/ 17 w 17"/>
                  <a:gd name="T5" fmla="*/ 1 h 6"/>
                  <a:gd name="T6" fmla="*/ 17 w 17"/>
                  <a:gd name="T7" fmla="*/ 2 h 6"/>
                </a:gdLst>
                <a:ahLst/>
                <a:cxnLst>
                  <a:cxn ang="0">
                    <a:pos x="T0" y="T1"/>
                  </a:cxn>
                  <a:cxn ang="0">
                    <a:pos x="T2" y="T3"/>
                  </a:cxn>
                  <a:cxn ang="0">
                    <a:pos x="T4" y="T5"/>
                  </a:cxn>
                  <a:cxn ang="0">
                    <a:pos x="T6" y="T7"/>
                  </a:cxn>
                </a:cxnLst>
                <a:rect l="0" t="0" r="r" b="b"/>
                <a:pathLst>
                  <a:path w="17" h="6">
                    <a:moveTo>
                      <a:pt x="17" y="2"/>
                    </a:moveTo>
                    <a:cubicBezTo>
                      <a:pt x="12" y="5"/>
                      <a:pt x="7" y="6"/>
                      <a:pt x="0" y="6"/>
                    </a:cubicBezTo>
                    <a:cubicBezTo>
                      <a:pt x="6" y="0"/>
                      <a:pt x="12" y="2"/>
                      <a:pt x="17" y="1"/>
                    </a:cubicBezTo>
                    <a:cubicBezTo>
                      <a:pt x="17" y="1"/>
                      <a:pt x="17" y="2"/>
                      <a:pt x="1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6" name="Freeform 1209">
                <a:extLst>
                  <a:ext uri="{FF2B5EF4-FFF2-40B4-BE49-F238E27FC236}">
                    <a16:creationId xmlns:a16="http://schemas.microsoft.com/office/drawing/2014/main" id="{535404F0-D4E0-C36E-FC54-57898D9D8F0F}"/>
                  </a:ext>
                </a:extLst>
              </p:cNvPr>
              <p:cNvSpPr/>
              <p:nvPr/>
            </p:nvSpPr>
            <p:spPr bwMode="auto">
              <a:xfrm>
                <a:off x="4931" y="1599"/>
                <a:ext cx="3"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0"/>
                      <a:pt x="2" y="0"/>
                      <a:pt x="3" y="1"/>
                    </a:cubicBezTo>
                    <a:cubicBezTo>
                      <a:pt x="3" y="1"/>
                      <a:pt x="3" y="2"/>
                      <a:pt x="2" y="3"/>
                    </a:cubicBezTo>
                    <a:cubicBezTo>
                      <a:pt x="2" y="3"/>
                      <a:pt x="1" y="2"/>
                      <a:pt x="0" y="2"/>
                    </a:cubicBezTo>
                    <a:cubicBezTo>
                      <a:pt x="0" y="1"/>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7" name="Freeform 1210">
                <a:extLst>
                  <a:ext uri="{FF2B5EF4-FFF2-40B4-BE49-F238E27FC236}">
                    <a16:creationId xmlns:a16="http://schemas.microsoft.com/office/drawing/2014/main" id="{1DFF8EE0-33DA-968C-AEAE-6D3F2C251C52}"/>
                  </a:ext>
                </a:extLst>
              </p:cNvPr>
              <p:cNvSpPr/>
              <p:nvPr/>
            </p:nvSpPr>
            <p:spPr bwMode="auto">
              <a:xfrm>
                <a:off x="4888" y="1493"/>
                <a:ext cx="4" cy="3"/>
              </a:xfrm>
              <a:custGeom>
                <a:avLst/>
                <a:gdLst>
                  <a:gd name="T0" fmla="*/ 4 w 4"/>
                  <a:gd name="T1" fmla="*/ 1 h 2"/>
                  <a:gd name="T2" fmla="*/ 2 w 4"/>
                  <a:gd name="T3" fmla="*/ 2 h 2"/>
                  <a:gd name="T4" fmla="*/ 0 w 4"/>
                  <a:gd name="T5" fmla="*/ 1 h 2"/>
                  <a:gd name="T6" fmla="*/ 2 w 4"/>
                  <a:gd name="T7" fmla="*/ 0 h 2"/>
                  <a:gd name="T8" fmla="*/ 4 w 4"/>
                  <a:gd name="T9" fmla="*/ 1 h 2"/>
                </a:gdLst>
                <a:ahLst/>
                <a:cxnLst>
                  <a:cxn ang="0">
                    <a:pos x="T0" y="T1"/>
                  </a:cxn>
                  <a:cxn ang="0">
                    <a:pos x="T2" y="T3"/>
                  </a:cxn>
                  <a:cxn ang="0">
                    <a:pos x="T4" y="T5"/>
                  </a:cxn>
                  <a:cxn ang="0">
                    <a:pos x="T6" y="T7"/>
                  </a:cxn>
                  <a:cxn ang="0">
                    <a:pos x="T8" y="T9"/>
                  </a:cxn>
                </a:cxnLst>
                <a:rect l="0" t="0" r="r" b="b"/>
                <a:pathLst>
                  <a:path w="4" h="2">
                    <a:moveTo>
                      <a:pt x="4" y="1"/>
                    </a:moveTo>
                    <a:cubicBezTo>
                      <a:pt x="3" y="2"/>
                      <a:pt x="3" y="2"/>
                      <a:pt x="2" y="2"/>
                    </a:cubicBezTo>
                    <a:cubicBezTo>
                      <a:pt x="2" y="2"/>
                      <a:pt x="1" y="2"/>
                      <a:pt x="0" y="1"/>
                    </a:cubicBezTo>
                    <a:cubicBezTo>
                      <a:pt x="1" y="1"/>
                      <a:pt x="2" y="0"/>
                      <a:pt x="2" y="0"/>
                    </a:cubicBezTo>
                    <a:cubicBezTo>
                      <a:pt x="3" y="0"/>
                      <a:pt x="3" y="1"/>
                      <a:pt x="4"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8" name="Freeform 1211">
                <a:extLst>
                  <a:ext uri="{FF2B5EF4-FFF2-40B4-BE49-F238E27FC236}">
                    <a16:creationId xmlns:a16="http://schemas.microsoft.com/office/drawing/2014/main" id="{1F5426DB-2599-9908-ED71-A7D71A9B5DD2}"/>
                  </a:ext>
                </a:extLst>
              </p:cNvPr>
              <p:cNvSpPr/>
              <p:nvPr/>
            </p:nvSpPr>
            <p:spPr bwMode="auto">
              <a:xfrm>
                <a:off x="4828" y="1496"/>
                <a:ext cx="7" cy="3"/>
              </a:xfrm>
              <a:custGeom>
                <a:avLst/>
                <a:gdLst>
                  <a:gd name="T0" fmla="*/ 6 w 6"/>
                  <a:gd name="T1" fmla="*/ 1 h 3"/>
                  <a:gd name="T2" fmla="*/ 1 w 6"/>
                  <a:gd name="T3" fmla="*/ 2 h 3"/>
                  <a:gd name="T4" fmla="*/ 0 w 6"/>
                  <a:gd name="T5" fmla="*/ 1 h 3"/>
                  <a:gd name="T6" fmla="*/ 6 w 6"/>
                  <a:gd name="T7" fmla="*/ 0 h 3"/>
                  <a:gd name="T8" fmla="*/ 6 w 6"/>
                  <a:gd name="T9" fmla="*/ 1 h 3"/>
                </a:gdLst>
                <a:ahLst/>
                <a:cxnLst>
                  <a:cxn ang="0">
                    <a:pos x="T0" y="T1"/>
                  </a:cxn>
                  <a:cxn ang="0">
                    <a:pos x="T2" y="T3"/>
                  </a:cxn>
                  <a:cxn ang="0">
                    <a:pos x="T4" y="T5"/>
                  </a:cxn>
                  <a:cxn ang="0">
                    <a:pos x="T6" y="T7"/>
                  </a:cxn>
                  <a:cxn ang="0">
                    <a:pos x="T8" y="T9"/>
                  </a:cxn>
                </a:cxnLst>
                <a:rect l="0" t="0" r="r" b="b"/>
                <a:pathLst>
                  <a:path w="6" h="3">
                    <a:moveTo>
                      <a:pt x="6" y="1"/>
                    </a:moveTo>
                    <a:cubicBezTo>
                      <a:pt x="5" y="2"/>
                      <a:pt x="3" y="3"/>
                      <a:pt x="1" y="2"/>
                    </a:cubicBezTo>
                    <a:cubicBezTo>
                      <a:pt x="1" y="2"/>
                      <a:pt x="1" y="2"/>
                      <a:pt x="0" y="1"/>
                    </a:cubicBezTo>
                    <a:cubicBezTo>
                      <a:pt x="2" y="1"/>
                      <a:pt x="4" y="1"/>
                      <a:pt x="6" y="0"/>
                    </a:cubicBezTo>
                    <a:cubicBezTo>
                      <a:pt x="6" y="0"/>
                      <a:pt x="6" y="1"/>
                      <a:pt x="6"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9" name="Freeform 1212">
                <a:extLst>
                  <a:ext uri="{FF2B5EF4-FFF2-40B4-BE49-F238E27FC236}">
                    <a16:creationId xmlns:a16="http://schemas.microsoft.com/office/drawing/2014/main" id="{0AD47D6A-5710-0DDA-1D64-2D6D7AF31F3E}"/>
                  </a:ext>
                </a:extLst>
              </p:cNvPr>
              <p:cNvSpPr/>
              <p:nvPr/>
            </p:nvSpPr>
            <p:spPr bwMode="auto">
              <a:xfrm>
                <a:off x="5032" y="1571"/>
                <a:ext cx="2" cy="3"/>
              </a:xfrm>
              <a:custGeom>
                <a:avLst/>
                <a:gdLst>
                  <a:gd name="T0" fmla="*/ 0 w 2"/>
                  <a:gd name="T1" fmla="*/ 0 h 3"/>
                  <a:gd name="T2" fmla="*/ 2 w 2"/>
                  <a:gd name="T3" fmla="*/ 2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0" y="1"/>
                      <a:pt x="1" y="1"/>
                      <a:pt x="2" y="2"/>
                    </a:cubicBezTo>
                    <a:cubicBezTo>
                      <a:pt x="1" y="2"/>
                      <a:pt x="1" y="3"/>
                      <a:pt x="1" y="3"/>
                    </a:cubicBezTo>
                    <a:cubicBezTo>
                      <a:pt x="0" y="2"/>
                      <a:pt x="0"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0" name="Freeform 1213">
                <a:extLst>
                  <a:ext uri="{FF2B5EF4-FFF2-40B4-BE49-F238E27FC236}">
                    <a16:creationId xmlns:a16="http://schemas.microsoft.com/office/drawing/2014/main" id="{BE0A0015-D337-BCD5-0593-BF92ECC3386E}"/>
                  </a:ext>
                </a:extLst>
              </p:cNvPr>
              <p:cNvSpPr/>
              <p:nvPr/>
            </p:nvSpPr>
            <p:spPr bwMode="auto">
              <a:xfrm>
                <a:off x="5031" y="1569"/>
                <a:ext cx="1"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1" name="Freeform 1214">
                <a:extLst>
                  <a:ext uri="{FF2B5EF4-FFF2-40B4-BE49-F238E27FC236}">
                    <a16:creationId xmlns:a16="http://schemas.microsoft.com/office/drawing/2014/main" id="{08FE3776-DA56-CF4F-9112-F730D83F116D}"/>
                  </a:ext>
                </a:extLst>
              </p:cNvPr>
              <p:cNvSpPr/>
              <p:nvPr/>
            </p:nvSpPr>
            <p:spPr bwMode="auto">
              <a:xfrm>
                <a:off x="4975" y="1840"/>
                <a:ext cx="211" cy="211"/>
              </a:xfrm>
              <a:custGeom>
                <a:avLst/>
                <a:gdLst>
                  <a:gd name="T0" fmla="*/ 179 w 186"/>
                  <a:gd name="T1" fmla="*/ 74 h 186"/>
                  <a:gd name="T2" fmla="*/ 180 w 186"/>
                  <a:gd name="T3" fmla="*/ 88 h 186"/>
                  <a:gd name="T4" fmla="*/ 181 w 186"/>
                  <a:gd name="T5" fmla="*/ 110 h 186"/>
                  <a:gd name="T6" fmla="*/ 177 w 186"/>
                  <a:gd name="T7" fmla="*/ 126 h 186"/>
                  <a:gd name="T8" fmla="*/ 164 w 186"/>
                  <a:gd name="T9" fmla="*/ 142 h 186"/>
                  <a:gd name="T10" fmla="*/ 159 w 186"/>
                  <a:gd name="T11" fmla="*/ 148 h 186"/>
                  <a:gd name="T12" fmla="*/ 140 w 186"/>
                  <a:gd name="T13" fmla="*/ 164 h 186"/>
                  <a:gd name="T14" fmla="*/ 132 w 186"/>
                  <a:gd name="T15" fmla="*/ 168 h 186"/>
                  <a:gd name="T16" fmla="*/ 110 w 186"/>
                  <a:gd name="T17" fmla="*/ 176 h 186"/>
                  <a:gd name="T18" fmla="*/ 97 w 186"/>
                  <a:gd name="T19" fmla="*/ 178 h 186"/>
                  <a:gd name="T20" fmla="*/ 70 w 186"/>
                  <a:gd name="T21" fmla="*/ 173 h 186"/>
                  <a:gd name="T22" fmla="*/ 65 w 186"/>
                  <a:gd name="T23" fmla="*/ 169 h 186"/>
                  <a:gd name="T24" fmla="*/ 29 w 186"/>
                  <a:gd name="T25" fmla="*/ 150 h 186"/>
                  <a:gd name="T26" fmla="*/ 23 w 186"/>
                  <a:gd name="T27" fmla="*/ 130 h 186"/>
                  <a:gd name="T28" fmla="*/ 22 w 186"/>
                  <a:gd name="T29" fmla="*/ 128 h 186"/>
                  <a:gd name="T30" fmla="*/ 13 w 186"/>
                  <a:gd name="T31" fmla="*/ 74 h 186"/>
                  <a:gd name="T32" fmla="*/ 42 w 186"/>
                  <a:gd name="T33" fmla="*/ 32 h 186"/>
                  <a:gd name="T34" fmla="*/ 66 w 186"/>
                  <a:gd name="T35" fmla="*/ 17 h 186"/>
                  <a:gd name="T36" fmla="*/ 91 w 186"/>
                  <a:gd name="T37" fmla="*/ 13 h 186"/>
                  <a:gd name="T38" fmla="*/ 105 w 186"/>
                  <a:gd name="T39" fmla="*/ 13 h 186"/>
                  <a:gd name="T40" fmla="*/ 129 w 186"/>
                  <a:gd name="T41" fmla="*/ 16 h 186"/>
                  <a:gd name="T42" fmla="*/ 140 w 186"/>
                  <a:gd name="T43" fmla="*/ 25 h 186"/>
                  <a:gd name="T44" fmla="*/ 169 w 186"/>
                  <a:gd name="T45" fmla="*/ 49 h 186"/>
                  <a:gd name="T46" fmla="*/ 173 w 186"/>
                  <a:gd name="T47" fmla="*/ 57 h 186"/>
                  <a:gd name="T48" fmla="*/ 179 w 186"/>
                  <a:gd name="T49" fmla="*/ 74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6" h="186">
                    <a:moveTo>
                      <a:pt x="179" y="74"/>
                    </a:moveTo>
                    <a:cubicBezTo>
                      <a:pt x="176" y="79"/>
                      <a:pt x="176" y="83"/>
                      <a:pt x="180" y="88"/>
                    </a:cubicBezTo>
                    <a:cubicBezTo>
                      <a:pt x="186" y="95"/>
                      <a:pt x="186" y="103"/>
                      <a:pt x="181" y="110"/>
                    </a:cubicBezTo>
                    <a:cubicBezTo>
                      <a:pt x="177" y="116"/>
                      <a:pt x="177" y="120"/>
                      <a:pt x="177" y="126"/>
                    </a:cubicBezTo>
                    <a:cubicBezTo>
                      <a:pt x="178" y="134"/>
                      <a:pt x="168" y="136"/>
                      <a:pt x="164" y="142"/>
                    </a:cubicBezTo>
                    <a:cubicBezTo>
                      <a:pt x="162" y="144"/>
                      <a:pt x="159" y="145"/>
                      <a:pt x="159" y="148"/>
                    </a:cubicBezTo>
                    <a:cubicBezTo>
                      <a:pt x="161" y="163"/>
                      <a:pt x="149" y="163"/>
                      <a:pt x="140" y="164"/>
                    </a:cubicBezTo>
                    <a:cubicBezTo>
                      <a:pt x="136" y="164"/>
                      <a:pt x="134" y="164"/>
                      <a:pt x="132" y="168"/>
                    </a:cubicBezTo>
                    <a:cubicBezTo>
                      <a:pt x="126" y="180"/>
                      <a:pt x="122" y="182"/>
                      <a:pt x="110" y="176"/>
                    </a:cubicBezTo>
                    <a:cubicBezTo>
                      <a:pt x="104" y="173"/>
                      <a:pt x="101" y="174"/>
                      <a:pt x="97" y="178"/>
                    </a:cubicBezTo>
                    <a:cubicBezTo>
                      <a:pt x="91" y="186"/>
                      <a:pt x="73" y="182"/>
                      <a:pt x="70" y="173"/>
                    </a:cubicBezTo>
                    <a:cubicBezTo>
                      <a:pt x="69" y="170"/>
                      <a:pt x="69" y="169"/>
                      <a:pt x="65" y="169"/>
                    </a:cubicBezTo>
                    <a:cubicBezTo>
                      <a:pt x="47" y="174"/>
                      <a:pt x="38" y="161"/>
                      <a:pt x="29" y="150"/>
                    </a:cubicBezTo>
                    <a:cubicBezTo>
                      <a:pt x="23" y="144"/>
                      <a:pt x="19" y="138"/>
                      <a:pt x="23" y="130"/>
                    </a:cubicBezTo>
                    <a:cubicBezTo>
                      <a:pt x="23" y="129"/>
                      <a:pt x="23" y="128"/>
                      <a:pt x="22" y="128"/>
                    </a:cubicBezTo>
                    <a:cubicBezTo>
                      <a:pt x="0" y="113"/>
                      <a:pt x="12" y="91"/>
                      <a:pt x="13" y="74"/>
                    </a:cubicBezTo>
                    <a:cubicBezTo>
                      <a:pt x="14" y="58"/>
                      <a:pt x="22" y="39"/>
                      <a:pt x="42" y="32"/>
                    </a:cubicBezTo>
                    <a:cubicBezTo>
                      <a:pt x="45" y="19"/>
                      <a:pt x="59" y="17"/>
                      <a:pt x="66" y="17"/>
                    </a:cubicBezTo>
                    <a:cubicBezTo>
                      <a:pt x="75" y="17"/>
                      <a:pt x="81" y="0"/>
                      <a:pt x="91" y="13"/>
                    </a:cubicBezTo>
                    <a:cubicBezTo>
                      <a:pt x="91" y="13"/>
                      <a:pt x="104" y="13"/>
                      <a:pt x="105" y="13"/>
                    </a:cubicBezTo>
                    <a:cubicBezTo>
                      <a:pt x="114" y="8"/>
                      <a:pt x="120" y="21"/>
                      <a:pt x="129" y="16"/>
                    </a:cubicBezTo>
                    <a:cubicBezTo>
                      <a:pt x="134" y="14"/>
                      <a:pt x="134" y="23"/>
                      <a:pt x="140" y="25"/>
                    </a:cubicBezTo>
                    <a:cubicBezTo>
                      <a:pt x="153" y="29"/>
                      <a:pt x="159" y="41"/>
                      <a:pt x="169" y="49"/>
                    </a:cubicBezTo>
                    <a:cubicBezTo>
                      <a:pt x="171" y="51"/>
                      <a:pt x="165" y="58"/>
                      <a:pt x="173" y="57"/>
                    </a:cubicBezTo>
                    <a:cubicBezTo>
                      <a:pt x="175" y="62"/>
                      <a:pt x="177" y="68"/>
                      <a:pt x="179" y="74"/>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2" name="Freeform 1215">
                <a:extLst>
                  <a:ext uri="{FF2B5EF4-FFF2-40B4-BE49-F238E27FC236}">
                    <a16:creationId xmlns:a16="http://schemas.microsoft.com/office/drawing/2014/main" id="{FAFB303F-EB11-2EF8-7F05-BAE26CA9228C}"/>
                  </a:ext>
                </a:extLst>
              </p:cNvPr>
              <p:cNvSpPr/>
              <p:nvPr/>
            </p:nvSpPr>
            <p:spPr bwMode="auto">
              <a:xfrm>
                <a:off x="5230" y="1894"/>
                <a:ext cx="87" cy="43"/>
              </a:xfrm>
              <a:custGeom>
                <a:avLst/>
                <a:gdLst>
                  <a:gd name="T0" fmla="*/ 0 w 77"/>
                  <a:gd name="T1" fmla="*/ 7 h 38"/>
                  <a:gd name="T2" fmla="*/ 7 w 77"/>
                  <a:gd name="T3" fmla="*/ 0 h 38"/>
                  <a:gd name="T4" fmla="*/ 17 w 77"/>
                  <a:gd name="T5" fmla="*/ 5 h 38"/>
                  <a:gd name="T6" fmla="*/ 39 w 77"/>
                  <a:gd name="T7" fmla="*/ 5 h 38"/>
                  <a:gd name="T8" fmla="*/ 27 w 77"/>
                  <a:gd name="T9" fmla="*/ 13 h 38"/>
                  <a:gd name="T10" fmla="*/ 40 w 77"/>
                  <a:gd name="T11" fmla="*/ 12 h 38"/>
                  <a:gd name="T12" fmla="*/ 68 w 77"/>
                  <a:gd name="T13" fmla="*/ 16 h 38"/>
                  <a:gd name="T14" fmla="*/ 73 w 77"/>
                  <a:gd name="T15" fmla="*/ 26 h 38"/>
                  <a:gd name="T16" fmla="*/ 59 w 77"/>
                  <a:gd name="T17" fmla="*/ 33 h 38"/>
                  <a:gd name="T18" fmla="*/ 41 w 77"/>
                  <a:gd name="T19" fmla="*/ 35 h 38"/>
                  <a:gd name="T20" fmla="*/ 24 w 77"/>
                  <a:gd name="T21" fmla="*/ 31 h 38"/>
                  <a:gd name="T22" fmla="*/ 22 w 77"/>
                  <a:gd name="T23" fmla="*/ 32 h 38"/>
                  <a:gd name="T24" fmla="*/ 20 w 77"/>
                  <a:gd name="T25" fmla="*/ 31 h 38"/>
                  <a:gd name="T26" fmla="*/ 17 w 77"/>
                  <a:gd name="T27" fmla="*/ 15 h 38"/>
                  <a:gd name="T28" fmla="*/ 16 w 77"/>
                  <a:gd name="T29" fmla="*/ 10 h 38"/>
                  <a:gd name="T30" fmla="*/ 0 w 77"/>
                  <a:gd name="T31" fmla="*/ 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7" h="38">
                    <a:moveTo>
                      <a:pt x="0" y="7"/>
                    </a:moveTo>
                    <a:cubicBezTo>
                      <a:pt x="2" y="4"/>
                      <a:pt x="4" y="1"/>
                      <a:pt x="7" y="0"/>
                    </a:cubicBezTo>
                    <a:cubicBezTo>
                      <a:pt x="8" y="6"/>
                      <a:pt x="13" y="5"/>
                      <a:pt x="17" y="5"/>
                    </a:cubicBezTo>
                    <a:cubicBezTo>
                      <a:pt x="24" y="5"/>
                      <a:pt x="30" y="5"/>
                      <a:pt x="39" y="5"/>
                    </a:cubicBezTo>
                    <a:cubicBezTo>
                      <a:pt x="35" y="11"/>
                      <a:pt x="30" y="10"/>
                      <a:pt x="27" y="13"/>
                    </a:cubicBezTo>
                    <a:cubicBezTo>
                      <a:pt x="32" y="17"/>
                      <a:pt x="36" y="13"/>
                      <a:pt x="40" y="12"/>
                    </a:cubicBezTo>
                    <a:cubicBezTo>
                      <a:pt x="50" y="8"/>
                      <a:pt x="59" y="11"/>
                      <a:pt x="68" y="16"/>
                    </a:cubicBezTo>
                    <a:cubicBezTo>
                      <a:pt x="71" y="18"/>
                      <a:pt x="77" y="22"/>
                      <a:pt x="73" y="26"/>
                    </a:cubicBezTo>
                    <a:cubicBezTo>
                      <a:pt x="70" y="30"/>
                      <a:pt x="65" y="35"/>
                      <a:pt x="59" y="33"/>
                    </a:cubicBezTo>
                    <a:cubicBezTo>
                      <a:pt x="52" y="30"/>
                      <a:pt x="46" y="22"/>
                      <a:pt x="41" y="35"/>
                    </a:cubicBezTo>
                    <a:cubicBezTo>
                      <a:pt x="39" y="38"/>
                      <a:pt x="30" y="32"/>
                      <a:pt x="24" y="31"/>
                    </a:cubicBezTo>
                    <a:cubicBezTo>
                      <a:pt x="23" y="32"/>
                      <a:pt x="22" y="32"/>
                      <a:pt x="22" y="32"/>
                    </a:cubicBezTo>
                    <a:cubicBezTo>
                      <a:pt x="21" y="31"/>
                      <a:pt x="20" y="31"/>
                      <a:pt x="20" y="31"/>
                    </a:cubicBezTo>
                    <a:cubicBezTo>
                      <a:pt x="19" y="26"/>
                      <a:pt x="33" y="18"/>
                      <a:pt x="17" y="15"/>
                    </a:cubicBezTo>
                    <a:cubicBezTo>
                      <a:pt x="20" y="12"/>
                      <a:pt x="19" y="10"/>
                      <a:pt x="16" y="10"/>
                    </a:cubicBezTo>
                    <a:cubicBezTo>
                      <a:pt x="11" y="9"/>
                      <a:pt x="6" y="8"/>
                      <a:pt x="0" y="7"/>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3" name="Freeform 1216">
                <a:extLst>
                  <a:ext uri="{FF2B5EF4-FFF2-40B4-BE49-F238E27FC236}">
                    <a16:creationId xmlns:a16="http://schemas.microsoft.com/office/drawing/2014/main" id="{75EDAA12-0B97-1FCF-4570-B170C3F347A3}"/>
                  </a:ext>
                </a:extLst>
              </p:cNvPr>
              <p:cNvSpPr/>
              <p:nvPr/>
            </p:nvSpPr>
            <p:spPr bwMode="auto">
              <a:xfrm>
                <a:off x="5227" y="1942"/>
                <a:ext cx="32" cy="20"/>
              </a:xfrm>
              <a:custGeom>
                <a:avLst/>
                <a:gdLst>
                  <a:gd name="T0" fmla="*/ 16 w 28"/>
                  <a:gd name="T1" fmla="*/ 0 h 17"/>
                  <a:gd name="T2" fmla="*/ 28 w 28"/>
                  <a:gd name="T3" fmla="*/ 7 h 17"/>
                  <a:gd name="T4" fmla="*/ 19 w 28"/>
                  <a:gd name="T5" fmla="*/ 15 h 17"/>
                  <a:gd name="T6" fmla="*/ 6 w 28"/>
                  <a:gd name="T7" fmla="*/ 11 h 17"/>
                  <a:gd name="T8" fmla="*/ 7 w 28"/>
                  <a:gd name="T9" fmla="*/ 2 h 17"/>
                  <a:gd name="T10" fmla="*/ 16 w 28"/>
                  <a:gd name="T11" fmla="*/ 0 h 17"/>
                </a:gdLst>
                <a:ahLst/>
                <a:cxnLst>
                  <a:cxn ang="0">
                    <a:pos x="T0" y="T1"/>
                  </a:cxn>
                  <a:cxn ang="0">
                    <a:pos x="T2" y="T3"/>
                  </a:cxn>
                  <a:cxn ang="0">
                    <a:pos x="T4" y="T5"/>
                  </a:cxn>
                  <a:cxn ang="0">
                    <a:pos x="T6" y="T7"/>
                  </a:cxn>
                  <a:cxn ang="0">
                    <a:pos x="T8" y="T9"/>
                  </a:cxn>
                  <a:cxn ang="0">
                    <a:pos x="T10" y="T11"/>
                  </a:cxn>
                </a:cxnLst>
                <a:rect l="0" t="0" r="r" b="b"/>
                <a:pathLst>
                  <a:path w="28" h="17">
                    <a:moveTo>
                      <a:pt x="16" y="0"/>
                    </a:moveTo>
                    <a:cubicBezTo>
                      <a:pt x="20" y="2"/>
                      <a:pt x="27" y="1"/>
                      <a:pt x="28" y="7"/>
                    </a:cubicBezTo>
                    <a:cubicBezTo>
                      <a:pt x="28" y="11"/>
                      <a:pt x="22" y="12"/>
                      <a:pt x="19" y="15"/>
                    </a:cubicBezTo>
                    <a:cubicBezTo>
                      <a:pt x="14" y="17"/>
                      <a:pt x="10" y="13"/>
                      <a:pt x="6" y="11"/>
                    </a:cubicBezTo>
                    <a:cubicBezTo>
                      <a:pt x="0" y="7"/>
                      <a:pt x="1" y="4"/>
                      <a:pt x="7" y="2"/>
                    </a:cubicBezTo>
                    <a:cubicBezTo>
                      <a:pt x="10" y="1"/>
                      <a:pt x="13" y="1"/>
                      <a:pt x="16"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4" name="Freeform 1217">
                <a:extLst>
                  <a:ext uri="{FF2B5EF4-FFF2-40B4-BE49-F238E27FC236}">
                    <a16:creationId xmlns:a16="http://schemas.microsoft.com/office/drawing/2014/main" id="{48A8F601-B444-6212-F609-5C148108DAA3}"/>
                  </a:ext>
                </a:extLst>
              </p:cNvPr>
              <p:cNvSpPr/>
              <p:nvPr/>
            </p:nvSpPr>
            <p:spPr bwMode="auto">
              <a:xfrm>
                <a:off x="5073" y="2087"/>
                <a:ext cx="21" cy="30"/>
              </a:xfrm>
              <a:custGeom>
                <a:avLst/>
                <a:gdLst>
                  <a:gd name="T0" fmla="*/ 19 w 19"/>
                  <a:gd name="T1" fmla="*/ 13 h 26"/>
                  <a:gd name="T2" fmla="*/ 15 w 19"/>
                  <a:gd name="T3" fmla="*/ 16 h 26"/>
                  <a:gd name="T4" fmla="*/ 0 w 19"/>
                  <a:gd name="T5" fmla="*/ 18 h 26"/>
                  <a:gd name="T6" fmla="*/ 2 w 19"/>
                  <a:gd name="T7" fmla="*/ 12 h 26"/>
                  <a:gd name="T8" fmla="*/ 9 w 19"/>
                  <a:gd name="T9" fmla="*/ 0 h 26"/>
                  <a:gd name="T10" fmla="*/ 19 w 19"/>
                  <a:gd name="T11" fmla="*/ 13 h 26"/>
                </a:gdLst>
                <a:ahLst/>
                <a:cxnLst>
                  <a:cxn ang="0">
                    <a:pos x="T0" y="T1"/>
                  </a:cxn>
                  <a:cxn ang="0">
                    <a:pos x="T2" y="T3"/>
                  </a:cxn>
                  <a:cxn ang="0">
                    <a:pos x="T4" y="T5"/>
                  </a:cxn>
                  <a:cxn ang="0">
                    <a:pos x="T6" y="T7"/>
                  </a:cxn>
                  <a:cxn ang="0">
                    <a:pos x="T8" y="T9"/>
                  </a:cxn>
                  <a:cxn ang="0">
                    <a:pos x="T10" y="T11"/>
                  </a:cxn>
                </a:cxnLst>
                <a:rect l="0" t="0" r="r" b="b"/>
                <a:pathLst>
                  <a:path w="19" h="26">
                    <a:moveTo>
                      <a:pt x="19" y="13"/>
                    </a:moveTo>
                    <a:cubicBezTo>
                      <a:pt x="18" y="14"/>
                      <a:pt x="16" y="15"/>
                      <a:pt x="15" y="16"/>
                    </a:cubicBezTo>
                    <a:cubicBezTo>
                      <a:pt x="10" y="26"/>
                      <a:pt x="6" y="25"/>
                      <a:pt x="0" y="18"/>
                    </a:cubicBezTo>
                    <a:cubicBezTo>
                      <a:pt x="1" y="16"/>
                      <a:pt x="1" y="14"/>
                      <a:pt x="2" y="12"/>
                    </a:cubicBezTo>
                    <a:cubicBezTo>
                      <a:pt x="5" y="8"/>
                      <a:pt x="3" y="0"/>
                      <a:pt x="9" y="0"/>
                    </a:cubicBezTo>
                    <a:cubicBezTo>
                      <a:pt x="14" y="0"/>
                      <a:pt x="18" y="7"/>
                      <a:pt x="19" y="1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5" name="Freeform 1218">
                <a:extLst>
                  <a:ext uri="{FF2B5EF4-FFF2-40B4-BE49-F238E27FC236}">
                    <a16:creationId xmlns:a16="http://schemas.microsoft.com/office/drawing/2014/main" id="{8380BA3A-8994-0EB7-C927-E6D065551A96}"/>
                  </a:ext>
                </a:extLst>
              </p:cNvPr>
              <p:cNvSpPr/>
              <p:nvPr/>
            </p:nvSpPr>
            <p:spPr bwMode="auto">
              <a:xfrm>
                <a:off x="5172" y="1902"/>
                <a:ext cx="27" cy="22"/>
              </a:xfrm>
              <a:custGeom>
                <a:avLst/>
                <a:gdLst>
                  <a:gd name="T0" fmla="*/ 6 w 24"/>
                  <a:gd name="T1" fmla="*/ 20 h 20"/>
                  <a:gd name="T2" fmla="*/ 0 w 24"/>
                  <a:gd name="T3" fmla="*/ 3 h 20"/>
                  <a:gd name="T4" fmla="*/ 19 w 24"/>
                  <a:gd name="T5" fmla="*/ 0 h 20"/>
                  <a:gd name="T6" fmla="*/ 23 w 24"/>
                  <a:gd name="T7" fmla="*/ 3 h 20"/>
                  <a:gd name="T8" fmla="*/ 21 w 24"/>
                  <a:gd name="T9" fmla="*/ 8 h 20"/>
                  <a:gd name="T10" fmla="*/ 6 w 24"/>
                  <a:gd name="T11" fmla="*/ 20 h 20"/>
                </a:gdLst>
                <a:ahLst/>
                <a:cxnLst>
                  <a:cxn ang="0">
                    <a:pos x="T0" y="T1"/>
                  </a:cxn>
                  <a:cxn ang="0">
                    <a:pos x="T2" y="T3"/>
                  </a:cxn>
                  <a:cxn ang="0">
                    <a:pos x="T4" y="T5"/>
                  </a:cxn>
                  <a:cxn ang="0">
                    <a:pos x="T6" y="T7"/>
                  </a:cxn>
                  <a:cxn ang="0">
                    <a:pos x="T8" y="T9"/>
                  </a:cxn>
                  <a:cxn ang="0">
                    <a:pos x="T10" y="T11"/>
                  </a:cxn>
                </a:cxnLst>
                <a:rect l="0" t="0" r="r" b="b"/>
                <a:pathLst>
                  <a:path w="24" h="20">
                    <a:moveTo>
                      <a:pt x="6" y="20"/>
                    </a:moveTo>
                    <a:cubicBezTo>
                      <a:pt x="4" y="14"/>
                      <a:pt x="2" y="8"/>
                      <a:pt x="0" y="3"/>
                    </a:cubicBezTo>
                    <a:cubicBezTo>
                      <a:pt x="6" y="2"/>
                      <a:pt x="12" y="1"/>
                      <a:pt x="19" y="0"/>
                    </a:cubicBezTo>
                    <a:cubicBezTo>
                      <a:pt x="21" y="0"/>
                      <a:pt x="23" y="1"/>
                      <a:pt x="23" y="3"/>
                    </a:cubicBezTo>
                    <a:cubicBezTo>
                      <a:pt x="24" y="5"/>
                      <a:pt x="23" y="7"/>
                      <a:pt x="21" y="8"/>
                    </a:cubicBezTo>
                    <a:cubicBezTo>
                      <a:pt x="16" y="12"/>
                      <a:pt x="11" y="16"/>
                      <a:pt x="6"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6" name="Freeform 1219">
                <a:extLst>
                  <a:ext uri="{FF2B5EF4-FFF2-40B4-BE49-F238E27FC236}">
                    <a16:creationId xmlns:a16="http://schemas.microsoft.com/office/drawing/2014/main" id="{954AB763-99A2-348B-5B42-2950D61256DB}"/>
                  </a:ext>
                </a:extLst>
              </p:cNvPr>
              <p:cNvSpPr/>
              <p:nvPr/>
            </p:nvSpPr>
            <p:spPr bwMode="auto">
              <a:xfrm>
                <a:off x="5236" y="1911"/>
                <a:ext cx="31" cy="18"/>
              </a:xfrm>
              <a:custGeom>
                <a:avLst/>
                <a:gdLst>
                  <a:gd name="T0" fmla="*/ 11 w 27"/>
                  <a:gd name="T1" fmla="*/ 0 h 16"/>
                  <a:gd name="T2" fmla="*/ 14 w 27"/>
                  <a:gd name="T3" fmla="*/ 16 h 16"/>
                  <a:gd name="T4" fmla="*/ 2 w 27"/>
                  <a:gd name="T5" fmla="*/ 8 h 16"/>
                  <a:gd name="T6" fmla="*/ 11 w 27"/>
                  <a:gd name="T7" fmla="*/ 0 h 16"/>
                </a:gdLst>
                <a:ahLst/>
                <a:cxnLst>
                  <a:cxn ang="0">
                    <a:pos x="T0" y="T1"/>
                  </a:cxn>
                  <a:cxn ang="0">
                    <a:pos x="T2" y="T3"/>
                  </a:cxn>
                  <a:cxn ang="0">
                    <a:pos x="T4" y="T5"/>
                  </a:cxn>
                  <a:cxn ang="0">
                    <a:pos x="T6" y="T7"/>
                  </a:cxn>
                </a:cxnLst>
                <a:rect l="0" t="0" r="r" b="b"/>
                <a:pathLst>
                  <a:path w="27" h="16">
                    <a:moveTo>
                      <a:pt x="11" y="0"/>
                    </a:moveTo>
                    <a:cubicBezTo>
                      <a:pt x="27" y="3"/>
                      <a:pt x="13" y="11"/>
                      <a:pt x="14" y="16"/>
                    </a:cubicBezTo>
                    <a:cubicBezTo>
                      <a:pt x="8" y="16"/>
                      <a:pt x="3" y="13"/>
                      <a:pt x="2" y="8"/>
                    </a:cubicBezTo>
                    <a:cubicBezTo>
                      <a:pt x="0" y="2"/>
                      <a:pt x="7" y="2"/>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7" name="Freeform 1220">
                <a:extLst>
                  <a:ext uri="{FF2B5EF4-FFF2-40B4-BE49-F238E27FC236}">
                    <a16:creationId xmlns:a16="http://schemas.microsoft.com/office/drawing/2014/main" id="{4F1E0D4A-12C4-72E9-888A-C8F7E358956C}"/>
                  </a:ext>
                </a:extLst>
              </p:cNvPr>
              <p:cNvSpPr/>
              <p:nvPr/>
            </p:nvSpPr>
            <p:spPr bwMode="auto">
              <a:xfrm>
                <a:off x="5094" y="2100"/>
                <a:ext cx="12" cy="17"/>
              </a:xfrm>
              <a:custGeom>
                <a:avLst/>
                <a:gdLst>
                  <a:gd name="T0" fmla="*/ 10 w 10"/>
                  <a:gd name="T1" fmla="*/ 7 h 15"/>
                  <a:gd name="T2" fmla="*/ 0 w 10"/>
                  <a:gd name="T3" fmla="*/ 2 h 15"/>
                  <a:gd name="T4" fmla="*/ 10 w 10"/>
                  <a:gd name="T5" fmla="*/ 7 h 15"/>
                </a:gdLst>
                <a:ahLst/>
                <a:cxnLst>
                  <a:cxn ang="0">
                    <a:pos x="T0" y="T1"/>
                  </a:cxn>
                  <a:cxn ang="0">
                    <a:pos x="T2" y="T3"/>
                  </a:cxn>
                  <a:cxn ang="0">
                    <a:pos x="T4" y="T5"/>
                  </a:cxn>
                </a:cxnLst>
                <a:rect l="0" t="0" r="r" b="b"/>
                <a:pathLst>
                  <a:path w="10" h="15">
                    <a:moveTo>
                      <a:pt x="10" y="7"/>
                    </a:moveTo>
                    <a:cubicBezTo>
                      <a:pt x="2" y="15"/>
                      <a:pt x="4" y="3"/>
                      <a:pt x="0" y="2"/>
                    </a:cubicBezTo>
                    <a:cubicBezTo>
                      <a:pt x="4" y="2"/>
                      <a:pt x="9" y="0"/>
                      <a:pt x="10"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8" name="Freeform 1221">
                <a:extLst>
                  <a:ext uri="{FF2B5EF4-FFF2-40B4-BE49-F238E27FC236}">
                    <a16:creationId xmlns:a16="http://schemas.microsoft.com/office/drawing/2014/main" id="{118AE918-52AF-F2C2-8FFC-1B77634AB32D}"/>
                  </a:ext>
                </a:extLst>
              </p:cNvPr>
              <p:cNvSpPr/>
              <p:nvPr/>
            </p:nvSpPr>
            <p:spPr bwMode="auto">
              <a:xfrm>
                <a:off x="5023" y="2097"/>
                <a:ext cx="5" cy="5"/>
              </a:xfrm>
              <a:custGeom>
                <a:avLst/>
                <a:gdLst>
                  <a:gd name="T0" fmla="*/ 4 w 4"/>
                  <a:gd name="T1" fmla="*/ 5 h 5"/>
                  <a:gd name="T2" fmla="*/ 0 w 4"/>
                  <a:gd name="T3" fmla="*/ 2 h 5"/>
                  <a:gd name="T4" fmla="*/ 4 w 4"/>
                  <a:gd name="T5" fmla="*/ 1 h 5"/>
                  <a:gd name="T6" fmla="*/ 4 w 4"/>
                  <a:gd name="T7" fmla="*/ 5 h 5"/>
                </a:gdLst>
                <a:ahLst/>
                <a:cxnLst>
                  <a:cxn ang="0">
                    <a:pos x="T0" y="T1"/>
                  </a:cxn>
                  <a:cxn ang="0">
                    <a:pos x="T2" y="T3"/>
                  </a:cxn>
                  <a:cxn ang="0">
                    <a:pos x="T4" y="T5"/>
                  </a:cxn>
                  <a:cxn ang="0">
                    <a:pos x="T6" y="T7"/>
                  </a:cxn>
                </a:cxnLst>
                <a:rect l="0" t="0" r="r" b="b"/>
                <a:pathLst>
                  <a:path w="4" h="5">
                    <a:moveTo>
                      <a:pt x="4" y="5"/>
                    </a:moveTo>
                    <a:cubicBezTo>
                      <a:pt x="3" y="4"/>
                      <a:pt x="2" y="3"/>
                      <a:pt x="0" y="2"/>
                    </a:cubicBezTo>
                    <a:cubicBezTo>
                      <a:pt x="1" y="1"/>
                      <a:pt x="3" y="0"/>
                      <a:pt x="4" y="1"/>
                    </a:cubicBezTo>
                    <a:cubicBezTo>
                      <a:pt x="4" y="1"/>
                      <a:pt x="4" y="3"/>
                      <a:pt x="4" y="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9" name="Freeform 1222">
                <a:extLst>
                  <a:ext uri="{FF2B5EF4-FFF2-40B4-BE49-F238E27FC236}">
                    <a16:creationId xmlns:a16="http://schemas.microsoft.com/office/drawing/2014/main" id="{166A90B2-4551-AACE-DB4E-276F47517B45}"/>
                  </a:ext>
                </a:extLst>
              </p:cNvPr>
              <p:cNvSpPr/>
              <p:nvPr/>
            </p:nvSpPr>
            <p:spPr bwMode="auto">
              <a:xfrm>
                <a:off x="5167" y="1817"/>
                <a:ext cx="2" cy="3"/>
              </a:xfrm>
              <a:custGeom>
                <a:avLst/>
                <a:gdLst>
                  <a:gd name="T0" fmla="*/ 2 w 2"/>
                  <a:gd name="T1" fmla="*/ 0 h 3"/>
                  <a:gd name="T2" fmla="*/ 1 w 2"/>
                  <a:gd name="T3" fmla="*/ 3 h 3"/>
                  <a:gd name="T4" fmla="*/ 0 w 2"/>
                  <a:gd name="T5" fmla="*/ 3 h 3"/>
                  <a:gd name="T6" fmla="*/ 2 w 2"/>
                  <a:gd name="T7" fmla="*/ 0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1" y="1"/>
                      <a:pt x="1" y="2"/>
                      <a:pt x="1" y="3"/>
                    </a:cubicBezTo>
                    <a:cubicBezTo>
                      <a:pt x="0" y="3"/>
                      <a:pt x="0" y="3"/>
                      <a:pt x="0" y="3"/>
                    </a:cubicBezTo>
                    <a:cubicBezTo>
                      <a:pt x="0" y="2"/>
                      <a:pt x="1" y="1"/>
                      <a:pt x="2" y="0"/>
                    </a:cubicBezTo>
                    <a:cubicBezTo>
                      <a:pt x="2" y="0"/>
                      <a:pt x="2" y="0"/>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0" name="Freeform 1223">
                <a:extLst>
                  <a:ext uri="{FF2B5EF4-FFF2-40B4-BE49-F238E27FC236}">
                    <a16:creationId xmlns:a16="http://schemas.microsoft.com/office/drawing/2014/main" id="{6391C05A-4010-D9FB-B642-CEF92FC2097B}"/>
                  </a:ext>
                </a:extLst>
              </p:cNvPr>
              <p:cNvSpPr/>
              <p:nvPr/>
            </p:nvSpPr>
            <p:spPr bwMode="auto">
              <a:xfrm>
                <a:off x="5184" y="2043"/>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1" y="1"/>
                      <a:pt x="1"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1" name="Freeform 1224">
                <a:extLst>
                  <a:ext uri="{FF2B5EF4-FFF2-40B4-BE49-F238E27FC236}">
                    <a16:creationId xmlns:a16="http://schemas.microsoft.com/office/drawing/2014/main" id="{77CF22DA-B1BA-A1E3-572B-1E66E51B316B}"/>
                  </a:ext>
                </a:extLst>
              </p:cNvPr>
              <p:cNvSpPr/>
              <p:nvPr/>
            </p:nvSpPr>
            <p:spPr bwMode="auto">
              <a:xfrm>
                <a:off x="5255" y="1929"/>
                <a:ext cx="2" cy="3"/>
              </a:xfrm>
              <a:custGeom>
                <a:avLst/>
                <a:gdLst>
                  <a:gd name="T0" fmla="*/ 0 w 2"/>
                  <a:gd name="T1" fmla="*/ 1 h 3"/>
                  <a:gd name="T2" fmla="*/ 2 w 2"/>
                  <a:gd name="T3" fmla="*/ 0 h 3"/>
                  <a:gd name="T4" fmla="*/ 0 w 2"/>
                  <a:gd name="T5" fmla="*/ 3 h 3"/>
                  <a:gd name="T6" fmla="*/ 0 w 2"/>
                  <a:gd name="T7" fmla="*/ 1 h 3"/>
                </a:gdLst>
                <a:ahLst/>
                <a:cxnLst>
                  <a:cxn ang="0">
                    <a:pos x="T0" y="T1"/>
                  </a:cxn>
                  <a:cxn ang="0">
                    <a:pos x="T2" y="T3"/>
                  </a:cxn>
                  <a:cxn ang="0">
                    <a:pos x="T4" y="T5"/>
                  </a:cxn>
                  <a:cxn ang="0">
                    <a:pos x="T6" y="T7"/>
                  </a:cxn>
                </a:cxnLst>
                <a:rect l="0" t="0" r="r" b="b"/>
                <a:pathLst>
                  <a:path w="2" h="3">
                    <a:moveTo>
                      <a:pt x="0" y="1"/>
                    </a:moveTo>
                    <a:cubicBezTo>
                      <a:pt x="0" y="1"/>
                      <a:pt x="1" y="1"/>
                      <a:pt x="2" y="0"/>
                    </a:cubicBezTo>
                    <a:cubicBezTo>
                      <a:pt x="1" y="1"/>
                      <a:pt x="0" y="2"/>
                      <a:pt x="0" y="3"/>
                    </a:cubicBezTo>
                    <a:cubicBezTo>
                      <a:pt x="0" y="2"/>
                      <a:pt x="0" y="1"/>
                      <a:pt x="0"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2" name="Freeform 1225">
                <a:extLst>
                  <a:ext uri="{FF2B5EF4-FFF2-40B4-BE49-F238E27FC236}">
                    <a16:creationId xmlns:a16="http://schemas.microsoft.com/office/drawing/2014/main" id="{29FE7DE9-DFA4-D8D7-BDE3-A6B9128EBE0C}"/>
                  </a:ext>
                </a:extLst>
              </p:cNvPr>
              <p:cNvSpPr/>
              <p:nvPr/>
            </p:nvSpPr>
            <p:spPr bwMode="auto">
              <a:xfrm>
                <a:off x="5280" y="1561"/>
                <a:ext cx="195" cy="198"/>
              </a:xfrm>
              <a:custGeom>
                <a:avLst/>
                <a:gdLst>
                  <a:gd name="T0" fmla="*/ 171 w 172"/>
                  <a:gd name="T1" fmla="*/ 116 h 174"/>
                  <a:gd name="T2" fmla="*/ 158 w 172"/>
                  <a:gd name="T3" fmla="*/ 133 h 174"/>
                  <a:gd name="T4" fmla="*/ 141 w 172"/>
                  <a:gd name="T5" fmla="*/ 146 h 174"/>
                  <a:gd name="T6" fmla="*/ 135 w 172"/>
                  <a:gd name="T7" fmla="*/ 151 h 174"/>
                  <a:gd name="T8" fmla="*/ 114 w 172"/>
                  <a:gd name="T9" fmla="*/ 162 h 174"/>
                  <a:gd name="T10" fmla="*/ 105 w 172"/>
                  <a:gd name="T11" fmla="*/ 164 h 174"/>
                  <a:gd name="T12" fmla="*/ 81 w 172"/>
                  <a:gd name="T13" fmla="*/ 165 h 174"/>
                  <a:gd name="T14" fmla="*/ 70 w 172"/>
                  <a:gd name="T15" fmla="*/ 164 h 174"/>
                  <a:gd name="T16" fmla="*/ 45 w 172"/>
                  <a:gd name="T17" fmla="*/ 152 h 174"/>
                  <a:gd name="T18" fmla="*/ 42 w 172"/>
                  <a:gd name="T19" fmla="*/ 148 h 174"/>
                  <a:gd name="T20" fmla="*/ 9 w 172"/>
                  <a:gd name="T21" fmla="*/ 112 h 174"/>
                  <a:gd name="T22" fmla="*/ 5 w 172"/>
                  <a:gd name="T23" fmla="*/ 79 h 174"/>
                  <a:gd name="T24" fmla="*/ 22 w 172"/>
                  <a:gd name="T25" fmla="*/ 38 h 174"/>
                  <a:gd name="T26" fmla="*/ 61 w 172"/>
                  <a:gd name="T27" fmla="*/ 6 h 174"/>
                  <a:gd name="T28" fmla="*/ 84 w 172"/>
                  <a:gd name="T29" fmla="*/ 4 h 174"/>
                  <a:gd name="T30" fmla="*/ 92 w 172"/>
                  <a:gd name="T31" fmla="*/ 3 h 174"/>
                  <a:gd name="T32" fmla="*/ 97 w 172"/>
                  <a:gd name="T33" fmla="*/ 1 h 174"/>
                  <a:gd name="T34" fmla="*/ 130 w 172"/>
                  <a:gd name="T35" fmla="*/ 16 h 174"/>
                  <a:gd name="T36" fmla="*/ 159 w 172"/>
                  <a:gd name="T37" fmla="*/ 41 h 174"/>
                  <a:gd name="T38" fmla="*/ 162 w 172"/>
                  <a:gd name="T39" fmla="*/ 46 h 174"/>
                  <a:gd name="T40" fmla="*/ 170 w 172"/>
                  <a:gd name="T41" fmla="*/ 69 h 174"/>
                  <a:gd name="T42" fmla="*/ 172 w 172"/>
                  <a:gd name="T43" fmla="*/ 85 h 174"/>
                  <a:gd name="T44" fmla="*/ 171 w 172"/>
                  <a:gd name="T45" fmla="*/ 86 h 174"/>
                  <a:gd name="T46" fmla="*/ 170 w 172"/>
                  <a:gd name="T47" fmla="*/ 88 h 174"/>
                  <a:gd name="T48" fmla="*/ 171 w 172"/>
                  <a:gd name="T49" fmla="*/ 104 h 174"/>
                  <a:gd name="T50" fmla="*/ 171 w 172"/>
                  <a:gd name="T51"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2" h="174">
                    <a:moveTo>
                      <a:pt x="171" y="116"/>
                    </a:moveTo>
                    <a:cubicBezTo>
                      <a:pt x="165" y="121"/>
                      <a:pt x="159" y="124"/>
                      <a:pt x="158" y="133"/>
                    </a:cubicBezTo>
                    <a:cubicBezTo>
                      <a:pt x="158" y="142"/>
                      <a:pt x="147" y="142"/>
                      <a:pt x="141" y="146"/>
                    </a:cubicBezTo>
                    <a:cubicBezTo>
                      <a:pt x="139" y="148"/>
                      <a:pt x="136" y="148"/>
                      <a:pt x="135" y="151"/>
                    </a:cubicBezTo>
                    <a:cubicBezTo>
                      <a:pt x="134" y="165"/>
                      <a:pt x="123" y="162"/>
                      <a:pt x="114" y="162"/>
                    </a:cubicBezTo>
                    <a:cubicBezTo>
                      <a:pt x="111" y="162"/>
                      <a:pt x="108" y="160"/>
                      <a:pt x="105" y="164"/>
                    </a:cubicBezTo>
                    <a:cubicBezTo>
                      <a:pt x="97" y="174"/>
                      <a:pt x="92" y="174"/>
                      <a:pt x="81" y="165"/>
                    </a:cubicBezTo>
                    <a:cubicBezTo>
                      <a:pt x="77" y="161"/>
                      <a:pt x="75" y="161"/>
                      <a:pt x="70" y="164"/>
                    </a:cubicBezTo>
                    <a:cubicBezTo>
                      <a:pt x="61" y="170"/>
                      <a:pt x="47" y="163"/>
                      <a:pt x="45" y="152"/>
                    </a:cubicBezTo>
                    <a:cubicBezTo>
                      <a:pt x="45" y="150"/>
                      <a:pt x="44" y="149"/>
                      <a:pt x="42" y="148"/>
                    </a:cubicBezTo>
                    <a:cubicBezTo>
                      <a:pt x="18" y="148"/>
                      <a:pt x="11" y="128"/>
                      <a:pt x="9" y="112"/>
                    </a:cubicBezTo>
                    <a:cubicBezTo>
                      <a:pt x="7" y="101"/>
                      <a:pt x="0" y="89"/>
                      <a:pt x="5" y="79"/>
                    </a:cubicBezTo>
                    <a:cubicBezTo>
                      <a:pt x="11" y="65"/>
                      <a:pt x="6" y="47"/>
                      <a:pt x="22" y="38"/>
                    </a:cubicBezTo>
                    <a:cubicBezTo>
                      <a:pt x="25" y="17"/>
                      <a:pt x="48" y="17"/>
                      <a:pt x="61" y="6"/>
                    </a:cubicBezTo>
                    <a:cubicBezTo>
                      <a:pt x="66" y="2"/>
                      <a:pt x="76" y="7"/>
                      <a:pt x="84" y="4"/>
                    </a:cubicBezTo>
                    <a:cubicBezTo>
                      <a:pt x="86" y="3"/>
                      <a:pt x="89" y="5"/>
                      <a:pt x="92" y="3"/>
                    </a:cubicBezTo>
                    <a:cubicBezTo>
                      <a:pt x="94" y="2"/>
                      <a:pt x="97" y="0"/>
                      <a:pt x="97" y="1"/>
                    </a:cubicBezTo>
                    <a:cubicBezTo>
                      <a:pt x="105" y="11"/>
                      <a:pt x="120" y="12"/>
                      <a:pt x="130" y="16"/>
                    </a:cubicBezTo>
                    <a:cubicBezTo>
                      <a:pt x="144" y="21"/>
                      <a:pt x="145" y="38"/>
                      <a:pt x="159" y="41"/>
                    </a:cubicBezTo>
                    <a:cubicBezTo>
                      <a:pt x="160" y="42"/>
                      <a:pt x="162" y="45"/>
                      <a:pt x="162" y="46"/>
                    </a:cubicBezTo>
                    <a:cubicBezTo>
                      <a:pt x="160" y="55"/>
                      <a:pt x="170" y="60"/>
                      <a:pt x="170" y="69"/>
                    </a:cubicBezTo>
                    <a:cubicBezTo>
                      <a:pt x="171" y="74"/>
                      <a:pt x="171" y="80"/>
                      <a:pt x="172" y="85"/>
                    </a:cubicBezTo>
                    <a:cubicBezTo>
                      <a:pt x="171" y="85"/>
                      <a:pt x="171" y="86"/>
                      <a:pt x="171" y="86"/>
                    </a:cubicBezTo>
                    <a:cubicBezTo>
                      <a:pt x="171" y="87"/>
                      <a:pt x="170" y="87"/>
                      <a:pt x="170" y="88"/>
                    </a:cubicBezTo>
                    <a:cubicBezTo>
                      <a:pt x="166" y="94"/>
                      <a:pt x="170" y="99"/>
                      <a:pt x="171" y="104"/>
                    </a:cubicBezTo>
                    <a:cubicBezTo>
                      <a:pt x="171" y="108"/>
                      <a:pt x="171" y="112"/>
                      <a:pt x="171" y="116"/>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3" name="Freeform 1226">
                <a:extLst>
                  <a:ext uri="{FF2B5EF4-FFF2-40B4-BE49-F238E27FC236}">
                    <a16:creationId xmlns:a16="http://schemas.microsoft.com/office/drawing/2014/main" id="{8CA20035-DD58-8FBF-241C-5D516D8BBFF2}"/>
                  </a:ext>
                </a:extLst>
              </p:cNvPr>
              <p:cNvSpPr/>
              <p:nvPr/>
            </p:nvSpPr>
            <p:spPr bwMode="auto">
              <a:xfrm>
                <a:off x="5448" y="1769"/>
                <a:ext cx="51" cy="40"/>
              </a:xfrm>
              <a:custGeom>
                <a:avLst/>
                <a:gdLst>
                  <a:gd name="T0" fmla="*/ 45 w 45"/>
                  <a:gd name="T1" fmla="*/ 1 h 35"/>
                  <a:gd name="T2" fmla="*/ 32 w 45"/>
                  <a:gd name="T3" fmla="*/ 16 h 35"/>
                  <a:gd name="T4" fmla="*/ 23 w 45"/>
                  <a:gd name="T5" fmla="*/ 27 h 35"/>
                  <a:gd name="T6" fmla="*/ 15 w 45"/>
                  <a:gd name="T7" fmla="*/ 30 h 35"/>
                  <a:gd name="T8" fmla="*/ 2 w 45"/>
                  <a:gd name="T9" fmla="*/ 23 h 35"/>
                  <a:gd name="T10" fmla="*/ 2 w 45"/>
                  <a:gd name="T11" fmla="*/ 13 h 35"/>
                  <a:gd name="T12" fmla="*/ 5 w 45"/>
                  <a:gd name="T13" fmla="*/ 4 h 35"/>
                  <a:gd name="T14" fmla="*/ 15 w 45"/>
                  <a:gd name="T15" fmla="*/ 5 h 35"/>
                  <a:gd name="T16" fmla="*/ 18 w 45"/>
                  <a:gd name="T17" fmla="*/ 7 h 35"/>
                  <a:gd name="T18" fmla="*/ 45 w 45"/>
                  <a:gd name="T1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35">
                    <a:moveTo>
                      <a:pt x="45" y="1"/>
                    </a:moveTo>
                    <a:cubicBezTo>
                      <a:pt x="45" y="10"/>
                      <a:pt x="39" y="13"/>
                      <a:pt x="32" y="16"/>
                    </a:cubicBezTo>
                    <a:cubicBezTo>
                      <a:pt x="27" y="18"/>
                      <a:pt x="23" y="20"/>
                      <a:pt x="23" y="27"/>
                    </a:cubicBezTo>
                    <a:cubicBezTo>
                      <a:pt x="23" y="33"/>
                      <a:pt x="20" y="35"/>
                      <a:pt x="15" y="30"/>
                    </a:cubicBezTo>
                    <a:cubicBezTo>
                      <a:pt x="12" y="26"/>
                      <a:pt x="7" y="23"/>
                      <a:pt x="2" y="23"/>
                    </a:cubicBezTo>
                    <a:cubicBezTo>
                      <a:pt x="3" y="20"/>
                      <a:pt x="3" y="17"/>
                      <a:pt x="2" y="13"/>
                    </a:cubicBezTo>
                    <a:cubicBezTo>
                      <a:pt x="1" y="10"/>
                      <a:pt x="0" y="6"/>
                      <a:pt x="5" y="4"/>
                    </a:cubicBezTo>
                    <a:cubicBezTo>
                      <a:pt x="8" y="2"/>
                      <a:pt x="12" y="0"/>
                      <a:pt x="15" y="5"/>
                    </a:cubicBezTo>
                    <a:cubicBezTo>
                      <a:pt x="16" y="5"/>
                      <a:pt x="18" y="7"/>
                      <a:pt x="18" y="7"/>
                    </a:cubicBezTo>
                    <a:cubicBezTo>
                      <a:pt x="26" y="0"/>
                      <a:pt x="37" y="7"/>
                      <a:pt x="45"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4" name="Freeform 1227">
                <a:extLst>
                  <a:ext uri="{FF2B5EF4-FFF2-40B4-BE49-F238E27FC236}">
                    <a16:creationId xmlns:a16="http://schemas.microsoft.com/office/drawing/2014/main" id="{01F34E23-8D11-783B-1153-498CFFF87E8F}"/>
                  </a:ext>
                </a:extLst>
              </p:cNvPr>
              <p:cNvSpPr/>
              <p:nvPr/>
            </p:nvSpPr>
            <p:spPr bwMode="auto">
              <a:xfrm>
                <a:off x="5331" y="1787"/>
                <a:ext cx="34" cy="27"/>
              </a:xfrm>
              <a:custGeom>
                <a:avLst/>
                <a:gdLst>
                  <a:gd name="T0" fmla="*/ 11 w 30"/>
                  <a:gd name="T1" fmla="*/ 21 h 24"/>
                  <a:gd name="T2" fmla="*/ 13 w 30"/>
                  <a:gd name="T3" fmla="*/ 0 h 24"/>
                  <a:gd name="T4" fmla="*/ 24 w 30"/>
                  <a:gd name="T5" fmla="*/ 14 h 24"/>
                  <a:gd name="T6" fmla="*/ 22 w 30"/>
                  <a:gd name="T7" fmla="*/ 24 h 24"/>
                  <a:gd name="T8" fmla="*/ 22 w 30"/>
                  <a:gd name="T9" fmla="*/ 23 h 24"/>
                  <a:gd name="T10" fmla="*/ 20 w 30"/>
                  <a:gd name="T11" fmla="*/ 19 h 24"/>
                  <a:gd name="T12" fmla="*/ 20 w 30"/>
                  <a:gd name="T13" fmla="*/ 19 h 24"/>
                  <a:gd name="T14" fmla="*/ 20 w 30"/>
                  <a:gd name="T15" fmla="*/ 18 h 24"/>
                  <a:gd name="T16" fmla="*/ 12 w 30"/>
                  <a:gd name="T17" fmla="*/ 21 h 24"/>
                  <a:gd name="T18" fmla="*/ 12 w 30"/>
                  <a:gd name="T19" fmla="*/ 21 h 24"/>
                  <a:gd name="T20" fmla="*/ 11 w 30"/>
                  <a:gd name="T21"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24">
                    <a:moveTo>
                      <a:pt x="11" y="21"/>
                    </a:moveTo>
                    <a:cubicBezTo>
                      <a:pt x="0" y="17"/>
                      <a:pt x="1" y="15"/>
                      <a:pt x="13" y="0"/>
                    </a:cubicBezTo>
                    <a:cubicBezTo>
                      <a:pt x="15" y="6"/>
                      <a:pt x="18" y="11"/>
                      <a:pt x="24" y="14"/>
                    </a:cubicBezTo>
                    <a:cubicBezTo>
                      <a:pt x="26" y="16"/>
                      <a:pt x="30" y="21"/>
                      <a:pt x="22" y="24"/>
                    </a:cubicBezTo>
                    <a:cubicBezTo>
                      <a:pt x="22" y="24"/>
                      <a:pt x="22" y="23"/>
                      <a:pt x="22" y="23"/>
                    </a:cubicBezTo>
                    <a:cubicBezTo>
                      <a:pt x="22" y="22"/>
                      <a:pt x="21" y="20"/>
                      <a:pt x="20" y="19"/>
                    </a:cubicBezTo>
                    <a:cubicBezTo>
                      <a:pt x="20" y="19"/>
                      <a:pt x="20" y="19"/>
                      <a:pt x="20" y="19"/>
                    </a:cubicBezTo>
                    <a:cubicBezTo>
                      <a:pt x="20" y="19"/>
                      <a:pt x="20" y="18"/>
                      <a:pt x="20" y="18"/>
                    </a:cubicBezTo>
                    <a:cubicBezTo>
                      <a:pt x="15" y="11"/>
                      <a:pt x="14" y="18"/>
                      <a:pt x="12" y="21"/>
                    </a:cubicBezTo>
                    <a:cubicBezTo>
                      <a:pt x="12" y="21"/>
                      <a:pt x="12" y="21"/>
                      <a:pt x="12" y="21"/>
                    </a:cubicBezTo>
                    <a:lnTo>
                      <a:pt x="11" y="21"/>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5" name="Freeform 1228">
                <a:extLst>
                  <a:ext uri="{FF2B5EF4-FFF2-40B4-BE49-F238E27FC236}">
                    <a16:creationId xmlns:a16="http://schemas.microsoft.com/office/drawing/2014/main" id="{2B92716D-124B-E240-BC94-3150B2529342}"/>
                  </a:ext>
                </a:extLst>
              </p:cNvPr>
              <p:cNvSpPr/>
              <p:nvPr/>
            </p:nvSpPr>
            <p:spPr bwMode="auto">
              <a:xfrm>
                <a:off x="5205" y="1668"/>
                <a:ext cx="33" cy="19"/>
              </a:xfrm>
              <a:custGeom>
                <a:avLst/>
                <a:gdLst>
                  <a:gd name="T0" fmla="*/ 11 w 29"/>
                  <a:gd name="T1" fmla="*/ 17 h 17"/>
                  <a:gd name="T2" fmla="*/ 12 w 29"/>
                  <a:gd name="T3" fmla="*/ 12 h 17"/>
                  <a:gd name="T4" fmla="*/ 18 w 29"/>
                  <a:gd name="T5" fmla="*/ 0 h 17"/>
                  <a:gd name="T6" fmla="*/ 28 w 29"/>
                  <a:gd name="T7" fmla="*/ 6 h 17"/>
                  <a:gd name="T8" fmla="*/ 19 w 29"/>
                  <a:gd name="T9" fmla="*/ 15 h 17"/>
                  <a:gd name="T10" fmla="*/ 11 w 29"/>
                  <a:gd name="T11" fmla="*/ 17 h 17"/>
                </a:gdLst>
                <a:ahLst/>
                <a:cxnLst>
                  <a:cxn ang="0">
                    <a:pos x="T0" y="T1"/>
                  </a:cxn>
                  <a:cxn ang="0">
                    <a:pos x="T2" y="T3"/>
                  </a:cxn>
                  <a:cxn ang="0">
                    <a:pos x="T4" y="T5"/>
                  </a:cxn>
                  <a:cxn ang="0">
                    <a:pos x="T6" y="T7"/>
                  </a:cxn>
                  <a:cxn ang="0">
                    <a:pos x="T8" y="T9"/>
                  </a:cxn>
                  <a:cxn ang="0">
                    <a:pos x="T10" y="T11"/>
                  </a:cxn>
                </a:cxnLst>
                <a:rect l="0" t="0" r="r" b="b"/>
                <a:pathLst>
                  <a:path w="28" h="17">
                    <a:moveTo>
                      <a:pt x="11" y="17"/>
                    </a:moveTo>
                    <a:cubicBezTo>
                      <a:pt x="11" y="15"/>
                      <a:pt x="13" y="13"/>
                      <a:pt x="12" y="12"/>
                    </a:cubicBezTo>
                    <a:cubicBezTo>
                      <a:pt x="0" y="2"/>
                      <a:pt x="14" y="3"/>
                      <a:pt x="18" y="0"/>
                    </a:cubicBezTo>
                    <a:cubicBezTo>
                      <a:pt x="22" y="1"/>
                      <a:pt x="28" y="0"/>
                      <a:pt x="28" y="6"/>
                    </a:cubicBezTo>
                    <a:cubicBezTo>
                      <a:pt x="29" y="12"/>
                      <a:pt x="23" y="13"/>
                      <a:pt x="19" y="15"/>
                    </a:cubicBezTo>
                    <a:cubicBezTo>
                      <a:pt x="17" y="16"/>
                      <a:pt x="14" y="16"/>
                      <a:pt x="11"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6" name="Freeform 1229">
                <a:extLst>
                  <a:ext uri="{FF2B5EF4-FFF2-40B4-BE49-F238E27FC236}">
                    <a16:creationId xmlns:a16="http://schemas.microsoft.com/office/drawing/2014/main" id="{8FC579A6-F780-E4DD-EDB9-E600C636E4B0}"/>
                  </a:ext>
                </a:extLst>
              </p:cNvPr>
              <p:cNvSpPr/>
              <p:nvPr/>
            </p:nvSpPr>
            <p:spPr bwMode="auto">
              <a:xfrm>
                <a:off x="5473" y="1634"/>
                <a:ext cx="26" cy="24"/>
              </a:xfrm>
              <a:custGeom>
                <a:avLst/>
                <a:gdLst>
                  <a:gd name="T0" fmla="*/ 2 w 23"/>
                  <a:gd name="T1" fmla="*/ 21 h 21"/>
                  <a:gd name="T2" fmla="*/ 0 w 23"/>
                  <a:gd name="T3" fmla="*/ 5 h 21"/>
                  <a:gd name="T4" fmla="*/ 23 w 23"/>
                  <a:gd name="T5" fmla="*/ 7 h 21"/>
                  <a:gd name="T6" fmla="*/ 2 w 23"/>
                  <a:gd name="T7" fmla="*/ 21 h 21"/>
                </a:gdLst>
                <a:ahLst/>
                <a:cxnLst>
                  <a:cxn ang="0">
                    <a:pos x="T0" y="T1"/>
                  </a:cxn>
                  <a:cxn ang="0">
                    <a:pos x="T2" y="T3"/>
                  </a:cxn>
                  <a:cxn ang="0">
                    <a:pos x="T4" y="T5"/>
                  </a:cxn>
                  <a:cxn ang="0">
                    <a:pos x="T6" y="T7"/>
                  </a:cxn>
                </a:cxnLst>
                <a:rect l="0" t="0" r="r" b="b"/>
                <a:pathLst>
                  <a:path w="23" h="21">
                    <a:moveTo>
                      <a:pt x="2" y="21"/>
                    </a:moveTo>
                    <a:cubicBezTo>
                      <a:pt x="1" y="16"/>
                      <a:pt x="1" y="10"/>
                      <a:pt x="0" y="5"/>
                    </a:cubicBezTo>
                    <a:cubicBezTo>
                      <a:pt x="9" y="0"/>
                      <a:pt x="13" y="13"/>
                      <a:pt x="23" y="7"/>
                    </a:cubicBezTo>
                    <a:cubicBezTo>
                      <a:pt x="16" y="16"/>
                      <a:pt x="9" y="19"/>
                      <a:pt x="2"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7" name="Freeform 1230">
                <a:extLst>
                  <a:ext uri="{FF2B5EF4-FFF2-40B4-BE49-F238E27FC236}">
                    <a16:creationId xmlns:a16="http://schemas.microsoft.com/office/drawing/2014/main" id="{B0A79875-BFCD-5BEC-E0A1-FBA449584409}"/>
                  </a:ext>
                </a:extLst>
              </p:cNvPr>
              <p:cNvSpPr/>
              <p:nvPr/>
            </p:nvSpPr>
            <p:spPr bwMode="auto">
              <a:xfrm>
                <a:off x="5527" y="1662"/>
                <a:ext cx="30" cy="17"/>
              </a:xfrm>
              <a:custGeom>
                <a:avLst/>
                <a:gdLst>
                  <a:gd name="T0" fmla="*/ 19 w 26"/>
                  <a:gd name="T1" fmla="*/ 3 h 15"/>
                  <a:gd name="T2" fmla="*/ 14 w 26"/>
                  <a:gd name="T3" fmla="*/ 13 h 15"/>
                  <a:gd name="T4" fmla="*/ 0 w 26"/>
                  <a:gd name="T5" fmla="*/ 9 h 15"/>
                  <a:gd name="T6" fmla="*/ 1 w 26"/>
                  <a:gd name="T7" fmla="*/ 5 h 15"/>
                  <a:gd name="T8" fmla="*/ 17 w 26"/>
                  <a:gd name="T9" fmla="*/ 3 h 15"/>
                  <a:gd name="T10" fmla="*/ 19 w 26"/>
                  <a:gd name="T11" fmla="*/ 3 h 15"/>
                </a:gdLst>
                <a:ahLst/>
                <a:cxnLst>
                  <a:cxn ang="0">
                    <a:pos x="T0" y="T1"/>
                  </a:cxn>
                  <a:cxn ang="0">
                    <a:pos x="T2" y="T3"/>
                  </a:cxn>
                  <a:cxn ang="0">
                    <a:pos x="T4" y="T5"/>
                  </a:cxn>
                  <a:cxn ang="0">
                    <a:pos x="T6" y="T7"/>
                  </a:cxn>
                  <a:cxn ang="0">
                    <a:pos x="T8" y="T9"/>
                  </a:cxn>
                  <a:cxn ang="0">
                    <a:pos x="T10" y="T11"/>
                  </a:cxn>
                </a:cxnLst>
                <a:rect l="0" t="0" r="r" b="b"/>
                <a:pathLst>
                  <a:path w="26" h="15">
                    <a:moveTo>
                      <a:pt x="19" y="3"/>
                    </a:moveTo>
                    <a:cubicBezTo>
                      <a:pt x="26" y="11"/>
                      <a:pt x="17" y="10"/>
                      <a:pt x="14" y="13"/>
                    </a:cubicBezTo>
                    <a:cubicBezTo>
                      <a:pt x="9" y="12"/>
                      <a:pt x="3" y="15"/>
                      <a:pt x="0" y="9"/>
                    </a:cubicBezTo>
                    <a:cubicBezTo>
                      <a:pt x="0" y="8"/>
                      <a:pt x="0" y="6"/>
                      <a:pt x="1" y="5"/>
                    </a:cubicBezTo>
                    <a:cubicBezTo>
                      <a:pt x="6" y="1"/>
                      <a:pt x="11" y="0"/>
                      <a:pt x="17" y="3"/>
                    </a:cubicBezTo>
                    <a:cubicBezTo>
                      <a:pt x="17" y="3"/>
                      <a:pt x="18" y="3"/>
                      <a:pt x="19"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8" name="Freeform 1231">
                <a:extLst>
                  <a:ext uri="{FF2B5EF4-FFF2-40B4-BE49-F238E27FC236}">
                    <a16:creationId xmlns:a16="http://schemas.microsoft.com/office/drawing/2014/main" id="{748E6E0B-A51C-3533-A180-60DD8A2CC996}"/>
                  </a:ext>
                </a:extLst>
              </p:cNvPr>
              <p:cNvSpPr/>
              <p:nvPr/>
            </p:nvSpPr>
            <p:spPr bwMode="auto">
              <a:xfrm>
                <a:off x="5530" y="1603"/>
                <a:ext cx="15" cy="28"/>
              </a:xfrm>
              <a:custGeom>
                <a:avLst/>
                <a:gdLst>
                  <a:gd name="T0" fmla="*/ 10 w 13"/>
                  <a:gd name="T1" fmla="*/ 24 h 24"/>
                  <a:gd name="T2" fmla="*/ 3 w 13"/>
                  <a:gd name="T3" fmla="*/ 21 h 24"/>
                  <a:gd name="T4" fmla="*/ 0 w 13"/>
                  <a:gd name="T5" fmla="*/ 12 h 24"/>
                  <a:gd name="T6" fmla="*/ 13 w 13"/>
                  <a:gd name="T7" fmla="*/ 0 h 24"/>
                  <a:gd name="T8" fmla="*/ 10 w 13"/>
                  <a:gd name="T9" fmla="*/ 24 h 24"/>
                </a:gdLst>
                <a:ahLst/>
                <a:cxnLst>
                  <a:cxn ang="0">
                    <a:pos x="T0" y="T1"/>
                  </a:cxn>
                  <a:cxn ang="0">
                    <a:pos x="T2" y="T3"/>
                  </a:cxn>
                  <a:cxn ang="0">
                    <a:pos x="T4" y="T5"/>
                  </a:cxn>
                  <a:cxn ang="0">
                    <a:pos x="T6" y="T7"/>
                  </a:cxn>
                  <a:cxn ang="0">
                    <a:pos x="T8" y="T9"/>
                  </a:cxn>
                </a:cxnLst>
                <a:rect l="0" t="0" r="r" b="b"/>
                <a:pathLst>
                  <a:path w="13" h="24">
                    <a:moveTo>
                      <a:pt x="10" y="24"/>
                    </a:moveTo>
                    <a:cubicBezTo>
                      <a:pt x="8" y="23"/>
                      <a:pt x="5" y="22"/>
                      <a:pt x="3" y="21"/>
                    </a:cubicBezTo>
                    <a:cubicBezTo>
                      <a:pt x="3" y="18"/>
                      <a:pt x="3" y="14"/>
                      <a:pt x="0" y="12"/>
                    </a:cubicBezTo>
                    <a:cubicBezTo>
                      <a:pt x="5" y="8"/>
                      <a:pt x="5" y="0"/>
                      <a:pt x="13" y="0"/>
                    </a:cubicBezTo>
                    <a:cubicBezTo>
                      <a:pt x="12" y="8"/>
                      <a:pt x="11" y="16"/>
                      <a:pt x="10" y="24"/>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9" name="Freeform 1232">
                <a:extLst>
                  <a:ext uri="{FF2B5EF4-FFF2-40B4-BE49-F238E27FC236}">
                    <a16:creationId xmlns:a16="http://schemas.microsoft.com/office/drawing/2014/main" id="{5B3A2539-DABC-A139-A006-E85A57D6B414}"/>
                  </a:ext>
                </a:extLst>
              </p:cNvPr>
              <p:cNvSpPr/>
              <p:nvPr/>
            </p:nvSpPr>
            <p:spPr bwMode="auto">
              <a:xfrm>
                <a:off x="5474" y="1679"/>
                <a:ext cx="13" cy="16"/>
              </a:xfrm>
              <a:custGeom>
                <a:avLst/>
                <a:gdLst>
                  <a:gd name="T0" fmla="*/ 0 w 12"/>
                  <a:gd name="T1" fmla="*/ 12 h 14"/>
                  <a:gd name="T2" fmla="*/ 0 w 12"/>
                  <a:gd name="T3" fmla="*/ 0 h 14"/>
                  <a:gd name="T4" fmla="*/ 2 w 12"/>
                  <a:gd name="T5" fmla="*/ 2 h 14"/>
                  <a:gd name="T6" fmla="*/ 11 w 12"/>
                  <a:gd name="T7" fmla="*/ 8 h 14"/>
                  <a:gd name="T8" fmla="*/ 0 w 12"/>
                  <a:gd name="T9" fmla="*/ 12 h 14"/>
                </a:gdLst>
                <a:ahLst/>
                <a:cxnLst>
                  <a:cxn ang="0">
                    <a:pos x="T0" y="T1"/>
                  </a:cxn>
                  <a:cxn ang="0">
                    <a:pos x="T2" y="T3"/>
                  </a:cxn>
                  <a:cxn ang="0">
                    <a:pos x="T4" y="T5"/>
                  </a:cxn>
                  <a:cxn ang="0">
                    <a:pos x="T6" y="T7"/>
                  </a:cxn>
                  <a:cxn ang="0">
                    <a:pos x="T8" y="T9"/>
                  </a:cxn>
                </a:cxnLst>
                <a:rect l="0" t="0" r="r" b="b"/>
                <a:pathLst>
                  <a:path w="12" h="14">
                    <a:moveTo>
                      <a:pt x="0" y="12"/>
                    </a:moveTo>
                    <a:cubicBezTo>
                      <a:pt x="0" y="8"/>
                      <a:pt x="0" y="4"/>
                      <a:pt x="0" y="0"/>
                    </a:cubicBezTo>
                    <a:cubicBezTo>
                      <a:pt x="1" y="1"/>
                      <a:pt x="2" y="1"/>
                      <a:pt x="2" y="2"/>
                    </a:cubicBezTo>
                    <a:cubicBezTo>
                      <a:pt x="5" y="4"/>
                      <a:pt x="12" y="4"/>
                      <a:pt x="11" y="8"/>
                    </a:cubicBezTo>
                    <a:cubicBezTo>
                      <a:pt x="10" y="14"/>
                      <a:pt x="4" y="12"/>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0" name="Freeform 1233">
                <a:extLst>
                  <a:ext uri="{FF2B5EF4-FFF2-40B4-BE49-F238E27FC236}">
                    <a16:creationId xmlns:a16="http://schemas.microsoft.com/office/drawing/2014/main" id="{7B7DB0A3-48D3-93E4-6C06-E802D3D6F954}"/>
                  </a:ext>
                </a:extLst>
              </p:cNvPr>
              <p:cNvSpPr/>
              <p:nvPr/>
            </p:nvSpPr>
            <p:spPr bwMode="auto">
              <a:xfrm>
                <a:off x="5473" y="1659"/>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0" y="1"/>
                      <a:pt x="1" y="1"/>
                      <a:pt x="1" y="0"/>
                    </a:cubicBezTo>
                    <a:cubicBezTo>
                      <a:pt x="1" y="1"/>
                      <a:pt x="0" y="1"/>
                      <a:pt x="0"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1" name="Freeform 1234">
                <a:extLst>
                  <a:ext uri="{FF2B5EF4-FFF2-40B4-BE49-F238E27FC236}">
                    <a16:creationId xmlns:a16="http://schemas.microsoft.com/office/drawing/2014/main" id="{4A791DA4-2088-7B96-4C13-B56EA38D01CB}"/>
                  </a:ext>
                </a:extLst>
              </p:cNvPr>
              <p:cNvSpPr/>
              <p:nvPr/>
            </p:nvSpPr>
            <p:spPr bwMode="auto">
              <a:xfrm>
                <a:off x="5495" y="705"/>
                <a:ext cx="94" cy="114"/>
              </a:xfrm>
              <a:custGeom>
                <a:avLst/>
                <a:gdLst>
                  <a:gd name="T0" fmla="*/ 82 w 83"/>
                  <a:gd name="T1" fmla="*/ 99 h 101"/>
                  <a:gd name="T2" fmla="*/ 75 w 83"/>
                  <a:gd name="T3" fmla="*/ 101 h 101"/>
                  <a:gd name="T4" fmla="*/ 28 w 83"/>
                  <a:gd name="T5" fmla="*/ 88 h 101"/>
                  <a:gd name="T6" fmla="*/ 0 w 83"/>
                  <a:gd name="T7" fmla="*/ 77 h 101"/>
                  <a:gd name="T8" fmla="*/ 0 w 83"/>
                  <a:gd name="T9" fmla="*/ 77 h 101"/>
                  <a:gd name="T10" fmla="*/ 0 w 83"/>
                  <a:gd name="T11" fmla="*/ 70 h 101"/>
                  <a:gd name="T12" fmla="*/ 0 w 83"/>
                  <a:gd name="T13" fmla="*/ 70 h 101"/>
                  <a:gd name="T14" fmla="*/ 10 w 83"/>
                  <a:gd name="T15" fmla="*/ 73 h 101"/>
                  <a:gd name="T16" fmla="*/ 52 w 83"/>
                  <a:gd name="T17" fmla="*/ 89 h 101"/>
                  <a:gd name="T18" fmla="*/ 56 w 83"/>
                  <a:gd name="T19" fmla="*/ 84 h 101"/>
                  <a:gd name="T20" fmla="*/ 56 w 83"/>
                  <a:gd name="T21" fmla="*/ 84 h 101"/>
                  <a:gd name="T22" fmla="*/ 75 w 83"/>
                  <a:gd name="T23" fmla="*/ 97 h 101"/>
                  <a:gd name="T24" fmla="*/ 41 w 83"/>
                  <a:gd name="T25" fmla="*/ 8 h 101"/>
                  <a:gd name="T26" fmla="*/ 36 w 83"/>
                  <a:gd name="T27" fmla="*/ 0 h 101"/>
                  <a:gd name="T28" fmla="*/ 37 w 83"/>
                  <a:gd name="T29" fmla="*/ 0 h 101"/>
                  <a:gd name="T30" fmla="*/ 63 w 83"/>
                  <a:gd name="T31" fmla="*/ 34 h 101"/>
                  <a:gd name="T32" fmla="*/ 74 w 83"/>
                  <a:gd name="T33" fmla="*/ 66 h 101"/>
                  <a:gd name="T34" fmla="*/ 78 w 83"/>
                  <a:gd name="T35" fmla="*/ 38 h 101"/>
                  <a:gd name="T36" fmla="*/ 78 w 83"/>
                  <a:gd name="T37" fmla="*/ 38 h 101"/>
                  <a:gd name="T38" fmla="*/ 79 w 83"/>
                  <a:gd name="T39" fmla="*/ 70 h 101"/>
                  <a:gd name="T40" fmla="*/ 82 w 83"/>
                  <a:gd name="T41" fmla="*/ 9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3" h="100">
                    <a:moveTo>
                      <a:pt x="82" y="99"/>
                    </a:moveTo>
                    <a:cubicBezTo>
                      <a:pt x="80" y="100"/>
                      <a:pt x="78" y="101"/>
                      <a:pt x="75" y="101"/>
                    </a:cubicBezTo>
                    <a:cubicBezTo>
                      <a:pt x="59" y="97"/>
                      <a:pt x="44" y="90"/>
                      <a:pt x="28" y="88"/>
                    </a:cubicBezTo>
                    <a:cubicBezTo>
                      <a:pt x="18" y="86"/>
                      <a:pt x="9" y="83"/>
                      <a:pt x="0" y="77"/>
                    </a:cubicBezTo>
                    <a:cubicBezTo>
                      <a:pt x="0" y="77"/>
                      <a:pt x="0" y="77"/>
                      <a:pt x="0" y="77"/>
                    </a:cubicBezTo>
                    <a:cubicBezTo>
                      <a:pt x="8" y="75"/>
                      <a:pt x="0" y="72"/>
                      <a:pt x="0" y="70"/>
                    </a:cubicBezTo>
                    <a:cubicBezTo>
                      <a:pt x="0" y="70"/>
                      <a:pt x="0" y="70"/>
                      <a:pt x="0" y="70"/>
                    </a:cubicBezTo>
                    <a:cubicBezTo>
                      <a:pt x="4" y="70"/>
                      <a:pt x="7" y="71"/>
                      <a:pt x="10" y="73"/>
                    </a:cubicBezTo>
                    <a:cubicBezTo>
                      <a:pt x="21" y="86"/>
                      <a:pt x="37" y="85"/>
                      <a:pt x="52" y="89"/>
                    </a:cubicBezTo>
                    <a:cubicBezTo>
                      <a:pt x="54" y="90"/>
                      <a:pt x="56" y="87"/>
                      <a:pt x="56" y="84"/>
                    </a:cubicBezTo>
                    <a:cubicBezTo>
                      <a:pt x="56" y="84"/>
                      <a:pt x="56" y="84"/>
                      <a:pt x="56" y="84"/>
                    </a:cubicBezTo>
                    <a:cubicBezTo>
                      <a:pt x="63" y="87"/>
                      <a:pt x="66" y="96"/>
                      <a:pt x="75" y="97"/>
                    </a:cubicBezTo>
                    <a:cubicBezTo>
                      <a:pt x="70" y="64"/>
                      <a:pt x="62" y="34"/>
                      <a:pt x="41" y="8"/>
                    </a:cubicBezTo>
                    <a:cubicBezTo>
                      <a:pt x="39" y="6"/>
                      <a:pt x="37" y="3"/>
                      <a:pt x="36" y="0"/>
                    </a:cubicBezTo>
                    <a:cubicBezTo>
                      <a:pt x="37" y="0"/>
                      <a:pt x="37" y="0"/>
                      <a:pt x="37" y="0"/>
                    </a:cubicBezTo>
                    <a:cubicBezTo>
                      <a:pt x="52" y="6"/>
                      <a:pt x="56" y="21"/>
                      <a:pt x="63" y="34"/>
                    </a:cubicBezTo>
                    <a:cubicBezTo>
                      <a:pt x="68" y="43"/>
                      <a:pt x="71" y="54"/>
                      <a:pt x="74" y="66"/>
                    </a:cubicBezTo>
                    <a:cubicBezTo>
                      <a:pt x="78" y="57"/>
                      <a:pt x="78" y="47"/>
                      <a:pt x="78" y="38"/>
                    </a:cubicBezTo>
                    <a:cubicBezTo>
                      <a:pt x="78" y="38"/>
                      <a:pt x="78" y="38"/>
                      <a:pt x="78" y="38"/>
                    </a:cubicBezTo>
                    <a:cubicBezTo>
                      <a:pt x="83" y="49"/>
                      <a:pt x="81" y="60"/>
                      <a:pt x="79" y="70"/>
                    </a:cubicBezTo>
                    <a:cubicBezTo>
                      <a:pt x="77" y="80"/>
                      <a:pt x="78" y="89"/>
                      <a:pt x="82" y="9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2" name="Freeform 1235">
                <a:extLst>
                  <a:ext uri="{FF2B5EF4-FFF2-40B4-BE49-F238E27FC236}">
                    <a16:creationId xmlns:a16="http://schemas.microsoft.com/office/drawing/2014/main" id="{2DCB3443-C236-65FA-4B94-D746CFC9BADE}"/>
                  </a:ext>
                </a:extLst>
              </p:cNvPr>
              <p:cNvSpPr/>
              <p:nvPr/>
            </p:nvSpPr>
            <p:spPr bwMode="auto">
              <a:xfrm>
                <a:off x="5379" y="707"/>
                <a:ext cx="113" cy="37"/>
              </a:xfrm>
              <a:custGeom>
                <a:avLst/>
                <a:gdLst>
                  <a:gd name="T0" fmla="*/ 76 w 99"/>
                  <a:gd name="T1" fmla="*/ 15 h 33"/>
                  <a:gd name="T2" fmla="*/ 99 w 99"/>
                  <a:gd name="T3" fmla="*/ 33 h 33"/>
                  <a:gd name="T4" fmla="*/ 29 w 99"/>
                  <a:gd name="T5" fmla="*/ 28 h 33"/>
                  <a:gd name="T6" fmla="*/ 58 w 99"/>
                  <a:gd name="T7" fmla="*/ 19 h 33"/>
                  <a:gd name="T8" fmla="*/ 0 w 99"/>
                  <a:gd name="T9" fmla="*/ 13 h 33"/>
                  <a:gd name="T10" fmla="*/ 1 w 99"/>
                  <a:gd name="T11" fmla="*/ 10 h 33"/>
                  <a:gd name="T12" fmla="*/ 29 w 99"/>
                  <a:gd name="T13" fmla="*/ 10 h 33"/>
                  <a:gd name="T14" fmla="*/ 24 w 99"/>
                  <a:gd name="T15" fmla="*/ 0 h 33"/>
                  <a:gd name="T16" fmla="*/ 71 w 99"/>
                  <a:gd name="T17" fmla="*/ 15 h 33"/>
                  <a:gd name="T18" fmla="*/ 71 w 99"/>
                  <a:gd name="T19" fmla="*/ 15 h 33"/>
                  <a:gd name="T20" fmla="*/ 76 w 99"/>
                  <a:gd name="T21" fmla="*/ 1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 h="33">
                    <a:moveTo>
                      <a:pt x="76" y="15"/>
                    </a:moveTo>
                    <a:cubicBezTo>
                      <a:pt x="85" y="19"/>
                      <a:pt x="93" y="24"/>
                      <a:pt x="99" y="33"/>
                    </a:cubicBezTo>
                    <a:cubicBezTo>
                      <a:pt x="76" y="18"/>
                      <a:pt x="52" y="25"/>
                      <a:pt x="29" y="28"/>
                    </a:cubicBezTo>
                    <a:cubicBezTo>
                      <a:pt x="37" y="20"/>
                      <a:pt x="47" y="19"/>
                      <a:pt x="58" y="19"/>
                    </a:cubicBezTo>
                    <a:cubicBezTo>
                      <a:pt x="40" y="11"/>
                      <a:pt x="20" y="14"/>
                      <a:pt x="0" y="13"/>
                    </a:cubicBezTo>
                    <a:cubicBezTo>
                      <a:pt x="0" y="12"/>
                      <a:pt x="0" y="11"/>
                      <a:pt x="1" y="10"/>
                    </a:cubicBezTo>
                    <a:cubicBezTo>
                      <a:pt x="10" y="10"/>
                      <a:pt x="20" y="10"/>
                      <a:pt x="29" y="10"/>
                    </a:cubicBezTo>
                    <a:cubicBezTo>
                      <a:pt x="31" y="4"/>
                      <a:pt x="23" y="6"/>
                      <a:pt x="24" y="0"/>
                    </a:cubicBezTo>
                    <a:cubicBezTo>
                      <a:pt x="40" y="6"/>
                      <a:pt x="54" y="15"/>
                      <a:pt x="71" y="15"/>
                    </a:cubicBezTo>
                    <a:cubicBezTo>
                      <a:pt x="71" y="15"/>
                      <a:pt x="71" y="15"/>
                      <a:pt x="71" y="15"/>
                    </a:cubicBezTo>
                    <a:cubicBezTo>
                      <a:pt x="72" y="17"/>
                      <a:pt x="74" y="17"/>
                      <a:pt x="76"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3" name="Freeform 1236">
                <a:extLst>
                  <a:ext uri="{FF2B5EF4-FFF2-40B4-BE49-F238E27FC236}">
                    <a16:creationId xmlns:a16="http://schemas.microsoft.com/office/drawing/2014/main" id="{AF0F46F9-D19A-A263-7A07-9449BC49B25D}"/>
                  </a:ext>
                </a:extLst>
              </p:cNvPr>
              <p:cNvSpPr/>
              <p:nvPr/>
            </p:nvSpPr>
            <p:spPr bwMode="auto">
              <a:xfrm>
                <a:off x="5482" y="703"/>
                <a:ext cx="62" cy="82"/>
              </a:xfrm>
              <a:custGeom>
                <a:avLst/>
                <a:gdLst>
                  <a:gd name="T0" fmla="*/ 39 w 55"/>
                  <a:gd name="T1" fmla="*/ 59 h 72"/>
                  <a:gd name="T2" fmla="*/ 41 w 55"/>
                  <a:gd name="T3" fmla="*/ 50 h 72"/>
                  <a:gd name="T4" fmla="*/ 6 w 55"/>
                  <a:gd name="T5" fmla="*/ 10 h 72"/>
                  <a:gd name="T6" fmla="*/ 0 w 55"/>
                  <a:gd name="T7" fmla="*/ 3 h 72"/>
                  <a:gd name="T8" fmla="*/ 0 w 55"/>
                  <a:gd name="T9" fmla="*/ 3 h 72"/>
                  <a:gd name="T10" fmla="*/ 5 w 55"/>
                  <a:gd name="T11" fmla="*/ 1 h 72"/>
                  <a:gd name="T12" fmla="*/ 5 w 55"/>
                  <a:gd name="T13" fmla="*/ 1 h 72"/>
                  <a:gd name="T14" fmla="*/ 25 w 55"/>
                  <a:gd name="T15" fmla="*/ 19 h 72"/>
                  <a:gd name="T16" fmla="*/ 35 w 55"/>
                  <a:gd name="T17" fmla="*/ 31 h 72"/>
                  <a:gd name="T18" fmla="*/ 31 w 55"/>
                  <a:gd name="T19" fmla="*/ 0 h 72"/>
                  <a:gd name="T20" fmla="*/ 55 w 55"/>
                  <a:gd name="T21" fmla="*/ 72 h 72"/>
                  <a:gd name="T22" fmla="*/ 39 w 55"/>
                  <a:gd name="T23" fmla="*/ 5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72">
                    <a:moveTo>
                      <a:pt x="39" y="59"/>
                    </a:moveTo>
                    <a:cubicBezTo>
                      <a:pt x="46" y="58"/>
                      <a:pt x="44" y="54"/>
                      <a:pt x="41" y="50"/>
                    </a:cubicBezTo>
                    <a:cubicBezTo>
                      <a:pt x="32" y="35"/>
                      <a:pt x="21" y="20"/>
                      <a:pt x="6" y="10"/>
                    </a:cubicBezTo>
                    <a:cubicBezTo>
                      <a:pt x="3" y="9"/>
                      <a:pt x="0" y="7"/>
                      <a:pt x="0" y="3"/>
                    </a:cubicBezTo>
                    <a:cubicBezTo>
                      <a:pt x="0" y="3"/>
                      <a:pt x="0" y="3"/>
                      <a:pt x="0" y="3"/>
                    </a:cubicBezTo>
                    <a:cubicBezTo>
                      <a:pt x="2" y="3"/>
                      <a:pt x="4" y="3"/>
                      <a:pt x="5" y="1"/>
                    </a:cubicBezTo>
                    <a:cubicBezTo>
                      <a:pt x="5" y="1"/>
                      <a:pt x="5" y="1"/>
                      <a:pt x="5" y="1"/>
                    </a:cubicBezTo>
                    <a:cubicBezTo>
                      <a:pt x="15" y="4"/>
                      <a:pt x="19" y="12"/>
                      <a:pt x="25" y="19"/>
                    </a:cubicBezTo>
                    <a:cubicBezTo>
                      <a:pt x="28" y="22"/>
                      <a:pt x="31" y="26"/>
                      <a:pt x="35" y="31"/>
                    </a:cubicBezTo>
                    <a:cubicBezTo>
                      <a:pt x="37" y="18"/>
                      <a:pt x="30" y="10"/>
                      <a:pt x="31" y="0"/>
                    </a:cubicBezTo>
                    <a:cubicBezTo>
                      <a:pt x="43" y="22"/>
                      <a:pt x="40" y="50"/>
                      <a:pt x="55" y="72"/>
                    </a:cubicBezTo>
                    <a:cubicBezTo>
                      <a:pt x="48" y="69"/>
                      <a:pt x="41" y="68"/>
                      <a:pt x="39" y="5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4" name="Freeform 1237">
                <a:extLst>
                  <a:ext uri="{FF2B5EF4-FFF2-40B4-BE49-F238E27FC236}">
                    <a16:creationId xmlns:a16="http://schemas.microsoft.com/office/drawing/2014/main" id="{F862E6F0-8818-7ED9-3CE0-09A1A46DCD4A}"/>
                  </a:ext>
                </a:extLst>
              </p:cNvPr>
              <p:cNvSpPr/>
              <p:nvPr/>
            </p:nvSpPr>
            <p:spPr bwMode="auto">
              <a:xfrm>
                <a:off x="5476" y="813"/>
                <a:ext cx="116" cy="34"/>
              </a:xfrm>
              <a:custGeom>
                <a:avLst/>
                <a:gdLst>
                  <a:gd name="T0" fmla="*/ 97 w 102"/>
                  <a:gd name="T1" fmla="*/ 17 h 30"/>
                  <a:gd name="T2" fmla="*/ 102 w 102"/>
                  <a:gd name="T3" fmla="*/ 23 h 30"/>
                  <a:gd name="T4" fmla="*/ 47 w 102"/>
                  <a:gd name="T5" fmla="*/ 29 h 30"/>
                  <a:gd name="T6" fmla="*/ 42 w 102"/>
                  <a:gd name="T7" fmla="*/ 27 h 30"/>
                  <a:gd name="T8" fmla="*/ 62 w 102"/>
                  <a:gd name="T9" fmla="*/ 17 h 30"/>
                  <a:gd name="T10" fmla="*/ 4 w 102"/>
                  <a:gd name="T11" fmla="*/ 17 h 30"/>
                  <a:gd name="T12" fmla="*/ 14 w 102"/>
                  <a:gd name="T13" fmla="*/ 10 h 30"/>
                  <a:gd name="T14" fmla="*/ 0 w 102"/>
                  <a:gd name="T15" fmla="*/ 1 h 30"/>
                  <a:gd name="T16" fmla="*/ 0 w 102"/>
                  <a:gd name="T17" fmla="*/ 0 h 30"/>
                  <a:gd name="T18" fmla="*/ 80 w 102"/>
                  <a:gd name="T19" fmla="*/ 14 h 30"/>
                  <a:gd name="T20" fmla="*/ 95 w 102"/>
                  <a:gd name="T21" fmla="*/ 15 h 30"/>
                  <a:gd name="T22" fmla="*/ 95 w 102"/>
                  <a:gd name="T23" fmla="*/ 15 h 30"/>
                  <a:gd name="T24" fmla="*/ 97 w 102"/>
                  <a:gd name="T25" fmla="*/ 1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2" h="30">
                    <a:moveTo>
                      <a:pt x="97" y="17"/>
                    </a:moveTo>
                    <a:cubicBezTo>
                      <a:pt x="99" y="19"/>
                      <a:pt x="100" y="21"/>
                      <a:pt x="102" y="23"/>
                    </a:cubicBezTo>
                    <a:cubicBezTo>
                      <a:pt x="82" y="14"/>
                      <a:pt x="64" y="19"/>
                      <a:pt x="47" y="29"/>
                    </a:cubicBezTo>
                    <a:cubicBezTo>
                      <a:pt x="45" y="30"/>
                      <a:pt x="44" y="29"/>
                      <a:pt x="42" y="27"/>
                    </a:cubicBezTo>
                    <a:cubicBezTo>
                      <a:pt x="48" y="24"/>
                      <a:pt x="54" y="21"/>
                      <a:pt x="62" y="17"/>
                    </a:cubicBezTo>
                    <a:cubicBezTo>
                      <a:pt x="41" y="12"/>
                      <a:pt x="23" y="17"/>
                      <a:pt x="4" y="17"/>
                    </a:cubicBezTo>
                    <a:cubicBezTo>
                      <a:pt x="5" y="10"/>
                      <a:pt x="12" y="15"/>
                      <a:pt x="14" y="10"/>
                    </a:cubicBezTo>
                    <a:cubicBezTo>
                      <a:pt x="10" y="6"/>
                      <a:pt x="1" y="9"/>
                      <a:pt x="0" y="1"/>
                    </a:cubicBezTo>
                    <a:cubicBezTo>
                      <a:pt x="0" y="0"/>
                      <a:pt x="0" y="0"/>
                      <a:pt x="0" y="0"/>
                    </a:cubicBezTo>
                    <a:cubicBezTo>
                      <a:pt x="26" y="10"/>
                      <a:pt x="54" y="10"/>
                      <a:pt x="80" y="14"/>
                    </a:cubicBezTo>
                    <a:cubicBezTo>
                      <a:pt x="85" y="15"/>
                      <a:pt x="90" y="15"/>
                      <a:pt x="95" y="15"/>
                    </a:cubicBezTo>
                    <a:cubicBezTo>
                      <a:pt x="95" y="15"/>
                      <a:pt x="95" y="15"/>
                      <a:pt x="95" y="15"/>
                    </a:cubicBezTo>
                    <a:cubicBezTo>
                      <a:pt x="96" y="16"/>
                      <a:pt x="96" y="17"/>
                      <a:pt x="97"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5" name="Freeform 1238">
                <a:extLst>
                  <a:ext uri="{FF2B5EF4-FFF2-40B4-BE49-F238E27FC236}">
                    <a16:creationId xmlns:a16="http://schemas.microsoft.com/office/drawing/2014/main" id="{94842253-160B-EADD-CD0F-D000B9C25076}"/>
                  </a:ext>
                </a:extLst>
              </p:cNvPr>
              <p:cNvSpPr/>
              <p:nvPr/>
            </p:nvSpPr>
            <p:spPr bwMode="auto">
              <a:xfrm>
                <a:off x="5415" y="761"/>
                <a:ext cx="80" cy="31"/>
              </a:xfrm>
              <a:custGeom>
                <a:avLst/>
                <a:gdLst>
                  <a:gd name="T0" fmla="*/ 71 w 71"/>
                  <a:gd name="T1" fmla="*/ 27 h 27"/>
                  <a:gd name="T2" fmla="*/ 0 w 71"/>
                  <a:gd name="T3" fmla="*/ 0 h 27"/>
                  <a:gd name="T4" fmla="*/ 71 w 71"/>
                  <a:gd name="T5" fmla="*/ 27 h 27"/>
                  <a:gd name="T6" fmla="*/ 71 w 71"/>
                  <a:gd name="T7" fmla="*/ 27 h 27"/>
                </a:gdLst>
                <a:ahLst/>
                <a:cxnLst>
                  <a:cxn ang="0">
                    <a:pos x="T0" y="T1"/>
                  </a:cxn>
                  <a:cxn ang="0">
                    <a:pos x="T2" y="T3"/>
                  </a:cxn>
                  <a:cxn ang="0">
                    <a:pos x="T4" y="T5"/>
                  </a:cxn>
                  <a:cxn ang="0">
                    <a:pos x="T6" y="T7"/>
                  </a:cxn>
                </a:cxnLst>
                <a:rect l="0" t="0" r="r" b="b"/>
                <a:pathLst>
                  <a:path w="71" h="27">
                    <a:moveTo>
                      <a:pt x="71" y="27"/>
                    </a:moveTo>
                    <a:cubicBezTo>
                      <a:pt x="46" y="23"/>
                      <a:pt x="23" y="11"/>
                      <a:pt x="0" y="0"/>
                    </a:cubicBezTo>
                    <a:cubicBezTo>
                      <a:pt x="24" y="8"/>
                      <a:pt x="49" y="14"/>
                      <a:pt x="71" y="27"/>
                    </a:cubicBezTo>
                    <a:cubicBezTo>
                      <a:pt x="71" y="27"/>
                      <a:pt x="71" y="27"/>
                      <a:pt x="71" y="2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6" name="Freeform 1239">
                <a:extLst>
                  <a:ext uri="{FF2B5EF4-FFF2-40B4-BE49-F238E27FC236}">
                    <a16:creationId xmlns:a16="http://schemas.microsoft.com/office/drawing/2014/main" id="{B368B83C-68AA-08CA-19DE-A5E4171E3AEA}"/>
                  </a:ext>
                </a:extLst>
              </p:cNvPr>
              <p:cNvSpPr/>
              <p:nvPr/>
            </p:nvSpPr>
            <p:spPr bwMode="auto">
              <a:xfrm>
                <a:off x="5442" y="794"/>
                <a:ext cx="26" cy="16"/>
              </a:xfrm>
              <a:custGeom>
                <a:avLst/>
                <a:gdLst>
                  <a:gd name="T0" fmla="*/ 21 w 23"/>
                  <a:gd name="T1" fmla="*/ 14 h 14"/>
                  <a:gd name="T2" fmla="*/ 2 w 23"/>
                  <a:gd name="T3" fmla="*/ 6 h 14"/>
                  <a:gd name="T4" fmla="*/ 0 w 23"/>
                  <a:gd name="T5" fmla="*/ 3 h 14"/>
                  <a:gd name="T6" fmla="*/ 4 w 23"/>
                  <a:gd name="T7" fmla="*/ 1 h 14"/>
                  <a:gd name="T8" fmla="*/ 23 w 23"/>
                  <a:gd name="T9" fmla="*/ 12 h 14"/>
                  <a:gd name="T10" fmla="*/ 21 w 23"/>
                  <a:gd name="T11" fmla="*/ 14 h 14"/>
                </a:gdLst>
                <a:ahLst/>
                <a:cxnLst>
                  <a:cxn ang="0">
                    <a:pos x="T0" y="T1"/>
                  </a:cxn>
                  <a:cxn ang="0">
                    <a:pos x="T2" y="T3"/>
                  </a:cxn>
                  <a:cxn ang="0">
                    <a:pos x="T4" y="T5"/>
                  </a:cxn>
                  <a:cxn ang="0">
                    <a:pos x="T6" y="T7"/>
                  </a:cxn>
                  <a:cxn ang="0">
                    <a:pos x="T8" y="T9"/>
                  </a:cxn>
                  <a:cxn ang="0">
                    <a:pos x="T10" y="T11"/>
                  </a:cxn>
                </a:cxnLst>
                <a:rect l="0" t="0" r="r" b="b"/>
                <a:pathLst>
                  <a:path w="23" h="14">
                    <a:moveTo>
                      <a:pt x="21" y="14"/>
                    </a:moveTo>
                    <a:cubicBezTo>
                      <a:pt x="15" y="12"/>
                      <a:pt x="8" y="9"/>
                      <a:pt x="2" y="6"/>
                    </a:cubicBezTo>
                    <a:cubicBezTo>
                      <a:pt x="1" y="6"/>
                      <a:pt x="0" y="4"/>
                      <a:pt x="0" y="3"/>
                    </a:cubicBezTo>
                    <a:cubicBezTo>
                      <a:pt x="0" y="1"/>
                      <a:pt x="3" y="0"/>
                      <a:pt x="4" y="1"/>
                    </a:cubicBezTo>
                    <a:cubicBezTo>
                      <a:pt x="10" y="5"/>
                      <a:pt x="16" y="8"/>
                      <a:pt x="23" y="12"/>
                    </a:cubicBezTo>
                    <a:cubicBezTo>
                      <a:pt x="22" y="13"/>
                      <a:pt x="22" y="14"/>
                      <a:pt x="21"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7" name="Freeform 1240">
                <a:extLst>
                  <a:ext uri="{FF2B5EF4-FFF2-40B4-BE49-F238E27FC236}">
                    <a16:creationId xmlns:a16="http://schemas.microsoft.com/office/drawing/2014/main" id="{3F379396-F731-FCAB-4A66-63D119624F8E}"/>
                  </a:ext>
                </a:extLst>
              </p:cNvPr>
              <p:cNvSpPr/>
              <p:nvPr/>
            </p:nvSpPr>
            <p:spPr bwMode="auto">
              <a:xfrm>
                <a:off x="5496" y="748"/>
                <a:ext cx="19" cy="14"/>
              </a:xfrm>
              <a:custGeom>
                <a:avLst/>
                <a:gdLst>
                  <a:gd name="T0" fmla="*/ 16 w 16"/>
                  <a:gd name="T1" fmla="*/ 13 h 13"/>
                  <a:gd name="T2" fmla="*/ 0 w 16"/>
                  <a:gd name="T3" fmla="*/ 0 h 13"/>
                  <a:gd name="T4" fmla="*/ 16 w 16"/>
                  <a:gd name="T5" fmla="*/ 13 h 13"/>
                </a:gdLst>
                <a:ahLst/>
                <a:cxnLst>
                  <a:cxn ang="0">
                    <a:pos x="T0" y="T1"/>
                  </a:cxn>
                  <a:cxn ang="0">
                    <a:pos x="T2" y="T3"/>
                  </a:cxn>
                  <a:cxn ang="0">
                    <a:pos x="T4" y="T5"/>
                  </a:cxn>
                </a:cxnLst>
                <a:rect l="0" t="0" r="r" b="b"/>
                <a:pathLst>
                  <a:path w="16" h="13">
                    <a:moveTo>
                      <a:pt x="16" y="13"/>
                    </a:moveTo>
                    <a:cubicBezTo>
                      <a:pt x="9" y="11"/>
                      <a:pt x="5" y="5"/>
                      <a:pt x="0" y="0"/>
                    </a:cubicBezTo>
                    <a:cubicBezTo>
                      <a:pt x="7" y="2"/>
                      <a:pt x="15" y="4"/>
                      <a:pt x="16"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8" name="Freeform 1241">
                <a:extLst>
                  <a:ext uri="{FF2B5EF4-FFF2-40B4-BE49-F238E27FC236}">
                    <a16:creationId xmlns:a16="http://schemas.microsoft.com/office/drawing/2014/main" id="{DC83FB52-3756-FBD8-9DA6-CBF5A7E09E5A}"/>
                  </a:ext>
                </a:extLst>
              </p:cNvPr>
              <p:cNvSpPr/>
              <p:nvPr/>
            </p:nvSpPr>
            <p:spPr bwMode="auto">
              <a:xfrm>
                <a:off x="5499" y="681"/>
                <a:ext cx="14" cy="17"/>
              </a:xfrm>
              <a:custGeom>
                <a:avLst/>
                <a:gdLst>
                  <a:gd name="T0" fmla="*/ 13 w 13"/>
                  <a:gd name="T1" fmla="*/ 15 h 15"/>
                  <a:gd name="T2" fmla="*/ 0 w 13"/>
                  <a:gd name="T3" fmla="*/ 0 h 15"/>
                  <a:gd name="T4" fmla="*/ 13 w 13"/>
                  <a:gd name="T5" fmla="*/ 15 h 15"/>
                </a:gdLst>
                <a:ahLst/>
                <a:cxnLst>
                  <a:cxn ang="0">
                    <a:pos x="T0" y="T1"/>
                  </a:cxn>
                  <a:cxn ang="0">
                    <a:pos x="T2" y="T3"/>
                  </a:cxn>
                  <a:cxn ang="0">
                    <a:pos x="T4" y="T5"/>
                  </a:cxn>
                </a:cxnLst>
                <a:rect l="0" t="0" r="r" b="b"/>
                <a:pathLst>
                  <a:path w="13" h="15">
                    <a:moveTo>
                      <a:pt x="13" y="15"/>
                    </a:moveTo>
                    <a:cubicBezTo>
                      <a:pt x="7" y="12"/>
                      <a:pt x="6" y="5"/>
                      <a:pt x="0" y="0"/>
                    </a:cubicBezTo>
                    <a:cubicBezTo>
                      <a:pt x="12" y="3"/>
                      <a:pt x="12" y="3"/>
                      <a:pt x="13"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9" name="Freeform 1242">
                <a:extLst>
                  <a:ext uri="{FF2B5EF4-FFF2-40B4-BE49-F238E27FC236}">
                    <a16:creationId xmlns:a16="http://schemas.microsoft.com/office/drawing/2014/main" id="{4E77A0F7-FB6B-0D3F-2A9D-4CBE2832F8AB}"/>
                  </a:ext>
                </a:extLst>
              </p:cNvPr>
              <p:cNvSpPr/>
              <p:nvPr/>
            </p:nvSpPr>
            <p:spPr bwMode="auto">
              <a:xfrm>
                <a:off x="5504" y="846"/>
                <a:ext cx="16" cy="12"/>
              </a:xfrm>
              <a:custGeom>
                <a:avLst/>
                <a:gdLst>
                  <a:gd name="T0" fmla="*/ 0 w 14"/>
                  <a:gd name="T1" fmla="*/ 10 h 10"/>
                  <a:gd name="T2" fmla="*/ 14 w 14"/>
                  <a:gd name="T3" fmla="*/ 0 h 10"/>
                  <a:gd name="T4" fmla="*/ 0 w 14"/>
                  <a:gd name="T5" fmla="*/ 10 h 10"/>
                </a:gdLst>
                <a:ahLst/>
                <a:cxnLst>
                  <a:cxn ang="0">
                    <a:pos x="T0" y="T1"/>
                  </a:cxn>
                  <a:cxn ang="0">
                    <a:pos x="T2" y="T3"/>
                  </a:cxn>
                  <a:cxn ang="0">
                    <a:pos x="T4" y="T5"/>
                  </a:cxn>
                </a:cxnLst>
                <a:rect l="0" t="0" r="r" b="b"/>
                <a:pathLst>
                  <a:path w="14" h="10">
                    <a:moveTo>
                      <a:pt x="0" y="10"/>
                    </a:moveTo>
                    <a:cubicBezTo>
                      <a:pt x="3" y="4"/>
                      <a:pt x="8" y="2"/>
                      <a:pt x="14" y="0"/>
                    </a:cubicBezTo>
                    <a:cubicBezTo>
                      <a:pt x="11" y="7"/>
                      <a:pt x="7" y="9"/>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0" name="Freeform 1243">
                <a:extLst>
                  <a:ext uri="{FF2B5EF4-FFF2-40B4-BE49-F238E27FC236}">
                    <a16:creationId xmlns:a16="http://schemas.microsoft.com/office/drawing/2014/main" id="{4158CC76-C8A7-B50F-D61A-1EF15054C56F}"/>
                  </a:ext>
                </a:extLst>
              </p:cNvPr>
              <p:cNvSpPr/>
              <p:nvPr/>
            </p:nvSpPr>
            <p:spPr bwMode="auto">
              <a:xfrm>
                <a:off x="5483" y="856"/>
                <a:ext cx="15" cy="12"/>
              </a:xfrm>
              <a:custGeom>
                <a:avLst/>
                <a:gdLst>
                  <a:gd name="T0" fmla="*/ 13 w 13"/>
                  <a:gd name="T1" fmla="*/ 8 h 10"/>
                  <a:gd name="T2" fmla="*/ 0 w 13"/>
                  <a:gd name="T3" fmla="*/ 2 h 10"/>
                  <a:gd name="T4" fmla="*/ 13 w 13"/>
                  <a:gd name="T5" fmla="*/ 8 h 10"/>
                </a:gdLst>
                <a:ahLst/>
                <a:cxnLst>
                  <a:cxn ang="0">
                    <a:pos x="T0" y="T1"/>
                  </a:cxn>
                  <a:cxn ang="0">
                    <a:pos x="T2" y="T3"/>
                  </a:cxn>
                  <a:cxn ang="0">
                    <a:pos x="T4" y="T5"/>
                  </a:cxn>
                </a:cxnLst>
                <a:rect l="0" t="0" r="r" b="b"/>
                <a:pathLst>
                  <a:path w="13" h="10">
                    <a:moveTo>
                      <a:pt x="13" y="8"/>
                    </a:moveTo>
                    <a:cubicBezTo>
                      <a:pt x="7" y="10"/>
                      <a:pt x="3" y="7"/>
                      <a:pt x="0" y="2"/>
                    </a:cubicBezTo>
                    <a:cubicBezTo>
                      <a:pt x="7" y="0"/>
                      <a:pt x="9" y="7"/>
                      <a:pt x="13"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1" name="Freeform 1244">
                <a:extLst>
                  <a:ext uri="{FF2B5EF4-FFF2-40B4-BE49-F238E27FC236}">
                    <a16:creationId xmlns:a16="http://schemas.microsoft.com/office/drawing/2014/main" id="{A460E417-C7AC-7FA6-5AD5-CF475D62EB69}"/>
                  </a:ext>
                </a:extLst>
              </p:cNvPr>
              <p:cNvSpPr/>
              <p:nvPr/>
            </p:nvSpPr>
            <p:spPr bwMode="auto">
              <a:xfrm>
                <a:off x="5524" y="689"/>
                <a:ext cx="9" cy="9"/>
              </a:xfrm>
              <a:custGeom>
                <a:avLst/>
                <a:gdLst>
                  <a:gd name="T0" fmla="*/ 0 w 8"/>
                  <a:gd name="T1" fmla="*/ 0 h 8"/>
                  <a:gd name="T2" fmla="*/ 8 w 8"/>
                  <a:gd name="T3" fmla="*/ 8 h 8"/>
                  <a:gd name="T4" fmla="*/ 0 w 8"/>
                  <a:gd name="T5" fmla="*/ 0 h 8"/>
                </a:gdLst>
                <a:ahLst/>
                <a:cxnLst>
                  <a:cxn ang="0">
                    <a:pos x="T0" y="T1"/>
                  </a:cxn>
                  <a:cxn ang="0">
                    <a:pos x="T2" y="T3"/>
                  </a:cxn>
                  <a:cxn ang="0">
                    <a:pos x="T4" y="T5"/>
                  </a:cxn>
                </a:cxnLst>
                <a:rect l="0" t="0" r="r" b="b"/>
                <a:pathLst>
                  <a:path w="8" h="8">
                    <a:moveTo>
                      <a:pt x="0" y="0"/>
                    </a:moveTo>
                    <a:cubicBezTo>
                      <a:pt x="5" y="1"/>
                      <a:pt x="8" y="3"/>
                      <a:pt x="8" y="8"/>
                    </a:cubicBezTo>
                    <a:cubicBezTo>
                      <a:pt x="3" y="8"/>
                      <a:pt x="2" y="5"/>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2" name="Freeform 1245">
                <a:extLst>
                  <a:ext uri="{FF2B5EF4-FFF2-40B4-BE49-F238E27FC236}">
                    <a16:creationId xmlns:a16="http://schemas.microsoft.com/office/drawing/2014/main" id="{3947632E-002B-8971-9CD5-79830A65BCB7}"/>
                  </a:ext>
                </a:extLst>
              </p:cNvPr>
              <p:cNvSpPr/>
              <p:nvPr/>
            </p:nvSpPr>
            <p:spPr bwMode="auto">
              <a:xfrm>
                <a:off x="5570" y="712"/>
                <a:ext cx="9" cy="14"/>
              </a:xfrm>
              <a:custGeom>
                <a:avLst/>
                <a:gdLst>
                  <a:gd name="T0" fmla="*/ 0 w 8"/>
                  <a:gd name="T1" fmla="*/ 0 h 12"/>
                  <a:gd name="T2" fmla="*/ 7 w 8"/>
                  <a:gd name="T3" fmla="*/ 12 h 12"/>
                  <a:gd name="T4" fmla="*/ 7 w 8"/>
                  <a:gd name="T5" fmla="*/ 12 h 12"/>
                  <a:gd name="T6" fmla="*/ 0 w 8"/>
                  <a:gd name="T7" fmla="*/ 0 h 12"/>
                </a:gdLst>
                <a:ahLst/>
                <a:cxnLst>
                  <a:cxn ang="0">
                    <a:pos x="T0" y="T1"/>
                  </a:cxn>
                  <a:cxn ang="0">
                    <a:pos x="T2" y="T3"/>
                  </a:cxn>
                  <a:cxn ang="0">
                    <a:pos x="T4" y="T5"/>
                  </a:cxn>
                  <a:cxn ang="0">
                    <a:pos x="T6" y="T7"/>
                  </a:cxn>
                </a:cxnLst>
                <a:rect l="0" t="0" r="r" b="b"/>
                <a:pathLst>
                  <a:path w="8" h="12">
                    <a:moveTo>
                      <a:pt x="0" y="0"/>
                    </a:moveTo>
                    <a:cubicBezTo>
                      <a:pt x="8" y="1"/>
                      <a:pt x="7" y="7"/>
                      <a:pt x="7" y="12"/>
                    </a:cubicBezTo>
                    <a:cubicBezTo>
                      <a:pt x="7" y="12"/>
                      <a:pt x="7" y="12"/>
                      <a:pt x="7" y="12"/>
                    </a:cubicBezTo>
                    <a:cubicBezTo>
                      <a:pt x="2" y="10"/>
                      <a:pt x="0" y="5"/>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3" name="Freeform 1246">
                <a:extLst>
                  <a:ext uri="{FF2B5EF4-FFF2-40B4-BE49-F238E27FC236}">
                    <a16:creationId xmlns:a16="http://schemas.microsoft.com/office/drawing/2014/main" id="{A11F16A4-F9EB-C324-B86D-C655B8457D7C}"/>
                  </a:ext>
                </a:extLst>
              </p:cNvPr>
              <p:cNvSpPr/>
              <p:nvPr/>
            </p:nvSpPr>
            <p:spPr bwMode="auto">
              <a:xfrm>
                <a:off x="5578" y="726"/>
                <a:ext cx="7" cy="22"/>
              </a:xfrm>
              <a:custGeom>
                <a:avLst/>
                <a:gdLst>
                  <a:gd name="T0" fmla="*/ 0 w 6"/>
                  <a:gd name="T1" fmla="*/ 0 h 19"/>
                  <a:gd name="T2" fmla="*/ 5 w 6"/>
                  <a:gd name="T3" fmla="*/ 19 h 19"/>
                  <a:gd name="T4" fmla="*/ 5 w 6"/>
                  <a:gd name="T5" fmla="*/ 19 h 19"/>
                  <a:gd name="T6" fmla="*/ 0 w 6"/>
                  <a:gd name="T7" fmla="*/ 0 h 19"/>
                  <a:gd name="T8" fmla="*/ 0 w 6"/>
                  <a:gd name="T9" fmla="*/ 0 h 19"/>
                </a:gdLst>
                <a:ahLst/>
                <a:cxnLst>
                  <a:cxn ang="0">
                    <a:pos x="T0" y="T1"/>
                  </a:cxn>
                  <a:cxn ang="0">
                    <a:pos x="T2" y="T3"/>
                  </a:cxn>
                  <a:cxn ang="0">
                    <a:pos x="T4" y="T5"/>
                  </a:cxn>
                  <a:cxn ang="0">
                    <a:pos x="T6" y="T7"/>
                  </a:cxn>
                  <a:cxn ang="0">
                    <a:pos x="T8" y="T9"/>
                  </a:cxn>
                </a:cxnLst>
                <a:rect l="0" t="0" r="r" b="b"/>
                <a:pathLst>
                  <a:path w="6" h="19">
                    <a:moveTo>
                      <a:pt x="0" y="0"/>
                    </a:moveTo>
                    <a:cubicBezTo>
                      <a:pt x="6" y="5"/>
                      <a:pt x="4" y="13"/>
                      <a:pt x="5" y="19"/>
                    </a:cubicBezTo>
                    <a:cubicBezTo>
                      <a:pt x="5" y="19"/>
                      <a:pt x="5" y="19"/>
                      <a:pt x="5" y="19"/>
                    </a:cubicBezTo>
                    <a:cubicBezTo>
                      <a:pt x="1" y="13"/>
                      <a:pt x="0" y="7"/>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4" name="Freeform 1247">
                <a:extLst>
                  <a:ext uri="{FF2B5EF4-FFF2-40B4-BE49-F238E27FC236}">
                    <a16:creationId xmlns:a16="http://schemas.microsoft.com/office/drawing/2014/main" id="{A31B932E-89C8-0114-D4DD-EA62F5D8F62A}"/>
                  </a:ext>
                </a:extLst>
              </p:cNvPr>
              <p:cNvSpPr/>
              <p:nvPr/>
            </p:nvSpPr>
            <p:spPr bwMode="auto">
              <a:xfrm>
                <a:off x="5515" y="761"/>
                <a:ext cx="11" cy="9"/>
              </a:xfrm>
              <a:custGeom>
                <a:avLst/>
                <a:gdLst>
                  <a:gd name="T0" fmla="*/ 0 w 10"/>
                  <a:gd name="T1" fmla="*/ 1 h 8"/>
                  <a:gd name="T2" fmla="*/ 10 w 10"/>
                  <a:gd name="T3" fmla="*/ 8 h 8"/>
                  <a:gd name="T4" fmla="*/ 10 w 10"/>
                  <a:gd name="T5" fmla="*/ 8 h 8"/>
                  <a:gd name="T6" fmla="*/ 0 w 10"/>
                  <a:gd name="T7" fmla="*/ 1 h 8"/>
                </a:gdLst>
                <a:ahLst/>
                <a:cxnLst>
                  <a:cxn ang="0">
                    <a:pos x="T0" y="T1"/>
                  </a:cxn>
                  <a:cxn ang="0">
                    <a:pos x="T2" y="T3"/>
                  </a:cxn>
                  <a:cxn ang="0">
                    <a:pos x="T4" y="T5"/>
                  </a:cxn>
                  <a:cxn ang="0">
                    <a:pos x="T6" y="T7"/>
                  </a:cxn>
                </a:cxnLst>
                <a:rect l="0" t="0" r="r" b="b"/>
                <a:pathLst>
                  <a:path w="10" h="8">
                    <a:moveTo>
                      <a:pt x="0" y="1"/>
                    </a:moveTo>
                    <a:cubicBezTo>
                      <a:pt x="5" y="0"/>
                      <a:pt x="10" y="2"/>
                      <a:pt x="10" y="8"/>
                    </a:cubicBezTo>
                    <a:cubicBezTo>
                      <a:pt x="10" y="8"/>
                      <a:pt x="10" y="8"/>
                      <a:pt x="10" y="8"/>
                    </a:cubicBezTo>
                    <a:cubicBezTo>
                      <a:pt x="5" y="7"/>
                      <a:pt x="1" y="6"/>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5" name="Freeform 1248">
                <a:extLst>
                  <a:ext uri="{FF2B5EF4-FFF2-40B4-BE49-F238E27FC236}">
                    <a16:creationId xmlns:a16="http://schemas.microsoft.com/office/drawing/2014/main" id="{93AC94F7-916F-A30F-7C2E-DAF55437EF4D}"/>
                  </a:ext>
                </a:extLst>
              </p:cNvPr>
              <p:cNvSpPr/>
              <p:nvPr/>
            </p:nvSpPr>
            <p:spPr bwMode="auto">
              <a:xfrm>
                <a:off x="5547" y="792"/>
                <a:ext cx="12" cy="8"/>
              </a:xfrm>
              <a:custGeom>
                <a:avLst/>
                <a:gdLst>
                  <a:gd name="T0" fmla="*/ 0 w 10"/>
                  <a:gd name="T1" fmla="*/ 0 h 7"/>
                  <a:gd name="T2" fmla="*/ 10 w 10"/>
                  <a:gd name="T3" fmla="*/ 7 h 7"/>
                  <a:gd name="T4" fmla="*/ 10 w 10"/>
                  <a:gd name="T5" fmla="*/ 7 h 7"/>
                  <a:gd name="T6" fmla="*/ 0 w 10"/>
                  <a:gd name="T7" fmla="*/ 0 h 7"/>
                </a:gdLst>
                <a:ahLst/>
                <a:cxnLst>
                  <a:cxn ang="0">
                    <a:pos x="T0" y="T1"/>
                  </a:cxn>
                  <a:cxn ang="0">
                    <a:pos x="T2" y="T3"/>
                  </a:cxn>
                  <a:cxn ang="0">
                    <a:pos x="T4" y="T5"/>
                  </a:cxn>
                  <a:cxn ang="0">
                    <a:pos x="T6" y="T7"/>
                  </a:cxn>
                </a:cxnLst>
                <a:rect l="0" t="0" r="r" b="b"/>
                <a:pathLst>
                  <a:path w="10" h="7">
                    <a:moveTo>
                      <a:pt x="0" y="0"/>
                    </a:moveTo>
                    <a:cubicBezTo>
                      <a:pt x="5" y="1"/>
                      <a:pt x="9" y="2"/>
                      <a:pt x="10" y="7"/>
                    </a:cubicBezTo>
                    <a:cubicBezTo>
                      <a:pt x="10" y="7"/>
                      <a:pt x="10" y="7"/>
                      <a:pt x="10" y="7"/>
                    </a:cubicBezTo>
                    <a:cubicBezTo>
                      <a:pt x="6" y="7"/>
                      <a:pt x="1" y="6"/>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6" name="Freeform 1249">
                <a:extLst>
                  <a:ext uri="{FF2B5EF4-FFF2-40B4-BE49-F238E27FC236}">
                    <a16:creationId xmlns:a16="http://schemas.microsoft.com/office/drawing/2014/main" id="{88C2FE5A-1A1D-CC9C-1A1D-449D3567D825}"/>
                  </a:ext>
                </a:extLst>
              </p:cNvPr>
              <p:cNvSpPr/>
              <p:nvPr/>
            </p:nvSpPr>
            <p:spPr bwMode="auto">
              <a:xfrm>
                <a:off x="5427" y="695"/>
                <a:ext cx="10" cy="8"/>
              </a:xfrm>
              <a:custGeom>
                <a:avLst/>
                <a:gdLst>
                  <a:gd name="T0" fmla="*/ 0 w 9"/>
                  <a:gd name="T1" fmla="*/ 0 h 7"/>
                  <a:gd name="T2" fmla="*/ 9 w 9"/>
                  <a:gd name="T3" fmla="*/ 6 h 7"/>
                  <a:gd name="T4" fmla="*/ 0 w 9"/>
                  <a:gd name="T5" fmla="*/ 1 h 7"/>
                  <a:gd name="T6" fmla="*/ 0 w 9"/>
                  <a:gd name="T7" fmla="*/ 0 h 7"/>
                </a:gdLst>
                <a:ahLst/>
                <a:cxnLst>
                  <a:cxn ang="0">
                    <a:pos x="T0" y="T1"/>
                  </a:cxn>
                  <a:cxn ang="0">
                    <a:pos x="T2" y="T3"/>
                  </a:cxn>
                  <a:cxn ang="0">
                    <a:pos x="T4" y="T5"/>
                  </a:cxn>
                  <a:cxn ang="0">
                    <a:pos x="T6" y="T7"/>
                  </a:cxn>
                </a:cxnLst>
                <a:rect l="0" t="0" r="r" b="b"/>
                <a:pathLst>
                  <a:path w="9" h="7">
                    <a:moveTo>
                      <a:pt x="0" y="0"/>
                    </a:moveTo>
                    <a:cubicBezTo>
                      <a:pt x="3" y="1"/>
                      <a:pt x="7" y="2"/>
                      <a:pt x="9" y="6"/>
                    </a:cubicBezTo>
                    <a:cubicBezTo>
                      <a:pt x="4" y="7"/>
                      <a:pt x="1" y="6"/>
                      <a:pt x="0" y="1"/>
                    </a:cubicBezTo>
                    <a:lnTo>
                      <a:pt x="0" y="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7" name="Freeform 1250">
                <a:extLst>
                  <a:ext uri="{FF2B5EF4-FFF2-40B4-BE49-F238E27FC236}">
                    <a16:creationId xmlns:a16="http://schemas.microsoft.com/office/drawing/2014/main" id="{539FA323-171B-0789-9C30-0E403DA89209}"/>
                  </a:ext>
                </a:extLst>
              </p:cNvPr>
              <p:cNvSpPr/>
              <p:nvPr/>
            </p:nvSpPr>
            <p:spPr bwMode="auto">
              <a:xfrm>
                <a:off x="5488" y="776"/>
                <a:ext cx="7" cy="8"/>
              </a:xfrm>
              <a:custGeom>
                <a:avLst/>
                <a:gdLst>
                  <a:gd name="T0" fmla="*/ 6 w 6"/>
                  <a:gd name="T1" fmla="*/ 7 h 7"/>
                  <a:gd name="T2" fmla="*/ 0 w 6"/>
                  <a:gd name="T3" fmla="*/ 3 h 7"/>
                  <a:gd name="T4" fmla="*/ 2 w 6"/>
                  <a:gd name="T5" fmla="*/ 1 h 7"/>
                  <a:gd name="T6" fmla="*/ 6 w 6"/>
                  <a:gd name="T7" fmla="*/ 7 h 7"/>
                </a:gdLst>
                <a:ahLst/>
                <a:cxnLst>
                  <a:cxn ang="0">
                    <a:pos x="T0" y="T1"/>
                  </a:cxn>
                  <a:cxn ang="0">
                    <a:pos x="T2" y="T3"/>
                  </a:cxn>
                  <a:cxn ang="0">
                    <a:pos x="T4" y="T5"/>
                  </a:cxn>
                  <a:cxn ang="0">
                    <a:pos x="T6" y="T7"/>
                  </a:cxn>
                </a:cxnLst>
                <a:rect l="0" t="0" r="r" b="b"/>
                <a:pathLst>
                  <a:path w="6" h="7">
                    <a:moveTo>
                      <a:pt x="6" y="7"/>
                    </a:moveTo>
                    <a:cubicBezTo>
                      <a:pt x="3" y="7"/>
                      <a:pt x="1" y="6"/>
                      <a:pt x="0" y="3"/>
                    </a:cubicBezTo>
                    <a:cubicBezTo>
                      <a:pt x="0" y="1"/>
                      <a:pt x="1" y="0"/>
                      <a:pt x="2" y="1"/>
                    </a:cubicBezTo>
                    <a:cubicBezTo>
                      <a:pt x="5" y="1"/>
                      <a:pt x="6" y="4"/>
                      <a:pt x="6"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8" name="Freeform 1251">
                <a:extLst>
                  <a:ext uri="{FF2B5EF4-FFF2-40B4-BE49-F238E27FC236}">
                    <a16:creationId xmlns:a16="http://schemas.microsoft.com/office/drawing/2014/main" id="{B7BD3068-79CA-9B05-1EFA-90047CCD2D65}"/>
                  </a:ext>
                </a:extLst>
              </p:cNvPr>
              <p:cNvSpPr/>
              <p:nvPr/>
            </p:nvSpPr>
            <p:spPr bwMode="auto">
              <a:xfrm>
                <a:off x="5457" y="718"/>
                <a:ext cx="9" cy="6"/>
              </a:xfrm>
              <a:custGeom>
                <a:avLst/>
                <a:gdLst>
                  <a:gd name="T0" fmla="*/ 0 w 8"/>
                  <a:gd name="T1" fmla="*/ 0 h 5"/>
                  <a:gd name="T2" fmla="*/ 8 w 8"/>
                  <a:gd name="T3" fmla="*/ 5 h 5"/>
                  <a:gd name="T4" fmla="*/ 8 w 8"/>
                  <a:gd name="T5" fmla="*/ 5 h 5"/>
                  <a:gd name="T6" fmla="*/ 3 w 8"/>
                  <a:gd name="T7" fmla="*/ 5 h 5"/>
                  <a:gd name="T8" fmla="*/ 3 w 8"/>
                  <a:gd name="T9" fmla="*/ 5 h 5"/>
                  <a:gd name="T10" fmla="*/ 0 w 8"/>
                  <a:gd name="T11" fmla="*/ 0 h 5"/>
                </a:gdLst>
                <a:ahLst/>
                <a:cxnLst>
                  <a:cxn ang="0">
                    <a:pos x="T0" y="T1"/>
                  </a:cxn>
                  <a:cxn ang="0">
                    <a:pos x="T2" y="T3"/>
                  </a:cxn>
                  <a:cxn ang="0">
                    <a:pos x="T4" y="T5"/>
                  </a:cxn>
                  <a:cxn ang="0">
                    <a:pos x="T6" y="T7"/>
                  </a:cxn>
                  <a:cxn ang="0">
                    <a:pos x="T8" y="T9"/>
                  </a:cxn>
                  <a:cxn ang="0">
                    <a:pos x="T10" y="T11"/>
                  </a:cxn>
                </a:cxnLst>
                <a:rect l="0" t="0" r="r" b="b"/>
                <a:pathLst>
                  <a:path w="8" h="5">
                    <a:moveTo>
                      <a:pt x="0" y="0"/>
                    </a:moveTo>
                    <a:cubicBezTo>
                      <a:pt x="4" y="0"/>
                      <a:pt x="7" y="0"/>
                      <a:pt x="8" y="5"/>
                    </a:cubicBezTo>
                    <a:cubicBezTo>
                      <a:pt x="8" y="5"/>
                      <a:pt x="8" y="5"/>
                      <a:pt x="8" y="5"/>
                    </a:cubicBezTo>
                    <a:cubicBezTo>
                      <a:pt x="6" y="5"/>
                      <a:pt x="4" y="5"/>
                      <a:pt x="3" y="5"/>
                    </a:cubicBezTo>
                    <a:cubicBezTo>
                      <a:pt x="3" y="5"/>
                      <a:pt x="3" y="5"/>
                      <a:pt x="3" y="5"/>
                    </a:cubicBezTo>
                    <a:cubicBezTo>
                      <a:pt x="2" y="3"/>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9" name="Freeform 1252">
                <a:extLst>
                  <a:ext uri="{FF2B5EF4-FFF2-40B4-BE49-F238E27FC236}">
                    <a16:creationId xmlns:a16="http://schemas.microsoft.com/office/drawing/2014/main" id="{5A8015F5-3981-D887-DA39-6913EDB28156}"/>
                  </a:ext>
                </a:extLst>
              </p:cNvPr>
              <p:cNvSpPr/>
              <p:nvPr/>
            </p:nvSpPr>
            <p:spPr bwMode="auto">
              <a:xfrm>
                <a:off x="5453" y="714"/>
                <a:ext cx="4" cy="4"/>
              </a:xfrm>
              <a:custGeom>
                <a:avLst/>
                <a:gdLst>
                  <a:gd name="T0" fmla="*/ 3 w 3"/>
                  <a:gd name="T1" fmla="*/ 4 h 4"/>
                  <a:gd name="T2" fmla="*/ 0 w 3"/>
                  <a:gd name="T3" fmla="*/ 2 h 4"/>
                  <a:gd name="T4" fmla="*/ 1 w 3"/>
                  <a:gd name="T5" fmla="*/ 0 h 4"/>
                  <a:gd name="T6" fmla="*/ 3 w 3"/>
                  <a:gd name="T7" fmla="*/ 4 h 4"/>
                </a:gdLst>
                <a:ahLst/>
                <a:cxnLst>
                  <a:cxn ang="0">
                    <a:pos x="T0" y="T1"/>
                  </a:cxn>
                  <a:cxn ang="0">
                    <a:pos x="T2" y="T3"/>
                  </a:cxn>
                  <a:cxn ang="0">
                    <a:pos x="T4" y="T5"/>
                  </a:cxn>
                  <a:cxn ang="0">
                    <a:pos x="T6" y="T7"/>
                  </a:cxn>
                </a:cxnLst>
                <a:rect l="0" t="0" r="r" b="b"/>
                <a:pathLst>
                  <a:path w="3" h="4">
                    <a:moveTo>
                      <a:pt x="3" y="4"/>
                    </a:moveTo>
                    <a:cubicBezTo>
                      <a:pt x="2" y="4"/>
                      <a:pt x="0" y="4"/>
                      <a:pt x="0" y="2"/>
                    </a:cubicBezTo>
                    <a:cubicBezTo>
                      <a:pt x="0" y="1"/>
                      <a:pt x="1" y="0"/>
                      <a:pt x="1" y="0"/>
                    </a:cubicBezTo>
                    <a:cubicBezTo>
                      <a:pt x="3" y="1"/>
                      <a:pt x="3" y="2"/>
                      <a:pt x="3"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0" name="Freeform 1253">
                <a:extLst>
                  <a:ext uri="{FF2B5EF4-FFF2-40B4-BE49-F238E27FC236}">
                    <a16:creationId xmlns:a16="http://schemas.microsoft.com/office/drawing/2014/main" id="{FCCBF01C-3EBA-AB9B-FF64-3F00C0C48763}"/>
                  </a:ext>
                </a:extLst>
              </p:cNvPr>
              <p:cNvSpPr/>
              <p:nvPr/>
            </p:nvSpPr>
            <p:spPr bwMode="auto">
              <a:xfrm>
                <a:off x="5480" y="698"/>
                <a:ext cx="5" cy="3"/>
              </a:xfrm>
              <a:custGeom>
                <a:avLst/>
                <a:gdLst>
                  <a:gd name="T0" fmla="*/ 4 w 4"/>
                  <a:gd name="T1" fmla="*/ 3 h 3"/>
                  <a:gd name="T2" fmla="*/ 0 w 4"/>
                  <a:gd name="T3" fmla="*/ 0 h 3"/>
                  <a:gd name="T4" fmla="*/ 1 w 4"/>
                  <a:gd name="T5" fmla="*/ 0 h 3"/>
                  <a:gd name="T6" fmla="*/ 4 w 4"/>
                  <a:gd name="T7" fmla="*/ 3 h 3"/>
                </a:gdLst>
                <a:ahLst/>
                <a:cxnLst>
                  <a:cxn ang="0">
                    <a:pos x="T0" y="T1"/>
                  </a:cxn>
                  <a:cxn ang="0">
                    <a:pos x="T2" y="T3"/>
                  </a:cxn>
                  <a:cxn ang="0">
                    <a:pos x="T4" y="T5"/>
                  </a:cxn>
                  <a:cxn ang="0">
                    <a:pos x="T6" y="T7"/>
                  </a:cxn>
                </a:cxnLst>
                <a:rect l="0" t="0" r="r" b="b"/>
                <a:pathLst>
                  <a:path w="4" h="3">
                    <a:moveTo>
                      <a:pt x="4" y="3"/>
                    </a:moveTo>
                    <a:cubicBezTo>
                      <a:pt x="2" y="3"/>
                      <a:pt x="0" y="3"/>
                      <a:pt x="0" y="0"/>
                    </a:cubicBezTo>
                    <a:cubicBezTo>
                      <a:pt x="0" y="0"/>
                      <a:pt x="0" y="0"/>
                      <a:pt x="1" y="0"/>
                    </a:cubicBezTo>
                    <a:cubicBezTo>
                      <a:pt x="3" y="0"/>
                      <a:pt x="3" y="2"/>
                      <a:pt x="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1" name="Freeform 1254">
                <a:extLst>
                  <a:ext uri="{FF2B5EF4-FFF2-40B4-BE49-F238E27FC236}">
                    <a16:creationId xmlns:a16="http://schemas.microsoft.com/office/drawing/2014/main" id="{A4F89538-EEB5-66C3-F3AC-0FEFA6F36917}"/>
                  </a:ext>
                </a:extLst>
              </p:cNvPr>
              <p:cNvSpPr/>
              <p:nvPr/>
            </p:nvSpPr>
            <p:spPr bwMode="auto">
              <a:xfrm>
                <a:off x="5417" y="689"/>
                <a:ext cx="3" cy="3"/>
              </a:xfrm>
              <a:custGeom>
                <a:avLst/>
                <a:gdLst>
                  <a:gd name="T0" fmla="*/ 3 w 3"/>
                  <a:gd name="T1" fmla="*/ 1 h 3"/>
                  <a:gd name="T2" fmla="*/ 2 w 3"/>
                  <a:gd name="T3" fmla="*/ 3 h 3"/>
                  <a:gd name="T4" fmla="*/ 0 w 3"/>
                  <a:gd name="T5" fmla="*/ 2 h 3"/>
                  <a:gd name="T6" fmla="*/ 1 w 3"/>
                  <a:gd name="T7" fmla="*/ 0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3" y="2"/>
                      <a:pt x="3" y="3"/>
                      <a:pt x="2" y="3"/>
                    </a:cubicBezTo>
                    <a:cubicBezTo>
                      <a:pt x="2" y="3"/>
                      <a:pt x="1" y="2"/>
                      <a:pt x="0" y="2"/>
                    </a:cubicBezTo>
                    <a:cubicBezTo>
                      <a:pt x="1" y="2"/>
                      <a:pt x="1" y="1"/>
                      <a:pt x="1" y="0"/>
                    </a:cubicBezTo>
                    <a:cubicBezTo>
                      <a:pt x="2" y="0"/>
                      <a:pt x="2" y="1"/>
                      <a:pt x="3"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2" name="Freeform 1255">
                <a:extLst>
                  <a:ext uri="{FF2B5EF4-FFF2-40B4-BE49-F238E27FC236}">
                    <a16:creationId xmlns:a16="http://schemas.microsoft.com/office/drawing/2014/main" id="{73B7F68A-79AB-2663-EC78-B3F19084131B}"/>
                  </a:ext>
                </a:extLst>
              </p:cNvPr>
              <p:cNvSpPr/>
              <p:nvPr/>
            </p:nvSpPr>
            <p:spPr bwMode="auto">
              <a:xfrm>
                <a:off x="5473" y="812"/>
                <a:ext cx="3" cy="2"/>
              </a:xfrm>
              <a:custGeom>
                <a:avLst/>
                <a:gdLst>
                  <a:gd name="T0" fmla="*/ 3 w 3"/>
                  <a:gd name="T1" fmla="*/ 2 h 2"/>
                  <a:gd name="T2" fmla="*/ 0 w 3"/>
                  <a:gd name="T3" fmla="*/ 1 h 2"/>
                  <a:gd name="T4" fmla="*/ 1 w 3"/>
                  <a:gd name="T5" fmla="*/ 0 h 2"/>
                  <a:gd name="T6" fmla="*/ 3 w 3"/>
                  <a:gd name="T7" fmla="*/ 1 h 2"/>
                  <a:gd name="T8" fmla="*/ 3 w 3"/>
                  <a:gd name="T9" fmla="*/ 2 h 2"/>
                </a:gdLst>
                <a:ahLst/>
                <a:cxnLst>
                  <a:cxn ang="0">
                    <a:pos x="T0" y="T1"/>
                  </a:cxn>
                  <a:cxn ang="0">
                    <a:pos x="T2" y="T3"/>
                  </a:cxn>
                  <a:cxn ang="0">
                    <a:pos x="T4" y="T5"/>
                  </a:cxn>
                  <a:cxn ang="0">
                    <a:pos x="T6" y="T7"/>
                  </a:cxn>
                  <a:cxn ang="0">
                    <a:pos x="T8" y="T9"/>
                  </a:cxn>
                </a:cxnLst>
                <a:rect l="0" t="0" r="r" b="b"/>
                <a:pathLst>
                  <a:path w="3" h="2">
                    <a:moveTo>
                      <a:pt x="3" y="2"/>
                    </a:moveTo>
                    <a:cubicBezTo>
                      <a:pt x="2" y="1"/>
                      <a:pt x="1" y="1"/>
                      <a:pt x="0" y="1"/>
                    </a:cubicBezTo>
                    <a:cubicBezTo>
                      <a:pt x="0" y="0"/>
                      <a:pt x="1" y="0"/>
                      <a:pt x="1" y="0"/>
                    </a:cubicBezTo>
                    <a:cubicBezTo>
                      <a:pt x="2" y="0"/>
                      <a:pt x="3" y="1"/>
                      <a:pt x="3" y="1"/>
                    </a:cubicBezTo>
                    <a:cubicBezTo>
                      <a:pt x="3" y="1"/>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3" name="Freeform 1256">
                <a:extLst>
                  <a:ext uri="{FF2B5EF4-FFF2-40B4-BE49-F238E27FC236}">
                    <a16:creationId xmlns:a16="http://schemas.microsoft.com/office/drawing/2014/main" id="{801CE2A3-8415-4E28-FB8B-C4AFF493EAE7}"/>
                  </a:ext>
                </a:extLst>
              </p:cNvPr>
              <p:cNvSpPr/>
              <p:nvPr/>
            </p:nvSpPr>
            <p:spPr bwMode="auto">
              <a:xfrm>
                <a:off x="5568" y="709"/>
                <a:ext cx="2" cy="3"/>
              </a:xfrm>
              <a:custGeom>
                <a:avLst/>
                <a:gdLst>
                  <a:gd name="T0" fmla="*/ 2 w 2"/>
                  <a:gd name="T1" fmla="*/ 3 h 3"/>
                  <a:gd name="T2" fmla="*/ 0 w 2"/>
                  <a:gd name="T3" fmla="*/ 0 h 3"/>
                  <a:gd name="T4" fmla="*/ 1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0" y="1"/>
                      <a:pt x="0" y="0"/>
                    </a:cubicBezTo>
                    <a:cubicBezTo>
                      <a:pt x="0" y="0"/>
                      <a:pt x="0" y="0"/>
                      <a:pt x="1" y="0"/>
                    </a:cubicBezTo>
                    <a:cubicBezTo>
                      <a:pt x="1" y="1"/>
                      <a:pt x="1" y="2"/>
                      <a:pt x="2"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4" name="Freeform 1257">
                <a:extLst>
                  <a:ext uri="{FF2B5EF4-FFF2-40B4-BE49-F238E27FC236}">
                    <a16:creationId xmlns:a16="http://schemas.microsoft.com/office/drawing/2014/main" id="{4360B199-EA30-08CE-D19B-A6DCAB184D21}"/>
                  </a:ext>
                </a:extLst>
              </p:cNvPr>
              <p:cNvSpPr/>
              <p:nvPr/>
            </p:nvSpPr>
            <p:spPr bwMode="auto">
              <a:xfrm>
                <a:off x="5445" y="708"/>
                <a:ext cx="1" cy="1"/>
              </a:xfrm>
              <a:custGeom>
                <a:avLst/>
                <a:gdLst>
                  <a:gd name="T0" fmla="*/ 0 w 1"/>
                  <a:gd name="T1" fmla="*/ 1 h 1"/>
                  <a:gd name="T2" fmla="*/ 0 w 1"/>
                  <a:gd name="T3" fmla="*/ 0 h 1"/>
                  <a:gd name="T4" fmla="*/ 1 w 1"/>
                  <a:gd name="T5" fmla="*/ 0 h 1"/>
                  <a:gd name="T6" fmla="*/ 1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0"/>
                      <a:pt x="0" y="0"/>
                      <a:pt x="0" y="0"/>
                    </a:cubicBezTo>
                    <a:cubicBezTo>
                      <a:pt x="1" y="0"/>
                      <a:pt x="1" y="0"/>
                      <a:pt x="1" y="0"/>
                    </a:cubicBezTo>
                    <a:cubicBezTo>
                      <a:pt x="1" y="0"/>
                      <a:pt x="1" y="1"/>
                      <a:pt x="1" y="1"/>
                    </a:cubicBezTo>
                    <a:cubicBezTo>
                      <a:pt x="1" y="1"/>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5" name="Freeform 1258">
                <a:extLst>
                  <a:ext uri="{FF2B5EF4-FFF2-40B4-BE49-F238E27FC236}">
                    <a16:creationId xmlns:a16="http://schemas.microsoft.com/office/drawing/2014/main" id="{1596B935-4F03-8B21-F5B3-F3543966D069}"/>
                  </a:ext>
                </a:extLst>
              </p:cNvPr>
              <p:cNvSpPr/>
              <p:nvPr/>
            </p:nvSpPr>
            <p:spPr bwMode="auto">
              <a:xfrm>
                <a:off x="5478" y="705"/>
                <a:ext cx="4" cy="2"/>
              </a:xfrm>
              <a:custGeom>
                <a:avLst/>
                <a:gdLst>
                  <a:gd name="T0" fmla="*/ 3 w 3"/>
                  <a:gd name="T1" fmla="*/ 2 h 2"/>
                  <a:gd name="T2" fmla="*/ 0 w 3"/>
                  <a:gd name="T3" fmla="*/ 1 h 2"/>
                  <a:gd name="T4" fmla="*/ 1 w 3"/>
                  <a:gd name="T5" fmla="*/ 0 h 2"/>
                  <a:gd name="T6" fmla="*/ 3 w 3"/>
                  <a:gd name="T7" fmla="*/ 2 h 2"/>
                  <a:gd name="T8" fmla="*/ 3 w 3"/>
                  <a:gd name="T9" fmla="*/ 2 h 2"/>
                </a:gdLst>
                <a:ahLst/>
                <a:cxnLst>
                  <a:cxn ang="0">
                    <a:pos x="T0" y="T1"/>
                  </a:cxn>
                  <a:cxn ang="0">
                    <a:pos x="T2" y="T3"/>
                  </a:cxn>
                  <a:cxn ang="0">
                    <a:pos x="T4" y="T5"/>
                  </a:cxn>
                  <a:cxn ang="0">
                    <a:pos x="T6" y="T7"/>
                  </a:cxn>
                  <a:cxn ang="0">
                    <a:pos x="T8" y="T9"/>
                  </a:cxn>
                </a:cxnLst>
                <a:rect l="0" t="0" r="r" b="b"/>
                <a:pathLst>
                  <a:path w="3" h="2">
                    <a:moveTo>
                      <a:pt x="3" y="2"/>
                    </a:moveTo>
                    <a:cubicBezTo>
                      <a:pt x="2" y="2"/>
                      <a:pt x="1" y="2"/>
                      <a:pt x="0" y="1"/>
                    </a:cubicBezTo>
                    <a:cubicBezTo>
                      <a:pt x="0" y="1"/>
                      <a:pt x="0" y="1"/>
                      <a:pt x="1" y="0"/>
                    </a:cubicBezTo>
                    <a:cubicBezTo>
                      <a:pt x="2" y="1"/>
                      <a:pt x="2" y="2"/>
                      <a:pt x="3" y="2"/>
                    </a:cubicBezTo>
                    <a:cubicBezTo>
                      <a:pt x="3" y="2"/>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6" name="Freeform 1259">
                <a:extLst>
                  <a:ext uri="{FF2B5EF4-FFF2-40B4-BE49-F238E27FC236}">
                    <a16:creationId xmlns:a16="http://schemas.microsoft.com/office/drawing/2014/main" id="{148D09C5-9DBA-7699-4312-5A66E2682AB7}"/>
                  </a:ext>
                </a:extLst>
              </p:cNvPr>
              <p:cNvSpPr/>
              <p:nvPr/>
            </p:nvSpPr>
            <p:spPr bwMode="auto">
              <a:xfrm>
                <a:off x="5426" y="695"/>
                <a:ext cx="1" cy="2"/>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0"/>
                      <a:pt x="1" y="0"/>
                      <a:pt x="1" y="0"/>
                    </a:cubicBezTo>
                    <a:lnTo>
                      <a:pt x="1"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7" name="Freeform 1260">
                <a:extLst>
                  <a:ext uri="{FF2B5EF4-FFF2-40B4-BE49-F238E27FC236}">
                    <a16:creationId xmlns:a16="http://schemas.microsoft.com/office/drawing/2014/main" id="{46D8DDCC-B8D1-1158-E7D9-C8C1DDFF9071}"/>
                  </a:ext>
                </a:extLst>
              </p:cNvPr>
              <p:cNvSpPr/>
              <p:nvPr/>
            </p:nvSpPr>
            <p:spPr bwMode="auto">
              <a:xfrm>
                <a:off x="5546" y="792"/>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8" name="Freeform 1261">
                <a:extLst>
                  <a:ext uri="{FF2B5EF4-FFF2-40B4-BE49-F238E27FC236}">
                    <a16:creationId xmlns:a16="http://schemas.microsoft.com/office/drawing/2014/main" id="{C3B576C0-1E51-08FF-ED46-48604228F895}"/>
                  </a:ext>
                </a:extLst>
              </p:cNvPr>
              <p:cNvSpPr/>
              <p:nvPr/>
            </p:nvSpPr>
            <p:spPr bwMode="auto">
              <a:xfrm>
                <a:off x="5485" y="701"/>
                <a:ext cx="2" cy="4"/>
              </a:xfrm>
              <a:custGeom>
                <a:avLst/>
                <a:gdLst>
                  <a:gd name="T0" fmla="*/ 0 w 2"/>
                  <a:gd name="T1" fmla="*/ 0 h 3"/>
                  <a:gd name="T2" fmla="*/ 2 w 2"/>
                  <a:gd name="T3" fmla="*/ 3 h 3"/>
                  <a:gd name="T4" fmla="*/ 2 w 2"/>
                  <a:gd name="T5" fmla="*/ 3 h 3"/>
                  <a:gd name="T6" fmla="*/ 0 w 2"/>
                  <a:gd name="T7" fmla="*/ 0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1" y="2"/>
                      <a:pt x="2" y="3"/>
                    </a:cubicBezTo>
                    <a:cubicBezTo>
                      <a:pt x="2" y="3"/>
                      <a:pt x="2" y="3"/>
                      <a:pt x="2" y="3"/>
                    </a:cubicBezTo>
                    <a:cubicBezTo>
                      <a:pt x="1" y="2"/>
                      <a:pt x="0" y="1"/>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9" name="Freeform 1262">
                <a:extLst>
                  <a:ext uri="{FF2B5EF4-FFF2-40B4-BE49-F238E27FC236}">
                    <a16:creationId xmlns:a16="http://schemas.microsoft.com/office/drawing/2014/main" id="{F87831A7-631F-98BB-F6C7-0AE30525CB08}"/>
                  </a:ext>
                </a:extLst>
              </p:cNvPr>
              <p:cNvSpPr/>
              <p:nvPr/>
            </p:nvSpPr>
            <p:spPr bwMode="auto">
              <a:xfrm>
                <a:off x="5536" y="703"/>
                <a:ext cx="1" cy="2"/>
              </a:xfrm>
              <a:custGeom>
                <a:avLst/>
                <a:gdLst>
                  <a:gd name="T0" fmla="*/ 0 w 1"/>
                  <a:gd name="T1" fmla="*/ 1 h 1"/>
                  <a:gd name="T2" fmla="*/ 0 w 1"/>
                  <a:gd name="T3" fmla="*/ 0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0" y="0"/>
                      <a:pt x="0" y="0"/>
                      <a:pt x="1" y="1"/>
                    </a:cubicBezTo>
                    <a:cubicBezTo>
                      <a:pt x="1" y="1"/>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0" name="Freeform 1263">
                <a:extLst>
                  <a:ext uri="{FF2B5EF4-FFF2-40B4-BE49-F238E27FC236}">
                    <a16:creationId xmlns:a16="http://schemas.microsoft.com/office/drawing/2014/main" id="{44BE7FFD-ECCE-2E2F-4B49-ED521D9F8A9C}"/>
                  </a:ext>
                </a:extLst>
              </p:cNvPr>
              <p:cNvSpPr/>
              <p:nvPr/>
            </p:nvSpPr>
            <p:spPr bwMode="auto">
              <a:xfrm>
                <a:off x="5216" y="1428"/>
                <a:ext cx="104" cy="75"/>
              </a:xfrm>
              <a:custGeom>
                <a:avLst/>
                <a:gdLst>
                  <a:gd name="T0" fmla="*/ 92 w 92"/>
                  <a:gd name="T1" fmla="*/ 2 h 66"/>
                  <a:gd name="T2" fmla="*/ 58 w 92"/>
                  <a:gd name="T3" fmla="*/ 25 h 66"/>
                  <a:gd name="T4" fmla="*/ 0 w 92"/>
                  <a:gd name="T5" fmla="*/ 66 h 66"/>
                  <a:gd name="T6" fmla="*/ 7 w 92"/>
                  <a:gd name="T7" fmla="*/ 47 h 66"/>
                  <a:gd name="T8" fmla="*/ 10 w 92"/>
                  <a:gd name="T9" fmla="*/ 45 h 66"/>
                  <a:gd name="T10" fmla="*/ 29 w 92"/>
                  <a:gd name="T11" fmla="*/ 37 h 66"/>
                  <a:gd name="T12" fmla="*/ 41 w 92"/>
                  <a:gd name="T13" fmla="*/ 31 h 66"/>
                  <a:gd name="T14" fmla="*/ 44 w 92"/>
                  <a:gd name="T15" fmla="*/ 32 h 66"/>
                  <a:gd name="T16" fmla="*/ 41 w 92"/>
                  <a:gd name="T17" fmla="*/ 31 h 66"/>
                  <a:gd name="T18" fmla="*/ 87 w 92"/>
                  <a:gd name="T19" fmla="*/ 0 h 66"/>
                  <a:gd name="T20" fmla="*/ 87 w 92"/>
                  <a:gd name="T21" fmla="*/ 0 h 66"/>
                  <a:gd name="T22" fmla="*/ 92 w 92"/>
                  <a:gd name="T23" fmla="*/ 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2" h="66">
                    <a:moveTo>
                      <a:pt x="92" y="2"/>
                    </a:moveTo>
                    <a:cubicBezTo>
                      <a:pt x="82" y="12"/>
                      <a:pt x="66" y="15"/>
                      <a:pt x="58" y="25"/>
                    </a:cubicBezTo>
                    <a:cubicBezTo>
                      <a:pt x="42" y="43"/>
                      <a:pt x="14" y="45"/>
                      <a:pt x="0" y="66"/>
                    </a:cubicBezTo>
                    <a:cubicBezTo>
                      <a:pt x="3" y="60"/>
                      <a:pt x="5" y="53"/>
                      <a:pt x="7" y="47"/>
                    </a:cubicBezTo>
                    <a:cubicBezTo>
                      <a:pt x="8" y="46"/>
                      <a:pt x="9" y="45"/>
                      <a:pt x="10" y="45"/>
                    </a:cubicBezTo>
                    <a:cubicBezTo>
                      <a:pt x="20" y="51"/>
                      <a:pt x="23" y="40"/>
                      <a:pt x="29" y="37"/>
                    </a:cubicBezTo>
                    <a:cubicBezTo>
                      <a:pt x="33" y="35"/>
                      <a:pt x="36" y="32"/>
                      <a:pt x="41" y="31"/>
                    </a:cubicBezTo>
                    <a:cubicBezTo>
                      <a:pt x="42" y="32"/>
                      <a:pt x="42" y="35"/>
                      <a:pt x="44" y="32"/>
                    </a:cubicBezTo>
                    <a:cubicBezTo>
                      <a:pt x="43" y="32"/>
                      <a:pt x="42" y="32"/>
                      <a:pt x="41" y="31"/>
                    </a:cubicBezTo>
                    <a:cubicBezTo>
                      <a:pt x="55" y="19"/>
                      <a:pt x="68" y="5"/>
                      <a:pt x="87" y="0"/>
                    </a:cubicBezTo>
                    <a:cubicBezTo>
                      <a:pt x="87" y="0"/>
                      <a:pt x="87" y="0"/>
                      <a:pt x="87" y="0"/>
                    </a:cubicBezTo>
                    <a:cubicBezTo>
                      <a:pt x="88" y="2"/>
                      <a:pt x="90" y="2"/>
                      <a:pt x="9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1" name="Freeform 1264">
                <a:extLst>
                  <a:ext uri="{FF2B5EF4-FFF2-40B4-BE49-F238E27FC236}">
                    <a16:creationId xmlns:a16="http://schemas.microsoft.com/office/drawing/2014/main" id="{776691AF-5AF3-B5B3-8B92-DCC3B71842A5}"/>
                  </a:ext>
                </a:extLst>
              </p:cNvPr>
              <p:cNvSpPr/>
              <p:nvPr/>
            </p:nvSpPr>
            <p:spPr bwMode="auto">
              <a:xfrm>
                <a:off x="5241" y="1378"/>
                <a:ext cx="35" cy="77"/>
              </a:xfrm>
              <a:custGeom>
                <a:avLst/>
                <a:gdLst>
                  <a:gd name="T0" fmla="*/ 31 w 31"/>
                  <a:gd name="T1" fmla="*/ 37 h 68"/>
                  <a:gd name="T2" fmla="*/ 3 w 31"/>
                  <a:gd name="T3" fmla="*/ 68 h 68"/>
                  <a:gd name="T4" fmla="*/ 0 w 31"/>
                  <a:gd name="T5" fmla="*/ 66 h 68"/>
                  <a:gd name="T6" fmla="*/ 22 w 31"/>
                  <a:gd name="T7" fmla="*/ 0 h 68"/>
                  <a:gd name="T8" fmla="*/ 24 w 31"/>
                  <a:gd name="T9" fmla="*/ 11 h 68"/>
                  <a:gd name="T10" fmla="*/ 19 w 31"/>
                  <a:gd name="T11" fmla="*/ 24 h 68"/>
                  <a:gd name="T12" fmla="*/ 18 w 31"/>
                  <a:gd name="T13" fmla="*/ 40 h 68"/>
                  <a:gd name="T14" fmla="*/ 31 w 31"/>
                  <a:gd name="T15" fmla="*/ 37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68">
                    <a:moveTo>
                      <a:pt x="31" y="37"/>
                    </a:moveTo>
                    <a:cubicBezTo>
                      <a:pt x="25" y="51"/>
                      <a:pt x="11" y="56"/>
                      <a:pt x="3" y="68"/>
                    </a:cubicBezTo>
                    <a:cubicBezTo>
                      <a:pt x="2" y="68"/>
                      <a:pt x="1" y="67"/>
                      <a:pt x="0" y="66"/>
                    </a:cubicBezTo>
                    <a:cubicBezTo>
                      <a:pt x="7" y="44"/>
                      <a:pt x="14" y="22"/>
                      <a:pt x="22" y="0"/>
                    </a:cubicBezTo>
                    <a:cubicBezTo>
                      <a:pt x="26" y="3"/>
                      <a:pt x="26" y="7"/>
                      <a:pt x="24" y="11"/>
                    </a:cubicBezTo>
                    <a:cubicBezTo>
                      <a:pt x="22" y="15"/>
                      <a:pt x="20" y="19"/>
                      <a:pt x="19" y="24"/>
                    </a:cubicBezTo>
                    <a:cubicBezTo>
                      <a:pt x="17" y="29"/>
                      <a:pt x="11" y="34"/>
                      <a:pt x="18" y="40"/>
                    </a:cubicBezTo>
                    <a:cubicBezTo>
                      <a:pt x="23" y="44"/>
                      <a:pt x="26" y="35"/>
                      <a:pt x="31" y="3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2" name="Freeform 1265">
                <a:extLst>
                  <a:ext uri="{FF2B5EF4-FFF2-40B4-BE49-F238E27FC236}">
                    <a16:creationId xmlns:a16="http://schemas.microsoft.com/office/drawing/2014/main" id="{FE73D59E-66B4-B029-9BC4-A4F5B83EB60E}"/>
                  </a:ext>
                </a:extLst>
              </p:cNvPr>
              <p:cNvSpPr/>
              <p:nvPr/>
            </p:nvSpPr>
            <p:spPr bwMode="auto">
              <a:xfrm>
                <a:off x="5334" y="1347"/>
                <a:ext cx="91" cy="34"/>
              </a:xfrm>
              <a:custGeom>
                <a:avLst/>
                <a:gdLst>
                  <a:gd name="T0" fmla="*/ 0 w 80"/>
                  <a:gd name="T1" fmla="*/ 30 h 30"/>
                  <a:gd name="T2" fmla="*/ 24 w 80"/>
                  <a:gd name="T3" fmla="*/ 8 h 30"/>
                  <a:gd name="T4" fmla="*/ 24 w 80"/>
                  <a:gd name="T5" fmla="*/ 8 h 30"/>
                  <a:gd name="T6" fmla="*/ 30 w 80"/>
                  <a:gd name="T7" fmla="*/ 12 h 30"/>
                  <a:gd name="T8" fmla="*/ 70 w 80"/>
                  <a:gd name="T9" fmla="*/ 2 h 30"/>
                  <a:gd name="T10" fmla="*/ 80 w 80"/>
                  <a:gd name="T11" fmla="*/ 4 h 30"/>
                  <a:gd name="T12" fmla="*/ 0 w 80"/>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80" h="30">
                    <a:moveTo>
                      <a:pt x="0" y="30"/>
                    </a:moveTo>
                    <a:cubicBezTo>
                      <a:pt x="4" y="18"/>
                      <a:pt x="15" y="14"/>
                      <a:pt x="24" y="8"/>
                    </a:cubicBezTo>
                    <a:cubicBezTo>
                      <a:pt x="24" y="8"/>
                      <a:pt x="24" y="8"/>
                      <a:pt x="24" y="8"/>
                    </a:cubicBezTo>
                    <a:cubicBezTo>
                      <a:pt x="24" y="12"/>
                      <a:pt x="26" y="12"/>
                      <a:pt x="30" y="12"/>
                    </a:cubicBezTo>
                    <a:cubicBezTo>
                      <a:pt x="43" y="10"/>
                      <a:pt x="56" y="2"/>
                      <a:pt x="70" y="2"/>
                    </a:cubicBezTo>
                    <a:cubicBezTo>
                      <a:pt x="73" y="2"/>
                      <a:pt x="75" y="0"/>
                      <a:pt x="80" y="4"/>
                    </a:cubicBezTo>
                    <a:cubicBezTo>
                      <a:pt x="51" y="8"/>
                      <a:pt x="25" y="19"/>
                      <a:pt x="0" y="3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3" name="Freeform 1266">
                <a:extLst>
                  <a:ext uri="{FF2B5EF4-FFF2-40B4-BE49-F238E27FC236}">
                    <a16:creationId xmlns:a16="http://schemas.microsoft.com/office/drawing/2014/main" id="{7F696720-4719-7AAF-E2A7-EBB304079EB8}"/>
                  </a:ext>
                </a:extLst>
              </p:cNvPr>
              <p:cNvSpPr/>
              <p:nvPr/>
            </p:nvSpPr>
            <p:spPr bwMode="auto">
              <a:xfrm>
                <a:off x="5336" y="1301"/>
                <a:ext cx="47" cy="36"/>
              </a:xfrm>
              <a:custGeom>
                <a:avLst/>
                <a:gdLst>
                  <a:gd name="T0" fmla="*/ 41 w 41"/>
                  <a:gd name="T1" fmla="*/ 6 h 32"/>
                  <a:gd name="T2" fmla="*/ 0 w 41"/>
                  <a:gd name="T3" fmla="*/ 32 h 32"/>
                  <a:gd name="T4" fmla="*/ 0 w 41"/>
                  <a:gd name="T5" fmla="*/ 32 h 32"/>
                  <a:gd name="T6" fmla="*/ 24 w 41"/>
                  <a:gd name="T7" fmla="*/ 9 h 32"/>
                  <a:gd name="T8" fmla="*/ 41 w 41"/>
                  <a:gd name="T9" fmla="*/ 3 h 32"/>
                  <a:gd name="T10" fmla="*/ 41 w 41"/>
                  <a:gd name="T11" fmla="*/ 3 h 32"/>
                  <a:gd name="T12" fmla="*/ 41 w 41"/>
                  <a:gd name="T13" fmla="*/ 6 h 32"/>
                </a:gdLst>
                <a:ahLst/>
                <a:cxnLst>
                  <a:cxn ang="0">
                    <a:pos x="T0" y="T1"/>
                  </a:cxn>
                  <a:cxn ang="0">
                    <a:pos x="T2" y="T3"/>
                  </a:cxn>
                  <a:cxn ang="0">
                    <a:pos x="T4" y="T5"/>
                  </a:cxn>
                  <a:cxn ang="0">
                    <a:pos x="T6" y="T7"/>
                  </a:cxn>
                  <a:cxn ang="0">
                    <a:pos x="T8" y="T9"/>
                  </a:cxn>
                  <a:cxn ang="0">
                    <a:pos x="T10" y="T11"/>
                  </a:cxn>
                  <a:cxn ang="0">
                    <a:pos x="T12" y="T13"/>
                  </a:cxn>
                </a:cxnLst>
                <a:rect l="0" t="0" r="r" b="b"/>
                <a:pathLst>
                  <a:path w="41" h="32">
                    <a:moveTo>
                      <a:pt x="41" y="6"/>
                    </a:moveTo>
                    <a:cubicBezTo>
                      <a:pt x="30" y="19"/>
                      <a:pt x="16" y="26"/>
                      <a:pt x="0" y="32"/>
                    </a:cubicBezTo>
                    <a:cubicBezTo>
                      <a:pt x="0" y="32"/>
                      <a:pt x="0" y="32"/>
                      <a:pt x="0" y="32"/>
                    </a:cubicBezTo>
                    <a:cubicBezTo>
                      <a:pt x="5" y="21"/>
                      <a:pt x="18" y="18"/>
                      <a:pt x="24" y="9"/>
                    </a:cubicBezTo>
                    <a:cubicBezTo>
                      <a:pt x="29" y="2"/>
                      <a:pt x="34" y="0"/>
                      <a:pt x="41" y="3"/>
                    </a:cubicBezTo>
                    <a:cubicBezTo>
                      <a:pt x="41" y="3"/>
                      <a:pt x="41" y="3"/>
                      <a:pt x="41" y="3"/>
                    </a:cubicBezTo>
                    <a:cubicBezTo>
                      <a:pt x="41" y="4"/>
                      <a:pt x="41" y="5"/>
                      <a:pt x="41"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4" name="Freeform 1267">
                <a:extLst>
                  <a:ext uri="{FF2B5EF4-FFF2-40B4-BE49-F238E27FC236}">
                    <a16:creationId xmlns:a16="http://schemas.microsoft.com/office/drawing/2014/main" id="{8916F847-D7D4-9EDF-9B1F-E55AB5684387}"/>
                  </a:ext>
                </a:extLst>
              </p:cNvPr>
              <p:cNvSpPr/>
              <p:nvPr/>
            </p:nvSpPr>
            <p:spPr bwMode="auto">
              <a:xfrm>
                <a:off x="5383" y="1285"/>
                <a:ext cx="50" cy="28"/>
              </a:xfrm>
              <a:custGeom>
                <a:avLst/>
                <a:gdLst>
                  <a:gd name="T0" fmla="*/ 0 w 44"/>
                  <a:gd name="T1" fmla="*/ 17 h 25"/>
                  <a:gd name="T2" fmla="*/ 29 w 44"/>
                  <a:gd name="T3" fmla="*/ 0 h 25"/>
                  <a:gd name="T4" fmla="*/ 31 w 44"/>
                  <a:gd name="T5" fmla="*/ 3 h 25"/>
                  <a:gd name="T6" fmla="*/ 7 w 44"/>
                  <a:gd name="T7" fmla="*/ 16 h 25"/>
                  <a:gd name="T8" fmla="*/ 7 w 44"/>
                  <a:gd name="T9" fmla="*/ 17 h 25"/>
                  <a:gd name="T10" fmla="*/ 44 w 44"/>
                  <a:gd name="T11" fmla="*/ 10 h 25"/>
                  <a:gd name="T12" fmla="*/ 24 w 44"/>
                  <a:gd name="T13" fmla="*/ 18 h 25"/>
                  <a:gd name="T14" fmla="*/ 8 w 44"/>
                  <a:gd name="T15" fmla="*/ 23 h 25"/>
                  <a:gd name="T16" fmla="*/ 0 w 44"/>
                  <a:gd name="T17" fmla="*/ 20 h 25"/>
                  <a:gd name="T18" fmla="*/ 0 w 44"/>
                  <a:gd name="T19" fmla="*/ 20 h 25"/>
                  <a:gd name="T20" fmla="*/ 1 w 44"/>
                  <a:gd name="T21" fmla="*/ 19 h 25"/>
                  <a:gd name="T22" fmla="*/ 0 w 44"/>
                  <a:gd name="T23"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 h="25">
                    <a:moveTo>
                      <a:pt x="0" y="17"/>
                    </a:moveTo>
                    <a:cubicBezTo>
                      <a:pt x="7" y="6"/>
                      <a:pt x="19" y="5"/>
                      <a:pt x="29" y="0"/>
                    </a:cubicBezTo>
                    <a:cubicBezTo>
                      <a:pt x="30" y="1"/>
                      <a:pt x="30" y="2"/>
                      <a:pt x="31" y="3"/>
                    </a:cubicBezTo>
                    <a:cubicBezTo>
                      <a:pt x="23" y="7"/>
                      <a:pt x="15" y="11"/>
                      <a:pt x="7" y="16"/>
                    </a:cubicBezTo>
                    <a:cubicBezTo>
                      <a:pt x="7" y="16"/>
                      <a:pt x="7" y="17"/>
                      <a:pt x="7" y="17"/>
                    </a:cubicBezTo>
                    <a:cubicBezTo>
                      <a:pt x="20" y="15"/>
                      <a:pt x="32" y="12"/>
                      <a:pt x="44" y="10"/>
                    </a:cubicBezTo>
                    <a:cubicBezTo>
                      <a:pt x="38" y="16"/>
                      <a:pt x="31" y="16"/>
                      <a:pt x="24" y="18"/>
                    </a:cubicBezTo>
                    <a:cubicBezTo>
                      <a:pt x="19" y="19"/>
                      <a:pt x="13" y="21"/>
                      <a:pt x="8" y="23"/>
                    </a:cubicBezTo>
                    <a:cubicBezTo>
                      <a:pt x="4" y="25"/>
                      <a:pt x="1" y="25"/>
                      <a:pt x="0" y="20"/>
                    </a:cubicBezTo>
                    <a:cubicBezTo>
                      <a:pt x="0" y="20"/>
                      <a:pt x="0" y="20"/>
                      <a:pt x="0" y="20"/>
                    </a:cubicBezTo>
                    <a:cubicBezTo>
                      <a:pt x="1" y="19"/>
                      <a:pt x="1" y="19"/>
                      <a:pt x="1" y="19"/>
                    </a:cubicBezTo>
                    <a:cubicBezTo>
                      <a:pt x="1" y="18"/>
                      <a:pt x="1" y="18"/>
                      <a:pt x="0"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5" name="Freeform 1268">
                <a:extLst>
                  <a:ext uri="{FF2B5EF4-FFF2-40B4-BE49-F238E27FC236}">
                    <a16:creationId xmlns:a16="http://schemas.microsoft.com/office/drawing/2014/main" id="{800DBDA1-B613-0700-B8B1-20C626B99ADE}"/>
                  </a:ext>
                </a:extLst>
              </p:cNvPr>
              <p:cNvSpPr/>
              <p:nvPr/>
            </p:nvSpPr>
            <p:spPr bwMode="auto">
              <a:xfrm>
                <a:off x="5275" y="1355"/>
                <a:ext cx="33" cy="47"/>
              </a:xfrm>
              <a:custGeom>
                <a:avLst/>
                <a:gdLst>
                  <a:gd name="T0" fmla="*/ 25 w 29"/>
                  <a:gd name="T1" fmla="*/ 0 h 41"/>
                  <a:gd name="T2" fmla="*/ 0 w 29"/>
                  <a:gd name="T3" fmla="*/ 41 h 41"/>
                  <a:gd name="T4" fmla="*/ 25 w 29"/>
                  <a:gd name="T5" fmla="*/ 0 h 41"/>
                </a:gdLst>
                <a:ahLst/>
                <a:cxnLst>
                  <a:cxn ang="0">
                    <a:pos x="T0" y="T1"/>
                  </a:cxn>
                  <a:cxn ang="0">
                    <a:pos x="T2" y="T3"/>
                  </a:cxn>
                  <a:cxn ang="0">
                    <a:pos x="T4" y="T5"/>
                  </a:cxn>
                </a:cxnLst>
                <a:rect l="0" t="0" r="r" b="b"/>
                <a:pathLst>
                  <a:path w="28" h="41">
                    <a:moveTo>
                      <a:pt x="25" y="0"/>
                    </a:moveTo>
                    <a:cubicBezTo>
                      <a:pt x="29" y="9"/>
                      <a:pt x="15" y="31"/>
                      <a:pt x="0" y="41"/>
                    </a:cubicBezTo>
                    <a:cubicBezTo>
                      <a:pt x="6" y="27"/>
                      <a:pt x="19" y="17"/>
                      <a:pt x="2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6" name="Freeform 1269">
                <a:extLst>
                  <a:ext uri="{FF2B5EF4-FFF2-40B4-BE49-F238E27FC236}">
                    <a16:creationId xmlns:a16="http://schemas.microsoft.com/office/drawing/2014/main" id="{A86A9542-A74E-2B04-F72F-04390B4C94DD}"/>
                  </a:ext>
                </a:extLst>
              </p:cNvPr>
              <p:cNvSpPr/>
              <p:nvPr/>
            </p:nvSpPr>
            <p:spPr bwMode="auto">
              <a:xfrm>
                <a:off x="5306" y="1337"/>
                <a:ext cx="30" cy="23"/>
              </a:xfrm>
              <a:custGeom>
                <a:avLst/>
                <a:gdLst>
                  <a:gd name="T0" fmla="*/ 10 w 27"/>
                  <a:gd name="T1" fmla="*/ 3 h 20"/>
                  <a:gd name="T2" fmla="*/ 16 w 27"/>
                  <a:gd name="T3" fmla="*/ 6 h 20"/>
                  <a:gd name="T4" fmla="*/ 27 w 27"/>
                  <a:gd name="T5" fmla="*/ 0 h 20"/>
                  <a:gd name="T6" fmla="*/ 27 w 27"/>
                  <a:gd name="T7" fmla="*/ 0 h 20"/>
                  <a:gd name="T8" fmla="*/ 15 w 27"/>
                  <a:gd name="T9" fmla="*/ 14 h 20"/>
                  <a:gd name="T10" fmla="*/ 2 w 27"/>
                  <a:gd name="T11" fmla="*/ 11 h 20"/>
                  <a:gd name="T12" fmla="*/ 10 w 27"/>
                  <a:gd name="T13" fmla="*/ 3 h 20"/>
                  <a:gd name="T14" fmla="*/ 10 w 27"/>
                  <a:gd name="T15" fmla="*/ 3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20">
                    <a:moveTo>
                      <a:pt x="10" y="3"/>
                    </a:moveTo>
                    <a:cubicBezTo>
                      <a:pt x="11" y="6"/>
                      <a:pt x="12" y="8"/>
                      <a:pt x="16" y="6"/>
                    </a:cubicBezTo>
                    <a:cubicBezTo>
                      <a:pt x="20" y="4"/>
                      <a:pt x="22" y="0"/>
                      <a:pt x="27" y="0"/>
                    </a:cubicBezTo>
                    <a:cubicBezTo>
                      <a:pt x="27" y="0"/>
                      <a:pt x="27" y="0"/>
                      <a:pt x="27" y="0"/>
                    </a:cubicBezTo>
                    <a:cubicBezTo>
                      <a:pt x="26" y="8"/>
                      <a:pt x="20" y="10"/>
                      <a:pt x="15" y="14"/>
                    </a:cubicBezTo>
                    <a:cubicBezTo>
                      <a:pt x="8" y="20"/>
                      <a:pt x="3" y="13"/>
                      <a:pt x="2" y="11"/>
                    </a:cubicBezTo>
                    <a:cubicBezTo>
                      <a:pt x="0" y="6"/>
                      <a:pt x="5" y="3"/>
                      <a:pt x="10" y="3"/>
                    </a:cubicBezTo>
                    <a:cubicBezTo>
                      <a:pt x="10" y="3"/>
                      <a:pt x="10" y="3"/>
                      <a:pt x="1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7" name="Freeform 1270">
                <a:extLst>
                  <a:ext uri="{FF2B5EF4-FFF2-40B4-BE49-F238E27FC236}">
                    <a16:creationId xmlns:a16="http://schemas.microsoft.com/office/drawing/2014/main" id="{ED89D44B-9730-23F4-667E-915F41D0614C}"/>
                  </a:ext>
                </a:extLst>
              </p:cNvPr>
              <p:cNvSpPr/>
              <p:nvPr/>
            </p:nvSpPr>
            <p:spPr bwMode="auto">
              <a:xfrm>
                <a:off x="5281" y="1456"/>
                <a:ext cx="35" cy="8"/>
              </a:xfrm>
              <a:custGeom>
                <a:avLst/>
                <a:gdLst>
                  <a:gd name="T0" fmla="*/ 0 w 31"/>
                  <a:gd name="T1" fmla="*/ 7 h 7"/>
                  <a:gd name="T2" fmla="*/ 31 w 31"/>
                  <a:gd name="T3" fmla="*/ 1 h 7"/>
                  <a:gd name="T4" fmla="*/ 0 w 31"/>
                  <a:gd name="T5" fmla="*/ 7 h 7"/>
                </a:gdLst>
                <a:ahLst/>
                <a:cxnLst>
                  <a:cxn ang="0">
                    <a:pos x="T0" y="T1"/>
                  </a:cxn>
                  <a:cxn ang="0">
                    <a:pos x="T2" y="T3"/>
                  </a:cxn>
                  <a:cxn ang="0">
                    <a:pos x="T4" y="T5"/>
                  </a:cxn>
                </a:cxnLst>
                <a:rect l="0" t="0" r="r" b="b"/>
                <a:pathLst>
                  <a:path w="31" h="7">
                    <a:moveTo>
                      <a:pt x="0" y="7"/>
                    </a:moveTo>
                    <a:cubicBezTo>
                      <a:pt x="9" y="1"/>
                      <a:pt x="20" y="0"/>
                      <a:pt x="31" y="1"/>
                    </a:cubicBezTo>
                    <a:cubicBezTo>
                      <a:pt x="21" y="7"/>
                      <a:pt x="10" y="6"/>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8" name="Freeform 1271">
                <a:extLst>
                  <a:ext uri="{FF2B5EF4-FFF2-40B4-BE49-F238E27FC236}">
                    <a16:creationId xmlns:a16="http://schemas.microsoft.com/office/drawing/2014/main" id="{67F3DC58-845E-4B45-3D32-944283D58AEA}"/>
                  </a:ext>
                </a:extLst>
              </p:cNvPr>
              <p:cNvSpPr/>
              <p:nvPr/>
            </p:nvSpPr>
            <p:spPr bwMode="auto">
              <a:xfrm>
                <a:off x="5317" y="1408"/>
                <a:ext cx="23" cy="17"/>
              </a:xfrm>
              <a:custGeom>
                <a:avLst/>
                <a:gdLst>
                  <a:gd name="T0" fmla="*/ 20 w 20"/>
                  <a:gd name="T1" fmla="*/ 0 h 15"/>
                  <a:gd name="T2" fmla="*/ 0 w 20"/>
                  <a:gd name="T3" fmla="*/ 15 h 15"/>
                  <a:gd name="T4" fmla="*/ 0 w 20"/>
                  <a:gd name="T5" fmla="*/ 15 h 15"/>
                  <a:gd name="T6" fmla="*/ 19 w 20"/>
                  <a:gd name="T7" fmla="*/ 0 h 15"/>
                  <a:gd name="T8" fmla="*/ 20 w 20"/>
                  <a:gd name="T9" fmla="*/ 0 h 15"/>
                </a:gdLst>
                <a:ahLst/>
                <a:cxnLst>
                  <a:cxn ang="0">
                    <a:pos x="T0" y="T1"/>
                  </a:cxn>
                  <a:cxn ang="0">
                    <a:pos x="T2" y="T3"/>
                  </a:cxn>
                  <a:cxn ang="0">
                    <a:pos x="T4" y="T5"/>
                  </a:cxn>
                  <a:cxn ang="0">
                    <a:pos x="T6" y="T7"/>
                  </a:cxn>
                  <a:cxn ang="0">
                    <a:pos x="T8" y="T9"/>
                  </a:cxn>
                </a:cxnLst>
                <a:rect l="0" t="0" r="r" b="b"/>
                <a:pathLst>
                  <a:path w="20" h="15">
                    <a:moveTo>
                      <a:pt x="20" y="0"/>
                    </a:moveTo>
                    <a:cubicBezTo>
                      <a:pt x="16" y="8"/>
                      <a:pt x="8" y="12"/>
                      <a:pt x="0" y="15"/>
                    </a:cubicBezTo>
                    <a:cubicBezTo>
                      <a:pt x="0" y="15"/>
                      <a:pt x="0" y="15"/>
                      <a:pt x="0" y="15"/>
                    </a:cubicBezTo>
                    <a:cubicBezTo>
                      <a:pt x="3" y="5"/>
                      <a:pt x="11" y="3"/>
                      <a:pt x="19" y="0"/>
                    </a:cubicBezTo>
                    <a:lnTo>
                      <a:pt x="20" y="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9" name="Freeform 1272">
                <a:extLst>
                  <a:ext uri="{FF2B5EF4-FFF2-40B4-BE49-F238E27FC236}">
                    <a16:creationId xmlns:a16="http://schemas.microsoft.com/office/drawing/2014/main" id="{B9DAFEE8-BB00-C84D-A799-9A90E1524893}"/>
                  </a:ext>
                </a:extLst>
              </p:cNvPr>
              <p:cNvSpPr/>
              <p:nvPr/>
            </p:nvSpPr>
            <p:spPr bwMode="auto">
              <a:xfrm>
                <a:off x="5306" y="1384"/>
                <a:ext cx="19" cy="15"/>
              </a:xfrm>
              <a:custGeom>
                <a:avLst/>
                <a:gdLst>
                  <a:gd name="T0" fmla="*/ 17 w 17"/>
                  <a:gd name="T1" fmla="*/ 0 h 14"/>
                  <a:gd name="T2" fmla="*/ 0 w 17"/>
                  <a:gd name="T3" fmla="*/ 14 h 14"/>
                  <a:gd name="T4" fmla="*/ 17 w 17"/>
                  <a:gd name="T5" fmla="*/ 0 h 14"/>
                </a:gdLst>
                <a:ahLst/>
                <a:cxnLst>
                  <a:cxn ang="0">
                    <a:pos x="T0" y="T1"/>
                  </a:cxn>
                  <a:cxn ang="0">
                    <a:pos x="T2" y="T3"/>
                  </a:cxn>
                  <a:cxn ang="0">
                    <a:pos x="T4" y="T5"/>
                  </a:cxn>
                </a:cxnLst>
                <a:rect l="0" t="0" r="r" b="b"/>
                <a:pathLst>
                  <a:path w="17" h="14">
                    <a:moveTo>
                      <a:pt x="17" y="0"/>
                    </a:moveTo>
                    <a:cubicBezTo>
                      <a:pt x="15" y="8"/>
                      <a:pt x="8" y="8"/>
                      <a:pt x="0" y="14"/>
                    </a:cubicBezTo>
                    <a:cubicBezTo>
                      <a:pt x="3" y="2"/>
                      <a:pt x="11" y="2"/>
                      <a:pt x="1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0" name="Freeform 1273">
                <a:extLst>
                  <a:ext uri="{FF2B5EF4-FFF2-40B4-BE49-F238E27FC236}">
                    <a16:creationId xmlns:a16="http://schemas.microsoft.com/office/drawing/2014/main" id="{8C3EA154-44B1-7A98-E510-92DF571B7FB0}"/>
                  </a:ext>
                </a:extLst>
              </p:cNvPr>
              <p:cNvSpPr/>
              <p:nvPr/>
            </p:nvSpPr>
            <p:spPr bwMode="auto">
              <a:xfrm>
                <a:off x="5230" y="1459"/>
                <a:ext cx="9" cy="15"/>
              </a:xfrm>
              <a:custGeom>
                <a:avLst/>
                <a:gdLst>
                  <a:gd name="T0" fmla="*/ 7 w 8"/>
                  <a:gd name="T1" fmla="*/ 0 h 13"/>
                  <a:gd name="T2" fmla="*/ 2 w 8"/>
                  <a:gd name="T3" fmla="*/ 13 h 13"/>
                  <a:gd name="T4" fmla="*/ 7 w 8"/>
                  <a:gd name="T5" fmla="*/ 0 h 13"/>
                </a:gdLst>
                <a:ahLst/>
                <a:cxnLst>
                  <a:cxn ang="0">
                    <a:pos x="T0" y="T1"/>
                  </a:cxn>
                  <a:cxn ang="0">
                    <a:pos x="T2" y="T3"/>
                  </a:cxn>
                  <a:cxn ang="0">
                    <a:pos x="T4" y="T5"/>
                  </a:cxn>
                </a:cxnLst>
                <a:rect l="0" t="0" r="r" b="b"/>
                <a:pathLst>
                  <a:path w="8" h="13">
                    <a:moveTo>
                      <a:pt x="7" y="0"/>
                    </a:moveTo>
                    <a:cubicBezTo>
                      <a:pt x="8" y="5"/>
                      <a:pt x="6" y="9"/>
                      <a:pt x="2" y="13"/>
                    </a:cubicBezTo>
                    <a:cubicBezTo>
                      <a:pt x="0" y="6"/>
                      <a:pt x="5" y="3"/>
                      <a:pt x="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1" name="Freeform 1274">
                <a:extLst>
                  <a:ext uri="{FF2B5EF4-FFF2-40B4-BE49-F238E27FC236}">
                    <a16:creationId xmlns:a16="http://schemas.microsoft.com/office/drawing/2014/main" id="{ECCD34E1-913D-8ABD-681D-B4F236879B0F}"/>
                  </a:ext>
                </a:extLst>
              </p:cNvPr>
              <p:cNvSpPr/>
              <p:nvPr/>
            </p:nvSpPr>
            <p:spPr bwMode="auto">
              <a:xfrm>
                <a:off x="5337" y="1418"/>
                <a:ext cx="15" cy="6"/>
              </a:xfrm>
              <a:custGeom>
                <a:avLst/>
                <a:gdLst>
                  <a:gd name="T0" fmla="*/ 0 w 13"/>
                  <a:gd name="T1" fmla="*/ 3 h 6"/>
                  <a:gd name="T2" fmla="*/ 13 w 13"/>
                  <a:gd name="T3" fmla="*/ 0 h 6"/>
                  <a:gd name="T4" fmla="*/ 1 w 13"/>
                  <a:gd name="T5" fmla="*/ 6 h 6"/>
                  <a:gd name="T6" fmla="*/ 0 w 13"/>
                  <a:gd name="T7" fmla="*/ 3 h 6"/>
                </a:gdLst>
                <a:ahLst/>
                <a:cxnLst>
                  <a:cxn ang="0">
                    <a:pos x="T0" y="T1"/>
                  </a:cxn>
                  <a:cxn ang="0">
                    <a:pos x="T2" y="T3"/>
                  </a:cxn>
                  <a:cxn ang="0">
                    <a:pos x="T4" y="T5"/>
                  </a:cxn>
                  <a:cxn ang="0">
                    <a:pos x="T6" y="T7"/>
                  </a:cxn>
                </a:cxnLst>
                <a:rect l="0" t="0" r="r" b="b"/>
                <a:pathLst>
                  <a:path w="13" h="6">
                    <a:moveTo>
                      <a:pt x="0" y="3"/>
                    </a:moveTo>
                    <a:cubicBezTo>
                      <a:pt x="4" y="2"/>
                      <a:pt x="8" y="1"/>
                      <a:pt x="13" y="0"/>
                    </a:cubicBezTo>
                    <a:cubicBezTo>
                      <a:pt x="9" y="5"/>
                      <a:pt x="5" y="4"/>
                      <a:pt x="1" y="6"/>
                    </a:cubicBezTo>
                    <a:cubicBezTo>
                      <a:pt x="1" y="5"/>
                      <a:pt x="0" y="4"/>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2" name="Freeform 1275">
                <a:extLst>
                  <a:ext uri="{FF2B5EF4-FFF2-40B4-BE49-F238E27FC236}">
                    <a16:creationId xmlns:a16="http://schemas.microsoft.com/office/drawing/2014/main" id="{CD24A389-EA62-D096-ED28-1C47DB861DE7}"/>
                  </a:ext>
                </a:extLst>
              </p:cNvPr>
              <p:cNvSpPr/>
              <p:nvPr/>
            </p:nvSpPr>
            <p:spPr bwMode="auto">
              <a:xfrm>
                <a:off x="5423" y="1280"/>
                <a:ext cx="9" cy="5"/>
              </a:xfrm>
              <a:custGeom>
                <a:avLst/>
                <a:gdLst>
                  <a:gd name="T0" fmla="*/ 7 w 8"/>
                  <a:gd name="T1" fmla="*/ 2 h 4"/>
                  <a:gd name="T2" fmla="*/ 4 w 8"/>
                  <a:gd name="T3" fmla="*/ 4 h 4"/>
                  <a:gd name="T4" fmla="*/ 1 w 8"/>
                  <a:gd name="T5" fmla="*/ 2 h 4"/>
                  <a:gd name="T6" fmla="*/ 4 w 8"/>
                  <a:gd name="T7" fmla="*/ 0 h 4"/>
                  <a:gd name="T8" fmla="*/ 7 w 8"/>
                  <a:gd name="T9" fmla="*/ 2 h 4"/>
                </a:gdLst>
                <a:ahLst/>
                <a:cxnLst>
                  <a:cxn ang="0">
                    <a:pos x="T0" y="T1"/>
                  </a:cxn>
                  <a:cxn ang="0">
                    <a:pos x="T2" y="T3"/>
                  </a:cxn>
                  <a:cxn ang="0">
                    <a:pos x="T4" y="T5"/>
                  </a:cxn>
                  <a:cxn ang="0">
                    <a:pos x="T6" y="T7"/>
                  </a:cxn>
                  <a:cxn ang="0">
                    <a:pos x="T8" y="T9"/>
                  </a:cxn>
                </a:cxnLst>
                <a:rect l="0" t="0" r="r" b="b"/>
                <a:pathLst>
                  <a:path w="8" h="4">
                    <a:moveTo>
                      <a:pt x="7" y="2"/>
                    </a:moveTo>
                    <a:cubicBezTo>
                      <a:pt x="7" y="4"/>
                      <a:pt x="5" y="4"/>
                      <a:pt x="4" y="4"/>
                    </a:cubicBezTo>
                    <a:cubicBezTo>
                      <a:pt x="2" y="4"/>
                      <a:pt x="0" y="4"/>
                      <a:pt x="1" y="2"/>
                    </a:cubicBezTo>
                    <a:cubicBezTo>
                      <a:pt x="1" y="1"/>
                      <a:pt x="3" y="0"/>
                      <a:pt x="4" y="0"/>
                    </a:cubicBezTo>
                    <a:cubicBezTo>
                      <a:pt x="6" y="0"/>
                      <a:pt x="8" y="0"/>
                      <a:pt x="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3" name="Freeform 1276">
                <a:extLst>
                  <a:ext uri="{FF2B5EF4-FFF2-40B4-BE49-F238E27FC236}">
                    <a16:creationId xmlns:a16="http://schemas.microsoft.com/office/drawing/2014/main" id="{8AF94879-1EB6-96BE-B8C7-AB976450A5A7}"/>
                  </a:ext>
                </a:extLst>
              </p:cNvPr>
              <p:cNvSpPr/>
              <p:nvPr/>
            </p:nvSpPr>
            <p:spPr bwMode="auto">
              <a:xfrm>
                <a:off x="5266" y="1407"/>
                <a:ext cx="7" cy="6"/>
              </a:xfrm>
              <a:custGeom>
                <a:avLst/>
                <a:gdLst>
                  <a:gd name="T0" fmla="*/ 6 w 6"/>
                  <a:gd name="T1" fmla="*/ 2 h 5"/>
                  <a:gd name="T2" fmla="*/ 2 w 6"/>
                  <a:gd name="T3" fmla="*/ 5 h 5"/>
                  <a:gd name="T4" fmla="*/ 1 w 6"/>
                  <a:gd name="T5" fmla="*/ 2 h 5"/>
                  <a:gd name="T6" fmla="*/ 4 w 6"/>
                  <a:gd name="T7" fmla="*/ 0 h 5"/>
                  <a:gd name="T8" fmla="*/ 6 w 6"/>
                  <a:gd name="T9" fmla="*/ 2 h 5"/>
                </a:gdLst>
                <a:ahLst/>
                <a:cxnLst>
                  <a:cxn ang="0">
                    <a:pos x="T0" y="T1"/>
                  </a:cxn>
                  <a:cxn ang="0">
                    <a:pos x="T2" y="T3"/>
                  </a:cxn>
                  <a:cxn ang="0">
                    <a:pos x="T4" y="T5"/>
                  </a:cxn>
                  <a:cxn ang="0">
                    <a:pos x="T6" y="T7"/>
                  </a:cxn>
                  <a:cxn ang="0">
                    <a:pos x="T8" y="T9"/>
                  </a:cxn>
                </a:cxnLst>
                <a:rect l="0" t="0" r="r" b="b"/>
                <a:pathLst>
                  <a:path w="6" h="5">
                    <a:moveTo>
                      <a:pt x="6" y="2"/>
                    </a:moveTo>
                    <a:cubicBezTo>
                      <a:pt x="5" y="3"/>
                      <a:pt x="4" y="5"/>
                      <a:pt x="2" y="5"/>
                    </a:cubicBezTo>
                    <a:cubicBezTo>
                      <a:pt x="0" y="5"/>
                      <a:pt x="0" y="3"/>
                      <a:pt x="1" y="2"/>
                    </a:cubicBezTo>
                    <a:cubicBezTo>
                      <a:pt x="1" y="1"/>
                      <a:pt x="3" y="0"/>
                      <a:pt x="4" y="0"/>
                    </a:cubicBezTo>
                    <a:cubicBezTo>
                      <a:pt x="4" y="0"/>
                      <a:pt x="5" y="1"/>
                      <a:pt x="6"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4" name="Freeform 1277">
                <a:extLst>
                  <a:ext uri="{FF2B5EF4-FFF2-40B4-BE49-F238E27FC236}">
                    <a16:creationId xmlns:a16="http://schemas.microsoft.com/office/drawing/2014/main" id="{0DB7203C-BCC6-4A15-01E7-B2EEAEC08E99}"/>
                  </a:ext>
                </a:extLst>
              </p:cNvPr>
              <p:cNvSpPr/>
              <p:nvPr/>
            </p:nvSpPr>
            <p:spPr bwMode="auto">
              <a:xfrm>
                <a:off x="5339" y="1403"/>
                <a:ext cx="6" cy="5"/>
              </a:xfrm>
              <a:custGeom>
                <a:avLst/>
                <a:gdLst>
                  <a:gd name="T0" fmla="*/ 0 w 6"/>
                  <a:gd name="T1" fmla="*/ 5 h 5"/>
                  <a:gd name="T2" fmla="*/ 5 w 6"/>
                  <a:gd name="T3" fmla="*/ 1 h 5"/>
                  <a:gd name="T4" fmla="*/ 6 w 6"/>
                  <a:gd name="T5" fmla="*/ 2 h 5"/>
                  <a:gd name="T6" fmla="*/ 1 w 6"/>
                  <a:gd name="T7" fmla="*/ 5 h 5"/>
                  <a:gd name="T8" fmla="*/ 0 w 6"/>
                  <a:gd name="T9" fmla="*/ 5 h 5"/>
                </a:gdLst>
                <a:ahLst/>
                <a:cxnLst>
                  <a:cxn ang="0">
                    <a:pos x="T0" y="T1"/>
                  </a:cxn>
                  <a:cxn ang="0">
                    <a:pos x="T2" y="T3"/>
                  </a:cxn>
                  <a:cxn ang="0">
                    <a:pos x="T4" y="T5"/>
                  </a:cxn>
                  <a:cxn ang="0">
                    <a:pos x="T6" y="T7"/>
                  </a:cxn>
                  <a:cxn ang="0">
                    <a:pos x="T8" y="T9"/>
                  </a:cxn>
                </a:cxnLst>
                <a:rect l="0" t="0" r="r" b="b"/>
                <a:pathLst>
                  <a:path w="6" h="5">
                    <a:moveTo>
                      <a:pt x="0" y="5"/>
                    </a:moveTo>
                    <a:cubicBezTo>
                      <a:pt x="1" y="3"/>
                      <a:pt x="1" y="0"/>
                      <a:pt x="5" y="1"/>
                    </a:cubicBezTo>
                    <a:cubicBezTo>
                      <a:pt x="5" y="1"/>
                      <a:pt x="6" y="2"/>
                      <a:pt x="6" y="2"/>
                    </a:cubicBezTo>
                    <a:cubicBezTo>
                      <a:pt x="5" y="5"/>
                      <a:pt x="3" y="5"/>
                      <a:pt x="1" y="5"/>
                    </a:cubicBezTo>
                    <a:cubicBezTo>
                      <a:pt x="1" y="5"/>
                      <a:pt x="0" y="5"/>
                      <a:pt x="0"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5" name="Freeform 1278">
                <a:extLst>
                  <a:ext uri="{FF2B5EF4-FFF2-40B4-BE49-F238E27FC236}">
                    <a16:creationId xmlns:a16="http://schemas.microsoft.com/office/drawing/2014/main" id="{61D23BFE-770D-789D-D0A4-F822F9DCD04B}"/>
                  </a:ext>
                </a:extLst>
              </p:cNvPr>
              <p:cNvSpPr/>
              <p:nvPr/>
            </p:nvSpPr>
            <p:spPr bwMode="auto">
              <a:xfrm>
                <a:off x="5299" y="1398"/>
                <a:ext cx="3" cy="4"/>
              </a:xfrm>
              <a:custGeom>
                <a:avLst/>
                <a:gdLst>
                  <a:gd name="T0" fmla="*/ 3 w 3"/>
                  <a:gd name="T1" fmla="*/ 2 h 3"/>
                  <a:gd name="T2" fmla="*/ 1 w 3"/>
                  <a:gd name="T3" fmla="*/ 3 h 3"/>
                  <a:gd name="T4" fmla="*/ 0 w 3"/>
                  <a:gd name="T5" fmla="*/ 1 h 3"/>
                  <a:gd name="T6" fmla="*/ 2 w 3"/>
                  <a:gd name="T7" fmla="*/ 1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cubicBezTo>
                      <a:pt x="2" y="3"/>
                      <a:pt x="2" y="3"/>
                      <a:pt x="1" y="3"/>
                    </a:cubicBezTo>
                    <a:cubicBezTo>
                      <a:pt x="1" y="3"/>
                      <a:pt x="1" y="2"/>
                      <a:pt x="0" y="1"/>
                    </a:cubicBezTo>
                    <a:cubicBezTo>
                      <a:pt x="1" y="1"/>
                      <a:pt x="2" y="0"/>
                      <a:pt x="2" y="1"/>
                    </a:cubicBezTo>
                    <a:cubicBezTo>
                      <a:pt x="3" y="1"/>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6" name="Freeform 1279">
                <a:extLst>
                  <a:ext uri="{FF2B5EF4-FFF2-40B4-BE49-F238E27FC236}">
                    <a16:creationId xmlns:a16="http://schemas.microsoft.com/office/drawing/2014/main" id="{7C1E44E1-CFDC-F76E-FD56-06FFE0089BE1}"/>
                  </a:ext>
                </a:extLst>
              </p:cNvPr>
              <p:cNvSpPr/>
              <p:nvPr/>
            </p:nvSpPr>
            <p:spPr bwMode="auto">
              <a:xfrm>
                <a:off x="5320" y="1327"/>
                <a:ext cx="5" cy="8"/>
              </a:xfrm>
              <a:custGeom>
                <a:avLst/>
                <a:gdLst>
                  <a:gd name="T0" fmla="*/ 0 w 4"/>
                  <a:gd name="T1" fmla="*/ 7 h 7"/>
                  <a:gd name="T2" fmla="*/ 4 w 4"/>
                  <a:gd name="T3" fmla="*/ 0 h 7"/>
                  <a:gd name="T4" fmla="*/ 4 w 4"/>
                  <a:gd name="T5" fmla="*/ 0 h 7"/>
                  <a:gd name="T6" fmla="*/ 0 w 4"/>
                  <a:gd name="T7" fmla="*/ 7 h 7"/>
                </a:gdLst>
                <a:ahLst/>
                <a:cxnLst>
                  <a:cxn ang="0">
                    <a:pos x="T0" y="T1"/>
                  </a:cxn>
                  <a:cxn ang="0">
                    <a:pos x="T2" y="T3"/>
                  </a:cxn>
                  <a:cxn ang="0">
                    <a:pos x="T4" y="T5"/>
                  </a:cxn>
                  <a:cxn ang="0">
                    <a:pos x="T6" y="T7"/>
                  </a:cxn>
                </a:cxnLst>
                <a:rect l="0" t="0" r="r" b="b"/>
                <a:pathLst>
                  <a:path w="4" h="7">
                    <a:moveTo>
                      <a:pt x="0" y="7"/>
                    </a:moveTo>
                    <a:cubicBezTo>
                      <a:pt x="0" y="3"/>
                      <a:pt x="1" y="1"/>
                      <a:pt x="4" y="0"/>
                    </a:cubicBezTo>
                    <a:cubicBezTo>
                      <a:pt x="4" y="0"/>
                      <a:pt x="4" y="0"/>
                      <a:pt x="4" y="0"/>
                    </a:cubicBezTo>
                    <a:cubicBezTo>
                      <a:pt x="4" y="3"/>
                      <a:pt x="3" y="5"/>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7" name="Freeform 1280">
                <a:extLst>
                  <a:ext uri="{FF2B5EF4-FFF2-40B4-BE49-F238E27FC236}">
                    <a16:creationId xmlns:a16="http://schemas.microsoft.com/office/drawing/2014/main" id="{14754C3E-52F5-DEA9-F937-8BC9AD388446}"/>
                  </a:ext>
                </a:extLst>
              </p:cNvPr>
              <p:cNvSpPr/>
              <p:nvPr/>
            </p:nvSpPr>
            <p:spPr bwMode="auto">
              <a:xfrm>
                <a:off x="5351" y="1396"/>
                <a:ext cx="3" cy="3"/>
              </a:xfrm>
              <a:custGeom>
                <a:avLst/>
                <a:gdLst>
                  <a:gd name="T0" fmla="*/ 3 w 3"/>
                  <a:gd name="T1" fmla="*/ 1 h 3"/>
                  <a:gd name="T2" fmla="*/ 2 w 3"/>
                  <a:gd name="T3" fmla="*/ 3 h 3"/>
                  <a:gd name="T4" fmla="*/ 0 w 3"/>
                  <a:gd name="T5" fmla="*/ 2 h 3"/>
                  <a:gd name="T6" fmla="*/ 1 w 3"/>
                  <a:gd name="T7" fmla="*/ 0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3" y="1"/>
                      <a:pt x="3" y="2"/>
                      <a:pt x="2" y="3"/>
                    </a:cubicBezTo>
                    <a:cubicBezTo>
                      <a:pt x="2" y="3"/>
                      <a:pt x="1" y="2"/>
                      <a:pt x="0" y="2"/>
                    </a:cubicBezTo>
                    <a:cubicBezTo>
                      <a:pt x="0" y="1"/>
                      <a:pt x="1" y="0"/>
                      <a:pt x="1" y="0"/>
                    </a:cubicBezTo>
                    <a:cubicBezTo>
                      <a:pt x="2" y="0"/>
                      <a:pt x="2" y="0"/>
                      <a:pt x="3"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8" name="Freeform 1281">
                <a:extLst>
                  <a:ext uri="{FF2B5EF4-FFF2-40B4-BE49-F238E27FC236}">
                    <a16:creationId xmlns:a16="http://schemas.microsoft.com/office/drawing/2014/main" id="{EC083C32-A18C-E73C-29F1-1217D2CF02BC}"/>
                  </a:ext>
                </a:extLst>
              </p:cNvPr>
              <p:cNvSpPr/>
              <p:nvPr/>
            </p:nvSpPr>
            <p:spPr bwMode="auto">
              <a:xfrm>
                <a:off x="5276" y="1415"/>
                <a:ext cx="5" cy="5"/>
              </a:xfrm>
              <a:custGeom>
                <a:avLst/>
                <a:gdLst>
                  <a:gd name="T0" fmla="*/ 0 w 4"/>
                  <a:gd name="T1" fmla="*/ 4 h 4"/>
                  <a:gd name="T2" fmla="*/ 3 w 4"/>
                  <a:gd name="T3" fmla="*/ 0 h 4"/>
                  <a:gd name="T4" fmla="*/ 4 w 4"/>
                  <a:gd name="T5" fmla="*/ 1 h 4"/>
                  <a:gd name="T6" fmla="*/ 0 w 4"/>
                  <a:gd name="T7" fmla="*/ 4 h 4"/>
                  <a:gd name="T8" fmla="*/ 0 w 4"/>
                  <a:gd name="T9" fmla="*/ 4 h 4"/>
                </a:gdLst>
                <a:ahLst/>
                <a:cxnLst>
                  <a:cxn ang="0">
                    <a:pos x="T0" y="T1"/>
                  </a:cxn>
                  <a:cxn ang="0">
                    <a:pos x="T2" y="T3"/>
                  </a:cxn>
                  <a:cxn ang="0">
                    <a:pos x="T4" y="T5"/>
                  </a:cxn>
                  <a:cxn ang="0">
                    <a:pos x="T6" y="T7"/>
                  </a:cxn>
                  <a:cxn ang="0">
                    <a:pos x="T8" y="T9"/>
                  </a:cxn>
                </a:cxnLst>
                <a:rect l="0" t="0" r="r" b="b"/>
                <a:pathLst>
                  <a:path w="4" h="4">
                    <a:moveTo>
                      <a:pt x="0" y="4"/>
                    </a:moveTo>
                    <a:cubicBezTo>
                      <a:pt x="0" y="2"/>
                      <a:pt x="0" y="0"/>
                      <a:pt x="3" y="0"/>
                    </a:cubicBezTo>
                    <a:cubicBezTo>
                      <a:pt x="3" y="0"/>
                      <a:pt x="4" y="1"/>
                      <a:pt x="4" y="1"/>
                    </a:cubicBezTo>
                    <a:cubicBezTo>
                      <a:pt x="4" y="3"/>
                      <a:pt x="2" y="3"/>
                      <a:pt x="0" y="4"/>
                    </a:cubicBezTo>
                    <a:cubicBezTo>
                      <a:pt x="0" y="4"/>
                      <a:pt x="0" y="4"/>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9" name="Freeform 1282">
                <a:extLst>
                  <a:ext uri="{FF2B5EF4-FFF2-40B4-BE49-F238E27FC236}">
                    <a16:creationId xmlns:a16="http://schemas.microsoft.com/office/drawing/2014/main" id="{81390589-B490-772D-3FFF-05218D0033C2}"/>
                  </a:ext>
                </a:extLst>
              </p:cNvPr>
              <p:cNvSpPr/>
              <p:nvPr/>
            </p:nvSpPr>
            <p:spPr bwMode="auto">
              <a:xfrm>
                <a:off x="5364" y="1350"/>
                <a:ext cx="4" cy="4"/>
              </a:xfrm>
              <a:custGeom>
                <a:avLst/>
                <a:gdLst>
                  <a:gd name="T0" fmla="*/ 0 w 4"/>
                  <a:gd name="T1" fmla="*/ 4 h 4"/>
                  <a:gd name="T2" fmla="*/ 3 w 4"/>
                  <a:gd name="T3" fmla="*/ 0 h 4"/>
                  <a:gd name="T4" fmla="*/ 4 w 4"/>
                  <a:gd name="T5" fmla="*/ 1 h 4"/>
                  <a:gd name="T6" fmla="*/ 0 w 4"/>
                  <a:gd name="T7" fmla="*/ 4 h 4"/>
                </a:gdLst>
                <a:ahLst/>
                <a:cxnLst>
                  <a:cxn ang="0">
                    <a:pos x="T0" y="T1"/>
                  </a:cxn>
                  <a:cxn ang="0">
                    <a:pos x="T2" y="T3"/>
                  </a:cxn>
                  <a:cxn ang="0">
                    <a:pos x="T4" y="T5"/>
                  </a:cxn>
                  <a:cxn ang="0">
                    <a:pos x="T6" y="T7"/>
                  </a:cxn>
                </a:cxnLst>
                <a:rect l="0" t="0" r="r" b="b"/>
                <a:pathLst>
                  <a:path w="4" h="4">
                    <a:moveTo>
                      <a:pt x="0" y="4"/>
                    </a:moveTo>
                    <a:cubicBezTo>
                      <a:pt x="1" y="2"/>
                      <a:pt x="1" y="0"/>
                      <a:pt x="3" y="0"/>
                    </a:cubicBezTo>
                    <a:cubicBezTo>
                      <a:pt x="3" y="0"/>
                      <a:pt x="4" y="1"/>
                      <a:pt x="4" y="1"/>
                    </a:cubicBezTo>
                    <a:cubicBezTo>
                      <a:pt x="4" y="3"/>
                      <a:pt x="2" y="3"/>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0" name="Freeform 1283">
                <a:extLst>
                  <a:ext uri="{FF2B5EF4-FFF2-40B4-BE49-F238E27FC236}">
                    <a16:creationId xmlns:a16="http://schemas.microsoft.com/office/drawing/2014/main" id="{03467644-0B99-F9C1-04A3-097A13FAC3BC}"/>
                  </a:ext>
                </a:extLst>
              </p:cNvPr>
              <p:cNvSpPr/>
              <p:nvPr/>
            </p:nvSpPr>
            <p:spPr bwMode="auto">
              <a:xfrm>
                <a:off x="5325" y="1381"/>
                <a:ext cx="9" cy="4"/>
              </a:xfrm>
              <a:custGeom>
                <a:avLst/>
                <a:gdLst>
                  <a:gd name="T0" fmla="*/ 0 w 8"/>
                  <a:gd name="T1" fmla="*/ 2 h 3"/>
                  <a:gd name="T2" fmla="*/ 8 w 8"/>
                  <a:gd name="T3" fmla="*/ 0 h 3"/>
                  <a:gd name="T4" fmla="*/ 8 w 8"/>
                  <a:gd name="T5" fmla="*/ 0 h 3"/>
                  <a:gd name="T6" fmla="*/ 0 w 8"/>
                  <a:gd name="T7" fmla="*/ 2 h 3"/>
                  <a:gd name="T8" fmla="*/ 0 w 8"/>
                  <a:gd name="T9" fmla="*/ 2 h 3"/>
                </a:gdLst>
                <a:ahLst/>
                <a:cxnLst>
                  <a:cxn ang="0">
                    <a:pos x="T0" y="T1"/>
                  </a:cxn>
                  <a:cxn ang="0">
                    <a:pos x="T2" y="T3"/>
                  </a:cxn>
                  <a:cxn ang="0">
                    <a:pos x="T4" y="T5"/>
                  </a:cxn>
                  <a:cxn ang="0">
                    <a:pos x="T6" y="T7"/>
                  </a:cxn>
                  <a:cxn ang="0">
                    <a:pos x="T8" y="T9"/>
                  </a:cxn>
                </a:cxnLst>
                <a:rect l="0" t="0" r="r" b="b"/>
                <a:pathLst>
                  <a:path w="8" h="3">
                    <a:moveTo>
                      <a:pt x="0" y="2"/>
                    </a:moveTo>
                    <a:cubicBezTo>
                      <a:pt x="2" y="0"/>
                      <a:pt x="5" y="0"/>
                      <a:pt x="8" y="0"/>
                    </a:cubicBezTo>
                    <a:cubicBezTo>
                      <a:pt x="8" y="0"/>
                      <a:pt x="8" y="0"/>
                      <a:pt x="8" y="0"/>
                    </a:cubicBezTo>
                    <a:cubicBezTo>
                      <a:pt x="6" y="3"/>
                      <a:pt x="3"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1" name="Freeform 1284">
                <a:extLst>
                  <a:ext uri="{FF2B5EF4-FFF2-40B4-BE49-F238E27FC236}">
                    <a16:creationId xmlns:a16="http://schemas.microsoft.com/office/drawing/2014/main" id="{31AB8347-8047-11DD-0B82-EDDA193E7582}"/>
                  </a:ext>
                </a:extLst>
              </p:cNvPr>
              <p:cNvSpPr/>
              <p:nvPr/>
            </p:nvSpPr>
            <p:spPr bwMode="auto">
              <a:xfrm>
                <a:off x="5320" y="1428"/>
                <a:ext cx="8" cy="3"/>
              </a:xfrm>
              <a:custGeom>
                <a:avLst/>
                <a:gdLst>
                  <a:gd name="T0" fmla="*/ 7 w 7"/>
                  <a:gd name="T1" fmla="*/ 0 h 3"/>
                  <a:gd name="T2" fmla="*/ 0 w 7"/>
                  <a:gd name="T3" fmla="*/ 2 h 3"/>
                  <a:gd name="T4" fmla="*/ 0 w 7"/>
                  <a:gd name="T5" fmla="*/ 2 h 3"/>
                  <a:gd name="T6" fmla="*/ 7 w 7"/>
                  <a:gd name="T7" fmla="*/ 0 h 3"/>
                </a:gdLst>
                <a:ahLst/>
                <a:cxnLst>
                  <a:cxn ang="0">
                    <a:pos x="T0" y="T1"/>
                  </a:cxn>
                  <a:cxn ang="0">
                    <a:pos x="T2" y="T3"/>
                  </a:cxn>
                  <a:cxn ang="0">
                    <a:pos x="T4" y="T5"/>
                  </a:cxn>
                  <a:cxn ang="0">
                    <a:pos x="T6" y="T7"/>
                  </a:cxn>
                </a:cxnLst>
                <a:rect l="0" t="0" r="r" b="b"/>
                <a:pathLst>
                  <a:path w="7" h="3">
                    <a:moveTo>
                      <a:pt x="7" y="0"/>
                    </a:moveTo>
                    <a:cubicBezTo>
                      <a:pt x="5" y="3"/>
                      <a:pt x="2" y="2"/>
                      <a:pt x="0" y="2"/>
                    </a:cubicBezTo>
                    <a:cubicBezTo>
                      <a:pt x="0" y="2"/>
                      <a:pt x="0" y="2"/>
                      <a:pt x="0" y="2"/>
                    </a:cubicBezTo>
                    <a:cubicBezTo>
                      <a:pt x="1" y="0"/>
                      <a:pt x="4" y="0"/>
                      <a:pt x="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2" name="Freeform 1285">
                <a:extLst>
                  <a:ext uri="{FF2B5EF4-FFF2-40B4-BE49-F238E27FC236}">
                    <a16:creationId xmlns:a16="http://schemas.microsoft.com/office/drawing/2014/main" id="{D9E0CDC2-DC56-6BF8-FDEC-330A564723AF}"/>
                  </a:ext>
                </a:extLst>
              </p:cNvPr>
              <p:cNvSpPr/>
              <p:nvPr/>
            </p:nvSpPr>
            <p:spPr bwMode="auto">
              <a:xfrm>
                <a:off x="5331" y="1319"/>
                <a:ext cx="1" cy="1"/>
              </a:xfrm>
              <a:custGeom>
                <a:avLst/>
                <a:gdLst>
                  <a:gd name="T0" fmla="*/ 1 w 1"/>
                  <a:gd name="T1" fmla="*/ 0 h 1"/>
                  <a:gd name="T2" fmla="*/ 1 w 1"/>
                  <a:gd name="T3" fmla="*/ 1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1"/>
                      <a:pt x="1" y="1"/>
                    </a:cubicBezTo>
                    <a:cubicBezTo>
                      <a:pt x="1" y="1"/>
                      <a:pt x="0" y="1"/>
                      <a:pt x="0" y="1"/>
                    </a:cubicBezTo>
                    <a:cubicBezTo>
                      <a:pt x="0" y="1"/>
                      <a:pt x="0" y="0"/>
                      <a:pt x="0" y="0"/>
                    </a:cubicBezTo>
                    <a:cubicBezTo>
                      <a:pt x="0" y="0"/>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3" name="Freeform 1286">
                <a:extLst>
                  <a:ext uri="{FF2B5EF4-FFF2-40B4-BE49-F238E27FC236}">
                    <a16:creationId xmlns:a16="http://schemas.microsoft.com/office/drawing/2014/main" id="{59DD8A6F-7031-253C-F29F-C1AB786506EF}"/>
                  </a:ext>
                </a:extLst>
              </p:cNvPr>
              <p:cNvSpPr/>
              <p:nvPr/>
            </p:nvSpPr>
            <p:spPr bwMode="auto">
              <a:xfrm>
                <a:off x="5328" y="1425"/>
                <a:ext cx="4" cy="3"/>
              </a:xfrm>
              <a:custGeom>
                <a:avLst/>
                <a:gdLst>
                  <a:gd name="T0" fmla="*/ 0 w 3"/>
                  <a:gd name="T1" fmla="*/ 2 h 2"/>
                  <a:gd name="T2" fmla="*/ 2 w 3"/>
                  <a:gd name="T3" fmla="*/ 0 h 2"/>
                  <a:gd name="T4" fmla="*/ 3 w 3"/>
                  <a:gd name="T5" fmla="*/ 1 h 2"/>
                  <a:gd name="T6" fmla="*/ 0 w 3"/>
                  <a:gd name="T7" fmla="*/ 2 h 2"/>
                  <a:gd name="T8" fmla="*/ 0 w 3"/>
                  <a:gd name="T9" fmla="*/ 2 h 2"/>
                </a:gdLst>
                <a:ahLst/>
                <a:cxnLst>
                  <a:cxn ang="0">
                    <a:pos x="T0" y="T1"/>
                  </a:cxn>
                  <a:cxn ang="0">
                    <a:pos x="T2" y="T3"/>
                  </a:cxn>
                  <a:cxn ang="0">
                    <a:pos x="T4" y="T5"/>
                  </a:cxn>
                  <a:cxn ang="0">
                    <a:pos x="T6" y="T7"/>
                  </a:cxn>
                  <a:cxn ang="0">
                    <a:pos x="T8" y="T9"/>
                  </a:cxn>
                </a:cxnLst>
                <a:rect l="0" t="0" r="r" b="b"/>
                <a:pathLst>
                  <a:path w="3" h="2">
                    <a:moveTo>
                      <a:pt x="0" y="2"/>
                    </a:moveTo>
                    <a:cubicBezTo>
                      <a:pt x="1" y="1"/>
                      <a:pt x="2" y="1"/>
                      <a:pt x="2" y="0"/>
                    </a:cubicBezTo>
                    <a:cubicBezTo>
                      <a:pt x="3" y="0"/>
                      <a:pt x="3" y="1"/>
                      <a:pt x="3" y="1"/>
                    </a:cubicBezTo>
                    <a:cubicBezTo>
                      <a:pt x="2" y="1"/>
                      <a:pt x="1"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4" name="Freeform 1287">
                <a:extLst>
                  <a:ext uri="{FF2B5EF4-FFF2-40B4-BE49-F238E27FC236}">
                    <a16:creationId xmlns:a16="http://schemas.microsoft.com/office/drawing/2014/main" id="{43E4654C-B96C-B632-133D-0E8A14DD5C4F}"/>
                  </a:ext>
                </a:extLst>
              </p:cNvPr>
              <p:cNvSpPr/>
              <p:nvPr/>
            </p:nvSpPr>
            <p:spPr bwMode="auto">
              <a:xfrm>
                <a:off x="5317" y="1335"/>
                <a:ext cx="3" cy="5"/>
              </a:xfrm>
              <a:custGeom>
                <a:avLst/>
                <a:gdLst>
                  <a:gd name="T0" fmla="*/ 3 w 3"/>
                  <a:gd name="T1" fmla="*/ 0 h 5"/>
                  <a:gd name="T2" fmla="*/ 0 w 3"/>
                  <a:gd name="T3" fmla="*/ 5 h 5"/>
                  <a:gd name="T4" fmla="*/ 0 w 3"/>
                  <a:gd name="T5" fmla="*/ 5 h 5"/>
                  <a:gd name="T6" fmla="*/ 3 w 3"/>
                  <a:gd name="T7" fmla="*/ 0 h 5"/>
                  <a:gd name="T8" fmla="*/ 3 w 3"/>
                  <a:gd name="T9" fmla="*/ 0 h 5"/>
                </a:gdLst>
                <a:ahLst/>
                <a:cxnLst>
                  <a:cxn ang="0">
                    <a:pos x="T0" y="T1"/>
                  </a:cxn>
                  <a:cxn ang="0">
                    <a:pos x="T2" y="T3"/>
                  </a:cxn>
                  <a:cxn ang="0">
                    <a:pos x="T4" y="T5"/>
                  </a:cxn>
                  <a:cxn ang="0">
                    <a:pos x="T6" y="T7"/>
                  </a:cxn>
                  <a:cxn ang="0">
                    <a:pos x="T8" y="T9"/>
                  </a:cxn>
                </a:cxnLst>
                <a:rect l="0" t="0" r="r" b="b"/>
                <a:pathLst>
                  <a:path w="3" h="5">
                    <a:moveTo>
                      <a:pt x="3" y="0"/>
                    </a:moveTo>
                    <a:cubicBezTo>
                      <a:pt x="3" y="2"/>
                      <a:pt x="2" y="4"/>
                      <a:pt x="0" y="5"/>
                    </a:cubicBezTo>
                    <a:cubicBezTo>
                      <a:pt x="0" y="5"/>
                      <a:pt x="0" y="5"/>
                      <a:pt x="0" y="5"/>
                    </a:cubicBezTo>
                    <a:cubicBezTo>
                      <a:pt x="0" y="3"/>
                      <a:pt x="1" y="1"/>
                      <a:pt x="3" y="0"/>
                    </a:cubicBezTo>
                    <a:cubicBezTo>
                      <a:pt x="3" y="0"/>
                      <a:pt x="3" y="0"/>
                      <a:pt x="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5" name="Freeform 1288">
                <a:extLst>
                  <a:ext uri="{FF2B5EF4-FFF2-40B4-BE49-F238E27FC236}">
                    <a16:creationId xmlns:a16="http://schemas.microsoft.com/office/drawing/2014/main" id="{D1988195-E4ED-A131-B17F-3754353A1081}"/>
                  </a:ext>
                </a:extLst>
              </p:cNvPr>
              <p:cNvSpPr/>
              <p:nvPr/>
            </p:nvSpPr>
            <p:spPr bwMode="auto">
              <a:xfrm>
                <a:off x="5315" y="1425"/>
                <a:ext cx="2" cy="3"/>
              </a:xfrm>
              <a:custGeom>
                <a:avLst/>
                <a:gdLst>
                  <a:gd name="T0" fmla="*/ 2 w 2"/>
                  <a:gd name="T1" fmla="*/ 0 h 2"/>
                  <a:gd name="T2" fmla="*/ 0 w 2"/>
                  <a:gd name="T3" fmla="*/ 2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1"/>
                      <a:pt x="0" y="2"/>
                    </a:cubicBezTo>
                    <a:cubicBezTo>
                      <a:pt x="0" y="2"/>
                      <a:pt x="0" y="2"/>
                      <a:pt x="0" y="2"/>
                    </a:cubicBezTo>
                    <a:cubicBezTo>
                      <a:pt x="1" y="1"/>
                      <a:pt x="1" y="0"/>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6" name="Freeform 1289">
                <a:extLst>
                  <a:ext uri="{FF2B5EF4-FFF2-40B4-BE49-F238E27FC236}">
                    <a16:creationId xmlns:a16="http://schemas.microsoft.com/office/drawing/2014/main" id="{D92919AE-2FE8-FA3F-C2D3-C7D38C814A74}"/>
                  </a:ext>
                </a:extLst>
              </p:cNvPr>
              <p:cNvSpPr/>
              <p:nvPr/>
            </p:nvSpPr>
            <p:spPr bwMode="auto">
              <a:xfrm>
                <a:off x="5361" y="1354"/>
                <a:ext cx="3" cy="2"/>
              </a:xfrm>
              <a:custGeom>
                <a:avLst/>
                <a:gdLst>
                  <a:gd name="T0" fmla="*/ 2 w 2"/>
                  <a:gd name="T1" fmla="*/ 0 h 2"/>
                  <a:gd name="T2" fmla="*/ 0 w 2"/>
                  <a:gd name="T3" fmla="*/ 2 h 2"/>
                  <a:gd name="T4" fmla="*/ 0 w 2"/>
                  <a:gd name="T5" fmla="*/ 2 h 2"/>
                  <a:gd name="T6" fmla="*/ 2 w 2"/>
                  <a:gd name="T7" fmla="*/ 0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1"/>
                      <a:pt x="1" y="1"/>
                      <a:pt x="0" y="2"/>
                    </a:cubicBezTo>
                    <a:cubicBezTo>
                      <a:pt x="0" y="2"/>
                      <a:pt x="0" y="2"/>
                      <a:pt x="0" y="2"/>
                    </a:cubicBezTo>
                    <a:cubicBezTo>
                      <a:pt x="1" y="1"/>
                      <a:pt x="1" y="1"/>
                      <a:pt x="2" y="0"/>
                    </a:cubicBezTo>
                    <a:cubicBezTo>
                      <a:pt x="2" y="0"/>
                      <a:pt x="2" y="0"/>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7" name="Freeform 1290">
                <a:extLst>
                  <a:ext uri="{FF2B5EF4-FFF2-40B4-BE49-F238E27FC236}">
                    <a16:creationId xmlns:a16="http://schemas.microsoft.com/office/drawing/2014/main" id="{142C605F-42AF-D084-00B9-2AC549D61DA0}"/>
                  </a:ext>
                </a:extLst>
              </p:cNvPr>
              <p:cNvSpPr/>
              <p:nvPr/>
            </p:nvSpPr>
            <p:spPr bwMode="auto">
              <a:xfrm>
                <a:off x="5325" y="1325"/>
                <a:ext cx="1" cy="2"/>
              </a:xfrm>
              <a:custGeom>
                <a:avLst/>
                <a:gdLst>
                  <a:gd name="T0" fmla="*/ 0 w 1"/>
                  <a:gd name="T1" fmla="*/ 2 h 2"/>
                  <a:gd name="T2" fmla="*/ 1 w 1"/>
                  <a:gd name="T3" fmla="*/ 0 h 2"/>
                  <a:gd name="T4" fmla="*/ 0 w 1"/>
                  <a:gd name="T5" fmla="*/ 2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0"/>
                    </a:cubicBezTo>
                    <a:cubicBezTo>
                      <a:pt x="1" y="1"/>
                      <a:pt x="1" y="1"/>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8" name="Freeform 1291">
                <a:extLst>
                  <a:ext uri="{FF2B5EF4-FFF2-40B4-BE49-F238E27FC236}">
                    <a16:creationId xmlns:a16="http://schemas.microsoft.com/office/drawing/2014/main" id="{D22ECB61-91D3-247B-48CC-7B19C78BB6BB}"/>
                  </a:ext>
                </a:extLst>
              </p:cNvPr>
              <p:cNvSpPr/>
              <p:nvPr/>
            </p:nvSpPr>
            <p:spPr bwMode="auto">
              <a:xfrm>
                <a:off x="5234" y="1113"/>
                <a:ext cx="71" cy="79"/>
              </a:xfrm>
              <a:custGeom>
                <a:avLst/>
                <a:gdLst>
                  <a:gd name="T0" fmla="*/ 13 w 62"/>
                  <a:gd name="T1" fmla="*/ 56 h 70"/>
                  <a:gd name="T2" fmla="*/ 9 w 62"/>
                  <a:gd name="T3" fmla="*/ 62 h 70"/>
                  <a:gd name="T4" fmla="*/ 0 w 62"/>
                  <a:gd name="T5" fmla="*/ 70 h 70"/>
                  <a:gd name="T6" fmla="*/ 15 w 62"/>
                  <a:gd name="T7" fmla="*/ 24 h 70"/>
                  <a:gd name="T8" fmla="*/ 16 w 62"/>
                  <a:gd name="T9" fmla="*/ 35 h 70"/>
                  <a:gd name="T10" fmla="*/ 25 w 62"/>
                  <a:gd name="T11" fmla="*/ 27 h 70"/>
                  <a:gd name="T12" fmla="*/ 48 w 62"/>
                  <a:gd name="T13" fmla="*/ 3 h 70"/>
                  <a:gd name="T14" fmla="*/ 53 w 62"/>
                  <a:gd name="T15" fmla="*/ 3 h 70"/>
                  <a:gd name="T16" fmla="*/ 62 w 62"/>
                  <a:gd name="T17" fmla="*/ 9 h 70"/>
                  <a:gd name="T18" fmla="*/ 21 w 62"/>
                  <a:gd name="T19" fmla="*/ 39 h 70"/>
                  <a:gd name="T20" fmla="*/ 13 w 62"/>
                  <a:gd name="T21" fmla="*/ 5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70">
                    <a:moveTo>
                      <a:pt x="13" y="56"/>
                    </a:moveTo>
                    <a:cubicBezTo>
                      <a:pt x="10" y="57"/>
                      <a:pt x="8" y="58"/>
                      <a:pt x="9" y="62"/>
                    </a:cubicBezTo>
                    <a:cubicBezTo>
                      <a:pt x="10" y="66"/>
                      <a:pt x="9" y="66"/>
                      <a:pt x="0" y="70"/>
                    </a:cubicBezTo>
                    <a:cubicBezTo>
                      <a:pt x="8" y="55"/>
                      <a:pt x="6" y="38"/>
                      <a:pt x="15" y="24"/>
                    </a:cubicBezTo>
                    <a:cubicBezTo>
                      <a:pt x="16" y="28"/>
                      <a:pt x="14" y="31"/>
                      <a:pt x="16" y="35"/>
                    </a:cubicBezTo>
                    <a:cubicBezTo>
                      <a:pt x="21" y="33"/>
                      <a:pt x="24" y="30"/>
                      <a:pt x="25" y="27"/>
                    </a:cubicBezTo>
                    <a:cubicBezTo>
                      <a:pt x="30" y="16"/>
                      <a:pt x="43" y="14"/>
                      <a:pt x="48" y="3"/>
                    </a:cubicBezTo>
                    <a:cubicBezTo>
                      <a:pt x="49" y="2"/>
                      <a:pt x="53" y="0"/>
                      <a:pt x="53" y="3"/>
                    </a:cubicBezTo>
                    <a:cubicBezTo>
                      <a:pt x="53" y="10"/>
                      <a:pt x="59" y="5"/>
                      <a:pt x="62" y="9"/>
                    </a:cubicBezTo>
                    <a:cubicBezTo>
                      <a:pt x="46" y="16"/>
                      <a:pt x="32" y="26"/>
                      <a:pt x="21" y="39"/>
                    </a:cubicBezTo>
                    <a:cubicBezTo>
                      <a:pt x="17" y="44"/>
                      <a:pt x="12" y="49"/>
                      <a:pt x="13" y="5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9" name="Freeform 1292">
                <a:extLst>
                  <a:ext uri="{FF2B5EF4-FFF2-40B4-BE49-F238E27FC236}">
                    <a16:creationId xmlns:a16="http://schemas.microsoft.com/office/drawing/2014/main" id="{AF36991A-8048-626E-52BD-7924A211EED2}"/>
                  </a:ext>
                </a:extLst>
              </p:cNvPr>
              <p:cNvSpPr/>
              <p:nvPr/>
            </p:nvSpPr>
            <p:spPr bwMode="auto">
              <a:xfrm>
                <a:off x="5273" y="1136"/>
                <a:ext cx="88" cy="26"/>
              </a:xfrm>
              <a:custGeom>
                <a:avLst/>
                <a:gdLst>
                  <a:gd name="T0" fmla="*/ 1 w 78"/>
                  <a:gd name="T1" fmla="*/ 23 h 23"/>
                  <a:gd name="T2" fmla="*/ 29 w 78"/>
                  <a:gd name="T3" fmla="*/ 7 h 23"/>
                  <a:gd name="T4" fmla="*/ 48 w 78"/>
                  <a:gd name="T5" fmla="*/ 3 h 23"/>
                  <a:gd name="T6" fmla="*/ 78 w 78"/>
                  <a:gd name="T7" fmla="*/ 5 h 23"/>
                  <a:gd name="T8" fmla="*/ 35 w 78"/>
                  <a:gd name="T9" fmla="*/ 10 h 23"/>
                  <a:gd name="T10" fmla="*/ 57 w 78"/>
                  <a:gd name="T11" fmla="*/ 16 h 23"/>
                  <a:gd name="T12" fmla="*/ 0 w 78"/>
                  <a:gd name="T13" fmla="*/ 22 h 23"/>
                  <a:gd name="T14" fmla="*/ 1 w 78"/>
                  <a:gd name="T15" fmla="*/ 23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23">
                    <a:moveTo>
                      <a:pt x="1" y="23"/>
                    </a:moveTo>
                    <a:cubicBezTo>
                      <a:pt x="7" y="13"/>
                      <a:pt x="14" y="4"/>
                      <a:pt x="29" y="7"/>
                    </a:cubicBezTo>
                    <a:cubicBezTo>
                      <a:pt x="35" y="8"/>
                      <a:pt x="41" y="3"/>
                      <a:pt x="48" y="3"/>
                    </a:cubicBezTo>
                    <a:cubicBezTo>
                      <a:pt x="58" y="2"/>
                      <a:pt x="68" y="0"/>
                      <a:pt x="78" y="5"/>
                    </a:cubicBezTo>
                    <a:cubicBezTo>
                      <a:pt x="64" y="6"/>
                      <a:pt x="50" y="4"/>
                      <a:pt x="35" y="10"/>
                    </a:cubicBezTo>
                    <a:cubicBezTo>
                      <a:pt x="44" y="10"/>
                      <a:pt x="51" y="11"/>
                      <a:pt x="57" y="16"/>
                    </a:cubicBezTo>
                    <a:cubicBezTo>
                      <a:pt x="38" y="13"/>
                      <a:pt x="18" y="12"/>
                      <a:pt x="0" y="22"/>
                    </a:cubicBezTo>
                    <a:lnTo>
                      <a:pt x="1" y="23"/>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0" name="Freeform 1293">
                <a:extLst>
                  <a:ext uri="{FF2B5EF4-FFF2-40B4-BE49-F238E27FC236}">
                    <a16:creationId xmlns:a16="http://schemas.microsoft.com/office/drawing/2014/main" id="{6776E450-D553-1E8F-626A-B8166FA29BD3}"/>
                  </a:ext>
                </a:extLst>
              </p:cNvPr>
              <p:cNvSpPr/>
              <p:nvPr/>
            </p:nvSpPr>
            <p:spPr bwMode="auto">
              <a:xfrm>
                <a:off x="5211" y="1111"/>
                <a:ext cx="42" cy="65"/>
              </a:xfrm>
              <a:custGeom>
                <a:avLst/>
                <a:gdLst>
                  <a:gd name="T0" fmla="*/ 0 w 37"/>
                  <a:gd name="T1" fmla="*/ 57 h 57"/>
                  <a:gd name="T2" fmla="*/ 21 w 37"/>
                  <a:gd name="T3" fmla="*/ 15 h 57"/>
                  <a:gd name="T4" fmla="*/ 33 w 37"/>
                  <a:gd name="T5" fmla="*/ 5 h 57"/>
                  <a:gd name="T6" fmla="*/ 25 w 37"/>
                  <a:gd name="T7" fmla="*/ 17 h 57"/>
                  <a:gd name="T8" fmla="*/ 0 w 37"/>
                  <a:gd name="T9" fmla="*/ 57 h 57"/>
                </a:gdLst>
                <a:ahLst/>
                <a:cxnLst>
                  <a:cxn ang="0">
                    <a:pos x="T0" y="T1"/>
                  </a:cxn>
                  <a:cxn ang="0">
                    <a:pos x="T2" y="T3"/>
                  </a:cxn>
                  <a:cxn ang="0">
                    <a:pos x="T4" y="T5"/>
                  </a:cxn>
                  <a:cxn ang="0">
                    <a:pos x="T6" y="T7"/>
                  </a:cxn>
                  <a:cxn ang="0">
                    <a:pos x="T8" y="T9"/>
                  </a:cxn>
                </a:cxnLst>
                <a:rect l="0" t="0" r="r" b="b"/>
                <a:pathLst>
                  <a:path w="37" h="57">
                    <a:moveTo>
                      <a:pt x="0" y="57"/>
                    </a:moveTo>
                    <a:cubicBezTo>
                      <a:pt x="1" y="40"/>
                      <a:pt x="12" y="28"/>
                      <a:pt x="21" y="15"/>
                    </a:cubicBezTo>
                    <a:cubicBezTo>
                      <a:pt x="24" y="11"/>
                      <a:pt x="26" y="0"/>
                      <a:pt x="33" y="5"/>
                    </a:cubicBezTo>
                    <a:cubicBezTo>
                      <a:pt x="37" y="9"/>
                      <a:pt x="28" y="13"/>
                      <a:pt x="25" y="17"/>
                    </a:cubicBezTo>
                    <a:cubicBezTo>
                      <a:pt x="15" y="30"/>
                      <a:pt x="8" y="43"/>
                      <a:pt x="0" y="5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1" name="Freeform 1294">
                <a:extLst>
                  <a:ext uri="{FF2B5EF4-FFF2-40B4-BE49-F238E27FC236}">
                    <a16:creationId xmlns:a16="http://schemas.microsoft.com/office/drawing/2014/main" id="{AD8635EB-D43C-2F7F-D053-BCCFDFB68BDF}"/>
                  </a:ext>
                </a:extLst>
              </p:cNvPr>
              <p:cNvSpPr/>
              <p:nvPr/>
            </p:nvSpPr>
            <p:spPr bwMode="auto">
              <a:xfrm>
                <a:off x="5249" y="1160"/>
                <a:ext cx="25" cy="23"/>
              </a:xfrm>
              <a:custGeom>
                <a:avLst/>
                <a:gdLst>
                  <a:gd name="T0" fmla="*/ 0 w 22"/>
                  <a:gd name="T1" fmla="*/ 14 h 20"/>
                  <a:gd name="T2" fmla="*/ 22 w 22"/>
                  <a:gd name="T3" fmla="*/ 2 h 20"/>
                  <a:gd name="T4" fmla="*/ 21 w 22"/>
                  <a:gd name="T5" fmla="*/ 1 h 20"/>
                  <a:gd name="T6" fmla="*/ 8 w 22"/>
                  <a:gd name="T7" fmla="*/ 16 h 20"/>
                  <a:gd name="T8" fmla="*/ 0 w 22"/>
                  <a:gd name="T9" fmla="*/ 14 h 20"/>
                </a:gdLst>
                <a:ahLst/>
                <a:cxnLst>
                  <a:cxn ang="0">
                    <a:pos x="T0" y="T1"/>
                  </a:cxn>
                  <a:cxn ang="0">
                    <a:pos x="T2" y="T3"/>
                  </a:cxn>
                  <a:cxn ang="0">
                    <a:pos x="T4" y="T5"/>
                  </a:cxn>
                  <a:cxn ang="0">
                    <a:pos x="T6" y="T7"/>
                  </a:cxn>
                  <a:cxn ang="0">
                    <a:pos x="T8" y="T9"/>
                  </a:cxn>
                </a:cxnLst>
                <a:rect l="0" t="0" r="r" b="b"/>
                <a:pathLst>
                  <a:path w="22" h="20">
                    <a:moveTo>
                      <a:pt x="0" y="14"/>
                    </a:moveTo>
                    <a:cubicBezTo>
                      <a:pt x="9" y="13"/>
                      <a:pt x="11" y="0"/>
                      <a:pt x="22" y="2"/>
                    </a:cubicBezTo>
                    <a:cubicBezTo>
                      <a:pt x="21" y="1"/>
                      <a:pt x="21" y="1"/>
                      <a:pt x="21" y="1"/>
                    </a:cubicBezTo>
                    <a:cubicBezTo>
                      <a:pt x="17" y="6"/>
                      <a:pt x="13" y="11"/>
                      <a:pt x="8" y="16"/>
                    </a:cubicBezTo>
                    <a:cubicBezTo>
                      <a:pt x="5" y="19"/>
                      <a:pt x="1" y="20"/>
                      <a:pt x="0"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2" name="Freeform 1295">
                <a:extLst>
                  <a:ext uri="{FF2B5EF4-FFF2-40B4-BE49-F238E27FC236}">
                    <a16:creationId xmlns:a16="http://schemas.microsoft.com/office/drawing/2014/main" id="{294C16E4-3C9B-4A34-C16A-9FD40B84672E}"/>
                  </a:ext>
                </a:extLst>
              </p:cNvPr>
              <p:cNvSpPr/>
              <p:nvPr/>
            </p:nvSpPr>
            <p:spPr bwMode="auto">
              <a:xfrm>
                <a:off x="5255" y="1109"/>
                <a:ext cx="12" cy="18"/>
              </a:xfrm>
              <a:custGeom>
                <a:avLst/>
                <a:gdLst>
                  <a:gd name="T0" fmla="*/ 1 w 11"/>
                  <a:gd name="T1" fmla="*/ 16 h 16"/>
                  <a:gd name="T2" fmla="*/ 10 w 11"/>
                  <a:gd name="T3" fmla="*/ 0 h 16"/>
                  <a:gd name="T4" fmla="*/ 1 w 11"/>
                  <a:gd name="T5" fmla="*/ 16 h 16"/>
                </a:gdLst>
                <a:ahLst/>
                <a:cxnLst>
                  <a:cxn ang="0">
                    <a:pos x="T0" y="T1"/>
                  </a:cxn>
                  <a:cxn ang="0">
                    <a:pos x="T2" y="T3"/>
                  </a:cxn>
                  <a:cxn ang="0">
                    <a:pos x="T4" y="T5"/>
                  </a:cxn>
                </a:cxnLst>
                <a:rect l="0" t="0" r="r" b="b"/>
                <a:pathLst>
                  <a:path w="11" h="16">
                    <a:moveTo>
                      <a:pt x="1" y="16"/>
                    </a:moveTo>
                    <a:cubicBezTo>
                      <a:pt x="0" y="9"/>
                      <a:pt x="3" y="4"/>
                      <a:pt x="10" y="0"/>
                    </a:cubicBezTo>
                    <a:cubicBezTo>
                      <a:pt x="11" y="9"/>
                      <a:pt x="6" y="12"/>
                      <a:pt x="1"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3" name="Freeform 1296">
                <a:extLst>
                  <a:ext uri="{FF2B5EF4-FFF2-40B4-BE49-F238E27FC236}">
                    <a16:creationId xmlns:a16="http://schemas.microsoft.com/office/drawing/2014/main" id="{844B59C3-747A-D72C-FAFD-89F797AEB8EE}"/>
                  </a:ext>
                </a:extLst>
              </p:cNvPr>
              <p:cNvSpPr/>
              <p:nvPr/>
            </p:nvSpPr>
            <p:spPr bwMode="auto">
              <a:xfrm>
                <a:off x="5284" y="1242"/>
                <a:ext cx="14" cy="10"/>
              </a:xfrm>
              <a:custGeom>
                <a:avLst/>
                <a:gdLst>
                  <a:gd name="T0" fmla="*/ 12 w 12"/>
                  <a:gd name="T1" fmla="*/ 0 h 9"/>
                  <a:gd name="T2" fmla="*/ 0 w 12"/>
                  <a:gd name="T3" fmla="*/ 9 h 9"/>
                  <a:gd name="T4" fmla="*/ 12 w 12"/>
                  <a:gd name="T5" fmla="*/ 0 h 9"/>
                </a:gdLst>
                <a:ahLst/>
                <a:cxnLst>
                  <a:cxn ang="0">
                    <a:pos x="T0" y="T1"/>
                  </a:cxn>
                  <a:cxn ang="0">
                    <a:pos x="T2" y="T3"/>
                  </a:cxn>
                  <a:cxn ang="0">
                    <a:pos x="T4" y="T5"/>
                  </a:cxn>
                </a:cxnLst>
                <a:rect l="0" t="0" r="r" b="b"/>
                <a:pathLst>
                  <a:path w="12" h="9">
                    <a:moveTo>
                      <a:pt x="12" y="0"/>
                    </a:moveTo>
                    <a:cubicBezTo>
                      <a:pt x="12" y="6"/>
                      <a:pt x="7" y="7"/>
                      <a:pt x="0" y="9"/>
                    </a:cubicBezTo>
                    <a:cubicBezTo>
                      <a:pt x="4" y="3"/>
                      <a:pt x="7" y="0"/>
                      <a:pt x="1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4" name="Freeform 1297">
                <a:extLst>
                  <a:ext uri="{FF2B5EF4-FFF2-40B4-BE49-F238E27FC236}">
                    <a16:creationId xmlns:a16="http://schemas.microsoft.com/office/drawing/2014/main" id="{227A379C-BDA2-4464-227A-741319442C46}"/>
                  </a:ext>
                </a:extLst>
              </p:cNvPr>
              <p:cNvSpPr/>
              <p:nvPr/>
            </p:nvSpPr>
            <p:spPr bwMode="auto">
              <a:xfrm>
                <a:off x="5277" y="1179"/>
                <a:ext cx="9" cy="10"/>
              </a:xfrm>
              <a:custGeom>
                <a:avLst/>
                <a:gdLst>
                  <a:gd name="T0" fmla="*/ 8 w 8"/>
                  <a:gd name="T1" fmla="*/ 0 h 8"/>
                  <a:gd name="T2" fmla="*/ 0 w 8"/>
                  <a:gd name="T3" fmla="*/ 8 h 8"/>
                  <a:gd name="T4" fmla="*/ 8 w 8"/>
                  <a:gd name="T5" fmla="*/ 0 h 8"/>
                </a:gdLst>
                <a:ahLst/>
                <a:cxnLst>
                  <a:cxn ang="0">
                    <a:pos x="T0" y="T1"/>
                  </a:cxn>
                  <a:cxn ang="0">
                    <a:pos x="T2" y="T3"/>
                  </a:cxn>
                  <a:cxn ang="0">
                    <a:pos x="T4" y="T5"/>
                  </a:cxn>
                </a:cxnLst>
                <a:rect l="0" t="0" r="r" b="b"/>
                <a:pathLst>
                  <a:path w="8" h="8">
                    <a:moveTo>
                      <a:pt x="8" y="0"/>
                    </a:moveTo>
                    <a:cubicBezTo>
                      <a:pt x="7" y="5"/>
                      <a:pt x="5" y="7"/>
                      <a:pt x="0" y="8"/>
                    </a:cubicBezTo>
                    <a:cubicBezTo>
                      <a:pt x="0" y="3"/>
                      <a:pt x="3" y="0"/>
                      <a:pt x="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5" name="Freeform 1298">
                <a:extLst>
                  <a:ext uri="{FF2B5EF4-FFF2-40B4-BE49-F238E27FC236}">
                    <a16:creationId xmlns:a16="http://schemas.microsoft.com/office/drawing/2014/main" id="{642480ED-281F-7214-7C2B-7733B60D0808}"/>
                  </a:ext>
                </a:extLst>
              </p:cNvPr>
              <p:cNvSpPr/>
              <p:nvPr/>
            </p:nvSpPr>
            <p:spPr bwMode="auto">
              <a:xfrm>
                <a:off x="5298" y="1234"/>
                <a:ext cx="10" cy="8"/>
              </a:xfrm>
              <a:custGeom>
                <a:avLst/>
                <a:gdLst>
                  <a:gd name="T0" fmla="*/ 0 w 9"/>
                  <a:gd name="T1" fmla="*/ 7 h 7"/>
                  <a:gd name="T2" fmla="*/ 9 w 9"/>
                  <a:gd name="T3" fmla="*/ 0 h 7"/>
                  <a:gd name="T4" fmla="*/ 0 w 9"/>
                  <a:gd name="T5" fmla="*/ 7 h 7"/>
                </a:gdLst>
                <a:ahLst/>
                <a:cxnLst>
                  <a:cxn ang="0">
                    <a:pos x="T0" y="T1"/>
                  </a:cxn>
                  <a:cxn ang="0">
                    <a:pos x="T2" y="T3"/>
                  </a:cxn>
                  <a:cxn ang="0">
                    <a:pos x="T4" y="T5"/>
                  </a:cxn>
                </a:cxnLst>
                <a:rect l="0" t="0" r="r" b="b"/>
                <a:pathLst>
                  <a:path w="9" h="7">
                    <a:moveTo>
                      <a:pt x="0" y="7"/>
                    </a:moveTo>
                    <a:cubicBezTo>
                      <a:pt x="1" y="2"/>
                      <a:pt x="4" y="1"/>
                      <a:pt x="9" y="0"/>
                    </a:cubicBezTo>
                    <a:cubicBezTo>
                      <a:pt x="7" y="5"/>
                      <a:pt x="4" y="6"/>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6" name="Freeform 1299">
                <a:extLst>
                  <a:ext uri="{FF2B5EF4-FFF2-40B4-BE49-F238E27FC236}">
                    <a16:creationId xmlns:a16="http://schemas.microsoft.com/office/drawing/2014/main" id="{355338BA-2718-3917-ACCC-549FA0A37025}"/>
                  </a:ext>
                </a:extLst>
              </p:cNvPr>
              <p:cNvSpPr/>
              <p:nvPr/>
            </p:nvSpPr>
            <p:spPr bwMode="auto">
              <a:xfrm>
                <a:off x="5273" y="1253"/>
                <a:ext cx="8" cy="6"/>
              </a:xfrm>
              <a:custGeom>
                <a:avLst/>
                <a:gdLst>
                  <a:gd name="T0" fmla="*/ 0 w 7"/>
                  <a:gd name="T1" fmla="*/ 4 h 5"/>
                  <a:gd name="T2" fmla="*/ 6 w 7"/>
                  <a:gd name="T3" fmla="*/ 0 h 5"/>
                  <a:gd name="T4" fmla="*/ 7 w 7"/>
                  <a:gd name="T5" fmla="*/ 2 h 5"/>
                  <a:gd name="T6" fmla="*/ 1 w 7"/>
                  <a:gd name="T7" fmla="*/ 4 h 5"/>
                  <a:gd name="T8" fmla="*/ 0 w 7"/>
                  <a:gd name="T9" fmla="*/ 4 h 5"/>
                </a:gdLst>
                <a:ahLst/>
                <a:cxnLst>
                  <a:cxn ang="0">
                    <a:pos x="T0" y="T1"/>
                  </a:cxn>
                  <a:cxn ang="0">
                    <a:pos x="T2" y="T3"/>
                  </a:cxn>
                  <a:cxn ang="0">
                    <a:pos x="T4" y="T5"/>
                  </a:cxn>
                  <a:cxn ang="0">
                    <a:pos x="T6" y="T7"/>
                  </a:cxn>
                  <a:cxn ang="0">
                    <a:pos x="T8" y="T9"/>
                  </a:cxn>
                </a:cxnLst>
                <a:rect l="0" t="0" r="r" b="b"/>
                <a:pathLst>
                  <a:path w="7" h="5">
                    <a:moveTo>
                      <a:pt x="0" y="4"/>
                    </a:moveTo>
                    <a:cubicBezTo>
                      <a:pt x="2" y="2"/>
                      <a:pt x="3" y="0"/>
                      <a:pt x="6" y="0"/>
                    </a:cubicBezTo>
                    <a:cubicBezTo>
                      <a:pt x="6" y="0"/>
                      <a:pt x="7" y="2"/>
                      <a:pt x="7" y="2"/>
                    </a:cubicBezTo>
                    <a:cubicBezTo>
                      <a:pt x="5" y="5"/>
                      <a:pt x="3" y="4"/>
                      <a:pt x="1" y="4"/>
                    </a:cubicBezTo>
                    <a:cubicBezTo>
                      <a:pt x="1" y="4"/>
                      <a:pt x="0" y="4"/>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7" name="Freeform 1300">
                <a:extLst>
                  <a:ext uri="{FF2B5EF4-FFF2-40B4-BE49-F238E27FC236}">
                    <a16:creationId xmlns:a16="http://schemas.microsoft.com/office/drawing/2014/main" id="{60497D2A-36F4-4BD5-A0A7-69474295738A}"/>
                  </a:ext>
                </a:extLst>
              </p:cNvPr>
              <p:cNvSpPr/>
              <p:nvPr/>
            </p:nvSpPr>
            <p:spPr bwMode="auto">
              <a:xfrm>
                <a:off x="5339" y="1132"/>
                <a:ext cx="4" cy="2"/>
              </a:xfrm>
              <a:custGeom>
                <a:avLst/>
                <a:gdLst>
                  <a:gd name="T0" fmla="*/ 4 w 4"/>
                  <a:gd name="T1" fmla="*/ 1 h 2"/>
                  <a:gd name="T2" fmla="*/ 2 w 4"/>
                  <a:gd name="T3" fmla="*/ 2 h 2"/>
                  <a:gd name="T4" fmla="*/ 0 w 4"/>
                  <a:gd name="T5" fmla="*/ 1 h 2"/>
                  <a:gd name="T6" fmla="*/ 2 w 4"/>
                  <a:gd name="T7" fmla="*/ 0 h 2"/>
                  <a:gd name="T8" fmla="*/ 4 w 4"/>
                  <a:gd name="T9" fmla="*/ 1 h 2"/>
                </a:gdLst>
                <a:ahLst/>
                <a:cxnLst>
                  <a:cxn ang="0">
                    <a:pos x="T0" y="T1"/>
                  </a:cxn>
                  <a:cxn ang="0">
                    <a:pos x="T2" y="T3"/>
                  </a:cxn>
                  <a:cxn ang="0">
                    <a:pos x="T4" y="T5"/>
                  </a:cxn>
                  <a:cxn ang="0">
                    <a:pos x="T6" y="T7"/>
                  </a:cxn>
                  <a:cxn ang="0">
                    <a:pos x="T8" y="T9"/>
                  </a:cxn>
                </a:cxnLst>
                <a:rect l="0" t="0" r="r" b="b"/>
                <a:pathLst>
                  <a:path w="4" h="2">
                    <a:moveTo>
                      <a:pt x="4" y="1"/>
                    </a:moveTo>
                    <a:cubicBezTo>
                      <a:pt x="3" y="1"/>
                      <a:pt x="2" y="2"/>
                      <a:pt x="2" y="2"/>
                    </a:cubicBezTo>
                    <a:cubicBezTo>
                      <a:pt x="1" y="2"/>
                      <a:pt x="1" y="1"/>
                      <a:pt x="0" y="1"/>
                    </a:cubicBezTo>
                    <a:cubicBezTo>
                      <a:pt x="1" y="1"/>
                      <a:pt x="1" y="0"/>
                      <a:pt x="2" y="0"/>
                    </a:cubicBezTo>
                    <a:cubicBezTo>
                      <a:pt x="2" y="0"/>
                      <a:pt x="3" y="1"/>
                      <a:pt x="4"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8" name="Freeform 1301">
                <a:extLst>
                  <a:ext uri="{FF2B5EF4-FFF2-40B4-BE49-F238E27FC236}">
                    <a16:creationId xmlns:a16="http://schemas.microsoft.com/office/drawing/2014/main" id="{EDFC860B-D619-E4E4-6C18-13E809566A48}"/>
                  </a:ext>
                </a:extLst>
              </p:cNvPr>
              <p:cNvSpPr/>
              <p:nvPr/>
            </p:nvSpPr>
            <p:spPr bwMode="auto">
              <a:xfrm>
                <a:off x="5250" y="1134"/>
                <a:ext cx="3" cy="6"/>
              </a:xfrm>
              <a:custGeom>
                <a:avLst/>
                <a:gdLst>
                  <a:gd name="T0" fmla="*/ 2 w 3"/>
                  <a:gd name="T1" fmla="*/ 0 h 5"/>
                  <a:gd name="T2" fmla="*/ 3 w 3"/>
                  <a:gd name="T3" fmla="*/ 2 h 5"/>
                  <a:gd name="T4" fmla="*/ 2 w 3"/>
                  <a:gd name="T5" fmla="*/ 4 h 5"/>
                  <a:gd name="T6" fmla="*/ 1 w 3"/>
                  <a:gd name="T7" fmla="*/ 3 h 5"/>
                  <a:gd name="T8" fmla="*/ 2 w 3"/>
                  <a:gd name="T9" fmla="*/ 0 h 5"/>
                </a:gdLst>
                <a:ahLst/>
                <a:cxnLst>
                  <a:cxn ang="0">
                    <a:pos x="T0" y="T1"/>
                  </a:cxn>
                  <a:cxn ang="0">
                    <a:pos x="T2" y="T3"/>
                  </a:cxn>
                  <a:cxn ang="0">
                    <a:pos x="T4" y="T5"/>
                  </a:cxn>
                  <a:cxn ang="0">
                    <a:pos x="T6" y="T7"/>
                  </a:cxn>
                  <a:cxn ang="0">
                    <a:pos x="T8" y="T9"/>
                  </a:cxn>
                </a:cxnLst>
                <a:rect l="0" t="0" r="r" b="b"/>
                <a:pathLst>
                  <a:path w="3" h="5">
                    <a:moveTo>
                      <a:pt x="2" y="0"/>
                    </a:moveTo>
                    <a:cubicBezTo>
                      <a:pt x="3" y="0"/>
                      <a:pt x="3" y="1"/>
                      <a:pt x="3" y="2"/>
                    </a:cubicBezTo>
                    <a:cubicBezTo>
                      <a:pt x="3" y="3"/>
                      <a:pt x="3" y="4"/>
                      <a:pt x="2" y="4"/>
                    </a:cubicBezTo>
                    <a:cubicBezTo>
                      <a:pt x="0" y="5"/>
                      <a:pt x="1" y="3"/>
                      <a:pt x="1" y="3"/>
                    </a:cubicBezTo>
                    <a:cubicBezTo>
                      <a:pt x="1" y="2"/>
                      <a:pt x="2"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9" name="Freeform 1302">
                <a:extLst>
                  <a:ext uri="{FF2B5EF4-FFF2-40B4-BE49-F238E27FC236}">
                    <a16:creationId xmlns:a16="http://schemas.microsoft.com/office/drawing/2014/main" id="{2FA98004-8D60-4C12-DE3D-82DEBB1EE481}"/>
                  </a:ext>
                </a:extLst>
              </p:cNvPr>
              <p:cNvSpPr/>
              <p:nvPr/>
            </p:nvSpPr>
            <p:spPr bwMode="auto">
              <a:xfrm>
                <a:off x="5311" y="1119"/>
                <a:ext cx="1" cy="2"/>
              </a:xfrm>
              <a:custGeom>
                <a:avLst/>
                <a:gdLst>
                  <a:gd name="T0" fmla="*/ 1 w 1"/>
                  <a:gd name="T1" fmla="*/ 0 h 1"/>
                  <a:gd name="T2" fmla="*/ 0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0" y="0"/>
                      <a:pt x="0" y="0"/>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0" name="Freeform 1303">
                <a:extLst>
                  <a:ext uri="{FF2B5EF4-FFF2-40B4-BE49-F238E27FC236}">
                    <a16:creationId xmlns:a16="http://schemas.microsoft.com/office/drawing/2014/main" id="{5B32D6C4-A780-25D6-BA84-27549546B1CE}"/>
                  </a:ext>
                </a:extLst>
              </p:cNvPr>
              <p:cNvSpPr/>
              <p:nvPr/>
            </p:nvSpPr>
            <p:spPr bwMode="auto">
              <a:xfrm>
                <a:off x="5089" y="962"/>
                <a:ext cx="50" cy="160"/>
              </a:xfrm>
              <a:custGeom>
                <a:avLst/>
                <a:gdLst>
                  <a:gd name="T0" fmla="*/ 8 w 44"/>
                  <a:gd name="T1" fmla="*/ 135 h 141"/>
                  <a:gd name="T2" fmla="*/ 1 w 44"/>
                  <a:gd name="T3" fmla="*/ 141 h 141"/>
                  <a:gd name="T4" fmla="*/ 15 w 44"/>
                  <a:gd name="T5" fmla="*/ 24 h 141"/>
                  <a:gd name="T6" fmla="*/ 8 w 44"/>
                  <a:gd name="T7" fmla="*/ 75 h 141"/>
                  <a:gd name="T8" fmla="*/ 25 w 44"/>
                  <a:gd name="T9" fmla="*/ 24 h 141"/>
                  <a:gd name="T10" fmla="*/ 32 w 44"/>
                  <a:gd name="T11" fmla="*/ 18 h 141"/>
                  <a:gd name="T12" fmla="*/ 35 w 44"/>
                  <a:gd name="T13" fmla="*/ 14 h 141"/>
                  <a:gd name="T14" fmla="*/ 44 w 44"/>
                  <a:gd name="T15" fmla="*/ 0 h 141"/>
                  <a:gd name="T16" fmla="*/ 44 w 44"/>
                  <a:gd name="T17" fmla="*/ 0 h 141"/>
                  <a:gd name="T18" fmla="*/ 33 w 44"/>
                  <a:gd name="T19" fmla="*/ 27 h 141"/>
                  <a:gd name="T20" fmla="*/ 20 w 44"/>
                  <a:gd name="T21" fmla="*/ 68 h 141"/>
                  <a:gd name="T22" fmla="*/ 18 w 44"/>
                  <a:gd name="T23" fmla="*/ 70 h 141"/>
                  <a:gd name="T24" fmla="*/ 19 w 44"/>
                  <a:gd name="T25" fmla="*/ 71 h 141"/>
                  <a:gd name="T26" fmla="*/ 20 w 44"/>
                  <a:gd name="T27" fmla="*/ 68 h 141"/>
                  <a:gd name="T28" fmla="*/ 27 w 44"/>
                  <a:gd name="T29" fmla="*/ 63 h 141"/>
                  <a:gd name="T30" fmla="*/ 27 w 44"/>
                  <a:gd name="T31" fmla="*/ 63 h 141"/>
                  <a:gd name="T32" fmla="*/ 7 w 44"/>
                  <a:gd name="T33" fmla="*/ 111 h 141"/>
                  <a:gd name="T34" fmla="*/ 8 w 44"/>
                  <a:gd name="T35" fmla="*/ 126 h 141"/>
                  <a:gd name="T36" fmla="*/ 8 w 44"/>
                  <a:gd name="T37" fmla="*/ 126 h 141"/>
                  <a:gd name="T38" fmla="*/ 8 w 44"/>
                  <a:gd name="T39" fmla="*/ 135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141">
                    <a:moveTo>
                      <a:pt x="8" y="135"/>
                    </a:moveTo>
                    <a:cubicBezTo>
                      <a:pt x="6" y="138"/>
                      <a:pt x="4" y="140"/>
                      <a:pt x="1" y="141"/>
                    </a:cubicBezTo>
                    <a:cubicBezTo>
                      <a:pt x="8" y="102"/>
                      <a:pt x="0" y="62"/>
                      <a:pt x="15" y="24"/>
                    </a:cubicBezTo>
                    <a:cubicBezTo>
                      <a:pt x="13" y="41"/>
                      <a:pt x="10" y="58"/>
                      <a:pt x="8" y="75"/>
                    </a:cubicBezTo>
                    <a:cubicBezTo>
                      <a:pt x="15" y="58"/>
                      <a:pt x="23" y="42"/>
                      <a:pt x="25" y="24"/>
                    </a:cubicBezTo>
                    <a:cubicBezTo>
                      <a:pt x="25" y="19"/>
                      <a:pt x="25" y="19"/>
                      <a:pt x="32" y="18"/>
                    </a:cubicBezTo>
                    <a:cubicBezTo>
                      <a:pt x="34" y="18"/>
                      <a:pt x="34" y="16"/>
                      <a:pt x="35" y="14"/>
                    </a:cubicBezTo>
                    <a:cubicBezTo>
                      <a:pt x="36" y="8"/>
                      <a:pt x="40" y="4"/>
                      <a:pt x="44" y="0"/>
                    </a:cubicBezTo>
                    <a:cubicBezTo>
                      <a:pt x="44" y="0"/>
                      <a:pt x="44" y="0"/>
                      <a:pt x="44" y="0"/>
                    </a:cubicBezTo>
                    <a:cubicBezTo>
                      <a:pt x="44" y="11"/>
                      <a:pt x="37" y="18"/>
                      <a:pt x="33" y="27"/>
                    </a:cubicBezTo>
                    <a:cubicBezTo>
                      <a:pt x="27" y="40"/>
                      <a:pt x="20" y="53"/>
                      <a:pt x="20" y="68"/>
                    </a:cubicBezTo>
                    <a:cubicBezTo>
                      <a:pt x="19" y="69"/>
                      <a:pt x="19" y="69"/>
                      <a:pt x="18" y="70"/>
                    </a:cubicBezTo>
                    <a:cubicBezTo>
                      <a:pt x="18" y="70"/>
                      <a:pt x="19" y="71"/>
                      <a:pt x="19" y="71"/>
                    </a:cubicBezTo>
                    <a:cubicBezTo>
                      <a:pt x="19" y="70"/>
                      <a:pt x="20" y="69"/>
                      <a:pt x="20" y="68"/>
                    </a:cubicBezTo>
                    <a:cubicBezTo>
                      <a:pt x="22" y="66"/>
                      <a:pt x="23" y="63"/>
                      <a:pt x="27" y="63"/>
                    </a:cubicBezTo>
                    <a:cubicBezTo>
                      <a:pt x="27" y="63"/>
                      <a:pt x="27" y="63"/>
                      <a:pt x="27" y="63"/>
                    </a:cubicBezTo>
                    <a:cubicBezTo>
                      <a:pt x="23" y="80"/>
                      <a:pt x="11" y="94"/>
                      <a:pt x="7" y="111"/>
                    </a:cubicBezTo>
                    <a:cubicBezTo>
                      <a:pt x="5" y="116"/>
                      <a:pt x="4" y="121"/>
                      <a:pt x="8" y="126"/>
                    </a:cubicBezTo>
                    <a:cubicBezTo>
                      <a:pt x="8" y="126"/>
                      <a:pt x="8" y="126"/>
                      <a:pt x="8" y="126"/>
                    </a:cubicBezTo>
                    <a:cubicBezTo>
                      <a:pt x="8" y="129"/>
                      <a:pt x="8" y="132"/>
                      <a:pt x="8" y="13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1" name="Freeform 1304">
                <a:extLst>
                  <a:ext uri="{FF2B5EF4-FFF2-40B4-BE49-F238E27FC236}">
                    <a16:creationId xmlns:a16="http://schemas.microsoft.com/office/drawing/2014/main" id="{6E857287-91DA-0CA2-E876-A1DE008F3D7C}"/>
                  </a:ext>
                </a:extLst>
              </p:cNvPr>
              <p:cNvSpPr/>
              <p:nvPr/>
            </p:nvSpPr>
            <p:spPr bwMode="auto">
              <a:xfrm>
                <a:off x="5110" y="1011"/>
                <a:ext cx="54" cy="77"/>
              </a:xfrm>
              <a:custGeom>
                <a:avLst/>
                <a:gdLst>
                  <a:gd name="T0" fmla="*/ 47 w 47"/>
                  <a:gd name="T1" fmla="*/ 1 h 68"/>
                  <a:gd name="T2" fmla="*/ 17 w 47"/>
                  <a:gd name="T3" fmla="*/ 49 h 68"/>
                  <a:gd name="T4" fmla="*/ 20 w 47"/>
                  <a:gd name="T5" fmla="*/ 51 h 68"/>
                  <a:gd name="T6" fmla="*/ 40 w 47"/>
                  <a:gd name="T7" fmla="*/ 42 h 68"/>
                  <a:gd name="T8" fmla="*/ 41 w 47"/>
                  <a:gd name="T9" fmla="*/ 45 h 68"/>
                  <a:gd name="T10" fmla="*/ 1 w 47"/>
                  <a:gd name="T11" fmla="*/ 68 h 68"/>
                  <a:gd name="T12" fmla="*/ 1 w 47"/>
                  <a:gd name="T13" fmla="*/ 68 h 68"/>
                  <a:gd name="T14" fmla="*/ 11 w 47"/>
                  <a:gd name="T15" fmla="*/ 49 h 68"/>
                  <a:gd name="T16" fmla="*/ 41 w 47"/>
                  <a:gd name="T17" fmla="*/ 4 h 68"/>
                  <a:gd name="T18" fmla="*/ 47 w 47"/>
                  <a:gd name="T19" fmla="*/ 0 h 68"/>
                  <a:gd name="T20" fmla="*/ 47 w 47"/>
                  <a:gd name="T21" fmla="*/ 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68">
                    <a:moveTo>
                      <a:pt x="47" y="1"/>
                    </a:moveTo>
                    <a:cubicBezTo>
                      <a:pt x="40" y="18"/>
                      <a:pt x="33" y="36"/>
                      <a:pt x="17" y="49"/>
                    </a:cubicBezTo>
                    <a:cubicBezTo>
                      <a:pt x="18" y="49"/>
                      <a:pt x="19" y="50"/>
                      <a:pt x="20" y="51"/>
                    </a:cubicBezTo>
                    <a:cubicBezTo>
                      <a:pt x="26" y="48"/>
                      <a:pt x="33" y="45"/>
                      <a:pt x="40" y="42"/>
                    </a:cubicBezTo>
                    <a:cubicBezTo>
                      <a:pt x="40" y="43"/>
                      <a:pt x="41" y="44"/>
                      <a:pt x="41" y="45"/>
                    </a:cubicBezTo>
                    <a:cubicBezTo>
                      <a:pt x="27" y="51"/>
                      <a:pt x="16" y="63"/>
                      <a:pt x="1" y="68"/>
                    </a:cubicBezTo>
                    <a:cubicBezTo>
                      <a:pt x="1" y="68"/>
                      <a:pt x="1" y="68"/>
                      <a:pt x="1" y="68"/>
                    </a:cubicBezTo>
                    <a:cubicBezTo>
                      <a:pt x="0" y="60"/>
                      <a:pt x="7" y="55"/>
                      <a:pt x="11" y="49"/>
                    </a:cubicBezTo>
                    <a:cubicBezTo>
                      <a:pt x="20" y="33"/>
                      <a:pt x="31" y="19"/>
                      <a:pt x="41" y="4"/>
                    </a:cubicBezTo>
                    <a:cubicBezTo>
                      <a:pt x="42" y="1"/>
                      <a:pt x="44" y="1"/>
                      <a:pt x="47" y="0"/>
                    </a:cubicBezTo>
                    <a:lnTo>
                      <a:pt x="47"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2" name="Freeform 1305">
                <a:extLst>
                  <a:ext uri="{FF2B5EF4-FFF2-40B4-BE49-F238E27FC236}">
                    <a16:creationId xmlns:a16="http://schemas.microsoft.com/office/drawing/2014/main" id="{E8214F33-73E9-A9EC-9E0A-53C14B6328F3}"/>
                  </a:ext>
                </a:extLst>
              </p:cNvPr>
              <p:cNvSpPr/>
              <p:nvPr/>
            </p:nvSpPr>
            <p:spPr bwMode="auto">
              <a:xfrm>
                <a:off x="5139" y="916"/>
                <a:ext cx="38" cy="46"/>
              </a:xfrm>
              <a:custGeom>
                <a:avLst/>
                <a:gdLst>
                  <a:gd name="T0" fmla="*/ 34 w 34"/>
                  <a:gd name="T1" fmla="*/ 6 h 40"/>
                  <a:gd name="T2" fmla="*/ 16 w 34"/>
                  <a:gd name="T3" fmla="*/ 25 h 40"/>
                  <a:gd name="T4" fmla="*/ 0 w 34"/>
                  <a:gd name="T5" fmla="*/ 40 h 40"/>
                  <a:gd name="T6" fmla="*/ 0 w 34"/>
                  <a:gd name="T7" fmla="*/ 40 h 40"/>
                  <a:gd name="T8" fmla="*/ 25 w 34"/>
                  <a:gd name="T9" fmla="*/ 4 h 40"/>
                  <a:gd name="T10" fmla="*/ 34 w 34"/>
                  <a:gd name="T11" fmla="*/ 6 h 40"/>
                </a:gdLst>
                <a:ahLst/>
                <a:cxnLst>
                  <a:cxn ang="0">
                    <a:pos x="T0" y="T1"/>
                  </a:cxn>
                  <a:cxn ang="0">
                    <a:pos x="T2" y="T3"/>
                  </a:cxn>
                  <a:cxn ang="0">
                    <a:pos x="T4" y="T5"/>
                  </a:cxn>
                  <a:cxn ang="0">
                    <a:pos x="T6" y="T7"/>
                  </a:cxn>
                  <a:cxn ang="0">
                    <a:pos x="T8" y="T9"/>
                  </a:cxn>
                  <a:cxn ang="0">
                    <a:pos x="T10" y="T11"/>
                  </a:cxn>
                </a:cxnLst>
                <a:rect l="0" t="0" r="r" b="b"/>
                <a:pathLst>
                  <a:path w="34" h="40">
                    <a:moveTo>
                      <a:pt x="34" y="6"/>
                    </a:moveTo>
                    <a:cubicBezTo>
                      <a:pt x="31" y="16"/>
                      <a:pt x="22" y="18"/>
                      <a:pt x="16" y="25"/>
                    </a:cubicBezTo>
                    <a:cubicBezTo>
                      <a:pt x="11" y="30"/>
                      <a:pt x="9" y="38"/>
                      <a:pt x="0" y="40"/>
                    </a:cubicBezTo>
                    <a:cubicBezTo>
                      <a:pt x="0" y="40"/>
                      <a:pt x="0" y="40"/>
                      <a:pt x="0" y="40"/>
                    </a:cubicBezTo>
                    <a:cubicBezTo>
                      <a:pt x="4" y="25"/>
                      <a:pt x="14" y="14"/>
                      <a:pt x="25" y="4"/>
                    </a:cubicBezTo>
                    <a:cubicBezTo>
                      <a:pt x="28" y="0"/>
                      <a:pt x="30" y="7"/>
                      <a:pt x="34"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3" name="Freeform 1306">
                <a:extLst>
                  <a:ext uri="{FF2B5EF4-FFF2-40B4-BE49-F238E27FC236}">
                    <a16:creationId xmlns:a16="http://schemas.microsoft.com/office/drawing/2014/main" id="{5A06783E-A5BE-B29D-0649-7159E3353093}"/>
                  </a:ext>
                </a:extLst>
              </p:cNvPr>
              <p:cNvSpPr/>
              <p:nvPr/>
            </p:nvSpPr>
            <p:spPr bwMode="auto">
              <a:xfrm>
                <a:off x="5150" y="952"/>
                <a:ext cx="31" cy="38"/>
              </a:xfrm>
              <a:custGeom>
                <a:avLst/>
                <a:gdLst>
                  <a:gd name="T0" fmla="*/ 14 w 27"/>
                  <a:gd name="T1" fmla="*/ 16 h 34"/>
                  <a:gd name="T2" fmla="*/ 27 w 27"/>
                  <a:gd name="T3" fmla="*/ 15 h 34"/>
                  <a:gd name="T4" fmla="*/ 0 w 27"/>
                  <a:gd name="T5" fmla="*/ 34 h 34"/>
                  <a:gd name="T6" fmla="*/ 16 w 27"/>
                  <a:gd name="T7" fmla="*/ 0 h 34"/>
                  <a:gd name="T8" fmla="*/ 14 w 27"/>
                  <a:gd name="T9" fmla="*/ 16 h 34"/>
                  <a:gd name="T10" fmla="*/ 12 w 27"/>
                  <a:gd name="T11" fmla="*/ 19 h 34"/>
                  <a:gd name="T12" fmla="*/ 13 w 27"/>
                  <a:gd name="T13" fmla="*/ 19 h 34"/>
                  <a:gd name="T14" fmla="*/ 14 w 27"/>
                  <a:gd name="T15" fmla="*/ 16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34">
                    <a:moveTo>
                      <a:pt x="14" y="16"/>
                    </a:moveTo>
                    <a:cubicBezTo>
                      <a:pt x="18" y="16"/>
                      <a:pt x="21" y="15"/>
                      <a:pt x="27" y="15"/>
                    </a:cubicBezTo>
                    <a:cubicBezTo>
                      <a:pt x="18" y="23"/>
                      <a:pt x="11" y="30"/>
                      <a:pt x="0" y="34"/>
                    </a:cubicBezTo>
                    <a:cubicBezTo>
                      <a:pt x="5" y="23"/>
                      <a:pt x="11" y="12"/>
                      <a:pt x="16" y="0"/>
                    </a:cubicBezTo>
                    <a:cubicBezTo>
                      <a:pt x="23" y="7"/>
                      <a:pt x="13" y="11"/>
                      <a:pt x="14" y="16"/>
                    </a:cubicBezTo>
                    <a:cubicBezTo>
                      <a:pt x="14" y="17"/>
                      <a:pt x="13" y="18"/>
                      <a:pt x="12" y="19"/>
                    </a:cubicBezTo>
                    <a:cubicBezTo>
                      <a:pt x="13" y="19"/>
                      <a:pt x="13" y="19"/>
                      <a:pt x="13" y="19"/>
                    </a:cubicBezTo>
                    <a:cubicBezTo>
                      <a:pt x="14" y="18"/>
                      <a:pt x="14" y="17"/>
                      <a:pt x="14"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4" name="Freeform 1307">
                <a:extLst>
                  <a:ext uri="{FF2B5EF4-FFF2-40B4-BE49-F238E27FC236}">
                    <a16:creationId xmlns:a16="http://schemas.microsoft.com/office/drawing/2014/main" id="{68E1F315-DB24-85C7-ADC8-D7EE9A0D45CF}"/>
                  </a:ext>
                </a:extLst>
              </p:cNvPr>
              <p:cNvSpPr/>
              <p:nvPr/>
            </p:nvSpPr>
            <p:spPr bwMode="auto">
              <a:xfrm>
                <a:off x="5173" y="904"/>
                <a:ext cx="30" cy="19"/>
              </a:xfrm>
              <a:custGeom>
                <a:avLst/>
                <a:gdLst>
                  <a:gd name="T0" fmla="*/ 11 w 27"/>
                  <a:gd name="T1" fmla="*/ 5 h 17"/>
                  <a:gd name="T2" fmla="*/ 27 w 27"/>
                  <a:gd name="T3" fmla="*/ 2 h 17"/>
                  <a:gd name="T4" fmla="*/ 4 w 27"/>
                  <a:gd name="T5" fmla="*/ 17 h 17"/>
                  <a:gd name="T6" fmla="*/ 4 w 27"/>
                  <a:gd name="T7" fmla="*/ 17 h 17"/>
                  <a:gd name="T8" fmla="*/ 3 w 27"/>
                  <a:gd name="T9" fmla="*/ 9 h 17"/>
                  <a:gd name="T10" fmla="*/ 7 w 27"/>
                  <a:gd name="T11" fmla="*/ 2 h 17"/>
                  <a:gd name="T12" fmla="*/ 11 w 27"/>
                  <a:gd name="T13" fmla="*/ 5 h 17"/>
                  <a:gd name="T14" fmla="*/ 11 w 27"/>
                  <a:gd name="T15" fmla="*/ 6 h 17"/>
                  <a:gd name="T16" fmla="*/ 11 w 27"/>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7">
                    <a:moveTo>
                      <a:pt x="11" y="5"/>
                    </a:moveTo>
                    <a:cubicBezTo>
                      <a:pt x="17" y="7"/>
                      <a:pt x="21" y="3"/>
                      <a:pt x="27" y="2"/>
                    </a:cubicBezTo>
                    <a:cubicBezTo>
                      <a:pt x="22" y="11"/>
                      <a:pt x="13" y="14"/>
                      <a:pt x="4" y="17"/>
                    </a:cubicBezTo>
                    <a:cubicBezTo>
                      <a:pt x="4" y="17"/>
                      <a:pt x="4" y="17"/>
                      <a:pt x="4" y="17"/>
                    </a:cubicBezTo>
                    <a:cubicBezTo>
                      <a:pt x="5" y="14"/>
                      <a:pt x="6" y="12"/>
                      <a:pt x="3" y="9"/>
                    </a:cubicBezTo>
                    <a:cubicBezTo>
                      <a:pt x="0" y="5"/>
                      <a:pt x="4" y="3"/>
                      <a:pt x="7" y="2"/>
                    </a:cubicBezTo>
                    <a:cubicBezTo>
                      <a:pt x="10" y="0"/>
                      <a:pt x="11" y="3"/>
                      <a:pt x="11" y="5"/>
                    </a:cubicBezTo>
                    <a:cubicBezTo>
                      <a:pt x="11" y="5"/>
                      <a:pt x="11" y="6"/>
                      <a:pt x="11" y="6"/>
                    </a:cubicBezTo>
                    <a:cubicBezTo>
                      <a:pt x="11" y="6"/>
                      <a:pt x="11" y="5"/>
                      <a:pt x="11"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5" name="Freeform 1308">
                <a:extLst>
                  <a:ext uri="{FF2B5EF4-FFF2-40B4-BE49-F238E27FC236}">
                    <a16:creationId xmlns:a16="http://schemas.microsoft.com/office/drawing/2014/main" id="{CE96B59E-90DE-AC9E-91C9-407D5DC06F57}"/>
                  </a:ext>
                </a:extLst>
              </p:cNvPr>
              <p:cNvSpPr/>
              <p:nvPr/>
            </p:nvSpPr>
            <p:spPr bwMode="auto">
              <a:xfrm>
                <a:off x="5123" y="997"/>
                <a:ext cx="26" cy="31"/>
              </a:xfrm>
              <a:custGeom>
                <a:avLst/>
                <a:gdLst>
                  <a:gd name="T0" fmla="*/ 0 w 23"/>
                  <a:gd name="T1" fmla="*/ 25 h 27"/>
                  <a:gd name="T2" fmla="*/ 23 w 23"/>
                  <a:gd name="T3" fmla="*/ 0 h 27"/>
                  <a:gd name="T4" fmla="*/ 3 w 23"/>
                  <a:gd name="T5" fmla="*/ 27 h 27"/>
                  <a:gd name="T6" fmla="*/ 0 w 23"/>
                  <a:gd name="T7" fmla="*/ 25 h 27"/>
                </a:gdLst>
                <a:ahLst/>
                <a:cxnLst>
                  <a:cxn ang="0">
                    <a:pos x="T0" y="T1"/>
                  </a:cxn>
                  <a:cxn ang="0">
                    <a:pos x="T2" y="T3"/>
                  </a:cxn>
                  <a:cxn ang="0">
                    <a:pos x="T4" y="T5"/>
                  </a:cxn>
                  <a:cxn ang="0">
                    <a:pos x="T6" y="T7"/>
                  </a:cxn>
                </a:cxnLst>
                <a:rect l="0" t="0" r="r" b="b"/>
                <a:pathLst>
                  <a:path w="23" h="27">
                    <a:moveTo>
                      <a:pt x="0" y="25"/>
                    </a:moveTo>
                    <a:cubicBezTo>
                      <a:pt x="6" y="15"/>
                      <a:pt x="11" y="4"/>
                      <a:pt x="23" y="0"/>
                    </a:cubicBezTo>
                    <a:cubicBezTo>
                      <a:pt x="17" y="9"/>
                      <a:pt x="10" y="18"/>
                      <a:pt x="3" y="27"/>
                    </a:cubicBezTo>
                    <a:cubicBezTo>
                      <a:pt x="2" y="26"/>
                      <a:pt x="1" y="26"/>
                      <a:pt x="0"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6" name="Freeform 1309">
                <a:extLst>
                  <a:ext uri="{FF2B5EF4-FFF2-40B4-BE49-F238E27FC236}">
                    <a16:creationId xmlns:a16="http://schemas.microsoft.com/office/drawing/2014/main" id="{A0ED0E24-7FDE-6273-0D11-20A23CEB0DA4}"/>
                  </a:ext>
                </a:extLst>
              </p:cNvPr>
              <p:cNvSpPr/>
              <p:nvPr/>
            </p:nvSpPr>
            <p:spPr bwMode="auto">
              <a:xfrm>
                <a:off x="5098" y="1088"/>
                <a:ext cx="14" cy="17"/>
              </a:xfrm>
              <a:custGeom>
                <a:avLst/>
                <a:gdLst>
                  <a:gd name="T0" fmla="*/ 12 w 12"/>
                  <a:gd name="T1" fmla="*/ 0 h 15"/>
                  <a:gd name="T2" fmla="*/ 0 w 12"/>
                  <a:gd name="T3" fmla="*/ 15 h 15"/>
                  <a:gd name="T4" fmla="*/ 0 w 12"/>
                  <a:gd name="T5" fmla="*/ 15 h 15"/>
                  <a:gd name="T6" fmla="*/ 12 w 12"/>
                  <a:gd name="T7" fmla="*/ 0 h 15"/>
                  <a:gd name="T8" fmla="*/ 12 w 12"/>
                  <a:gd name="T9" fmla="*/ 0 h 15"/>
                </a:gdLst>
                <a:ahLst/>
                <a:cxnLst>
                  <a:cxn ang="0">
                    <a:pos x="T0" y="T1"/>
                  </a:cxn>
                  <a:cxn ang="0">
                    <a:pos x="T2" y="T3"/>
                  </a:cxn>
                  <a:cxn ang="0">
                    <a:pos x="T4" y="T5"/>
                  </a:cxn>
                  <a:cxn ang="0">
                    <a:pos x="T6" y="T7"/>
                  </a:cxn>
                  <a:cxn ang="0">
                    <a:pos x="T8" y="T9"/>
                  </a:cxn>
                </a:cxnLst>
                <a:rect l="0" t="0" r="r" b="b"/>
                <a:pathLst>
                  <a:path w="12" h="15">
                    <a:moveTo>
                      <a:pt x="12" y="0"/>
                    </a:moveTo>
                    <a:cubicBezTo>
                      <a:pt x="10" y="7"/>
                      <a:pt x="6" y="12"/>
                      <a:pt x="0" y="15"/>
                    </a:cubicBezTo>
                    <a:cubicBezTo>
                      <a:pt x="0" y="15"/>
                      <a:pt x="0" y="15"/>
                      <a:pt x="0" y="15"/>
                    </a:cubicBezTo>
                    <a:cubicBezTo>
                      <a:pt x="1" y="8"/>
                      <a:pt x="4" y="2"/>
                      <a:pt x="12" y="0"/>
                    </a:cubicBezTo>
                    <a:cubicBezTo>
                      <a:pt x="12" y="0"/>
                      <a:pt x="12" y="0"/>
                      <a:pt x="1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7" name="Freeform 1310">
                <a:extLst>
                  <a:ext uri="{FF2B5EF4-FFF2-40B4-BE49-F238E27FC236}">
                    <a16:creationId xmlns:a16="http://schemas.microsoft.com/office/drawing/2014/main" id="{E59D036D-BE3D-6A4F-58E8-D01088C7D55D}"/>
                  </a:ext>
                </a:extLst>
              </p:cNvPr>
              <p:cNvSpPr/>
              <p:nvPr/>
            </p:nvSpPr>
            <p:spPr bwMode="auto">
              <a:xfrm>
                <a:off x="5185" y="955"/>
                <a:ext cx="12" cy="10"/>
              </a:xfrm>
              <a:custGeom>
                <a:avLst/>
                <a:gdLst>
                  <a:gd name="T0" fmla="*/ 0 w 10"/>
                  <a:gd name="T1" fmla="*/ 8 h 9"/>
                  <a:gd name="T2" fmla="*/ 2 w 10"/>
                  <a:gd name="T3" fmla="*/ 3 h 9"/>
                  <a:gd name="T4" fmla="*/ 8 w 10"/>
                  <a:gd name="T5" fmla="*/ 3 h 9"/>
                  <a:gd name="T6" fmla="*/ 5 w 10"/>
                  <a:gd name="T7" fmla="*/ 7 h 9"/>
                  <a:gd name="T8" fmla="*/ 0 w 10"/>
                  <a:gd name="T9" fmla="*/ 9 h 9"/>
                  <a:gd name="T10" fmla="*/ 0 w 10"/>
                  <a:gd name="T11" fmla="*/ 8 h 9"/>
                </a:gdLst>
                <a:ahLst/>
                <a:cxnLst>
                  <a:cxn ang="0">
                    <a:pos x="T0" y="T1"/>
                  </a:cxn>
                  <a:cxn ang="0">
                    <a:pos x="T2" y="T3"/>
                  </a:cxn>
                  <a:cxn ang="0">
                    <a:pos x="T4" y="T5"/>
                  </a:cxn>
                  <a:cxn ang="0">
                    <a:pos x="T6" y="T7"/>
                  </a:cxn>
                  <a:cxn ang="0">
                    <a:pos x="T8" y="T9"/>
                  </a:cxn>
                  <a:cxn ang="0">
                    <a:pos x="T10" y="T11"/>
                  </a:cxn>
                </a:cxnLst>
                <a:rect l="0" t="0" r="r" b="b"/>
                <a:pathLst>
                  <a:path w="10" h="9">
                    <a:moveTo>
                      <a:pt x="0" y="8"/>
                    </a:moveTo>
                    <a:cubicBezTo>
                      <a:pt x="1" y="7"/>
                      <a:pt x="1" y="5"/>
                      <a:pt x="2" y="3"/>
                    </a:cubicBezTo>
                    <a:cubicBezTo>
                      <a:pt x="4" y="1"/>
                      <a:pt x="7" y="0"/>
                      <a:pt x="8" y="3"/>
                    </a:cubicBezTo>
                    <a:cubicBezTo>
                      <a:pt x="10" y="6"/>
                      <a:pt x="6" y="6"/>
                      <a:pt x="5" y="7"/>
                    </a:cubicBezTo>
                    <a:cubicBezTo>
                      <a:pt x="3" y="8"/>
                      <a:pt x="2" y="8"/>
                      <a:pt x="0" y="9"/>
                    </a:cubicBezTo>
                    <a:lnTo>
                      <a:pt x="0" y="8"/>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8" name="Freeform 1311">
                <a:extLst>
                  <a:ext uri="{FF2B5EF4-FFF2-40B4-BE49-F238E27FC236}">
                    <a16:creationId xmlns:a16="http://schemas.microsoft.com/office/drawing/2014/main" id="{DDF7626A-E183-8C95-EF17-382D527AAF1F}"/>
                  </a:ext>
                </a:extLst>
              </p:cNvPr>
              <p:cNvSpPr/>
              <p:nvPr/>
            </p:nvSpPr>
            <p:spPr bwMode="auto">
              <a:xfrm>
                <a:off x="5164" y="999"/>
                <a:ext cx="7" cy="13"/>
              </a:xfrm>
              <a:custGeom>
                <a:avLst/>
                <a:gdLst>
                  <a:gd name="T0" fmla="*/ 0 w 6"/>
                  <a:gd name="T1" fmla="*/ 10 h 11"/>
                  <a:gd name="T2" fmla="*/ 5 w 6"/>
                  <a:gd name="T3" fmla="*/ 0 h 11"/>
                  <a:gd name="T4" fmla="*/ 0 w 6"/>
                  <a:gd name="T5" fmla="*/ 11 h 11"/>
                  <a:gd name="T6" fmla="*/ 0 w 6"/>
                  <a:gd name="T7" fmla="*/ 10 h 11"/>
                </a:gdLst>
                <a:ahLst/>
                <a:cxnLst>
                  <a:cxn ang="0">
                    <a:pos x="T0" y="T1"/>
                  </a:cxn>
                  <a:cxn ang="0">
                    <a:pos x="T2" y="T3"/>
                  </a:cxn>
                  <a:cxn ang="0">
                    <a:pos x="T4" y="T5"/>
                  </a:cxn>
                  <a:cxn ang="0">
                    <a:pos x="T6" y="T7"/>
                  </a:cxn>
                </a:cxnLst>
                <a:rect l="0" t="0" r="r" b="b"/>
                <a:pathLst>
                  <a:path w="6" h="11">
                    <a:moveTo>
                      <a:pt x="0" y="10"/>
                    </a:moveTo>
                    <a:cubicBezTo>
                      <a:pt x="0" y="7"/>
                      <a:pt x="2" y="4"/>
                      <a:pt x="5" y="0"/>
                    </a:cubicBezTo>
                    <a:cubicBezTo>
                      <a:pt x="6" y="7"/>
                      <a:pt x="5" y="10"/>
                      <a:pt x="0" y="11"/>
                    </a:cubicBezTo>
                    <a:cubicBezTo>
                      <a:pt x="0" y="11"/>
                      <a:pt x="0" y="10"/>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9" name="Freeform 1312">
                <a:extLst>
                  <a:ext uri="{FF2B5EF4-FFF2-40B4-BE49-F238E27FC236}">
                    <a16:creationId xmlns:a16="http://schemas.microsoft.com/office/drawing/2014/main" id="{A6CEF248-624B-E656-2C8D-A78A37428A46}"/>
                  </a:ext>
                </a:extLst>
              </p:cNvPr>
              <p:cNvSpPr/>
              <p:nvPr/>
            </p:nvSpPr>
            <p:spPr bwMode="auto">
              <a:xfrm>
                <a:off x="5106" y="978"/>
                <a:ext cx="6" cy="5"/>
              </a:xfrm>
              <a:custGeom>
                <a:avLst/>
                <a:gdLst>
                  <a:gd name="T0" fmla="*/ 5 w 5"/>
                  <a:gd name="T1" fmla="*/ 2 h 5"/>
                  <a:gd name="T2" fmla="*/ 3 w 5"/>
                  <a:gd name="T3" fmla="*/ 4 h 5"/>
                  <a:gd name="T4" fmla="*/ 1 w 5"/>
                  <a:gd name="T5" fmla="*/ 2 h 5"/>
                  <a:gd name="T6" fmla="*/ 3 w 5"/>
                  <a:gd name="T7" fmla="*/ 0 h 5"/>
                  <a:gd name="T8" fmla="*/ 5 w 5"/>
                  <a:gd name="T9" fmla="*/ 2 h 5"/>
                </a:gdLst>
                <a:ahLst/>
                <a:cxnLst>
                  <a:cxn ang="0">
                    <a:pos x="T0" y="T1"/>
                  </a:cxn>
                  <a:cxn ang="0">
                    <a:pos x="T2" y="T3"/>
                  </a:cxn>
                  <a:cxn ang="0">
                    <a:pos x="T4" y="T5"/>
                  </a:cxn>
                  <a:cxn ang="0">
                    <a:pos x="T6" y="T7"/>
                  </a:cxn>
                  <a:cxn ang="0">
                    <a:pos x="T8" y="T9"/>
                  </a:cxn>
                </a:cxnLst>
                <a:rect l="0" t="0" r="r" b="b"/>
                <a:pathLst>
                  <a:path w="5" h="5">
                    <a:moveTo>
                      <a:pt x="5" y="2"/>
                    </a:moveTo>
                    <a:cubicBezTo>
                      <a:pt x="4" y="3"/>
                      <a:pt x="4" y="4"/>
                      <a:pt x="3" y="4"/>
                    </a:cubicBezTo>
                    <a:cubicBezTo>
                      <a:pt x="1" y="5"/>
                      <a:pt x="0" y="3"/>
                      <a:pt x="1" y="2"/>
                    </a:cubicBezTo>
                    <a:cubicBezTo>
                      <a:pt x="1" y="1"/>
                      <a:pt x="2" y="1"/>
                      <a:pt x="3" y="0"/>
                    </a:cubicBezTo>
                    <a:cubicBezTo>
                      <a:pt x="4" y="0"/>
                      <a:pt x="4" y="1"/>
                      <a:pt x="5"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0" name="Freeform 1313">
                <a:extLst>
                  <a:ext uri="{FF2B5EF4-FFF2-40B4-BE49-F238E27FC236}">
                    <a16:creationId xmlns:a16="http://schemas.microsoft.com/office/drawing/2014/main" id="{8F2B1B38-0638-D55E-83EB-1B438F8F2D88}"/>
                  </a:ext>
                </a:extLst>
              </p:cNvPr>
              <p:cNvSpPr/>
              <p:nvPr/>
            </p:nvSpPr>
            <p:spPr bwMode="auto">
              <a:xfrm>
                <a:off x="5200" y="952"/>
                <a:ext cx="3"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1"/>
                      <a:pt x="2" y="1"/>
                      <a:pt x="3" y="1"/>
                    </a:cubicBezTo>
                    <a:cubicBezTo>
                      <a:pt x="3" y="2"/>
                      <a:pt x="3" y="3"/>
                      <a:pt x="2" y="3"/>
                    </a:cubicBezTo>
                    <a:cubicBezTo>
                      <a:pt x="2" y="3"/>
                      <a:pt x="1" y="3"/>
                      <a:pt x="0" y="2"/>
                    </a:cubicBezTo>
                    <a:cubicBezTo>
                      <a:pt x="0" y="2"/>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1" name="Freeform 1314">
                <a:extLst>
                  <a:ext uri="{FF2B5EF4-FFF2-40B4-BE49-F238E27FC236}">
                    <a16:creationId xmlns:a16="http://schemas.microsoft.com/office/drawing/2014/main" id="{CF605F8F-A839-9104-0301-EF47840F369B}"/>
                  </a:ext>
                </a:extLst>
              </p:cNvPr>
              <p:cNvSpPr/>
              <p:nvPr/>
            </p:nvSpPr>
            <p:spPr bwMode="auto">
              <a:xfrm>
                <a:off x="5123" y="966"/>
                <a:ext cx="2" cy="5"/>
              </a:xfrm>
              <a:custGeom>
                <a:avLst/>
                <a:gdLst>
                  <a:gd name="T0" fmla="*/ 2 w 2"/>
                  <a:gd name="T1" fmla="*/ 2 h 4"/>
                  <a:gd name="T2" fmla="*/ 1 w 2"/>
                  <a:gd name="T3" fmla="*/ 4 h 4"/>
                  <a:gd name="T4" fmla="*/ 0 w 2"/>
                  <a:gd name="T5" fmla="*/ 2 h 4"/>
                  <a:gd name="T6" fmla="*/ 1 w 2"/>
                  <a:gd name="T7" fmla="*/ 0 h 4"/>
                  <a:gd name="T8" fmla="*/ 2 w 2"/>
                  <a:gd name="T9" fmla="*/ 2 h 4"/>
                </a:gdLst>
                <a:ahLst/>
                <a:cxnLst>
                  <a:cxn ang="0">
                    <a:pos x="T0" y="T1"/>
                  </a:cxn>
                  <a:cxn ang="0">
                    <a:pos x="T2" y="T3"/>
                  </a:cxn>
                  <a:cxn ang="0">
                    <a:pos x="T4" y="T5"/>
                  </a:cxn>
                  <a:cxn ang="0">
                    <a:pos x="T6" y="T7"/>
                  </a:cxn>
                  <a:cxn ang="0">
                    <a:pos x="T8" y="T9"/>
                  </a:cxn>
                </a:cxnLst>
                <a:rect l="0" t="0" r="r" b="b"/>
                <a:pathLst>
                  <a:path w="2" h="4">
                    <a:moveTo>
                      <a:pt x="2" y="2"/>
                    </a:moveTo>
                    <a:cubicBezTo>
                      <a:pt x="1" y="3"/>
                      <a:pt x="1" y="3"/>
                      <a:pt x="1" y="4"/>
                    </a:cubicBezTo>
                    <a:cubicBezTo>
                      <a:pt x="0" y="3"/>
                      <a:pt x="0" y="3"/>
                      <a:pt x="0" y="2"/>
                    </a:cubicBezTo>
                    <a:cubicBezTo>
                      <a:pt x="0" y="2"/>
                      <a:pt x="0" y="1"/>
                      <a:pt x="1" y="0"/>
                    </a:cubicBezTo>
                    <a:cubicBezTo>
                      <a:pt x="1" y="1"/>
                      <a:pt x="1" y="1"/>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2" name="Freeform 1315">
                <a:extLst>
                  <a:ext uri="{FF2B5EF4-FFF2-40B4-BE49-F238E27FC236}">
                    <a16:creationId xmlns:a16="http://schemas.microsoft.com/office/drawing/2014/main" id="{EB784873-F692-DD0B-73EB-B5A698F21989}"/>
                  </a:ext>
                </a:extLst>
              </p:cNvPr>
              <p:cNvSpPr/>
              <p:nvPr/>
            </p:nvSpPr>
            <p:spPr bwMode="auto">
              <a:xfrm>
                <a:off x="5125" y="956"/>
                <a:ext cx="2" cy="4"/>
              </a:xfrm>
              <a:custGeom>
                <a:avLst/>
                <a:gdLst>
                  <a:gd name="T0" fmla="*/ 2 w 2"/>
                  <a:gd name="T1" fmla="*/ 1 h 3"/>
                  <a:gd name="T2" fmla="*/ 1 w 2"/>
                  <a:gd name="T3" fmla="*/ 3 h 3"/>
                  <a:gd name="T4" fmla="*/ 0 w 2"/>
                  <a:gd name="T5" fmla="*/ 1 h 3"/>
                  <a:gd name="T6" fmla="*/ 1 w 2"/>
                  <a:gd name="T7" fmla="*/ 0 h 3"/>
                  <a:gd name="T8" fmla="*/ 2 w 2"/>
                  <a:gd name="T9" fmla="*/ 1 h 3"/>
                </a:gdLst>
                <a:ahLst/>
                <a:cxnLst>
                  <a:cxn ang="0">
                    <a:pos x="T0" y="T1"/>
                  </a:cxn>
                  <a:cxn ang="0">
                    <a:pos x="T2" y="T3"/>
                  </a:cxn>
                  <a:cxn ang="0">
                    <a:pos x="T4" y="T5"/>
                  </a:cxn>
                  <a:cxn ang="0">
                    <a:pos x="T6" y="T7"/>
                  </a:cxn>
                  <a:cxn ang="0">
                    <a:pos x="T8" y="T9"/>
                  </a:cxn>
                </a:cxnLst>
                <a:rect l="0" t="0" r="r" b="b"/>
                <a:pathLst>
                  <a:path w="2" h="3">
                    <a:moveTo>
                      <a:pt x="2" y="1"/>
                    </a:moveTo>
                    <a:cubicBezTo>
                      <a:pt x="2" y="2"/>
                      <a:pt x="1" y="3"/>
                      <a:pt x="1" y="3"/>
                    </a:cubicBezTo>
                    <a:cubicBezTo>
                      <a:pt x="1" y="3"/>
                      <a:pt x="0" y="2"/>
                      <a:pt x="0" y="1"/>
                    </a:cubicBezTo>
                    <a:cubicBezTo>
                      <a:pt x="0" y="1"/>
                      <a:pt x="1" y="0"/>
                      <a:pt x="1" y="0"/>
                    </a:cubicBezTo>
                    <a:cubicBezTo>
                      <a:pt x="2" y="0"/>
                      <a:pt x="2" y="1"/>
                      <a:pt x="2"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3" name="Freeform 1316">
                <a:extLst>
                  <a:ext uri="{FF2B5EF4-FFF2-40B4-BE49-F238E27FC236}">
                    <a16:creationId xmlns:a16="http://schemas.microsoft.com/office/drawing/2014/main" id="{AC8517D0-6CBA-FDD4-DA59-BCE2844F4402}"/>
                  </a:ext>
                </a:extLst>
              </p:cNvPr>
              <p:cNvSpPr/>
              <p:nvPr/>
            </p:nvSpPr>
            <p:spPr bwMode="auto">
              <a:xfrm>
                <a:off x="5119" y="1032"/>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cubicBezTo>
                      <a:pt x="0" y="0"/>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4" name="Freeform 1317">
                <a:extLst>
                  <a:ext uri="{FF2B5EF4-FFF2-40B4-BE49-F238E27FC236}">
                    <a16:creationId xmlns:a16="http://schemas.microsoft.com/office/drawing/2014/main" id="{13D15C87-3FC5-7309-92A2-9323B60EC0D5}"/>
                  </a:ext>
                </a:extLst>
              </p:cNvPr>
              <p:cNvSpPr/>
              <p:nvPr/>
            </p:nvSpPr>
            <p:spPr bwMode="auto">
              <a:xfrm>
                <a:off x="5184" y="964"/>
                <a:ext cx="1" cy="1"/>
              </a:xfrm>
              <a:custGeom>
                <a:avLst/>
                <a:gdLst>
                  <a:gd name="T0" fmla="*/ 1 w 1"/>
                  <a:gd name="T1" fmla="*/ 1 h 1"/>
                  <a:gd name="T2" fmla="*/ 0 w 1"/>
                  <a:gd name="T3" fmla="*/ 1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1"/>
                      <a:pt x="0" y="1"/>
                    </a:cubicBezTo>
                    <a:cubicBezTo>
                      <a:pt x="0" y="1"/>
                      <a:pt x="1" y="1"/>
                      <a:pt x="1" y="0"/>
                    </a:cubicBezTo>
                    <a:cubicBezTo>
                      <a:pt x="1"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5" name="Freeform 1318">
                <a:extLst>
                  <a:ext uri="{FF2B5EF4-FFF2-40B4-BE49-F238E27FC236}">
                    <a16:creationId xmlns:a16="http://schemas.microsoft.com/office/drawing/2014/main" id="{55A176D2-1B64-0793-4860-E526AFC7DD1D}"/>
                  </a:ext>
                </a:extLst>
              </p:cNvPr>
              <p:cNvSpPr/>
              <p:nvPr/>
            </p:nvSpPr>
            <p:spPr bwMode="auto">
              <a:xfrm>
                <a:off x="5319" y="2107"/>
                <a:ext cx="205" cy="215"/>
              </a:xfrm>
              <a:custGeom>
                <a:avLst/>
                <a:gdLst>
                  <a:gd name="T0" fmla="*/ 178 w 180"/>
                  <a:gd name="T1" fmla="*/ 110 h 190"/>
                  <a:gd name="T2" fmla="*/ 172 w 180"/>
                  <a:gd name="T3" fmla="*/ 125 h 190"/>
                  <a:gd name="T4" fmla="*/ 165 w 180"/>
                  <a:gd name="T5" fmla="*/ 143 h 190"/>
                  <a:gd name="T6" fmla="*/ 154 w 180"/>
                  <a:gd name="T7" fmla="*/ 157 h 190"/>
                  <a:gd name="T8" fmla="*/ 134 w 180"/>
                  <a:gd name="T9" fmla="*/ 165 h 190"/>
                  <a:gd name="T10" fmla="*/ 129 w 180"/>
                  <a:gd name="T11" fmla="*/ 168 h 190"/>
                  <a:gd name="T12" fmla="*/ 105 w 180"/>
                  <a:gd name="T13" fmla="*/ 176 h 190"/>
                  <a:gd name="T14" fmla="*/ 96 w 180"/>
                  <a:gd name="T15" fmla="*/ 176 h 190"/>
                  <a:gd name="T16" fmla="*/ 70 w 180"/>
                  <a:gd name="T17" fmla="*/ 172 h 190"/>
                  <a:gd name="T18" fmla="*/ 64 w 180"/>
                  <a:gd name="T19" fmla="*/ 169 h 190"/>
                  <a:gd name="T20" fmla="*/ 42 w 180"/>
                  <a:gd name="T21" fmla="*/ 166 h 190"/>
                  <a:gd name="T22" fmla="*/ 37 w 180"/>
                  <a:gd name="T23" fmla="*/ 163 h 190"/>
                  <a:gd name="T24" fmla="*/ 18 w 180"/>
                  <a:gd name="T25" fmla="*/ 139 h 190"/>
                  <a:gd name="T26" fmla="*/ 12 w 180"/>
                  <a:gd name="T27" fmla="*/ 96 h 190"/>
                  <a:gd name="T28" fmla="*/ 9 w 180"/>
                  <a:gd name="T29" fmla="*/ 81 h 190"/>
                  <a:gd name="T30" fmla="*/ 16 w 180"/>
                  <a:gd name="T31" fmla="*/ 60 h 190"/>
                  <a:gd name="T32" fmla="*/ 46 w 180"/>
                  <a:gd name="T33" fmla="*/ 20 h 190"/>
                  <a:gd name="T34" fmla="*/ 64 w 180"/>
                  <a:gd name="T35" fmla="*/ 14 h 190"/>
                  <a:gd name="T36" fmla="*/ 93 w 180"/>
                  <a:gd name="T37" fmla="*/ 13 h 190"/>
                  <a:gd name="T38" fmla="*/ 111 w 180"/>
                  <a:gd name="T39" fmla="*/ 11 h 190"/>
                  <a:gd name="T40" fmla="*/ 122 w 180"/>
                  <a:gd name="T41" fmla="*/ 16 h 190"/>
                  <a:gd name="T42" fmla="*/ 135 w 180"/>
                  <a:gd name="T43" fmla="*/ 21 h 190"/>
                  <a:gd name="T44" fmla="*/ 155 w 180"/>
                  <a:gd name="T45" fmla="*/ 37 h 190"/>
                  <a:gd name="T46" fmla="*/ 165 w 180"/>
                  <a:gd name="T47" fmla="*/ 53 h 190"/>
                  <a:gd name="T48" fmla="*/ 171 w 180"/>
                  <a:gd name="T49" fmla="*/ 62 h 190"/>
                  <a:gd name="T50" fmla="*/ 175 w 180"/>
                  <a:gd name="T51" fmla="*/ 71 h 190"/>
                  <a:gd name="T52" fmla="*/ 180 w 180"/>
                  <a:gd name="T53" fmla="*/ 95 h 190"/>
                  <a:gd name="T54" fmla="*/ 178 w 180"/>
                  <a:gd name="T55" fmla="*/ 11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0" h="190">
                    <a:moveTo>
                      <a:pt x="178" y="110"/>
                    </a:moveTo>
                    <a:cubicBezTo>
                      <a:pt x="172" y="113"/>
                      <a:pt x="172" y="119"/>
                      <a:pt x="172" y="125"/>
                    </a:cubicBezTo>
                    <a:cubicBezTo>
                      <a:pt x="173" y="132"/>
                      <a:pt x="173" y="139"/>
                      <a:pt x="165" y="143"/>
                    </a:cubicBezTo>
                    <a:cubicBezTo>
                      <a:pt x="160" y="146"/>
                      <a:pt x="156" y="150"/>
                      <a:pt x="154" y="157"/>
                    </a:cubicBezTo>
                    <a:cubicBezTo>
                      <a:pt x="152" y="164"/>
                      <a:pt x="141" y="164"/>
                      <a:pt x="134" y="165"/>
                    </a:cubicBezTo>
                    <a:cubicBezTo>
                      <a:pt x="132" y="166"/>
                      <a:pt x="130" y="165"/>
                      <a:pt x="129" y="168"/>
                    </a:cubicBezTo>
                    <a:cubicBezTo>
                      <a:pt x="125" y="183"/>
                      <a:pt x="114" y="178"/>
                      <a:pt x="105" y="176"/>
                    </a:cubicBezTo>
                    <a:cubicBezTo>
                      <a:pt x="101" y="175"/>
                      <a:pt x="98" y="173"/>
                      <a:pt x="96" y="176"/>
                    </a:cubicBezTo>
                    <a:cubicBezTo>
                      <a:pt x="85" y="190"/>
                      <a:pt x="78" y="179"/>
                      <a:pt x="70" y="172"/>
                    </a:cubicBezTo>
                    <a:cubicBezTo>
                      <a:pt x="68" y="171"/>
                      <a:pt x="67" y="166"/>
                      <a:pt x="64" y="169"/>
                    </a:cubicBezTo>
                    <a:cubicBezTo>
                      <a:pt x="55" y="176"/>
                      <a:pt x="49" y="167"/>
                      <a:pt x="42" y="166"/>
                    </a:cubicBezTo>
                    <a:cubicBezTo>
                      <a:pt x="40" y="166"/>
                      <a:pt x="37" y="164"/>
                      <a:pt x="37" y="163"/>
                    </a:cubicBezTo>
                    <a:cubicBezTo>
                      <a:pt x="40" y="147"/>
                      <a:pt x="21" y="149"/>
                      <a:pt x="18" y="139"/>
                    </a:cubicBezTo>
                    <a:cubicBezTo>
                      <a:pt x="13" y="125"/>
                      <a:pt x="0" y="112"/>
                      <a:pt x="12" y="96"/>
                    </a:cubicBezTo>
                    <a:cubicBezTo>
                      <a:pt x="16" y="90"/>
                      <a:pt x="8" y="87"/>
                      <a:pt x="9" y="81"/>
                    </a:cubicBezTo>
                    <a:cubicBezTo>
                      <a:pt x="10" y="72"/>
                      <a:pt x="15" y="67"/>
                      <a:pt x="16" y="60"/>
                    </a:cubicBezTo>
                    <a:cubicBezTo>
                      <a:pt x="21" y="42"/>
                      <a:pt x="34" y="32"/>
                      <a:pt x="46" y="20"/>
                    </a:cubicBezTo>
                    <a:cubicBezTo>
                      <a:pt x="51" y="16"/>
                      <a:pt x="62" y="13"/>
                      <a:pt x="64" y="14"/>
                    </a:cubicBezTo>
                    <a:cubicBezTo>
                      <a:pt x="75" y="18"/>
                      <a:pt x="83" y="0"/>
                      <a:pt x="93" y="13"/>
                    </a:cubicBezTo>
                    <a:cubicBezTo>
                      <a:pt x="99" y="7"/>
                      <a:pt x="105" y="12"/>
                      <a:pt x="111" y="11"/>
                    </a:cubicBezTo>
                    <a:cubicBezTo>
                      <a:pt x="116" y="10"/>
                      <a:pt x="121" y="9"/>
                      <a:pt x="122" y="16"/>
                    </a:cubicBezTo>
                    <a:cubicBezTo>
                      <a:pt x="123" y="23"/>
                      <a:pt x="130" y="17"/>
                      <a:pt x="135" y="21"/>
                    </a:cubicBezTo>
                    <a:cubicBezTo>
                      <a:pt x="141" y="26"/>
                      <a:pt x="146" y="34"/>
                      <a:pt x="155" y="37"/>
                    </a:cubicBezTo>
                    <a:cubicBezTo>
                      <a:pt x="162" y="38"/>
                      <a:pt x="159" y="48"/>
                      <a:pt x="165" y="53"/>
                    </a:cubicBezTo>
                    <a:cubicBezTo>
                      <a:pt x="167" y="55"/>
                      <a:pt x="167" y="60"/>
                      <a:pt x="171" y="62"/>
                    </a:cubicBezTo>
                    <a:cubicBezTo>
                      <a:pt x="175" y="64"/>
                      <a:pt x="176" y="67"/>
                      <a:pt x="175" y="71"/>
                    </a:cubicBezTo>
                    <a:cubicBezTo>
                      <a:pt x="173" y="80"/>
                      <a:pt x="178" y="87"/>
                      <a:pt x="180" y="95"/>
                    </a:cubicBezTo>
                    <a:cubicBezTo>
                      <a:pt x="179" y="100"/>
                      <a:pt x="179" y="105"/>
                      <a:pt x="178" y="110"/>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6" name="Freeform 1319">
                <a:extLst>
                  <a:ext uri="{FF2B5EF4-FFF2-40B4-BE49-F238E27FC236}">
                    <a16:creationId xmlns:a16="http://schemas.microsoft.com/office/drawing/2014/main" id="{5501ED39-0544-3316-B3D2-76220230B3B3}"/>
                  </a:ext>
                </a:extLst>
              </p:cNvPr>
              <p:cNvSpPr/>
              <p:nvPr/>
            </p:nvSpPr>
            <p:spPr bwMode="auto">
              <a:xfrm>
                <a:off x="5275" y="2093"/>
                <a:ext cx="44" cy="40"/>
              </a:xfrm>
              <a:custGeom>
                <a:avLst/>
                <a:gdLst>
                  <a:gd name="T0" fmla="*/ 11 w 39"/>
                  <a:gd name="T1" fmla="*/ 30 h 35"/>
                  <a:gd name="T2" fmla="*/ 2 w 39"/>
                  <a:gd name="T3" fmla="*/ 10 h 35"/>
                  <a:gd name="T4" fmla="*/ 8 w 39"/>
                  <a:gd name="T5" fmla="*/ 1 h 35"/>
                  <a:gd name="T6" fmla="*/ 25 w 39"/>
                  <a:gd name="T7" fmla="*/ 5 h 35"/>
                  <a:gd name="T8" fmla="*/ 31 w 39"/>
                  <a:gd name="T9" fmla="*/ 15 h 35"/>
                  <a:gd name="T10" fmla="*/ 36 w 39"/>
                  <a:gd name="T11" fmla="*/ 30 h 35"/>
                  <a:gd name="T12" fmla="*/ 18 w 39"/>
                  <a:gd name="T13" fmla="*/ 31 h 35"/>
                  <a:gd name="T14" fmla="*/ 11 w 39"/>
                  <a:gd name="T15" fmla="*/ 30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5">
                    <a:moveTo>
                      <a:pt x="11" y="30"/>
                    </a:moveTo>
                    <a:cubicBezTo>
                      <a:pt x="10" y="22"/>
                      <a:pt x="4" y="17"/>
                      <a:pt x="2" y="10"/>
                    </a:cubicBezTo>
                    <a:cubicBezTo>
                      <a:pt x="0" y="4"/>
                      <a:pt x="1" y="0"/>
                      <a:pt x="8" y="1"/>
                    </a:cubicBezTo>
                    <a:cubicBezTo>
                      <a:pt x="12" y="9"/>
                      <a:pt x="19" y="3"/>
                      <a:pt x="25" y="5"/>
                    </a:cubicBezTo>
                    <a:cubicBezTo>
                      <a:pt x="27" y="8"/>
                      <a:pt x="31" y="11"/>
                      <a:pt x="31" y="15"/>
                    </a:cubicBezTo>
                    <a:cubicBezTo>
                      <a:pt x="32" y="20"/>
                      <a:pt x="39" y="25"/>
                      <a:pt x="36" y="30"/>
                    </a:cubicBezTo>
                    <a:cubicBezTo>
                      <a:pt x="31" y="35"/>
                      <a:pt x="24" y="32"/>
                      <a:pt x="18" y="31"/>
                    </a:cubicBezTo>
                    <a:cubicBezTo>
                      <a:pt x="15" y="31"/>
                      <a:pt x="13" y="30"/>
                      <a:pt x="11" y="3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7" name="Freeform 1320">
                <a:extLst>
                  <a:ext uri="{FF2B5EF4-FFF2-40B4-BE49-F238E27FC236}">
                    <a16:creationId xmlns:a16="http://schemas.microsoft.com/office/drawing/2014/main" id="{167B3A60-2B1B-8371-44A8-8CC4B83F91CB}"/>
                  </a:ext>
                </a:extLst>
              </p:cNvPr>
              <p:cNvSpPr/>
              <p:nvPr/>
            </p:nvSpPr>
            <p:spPr bwMode="auto">
              <a:xfrm>
                <a:off x="5530" y="2097"/>
                <a:ext cx="50" cy="38"/>
              </a:xfrm>
              <a:custGeom>
                <a:avLst/>
                <a:gdLst>
                  <a:gd name="T0" fmla="*/ 1 w 44"/>
                  <a:gd name="T1" fmla="*/ 0 h 34"/>
                  <a:gd name="T2" fmla="*/ 44 w 44"/>
                  <a:gd name="T3" fmla="*/ 15 h 34"/>
                  <a:gd name="T4" fmla="*/ 30 w 44"/>
                  <a:gd name="T5" fmla="*/ 33 h 34"/>
                  <a:gd name="T6" fmla="*/ 25 w 44"/>
                  <a:gd name="T7" fmla="*/ 29 h 34"/>
                  <a:gd name="T8" fmla="*/ 14 w 44"/>
                  <a:gd name="T9" fmla="*/ 19 h 34"/>
                  <a:gd name="T10" fmla="*/ 2 w 44"/>
                  <a:gd name="T11" fmla="*/ 22 h 34"/>
                  <a:gd name="T12" fmla="*/ 0 w 44"/>
                  <a:gd name="T13" fmla="*/ 6 h 34"/>
                  <a:gd name="T14" fmla="*/ 1 w 44"/>
                  <a:gd name="T15" fmla="*/ 0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34">
                    <a:moveTo>
                      <a:pt x="1" y="0"/>
                    </a:moveTo>
                    <a:cubicBezTo>
                      <a:pt x="12" y="12"/>
                      <a:pt x="29" y="10"/>
                      <a:pt x="44" y="15"/>
                    </a:cubicBezTo>
                    <a:cubicBezTo>
                      <a:pt x="42" y="24"/>
                      <a:pt x="29" y="23"/>
                      <a:pt x="30" y="33"/>
                    </a:cubicBezTo>
                    <a:cubicBezTo>
                      <a:pt x="27" y="34"/>
                      <a:pt x="24" y="32"/>
                      <a:pt x="25" y="29"/>
                    </a:cubicBezTo>
                    <a:cubicBezTo>
                      <a:pt x="29" y="16"/>
                      <a:pt x="20" y="19"/>
                      <a:pt x="14" y="19"/>
                    </a:cubicBezTo>
                    <a:cubicBezTo>
                      <a:pt x="10" y="19"/>
                      <a:pt x="5" y="26"/>
                      <a:pt x="2" y="22"/>
                    </a:cubicBezTo>
                    <a:cubicBezTo>
                      <a:pt x="0" y="18"/>
                      <a:pt x="1" y="11"/>
                      <a:pt x="0" y="6"/>
                    </a:cubicBezTo>
                    <a:cubicBezTo>
                      <a:pt x="0" y="4"/>
                      <a:pt x="1" y="2"/>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8" name="Freeform 1321">
                <a:extLst>
                  <a:ext uri="{FF2B5EF4-FFF2-40B4-BE49-F238E27FC236}">
                    <a16:creationId xmlns:a16="http://schemas.microsoft.com/office/drawing/2014/main" id="{6BAED67B-4901-742B-0EA0-94D5039691B7}"/>
                  </a:ext>
                </a:extLst>
              </p:cNvPr>
              <p:cNvSpPr/>
              <p:nvPr/>
            </p:nvSpPr>
            <p:spPr bwMode="auto">
              <a:xfrm>
                <a:off x="5510" y="2058"/>
                <a:ext cx="24" cy="44"/>
              </a:xfrm>
              <a:custGeom>
                <a:avLst/>
                <a:gdLst>
                  <a:gd name="T0" fmla="*/ 1 w 21"/>
                  <a:gd name="T1" fmla="*/ 9 h 39"/>
                  <a:gd name="T2" fmla="*/ 6 w 21"/>
                  <a:gd name="T3" fmla="*/ 5 h 39"/>
                  <a:gd name="T4" fmla="*/ 18 w 21"/>
                  <a:gd name="T5" fmla="*/ 3 h 39"/>
                  <a:gd name="T6" fmla="*/ 19 w 21"/>
                  <a:gd name="T7" fmla="*/ 14 h 39"/>
                  <a:gd name="T8" fmla="*/ 14 w 21"/>
                  <a:gd name="T9" fmla="*/ 34 h 39"/>
                  <a:gd name="T10" fmla="*/ 4 w 21"/>
                  <a:gd name="T11" fmla="*/ 37 h 39"/>
                  <a:gd name="T12" fmla="*/ 2 w 21"/>
                  <a:gd name="T13" fmla="*/ 28 h 39"/>
                  <a:gd name="T14" fmla="*/ 1 w 21"/>
                  <a:gd name="T15" fmla="*/ 9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39">
                    <a:moveTo>
                      <a:pt x="1" y="9"/>
                    </a:moveTo>
                    <a:cubicBezTo>
                      <a:pt x="3" y="7"/>
                      <a:pt x="4" y="6"/>
                      <a:pt x="6" y="5"/>
                    </a:cubicBezTo>
                    <a:cubicBezTo>
                      <a:pt x="10" y="3"/>
                      <a:pt x="14" y="0"/>
                      <a:pt x="18" y="3"/>
                    </a:cubicBezTo>
                    <a:cubicBezTo>
                      <a:pt x="21" y="6"/>
                      <a:pt x="20" y="10"/>
                      <a:pt x="19" y="14"/>
                    </a:cubicBezTo>
                    <a:cubicBezTo>
                      <a:pt x="18" y="21"/>
                      <a:pt x="16" y="27"/>
                      <a:pt x="14" y="34"/>
                    </a:cubicBezTo>
                    <a:cubicBezTo>
                      <a:pt x="11" y="37"/>
                      <a:pt x="8" y="39"/>
                      <a:pt x="4" y="37"/>
                    </a:cubicBezTo>
                    <a:cubicBezTo>
                      <a:pt x="0" y="36"/>
                      <a:pt x="2" y="31"/>
                      <a:pt x="2" y="28"/>
                    </a:cubicBezTo>
                    <a:cubicBezTo>
                      <a:pt x="2" y="21"/>
                      <a:pt x="2" y="15"/>
                      <a:pt x="1" y="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9" name="Freeform 1322">
                <a:extLst>
                  <a:ext uri="{FF2B5EF4-FFF2-40B4-BE49-F238E27FC236}">
                    <a16:creationId xmlns:a16="http://schemas.microsoft.com/office/drawing/2014/main" id="{24E81783-03CE-7987-CA0E-2E9546E5404D}"/>
                  </a:ext>
                </a:extLst>
              </p:cNvPr>
              <p:cNvSpPr/>
              <p:nvPr/>
            </p:nvSpPr>
            <p:spPr bwMode="auto">
              <a:xfrm>
                <a:off x="5329" y="2048"/>
                <a:ext cx="32" cy="41"/>
              </a:xfrm>
              <a:custGeom>
                <a:avLst/>
                <a:gdLst>
                  <a:gd name="T0" fmla="*/ 6 w 28"/>
                  <a:gd name="T1" fmla="*/ 23 h 36"/>
                  <a:gd name="T2" fmla="*/ 5 w 28"/>
                  <a:gd name="T3" fmla="*/ 22 h 36"/>
                  <a:gd name="T4" fmla="*/ 5 w 28"/>
                  <a:gd name="T5" fmla="*/ 3 h 36"/>
                  <a:gd name="T6" fmla="*/ 18 w 28"/>
                  <a:gd name="T7" fmla="*/ 12 h 36"/>
                  <a:gd name="T8" fmla="*/ 22 w 28"/>
                  <a:gd name="T9" fmla="*/ 24 h 36"/>
                  <a:gd name="T10" fmla="*/ 23 w 28"/>
                  <a:gd name="T11" fmla="*/ 34 h 36"/>
                  <a:gd name="T12" fmla="*/ 13 w 28"/>
                  <a:gd name="T13" fmla="*/ 29 h 36"/>
                  <a:gd name="T14" fmla="*/ 6 w 28"/>
                  <a:gd name="T15" fmla="*/ 23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36">
                    <a:moveTo>
                      <a:pt x="6" y="23"/>
                    </a:moveTo>
                    <a:cubicBezTo>
                      <a:pt x="6" y="23"/>
                      <a:pt x="6" y="22"/>
                      <a:pt x="5" y="22"/>
                    </a:cubicBezTo>
                    <a:cubicBezTo>
                      <a:pt x="4" y="16"/>
                      <a:pt x="0" y="7"/>
                      <a:pt x="5" y="3"/>
                    </a:cubicBezTo>
                    <a:cubicBezTo>
                      <a:pt x="10" y="0"/>
                      <a:pt x="13" y="10"/>
                      <a:pt x="18" y="12"/>
                    </a:cubicBezTo>
                    <a:cubicBezTo>
                      <a:pt x="20" y="16"/>
                      <a:pt x="21" y="20"/>
                      <a:pt x="22" y="24"/>
                    </a:cubicBezTo>
                    <a:cubicBezTo>
                      <a:pt x="23" y="27"/>
                      <a:pt x="28" y="31"/>
                      <a:pt x="23" y="34"/>
                    </a:cubicBezTo>
                    <a:cubicBezTo>
                      <a:pt x="20" y="36"/>
                      <a:pt x="16" y="32"/>
                      <a:pt x="13" y="29"/>
                    </a:cubicBezTo>
                    <a:cubicBezTo>
                      <a:pt x="11" y="27"/>
                      <a:pt x="8" y="25"/>
                      <a:pt x="6"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17944" name="Freeform 1324">
              <a:extLst>
                <a:ext uri="{FF2B5EF4-FFF2-40B4-BE49-F238E27FC236}">
                  <a16:creationId xmlns:a16="http://schemas.microsoft.com/office/drawing/2014/main" id="{F9555FCE-68E8-1EF6-E3F1-B64E3B2D399D}"/>
                </a:ext>
              </a:extLst>
            </p:cNvPr>
            <p:cNvSpPr/>
            <p:nvPr/>
          </p:nvSpPr>
          <p:spPr bwMode="auto">
            <a:xfrm>
              <a:off x="8658226" y="3216275"/>
              <a:ext cx="33338" cy="61913"/>
            </a:xfrm>
            <a:custGeom>
              <a:avLst/>
              <a:gdLst>
                <a:gd name="T0" fmla="*/ 0 w 18"/>
                <a:gd name="T1" fmla="*/ 14 h 34"/>
                <a:gd name="T2" fmla="*/ 16 w 18"/>
                <a:gd name="T3" fmla="*/ 0 h 34"/>
                <a:gd name="T4" fmla="*/ 18 w 18"/>
                <a:gd name="T5" fmla="*/ 24 h 34"/>
                <a:gd name="T6" fmla="*/ 13 w 18"/>
                <a:gd name="T7" fmla="*/ 34 h 34"/>
                <a:gd name="T8" fmla="*/ 0 w 18"/>
                <a:gd name="T9" fmla="*/ 14 h 34"/>
              </a:gdLst>
              <a:ahLst/>
              <a:cxnLst>
                <a:cxn ang="0">
                  <a:pos x="T0" y="T1"/>
                </a:cxn>
                <a:cxn ang="0">
                  <a:pos x="T2" y="T3"/>
                </a:cxn>
                <a:cxn ang="0">
                  <a:pos x="T4" y="T5"/>
                </a:cxn>
                <a:cxn ang="0">
                  <a:pos x="T6" y="T7"/>
                </a:cxn>
                <a:cxn ang="0">
                  <a:pos x="T8" y="T9"/>
                </a:cxn>
              </a:cxnLst>
              <a:rect l="0" t="0" r="r" b="b"/>
              <a:pathLst>
                <a:path w="18" h="34">
                  <a:moveTo>
                    <a:pt x="0" y="14"/>
                  </a:moveTo>
                  <a:cubicBezTo>
                    <a:pt x="5" y="9"/>
                    <a:pt x="11" y="5"/>
                    <a:pt x="16" y="0"/>
                  </a:cubicBezTo>
                  <a:cubicBezTo>
                    <a:pt x="18" y="9"/>
                    <a:pt x="18" y="17"/>
                    <a:pt x="18" y="24"/>
                  </a:cubicBezTo>
                  <a:cubicBezTo>
                    <a:pt x="17" y="28"/>
                    <a:pt x="16" y="31"/>
                    <a:pt x="13" y="34"/>
                  </a:cubicBezTo>
                  <a:cubicBezTo>
                    <a:pt x="6" y="29"/>
                    <a:pt x="9" y="17"/>
                    <a:pt x="0"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5" name="Freeform 1325">
              <a:extLst>
                <a:ext uri="{FF2B5EF4-FFF2-40B4-BE49-F238E27FC236}">
                  <a16:creationId xmlns:a16="http://schemas.microsoft.com/office/drawing/2014/main" id="{CD973A65-A3EC-6E10-30D7-C6D9F074182B}"/>
                </a:ext>
              </a:extLst>
            </p:cNvPr>
            <p:cNvSpPr/>
            <p:nvPr/>
          </p:nvSpPr>
          <p:spPr bwMode="auto">
            <a:xfrm>
              <a:off x="8764588" y="3506788"/>
              <a:ext cx="47625" cy="34925"/>
            </a:xfrm>
            <a:custGeom>
              <a:avLst/>
              <a:gdLst>
                <a:gd name="T0" fmla="*/ 0 w 26"/>
                <a:gd name="T1" fmla="*/ 20 h 20"/>
                <a:gd name="T2" fmla="*/ 2 w 26"/>
                <a:gd name="T3" fmla="*/ 5 h 20"/>
                <a:gd name="T4" fmla="*/ 26 w 26"/>
                <a:gd name="T5" fmla="*/ 10 h 20"/>
                <a:gd name="T6" fmla="*/ 0 w 26"/>
                <a:gd name="T7" fmla="*/ 20 h 20"/>
              </a:gdLst>
              <a:ahLst/>
              <a:cxnLst>
                <a:cxn ang="0">
                  <a:pos x="T0" y="T1"/>
                </a:cxn>
                <a:cxn ang="0">
                  <a:pos x="T2" y="T3"/>
                </a:cxn>
                <a:cxn ang="0">
                  <a:pos x="T4" y="T5"/>
                </a:cxn>
                <a:cxn ang="0">
                  <a:pos x="T6" y="T7"/>
                </a:cxn>
              </a:cxnLst>
              <a:rect l="0" t="0" r="r" b="b"/>
              <a:pathLst>
                <a:path w="26" h="20">
                  <a:moveTo>
                    <a:pt x="0" y="20"/>
                  </a:moveTo>
                  <a:cubicBezTo>
                    <a:pt x="1" y="15"/>
                    <a:pt x="1" y="10"/>
                    <a:pt x="2" y="5"/>
                  </a:cubicBezTo>
                  <a:cubicBezTo>
                    <a:pt x="11" y="0"/>
                    <a:pt x="16" y="10"/>
                    <a:pt x="26" y="10"/>
                  </a:cubicBezTo>
                  <a:cubicBezTo>
                    <a:pt x="18" y="20"/>
                    <a:pt x="8" y="16"/>
                    <a:pt x="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6" name="Freeform 1326">
              <a:extLst>
                <a:ext uri="{FF2B5EF4-FFF2-40B4-BE49-F238E27FC236}">
                  <a16:creationId xmlns:a16="http://schemas.microsoft.com/office/drawing/2014/main" id="{47943866-BB66-82E9-597B-329F079176C7}"/>
                </a:ext>
              </a:extLst>
            </p:cNvPr>
            <p:cNvSpPr/>
            <p:nvPr/>
          </p:nvSpPr>
          <p:spPr bwMode="auto">
            <a:xfrm>
              <a:off x="8483601" y="2857500"/>
              <a:ext cx="14288" cy="17463"/>
            </a:xfrm>
            <a:custGeom>
              <a:avLst/>
              <a:gdLst>
                <a:gd name="T0" fmla="*/ 0 w 8"/>
                <a:gd name="T1" fmla="*/ 10 h 10"/>
                <a:gd name="T2" fmla="*/ 8 w 8"/>
                <a:gd name="T3" fmla="*/ 7 h 10"/>
                <a:gd name="T4" fmla="*/ 0 w 8"/>
                <a:gd name="T5" fmla="*/ 10 h 10"/>
              </a:gdLst>
              <a:ahLst/>
              <a:cxnLst>
                <a:cxn ang="0">
                  <a:pos x="T0" y="T1"/>
                </a:cxn>
                <a:cxn ang="0">
                  <a:pos x="T2" y="T3"/>
                </a:cxn>
                <a:cxn ang="0">
                  <a:pos x="T4" y="T5"/>
                </a:cxn>
              </a:cxnLst>
              <a:rect l="0" t="0" r="r" b="b"/>
              <a:pathLst>
                <a:path w="8" h="10">
                  <a:moveTo>
                    <a:pt x="0" y="10"/>
                  </a:moveTo>
                  <a:cubicBezTo>
                    <a:pt x="2" y="7"/>
                    <a:pt x="3" y="0"/>
                    <a:pt x="8" y="7"/>
                  </a:cubicBezTo>
                  <a:cubicBezTo>
                    <a:pt x="5" y="8"/>
                    <a:pt x="3" y="9"/>
                    <a:pt x="0" y="1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7" name="Freeform 1327">
              <a:extLst>
                <a:ext uri="{FF2B5EF4-FFF2-40B4-BE49-F238E27FC236}">
                  <a16:creationId xmlns:a16="http://schemas.microsoft.com/office/drawing/2014/main" id="{6A23AB86-C8FF-6C2E-A679-F5010BE45527}"/>
                </a:ext>
              </a:extLst>
            </p:cNvPr>
            <p:cNvSpPr/>
            <p:nvPr/>
          </p:nvSpPr>
          <p:spPr bwMode="auto">
            <a:xfrm>
              <a:off x="8497888" y="2871788"/>
              <a:ext cx="4763" cy="6350"/>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1" y="1"/>
                    <a:pt x="2" y="3"/>
                    <a:pt x="2" y="4"/>
                  </a:cubicBezTo>
                  <a:cubicBezTo>
                    <a:pt x="0" y="3"/>
                    <a:pt x="0" y="2"/>
                    <a:pt x="0" y="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8" name="Freeform 1328">
              <a:extLst>
                <a:ext uri="{FF2B5EF4-FFF2-40B4-BE49-F238E27FC236}">
                  <a16:creationId xmlns:a16="http://schemas.microsoft.com/office/drawing/2014/main" id="{5715C7EF-DC0E-660C-85DE-92DE6D971F4D}"/>
                </a:ext>
              </a:extLst>
            </p:cNvPr>
            <p:cNvSpPr/>
            <p:nvPr/>
          </p:nvSpPr>
          <p:spPr bwMode="auto">
            <a:xfrm>
              <a:off x="8628063" y="1547813"/>
              <a:ext cx="1588" cy="317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0"/>
                    <a:pt x="1" y="1"/>
                  </a:cubicBezTo>
                  <a:cubicBezTo>
                    <a:pt x="1" y="1"/>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9" name="Freeform 1329">
              <a:extLst>
                <a:ext uri="{FF2B5EF4-FFF2-40B4-BE49-F238E27FC236}">
                  <a16:creationId xmlns:a16="http://schemas.microsoft.com/office/drawing/2014/main" id="{C2D12E6E-A9C5-51A8-44EF-AF36B40346F7}"/>
                </a:ext>
              </a:extLst>
            </p:cNvPr>
            <p:cNvSpPr/>
            <p:nvPr/>
          </p:nvSpPr>
          <p:spPr bwMode="auto">
            <a:xfrm>
              <a:off x="8794751" y="2917825"/>
              <a:ext cx="11113" cy="4763"/>
            </a:xfrm>
            <a:custGeom>
              <a:avLst/>
              <a:gdLst>
                <a:gd name="T0" fmla="*/ 0 w 7"/>
                <a:gd name="T1" fmla="*/ 3 h 3"/>
                <a:gd name="T2" fmla="*/ 7 w 7"/>
                <a:gd name="T3" fmla="*/ 1 h 3"/>
                <a:gd name="T4" fmla="*/ 0 w 7"/>
                <a:gd name="T5" fmla="*/ 3 h 3"/>
              </a:gdLst>
              <a:ahLst/>
              <a:cxnLst>
                <a:cxn ang="0">
                  <a:pos x="T0" y="T1"/>
                </a:cxn>
                <a:cxn ang="0">
                  <a:pos x="T2" y="T3"/>
                </a:cxn>
                <a:cxn ang="0">
                  <a:pos x="T4" y="T5"/>
                </a:cxn>
              </a:cxnLst>
              <a:rect l="0" t="0" r="r" b="b"/>
              <a:pathLst>
                <a:path w="7" h="3">
                  <a:moveTo>
                    <a:pt x="0" y="3"/>
                  </a:moveTo>
                  <a:cubicBezTo>
                    <a:pt x="2" y="0"/>
                    <a:pt x="5" y="1"/>
                    <a:pt x="7" y="1"/>
                  </a:cubicBezTo>
                  <a:cubicBezTo>
                    <a:pt x="6" y="3"/>
                    <a:pt x="3" y="3"/>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0" name="Freeform 1330">
              <a:extLst>
                <a:ext uri="{FF2B5EF4-FFF2-40B4-BE49-F238E27FC236}">
                  <a16:creationId xmlns:a16="http://schemas.microsoft.com/office/drawing/2014/main" id="{C56638A9-D53D-3080-6564-97038A911D1B}"/>
                </a:ext>
              </a:extLst>
            </p:cNvPr>
            <p:cNvSpPr/>
            <p:nvPr/>
          </p:nvSpPr>
          <p:spPr bwMode="auto">
            <a:xfrm>
              <a:off x="8789988" y="2922588"/>
              <a:ext cx="4763" cy="4763"/>
            </a:xfrm>
            <a:custGeom>
              <a:avLst/>
              <a:gdLst>
                <a:gd name="T0" fmla="*/ 0 w 2"/>
                <a:gd name="T1" fmla="*/ 0 h 2"/>
                <a:gd name="T2" fmla="*/ 2 w 2"/>
                <a:gd name="T3" fmla="*/ 0 h 2"/>
                <a:gd name="T4" fmla="*/ 0 w 2"/>
                <a:gd name="T5" fmla="*/ 0 h 2"/>
              </a:gdLst>
              <a:ahLst/>
              <a:cxnLst>
                <a:cxn ang="0">
                  <a:pos x="T0" y="T1"/>
                </a:cxn>
                <a:cxn ang="0">
                  <a:pos x="T2" y="T3"/>
                </a:cxn>
                <a:cxn ang="0">
                  <a:pos x="T4" y="T5"/>
                </a:cxn>
              </a:cxnLst>
              <a:rect l="0" t="0" r="r" b="b"/>
              <a:pathLst>
                <a:path w="2" h="2">
                  <a:moveTo>
                    <a:pt x="0" y="0"/>
                  </a:moveTo>
                  <a:cubicBezTo>
                    <a:pt x="0" y="0"/>
                    <a:pt x="1" y="0"/>
                    <a:pt x="2" y="0"/>
                  </a:cubicBezTo>
                  <a:cubicBezTo>
                    <a:pt x="1" y="2"/>
                    <a:pt x="0" y="2"/>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1" name="Freeform 1331">
              <a:extLst>
                <a:ext uri="{FF2B5EF4-FFF2-40B4-BE49-F238E27FC236}">
                  <a16:creationId xmlns:a16="http://schemas.microsoft.com/office/drawing/2014/main" id="{DF1C06E0-F8F7-09A8-42A3-10DA977728C5}"/>
                </a:ext>
              </a:extLst>
            </p:cNvPr>
            <p:cNvSpPr/>
            <p:nvPr/>
          </p:nvSpPr>
          <p:spPr bwMode="auto">
            <a:xfrm>
              <a:off x="8924926" y="3182938"/>
              <a:ext cx="3175" cy="3175"/>
            </a:xfrm>
            <a:custGeom>
              <a:avLst/>
              <a:gdLst>
                <a:gd name="T0" fmla="*/ 1 w 1"/>
                <a:gd name="T1" fmla="*/ 1 h 2"/>
                <a:gd name="T2" fmla="*/ 1 w 1"/>
                <a:gd name="T3" fmla="*/ 2 h 2"/>
                <a:gd name="T4" fmla="*/ 0 w 1"/>
                <a:gd name="T5" fmla="*/ 1 h 2"/>
                <a:gd name="T6" fmla="*/ 1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2"/>
                    <a:pt x="1" y="2"/>
                  </a:cubicBezTo>
                  <a:cubicBezTo>
                    <a:pt x="0" y="2"/>
                    <a:pt x="0" y="1"/>
                    <a:pt x="0" y="1"/>
                  </a:cubicBezTo>
                  <a:cubicBezTo>
                    <a:pt x="0" y="1"/>
                    <a:pt x="1" y="0"/>
                    <a:pt x="1" y="0"/>
                  </a:cubicBezTo>
                  <a:cubicBezTo>
                    <a:pt x="1" y="1"/>
                    <a:pt x="1" y="1"/>
                    <a:pt x="1" y="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2" name="Freeform 1332">
              <a:extLst>
                <a:ext uri="{FF2B5EF4-FFF2-40B4-BE49-F238E27FC236}">
                  <a16:creationId xmlns:a16="http://schemas.microsoft.com/office/drawing/2014/main" id="{6E113F27-8761-FEED-C048-777CFF4DE36A}"/>
                </a:ext>
              </a:extLst>
            </p:cNvPr>
            <p:cNvSpPr/>
            <p:nvPr/>
          </p:nvSpPr>
          <p:spPr bwMode="auto">
            <a:xfrm>
              <a:off x="8689976" y="1517650"/>
              <a:ext cx="7938" cy="9525"/>
            </a:xfrm>
            <a:custGeom>
              <a:avLst/>
              <a:gdLst>
                <a:gd name="T0" fmla="*/ 0 w 5"/>
                <a:gd name="T1" fmla="*/ 0 h 5"/>
                <a:gd name="T2" fmla="*/ 5 w 5"/>
                <a:gd name="T3" fmla="*/ 5 h 5"/>
                <a:gd name="T4" fmla="*/ 0 w 5"/>
                <a:gd name="T5" fmla="*/ 0 h 5"/>
              </a:gdLst>
              <a:ahLst/>
              <a:cxnLst>
                <a:cxn ang="0">
                  <a:pos x="T0" y="T1"/>
                </a:cxn>
                <a:cxn ang="0">
                  <a:pos x="T2" y="T3"/>
                </a:cxn>
                <a:cxn ang="0">
                  <a:pos x="T4" y="T5"/>
                </a:cxn>
              </a:cxnLst>
              <a:rect l="0" t="0" r="r" b="b"/>
              <a:pathLst>
                <a:path w="5" h="5">
                  <a:moveTo>
                    <a:pt x="0" y="0"/>
                  </a:moveTo>
                  <a:cubicBezTo>
                    <a:pt x="3" y="0"/>
                    <a:pt x="5" y="2"/>
                    <a:pt x="5" y="5"/>
                  </a:cubicBezTo>
                  <a:cubicBezTo>
                    <a:pt x="2" y="5"/>
                    <a:pt x="0" y="3"/>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3" name="Freeform 1333">
              <a:extLst>
                <a:ext uri="{FF2B5EF4-FFF2-40B4-BE49-F238E27FC236}">
                  <a16:creationId xmlns:a16="http://schemas.microsoft.com/office/drawing/2014/main" id="{A990DD04-18A5-2ACF-5637-E871656E194E}"/>
                </a:ext>
              </a:extLst>
            </p:cNvPr>
            <p:cNvSpPr/>
            <p:nvPr/>
          </p:nvSpPr>
          <p:spPr bwMode="auto">
            <a:xfrm>
              <a:off x="9029701" y="1027113"/>
              <a:ext cx="4763" cy="7938"/>
            </a:xfrm>
            <a:custGeom>
              <a:avLst/>
              <a:gdLst>
                <a:gd name="T0" fmla="*/ 0 w 2"/>
                <a:gd name="T1" fmla="*/ 5 h 5"/>
                <a:gd name="T2" fmla="*/ 1 w 2"/>
                <a:gd name="T3" fmla="*/ 0 h 5"/>
                <a:gd name="T4" fmla="*/ 1 w 2"/>
                <a:gd name="T5" fmla="*/ 0 h 5"/>
                <a:gd name="T6" fmla="*/ 0 w 2"/>
                <a:gd name="T7" fmla="*/ 5 h 5"/>
              </a:gdLst>
              <a:ahLst/>
              <a:cxnLst>
                <a:cxn ang="0">
                  <a:pos x="T0" y="T1"/>
                </a:cxn>
                <a:cxn ang="0">
                  <a:pos x="T2" y="T3"/>
                </a:cxn>
                <a:cxn ang="0">
                  <a:pos x="T4" y="T5"/>
                </a:cxn>
                <a:cxn ang="0">
                  <a:pos x="T6" y="T7"/>
                </a:cxn>
              </a:cxnLst>
              <a:rect l="0" t="0" r="r" b="b"/>
              <a:pathLst>
                <a:path w="2" h="5">
                  <a:moveTo>
                    <a:pt x="0" y="5"/>
                  </a:moveTo>
                  <a:cubicBezTo>
                    <a:pt x="0" y="3"/>
                    <a:pt x="0" y="1"/>
                    <a:pt x="1" y="0"/>
                  </a:cubicBezTo>
                  <a:cubicBezTo>
                    <a:pt x="1" y="0"/>
                    <a:pt x="1" y="0"/>
                    <a:pt x="1" y="0"/>
                  </a:cubicBezTo>
                  <a:cubicBezTo>
                    <a:pt x="2" y="2"/>
                    <a:pt x="1" y="4"/>
                    <a:pt x="0" y="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4" name="Freeform 1334">
              <a:extLst>
                <a:ext uri="{FF2B5EF4-FFF2-40B4-BE49-F238E27FC236}">
                  <a16:creationId xmlns:a16="http://schemas.microsoft.com/office/drawing/2014/main" id="{C075FB10-29D0-F0DD-3FE7-89C5182FB634}"/>
                </a:ext>
              </a:extLst>
            </p:cNvPr>
            <p:cNvSpPr/>
            <p:nvPr/>
          </p:nvSpPr>
          <p:spPr bwMode="auto">
            <a:xfrm>
              <a:off x="8864601" y="1317625"/>
              <a:ext cx="3175" cy="4763"/>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1" y="2"/>
                    <a:pt x="1" y="1"/>
                    <a:pt x="0" y="0"/>
                  </a:cubicBezTo>
                  <a:cubicBezTo>
                    <a:pt x="1" y="1"/>
                    <a:pt x="1" y="2"/>
                    <a:pt x="2" y="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5" name="Freeform 1335">
              <a:extLst>
                <a:ext uri="{FF2B5EF4-FFF2-40B4-BE49-F238E27FC236}">
                  <a16:creationId xmlns:a16="http://schemas.microsoft.com/office/drawing/2014/main" id="{19CBF7CA-77A5-8436-6DAB-196764A3D0A5}"/>
                </a:ext>
              </a:extLst>
            </p:cNvPr>
            <p:cNvSpPr/>
            <p:nvPr/>
          </p:nvSpPr>
          <p:spPr bwMode="auto">
            <a:xfrm>
              <a:off x="8924926" y="784225"/>
              <a:ext cx="4763" cy="4763"/>
            </a:xfrm>
            <a:custGeom>
              <a:avLst/>
              <a:gdLst>
                <a:gd name="T0" fmla="*/ 0 w 2"/>
                <a:gd name="T1" fmla="*/ 0 h 3"/>
                <a:gd name="T2" fmla="*/ 2 w 2"/>
                <a:gd name="T3" fmla="*/ 0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0" y="0"/>
                    <a:pt x="1" y="0"/>
                    <a:pt x="2" y="0"/>
                  </a:cubicBezTo>
                  <a:cubicBezTo>
                    <a:pt x="2" y="1"/>
                    <a:pt x="1" y="2"/>
                    <a:pt x="1" y="3"/>
                  </a:cubicBezTo>
                  <a:cubicBezTo>
                    <a:pt x="0" y="2"/>
                    <a:pt x="0"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6" name="Freeform 1336">
              <a:extLst>
                <a:ext uri="{FF2B5EF4-FFF2-40B4-BE49-F238E27FC236}">
                  <a16:creationId xmlns:a16="http://schemas.microsoft.com/office/drawing/2014/main" id="{836D664C-8D05-8B2A-2890-7959E78F055C}"/>
                </a:ext>
              </a:extLst>
            </p:cNvPr>
            <p:cNvSpPr/>
            <p:nvPr/>
          </p:nvSpPr>
          <p:spPr bwMode="auto">
            <a:xfrm>
              <a:off x="8920163" y="777875"/>
              <a:ext cx="4763" cy="6350"/>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1" y="1"/>
                    <a:pt x="2" y="2"/>
                    <a:pt x="3" y="3"/>
                  </a:cubicBezTo>
                  <a:cubicBezTo>
                    <a:pt x="2" y="2"/>
                    <a:pt x="1"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7" name="Freeform 1337">
              <a:extLst>
                <a:ext uri="{FF2B5EF4-FFF2-40B4-BE49-F238E27FC236}">
                  <a16:creationId xmlns:a16="http://schemas.microsoft.com/office/drawing/2014/main" id="{3FB2F66A-37E2-A07C-33F5-A7FA8C9589AA}"/>
                </a:ext>
              </a:extLst>
            </p:cNvPr>
            <p:cNvSpPr/>
            <p:nvPr/>
          </p:nvSpPr>
          <p:spPr bwMode="auto">
            <a:xfrm>
              <a:off x="8943976" y="993775"/>
              <a:ext cx="1588" cy="4763"/>
            </a:xfrm>
            <a:custGeom>
              <a:avLst/>
              <a:gdLst>
                <a:gd name="T0" fmla="*/ 1 w 1"/>
                <a:gd name="T1" fmla="*/ 1 h 2"/>
                <a:gd name="T2" fmla="*/ 1 w 1"/>
                <a:gd name="T3" fmla="*/ 2 h 2"/>
                <a:gd name="T4" fmla="*/ 0 w 1"/>
                <a:gd name="T5" fmla="*/ 1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2"/>
                  </a:cubicBezTo>
                  <a:cubicBezTo>
                    <a:pt x="0" y="1"/>
                    <a:pt x="0" y="1"/>
                    <a:pt x="0" y="1"/>
                  </a:cubicBezTo>
                  <a:cubicBezTo>
                    <a:pt x="0" y="1"/>
                    <a:pt x="0" y="0"/>
                    <a:pt x="0" y="0"/>
                  </a:cubicBezTo>
                  <a:cubicBezTo>
                    <a:pt x="1" y="0"/>
                    <a:pt x="1" y="1"/>
                    <a:pt x="1" y="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8" name="Freeform 1338">
              <a:extLst>
                <a:ext uri="{FF2B5EF4-FFF2-40B4-BE49-F238E27FC236}">
                  <a16:creationId xmlns:a16="http://schemas.microsoft.com/office/drawing/2014/main" id="{FE326151-7074-1483-9397-ABFEE0CC2E75}"/>
                </a:ext>
              </a:extLst>
            </p:cNvPr>
            <p:cNvSpPr/>
            <p:nvPr/>
          </p:nvSpPr>
          <p:spPr bwMode="auto">
            <a:xfrm>
              <a:off x="8994776" y="1069975"/>
              <a:ext cx="1588" cy="1588"/>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1"/>
                    <a:pt x="1"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9" name="Freeform 1339">
              <a:extLst>
                <a:ext uri="{FF2B5EF4-FFF2-40B4-BE49-F238E27FC236}">
                  <a16:creationId xmlns:a16="http://schemas.microsoft.com/office/drawing/2014/main" id="{3CDDCAE7-B16C-2A37-2C6E-2E88C3419C56}"/>
                </a:ext>
              </a:extLst>
            </p:cNvPr>
            <p:cNvSpPr/>
            <p:nvPr/>
          </p:nvSpPr>
          <p:spPr bwMode="auto">
            <a:xfrm>
              <a:off x="9091613" y="3730625"/>
              <a:ext cx="3175" cy="6350"/>
            </a:xfrm>
            <a:custGeom>
              <a:avLst/>
              <a:gdLst>
                <a:gd name="T0" fmla="*/ 2 w 2"/>
                <a:gd name="T1" fmla="*/ 3 h 3"/>
                <a:gd name="T2" fmla="*/ 0 w 2"/>
                <a:gd name="T3" fmla="*/ 3 h 3"/>
                <a:gd name="T4" fmla="*/ 0 w 2"/>
                <a:gd name="T5" fmla="*/ 1 h 3"/>
                <a:gd name="T6" fmla="*/ 2 w 2"/>
                <a:gd name="T7" fmla="*/ 0 h 3"/>
                <a:gd name="T8" fmla="*/ 2 w 2"/>
                <a:gd name="T9" fmla="*/ 3 h 3"/>
              </a:gdLst>
              <a:ahLst/>
              <a:cxnLst>
                <a:cxn ang="0">
                  <a:pos x="T0" y="T1"/>
                </a:cxn>
                <a:cxn ang="0">
                  <a:pos x="T2" y="T3"/>
                </a:cxn>
                <a:cxn ang="0">
                  <a:pos x="T4" y="T5"/>
                </a:cxn>
                <a:cxn ang="0">
                  <a:pos x="T6" y="T7"/>
                </a:cxn>
                <a:cxn ang="0">
                  <a:pos x="T8" y="T9"/>
                </a:cxn>
              </a:cxnLst>
              <a:rect l="0" t="0" r="r" b="b"/>
              <a:pathLst>
                <a:path w="2" h="3">
                  <a:moveTo>
                    <a:pt x="2" y="3"/>
                  </a:moveTo>
                  <a:cubicBezTo>
                    <a:pt x="1" y="3"/>
                    <a:pt x="0" y="3"/>
                    <a:pt x="0" y="3"/>
                  </a:cubicBezTo>
                  <a:cubicBezTo>
                    <a:pt x="0" y="2"/>
                    <a:pt x="0" y="2"/>
                    <a:pt x="0" y="1"/>
                  </a:cubicBezTo>
                  <a:cubicBezTo>
                    <a:pt x="0" y="1"/>
                    <a:pt x="1" y="1"/>
                    <a:pt x="2" y="0"/>
                  </a:cubicBezTo>
                  <a:cubicBezTo>
                    <a:pt x="2" y="1"/>
                    <a:pt x="2" y="2"/>
                    <a:pt x="2" y="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0" name="Freeform 1340">
              <a:extLst>
                <a:ext uri="{FF2B5EF4-FFF2-40B4-BE49-F238E27FC236}">
                  <a16:creationId xmlns:a16="http://schemas.microsoft.com/office/drawing/2014/main" id="{19B82EF0-C46C-3AE6-9711-DD36759BD225}"/>
                </a:ext>
              </a:extLst>
            </p:cNvPr>
            <p:cNvSpPr/>
            <p:nvPr/>
          </p:nvSpPr>
          <p:spPr bwMode="auto">
            <a:xfrm>
              <a:off x="9107488" y="2132013"/>
              <a:ext cx="1588" cy="1588"/>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0"/>
                    <a:pt x="1" y="1"/>
                  </a:cubicBezTo>
                  <a:cubicBezTo>
                    <a:pt x="1" y="0"/>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1" name="Freeform 1341">
              <a:extLst>
                <a:ext uri="{FF2B5EF4-FFF2-40B4-BE49-F238E27FC236}">
                  <a16:creationId xmlns:a16="http://schemas.microsoft.com/office/drawing/2014/main" id="{6C320F6F-9E11-8728-9E85-8CB7E2B79575}"/>
                </a:ext>
              </a:extLst>
            </p:cNvPr>
            <p:cNvSpPr/>
            <p:nvPr/>
          </p:nvSpPr>
          <p:spPr bwMode="auto">
            <a:xfrm>
              <a:off x="9015413" y="3749675"/>
              <a:ext cx="6350" cy="4763"/>
            </a:xfrm>
            <a:custGeom>
              <a:avLst/>
              <a:gdLst>
                <a:gd name="T0" fmla="*/ 0 w 3"/>
                <a:gd name="T1" fmla="*/ 3 h 3"/>
                <a:gd name="T2" fmla="*/ 3 w 3"/>
                <a:gd name="T3" fmla="*/ 0 h 3"/>
                <a:gd name="T4" fmla="*/ 3 w 3"/>
                <a:gd name="T5" fmla="*/ 1 h 3"/>
                <a:gd name="T6" fmla="*/ 0 w 3"/>
                <a:gd name="T7" fmla="*/ 3 h 3"/>
              </a:gdLst>
              <a:ahLst/>
              <a:cxnLst>
                <a:cxn ang="0">
                  <a:pos x="T0" y="T1"/>
                </a:cxn>
                <a:cxn ang="0">
                  <a:pos x="T2" y="T3"/>
                </a:cxn>
                <a:cxn ang="0">
                  <a:pos x="T4" y="T5"/>
                </a:cxn>
                <a:cxn ang="0">
                  <a:pos x="T6" y="T7"/>
                </a:cxn>
              </a:cxnLst>
              <a:rect l="0" t="0" r="r" b="b"/>
              <a:pathLst>
                <a:path w="3" h="3">
                  <a:moveTo>
                    <a:pt x="0" y="3"/>
                  </a:moveTo>
                  <a:cubicBezTo>
                    <a:pt x="1" y="2"/>
                    <a:pt x="2" y="1"/>
                    <a:pt x="3" y="0"/>
                  </a:cubicBezTo>
                  <a:cubicBezTo>
                    <a:pt x="3" y="0"/>
                    <a:pt x="3" y="1"/>
                    <a:pt x="3" y="1"/>
                  </a:cubicBezTo>
                  <a:cubicBezTo>
                    <a:pt x="2" y="1"/>
                    <a:pt x="1" y="2"/>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2" name="Freeform 1342">
              <a:extLst>
                <a:ext uri="{FF2B5EF4-FFF2-40B4-BE49-F238E27FC236}">
                  <a16:creationId xmlns:a16="http://schemas.microsoft.com/office/drawing/2014/main" id="{27D3DDBA-1079-E690-FB41-32DDC75E7F49}"/>
                </a:ext>
              </a:extLst>
            </p:cNvPr>
            <p:cNvSpPr/>
            <p:nvPr/>
          </p:nvSpPr>
          <p:spPr bwMode="auto">
            <a:xfrm>
              <a:off x="9013826" y="3754438"/>
              <a:ext cx="1588" cy="1588"/>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0"/>
                    <a:pt x="1" y="0"/>
                    <a:pt x="1" y="0"/>
                  </a:cubicBezTo>
                  <a:cubicBezTo>
                    <a:pt x="1" y="0"/>
                    <a:pt x="1" y="0"/>
                    <a:pt x="1"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3" name="Freeform 1343">
              <a:extLst>
                <a:ext uri="{FF2B5EF4-FFF2-40B4-BE49-F238E27FC236}">
                  <a16:creationId xmlns:a16="http://schemas.microsoft.com/office/drawing/2014/main" id="{E86EFC11-2949-C660-0778-03485A2679D7}"/>
                </a:ext>
              </a:extLst>
            </p:cNvPr>
            <p:cNvSpPr/>
            <p:nvPr/>
          </p:nvSpPr>
          <p:spPr bwMode="auto">
            <a:xfrm>
              <a:off x="8329613" y="2822575"/>
              <a:ext cx="3175" cy="7938"/>
            </a:xfrm>
            <a:custGeom>
              <a:avLst/>
              <a:gdLst>
                <a:gd name="T0" fmla="*/ 0 w 2"/>
                <a:gd name="T1" fmla="*/ 4 h 4"/>
                <a:gd name="T2" fmla="*/ 0 w 2"/>
                <a:gd name="T3" fmla="*/ 1 h 4"/>
                <a:gd name="T4" fmla="*/ 2 w 2"/>
                <a:gd name="T5" fmla="*/ 2 h 4"/>
                <a:gd name="T6" fmla="*/ 0 w 2"/>
                <a:gd name="T7" fmla="*/ 4 h 4"/>
              </a:gdLst>
              <a:ahLst/>
              <a:cxnLst>
                <a:cxn ang="0">
                  <a:pos x="T0" y="T1"/>
                </a:cxn>
                <a:cxn ang="0">
                  <a:pos x="T2" y="T3"/>
                </a:cxn>
                <a:cxn ang="0">
                  <a:pos x="T4" y="T5"/>
                </a:cxn>
                <a:cxn ang="0">
                  <a:pos x="T6" y="T7"/>
                </a:cxn>
              </a:cxnLst>
              <a:rect l="0" t="0" r="r" b="b"/>
              <a:pathLst>
                <a:path w="2" h="4">
                  <a:moveTo>
                    <a:pt x="0" y="4"/>
                  </a:moveTo>
                  <a:cubicBezTo>
                    <a:pt x="0" y="3"/>
                    <a:pt x="0" y="2"/>
                    <a:pt x="0" y="1"/>
                  </a:cubicBezTo>
                  <a:cubicBezTo>
                    <a:pt x="1" y="0"/>
                    <a:pt x="2" y="1"/>
                    <a:pt x="2" y="2"/>
                  </a:cubicBezTo>
                  <a:cubicBezTo>
                    <a:pt x="2" y="3"/>
                    <a:pt x="1" y="3"/>
                    <a:pt x="0" y="4"/>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4" name="Freeform 1344">
              <a:extLst>
                <a:ext uri="{FF2B5EF4-FFF2-40B4-BE49-F238E27FC236}">
                  <a16:creationId xmlns:a16="http://schemas.microsoft.com/office/drawing/2014/main" id="{C325489E-BD62-CF62-408C-EB0A3C7B0BA4}"/>
                </a:ext>
              </a:extLst>
            </p:cNvPr>
            <p:cNvSpPr/>
            <p:nvPr/>
          </p:nvSpPr>
          <p:spPr bwMode="auto">
            <a:xfrm>
              <a:off x="8667751" y="1149350"/>
              <a:ext cx="9525" cy="3175"/>
            </a:xfrm>
            <a:custGeom>
              <a:avLst/>
              <a:gdLst>
                <a:gd name="T0" fmla="*/ 0 w 5"/>
                <a:gd name="T1" fmla="*/ 0 h 2"/>
                <a:gd name="T2" fmla="*/ 5 w 5"/>
                <a:gd name="T3" fmla="*/ 0 h 2"/>
                <a:gd name="T4" fmla="*/ 0 w 5"/>
                <a:gd name="T5" fmla="*/ 0 h 2"/>
              </a:gdLst>
              <a:ahLst/>
              <a:cxnLst>
                <a:cxn ang="0">
                  <a:pos x="T0" y="T1"/>
                </a:cxn>
                <a:cxn ang="0">
                  <a:pos x="T2" y="T3"/>
                </a:cxn>
                <a:cxn ang="0">
                  <a:pos x="T4" y="T5"/>
                </a:cxn>
              </a:cxnLst>
              <a:rect l="0" t="0" r="r" b="b"/>
              <a:pathLst>
                <a:path w="5" h="2">
                  <a:moveTo>
                    <a:pt x="0" y="0"/>
                  </a:moveTo>
                  <a:cubicBezTo>
                    <a:pt x="1" y="0"/>
                    <a:pt x="3" y="0"/>
                    <a:pt x="5" y="0"/>
                  </a:cubicBezTo>
                  <a:cubicBezTo>
                    <a:pt x="3" y="2"/>
                    <a:pt x="1" y="2"/>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5" name="Freeform 1345">
              <a:extLst>
                <a:ext uri="{FF2B5EF4-FFF2-40B4-BE49-F238E27FC236}">
                  <a16:creationId xmlns:a16="http://schemas.microsoft.com/office/drawing/2014/main" id="{890A4198-CD43-0DB1-76B6-5B619FDCCC1C}"/>
                </a:ext>
              </a:extLst>
            </p:cNvPr>
            <p:cNvSpPr/>
            <p:nvPr/>
          </p:nvSpPr>
          <p:spPr bwMode="auto">
            <a:xfrm>
              <a:off x="8355013" y="2322513"/>
              <a:ext cx="4763" cy="6350"/>
            </a:xfrm>
            <a:custGeom>
              <a:avLst/>
              <a:gdLst>
                <a:gd name="T0" fmla="*/ 0 w 3"/>
                <a:gd name="T1" fmla="*/ 0 h 4"/>
                <a:gd name="T2" fmla="*/ 3 w 3"/>
                <a:gd name="T3" fmla="*/ 1 h 4"/>
                <a:gd name="T4" fmla="*/ 0 w 3"/>
                <a:gd name="T5" fmla="*/ 0 h 4"/>
              </a:gdLst>
              <a:ahLst/>
              <a:cxnLst>
                <a:cxn ang="0">
                  <a:pos x="T0" y="T1"/>
                </a:cxn>
                <a:cxn ang="0">
                  <a:pos x="T2" y="T3"/>
                </a:cxn>
                <a:cxn ang="0">
                  <a:pos x="T4" y="T5"/>
                </a:cxn>
              </a:cxnLst>
              <a:rect l="0" t="0" r="r" b="b"/>
              <a:pathLst>
                <a:path w="3" h="4">
                  <a:moveTo>
                    <a:pt x="0" y="0"/>
                  </a:moveTo>
                  <a:cubicBezTo>
                    <a:pt x="1" y="1"/>
                    <a:pt x="2" y="1"/>
                    <a:pt x="3" y="1"/>
                  </a:cubicBezTo>
                  <a:cubicBezTo>
                    <a:pt x="1" y="4"/>
                    <a:pt x="1"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6" name="Freeform 1346">
              <a:extLst>
                <a:ext uri="{FF2B5EF4-FFF2-40B4-BE49-F238E27FC236}">
                  <a16:creationId xmlns:a16="http://schemas.microsoft.com/office/drawing/2014/main" id="{6E0E99BA-6C6C-AF27-8633-11425BC935ED}"/>
                </a:ext>
              </a:extLst>
            </p:cNvPr>
            <p:cNvSpPr/>
            <p:nvPr/>
          </p:nvSpPr>
          <p:spPr bwMode="auto">
            <a:xfrm>
              <a:off x="8545513" y="2070100"/>
              <a:ext cx="1588" cy="6350"/>
            </a:xfrm>
            <a:custGeom>
              <a:avLst/>
              <a:gdLst>
                <a:gd name="T0" fmla="*/ 0 w 1"/>
                <a:gd name="T1" fmla="*/ 0 h 3"/>
                <a:gd name="T2" fmla="*/ 1 w 1"/>
                <a:gd name="T3" fmla="*/ 2 h 3"/>
                <a:gd name="T4" fmla="*/ 0 w 1"/>
                <a:gd name="T5" fmla="*/ 3 h 3"/>
                <a:gd name="T6" fmla="*/ 0 w 1"/>
                <a:gd name="T7" fmla="*/ 0 h 3"/>
              </a:gdLst>
              <a:ahLst/>
              <a:cxnLst>
                <a:cxn ang="0">
                  <a:pos x="T0" y="T1"/>
                </a:cxn>
                <a:cxn ang="0">
                  <a:pos x="T2" y="T3"/>
                </a:cxn>
                <a:cxn ang="0">
                  <a:pos x="T4" y="T5"/>
                </a:cxn>
                <a:cxn ang="0">
                  <a:pos x="T6" y="T7"/>
                </a:cxn>
              </a:cxnLst>
              <a:rect l="0" t="0" r="r" b="b"/>
              <a:pathLst>
                <a:path w="1" h="3">
                  <a:moveTo>
                    <a:pt x="0" y="0"/>
                  </a:moveTo>
                  <a:cubicBezTo>
                    <a:pt x="1" y="1"/>
                    <a:pt x="1" y="1"/>
                    <a:pt x="1" y="2"/>
                  </a:cubicBezTo>
                  <a:cubicBezTo>
                    <a:pt x="1" y="2"/>
                    <a:pt x="1" y="2"/>
                    <a:pt x="0" y="3"/>
                  </a:cubicBezTo>
                  <a:cubicBezTo>
                    <a:pt x="0" y="2"/>
                    <a:pt x="0"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7" name="Freeform 1347">
              <a:extLst>
                <a:ext uri="{FF2B5EF4-FFF2-40B4-BE49-F238E27FC236}">
                  <a16:creationId xmlns:a16="http://schemas.microsoft.com/office/drawing/2014/main" id="{9D6A639E-382D-EB79-7DDB-14FB4C5CA0AA}"/>
                </a:ext>
              </a:extLst>
            </p:cNvPr>
            <p:cNvSpPr/>
            <p:nvPr/>
          </p:nvSpPr>
          <p:spPr bwMode="auto">
            <a:xfrm>
              <a:off x="8110538" y="1649413"/>
              <a:ext cx="4763" cy="4763"/>
            </a:xfrm>
            <a:custGeom>
              <a:avLst/>
              <a:gdLst>
                <a:gd name="T0" fmla="*/ 2 w 2"/>
                <a:gd name="T1" fmla="*/ 0 h 3"/>
                <a:gd name="T2" fmla="*/ 1 w 2"/>
                <a:gd name="T3" fmla="*/ 3 h 3"/>
                <a:gd name="T4" fmla="*/ 0 w 2"/>
                <a:gd name="T5" fmla="*/ 2 h 3"/>
                <a:gd name="T6" fmla="*/ 2 w 2"/>
                <a:gd name="T7" fmla="*/ 0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2" y="1"/>
                    <a:pt x="1" y="2"/>
                    <a:pt x="1" y="3"/>
                  </a:cubicBezTo>
                  <a:cubicBezTo>
                    <a:pt x="1" y="3"/>
                    <a:pt x="0" y="2"/>
                    <a:pt x="0" y="2"/>
                  </a:cubicBezTo>
                  <a:cubicBezTo>
                    <a:pt x="1" y="1"/>
                    <a:pt x="1" y="1"/>
                    <a:pt x="2" y="0"/>
                  </a:cubicBezTo>
                  <a:cubicBezTo>
                    <a:pt x="2" y="0"/>
                    <a:pt x="2" y="0"/>
                    <a:pt x="2"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8" name="Freeform 1348">
              <a:extLst>
                <a:ext uri="{FF2B5EF4-FFF2-40B4-BE49-F238E27FC236}">
                  <a16:creationId xmlns:a16="http://schemas.microsoft.com/office/drawing/2014/main" id="{12953C07-F65C-E1E0-4227-D64DB323FFBB}"/>
                </a:ext>
              </a:extLst>
            </p:cNvPr>
            <p:cNvSpPr/>
            <p:nvPr/>
          </p:nvSpPr>
          <p:spPr bwMode="auto">
            <a:xfrm>
              <a:off x="8197851" y="1539875"/>
              <a:ext cx="3175" cy="4763"/>
            </a:xfrm>
            <a:custGeom>
              <a:avLst/>
              <a:gdLst>
                <a:gd name="T0" fmla="*/ 2 w 2"/>
                <a:gd name="T1" fmla="*/ 0 h 3"/>
                <a:gd name="T2" fmla="*/ 1 w 2"/>
                <a:gd name="T3" fmla="*/ 3 h 3"/>
                <a:gd name="T4" fmla="*/ 0 w 2"/>
                <a:gd name="T5" fmla="*/ 3 h 3"/>
                <a:gd name="T6" fmla="*/ 2 w 2"/>
                <a:gd name="T7" fmla="*/ 0 h 3"/>
              </a:gdLst>
              <a:ahLst/>
              <a:cxnLst>
                <a:cxn ang="0">
                  <a:pos x="T0" y="T1"/>
                </a:cxn>
                <a:cxn ang="0">
                  <a:pos x="T2" y="T3"/>
                </a:cxn>
                <a:cxn ang="0">
                  <a:pos x="T4" y="T5"/>
                </a:cxn>
                <a:cxn ang="0">
                  <a:pos x="T6" y="T7"/>
                </a:cxn>
              </a:cxnLst>
              <a:rect l="0" t="0" r="r" b="b"/>
              <a:pathLst>
                <a:path w="2" h="3">
                  <a:moveTo>
                    <a:pt x="2" y="0"/>
                  </a:moveTo>
                  <a:cubicBezTo>
                    <a:pt x="2" y="1"/>
                    <a:pt x="2" y="2"/>
                    <a:pt x="1" y="3"/>
                  </a:cubicBezTo>
                  <a:cubicBezTo>
                    <a:pt x="1" y="3"/>
                    <a:pt x="1" y="3"/>
                    <a:pt x="0" y="3"/>
                  </a:cubicBezTo>
                  <a:cubicBezTo>
                    <a:pt x="1" y="2"/>
                    <a:pt x="2" y="1"/>
                    <a:pt x="2"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9" name="Freeform 1349">
              <a:extLst>
                <a:ext uri="{FF2B5EF4-FFF2-40B4-BE49-F238E27FC236}">
                  <a16:creationId xmlns:a16="http://schemas.microsoft.com/office/drawing/2014/main" id="{432A4A1B-0A40-9171-29E8-21935FCAEACA}"/>
                </a:ext>
              </a:extLst>
            </p:cNvPr>
            <p:cNvSpPr/>
            <p:nvPr/>
          </p:nvSpPr>
          <p:spPr bwMode="auto">
            <a:xfrm flipH="1">
              <a:off x="8231188" y="1444625"/>
              <a:ext cx="0" cy="1588"/>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7858" name="Grupo 17857">
            <a:extLst>
              <a:ext uri="{FF2B5EF4-FFF2-40B4-BE49-F238E27FC236}">
                <a16:creationId xmlns:a16="http://schemas.microsoft.com/office/drawing/2014/main" id="{481A781B-1903-4380-2DD0-6463780C67F4}"/>
              </a:ext>
            </a:extLst>
          </p:cNvPr>
          <p:cNvGrpSpPr/>
          <p:nvPr/>
        </p:nvGrpSpPr>
        <p:grpSpPr>
          <a:xfrm flipH="1">
            <a:off x="-14784" y="1635118"/>
            <a:ext cx="1717378" cy="3517900"/>
            <a:chOff x="-107951" y="622301"/>
            <a:chExt cx="1711326" cy="3517900"/>
          </a:xfrm>
        </p:grpSpPr>
        <p:grpSp>
          <p:nvGrpSpPr>
            <p:cNvPr id="17430" name="Group 610">
              <a:extLst>
                <a:ext uri="{FF2B5EF4-FFF2-40B4-BE49-F238E27FC236}">
                  <a16:creationId xmlns:a16="http://schemas.microsoft.com/office/drawing/2014/main" id="{F4E85DA5-3612-9B98-1E9E-E6C47171DF33}"/>
                </a:ext>
              </a:extLst>
            </p:cNvPr>
            <p:cNvGrpSpPr/>
            <p:nvPr/>
          </p:nvGrpSpPr>
          <p:grpSpPr>
            <a:xfrm>
              <a:off x="-107951" y="622301"/>
              <a:ext cx="1711326" cy="3517900"/>
              <a:chOff x="-68" y="392"/>
              <a:chExt cx="1078" cy="2216"/>
            </a:xfrm>
          </p:grpSpPr>
          <p:sp>
            <p:nvSpPr>
              <p:cNvPr id="17658" name="Freeform 410">
                <a:extLst>
                  <a:ext uri="{FF2B5EF4-FFF2-40B4-BE49-F238E27FC236}">
                    <a16:creationId xmlns:a16="http://schemas.microsoft.com/office/drawing/2014/main" id="{0E5717EF-BD06-B05A-1429-5D6886C5DE33}"/>
                  </a:ext>
                </a:extLst>
              </p:cNvPr>
              <p:cNvSpPr>
                <a:spLocks noEditPoints="1"/>
              </p:cNvSpPr>
              <p:nvPr/>
            </p:nvSpPr>
            <p:spPr bwMode="auto">
              <a:xfrm>
                <a:off x="514" y="847"/>
                <a:ext cx="496" cy="1296"/>
              </a:xfrm>
              <a:custGeom>
                <a:avLst/>
                <a:gdLst>
                  <a:gd name="T0" fmla="*/ 211 w 432"/>
                  <a:gd name="T1" fmla="*/ 510 h 1131"/>
                  <a:gd name="T2" fmla="*/ 135 w 432"/>
                  <a:gd name="T3" fmla="*/ 168 h 1131"/>
                  <a:gd name="T4" fmla="*/ 64 w 432"/>
                  <a:gd name="T5" fmla="*/ 49 h 1131"/>
                  <a:gd name="T6" fmla="*/ 279 w 432"/>
                  <a:gd name="T7" fmla="*/ 346 h 1131"/>
                  <a:gd name="T8" fmla="*/ 399 w 432"/>
                  <a:gd name="T9" fmla="*/ 292 h 1131"/>
                  <a:gd name="T10" fmla="*/ 417 w 432"/>
                  <a:gd name="T11" fmla="*/ 303 h 1131"/>
                  <a:gd name="T12" fmla="*/ 262 w 432"/>
                  <a:gd name="T13" fmla="*/ 554 h 1131"/>
                  <a:gd name="T14" fmla="*/ 340 w 432"/>
                  <a:gd name="T15" fmla="*/ 703 h 1131"/>
                  <a:gd name="T16" fmla="*/ 333 w 432"/>
                  <a:gd name="T17" fmla="*/ 838 h 1131"/>
                  <a:gd name="T18" fmla="*/ 377 w 432"/>
                  <a:gd name="T19" fmla="*/ 835 h 1131"/>
                  <a:gd name="T20" fmla="*/ 424 w 432"/>
                  <a:gd name="T21" fmla="*/ 862 h 1131"/>
                  <a:gd name="T22" fmla="*/ 425 w 432"/>
                  <a:gd name="T23" fmla="*/ 965 h 1131"/>
                  <a:gd name="T24" fmla="*/ 370 w 432"/>
                  <a:gd name="T25" fmla="*/ 972 h 1131"/>
                  <a:gd name="T26" fmla="*/ 357 w 432"/>
                  <a:gd name="T27" fmla="*/ 916 h 1131"/>
                  <a:gd name="T28" fmla="*/ 336 w 432"/>
                  <a:gd name="T29" fmla="*/ 887 h 1131"/>
                  <a:gd name="T30" fmla="*/ 360 w 432"/>
                  <a:gd name="T31" fmla="*/ 991 h 1131"/>
                  <a:gd name="T32" fmla="*/ 338 w 432"/>
                  <a:gd name="T33" fmla="*/ 1020 h 1131"/>
                  <a:gd name="T34" fmla="*/ 296 w 432"/>
                  <a:gd name="T35" fmla="*/ 1038 h 1131"/>
                  <a:gd name="T36" fmla="*/ 272 w 432"/>
                  <a:gd name="T37" fmla="*/ 972 h 1131"/>
                  <a:gd name="T38" fmla="*/ 208 w 432"/>
                  <a:gd name="T39" fmla="*/ 926 h 1131"/>
                  <a:gd name="T40" fmla="*/ 176 w 432"/>
                  <a:gd name="T41" fmla="*/ 1055 h 1131"/>
                  <a:gd name="T42" fmla="*/ 99 w 432"/>
                  <a:gd name="T43" fmla="*/ 1020 h 1131"/>
                  <a:gd name="T44" fmla="*/ 0 w 432"/>
                  <a:gd name="T45" fmla="*/ 950 h 1131"/>
                  <a:gd name="T46" fmla="*/ 21 w 432"/>
                  <a:gd name="T47" fmla="*/ 848 h 1131"/>
                  <a:gd name="T48" fmla="*/ 87 w 432"/>
                  <a:gd name="T49" fmla="*/ 850 h 1131"/>
                  <a:gd name="T50" fmla="*/ 186 w 432"/>
                  <a:gd name="T51" fmla="*/ 860 h 1131"/>
                  <a:gd name="T52" fmla="*/ 213 w 432"/>
                  <a:gd name="T53" fmla="*/ 754 h 1131"/>
                  <a:gd name="T54" fmla="*/ 283 w 432"/>
                  <a:gd name="T55" fmla="*/ 828 h 1131"/>
                  <a:gd name="T56" fmla="*/ 245 w 432"/>
                  <a:gd name="T57" fmla="*/ 660 h 1131"/>
                  <a:gd name="T58" fmla="*/ 211 w 432"/>
                  <a:gd name="T59" fmla="*/ 619 h 1131"/>
                  <a:gd name="T60" fmla="*/ 206 w 432"/>
                  <a:gd name="T61" fmla="*/ 587 h 1131"/>
                  <a:gd name="T62" fmla="*/ 141 w 432"/>
                  <a:gd name="T63" fmla="*/ 548 h 1131"/>
                  <a:gd name="T64" fmla="*/ 314 w 432"/>
                  <a:gd name="T65" fmla="*/ 1037 h 1131"/>
                  <a:gd name="T66" fmla="*/ 168 w 432"/>
                  <a:gd name="T67" fmla="*/ 179 h 1131"/>
                  <a:gd name="T68" fmla="*/ 244 w 432"/>
                  <a:gd name="T69" fmla="*/ 193 h 1131"/>
                  <a:gd name="T70" fmla="*/ 210 w 432"/>
                  <a:gd name="T71" fmla="*/ 179 h 1131"/>
                  <a:gd name="T72" fmla="*/ 391 w 432"/>
                  <a:gd name="T73" fmla="*/ 938 h 1131"/>
                  <a:gd name="T74" fmla="*/ 163 w 432"/>
                  <a:gd name="T75" fmla="*/ 63 h 1131"/>
                  <a:gd name="T76" fmla="*/ 156 w 432"/>
                  <a:gd name="T77" fmla="*/ 512 h 1131"/>
                  <a:gd name="T78" fmla="*/ 154 w 432"/>
                  <a:gd name="T79" fmla="*/ 75 h 1131"/>
                  <a:gd name="T80" fmla="*/ 100 w 432"/>
                  <a:gd name="T81" fmla="*/ 41 h 1131"/>
                  <a:gd name="T82" fmla="*/ 174 w 432"/>
                  <a:gd name="T83" fmla="*/ 94 h 1131"/>
                  <a:gd name="T84" fmla="*/ 169 w 432"/>
                  <a:gd name="T85" fmla="*/ 82 h 1131"/>
                  <a:gd name="T86" fmla="*/ 190 w 432"/>
                  <a:gd name="T87" fmla="*/ 518 h 1131"/>
                  <a:gd name="T88" fmla="*/ 204 w 432"/>
                  <a:gd name="T89" fmla="*/ 525 h 1131"/>
                  <a:gd name="T90" fmla="*/ 245 w 432"/>
                  <a:gd name="T91" fmla="*/ 549 h 1131"/>
                  <a:gd name="T92" fmla="*/ 168 w 432"/>
                  <a:gd name="T93" fmla="*/ 149 h 1131"/>
                  <a:gd name="T94" fmla="*/ 169 w 432"/>
                  <a:gd name="T95" fmla="*/ 150 h 1131"/>
                  <a:gd name="T96" fmla="*/ 286 w 432"/>
                  <a:gd name="T97" fmla="*/ 852 h 1131"/>
                  <a:gd name="T98" fmla="*/ 208 w 432"/>
                  <a:gd name="T99" fmla="*/ 147 h 1131"/>
                  <a:gd name="T100" fmla="*/ 208 w 432"/>
                  <a:gd name="T101" fmla="*/ 147 h 1131"/>
                  <a:gd name="T102" fmla="*/ 315 w 432"/>
                  <a:gd name="T103" fmla="*/ 852 h 1131"/>
                  <a:gd name="T104" fmla="*/ 288 w 432"/>
                  <a:gd name="T105" fmla="*/ 1001 h 1131"/>
                  <a:gd name="T106" fmla="*/ 380 w 432"/>
                  <a:gd name="T107" fmla="*/ 902 h 1131"/>
                  <a:gd name="T108" fmla="*/ 350 w 432"/>
                  <a:gd name="T109" fmla="*/ 864 h 1131"/>
                  <a:gd name="T110" fmla="*/ 232 w 432"/>
                  <a:gd name="T111" fmla="*/ 547 h 1131"/>
                  <a:gd name="T112" fmla="*/ 87 w 432"/>
                  <a:gd name="T113" fmla="*/ 31 h 1131"/>
                  <a:gd name="T114" fmla="*/ 218 w 432"/>
                  <a:gd name="T115" fmla="*/ 534 h 1131"/>
                  <a:gd name="T116" fmla="*/ 187 w 432"/>
                  <a:gd name="T117" fmla="*/ 129 h 1131"/>
                  <a:gd name="T118" fmla="*/ 150 w 432"/>
                  <a:gd name="T119" fmla="*/ 506 h 1131"/>
                  <a:gd name="T120" fmla="*/ 126 w 432"/>
                  <a:gd name="T121" fmla="*/ 86 h 1131"/>
                  <a:gd name="T122" fmla="*/ 186 w 432"/>
                  <a:gd name="T123" fmla="*/ 514 h 1131"/>
                  <a:gd name="T124" fmla="*/ 329 w 432"/>
                  <a:gd name="T125" fmla="*/ 898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2" h="1131">
                    <a:moveTo>
                      <a:pt x="141" y="548"/>
                    </a:moveTo>
                    <a:cubicBezTo>
                      <a:pt x="134" y="531"/>
                      <a:pt x="130" y="513"/>
                      <a:pt x="130" y="494"/>
                    </a:cubicBezTo>
                    <a:cubicBezTo>
                      <a:pt x="130" y="491"/>
                      <a:pt x="125" y="483"/>
                      <a:pt x="136" y="484"/>
                    </a:cubicBezTo>
                    <a:cubicBezTo>
                      <a:pt x="138" y="484"/>
                      <a:pt x="137" y="479"/>
                      <a:pt x="137" y="476"/>
                    </a:cubicBezTo>
                    <a:cubicBezTo>
                      <a:pt x="137" y="472"/>
                      <a:pt x="136" y="467"/>
                      <a:pt x="135" y="461"/>
                    </a:cubicBezTo>
                    <a:cubicBezTo>
                      <a:pt x="163" y="473"/>
                      <a:pt x="188" y="488"/>
                      <a:pt x="211" y="510"/>
                    </a:cubicBezTo>
                    <a:cubicBezTo>
                      <a:pt x="212" y="505"/>
                      <a:pt x="212" y="502"/>
                      <a:pt x="214" y="497"/>
                    </a:cubicBezTo>
                    <a:cubicBezTo>
                      <a:pt x="219" y="503"/>
                      <a:pt x="224" y="508"/>
                      <a:pt x="230" y="515"/>
                    </a:cubicBezTo>
                    <a:cubicBezTo>
                      <a:pt x="236" y="488"/>
                      <a:pt x="241" y="463"/>
                      <a:pt x="250" y="438"/>
                    </a:cubicBezTo>
                    <a:cubicBezTo>
                      <a:pt x="273" y="375"/>
                      <a:pt x="269" y="311"/>
                      <a:pt x="257" y="246"/>
                    </a:cubicBezTo>
                    <a:cubicBezTo>
                      <a:pt x="254" y="230"/>
                      <a:pt x="245" y="224"/>
                      <a:pt x="231" y="222"/>
                    </a:cubicBezTo>
                    <a:cubicBezTo>
                      <a:pt x="192" y="217"/>
                      <a:pt x="160" y="199"/>
                      <a:pt x="135" y="168"/>
                    </a:cubicBezTo>
                    <a:cubicBezTo>
                      <a:pt x="133" y="166"/>
                      <a:pt x="132" y="164"/>
                      <a:pt x="130" y="162"/>
                    </a:cubicBezTo>
                    <a:cubicBezTo>
                      <a:pt x="129" y="161"/>
                      <a:pt x="129" y="160"/>
                      <a:pt x="128" y="158"/>
                    </a:cubicBezTo>
                    <a:cubicBezTo>
                      <a:pt x="131" y="155"/>
                      <a:pt x="135" y="159"/>
                      <a:pt x="140" y="156"/>
                    </a:cubicBezTo>
                    <a:cubicBezTo>
                      <a:pt x="98" y="137"/>
                      <a:pt x="72" y="104"/>
                      <a:pt x="60" y="62"/>
                    </a:cubicBezTo>
                    <a:cubicBezTo>
                      <a:pt x="64" y="58"/>
                      <a:pt x="71" y="66"/>
                      <a:pt x="72" y="60"/>
                    </a:cubicBezTo>
                    <a:cubicBezTo>
                      <a:pt x="73" y="56"/>
                      <a:pt x="67" y="53"/>
                      <a:pt x="64" y="49"/>
                    </a:cubicBezTo>
                    <a:cubicBezTo>
                      <a:pt x="51" y="36"/>
                      <a:pt x="38" y="23"/>
                      <a:pt x="24" y="9"/>
                    </a:cubicBezTo>
                    <a:cubicBezTo>
                      <a:pt x="138" y="0"/>
                      <a:pt x="252" y="95"/>
                      <a:pt x="263" y="225"/>
                    </a:cubicBezTo>
                    <a:cubicBezTo>
                      <a:pt x="260" y="224"/>
                      <a:pt x="261" y="218"/>
                      <a:pt x="256" y="220"/>
                    </a:cubicBezTo>
                    <a:cubicBezTo>
                      <a:pt x="257" y="230"/>
                      <a:pt x="257" y="230"/>
                      <a:pt x="264" y="229"/>
                    </a:cubicBezTo>
                    <a:cubicBezTo>
                      <a:pt x="273" y="253"/>
                      <a:pt x="276" y="279"/>
                      <a:pt x="278" y="305"/>
                    </a:cubicBezTo>
                    <a:cubicBezTo>
                      <a:pt x="279" y="319"/>
                      <a:pt x="278" y="332"/>
                      <a:pt x="279" y="346"/>
                    </a:cubicBezTo>
                    <a:cubicBezTo>
                      <a:pt x="298" y="297"/>
                      <a:pt x="314" y="248"/>
                      <a:pt x="335" y="200"/>
                    </a:cubicBezTo>
                    <a:cubicBezTo>
                      <a:pt x="341" y="194"/>
                      <a:pt x="347" y="188"/>
                      <a:pt x="353" y="182"/>
                    </a:cubicBezTo>
                    <a:cubicBezTo>
                      <a:pt x="357" y="186"/>
                      <a:pt x="355" y="191"/>
                      <a:pt x="355" y="196"/>
                    </a:cubicBezTo>
                    <a:cubicBezTo>
                      <a:pt x="325" y="263"/>
                      <a:pt x="303" y="333"/>
                      <a:pt x="281" y="403"/>
                    </a:cubicBezTo>
                    <a:cubicBezTo>
                      <a:pt x="292" y="387"/>
                      <a:pt x="305" y="373"/>
                      <a:pt x="318" y="359"/>
                    </a:cubicBezTo>
                    <a:cubicBezTo>
                      <a:pt x="342" y="333"/>
                      <a:pt x="369" y="311"/>
                      <a:pt x="399" y="292"/>
                    </a:cubicBezTo>
                    <a:cubicBezTo>
                      <a:pt x="402" y="290"/>
                      <a:pt x="407" y="288"/>
                      <a:pt x="404" y="282"/>
                    </a:cubicBezTo>
                    <a:cubicBezTo>
                      <a:pt x="395" y="257"/>
                      <a:pt x="402" y="235"/>
                      <a:pt x="413" y="213"/>
                    </a:cubicBezTo>
                    <a:cubicBezTo>
                      <a:pt x="417" y="213"/>
                      <a:pt x="421" y="215"/>
                      <a:pt x="422" y="210"/>
                    </a:cubicBezTo>
                    <a:cubicBezTo>
                      <a:pt x="424" y="200"/>
                      <a:pt x="428" y="204"/>
                      <a:pt x="432" y="208"/>
                    </a:cubicBezTo>
                    <a:cubicBezTo>
                      <a:pt x="432" y="244"/>
                      <a:pt x="432" y="280"/>
                      <a:pt x="432" y="317"/>
                    </a:cubicBezTo>
                    <a:cubicBezTo>
                      <a:pt x="426" y="314"/>
                      <a:pt x="421" y="308"/>
                      <a:pt x="417" y="303"/>
                    </a:cubicBezTo>
                    <a:cubicBezTo>
                      <a:pt x="412" y="296"/>
                      <a:pt x="407" y="297"/>
                      <a:pt x="401" y="301"/>
                    </a:cubicBezTo>
                    <a:cubicBezTo>
                      <a:pt x="393" y="307"/>
                      <a:pt x="385" y="313"/>
                      <a:pt x="377" y="319"/>
                    </a:cubicBezTo>
                    <a:cubicBezTo>
                      <a:pt x="315" y="365"/>
                      <a:pt x="265" y="420"/>
                      <a:pt x="250" y="500"/>
                    </a:cubicBezTo>
                    <a:cubicBezTo>
                      <a:pt x="246" y="517"/>
                      <a:pt x="240" y="534"/>
                      <a:pt x="253" y="550"/>
                    </a:cubicBezTo>
                    <a:cubicBezTo>
                      <a:pt x="255" y="552"/>
                      <a:pt x="256" y="556"/>
                      <a:pt x="257" y="559"/>
                    </a:cubicBezTo>
                    <a:cubicBezTo>
                      <a:pt x="260" y="558"/>
                      <a:pt x="257" y="554"/>
                      <a:pt x="262" y="554"/>
                    </a:cubicBezTo>
                    <a:cubicBezTo>
                      <a:pt x="270" y="584"/>
                      <a:pt x="274" y="613"/>
                      <a:pt x="250" y="639"/>
                    </a:cubicBezTo>
                    <a:cubicBezTo>
                      <a:pt x="246" y="643"/>
                      <a:pt x="248" y="646"/>
                      <a:pt x="250" y="650"/>
                    </a:cubicBezTo>
                    <a:cubicBezTo>
                      <a:pt x="263" y="675"/>
                      <a:pt x="273" y="701"/>
                      <a:pt x="280" y="729"/>
                    </a:cubicBezTo>
                    <a:cubicBezTo>
                      <a:pt x="283" y="743"/>
                      <a:pt x="287" y="758"/>
                      <a:pt x="290" y="772"/>
                    </a:cubicBezTo>
                    <a:cubicBezTo>
                      <a:pt x="297" y="744"/>
                      <a:pt x="311" y="719"/>
                      <a:pt x="330" y="698"/>
                    </a:cubicBezTo>
                    <a:cubicBezTo>
                      <a:pt x="334" y="699"/>
                      <a:pt x="336" y="703"/>
                      <a:pt x="340" y="703"/>
                    </a:cubicBezTo>
                    <a:cubicBezTo>
                      <a:pt x="341" y="704"/>
                      <a:pt x="341" y="706"/>
                      <a:pt x="342" y="707"/>
                    </a:cubicBezTo>
                    <a:cubicBezTo>
                      <a:pt x="340" y="709"/>
                      <a:pt x="338" y="711"/>
                      <a:pt x="336" y="713"/>
                    </a:cubicBezTo>
                    <a:cubicBezTo>
                      <a:pt x="307" y="745"/>
                      <a:pt x="301" y="785"/>
                      <a:pt x="297" y="826"/>
                    </a:cubicBezTo>
                    <a:cubicBezTo>
                      <a:pt x="297" y="830"/>
                      <a:pt x="294" y="837"/>
                      <a:pt x="301" y="838"/>
                    </a:cubicBezTo>
                    <a:cubicBezTo>
                      <a:pt x="308" y="839"/>
                      <a:pt x="316" y="848"/>
                      <a:pt x="323" y="837"/>
                    </a:cubicBezTo>
                    <a:cubicBezTo>
                      <a:pt x="328" y="828"/>
                      <a:pt x="329" y="840"/>
                      <a:pt x="333" y="838"/>
                    </a:cubicBezTo>
                    <a:cubicBezTo>
                      <a:pt x="336" y="830"/>
                      <a:pt x="340" y="822"/>
                      <a:pt x="343" y="813"/>
                    </a:cubicBezTo>
                    <a:cubicBezTo>
                      <a:pt x="350" y="819"/>
                      <a:pt x="354" y="833"/>
                      <a:pt x="366" y="819"/>
                    </a:cubicBezTo>
                    <a:cubicBezTo>
                      <a:pt x="369" y="819"/>
                      <a:pt x="372" y="818"/>
                      <a:pt x="374" y="817"/>
                    </a:cubicBezTo>
                    <a:cubicBezTo>
                      <a:pt x="378" y="819"/>
                      <a:pt x="382" y="823"/>
                      <a:pt x="375" y="824"/>
                    </a:cubicBezTo>
                    <a:cubicBezTo>
                      <a:pt x="367" y="826"/>
                      <a:pt x="365" y="831"/>
                      <a:pt x="360" y="837"/>
                    </a:cubicBezTo>
                    <a:cubicBezTo>
                      <a:pt x="367" y="838"/>
                      <a:pt x="372" y="835"/>
                      <a:pt x="377" y="835"/>
                    </a:cubicBezTo>
                    <a:cubicBezTo>
                      <a:pt x="385" y="834"/>
                      <a:pt x="395" y="829"/>
                      <a:pt x="401" y="841"/>
                    </a:cubicBezTo>
                    <a:cubicBezTo>
                      <a:pt x="409" y="834"/>
                      <a:pt x="409" y="822"/>
                      <a:pt x="415" y="814"/>
                    </a:cubicBezTo>
                    <a:cubicBezTo>
                      <a:pt x="416" y="819"/>
                      <a:pt x="415" y="824"/>
                      <a:pt x="417" y="828"/>
                    </a:cubicBezTo>
                    <a:cubicBezTo>
                      <a:pt x="424" y="825"/>
                      <a:pt x="426" y="817"/>
                      <a:pt x="432" y="815"/>
                    </a:cubicBezTo>
                    <a:cubicBezTo>
                      <a:pt x="432" y="831"/>
                      <a:pt x="432" y="847"/>
                      <a:pt x="432" y="863"/>
                    </a:cubicBezTo>
                    <a:cubicBezTo>
                      <a:pt x="429" y="862"/>
                      <a:pt x="423" y="861"/>
                      <a:pt x="424" y="862"/>
                    </a:cubicBezTo>
                    <a:cubicBezTo>
                      <a:pt x="430" y="871"/>
                      <a:pt x="420" y="868"/>
                      <a:pt x="419" y="868"/>
                    </a:cubicBezTo>
                    <a:cubicBezTo>
                      <a:pt x="408" y="872"/>
                      <a:pt x="396" y="871"/>
                      <a:pt x="384" y="873"/>
                    </a:cubicBezTo>
                    <a:cubicBezTo>
                      <a:pt x="389" y="884"/>
                      <a:pt x="393" y="895"/>
                      <a:pt x="398" y="907"/>
                    </a:cubicBezTo>
                    <a:cubicBezTo>
                      <a:pt x="402" y="902"/>
                      <a:pt x="404" y="898"/>
                      <a:pt x="407" y="893"/>
                    </a:cubicBezTo>
                    <a:cubicBezTo>
                      <a:pt x="413" y="915"/>
                      <a:pt x="421" y="935"/>
                      <a:pt x="420" y="956"/>
                    </a:cubicBezTo>
                    <a:cubicBezTo>
                      <a:pt x="420" y="960"/>
                      <a:pt x="421" y="963"/>
                      <a:pt x="425" y="965"/>
                    </a:cubicBezTo>
                    <a:cubicBezTo>
                      <a:pt x="422" y="972"/>
                      <a:pt x="419" y="978"/>
                      <a:pt x="416" y="985"/>
                    </a:cubicBezTo>
                    <a:cubicBezTo>
                      <a:pt x="410" y="979"/>
                      <a:pt x="411" y="971"/>
                      <a:pt x="410" y="962"/>
                    </a:cubicBezTo>
                    <a:cubicBezTo>
                      <a:pt x="406" y="969"/>
                      <a:pt x="402" y="973"/>
                      <a:pt x="397" y="965"/>
                    </a:cubicBezTo>
                    <a:cubicBezTo>
                      <a:pt x="395" y="972"/>
                      <a:pt x="395" y="978"/>
                      <a:pt x="394" y="984"/>
                    </a:cubicBezTo>
                    <a:cubicBezTo>
                      <a:pt x="390" y="991"/>
                      <a:pt x="386" y="999"/>
                      <a:pt x="386" y="1008"/>
                    </a:cubicBezTo>
                    <a:cubicBezTo>
                      <a:pt x="378" y="997"/>
                      <a:pt x="379" y="982"/>
                      <a:pt x="370" y="972"/>
                    </a:cubicBezTo>
                    <a:cubicBezTo>
                      <a:pt x="370" y="971"/>
                      <a:pt x="370" y="970"/>
                      <a:pt x="369" y="969"/>
                    </a:cubicBezTo>
                    <a:cubicBezTo>
                      <a:pt x="374" y="967"/>
                      <a:pt x="376" y="963"/>
                      <a:pt x="376" y="958"/>
                    </a:cubicBezTo>
                    <a:cubicBezTo>
                      <a:pt x="368" y="960"/>
                      <a:pt x="370" y="965"/>
                      <a:pt x="369" y="969"/>
                    </a:cubicBezTo>
                    <a:cubicBezTo>
                      <a:pt x="361" y="965"/>
                      <a:pt x="362" y="958"/>
                      <a:pt x="362" y="951"/>
                    </a:cubicBezTo>
                    <a:cubicBezTo>
                      <a:pt x="362" y="929"/>
                      <a:pt x="360" y="907"/>
                      <a:pt x="354" y="886"/>
                    </a:cubicBezTo>
                    <a:cubicBezTo>
                      <a:pt x="355" y="896"/>
                      <a:pt x="356" y="906"/>
                      <a:pt x="357" y="916"/>
                    </a:cubicBezTo>
                    <a:cubicBezTo>
                      <a:pt x="350" y="906"/>
                      <a:pt x="345" y="896"/>
                      <a:pt x="343" y="884"/>
                    </a:cubicBezTo>
                    <a:cubicBezTo>
                      <a:pt x="341" y="878"/>
                      <a:pt x="341" y="870"/>
                      <a:pt x="336" y="865"/>
                    </a:cubicBezTo>
                    <a:cubicBezTo>
                      <a:pt x="335" y="864"/>
                      <a:pt x="335" y="862"/>
                      <a:pt x="335" y="860"/>
                    </a:cubicBezTo>
                    <a:cubicBezTo>
                      <a:pt x="334" y="860"/>
                      <a:pt x="334" y="860"/>
                      <a:pt x="334" y="861"/>
                    </a:cubicBezTo>
                    <a:cubicBezTo>
                      <a:pt x="333" y="863"/>
                      <a:pt x="334" y="864"/>
                      <a:pt x="336" y="865"/>
                    </a:cubicBezTo>
                    <a:cubicBezTo>
                      <a:pt x="333" y="873"/>
                      <a:pt x="342" y="880"/>
                      <a:pt x="336" y="887"/>
                    </a:cubicBezTo>
                    <a:cubicBezTo>
                      <a:pt x="334" y="878"/>
                      <a:pt x="326" y="874"/>
                      <a:pt x="320" y="867"/>
                    </a:cubicBezTo>
                    <a:cubicBezTo>
                      <a:pt x="321" y="878"/>
                      <a:pt x="325" y="882"/>
                      <a:pt x="336" y="887"/>
                    </a:cubicBezTo>
                    <a:cubicBezTo>
                      <a:pt x="334" y="893"/>
                      <a:pt x="344" y="897"/>
                      <a:pt x="342" y="900"/>
                    </a:cubicBezTo>
                    <a:cubicBezTo>
                      <a:pt x="335" y="911"/>
                      <a:pt x="347" y="914"/>
                      <a:pt x="350" y="920"/>
                    </a:cubicBezTo>
                    <a:cubicBezTo>
                      <a:pt x="351" y="923"/>
                      <a:pt x="354" y="924"/>
                      <a:pt x="355" y="928"/>
                    </a:cubicBezTo>
                    <a:cubicBezTo>
                      <a:pt x="362" y="948"/>
                      <a:pt x="361" y="970"/>
                      <a:pt x="360" y="991"/>
                    </a:cubicBezTo>
                    <a:cubicBezTo>
                      <a:pt x="356" y="990"/>
                      <a:pt x="354" y="983"/>
                      <a:pt x="350" y="986"/>
                    </a:cubicBezTo>
                    <a:cubicBezTo>
                      <a:pt x="346" y="988"/>
                      <a:pt x="348" y="993"/>
                      <a:pt x="348" y="997"/>
                    </a:cubicBezTo>
                    <a:cubicBezTo>
                      <a:pt x="348" y="999"/>
                      <a:pt x="348" y="1001"/>
                      <a:pt x="348" y="1003"/>
                    </a:cubicBezTo>
                    <a:cubicBezTo>
                      <a:pt x="344" y="1002"/>
                      <a:pt x="341" y="997"/>
                      <a:pt x="337" y="1000"/>
                    </a:cubicBezTo>
                    <a:cubicBezTo>
                      <a:pt x="334" y="1003"/>
                      <a:pt x="336" y="1008"/>
                      <a:pt x="336" y="1012"/>
                    </a:cubicBezTo>
                    <a:cubicBezTo>
                      <a:pt x="337" y="1015"/>
                      <a:pt x="338" y="1017"/>
                      <a:pt x="338" y="1020"/>
                    </a:cubicBezTo>
                    <a:cubicBezTo>
                      <a:pt x="321" y="1020"/>
                      <a:pt x="321" y="1020"/>
                      <a:pt x="326" y="1032"/>
                    </a:cubicBezTo>
                    <a:cubicBezTo>
                      <a:pt x="324" y="1033"/>
                      <a:pt x="324" y="1034"/>
                      <a:pt x="326" y="1034"/>
                    </a:cubicBezTo>
                    <a:cubicBezTo>
                      <a:pt x="326" y="1034"/>
                      <a:pt x="326" y="1034"/>
                      <a:pt x="326" y="1034"/>
                    </a:cubicBezTo>
                    <a:cubicBezTo>
                      <a:pt x="327" y="1040"/>
                      <a:pt x="324" y="1044"/>
                      <a:pt x="321" y="1048"/>
                    </a:cubicBezTo>
                    <a:cubicBezTo>
                      <a:pt x="317" y="1051"/>
                      <a:pt x="312" y="1045"/>
                      <a:pt x="308" y="1048"/>
                    </a:cubicBezTo>
                    <a:cubicBezTo>
                      <a:pt x="304" y="1045"/>
                      <a:pt x="299" y="1042"/>
                      <a:pt x="296" y="1038"/>
                    </a:cubicBezTo>
                    <a:cubicBezTo>
                      <a:pt x="293" y="1036"/>
                      <a:pt x="293" y="1031"/>
                      <a:pt x="289" y="1033"/>
                    </a:cubicBezTo>
                    <a:cubicBezTo>
                      <a:pt x="285" y="1034"/>
                      <a:pt x="286" y="1038"/>
                      <a:pt x="286" y="1041"/>
                    </a:cubicBezTo>
                    <a:cubicBezTo>
                      <a:pt x="283" y="1072"/>
                      <a:pt x="276" y="1101"/>
                      <a:pt x="267" y="1131"/>
                    </a:cubicBezTo>
                    <a:cubicBezTo>
                      <a:pt x="259" y="1131"/>
                      <a:pt x="256" y="1125"/>
                      <a:pt x="253" y="1119"/>
                    </a:cubicBezTo>
                    <a:cubicBezTo>
                      <a:pt x="260" y="1113"/>
                      <a:pt x="259" y="1104"/>
                      <a:pt x="261" y="1097"/>
                    </a:cubicBezTo>
                    <a:cubicBezTo>
                      <a:pt x="270" y="1056"/>
                      <a:pt x="282" y="1015"/>
                      <a:pt x="272" y="972"/>
                    </a:cubicBezTo>
                    <a:cubicBezTo>
                      <a:pt x="271" y="969"/>
                      <a:pt x="263" y="958"/>
                      <a:pt x="277" y="960"/>
                    </a:cubicBezTo>
                    <a:cubicBezTo>
                      <a:pt x="277" y="960"/>
                      <a:pt x="278" y="958"/>
                      <a:pt x="278" y="956"/>
                    </a:cubicBezTo>
                    <a:cubicBezTo>
                      <a:pt x="278" y="933"/>
                      <a:pt x="278" y="910"/>
                      <a:pt x="278" y="887"/>
                    </a:cubicBezTo>
                    <a:cubicBezTo>
                      <a:pt x="270" y="891"/>
                      <a:pt x="264" y="898"/>
                      <a:pt x="255" y="902"/>
                    </a:cubicBezTo>
                    <a:cubicBezTo>
                      <a:pt x="245" y="907"/>
                      <a:pt x="231" y="905"/>
                      <a:pt x="224" y="918"/>
                    </a:cubicBezTo>
                    <a:cubicBezTo>
                      <a:pt x="221" y="922"/>
                      <a:pt x="214" y="924"/>
                      <a:pt x="208" y="926"/>
                    </a:cubicBezTo>
                    <a:cubicBezTo>
                      <a:pt x="200" y="928"/>
                      <a:pt x="198" y="932"/>
                      <a:pt x="197" y="940"/>
                    </a:cubicBezTo>
                    <a:cubicBezTo>
                      <a:pt x="195" y="972"/>
                      <a:pt x="192" y="1004"/>
                      <a:pt x="190" y="1035"/>
                    </a:cubicBezTo>
                    <a:cubicBezTo>
                      <a:pt x="187" y="1039"/>
                      <a:pt x="188" y="1043"/>
                      <a:pt x="189" y="1047"/>
                    </a:cubicBezTo>
                    <a:cubicBezTo>
                      <a:pt x="189" y="1047"/>
                      <a:pt x="189" y="1047"/>
                      <a:pt x="189" y="1047"/>
                    </a:cubicBezTo>
                    <a:cubicBezTo>
                      <a:pt x="183" y="1047"/>
                      <a:pt x="181" y="1050"/>
                      <a:pt x="178" y="1054"/>
                    </a:cubicBezTo>
                    <a:cubicBezTo>
                      <a:pt x="178" y="1054"/>
                      <a:pt x="177" y="1055"/>
                      <a:pt x="176" y="1055"/>
                    </a:cubicBezTo>
                    <a:cubicBezTo>
                      <a:pt x="175" y="1055"/>
                      <a:pt x="174" y="1054"/>
                      <a:pt x="174" y="1054"/>
                    </a:cubicBezTo>
                    <a:cubicBezTo>
                      <a:pt x="172" y="1051"/>
                      <a:pt x="177" y="1045"/>
                      <a:pt x="169" y="1046"/>
                    </a:cubicBezTo>
                    <a:cubicBezTo>
                      <a:pt x="171" y="1015"/>
                      <a:pt x="174" y="985"/>
                      <a:pt x="176" y="954"/>
                    </a:cubicBezTo>
                    <a:cubicBezTo>
                      <a:pt x="178" y="933"/>
                      <a:pt x="178" y="934"/>
                      <a:pt x="157" y="930"/>
                    </a:cubicBezTo>
                    <a:cubicBezTo>
                      <a:pt x="145" y="928"/>
                      <a:pt x="138" y="932"/>
                      <a:pt x="131" y="943"/>
                    </a:cubicBezTo>
                    <a:cubicBezTo>
                      <a:pt x="117" y="967"/>
                      <a:pt x="107" y="994"/>
                      <a:pt x="99" y="1020"/>
                    </a:cubicBezTo>
                    <a:cubicBezTo>
                      <a:pt x="96" y="1027"/>
                      <a:pt x="96" y="1035"/>
                      <a:pt x="89" y="1039"/>
                    </a:cubicBezTo>
                    <a:cubicBezTo>
                      <a:pt x="88" y="1040"/>
                      <a:pt x="87" y="1041"/>
                      <a:pt x="86" y="1041"/>
                    </a:cubicBezTo>
                    <a:cubicBezTo>
                      <a:pt x="85" y="1042"/>
                      <a:pt x="84" y="1042"/>
                      <a:pt x="83" y="1042"/>
                    </a:cubicBezTo>
                    <a:cubicBezTo>
                      <a:pt x="74" y="1007"/>
                      <a:pt x="56" y="976"/>
                      <a:pt x="35" y="946"/>
                    </a:cubicBezTo>
                    <a:cubicBezTo>
                      <a:pt x="31" y="940"/>
                      <a:pt x="28" y="940"/>
                      <a:pt x="22" y="944"/>
                    </a:cubicBezTo>
                    <a:cubicBezTo>
                      <a:pt x="15" y="948"/>
                      <a:pt x="8" y="951"/>
                      <a:pt x="0" y="950"/>
                    </a:cubicBezTo>
                    <a:cubicBezTo>
                      <a:pt x="14" y="942"/>
                      <a:pt x="30" y="935"/>
                      <a:pt x="33" y="917"/>
                    </a:cubicBezTo>
                    <a:cubicBezTo>
                      <a:pt x="36" y="902"/>
                      <a:pt x="41" y="888"/>
                      <a:pt x="35" y="873"/>
                    </a:cubicBezTo>
                    <a:cubicBezTo>
                      <a:pt x="35" y="884"/>
                      <a:pt x="28" y="893"/>
                      <a:pt x="32" y="904"/>
                    </a:cubicBezTo>
                    <a:cubicBezTo>
                      <a:pt x="34" y="909"/>
                      <a:pt x="30" y="918"/>
                      <a:pt x="24" y="919"/>
                    </a:cubicBezTo>
                    <a:cubicBezTo>
                      <a:pt x="20" y="919"/>
                      <a:pt x="17" y="913"/>
                      <a:pt x="16" y="907"/>
                    </a:cubicBezTo>
                    <a:cubicBezTo>
                      <a:pt x="13" y="887"/>
                      <a:pt x="20" y="868"/>
                      <a:pt x="21" y="848"/>
                    </a:cubicBezTo>
                    <a:cubicBezTo>
                      <a:pt x="25" y="848"/>
                      <a:pt x="23" y="844"/>
                      <a:pt x="25" y="843"/>
                    </a:cubicBezTo>
                    <a:cubicBezTo>
                      <a:pt x="48" y="868"/>
                      <a:pt x="53" y="902"/>
                      <a:pt x="37" y="931"/>
                    </a:cubicBezTo>
                    <a:cubicBezTo>
                      <a:pt x="35" y="936"/>
                      <a:pt x="37" y="938"/>
                      <a:pt x="39" y="942"/>
                    </a:cubicBezTo>
                    <a:cubicBezTo>
                      <a:pt x="51" y="958"/>
                      <a:pt x="63" y="975"/>
                      <a:pt x="71" y="994"/>
                    </a:cubicBezTo>
                    <a:cubicBezTo>
                      <a:pt x="75" y="1003"/>
                      <a:pt x="79" y="1013"/>
                      <a:pt x="83" y="1022"/>
                    </a:cubicBezTo>
                    <a:cubicBezTo>
                      <a:pt x="88" y="964"/>
                      <a:pt x="89" y="907"/>
                      <a:pt x="87" y="850"/>
                    </a:cubicBezTo>
                    <a:cubicBezTo>
                      <a:pt x="89" y="842"/>
                      <a:pt x="82" y="832"/>
                      <a:pt x="91" y="826"/>
                    </a:cubicBezTo>
                    <a:cubicBezTo>
                      <a:pt x="93" y="832"/>
                      <a:pt x="94" y="839"/>
                      <a:pt x="101" y="841"/>
                    </a:cubicBezTo>
                    <a:cubicBezTo>
                      <a:pt x="101" y="888"/>
                      <a:pt x="101" y="935"/>
                      <a:pt x="101" y="981"/>
                    </a:cubicBezTo>
                    <a:cubicBezTo>
                      <a:pt x="104" y="980"/>
                      <a:pt x="105" y="977"/>
                      <a:pt x="106" y="975"/>
                    </a:cubicBezTo>
                    <a:cubicBezTo>
                      <a:pt x="127" y="936"/>
                      <a:pt x="144" y="893"/>
                      <a:pt x="183" y="867"/>
                    </a:cubicBezTo>
                    <a:cubicBezTo>
                      <a:pt x="185" y="865"/>
                      <a:pt x="185" y="863"/>
                      <a:pt x="186" y="860"/>
                    </a:cubicBezTo>
                    <a:cubicBezTo>
                      <a:pt x="188" y="838"/>
                      <a:pt x="190" y="816"/>
                      <a:pt x="192" y="793"/>
                    </a:cubicBezTo>
                    <a:cubicBezTo>
                      <a:pt x="201" y="793"/>
                      <a:pt x="209" y="792"/>
                      <a:pt x="201" y="781"/>
                    </a:cubicBezTo>
                    <a:cubicBezTo>
                      <a:pt x="200" y="780"/>
                      <a:pt x="201" y="778"/>
                      <a:pt x="201" y="776"/>
                    </a:cubicBezTo>
                    <a:cubicBezTo>
                      <a:pt x="209" y="777"/>
                      <a:pt x="211" y="774"/>
                      <a:pt x="206" y="767"/>
                    </a:cubicBezTo>
                    <a:cubicBezTo>
                      <a:pt x="203" y="764"/>
                      <a:pt x="199" y="760"/>
                      <a:pt x="202" y="756"/>
                    </a:cubicBezTo>
                    <a:cubicBezTo>
                      <a:pt x="204" y="752"/>
                      <a:pt x="209" y="755"/>
                      <a:pt x="213" y="754"/>
                    </a:cubicBezTo>
                    <a:cubicBezTo>
                      <a:pt x="213" y="755"/>
                      <a:pt x="214" y="755"/>
                      <a:pt x="214" y="755"/>
                    </a:cubicBezTo>
                    <a:cubicBezTo>
                      <a:pt x="214" y="759"/>
                      <a:pt x="214" y="763"/>
                      <a:pt x="213" y="767"/>
                    </a:cubicBezTo>
                    <a:cubicBezTo>
                      <a:pt x="211" y="792"/>
                      <a:pt x="208" y="816"/>
                      <a:pt x="206" y="841"/>
                    </a:cubicBezTo>
                    <a:cubicBezTo>
                      <a:pt x="206" y="845"/>
                      <a:pt x="204" y="853"/>
                      <a:pt x="211" y="849"/>
                    </a:cubicBezTo>
                    <a:cubicBezTo>
                      <a:pt x="231" y="838"/>
                      <a:pt x="252" y="836"/>
                      <a:pt x="275" y="835"/>
                    </a:cubicBezTo>
                    <a:cubicBezTo>
                      <a:pt x="280" y="835"/>
                      <a:pt x="282" y="833"/>
                      <a:pt x="283" y="828"/>
                    </a:cubicBezTo>
                    <a:cubicBezTo>
                      <a:pt x="289" y="791"/>
                      <a:pt x="280" y="756"/>
                      <a:pt x="270" y="721"/>
                    </a:cubicBezTo>
                    <a:cubicBezTo>
                      <a:pt x="266" y="708"/>
                      <a:pt x="242" y="694"/>
                      <a:pt x="230" y="696"/>
                    </a:cubicBezTo>
                    <a:cubicBezTo>
                      <a:pt x="223" y="694"/>
                      <a:pt x="217" y="692"/>
                      <a:pt x="213" y="687"/>
                    </a:cubicBezTo>
                    <a:cubicBezTo>
                      <a:pt x="218" y="686"/>
                      <a:pt x="221" y="681"/>
                      <a:pt x="226" y="678"/>
                    </a:cubicBezTo>
                    <a:cubicBezTo>
                      <a:pt x="235" y="688"/>
                      <a:pt x="249" y="688"/>
                      <a:pt x="260" y="696"/>
                    </a:cubicBezTo>
                    <a:cubicBezTo>
                      <a:pt x="257" y="683"/>
                      <a:pt x="250" y="671"/>
                      <a:pt x="245" y="660"/>
                    </a:cubicBezTo>
                    <a:cubicBezTo>
                      <a:pt x="241" y="649"/>
                      <a:pt x="237" y="646"/>
                      <a:pt x="227" y="648"/>
                    </a:cubicBezTo>
                    <a:cubicBezTo>
                      <a:pt x="228" y="644"/>
                      <a:pt x="230" y="640"/>
                      <a:pt x="232" y="635"/>
                    </a:cubicBezTo>
                    <a:cubicBezTo>
                      <a:pt x="224" y="636"/>
                      <a:pt x="218" y="636"/>
                      <a:pt x="212" y="637"/>
                    </a:cubicBezTo>
                    <a:cubicBezTo>
                      <a:pt x="211" y="636"/>
                      <a:pt x="209" y="636"/>
                      <a:pt x="208" y="636"/>
                    </a:cubicBezTo>
                    <a:cubicBezTo>
                      <a:pt x="203" y="634"/>
                      <a:pt x="199" y="631"/>
                      <a:pt x="205" y="625"/>
                    </a:cubicBezTo>
                    <a:cubicBezTo>
                      <a:pt x="207" y="624"/>
                      <a:pt x="213" y="624"/>
                      <a:pt x="211" y="619"/>
                    </a:cubicBezTo>
                    <a:cubicBezTo>
                      <a:pt x="209" y="616"/>
                      <a:pt x="205" y="617"/>
                      <a:pt x="202" y="616"/>
                    </a:cubicBezTo>
                    <a:cubicBezTo>
                      <a:pt x="199" y="616"/>
                      <a:pt x="197" y="616"/>
                      <a:pt x="194" y="614"/>
                    </a:cubicBezTo>
                    <a:cubicBezTo>
                      <a:pt x="199" y="605"/>
                      <a:pt x="190" y="609"/>
                      <a:pt x="188" y="607"/>
                    </a:cubicBezTo>
                    <a:cubicBezTo>
                      <a:pt x="188" y="598"/>
                      <a:pt x="192" y="593"/>
                      <a:pt x="200" y="589"/>
                    </a:cubicBezTo>
                    <a:cubicBezTo>
                      <a:pt x="202" y="590"/>
                      <a:pt x="204" y="593"/>
                      <a:pt x="206" y="590"/>
                    </a:cubicBezTo>
                    <a:cubicBezTo>
                      <a:pt x="207" y="590"/>
                      <a:pt x="206" y="588"/>
                      <a:pt x="206" y="587"/>
                    </a:cubicBezTo>
                    <a:cubicBezTo>
                      <a:pt x="203" y="585"/>
                      <a:pt x="201" y="585"/>
                      <a:pt x="200" y="588"/>
                    </a:cubicBezTo>
                    <a:cubicBezTo>
                      <a:pt x="185" y="589"/>
                      <a:pt x="171" y="585"/>
                      <a:pt x="157" y="588"/>
                    </a:cubicBezTo>
                    <a:cubicBezTo>
                      <a:pt x="157" y="586"/>
                      <a:pt x="156" y="584"/>
                      <a:pt x="156" y="583"/>
                    </a:cubicBezTo>
                    <a:cubicBezTo>
                      <a:pt x="146" y="579"/>
                      <a:pt x="150" y="570"/>
                      <a:pt x="149" y="563"/>
                    </a:cubicBezTo>
                    <a:cubicBezTo>
                      <a:pt x="149" y="561"/>
                      <a:pt x="149" y="559"/>
                      <a:pt x="149" y="557"/>
                    </a:cubicBezTo>
                    <a:cubicBezTo>
                      <a:pt x="150" y="550"/>
                      <a:pt x="146" y="548"/>
                      <a:pt x="141" y="548"/>
                    </a:cubicBezTo>
                    <a:close/>
                    <a:moveTo>
                      <a:pt x="314" y="1037"/>
                    </a:moveTo>
                    <a:cubicBezTo>
                      <a:pt x="315" y="1038"/>
                      <a:pt x="315" y="1039"/>
                      <a:pt x="316" y="1039"/>
                    </a:cubicBezTo>
                    <a:cubicBezTo>
                      <a:pt x="317" y="1040"/>
                      <a:pt x="318" y="1041"/>
                      <a:pt x="319" y="1041"/>
                    </a:cubicBezTo>
                    <a:cubicBezTo>
                      <a:pt x="319" y="1041"/>
                      <a:pt x="319" y="1041"/>
                      <a:pt x="319" y="1040"/>
                    </a:cubicBezTo>
                    <a:cubicBezTo>
                      <a:pt x="318" y="1040"/>
                      <a:pt x="317" y="1040"/>
                      <a:pt x="316" y="1039"/>
                    </a:cubicBezTo>
                    <a:cubicBezTo>
                      <a:pt x="316" y="1039"/>
                      <a:pt x="315" y="1038"/>
                      <a:pt x="314" y="1037"/>
                    </a:cubicBezTo>
                    <a:cubicBezTo>
                      <a:pt x="314" y="1037"/>
                      <a:pt x="313" y="1037"/>
                      <a:pt x="313" y="1036"/>
                    </a:cubicBezTo>
                    <a:cubicBezTo>
                      <a:pt x="313" y="1037"/>
                      <a:pt x="314" y="1037"/>
                      <a:pt x="314" y="1037"/>
                    </a:cubicBezTo>
                    <a:close/>
                    <a:moveTo>
                      <a:pt x="210" y="181"/>
                    </a:moveTo>
                    <a:cubicBezTo>
                      <a:pt x="211" y="183"/>
                      <a:pt x="213" y="184"/>
                      <a:pt x="215" y="184"/>
                    </a:cubicBezTo>
                    <a:cubicBezTo>
                      <a:pt x="213" y="186"/>
                      <a:pt x="210" y="186"/>
                      <a:pt x="208" y="186"/>
                    </a:cubicBezTo>
                    <a:cubicBezTo>
                      <a:pt x="195" y="182"/>
                      <a:pt x="182" y="176"/>
                      <a:pt x="168" y="179"/>
                    </a:cubicBezTo>
                    <a:cubicBezTo>
                      <a:pt x="181" y="181"/>
                      <a:pt x="194" y="187"/>
                      <a:pt x="207" y="186"/>
                    </a:cubicBezTo>
                    <a:cubicBezTo>
                      <a:pt x="210" y="195"/>
                      <a:pt x="219" y="192"/>
                      <a:pt x="224" y="195"/>
                    </a:cubicBezTo>
                    <a:cubicBezTo>
                      <a:pt x="235" y="199"/>
                      <a:pt x="244" y="209"/>
                      <a:pt x="257" y="215"/>
                    </a:cubicBezTo>
                    <a:cubicBezTo>
                      <a:pt x="253" y="207"/>
                      <a:pt x="253" y="201"/>
                      <a:pt x="246" y="198"/>
                    </a:cubicBezTo>
                    <a:cubicBezTo>
                      <a:pt x="246" y="196"/>
                      <a:pt x="246" y="195"/>
                      <a:pt x="245" y="193"/>
                    </a:cubicBezTo>
                    <a:cubicBezTo>
                      <a:pt x="245" y="193"/>
                      <a:pt x="244" y="193"/>
                      <a:pt x="244" y="193"/>
                    </a:cubicBezTo>
                    <a:cubicBezTo>
                      <a:pt x="244" y="195"/>
                      <a:pt x="244" y="197"/>
                      <a:pt x="246" y="198"/>
                    </a:cubicBezTo>
                    <a:cubicBezTo>
                      <a:pt x="246" y="202"/>
                      <a:pt x="245" y="202"/>
                      <a:pt x="242" y="200"/>
                    </a:cubicBezTo>
                    <a:cubicBezTo>
                      <a:pt x="233" y="194"/>
                      <a:pt x="224" y="189"/>
                      <a:pt x="215" y="184"/>
                    </a:cubicBezTo>
                    <a:cubicBezTo>
                      <a:pt x="214" y="182"/>
                      <a:pt x="212" y="181"/>
                      <a:pt x="206" y="180"/>
                    </a:cubicBezTo>
                    <a:cubicBezTo>
                      <a:pt x="207" y="180"/>
                      <a:pt x="208" y="181"/>
                      <a:pt x="209" y="181"/>
                    </a:cubicBezTo>
                    <a:cubicBezTo>
                      <a:pt x="211" y="181"/>
                      <a:pt x="209" y="180"/>
                      <a:pt x="210" y="179"/>
                    </a:cubicBezTo>
                    <a:cubicBezTo>
                      <a:pt x="209" y="178"/>
                      <a:pt x="208" y="178"/>
                      <a:pt x="207" y="177"/>
                    </a:cubicBezTo>
                    <a:cubicBezTo>
                      <a:pt x="207" y="178"/>
                      <a:pt x="206" y="179"/>
                      <a:pt x="210" y="181"/>
                    </a:cubicBezTo>
                    <a:close/>
                    <a:moveTo>
                      <a:pt x="386" y="948"/>
                    </a:moveTo>
                    <a:cubicBezTo>
                      <a:pt x="393" y="947"/>
                      <a:pt x="391" y="942"/>
                      <a:pt x="391" y="938"/>
                    </a:cubicBezTo>
                    <a:cubicBezTo>
                      <a:pt x="405" y="936"/>
                      <a:pt x="396" y="927"/>
                      <a:pt x="398" y="922"/>
                    </a:cubicBezTo>
                    <a:cubicBezTo>
                      <a:pt x="395" y="927"/>
                      <a:pt x="391" y="931"/>
                      <a:pt x="391" y="938"/>
                    </a:cubicBezTo>
                    <a:cubicBezTo>
                      <a:pt x="388" y="940"/>
                      <a:pt x="387" y="944"/>
                      <a:pt x="386" y="948"/>
                    </a:cubicBezTo>
                    <a:cubicBezTo>
                      <a:pt x="385" y="948"/>
                      <a:pt x="383" y="948"/>
                      <a:pt x="383" y="950"/>
                    </a:cubicBezTo>
                    <a:cubicBezTo>
                      <a:pt x="383" y="951"/>
                      <a:pt x="383" y="951"/>
                      <a:pt x="384" y="951"/>
                    </a:cubicBezTo>
                    <a:cubicBezTo>
                      <a:pt x="386" y="951"/>
                      <a:pt x="386" y="949"/>
                      <a:pt x="386" y="948"/>
                    </a:cubicBezTo>
                    <a:close/>
                    <a:moveTo>
                      <a:pt x="162" y="63"/>
                    </a:moveTo>
                    <a:cubicBezTo>
                      <a:pt x="162" y="63"/>
                      <a:pt x="162" y="63"/>
                      <a:pt x="163" y="63"/>
                    </a:cubicBezTo>
                    <a:cubicBezTo>
                      <a:pt x="162" y="63"/>
                      <a:pt x="162" y="63"/>
                      <a:pt x="162" y="63"/>
                    </a:cubicBezTo>
                    <a:cubicBezTo>
                      <a:pt x="161" y="60"/>
                      <a:pt x="161" y="57"/>
                      <a:pt x="157" y="56"/>
                    </a:cubicBezTo>
                    <a:cubicBezTo>
                      <a:pt x="156" y="56"/>
                      <a:pt x="155" y="57"/>
                      <a:pt x="155" y="59"/>
                    </a:cubicBezTo>
                    <a:cubicBezTo>
                      <a:pt x="156" y="62"/>
                      <a:pt x="159" y="62"/>
                      <a:pt x="162" y="63"/>
                    </a:cubicBezTo>
                    <a:close/>
                    <a:moveTo>
                      <a:pt x="157" y="512"/>
                    </a:moveTo>
                    <a:cubicBezTo>
                      <a:pt x="156" y="512"/>
                      <a:pt x="156" y="512"/>
                      <a:pt x="156" y="512"/>
                    </a:cubicBezTo>
                    <a:cubicBezTo>
                      <a:pt x="156" y="512"/>
                      <a:pt x="156" y="512"/>
                      <a:pt x="157" y="512"/>
                    </a:cubicBezTo>
                    <a:cubicBezTo>
                      <a:pt x="153" y="519"/>
                      <a:pt x="147" y="509"/>
                      <a:pt x="143" y="515"/>
                    </a:cubicBezTo>
                    <a:cubicBezTo>
                      <a:pt x="145" y="519"/>
                      <a:pt x="150" y="519"/>
                      <a:pt x="153" y="520"/>
                    </a:cubicBezTo>
                    <a:cubicBezTo>
                      <a:pt x="157" y="522"/>
                      <a:pt x="161" y="524"/>
                      <a:pt x="163" y="520"/>
                    </a:cubicBezTo>
                    <a:cubicBezTo>
                      <a:pt x="164" y="516"/>
                      <a:pt x="161" y="513"/>
                      <a:pt x="157" y="512"/>
                    </a:cubicBezTo>
                    <a:close/>
                    <a:moveTo>
                      <a:pt x="154" y="75"/>
                    </a:moveTo>
                    <a:cubicBezTo>
                      <a:pt x="154" y="72"/>
                      <a:pt x="153" y="70"/>
                      <a:pt x="150" y="70"/>
                    </a:cubicBezTo>
                    <a:cubicBezTo>
                      <a:pt x="141" y="59"/>
                      <a:pt x="128" y="53"/>
                      <a:pt x="121" y="41"/>
                    </a:cubicBezTo>
                    <a:cubicBezTo>
                      <a:pt x="120" y="40"/>
                      <a:pt x="117" y="39"/>
                      <a:pt x="117" y="40"/>
                    </a:cubicBezTo>
                    <a:cubicBezTo>
                      <a:pt x="115" y="50"/>
                      <a:pt x="111" y="42"/>
                      <a:pt x="109" y="40"/>
                    </a:cubicBezTo>
                    <a:cubicBezTo>
                      <a:pt x="104" y="36"/>
                      <a:pt x="97" y="34"/>
                      <a:pt x="90" y="32"/>
                    </a:cubicBezTo>
                    <a:cubicBezTo>
                      <a:pt x="92" y="38"/>
                      <a:pt x="97" y="38"/>
                      <a:pt x="100" y="41"/>
                    </a:cubicBezTo>
                    <a:cubicBezTo>
                      <a:pt x="105" y="44"/>
                      <a:pt x="102" y="45"/>
                      <a:pt x="99" y="46"/>
                    </a:cubicBezTo>
                    <a:cubicBezTo>
                      <a:pt x="89" y="38"/>
                      <a:pt x="77" y="38"/>
                      <a:pt x="65" y="40"/>
                    </a:cubicBezTo>
                    <a:cubicBezTo>
                      <a:pt x="76" y="42"/>
                      <a:pt x="87" y="47"/>
                      <a:pt x="99" y="46"/>
                    </a:cubicBezTo>
                    <a:cubicBezTo>
                      <a:pt x="114" y="56"/>
                      <a:pt x="131" y="64"/>
                      <a:pt x="149" y="70"/>
                    </a:cubicBezTo>
                    <a:cubicBezTo>
                      <a:pt x="150" y="73"/>
                      <a:pt x="151" y="75"/>
                      <a:pt x="154" y="75"/>
                    </a:cubicBezTo>
                    <a:cubicBezTo>
                      <a:pt x="158" y="84"/>
                      <a:pt x="164" y="91"/>
                      <a:pt x="174" y="94"/>
                    </a:cubicBezTo>
                    <a:cubicBezTo>
                      <a:pt x="183" y="107"/>
                      <a:pt x="191" y="120"/>
                      <a:pt x="205" y="128"/>
                    </a:cubicBezTo>
                    <a:cubicBezTo>
                      <a:pt x="205" y="132"/>
                      <a:pt x="205" y="136"/>
                      <a:pt x="211" y="137"/>
                    </a:cubicBezTo>
                    <a:cubicBezTo>
                      <a:pt x="211" y="131"/>
                      <a:pt x="208" y="130"/>
                      <a:pt x="205" y="128"/>
                    </a:cubicBezTo>
                    <a:cubicBezTo>
                      <a:pt x="196" y="114"/>
                      <a:pt x="188" y="101"/>
                      <a:pt x="179" y="87"/>
                    </a:cubicBezTo>
                    <a:cubicBezTo>
                      <a:pt x="177" y="90"/>
                      <a:pt x="179" y="95"/>
                      <a:pt x="174" y="94"/>
                    </a:cubicBezTo>
                    <a:cubicBezTo>
                      <a:pt x="175" y="89"/>
                      <a:pt x="169" y="87"/>
                      <a:pt x="169" y="82"/>
                    </a:cubicBezTo>
                    <a:cubicBezTo>
                      <a:pt x="174" y="81"/>
                      <a:pt x="175" y="78"/>
                      <a:pt x="172" y="75"/>
                    </a:cubicBezTo>
                    <a:cubicBezTo>
                      <a:pt x="170" y="72"/>
                      <a:pt x="169" y="68"/>
                      <a:pt x="166" y="69"/>
                    </a:cubicBezTo>
                    <a:cubicBezTo>
                      <a:pt x="162" y="70"/>
                      <a:pt x="165" y="74"/>
                      <a:pt x="164" y="77"/>
                    </a:cubicBezTo>
                    <a:cubicBezTo>
                      <a:pt x="161" y="76"/>
                      <a:pt x="158" y="76"/>
                      <a:pt x="154" y="75"/>
                    </a:cubicBezTo>
                    <a:close/>
                    <a:moveTo>
                      <a:pt x="193" y="522"/>
                    </a:moveTo>
                    <a:cubicBezTo>
                      <a:pt x="193" y="520"/>
                      <a:pt x="193" y="518"/>
                      <a:pt x="190" y="518"/>
                    </a:cubicBezTo>
                    <a:cubicBezTo>
                      <a:pt x="190" y="518"/>
                      <a:pt x="189" y="519"/>
                      <a:pt x="189" y="519"/>
                    </a:cubicBezTo>
                    <a:cubicBezTo>
                      <a:pt x="189" y="522"/>
                      <a:pt x="191" y="522"/>
                      <a:pt x="193" y="522"/>
                    </a:cubicBezTo>
                    <a:cubicBezTo>
                      <a:pt x="204" y="539"/>
                      <a:pt x="216" y="555"/>
                      <a:pt x="210" y="577"/>
                    </a:cubicBezTo>
                    <a:cubicBezTo>
                      <a:pt x="210" y="579"/>
                      <a:pt x="212" y="582"/>
                      <a:pt x="215" y="581"/>
                    </a:cubicBezTo>
                    <a:cubicBezTo>
                      <a:pt x="218" y="581"/>
                      <a:pt x="217" y="578"/>
                      <a:pt x="217" y="575"/>
                    </a:cubicBezTo>
                    <a:cubicBezTo>
                      <a:pt x="218" y="557"/>
                      <a:pt x="210" y="541"/>
                      <a:pt x="204" y="525"/>
                    </a:cubicBezTo>
                    <a:cubicBezTo>
                      <a:pt x="201" y="519"/>
                      <a:pt x="197" y="520"/>
                      <a:pt x="193" y="522"/>
                    </a:cubicBezTo>
                    <a:close/>
                    <a:moveTo>
                      <a:pt x="224" y="604"/>
                    </a:moveTo>
                    <a:cubicBezTo>
                      <a:pt x="226" y="593"/>
                      <a:pt x="221" y="590"/>
                      <a:pt x="209" y="594"/>
                    </a:cubicBezTo>
                    <a:cubicBezTo>
                      <a:pt x="215" y="598"/>
                      <a:pt x="220" y="601"/>
                      <a:pt x="224" y="604"/>
                    </a:cubicBezTo>
                    <a:cubicBezTo>
                      <a:pt x="225" y="608"/>
                      <a:pt x="226" y="612"/>
                      <a:pt x="231" y="617"/>
                    </a:cubicBezTo>
                    <a:cubicBezTo>
                      <a:pt x="233" y="592"/>
                      <a:pt x="256" y="574"/>
                      <a:pt x="245" y="549"/>
                    </a:cubicBezTo>
                    <a:cubicBezTo>
                      <a:pt x="247" y="561"/>
                      <a:pt x="243" y="572"/>
                      <a:pt x="237" y="584"/>
                    </a:cubicBezTo>
                    <a:cubicBezTo>
                      <a:pt x="237" y="579"/>
                      <a:pt x="236" y="576"/>
                      <a:pt x="236" y="573"/>
                    </a:cubicBezTo>
                    <a:cubicBezTo>
                      <a:pt x="234" y="578"/>
                      <a:pt x="235" y="583"/>
                      <a:pt x="234" y="587"/>
                    </a:cubicBezTo>
                    <a:cubicBezTo>
                      <a:pt x="232" y="593"/>
                      <a:pt x="235" y="603"/>
                      <a:pt x="224" y="604"/>
                    </a:cubicBezTo>
                    <a:close/>
                    <a:moveTo>
                      <a:pt x="169" y="150"/>
                    </a:moveTo>
                    <a:cubicBezTo>
                      <a:pt x="168" y="150"/>
                      <a:pt x="168" y="149"/>
                      <a:pt x="168" y="149"/>
                    </a:cubicBezTo>
                    <a:cubicBezTo>
                      <a:pt x="168" y="149"/>
                      <a:pt x="168" y="150"/>
                      <a:pt x="169" y="150"/>
                    </a:cubicBezTo>
                    <a:cubicBezTo>
                      <a:pt x="171" y="154"/>
                      <a:pt x="170" y="154"/>
                      <a:pt x="165" y="153"/>
                    </a:cubicBezTo>
                    <a:cubicBezTo>
                      <a:pt x="158" y="151"/>
                      <a:pt x="152" y="145"/>
                      <a:pt x="140" y="147"/>
                    </a:cubicBezTo>
                    <a:cubicBezTo>
                      <a:pt x="162" y="157"/>
                      <a:pt x="182" y="166"/>
                      <a:pt x="201" y="175"/>
                    </a:cubicBezTo>
                    <a:cubicBezTo>
                      <a:pt x="202" y="174"/>
                      <a:pt x="202" y="173"/>
                      <a:pt x="203" y="172"/>
                    </a:cubicBezTo>
                    <a:cubicBezTo>
                      <a:pt x="190" y="167"/>
                      <a:pt x="184" y="152"/>
                      <a:pt x="169" y="150"/>
                    </a:cubicBezTo>
                    <a:close/>
                    <a:moveTo>
                      <a:pt x="229" y="856"/>
                    </a:moveTo>
                    <a:cubicBezTo>
                      <a:pt x="229" y="852"/>
                      <a:pt x="227" y="850"/>
                      <a:pt x="223" y="852"/>
                    </a:cubicBezTo>
                    <a:cubicBezTo>
                      <a:pt x="220" y="853"/>
                      <a:pt x="217" y="854"/>
                      <a:pt x="220" y="858"/>
                    </a:cubicBezTo>
                    <a:cubicBezTo>
                      <a:pt x="210" y="859"/>
                      <a:pt x="206" y="867"/>
                      <a:pt x="201" y="873"/>
                    </a:cubicBezTo>
                    <a:cubicBezTo>
                      <a:pt x="228" y="859"/>
                      <a:pt x="255" y="849"/>
                      <a:pt x="286" y="855"/>
                    </a:cubicBezTo>
                    <a:cubicBezTo>
                      <a:pt x="286" y="854"/>
                      <a:pt x="286" y="853"/>
                      <a:pt x="286" y="852"/>
                    </a:cubicBezTo>
                    <a:cubicBezTo>
                      <a:pt x="277" y="852"/>
                      <a:pt x="269" y="852"/>
                      <a:pt x="261" y="852"/>
                    </a:cubicBezTo>
                    <a:cubicBezTo>
                      <a:pt x="266" y="847"/>
                      <a:pt x="273" y="851"/>
                      <a:pt x="278" y="846"/>
                    </a:cubicBezTo>
                    <a:cubicBezTo>
                      <a:pt x="282" y="845"/>
                      <a:pt x="286" y="850"/>
                      <a:pt x="292" y="846"/>
                    </a:cubicBezTo>
                    <a:cubicBezTo>
                      <a:pt x="286" y="843"/>
                      <a:pt x="282" y="842"/>
                      <a:pt x="278" y="846"/>
                    </a:cubicBezTo>
                    <a:cubicBezTo>
                      <a:pt x="260" y="842"/>
                      <a:pt x="246" y="854"/>
                      <a:pt x="229" y="856"/>
                    </a:cubicBezTo>
                    <a:close/>
                    <a:moveTo>
                      <a:pt x="208" y="147"/>
                    </a:moveTo>
                    <a:cubicBezTo>
                      <a:pt x="207" y="147"/>
                      <a:pt x="206" y="146"/>
                      <a:pt x="205" y="145"/>
                    </a:cubicBezTo>
                    <a:cubicBezTo>
                      <a:pt x="205" y="146"/>
                      <a:pt x="205" y="146"/>
                      <a:pt x="204" y="146"/>
                    </a:cubicBezTo>
                    <a:cubicBezTo>
                      <a:pt x="205" y="147"/>
                      <a:pt x="206" y="147"/>
                      <a:pt x="207" y="147"/>
                    </a:cubicBezTo>
                    <a:cubicBezTo>
                      <a:pt x="216" y="163"/>
                      <a:pt x="231" y="173"/>
                      <a:pt x="242" y="187"/>
                    </a:cubicBezTo>
                    <a:cubicBezTo>
                      <a:pt x="238" y="175"/>
                      <a:pt x="233" y="164"/>
                      <a:pt x="228" y="152"/>
                    </a:cubicBezTo>
                    <a:cubicBezTo>
                      <a:pt x="224" y="141"/>
                      <a:pt x="217" y="140"/>
                      <a:pt x="208" y="147"/>
                    </a:cubicBezTo>
                    <a:close/>
                    <a:moveTo>
                      <a:pt x="130" y="94"/>
                    </a:moveTo>
                    <a:cubicBezTo>
                      <a:pt x="113" y="91"/>
                      <a:pt x="97" y="84"/>
                      <a:pt x="79" y="86"/>
                    </a:cubicBezTo>
                    <a:cubicBezTo>
                      <a:pt x="112" y="93"/>
                      <a:pt x="143" y="105"/>
                      <a:pt x="172" y="122"/>
                    </a:cubicBezTo>
                    <a:cubicBezTo>
                      <a:pt x="161" y="110"/>
                      <a:pt x="145" y="105"/>
                      <a:pt x="135" y="91"/>
                    </a:cubicBezTo>
                    <a:cubicBezTo>
                      <a:pt x="133" y="88"/>
                      <a:pt x="131" y="90"/>
                      <a:pt x="130" y="94"/>
                    </a:cubicBezTo>
                    <a:close/>
                    <a:moveTo>
                      <a:pt x="315" y="852"/>
                    </a:moveTo>
                    <a:cubicBezTo>
                      <a:pt x="292" y="860"/>
                      <a:pt x="292" y="860"/>
                      <a:pt x="295" y="897"/>
                    </a:cubicBezTo>
                    <a:cubicBezTo>
                      <a:pt x="303" y="882"/>
                      <a:pt x="312" y="869"/>
                      <a:pt x="315" y="852"/>
                    </a:cubicBezTo>
                    <a:close/>
                    <a:moveTo>
                      <a:pt x="306" y="1029"/>
                    </a:moveTo>
                    <a:cubicBezTo>
                      <a:pt x="307" y="1029"/>
                      <a:pt x="308" y="1028"/>
                      <a:pt x="309" y="1027"/>
                    </a:cubicBezTo>
                    <a:cubicBezTo>
                      <a:pt x="298" y="1009"/>
                      <a:pt x="299" y="987"/>
                      <a:pt x="294" y="967"/>
                    </a:cubicBezTo>
                    <a:cubicBezTo>
                      <a:pt x="287" y="977"/>
                      <a:pt x="301" y="991"/>
                      <a:pt x="288" y="1001"/>
                    </a:cubicBezTo>
                    <a:cubicBezTo>
                      <a:pt x="287" y="1001"/>
                      <a:pt x="288" y="1003"/>
                      <a:pt x="289" y="1004"/>
                    </a:cubicBezTo>
                    <a:cubicBezTo>
                      <a:pt x="294" y="1012"/>
                      <a:pt x="300" y="1021"/>
                      <a:pt x="306" y="1029"/>
                    </a:cubicBezTo>
                    <a:close/>
                    <a:moveTo>
                      <a:pt x="378" y="917"/>
                    </a:moveTo>
                    <a:cubicBezTo>
                      <a:pt x="372" y="908"/>
                      <a:pt x="374" y="896"/>
                      <a:pt x="363" y="889"/>
                    </a:cubicBezTo>
                    <a:cubicBezTo>
                      <a:pt x="372" y="909"/>
                      <a:pt x="376" y="930"/>
                      <a:pt x="375" y="952"/>
                    </a:cubicBezTo>
                    <a:cubicBezTo>
                      <a:pt x="380" y="936"/>
                      <a:pt x="383" y="919"/>
                      <a:pt x="380" y="902"/>
                    </a:cubicBezTo>
                    <a:cubicBezTo>
                      <a:pt x="379" y="907"/>
                      <a:pt x="379" y="912"/>
                      <a:pt x="378" y="917"/>
                    </a:cubicBezTo>
                    <a:close/>
                    <a:moveTo>
                      <a:pt x="194" y="545"/>
                    </a:moveTo>
                    <a:cubicBezTo>
                      <a:pt x="185" y="528"/>
                      <a:pt x="167" y="523"/>
                      <a:pt x="151" y="531"/>
                    </a:cubicBezTo>
                    <a:cubicBezTo>
                      <a:pt x="167" y="531"/>
                      <a:pt x="179" y="536"/>
                      <a:pt x="194" y="545"/>
                    </a:cubicBezTo>
                    <a:close/>
                    <a:moveTo>
                      <a:pt x="346" y="834"/>
                    </a:moveTo>
                    <a:cubicBezTo>
                      <a:pt x="349" y="843"/>
                      <a:pt x="346" y="854"/>
                      <a:pt x="350" y="864"/>
                    </a:cubicBezTo>
                    <a:cubicBezTo>
                      <a:pt x="353" y="853"/>
                      <a:pt x="355" y="843"/>
                      <a:pt x="346" y="834"/>
                    </a:cubicBezTo>
                    <a:close/>
                    <a:moveTo>
                      <a:pt x="215" y="110"/>
                    </a:moveTo>
                    <a:cubicBezTo>
                      <a:pt x="210" y="122"/>
                      <a:pt x="214" y="129"/>
                      <a:pt x="222" y="137"/>
                    </a:cubicBezTo>
                    <a:cubicBezTo>
                      <a:pt x="222" y="127"/>
                      <a:pt x="219" y="119"/>
                      <a:pt x="215" y="110"/>
                    </a:cubicBezTo>
                    <a:close/>
                    <a:moveTo>
                      <a:pt x="234" y="567"/>
                    </a:moveTo>
                    <a:cubicBezTo>
                      <a:pt x="237" y="559"/>
                      <a:pt x="237" y="553"/>
                      <a:pt x="232" y="547"/>
                    </a:cubicBezTo>
                    <a:cubicBezTo>
                      <a:pt x="231" y="554"/>
                      <a:pt x="231" y="559"/>
                      <a:pt x="234" y="567"/>
                    </a:cubicBezTo>
                    <a:close/>
                    <a:moveTo>
                      <a:pt x="186" y="574"/>
                    </a:moveTo>
                    <a:cubicBezTo>
                      <a:pt x="189" y="578"/>
                      <a:pt x="190" y="582"/>
                      <a:pt x="196" y="582"/>
                    </a:cubicBezTo>
                    <a:cubicBezTo>
                      <a:pt x="196" y="582"/>
                      <a:pt x="197" y="580"/>
                      <a:pt x="197" y="579"/>
                    </a:cubicBezTo>
                    <a:cubicBezTo>
                      <a:pt x="195" y="575"/>
                      <a:pt x="193" y="572"/>
                      <a:pt x="186" y="574"/>
                    </a:cubicBezTo>
                    <a:close/>
                    <a:moveTo>
                      <a:pt x="87" y="31"/>
                    </a:moveTo>
                    <a:cubicBezTo>
                      <a:pt x="81" y="26"/>
                      <a:pt x="77" y="23"/>
                      <a:pt x="71" y="25"/>
                    </a:cubicBezTo>
                    <a:cubicBezTo>
                      <a:pt x="75" y="28"/>
                      <a:pt x="79" y="31"/>
                      <a:pt x="87" y="31"/>
                    </a:cubicBezTo>
                    <a:close/>
                    <a:moveTo>
                      <a:pt x="191" y="133"/>
                    </a:moveTo>
                    <a:cubicBezTo>
                      <a:pt x="192" y="139"/>
                      <a:pt x="194" y="141"/>
                      <a:pt x="200" y="142"/>
                    </a:cubicBezTo>
                    <a:cubicBezTo>
                      <a:pt x="199" y="136"/>
                      <a:pt x="196" y="134"/>
                      <a:pt x="191" y="133"/>
                    </a:cubicBezTo>
                    <a:close/>
                    <a:moveTo>
                      <a:pt x="218" y="534"/>
                    </a:moveTo>
                    <a:cubicBezTo>
                      <a:pt x="218" y="538"/>
                      <a:pt x="213" y="540"/>
                      <a:pt x="217" y="546"/>
                    </a:cubicBezTo>
                    <a:cubicBezTo>
                      <a:pt x="220" y="542"/>
                      <a:pt x="220" y="538"/>
                      <a:pt x="218" y="534"/>
                    </a:cubicBezTo>
                    <a:close/>
                    <a:moveTo>
                      <a:pt x="186" y="126"/>
                    </a:moveTo>
                    <a:cubicBezTo>
                      <a:pt x="182" y="127"/>
                      <a:pt x="181" y="127"/>
                      <a:pt x="182" y="129"/>
                    </a:cubicBezTo>
                    <a:cubicBezTo>
                      <a:pt x="182" y="130"/>
                      <a:pt x="184" y="131"/>
                      <a:pt x="185" y="132"/>
                    </a:cubicBezTo>
                    <a:cubicBezTo>
                      <a:pt x="187" y="132"/>
                      <a:pt x="188" y="131"/>
                      <a:pt x="187" y="129"/>
                    </a:cubicBezTo>
                    <a:cubicBezTo>
                      <a:pt x="187" y="128"/>
                      <a:pt x="186" y="126"/>
                      <a:pt x="186" y="126"/>
                    </a:cubicBezTo>
                    <a:close/>
                    <a:moveTo>
                      <a:pt x="354" y="870"/>
                    </a:moveTo>
                    <a:cubicBezTo>
                      <a:pt x="352" y="873"/>
                      <a:pt x="352" y="875"/>
                      <a:pt x="354" y="878"/>
                    </a:cubicBezTo>
                    <a:cubicBezTo>
                      <a:pt x="355" y="875"/>
                      <a:pt x="356" y="872"/>
                      <a:pt x="354" y="870"/>
                    </a:cubicBezTo>
                    <a:close/>
                    <a:moveTo>
                      <a:pt x="151" y="504"/>
                    </a:moveTo>
                    <a:cubicBezTo>
                      <a:pt x="151" y="504"/>
                      <a:pt x="150" y="505"/>
                      <a:pt x="150" y="506"/>
                    </a:cubicBezTo>
                    <a:cubicBezTo>
                      <a:pt x="151" y="506"/>
                      <a:pt x="152" y="506"/>
                      <a:pt x="152" y="506"/>
                    </a:cubicBezTo>
                    <a:cubicBezTo>
                      <a:pt x="153" y="506"/>
                      <a:pt x="153" y="505"/>
                      <a:pt x="153" y="505"/>
                    </a:cubicBezTo>
                    <a:cubicBezTo>
                      <a:pt x="153" y="504"/>
                      <a:pt x="152" y="504"/>
                      <a:pt x="151" y="504"/>
                    </a:cubicBezTo>
                    <a:close/>
                    <a:moveTo>
                      <a:pt x="125" y="83"/>
                    </a:moveTo>
                    <a:cubicBezTo>
                      <a:pt x="124" y="84"/>
                      <a:pt x="124" y="84"/>
                      <a:pt x="124" y="85"/>
                    </a:cubicBezTo>
                    <a:cubicBezTo>
                      <a:pt x="124" y="85"/>
                      <a:pt x="125" y="86"/>
                      <a:pt x="126" y="86"/>
                    </a:cubicBezTo>
                    <a:cubicBezTo>
                      <a:pt x="126" y="86"/>
                      <a:pt x="127" y="84"/>
                      <a:pt x="127" y="84"/>
                    </a:cubicBezTo>
                    <a:cubicBezTo>
                      <a:pt x="126" y="83"/>
                      <a:pt x="125" y="83"/>
                      <a:pt x="125" y="83"/>
                    </a:cubicBezTo>
                    <a:close/>
                    <a:moveTo>
                      <a:pt x="186" y="513"/>
                    </a:moveTo>
                    <a:cubicBezTo>
                      <a:pt x="186" y="513"/>
                      <a:pt x="185" y="513"/>
                      <a:pt x="185" y="513"/>
                    </a:cubicBezTo>
                    <a:cubicBezTo>
                      <a:pt x="185" y="513"/>
                      <a:pt x="185" y="514"/>
                      <a:pt x="185" y="514"/>
                    </a:cubicBezTo>
                    <a:cubicBezTo>
                      <a:pt x="186" y="514"/>
                      <a:pt x="186" y="514"/>
                      <a:pt x="186" y="514"/>
                    </a:cubicBezTo>
                    <a:cubicBezTo>
                      <a:pt x="186" y="514"/>
                      <a:pt x="186" y="513"/>
                      <a:pt x="186" y="513"/>
                    </a:cubicBezTo>
                    <a:close/>
                    <a:moveTo>
                      <a:pt x="218" y="524"/>
                    </a:moveTo>
                    <a:cubicBezTo>
                      <a:pt x="218" y="524"/>
                      <a:pt x="218" y="525"/>
                      <a:pt x="218" y="525"/>
                    </a:cubicBezTo>
                    <a:cubicBezTo>
                      <a:pt x="219" y="525"/>
                      <a:pt x="219" y="525"/>
                      <a:pt x="219" y="524"/>
                    </a:cubicBezTo>
                    <a:cubicBezTo>
                      <a:pt x="219" y="524"/>
                      <a:pt x="219" y="524"/>
                      <a:pt x="218" y="524"/>
                    </a:cubicBezTo>
                    <a:close/>
                    <a:moveTo>
                      <a:pt x="329" y="898"/>
                    </a:moveTo>
                    <a:cubicBezTo>
                      <a:pt x="329" y="898"/>
                      <a:pt x="328" y="897"/>
                      <a:pt x="328" y="897"/>
                    </a:cubicBezTo>
                    <a:cubicBezTo>
                      <a:pt x="328" y="898"/>
                      <a:pt x="328" y="898"/>
                      <a:pt x="328" y="899"/>
                    </a:cubicBezTo>
                    <a:cubicBezTo>
                      <a:pt x="328" y="898"/>
                      <a:pt x="329" y="899"/>
                      <a:pt x="329" y="898"/>
                    </a:cubicBezTo>
                    <a:cubicBezTo>
                      <a:pt x="329" y="898"/>
                      <a:pt x="329" y="898"/>
                      <a:pt x="329" y="898"/>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9" name="Freeform 411">
                <a:extLst>
                  <a:ext uri="{FF2B5EF4-FFF2-40B4-BE49-F238E27FC236}">
                    <a16:creationId xmlns:a16="http://schemas.microsoft.com/office/drawing/2014/main" id="{C3B99595-959E-649D-0DE7-21A50B94DABC}"/>
                  </a:ext>
                </a:extLst>
              </p:cNvPr>
              <p:cNvSpPr>
                <a:spLocks noEditPoints="1"/>
              </p:cNvSpPr>
              <p:nvPr/>
            </p:nvSpPr>
            <p:spPr bwMode="auto">
              <a:xfrm>
                <a:off x="17" y="2018"/>
                <a:ext cx="438" cy="590"/>
              </a:xfrm>
              <a:custGeom>
                <a:avLst/>
                <a:gdLst>
                  <a:gd name="T0" fmla="*/ 382 w 382"/>
                  <a:gd name="T1" fmla="*/ 515 h 515"/>
                  <a:gd name="T2" fmla="*/ 310 w 382"/>
                  <a:gd name="T3" fmla="*/ 219 h 515"/>
                  <a:gd name="T4" fmla="*/ 142 w 382"/>
                  <a:gd name="T5" fmla="*/ 176 h 515"/>
                  <a:gd name="T6" fmla="*/ 94 w 382"/>
                  <a:gd name="T7" fmla="*/ 143 h 515"/>
                  <a:gd name="T8" fmla="*/ 21 w 382"/>
                  <a:gd name="T9" fmla="*/ 56 h 515"/>
                  <a:gd name="T10" fmla="*/ 7 w 382"/>
                  <a:gd name="T11" fmla="*/ 18 h 515"/>
                  <a:gd name="T12" fmla="*/ 116 w 382"/>
                  <a:gd name="T13" fmla="*/ 13 h 515"/>
                  <a:gd name="T14" fmla="*/ 143 w 382"/>
                  <a:gd name="T15" fmla="*/ 34 h 515"/>
                  <a:gd name="T16" fmla="*/ 152 w 382"/>
                  <a:gd name="T17" fmla="*/ 49 h 515"/>
                  <a:gd name="T18" fmla="*/ 152 w 382"/>
                  <a:gd name="T19" fmla="*/ 51 h 515"/>
                  <a:gd name="T20" fmla="*/ 178 w 382"/>
                  <a:gd name="T21" fmla="*/ 58 h 515"/>
                  <a:gd name="T22" fmla="*/ 204 w 382"/>
                  <a:gd name="T23" fmla="*/ 119 h 515"/>
                  <a:gd name="T24" fmla="*/ 100 w 382"/>
                  <a:gd name="T25" fmla="*/ 113 h 515"/>
                  <a:gd name="T26" fmla="*/ 179 w 382"/>
                  <a:gd name="T27" fmla="*/ 129 h 515"/>
                  <a:gd name="T28" fmla="*/ 222 w 382"/>
                  <a:gd name="T29" fmla="*/ 127 h 515"/>
                  <a:gd name="T30" fmla="*/ 215 w 382"/>
                  <a:gd name="T31" fmla="*/ 78 h 515"/>
                  <a:gd name="T32" fmla="*/ 224 w 382"/>
                  <a:gd name="T33" fmla="*/ 75 h 515"/>
                  <a:gd name="T34" fmla="*/ 221 w 382"/>
                  <a:gd name="T35" fmla="*/ 87 h 515"/>
                  <a:gd name="T36" fmla="*/ 230 w 382"/>
                  <a:gd name="T37" fmla="*/ 83 h 515"/>
                  <a:gd name="T38" fmla="*/ 242 w 382"/>
                  <a:gd name="T39" fmla="*/ 77 h 515"/>
                  <a:gd name="T40" fmla="*/ 327 w 382"/>
                  <a:gd name="T41" fmla="*/ 231 h 515"/>
                  <a:gd name="T42" fmla="*/ 292 w 382"/>
                  <a:gd name="T43" fmla="*/ 65 h 515"/>
                  <a:gd name="T44" fmla="*/ 53 w 382"/>
                  <a:gd name="T45" fmla="*/ 49 h 515"/>
                  <a:gd name="T46" fmla="*/ 53 w 382"/>
                  <a:gd name="T47" fmla="*/ 49 h 515"/>
                  <a:gd name="T48" fmla="*/ 169 w 382"/>
                  <a:gd name="T49" fmla="*/ 90 h 515"/>
                  <a:gd name="T50" fmla="*/ 169 w 382"/>
                  <a:gd name="T51" fmla="*/ 85 h 515"/>
                  <a:gd name="T52" fmla="*/ 164 w 382"/>
                  <a:gd name="T53" fmla="*/ 88 h 515"/>
                  <a:gd name="T54" fmla="*/ 138 w 382"/>
                  <a:gd name="T55" fmla="*/ 166 h 515"/>
                  <a:gd name="T56" fmla="*/ 193 w 382"/>
                  <a:gd name="T57" fmla="*/ 161 h 515"/>
                  <a:gd name="T58" fmla="*/ 142 w 382"/>
                  <a:gd name="T59" fmla="*/ 57 h 515"/>
                  <a:gd name="T60" fmla="*/ 94 w 382"/>
                  <a:gd name="T61" fmla="*/ 36 h 515"/>
                  <a:gd name="T62" fmla="*/ 124 w 382"/>
                  <a:gd name="T63" fmla="*/ 64 h 515"/>
                  <a:gd name="T64" fmla="*/ 63 w 382"/>
                  <a:gd name="T65" fmla="*/ 52 h 515"/>
                  <a:gd name="T66" fmla="*/ 91 w 382"/>
                  <a:gd name="T67" fmla="*/ 59 h 515"/>
                  <a:gd name="T68" fmla="*/ 68 w 382"/>
                  <a:gd name="T69" fmla="*/ 72 h 515"/>
                  <a:gd name="T70" fmla="*/ 125 w 382"/>
                  <a:gd name="T71" fmla="*/ 88 h 515"/>
                  <a:gd name="T72" fmla="*/ 67 w 382"/>
                  <a:gd name="T73" fmla="*/ 90 h 515"/>
                  <a:gd name="T74" fmla="*/ 203 w 382"/>
                  <a:gd name="T75" fmla="*/ 155 h 515"/>
                  <a:gd name="T76" fmla="*/ 189 w 382"/>
                  <a:gd name="T77" fmla="*/ 151 h 515"/>
                  <a:gd name="T78" fmla="*/ 174 w 382"/>
                  <a:gd name="T79" fmla="*/ 93 h 515"/>
                  <a:gd name="T80" fmla="*/ 119 w 382"/>
                  <a:gd name="T81" fmla="*/ 86 h 515"/>
                  <a:gd name="T82" fmla="*/ 132 w 382"/>
                  <a:gd name="T83" fmla="*/ 132 h 515"/>
                  <a:gd name="T84" fmla="*/ 134 w 382"/>
                  <a:gd name="T85" fmla="*/ 133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82" h="515">
                    <a:moveTo>
                      <a:pt x="311" y="75"/>
                    </a:moveTo>
                    <a:cubicBezTo>
                      <a:pt x="334" y="157"/>
                      <a:pt x="357" y="240"/>
                      <a:pt x="370" y="324"/>
                    </a:cubicBezTo>
                    <a:cubicBezTo>
                      <a:pt x="379" y="387"/>
                      <a:pt x="381" y="452"/>
                      <a:pt x="382" y="515"/>
                    </a:cubicBezTo>
                    <a:cubicBezTo>
                      <a:pt x="377" y="515"/>
                      <a:pt x="372" y="515"/>
                      <a:pt x="367" y="515"/>
                    </a:cubicBezTo>
                    <a:cubicBezTo>
                      <a:pt x="366" y="438"/>
                      <a:pt x="368" y="361"/>
                      <a:pt x="348" y="285"/>
                    </a:cubicBezTo>
                    <a:cubicBezTo>
                      <a:pt x="341" y="260"/>
                      <a:pt x="326" y="239"/>
                      <a:pt x="310" y="219"/>
                    </a:cubicBezTo>
                    <a:cubicBezTo>
                      <a:pt x="291" y="195"/>
                      <a:pt x="269" y="174"/>
                      <a:pt x="246" y="155"/>
                    </a:cubicBezTo>
                    <a:cubicBezTo>
                      <a:pt x="241" y="151"/>
                      <a:pt x="237" y="149"/>
                      <a:pt x="231" y="154"/>
                    </a:cubicBezTo>
                    <a:cubicBezTo>
                      <a:pt x="206" y="178"/>
                      <a:pt x="176" y="185"/>
                      <a:pt x="142" y="176"/>
                    </a:cubicBezTo>
                    <a:cubicBezTo>
                      <a:pt x="125" y="172"/>
                      <a:pt x="109" y="168"/>
                      <a:pt x="93" y="159"/>
                    </a:cubicBezTo>
                    <a:cubicBezTo>
                      <a:pt x="95" y="154"/>
                      <a:pt x="102" y="157"/>
                      <a:pt x="102" y="153"/>
                    </a:cubicBezTo>
                    <a:cubicBezTo>
                      <a:pt x="102" y="148"/>
                      <a:pt x="97" y="146"/>
                      <a:pt x="94" y="143"/>
                    </a:cubicBezTo>
                    <a:cubicBezTo>
                      <a:pt x="80" y="133"/>
                      <a:pt x="66" y="123"/>
                      <a:pt x="53" y="110"/>
                    </a:cubicBezTo>
                    <a:cubicBezTo>
                      <a:pt x="60" y="109"/>
                      <a:pt x="66" y="111"/>
                      <a:pt x="73" y="108"/>
                    </a:cubicBezTo>
                    <a:cubicBezTo>
                      <a:pt x="52" y="93"/>
                      <a:pt x="35" y="76"/>
                      <a:pt x="21" y="56"/>
                    </a:cubicBezTo>
                    <a:cubicBezTo>
                      <a:pt x="18" y="52"/>
                      <a:pt x="15" y="47"/>
                      <a:pt x="12" y="42"/>
                    </a:cubicBezTo>
                    <a:cubicBezTo>
                      <a:pt x="11" y="41"/>
                      <a:pt x="9" y="38"/>
                      <a:pt x="10" y="37"/>
                    </a:cubicBezTo>
                    <a:cubicBezTo>
                      <a:pt x="25" y="28"/>
                      <a:pt x="9" y="24"/>
                      <a:pt x="7" y="18"/>
                    </a:cubicBezTo>
                    <a:cubicBezTo>
                      <a:pt x="6" y="15"/>
                      <a:pt x="3" y="13"/>
                      <a:pt x="0" y="9"/>
                    </a:cubicBezTo>
                    <a:cubicBezTo>
                      <a:pt x="38" y="5"/>
                      <a:pt x="74" y="3"/>
                      <a:pt x="110" y="12"/>
                    </a:cubicBezTo>
                    <a:cubicBezTo>
                      <a:pt x="112" y="12"/>
                      <a:pt x="116" y="13"/>
                      <a:pt x="116" y="13"/>
                    </a:cubicBezTo>
                    <a:cubicBezTo>
                      <a:pt x="121" y="0"/>
                      <a:pt x="132" y="7"/>
                      <a:pt x="140" y="5"/>
                    </a:cubicBezTo>
                    <a:cubicBezTo>
                      <a:pt x="146" y="15"/>
                      <a:pt x="133" y="18"/>
                      <a:pt x="133" y="27"/>
                    </a:cubicBezTo>
                    <a:cubicBezTo>
                      <a:pt x="137" y="27"/>
                      <a:pt x="144" y="25"/>
                      <a:pt x="143" y="34"/>
                    </a:cubicBezTo>
                    <a:cubicBezTo>
                      <a:pt x="143" y="35"/>
                      <a:pt x="142" y="38"/>
                      <a:pt x="145" y="38"/>
                    </a:cubicBezTo>
                    <a:cubicBezTo>
                      <a:pt x="146" y="38"/>
                      <a:pt x="146" y="36"/>
                      <a:pt x="147" y="35"/>
                    </a:cubicBezTo>
                    <a:cubicBezTo>
                      <a:pt x="163" y="34"/>
                      <a:pt x="149" y="45"/>
                      <a:pt x="152" y="49"/>
                    </a:cubicBezTo>
                    <a:cubicBezTo>
                      <a:pt x="150" y="48"/>
                      <a:pt x="150" y="44"/>
                      <a:pt x="146" y="46"/>
                    </a:cubicBezTo>
                    <a:cubicBezTo>
                      <a:pt x="152" y="55"/>
                      <a:pt x="143" y="70"/>
                      <a:pt x="162" y="74"/>
                    </a:cubicBezTo>
                    <a:cubicBezTo>
                      <a:pt x="158" y="66"/>
                      <a:pt x="155" y="58"/>
                      <a:pt x="152" y="51"/>
                    </a:cubicBezTo>
                    <a:cubicBezTo>
                      <a:pt x="158" y="52"/>
                      <a:pt x="162" y="50"/>
                      <a:pt x="166" y="48"/>
                    </a:cubicBezTo>
                    <a:cubicBezTo>
                      <a:pt x="170" y="47"/>
                      <a:pt x="173" y="40"/>
                      <a:pt x="177" y="44"/>
                    </a:cubicBezTo>
                    <a:cubicBezTo>
                      <a:pt x="181" y="47"/>
                      <a:pt x="179" y="53"/>
                      <a:pt x="178" y="58"/>
                    </a:cubicBezTo>
                    <a:cubicBezTo>
                      <a:pt x="177" y="59"/>
                      <a:pt x="177" y="60"/>
                      <a:pt x="177" y="63"/>
                    </a:cubicBezTo>
                    <a:cubicBezTo>
                      <a:pt x="185" y="60"/>
                      <a:pt x="190" y="61"/>
                      <a:pt x="188" y="70"/>
                    </a:cubicBezTo>
                    <a:cubicBezTo>
                      <a:pt x="195" y="86"/>
                      <a:pt x="201" y="102"/>
                      <a:pt x="204" y="119"/>
                    </a:cubicBezTo>
                    <a:cubicBezTo>
                      <a:pt x="193" y="120"/>
                      <a:pt x="181" y="119"/>
                      <a:pt x="169" y="122"/>
                    </a:cubicBezTo>
                    <a:cubicBezTo>
                      <a:pt x="157" y="125"/>
                      <a:pt x="145" y="123"/>
                      <a:pt x="134" y="121"/>
                    </a:cubicBezTo>
                    <a:cubicBezTo>
                      <a:pt x="123" y="119"/>
                      <a:pt x="112" y="113"/>
                      <a:pt x="100" y="113"/>
                    </a:cubicBezTo>
                    <a:cubicBezTo>
                      <a:pt x="106" y="119"/>
                      <a:pt x="114" y="119"/>
                      <a:pt x="121" y="122"/>
                    </a:cubicBezTo>
                    <a:cubicBezTo>
                      <a:pt x="137" y="128"/>
                      <a:pt x="153" y="132"/>
                      <a:pt x="170" y="125"/>
                    </a:cubicBezTo>
                    <a:cubicBezTo>
                      <a:pt x="173" y="123"/>
                      <a:pt x="178" y="122"/>
                      <a:pt x="179" y="129"/>
                    </a:cubicBezTo>
                    <a:cubicBezTo>
                      <a:pt x="169" y="132"/>
                      <a:pt x="161" y="137"/>
                      <a:pt x="156" y="146"/>
                    </a:cubicBezTo>
                    <a:cubicBezTo>
                      <a:pt x="164" y="141"/>
                      <a:pt x="174" y="138"/>
                      <a:pt x="179" y="129"/>
                    </a:cubicBezTo>
                    <a:cubicBezTo>
                      <a:pt x="193" y="122"/>
                      <a:pt x="207" y="123"/>
                      <a:pt x="222" y="127"/>
                    </a:cubicBezTo>
                    <a:cubicBezTo>
                      <a:pt x="205" y="111"/>
                      <a:pt x="199" y="93"/>
                      <a:pt x="204" y="71"/>
                    </a:cubicBezTo>
                    <a:cubicBezTo>
                      <a:pt x="206" y="70"/>
                      <a:pt x="208" y="69"/>
                      <a:pt x="210" y="67"/>
                    </a:cubicBezTo>
                    <a:cubicBezTo>
                      <a:pt x="216" y="69"/>
                      <a:pt x="215" y="74"/>
                      <a:pt x="215" y="78"/>
                    </a:cubicBezTo>
                    <a:cubicBezTo>
                      <a:pt x="215" y="78"/>
                      <a:pt x="214" y="78"/>
                      <a:pt x="214" y="79"/>
                    </a:cubicBezTo>
                    <a:cubicBezTo>
                      <a:pt x="214" y="78"/>
                      <a:pt x="215" y="78"/>
                      <a:pt x="215" y="78"/>
                    </a:cubicBezTo>
                    <a:cubicBezTo>
                      <a:pt x="218" y="77"/>
                      <a:pt x="221" y="76"/>
                      <a:pt x="224" y="75"/>
                    </a:cubicBezTo>
                    <a:cubicBezTo>
                      <a:pt x="226" y="77"/>
                      <a:pt x="228" y="80"/>
                      <a:pt x="229" y="83"/>
                    </a:cubicBezTo>
                    <a:cubicBezTo>
                      <a:pt x="231" y="90"/>
                      <a:pt x="226" y="88"/>
                      <a:pt x="222" y="87"/>
                    </a:cubicBezTo>
                    <a:cubicBezTo>
                      <a:pt x="222" y="87"/>
                      <a:pt x="222" y="87"/>
                      <a:pt x="221" y="87"/>
                    </a:cubicBezTo>
                    <a:cubicBezTo>
                      <a:pt x="222" y="87"/>
                      <a:pt x="222" y="87"/>
                      <a:pt x="222" y="88"/>
                    </a:cubicBezTo>
                    <a:cubicBezTo>
                      <a:pt x="229" y="99"/>
                      <a:pt x="233" y="112"/>
                      <a:pt x="231" y="126"/>
                    </a:cubicBezTo>
                    <a:cubicBezTo>
                      <a:pt x="234" y="111"/>
                      <a:pt x="238" y="97"/>
                      <a:pt x="230" y="83"/>
                    </a:cubicBezTo>
                    <a:cubicBezTo>
                      <a:pt x="230" y="79"/>
                      <a:pt x="229" y="75"/>
                      <a:pt x="229" y="71"/>
                    </a:cubicBezTo>
                    <a:cubicBezTo>
                      <a:pt x="230" y="68"/>
                      <a:pt x="232" y="68"/>
                      <a:pt x="234" y="69"/>
                    </a:cubicBezTo>
                    <a:cubicBezTo>
                      <a:pt x="235" y="73"/>
                      <a:pt x="235" y="78"/>
                      <a:pt x="242" y="77"/>
                    </a:cubicBezTo>
                    <a:cubicBezTo>
                      <a:pt x="250" y="95"/>
                      <a:pt x="253" y="114"/>
                      <a:pt x="246" y="132"/>
                    </a:cubicBezTo>
                    <a:cubicBezTo>
                      <a:pt x="243" y="140"/>
                      <a:pt x="244" y="143"/>
                      <a:pt x="251" y="148"/>
                    </a:cubicBezTo>
                    <a:cubicBezTo>
                      <a:pt x="281" y="172"/>
                      <a:pt x="307" y="199"/>
                      <a:pt x="327" y="231"/>
                    </a:cubicBezTo>
                    <a:cubicBezTo>
                      <a:pt x="330" y="236"/>
                      <a:pt x="334" y="241"/>
                      <a:pt x="337" y="246"/>
                    </a:cubicBezTo>
                    <a:cubicBezTo>
                      <a:pt x="335" y="230"/>
                      <a:pt x="332" y="214"/>
                      <a:pt x="329" y="199"/>
                    </a:cubicBezTo>
                    <a:cubicBezTo>
                      <a:pt x="318" y="154"/>
                      <a:pt x="308" y="109"/>
                      <a:pt x="292" y="65"/>
                    </a:cubicBezTo>
                    <a:cubicBezTo>
                      <a:pt x="292" y="61"/>
                      <a:pt x="293" y="58"/>
                      <a:pt x="297" y="55"/>
                    </a:cubicBezTo>
                    <a:cubicBezTo>
                      <a:pt x="298" y="64"/>
                      <a:pt x="308" y="67"/>
                      <a:pt x="311" y="75"/>
                    </a:cubicBezTo>
                    <a:close/>
                    <a:moveTo>
                      <a:pt x="53" y="49"/>
                    </a:moveTo>
                    <a:cubicBezTo>
                      <a:pt x="54" y="49"/>
                      <a:pt x="55" y="50"/>
                      <a:pt x="56" y="51"/>
                    </a:cubicBezTo>
                    <a:cubicBezTo>
                      <a:pt x="56" y="50"/>
                      <a:pt x="56" y="50"/>
                      <a:pt x="56" y="50"/>
                    </a:cubicBezTo>
                    <a:cubicBezTo>
                      <a:pt x="55" y="49"/>
                      <a:pt x="54" y="49"/>
                      <a:pt x="53" y="49"/>
                    </a:cubicBezTo>
                    <a:cubicBezTo>
                      <a:pt x="48" y="45"/>
                      <a:pt x="42" y="43"/>
                      <a:pt x="35" y="45"/>
                    </a:cubicBezTo>
                    <a:cubicBezTo>
                      <a:pt x="41" y="49"/>
                      <a:pt x="47" y="49"/>
                      <a:pt x="53" y="49"/>
                    </a:cubicBezTo>
                    <a:close/>
                    <a:moveTo>
                      <a:pt x="169" y="90"/>
                    </a:moveTo>
                    <a:cubicBezTo>
                      <a:pt x="169" y="90"/>
                      <a:pt x="170" y="90"/>
                      <a:pt x="170" y="90"/>
                    </a:cubicBezTo>
                    <a:cubicBezTo>
                      <a:pt x="170" y="90"/>
                      <a:pt x="169" y="90"/>
                      <a:pt x="169" y="90"/>
                    </a:cubicBezTo>
                    <a:cubicBezTo>
                      <a:pt x="169" y="88"/>
                      <a:pt x="169" y="87"/>
                      <a:pt x="169" y="85"/>
                    </a:cubicBezTo>
                    <a:cubicBezTo>
                      <a:pt x="169" y="83"/>
                      <a:pt x="168" y="80"/>
                      <a:pt x="166" y="79"/>
                    </a:cubicBezTo>
                    <a:cubicBezTo>
                      <a:pt x="165" y="79"/>
                      <a:pt x="163" y="79"/>
                      <a:pt x="163" y="80"/>
                    </a:cubicBezTo>
                    <a:cubicBezTo>
                      <a:pt x="161" y="83"/>
                      <a:pt x="162" y="86"/>
                      <a:pt x="164" y="88"/>
                    </a:cubicBezTo>
                    <a:cubicBezTo>
                      <a:pt x="165" y="89"/>
                      <a:pt x="167" y="89"/>
                      <a:pt x="169" y="90"/>
                    </a:cubicBezTo>
                    <a:close/>
                    <a:moveTo>
                      <a:pt x="188" y="162"/>
                    </a:moveTo>
                    <a:cubicBezTo>
                      <a:pt x="172" y="165"/>
                      <a:pt x="156" y="153"/>
                      <a:pt x="138" y="166"/>
                    </a:cubicBezTo>
                    <a:cubicBezTo>
                      <a:pt x="156" y="168"/>
                      <a:pt x="173" y="169"/>
                      <a:pt x="188" y="162"/>
                    </a:cubicBezTo>
                    <a:cubicBezTo>
                      <a:pt x="190" y="162"/>
                      <a:pt x="192" y="162"/>
                      <a:pt x="194" y="161"/>
                    </a:cubicBezTo>
                    <a:cubicBezTo>
                      <a:pt x="193" y="161"/>
                      <a:pt x="193" y="161"/>
                      <a:pt x="193" y="161"/>
                    </a:cubicBezTo>
                    <a:cubicBezTo>
                      <a:pt x="191" y="160"/>
                      <a:pt x="189" y="161"/>
                      <a:pt x="188" y="162"/>
                    </a:cubicBezTo>
                    <a:close/>
                    <a:moveTo>
                      <a:pt x="137" y="51"/>
                    </a:moveTo>
                    <a:cubicBezTo>
                      <a:pt x="138" y="54"/>
                      <a:pt x="139" y="57"/>
                      <a:pt x="142" y="57"/>
                    </a:cubicBezTo>
                    <a:cubicBezTo>
                      <a:pt x="143" y="58"/>
                      <a:pt x="144" y="57"/>
                      <a:pt x="144" y="55"/>
                    </a:cubicBezTo>
                    <a:cubicBezTo>
                      <a:pt x="143" y="52"/>
                      <a:pt x="141" y="51"/>
                      <a:pt x="138" y="51"/>
                    </a:cubicBezTo>
                    <a:cubicBezTo>
                      <a:pt x="128" y="33"/>
                      <a:pt x="111" y="34"/>
                      <a:pt x="94" y="36"/>
                    </a:cubicBezTo>
                    <a:cubicBezTo>
                      <a:pt x="109" y="39"/>
                      <a:pt x="122" y="49"/>
                      <a:pt x="137" y="51"/>
                    </a:cubicBezTo>
                    <a:close/>
                    <a:moveTo>
                      <a:pt x="72" y="71"/>
                    </a:moveTo>
                    <a:cubicBezTo>
                      <a:pt x="89" y="66"/>
                      <a:pt x="106" y="61"/>
                      <a:pt x="124" y="64"/>
                    </a:cubicBezTo>
                    <a:cubicBezTo>
                      <a:pt x="115" y="60"/>
                      <a:pt x="109" y="47"/>
                      <a:pt x="95" y="55"/>
                    </a:cubicBezTo>
                    <a:cubicBezTo>
                      <a:pt x="88" y="60"/>
                      <a:pt x="77" y="54"/>
                      <a:pt x="68" y="52"/>
                    </a:cubicBezTo>
                    <a:cubicBezTo>
                      <a:pt x="66" y="52"/>
                      <a:pt x="63" y="51"/>
                      <a:pt x="63" y="52"/>
                    </a:cubicBezTo>
                    <a:cubicBezTo>
                      <a:pt x="64" y="62"/>
                      <a:pt x="56" y="57"/>
                      <a:pt x="53" y="59"/>
                    </a:cubicBezTo>
                    <a:cubicBezTo>
                      <a:pt x="49" y="60"/>
                      <a:pt x="44" y="60"/>
                      <a:pt x="41" y="66"/>
                    </a:cubicBezTo>
                    <a:cubicBezTo>
                      <a:pt x="58" y="62"/>
                      <a:pt x="74" y="60"/>
                      <a:pt x="91" y="59"/>
                    </a:cubicBezTo>
                    <a:cubicBezTo>
                      <a:pt x="85" y="66"/>
                      <a:pt x="75" y="62"/>
                      <a:pt x="72" y="71"/>
                    </a:cubicBezTo>
                    <a:cubicBezTo>
                      <a:pt x="71" y="71"/>
                      <a:pt x="69" y="71"/>
                      <a:pt x="67" y="72"/>
                    </a:cubicBezTo>
                    <a:cubicBezTo>
                      <a:pt x="67" y="72"/>
                      <a:pt x="67" y="72"/>
                      <a:pt x="68" y="72"/>
                    </a:cubicBezTo>
                    <a:cubicBezTo>
                      <a:pt x="70" y="73"/>
                      <a:pt x="71" y="72"/>
                      <a:pt x="72" y="71"/>
                    </a:cubicBezTo>
                    <a:close/>
                    <a:moveTo>
                      <a:pt x="184" y="105"/>
                    </a:moveTo>
                    <a:cubicBezTo>
                      <a:pt x="162" y="105"/>
                      <a:pt x="143" y="98"/>
                      <a:pt x="125" y="88"/>
                    </a:cubicBezTo>
                    <a:cubicBezTo>
                      <a:pt x="126" y="94"/>
                      <a:pt x="134" y="93"/>
                      <a:pt x="136" y="99"/>
                    </a:cubicBezTo>
                    <a:cubicBezTo>
                      <a:pt x="113" y="95"/>
                      <a:pt x="90" y="91"/>
                      <a:pt x="68" y="87"/>
                    </a:cubicBezTo>
                    <a:cubicBezTo>
                      <a:pt x="68" y="88"/>
                      <a:pt x="68" y="89"/>
                      <a:pt x="67" y="90"/>
                    </a:cubicBezTo>
                    <a:cubicBezTo>
                      <a:pt x="106" y="97"/>
                      <a:pt x="143" y="110"/>
                      <a:pt x="184" y="105"/>
                    </a:cubicBezTo>
                    <a:close/>
                    <a:moveTo>
                      <a:pt x="189" y="151"/>
                    </a:moveTo>
                    <a:cubicBezTo>
                      <a:pt x="195" y="153"/>
                      <a:pt x="199" y="153"/>
                      <a:pt x="203" y="155"/>
                    </a:cubicBezTo>
                    <a:cubicBezTo>
                      <a:pt x="208" y="159"/>
                      <a:pt x="198" y="156"/>
                      <a:pt x="201" y="160"/>
                    </a:cubicBezTo>
                    <a:cubicBezTo>
                      <a:pt x="206" y="161"/>
                      <a:pt x="211" y="160"/>
                      <a:pt x="215" y="154"/>
                    </a:cubicBezTo>
                    <a:cubicBezTo>
                      <a:pt x="206" y="153"/>
                      <a:pt x="199" y="149"/>
                      <a:pt x="189" y="151"/>
                    </a:cubicBezTo>
                    <a:close/>
                    <a:moveTo>
                      <a:pt x="174" y="93"/>
                    </a:moveTo>
                    <a:cubicBezTo>
                      <a:pt x="178" y="97"/>
                      <a:pt x="179" y="101"/>
                      <a:pt x="185" y="98"/>
                    </a:cubicBezTo>
                    <a:cubicBezTo>
                      <a:pt x="183" y="95"/>
                      <a:pt x="181" y="92"/>
                      <a:pt x="174" y="93"/>
                    </a:cubicBezTo>
                    <a:close/>
                    <a:moveTo>
                      <a:pt x="118" y="84"/>
                    </a:moveTo>
                    <a:cubicBezTo>
                      <a:pt x="117" y="84"/>
                      <a:pt x="117" y="85"/>
                      <a:pt x="117" y="86"/>
                    </a:cubicBezTo>
                    <a:cubicBezTo>
                      <a:pt x="117" y="86"/>
                      <a:pt x="118" y="87"/>
                      <a:pt x="119" y="86"/>
                    </a:cubicBezTo>
                    <a:cubicBezTo>
                      <a:pt x="119" y="86"/>
                      <a:pt x="119" y="85"/>
                      <a:pt x="120" y="85"/>
                    </a:cubicBezTo>
                    <a:cubicBezTo>
                      <a:pt x="119" y="84"/>
                      <a:pt x="118" y="84"/>
                      <a:pt x="118" y="84"/>
                    </a:cubicBezTo>
                    <a:close/>
                    <a:moveTo>
                      <a:pt x="132" y="132"/>
                    </a:moveTo>
                    <a:cubicBezTo>
                      <a:pt x="132" y="133"/>
                      <a:pt x="132" y="133"/>
                      <a:pt x="131" y="134"/>
                    </a:cubicBezTo>
                    <a:cubicBezTo>
                      <a:pt x="132" y="134"/>
                      <a:pt x="133" y="135"/>
                      <a:pt x="133" y="135"/>
                    </a:cubicBezTo>
                    <a:cubicBezTo>
                      <a:pt x="134" y="135"/>
                      <a:pt x="134" y="134"/>
                      <a:pt x="134" y="133"/>
                    </a:cubicBezTo>
                    <a:cubicBezTo>
                      <a:pt x="133" y="133"/>
                      <a:pt x="133" y="132"/>
                      <a:pt x="132" y="13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0" name="Freeform 412">
                <a:extLst>
                  <a:ext uri="{FF2B5EF4-FFF2-40B4-BE49-F238E27FC236}">
                    <a16:creationId xmlns:a16="http://schemas.microsoft.com/office/drawing/2014/main" id="{A5DE86E6-E4EA-7C75-D320-FB5D692F22BE}"/>
                  </a:ext>
                </a:extLst>
              </p:cNvPr>
              <p:cNvSpPr/>
              <p:nvPr/>
            </p:nvSpPr>
            <p:spPr bwMode="auto">
              <a:xfrm>
                <a:off x="786" y="692"/>
                <a:ext cx="224" cy="401"/>
              </a:xfrm>
              <a:custGeom>
                <a:avLst/>
                <a:gdLst>
                  <a:gd name="T0" fmla="*/ 185 w 195"/>
                  <a:gd name="T1" fmla="*/ 345 h 350"/>
                  <a:gd name="T2" fmla="*/ 176 w 195"/>
                  <a:gd name="T3" fmla="*/ 342 h 350"/>
                  <a:gd name="T4" fmla="*/ 174 w 195"/>
                  <a:gd name="T5" fmla="*/ 339 h 350"/>
                  <a:gd name="T6" fmla="*/ 140 w 195"/>
                  <a:gd name="T7" fmla="*/ 336 h 350"/>
                  <a:gd name="T8" fmla="*/ 116 w 195"/>
                  <a:gd name="T9" fmla="*/ 317 h 350"/>
                  <a:gd name="T10" fmla="*/ 85 w 195"/>
                  <a:gd name="T11" fmla="*/ 311 h 350"/>
                  <a:gd name="T12" fmla="*/ 77 w 195"/>
                  <a:gd name="T13" fmla="*/ 305 h 350"/>
                  <a:gd name="T14" fmla="*/ 59 w 195"/>
                  <a:gd name="T15" fmla="*/ 311 h 350"/>
                  <a:gd name="T16" fmla="*/ 58 w 195"/>
                  <a:gd name="T17" fmla="*/ 284 h 350"/>
                  <a:gd name="T18" fmla="*/ 65 w 195"/>
                  <a:gd name="T19" fmla="*/ 264 h 350"/>
                  <a:gd name="T20" fmla="*/ 29 w 195"/>
                  <a:gd name="T21" fmla="*/ 264 h 350"/>
                  <a:gd name="T22" fmla="*/ 32 w 195"/>
                  <a:gd name="T23" fmla="*/ 222 h 350"/>
                  <a:gd name="T24" fmla="*/ 8 w 195"/>
                  <a:gd name="T25" fmla="*/ 217 h 350"/>
                  <a:gd name="T26" fmla="*/ 7 w 195"/>
                  <a:gd name="T27" fmla="*/ 206 h 350"/>
                  <a:gd name="T28" fmla="*/ 9 w 195"/>
                  <a:gd name="T29" fmla="*/ 171 h 350"/>
                  <a:gd name="T30" fmla="*/ 14 w 195"/>
                  <a:gd name="T31" fmla="*/ 154 h 350"/>
                  <a:gd name="T32" fmla="*/ 5 w 195"/>
                  <a:gd name="T33" fmla="*/ 144 h 350"/>
                  <a:gd name="T34" fmla="*/ 25 w 195"/>
                  <a:gd name="T35" fmla="*/ 132 h 350"/>
                  <a:gd name="T36" fmla="*/ 12 w 195"/>
                  <a:gd name="T37" fmla="*/ 120 h 350"/>
                  <a:gd name="T38" fmla="*/ 11 w 195"/>
                  <a:gd name="T39" fmla="*/ 116 h 350"/>
                  <a:gd name="T40" fmla="*/ 45 w 195"/>
                  <a:gd name="T41" fmla="*/ 113 h 350"/>
                  <a:gd name="T42" fmla="*/ 48 w 195"/>
                  <a:gd name="T43" fmla="*/ 105 h 350"/>
                  <a:gd name="T44" fmla="*/ 39 w 195"/>
                  <a:gd name="T45" fmla="*/ 81 h 350"/>
                  <a:gd name="T46" fmla="*/ 45 w 195"/>
                  <a:gd name="T47" fmla="*/ 82 h 350"/>
                  <a:gd name="T48" fmla="*/ 57 w 195"/>
                  <a:gd name="T49" fmla="*/ 61 h 350"/>
                  <a:gd name="T50" fmla="*/ 87 w 195"/>
                  <a:gd name="T51" fmla="*/ 47 h 350"/>
                  <a:gd name="T52" fmla="*/ 94 w 195"/>
                  <a:gd name="T53" fmla="*/ 32 h 350"/>
                  <a:gd name="T54" fmla="*/ 120 w 195"/>
                  <a:gd name="T55" fmla="*/ 29 h 350"/>
                  <a:gd name="T56" fmla="*/ 137 w 195"/>
                  <a:gd name="T57" fmla="*/ 24 h 350"/>
                  <a:gd name="T58" fmla="*/ 137 w 195"/>
                  <a:gd name="T59" fmla="*/ 12 h 350"/>
                  <a:gd name="T60" fmla="*/ 147 w 195"/>
                  <a:gd name="T61" fmla="*/ 17 h 350"/>
                  <a:gd name="T62" fmla="*/ 169 w 195"/>
                  <a:gd name="T63" fmla="*/ 13 h 350"/>
                  <a:gd name="T64" fmla="*/ 195 w 195"/>
                  <a:gd name="T65" fmla="*/ 21 h 350"/>
                  <a:gd name="T66" fmla="*/ 176 w 195"/>
                  <a:gd name="T67" fmla="*/ 79 h 350"/>
                  <a:gd name="T68" fmla="*/ 162 w 195"/>
                  <a:gd name="T69" fmla="*/ 79 h 350"/>
                  <a:gd name="T70" fmla="*/ 145 w 195"/>
                  <a:gd name="T71" fmla="*/ 80 h 350"/>
                  <a:gd name="T72" fmla="*/ 111 w 195"/>
                  <a:gd name="T73" fmla="*/ 99 h 350"/>
                  <a:gd name="T74" fmla="*/ 94 w 195"/>
                  <a:gd name="T75" fmla="*/ 122 h 350"/>
                  <a:gd name="T76" fmla="*/ 84 w 195"/>
                  <a:gd name="T77" fmla="*/ 121 h 350"/>
                  <a:gd name="T78" fmla="*/ 82 w 195"/>
                  <a:gd name="T79" fmla="*/ 137 h 350"/>
                  <a:gd name="T80" fmla="*/ 80 w 195"/>
                  <a:gd name="T81" fmla="*/ 159 h 350"/>
                  <a:gd name="T82" fmla="*/ 80 w 195"/>
                  <a:gd name="T83" fmla="*/ 203 h 350"/>
                  <a:gd name="T84" fmla="*/ 98 w 195"/>
                  <a:gd name="T85" fmla="*/ 231 h 350"/>
                  <a:gd name="T86" fmla="*/ 129 w 195"/>
                  <a:gd name="T87" fmla="*/ 259 h 350"/>
                  <a:gd name="T88" fmla="*/ 172 w 195"/>
                  <a:gd name="T89" fmla="*/ 277 h 350"/>
                  <a:gd name="T90" fmla="*/ 195 w 195"/>
                  <a:gd name="T91" fmla="*/ 277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5" h="350">
                    <a:moveTo>
                      <a:pt x="195" y="343"/>
                    </a:moveTo>
                    <a:cubicBezTo>
                      <a:pt x="191" y="339"/>
                      <a:pt x="187" y="335"/>
                      <a:pt x="185" y="345"/>
                    </a:cubicBezTo>
                    <a:cubicBezTo>
                      <a:pt x="184" y="350"/>
                      <a:pt x="180" y="348"/>
                      <a:pt x="176" y="348"/>
                    </a:cubicBezTo>
                    <a:cubicBezTo>
                      <a:pt x="176" y="346"/>
                      <a:pt x="176" y="344"/>
                      <a:pt x="176" y="342"/>
                    </a:cubicBezTo>
                    <a:cubicBezTo>
                      <a:pt x="176" y="341"/>
                      <a:pt x="176" y="341"/>
                      <a:pt x="176" y="341"/>
                    </a:cubicBezTo>
                    <a:cubicBezTo>
                      <a:pt x="175" y="340"/>
                      <a:pt x="174" y="339"/>
                      <a:pt x="174" y="339"/>
                    </a:cubicBezTo>
                    <a:cubicBezTo>
                      <a:pt x="170" y="332"/>
                      <a:pt x="172" y="324"/>
                      <a:pt x="166" y="316"/>
                    </a:cubicBezTo>
                    <a:cubicBezTo>
                      <a:pt x="161" y="328"/>
                      <a:pt x="147" y="328"/>
                      <a:pt x="140" y="336"/>
                    </a:cubicBezTo>
                    <a:cubicBezTo>
                      <a:pt x="124" y="348"/>
                      <a:pt x="124" y="348"/>
                      <a:pt x="118" y="331"/>
                    </a:cubicBezTo>
                    <a:cubicBezTo>
                      <a:pt x="118" y="326"/>
                      <a:pt x="120" y="321"/>
                      <a:pt x="116" y="317"/>
                    </a:cubicBezTo>
                    <a:cubicBezTo>
                      <a:pt x="113" y="309"/>
                      <a:pt x="119" y="301"/>
                      <a:pt x="116" y="291"/>
                    </a:cubicBezTo>
                    <a:cubicBezTo>
                      <a:pt x="108" y="303"/>
                      <a:pt x="96" y="306"/>
                      <a:pt x="85" y="311"/>
                    </a:cubicBezTo>
                    <a:cubicBezTo>
                      <a:pt x="84" y="311"/>
                      <a:pt x="84" y="310"/>
                      <a:pt x="84" y="309"/>
                    </a:cubicBezTo>
                    <a:cubicBezTo>
                      <a:pt x="84" y="305"/>
                      <a:pt x="82" y="303"/>
                      <a:pt x="77" y="305"/>
                    </a:cubicBezTo>
                    <a:cubicBezTo>
                      <a:pt x="74" y="307"/>
                      <a:pt x="71" y="308"/>
                      <a:pt x="67" y="309"/>
                    </a:cubicBezTo>
                    <a:cubicBezTo>
                      <a:pt x="65" y="310"/>
                      <a:pt x="62" y="310"/>
                      <a:pt x="59" y="311"/>
                    </a:cubicBezTo>
                    <a:cubicBezTo>
                      <a:pt x="52" y="312"/>
                      <a:pt x="51" y="310"/>
                      <a:pt x="54" y="303"/>
                    </a:cubicBezTo>
                    <a:cubicBezTo>
                      <a:pt x="56" y="297"/>
                      <a:pt x="63" y="292"/>
                      <a:pt x="58" y="284"/>
                    </a:cubicBezTo>
                    <a:cubicBezTo>
                      <a:pt x="64" y="281"/>
                      <a:pt x="64" y="274"/>
                      <a:pt x="66" y="269"/>
                    </a:cubicBezTo>
                    <a:cubicBezTo>
                      <a:pt x="67" y="267"/>
                      <a:pt x="67" y="263"/>
                      <a:pt x="65" y="264"/>
                    </a:cubicBezTo>
                    <a:cubicBezTo>
                      <a:pt x="56" y="267"/>
                      <a:pt x="47" y="262"/>
                      <a:pt x="39" y="269"/>
                    </a:cubicBezTo>
                    <a:cubicBezTo>
                      <a:pt x="35" y="269"/>
                      <a:pt x="32" y="271"/>
                      <a:pt x="29" y="264"/>
                    </a:cubicBezTo>
                    <a:cubicBezTo>
                      <a:pt x="27" y="256"/>
                      <a:pt x="18" y="250"/>
                      <a:pt x="20" y="239"/>
                    </a:cubicBezTo>
                    <a:cubicBezTo>
                      <a:pt x="25" y="234"/>
                      <a:pt x="30" y="230"/>
                      <a:pt x="32" y="222"/>
                    </a:cubicBezTo>
                    <a:cubicBezTo>
                      <a:pt x="25" y="221"/>
                      <a:pt x="18" y="220"/>
                      <a:pt x="12" y="220"/>
                    </a:cubicBezTo>
                    <a:cubicBezTo>
                      <a:pt x="10" y="219"/>
                      <a:pt x="9" y="218"/>
                      <a:pt x="8" y="217"/>
                    </a:cubicBezTo>
                    <a:cubicBezTo>
                      <a:pt x="4" y="216"/>
                      <a:pt x="0" y="215"/>
                      <a:pt x="0" y="211"/>
                    </a:cubicBezTo>
                    <a:cubicBezTo>
                      <a:pt x="0" y="207"/>
                      <a:pt x="4" y="207"/>
                      <a:pt x="7" y="206"/>
                    </a:cubicBezTo>
                    <a:cubicBezTo>
                      <a:pt x="12" y="203"/>
                      <a:pt x="16" y="199"/>
                      <a:pt x="19" y="194"/>
                    </a:cubicBezTo>
                    <a:cubicBezTo>
                      <a:pt x="1" y="184"/>
                      <a:pt x="1" y="184"/>
                      <a:pt x="9" y="171"/>
                    </a:cubicBezTo>
                    <a:cubicBezTo>
                      <a:pt x="16" y="171"/>
                      <a:pt x="25" y="169"/>
                      <a:pt x="27" y="164"/>
                    </a:cubicBezTo>
                    <a:cubicBezTo>
                      <a:pt x="28" y="159"/>
                      <a:pt x="19" y="156"/>
                      <a:pt x="14" y="154"/>
                    </a:cubicBezTo>
                    <a:cubicBezTo>
                      <a:pt x="13" y="151"/>
                      <a:pt x="12" y="150"/>
                      <a:pt x="9" y="149"/>
                    </a:cubicBezTo>
                    <a:cubicBezTo>
                      <a:pt x="9" y="147"/>
                      <a:pt x="8" y="145"/>
                      <a:pt x="5" y="144"/>
                    </a:cubicBezTo>
                    <a:cubicBezTo>
                      <a:pt x="1" y="137"/>
                      <a:pt x="6" y="138"/>
                      <a:pt x="10" y="138"/>
                    </a:cubicBezTo>
                    <a:cubicBezTo>
                      <a:pt x="16" y="137"/>
                      <a:pt x="23" y="137"/>
                      <a:pt x="25" y="132"/>
                    </a:cubicBezTo>
                    <a:cubicBezTo>
                      <a:pt x="26" y="127"/>
                      <a:pt x="18" y="126"/>
                      <a:pt x="15" y="122"/>
                    </a:cubicBezTo>
                    <a:cubicBezTo>
                      <a:pt x="15" y="121"/>
                      <a:pt x="13" y="121"/>
                      <a:pt x="12" y="120"/>
                    </a:cubicBezTo>
                    <a:cubicBezTo>
                      <a:pt x="12" y="120"/>
                      <a:pt x="12" y="120"/>
                      <a:pt x="12" y="120"/>
                    </a:cubicBezTo>
                    <a:cubicBezTo>
                      <a:pt x="12" y="118"/>
                      <a:pt x="12" y="117"/>
                      <a:pt x="11" y="116"/>
                    </a:cubicBezTo>
                    <a:cubicBezTo>
                      <a:pt x="19" y="115"/>
                      <a:pt x="26" y="114"/>
                      <a:pt x="33" y="113"/>
                    </a:cubicBezTo>
                    <a:cubicBezTo>
                      <a:pt x="37" y="113"/>
                      <a:pt x="41" y="113"/>
                      <a:pt x="45" y="113"/>
                    </a:cubicBezTo>
                    <a:cubicBezTo>
                      <a:pt x="47" y="113"/>
                      <a:pt x="50" y="114"/>
                      <a:pt x="51" y="111"/>
                    </a:cubicBezTo>
                    <a:cubicBezTo>
                      <a:pt x="52" y="108"/>
                      <a:pt x="50" y="106"/>
                      <a:pt x="48" y="105"/>
                    </a:cubicBezTo>
                    <a:cubicBezTo>
                      <a:pt x="40" y="99"/>
                      <a:pt x="39" y="90"/>
                      <a:pt x="38" y="82"/>
                    </a:cubicBezTo>
                    <a:cubicBezTo>
                      <a:pt x="39" y="81"/>
                      <a:pt x="39" y="81"/>
                      <a:pt x="39" y="81"/>
                    </a:cubicBezTo>
                    <a:cubicBezTo>
                      <a:pt x="40" y="81"/>
                      <a:pt x="40" y="81"/>
                      <a:pt x="40" y="81"/>
                    </a:cubicBezTo>
                    <a:cubicBezTo>
                      <a:pt x="42" y="81"/>
                      <a:pt x="44" y="82"/>
                      <a:pt x="45" y="82"/>
                    </a:cubicBezTo>
                    <a:cubicBezTo>
                      <a:pt x="60" y="82"/>
                      <a:pt x="60" y="82"/>
                      <a:pt x="57" y="68"/>
                    </a:cubicBezTo>
                    <a:cubicBezTo>
                      <a:pt x="56" y="66"/>
                      <a:pt x="54" y="63"/>
                      <a:pt x="57" y="61"/>
                    </a:cubicBezTo>
                    <a:cubicBezTo>
                      <a:pt x="60" y="59"/>
                      <a:pt x="64" y="60"/>
                      <a:pt x="68" y="62"/>
                    </a:cubicBezTo>
                    <a:cubicBezTo>
                      <a:pt x="87" y="69"/>
                      <a:pt x="89" y="67"/>
                      <a:pt x="87" y="47"/>
                    </a:cubicBezTo>
                    <a:cubicBezTo>
                      <a:pt x="86" y="46"/>
                      <a:pt x="87" y="44"/>
                      <a:pt x="86" y="43"/>
                    </a:cubicBezTo>
                    <a:cubicBezTo>
                      <a:pt x="80" y="32"/>
                      <a:pt x="93" y="32"/>
                      <a:pt x="94" y="32"/>
                    </a:cubicBezTo>
                    <a:cubicBezTo>
                      <a:pt x="109" y="37"/>
                      <a:pt x="105" y="27"/>
                      <a:pt x="104" y="20"/>
                    </a:cubicBezTo>
                    <a:cubicBezTo>
                      <a:pt x="112" y="20"/>
                      <a:pt x="115" y="25"/>
                      <a:pt x="120" y="29"/>
                    </a:cubicBezTo>
                    <a:cubicBezTo>
                      <a:pt x="124" y="32"/>
                      <a:pt x="125" y="41"/>
                      <a:pt x="130" y="39"/>
                    </a:cubicBezTo>
                    <a:cubicBezTo>
                      <a:pt x="135" y="37"/>
                      <a:pt x="135" y="29"/>
                      <a:pt x="137" y="24"/>
                    </a:cubicBezTo>
                    <a:cubicBezTo>
                      <a:pt x="137" y="22"/>
                      <a:pt x="137" y="20"/>
                      <a:pt x="137" y="18"/>
                    </a:cubicBezTo>
                    <a:cubicBezTo>
                      <a:pt x="137" y="16"/>
                      <a:pt x="137" y="14"/>
                      <a:pt x="137" y="12"/>
                    </a:cubicBezTo>
                    <a:cubicBezTo>
                      <a:pt x="138" y="11"/>
                      <a:pt x="138" y="10"/>
                      <a:pt x="139" y="9"/>
                    </a:cubicBezTo>
                    <a:cubicBezTo>
                      <a:pt x="143" y="11"/>
                      <a:pt x="146" y="13"/>
                      <a:pt x="147" y="17"/>
                    </a:cubicBezTo>
                    <a:cubicBezTo>
                      <a:pt x="153" y="19"/>
                      <a:pt x="154" y="28"/>
                      <a:pt x="159" y="27"/>
                    </a:cubicBezTo>
                    <a:cubicBezTo>
                      <a:pt x="165" y="26"/>
                      <a:pt x="165" y="17"/>
                      <a:pt x="169" y="13"/>
                    </a:cubicBezTo>
                    <a:cubicBezTo>
                      <a:pt x="173" y="9"/>
                      <a:pt x="173" y="4"/>
                      <a:pt x="174" y="0"/>
                    </a:cubicBezTo>
                    <a:cubicBezTo>
                      <a:pt x="184" y="4"/>
                      <a:pt x="187" y="16"/>
                      <a:pt x="195" y="21"/>
                    </a:cubicBezTo>
                    <a:cubicBezTo>
                      <a:pt x="195" y="41"/>
                      <a:pt x="195" y="61"/>
                      <a:pt x="195" y="82"/>
                    </a:cubicBezTo>
                    <a:cubicBezTo>
                      <a:pt x="189" y="81"/>
                      <a:pt x="184" y="68"/>
                      <a:pt x="176" y="79"/>
                    </a:cubicBezTo>
                    <a:cubicBezTo>
                      <a:pt x="176" y="80"/>
                      <a:pt x="173" y="78"/>
                      <a:pt x="171" y="78"/>
                    </a:cubicBezTo>
                    <a:cubicBezTo>
                      <a:pt x="168" y="76"/>
                      <a:pt x="165" y="75"/>
                      <a:pt x="162" y="79"/>
                    </a:cubicBezTo>
                    <a:cubicBezTo>
                      <a:pt x="159" y="83"/>
                      <a:pt x="155" y="82"/>
                      <a:pt x="151" y="80"/>
                    </a:cubicBezTo>
                    <a:cubicBezTo>
                      <a:pt x="149" y="79"/>
                      <a:pt x="147" y="77"/>
                      <a:pt x="145" y="80"/>
                    </a:cubicBezTo>
                    <a:cubicBezTo>
                      <a:pt x="137" y="89"/>
                      <a:pt x="127" y="95"/>
                      <a:pt x="115" y="97"/>
                    </a:cubicBezTo>
                    <a:cubicBezTo>
                      <a:pt x="114" y="97"/>
                      <a:pt x="111" y="98"/>
                      <a:pt x="111" y="99"/>
                    </a:cubicBezTo>
                    <a:cubicBezTo>
                      <a:pt x="111" y="109"/>
                      <a:pt x="103" y="111"/>
                      <a:pt x="97" y="116"/>
                    </a:cubicBezTo>
                    <a:cubicBezTo>
                      <a:pt x="96" y="118"/>
                      <a:pt x="95" y="120"/>
                      <a:pt x="94" y="122"/>
                    </a:cubicBezTo>
                    <a:cubicBezTo>
                      <a:pt x="93" y="123"/>
                      <a:pt x="93" y="123"/>
                      <a:pt x="93" y="123"/>
                    </a:cubicBezTo>
                    <a:cubicBezTo>
                      <a:pt x="90" y="122"/>
                      <a:pt x="87" y="120"/>
                      <a:pt x="84" y="121"/>
                    </a:cubicBezTo>
                    <a:cubicBezTo>
                      <a:pt x="77" y="122"/>
                      <a:pt x="65" y="115"/>
                      <a:pt x="65" y="120"/>
                    </a:cubicBezTo>
                    <a:cubicBezTo>
                      <a:pt x="64" y="127"/>
                      <a:pt x="73" y="134"/>
                      <a:pt x="82" y="137"/>
                    </a:cubicBezTo>
                    <a:cubicBezTo>
                      <a:pt x="82" y="137"/>
                      <a:pt x="83" y="137"/>
                      <a:pt x="84" y="137"/>
                    </a:cubicBezTo>
                    <a:cubicBezTo>
                      <a:pt x="86" y="145"/>
                      <a:pt x="87" y="152"/>
                      <a:pt x="80" y="159"/>
                    </a:cubicBezTo>
                    <a:cubicBezTo>
                      <a:pt x="76" y="163"/>
                      <a:pt x="72" y="169"/>
                      <a:pt x="75" y="177"/>
                    </a:cubicBezTo>
                    <a:cubicBezTo>
                      <a:pt x="78" y="185"/>
                      <a:pt x="86" y="192"/>
                      <a:pt x="80" y="203"/>
                    </a:cubicBezTo>
                    <a:cubicBezTo>
                      <a:pt x="78" y="206"/>
                      <a:pt x="82" y="209"/>
                      <a:pt x="84" y="212"/>
                    </a:cubicBezTo>
                    <a:cubicBezTo>
                      <a:pt x="90" y="218"/>
                      <a:pt x="96" y="224"/>
                      <a:pt x="98" y="231"/>
                    </a:cubicBezTo>
                    <a:cubicBezTo>
                      <a:pt x="102" y="244"/>
                      <a:pt x="106" y="250"/>
                      <a:pt x="119" y="250"/>
                    </a:cubicBezTo>
                    <a:cubicBezTo>
                      <a:pt x="126" y="251"/>
                      <a:pt x="128" y="253"/>
                      <a:pt x="129" y="259"/>
                    </a:cubicBezTo>
                    <a:cubicBezTo>
                      <a:pt x="129" y="266"/>
                      <a:pt x="133" y="270"/>
                      <a:pt x="140" y="270"/>
                    </a:cubicBezTo>
                    <a:cubicBezTo>
                      <a:pt x="151" y="270"/>
                      <a:pt x="165" y="258"/>
                      <a:pt x="172" y="277"/>
                    </a:cubicBezTo>
                    <a:cubicBezTo>
                      <a:pt x="172" y="277"/>
                      <a:pt x="173" y="277"/>
                      <a:pt x="174" y="277"/>
                    </a:cubicBezTo>
                    <a:cubicBezTo>
                      <a:pt x="181" y="271"/>
                      <a:pt x="188" y="280"/>
                      <a:pt x="195" y="277"/>
                    </a:cubicBezTo>
                    <a:cubicBezTo>
                      <a:pt x="195" y="299"/>
                      <a:pt x="195" y="321"/>
                      <a:pt x="195" y="34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1" name="Freeform 413">
                <a:extLst>
                  <a:ext uri="{FF2B5EF4-FFF2-40B4-BE49-F238E27FC236}">
                    <a16:creationId xmlns:a16="http://schemas.microsoft.com/office/drawing/2014/main" id="{D04BC60B-56FA-B02F-20DE-67A25F9B4B3C}"/>
                  </a:ext>
                </a:extLst>
              </p:cNvPr>
              <p:cNvSpPr>
                <a:spLocks noEditPoints="1"/>
              </p:cNvSpPr>
              <p:nvPr/>
            </p:nvSpPr>
            <p:spPr bwMode="auto">
              <a:xfrm>
                <a:off x="763" y="392"/>
                <a:ext cx="190" cy="318"/>
              </a:xfrm>
              <a:custGeom>
                <a:avLst/>
                <a:gdLst>
                  <a:gd name="T0" fmla="*/ 16 w 165"/>
                  <a:gd name="T1" fmla="*/ 7 h 278"/>
                  <a:gd name="T2" fmla="*/ 159 w 165"/>
                  <a:gd name="T3" fmla="*/ 271 h 278"/>
                  <a:gd name="T4" fmla="*/ 152 w 165"/>
                  <a:gd name="T5" fmla="*/ 254 h 278"/>
                  <a:gd name="T6" fmla="*/ 140 w 165"/>
                  <a:gd name="T7" fmla="*/ 156 h 278"/>
                  <a:gd name="T8" fmla="*/ 129 w 165"/>
                  <a:gd name="T9" fmla="*/ 161 h 278"/>
                  <a:gd name="T10" fmla="*/ 109 w 165"/>
                  <a:gd name="T11" fmla="*/ 119 h 278"/>
                  <a:gd name="T12" fmla="*/ 134 w 165"/>
                  <a:gd name="T13" fmla="*/ 188 h 278"/>
                  <a:gd name="T14" fmla="*/ 118 w 165"/>
                  <a:gd name="T15" fmla="*/ 181 h 278"/>
                  <a:gd name="T16" fmla="*/ 136 w 165"/>
                  <a:gd name="T17" fmla="*/ 206 h 278"/>
                  <a:gd name="T18" fmla="*/ 138 w 165"/>
                  <a:gd name="T19" fmla="*/ 218 h 278"/>
                  <a:gd name="T20" fmla="*/ 140 w 165"/>
                  <a:gd name="T21" fmla="*/ 252 h 278"/>
                  <a:gd name="T22" fmla="*/ 89 w 165"/>
                  <a:gd name="T23" fmla="*/ 175 h 278"/>
                  <a:gd name="T24" fmla="*/ 83 w 165"/>
                  <a:gd name="T25" fmla="*/ 175 h 278"/>
                  <a:gd name="T26" fmla="*/ 77 w 165"/>
                  <a:gd name="T27" fmla="*/ 178 h 278"/>
                  <a:gd name="T28" fmla="*/ 80 w 165"/>
                  <a:gd name="T29" fmla="*/ 182 h 278"/>
                  <a:gd name="T30" fmla="*/ 116 w 165"/>
                  <a:gd name="T31" fmla="*/ 225 h 278"/>
                  <a:gd name="T32" fmla="*/ 83 w 165"/>
                  <a:gd name="T33" fmla="*/ 211 h 278"/>
                  <a:gd name="T34" fmla="*/ 140 w 165"/>
                  <a:gd name="T35" fmla="*/ 252 h 278"/>
                  <a:gd name="T36" fmla="*/ 132 w 165"/>
                  <a:gd name="T37" fmla="*/ 274 h 278"/>
                  <a:gd name="T38" fmla="*/ 111 w 165"/>
                  <a:gd name="T39" fmla="*/ 262 h 278"/>
                  <a:gd name="T40" fmla="*/ 48 w 165"/>
                  <a:gd name="T41" fmla="*/ 176 h 278"/>
                  <a:gd name="T42" fmla="*/ 61 w 165"/>
                  <a:gd name="T43" fmla="*/ 179 h 278"/>
                  <a:gd name="T44" fmla="*/ 16 w 165"/>
                  <a:gd name="T45" fmla="*/ 70 h 278"/>
                  <a:gd name="T46" fmla="*/ 25 w 165"/>
                  <a:gd name="T47" fmla="*/ 55 h 278"/>
                  <a:gd name="T48" fmla="*/ 5 w 165"/>
                  <a:gd name="T49" fmla="*/ 0 h 278"/>
                  <a:gd name="T50" fmla="*/ 102 w 165"/>
                  <a:gd name="T51" fmla="*/ 155 h 278"/>
                  <a:gd name="T52" fmla="*/ 102 w 165"/>
                  <a:gd name="T53" fmla="*/ 155 h 278"/>
                  <a:gd name="T54" fmla="*/ 97 w 165"/>
                  <a:gd name="T55" fmla="*/ 148 h 278"/>
                  <a:gd name="T56" fmla="*/ 93 w 165"/>
                  <a:gd name="T57" fmla="*/ 145 h 278"/>
                  <a:gd name="T58" fmla="*/ 99 w 165"/>
                  <a:gd name="T59" fmla="*/ 153 h 278"/>
                  <a:gd name="T60" fmla="*/ 117 w 165"/>
                  <a:gd name="T61" fmla="*/ 115 h 278"/>
                  <a:gd name="T62" fmla="*/ 116 w 165"/>
                  <a:gd name="T63" fmla="*/ 112 h 278"/>
                  <a:gd name="T64" fmla="*/ 114 w 165"/>
                  <a:gd name="T65" fmla="*/ 107 h 278"/>
                  <a:gd name="T66" fmla="*/ 58 w 165"/>
                  <a:gd name="T67" fmla="*/ 49 h 278"/>
                  <a:gd name="T68" fmla="*/ 58 w 165"/>
                  <a:gd name="T69" fmla="*/ 49 h 278"/>
                  <a:gd name="T70" fmla="*/ 54 w 165"/>
                  <a:gd name="T71" fmla="*/ 46 h 278"/>
                  <a:gd name="T72" fmla="*/ 68 w 165"/>
                  <a:gd name="T73" fmla="*/ 172 h 278"/>
                  <a:gd name="T74" fmla="*/ 64 w 165"/>
                  <a:gd name="T75" fmla="*/ 170 h 278"/>
                  <a:gd name="T76" fmla="*/ 71 w 165"/>
                  <a:gd name="T77" fmla="*/ 176 h 278"/>
                  <a:gd name="T78" fmla="*/ 68 w 165"/>
                  <a:gd name="T79" fmla="*/ 172 h 278"/>
                  <a:gd name="T80" fmla="*/ 73 w 165"/>
                  <a:gd name="T81" fmla="*/ 124 h 278"/>
                  <a:gd name="T82" fmla="*/ 67 w 165"/>
                  <a:gd name="T83" fmla="*/ 97 h 278"/>
                  <a:gd name="T84" fmla="*/ 73 w 165"/>
                  <a:gd name="T85" fmla="*/ 124 h 278"/>
                  <a:gd name="T86" fmla="*/ 38 w 165"/>
                  <a:gd name="T87" fmla="*/ 99 h 278"/>
                  <a:gd name="T88" fmla="*/ 63 w 165"/>
                  <a:gd name="T89" fmla="*/ 56 h 278"/>
                  <a:gd name="T90" fmla="*/ 63 w 165"/>
                  <a:gd name="T91" fmla="*/ 56 h 278"/>
                  <a:gd name="T92" fmla="*/ 97 w 165"/>
                  <a:gd name="T93" fmla="*/ 105 h 278"/>
                  <a:gd name="T94" fmla="*/ 103 w 165"/>
                  <a:gd name="T95" fmla="*/ 103 h 278"/>
                  <a:gd name="T96" fmla="*/ 79 w 165"/>
                  <a:gd name="T97" fmla="*/ 60 h 278"/>
                  <a:gd name="T98" fmla="*/ 63 w 165"/>
                  <a:gd name="T99" fmla="*/ 56 h 278"/>
                  <a:gd name="T100" fmla="*/ 60 w 165"/>
                  <a:gd name="T101" fmla="*/ 142 h 278"/>
                  <a:gd name="T102" fmla="*/ 138 w 165"/>
                  <a:gd name="T103" fmla="*/ 133 h 278"/>
                  <a:gd name="T104" fmla="*/ 138 w 165"/>
                  <a:gd name="T105" fmla="*/ 133 h 278"/>
                  <a:gd name="T106" fmla="*/ 117 w 165"/>
                  <a:gd name="T107" fmla="*/ 176 h 278"/>
                  <a:gd name="T108" fmla="*/ 30 w 165"/>
                  <a:gd name="T109" fmla="*/ 97 h 278"/>
                  <a:gd name="T110" fmla="*/ 30 w 165"/>
                  <a:gd name="T111" fmla="*/ 93 h 278"/>
                  <a:gd name="T112" fmla="*/ 30 w 165"/>
                  <a:gd name="T113" fmla="*/ 97 h 278"/>
                  <a:gd name="T114" fmla="*/ 105 w 165"/>
                  <a:gd name="T115" fmla="*/ 113 h 278"/>
                  <a:gd name="T116" fmla="*/ 106 w 165"/>
                  <a:gd name="T117" fmla="*/ 115 h 278"/>
                  <a:gd name="T118" fmla="*/ 112 w 165"/>
                  <a:gd name="T119" fmla="*/ 99 h 278"/>
                  <a:gd name="T120" fmla="*/ 113 w 165"/>
                  <a:gd name="T121" fmla="*/ 100 h 278"/>
                  <a:gd name="T122" fmla="*/ 112 w 165"/>
                  <a:gd name="T123" fmla="*/ 99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5" h="278">
                    <a:moveTo>
                      <a:pt x="5" y="0"/>
                    </a:moveTo>
                    <a:cubicBezTo>
                      <a:pt x="7" y="5"/>
                      <a:pt x="12" y="5"/>
                      <a:pt x="16" y="7"/>
                    </a:cubicBezTo>
                    <a:cubicBezTo>
                      <a:pt x="105" y="44"/>
                      <a:pt x="151" y="111"/>
                      <a:pt x="162" y="205"/>
                    </a:cubicBezTo>
                    <a:cubicBezTo>
                      <a:pt x="165" y="228"/>
                      <a:pt x="163" y="250"/>
                      <a:pt x="159" y="271"/>
                    </a:cubicBezTo>
                    <a:cubicBezTo>
                      <a:pt x="158" y="272"/>
                      <a:pt x="158" y="273"/>
                      <a:pt x="157" y="274"/>
                    </a:cubicBezTo>
                    <a:cubicBezTo>
                      <a:pt x="148" y="269"/>
                      <a:pt x="154" y="261"/>
                      <a:pt x="152" y="254"/>
                    </a:cubicBezTo>
                    <a:cubicBezTo>
                      <a:pt x="145" y="225"/>
                      <a:pt x="148" y="195"/>
                      <a:pt x="148" y="166"/>
                    </a:cubicBezTo>
                    <a:cubicBezTo>
                      <a:pt x="148" y="159"/>
                      <a:pt x="149" y="159"/>
                      <a:pt x="140" y="156"/>
                    </a:cubicBezTo>
                    <a:cubicBezTo>
                      <a:pt x="142" y="171"/>
                      <a:pt x="145" y="186"/>
                      <a:pt x="142" y="202"/>
                    </a:cubicBezTo>
                    <a:cubicBezTo>
                      <a:pt x="138" y="187"/>
                      <a:pt x="135" y="173"/>
                      <a:pt x="129" y="161"/>
                    </a:cubicBezTo>
                    <a:cubicBezTo>
                      <a:pt x="125" y="152"/>
                      <a:pt x="127" y="143"/>
                      <a:pt x="124" y="134"/>
                    </a:cubicBezTo>
                    <a:cubicBezTo>
                      <a:pt x="121" y="126"/>
                      <a:pt x="111" y="127"/>
                      <a:pt x="109" y="119"/>
                    </a:cubicBezTo>
                    <a:cubicBezTo>
                      <a:pt x="106" y="122"/>
                      <a:pt x="108" y="124"/>
                      <a:pt x="109" y="125"/>
                    </a:cubicBezTo>
                    <a:cubicBezTo>
                      <a:pt x="120" y="145"/>
                      <a:pt x="127" y="166"/>
                      <a:pt x="134" y="188"/>
                    </a:cubicBezTo>
                    <a:cubicBezTo>
                      <a:pt x="137" y="196"/>
                      <a:pt x="134" y="195"/>
                      <a:pt x="128" y="194"/>
                    </a:cubicBezTo>
                    <a:cubicBezTo>
                      <a:pt x="127" y="183"/>
                      <a:pt x="127" y="183"/>
                      <a:pt x="118" y="181"/>
                    </a:cubicBezTo>
                    <a:cubicBezTo>
                      <a:pt x="122" y="186"/>
                      <a:pt x="123" y="191"/>
                      <a:pt x="128" y="194"/>
                    </a:cubicBezTo>
                    <a:cubicBezTo>
                      <a:pt x="129" y="199"/>
                      <a:pt x="129" y="204"/>
                      <a:pt x="136" y="206"/>
                    </a:cubicBezTo>
                    <a:cubicBezTo>
                      <a:pt x="136" y="206"/>
                      <a:pt x="136" y="206"/>
                      <a:pt x="136" y="206"/>
                    </a:cubicBezTo>
                    <a:cubicBezTo>
                      <a:pt x="135" y="210"/>
                      <a:pt x="136" y="215"/>
                      <a:pt x="138" y="218"/>
                    </a:cubicBezTo>
                    <a:cubicBezTo>
                      <a:pt x="144" y="227"/>
                      <a:pt x="145" y="238"/>
                      <a:pt x="147" y="247"/>
                    </a:cubicBezTo>
                    <a:cubicBezTo>
                      <a:pt x="149" y="256"/>
                      <a:pt x="145" y="254"/>
                      <a:pt x="140" y="252"/>
                    </a:cubicBezTo>
                    <a:cubicBezTo>
                      <a:pt x="136" y="238"/>
                      <a:pt x="127" y="228"/>
                      <a:pt x="116" y="218"/>
                    </a:cubicBezTo>
                    <a:cubicBezTo>
                      <a:pt x="110" y="202"/>
                      <a:pt x="97" y="190"/>
                      <a:pt x="89" y="175"/>
                    </a:cubicBezTo>
                    <a:cubicBezTo>
                      <a:pt x="85" y="169"/>
                      <a:pt x="82" y="162"/>
                      <a:pt x="74" y="159"/>
                    </a:cubicBezTo>
                    <a:cubicBezTo>
                      <a:pt x="76" y="165"/>
                      <a:pt x="80" y="170"/>
                      <a:pt x="83" y="175"/>
                    </a:cubicBezTo>
                    <a:cubicBezTo>
                      <a:pt x="85" y="178"/>
                      <a:pt x="85" y="181"/>
                      <a:pt x="80" y="182"/>
                    </a:cubicBezTo>
                    <a:cubicBezTo>
                      <a:pt x="80" y="180"/>
                      <a:pt x="80" y="178"/>
                      <a:pt x="77" y="178"/>
                    </a:cubicBezTo>
                    <a:cubicBezTo>
                      <a:pt x="77" y="178"/>
                      <a:pt x="76" y="178"/>
                      <a:pt x="76" y="179"/>
                    </a:cubicBezTo>
                    <a:cubicBezTo>
                      <a:pt x="76" y="181"/>
                      <a:pt x="78" y="181"/>
                      <a:pt x="80" y="182"/>
                    </a:cubicBezTo>
                    <a:cubicBezTo>
                      <a:pt x="90" y="196"/>
                      <a:pt x="102" y="208"/>
                      <a:pt x="116" y="218"/>
                    </a:cubicBezTo>
                    <a:cubicBezTo>
                      <a:pt x="116" y="220"/>
                      <a:pt x="116" y="223"/>
                      <a:pt x="116" y="225"/>
                    </a:cubicBezTo>
                    <a:cubicBezTo>
                      <a:pt x="116" y="225"/>
                      <a:pt x="116" y="225"/>
                      <a:pt x="116" y="225"/>
                    </a:cubicBezTo>
                    <a:cubicBezTo>
                      <a:pt x="105" y="221"/>
                      <a:pt x="96" y="213"/>
                      <a:pt x="83" y="211"/>
                    </a:cubicBezTo>
                    <a:cubicBezTo>
                      <a:pt x="90" y="221"/>
                      <a:pt x="100" y="222"/>
                      <a:pt x="108" y="227"/>
                    </a:cubicBezTo>
                    <a:cubicBezTo>
                      <a:pt x="119" y="234"/>
                      <a:pt x="128" y="246"/>
                      <a:pt x="140" y="252"/>
                    </a:cubicBezTo>
                    <a:cubicBezTo>
                      <a:pt x="139" y="259"/>
                      <a:pt x="149" y="263"/>
                      <a:pt x="145" y="271"/>
                    </a:cubicBezTo>
                    <a:cubicBezTo>
                      <a:pt x="142" y="278"/>
                      <a:pt x="137" y="278"/>
                      <a:pt x="132" y="274"/>
                    </a:cubicBezTo>
                    <a:cubicBezTo>
                      <a:pt x="126" y="270"/>
                      <a:pt x="119" y="267"/>
                      <a:pt x="113" y="263"/>
                    </a:cubicBezTo>
                    <a:cubicBezTo>
                      <a:pt x="112" y="263"/>
                      <a:pt x="112" y="263"/>
                      <a:pt x="111" y="262"/>
                    </a:cubicBezTo>
                    <a:cubicBezTo>
                      <a:pt x="111" y="262"/>
                      <a:pt x="110" y="261"/>
                      <a:pt x="110" y="261"/>
                    </a:cubicBezTo>
                    <a:cubicBezTo>
                      <a:pt x="78" y="242"/>
                      <a:pt x="61" y="212"/>
                      <a:pt x="48" y="176"/>
                    </a:cubicBezTo>
                    <a:cubicBezTo>
                      <a:pt x="53" y="178"/>
                      <a:pt x="56" y="179"/>
                      <a:pt x="59" y="180"/>
                    </a:cubicBezTo>
                    <a:cubicBezTo>
                      <a:pt x="60" y="180"/>
                      <a:pt x="60" y="180"/>
                      <a:pt x="61" y="179"/>
                    </a:cubicBezTo>
                    <a:cubicBezTo>
                      <a:pt x="55" y="173"/>
                      <a:pt x="50" y="166"/>
                      <a:pt x="45" y="160"/>
                    </a:cubicBezTo>
                    <a:cubicBezTo>
                      <a:pt x="22" y="134"/>
                      <a:pt x="18" y="103"/>
                      <a:pt x="16" y="70"/>
                    </a:cubicBezTo>
                    <a:cubicBezTo>
                      <a:pt x="15" y="68"/>
                      <a:pt x="14" y="63"/>
                      <a:pt x="20" y="64"/>
                    </a:cubicBezTo>
                    <a:cubicBezTo>
                      <a:pt x="32" y="67"/>
                      <a:pt x="27" y="60"/>
                      <a:pt x="25" y="55"/>
                    </a:cubicBezTo>
                    <a:cubicBezTo>
                      <a:pt x="17" y="37"/>
                      <a:pt x="8" y="19"/>
                      <a:pt x="0" y="0"/>
                    </a:cubicBezTo>
                    <a:cubicBezTo>
                      <a:pt x="2" y="0"/>
                      <a:pt x="3" y="0"/>
                      <a:pt x="5" y="0"/>
                    </a:cubicBezTo>
                    <a:close/>
                    <a:moveTo>
                      <a:pt x="99" y="153"/>
                    </a:moveTo>
                    <a:cubicBezTo>
                      <a:pt x="100" y="153"/>
                      <a:pt x="101" y="154"/>
                      <a:pt x="102" y="155"/>
                    </a:cubicBezTo>
                    <a:cubicBezTo>
                      <a:pt x="102" y="160"/>
                      <a:pt x="105" y="163"/>
                      <a:pt x="112" y="164"/>
                    </a:cubicBezTo>
                    <a:cubicBezTo>
                      <a:pt x="109" y="158"/>
                      <a:pt x="107" y="155"/>
                      <a:pt x="102" y="155"/>
                    </a:cubicBezTo>
                    <a:cubicBezTo>
                      <a:pt x="101" y="154"/>
                      <a:pt x="100" y="153"/>
                      <a:pt x="99" y="153"/>
                    </a:cubicBezTo>
                    <a:cubicBezTo>
                      <a:pt x="99" y="151"/>
                      <a:pt x="99" y="149"/>
                      <a:pt x="97" y="148"/>
                    </a:cubicBezTo>
                    <a:cubicBezTo>
                      <a:pt x="97" y="146"/>
                      <a:pt x="97" y="144"/>
                      <a:pt x="94" y="144"/>
                    </a:cubicBezTo>
                    <a:cubicBezTo>
                      <a:pt x="94" y="144"/>
                      <a:pt x="93" y="145"/>
                      <a:pt x="93" y="145"/>
                    </a:cubicBezTo>
                    <a:cubicBezTo>
                      <a:pt x="93" y="148"/>
                      <a:pt x="95" y="148"/>
                      <a:pt x="97" y="148"/>
                    </a:cubicBezTo>
                    <a:cubicBezTo>
                      <a:pt x="97" y="150"/>
                      <a:pt x="97" y="152"/>
                      <a:pt x="99" y="153"/>
                    </a:cubicBezTo>
                    <a:close/>
                    <a:moveTo>
                      <a:pt x="116" y="112"/>
                    </a:moveTo>
                    <a:cubicBezTo>
                      <a:pt x="117" y="113"/>
                      <a:pt x="117" y="114"/>
                      <a:pt x="117" y="115"/>
                    </a:cubicBezTo>
                    <a:cubicBezTo>
                      <a:pt x="117" y="115"/>
                      <a:pt x="118" y="114"/>
                      <a:pt x="118" y="114"/>
                    </a:cubicBezTo>
                    <a:cubicBezTo>
                      <a:pt x="117" y="113"/>
                      <a:pt x="117" y="112"/>
                      <a:pt x="116" y="112"/>
                    </a:cubicBezTo>
                    <a:cubicBezTo>
                      <a:pt x="116" y="110"/>
                      <a:pt x="116" y="108"/>
                      <a:pt x="115" y="106"/>
                    </a:cubicBezTo>
                    <a:cubicBezTo>
                      <a:pt x="115" y="106"/>
                      <a:pt x="114" y="107"/>
                      <a:pt x="114" y="107"/>
                    </a:cubicBezTo>
                    <a:cubicBezTo>
                      <a:pt x="114" y="109"/>
                      <a:pt x="114" y="110"/>
                      <a:pt x="116" y="112"/>
                    </a:cubicBezTo>
                    <a:close/>
                    <a:moveTo>
                      <a:pt x="58" y="49"/>
                    </a:moveTo>
                    <a:cubicBezTo>
                      <a:pt x="59" y="49"/>
                      <a:pt x="59" y="49"/>
                      <a:pt x="59" y="49"/>
                    </a:cubicBezTo>
                    <a:cubicBezTo>
                      <a:pt x="59" y="49"/>
                      <a:pt x="59" y="49"/>
                      <a:pt x="58" y="49"/>
                    </a:cubicBezTo>
                    <a:cubicBezTo>
                      <a:pt x="58" y="47"/>
                      <a:pt x="58" y="45"/>
                      <a:pt x="55" y="45"/>
                    </a:cubicBezTo>
                    <a:cubicBezTo>
                      <a:pt x="55" y="45"/>
                      <a:pt x="54" y="46"/>
                      <a:pt x="54" y="46"/>
                    </a:cubicBezTo>
                    <a:cubicBezTo>
                      <a:pt x="54" y="48"/>
                      <a:pt x="56" y="48"/>
                      <a:pt x="58" y="49"/>
                    </a:cubicBezTo>
                    <a:close/>
                    <a:moveTo>
                      <a:pt x="68" y="172"/>
                    </a:moveTo>
                    <a:cubicBezTo>
                      <a:pt x="68" y="170"/>
                      <a:pt x="68" y="169"/>
                      <a:pt x="66" y="168"/>
                    </a:cubicBezTo>
                    <a:cubicBezTo>
                      <a:pt x="65" y="168"/>
                      <a:pt x="64" y="169"/>
                      <a:pt x="64" y="170"/>
                    </a:cubicBezTo>
                    <a:cubicBezTo>
                      <a:pt x="65" y="172"/>
                      <a:pt x="66" y="172"/>
                      <a:pt x="68" y="172"/>
                    </a:cubicBezTo>
                    <a:cubicBezTo>
                      <a:pt x="68" y="174"/>
                      <a:pt x="68" y="176"/>
                      <a:pt x="71" y="176"/>
                    </a:cubicBezTo>
                    <a:cubicBezTo>
                      <a:pt x="71" y="176"/>
                      <a:pt x="72" y="175"/>
                      <a:pt x="72" y="175"/>
                    </a:cubicBezTo>
                    <a:cubicBezTo>
                      <a:pt x="72" y="172"/>
                      <a:pt x="70" y="172"/>
                      <a:pt x="68" y="172"/>
                    </a:cubicBezTo>
                    <a:close/>
                    <a:moveTo>
                      <a:pt x="68" y="119"/>
                    </a:moveTo>
                    <a:cubicBezTo>
                      <a:pt x="68" y="122"/>
                      <a:pt x="70" y="124"/>
                      <a:pt x="73" y="124"/>
                    </a:cubicBezTo>
                    <a:cubicBezTo>
                      <a:pt x="74" y="131"/>
                      <a:pt x="79" y="134"/>
                      <a:pt x="88" y="136"/>
                    </a:cubicBezTo>
                    <a:cubicBezTo>
                      <a:pt x="80" y="122"/>
                      <a:pt x="77" y="109"/>
                      <a:pt x="67" y="97"/>
                    </a:cubicBezTo>
                    <a:cubicBezTo>
                      <a:pt x="66" y="106"/>
                      <a:pt x="71" y="111"/>
                      <a:pt x="74" y="116"/>
                    </a:cubicBezTo>
                    <a:cubicBezTo>
                      <a:pt x="76" y="119"/>
                      <a:pt x="80" y="122"/>
                      <a:pt x="73" y="124"/>
                    </a:cubicBezTo>
                    <a:cubicBezTo>
                      <a:pt x="73" y="120"/>
                      <a:pt x="71" y="119"/>
                      <a:pt x="68" y="119"/>
                    </a:cubicBezTo>
                    <a:cubicBezTo>
                      <a:pt x="61" y="107"/>
                      <a:pt x="50" y="102"/>
                      <a:pt x="38" y="99"/>
                    </a:cubicBezTo>
                    <a:cubicBezTo>
                      <a:pt x="46" y="108"/>
                      <a:pt x="57" y="114"/>
                      <a:pt x="68" y="119"/>
                    </a:cubicBezTo>
                    <a:close/>
                    <a:moveTo>
                      <a:pt x="63" y="56"/>
                    </a:moveTo>
                    <a:cubicBezTo>
                      <a:pt x="63" y="56"/>
                      <a:pt x="62" y="55"/>
                      <a:pt x="62" y="55"/>
                    </a:cubicBezTo>
                    <a:cubicBezTo>
                      <a:pt x="62" y="55"/>
                      <a:pt x="63" y="56"/>
                      <a:pt x="63" y="56"/>
                    </a:cubicBezTo>
                    <a:cubicBezTo>
                      <a:pt x="60" y="65"/>
                      <a:pt x="54" y="51"/>
                      <a:pt x="50" y="59"/>
                    </a:cubicBezTo>
                    <a:cubicBezTo>
                      <a:pt x="69" y="70"/>
                      <a:pt x="84" y="87"/>
                      <a:pt x="97" y="105"/>
                    </a:cubicBezTo>
                    <a:cubicBezTo>
                      <a:pt x="99" y="107"/>
                      <a:pt x="100" y="110"/>
                      <a:pt x="103" y="107"/>
                    </a:cubicBezTo>
                    <a:cubicBezTo>
                      <a:pt x="104" y="106"/>
                      <a:pt x="104" y="104"/>
                      <a:pt x="103" y="103"/>
                    </a:cubicBezTo>
                    <a:cubicBezTo>
                      <a:pt x="93" y="92"/>
                      <a:pt x="87" y="78"/>
                      <a:pt x="80" y="66"/>
                    </a:cubicBezTo>
                    <a:cubicBezTo>
                      <a:pt x="80" y="64"/>
                      <a:pt x="80" y="61"/>
                      <a:pt x="79" y="60"/>
                    </a:cubicBezTo>
                    <a:cubicBezTo>
                      <a:pt x="77" y="59"/>
                      <a:pt x="76" y="62"/>
                      <a:pt x="75" y="63"/>
                    </a:cubicBezTo>
                    <a:cubicBezTo>
                      <a:pt x="70" y="63"/>
                      <a:pt x="69" y="55"/>
                      <a:pt x="63" y="56"/>
                    </a:cubicBezTo>
                    <a:close/>
                    <a:moveTo>
                      <a:pt x="70" y="155"/>
                    </a:moveTo>
                    <a:cubicBezTo>
                      <a:pt x="69" y="144"/>
                      <a:pt x="69" y="144"/>
                      <a:pt x="60" y="142"/>
                    </a:cubicBezTo>
                    <a:cubicBezTo>
                      <a:pt x="64" y="147"/>
                      <a:pt x="67" y="151"/>
                      <a:pt x="70" y="155"/>
                    </a:cubicBezTo>
                    <a:close/>
                    <a:moveTo>
                      <a:pt x="138" y="133"/>
                    </a:moveTo>
                    <a:cubicBezTo>
                      <a:pt x="134" y="140"/>
                      <a:pt x="139" y="143"/>
                      <a:pt x="139" y="148"/>
                    </a:cubicBezTo>
                    <a:cubicBezTo>
                      <a:pt x="141" y="143"/>
                      <a:pt x="141" y="139"/>
                      <a:pt x="138" y="133"/>
                    </a:cubicBezTo>
                    <a:close/>
                    <a:moveTo>
                      <a:pt x="113" y="168"/>
                    </a:moveTo>
                    <a:cubicBezTo>
                      <a:pt x="112" y="172"/>
                      <a:pt x="113" y="175"/>
                      <a:pt x="117" y="176"/>
                    </a:cubicBezTo>
                    <a:cubicBezTo>
                      <a:pt x="118" y="172"/>
                      <a:pt x="117" y="169"/>
                      <a:pt x="113" y="168"/>
                    </a:cubicBezTo>
                    <a:close/>
                    <a:moveTo>
                      <a:pt x="30" y="97"/>
                    </a:moveTo>
                    <a:cubicBezTo>
                      <a:pt x="31" y="96"/>
                      <a:pt x="33" y="96"/>
                      <a:pt x="33" y="95"/>
                    </a:cubicBezTo>
                    <a:cubicBezTo>
                      <a:pt x="33" y="94"/>
                      <a:pt x="32" y="93"/>
                      <a:pt x="30" y="93"/>
                    </a:cubicBezTo>
                    <a:cubicBezTo>
                      <a:pt x="30" y="93"/>
                      <a:pt x="28" y="94"/>
                      <a:pt x="28" y="94"/>
                    </a:cubicBezTo>
                    <a:cubicBezTo>
                      <a:pt x="28" y="95"/>
                      <a:pt x="29" y="96"/>
                      <a:pt x="30" y="97"/>
                    </a:cubicBezTo>
                    <a:close/>
                    <a:moveTo>
                      <a:pt x="106" y="114"/>
                    </a:moveTo>
                    <a:cubicBezTo>
                      <a:pt x="106" y="114"/>
                      <a:pt x="106" y="113"/>
                      <a:pt x="105" y="113"/>
                    </a:cubicBezTo>
                    <a:cubicBezTo>
                      <a:pt x="105" y="114"/>
                      <a:pt x="105" y="114"/>
                      <a:pt x="105" y="115"/>
                    </a:cubicBezTo>
                    <a:cubicBezTo>
                      <a:pt x="105" y="115"/>
                      <a:pt x="105" y="115"/>
                      <a:pt x="106" y="115"/>
                    </a:cubicBezTo>
                    <a:cubicBezTo>
                      <a:pt x="106" y="115"/>
                      <a:pt x="106" y="114"/>
                      <a:pt x="106" y="114"/>
                    </a:cubicBezTo>
                    <a:close/>
                    <a:moveTo>
                      <a:pt x="112" y="99"/>
                    </a:moveTo>
                    <a:cubicBezTo>
                      <a:pt x="112" y="99"/>
                      <a:pt x="112" y="99"/>
                      <a:pt x="112" y="100"/>
                    </a:cubicBezTo>
                    <a:cubicBezTo>
                      <a:pt x="112" y="100"/>
                      <a:pt x="113" y="100"/>
                      <a:pt x="113" y="100"/>
                    </a:cubicBezTo>
                    <a:cubicBezTo>
                      <a:pt x="113" y="99"/>
                      <a:pt x="113" y="99"/>
                      <a:pt x="113" y="99"/>
                    </a:cubicBezTo>
                    <a:cubicBezTo>
                      <a:pt x="113" y="99"/>
                      <a:pt x="113" y="99"/>
                      <a:pt x="112" y="9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2" name="Freeform 414">
                <a:extLst>
                  <a:ext uri="{FF2B5EF4-FFF2-40B4-BE49-F238E27FC236}">
                    <a16:creationId xmlns:a16="http://schemas.microsoft.com/office/drawing/2014/main" id="{9EE12FBF-2B78-C76F-58EA-2FFF3A9CF3AA}"/>
                  </a:ext>
                </a:extLst>
              </p:cNvPr>
              <p:cNvSpPr/>
              <p:nvPr/>
            </p:nvSpPr>
            <p:spPr bwMode="auto">
              <a:xfrm>
                <a:off x="856" y="1948"/>
                <a:ext cx="154" cy="395"/>
              </a:xfrm>
              <a:custGeom>
                <a:avLst/>
                <a:gdLst>
                  <a:gd name="T0" fmla="*/ 13 w 134"/>
                  <a:gd name="T1" fmla="*/ 156 h 345"/>
                  <a:gd name="T2" fmla="*/ 3 w 134"/>
                  <a:gd name="T3" fmla="*/ 135 h 345"/>
                  <a:gd name="T4" fmla="*/ 16 w 134"/>
                  <a:gd name="T5" fmla="*/ 127 h 345"/>
                  <a:gd name="T6" fmla="*/ 40 w 134"/>
                  <a:gd name="T7" fmla="*/ 101 h 345"/>
                  <a:gd name="T8" fmla="*/ 35 w 134"/>
                  <a:gd name="T9" fmla="*/ 86 h 345"/>
                  <a:gd name="T10" fmla="*/ 40 w 134"/>
                  <a:gd name="T11" fmla="*/ 59 h 345"/>
                  <a:gd name="T12" fmla="*/ 39 w 134"/>
                  <a:gd name="T13" fmla="*/ 39 h 345"/>
                  <a:gd name="T14" fmla="*/ 59 w 134"/>
                  <a:gd name="T15" fmla="*/ 49 h 345"/>
                  <a:gd name="T16" fmla="*/ 62 w 134"/>
                  <a:gd name="T17" fmla="*/ 32 h 345"/>
                  <a:gd name="T18" fmla="*/ 84 w 134"/>
                  <a:gd name="T19" fmla="*/ 51 h 345"/>
                  <a:gd name="T20" fmla="*/ 88 w 134"/>
                  <a:gd name="T21" fmla="*/ 47 h 345"/>
                  <a:gd name="T22" fmla="*/ 98 w 134"/>
                  <a:gd name="T23" fmla="*/ 25 h 345"/>
                  <a:gd name="T24" fmla="*/ 118 w 134"/>
                  <a:gd name="T25" fmla="*/ 24 h 345"/>
                  <a:gd name="T26" fmla="*/ 134 w 134"/>
                  <a:gd name="T27" fmla="*/ 1 h 345"/>
                  <a:gd name="T28" fmla="*/ 101 w 134"/>
                  <a:gd name="T29" fmla="*/ 92 h 345"/>
                  <a:gd name="T30" fmla="*/ 75 w 134"/>
                  <a:gd name="T31" fmla="*/ 127 h 345"/>
                  <a:gd name="T32" fmla="*/ 68 w 134"/>
                  <a:gd name="T33" fmla="*/ 181 h 345"/>
                  <a:gd name="T34" fmla="*/ 77 w 134"/>
                  <a:gd name="T35" fmla="*/ 224 h 345"/>
                  <a:gd name="T36" fmla="*/ 92 w 134"/>
                  <a:gd name="T37" fmla="*/ 240 h 345"/>
                  <a:gd name="T38" fmla="*/ 100 w 134"/>
                  <a:gd name="T39" fmla="*/ 260 h 345"/>
                  <a:gd name="T40" fmla="*/ 134 w 134"/>
                  <a:gd name="T41" fmla="*/ 330 h 345"/>
                  <a:gd name="T42" fmla="*/ 117 w 134"/>
                  <a:gd name="T43" fmla="*/ 315 h 345"/>
                  <a:gd name="T44" fmla="*/ 100 w 134"/>
                  <a:gd name="T45" fmla="*/ 339 h 345"/>
                  <a:gd name="T46" fmla="*/ 88 w 134"/>
                  <a:gd name="T47" fmla="*/ 344 h 345"/>
                  <a:gd name="T48" fmla="*/ 55 w 134"/>
                  <a:gd name="T49" fmla="*/ 345 h 345"/>
                  <a:gd name="T50" fmla="*/ 68 w 134"/>
                  <a:gd name="T51" fmla="*/ 280 h 345"/>
                  <a:gd name="T52" fmla="*/ 51 w 134"/>
                  <a:gd name="T53" fmla="*/ 279 h 345"/>
                  <a:gd name="T54" fmla="*/ 38 w 134"/>
                  <a:gd name="T55" fmla="*/ 265 h 345"/>
                  <a:gd name="T56" fmla="*/ 19 w 134"/>
                  <a:gd name="T57" fmla="*/ 236 h 345"/>
                  <a:gd name="T58" fmla="*/ 21 w 134"/>
                  <a:gd name="T59" fmla="*/ 226 h 345"/>
                  <a:gd name="T60" fmla="*/ 13 w 134"/>
                  <a:gd name="T61" fmla="*/ 196 h 345"/>
                  <a:gd name="T62" fmla="*/ 30 w 134"/>
                  <a:gd name="T63" fmla="*/ 177 h 345"/>
                  <a:gd name="T64" fmla="*/ 17 w 134"/>
                  <a:gd name="T65" fmla="*/ 163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4" h="345">
                    <a:moveTo>
                      <a:pt x="17" y="163"/>
                    </a:moveTo>
                    <a:cubicBezTo>
                      <a:pt x="17" y="159"/>
                      <a:pt x="16" y="157"/>
                      <a:pt x="13" y="156"/>
                    </a:cubicBezTo>
                    <a:cubicBezTo>
                      <a:pt x="7" y="155"/>
                      <a:pt x="3" y="152"/>
                      <a:pt x="7" y="145"/>
                    </a:cubicBezTo>
                    <a:cubicBezTo>
                      <a:pt x="9" y="141"/>
                      <a:pt x="5" y="138"/>
                      <a:pt x="3" y="135"/>
                    </a:cubicBezTo>
                    <a:cubicBezTo>
                      <a:pt x="0" y="128"/>
                      <a:pt x="1" y="125"/>
                      <a:pt x="8" y="124"/>
                    </a:cubicBezTo>
                    <a:cubicBezTo>
                      <a:pt x="11" y="125"/>
                      <a:pt x="13" y="126"/>
                      <a:pt x="16" y="127"/>
                    </a:cubicBezTo>
                    <a:cubicBezTo>
                      <a:pt x="25" y="130"/>
                      <a:pt x="34" y="127"/>
                      <a:pt x="40" y="121"/>
                    </a:cubicBezTo>
                    <a:cubicBezTo>
                      <a:pt x="46" y="116"/>
                      <a:pt x="42" y="108"/>
                      <a:pt x="40" y="101"/>
                    </a:cubicBezTo>
                    <a:cubicBezTo>
                      <a:pt x="39" y="97"/>
                      <a:pt x="34" y="93"/>
                      <a:pt x="35" y="88"/>
                    </a:cubicBezTo>
                    <a:cubicBezTo>
                      <a:pt x="35" y="87"/>
                      <a:pt x="35" y="86"/>
                      <a:pt x="35" y="86"/>
                    </a:cubicBezTo>
                    <a:cubicBezTo>
                      <a:pt x="46" y="87"/>
                      <a:pt x="48" y="83"/>
                      <a:pt x="44" y="73"/>
                    </a:cubicBezTo>
                    <a:cubicBezTo>
                      <a:pt x="42" y="69"/>
                      <a:pt x="41" y="64"/>
                      <a:pt x="40" y="59"/>
                    </a:cubicBezTo>
                    <a:cubicBezTo>
                      <a:pt x="40" y="56"/>
                      <a:pt x="39" y="54"/>
                      <a:pt x="38" y="51"/>
                    </a:cubicBezTo>
                    <a:cubicBezTo>
                      <a:pt x="38" y="47"/>
                      <a:pt x="36" y="42"/>
                      <a:pt x="39" y="39"/>
                    </a:cubicBezTo>
                    <a:cubicBezTo>
                      <a:pt x="43" y="36"/>
                      <a:pt x="46" y="41"/>
                      <a:pt x="50" y="42"/>
                    </a:cubicBezTo>
                    <a:cubicBezTo>
                      <a:pt x="50" y="48"/>
                      <a:pt x="54" y="50"/>
                      <a:pt x="59" y="49"/>
                    </a:cubicBezTo>
                    <a:cubicBezTo>
                      <a:pt x="63" y="47"/>
                      <a:pt x="62" y="43"/>
                      <a:pt x="61" y="40"/>
                    </a:cubicBezTo>
                    <a:cubicBezTo>
                      <a:pt x="61" y="37"/>
                      <a:pt x="59" y="34"/>
                      <a:pt x="62" y="32"/>
                    </a:cubicBezTo>
                    <a:cubicBezTo>
                      <a:pt x="64" y="33"/>
                      <a:pt x="65" y="34"/>
                      <a:pt x="67" y="35"/>
                    </a:cubicBezTo>
                    <a:cubicBezTo>
                      <a:pt x="73" y="40"/>
                      <a:pt x="81" y="43"/>
                      <a:pt x="84" y="51"/>
                    </a:cubicBezTo>
                    <a:cubicBezTo>
                      <a:pt x="84" y="52"/>
                      <a:pt x="86" y="54"/>
                      <a:pt x="87" y="53"/>
                    </a:cubicBezTo>
                    <a:cubicBezTo>
                      <a:pt x="88" y="51"/>
                      <a:pt x="88" y="49"/>
                      <a:pt x="88" y="47"/>
                    </a:cubicBezTo>
                    <a:cubicBezTo>
                      <a:pt x="88" y="38"/>
                      <a:pt x="92" y="30"/>
                      <a:pt x="96" y="23"/>
                    </a:cubicBezTo>
                    <a:cubicBezTo>
                      <a:pt x="96" y="24"/>
                      <a:pt x="97" y="25"/>
                      <a:pt x="98" y="25"/>
                    </a:cubicBezTo>
                    <a:cubicBezTo>
                      <a:pt x="102" y="30"/>
                      <a:pt x="103" y="39"/>
                      <a:pt x="110" y="39"/>
                    </a:cubicBezTo>
                    <a:cubicBezTo>
                      <a:pt x="116" y="38"/>
                      <a:pt x="115" y="29"/>
                      <a:pt x="118" y="24"/>
                    </a:cubicBezTo>
                    <a:cubicBezTo>
                      <a:pt x="121" y="17"/>
                      <a:pt x="124" y="11"/>
                      <a:pt x="127" y="4"/>
                    </a:cubicBezTo>
                    <a:cubicBezTo>
                      <a:pt x="129" y="2"/>
                      <a:pt x="131" y="0"/>
                      <a:pt x="134" y="1"/>
                    </a:cubicBezTo>
                    <a:cubicBezTo>
                      <a:pt x="134" y="28"/>
                      <a:pt x="134" y="56"/>
                      <a:pt x="134" y="83"/>
                    </a:cubicBezTo>
                    <a:cubicBezTo>
                      <a:pt x="121" y="76"/>
                      <a:pt x="110" y="86"/>
                      <a:pt x="101" y="92"/>
                    </a:cubicBezTo>
                    <a:cubicBezTo>
                      <a:pt x="95" y="96"/>
                      <a:pt x="87" y="103"/>
                      <a:pt x="82" y="111"/>
                    </a:cubicBezTo>
                    <a:cubicBezTo>
                      <a:pt x="78" y="115"/>
                      <a:pt x="74" y="122"/>
                      <a:pt x="75" y="127"/>
                    </a:cubicBezTo>
                    <a:cubicBezTo>
                      <a:pt x="76" y="137"/>
                      <a:pt x="70" y="145"/>
                      <a:pt x="71" y="153"/>
                    </a:cubicBezTo>
                    <a:cubicBezTo>
                      <a:pt x="72" y="163"/>
                      <a:pt x="64" y="172"/>
                      <a:pt x="68" y="181"/>
                    </a:cubicBezTo>
                    <a:cubicBezTo>
                      <a:pt x="71" y="188"/>
                      <a:pt x="72" y="194"/>
                      <a:pt x="71" y="202"/>
                    </a:cubicBezTo>
                    <a:cubicBezTo>
                      <a:pt x="70" y="208"/>
                      <a:pt x="83" y="214"/>
                      <a:pt x="77" y="224"/>
                    </a:cubicBezTo>
                    <a:cubicBezTo>
                      <a:pt x="90" y="225"/>
                      <a:pt x="82" y="232"/>
                      <a:pt x="80" y="237"/>
                    </a:cubicBezTo>
                    <a:cubicBezTo>
                      <a:pt x="84" y="239"/>
                      <a:pt x="89" y="237"/>
                      <a:pt x="92" y="240"/>
                    </a:cubicBezTo>
                    <a:cubicBezTo>
                      <a:pt x="91" y="245"/>
                      <a:pt x="87" y="249"/>
                      <a:pt x="88" y="254"/>
                    </a:cubicBezTo>
                    <a:cubicBezTo>
                      <a:pt x="92" y="256"/>
                      <a:pt x="98" y="252"/>
                      <a:pt x="100" y="260"/>
                    </a:cubicBezTo>
                    <a:cubicBezTo>
                      <a:pt x="105" y="276"/>
                      <a:pt x="116" y="287"/>
                      <a:pt x="134" y="289"/>
                    </a:cubicBezTo>
                    <a:cubicBezTo>
                      <a:pt x="134" y="302"/>
                      <a:pt x="134" y="316"/>
                      <a:pt x="134" y="330"/>
                    </a:cubicBezTo>
                    <a:cubicBezTo>
                      <a:pt x="128" y="329"/>
                      <a:pt x="128" y="323"/>
                      <a:pt x="125" y="319"/>
                    </a:cubicBezTo>
                    <a:cubicBezTo>
                      <a:pt x="123" y="316"/>
                      <a:pt x="120" y="311"/>
                      <a:pt x="117" y="315"/>
                    </a:cubicBezTo>
                    <a:cubicBezTo>
                      <a:pt x="112" y="323"/>
                      <a:pt x="103" y="327"/>
                      <a:pt x="101" y="337"/>
                    </a:cubicBezTo>
                    <a:cubicBezTo>
                      <a:pt x="101" y="338"/>
                      <a:pt x="100" y="339"/>
                      <a:pt x="100" y="339"/>
                    </a:cubicBezTo>
                    <a:cubicBezTo>
                      <a:pt x="95" y="339"/>
                      <a:pt x="93" y="342"/>
                      <a:pt x="90" y="345"/>
                    </a:cubicBezTo>
                    <a:cubicBezTo>
                      <a:pt x="90" y="345"/>
                      <a:pt x="89" y="344"/>
                      <a:pt x="88" y="344"/>
                    </a:cubicBezTo>
                    <a:cubicBezTo>
                      <a:pt x="87" y="336"/>
                      <a:pt x="84" y="330"/>
                      <a:pt x="75" y="337"/>
                    </a:cubicBezTo>
                    <a:cubicBezTo>
                      <a:pt x="69" y="340"/>
                      <a:pt x="62" y="342"/>
                      <a:pt x="55" y="345"/>
                    </a:cubicBezTo>
                    <a:cubicBezTo>
                      <a:pt x="53" y="340"/>
                      <a:pt x="54" y="335"/>
                      <a:pt x="57" y="330"/>
                    </a:cubicBezTo>
                    <a:cubicBezTo>
                      <a:pt x="61" y="313"/>
                      <a:pt x="61" y="296"/>
                      <a:pt x="68" y="280"/>
                    </a:cubicBezTo>
                    <a:cubicBezTo>
                      <a:pt x="70" y="276"/>
                      <a:pt x="67" y="275"/>
                      <a:pt x="63" y="276"/>
                    </a:cubicBezTo>
                    <a:cubicBezTo>
                      <a:pt x="59" y="277"/>
                      <a:pt x="55" y="279"/>
                      <a:pt x="51" y="279"/>
                    </a:cubicBezTo>
                    <a:cubicBezTo>
                      <a:pt x="48" y="279"/>
                      <a:pt x="41" y="278"/>
                      <a:pt x="44" y="272"/>
                    </a:cubicBezTo>
                    <a:cubicBezTo>
                      <a:pt x="49" y="262"/>
                      <a:pt x="42" y="265"/>
                      <a:pt x="38" y="265"/>
                    </a:cubicBezTo>
                    <a:cubicBezTo>
                      <a:pt x="31" y="265"/>
                      <a:pt x="24" y="265"/>
                      <a:pt x="25" y="255"/>
                    </a:cubicBezTo>
                    <a:cubicBezTo>
                      <a:pt x="27" y="247"/>
                      <a:pt x="37" y="237"/>
                      <a:pt x="19" y="236"/>
                    </a:cubicBezTo>
                    <a:cubicBezTo>
                      <a:pt x="19" y="233"/>
                      <a:pt x="16" y="231"/>
                      <a:pt x="15" y="229"/>
                    </a:cubicBezTo>
                    <a:cubicBezTo>
                      <a:pt x="17" y="228"/>
                      <a:pt x="19" y="227"/>
                      <a:pt x="21" y="226"/>
                    </a:cubicBezTo>
                    <a:cubicBezTo>
                      <a:pt x="32" y="219"/>
                      <a:pt x="32" y="216"/>
                      <a:pt x="21" y="209"/>
                    </a:cubicBezTo>
                    <a:cubicBezTo>
                      <a:pt x="16" y="206"/>
                      <a:pt x="13" y="202"/>
                      <a:pt x="13" y="196"/>
                    </a:cubicBezTo>
                    <a:cubicBezTo>
                      <a:pt x="13" y="194"/>
                      <a:pt x="13" y="192"/>
                      <a:pt x="12" y="190"/>
                    </a:cubicBezTo>
                    <a:cubicBezTo>
                      <a:pt x="20" y="188"/>
                      <a:pt x="23" y="180"/>
                      <a:pt x="30" y="177"/>
                    </a:cubicBezTo>
                    <a:cubicBezTo>
                      <a:pt x="34" y="174"/>
                      <a:pt x="32" y="171"/>
                      <a:pt x="29" y="168"/>
                    </a:cubicBezTo>
                    <a:cubicBezTo>
                      <a:pt x="26" y="165"/>
                      <a:pt x="22" y="163"/>
                      <a:pt x="17" y="16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3" name="Freeform 415">
                <a:extLst>
                  <a:ext uri="{FF2B5EF4-FFF2-40B4-BE49-F238E27FC236}">
                    <a16:creationId xmlns:a16="http://schemas.microsoft.com/office/drawing/2014/main" id="{D44D1EA8-B730-3B9E-7E6B-02706659DF7F}"/>
                  </a:ext>
                </a:extLst>
              </p:cNvPr>
              <p:cNvSpPr/>
              <p:nvPr/>
            </p:nvSpPr>
            <p:spPr bwMode="auto">
              <a:xfrm>
                <a:off x="869" y="770"/>
                <a:ext cx="141" cy="243"/>
              </a:xfrm>
              <a:custGeom>
                <a:avLst/>
                <a:gdLst>
                  <a:gd name="T0" fmla="*/ 123 w 123"/>
                  <a:gd name="T1" fmla="*/ 209 h 212"/>
                  <a:gd name="T2" fmla="*/ 102 w 123"/>
                  <a:gd name="T3" fmla="*/ 209 h 212"/>
                  <a:gd name="T4" fmla="*/ 100 w 123"/>
                  <a:gd name="T5" fmla="*/ 209 h 212"/>
                  <a:gd name="T6" fmla="*/ 68 w 123"/>
                  <a:gd name="T7" fmla="*/ 202 h 212"/>
                  <a:gd name="T8" fmla="*/ 57 w 123"/>
                  <a:gd name="T9" fmla="*/ 191 h 212"/>
                  <a:gd name="T10" fmla="*/ 47 w 123"/>
                  <a:gd name="T11" fmla="*/ 182 h 212"/>
                  <a:gd name="T12" fmla="*/ 26 w 123"/>
                  <a:gd name="T13" fmla="*/ 163 h 212"/>
                  <a:gd name="T14" fmla="*/ 12 w 123"/>
                  <a:gd name="T15" fmla="*/ 144 h 212"/>
                  <a:gd name="T16" fmla="*/ 8 w 123"/>
                  <a:gd name="T17" fmla="*/ 135 h 212"/>
                  <a:gd name="T18" fmla="*/ 3 w 123"/>
                  <a:gd name="T19" fmla="*/ 109 h 212"/>
                  <a:gd name="T20" fmla="*/ 8 w 123"/>
                  <a:gd name="T21" fmla="*/ 91 h 212"/>
                  <a:gd name="T22" fmla="*/ 12 w 123"/>
                  <a:gd name="T23" fmla="*/ 69 h 212"/>
                  <a:gd name="T24" fmla="*/ 21 w 123"/>
                  <a:gd name="T25" fmla="*/ 55 h 212"/>
                  <a:gd name="T26" fmla="*/ 22 w 123"/>
                  <a:gd name="T27" fmla="*/ 54 h 212"/>
                  <a:gd name="T28" fmla="*/ 25 w 123"/>
                  <a:gd name="T29" fmla="*/ 48 h 212"/>
                  <a:gd name="T30" fmla="*/ 39 w 123"/>
                  <a:gd name="T31" fmla="*/ 31 h 212"/>
                  <a:gd name="T32" fmla="*/ 43 w 123"/>
                  <a:gd name="T33" fmla="*/ 29 h 212"/>
                  <a:gd name="T34" fmla="*/ 73 w 123"/>
                  <a:gd name="T35" fmla="*/ 12 h 212"/>
                  <a:gd name="T36" fmla="*/ 79 w 123"/>
                  <a:gd name="T37" fmla="*/ 12 h 212"/>
                  <a:gd name="T38" fmla="*/ 90 w 123"/>
                  <a:gd name="T39" fmla="*/ 11 h 212"/>
                  <a:gd name="T40" fmla="*/ 99 w 123"/>
                  <a:gd name="T41" fmla="*/ 10 h 212"/>
                  <a:gd name="T42" fmla="*/ 104 w 123"/>
                  <a:gd name="T43" fmla="*/ 11 h 212"/>
                  <a:gd name="T44" fmla="*/ 123 w 123"/>
                  <a:gd name="T45" fmla="*/ 14 h 212"/>
                  <a:gd name="T46" fmla="*/ 123 w 123"/>
                  <a:gd name="T47" fmla="*/ 209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3" h="211">
                    <a:moveTo>
                      <a:pt x="123" y="209"/>
                    </a:moveTo>
                    <a:cubicBezTo>
                      <a:pt x="116" y="212"/>
                      <a:pt x="109" y="203"/>
                      <a:pt x="102" y="209"/>
                    </a:cubicBezTo>
                    <a:cubicBezTo>
                      <a:pt x="101" y="209"/>
                      <a:pt x="100" y="209"/>
                      <a:pt x="100" y="209"/>
                    </a:cubicBezTo>
                    <a:cubicBezTo>
                      <a:pt x="93" y="190"/>
                      <a:pt x="79" y="202"/>
                      <a:pt x="68" y="202"/>
                    </a:cubicBezTo>
                    <a:cubicBezTo>
                      <a:pt x="61" y="202"/>
                      <a:pt x="57" y="198"/>
                      <a:pt x="57" y="191"/>
                    </a:cubicBezTo>
                    <a:cubicBezTo>
                      <a:pt x="56" y="185"/>
                      <a:pt x="54" y="183"/>
                      <a:pt x="47" y="182"/>
                    </a:cubicBezTo>
                    <a:cubicBezTo>
                      <a:pt x="34" y="182"/>
                      <a:pt x="30" y="176"/>
                      <a:pt x="26" y="163"/>
                    </a:cubicBezTo>
                    <a:cubicBezTo>
                      <a:pt x="24" y="156"/>
                      <a:pt x="18" y="150"/>
                      <a:pt x="12" y="144"/>
                    </a:cubicBezTo>
                    <a:cubicBezTo>
                      <a:pt x="10" y="141"/>
                      <a:pt x="6" y="138"/>
                      <a:pt x="8" y="135"/>
                    </a:cubicBezTo>
                    <a:cubicBezTo>
                      <a:pt x="14" y="124"/>
                      <a:pt x="6" y="117"/>
                      <a:pt x="3" y="109"/>
                    </a:cubicBezTo>
                    <a:cubicBezTo>
                      <a:pt x="0" y="101"/>
                      <a:pt x="4" y="95"/>
                      <a:pt x="8" y="91"/>
                    </a:cubicBezTo>
                    <a:cubicBezTo>
                      <a:pt x="15" y="84"/>
                      <a:pt x="14" y="77"/>
                      <a:pt x="12" y="69"/>
                    </a:cubicBezTo>
                    <a:cubicBezTo>
                      <a:pt x="15" y="64"/>
                      <a:pt x="18" y="59"/>
                      <a:pt x="21" y="55"/>
                    </a:cubicBezTo>
                    <a:cubicBezTo>
                      <a:pt x="22" y="54"/>
                      <a:pt x="22" y="54"/>
                      <a:pt x="22" y="54"/>
                    </a:cubicBezTo>
                    <a:cubicBezTo>
                      <a:pt x="29" y="55"/>
                      <a:pt x="26" y="51"/>
                      <a:pt x="25" y="48"/>
                    </a:cubicBezTo>
                    <a:cubicBezTo>
                      <a:pt x="31" y="43"/>
                      <a:pt x="39" y="41"/>
                      <a:pt x="39" y="31"/>
                    </a:cubicBezTo>
                    <a:cubicBezTo>
                      <a:pt x="39" y="30"/>
                      <a:pt x="42" y="29"/>
                      <a:pt x="43" y="29"/>
                    </a:cubicBezTo>
                    <a:cubicBezTo>
                      <a:pt x="55" y="27"/>
                      <a:pt x="65" y="21"/>
                      <a:pt x="73" y="12"/>
                    </a:cubicBezTo>
                    <a:cubicBezTo>
                      <a:pt x="75" y="9"/>
                      <a:pt x="77" y="11"/>
                      <a:pt x="79" y="12"/>
                    </a:cubicBezTo>
                    <a:cubicBezTo>
                      <a:pt x="83" y="14"/>
                      <a:pt x="87" y="15"/>
                      <a:pt x="90" y="11"/>
                    </a:cubicBezTo>
                    <a:cubicBezTo>
                      <a:pt x="93" y="7"/>
                      <a:pt x="96" y="8"/>
                      <a:pt x="99" y="10"/>
                    </a:cubicBezTo>
                    <a:cubicBezTo>
                      <a:pt x="101" y="10"/>
                      <a:pt x="104" y="12"/>
                      <a:pt x="104" y="11"/>
                    </a:cubicBezTo>
                    <a:cubicBezTo>
                      <a:pt x="112" y="0"/>
                      <a:pt x="117" y="13"/>
                      <a:pt x="123" y="14"/>
                    </a:cubicBezTo>
                    <a:cubicBezTo>
                      <a:pt x="123" y="79"/>
                      <a:pt x="123" y="144"/>
                      <a:pt x="123" y="209"/>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4" name="Freeform 416">
                <a:extLst>
                  <a:ext uri="{FF2B5EF4-FFF2-40B4-BE49-F238E27FC236}">
                    <a16:creationId xmlns:a16="http://schemas.microsoft.com/office/drawing/2014/main" id="{740B5DE9-3E83-45C7-D928-B4414C8A7B94}"/>
                  </a:ext>
                </a:extLst>
              </p:cNvPr>
              <p:cNvSpPr/>
              <p:nvPr/>
            </p:nvSpPr>
            <p:spPr bwMode="auto">
              <a:xfrm>
                <a:off x="896" y="1431"/>
                <a:ext cx="114" cy="380"/>
              </a:xfrm>
              <a:custGeom>
                <a:avLst/>
                <a:gdLst>
                  <a:gd name="T0" fmla="*/ 6 w 99"/>
                  <a:gd name="T1" fmla="*/ 115 h 331"/>
                  <a:gd name="T2" fmla="*/ 12 w 99"/>
                  <a:gd name="T3" fmla="*/ 100 h 331"/>
                  <a:gd name="T4" fmla="*/ 11 w 99"/>
                  <a:gd name="T5" fmla="*/ 85 h 331"/>
                  <a:gd name="T6" fmla="*/ 44 w 99"/>
                  <a:gd name="T7" fmla="*/ 79 h 331"/>
                  <a:gd name="T8" fmla="*/ 53 w 99"/>
                  <a:gd name="T9" fmla="*/ 55 h 331"/>
                  <a:gd name="T10" fmla="*/ 46 w 99"/>
                  <a:gd name="T11" fmla="*/ 5 h 331"/>
                  <a:gd name="T12" fmla="*/ 58 w 99"/>
                  <a:gd name="T13" fmla="*/ 8 h 331"/>
                  <a:gd name="T14" fmla="*/ 68 w 99"/>
                  <a:gd name="T15" fmla="*/ 18 h 331"/>
                  <a:gd name="T16" fmla="*/ 72 w 99"/>
                  <a:gd name="T17" fmla="*/ 0 h 331"/>
                  <a:gd name="T18" fmla="*/ 92 w 99"/>
                  <a:gd name="T19" fmla="*/ 17 h 331"/>
                  <a:gd name="T20" fmla="*/ 99 w 99"/>
                  <a:gd name="T21" fmla="*/ 22 h 331"/>
                  <a:gd name="T22" fmla="*/ 93 w 99"/>
                  <a:gd name="T23" fmla="*/ 68 h 331"/>
                  <a:gd name="T24" fmla="*/ 78 w 99"/>
                  <a:gd name="T25" fmla="*/ 66 h 331"/>
                  <a:gd name="T26" fmla="*/ 60 w 99"/>
                  <a:gd name="T27" fmla="*/ 72 h 331"/>
                  <a:gd name="T28" fmla="*/ 52 w 99"/>
                  <a:gd name="T29" fmla="*/ 78 h 331"/>
                  <a:gd name="T30" fmla="*/ 70 w 99"/>
                  <a:gd name="T31" fmla="*/ 111 h 331"/>
                  <a:gd name="T32" fmla="*/ 65 w 99"/>
                  <a:gd name="T33" fmla="*/ 163 h 331"/>
                  <a:gd name="T34" fmla="*/ 66 w 99"/>
                  <a:gd name="T35" fmla="*/ 188 h 331"/>
                  <a:gd name="T36" fmla="*/ 79 w 99"/>
                  <a:gd name="T37" fmla="*/ 208 h 331"/>
                  <a:gd name="T38" fmla="*/ 87 w 99"/>
                  <a:gd name="T39" fmla="*/ 233 h 331"/>
                  <a:gd name="T40" fmla="*/ 99 w 99"/>
                  <a:gd name="T41" fmla="*/ 290 h 331"/>
                  <a:gd name="T42" fmla="*/ 68 w 99"/>
                  <a:gd name="T43" fmla="*/ 331 h 331"/>
                  <a:gd name="T44" fmla="*/ 53 w 99"/>
                  <a:gd name="T45" fmla="*/ 304 h 331"/>
                  <a:gd name="T46" fmla="*/ 33 w 99"/>
                  <a:gd name="T47" fmla="*/ 309 h 331"/>
                  <a:gd name="T48" fmla="*/ 56 w 99"/>
                  <a:gd name="T49" fmla="*/ 240 h 331"/>
                  <a:gd name="T50" fmla="*/ 29 w 99"/>
                  <a:gd name="T51" fmla="*/ 244 h 331"/>
                  <a:gd name="T52" fmla="*/ 16 w 99"/>
                  <a:gd name="T53" fmla="*/ 227 h 331"/>
                  <a:gd name="T54" fmla="*/ 14 w 99"/>
                  <a:gd name="T55" fmla="*/ 213 h 331"/>
                  <a:gd name="T56" fmla="*/ 7 w 99"/>
                  <a:gd name="T57" fmla="*/ 193 h 331"/>
                  <a:gd name="T58" fmla="*/ 22 w 99"/>
                  <a:gd name="T59" fmla="*/ 187 h 331"/>
                  <a:gd name="T60" fmla="*/ 4 w 99"/>
                  <a:gd name="T61" fmla="*/ 164 h 331"/>
                  <a:gd name="T62" fmla="*/ 19 w 99"/>
                  <a:gd name="T63" fmla="*/ 144 h 331"/>
                  <a:gd name="T64" fmla="*/ 14 w 99"/>
                  <a:gd name="T65" fmla="*/ 123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9" h="331">
                    <a:moveTo>
                      <a:pt x="14" y="123"/>
                    </a:moveTo>
                    <a:cubicBezTo>
                      <a:pt x="12" y="121"/>
                      <a:pt x="9" y="117"/>
                      <a:pt x="6" y="115"/>
                    </a:cubicBezTo>
                    <a:cubicBezTo>
                      <a:pt x="0" y="111"/>
                      <a:pt x="3" y="109"/>
                      <a:pt x="7" y="106"/>
                    </a:cubicBezTo>
                    <a:cubicBezTo>
                      <a:pt x="11" y="106"/>
                      <a:pt x="17" y="107"/>
                      <a:pt x="12" y="100"/>
                    </a:cubicBezTo>
                    <a:cubicBezTo>
                      <a:pt x="9" y="96"/>
                      <a:pt x="7" y="91"/>
                      <a:pt x="7" y="86"/>
                    </a:cubicBezTo>
                    <a:cubicBezTo>
                      <a:pt x="9" y="85"/>
                      <a:pt x="10" y="85"/>
                      <a:pt x="11" y="85"/>
                    </a:cubicBezTo>
                    <a:cubicBezTo>
                      <a:pt x="18" y="96"/>
                      <a:pt x="29" y="88"/>
                      <a:pt x="37" y="89"/>
                    </a:cubicBezTo>
                    <a:cubicBezTo>
                      <a:pt x="44" y="90"/>
                      <a:pt x="49" y="86"/>
                      <a:pt x="44" y="79"/>
                    </a:cubicBezTo>
                    <a:cubicBezTo>
                      <a:pt x="41" y="74"/>
                      <a:pt x="43" y="72"/>
                      <a:pt x="45" y="68"/>
                    </a:cubicBezTo>
                    <a:cubicBezTo>
                      <a:pt x="46" y="63"/>
                      <a:pt x="55" y="61"/>
                      <a:pt x="53" y="55"/>
                    </a:cubicBezTo>
                    <a:cubicBezTo>
                      <a:pt x="50" y="45"/>
                      <a:pt x="53" y="34"/>
                      <a:pt x="47" y="24"/>
                    </a:cubicBezTo>
                    <a:cubicBezTo>
                      <a:pt x="47" y="18"/>
                      <a:pt x="46" y="11"/>
                      <a:pt x="46" y="5"/>
                    </a:cubicBezTo>
                    <a:cubicBezTo>
                      <a:pt x="47" y="4"/>
                      <a:pt x="47" y="4"/>
                      <a:pt x="47" y="3"/>
                    </a:cubicBezTo>
                    <a:cubicBezTo>
                      <a:pt x="52" y="0"/>
                      <a:pt x="54" y="7"/>
                      <a:pt x="58" y="8"/>
                    </a:cubicBezTo>
                    <a:cubicBezTo>
                      <a:pt x="59" y="9"/>
                      <a:pt x="59" y="10"/>
                      <a:pt x="59" y="11"/>
                    </a:cubicBezTo>
                    <a:cubicBezTo>
                      <a:pt x="61" y="15"/>
                      <a:pt x="64" y="19"/>
                      <a:pt x="68" y="18"/>
                    </a:cubicBezTo>
                    <a:cubicBezTo>
                      <a:pt x="72" y="17"/>
                      <a:pt x="69" y="12"/>
                      <a:pt x="70" y="9"/>
                    </a:cubicBezTo>
                    <a:cubicBezTo>
                      <a:pt x="71" y="6"/>
                      <a:pt x="66" y="1"/>
                      <a:pt x="72" y="0"/>
                    </a:cubicBezTo>
                    <a:cubicBezTo>
                      <a:pt x="74" y="1"/>
                      <a:pt x="76" y="2"/>
                      <a:pt x="78" y="3"/>
                    </a:cubicBezTo>
                    <a:cubicBezTo>
                      <a:pt x="83" y="7"/>
                      <a:pt x="84" y="16"/>
                      <a:pt x="92" y="17"/>
                    </a:cubicBezTo>
                    <a:cubicBezTo>
                      <a:pt x="92" y="17"/>
                      <a:pt x="92" y="17"/>
                      <a:pt x="92" y="17"/>
                    </a:cubicBezTo>
                    <a:cubicBezTo>
                      <a:pt x="92" y="22"/>
                      <a:pt x="96" y="22"/>
                      <a:pt x="99" y="22"/>
                    </a:cubicBezTo>
                    <a:cubicBezTo>
                      <a:pt x="99" y="37"/>
                      <a:pt x="99" y="52"/>
                      <a:pt x="99" y="68"/>
                    </a:cubicBezTo>
                    <a:cubicBezTo>
                      <a:pt x="97" y="70"/>
                      <a:pt x="95" y="68"/>
                      <a:pt x="93" y="68"/>
                    </a:cubicBezTo>
                    <a:cubicBezTo>
                      <a:pt x="90" y="64"/>
                      <a:pt x="86" y="61"/>
                      <a:pt x="80" y="61"/>
                    </a:cubicBezTo>
                    <a:cubicBezTo>
                      <a:pt x="78" y="62"/>
                      <a:pt x="78" y="64"/>
                      <a:pt x="78" y="66"/>
                    </a:cubicBezTo>
                    <a:cubicBezTo>
                      <a:pt x="77" y="72"/>
                      <a:pt x="81" y="81"/>
                      <a:pt x="74" y="83"/>
                    </a:cubicBezTo>
                    <a:cubicBezTo>
                      <a:pt x="68" y="86"/>
                      <a:pt x="64" y="77"/>
                      <a:pt x="60" y="72"/>
                    </a:cubicBezTo>
                    <a:cubicBezTo>
                      <a:pt x="58" y="70"/>
                      <a:pt x="56" y="70"/>
                      <a:pt x="54" y="71"/>
                    </a:cubicBezTo>
                    <a:cubicBezTo>
                      <a:pt x="52" y="73"/>
                      <a:pt x="50" y="76"/>
                      <a:pt x="52" y="78"/>
                    </a:cubicBezTo>
                    <a:cubicBezTo>
                      <a:pt x="60" y="85"/>
                      <a:pt x="61" y="99"/>
                      <a:pt x="75" y="102"/>
                    </a:cubicBezTo>
                    <a:cubicBezTo>
                      <a:pt x="77" y="107"/>
                      <a:pt x="70" y="107"/>
                      <a:pt x="70" y="111"/>
                    </a:cubicBezTo>
                    <a:cubicBezTo>
                      <a:pt x="70" y="127"/>
                      <a:pt x="56" y="142"/>
                      <a:pt x="67" y="158"/>
                    </a:cubicBezTo>
                    <a:cubicBezTo>
                      <a:pt x="67" y="159"/>
                      <a:pt x="66" y="161"/>
                      <a:pt x="65" y="163"/>
                    </a:cubicBezTo>
                    <a:cubicBezTo>
                      <a:pt x="62" y="168"/>
                      <a:pt x="60" y="173"/>
                      <a:pt x="68" y="177"/>
                    </a:cubicBezTo>
                    <a:cubicBezTo>
                      <a:pt x="76" y="181"/>
                      <a:pt x="67" y="185"/>
                      <a:pt x="66" y="188"/>
                    </a:cubicBezTo>
                    <a:cubicBezTo>
                      <a:pt x="64" y="196"/>
                      <a:pt x="79" y="191"/>
                      <a:pt x="73" y="198"/>
                    </a:cubicBezTo>
                    <a:cubicBezTo>
                      <a:pt x="64" y="209"/>
                      <a:pt x="77" y="206"/>
                      <a:pt x="79" y="208"/>
                    </a:cubicBezTo>
                    <a:cubicBezTo>
                      <a:pt x="80" y="214"/>
                      <a:pt x="70" y="221"/>
                      <a:pt x="77" y="223"/>
                    </a:cubicBezTo>
                    <a:cubicBezTo>
                      <a:pt x="85" y="225"/>
                      <a:pt x="84" y="229"/>
                      <a:pt x="87" y="233"/>
                    </a:cubicBezTo>
                    <a:cubicBezTo>
                      <a:pt x="92" y="240"/>
                      <a:pt x="92" y="249"/>
                      <a:pt x="99" y="254"/>
                    </a:cubicBezTo>
                    <a:cubicBezTo>
                      <a:pt x="99" y="266"/>
                      <a:pt x="99" y="278"/>
                      <a:pt x="99" y="290"/>
                    </a:cubicBezTo>
                    <a:cubicBezTo>
                      <a:pt x="91" y="292"/>
                      <a:pt x="85" y="296"/>
                      <a:pt x="82" y="304"/>
                    </a:cubicBezTo>
                    <a:cubicBezTo>
                      <a:pt x="76" y="312"/>
                      <a:pt x="76" y="324"/>
                      <a:pt x="68" y="331"/>
                    </a:cubicBezTo>
                    <a:cubicBezTo>
                      <a:pt x="69" y="324"/>
                      <a:pt x="66" y="318"/>
                      <a:pt x="65" y="311"/>
                    </a:cubicBezTo>
                    <a:cubicBezTo>
                      <a:pt x="65" y="302"/>
                      <a:pt x="62" y="298"/>
                      <a:pt x="53" y="304"/>
                    </a:cubicBezTo>
                    <a:cubicBezTo>
                      <a:pt x="50" y="306"/>
                      <a:pt x="45" y="306"/>
                      <a:pt x="41" y="307"/>
                    </a:cubicBezTo>
                    <a:cubicBezTo>
                      <a:pt x="39" y="308"/>
                      <a:pt x="36" y="309"/>
                      <a:pt x="33" y="309"/>
                    </a:cubicBezTo>
                    <a:cubicBezTo>
                      <a:pt x="32" y="304"/>
                      <a:pt x="35" y="298"/>
                      <a:pt x="36" y="293"/>
                    </a:cubicBezTo>
                    <a:cubicBezTo>
                      <a:pt x="44" y="276"/>
                      <a:pt x="45" y="257"/>
                      <a:pt x="56" y="240"/>
                    </a:cubicBezTo>
                    <a:cubicBezTo>
                      <a:pt x="47" y="241"/>
                      <a:pt x="40" y="243"/>
                      <a:pt x="33" y="247"/>
                    </a:cubicBezTo>
                    <a:cubicBezTo>
                      <a:pt x="32" y="246"/>
                      <a:pt x="30" y="245"/>
                      <a:pt x="29" y="244"/>
                    </a:cubicBezTo>
                    <a:cubicBezTo>
                      <a:pt x="29" y="243"/>
                      <a:pt x="29" y="242"/>
                      <a:pt x="29" y="241"/>
                    </a:cubicBezTo>
                    <a:cubicBezTo>
                      <a:pt x="32" y="227"/>
                      <a:pt x="32" y="227"/>
                      <a:pt x="16" y="227"/>
                    </a:cubicBezTo>
                    <a:cubicBezTo>
                      <a:pt x="13" y="227"/>
                      <a:pt x="10" y="227"/>
                      <a:pt x="7" y="227"/>
                    </a:cubicBezTo>
                    <a:cubicBezTo>
                      <a:pt x="7" y="221"/>
                      <a:pt x="11" y="217"/>
                      <a:pt x="14" y="213"/>
                    </a:cubicBezTo>
                    <a:cubicBezTo>
                      <a:pt x="21" y="204"/>
                      <a:pt x="19" y="199"/>
                      <a:pt x="9" y="197"/>
                    </a:cubicBezTo>
                    <a:cubicBezTo>
                      <a:pt x="8" y="196"/>
                      <a:pt x="8" y="194"/>
                      <a:pt x="7" y="193"/>
                    </a:cubicBezTo>
                    <a:cubicBezTo>
                      <a:pt x="8" y="191"/>
                      <a:pt x="9" y="189"/>
                      <a:pt x="12" y="188"/>
                    </a:cubicBezTo>
                    <a:cubicBezTo>
                      <a:pt x="15" y="188"/>
                      <a:pt x="20" y="194"/>
                      <a:pt x="22" y="187"/>
                    </a:cubicBezTo>
                    <a:cubicBezTo>
                      <a:pt x="23" y="181"/>
                      <a:pt x="21" y="176"/>
                      <a:pt x="16" y="172"/>
                    </a:cubicBezTo>
                    <a:cubicBezTo>
                      <a:pt x="12" y="169"/>
                      <a:pt x="8" y="167"/>
                      <a:pt x="4" y="164"/>
                    </a:cubicBezTo>
                    <a:cubicBezTo>
                      <a:pt x="0" y="159"/>
                      <a:pt x="4" y="157"/>
                      <a:pt x="7" y="154"/>
                    </a:cubicBezTo>
                    <a:cubicBezTo>
                      <a:pt x="11" y="151"/>
                      <a:pt x="16" y="148"/>
                      <a:pt x="19" y="144"/>
                    </a:cubicBezTo>
                    <a:cubicBezTo>
                      <a:pt x="21" y="140"/>
                      <a:pt x="31" y="141"/>
                      <a:pt x="26" y="134"/>
                    </a:cubicBezTo>
                    <a:cubicBezTo>
                      <a:pt x="23" y="130"/>
                      <a:pt x="22" y="123"/>
                      <a:pt x="14" y="12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5" name="Freeform 417">
                <a:extLst>
                  <a:ext uri="{FF2B5EF4-FFF2-40B4-BE49-F238E27FC236}">
                    <a16:creationId xmlns:a16="http://schemas.microsoft.com/office/drawing/2014/main" id="{926DA280-ABDA-9C13-2EFB-BAD8E372A593}"/>
                  </a:ext>
                </a:extLst>
              </p:cNvPr>
              <p:cNvSpPr>
                <a:spLocks noEditPoints="1"/>
              </p:cNvSpPr>
              <p:nvPr/>
            </p:nvSpPr>
            <p:spPr bwMode="auto">
              <a:xfrm>
                <a:off x="878" y="1222"/>
                <a:ext cx="132" cy="275"/>
              </a:xfrm>
              <a:custGeom>
                <a:avLst/>
                <a:gdLst>
                  <a:gd name="T0" fmla="*/ 88 w 115"/>
                  <a:gd name="T1" fmla="*/ 183 h 240"/>
                  <a:gd name="T2" fmla="*/ 72 w 115"/>
                  <a:gd name="T3" fmla="*/ 135 h 240"/>
                  <a:gd name="T4" fmla="*/ 70 w 115"/>
                  <a:gd name="T5" fmla="*/ 154 h 240"/>
                  <a:gd name="T6" fmla="*/ 76 w 115"/>
                  <a:gd name="T7" fmla="*/ 178 h 240"/>
                  <a:gd name="T8" fmla="*/ 63 w 115"/>
                  <a:gd name="T9" fmla="*/ 186 h 240"/>
                  <a:gd name="T10" fmla="*/ 48 w 115"/>
                  <a:gd name="T11" fmla="*/ 156 h 240"/>
                  <a:gd name="T12" fmla="*/ 48 w 115"/>
                  <a:gd name="T13" fmla="*/ 156 h 240"/>
                  <a:gd name="T14" fmla="*/ 62 w 115"/>
                  <a:gd name="T15" fmla="*/ 188 h 240"/>
                  <a:gd name="T16" fmla="*/ 56 w 115"/>
                  <a:gd name="T17" fmla="*/ 206 h 240"/>
                  <a:gd name="T18" fmla="*/ 53 w 115"/>
                  <a:gd name="T19" fmla="*/ 233 h 240"/>
                  <a:gd name="T20" fmla="*/ 31 w 115"/>
                  <a:gd name="T21" fmla="*/ 231 h 240"/>
                  <a:gd name="T22" fmla="*/ 4 w 115"/>
                  <a:gd name="T23" fmla="*/ 138 h 240"/>
                  <a:gd name="T24" fmla="*/ 26 w 115"/>
                  <a:gd name="T25" fmla="*/ 86 h 240"/>
                  <a:gd name="T26" fmla="*/ 63 w 115"/>
                  <a:gd name="T27" fmla="*/ 30 h 240"/>
                  <a:gd name="T28" fmla="*/ 78 w 115"/>
                  <a:gd name="T29" fmla="*/ 21 h 240"/>
                  <a:gd name="T30" fmla="*/ 115 w 115"/>
                  <a:gd name="T31" fmla="*/ 43 h 240"/>
                  <a:gd name="T32" fmla="*/ 111 w 115"/>
                  <a:gd name="T33" fmla="*/ 104 h 240"/>
                  <a:gd name="T34" fmla="*/ 98 w 115"/>
                  <a:gd name="T35" fmla="*/ 159 h 240"/>
                  <a:gd name="T36" fmla="*/ 113 w 115"/>
                  <a:gd name="T37" fmla="*/ 147 h 240"/>
                  <a:gd name="T38" fmla="*/ 115 w 115"/>
                  <a:gd name="T39" fmla="*/ 190 h 240"/>
                  <a:gd name="T40" fmla="*/ 108 w 115"/>
                  <a:gd name="T41" fmla="*/ 200 h 240"/>
                  <a:gd name="T42" fmla="*/ 94 w 115"/>
                  <a:gd name="T43" fmla="*/ 186 h 240"/>
                  <a:gd name="T44" fmla="*/ 64 w 115"/>
                  <a:gd name="T45" fmla="*/ 138 h 240"/>
                  <a:gd name="T46" fmla="*/ 51 w 115"/>
                  <a:gd name="T47" fmla="*/ 91 h 240"/>
                  <a:gd name="T48" fmla="*/ 79 w 115"/>
                  <a:gd name="T49" fmla="*/ 91 h 240"/>
                  <a:gd name="T50" fmla="*/ 94 w 115"/>
                  <a:gd name="T51" fmla="*/ 126 h 240"/>
                  <a:gd name="T52" fmla="*/ 93 w 115"/>
                  <a:gd name="T53" fmla="*/ 106 h 240"/>
                  <a:gd name="T54" fmla="*/ 76 w 115"/>
                  <a:gd name="T55" fmla="*/ 70 h 240"/>
                  <a:gd name="T56" fmla="*/ 61 w 115"/>
                  <a:gd name="T57" fmla="*/ 59 h 240"/>
                  <a:gd name="T58" fmla="*/ 79 w 115"/>
                  <a:gd name="T59" fmla="*/ 91 h 240"/>
                  <a:gd name="T60" fmla="*/ 27 w 115"/>
                  <a:gd name="T61" fmla="*/ 190 h 240"/>
                  <a:gd name="T62" fmla="*/ 19 w 115"/>
                  <a:gd name="T63" fmla="*/ 192 h 240"/>
                  <a:gd name="T64" fmla="*/ 18 w 115"/>
                  <a:gd name="T65" fmla="*/ 182 h 240"/>
                  <a:gd name="T66" fmla="*/ 16 w 115"/>
                  <a:gd name="T67" fmla="*/ 182 h 240"/>
                  <a:gd name="T68" fmla="*/ 18 w 115"/>
                  <a:gd name="T69" fmla="*/ 182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5" h="240">
                    <a:moveTo>
                      <a:pt x="94" y="186"/>
                    </a:moveTo>
                    <a:cubicBezTo>
                      <a:pt x="92" y="185"/>
                      <a:pt x="90" y="184"/>
                      <a:pt x="88" y="183"/>
                    </a:cubicBezTo>
                    <a:cubicBezTo>
                      <a:pt x="86" y="178"/>
                      <a:pt x="82" y="174"/>
                      <a:pt x="77" y="171"/>
                    </a:cubicBezTo>
                    <a:cubicBezTo>
                      <a:pt x="71" y="160"/>
                      <a:pt x="77" y="147"/>
                      <a:pt x="72" y="135"/>
                    </a:cubicBezTo>
                    <a:cubicBezTo>
                      <a:pt x="72" y="141"/>
                      <a:pt x="72" y="147"/>
                      <a:pt x="72" y="154"/>
                    </a:cubicBezTo>
                    <a:cubicBezTo>
                      <a:pt x="71" y="154"/>
                      <a:pt x="71" y="154"/>
                      <a:pt x="70" y="154"/>
                    </a:cubicBezTo>
                    <a:cubicBezTo>
                      <a:pt x="69" y="151"/>
                      <a:pt x="67" y="147"/>
                      <a:pt x="66" y="144"/>
                    </a:cubicBezTo>
                    <a:cubicBezTo>
                      <a:pt x="67" y="156"/>
                      <a:pt x="68" y="168"/>
                      <a:pt x="76" y="178"/>
                    </a:cubicBezTo>
                    <a:cubicBezTo>
                      <a:pt x="76" y="182"/>
                      <a:pt x="75" y="187"/>
                      <a:pt x="74" y="191"/>
                    </a:cubicBezTo>
                    <a:cubicBezTo>
                      <a:pt x="70" y="190"/>
                      <a:pt x="68" y="183"/>
                      <a:pt x="63" y="186"/>
                    </a:cubicBezTo>
                    <a:cubicBezTo>
                      <a:pt x="62" y="183"/>
                      <a:pt x="61" y="181"/>
                      <a:pt x="57" y="181"/>
                    </a:cubicBezTo>
                    <a:cubicBezTo>
                      <a:pt x="54" y="172"/>
                      <a:pt x="51" y="164"/>
                      <a:pt x="48" y="156"/>
                    </a:cubicBezTo>
                    <a:cubicBezTo>
                      <a:pt x="48" y="144"/>
                      <a:pt x="48" y="133"/>
                      <a:pt x="42" y="122"/>
                    </a:cubicBezTo>
                    <a:cubicBezTo>
                      <a:pt x="44" y="133"/>
                      <a:pt x="41" y="146"/>
                      <a:pt x="48" y="156"/>
                    </a:cubicBezTo>
                    <a:cubicBezTo>
                      <a:pt x="46" y="166"/>
                      <a:pt x="45" y="176"/>
                      <a:pt x="57" y="181"/>
                    </a:cubicBezTo>
                    <a:cubicBezTo>
                      <a:pt x="57" y="184"/>
                      <a:pt x="59" y="186"/>
                      <a:pt x="62" y="188"/>
                    </a:cubicBezTo>
                    <a:cubicBezTo>
                      <a:pt x="62" y="194"/>
                      <a:pt x="63" y="201"/>
                      <a:pt x="63" y="207"/>
                    </a:cubicBezTo>
                    <a:cubicBezTo>
                      <a:pt x="61" y="207"/>
                      <a:pt x="58" y="207"/>
                      <a:pt x="56" y="206"/>
                    </a:cubicBezTo>
                    <a:cubicBezTo>
                      <a:pt x="47" y="203"/>
                      <a:pt x="47" y="207"/>
                      <a:pt x="49" y="214"/>
                    </a:cubicBezTo>
                    <a:cubicBezTo>
                      <a:pt x="51" y="220"/>
                      <a:pt x="59" y="227"/>
                      <a:pt x="53" y="233"/>
                    </a:cubicBezTo>
                    <a:cubicBezTo>
                      <a:pt x="47" y="240"/>
                      <a:pt x="39" y="232"/>
                      <a:pt x="32" y="231"/>
                    </a:cubicBezTo>
                    <a:cubicBezTo>
                      <a:pt x="31" y="231"/>
                      <a:pt x="31" y="231"/>
                      <a:pt x="31" y="231"/>
                    </a:cubicBezTo>
                    <a:cubicBezTo>
                      <a:pt x="21" y="224"/>
                      <a:pt x="15" y="215"/>
                      <a:pt x="12" y="204"/>
                    </a:cubicBezTo>
                    <a:cubicBezTo>
                      <a:pt x="6" y="183"/>
                      <a:pt x="0" y="161"/>
                      <a:pt x="4" y="138"/>
                    </a:cubicBezTo>
                    <a:cubicBezTo>
                      <a:pt x="5" y="141"/>
                      <a:pt x="7" y="144"/>
                      <a:pt x="10" y="149"/>
                    </a:cubicBezTo>
                    <a:cubicBezTo>
                      <a:pt x="18" y="127"/>
                      <a:pt x="18" y="106"/>
                      <a:pt x="26" y="86"/>
                    </a:cubicBezTo>
                    <a:cubicBezTo>
                      <a:pt x="30" y="91"/>
                      <a:pt x="32" y="96"/>
                      <a:pt x="36" y="102"/>
                    </a:cubicBezTo>
                    <a:cubicBezTo>
                      <a:pt x="40" y="75"/>
                      <a:pt x="49" y="51"/>
                      <a:pt x="63" y="30"/>
                    </a:cubicBezTo>
                    <a:cubicBezTo>
                      <a:pt x="65" y="26"/>
                      <a:pt x="65" y="14"/>
                      <a:pt x="75" y="24"/>
                    </a:cubicBezTo>
                    <a:cubicBezTo>
                      <a:pt x="76" y="26"/>
                      <a:pt x="78" y="23"/>
                      <a:pt x="78" y="21"/>
                    </a:cubicBezTo>
                    <a:cubicBezTo>
                      <a:pt x="82" y="15"/>
                      <a:pt x="86" y="8"/>
                      <a:pt x="90" y="0"/>
                    </a:cubicBezTo>
                    <a:cubicBezTo>
                      <a:pt x="98" y="15"/>
                      <a:pt x="107" y="29"/>
                      <a:pt x="115" y="43"/>
                    </a:cubicBezTo>
                    <a:cubicBezTo>
                      <a:pt x="115" y="63"/>
                      <a:pt x="115" y="83"/>
                      <a:pt x="115" y="103"/>
                    </a:cubicBezTo>
                    <a:cubicBezTo>
                      <a:pt x="114" y="103"/>
                      <a:pt x="112" y="109"/>
                      <a:pt x="111" y="104"/>
                    </a:cubicBezTo>
                    <a:cubicBezTo>
                      <a:pt x="110" y="99"/>
                      <a:pt x="110" y="95"/>
                      <a:pt x="105" y="89"/>
                    </a:cubicBezTo>
                    <a:cubicBezTo>
                      <a:pt x="109" y="114"/>
                      <a:pt x="109" y="136"/>
                      <a:pt x="98" y="159"/>
                    </a:cubicBezTo>
                    <a:cubicBezTo>
                      <a:pt x="107" y="156"/>
                      <a:pt x="111" y="153"/>
                      <a:pt x="113" y="147"/>
                    </a:cubicBezTo>
                    <a:cubicBezTo>
                      <a:pt x="113" y="147"/>
                      <a:pt x="113" y="147"/>
                      <a:pt x="113" y="147"/>
                    </a:cubicBezTo>
                    <a:cubicBezTo>
                      <a:pt x="114" y="147"/>
                      <a:pt x="115" y="147"/>
                      <a:pt x="115" y="147"/>
                    </a:cubicBezTo>
                    <a:cubicBezTo>
                      <a:pt x="115" y="161"/>
                      <a:pt x="115" y="176"/>
                      <a:pt x="115" y="190"/>
                    </a:cubicBezTo>
                    <a:cubicBezTo>
                      <a:pt x="112" y="192"/>
                      <a:pt x="115" y="200"/>
                      <a:pt x="108" y="200"/>
                    </a:cubicBezTo>
                    <a:cubicBezTo>
                      <a:pt x="108" y="200"/>
                      <a:pt x="108" y="200"/>
                      <a:pt x="108" y="200"/>
                    </a:cubicBezTo>
                    <a:cubicBezTo>
                      <a:pt x="108" y="187"/>
                      <a:pt x="106" y="176"/>
                      <a:pt x="101" y="163"/>
                    </a:cubicBezTo>
                    <a:cubicBezTo>
                      <a:pt x="95" y="171"/>
                      <a:pt x="96" y="179"/>
                      <a:pt x="94" y="186"/>
                    </a:cubicBezTo>
                    <a:close/>
                    <a:moveTo>
                      <a:pt x="60" y="127"/>
                    </a:moveTo>
                    <a:cubicBezTo>
                      <a:pt x="60" y="131"/>
                      <a:pt x="58" y="136"/>
                      <a:pt x="64" y="138"/>
                    </a:cubicBezTo>
                    <a:cubicBezTo>
                      <a:pt x="65" y="133"/>
                      <a:pt x="63" y="130"/>
                      <a:pt x="60" y="127"/>
                    </a:cubicBezTo>
                    <a:cubicBezTo>
                      <a:pt x="60" y="114"/>
                      <a:pt x="56" y="102"/>
                      <a:pt x="51" y="91"/>
                    </a:cubicBezTo>
                    <a:cubicBezTo>
                      <a:pt x="53" y="103"/>
                      <a:pt x="54" y="116"/>
                      <a:pt x="60" y="127"/>
                    </a:cubicBezTo>
                    <a:close/>
                    <a:moveTo>
                      <a:pt x="79" y="91"/>
                    </a:moveTo>
                    <a:cubicBezTo>
                      <a:pt x="73" y="89"/>
                      <a:pt x="71" y="81"/>
                      <a:pt x="63" y="81"/>
                    </a:cubicBezTo>
                    <a:cubicBezTo>
                      <a:pt x="76" y="94"/>
                      <a:pt x="88" y="108"/>
                      <a:pt x="94" y="126"/>
                    </a:cubicBezTo>
                    <a:cubicBezTo>
                      <a:pt x="97" y="94"/>
                      <a:pt x="96" y="62"/>
                      <a:pt x="92" y="31"/>
                    </a:cubicBezTo>
                    <a:cubicBezTo>
                      <a:pt x="90" y="56"/>
                      <a:pt x="90" y="81"/>
                      <a:pt x="93" y="106"/>
                    </a:cubicBezTo>
                    <a:cubicBezTo>
                      <a:pt x="81" y="86"/>
                      <a:pt x="81" y="63"/>
                      <a:pt x="74" y="42"/>
                    </a:cubicBezTo>
                    <a:cubicBezTo>
                      <a:pt x="71" y="52"/>
                      <a:pt x="77" y="61"/>
                      <a:pt x="76" y="70"/>
                    </a:cubicBezTo>
                    <a:cubicBezTo>
                      <a:pt x="71" y="69"/>
                      <a:pt x="71" y="64"/>
                      <a:pt x="68" y="62"/>
                    </a:cubicBezTo>
                    <a:cubicBezTo>
                      <a:pt x="66" y="61"/>
                      <a:pt x="64" y="56"/>
                      <a:pt x="61" y="59"/>
                    </a:cubicBezTo>
                    <a:cubicBezTo>
                      <a:pt x="58" y="62"/>
                      <a:pt x="62" y="64"/>
                      <a:pt x="64" y="66"/>
                    </a:cubicBezTo>
                    <a:cubicBezTo>
                      <a:pt x="71" y="73"/>
                      <a:pt x="78" y="80"/>
                      <a:pt x="79" y="91"/>
                    </a:cubicBezTo>
                    <a:close/>
                    <a:moveTo>
                      <a:pt x="36" y="218"/>
                    </a:moveTo>
                    <a:cubicBezTo>
                      <a:pt x="35" y="208"/>
                      <a:pt x="28" y="200"/>
                      <a:pt x="27" y="190"/>
                    </a:cubicBezTo>
                    <a:cubicBezTo>
                      <a:pt x="27" y="188"/>
                      <a:pt x="24" y="188"/>
                      <a:pt x="22" y="188"/>
                    </a:cubicBezTo>
                    <a:cubicBezTo>
                      <a:pt x="20" y="189"/>
                      <a:pt x="18" y="190"/>
                      <a:pt x="19" y="192"/>
                    </a:cubicBezTo>
                    <a:cubicBezTo>
                      <a:pt x="23" y="202"/>
                      <a:pt x="28" y="211"/>
                      <a:pt x="36" y="218"/>
                    </a:cubicBezTo>
                    <a:close/>
                    <a:moveTo>
                      <a:pt x="18" y="182"/>
                    </a:moveTo>
                    <a:cubicBezTo>
                      <a:pt x="18" y="181"/>
                      <a:pt x="18" y="181"/>
                      <a:pt x="17" y="180"/>
                    </a:cubicBezTo>
                    <a:cubicBezTo>
                      <a:pt x="17" y="181"/>
                      <a:pt x="16" y="181"/>
                      <a:pt x="16" y="182"/>
                    </a:cubicBezTo>
                    <a:cubicBezTo>
                      <a:pt x="16" y="182"/>
                      <a:pt x="17" y="183"/>
                      <a:pt x="17" y="184"/>
                    </a:cubicBezTo>
                    <a:cubicBezTo>
                      <a:pt x="18" y="183"/>
                      <a:pt x="18" y="182"/>
                      <a:pt x="18" y="18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6" name="Freeform 418">
                <a:extLst>
                  <a:ext uri="{FF2B5EF4-FFF2-40B4-BE49-F238E27FC236}">
                    <a16:creationId xmlns:a16="http://schemas.microsoft.com/office/drawing/2014/main" id="{7C37100E-84C5-BCDD-7F94-7A224D9B153E}"/>
                  </a:ext>
                </a:extLst>
              </p:cNvPr>
              <p:cNvSpPr/>
              <p:nvPr/>
            </p:nvSpPr>
            <p:spPr bwMode="auto">
              <a:xfrm>
                <a:off x="930" y="2035"/>
                <a:ext cx="80" cy="244"/>
              </a:xfrm>
              <a:custGeom>
                <a:avLst/>
                <a:gdLst>
                  <a:gd name="T0" fmla="*/ 70 w 70"/>
                  <a:gd name="T1" fmla="*/ 213 h 213"/>
                  <a:gd name="T2" fmla="*/ 36 w 70"/>
                  <a:gd name="T3" fmla="*/ 184 h 213"/>
                  <a:gd name="T4" fmla="*/ 24 w 70"/>
                  <a:gd name="T5" fmla="*/ 178 h 213"/>
                  <a:gd name="T6" fmla="*/ 28 w 70"/>
                  <a:gd name="T7" fmla="*/ 164 h 213"/>
                  <a:gd name="T8" fmla="*/ 16 w 70"/>
                  <a:gd name="T9" fmla="*/ 161 h 213"/>
                  <a:gd name="T10" fmla="*/ 13 w 70"/>
                  <a:gd name="T11" fmla="*/ 148 h 213"/>
                  <a:gd name="T12" fmla="*/ 7 w 70"/>
                  <a:gd name="T13" fmla="*/ 126 h 213"/>
                  <a:gd name="T14" fmla="*/ 4 w 70"/>
                  <a:gd name="T15" fmla="*/ 105 h 213"/>
                  <a:gd name="T16" fmla="*/ 7 w 70"/>
                  <a:gd name="T17" fmla="*/ 77 h 213"/>
                  <a:gd name="T18" fmla="*/ 11 w 70"/>
                  <a:gd name="T19" fmla="*/ 51 h 213"/>
                  <a:gd name="T20" fmla="*/ 18 w 70"/>
                  <a:gd name="T21" fmla="*/ 35 h 213"/>
                  <a:gd name="T22" fmla="*/ 37 w 70"/>
                  <a:gd name="T23" fmla="*/ 16 h 213"/>
                  <a:gd name="T24" fmla="*/ 70 w 70"/>
                  <a:gd name="T25" fmla="*/ 7 h 213"/>
                  <a:gd name="T26" fmla="*/ 70 w 70"/>
                  <a:gd name="T27" fmla="*/ 21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213">
                    <a:moveTo>
                      <a:pt x="70" y="213"/>
                    </a:moveTo>
                    <a:cubicBezTo>
                      <a:pt x="52" y="211"/>
                      <a:pt x="41" y="200"/>
                      <a:pt x="36" y="184"/>
                    </a:cubicBezTo>
                    <a:cubicBezTo>
                      <a:pt x="34" y="176"/>
                      <a:pt x="28" y="180"/>
                      <a:pt x="24" y="178"/>
                    </a:cubicBezTo>
                    <a:cubicBezTo>
                      <a:pt x="23" y="173"/>
                      <a:pt x="27" y="169"/>
                      <a:pt x="28" y="164"/>
                    </a:cubicBezTo>
                    <a:cubicBezTo>
                      <a:pt x="25" y="161"/>
                      <a:pt x="20" y="163"/>
                      <a:pt x="16" y="161"/>
                    </a:cubicBezTo>
                    <a:cubicBezTo>
                      <a:pt x="18" y="156"/>
                      <a:pt x="26" y="149"/>
                      <a:pt x="13" y="148"/>
                    </a:cubicBezTo>
                    <a:cubicBezTo>
                      <a:pt x="19" y="138"/>
                      <a:pt x="6" y="132"/>
                      <a:pt x="7" y="126"/>
                    </a:cubicBezTo>
                    <a:cubicBezTo>
                      <a:pt x="8" y="118"/>
                      <a:pt x="7" y="112"/>
                      <a:pt x="4" y="105"/>
                    </a:cubicBezTo>
                    <a:cubicBezTo>
                      <a:pt x="0" y="96"/>
                      <a:pt x="8" y="87"/>
                      <a:pt x="7" y="77"/>
                    </a:cubicBezTo>
                    <a:cubicBezTo>
                      <a:pt x="6" y="69"/>
                      <a:pt x="12" y="61"/>
                      <a:pt x="11" y="51"/>
                    </a:cubicBezTo>
                    <a:cubicBezTo>
                      <a:pt x="10" y="46"/>
                      <a:pt x="14" y="39"/>
                      <a:pt x="18" y="35"/>
                    </a:cubicBezTo>
                    <a:cubicBezTo>
                      <a:pt x="23" y="27"/>
                      <a:pt x="31" y="20"/>
                      <a:pt x="37" y="16"/>
                    </a:cubicBezTo>
                    <a:cubicBezTo>
                      <a:pt x="46" y="10"/>
                      <a:pt x="57" y="0"/>
                      <a:pt x="70" y="7"/>
                    </a:cubicBezTo>
                    <a:cubicBezTo>
                      <a:pt x="70" y="76"/>
                      <a:pt x="70" y="144"/>
                      <a:pt x="70" y="213"/>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7" name="Freeform 419">
                <a:extLst>
                  <a:ext uri="{FF2B5EF4-FFF2-40B4-BE49-F238E27FC236}">
                    <a16:creationId xmlns:a16="http://schemas.microsoft.com/office/drawing/2014/main" id="{FCE0E96F-25F3-EE9D-4613-F5F7785D6FF5}"/>
                  </a:ext>
                </a:extLst>
              </p:cNvPr>
              <p:cNvSpPr>
                <a:spLocks noEditPoints="1"/>
              </p:cNvSpPr>
              <p:nvPr/>
            </p:nvSpPr>
            <p:spPr bwMode="auto">
              <a:xfrm>
                <a:off x="824" y="2210"/>
                <a:ext cx="186" cy="398"/>
              </a:xfrm>
              <a:custGeom>
                <a:avLst/>
                <a:gdLst>
                  <a:gd name="T0" fmla="*/ 128 w 162"/>
                  <a:gd name="T1" fmla="*/ 110 h 347"/>
                  <a:gd name="T2" fmla="*/ 129 w 162"/>
                  <a:gd name="T3" fmla="*/ 108 h 347"/>
                  <a:gd name="T4" fmla="*/ 135 w 162"/>
                  <a:gd name="T5" fmla="*/ 119 h 347"/>
                  <a:gd name="T6" fmla="*/ 147 w 162"/>
                  <a:gd name="T7" fmla="*/ 104 h 347"/>
                  <a:gd name="T8" fmla="*/ 162 w 162"/>
                  <a:gd name="T9" fmla="*/ 130 h 347"/>
                  <a:gd name="T10" fmla="*/ 162 w 162"/>
                  <a:gd name="T11" fmla="*/ 152 h 347"/>
                  <a:gd name="T12" fmla="*/ 156 w 162"/>
                  <a:gd name="T13" fmla="*/ 152 h 347"/>
                  <a:gd name="T14" fmla="*/ 146 w 162"/>
                  <a:gd name="T15" fmla="*/ 157 h 347"/>
                  <a:gd name="T16" fmla="*/ 142 w 162"/>
                  <a:gd name="T17" fmla="*/ 159 h 347"/>
                  <a:gd name="T18" fmla="*/ 78 w 162"/>
                  <a:gd name="T19" fmla="*/ 160 h 347"/>
                  <a:gd name="T20" fmla="*/ 39 w 162"/>
                  <a:gd name="T21" fmla="*/ 175 h 347"/>
                  <a:gd name="T22" fmla="*/ 22 w 162"/>
                  <a:gd name="T23" fmla="*/ 238 h 347"/>
                  <a:gd name="T24" fmla="*/ 27 w 162"/>
                  <a:gd name="T25" fmla="*/ 347 h 347"/>
                  <a:gd name="T26" fmla="*/ 12 w 162"/>
                  <a:gd name="T27" fmla="*/ 347 h 347"/>
                  <a:gd name="T28" fmla="*/ 1 w 162"/>
                  <a:gd name="T29" fmla="*/ 136 h 347"/>
                  <a:gd name="T30" fmla="*/ 5 w 162"/>
                  <a:gd name="T31" fmla="*/ 67 h 347"/>
                  <a:gd name="T32" fmla="*/ 35 w 162"/>
                  <a:gd name="T33" fmla="*/ 0 h 347"/>
                  <a:gd name="T34" fmla="*/ 43 w 162"/>
                  <a:gd name="T35" fmla="*/ 0 h 347"/>
                  <a:gd name="T36" fmla="*/ 47 w 162"/>
                  <a:gd name="T37" fmla="*/ 7 h 347"/>
                  <a:gd name="T38" fmla="*/ 19 w 162"/>
                  <a:gd name="T39" fmla="*/ 69 h 347"/>
                  <a:gd name="T40" fmla="*/ 16 w 162"/>
                  <a:gd name="T41" fmla="*/ 159 h 347"/>
                  <a:gd name="T42" fmla="*/ 19 w 162"/>
                  <a:gd name="T43" fmla="*/ 197 h 347"/>
                  <a:gd name="T44" fmla="*/ 66 w 162"/>
                  <a:gd name="T45" fmla="*/ 133 h 347"/>
                  <a:gd name="T46" fmla="*/ 67 w 162"/>
                  <a:gd name="T47" fmla="*/ 138 h 347"/>
                  <a:gd name="T48" fmla="*/ 73 w 162"/>
                  <a:gd name="T49" fmla="*/ 146 h 347"/>
                  <a:gd name="T50" fmla="*/ 90 w 162"/>
                  <a:gd name="T51" fmla="*/ 147 h 347"/>
                  <a:gd name="T52" fmla="*/ 119 w 162"/>
                  <a:gd name="T53" fmla="*/ 155 h 347"/>
                  <a:gd name="T54" fmla="*/ 96 w 162"/>
                  <a:gd name="T55" fmla="*/ 142 h 347"/>
                  <a:gd name="T56" fmla="*/ 136 w 162"/>
                  <a:gd name="T57" fmla="*/ 144 h 347"/>
                  <a:gd name="T58" fmla="*/ 129 w 162"/>
                  <a:gd name="T59" fmla="*/ 140 h 347"/>
                  <a:gd name="T60" fmla="*/ 157 w 162"/>
                  <a:gd name="T61" fmla="*/ 136 h 347"/>
                  <a:gd name="T62" fmla="*/ 80 w 162"/>
                  <a:gd name="T63" fmla="*/ 138 h 347"/>
                  <a:gd name="T64" fmla="*/ 118 w 162"/>
                  <a:gd name="T65" fmla="*/ 125 h 347"/>
                  <a:gd name="T66" fmla="*/ 121 w 162"/>
                  <a:gd name="T67" fmla="*/ 131 h 347"/>
                  <a:gd name="T68" fmla="*/ 125 w 162"/>
                  <a:gd name="T69" fmla="*/ 126 h 347"/>
                  <a:gd name="T70" fmla="*/ 128 w 162"/>
                  <a:gd name="T71" fmla="*/ 110 h 347"/>
                  <a:gd name="T72" fmla="*/ 144 w 162"/>
                  <a:gd name="T73" fmla="*/ 147 h 347"/>
                  <a:gd name="T74" fmla="*/ 144 w 162"/>
                  <a:gd name="T75" fmla="*/ 145 h 347"/>
                  <a:gd name="T76" fmla="*/ 142 w 162"/>
                  <a:gd name="T77" fmla="*/ 146 h 347"/>
                  <a:gd name="T78" fmla="*/ 143 w 162"/>
                  <a:gd name="T79" fmla="*/ 148 h 347"/>
                  <a:gd name="T80" fmla="*/ 144 w 162"/>
                  <a:gd name="T81" fmla="*/ 147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2" h="347">
                    <a:moveTo>
                      <a:pt x="128" y="110"/>
                    </a:moveTo>
                    <a:cubicBezTo>
                      <a:pt x="128" y="110"/>
                      <a:pt x="129" y="109"/>
                      <a:pt x="129" y="108"/>
                    </a:cubicBezTo>
                    <a:cubicBezTo>
                      <a:pt x="136" y="108"/>
                      <a:pt x="131" y="117"/>
                      <a:pt x="135" y="119"/>
                    </a:cubicBezTo>
                    <a:cubicBezTo>
                      <a:pt x="141" y="116"/>
                      <a:pt x="143" y="109"/>
                      <a:pt x="147" y="104"/>
                    </a:cubicBezTo>
                    <a:cubicBezTo>
                      <a:pt x="151" y="114"/>
                      <a:pt x="156" y="122"/>
                      <a:pt x="162" y="130"/>
                    </a:cubicBezTo>
                    <a:cubicBezTo>
                      <a:pt x="162" y="137"/>
                      <a:pt x="162" y="144"/>
                      <a:pt x="162" y="152"/>
                    </a:cubicBezTo>
                    <a:cubicBezTo>
                      <a:pt x="160" y="152"/>
                      <a:pt x="158" y="151"/>
                      <a:pt x="156" y="152"/>
                    </a:cubicBezTo>
                    <a:cubicBezTo>
                      <a:pt x="153" y="153"/>
                      <a:pt x="145" y="148"/>
                      <a:pt x="146" y="157"/>
                    </a:cubicBezTo>
                    <a:cubicBezTo>
                      <a:pt x="146" y="158"/>
                      <a:pt x="143" y="159"/>
                      <a:pt x="142" y="159"/>
                    </a:cubicBezTo>
                    <a:cubicBezTo>
                      <a:pt x="120" y="166"/>
                      <a:pt x="99" y="168"/>
                      <a:pt x="78" y="160"/>
                    </a:cubicBezTo>
                    <a:cubicBezTo>
                      <a:pt x="54" y="152"/>
                      <a:pt x="52" y="153"/>
                      <a:pt x="39" y="175"/>
                    </a:cubicBezTo>
                    <a:cubicBezTo>
                      <a:pt x="28" y="195"/>
                      <a:pt x="22" y="216"/>
                      <a:pt x="22" y="238"/>
                    </a:cubicBezTo>
                    <a:cubicBezTo>
                      <a:pt x="23" y="274"/>
                      <a:pt x="25" y="311"/>
                      <a:pt x="27" y="347"/>
                    </a:cubicBezTo>
                    <a:cubicBezTo>
                      <a:pt x="22" y="347"/>
                      <a:pt x="17" y="347"/>
                      <a:pt x="12" y="347"/>
                    </a:cubicBezTo>
                    <a:cubicBezTo>
                      <a:pt x="14" y="277"/>
                      <a:pt x="3" y="206"/>
                      <a:pt x="1" y="136"/>
                    </a:cubicBezTo>
                    <a:cubicBezTo>
                      <a:pt x="0" y="113"/>
                      <a:pt x="2" y="90"/>
                      <a:pt x="5" y="67"/>
                    </a:cubicBezTo>
                    <a:cubicBezTo>
                      <a:pt x="9" y="42"/>
                      <a:pt x="19" y="20"/>
                      <a:pt x="35" y="0"/>
                    </a:cubicBezTo>
                    <a:cubicBezTo>
                      <a:pt x="38" y="0"/>
                      <a:pt x="40" y="0"/>
                      <a:pt x="43" y="0"/>
                    </a:cubicBezTo>
                    <a:cubicBezTo>
                      <a:pt x="44" y="2"/>
                      <a:pt x="47" y="4"/>
                      <a:pt x="47" y="7"/>
                    </a:cubicBezTo>
                    <a:cubicBezTo>
                      <a:pt x="32" y="25"/>
                      <a:pt x="23" y="46"/>
                      <a:pt x="19" y="69"/>
                    </a:cubicBezTo>
                    <a:cubicBezTo>
                      <a:pt x="14" y="99"/>
                      <a:pt x="14" y="129"/>
                      <a:pt x="16" y="159"/>
                    </a:cubicBezTo>
                    <a:cubicBezTo>
                      <a:pt x="17" y="172"/>
                      <a:pt x="18" y="184"/>
                      <a:pt x="19" y="197"/>
                    </a:cubicBezTo>
                    <a:cubicBezTo>
                      <a:pt x="29" y="171"/>
                      <a:pt x="47" y="152"/>
                      <a:pt x="66" y="133"/>
                    </a:cubicBezTo>
                    <a:cubicBezTo>
                      <a:pt x="66" y="135"/>
                      <a:pt x="68" y="137"/>
                      <a:pt x="67" y="138"/>
                    </a:cubicBezTo>
                    <a:cubicBezTo>
                      <a:pt x="60" y="149"/>
                      <a:pt x="68" y="148"/>
                      <a:pt x="73" y="146"/>
                    </a:cubicBezTo>
                    <a:cubicBezTo>
                      <a:pt x="79" y="144"/>
                      <a:pt x="84" y="145"/>
                      <a:pt x="90" y="147"/>
                    </a:cubicBezTo>
                    <a:cubicBezTo>
                      <a:pt x="99" y="149"/>
                      <a:pt x="108" y="152"/>
                      <a:pt x="119" y="155"/>
                    </a:cubicBezTo>
                    <a:cubicBezTo>
                      <a:pt x="113" y="146"/>
                      <a:pt x="103" y="149"/>
                      <a:pt x="96" y="142"/>
                    </a:cubicBezTo>
                    <a:cubicBezTo>
                      <a:pt x="111" y="145"/>
                      <a:pt x="123" y="144"/>
                      <a:pt x="136" y="144"/>
                    </a:cubicBezTo>
                    <a:cubicBezTo>
                      <a:pt x="135" y="140"/>
                      <a:pt x="130" y="144"/>
                      <a:pt x="129" y="140"/>
                    </a:cubicBezTo>
                    <a:cubicBezTo>
                      <a:pt x="139" y="139"/>
                      <a:pt x="148" y="138"/>
                      <a:pt x="157" y="136"/>
                    </a:cubicBezTo>
                    <a:cubicBezTo>
                      <a:pt x="131" y="134"/>
                      <a:pt x="106" y="142"/>
                      <a:pt x="80" y="138"/>
                    </a:cubicBezTo>
                    <a:cubicBezTo>
                      <a:pt x="92" y="131"/>
                      <a:pt x="105" y="128"/>
                      <a:pt x="118" y="125"/>
                    </a:cubicBezTo>
                    <a:cubicBezTo>
                      <a:pt x="119" y="127"/>
                      <a:pt x="118" y="130"/>
                      <a:pt x="121" y="131"/>
                    </a:cubicBezTo>
                    <a:cubicBezTo>
                      <a:pt x="124" y="132"/>
                      <a:pt x="124" y="128"/>
                      <a:pt x="125" y="126"/>
                    </a:cubicBezTo>
                    <a:cubicBezTo>
                      <a:pt x="127" y="121"/>
                      <a:pt x="130" y="116"/>
                      <a:pt x="128" y="110"/>
                    </a:cubicBezTo>
                    <a:close/>
                    <a:moveTo>
                      <a:pt x="144" y="147"/>
                    </a:moveTo>
                    <a:cubicBezTo>
                      <a:pt x="144" y="147"/>
                      <a:pt x="144" y="146"/>
                      <a:pt x="144" y="145"/>
                    </a:cubicBezTo>
                    <a:cubicBezTo>
                      <a:pt x="143" y="145"/>
                      <a:pt x="142" y="146"/>
                      <a:pt x="142" y="146"/>
                    </a:cubicBezTo>
                    <a:cubicBezTo>
                      <a:pt x="142" y="147"/>
                      <a:pt x="142" y="148"/>
                      <a:pt x="143" y="148"/>
                    </a:cubicBezTo>
                    <a:cubicBezTo>
                      <a:pt x="143" y="148"/>
                      <a:pt x="144" y="148"/>
                      <a:pt x="144" y="147"/>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8" name="Freeform 420">
                <a:extLst>
                  <a:ext uri="{FF2B5EF4-FFF2-40B4-BE49-F238E27FC236}">
                    <a16:creationId xmlns:a16="http://schemas.microsoft.com/office/drawing/2014/main" id="{75C777C6-0855-5A7B-8ED7-4A4E369143BD}"/>
                  </a:ext>
                </a:extLst>
              </p:cNvPr>
              <p:cNvSpPr/>
              <p:nvPr/>
            </p:nvSpPr>
            <p:spPr bwMode="auto">
              <a:xfrm>
                <a:off x="624" y="2353"/>
                <a:ext cx="116" cy="255"/>
              </a:xfrm>
              <a:custGeom>
                <a:avLst/>
                <a:gdLst>
                  <a:gd name="T0" fmla="*/ 0 w 101"/>
                  <a:gd name="T1" fmla="*/ 223 h 223"/>
                  <a:gd name="T2" fmla="*/ 28 w 101"/>
                  <a:gd name="T3" fmla="*/ 147 h 223"/>
                  <a:gd name="T4" fmla="*/ 54 w 101"/>
                  <a:gd name="T5" fmla="*/ 25 h 223"/>
                  <a:gd name="T6" fmla="*/ 61 w 101"/>
                  <a:gd name="T7" fmla="*/ 19 h 223"/>
                  <a:gd name="T8" fmla="*/ 68 w 101"/>
                  <a:gd name="T9" fmla="*/ 4 h 223"/>
                  <a:gd name="T10" fmla="*/ 73 w 101"/>
                  <a:gd name="T11" fmla="*/ 13 h 223"/>
                  <a:gd name="T12" fmla="*/ 80 w 101"/>
                  <a:gd name="T13" fmla="*/ 18 h 223"/>
                  <a:gd name="T14" fmla="*/ 85 w 101"/>
                  <a:gd name="T15" fmla="*/ 13 h 223"/>
                  <a:gd name="T16" fmla="*/ 87 w 101"/>
                  <a:gd name="T17" fmla="*/ 1 h 223"/>
                  <a:gd name="T18" fmla="*/ 101 w 101"/>
                  <a:gd name="T19" fmla="*/ 2 h 223"/>
                  <a:gd name="T20" fmla="*/ 70 w 101"/>
                  <a:gd name="T21" fmla="*/ 98 h 223"/>
                  <a:gd name="T22" fmla="*/ 63 w 101"/>
                  <a:gd name="T23" fmla="*/ 223 h 223"/>
                  <a:gd name="T24" fmla="*/ 46 w 101"/>
                  <a:gd name="T25" fmla="*/ 223 h 223"/>
                  <a:gd name="T26" fmla="*/ 46 w 101"/>
                  <a:gd name="T27" fmla="*/ 141 h 223"/>
                  <a:gd name="T28" fmla="*/ 15 w 101"/>
                  <a:gd name="T29" fmla="*/ 223 h 223"/>
                  <a:gd name="T30" fmla="*/ 0 w 101"/>
                  <a:gd name="T3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0" h="223">
                    <a:moveTo>
                      <a:pt x="0" y="223"/>
                    </a:moveTo>
                    <a:cubicBezTo>
                      <a:pt x="9" y="198"/>
                      <a:pt x="18" y="172"/>
                      <a:pt x="28" y="147"/>
                    </a:cubicBezTo>
                    <a:cubicBezTo>
                      <a:pt x="45" y="108"/>
                      <a:pt x="56" y="68"/>
                      <a:pt x="54" y="25"/>
                    </a:cubicBezTo>
                    <a:cubicBezTo>
                      <a:pt x="59" y="26"/>
                      <a:pt x="60" y="24"/>
                      <a:pt x="61" y="19"/>
                    </a:cubicBezTo>
                    <a:cubicBezTo>
                      <a:pt x="62" y="14"/>
                      <a:pt x="60" y="6"/>
                      <a:pt x="68" y="4"/>
                    </a:cubicBezTo>
                    <a:cubicBezTo>
                      <a:pt x="69" y="7"/>
                      <a:pt x="73" y="9"/>
                      <a:pt x="73" y="13"/>
                    </a:cubicBezTo>
                    <a:cubicBezTo>
                      <a:pt x="72" y="18"/>
                      <a:pt x="77" y="17"/>
                      <a:pt x="80" y="18"/>
                    </a:cubicBezTo>
                    <a:cubicBezTo>
                      <a:pt x="84" y="20"/>
                      <a:pt x="84" y="15"/>
                      <a:pt x="85" y="13"/>
                    </a:cubicBezTo>
                    <a:cubicBezTo>
                      <a:pt x="87" y="10"/>
                      <a:pt x="88" y="5"/>
                      <a:pt x="87" y="1"/>
                    </a:cubicBezTo>
                    <a:cubicBezTo>
                      <a:pt x="92" y="7"/>
                      <a:pt x="97" y="0"/>
                      <a:pt x="101" y="2"/>
                    </a:cubicBezTo>
                    <a:cubicBezTo>
                      <a:pt x="88" y="33"/>
                      <a:pt x="71" y="63"/>
                      <a:pt x="70" y="98"/>
                    </a:cubicBezTo>
                    <a:cubicBezTo>
                      <a:pt x="68" y="140"/>
                      <a:pt x="65" y="182"/>
                      <a:pt x="63" y="223"/>
                    </a:cubicBezTo>
                    <a:cubicBezTo>
                      <a:pt x="58" y="223"/>
                      <a:pt x="52" y="223"/>
                      <a:pt x="46" y="223"/>
                    </a:cubicBezTo>
                    <a:cubicBezTo>
                      <a:pt x="46" y="196"/>
                      <a:pt x="46" y="169"/>
                      <a:pt x="46" y="141"/>
                    </a:cubicBezTo>
                    <a:cubicBezTo>
                      <a:pt x="36" y="169"/>
                      <a:pt x="25" y="196"/>
                      <a:pt x="15" y="223"/>
                    </a:cubicBezTo>
                    <a:cubicBezTo>
                      <a:pt x="10" y="223"/>
                      <a:pt x="5" y="223"/>
                      <a:pt x="0" y="22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9" name="Freeform 421">
                <a:extLst>
                  <a:ext uri="{FF2B5EF4-FFF2-40B4-BE49-F238E27FC236}">
                    <a16:creationId xmlns:a16="http://schemas.microsoft.com/office/drawing/2014/main" id="{946848B3-9952-A23B-0913-59AD281EA89D}"/>
                  </a:ext>
                </a:extLst>
              </p:cNvPr>
              <p:cNvSpPr/>
              <p:nvPr/>
            </p:nvSpPr>
            <p:spPr bwMode="auto">
              <a:xfrm>
                <a:off x="577" y="2350"/>
                <a:ext cx="64" cy="258"/>
              </a:xfrm>
              <a:custGeom>
                <a:avLst/>
                <a:gdLst>
                  <a:gd name="T0" fmla="*/ 56 w 56"/>
                  <a:gd name="T1" fmla="*/ 30 h 225"/>
                  <a:gd name="T2" fmla="*/ 20 w 56"/>
                  <a:gd name="T3" fmla="*/ 225 h 225"/>
                  <a:gd name="T4" fmla="*/ 0 w 56"/>
                  <a:gd name="T5" fmla="*/ 225 h 225"/>
                  <a:gd name="T6" fmla="*/ 10 w 56"/>
                  <a:gd name="T7" fmla="*/ 10 h 225"/>
                  <a:gd name="T8" fmla="*/ 17 w 56"/>
                  <a:gd name="T9" fmla="*/ 0 h 225"/>
                  <a:gd name="T10" fmla="*/ 18 w 56"/>
                  <a:gd name="T11" fmla="*/ 5 h 225"/>
                  <a:gd name="T12" fmla="*/ 21 w 56"/>
                  <a:gd name="T13" fmla="*/ 13 h 225"/>
                  <a:gd name="T14" fmla="*/ 15 w 56"/>
                  <a:gd name="T15" fmla="*/ 167 h 225"/>
                  <a:gd name="T16" fmla="*/ 28 w 56"/>
                  <a:gd name="T17" fmla="*/ 115 h 225"/>
                  <a:gd name="T18" fmla="*/ 43 w 56"/>
                  <a:gd name="T19" fmla="*/ 14 h 225"/>
                  <a:gd name="T20" fmla="*/ 49 w 56"/>
                  <a:gd name="T21" fmla="*/ 7 h 225"/>
                  <a:gd name="T22" fmla="*/ 56 w 56"/>
                  <a:gd name="T23" fmla="*/ 3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225">
                    <a:moveTo>
                      <a:pt x="56" y="30"/>
                    </a:moveTo>
                    <a:cubicBezTo>
                      <a:pt x="48" y="96"/>
                      <a:pt x="33" y="160"/>
                      <a:pt x="20" y="225"/>
                    </a:cubicBezTo>
                    <a:cubicBezTo>
                      <a:pt x="13" y="225"/>
                      <a:pt x="7" y="225"/>
                      <a:pt x="0" y="225"/>
                    </a:cubicBezTo>
                    <a:cubicBezTo>
                      <a:pt x="2" y="154"/>
                      <a:pt x="6" y="82"/>
                      <a:pt x="10" y="10"/>
                    </a:cubicBezTo>
                    <a:cubicBezTo>
                      <a:pt x="10" y="5"/>
                      <a:pt x="11" y="1"/>
                      <a:pt x="17" y="0"/>
                    </a:cubicBezTo>
                    <a:cubicBezTo>
                      <a:pt x="17" y="2"/>
                      <a:pt x="18" y="4"/>
                      <a:pt x="18" y="5"/>
                    </a:cubicBezTo>
                    <a:cubicBezTo>
                      <a:pt x="18" y="8"/>
                      <a:pt x="19" y="11"/>
                      <a:pt x="21" y="13"/>
                    </a:cubicBezTo>
                    <a:cubicBezTo>
                      <a:pt x="18" y="64"/>
                      <a:pt x="17" y="115"/>
                      <a:pt x="15" y="167"/>
                    </a:cubicBezTo>
                    <a:cubicBezTo>
                      <a:pt x="22" y="150"/>
                      <a:pt x="24" y="132"/>
                      <a:pt x="28" y="115"/>
                    </a:cubicBezTo>
                    <a:cubicBezTo>
                      <a:pt x="34" y="81"/>
                      <a:pt x="41" y="48"/>
                      <a:pt x="43" y="14"/>
                    </a:cubicBezTo>
                    <a:cubicBezTo>
                      <a:pt x="45" y="12"/>
                      <a:pt x="47" y="10"/>
                      <a:pt x="49" y="7"/>
                    </a:cubicBezTo>
                    <a:cubicBezTo>
                      <a:pt x="54" y="14"/>
                      <a:pt x="55" y="22"/>
                      <a:pt x="56" y="3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0" name="Freeform 422">
                <a:extLst>
                  <a:ext uri="{FF2B5EF4-FFF2-40B4-BE49-F238E27FC236}">
                    <a16:creationId xmlns:a16="http://schemas.microsoft.com/office/drawing/2014/main" id="{1256ED2F-9C86-2332-117A-94EAF214862C}"/>
                  </a:ext>
                </a:extLst>
              </p:cNvPr>
              <p:cNvSpPr/>
              <p:nvPr/>
            </p:nvSpPr>
            <p:spPr bwMode="auto">
              <a:xfrm>
                <a:off x="511" y="2309"/>
                <a:ext cx="33" cy="299"/>
              </a:xfrm>
              <a:custGeom>
                <a:avLst/>
                <a:gdLst>
                  <a:gd name="T0" fmla="*/ 22 w 29"/>
                  <a:gd name="T1" fmla="*/ 29 h 261"/>
                  <a:gd name="T2" fmla="*/ 28 w 29"/>
                  <a:gd name="T3" fmla="*/ 235 h 261"/>
                  <a:gd name="T4" fmla="*/ 27 w 29"/>
                  <a:gd name="T5" fmla="*/ 261 h 261"/>
                  <a:gd name="T6" fmla="*/ 7 w 29"/>
                  <a:gd name="T7" fmla="*/ 261 h 261"/>
                  <a:gd name="T8" fmla="*/ 7 w 29"/>
                  <a:gd name="T9" fmla="*/ 165 h 261"/>
                  <a:gd name="T10" fmla="*/ 0 w 29"/>
                  <a:gd name="T11" fmla="*/ 3 h 261"/>
                  <a:gd name="T12" fmla="*/ 5 w 29"/>
                  <a:gd name="T13" fmla="*/ 0 h 261"/>
                  <a:gd name="T14" fmla="*/ 7 w 29"/>
                  <a:gd name="T15" fmla="*/ 0 h 261"/>
                  <a:gd name="T16" fmla="*/ 9 w 29"/>
                  <a:gd name="T17" fmla="*/ 10 h 261"/>
                  <a:gd name="T18" fmla="*/ 22 w 29"/>
                  <a:gd name="T19" fmla="*/ 29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61">
                    <a:moveTo>
                      <a:pt x="22" y="29"/>
                    </a:moveTo>
                    <a:cubicBezTo>
                      <a:pt x="26" y="97"/>
                      <a:pt x="29" y="166"/>
                      <a:pt x="28" y="235"/>
                    </a:cubicBezTo>
                    <a:cubicBezTo>
                      <a:pt x="28" y="244"/>
                      <a:pt x="27" y="253"/>
                      <a:pt x="27" y="261"/>
                    </a:cubicBezTo>
                    <a:cubicBezTo>
                      <a:pt x="20" y="261"/>
                      <a:pt x="14" y="261"/>
                      <a:pt x="7" y="261"/>
                    </a:cubicBezTo>
                    <a:cubicBezTo>
                      <a:pt x="10" y="229"/>
                      <a:pt x="8" y="197"/>
                      <a:pt x="7" y="165"/>
                    </a:cubicBezTo>
                    <a:cubicBezTo>
                      <a:pt x="5" y="111"/>
                      <a:pt x="2" y="57"/>
                      <a:pt x="0" y="3"/>
                    </a:cubicBezTo>
                    <a:cubicBezTo>
                      <a:pt x="2" y="2"/>
                      <a:pt x="3" y="1"/>
                      <a:pt x="5" y="0"/>
                    </a:cubicBezTo>
                    <a:cubicBezTo>
                      <a:pt x="6" y="0"/>
                      <a:pt x="7" y="0"/>
                      <a:pt x="7" y="0"/>
                    </a:cubicBezTo>
                    <a:cubicBezTo>
                      <a:pt x="10" y="3"/>
                      <a:pt x="2" y="9"/>
                      <a:pt x="9" y="10"/>
                    </a:cubicBezTo>
                    <a:cubicBezTo>
                      <a:pt x="24" y="10"/>
                      <a:pt x="23" y="19"/>
                      <a:pt x="22" y="2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1" name="Freeform 423">
                <a:extLst>
                  <a:ext uri="{FF2B5EF4-FFF2-40B4-BE49-F238E27FC236}">
                    <a16:creationId xmlns:a16="http://schemas.microsoft.com/office/drawing/2014/main" id="{EAC3931B-2E02-E624-2787-102DF13D2840}"/>
                  </a:ext>
                </a:extLst>
              </p:cNvPr>
              <p:cNvSpPr/>
              <p:nvPr/>
            </p:nvSpPr>
            <p:spPr bwMode="auto">
              <a:xfrm>
                <a:off x="961" y="1509"/>
                <a:ext cx="49" cy="213"/>
              </a:xfrm>
              <a:custGeom>
                <a:avLst/>
                <a:gdLst>
                  <a:gd name="T0" fmla="*/ 37 w 43"/>
                  <a:gd name="T1" fmla="*/ 0 h 186"/>
                  <a:gd name="T2" fmla="*/ 43 w 43"/>
                  <a:gd name="T3" fmla="*/ 0 h 186"/>
                  <a:gd name="T4" fmla="*/ 43 w 43"/>
                  <a:gd name="T5" fmla="*/ 186 h 186"/>
                  <a:gd name="T6" fmla="*/ 31 w 43"/>
                  <a:gd name="T7" fmla="*/ 165 h 186"/>
                  <a:gd name="T8" fmla="*/ 21 w 43"/>
                  <a:gd name="T9" fmla="*/ 155 h 186"/>
                  <a:gd name="T10" fmla="*/ 23 w 43"/>
                  <a:gd name="T11" fmla="*/ 140 h 186"/>
                  <a:gd name="T12" fmla="*/ 17 w 43"/>
                  <a:gd name="T13" fmla="*/ 130 h 186"/>
                  <a:gd name="T14" fmla="*/ 10 w 43"/>
                  <a:gd name="T15" fmla="*/ 120 h 186"/>
                  <a:gd name="T16" fmla="*/ 12 w 43"/>
                  <a:gd name="T17" fmla="*/ 109 h 186"/>
                  <a:gd name="T18" fmla="*/ 9 w 43"/>
                  <a:gd name="T19" fmla="*/ 95 h 186"/>
                  <a:gd name="T20" fmla="*/ 11 w 43"/>
                  <a:gd name="T21" fmla="*/ 90 h 186"/>
                  <a:gd name="T22" fmla="*/ 14 w 43"/>
                  <a:gd name="T23" fmla="*/ 43 h 186"/>
                  <a:gd name="T24" fmla="*/ 19 w 43"/>
                  <a:gd name="T25" fmla="*/ 34 h 186"/>
                  <a:gd name="T26" fmla="*/ 33 w 43"/>
                  <a:gd name="T27" fmla="*/ 9 h 186"/>
                  <a:gd name="T28" fmla="*/ 37 w 43"/>
                  <a:gd name="T29"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 h="186">
                    <a:moveTo>
                      <a:pt x="37" y="0"/>
                    </a:moveTo>
                    <a:cubicBezTo>
                      <a:pt x="39" y="0"/>
                      <a:pt x="41" y="2"/>
                      <a:pt x="43" y="0"/>
                    </a:cubicBezTo>
                    <a:cubicBezTo>
                      <a:pt x="43" y="62"/>
                      <a:pt x="43" y="124"/>
                      <a:pt x="43" y="186"/>
                    </a:cubicBezTo>
                    <a:cubicBezTo>
                      <a:pt x="36" y="181"/>
                      <a:pt x="36" y="172"/>
                      <a:pt x="31" y="165"/>
                    </a:cubicBezTo>
                    <a:cubicBezTo>
                      <a:pt x="28" y="161"/>
                      <a:pt x="29" y="157"/>
                      <a:pt x="21" y="155"/>
                    </a:cubicBezTo>
                    <a:cubicBezTo>
                      <a:pt x="14" y="153"/>
                      <a:pt x="24" y="146"/>
                      <a:pt x="23" y="140"/>
                    </a:cubicBezTo>
                    <a:cubicBezTo>
                      <a:pt x="21" y="138"/>
                      <a:pt x="8" y="141"/>
                      <a:pt x="17" y="130"/>
                    </a:cubicBezTo>
                    <a:cubicBezTo>
                      <a:pt x="23" y="123"/>
                      <a:pt x="8" y="128"/>
                      <a:pt x="10" y="120"/>
                    </a:cubicBezTo>
                    <a:cubicBezTo>
                      <a:pt x="11" y="117"/>
                      <a:pt x="20" y="113"/>
                      <a:pt x="12" y="109"/>
                    </a:cubicBezTo>
                    <a:cubicBezTo>
                      <a:pt x="4" y="105"/>
                      <a:pt x="6" y="100"/>
                      <a:pt x="9" y="95"/>
                    </a:cubicBezTo>
                    <a:cubicBezTo>
                      <a:pt x="10" y="93"/>
                      <a:pt x="11" y="91"/>
                      <a:pt x="11" y="90"/>
                    </a:cubicBezTo>
                    <a:cubicBezTo>
                      <a:pt x="0" y="74"/>
                      <a:pt x="14" y="59"/>
                      <a:pt x="14" y="43"/>
                    </a:cubicBezTo>
                    <a:cubicBezTo>
                      <a:pt x="14" y="39"/>
                      <a:pt x="21" y="39"/>
                      <a:pt x="19" y="34"/>
                    </a:cubicBezTo>
                    <a:cubicBezTo>
                      <a:pt x="19" y="23"/>
                      <a:pt x="22" y="14"/>
                      <a:pt x="33" y="9"/>
                    </a:cubicBezTo>
                    <a:cubicBezTo>
                      <a:pt x="37" y="7"/>
                      <a:pt x="35" y="3"/>
                      <a:pt x="37" y="0"/>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2" name="Freeform 424">
                <a:extLst>
                  <a:ext uri="{FF2B5EF4-FFF2-40B4-BE49-F238E27FC236}">
                    <a16:creationId xmlns:a16="http://schemas.microsoft.com/office/drawing/2014/main" id="{0E9373BA-B29D-92DF-F693-59E1F7402C0C}"/>
                  </a:ext>
                </a:extLst>
              </p:cNvPr>
              <p:cNvSpPr/>
              <p:nvPr/>
            </p:nvSpPr>
            <p:spPr bwMode="auto">
              <a:xfrm>
                <a:off x="955" y="669"/>
                <a:ext cx="55" cy="55"/>
              </a:xfrm>
              <a:custGeom>
                <a:avLst/>
                <a:gdLst>
                  <a:gd name="T0" fmla="*/ 0 w 48"/>
                  <a:gd name="T1" fmla="*/ 37 h 48"/>
                  <a:gd name="T2" fmla="*/ 11 w 48"/>
                  <a:gd name="T3" fmla="*/ 10 h 48"/>
                  <a:gd name="T4" fmla="*/ 25 w 48"/>
                  <a:gd name="T5" fmla="*/ 9 h 48"/>
                  <a:gd name="T6" fmla="*/ 29 w 48"/>
                  <a:gd name="T7" fmla="*/ 15 h 48"/>
                  <a:gd name="T8" fmla="*/ 44 w 48"/>
                  <a:gd name="T9" fmla="*/ 14 h 48"/>
                  <a:gd name="T10" fmla="*/ 48 w 48"/>
                  <a:gd name="T11" fmla="*/ 12 h 48"/>
                  <a:gd name="T12" fmla="*/ 48 w 48"/>
                  <a:gd name="T13" fmla="*/ 41 h 48"/>
                  <a:gd name="T14" fmla="*/ 27 w 48"/>
                  <a:gd name="T15" fmla="*/ 20 h 48"/>
                  <a:gd name="T16" fmla="*/ 22 w 48"/>
                  <a:gd name="T17" fmla="*/ 33 h 48"/>
                  <a:gd name="T18" fmla="*/ 12 w 48"/>
                  <a:gd name="T19" fmla="*/ 47 h 48"/>
                  <a:gd name="T20" fmla="*/ 0 w 48"/>
                  <a:gd name="T21" fmla="*/ 3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48">
                    <a:moveTo>
                      <a:pt x="0" y="37"/>
                    </a:moveTo>
                    <a:cubicBezTo>
                      <a:pt x="8" y="30"/>
                      <a:pt x="6" y="18"/>
                      <a:pt x="11" y="10"/>
                    </a:cubicBezTo>
                    <a:cubicBezTo>
                      <a:pt x="16" y="1"/>
                      <a:pt x="18" y="0"/>
                      <a:pt x="25" y="9"/>
                    </a:cubicBezTo>
                    <a:cubicBezTo>
                      <a:pt x="26" y="11"/>
                      <a:pt x="28" y="13"/>
                      <a:pt x="29" y="15"/>
                    </a:cubicBezTo>
                    <a:cubicBezTo>
                      <a:pt x="35" y="24"/>
                      <a:pt x="40" y="26"/>
                      <a:pt x="44" y="14"/>
                    </a:cubicBezTo>
                    <a:cubicBezTo>
                      <a:pt x="45" y="13"/>
                      <a:pt x="47" y="13"/>
                      <a:pt x="48" y="12"/>
                    </a:cubicBezTo>
                    <a:cubicBezTo>
                      <a:pt x="48" y="22"/>
                      <a:pt x="48" y="32"/>
                      <a:pt x="48" y="41"/>
                    </a:cubicBezTo>
                    <a:cubicBezTo>
                      <a:pt x="40" y="36"/>
                      <a:pt x="37" y="24"/>
                      <a:pt x="27" y="20"/>
                    </a:cubicBezTo>
                    <a:cubicBezTo>
                      <a:pt x="26" y="24"/>
                      <a:pt x="26" y="29"/>
                      <a:pt x="22" y="33"/>
                    </a:cubicBezTo>
                    <a:cubicBezTo>
                      <a:pt x="18" y="37"/>
                      <a:pt x="18" y="46"/>
                      <a:pt x="12" y="47"/>
                    </a:cubicBezTo>
                    <a:cubicBezTo>
                      <a:pt x="7" y="48"/>
                      <a:pt x="6" y="39"/>
                      <a:pt x="0" y="3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3" name="Freeform 425">
                <a:extLst>
                  <a:ext uri="{FF2B5EF4-FFF2-40B4-BE49-F238E27FC236}">
                    <a16:creationId xmlns:a16="http://schemas.microsoft.com/office/drawing/2014/main" id="{6B8F6ACB-93BA-327D-2F6F-7717E18D5216}"/>
                  </a:ext>
                </a:extLst>
              </p:cNvPr>
              <p:cNvSpPr/>
              <p:nvPr/>
            </p:nvSpPr>
            <p:spPr bwMode="auto">
              <a:xfrm>
                <a:off x="972" y="2304"/>
                <a:ext cx="38" cy="55"/>
              </a:xfrm>
              <a:custGeom>
                <a:avLst/>
                <a:gdLst>
                  <a:gd name="T0" fmla="*/ 33 w 33"/>
                  <a:gd name="T1" fmla="*/ 48 h 48"/>
                  <a:gd name="T2" fmla="*/ 18 w 33"/>
                  <a:gd name="T3" fmla="*/ 22 h 48"/>
                  <a:gd name="T4" fmla="*/ 6 w 33"/>
                  <a:gd name="T5" fmla="*/ 37 h 48"/>
                  <a:gd name="T6" fmla="*/ 0 w 33"/>
                  <a:gd name="T7" fmla="*/ 26 h 48"/>
                  <a:gd name="T8" fmla="*/ 16 w 33"/>
                  <a:gd name="T9" fmla="*/ 4 h 48"/>
                  <a:gd name="T10" fmla="*/ 24 w 33"/>
                  <a:gd name="T11" fmla="*/ 8 h 48"/>
                  <a:gd name="T12" fmla="*/ 33 w 33"/>
                  <a:gd name="T13" fmla="*/ 19 h 48"/>
                  <a:gd name="T14" fmla="*/ 33 w 33"/>
                  <a:gd name="T15" fmla="*/ 48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48">
                    <a:moveTo>
                      <a:pt x="33" y="48"/>
                    </a:moveTo>
                    <a:cubicBezTo>
                      <a:pt x="27" y="40"/>
                      <a:pt x="22" y="32"/>
                      <a:pt x="18" y="22"/>
                    </a:cubicBezTo>
                    <a:cubicBezTo>
                      <a:pt x="14" y="27"/>
                      <a:pt x="12" y="34"/>
                      <a:pt x="6" y="37"/>
                    </a:cubicBezTo>
                    <a:cubicBezTo>
                      <a:pt x="2" y="35"/>
                      <a:pt x="7" y="26"/>
                      <a:pt x="0" y="26"/>
                    </a:cubicBezTo>
                    <a:cubicBezTo>
                      <a:pt x="2" y="16"/>
                      <a:pt x="11" y="12"/>
                      <a:pt x="16" y="4"/>
                    </a:cubicBezTo>
                    <a:cubicBezTo>
                      <a:pt x="19" y="0"/>
                      <a:pt x="22" y="5"/>
                      <a:pt x="24" y="8"/>
                    </a:cubicBezTo>
                    <a:cubicBezTo>
                      <a:pt x="27" y="12"/>
                      <a:pt x="27" y="18"/>
                      <a:pt x="33" y="19"/>
                    </a:cubicBezTo>
                    <a:cubicBezTo>
                      <a:pt x="33" y="28"/>
                      <a:pt x="33" y="38"/>
                      <a:pt x="33" y="4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4" name="Freeform 426">
                <a:extLst>
                  <a:ext uri="{FF2B5EF4-FFF2-40B4-BE49-F238E27FC236}">
                    <a16:creationId xmlns:a16="http://schemas.microsoft.com/office/drawing/2014/main" id="{9F943CD1-4665-AD75-E114-ACF7DD8D9172}"/>
                  </a:ext>
                </a:extLst>
              </p:cNvPr>
              <p:cNvSpPr/>
              <p:nvPr/>
            </p:nvSpPr>
            <p:spPr bwMode="auto">
              <a:xfrm>
                <a:off x="990" y="1323"/>
                <a:ext cx="20" cy="81"/>
              </a:xfrm>
              <a:custGeom>
                <a:avLst/>
                <a:gdLst>
                  <a:gd name="T0" fmla="*/ 15 w 17"/>
                  <a:gd name="T1" fmla="*/ 58 h 70"/>
                  <a:gd name="T2" fmla="*/ 0 w 17"/>
                  <a:gd name="T3" fmla="*/ 70 h 70"/>
                  <a:gd name="T4" fmla="*/ 7 w 17"/>
                  <a:gd name="T5" fmla="*/ 0 h 70"/>
                  <a:gd name="T6" fmla="*/ 13 w 17"/>
                  <a:gd name="T7" fmla="*/ 15 h 70"/>
                  <a:gd name="T8" fmla="*/ 17 w 17"/>
                  <a:gd name="T9" fmla="*/ 14 h 70"/>
                  <a:gd name="T10" fmla="*/ 17 w 17"/>
                  <a:gd name="T11" fmla="*/ 33 h 70"/>
                  <a:gd name="T12" fmla="*/ 15 w 17"/>
                  <a:gd name="T13" fmla="*/ 58 h 70"/>
                </a:gdLst>
                <a:ahLst/>
                <a:cxnLst>
                  <a:cxn ang="0">
                    <a:pos x="T0" y="T1"/>
                  </a:cxn>
                  <a:cxn ang="0">
                    <a:pos x="T2" y="T3"/>
                  </a:cxn>
                  <a:cxn ang="0">
                    <a:pos x="T4" y="T5"/>
                  </a:cxn>
                  <a:cxn ang="0">
                    <a:pos x="T6" y="T7"/>
                  </a:cxn>
                  <a:cxn ang="0">
                    <a:pos x="T8" y="T9"/>
                  </a:cxn>
                  <a:cxn ang="0">
                    <a:pos x="T10" y="T11"/>
                  </a:cxn>
                  <a:cxn ang="0">
                    <a:pos x="T12" y="T13"/>
                  </a:cxn>
                </a:cxnLst>
                <a:rect l="0" t="0" r="r" b="b"/>
                <a:pathLst>
                  <a:path w="17" h="70">
                    <a:moveTo>
                      <a:pt x="15" y="58"/>
                    </a:moveTo>
                    <a:cubicBezTo>
                      <a:pt x="13" y="64"/>
                      <a:pt x="9" y="67"/>
                      <a:pt x="0" y="70"/>
                    </a:cubicBezTo>
                    <a:cubicBezTo>
                      <a:pt x="11" y="47"/>
                      <a:pt x="11" y="25"/>
                      <a:pt x="7" y="0"/>
                    </a:cubicBezTo>
                    <a:cubicBezTo>
                      <a:pt x="12" y="6"/>
                      <a:pt x="12" y="10"/>
                      <a:pt x="13" y="15"/>
                    </a:cubicBezTo>
                    <a:cubicBezTo>
                      <a:pt x="14" y="20"/>
                      <a:pt x="16" y="14"/>
                      <a:pt x="17" y="14"/>
                    </a:cubicBezTo>
                    <a:cubicBezTo>
                      <a:pt x="17" y="21"/>
                      <a:pt x="17" y="27"/>
                      <a:pt x="17" y="33"/>
                    </a:cubicBezTo>
                    <a:cubicBezTo>
                      <a:pt x="13" y="41"/>
                      <a:pt x="6" y="49"/>
                      <a:pt x="15" y="5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5" name="Freeform 427">
                <a:extLst>
                  <a:ext uri="{FF2B5EF4-FFF2-40B4-BE49-F238E27FC236}">
                    <a16:creationId xmlns:a16="http://schemas.microsoft.com/office/drawing/2014/main" id="{0B8168A3-C03D-6309-F09B-D1395576E23E}"/>
                  </a:ext>
                </a:extLst>
              </p:cNvPr>
              <p:cNvSpPr/>
              <p:nvPr/>
            </p:nvSpPr>
            <p:spPr bwMode="auto">
              <a:xfrm>
                <a:off x="990" y="1764"/>
                <a:ext cx="20" cy="32"/>
              </a:xfrm>
              <a:custGeom>
                <a:avLst/>
                <a:gdLst>
                  <a:gd name="T0" fmla="*/ 0 w 17"/>
                  <a:gd name="T1" fmla="*/ 14 h 28"/>
                  <a:gd name="T2" fmla="*/ 17 w 17"/>
                  <a:gd name="T3" fmla="*/ 0 h 28"/>
                  <a:gd name="T4" fmla="*/ 17 w 17"/>
                  <a:gd name="T5" fmla="*/ 15 h 28"/>
                  <a:gd name="T6" fmla="*/ 2 w 17"/>
                  <a:gd name="T7" fmla="*/ 28 h 28"/>
                  <a:gd name="T8" fmla="*/ 0 w 17"/>
                  <a:gd name="T9" fmla="*/ 14 h 28"/>
                </a:gdLst>
                <a:ahLst/>
                <a:cxnLst>
                  <a:cxn ang="0">
                    <a:pos x="T0" y="T1"/>
                  </a:cxn>
                  <a:cxn ang="0">
                    <a:pos x="T2" y="T3"/>
                  </a:cxn>
                  <a:cxn ang="0">
                    <a:pos x="T4" y="T5"/>
                  </a:cxn>
                  <a:cxn ang="0">
                    <a:pos x="T6" y="T7"/>
                  </a:cxn>
                  <a:cxn ang="0">
                    <a:pos x="T8" y="T9"/>
                  </a:cxn>
                </a:cxnLst>
                <a:rect l="0" t="0" r="r" b="b"/>
                <a:pathLst>
                  <a:path w="17" h="28">
                    <a:moveTo>
                      <a:pt x="0" y="14"/>
                    </a:moveTo>
                    <a:cubicBezTo>
                      <a:pt x="3" y="6"/>
                      <a:pt x="9" y="2"/>
                      <a:pt x="17" y="0"/>
                    </a:cubicBezTo>
                    <a:cubicBezTo>
                      <a:pt x="17" y="5"/>
                      <a:pt x="17" y="10"/>
                      <a:pt x="17" y="15"/>
                    </a:cubicBezTo>
                    <a:cubicBezTo>
                      <a:pt x="11" y="17"/>
                      <a:pt x="9" y="25"/>
                      <a:pt x="2" y="28"/>
                    </a:cubicBezTo>
                    <a:cubicBezTo>
                      <a:pt x="0" y="24"/>
                      <a:pt x="1" y="19"/>
                      <a:pt x="0"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6" name="Freeform 428">
                <a:extLst>
                  <a:ext uri="{FF2B5EF4-FFF2-40B4-BE49-F238E27FC236}">
                    <a16:creationId xmlns:a16="http://schemas.microsoft.com/office/drawing/2014/main" id="{6B0ACD19-4B49-25D3-0BB8-B20CD33C085A}"/>
                  </a:ext>
                </a:extLst>
              </p:cNvPr>
              <p:cNvSpPr/>
              <p:nvPr/>
            </p:nvSpPr>
            <p:spPr bwMode="auto">
              <a:xfrm>
                <a:off x="997" y="1361"/>
                <a:ext cx="13" cy="29"/>
              </a:xfrm>
              <a:custGeom>
                <a:avLst/>
                <a:gdLst>
                  <a:gd name="T0" fmla="*/ 9 w 11"/>
                  <a:gd name="T1" fmla="*/ 25 h 25"/>
                  <a:gd name="T2" fmla="*/ 11 w 11"/>
                  <a:gd name="T3" fmla="*/ 0 h 25"/>
                  <a:gd name="T4" fmla="*/ 11 w 11"/>
                  <a:gd name="T5" fmla="*/ 22 h 25"/>
                  <a:gd name="T6" fmla="*/ 9 w 11"/>
                  <a:gd name="T7" fmla="*/ 25 h 25"/>
                </a:gdLst>
                <a:ahLst/>
                <a:cxnLst>
                  <a:cxn ang="0">
                    <a:pos x="T0" y="T1"/>
                  </a:cxn>
                  <a:cxn ang="0">
                    <a:pos x="T2" y="T3"/>
                  </a:cxn>
                  <a:cxn ang="0">
                    <a:pos x="T4" y="T5"/>
                  </a:cxn>
                  <a:cxn ang="0">
                    <a:pos x="T6" y="T7"/>
                  </a:cxn>
                </a:cxnLst>
                <a:rect l="0" t="0" r="r" b="b"/>
                <a:pathLst>
                  <a:path w="11" h="25">
                    <a:moveTo>
                      <a:pt x="9" y="25"/>
                    </a:moveTo>
                    <a:cubicBezTo>
                      <a:pt x="0" y="16"/>
                      <a:pt x="7" y="8"/>
                      <a:pt x="11" y="0"/>
                    </a:cubicBezTo>
                    <a:cubicBezTo>
                      <a:pt x="11" y="8"/>
                      <a:pt x="11" y="15"/>
                      <a:pt x="11" y="22"/>
                    </a:cubicBezTo>
                    <a:cubicBezTo>
                      <a:pt x="11" y="23"/>
                      <a:pt x="10" y="24"/>
                      <a:pt x="9" y="2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7" name="Freeform 429">
                <a:extLst>
                  <a:ext uri="{FF2B5EF4-FFF2-40B4-BE49-F238E27FC236}">
                    <a16:creationId xmlns:a16="http://schemas.microsoft.com/office/drawing/2014/main" id="{73C5011B-A593-ED23-5626-C1EACAB9686B}"/>
                  </a:ext>
                </a:extLst>
              </p:cNvPr>
              <p:cNvSpPr/>
              <p:nvPr/>
            </p:nvSpPr>
            <p:spPr bwMode="auto">
              <a:xfrm>
                <a:off x="1002" y="1439"/>
                <a:ext cx="8" cy="17"/>
              </a:xfrm>
              <a:custGeom>
                <a:avLst/>
                <a:gdLst>
                  <a:gd name="T0" fmla="*/ 0 w 7"/>
                  <a:gd name="T1" fmla="*/ 10 h 15"/>
                  <a:gd name="T2" fmla="*/ 7 w 7"/>
                  <a:gd name="T3" fmla="*/ 0 h 15"/>
                  <a:gd name="T4" fmla="*/ 7 w 7"/>
                  <a:gd name="T5" fmla="*/ 15 h 15"/>
                  <a:gd name="T6" fmla="*/ 0 w 7"/>
                  <a:gd name="T7" fmla="*/ 10 h 15"/>
                </a:gdLst>
                <a:ahLst/>
                <a:cxnLst>
                  <a:cxn ang="0">
                    <a:pos x="T0" y="T1"/>
                  </a:cxn>
                  <a:cxn ang="0">
                    <a:pos x="T2" y="T3"/>
                  </a:cxn>
                  <a:cxn ang="0">
                    <a:pos x="T4" y="T5"/>
                  </a:cxn>
                  <a:cxn ang="0">
                    <a:pos x="T6" y="T7"/>
                  </a:cxn>
                </a:cxnLst>
                <a:rect l="0" t="0" r="r" b="b"/>
                <a:pathLst>
                  <a:path w="7" h="15">
                    <a:moveTo>
                      <a:pt x="0" y="10"/>
                    </a:moveTo>
                    <a:cubicBezTo>
                      <a:pt x="7" y="10"/>
                      <a:pt x="4" y="2"/>
                      <a:pt x="7" y="0"/>
                    </a:cubicBezTo>
                    <a:cubicBezTo>
                      <a:pt x="7" y="5"/>
                      <a:pt x="7" y="10"/>
                      <a:pt x="7" y="15"/>
                    </a:cubicBezTo>
                    <a:cubicBezTo>
                      <a:pt x="4" y="15"/>
                      <a:pt x="0" y="15"/>
                      <a:pt x="0"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8" name="Freeform 430">
                <a:extLst>
                  <a:ext uri="{FF2B5EF4-FFF2-40B4-BE49-F238E27FC236}">
                    <a16:creationId xmlns:a16="http://schemas.microsoft.com/office/drawing/2014/main" id="{66FBA5FE-1A1A-CB27-77F6-9429E4023BAE}"/>
                  </a:ext>
                </a:extLst>
              </p:cNvPr>
              <p:cNvSpPr/>
              <p:nvPr/>
            </p:nvSpPr>
            <p:spPr bwMode="auto">
              <a:xfrm>
                <a:off x="1008" y="1387"/>
                <a:ext cx="2" cy="3"/>
              </a:xfrm>
              <a:custGeom>
                <a:avLst/>
                <a:gdLst>
                  <a:gd name="T0" fmla="*/ 0 w 2"/>
                  <a:gd name="T1" fmla="*/ 3 h 3"/>
                  <a:gd name="T2" fmla="*/ 2 w 2"/>
                  <a:gd name="T3" fmla="*/ 0 h 3"/>
                  <a:gd name="T4" fmla="*/ 2 w 2"/>
                  <a:gd name="T5" fmla="*/ 3 h 3"/>
                  <a:gd name="T6" fmla="*/ 0 w 2"/>
                  <a:gd name="T7" fmla="*/ 3 h 3"/>
                </a:gdLst>
                <a:ahLst/>
                <a:cxnLst>
                  <a:cxn ang="0">
                    <a:pos x="T0" y="T1"/>
                  </a:cxn>
                  <a:cxn ang="0">
                    <a:pos x="T2" y="T3"/>
                  </a:cxn>
                  <a:cxn ang="0">
                    <a:pos x="T4" y="T5"/>
                  </a:cxn>
                  <a:cxn ang="0">
                    <a:pos x="T6" y="T7"/>
                  </a:cxn>
                </a:cxnLst>
                <a:rect l="0" t="0" r="r" b="b"/>
                <a:pathLst>
                  <a:path w="2" h="3">
                    <a:moveTo>
                      <a:pt x="0" y="3"/>
                    </a:moveTo>
                    <a:cubicBezTo>
                      <a:pt x="1" y="2"/>
                      <a:pt x="2" y="1"/>
                      <a:pt x="2" y="0"/>
                    </a:cubicBezTo>
                    <a:cubicBezTo>
                      <a:pt x="2" y="1"/>
                      <a:pt x="2" y="2"/>
                      <a:pt x="2" y="3"/>
                    </a:cubicBezTo>
                    <a:cubicBezTo>
                      <a:pt x="2" y="3"/>
                      <a:pt x="1" y="3"/>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9" name="Freeform 431">
                <a:extLst>
                  <a:ext uri="{FF2B5EF4-FFF2-40B4-BE49-F238E27FC236}">
                    <a16:creationId xmlns:a16="http://schemas.microsoft.com/office/drawing/2014/main" id="{0CAF1BD1-8D6A-1552-7BDE-1F4EE5EC05A0}"/>
                  </a:ext>
                </a:extLst>
              </p:cNvPr>
              <p:cNvSpPr>
                <a:spLocks noEditPoints="1"/>
              </p:cNvSpPr>
              <p:nvPr/>
            </p:nvSpPr>
            <p:spPr bwMode="auto">
              <a:xfrm>
                <a:off x="54" y="1077"/>
                <a:ext cx="413" cy="408"/>
              </a:xfrm>
              <a:custGeom>
                <a:avLst/>
                <a:gdLst>
                  <a:gd name="T0" fmla="*/ 65 w 360"/>
                  <a:gd name="T1" fmla="*/ 81 h 356"/>
                  <a:gd name="T2" fmla="*/ 63 w 360"/>
                  <a:gd name="T3" fmla="*/ 48 h 356"/>
                  <a:gd name="T4" fmla="*/ 98 w 360"/>
                  <a:gd name="T5" fmla="*/ 30 h 356"/>
                  <a:gd name="T6" fmla="*/ 118 w 360"/>
                  <a:gd name="T7" fmla="*/ 9 h 356"/>
                  <a:gd name="T8" fmla="*/ 158 w 360"/>
                  <a:gd name="T9" fmla="*/ 17 h 356"/>
                  <a:gd name="T10" fmla="*/ 179 w 360"/>
                  <a:gd name="T11" fmla="*/ 7 h 356"/>
                  <a:gd name="T12" fmla="*/ 200 w 360"/>
                  <a:gd name="T13" fmla="*/ 32 h 356"/>
                  <a:gd name="T14" fmla="*/ 221 w 360"/>
                  <a:gd name="T15" fmla="*/ 20 h 356"/>
                  <a:gd name="T16" fmla="*/ 245 w 360"/>
                  <a:gd name="T17" fmla="*/ 29 h 356"/>
                  <a:gd name="T18" fmla="*/ 273 w 360"/>
                  <a:gd name="T19" fmla="*/ 46 h 356"/>
                  <a:gd name="T20" fmla="*/ 298 w 360"/>
                  <a:gd name="T21" fmla="*/ 65 h 356"/>
                  <a:gd name="T22" fmla="*/ 321 w 360"/>
                  <a:gd name="T23" fmla="*/ 85 h 356"/>
                  <a:gd name="T24" fmla="*/ 307 w 360"/>
                  <a:gd name="T25" fmla="*/ 118 h 356"/>
                  <a:gd name="T26" fmla="*/ 349 w 360"/>
                  <a:gd name="T27" fmla="*/ 118 h 356"/>
                  <a:gd name="T28" fmla="*/ 357 w 360"/>
                  <a:gd name="T29" fmla="*/ 145 h 356"/>
                  <a:gd name="T30" fmla="*/ 345 w 360"/>
                  <a:gd name="T31" fmla="*/ 175 h 356"/>
                  <a:gd name="T32" fmla="*/ 348 w 360"/>
                  <a:gd name="T33" fmla="*/ 208 h 356"/>
                  <a:gd name="T34" fmla="*/ 329 w 360"/>
                  <a:gd name="T35" fmla="*/ 227 h 356"/>
                  <a:gd name="T36" fmla="*/ 330 w 360"/>
                  <a:gd name="T37" fmla="*/ 268 h 356"/>
                  <a:gd name="T38" fmla="*/ 308 w 360"/>
                  <a:gd name="T39" fmla="*/ 268 h 356"/>
                  <a:gd name="T40" fmla="*/ 304 w 360"/>
                  <a:gd name="T41" fmla="*/ 305 h 356"/>
                  <a:gd name="T42" fmla="*/ 242 w 360"/>
                  <a:gd name="T43" fmla="*/ 297 h 356"/>
                  <a:gd name="T44" fmla="*/ 239 w 360"/>
                  <a:gd name="T45" fmla="*/ 340 h 356"/>
                  <a:gd name="T46" fmla="*/ 221 w 360"/>
                  <a:gd name="T47" fmla="*/ 340 h 356"/>
                  <a:gd name="T48" fmla="*/ 188 w 360"/>
                  <a:gd name="T49" fmla="*/ 343 h 356"/>
                  <a:gd name="T50" fmla="*/ 162 w 360"/>
                  <a:gd name="T51" fmla="*/ 322 h 356"/>
                  <a:gd name="T52" fmla="*/ 139 w 360"/>
                  <a:gd name="T53" fmla="*/ 345 h 356"/>
                  <a:gd name="T54" fmla="*/ 118 w 360"/>
                  <a:gd name="T55" fmla="*/ 338 h 356"/>
                  <a:gd name="T56" fmla="*/ 104 w 360"/>
                  <a:gd name="T57" fmla="*/ 320 h 356"/>
                  <a:gd name="T58" fmla="*/ 77 w 360"/>
                  <a:gd name="T59" fmla="*/ 321 h 356"/>
                  <a:gd name="T60" fmla="*/ 60 w 360"/>
                  <a:gd name="T61" fmla="*/ 280 h 356"/>
                  <a:gd name="T62" fmla="*/ 39 w 360"/>
                  <a:gd name="T63" fmla="*/ 256 h 356"/>
                  <a:gd name="T64" fmla="*/ 29 w 360"/>
                  <a:gd name="T65" fmla="*/ 245 h 356"/>
                  <a:gd name="T66" fmla="*/ 34 w 360"/>
                  <a:gd name="T67" fmla="*/ 217 h 356"/>
                  <a:gd name="T68" fmla="*/ 6 w 360"/>
                  <a:gd name="T69" fmla="*/ 181 h 356"/>
                  <a:gd name="T70" fmla="*/ 29 w 360"/>
                  <a:gd name="T71" fmla="*/ 167 h 356"/>
                  <a:gd name="T72" fmla="*/ 11 w 360"/>
                  <a:gd name="T73" fmla="*/ 133 h 356"/>
                  <a:gd name="T74" fmla="*/ 18 w 360"/>
                  <a:gd name="T75" fmla="*/ 107 h 356"/>
                  <a:gd name="T76" fmla="*/ 53 w 360"/>
                  <a:gd name="T77" fmla="*/ 102 h 356"/>
                  <a:gd name="T78" fmla="*/ 281 w 360"/>
                  <a:gd name="T79" fmla="*/ 164 h 356"/>
                  <a:gd name="T80" fmla="*/ 278 w 360"/>
                  <a:gd name="T81" fmla="*/ 125 h 356"/>
                  <a:gd name="T82" fmla="*/ 255 w 360"/>
                  <a:gd name="T83" fmla="*/ 116 h 356"/>
                  <a:gd name="T84" fmla="*/ 230 w 360"/>
                  <a:gd name="T85" fmla="*/ 96 h 356"/>
                  <a:gd name="T86" fmla="*/ 167 w 360"/>
                  <a:gd name="T87" fmla="*/ 85 h 356"/>
                  <a:gd name="T88" fmla="*/ 144 w 360"/>
                  <a:gd name="T89" fmla="*/ 88 h 356"/>
                  <a:gd name="T90" fmla="*/ 115 w 360"/>
                  <a:gd name="T91" fmla="*/ 107 h 356"/>
                  <a:gd name="T92" fmla="*/ 85 w 360"/>
                  <a:gd name="T93" fmla="*/ 154 h 356"/>
                  <a:gd name="T94" fmla="*/ 85 w 360"/>
                  <a:gd name="T95" fmla="*/ 212 h 356"/>
                  <a:gd name="T96" fmla="*/ 120 w 360"/>
                  <a:gd name="T97" fmla="*/ 259 h 356"/>
                  <a:gd name="T98" fmla="*/ 173 w 360"/>
                  <a:gd name="T99" fmla="*/ 281 h 356"/>
                  <a:gd name="T100" fmla="*/ 231 w 360"/>
                  <a:gd name="T101" fmla="*/ 259 h 356"/>
                  <a:gd name="T102" fmla="*/ 276 w 360"/>
                  <a:gd name="T103" fmla="*/ 215 h 356"/>
                  <a:gd name="T104" fmla="*/ 303 w 360"/>
                  <a:gd name="T105" fmla="*/ 170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60" h="356">
                    <a:moveTo>
                      <a:pt x="40" y="81"/>
                    </a:moveTo>
                    <a:cubicBezTo>
                      <a:pt x="44" y="73"/>
                      <a:pt x="49" y="81"/>
                      <a:pt x="54" y="79"/>
                    </a:cubicBezTo>
                    <a:cubicBezTo>
                      <a:pt x="58" y="80"/>
                      <a:pt x="61" y="83"/>
                      <a:pt x="65" y="81"/>
                    </a:cubicBezTo>
                    <a:cubicBezTo>
                      <a:pt x="68" y="78"/>
                      <a:pt x="68" y="73"/>
                      <a:pt x="66" y="70"/>
                    </a:cubicBezTo>
                    <a:cubicBezTo>
                      <a:pt x="64" y="65"/>
                      <a:pt x="66" y="59"/>
                      <a:pt x="62" y="55"/>
                    </a:cubicBezTo>
                    <a:cubicBezTo>
                      <a:pt x="59" y="52"/>
                      <a:pt x="58" y="50"/>
                      <a:pt x="63" y="48"/>
                    </a:cubicBezTo>
                    <a:cubicBezTo>
                      <a:pt x="66" y="48"/>
                      <a:pt x="68" y="49"/>
                      <a:pt x="71" y="50"/>
                    </a:cubicBezTo>
                    <a:cubicBezTo>
                      <a:pt x="90" y="56"/>
                      <a:pt x="90" y="56"/>
                      <a:pt x="86" y="36"/>
                    </a:cubicBezTo>
                    <a:cubicBezTo>
                      <a:pt x="88" y="30"/>
                      <a:pt x="92" y="28"/>
                      <a:pt x="98" y="30"/>
                    </a:cubicBezTo>
                    <a:cubicBezTo>
                      <a:pt x="99" y="38"/>
                      <a:pt x="105" y="40"/>
                      <a:pt x="111" y="39"/>
                    </a:cubicBezTo>
                    <a:cubicBezTo>
                      <a:pt x="117" y="38"/>
                      <a:pt x="118" y="31"/>
                      <a:pt x="117" y="25"/>
                    </a:cubicBezTo>
                    <a:cubicBezTo>
                      <a:pt x="117" y="20"/>
                      <a:pt x="117" y="15"/>
                      <a:pt x="118" y="9"/>
                    </a:cubicBezTo>
                    <a:cubicBezTo>
                      <a:pt x="123" y="6"/>
                      <a:pt x="126" y="10"/>
                      <a:pt x="130" y="13"/>
                    </a:cubicBezTo>
                    <a:cubicBezTo>
                      <a:pt x="136" y="17"/>
                      <a:pt x="141" y="28"/>
                      <a:pt x="149" y="16"/>
                    </a:cubicBezTo>
                    <a:cubicBezTo>
                      <a:pt x="152" y="13"/>
                      <a:pt x="155" y="16"/>
                      <a:pt x="158" y="17"/>
                    </a:cubicBezTo>
                    <a:cubicBezTo>
                      <a:pt x="162" y="19"/>
                      <a:pt x="162" y="24"/>
                      <a:pt x="168" y="25"/>
                    </a:cubicBezTo>
                    <a:cubicBezTo>
                      <a:pt x="165" y="17"/>
                      <a:pt x="175" y="17"/>
                      <a:pt x="176" y="10"/>
                    </a:cubicBezTo>
                    <a:cubicBezTo>
                      <a:pt x="176" y="9"/>
                      <a:pt x="177" y="7"/>
                      <a:pt x="179" y="7"/>
                    </a:cubicBezTo>
                    <a:cubicBezTo>
                      <a:pt x="183" y="4"/>
                      <a:pt x="189" y="0"/>
                      <a:pt x="188" y="10"/>
                    </a:cubicBezTo>
                    <a:cubicBezTo>
                      <a:pt x="187" y="15"/>
                      <a:pt x="191" y="19"/>
                      <a:pt x="194" y="23"/>
                    </a:cubicBezTo>
                    <a:cubicBezTo>
                      <a:pt x="195" y="26"/>
                      <a:pt x="196" y="32"/>
                      <a:pt x="200" y="32"/>
                    </a:cubicBezTo>
                    <a:cubicBezTo>
                      <a:pt x="206" y="31"/>
                      <a:pt x="207" y="25"/>
                      <a:pt x="208" y="20"/>
                    </a:cubicBezTo>
                    <a:cubicBezTo>
                      <a:pt x="210" y="21"/>
                      <a:pt x="213" y="21"/>
                      <a:pt x="215" y="19"/>
                    </a:cubicBezTo>
                    <a:cubicBezTo>
                      <a:pt x="218" y="14"/>
                      <a:pt x="220" y="17"/>
                      <a:pt x="221" y="20"/>
                    </a:cubicBezTo>
                    <a:cubicBezTo>
                      <a:pt x="222" y="21"/>
                      <a:pt x="223" y="23"/>
                      <a:pt x="224" y="24"/>
                    </a:cubicBezTo>
                    <a:cubicBezTo>
                      <a:pt x="225" y="31"/>
                      <a:pt x="226" y="39"/>
                      <a:pt x="227" y="46"/>
                    </a:cubicBezTo>
                    <a:cubicBezTo>
                      <a:pt x="236" y="43"/>
                      <a:pt x="237" y="33"/>
                      <a:pt x="245" y="29"/>
                    </a:cubicBezTo>
                    <a:cubicBezTo>
                      <a:pt x="249" y="27"/>
                      <a:pt x="253" y="24"/>
                      <a:pt x="253" y="33"/>
                    </a:cubicBezTo>
                    <a:cubicBezTo>
                      <a:pt x="253" y="40"/>
                      <a:pt x="255" y="40"/>
                      <a:pt x="262" y="38"/>
                    </a:cubicBezTo>
                    <a:cubicBezTo>
                      <a:pt x="269" y="35"/>
                      <a:pt x="274" y="37"/>
                      <a:pt x="273" y="46"/>
                    </a:cubicBezTo>
                    <a:cubicBezTo>
                      <a:pt x="272" y="49"/>
                      <a:pt x="272" y="52"/>
                      <a:pt x="272" y="55"/>
                    </a:cubicBezTo>
                    <a:cubicBezTo>
                      <a:pt x="272" y="72"/>
                      <a:pt x="272" y="72"/>
                      <a:pt x="288" y="67"/>
                    </a:cubicBezTo>
                    <a:cubicBezTo>
                      <a:pt x="291" y="66"/>
                      <a:pt x="295" y="65"/>
                      <a:pt x="298" y="65"/>
                    </a:cubicBezTo>
                    <a:cubicBezTo>
                      <a:pt x="301" y="65"/>
                      <a:pt x="305" y="66"/>
                      <a:pt x="303" y="70"/>
                    </a:cubicBezTo>
                    <a:cubicBezTo>
                      <a:pt x="298" y="85"/>
                      <a:pt x="306" y="85"/>
                      <a:pt x="316" y="84"/>
                    </a:cubicBezTo>
                    <a:cubicBezTo>
                      <a:pt x="318" y="84"/>
                      <a:pt x="319" y="84"/>
                      <a:pt x="321" y="85"/>
                    </a:cubicBezTo>
                    <a:cubicBezTo>
                      <a:pt x="321" y="86"/>
                      <a:pt x="322" y="87"/>
                      <a:pt x="323" y="89"/>
                    </a:cubicBezTo>
                    <a:cubicBezTo>
                      <a:pt x="323" y="91"/>
                      <a:pt x="323" y="92"/>
                      <a:pt x="323" y="94"/>
                    </a:cubicBezTo>
                    <a:cubicBezTo>
                      <a:pt x="315" y="99"/>
                      <a:pt x="311" y="108"/>
                      <a:pt x="307" y="118"/>
                    </a:cubicBezTo>
                    <a:cubicBezTo>
                      <a:pt x="315" y="118"/>
                      <a:pt x="323" y="118"/>
                      <a:pt x="331" y="118"/>
                    </a:cubicBezTo>
                    <a:cubicBezTo>
                      <a:pt x="335" y="118"/>
                      <a:pt x="339" y="118"/>
                      <a:pt x="343" y="118"/>
                    </a:cubicBezTo>
                    <a:cubicBezTo>
                      <a:pt x="345" y="118"/>
                      <a:pt x="347" y="118"/>
                      <a:pt x="349" y="118"/>
                    </a:cubicBezTo>
                    <a:cubicBezTo>
                      <a:pt x="352" y="120"/>
                      <a:pt x="344" y="126"/>
                      <a:pt x="351" y="126"/>
                    </a:cubicBezTo>
                    <a:cubicBezTo>
                      <a:pt x="360" y="126"/>
                      <a:pt x="357" y="130"/>
                      <a:pt x="354" y="133"/>
                    </a:cubicBezTo>
                    <a:cubicBezTo>
                      <a:pt x="347" y="140"/>
                      <a:pt x="353" y="142"/>
                      <a:pt x="357" y="145"/>
                    </a:cubicBezTo>
                    <a:cubicBezTo>
                      <a:pt x="353" y="148"/>
                      <a:pt x="348" y="151"/>
                      <a:pt x="345" y="157"/>
                    </a:cubicBezTo>
                    <a:cubicBezTo>
                      <a:pt x="341" y="161"/>
                      <a:pt x="331" y="159"/>
                      <a:pt x="331" y="167"/>
                    </a:cubicBezTo>
                    <a:cubicBezTo>
                      <a:pt x="332" y="174"/>
                      <a:pt x="341" y="171"/>
                      <a:pt x="345" y="175"/>
                    </a:cubicBezTo>
                    <a:cubicBezTo>
                      <a:pt x="346" y="176"/>
                      <a:pt x="348" y="176"/>
                      <a:pt x="350" y="176"/>
                    </a:cubicBezTo>
                    <a:cubicBezTo>
                      <a:pt x="359" y="187"/>
                      <a:pt x="359" y="190"/>
                      <a:pt x="345" y="196"/>
                    </a:cubicBezTo>
                    <a:cubicBezTo>
                      <a:pt x="339" y="198"/>
                      <a:pt x="339" y="203"/>
                      <a:pt x="348" y="208"/>
                    </a:cubicBezTo>
                    <a:cubicBezTo>
                      <a:pt x="360" y="214"/>
                      <a:pt x="356" y="217"/>
                      <a:pt x="348" y="222"/>
                    </a:cubicBezTo>
                    <a:cubicBezTo>
                      <a:pt x="346" y="222"/>
                      <a:pt x="344" y="222"/>
                      <a:pt x="341" y="222"/>
                    </a:cubicBezTo>
                    <a:cubicBezTo>
                      <a:pt x="337" y="222"/>
                      <a:pt x="330" y="222"/>
                      <a:pt x="329" y="227"/>
                    </a:cubicBezTo>
                    <a:cubicBezTo>
                      <a:pt x="329" y="232"/>
                      <a:pt x="330" y="238"/>
                      <a:pt x="336" y="241"/>
                    </a:cubicBezTo>
                    <a:cubicBezTo>
                      <a:pt x="337" y="242"/>
                      <a:pt x="339" y="242"/>
                      <a:pt x="340" y="243"/>
                    </a:cubicBezTo>
                    <a:cubicBezTo>
                      <a:pt x="341" y="253"/>
                      <a:pt x="337" y="262"/>
                      <a:pt x="330" y="268"/>
                    </a:cubicBezTo>
                    <a:cubicBezTo>
                      <a:pt x="329" y="269"/>
                      <a:pt x="329" y="270"/>
                      <a:pt x="328" y="270"/>
                    </a:cubicBezTo>
                    <a:cubicBezTo>
                      <a:pt x="328" y="270"/>
                      <a:pt x="328" y="271"/>
                      <a:pt x="328" y="271"/>
                    </a:cubicBezTo>
                    <a:cubicBezTo>
                      <a:pt x="322" y="264"/>
                      <a:pt x="315" y="268"/>
                      <a:pt x="308" y="268"/>
                    </a:cubicBezTo>
                    <a:cubicBezTo>
                      <a:pt x="290" y="270"/>
                      <a:pt x="290" y="271"/>
                      <a:pt x="299" y="286"/>
                    </a:cubicBezTo>
                    <a:cubicBezTo>
                      <a:pt x="299" y="286"/>
                      <a:pt x="299" y="287"/>
                      <a:pt x="299" y="288"/>
                    </a:cubicBezTo>
                    <a:cubicBezTo>
                      <a:pt x="299" y="294"/>
                      <a:pt x="301" y="300"/>
                      <a:pt x="304" y="305"/>
                    </a:cubicBezTo>
                    <a:cubicBezTo>
                      <a:pt x="308" y="311"/>
                      <a:pt x="309" y="315"/>
                      <a:pt x="299" y="314"/>
                    </a:cubicBezTo>
                    <a:cubicBezTo>
                      <a:pt x="291" y="314"/>
                      <a:pt x="283" y="316"/>
                      <a:pt x="274" y="314"/>
                    </a:cubicBezTo>
                    <a:cubicBezTo>
                      <a:pt x="261" y="314"/>
                      <a:pt x="254" y="302"/>
                      <a:pt x="242" y="297"/>
                    </a:cubicBezTo>
                    <a:cubicBezTo>
                      <a:pt x="243" y="307"/>
                      <a:pt x="245" y="315"/>
                      <a:pt x="241" y="324"/>
                    </a:cubicBezTo>
                    <a:cubicBezTo>
                      <a:pt x="241" y="327"/>
                      <a:pt x="241" y="330"/>
                      <a:pt x="241" y="334"/>
                    </a:cubicBezTo>
                    <a:cubicBezTo>
                      <a:pt x="239" y="335"/>
                      <a:pt x="239" y="338"/>
                      <a:pt x="239" y="340"/>
                    </a:cubicBezTo>
                    <a:cubicBezTo>
                      <a:pt x="239" y="343"/>
                      <a:pt x="241" y="348"/>
                      <a:pt x="237" y="350"/>
                    </a:cubicBezTo>
                    <a:cubicBezTo>
                      <a:pt x="233" y="351"/>
                      <a:pt x="230" y="347"/>
                      <a:pt x="227" y="345"/>
                    </a:cubicBezTo>
                    <a:cubicBezTo>
                      <a:pt x="225" y="344"/>
                      <a:pt x="223" y="342"/>
                      <a:pt x="221" y="340"/>
                    </a:cubicBezTo>
                    <a:cubicBezTo>
                      <a:pt x="212" y="351"/>
                      <a:pt x="210" y="337"/>
                      <a:pt x="205" y="335"/>
                    </a:cubicBezTo>
                    <a:cubicBezTo>
                      <a:pt x="202" y="329"/>
                      <a:pt x="197" y="324"/>
                      <a:pt x="191" y="318"/>
                    </a:cubicBezTo>
                    <a:cubicBezTo>
                      <a:pt x="190" y="328"/>
                      <a:pt x="189" y="336"/>
                      <a:pt x="188" y="343"/>
                    </a:cubicBezTo>
                    <a:cubicBezTo>
                      <a:pt x="184" y="344"/>
                      <a:pt x="183" y="347"/>
                      <a:pt x="182" y="350"/>
                    </a:cubicBezTo>
                    <a:cubicBezTo>
                      <a:pt x="170" y="356"/>
                      <a:pt x="176" y="344"/>
                      <a:pt x="173" y="341"/>
                    </a:cubicBezTo>
                    <a:cubicBezTo>
                      <a:pt x="168" y="335"/>
                      <a:pt x="169" y="323"/>
                      <a:pt x="162" y="322"/>
                    </a:cubicBezTo>
                    <a:cubicBezTo>
                      <a:pt x="155" y="322"/>
                      <a:pt x="153" y="333"/>
                      <a:pt x="149" y="340"/>
                    </a:cubicBezTo>
                    <a:cubicBezTo>
                      <a:pt x="146" y="340"/>
                      <a:pt x="143" y="342"/>
                      <a:pt x="142" y="345"/>
                    </a:cubicBezTo>
                    <a:cubicBezTo>
                      <a:pt x="141" y="345"/>
                      <a:pt x="140" y="345"/>
                      <a:pt x="139" y="345"/>
                    </a:cubicBezTo>
                    <a:cubicBezTo>
                      <a:pt x="139" y="342"/>
                      <a:pt x="138" y="339"/>
                      <a:pt x="137" y="335"/>
                    </a:cubicBezTo>
                    <a:cubicBezTo>
                      <a:pt x="141" y="331"/>
                      <a:pt x="136" y="327"/>
                      <a:pt x="137" y="321"/>
                    </a:cubicBezTo>
                    <a:cubicBezTo>
                      <a:pt x="129" y="328"/>
                      <a:pt x="124" y="333"/>
                      <a:pt x="118" y="338"/>
                    </a:cubicBezTo>
                    <a:cubicBezTo>
                      <a:pt x="113" y="339"/>
                      <a:pt x="110" y="344"/>
                      <a:pt x="104" y="342"/>
                    </a:cubicBezTo>
                    <a:cubicBezTo>
                      <a:pt x="105" y="338"/>
                      <a:pt x="106" y="335"/>
                      <a:pt x="106" y="331"/>
                    </a:cubicBezTo>
                    <a:cubicBezTo>
                      <a:pt x="106" y="327"/>
                      <a:pt x="107" y="322"/>
                      <a:pt x="104" y="320"/>
                    </a:cubicBezTo>
                    <a:cubicBezTo>
                      <a:pt x="100" y="317"/>
                      <a:pt x="97" y="322"/>
                      <a:pt x="93" y="324"/>
                    </a:cubicBezTo>
                    <a:cubicBezTo>
                      <a:pt x="90" y="326"/>
                      <a:pt x="86" y="329"/>
                      <a:pt x="81" y="329"/>
                    </a:cubicBezTo>
                    <a:cubicBezTo>
                      <a:pt x="82" y="325"/>
                      <a:pt x="82" y="321"/>
                      <a:pt x="77" y="321"/>
                    </a:cubicBezTo>
                    <a:cubicBezTo>
                      <a:pt x="77" y="318"/>
                      <a:pt x="77" y="314"/>
                      <a:pt x="77" y="311"/>
                    </a:cubicBezTo>
                    <a:cubicBezTo>
                      <a:pt x="68" y="305"/>
                      <a:pt x="64" y="296"/>
                      <a:pt x="59" y="287"/>
                    </a:cubicBezTo>
                    <a:cubicBezTo>
                      <a:pt x="60" y="285"/>
                      <a:pt x="63" y="283"/>
                      <a:pt x="60" y="280"/>
                    </a:cubicBezTo>
                    <a:cubicBezTo>
                      <a:pt x="64" y="273"/>
                      <a:pt x="64" y="269"/>
                      <a:pt x="54" y="270"/>
                    </a:cubicBezTo>
                    <a:cubicBezTo>
                      <a:pt x="47" y="271"/>
                      <a:pt x="39" y="271"/>
                      <a:pt x="32" y="266"/>
                    </a:cubicBezTo>
                    <a:cubicBezTo>
                      <a:pt x="35" y="263"/>
                      <a:pt x="37" y="259"/>
                      <a:pt x="39" y="256"/>
                    </a:cubicBezTo>
                    <a:cubicBezTo>
                      <a:pt x="42" y="253"/>
                      <a:pt x="49" y="250"/>
                      <a:pt x="43" y="245"/>
                    </a:cubicBezTo>
                    <a:cubicBezTo>
                      <a:pt x="39" y="241"/>
                      <a:pt x="34" y="240"/>
                      <a:pt x="29" y="246"/>
                    </a:cubicBezTo>
                    <a:cubicBezTo>
                      <a:pt x="29" y="245"/>
                      <a:pt x="29" y="245"/>
                      <a:pt x="29" y="245"/>
                    </a:cubicBezTo>
                    <a:cubicBezTo>
                      <a:pt x="22" y="240"/>
                      <a:pt x="20" y="233"/>
                      <a:pt x="21" y="225"/>
                    </a:cubicBezTo>
                    <a:cubicBezTo>
                      <a:pt x="22" y="225"/>
                      <a:pt x="24" y="224"/>
                      <a:pt x="25" y="224"/>
                    </a:cubicBezTo>
                    <a:cubicBezTo>
                      <a:pt x="30" y="224"/>
                      <a:pt x="33" y="222"/>
                      <a:pt x="34" y="217"/>
                    </a:cubicBezTo>
                    <a:cubicBezTo>
                      <a:pt x="34" y="213"/>
                      <a:pt x="29" y="214"/>
                      <a:pt x="26" y="213"/>
                    </a:cubicBezTo>
                    <a:cubicBezTo>
                      <a:pt x="18" y="210"/>
                      <a:pt x="10" y="208"/>
                      <a:pt x="0" y="206"/>
                    </a:cubicBezTo>
                    <a:cubicBezTo>
                      <a:pt x="10" y="199"/>
                      <a:pt x="15" y="191"/>
                      <a:pt x="6" y="181"/>
                    </a:cubicBezTo>
                    <a:cubicBezTo>
                      <a:pt x="5" y="180"/>
                      <a:pt x="6" y="178"/>
                      <a:pt x="6" y="176"/>
                    </a:cubicBezTo>
                    <a:cubicBezTo>
                      <a:pt x="8" y="176"/>
                      <a:pt x="9" y="176"/>
                      <a:pt x="10" y="175"/>
                    </a:cubicBezTo>
                    <a:cubicBezTo>
                      <a:pt x="18" y="176"/>
                      <a:pt x="23" y="170"/>
                      <a:pt x="29" y="167"/>
                    </a:cubicBezTo>
                    <a:cubicBezTo>
                      <a:pt x="37" y="162"/>
                      <a:pt x="43" y="158"/>
                      <a:pt x="31" y="151"/>
                    </a:cubicBezTo>
                    <a:cubicBezTo>
                      <a:pt x="27" y="148"/>
                      <a:pt x="23" y="143"/>
                      <a:pt x="22" y="139"/>
                    </a:cubicBezTo>
                    <a:cubicBezTo>
                      <a:pt x="20" y="132"/>
                      <a:pt x="16" y="132"/>
                      <a:pt x="11" y="133"/>
                    </a:cubicBezTo>
                    <a:cubicBezTo>
                      <a:pt x="9" y="129"/>
                      <a:pt x="8" y="129"/>
                      <a:pt x="15" y="125"/>
                    </a:cubicBezTo>
                    <a:cubicBezTo>
                      <a:pt x="20" y="123"/>
                      <a:pt x="24" y="121"/>
                      <a:pt x="17" y="118"/>
                    </a:cubicBezTo>
                    <a:cubicBezTo>
                      <a:pt x="7" y="113"/>
                      <a:pt x="11" y="110"/>
                      <a:pt x="18" y="107"/>
                    </a:cubicBezTo>
                    <a:cubicBezTo>
                      <a:pt x="22" y="105"/>
                      <a:pt x="25" y="102"/>
                      <a:pt x="30" y="103"/>
                    </a:cubicBezTo>
                    <a:cubicBezTo>
                      <a:pt x="35" y="101"/>
                      <a:pt x="39" y="102"/>
                      <a:pt x="44" y="103"/>
                    </a:cubicBezTo>
                    <a:cubicBezTo>
                      <a:pt x="47" y="104"/>
                      <a:pt x="51" y="105"/>
                      <a:pt x="53" y="102"/>
                    </a:cubicBezTo>
                    <a:cubicBezTo>
                      <a:pt x="56" y="99"/>
                      <a:pt x="51" y="97"/>
                      <a:pt x="49" y="94"/>
                    </a:cubicBezTo>
                    <a:cubicBezTo>
                      <a:pt x="46" y="90"/>
                      <a:pt x="43" y="85"/>
                      <a:pt x="40" y="81"/>
                    </a:cubicBezTo>
                    <a:close/>
                    <a:moveTo>
                      <a:pt x="281" y="164"/>
                    </a:moveTo>
                    <a:cubicBezTo>
                      <a:pt x="273" y="158"/>
                      <a:pt x="272" y="151"/>
                      <a:pt x="276" y="142"/>
                    </a:cubicBezTo>
                    <a:cubicBezTo>
                      <a:pt x="285" y="138"/>
                      <a:pt x="290" y="130"/>
                      <a:pt x="298" y="120"/>
                    </a:cubicBezTo>
                    <a:cubicBezTo>
                      <a:pt x="289" y="122"/>
                      <a:pt x="284" y="123"/>
                      <a:pt x="278" y="125"/>
                    </a:cubicBezTo>
                    <a:cubicBezTo>
                      <a:pt x="275" y="125"/>
                      <a:pt x="269" y="122"/>
                      <a:pt x="269" y="129"/>
                    </a:cubicBezTo>
                    <a:cubicBezTo>
                      <a:pt x="268" y="126"/>
                      <a:pt x="260" y="128"/>
                      <a:pt x="261" y="123"/>
                    </a:cubicBezTo>
                    <a:cubicBezTo>
                      <a:pt x="262" y="118"/>
                      <a:pt x="260" y="116"/>
                      <a:pt x="255" y="116"/>
                    </a:cubicBezTo>
                    <a:cubicBezTo>
                      <a:pt x="251" y="115"/>
                      <a:pt x="251" y="112"/>
                      <a:pt x="250" y="109"/>
                    </a:cubicBezTo>
                    <a:cubicBezTo>
                      <a:pt x="249" y="103"/>
                      <a:pt x="246" y="99"/>
                      <a:pt x="239" y="100"/>
                    </a:cubicBezTo>
                    <a:cubicBezTo>
                      <a:pt x="235" y="100"/>
                      <a:pt x="233" y="98"/>
                      <a:pt x="230" y="96"/>
                    </a:cubicBezTo>
                    <a:cubicBezTo>
                      <a:pt x="224" y="91"/>
                      <a:pt x="214" y="82"/>
                      <a:pt x="212" y="83"/>
                    </a:cubicBezTo>
                    <a:cubicBezTo>
                      <a:pt x="201" y="90"/>
                      <a:pt x="192" y="74"/>
                      <a:pt x="183" y="84"/>
                    </a:cubicBezTo>
                    <a:cubicBezTo>
                      <a:pt x="177" y="78"/>
                      <a:pt x="172" y="77"/>
                      <a:pt x="167" y="85"/>
                    </a:cubicBezTo>
                    <a:cubicBezTo>
                      <a:pt x="166" y="86"/>
                      <a:pt x="164" y="85"/>
                      <a:pt x="163" y="83"/>
                    </a:cubicBezTo>
                    <a:cubicBezTo>
                      <a:pt x="158" y="74"/>
                      <a:pt x="154" y="79"/>
                      <a:pt x="151" y="85"/>
                    </a:cubicBezTo>
                    <a:cubicBezTo>
                      <a:pt x="149" y="88"/>
                      <a:pt x="147" y="90"/>
                      <a:pt x="144" y="88"/>
                    </a:cubicBezTo>
                    <a:cubicBezTo>
                      <a:pt x="139" y="86"/>
                      <a:pt x="137" y="88"/>
                      <a:pt x="136" y="93"/>
                    </a:cubicBezTo>
                    <a:cubicBezTo>
                      <a:pt x="135" y="95"/>
                      <a:pt x="133" y="96"/>
                      <a:pt x="130" y="96"/>
                    </a:cubicBezTo>
                    <a:cubicBezTo>
                      <a:pt x="121" y="95"/>
                      <a:pt x="116" y="98"/>
                      <a:pt x="115" y="107"/>
                    </a:cubicBezTo>
                    <a:cubicBezTo>
                      <a:pt x="115" y="111"/>
                      <a:pt x="110" y="110"/>
                      <a:pt x="109" y="111"/>
                    </a:cubicBezTo>
                    <a:cubicBezTo>
                      <a:pt x="102" y="119"/>
                      <a:pt x="92" y="124"/>
                      <a:pt x="89" y="135"/>
                    </a:cubicBezTo>
                    <a:cubicBezTo>
                      <a:pt x="87" y="142"/>
                      <a:pt x="89" y="149"/>
                      <a:pt x="85" y="154"/>
                    </a:cubicBezTo>
                    <a:cubicBezTo>
                      <a:pt x="78" y="161"/>
                      <a:pt x="81" y="168"/>
                      <a:pt x="82" y="175"/>
                    </a:cubicBezTo>
                    <a:cubicBezTo>
                      <a:pt x="83" y="182"/>
                      <a:pt x="84" y="190"/>
                      <a:pt x="82" y="196"/>
                    </a:cubicBezTo>
                    <a:cubicBezTo>
                      <a:pt x="81" y="203"/>
                      <a:pt x="82" y="206"/>
                      <a:pt x="85" y="212"/>
                    </a:cubicBezTo>
                    <a:cubicBezTo>
                      <a:pt x="88" y="219"/>
                      <a:pt x="98" y="220"/>
                      <a:pt x="99" y="227"/>
                    </a:cubicBezTo>
                    <a:cubicBezTo>
                      <a:pt x="99" y="236"/>
                      <a:pt x="101" y="242"/>
                      <a:pt x="108" y="248"/>
                    </a:cubicBezTo>
                    <a:cubicBezTo>
                      <a:pt x="112" y="252"/>
                      <a:pt x="116" y="256"/>
                      <a:pt x="120" y="259"/>
                    </a:cubicBezTo>
                    <a:cubicBezTo>
                      <a:pt x="131" y="268"/>
                      <a:pt x="140" y="275"/>
                      <a:pt x="155" y="268"/>
                    </a:cubicBezTo>
                    <a:cubicBezTo>
                      <a:pt x="159" y="266"/>
                      <a:pt x="159" y="271"/>
                      <a:pt x="159" y="273"/>
                    </a:cubicBezTo>
                    <a:cubicBezTo>
                      <a:pt x="160" y="282"/>
                      <a:pt x="167" y="282"/>
                      <a:pt x="173" y="281"/>
                    </a:cubicBezTo>
                    <a:cubicBezTo>
                      <a:pt x="181" y="279"/>
                      <a:pt x="192" y="283"/>
                      <a:pt x="196" y="270"/>
                    </a:cubicBezTo>
                    <a:cubicBezTo>
                      <a:pt x="197" y="267"/>
                      <a:pt x="202" y="270"/>
                      <a:pt x="205" y="271"/>
                    </a:cubicBezTo>
                    <a:cubicBezTo>
                      <a:pt x="220" y="277"/>
                      <a:pt x="226" y="275"/>
                      <a:pt x="231" y="259"/>
                    </a:cubicBezTo>
                    <a:cubicBezTo>
                      <a:pt x="233" y="254"/>
                      <a:pt x="236" y="255"/>
                      <a:pt x="240" y="254"/>
                    </a:cubicBezTo>
                    <a:cubicBezTo>
                      <a:pt x="248" y="252"/>
                      <a:pt x="260" y="252"/>
                      <a:pt x="260" y="242"/>
                    </a:cubicBezTo>
                    <a:cubicBezTo>
                      <a:pt x="259" y="228"/>
                      <a:pt x="269" y="223"/>
                      <a:pt x="276" y="215"/>
                    </a:cubicBezTo>
                    <a:cubicBezTo>
                      <a:pt x="279" y="211"/>
                      <a:pt x="282" y="208"/>
                      <a:pt x="279" y="204"/>
                    </a:cubicBezTo>
                    <a:cubicBezTo>
                      <a:pt x="273" y="193"/>
                      <a:pt x="282" y="188"/>
                      <a:pt x="287" y="181"/>
                    </a:cubicBezTo>
                    <a:cubicBezTo>
                      <a:pt x="292" y="178"/>
                      <a:pt x="299" y="177"/>
                      <a:pt x="303" y="170"/>
                    </a:cubicBezTo>
                    <a:cubicBezTo>
                      <a:pt x="295" y="167"/>
                      <a:pt x="289" y="164"/>
                      <a:pt x="281" y="164"/>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0" name="Freeform 432">
                <a:extLst>
                  <a:ext uri="{FF2B5EF4-FFF2-40B4-BE49-F238E27FC236}">
                    <a16:creationId xmlns:a16="http://schemas.microsoft.com/office/drawing/2014/main" id="{5D8E4D43-82FD-8E59-12EA-498DA9F2210C}"/>
                  </a:ext>
                </a:extLst>
              </p:cNvPr>
              <p:cNvSpPr>
                <a:spLocks noEditPoints="1"/>
              </p:cNvSpPr>
              <p:nvPr/>
            </p:nvSpPr>
            <p:spPr bwMode="auto">
              <a:xfrm>
                <a:off x="-68" y="1398"/>
                <a:ext cx="600" cy="493"/>
              </a:xfrm>
              <a:custGeom>
                <a:avLst/>
                <a:gdLst>
                  <a:gd name="T0" fmla="*/ 297 w 523"/>
                  <a:gd name="T1" fmla="*/ 141 h 430"/>
                  <a:gd name="T2" fmla="*/ 422 w 523"/>
                  <a:gd name="T3" fmla="*/ 264 h 430"/>
                  <a:gd name="T4" fmla="*/ 368 w 523"/>
                  <a:gd name="T5" fmla="*/ 58 h 430"/>
                  <a:gd name="T6" fmla="*/ 424 w 523"/>
                  <a:gd name="T7" fmla="*/ 201 h 430"/>
                  <a:gd name="T8" fmla="*/ 436 w 523"/>
                  <a:gd name="T9" fmla="*/ 201 h 430"/>
                  <a:gd name="T10" fmla="*/ 447 w 523"/>
                  <a:gd name="T11" fmla="*/ 276 h 430"/>
                  <a:gd name="T12" fmla="*/ 471 w 523"/>
                  <a:gd name="T13" fmla="*/ 332 h 430"/>
                  <a:gd name="T14" fmla="*/ 492 w 523"/>
                  <a:gd name="T15" fmla="*/ 333 h 430"/>
                  <a:gd name="T16" fmla="*/ 517 w 523"/>
                  <a:gd name="T17" fmla="*/ 365 h 430"/>
                  <a:gd name="T18" fmla="*/ 512 w 523"/>
                  <a:gd name="T19" fmla="*/ 429 h 430"/>
                  <a:gd name="T20" fmla="*/ 451 w 523"/>
                  <a:gd name="T21" fmla="*/ 404 h 430"/>
                  <a:gd name="T22" fmla="*/ 433 w 523"/>
                  <a:gd name="T23" fmla="*/ 376 h 430"/>
                  <a:gd name="T24" fmla="*/ 419 w 523"/>
                  <a:gd name="T25" fmla="*/ 360 h 430"/>
                  <a:gd name="T26" fmla="*/ 395 w 523"/>
                  <a:gd name="T27" fmla="*/ 339 h 430"/>
                  <a:gd name="T28" fmla="*/ 440 w 523"/>
                  <a:gd name="T29" fmla="*/ 320 h 430"/>
                  <a:gd name="T30" fmla="*/ 288 w 523"/>
                  <a:gd name="T31" fmla="*/ 159 h 430"/>
                  <a:gd name="T32" fmla="*/ 139 w 523"/>
                  <a:gd name="T33" fmla="*/ 175 h 430"/>
                  <a:gd name="T34" fmla="*/ 14 w 523"/>
                  <a:gd name="T35" fmla="*/ 51 h 430"/>
                  <a:gd name="T36" fmla="*/ 0 w 523"/>
                  <a:gd name="T37" fmla="*/ 18 h 430"/>
                  <a:gd name="T38" fmla="*/ 147 w 523"/>
                  <a:gd name="T39" fmla="*/ 0 h 430"/>
                  <a:gd name="T40" fmla="*/ 175 w 523"/>
                  <a:gd name="T41" fmla="*/ 33 h 430"/>
                  <a:gd name="T42" fmla="*/ 188 w 523"/>
                  <a:gd name="T43" fmla="*/ 75 h 430"/>
                  <a:gd name="T44" fmla="*/ 187 w 523"/>
                  <a:gd name="T45" fmla="*/ 49 h 430"/>
                  <a:gd name="T46" fmla="*/ 212 w 523"/>
                  <a:gd name="T47" fmla="*/ 51 h 430"/>
                  <a:gd name="T48" fmla="*/ 225 w 523"/>
                  <a:gd name="T49" fmla="*/ 70 h 430"/>
                  <a:gd name="T50" fmla="*/ 245 w 523"/>
                  <a:gd name="T51" fmla="*/ 69 h 430"/>
                  <a:gd name="T52" fmla="*/ 256 w 523"/>
                  <a:gd name="T53" fmla="*/ 77 h 430"/>
                  <a:gd name="T54" fmla="*/ 281 w 523"/>
                  <a:gd name="T55" fmla="*/ 137 h 430"/>
                  <a:gd name="T56" fmla="*/ 284 w 523"/>
                  <a:gd name="T57" fmla="*/ 140 h 430"/>
                  <a:gd name="T58" fmla="*/ 203 w 523"/>
                  <a:gd name="T59" fmla="*/ 136 h 430"/>
                  <a:gd name="T60" fmla="*/ 183 w 523"/>
                  <a:gd name="T61" fmla="*/ 143 h 430"/>
                  <a:gd name="T62" fmla="*/ 143 w 523"/>
                  <a:gd name="T63" fmla="*/ 65 h 430"/>
                  <a:gd name="T64" fmla="*/ 87 w 523"/>
                  <a:gd name="T65" fmla="*/ 70 h 430"/>
                  <a:gd name="T66" fmla="*/ 102 w 523"/>
                  <a:gd name="T67" fmla="*/ 73 h 430"/>
                  <a:gd name="T68" fmla="*/ 194 w 523"/>
                  <a:gd name="T69" fmla="*/ 178 h 430"/>
                  <a:gd name="T70" fmla="*/ 173 w 523"/>
                  <a:gd name="T71" fmla="*/ 170 h 430"/>
                  <a:gd name="T72" fmla="*/ 241 w 523"/>
                  <a:gd name="T73" fmla="*/ 103 h 430"/>
                  <a:gd name="T74" fmla="*/ 249 w 523"/>
                  <a:gd name="T75" fmla="*/ 100 h 430"/>
                  <a:gd name="T76" fmla="*/ 257 w 523"/>
                  <a:gd name="T77" fmla="*/ 162 h 430"/>
                  <a:gd name="T78" fmla="*/ 254 w 523"/>
                  <a:gd name="T79" fmla="*/ 173 h 430"/>
                  <a:gd name="T80" fmla="*/ 280 w 523"/>
                  <a:gd name="T81" fmla="*/ 91 h 430"/>
                  <a:gd name="T82" fmla="*/ 256 w 523"/>
                  <a:gd name="T83" fmla="*/ 118 h 430"/>
                  <a:gd name="T84" fmla="*/ 236 w 523"/>
                  <a:gd name="T85" fmla="*/ 129 h 430"/>
                  <a:gd name="T86" fmla="*/ 148 w 523"/>
                  <a:gd name="T87" fmla="*/ 160 h 430"/>
                  <a:gd name="T88" fmla="*/ 207 w 523"/>
                  <a:gd name="T89" fmla="*/ 149 h 430"/>
                  <a:gd name="T90" fmla="*/ 210 w 523"/>
                  <a:gd name="T91" fmla="*/ 137 h 430"/>
                  <a:gd name="T92" fmla="*/ 207 w 523"/>
                  <a:gd name="T93" fmla="*/ 134 h 430"/>
                  <a:gd name="T94" fmla="*/ 193 w 523"/>
                  <a:gd name="T95" fmla="*/ 165 h 430"/>
                  <a:gd name="T96" fmla="*/ 194 w 523"/>
                  <a:gd name="T97" fmla="*/ 163 h 430"/>
                  <a:gd name="T98" fmla="*/ 155 w 523"/>
                  <a:gd name="T99" fmla="*/ 71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23" h="430">
                    <a:moveTo>
                      <a:pt x="279" y="61"/>
                    </a:moveTo>
                    <a:cubicBezTo>
                      <a:pt x="282" y="64"/>
                      <a:pt x="276" y="76"/>
                      <a:pt x="288" y="70"/>
                    </a:cubicBezTo>
                    <a:cubicBezTo>
                      <a:pt x="300" y="93"/>
                      <a:pt x="308" y="116"/>
                      <a:pt x="297" y="141"/>
                    </a:cubicBezTo>
                    <a:cubicBezTo>
                      <a:pt x="295" y="147"/>
                      <a:pt x="300" y="148"/>
                      <a:pt x="303" y="150"/>
                    </a:cubicBezTo>
                    <a:cubicBezTo>
                      <a:pt x="316" y="160"/>
                      <a:pt x="330" y="169"/>
                      <a:pt x="342" y="179"/>
                    </a:cubicBezTo>
                    <a:cubicBezTo>
                      <a:pt x="372" y="202"/>
                      <a:pt x="398" y="230"/>
                      <a:pt x="422" y="264"/>
                    </a:cubicBezTo>
                    <a:cubicBezTo>
                      <a:pt x="399" y="191"/>
                      <a:pt x="377" y="121"/>
                      <a:pt x="347" y="54"/>
                    </a:cubicBezTo>
                    <a:cubicBezTo>
                      <a:pt x="347" y="50"/>
                      <a:pt x="347" y="47"/>
                      <a:pt x="347" y="44"/>
                    </a:cubicBezTo>
                    <a:cubicBezTo>
                      <a:pt x="358" y="43"/>
                      <a:pt x="361" y="54"/>
                      <a:pt x="368" y="58"/>
                    </a:cubicBezTo>
                    <a:cubicBezTo>
                      <a:pt x="387" y="105"/>
                      <a:pt x="404" y="153"/>
                      <a:pt x="420" y="201"/>
                    </a:cubicBezTo>
                    <a:cubicBezTo>
                      <a:pt x="420" y="202"/>
                      <a:pt x="420" y="206"/>
                      <a:pt x="424" y="204"/>
                    </a:cubicBezTo>
                    <a:cubicBezTo>
                      <a:pt x="424" y="204"/>
                      <a:pt x="424" y="202"/>
                      <a:pt x="424" y="201"/>
                    </a:cubicBezTo>
                    <a:cubicBezTo>
                      <a:pt x="424" y="199"/>
                      <a:pt x="424" y="198"/>
                      <a:pt x="424" y="197"/>
                    </a:cubicBezTo>
                    <a:cubicBezTo>
                      <a:pt x="423" y="197"/>
                      <a:pt x="423" y="196"/>
                      <a:pt x="423" y="196"/>
                    </a:cubicBezTo>
                    <a:cubicBezTo>
                      <a:pt x="429" y="195"/>
                      <a:pt x="433" y="198"/>
                      <a:pt x="436" y="201"/>
                    </a:cubicBezTo>
                    <a:cubicBezTo>
                      <a:pt x="437" y="215"/>
                      <a:pt x="438" y="229"/>
                      <a:pt x="438" y="242"/>
                    </a:cubicBezTo>
                    <a:cubicBezTo>
                      <a:pt x="437" y="248"/>
                      <a:pt x="432" y="254"/>
                      <a:pt x="439" y="259"/>
                    </a:cubicBezTo>
                    <a:cubicBezTo>
                      <a:pt x="441" y="265"/>
                      <a:pt x="443" y="271"/>
                      <a:pt x="447" y="276"/>
                    </a:cubicBezTo>
                    <a:cubicBezTo>
                      <a:pt x="447" y="277"/>
                      <a:pt x="448" y="277"/>
                      <a:pt x="449" y="278"/>
                    </a:cubicBezTo>
                    <a:cubicBezTo>
                      <a:pt x="448" y="295"/>
                      <a:pt x="457" y="310"/>
                      <a:pt x="461" y="327"/>
                    </a:cubicBezTo>
                    <a:cubicBezTo>
                      <a:pt x="462" y="331"/>
                      <a:pt x="467" y="333"/>
                      <a:pt x="471" y="332"/>
                    </a:cubicBezTo>
                    <a:cubicBezTo>
                      <a:pt x="474" y="332"/>
                      <a:pt x="471" y="328"/>
                      <a:pt x="471" y="325"/>
                    </a:cubicBezTo>
                    <a:cubicBezTo>
                      <a:pt x="472" y="324"/>
                      <a:pt x="473" y="324"/>
                      <a:pt x="473" y="323"/>
                    </a:cubicBezTo>
                    <a:cubicBezTo>
                      <a:pt x="480" y="327"/>
                      <a:pt x="486" y="330"/>
                      <a:pt x="492" y="333"/>
                    </a:cubicBezTo>
                    <a:cubicBezTo>
                      <a:pt x="493" y="334"/>
                      <a:pt x="494" y="335"/>
                      <a:pt x="494" y="335"/>
                    </a:cubicBezTo>
                    <a:cubicBezTo>
                      <a:pt x="504" y="341"/>
                      <a:pt x="513" y="346"/>
                      <a:pt x="519" y="355"/>
                    </a:cubicBezTo>
                    <a:cubicBezTo>
                      <a:pt x="514" y="357"/>
                      <a:pt x="515" y="361"/>
                      <a:pt x="517" y="365"/>
                    </a:cubicBezTo>
                    <a:cubicBezTo>
                      <a:pt x="522" y="374"/>
                      <a:pt x="523" y="383"/>
                      <a:pt x="521" y="393"/>
                    </a:cubicBezTo>
                    <a:cubicBezTo>
                      <a:pt x="519" y="401"/>
                      <a:pt x="515" y="408"/>
                      <a:pt x="517" y="417"/>
                    </a:cubicBezTo>
                    <a:cubicBezTo>
                      <a:pt x="517" y="418"/>
                      <a:pt x="519" y="430"/>
                      <a:pt x="512" y="429"/>
                    </a:cubicBezTo>
                    <a:cubicBezTo>
                      <a:pt x="497" y="426"/>
                      <a:pt x="480" y="428"/>
                      <a:pt x="467" y="418"/>
                    </a:cubicBezTo>
                    <a:cubicBezTo>
                      <a:pt x="467" y="410"/>
                      <a:pt x="460" y="410"/>
                      <a:pt x="456" y="408"/>
                    </a:cubicBezTo>
                    <a:cubicBezTo>
                      <a:pt x="456" y="405"/>
                      <a:pt x="455" y="403"/>
                      <a:pt x="451" y="404"/>
                    </a:cubicBezTo>
                    <a:cubicBezTo>
                      <a:pt x="451" y="392"/>
                      <a:pt x="464" y="385"/>
                      <a:pt x="461" y="373"/>
                    </a:cubicBezTo>
                    <a:cubicBezTo>
                      <a:pt x="456" y="374"/>
                      <a:pt x="452" y="376"/>
                      <a:pt x="447" y="377"/>
                    </a:cubicBezTo>
                    <a:cubicBezTo>
                      <a:pt x="442" y="377"/>
                      <a:pt x="436" y="379"/>
                      <a:pt x="433" y="376"/>
                    </a:cubicBezTo>
                    <a:cubicBezTo>
                      <a:pt x="430" y="371"/>
                      <a:pt x="436" y="367"/>
                      <a:pt x="438" y="363"/>
                    </a:cubicBezTo>
                    <a:cubicBezTo>
                      <a:pt x="438" y="363"/>
                      <a:pt x="437" y="362"/>
                      <a:pt x="437" y="360"/>
                    </a:cubicBezTo>
                    <a:cubicBezTo>
                      <a:pt x="431" y="360"/>
                      <a:pt x="425" y="360"/>
                      <a:pt x="419" y="360"/>
                    </a:cubicBezTo>
                    <a:cubicBezTo>
                      <a:pt x="420" y="353"/>
                      <a:pt x="414" y="356"/>
                      <a:pt x="410" y="355"/>
                    </a:cubicBezTo>
                    <a:cubicBezTo>
                      <a:pt x="408" y="347"/>
                      <a:pt x="412" y="341"/>
                      <a:pt x="417" y="332"/>
                    </a:cubicBezTo>
                    <a:cubicBezTo>
                      <a:pt x="408" y="335"/>
                      <a:pt x="401" y="336"/>
                      <a:pt x="395" y="339"/>
                    </a:cubicBezTo>
                    <a:cubicBezTo>
                      <a:pt x="391" y="341"/>
                      <a:pt x="389" y="340"/>
                      <a:pt x="387" y="335"/>
                    </a:cubicBezTo>
                    <a:cubicBezTo>
                      <a:pt x="399" y="327"/>
                      <a:pt x="386" y="319"/>
                      <a:pt x="387" y="310"/>
                    </a:cubicBezTo>
                    <a:cubicBezTo>
                      <a:pt x="404" y="311"/>
                      <a:pt x="421" y="315"/>
                      <a:pt x="440" y="320"/>
                    </a:cubicBezTo>
                    <a:cubicBezTo>
                      <a:pt x="437" y="298"/>
                      <a:pt x="426" y="282"/>
                      <a:pt x="415" y="266"/>
                    </a:cubicBezTo>
                    <a:cubicBezTo>
                      <a:pt x="383" y="222"/>
                      <a:pt x="342" y="188"/>
                      <a:pt x="298" y="158"/>
                    </a:cubicBezTo>
                    <a:cubicBezTo>
                      <a:pt x="294" y="155"/>
                      <a:pt x="291" y="155"/>
                      <a:pt x="288" y="159"/>
                    </a:cubicBezTo>
                    <a:cubicBezTo>
                      <a:pt x="255" y="199"/>
                      <a:pt x="213" y="205"/>
                      <a:pt x="165" y="195"/>
                    </a:cubicBezTo>
                    <a:cubicBezTo>
                      <a:pt x="151" y="192"/>
                      <a:pt x="137" y="190"/>
                      <a:pt x="124" y="182"/>
                    </a:cubicBezTo>
                    <a:cubicBezTo>
                      <a:pt x="128" y="177"/>
                      <a:pt x="133" y="179"/>
                      <a:pt x="139" y="175"/>
                    </a:cubicBezTo>
                    <a:cubicBezTo>
                      <a:pt x="116" y="160"/>
                      <a:pt x="95" y="146"/>
                      <a:pt x="70" y="130"/>
                    </a:cubicBezTo>
                    <a:cubicBezTo>
                      <a:pt x="81" y="129"/>
                      <a:pt x="88" y="128"/>
                      <a:pt x="98" y="127"/>
                    </a:cubicBezTo>
                    <a:cubicBezTo>
                      <a:pt x="63" y="107"/>
                      <a:pt x="35" y="82"/>
                      <a:pt x="14" y="51"/>
                    </a:cubicBezTo>
                    <a:cubicBezTo>
                      <a:pt x="16" y="48"/>
                      <a:pt x="18" y="48"/>
                      <a:pt x="20" y="48"/>
                    </a:cubicBezTo>
                    <a:cubicBezTo>
                      <a:pt x="21" y="47"/>
                      <a:pt x="23" y="47"/>
                      <a:pt x="26" y="47"/>
                    </a:cubicBezTo>
                    <a:cubicBezTo>
                      <a:pt x="19" y="36"/>
                      <a:pt x="9" y="29"/>
                      <a:pt x="0" y="18"/>
                    </a:cubicBezTo>
                    <a:cubicBezTo>
                      <a:pt x="40" y="10"/>
                      <a:pt x="77" y="4"/>
                      <a:pt x="116" y="8"/>
                    </a:cubicBezTo>
                    <a:cubicBezTo>
                      <a:pt x="131" y="11"/>
                      <a:pt x="130" y="11"/>
                      <a:pt x="139" y="3"/>
                    </a:cubicBezTo>
                    <a:cubicBezTo>
                      <a:pt x="141" y="1"/>
                      <a:pt x="144" y="0"/>
                      <a:pt x="147" y="0"/>
                    </a:cubicBezTo>
                    <a:cubicBezTo>
                      <a:pt x="153" y="0"/>
                      <a:pt x="159" y="0"/>
                      <a:pt x="166" y="0"/>
                    </a:cubicBezTo>
                    <a:cubicBezTo>
                      <a:pt x="169" y="3"/>
                      <a:pt x="166" y="5"/>
                      <a:pt x="165" y="7"/>
                    </a:cubicBezTo>
                    <a:cubicBezTo>
                      <a:pt x="155" y="21"/>
                      <a:pt x="157" y="28"/>
                      <a:pt x="175" y="33"/>
                    </a:cubicBezTo>
                    <a:cubicBezTo>
                      <a:pt x="177" y="46"/>
                      <a:pt x="163" y="61"/>
                      <a:pt x="182" y="71"/>
                    </a:cubicBezTo>
                    <a:cubicBezTo>
                      <a:pt x="182" y="71"/>
                      <a:pt x="182" y="71"/>
                      <a:pt x="182" y="72"/>
                    </a:cubicBezTo>
                    <a:cubicBezTo>
                      <a:pt x="182" y="77"/>
                      <a:pt x="186" y="75"/>
                      <a:pt x="188" y="75"/>
                    </a:cubicBezTo>
                    <a:cubicBezTo>
                      <a:pt x="193" y="74"/>
                      <a:pt x="191" y="71"/>
                      <a:pt x="190" y="68"/>
                    </a:cubicBezTo>
                    <a:cubicBezTo>
                      <a:pt x="189" y="62"/>
                      <a:pt x="183" y="58"/>
                      <a:pt x="183" y="51"/>
                    </a:cubicBezTo>
                    <a:cubicBezTo>
                      <a:pt x="184" y="51"/>
                      <a:pt x="186" y="50"/>
                      <a:pt x="187" y="49"/>
                    </a:cubicBezTo>
                    <a:cubicBezTo>
                      <a:pt x="192" y="49"/>
                      <a:pt x="196" y="46"/>
                      <a:pt x="199" y="44"/>
                    </a:cubicBezTo>
                    <a:cubicBezTo>
                      <a:pt x="203" y="42"/>
                      <a:pt x="206" y="37"/>
                      <a:pt x="210" y="40"/>
                    </a:cubicBezTo>
                    <a:cubicBezTo>
                      <a:pt x="213" y="42"/>
                      <a:pt x="212" y="47"/>
                      <a:pt x="212" y="51"/>
                    </a:cubicBezTo>
                    <a:cubicBezTo>
                      <a:pt x="212" y="55"/>
                      <a:pt x="211" y="58"/>
                      <a:pt x="210" y="62"/>
                    </a:cubicBezTo>
                    <a:cubicBezTo>
                      <a:pt x="216" y="64"/>
                      <a:pt x="219" y="59"/>
                      <a:pt x="224" y="58"/>
                    </a:cubicBezTo>
                    <a:cubicBezTo>
                      <a:pt x="224" y="61"/>
                      <a:pt x="224" y="65"/>
                      <a:pt x="225" y="70"/>
                    </a:cubicBezTo>
                    <a:cubicBezTo>
                      <a:pt x="232" y="65"/>
                      <a:pt x="238" y="60"/>
                      <a:pt x="243" y="55"/>
                    </a:cubicBezTo>
                    <a:cubicBezTo>
                      <a:pt x="244" y="59"/>
                      <a:pt x="245" y="62"/>
                      <a:pt x="245" y="65"/>
                    </a:cubicBezTo>
                    <a:cubicBezTo>
                      <a:pt x="244" y="66"/>
                      <a:pt x="243" y="68"/>
                      <a:pt x="245" y="69"/>
                    </a:cubicBezTo>
                    <a:cubicBezTo>
                      <a:pt x="247" y="69"/>
                      <a:pt x="248" y="67"/>
                      <a:pt x="248" y="65"/>
                    </a:cubicBezTo>
                    <a:cubicBezTo>
                      <a:pt x="249" y="62"/>
                      <a:pt x="252" y="60"/>
                      <a:pt x="255" y="60"/>
                    </a:cubicBezTo>
                    <a:cubicBezTo>
                      <a:pt x="255" y="65"/>
                      <a:pt x="256" y="71"/>
                      <a:pt x="256" y="77"/>
                    </a:cubicBezTo>
                    <a:cubicBezTo>
                      <a:pt x="267" y="74"/>
                      <a:pt x="269" y="62"/>
                      <a:pt x="279" y="61"/>
                    </a:cubicBezTo>
                    <a:close/>
                    <a:moveTo>
                      <a:pt x="282" y="138"/>
                    </a:moveTo>
                    <a:cubicBezTo>
                      <a:pt x="281" y="138"/>
                      <a:pt x="281" y="137"/>
                      <a:pt x="281" y="137"/>
                    </a:cubicBezTo>
                    <a:cubicBezTo>
                      <a:pt x="281" y="137"/>
                      <a:pt x="281" y="138"/>
                      <a:pt x="282" y="138"/>
                    </a:cubicBezTo>
                    <a:cubicBezTo>
                      <a:pt x="282" y="139"/>
                      <a:pt x="282" y="140"/>
                      <a:pt x="283" y="141"/>
                    </a:cubicBezTo>
                    <a:cubicBezTo>
                      <a:pt x="283" y="141"/>
                      <a:pt x="283" y="140"/>
                      <a:pt x="284" y="140"/>
                    </a:cubicBezTo>
                    <a:cubicBezTo>
                      <a:pt x="283" y="139"/>
                      <a:pt x="282" y="139"/>
                      <a:pt x="282" y="138"/>
                    </a:cubicBezTo>
                    <a:close/>
                    <a:moveTo>
                      <a:pt x="183" y="143"/>
                    </a:moveTo>
                    <a:cubicBezTo>
                      <a:pt x="190" y="143"/>
                      <a:pt x="195" y="138"/>
                      <a:pt x="203" y="136"/>
                    </a:cubicBezTo>
                    <a:cubicBezTo>
                      <a:pt x="188" y="133"/>
                      <a:pt x="188" y="133"/>
                      <a:pt x="183" y="142"/>
                    </a:cubicBezTo>
                    <a:cubicBezTo>
                      <a:pt x="178" y="143"/>
                      <a:pt x="172" y="141"/>
                      <a:pt x="166" y="147"/>
                    </a:cubicBezTo>
                    <a:cubicBezTo>
                      <a:pt x="173" y="147"/>
                      <a:pt x="178" y="146"/>
                      <a:pt x="183" y="143"/>
                    </a:cubicBezTo>
                    <a:close/>
                    <a:moveTo>
                      <a:pt x="108" y="73"/>
                    </a:moveTo>
                    <a:cubicBezTo>
                      <a:pt x="122" y="72"/>
                      <a:pt x="135" y="65"/>
                      <a:pt x="150" y="70"/>
                    </a:cubicBezTo>
                    <a:cubicBezTo>
                      <a:pt x="148" y="65"/>
                      <a:pt x="146" y="65"/>
                      <a:pt x="143" y="65"/>
                    </a:cubicBezTo>
                    <a:cubicBezTo>
                      <a:pt x="125" y="64"/>
                      <a:pt x="106" y="63"/>
                      <a:pt x="87" y="61"/>
                    </a:cubicBezTo>
                    <a:cubicBezTo>
                      <a:pt x="82" y="61"/>
                      <a:pt x="81" y="63"/>
                      <a:pt x="81" y="66"/>
                    </a:cubicBezTo>
                    <a:cubicBezTo>
                      <a:pt x="81" y="72"/>
                      <a:pt x="84" y="70"/>
                      <a:pt x="87" y="70"/>
                    </a:cubicBezTo>
                    <a:cubicBezTo>
                      <a:pt x="96" y="70"/>
                      <a:pt x="104" y="65"/>
                      <a:pt x="113" y="69"/>
                    </a:cubicBezTo>
                    <a:cubicBezTo>
                      <a:pt x="111" y="70"/>
                      <a:pt x="109" y="71"/>
                      <a:pt x="108" y="72"/>
                    </a:cubicBezTo>
                    <a:cubicBezTo>
                      <a:pt x="106" y="73"/>
                      <a:pt x="104" y="73"/>
                      <a:pt x="102" y="73"/>
                    </a:cubicBezTo>
                    <a:cubicBezTo>
                      <a:pt x="103" y="74"/>
                      <a:pt x="103" y="74"/>
                      <a:pt x="103" y="74"/>
                    </a:cubicBezTo>
                    <a:cubicBezTo>
                      <a:pt x="105" y="75"/>
                      <a:pt x="107" y="74"/>
                      <a:pt x="108" y="73"/>
                    </a:cubicBezTo>
                    <a:close/>
                    <a:moveTo>
                      <a:pt x="194" y="178"/>
                    </a:moveTo>
                    <a:cubicBezTo>
                      <a:pt x="190" y="183"/>
                      <a:pt x="184" y="179"/>
                      <a:pt x="180" y="186"/>
                    </a:cubicBezTo>
                    <a:cubicBezTo>
                      <a:pt x="204" y="187"/>
                      <a:pt x="226" y="181"/>
                      <a:pt x="247" y="173"/>
                    </a:cubicBezTo>
                    <a:cubicBezTo>
                      <a:pt x="222" y="182"/>
                      <a:pt x="197" y="174"/>
                      <a:pt x="173" y="170"/>
                    </a:cubicBezTo>
                    <a:cubicBezTo>
                      <a:pt x="178" y="177"/>
                      <a:pt x="187" y="175"/>
                      <a:pt x="194" y="178"/>
                    </a:cubicBezTo>
                    <a:close/>
                    <a:moveTo>
                      <a:pt x="227" y="80"/>
                    </a:moveTo>
                    <a:cubicBezTo>
                      <a:pt x="237" y="86"/>
                      <a:pt x="240" y="94"/>
                      <a:pt x="241" y="103"/>
                    </a:cubicBezTo>
                    <a:cubicBezTo>
                      <a:pt x="241" y="105"/>
                      <a:pt x="240" y="108"/>
                      <a:pt x="241" y="110"/>
                    </a:cubicBezTo>
                    <a:cubicBezTo>
                      <a:pt x="242" y="114"/>
                      <a:pt x="239" y="125"/>
                      <a:pt x="248" y="119"/>
                    </a:cubicBezTo>
                    <a:cubicBezTo>
                      <a:pt x="253" y="116"/>
                      <a:pt x="250" y="107"/>
                      <a:pt x="249" y="100"/>
                    </a:cubicBezTo>
                    <a:cubicBezTo>
                      <a:pt x="247" y="89"/>
                      <a:pt x="243" y="79"/>
                      <a:pt x="227" y="80"/>
                    </a:cubicBezTo>
                    <a:close/>
                    <a:moveTo>
                      <a:pt x="280" y="150"/>
                    </a:moveTo>
                    <a:cubicBezTo>
                      <a:pt x="270" y="152"/>
                      <a:pt x="267" y="164"/>
                      <a:pt x="257" y="162"/>
                    </a:cubicBezTo>
                    <a:cubicBezTo>
                      <a:pt x="249" y="161"/>
                      <a:pt x="241" y="161"/>
                      <a:pt x="232" y="161"/>
                    </a:cubicBezTo>
                    <a:cubicBezTo>
                      <a:pt x="233" y="164"/>
                      <a:pt x="235" y="164"/>
                      <a:pt x="237" y="164"/>
                    </a:cubicBezTo>
                    <a:cubicBezTo>
                      <a:pt x="244" y="164"/>
                      <a:pt x="252" y="163"/>
                      <a:pt x="254" y="173"/>
                    </a:cubicBezTo>
                    <a:cubicBezTo>
                      <a:pt x="255" y="175"/>
                      <a:pt x="258" y="177"/>
                      <a:pt x="260" y="174"/>
                    </a:cubicBezTo>
                    <a:cubicBezTo>
                      <a:pt x="265" y="166"/>
                      <a:pt x="275" y="161"/>
                      <a:pt x="280" y="150"/>
                    </a:cubicBezTo>
                    <a:close/>
                    <a:moveTo>
                      <a:pt x="280" y="91"/>
                    </a:moveTo>
                    <a:cubicBezTo>
                      <a:pt x="272" y="110"/>
                      <a:pt x="273" y="116"/>
                      <a:pt x="283" y="128"/>
                    </a:cubicBezTo>
                    <a:cubicBezTo>
                      <a:pt x="284" y="115"/>
                      <a:pt x="286" y="104"/>
                      <a:pt x="280" y="91"/>
                    </a:cubicBezTo>
                    <a:close/>
                    <a:moveTo>
                      <a:pt x="256" y="118"/>
                    </a:moveTo>
                    <a:cubicBezTo>
                      <a:pt x="252" y="137"/>
                      <a:pt x="267" y="131"/>
                      <a:pt x="276" y="134"/>
                    </a:cubicBezTo>
                    <a:cubicBezTo>
                      <a:pt x="270" y="127"/>
                      <a:pt x="260" y="126"/>
                      <a:pt x="256" y="118"/>
                    </a:cubicBezTo>
                    <a:close/>
                    <a:moveTo>
                      <a:pt x="236" y="129"/>
                    </a:moveTo>
                    <a:cubicBezTo>
                      <a:pt x="222" y="127"/>
                      <a:pt x="219" y="130"/>
                      <a:pt x="219" y="146"/>
                    </a:cubicBezTo>
                    <a:cubicBezTo>
                      <a:pt x="223" y="138"/>
                      <a:pt x="230" y="136"/>
                      <a:pt x="236" y="129"/>
                    </a:cubicBezTo>
                    <a:close/>
                    <a:moveTo>
                      <a:pt x="148" y="160"/>
                    </a:moveTo>
                    <a:cubicBezTo>
                      <a:pt x="153" y="167"/>
                      <a:pt x="159" y="169"/>
                      <a:pt x="167" y="166"/>
                    </a:cubicBezTo>
                    <a:cubicBezTo>
                      <a:pt x="160" y="164"/>
                      <a:pt x="154" y="162"/>
                      <a:pt x="148" y="160"/>
                    </a:cubicBezTo>
                    <a:close/>
                    <a:moveTo>
                      <a:pt x="207" y="149"/>
                    </a:moveTo>
                    <a:cubicBezTo>
                      <a:pt x="203" y="150"/>
                      <a:pt x="199" y="152"/>
                      <a:pt x="198" y="159"/>
                    </a:cubicBezTo>
                    <a:cubicBezTo>
                      <a:pt x="204" y="158"/>
                      <a:pt x="207" y="154"/>
                      <a:pt x="207" y="149"/>
                    </a:cubicBezTo>
                    <a:close/>
                    <a:moveTo>
                      <a:pt x="210" y="137"/>
                    </a:moveTo>
                    <a:cubicBezTo>
                      <a:pt x="213" y="137"/>
                      <a:pt x="215" y="136"/>
                      <a:pt x="215" y="134"/>
                    </a:cubicBezTo>
                    <a:cubicBezTo>
                      <a:pt x="215" y="131"/>
                      <a:pt x="213" y="131"/>
                      <a:pt x="211" y="131"/>
                    </a:cubicBezTo>
                    <a:cubicBezTo>
                      <a:pt x="209" y="131"/>
                      <a:pt x="207" y="132"/>
                      <a:pt x="207" y="134"/>
                    </a:cubicBezTo>
                    <a:cubicBezTo>
                      <a:pt x="207" y="136"/>
                      <a:pt x="209" y="137"/>
                      <a:pt x="210" y="137"/>
                    </a:cubicBezTo>
                    <a:close/>
                    <a:moveTo>
                      <a:pt x="194" y="163"/>
                    </a:moveTo>
                    <a:cubicBezTo>
                      <a:pt x="194" y="164"/>
                      <a:pt x="193" y="164"/>
                      <a:pt x="193" y="165"/>
                    </a:cubicBezTo>
                    <a:cubicBezTo>
                      <a:pt x="194" y="165"/>
                      <a:pt x="195" y="166"/>
                      <a:pt x="195" y="166"/>
                    </a:cubicBezTo>
                    <a:cubicBezTo>
                      <a:pt x="196" y="165"/>
                      <a:pt x="196" y="164"/>
                      <a:pt x="196" y="164"/>
                    </a:cubicBezTo>
                    <a:cubicBezTo>
                      <a:pt x="195" y="163"/>
                      <a:pt x="195" y="163"/>
                      <a:pt x="194" y="163"/>
                    </a:cubicBezTo>
                    <a:close/>
                    <a:moveTo>
                      <a:pt x="159" y="71"/>
                    </a:moveTo>
                    <a:cubicBezTo>
                      <a:pt x="158" y="71"/>
                      <a:pt x="158" y="70"/>
                      <a:pt x="157" y="70"/>
                    </a:cubicBezTo>
                    <a:cubicBezTo>
                      <a:pt x="157" y="70"/>
                      <a:pt x="156" y="71"/>
                      <a:pt x="155" y="71"/>
                    </a:cubicBezTo>
                    <a:cubicBezTo>
                      <a:pt x="156" y="72"/>
                      <a:pt x="157" y="72"/>
                      <a:pt x="157" y="72"/>
                    </a:cubicBezTo>
                    <a:cubicBezTo>
                      <a:pt x="158" y="72"/>
                      <a:pt x="158" y="72"/>
                      <a:pt x="159" y="7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1" name="Freeform 433">
                <a:extLst>
                  <a:ext uri="{FF2B5EF4-FFF2-40B4-BE49-F238E27FC236}">
                    <a16:creationId xmlns:a16="http://schemas.microsoft.com/office/drawing/2014/main" id="{51015F43-7E3C-0EBA-A59F-CA0C3DAAFB18}"/>
                  </a:ext>
                </a:extLst>
              </p:cNvPr>
              <p:cNvSpPr>
                <a:spLocks noEditPoints="1"/>
              </p:cNvSpPr>
              <p:nvPr/>
            </p:nvSpPr>
            <p:spPr bwMode="auto">
              <a:xfrm>
                <a:off x="126" y="1764"/>
                <a:ext cx="355" cy="346"/>
              </a:xfrm>
              <a:custGeom>
                <a:avLst/>
                <a:gdLst>
                  <a:gd name="T0" fmla="*/ 266 w 309"/>
                  <a:gd name="T1" fmla="*/ 107 h 302"/>
                  <a:gd name="T2" fmla="*/ 304 w 309"/>
                  <a:gd name="T3" fmla="*/ 119 h 302"/>
                  <a:gd name="T4" fmla="*/ 309 w 309"/>
                  <a:gd name="T5" fmla="*/ 136 h 302"/>
                  <a:gd name="T6" fmla="*/ 301 w 309"/>
                  <a:gd name="T7" fmla="*/ 147 h 302"/>
                  <a:gd name="T8" fmla="*/ 304 w 309"/>
                  <a:gd name="T9" fmla="*/ 162 h 302"/>
                  <a:gd name="T10" fmla="*/ 307 w 309"/>
                  <a:gd name="T11" fmla="*/ 193 h 302"/>
                  <a:gd name="T12" fmla="*/ 282 w 309"/>
                  <a:gd name="T13" fmla="*/ 204 h 302"/>
                  <a:gd name="T14" fmla="*/ 280 w 309"/>
                  <a:gd name="T15" fmla="*/ 241 h 302"/>
                  <a:gd name="T16" fmla="*/ 247 w 309"/>
                  <a:gd name="T17" fmla="*/ 236 h 302"/>
                  <a:gd name="T18" fmla="*/ 252 w 309"/>
                  <a:gd name="T19" fmla="*/ 265 h 302"/>
                  <a:gd name="T20" fmla="*/ 217 w 309"/>
                  <a:gd name="T21" fmla="*/ 285 h 302"/>
                  <a:gd name="T22" fmla="*/ 202 w 309"/>
                  <a:gd name="T23" fmla="*/ 277 h 302"/>
                  <a:gd name="T24" fmla="*/ 178 w 309"/>
                  <a:gd name="T25" fmla="*/ 293 h 302"/>
                  <a:gd name="T26" fmla="*/ 158 w 309"/>
                  <a:gd name="T27" fmla="*/ 275 h 302"/>
                  <a:gd name="T28" fmla="*/ 147 w 309"/>
                  <a:gd name="T29" fmla="*/ 299 h 302"/>
                  <a:gd name="T30" fmla="*/ 129 w 309"/>
                  <a:gd name="T31" fmla="*/ 275 h 302"/>
                  <a:gd name="T32" fmla="*/ 109 w 309"/>
                  <a:gd name="T33" fmla="*/ 288 h 302"/>
                  <a:gd name="T34" fmla="*/ 93 w 309"/>
                  <a:gd name="T35" fmla="*/ 292 h 302"/>
                  <a:gd name="T36" fmla="*/ 82 w 309"/>
                  <a:gd name="T37" fmla="*/ 266 h 302"/>
                  <a:gd name="T38" fmla="*/ 57 w 309"/>
                  <a:gd name="T39" fmla="*/ 271 h 302"/>
                  <a:gd name="T40" fmla="*/ 38 w 309"/>
                  <a:gd name="T41" fmla="*/ 249 h 302"/>
                  <a:gd name="T42" fmla="*/ 36 w 309"/>
                  <a:gd name="T43" fmla="*/ 219 h 302"/>
                  <a:gd name="T44" fmla="*/ 26 w 309"/>
                  <a:gd name="T45" fmla="*/ 181 h 302"/>
                  <a:gd name="T46" fmla="*/ 14 w 309"/>
                  <a:gd name="T47" fmla="*/ 148 h 302"/>
                  <a:gd name="T48" fmla="*/ 28 w 309"/>
                  <a:gd name="T49" fmla="*/ 92 h 302"/>
                  <a:gd name="T50" fmla="*/ 51 w 309"/>
                  <a:gd name="T51" fmla="*/ 65 h 302"/>
                  <a:gd name="T52" fmla="*/ 69 w 309"/>
                  <a:gd name="T53" fmla="*/ 30 h 302"/>
                  <a:gd name="T54" fmla="*/ 102 w 309"/>
                  <a:gd name="T55" fmla="*/ 25 h 302"/>
                  <a:gd name="T56" fmla="*/ 120 w 309"/>
                  <a:gd name="T57" fmla="*/ 1 h 302"/>
                  <a:gd name="T58" fmla="*/ 132 w 309"/>
                  <a:gd name="T59" fmla="*/ 11 h 302"/>
                  <a:gd name="T60" fmla="*/ 171 w 309"/>
                  <a:gd name="T61" fmla="*/ 4 h 302"/>
                  <a:gd name="T62" fmla="*/ 196 w 309"/>
                  <a:gd name="T63" fmla="*/ 22 h 302"/>
                  <a:gd name="T64" fmla="*/ 217 w 309"/>
                  <a:gd name="T65" fmla="*/ 36 h 302"/>
                  <a:gd name="T66" fmla="*/ 234 w 309"/>
                  <a:gd name="T67" fmla="*/ 36 h 302"/>
                  <a:gd name="T68" fmla="*/ 234 w 309"/>
                  <a:gd name="T69" fmla="*/ 36 h 302"/>
                  <a:gd name="T70" fmla="*/ 248 w 309"/>
                  <a:gd name="T71" fmla="*/ 46 h 302"/>
                  <a:gd name="T72" fmla="*/ 275 w 309"/>
                  <a:gd name="T73" fmla="*/ 82 h 302"/>
                  <a:gd name="T74" fmla="*/ 232 w 309"/>
                  <a:gd name="T75" fmla="*/ 106 h 302"/>
                  <a:gd name="T76" fmla="*/ 168 w 309"/>
                  <a:gd name="T77" fmla="*/ 70 h 302"/>
                  <a:gd name="T78" fmla="*/ 105 w 309"/>
                  <a:gd name="T79" fmla="*/ 89 h 302"/>
                  <a:gd name="T80" fmla="*/ 86 w 309"/>
                  <a:gd name="T81" fmla="*/ 187 h 302"/>
                  <a:gd name="T82" fmla="*/ 133 w 309"/>
                  <a:gd name="T83" fmla="*/ 230 h 302"/>
                  <a:gd name="T84" fmla="*/ 195 w 309"/>
                  <a:gd name="T85" fmla="*/ 225 h 302"/>
                  <a:gd name="T86" fmla="*/ 227 w 309"/>
                  <a:gd name="T87" fmla="*/ 199 h 302"/>
                  <a:gd name="T88" fmla="*/ 243 w 309"/>
                  <a:gd name="T89" fmla="*/ 145 h 302"/>
                  <a:gd name="T90" fmla="*/ 259 w 309"/>
                  <a:gd name="T91" fmla="*/ 114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9" h="302">
                    <a:moveTo>
                      <a:pt x="282" y="85"/>
                    </a:moveTo>
                    <a:cubicBezTo>
                      <a:pt x="286" y="84"/>
                      <a:pt x="287" y="86"/>
                      <a:pt x="287" y="89"/>
                    </a:cubicBezTo>
                    <a:cubicBezTo>
                      <a:pt x="280" y="95"/>
                      <a:pt x="273" y="101"/>
                      <a:pt x="266" y="107"/>
                    </a:cubicBezTo>
                    <a:cubicBezTo>
                      <a:pt x="275" y="112"/>
                      <a:pt x="281" y="111"/>
                      <a:pt x="287" y="111"/>
                    </a:cubicBezTo>
                    <a:cubicBezTo>
                      <a:pt x="293" y="112"/>
                      <a:pt x="298" y="113"/>
                      <a:pt x="303" y="114"/>
                    </a:cubicBezTo>
                    <a:cubicBezTo>
                      <a:pt x="306" y="114"/>
                      <a:pt x="307" y="116"/>
                      <a:pt x="304" y="119"/>
                    </a:cubicBezTo>
                    <a:cubicBezTo>
                      <a:pt x="300" y="121"/>
                      <a:pt x="293" y="121"/>
                      <a:pt x="295" y="127"/>
                    </a:cubicBezTo>
                    <a:cubicBezTo>
                      <a:pt x="296" y="132"/>
                      <a:pt x="301" y="135"/>
                      <a:pt x="307" y="135"/>
                    </a:cubicBezTo>
                    <a:cubicBezTo>
                      <a:pt x="307" y="135"/>
                      <a:pt x="308" y="135"/>
                      <a:pt x="309" y="136"/>
                    </a:cubicBezTo>
                    <a:cubicBezTo>
                      <a:pt x="309" y="136"/>
                      <a:pt x="309" y="137"/>
                      <a:pt x="309" y="138"/>
                    </a:cubicBezTo>
                    <a:cubicBezTo>
                      <a:pt x="308" y="138"/>
                      <a:pt x="308" y="139"/>
                      <a:pt x="308" y="140"/>
                    </a:cubicBezTo>
                    <a:cubicBezTo>
                      <a:pt x="306" y="142"/>
                      <a:pt x="302" y="143"/>
                      <a:pt x="301" y="147"/>
                    </a:cubicBezTo>
                    <a:cubicBezTo>
                      <a:pt x="298" y="148"/>
                      <a:pt x="295" y="148"/>
                      <a:pt x="292" y="149"/>
                    </a:cubicBezTo>
                    <a:cubicBezTo>
                      <a:pt x="286" y="151"/>
                      <a:pt x="285" y="154"/>
                      <a:pt x="291" y="158"/>
                    </a:cubicBezTo>
                    <a:cubicBezTo>
                      <a:pt x="295" y="160"/>
                      <a:pt x="299" y="164"/>
                      <a:pt x="304" y="162"/>
                    </a:cubicBezTo>
                    <a:cubicBezTo>
                      <a:pt x="307" y="168"/>
                      <a:pt x="308" y="173"/>
                      <a:pt x="306" y="179"/>
                    </a:cubicBezTo>
                    <a:cubicBezTo>
                      <a:pt x="302" y="180"/>
                      <a:pt x="297" y="178"/>
                      <a:pt x="294" y="182"/>
                    </a:cubicBezTo>
                    <a:cubicBezTo>
                      <a:pt x="296" y="189"/>
                      <a:pt x="301" y="191"/>
                      <a:pt x="307" y="193"/>
                    </a:cubicBezTo>
                    <a:cubicBezTo>
                      <a:pt x="309" y="195"/>
                      <a:pt x="309" y="197"/>
                      <a:pt x="308" y="199"/>
                    </a:cubicBezTo>
                    <a:cubicBezTo>
                      <a:pt x="305" y="200"/>
                      <a:pt x="301" y="201"/>
                      <a:pt x="298" y="201"/>
                    </a:cubicBezTo>
                    <a:cubicBezTo>
                      <a:pt x="291" y="196"/>
                      <a:pt x="287" y="203"/>
                      <a:pt x="282" y="204"/>
                    </a:cubicBezTo>
                    <a:cubicBezTo>
                      <a:pt x="280" y="204"/>
                      <a:pt x="280" y="207"/>
                      <a:pt x="281" y="208"/>
                    </a:cubicBezTo>
                    <a:cubicBezTo>
                      <a:pt x="285" y="211"/>
                      <a:pt x="284" y="218"/>
                      <a:pt x="289" y="220"/>
                    </a:cubicBezTo>
                    <a:cubicBezTo>
                      <a:pt x="291" y="229"/>
                      <a:pt x="285" y="235"/>
                      <a:pt x="280" y="241"/>
                    </a:cubicBezTo>
                    <a:cubicBezTo>
                      <a:pt x="277" y="244"/>
                      <a:pt x="272" y="244"/>
                      <a:pt x="272" y="249"/>
                    </a:cubicBezTo>
                    <a:cubicBezTo>
                      <a:pt x="268" y="237"/>
                      <a:pt x="258" y="237"/>
                      <a:pt x="248" y="237"/>
                    </a:cubicBezTo>
                    <a:cubicBezTo>
                      <a:pt x="248" y="237"/>
                      <a:pt x="247" y="237"/>
                      <a:pt x="247" y="236"/>
                    </a:cubicBezTo>
                    <a:cubicBezTo>
                      <a:pt x="247" y="237"/>
                      <a:pt x="248" y="237"/>
                      <a:pt x="248" y="237"/>
                    </a:cubicBezTo>
                    <a:cubicBezTo>
                      <a:pt x="248" y="244"/>
                      <a:pt x="247" y="251"/>
                      <a:pt x="255" y="255"/>
                    </a:cubicBezTo>
                    <a:cubicBezTo>
                      <a:pt x="253" y="258"/>
                      <a:pt x="253" y="262"/>
                      <a:pt x="252" y="265"/>
                    </a:cubicBezTo>
                    <a:cubicBezTo>
                      <a:pt x="251" y="269"/>
                      <a:pt x="262" y="278"/>
                      <a:pt x="249" y="278"/>
                    </a:cubicBezTo>
                    <a:cubicBezTo>
                      <a:pt x="244" y="278"/>
                      <a:pt x="240" y="281"/>
                      <a:pt x="234" y="278"/>
                    </a:cubicBezTo>
                    <a:cubicBezTo>
                      <a:pt x="228" y="274"/>
                      <a:pt x="219" y="276"/>
                      <a:pt x="217" y="285"/>
                    </a:cubicBezTo>
                    <a:cubicBezTo>
                      <a:pt x="217" y="282"/>
                      <a:pt x="217" y="280"/>
                      <a:pt x="216" y="277"/>
                    </a:cubicBezTo>
                    <a:cubicBezTo>
                      <a:pt x="215" y="271"/>
                      <a:pt x="214" y="263"/>
                      <a:pt x="206" y="264"/>
                    </a:cubicBezTo>
                    <a:cubicBezTo>
                      <a:pt x="199" y="265"/>
                      <a:pt x="203" y="273"/>
                      <a:pt x="202" y="277"/>
                    </a:cubicBezTo>
                    <a:cubicBezTo>
                      <a:pt x="198" y="280"/>
                      <a:pt x="197" y="283"/>
                      <a:pt x="197" y="287"/>
                    </a:cubicBezTo>
                    <a:cubicBezTo>
                      <a:pt x="193" y="302"/>
                      <a:pt x="193" y="302"/>
                      <a:pt x="181" y="294"/>
                    </a:cubicBezTo>
                    <a:cubicBezTo>
                      <a:pt x="180" y="293"/>
                      <a:pt x="179" y="293"/>
                      <a:pt x="178" y="293"/>
                    </a:cubicBezTo>
                    <a:cubicBezTo>
                      <a:pt x="177" y="286"/>
                      <a:pt x="172" y="288"/>
                      <a:pt x="168" y="288"/>
                    </a:cubicBezTo>
                    <a:cubicBezTo>
                      <a:pt x="168" y="288"/>
                      <a:pt x="168" y="288"/>
                      <a:pt x="168" y="288"/>
                    </a:cubicBezTo>
                    <a:cubicBezTo>
                      <a:pt x="167" y="282"/>
                      <a:pt x="163" y="275"/>
                      <a:pt x="158" y="275"/>
                    </a:cubicBezTo>
                    <a:cubicBezTo>
                      <a:pt x="152" y="275"/>
                      <a:pt x="154" y="283"/>
                      <a:pt x="151" y="287"/>
                    </a:cubicBezTo>
                    <a:cubicBezTo>
                      <a:pt x="150" y="289"/>
                      <a:pt x="150" y="291"/>
                      <a:pt x="149" y="293"/>
                    </a:cubicBezTo>
                    <a:cubicBezTo>
                      <a:pt x="148" y="295"/>
                      <a:pt x="147" y="297"/>
                      <a:pt x="147" y="299"/>
                    </a:cubicBezTo>
                    <a:cubicBezTo>
                      <a:pt x="140" y="300"/>
                      <a:pt x="140" y="295"/>
                      <a:pt x="139" y="291"/>
                    </a:cubicBezTo>
                    <a:cubicBezTo>
                      <a:pt x="138" y="286"/>
                      <a:pt x="137" y="281"/>
                      <a:pt x="135" y="277"/>
                    </a:cubicBezTo>
                    <a:cubicBezTo>
                      <a:pt x="134" y="274"/>
                      <a:pt x="130" y="272"/>
                      <a:pt x="129" y="275"/>
                    </a:cubicBezTo>
                    <a:cubicBezTo>
                      <a:pt x="126" y="282"/>
                      <a:pt x="117" y="283"/>
                      <a:pt x="115" y="289"/>
                    </a:cubicBezTo>
                    <a:cubicBezTo>
                      <a:pt x="113" y="291"/>
                      <a:pt x="111" y="292"/>
                      <a:pt x="109" y="293"/>
                    </a:cubicBezTo>
                    <a:cubicBezTo>
                      <a:pt x="109" y="291"/>
                      <a:pt x="109" y="289"/>
                      <a:pt x="109" y="288"/>
                    </a:cubicBezTo>
                    <a:cubicBezTo>
                      <a:pt x="109" y="286"/>
                      <a:pt x="109" y="284"/>
                      <a:pt x="109" y="284"/>
                    </a:cubicBezTo>
                    <a:cubicBezTo>
                      <a:pt x="108" y="283"/>
                      <a:pt x="106" y="284"/>
                      <a:pt x="105" y="285"/>
                    </a:cubicBezTo>
                    <a:cubicBezTo>
                      <a:pt x="100" y="285"/>
                      <a:pt x="98" y="291"/>
                      <a:pt x="93" y="292"/>
                    </a:cubicBezTo>
                    <a:cubicBezTo>
                      <a:pt x="95" y="283"/>
                      <a:pt x="90" y="282"/>
                      <a:pt x="82" y="285"/>
                    </a:cubicBezTo>
                    <a:cubicBezTo>
                      <a:pt x="82" y="282"/>
                      <a:pt x="82" y="281"/>
                      <a:pt x="83" y="280"/>
                    </a:cubicBezTo>
                    <a:cubicBezTo>
                      <a:pt x="84" y="275"/>
                      <a:pt x="86" y="269"/>
                      <a:pt x="82" y="266"/>
                    </a:cubicBezTo>
                    <a:cubicBezTo>
                      <a:pt x="78" y="262"/>
                      <a:pt x="75" y="269"/>
                      <a:pt x="71" y="270"/>
                    </a:cubicBezTo>
                    <a:cubicBezTo>
                      <a:pt x="67" y="272"/>
                      <a:pt x="63" y="274"/>
                      <a:pt x="57" y="273"/>
                    </a:cubicBezTo>
                    <a:cubicBezTo>
                      <a:pt x="58" y="272"/>
                      <a:pt x="57" y="271"/>
                      <a:pt x="57" y="271"/>
                    </a:cubicBezTo>
                    <a:cubicBezTo>
                      <a:pt x="54" y="267"/>
                      <a:pt x="68" y="256"/>
                      <a:pt x="52" y="257"/>
                    </a:cubicBezTo>
                    <a:cubicBezTo>
                      <a:pt x="51" y="256"/>
                      <a:pt x="49" y="256"/>
                      <a:pt x="48" y="256"/>
                    </a:cubicBezTo>
                    <a:cubicBezTo>
                      <a:pt x="49" y="247"/>
                      <a:pt x="42" y="249"/>
                      <a:pt x="38" y="249"/>
                    </a:cubicBezTo>
                    <a:cubicBezTo>
                      <a:pt x="38" y="240"/>
                      <a:pt x="51" y="237"/>
                      <a:pt x="45" y="227"/>
                    </a:cubicBezTo>
                    <a:cubicBezTo>
                      <a:pt x="47" y="224"/>
                      <a:pt x="54" y="221"/>
                      <a:pt x="44" y="220"/>
                    </a:cubicBezTo>
                    <a:cubicBezTo>
                      <a:pt x="41" y="220"/>
                      <a:pt x="38" y="219"/>
                      <a:pt x="36" y="219"/>
                    </a:cubicBezTo>
                    <a:cubicBezTo>
                      <a:pt x="28" y="217"/>
                      <a:pt x="22" y="216"/>
                      <a:pt x="32" y="208"/>
                    </a:cubicBezTo>
                    <a:cubicBezTo>
                      <a:pt x="38" y="204"/>
                      <a:pt x="40" y="198"/>
                      <a:pt x="31" y="194"/>
                    </a:cubicBezTo>
                    <a:cubicBezTo>
                      <a:pt x="27" y="191"/>
                      <a:pt x="24" y="186"/>
                      <a:pt x="26" y="181"/>
                    </a:cubicBezTo>
                    <a:cubicBezTo>
                      <a:pt x="31" y="171"/>
                      <a:pt x="24" y="168"/>
                      <a:pt x="17" y="167"/>
                    </a:cubicBezTo>
                    <a:cubicBezTo>
                      <a:pt x="7" y="164"/>
                      <a:pt x="0" y="162"/>
                      <a:pt x="13" y="152"/>
                    </a:cubicBezTo>
                    <a:cubicBezTo>
                      <a:pt x="14" y="151"/>
                      <a:pt x="15" y="149"/>
                      <a:pt x="14" y="148"/>
                    </a:cubicBezTo>
                    <a:cubicBezTo>
                      <a:pt x="6" y="135"/>
                      <a:pt x="17" y="135"/>
                      <a:pt x="25" y="133"/>
                    </a:cubicBezTo>
                    <a:cubicBezTo>
                      <a:pt x="38" y="129"/>
                      <a:pt x="41" y="123"/>
                      <a:pt x="32" y="115"/>
                    </a:cubicBezTo>
                    <a:cubicBezTo>
                      <a:pt x="25" y="108"/>
                      <a:pt x="16" y="102"/>
                      <a:pt x="28" y="92"/>
                    </a:cubicBezTo>
                    <a:cubicBezTo>
                      <a:pt x="29" y="92"/>
                      <a:pt x="29" y="91"/>
                      <a:pt x="29" y="90"/>
                    </a:cubicBezTo>
                    <a:cubicBezTo>
                      <a:pt x="28" y="77"/>
                      <a:pt x="37" y="75"/>
                      <a:pt x="46" y="75"/>
                    </a:cubicBezTo>
                    <a:cubicBezTo>
                      <a:pt x="55" y="75"/>
                      <a:pt x="57" y="72"/>
                      <a:pt x="51" y="65"/>
                    </a:cubicBezTo>
                    <a:cubicBezTo>
                      <a:pt x="45" y="59"/>
                      <a:pt x="50" y="57"/>
                      <a:pt x="55" y="58"/>
                    </a:cubicBezTo>
                    <a:cubicBezTo>
                      <a:pt x="71" y="61"/>
                      <a:pt x="70" y="52"/>
                      <a:pt x="69" y="41"/>
                    </a:cubicBezTo>
                    <a:cubicBezTo>
                      <a:pt x="69" y="38"/>
                      <a:pt x="69" y="34"/>
                      <a:pt x="69" y="30"/>
                    </a:cubicBezTo>
                    <a:cubicBezTo>
                      <a:pt x="75" y="33"/>
                      <a:pt x="80" y="34"/>
                      <a:pt x="84" y="38"/>
                    </a:cubicBezTo>
                    <a:cubicBezTo>
                      <a:pt x="90" y="43"/>
                      <a:pt x="91" y="39"/>
                      <a:pt x="91" y="34"/>
                    </a:cubicBezTo>
                    <a:cubicBezTo>
                      <a:pt x="90" y="25"/>
                      <a:pt x="96" y="21"/>
                      <a:pt x="102" y="25"/>
                    </a:cubicBezTo>
                    <a:cubicBezTo>
                      <a:pt x="116" y="33"/>
                      <a:pt x="116" y="22"/>
                      <a:pt x="118" y="14"/>
                    </a:cubicBezTo>
                    <a:cubicBezTo>
                      <a:pt x="118" y="10"/>
                      <a:pt x="118" y="6"/>
                      <a:pt x="119" y="2"/>
                    </a:cubicBezTo>
                    <a:cubicBezTo>
                      <a:pt x="119" y="2"/>
                      <a:pt x="120" y="1"/>
                      <a:pt x="120" y="1"/>
                    </a:cubicBezTo>
                    <a:cubicBezTo>
                      <a:pt x="120" y="0"/>
                      <a:pt x="120" y="0"/>
                      <a:pt x="120" y="0"/>
                    </a:cubicBezTo>
                    <a:cubicBezTo>
                      <a:pt x="120" y="0"/>
                      <a:pt x="121" y="0"/>
                      <a:pt x="121" y="0"/>
                    </a:cubicBezTo>
                    <a:cubicBezTo>
                      <a:pt x="125" y="4"/>
                      <a:pt x="128" y="7"/>
                      <a:pt x="132" y="11"/>
                    </a:cubicBezTo>
                    <a:cubicBezTo>
                      <a:pt x="134" y="13"/>
                      <a:pt x="137" y="16"/>
                      <a:pt x="139" y="14"/>
                    </a:cubicBezTo>
                    <a:cubicBezTo>
                      <a:pt x="151" y="0"/>
                      <a:pt x="152" y="15"/>
                      <a:pt x="158" y="20"/>
                    </a:cubicBezTo>
                    <a:cubicBezTo>
                      <a:pt x="162" y="15"/>
                      <a:pt x="166" y="10"/>
                      <a:pt x="171" y="4"/>
                    </a:cubicBezTo>
                    <a:cubicBezTo>
                      <a:pt x="171" y="4"/>
                      <a:pt x="172" y="3"/>
                      <a:pt x="173" y="2"/>
                    </a:cubicBezTo>
                    <a:cubicBezTo>
                      <a:pt x="181" y="4"/>
                      <a:pt x="177" y="11"/>
                      <a:pt x="179" y="15"/>
                    </a:cubicBezTo>
                    <a:cubicBezTo>
                      <a:pt x="183" y="24"/>
                      <a:pt x="186" y="31"/>
                      <a:pt x="196" y="22"/>
                    </a:cubicBezTo>
                    <a:cubicBezTo>
                      <a:pt x="201" y="19"/>
                      <a:pt x="204" y="19"/>
                      <a:pt x="206" y="26"/>
                    </a:cubicBezTo>
                    <a:cubicBezTo>
                      <a:pt x="206" y="29"/>
                      <a:pt x="209" y="32"/>
                      <a:pt x="209" y="35"/>
                    </a:cubicBezTo>
                    <a:cubicBezTo>
                      <a:pt x="211" y="43"/>
                      <a:pt x="213" y="41"/>
                      <a:pt x="217" y="36"/>
                    </a:cubicBezTo>
                    <a:cubicBezTo>
                      <a:pt x="219" y="34"/>
                      <a:pt x="221" y="33"/>
                      <a:pt x="222" y="31"/>
                    </a:cubicBezTo>
                    <a:cubicBezTo>
                      <a:pt x="224" y="29"/>
                      <a:pt x="226" y="26"/>
                      <a:pt x="230" y="27"/>
                    </a:cubicBezTo>
                    <a:cubicBezTo>
                      <a:pt x="235" y="29"/>
                      <a:pt x="233" y="33"/>
                      <a:pt x="234" y="36"/>
                    </a:cubicBezTo>
                    <a:cubicBezTo>
                      <a:pt x="233" y="37"/>
                      <a:pt x="232" y="38"/>
                      <a:pt x="232" y="39"/>
                    </a:cubicBezTo>
                    <a:cubicBezTo>
                      <a:pt x="232" y="39"/>
                      <a:pt x="232" y="39"/>
                      <a:pt x="233" y="39"/>
                    </a:cubicBezTo>
                    <a:cubicBezTo>
                      <a:pt x="233" y="38"/>
                      <a:pt x="233" y="37"/>
                      <a:pt x="234" y="36"/>
                    </a:cubicBezTo>
                    <a:cubicBezTo>
                      <a:pt x="236" y="36"/>
                      <a:pt x="239" y="36"/>
                      <a:pt x="241" y="36"/>
                    </a:cubicBezTo>
                    <a:cubicBezTo>
                      <a:pt x="245" y="37"/>
                      <a:pt x="251" y="34"/>
                      <a:pt x="250" y="41"/>
                    </a:cubicBezTo>
                    <a:cubicBezTo>
                      <a:pt x="249" y="43"/>
                      <a:pt x="248" y="44"/>
                      <a:pt x="248" y="46"/>
                    </a:cubicBezTo>
                    <a:cubicBezTo>
                      <a:pt x="242" y="64"/>
                      <a:pt x="245" y="68"/>
                      <a:pt x="263" y="65"/>
                    </a:cubicBezTo>
                    <a:cubicBezTo>
                      <a:pt x="273" y="63"/>
                      <a:pt x="274" y="66"/>
                      <a:pt x="270" y="74"/>
                    </a:cubicBezTo>
                    <a:cubicBezTo>
                      <a:pt x="267" y="80"/>
                      <a:pt x="268" y="83"/>
                      <a:pt x="275" y="82"/>
                    </a:cubicBezTo>
                    <a:cubicBezTo>
                      <a:pt x="278" y="82"/>
                      <a:pt x="280" y="84"/>
                      <a:pt x="282" y="85"/>
                    </a:cubicBezTo>
                    <a:close/>
                    <a:moveTo>
                      <a:pt x="236" y="114"/>
                    </a:moveTo>
                    <a:cubicBezTo>
                      <a:pt x="228" y="115"/>
                      <a:pt x="234" y="108"/>
                      <a:pt x="232" y="106"/>
                    </a:cubicBezTo>
                    <a:cubicBezTo>
                      <a:pt x="222" y="98"/>
                      <a:pt x="216" y="86"/>
                      <a:pt x="203" y="82"/>
                    </a:cubicBezTo>
                    <a:cubicBezTo>
                      <a:pt x="197" y="80"/>
                      <a:pt x="197" y="71"/>
                      <a:pt x="192" y="73"/>
                    </a:cubicBezTo>
                    <a:cubicBezTo>
                      <a:pt x="183" y="78"/>
                      <a:pt x="177" y="65"/>
                      <a:pt x="168" y="70"/>
                    </a:cubicBezTo>
                    <a:cubicBezTo>
                      <a:pt x="167" y="70"/>
                      <a:pt x="154" y="70"/>
                      <a:pt x="154" y="70"/>
                    </a:cubicBezTo>
                    <a:cubicBezTo>
                      <a:pt x="144" y="57"/>
                      <a:pt x="138" y="74"/>
                      <a:pt x="129" y="74"/>
                    </a:cubicBezTo>
                    <a:cubicBezTo>
                      <a:pt x="122" y="74"/>
                      <a:pt x="108" y="76"/>
                      <a:pt x="105" y="89"/>
                    </a:cubicBezTo>
                    <a:cubicBezTo>
                      <a:pt x="85" y="96"/>
                      <a:pt x="77" y="115"/>
                      <a:pt x="76" y="131"/>
                    </a:cubicBezTo>
                    <a:cubicBezTo>
                      <a:pt x="75" y="148"/>
                      <a:pt x="63" y="170"/>
                      <a:pt x="85" y="185"/>
                    </a:cubicBezTo>
                    <a:cubicBezTo>
                      <a:pt x="86" y="185"/>
                      <a:pt x="86" y="186"/>
                      <a:pt x="86" y="187"/>
                    </a:cubicBezTo>
                    <a:cubicBezTo>
                      <a:pt x="82" y="195"/>
                      <a:pt x="86" y="201"/>
                      <a:pt x="92" y="207"/>
                    </a:cubicBezTo>
                    <a:cubicBezTo>
                      <a:pt x="101" y="218"/>
                      <a:pt x="110" y="231"/>
                      <a:pt x="128" y="226"/>
                    </a:cubicBezTo>
                    <a:cubicBezTo>
                      <a:pt x="132" y="226"/>
                      <a:pt x="132" y="227"/>
                      <a:pt x="133" y="230"/>
                    </a:cubicBezTo>
                    <a:cubicBezTo>
                      <a:pt x="136" y="239"/>
                      <a:pt x="154" y="243"/>
                      <a:pt x="160" y="235"/>
                    </a:cubicBezTo>
                    <a:cubicBezTo>
                      <a:pt x="164" y="231"/>
                      <a:pt x="167" y="230"/>
                      <a:pt x="173" y="233"/>
                    </a:cubicBezTo>
                    <a:cubicBezTo>
                      <a:pt x="185" y="239"/>
                      <a:pt x="189" y="237"/>
                      <a:pt x="195" y="225"/>
                    </a:cubicBezTo>
                    <a:cubicBezTo>
                      <a:pt x="197" y="221"/>
                      <a:pt x="199" y="221"/>
                      <a:pt x="203" y="221"/>
                    </a:cubicBezTo>
                    <a:cubicBezTo>
                      <a:pt x="212" y="220"/>
                      <a:pt x="224" y="220"/>
                      <a:pt x="222" y="205"/>
                    </a:cubicBezTo>
                    <a:cubicBezTo>
                      <a:pt x="222" y="202"/>
                      <a:pt x="225" y="201"/>
                      <a:pt x="227" y="199"/>
                    </a:cubicBezTo>
                    <a:cubicBezTo>
                      <a:pt x="231" y="193"/>
                      <a:pt x="241" y="191"/>
                      <a:pt x="240" y="183"/>
                    </a:cubicBezTo>
                    <a:cubicBezTo>
                      <a:pt x="240" y="177"/>
                      <a:pt x="240" y="173"/>
                      <a:pt x="244" y="167"/>
                    </a:cubicBezTo>
                    <a:cubicBezTo>
                      <a:pt x="249" y="160"/>
                      <a:pt x="249" y="152"/>
                      <a:pt x="243" y="145"/>
                    </a:cubicBezTo>
                    <a:cubicBezTo>
                      <a:pt x="239" y="140"/>
                      <a:pt x="239" y="136"/>
                      <a:pt x="242" y="131"/>
                    </a:cubicBezTo>
                    <a:cubicBezTo>
                      <a:pt x="247" y="127"/>
                      <a:pt x="252" y="123"/>
                      <a:pt x="257" y="119"/>
                    </a:cubicBezTo>
                    <a:cubicBezTo>
                      <a:pt x="259" y="118"/>
                      <a:pt x="260" y="116"/>
                      <a:pt x="259" y="114"/>
                    </a:cubicBezTo>
                    <a:cubicBezTo>
                      <a:pt x="259" y="112"/>
                      <a:pt x="257" y="111"/>
                      <a:pt x="255" y="111"/>
                    </a:cubicBezTo>
                    <a:cubicBezTo>
                      <a:pt x="248" y="112"/>
                      <a:pt x="242" y="113"/>
                      <a:pt x="236" y="114"/>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2" name="Freeform 434">
                <a:extLst>
                  <a:ext uri="{FF2B5EF4-FFF2-40B4-BE49-F238E27FC236}">
                    <a16:creationId xmlns:a16="http://schemas.microsoft.com/office/drawing/2014/main" id="{E3E469BD-0FEB-D34F-8E73-E8DC3A3774E9}"/>
                  </a:ext>
                </a:extLst>
              </p:cNvPr>
              <p:cNvSpPr>
                <a:spLocks noEditPoints="1"/>
              </p:cNvSpPr>
              <p:nvPr/>
            </p:nvSpPr>
            <p:spPr bwMode="auto">
              <a:xfrm>
                <a:off x="432" y="1475"/>
                <a:ext cx="347" cy="346"/>
              </a:xfrm>
              <a:custGeom>
                <a:avLst/>
                <a:gdLst>
                  <a:gd name="T0" fmla="*/ 256 w 302"/>
                  <a:gd name="T1" fmla="*/ 87 h 302"/>
                  <a:gd name="T2" fmla="*/ 281 w 302"/>
                  <a:gd name="T3" fmla="*/ 96 h 302"/>
                  <a:gd name="T4" fmla="*/ 267 w 302"/>
                  <a:gd name="T5" fmla="*/ 133 h 302"/>
                  <a:gd name="T6" fmla="*/ 301 w 302"/>
                  <a:gd name="T7" fmla="*/ 155 h 302"/>
                  <a:gd name="T8" fmla="*/ 282 w 302"/>
                  <a:gd name="T9" fmla="*/ 161 h 302"/>
                  <a:gd name="T10" fmla="*/ 281 w 302"/>
                  <a:gd name="T11" fmla="*/ 192 h 302"/>
                  <a:gd name="T12" fmla="*/ 277 w 302"/>
                  <a:gd name="T13" fmla="*/ 219 h 302"/>
                  <a:gd name="T14" fmla="*/ 261 w 302"/>
                  <a:gd name="T15" fmla="*/ 244 h 302"/>
                  <a:gd name="T16" fmla="*/ 227 w 302"/>
                  <a:gd name="T17" fmla="*/ 251 h 302"/>
                  <a:gd name="T18" fmla="*/ 214 w 302"/>
                  <a:gd name="T19" fmla="*/ 269 h 302"/>
                  <a:gd name="T20" fmla="*/ 178 w 302"/>
                  <a:gd name="T21" fmla="*/ 280 h 302"/>
                  <a:gd name="T22" fmla="*/ 164 w 302"/>
                  <a:gd name="T23" fmla="*/ 274 h 302"/>
                  <a:gd name="T24" fmla="*/ 131 w 302"/>
                  <a:gd name="T25" fmla="*/ 286 h 302"/>
                  <a:gd name="T26" fmla="*/ 120 w 302"/>
                  <a:gd name="T27" fmla="*/ 283 h 302"/>
                  <a:gd name="T28" fmla="*/ 99 w 302"/>
                  <a:gd name="T29" fmla="*/ 267 h 302"/>
                  <a:gd name="T30" fmla="*/ 80 w 302"/>
                  <a:gd name="T31" fmla="*/ 264 h 302"/>
                  <a:gd name="T32" fmla="*/ 53 w 302"/>
                  <a:gd name="T33" fmla="*/ 238 h 302"/>
                  <a:gd name="T34" fmla="*/ 31 w 302"/>
                  <a:gd name="T35" fmla="*/ 213 h 302"/>
                  <a:gd name="T36" fmla="*/ 35 w 302"/>
                  <a:gd name="T37" fmla="*/ 189 h 302"/>
                  <a:gd name="T38" fmla="*/ 17 w 302"/>
                  <a:gd name="T39" fmla="*/ 172 h 302"/>
                  <a:gd name="T40" fmla="*/ 17 w 302"/>
                  <a:gd name="T41" fmla="*/ 144 h 302"/>
                  <a:gd name="T42" fmla="*/ 5 w 302"/>
                  <a:gd name="T43" fmla="*/ 116 h 302"/>
                  <a:gd name="T44" fmla="*/ 7 w 302"/>
                  <a:gd name="T45" fmla="*/ 103 h 302"/>
                  <a:gd name="T46" fmla="*/ 39 w 302"/>
                  <a:gd name="T47" fmla="*/ 76 h 302"/>
                  <a:gd name="T48" fmla="*/ 37 w 302"/>
                  <a:gd name="T49" fmla="*/ 60 h 302"/>
                  <a:gd name="T50" fmla="*/ 68 w 302"/>
                  <a:gd name="T51" fmla="*/ 52 h 302"/>
                  <a:gd name="T52" fmla="*/ 78 w 302"/>
                  <a:gd name="T53" fmla="*/ 34 h 302"/>
                  <a:gd name="T54" fmla="*/ 91 w 302"/>
                  <a:gd name="T55" fmla="*/ 27 h 302"/>
                  <a:gd name="T56" fmla="*/ 109 w 302"/>
                  <a:gd name="T57" fmla="*/ 21 h 302"/>
                  <a:gd name="T58" fmla="*/ 127 w 302"/>
                  <a:gd name="T59" fmla="*/ 9 h 302"/>
                  <a:gd name="T60" fmla="*/ 148 w 302"/>
                  <a:gd name="T61" fmla="*/ 3 h 302"/>
                  <a:gd name="T62" fmla="*/ 156 w 302"/>
                  <a:gd name="T63" fmla="*/ 2 h 302"/>
                  <a:gd name="T64" fmla="*/ 181 w 302"/>
                  <a:gd name="T65" fmla="*/ 25 h 302"/>
                  <a:gd name="T66" fmla="*/ 200 w 302"/>
                  <a:gd name="T67" fmla="*/ 12 h 302"/>
                  <a:gd name="T68" fmla="*/ 223 w 302"/>
                  <a:gd name="T69" fmla="*/ 34 h 302"/>
                  <a:gd name="T70" fmla="*/ 226 w 302"/>
                  <a:gd name="T71" fmla="*/ 47 h 302"/>
                  <a:gd name="T72" fmla="*/ 241 w 302"/>
                  <a:gd name="T73" fmla="*/ 50 h 302"/>
                  <a:gd name="T74" fmla="*/ 235 w 302"/>
                  <a:gd name="T75" fmla="*/ 149 h 302"/>
                  <a:gd name="T76" fmla="*/ 234 w 302"/>
                  <a:gd name="T77" fmla="*/ 132 h 302"/>
                  <a:gd name="T78" fmla="*/ 194 w 302"/>
                  <a:gd name="T79" fmla="*/ 79 h 302"/>
                  <a:gd name="T80" fmla="*/ 148 w 302"/>
                  <a:gd name="T81" fmla="*/ 67 h 302"/>
                  <a:gd name="T82" fmla="*/ 69 w 302"/>
                  <a:gd name="T83" fmla="*/ 142 h 302"/>
                  <a:gd name="T84" fmla="*/ 109 w 302"/>
                  <a:gd name="T85" fmla="*/ 215 h 302"/>
                  <a:gd name="T86" fmla="*/ 169 w 302"/>
                  <a:gd name="T87" fmla="*/ 227 h 302"/>
                  <a:gd name="T88" fmla="*/ 205 w 302"/>
                  <a:gd name="T89" fmla="*/ 209 h 302"/>
                  <a:gd name="T90" fmla="*/ 246 w 302"/>
                  <a:gd name="T91" fmla="*/ 175 h 302"/>
                  <a:gd name="T92" fmla="*/ 234 w 302"/>
                  <a:gd name="T93" fmla="*/ 151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02" h="302">
                    <a:moveTo>
                      <a:pt x="259" y="59"/>
                    </a:moveTo>
                    <a:cubicBezTo>
                      <a:pt x="261" y="61"/>
                      <a:pt x="270" y="57"/>
                      <a:pt x="265" y="66"/>
                    </a:cubicBezTo>
                    <a:cubicBezTo>
                      <a:pt x="259" y="72"/>
                      <a:pt x="250" y="79"/>
                      <a:pt x="256" y="87"/>
                    </a:cubicBezTo>
                    <a:cubicBezTo>
                      <a:pt x="260" y="92"/>
                      <a:pt x="271" y="93"/>
                      <a:pt x="279" y="88"/>
                    </a:cubicBezTo>
                    <a:cubicBezTo>
                      <a:pt x="280" y="88"/>
                      <a:pt x="282" y="88"/>
                      <a:pt x="283" y="89"/>
                    </a:cubicBezTo>
                    <a:cubicBezTo>
                      <a:pt x="283" y="91"/>
                      <a:pt x="283" y="94"/>
                      <a:pt x="281" y="96"/>
                    </a:cubicBezTo>
                    <a:cubicBezTo>
                      <a:pt x="271" y="107"/>
                      <a:pt x="271" y="107"/>
                      <a:pt x="285" y="112"/>
                    </a:cubicBezTo>
                    <a:cubicBezTo>
                      <a:pt x="288" y="114"/>
                      <a:pt x="288" y="118"/>
                      <a:pt x="288" y="121"/>
                    </a:cubicBezTo>
                    <a:cubicBezTo>
                      <a:pt x="278" y="121"/>
                      <a:pt x="275" y="131"/>
                      <a:pt x="267" y="133"/>
                    </a:cubicBezTo>
                    <a:cubicBezTo>
                      <a:pt x="272" y="140"/>
                      <a:pt x="278" y="138"/>
                      <a:pt x="284" y="139"/>
                    </a:cubicBezTo>
                    <a:cubicBezTo>
                      <a:pt x="288" y="144"/>
                      <a:pt x="294" y="146"/>
                      <a:pt x="301" y="148"/>
                    </a:cubicBezTo>
                    <a:cubicBezTo>
                      <a:pt x="301" y="150"/>
                      <a:pt x="301" y="153"/>
                      <a:pt x="301" y="155"/>
                    </a:cubicBezTo>
                    <a:cubicBezTo>
                      <a:pt x="300" y="155"/>
                      <a:pt x="299" y="155"/>
                      <a:pt x="299" y="155"/>
                    </a:cubicBezTo>
                    <a:cubicBezTo>
                      <a:pt x="293" y="152"/>
                      <a:pt x="288" y="153"/>
                      <a:pt x="283" y="157"/>
                    </a:cubicBezTo>
                    <a:cubicBezTo>
                      <a:pt x="282" y="158"/>
                      <a:pt x="282" y="160"/>
                      <a:pt x="282" y="161"/>
                    </a:cubicBezTo>
                    <a:cubicBezTo>
                      <a:pt x="285" y="167"/>
                      <a:pt x="291" y="164"/>
                      <a:pt x="296" y="165"/>
                    </a:cubicBezTo>
                    <a:cubicBezTo>
                      <a:pt x="302" y="173"/>
                      <a:pt x="293" y="174"/>
                      <a:pt x="290" y="177"/>
                    </a:cubicBezTo>
                    <a:cubicBezTo>
                      <a:pt x="276" y="179"/>
                      <a:pt x="276" y="179"/>
                      <a:pt x="281" y="192"/>
                    </a:cubicBezTo>
                    <a:cubicBezTo>
                      <a:pt x="283" y="197"/>
                      <a:pt x="286" y="201"/>
                      <a:pt x="284" y="206"/>
                    </a:cubicBezTo>
                    <a:cubicBezTo>
                      <a:pt x="280" y="207"/>
                      <a:pt x="275" y="204"/>
                      <a:pt x="273" y="208"/>
                    </a:cubicBezTo>
                    <a:cubicBezTo>
                      <a:pt x="270" y="212"/>
                      <a:pt x="274" y="216"/>
                      <a:pt x="277" y="219"/>
                    </a:cubicBezTo>
                    <a:cubicBezTo>
                      <a:pt x="282" y="226"/>
                      <a:pt x="280" y="229"/>
                      <a:pt x="272" y="228"/>
                    </a:cubicBezTo>
                    <a:cubicBezTo>
                      <a:pt x="266" y="228"/>
                      <a:pt x="260" y="227"/>
                      <a:pt x="252" y="226"/>
                    </a:cubicBezTo>
                    <a:cubicBezTo>
                      <a:pt x="257" y="232"/>
                      <a:pt x="256" y="239"/>
                      <a:pt x="261" y="244"/>
                    </a:cubicBezTo>
                    <a:cubicBezTo>
                      <a:pt x="260" y="245"/>
                      <a:pt x="258" y="246"/>
                      <a:pt x="257" y="247"/>
                    </a:cubicBezTo>
                    <a:cubicBezTo>
                      <a:pt x="249" y="253"/>
                      <a:pt x="238" y="246"/>
                      <a:pt x="230" y="253"/>
                    </a:cubicBezTo>
                    <a:cubicBezTo>
                      <a:pt x="230" y="253"/>
                      <a:pt x="228" y="251"/>
                      <a:pt x="227" y="251"/>
                    </a:cubicBezTo>
                    <a:cubicBezTo>
                      <a:pt x="224" y="246"/>
                      <a:pt x="220" y="248"/>
                      <a:pt x="217" y="250"/>
                    </a:cubicBezTo>
                    <a:cubicBezTo>
                      <a:pt x="212" y="252"/>
                      <a:pt x="213" y="256"/>
                      <a:pt x="214" y="259"/>
                    </a:cubicBezTo>
                    <a:cubicBezTo>
                      <a:pt x="215" y="263"/>
                      <a:pt x="215" y="266"/>
                      <a:pt x="214" y="269"/>
                    </a:cubicBezTo>
                    <a:cubicBezTo>
                      <a:pt x="214" y="274"/>
                      <a:pt x="214" y="278"/>
                      <a:pt x="214" y="282"/>
                    </a:cubicBezTo>
                    <a:cubicBezTo>
                      <a:pt x="214" y="289"/>
                      <a:pt x="213" y="292"/>
                      <a:pt x="205" y="288"/>
                    </a:cubicBezTo>
                    <a:cubicBezTo>
                      <a:pt x="197" y="283"/>
                      <a:pt x="187" y="281"/>
                      <a:pt x="178" y="280"/>
                    </a:cubicBezTo>
                    <a:cubicBezTo>
                      <a:pt x="178" y="279"/>
                      <a:pt x="177" y="278"/>
                      <a:pt x="177" y="278"/>
                    </a:cubicBezTo>
                    <a:cubicBezTo>
                      <a:pt x="181" y="269"/>
                      <a:pt x="174" y="265"/>
                      <a:pt x="169" y="264"/>
                    </a:cubicBezTo>
                    <a:cubicBezTo>
                      <a:pt x="163" y="263"/>
                      <a:pt x="166" y="271"/>
                      <a:pt x="164" y="274"/>
                    </a:cubicBezTo>
                    <a:cubicBezTo>
                      <a:pt x="163" y="275"/>
                      <a:pt x="163" y="277"/>
                      <a:pt x="162" y="278"/>
                    </a:cubicBezTo>
                    <a:cubicBezTo>
                      <a:pt x="153" y="284"/>
                      <a:pt x="160" y="294"/>
                      <a:pt x="158" y="302"/>
                    </a:cubicBezTo>
                    <a:cubicBezTo>
                      <a:pt x="146" y="300"/>
                      <a:pt x="140" y="292"/>
                      <a:pt x="131" y="286"/>
                    </a:cubicBezTo>
                    <a:cubicBezTo>
                      <a:pt x="139" y="283"/>
                      <a:pt x="135" y="278"/>
                      <a:pt x="133" y="276"/>
                    </a:cubicBezTo>
                    <a:cubicBezTo>
                      <a:pt x="127" y="273"/>
                      <a:pt x="124" y="268"/>
                      <a:pt x="122" y="262"/>
                    </a:cubicBezTo>
                    <a:cubicBezTo>
                      <a:pt x="110" y="277"/>
                      <a:pt x="109" y="279"/>
                      <a:pt x="120" y="283"/>
                    </a:cubicBezTo>
                    <a:cubicBezTo>
                      <a:pt x="120" y="286"/>
                      <a:pt x="117" y="288"/>
                      <a:pt x="115" y="289"/>
                    </a:cubicBezTo>
                    <a:cubicBezTo>
                      <a:pt x="112" y="280"/>
                      <a:pt x="97" y="286"/>
                      <a:pt x="97" y="274"/>
                    </a:cubicBezTo>
                    <a:cubicBezTo>
                      <a:pt x="98" y="272"/>
                      <a:pt x="98" y="270"/>
                      <a:pt x="99" y="267"/>
                    </a:cubicBezTo>
                    <a:cubicBezTo>
                      <a:pt x="100" y="264"/>
                      <a:pt x="101" y="259"/>
                      <a:pt x="99" y="257"/>
                    </a:cubicBezTo>
                    <a:cubicBezTo>
                      <a:pt x="95" y="254"/>
                      <a:pt x="92" y="258"/>
                      <a:pt x="90" y="261"/>
                    </a:cubicBezTo>
                    <a:cubicBezTo>
                      <a:pt x="87" y="263"/>
                      <a:pt x="82" y="266"/>
                      <a:pt x="80" y="264"/>
                    </a:cubicBezTo>
                    <a:cubicBezTo>
                      <a:pt x="74" y="255"/>
                      <a:pt x="65" y="261"/>
                      <a:pt x="58" y="257"/>
                    </a:cubicBezTo>
                    <a:cubicBezTo>
                      <a:pt x="52" y="257"/>
                      <a:pt x="48" y="255"/>
                      <a:pt x="51" y="247"/>
                    </a:cubicBezTo>
                    <a:cubicBezTo>
                      <a:pt x="52" y="245"/>
                      <a:pt x="53" y="241"/>
                      <a:pt x="53" y="238"/>
                    </a:cubicBezTo>
                    <a:cubicBezTo>
                      <a:pt x="54" y="231"/>
                      <a:pt x="51" y="229"/>
                      <a:pt x="45" y="231"/>
                    </a:cubicBezTo>
                    <a:cubicBezTo>
                      <a:pt x="34" y="235"/>
                      <a:pt x="34" y="230"/>
                      <a:pt x="37" y="222"/>
                    </a:cubicBezTo>
                    <a:cubicBezTo>
                      <a:pt x="41" y="215"/>
                      <a:pt x="37" y="213"/>
                      <a:pt x="31" y="213"/>
                    </a:cubicBezTo>
                    <a:cubicBezTo>
                      <a:pt x="26" y="213"/>
                      <a:pt x="21" y="212"/>
                      <a:pt x="20" y="206"/>
                    </a:cubicBezTo>
                    <a:cubicBezTo>
                      <a:pt x="23" y="202"/>
                      <a:pt x="26" y="198"/>
                      <a:pt x="29" y="194"/>
                    </a:cubicBezTo>
                    <a:cubicBezTo>
                      <a:pt x="30" y="191"/>
                      <a:pt x="36" y="193"/>
                      <a:pt x="35" y="189"/>
                    </a:cubicBezTo>
                    <a:cubicBezTo>
                      <a:pt x="27" y="182"/>
                      <a:pt x="15" y="183"/>
                      <a:pt x="9" y="174"/>
                    </a:cubicBezTo>
                    <a:cubicBezTo>
                      <a:pt x="9" y="174"/>
                      <a:pt x="9" y="174"/>
                      <a:pt x="9" y="174"/>
                    </a:cubicBezTo>
                    <a:cubicBezTo>
                      <a:pt x="12" y="173"/>
                      <a:pt x="15" y="173"/>
                      <a:pt x="17" y="172"/>
                    </a:cubicBezTo>
                    <a:cubicBezTo>
                      <a:pt x="21" y="170"/>
                      <a:pt x="27" y="169"/>
                      <a:pt x="26" y="163"/>
                    </a:cubicBezTo>
                    <a:cubicBezTo>
                      <a:pt x="26" y="157"/>
                      <a:pt x="20" y="158"/>
                      <a:pt x="16" y="157"/>
                    </a:cubicBezTo>
                    <a:cubicBezTo>
                      <a:pt x="13" y="153"/>
                      <a:pt x="9" y="148"/>
                      <a:pt x="17" y="144"/>
                    </a:cubicBezTo>
                    <a:cubicBezTo>
                      <a:pt x="25" y="140"/>
                      <a:pt x="26" y="136"/>
                      <a:pt x="18" y="130"/>
                    </a:cubicBezTo>
                    <a:cubicBezTo>
                      <a:pt x="15" y="127"/>
                      <a:pt x="12" y="124"/>
                      <a:pt x="7" y="124"/>
                    </a:cubicBezTo>
                    <a:cubicBezTo>
                      <a:pt x="0" y="123"/>
                      <a:pt x="3" y="119"/>
                      <a:pt x="5" y="116"/>
                    </a:cubicBezTo>
                    <a:cubicBezTo>
                      <a:pt x="5" y="116"/>
                      <a:pt x="5" y="116"/>
                      <a:pt x="5" y="116"/>
                    </a:cubicBezTo>
                    <a:cubicBezTo>
                      <a:pt x="8" y="117"/>
                      <a:pt x="11" y="117"/>
                      <a:pt x="12" y="113"/>
                    </a:cubicBezTo>
                    <a:cubicBezTo>
                      <a:pt x="12" y="109"/>
                      <a:pt x="4" y="108"/>
                      <a:pt x="7" y="103"/>
                    </a:cubicBezTo>
                    <a:cubicBezTo>
                      <a:pt x="10" y="99"/>
                      <a:pt x="14" y="97"/>
                      <a:pt x="18" y="99"/>
                    </a:cubicBezTo>
                    <a:cubicBezTo>
                      <a:pt x="28" y="100"/>
                      <a:pt x="38" y="99"/>
                      <a:pt x="44" y="93"/>
                    </a:cubicBezTo>
                    <a:cubicBezTo>
                      <a:pt x="49" y="89"/>
                      <a:pt x="40" y="82"/>
                      <a:pt x="39" y="76"/>
                    </a:cubicBezTo>
                    <a:cubicBezTo>
                      <a:pt x="39" y="74"/>
                      <a:pt x="38" y="72"/>
                      <a:pt x="38" y="70"/>
                    </a:cubicBezTo>
                    <a:cubicBezTo>
                      <a:pt x="39" y="65"/>
                      <a:pt x="35" y="66"/>
                      <a:pt x="32" y="66"/>
                    </a:cubicBezTo>
                    <a:cubicBezTo>
                      <a:pt x="30" y="61"/>
                      <a:pt x="34" y="61"/>
                      <a:pt x="37" y="60"/>
                    </a:cubicBezTo>
                    <a:cubicBezTo>
                      <a:pt x="39" y="60"/>
                      <a:pt x="42" y="60"/>
                      <a:pt x="41" y="57"/>
                    </a:cubicBezTo>
                    <a:cubicBezTo>
                      <a:pt x="34" y="39"/>
                      <a:pt x="50" y="49"/>
                      <a:pt x="55" y="46"/>
                    </a:cubicBezTo>
                    <a:cubicBezTo>
                      <a:pt x="59" y="48"/>
                      <a:pt x="64" y="50"/>
                      <a:pt x="68" y="52"/>
                    </a:cubicBezTo>
                    <a:cubicBezTo>
                      <a:pt x="70" y="53"/>
                      <a:pt x="72" y="54"/>
                      <a:pt x="73" y="53"/>
                    </a:cubicBezTo>
                    <a:cubicBezTo>
                      <a:pt x="76" y="51"/>
                      <a:pt x="74" y="49"/>
                      <a:pt x="72" y="47"/>
                    </a:cubicBezTo>
                    <a:cubicBezTo>
                      <a:pt x="68" y="40"/>
                      <a:pt x="71" y="36"/>
                      <a:pt x="78" y="34"/>
                    </a:cubicBezTo>
                    <a:cubicBezTo>
                      <a:pt x="79" y="33"/>
                      <a:pt x="79" y="32"/>
                      <a:pt x="80" y="32"/>
                    </a:cubicBezTo>
                    <a:cubicBezTo>
                      <a:pt x="83" y="33"/>
                      <a:pt x="84" y="41"/>
                      <a:pt x="88" y="38"/>
                    </a:cubicBezTo>
                    <a:cubicBezTo>
                      <a:pt x="91" y="36"/>
                      <a:pt x="93" y="31"/>
                      <a:pt x="91" y="27"/>
                    </a:cubicBezTo>
                    <a:cubicBezTo>
                      <a:pt x="91" y="26"/>
                      <a:pt x="90" y="25"/>
                      <a:pt x="90" y="24"/>
                    </a:cubicBezTo>
                    <a:cubicBezTo>
                      <a:pt x="94" y="20"/>
                      <a:pt x="90" y="11"/>
                      <a:pt x="99" y="11"/>
                    </a:cubicBezTo>
                    <a:cubicBezTo>
                      <a:pt x="102" y="14"/>
                      <a:pt x="106" y="18"/>
                      <a:pt x="109" y="21"/>
                    </a:cubicBezTo>
                    <a:cubicBezTo>
                      <a:pt x="114" y="26"/>
                      <a:pt x="116" y="24"/>
                      <a:pt x="117" y="18"/>
                    </a:cubicBezTo>
                    <a:cubicBezTo>
                      <a:pt x="117" y="15"/>
                      <a:pt x="118" y="12"/>
                      <a:pt x="119" y="10"/>
                    </a:cubicBezTo>
                    <a:cubicBezTo>
                      <a:pt x="121" y="5"/>
                      <a:pt x="124" y="3"/>
                      <a:pt x="127" y="9"/>
                    </a:cubicBezTo>
                    <a:cubicBezTo>
                      <a:pt x="127" y="16"/>
                      <a:pt x="131" y="20"/>
                      <a:pt x="137" y="21"/>
                    </a:cubicBezTo>
                    <a:cubicBezTo>
                      <a:pt x="142" y="21"/>
                      <a:pt x="143" y="16"/>
                      <a:pt x="143" y="11"/>
                    </a:cubicBezTo>
                    <a:cubicBezTo>
                      <a:pt x="145" y="8"/>
                      <a:pt x="147" y="5"/>
                      <a:pt x="148" y="3"/>
                    </a:cubicBezTo>
                    <a:cubicBezTo>
                      <a:pt x="149" y="2"/>
                      <a:pt x="150" y="1"/>
                      <a:pt x="150" y="0"/>
                    </a:cubicBezTo>
                    <a:cubicBezTo>
                      <a:pt x="150" y="0"/>
                      <a:pt x="150" y="0"/>
                      <a:pt x="150" y="0"/>
                    </a:cubicBezTo>
                    <a:cubicBezTo>
                      <a:pt x="152" y="1"/>
                      <a:pt x="155" y="0"/>
                      <a:pt x="156" y="2"/>
                    </a:cubicBezTo>
                    <a:cubicBezTo>
                      <a:pt x="160" y="12"/>
                      <a:pt x="169" y="15"/>
                      <a:pt x="179" y="12"/>
                    </a:cubicBezTo>
                    <a:cubicBezTo>
                      <a:pt x="180" y="12"/>
                      <a:pt x="181" y="13"/>
                      <a:pt x="182" y="13"/>
                    </a:cubicBezTo>
                    <a:cubicBezTo>
                      <a:pt x="180" y="17"/>
                      <a:pt x="177" y="24"/>
                      <a:pt x="181" y="25"/>
                    </a:cubicBezTo>
                    <a:cubicBezTo>
                      <a:pt x="187" y="27"/>
                      <a:pt x="190" y="21"/>
                      <a:pt x="191" y="15"/>
                    </a:cubicBezTo>
                    <a:cubicBezTo>
                      <a:pt x="192" y="13"/>
                      <a:pt x="191" y="11"/>
                      <a:pt x="191" y="10"/>
                    </a:cubicBezTo>
                    <a:cubicBezTo>
                      <a:pt x="194" y="12"/>
                      <a:pt x="197" y="14"/>
                      <a:pt x="200" y="12"/>
                    </a:cubicBezTo>
                    <a:cubicBezTo>
                      <a:pt x="203" y="13"/>
                      <a:pt x="203" y="16"/>
                      <a:pt x="204" y="18"/>
                    </a:cubicBezTo>
                    <a:cubicBezTo>
                      <a:pt x="204" y="24"/>
                      <a:pt x="204" y="31"/>
                      <a:pt x="207" y="35"/>
                    </a:cubicBezTo>
                    <a:cubicBezTo>
                      <a:pt x="212" y="44"/>
                      <a:pt x="217" y="32"/>
                      <a:pt x="223" y="34"/>
                    </a:cubicBezTo>
                    <a:cubicBezTo>
                      <a:pt x="224" y="35"/>
                      <a:pt x="226" y="35"/>
                      <a:pt x="227" y="35"/>
                    </a:cubicBezTo>
                    <a:cubicBezTo>
                      <a:pt x="227" y="36"/>
                      <a:pt x="228" y="38"/>
                      <a:pt x="228" y="40"/>
                    </a:cubicBezTo>
                    <a:cubicBezTo>
                      <a:pt x="227" y="42"/>
                      <a:pt x="227" y="44"/>
                      <a:pt x="226" y="47"/>
                    </a:cubicBezTo>
                    <a:cubicBezTo>
                      <a:pt x="226" y="50"/>
                      <a:pt x="224" y="53"/>
                      <a:pt x="227" y="55"/>
                    </a:cubicBezTo>
                    <a:cubicBezTo>
                      <a:pt x="230" y="57"/>
                      <a:pt x="232" y="54"/>
                      <a:pt x="235" y="53"/>
                    </a:cubicBezTo>
                    <a:cubicBezTo>
                      <a:pt x="237" y="52"/>
                      <a:pt x="239" y="51"/>
                      <a:pt x="241" y="50"/>
                    </a:cubicBezTo>
                    <a:cubicBezTo>
                      <a:pt x="247" y="47"/>
                      <a:pt x="253" y="42"/>
                      <a:pt x="251" y="55"/>
                    </a:cubicBezTo>
                    <a:cubicBezTo>
                      <a:pt x="250" y="60"/>
                      <a:pt x="256" y="58"/>
                      <a:pt x="259" y="59"/>
                    </a:cubicBezTo>
                    <a:close/>
                    <a:moveTo>
                      <a:pt x="235" y="149"/>
                    </a:moveTo>
                    <a:cubicBezTo>
                      <a:pt x="235" y="149"/>
                      <a:pt x="235" y="148"/>
                      <a:pt x="236" y="148"/>
                    </a:cubicBezTo>
                    <a:cubicBezTo>
                      <a:pt x="243" y="146"/>
                      <a:pt x="250" y="143"/>
                      <a:pt x="257" y="134"/>
                    </a:cubicBezTo>
                    <a:cubicBezTo>
                      <a:pt x="247" y="140"/>
                      <a:pt x="243" y="127"/>
                      <a:pt x="234" y="132"/>
                    </a:cubicBezTo>
                    <a:cubicBezTo>
                      <a:pt x="234" y="123"/>
                      <a:pt x="224" y="118"/>
                      <a:pt x="226" y="109"/>
                    </a:cubicBezTo>
                    <a:cubicBezTo>
                      <a:pt x="226" y="108"/>
                      <a:pt x="224" y="105"/>
                      <a:pt x="223" y="104"/>
                    </a:cubicBezTo>
                    <a:cubicBezTo>
                      <a:pt x="209" y="101"/>
                      <a:pt x="208" y="84"/>
                      <a:pt x="194" y="79"/>
                    </a:cubicBezTo>
                    <a:cubicBezTo>
                      <a:pt x="184" y="75"/>
                      <a:pt x="169" y="74"/>
                      <a:pt x="161" y="64"/>
                    </a:cubicBezTo>
                    <a:cubicBezTo>
                      <a:pt x="161" y="63"/>
                      <a:pt x="158" y="65"/>
                      <a:pt x="156" y="66"/>
                    </a:cubicBezTo>
                    <a:cubicBezTo>
                      <a:pt x="153" y="68"/>
                      <a:pt x="150" y="66"/>
                      <a:pt x="148" y="67"/>
                    </a:cubicBezTo>
                    <a:cubicBezTo>
                      <a:pt x="140" y="70"/>
                      <a:pt x="130" y="65"/>
                      <a:pt x="125" y="69"/>
                    </a:cubicBezTo>
                    <a:cubicBezTo>
                      <a:pt x="112" y="80"/>
                      <a:pt x="89" y="80"/>
                      <a:pt x="86" y="101"/>
                    </a:cubicBezTo>
                    <a:cubicBezTo>
                      <a:pt x="70" y="110"/>
                      <a:pt x="75" y="128"/>
                      <a:pt x="69" y="142"/>
                    </a:cubicBezTo>
                    <a:cubicBezTo>
                      <a:pt x="64" y="152"/>
                      <a:pt x="71" y="164"/>
                      <a:pt x="73" y="175"/>
                    </a:cubicBezTo>
                    <a:cubicBezTo>
                      <a:pt x="75" y="191"/>
                      <a:pt x="82" y="211"/>
                      <a:pt x="106" y="211"/>
                    </a:cubicBezTo>
                    <a:cubicBezTo>
                      <a:pt x="108" y="212"/>
                      <a:pt x="109" y="213"/>
                      <a:pt x="109" y="215"/>
                    </a:cubicBezTo>
                    <a:cubicBezTo>
                      <a:pt x="111" y="226"/>
                      <a:pt x="125" y="233"/>
                      <a:pt x="134" y="227"/>
                    </a:cubicBezTo>
                    <a:cubicBezTo>
                      <a:pt x="139" y="224"/>
                      <a:pt x="141" y="224"/>
                      <a:pt x="145" y="228"/>
                    </a:cubicBezTo>
                    <a:cubicBezTo>
                      <a:pt x="156" y="237"/>
                      <a:pt x="161" y="237"/>
                      <a:pt x="169" y="227"/>
                    </a:cubicBezTo>
                    <a:cubicBezTo>
                      <a:pt x="172" y="223"/>
                      <a:pt x="175" y="225"/>
                      <a:pt x="178" y="225"/>
                    </a:cubicBezTo>
                    <a:cubicBezTo>
                      <a:pt x="187" y="225"/>
                      <a:pt x="198" y="228"/>
                      <a:pt x="199" y="214"/>
                    </a:cubicBezTo>
                    <a:cubicBezTo>
                      <a:pt x="200" y="211"/>
                      <a:pt x="203" y="211"/>
                      <a:pt x="205" y="209"/>
                    </a:cubicBezTo>
                    <a:cubicBezTo>
                      <a:pt x="211" y="205"/>
                      <a:pt x="222" y="205"/>
                      <a:pt x="222" y="196"/>
                    </a:cubicBezTo>
                    <a:cubicBezTo>
                      <a:pt x="223" y="187"/>
                      <a:pt x="229" y="184"/>
                      <a:pt x="235" y="179"/>
                    </a:cubicBezTo>
                    <a:cubicBezTo>
                      <a:pt x="239" y="179"/>
                      <a:pt x="245" y="181"/>
                      <a:pt x="246" y="175"/>
                    </a:cubicBezTo>
                    <a:cubicBezTo>
                      <a:pt x="247" y="171"/>
                      <a:pt x="240" y="171"/>
                      <a:pt x="237" y="169"/>
                    </a:cubicBezTo>
                    <a:cubicBezTo>
                      <a:pt x="237" y="168"/>
                      <a:pt x="236" y="168"/>
                      <a:pt x="235" y="167"/>
                    </a:cubicBezTo>
                    <a:cubicBezTo>
                      <a:pt x="234" y="162"/>
                      <a:pt x="230" y="157"/>
                      <a:pt x="234" y="151"/>
                    </a:cubicBezTo>
                    <a:cubicBezTo>
                      <a:pt x="234" y="150"/>
                      <a:pt x="235" y="150"/>
                      <a:pt x="235" y="149"/>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3" name="Freeform 435">
                <a:extLst>
                  <a:ext uri="{FF2B5EF4-FFF2-40B4-BE49-F238E27FC236}">
                    <a16:creationId xmlns:a16="http://schemas.microsoft.com/office/drawing/2014/main" id="{8C621E85-AA16-448C-45EF-08427AE4983D}"/>
                  </a:ext>
                </a:extLst>
              </p:cNvPr>
              <p:cNvSpPr>
                <a:spLocks noEditPoints="1"/>
              </p:cNvSpPr>
              <p:nvPr/>
            </p:nvSpPr>
            <p:spPr bwMode="auto">
              <a:xfrm>
                <a:off x="564" y="614"/>
                <a:ext cx="301" cy="272"/>
              </a:xfrm>
              <a:custGeom>
                <a:avLst/>
                <a:gdLst>
                  <a:gd name="T0" fmla="*/ 202 w 262"/>
                  <a:gd name="T1" fmla="*/ 184 h 237"/>
                  <a:gd name="T2" fmla="*/ 201 w 262"/>
                  <a:gd name="T3" fmla="*/ 203 h 237"/>
                  <a:gd name="T4" fmla="*/ 153 w 262"/>
                  <a:gd name="T5" fmla="*/ 205 h 237"/>
                  <a:gd name="T6" fmla="*/ 130 w 262"/>
                  <a:gd name="T7" fmla="*/ 208 h 237"/>
                  <a:gd name="T8" fmla="*/ 193 w 262"/>
                  <a:gd name="T9" fmla="*/ 225 h 237"/>
                  <a:gd name="T10" fmla="*/ 77 w 262"/>
                  <a:gd name="T11" fmla="*/ 191 h 237"/>
                  <a:gd name="T12" fmla="*/ 64 w 262"/>
                  <a:gd name="T13" fmla="*/ 131 h 237"/>
                  <a:gd name="T14" fmla="*/ 17 w 262"/>
                  <a:gd name="T15" fmla="*/ 34 h 237"/>
                  <a:gd name="T16" fmla="*/ 136 w 262"/>
                  <a:gd name="T17" fmla="*/ 30 h 237"/>
                  <a:gd name="T18" fmla="*/ 226 w 262"/>
                  <a:gd name="T19" fmla="*/ 61 h 237"/>
                  <a:gd name="T20" fmla="*/ 259 w 262"/>
                  <a:gd name="T21" fmla="*/ 121 h 237"/>
                  <a:gd name="T22" fmla="*/ 230 w 262"/>
                  <a:gd name="T23" fmla="*/ 133 h 237"/>
                  <a:gd name="T24" fmla="*/ 231 w 262"/>
                  <a:gd name="T25" fmla="*/ 150 h 237"/>
                  <a:gd name="T26" fmla="*/ 217 w 262"/>
                  <a:gd name="T27" fmla="*/ 96 h 237"/>
                  <a:gd name="T28" fmla="*/ 204 w 262"/>
                  <a:gd name="T29" fmla="*/ 62 h 237"/>
                  <a:gd name="T30" fmla="*/ 212 w 262"/>
                  <a:gd name="T31" fmla="*/ 77 h 237"/>
                  <a:gd name="T32" fmla="*/ 202 w 262"/>
                  <a:gd name="T33" fmla="*/ 92 h 237"/>
                  <a:gd name="T34" fmla="*/ 175 w 262"/>
                  <a:gd name="T35" fmla="*/ 58 h 237"/>
                  <a:gd name="T36" fmla="*/ 195 w 262"/>
                  <a:gd name="T37" fmla="*/ 142 h 237"/>
                  <a:gd name="T38" fmla="*/ 185 w 262"/>
                  <a:gd name="T39" fmla="*/ 135 h 237"/>
                  <a:gd name="T40" fmla="*/ 149 w 262"/>
                  <a:gd name="T41" fmla="*/ 131 h 237"/>
                  <a:gd name="T42" fmla="*/ 133 w 262"/>
                  <a:gd name="T43" fmla="*/ 124 h 237"/>
                  <a:gd name="T44" fmla="*/ 68 w 262"/>
                  <a:gd name="T45" fmla="*/ 108 h 237"/>
                  <a:gd name="T46" fmla="*/ 214 w 262"/>
                  <a:gd name="T47" fmla="*/ 159 h 237"/>
                  <a:gd name="T48" fmla="*/ 122 w 262"/>
                  <a:gd name="T49" fmla="*/ 154 h 237"/>
                  <a:gd name="T50" fmla="*/ 122 w 262"/>
                  <a:gd name="T51" fmla="*/ 155 h 237"/>
                  <a:gd name="T52" fmla="*/ 184 w 262"/>
                  <a:gd name="T53" fmla="*/ 171 h 237"/>
                  <a:gd name="T54" fmla="*/ 224 w 262"/>
                  <a:gd name="T55" fmla="*/ 177 h 237"/>
                  <a:gd name="T56" fmla="*/ 132 w 262"/>
                  <a:gd name="T57" fmla="*/ 58 h 237"/>
                  <a:gd name="T58" fmla="*/ 124 w 262"/>
                  <a:gd name="T59" fmla="*/ 59 h 237"/>
                  <a:gd name="T60" fmla="*/ 168 w 262"/>
                  <a:gd name="T61" fmla="*/ 107 h 237"/>
                  <a:gd name="T62" fmla="*/ 140 w 262"/>
                  <a:gd name="T63" fmla="*/ 96 h 237"/>
                  <a:gd name="T64" fmla="*/ 182 w 262"/>
                  <a:gd name="T65" fmla="*/ 129 h 237"/>
                  <a:gd name="T66" fmla="*/ 152 w 262"/>
                  <a:gd name="T67" fmla="*/ 76 h 237"/>
                  <a:gd name="T68" fmla="*/ 127 w 262"/>
                  <a:gd name="T69" fmla="*/ 52 h 237"/>
                  <a:gd name="T70" fmla="*/ 105 w 262"/>
                  <a:gd name="T71" fmla="*/ 70 h 237"/>
                  <a:gd name="T72" fmla="*/ 105 w 262"/>
                  <a:gd name="T73" fmla="*/ 70 h 237"/>
                  <a:gd name="T74" fmla="*/ 66 w 262"/>
                  <a:gd name="T75" fmla="*/ 70 h 237"/>
                  <a:gd name="T76" fmla="*/ 95 w 262"/>
                  <a:gd name="T77" fmla="*/ 79 h 237"/>
                  <a:gd name="T78" fmla="*/ 113 w 262"/>
                  <a:gd name="T79" fmla="*/ 75 h 237"/>
                  <a:gd name="T80" fmla="*/ 78 w 262"/>
                  <a:gd name="T81" fmla="*/ 50 h 237"/>
                  <a:gd name="T82" fmla="*/ 79 w 262"/>
                  <a:gd name="T83" fmla="*/ 50 h 237"/>
                  <a:gd name="T84" fmla="*/ 96 w 262"/>
                  <a:gd name="T85" fmla="*/ 138 h 237"/>
                  <a:gd name="T86" fmla="*/ 113 w 262"/>
                  <a:gd name="T87" fmla="*/ 151 h 237"/>
                  <a:gd name="T88" fmla="*/ 155 w 262"/>
                  <a:gd name="T89" fmla="*/ 52 h 237"/>
                  <a:gd name="T90" fmla="*/ 147 w 262"/>
                  <a:gd name="T91" fmla="*/ 193 h 237"/>
                  <a:gd name="T92" fmla="*/ 141 w 262"/>
                  <a:gd name="T93" fmla="*/ 200 h 237"/>
                  <a:gd name="T94" fmla="*/ 164 w 262"/>
                  <a:gd name="T95" fmla="*/ 44 h 237"/>
                  <a:gd name="T96" fmla="*/ 70 w 262"/>
                  <a:gd name="T97" fmla="*/ 46 h 237"/>
                  <a:gd name="T98" fmla="*/ 95 w 262"/>
                  <a:gd name="T99" fmla="*/ 62 h 237"/>
                  <a:gd name="T100" fmla="*/ 95 w 262"/>
                  <a:gd name="T101" fmla="*/ 61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2" h="236">
                    <a:moveTo>
                      <a:pt x="226" y="181"/>
                    </a:moveTo>
                    <a:cubicBezTo>
                      <a:pt x="219" y="182"/>
                      <a:pt x="212" y="183"/>
                      <a:pt x="204" y="184"/>
                    </a:cubicBezTo>
                    <a:cubicBezTo>
                      <a:pt x="203" y="184"/>
                      <a:pt x="202" y="184"/>
                      <a:pt x="202" y="184"/>
                    </a:cubicBezTo>
                    <a:cubicBezTo>
                      <a:pt x="201" y="187"/>
                      <a:pt x="203" y="187"/>
                      <a:pt x="205" y="188"/>
                    </a:cubicBezTo>
                    <a:cubicBezTo>
                      <a:pt x="205" y="188"/>
                      <a:pt x="205" y="188"/>
                      <a:pt x="205" y="188"/>
                    </a:cubicBezTo>
                    <a:cubicBezTo>
                      <a:pt x="193" y="191"/>
                      <a:pt x="193" y="192"/>
                      <a:pt x="201" y="203"/>
                    </a:cubicBezTo>
                    <a:cubicBezTo>
                      <a:pt x="202" y="204"/>
                      <a:pt x="203" y="205"/>
                      <a:pt x="203" y="206"/>
                    </a:cubicBezTo>
                    <a:cubicBezTo>
                      <a:pt x="199" y="206"/>
                      <a:pt x="194" y="205"/>
                      <a:pt x="198" y="212"/>
                    </a:cubicBezTo>
                    <a:cubicBezTo>
                      <a:pt x="182" y="218"/>
                      <a:pt x="167" y="212"/>
                      <a:pt x="153" y="205"/>
                    </a:cubicBezTo>
                    <a:cubicBezTo>
                      <a:pt x="151" y="204"/>
                      <a:pt x="146" y="201"/>
                      <a:pt x="146" y="204"/>
                    </a:cubicBezTo>
                    <a:cubicBezTo>
                      <a:pt x="148" y="217"/>
                      <a:pt x="141" y="207"/>
                      <a:pt x="138" y="207"/>
                    </a:cubicBezTo>
                    <a:cubicBezTo>
                      <a:pt x="136" y="207"/>
                      <a:pt x="134" y="204"/>
                      <a:pt x="130" y="208"/>
                    </a:cubicBezTo>
                    <a:cubicBezTo>
                      <a:pt x="153" y="219"/>
                      <a:pt x="178" y="217"/>
                      <a:pt x="202" y="217"/>
                    </a:cubicBezTo>
                    <a:cubicBezTo>
                      <a:pt x="205" y="218"/>
                      <a:pt x="206" y="219"/>
                      <a:pt x="207" y="222"/>
                    </a:cubicBezTo>
                    <a:cubicBezTo>
                      <a:pt x="202" y="223"/>
                      <a:pt x="198" y="225"/>
                      <a:pt x="193" y="225"/>
                    </a:cubicBezTo>
                    <a:cubicBezTo>
                      <a:pt x="187" y="225"/>
                      <a:pt x="189" y="228"/>
                      <a:pt x="190" y="232"/>
                    </a:cubicBezTo>
                    <a:cubicBezTo>
                      <a:pt x="154" y="237"/>
                      <a:pt x="125" y="220"/>
                      <a:pt x="95" y="204"/>
                    </a:cubicBezTo>
                    <a:cubicBezTo>
                      <a:pt x="89" y="201"/>
                      <a:pt x="82" y="198"/>
                      <a:pt x="77" y="191"/>
                    </a:cubicBezTo>
                    <a:cubicBezTo>
                      <a:pt x="82" y="190"/>
                      <a:pt x="86" y="190"/>
                      <a:pt x="92" y="189"/>
                    </a:cubicBezTo>
                    <a:cubicBezTo>
                      <a:pt x="78" y="167"/>
                      <a:pt x="56" y="151"/>
                      <a:pt x="41" y="128"/>
                    </a:cubicBezTo>
                    <a:cubicBezTo>
                      <a:pt x="49" y="129"/>
                      <a:pt x="56" y="130"/>
                      <a:pt x="64" y="131"/>
                    </a:cubicBezTo>
                    <a:cubicBezTo>
                      <a:pt x="62" y="124"/>
                      <a:pt x="58" y="122"/>
                      <a:pt x="54" y="118"/>
                    </a:cubicBezTo>
                    <a:cubicBezTo>
                      <a:pt x="34" y="97"/>
                      <a:pt x="20" y="72"/>
                      <a:pt x="9" y="46"/>
                    </a:cubicBezTo>
                    <a:cubicBezTo>
                      <a:pt x="4" y="34"/>
                      <a:pt x="4" y="34"/>
                      <a:pt x="17" y="34"/>
                    </a:cubicBezTo>
                    <a:cubicBezTo>
                      <a:pt x="12" y="23"/>
                      <a:pt x="8" y="12"/>
                      <a:pt x="0" y="0"/>
                    </a:cubicBezTo>
                    <a:cubicBezTo>
                      <a:pt x="25" y="3"/>
                      <a:pt x="48" y="4"/>
                      <a:pt x="70" y="9"/>
                    </a:cubicBezTo>
                    <a:cubicBezTo>
                      <a:pt x="92" y="13"/>
                      <a:pt x="113" y="21"/>
                      <a:pt x="136" y="30"/>
                    </a:cubicBezTo>
                    <a:cubicBezTo>
                      <a:pt x="134" y="22"/>
                      <a:pt x="132" y="16"/>
                      <a:pt x="129" y="7"/>
                    </a:cubicBezTo>
                    <a:cubicBezTo>
                      <a:pt x="166" y="28"/>
                      <a:pt x="204" y="41"/>
                      <a:pt x="229" y="77"/>
                    </a:cubicBezTo>
                    <a:cubicBezTo>
                      <a:pt x="228" y="71"/>
                      <a:pt x="227" y="67"/>
                      <a:pt x="226" y="61"/>
                    </a:cubicBezTo>
                    <a:cubicBezTo>
                      <a:pt x="239" y="73"/>
                      <a:pt x="248" y="86"/>
                      <a:pt x="254" y="100"/>
                    </a:cubicBezTo>
                    <a:cubicBezTo>
                      <a:pt x="252" y="104"/>
                      <a:pt x="255" y="106"/>
                      <a:pt x="257" y="109"/>
                    </a:cubicBezTo>
                    <a:cubicBezTo>
                      <a:pt x="260" y="113"/>
                      <a:pt x="262" y="117"/>
                      <a:pt x="259" y="121"/>
                    </a:cubicBezTo>
                    <a:cubicBezTo>
                      <a:pt x="257" y="125"/>
                      <a:pt x="252" y="122"/>
                      <a:pt x="248" y="122"/>
                    </a:cubicBezTo>
                    <a:cubicBezTo>
                      <a:pt x="240" y="121"/>
                      <a:pt x="234" y="114"/>
                      <a:pt x="224" y="115"/>
                    </a:cubicBezTo>
                    <a:cubicBezTo>
                      <a:pt x="225" y="122"/>
                      <a:pt x="228" y="127"/>
                      <a:pt x="230" y="133"/>
                    </a:cubicBezTo>
                    <a:cubicBezTo>
                      <a:pt x="232" y="138"/>
                      <a:pt x="237" y="143"/>
                      <a:pt x="233" y="149"/>
                    </a:cubicBezTo>
                    <a:cubicBezTo>
                      <a:pt x="232" y="149"/>
                      <a:pt x="232" y="149"/>
                      <a:pt x="232" y="149"/>
                    </a:cubicBezTo>
                    <a:cubicBezTo>
                      <a:pt x="232" y="149"/>
                      <a:pt x="231" y="150"/>
                      <a:pt x="231" y="150"/>
                    </a:cubicBezTo>
                    <a:cubicBezTo>
                      <a:pt x="228" y="152"/>
                      <a:pt x="228" y="159"/>
                      <a:pt x="221" y="157"/>
                    </a:cubicBezTo>
                    <a:cubicBezTo>
                      <a:pt x="217" y="147"/>
                      <a:pt x="216" y="138"/>
                      <a:pt x="218" y="128"/>
                    </a:cubicBezTo>
                    <a:cubicBezTo>
                      <a:pt x="220" y="118"/>
                      <a:pt x="222" y="107"/>
                      <a:pt x="217" y="96"/>
                    </a:cubicBezTo>
                    <a:cubicBezTo>
                      <a:pt x="216" y="90"/>
                      <a:pt x="218" y="82"/>
                      <a:pt x="212" y="77"/>
                    </a:cubicBezTo>
                    <a:cubicBezTo>
                      <a:pt x="212" y="72"/>
                      <a:pt x="213" y="66"/>
                      <a:pt x="205" y="65"/>
                    </a:cubicBezTo>
                    <a:cubicBezTo>
                      <a:pt x="204" y="64"/>
                      <a:pt x="204" y="63"/>
                      <a:pt x="204" y="62"/>
                    </a:cubicBezTo>
                    <a:cubicBezTo>
                      <a:pt x="203" y="62"/>
                      <a:pt x="203" y="62"/>
                      <a:pt x="203" y="62"/>
                    </a:cubicBezTo>
                    <a:cubicBezTo>
                      <a:pt x="203" y="63"/>
                      <a:pt x="204" y="64"/>
                      <a:pt x="205" y="65"/>
                    </a:cubicBezTo>
                    <a:cubicBezTo>
                      <a:pt x="205" y="70"/>
                      <a:pt x="207" y="75"/>
                      <a:pt x="212" y="77"/>
                    </a:cubicBezTo>
                    <a:cubicBezTo>
                      <a:pt x="212" y="84"/>
                      <a:pt x="213" y="90"/>
                      <a:pt x="217" y="96"/>
                    </a:cubicBezTo>
                    <a:cubicBezTo>
                      <a:pt x="217" y="105"/>
                      <a:pt x="217" y="115"/>
                      <a:pt x="213" y="124"/>
                    </a:cubicBezTo>
                    <a:cubicBezTo>
                      <a:pt x="210" y="112"/>
                      <a:pt x="207" y="101"/>
                      <a:pt x="202" y="92"/>
                    </a:cubicBezTo>
                    <a:cubicBezTo>
                      <a:pt x="195" y="79"/>
                      <a:pt x="191" y="64"/>
                      <a:pt x="176" y="58"/>
                    </a:cubicBezTo>
                    <a:cubicBezTo>
                      <a:pt x="175" y="57"/>
                      <a:pt x="175" y="57"/>
                      <a:pt x="175" y="57"/>
                    </a:cubicBezTo>
                    <a:cubicBezTo>
                      <a:pt x="175" y="57"/>
                      <a:pt x="175" y="57"/>
                      <a:pt x="175" y="58"/>
                    </a:cubicBezTo>
                    <a:cubicBezTo>
                      <a:pt x="176" y="61"/>
                      <a:pt x="178" y="64"/>
                      <a:pt x="180" y="66"/>
                    </a:cubicBezTo>
                    <a:cubicBezTo>
                      <a:pt x="201" y="92"/>
                      <a:pt x="209" y="122"/>
                      <a:pt x="214" y="155"/>
                    </a:cubicBezTo>
                    <a:cubicBezTo>
                      <a:pt x="205" y="154"/>
                      <a:pt x="202" y="145"/>
                      <a:pt x="195" y="142"/>
                    </a:cubicBezTo>
                    <a:cubicBezTo>
                      <a:pt x="194" y="137"/>
                      <a:pt x="190" y="136"/>
                      <a:pt x="185" y="135"/>
                    </a:cubicBezTo>
                    <a:cubicBezTo>
                      <a:pt x="185" y="135"/>
                      <a:pt x="185" y="135"/>
                      <a:pt x="184" y="135"/>
                    </a:cubicBezTo>
                    <a:cubicBezTo>
                      <a:pt x="185" y="135"/>
                      <a:pt x="185" y="135"/>
                      <a:pt x="185" y="135"/>
                    </a:cubicBezTo>
                    <a:cubicBezTo>
                      <a:pt x="186" y="141"/>
                      <a:pt x="191" y="142"/>
                      <a:pt x="195" y="142"/>
                    </a:cubicBezTo>
                    <a:cubicBezTo>
                      <a:pt x="195" y="145"/>
                      <a:pt x="193" y="148"/>
                      <a:pt x="191" y="147"/>
                    </a:cubicBezTo>
                    <a:cubicBezTo>
                      <a:pt x="176" y="143"/>
                      <a:pt x="160" y="144"/>
                      <a:pt x="149" y="131"/>
                    </a:cubicBezTo>
                    <a:cubicBezTo>
                      <a:pt x="146" y="129"/>
                      <a:pt x="143" y="128"/>
                      <a:pt x="139" y="128"/>
                    </a:cubicBezTo>
                    <a:cubicBezTo>
                      <a:pt x="139" y="125"/>
                      <a:pt x="138" y="122"/>
                      <a:pt x="135" y="122"/>
                    </a:cubicBezTo>
                    <a:cubicBezTo>
                      <a:pt x="134" y="121"/>
                      <a:pt x="133" y="122"/>
                      <a:pt x="133" y="124"/>
                    </a:cubicBezTo>
                    <a:cubicBezTo>
                      <a:pt x="134" y="127"/>
                      <a:pt x="136" y="128"/>
                      <a:pt x="139" y="128"/>
                    </a:cubicBezTo>
                    <a:cubicBezTo>
                      <a:pt x="139" y="130"/>
                      <a:pt x="147" y="133"/>
                      <a:pt x="139" y="135"/>
                    </a:cubicBezTo>
                    <a:cubicBezTo>
                      <a:pt x="117" y="122"/>
                      <a:pt x="92" y="116"/>
                      <a:pt x="68" y="108"/>
                    </a:cubicBezTo>
                    <a:cubicBezTo>
                      <a:pt x="91" y="119"/>
                      <a:pt x="114" y="131"/>
                      <a:pt x="139" y="135"/>
                    </a:cubicBezTo>
                    <a:cubicBezTo>
                      <a:pt x="148" y="141"/>
                      <a:pt x="157" y="144"/>
                      <a:pt x="167" y="146"/>
                    </a:cubicBezTo>
                    <a:cubicBezTo>
                      <a:pt x="183" y="148"/>
                      <a:pt x="198" y="155"/>
                      <a:pt x="214" y="159"/>
                    </a:cubicBezTo>
                    <a:cubicBezTo>
                      <a:pt x="215" y="163"/>
                      <a:pt x="216" y="166"/>
                      <a:pt x="217" y="169"/>
                    </a:cubicBezTo>
                    <a:cubicBezTo>
                      <a:pt x="212" y="169"/>
                      <a:pt x="207" y="169"/>
                      <a:pt x="202" y="168"/>
                    </a:cubicBezTo>
                    <a:cubicBezTo>
                      <a:pt x="176" y="164"/>
                      <a:pt x="148" y="164"/>
                      <a:pt x="122" y="154"/>
                    </a:cubicBezTo>
                    <a:cubicBezTo>
                      <a:pt x="122" y="154"/>
                      <a:pt x="121" y="153"/>
                      <a:pt x="120" y="153"/>
                    </a:cubicBezTo>
                    <a:cubicBezTo>
                      <a:pt x="120" y="153"/>
                      <a:pt x="119" y="153"/>
                      <a:pt x="119" y="154"/>
                    </a:cubicBezTo>
                    <a:cubicBezTo>
                      <a:pt x="120" y="154"/>
                      <a:pt x="121" y="154"/>
                      <a:pt x="122" y="155"/>
                    </a:cubicBezTo>
                    <a:cubicBezTo>
                      <a:pt x="123" y="163"/>
                      <a:pt x="132" y="160"/>
                      <a:pt x="136" y="164"/>
                    </a:cubicBezTo>
                    <a:cubicBezTo>
                      <a:pt x="134" y="169"/>
                      <a:pt x="127" y="164"/>
                      <a:pt x="126" y="171"/>
                    </a:cubicBezTo>
                    <a:cubicBezTo>
                      <a:pt x="145" y="171"/>
                      <a:pt x="163" y="166"/>
                      <a:pt x="184" y="171"/>
                    </a:cubicBezTo>
                    <a:cubicBezTo>
                      <a:pt x="176" y="175"/>
                      <a:pt x="170" y="178"/>
                      <a:pt x="164" y="181"/>
                    </a:cubicBezTo>
                    <a:cubicBezTo>
                      <a:pt x="166" y="183"/>
                      <a:pt x="167" y="184"/>
                      <a:pt x="169" y="183"/>
                    </a:cubicBezTo>
                    <a:cubicBezTo>
                      <a:pt x="186" y="173"/>
                      <a:pt x="204" y="168"/>
                      <a:pt x="224" y="177"/>
                    </a:cubicBezTo>
                    <a:cubicBezTo>
                      <a:pt x="226" y="177"/>
                      <a:pt x="226" y="179"/>
                      <a:pt x="226" y="181"/>
                    </a:cubicBezTo>
                    <a:close/>
                    <a:moveTo>
                      <a:pt x="130" y="55"/>
                    </a:moveTo>
                    <a:cubicBezTo>
                      <a:pt x="130" y="56"/>
                      <a:pt x="131" y="57"/>
                      <a:pt x="132" y="58"/>
                    </a:cubicBezTo>
                    <a:cubicBezTo>
                      <a:pt x="131" y="60"/>
                      <a:pt x="129" y="60"/>
                      <a:pt x="127" y="60"/>
                    </a:cubicBezTo>
                    <a:cubicBezTo>
                      <a:pt x="126" y="60"/>
                      <a:pt x="126" y="59"/>
                      <a:pt x="125" y="58"/>
                    </a:cubicBezTo>
                    <a:cubicBezTo>
                      <a:pt x="124" y="59"/>
                      <a:pt x="124" y="59"/>
                      <a:pt x="124" y="59"/>
                    </a:cubicBezTo>
                    <a:cubicBezTo>
                      <a:pt x="125" y="60"/>
                      <a:pt x="126" y="60"/>
                      <a:pt x="127" y="60"/>
                    </a:cubicBezTo>
                    <a:cubicBezTo>
                      <a:pt x="127" y="64"/>
                      <a:pt x="130" y="66"/>
                      <a:pt x="133" y="67"/>
                    </a:cubicBezTo>
                    <a:cubicBezTo>
                      <a:pt x="148" y="77"/>
                      <a:pt x="159" y="92"/>
                      <a:pt x="168" y="107"/>
                    </a:cubicBezTo>
                    <a:cubicBezTo>
                      <a:pt x="171" y="111"/>
                      <a:pt x="173" y="115"/>
                      <a:pt x="166" y="116"/>
                    </a:cubicBezTo>
                    <a:cubicBezTo>
                      <a:pt x="166" y="110"/>
                      <a:pt x="161" y="108"/>
                      <a:pt x="156" y="109"/>
                    </a:cubicBezTo>
                    <a:cubicBezTo>
                      <a:pt x="155" y="100"/>
                      <a:pt x="147" y="98"/>
                      <a:pt x="140" y="96"/>
                    </a:cubicBezTo>
                    <a:cubicBezTo>
                      <a:pt x="145" y="101"/>
                      <a:pt x="149" y="107"/>
                      <a:pt x="156" y="109"/>
                    </a:cubicBezTo>
                    <a:cubicBezTo>
                      <a:pt x="157" y="114"/>
                      <a:pt x="161" y="115"/>
                      <a:pt x="166" y="116"/>
                    </a:cubicBezTo>
                    <a:cubicBezTo>
                      <a:pt x="168" y="125"/>
                      <a:pt x="175" y="126"/>
                      <a:pt x="182" y="129"/>
                    </a:cubicBezTo>
                    <a:cubicBezTo>
                      <a:pt x="167" y="107"/>
                      <a:pt x="170" y="79"/>
                      <a:pt x="158" y="57"/>
                    </a:cubicBezTo>
                    <a:cubicBezTo>
                      <a:pt x="157" y="67"/>
                      <a:pt x="164" y="75"/>
                      <a:pt x="162" y="88"/>
                    </a:cubicBezTo>
                    <a:cubicBezTo>
                      <a:pt x="158" y="83"/>
                      <a:pt x="155" y="79"/>
                      <a:pt x="152" y="76"/>
                    </a:cubicBezTo>
                    <a:cubicBezTo>
                      <a:pt x="146" y="69"/>
                      <a:pt x="142" y="61"/>
                      <a:pt x="132" y="58"/>
                    </a:cubicBezTo>
                    <a:cubicBezTo>
                      <a:pt x="131" y="57"/>
                      <a:pt x="130" y="56"/>
                      <a:pt x="130" y="55"/>
                    </a:cubicBezTo>
                    <a:cubicBezTo>
                      <a:pt x="129" y="54"/>
                      <a:pt x="129" y="52"/>
                      <a:pt x="127" y="52"/>
                    </a:cubicBezTo>
                    <a:cubicBezTo>
                      <a:pt x="126" y="52"/>
                      <a:pt x="126" y="52"/>
                      <a:pt x="126" y="52"/>
                    </a:cubicBezTo>
                    <a:cubicBezTo>
                      <a:pt x="126" y="55"/>
                      <a:pt x="128" y="55"/>
                      <a:pt x="130" y="55"/>
                    </a:cubicBezTo>
                    <a:close/>
                    <a:moveTo>
                      <a:pt x="105" y="70"/>
                    </a:moveTo>
                    <a:cubicBezTo>
                      <a:pt x="105" y="68"/>
                      <a:pt x="105" y="67"/>
                      <a:pt x="103" y="66"/>
                    </a:cubicBezTo>
                    <a:cubicBezTo>
                      <a:pt x="103" y="66"/>
                      <a:pt x="102" y="67"/>
                      <a:pt x="102" y="68"/>
                    </a:cubicBezTo>
                    <a:cubicBezTo>
                      <a:pt x="102" y="70"/>
                      <a:pt x="104" y="70"/>
                      <a:pt x="105" y="70"/>
                    </a:cubicBezTo>
                    <a:cubicBezTo>
                      <a:pt x="106" y="71"/>
                      <a:pt x="107" y="73"/>
                      <a:pt x="108" y="75"/>
                    </a:cubicBezTo>
                    <a:cubicBezTo>
                      <a:pt x="91" y="75"/>
                      <a:pt x="77" y="66"/>
                      <a:pt x="61" y="60"/>
                    </a:cubicBezTo>
                    <a:cubicBezTo>
                      <a:pt x="60" y="66"/>
                      <a:pt x="68" y="64"/>
                      <a:pt x="66" y="70"/>
                    </a:cubicBezTo>
                    <a:cubicBezTo>
                      <a:pt x="57" y="70"/>
                      <a:pt x="47" y="70"/>
                      <a:pt x="38" y="70"/>
                    </a:cubicBezTo>
                    <a:cubicBezTo>
                      <a:pt x="37" y="71"/>
                      <a:pt x="37" y="72"/>
                      <a:pt x="37" y="73"/>
                    </a:cubicBezTo>
                    <a:cubicBezTo>
                      <a:pt x="57" y="74"/>
                      <a:pt x="77" y="71"/>
                      <a:pt x="95" y="79"/>
                    </a:cubicBezTo>
                    <a:cubicBezTo>
                      <a:pt x="84" y="79"/>
                      <a:pt x="74" y="80"/>
                      <a:pt x="66" y="88"/>
                    </a:cubicBezTo>
                    <a:cubicBezTo>
                      <a:pt x="89" y="85"/>
                      <a:pt x="113" y="78"/>
                      <a:pt x="136" y="93"/>
                    </a:cubicBezTo>
                    <a:cubicBezTo>
                      <a:pt x="130" y="84"/>
                      <a:pt x="122" y="79"/>
                      <a:pt x="113" y="75"/>
                    </a:cubicBezTo>
                    <a:cubicBezTo>
                      <a:pt x="112" y="70"/>
                      <a:pt x="109" y="70"/>
                      <a:pt x="105" y="70"/>
                    </a:cubicBezTo>
                    <a:close/>
                    <a:moveTo>
                      <a:pt x="79" y="50"/>
                    </a:moveTo>
                    <a:cubicBezTo>
                      <a:pt x="79" y="50"/>
                      <a:pt x="78" y="50"/>
                      <a:pt x="78" y="50"/>
                    </a:cubicBezTo>
                    <a:cubicBezTo>
                      <a:pt x="78" y="50"/>
                      <a:pt x="79" y="50"/>
                      <a:pt x="79" y="51"/>
                    </a:cubicBezTo>
                    <a:cubicBezTo>
                      <a:pt x="80" y="56"/>
                      <a:pt x="83" y="57"/>
                      <a:pt x="88" y="56"/>
                    </a:cubicBezTo>
                    <a:cubicBezTo>
                      <a:pt x="86" y="52"/>
                      <a:pt x="82" y="51"/>
                      <a:pt x="79" y="50"/>
                    </a:cubicBezTo>
                    <a:close/>
                    <a:moveTo>
                      <a:pt x="113" y="151"/>
                    </a:moveTo>
                    <a:cubicBezTo>
                      <a:pt x="114" y="151"/>
                      <a:pt x="114" y="150"/>
                      <a:pt x="115" y="149"/>
                    </a:cubicBezTo>
                    <a:cubicBezTo>
                      <a:pt x="108" y="145"/>
                      <a:pt x="102" y="142"/>
                      <a:pt x="96" y="138"/>
                    </a:cubicBezTo>
                    <a:cubicBezTo>
                      <a:pt x="95" y="137"/>
                      <a:pt x="92" y="138"/>
                      <a:pt x="92" y="140"/>
                    </a:cubicBezTo>
                    <a:cubicBezTo>
                      <a:pt x="92" y="141"/>
                      <a:pt x="93" y="143"/>
                      <a:pt x="94" y="143"/>
                    </a:cubicBezTo>
                    <a:cubicBezTo>
                      <a:pt x="100" y="146"/>
                      <a:pt x="107" y="149"/>
                      <a:pt x="113" y="151"/>
                    </a:cubicBezTo>
                    <a:close/>
                    <a:moveTo>
                      <a:pt x="155" y="52"/>
                    </a:moveTo>
                    <a:cubicBezTo>
                      <a:pt x="154" y="40"/>
                      <a:pt x="154" y="40"/>
                      <a:pt x="142" y="37"/>
                    </a:cubicBezTo>
                    <a:cubicBezTo>
                      <a:pt x="148" y="42"/>
                      <a:pt x="149" y="49"/>
                      <a:pt x="155" y="52"/>
                    </a:cubicBezTo>
                    <a:close/>
                    <a:moveTo>
                      <a:pt x="147" y="193"/>
                    </a:moveTo>
                    <a:cubicBezTo>
                      <a:pt x="154" y="192"/>
                      <a:pt x="158" y="190"/>
                      <a:pt x="161" y="183"/>
                    </a:cubicBezTo>
                    <a:cubicBezTo>
                      <a:pt x="155" y="185"/>
                      <a:pt x="150" y="187"/>
                      <a:pt x="147" y="193"/>
                    </a:cubicBezTo>
                    <a:close/>
                    <a:moveTo>
                      <a:pt x="141" y="200"/>
                    </a:moveTo>
                    <a:cubicBezTo>
                      <a:pt x="137" y="199"/>
                      <a:pt x="135" y="192"/>
                      <a:pt x="128" y="194"/>
                    </a:cubicBezTo>
                    <a:cubicBezTo>
                      <a:pt x="131" y="199"/>
                      <a:pt x="135" y="202"/>
                      <a:pt x="141" y="200"/>
                    </a:cubicBezTo>
                    <a:close/>
                    <a:moveTo>
                      <a:pt x="164" y="44"/>
                    </a:moveTo>
                    <a:cubicBezTo>
                      <a:pt x="166" y="49"/>
                      <a:pt x="167" y="52"/>
                      <a:pt x="172" y="52"/>
                    </a:cubicBezTo>
                    <a:cubicBezTo>
                      <a:pt x="172" y="47"/>
                      <a:pt x="169" y="45"/>
                      <a:pt x="164" y="44"/>
                    </a:cubicBezTo>
                    <a:close/>
                    <a:moveTo>
                      <a:pt x="73" y="45"/>
                    </a:moveTo>
                    <a:cubicBezTo>
                      <a:pt x="72" y="45"/>
                      <a:pt x="72" y="44"/>
                      <a:pt x="71" y="44"/>
                    </a:cubicBezTo>
                    <a:cubicBezTo>
                      <a:pt x="71" y="45"/>
                      <a:pt x="71" y="46"/>
                      <a:pt x="70" y="46"/>
                    </a:cubicBezTo>
                    <a:cubicBezTo>
                      <a:pt x="71" y="46"/>
                      <a:pt x="72" y="47"/>
                      <a:pt x="72" y="47"/>
                    </a:cubicBezTo>
                    <a:cubicBezTo>
                      <a:pt x="73" y="47"/>
                      <a:pt x="73" y="46"/>
                      <a:pt x="73" y="45"/>
                    </a:cubicBezTo>
                    <a:close/>
                    <a:moveTo>
                      <a:pt x="95" y="62"/>
                    </a:moveTo>
                    <a:cubicBezTo>
                      <a:pt x="95" y="62"/>
                      <a:pt x="96" y="62"/>
                      <a:pt x="96" y="62"/>
                    </a:cubicBezTo>
                    <a:cubicBezTo>
                      <a:pt x="96" y="62"/>
                      <a:pt x="96" y="61"/>
                      <a:pt x="96" y="61"/>
                    </a:cubicBezTo>
                    <a:cubicBezTo>
                      <a:pt x="96" y="61"/>
                      <a:pt x="96" y="61"/>
                      <a:pt x="95" y="61"/>
                    </a:cubicBezTo>
                    <a:cubicBezTo>
                      <a:pt x="95" y="61"/>
                      <a:pt x="95" y="61"/>
                      <a:pt x="95" y="6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4" name="Freeform 436">
                <a:extLst>
                  <a:ext uri="{FF2B5EF4-FFF2-40B4-BE49-F238E27FC236}">
                    <a16:creationId xmlns:a16="http://schemas.microsoft.com/office/drawing/2014/main" id="{D31661F7-CA31-0A05-C770-7CFB16874D34}"/>
                  </a:ext>
                </a:extLst>
              </p:cNvPr>
              <p:cNvSpPr>
                <a:spLocks noEditPoints="1"/>
              </p:cNvSpPr>
              <p:nvPr/>
            </p:nvSpPr>
            <p:spPr bwMode="auto">
              <a:xfrm>
                <a:off x="419" y="1244"/>
                <a:ext cx="291" cy="371"/>
              </a:xfrm>
              <a:custGeom>
                <a:avLst/>
                <a:gdLst>
                  <a:gd name="T0" fmla="*/ 13 w 254"/>
                  <a:gd name="T1" fmla="*/ 226 h 323"/>
                  <a:gd name="T2" fmla="*/ 77 w 254"/>
                  <a:gd name="T3" fmla="*/ 76 h 323"/>
                  <a:gd name="T4" fmla="*/ 200 w 254"/>
                  <a:gd name="T5" fmla="*/ 55 h 323"/>
                  <a:gd name="T6" fmla="*/ 138 w 254"/>
                  <a:gd name="T7" fmla="*/ 149 h 323"/>
                  <a:gd name="T8" fmla="*/ 139 w 254"/>
                  <a:gd name="T9" fmla="*/ 152 h 323"/>
                  <a:gd name="T10" fmla="*/ 145 w 254"/>
                  <a:gd name="T11" fmla="*/ 159 h 323"/>
                  <a:gd name="T12" fmla="*/ 20 w 254"/>
                  <a:gd name="T13" fmla="*/ 247 h 323"/>
                  <a:gd name="T14" fmla="*/ 0 w 254"/>
                  <a:gd name="T15" fmla="*/ 320 h 323"/>
                  <a:gd name="T16" fmla="*/ 112 w 254"/>
                  <a:gd name="T17" fmla="*/ 148 h 323"/>
                  <a:gd name="T18" fmla="*/ 109 w 254"/>
                  <a:gd name="T19" fmla="*/ 144 h 323"/>
                  <a:gd name="T20" fmla="*/ 134 w 254"/>
                  <a:gd name="T21" fmla="*/ 126 h 323"/>
                  <a:gd name="T22" fmla="*/ 128 w 254"/>
                  <a:gd name="T23" fmla="*/ 129 h 323"/>
                  <a:gd name="T24" fmla="*/ 107 w 254"/>
                  <a:gd name="T25" fmla="*/ 146 h 323"/>
                  <a:gd name="T26" fmla="*/ 61 w 254"/>
                  <a:gd name="T27" fmla="*/ 177 h 323"/>
                  <a:gd name="T28" fmla="*/ 30 w 254"/>
                  <a:gd name="T29" fmla="*/ 191 h 323"/>
                  <a:gd name="T30" fmla="*/ 20 w 254"/>
                  <a:gd name="T31" fmla="*/ 212 h 323"/>
                  <a:gd name="T32" fmla="*/ 112 w 254"/>
                  <a:gd name="T33" fmla="*/ 148 h 323"/>
                  <a:gd name="T34" fmla="*/ 122 w 254"/>
                  <a:gd name="T35" fmla="*/ 145 h 323"/>
                  <a:gd name="T36" fmla="*/ 119 w 254"/>
                  <a:gd name="T37" fmla="*/ 146 h 323"/>
                  <a:gd name="T38" fmla="*/ 154 w 254"/>
                  <a:gd name="T39" fmla="*/ 78 h 323"/>
                  <a:gd name="T40" fmla="*/ 150 w 254"/>
                  <a:gd name="T41" fmla="*/ 81 h 323"/>
                  <a:gd name="T42" fmla="*/ 124 w 254"/>
                  <a:gd name="T43" fmla="*/ 105 h 323"/>
                  <a:gd name="T44" fmla="*/ 99 w 254"/>
                  <a:gd name="T45" fmla="*/ 121 h 323"/>
                  <a:gd name="T46" fmla="*/ 124 w 254"/>
                  <a:gd name="T47" fmla="*/ 105 h 323"/>
                  <a:gd name="T48" fmla="*/ 194 w 254"/>
                  <a:gd name="T49" fmla="*/ 77 h 323"/>
                  <a:gd name="T50" fmla="*/ 148 w 254"/>
                  <a:gd name="T51" fmla="*/ 83 h 323"/>
                  <a:gd name="T52" fmla="*/ 116 w 254"/>
                  <a:gd name="T53" fmla="*/ 57 h 323"/>
                  <a:gd name="T54" fmla="*/ 109 w 254"/>
                  <a:gd name="T55" fmla="*/ 69 h 323"/>
                  <a:gd name="T56" fmla="*/ 114 w 254"/>
                  <a:gd name="T57" fmla="*/ 80 h 323"/>
                  <a:gd name="T58" fmla="*/ 167 w 254"/>
                  <a:gd name="T59" fmla="*/ 40 h 323"/>
                  <a:gd name="T60" fmla="*/ 191 w 254"/>
                  <a:gd name="T61" fmla="*/ 38 h 323"/>
                  <a:gd name="T62" fmla="*/ 174 w 254"/>
                  <a:gd name="T63" fmla="*/ 37 h 323"/>
                  <a:gd name="T64" fmla="*/ 198 w 254"/>
                  <a:gd name="T65" fmla="*/ 23 h 323"/>
                  <a:gd name="T66" fmla="*/ 167 w 254"/>
                  <a:gd name="T67" fmla="*/ 37 h 323"/>
                  <a:gd name="T68" fmla="*/ 126 w 254"/>
                  <a:gd name="T69" fmla="*/ 66 h 323"/>
                  <a:gd name="T70" fmla="*/ 109 w 254"/>
                  <a:gd name="T71" fmla="*/ 69 h 323"/>
                  <a:gd name="T72" fmla="*/ 116 w 254"/>
                  <a:gd name="T73" fmla="*/ 57 h 323"/>
                  <a:gd name="T74" fmla="*/ 116 w 254"/>
                  <a:gd name="T75" fmla="*/ 57 h 323"/>
                  <a:gd name="T76" fmla="*/ 60 w 254"/>
                  <a:gd name="T77" fmla="*/ 142 h 323"/>
                  <a:gd name="T78" fmla="*/ 66 w 254"/>
                  <a:gd name="T79" fmla="*/ 113 h 323"/>
                  <a:gd name="T80" fmla="*/ 42 w 254"/>
                  <a:gd name="T81" fmla="*/ 168 h 323"/>
                  <a:gd name="T82" fmla="*/ 73 w 254"/>
                  <a:gd name="T83" fmla="*/ 139 h 323"/>
                  <a:gd name="T84" fmla="*/ 76 w 254"/>
                  <a:gd name="T85" fmla="*/ 135 h 323"/>
                  <a:gd name="T86" fmla="*/ 97 w 254"/>
                  <a:gd name="T87" fmla="*/ 82 h 323"/>
                  <a:gd name="T88" fmla="*/ 97 w 254"/>
                  <a:gd name="T89" fmla="*/ 82 h 323"/>
                  <a:gd name="T90" fmla="*/ 108 w 254"/>
                  <a:gd name="T91" fmla="*/ 172 h 323"/>
                  <a:gd name="T92" fmla="*/ 39 w 254"/>
                  <a:gd name="T93" fmla="*/ 174 h 323"/>
                  <a:gd name="T94" fmla="*/ 39 w 254"/>
                  <a:gd name="T95" fmla="*/ 174 h 323"/>
                  <a:gd name="T96" fmla="*/ 128 w 254"/>
                  <a:gd name="T97" fmla="*/ 143 h 323"/>
                  <a:gd name="T98" fmla="*/ 127 w 254"/>
                  <a:gd name="T99" fmla="*/ 140 h 323"/>
                  <a:gd name="T100" fmla="*/ 206 w 254"/>
                  <a:gd name="T101" fmla="*/ 16 h 323"/>
                  <a:gd name="T102" fmla="*/ 206 w 254"/>
                  <a:gd name="T103" fmla="*/ 20 h 323"/>
                  <a:gd name="T104" fmla="*/ 70 w 254"/>
                  <a:gd name="T105" fmla="*/ 130 h 323"/>
                  <a:gd name="T106" fmla="*/ 65 w 254"/>
                  <a:gd name="T107" fmla="*/ 130 h 323"/>
                  <a:gd name="T108" fmla="*/ 70 w 254"/>
                  <a:gd name="T109" fmla="*/ 130 h 323"/>
                  <a:gd name="T110" fmla="*/ 95 w 254"/>
                  <a:gd name="T111" fmla="*/ 121 h 323"/>
                  <a:gd name="T112" fmla="*/ 94 w 254"/>
                  <a:gd name="T113" fmla="*/ 123 h 323"/>
                  <a:gd name="T114" fmla="*/ 142 w 254"/>
                  <a:gd name="T115" fmla="*/ 119 h 323"/>
                  <a:gd name="T116" fmla="*/ 139 w 254"/>
                  <a:gd name="T117" fmla="*/ 120 h 323"/>
                  <a:gd name="T118" fmla="*/ 142 w 254"/>
                  <a:gd name="T119" fmla="*/ 119 h 323"/>
                  <a:gd name="T120" fmla="*/ 121 w 254"/>
                  <a:gd name="T121" fmla="*/ 50 h 323"/>
                  <a:gd name="T122" fmla="*/ 122 w 254"/>
                  <a:gd name="T123" fmla="*/ 51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4" h="323">
                    <a:moveTo>
                      <a:pt x="0" y="320"/>
                    </a:moveTo>
                    <a:cubicBezTo>
                      <a:pt x="0" y="288"/>
                      <a:pt x="4" y="257"/>
                      <a:pt x="13" y="226"/>
                    </a:cubicBezTo>
                    <a:cubicBezTo>
                      <a:pt x="17" y="225"/>
                      <a:pt x="18" y="224"/>
                      <a:pt x="14" y="221"/>
                    </a:cubicBezTo>
                    <a:cubicBezTo>
                      <a:pt x="19" y="165"/>
                      <a:pt x="40" y="117"/>
                      <a:pt x="77" y="76"/>
                    </a:cubicBezTo>
                    <a:cubicBezTo>
                      <a:pt x="123" y="25"/>
                      <a:pt x="182" y="0"/>
                      <a:pt x="254" y="0"/>
                    </a:cubicBezTo>
                    <a:cubicBezTo>
                      <a:pt x="236" y="21"/>
                      <a:pt x="220" y="39"/>
                      <a:pt x="200" y="55"/>
                    </a:cubicBezTo>
                    <a:cubicBezTo>
                      <a:pt x="207" y="55"/>
                      <a:pt x="213" y="54"/>
                      <a:pt x="219" y="53"/>
                    </a:cubicBezTo>
                    <a:cubicBezTo>
                      <a:pt x="206" y="98"/>
                      <a:pt x="180" y="130"/>
                      <a:pt x="138" y="149"/>
                    </a:cubicBezTo>
                    <a:cubicBezTo>
                      <a:pt x="136" y="150"/>
                      <a:pt x="134" y="150"/>
                      <a:pt x="133" y="153"/>
                    </a:cubicBezTo>
                    <a:cubicBezTo>
                      <a:pt x="135" y="153"/>
                      <a:pt x="137" y="152"/>
                      <a:pt x="139" y="152"/>
                    </a:cubicBezTo>
                    <a:cubicBezTo>
                      <a:pt x="141" y="152"/>
                      <a:pt x="142" y="151"/>
                      <a:pt x="144" y="151"/>
                    </a:cubicBezTo>
                    <a:cubicBezTo>
                      <a:pt x="144" y="154"/>
                      <a:pt x="145" y="156"/>
                      <a:pt x="145" y="159"/>
                    </a:cubicBezTo>
                    <a:cubicBezTo>
                      <a:pt x="122" y="188"/>
                      <a:pt x="92" y="207"/>
                      <a:pt x="55" y="214"/>
                    </a:cubicBezTo>
                    <a:cubicBezTo>
                      <a:pt x="26" y="219"/>
                      <a:pt x="26" y="219"/>
                      <a:pt x="20" y="247"/>
                    </a:cubicBezTo>
                    <a:cubicBezTo>
                      <a:pt x="15" y="270"/>
                      <a:pt x="12" y="293"/>
                      <a:pt x="13" y="317"/>
                    </a:cubicBezTo>
                    <a:cubicBezTo>
                      <a:pt x="8" y="317"/>
                      <a:pt x="5" y="323"/>
                      <a:pt x="0" y="320"/>
                    </a:cubicBezTo>
                    <a:close/>
                    <a:moveTo>
                      <a:pt x="119" y="146"/>
                    </a:moveTo>
                    <a:cubicBezTo>
                      <a:pt x="116" y="146"/>
                      <a:pt x="113" y="146"/>
                      <a:pt x="112" y="148"/>
                    </a:cubicBezTo>
                    <a:cubicBezTo>
                      <a:pt x="110" y="148"/>
                      <a:pt x="108" y="148"/>
                      <a:pt x="107" y="146"/>
                    </a:cubicBezTo>
                    <a:cubicBezTo>
                      <a:pt x="108" y="145"/>
                      <a:pt x="108" y="144"/>
                      <a:pt x="109" y="144"/>
                    </a:cubicBezTo>
                    <a:cubicBezTo>
                      <a:pt x="117" y="141"/>
                      <a:pt x="125" y="137"/>
                      <a:pt x="129" y="129"/>
                    </a:cubicBezTo>
                    <a:cubicBezTo>
                      <a:pt x="131" y="129"/>
                      <a:pt x="133" y="129"/>
                      <a:pt x="134" y="126"/>
                    </a:cubicBezTo>
                    <a:cubicBezTo>
                      <a:pt x="134" y="126"/>
                      <a:pt x="133" y="125"/>
                      <a:pt x="133" y="125"/>
                    </a:cubicBezTo>
                    <a:cubicBezTo>
                      <a:pt x="129" y="124"/>
                      <a:pt x="129" y="127"/>
                      <a:pt x="128" y="129"/>
                    </a:cubicBezTo>
                    <a:cubicBezTo>
                      <a:pt x="120" y="132"/>
                      <a:pt x="112" y="134"/>
                      <a:pt x="109" y="144"/>
                    </a:cubicBezTo>
                    <a:cubicBezTo>
                      <a:pt x="108" y="144"/>
                      <a:pt x="108" y="145"/>
                      <a:pt x="107" y="146"/>
                    </a:cubicBezTo>
                    <a:cubicBezTo>
                      <a:pt x="88" y="151"/>
                      <a:pt x="75" y="165"/>
                      <a:pt x="61" y="177"/>
                    </a:cubicBezTo>
                    <a:cubicBezTo>
                      <a:pt x="61" y="177"/>
                      <a:pt x="61" y="177"/>
                      <a:pt x="61" y="177"/>
                    </a:cubicBezTo>
                    <a:cubicBezTo>
                      <a:pt x="56" y="178"/>
                      <a:pt x="53" y="181"/>
                      <a:pt x="49" y="183"/>
                    </a:cubicBezTo>
                    <a:cubicBezTo>
                      <a:pt x="43" y="186"/>
                      <a:pt x="40" y="197"/>
                      <a:pt x="30" y="191"/>
                    </a:cubicBezTo>
                    <a:cubicBezTo>
                      <a:pt x="29" y="191"/>
                      <a:pt x="28" y="192"/>
                      <a:pt x="27" y="193"/>
                    </a:cubicBezTo>
                    <a:cubicBezTo>
                      <a:pt x="25" y="199"/>
                      <a:pt x="23" y="206"/>
                      <a:pt x="20" y="212"/>
                    </a:cubicBezTo>
                    <a:cubicBezTo>
                      <a:pt x="34" y="191"/>
                      <a:pt x="62" y="189"/>
                      <a:pt x="78" y="171"/>
                    </a:cubicBezTo>
                    <a:cubicBezTo>
                      <a:pt x="86" y="161"/>
                      <a:pt x="102" y="158"/>
                      <a:pt x="112" y="148"/>
                    </a:cubicBezTo>
                    <a:cubicBezTo>
                      <a:pt x="114" y="148"/>
                      <a:pt x="117" y="149"/>
                      <a:pt x="119" y="146"/>
                    </a:cubicBezTo>
                    <a:cubicBezTo>
                      <a:pt x="120" y="146"/>
                      <a:pt x="121" y="145"/>
                      <a:pt x="122" y="145"/>
                    </a:cubicBezTo>
                    <a:cubicBezTo>
                      <a:pt x="122" y="145"/>
                      <a:pt x="122" y="144"/>
                      <a:pt x="121" y="144"/>
                    </a:cubicBezTo>
                    <a:cubicBezTo>
                      <a:pt x="121" y="145"/>
                      <a:pt x="120" y="145"/>
                      <a:pt x="119" y="146"/>
                    </a:cubicBezTo>
                    <a:close/>
                    <a:moveTo>
                      <a:pt x="150" y="81"/>
                    </a:moveTo>
                    <a:cubicBezTo>
                      <a:pt x="152" y="80"/>
                      <a:pt x="154" y="80"/>
                      <a:pt x="154" y="78"/>
                    </a:cubicBezTo>
                    <a:cubicBezTo>
                      <a:pt x="154" y="78"/>
                      <a:pt x="153" y="77"/>
                      <a:pt x="153" y="77"/>
                    </a:cubicBezTo>
                    <a:cubicBezTo>
                      <a:pt x="151" y="77"/>
                      <a:pt x="151" y="79"/>
                      <a:pt x="150" y="81"/>
                    </a:cubicBezTo>
                    <a:cubicBezTo>
                      <a:pt x="149" y="82"/>
                      <a:pt x="149" y="82"/>
                      <a:pt x="148" y="83"/>
                    </a:cubicBezTo>
                    <a:cubicBezTo>
                      <a:pt x="139" y="89"/>
                      <a:pt x="128" y="93"/>
                      <a:pt x="124" y="105"/>
                    </a:cubicBezTo>
                    <a:cubicBezTo>
                      <a:pt x="121" y="105"/>
                      <a:pt x="118" y="105"/>
                      <a:pt x="116" y="107"/>
                    </a:cubicBezTo>
                    <a:cubicBezTo>
                      <a:pt x="110" y="109"/>
                      <a:pt x="102" y="109"/>
                      <a:pt x="99" y="121"/>
                    </a:cubicBezTo>
                    <a:cubicBezTo>
                      <a:pt x="107" y="115"/>
                      <a:pt x="114" y="115"/>
                      <a:pt x="116" y="107"/>
                    </a:cubicBezTo>
                    <a:cubicBezTo>
                      <a:pt x="119" y="107"/>
                      <a:pt x="122" y="108"/>
                      <a:pt x="124" y="105"/>
                    </a:cubicBezTo>
                    <a:cubicBezTo>
                      <a:pt x="149" y="94"/>
                      <a:pt x="175" y="83"/>
                      <a:pt x="204" y="79"/>
                    </a:cubicBezTo>
                    <a:cubicBezTo>
                      <a:pt x="199" y="75"/>
                      <a:pt x="197" y="77"/>
                      <a:pt x="194" y="77"/>
                    </a:cubicBezTo>
                    <a:cubicBezTo>
                      <a:pt x="180" y="77"/>
                      <a:pt x="167" y="85"/>
                      <a:pt x="154" y="87"/>
                    </a:cubicBezTo>
                    <a:cubicBezTo>
                      <a:pt x="150" y="87"/>
                      <a:pt x="148" y="87"/>
                      <a:pt x="148" y="83"/>
                    </a:cubicBezTo>
                    <a:cubicBezTo>
                      <a:pt x="149" y="82"/>
                      <a:pt x="149" y="82"/>
                      <a:pt x="150" y="81"/>
                    </a:cubicBezTo>
                    <a:close/>
                    <a:moveTo>
                      <a:pt x="116" y="57"/>
                    </a:moveTo>
                    <a:cubicBezTo>
                      <a:pt x="113" y="58"/>
                      <a:pt x="112" y="60"/>
                      <a:pt x="112" y="64"/>
                    </a:cubicBezTo>
                    <a:cubicBezTo>
                      <a:pt x="110" y="65"/>
                      <a:pt x="109" y="67"/>
                      <a:pt x="109" y="69"/>
                    </a:cubicBezTo>
                    <a:cubicBezTo>
                      <a:pt x="104" y="69"/>
                      <a:pt x="99" y="72"/>
                      <a:pt x="101" y="77"/>
                    </a:cubicBezTo>
                    <a:cubicBezTo>
                      <a:pt x="102" y="79"/>
                      <a:pt x="107" y="86"/>
                      <a:pt x="114" y="80"/>
                    </a:cubicBezTo>
                    <a:cubicBezTo>
                      <a:pt x="119" y="76"/>
                      <a:pt x="125" y="74"/>
                      <a:pt x="126" y="66"/>
                    </a:cubicBezTo>
                    <a:cubicBezTo>
                      <a:pt x="142" y="60"/>
                      <a:pt x="156" y="53"/>
                      <a:pt x="167" y="40"/>
                    </a:cubicBezTo>
                    <a:cubicBezTo>
                      <a:pt x="168" y="45"/>
                      <a:pt x="171" y="45"/>
                      <a:pt x="175" y="43"/>
                    </a:cubicBezTo>
                    <a:cubicBezTo>
                      <a:pt x="180" y="41"/>
                      <a:pt x="186" y="39"/>
                      <a:pt x="191" y="38"/>
                    </a:cubicBezTo>
                    <a:cubicBezTo>
                      <a:pt x="198" y="36"/>
                      <a:pt x="205" y="36"/>
                      <a:pt x="211" y="30"/>
                    </a:cubicBezTo>
                    <a:cubicBezTo>
                      <a:pt x="199" y="32"/>
                      <a:pt x="187" y="35"/>
                      <a:pt x="174" y="37"/>
                    </a:cubicBezTo>
                    <a:cubicBezTo>
                      <a:pt x="174" y="37"/>
                      <a:pt x="174" y="36"/>
                      <a:pt x="174" y="36"/>
                    </a:cubicBezTo>
                    <a:cubicBezTo>
                      <a:pt x="182" y="31"/>
                      <a:pt x="190" y="27"/>
                      <a:pt x="198" y="23"/>
                    </a:cubicBezTo>
                    <a:cubicBezTo>
                      <a:pt x="197" y="22"/>
                      <a:pt x="197" y="21"/>
                      <a:pt x="196" y="20"/>
                    </a:cubicBezTo>
                    <a:cubicBezTo>
                      <a:pt x="186" y="25"/>
                      <a:pt x="174" y="26"/>
                      <a:pt x="167" y="37"/>
                    </a:cubicBezTo>
                    <a:cubicBezTo>
                      <a:pt x="160" y="34"/>
                      <a:pt x="155" y="36"/>
                      <a:pt x="150" y="43"/>
                    </a:cubicBezTo>
                    <a:cubicBezTo>
                      <a:pt x="144" y="52"/>
                      <a:pt x="131" y="55"/>
                      <a:pt x="126" y="66"/>
                    </a:cubicBezTo>
                    <a:cubicBezTo>
                      <a:pt x="121" y="66"/>
                      <a:pt x="119" y="70"/>
                      <a:pt x="115" y="72"/>
                    </a:cubicBezTo>
                    <a:cubicBezTo>
                      <a:pt x="111" y="74"/>
                      <a:pt x="110" y="72"/>
                      <a:pt x="109" y="69"/>
                    </a:cubicBezTo>
                    <a:cubicBezTo>
                      <a:pt x="111" y="68"/>
                      <a:pt x="112" y="66"/>
                      <a:pt x="112" y="64"/>
                    </a:cubicBezTo>
                    <a:cubicBezTo>
                      <a:pt x="115" y="62"/>
                      <a:pt x="116" y="60"/>
                      <a:pt x="116" y="57"/>
                    </a:cubicBezTo>
                    <a:cubicBezTo>
                      <a:pt x="117" y="56"/>
                      <a:pt x="117" y="56"/>
                      <a:pt x="117" y="55"/>
                    </a:cubicBezTo>
                    <a:cubicBezTo>
                      <a:pt x="117" y="56"/>
                      <a:pt x="117" y="56"/>
                      <a:pt x="116" y="57"/>
                    </a:cubicBezTo>
                    <a:close/>
                    <a:moveTo>
                      <a:pt x="73" y="139"/>
                    </a:moveTo>
                    <a:cubicBezTo>
                      <a:pt x="68" y="137"/>
                      <a:pt x="65" y="146"/>
                      <a:pt x="60" y="142"/>
                    </a:cubicBezTo>
                    <a:cubicBezTo>
                      <a:pt x="53" y="136"/>
                      <a:pt x="59" y="131"/>
                      <a:pt x="61" y="126"/>
                    </a:cubicBezTo>
                    <a:cubicBezTo>
                      <a:pt x="62" y="121"/>
                      <a:pt x="64" y="117"/>
                      <a:pt x="66" y="113"/>
                    </a:cubicBezTo>
                    <a:cubicBezTo>
                      <a:pt x="68" y="109"/>
                      <a:pt x="68" y="105"/>
                      <a:pt x="64" y="102"/>
                    </a:cubicBezTo>
                    <a:cubicBezTo>
                      <a:pt x="56" y="124"/>
                      <a:pt x="49" y="146"/>
                      <a:pt x="42" y="168"/>
                    </a:cubicBezTo>
                    <a:cubicBezTo>
                      <a:pt x="43" y="169"/>
                      <a:pt x="44" y="170"/>
                      <a:pt x="45" y="170"/>
                    </a:cubicBezTo>
                    <a:cubicBezTo>
                      <a:pt x="53" y="158"/>
                      <a:pt x="67" y="153"/>
                      <a:pt x="73" y="139"/>
                    </a:cubicBezTo>
                    <a:cubicBezTo>
                      <a:pt x="75" y="138"/>
                      <a:pt x="77" y="138"/>
                      <a:pt x="77" y="136"/>
                    </a:cubicBezTo>
                    <a:cubicBezTo>
                      <a:pt x="77" y="136"/>
                      <a:pt x="76" y="135"/>
                      <a:pt x="76" y="135"/>
                    </a:cubicBezTo>
                    <a:cubicBezTo>
                      <a:pt x="73" y="135"/>
                      <a:pt x="73" y="137"/>
                      <a:pt x="73" y="139"/>
                    </a:cubicBezTo>
                    <a:close/>
                    <a:moveTo>
                      <a:pt x="97" y="82"/>
                    </a:moveTo>
                    <a:cubicBezTo>
                      <a:pt x="91" y="99"/>
                      <a:pt x="78" y="109"/>
                      <a:pt x="72" y="123"/>
                    </a:cubicBezTo>
                    <a:cubicBezTo>
                      <a:pt x="87" y="113"/>
                      <a:pt x="101" y="91"/>
                      <a:pt x="97" y="82"/>
                    </a:cubicBezTo>
                    <a:close/>
                    <a:moveTo>
                      <a:pt x="77" y="178"/>
                    </a:moveTo>
                    <a:cubicBezTo>
                      <a:pt x="87" y="177"/>
                      <a:pt x="98" y="178"/>
                      <a:pt x="108" y="172"/>
                    </a:cubicBezTo>
                    <a:cubicBezTo>
                      <a:pt x="97" y="171"/>
                      <a:pt x="86" y="172"/>
                      <a:pt x="77" y="178"/>
                    </a:cubicBezTo>
                    <a:close/>
                    <a:moveTo>
                      <a:pt x="39" y="174"/>
                    </a:moveTo>
                    <a:cubicBezTo>
                      <a:pt x="37" y="177"/>
                      <a:pt x="32" y="180"/>
                      <a:pt x="34" y="187"/>
                    </a:cubicBezTo>
                    <a:cubicBezTo>
                      <a:pt x="38" y="183"/>
                      <a:pt x="40" y="179"/>
                      <a:pt x="39" y="174"/>
                    </a:cubicBezTo>
                    <a:close/>
                    <a:moveTo>
                      <a:pt x="127" y="140"/>
                    </a:moveTo>
                    <a:cubicBezTo>
                      <a:pt x="127" y="141"/>
                      <a:pt x="128" y="142"/>
                      <a:pt x="128" y="143"/>
                    </a:cubicBezTo>
                    <a:cubicBezTo>
                      <a:pt x="132" y="141"/>
                      <a:pt x="136" y="142"/>
                      <a:pt x="140" y="137"/>
                    </a:cubicBezTo>
                    <a:cubicBezTo>
                      <a:pt x="135" y="138"/>
                      <a:pt x="131" y="139"/>
                      <a:pt x="127" y="140"/>
                    </a:cubicBezTo>
                    <a:close/>
                    <a:moveTo>
                      <a:pt x="209" y="18"/>
                    </a:moveTo>
                    <a:cubicBezTo>
                      <a:pt x="210" y="16"/>
                      <a:pt x="208" y="16"/>
                      <a:pt x="206" y="16"/>
                    </a:cubicBezTo>
                    <a:cubicBezTo>
                      <a:pt x="205" y="16"/>
                      <a:pt x="203" y="17"/>
                      <a:pt x="203" y="18"/>
                    </a:cubicBezTo>
                    <a:cubicBezTo>
                      <a:pt x="202" y="20"/>
                      <a:pt x="204" y="20"/>
                      <a:pt x="206" y="20"/>
                    </a:cubicBezTo>
                    <a:cubicBezTo>
                      <a:pt x="207" y="20"/>
                      <a:pt x="209" y="20"/>
                      <a:pt x="209" y="18"/>
                    </a:cubicBezTo>
                    <a:close/>
                    <a:moveTo>
                      <a:pt x="70" y="130"/>
                    </a:moveTo>
                    <a:cubicBezTo>
                      <a:pt x="69" y="129"/>
                      <a:pt x="68" y="128"/>
                      <a:pt x="68" y="128"/>
                    </a:cubicBezTo>
                    <a:cubicBezTo>
                      <a:pt x="67" y="128"/>
                      <a:pt x="65" y="129"/>
                      <a:pt x="65" y="130"/>
                    </a:cubicBezTo>
                    <a:cubicBezTo>
                      <a:pt x="64" y="131"/>
                      <a:pt x="64" y="133"/>
                      <a:pt x="66" y="133"/>
                    </a:cubicBezTo>
                    <a:cubicBezTo>
                      <a:pt x="68" y="133"/>
                      <a:pt x="69" y="131"/>
                      <a:pt x="70" y="130"/>
                    </a:cubicBezTo>
                    <a:close/>
                    <a:moveTo>
                      <a:pt x="96" y="122"/>
                    </a:moveTo>
                    <a:cubicBezTo>
                      <a:pt x="96" y="122"/>
                      <a:pt x="96" y="121"/>
                      <a:pt x="95" y="121"/>
                    </a:cubicBezTo>
                    <a:cubicBezTo>
                      <a:pt x="95" y="120"/>
                      <a:pt x="94" y="121"/>
                      <a:pt x="93" y="121"/>
                    </a:cubicBezTo>
                    <a:cubicBezTo>
                      <a:pt x="94" y="122"/>
                      <a:pt x="94" y="123"/>
                      <a:pt x="94" y="123"/>
                    </a:cubicBezTo>
                    <a:cubicBezTo>
                      <a:pt x="95" y="123"/>
                      <a:pt x="95" y="123"/>
                      <a:pt x="96" y="122"/>
                    </a:cubicBezTo>
                    <a:close/>
                    <a:moveTo>
                      <a:pt x="142" y="119"/>
                    </a:moveTo>
                    <a:cubicBezTo>
                      <a:pt x="141" y="118"/>
                      <a:pt x="141" y="118"/>
                      <a:pt x="140" y="118"/>
                    </a:cubicBezTo>
                    <a:cubicBezTo>
                      <a:pt x="140" y="118"/>
                      <a:pt x="139" y="119"/>
                      <a:pt x="139" y="120"/>
                    </a:cubicBezTo>
                    <a:cubicBezTo>
                      <a:pt x="140" y="120"/>
                      <a:pt x="141" y="121"/>
                      <a:pt x="141" y="121"/>
                    </a:cubicBezTo>
                    <a:cubicBezTo>
                      <a:pt x="142" y="120"/>
                      <a:pt x="142" y="119"/>
                      <a:pt x="142" y="119"/>
                    </a:cubicBezTo>
                    <a:close/>
                    <a:moveTo>
                      <a:pt x="122" y="50"/>
                    </a:moveTo>
                    <a:cubicBezTo>
                      <a:pt x="121" y="50"/>
                      <a:pt x="121" y="50"/>
                      <a:pt x="121" y="50"/>
                    </a:cubicBezTo>
                    <a:cubicBezTo>
                      <a:pt x="121" y="50"/>
                      <a:pt x="121" y="51"/>
                      <a:pt x="121" y="51"/>
                    </a:cubicBezTo>
                    <a:cubicBezTo>
                      <a:pt x="121" y="51"/>
                      <a:pt x="122" y="51"/>
                      <a:pt x="122" y="51"/>
                    </a:cubicBezTo>
                    <a:cubicBezTo>
                      <a:pt x="122" y="51"/>
                      <a:pt x="122" y="50"/>
                      <a:pt x="122" y="5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5" name="Freeform 437">
                <a:extLst>
                  <a:ext uri="{FF2B5EF4-FFF2-40B4-BE49-F238E27FC236}">
                    <a16:creationId xmlns:a16="http://schemas.microsoft.com/office/drawing/2014/main" id="{42AE2ED6-CCB5-180E-06A6-16066FD2E6D9}"/>
                  </a:ext>
                </a:extLst>
              </p:cNvPr>
              <p:cNvSpPr>
                <a:spLocks noEditPoints="1"/>
              </p:cNvSpPr>
              <p:nvPr/>
            </p:nvSpPr>
            <p:spPr bwMode="auto">
              <a:xfrm>
                <a:off x="397" y="1056"/>
                <a:ext cx="229" cy="215"/>
              </a:xfrm>
              <a:custGeom>
                <a:avLst/>
                <a:gdLst>
                  <a:gd name="T0" fmla="*/ 55 w 200"/>
                  <a:gd name="T1" fmla="*/ 151 h 187"/>
                  <a:gd name="T2" fmla="*/ 50 w 200"/>
                  <a:gd name="T3" fmla="*/ 136 h 187"/>
                  <a:gd name="T4" fmla="*/ 44 w 200"/>
                  <a:gd name="T5" fmla="*/ 136 h 187"/>
                  <a:gd name="T6" fmla="*/ 32 w 200"/>
                  <a:gd name="T7" fmla="*/ 134 h 187"/>
                  <a:gd name="T8" fmla="*/ 139 w 200"/>
                  <a:gd name="T9" fmla="*/ 92 h 187"/>
                  <a:gd name="T10" fmla="*/ 115 w 200"/>
                  <a:gd name="T11" fmla="*/ 96 h 187"/>
                  <a:gd name="T12" fmla="*/ 49 w 200"/>
                  <a:gd name="T13" fmla="*/ 109 h 187"/>
                  <a:gd name="T14" fmla="*/ 32 w 200"/>
                  <a:gd name="T15" fmla="*/ 104 h 187"/>
                  <a:gd name="T16" fmla="*/ 29 w 200"/>
                  <a:gd name="T17" fmla="*/ 68 h 187"/>
                  <a:gd name="T18" fmla="*/ 0 w 200"/>
                  <a:gd name="T19" fmla="*/ 73 h 187"/>
                  <a:gd name="T20" fmla="*/ 93 w 200"/>
                  <a:gd name="T21" fmla="*/ 9 h 187"/>
                  <a:gd name="T22" fmla="*/ 92 w 200"/>
                  <a:gd name="T23" fmla="*/ 23 h 187"/>
                  <a:gd name="T24" fmla="*/ 191 w 200"/>
                  <a:gd name="T25" fmla="*/ 18 h 187"/>
                  <a:gd name="T26" fmla="*/ 193 w 200"/>
                  <a:gd name="T27" fmla="*/ 37 h 187"/>
                  <a:gd name="T28" fmla="*/ 148 w 200"/>
                  <a:gd name="T29" fmla="*/ 105 h 187"/>
                  <a:gd name="T30" fmla="*/ 127 w 200"/>
                  <a:gd name="T31" fmla="*/ 150 h 187"/>
                  <a:gd name="T32" fmla="*/ 63 w 200"/>
                  <a:gd name="T33" fmla="*/ 187 h 187"/>
                  <a:gd name="T34" fmla="*/ 97 w 200"/>
                  <a:gd name="T35" fmla="*/ 167 h 187"/>
                  <a:gd name="T36" fmla="*/ 96 w 200"/>
                  <a:gd name="T37" fmla="*/ 158 h 187"/>
                  <a:gd name="T38" fmla="*/ 89 w 200"/>
                  <a:gd name="T39" fmla="*/ 160 h 187"/>
                  <a:gd name="T40" fmla="*/ 58 w 200"/>
                  <a:gd name="T41" fmla="*/ 163 h 187"/>
                  <a:gd name="T42" fmla="*/ 99 w 200"/>
                  <a:gd name="T43" fmla="*/ 155 h 187"/>
                  <a:gd name="T44" fmla="*/ 120 w 200"/>
                  <a:gd name="T45" fmla="*/ 139 h 187"/>
                  <a:gd name="T46" fmla="*/ 89 w 200"/>
                  <a:gd name="T47" fmla="*/ 75 h 187"/>
                  <a:gd name="T48" fmla="*/ 124 w 200"/>
                  <a:gd name="T49" fmla="*/ 63 h 187"/>
                  <a:gd name="T50" fmla="*/ 137 w 200"/>
                  <a:gd name="T51" fmla="*/ 56 h 187"/>
                  <a:gd name="T52" fmla="*/ 90 w 200"/>
                  <a:gd name="T53" fmla="*/ 76 h 187"/>
                  <a:gd name="T54" fmla="*/ 76 w 200"/>
                  <a:gd name="T55" fmla="*/ 71 h 187"/>
                  <a:gd name="T56" fmla="*/ 108 w 200"/>
                  <a:gd name="T57" fmla="*/ 35 h 187"/>
                  <a:gd name="T58" fmla="*/ 80 w 200"/>
                  <a:gd name="T59" fmla="*/ 59 h 187"/>
                  <a:gd name="T60" fmla="*/ 71 w 200"/>
                  <a:gd name="T61" fmla="*/ 51 h 187"/>
                  <a:gd name="T62" fmla="*/ 71 w 200"/>
                  <a:gd name="T63" fmla="*/ 55 h 187"/>
                  <a:gd name="T64" fmla="*/ 70 w 200"/>
                  <a:gd name="T65" fmla="*/ 56 h 187"/>
                  <a:gd name="T66" fmla="*/ 64 w 200"/>
                  <a:gd name="T67" fmla="*/ 94 h 187"/>
                  <a:gd name="T68" fmla="*/ 76 w 200"/>
                  <a:gd name="T69" fmla="*/ 90 h 187"/>
                  <a:gd name="T70" fmla="*/ 35 w 200"/>
                  <a:gd name="T71" fmla="*/ 88 h 187"/>
                  <a:gd name="T72" fmla="*/ 68 w 200"/>
                  <a:gd name="T73" fmla="*/ 36 h 187"/>
                  <a:gd name="T74" fmla="*/ 35 w 200"/>
                  <a:gd name="T75" fmla="*/ 88 h 187"/>
                  <a:gd name="T76" fmla="*/ 83 w 200"/>
                  <a:gd name="T77" fmla="*/ 29 h 187"/>
                  <a:gd name="T78" fmla="*/ 101 w 200"/>
                  <a:gd name="T79" fmla="*/ 91 h 187"/>
                  <a:gd name="T80" fmla="*/ 101 w 200"/>
                  <a:gd name="T81" fmla="*/ 91 h 187"/>
                  <a:gd name="T82" fmla="*/ 149 w 200"/>
                  <a:gd name="T83" fmla="*/ 49 h 187"/>
                  <a:gd name="T84" fmla="*/ 149 w 200"/>
                  <a:gd name="T85" fmla="*/ 51 h 187"/>
                  <a:gd name="T86" fmla="*/ 124 w 200"/>
                  <a:gd name="T87" fmla="*/ 38 h 187"/>
                  <a:gd name="T88" fmla="*/ 123 w 200"/>
                  <a:gd name="T89" fmla="*/ 39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0" h="187">
                    <a:moveTo>
                      <a:pt x="58" y="163"/>
                    </a:moveTo>
                    <a:cubicBezTo>
                      <a:pt x="54" y="160"/>
                      <a:pt x="48" y="158"/>
                      <a:pt x="55" y="151"/>
                    </a:cubicBezTo>
                    <a:cubicBezTo>
                      <a:pt x="58" y="148"/>
                      <a:pt x="61" y="144"/>
                      <a:pt x="52" y="144"/>
                    </a:cubicBezTo>
                    <a:cubicBezTo>
                      <a:pt x="45" y="144"/>
                      <a:pt x="53" y="138"/>
                      <a:pt x="50" y="136"/>
                    </a:cubicBezTo>
                    <a:cubicBezTo>
                      <a:pt x="66" y="136"/>
                      <a:pt x="82" y="136"/>
                      <a:pt x="100" y="136"/>
                    </a:cubicBezTo>
                    <a:cubicBezTo>
                      <a:pt x="79" y="125"/>
                      <a:pt x="62" y="131"/>
                      <a:pt x="44" y="136"/>
                    </a:cubicBezTo>
                    <a:cubicBezTo>
                      <a:pt x="40" y="136"/>
                      <a:pt x="36" y="136"/>
                      <a:pt x="32" y="136"/>
                    </a:cubicBezTo>
                    <a:cubicBezTo>
                      <a:pt x="32" y="135"/>
                      <a:pt x="32" y="134"/>
                      <a:pt x="32" y="134"/>
                    </a:cubicBezTo>
                    <a:cubicBezTo>
                      <a:pt x="37" y="126"/>
                      <a:pt x="44" y="121"/>
                      <a:pt x="53" y="119"/>
                    </a:cubicBezTo>
                    <a:cubicBezTo>
                      <a:pt x="83" y="114"/>
                      <a:pt x="111" y="102"/>
                      <a:pt x="139" y="92"/>
                    </a:cubicBezTo>
                    <a:cubicBezTo>
                      <a:pt x="143" y="91"/>
                      <a:pt x="147" y="89"/>
                      <a:pt x="149" y="84"/>
                    </a:cubicBezTo>
                    <a:cubicBezTo>
                      <a:pt x="137" y="88"/>
                      <a:pt x="126" y="90"/>
                      <a:pt x="115" y="96"/>
                    </a:cubicBezTo>
                    <a:cubicBezTo>
                      <a:pt x="101" y="105"/>
                      <a:pt x="83" y="102"/>
                      <a:pt x="68" y="111"/>
                    </a:cubicBezTo>
                    <a:cubicBezTo>
                      <a:pt x="64" y="114"/>
                      <a:pt x="53" y="125"/>
                      <a:pt x="49" y="109"/>
                    </a:cubicBezTo>
                    <a:cubicBezTo>
                      <a:pt x="49" y="109"/>
                      <a:pt x="41" y="108"/>
                      <a:pt x="38" y="107"/>
                    </a:cubicBezTo>
                    <a:cubicBezTo>
                      <a:pt x="36" y="106"/>
                      <a:pt x="32" y="107"/>
                      <a:pt x="32" y="104"/>
                    </a:cubicBezTo>
                    <a:cubicBezTo>
                      <a:pt x="32" y="94"/>
                      <a:pt x="25" y="85"/>
                      <a:pt x="31" y="75"/>
                    </a:cubicBezTo>
                    <a:cubicBezTo>
                      <a:pt x="32" y="73"/>
                      <a:pt x="31" y="70"/>
                      <a:pt x="29" y="68"/>
                    </a:cubicBezTo>
                    <a:cubicBezTo>
                      <a:pt x="25" y="69"/>
                      <a:pt x="21" y="71"/>
                      <a:pt x="17" y="72"/>
                    </a:cubicBezTo>
                    <a:cubicBezTo>
                      <a:pt x="11" y="73"/>
                      <a:pt x="6" y="79"/>
                      <a:pt x="0" y="73"/>
                    </a:cubicBezTo>
                    <a:cubicBezTo>
                      <a:pt x="3" y="66"/>
                      <a:pt x="6" y="58"/>
                      <a:pt x="13" y="55"/>
                    </a:cubicBezTo>
                    <a:cubicBezTo>
                      <a:pt x="40" y="40"/>
                      <a:pt x="63" y="18"/>
                      <a:pt x="93" y="9"/>
                    </a:cubicBezTo>
                    <a:cubicBezTo>
                      <a:pt x="93" y="10"/>
                      <a:pt x="94" y="10"/>
                      <a:pt x="95" y="10"/>
                    </a:cubicBezTo>
                    <a:cubicBezTo>
                      <a:pt x="94" y="14"/>
                      <a:pt x="93" y="17"/>
                      <a:pt x="92" y="23"/>
                    </a:cubicBezTo>
                    <a:cubicBezTo>
                      <a:pt x="127" y="8"/>
                      <a:pt x="162" y="2"/>
                      <a:pt x="200" y="0"/>
                    </a:cubicBezTo>
                    <a:cubicBezTo>
                      <a:pt x="196" y="7"/>
                      <a:pt x="193" y="12"/>
                      <a:pt x="191" y="18"/>
                    </a:cubicBezTo>
                    <a:cubicBezTo>
                      <a:pt x="190" y="21"/>
                      <a:pt x="182" y="26"/>
                      <a:pt x="194" y="28"/>
                    </a:cubicBezTo>
                    <a:cubicBezTo>
                      <a:pt x="198" y="28"/>
                      <a:pt x="194" y="34"/>
                      <a:pt x="193" y="37"/>
                    </a:cubicBezTo>
                    <a:cubicBezTo>
                      <a:pt x="184" y="58"/>
                      <a:pt x="173" y="78"/>
                      <a:pt x="157" y="95"/>
                    </a:cubicBezTo>
                    <a:cubicBezTo>
                      <a:pt x="154" y="97"/>
                      <a:pt x="152" y="100"/>
                      <a:pt x="148" y="105"/>
                    </a:cubicBezTo>
                    <a:cubicBezTo>
                      <a:pt x="155" y="104"/>
                      <a:pt x="161" y="103"/>
                      <a:pt x="167" y="102"/>
                    </a:cubicBezTo>
                    <a:cubicBezTo>
                      <a:pt x="155" y="120"/>
                      <a:pt x="139" y="134"/>
                      <a:pt x="127" y="150"/>
                    </a:cubicBezTo>
                    <a:cubicBezTo>
                      <a:pt x="130" y="154"/>
                      <a:pt x="135" y="151"/>
                      <a:pt x="138" y="155"/>
                    </a:cubicBezTo>
                    <a:cubicBezTo>
                      <a:pt x="115" y="171"/>
                      <a:pt x="91" y="184"/>
                      <a:pt x="63" y="187"/>
                    </a:cubicBezTo>
                    <a:cubicBezTo>
                      <a:pt x="63" y="183"/>
                      <a:pt x="65" y="179"/>
                      <a:pt x="60" y="177"/>
                    </a:cubicBezTo>
                    <a:cubicBezTo>
                      <a:pt x="71" y="169"/>
                      <a:pt x="86" y="175"/>
                      <a:pt x="97" y="167"/>
                    </a:cubicBezTo>
                    <a:cubicBezTo>
                      <a:pt x="96" y="164"/>
                      <a:pt x="89" y="166"/>
                      <a:pt x="90" y="160"/>
                    </a:cubicBezTo>
                    <a:cubicBezTo>
                      <a:pt x="92" y="160"/>
                      <a:pt x="94" y="161"/>
                      <a:pt x="96" y="158"/>
                    </a:cubicBezTo>
                    <a:cubicBezTo>
                      <a:pt x="96" y="158"/>
                      <a:pt x="95" y="156"/>
                      <a:pt x="95" y="156"/>
                    </a:cubicBezTo>
                    <a:cubicBezTo>
                      <a:pt x="92" y="156"/>
                      <a:pt x="91" y="158"/>
                      <a:pt x="89" y="160"/>
                    </a:cubicBezTo>
                    <a:cubicBezTo>
                      <a:pt x="84" y="161"/>
                      <a:pt x="79" y="164"/>
                      <a:pt x="74" y="166"/>
                    </a:cubicBezTo>
                    <a:cubicBezTo>
                      <a:pt x="69" y="167"/>
                      <a:pt x="61" y="174"/>
                      <a:pt x="58" y="163"/>
                    </a:cubicBezTo>
                    <a:close/>
                    <a:moveTo>
                      <a:pt x="111" y="146"/>
                    </a:moveTo>
                    <a:cubicBezTo>
                      <a:pt x="106" y="146"/>
                      <a:pt x="103" y="149"/>
                      <a:pt x="99" y="155"/>
                    </a:cubicBezTo>
                    <a:cubicBezTo>
                      <a:pt x="106" y="153"/>
                      <a:pt x="111" y="152"/>
                      <a:pt x="111" y="146"/>
                    </a:cubicBezTo>
                    <a:cubicBezTo>
                      <a:pt x="115" y="145"/>
                      <a:pt x="118" y="144"/>
                      <a:pt x="120" y="139"/>
                    </a:cubicBezTo>
                    <a:cubicBezTo>
                      <a:pt x="115" y="140"/>
                      <a:pt x="112" y="141"/>
                      <a:pt x="111" y="146"/>
                    </a:cubicBezTo>
                    <a:close/>
                    <a:moveTo>
                      <a:pt x="89" y="75"/>
                    </a:moveTo>
                    <a:cubicBezTo>
                      <a:pt x="107" y="65"/>
                      <a:pt x="127" y="66"/>
                      <a:pt x="146" y="69"/>
                    </a:cubicBezTo>
                    <a:cubicBezTo>
                      <a:pt x="140" y="64"/>
                      <a:pt x="133" y="63"/>
                      <a:pt x="124" y="63"/>
                    </a:cubicBezTo>
                    <a:cubicBezTo>
                      <a:pt x="139" y="57"/>
                      <a:pt x="153" y="59"/>
                      <a:pt x="167" y="58"/>
                    </a:cubicBezTo>
                    <a:cubicBezTo>
                      <a:pt x="157" y="53"/>
                      <a:pt x="147" y="55"/>
                      <a:pt x="137" y="56"/>
                    </a:cubicBezTo>
                    <a:cubicBezTo>
                      <a:pt x="130" y="56"/>
                      <a:pt x="124" y="61"/>
                      <a:pt x="118" y="60"/>
                    </a:cubicBezTo>
                    <a:cubicBezTo>
                      <a:pt x="103" y="57"/>
                      <a:pt x="96" y="66"/>
                      <a:pt x="90" y="76"/>
                    </a:cubicBezTo>
                    <a:cubicBezTo>
                      <a:pt x="79" y="74"/>
                      <a:pt x="77" y="87"/>
                      <a:pt x="68" y="88"/>
                    </a:cubicBezTo>
                    <a:cubicBezTo>
                      <a:pt x="67" y="81"/>
                      <a:pt x="72" y="76"/>
                      <a:pt x="76" y="71"/>
                    </a:cubicBezTo>
                    <a:cubicBezTo>
                      <a:pt x="87" y="58"/>
                      <a:pt x="101" y="48"/>
                      <a:pt x="117" y="41"/>
                    </a:cubicBezTo>
                    <a:cubicBezTo>
                      <a:pt x="114" y="37"/>
                      <a:pt x="108" y="42"/>
                      <a:pt x="108" y="35"/>
                    </a:cubicBezTo>
                    <a:cubicBezTo>
                      <a:pt x="108" y="32"/>
                      <a:pt x="104" y="34"/>
                      <a:pt x="103" y="35"/>
                    </a:cubicBezTo>
                    <a:cubicBezTo>
                      <a:pt x="98" y="46"/>
                      <a:pt x="85" y="48"/>
                      <a:pt x="80" y="59"/>
                    </a:cubicBezTo>
                    <a:cubicBezTo>
                      <a:pt x="79" y="62"/>
                      <a:pt x="76" y="65"/>
                      <a:pt x="71" y="67"/>
                    </a:cubicBezTo>
                    <a:cubicBezTo>
                      <a:pt x="69" y="63"/>
                      <a:pt x="71" y="60"/>
                      <a:pt x="71" y="51"/>
                    </a:cubicBezTo>
                    <a:cubicBezTo>
                      <a:pt x="71" y="52"/>
                      <a:pt x="70" y="53"/>
                      <a:pt x="70" y="54"/>
                    </a:cubicBezTo>
                    <a:cubicBezTo>
                      <a:pt x="70" y="54"/>
                      <a:pt x="69" y="56"/>
                      <a:pt x="71" y="55"/>
                    </a:cubicBezTo>
                    <a:cubicBezTo>
                      <a:pt x="72" y="55"/>
                      <a:pt x="72" y="54"/>
                      <a:pt x="72" y="53"/>
                    </a:cubicBezTo>
                    <a:cubicBezTo>
                      <a:pt x="72" y="52"/>
                      <a:pt x="72" y="51"/>
                      <a:pt x="70" y="56"/>
                    </a:cubicBezTo>
                    <a:cubicBezTo>
                      <a:pt x="61" y="70"/>
                      <a:pt x="63" y="87"/>
                      <a:pt x="55" y="102"/>
                    </a:cubicBezTo>
                    <a:cubicBezTo>
                      <a:pt x="64" y="98"/>
                      <a:pt x="65" y="98"/>
                      <a:pt x="64" y="94"/>
                    </a:cubicBezTo>
                    <a:cubicBezTo>
                      <a:pt x="63" y="90"/>
                      <a:pt x="65" y="89"/>
                      <a:pt x="68" y="88"/>
                    </a:cubicBezTo>
                    <a:cubicBezTo>
                      <a:pt x="69" y="94"/>
                      <a:pt x="73" y="93"/>
                      <a:pt x="76" y="90"/>
                    </a:cubicBezTo>
                    <a:cubicBezTo>
                      <a:pt x="81" y="85"/>
                      <a:pt x="85" y="80"/>
                      <a:pt x="89" y="75"/>
                    </a:cubicBezTo>
                    <a:close/>
                    <a:moveTo>
                      <a:pt x="35" y="88"/>
                    </a:moveTo>
                    <a:cubicBezTo>
                      <a:pt x="43" y="74"/>
                      <a:pt x="50" y="61"/>
                      <a:pt x="60" y="48"/>
                    </a:cubicBezTo>
                    <a:cubicBezTo>
                      <a:pt x="63" y="44"/>
                      <a:pt x="72" y="40"/>
                      <a:pt x="68" y="36"/>
                    </a:cubicBezTo>
                    <a:cubicBezTo>
                      <a:pt x="61" y="31"/>
                      <a:pt x="59" y="42"/>
                      <a:pt x="56" y="46"/>
                    </a:cubicBezTo>
                    <a:cubicBezTo>
                      <a:pt x="47" y="59"/>
                      <a:pt x="36" y="71"/>
                      <a:pt x="35" y="88"/>
                    </a:cubicBezTo>
                    <a:close/>
                    <a:moveTo>
                      <a:pt x="74" y="45"/>
                    </a:moveTo>
                    <a:cubicBezTo>
                      <a:pt x="79" y="41"/>
                      <a:pt x="84" y="38"/>
                      <a:pt x="83" y="29"/>
                    </a:cubicBezTo>
                    <a:cubicBezTo>
                      <a:pt x="76" y="33"/>
                      <a:pt x="73" y="38"/>
                      <a:pt x="74" y="45"/>
                    </a:cubicBezTo>
                    <a:close/>
                    <a:moveTo>
                      <a:pt x="101" y="91"/>
                    </a:moveTo>
                    <a:cubicBezTo>
                      <a:pt x="96" y="91"/>
                      <a:pt x="93" y="94"/>
                      <a:pt x="93" y="99"/>
                    </a:cubicBezTo>
                    <a:cubicBezTo>
                      <a:pt x="98" y="98"/>
                      <a:pt x="100" y="96"/>
                      <a:pt x="101" y="91"/>
                    </a:cubicBezTo>
                    <a:close/>
                    <a:moveTo>
                      <a:pt x="151" y="50"/>
                    </a:moveTo>
                    <a:cubicBezTo>
                      <a:pt x="150" y="50"/>
                      <a:pt x="149" y="49"/>
                      <a:pt x="149" y="49"/>
                    </a:cubicBezTo>
                    <a:cubicBezTo>
                      <a:pt x="148" y="49"/>
                      <a:pt x="148" y="50"/>
                      <a:pt x="147" y="50"/>
                    </a:cubicBezTo>
                    <a:cubicBezTo>
                      <a:pt x="148" y="50"/>
                      <a:pt x="148" y="51"/>
                      <a:pt x="149" y="51"/>
                    </a:cubicBezTo>
                    <a:cubicBezTo>
                      <a:pt x="149" y="51"/>
                      <a:pt x="150" y="50"/>
                      <a:pt x="151" y="50"/>
                    </a:cubicBezTo>
                    <a:close/>
                    <a:moveTo>
                      <a:pt x="124" y="38"/>
                    </a:moveTo>
                    <a:cubicBezTo>
                      <a:pt x="124" y="38"/>
                      <a:pt x="123" y="38"/>
                      <a:pt x="123" y="38"/>
                    </a:cubicBezTo>
                    <a:cubicBezTo>
                      <a:pt x="123" y="38"/>
                      <a:pt x="123" y="38"/>
                      <a:pt x="123" y="39"/>
                    </a:cubicBezTo>
                    <a:cubicBezTo>
                      <a:pt x="123" y="38"/>
                      <a:pt x="124" y="38"/>
                      <a:pt x="124" y="38"/>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6" name="Freeform 438">
                <a:extLst>
                  <a:ext uri="{FF2B5EF4-FFF2-40B4-BE49-F238E27FC236}">
                    <a16:creationId xmlns:a16="http://schemas.microsoft.com/office/drawing/2014/main" id="{E4978EA2-F7A4-45F1-EF9B-66FB19007E51}"/>
                  </a:ext>
                </a:extLst>
              </p:cNvPr>
              <p:cNvSpPr>
                <a:spLocks noEditPoints="1"/>
              </p:cNvSpPr>
              <p:nvPr/>
            </p:nvSpPr>
            <p:spPr bwMode="auto">
              <a:xfrm>
                <a:off x="297" y="846"/>
                <a:ext cx="158" cy="259"/>
              </a:xfrm>
              <a:custGeom>
                <a:avLst/>
                <a:gdLst>
                  <a:gd name="T0" fmla="*/ 9 w 138"/>
                  <a:gd name="T1" fmla="*/ 222 h 226"/>
                  <a:gd name="T2" fmla="*/ 132 w 138"/>
                  <a:gd name="T3" fmla="*/ 2 h 226"/>
                  <a:gd name="T4" fmla="*/ 113 w 138"/>
                  <a:gd name="T5" fmla="*/ 56 h 226"/>
                  <a:gd name="T6" fmla="*/ 99 w 138"/>
                  <a:gd name="T7" fmla="*/ 135 h 226"/>
                  <a:gd name="T8" fmla="*/ 97 w 138"/>
                  <a:gd name="T9" fmla="*/ 151 h 226"/>
                  <a:gd name="T10" fmla="*/ 32 w 138"/>
                  <a:gd name="T11" fmla="*/ 221 h 226"/>
                  <a:gd name="T12" fmla="*/ 22 w 138"/>
                  <a:gd name="T13" fmla="*/ 209 h 226"/>
                  <a:gd name="T14" fmla="*/ 74 w 138"/>
                  <a:gd name="T15" fmla="*/ 171 h 226"/>
                  <a:gd name="T16" fmla="*/ 53 w 138"/>
                  <a:gd name="T17" fmla="*/ 177 h 226"/>
                  <a:gd name="T18" fmla="*/ 80 w 138"/>
                  <a:gd name="T19" fmla="*/ 127 h 226"/>
                  <a:gd name="T20" fmla="*/ 80 w 138"/>
                  <a:gd name="T21" fmla="*/ 126 h 226"/>
                  <a:gd name="T22" fmla="*/ 44 w 138"/>
                  <a:gd name="T23" fmla="*/ 175 h 226"/>
                  <a:gd name="T24" fmla="*/ 22 w 138"/>
                  <a:gd name="T25" fmla="*/ 209 h 226"/>
                  <a:gd name="T26" fmla="*/ 41 w 138"/>
                  <a:gd name="T27" fmla="*/ 146 h 226"/>
                  <a:gd name="T28" fmla="*/ 41 w 138"/>
                  <a:gd name="T29" fmla="*/ 146 h 226"/>
                  <a:gd name="T30" fmla="*/ 34 w 138"/>
                  <a:gd name="T31" fmla="*/ 151 h 226"/>
                  <a:gd name="T32" fmla="*/ 58 w 138"/>
                  <a:gd name="T33" fmla="*/ 83 h 226"/>
                  <a:gd name="T34" fmla="*/ 92 w 138"/>
                  <a:gd name="T35" fmla="*/ 49 h 226"/>
                  <a:gd name="T36" fmla="*/ 99 w 138"/>
                  <a:gd name="T37" fmla="*/ 37 h 226"/>
                  <a:gd name="T38" fmla="*/ 95 w 138"/>
                  <a:gd name="T39" fmla="*/ 34 h 226"/>
                  <a:gd name="T40" fmla="*/ 92 w 138"/>
                  <a:gd name="T41" fmla="*/ 49 h 226"/>
                  <a:gd name="T42" fmla="*/ 58 w 138"/>
                  <a:gd name="T43" fmla="*/ 83 h 226"/>
                  <a:gd name="T44" fmla="*/ 46 w 138"/>
                  <a:gd name="T45" fmla="*/ 101 h 226"/>
                  <a:gd name="T46" fmla="*/ 22 w 138"/>
                  <a:gd name="T47" fmla="*/ 158 h 226"/>
                  <a:gd name="T48" fmla="*/ 15 w 138"/>
                  <a:gd name="T49" fmla="*/ 224 h 226"/>
                  <a:gd name="T50" fmla="*/ 99 w 138"/>
                  <a:gd name="T51" fmla="*/ 86 h 226"/>
                  <a:gd name="T52" fmla="*/ 107 w 138"/>
                  <a:gd name="T53" fmla="*/ 80 h 226"/>
                  <a:gd name="T54" fmla="*/ 99 w 138"/>
                  <a:gd name="T55" fmla="*/ 85 h 226"/>
                  <a:gd name="T56" fmla="*/ 99 w 138"/>
                  <a:gd name="T57" fmla="*/ 86 h 226"/>
                  <a:gd name="T58" fmla="*/ 82 w 138"/>
                  <a:gd name="T59" fmla="*/ 90 h 226"/>
                  <a:gd name="T60" fmla="*/ 68 w 138"/>
                  <a:gd name="T61" fmla="*/ 108 h 226"/>
                  <a:gd name="T62" fmla="*/ 82 w 138"/>
                  <a:gd name="T63" fmla="*/ 90 h 226"/>
                  <a:gd name="T64" fmla="*/ 47 w 138"/>
                  <a:gd name="T65" fmla="*/ 141 h 226"/>
                  <a:gd name="T66" fmla="*/ 44 w 138"/>
                  <a:gd name="T67" fmla="*/ 139 h 226"/>
                  <a:gd name="T68" fmla="*/ 32 w 138"/>
                  <a:gd name="T69" fmla="*/ 97 h 226"/>
                  <a:gd name="T70" fmla="*/ 32 w 138"/>
                  <a:gd name="T71" fmla="*/ 101 h 226"/>
                  <a:gd name="T72" fmla="*/ 113 w 138"/>
                  <a:gd name="T73" fmla="*/ 74 h 226"/>
                  <a:gd name="T74" fmla="*/ 114 w 138"/>
                  <a:gd name="T75" fmla="*/ 77 h 226"/>
                  <a:gd name="T76" fmla="*/ 113 w 138"/>
                  <a:gd name="T77" fmla="*/ 74 h 226"/>
                  <a:gd name="T78" fmla="*/ 45 w 138"/>
                  <a:gd name="T79" fmla="*/ 87 h 226"/>
                  <a:gd name="T80" fmla="*/ 45 w 138"/>
                  <a:gd name="T81" fmla="*/ 91 h 226"/>
                  <a:gd name="T82" fmla="*/ 48 w 138"/>
                  <a:gd name="T83" fmla="*/ 79 h 226"/>
                  <a:gd name="T84" fmla="*/ 46 w 138"/>
                  <a:gd name="T85" fmla="*/ 79 h 226"/>
                  <a:gd name="T86" fmla="*/ 48 w 138"/>
                  <a:gd name="T87" fmla="*/ 79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8" h="226">
                    <a:moveTo>
                      <a:pt x="12" y="226"/>
                    </a:moveTo>
                    <a:cubicBezTo>
                      <a:pt x="11" y="225"/>
                      <a:pt x="10" y="223"/>
                      <a:pt x="9" y="222"/>
                    </a:cubicBezTo>
                    <a:cubicBezTo>
                      <a:pt x="0" y="169"/>
                      <a:pt x="10" y="119"/>
                      <a:pt x="39" y="74"/>
                    </a:cubicBezTo>
                    <a:cubicBezTo>
                      <a:pt x="61" y="39"/>
                      <a:pt x="93" y="16"/>
                      <a:pt x="132" y="2"/>
                    </a:cubicBezTo>
                    <a:cubicBezTo>
                      <a:pt x="133" y="1"/>
                      <a:pt x="135" y="0"/>
                      <a:pt x="138" y="2"/>
                    </a:cubicBezTo>
                    <a:cubicBezTo>
                      <a:pt x="131" y="20"/>
                      <a:pt x="123" y="37"/>
                      <a:pt x="113" y="56"/>
                    </a:cubicBezTo>
                    <a:cubicBezTo>
                      <a:pt x="118" y="53"/>
                      <a:pt x="122" y="52"/>
                      <a:pt x="127" y="49"/>
                    </a:cubicBezTo>
                    <a:cubicBezTo>
                      <a:pt x="126" y="82"/>
                      <a:pt x="121" y="111"/>
                      <a:pt x="99" y="135"/>
                    </a:cubicBezTo>
                    <a:cubicBezTo>
                      <a:pt x="97" y="137"/>
                      <a:pt x="87" y="141"/>
                      <a:pt x="98" y="144"/>
                    </a:cubicBezTo>
                    <a:cubicBezTo>
                      <a:pt x="100" y="145"/>
                      <a:pt x="98" y="149"/>
                      <a:pt x="97" y="151"/>
                    </a:cubicBezTo>
                    <a:cubicBezTo>
                      <a:pt x="88" y="174"/>
                      <a:pt x="76" y="194"/>
                      <a:pt x="55" y="209"/>
                    </a:cubicBezTo>
                    <a:cubicBezTo>
                      <a:pt x="47" y="213"/>
                      <a:pt x="39" y="216"/>
                      <a:pt x="32" y="221"/>
                    </a:cubicBezTo>
                    <a:cubicBezTo>
                      <a:pt x="27" y="224"/>
                      <a:pt x="25" y="219"/>
                      <a:pt x="22" y="218"/>
                    </a:cubicBezTo>
                    <a:cubicBezTo>
                      <a:pt x="22" y="215"/>
                      <a:pt x="22" y="212"/>
                      <a:pt x="22" y="209"/>
                    </a:cubicBezTo>
                    <a:cubicBezTo>
                      <a:pt x="28" y="206"/>
                      <a:pt x="32" y="201"/>
                      <a:pt x="34" y="194"/>
                    </a:cubicBezTo>
                    <a:cubicBezTo>
                      <a:pt x="49" y="189"/>
                      <a:pt x="60" y="177"/>
                      <a:pt x="74" y="171"/>
                    </a:cubicBezTo>
                    <a:cubicBezTo>
                      <a:pt x="74" y="170"/>
                      <a:pt x="73" y="169"/>
                      <a:pt x="73" y="168"/>
                    </a:cubicBezTo>
                    <a:cubicBezTo>
                      <a:pt x="66" y="171"/>
                      <a:pt x="59" y="174"/>
                      <a:pt x="53" y="177"/>
                    </a:cubicBezTo>
                    <a:cubicBezTo>
                      <a:pt x="52" y="176"/>
                      <a:pt x="51" y="175"/>
                      <a:pt x="50" y="175"/>
                    </a:cubicBezTo>
                    <a:cubicBezTo>
                      <a:pt x="66" y="162"/>
                      <a:pt x="73" y="144"/>
                      <a:pt x="80" y="127"/>
                    </a:cubicBezTo>
                    <a:cubicBezTo>
                      <a:pt x="85" y="126"/>
                      <a:pt x="86" y="123"/>
                      <a:pt x="85" y="116"/>
                    </a:cubicBezTo>
                    <a:cubicBezTo>
                      <a:pt x="82" y="120"/>
                      <a:pt x="80" y="123"/>
                      <a:pt x="80" y="126"/>
                    </a:cubicBezTo>
                    <a:cubicBezTo>
                      <a:pt x="77" y="127"/>
                      <a:pt x="75" y="127"/>
                      <a:pt x="74" y="130"/>
                    </a:cubicBezTo>
                    <a:cubicBezTo>
                      <a:pt x="64" y="145"/>
                      <a:pt x="53" y="159"/>
                      <a:pt x="44" y="175"/>
                    </a:cubicBezTo>
                    <a:cubicBezTo>
                      <a:pt x="40" y="181"/>
                      <a:pt x="33" y="186"/>
                      <a:pt x="34" y="194"/>
                    </a:cubicBezTo>
                    <a:cubicBezTo>
                      <a:pt x="26" y="196"/>
                      <a:pt x="23" y="202"/>
                      <a:pt x="22" y="209"/>
                    </a:cubicBezTo>
                    <a:cubicBezTo>
                      <a:pt x="18" y="204"/>
                      <a:pt x="19" y="199"/>
                      <a:pt x="21" y="194"/>
                    </a:cubicBezTo>
                    <a:cubicBezTo>
                      <a:pt x="25" y="177"/>
                      <a:pt x="37" y="163"/>
                      <a:pt x="41" y="146"/>
                    </a:cubicBezTo>
                    <a:cubicBezTo>
                      <a:pt x="41" y="146"/>
                      <a:pt x="41" y="145"/>
                      <a:pt x="42" y="145"/>
                    </a:cubicBezTo>
                    <a:cubicBezTo>
                      <a:pt x="41" y="145"/>
                      <a:pt x="41" y="146"/>
                      <a:pt x="41" y="146"/>
                    </a:cubicBezTo>
                    <a:cubicBezTo>
                      <a:pt x="37" y="146"/>
                      <a:pt x="36" y="149"/>
                      <a:pt x="34" y="151"/>
                    </a:cubicBezTo>
                    <a:cubicBezTo>
                      <a:pt x="34" y="151"/>
                      <a:pt x="34" y="151"/>
                      <a:pt x="34" y="151"/>
                    </a:cubicBezTo>
                    <a:cubicBezTo>
                      <a:pt x="34" y="136"/>
                      <a:pt x="41" y="123"/>
                      <a:pt x="47" y="110"/>
                    </a:cubicBezTo>
                    <a:cubicBezTo>
                      <a:pt x="51" y="101"/>
                      <a:pt x="58" y="94"/>
                      <a:pt x="58" y="83"/>
                    </a:cubicBezTo>
                    <a:cubicBezTo>
                      <a:pt x="67" y="81"/>
                      <a:pt x="69" y="73"/>
                      <a:pt x="74" y="68"/>
                    </a:cubicBezTo>
                    <a:cubicBezTo>
                      <a:pt x="80" y="61"/>
                      <a:pt x="89" y="59"/>
                      <a:pt x="92" y="49"/>
                    </a:cubicBezTo>
                    <a:cubicBezTo>
                      <a:pt x="101" y="46"/>
                      <a:pt x="110" y="43"/>
                      <a:pt x="115" y="34"/>
                    </a:cubicBezTo>
                    <a:cubicBezTo>
                      <a:pt x="109" y="35"/>
                      <a:pt x="105" y="39"/>
                      <a:pt x="99" y="37"/>
                    </a:cubicBezTo>
                    <a:cubicBezTo>
                      <a:pt x="99" y="37"/>
                      <a:pt x="99" y="37"/>
                      <a:pt x="99" y="37"/>
                    </a:cubicBezTo>
                    <a:cubicBezTo>
                      <a:pt x="99" y="35"/>
                      <a:pt x="98" y="32"/>
                      <a:pt x="95" y="34"/>
                    </a:cubicBezTo>
                    <a:cubicBezTo>
                      <a:pt x="92" y="35"/>
                      <a:pt x="88" y="37"/>
                      <a:pt x="91" y="41"/>
                    </a:cubicBezTo>
                    <a:cubicBezTo>
                      <a:pt x="94" y="44"/>
                      <a:pt x="93" y="46"/>
                      <a:pt x="92" y="49"/>
                    </a:cubicBezTo>
                    <a:cubicBezTo>
                      <a:pt x="88" y="50"/>
                      <a:pt x="86" y="43"/>
                      <a:pt x="83" y="47"/>
                    </a:cubicBezTo>
                    <a:cubicBezTo>
                      <a:pt x="72" y="57"/>
                      <a:pt x="62" y="68"/>
                      <a:pt x="58" y="83"/>
                    </a:cubicBezTo>
                    <a:cubicBezTo>
                      <a:pt x="54" y="87"/>
                      <a:pt x="50" y="91"/>
                      <a:pt x="49" y="97"/>
                    </a:cubicBezTo>
                    <a:cubicBezTo>
                      <a:pt x="48" y="99"/>
                      <a:pt x="48" y="101"/>
                      <a:pt x="46" y="101"/>
                    </a:cubicBezTo>
                    <a:cubicBezTo>
                      <a:pt x="39" y="102"/>
                      <a:pt x="39" y="102"/>
                      <a:pt x="39" y="107"/>
                    </a:cubicBezTo>
                    <a:cubicBezTo>
                      <a:pt x="37" y="125"/>
                      <a:pt x="29" y="141"/>
                      <a:pt x="22" y="158"/>
                    </a:cubicBezTo>
                    <a:cubicBezTo>
                      <a:pt x="24" y="141"/>
                      <a:pt x="27" y="124"/>
                      <a:pt x="29" y="107"/>
                    </a:cubicBezTo>
                    <a:cubicBezTo>
                      <a:pt x="14" y="145"/>
                      <a:pt x="22" y="185"/>
                      <a:pt x="15" y="224"/>
                    </a:cubicBezTo>
                    <a:cubicBezTo>
                      <a:pt x="14" y="224"/>
                      <a:pt x="13" y="225"/>
                      <a:pt x="12" y="226"/>
                    </a:cubicBezTo>
                    <a:close/>
                    <a:moveTo>
                      <a:pt x="99" y="86"/>
                    </a:moveTo>
                    <a:cubicBezTo>
                      <a:pt x="101" y="85"/>
                      <a:pt x="102" y="85"/>
                      <a:pt x="104" y="84"/>
                    </a:cubicBezTo>
                    <a:cubicBezTo>
                      <a:pt x="105" y="83"/>
                      <a:pt x="109" y="83"/>
                      <a:pt x="107" y="80"/>
                    </a:cubicBezTo>
                    <a:cubicBezTo>
                      <a:pt x="106" y="77"/>
                      <a:pt x="103" y="78"/>
                      <a:pt x="101" y="80"/>
                    </a:cubicBezTo>
                    <a:cubicBezTo>
                      <a:pt x="100" y="82"/>
                      <a:pt x="100" y="84"/>
                      <a:pt x="99" y="85"/>
                    </a:cubicBezTo>
                    <a:cubicBezTo>
                      <a:pt x="99" y="86"/>
                      <a:pt x="98" y="86"/>
                      <a:pt x="98" y="86"/>
                    </a:cubicBezTo>
                    <a:cubicBezTo>
                      <a:pt x="98" y="86"/>
                      <a:pt x="99" y="86"/>
                      <a:pt x="99" y="86"/>
                    </a:cubicBezTo>
                    <a:close/>
                    <a:moveTo>
                      <a:pt x="82" y="90"/>
                    </a:moveTo>
                    <a:cubicBezTo>
                      <a:pt x="82" y="90"/>
                      <a:pt x="82" y="90"/>
                      <a:pt x="82" y="90"/>
                    </a:cubicBezTo>
                    <a:cubicBezTo>
                      <a:pt x="81" y="85"/>
                      <a:pt x="91" y="81"/>
                      <a:pt x="84" y="74"/>
                    </a:cubicBezTo>
                    <a:cubicBezTo>
                      <a:pt x="79" y="86"/>
                      <a:pt x="73" y="97"/>
                      <a:pt x="68" y="108"/>
                    </a:cubicBezTo>
                    <a:cubicBezTo>
                      <a:pt x="79" y="104"/>
                      <a:pt x="86" y="97"/>
                      <a:pt x="95" y="89"/>
                    </a:cubicBezTo>
                    <a:cubicBezTo>
                      <a:pt x="89" y="89"/>
                      <a:pt x="86" y="90"/>
                      <a:pt x="82" y="90"/>
                    </a:cubicBezTo>
                    <a:close/>
                    <a:moveTo>
                      <a:pt x="44" y="139"/>
                    </a:moveTo>
                    <a:cubicBezTo>
                      <a:pt x="45" y="140"/>
                      <a:pt x="46" y="140"/>
                      <a:pt x="47" y="141"/>
                    </a:cubicBezTo>
                    <a:cubicBezTo>
                      <a:pt x="54" y="132"/>
                      <a:pt x="61" y="123"/>
                      <a:pt x="67" y="114"/>
                    </a:cubicBezTo>
                    <a:cubicBezTo>
                      <a:pt x="55" y="118"/>
                      <a:pt x="50" y="129"/>
                      <a:pt x="44" y="139"/>
                    </a:cubicBezTo>
                    <a:close/>
                    <a:moveTo>
                      <a:pt x="34" y="99"/>
                    </a:moveTo>
                    <a:cubicBezTo>
                      <a:pt x="33" y="98"/>
                      <a:pt x="33" y="97"/>
                      <a:pt x="32" y="97"/>
                    </a:cubicBezTo>
                    <a:cubicBezTo>
                      <a:pt x="31" y="98"/>
                      <a:pt x="30" y="98"/>
                      <a:pt x="30" y="99"/>
                    </a:cubicBezTo>
                    <a:cubicBezTo>
                      <a:pt x="29" y="100"/>
                      <a:pt x="30" y="102"/>
                      <a:pt x="32" y="101"/>
                    </a:cubicBezTo>
                    <a:cubicBezTo>
                      <a:pt x="33" y="101"/>
                      <a:pt x="33" y="100"/>
                      <a:pt x="34" y="99"/>
                    </a:cubicBezTo>
                    <a:close/>
                    <a:moveTo>
                      <a:pt x="113" y="74"/>
                    </a:moveTo>
                    <a:cubicBezTo>
                      <a:pt x="113" y="75"/>
                      <a:pt x="112" y="76"/>
                      <a:pt x="112" y="76"/>
                    </a:cubicBezTo>
                    <a:cubicBezTo>
                      <a:pt x="113" y="77"/>
                      <a:pt x="114" y="77"/>
                      <a:pt x="114" y="77"/>
                    </a:cubicBezTo>
                    <a:cubicBezTo>
                      <a:pt x="115" y="77"/>
                      <a:pt x="115" y="76"/>
                      <a:pt x="115" y="75"/>
                    </a:cubicBezTo>
                    <a:cubicBezTo>
                      <a:pt x="114" y="75"/>
                      <a:pt x="114" y="75"/>
                      <a:pt x="113" y="74"/>
                    </a:cubicBezTo>
                    <a:close/>
                    <a:moveTo>
                      <a:pt x="46" y="89"/>
                    </a:moveTo>
                    <a:cubicBezTo>
                      <a:pt x="45" y="88"/>
                      <a:pt x="45" y="88"/>
                      <a:pt x="45" y="87"/>
                    </a:cubicBezTo>
                    <a:cubicBezTo>
                      <a:pt x="44" y="88"/>
                      <a:pt x="44" y="89"/>
                      <a:pt x="44" y="89"/>
                    </a:cubicBezTo>
                    <a:cubicBezTo>
                      <a:pt x="44" y="90"/>
                      <a:pt x="44" y="90"/>
                      <a:pt x="45" y="91"/>
                    </a:cubicBezTo>
                    <a:cubicBezTo>
                      <a:pt x="45" y="90"/>
                      <a:pt x="45" y="90"/>
                      <a:pt x="46" y="89"/>
                    </a:cubicBezTo>
                    <a:close/>
                    <a:moveTo>
                      <a:pt x="48" y="79"/>
                    </a:moveTo>
                    <a:cubicBezTo>
                      <a:pt x="48" y="79"/>
                      <a:pt x="48" y="78"/>
                      <a:pt x="47" y="78"/>
                    </a:cubicBezTo>
                    <a:cubicBezTo>
                      <a:pt x="47" y="78"/>
                      <a:pt x="46" y="79"/>
                      <a:pt x="46" y="79"/>
                    </a:cubicBezTo>
                    <a:cubicBezTo>
                      <a:pt x="46" y="80"/>
                      <a:pt x="47" y="81"/>
                      <a:pt x="47" y="81"/>
                    </a:cubicBezTo>
                    <a:cubicBezTo>
                      <a:pt x="47" y="81"/>
                      <a:pt x="48" y="80"/>
                      <a:pt x="48" y="7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7" name="Freeform 439">
                <a:extLst>
                  <a:ext uri="{FF2B5EF4-FFF2-40B4-BE49-F238E27FC236}">
                    <a16:creationId xmlns:a16="http://schemas.microsoft.com/office/drawing/2014/main" id="{7506A49D-ED2A-0F9A-033A-74FB1896AB01}"/>
                  </a:ext>
                </a:extLst>
              </p:cNvPr>
              <p:cNvSpPr/>
              <p:nvPr/>
            </p:nvSpPr>
            <p:spPr bwMode="auto">
              <a:xfrm>
                <a:off x="110" y="1770"/>
                <a:ext cx="151" cy="263"/>
              </a:xfrm>
              <a:custGeom>
                <a:avLst/>
                <a:gdLst>
                  <a:gd name="T0" fmla="*/ 132 w 132"/>
                  <a:gd name="T1" fmla="*/ 8 h 229"/>
                  <a:gd name="T2" fmla="*/ 116 w 132"/>
                  <a:gd name="T3" fmla="*/ 19 h 229"/>
                  <a:gd name="T4" fmla="*/ 105 w 132"/>
                  <a:gd name="T5" fmla="*/ 28 h 229"/>
                  <a:gd name="T6" fmla="*/ 98 w 132"/>
                  <a:gd name="T7" fmla="*/ 32 h 229"/>
                  <a:gd name="T8" fmla="*/ 83 w 132"/>
                  <a:gd name="T9" fmla="*/ 24 h 229"/>
                  <a:gd name="T10" fmla="*/ 83 w 132"/>
                  <a:gd name="T11" fmla="*/ 35 h 229"/>
                  <a:gd name="T12" fmla="*/ 69 w 132"/>
                  <a:gd name="T13" fmla="*/ 52 h 229"/>
                  <a:gd name="T14" fmla="*/ 65 w 132"/>
                  <a:gd name="T15" fmla="*/ 59 h 229"/>
                  <a:gd name="T16" fmla="*/ 60 w 132"/>
                  <a:gd name="T17" fmla="*/ 69 h 229"/>
                  <a:gd name="T18" fmla="*/ 43 w 132"/>
                  <a:gd name="T19" fmla="*/ 84 h 229"/>
                  <a:gd name="T20" fmla="*/ 42 w 132"/>
                  <a:gd name="T21" fmla="*/ 86 h 229"/>
                  <a:gd name="T22" fmla="*/ 46 w 132"/>
                  <a:gd name="T23" fmla="*/ 109 h 229"/>
                  <a:gd name="T24" fmla="*/ 39 w 132"/>
                  <a:gd name="T25" fmla="*/ 127 h 229"/>
                  <a:gd name="T26" fmla="*/ 28 w 132"/>
                  <a:gd name="T27" fmla="*/ 142 h 229"/>
                  <a:gd name="T28" fmla="*/ 27 w 132"/>
                  <a:gd name="T29" fmla="*/ 146 h 229"/>
                  <a:gd name="T30" fmla="*/ 31 w 132"/>
                  <a:gd name="T31" fmla="*/ 161 h 229"/>
                  <a:gd name="T32" fmla="*/ 40 w 132"/>
                  <a:gd name="T33" fmla="*/ 175 h 229"/>
                  <a:gd name="T34" fmla="*/ 45 w 132"/>
                  <a:gd name="T35" fmla="*/ 188 h 229"/>
                  <a:gd name="T36" fmla="*/ 46 w 132"/>
                  <a:gd name="T37" fmla="*/ 202 h 229"/>
                  <a:gd name="T38" fmla="*/ 50 w 132"/>
                  <a:gd name="T39" fmla="*/ 213 h 229"/>
                  <a:gd name="T40" fmla="*/ 58 w 132"/>
                  <a:gd name="T41" fmla="*/ 214 h 229"/>
                  <a:gd name="T42" fmla="*/ 59 w 132"/>
                  <a:gd name="T43" fmla="*/ 221 h 229"/>
                  <a:gd name="T44" fmla="*/ 35 w 132"/>
                  <a:gd name="T45" fmla="*/ 229 h 229"/>
                  <a:gd name="T46" fmla="*/ 29 w 132"/>
                  <a:gd name="T47" fmla="*/ 228 h 229"/>
                  <a:gd name="T48" fmla="*/ 32 w 132"/>
                  <a:gd name="T49" fmla="*/ 209 h 229"/>
                  <a:gd name="T50" fmla="*/ 27 w 132"/>
                  <a:gd name="T51" fmla="*/ 198 h 229"/>
                  <a:gd name="T52" fmla="*/ 15 w 132"/>
                  <a:gd name="T53" fmla="*/ 168 h 229"/>
                  <a:gd name="T54" fmla="*/ 1 w 132"/>
                  <a:gd name="T55" fmla="*/ 164 h 229"/>
                  <a:gd name="T56" fmla="*/ 12 w 132"/>
                  <a:gd name="T57" fmla="*/ 152 h 229"/>
                  <a:gd name="T58" fmla="*/ 13 w 132"/>
                  <a:gd name="T59" fmla="*/ 140 h 229"/>
                  <a:gd name="T60" fmla="*/ 21 w 132"/>
                  <a:gd name="T61" fmla="*/ 129 h 229"/>
                  <a:gd name="T62" fmla="*/ 21 w 132"/>
                  <a:gd name="T63" fmla="*/ 120 h 229"/>
                  <a:gd name="T64" fmla="*/ 15 w 132"/>
                  <a:gd name="T65" fmla="*/ 115 h 229"/>
                  <a:gd name="T66" fmla="*/ 10 w 132"/>
                  <a:gd name="T67" fmla="*/ 106 h 229"/>
                  <a:gd name="T68" fmla="*/ 18 w 132"/>
                  <a:gd name="T69" fmla="*/ 103 h 229"/>
                  <a:gd name="T70" fmla="*/ 27 w 132"/>
                  <a:gd name="T71" fmla="*/ 92 h 229"/>
                  <a:gd name="T72" fmla="*/ 30 w 132"/>
                  <a:gd name="T73" fmla="*/ 89 h 229"/>
                  <a:gd name="T74" fmla="*/ 31 w 132"/>
                  <a:gd name="T75" fmla="*/ 76 h 229"/>
                  <a:gd name="T76" fmla="*/ 40 w 132"/>
                  <a:gd name="T77" fmla="*/ 71 h 229"/>
                  <a:gd name="T78" fmla="*/ 42 w 132"/>
                  <a:gd name="T79" fmla="*/ 59 h 229"/>
                  <a:gd name="T80" fmla="*/ 40 w 132"/>
                  <a:gd name="T81" fmla="*/ 49 h 229"/>
                  <a:gd name="T82" fmla="*/ 50 w 132"/>
                  <a:gd name="T83" fmla="*/ 49 h 229"/>
                  <a:gd name="T84" fmla="*/ 69 w 132"/>
                  <a:gd name="T85" fmla="*/ 38 h 229"/>
                  <a:gd name="T86" fmla="*/ 70 w 132"/>
                  <a:gd name="T87" fmla="*/ 35 h 229"/>
                  <a:gd name="T88" fmla="*/ 83 w 132"/>
                  <a:gd name="T89" fmla="*/ 15 h 229"/>
                  <a:gd name="T90" fmla="*/ 90 w 132"/>
                  <a:gd name="T91" fmla="*/ 11 h 229"/>
                  <a:gd name="T92" fmla="*/ 119 w 132"/>
                  <a:gd name="T93" fmla="*/ 0 h 229"/>
                  <a:gd name="T94" fmla="*/ 132 w 132"/>
                  <a:gd name="T95" fmla="*/ 8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2" h="229">
                    <a:moveTo>
                      <a:pt x="132" y="8"/>
                    </a:moveTo>
                    <a:cubicBezTo>
                      <a:pt x="130" y="16"/>
                      <a:pt x="130" y="27"/>
                      <a:pt x="116" y="19"/>
                    </a:cubicBezTo>
                    <a:cubicBezTo>
                      <a:pt x="110" y="15"/>
                      <a:pt x="104" y="19"/>
                      <a:pt x="105" y="28"/>
                    </a:cubicBezTo>
                    <a:cubicBezTo>
                      <a:pt x="105" y="33"/>
                      <a:pt x="104" y="37"/>
                      <a:pt x="98" y="32"/>
                    </a:cubicBezTo>
                    <a:cubicBezTo>
                      <a:pt x="94" y="28"/>
                      <a:pt x="89" y="27"/>
                      <a:pt x="83" y="24"/>
                    </a:cubicBezTo>
                    <a:cubicBezTo>
                      <a:pt x="83" y="28"/>
                      <a:pt x="83" y="32"/>
                      <a:pt x="83" y="35"/>
                    </a:cubicBezTo>
                    <a:cubicBezTo>
                      <a:pt x="84" y="46"/>
                      <a:pt x="85" y="55"/>
                      <a:pt x="69" y="52"/>
                    </a:cubicBezTo>
                    <a:cubicBezTo>
                      <a:pt x="64" y="51"/>
                      <a:pt x="59" y="53"/>
                      <a:pt x="65" y="59"/>
                    </a:cubicBezTo>
                    <a:cubicBezTo>
                      <a:pt x="71" y="66"/>
                      <a:pt x="69" y="69"/>
                      <a:pt x="60" y="69"/>
                    </a:cubicBezTo>
                    <a:cubicBezTo>
                      <a:pt x="51" y="69"/>
                      <a:pt x="42" y="71"/>
                      <a:pt x="43" y="84"/>
                    </a:cubicBezTo>
                    <a:cubicBezTo>
                      <a:pt x="43" y="85"/>
                      <a:pt x="43" y="86"/>
                      <a:pt x="42" y="86"/>
                    </a:cubicBezTo>
                    <a:cubicBezTo>
                      <a:pt x="30" y="96"/>
                      <a:pt x="39" y="102"/>
                      <a:pt x="46" y="109"/>
                    </a:cubicBezTo>
                    <a:cubicBezTo>
                      <a:pt x="55" y="117"/>
                      <a:pt x="52" y="123"/>
                      <a:pt x="39" y="127"/>
                    </a:cubicBezTo>
                    <a:cubicBezTo>
                      <a:pt x="31" y="129"/>
                      <a:pt x="20" y="129"/>
                      <a:pt x="28" y="142"/>
                    </a:cubicBezTo>
                    <a:cubicBezTo>
                      <a:pt x="29" y="143"/>
                      <a:pt x="28" y="145"/>
                      <a:pt x="27" y="146"/>
                    </a:cubicBezTo>
                    <a:cubicBezTo>
                      <a:pt x="14" y="156"/>
                      <a:pt x="21" y="158"/>
                      <a:pt x="31" y="161"/>
                    </a:cubicBezTo>
                    <a:cubicBezTo>
                      <a:pt x="38" y="162"/>
                      <a:pt x="45" y="165"/>
                      <a:pt x="40" y="175"/>
                    </a:cubicBezTo>
                    <a:cubicBezTo>
                      <a:pt x="38" y="180"/>
                      <a:pt x="41" y="185"/>
                      <a:pt x="45" y="188"/>
                    </a:cubicBezTo>
                    <a:cubicBezTo>
                      <a:pt x="54" y="192"/>
                      <a:pt x="52" y="198"/>
                      <a:pt x="46" y="202"/>
                    </a:cubicBezTo>
                    <a:cubicBezTo>
                      <a:pt x="36" y="210"/>
                      <a:pt x="42" y="211"/>
                      <a:pt x="50" y="213"/>
                    </a:cubicBezTo>
                    <a:cubicBezTo>
                      <a:pt x="52" y="213"/>
                      <a:pt x="55" y="214"/>
                      <a:pt x="58" y="214"/>
                    </a:cubicBezTo>
                    <a:cubicBezTo>
                      <a:pt x="68" y="215"/>
                      <a:pt x="61" y="218"/>
                      <a:pt x="59" y="221"/>
                    </a:cubicBezTo>
                    <a:cubicBezTo>
                      <a:pt x="51" y="223"/>
                      <a:pt x="40" y="216"/>
                      <a:pt x="35" y="229"/>
                    </a:cubicBezTo>
                    <a:cubicBezTo>
                      <a:pt x="35" y="229"/>
                      <a:pt x="31" y="228"/>
                      <a:pt x="29" y="228"/>
                    </a:cubicBezTo>
                    <a:cubicBezTo>
                      <a:pt x="25" y="221"/>
                      <a:pt x="28" y="214"/>
                      <a:pt x="32" y="209"/>
                    </a:cubicBezTo>
                    <a:cubicBezTo>
                      <a:pt x="38" y="202"/>
                      <a:pt x="35" y="199"/>
                      <a:pt x="27" y="198"/>
                    </a:cubicBezTo>
                    <a:cubicBezTo>
                      <a:pt x="39" y="184"/>
                      <a:pt x="34" y="173"/>
                      <a:pt x="15" y="168"/>
                    </a:cubicBezTo>
                    <a:cubicBezTo>
                      <a:pt x="10" y="166"/>
                      <a:pt x="3" y="169"/>
                      <a:pt x="1" y="164"/>
                    </a:cubicBezTo>
                    <a:cubicBezTo>
                      <a:pt x="0" y="158"/>
                      <a:pt x="9" y="156"/>
                      <a:pt x="12" y="152"/>
                    </a:cubicBezTo>
                    <a:cubicBezTo>
                      <a:pt x="17" y="148"/>
                      <a:pt x="25" y="146"/>
                      <a:pt x="13" y="140"/>
                    </a:cubicBezTo>
                    <a:cubicBezTo>
                      <a:pt x="10" y="139"/>
                      <a:pt x="18" y="131"/>
                      <a:pt x="21" y="129"/>
                    </a:cubicBezTo>
                    <a:cubicBezTo>
                      <a:pt x="28" y="125"/>
                      <a:pt x="26" y="123"/>
                      <a:pt x="21" y="120"/>
                    </a:cubicBezTo>
                    <a:cubicBezTo>
                      <a:pt x="19" y="118"/>
                      <a:pt x="17" y="116"/>
                      <a:pt x="15" y="115"/>
                    </a:cubicBezTo>
                    <a:cubicBezTo>
                      <a:pt x="12" y="113"/>
                      <a:pt x="9" y="110"/>
                      <a:pt x="10" y="106"/>
                    </a:cubicBezTo>
                    <a:cubicBezTo>
                      <a:pt x="11" y="102"/>
                      <a:pt x="15" y="104"/>
                      <a:pt x="18" y="103"/>
                    </a:cubicBezTo>
                    <a:cubicBezTo>
                      <a:pt x="24" y="102"/>
                      <a:pt x="33" y="103"/>
                      <a:pt x="27" y="92"/>
                    </a:cubicBezTo>
                    <a:cubicBezTo>
                      <a:pt x="27" y="90"/>
                      <a:pt x="28" y="89"/>
                      <a:pt x="30" y="89"/>
                    </a:cubicBezTo>
                    <a:cubicBezTo>
                      <a:pt x="42" y="86"/>
                      <a:pt x="38" y="81"/>
                      <a:pt x="31" y="76"/>
                    </a:cubicBezTo>
                    <a:cubicBezTo>
                      <a:pt x="35" y="74"/>
                      <a:pt x="37" y="73"/>
                      <a:pt x="40" y="71"/>
                    </a:cubicBezTo>
                    <a:cubicBezTo>
                      <a:pt x="45" y="68"/>
                      <a:pt x="48" y="64"/>
                      <a:pt x="42" y="59"/>
                    </a:cubicBezTo>
                    <a:cubicBezTo>
                      <a:pt x="40" y="56"/>
                      <a:pt x="37" y="53"/>
                      <a:pt x="40" y="49"/>
                    </a:cubicBezTo>
                    <a:cubicBezTo>
                      <a:pt x="43" y="46"/>
                      <a:pt x="47" y="48"/>
                      <a:pt x="50" y="49"/>
                    </a:cubicBezTo>
                    <a:cubicBezTo>
                      <a:pt x="59" y="52"/>
                      <a:pt x="67" y="48"/>
                      <a:pt x="69" y="38"/>
                    </a:cubicBezTo>
                    <a:cubicBezTo>
                      <a:pt x="69" y="37"/>
                      <a:pt x="70" y="35"/>
                      <a:pt x="70" y="35"/>
                    </a:cubicBezTo>
                    <a:cubicBezTo>
                      <a:pt x="85" y="36"/>
                      <a:pt x="78" y="21"/>
                      <a:pt x="83" y="15"/>
                    </a:cubicBezTo>
                    <a:cubicBezTo>
                      <a:pt x="85" y="12"/>
                      <a:pt x="85" y="8"/>
                      <a:pt x="90" y="11"/>
                    </a:cubicBezTo>
                    <a:cubicBezTo>
                      <a:pt x="103" y="17"/>
                      <a:pt x="112" y="10"/>
                      <a:pt x="119" y="0"/>
                    </a:cubicBezTo>
                    <a:cubicBezTo>
                      <a:pt x="123" y="3"/>
                      <a:pt x="125" y="9"/>
                      <a:pt x="132"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8" name="Freeform 440">
                <a:extLst>
                  <a:ext uri="{FF2B5EF4-FFF2-40B4-BE49-F238E27FC236}">
                    <a16:creationId xmlns:a16="http://schemas.microsoft.com/office/drawing/2014/main" id="{808EFD42-72DD-F16B-67AF-784171F0B43C}"/>
                  </a:ext>
                </a:extLst>
              </p:cNvPr>
              <p:cNvSpPr/>
              <p:nvPr/>
            </p:nvSpPr>
            <p:spPr bwMode="auto">
              <a:xfrm>
                <a:off x="822" y="693"/>
                <a:ext cx="121" cy="93"/>
              </a:xfrm>
              <a:custGeom>
                <a:avLst/>
                <a:gdLst>
                  <a:gd name="T0" fmla="*/ 9 w 106"/>
                  <a:gd name="T1" fmla="*/ 80 h 81"/>
                  <a:gd name="T2" fmla="*/ 6 w 106"/>
                  <a:gd name="T3" fmla="*/ 64 h 81"/>
                  <a:gd name="T4" fmla="*/ 0 w 106"/>
                  <a:gd name="T5" fmla="*/ 46 h 81"/>
                  <a:gd name="T6" fmla="*/ 24 w 106"/>
                  <a:gd name="T7" fmla="*/ 53 h 81"/>
                  <a:gd name="T8" fmla="*/ 35 w 106"/>
                  <a:gd name="T9" fmla="*/ 52 h 81"/>
                  <a:gd name="T10" fmla="*/ 33 w 106"/>
                  <a:gd name="T11" fmla="*/ 40 h 81"/>
                  <a:gd name="T12" fmla="*/ 30 w 106"/>
                  <a:gd name="T13" fmla="*/ 31 h 81"/>
                  <a:gd name="T14" fmla="*/ 62 w 106"/>
                  <a:gd name="T15" fmla="*/ 26 h 81"/>
                  <a:gd name="T16" fmla="*/ 61 w 106"/>
                  <a:gd name="T17" fmla="*/ 11 h 81"/>
                  <a:gd name="T18" fmla="*/ 62 w 106"/>
                  <a:gd name="T19" fmla="*/ 0 h 81"/>
                  <a:gd name="T20" fmla="*/ 81 w 106"/>
                  <a:gd name="T21" fmla="*/ 11 h 81"/>
                  <a:gd name="T22" fmla="*/ 94 w 106"/>
                  <a:gd name="T23" fmla="*/ 8 h 81"/>
                  <a:gd name="T24" fmla="*/ 106 w 106"/>
                  <a:gd name="T25" fmla="*/ 17 h 81"/>
                  <a:gd name="T26" fmla="*/ 106 w 106"/>
                  <a:gd name="T27" fmla="*/ 23 h 81"/>
                  <a:gd name="T28" fmla="*/ 99 w 106"/>
                  <a:gd name="T29" fmla="*/ 38 h 81"/>
                  <a:gd name="T30" fmla="*/ 89 w 106"/>
                  <a:gd name="T31" fmla="*/ 28 h 81"/>
                  <a:gd name="T32" fmla="*/ 73 w 106"/>
                  <a:gd name="T33" fmla="*/ 19 h 81"/>
                  <a:gd name="T34" fmla="*/ 63 w 106"/>
                  <a:gd name="T35" fmla="*/ 31 h 81"/>
                  <a:gd name="T36" fmla="*/ 55 w 106"/>
                  <a:gd name="T37" fmla="*/ 42 h 81"/>
                  <a:gd name="T38" fmla="*/ 56 w 106"/>
                  <a:gd name="T39" fmla="*/ 46 h 81"/>
                  <a:gd name="T40" fmla="*/ 37 w 106"/>
                  <a:gd name="T41" fmla="*/ 61 h 81"/>
                  <a:gd name="T42" fmla="*/ 26 w 106"/>
                  <a:gd name="T43" fmla="*/ 60 h 81"/>
                  <a:gd name="T44" fmla="*/ 26 w 106"/>
                  <a:gd name="T45" fmla="*/ 67 h 81"/>
                  <a:gd name="T46" fmla="*/ 14 w 106"/>
                  <a:gd name="T47" fmla="*/ 81 h 81"/>
                  <a:gd name="T48" fmla="*/ 9 w 106"/>
                  <a:gd name="T49"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5" h="81">
                    <a:moveTo>
                      <a:pt x="9" y="80"/>
                    </a:moveTo>
                    <a:cubicBezTo>
                      <a:pt x="13" y="74"/>
                      <a:pt x="8" y="69"/>
                      <a:pt x="6" y="64"/>
                    </a:cubicBezTo>
                    <a:cubicBezTo>
                      <a:pt x="4" y="58"/>
                      <a:pt x="1" y="53"/>
                      <a:pt x="0" y="46"/>
                    </a:cubicBezTo>
                    <a:cubicBezTo>
                      <a:pt x="10" y="45"/>
                      <a:pt x="16" y="52"/>
                      <a:pt x="24" y="53"/>
                    </a:cubicBezTo>
                    <a:cubicBezTo>
                      <a:pt x="28" y="53"/>
                      <a:pt x="33" y="56"/>
                      <a:pt x="35" y="52"/>
                    </a:cubicBezTo>
                    <a:cubicBezTo>
                      <a:pt x="38" y="48"/>
                      <a:pt x="36" y="44"/>
                      <a:pt x="33" y="40"/>
                    </a:cubicBezTo>
                    <a:cubicBezTo>
                      <a:pt x="31" y="37"/>
                      <a:pt x="28" y="35"/>
                      <a:pt x="30" y="31"/>
                    </a:cubicBezTo>
                    <a:cubicBezTo>
                      <a:pt x="42" y="38"/>
                      <a:pt x="52" y="28"/>
                      <a:pt x="62" y="26"/>
                    </a:cubicBezTo>
                    <a:cubicBezTo>
                      <a:pt x="68" y="25"/>
                      <a:pt x="64" y="16"/>
                      <a:pt x="61" y="11"/>
                    </a:cubicBezTo>
                    <a:cubicBezTo>
                      <a:pt x="59" y="7"/>
                      <a:pt x="57" y="4"/>
                      <a:pt x="62" y="0"/>
                    </a:cubicBezTo>
                    <a:cubicBezTo>
                      <a:pt x="68" y="4"/>
                      <a:pt x="75" y="7"/>
                      <a:pt x="81" y="11"/>
                    </a:cubicBezTo>
                    <a:cubicBezTo>
                      <a:pt x="86" y="15"/>
                      <a:pt x="91" y="15"/>
                      <a:pt x="94" y="8"/>
                    </a:cubicBezTo>
                    <a:cubicBezTo>
                      <a:pt x="95" y="15"/>
                      <a:pt x="98" y="19"/>
                      <a:pt x="106" y="17"/>
                    </a:cubicBezTo>
                    <a:cubicBezTo>
                      <a:pt x="106" y="19"/>
                      <a:pt x="106" y="21"/>
                      <a:pt x="106" y="23"/>
                    </a:cubicBezTo>
                    <a:cubicBezTo>
                      <a:pt x="104" y="28"/>
                      <a:pt x="104" y="36"/>
                      <a:pt x="99" y="38"/>
                    </a:cubicBezTo>
                    <a:cubicBezTo>
                      <a:pt x="94" y="40"/>
                      <a:pt x="93" y="31"/>
                      <a:pt x="89" y="28"/>
                    </a:cubicBezTo>
                    <a:cubicBezTo>
                      <a:pt x="84" y="24"/>
                      <a:pt x="81" y="19"/>
                      <a:pt x="73" y="19"/>
                    </a:cubicBezTo>
                    <a:cubicBezTo>
                      <a:pt x="74" y="26"/>
                      <a:pt x="78" y="36"/>
                      <a:pt x="63" y="31"/>
                    </a:cubicBezTo>
                    <a:cubicBezTo>
                      <a:pt x="62" y="31"/>
                      <a:pt x="49" y="31"/>
                      <a:pt x="55" y="42"/>
                    </a:cubicBezTo>
                    <a:cubicBezTo>
                      <a:pt x="56" y="43"/>
                      <a:pt x="55" y="45"/>
                      <a:pt x="56" y="46"/>
                    </a:cubicBezTo>
                    <a:cubicBezTo>
                      <a:pt x="58" y="66"/>
                      <a:pt x="56" y="68"/>
                      <a:pt x="37" y="61"/>
                    </a:cubicBezTo>
                    <a:cubicBezTo>
                      <a:pt x="33" y="59"/>
                      <a:pt x="29" y="58"/>
                      <a:pt x="26" y="60"/>
                    </a:cubicBezTo>
                    <a:cubicBezTo>
                      <a:pt x="23" y="62"/>
                      <a:pt x="25" y="65"/>
                      <a:pt x="26" y="67"/>
                    </a:cubicBezTo>
                    <a:cubicBezTo>
                      <a:pt x="29" y="81"/>
                      <a:pt x="29" y="81"/>
                      <a:pt x="14" y="81"/>
                    </a:cubicBezTo>
                    <a:cubicBezTo>
                      <a:pt x="13" y="81"/>
                      <a:pt x="11" y="80"/>
                      <a:pt x="9" y="8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9" name="Freeform 441">
                <a:extLst>
                  <a:ext uri="{FF2B5EF4-FFF2-40B4-BE49-F238E27FC236}">
                    <a16:creationId xmlns:a16="http://schemas.microsoft.com/office/drawing/2014/main" id="{5D04622E-185C-5357-6EE2-7F4036183A28}"/>
                  </a:ext>
                </a:extLst>
              </p:cNvPr>
              <p:cNvSpPr/>
              <p:nvPr/>
            </p:nvSpPr>
            <p:spPr bwMode="auto">
              <a:xfrm>
                <a:off x="311" y="1085"/>
                <a:ext cx="119" cy="90"/>
              </a:xfrm>
              <a:custGeom>
                <a:avLst/>
                <a:gdLst>
                  <a:gd name="T0" fmla="*/ 0 w 104"/>
                  <a:gd name="T1" fmla="*/ 17 h 78"/>
                  <a:gd name="T2" fmla="*/ 3 w 104"/>
                  <a:gd name="T3" fmla="*/ 15 h 78"/>
                  <a:gd name="T4" fmla="*/ 10 w 104"/>
                  <a:gd name="T5" fmla="*/ 9 h 78"/>
                  <a:gd name="T6" fmla="*/ 20 w 104"/>
                  <a:gd name="T7" fmla="*/ 12 h 78"/>
                  <a:gd name="T8" fmla="*/ 43 w 104"/>
                  <a:gd name="T9" fmla="*/ 0 h 78"/>
                  <a:gd name="T10" fmla="*/ 41 w 104"/>
                  <a:gd name="T11" fmla="*/ 14 h 78"/>
                  <a:gd name="T12" fmla="*/ 47 w 104"/>
                  <a:gd name="T13" fmla="*/ 27 h 78"/>
                  <a:gd name="T14" fmla="*/ 75 w 104"/>
                  <a:gd name="T15" fmla="*/ 31 h 78"/>
                  <a:gd name="T16" fmla="*/ 68 w 104"/>
                  <a:gd name="T17" fmla="*/ 42 h 78"/>
                  <a:gd name="T18" fmla="*/ 67 w 104"/>
                  <a:gd name="T19" fmla="*/ 51 h 78"/>
                  <a:gd name="T20" fmla="*/ 75 w 104"/>
                  <a:gd name="T21" fmla="*/ 48 h 78"/>
                  <a:gd name="T22" fmla="*/ 92 w 104"/>
                  <a:gd name="T23" fmla="*/ 47 h 78"/>
                  <a:gd name="T24" fmla="*/ 104 w 104"/>
                  <a:gd name="T25" fmla="*/ 43 h 78"/>
                  <a:gd name="T26" fmla="*/ 92 w 104"/>
                  <a:gd name="T27" fmla="*/ 77 h 78"/>
                  <a:gd name="T28" fmla="*/ 79 w 104"/>
                  <a:gd name="T29" fmla="*/ 63 h 78"/>
                  <a:gd name="T30" fmla="*/ 74 w 104"/>
                  <a:gd name="T31" fmla="*/ 58 h 78"/>
                  <a:gd name="T32" fmla="*/ 64 w 104"/>
                  <a:gd name="T33" fmla="*/ 60 h 78"/>
                  <a:gd name="T34" fmla="*/ 48 w 104"/>
                  <a:gd name="T35" fmla="*/ 48 h 78"/>
                  <a:gd name="T36" fmla="*/ 49 w 104"/>
                  <a:gd name="T37" fmla="*/ 39 h 78"/>
                  <a:gd name="T38" fmla="*/ 38 w 104"/>
                  <a:gd name="T39" fmla="*/ 31 h 78"/>
                  <a:gd name="T40" fmla="*/ 29 w 104"/>
                  <a:gd name="T41" fmla="*/ 26 h 78"/>
                  <a:gd name="T42" fmla="*/ 21 w 104"/>
                  <a:gd name="T43" fmla="*/ 22 h 78"/>
                  <a:gd name="T44" fmla="*/ 3 w 104"/>
                  <a:gd name="T45" fmla="*/ 39 h 78"/>
                  <a:gd name="T46" fmla="*/ 0 w 104"/>
                  <a:gd name="T47" fmla="*/ 1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4" h="78">
                    <a:moveTo>
                      <a:pt x="0" y="17"/>
                    </a:moveTo>
                    <a:cubicBezTo>
                      <a:pt x="1" y="16"/>
                      <a:pt x="2" y="15"/>
                      <a:pt x="3" y="15"/>
                    </a:cubicBezTo>
                    <a:cubicBezTo>
                      <a:pt x="6" y="14"/>
                      <a:pt x="8" y="12"/>
                      <a:pt x="10" y="9"/>
                    </a:cubicBezTo>
                    <a:cubicBezTo>
                      <a:pt x="13" y="10"/>
                      <a:pt x="15" y="15"/>
                      <a:pt x="20" y="12"/>
                    </a:cubicBezTo>
                    <a:cubicBezTo>
                      <a:pt x="27" y="7"/>
                      <a:pt x="35" y="4"/>
                      <a:pt x="43" y="0"/>
                    </a:cubicBezTo>
                    <a:cubicBezTo>
                      <a:pt x="48" y="5"/>
                      <a:pt x="43" y="9"/>
                      <a:pt x="41" y="14"/>
                    </a:cubicBezTo>
                    <a:cubicBezTo>
                      <a:pt x="39" y="20"/>
                      <a:pt x="38" y="23"/>
                      <a:pt x="47" y="27"/>
                    </a:cubicBezTo>
                    <a:cubicBezTo>
                      <a:pt x="57" y="32"/>
                      <a:pt x="66" y="29"/>
                      <a:pt x="75" y="31"/>
                    </a:cubicBezTo>
                    <a:cubicBezTo>
                      <a:pt x="75" y="36"/>
                      <a:pt x="70" y="38"/>
                      <a:pt x="68" y="42"/>
                    </a:cubicBezTo>
                    <a:cubicBezTo>
                      <a:pt x="67" y="45"/>
                      <a:pt x="64" y="48"/>
                      <a:pt x="67" y="51"/>
                    </a:cubicBezTo>
                    <a:cubicBezTo>
                      <a:pt x="70" y="53"/>
                      <a:pt x="72" y="49"/>
                      <a:pt x="75" y="48"/>
                    </a:cubicBezTo>
                    <a:cubicBezTo>
                      <a:pt x="81" y="54"/>
                      <a:pt x="86" y="48"/>
                      <a:pt x="92" y="47"/>
                    </a:cubicBezTo>
                    <a:cubicBezTo>
                      <a:pt x="96" y="46"/>
                      <a:pt x="100" y="44"/>
                      <a:pt x="104" y="43"/>
                    </a:cubicBezTo>
                    <a:cubicBezTo>
                      <a:pt x="100" y="55"/>
                      <a:pt x="96" y="66"/>
                      <a:pt x="92" y="77"/>
                    </a:cubicBezTo>
                    <a:cubicBezTo>
                      <a:pt x="82" y="78"/>
                      <a:pt x="74" y="78"/>
                      <a:pt x="79" y="63"/>
                    </a:cubicBezTo>
                    <a:cubicBezTo>
                      <a:pt x="81" y="59"/>
                      <a:pt x="77" y="58"/>
                      <a:pt x="74" y="58"/>
                    </a:cubicBezTo>
                    <a:cubicBezTo>
                      <a:pt x="71" y="58"/>
                      <a:pt x="67" y="59"/>
                      <a:pt x="64" y="60"/>
                    </a:cubicBezTo>
                    <a:cubicBezTo>
                      <a:pt x="48" y="65"/>
                      <a:pt x="48" y="65"/>
                      <a:pt x="48" y="48"/>
                    </a:cubicBezTo>
                    <a:cubicBezTo>
                      <a:pt x="48" y="45"/>
                      <a:pt x="48" y="42"/>
                      <a:pt x="49" y="39"/>
                    </a:cubicBezTo>
                    <a:cubicBezTo>
                      <a:pt x="50" y="30"/>
                      <a:pt x="45" y="28"/>
                      <a:pt x="38" y="31"/>
                    </a:cubicBezTo>
                    <a:cubicBezTo>
                      <a:pt x="31" y="33"/>
                      <a:pt x="29" y="33"/>
                      <a:pt x="29" y="26"/>
                    </a:cubicBezTo>
                    <a:cubicBezTo>
                      <a:pt x="29" y="17"/>
                      <a:pt x="25" y="20"/>
                      <a:pt x="21" y="22"/>
                    </a:cubicBezTo>
                    <a:cubicBezTo>
                      <a:pt x="13" y="26"/>
                      <a:pt x="12" y="36"/>
                      <a:pt x="3" y="39"/>
                    </a:cubicBezTo>
                    <a:cubicBezTo>
                      <a:pt x="2" y="32"/>
                      <a:pt x="1" y="24"/>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0" name="Freeform 442">
                <a:extLst>
                  <a:ext uri="{FF2B5EF4-FFF2-40B4-BE49-F238E27FC236}">
                    <a16:creationId xmlns:a16="http://schemas.microsoft.com/office/drawing/2014/main" id="{8F424045-1B29-3E0D-5BF7-011A39CEB3F2}"/>
                  </a:ext>
                </a:extLst>
              </p:cNvPr>
              <p:cNvSpPr/>
              <p:nvPr/>
            </p:nvSpPr>
            <p:spPr bwMode="auto">
              <a:xfrm>
                <a:off x="325" y="1751"/>
                <a:ext cx="86" cy="62"/>
              </a:xfrm>
              <a:custGeom>
                <a:avLst/>
                <a:gdLst>
                  <a:gd name="T0" fmla="*/ 68 w 75"/>
                  <a:gd name="T1" fmla="*/ 47 h 54"/>
                  <a:gd name="T2" fmla="*/ 61 w 75"/>
                  <a:gd name="T3" fmla="*/ 47 h 54"/>
                  <a:gd name="T4" fmla="*/ 61 w 75"/>
                  <a:gd name="T5" fmla="*/ 47 h 54"/>
                  <a:gd name="T6" fmla="*/ 57 w 75"/>
                  <a:gd name="T7" fmla="*/ 38 h 54"/>
                  <a:gd name="T8" fmla="*/ 49 w 75"/>
                  <a:gd name="T9" fmla="*/ 42 h 54"/>
                  <a:gd name="T10" fmla="*/ 44 w 75"/>
                  <a:gd name="T11" fmla="*/ 47 h 54"/>
                  <a:gd name="T12" fmla="*/ 36 w 75"/>
                  <a:gd name="T13" fmla="*/ 46 h 54"/>
                  <a:gd name="T14" fmla="*/ 33 w 75"/>
                  <a:gd name="T15" fmla="*/ 37 h 54"/>
                  <a:gd name="T16" fmla="*/ 23 w 75"/>
                  <a:gd name="T17" fmla="*/ 33 h 54"/>
                  <a:gd name="T18" fmla="*/ 6 w 75"/>
                  <a:gd name="T19" fmla="*/ 26 h 54"/>
                  <a:gd name="T20" fmla="*/ 0 w 75"/>
                  <a:gd name="T21" fmla="*/ 13 h 54"/>
                  <a:gd name="T22" fmla="*/ 1 w 75"/>
                  <a:gd name="T23" fmla="*/ 11 h 54"/>
                  <a:gd name="T24" fmla="*/ 14 w 75"/>
                  <a:gd name="T25" fmla="*/ 1 h 54"/>
                  <a:gd name="T26" fmla="*/ 20 w 75"/>
                  <a:gd name="T27" fmla="*/ 13 h 54"/>
                  <a:gd name="T28" fmla="*/ 22 w 75"/>
                  <a:gd name="T29" fmla="*/ 22 h 54"/>
                  <a:gd name="T30" fmla="*/ 28 w 75"/>
                  <a:gd name="T31" fmla="*/ 27 h 54"/>
                  <a:gd name="T32" fmla="*/ 32 w 75"/>
                  <a:gd name="T33" fmla="*/ 27 h 54"/>
                  <a:gd name="T34" fmla="*/ 45 w 75"/>
                  <a:gd name="T35" fmla="*/ 27 h 54"/>
                  <a:gd name="T36" fmla="*/ 53 w 75"/>
                  <a:gd name="T37" fmla="*/ 31 h 54"/>
                  <a:gd name="T38" fmla="*/ 75 w 75"/>
                  <a:gd name="T39" fmla="*/ 24 h 54"/>
                  <a:gd name="T40" fmla="*/ 68 w 75"/>
                  <a:gd name="T41"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54">
                    <a:moveTo>
                      <a:pt x="68" y="47"/>
                    </a:moveTo>
                    <a:cubicBezTo>
                      <a:pt x="66" y="47"/>
                      <a:pt x="63" y="47"/>
                      <a:pt x="61" y="47"/>
                    </a:cubicBezTo>
                    <a:cubicBezTo>
                      <a:pt x="61" y="47"/>
                      <a:pt x="61" y="47"/>
                      <a:pt x="61" y="47"/>
                    </a:cubicBezTo>
                    <a:cubicBezTo>
                      <a:pt x="60" y="44"/>
                      <a:pt x="62" y="40"/>
                      <a:pt x="57" y="38"/>
                    </a:cubicBezTo>
                    <a:cubicBezTo>
                      <a:pt x="53" y="37"/>
                      <a:pt x="51" y="40"/>
                      <a:pt x="49" y="42"/>
                    </a:cubicBezTo>
                    <a:cubicBezTo>
                      <a:pt x="48" y="44"/>
                      <a:pt x="46" y="45"/>
                      <a:pt x="44" y="47"/>
                    </a:cubicBezTo>
                    <a:cubicBezTo>
                      <a:pt x="40" y="52"/>
                      <a:pt x="38" y="54"/>
                      <a:pt x="36" y="46"/>
                    </a:cubicBezTo>
                    <a:cubicBezTo>
                      <a:pt x="36" y="43"/>
                      <a:pt x="33" y="40"/>
                      <a:pt x="33" y="37"/>
                    </a:cubicBezTo>
                    <a:cubicBezTo>
                      <a:pt x="31" y="30"/>
                      <a:pt x="28" y="30"/>
                      <a:pt x="23" y="33"/>
                    </a:cubicBezTo>
                    <a:cubicBezTo>
                      <a:pt x="13" y="42"/>
                      <a:pt x="10" y="35"/>
                      <a:pt x="6" y="26"/>
                    </a:cubicBezTo>
                    <a:cubicBezTo>
                      <a:pt x="4" y="22"/>
                      <a:pt x="8" y="15"/>
                      <a:pt x="0" y="13"/>
                    </a:cubicBezTo>
                    <a:cubicBezTo>
                      <a:pt x="1" y="13"/>
                      <a:pt x="1" y="12"/>
                      <a:pt x="1" y="11"/>
                    </a:cubicBezTo>
                    <a:cubicBezTo>
                      <a:pt x="4" y="6"/>
                      <a:pt x="8" y="0"/>
                      <a:pt x="14" y="1"/>
                    </a:cubicBezTo>
                    <a:cubicBezTo>
                      <a:pt x="19" y="1"/>
                      <a:pt x="18" y="8"/>
                      <a:pt x="20" y="13"/>
                    </a:cubicBezTo>
                    <a:cubicBezTo>
                      <a:pt x="21" y="16"/>
                      <a:pt x="21" y="19"/>
                      <a:pt x="22" y="22"/>
                    </a:cubicBezTo>
                    <a:cubicBezTo>
                      <a:pt x="22" y="26"/>
                      <a:pt x="22" y="30"/>
                      <a:pt x="28" y="27"/>
                    </a:cubicBezTo>
                    <a:cubicBezTo>
                      <a:pt x="29" y="26"/>
                      <a:pt x="31" y="25"/>
                      <a:pt x="32" y="27"/>
                    </a:cubicBezTo>
                    <a:cubicBezTo>
                      <a:pt x="37" y="41"/>
                      <a:pt x="41" y="29"/>
                      <a:pt x="45" y="27"/>
                    </a:cubicBezTo>
                    <a:cubicBezTo>
                      <a:pt x="47" y="32"/>
                      <a:pt x="49" y="33"/>
                      <a:pt x="53" y="31"/>
                    </a:cubicBezTo>
                    <a:cubicBezTo>
                      <a:pt x="59" y="28"/>
                      <a:pt x="66" y="27"/>
                      <a:pt x="75" y="24"/>
                    </a:cubicBezTo>
                    <a:cubicBezTo>
                      <a:pt x="70" y="33"/>
                      <a:pt x="66" y="39"/>
                      <a:pt x="68" y="4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1" name="Freeform 443">
                <a:extLst>
                  <a:ext uri="{FF2B5EF4-FFF2-40B4-BE49-F238E27FC236}">
                    <a16:creationId xmlns:a16="http://schemas.microsoft.com/office/drawing/2014/main" id="{683D6B46-3E89-C503-B77B-95BC2222AEB9}"/>
                  </a:ext>
                </a:extLst>
              </p:cNvPr>
              <p:cNvSpPr/>
              <p:nvPr/>
            </p:nvSpPr>
            <p:spPr bwMode="auto">
              <a:xfrm>
                <a:off x="36" y="1228"/>
                <a:ext cx="67" cy="51"/>
              </a:xfrm>
              <a:custGeom>
                <a:avLst/>
                <a:gdLst>
                  <a:gd name="T0" fmla="*/ 26 w 58"/>
                  <a:gd name="T1" fmla="*/ 1 h 44"/>
                  <a:gd name="T2" fmla="*/ 37 w 58"/>
                  <a:gd name="T3" fmla="*/ 7 h 44"/>
                  <a:gd name="T4" fmla="*/ 46 w 58"/>
                  <a:gd name="T5" fmla="*/ 19 h 44"/>
                  <a:gd name="T6" fmla="*/ 44 w 58"/>
                  <a:gd name="T7" fmla="*/ 35 h 44"/>
                  <a:gd name="T8" fmla="*/ 25 w 58"/>
                  <a:gd name="T9" fmla="*/ 43 h 44"/>
                  <a:gd name="T10" fmla="*/ 23 w 58"/>
                  <a:gd name="T11" fmla="*/ 35 h 44"/>
                  <a:gd name="T12" fmla="*/ 0 w 58"/>
                  <a:gd name="T13" fmla="*/ 17 h 44"/>
                  <a:gd name="T14" fmla="*/ 23 w 58"/>
                  <a:gd name="T15" fmla="*/ 10 h 44"/>
                  <a:gd name="T16" fmla="*/ 26 w 58"/>
                  <a:gd name="T17" fmla="*/ 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44">
                    <a:moveTo>
                      <a:pt x="26" y="1"/>
                    </a:moveTo>
                    <a:cubicBezTo>
                      <a:pt x="31" y="0"/>
                      <a:pt x="35" y="0"/>
                      <a:pt x="37" y="7"/>
                    </a:cubicBezTo>
                    <a:cubicBezTo>
                      <a:pt x="38" y="11"/>
                      <a:pt x="42" y="16"/>
                      <a:pt x="46" y="19"/>
                    </a:cubicBezTo>
                    <a:cubicBezTo>
                      <a:pt x="58" y="26"/>
                      <a:pt x="52" y="30"/>
                      <a:pt x="44" y="35"/>
                    </a:cubicBezTo>
                    <a:cubicBezTo>
                      <a:pt x="38" y="38"/>
                      <a:pt x="33" y="44"/>
                      <a:pt x="25" y="43"/>
                    </a:cubicBezTo>
                    <a:cubicBezTo>
                      <a:pt x="29" y="39"/>
                      <a:pt x="27" y="37"/>
                      <a:pt x="23" y="35"/>
                    </a:cubicBezTo>
                    <a:cubicBezTo>
                      <a:pt x="14" y="31"/>
                      <a:pt x="6" y="26"/>
                      <a:pt x="0" y="17"/>
                    </a:cubicBezTo>
                    <a:cubicBezTo>
                      <a:pt x="8" y="15"/>
                      <a:pt x="16" y="14"/>
                      <a:pt x="23" y="10"/>
                    </a:cubicBezTo>
                    <a:cubicBezTo>
                      <a:pt x="28" y="7"/>
                      <a:pt x="29" y="5"/>
                      <a:pt x="26"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2" name="Freeform 444">
                <a:extLst>
                  <a:ext uri="{FF2B5EF4-FFF2-40B4-BE49-F238E27FC236}">
                    <a16:creationId xmlns:a16="http://schemas.microsoft.com/office/drawing/2014/main" id="{58A040B5-808D-FD71-03AC-0A10433AC6F2}"/>
                  </a:ext>
                </a:extLst>
              </p:cNvPr>
              <p:cNvSpPr/>
              <p:nvPr/>
            </p:nvSpPr>
            <p:spPr bwMode="auto">
              <a:xfrm>
                <a:off x="65" y="1352"/>
                <a:ext cx="62" cy="59"/>
              </a:xfrm>
              <a:custGeom>
                <a:avLst/>
                <a:gdLst>
                  <a:gd name="T0" fmla="*/ 50 w 54"/>
                  <a:gd name="T1" fmla="*/ 40 h 51"/>
                  <a:gd name="T2" fmla="*/ 31 w 54"/>
                  <a:gd name="T3" fmla="*/ 40 h 51"/>
                  <a:gd name="T4" fmla="*/ 23 w 54"/>
                  <a:gd name="T5" fmla="*/ 43 h 51"/>
                  <a:gd name="T6" fmla="*/ 0 w 54"/>
                  <a:gd name="T7" fmla="*/ 48 h 51"/>
                  <a:gd name="T8" fmla="*/ 12 w 54"/>
                  <a:gd name="T9" fmla="*/ 37 h 51"/>
                  <a:gd name="T10" fmla="*/ 12 w 54"/>
                  <a:gd name="T11" fmla="*/ 31 h 51"/>
                  <a:gd name="T12" fmla="*/ 7 w 54"/>
                  <a:gd name="T13" fmla="*/ 12 h 51"/>
                  <a:gd name="T14" fmla="*/ 19 w 54"/>
                  <a:gd name="T15" fmla="*/ 6 h 51"/>
                  <a:gd name="T16" fmla="*/ 33 w 54"/>
                  <a:gd name="T17" fmla="*/ 5 h 51"/>
                  <a:gd name="T18" fmla="*/ 29 w 54"/>
                  <a:gd name="T19" fmla="*/ 16 h 51"/>
                  <a:gd name="T20" fmla="*/ 22 w 54"/>
                  <a:gd name="T21" fmla="*/ 26 h 51"/>
                  <a:gd name="T22" fmla="*/ 44 w 54"/>
                  <a:gd name="T23" fmla="*/ 30 h 51"/>
                  <a:gd name="T24" fmla="*/ 50 w 54"/>
                  <a:gd name="T25" fmla="*/ 4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1">
                    <a:moveTo>
                      <a:pt x="50" y="40"/>
                    </a:moveTo>
                    <a:cubicBezTo>
                      <a:pt x="43" y="40"/>
                      <a:pt x="37" y="40"/>
                      <a:pt x="31" y="40"/>
                    </a:cubicBezTo>
                    <a:cubicBezTo>
                      <a:pt x="28" y="40"/>
                      <a:pt x="25" y="41"/>
                      <a:pt x="23" y="43"/>
                    </a:cubicBezTo>
                    <a:cubicBezTo>
                      <a:pt x="14" y="51"/>
                      <a:pt x="15" y="51"/>
                      <a:pt x="0" y="48"/>
                    </a:cubicBezTo>
                    <a:cubicBezTo>
                      <a:pt x="8" y="49"/>
                      <a:pt x="13" y="46"/>
                      <a:pt x="12" y="37"/>
                    </a:cubicBezTo>
                    <a:cubicBezTo>
                      <a:pt x="11" y="35"/>
                      <a:pt x="11" y="32"/>
                      <a:pt x="12" y="31"/>
                    </a:cubicBezTo>
                    <a:cubicBezTo>
                      <a:pt x="22" y="22"/>
                      <a:pt x="18" y="17"/>
                      <a:pt x="7" y="12"/>
                    </a:cubicBezTo>
                    <a:cubicBezTo>
                      <a:pt x="12" y="10"/>
                      <a:pt x="16" y="8"/>
                      <a:pt x="19" y="6"/>
                    </a:cubicBezTo>
                    <a:cubicBezTo>
                      <a:pt x="24" y="0"/>
                      <a:pt x="29" y="1"/>
                      <a:pt x="33" y="5"/>
                    </a:cubicBezTo>
                    <a:cubicBezTo>
                      <a:pt x="39" y="10"/>
                      <a:pt x="32" y="13"/>
                      <a:pt x="29" y="16"/>
                    </a:cubicBezTo>
                    <a:cubicBezTo>
                      <a:pt x="27" y="19"/>
                      <a:pt x="25" y="23"/>
                      <a:pt x="22" y="26"/>
                    </a:cubicBezTo>
                    <a:cubicBezTo>
                      <a:pt x="29" y="31"/>
                      <a:pt x="37" y="31"/>
                      <a:pt x="44" y="30"/>
                    </a:cubicBezTo>
                    <a:cubicBezTo>
                      <a:pt x="54" y="29"/>
                      <a:pt x="54" y="33"/>
                      <a:pt x="50" y="4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3" name="Freeform 445">
                <a:extLst>
                  <a:ext uri="{FF2B5EF4-FFF2-40B4-BE49-F238E27FC236}">
                    <a16:creationId xmlns:a16="http://schemas.microsoft.com/office/drawing/2014/main" id="{79B3AC96-66E0-E704-8F40-7F210BEDB9CD}"/>
                  </a:ext>
                </a:extLst>
              </p:cNvPr>
              <p:cNvSpPr/>
              <p:nvPr/>
            </p:nvSpPr>
            <p:spPr bwMode="auto">
              <a:xfrm>
                <a:off x="189" y="1062"/>
                <a:ext cx="67" cy="47"/>
              </a:xfrm>
              <a:custGeom>
                <a:avLst/>
                <a:gdLst>
                  <a:gd name="T0" fmla="*/ 58 w 58"/>
                  <a:gd name="T1" fmla="*/ 23 h 41"/>
                  <a:gd name="T2" fmla="*/ 50 w 58"/>
                  <a:gd name="T3" fmla="*/ 38 h 41"/>
                  <a:gd name="T4" fmla="*/ 40 w 58"/>
                  <a:gd name="T5" fmla="*/ 30 h 41"/>
                  <a:gd name="T6" fmla="*/ 31 w 58"/>
                  <a:gd name="T7" fmla="*/ 29 h 41"/>
                  <a:gd name="T8" fmla="*/ 12 w 58"/>
                  <a:gd name="T9" fmla="*/ 26 h 41"/>
                  <a:gd name="T10" fmla="*/ 0 w 58"/>
                  <a:gd name="T11" fmla="*/ 22 h 41"/>
                  <a:gd name="T12" fmla="*/ 8 w 58"/>
                  <a:gd name="T13" fmla="*/ 0 h 41"/>
                  <a:gd name="T14" fmla="*/ 22 w 58"/>
                  <a:gd name="T15" fmla="*/ 20 h 41"/>
                  <a:gd name="T16" fmla="*/ 30 w 58"/>
                  <a:gd name="T17" fmla="*/ 20 h 41"/>
                  <a:gd name="T18" fmla="*/ 33 w 58"/>
                  <a:gd name="T19" fmla="*/ 18 h 41"/>
                  <a:gd name="T20" fmla="*/ 52 w 58"/>
                  <a:gd name="T21" fmla="*/ 12 h 41"/>
                  <a:gd name="T22" fmla="*/ 58 w 58"/>
                  <a:gd name="T23" fmla="*/ 2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 h="41">
                    <a:moveTo>
                      <a:pt x="58" y="23"/>
                    </a:moveTo>
                    <a:cubicBezTo>
                      <a:pt x="57" y="30"/>
                      <a:pt x="47" y="30"/>
                      <a:pt x="50" y="38"/>
                    </a:cubicBezTo>
                    <a:cubicBezTo>
                      <a:pt x="44" y="37"/>
                      <a:pt x="44" y="32"/>
                      <a:pt x="40" y="30"/>
                    </a:cubicBezTo>
                    <a:cubicBezTo>
                      <a:pt x="37" y="29"/>
                      <a:pt x="34" y="26"/>
                      <a:pt x="31" y="29"/>
                    </a:cubicBezTo>
                    <a:cubicBezTo>
                      <a:pt x="23" y="41"/>
                      <a:pt x="18" y="30"/>
                      <a:pt x="12" y="26"/>
                    </a:cubicBezTo>
                    <a:cubicBezTo>
                      <a:pt x="8" y="23"/>
                      <a:pt x="5" y="19"/>
                      <a:pt x="0" y="22"/>
                    </a:cubicBezTo>
                    <a:cubicBezTo>
                      <a:pt x="4" y="16"/>
                      <a:pt x="5" y="8"/>
                      <a:pt x="8" y="0"/>
                    </a:cubicBezTo>
                    <a:cubicBezTo>
                      <a:pt x="16" y="5"/>
                      <a:pt x="17" y="14"/>
                      <a:pt x="22" y="20"/>
                    </a:cubicBezTo>
                    <a:cubicBezTo>
                      <a:pt x="24" y="22"/>
                      <a:pt x="27" y="27"/>
                      <a:pt x="30" y="20"/>
                    </a:cubicBezTo>
                    <a:cubicBezTo>
                      <a:pt x="30" y="19"/>
                      <a:pt x="32" y="16"/>
                      <a:pt x="33" y="18"/>
                    </a:cubicBezTo>
                    <a:cubicBezTo>
                      <a:pt x="46" y="34"/>
                      <a:pt x="42" y="10"/>
                      <a:pt x="52" y="12"/>
                    </a:cubicBezTo>
                    <a:cubicBezTo>
                      <a:pt x="54" y="13"/>
                      <a:pt x="52" y="21"/>
                      <a:pt x="58"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4" name="Freeform 446">
                <a:extLst>
                  <a:ext uri="{FF2B5EF4-FFF2-40B4-BE49-F238E27FC236}">
                    <a16:creationId xmlns:a16="http://schemas.microsoft.com/office/drawing/2014/main" id="{A29CDD29-BAA5-7F2A-BF7F-F8375A73FA16}"/>
                  </a:ext>
                </a:extLst>
              </p:cNvPr>
              <p:cNvSpPr/>
              <p:nvPr/>
            </p:nvSpPr>
            <p:spPr bwMode="auto">
              <a:xfrm>
                <a:off x="34" y="1279"/>
                <a:ext cx="59" cy="56"/>
              </a:xfrm>
              <a:custGeom>
                <a:avLst/>
                <a:gdLst>
                  <a:gd name="T0" fmla="*/ 23 w 51"/>
                  <a:gd name="T1" fmla="*/ 0 h 49"/>
                  <a:gd name="T2" fmla="*/ 23 w 51"/>
                  <a:gd name="T3" fmla="*/ 5 h 49"/>
                  <a:gd name="T4" fmla="*/ 17 w 51"/>
                  <a:gd name="T5" fmla="*/ 30 h 49"/>
                  <a:gd name="T6" fmla="*/ 43 w 51"/>
                  <a:gd name="T7" fmla="*/ 37 h 49"/>
                  <a:gd name="T8" fmla="*/ 51 w 51"/>
                  <a:gd name="T9" fmla="*/ 41 h 49"/>
                  <a:gd name="T10" fmla="*/ 42 w 51"/>
                  <a:gd name="T11" fmla="*/ 48 h 49"/>
                  <a:gd name="T12" fmla="*/ 38 w 51"/>
                  <a:gd name="T13" fmla="*/ 49 h 49"/>
                  <a:gd name="T14" fmla="*/ 0 w 51"/>
                  <a:gd name="T15" fmla="*/ 44 h 49"/>
                  <a:gd name="T16" fmla="*/ 14 w 51"/>
                  <a:gd name="T17" fmla="*/ 26 h 49"/>
                  <a:gd name="T18" fmla="*/ 22 w 51"/>
                  <a:gd name="T19" fmla="*/ 17 h 49"/>
                  <a:gd name="T20" fmla="*/ 12 w 51"/>
                  <a:gd name="T21" fmla="*/ 12 h 49"/>
                  <a:gd name="T22" fmla="*/ 23 w 51"/>
                  <a:gd name="T23"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 h="49">
                    <a:moveTo>
                      <a:pt x="23" y="0"/>
                    </a:moveTo>
                    <a:cubicBezTo>
                      <a:pt x="23" y="2"/>
                      <a:pt x="22" y="4"/>
                      <a:pt x="23" y="5"/>
                    </a:cubicBezTo>
                    <a:cubicBezTo>
                      <a:pt x="32" y="15"/>
                      <a:pt x="27" y="23"/>
                      <a:pt x="17" y="30"/>
                    </a:cubicBezTo>
                    <a:cubicBezTo>
                      <a:pt x="27" y="32"/>
                      <a:pt x="35" y="34"/>
                      <a:pt x="43" y="37"/>
                    </a:cubicBezTo>
                    <a:cubicBezTo>
                      <a:pt x="46" y="38"/>
                      <a:pt x="51" y="37"/>
                      <a:pt x="51" y="41"/>
                    </a:cubicBezTo>
                    <a:cubicBezTo>
                      <a:pt x="50" y="46"/>
                      <a:pt x="47" y="48"/>
                      <a:pt x="42" y="48"/>
                    </a:cubicBezTo>
                    <a:cubicBezTo>
                      <a:pt x="41" y="48"/>
                      <a:pt x="39" y="49"/>
                      <a:pt x="38" y="49"/>
                    </a:cubicBezTo>
                    <a:cubicBezTo>
                      <a:pt x="25" y="47"/>
                      <a:pt x="14" y="42"/>
                      <a:pt x="0" y="44"/>
                    </a:cubicBezTo>
                    <a:cubicBezTo>
                      <a:pt x="3" y="36"/>
                      <a:pt x="9" y="31"/>
                      <a:pt x="14" y="26"/>
                    </a:cubicBezTo>
                    <a:cubicBezTo>
                      <a:pt x="17" y="23"/>
                      <a:pt x="23" y="22"/>
                      <a:pt x="22" y="17"/>
                    </a:cubicBezTo>
                    <a:cubicBezTo>
                      <a:pt x="21" y="12"/>
                      <a:pt x="15" y="16"/>
                      <a:pt x="12" y="12"/>
                    </a:cubicBezTo>
                    <a:cubicBezTo>
                      <a:pt x="15" y="7"/>
                      <a:pt x="17" y="2"/>
                      <a:pt x="2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5" name="Freeform 447">
                <a:extLst>
                  <a:ext uri="{FF2B5EF4-FFF2-40B4-BE49-F238E27FC236}">
                    <a16:creationId xmlns:a16="http://schemas.microsoft.com/office/drawing/2014/main" id="{8770A522-3483-1570-5100-2EA35BA3292A}"/>
                  </a:ext>
                </a:extLst>
              </p:cNvPr>
              <p:cNvSpPr/>
              <p:nvPr/>
            </p:nvSpPr>
            <p:spPr bwMode="auto">
              <a:xfrm>
                <a:off x="438" y="1549"/>
                <a:ext cx="51" cy="40"/>
              </a:xfrm>
              <a:custGeom>
                <a:avLst/>
                <a:gdLst>
                  <a:gd name="T0" fmla="*/ 27 w 44"/>
                  <a:gd name="T1" fmla="*/ 1 h 35"/>
                  <a:gd name="T2" fmla="*/ 33 w 44"/>
                  <a:gd name="T3" fmla="*/ 5 h 35"/>
                  <a:gd name="T4" fmla="*/ 34 w 44"/>
                  <a:gd name="T5" fmla="*/ 11 h 35"/>
                  <a:gd name="T6" fmla="*/ 39 w 44"/>
                  <a:gd name="T7" fmla="*/ 28 h 35"/>
                  <a:gd name="T8" fmla="*/ 13 w 44"/>
                  <a:gd name="T9" fmla="*/ 34 h 35"/>
                  <a:gd name="T10" fmla="*/ 15 w 44"/>
                  <a:gd name="T11" fmla="*/ 27 h 35"/>
                  <a:gd name="T12" fmla="*/ 8 w 44"/>
                  <a:gd name="T13" fmla="*/ 19 h 35"/>
                  <a:gd name="T14" fmla="*/ 3 w 44"/>
                  <a:gd name="T15" fmla="*/ 7 h 35"/>
                  <a:gd name="T16" fmla="*/ 14 w 44"/>
                  <a:gd name="T17" fmla="*/ 7 h 35"/>
                  <a:gd name="T18" fmla="*/ 27 w 44"/>
                  <a:gd name="T1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35">
                    <a:moveTo>
                      <a:pt x="27" y="1"/>
                    </a:moveTo>
                    <a:cubicBezTo>
                      <a:pt x="30" y="1"/>
                      <a:pt x="34" y="0"/>
                      <a:pt x="33" y="5"/>
                    </a:cubicBezTo>
                    <a:cubicBezTo>
                      <a:pt x="33" y="7"/>
                      <a:pt x="34" y="9"/>
                      <a:pt x="34" y="11"/>
                    </a:cubicBezTo>
                    <a:cubicBezTo>
                      <a:pt x="35" y="17"/>
                      <a:pt x="44" y="24"/>
                      <a:pt x="39" y="28"/>
                    </a:cubicBezTo>
                    <a:cubicBezTo>
                      <a:pt x="33" y="34"/>
                      <a:pt x="23" y="35"/>
                      <a:pt x="13" y="34"/>
                    </a:cubicBezTo>
                    <a:cubicBezTo>
                      <a:pt x="15" y="32"/>
                      <a:pt x="18" y="31"/>
                      <a:pt x="15" y="27"/>
                    </a:cubicBezTo>
                    <a:cubicBezTo>
                      <a:pt x="13" y="25"/>
                      <a:pt x="10" y="22"/>
                      <a:pt x="8" y="19"/>
                    </a:cubicBezTo>
                    <a:cubicBezTo>
                      <a:pt x="6" y="15"/>
                      <a:pt x="0" y="11"/>
                      <a:pt x="3" y="7"/>
                    </a:cubicBezTo>
                    <a:cubicBezTo>
                      <a:pt x="5" y="3"/>
                      <a:pt x="11" y="8"/>
                      <a:pt x="14" y="7"/>
                    </a:cubicBezTo>
                    <a:cubicBezTo>
                      <a:pt x="19" y="6"/>
                      <a:pt x="25" y="9"/>
                      <a:pt x="27"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6" name="Freeform 448">
                <a:extLst>
                  <a:ext uri="{FF2B5EF4-FFF2-40B4-BE49-F238E27FC236}">
                    <a16:creationId xmlns:a16="http://schemas.microsoft.com/office/drawing/2014/main" id="{4AE51D05-136A-F84A-C2E9-508ACA727FF6}"/>
                  </a:ext>
                </a:extLst>
              </p:cNvPr>
              <p:cNvSpPr/>
              <p:nvPr/>
            </p:nvSpPr>
            <p:spPr bwMode="auto">
              <a:xfrm>
                <a:off x="265" y="1745"/>
                <a:ext cx="57" cy="41"/>
              </a:xfrm>
              <a:custGeom>
                <a:avLst/>
                <a:gdLst>
                  <a:gd name="T0" fmla="*/ 50 w 50"/>
                  <a:gd name="T1" fmla="*/ 20 h 36"/>
                  <a:gd name="T2" fmla="*/ 37 w 50"/>
                  <a:gd name="T3" fmla="*/ 36 h 36"/>
                  <a:gd name="T4" fmla="*/ 18 w 50"/>
                  <a:gd name="T5" fmla="*/ 30 h 36"/>
                  <a:gd name="T6" fmla="*/ 11 w 50"/>
                  <a:gd name="T7" fmla="*/ 27 h 36"/>
                  <a:gd name="T8" fmla="*/ 0 w 50"/>
                  <a:gd name="T9" fmla="*/ 16 h 36"/>
                  <a:gd name="T10" fmla="*/ 7 w 50"/>
                  <a:gd name="T11" fmla="*/ 0 h 36"/>
                  <a:gd name="T12" fmla="*/ 40 w 50"/>
                  <a:gd name="T13" fmla="*/ 13 h 36"/>
                  <a:gd name="T14" fmla="*/ 50 w 50"/>
                  <a:gd name="T15" fmla="*/ 2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6">
                    <a:moveTo>
                      <a:pt x="50" y="20"/>
                    </a:moveTo>
                    <a:cubicBezTo>
                      <a:pt x="45" y="26"/>
                      <a:pt x="41" y="31"/>
                      <a:pt x="37" y="36"/>
                    </a:cubicBezTo>
                    <a:cubicBezTo>
                      <a:pt x="31" y="31"/>
                      <a:pt x="30" y="16"/>
                      <a:pt x="18" y="30"/>
                    </a:cubicBezTo>
                    <a:cubicBezTo>
                      <a:pt x="16" y="32"/>
                      <a:pt x="13" y="29"/>
                      <a:pt x="11" y="27"/>
                    </a:cubicBezTo>
                    <a:cubicBezTo>
                      <a:pt x="7" y="23"/>
                      <a:pt x="4" y="20"/>
                      <a:pt x="0" y="16"/>
                    </a:cubicBezTo>
                    <a:cubicBezTo>
                      <a:pt x="1" y="10"/>
                      <a:pt x="3" y="5"/>
                      <a:pt x="7" y="0"/>
                    </a:cubicBezTo>
                    <a:cubicBezTo>
                      <a:pt x="22" y="24"/>
                      <a:pt x="28" y="26"/>
                      <a:pt x="40" y="13"/>
                    </a:cubicBezTo>
                    <a:cubicBezTo>
                      <a:pt x="43" y="15"/>
                      <a:pt x="44" y="20"/>
                      <a:pt x="5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7" name="Freeform 449">
                <a:extLst>
                  <a:ext uri="{FF2B5EF4-FFF2-40B4-BE49-F238E27FC236}">
                    <a16:creationId xmlns:a16="http://schemas.microsoft.com/office/drawing/2014/main" id="{911881B5-1219-C8EE-362F-0B30B0FF8F27}"/>
                  </a:ext>
                </a:extLst>
              </p:cNvPr>
              <p:cNvSpPr/>
              <p:nvPr/>
            </p:nvSpPr>
            <p:spPr bwMode="auto">
              <a:xfrm>
                <a:off x="259" y="1059"/>
                <a:ext cx="33" cy="55"/>
              </a:xfrm>
              <a:custGeom>
                <a:avLst/>
                <a:gdLst>
                  <a:gd name="T0" fmla="*/ 29 w 29"/>
                  <a:gd name="T1" fmla="*/ 36 h 48"/>
                  <a:gd name="T2" fmla="*/ 21 w 29"/>
                  <a:gd name="T3" fmla="*/ 48 h 48"/>
                  <a:gd name="T4" fmla="*/ 15 w 29"/>
                  <a:gd name="T5" fmla="*/ 39 h 48"/>
                  <a:gd name="T6" fmla="*/ 9 w 29"/>
                  <a:gd name="T7" fmla="*/ 26 h 48"/>
                  <a:gd name="T8" fmla="*/ 0 w 29"/>
                  <a:gd name="T9" fmla="*/ 23 h 48"/>
                  <a:gd name="T10" fmla="*/ 13 w 29"/>
                  <a:gd name="T11" fmla="*/ 5 h 48"/>
                  <a:gd name="T12" fmla="*/ 22 w 29"/>
                  <a:gd name="T13" fmla="*/ 8 h 48"/>
                  <a:gd name="T14" fmla="*/ 29 w 29"/>
                  <a:gd name="T15" fmla="*/ 36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48">
                    <a:moveTo>
                      <a:pt x="29" y="36"/>
                    </a:moveTo>
                    <a:cubicBezTo>
                      <a:pt x="28" y="41"/>
                      <a:pt x="27" y="47"/>
                      <a:pt x="21" y="48"/>
                    </a:cubicBezTo>
                    <a:cubicBezTo>
                      <a:pt x="17" y="48"/>
                      <a:pt x="16" y="42"/>
                      <a:pt x="15" y="39"/>
                    </a:cubicBezTo>
                    <a:cubicBezTo>
                      <a:pt x="12" y="35"/>
                      <a:pt x="8" y="31"/>
                      <a:pt x="9" y="26"/>
                    </a:cubicBezTo>
                    <a:cubicBezTo>
                      <a:pt x="10" y="16"/>
                      <a:pt x="4" y="20"/>
                      <a:pt x="0" y="23"/>
                    </a:cubicBezTo>
                    <a:cubicBezTo>
                      <a:pt x="1" y="14"/>
                      <a:pt x="8" y="10"/>
                      <a:pt x="13" y="5"/>
                    </a:cubicBezTo>
                    <a:cubicBezTo>
                      <a:pt x="17" y="0"/>
                      <a:pt x="20" y="4"/>
                      <a:pt x="22" y="8"/>
                    </a:cubicBezTo>
                    <a:cubicBezTo>
                      <a:pt x="25" y="17"/>
                      <a:pt x="28" y="26"/>
                      <a:pt x="29" y="3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8" name="Freeform 450">
                <a:extLst>
                  <a:ext uri="{FF2B5EF4-FFF2-40B4-BE49-F238E27FC236}">
                    <a16:creationId xmlns:a16="http://schemas.microsoft.com/office/drawing/2014/main" id="{187A4E86-3EB8-4017-8F3D-F40DB1BDF785}"/>
                  </a:ext>
                </a:extLst>
              </p:cNvPr>
              <p:cNvSpPr/>
              <p:nvPr/>
            </p:nvSpPr>
            <p:spPr bwMode="auto">
              <a:xfrm>
                <a:off x="387" y="1380"/>
                <a:ext cx="43" cy="35"/>
              </a:xfrm>
              <a:custGeom>
                <a:avLst/>
                <a:gdLst>
                  <a:gd name="T0" fmla="*/ 9 w 38"/>
                  <a:gd name="T1" fmla="*/ 24 h 31"/>
                  <a:gd name="T2" fmla="*/ 9 w 38"/>
                  <a:gd name="T3" fmla="*/ 22 h 31"/>
                  <a:gd name="T4" fmla="*/ 18 w 38"/>
                  <a:gd name="T5" fmla="*/ 4 h 31"/>
                  <a:gd name="T6" fmla="*/ 38 w 38"/>
                  <a:gd name="T7" fmla="*/ 7 h 31"/>
                  <a:gd name="T8" fmla="*/ 34 w 38"/>
                  <a:gd name="T9" fmla="*/ 18 h 31"/>
                  <a:gd name="T10" fmla="*/ 35 w 38"/>
                  <a:gd name="T11" fmla="*/ 31 h 31"/>
                  <a:gd name="T12" fmla="*/ 9 w 38"/>
                  <a:gd name="T13" fmla="*/ 24 h 31"/>
                </a:gdLst>
                <a:ahLst/>
                <a:cxnLst>
                  <a:cxn ang="0">
                    <a:pos x="T0" y="T1"/>
                  </a:cxn>
                  <a:cxn ang="0">
                    <a:pos x="T2" y="T3"/>
                  </a:cxn>
                  <a:cxn ang="0">
                    <a:pos x="T4" y="T5"/>
                  </a:cxn>
                  <a:cxn ang="0">
                    <a:pos x="T6" y="T7"/>
                  </a:cxn>
                  <a:cxn ang="0">
                    <a:pos x="T8" y="T9"/>
                  </a:cxn>
                  <a:cxn ang="0">
                    <a:pos x="T10" y="T11"/>
                  </a:cxn>
                  <a:cxn ang="0">
                    <a:pos x="T12" y="T13"/>
                  </a:cxn>
                </a:cxnLst>
                <a:rect l="0" t="0" r="r" b="b"/>
                <a:pathLst>
                  <a:path w="38" h="31">
                    <a:moveTo>
                      <a:pt x="9" y="24"/>
                    </a:moveTo>
                    <a:cubicBezTo>
                      <a:pt x="9" y="23"/>
                      <a:pt x="9" y="22"/>
                      <a:pt x="9" y="22"/>
                    </a:cubicBezTo>
                    <a:cubicBezTo>
                      <a:pt x="0" y="7"/>
                      <a:pt x="0" y="6"/>
                      <a:pt x="18" y="4"/>
                    </a:cubicBezTo>
                    <a:cubicBezTo>
                      <a:pt x="25" y="4"/>
                      <a:pt x="32" y="0"/>
                      <a:pt x="38" y="7"/>
                    </a:cubicBezTo>
                    <a:cubicBezTo>
                      <a:pt x="33" y="9"/>
                      <a:pt x="30" y="11"/>
                      <a:pt x="34" y="18"/>
                    </a:cubicBezTo>
                    <a:cubicBezTo>
                      <a:pt x="36" y="21"/>
                      <a:pt x="36" y="26"/>
                      <a:pt x="35" y="31"/>
                    </a:cubicBezTo>
                    <a:cubicBezTo>
                      <a:pt x="27" y="28"/>
                      <a:pt x="19" y="23"/>
                      <a:pt x="9"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9" name="Freeform 451">
                <a:extLst>
                  <a:ext uri="{FF2B5EF4-FFF2-40B4-BE49-F238E27FC236}">
                    <a16:creationId xmlns:a16="http://schemas.microsoft.com/office/drawing/2014/main" id="{34DB3EFA-B7E8-D0C7-F421-345E06378D79}"/>
                  </a:ext>
                </a:extLst>
              </p:cNvPr>
              <p:cNvSpPr/>
              <p:nvPr/>
            </p:nvSpPr>
            <p:spPr bwMode="auto">
              <a:xfrm>
                <a:off x="884" y="1026"/>
                <a:ext cx="39" cy="50"/>
              </a:xfrm>
              <a:custGeom>
                <a:avLst/>
                <a:gdLst>
                  <a:gd name="T0" fmla="*/ 0 w 34"/>
                  <a:gd name="T1" fmla="*/ 20 h 44"/>
                  <a:gd name="T2" fmla="*/ 31 w 34"/>
                  <a:gd name="T3" fmla="*/ 0 h 44"/>
                  <a:gd name="T4" fmla="*/ 31 w 34"/>
                  <a:gd name="T5" fmla="*/ 26 h 44"/>
                  <a:gd name="T6" fmla="*/ 13 w 34"/>
                  <a:gd name="T7" fmla="*/ 44 h 44"/>
                  <a:gd name="T8" fmla="*/ 12 w 34"/>
                  <a:gd name="T9" fmla="*/ 41 h 44"/>
                  <a:gd name="T10" fmla="*/ 0 w 34"/>
                  <a:gd name="T11" fmla="*/ 20 h 44"/>
                </a:gdLst>
                <a:ahLst/>
                <a:cxnLst>
                  <a:cxn ang="0">
                    <a:pos x="T0" y="T1"/>
                  </a:cxn>
                  <a:cxn ang="0">
                    <a:pos x="T2" y="T3"/>
                  </a:cxn>
                  <a:cxn ang="0">
                    <a:pos x="T4" y="T5"/>
                  </a:cxn>
                  <a:cxn ang="0">
                    <a:pos x="T6" y="T7"/>
                  </a:cxn>
                  <a:cxn ang="0">
                    <a:pos x="T8" y="T9"/>
                  </a:cxn>
                  <a:cxn ang="0">
                    <a:pos x="T10" y="T11"/>
                  </a:cxn>
                </a:cxnLst>
                <a:rect l="0" t="0" r="r" b="b"/>
                <a:pathLst>
                  <a:path w="34" h="44">
                    <a:moveTo>
                      <a:pt x="0" y="20"/>
                    </a:moveTo>
                    <a:cubicBezTo>
                      <a:pt x="11" y="15"/>
                      <a:pt x="23" y="12"/>
                      <a:pt x="31" y="0"/>
                    </a:cubicBezTo>
                    <a:cubicBezTo>
                      <a:pt x="34" y="10"/>
                      <a:pt x="28" y="18"/>
                      <a:pt x="31" y="26"/>
                    </a:cubicBezTo>
                    <a:cubicBezTo>
                      <a:pt x="25" y="32"/>
                      <a:pt x="19" y="38"/>
                      <a:pt x="13" y="44"/>
                    </a:cubicBezTo>
                    <a:cubicBezTo>
                      <a:pt x="12" y="43"/>
                      <a:pt x="12" y="42"/>
                      <a:pt x="12" y="41"/>
                    </a:cubicBezTo>
                    <a:cubicBezTo>
                      <a:pt x="12" y="32"/>
                      <a:pt x="12" y="23"/>
                      <a:pt x="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0" name="Freeform 452">
                <a:extLst>
                  <a:ext uri="{FF2B5EF4-FFF2-40B4-BE49-F238E27FC236}">
                    <a16:creationId xmlns:a16="http://schemas.microsoft.com/office/drawing/2014/main" id="{30583B07-4381-FEA8-E1F9-8CB9352FA45C}"/>
                  </a:ext>
                </a:extLst>
              </p:cNvPr>
              <p:cNvSpPr/>
              <p:nvPr/>
            </p:nvSpPr>
            <p:spPr bwMode="auto">
              <a:xfrm>
                <a:off x="662" y="1475"/>
                <a:ext cx="31" cy="50"/>
              </a:xfrm>
              <a:custGeom>
                <a:avLst/>
                <a:gdLst>
                  <a:gd name="T0" fmla="*/ 27 w 27"/>
                  <a:gd name="T1" fmla="*/ 35 h 44"/>
                  <a:gd name="T2" fmla="*/ 23 w 27"/>
                  <a:gd name="T3" fmla="*/ 34 h 44"/>
                  <a:gd name="T4" fmla="*/ 7 w 27"/>
                  <a:gd name="T5" fmla="*/ 35 h 44"/>
                  <a:gd name="T6" fmla="*/ 4 w 27"/>
                  <a:gd name="T7" fmla="*/ 18 h 44"/>
                  <a:gd name="T8" fmla="*/ 0 w 27"/>
                  <a:gd name="T9" fmla="*/ 12 h 44"/>
                  <a:gd name="T10" fmla="*/ 12 w 27"/>
                  <a:gd name="T11" fmla="*/ 0 h 44"/>
                  <a:gd name="T12" fmla="*/ 20 w 27"/>
                  <a:gd name="T13" fmla="*/ 9 h 44"/>
                  <a:gd name="T14" fmla="*/ 20 w 27"/>
                  <a:gd name="T15" fmla="*/ 15 h 44"/>
                  <a:gd name="T16" fmla="*/ 27 w 27"/>
                  <a:gd name="T17" fmla="*/ 3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44">
                    <a:moveTo>
                      <a:pt x="27" y="35"/>
                    </a:moveTo>
                    <a:cubicBezTo>
                      <a:pt x="26" y="35"/>
                      <a:pt x="24" y="35"/>
                      <a:pt x="23" y="34"/>
                    </a:cubicBezTo>
                    <a:cubicBezTo>
                      <a:pt x="17" y="32"/>
                      <a:pt x="12" y="44"/>
                      <a:pt x="7" y="35"/>
                    </a:cubicBezTo>
                    <a:cubicBezTo>
                      <a:pt x="4" y="31"/>
                      <a:pt x="4" y="24"/>
                      <a:pt x="4" y="18"/>
                    </a:cubicBezTo>
                    <a:cubicBezTo>
                      <a:pt x="3" y="16"/>
                      <a:pt x="3" y="13"/>
                      <a:pt x="0" y="12"/>
                    </a:cubicBezTo>
                    <a:cubicBezTo>
                      <a:pt x="0" y="4"/>
                      <a:pt x="8" y="4"/>
                      <a:pt x="12" y="0"/>
                    </a:cubicBezTo>
                    <a:cubicBezTo>
                      <a:pt x="17" y="0"/>
                      <a:pt x="21" y="2"/>
                      <a:pt x="20" y="9"/>
                    </a:cubicBezTo>
                    <a:cubicBezTo>
                      <a:pt x="20" y="11"/>
                      <a:pt x="20" y="13"/>
                      <a:pt x="20" y="15"/>
                    </a:cubicBezTo>
                    <a:cubicBezTo>
                      <a:pt x="21" y="22"/>
                      <a:pt x="17" y="31"/>
                      <a:pt x="27" y="3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1" name="Freeform 453">
                <a:extLst>
                  <a:ext uri="{FF2B5EF4-FFF2-40B4-BE49-F238E27FC236}">
                    <a16:creationId xmlns:a16="http://schemas.microsoft.com/office/drawing/2014/main" id="{A7D14D68-BF2C-C450-3508-5BA315F3880B}"/>
                  </a:ext>
                </a:extLst>
              </p:cNvPr>
              <p:cNvSpPr/>
              <p:nvPr/>
            </p:nvSpPr>
            <p:spPr bwMode="auto">
              <a:xfrm>
                <a:off x="330" y="1417"/>
                <a:ext cx="38" cy="47"/>
              </a:xfrm>
              <a:custGeom>
                <a:avLst/>
                <a:gdLst>
                  <a:gd name="T0" fmla="*/ 21 w 33"/>
                  <a:gd name="T1" fmla="*/ 41 h 41"/>
                  <a:gd name="T2" fmla="*/ 0 w 33"/>
                  <a:gd name="T3" fmla="*/ 27 h 41"/>
                  <a:gd name="T4" fmla="*/ 1 w 33"/>
                  <a:gd name="T5" fmla="*/ 0 h 41"/>
                  <a:gd name="T6" fmla="*/ 33 w 33"/>
                  <a:gd name="T7" fmla="*/ 17 h 41"/>
                  <a:gd name="T8" fmla="*/ 33 w 33"/>
                  <a:gd name="T9" fmla="*/ 18 h 41"/>
                  <a:gd name="T10" fmla="*/ 21 w 33"/>
                  <a:gd name="T11" fmla="*/ 41 h 41"/>
                </a:gdLst>
                <a:ahLst/>
                <a:cxnLst>
                  <a:cxn ang="0">
                    <a:pos x="T0" y="T1"/>
                  </a:cxn>
                  <a:cxn ang="0">
                    <a:pos x="T2" y="T3"/>
                  </a:cxn>
                  <a:cxn ang="0">
                    <a:pos x="T4" y="T5"/>
                  </a:cxn>
                  <a:cxn ang="0">
                    <a:pos x="T6" y="T7"/>
                  </a:cxn>
                  <a:cxn ang="0">
                    <a:pos x="T8" y="T9"/>
                  </a:cxn>
                  <a:cxn ang="0">
                    <a:pos x="T10" y="T11"/>
                  </a:cxn>
                </a:cxnLst>
                <a:rect l="0" t="0" r="r" b="b"/>
                <a:pathLst>
                  <a:path w="33" h="41">
                    <a:moveTo>
                      <a:pt x="21" y="41"/>
                    </a:moveTo>
                    <a:cubicBezTo>
                      <a:pt x="14" y="37"/>
                      <a:pt x="11" y="26"/>
                      <a:pt x="0" y="27"/>
                    </a:cubicBezTo>
                    <a:cubicBezTo>
                      <a:pt x="4" y="18"/>
                      <a:pt x="2" y="10"/>
                      <a:pt x="1" y="0"/>
                    </a:cubicBezTo>
                    <a:cubicBezTo>
                      <a:pt x="13" y="5"/>
                      <a:pt x="20" y="17"/>
                      <a:pt x="33" y="17"/>
                    </a:cubicBezTo>
                    <a:cubicBezTo>
                      <a:pt x="33" y="17"/>
                      <a:pt x="33" y="18"/>
                      <a:pt x="33" y="18"/>
                    </a:cubicBezTo>
                    <a:cubicBezTo>
                      <a:pt x="18" y="20"/>
                      <a:pt x="24" y="33"/>
                      <a:pt x="21" y="4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2" name="Freeform 454">
                <a:extLst>
                  <a:ext uri="{FF2B5EF4-FFF2-40B4-BE49-F238E27FC236}">
                    <a16:creationId xmlns:a16="http://schemas.microsoft.com/office/drawing/2014/main" id="{E19613D0-6DD8-9594-66A7-4DFEEAF1245B}"/>
                  </a:ext>
                </a:extLst>
              </p:cNvPr>
              <p:cNvSpPr/>
              <p:nvPr/>
            </p:nvSpPr>
            <p:spPr bwMode="auto">
              <a:xfrm>
                <a:off x="824" y="992"/>
                <a:ext cx="39" cy="36"/>
              </a:xfrm>
              <a:custGeom>
                <a:avLst/>
                <a:gdLst>
                  <a:gd name="T0" fmla="*/ 6 w 34"/>
                  <a:gd name="T1" fmla="*/ 7 h 31"/>
                  <a:gd name="T2" fmla="*/ 32 w 34"/>
                  <a:gd name="T3" fmla="*/ 2 h 31"/>
                  <a:gd name="T4" fmla="*/ 33 w 34"/>
                  <a:gd name="T5" fmla="*/ 7 h 31"/>
                  <a:gd name="T6" fmla="*/ 25 w 34"/>
                  <a:gd name="T7" fmla="*/ 22 h 31"/>
                  <a:gd name="T8" fmla="*/ 17 w 34"/>
                  <a:gd name="T9" fmla="*/ 23 h 31"/>
                  <a:gd name="T10" fmla="*/ 3 w 34"/>
                  <a:gd name="T11" fmla="*/ 26 h 31"/>
                  <a:gd name="T12" fmla="*/ 6 w 34"/>
                  <a:gd name="T13" fmla="*/ 7 h 31"/>
                </a:gdLst>
                <a:ahLst/>
                <a:cxnLst>
                  <a:cxn ang="0">
                    <a:pos x="T0" y="T1"/>
                  </a:cxn>
                  <a:cxn ang="0">
                    <a:pos x="T2" y="T3"/>
                  </a:cxn>
                  <a:cxn ang="0">
                    <a:pos x="T4" y="T5"/>
                  </a:cxn>
                  <a:cxn ang="0">
                    <a:pos x="T6" y="T7"/>
                  </a:cxn>
                  <a:cxn ang="0">
                    <a:pos x="T8" y="T9"/>
                  </a:cxn>
                  <a:cxn ang="0">
                    <a:pos x="T10" y="T11"/>
                  </a:cxn>
                  <a:cxn ang="0">
                    <a:pos x="T12" y="T13"/>
                  </a:cxn>
                </a:cxnLst>
                <a:rect l="0" t="0" r="r" b="b"/>
                <a:pathLst>
                  <a:path w="34" h="31">
                    <a:moveTo>
                      <a:pt x="6" y="7"/>
                    </a:moveTo>
                    <a:cubicBezTo>
                      <a:pt x="14" y="0"/>
                      <a:pt x="23" y="5"/>
                      <a:pt x="32" y="2"/>
                    </a:cubicBezTo>
                    <a:cubicBezTo>
                      <a:pt x="34" y="1"/>
                      <a:pt x="34" y="5"/>
                      <a:pt x="33" y="7"/>
                    </a:cubicBezTo>
                    <a:cubicBezTo>
                      <a:pt x="31" y="12"/>
                      <a:pt x="31" y="19"/>
                      <a:pt x="25" y="22"/>
                    </a:cubicBezTo>
                    <a:cubicBezTo>
                      <a:pt x="22" y="22"/>
                      <a:pt x="19" y="23"/>
                      <a:pt x="17" y="23"/>
                    </a:cubicBezTo>
                    <a:cubicBezTo>
                      <a:pt x="12" y="23"/>
                      <a:pt x="6" y="31"/>
                      <a:pt x="3" y="26"/>
                    </a:cubicBezTo>
                    <a:cubicBezTo>
                      <a:pt x="0" y="20"/>
                      <a:pt x="1" y="12"/>
                      <a:pt x="6"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3" name="Freeform 455">
                <a:extLst>
                  <a:ext uri="{FF2B5EF4-FFF2-40B4-BE49-F238E27FC236}">
                    <a16:creationId xmlns:a16="http://schemas.microsoft.com/office/drawing/2014/main" id="{CBD6483A-10BC-7459-EB07-888559463015}"/>
                  </a:ext>
                </a:extLst>
              </p:cNvPr>
              <p:cNvSpPr/>
              <p:nvPr/>
            </p:nvSpPr>
            <p:spPr bwMode="auto">
              <a:xfrm>
                <a:off x="71" y="1168"/>
                <a:ext cx="47" cy="29"/>
              </a:xfrm>
              <a:custGeom>
                <a:avLst/>
                <a:gdLst>
                  <a:gd name="T0" fmla="*/ 25 w 41"/>
                  <a:gd name="T1" fmla="*/ 2 h 26"/>
                  <a:gd name="T2" fmla="*/ 34 w 41"/>
                  <a:gd name="T3" fmla="*/ 15 h 26"/>
                  <a:gd name="T4" fmla="*/ 38 w 41"/>
                  <a:gd name="T5" fmla="*/ 23 h 26"/>
                  <a:gd name="T6" fmla="*/ 29 w 41"/>
                  <a:gd name="T7" fmla="*/ 24 h 26"/>
                  <a:gd name="T8" fmla="*/ 15 w 41"/>
                  <a:gd name="T9" fmla="*/ 24 h 26"/>
                  <a:gd name="T10" fmla="*/ 4 w 41"/>
                  <a:gd name="T11" fmla="*/ 9 h 26"/>
                  <a:gd name="T12" fmla="*/ 2 w 41"/>
                  <a:gd name="T13" fmla="*/ 1 h 26"/>
                  <a:gd name="T14" fmla="*/ 9 w 41"/>
                  <a:gd name="T15" fmla="*/ 0 h 26"/>
                  <a:gd name="T16" fmla="*/ 25 w 41"/>
                  <a:gd name="T17"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6">
                    <a:moveTo>
                      <a:pt x="25" y="2"/>
                    </a:moveTo>
                    <a:cubicBezTo>
                      <a:pt x="28" y="6"/>
                      <a:pt x="31" y="11"/>
                      <a:pt x="34" y="15"/>
                    </a:cubicBezTo>
                    <a:cubicBezTo>
                      <a:pt x="36" y="18"/>
                      <a:pt x="41" y="20"/>
                      <a:pt x="38" y="23"/>
                    </a:cubicBezTo>
                    <a:cubicBezTo>
                      <a:pt x="36" y="26"/>
                      <a:pt x="32" y="25"/>
                      <a:pt x="29" y="24"/>
                    </a:cubicBezTo>
                    <a:cubicBezTo>
                      <a:pt x="24" y="23"/>
                      <a:pt x="20" y="22"/>
                      <a:pt x="15" y="24"/>
                    </a:cubicBezTo>
                    <a:cubicBezTo>
                      <a:pt x="14" y="17"/>
                      <a:pt x="7" y="15"/>
                      <a:pt x="4" y="9"/>
                    </a:cubicBezTo>
                    <a:cubicBezTo>
                      <a:pt x="3" y="6"/>
                      <a:pt x="0" y="4"/>
                      <a:pt x="2" y="1"/>
                    </a:cubicBezTo>
                    <a:cubicBezTo>
                      <a:pt x="4" y="0"/>
                      <a:pt x="7" y="0"/>
                      <a:pt x="9" y="0"/>
                    </a:cubicBezTo>
                    <a:cubicBezTo>
                      <a:pt x="14" y="0"/>
                      <a:pt x="20" y="1"/>
                      <a:pt x="25"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4" name="Freeform 456">
                <a:extLst>
                  <a:ext uri="{FF2B5EF4-FFF2-40B4-BE49-F238E27FC236}">
                    <a16:creationId xmlns:a16="http://schemas.microsoft.com/office/drawing/2014/main" id="{BBE77568-EB2C-CCEA-E43D-844CF77A2173}"/>
                  </a:ext>
                </a:extLst>
              </p:cNvPr>
              <p:cNvSpPr/>
              <p:nvPr/>
            </p:nvSpPr>
            <p:spPr bwMode="auto">
              <a:xfrm>
                <a:off x="431" y="1332"/>
                <a:ext cx="40" cy="24"/>
              </a:xfrm>
              <a:custGeom>
                <a:avLst/>
                <a:gdLst>
                  <a:gd name="T0" fmla="*/ 11 w 35"/>
                  <a:gd name="T1" fmla="*/ 21 h 21"/>
                  <a:gd name="T2" fmla="*/ 7 w 35"/>
                  <a:gd name="T3" fmla="*/ 19 h 21"/>
                  <a:gd name="T4" fmla="*/ 0 w 35"/>
                  <a:gd name="T5" fmla="*/ 5 h 21"/>
                  <a:gd name="T6" fmla="*/ 12 w 35"/>
                  <a:gd name="T7" fmla="*/ 0 h 21"/>
                  <a:gd name="T8" fmla="*/ 19 w 35"/>
                  <a:gd name="T9" fmla="*/ 0 h 21"/>
                  <a:gd name="T10" fmla="*/ 35 w 35"/>
                  <a:gd name="T11" fmla="*/ 14 h 21"/>
                  <a:gd name="T12" fmla="*/ 11 w 35"/>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35" h="21">
                    <a:moveTo>
                      <a:pt x="11" y="21"/>
                    </a:moveTo>
                    <a:cubicBezTo>
                      <a:pt x="10" y="20"/>
                      <a:pt x="8" y="20"/>
                      <a:pt x="7" y="19"/>
                    </a:cubicBezTo>
                    <a:cubicBezTo>
                      <a:pt x="1" y="16"/>
                      <a:pt x="0" y="10"/>
                      <a:pt x="0" y="5"/>
                    </a:cubicBezTo>
                    <a:cubicBezTo>
                      <a:pt x="1" y="0"/>
                      <a:pt x="8" y="0"/>
                      <a:pt x="12" y="0"/>
                    </a:cubicBezTo>
                    <a:cubicBezTo>
                      <a:pt x="15" y="0"/>
                      <a:pt x="17" y="0"/>
                      <a:pt x="19" y="0"/>
                    </a:cubicBezTo>
                    <a:cubicBezTo>
                      <a:pt x="21" y="7"/>
                      <a:pt x="30" y="8"/>
                      <a:pt x="35" y="14"/>
                    </a:cubicBezTo>
                    <a:cubicBezTo>
                      <a:pt x="28" y="20"/>
                      <a:pt x="19" y="19"/>
                      <a:pt x="11"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5" name="Freeform 457">
                <a:extLst>
                  <a:ext uri="{FF2B5EF4-FFF2-40B4-BE49-F238E27FC236}">
                    <a16:creationId xmlns:a16="http://schemas.microsoft.com/office/drawing/2014/main" id="{1D288D69-F532-CB32-BEA3-4BC4AB0DA451}"/>
                  </a:ext>
                </a:extLst>
              </p:cNvPr>
              <p:cNvSpPr/>
              <p:nvPr/>
            </p:nvSpPr>
            <p:spPr bwMode="auto">
              <a:xfrm>
                <a:off x="126" y="1110"/>
                <a:ext cx="31" cy="31"/>
              </a:xfrm>
              <a:custGeom>
                <a:avLst/>
                <a:gdLst>
                  <a:gd name="T0" fmla="*/ 23 w 27"/>
                  <a:gd name="T1" fmla="*/ 7 h 27"/>
                  <a:gd name="T2" fmla="*/ 8 w 27"/>
                  <a:gd name="T3" fmla="*/ 21 h 27"/>
                  <a:gd name="T4" fmla="*/ 0 w 27"/>
                  <a:gd name="T5" fmla="*/ 19 h 27"/>
                  <a:gd name="T6" fmla="*/ 0 w 27"/>
                  <a:gd name="T7" fmla="*/ 1 h 27"/>
                  <a:gd name="T8" fmla="*/ 23 w 27"/>
                  <a:gd name="T9" fmla="*/ 7 h 27"/>
                </a:gdLst>
                <a:ahLst/>
                <a:cxnLst>
                  <a:cxn ang="0">
                    <a:pos x="T0" y="T1"/>
                  </a:cxn>
                  <a:cxn ang="0">
                    <a:pos x="T2" y="T3"/>
                  </a:cxn>
                  <a:cxn ang="0">
                    <a:pos x="T4" y="T5"/>
                  </a:cxn>
                  <a:cxn ang="0">
                    <a:pos x="T6" y="T7"/>
                  </a:cxn>
                  <a:cxn ang="0">
                    <a:pos x="T8" y="T9"/>
                  </a:cxn>
                </a:cxnLst>
                <a:rect l="0" t="0" r="r" b="b"/>
                <a:pathLst>
                  <a:path w="27" h="27">
                    <a:moveTo>
                      <a:pt x="23" y="7"/>
                    </a:moveTo>
                    <a:cubicBezTo>
                      <a:pt x="27" y="27"/>
                      <a:pt x="27" y="27"/>
                      <a:pt x="8" y="21"/>
                    </a:cubicBezTo>
                    <a:cubicBezTo>
                      <a:pt x="5" y="20"/>
                      <a:pt x="3" y="19"/>
                      <a:pt x="0" y="19"/>
                    </a:cubicBezTo>
                    <a:cubicBezTo>
                      <a:pt x="3" y="13"/>
                      <a:pt x="0" y="7"/>
                      <a:pt x="0" y="1"/>
                    </a:cubicBezTo>
                    <a:cubicBezTo>
                      <a:pt x="9" y="0"/>
                      <a:pt x="15" y="6"/>
                      <a:pt x="23"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6" name="Freeform 458">
                <a:extLst>
                  <a:ext uri="{FF2B5EF4-FFF2-40B4-BE49-F238E27FC236}">
                    <a16:creationId xmlns:a16="http://schemas.microsoft.com/office/drawing/2014/main" id="{7E7865A7-7971-E359-6578-0147D4E9825D}"/>
                  </a:ext>
                </a:extLst>
              </p:cNvPr>
              <p:cNvSpPr/>
              <p:nvPr/>
            </p:nvSpPr>
            <p:spPr bwMode="auto">
              <a:xfrm>
                <a:off x="415" y="1608"/>
                <a:ext cx="47" cy="32"/>
              </a:xfrm>
              <a:custGeom>
                <a:avLst/>
                <a:gdLst>
                  <a:gd name="T0" fmla="*/ 3 w 41"/>
                  <a:gd name="T1" fmla="*/ 3 h 28"/>
                  <a:gd name="T2" fmla="*/ 16 w 41"/>
                  <a:gd name="T3" fmla="*/ 0 h 28"/>
                  <a:gd name="T4" fmla="*/ 20 w 41"/>
                  <a:gd name="T5" fmla="*/ 0 h 28"/>
                  <a:gd name="T6" fmla="*/ 22 w 41"/>
                  <a:gd name="T7" fmla="*/ 8 h 28"/>
                  <a:gd name="T8" fmla="*/ 33 w 41"/>
                  <a:gd name="T9" fmla="*/ 14 h 28"/>
                  <a:gd name="T10" fmla="*/ 32 w 41"/>
                  <a:gd name="T11" fmla="*/ 28 h 28"/>
                  <a:gd name="T12" fmla="*/ 15 w 41"/>
                  <a:gd name="T13" fmla="*/ 18 h 28"/>
                  <a:gd name="T14" fmla="*/ 2 w 41"/>
                  <a:gd name="T15" fmla="*/ 13 h 28"/>
                  <a:gd name="T16" fmla="*/ 3 w 41"/>
                  <a:gd name="T17"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8">
                    <a:moveTo>
                      <a:pt x="3" y="3"/>
                    </a:moveTo>
                    <a:cubicBezTo>
                      <a:pt x="8" y="6"/>
                      <a:pt x="11" y="0"/>
                      <a:pt x="16" y="0"/>
                    </a:cubicBezTo>
                    <a:cubicBezTo>
                      <a:pt x="17" y="0"/>
                      <a:pt x="19" y="0"/>
                      <a:pt x="20" y="0"/>
                    </a:cubicBezTo>
                    <a:cubicBezTo>
                      <a:pt x="18" y="3"/>
                      <a:pt x="15" y="7"/>
                      <a:pt x="22" y="8"/>
                    </a:cubicBezTo>
                    <a:cubicBezTo>
                      <a:pt x="27" y="8"/>
                      <a:pt x="30" y="11"/>
                      <a:pt x="33" y="14"/>
                    </a:cubicBezTo>
                    <a:cubicBezTo>
                      <a:pt x="41" y="20"/>
                      <a:pt x="40" y="24"/>
                      <a:pt x="32" y="28"/>
                    </a:cubicBezTo>
                    <a:cubicBezTo>
                      <a:pt x="27" y="24"/>
                      <a:pt x="22" y="18"/>
                      <a:pt x="15" y="18"/>
                    </a:cubicBezTo>
                    <a:cubicBezTo>
                      <a:pt x="12" y="15"/>
                      <a:pt x="8" y="12"/>
                      <a:pt x="2" y="13"/>
                    </a:cubicBezTo>
                    <a:cubicBezTo>
                      <a:pt x="0" y="9"/>
                      <a:pt x="1" y="6"/>
                      <a:pt x="3"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7" name="Freeform 459">
                <a:extLst>
                  <a:ext uri="{FF2B5EF4-FFF2-40B4-BE49-F238E27FC236}">
                    <a16:creationId xmlns:a16="http://schemas.microsoft.com/office/drawing/2014/main" id="{BDB12D96-1A3C-0994-013A-EFA34E9A1DF2}"/>
                  </a:ext>
                </a:extLst>
              </p:cNvPr>
              <p:cNvSpPr/>
              <p:nvPr/>
            </p:nvSpPr>
            <p:spPr bwMode="auto">
              <a:xfrm>
                <a:off x="485" y="1500"/>
                <a:ext cx="37" cy="37"/>
              </a:xfrm>
              <a:custGeom>
                <a:avLst/>
                <a:gdLst>
                  <a:gd name="T0" fmla="*/ 32 w 32"/>
                  <a:gd name="T1" fmla="*/ 12 h 32"/>
                  <a:gd name="T2" fmla="*/ 26 w 32"/>
                  <a:gd name="T3" fmla="*/ 25 h 32"/>
                  <a:gd name="T4" fmla="*/ 27 w 32"/>
                  <a:gd name="T5" fmla="*/ 31 h 32"/>
                  <a:gd name="T6" fmla="*/ 22 w 32"/>
                  <a:gd name="T7" fmla="*/ 30 h 32"/>
                  <a:gd name="T8" fmla="*/ 9 w 32"/>
                  <a:gd name="T9" fmla="*/ 24 h 32"/>
                  <a:gd name="T10" fmla="*/ 8 w 32"/>
                  <a:gd name="T11" fmla="*/ 19 h 32"/>
                  <a:gd name="T12" fmla="*/ 4 w 32"/>
                  <a:gd name="T13" fmla="*/ 4 h 32"/>
                  <a:gd name="T14" fmla="*/ 18 w 32"/>
                  <a:gd name="T15" fmla="*/ 8 h 32"/>
                  <a:gd name="T16" fmla="*/ 32 w 32"/>
                  <a:gd name="T17" fmla="*/ 1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32">
                    <a:moveTo>
                      <a:pt x="32" y="12"/>
                    </a:moveTo>
                    <a:cubicBezTo>
                      <a:pt x="25" y="14"/>
                      <a:pt x="22" y="18"/>
                      <a:pt x="26" y="25"/>
                    </a:cubicBezTo>
                    <a:cubicBezTo>
                      <a:pt x="28" y="27"/>
                      <a:pt x="30" y="29"/>
                      <a:pt x="27" y="31"/>
                    </a:cubicBezTo>
                    <a:cubicBezTo>
                      <a:pt x="26" y="32"/>
                      <a:pt x="24" y="31"/>
                      <a:pt x="22" y="30"/>
                    </a:cubicBezTo>
                    <a:cubicBezTo>
                      <a:pt x="18" y="28"/>
                      <a:pt x="13" y="26"/>
                      <a:pt x="9" y="24"/>
                    </a:cubicBezTo>
                    <a:cubicBezTo>
                      <a:pt x="9" y="22"/>
                      <a:pt x="8" y="21"/>
                      <a:pt x="8" y="19"/>
                    </a:cubicBezTo>
                    <a:cubicBezTo>
                      <a:pt x="7" y="14"/>
                      <a:pt x="0" y="8"/>
                      <a:pt x="4" y="4"/>
                    </a:cubicBezTo>
                    <a:cubicBezTo>
                      <a:pt x="9" y="0"/>
                      <a:pt x="13" y="7"/>
                      <a:pt x="18" y="8"/>
                    </a:cubicBezTo>
                    <a:cubicBezTo>
                      <a:pt x="22" y="10"/>
                      <a:pt x="28" y="7"/>
                      <a:pt x="32"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8" name="Freeform 460">
                <a:extLst>
                  <a:ext uri="{FF2B5EF4-FFF2-40B4-BE49-F238E27FC236}">
                    <a16:creationId xmlns:a16="http://schemas.microsoft.com/office/drawing/2014/main" id="{8DF03A31-6679-DA9E-8FB3-7E7871262315}"/>
                  </a:ext>
                </a:extLst>
              </p:cNvPr>
              <p:cNvSpPr/>
              <p:nvPr/>
            </p:nvSpPr>
            <p:spPr bwMode="auto">
              <a:xfrm>
                <a:off x="783" y="944"/>
                <a:ext cx="40" cy="22"/>
              </a:xfrm>
              <a:custGeom>
                <a:avLst/>
                <a:gdLst>
                  <a:gd name="T0" fmla="*/ 15 w 35"/>
                  <a:gd name="T1" fmla="*/ 0 h 19"/>
                  <a:gd name="T2" fmla="*/ 35 w 35"/>
                  <a:gd name="T3" fmla="*/ 2 h 19"/>
                  <a:gd name="T4" fmla="*/ 23 w 35"/>
                  <a:gd name="T5" fmla="*/ 19 h 19"/>
                  <a:gd name="T6" fmla="*/ 21 w 35"/>
                  <a:gd name="T7" fmla="*/ 19 h 19"/>
                  <a:gd name="T8" fmla="*/ 1 w 35"/>
                  <a:gd name="T9" fmla="*/ 12 h 19"/>
                  <a:gd name="T10" fmla="*/ 15 w 35"/>
                  <a:gd name="T11" fmla="*/ 0 h 19"/>
                </a:gdLst>
                <a:ahLst/>
                <a:cxnLst>
                  <a:cxn ang="0">
                    <a:pos x="T0" y="T1"/>
                  </a:cxn>
                  <a:cxn ang="0">
                    <a:pos x="T2" y="T3"/>
                  </a:cxn>
                  <a:cxn ang="0">
                    <a:pos x="T4" y="T5"/>
                  </a:cxn>
                  <a:cxn ang="0">
                    <a:pos x="T6" y="T7"/>
                  </a:cxn>
                  <a:cxn ang="0">
                    <a:pos x="T8" y="T9"/>
                  </a:cxn>
                  <a:cxn ang="0">
                    <a:pos x="T10" y="T11"/>
                  </a:cxn>
                </a:cxnLst>
                <a:rect l="0" t="0" r="r" b="b"/>
                <a:pathLst>
                  <a:path w="35" h="19">
                    <a:moveTo>
                      <a:pt x="15" y="0"/>
                    </a:moveTo>
                    <a:cubicBezTo>
                      <a:pt x="21" y="0"/>
                      <a:pt x="28" y="1"/>
                      <a:pt x="35" y="2"/>
                    </a:cubicBezTo>
                    <a:cubicBezTo>
                      <a:pt x="33" y="10"/>
                      <a:pt x="28" y="14"/>
                      <a:pt x="23" y="19"/>
                    </a:cubicBezTo>
                    <a:cubicBezTo>
                      <a:pt x="23" y="19"/>
                      <a:pt x="22" y="19"/>
                      <a:pt x="21" y="19"/>
                    </a:cubicBezTo>
                    <a:cubicBezTo>
                      <a:pt x="14" y="16"/>
                      <a:pt x="3" y="19"/>
                      <a:pt x="1" y="12"/>
                    </a:cubicBezTo>
                    <a:cubicBezTo>
                      <a:pt x="0" y="7"/>
                      <a:pt x="12" y="6"/>
                      <a:pt x="1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9" name="Freeform 461">
                <a:extLst>
                  <a:ext uri="{FF2B5EF4-FFF2-40B4-BE49-F238E27FC236}">
                    <a16:creationId xmlns:a16="http://schemas.microsoft.com/office/drawing/2014/main" id="{2B0EAAB4-98CD-ADFD-E512-B66B7F0B021B}"/>
                  </a:ext>
                </a:extLst>
              </p:cNvPr>
              <p:cNvSpPr/>
              <p:nvPr/>
            </p:nvSpPr>
            <p:spPr bwMode="auto">
              <a:xfrm>
                <a:off x="434" y="1257"/>
                <a:ext cx="37" cy="22"/>
              </a:xfrm>
              <a:custGeom>
                <a:avLst/>
                <a:gdLst>
                  <a:gd name="T0" fmla="*/ 28 w 33"/>
                  <a:gd name="T1" fmla="*/ 2 h 19"/>
                  <a:gd name="T2" fmla="*/ 31 w 33"/>
                  <a:gd name="T3" fmla="*/ 12 h 19"/>
                  <a:gd name="T4" fmla="*/ 19 w 33"/>
                  <a:gd name="T5" fmla="*/ 19 h 19"/>
                  <a:gd name="T6" fmla="*/ 14 w 33"/>
                  <a:gd name="T7" fmla="*/ 18 h 19"/>
                  <a:gd name="T8" fmla="*/ 0 w 33"/>
                  <a:gd name="T9" fmla="*/ 10 h 19"/>
                  <a:gd name="T10" fmla="*/ 14 w 33"/>
                  <a:gd name="T11" fmla="*/ 0 h 19"/>
                  <a:gd name="T12" fmla="*/ 28 w 33"/>
                  <a:gd name="T13" fmla="*/ 2 h 19"/>
                </a:gdLst>
                <a:ahLst/>
                <a:cxnLst>
                  <a:cxn ang="0">
                    <a:pos x="T0" y="T1"/>
                  </a:cxn>
                  <a:cxn ang="0">
                    <a:pos x="T2" y="T3"/>
                  </a:cxn>
                  <a:cxn ang="0">
                    <a:pos x="T4" y="T5"/>
                  </a:cxn>
                  <a:cxn ang="0">
                    <a:pos x="T6" y="T7"/>
                  </a:cxn>
                  <a:cxn ang="0">
                    <a:pos x="T8" y="T9"/>
                  </a:cxn>
                  <a:cxn ang="0">
                    <a:pos x="T10" y="T11"/>
                  </a:cxn>
                  <a:cxn ang="0">
                    <a:pos x="T12" y="T13"/>
                  </a:cxn>
                </a:cxnLst>
                <a:rect l="0" t="0" r="r" b="b"/>
                <a:pathLst>
                  <a:path w="33" h="19">
                    <a:moveTo>
                      <a:pt x="28" y="2"/>
                    </a:moveTo>
                    <a:cubicBezTo>
                      <a:pt x="33" y="4"/>
                      <a:pt x="31" y="8"/>
                      <a:pt x="31" y="12"/>
                    </a:cubicBezTo>
                    <a:cubicBezTo>
                      <a:pt x="26" y="13"/>
                      <a:pt x="23" y="17"/>
                      <a:pt x="19" y="19"/>
                    </a:cubicBezTo>
                    <a:cubicBezTo>
                      <a:pt x="17" y="19"/>
                      <a:pt x="15" y="19"/>
                      <a:pt x="14" y="18"/>
                    </a:cubicBezTo>
                    <a:cubicBezTo>
                      <a:pt x="10" y="14"/>
                      <a:pt x="1" y="17"/>
                      <a:pt x="0" y="10"/>
                    </a:cubicBezTo>
                    <a:cubicBezTo>
                      <a:pt x="0" y="2"/>
                      <a:pt x="10" y="4"/>
                      <a:pt x="14" y="0"/>
                    </a:cubicBezTo>
                    <a:cubicBezTo>
                      <a:pt x="19" y="2"/>
                      <a:pt x="23" y="2"/>
                      <a:pt x="28"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0" name="Freeform 462">
                <a:extLst>
                  <a:ext uri="{FF2B5EF4-FFF2-40B4-BE49-F238E27FC236}">
                    <a16:creationId xmlns:a16="http://schemas.microsoft.com/office/drawing/2014/main" id="{04ED3301-7F3F-844F-0B7C-CA8D8BD7617A}"/>
                  </a:ext>
                </a:extLst>
              </p:cNvPr>
              <p:cNvSpPr/>
              <p:nvPr/>
            </p:nvSpPr>
            <p:spPr bwMode="auto">
              <a:xfrm>
                <a:off x="779" y="869"/>
                <a:ext cx="39" cy="19"/>
              </a:xfrm>
              <a:custGeom>
                <a:avLst/>
                <a:gdLst>
                  <a:gd name="T0" fmla="*/ 3 w 34"/>
                  <a:gd name="T1" fmla="*/ 10 h 17"/>
                  <a:gd name="T2" fmla="*/ 6 w 34"/>
                  <a:gd name="T3" fmla="*/ 3 h 17"/>
                  <a:gd name="T4" fmla="*/ 20 w 34"/>
                  <a:gd name="T5" fmla="*/ 0 h 17"/>
                  <a:gd name="T6" fmla="*/ 33 w 34"/>
                  <a:gd name="T7" fmla="*/ 10 h 17"/>
                  <a:gd name="T8" fmla="*/ 15 w 34"/>
                  <a:gd name="T9" fmla="*/ 17 h 17"/>
                  <a:gd name="T10" fmla="*/ 3 w 34"/>
                  <a:gd name="T11" fmla="*/ 10 h 17"/>
                </a:gdLst>
                <a:ahLst/>
                <a:cxnLst>
                  <a:cxn ang="0">
                    <a:pos x="T0" y="T1"/>
                  </a:cxn>
                  <a:cxn ang="0">
                    <a:pos x="T2" y="T3"/>
                  </a:cxn>
                  <a:cxn ang="0">
                    <a:pos x="T4" y="T5"/>
                  </a:cxn>
                  <a:cxn ang="0">
                    <a:pos x="T6" y="T7"/>
                  </a:cxn>
                  <a:cxn ang="0">
                    <a:pos x="T8" y="T9"/>
                  </a:cxn>
                  <a:cxn ang="0">
                    <a:pos x="T10" y="T11"/>
                  </a:cxn>
                </a:cxnLst>
                <a:rect l="0" t="0" r="r" b="b"/>
                <a:pathLst>
                  <a:path w="34" h="17">
                    <a:moveTo>
                      <a:pt x="3" y="10"/>
                    </a:moveTo>
                    <a:cubicBezTo>
                      <a:pt x="2" y="6"/>
                      <a:pt x="0" y="3"/>
                      <a:pt x="6" y="3"/>
                    </a:cubicBezTo>
                    <a:cubicBezTo>
                      <a:pt x="11" y="3"/>
                      <a:pt x="15" y="1"/>
                      <a:pt x="20" y="0"/>
                    </a:cubicBezTo>
                    <a:cubicBezTo>
                      <a:pt x="25" y="2"/>
                      <a:pt x="34" y="5"/>
                      <a:pt x="33" y="10"/>
                    </a:cubicBezTo>
                    <a:cubicBezTo>
                      <a:pt x="31" y="15"/>
                      <a:pt x="22" y="17"/>
                      <a:pt x="15" y="17"/>
                    </a:cubicBezTo>
                    <a:cubicBezTo>
                      <a:pt x="11" y="15"/>
                      <a:pt x="8" y="10"/>
                      <a:pt x="3"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1" name="Freeform 463">
                <a:extLst>
                  <a:ext uri="{FF2B5EF4-FFF2-40B4-BE49-F238E27FC236}">
                    <a16:creationId xmlns:a16="http://schemas.microsoft.com/office/drawing/2014/main" id="{1CCF7881-DBA2-99BC-BDD3-4377C9BDF55B}"/>
                  </a:ext>
                </a:extLst>
              </p:cNvPr>
              <p:cNvSpPr/>
              <p:nvPr/>
            </p:nvSpPr>
            <p:spPr bwMode="auto">
              <a:xfrm>
                <a:off x="605" y="1455"/>
                <a:ext cx="33" cy="37"/>
              </a:xfrm>
              <a:custGeom>
                <a:avLst/>
                <a:gdLst>
                  <a:gd name="T0" fmla="*/ 29 w 29"/>
                  <a:gd name="T1" fmla="*/ 29 h 32"/>
                  <a:gd name="T2" fmla="*/ 6 w 29"/>
                  <a:gd name="T3" fmla="*/ 19 h 32"/>
                  <a:gd name="T4" fmla="*/ 0 w 29"/>
                  <a:gd name="T5" fmla="*/ 17 h 32"/>
                  <a:gd name="T6" fmla="*/ 1 w 29"/>
                  <a:gd name="T7" fmla="*/ 14 h 32"/>
                  <a:gd name="T8" fmla="*/ 13 w 29"/>
                  <a:gd name="T9" fmla="*/ 0 h 32"/>
                  <a:gd name="T10" fmla="*/ 17 w 29"/>
                  <a:gd name="T11" fmla="*/ 13 h 32"/>
                  <a:gd name="T12" fmla="*/ 27 w 29"/>
                  <a:gd name="T13" fmla="*/ 23 h 32"/>
                  <a:gd name="T14" fmla="*/ 29 w 29"/>
                  <a:gd name="T15" fmla="*/ 29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32">
                    <a:moveTo>
                      <a:pt x="29" y="29"/>
                    </a:moveTo>
                    <a:cubicBezTo>
                      <a:pt x="19" y="32"/>
                      <a:pt x="10" y="29"/>
                      <a:pt x="6" y="19"/>
                    </a:cubicBezTo>
                    <a:cubicBezTo>
                      <a:pt x="5" y="17"/>
                      <a:pt x="2" y="18"/>
                      <a:pt x="0" y="17"/>
                    </a:cubicBezTo>
                    <a:cubicBezTo>
                      <a:pt x="0" y="16"/>
                      <a:pt x="0" y="15"/>
                      <a:pt x="1" y="14"/>
                    </a:cubicBezTo>
                    <a:cubicBezTo>
                      <a:pt x="4" y="9"/>
                      <a:pt x="8" y="5"/>
                      <a:pt x="13" y="0"/>
                    </a:cubicBezTo>
                    <a:cubicBezTo>
                      <a:pt x="15" y="5"/>
                      <a:pt x="16" y="9"/>
                      <a:pt x="17" y="13"/>
                    </a:cubicBezTo>
                    <a:cubicBezTo>
                      <a:pt x="19" y="18"/>
                      <a:pt x="17" y="26"/>
                      <a:pt x="27" y="23"/>
                    </a:cubicBezTo>
                    <a:cubicBezTo>
                      <a:pt x="29" y="23"/>
                      <a:pt x="29" y="27"/>
                      <a:pt x="29" y="2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2" name="Freeform 464">
                <a:extLst>
                  <a:ext uri="{FF2B5EF4-FFF2-40B4-BE49-F238E27FC236}">
                    <a16:creationId xmlns:a16="http://schemas.microsoft.com/office/drawing/2014/main" id="{E9831BB0-82DB-91CC-C7D3-912060CC34FC}"/>
                  </a:ext>
                </a:extLst>
              </p:cNvPr>
              <p:cNvSpPr/>
              <p:nvPr/>
            </p:nvSpPr>
            <p:spPr bwMode="auto">
              <a:xfrm>
                <a:off x="166" y="1092"/>
                <a:ext cx="23" cy="31"/>
              </a:xfrm>
              <a:custGeom>
                <a:avLst/>
                <a:gdLst>
                  <a:gd name="T0" fmla="*/ 19 w 20"/>
                  <a:gd name="T1" fmla="*/ 12 h 27"/>
                  <a:gd name="T2" fmla="*/ 13 w 20"/>
                  <a:gd name="T3" fmla="*/ 26 h 27"/>
                  <a:gd name="T4" fmla="*/ 0 w 20"/>
                  <a:gd name="T5" fmla="*/ 17 h 27"/>
                  <a:gd name="T6" fmla="*/ 0 w 20"/>
                  <a:gd name="T7" fmla="*/ 11 h 27"/>
                  <a:gd name="T8" fmla="*/ 3 w 20"/>
                  <a:gd name="T9" fmla="*/ 2 h 27"/>
                  <a:gd name="T10" fmla="*/ 10 w 20"/>
                  <a:gd name="T11" fmla="*/ 7 h 27"/>
                  <a:gd name="T12" fmla="*/ 19 w 20"/>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20" h="27">
                    <a:moveTo>
                      <a:pt x="19" y="12"/>
                    </a:moveTo>
                    <a:cubicBezTo>
                      <a:pt x="20" y="18"/>
                      <a:pt x="19" y="25"/>
                      <a:pt x="13" y="26"/>
                    </a:cubicBezTo>
                    <a:cubicBezTo>
                      <a:pt x="7" y="27"/>
                      <a:pt x="1" y="25"/>
                      <a:pt x="0" y="17"/>
                    </a:cubicBezTo>
                    <a:cubicBezTo>
                      <a:pt x="0" y="15"/>
                      <a:pt x="0" y="13"/>
                      <a:pt x="0" y="11"/>
                    </a:cubicBezTo>
                    <a:cubicBezTo>
                      <a:pt x="0" y="8"/>
                      <a:pt x="0" y="4"/>
                      <a:pt x="3" y="2"/>
                    </a:cubicBezTo>
                    <a:cubicBezTo>
                      <a:pt x="7" y="0"/>
                      <a:pt x="8" y="5"/>
                      <a:pt x="10" y="7"/>
                    </a:cubicBezTo>
                    <a:cubicBezTo>
                      <a:pt x="13" y="10"/>
                      <a:pt x="16" y="11"/>
                      <a:pt x="19"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3" name="Freeform 465">
                <a:extLst>
                  <a:ext uri="{FF2B5EF4-FFF2-40B4-BE49-F238E27FC236}">
                    <a16:creationId xmlns:a16="http://schemas.microsoft.com/office/drawing/2014/main" id="{03AAE3D3-F53B-2A83-228D-5D61AEF32364}"/>
                  </a:ext>
                </a:extLst>
              </p:cNvPr>
              <p:cNvSpPr/>
              <p:nvPr/>
            </p:nvSpPr>
            <p:spPr bwMode="auto">
              <a:xfrm>
                <a:off x="103" y="1140"/>
                <a:ext cx="29" cy="32"/>
              </a:xfrm>
              <a:custGeom>
                <a:avLst/>
                <a:gdLst>
                  <a:gd name="T0" fmla="*/ 19 w 25"/>
                  <a:gd name="T1" fmla="*/ 0 h 28"/>
                  <a:gd name="T2" fmla="*/ 23 w 25"/>
                  <a:gd name="T3" fmla="*/ 15 h 28"/>
                  <a:gd name="T4" fmla="*/ 22 w 25"/>
                  <a:gd name="T5" fmla="*/ 26 h 28"/>
                  <a:gd name="T6" fmla="*/ 11 w 25"/>
                  <a:gd name="T7" fmla="*/ 24 h 28"/>
                  <a:gd name="T8" fmla="*/ 7 w 25"/>
                  <a:gd name="T9" fmla="*/ 15 h 28"/>
                  <a:gd name="T10" fmla="*/ 13 w 25"/>
                  <a:gd name="T11" fmla="*/ 7 h 28"/>
                  <a:gd name="T12" fmla="*/ 19 w 25"/>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25" h="28">
                    <a:moveTo>
                      <a:pt x="19" y="0"/>
                    </a:moveTo>
                    <a:cubicBezTo>
                      <a:pt x="23" y="4"/>
                      <a:pt x="21" y="10"/>
                      <a:pt x="23" y="15"/>
                    </a:cubicBezTo>
                    <a:cubicBezTo>
                      <a:pt x="25" y="18"/>
                      <a:pt x="25" y="23"/>
                      <a:pt x="22" y="26"/>
                    </a:cubicBezTo>
                    <a:cubicBezTo>
                      <a:pt x="18" y="28"/>
                      <a:pt x="15" y="25"/>
                      <a:pt x="11" y="24"/>
                    </a:cubicBezTo>
                    <a:cubicBezTo>
                      <a:pt x="10" y="21"/>
                      <a:pt x="8" y="18"/>
                      <a:pt x="7" y="15"/>
                    </a:cubicBezTo>
                    <a:cubicBezTo>
                      <a:pt x="5" y="9"/>
                      <a:pt x="0" y="2"/>
                      <a:pt x="13" y="7"/>
                    </a:cubicBezTo>
                    <a:cubicBezTo>
                      <a:pt x="18" y="9"/>
                      <a:pt x="19" y="5"/>
                      <a:pt x="19"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4" name="Freeform 466">
                <a:extLst>
                  <a:ext uri="{FF2B5EF4-FFF2-40B4-BE49-F238E27FC236}">
                    <a16:creationId xmlns:a16="http://schemas.microsoft.com/office/drawing/2014/main" id="{AA6826C7-8533-763B-673C-8614B228F501}"/>
                  </a:ext>
                </a:extLst>
              </p:cNvPr>
              <p:cNvSpPr/>
              <p:nvPr/>
            </p:nvSpPr>
            <p:spPr bwMode="auto">
              <a:xfrm>
                <a:off x="545" y="1472"/>
                <a:ext cx="24" cy="33"/>
              </a:xfrm>
              <a:custGeom>
                <a:avLst/>
                <a:gdLst>
                  <a:gd name="T0" fmla="*/ 21 w 21"/>
                  <a:gd name="T1" fmla="*/ 12 h 28"/>
                  <a:gd name="T2" fmla="*/ 19 w 21"/>
                  <a:gd name="T3" fmla="*/ 20 h 28"/>
                  <a:gd name="T4" fmla="*/ 11 w 21"/>
                  <a:gd name="T5" fmla="*/ 23 h 28"/>
                  <a:gd name="T6" fmla="*/ 1 w 21"/>
                  <a:gd name="T7" fmla="*/ 13 h 28"/>
                  <a:gd name="T8" fmla="*/ 4 w 21"/>
                  <a:gd name="T9" fmla="*/ 2 h 28"/>
                  <a:gd name="T10" fmla="*/ 13 w 21"/>
                  <a:gd name="T11" fmla="*/ 8 h 28"/>
                  <a:gd name="T12" fmla="*/ 21 w 21"/>
                  <a:gd name="T13" fmla="*/ 12 h 28"/>
                </a:gdLst>
                <a:ahLst/>
                <a:cxnLst>
                  <a:cxn ang="0">
                    <a:pos x="T0" y="T1"/>
                  </a:cxn>
                  <a:cxn ang="0">
                    <a:pos x="T2" y="T3"/>
                  </a:cxn>
                  <a:cxn ang="0">
                    <a:pos x="T4" y="T5"/>
                  </a:cxn>
                  <a:cxn ang="0">
                    <a:pos x="T6" y="T7"/>
                  </a:cxn>
                  <a:cxn ang="0">
                    <a:pos x="T8" y="T9"/>
                  </a:cxn>
                  <a:cxn ang="0">
                    <a:pos x="T10" y="T11"/>
                  </a:cxn>
                  <a:cxn ang="0">
                    <a:pos x="T12" y="T13"/>
                  </a:cxn>
                </a:cxnLst>
                <a:rect l="0" t="0" r="r" b="b"/>
                <a:pathLst>
                  <a:path w="21" h="28">
                    <a:moveTo>
                      <a:pt x="21" y="12"/>
                    </a:moveTo>
                    <a:cubicBezTo>
                      <a:pt x="20" y="14"/>
                      <a:pt x="19" y="17"/>
                      <a:pt x="19" y="20"/>
                    </a:cubicBezTo>
                    <a:cubicBezTo>
                      <a:pt x="18" y="26"/>
                      <a:pt x="16" y="28"/>
                      <a:pt x="11" y="23"/>
                    </a:cubicBezTo>
                    <a:cubicBezTo>
                      <a:pt x="8" y="20"/>
                      <a:pt x="4" y="16"/>
                      <a:pt x="1" y="13"/>
                    </a:cubicBezTo>
                    <a:cubicBezTo>
                      <a:pt x="1" y="9"/>
                      <a:pt x="0" y="4"/>
                      <a:pt x="4" y="2"/>
                    </a:cubicBezTo>
                    <a:cubicBezTo>
                      <a:pt x="8" y="0"/>
                      <a:pt x="10" y="6"/>
                      <a:pt x="13" y="8"/>
                    </a:cubicBezTo>
                    <a:cubicBezTo>
                      <a:pt x="15" y="10"/>
                      <a:pt x="18" y="11"/>
                      <a:pt x="21"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5" name="Freeform 467">
                <a:extLst>
                  <a:ext uri="{FF2B5EF4-FFF2-40B4-BE49-F238E27FC236}">
                    <a16:creationId xmlns:a16="http://schemas.microsoft.com/office/drawing/2014/main" id="{3DD97313-827E-6664-1AF2-2C2CA8FC25C6}"/>
                  </a:ext>
                </a:extLst>
              </p:cNvPr>
              <p:cNvSpPr/>
              <p:nvPr/>
            </p:nvSpPr>
            <p:spPr bwMode="auto">
              <a:xfrm>
                <a:off x="578" y="1474"/>
                <a:ext cx="19" cy="25"/>
              </a:xfrm>
              <a:custGeom>
                <a:avLst/>
                <a:gdLst>
                  <a:gd name="T0" fmla="*/ 16 w 16"/>
                  <a:gd name="T1" fmla="*/ 12 h 22"/>
                  <a:gd name="T2" fmla="*/ 10 w 16"/>
                  <a:gd name="T3" fmla="*/ 22 h 22"/>
                  <a:gd name="T4" fmla="*/ 0 w 16"/>
                  <a:gd name="T5" fmla="*/ 10 h 22"/>
                  <a:gd name="T6" fmla="*/ 8 w 16"/>
                  <a:gd name="T7" fmla="*/ 0 h 22"/>
                  <a:gd name="T8" fmla="*/ 16 w 16"/>
                  <a:gd name="T9" fmla="*/ 12 h 22"/>
                </a:gdLst>
                <a:ahLst/>
                <a:cxnLst>
                  <a:cxn ang="0">
                    <a:pos x="T0" y="T1"/>
                  </a:cxn>
                  <a:cxn ang="0">
                    <a:pos x="T2" y="T3"/>
                  </a:cxn>
                  <a:cxn ang="0">
                    <a:pos x="T4" y="T5"/>
                  </a:cxn>
                  <a:cxn ang="0">
                    <a:pos x="T6" y="T7"/>
                  </a:cxn>
                  <a:cxn ang="0">
                    <a:pos x="T8" y="T9"/>
                  </a:cxn>
                </a:cxnLst>
                <a:rect l="0" t="0" r="r" b="b"/>
                <a:pathLst>
                  <a:path w="16" h="22">
                    <a:moveTo>
                      <a:pt x="16" y="12"/>
                    </a:moveTo>
                    <a:cubicBezTo>
                      <a:pt x="16" y="17"/>
                      <a:pt x="15" y="22"/>
                      <a:pt x="10" y="22"/>
                    </a:cubicBezTo>
                    <a:cubicBezTo>
                      <a:pt x="4" y="21"/>
                      <a:pt x="0" y="17"/>
                      <a:pt x="0" y="10"/>
                    </a:cubicBezTo>
                    <a:cubicBezTo>
                      <a:pt x="3" y="7"/>
                      <a:pt x="3" y="0"/>
                      <a:pt x="8" y="0"/>
                    </a:cubicBezTo>
                    <a:cubicBezTo>
                      <a:pt x="14" y="0"/>
                      <a:pt x="13" y="8"/>
                      <a:pt x="16"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6" name="Freeform 468">
                <a:extLst>
                  <a:ext uri="{FF2B5EF4-FFF2-40B4-BE49-F238E27FC236}">
                    <a16:creationId xmlns:a16="http://schemas.microsoft.com/office/drawing/2014/main" id="{CFC221C1-6544-920B-7002-FD6C0BB55CC2}"/>
                  </a:ext>
                </a:extLst>
              </p:cNvPr>
              <p:cNvSpPr/>
              <p:nvPr/>
            </p:nvSpPr>
            <p:spPr bwMode="auto">
              <a:xfrm>
                <a:off x="522" y="1495"/>
                <a:ext cx="17" cy="27"/>
              </a:xfrm>
              <a:custGeom>
                <a:avLst/>
                <a:gdLst>
                  <a:gd name="T0" fmla="*/ 12 w 15"/>
                  <a:gd name="T1" fmla="*/ 6 h 23"/>
                  <a:gd name="T2" fmla="*/ 13 w 15"/>
                  <a:gd name="T3" fmla="*/ 9 h 23"/>
                  <a:gd name="T4" fmla="*/ 10 w 15"/>
                  <a:gd name="T5" fmla="*/ 20 h 23"/>
                  <a:gd name="T6" fmla="*/ 2 w 15"/>
                  <a:gd name="T7" fmla="*/ 14 h 23"/>
                  <a:gd name="T8" fmla="*/ 3 w 15"/>
                  <a:gd name="T9" fmla="*/ 2 h 23"/>
                  <a:gd name="T10" fmla="*/ 12 w 15"/>
                  <a:gd name="T11" fmla="*/ 6 h 23"/>
                </a:gdLst>
                <a:ahLst/>
                <a:cxnLst>
                  <a:cxn ang="0">
                    <a:pos x="T0" y="T1"/>
                  </a:cxn>
                  <a:cxn ang="0">
                    <a:pos x="T2" y="T3"/>
                  </a:cxn>
                  <a:cxn ang="0">
                    <a:pos x="T4" y="T5"/>
                  </a:cxn>
                  <a:cxn ang="0">
                    <a:pos x="T6" y="T7"/>
                  </a:cxn>
                  <a:cxn ang="0">
                    <a:pos x="T8" y="T9"/>
                  </a:cxn>
                  <a:cxn ang="0">
                    <a:pos x="T10" y="T11"/>
                  </a:cxn>
                </a:cxnLst>
                <a:rect l="0" t="0" r="r" b="b"/>
                <a:pathLst>
                  <a:path w="15" h="23">
                    <a:moveTo>
                      <a:pt x="12" y="6"/>
                    </a:moveTo>
                    <a:cubicBezTo>
                      <a:pt x="12" y="7"/>
                      <a:pt x="13" y="8"/>
                      <a:pt x="13" y="9"/>
                    </a:cubicBezTo>
                    <a:cubicBezTo>
                      <a:pt x="15" y="13"/>
                      <a:pt x="13" y="18"/>
                      <a:pt x="10" y="20"/>
                    </a:cubicBezTo>
                    <a:cubicBezTo>
                      <a:pt x="6" y="23"/>
                      <a:pt x="5" y="15"/>
                      <a:pt x="2" y="14"/>
                    </a:cubicBezTo>
                    <a:cubicBezTo>
                      <a:pt x="2" y="10"/>
                      <a:pt x="0" y="5"/>
                      <a:pt x="3" y="2"/>
                    </a:cubicBezTo>
                    <a:cubicBezTo>
                      <a:pt x="6" y="0"/>
                      <a:pt x="10" y="3"/>
                      <a:pt x="12" y="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7" name="Freeform 469">
                <a:extLst>
                  <a:ext uri="{FF2B5EF4-FFF2-40B4-BE49-F238E27FC236}">
                    <a16:creationId xmlns:a16="http://schemas.microsoft.com/office/drawing/2014/main" id="{FBD7F241-CE87-8F33-E08F-4DB0B4594E07}"/>
                  </a:ext>
                </a:extLst>
              </p:cNvPr>
              <p:cNvSpPr/>
              <p:nvPr/>
            </p:nvSpPr>
            <p:spPr bwMode="auto">
              <a:xfrm>
                <a:off x="636" y="1485"/>
                <a:ext cx="17" cy="21"/>
              </a:xfrm>
              <a:custGeom>
                <a:avLst/>
                <a:gdLst>
                  <a:gd name="T0" fmla="*/ 14 w 15"/>
                  <a:gd name="T1" fmla="*/ 1 h 18"/>
                  <a:gd name="T2" fmla="*/ 14 w 15"/>
                  <a:gd name="T3" fmla="*/ 6 h 18"/>
                  <a:gd name="T4" fmla="*/ 4 w 15"/>
                  <a:gd name="T5" fmla="*/ 16 h 18"/>
                  <a:gd name="T6" fmla="*/ 5 w 15"/>
                  <a:gd name="T7" fmla="*/ 4 h 18"/>
                  <a:gd name="T8" fmla="*/ 14 w 15"/>
                  <a:gd name="T9" fmla="*/ 1 h 18"/>
                </a:gdLst>
                <a:ahLst/>
                <a:cxnLst>
                  <a:cxn ang="0">
                    <a:pos x="T0" y="T1"/>
                  </a:cxn>
                  <a:cxn ang="0">
                    <a:pos x="T2" y="T3"/>
                  </a:cxn>
                  <a:cxn ang="0">
                    <a:pos x="T4" y="T5"/>
                  </a:cxn>
                  <a:cxn ang="0">
                    <a:pos x="T6" y="T7"/>
                  </a:cxn>
                  <a:cxn ang="0">
                    <a:pos x="T8" y="T9"/>
                  </a:cxn>
                </a:cxnLst>
                <a:rect l="0" t="0" r="r" b="b"/>
                <a:pathLst>
                  <a:path w="15" h="18">
                    <a:moveTo>
                      <a:pt x="14" y="1"/>
                    </a:moveTo>
                    <a:cubicBezTo>
                      <a:pt x="14" y="2"/>
                      <a:pt x="15" y="4"/>
                      <a:pt x="14" y="6"/>
                    </a:cubicBezTo>
                    <a:cubicBezTo>
                      <a:pt x="13" y="12"/>
                      <a:pt x="10" y="18"/>
                      <a:pt x="4" y="16"/>
                    </a:cubicBezTo>
                    <a:cubicBezTo>
                      <a:pt x="0" y="15"/>
                      <a:pt x="3" y="8"/>
                      <a:pt x="5" y="4"/>
                    </a:cubicBezTo>
                    <a:cubicBezTo>
                      <a:pt x="7" y="1"/>
                      <a:pt x="11" y="0"/>
                      <a:pt x="14"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8" name="Freeform 470">
                <a:extLst>
                  <a:ext uri="{FF2B5EF4-FFF2-40B4-BE49-F238E27FC236}">
                    <a16:creationId xmlns:a16="http://schemas.microsoft.com/office/drawing/2014/main" id="{82AA7C87-7223-A19C-6114-4A019A92BBA9}"/>
                  </a:ext>
                </a:extLst>
              </p:cNvPr>
              <p:cNvSpPr/>
              <p:nvPr/>
            </p:nvSpPr>
            <p:spPr bwMode="auto">
              <a:xfrm>
                <a:off x="863" y="1039"/>
                <a:ext cx="19" cy="16"/>
              </a:xfrm>
              <a:custGeom>
                <a:avLst/>
                <a:gdLst>
                  <a:gd name="T0" fmla="*/ 0 w 17"/>
                  <a:gd name="T1" fmla="*/ 6 h 14"/>
                  <a:gd name="T2" fmla="*/ 10 w 17"/>
                  <a:gd name="T3" fmla="*/ 2 h 14"/>
                  <a:gd name="T4" fmla="*/ 17 w 17"/>
                  <a:gd name="T5" fmla="*/ 6 h 14"/>
                  <a:gd name="T6" fmla="*/ 7 w 17"/>
                  <a:gd name="T7" fmla="*/ 11 h 14"/>
                  <a:gd name="T8" fmla="*/ 0 w 17"/>
                  <a:gd name="T9" fmla="*/ 6 h 14"/>
                </a:gdLst>
                <a:ahLst/>
                <a:cxnLst>
                  <a:cxn ang="0">
                    <a:pos x="T0" y="T1"/>
                  </a:cxn>
                  <a:cxn ang="0">
                    <a:pos x="T2" y="T3"/>
                  </a:cxn>
                  <a:cxn ang="0">
                    <a:pos x="T4" y="T5"/>
                  </a:cxn>
                  <a:cxn ang="0">
                    <a:pos x="T6" y="T7"/>
                  </a:cxn>
                  <a:cxn ang="0">
                    <a:pos x="T8" y="T9"/>
                  </a:cxn>
                </a:cxnLst>
                <a:rect l="0" t="0" r="r" b="b"/>
                <a:pathLst>
                  <a:path w="17" h="14">
                    <a:moveTo>
                      <a:pt x="0" y="6"/>
                    </a:moveTo>
                    <a:cubicBezTo>
                      <a:pt x="4" y="5"/>
                      <a:pt x="7" y="4"/>
                      <a:pt x="10" y="2"/>
                    </a:cubicBezTo>
                    <a:cubicBezTo>
                      <a:pt x="15" y="0"/>
                      <a:pt x="17" y="2"/>
                      <a:pt x="17" y="6"/>
                    </a:cubicBezTo>
                    <a:cubicBezTo>
                      <a:pt x="14" y="8"/>
                      <a:pt x="10" y="9"/>
                      <a:pt x="7" y="11"/>
                    </a:cubicBezTo>
                    <a:cubicBezTo>
                      <a:pt x="1" y="14"/>
                      <a:pt x="1" y="10"/>
                      <a:pt x="0" y="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9" name="Freeform 471">
                <a:extLst>
                  <a:ext uri="{FF2B5EF4-FFF2-40B4-BE49-F238E27FC236}">
                    <a16:creationId xmlns:a16="http://schemas.microsoft.com/office/drawing/2014/main" id="{1AEA97E0-3098-E8A0-800F-99BA6518EB46}"/>
                  </a:ext>
                </a:extLst>
              </p:cNvPr>
              <p:cNvSpPr/>
              <p:nvPr/>
            </p:nvSpPr>
            <p:spPr bwMode="auto">
              <a:xfrm>
                <a:off x="808" y="1097"/>
                <a:ext cx="9" cy="13"/>
              </a:xfrm>
              <a:custGeom>
                <a:avLst/>
                <a:gdLst>
                  <a:gd name="T0" fmla="*/ 8 w 8"/>
                  <a:gd name="T1" fmla="*/ 11 h 12"/>
                  <a:gd name="T2" fmla="*/ 0 w 8"/>
                  <a:gd name="T3" fmla="*/ 2 h 12"/>
                  <a:gd name="T4" fmla="*/ 7 w 8"/>
                  <a:gd name="T5" fmla="*/ 7 h 12"/>
                  <a:gd name="T6" fmla="*/ 8 w 8"/>
                  <a:gd name="T7" fmla="*/ 11 h 12"/>
                </a:gdLst>
                <a:ahLst/>
                <a:cxnLst>
                  <a:cxn ang="0">
                    <a:pos x="T0" y="T1"/>
                  </a:cxn>
                  <a:cxn ang="0">
                    <a:pos x="T2" y="T3"/>
                  </a:cxn>
                  <a:cxn ang="0">
                    <a:pos x="T4" y="T5"/>
                  </a:cxn>
                  <a:cxn ang="0">
                    <a:pos x="T6" y="T7"/>
                  </a:cxn>
                </a:cxnLst>
                <a:rect l="0" t="0" r="r" b="b"/>
                <a:pathLst>
                  <a:path w="8" h="12">
                    <a:moveTo>
                      <a:pt x="8" y="11"/>
                    </a:moveTo>
                    <a:cubicBezTo>
                      <a:pt x="1" y="12"/>
                      <a:pt x="1" y="12"/>
                      <a:pt x="0" y="2"/>
                    </a:cubicBezTo>
                    <a:cubicBezTo>
                      <a:pt x="5" y="0"/>
                      <a:pt x="4" y="6"/>
                      <a:pt x="7" y="7"/>
                    </a:cubicBezTo>
                    <a:cubicBezTo>
                      <a:pt x="7" y="8"/>
                      <a:pt x="8" y="9"/>
                      <a:pt x="8"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0" name="Freeform 472">
                <a:extLst>
                  <a:ext uri="{FF2B5EF4-FFF2-40B4-BE49-F238E27FC236}">
                    <a16:creationId xmlns:a16="http://schemas.microsoft.com/office/drawing/2014/main" id="{5F562B71-B856-B299-8B9E-BFBA7A4C520A}"/>
                  </a:ext>
                </a:extLst>
              </p:cNvPr>
              <p:cNvSpPr/>
              <p:nvPr/>
            </p:nvSpPr>
            <p:spPr bwMode="auto">
              <a:xfrm>
                <a:off x="584" y="1413"/>
                <a:ext cx="9" cy="14"/>
              </a:xfrm>
              <a:custGeom>
                <a:avLst/>
                <a:gdLst>
                  <a:gd name="T0" fmla="*/ 1 w 8"/>
                  <a:gd name="T1" fmla="*/ 12 h 12"/>
                  <a:gd name="T2" fmla="*/ 0 w 8"/>
                  <a:gd name="T3" fmla="*/ 4 h 12"/>
                  <a:gd name="T4" fmla="*/ 7 w 8"/>
                  <a:gd name="T5" fmla="*/ 3 h 12"/>
                  <a:gd name="T6" fmla="*/ 1 w 8"/>
                  <a:gd name="T7" fmla="*/ 12 h 12"/>
                </a:gdLst>
                <a:ahLst/>
                <a:cxnLst>
                  <a:cxn ang="0">
                    <a:pos x="T0" y="T1"/>
                  </a:cxn>
                  <a:cxn ang="0">
                    <a:pos x="T2" y="T3"/>
                  </a:cxn>
                  <a:cxn ang="0">
                    <a:pos x="T4" y="T5"/>
                  </a:cxn>
                  <a:cxn ang="0">
                    <a:pos x="T6" y="T7"/>
                  </a:cxn>
                </a:cxnLst>
                <a:rect l="0" t="0" r="r" b="b"/>
                <a:pathLst>
                  <a:path w="8" h="12">
                    <a:moveTo>
                      <a:pt x="1" y="12"/>
                    </a:moveTo>
                    <a:cubicBezTo>
                      <a:pt x="1" y="9"/>
                      <a:pt x="0" y="7"/>
                      <a:pt x="0" y="4"/>
                    </a:cubicBezTo>
                    <a:cubicBezTo>
                      <a:pt x="2" y="3"/>
                      <a:pt x="5" y="0"/>
                      <a:pt x="7" y="3"/>
                    </a:cubicBezTo>
                    <a:cubicBezTo>
                      <a:pt x="8" y="7"/>
                      <a:pt x="4" y="9"/>
                      <a:pt x="1"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1" name="Freeform 473">
                <a:extLst>
                  <a:ext uri="{FF2B5EF4-FFF2-40B4-BE49-F238E27FC236}">
                    <a16:creationId xmlns:a16="http://schemas.microsoft.com/office/drawing/2014/main" id="{C05860BC-4044-591B-A8A0-D7AA3BE30BC7}"/>
                  </a:ext>
                </a:extLst>
              </p:cNvPr>
              <p:cNvSpPr/>
              <p:nvPr/>
            </p:nvSpPr>
            <p:spPr bwMode="auto">
              <a:xfrm>
                <a:off x="571" y="1415"/>
                <a:ext cx="7" cy="5"/>
              </a:xfrm>
              <a:custGeom>
                <a:avLst/>
                <a:gdLst>
                  <a:gd name="T0" fmla="*/ 6 w 6"/>
                  <a:gd name="T1" fmla="*/ 3 h 4"/>
                  <a:gd name="T2" fmla="*/ 0 w 6"/>
                  <a:gd name="T3" fmla="*/ 4 h 4"/>
                  <a:gd name="T4" fmla="*/ 5 w 6"/>
                  <a:gd name="T5" fmla="*/ 0 h 4"/>
                  <a:gd name="T6" fmla="*/ 6 w 6"/>
                  <a:gd name="T7" fmla="*/ 3 h 4"/>
                </a:gdLst>
                <a:ahLst/>
                <a:cxnLst>
                  <a:cxn ang="0">
                    <a:pos x="T0" y="T1"/>
                  </a:cxn>
                  <a:cxn ang="0">
                    <a:pos x="T2" y="T3"/>
                  </a:cxn>
                  <a:cxn ang="0">
                    <a:pos x="T4" y="T5"/>
                  </a:cxn>
                  <a:cxn ang="0">
                    <a:pos x="T6" y="T7"/>
                  </a:cxn>
                </a:cxnLst>
                <a:rect l="0" t="0" r="r" b="b"/>
                <a:pathLst>
                  <a:path w="6" h="4">
                    <a:moveTo>
                      <a:pt x="6" y="3"/>
                    </a:moveTo>
                    <a:cubicBezTo>
                      <a:pt x="4" y="3"/>
                      <a:pt x="2" y="4"/>
                      <a:pt x="0" y="4"/>
                    </a:cubicBezTo>
                    <a:cubicBezTo>
                      <a:pt x="1" y="1"/>
                      <a:pt x="3" y="1"/>
                      <a:pt x="5" y="0"/>
                    </a:cubicBezTo>
                    <a:cubicBezTo>
                      <a:pt x="5" y="1"/>
                      <a:pt x="6" y="2"/>
                      <a:pt x="6"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2" name="Freeform 474">
                <a:extLst>
                  <a:ext uri="{FF2B5EF4-FFF2-40B4-BE49-F238E27FC236}">
                    <a16:creationId xmlns:a16="http://schemas.microsoft.com/office/drawing/2014/main" id="{8FD0BECE-C2A8-A419-139C-5865AAF2206B}"/>
                  </a:ext>
                </a:extLst>
              </p:cNvPr>
              <p:cNvSpPr/>
              <p:nvPr/>
            </p:nvSpPr>
            <p:spPr bwMode="auto">
              <a:xfrm>
                <a:off x="432" y="1498"/>
                <a:ext cx="7" cy="5"/>
              </a:xfrm>
              <a:custGeom>
                <a:avLst/>
                <a:gdLst>
                  <a:gd name="T0" fmla="*/ 2 w 6"/>
                  <a:gd name="T1" fmla="*/ 0 h 5"/>
                  <a:gd name="T2" fmla="*/ 1 w 6"/>
                  <a:gd name="T3" fmla="*/ 5 h 5"/>
                  <a:gd name="T4" fmla="*/ 2 w 6"/>
                  <a:gd name="T5" fmla="*/ 0 h 5"/>
                </a:gdLst>
                <a:ahLst/>
                <a:cxnLst>
                  <a:cxn ang="0">
                    <a:pos x="T0" y="T1"/>
                  </a:cxn>
                  <a:cxn ang="0">
                    <a:pos x="T2" y="T3"/>
                  </a:cxn>
                  <a:cxn ang="0">
                    <a:pos x="T4" y="T5"/>
                  </a:cxn>
                </a:cxnLst>
                <a:rect l="0" t="0" r="r" b="b"/>
                <a:pathLst>
                  <a:path w="6" h="5">
                    <a:moveTo>
                      <a:pt x="2" y="0"/>
                    </a:moveTo>
                    <a:cubicBezTo>
                      <a:pt x="6" y="3"/>
                      <a:pt x="5" y="4"/>
                      <a:pt x="1" y="5"/>
                    </a:cubicBezTo>
                    <a:cubicBezTo>
                      <a:pt x="0" y="3"/>
                      <a:pt x="0"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3" name="Freeform 475">
                <a:extLst>
                  <a:ext uri="{FF2B5EF4-FFF2-40B4-BE49-F238E27FC236}">
                    <a16:creationId xmlns:a16="http://schemas.microsoft.com/office/drawing/2014/main" id="{9782AA8A-FCD1-C493-3FC3-59C556EEC858}"/>
                  </a:ext>
                </a:extLst>
              </p:cNvPr>
              <p:cNvSpPr/>
              <p:nvPr/>
            </p:nvSpPr>
            <p:spPr bwMode="auto">
              <a:xfrm>
                <a:off x="438" y="1604"/>
                <a:ext cx="8" cy="5"/>
              </a:xfrm>
              <a:custGeom>
                <a:avLst/>
                <a:gdLst>
                  <a:gd name="T0" fmla="*/ 7 w 7"/>
                  <a:gd name="T1" fmla="*/ 0 h 4"/>
                  <a:gd name="T2" fmla="*/ 0 w 7"/>
                  <a:gd name="T3" fmla="*/ 3 h 4"/>
                  <a:gd name="T4" fmla="*/ 7 w 7"/>
                  <a:gd name="T5" fmla="*/ 0 h 4"/>
                </a:gdLst>
                <a:ahLst/>
                <a:cxnLst>
                  <a:cxn ang="0">
                    <a:pos x="T0" y="T1"/>
                  </a:cxn>
                  <a:cxn ang="0">
                    <a:pos x="T2" y="T3"/>
                  </a:cxn>
                  <a:cxn ang="0">
                    <a:pos x="T4" y="T5"/>
                  </a:cxn>
                </a:cxnLst>
                <a:rect l="0" t="0" r="r" b="b"/>
                <a:pathLst>
                  <a:path w="7" h="4">
                    <a:moveTo>
                      <a:pt x="7" y="0"/>
                    </a:moveTo>
                    <a:cubicBezTo>
                      <a:pt x="6" y="4"/>
                      <a:pt x="3" y="4"/>
                      <a:pt x="0" y="3"/>
                    </a:cubicBezTo>
                    <a:cubicBezTo>
                      <a:pt x="1" y="0"/>
                      <a:pt x="5" y="1"/>
                      <a:pt x="7"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4" name="Freeform 476">
                <a:extLst>
                  <a:ext uri="{FF2B5EF4-FFF2-40B4-BE49-F238E27FC236}">
                    <a16:creationId xmlns:a16="http://schemas.microsoft.com/office/drawing/2014/main" id="{24BFBAF8-34FE-4803-E421-52B1C168DF5B}"/>
                  </a:ext>
                </a:extLst>
              </p:cNvPr>
              <p:cNvSpPr/>
              <p:nvPr/>
            </p:nvSpPr>
            <p:spPr bwMode="auto">
              <a:xfrm>
                <a:off x="504" y="1063"/>
                <a:ext cx="3" cy="5"/>
              </a:xfrm>
              <a:custGeom>
                <a:avLst/>
                <a:gdLst>
                  <a:gd name="T0" fmla="*/ 0 w 3"/>
                  <a:gd name="T1" fmla="*/ 3 h 4"/>
                  <a:gd name="T2" fmla="*/ 3 w 3"/>
                  <a:gd name="T3" fmla="*/ 2 h 4"/>
                  <a:gd name="T4" fmla="*/ 2 w 3"/>
                  <a:gd name="T5" fmla="*/ 4 h 4"/>
                  <a:gd name="T6" fmla="*/ 0 w 3"/>
                  <a:gd name="T7" fmla="*/ 3 h 4"/>
                </a:gdLst>
                <a:ahLst/>
                <a:cxnLst>
                  <a:cxn ang="0">
                    <a:pos x="T0" y="T1"/>
                  </a:cxn>
                  <a:cxn ang="0">
                    <a:pos x="T2" y="T3"/>
                  </a:cxn>
                  <a:cxn ang="0">
                    <a:pos x="T4" y="T5"/>
                  </a:cxn>
                  <a:cxn ang="0">
                    <a:pos x="T6" y="T7"/>
                  </a:cxn>
                </a:cxnLst>
                <a:rect l="0" t="0" r="r" b="b"/>
                <a:pathLst>
                  <a:path w="3" h="4">
                    <a:moveTo>
                      <a:pt x="0" y="3"/>
                    </a:moveTo>
                    <a:cubicBezTo>
                      <a:pt x="1" y="2"/>
                      <a:pt x="1" y="0"/>
                      <a:pt x="3" y="2"/>
                    </a:cubicBezTo>
                    <a:cubicBezTo>
                      <a:pt x="3" y="2"/>
                      <a:pt x="2" y="4"/>
                      <a:pt x="2" y="4"/>
                    </a:cubicBezTo>
                    <a:cubicBezTo>
                      <a:pt x="1" y="4"/>
                      <a:pt x="0" y="4"/>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5" name="Freeform 477">
                <a:extLst>
                  <a:ext uri="{FF2B5EF4-FFF2-40B4-BE49-F238E27FC236}">
                    <a16:creationId xmlns:a16="http://schemas.microsoft.com/office/drawing/2014/main" id="{9E05C7C7-A4DC-9705-EB6B-0AA5A4A72BA1}"/>
                  </a:ext>
                </a:extLst>
              </p:cNvPr>
              <p:cNvSpPr/>
              <p:nvPr/>
            </p:nvSpPr>
            <p:spPr bwMode="auto">
              <a:xfrm>
                <a:off x="416" y="1624"/>
                <a:ext cx="3" cy="4"/>
              </a:xfrm>
              <a:custGeom>
                <a:avLst/>
                <a:gdLst>
                  <a:gd name="T0" fmla="*/ 2 w 2"/>
                  <a:gd name="T1" fmla="*/ 0 h 4"/>
                  <a:gd name="T2" fmla="*/ 2 w 2"/>
                  <a:gd name="T3" fmla="*/ 4 h 4"/>
                  <a:gd name="T4" fmla="*/ 2 w 2"/>
                  <a:gd name="T5" fmla="*/ 0 h 4"/>
                </a:gdLst>
                <a:ahLst/>
                <a:cxnLst>
                  <a:cxn ang="0">
                    <a:pos x="T0" y="T1"/>
                  </a:cxn>
                  <a:cxn ang="0">
                    <a:pos x="T2" y="T3"/>
                  </a:cxn>
                  <a:cxn ang="0">
                    <a:pos x="T4" y="T5"/>
                  </a:cxn>
                </a:cxnLst>
                <a:rect l="0" t="0" r="r" b="b"/>
                <a:pathLst>
                  <a:path w="2" h="4">
                    <a:moveTo>
                      <a:pt x="2" y="0"/>
                    </a:moveTo>
                    <a:cubicBezTo>
                      <a:pt x="2" y="1"/>
                      <a:pt x="2" y="2"/>
                      <a:pt x="2" y="4"/>
                    </a:cubicBezTo>
                    <a:cubicBezTo>
                      <a:pt x="0" y="3"/>
                      <a:pt x="0" y="2"/>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6" name="Freeform 478">
                <a:extLst>
                  <a:ext uri="{FF2B5EF4-FFF2-40B4-BE49-F238E27FC236}">
                    <a16:creationId xmlns:a16="http://schemas.microsoft.com/office/drawing/2014/main" id="{A2B5BAFA-F6A6-7C9C-3FFE-BB1B9B720715}"/>
                  </a:ext>
                </a:extLst>
              </p:cNvPr>
              <p:cNvSpPr/>
              <p:nvPr/>
            </p:nvSpPr>
            <p:spPr bwMode="auto">
              <a:xfrm>
                <a:off x="263" y="1765"/>
                <a:ext cx="1" cy="1"/>
              </a:xfrm>
              <a:custGeom>
                <a:avLst/>
                <a:gdLst>
                  <a:gd name="T0" fmla="*/ 1 w 1"/>
                  <a:gd name="T1" fmla="*/ 0 h 1"/>
                  <a:gd name="T2" fmla="*/ 0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0"/>
                      <a:pt x="0" y="0"/>
                    </a:cubicBezTo>
                    <a:lnTo>
                      <a:pt x="1" y="0"/>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7" name="Freeform 479">
                <a:extLst>
                  <a:ext uri="{FF2B5EF4-FFF2-40B4-BE49-F238E27FC236}">
                    <a16:creationId xmlns:a16="http://schemas.microsoft.com/office/drawing/2014/main" id="{F2A2C080-78BA-1B10-8B54-09C4CFC9C966}"/>
                  </a:ext>
                </a:extLst>
              </p:cNvPr>
              <p:cNvSpPr/>
              <p:nvPr/>
            </p:nvSpPr>
            <p:spPr bwMode="auto">
              <a:xfrm>
                <a:off x="430" y="1384"/>
                <a:ext cx="2"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1" y="1"/>
                      <a:pt x="2" y="0"/>
                    </a:cubicBezTo>
                    <a:cubicBezTo>
                      <a:pt x="2" y="2"/>
                      <a:pt x="2" y="2"/>
                      <a:pt x="0"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8" name="Freeform 480">
                <a:extLst>
                  <a:ext uri="{FF2B5EF4-FFF2-40B4-BE49-F238E27FC236}">
                    <a16:creationId xmlns:a16="http://schemas.microsoft.com/office/drawing/2014/main" id="{18661494-3783-A1A1-227B-82CE8CE61920}"/>
                  </a:ext>
                </a:extLst>
              </p:cNvPr>
              <p:cNvSpPr/>
              <p:nvPr/>
            </p:nvSpPr>
            <p:spPr bwMode="auto">
              <a:xfrm>
                <a:off x="602" y="1475"/>
                <a:ext cx="3" cy="3"/>
              </a:xfrm>
              <a:custGeom>
                <a:avLst/>
                <a:gdLst>
                  <a:gd name="T0" fmla="*/ 2 w 2"/>
                  <a:gd name="T1" fmla="*/ 0 h 3"/>
                  <a:gd name="T2" fmla="*/ 0 w 2"/>
                  <a:gd name="T3" fmla="*/ 3 h 3"/>
                  <a:gd name="T4" fmla="*/ 2 w 2"/>
                  <a:gd name="T5" fmla="*/ 0 h 3"/>
                </a:gdLst>
                <a:ahLst/>
                <a:cxnLst>
                  <a:cxn ang="0">
                    <a:pos x="T0" y="T1"/>
                  </a:cxn>
                  <a:cxn ang="0">
                    <a:pos x="T2" y="T3"/>
                  </a:cxn>
                  <a:cxn ang="0">
                    <a:pos x="T4" y="T5"/>
                  </a:cxn>
                </a:cxnLst>
                <a:rect l="0" t="0" r="r" b="b"/>
                <a:pathLst>
                  <a:path w="2" h="3">
                    <a:moveTo>
                      <a:pt x="2" y="0"/>
                    </a:moveTo>
                    <a:cubicBezTo>
                      <a:pt x="2" y="1"/>
                      <a:pt x="1" y="2"/>
                      <a:pt x="0" y="3"/>
                    </a:cubicBezTo>
                    <a:cubicBezTo>
                      <a:pt x="0" y="1"/>
                      <a:pt x="1" y="0"/>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9" name="Freeform 481">
                <a:extLst>
                  <a:ext uri="{FF2B5EF4-FFF2-40B4-BE49-F238E27FC236}">
                    <a16:creationId xmlns:a16="http://schemas.microsoft.com/office/drawing/2014/main" id="{BDC57933-E1E0-D4F6-C40E-E7464F30CCC1}"/>
                  </a:ext>
                </a:extLst>
              </p:cNvPr>
              <p:cNvSpPr/>
              <p:nvPr/>
            </p:nvSpPr>
            <p:spPr bwMode="auto">
              <a:xfrm>
                <a:off x="889" y="691"/>
                <a:ext cx="2" cy="1"/>
              </a:xfrm>
              <a:custGeom>
                <a:avLst/>
                <a:gdLst>
                  <a:gd name="T0" fmla="*/ 0 w 1"/>
                  <a:gd name="T1" fmla="*/ 0 h 1"/>
                  <a:gd name="T2" fmla="*/ 1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1"/>
                      <a:pt x="0" y="1"/>
                      <a:pt x="0" y="1"/>
                    </a:cubicBezTo>
                    <a:lnTo>
                      <a:pt x="0" y="0"/>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0" name="Freeform 482">
                <a:extLst>
                  <a:ext uri="{FF2B5EF4-FFF2-40B4-BE49-F238E27FC236}">
                    <a16:creationId xmlns:a16="http://schemas.microsoft.com/office/drawing/2014/main" id="{63DB4AB8-092F-AEE3-2972-7F7951E082C9}"/>
                  </a:ext>
                </a:extLst>
              </p:cNvPr>
              <p:cNvSpPr>
                <a:spLocks noEditPoints="1"/>
              </p:cNvSpPr>
              <p:nvPr/>
            </p:nvSpPr>
            <p:spPr bwMode="auto">
              <a:xfrm>
                <a:off x="478" y="2033"/>
                <a:ext cx="346" cy="349"/>
              </a:xfrm>
              <a:custGeom>
                <a:avLst/>
                <a:gdLst>
                  <a:gd name="T0" fmla="*/ 35 w 301"/>
                  <a:gd name="T1" fmla="*/ 227 h 305"/>
                  <a:gd name="T2" fmla="*/ 26 w 301"/>
                  <a:gd name="T3" fmla="*/ 193 h 305"/>
                  <a:gd name="T4" fmla="*/ 16 w 301"/>
                  <a:gd name="T5" fmla="*/ 179 h 305"/>
                  <a:gd name="T6" fmla="*/ 6 w 301"/>
                  <a:gd name="T7" fmla="*/ 153 h 305"/>
                  <a:gd name="T8" fmla="*/ 25 w 301"/>
                  <a:gd name="T9" fmla="*/ 116 h 305"/>
                  <a:gd name="T10" fmla="*/ 6 w 301"/>
                  <a:gd name="T11" fmla="*/ 91 h 305"/>
                  <a:gd name="T12" fmla="*/ 11 w 301"/>
                  <a:gd name="T13" fmla="*/ 81 h 305"/>
                  <a:gd name="T14" fmla="*/ 38 w 301"/>
                  <a:gd name="T15" fmla="*/ 76 h 305"/>
                  <a:gd name="T16" fmla="*/ 45 w 301"/>
                  <a:gd name="T17" fmla="*/ 50 h 305"/>
                  <a:gd name="T18" fmla="*/ 74 w 301"/>
                  <a:gd name="T19" fmla="*/ 28 h 305"/>
                  <a:gd name="T20" fmla="*/ 90 w 301"/>
                  <a:gd name="T21" fmla="*/ 29 h 305"/>
                  <a:gd name="T22" fmla="*/ 108 w 301"/>
                  <a:gd name="T23" fmla="*/ 29 h 305"/>
                  <a:gd name="T24" fmla="*/ 120 w 301"/>
                  <a:gd name="T25" fmla="*/ 4 h 305"/>
                  <a:gd name="T26" fmla="*/ 160 w 301"/>
                  <a:gd name="T27" fmla="*/ 12 h 305"/>
                  <a:gd name="T28" fmla="*/ 191 w 301"/>
                  <a:gd name="T29" fmla="*/ 20 h 305"/>
                  <a:gd name="T30" fmla="*/ 205 w 301"/>
                  <a:gd name="T31" fmla="*/ 19 h 305"/>
                  <a:gd name="T32" fmla="*/ 212 w 301"/>
                  <a:gd name="T33" fmla="*/ 27 h 305"/>
                  <a:gd name="T34" fmla="*/ 229 w 301"/>
                  <a:gd name="T35" fmla="*/ 42 h 305"/>
                  <a:gd name="T36" fmla="*/ 246 w 301"/>
                  <a:gd name="T37" fmla="*/ 48 h 305"/>
                  <a:gd name="T38" fmla="*/ 259 w 301"/>
                  <a:gd name="T39" fmla="*/ 67 h 305"/>
                  <a:gd name="T40" fmla="*/ 277 w 301"/>
                  <a:gd name="T41" fmla="*/ 83 h 305"/>
                  <a:gd name="T42" fmla="*/ 292 w 301"/>
                  <a:gd name="T43" fmla="*/ 120 h 305"/>
                  <a:gd name="T44" fmla="*/ 295 w 301"/>
                  <a:gd name="T45" fmla="*/ 149 h 305"/>
                  <a:gd name="T46" fmla="*/ 284 w 301"/>
                  <a:gd name="T47" fmla="*/ 166 h 305"/>
                  <a:gd name="T48" fmla="*/ 284 w 301"/>
                  <a:gd name="T49" fmla="*/ 186 h 305"/>
                  <a:gd name="T50" fmla="*/ 285 w 301"/>
                  <a:gd name="T51" fmla="*/ 206 h 305"/>
                  <a:gd name="T52" fmla="*/ 266 w 301"/>
                  <a:gd name="T53" fmla="*/ 235 h 305"/>
                  <a:gd name="T54" fmla="*/ 241 w 301"/>
                  <a:gd name="T55" fmla="*/ 253 h 305"/>
                  <a:gd name="T56" fmla="*/ 214 w 301"/>
                  <a:gd name="T57" fmla="*/ 280 h 305"/>
                  <a:gd name="T58" fmla="*/ 188 w 301"/>
                  <a:gd name="T59" fmla="*/ 298 h 305"/>
                  <a:gd name="T60" fmla="*/ 167 w 301"/>
                  <a:gd name="T61" fmla="*/ 286 h 305"/>
                  <a:gd name="T62" fmla="*/ 141 w 301"/>
                  <a:gd name="T63" fmla="*/ 274 h 305"/>
                  <a:gd name="T64" fmla="*/ 120 w 301"/>
                  <a:gd name="T65" fmla="*/ 301 h 305"/>
                  <a:gd name="T66" fmla="*/ 104 w 301"/>
                  <a:gd name="T67" fmla="*/ 282 h 305"/>
                  <a:gd name="T68" fmla="*/ 75 w 301"/>
                  <a:gd name="T69" fmla="*/ 275 h 305"/>
                  <a:gd name="T70" fmla="*/ 54 w 301"/>
                  <a:gd name="T71" fmla="*/ 254 h 305"/>
                  <a:gd name="T72" fmla="*/ 239 w 301"/>
                  <a:gd name="T73" fmla="*/ 152 h 305"/>
                  <a:gd name="T74" fmla="*/ 224 w 301"/>
                  <a:gd name="T75" fmla="*/ 110 h 305"/>
                  <a:gd name="T76" fmla="*/ 181 w 301"/>
                  <a:gd name="T77" fmla="*/ 73 h 305"/>
                  <a:gd name="T78" fmla="*/ 123 w 301"/>
                  <a:gd name="T79" fmla="*/ 71 h 305"/>
                  <a:gd name="T80" fmla="*/ 68 w 301"/>
                  <a:gd name="T81" fmla="*/ 138 h 305"/>
                  <a:gd name="T82" fmla="*/ 96 w 301"/>
                  <a:gd name="T83" fmla="*/ 220 h 305"/>
                  <a:gd name="T84" fmla="*/ 129 w 301"/>
                  <a:gd name="T85" fmla="*/ 229 h 305"/>
                  <a:gd name="T86" fmla="*/ 188 w 301"/>
                  <a:gd name="T87" fmla="*/ 225 h 305"/>
                  <a:gd name="T88" fmla="*/ 224 w 301"/>
                  <a:gd name="T89" fmla="*/ 200 h 305"/>
                  <a:gd name="T90" fmla="*/ 263 w 301"/>
                  <a:gd name="T91" fmla="*/ 157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1" h="305">
                    <a:moveTo>
                      <a:pt x="35" y="241"/>
                    </a:moveTo>
                    <a:cubicBezTo>
                      <a:pt x="35" y="241"/>
                      <a:pt x="34" y="241"/>
                      <a:pt x="33" y="241"/>
                    </a:cubicBezTo>
                    <a:cubicBezTo>
                      <a:pt x="29" y="236"/>
                      <a:pt x="33" y="231"/>
                      <a:pt x="35" y="227"/>
                    </a:cubicBezTo>
                    <a:cubicBezTo>
                      <a:pt x="39" y="220"/>
                      <a:pt x="40" y="214"/>
                      <a:pt x="29" y="215"/>
                    </a:cubicBezTo>
                    <a:cubicBezTo>
                      <a:pt x="18" y="215"/>
                      <a:pt x="20" y="209"/>
                      <a:pt x="21" y="202"/>
                    </a:cubicBezTo>
                    <a:cubicBezTo>
                      <a:pt x="22" y="198"/>
                      <a:pt x="28" y="199"/>
                      <a:pt x="26" y="193"/>
                    </a:cubicBezTo>
                    <a:cubicBezTo>
                      <a:pt x="19" y="193"/>
                      <a:pt x="9" y="195"/>
                      <a:pt x="11" y="182"/>
                    </a:cubicBezTo>
                    <a:cubicBezTo>
                      <a:pt x="12" y="181"/>
                      <a:pt x="13" y="181"/>
                      <a:pt x="13" y="180"/>
                    </a:cubicBezTo>
                    <a:cubicBezTo>
                      <a:pt x="14" y="180"/>
                      <a:pt x="15" y="179"/>
                      <a:pt x="16" y="179"/>
                    </a:cubicBezTo>
                    <a:cubicBezTo>
                      <a:pt x="16" y="179"/>
                      <a:pt x="17" y="178"/>
                      <a:pt x="18" y="178"/>
                    </a:cubicBezTo>
                    <a:cubicBezTo>
                      <a:pt x="25" y="172"/>
                      <a:pt x="27" y="167"/>
                      <a:pt x="16" y="164"/>
                    </a:cubicBezTo>
                    <a:cubicBezTo>
                      <a:pt x="11" y="162"/>
                      <a:pt x="7" y="158"/>
                      <a:pt x="6" y="153"/>
                    </a:cubicBezTo>
                    <a:cubicBezTo>
                      <a:pt x="24" y="145"/>
                      <a:pt x="25" y="143"/>
                      <a:pt x="14" y="130"/>
                    </a:cubicBezTo>
                    <a:cubicBezTo>
                      <a:pt x="1" y="125"/>
                      <a:pt x="17" y="122"/>
                      <a:pt x="15" y="118"/>
                    </a:cubicBezTo>
                    <a:cubicBezTo>
                      <a:pt x="18" y="118"/>
                      <a:pt x="23" y="120"/>
                      <a:pt x="25" y="116"/>
                    </a:cubicBezTo>
                    <a:cubicBezTo>
                      <a:pt x="27" y="111"/>
                      <a:pt x="22" y="109"/>
                      <a:pt x="20" y="106"/>
                    </a:cubicBezTo>
                    <a:cubicBezTo>
                      <a:pt x="16" y="102"/>
                      <a:pt x="12" y="98"/>
                      <a:pt x="6" y="97"/>
                    </a:cubicBezTo>
                    <a:cubicBezTo>
                      <a:pt x="0" y="95"/>
                      <a:pt x="7" y="93"/>
                      <a:pt x="6" y="91"/>
                    </a:cubicBezTo>
                    <a:cubicBezTo>
                      <a:pt x="6" y="91"/>
                      <a:pt x="6" y="91"/>
                      <a:pt x="6" y="91"/>
                    </a:cubicBezTo>
                    <a:cubicBezTo>
                      <a:pt x="8" y="91"/>
                      <a:pt x="10" y="91"/>
                      <a:pt x="11" y="89"/>
                    </a:cubicBezTo>
                    <a:cubicBezTo>
                      <a:pt x="14" y="87"/>
                      <a:pt x="14" y="84"/>
                      <a:pt x="11" y="81"/>
                    </a:cubicBezTo>
                    <a:cubicBezTo>
                      <a:pt x="9" y="79"/>
                      <a:pt x="10" y="77"/>
                      <a:pt x="13" y="77"/>
                    </a:cubicBezTo>
                    <a:cubicBezTo>
                      <a:pt x="19" y="77"/>
                      <a:pt x="24" y="72"/>
                      <a:pt x="31" y="75"/>
                    </a:cubicBezTo>
                    <a:cubicBezTo>
                      <a:pt x="33" y="75"/>
                      <a:pt x="35" y="76"/>
                      <a:pt x="38" y="76"/>
                    </a:cubicBezTo>
                    <a:cubicBezTo>
                      <a:pt x="44" y="77"/>
                      <a:pt x="51" y="80"/>
                      <a:pt x="56" y="75"/>
                    </a:cubicBezTo>
                    <a:cubicBezTo>
                      <a:pt x="59" y="70"/>
                      <a:pt x="52" y="65"/>
                      <a:pt x="51" y="60"/>
                    </a:cubicBezTo>
                    <a:cubicBezTo>
                      <a:pt x="51" y="56"/>
                      <a:pt x="47" y="53"/>
                      <a:pt x="45" y="50"/>
                    </a:cubicBezTo>
                    <a:cubicBezTo>
                      <a:pt x="42" y="39"/>
                      <a:pt x="61" y="41"/>
                      <a:pt x="57" y="29"/>
                    </a:cubicBezTo>
                    <a:cubicBezTo>
                      <a:pt x="59" y="29"/>
                      <a:pt x="60" y="28"/>
                      <a:pt x="62" y="28"/>
                    </a:cubicBezTo>
                    <a:cubicBezTo>
                      <a:pt x="66" y="28"/>
                      <a:pt x="70" y="28"/>
                      <a:pt x="74" y="28"/>
                    </a:cubicBezTo>
                    <a:cubicBezTo>
                      <a:pt x="76" y="30"/>
                      <a:pt x="79" y="32"/>
                      <a:pt x="81" y="34"/>
                    </a:cubicBezTo>
                    <a:cubicBezTo>
                      <a:pt x="84" y="37"/>
                      <a:pt x="88" y="41"/>
                      <a:pt x="91" y="39"/>
                    </a:cubicBezTo>
                    <a:cubicBezTo>
                      <a:pt x="96" y="36"/>
                      <a:pt x="91" y="32"/>
                      <a:pt x="90" y="29"/>
                    </a:cubicBezTo>
                    <a:cubicBezTo>
                      <a:pt x="89" y="25"/>
                      <a:pt x="88" y="21"/>
                      <a:pt x="86" y="17"/>
                    </a:cubicBezTo>
                    <a:cubicBezTo>
                      <a:pt x="93" y="12"/>
                      <a:pt x="96" y="19"/>
                      <a:pt x="101" y="21"/>
                    </a:cubicBezTo>
                    <a:cubicBezTo>
                      <a:pt x="104" y="23"/>
                      <a:pt x="104" y="30"/>
                      <a:pt x="108" y="29"/>
                    </a:cubicBezTo>
                    <a:cubicBezTo>
                      <a:pt x="113" y="29"/>
                      <a:pt x="112" y="23"/>
                      <a:pt x="114" y="20"/>
                    </a:cubicBezTo>
                    <a:cubicBezTo>
                      <a:pt x="116" y="15"/>
                      <a:pt x="119" y="11"/>
                      <a:pt x="117" y="6"/>
                    </a:cubicBezTo>
                    <a:cubicBezTo>
                      <a:pt x="118" y="6"/>
                      <a:pt x="119" y="5"/>
                      <a:pt x="120" y="4"/>
                    </a:cubicBezTo>
                    <a:cubicBezTo>
                      <a:pt x="125" y="5"/>
                      <a:pt x="128" y="8"/>
                      <a:pt x="130" y="13"/>
                    </a:cubicBezTo>
                    <a:cubicBezTo>
                      <a:pt x="132" y="16"/>
                      <a:pt x="136" y="19"/>
                      <a:pt x="139" y="14"/>
                    </a:cubicBezTo>
                    <a:cubicBezTo>
                      <a:pt x="145" y="3"/>
                      <a:pt x="153" y="9"/>
                      <a:pt x="160" y="12"/>
                    </a:cubicBezTo>
                    <a:cubicBezTo>
                      <a:pt x="170" y="16"/>
                      <a:pt x="172" y="15"/>
                      <a:pt x="175" y="5"/>
                    </a:cubicBezTo>
                    <a:cubicBezTo>
                      <a:pt x="175" y="2"/>
                      <a:pt x="176" y="0"/>
                      <a:pt x="178" y="0"/>
                    </a:cubicBezTo>
                    <a:cubicBezTo>
                      <a:pt x="187" y="3"/>
                      <a:pt x="184" y="15"/>
                      <a:pt x="191" y="20"/>
                    </a:cubicBezTo>
                    <a:cubicBezTo>
                      <a:pt x="194" y="17"/>
                      <a:pt x="195" y="14"/>
                      <a:pt x="196" y="10"/>
                    </a:cubicBezTo>
                    <a:cubicBezTo>
                      <a:pt x="197" y="11"/>
                      <a:pt x="198" y="11"/>
                      <a:pt x="200" y="11"/>
                    </a:cubicBezTo>
                    <a:cubicBezTo>
                      <a:pt x="208" y="10"/>
                      <a:pt x="203" y="16"/>
                      <a:pt x="205" y="19"/>
                    </a:cubicBezTo>
                    <a:cubicBezTo>
                      <a:pt x="205" y="20"/>
                      <a:pt x="206" y="21"/>
                      <a:pt x="207" y="20"/>
                    </a:cubicBezTo>
                    <a:cubicBezTo>
                      <a:pt x="208" y="20"/>
                      <a:pt x="209" y="19"/>
                      <a:pt x="209" y="19"/>
                    </a:cubicBezTo>
                    <a:cubicBezTo>
                      <a:pt x="210" y="22"/>
                      <a:pt x="208" y="26"/>
                      <a:pt x="212" y="27"/>
                    </a:cubicBezTo>
                    <a:cubicBezTo>
                      <a:pt x="215" y="28"/>
                      <a:pt x="218" y="25"/>
                      <a:pt x="220" y="22"/>
                    </a:cubicBezTo>
                    <a:cubicBezTo>
                      <a:pt x="223" y="22"/>
                      <a:pt x="226" y="22"/>
                      <a:pt x="228" y="23"/>
                    </a:cubicBezTo>
                    <a:cubicBezTo>
                      <a:pt x="229" y="29"/>
                      <a:pt x="229" y="35"/>
                      <a:pt x="229" y="42"/>
                    </a:cubicBezTo>
                    <a:cubicBezTo>
                      <a:pt x="229" y="45"/>
                      <a:pt x="227" y="50"/>
                      <a:pt x="231" y="51"/>
                    </a:cubicBezTo>
                    <a:cubicBezTo>
                      <a:pt x="235" y="53"/>
                      <a:pt x="238" y="51"/>
                      <a:pt x="241" y="48"/>
                    </a:cubicBezTo>
                    <a:cubicBezTo>
                      <a:pt x="243" y="48"/>
                      <a:pt x="244" y="48"/>
                      <a:pt x="246" y="48"/>
                    </a:cubicBezTo>
                    <a:cubicBezTo>
                      <a:pt x="246" y="50"/>
                      <a:pt x="245" y="52"/>
                      <a:pt x="245" y="54"/>
                    </a:cubicBezTo>
                    <a:cubicBezTo>
                      <a:pt x="246" y="59"/>
                      <a:pt x="245" y="66"/>
                      <a:pt x="247" y="70"/>
                    </a:cubicBezTo>
                    <a:cubicBezTo>
                      <a:pt x="250" y="74"/>
                      <a:pt x="255" y="67"/>
                      <a:pt x="259" y="67"/>
                    </a:cubicBezTo>
                    <a:cubicBezTo>
                      <a:pt x="265" y="67"/>
                      <a:pt x="274" y="64"/>
                      <a:pt x="270" y="77"/>
                    </a:cubicBezTo>
                    <a:cubicBezTo>
                      <a:pt x="269" y="80"/>
                      <a:pt x="272" y="82"/>
                      <a:pt x="275" y="81"/>
                    </a:cubicBezTo>
                    <a:cubicBezTo>
                      <a:pt x="276" y="82"/>
                      <a:pt x="277" y="83"/>
                      <a:pt x="277" y="83"/>
                    </a:cubicBezTo>
                    <a:cubicBezTo>
                      <a:pt x="278" y="86"/>
                      <a:pt x="281" y="87"/>
                      <a:pt x="279" y="91"/>
                    </a:cubicBezTo>
                    <a:cubicBezTo>
                      <a:pt x="266" y="112"/>
                      <a:pt x="266" y="112"/>
                      <a:pt x="291" y="118"/>
                    </a:cubicBezTo>
                    <a:cubicBezTo>
                      <a:pt x="291" y="118"/>
                      <a:pt x="292" y="119"/>
                      <a:pt x="292" y="120"/>
                    </a:cubicBezTo>
                    <a:cubicBezTo>
                      <a:pt x="291" y="126"/>
                      <a:pt x="281" y="127"/>
                      <a:pt x="283" y="134"/>
                    </a:cubicBezTo>
                    <a:cubicBezTo>
                      <a:pt x="285" y="139"/>
                      <a:pt x="290" y="137"/>
                      <a:pt x="294" y="137"/>
                    </a:cubicBezTo>
                    <a:cubicBezTo>
                      <a:pt x="295" y="141"/>
                      <a:pt x="299" y="145"/>
                      <a:pt x="295" y="149"/>
                    </a:cubicBezTo>
                    <a:cubicBezTo>
                      <a:pt x="291" y="151"/>
                      <a:pt x="287" y="153"/>
                      <a:pt x="283" y="154"/>
                    </a:cubicBezTo>
                    <a:cubicBezTo>
                      <a:pt x="279" y="155"/>
                      <a:pt x="274" y="156"/>
                      <a:pt x="274" y="160"/>
                    </a:cubicBezTo>
                    <a:cubicBezTo>
                      <a:pt x="275" y="165"/>
                      <a:pt x="280" y="166"/>
                      <a:pt x="284" y="166"/>
                    </a:cubicBezTo>
                    <a:cubicBezTo>
                      <a:pt x="286" y="166"/>
                      <a:pt x="288" y="166"/>
                      <a:pt x="289" y="166"/>
                    </a:cubicBezTo>
                    <a:cubicBezTo>
                      <a:pt x="289" y="174"/>
                      <a:pt x="301" y="174"/>
                      <a:pt x="299" y="184"/>
                    </a:cubicBezTo>
                    <a:cubicBezTo>
                      <a:pt x="294" y="184"/>
                      <a:pt x="286" y="180"/>
                      <a:pt x="284" y="186"/>
                    </a:cubicBezTo>
                    <a:cubicBezTo>
                      <a:pt x="281" y="191"/>
                      <a:pt x="287" y="195"/>
                      <a:pt x="291" y="198"/>
                    </a:cubicBezTo>
                    <a:cubicBezTo>
                      <a:pt x="292" y="198"/>
                      <a:pt x="291" y="201"/>
                      <a:pt x="292" y="202"/>
                    </a:cubicBezTo>
                    <a:cubicBezTo>
                      <a:pt x="290" y="203"/>
                      <a:pt x="287" y="204"/>
                      <a:pt x="285" y="206"/>
                    </a:cubicBezTo>
                    <a:cubicBezTo>
                      <a:pt x="280" y="206"/>
                      <a:pt x="272" y="201"/>
                      <a:pt x="269" y="207"/>
                    </a:cubicBezTo>
                    <a:cubicBezTo>
                      <a:pt x="267" y="212"/>
                      <a:pt x="272" y="219"/>
                      <a:pt x="278" y="222"/>
                    </a:cubicBezTo>
                    <a:cubicBezTo>
                      <a:pt x="279" y="231"/>
                      <a:pt x="278" y="238"/>
                      <a:pt x="266" y="235"/>
                    </a:cubicBezTo>
                    <a:cubicBezTo>
                      <a:pt x="259" y="233"/>
                      <a:pt x="261" y="239"/>
                      <a:pt x="263" y="241"/>
                    </a:cubicBezTo>
                    <a:cubicBezTo>
                      <a:pt x="270" y="251"/>
                      <a:pt x="269" y="257"/>
                      <a:pt x="256" y="258"/>
                    </a:cubicBezTo>
                    <a:cubicBezTo>
                      <a:pt x="251" y="255"/>
                      <a:pt x="247" y="248"/>
                      <a:pt x="241" y="253"/>
                    </a:cubicBezTo>
                    <a:cubicBezTo>
                      <a:pt x="235" y="258"/>
                      <a:pt x="239" y="264"/>
                      <a:pt x="244" y="268"/>
                    </a:cubicBezTo>
                    <a:cubicBezTo>
                      <a:pt x="238" y="272"/>
                      <a:pt x="234" y="278"/>
                      <a:pt x="228" y="281"/>
                    </a:cubicBezTo>
                    <a:cubicBezTo>
                      <a:pt x="224" y="279"/>
                      <a:pt x="219" y="286"/>
                      <a:pt x="214" y="280"/>
                    </a:cubicBezTo>
                    <a:cubicBezTo>
                      <a:pt x="211" y="272"/>
                      <a:pt x="203" y="268"/>
                      <a:pt x="196" y="269"/>
                    </a:cubicBezTo>
                    <a:cubicBezTo>
                      <a:pt x="189" y="271"/>
                      <a:pt x="195" y="278"/>
                      <a:pt x="195" y="283"/>
                    </a:cubicBezTo>
                    <a:cubicBezTo>
                      <a:pt x="187" y="285"/>
                      <a:pt x="189" y="293"/>
                      <a:pt x="188" y="298"/>
                    </a:cubicBezTo>
                    <a:cubicBezTo>
                      <a:pt x="187" y="303"/>
                      <a:pt x="186" y="305"/>
                      <a:pt x="181" y="304"/>
                    </a:cubicBezTo>
                    <a:cubicBezTo>
                      <a:pt x="181" y="304"/>
                      <a:pt x="180" y="303"/>
                      <a:pt x="180" y="302"/>
                    </a:cubicBezTo>
                    <a:cubicBezTo>
                      <a:pt x="178" y="295"/>
                      <a:pt x="169" y="293"/>
                      <a:pt x="167" y="286"/>
                    </a:cubicBezTo>
                    <a:cubicBezTo>
                      <a:pt x="153" y="293"/>
                      <a:pt x="155" y="280"/>
                      <a:pt x="152" y="273"/>
                    </a:cubicBezTo>
                    <a:cubicBezTo>
                      <a:pt x="151" y="271"/>
                      <a:pt x="150" y="267"/>
                      <a:pt x="147" y="267"/>
                    </a:cubicBezTo>
                    <a:cubicBezTo>
                      <a:pt x="143" y="267"/>
                      <a:pt x="143" y="271"/>
                      <a:pt x="141" y="274"/>
                    </a:cubicBezTo>
                    <a:cubicBezTo>
                      <a:pt x="140" y="278"/>
                      <a:pt x="138" y="282"/>
                      <a:pt x="135" y="284"/>
                    </a:cubicBezTo>
                    <a:cubicBezTo>
                      <a:pt x="133" y="287"/>
                      <a:pt x="131" y="289"/>
                      <a:pt x="129" y="291"/>
                    </a:cubicBezTo>
                    <a:cubicBezTo>
                      <a:pt x="126" y="294"/>
                      <a:pt x="126" y="301"/>
                      <a:pt x="120" y="301"/>
                    </a:cubicBezTo>
                    <a:cubicBezTo>
                      <a:pt x="114" y="301"/>
                      <a:pt x="116" y="293"/>
                      <a:pt x="113" y="289"/>
                    </a:cubicBezTo>
                    <a:cubicBezTo>
                      <a:pt x="113" y="289"/>
                      <a:pt x="112" y="288"/>
                      <a:pt x="112" y="288"/>
                    </a:cubicBezTo>
                    <a:cubicBezTo>
                      <a:pt x="114" y="279"/>
                      <a:pt x="109" y="281"/>
                      <a:pt x="104" y="282"/>
                    </a:cubicBezTo>
                    <a:cubicBezTo>
                      <a:pt x="104" y="281"/>
                      <a:pt x="103" y="279"/>
                      <a:pt x="103" y="277"/>
                    </a:cubicBezTo>
                    <a:cubicBezTo>
                      <a:pt x="101" y="263"/>
                      <a:pt x="101" y="263"/>
                      <a:pt x="89" y="270"/>
                    </a:cubicBezTo>
                    <a:cubicBezTo>
                      <a:pt x="85" y="272"/>
                      <a:pt x="81" y="276"/>
                      <a:pt x="75" y="275"/>
                    </a:cubicBezTo>
                    <a:cubicBezTo>
                      <a:pt x="74" y="273"/>
                      <a:pt x="75" y="271"/>
                      <a:pt x="76" y="269"/>
                    </a:cubicBezTo>
                    <a:cubicBezTo>
                      <a:pt x="76" y="262"/>
                      <a:pt x="80" y="256"/>
                      <a:pt x="78" y="248"/>
                    </a:cubicBezTo>
                    <a:cubicBezTo>
                      <a:pt x="59" y="256"/>
                      <a:pt x="57" y="256"/>
                      <a:pt x="54" y="254"/>
                    </a:cubicBezTo>
                    <a:cubicBezTo>
                      <a:pt x="49" y="249"/>
                      <a:pt x="56" y="244"/>
                      <a:pt x="55" y="239"/>
                    </a:cubicBezTo>
                    <a:cubicBezTo>
                      <a:pt x="48" y="242"/>
                      <a:pt x="42" y="241"/>
                      <a:pt x="35" y="241"/>
                    </a:cubicBezTo>
                    <a:close/>
                    <a:moveTo>
                      <a:pt x="239" y="152"/>
                    </a:moveTo>
                    <a:cubicBezTo>
                      <a:pt x="237" y="144"/>
                      <a:pt x="232" y="137"/>
                      <a:pt x="234" y="128"/>
                    </a:cubicBezTo>
                    <a:cubicBezTo>
                      <a:pt x="235" y="124"/>
                      <a:pt x="234" y="121"/>
                      <a:pt x="230" y="119"/>
                    </a:cubicBezTo>
                    <a:cubicBezTo>
                      <a:pt x="226" y="117"/>
                      <a:pt x="226" y="112"/>
                      <a:pt x="224" y="110"/>
                    </a:cubicBezTo>
                    <a:cubicBezTo>
                      <a:pt x="218" y="105"/>
                      <a:pt x="221" y="95"/>
                      <a:pt x="214" y="94"/>
                    </a:cubicBezTo>
                    <a:cubicBezTo>
                      <a:pt x="205" y="91"/>
                      <a:pt x="200" y="83"/>
                      <a:pt x="194" y="78"/>
                    </a:cubicBezTo>
                    <a:cubicBezTo>
                      <a:pt x="189" y="74"/>
                      <a:pt x="182" y="80"/>
                      <a:pt x="181" y="73"/>
                    </a:cubicBezTo>
                    <a:cubicBezTo>
                      <a:pt x="180" y="66"/>
                      <a:pt x="175" y="67"/>
                      <a:pt x="170" y="68"/>
                    </a:cubicBezTo>
                    <a:cubicBezTo>
                      <a:pt x="164" y="69"/>
                      <a:pt x="158" y="64"/>
                      <a:pt x="152" y="70"/>
                    </a:cubicBezTo>
                    <a:cubicBezTo>
                      <a:pt x="142" y="57"/>
                      <a:pt x="134" y="75"/>
                      <a:pt x="123" y="71"/>
                    </a:cubicBezTo>
                    <a:cubicBezTo>
                      <a:pt x="121" y="70"/>
                      <a:pt x="110" y="73"/>
                      <a:pt x="105" y="77"/>
                    </a:cubicBezTo>
                    <a:cubicBezTo>
                      <a:pt x="93" y="89"/>
                      <a:pt x="80" y="99"/>
                      <a:pt x="75" y="117"/>
                    </a:cubicBezTo>
                    <a:cubicBezTo>
                      <a:pt x="74" y="124"/>
                      <a:pt x="69" y="129"/>
                      <a:pt x="68" y="138"/>
                    </a:cubicBezTo>
                    <a:cubicBezTo>
                      <a:pt x="67" y="144"/>
                      <a:pt x="75" y="147"/>
                      <a:pt x="71" y="153"/>
                    </a:cubicBezTo>
                    <a:cubicBezTo>
                      <a:pt x="59" y="169"/>
                      <a:pt x="72" y="182"/>
                      <a:pt x="77" y="196"/>
                    </a:cubicBezTo>
                    <a:cubicBezTo>
                      <a:pt x="80" y="206"/>
                      <a:pt x="99" y="204"/>
                      <a:pt x="96" y="220"/>
                    </a:cubicBezTo>
                    <a:cubicBezTo>
                      <a:pt x="96" y="221"/>
                      <a:pt x="99" y="223"/>
                      <a:pt x="101" y="223"/>
                    </a:cubicBezTo>
                    <a:cubicBezTo>
                      <a:pt x="108" y="224"/>
                      <a:pt x="114" y="233"/>
                      <a:pt x="123" y="226"/>
                    </a:cubicBezTo>
                    <a:cubicBezTo>
                      <a:pt x="126" y="223"/>
                      <a:pt x="127" y="228"/>
                      <a:pt x="129" y="229"/>
                    </a:cubicBezTo>
                    <a:cubicBezTo>
                      <a:pt x="137" y="236"/>
                      <a:pt x="144" y="247"/>
                      <a:pt x="155" y="233"/>
                    </a:cubicBezTo>
                    <a:cubicBezTo>
                      <a:pt x="157" y="230"/>
                      <a:pt x="160" y="232"/>
                      <a:pt x="164" y="233"/>
                    </a:cubicBezTo>
                    <a:cubicBezTo>
                      <a:pt x="173" y="235"/>
                      <a:pt x="184" y="240"/>
                      <a:pt x="188" y="225"/>
                    </a:cubicBezTo>
                    <a:cubicBezTo>
                      <a:pt x="189" y="222"/>
                      <a:pt x="191" y="223"/>
                      <a:pt x="193" y="222"/>
                    </a:cubicBezTo>
                    <a:cubicBezTo>
                      <a:pt x="200" y="221"/>
                      <a:pt x="211" y="221"/>
                      <a:pt x="213" y="214"/>
                    </a:cubicBezTo>
                    <a:cubicBezTo>
                      <a:pt x="215" y="207"/>
                      <a:pt x="219" y="203"/>
                      <a:pt x="224" y="200"/>
                    </a:cubicBezTo>
                    <a:cubicBezTo>
                      <a:pt x="232" y="196"/>
                      <a:pt x="232" y="189"/>
                      <a:pt x="231" y="182"/>
                    </a:cubicBezTo>
                    <a:cubicBezTo>
                      <a:pt x="231" y="176"/>
                      <a:pt x="231" y="170"/>
                      <a:pt x="237" y="167"/>
                    </a:cubicBezTo>
                    <a:cubicBezTo>
                      <a:pt x="245" y="163"/>
                      <a:pt x="255" y="167"/>
                      <a:pt x="263" y="157"/>
                    </a:cubicBezTo>
                    <a:cubicBezTo>
                      <a:pt x="253" y="157"/>
                      <a:pt x="248" y="147"/>
                      <a:pt x="239" y="152"/>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1" name="Freeform 483">
                <a:extLst>
                  <a:ext uri="{FF2B5EF4-FFF2-40B4-BE49-F238E27FC236}">
                    <a16:creationId xmlns:a16="http://schemas.microsoft.com/office/drawing/2014/main" id="{ECA67B64-FB8E-ABCE-FBFB-FA33CF64D39F}"/>
                  </a:ext>
                </a:extLst>
              </p:cNvPr>
              <p:cNvSpPr/>
              <p:nvPr/>
            </p:nvSpPr>
            <p:spPr bwMode="auto">
              <a:xfrm>
                <a:off x="463" y="1805"/>
                <a:ext cx="98" cy="132"/>
              </a:xfrm>
              <a:custGeom>
                <a:avLst/>
                <a:gdLst>
                  <a:gd name="T0" fmla="*/ 56 w 85"/>
                  <a:gd name="T1" fmla="*/ 0 h 115"/>
                  <a:gd name="T2" fmla="*/ 65 w 85"/>
                  <a:gd name="T3" fmla="*/ 12 h 115"/>
                  <a:gd name="T4" fmla="*/ 60 w 85"/>
                  <a:gd name="T5" fmla="*/ 71 h 115"/>
                  <a:gd name="T6" fmla="*/ 68 w 85"/>
                  <a:gd name="T7" fmla="*/ 83 h 115"/>
                  <a:gd name="T8" fmla="*/ 76 w 85"/>
                  <a:gd name="T9" fmla="*/ 68 h 115"/>
                  <a:gd name="T10" fmla="*/ 79 w 85"/>
                  <a:gd name="T11" fmla="*/ 37 h 115"/>
                  <a:gd name="T12" fmla="*/ 77 w 85"/>
                  <a:gd name="T13" fmla="*/ 81 h 115"/>
                  <a:gd name="T14" fmla="*/ 44 w 85"/>
                  <a:gd name="T15" fmla="*/ 114 h 115"/>
                  <a:gd name="T16" fmla="*/ 39 w 85"/>
                  <a:gd name="T17" fmla="*/ 115 h 115"/>
                  <a:gd name="T18" fmla="*/ 34 w 85"/>
                  <a:gd name="T19" fmla="*/ 106 h 115"/>
                  <a:gd name="T20" fmla="*/ 14 w 85"/>
                  <a:gd name="T21" fmla="*/ 104 h 115"/>
                  <a:gd name="T22" fmla="*/ 15 w 85"/>
                  <a:gd name="T23" fmla="*/ 102 h 115"/>
                  <a:gd name="T24" fmla="*/ 17 w 85"/>
                  <a:gd name="T25" fmla="*/ 99 h 115"/>
                  <a:gd name="T26" fmla="*/ 34 w 85"/>
                  <a:gd name="T27" fmla="*/ 103 h 115"/>
                  <a:gd name="T28" fmla="*/ 52 w 85"/>
                  <a:gd name="T29" fmla="*/ 101 h 115"/>
                  <a:gd name="T30" fmla="*/ 66 w 85"/>
                  <a:gd name="T31" fmla="*/ 94 h 115"/>
                  <a:gd name="T32" fmla="*/ 61 w 85"/>
                  <a:gd name="T33" fmla="*/ 84 h 115"/>
                  <a:gd name="T34" fmla="*/ 33 w 85"/>
                  <a:gd name="T35" fmla="*/ 80 h 115"/>
                  <a:gd name="T36" fmla="*/ 20 w 85"/>
                  <a:gd name="T37" fmla="*/ 81 h 115"/>
                  <a:gd name="T38" fmla="*/ 32 w 85"/>
                  <a:gd name="T39" fmla="*/ 73 h 115"/>
                  <a:gd name="T40" fmla="*/ 10 w 85"/>
                  <a:gd name="T41" fmla="*/ 73 h 115"/>
                  <a:gd name="T42" fmla="*/ 0 w 85"/>
                  <a:gd name="T43" fmla="*/ 68 h 115"/>
                  <a:gd name="T44" fmla="*/ 4 w 85"/>
                  <a:gd name="T45" fmla="*/ 63 h 115"/>
                  <a:gd name="T46" fmla="*/ 49 w 85"/>
                  <a:gd name="T47" fmla="*/ 74 h 115"/>
                  <a:gd name="T48" fmla="*/ 54 w 85"/>
                  <a:gd name="T49" fmla="*/ 62 h 115"/>
                  <a:gd name="T50" fmla="*/ 58 w 85"/>
                  <a:gd name="T51" fmla="*/ 38 h 115"/>
                  <a:gd name="T52" fmla="*/ 54 w 85"/>
                  <a:gd name="T53" fmla="*/ 10 h 115"/>
                  <a:gd name="T54" fmla="*/ 56 w 85"/>
                  <a:gd name="T5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5" h="115">
                    <a:moveTo>
                      <a:pt x="56" y="0"/>
                    </a:moveTo>
                    <a:cubicBezTo>
                      <a:pt x="60" y="3"/>
                      <a:pt x="64" y="7"/>
                      <a:pt x="65" y="12"/>
                    </a:cubicBezTo>
                    <a:cubicBezTo>
                      <a:pt x="64" y="32"/>
                      <a:pt x="57" y="51"/>
                      <a:pt x="60" y="71"/>
                    </a:cubicBezTo>
                    <a:cubicBezTo>
                      <a:pt x="61" y="77"/>
                      <a:pt x="64" y="83"/>
                      <a:pt x="68" y="83"/>
                    </a:cubicBezTo>
                    <a:cubicBezTo>
                      <a:pt x="74" y="82"/>
                      <a:pt x="78" y="73"/>
                      <a:pt x="76" y="68"/>
                    </a:cubicBezTo>
                    <a:cubicBezTo>
                      <a:pt x="72" y="57"/>
                      <a:pt x="79" y="48"/>
                      <a:pt x="79" y="37"/>
                    </a:cubicBezTo>
                    <a:cubicBezTo>
                      <a:pt x="85" y="52"/>
                      <a:pt x="80" y="66"/>
                      <a:pt x="77" y="81"/>
                    </a:cubicBezTo>
                    <a:cubicBezTo>
                      <a:pt x="74" y="99"/>
                      <a:pt x="58" y="106"/>
                      <a:pt x="44" y="114"/>
                    </a:cubicBezTo>
                    <a:cubicBezTo>
                      <a:pt x="42" y="114"/>
                      <a:pt x="41" y="115"/>
                      <a:pt x="39" y="115"/>
                    </a:cubicBezTo>
                    <a:cubicBezTo>
                      <a:pt x="40" y="111"/>
                      <a:pt x="42" y="107"/>
                      <a:pt x="34" y="106"/>
                    </a:cubicBezTo>
                    <a:cubicBezTo>
                      <a:pt x="28" y="106"/>
                      <a:pt x="21" y="107"/>
                      <a:pt x="14" y="104"/>
                    </a:cubicBezTo>
                    <a:cubicBezTo>
                      <a:pt x="14" y="103"/>
                      <a:pt x="14" y="102"/>
                      <a:pt x="15" y="102"/>
                    </a:cubicBezTo>
                    <a:cubicBezTo>
                      <a:pt x="15" y="101"/>
                      <a:pt x="16" y="100"/>
                      <a:pt x="17" y="99"/>
                    </a:cubicBezTo>
                    <a:cubicBezTo>
                      <a:pt x="23" y="100"/>
                      <a:pt x="32" y="106"/>
                      <a:pt x="34" y="103"/>
                    </a:cubicBezTo>
                    <a:cubicBezTo>
                      <a:pt x="39" y="90"/>
                      <a:pt x="45" y="98"/>
                      <a:pt x="52" y="101"/>
                    </a:cubicBezTo>
                    <a:cubicBezTo>
                      <a:pt x="58" y="103"/>
                      <a:pt x="63" y="98"/>
                      <a:pt x="66" y="94"/>
                    </a:cubicBezTo>
                    <a:cubicBezTo>
                      <a:pt x="70" y="90"/>
                      <a:pt x="64" y="86"/>
                      <a:pt x="61" y="84"/>
                    </a:cubicBezTo>
                    <a:cubicBezTo>
                      <a:pt x="52" y="79"/>
                      <a:pt x="43" y="76"/>
                      <a:pt x="33" y="80"/>
                    </a:cubicBezTo>
                    <a:cubicBezTo>
                      <a:pt x="29" y="81"/>
                      <a:pt x="25" y="85"/>
                      <a:pt x="20" y="81"/>
                    </a:cubicBezTo>
                    <a:cubicBezTo>
                      <a:pt x="23" y="78"/>
                      <a:pt x="28" y="79"/>
                      <a:pt x="32" y="73"/>
                    </a:cubicBezTo>
                    <a:cubicBezTo>
                      <a:pt x="23" y="73"/>
                      <a:pt x="17" y="73"/>
                      <a:pt x="10" y="73"/>
                    </a:cubicBezTo>
                    <a:cubicBezTo>
                      <a:pt x="6" y="73"/>
                      <a:pt x="1" y="74"/>
                      <a:pt x="0" y="68"/>
                    </a:cubicBezTo>
                    <a:cubicBezTo>
                      <a:pt x="0" y="65"/>
                      <a:pt x="1" y="63"/>
                      <a:pt x="4" y="63"/>
                    </a:cubicBezTo>
                    <a:cubicBezTo>
                      <a:pt x="17" y="73"/>
                      <a:pt x="34" y="71"/>
                      <a:pt x="49" y="74"/>
                    </a:cubicBezTo>
                    <a:cubicBezTo>
                      <a:pt x="56" y="75"/>
                      <a:pt x="54" y="63"/>
                      <a:pt x="54" y="62"/>
                    </a:cubicBezTo>
                    <a:cubicBezTo>
                      <a:pt x="52" y="53"/>
                      <a:pt x="56" y="46"/>
                      <a:pt x="58" y="38"/>
                    </a:cubicBezTo>
                    <a:cubicBezTo>
                      <a:pt x="60" y="28"/>
                      <a:pt x="59" y="19"/>
                      <a:pt x="54" y="10"/>
                    </a:cubicBezTo>
                    <a:cubicBezTo>
                      <a:pt x="52" y="6"/>
                      <a:pt x="51" y="2"/>
                      <a:pt x="56"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2" name="Freeform 484">
                <a:extLst>
                  <a:ext uri="{FF2B5EF4-FFF2-40B4-BE49-F238E27FC236}">
                    <a16:creationId xmlns:a16="http://schemas.microsoft.com/office/drawing/2014/main" id="{154F3A95-D111-C908-EEA2-4B55FDF3AE19}"/>
                  </a:ext>
                </a:extLst>
              </p:cNvPr>
              <p:cNvSpPr/>
              <p:nvPr/>
            </p:nvSpPr>
            <p:spPr bwMode="auto">
              <a:xfrm>
                <a:off x="784" y="2128"/>
                <a:ext cx="56" cy="64"/>
              </a:xfrm>
              <a:custGeom>
                <a:avLst/>
                <a:gdLst>
                  <a:gd name="T0" fmla="*/ 11 w 49"/>
                  <a:gd name="T1" fmla="*/ 0 h 56"/>
                  <a:gd name="T2" fmla="*/ 18 w 49"/>
                  <a:gd name="T3" fmla="*/ 1 h 56"/>
                  <a:gd name="T4" fmla="*/ 32 w 49"/>
                  <a:gd name="T5" fmla="*/ 13 h 56"/>
                  <a:gd name="T6" fmla="*/ 32 w 49"/>
                  <a:gd name="T7" fmla="*/ 17 h 56"/>
                  <a:gd name="T8" fmla="*/ 25 w 49"/>
                  <a:gd name="T9" fmla="*/ 27 h 56"/>
                  <a:gd name="T10" fmla="*/ 40 w 49"/>
                  <a:gd name="T11" fmla="*/ 34 h 56"/>
                  <a:gd name="T12" fmla="*/ 49 w 49"/>
                  <a:gd name="T13" fmla="*/ 35 h 56"/>
                  <a:gd name="T14" fmla="*/ 28 w 49"/>
                  <a:gd name="T15" fmla="*/ 54 h 56"/>
                  <a:gd name="T16" fmla="*/ 17 w 49"/>
                  <a:gd name="T17" fmla="*/ 51 h 56"/>
                  <a:gd name="T18" fmla="*/ 26 w 49"/>
                  <a:gd name="T19" fmla="*/ 37 h 56"/>
                  <a:gd name="T20" fmla="*/ 25 w 49"/>
                  <a:gd name="T21" fmla="*/ 35 h 56"/>
                  <a:gd name="T22" fmla="*/ 13 w 49"/>
                  <a:gd name="T23" fmla="*/ 8 h 56"/>
                  <a:gd name="T24" fmla="*/ 11 w 49"/>
                  <a:gd name="T25"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56">
                    <a:moveTo>
                      <a:pt x="11" y="0"/>
                    </a:moveTo>
                    <a:cubicBezTo>
                      <a:pt x="14" y="1"/>
                      <a:pt x="16" y="1"/>
                      <a:pt x="18" y="1"/>
                    </a:cubicBezTo>
                    <a:cubicBezTo>
                      <a:pt x="21" y="7"/>
                      <a:pt x="24" y="13"/>
                      <a:pt x="32" y="13"/>
                    </a:cubicBezTo>
                    <a:cubicBezTo>
                      <a:pt x="33" y="14"/>
                      <a:pt x="33" y="15"/>
                      <a:pt x="32" y="17"/>
                    </a:cubicBezTo>
                    <a:cubicBezTo>
                      <a:pt x="30" y="21"/>
                      <a:pt x="22" y="22"/>
                      <a:pt x="25" y="27"/>
                    </a:cubicBezTo>
                    <a:cubicBezTo>
                      <a:pt x="27" y="32"/>
                      <a:pt x="34" y="33"/>
                      <a:pt x="40" y="34"/>
                    </a:cubicBezTo>
                    <a:cubicBezTo>
                      <a:pt x="43" y="35"/>
                      <a:pt x="46" y="35"/>
                      <a:pt x="49" y="35"/>
                    </a:cubicBezTo>
                    <a:cubicBezTo>
                      <a:pt x="45" y="45"/>
                      <a:pt x="36" y="49"/>
                      <a:pt x="28" y="54"/>
                    </a:cubicBezTo>
                    <a:cubicBezTo>
                      <a:pt x="24" y="54"/>
                      <a:pt x="19" y="56"/>
                      <a:pt x="17" y="51"/>
                    </a:cubicBezTo>
                    <a:cubicBezTo>
                      <a:pt x="15" y="44"/>
                      <a:pt x="25" y="43"/>
                      <a:pt x="26" y="37"/>
                    </a:cubicBezTo>
                    <a:cubicBezTo>
                      <a:pt x="26" y="36"/>
                      <a:pt x="25" y="35"/>
                      <a:pt x="25" y="35"/>
                    </a:cubicBezTo>
                    <a:cubicBezTo>
                      <a:pt x="0" y="29"/>
                      <a:pt x="0" y="29"/>
                      <a:pt x="13" y="8"/>
                    </a:cubicBezTo>
                    <a:cubicBezTo>
                      <a:pt x="15" y="4"/>
                      <a:pt x="12" y="3"/>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3" name="Freeform 485">
                <a:extLst>
                  <a:ext uri="{FF2B5EF4-FFF2-40B4-BE49-F238E27FC236}">
                    <a16:creationId xmlns:a16="http://schemas.microsoft.com/office/drawing/2014/main" id="{01A67F05-4FD6-169F-8EDD-7604C6B53101}"/>
                  </a:ext>
                </a:extLst>
              </p:cNvPr>
              <p:cNvSpPr/>
              <p:nvPr/>
            </p:nvSpPr>
            <p:spPr bwMode="auto">
              <a:xfrm>
                <a:off x="865" y="2044"/>
                <a:ext cx="44" cy="53"/>
              </a:xfrm>
              <a:custGeom>
                <a:avLst/>
                <a:gdLst>
                  <a:gd name="T0" fmla="*/ 27 w 38"/>
                  <a:gd name="T1" fmla="*/ 4 h 46"/>
                  <a:gd name="T2" fmla="*/ 32 w 38"/>
                  <a:gd name="T3" fmla="*/ 17 h 46"/>
                  <a:gd name="T4" fmla="*/ 32 w 38"/>
                  <a:gd name="T5" fmla="*/ 37 h 46"/>
                  <a:gd name="T6" fmla="*/ 8 w 38"/>
                  <a:gd name="T7" fmla="*/ 43 h 46"/>
                  <a:gd name="T8" fmla="*/ 0 w 38"/>
                  <a:gd name="T9" fmla="*/ 40 h 46"/>
                  <a:gd name="T10" fmla="*/ 6 w 38"/>
                  <a:gd name="T11" fmla="*/ 10 h 46"/>
                  <a:gd name="T12" fmla="*/ 2 w 38"/>
                  <a:gd name="T13" fmla="*/ 3 h 46"/>
                  <a:gd name="T14" fmla="*/ 15 w 38"/>
                  <a:gd name="T15" fmla="*/ 3 h 46"/>
                  <a:gd name="T16" fmla="*/ 27 w 38"/>
                  <a:gd name="T17" fmla="*/ 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46">
                    <a:moveTo>
                      <a:pt x="27" y="4"/>
                    </a:moveTo>
                    <a:cubicBezTo>
                      <a:pt x="26" y="9"/>
                      <a:pt x="31" y="13"/>
                      <a:pt x="32" y="17"/>
                    </a:cubicBezTo>
                    <a:cubicBezTo>
                      <a:pt x="34" y="24"/>
                      <a:pt x="38" y="32"/>
                      <a:pt x="32" y="37"/>
                    </a:cubicBezTo>
                    <a:cubicBezTo>
                      <a:pt x="26" y="43"/>
                      <a:pt x="17" y="46"/>
                      <a:pt x="8" y="43"/>
                    </a:cubicBezTo>
                    <a:cubicBezTo>
                      <a:pt x="5" y="42"/>
                      <a:pt x="3" y="41"/>
                      <a:pt x="0" y="40"/>
                    </a:cubicBezTo>
                    <a:cubicBezTo>
                      <a:pt x="17" y="29"/>
                      <a:pt x="17" y="29"/>
                      <a:pt x="6" y="10"/>
                    </a:cubicBezTo>
                    <a:cubicBezTo>
                      <a:pt x="4" y="8"/>
                      <a:pt x="3" y="5"/>
                      <a:pt x="2" y="3"/>
                    </a:cubicBezTo>
                    <a:cubicBezTo>
                      <a:pt x="6" y="0"/>
                      <a:pt x="11" y="6"/>
                      <a:pt x="15" y="3"/>
                    </a:cubicBezTo>
                    <a:cubicBezTo>
                      <a:pt x="19" y="3"/>
                      <a:pt x="23" y="4"/>
                      <a:pt x="27" y="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4" name="Freeform 486">
                <a:extLst>
                  <a:ext uri="{FF2B5EF4-FFF2-40B4-BE49-F238E27FC236}">
                    <a16:creationId xmlns:a16="http://schemas.microsoft.com/office/drawing/2014/main" id="{54A8E9AA-AF40-A866-F312-94666FDC27CB}"/>
                  </a:ext>
                </a:extLst>
              </p:cNvPr>
              <p:cNvSpPr/>
              <p:nvPr/>
            </p:nvSpPr>
            <p:spPr bwMode="auto">
              <a:xfrm>
                <a:off x="896" y="1838"/>
                <a:ext cx="43" cy="150"/>
              </a:xfrm>
              <a:custGeom>
                <a:avLst/>
                <a:gdLst>
                  <a:gd name="T0" fmla="*/ 32 w 37"/>
                  <a:gd name="T1" fmla="*/ 131 h 131"/>
                  <a:gd name="T2" fmla="*/ 27 w 37"/>
                  <a:gd name="T3" fmla="*/ 128 h 131"/>
                  <a:gd name="T4" fmla="*/ 27 w 37"/>
                  <a:gd name="T5" fmla="*/ 126 h 131"/>
                  <a:gd name="T6" fmla="*/ 22 w 37"/>
                  <a:gd name="T7" fmla="*/ 63 h 131"/>
                  <a:gd name="T8" fmla="*/ 17 w 37"/>
                  <a:gd name="T9" fmla="*/ 55 h 131"/>
                  <a:gd name="T10" fmla="*/ 9 w 37"/>
                  <a:gd name="T11" fmla="*/ 35 h 131"/>
                  <a:gd name="T12" fmla="*/ 3 w 37"/>
                  <a:gd name="T13" fmla="*/ 22 h 131"/>
                  <a:gd name="T14" fmla="*/ 3 w 37"/>
                  <a:gd name="T15" fmla="*/ 22 h 131"/>
                  <a:gd name="T16" fmla="*/ 3 w 37"/>
                  <a:gd name="T17" fmla="*/ 0 h 131"/>
                  <a:gd name="T18" fmla="*/ 3 w 37"/>
                  <a:gd name="T19" fmla="*/ 0 h 131"/>
                  <a:gd name="T20" fmla="*/ 10 w 37"/>
                  <a:gd name="T21" fmla="*/ 19 h 131"/>
                  <a:gd name="T22" fmla="*/ 24 w 37"/>
                  <a:gd name="T23" fmla="*/ 51 h 131"/>
                  <a:gd name="T24" fmla="*/ 21 w 37"/>
                  <a:gd name="T25" fmla="*/ 21 h 131"/>
                  <a:gd name="T26" fmla="*/ 29 w 37"/>
                  <a:gd name="T27" fmla="*/ 86 h 131"/>
                  <a:gd name="T28" fmla="*/ 36 w 37"/>
                  <a:gd name="T29" fmla="*/ 104 h 131"/>
                  <a:gd name="T30" fmla="*/ 36 w 37"/>
                  <a:gd name="T31" fmla="*/ 104 h 131"/>
                  <a:gd name="T32" fmla="*/ 37 w 37"/>
                  <a:gd name="T33" fmla="*/ 107 h 131"/>
                  <a:gd name="T34" fmla="*/ 32 w 37"/>
                  <a:gd name="T3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131">
                    <a:moveTo>
                      <a:pt x="32" y="131"/>
                    </a:moveTo>
                    <a:cubicBezTo>
                      <a:pt x="30" y="130"/>
                      <a:pt x="29" y="129"/>
                      <a:pt x="27" y="128"/>
                    </a:cubicBezTo>
                    <a:cubicBezTo>
                      <a:pt x="27" y="127"/>
                      <a:pt x="27" y="127"/>
                      <a:pt x="27" y="126"/>
                    </a:cubicBezTo>
                    <a:cubicBezTo>
                      <a:pt x="28" y="105"/>
                      <a:pt x="29" y="83"/>
                      <a:pt x="22" y="63"/>
                    </a:cubicBezTo>
                    <a:cubicBezTo>
                      <a:pt x="21" y="59"/>
                      <a:pt x="18" y="58"/>
                      <a:pt x="17" y="55"/>
                    </a:cubicBezTo>
                    <a:cubicBezTo>
                      <a:pt x="14" y="49"/>
                      <a:pt x="2" y="46"/>
                      <a:pt x="9" y="35"/>
                    </a:cubicBezTo>
                    <a:cubicBezTo>
                      <a:pt x="11" y="32"/>
                      <a:pt x="1" y="28"/>
                      <a:pt x="3" y="22"/>
                    </a:cubicBezTo>
                    <a:cubicBezTo>
                      <a:pt x="3" y="22"/>
                      <a:pt x="3" y="22"/>
                      <a:pt x="3" y="22"/>
                    </a:cubicBezTo>
                    <a:cubicBezTo>
                      <a:pt x="9" y="15"/>
                      <a:pt x="0" y="8"/>
                      <a:pt x="3" y="0"/>
                    </a:cubicBezTo>
                    <a:cubicBezTo>
                      <a:pt x="3" y="0"/>
                      <a:pt x="3" y="0"/>
                      <a:pt x="3" y="0"/>
                    </a:cubicBezTo>
                    <a:cubicBezTo>
                      <a:pt x="8" y="5"/>
                      <a:pt x="8" y="13"/>
                      <a:pt x="10" y="19"/>
                    </a:cubicBezTo>
                    <a:cubicBezTo>
                      <a:pt x="12" y="31"/>
                      <a:pt x="17" y="41"/>
                      <a:pt x="24" y="51"/>
                    </a:cubicBezTo>
                    <a:cubicBezTo>
                      <a:pt x="23" y="41"/>
                      <a:pt x="22" y="31"/>
                      <a:pt x="21" y="21"/>
                    </a:cubicBezTo>
                    <a:cubicBezTo>
                      <a:pt x="27" y="42"/>
                      <a:pt x="29" y="64"/>
                      <a:pt x="29" y="86"/>
                    </a:cubicBezTo>
                    <a:cubicBezTo>
                      <a:pt x="29" y="93"/>
                      <a:pt x="28" y="100"/>
                      <a:pt x="36" y="104"/>
                    </a:cubicBezTo>
                    <a:cubicBezTo>
                      <a:pt x="36" y="104"/>
                      <a:pt x="36" y="104"/>
                      <a:pt x="36" y="104"/>
                    </a:cubicBezTo>
                    <a:cubicBezTo>
                      <a:pt x="37" y="105"/>
                      <a:pt x="37" y="106"/>
                      <a:pt x="37" y="107"/>
                    </a:cubicBezTo>
                    <a:cubicBezTo>
                      <a:pt x="33" y="115"/>
                      <a:pt x="36" y="124"/>
                      <a:pt x="32" y="13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5" name="Freeform 487">
                <a:extLst>
                  <a:ext uri="{FF2B5EF4-FFF2-40B4-BE49-F238E27FC236}">
                    <a16:creationId xmlns:a16="http://schemas.microsoft.com/office/drawing/2014/main" id="{BDA5F2D1-9039-741C-7ED3-B3F3D17A4902}"/>
                  </a:ext>
                </a:extLst>
              </p:cNvPr>
              <p:cNvSpPr/>
              <p:nvPr/>
            </p:nvSpPr>
            <p:spPr bwMode="auto">
              <a:xfrm>
                <a:off x="877" y="1619"/>
                <a:ext cx="46" cy="35"/>
              </a:xfrm>
              <a:custGeom>
                <a:avLst/>
                <a:gdLst>
                  <a:gd name="T0" fmla="*/ 21 w 40"/>
                  <a:gd name="T1" fmla="*/ 0 h 30"/>
                  <a:gd name="T2" fmla="*/ 33 w 40"/>
                  <a:gd name="T3" fmla="*/ 8 h 30"/>
                  <a:gd name="T4" fmla="*/ 39 w 40"/>
                  <a:gd name="T5" fmla="*/ 23 h 30"/>
                  <a:gd name="T6" fmla="*/ 29 w 40"/>
                  <a:gd name="T7" fmla="*/ 24 h 30"/>
                  <a:gd name="T8" fmla="*/ 24 w 40"/>
                  <a:gd name="T9" fmla="*/ 29 h 30"/>
                  <a:gd name="T10" fmla="*/ 14 w 40"/>
                  <a:gd name="T11" fmla="*/ 24 h 30"/>
                  <a:gd name="T12" fmla="*/ 1 w 40"/>
                  <a:gd name="T13" fmla="*/ 11 h 30"/>
                  <a:gd name="T14" fmla="*/ 16 w 40"/>
                  <a:gd name="T15" fmla="*/ 3 h 30"/>
                  <a:gd name="T16" fmla="*/ 21 w 4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0">
                    <a:moveTo>
                      <a:pt x="21" y="0"/>
                    </a:moveTo>
                    <a:cubicBezTo>
                      <a:pt x="25" y="3"/>
                      <a:pt x="29" y="5"/>
                      <a:pt x="33" y="8"/>
                    </a:cubicBezTo>
                    <a:cubicBezTo>
                      <a:pt x="38" y="12"/>
                      <a:pt x="40" y="17"/>
                      <a:pt x="39" y="23"/>
                    </a:cubicBezTo>
                    <a:cubicBezTo>
                      <a:pt x="37" y="30"/>
                      <a:pt x="32" y="24"/>
                      <a:pt x="29" y="24"/>
                    </a:cubicBezTo>
                    <a:cubicBezTo>
                      <a:pt x="26" y="25"/>
                      <a:pt x="25" y="27"/>
                      <a:pt x="24" y="29"/>
                    </a:cubicBezTo>
                    <a:cubicBezTo>
                      <a:pt x="20" y="29"/>
                      <a:pt x="18" y="25"/>
                      <a:pt x="14" y="24"/>
                    </a:cubicBezTo>
                    <a:cubicBezTo>
                      <a:pt x="11" y="18"/>
                      <a:pt x="0" y="18"/>
                      <a:pt x="1" y="11"/>
                    </a:cubicBezTo>
                    <a:cubicBezTo>
                      <a:pt x="2" y="5"/>
                      <a:pt x="12" y="8"/>
                      <a:pt x="16" y="3"/>
                    </a:cubicBezTo>
                    <a:cubicBezTo>
                      <a:pt x="18" y="2"/>
                      <a:pt x="20" y="1"/>
                      <a:pt x="2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6" name="Freeform 488">
                <a:extLst>
                  <a:ext uri="{FF2B5EF4-FFF2-40B4-BE49-F238E27FC236}">
                    <a16:creationId xmlns:a16="http://schemas.microsoft.com/office/drawing/2014/main" id="{0BEA8989-F622-906D-9D6C-1B24E82671D1}"/>
                  </a:ext>
                </a:extLst>
              </p:cNvPr>
              <p:cNvSpPr/>
              <p:nvPr/>
            </p:nvSpPr>
            <p:spPr bwMode="auto">
              <a:xfrm>
                <a:off x="616" y="2016"/>
                <a:ext cx="63" cy="39"/>
              </a:xfrm>
              <a:custGeom>
                <a:avLst/>
                <a:gdLst>
                  <a:gd name="T0" fmla="*/ 10 w 55"/>
                  <a:gd name="T1" fmla="*/ 0 h 34"/>
                  <a:gd name="T2" fmla="*/ 40 w 55"/>
                  <a:gd name="T3" fmla="*/ 14 h 34"/>
                  <a:gd name="T4" fmla="*/ 47 w 55"/>
                  <a:gd name="T5" fmla="*/ 19 h 34"/>
                  <a:gd name="T6" fmla="*/ 55 w 55"/>
                  <a:gd name="T7" fmla="*/ 20 h 34"/>
                  <a:gd name="T8" fmla="*/ 40 w 55"/>
                  <a:gd name="T9" fmla="*/ 27 h 34"/>
                  <a:gd name="T10" fmla="*/ 19 w 55"/>
                  <a:gd name="T11" fmla="*/ 29 h 34"/>
                  <a:gd name="T12" fmla="*/ 10 w 55"/>
                  <a:gd name="T13" fmla="*/ 28 h 34"/>
                  <a:gd name="T14" fmla="*/ 0 w 55"/>
                  <a:gd name="T15" fmla="*/ 19 h 34"/>
                  <a:gd name="T16" fmla="*/ 10 w 55"/>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34">
                    <a:moveTo>
                      <a:pt x="10" y="0"/>
                    </a:moveTo>
                    <a:cubicBezTo>
                      <a:pt x="17" y="19"/>
                      <a:pt x="22" y="21"/>
                      <a:pt x="40" y="14"/>
                    </a:cubicBezTo>
                    <a:cubicBezTo>
                      <a:pt x="47" y="11"/>
                      <a:pt x="46" y="16"/>
                      <a:pt x="47" y="19"/>
                    </a:cubicBezTo>
                    <a:cubicBezTo>
                      <a:pt x="49" y="26"/>
                      <a:pt x="52" y="24"/>
                      <a:pt x="55" y="20"/>
                    </a:cubicBezTo>
                    <a:cubicBezTo>
                      <a:pt x="52" y="30"/>
                      <a:pt x="50" y="31"/>
                      <a:pt x="40" y="27"/>
                    </a:cubicBezTo>
                    <a:cubicBezTo>
                      <a:pt x="33" y="24"/>
                      <a:pt x="25" y="18"/>
                      <a:pt x="19" y="29"/>
                    </a:cubicBezTo>
                    <a:cubicBezTo>
                      <a:pt x="16" y="34"/>
                      <a:pt x="12" y="31"/>
                      <a:pt x="10" y="28"/>
                    </a:cubicBezTo>
                    <a:cubicBezTo>
                      <a:pt x="8" y="23"/>
                      <a:pt x="5" y="20"/>
                      <a:pt x="0" y="19"/>
                    </a:cubicBezTo>
                    <a:cubicBezTo>
                      <a:pt x="7" y="15"/>
                      <a:pt x="7" y="7"/>
                      <a:pt x="1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7" name="Freeform 489">
                <a:extLst>
                  <a:ext uri="{FF2B5EF4-FFF2-40B4-BE49-F238E27FC236}">
                    <a16:creationId xmlns:a16="http://schemas.microsoft.com/office/drawing/2014/main" id="{77E8A774-CE70-E4D1-C50E-A0C167A9113B}"/>
                  </a:ext>
                </a:extLst>
              </p:cNvPr>
              <p:cNvSpPr/>
              <p:nvPr/>
            </p:nvSpPr>
            <p:spPr bwMode="auto">
              <a:xfrm>
                <a:off x="927" y="1773"/>
                <a:ext cx="48" cy="38"/>
              </a:xfrm>
              <a:custGeom>
                <a:avLst/>
                <a:gdLst>
                  <a:gd name="T0" fmla="*/ 14 w 42"/>
                  <a:gd name="T1" fmla="*/ 9 h 33"/>
                  <a:gd name="T2" fmla="*/ 26 w 42"/>
                  <a:gd name="T3" fmla="*/ 6 h 33"/>
                  <a:gd name="T4" fmla="*/ 38 w 42"/>
                  <a:gd name="T5" fmla="*/ 13 h 33"/>
                  <a:gd name="T6" fmla="*/ 41 w 42"/>
                  <a:gd name="T7" fmla="*/ 33 h 33"/>
                  <a:gd name="T8" fmla="*/ 17 w 42"/>
                  <a:gd name="T9" fmla="*/ 27 h 33"/>
                  <a:gd name="T10" fmla="*/ 0 w 42"/>
                  <a:gd name="T11" fmla="*/ 29 h 33"/>
                  <a:gd name="T12" fmla="*/ 15 w 42"/>
                  <a:gd name="T13" fmla="*/ 16 h 33"/>
                  <a:gd name="T14" fmla="*/ 14 w 42"/>
                  <a:gd name="T15" fmla="*/ 9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33">
                    <a:moveTo>
                      <a:pt x="14" y="9"/>
                    </a:moveTo>
                    <a:cubicBezTo>
                      <a:pt x="18" y="8"/>
                      <a:pt x="23" y="8"/>
                      <a:pt x="26" y="6"/>
                    </a:cubicBezTo>
                    <a:cubicBezTo>
                      <a:pt x="35" y="0"/>
                      <a:pt x="38" y="4"/>
                      <a:pt x="38" y="13"/>
                    </a:cubicBezTo>
                    <a:cubicBezTo>
                      <a:pt x="39" y="20"/>
                      <a:pt x="42" y="26"/>
                      <a:pt x="41" y="33"/>
                    </a:cubicBezTo>
                    <a:cubicBezTo>
                      <a:pt x="35" y="21"/>
                      <a:pt x="25" y="26"/>
                      <a:pt x="17" y="27"/>
                    </a:cubicBezTo>
                    <a:cubicBezTo>
                      <a:pt x="12" y="27"/>
                      <a:pt x="7" y="30"/>
                      <a:pt x="0" y="29"/>
                    </a:cubicBezTo>
                    <a:cubicBezTo>
                      <a:pt x="5" y="23"/>
                      <a:pt x="7" y="18"/>
                      <a:pt x="15" y="16"/>
                    </a:cubicBezTo>
                    <a:cubicBezTo>
                      <a:pt x="22" y="15"/>
                      <a:pt x="18" y="11"/>
                      <a:pt x="14"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8" name="Freeform 490">
                <a:extLst>
                  <a:ext uri="{FF2B5EF4-FFF2-40B4-BE49-F238E27FC236}">
                    <a16:creationId xmlns:a16="http://schemas.microsoft.com/office/drawing/2014/main" id="{ECD05F7C-FB28-8C10-9D4D-BCB6B3B03F2C}"/>
                  </a:ext>
                </a:extLst>
              </p:cNvPr>
              <p:cNvSpPr/>
              <p:nvPr/>
            </p:nvSpPr>
            <p:spPr bwMode="auto">
              <a:xfrm>
                <a:off x="605" y="943"/>
                <a:ext cx="106" cy="44"/>
              </a:xfrm>
              <a:custGeom>
                <a:avLst/>
                <a:gdLst>
                  <a:gd name="T0" fmla="*/ 51 w 93"/>
                  <a:gd name="T1" fmla="*/ 10 h 38"/>
                  <a:gd name="T2" fmla="*/ 56 w 93"/>
                  <a:gd name="T3" fmla="*/ 7 h 38"/>
                  <a:gd name="T4" fmla="*/ 93 w 93"/>
                  <a:gd name="T5" fmla="*/ 38 h 38"/>
                  <a:gd name="T6" fmla="*/ 0 w 93"/>
                  <a:gd name="T7" fmla="*/ 2 h 38"/>
                  <a:gd name="T8" fmla="*/ 51 w 93"/>
                  <a:gd name="T9" fmla="*/ 10 h 38"/>
                  <a:gd name="T10" fmla="*/ 52 w 93"/>
                  <a:gd name="T11" fmla="*/ 11 h 38"/>
                  <a:gd name="T12" fmla="*/ 51 w 93"/>
                  <a:gd name="T13" fmla="*/ 10 h 38"/>
                </a:gdLst>
                <a:ahLst/>
                <a:cxnLst>
                  <a:cxn ang="0">
                    <a:pos x="T0" y="T1"/>
                  </a:cxn>
                  <a:cxn ang="0">
                    <a:pos x="T2" y="T3"/>
                  </a:cxn>
                  <a:cxn ang="0">
                    <a:pos x="T4" y="T5"/>
                  </a:cxn>
                  <a:cxn ang="0">
                    <a:pos x="T6" y="T7"/>
                  </a:cxn>
                  <a:cxn ang="0">
                    <a:pos x="T8" y="T9"/>
                  </a:cxn>
                  <a:cxn ang="0">
                    <a:pos x="T10" y="T11"/>
                  </a:cxn>
                  <a:cxn ang="0">
                    <a:pos x="T12" y="T13"/>
                  </a:cxn>
                </a:cxnLst>
                <a:rect l="0" t="0" r="r" b="b"/>
                <a:pathLst>
                  <a:path w="93" h="38">
                    <a:moveTo>
                      <a:pt x="51" y="10"/>
                    </a:moveTo>
                    <a:cubicBezTo>
                      <a:pt x="52" y="6"/>
                      <a:pt x="54" y="4"/>
                      <a:pt x="56" y="7"/>
                    </a:cubicBezTo>
                    <a:cubicBezTo>
                      <a:pt x="66" y="21"/>
                      <a:pt x="82" y="26"/>
                      <a:pt x="93" y="38"/>
                    </a:cubicBezTo>
                    <a:cubicBezTo>
                      <a:pt x="64" y="21"/>
                      <a:pt x="33" y="9"/>
                      <a:pt x="0" y="2"/>
                    </a:cubicBezTo>
                    <a:cubicBezTo>
                      <a:pt x="18" y="0"/>
                      <a:pt x="34" y="7"/>
                      <a:pt x="51" y="10"/>
                    </a:cubicBezTo>
                    <a:cubicBezTo>
                      <a:pt x="51" y="10"/>
                      <a:pt x="52" y="11"/>
                      <a:pt x="52" y="11"/>
                    </a:cubicBezTo>
                    <a:cubicBezTo>
                      <a:pt x="52" y="10"/>
                      <a:pt x="52" y="10"/>
                      <a:pt x="51"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9" name="Freeform 491">
                <a:extLst>
                  <a:ext uri="{FF2B5EF4-FFF2-40B4-BE49-F238E27FC236}">
                    <a16:creationId xmlns:a16="http://schemas.microsoft.com/office/drawing/2014/main" id="{7EBBCD55-02BB-613F-9A0D-C0FDAED60ECA}"/>
                  </a:ext>
                </a:extLst>
              </p:cNvPr>
              <p:cNvSpPr/>
              <p:nvPr/>
            </p:nvSpPr>
            <p:spPr bwMode="auto">
              <a:xfrm>
                <a:off x="617" y="883"/>
                <a:ext cx="69" cy="44"/>
              </a:xfrm>
              <a:custGeom>
                <a:avLst/>
                <a:gdLst>
                  <a:gd name="T0" fmla="*/ 59 w 60"/>
                  <a:gd name="T1" fmla="*/ 38 h 38"/>
                  <a:gd name="T2" fmla="*/ 9 w 60"/>
                  <a:gd name="T3" fmla="*/ 14 h 38"/>
                  <a:gd name="T4" fmla="*/ 9 w 60"/>
                  <a:gd name="T5" fmla="*/ 14 h 38"/>
                  <a:gd name="T6" fmla="*/ 10 w 60"/>
                  <a:gd name="T7" fmla="*/ 9 h 38"/>
                  <a:gd name="T8" fmla="*/ 0 w 60"/>
                  <a:gd name="T9" fmla="*/ 0 h 38"/>
                  <a:gd name="T10" fmla="*/ 19 w 60"/>
                  <a:gd name="T11" fmla="*/ 8 h 38"/>
                  <a:gd name="T12" fmla="*/ 27 w 60"/>
                  <a:gd name="T13" fmla="*/ 8 h 38"/>
                  <a:gd name="T14" fmla="*/ 31 w 60"/>
                  <a:gd name="T15" fmla="*/ 9 h 38"/>
                  <a:gd name="T16" fmla="*/ 60 w 60"/>
                  <a:gd name="T17" fmla="*/ 38 h 38"/>
                  <a:gd name="T18" fmla="*/ 59 w 60"/>
                  <a:gd name="T19"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38">
                    <a:moveTo>
                      <a:pt x="59" y="38"/>
                    </a:moveTo>
                    <a:cubicBezTo>
                      <a:pt x="41" y="32"/>
                      <a:pt x="24" y="24"/>
                      <a:pt x="9" y="14"/>
                    </a:cubicBezTo>
                    <a:cubicBezTo>
                      <a:pt x="9" y="14"/>
                      <a:pt x="9" y="14"/>
                      <a:pt x="9" y="14"/>
                    </a:cubicBezTo>
                    <a:cubicBezTo>
                      <a:pt x="12" y="13"/>
                      <a:pt x="15" y="12"/>
                      <a:pt x="10" y="9"/>
                    </a:cubicBezTo>
                    <a:cubicBezTo>
                      <a:pt x="7" y="6"/>
                      <a:pt x="2" y="6"/>
                      <a:pt x="0" y="0"/>
                    </a:cubicBezTo>
                    <a:cubicBezTo>
                      <a:pt x="7" y="2"/>
                      <a:pt x="14" y="4"/>
                      <a:pt x="19" y="8"/>
                    </a:cubicBezTo>
                    <a:cubicBezTo>
                      <a:pt x="21" y="10"/>
                      <a:pt x="25" y="18"/>
                      <a:pt x="27" y="8"/>
                    </a:cubicBezTo>
                    <a:cubicBezTo>
                      <a:pt x="27" y="7"/>
                      <a:pt x="30" y="8"/>
                      <a:pt x="31" y="9"/>
                    </a:cubicBezTo>
                    <a:cubicBezTo>
                      <a:pt x="38" y="21"/>
                      <a:pt x="51" y="27"/>
                      <a:pt x="60" y="38"/>
                    </a:cubicBezTo>
                    <a:cubicBezTo>
                      <a:pt x="60" y="38"/>
                      <a:pt x="59" y="38"/>
                      <a:pt x="59" y="3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0" name="Freeform 492">
                <a:extLst>
                  <a:ext uri="{FF2B5EF4-FFF2-40B4-BE49-F238E27FC236}">
                    <a16:creationId xmlns:a16="http://schemas.microsoft.com/office/drawing/2014/main" id="{ECEBFDD3-38F9-06CE-2E8B-11C3665404FF}"/>
                  </a:ext>
                </a:extLst>
              </p:cNvPr>
              <p:cNvSpPr/>
              <p:nvPr/>
            </p:nvSpPr>
            <p:spPr bwMode="auto">
              <a:xfrm>
                <a:off x="690" y="1517"/>
                <a:ext cx="54" cy="27"/>
              </a:xfrm>
              <a:custGeom>
                <a:avLst/>
                <a:gdLst>
                  <a:gd name="T0" fmla="*/ 35 w 47"/>
                  <a:gd name="T1" fmla="*/ 22 h 23"/>
                  <a:gd name="T2" fmla="*/ 27 w 47"/>
                  <a:gd name="T3" fmla="*/ 18 h 23"/>
                  <a:gd name="T4" fmla="*/ 17 w 47"/>
                  <a:gd name="T5" fmla="*/ 13 h 23"/>
                  <a:gd name="T6" fmla="*/ 11 w 47"/>
                  <a:gd name="T7" fmla="*/ 16 h 23"/>
                  <a:gd name="T8" fmla="*/ 3 w 47"/>
                  <a:gd name="T9" fmla="*/ 18 h 23"/>
                  <a:gd name="T10" fmla="*/ 2 w 47"/>
                  <a:gd name="T11" fmla="*/ 10 h 23"/>
                  <a:gd name="T12" fmla="*/ 4 w 47"/>
                  <a:gd name="T13" fmla="*/ 3 h 23"/>
                  <a:gd name="T14" fmla="*/ 47 w 47"/>
                  <a:gd name="T15" fmla="*/ 3 h 23"/>
                  <a:gd name="T16" fmla="*/ 47 w 47"/>
                  <a:gd name="T17" fmla="*/ 4 h 23"/>
                  <a:gd name="T18" fmla="*/ 35 w 47"/>
                  <a:gd name="T19"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23">
                    <a:moveTo>
                      <a:pt x="35" y="22"/>
                    </a:moveTo>
                    <a:cubicBezTo>
                      <a:pt x="32" y="21"/>
                      <a:pt x="26" y="23"/>
                      <a:pt x="27" y="18"/>
                    </a:cubicBezTo>
                    <a:cubicBezTo>
                      <a:pt x="29" y="5"/>
                      <a:pt x="23" y="10"/>
                      <a:pt x="17" y="13"/>
                    </a:cubicBezTo>
                    <a:cubicBezTo>
                      <a:pt x="15" y="14"/>
                      <a:pt x="13" y="15"/>
                      <a:pt x="11" y="16"/>
                    </a:cubicBezTo>
                    <a:cubicBezTo>
                      <a:pt x="8" y="17"/>
                      <a:pt x="6" y="20"/>
                      <a:pt x="3" y="18"/>
                    </a:cubicBezTo>
                    <a:cubicBezTo>
                      <a:pt x="0" y="16"/>
                      <a:pt x="2" y="13"/>
                      <a:pt x="2" y="10"/>
                    </a:cubicBezTo>
                    <a:cubicBezTo>
                      <a:pt x="3" y="7"/>
                      <a:pt x="3" y="5"/>
                      <a:pt x="4" y="3"/>
                    </a:cubicBezTo>
                    <a:cubicBezTo>
                      <a:pt x="18" y="0"/>
                      <a:pt x="32" y="4"/>
                      <a:pt x="47" y="3"/>
                    </a:cubicBezTo>
                    <a:cubicBezTo>
                      <a:pt x="47" y="3"/>
                      <a:pt x="47" y="4"/>
                      <a:pt x="47" y="4"/>
                    </a:cubicBezTo>
                    <a:cubicBezTo>
                      <a:pt x="39" y="8"/>
                      <a:pt x="35" y="13"/>
                      <a:pt x="35"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1" name="Freeform 493">
                <a:extLst>
                  <a:ext uri="{FF2B5EF4-FFF2-40B4-BE49-F238E27FC236}">
                    <a16:creationId xmlns:a16="http://schemas.microsoft.com/office/drawing/2014/main" id="{C954139C-35F5-4178-96EE-1389685BF3F3}"/>
                  </a:ext>
                </a:extLst>
              </p:cNvPr>
              <p:cNvSpPr/>
              <p:nvPr/>
            </p:nvSpPr>
            <p:spPr bwMode="auto">
              <a:xfrm>
                <a:off x="752" y="1007"/>
                <a:ext cx="40" cy="54"/>
              </a:xfrm>
              <a:custGeom>
                <a:avLst/>
                <a:gdLst>
                  <a:gd name="T0" fmla="*/ 1 w 35"/>
                  <a:gd name="T1" fmla="*/ 7 h 47"/>
                  <a:gd name="T2" fmla="*/ 21 w 35"/>
                  <a:gd name="T3" fmla="*/ 12 h 47"/>
                  <a:gd name="T4" fmla="*/ 35 w 35"/>
                  <a:gd name="T5" fmla="*/ 47 h 47"/>
                  <a:gd name="T6" fmla="*/ 0 w 35"/>
                  <a:gd name="T7" fmla="*/ 7 h 47"/>
                  <a:gd name="T8" fmla="*/ 1 w 35"/>
                  <a:gd name="T9" fmla="*/ 7 h 47"/>
                </a:gdLst>
                <a:ahLst/>
                <a:cxnLst>
                  <a:cxn ang="0">
                    <a:pos x="T0" y="T1"/>
                  </a:cxn>
                  <a:cxn ang="0">
                    <a:pos x="T2" y="T3"/>
                  </a:cxn>
                  <a:cxn ang="0">
                    <a:pos x="T4" y="T5"/>
                  </a:cxn>
                  <a:cxn ang="0">
                    <a:pos x="T6" y="T7"/>
                  </a:cxn>
                  <a:cxn ang="0">
                    <a:pos x="T8" y="T9"/>
                  </a:cxn>
                </a:cxnLst>
                <a:rect l="0" t="0" r="r" b="b"/>
                <a:pathLst>
                  <a:path w="35" h="47">
                    <a:moveTo>
                      <a:pt x="1" y="7"/>
                    </a:moveTo>
                    <a:cubicBezTo>
                      <a:pt x="10" y="0"/>
                      <a:pt x="17" y="1"/>
                      <a:pt x="21" y="12"/>
                    </a:cubicBezTo>
                    <a:cubicBezTo>
                      <a:pt x="26" y="24"/>
                      <a:pt x="31" y="35"/>
                      <a:pt x="35" y="47"/>
                    </a:cubicBezTo>
                    <a:cubicBezTo>
                      <a:pt x="24" y="33"/>
                      <a:pt x="9" y="23"/>
                      <a:pt x="0" y="7"/>
                    </a:cubicBezTo>
                    <a:lnTo>
                      <a:pt x="1" y="7"/>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2" name="Freeform 494">
                <a:extLst>
                  <a:ext uri="{FF2B5EF4-FFF2-40B4-BE49-F238E27FC236}">
                    <a16:creationId xmlns:a16="http://schemas.microsoft.com/office/drawing/2014/main" id="{8B0BADFD-5718-BDAC-D94B-E707B532C711}"/>
                  </a:ext>
                </a:extLst>
              </p:cNvPr>
              <p:cNvSpPr/>
              <p:nvPr/>
            </p:nvSpPr>
            <p:spPr bwMode="auto">
              <a:xfrm>
                <a:off x="966" y="1949"/>
                <a:ext cx="26" cy="44"/>
              </a:xfrm>
              <a:custGeom>
                <a:avLst/>
                <a:gdLst>
                  <a:gd name="T0" fmla="*/ 22 w 22"/>
                  <a:gd name="T1" fmla="*/ 23 h 38"/>
                  <a:gd name="T2" fmla="*/ 14 w 22"/>
                  <a:gd name="T3" fmla="*/ 38 h 38"/>
                  <a:gd name="T4" fmla="*/ 2 w 22"/>
                  <a:gd name="T5" fmla="*/ 24 h 38"/>
                  <a:gd name="T6" fmla="*/ 0 w 22"/>
                  <a:gd name="T7" fmla="*/ 22 h 38"/>
                  <a:gd name="T8" fmla="*/ 3 w 22"/>
                  <a:gd name="T9" fmla="*/ 3 h 38"/>
                  <a:gd name="T10" fmla="*/ 16 w 22"/>
                  <a:gd name="T11" fmla="*/ 0 h 38"/>
                  <a:gd name="T12" fmla="*/ 22 w 22"/>
                  <a:gd name="T13" fmla="*/ 23 h 38"/>
                </a:gdLst>
                <a:ahLst/>
                <a:cxnLst>
                  <a:cxn ang="0">
                    <a:pos x="T0" y="T1"/>
                  </a:cxn>
                  <a:cxn ang="0">
                    <a:pos x="T2" y="T3"/>
                  </a:cxn>
                  <a:cxn ang="0">
                    <a:pos x="T4" y="T5"/>
                  </a:cxn>
                  <a:cxn ang="0">
                    <a:pos x="T6" y="T7"/>
                  </a:cxn>
                  <a:cxn ang="0">
                    <a:pos x="T8" y="T9"/>
                  </a:cxn>
                  <a:cxn ang="0">
                    <a:pos x="T10" y="T11"/>
                  </a:cxn>
                  <a:cxn ang="0">
                    <a:pos x="T12" y="T13"/>
                  </a:cxn>
                </a:cxnLst>
                <a:rect l="0" t="0" r="r" b="b"/>
                <a:pathLst>
                  <a:path w="22" h="38">
                    <a:moveTo>
                      <a:pt x="22" y="23"/>
                    </a:moveTo>
                    <a:cubicBezTo>
                      <a:pt x="19" y="28"/>
                      <a:pt x="20" y="37"/>
                      <a:pt x="14" y="38"/>
                    </a:cubicBezTo>
                    <a:cubicBezTo>
                      <a:pt x="7" y="38"/>
                      <a:pt x="6" y="29"/>
                      <a:pt x="2" y="24"/>
                    </a:cubicBezTo>
                    <a:cubicBezTo>
                      <a:pt x="1" y="24"/>
                      <a:pt x="0" y="23"/>
                      <a:pt x="0" y="22"/>
                    </a:cubicBezTo>
                    <a:cubicBezTo>
                      <a:pt x="1" y="16"/>
                      <a:pt x="1" y="10"/>
                      <a:pt x="3" y="3"/>
                    </a:cubicBezTo>
                    <a:cubicBezTo>
                      <a:pt x="8" y="11"/>
                      <a:pt x="12" y="7"/>
                      <a:pt x="16" y="0"/>
                    </a:cubicBezTo>
                    <a:cubicBezTo>
                      <a:pt x="17" y="9"/>
                      <a:pt x="16" y="17"/>
                      <a:pt x="22"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3" name="Freeform 495">
                <a:extLst>
                  <a:ext uri="{FF2B5EF4-FFF2-40B4-BE49-F238E27FC236}">
                    <a16:creationId xmlns:a16="http://schemas.microsoft.com/office/drawing/2014/main" id="{89D6F0C1-0035-1D5C-AA63-F0BA3297DCD9}"/>
                  </a:ext>
                </a:extLst>
              </p:cNvPr>
              <p:cNvSpPr/>
              <p:nvPr/>
            </p:nvSpPr>
            <p:spPr bwMode="auto">
              <a:xfrm>
                <a:off x="745" y="1812"/>
                <a:ext cx="97" cy="35"/>
              </a:xfrm>
              <a:custGeom>
                <a:avLst/>
                <a:gdLst>
                  <a:gd name="T0" fmla="*/ 77 w 85"/>
                  <a:gd name="T1" fmla="*/ 4 h 31"/>
                  <a:gd name="T2" fmla="*/ 60 w 85"/>
                  <a:gd name="T3" fmla="*/ 10 h 31"/>
                  <a:gd name="T4" fmla="*/ 85 w 85"/>
                  <a:gd name="T5" fmla="*/ 10 h 31"/>
                  <a:gd name="T6" fmla="*/ 85 w 85"/>
                  <a:gd name="T7" fmla="*/ 13 h 31"/>
                  <a:gd name="T8" fmla="*/ 0 w 85"/>
                  <a:gd name="T9" fmla="*/ 31 h 31"/>
                  <a:gd name="T10" fmla="*/ 19 w 85"/>
                  <a:gd name="T11" fmla="*/ 16 h 31"/>
                  <a:gd name="T12" fmla="*/ 19 w 85"/>
                  <a:gd name="T13" fmla="*/ 16 h 31"/>
                  <a:gd name="T14" fmla="*/ 21 w 85"/>
                  <a:gd name="T15" fmla="*/ 16 h 31"/>
                  <a:gd name="T16" fmla="*/ 21 w 85"/>
                  <a:gd name="T17" fmla="*/ 16 h 31"/>
                  <a:gd name="T18" fmla="*/ 28 w 85"/>
                  <a:gd name="T19" fmla="*/ 14 h 31"/>
                  <a:gd name="T20" fmla="*/ 28 w 85"/>
                  <a:gd name="T21" fmla="*/ 14 h 31"/>
                  <a:gd name="T22" fmla="*/ 77 w 85"/>
                  <a:gd name="T23"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31">
                    <a:moveTo>
                      <a:pt x="77" y="4"/>
                    </a:moveTo>
                    <a:cubicBezTo>
                      <a:pt x="72" y="9"/>
                      <a:pt x="65" y="5"/>
                      <a:pt x="60" y="10"/>
                    </a:cubicBezTo>
                    <a:cubicBezTo>
                      <a:pt x="68" y="10"/>
                      <a:pt x="76" y="10"/>
                      <a:pt x="85" y="10"/>
                    </a:cubicBezTo>
                    <a:cubicBezTo>
                      <a:pt x="85" y="11"/>
                      <a:pt x="85" y="12"/>
                      <a:pt x="85" y="13"/>
                    </a:cubicBezTo>
                    <a:cubicBezTo>
                      <a:pt x="54" y="7"/>
                      <a:pt x="27" y="17"/>
                      <a:pt x="0" y="31"/>
                    </a:cubicBezTo>
                    <a:cubicBezTo>
                      <a:pt x="5" y="25"/>
                      <a:pt x="9" y="17"/>
                      <a:pt x="19" y="16"/>
                    </a:cubicBezTo>
                    <a:cubicBezTo>
                      <a:pt x="19" y="16"/>
                      <a:pt x="19" y="16"/>
                      <a:pt x="19" y="16"/>
                    </a:cubicBezTo>
                    <a:cubicBezTo>
                      <a:pt x="19" y="18"/>
                      <a:pt x="20" y="18"/>
                      <a:pt x="21" y="16"/>
                    </a:cubicBezTo>
                    <a:cubicBezTo>
                      <a:pt x="21" y="16"/>
                      <a:pt x="21" y="16"/>
                      <a:pt x="21" y="16"/>
                    </a:cubicBezTo>
                    <a:cubicBezTo>
                      <a:pt x="24" y="16"/>
                      <a:pt x="27" y="16"/>
                      <a:pt x="28" y="14"/>
                    </a:cubicBezTo>
                    <a:cubicBezTo>
                      <a:pt x="28" y="14"/>
                      <a:pt x="28" y="14"/>
                      <a:pt x="28" y="14"/>
                    </a:cubicBezTo>
                    <a:cubicBezTo>
                      <a:pt x="45" y="12"/>
                      <a:pt x="59" y="0"/>
                      <a:pt x="77"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4" name="Freeform 496">
                <a:extLst>
                  <a:ext uri="{FF2B5EF4-FFF2-40B4-BE49-F238E27FC236}">
                    <a16:creationId xmlns:a16="http://schemas.microsoft.com/office/drawing/2014/main" id="{3BB89192-555B-B3D4-6E4F-9A58182A8A18}"/>
                  </a:ext>
                </a:extLst>
              </p:cNvPr>
              <p:cNvSpPr/>
              <p:nvPr/>
            </p:nvSpPr>
            <p:spPr bwMode="auto">
              <a:xfrm>
                <a:off x="719" y="1550"/>
                <a:ext cx="40" cy="31"/>
              </a:xfrm>
              <a:custGeom>
                <a:avLst/>
                <a:gdLst>
                  <a:gd name="T0" fmla="*/ 29 w 34"/>
                  <a:gd name="T1" fmla="*/ 22 h 27"/>
                  <a:gd name="T2" fmla="*/ 6 w 34"/>
                  <a:gd name="T3" fmla="*/ 21 h 27"/>
                  <a:gd name="T4" fmla="*/ 15 w 34"/>
                  <a:gd name="T5" fmla="*/ 0 h 27"/>
                  <a:gd name="T6" fmla="*/ 23 w 34"/>
                  <a:gd name="T7" fmla="*/ 2 h 27"/>
                  <a:gd name="T8" fmla="*/ 32 w 34"/>
                  <a:gd name="T9" fmla="*/ 5 h 27"/>
                  <a:gd name="T10" fmla="*/ 26 w 34"/>
                  <a:gd name="T11" fmla="*/ 11 h 27"/>
                  <a:gd name="T12" fmla="*/ 29 w 34"/>
                  <a:gd name="T13" fmla="*/ 22 h 27"/>
                </a:gdLst>
                <a:ahLst/>
                <a:cxnLst>
                  <a:cxn ang="0">
                    <a:pos x="T0" y="T1"/>
                  </a:cxn>
                  <a:cxn ang="0">
                    <a:pos x="T2" y="T3"/>
                  </a:cxn>
                  <a:cxn ang="0">
                    <a:pos x="T4" y="T5"/>
                  </a:cxn>
                  <a:cxn ang="0">
                    <a:pos x="T6" y="T7"/>
                  </a:cxn>
                  <a:cxn ang="0">
                    <a:pos x="T8" y="T9"/>
                  </a:cxn>
                  <a:cxn ang="0">
                    <a:pos x="T10" y="T11"/>
                  </a:cxn>
                  <a:cxn ang="0">
                    <a:pos x="T12" y="T13"/>
                  </a:cxn>
                </a:cxnLst>
                <a:rect l="0" t="0" r="r" b="b"/>
                <a:pathLst>
                  <a:path w="34" h="27">
                    <a:moveTo>
                      <a:pt x="29" y="22"/>
                    </a:moveTo>
                    <a:cubicBezTo>
                      <a:pt x="21" y="27"/>
                      <a:pt x="10" y="26"/>
                      <a:pt x="6" y="21"/>
                    </a:cubicBezTo>
                    <a:cubicBezTo>
                      <a:pt x="0" y="13"/>
                      <a:pt x="9" y="6"/>
                      <a:pt x="15" y="0"/>
                    </a:cubicBezTo>
                    <a:cubicBezTo>
                      <a:pt x="18" y="2"/>
                      <a:pt x="20" y="2"/>
                      <a:pt x="23" y="2"/>
                    </a:cubicBezTo>
                    <a:cubicBezTo>
                      <a:pt x="26" y="3"/>
                      <a:pt x="30" y="2"/>
                      <a:pt x="32" y="5"/>
                    </a:cubicBezTo>
                    <a:cubicBezTo>
                      <a:pt x="34" y="10"/>
                      <a:pt x="28" y="10"/>
                      <a:pt x="26" y="11"/>
                    </a:cubicBezTo>
                    <a:cubicBezTo>
                      <a:pt x="20" y="17"/>
                      <a:pt x="24" y="20"/>
                      <a:pt x="29"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5" name="Freeform 497">
                <a:extLst>
                  <a:ext uri="{FF2B5EF4-FFF2-40B4-BE49-F238E27FC236}">
                    <a16:creationId xmlns:a16="http://schemas.microsoft.com/office/drawing/2014/main" id="{F5702C07-0234-4C39-F8C8-A11DFC3C7924}"/>
                  </a:ext>
                </a:extLst>
              </p:cNvPr>
              <p:cNvSpPr/>
              <p:nvPr/>
            </p:nvSpPr>
            <p:spPr bwMode="auto">
              <a:xfrm>
                <a:off x="882" y="2016"/>
                <a:ext cx="29" cy="32"/>
              </a:xfrm>
              <a:custGeom>
                <a:avLst/>
                <a:gdLst>
                  <a:gd name="T0" fmla="*/ 17 w 25"/>
                  <a:gd name="T1" fmla="*/ 0 h 28"/>
                  <a:gd name="T2" fmla="*/ 21 w 25"/>
                  <a:gd name="T3" fmla="*/ 14 h 28"/>
                  <a:gd name="T4" fmla="*/ 12 w 25"/>
                  <a:gd name="T5" fmla="*/ 27 h 28"/>
                  <a:gd name="T6" fmla="*/ 5 w 25"/>
                  <a:gd name="T7" fmla="*/ 14 h 28"/>
                  <a:gd name="T8" fmla="*/ 5 w 25"/>
                  <a:gd name="T9" fmla="*/ 14 h 28"/>
                  <a:gd name="T10" fmla="*/ 5 w 25"/>
                  <a:gd name="T11" fmla="*/ 12 h 28"/>
                  <a:gd name="T12" fmla="*/ 17 w 25"/>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25" h="28">
                    <a:moveTo>
                      <a:pt x="17" y="0"/>
                    </a:moveTo>
                    <a:cubicBezTo>
                      <a:pt x="18" y="5"/>
                      <a:pt x="19" y="10"/>
                      <a:pt x="21" y="14"/>
                    </a:cubicBezTo>
                    <a:cubicBezTo>
                      <a:pt x="25" y="24"/>
                      <a:pt x="23" y="28"/>
                      <a:pt x="12" y="27"/>
                    </a:cubicBezTo>
                    <a:cubicBezTo>
                      <a:pt x="10" y="23"/>
                      <a:pt x="7" y="18"/>
                      <a:pt x="5" y="14"/>
                    </a:cubicBezTo>
                    <a:cubicBezTo>
                      <a:pt x="5" y="14"/>
                      <a:pt x="5" y="14"/>
                      <a:pt x="5" y="14"/>
                    </a:cubicBezTo>
                    <a:cubicBezTo>
                      <a:pt x="5" y="14"/>
                      <a:pt x="5" y="13"/>
                      <a:pt x="5" y="12"/>
                    </a:cubicBezTo>
                    <a:cubicBezTo>
                      <a:pt x="0" y="0"/>
                      <a:pt x="0" y="0"/>
                      <a:pt x="17"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6" name="Freeform 498">
                <a:extLst>
                  <a:ext uri="{FF2B5EF4-FFF2-40B4-BE49-F238E27FC236}">
                    <a16:creationId xmlns:a16="http://schemas.microsoft.com/office/drawing/2014/main" id="{061E7F4B-5BA9-E7CB-C4A7-AAAC7D88814F}"/>
                  </a:ext>
                </a:extLst>
              </p:cNvPr>
              <p:cNvSpPr/>
              <p:nvPr/>
            </p:nvSpPr>
            <p:spPr bwMode="auto">
              <a:xfrm>
                <a:off x="744" y="1574"/>
                <a:ext cx="36" cy="29"/>
              </a:xfrm>
              <a:custGeom>
                <a:avLst/>
                <a:gdLst>
                  <a:gd name="T0" fmla="*/ 14 w 32"/>
                  <a:gd name="T1" fmla="*/ 25 h 25"/>
                  <a:gd name="T2" fmla="*/ 10 w 32"/>
                  <a:gd name="T3" fmla="*/ 9 h 25"/>
                  <a:gd name="T4" fmla="*/ 12 w 32"/>
                  <a:gd name="T5" fmla="*/ 2 h 25"/>
                  <a:gd name="T6" fmla="*/ 32 w 32"/>
                  <a:gd name="T7" fmla="*/ 0 h 25"/>
                  <a:gd name="T8" fmla="*/ 27 w 32"/>
                  <a:gd name="T9" fmla="*/ 13 h 25"/>
                  <a:gd name="T10" fmla="*/ 27 w 32"/>
                  <a:gd name="T11" fmla="*/ 13 h 25"/>
                  <a:gd name="T12" fmla="*/ 14 w 32"/>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32" h="25">
                    <a:moveTo>
                      <a:pt x="14" y="25"/>
                    </a:moveTo>
                    <a:cubicBezTo>
                      <a:pt x="0" y="20"/>
                      <a:pt x="0" y="20"/>
                      <a:pt x="10" y="9"/>
                    </a:cubicBezTo>
                    <a:cubicBezTo>
                      <a:pt x="12" y="7"/>
                      <a:pt x="12" y="4"/>
                      <a:pt x="12" y="2"/>
                    </a:cubicBezTo>
                    <a:cubicBezTo>
                      <a:pt x="18" y="1"/>
                      <a:pt x="24" y="1"/>
                      <a:pt x="32" y="0"/>
                    </a:cubicBezTo>
                    <a:cubicBezTo>
                      <a:pt x="30" y="5"/>
                      <a:pt x="28" y="9"/>
                      <a:pt x="27" y="13"/>
                    </a:cubicBezTo>
                    <a:cubicBezTo>
                      <a:pt x="27" y="13"/>
                      <a:pt x="27" y="13"/>
                      <a:pt x="27" y="13"/>
                    </a:cubicBezTo>
                    <a:cubicBezTo>
                      <a:pt x="19" y="13"/>
                      <a:pt x="19" y="21"/>
                      <a:pt x="14" y="2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7" name="Freeform 499">
                <a:extLst>
                  <a:ext uri="{FF2B5EF4-FFF2-40B4-BE49-F238E27FC236}">
                    <a16:creationId xmlns:a16="http://schemas.microsoft.com/office/drawing/2014/main" id="{F9ECC2BE-32F5-02DD-C5AC-B135F9B690B7}"/>
                  </a:ext>
                </a:extLst>
              </p:cNvPr>
              <p:cNvSpPr/>
              <p:nvPr/>
            </p:nvSpPr>
            <p:spPr bwMode="auto">
              <a:xfrm>
                <a:off x="675" y="1013"/>
                <a:ext cx="72" cy="34"/>
              </a:xfrm>
              <a:custGeom>
                <a:avLst/>
                <a:gdLst>
                  <a:gd name="T0" fmla="*/ 29 w 63"/>
                  <a:gd name="T1" fmla="*/ 5 h 30"/>
                  <a:gd name="T2" fmla="*/ 63 w 63"/>
                  <a:gd name="T3" fmla="*/ 27 h 30"/>
                  <a:gd name="T4" fmla="*/ 61 w 63"/>
                  <a:gd name="T5" fmla="*/ 30 h 30"/>
                  <a:gd name="T6" fmla="*/ 0 w 63"/>
                  <a:gd name="T7" fmla="*/ 2 h 30"/>
                  <a:gd name="T8" fmla="*/ 25 w 63"/>
                  <a:gd name="T9" fmla="*/ 8 h 30"/>
                  <a:gd name="T10" fmla="*/ 29 w 63"/>
                  <a:gd name="T11" fmla="*/ 5 h 30"/>
                </a:gdLst>
                <a:ahLst/>
                <a:cxnLst>
                  <a:cxn ang="0">
                    <a:pos x="T0" y="T1"/>
                  </a:cxn>
                  <a:cxn ang="0">
                    <a:pos x="T2" y="T3"/>
                  </a:cxn>
                  <a:cxn ang="0">
                    <a:pos x="T4" y="T5"/>
                  </a:cxn>
                  <a:cxn ang="0">
                    <a:pos x="T6" y="T7"/>
                  </a:cxn>
                  <a:cxn ang="0">
                    <a:pos x="T8" y="T9"/>
                  </a:cxn>
                  <a:cxn ang="0">
                    <a:pos x="T10" y="T11"/>
                  </a:cxn>
                </a:cxnLst>
                <a:rect l="0" t="0" r="r" b="b"/>
                <a:pathLst>
                  <a:path w="62" h="30">
                    <a:moveTo>
                      <a:pt x="29" y="5"/>
                    </a:moveTo>
                    <a:cubicBezTo>
                      <a:pt x="44" y="7"/>
                      <a:pt x="50" y="22"/>
                      <a:pt x="63" y="27"/>
                    </a:cubicBezTo>
                    <a:cubicBezTo>
                      <a:pt x="62" y="28"/>
                      <a:pt x="62" y="29"/>
                      <a:pt x="61" y="30"/>
                    </a:cubicBezTo>
                    <a:cubicBezTo>
                      <a:pt x="42" y="21"/>
                      <a:pt x="22" y="12"/>
                      <a:pt x="0" y="2"/>
                    </a:cubicBezTo>
                    <a:cubicBezTo>
                      <a:pt x="12" y="0"/>
                      <a:pt x="18" y="6"/>
                      <a:pt x="25" y="8"/>
                    </a:cubicBezTo>
                    <a:cubicBezTo>
                      <a:pt x="30" y="9"/>
                      <a:pt x="31" y="9"/>
                      <a:pt x="29"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8" name="Freeform 500">
                <a:extLst>
                  <a:ext uri="{FF2B5EF4-FFF2-40B4-BE49-F238E27FC236}">
                    <a16:creationId xmlns:a16="http://schemas.microsoft.com/office/drawing/2014/main" id="{73BA50FD-B838-F35C-E8EE-7C0453ED56DD}"/>
                  </a:ext>
                </a:extLst>
              </p:cNvPr>
              <p:cNvSpPr/>
              <p:nvPr/>
            </p:nvSpPr>
            <p:spPr bwMode="auto">
              <a:xfrm>
                <a:off x="771" y="1476"/>
                <a:ext cx="37" cy="78"/>
              </a:xfrm>
              <a:custGeom>
                <a:avLst/>
                <a:gdLst>
                  <a:gd name="T0" fmla="*/ 0 w 32"/>
                  <a:gd name="T1" fmla="*/ 55 h 68"/>
                  <a:gd name="T2" fmla="*/ 10 w 32"/>
                  <a:gd name="T3" fmla="*/ 38 h 68"/>
                  <a:gd name="T4" fmla="*/ 12 w 32"/>
                  <a:gd name="T5" fmla="*/ 24 h 68"/>
                  <a:gd name="T6" fmla="*/ 13 w 32"/>
                  <a:gd name="T7" fmla="*/ 35 h 68"/>
                  <a:gd name="T8" fmla="*/ 21 w 32"/>
                  <a:gd name="T9" fmla="*/ 0 h 68"/>
                  <a:gd name="T10" fmla="*/ 7 w 32"/>
                  <a:gd name="T11" fmla="*/ 68 h 68"/>
                  <a:gd name="T12" fmla="*/ 0 w 32"/>
                  <a:gd name="T13" fmla="*/ 55 h 68"/>
                </a:gdLst>
                <a:ahLst/>
                <a:cxnLst>
                  <a:cxn ang="0">
                    <a:pos x="T0" y="T1"/>
                  </a:cxn>
                  <a:cxn ang="0">
                    <a:pos x="T2" y="T3"/>
                  </a:cxn>
                  <a:cxn ang="0">
                    <a:pos x="T4" y="T5"/>
                  </a:cxn>
                  <a:cxn ang="0">
                    <a:pos x="T6" y="T7"/>
                  </a:cxn>
                  <a:cxn ang="0">
                    <a:pos x="T8" y="T9"/>
                  </a:cxn>
                  <a:cxn ang="0">
                    <a:pos x="T10" y="T11"/>
                  </a:cxn>
                  <a:cxn ang="0">
                    <a:pos x="T12" y="T13"/>
                  </a:cxn>
                </a:cxnLst>
                <a:rect l="0" t="0" r="r" b="b"/>
                <a:pathLst>
                  <a:path w="32" h="68">
                    <a:moveTo>
                      <a:pt x="0" y="55"/>
                    </a:moveTo>
                    <a:cubicBezTo>
                      <a:pt x="11" y="54"/>
                      <a:pt x="8" y="44"/>
                      <a:pt x="10" y="38"/>
                    </a:cubicBezTo>
                    <a:cubicBezTo>
                      <a:pt x="11" y="34"/>
                      <a:pt x="10" y="29"/>
                      <a:pt x="12" y="24"/>
                    </a:cubicBezTo>
                    <a:cubicBezTo>
                      <a:pt x="12" y="27"/>
                      <a:pt x="13" y="30"/>
                      <a:pt x="13" y="35"/>
                    </a:cubicBezTo>
                    <a:cubicBezTo>
                      <a:pt x="19" y="23"/>
                      <a:pt x="23" y="12"/>
                      <a:pt x="21" y="0"/>
                    </a:cubicBezTo>
                    <a:cubicBezTo>
                      <a:pt x="32" y="25"/>
                      <a:pt x="9" y="43"/>
                      <a:pt x="7" y="68"/>
                    </a:cubicBezTo>
                    <a:cubicBezTo>
                      <a:pt x="2" y="63"/>
                      <a:pt x="1" y="59"/>
                      <a:pt x="0" y="5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9" name="Freeform 501">
                <a:extLst>
                  <a:ext uri="{FF2B5EF4-FFF2-40B4-BE49-F238E27FC236}">
                    <a16:creationId xmlns:a16="http://schemas.microsoft.com/office/drawing/2014/main" id="{8DCFC147-86A2-22C6-6199-2F840A55A0F2}"/>
                  </a:ext>
                </a:extLst>
              </p:cNvPr>
              <p:cNvSpPr/>
              <p:nvPr/>
            </p:nvSpPr>
            <p:spPr bwMode="auto">
              <a:xfrm>
                <a:off x="736" y="1442"/>
                <a:ext cx="28" cy="72"/>
              </a:xfrm>
              <a:custGeom>
                <a:avLst/>
                <a:gdLst>
                  <a:gd name="T0" fmla="*/ 0 w 25"/>
                  <a:gd name="T1" fmla="*/ 3 h 63"/>
                  <a:gd name="T2" fmla="*/ 11 w 25"/>
                  <a:gd name="T3" fmla="*/ 6 h 63"/>
                  <a:gd name="T4" fmla="*/ 24 w 25"/>
                  <a:gd name="T5" fmla="*/ 56 h 63"/>
                  <a:gd name="T6" fmla="*/ 22 w 25"/>
                  <a:gd name="T7" fmla="*/ 62 h 63"/>
                  <a:gd name="T8" fmla="*/ 17 w 25"/>
                  <a:gd name="T9" fmla="*/ 58 h 63"/>
                  <a:gd name="T10" fmla="*/ 0 w 25"/>
                  <a:gd name="T11" fmla="*/ 3 h 63"/>
                </a:gdLst>
                <a:ahLst/>
                <a:cxnLst>
                  <a:cxn ang="0">
                    <a:pos x="T0" y="T1"/>
                  </a:cxn>
                  <a:cxn ang="0">
                    <a:pos x="T2" y="T3"/>
                  </a:cxn>
                  <a:cxn ang="0">
                    <a:pos x="T4" y="T5"/>
                  </a:cxn>
                  <a:cxn ang="0">
                    <a:pos x="T6" y="T7"/>
                  </a:cxn>
                  <a:cxn ang="0">
                    <a:pos x="T8" y="T9"/>
                  </a:cxn>
                  <a:cxn ang="0">
                    <a:pos x="T10" y="T11"/>
                  </a:cxn>
                </a:cxnLst>
                <a:rect l="0" t="0" r="r" b="b"/>
                <a:pathLst>
                  <a:path w="25" h="62">
                    <a:moveTo>
                      <a:pt x="0" y="3"/>
                    </a:moveTo>
                    <a:cubicBezTo>
                      <a:pt x="4" y="1"/>
                      <a:pt x="8" y="0"/>
                      <a:pt x="11" y="6"/>
                    </a:cubicBezTo>
                    <a:cubicBezTo>
                      <a:pt x="17" y="22"/>
                      <a:pt x="25" y="38"/>
                      <a:pt x="24" y="56"/>
                    </a:cubicBezTo>
                    <a:cubicBezTo>
                      <a:pt x="24" y="59"/>
                      <a:pt x="25" y="62"/>
                      <a:pt x="22" y="62"/>
                    </a:cubicBezTo>
                    <a:cubicBezTo>
                      <a:pt x="19" y="63"/>
                      <a:pt x="17" y="60"/>
                      <a:pt x="17" y="58"/>
                    </a:cubicBezTo>
                    <a:cubicBezTo>
                      <a:pt x="23" y="36"/>
                      <a:pt x="11" y="20"/>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0" name="Freeform 502">
                <a:extLst>
                  <a:ext uri="{FF2B5EF4-FFF2-40B4-BE49-F238E27FC236}">
                    <a16:creationId xmlns:a16="http://schemas.microsoft.com/office/drawing/2014/main" id="{C7C5C704-53AE-657D-2F87-1C0FD4584306}"/>
                  </a:ext>
                </a:extLst>
              </p:cNvPr>
              <p:cNvSpPr>
                <a:spLocks noEditPoints="1"/>
              </p:cNvSpPr>
              <p:nvPr/>
            </p:nvSpPr>
            <p:spPr bwMode="auto">
              <a:xfrm>
                <a:off x="843" y="1955"/>
                <a:ext cx="26" cy="71"/>
              </a:xfrm>
              <a:custGeom>
                <a:avLst/>
                <a:gdLst>
                  <a:gd name="T0" fmla="*/ 19 w 22"/>
                  <a:gd name="T1" fmla="*/ 62 h 62"/>
                  <a:gd name="T2" fmla="*/ 2 w 22"/>
                  <a:gd name="T3" fmla="*/ 37 h 62"/>
                  <a:gd name="T4" fmla="*/ 1 w 22"/>
                  <a:gd name="T5" fmla="*/ 34 h 62"/>
                  <a:gd name="T6" fmla="*/ 7 w 22"/>
                  <a:gd name="T7" fmla="*/ 0 h 62"/>
                  <a:gd name="T8" fmla="*/ 22 w 22"/>
                  <a:gd name="T9" fmla="*/ 60 h 62"/>
                  <a:gd name="T10" fmla="*/ 19 w 22"/>
                  <a:gd name="T11" fmla="*/ 62 h 62"/>
                  <a:gd name="T12" fmla="*/ 9 w 22"/>
                  <a:gd name="T13" fmla="*/ 36 h 62"/>
                  <a:gd name="T14" fmla="*/ 9 w 22"/>
                  <a:gd name="T15" fmla="*/ 35 h 62"/>
                  <a:gd name="T16" fmla="*/ 8 w 22"/>
                  <a:gd name="T17" fmla="*/ 36 h 62"/>
                  <a:gd name="T18" fmla="*/ 9 w 22"/>
                  <a:gd name="T19" fmla="*/ 37 h 62"/>
                  <a:gd name="T20" fmla="*/ 9 w 22"/>
                  <a:gd name="T21" fmla="*/ 3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62">
                    <a:moveTo>
                      <a:pt x="19" y="62"/>
                    </a:moveTo>
                    <a:cubicBezTo>
                      <a:pt x="13" y="54"/>
                      <a:pt x="7" y="45"/>
                      <a:pt x="2" y="37"/>
                    </a:cubicBezTo>
                    <a:cubicBezTo>
                      <a:pt x="1" y="36"/>
                      <a:pt x="0" y="34"/>
                      <a:pt x="1" y="34"/>
                    </a:cubicBezTo>
                    <a:cubicBezTo>
                      <a:pt x="14" y="24"/>
                      <a:pt x="0" y="10"/>
                      <a:pt x="7" y="0"/>
                    </a:cubicBezTo>
                    <a:cubicBezTo>
                      <a:pt x="12" y="20"/>
                      <a:pt x="11" y="42"/>
                      <a:pt x="22" y="60"/>
                    </a:cubicBezTo>
                    <a:cubicBezTo>
                      <a:pt x="21" y="61"/>
                      <a:pt x="20" y="62"/>
                      <a:pt x="19" y="62"/>
                    </a:cubicBezTo>
                    <a:close/>
                    <a:moveTo>
                      <a:pt x="9" y="36"/>
                    </a:moveTo>
                    <a:cubicBezTo>
                      <a:pt x="9" y="36"/>
                      <a:pt x="9" y="36"/>
                      <a:pt x="9" y="35"/>
                    </a:cubicBezTo>
                    <a:cubicBezTo>
                      <a:pt x="9" y="35"/>
                      <a:pt x="8" y="36"/>
                      <a:pt x="8" y="36"/>
                    </a:cubicBezTo>
                    <a:cubicBezTo>
                      <a:pt x="8" y="36"/>
                      <a:pt x="8" y="37"/>
                      <a:pt x="9" y="37"/>
                    </a:cubicBezTo>
                    <a:cubicBezTo>
                      <a:pt x="9" y="37"/>
                      <a:pt x="9" y="36"/>
                      <a:pt x="9"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1" name="Freeform 503">
                <a:extLst>
                  <a:ext uri="{FF2B5EF4-FFF2-40B4-BE49-F238E27FC236}">
                    <a16:creationId xmlns:a16="http://schemas.microsoft.com/office/drawing/2014/main" id="{CDACBF7E-11CA-A499-252F-8E343E7E020E}"/>
                  </a:ext>
                </a:extLst>
              </p:cNvPr>
              <p:cNvSpPr/>
              <p:nvPr/>
            </p:nvSpPr>
            <p:spPr bwMode="auto">
              <a:xfrm>
                <a:off x="931" y="1866"/>
                <a:ext cx="23" cy="72"/>
              </a:xfrm>
              <a:custGeom>
                <a:avLst/>
                <a:gdLst>
                  <a:gd name="T0" fmla="*/ 15 w 20"/>
                  <a:gd name="T1" fmla="*/ 28 h 63"/>
                  <a:gd name="T2" fmla="*/ 17 w 20"/>
                  <a:gd name="T3" fmla="*/ 13 h 63"/>
                  <a:gd name="T4" fmla="*/ 12 w 20"/>
                  <a:gd name="T5" fmla="*/ 63 h 63"/>
                  <a:gd name="T6" fmla="*/ 0 w 20"/>
                  <a:gd name="T7" fmla="*/ 0 h 63"/>
                  <a:gd name="T8" fmla="*/ 15 w 20"/>
                  <a:gd name="T9" fmla="*/ 28 h 63"/>
                </a:gdLst>
                <a:ahLst/>
                <a:cxnLst>
                  <a:cxn ang="0">
                    <a:pos x="T0" y="T1"/>
                  </a:cxn>
                  <a:cxn ang="0">
                    <a:pos x="T2" y="T3"/>
                  </a:cxn>
                  <a:cxn ang="0">
                    <a:pos x="T4" y="T5"/>
                  </a:cxn>
                  <a:cxn ang="0">
                    <a:pos x="T6" y="T7"/>
                  </a:cxn>
                  <a:cxn ang="0">
                    <a:pos x="T8" y="T9"/>
                  </a:cxn>
                </a:cxnLst>
                <a:rect l="0" t="0" r="r" b="b"/>
                <a:pathLst>
                  <a:path w="20" h="62">
                    <a:moveTo>
                      <a:pt x="15" y="28"/>
                    </a:moveTo>
                    <a:cubicBezTo>
                      <a:pt x="16" y="23"/>
                      <a:pt x="16" y="18"/>
                      <a:pt x="17" y="13"/>
                    </a:cubicBezTo>
                    <a:cubicBezTo>
                      <a:pt x="20" y="30"/>
                      <a:pt x="17" y="47"/>
                      <a:pt x="12" y="63"/>
                    </a:cubicBezTo>
                    <a:cubicBezTo>
                      <a:pt x="13" y="41"/>
                      <a:pt x="9" y="20"/>
                      <a:pt x="0" y="0"/>
                    </a:cubicBezTo>
                    <a:cubicBezTo>
                      <a:pt x="11" y="7"/>
                      <a:pt x="9" y="19"/>
                      <a:pt x="15" y="2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2" name="Freeform 504">
                <a:extLst>
                  <a:ext uri="{FF2B5EF4-FFF2-40B4-BE49-F238E27FC236}">
                    <a16:creationId xmlns:a16="http://schemas.microsoft.com/office/drawing/2014/main" id="{B74241D4-4018-CB2A-34FE-C45B207E1FF8}"/>
                  </a:ext>
                </a:extLst>
              </p:cNvPr>
              <p:cNvSpPr/>
              <p:nvPr/>
            </p:nvSpPr>
            <p:spPr bwMode="auto">
              <a:xfrm>
                <a:off x="933" y="1961"/>
                <a:ext cx="24" cy="49"/>
              </a:xfrm>
              <a:custGeom>
                <a:avLst/>
                <a:gdLst>
                  <a:gd name="T0" fmla="*/ 0 w 21"/>
                  <a:gd name="T1" fmla="*/ 24 h 43"/>
                  <a:gd name="T2" fmla="*/ 5 w 21"/>
                  <a:gd name="T3" fmla="*/ 0 h 43"/>
                  <a:gd name="T4" fmla="*/ 21 w 21"/>
                  <a:gd name="T5" fmla="*/ 36 h 43"/>
                  <a:gd name="T6" fmla="*/ 20 w 21"/>
                  <a:gd name="T7" fmla="*/ 42 h 43"/>
                  <a:gd name="T8" fmla="*/ 17 w 21"/>
                  <a:gd name="T9" fmla="*/ 40 h 43"/>
                  <a:gd name="T10" fmla="*/ 0 w 21"/>
                  <a:gd name="T11" fmla="*/ 24 h 43"/>
                </a:gdLst>
                <a:ahLst/>
                <a:cxnLst>
                  <a:cxn ang="0">
                    <a:pos x="T0" y="T1"/>
                  </a:cxn>
                  <a:cxn ang="0">
                    <a:pos x="T2" y="T3"/>
                  </a:cxn>
                  <a:cxn ang="0">
                    <a:pos x="T4" y="T5"/>
                  </a:cxn>
                  <a:cxn ang="0">
                    <a:pos x="T6" y="T7"/>
                  </a:cxn>
                  <a:cxn ang="0">
                    <a:pos x="T8" y="T9"/>
                  </a:cxn>
                  <a:cxn ang="0">
                    <a:pos x="T10" y="T11"/>
                  </a:cxn>
                </a:cxnLst>
                <a:rect l="0" t="0" r="r" b="b"/>
                <a:pathLst>
                  <a:path w="21" h="43">
                    <a:moveTo>
                      <a:pt x="0" y="24"/>
                    </a:moveTo>
                    <a:cubicBezTo>
                      <a:pt x="4" y="17"/>
                      <a:pt x="1" y="8"/>
                      <a:pt x="5" y="0"/>
                    </a:cubicBezTo>
                    <a:cubicBezTo>
                      <a:pt x="14" y="10"/>
                      <a:pt x="13" y="25"/>
                      <a:pt x="21" y="36"/>
                    </a:cubicBezTo>
                    <a:cubicBezTo>
                      <a:pt x="21" y="38"/>
                      <a:pt x="21" y="40"/>
                      <a:pt x="20" y="42"/>
                    </a:cubicBezTo>
                    <a:cubicBezTo>
                      <a:pt x="19" y="43"/>
                      <a:pt x="17" y="41"/>
                      <a:pt x="17" y="40"/>
                    </a:cubicBezTo>
                    <a:cubicBezTo>
                      <a:pt x="14" y="32"/>
                      <a:pt x="6" y="29"/>
                      <a:pt x="0"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3" name="Freeform 505">
                <a:extLst>
                  <a:ext uri="{FF2B5EF4-FFF2-40B4-BE49-F238E27FC236}">
                    <a16:creationId xmlns:a16="http://schemas.microsoft.com/office/drawing/2014/main" id="{32054F6D-E24F-99EB-AF81-BCB2600C4569}"/>
                  </a:ext>
                </a:extLst>
              </p:cNvPr>
              <p:cNvSpPr/>
              <p:nvPr/>
            </p:nvSpPr>
            <p:spPr bwMode="auto">
              <a:xfrm>
                <a:off x="618" y="1776"/>
                <a:ext cx="22" cy="35"/>
              </a:xfrm>
              <a:custGeom>
                <a:avLst/>
                <a:gdLst>
                  <a:gd name="T0" fmla="*/ 16 w 19"/>
                  <a:gd name="T1" fmla="*/ 17 h 30"/>
                  <a:gd name="T2" fmla="*/ 10 w 19"/>
                  <a:gd name="T3" fmla="*/ 30 h 30"/>
                  <a:gd name="T4" fmla="*/ 0 w 19"/>
                  <a:gd name="T5" fmla="*/ 15 h 30"/>
                  <a:gd name="T6" fmla="*/ 2 w 19"/>
                  <a:gd name="T7" fmla="*/ 11 h 30"/>
                  <a:gd name="T8" fmla="*/ 7 w 19"/>
                  <a:gd name="T9" fmla="*/ 1 h 30"/>
                  <a:gd name="T10" fmla="*/ 15 w 19"/>
                  <a:gd name="T11" fmla="*/ 15 h 30"/>
                  <a:gd name="T12" fmla="*/ 16 w 19"/>
                  <a:gd name="T13" fmla="*/ 17 h 30"/>
                </a:gdLst>
                <a:ahLst/>
                <a:cxnLst>
                  <a:cxn ang="0">
                    <a:pos x="T0" y="T1"/>
                  </a:cxn>
                  <a:cxn ang="0">
                    <a:pos x="T2" y="T3"/>
                  </a:cxn>
                  <a:cxn ang="0">
                    <a:pos x="T4" y="T5"/>
                  </a:cxn>
                  <a:cxn ang="0">
                    <a:pos x="T6" y="T7"/>
                  </a:cxn>
                  <a:cxn ang="0">
                    <a:pos x="T8" y="T9"/>
                  </a:cxn>
                  <a:cxn ang="0">
                    <a:pos x="T10" y="T11"/>
                  </a:cxn>
                  <a:cxn ang="0">
                    <a:pos x="T12" y="T13"/>
                  </a:cxn>
                </a:cxnLst>
                <a:rect l="0" t="0" r="r" b="b"/>
                <a:pathLst>
                  <a:path w="19" h="30">
                    <a:moveTo>
                      <a:pt x="16" y="17"/>
                    </a:moveTo>
                    <a:cubicBezTo>
                      <a:pt x="15" y="22"/>
                      <a:pt x="15" y="27"/>
                      <a:pt x="10" y="30"/>
                    </a:cubicBezTo>
                    <a:cubicBezTo>
                      <a:pt x="3" y="28"/>
                      <a:pt x="2" y="21"/>
                      <a:pt x="0" y="15"/>
                    </a:cubicBezTo>
                    <a:cubicBezTo>
                      <a:pt x="1" y="14"/>
                      <a:pt x="1" y="12"/>
                      <a:pt x="2" y="11"/>
                    </a:cubicBezTo>
                    <a:cubicBezTo>
                      <a:pt x="4" y="8"/>
                      <a:pt x="1" y="0"/>
                      <a:pt x="7" y="1"/>
                    </a:cubicBezTo>
                    <a:cubicBezTo>
                      <a:pt x="12" y="2"/>
                      <a:pt x="19" y="6"/>
                      <a:pt x="15" y="15"/>
                    </a:cubicBezTo>
                    <a:cubicBezTo>
                      <a:pt x="15" y="15"/>
                      <a:pt x="16" y="16"/>
                      <a:pt x="16"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4" name="Freeform 506">
                <a:extLst>
                  <a:ext uri="{FF2B5EF4-FFF2-40B4-BE49-F238E27FC236}">
                    <a16:creationId xmlns:a16="http://schemas.microsoft.com/office/drawing/2014/main" id="{E774DF86-F618-AD7C-A6F8-6560A4C1E2A8}"/>
                  </a:ext>
                </a:extLst>
              </p:cNvPr>
              <p:cNvSpPr/>
              <p:nvPr/>
            </p:nvSpPr>
            <p:spPr bwMode="auto">
              <a:xfrm>
                <a:off x="749" y="1678"/>
                <a:ext cx="29" cy="34"/>
              </a:xfrm>
              <a:custGeom>
                <a:avLst/>
                <a:gdLst>
                  <a:gd name="T0" fmla="*/ 14 w 25"/>
                  <a:gd name="T1" fmla="*/ 0 h 30"/>
                  <a:gd name="T2" fmla="*/ 20 w 25"/>
                  <a:gd name="T3" fmla="*/ 6 h 30"/>
                  <a:gd name="T4" fmla="*/ 19 w 25"/>
                  <a:gd name="T5" fmla="*/ 13 h 30"/>
                  <a:gd name="T6" fmla="*/ 9 w 25"/>
                  <a:gd name="T7" fmla="*/ 30 h 30"/>
                  <a:gd name="T8" fmla="*/ 8 w 25"/>
                  <a:gd name="T9" fmla="*/ 29 h 30"/>
                  <a:gd name="T10" fmla="*/ 5 w 25"/>
                  <a:gd name="T11" fmla="*/ 15 h 30"/>
                  <a:gd name="T12" fmla="*/ 14 w 25"/>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5" h="30">
                    <a:moveTo>
                      <a:pt x="14" y="0"/>
                    </a:moveTo>
                    <a:cubicBezTo>
                      <a:pt x="16" y="2"/>
                      <a:pt x="17" y="4"/>
                      <a:pt x="20" y="6"/>
                    </a:cubicBezTo>
                    <a:cubicBezTo>
                      <a:pt x="25" y="9"/>
                      <a:pt x="25" y="12"/>
                      <a:pt x="19" y="13"/>
                    </a:cubicBezTo>
                    <a:cubicBezTo>
                      <a:pt x="9" y="15"/>
                      <a:pt x="16" y="26"/>
                      <a:pt x="9" y="30"/>
                    </a:cubicBezTo>
                    <a:cubicBezTo>
                      <a:pt x="9" y="30"/>
                      <a:pt x="8" y="30"/>
                      <a:pt x="8" y="29"/>
                    </a:cubicBezTo>
                    <a:cubicBezTo>
                      <a:pt x="10" y="24"/>
                      <a:pt x="7" y="20"/>
                      <a:pt x="5" y="15"/>
                    </a:cubicBezTo>
                    <a:cubicBezTo>
                      <a:pt x="0" y="2"/>
                      <a:pt x="0" y="2"/>
                      <a:pt x="14"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5" name="Freeform 507">
                <a:extLst>
                  <a:ext uri="{FF2B5EF4-FFF2-40B4-BE49-F238E27FC236}">
                    <a16:creationId xmlns:a16="http://schemas.microsoft.com/office/drawing/2014/main" id="{C2FBCDF9-5D98-6C50-3B16-758CA54E1E9B}"/>
                  </a:ext>
                </a:extLst>
              </p:cNvPr>
              <p:cNvSpPr/>
              <p:nvPr/>
            </p:nvSpPr>
            <p:spPr bwMode="auto">
              <a:xfrm>
                <a:off x="752" y="1058"/>
                <a:ext cx="57" cy="35"/>
              </a:xfrm>
              <a:custGeom>
                <a:avLst/>
                <a:gdLst>
                  <a:gd name="T0" fmla="*/ 1 w 50"/>
                  <a:gd name="T1" fmla="*/ 2 h 31"/>
                  <a:gd name="T2" fmla="*/ 8 w 50"/>
                  <a:gd name="T3" fmla="*/ 0 h 31"/>
                  <a:gd name="T4" fmla="*/ 8 w 50"/>
                  <a:gd name="T5" fmla="*/ 0 h 31"/>
                  <a:gd name="T6" fmla="*/ 35 w 50"/>
                  <a:gd name="T7" fmla="*/ 16 h 31"/>
                  <a:gd name="T8" fmla="*/ 39 w 50"/>
                  <a:gd name="T9" fmla="*/ 14 h 31"/>
                  <a:gd name="T10" fmla="*/ 39 w 50"/>
                  <a:gd name="T11" fmla="*/ 14 h 31"/>
                  <a:gd name="T12" fmla="*/ 50 w 50"/>
                  <a:gd name="T13" fmla="*/ 31 h 31"/>
                  <a:gd name="T14" fmla="*/ 17 w 50"/>
                  <a:gd name="T15" fmla="*/ 11 h 31"/>
                  <a:gd name="T16" fmla="*/ 0 w 50"/>
                  <a:gd name="T17" fmla="*/ 2 h 31"/>
                  <a:gd name="T18" fmla="*/ 1 w 50"/>
                  <a:gd name="T19"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31">
                    <a:moveTo>
                      <a:pt x="1" y="2"/>
                    </a:moveTo>
                    <a:cubicBezTo>
                      <a:pt x="3" y="2"/>
                      <a:pt x="6" y="2"/>
                      <a:pt x="8" y="0"/>
                    </a:cubicBezTo>
                    <a:cubicBezTo>
                      <a:pt x="8" y="0"/>
                      <a:pt x="8" y="0"/>
                      <a:pt x="8" y="0"/>
                    </a:cubicBezTo>
                    <a:cubicBezTo>
                      <a:pt x="17" y="5"/>
                      <a:pt x="26" y="10"/>
                      <a:pt x="35" y="16"/>
                    </a:cubicBezTo>
                    <a:cubicBezTo>
                      <a:pt x="38" y="18"/>
                      <a:pt x="39" y="18"/>
                      <a:pt x="39" y="14"/>
                    </a:cubicBezTo>
                    <a:cubicBezTo>
                      <a:pt x="39" y="14"/>
                      <a:pt x="39" y="14"/>
                      <a:pt x="39" y="14"/>
                    </a:cubicBezTo>
                    <a:cubicBezTo>
                      <a:pt x="46" y="17"/>
                      <a:pt x="46" y="23"/>
                      <a:pt x="50" y="31"/>
                    </a:cubicBezTo>
                    <a:cubicBezTo>
                      <a:pt x="37" y="25"/>
                      <a:pt x="28" y="15"/>
                      <a:pt x="17" y="11"/>
                    </a:cubicBezTo>
                    <a:cubicBezTo>
                      <a:pt x="12" y="8"/>
                      <a:pt x="3" y="11"/>
                      <a:pt x="0" y="2"/>
                    </a:cubicBezTo>
                    <a:lnTo>
                      <a:pt x="1" y="2"/>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6" name="Freeform 508">
                <a:extLst>
                  <a:ext uri="{FF2B5EF4-FFF2-40B4-BE49-F238E27FC236}">
                    <a16:creationId xmlns:a16="http://schemas.microsoft.com/office/drawing/2014/main" id="{53B4A9B2-2217-AFBA-016E-5927ADCFDAE9}"/>
                  </a:ext>
                </a:extLst>
              </p:cNvPr>
              <p:cNvSpPr/>
              <p:nvPr/>
            </p:nvSpPr>
            <p:spPr bwMode="auto">
              <a:xfrm>
                <a:off x="739" y="1613"/>
                <a:ext cx="36" cy="22"/>
              </a:xfrm>
              <a:custGeom>
                <a:avLst/>
                <a:gdLst>
                  <a:gd name="T0" fmla="*/ 28 w 31"/>
                  <a:gd name="T1" fmla="*/ 3 h 19"/>
                  <a:gd name="T2" fmla="*/ 30 w 31"/>
                  <a:gd name="T3" fmla="*/ 9 h 19"/>
                  <a:gd name="T4" fmla="*/ 17 w 31"/>
                  <a:gd name="T5" fmla="*/ 18 h 19"/>
                  <a:gd name="T6" fmla="*/ 0 w 31"/>
                  <a:gd name="T7" fmla="*/ 12 h 19"/>
                  <a:gd name="T8" fmla="*/ 21 w 31"/>
                  <a:gd name="T9" fmla="*/ 0 h 19"/>
                  <a:gd name="T10" fmla="*/ 28 w 31"/>
                  <a:gd name="T11" fmla="*/ 3 h 19"/>
                </a:gdLst>
                <a:ahLst/>
                <a:cxnLst>
                  <a:cxn ang="0">
                    <a:pos x="T0" y="T1"/>
                  </a:cxn>
                  <a:cxn ang="0">
                    <a:pos x="T2" y="T3"/>
                  </a:cxn>
                  <a:cxn ang="0">
                    <a:pos x="T4" y="T5"/>
                  </a:cxn>
                  <a:cxn ang="0">
                    <a:pos x="T6" y="T7"/>
                  </a:cxn>
                  <a:cxn ang="0">
                    <a:pos x="T8" y="T9"/>
                  </a:cxn>
                  <a:cxn ang="0">
                    <a:pos x="T10" y="T11"/>
                  </a:cxn>
                </a:cxnLst>
                <a:rect l="0" t="0" r="r" b="b"/>
                <a:pathLst>
                  <a:path w="31" h="19">
                    <a:moveTo>
                      <a:pt x="28" y="3"/>
                    </a:moveTo>
                    <a:cubicBezTo>
                      <a:pt x="29" y="5"/>
                      <a:pt x="31" y="7"/>
                      <a:pt x="30" y="9"/>
                    </a:cubicBezTo>
                    <a:cubicBezTo>
                      <a:pt x="25" y="12"/>
                      <a:pt x="22" y="17"/>
                      <a:pt x="17" y="18"/>
                    </a:cubicBezTo>
                    <a:cubicBezTo>
                      <a:pt x="11" y="17"/>
                      <a:pt x="5" y="19"/>
                      <a:pt x="0" y="12"/>
                    </a:cubicBezTo>
                    <a:cubicBezTo>
                      <a:pt x="8" y="10"/>
                      <a:pt x="11" y="0"/>
                      <a:pt x="21" y="0"/>
                    </a:cubicBezTo>
                    <a:cubicBezTo>
                      <a:pt x="23" y="1"/>
                      <a:pt x="26" y="2"/>
                      <a:pt x="28"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7" name="Freeform 509">
                <a:extLst>
                  <a:ext uri="{FF2B5EF4-FFF2-40B4-BE49-F238E27FC236}">
                    <a16:creationId xmlns:a16="http://schemas.microsoft.com/office/drawing/2014/main" id="{EAF1AF08-A419-294E-C248-304A0CAAFA6C}"/>
                  </a:ext>
                </a:extLst>
              </p:cNvPr>
              <p:cNvSpPr/>
              <p:nvPr/>
            </p:nvSpPr>
            <p:spPr bwMode="auto">
              <a:xfrm>
                <a:off x="714" y="946"/>
                <a:ext cx="35" cy="47"/>
              </a:xfrm>
              <a:custGeom>
                <a:avLst/>
                <a:gdLst>
                  <a:gd name="T0" fmla="*/ 0 w 31"/>
                  <a:gd name="T1" fmla="*/ 7 h 41"/>
                  <a:gd name="T2" fmla="*/ 5 w 31"/>
                  <a:gd name="T3" fmla="*/ 0 h 41"/>
                  <a:gd name="T4" fmla="*/ 31 w 31"/>
                  <a:gd name="T5" fmla="*/ 41 h 41"/>
                  <a:gd name="T6" fmla="*/ 31 w 31"/>
                  <a:gd name="T7" fmla="*/ 41 h 41"/>
                  <a:gd name="T8" fmla="*/ 0 w 31"/>
                  <a:gd name="T9" fmla="*/ 7 h 41"/>
                </a:gdLst>
                <a:ahLst/>
                <a:cxnLst>
                  <a:cxn ang="0">
                    <a:pos x="T0" y="T1"/>
                  </a:cxn>
                  <a:cxn ang="0">
                    <a:pos x="T2" y="T3"/>
                  </a:cxn>
                  <a:cxn ang="0">
                    <a:pos x="T4" y="T5"/>
                  </a:cxn>
                  <a:cxn ang="0">
                    <a:pos x="T6" y="T7"/>
                  </a:cxn>
                  <a:cxn ang="0">
                    <a:pos x="T8" y="T9"/>
                  </a:cxn>
                </a:cxnLst>
                <a:rect l="0" t="0" r="r" b="b"/>
                <a:pathLst>
                  <a:path w="31" h="41">
                    <a:moveTo>
                      <a:pt x="0" y="7"/>
                    </a:moveTo>
                    <a:cubicBezTo>
                      <a:pt x="5" y="8"/>
                      <a:pt x="3" y="3"/>
                      <a:pt x="5" y="0"/>
                    </a:cubicBezTo>
                    <a:cubicBezTo>
                      <a:pt x="14" y="14"/>
                      <a:pt x="22" y="27"/>
                      <a:pt x="31" y="41"/>
                    </a:cubicBezTo>
                    <a:cubicBezTo>
                      <a:pt x="31" y="41"/>
                      <a:pt x="31" y="41"/>
                      <a:pt x="31" y="41"/>
                    </a:cubicBezTo>
                    <a:cubicBezTo>
                      <a:pt x="17" y="33"/>
                      <a:pt x="9" y="20"/>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8" name="Freeform 510">
                <a:extLst>
                  <a:ext uri="{FF2B5EF4-FFF2-40B4-BE49-F238E27FC236}">
                    <a16:creationId xmlns:a16="http://schemas.microsoft.com/office/drawing/2014/main" id="{4CC85BCA-F6C5-7C5B-EA07-F969447BFF54}"/>
                  </a:ext>
                </a:extLst>
              </p:cNvPr>
              <p:cNvSpPr/>
              <p:nvPr/>
            </p:nvSpPr>
            <p:spPr bwMode="auto">
              <a:xfrm>
                <a:off x="722" y="1734"/>
                <a:ext cx="32" cy="22"/>
              </a:xfrm>
              <a:custGeom>
                <a:avLst/>
                <a:gdLst>
                  <a:gd name="T0" fmla="*/ 11 w 28"/>
                  <a:gd name="T1" fmla="*/ 19 h 19"/>
                  <a:gd name="T2" fmla="*/ 9 w 28"/>
                  <a:gd name="T3" fmla="*/ 18 h 19"/>
                  <a:gd name="T4" fmla="*/ 0 w 28"/>
                  <a:gd name="T5" fmla="*/ 0 h 19"/>
                  <a:gd name="T6" fmla="*/ 20 w 28"/>
                  <a:gd name="T7" fmla="*/ 2 h 19"/>
                  <a:gd name="T8" fmla="*/ 20 w 28"/>
                  <a:gd name="T9" fmla="*/ 7 h 19"/>
                  <a:gd name="T10" fmla="*/ 11 w 28"/>
                  <a:gd name="T11" fmla="*/ 19 h 19"/>
                </a:gdLst>
                <a:ahLst/>
                <a:cxnLst>
                  <a:cxn ang="0">
                    <a:pos x="T0" y="T1"/>
                  </a:cxn>
                  <a:cxn ang="0">
                    <a:pos x="T2" y="T3"/>
                  </a:cxn>
                  <a:cxn ang="0">
                    <a:pos x="T4" y="T5"/>
                  </a:cxn>
                  <a:cxn ang="0">
                    <a:pos x="T6" y="T7"/>
                  </a:cxn>
                  <a:cxn ang="0">
                    <a:pos x="T8" y="T9"/>
                  </a:cxn>
                  <a:cxn ang="0">
                    <a:pos x="T10" y="T11"/>
                  </a:cxn>
                </a:cxnLst>
                <a:rect l="0" t="0" r="r" b="b"/>
                <a:pathLst>
                  <a:path w="28" h="19">
                    <a:moveTo>
                      <a:pt x="11" y="19"/>
                    </a:moveTo>
                    <a:cubicBezTo>
                      <a:pt x="11" y="19"/>
                      <a:pt x="10" y="19"/>
                      <a:pt x="9" y="18"/>
                    </a:cubicBezTo>
                    <a:cubicBezTo>
                      <a:pt x="4" y="13"/>
                      <a:pt x="5" y="6"/>
                      <a:pt x="0" y="0"/>
                    </a:cubicBezTo>
                    <a:cubicBezTo>
                      <a:pt x="8" y="1"/>
                      <a:pt x="14" y="2"/>
                      <a:pt x="20" y="2"/>
                    </a:cubicBezTo>
                    <a:cubicBezTo>
                      <a:pt x="20" y="4"/>
                      <a:pt x="19" y="6"/>
                      <a:pt x="20" y="7"/>
                    </a:cubicBezTo>
                    <a:cubicBezTo>
                      <a:pt x="28" y="18"/>
                      <a:pt x="20" y="19"/>
                      <a:pt x="11" y="1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9" name="Freeform 511">
                <a:extLst>
                  <a:ext uri="{FF2B5EF4-FFF2-40B4-BE49-F238E27FC236}">
                    <a16:creationId xmlns:a16="http://schemas.microsoft.com/office/drawing/2014/main" id="{F014C640-A4CC-E594-1A99-591857876FCF}"/>
                  </a:ext>
                </a:extLst>
              </p:cNvPr>
              <p:cNvSpPr/>
              <p:nvPr/>
            </p:nvSpPr>
            <p:spPr bwMode="auto">
              <a:xfrm>
                <a:off x="911" y="1973"/>
                <a:ext cx="17" cy="32"/>
              </a:xfrm>
              <a:custGeom>
                <a:avLst/>
                <a:gdLst>
                  <a:gd name="T0" fmla="*/ 14 w 15"/>
                  <a:gd name="T1" fmla="*/ 8 h 28"/>
                  <a:gd name="T2" fmla="*/ 14 w 15"/>
                  <a:gd name="T3" fmla="*/ 10 h 28"/>
                  <a:gd name="T4" fmla="*/ 13 w 15"/>
                  <a:gd name="T5" fmla="*/ 18 h 28"/>
                  <a:gd name="T6" fmla="*/ 11 w 15"/>
                  <a:gd name="T7" fmla="*/ 27 h 28"/>
                  <a:gd name="T8" fmla="*/ 2 w 15"/>
                  <a:gd name="T9" fmla="*/ 20 h 28"/>
                  <a:gd name="T10" fmla="*/ 2 w 15"/>
                  <a:gd name="T11" fmla="*/ 14 h 28"/>
                  <a:gd name="T12" fmla="*/ 4 w 15"/>
                  <a:gd name="T13" fmla="*/ 3 h 28"/>
                  <a:gd name="T14" fmla="*/ 14 w 15"/>
                  <a:gd name="T15" fmla="*/ 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28">
                    <a:moveTo>
                      <a:pt x="14" y="8"/>
                    </a:moveTo>
                    <a:cubicBezTo>
                      <a:pt x="14" y="9"/>
                      <a:pt x="14" y="9"/>
                      <a:pt x="14" y="10"/>
                    </a:cubicBezTo>
                    <a:cubicBezTo>
                      <a:pt x="11" y="12"/>
                      <a:pt x="13" y="15"/>
                      <a:pt x="13" y="18"/>
                    </a:cubicBezTo>
                    <a:cubicBezTo>
                      <a:pt x="14" y="21"/>
                      <a:pt x="15" y="25"/>
                      <a:pt x="11" y="27"/>
                    </a:cubicBezTo>
                    <a:cubicBezTo>
                      <a:pt x="6" y="28"/>
                      <a:pt x="2" y="26"/>
                      <a:pt x="2" y="20"/>
                    </a:cubicBezTo>
                    <a:cubicBezTo>
                      <a:pt x="2" y="18"/>
                      <a:pt x="2" y="16"/>
                      <a:pt x="2" y="14"/>
                    </a:cubicBezTo>
                    <a:cubicBezTo>
                      <a:pt x="2" y="10"/>
                      <a:pt x="0" y="5"/>
                      <a:pt x="4" y="3"/>
                    </a:cubicBezTo>
                    <a:cubicBezTo>
                      <a:pt x="8" y="0"/>
                      <a:pt x="10" y="7"/>
                      <a:pt x="14"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0" name="Freeform 512">
                <a:extLst>
                  <a:ext uri="{FF2B5EF4-FFF2-40B4-BE49-F238E27FC236}">
                    <a16:creationId xmlns:a16="http://schemas.microsoft.com/office/drawing/2014/main" id="{BDA7DC8D-EE10-42DA-70AB-185450BDF16A}"/>
                  </a:ext>
                </a:extLst>
              </p:cNvPr>
              <p:cNvSpPr/>
              <p:nvPr/>
            </p:nvSpPr>
            <p:spPr bwMode="auto">
              <a:xfrm>
                <a:off x="594" y="2040"/>
                <a:ext cx="21" cy="27"/>
              </a:xfrm>
              <a:custGeom>
                <a:avLst/>
                <a:gdLst>
                  <a:gd name="T0" fmla="*/ 0 w 18"/>
                  <a:gd name="T1" fmla="*/ 15 h 24"/>
                  <a:gd name="T2" fmla="*/ 13 w 18"/>
                  <a:gd name="T3" fmla="*/ 1 h 24"/>
                  <a:gd name="T4" fmla="*/ 16 w 18"/>
                  <a:gd name="T5" fmla="*/ 0 h 24"/>
                  <a:gd name="T6" fmla="*/ 13 w 18"/>
                  <a:gd name="T7" fmla="*/ 14 h 24"/>
                  <a:gd name="T8" fmla="*/ 7 w 18"/>
                  <a:gd name="T9" fmla="*/ 23 h 24"/>
                  <a:gd name="T10" fmla="*/ 0 w 18"/>
                  <a:gd name="T11" fmla="*/ 15 h 24"/>
                </a:gdLst>
                <a:ahLst/>
                <a:cxnLst>
                  <a:cxn ang="0">
                    <a:pos x="T0" y="T1"/>
                  </a:cxn>
                  <a:cxn ang="0">
                    <a:pos x="T2" y="T3"/>
                  </a:cxn>
                  <a:cxn ang="0">
                    <a:pos x="T4" y="T5"/>
                  </a:cxn>
                  <a:cxn ang="0">
                    <a:pos x="T6" y="T7"/>
                  </a:cxn>
                  <a:cxn ang="0">
                    <a:pos x="T8" y="T9"/>
                  </a:cxn>
                  <a:cxn ang="0">
                    <a:pos x="T10" y="T11"/>
                  </a:cxn>
                </a:cxnLst>
                <a:rect l="0" t="0" r="r" b="b"/>
                <a:pathLst>
                  <a:path w="18" h="24">
                    <a:moveTo>
                      <a:pt x="0" y="15"/>
                    </a:moveTo>
                    <a:cubicBezTo>
                      <a:pt x="0" y="6"/>
                      <a:pt x="4" y="2"/>
                      <a:pt x="13" y="1"/>
                    </a:cubicBezTo>
                    <a:cubicBezTo>
                      <a:pt x="14" y="1"/>
                      <a:pt x="15" y="1"/>
                      <a:pt x="16" y="0"/>
                    </a:cubicBezTo>
                    <a:cubicBezTo>
                      <a:pt x="18" y="5"/>
                      <a:pt x="15" y="9"/>
                      <a:pt x="13" y="14"/>
                    </a:cubicBezTo>
                    <a:cubicBezTo>
                      <a:pt x="11" y="17"/>
                      <a:pt x="12" y="23"/>
                      <a:pt x="7" y="23"/>
                    </a:cubicBezTo>
                    <a:cubicBezTo>
                      <a:pt x="3" y="24"/>
                      <a:pt x="3" y="17"/>
                      <a:pt x="0" y="1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1" name="Freeform 513">
                <a:extLst>
                  <a:ext uri="{FF2B5EF4-FFF2-40B4-BE49-F238E27FC236}">
                    <a16:creationId xmlns:a16="http://schemas.microsoft.com/office/drawing/2014/main" id="{AC222EED-BF36-274B-6EE5-C2A92A07FFCA}"/>
                  </a:ext>
                </a:extLst>
              </p:cNvPr>
              <p:cNvSpPr/>
              <p:nvPr/>
            </p:nvSpPr>
            <p:spPr bwMode="auto">
              <a:xfrm>
                <a:off x="687" y="1446"/>
                <a:ext cx="50" cy="25"/>
              </a:xfrm>
              <a:custGeom>
                <a:avLst/>
                <a:gdLst>
                  <a:gd name="T0" fmla="*/ 43 w 43"/>
                  <a:gd name="T1" fmla="*/ 22 h 22"/>
                  <a:gd name="T2" fmla="*/ 0 w 43"/>
                  <a:gd name="T3" fmla="*/ 8 h 22"/>
                  <a:gd name="T4" fmla="*/ 43 w 43"/>
                  <a:gd name="T5" fmla="*/ 22 h 22"/>
                </a:gdLst>
                <a:ahLst/>
                <a:cxnLst>
                  <a:cxn ang="0">
                    <a:pos x="T0" y="T1"/>
                  </a:cxn>
                  <a:cxn ang="0">
                    <a:pos x="T2" y="T3"/>
                  </a:cxn>
                  <a:cxn ang="0">
                    <a:pos x="T4" y="T5"/>
                  </a:cxn>
                </a:cxnLst>
                <a:rect l="0" t="0" r="r" b="b"/>
                <a:pathLst>
                  <a:path w="43" h="22">
                    <a:moveTo>
                      <a:pt x="43" y="22"/>
                    </a:moveTo>
                    <a:cubicBezTo>
                      <a:pt x="28" y="13"/>
                      <a:pt x="16" y="8"/>
                      <a:pt x="0" y="8"/>
                    </a:cubicBezTo>
                    <a:cubicBezTo>
                      <a:pt x="16" y="0"/>
                      <a:pt x="34" y="5"/>
                      <a:pt x="43" y="2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2" name="Freeform 514">
                <a:extLst>
                  <a:ext uri="{FF2B5EF4-FFF2-40B4-BE49-F238E27FC236}">
                    <a16:creationId xmlns:a16="http://schemas.microsoft.com/office/drawing/2014/main" id="{78C7DB57-D083-E068-58E1-7C0A678F8F58}"/>
                  </a:ext>
                </a:extLst>
              </p:cNvPr>
              <p:cNvSpPr/>
              <p:nvPr/>
            </p:nvSpPr>
            <p:spPr bwMode="auto">
              <a:xfrm>
                <a:off x="707" y="1048"/>
                <a:ext cx="46" cy="13"/>
              </a:xfrm>
              <a:custGeom>
                <a:avLst/>
                <a:gdLst>
                  <a:gd name="T0" fmla="*/ 39 w 40"/>
                  <a:gd name="T1" fmla="*/ 10 h 11"/>
                  <a:gd name="T2" fmla="*/ 0 w 40"/>
                  <a:gd name="T3" fmla="*/ 3 h 11"/>
                  <a:gd name="T4" fmla="*/ 40 w 40"/>
                  <a:gd name="T5" fmla="*/ 10 h 11"/>
                  <a:gd name="T6" fmla="*/ 39 w 40"/>
                  <a:gd name="T7" fmla="*/ 10 h 11"/>
                </a:gdLst>
                <a:ahLst/>
                <a:cxnLst>
                  <a:cxn ang="0">
                    <a:pos x="T0" y="T1"/>
                  </a:cxn>
                  <a:cxn ang="0">
                    <a:pos x="T2" y="T3"/>
                  </a:cxn>
                  <a:cxn ang="0">
                    <a:pos x="T4" y="T5"/>
                  </a:cxn>
                  <a:cxn ang="0">
                    <a:pos x="T6" y="T7"/>
                  </a:cxn>
                </a:cxnLst>
                <a:rect l="0" t="0" r="r" b="b"/>
                <a:pathLst>
                  <a:path w="40" h="11">
                    <a:moveTo>
                      <a:pt x="39" y="10"/>
                    </a:moveTo>
                    <a:cubicBezTo>
                      <a:pt x="26" y="11"/>
                      <a:pt x="13" y="5"/>
                      <a:pt x="0" y="3"/>
                    </a:cubicBezTo>
                    <a:cubicBezTo>
                      <a:pt x="14" y="0"/>
                      <a:pt x="27" y="6"/>
                      <a:pt x="40" y="10"/>
                    </a:cubicBezTo>
                    <a:lnTo>
                      <a:pt x="39" y="1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3" name="Freeform 515">
                <a:extLst>
                  <a:ext uri="{FF2B5EF4-FFF2-40B4-BE49-F238E27FC236}">
                    <a16:creationId xmlns:a16="http://schemas.microsoft.com/office/drawing/2014/main" id="{9D6F239B-A27C-54EB-908B-67E1E21DD4FB}"/>
                  </a:ext>
                </a:extLst>
              </p:cNvPr>
              <p:cNvSpPr/>
              <p:nvPr/>
            </p:nvSpPr>
            <p:spPr bwMode="auto">
              <a:xfrm>
                <a:off x="911" y="1803"/>
                <a:ext cx="11" cy="34"/>
              </a:xfrm>
              <a:custGeom>
                <a:avLst/>
                <a:gdLst>
                  <a:gd name="T0" fmla="*/ 0 w 9"/>
                  <a:gd name="T1" fmla="*/ 0 h 30"/>
                  <a:gd name="T2" fmla="*/ 4 w 9"/>
                  <a:gd name="T3" fmla="*/ 30 h 30"/>
                  <a:gd name="T4" fmla="*/ 0 w 9"/>
                  <a:gd name="T5" fmla="*/ 0 h 30"/>
                </a:gdLst>
                <a:ahLst/>
                <a:cxnLst>
                  <a:cxn ang="0">
                    <a:pos x="T0" y="T1"/>
                  </a:cxn>
                  <a:cxn ang="0">
                    <a:pos x="T2" y="T3"/>
                  </a:cxn>
                  <a:cxn ang="0">
                    <a:pos x="T4" y="T5"/>
                  </a:cxn>
                </a:cxnLst>
                <a:rect l="0" t="0" r="r" b="b"/>
                <a:pathLst>
                  <a:path w="9" h="30">
                    <a:moveTo>
                      <a:pt x="0" y="0"/>
                    </a:moveTo>
                    <a:cubicBezTo>
                      <a:pt x="9" y="9"/>
                      <a:pt x="7" y="19"/>
                      <a:pt x="4" y="30"/>
                    </a:cubicBezTo>
                    <a:cubicBezTo>
                      <a:pt x="0" y="20"/>
                      <a:pt x="3" y="9"/>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4" name="Freeform 516">
                <a:extLst>
                  <a:ext uri="{FF2B5EF4-FFF2-40B4-BE49-F238E27FC236}">
                    <a16:creationId xmlns:a16="http://schemas.microsoft.com/office/drawing/2014/main" id="{655A846B-5F1E-A9C6-7C9A-2FEE51073FF9}"/>
                  </a:ext>
                </a:extLst>
              </p:cNvPr>
              <p:cNvSpPr/>
              <p:nvPr/>
            </p:nvSpPr>
            <p:spPr bwMode="auto">
              <a:xfrm>
                <a:off x="691" y="933"/>
                <a:ext cx="24" cy="21"/>
              </a:xfrm>
              <a:custGeom>
                <a:avLst/>
                <a:gdLst>
                  <a:gd name="T0" fmla="*/ 15 w 21"/>
                  <a:gd name="T1" fmla="*/ 7 h 19"/>
                  <a:gd name="T2" fmla="*/ 20 w 21"/>
                  <a:gd name="T3" fmla="*/ 19 h 19"/>
                  <a:gd name="T4" fmla="*/ 20 w 21"/>
                  <a:gd name="T5" fmla="*/ 19 h 19"/>
                  <a:gd name="T6" fmla="*/ 0 w 21"/>
                  <a:gd name="T7" fmla="*/ 0 h 19"/>
                  <a:gd name="T8" fmla="*/ 0 w 21"/>
                  <a:gd name="T9" fmla="*/ 0 h 19"/>
                  <a:gd name="T10" fmla="*/ 10 w 21"/>
                  <a:gd name="T11" fmla="*/ 2 h 19"/>
                  <a:gd name="T12" fmla="*/ 10 w 21"/>
                  <a:gd name="T13" fmla="*/ 2 h 19"/>
                  <a:gd name="T14" fmla="*/ 15 w 21"/>
                  <a:gd name="T15" fmla="*/ 7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9">
                    <a:moveTo>
                      <a:pt x="15" y="7"/>
                    </a:moveTo>
                    <a:cubicBezTo>
                      <a:pt x="15" y="12"/>
                      <a:pt x="21" y="14"/>
                      <a:pt x="20" y="19"/>
                    </a:cubicBezTo>
                    <a:cubicBezTo>
                      <a:pt x="20" y="19"/>
                      <a:pt x="20" y="19"/>
                      <a:pt x="20" y="19"/>
                    </a:cubicBezTo>
                    <a:cubicBezTo>
                      <a:pt x="10" y="16"/>
                      <a:pt x="4" y="9"/>
                      <a:pt x="0" y="0"/>
                    </a:cubicBezTo>
                    <a:cubicBezTo>
                      <a:pt x="0" y="0"/>
                      <a:pt x="0" y="0"/>
                      <a:pt x="0" y="0"/>
                    </a:cubicBezTo>
                    <a:cubicBezTo>
                      <a:pt x="4" y="1"/>
                      <a:pt x="7" y="1"/>
                      <a:pt x="10" y="2"/>
                    </a:cubicBezTo>
                    <a:cubicBezTo>
                      <a:pt x="10" y="2"/>
                      <a:pt x="10" y="2"/>
                      <a:pt x="10" y="2"/>
                    </a:cubicBezTo>
                    <a:cubicBezTo>
                      <a:pt x="10" y="5"/>
                      <a:pt x="12" y="7"/>
                      <a:pt x="15"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5" name="Freeform 517">
                <a:extLst>
                  <a:ext uri="{FF2B5EF4-FFF2-40B4-BE49-F238E27FC236}">
                    <a16:creationId xmlns:a16="http://schemas.microsoft.com/office/drawing/2014/main" id="{89B5039C-F13D-14F9-91CF-67AD5D901015}"/>
                  </a:ext>
                </a:extLst>
              </p:cNvPr>
              <p:cNvSpPr/>
              <p:nvPr/>
            </p:nvSpPr>
            <p:spPr bwMode="auto">
              <a:xfrm>
                <a:off x="755" y="973"/>
                <a:ext cx="14" cy="31"/>
              </a:xfrm>
              <a:custGeom>
                <a:avLst/>
                <a:gdLst>
                  <a:gd name="T0" fmla="*/ 5 w 12"/>
                  <a:gd name="T1" fmla="*/ 0 h 27"/>
                  <a:gd name="T2" fmla="*/ 12 w 12"/>
                  <a:gd name="T3" fmla="*/ 27 h 27"/>
                  <a:gd name="T4" fmla="*/ 5 w 12"/>
                  <a:gd name="T5" fmla="*/ 0 h 27"/>
                </a:gdLst>
                <a:ahLst/>
                <a:cxnLst>
                  <a:cxn ang="0">
                    <a:pos x="T0" y="T1"/>
                  </a:cxn>
                  <a:cxn ang="0">
                    <a:pos x="T2" y="T3"/>
                  </a:cxn>
                  <a:cxn ang="0">
                    <a:pos x="T4" y="T5"/>
                  </a:cxn>
                </a:cxnLst>
                <a:rect l="0" t="0" r="r" b="b"/>
                <a:pathLst>
                  <a:path w="12" h="27">
                    <a:moveTo>
                      <a:pt x="5" y="0"/>
                    </a:moveTo>
                    <a:cubicBezTo>
                      <a:pt x="9" y="9"/>
                      <a:pt x="12" y="17"/>
                      <a:pt x="12" y="27"/>
                    </a:cubicBezTo>
                    <a:cubicBezTo>
                      <a:pt x="4" y="19"/>
                      <a:pt x="0" y="12"/>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6" name="Freeform 518">
                <a:extLst>
                  <a:ext uri="{FF2B5EF4-FFF2-40B4-BE49-F238E27FC236}">
                    <a16:creationId xmlns:a16="http://schemas.microsoft.com/office/drawing/2014/main" id="{DA79B649-19B6-3F16-FCC3-2F5CFE5A4481}"/>
                  </a:ext>
                </a:extLst>
              </p:cNvPr>
              <p:cNvSpPr/>
              <p:nvPr/>
            </p:nvSpPr>
            <p:spPr bwMode="auto">
              <a:xfrm>
                <a:off x="678" y="1430"/>
                <a:ext cx="24" cy="17"/>
              </a:xfrm>
              <a:custGeom>
                <a:avLst/>
                <a:gdLst>
                  <a:gd name="T0" fmla="*/ 14 w 21"/>
                  <a:gd name="T1" fmla="*/ 3 h 15"/>
                  <a:gd name="T2" fmla="*/ 20 w 21"/>
                  <a:gd name="T3" fmla="*/ 11 h 15"/>
                  <a:gd name="T4" fmla="*/ 10 w 21"/>
                  <a:gd name="T5" fmla="*/ 11 h 15"/>
                  <a:gd name="T6" fmla="*/ 0 w 21"/>
                  <a:gd name="T7" fmla="*/ 6 h 15"/>
                  <a:gd name="T8" fmla="*/ 14 w 21"/>
                  <a:gd name="T9" fmla="*/ 3 h 15"/>
                </a:gdLst>
                <a:ahLst/>
                <a:cxnLst>
                  <a:cxn ang="0">
                    <a:pos x="T0" y="T1"/>
                  </a:cxn>
                  <a:cxn ang="0">
                    <a:pos x="T2" y="T3"/>
                  </a:cxn>
                  <a:cxn ang="0">
                    <a:pos x="T4" y="T5"/>
                  </a:cxn>
                  <a:cxn ang="0">
                    <a:pos x="T6" y="T7"/>
                  </a:cxn>
                  <a:cxn ang="0">
                    <a:pos x="T8" y="T9"/>
                  </a:cxn>
                </a:cxnLst>
                <a:rect l="0" t="0" r="r" b="b"/>
                <a:pathLst>
                  <a:path w="21" h="15">
                    <a:moveTo>
                      <a:pt x="14" y="3"/>
                    </a:moveTo>
                    <a:cubicBezTo>
                      <a:pt x="18" y="4"/>
                      <a:pt x="21" y="7"/>
                      <a:pt x="20" y="11"/>
                    </a:cubicBezTo>
                    <a:cubicBezTo>
                      <a:pt x="18" y="15"/>
                      <a:pt x="14" y="13"/>
                      <a:pt x="10" y="11"/>
                    </a:cubicBezTo>
                    <a:cubicBezTo>
                      <a:pt x="7" y="10"/>
                      <a:pt x="2" y="10"/>
                      <a:pt x="0" y="6"/>
                    </a:cubicBezTo>
                    <a:cubicBezTo>
                      <a:pt x="4" y="0"/>
                      <a:pt x="10" y="10"/>
                      <a:pt x="1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7" name="Freeform 519">
                <a:extLst>
                  <a:ext uri="{FF2B5EF4-FFF2-40B4-BE49-F238E27FC236}">
                    <a16:creationId xmlns:a16="http://schemas.microsoft.com/office/drawing/2014/main" id="{609C03B5-19A5-0073-2DB9-EEF6B87EE4FF}"/>
                  </a:ext>
                </a:extLst>
              </p:cNvPr>
              <p:cNvSpPr/>
              <p:nvPr/>
            </p:nvSpPr>
            <p:spPr bwMode="auto">
              <a:xfrm>
                <a:off x="589" y="890"/>
                <a:ext cx="39" cy="11"/>
              </a:xfrm>
              <a:custGeom>
                <a:avLst/>
                <a:gdLst>
                  <a:gd name="T0" fmla="*/ 34 w 34"/>
                  <a:gd name="T1" fmla="*/ 8 h 9"/>
                  <a:gd name="T2" fmla="*/ 0 w 34"/>
                  <a:gd name="T3" fmla="*/ 2 h 9"/>
                  <a:gd name="T4" fmla="*/ 34 w 34"/>
                  <a:gd name="T5" fmla="*/ 8 h 9"/>
                  <a:gd name="T6" fmla="*/ 34 w 34"/>
                  <a:gd name="T7" fmla="*/ 8 h 9"/>
                </a:gdLst>
                <a:ahLst/>
                <a:cxnLst>
                  <a:cxn ang="0">
                    <a:pos x="T0" y="T1"/>
                  </a:cxn>
                  <a:cxn ang="0">
                    <a:pos x="T2" y="T3"/>
                  </a:cxn>
                  <a:cxn ang="0">
                    <a:pos x="T4" y="T5"/>
                  </a:cxn>
                  <a:cxn ang="0">
                    <a:pos x="T6" y="T7"/>
                  </a:cxn>
                </a:cxnLst>
                <a:rect l="0" t="0" r="r" b="b"/>
                <a:pathLst>
                  <a:path w="34" h="9">
                    <a:moveTo>
                      <a:pt x="34" y="8"/>
                    </a:moveTo>
                    <a:cubicBezTo>
                      <a:pt x="22" y="9"/>
                      <a:pt x="11" y="4"/>
                      <a:pt x="0" y="2"/>
                    </a:cubicBezTo>
                    <a:cubicBezTo>
                      <a:pt x="12" y="0"/>
                      <a:pt x="24" y="0"/>
                      <a:pt x="34" y="8"/>
                    </a:cubicBezTo>
                    <a:cubicBezTo>
                      <a:pt x="34" y="8"/>
                      <a:pt x="34" y="8"/>
                      <a:pt x="34"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8" name="Freeform 520">
                <a:extLst>
                  <a:ext uri="{FF2B5EF4-FFF2-40B4-BE49-F238E27FC236}">
                    <a16:creationId xmlns:a16="http://schemas.microsoft.com/office/drawing/2014/main" id="{C7F8CD70-9712-08DF-C492-0BCEE989B69F}"/>
                  </a:ext>
                </a:extLst>
              </p:cNvPr>
              <p:cNvSpPr/>
              <p:nvPr/>
            </p:nvSpPr>
            <p:spPr bwMode="auto">
              <a:xfrm>
                <a:off x="717" y="2047"/>
                <a:ext cx="14" cy="18"/>
              </a:xfrm>
              <a:custGeom>
                <a:avLst/>
                <a:gdLst>
                  <a:gd name="T0" fmla="*/ 12 w 12"/>
                  <a:gd name="T1" fmla="*/ 0 h 16"/>
                  <a:gd name="T2" fmla="*/ 12 w 12"/>
                  <a:gd name="T3" fmla="*/ 10 h 16"/>
                  <a:gd name="T4" fmla="*/ 4 w 12"/>
                  <a:gd name="T5" fmla="*/ 15 h 16"/>
                  <a:gd name="T6" fmla="*/ 1 w 12"/>
                  <a:gd name="T7" fmla="*/ 7 h 16"/>
                  <a:gd name="T8" fmla="*/ 12 w 12"/>
                  <a:gd name="T9" fmla="*/ 0 h 16"/>
                </a:gdLst>
                <a:ahLst/>
                <a:cxnLst>
                  <a:cxn ang="0">
                    <a:pos x="T0" y="T1"/>
                  </a:cxn>
                  <a:cxn ang="0">
                    <a:pos x="T2" y="T3"/>
                  </a:cxn>
                  <a:cxn ang="0">
                    <a:pos x="T4" y="T5"/>
                  </a:cxn>
                  <a:cxn ang="0">
                    <a:pos x="T6" y="T7"/>
                  </a:cxn>
                  <a:cxn ang="0">
                    <a:pos x="T8" y="T9"/>
                  </a:cxn>
                </a:cxnLst>
                <a:rect l="0" t="0" r="r" b="b"/>
                <a:pathLst>
                  <a:path w="12" h="16">
                    <a:moveTo>
                      <a:pt x="12" y="0"/>
                    </a:moveTo>
                    <a:cubicBezTo>
                      <a:pt x="12" y="4"/>
                      <a:pt x="12" y="7"/>
                      <a:pt x="12" y="10"/>
                    </a:cubicBezTo>
                    <a:cubicBezTo>
                      <a:pt x="10" y="13"/>
                      <a:pt x="7" y="16"/>
                      <a:pt x="4" y="15"/>
                    </a:cubicBezTo>
                    <a:cubicBezTo>
                      <a:pt x="0" y="14"/>
                      <a:pt x="2" y="10"/>
                      <a:pt x="1" y="7"/>
                    </a:cubicBezTo>
                    <a:cubicBezTo>
                      <a:pt x="4" y="3"/>
                      <a:pt x="6" y="0"/>
                      <a:pt x="1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9" name="Freeform 521">
                <a:extLst>
                  <a:ext uri="{FF2B5EF4-FFF2-40B4-BE49-F238E27FC236}">
                    <a16:creationId xmlns:a16="http://schemas.microsoft.com/office/drawing/2014/main" id="{5199A2DD-9F0A-010E-A6A2-FFED11BCFE84}"/>
                  </a:ext>
                </a:extLst>
              </p:cNvPr>
              <p:cNvSpPr/>
              <p:nvPr/>
            </p:nvSpPr>
            <p:spPr bwMode="auto">
              <a:xfrm>
                <a:off x="881" y="1840"/>
                <a:ext cx="19" cy="23"/>
              </a:xfrm>
              <a:custGeom>
                <a:avLst/>
                <a:gdLst>
                  <a:gd name="T0" fmla="*/ 16 w 16"/>
                  <a:gd name="T1" fmla="*/ 20 h 20"/>
                  <a:gd name="T2" fmla="*/ 0 w 16"/>
                  <a:gd name="T3" fmla="*/ 0 h 20"/>
                  <a:gd name="T4" fmla="*/ 16 w 16"/>
                  <a:gd name="T5" fmla="*/ 20 h 20"/>
                  <a:gd name="T6" fmla="*/ 16 w 16"/>
                  <a:gd name="T7" fmla="*/ 20 h 20"/>
                </a:gdLst>
                <a:ahLst/>
                <a:cxnLst>
                  <a:cxn ang="0">
                    <a:pos x="T0" y="T1"/>
                  </a:cxn>
                  <a:cxn ang="0">
                    <a:pos x="T2" y="T3"/>
                  </a:cxn>
                  <a:cxn ang="0">
                    <a:pos x="T4" y="T5"/>
                  </a:cxn>
                  <a:cxn ang="0">
                    <a:pos x="T6" y="T7"/>
                  </a:cxn>
                </a:cxnLst>
                <a:rect l="0" t="0" r="r" b="b"/>
                <a:pathLst>
                  <a:path w="16" h="20">
                    <a:moveTo>
                      <a:pt x="16" y="20"/>
                    </a:moveTo>
                    <a:cubicBezTo>
                      <a:pt x="5" y="15"/>
                      <a:pt x="1" y="11"/>
                      <a:pt x="0" y="0"/>
                    </a:cubicBezTo>
                    <a:cubicBezTo>
                      <a:pt x="6" y="7"/>
                      <a:pt x="14" y="11"/>
                      <a:pt x="16" y="20"/>
                    </a:cubicBezTo>
                    <a:cubicBezTo>
                      <a:pt x="16" y="20"/>
                      <a:pt x="16" y="20"/>
                      <a:pt x="16"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0" name="Freeform 522">
                <a:extLst>
                  <a:ext uri="{FF2B5EF4-FFF2-40B4-BE49-F238E27FC236}">
                    <a16:creationId xmlns:a16="http://schemas.microsoft.com/office/drawing/2014/main" id="{A7C5243E-4260-70CF-E37C-775951732499}"/>
                  </a:ext>
                </a:extLst>
              </p:cNvPr>
              <p:cNvSpPr/>
              <p:nvPr/>
            </p:nvSpPr>
            <p:spPr bwMode="auto">
              <a:xfrm>
                <a:off x="754" y="1523"/>
                <a:ext cx="19" cy="16"/>
              </a:xfrm>
              <a:custGeom>
                <a:avLst/>
                <a:gdLst>
                  <a:gd name="T0" fmla="*/ 15 w 17"/>
                  <a:gd name="T1" fmla="*/ 14 h 14"/>
                  <a:gd name="T2" fmla="*/ 0 w 17"/>
                  <a:gd name="T3" fmla="*/ 4 h 14"/>
                  <a:gd name="T4" fmla="*/ 15 w 17"/>
                  <a:gd name="T5" fmla="*/ 14 h 14"/>
                </a:gdLst>
                <a:ahLst/>
                <a:cxnLst>
                  <a:cxn ang="0">
                    <a:pos x="T0" y="T1"/>
                  </a:cxn>
                  <a:cxn ang="0">
                    <a:pos x="T2" y="T3"/>
                  </a:cxn>
                  <a:cxn ang="0">
                    <a:pos x="T4" y="T5"/>
                  </a:cxn>
                </a:cxnLst>
                <a:rect l="0" t="0" r="r" b="b"/>
                <a:pathLst>
                  <a:path w="17" h="14">
                    <a:moveTo>
                      <a:pt x="15" y="14"/>
                    </a:moveTo>
                    <a:cubicBezTo>
                      <a:pt x="11" y="11"/>
                      <a:pt x="6" y="8"/>
                      <a:pt x="0" y="4"/>
                    </a:cubicBezTo>
                    <a:cubicBezTo>
                      <a:pt x="12" y="0"/>
                      <a:pt x="17" y="3"/>
                      <a:pt x="15"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1" name="Freeform 523">
                <a:extLst>
                  <a:ext uri="{FF2B5EF4-FFF2-40B4-BE49-F238E27FC236}">
                    <a16:creationId xmlns:a16="http://schemas.microsoft.com/office/drawing/2014/main" id="{F331E723-5519-0B79-4D94-5BB8403640DE}"/>
                  </a:ext>
                </a:extLst>
              </p:cNvPr>
              <p:cNvSpPr/>
              <p:nvPr/>
            </p:nvSpPr>
            <p:spPr bwMode="auto">
              <a:xfrm>
                <a:off x="963" y="1903"/>
                <a:ext cx="16" cy="19"/>
              </a:xfrm>
              <a:custGeom>
                <a:avLst/>
                <a:gdLst>
                  <a:gd name="T0" fmla="*/ 0 w 14"/>
                  <a:gd name="T1" fmla="*/ 16 h 16"/>
                  <a:gd name="T2" fmla="*/ 7 w 14"/>
                  <a:gd name="T3" fmla="*/ 0 h 16"/>
                  <a:gd name="T4" fmla="*/ 0 w 14"/>
                  <a:gd name="T5" fmla="*/ 16 h 16"/>
                </a:gdLst>
                <a:ahLst/>
                <a:cxnLst>
                  <a:cxn ang="0">
                    <a:pos x="T0" y="T1"/>
                  </a:cxn>
                  <a:cxn ang="0">
                    <a:pos x="T2" y="T3"/>
                  </a:cxn>
                  <a:cxn ang="0">
                    <a:pos x="T4" y="T5"/>
                  </a:cxn>
                </a:cxnLst>
                <a:rect l="0" t="0" r="r" b="b"/>
                <a:pathLst>
                  <a:path w="14" h="16">
                    <a:moveTo>
                      <a:pt x="0" y="16"/>
                    </a:moveTo>
                    <a:cubicBezTo>
                      <a:pt x="0" y="9"/>
                      <a:pt x="4" y="5"/>
                      <a:pt x="7" y="0"/>
                    </a:cubicBezTo>
                    <a:cubicBezTo>
                      <a:pt x="5" y="5"/>
                      <a:pt x="14" y="14"/>
                      <a:pt x="0"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2" name="Freeform 524">
                <a:extLst>
                  <a:ext uri="{FF2B5EF4-FFF2-40B4-BE49-F238E27FC236}">
                    <a16:creationId xmlns:a16="http://schemas.microsoft.com/office/drawing/2014/main" id="{B7EC8BBF-B5FA-8EDF-E7C4-7A1667E0C467}"/>
                  </a:ext>
                </a:extLst>
              </p:cNvPr>
              <p:cNvSpPr/>
              <p:nvPr/>
            </p:nvSpPr>
            <p:spPr bwMode="auto">
              <a:xfrm>
                <a:off x="700" y="925"/>
                <a:ext cx="15" cy="16"/>
              </a:xfrm>
              <a:custGeom>
                <a:avLst/>
                <a:gdLst>
                  <a:gd name="T0" fmla="*/ 2 w 13"/>
                  <a:gd name="T1" fmla="*/ 9 h 14"/>
                  <a:gd name="T2" fmla="*/ 4 w 13"/>
                  <a:gd name="T3" fmla="*/ 1 h 14"/>
                  <a:gd name="T4" fmla="*/ 10 w 13"/>
                  <a:gd name="T5" fmla="*/ 7 h 14"/>
                  <a:gd name="T6" fmla="*/ 7 w 13"/>
                  <a:gd name="T7" fmla="*/ 14 h 14"/>
                  <a:gd name="T8" fmla="*/ 7 w 13"/>
                  <a:gd name="T9" fmla="*/ 14 h 14"/>
                  <a:gd name="T10" fmla="*/ 2 w 13"/>
                  <a:gd name="T11" fmla="*/ 9 h 14"/>
                </a:gdLst>
                <a:ahLst/>
                <a:cxnLst>
                  <a:cxn ang="0">
                    <a:pos x="T0" y="T1"/>
                  </a:cxn>
                  <a:cxn ang="0">
                    <a:pos x="T2" y="T3"/>
                  </a:cxn>
                  <a:cxn ang="0">
                    <a:pos x="T4" y="T5"/>
                  </a:cxn>
                  <a:cxn ang="0">
                    <a:pos x="T6" y="T7"/>
                  </a:cxn>
                  <a:cxn ang="0">
                    <a:pos x="T8" y="T9"/>
                  </a:cxn>
                  <a:cxn ang="0">
                    <a:pos x="T10" y="T11"/>
                  </a:cxn>
                </a:cxnLst>
                <a:rect l="0" t="0" r="r" b="b"/>
                <a:pathLst>
                  <a:path w="13" h="14">
                    <a:moveTo>
                      <a:pt x="2" y="9"/>
                    </a:moveTo>
                    <a:cubicBezTo>
                      <a:pt x="3" y="6"/>
                      <a:pt x="0" y="2"/>
                      <a:pt x="4" y="1"/>
                    </a:cubicBezTo>
                    <a:cubicBezTo>
                      <a:pt x="7" y="0"/>
                      <a:pt x="8" y="4"/>
                      <a:pt x="10" y="7"/>
                    </a:cubicBezTo>
                    <a:cubicBezTo>
                      <a:pt x="13" y="10"/>
                      <a:pt x="12" y="13"/>
                      <a:pt x="7" y="14"/>
                    </a:cubicBezTo>
                    <a:cubicBezTo>
                      <a:pt x="7" y="14"/>
                      <a:pt x="7" y="14"/>
                      <a:pt x="7" y="14"/>
                    </a:cubicBezTo>
                    <a:cubicBezTo>
                      <a:pt x="7" y="11"/>
                      <a:pt x="5" y="9"/>
                      <a:pt x="2"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3" name="Freeform 525">
                <a:extLst>
                  <a:ext uri="{FF2B5EF4-FFF2-40B4-BE49-F238E27FC236}">
                    <a16:creationId xmlns:a16="http://schemas.microsoft.com/office/drawing/2014/main" id="{1DBF44C3-4FA6-FC3A-0196-9AC357A5A3B2}"/>
                  </a:ext>
                </a:extLst>
              </p:cNvPr>
              <p:cNvSpPr/>
              <p:nvPr/>
            </p:nvSpPr>
            <p:spPr bwMode="auto">
              <a:xfrm>
                <a:off x="779" y="1474"/>
                <a:ext cx="7" cy="23"/>
              </a:xfrm>
              <a:custGeom>
                <a:avLst/>
                <a:gdLst>
                  <a:gd name="T0" fmla="*/ 3 w 6"/>
                  <a:gd name="T1" fmla="*/ 20 h 20"/>
                  <a:gd name="T2" fmla="*/ 1 w 6"/>
                  <a:gd name="T3" fmla="*/ 0 h 20"/>
                  <a:gd name="T4" fmla="*/ 3 w 6"/>
                  <a:gd name="T5" fmla="*/ 20 h 20"/>
                </a:gdLst>
                <a:ahLst/>
                <a:cxnLst>
                  <a:cxn ang="0">
                    <a:pos x="T0" y="T1"/>
                  </a:cxn>
                  <a:cxn ang="0">
                    <a:pos x="T2" y="T3"/>
                  </a:cxn>
                  <a:cxn ang="0">
                    <a:pos x="T4" y="T5"/>
                  </a:cxn>
                </a:cxnLst>
                <a:rect l="0" t="0" r="r" b="b"/>
                <a:pathLst>
                  <a:path w="6" h="20">
                    <a:moveTo>
                      <a:pt x="3" y="20"/>
                    </a:moveTo>
                    <a:cubicBezTo>
                      <a:pt x="0" y="12"/>
                      <a:pt x="0" y="7"/>
                      <a:pt x="1" y="0"/>
                    </a:cubicBezTo>
                    <a:cubicBezTo>
                      <a:pt x="6" y="6"/>
                      <a:pt x="6" y="12"/>
                      <a:pt x="3"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4" name="Freeform 526">
                <a:extLst>
                  <a:ext uri="{FF2B5EF4-FFF2-40B4-BE49-F238E27FC236}">
                    <a16:creationId xmlns:a16="http://schemas.microsoft.com/office/drawing/2014/main" id="{AE25989A-44D3-0EB0-CBF8-99F41424A7CF}"/>
                  </a:ext>
                </a:extLst>
              </p:cNvPr>
              <p:cNvSpPr/>
              <p:nvPr/>
            </p:nvSpPr>
            <p:spPr bwMode="auto">
              <a:xfrm>
                <a:off x="728" y="1502"/>
                <a:ext cx="12" cy="12"/>
              </a:xfrm>
              <a:custGeom>
                <a:avLst/>
                <a:gdLst>
                  <a:gd name="T0" fmla="*/ 0 w 11"/>
                  <a:gd name="T1" fmla="*/ 2 h 10"/>
                  <a:gd name="T2" fmla="*/ 11 w 11"/>
                  <a:gd name="T3" fmla="*/ 7 h 10"/>
                  <a:gd name="T4" fmla="*/ 10 w 11"/>
                  <a:gd name="T5" fmla="*/ 10 h 10"/>
                  <a:gd name="T6" fmla="*/ 0 w 11"/>
                  <a:gd name="T7" fmla="*/ 2 h 10"/>
                </a:gdLst>
                <a:ahLst/>
                <a:cxnLst>
                  <a:cxn ang="0">
                    <a:pos x="T0" y="T1"/>
                  </a:cxn>
                  <a:cxn ang="0">
                    <a:pos x="T2" y="T3"/>
                  </a:cxn>
                  <a:cxn ang="0">
                    <a:pos x="T4" y="T5"/>
                  </a:cxn>
                  <a:cxn ang="0">
                    <a:pos x="T6" y="T7"/>
                  </a:cxn>
                </a:cxnLst>
                <a:rect l="0" t="0" r="r" b="b"/>
                <a:pathLst>
                  <a:path w="11" h="10">
                    <a:moveTo>
                      <a:pt x="0" y="2"/>
                    </a:moveTo>
                    <a:cubicBezTo>
                      <a:pt x="7" y="0"/>
                      <a:pt x="9" y="3"/>
                      <a:pt x="11" y="7"/>
                    </a:cubicBezTo>
                    <a:cubicBezTo>
                      <a:pt x="11" y="8"/>
                      <a:pt x="10" y="10"/>
                      <a:pt x="10" y="10"/>
                    </a:cubicBezTo>
                    <a:cubicBezTo>
                      <a:pt x="4" y="10"/>
                      <a:pt x="3" y="6"/>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5" name="Freeform 527">
                <a:extLst>
                  <a:ext uri="{FF2B5EF4-FFF2-40B4-BE49-F238E27FC236}">
                    <a16:creationId xmlns:a16="http://schemas.microsoft.com/office/drawing/2014/main" id="{341C5A5E-BDEC-A7D8-8A85-7BB160EE13EE}"/>
                  </a:ext>
                </a:extLst>
              </p:cNvPr>
              <p:cNvSpPr/>
              <p:nvPr/>
            </p:nvSpPr>
            <p:spPr bwMode="auto">
              <a:xfrm>
                <a:off x="882" y="2032"/>
                <a:ext cx="14" cy="17"/>
              </a:xfrm>
              <a:custGeom>
                <a:avLst/>
                <a:gdLst>
                  <a:gd name="T0" fmla="*/ 5 w 12"/>
                  <a:gd name="T1" fmla="*/ 0 h 15"/>
                  <a:gd name="T2" fmla="*/ 12 w 12"/>
                  <a:gd name="T3" fmla="*/ 13 h 15"/>
                  <a:gd name="T4" fmla="*/ 12 w 12"/>
                  <a:gd name="T5" fmla="*/ 15 h 15"/>
                  <a:gd name="T6" fmla="*/ 0 w 12"/>
                  <a:gd name="T7" fmla="*/ 14 h 15"/>
                  <a:gd name="T8" fmla="*/ 5 w 12"/>
                  <a:gd name="T9" fmla="*/ 0 h 15"/>
                </a:gdLst>
                <a:ahLst/>
                <a:cxnLst>
                  <a:cxn ang="0">
                    <a:pos x="T0" y="T1"/>
                  </a:cxn>
                  <a:cxn ang="0">
                    <a:pos x="T2" y="T3"/>
                  </a:cxn>
                  <a:cxn ang="0">
                    <a:pos x="T4" y="T5"/>
                  </a:cxn>
                  <a:cxn ang="0">
                    <a:pos x="T6" y="T7"/>
                  </a:cxn>
                  <a:cxn ang="0">
                    <a:pos x="T8" y="T9"/>
                  </a:cxn>
                </a:cxnLst>
                <a:rect l="0" t="0" r="r" b="b"/>
                <a:pathLst>
                  <a:path w="12" h="15">
                    <a:moveTo>
                      <a:pt x="5" y="0"/>
                    </a:moveTo>
                    <a:cubicBezTo>
                      <a:pt x="7" y="4"/>
                      <a:pt x="10" y="9"/>
                      <a:pt x="12" y="13"/>
                    </a:cubicBezTo>
                    <a:cubicBezTo>
                      <a:pt x="12" y="13"/>
                      <a:pt x="12" y="14"/>
                      <a:pt x="12" y="15"/>
                    </a:cubicBezTo>
                    <a:cubicBezTo>
                      <a:pt x="8" y="15"/>
                      <a:pt x="4" y="14"/>
                      <a:pt x="0" y="14"/>
                    </a:cubicBezTo>
                    <a:cubicBezTo>
                      <a:pt x="3" y="10"/>
                      <a:pt x="6" y="6"/>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6" name="Freeform 528">
                <a:extLst>
                  <a:ext uri="{FF2B5EF4-FFF2-40B4-BE49-F238E27FC236}">
                    <a16:creationId xmlns:a16="http://schemas.microsoft.com/office/drawing/2014/main" id="{F00DE2C2-2F70-10EA-2DA5-59C43EBEF50F}"/>
                  </a:ext>
                </a:extLst>
              </p:cNvPr>
              <p:cNvSpPr/>
              <p:nvPr/>
            </p:nvSpPr>
            <p:spPr bwMode="auto">
              <a:xfrm>
                <a:off x="595" y="873"/>
                <a:ext cx="19" cy="9"/>
              </a:xfrm>
              <a:custGeom>
                <a:avLst/>
                <a:gdLst>
                  <a:gd name="T0" fmla="*/ 16 w 16"/>
                  <a:gd name="T1" fmla="*/ 8 h 8"/>
                  <a:gd name="T2" fmla="*/ 0 w 16"/>
                  <a:gd name="T3" fmla="*/ 2 h 8"/>
                  <a:gd name="T4" fmla="*/ 16 w 16"/>
                  <a:gd name="T5" fmla="*/ 8 h 8"/>
                </a:gdLst>
                <a:ahLst/>
                <a:cxnLst>
                  <a:cxn ang="0">
                    <a:pos x="T0" y="T1"/>
                  </a:cxn>
                  <a:cxn ang="0">
                    <a:pos x="T2" y="T3"/>
                  </a:cxn>
                  <a:cxn ang="0">
                    <a:pos x="T4" y="T5"/>
                  </a:cxn>
                </a:cxnLst>
                <a:rect l="0" t="0" r="r" b="b"/>
                <a:pathLst>
                  <a:path w="16" h="8">
                    <a:moveTo>
                      <a:pt x="16" y="8"/>
                    </a:moveTo>
                    <a:cubicBezTo>
                      <a:pt x="8" y="8"/>
                      <a:pt x="4" y="5"/>
                      <a:pt x="0" y="2"/>
                    </a:cubicBezTo>
                    <a:cubicBezTo>
                      <a:pt x="6" y="0"/>
                      <a:pt x="10" y="3"/>
                      <a:pt x="16"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7" name="Freeform 529">
                <a:extLst>
                  <a:ext uri="{FF2B5EF4-FFF2-40B4-BE49-F238E27FC236}">
                    <a16:creationId xmlns:a16="http://schemas.microsoft.com/office/drawing/2014/main" id="{044FBAF9-38A1-7A7F-F16B-7EAF849BBE2F}"/>
                  </a:ext>
                </a:extLst>
              </p:cNvPr>
              <p:cNvSpPr/>
              <p:nvPr/>
            </p:nvSpPr>
            <p:spPr bwMode="auto">
              <a:xfrm>
                <a:off x="733" y="999"/>
                <a:ext cx="11" cy="11"/>
              </a:xfrm>
              <a:custGeom>
                <a:avLst/>
                <a:gdLst>
                  <a:gd name="T0" fmla="*/ 0 w 9"/>
                  <a:gd name="T1" fmla="*/ 0 h 9"/>
                  <a:gd name="T2" fmla="*/ 9 w 9"/>
                  <a:gd name="T3" fmla="*/ 9 h 9"/>
                  <a:gd name="T4" fmla="*/ 0 w 9"/>
                  <a:gd name="T5" fmla="*/ 0 h 9"/>
                </a:gdLst>
                <a:ahLst/>
                <a:cxnLst>
                  <a:cxn ang="0">
                    <a:pos x="T0" y="T1"/>
                  </a:cxn>
                  <a:cxn ang="0">
                    <a:pos x="T2" y="T3"/>
                  </a:cxn>
                  <a:cxn ang="0">
                    <a:pos x="T4" y="T5"/>
                  </a:cxn>
                </a:cxnLst>
                <a:rect l="0" t="0" r="r" b="b"/>
                <a:pathLst>
                  <a:path w="9" h="9">
                    <a:moveTo>
                      <a:pt x="0" y="0"/>
                    </a:moveTo>
                    <a:cubicBezTo>
                      <a:pt x="5" y="1"/>
                      <a:pt x="8" y="3"/>
                      <a:pt x="9" y="9"/>
                    </a:cubicBezTo>
                    <a:cubicBezTo>
                      <a:pt x="3" y="8"/>
                      <a:pt x="1" y="6"/>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8" name="Freeform 530">
                <a:extLst>
                  <a:ext uri="{FF2B5EF4-FFF2-40B4-BE49-F238E27FC236}">
                    <a16:creationId xmlns:a16="http://schemas.microsoft.com/office/drawing/2014/main" id="{315406F5-BB48-1BE2-3678-B3504AC2BE1E}"/>
                  </a:ext>
                </a:extLst>
              </p:cNvPr>
              <p:cNvSpPr/>
              <p:nvPr/>
            </p:nvSpPr>
            <p:spPr bwMode="auto">
              <a:xfrm>
                <a:off x="936" y="1945"/>
                <a:ext cx="10" cy="12"/>
              </a:xfrm>
              <a:custGeom>
                <a:avLst/>
                <a:gdLst>
                  <a:gd name="T0" fmla="*/ 1 w 8"/>
                  <a:gd name="T1" fmla="*/ 11 h 11"/>
                  <a:gd name="T2" fmla="*/ 8 w 8"/>
                  <a:gd name="T3" fmla="*/ 0 h 11"/>
                  <a:gd name="T4" fmla="*/ 1 w 8"/>
                  <a:gd name="T5" fmla="*/ 11 h 11"/>
                </a:gdLst>
                <a:ahLst/>
                <a:cxnLst>
                  <a:cxn ang="0">
                    <a:pos x="T0" y="T1"/>
                  </a:cxn>
                  <a:cxn ang="0">
                    <a:pos x="T2" y="T3"/>
                  </a:cxn>
                  <a:cxn ang="0">
                    <a:pos x="T4" y="T5"/>
                  </a:cxn>
                </a:cxnLst>
                <a:rect l="0" t="0" r="r" b="b"/>
                <a:pathLst>
                  <a:path w="8" h="11">
                    <a:moveTo>
                      <a:pt x="1" y="11"/>
                    </a:moveTo>
                    <a:cubicBezTo>
                      <a:pt x="2" y="7"/>
                      <a:pt x="0" y="2"/>
                      <a:pt x="8" y="0"/>
                    </a:cubicBezTo>
                    <a:cubicBezTo>
                      <a:pt x="8" y="5"/>
                      <a:pt x="6" y="9"/>
                      <a:pt x="1"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9" name="Freeform 531">
                <a:extLst>
                  <a:ext uri="{FF2B5EF4-FFF2-40B4-BE49-F238E27FC236}">
                    <a16:creationId xmlns:a16="http://schemas.microsoft.com/office/drawing/2014/main" id="{A164CA09-DCC7-2588-DC04-9E4C9391BFD7}"/>
                  </a:ext>
                </a:extLst>
              </p:cNvPr>
              <p:cNvSpPr/>
              <p:nvPr/>
            </p:nvSpPr>
            <p:spPr bwMode="auto">
              <a:xfrm>
                <a:off x="833" y="1812"/>
                <a:ext cx="16" cy="9"/>
              </a:xfrm>
              <a:custGeom>
                <a:avLst/>
                <a:gdLst>
                  <a:gd name="T0" fmla="*/ 0 w 14"/>
                  <a:gd name="T1" fmla="*/ 4 h 8"/>
                  <a:gd name="T2" fmla="*/ 14 w 14"/>
                  <a:gd name="T3" fmla="*/ 4 h 8"/>
                  <a:gd name="T4" fmla="*/ 0 w 14"/>
                  <a:gd name="T5" fmla="*/ 4 h 8"/>
                </a:gdLst>
                <a:ahLst/>
                <a:cxnLst>
                  <a:cxn ang="0">
                    <a:pos x="T0" y="T1"/>
                  </a:cxn>
                  <a:cxn ang="0">
                    <a:pos x="T2" y="T3"/>
                  </a:cxn>
                  <a:cxn ang="0">
                    <a:pos x="T4" y="T5"/>
                  </a:cxn>
                </a:cxnLst>
                <a:rect l="0" t="0" r="r" b="b"/>
                <a:pathLst>
                  <a:path w="14" h="8">
                    <a:moveTo>
                      <a:pt x="0" y="4"/>
                    </a:moveTo>
                    <a:cubicBezTo>
                      <a:pt x="4" y="0"/>
                      <a:pt x="8" y="1"/>
                      <a:pt x="14" y="4"/>
                    </a:cubicBezTo>
                    <a:cubicBezTo>
                      <a:pt x="8" y="8"/>
                      <a:pt x="4" y="3"/>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0" name="Freeform 532">
                <a:extLst>
                  <a:ext uri="{FF2B5EF4-FFF2-40B4-BE49-F238E27FC236}">
                    <a16:creationId xmlns:a16="http://schemas.microsoft.com/office/drawing/2014/main" id="{B0DDC500-DC10-AABA-7DE3-4FAE388C33A9}"/>
                  </a:ext>
                </a:extLst>
              </p:cNvPr>
              <p:cNvSpPr/>
              <p:nvPr/>
            </p:nvSpPr>
            <p:spPr bwMode="auto">
              <a:xfrm>
                <a:off x="763" y="1821"/>
                <a:ext cx="14" cy="9"/>
              </a:xfrm>
              <a:custGeom>
                <a:avLst/>
                <a:gdLst>
                  <a:gd name="T0" fmla="*/ 3 w 12"/>
                  <a:gd name="T1" fmla="*/ 8 h 8"/>
                  <a:gd name="T2" fmla="*/ 6 w 12"/>
                  <a:gd name="T3" fmla="*/ 2 h 8"/>
                  <a:gd name="T4" fmla="*/ 12 w 12"/>
                  <a:gd name="T5" fmla="*/ 6 h 8"/>
                  <a:gd name="T6" fmla="*/ 12 w 12"/>
                  <a:gd name="T7" fmla="*/ 6 h 8"/>
                  <a:gd name="T8" fmla="*/ 5 w 12"/>
                  <a:gd name="T9" fmla="*/ 8 h 8"/>
                  <a:gd name="T10" fmla="*/ 5 w 12"/>
                  <a:gd name="T11" fmla="*/ 8 h 8"/>
                  <a:gd name="T12" fmla="*/ 3 w 12"/>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2" h="8">
                    <a:moveTo>
                      <a:pt x="3" y="8"/>
                    </a:moveTo>
                    <a:cubicBezTo>
                      <a:pt x="0" y="4"/>
                      <a:pt x="3" y="3"/>
                      <a:pt x="6" y="2"/>
                    </a:cubicBezTo>
                    <a:cubicBezTo>
                      <a:pt x="10" y="0"/>
                      <a:pt x="12" y="2"/>
                      <a:pt x="12" y="6"/>
                    </a:cubicBezTo>
                    <a:cubicBezTo>
                      <a:pt x="12" y="6"/>
                      <a:pt x="12" y="6"/>
                      <a:pt x="12" y="6"/>
                    </a:cubicBezTo>
                    <a:cubicBezTo>
                      <a:pt x="10" y="6"/>
                      <a:pt x="7" y="5"/>
                      <a:pt x="5" y="8"/>
                    </a:cubicBezTo>
                    <a:cubicBezTo>
                      <a:pt x="5" y="8"/>
                      <a:pt x="5" y="8"/>
                      <a:pt x="5" y="8"/>
                    </a:cubicBezTo>
                    <a:cubicBezTo>
                      <a:pt x="4" y="8"/>
                      <a:pt x="3" y="8"/>
                      <a:pt x="3"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1" name="Freeform 533">
                <a:extLst>
                  <a:ext uri="{FF2B5EF4-FFF2-40B4-BE49-F238E27FC236}">
                    <a16:creationId xmlns:a16="http://schemas.microsoft.com/office/drawing/2014/main" id="{F4090960-206A-00D7-9557-38DA62EC8AE5}"/>
                  </a:ext>
                </a:extLst>
              </p:cNvPr>
              <p:cNvSpPr/>
              <p:nvPr/>
            </p:nvSpPr>
            <p:spPr bwMode="auto">
              <a:xfrm>
                <a:off x="759" y="1459"/>
                <a:ext cx="8" cy="13"/>
              </a:xfrm>
              <a:custGeom>
                <a:avLst/>
                <a:gdLst>
                  <a:gd name="T0" fmla="*/ 5 w 7"/>
                  <a:gd name="T1" fmla="*/ 0 h 12"/>
                  <a:gd name="T2" fmla="*/ 4 w 7"/>
                  <a:gd name="T3" fmla="*/ 12 h 12"/>
                  <a:gd name="T4" fmla="*/ 5 w 7"/>
                  <a:gd name="T5" fmla="*/ 0 h 12"/>
                </a:gdLst>
                <a:ahLst/>
                <a:cxnLst>
                  <a:cxn ang="0">
                    <a:pos x="T0" y="T1"/>
                  </a:cxn>
                  <a:cxn ang="0">
                    <a:pos x="T2" y="T3"/>
                  </a:cxn>
                  <a:cxn ang="0">
                    <a:pos x="T4" y="T5"/>
                  </a:cxn>
                </a:cxnLst>
                <a:rect l="0" t="0" r="r" b="b"/>
                <a:pathLst>
                  <a:path w="7" h="12">
                    <a:moveTo>
                      <a:pt x="5" y="0"/>
                    </a:moveTo>
                    <a:cubicBezTo>
                      <a:pt x="7" y="4"/>
                      <a:pt x="7" y="8"/>
                      <a:pt x="4" y="12"/>
                    </a:cubicBezTo>
                    <a:cubicBezTo>
                      <a:pt x="0" y="6"/>
                      <a:pt x="5" y="4"/>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2" name="Freeform 534">
                <a:extLst>
                  <a:ext uri="{FF2B5EF4-FFF2-40B4-BE49-F238E27FC236}">
                    <a16:creationId xmlns:a16="http://schemas.microsoft.com/office/drawing/2014/main" id="{92E738B6-28AA-3E12-CD79-54A914813D40}"/>
                  </a:ext>
                </a:extLst>
              </p:cNvPr>
              <p:cNvSpPr/>
              <p:nvPr/>
            </p:nvSpPr>
            <p:spPr bwMode="auto">
              <a:xfrm>
                <a:off x="749" y="993"/>
                <a:ext cx="7" cy="11"/>
              </a:xfrm>
              <a:custGeom>
                <a:avLst/>
                <a:gdLst>
                  <a:gd name="T0" fmla="*/ 0 w 6"/>
                  <a:gd name="T1" fmla="*/ 0 h 9"/>
                  <a:gd name="T2" fmla="*/ 6 w 6"/>
                  <a:gd name="T3" fmla="*/ 9 h 9"/>
                  <a:gd name="T4" fmla="*/ 0 w 6"/>
                  <a:gd name="T5" fmla="*/ 0 h 9"/>
                </a:gdLst>
                <a:ahLst/>
                <a:cxnLst>
                  <a:cxn ang="0">
                    <a:pos x="T0" y="T1"/>
                  </a:cxn>
                  <a:cxn ang="0">
                    <a:pos x="T2" y="T3"/>
                  </a:cxn>
                  <a:cxn ang="0">
                    <a:pos x="T4" y="T5"/>
                  </a:cxn>
                </a:cxnLst>
                <a:rect l="0" t="0" r="r" b="b"/>
                <a:pathLst>
                  <a:path w="6" h="9">
                    <a:moveTo>
                      <a:pt x="0" y="0"/>
                    </a:moveTo>
                    <a:cubicBezTo>
                      <a:pt x="3" y="2"/>
                      <a:pt x="6" y="3"/>
                      <a:pt x="6" y="9"/>
                    </a:cubicBezTo>
                    <a:cubicBezTo>
                      <a:pt x="0" y="8"/>
                      <a:pt x="0" y="4"/>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3" name="Freeform 535">
                <a:extLst>
                  <a:ext uri="{FF2B5EF4-FFF2-40B4-BE49-F238E27FC236}">
                    <a16:creationId xmlns:a16="http://schemas.microsoft.com/office/drawing/2014/main" id="{2A2D4E6B-46DC-BB8B-E96C-00CC2384A1B9}"/>
                  </a:ext>
                </a:extLst>
              </p:cNvPr>
              <p:cNvSpPr/>
              <p:nvPr/>
            </p:nvSpPr>
            <p:spPr bwMode="auto">
              <a:xfrm>
                <a:off x="692" y="911"/>
                <a:ext cx="8" cy="8"/>
              </a:xfrm>
              <a:custGeom>
                <a:avLst/>
                <a:gdLst>
                  <a:gd name="T0" fmla="*/ 7 w 7"/>
                  <a:gd name="T1" fmla="*/ 7 h 7"/>
                  <a:gd name="T2" fmla="*/ 0 w 7"/>
                  <a:gd name="T3" fmla="*/ 3 h 7"/>
                  <a:gd name="T4" fmla="*/ 2 w 7"/>
                  <a:gd name="T5" fmla="*/ 0 h 7"/>
                  <a:gd name="T6" fmla="*/ 7 w 7"/>
                  <a:gd name="T7" fmla="*/ 7 h 7"/>
                </a:gdLst>
                <a:ahLst/>
                <a:cxnLst>
                  <a:cxn ang="0">
                    <a:pos x="T0" y="T1"/>
                  </a:cxn>
                  <a:cxn ang="0">
                    <a:pos x="T2" y="T3"/>
                  </a:cxn>
                  <a:cxn ang="0">
                    <a:pos x="T4" y="T5"/>
                  </a:cxn>
                  <a:cxn ang="0">
                    <a:pos x="T6" y="T7"/>
                  </a:cxn>
                </a:cxnLst>
                <a:rect l="0" t="0" r="r" b="b"/>
                <a:pathLst>
                  <a:path w="7" h="7">
                    <a:moveTo>
                      <a:pt x="7" y="7"/>
                    </a:moveTo>
                    <a:cubicBezTo>
                      <a:pt x="4" y="6"/>
                      <a:pt x="1" y="6"/>
                      <a:pt x="0" y="3"/>
                    </a:cubicBezTo>
                    <a:cubicBezTo>
                      <a:pt x="0" y="1"/>
                      <a:pt x="1" y="0"/>
                      <a:pt x="2" y="0"/>
                    </a:cubicBezTo>
                    <a:cubicBezTo>
                      <a:pt x="6" y="1"/>
                      <a:pt x="6" y="4"/>
                      <a:pt x="7"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4" name="Freeform 536">
                <a:extLst>
                  <a:ext uri="{FF2B5EF4-FFF2-40B4-BE49-F238E27FC236}">
                    <a16:creationId xmlns:a16="http://schemas.microsoft.com/office/drawing/2014/main" id="{01C17E50-A00A-170B-2BBD-47F54C7A9C1E}"/>
                  </a:ext>
                </a:extLst>
              </p:cNvPr>
              <p:cNvSpPr/>
              <p:nvPr/>
            </p:nvSpPr>
            <p:spPr bwMode="auto">
              <a:xfrm>
                <a:off x="744" y="1517"/>
                <a:ext cx="8" cy="9"/>
              </a:xfrm>
              <a:custGeom>
                <a:avLst/>
                <a:gdLst>
                  <a:gd name="T0" fmla="*/ 0 w 7"/>
                  <a:gd name="T1" fmla="*/ 4 h 8"/>
                  <a:gd name="T2" fmla="*/ 0 w 7"/>
                  <a:gd name="T3" fmla="*/ 3 h 8"/>
                  <a:gd name="T4" fmla="*/ 6 w 7"/>
                  <a:gd name="T5" fmla="*/ 2 h 8"/>
                  <a:gd name="T6" fmla="*/ 6 w 7"/>
                  <a:gd name="T7" fmla="*/ 5 h 8"/>
                  <a:gd name="T8" fmla="*/ 0 w 7"/>
                  <a:gd name="T9" fmla="*/ 4 h 8"/>
                </a:gdLst>
                <a:ahLst/>
                <a:cxnLst>
                  <a:cxn ang="0">
                    <a:pos x="T0" y="T1"/>
                  </a:cxn>
                  <a:cxn ang="0">
                    <a:pos x="T2" y="T3"/>
                  </a:cxn>
                  <a:cxn ang="0">
                    <a:pos x="T4" y="T5"/>
                  </a:cxn>
                  <a:cxn ang="0">
                    <a:pos x="T6" y="T7"/>
                  </a:cxn>
                  <a:cxn ang="0">
                    <a:pos x="T8" y="T9"/>
                  </a:cxn>
                </a:cxnLst>
                <a:rect l="0" t="0" r="r" b="b"/>
                <a:pathLst>
                  <a:path w="7" h="8">
                    <a:moveTo>
                      <a:pt x="0" y="4"/>
                    </a:moveTo>
                    <a:cubicBezTo>
                      <a:pt x="0" y="4"/>
                      <a:pt x="0" y="3"/>
                      <a:pt x="0" y="3"/>
                    </a:cubicBezTo>
                    <a:cubicBezTo>
                      <a:pt x="1" y="0"/>
                      <a:pt x="3" y="0"/>
                      <a:pt x="6" y="2"/>
                    </a:cubicBezTo>
                    <a:cubicBezTo>
                      <a:pt x="6" y="3"/>
                      <a:pt x="7" y="5"/>
                      <a:pt x="6" y="5"/>
                    </a:cubicBezTo>
                    <a:cubicBezTo>
                      <a:pt x="4" y="8"/>
                      <a:pt x="2" y="5"/>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5" name="Freeform 537">
                <a:extLst>
                  <a:ext uri="{FF2B5EF4-FFF2-40B4-BE49-F238E27FC236}">
                    <a16:creationId xmlns:a16="http://schemas.microsoft.com/office/drawing/2014/main" id="{8D039E2A-107C-FD40-A867-23273ABCC132}"/>
                  </a:ext>
                </a:extLst>
              </p:cNvPr>
              <p:cNvSpPr/>
              <p:nvPr/>
            </p:nvSpPr>
            <p:spPr bwMode="auto">
              <a:xfrm>
                <a:off x="722" y="991"/>
                <a:ext cx="8" cy="7"/>
              </a:xfrm>
              <a:custGeom>
                <a:avLst/>
                <a:gdLst>
                  <a:gd name="T0" fmla="*/ 5 w 7"/>
                  <a:gd name="T1" fmla="*/ 0 h 6"/>
                  <a:gd name="T2" fmla="*/ 6 w 7"/>
                  <a:gd name="T3" fmla="*/ 3 h 6"/>
                  <a:gd name="T4" fmla="*/ 4 w 7"/>
                  <a:gd name="T5" fmla="*/ 6 h 6"/>
                  <a:gd name="T6" fmla="*/ 1 w 7"/>
                  <a:gd name="T7" fmla="*/ 3 h 6"/>
                  <a:gd name="T8" fmla="*/ 5 w 7"/>
                  <a:gd name="T9" fmla="*/ 0 h 6"/>
                </a:gdLst>
                <a:ahLst/>
                <a:cxnLst>
                  <a:cxn ang="0">
                    <a:pos x="T0" y="T1"/>
                  </a:cxn>
                  <a:cxn ang="0">
                    <a:pos x="T2" y="T3"/>
                  </a:cxn>
                  <a:cxn ang="0">
                    <a:pos x="T4" y="T5"/>
                  </a:cxn>
                  <a:cxn ang="0">
                    <a:pos x="T6" y="T7"/>
                  </a:cxn>
                  <a:cxn ang="0">
                    <a:pos x="T8" y="T9"/>
                  </a:cxn>
                </a:cxnLst>
                <a:rect l="0" t="0" r="r" b="b"/>
                <a:pathLst>
                  <a:path w="7" h="6">
                    <a:moveTo>
                      <a:pt x="5" y="0"/>
                    </a:moveTo>
                    <a:cubicBezTo>
                      <a:pt x="5" y="0"/>
                      <a:pt x="6" y="2"/>
                      <a:pt x="6" y="3"/>
                    </a:cubicBezTo>
                    <a:cubicBezTo>
                      <a:pt x="7" y="5"/>
                      <a:pt x="6" y="6"/>
                      <a:pt x="4" y="6"/>
                    </a:cubicBezTo>
                    <a:cubicBezTo>
                      <a:pt x="3" y="5"/>
                      <a:pt x="1" y="4"/>
                      <a:pt x="1" y="3"/>
                    </a:cubicBezTo>
                    <a:cubicBezTo>
                      <a:pt x="0" y="1"/>
                      <a:pt x="1" y="1"/>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6" name="Freeform 538">
                <a:extLst>
                  <a:ext uri="{FF2B5EF4-FFF2-40B4-BE49-F238E27FC236}">
                    <a16:creationId xmlns:a16="http://schemas.microsoft.com/office/drawing/2014/main" id="{EB28F0FE-0775-6ECD-FFB1-DEBC20EC3410}"/>
                  </a:ext>
                </a:extLst>
              </p:cNvPr>
              <p:cNvSpPr/>
              <p:nvPr/>
            </p:nvSpPr>
            <p:spPr bwMode="auto">
              <a:xfrm>
                <a:off x="957" y="1922"/>
                <a:ext cx="8" cy="11"/>
              </a:xfrm>
              <a:custGeom>
                <a:avLst/>
                <a:gdLst>
                  <a:gd name="T0" fmla="*/ 0 w 7"/>
                  <a:gd name="T1" fmla="*/ 10 h 10"/>
                  <a:gd name="T2" fmla="*/ 5 w 7"/>
                  <a:gd name="T3" fmla="*/ 0 h 10"/>
                  <a:gd name="T4" fmla="*/ 5 w 7"/>
                  <a:gd name="T5" fmla="*/ 0 h 10"/>
                  <a:gd name="T6" fmla="*/ 0 w 7"/>
                  <a:gd name="T7" fmla="*/ 10 h 10"/>
                </a:gdLst>
                <a:ahLst/>
                <a:cxnLst>
                  <a:cxn ang="0">
                    <a:pos x="T0" y="T1"/>
                  </a:cxn>
                  <a:cxn ang="0">
                    <a:pos x="T2" y="T3"/>
                  </a:cxn>
                  <a:cxn ang="0">
                    <a:pos x="T4" y="T5"/>
                  </a:cxn>
                  <a:cxn ang="0">
                    <a:pos x="T6" y="T7"/>
                  </a:cxn>
                </a:cxnLst>
                <a:rect l="0" t="0" r="r" b="b"/>
                <a:pathLst>
                  <a:path w="7" h="10">
                    <a:moveTo>
                      <a:pt x="0" y="10"/>
                    </a:moveTo>
                    <a:cubicBezTo>
                      <a:pt x="1" y="6"/>
                      <a:pt x="2" y="2"/>
                      <a:pt x="5" y="0"/>
                    </a:cubicBezTo>
                    <a:cubicBezTo>
                      <a:pt x="5" y="0"/>
                      <a:pt x="5" y="0"/>
                      <a:pt x="5" y="0"/>
                    </a:cubicBezTo>
                    <a:cubicBezTo>
                      <a:pt x="5" y="4"/>
                      <a:pt x="7" y="9"/>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7" name="Freeform 539">
                <a:extLst>
                  <a:ext uri="{FF2B5EF4-FFF2-40B4-BE49-F238E27FC236}">
                    <a16:creationId xmlns:a16="http://schemas.microsoft.com/office/drawing/2014/main" id="{F7D521C3-ACD0-F282-22EA-5245D563B40C}"/>
                  </a:ext>
                </a:extLst>
              </p:cNvPr>
              <p:cNvSpPr/>
              <p:nvPr/>
            </p:nvSpPr>
            <p:spPr bwMode="auto">
              <a:xfrm>
                <a:off x="729" y="2033"/>
                <a:ext cx="4" cy="14"/>
              </a:xfrm>
              <a:custGeom>
                <a:avLst/>
                <a:gdLst>
                  <a:gd name="T0" fmla="*/ 3 w 4"/>
                  <a:gd name="T1" fmla="*/ 0 h 12"/>
                  <a:gd name="T2" fmla="*/ 2 w 4"/>
                  <a:gd name="T3" fmla="*/ 12 h 12"/>
                  <a:gd name="T4" fmla="*/ 3 w 4"/>
                  <a:gd name="T5" fmla="*/ 0 h 12"/>
                </a:gdLst>
                <a:ahLst/>
                <a:cxnLst>
                  <a:cxn ang="0">
                    <a:pos x="T0" y="T1"/>
                  </a:cxn>
                  <a:cxn ang="0">
                    <a:pos x="T2" y="T3"/>
                  </a:cxn>
                  <a:cxn ang="0">
                    <a:pos x="T4" y="T5"/>
                  </a:cxn>
                </a:cxnLst>
                <a:rect l="0" t="0" r="r" b="b"/>
                <a:pathLst>
                  <a:path w="4" h="12">
                    <a:moveTo>
                      <a:pt x="3" y="0"/>
                    </a:moveTo>
                    <a:cubicBezTo>
                      <a:pt x="3" y="4"/>
                      <a:pt x="4" y="8"/>
                      <a:pt x="2" y="12"/>
                    </a:cubicBezTo>
                    <a:cubicBezTo>
                      <a:pt x="1" y="8"/>
                      <a:pt x="0" y="4"/>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8" name="Freeform 540">
                <a:extLst>
                  <a:ext uri="{FF2B5EF4-FFF2-40B4-BE49-F238E27FC236}">
                    <a16:creationId xmlns:a16="http://schemas.microsoft.com/office/drawing/2014/main" id="{A90120D5-07A7-4A85-87D6-14E54FE5B5F3}"/>
                  </a:ext>
                </a:extLst>
              </p:cNvPr>
              <p:cNvSpPr/>
              <p:nvPr/>
            </p:nvSpPr>
            <p:spPr bwMode="auto">
              <a:xfrm>
                <a:off x="918" y="1844"/>
                <a:ext cx="5" cy="9"/>
              </a:xfrm>
              <a:custGeom>
                <a:avLst/>
                <a:gdLst>
                  <a:gd name="T0" fmla="*/ 2 w 4"/>
                  <a:gd name="T1" fmla="*/ 0 h 8"/>
                  <a:gd name="T2" fmla="*/ 2 w 4"/>
                  <a:gd name="T3" fmla="*/ 8 h 8"/>
                  <a:gd name="T4" fmla="*/ 2 w 4"/>
                  <a:gd name="T5" fmla="*/ 0 h 8"/>
                </a:gdLst>
                <a:ahLst/>
                <a:cxnLst>
                  <a:cxn ang="0">
                    <a:pos x="T0" y="T1"/>
                  </a:cxn>
                  <a:cxn ang="0">
                    <a:pos x="T2" y="T3"/>
                  </a:cxn>
                  <a:cxn ang="0">
                    <a:pos x="T4" y="T5"/>
                  </a:cxn>
                </a:cxnLst>
                <a:rect l="0" t="0" r="r" b="b"/>
                <a:pathLst>
                  <a:path w="4" h="8">
                    <a:moveTo>
                      <a:pt x="2" y="0"/>
                    </a:moveTo>
                    <a:cubicBezTo>
                      <a:pt x="4" y="2"/>
                      <a:pt x="3" y="5"/>
                      <a:pt x="2" y="8"/>
                    </a:cubicBezTo>
                    <a:cubicBezTo>
                      <a:pt x="0" y="5"/>
                      <a:pt x="0" y="3"/>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89" name="Freeform 541">
                <a:extLst>
                  <a:ext uri="{FF2B5EF4-FFF2-40B4-BE49-F238E27FC236}">
                    <a16:creationId xmlns:a16="http://schemas.microsoft.com/office/drawing/2014/main" id="{FC1F0BA2-0D92-D2A7-024C-2932928C4CDD}"/>
                  </a:ext>
                </a:extLst>
              </p:cNvPr>
              <p:cNvSpPr/>
              <p:nvPr/>
            </p:nvSpPr>
            <p:spPr bwMode="auto">
              <a:xfrm>
                <a:off x="731" y="1440"/>
                <a:ext cx="5" cy="5"/>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0" y="4"/>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0" name="Freeform 542">
                <a:extLst>
                  <a:ext uri="{FF2B5EF4-FFF2-40B4-BE49-F238E27FC236}">
                    <a16:creationId xmlns:a16="http://schemas.microsoft.com/office/drawing/2014/main" id="{DF17460C-E55B-9793-20B5-789BB43CB5F5}"/>
                  </a:ext>
                </a:extLst>
              </p:cNvPr>
              <p:cNvSpPr/>
              <p:nvPr/>
            </p:nvSpPr>
            <p:spPr bwMode="auto">
              <a:xfrm>
                <a:off x="686" y="1424"/>
                <a:ext cx="4" cy="3"/>
              </a:xfrm>
              <a:custGeom>
                <a:avLst/>
                <a:gdLst>
                  <a:gd name="T0" fmla="*/ 1 w 3"/>
                  <a:gd name="T1" fmla="*/ 0 h 2"/>
                  <a:gd name="T2" fmla="*/ 3 w 3"/>
                  <a:gd name="T3" fmla="*/ 1 h 2"/>
                  <a:gd name="T4" fmla="*/ 2 w 3"/>
                  <a:gd name="T5" fmla="*/ 2 h 2"/>
                  <a:gd name="T6" fmla="*/ 0 w 3"/>
                  <a:gd name="T7" fmla="*/ 2 h 2"/>
                  <a:gd name="T8" fmla="*/ 1 w 3"/>
                  <a:gd name="T9" fmla="*/ 0 h 2"/>
                </a:gdLst>
                <a:ahLst/>
                <a:cxnLst>
                  <a:cxn ang="0">
                    <a:pos x="T0" y="T1"/>
                  </a:cxn>
                  <a:cxn ang="0">
                    <a:pos x="T2" y="T3"/>
                  </a:cxn>
                  <a:cxn ang="0">
                    <a:pos x="T4" y="T5"/>
                  </a:cxn>
                  <a:cxn ang="0">
                    <a:pos x="T6" y="T7"/>
                  </a:cxn>
                  <a:cxn ang="0">
                    <a:pos x="T8" y="T9"/>
                  </a:cxn>
                </a:cxnLst>
                <a:rect l="0" t="0" r="r" b="b"/>
                <a:pathLst>
                  <a:path w="3" h="2">
                    <a:moveTo>
                      <a:pt x="1" y="0"/>
                    </a:moveTo>
                    <a:cubicBezTo>
                      <a:pt x="2" y="0"/>
                      <a:pt x="3" y="0"/>
                      <a:pt x="3" y="1"/>
                    </a:cubicBezTo>
                    <a:cubicBezTo>
                      <a:pt x="3" y="1"/>
                      <a:pt x="3" y="2"/>
                      <a:pt x="2" y="2"/>
                    </a:cubicBezTo>
                    <a:cubicBezTo>
                      <a:pt x="2" y="2"/>
                      <a:pt x="1" y="2"/>
                      <a:pt x="0" y="2"/>
                    </a:cubicBezTo>
                    <a:cubicBezTo>
                      <a:pt x="0" y="1"/>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1" name="Freeform 543">
                <a:extLst>
                  <a:ext uri="{FF2B5EF4-FFF2-40B4-BE49-F238E27FC236}">
                    <a16:creationId xmlns:a16="http://schemas.microsoft.com/office/drawing/2014/main" id="{45C7B310-1C08-7994-C8EE-326FB8F69FAF}"/>
                  </a:ext>
                </a:extLst>
              </p:cNvPr>
              <p:cNvSpPr/>
              <p:nvPr/>
            </p:nvSpPr>
            <p:spPr bwMode="auto">
              <a:xfrm>
                <a:off x="750" y="1050"/>
                <a:ext cx="6" cy="4"/>
              </a:xfrm>
              <a:custGeom>
                <a:avLst/>
                <a:gdLst>
                  <a:gd name="T0" fmla="*/ 0 w 5"/>
                  <a:gd name="T1" fmla="*/ 3 h 4"/>
                  <a:gd name="T2" fmla="*/ 1 w 5"/>
                  <a:gd name="T3" fmla="*/ 0 h 4"/>
                  <a:gd name="T4" fmla="*/ 4 w 5"/>
                  <a:gd name="T5" fmla="*/ 2 h 4"/>
                  <a:gd name="T6" fmla="*/ 3 w 5"/>
                  <a:gd name="T7" fmla="*/ 4 h 4"/>
                  <a:gd name="T8" fmla="*/ 0 w 5"/>
                  <a:gd name="T9" fmla="*/ 3 h 4"/>
                </a:gdLst>
                <a:ahLst/>
                <a:cxnLst>
                  <a:cxn ang="0">
                    <a:pos x="T0" y="T1"/>
                  </a:cxn>
                  <a:cxn ang="0">
                    <a:pos x="T2" y="T3"/>
                  </a:cxn>
                  <a:cxn ang="0">
                    <a:pos x="T4" y="T5"/>
                  </a:cxn>
                  <a:cxn ang="0">
                    <a:pos x="T6" y="T7"/>
                  </a:cxn>
                  <a:cxn ang="0">
                    <a:pos x="T8" y="T9"/>
                  </a:cxn>
                </a:cxnLst>
                <a:rect l="0" t="0" r="r" b="b"/>
                <a:pathLst>
                  <a:path w="5" h="4">
                    <a:moveTo>
                      <a:pt x="0" y="3"/>
                    </a:moveTo>
                    <a:cubicBezTo>
                      <a:pt x="0" y="2"/>
                      <a:pt x="1" y="1"/>
                      <a:pt x="1" y="0"/>
                    </a:cubicBezTo>
                    <a:cubicBezTo>
                      <a:pt x="2" y="1"/>
                      <a:pt x="3" y="1"/>
                      <a:pt x="4" y="2"/>
                    </a:cubicBezTo>
                    <a:cubicBezTo>
                      <a:pt x="3" y="3"/>
                      <a:pt x="5" y="4"/>
                      <a:pt x="3" y="4"/>
                    </a:cubicBezTo>
                    <a:cubicBezTo>
                      <a:pt x="2" y="4"/>
                      <a:pt x="1" y="3"/>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2" name="Freeform 544">
                <a:extLst>
                  <a:ext uri="{FF2B5EF4-FFF2-40B4-BE49-F238E27FC236}">
                    <a16:creationId xmlns:a16="http://schemas.microsoft.com/office/drawing/2014/main" id="{9FF2BB8D-D600-0893-E81C-22D640035D03}"/>
                  </a:ext>
                </a:extLst>
              </p:cNvPr>
              <p:cNvSpPr/>
              <p:nvPr/>
            </p:nvSpPr>
            <p:spPr bwMode="auto">
              <a:xfrm>
                <a:off x="656" y="942"/>
                <a:ext cx="4"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1" y="0"/>
                      <a:pt x="2" y="0"/>
                      <a:pt x="3" y="1"/>
                    </a:cubicBezTo>
                    <a:cubicBezTo>
                      <a:pt x="3" y="1"/>
                      <a:pt x="2" y="3"/>
                      <a:pt x="2" y="3"/>
                    </a:cubicBezTo>
                    <a:cubicBezTo>
                      <a:pt x="1" y="3"/>
                      <a:pt x="0" y="2"/>
                      <a:pt x="0" y="2"/>
                    </a:cubicBezTo>
                    <a:cubicBezTo>
                      <a:pt x="0" y="1"/>
                      <a:pt x="0"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3" name="Freeform 545">
                <a:extLst>
                  <a:ext uri="{FF2B5EF4-FFF2-40B4-BE49-F238E27FC236}">
                    <a16:creationId xmlns:a16="http://schemas.microsoft.com/office/drawing/2014/main" id="{ECA3B3E4-FA6A-8CB7-7E35-B1E54330EE12}"/>
                  </a:ext>
                </a:extLst>
              </p:cNvPr>
              <p:cNvSpPr/>
              <p:nvPr/>
            </p:nvSpPr>
            <p:spPr bwMode="auto">
              <a:xfrm>
                <a:off x="685" y="927"/>
                <a:ext cx="6" cy="6"/>
              </a:xfrm>
              <a:custGeom>
                <a:avLst/>
                <a:gdLst>
                  <a:gd name="T0" fmla="*/ 5 w 5"/>
                  <a:gd name="T1" fmla="*/ 5 h 5"/>
                  <a:gd name="T2" fmla="*/ 0 w 5"/>
                  <a:gd name="T3" fmla="*/ 0 h 5"/>
                  <a:gd name="T4" fmla="*/ 1 w 5"/>
                  <a:gd name="T5" fmla="*/ 0 h 5"/>
                  <a:gd name="T6" fmla="*/ 5 w 5"/>
                  <a:gd name="T7" fmla="*/ 5 h 5"/>
                  <a:gd name="T8" fmla="*/ 5 w 5"/>
                  <a:gd name="T9" fmla="*/ 5 h 5"/>
                </a:gdLst>
                <a:ahLst/>
                <a:cxnLst>
                  <a:cxn ang="0">
                    <a:pos x="T0" y="T1"/>
                  </a:cxn>
                  <a:cxn ang="0">
                    <a:pos x="T2" y="T3"/>
                  </a:cxn>
                  <a:cxn ang="0">
                    <a:pos x="T4" y="T5"/>
                  </a:cxn>
                  <a:cxn ang="0">
                    <a:pos x="T6" y="T7"/>
                  </a:cxn>
                  <a:cxn ang="0">
                    <a:pos x="T8" y="T9"/>
                  </a:cxn>
                </a:cxnLst>
                <a:rect l="0" t="0" r="r" b="b"/>
                <a:pathLst>
                  <a:path w="5" h="5">
                    <a:moveTo>
                      <a:pt x="5" y="5"/>
                    </a:moveTo>
                    <a:cubicBezTo>
                      <a:pt x="2" y="5"/>
                      <a:pt x="1" y="3"/>
                      <a:pt x="0" y="0"/>
                    </a:cubicBezTo>
                    <a:cubicBezTo>
                      <a:pt x="0" y="0"/>
                      <a:pt x="1" y="0"/>
                      <a:pt x="1" y="0"/>
                    </a:cubicBezTo>
                    <a:cubicBezTo>
                      <a:pt x="4" y="0"/>
                      <a:pt x="5" y="2"/>
                      <a:pt x="5" y="5"/>
                    </a:cubicBezTo>
                    <a:cubicBezTo>
                      <a:pt x="5" y="5"/>
                      <a:pt x="5" y="5"/>
                      <a:pt x="5"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4" name="Freeform 546">
                <a:extLst>
                  <a:ext uri="{FF2B5EF4-FFF2-40B4-BE49-F238E27FC236}">
                    <a16:creationId xmlns:a16="http://schemas.microsoft.com/office/drawing/2014/main" id="{13B03B39-2280-74C5-7A15-C2452617BA3C}"/>
                  </a:ext>
                </a:extLst>
              </p:cNvPr>
              <p:cNvSpPr/>
              <p:nvPr/>
            </p:nvSpPr>
            <p:spPr bwMode="auto">
              <a:xfrm>
                <a:off x="954" y="1933"/>
                <a:ext cx="3" cy="4"/>
              </a:xfrm>
              <a:custGeom>
                <a:avLst/>
                <a:gdLst>
                  <a:gd name="T0" fmla="*/ 3 w 3"/>
                  <a:gd name="T1" fmla="*/ 0 h 3"/>
                  <a:gd name="T2" fmla="*/ 1 w 3"/>
                  <a:gd name="T3" fmla="*/ 3 h 3"/>
                  <a:gd name="T4" fmla="*/ 0 w 3"/>
                  <a:gd name="T5" fmla="*/ 2 h 3"/>
                  <a:gd name="T6" fmla="*/ 3 w 3"/>
                  <a:gd name="T7" fmla="*/ 0 h 3"/>
                </a:gdLst>
                <a:ahLst/>
                <a:cxnLst>
                  <a:cxn ang="0">
                    <a:pos x="T0" y="T1"/>
                  </a:cxn>
                  <a:cxn ang="0">
                    <a:pos x="T2" y="T3"/>
                  </a:cxn>
                  <a:cxn ang="0">
                    <a:pos x="T4" y="T5"/>
                  </a:cxn>
                  <a:cxn ang="0">
                    <a:pos x="T6" y="T7"/>
                  </a:cxn>
                </a:cxnLst>
                <a:rect l="0" t="0" r="r" b="b"/>
                <a:pathLst>
                  <a:path w="3" h="3">
                    <a:moveTo>
                      <a:pt x="3" y="0"/>
                    </a:moveTo>
                    <a:cubicBezTo>
                      <a:pt x="3" y="1"/>
                      <a:pt x="3" y="3"/>
                      <a:pt x="1" y="3"/>
                    </a:cubicBezTo>
                    <a:cubicBezTo>
                      <a:pt x="0" y="3"/>
                      <a:pt x="0" y="3"/>
                      <a:pt x="0" y="2"/>
                    </a:cubicBezTo>
                    <a:cubicBezTo>
                      <a:pt x="0" y="0"/>
                      <a:pt x="2" y="0"/>
                      <a:pt x="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5" name="Freeform 547">
                <a:extLst>
                  <a:ext uri="{FF2B5EF4-FFF2-40B4-BE49-F238E27FC236}">
                    <a16:creationId xmlns:a16="http://schemas.microsoft.com/office/drawing/2014/main" id="{097E8763-E411-0E5D-329F-E6D137009962}"/>
                  </a:ext>
                </a:extLst>
              </p:cNvPr>
              <p:cNvSpPr/>
              <p:nvPr/>
            </p:nvSpPr>
            <p:spPr bwMode="auto">
              <a:xfrm>
                <a:off x="794" y="1068"/>
                <a:ext cx="2" cy="6"/>
              </a:xfrm>
              <a:custGeom>
                <a:avLst/>
                <a:gdLst>
                  <a:gd name="T0" fmla="*/ 2 w 2"/>
                  <a:gd name="T1" fmla="*/ 5 h 5"/>
                  <a:gd name="T2" fmla="*/ 0 w 2"/>
                  <a:gd name="T3" fmla="*/ 0 h 5"/>
                  <a:gd name="T4" fmla="*/ 1 w 2"/>
                  <a:gd name="T5" fmla="*/ 0 h 5"/>
                  <a:gd name="T6" fmla="*/ 2 w 2"/>
                  <a:gd name="T7" fmla="*/ 5 h 5"/>
                </a:gdLst>
                <a:ahLst/>
                <a:cxnLst>
                  <a:cxn ang="0">
                    <a:pos x="T0" y="T1"/>
                  </a:cxn>
                  <a:cxn ang="0">
                    <a:pos x="T2" y="T3"/>
                  </a:cxn>
                  <a:cxn ang="0">
                    <a:pos x="T4" y="T5"/>
                  </a:cxn>
                  <a:cxn ang="0">
                    <a:pos x="T6" y="T7"/>
                  </a:cxn>
                </a:cxnLst>
                <a:rect l="0" t="0" r="r" b="b"/>
                <a:pathLst>
                  <a:path w="2" h="5">
                    <a:moveTo>
                      <a:pt x="2" y="5"/>
                    </a:moveTo>
                    <a:cubicBezTo>
                      <a:pt x="0" y="4"/>
                      <a:pt x="0" y="2"/>
                      <a:pt x="0" y="0"/>
                    </a:cubicBezTo>
                    <a:cubicBezTo>
                      <a:pt x="0" y="0"/>
                      <a:pt x="1" y="0"/>
                      <a:pt x="1" y="0"/>
                    </a:cubicBezTo>
                    <a:cubicBezTo>
                      <a:pt x="2" y="2"/>
                      <a:pt x="2" y="3"/>
                      <a:pt x="2"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6" name="Freeform 548">
                <a:extLst>
                  <a:ext uri="{FF2B5EF4-FFF2-40B4-BE49-F238E27FC236}">
                    <a16:creationId xmlns:a16="http://schemas.microsoft.com/office/drawing/2014/main" id="{17305217-D9D5-9061-BBAA-8F86C2EC55CF}"/>
                  </a:ext>
                </a:extLst>
              </p:cNvPr>
              <p:cNvSpPr/>
              <p:nvPr/>
            </p:nvSpPr>
            <p:spPr bwMode="auto">
              <a:xfrm>
                <a:off x="896" y="1832"/>
                <a:ext cx="4" cy="6"/>
              </a:xfrm>
              <a:custGeom>
                <a:avLst/>
                <a:gdLst>
                  <a:gd name="T0" fmla="*/ 3 w 3"/>
                  <a:gd name="T1" fmla="*/ 5 h 5"/>
                  <a:gd name="T2" fmla="*/ 1 w 3"/>
                  <a:gd name="T3" fmla="*/ 1 h 5"/>
                  <a:gd name="T4" fmla="*/ 2 w 3"/>
                  <a:gd name="T5" fmla="*/ 0 h 5"/>
                  <a:gd name="T6" fmla="*/ 3 w 3"/>
                  <a:gd name="T7" fmla="*/ 5 h 5"/>
                </a:gdLst>
                <a:ahLst/>
                <a:cxnLst>
                  <a:cxn ang="0">
                    <a:pos x="T0" y="T1"/>
                  </a:cxn>
                  <a:cxn ang="0">
                    <a:pos x="T2" y="T3"/>
                  </a:cxn>
                  <a:cxn ang="0">
                    <a:pos x="T4" y="T5"/>
                  </a:cxn>
                  <a:cxn ang="0">
                    <a:pos x="T6" y="T7"/>
                  </a:cxn>
                </a:cxnLst>
                <a:rect l="0" t="0" r="r" b="b"/>
                <a:pathLst>
                  <a:path w="3" h="5">
                    <a:moveTo>
                      <a:pt x="3" y="5"/>
                    </a:moveTo>
                    <a:cubicBezTo>
                      <a:pt x="1" y="4"/>
                      <a:pt x="0" y="3"/>
                      <a:pt x="1" y="1"/>
                    </a:cubicBezTo>
                    <a:cubicBezTo>
                      <a:pt x="1" y="0"/>
                      <a:pt x="1" y="0"/>
                      <a:pt x="2" y="0"/>
                    </a:cubicBezTo>
                    <a:cubicBezTo>
                      <a:pt x="2" y="2"/>
                      <a:pt x="2" y="4"/>
                      <a:pt x="3"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7" name="Freeform 549">
                <a:extLst>
                  <a:ext uri="{FF2B5EF4-FFF2-40B4-BE49-F238E27FC236}">
                    <a16:creationId xmlns:a16="http://schemas.microsoft.com/office/drawing/2014/main" id="{F894F43E-C46C-3424-6D65-E3E85421DA08}"/>
                  </a:ext>
                </a:extLst>
              </p:cNvPr>
              <p:cNvSpPr/>
              <p:nvPr/>
            </p:nvSpPr>
            <p:spPr bwMode="auto">
              <a:xfrm>
                <a:off x="726" y="1435"/>
                <a:ext cx="2" cy="1"/>
              </a:xfrm>
              <a:custGeom>
                <a:avLst/>
                <a:gdLst>
                  <a:gd name="T0" fmla="*/ 1 w 1"/>
                  <a:gd name="T1" fmla="*/ 0 h 1"/>
                  <a:gd name="T2" fmla="*/ 1 w 1"/>
                  <a:gd name="T3" fmla="*/ 1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1"/>
                      <a:pt x="1" y="1"/>
                    </a:cubicBezTo>
                    <a:cubicBezTo>
                      <a:pt x="1" y="1"/>
                      <a:pt x="1" y="1"/>
                      <a:pt x="0" y="1"/>
                    </a:cubicBezTo>
                    <a:cubicBezTo>
                      <a:pt x="0" y="1"/>
                      <a:pt x="0" y="0"/>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8" name="Freeform 550">
                <a:extLst>
                  <a:ext uri="{FF2B5EF4-FFF2-40B4-BE49-F238E27FC236}">
                    <a16:creationId xmlns:a16="http://schemas.microsoft.com/office/drawing/2014/main" id="{B38FD0CD-D5BA-8DED-FAEB-0B6A0CDA3168}"/>
                  </a:ext>
                </a:extLst>
              </p:cNvPr>
              <p:cNvSpPr/>
              <p:nvPr/>
            </p:nvSpPr>
            <p:spPr bwMode="auto">
              <a:xfrm>
                <a:off x="877" y="2037"/>
                <a:ext cx="3" cy="3"/>
              </a:xfrm>
              <a:custGeom>
                <a:avLst/>
                <a:gdLst>
                  <a:gd name="T0" fmla="*/ 0 w 3"/>
                  <a:gd name="T1" fmla="*/ 0 h 2"/>
                  <a:gd name="T2" fmla="*/ 3 w 3"/>
                  <a:gd name="T3" fmla="*/ 1 h 2"/>
                  <a:gd name="T4" fmla="*/ 3 w 3"/>
                  <a:gd name="T5" fmla="*/ 2 h 2"/>
                  <a:gd name="T6" fmla="*/ 0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cubicBezTo>
                      <a:pt x="1" y="1"/>
                      <a:pt x="2" y="1"/>
                      <a:pt x="3" y="1"/>
                    </a:cubicBezTo>
                    <a:cubicBezTo>
                      <a:pt x="3" y="2"/>
                      <a:pt x="3" y="2"/>
                      <a:pt x="3" y="2"/>
                    </a:cubicBezTo>
                    <a:cubicBezTo>
                      <a:pt x="2" y="2"/>
                      <a:pt x="1" y="1"/>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9" name="Freeform 551">
                <a:extLst>
                  <a:ext uri="{FF2B5EF4-FFF2-40B4-BE49-F238E27FC236}">
                    <a16:creationId xmlns:a16="http://schemas.microsoft.com/office/drawing/2014/main" id="{7C6E1A95-2B6D-EB55-101D-76B407269A41}"/>
                  </a:ext>
                </a:extLst>
              </p:cNvPr>
              <p:cNvSpPr/>
              <p:nvPr/>
            </p:nvSpPr>
            <p:spPr bwMode="auto">
              <a:xfrm>
                <a:off x="755" y="1054"/>
                <a:ext cx="6" cy="4"/>
              </a:xfrm>
              <a:custGeom>
                <a:avLst/>
                <a:gdLst>
                  <a:gd name="T0" fmla="*/ 5 w 5"/>
                  <a:gd name="T1" fmla="*/ 3 h 3"/>
                  <a:gd name="T2" fmla="*/ 0 w 5"/>
                  <a:gd name="T3" fmla="*/ 0 h 3"/>
                  <a:gd name="T4" fmla="*/ 5 w 5"/>
                  <a:gd name="T5" fmla="*/ 3 h 3"/>
                </a:gdLst>
                <a:ahLst/>
                <a:cxnLst>
                  <a:cxn ang="0">
                    <a:pos x="T0" y="T1"/>
                  </a:cxn>
                  <a:cxn ang="0">
                    <a:pos x="T2" y="T3"/>
                  </a:cxn>
                  <a:cxn ang="0">
                    <a:pos x="T4" y="T5"/>
                  </a:cxn>
                </a:cxnLst>
                <a:rect l="0" t="0" r="r" b="b"/>
                <a:pathLst>
                  <a:path w="5" h="3">
                    <a:moveTo>
                      <a:pt x="5" y="3"/>
                    </a:moveTo>
                    <a:cubicBezTo>
                      <a:pt x="3" y="3"/>
                      <a:pt x="1" y="2"/>
                      <a:pt x="0" y="0"/>
                    </a:cubicBezTo>
                    <a:cubicBezTo>
                      <a:pt x="2" y="0"/>
                      <a:pt x="4" y="1"/>
                      <a:pt x="5"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0" name="Freeform 552">
                <a:extLst>
                  <a:ext uri="{FF2B5EF4-FFF2-40B4-BE49-F238E27FC236}">
                    <a16:creationId xmlns:a16="http://schemas.microsoft.com/office/drawing/2014/main" id="{03273FC2-C4A9-60F5-8611-EB50449A39CC}"/>
                  </a:ext>
                </a:extLst>
              </p:cNvPr>
              <p:cNvSpPr/>
              <p:nvPr/>
            </p:nvSpPr>
            <p:spPr bwMode="auto">
              <a:xfrm>
                <a:off x="748" y="1013"/>
                <a:ext cx="5" cy="2"/>
              </a:xfrm>
              <a:custGeom>
                <a:avLst/>
                <a:gdLst>
                  <a:gd name="T0" fmla="*/ 3 w 4"/>
                  <a:gd name="T1" fmla="*/ 2 h 2"/>
                  <a:gd name="T2" fmla="*/ 0 w 4"/>
                  <a:gd name="T3" fmla="*/ 1 h 2"/>
                  <a:gd name="T4" fmla="*/ 1 w 4"/>
                  <a:gd name="T5" fmla="*/ 0 h 2"/>
                  <a:gd name="T6" fmla="*/ 4 w 4"/>
                  <a:gd name="T7" fmla="*/ 2 h 2"/>
                  <a:gd name="T8" fmla="*/ 3 w 4"/>
                  <a:gd name="T9" fmla="*/ 2 h 2"/>
                </a:gdLst>
                <a:ahLst/>
                <a:cxnLst>
                  <a:cxn ang="0">
                    <a:pos x="T0" y="T1"/>
                  </a:cxn>
                  <a:cxn ang="0">
                    <a:pos x="T2" y="T3"/>
                  </a:cxn>
                  <a:cxn ang="0">
                    <a:pos x="T4" y="T5"/>
                  </a:cxn>
                  <a:cxn ang="0">
                    <a:pos x="T6" y="T7"/>
                  </a:cxn>
                  <a:cxn ang="0">
                    <a:pos x="T8" y="T9"/>
                  </a:cxn>
                </a:cxnLst>
                <a:rect l="0" t="0" r="r" b="b"/>
                <a:pathLst>
                  <a:path w="4" h="2">
                    <a:moveTo>
                      <a:pt x="3" y="2"/>
                    </a:moveTo>
                    <a:cubicBezTo>
                      <a:pt x="2" y="2"/>
                      <a:pt x="1" y="2"/>
                      <a:pt x="0" y="1"/>
                    </a:cubicBezTo>
                    <a:cubicBezTo>
                      <a:pt x="1" y="1"/>
                      <a:pt x="1" y="1"/>
                      <a:pt x="1" y="0"/>
                    </a:cubicBezTo>
                    <a:cubicBezTo>
                      <a:pt x="2" y="1"/>
                      <a:pt x="3" y="2"/>
                      <a:pt x="4" y="2"/>
                    </a:cubicBezTo>
                    <a:cubicBezTo>
                      <a:pt x="4" y="2"/>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1" name="Freeform 553">
                <a:extLst>
                  <a:ext uri="{FF2B5EF4-FFF2-40B4-BE49-F238E27FC236}">
                    <a16:creationId xmlns:a16="http://schemas.microsoft.com/office/drawing/2014/main" id="{2CAB5142-AE96-C4EB-61EA-FF93B5EB6B44}"/>
                  </a:ext>
                </a:extLst>
              </p:cNvPr>
              <p:cNvSpPr/>
              <p:nvPr/>
            </p:nvSpPr>
            <p:spPr bwMode="auto">
              <a:xfrm>
                <a:off x="764" y="1447"/>
                <a:ext cx="1" cy="1"/>
              </a:xfrm>
              <a:custGeom>
                <a:avLst/>
                <a:gdLst>
                  <a:gd name="T0" fmla="*/ 0 w 1"/>
                  <a:gd name="T1" fmla="*/ 0 h 1"/>
                  <a:gd name="T2" fmla="*/ 1 w 1"/>
                  <a:gd name="T3" fmla="*/ 0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0"/>
                      <a:pt x="1" y="0"/>
                    </a:cubicBezTo>
                    <a:cubicBezTo>
                      <a:pt x="1" y="1"/>
                      <a:pt x="1" y="1"/>
                      <a:pt x="0" y="1"/>
                    </a:cubicBezTo>
                    <a:cubicBezTo>
                      <a:pt x="0" y="1"/>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2" name="Freeform 554">
                <a:extLst>
                  <a:ext uri="{FF2B5EF4-FFF2-40B4-BE49-F238E27FC236}">
                    <a16:creationId xmlns:a16="http://schemas.microsoft.com/office/drawing/2014/main" id="{9A184FAA-6CFC-45AD-8828-825D16DAADEE}"/>
                  </a:ext>
                </a:extLst>
              </p:cNvPr>
              <p:cNvSpPr/>
              <p:nvPr/>
            </p:nvSpPr>
            <p:spPr bwMode="auto">
              <a:xfrm>
                <a:off x="891" y="1875"/>
                <a:ext cx="1" cy="2"/>
              </a:xfrm>
              <a:custGeom>
                <a:avLst/>
                <a:gdLst>
                  <a:gd name="T0" fmla="*/ 1 w 1"/>
                  <a:gd name="T1" fmla="*/ 1 h 2"/>
                  <a:gd name="T2" fmla="*/ 1 w 1"/>
                  <a:gd name="T3" fmla="*/ 1 h 2"/>
                  <a:gd name="T4" fmla="*/ 0 w 1"/>
                  <a:gd name="T5" fmla="*/ 2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1"/>
                    </a:cubicBezTo>
                    <a:cubicBezTo>
                      <a:pt x="1" y="2"/>
                      <a:pt x="0" y="1"/>
                      <a:pt x="0" y="2"/>
                    </a:cubicBezTo>
                    <a:cubicBezTo>
                      <a:pt x="0" y="1"/>
                      <a:pt x="0" y="1"/>
                      <a:pt x="0" y="0"/>
                    </a:cubicBezTo>
                    <a:cubicBezTo>
                      <a:pt x="0"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3" name="Freeform 555">
                <a:extLst>
                  <a:ext uri="{FF2B5EF4-FFF2-40B4-BE49-F238E27FC236}">
                    <a16:creationId xmlns:a16="http://schemas.microsoft.com/office/drawing/2014/main" id="{F975B70B-BA64-8A52-29E1-EE7A28DC4C3B}"/>
                  </a:ext>
                </a:extLst>
              </p:cNvPr>
              <p:cNvSpPr/>
              <p:nvPr/>
            </p:nvSpPr>
            <p:spPr bwMode="auto">
              <a:xfrm>
                <a:off x="693" y="1434"/>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4" name="Freeform 556">
                <a:extLst>
                  <a:ext uri="{FF2B5EF4-FFF2-40B4-BE49-F238E27FC236}">
                    <a16:creationId xmlns:a16="http://schemas.microsoft.com/office/drawing/2014/main" id="{80D5D9E8-5859-03B9-0A9F-23F8001B6763}"/>
                  </a:ext>
                </a:extLst>
              </p:cNvPr>
              <p:cNvSpPr/>
              <p:nvPr/>
            </p:nvSpPr>
            <p:spPr bwMode="auto">
              <a:xfrm>
                <a:off x="707" y="1018"/>
                <a:ext cx="1" cy="1"/>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1" y="1"/>
                    </a:cubicBezTo>
                    <a:cubicBezTo>
                      <a:pt x="1"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5" name="Freeform 557">
                <a:extLst>
                  <a:ext uri="{FF2B5EF4-FFF2-40B4-BE49-F238E27FC236}">
                    <a16:creationId xmlns:a16="http://schemas.microsoft.com/office/drawing/2014/main" id="{8E652AB6-7751-9625-9D32-149F3FC8B5EB}"/>
                  </a:ext>
                </a:extLst>
              </p:cNvPr>
              <p:cNvSpPr/>
              <p:nvPr/>
            </p:nvSpPr>
            <p:spPr bwMode="auto">
              <a:xfrm>
                <a:off x="873" y="2034"/>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6" name="Freeform 558">
                <a:extLst>
                  <a:ext uri="{FF2B5EF4-FFF2-40B4-BE49-F238E27FC236}">
                    <a16:creationId xmlns:a16="http://schemas.microsoft.com/office/drawing/2014/main" id="{1DB8D0FD-249A-0F60-3634-ED7663258DAD}"/>
                  </a:ext>
                </a:extLst>
              </p:cNvPr>
              <p:cNvSpPr/>
              <p:nvPr/>
            </p:nvSpPr>
            <p:spPr bwMode="auto">
              <a:xfrm>
                <a:off x="886" y="2029"/>
                <a:ext cx="2" cy="3"/>
              </a:xfrm>
              <a:custGeom>
                <a:avLst/>
                <a:gdLst>
                  <a:gd name="T0" fmla="*/ 2 w 2"/>
                  <a:gd name="T1" fmla="*/ 0 h 2"/>
                  <a:gd name="T2" fmla="*/ 2 w 2"/>
                  <a:gd name="T3" fmla="*/ 2 h 2"/>
                  <a:gd name="T4" fmla="*/ 2 w 2"/>
                  <a:gd name="T5" fmla="*/ 0 h 2"/>
                </a:gdLst>
                <a:ahLst/>
                <a:cxnLst>
                  <a:cxn ang="0">
                    <a:pos x="T0" y="T1"/>
                  </a:cxn>
                  <a:cxn ang="0">
                    <a:pos x="T2" y="T3"/>
                  </a:cxn>
                  <a:cxn ang="0">
                    <a:pos x="T4" y="T5"/>
                  </a:cxn>
                </a:cxnLst>
                <a:rect l="0" t="0" r="r" b="b"/>
                <a:pathLst>
                  <a:path w="2" h="2">
                    <a:moveTo>
                      <a:pt x="2" y="0"/>
                    </a:moveTo>
                    <a:cubicBezTo>
                      <a:pt x="2" y="1"/>
                      <a:pt x="2" y="2"/>
                      <a:pt x="2" y="2"/>
                    </a:cubicBezTo>
                    <a:cubicBezTo>
                      <a:pt x="0" y="2"/>
                      <a:pt x="0"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7" name="Freeform 559">
                <a:extLst>
                  <a:ext uri="{FF2B5EF4-FFF2-40B4-BE49-F238E27FC236}">
                    <a16:creationId xmlns:a16="http://schemas.microsoft.com/office/drawing/2014/main" id="{1C12EA60-8642-ACF7-74EF-5952BBCC9872}"/>
                  </a:ext>
                </a:extLst>
              </p:cNvPr>
              <p:cNvSpPr/>
              <p:nvPr/>
            </p:nvSpPr>
            <p:spPr bwMode="auto">
              <a:xfrm>
                <a:off x="700" y="91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8" name="Freeform 560">
                <a:extLst>
                  <a:ext uri="{FF2B5EF4-FFF2-40B4-BE49-F238E27FC236}">
                    <a16:creationId xmlns:a16="http://schemas.microsoft.com/office/drawing/2014/main" id="{A1B89E7F-A5AA-9088-0A6C-E328484E8E08}"/>
                  </a:ext>
                </a:extLst>
              </p:cNvPr>
              <p:cNvSpPr/>
              <p:nvPr/>
            </p:nvSpPr>
            <p:spPr bwMode="auto">
              <a:xfrm>
                <a:off x="714" y="2055"/>
                <a:ext cx="2" cy="2"/>
              </a:xfrm>
              <a:custGeom>
                <a:avLst/>
                <a:gdLst>
                  <a:gd name="T0" fmla="*/ 2 w 2"/>
                  <a:gd name="T1" fmla="*/ 1 h 2"/>
                  <a:gd name="T2" fmla="*/ 0 w 2"/>
                  <a:gd name="T3" fmla="*/ 0 h 2"/>
                  <a:gd name="T4" fmla="*/ 2 w 2"/>
                  <a:gd name="T5" fmla="*/ 1 h 2"/>
                </a:gdLst>
                <a:ahLst/>
                <a:cxnLst>
                  <a:cxn ang="0">
                    <a:pos x="T0" y="T1"/>
                  </a:cxn>
                  <a:cxn ang="0">
                    <a:pos x="T2" y="T3"/>
                  </a:cxn>
                  <a:cxn ang="0">
                    <a:pos x="T4" y="T5"/>
                  </a:cxn>
                </a:cxnLst>
                <a:rect l="0" t="0" r="r" b="b"/>
                <a:pathLst>
                  <a:path w="2" h="2">
                    <a:moveTo>
                      <a:pt x="2" y="1"/>
                    </a:moveTo>
                    <a:cubicBezTo>
                      <a:pt x="1" y="2"/>
                      <a:pt x="0" y="1"/>
                      <a:pt x="0" y="0"/>
                    </a:cubicBezTo>
                    <a:cubicBezTo>
                      <a:pt x="0" y="0"/>
                      <a:pt x="1" y="1"/>
                      <a:pt x="2"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9" name="Freeform 561">
                <a:extLst>
                  <a:ext uri="{FF2B5EF4-FFF2-40B4-BE49-F238E27FC236}">
                    <a16:creationId xmlns:a16="http://schemas.microsoft.com/office/drawing/2014/main" id="{1C7BB9AC-919D-1CD4-15B6-C7E297479DE6}"/>
                  </a:ext>
                </a:extLst>
              </p:cNvPr>
              <p:cNvSpPr/>
              <p:nvPr/>
            </p:nvSpPr>
            <p:spPr bwMode="auto">
              <a:xfrm>
                <a:off x="874" y="2035"/>
                <a:ext cx="3" cy="2"/>
              </a:xfrm>
              <a:custGeom>
                <a:avLst/>
                <a:gdLst>
                  <a:gd name="T0" fmla="*/ 0 w 2"/>
                  <a:gd name="T1" fmla="*/ 0 h 2"/>
                  <a:gd name="T2" fmla="*/ 2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1" y="1"/>
                      <a:pt x="2" y="2"/>
                      <a:pt x="2" y="2"/>
                    </a:cubicBezTo>
                    <a:cubicBezTo>
                      <a:pt x="2" y="2"/>
                      <a:pt x="2" y="2"/>
                      <a:pt x="2" y="2"/>
                    </a:cubicBezTo>
                    <a:cubicBezTo>
                      <a:pt x="1" y="2"/>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0" name="Freeform 562">
                <a:extLst>
                  <a:ext uri="{FF2B5EF4-FFF2-40B4-BE49-F238E27FC236}">
                    <a16:creationId xmlns:a16="http://schemas.microsoft.com/office/drawing/2014/main" id="{D21DF90D-0007-321C-E591-08A615F3A9A8}"/>
                  </a:ext>
                </a:extLst>
              </p:cNvPr>
              <p:cNvSpPr/>
              <p:nvPr/>
            </p:nvSpPr>
            <p:spPr bwMode="auto">
              <a:xfrm>
                <a:off x="471" y="1924"/>
                <a:ext cx="43" cy="197"/>
              </a:xfrm>
              <a:custGeom>
                <a:avLst/>
                <a:gdLst>
                  <a:gd name="T0" fmla="*/ 7 w 37"/>
                  <a:gd name="T1" fmla="*/ 0 h 172"/>
                  <a:gd name="T2" fmla="*/ 27 w 37"/>
                  <a:gd name="T3" fmla="*/ 2 h 172"/>
                  <a:gd name="T4" fmla="*/ 32 w 37"/>
                  <a:gd name="T5" fmla="*/ 11 h 172"/>
                  <a:gd name="T6" fmla="*/ 19 w 37"/>
                  <a:gd name="T7" fmla="*/ 29 h 172"/>
                  <a:gd name="T8" fmla="*/ 34 w 37"/>
                  <a:gd name="T9" fmla="*/ 141 h 172"/>
                  <a:gd name="T10" fmla="*/ 28 w 37"/>
                  <a:gd name="T11" fmla="*/ 150 h 172"/>
                  <a:gd name="T12" fmla="*/ 37 w 37"/>
                  <a:gd name="T13" fmla="*/ 170 h 172"/>
                  <a:gd name="T14" fmla="*/ 19 w 37"/>
                  <a:gd name="T15" fmla="*/ 172 h 172"/>
                  <a:gd name="T16" fmla="*/ 8 w 37"/>
                  <a:gd name="T17" fmla="*/ 74 h 172"/>
                  <a:gd name="T18" fmla="*/ 8 w 37"/>
                  <a:gd name="T19" fmla="*/ 74 h 172"/>
                  <a:gd name="T20" fmla="*/ 7 w 37"/>
                  <a:gd name="T21" fmla="*/ 59 h 172"/>
                  <a:gd name="T22" fmla="*/ 6 w 37"/>
                  <a:gd name="T23" fmla="*/ 53 h 172"/>
                  <a:gd name="T24" fmla="*/ 5 w 37"/>
                  <a:gd name="T25" fmla="*/ 39 h 172"/>
                  <a:gd name="T26" fmla="*/ 3 w 37"/>
                  <a:gd name="T27" fmla="*/ 22 h 172"/>
                  <a:gd name="T28" fmla="*/ 12 w 37"/>
                  <a:gd name="T29" fmla="*/ 14 h 172"/>
                  <a:gd name="T30" fmla="*/ 0 w 37"/>
                  <a:gd name="T31" fmla="*/ 7 h 172"/>
                  <a:gd name="T32" fmla="*/ 7 w 37"/>
                  <a:gd name="T33"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172">
                    <a:moveTo>
                      <a:pt x="7" y="0"/>
                    </a:moveTo>
                    <a:cubicBezTo>
                      <a:pt x="14" y="3"/>
                      <a:pt x="21" y="2"/>
                      <a:pt x="27" y="2"/>
                    </a:cubicBezTo>
                    <a:cubicBezTo>
                      <a:pt x="35" y="3"/>
                      <a:pt x="33" y="7"/>
                      <a:pt x="32" y="11"/>
                    </a:cubicBezTo>
                    <a:cubicBezTo>
                      <a:pt x="18" y="10"/>
                      <a:pt x="17" y="17"/>
                      <a:pt x="19" y="29"/>
                    </a:cubicBezTo>
                    <a:cubicBezTo>
                      <a:pt x="25" y="66"/>
                      <a:pt x="29" y="103"/>
                      <a:pt x="34" y="141"/>
                    </a:cubicBezTo>
                    <a:cubicBezTo>
                      <a:pt x="27" y="140"/>
                      <a:pt x="26" y="144"/>
                      <a:pt x="28" y="150"/>
                    </a:cubicBezTo>
                    <a:cubicBezTo>
                      <a:pt x="30" y="157"/>
                      <a:pt x="36" y="162"/>
                      <a:pt x="37" y="170"/>
                    </a:cubicBezTo>
                    <a:cubicBezTo>
                      <a:pt x="30" y="167"/>
                      <a:pt x="25" y="172"/>
                      <a:pt x="19" y="172"/>
                    </a:cubicBezTo>
                    <a:cubicBezTo>
                      <a:pt x="16" y="139"/>
                      <a:pt x="14" y="106"/>
                      <a:pt x="8" y="74"/>
                    </a:cubicBezTo>
                    <a:cubicBezTo>
                      <a:pt x="8" y="74"/>
                      <a:pt x="8" y="74"/>
                      <a:pt x="8" y="74"/>
                    </a:cubicBezTo>
                    <a:cubicBezTo>
                      <a:pt x="7" y="69"/>
                      <a:pt x="7" y="64"/>
                      <a:pt x="7" y="59"/>
                    </a:cubicBezTo>
                    <a:cubicBezTo>
                      <a:pt x="8" y="57"/>
                      <a:pt x="8" y="55"/>
                      <a:pt x="6" y="53"/>
                    </a:cubicBezTo>
                    <a:cubicBezTo>
                      <a:pt x="5" y="48"/>
                      <a:pt x="5" y="44"/>
                      <a:pt x="5" y="39"/>
                    </a:cubicBezTo>
                    <a:cubicBezTo>
                      <a:pt x="7" y="33"/>
                      <a:pt x="6" y="28"/>
                      <a:pt x="3" y="22"/>
                    </a:cubicBezTo>
                    <a:cubicBezTo>
                      <a:pt x="6" y="19"/>
                      <a:pt x="12" y="18"/>
                      <a:pt x="12" y="14"/>
                    </a:cubicBezTo>
                    <a:cubicBezTo>
                      <a:pt x="11" y="8"/>
                      <a:pt x="4" y="9"/>
                      <a:pt x="0" y="7"/>
                    </a:cubicBezTo>
                    <a:cubicBezTo>
                      <a:pt x="1" y="3"/>
                      <a:pt x="5" y="2"/>
                      <a:pt x="7"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1" name="Freeform 563">
                <a:extLst>
                  <a:ext uri="{FF2B5EF4-FFF2-40B4-BE49-F238E27FC236}">
                    <a16:creationId xmlns:a16="http://schemas.microsoft.com/office/drawing/2014/main" id="{B6257986-7B73-CE97-A608-50554D49B84F}"/>
                  </a:ext>
                </a:extLst>
              </p:cNvPr>
              <p:cNvSpPr/>
              <p:nvPr/>
            </p:nvSpPr>
            <p:spPr bwMode="auto">
              <a:xfrm>
                <a:off x="478" y="2241"/>
                <a:ext cx="46" cy="71"/>
              </a:xfrm>
              <a:custGeom>
                <a:avLst/>
                <a:gdLst>
                  <a:gd name="T0" fmla="*/ 11 w 40"/>
                  <a:gd name="T1" fmla="*/ 0 h 62"/>
                  <a:gd name="T2" fmla="*/ 26 w 40"/>
                  <a:gd name="T3" fmla="*/ 11 h 62"/>
                  <a:gd name="T4" fmla="*/ 21 w 40"/>
                  <a:gd name="T5" fmla="*/ 20 h 62"/>
                  <a:gd name="T6" fmla="*/ 29 w 40"/>
                  <a:gd name="T7" fmla="*/ 33 h 62"/>
                  <a:gd name="T8" fmla="*/ 35 w 40"/>
                  <a:gd name="T9" fmla="*/ 45 h 62"/>
                  <a:gd name="T10" fmla="*/ 33 w 40"/>
                  <a:gd name="T11" fmla="*/ 59 h 62"/>
                  <a:gd name="T12" fmla="*/ 28 w 40"/>
                  <a:gd name="T13" fmla="*/ 62 h 62"/>
                  <a:gd name="T14" fmla="*/ 26 w 40"/>
                  <a:gd name="T15" fmla="*/ 51 h 62"/>
                  <a:gd name="T16" fmla="*/ 16 w 40"/>
                  <a:gd name="T17" fmla="*/ 40 h 62"/>
                  <a:gd name="T18" fmla="*/ 10 w 40"/>
                  <a:gd name="T19" fmla="*/ 35 h 62"/>
                  <a:gd name="T20" fmla="*/ 6 w 40"/>
                  <a:gd name="T21" fmla="*/ 11 h 62"/>
                  <a:gd name="T22" fmla="*/ 11 w 40"/>
                  <a:gd name="T2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62">
                    <a:moveTo>
                      <a:pt x="11" y="0"/>
                    </a:moveTo>
                    <a:cubicBezTo>
                      <a:pt x="9" y="13"/>
                      <a:pt x="19" y="11"/>
                      <a:pt x="26" y="11"/>
                    </a:cubicBezTo>
                    <a:cubicBezTo>
                      <a:pt x="28" y="17"/>
                      <a:pt x="22" y="16"/>
                      <a:pt x="21" y="20"/>
                    </a:cubicBezTo>
                    <a:cubicBezTo>
                      <a:pt x="20" y="27"/>
                      <a:pt x="18" y="33"/>
                      <a:pt x="29" y="33"/>
                    </a:cubicBezTo>
                    <a:cubicBezTo>
                      <a:pt x="40" y="32"/>
                      <a:pt x="39" y="38"/>
                      <a:pt x="35" y="45"/>
                    </a:cubicBezTo>
                    <a:cubicBezTo>
                      <a:pt x="33" y="49"/>
                      <a:pt x="29" y="54"/>
                      <a:pt x="33" y="59"/>
                    </a:cubicBezTo>
                    <a:cubicBezTo>
                      <a:pt x="31" y="60"/>
                      <a:pt x="30" y="61"/>
                      <a:pt x="28" y="62"/>
                    </a:cubicBezTo>
                    <a:cubicBezTo>
                      <a:pt x="26" y="58"/>
                      <a:pt x="26" y="55"/>
                      <a:pt x="26" y="51"/>
                    </a:cubicBezTo>
                    <a:cubicBezTo>
                      <a:pt x="27" y="43"/>
                      <a:pt x="25" y="39"/>
                      <a:pt x="16" y="40"/>
                    </a:cubicBezTo>
                    <a:cubicBezTo>
                      <a:pt x="13" y="40"/>
                      <a:pt x="7" y="38"/>
                      <a:pt x="10" y="35"/>
                    </a:cubicBezTo>
                    <a:cubicBezTo>
                      <a:pt x="21" y="25"/>
                      <a:pt x="10" y="17"/>
                      <a:pt x="6" y="11"/>
                    </a:cubicBezTo>
                    <a:cubicBezTo>
                      <a:pt x="0" y="2"/>
                      <a:pt x="6" y="2"/>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2" name="Freeform 564">
                <a:extLst>
                  <a:ext uri="{FF2B5EF4-FFF2-40B4-BE49-F238E27FC236}">
                    <a16:creationId xmlns:a16="http://schemas.microsoft.com/office/drawing/2014/main" id="{9C539EF9-650B-0C3A-97D4-BB3F939D981C}"/>
                  </a:ext>
                </a:extLst>
              </p:cNvPr>
              <p:cNvSpPr/>
              <p:nvPr/>
            </p:nvSpPr>
            <p:spPr bwMode="auto">
              <a:xfrm>
                <a:off x="466" y="2182"/>
                <a:ext cx="43" cy="55"/>
              </a:xfrm>
              <a:custGeom>
                <a:avLst/>
                <a:gdLst>
                  <a:gd name="T0" fmla="*/ 25 w 38"/>
                  <a:gd name="T1" fmla="*/ 0 h 48"/>
                  <a:gd name="T2" fmla="*/ 17 w 38"/>
                  <a:gd name="T3" fmla="*/ 23 h 48"/>
                  <a:gd name="T4" fmla="*/ 27 w 38"/>
                  <a:gd name="T5" fmla="*/ 34 h 48"/>
                  <a:gd name="T6" fmla="*/ 29 w 38"/>
                  <a:gd name="T7" fmla="*/ 48 h 48"/>
                  <a:gd name="T8" fmla="*/ 25 w 38"/>
                  <a:gd name="T9" fmla="*/ 40 h 48"/>
                  <a:gd name="T10" fmla="*/ 15 w 38"/>
                  <a:gd name="T11" fmla="*/ 36 h 48"/>
                  <a:gd name="T12" fmla="*/ 1 w 38"/>
                  <a:gd name="T13" fmla="*/ 30 h 48"/>
                  <a:gd name="T14" fmla="*/ 11 w 38"/>
                  <a:gd name="T15" fmla="*/ 20 h 48"/>
                  <a:gd name="T16" fmla="*/ 10 w 38"/>
                  <a:gd name="T17" fmla="*/ 7 h 48"/>
                  <a:gd name="T18" fmla="*/ 25 w 3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48">
                    <a:moveTo>
                      <a:pt x="25" y="0"/>
                    </a:moveTo>
                    <a:cubicBezTo>
                      <a:pt x="36" y="13"/>
                      <a:pt x="35" y="15"/>
                      <a:pt x="17" y="23"/>
                    </a:cubicBezTo>
                    <a:cubicBezTo>
                      <a:pt x="18" y="28"/>
                      <a:pt x="22" y="32"/>
                      <a:pt x="27" y="34"/>
                    </a:cubicBezTo>
                    <a:cubicBezTo>
                      <a:pt x="38" y="37"/>
                      <a:pt x="36" y="42"/>
                      <a:pt x="29" y="48"/>
                    </a:cubicBezTo>
                    <a:cubicBezTo>
                      <a:pt x="31" y="44"/>
                      <a:pt x="28" y="41"/>
                      <a:pt x="25" y="40"/>
                    </a:cubicBezTo>
                    <a:cubicBezTo>
                      <a:pt x="21" y="38"/>
                      <a:pt x="18" y="38"/>
                      <a:pt x="15" y="36"/>
                    </a:cubicBezTo>
                    <a:cubicBezTo>
                      <a:pt x="10" y="33"/>
                      <a:pt x="2" y="37"/>
                      <a:pt x="1" y="30"/>
                    </a:cubicBezTo>
                    <a:cubicBezTo>
                      <a:pt x="0" y="25"/>
                      <a:pt x="7" y="23"/>
                      <a:pt x="11" y="20"/>
                    </a:cubicBezTo>
                    <a:cubicBezTo>
                      <a:pt x="19" y="15"/>
                      <a:pt x="13" y="11"/>
                      <a:pt x="10" y="7"/>
                    </a:cubicBezTo>
                    <a:cubicBezTo>
                      <a:pt x="14" y="2"/>
                      <a:pt x="24" y="10"/>
                      <a:pt x="2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3" name="Freeform 565">
                <a:extLst>
                  <a:ext uri="{FF2B5EF4-FFF2-40B4-BE49-F238E27FC236}">
                    <a16:creationId xmlns:a16="http://schemas.microsoft.com/office/drawing/2014/main" id="{09624B42-16C1-7333-5E18-0FB3EA34275A}"/>
                  </a:ext>
                </a:extLst>
              </p:cNvPr>
              <p:cNvSpPr/>
              <p:nvPr/>
            </p:nvSpPr>
            <p:spPr bwMode="auto">
              <a:xfrm>
                <a:off x="465" y="2136"/>
                <a:ext cx="44" cy="34"/>
              </a:xfrm>
              <a:custGeom>
                <a:avLst/>
                <a:gdLst>
                  <a:gd name="T0" fmla="*/ 18 w 39"/>
                  <a:gd name="T1" fmla="*/ 1 h 30"/>
                  <a:gd name="T2" fmla="*/ 18 w 39"/>
                  <a:gd name="T3" fmla="*/ 7 h 30"/>
                  <a:gd name="T4" fmla="*/ 32 w 39"/>
                  <a:gd name="T5" fmla="*/ 16 h 30"/>
                  <a:gd name="T6" fmla="*/ 37 w 39"/>
                  <a:gd name="T7" fmla="*/ 26 h 30"/>
                  <a:gd name="T8" fmla="*/ 27 w 39"/>
                  <a:gd name="T9" fmla="*/ 28 h 30"/>
                  <a:gd name="T10" fmla="*/ 5 w 39"/>
                  <a:gd name="T11" fmla="*/ 10 h 30"/>
                  <a:gd name="T12" fmla="*/ 6 w 39"/>
                  <a:gd name="T13" fmla="*/ 3 h 30"/>
                  <a:gd name="T14" fmla="*/ 18 w 39"/>
                  <a:gd name="T15" fmla="*/ 1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0">
                    <a:moveTo>
                      <a:pt x="18" y="1"/>
                    </a:moveTo>
                    <a:cubicBezTo>
                      <a:pt x="19" y="3"/>
                      <a:pt x="12" y="5"/>
                      <a:pt x="18" y="7"/>
                    </a:cubicBezTo>
                    <a:cubicBezTo>
                      <a:pt x="24" y="8"/>
                      <a:pt x="28" y="12"/>
                      <a:pt x="32" y="16"/>
                    </a:cubicBezTo>
                    <a:cubicBezTo>
                      <a:pt x="34" y="19"/>
                      <a:pt x="39" y="21"/>
                      <a:pt x="37" y="26"/>
                    </a:cubicBezTo>
                    <a:cubicBezTo>
                      <a:pt x="35" y="30"/>
                      <a:pt x="30" y="28"/>
                      <a:pt x="27" y="28"/>
                    </a:cubicBezTo>
                    <a:cubicBezTo>
                      <a:pt x="19" y="23"/>
                      <a:pt x="14" y="14"/>
                      <a:pt x="5" y="10"/>
                    </a:cubicBezTo>
                    <a:cubicBezTo>
                      <a:pt x="0" y="9"/>
                      <a:pt x="1" y="5"/>
                      <a:pt x="6" y="3"/>
                    </a:cubicBezTo>
                    <a:cubicBezTo>
                      <a:pt x="10" y="0"/>
                      <a:pt x="14" y="1"/>
                      <a:pt x="18"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4" name="Freeform 566">
                <a:extLst>
                  <a:ext uri="{FF2B5EF4-FFF2-40B4-BE49-F238E27FC236}">
                    <a16:creationId xmlns:a16="http://schemas.microsoft.com/office/drawing/2014/main" id="{F8E2680D-549B-0B27-BCBD-02CF5F414BA2}"/>
                  </a:ext>
                </a:extLst>
              </p:cNvPr>
              <p:cNvSpPr/>
              <p:nvPr/>
            </p:nvSpPr>
            <p:spPr bwMode="auto">
              <a:xfrm>
                <a:off x="409" y="2035"/>
                <a:ext cx="31" cy="31"/>
              </a:xfrm>
              <a:custGeom>
                <a:avLst/>
                <a:gdLst>
                  <a:gd name="T0" fmla="*/ 1 w 27"/>
                  <a:gd name="T1" fmla="*/ 0 h 27"/>
                  <a:gd name="T2" fmla="*/ 25 w 27"/>
                  <a:gd name="T3" fmla="*/ 12 h 27"/>
                  <a:gd name="T4" fmla="*/ 25 w 27"/>
                  <a:gd name="T5" fmla="*/ 23 h 27"/>
                  <a:gd name="T6" fmla="*/ 15 w 27"/>
                  <a:gd name="T7" fmla="*/ 20 h 27"/>
                  <a:gd name="T8" fmla="*/ 8 w 27"/>
                  <a:gd name="T9" fmla="*/ 18 h 27"/>
                  <a:gd name="T10" fmla="*/ 1 w 27"/>
                  <a:gd name="T11" fmla="*/ 0 h 27"/>
                </a:gdLst>
                <a:ahLst/>
                <a:cxnLst>
                  <a:cxn ang="0">
                    <a:pos x="T0" y="T1"/>
                  </a:cxn>
                  <a:cxn ang="0">
                    <a:pos x="T2" y="T3"/>
                  </a:cxn>
                  <a:cxn ang="0">
                    <a:pos x="T4" y="T5"/>
                  </a:cxn>
                  <a:cxn ang="0">
                    <a:pos x="T6" y="T7"/>
                  </a:cxn>
                  <a:cxn ang="0">
                    <a:pos x="T8" y="T9"/>
                  </a:cxn>
                  <a:cxn ang="0">
                    <a:pos x="T10" y="T11"/>
                  </a:cxn>
                </a:cxnLst>
                <a:rect l="0" t="0" r="r" b="b"/>
                <a:pathLst>
                  <a:path w="27" h="27">
                    <a:moveTo>
                      <a:pt x="1" y="0"/>
                    </a:moveTo>
                    <a:cubicBezTo>
                      <a:pt x="11" y="0"/>
                      <a:pt x="21" y="0"/>
                      <a:pt x="25" y="12"/>
                    </a:cubicBezTo>
                    <a:cubicBezTo>
                      <a:pt x="25" y="16"/>
                      <a:pt x="27" y="20"/>
                      <a:pt x="25" y="23"/>
                    </a:cubicBezTo>
                    <a:cubicBezTo>
                      <a:pt x="21" y="27"/>
                      <a:pt x="18" y="21"/>
                      <a:pt x="15" y="20"/>
                    </a:cubicBezTo>
                    <a:cubicBezTo>
                      <a:pt x="12" y="20"/>
                      <a:pt x="10" y="19"/>
                      <a:pt x="8" y="18"/>
                    </a:cubicBezTo>
                    <a:cubicBezTo>
                      <a:pt x="0" y="14"/>
                      <a:pt x="1" y="7"/>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5" name="Freeform 567">
                <a:extLst>
                  <a:ext uri="{FF2B5EF4-FFF2-40B4-BE49-F238E27FC236}">
                    <a16:creationId xmlns:a16="http://schemas.microsoft.com/office/drawing/2014/main" id="{4598A8F2-D6D9-B0E9-F736-5613A58F8AD6}"/>
                  </a:ext>
                </a:extLst>
              </p:cNvPr>
              <p:cNvSpPr/>
              <p:nvPr/>
            </p:nvSpPr>
            <p:spPr bwMode="auto">
              <a:xfrm>
                <a:off x="447" y="1988"/>
                <a:ext cx="34" cy="29"/>
              </a:xfrm>
              <a:custGeom>
                <a:avLst/>
                <a:gdLst>
                  <a:gd name="T0" fmla="*/ 29 w 29"/>
                  <a:gd name="T1" fmla="*/ 18 h 25"/>
                  <a:gd name="T2" fmla="*/ 29 w 29"/>
                  <a:gd name="T3" fmla="*/ 18 h 25"/>
                  <a:gd name="T4" fmla="*/ 9 w 29"/>
                  <a:gd name="T5" fmla="*/ 24 h 25"/>
                  <a:gd name="T6" fmla="*/ 1 w 29"/>
                  <a:gd name="T7" fmla="*/ 12 h 25"/>
                  <a:gd name="T8" fmla="*/ 2 w 29"/>
                  <a:gd name="T9" fmla="*/ 8 h 25"/>
                  <a:gd name="T10" fmla="*/ 18 w 29"/>
                  <a:gd name="T11" fmla="*/ 5 h 25"/>
                  <a:gd name="T12" fmla="*/ 29 w 29"/>
                  <a:gd name="T13" fmla="*/ 18 h 25"/>
                </a:gdLst>
                <a:ahLst/>
                <a:cxnLst>
                  <a:cxn ang="0">
                    <a:pos x="T0" y="T1"/>
                  </a:cxn>
                  <a:cxn ang="0">
                    <a:pos x="T2" y="T3"/>
                  </a:cxn>
                  <a:cxn ang="0">
                    <a:pos x="T4" y="T5"/>
                  </a:cxn>
                  <a:cxn ang="0">
                    <a:pos x="T6" y="T7"/>
                  </a:cxn>
                  <a:cxn ang="0">
                    <a:pos x="T8" y="T9"/>
                  </a:cxn>
                  <a:cxn ang="0">
                    <a:pos x="T10" y="T11"/>
                  </a:cxn>
                  <a:cxn ang="0">
                    <a:pos x="T12" y="T13"/>
                  </a:cxn>
                </a:cxnLst>
                <a:rect l="0" t="0" r="r" b="b"/>
                <a:pathLst>
                  <a:path w="28" h="25">
                    <a:moveTo>
                      <a:pt x="29" y="18"/>
                    </a:moveTo>
                    <a:cubicBezTo>
                      <a:pt x="29" y="18"/>
                      <a:pt x="29" y="18"/>
                      <a:pt x="29" y="18"/>
                    </a:cubicBezTo>
                    <a:cubicBezTo>
                      <a:pt x="23" y="25"/>
                      <a:pt x="15" y="22"/>
                      <a:pt x="9" y="24"/>
                    </a:cubicBezTo>
                    <a:cubicBezTo>
                      <a:pt x="4" y="22"/>
                      <a:pt x="5" y="15"/>
                      <a:pt x="1" y="12"/>
                    </a:cubicBezTo>
                    <a:cubicBezTo>
                      <a:pt x="0" y="11"/>
                      <a:pt x="0" y="8"/>
                      <a:pt x="2" y="8"/>
                    </a:cubicBezTo>
                    <a:cubicBezTo>
                      <a:pt x="7" y="7"/>
                      <a:pt x="11" y="0"/>
                      <a:pt x="18" y="5"/>
                    </a:cubicBezTo>
                    <a:cubicBezTo>
                      <a:pt x="18" y="12"/>
                      <a:pt x="25" y="13"/>
                      <a:pt x="29"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6" name="Freeform 568">
                <a:extLst>
                  <a:ext uri="{FF2B5EF4-FFF2-40B4-BE49-F238E27FC236}">
                    <a16:creationId xmlns:a16="http://schemas.microsoft.com/office/drawing/2014/main" id="{21BC336E-668B-CF51-1A77-9DA3AE639D64}"/>
                  </a:ext>
                </a:extLst>
              </p:cNvPr>
              <p:cNvSpPr/>
              <p:nvPr/>
            </p:nvSpPr>
            <p:spPr bwMode="auto">
              <a:xfrm>
                <a:off x="354" y="2065"/>
                <a:ext cx="21" cy="39"/>
              </a:xfrm>
              <a:custGeom>
                <a:avLst/>
                <a:gdLst>
                  <a:gd name="T0" fmla="*/ 3 w 18"/>
                  <a:gd name="T1" fmla="*/ 14 h 34"/>
                  <a:gd name="T2" fmla="*/ 7 w 18"/>
                  <a:gd name="T3" fmla="*/ 1 h 34"/>
                  <a:gd name="T4" fmla="*/ 17 w 18"/>
                  <a:gd name="T5" fmla="*/ 14 h 34"/>
                  <a:gd name="T6" fmla="*/ 18 w 18"/>
                  <a:gd name="T7" fmla="*/ 22 h 34"/>
                  <a:gd name="T8" fmla="*/ 17 w 18"/>
                  <a:gd name="T9" fmla="*/ 34 h 34"/>
                  <a:gd name="T10" fmla="*/ 3 w 18"/>
                  <a:gd name="T11" fmla="*/ 14 h 34"/>
                </a:gdLst>
                <a:ahLst/>
                <a:cxnLst>
                  <a:cxn ang="0">
                    <a:pos x="T0" y="T1"/>
                  </a:cxn>
                  <a:cxn ang="0">
                    <a:pos x="T2" y="T3"/>
                  </a:cxn>
                  <a:cxn ang="0">
                    <a:pos x="T4" y="T5"/>
                  </a:cxn>
                  <a:cxn ang="0">
                    <a:pos x="T6" y="T7"/>
                  </a:cxn>
                  <a:cxn ang="0">
                    <a:pos x="T8" y="T9"/>
                  </a:cxn>
                  <a:cxn ang="0">
                    <a:pos x="T10" y="T11"/>
                  </a:cxn>
                </a:cxnLst>
                <a:rect l="0" t="0" r="r" b="b"/>
                <a:pathLst>
                  <a:path w="18" h="34">
                    <a:moveTo>
                      <a:pt x="3" y="14"/>
                    </a:moveTo>
                    <a:cubicBezTo>
                      <a:pt x="4" y="10"/>
                      <a:pt x="0" y="2"/>
                      <a:pt x="7" y="1"/>
                    </a:cubicBezTo>
                    <a:cubicBezTo>
                      <a:pt x="15" y="0"/>
                      <a:pt x="16" y="8"/>
                      <a:pt x="17" y="14"/>
                    </a:cubicBezTo>
                    <a:cubicBezTo>
                      <a:pt x="18" y="17"/>
                      <a:pt x="18" y="19"/>
                      <a:pt x="18" y="22"/>
                    </a:cubicBezTo>
                    <a:cubicBezTo>
                      <a:pt x="17" y="26"/>
                      <a:pt x="17" y="30"/>
                      <a:pt x="17" y="34"/>
                    </a:cubicBezTo>
                    <a:cubicBezTo>
                      <a:pt x="14" y="26"/>
                      <a:pt x="4" y="23"/>
                      <a:pt x="3"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7" name="Freeform 569">
                <a:extLst>
                  <a:ext uri="{FF2B5EF4-FFF2-40B4-BE49-F238E27FC236}">
                    <a16:creationId xmlns:a16="http://schemas.microsoft.com/office/drawing/2014/main" id="{10DAE85D-DFDB-9ABF-6BC4-FF271BB23F17}"/>
                  </a:ext>
                </a:extLst>
              </p:cNvPr>
              <p:cNvSpPr/>
              <p:nvPr/>
            </p:nvSpPr>
            <p:spPr bwMode="auto">
              <a:xfrm>
                <a:off x="485" y="2135"/>
                <a:ext cx="6" cy="2"/>
              </a:xfrm>
              <a:custGeom>
                <a:avLst/>
                <a:gdLst>
                  <a:gd name="T0" fmla="*/ 5 w 5"/>
                  <a:gd name="T1" fmla="*/ 0 h 2"/>
                  <a:gd name="T2" fmla="*/ 0 w 5"/>
                  <a:gd name="T3" fmla="*/ 2 h 2"/>
                  <a:gd name="T4" fmla="*/ 5 w 5"/>
                  <a:gd name="T5" fmla="*/ 0 h 2"/>
                </a:gdLst>
                <a:ahLst/>
                <a:cxnLst>
                  <a:cxn ang="0">
                    <a:pos x="T0" y="T1"/>
                  </a:cxn>
                  <a:cxn ang="0">
                    <a:pos x="T2" y="T3"/>
                  </a:cxn>
                  <a:cxn ang="0">
                    <a:pos x="T4" y="T5"/>
                  </a:cxn>
                </a:cxnLst>
                <a:rect l="0" t="0" r="r" b="b"/>
                <a:pathLst>
                  <a:path w="5" h="2">
                    <a:moveTo>
                      <a:pt x="5" y="0"/>
                    </a:moveTo>
                    <a:cubicBezTo>
                      <a:pt x="4" y="2"/>
                      <a:pt x="2" y="2"/>
                      <a:pt x="0" y="2"/>
                    </a:cubicBezTo>
                    <a:cubicBezTo>
                      <a:pt x="1" y="0"/>
                      <a:pt x="3" y="0"/>
                      <a:pt x="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8" name="Freeform 570">
                <a:extLst>
                  <a:ext uri="{FF2B5EF4-FFF2-40B4-BE49-F238E27FC236}">
                    <a16:creationId xmlns:a16="http://schemas.microsoft.com/office/drawing/2014/main" id="{10CF0663-039F-DC16-1C2F-4C55DA36E2A5}"/>
                  </a:ext>
                </a:extLst>
              </p:cNvPr>
              <p:cNvSpPr/>
              <p:nvPr/>
            </p:nvSpPr>
            <p:spPr bwMode="auto">
              <a:xfrm>
                <a:off x="493" y="2238"/>
                <a:ext cx="4" cy="1"/>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2" y="0"/>
                      <a:pt x="1" y="1"/>
                      <a:pt x="0" y="1"/>
                    </a:cubicBezTo>
                    <a:cubicBezTo>
                      <a:pt x="1" y="1"/>
                      <a:pt x="2" y="0"/>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9" name="Freeform 571">
                <a:extLst>
                  <a:ext uri="{FF2B5EF4-FFF2-40B4-BE49-F238E27FC236}">
                    <a16:creationId xmlns:a16="http://schemas.microsoft.com/office/drawing/2014/main" id="{4C9D38AB-5376-C3F2-38F7-5336695136B3}"/>
                  </a:ext>
                </a:extLst>
              </p:cNvPr>
              <p:cNvSpPr/>
              <p:nvPr/>
            </p:nvSpPr>
            <p:spPr bwMode="auto">
              <a:xfrm>
                <a:off x="845" y="2173"/>
                <a:ext cx="48" cy="37"/>
              </a:xfrm>
              <a:custGeom>
                <a:avLst/>
                <a:gdLst>
                  <a:gd name="T0" fmla="*/ 25 w 42"/>
                  <a:gd name="T1" fmla="*/ 33 h 33"/>
                  <a:gd name="T2" fmla="*/ 17 w 42"/>
                  <a:gd name="T3" fmla="*/ 33 h 33"/>
                  <a:gd name="T4" fmla="*/ 0 w 42"/>
                  <a:gd name="T5" fmla="*/ 19 h 33"/>
                  <a:gd name="T6" fmla="*/ 23 w 42"/>
                  <a:gd name="T7" fmla="*/ 0 h 33"/>
                  <a:gd name="T8" fmla="*/ 31 w 42"/>
                  <a:gd name="T9" fmla="*/ 13 h 33"/>
                  <a:gd name="T10" fmla="*/ 31 w 42"/>
                  <a:gd name="T11" fmla="*/ 30 h 33"/>
                  <a:gd name="T12" fmla="*/ 25 w 42"/>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42" h="33">
                    <a:moveTo>
                      <a:pt x="25" y="33"/>
                    </a:moveTo>
                    <a:cubicBezTo>
                      <a:pt x="22" y="33"/>
                      <a:pt x="20" y="33"/>
                      <a:pt x="17" y="33"/>
                    </a:cubicBezTo>
                    <a:cubicBezTo>
                      <a:pt x="13" y="27"/>
                      <a:pt x="4" y="26"/>
                      <a:pt x="0" y="19"/>
                    </a:cubicBezTo>
                    <a:cubicBezTo>
                      <a:pt x="10" y="15"/>
                      <a:pt x="20" y="11"/>
                      <a:pt x="23" y="0"/>
                    </a:cubicBezTo>
                    <a:cubicBezTo>
                      <a:pt x="23" y="6"/>
                      <a:pt x="26" y="10"/>
                      <a:pt x="31" y="13"/>
                    </a:cubicBezTo>
                    <a:cubicBezTo>
                      <a:pt x="42" y="20"/>
                      <a:pt x="42" y="23"/>
                      <a:pt x="31" y="30"/>
                    </a:cubicBezTo>
                    <a:cubicBezTo>
                      <a:pt x="29" y="31"/>
                      <a:pt x="27" y="32"/>
                      <a:pt x="25" y="3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0" name="Freeform 572">
                <a:extLst>
                  <a:ext uri="{FF2B5EF4-FFF2-40B4-BE49-F238E27FC236}">
                    <a16:creationId xmlns:a16="http://schemas.microsoft.com/office/drawing/2014/main" id="{C69CA781-6189-4CD7-4577-9DF24F308C08}"/>
                  </a:ext>
                </a:extLst>
              </p:cNvPr>
              <p:cNvSpPr/>
              <p:nvPr/>
            </p:nvSpPr>
            <p:spPr bwMode="auto">
              <a:xfrm>
                <a:off x="853" y="2135"/>
                <a:ext cx="42" cy="31"/>
              </a:xfrm>
              <a:custGeom>
                <a:avLst/>
                <a:gdLst>
                  <a:gd name="T0" fmla="*/ 20 w 37"/>
                  <a:gd name="T1" fmla="*/ 0 h 27"/>
                  <a:gd name="T2" fmla="*/ 32 w 37"/>
                  <a:gd name="T3" fmla="*/ 5 h 27"/>
                  <a:gd name="T4" fmla="*/ 33 w 37"/>
                  <a:gd name="T5" fmla="*/ 14 h 27"/>
                  <a:gd name="T6" fmla="*/ 15 w 37"/>
                  <a:gd name="T7" fmla="*/ 27 h 27"/>
                  <a:gd name="T8" fmla="*/ 7 w 37"/>
                  <a:gd name="T9" fmla="*/ 23 h 27"/>
                  <a:gd name="T10" fmla="*/ 5 w 37"/>
                  <a:gd name="T11" fmla="*/ 13 h 27"/>
                  <a:gd name="T12" fmla="*/ 20 w 37"/>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37" h="27">
                    <a:moveTo>
                      <a:pt x="20" y="0"/>
                    </a:moveTo>
                    <a:cubicBezTo>
                      <a:pt x="25" y="0"/>
                      <a:pt x="29" y="2"/>
                      <a:pt x="32" y="5"/>
                    </a:cubicBezTo>
                    <a:cubicBezTo>
                      <a:pt x="35" y="8"/>
                      <a:pt x="37" y="11"/>
                      <a:pt x="33" y="14"/>
                    </a:cubicBezTo>
                    <a:cubicBezTo>
                      <a:pt x="26" y="17"/>
                      <a:pt x="23" y="25"/>
                      <a:pt x="15" y="27"/>
                    </a:cubicBezTo>
                    <a:cubicBezTo>
                      <a:pt x="13" y="26"/>
                      <a:pt x="10" y="24"/>
                      <a:pt x="7" y="23"/>
                    </a:cubicBezTo>
                    <a:cubicBezTo>
                      <a:pt x="0" y="21"/>
                      <a:pt x="1" y="17"/>
                      <a:pt x="5" y="13"/>
                    </a:cubicBezTo>
                    <a:cubicBezTo>
                      <a:pt x="10" y="8"/>
                      <a:pt x="14" y="3"/>
                      <a:pt x="2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1" name="Freeform 573">
                <a:extLst>
                  <a:ext uri="{FF2B5EF4-FFF2-40B4-BE49-F238E27FC236}">
                    <a16:creationId xmlns:a16="http://schemas.microsoft.com/office/drawing/2014/main" id="{DA5FE816-0924-B301-255C-460F578B4151}"/>
                  </a:ext>
                </a:extLst>
              </p:cNvPr>
              <p:cNvSpPr/>
              <p:nvPr/>
            </p:nvSpPr>
            <p:spPr bwMode="auto">
              <a:xfrm>
                <a:off x="793" y="2204"/>
                <a:ext cx="36" cy="19"/>
              </a:xfrm>
              <a:custGeom>
                <a:avLst/>
                <a:gdLst>
                  <a:gd name="T0" fmla="*/ 15 w 31"/>
                  <a:gd name="T1" fmla="*/ 17 h 17"/>
                  <a:gd name="T2" fmla="*/ 10 w 31"/>
                  <a:gd name="T3" fmla="*/ 17 h 17"/>
                  <a:gd name="T4" fmla="*/ 0 w 31"/>
                  <a:gd name="T5" fmla="*/ 11 h 17"/>
                  <a:gd name="T6" fmla="*/ 9 w 31"/>
                  <a:gd name="T7" fmla="*/ 5 h 17"/>
                  <a:gd name="T8" fmla="*/ 21 w 31"/>
                  <a:gd name="T9" fmla="*/ 0 h 17"/>
                  <a:gd name="T10" fmla="*/ 15 w 31"/>
                  <a:gd name="T11" fmla="*/ 17 h 17"/>
                </a:gdLst>
                <a:ahLst/>
                <a:cxnLst>
                  <a:cxn ang="0">
                    <a:pos x="T0" y="T1"/>
                  </a:cxn>
                  <a:cxn ang="0">
                    <a:pos x="T2" y="T3"/>
                  </a:cxn>
                  <a:cxn ang="0">
                    <a:pos x="T4" y="T5"/>
                  </a:cxn>
                  <a:cxn ang="0">
                    <a:pos x="T6" y="T7"/>
                  </a:cxn>
                  <a:cxn ang="0">
                    <a:pos x="T8" y="T9"/>
                  </a:cxn>
                  <a:cxn ang="0">
                    <a:pos x="T10" y="T11"/>
                  </a:cxn>
                </a:cxnLst>
                <a:rect l="0" t="0" r="r" b="b"/>
                <a:pathLst>
                  <a:path w="31" h="17">
                    <a:moveTo>
                      <a:pt x="15" y="17"/>
                    </a:moveTo>
                    <a:cubicBezTo>
                      <a:pt x="14" y="17"/>
                      <a:pt x="12" y="17"/>
                      <a:pt x="10" y="17"/>
                    </a:cubicBezTo>
                    <a:cubicBezTo>
                      <a:pt x="6" y="17"/>
                      <a:pt x="1" y="16"/>
                      <a:pt x="0" y="11"/>
                    </a:cubicBezTo>
                    <a:cubicBezTo>
                      <a:pt x="0" y="7"/>
                      <a:pt x="5" y="6"/>
                      <a:pt x="9" y="5"/>
                    </a:cubicBezTo>
                    <a:cubicBezTo>
                      <a:pt x="13" y="4"/>
                      <a:pt x="17" y="2"/>
                      <a:pt x="21" y="0"/>
                    </a:cubicBezTo>
                    <a:cubicBezTo>
                      <a:pt x="31" y="10"/>
                      <a:pt x="31" y="10"/>
                      <a:pt x="15"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2" name="Freeform 574">
                <a:extLst>
                  <a:ext uri="{FF2B5EF4-FFF2-40B4-BE49-F238E27FC236}">
                    <a16:creationId xmlns:a16="http://schemas.microsoft.com/office/drawing/2014/main" id="{C7D30271-AC9D-E4D0-647B-0D0E21E2C29F}"/>
                  </a:ext>
                </a:extLst>
              </p:cNvPr>
              <p:cNvSpPr/>
              <p:nvPr/>
            </p:nvSpPr>
            <p:spPr bwMode="auto">
              <a:xfrm>
                <a:off x="785" y="2263"/>
                <a:ext cx="32" cy="24"/>
              </a:xfrm>
              <a:custGeom>
                <a:avLst/>
                <a:gdLst>
                  <a:gd name="T0" fmla="*/ 11 w 28"/>
                  <a:gd name="T1" fmla="*/ 21 h 21"/>
                  <a:gd name="T2" fmla="*/ 2 w 28"/>
                  <a:gd name="T3" fmla="*/ 6 h 21"/>
                  <a:gd name="T4" fmla="*/ 18 w 28"/>
                  <a:gd name="T5" fmla="*/ 5 h 21"/>
                  <a:gd name="T6" fmla="*/ 19 w 28"/>
                  <a:gd name="T7" fmla="*/ 7 h 21"/>
                  <a:gd name="T8" fmla="*/ 11 w 28"/>
                  <a:gd name="T9" fmla="*/ 21 h 21"/>
                </a:gdLst>
                <a:ahLst/>
                <a:cxnLst>
                  <a:cxn ang="0">
                    <a:pos x="T0" y="T1"/>
                  </a:cxn>
                  <a:cxn ang="0">
                    <a:pos x="T2" y="T3"/>
                  </a:cxn>
                  <a:cxn ang="0">
                    <a:pos x="T4" y="T5"/>
                  </a:cxn>
                  <a:cxn ang="0">
                    <a:pos x="T6" y="T7"/>
                  </a:cxn>
                  <a:cxn ang="0">
                    <a:pos x="T8" y="T9"/>
                  </a:cxn>
                </a:cxnLst>
                <a:rect l="0" t="0" r="r" b="b"/>
                <a:pathLst>
                  <a:path w="28" h="21">
                    <a:moveTo>
                      <a:pt x="11" y="21"/>
                    </a:moveTo>
                    <a:cubicBezTo>
                      <a:pt x="5" y="18"/>
                      <a:pt x="0" y="11"/>
                      <a:pt x="2" y="6"/>
                    </a:cubicBezTo>
                    <a:cubicBezTo>
                      <a:pt x="5" y="0"/>
                      <a:pt x="13" y="5"/>
                      <a:pt x="18" y="5"/>
                    </a:cubicBezTo>
                    <a:cubicBezTo>
                      <a:pt x="19" y="5"/>
                      <a:pt x="19" y="6"/>
                      <a:pt x="19" y="7"/>
                    </a:cubicBezTo>
                    <a:cubicBezTo>
                      <a:pt x="28" y="20"/>
                      <a:pt x="28" y="20"/>
                      <a:pt x="11"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3" name="Freeform 575">
                <a:extLst>
                  <a:ext uri="{FF2B5EF4-FFF2-40B4-BE49-F238E27FC236}">
                    <a16:creationId xmlns:a16="http://schemas.microsoft.com/office/drawing/2014/main" id="{5D19C2E9-4C0B-A506-B8D4-BCAA71EC5CB4}"/>
                  </a:ext>
                </a:extLst>
              </p:cNvPr>
              <p:cNvSpPr/>
              <p:nvPr/>
            </p:nvSpPr>
            <p:spPr bwMode="auto">
              <a:xfrm>
                <a:off x="748" y="2317"/>
                <a:ext cx="31" cy="28"/>
              </a:xfrm>
              <a:custGeom>
                <a:avLst/>
                <a:gdLst>
                  <a:gd name="T0" fmla="*/ 9 w 27"/>
                  <a:gd name="T1" fmla="*/ 20 h 24"/>
                  <a:gd name="T2" fmla="*/ 6 w 27"/>
                  <a:gd name="T3" fmla="*/ 5 h 24"/>
                  <a:gd name="T4" fmla="*/ 21 w 27"/>
                  <a:gd name="T5" fmla="*/ 10 h 24"/>
                  <a:gd name="T6" fmla="*/ 27 w 27"/>
                  <a:gd name="T7" fmla="*/ 23 h 24"/>
                  <a:gd name="T8" fmla="*/ 9 w 27"/>
                  <a:gd name="T9" fmla="*/ 20 h 24"/>
                </a:gdLst>
                <a:ahLst/>
                <a:cxnLst>
                  <a:cxn ang="0">
                    <a:pos x="T0" y="T1"/>
                  </a:cxn>
                  <a:cxn ang="0">
                    <a:pos x="T2" y="T3"/>
                  </a:cxn>
                  <a:cxn ang="0">
                    <a:pos x="T4" y="T5"/>
                  </a:cxn>
                  <a:cxn ang="0">
                    <a:pos x="T6" y="T7"/>
                  </a:cxn>
                  <a:cxn ang="0">
                    <a:pos x="T8" y="T9"/>
                  </a:cxn>
                </a:cxnLst>
                <a:rect l="0" t="0" r="r" b="b"/>
                <a:pathLst>
                  <a:path w="27" h="24">
                    <a:moveTo>
                      <a:pt x="9" y="20"/>
                    </a:moveTo>
                    <a:cubicBezTo>
                      <a:pt x="4" y="16"/>
                      <a:pt x="0" y="10"/>
                      <a:pt x="6" y="5"/>
                    </a:cubicBezTo>
                    <a:cubicBezTo>
                      <a:pt x="12" y="0"/>
                      <a:pt x="16" y="7"/>
                      <a:pt x="21" y="10"/>
                    </a:cubicBezTo>
                    <a:cubicBezTo>
                      <a:pt x="24" y="14"/>
                      <a:pt x="22" y="19"/>
                      <a:pt x="27" y="23"/>
                    </a:cubicBezTo>
                    <a:cubicBezTo>
                      <a:pt x="19" y="24"/>
                      <a:pt x="14" y="23"/>
                      <a:pt x="9"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4" name="Freeform 576">
                <a:extLst>
                  <a:ext uri="{FF2B5EF4-FFF2-40B4-BE49-F238E27FC236}">
                    <a16:creationId xmlns:a16="http://schemas.microsoft.com/office/drawing/2014/main" id="{925B6781-B65E-666A-5734-B4C682499959}"/>
                  </a:ext>
                </a:extLst>
              </p:cNvPr>
              <p:cNvSpPr/>
              <p:nvPr/>
            </p:nvSpPr>
            <p:spPr bwMode="auto">
              <a:xfrm>
                <a:off x="801" y="2239"/>
                <a:ext cx="33" cy="26"/>
              </a:xfrm>
              <a:custGeom>
                <a:avLst/>
                <a:gdLst>
                  <a:gd name="T0" fmla="*/ 11 w 29"/>
                  <a:gd name="T1" fmla="*/ 22 h 23"/>
                  <a:gd name="T2" fmla="*/ 10 w 29"/>
                  <a:gd name="T3" fmla="*/ 18 h 23"/>
                  <a:gd name="T4" fmla="*/ 3 w 29"/>
                  <a:gd name="T5" fmla="*/ 6 h 23"/>
                  <a:gd name="T6" fmla="*/ 18 w 29"/>
                  <a:gd name="T7" fmla="*/ 4 h 23"/>
                  <a:gd name="T8" fmla="*/ 18 w 29"/>
                  <a:gd name="T9" fmla="*/ 13 h 23"/>
                  <a:gd name="T10" fmla="*/ 11 w 29"/>
                  <a:gd name="T11" fmla="*/ 22 h 23"/>
                </a:gdLst>
                <a:ahLst/>
                <a:cxnLst>
                  <a:cxn ang="0">
                    <a:pos x="T0" y="T1"/>
                  </a:cxn>
                  <a:cxn ang="0">
                    <a:pos x="T2" y="T3"/>
                  </a:cxn>
                  <a:cxn ang="0">
                    <a:pos x="T4" y="T5"/>
                  </a:cxn>
                  <a:cxn ang="0">
                    <a:pos x="T6" y="T7"/>
                  </a:cxn>
                  <a:cxn ang="0">
                    <a:pos x="T8" y="T9"/>
                  </a:cxn>
                  <a:cxn ang="0">
                    <a:pos x="T10" y="T11"/>
                  </a:cxn>
                </a:cxnLst>
                <a:rect l="0" t="0" r="r" b="b"/>
                <a:pathLst>
                  <a:path w="28" h="23">
                    <a:moveTo>
                      <a:pt x="11" y="22"/>
                    </a:moveTo>
                    <a:cubicBezTo>
                      <a:pt x="10" y="21"/>
                      <a:pt x="11" y="18"/>
                      <a:pt x="10" y="18"/>
                    </a:cubicBezTo>
                    <a:cubicBezTo>
                      <a:pt x="6" y="15"/>
                      <a:pt x="0" y="11"/>
                      <a:pt x="3" y="6"/>
                    </a:cubicBezTo>
                    <a:cubicBezTo>
                      <a:pt x="5" y="0"/>
                      <a:pt x="13" y="4"/>
                      <a:pt x="18" y="4"/>
                    </a:cubicBezTo>
                    <a:cubicBezTo>
                      <a:pt x="22" y="6"/>
                      <a:pt x="29" y="10"/>
                      <a:pt x="18" y="13"/>
                    </a:cubicBezTo>
                    <a:cubicBezTo>
                      <a:pt x="12" y="14"/>
                      <a:pt x="18" y="23"/>
                      <a:pt x="11"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5" name="Freeform 577">
                <a:extLst>
                  <a:ext uri="{FF2B5EF4-FFF2-40B4-BE49-F238E27FC236}">
                    <a16:creationId xmlns:a16="http://schemas.microsoft.com/office/drawing/2014/main" id="{36A05E56-1240-5D3D-44F7-178702C35914}"/>
                  </a:ext>
                </a:extLst>
              </p:cNvPr>
              <p:cNvSpPr/>
              <p:nvPr/>
            </p:nvSpPr>
            <p:spPr bwMode="auto">
              <a:xfrm>
                <a:off x="132" y="2090"/>
                <a:ext cx="140" cy="79"/>
              </a:xfrm>
              <a:custGeom>
                <a:avLst/>
                <a:gdLst>
                  <a:gd name="T0" fmla="*/ 104 w 122"/>
                  <a:gd name="T1" fmla="*/ 3 h 69"/>
                  <a:gd name="T2" fmla="*/ 104 w 122"/>
                  <a:gd name="T3" fmla="*/ 8 h 69"/>
                  <a:gd name="T4" fmla="*/ 122 w 122"/>
                  <a:gd name="T5" fmla="*/ 64 h 69"/>
                  <a:gd name="T6" fmla="*/ 79 w 122"/>
                  <a:gd name="T7" fmla="*/ 66 h 69"/>
                  <a:gd name="T8" fmla="*/ 79 w 122"/>
                  <a:gd name="T9" fmla="*/ 66 h 69"/>
                  <a:gd name="T10" fmla="*/ 70 w 122"/>
                  <a:gd name="T11" fmla="*/ 62 h 69"/>
                  <a:gd name="T12" fmla="*/ 21 w 122"/>
                  <a:gd name="T13" fmla="*/ 59 h 69"/>
                  <a:gd name="T14" fmla="*/ 0 w 122"/>
                  <a:gd name="T15" fmla="*/ 50 h 69"/>
                  <a:gd name="T16" fmla="*/ 34 w 122"/>
                  <a:gd name="T17" fmla="*/ 58 h 69"/>
                  <a:gd name="T18" fmla="*/ 69 w 122"/>
                  <a:gd name="T19" fmla="*/ 59 h 69"/>
                  <a:gd name="T20" fmla="*/ 104 w 122"/>
                  <a:gd name="T21" fmla="*/ 56 h 69"/>
                  <a:gd name="T22" fmla="*/ 88 w 122"/>
                  <a:gd name="T23" fmla="*/ 7 h 69"/>
                  <a:gd name="T24" fmla="*/ 100 w 122"/>
                  <a:gd name="T25" fmla="*/ 0 h 69"/>
                  <a:gd name="T26" fmla="*/ 104 w 122"/>
                  <a:gd name="T27" fmla="*/ 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69">
                    <a:moveTo>
                      <a:pt x="104" y="3"/>
                    </a:moveTo>
                    <a:cubicBezTo>
                      <a:pt x="104" y="4"/>
                      <a:pt x="104" y="6"/>
                      <a:pt x="104" y="8"/>
                    </a:cubicBezTo>
                    <a:cubicBezTo>
                      <a:pt x="99" y="30"/>
                      <a:pt x="105" y="48"/>
                      <a:pt x="122" y="64"/>
                    </a:cubicBezTo>
                    <a:cubicBezTo>
                      <a:pt x="107" y="60"/>
                      <a:pt x="93" y="59"/>
                      <a:pt x="79" y="66"/>
                    </a:cubicBezTo>
                    <a:cubicBezTo>
                      <a:pt x="79" y="66"/>
                      <a:pt x="79" y="66"/>
                      <a:pt x="79" y="66"/>
                    </a:cubicBezTo>
                    <a:cubicBezTo>
                      <a:pt x="78" y="59"/>
                      <a:pt x="73" y="60"/>
                      <a:pt x="70" y="62"/>
                    </a:cubicBezTo>
                    <a:cubicBezTo>
                      <a:pt x="53" y="69"/>
                      <a:pt x="37" y="65"/>
                      <a:pt x="21" y="59"/>
                    </a:cubicBezTo>
                    <a:cubicBezTo>
                      <a:pt x="14" y="56"/>
                      <a:pt x="6" y="56"/>
                      <a:pt x="0" y="50"/>
                    </a:cubicBezTo>
                    <a:cubicBezTo>
                      <a:pt x="12" y="50"/>
                      <a:pt x="23" y="56"/>
                      <a:pt x="34" y="58"/>
                    </a:cubicBezTo>
                    <a:cubicBezTo>
                      <a:pt x="45" y="60"/>
                      <a:pt x="57" y="62"/>
                      <a:pt x="69" y="59"/>
                    </a:cubicBezTo>
                    <a:cubicBezTo>
                      <a:pt x="81" y="56"/>
                      <a:pt x="93" y="57"/>
                      <a:pt x="104" y="56"/>
                    </a:cubicBezTo>
                    <a:cubicBezTo>
                      <a:pt x="101" y="39"/>
                      <a:pt x="95" y="23"/>
                      <a:pt x="88" y="7"/>
                    </a:cubicBezTo>
                    <a:cubicBezTo>
                      <a:pt x="93" y="6"/>
                      <a:pt x="95" y="0"/>
                      <a:pt x="100" y="0"/>
                    </a:cubicBezTo>
                    <a:cubicBezTo>
                      <a:pt x="102" y="1"/>
                      <a:pt x="103" y="2"/>
                      <a:pt x="10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6" name="Freeform 578">
                <a:extLst>
                  <a:ext uri="{FF2B5EF4-FFF2-40B4-BE49-F238E27FC236}">
                    <a16:creationId xmlns:a16="http://schemas.microsoft.com/office/drawing/2014/main" id="{598A9974-BDD5-6A0E-2ECA-0012B23398FD}"/>
                  </a:ext>
                </a:extLst>
              </p:cNvPr>
              <p:cNvSpPr/>
              <p:nvPr/>
            </p:nvSpPr>
            <p:spPr bwMode="auto">
              <a:xfrm>
                <a:off x="64" y="2072"/>
                <a:ext cx="95" cy="27"/>
              </a:xfrm>
              <a:custGeom>
                <a:avLst/>
                <a:gdLst>
                  <a:gd name="T0" fmla="*/ 31 w 83"/>
                  <a:gd name="T1" fmla="*/ 24 h 24"/>
                  <a:gd name="T2" fmla="*/ 50 w 83"/>
                  <a:gd name="T3" fmla="*/ 12 h 24"/>
                  <a:gd name="T4" fmla="*/ 0 w 83"/>
                  <a:gd name="T5" fmla="*/ 19 h 24"/>
                  <a:gd name="T6" fmla="*/ 12 w 83"/>
                  <a:gd name="T7" fmla="*/ 12 h 24"/>
                  <a:gd name="T8" fmla="*/ 22 w 83"/>
                  <a:gd name="T9" fmla="*/ 5 h 24"/>
                  <a:gd name="T10" fmla="*/ 27 w 83"/>
                  <a:gd name="T11" fmla="*/ 5 h 24"/>
                  <a:gd name="T12" fmla="*/ 54 w 83"/>
                  <a:gd name="T13" fmla="*/ 8 h 24"/>
                  <a:gd name="T14" fmla="*/ 83 w 83"/>
                  <a:gd name="T15" fmla="*/ 17 h 24"/>
                  <a:gd name="T16" fmla="*/ 31 w 83"/>
                  <a:gd name="T17"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24">
                    <a:moveTo>
                      <a:pt x="31" y="24"/>
                    </a:moveTo>
                    <a:cubicBezTo>
                      <a:pt x="34" y="15"/>
                      <a:pt x="44" y="19"/>
                      <a:pt x="50" y="12"/>
                    </a:cubicBezTo>
                    <a:cubicBezTo>
                      <a:pt x="33" y="13"/>
                      <a:pt x="17" y="15"/>
                      <a:pt x="0" y="19"/>
                    </a:cubicBezTo>
                    <a:cubicBezTo>
                      <a:pt x="3" y="13"/>
                      <a:pt x="8" y="13"/>
                      <a:pt x="12" y="12"/>
                    </a:cubicBezTo>
                    <a:cubicBezTo>
                      <a:pt x="15" y="10"/>
                      <a:pt x="23" y="15"/>
                      <a:pt x="22" y="5"/>
                    </a:cubicBezTo>
                    <a:cubicBezTo>
                      <a:pt x="22" y="4"/>
                      <a:pt x="25" y="5"/>
                      <a:pt x="27" y="5"/>
                    </a:cubicBezTo>
                    <a:cubicBezTo>
                      <a:pt x="36" y="7"/>
                      <a:pt x="47" y="13"/>
                      <a:pt x="54" y="8"/>
                    </a:cubicBezTo>
                    <a:cubicBezTo>
                      <a:pt x="68" y="0"/>
                      <a:pt x="74" y="13"/>
                      <a:pt x="83" y="17"/>
                    </a:cubicBezTo>
                    <a:cubicBezTo>
                      <a:pt x="65" y="14"/>
                      <a:pt x="48" y="19"/>
                      <a:pt x="31" y="2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7" name="Freeform 579">
                <a:extLst>
                  <a:ext uri="{FF2B5EF4-FFF2-40B4-BE49-F238E27FC236}">
                    <a16:creationId xmlns:a16="http://schemas.microsoft.com/office/drawing/2014/main" id="{D19EAA39-DE65-A144-FE40-DB814E727BB3}"/>
                  </a:ext>
                </a:extLst>
              </p:cNvPr>
              <p:cNvSpPr/>
              <p:nvPr/>
            </p:nvSpPr>
            <p:spPr bwMode="auto">
              <a:xfrm>
                <a:off x="94" y="2118"/>
                <a:ext cx="134" cy="26"/>
              </a:xfrm>
              <a:custGeom>
                <a:avLst/>
                <a:gdLst>
                  <a:gd name="T0" fmla="*/ 117 w 117"/>
                  <a:gd name="T1" fmla="*/ 18 h 23"/>
                  <a:gd name="T2" fmla="*/ 0 w 117"/>
                  <a:gd name="T3" fmla="*/ 3 h 23"/>
                  <a:gd name="T4" fmla="*/ 1 w 117"/>
                  <a:gd name="T5" fmla="*/ 0 h 23"/>
                  <a:gd name="T6" fmla="*/ 69 w 117"/>
                  <a:gd name="T7" fmla="*/ 12 h 23"/>
                  <a:gd name="T8" fmla="*/ 58 w 117"/>
                  <a:gd name="T9" fmla="*/ 1 h 23"/>
                  <a:gd name="T10" fmla="*/ 117 w 117"/>
                  <a:gd name="T11" fmla="*/ 18 h 23"/>
                </a:gdLst>
                <a:ahLst/>
                <a:cxnLst>
                  <a:cxn ang="0">
                    <a:pos x="T0" y="T1"/>
                  </a:cxn>
                  <a:cxn ang="0">
                    <a:pos x="T2" y="T3"/>
                  </a:cxn>
                  <a:cxn ang="0">
                    <a:pos x="T4" y="T5"/>
                  </a:cxn>
                  <a:cxn ang="0">
                    <a:pos x="T6" y="T7"/>
                  </a:cxn>
                  <a:cxn ang="0">
                    <a:pos x="T8" y="T9"/>
                  </a:cxn>
                  <a:cxn ang="0">
                    <a:pos x="T10" y="T11"/>
                  </a:cxn>
                </a:cxnLst>
                <a:rect l="0" t="0" r="r" b="b"/>
                <a:pathLst>
                  <a:path w="117" h="23">
                    <a:moveTo>
                      <a:pt x="117" y="18"/>
                    </a:moveTo>
                    <a:cubicBezTo>
                      <a:pt x="76" y="23"/>
                      <a:pt x="39" y="10"/>
                      <a:pt x="0" y="3"/>
                    </a:cubicBezTo>
                    <a:cubicBezTo>
                      <a:pt x="1" y="2"/>
                      <a:pt x="1" y="1"/>
                      <a:pt x="1" y="0"/>
                    </a:cubicBezTo>
                    <a:cubicBezTo>
                      <a:pt x="23" y="4"/>
                      <a:pt x="46" y="8"/>
                      <a:pt x="69" y="12"/>
                    </a:cubicBezTo>
                    <a:cubicBezTo>
                      <a:pt x="67" y="6"/>
                      <a:pt x="59" y="7"/>
                      <a:pt x="58" y="1"/>
                    </a:cubicBezTo>
                    <a:cubicBezTo>
                      <a:pt x="76" y="11"/>
                      <a:pt x="95" y="18"/>
                      <a:pt x="117" y="1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8" name="Freeform 580">
                <a:extLst>
                  <a:ext uri="{FF2B5EF4-FFF2-40B4-BE49-F238E27FC236}">
                    <a16:creationId xmlns:a16="http://schemas.microsoft.com/office/drawing/2014/main" id="{3B3D8D8C-DE9B-5323-4E21-AC86E5CD8141}"/>
                  </a:ext>
                </a:extLst>
              </p:cNvPr>
              <p:cNvSpPr/>
              <p:nvPr/>
            </p:nvSpPr>
            <p:spPr bwMode="auto">
              <a:xfrm>
                <a:off x="258" y="2075"/>
                <a:ext cx="28" cy="32"/>
              </a:xfrm>
              <a:custGeom>
                <a:avLst/>
                <a:gdLst>
                  <a:gd name="T0" fmla="*/ 0 w 24"/>
                  <a:gd name="T1" fmla="*/ 17 h 28"/>
                  <a:gd name="T2" fmla="*/ 14 w 24"/>
                  <a:gd name="T3" fmla="*/ 3 h 28"/>
                  <a:gd name="T4" fmla="*/ 20 w 24"/>
                  <a:gd name="T5" fmla="*/ 5 h 28"/>
                  <a:gd name="T6" fmla="*/ 24 w 24"/>
                  <a:gd name="T7" fmla="*/ 19 h 28"/>
                  <a:gd name="T8" fmla="*/ 19 w 24"/>
                  <a:gd name="T9" fmla="*/ 21 h 28"/>
                  <a:gd name="T10" fmla="*/ 14 w 24"/>
                  <a:gd name="T11" fmla="*/ 25 h 28"/>
                  <a:gd name="T12" fmla="*/ 5 w 24"/>
                  <a:gd name="T13" fmla="*/ 28 h 28"/>
                  <a:gd name="T14" fmla="*/ 5 w 24"/>
                  <a:gd name="T15" fmla="*/ 28 h 28"/>
                  <a:gd name="T16" fmla="*/ 0 w 24"/>
                  <a:gd name="T17"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8">
                    <a:moveTo>
                      <a:pt x="0" y="17"/>
                    </a:moveTo>
                    <a:cubicBezTo>
                      <a:pt x="2" y="11"/>
                      <a:pt x="11" y="10"/>
                      <a:pt x="14" y="3"/>
                    </a:cubicBezTo>
                    <a:cubicBezTo>
                      <a:pt x="15" y="0"/>
                      <a:pt x="19" y="2"/>
                      <a:pt x="20" y="5"/>
                    </a:cubicBezTo>
                    <a:cubicBezTo>
                      <a:pt x="22" y="9"/>
                      <a:pt x="23" y="14"/>
                      <a:pt x="24" y="19"/>
                    </a:cubicBezTo>
                    <a:cubicBezTo>
                      <a:pt x="22" y="18"/>
                      <a:pt x="20" y="18"/>
                      <a:pt x="19" y="21"/>
                    </a:cubicBezTo>
                    <a:cubicBezTo>
                      <a:pt x="17" y="21"/>
                      <a:pt x="15" y="22"/>
                      <a:pt x="14" y="25"/>
                    </a:cubicBezTo>
                    <a:cubicBezTo>
                      <a:pt x="11" y="26"/>
                      <a:pt x="8" y="27"/>
                      <a:pt x="5" y="28"/>
                    </a:cubicBezTo>
                    <a:cubicBezTo>
                      <a:pt x="5" y="28"/>
                      <a:pt x="5" y="28"/>
                      <a:pt x="5" y="28"/>
                    </a:cubicBezTo>
                    <a:cubicBezTo>
                      <a:pt x="5" y="24"/>
                      <a:pt x="6" y="19"/>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9" name="Freeform 581">
                <a:extLst>
                  <a:ext uri="{FF2B5EF4-FFF2-40B4-BE49-F238E27FC236}">
                    <a16:creationId xmlns:a16="http://schemas.microsoft.com/office/drawing/2014/main" id="{9EDEB04F-DD92-86B4-1CB4-9A557FC1A5F0}"/>
                  </a:ext>
                </a:extLst>
              </p:cNvPr>
              <p:cNvSpPr/>
              <p:nvPr/>
            </p:nvSpPr>
            <p:spPr bwMode="auto">
              <a:xfrm>
                <a:off x="125" y="2056"/>
                <a:ext cx="50" cy="20"/>
              </a:xfrm>
              <a:custGeom>
                <a:avLst/>
                <a:gdLst>
                  <a:gd name="T0" fmla="*/ 43 w 44"/>
                  <a:gd name="T1" fmla="*/ 18 h 18"/>
                  <a:gd name="T2" fmla="*/ 0 w 44"/>
                  <a:gd name="T3" fmla="*/ 3 h 18"/>
                  <a:gd name="T4" fmla="*/ 44 w 44"/>
                  <a:gd name="T5" fmla="*/ 18 h 18"/>
                  <a:gd name="T6" fmla="*/ 43 w 44"/>
                  <a:gd name="T7" fmla="*/ 18 h 18"/>
                </a:gdLst>
                <a:ahLst/>
                <a:cxnLst>
                  <a:cxn ang="0">
                    <a:pos x="T0" y="T1"/>
                  </a:cxn>
                  <a:cxn ang="0">
                    <a:pos x="T2" y="T3"/>
                  </a:cxn>
                  <a:cxn ang="0">
                    <a:pos x="T4" y="T5"/>
                  </a:cxn>
                  <a:cxn ang="0">
                    <a:pos x="T6" y="T7"/>
                  </a:cxn>
                </a:cxnLst>
                <a:rect l="0" t="0" r="r" b="b"/>
                <a:pathLst>
                  <a:path w="44" h="18">
                    <a:moveTo>
                      <a:pt x="43" y="18"/>
                    </a:moveTo>
                    <a:cubicBezTo>
                      <a:pt x="28" y="16"/>
                      <a:pt x="15" y="6"/>
                      <a:pt x="0" y="3"/>
                    </a:cubicBezTo>
                    <a:cubicBezTo>
                      <a:pt x="17" y="1"/>
                      <a:pt x="34" y="0"/>
                      <a:pt x="44" y="18"/>
                    </a:cubicBezTo>
                    <a:lnTo>
                      <a:pt x="43" y="18"/>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0" name="Freeform 582">
                <a:extLst>
                  <a:ext uri="{FF2B5EF4-FFF2-40B4-BE49-F238E27FC236}">
                    <a16:creationId xmlns:a16="http://schemas.microsoft.com/office/drawing/2014/main" id="{E464D243-E3D6-F339-5ED7-AAF2D9FB809A}"/>
                  </a:ext>
                </a:extLst>
              </p:cNvPr>
              <p:cNvSpPr/>
              <p:nvPr/>
            </p:nvSpPr>
            <p:spPr bwMode="auto">
              <a:xfrm>
                <a:off x="175" y="2193"/>
                <a:ext cx="58" cy="19"/>
              </a:xfrm>
              <a:custGeom>
                <a:avLst/>
                <a:gdLst>
                  <a:gd name="T0" fmla="*/ 50 w 50"/>
                  <a:gd name="T1" fmla="*/ 9 h 16"/>
                  <a:gd name="T2" fmla="*/ 0 w 50"/>
                  <a:gd name="T3" fmla="*/ 13 h 16"/>
                  <a:gd name="T4" fmla="*/ 50 w 50"/>
                  <a:gd name="T5" fmla="*/ 9 h 16"/>
                </a:gdLst>
                <a:ahLst/>
                <a:cxnLst>
                  <a:cxn ang="0">
                    <a:pos x="T0" y="T1"/>
                  </a:cxn>
                  <a:cxn ang="0">
                    <a:pos x="T2" y="T3"/>
                  </a:cxn>
                  <a:cxn ang="0">
                    <a:pos x="T4" y="T5"/>
                  </a:cxn>
                </a:cxnLst>
                <a:rect l="0" t="0" r="r" b="b"/>
                <a:pathLst>
                  <a:path w="50" h="16">
                    <a:moveTo>
                      <a:pt x="50" y="9"/>
                    </a:moveTo>
                    <a:cubicBezTo>
                      <a:pt x="35" y="16"/>
                      <a:pt x="18" y="15"/>
                      <a:pt x="0" y="13"/>
                    </a:cubicBezTo>
                    <a:cubicBezTo>
                      <a:pt x="18" y="0"/>
                      <a:pt x="34" y="12"/>
                      <a:pt x="50"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1" name="Freeform 583">
                <a:extLst>
                  <a:ext uri="{FF2B5EF4-FFF2-40B4-BE49-F238E27FC236}">
                    <a16:creationId xmlns:a16="http://schemas.microsoft.com/office/drawing/2014/main" id="{844BB71F-AB88-2C51-6EA6-DB2D71BDFF1A}"/>
                  </a:ext>
                </a:extLst>
              </p:cNvPr>
              <p:cNvSpPr/>
              <p:nvPr/>
            </p:nvSpPr>
            <p:spPr bwMode="auto">
              <a:xfrm>
                <a:off x="272" y="2113"/>
                <a:ext cx="18" cy="49"/>
              </a:xfrm>
              <a:custGeom>
                <a:avLst/>
                <a:gdLst>
                  <a:gd name="T0" fmla="*/ 0 w 16"/>
                  <a:gd name="T1" fmla="*/ 4 h 43"/>
                  <a:gd name="T2" fmla="*/ 7 w 16"/>
                  <a:gd name="T3" fmla="*/ 0 h 43"/>
                  <a:gd name="T4" fmla="*/ 8 w 16"/>
                  <a:gd name="T5" fmla="*/ 0 h 43"/>
                  <a:gd name="T6" fmla="*/ 9 w 16"/>
                  <a:gd name="T7" fmla="*/ 43 h 43"/>
                  <a:gd name="T8" fmla="*/ 0 w 16"/>
                  <a:gd name="T9" fmla="*/ 5 h 43"/>
                  <a:gd name="T10" fmla="*/ 0 w 16"/>
                  <a:gd name="T11" fmla="*/ 4 h 43"/>
                </a:gdLst>
                <a:ahLst/>
                <a:cxnLst>
                  <a:cxn ang="0">
                    <a:pos x="T0" y="T1"/>
                  </a:cxn>
                  <a:cxn ang="0">
                    <a:pos x="T2" y="T3"/>
                  </a:cxn>
                  <a:cxn ang="0">
                    <a:pos x="T4" y="T5"/>
                  </a:cxn>
                  <a:cxn ang="0">
                    <a:pos x="T6" y="T7"/>
                  </a:cxn>
                  <a:cxn ang="0">
                    <a:pos x="T8" y="T9"/>
                  </a:cxn>
                  <a:cxn ang="0">
                    <a:pos x="T10" y="T11"/>
                  </a:cxn>
                </a:cxnLst>
                <a:rect l="0" t="0" r="r" b="b"/>
                <a:pathLst>
                  <a:path w="16" h="43">
                    <a:moveTo>
                      <a:pt x="0" y="4"/>
                    </a:moveTo>
                    <a:cubicBezTo>
                      <a:pt x="4" y="5"/>
                      <a:pt x="9" y="7"/>
                      <a:pt x="7" y="0"/>
                    </a:cubicBezTo>
                    <a:cubicBezTo>
                      <a:pt x="7" y="0"/>
                      <a:pt x="8" y="0"/>
                      <a:pt x="8" y="0"/>
                    </a:cubicBezTo>
                    <a:cubicBezTo>
                      <a:pt x="16" y="14"/>
                      <a:pt x="12" y="28"/>
                      <a:pt x="9" y="43"/>
                    </a:cubicBezTo>
                    <a:cubicBezTo>
                      <a:pt x="11" y="29"/>
                      <a:pt x="7" y="16"/>
                      <a:pt x="0" y="5"/>
                    </a:cubicBezTo>
                    <a:lnTo>
                      <a:pt x="0" y="4"/>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2" name="Freeform 584">
                <a:extLst>
                  <a:ext uri="{FF2B5EF4-FFF2-40B4-BE49-F238E27FC236}">
                    <a16:creationId xmlns:a16="http://schemas.microsoft.com/office/drawing/2014/main" id="{F6B31BE5-0ACB-D5EC-4A9F-7E6ACB295433}"/>
                  </a:ext>
                </a:extLst>
              </p:cNvPr>
              <p:cNvSpPr/>
              <p:nvPr/>
            </p:nvSpPr>
            <p:spPr bwMode="auto">
              <a:xfrm>
                <a:off x="181" y="2068"/>
                <a:ext cx="22" cy="35"/>
              </a:xfrm>
              <a:custGeom>
                <a:avLst/>
                <a:gdLst>
                  <a:gd name="T0" fmla="*/ 9 w 19"/>
                  <a:gd name="T1" fmla="*/ 5 h 30"/>
                  <a:gd name="T2" fmla="*/ 9 w 19"/>
                  <a:gd name="T3" fmla="*/ 7 h 30"/>
                  <a:gd name="T4" fmla="*/ 19 w 19"/>
                  <a:gd name="T5" fmla="*/ 30 h 30"/>
                  <a:gd name="T6" fmla="*/ 3 w 19"/>
                  <a:gd name="T7" fmla="*/ 2 h 30"/>
                  <a:gd name="T8" fmla="*/ 9 w 19"/>
                  <a:gd name="T9" fmla="*/ 5 h 30"/>
                </a:gdLst>
                <a:ahLst/>
                <a:cxnLst>
                  <a:cxn ang="0">
                    <a:pos x="T0" y="T1"/>
                  </a:cxn>
                  <a:cxn ang="0">
                    <a:pos x="T2" y="T3"/>
                  </a:cxn>
                  <a:cxn ang="0">
                    <a:pos x="T4" y="T5"/>
                  </a:cxn>
                  <a:cxn ang="0">
                    <a:pos x="T6" y="T7"/>
                  </a:cxn>
                  <a:cxn ang="0">
                    <a:pos x="T8" y="T9"/>
                  </a:cxn>
                </a:cxnLst>
                <a:rect l="0" t="0" r="r" b="b"/>
                <a:pathLst>
                  <a:path w="19" h="30">
                    <a:moveTo>
                      <a:pt x="9" y="5"/>
                    </a:moveTo>
                    <a:cubicBezTo>
                      <a:pt x="9" y="5"/>
                      <a:pt x="10" y="6"/>
                      <a:pt x="9" y="7"/>
                    </a:cubicBezTo>
                    <a:cubicBezTo>
                      <a:pt x="12" y="14"/>
                      <a:pt x="15" y="22"/>
                      <a:pt x="19" y="30"/>
                    </a:cubicBezTo>
                    <a:cubicBezTo>
                      <a:pt x="0" y="26"/>
                      <a:pt x="9" y="11"/>
                      <a:pt x="3" y="2"/>
                    </a:cubicBezTo>
                    <a:cubicBezTo>
                      <a:pt x="7" y="0"/>
                      <a:pt x="7" y="4"/>
                      <a:pt x="9"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3" name="Freeform 585">
                <a:extLst>
                  <a:ext uri="{FF2B5EF4-FFF2-40B4-BE49-F238E27FC236}">
                    <a16:creationId xmlns:a16="http://schemas.microsoft.com/office/drawing/2014/main" id="{7566D630-A65F-15A6-D242-BF2C5BADD63C}"/>
                  </a:ext>
                </a:extLst>
              </p:cNvPr>
              <p:cNvSpPr/>
              <p:nvPr/>
            </p:nvSpPr>
            <p:spPr bwMode="auto">
              <a:xfrm>
                <a:off x="196" y="2166"/>
                <a:ext cx="26" cy="19"/>
              </a:xfrm>
              <a:custGeom>
                <a:avLst/>
                <a:gdLst>
                  <a:gd name="T0" fmla="*/ 23 w 23"/>
                  <a:gd name="T1" fmla="*/ 0 h 17"/>
                  <a:gd name="T2" fmla="*/ 0 w 23"/>
                  <a:gd name="T3" fmla="*/ 17 h 17"/>
                  <a:gd name="T4" fmla="*/ 23 w 23"/>
                  <a:gd name="T5" fmla="*/ 0 h 17"/>
                </a:gdLst>
                <a:ahLst/>
                <a:cxnLst>
                  <a:cxn ang="0">
                    <a:pos x="T0" y="T1"/>
                  </a:cxn>
                  <a:cxn ang="0">
                    <a:pos x="T2" y="T3"/>
                  </a:cxn>
                  <a:cxn ang="0">
                    <a:pos x="T4" y="T5"/>
                  </a:cxn>
                </a:cxnLst>
                <a:rect l="0" t="0" r="r" b="b"/>
                <a:pathLst>
                  <a:path w="23" h="17">
                    <a:moveTo>
                      <a:pt x="23" y="0"/>
                    </a:moveTo>
                    <a:cubicBezTo>
                      <a:pt x="18" y="9"/>
                      <a:pt x="8" y="12"/>
                      <a:pt x="0" y="17"/>
                    </a:cubicBezTo>
                    <a:cubicBezTo>
                      <a:pt x="5" y="8"/>
                      <a:pt x="13" y="3"/>
                      <a:pt x="2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4" name="Freeform 586">
                <a:extLst>
                  <a:ext uri="{FF2B5EF4-FFF2-40B4-BE49-F238E27FC236}">
                    <a16:creationId xmlns:a16="http://schemas.microsoft.com/office/drawing/2014/main" id="{2E22BD2C-D860-298C-5D67-E819DBF36513}"/>
                  </a:ext>
                </a:extLst>
              </p:cNvPr>
              <p:cNvSpPr/>
              <p:nvPr/>
            </p:nvSpPr>
            <p:spPr bwMode="auto">
              <a:xfrm>
                <a:off x="234" y="2189"/>
                <a:ext cx="30" cy="13"/>
              </a:xfrm>
              <a:custGeom>
                <a:avLst/>
                <a:gdLst>
                  <a:gd name="T0" fmla="*/ 0 w 26"/>
                  <a:gd name="T1" fmla="*/ 2 h 12"/>
                  <a:gd name="T2" fmla="*/ 26 w 26"/>
                  <a:gd name="T3" fmla="*/ 5 h 12"/>
                  <a:gd name="T4" fmla="*/ 12 w 26"/>
                  <a:gd name="T5" fmla="*/ 11 h 12"/>
                  <a:gd name="T6" fmla="*/ 14 w 26"/>
                  <a:gd name="T7" fmla="*/ 6 h 12"/>
                  <a:gd name="T8" fmla="*/ 0 w 26"/>
                  <a:gd name="T9" fmla="*/ 2 h 12"/>
                </a:gdLst>
                <a:ahLst/>
                <a:cxnLst>
                  <a:cxn ang="0">
                    <a:pos x="T0" y="T1"/>
                  </a:cxn>
                  <a:cxn ang="0">
                    <a:pos x="T2" y="T3"/>
                  </a:cxn>
                  <a:cxn ang="0">
                    <a:pos x="T4" y="T5"/>
                  </a:cxn>
                  <a:cxn ang="0">
                    <a:pos x="T6" y="T7"/>
                  </a:cxn>
                  <a:cxn ang="0">
                    <a:pos x="T8" y="T9"/>
                  </a:cxn>
                </a:cxnLst>
                <a:rect l="0" t="0" r="r" b="b"/>
                <a:pathLst>
                  <a:path w="26" h="12">
                    <a:moveTo>
                      <a:pt x="0" y="2"/>
                    </a:moveTo>
                    <a:cubicBezTo>
                      <a:pt x="10" y="0"/>
                      <a:pt x="17" y="4"/>
                      <a:pt x="26" y="5"/>
                    </a:cubicBezTo>
                    <a:cubicBezTo>
                      <a:pt x="22" y="11"/>
                      <a:pt x="17" y="12"/>
                      <a:pt x="12" y="11"/>
                    </a:cubicBezTo>
                    <a:cubicBezTo>
                      <a:pt x="9" y="7"/>
                      <a:pt x="19" y="10"/>
                      <a:pt x="14" y="6"/>
                    </a:cubicBezTo>
                    <a:cubicBezTo>
                      <a:pt x="10" y="4"/>
                      <a:pt x="6" y="4"/>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5" name="Freeform 587">
                <a:extLst>
                  <a:ext uri="{FF2B5EF4-FFF2-40B4-BE49-F238E27FC236}">
                    <a16:creationId xmlns:a16="http://schemas.microsoft.com/office/drawing/2014/main" id="{82470CC8-9632-AC47-A838-ED2A89C6FE93}"/>
                  </a:ext>
                </a:extLst>
              </p:cNvPr>
              <p:cNvSpPr/>
              <p:nvPr/>
            </p:nvSpPr>
            <p:spPr bwMode="auto">
              <a:xfrm>
                <a:off x="202" y="2108"/>
                <a:ext cx="9" cy="13"/>
              </a:xfrm>
              <a:custGeom>
                <a:avLst/>
                <a:gdLst>
                  <a:gd name="T0" fmla="*/ 8 w 8"/>
                  <a:gd name="T1" fmla="*/ 11 h 11"/>
                  <a:gd name="T2" fmla="*/ 3 w 8"/>
                  <a:gd name="T3" fmla="*/ 9 h 11"/>
                  <a:gd name="T4" fmla="*/ 2 w 8"/>
                  <a:gd name="T5" fmla="*/ 1 h 11"/>
                  <a:gd name="T6" fmla="*/ 5 w 8"/>
                  <a:gd name="T7" fmla="*/ 0 h 11"/>
                  <a:gd name="T8" fmla="*/ 8 w 8"/>
                  <a:gd name="T9" fmla="*/ 6 h 11"/>
                  <a:gd name="T10" fmla="*/ 8 w 8"/>
                  <a:gd name="T11" fmla="*/ 11 h 11"/>
                </a:gdLst>
                <a:ahLst/>
                <a:cxnLst>
                  <a:cxn ang="0">
                    <a:pos x="T0" y="T1"/>
                  </a:cxn>
                  <a:cxn ang="0">
                    <a:pos x="T2" y="T3"/>
                  </a:cxn>
                  <a:cxn ang="0">
                    <a:pos x="T4" y="T5"/>
                  </a:cxn>
                  <a:cxn ang="0">
                    <a:pos x="T6" y="T7"/>
                  </a:cxn>
                  <a:cxn ang="0">
                    <a:pos x="T8" y="T9"/>
                  </a:cxn>
                  <a:cxn ang="0">
                    <a:pos x="T10" y="T11"/>
                  </a:cxn>
                </a:cxnLst>
                <a:rect l="0" t="0" r="r" b="b"/>
                <a:pathLst>
                  <a:path w="8" h="11">
                    <a:moveTo>
                      <a:pt x="8" y="11"/>
                    </a:moveTo>
                    <a:cubicBezTo>
                      <a:pt x="6" y="10"/>
                      <a:pt x="4" y="10"/>
                      <a:pt x="3" y="9"/>
                    </a:cubicBezTo>
                    <a:cubicBezTo>
                      <a:pt x="1" y="7"/>
                      <a:pt x="0" y="4"/>
                      <a:pt x="2" y="1"/>
                    </a:cubicBezTo>
                    <a:cubicBezTo>
                      <a:pt x="2" y="0"/>
                      <a:pt x="4" y="0"/>
                      <a:pt x="5" y="0"/>
                    </a:cubicBezTo>
                    <a:cubicBezTo>
                      <a:pt x="7" y="1"/>
                      <a:pt x="8" y="4"/>
                      <a:pt x="8" y="6"/>
                    </a:cubicBezTo>
                    <a:cubicBezTo>
                      <a:pt x="8" y="8"/>
                      <a:pt x="8" y="9"/>
                      <a:pt x="8"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6" name="Freeform 588">
                <a:extLst>
                  <a:ext uri="{FF2B5EF4-FFF2-40B4-BE49-F238E27FC236}">
                    <a16:creationId xmlns:a16="http://schemas.microsoft.com/office/drawing/2014/main" id="{D2F2E2CA-196A-F782-AE48-96C441F4A330}"/>
                  </a:ext>
                </a:extLst>
              </p:cNvPr>
              <p:cNvSpPr/>
              <p:nvPr/>
            </p:nvSpPr>
            <p:spPr bwMode="auto">
              <a:xfrm>
                <a:off x="57" y="2067"/>
                <a:ext cx="21" cy="7"/>
              </a:xfrm>
              <a:custGeom>
                <a:avLst/>
                <a:gdLst>
                  <a:gd name="T0" fmla="*/ 18 w 18"/>
                  <a:gd name="T1" fmla="*/ 6 h 6"/>
                  <a:gd name="T2" fmla="*/ 0 w 18"/>
                  <a:gd name="T3" fmla="*/ 2 h 6"/>
                  <a:gd name="T4" fmla="*/ 18 w 18"/>
                  <a:gd name="T5" fmla="*/ 6 h 6"/>
                </a:gdLst>
                <a:ahLst/>
                <a:cxnLst>
                  <a:cxn ang="0">
                    <a:pos x="T0" y="T1"/>
                  </a:cxn>
                  <a:cxn ang="0">
                    <a:pos x="T2" y="T3"/>
                  </a:cxn>
                  <a:cxn ang="0">
                    <a:pos x="T4" y="T5"/>
                  </a:cxn>
                </a:cxnLst>
                <a:rect l="0" t="0" r="r" b="b"/>
                <a:pathLst>
                  <a:path w="18" h="6">
                    <a:moveTo>
                      <a:pt x="18" y="6"/>
                    </a:moveTo>
                    <a:cubicBezTo>
                      <a:pt x="12" y="6"/>
                      <a:pt x="6" y="6"/>
                      <a:pt x="0" y="2"/>
                    </a:cubicBezTo>
                    <a:cubicBezTo>
                      <a:pt x="7" y="0"/>
                      <a:pt x="13" y="2"/>
                      <a:pt x="18"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7" name="Freeform 589">
                <a:extLst>
                  <a:ext uri="{FF2B5EF4-FFF2-40B4-BE49-F238E27FC236}">
                    <a16:creationId xmlns:a16="http://schemas.microsoft.com/office/drawing/2014/main" id="{A50292C3-41EA-82B8-D3E9-14CC7DBB2529}"/>
                  </a:ext>
                </a:extLst>
              </p:cNvPr>
              <p:cNvSpPr/>
              <p:nvPr/>
            </p:nvSpPr>
            <p:spPr bwMode="auto">
              <a:xfrm>
                <a:off x="217" y="2123"/>
                <a:ext cx="12" cy="11"/>
              </a:xfrm>
              <a:custGeom>
                <a:avLst/>
                <a:gdLst>
                  <a:gd name="T0" fmla="*/ 0 w 11"/>
                  <a:gd name="T1" fmla="*/ 1 h 9"/>
                  <a:gd name="T2" fmla="*/ 11 w 11"/>
                  <a:gd name="T3" fmla="*/ 6 h 9"/>
                  <a:gd name="T4" fmla="*/ 0 w 11"/>
                  <a:gd name="T5" fmla="*/ 1 h 9"/>
                </a:gdLst>
                <a:ahLst/>
                <a:cxnLst>
                  <a:cxn ang="0">
                    <a:pos x="T0" y="T1"/>
                  </a:cxn>
                  <a:cxn ang="0">
                    <a:pos x="T2" y="T3"/>
                  </a:cxn>
                  <a:cxn ang="0">
                    <a:pos x="T4" y="T5"/>
                  </a:cxn>
                </a:cxnLst>
                <a:rect l="0" t="0" r="r" b="b"/>
                <a:pathLst>
                  <a:path w="11" h="9">
                    <a:moveTo>
                      <a:pt x="0" y="1"/>
                    </a:moveTo>
                    <a:cubicBezTo>
                      <a:pt x="7" y="0"/>
                      <a:pt x="9" y="3"/>
                      <a:pt x="11" y="6"/>
                    </a:cubicBezTo>
                    <a:cubicBezTo>
                      <a:pt x="5" y="9"/>
                      <a:pt x="4" y="5"/>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8" name="Freeform 590">
                <a:extLst>
                  <a:ext uri="{FF2B5EF4-FFF2-40B4-BE49-F238E27FC236}">
                    <a16:creationId xmlns:a16="http://schemas.microsoft.com/office/drawing/2014/main" id="{ACE3D6D1-CECF-DE1B-2A1E-EF7E04C872E0}"/>
                  </a:ext>
                </a:extLst>
              </p:cNvPr>
              <p:cNvSpPr/>
              <p:nvPr/>
            </p:nvSpPr>
            <p:spPr bwMode="auto">
              <a:xfrm>
                <a:off x="274" y="2099"/>
                <a:ext cx="7" cy="14"/>
              </a:xfrm>
              <a:custGeom>
                <a:avLst/>
                <a:gdLst>
                  <a:gd name="T0" fmla="*/ 0 w 6"/>
                  <a:gd name="T1" fmla="*/ 4 h 12"/>
                  <a:gd name="T2" fmla="*/ 5 w 6"/>
                  <a:gd name="T3" fmla="*/ 0 h 12"/>
                  <a:gd name="T4" fmla="*/ 6 w 6"/>
                  <a:gd name="T5" fmla="*/ 12 h 12"/>
                  <a:gd name="T6" fmla="*/ 5 w 6"/>
                  <a:gd name="T7" fmla="*/ 12 h 12"/>
                  <a:gd name="T8" fmla="*/ 0 w 6"/>
                  <a:gd name="T9" fmla="*/ 4 h 12"/>
                </a:gdLst>
                <a:ahLst/>
                <a:cxnLst>
                  <a:cxn ang="0">
                    <a:pos x="T0" y="T1"/>
                  </a:cxn>
                  <a:cxn ang="0">
                    <a:pos x="T2" y="T3"/>
                  </a:cxn>
                  <a:cxn ang="0">
                    <a:pos x="T4" y="T5"/>
                  </a:cxn>
                  <a:cxn ang="0">
                    <a:pos x="T6" y="T7"/>
                  </a:cxn>
                  <a:cxn ang="0">
                    <a:pos x="T8" y="T9"/>
                  </a:cxn>
                </a:cxnLst>
                <a:rect l="0" t="0" r="r" b="b"/>
                <a:pathLst>
                  <a:path w="6" h="12">
                    <a:moveTo>
                      <a:pt x="0" y="4"/>
                    </a:moveTo>
                    <a:cubicBezTo>
                      <a:pt x="1" y="1"/>
                      <a:pt x="3" y="0"/>
                      <a:pt x="5" y="0"/>
                    </a:cubicBezTo>
                    <a:cubicBezTo>
                      <a:pt x="5" y="4"/>
                      <a:pt x="6" y="8"/>
                      <a:pt x="6" y="12"/>
                    </a:cubicBezTo>
                    <a:cubicBezTo>
                      <a:pt x="6" y="12"/>
                      <a:pt x="5" y="12"/>
                      <a:pt x="5" y="12"/>
                    </a:cubicBezTo>
                    <a:cubicBezTo>
                      <a:pt x="4" y="9"/>
                      <a:pt x="2" y="6"/>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9" name="Freeform 591">
                <a:extLst>
                  <a:ext uri="{FF2B5EF4-FFF2-40B4-BE49-F238E27FC236}">
                    <a16:creationId xmlns:a16="http://schemas.microsoft.com/office/drawing/2014/main" id="{51CFFE62-B6FC-04CE-C637-E2B52F055C9C}"/>
                  </a:ext>
                </a:extLst>
              </p:cNvPr>
              <p:cNvSpPr/>
              <p:nvPr/>
            </p:nvSpPr>
            <p:spPr bwMode="auto">
              <a:xfrm>
                <a:off x="174" y="2076"/>
                <a:ext cx="8" cy="8"/>
              </a:xfrm>
              <a:custGeom>
                <a:avLst/>
                <a:gdLst>
                  <a:gd name="T0" fmla="*/ 1 w 7"/>
                  <a:gd name="T1" fmla="*/ 0 h 7"/>
                  <a:gd name="T2" fmla="*/ 7 w 7"/>
                  <a:gd name="T3" fmla="*/ 4 h 7"/>
                  <a:gd name="T4" fmla="*/ 5 w 7"/>
                  <a:gd name="T5" fmla="*/ 6 h 7"/>
                  <a:gd name="T6" fmla="*/ 0 w 7"/>
                  <a:gd name="T7" fmla="*/ 0 h 7"/>
                  <a:gd name="T8" fmla="*/ 1 w 7"/>
                  <a:gd name="T9" fmla="*/ 0 h 7"/>
                </a:gdLst>
                <a:ahLst/>
                <a:cxnLst>
                  <a:cxn ang="0">
                    <a:pos x="T0" y="T1"/>
                  </a:cxn>
                  <a:cxn ang="0">
                    <a:pos x="T2" y="T3"/>
                  </a:cxn>
                  <a:cxn ang="0">
                    <a:pos x="T4" y="T5"/>
                  </a:cxn>
                  <a:cxn ang="0">
                    <a:pos x="T6" y="T7"/>
                  </a:cxn>
                  <a:cxn ang="0">
                    <a:pos x="T8" y="T9"/>
                  </a:cxn>
                </a:cxnLst>
                <a:rect l="0" t="0" r="r" b="b"/>
                <a:pathLst>
                  <a:path w="7" h="7">
                    <a:moveTo>
                      <a:pt x="1" y="0"/>
                    </a:moveTo>
                    <a:cubicBezTo>
                      <a:pt x="4" y="0"/>
                      <a:pt x="6" y="1"/>
                      <a:pt x="7" y="4"/>
                    </a:cubicBezTo>
                    <a:cubicBezTo>
                      <a:pt x="7" y="6"/>
                      <a:pt x="6" y="7"/>
                      <a:pt x="5" y="6"/>
                    </a:cubicBezTo>
                    <a:cubicBezTo>
                      <a:pt x="2" y="6"/>
                      <a:pt x="1" y="3"/>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0" name="Freeform 592">
                <a:extLst>
                  <a:ext uri="{FF2B5EF4-FFF2-40B4-BE49-F238E27FC236}">
                    <a16:creationId xmlns:a16="http://schemas.microsoft.com/office/drawing/2014/main" id="{6AD7AADA-5DA0-34EC-0B01-1295EBF07928}"/>
                  </a:ext>
                </a:extLst>
              </p:cNvPr>
              <p:cNvSpPr/>
              <p:nvPr/>
            </p:nvSpPr>
            <p:spPr bwMode="auto">
              <a:xfrm>
                <a:off x="180" y="2057"/>
                <a:ext cx="6" cy="4"/>
              </a:xfrm>
              <a:custGeom>
                <a:avLst/>
                <a:gdLst>
                  <a:gd name="T0" fmla="*/ 1 w 5"/>
                  <a:gd name="T1" fmla="*/ 0 h 4"/>
                  <a:gd name="T2" fmla="*/ 5 w 5"/>
                  <a:gd name="T3" fmla="*/ 1 h 4"/>
                  <a:gd name="T4" fmla="*/ 3 w 5"/>
                  <a:gd name="T5" fmla="*/ 4 h 4"/>
                  <a:gd name="T6" fmla="*/ 1 w 5"/>
                  <a:gd name="T7" fmla="*/ 0 h 4"/>
                </a:gdLst>
                <a:ahLst/>
                <a:cxnLst>
                  <a:cxn ang="0">
                    <a:pos x="T0" y="T1"/>
                  </a:cxn>
                  <a:cxn ang="0">
                    <a:pos x="T2" y="T3"/>
                  </a:cxn>
                  <a:cxn ang="0">
                    <a:pos x="T4" y="T5"/>
                  </a:cxn>
                  <a:cxn ang="0">
                    <a:pos x="T6" y="T7"/>
                  </a:cxn>
                </a:cxnLst>
                <a:rect l="0" t="0" r="r" b="b"/>
                <a:pathLst>
                  <a:path w="5" h="4">
                    <a:moveTo>
                      <a:pt x="1" y="0"/>
                    </a:moveTo>
                    <a:cubicBezTo>
                      <a:pt x="2" y="0"/>
                      <a:pt x="4" y="0"/>
                      <a:pt x="5" y="1"/>
                    </a:cubicBezTo>
                    <a:cubicBezTo>
                      <a:pt x="4" y="2"/>
                      <a:pt x="4" y="4"/>
                      <a:pt x="3" y="4"/>
                    </a:cubicBezTo>
                    <a:cubicBezTo>
                      <a:pt x="0" y="4"/>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1" name="Freeform 593">
                <a:extLst>
                  <a:ext uri="{FF2B5EF4-FFF2-40B4-BE49-F238E27FC236}">
                    <a16:creationId xmlns:a16="http://schemas.microsoft.com/office/drawing/2014/main" id="{F1B9AD78-10BF-D19E-41C3-D43EDE222557}"/>
                  </a:ext>
                </a:extLst>
              </p:cNvPr>
              <p:cNvSpPr/>
              <p:nvPr/>
            </p:nvSpPr>
            <p:spPr bwMode="auto">
              <a:xfrm>
                <a:off x="151" y="2114"/>
                <a:ext cx="4" cy="4"/>
              </a:xfrm>
              <a:custGeom>
                <a:avLst/>
                <a:gdLst>
                  <a:gd name="T0" fmla="*/ 1 w 3"/>
                  <a:gd name="T1" fmla="*/ 0 h 3"/>
                  <a:gd name="T2" fmla="*/ 3 w 3"/>
                  <a:gd name="T3" fmla="*/ 1 h 3"/>
                  <a:gd name="T4" fmla="*/ 2 w 3"/>
                  <a:gd name="T5" fmla="*/ 2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1" y="0"/>
                      <a:pt x="2" y="0"/>
                      <a:pt x="3" y="1"/>
                    </a:cubicBezTo>
                    <a:cubicBezTo>
                      <a:pt x="2" y="1"/>
                      <a:pt x="2" y="2"/>
                      <a:pt x="2" y="2"/>
                    </a:cubicBezTo>
                    <a:cubicBezTo>
                      <a:pt x="1" y="3"/>
                      <a:pt x="0" y="2"/>
                      <a:pt x="0" y="2"/>
                    </a:cubicBezTo>
                    <a:cubicBezTo>
                      <a:pt x="0" y="1"/>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2" name="Freeform 594">
                <a:extLst>
                  <a:ext uri="{FF2B5EF4-FFF2-40B4-BE49-F238E27FC236}">
                    <a16:creationId xmlns:a16="http://schemas.microsoft.com/office/drawing/2014/main" id="{89FA6ACE-32DF-6C5E-4C08-8E853219BE29}"/>
                  </a:ext>
                </a:extLst>
              </p:cNvPr>
              <p:cNvSpPr/>
              <p:nvPr/>
            </p:nvSpPr>
            <p:spPr bwMode="auto">
              <a:xfrm>
                <a:off x="167" y="2169"/>
                <a:ext cx="4" cy="4"/>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0"/>
                      <a:pt x="2" y="1"/>
                      <a:pt x="3" y="1"/>
                    </a:cubicBezTo>
                    <a:cubicBezTo>
                      <a:pt x="3" y="2"/>
                      <a:pt x="3" y="3"/>
                      <a:pt x="2" y="3"/>
                    </a:cubicBezTo>
                    <a:cubicBezTo>
                      <a:pt x="2" y="3"/>
                      <a:pt x="1" y="2"/>
                      <a:pt x="0" y="2"/>
                    </a:cubicBezTo>
                    <a:cubicBezTo>
                      <a:pt x="1" y="1"/>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3" name="Freeform 595">
                <a:extLst>
                  <a:ext uri="{FF2B5EF4-FFF2-40B4-BE49-F238E27FC236}">
                    <a16:creationId xmlns:a16="http://schemas.microsoft.com/office/drawing/2014/main" id="{927D55AB-9BF3-989E-5A4E-911C41532082}"/>
                  </a:ext>
                </a:extLst>
              </p:cNvPr>
              <p:cNvSpPr/>
              <p:nvPr/>
            </p:nvSpPr>
            <p:spPr bwMode="auto">
              <a:xfrm>
                <a:off x="233" y="2201"/>
                <a:ext cx="7" cy="3"/>
              </a:xfrm>
              <a:custGeom>
                <a:avLst/>
                <a:gdLst>
                  <a:gd name="T0" fmla="*/ 0 w 6"/>
                  <a:gd name="T1" fmla="*/ 2 h 2"/>
                  <a:gd name="T2" fmla="*/ 5 w 6"/>
                  <a:gd name="T3" fmla="*/ 1 h 2"/>
                  <a:gd name="T4" fmla="*/ 6 w 6"/>
                  <a:gd name="T5" fmla="*/ 1 h 2"/>
                  <a:gd name="T6" fmla="*/ 0 w 6"/>
                  <a:gd name="T7" fmla="*/ 2 h 2"/>
                  <a:gd name="T8" fmla="*/ 0 w 6"/>
                  <a:gd name="T9" fmla="*/ 2 h 2"/>
                </a:gdLst>
                <a:ahLst/>
                <a:cxnLst>
                  <a:cxn ang="0">
                    <a:pos x="T0" y="T1"/>
                  </a:cxn>
                  <a:cxn ang="0">
                    <a:pos x="T2" y="T3"/>
                  </a:cxn>
                  <a:cxn ang="0">
                    <a:pos x="T4" y="T5"/>
                  </a:cxn>
                  <a:cxn ang="0">
                    <a:pos x="T6" y="T7"/>
                  </a:cxn>
                  <a:cxn ang="0">
                    <a:pos x="T8" y="T9"/>
                  </a:cxn>
                </a:cxnLst>
                <a:rect l="0" t="0" r="r" b="b"/>
                <a:pathLst>
                  <a:path w="6" h="2">
                    <a:moveTo>
                      <a:pt x="0" y="2"/>
                    </a:moveTo>
                    <a:cubicBezTo>
                      <a:pt x="1" y="1"/>
                      <a:pt x="3" y="0"/>
                      <a:pt x="5" y="1"/>
                    </a:cubicBezTo>
                    <a:cubicBezTo>
                      <a:pt x="5" y="1"/>
                      <a:pt x="5" y="1"/>
                      <a:pt x="6" y="1"/>
                    </a:cubicBezTo>
                    <a:cubicBezTo>
                      <a:pt x="4" y="2"/>
                      <a:pt x="2"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4" name="Freeform 596">
                <a:extLst>
                  <a:ext uri="{FF2B5EF4-FFF2-40B4-BE49-F238E27FC236}">
                    <a16:creationId xmlns:a16="http://schemas.microsoft.com/office/drawing/2014/main" id="{67A36661-E21C-CEFB-0AA1-C46FEEFFE5D8}"/>
                  </a:ext>
                </a:extLst>
              </p:cNvPr>
              <p:cNvSpPr/>
              <p:nvPr/>
            </p:nvSpPr>
            <p:spPr bwMode="auto">
              <a:xfrm>
                <a:off x="94" y="2099"/>
                <a:ext cx="6" cy="3"/>
              </a:xfrm>
              <a:custGeom>
                <a:avLst/>
                <a:gdLst>
                  <a:gd name="T0" fmla="*/ 5 w 5"/>
                  <a:gd name="T1" fmla="*/ 0 h 2"/>
                  <a:gd name="T2" fmla="*/ 1 w 5"/>
                  <a:gd name="T3" fmla="*/ 1 h 2"/>
                  <a:gd name="T4" fmla="*/ 0 w 5"/>
                  <a:gd name="T5" fmla="*/ 1 h 2"/>
                  <a:gd name="T6" fmla="*/ 5 w 5"/>
                  <a:gd name="T7" fmla="*/ 0 h 2"/>
                </a:gdLst>
                <a:ahLst/>
                <a:cxnLst>
                  <a:cxn ang="0">
                    <a:pos x="T0" y="T1"/>
                  </a:cxn>
                  <a:cxn ang="0">
                    <a:pos x="T2" y="T3"/>
                  </a:cxn>
                  <a:cxn ang="0">
                    <a:pos x="T4" y="T5"/>
                  </a:cxn>
                  <a:cxn ang="0">
                    <a:pos x="T6" y="T7"/>
                  </a:cxn>
                </a:cxnLst>
                <a:rect l="0" t="0" r="r" b="b"/>
                <a:pathLst>
                  <a:path w="5" h="2">
                    <a:moveTo>
                      <a:pt x="5" y="0"/>
                    </a:moveTo>
                    <a:cubicBezTo>
                      <a:pt x="4" y="1"/>
                      <a:pt x="3" y="2"/>
                      <a:pt x="1" y="1"/>
                    </a:cubicBezTo>
                    <a:cubicBezTo>
                      <a:pt x="0" y="1"/>
                      <a:pt x="0" y="1"/>
                      <a:pt x="0" y="1"/>
                    </a:cubicBezTo>
                    <a:cubicBezTo>
                      <a:pt x="2" y="0"/>
                      <a:pt x="4" y="0"/>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5" name="Freeform 597">
                <a:extLst>
                  <a:ext uri="{FF2B5EF4-FFF2-40B4-BE49-F238E27FC236}">
                    <a16:creationId xmlns:a16="http://schemas.microsoft.com/office/drawing/2014/main" id="{AA493B62-BE97-80D8-E45A-9A3890B1EC9C}"/>
                  </a:ext>
                </a:extLst>
              </p:cNvPr>
              <p:cNvSpPr/>
              <p:nvPr/>
            </p:nvSpPr>
            <p:spPr bwMode="auto">
              <a:xfrm>
                <a:off x="78" y="2074"/>
                <a:ext cx="3" cy="2"/>
              </a:xfrm>
              <a:custGeom>
                <a:avLst/>
                <a:gdLst>
                  <a:gd name="T0" fmla="*/ 0 w 3"/>
                  <a:gd name="T1" fmla="*/ 0 h 2"/>
                  <a:gd name="T2" fmla="*/ 3 w 3"/>
                  <a:gd name="T3" fmla="*/ 1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1" y="0"/>
                      <a:pt x="2" y="0"/>
                      <a:pt x="3" y="1"/>
                    </a:cubicBezTo>
                    <a:cubicBezTo>
                      <a:pt x="3" y="1"/>
                      <a:pt x="3" y="1"/>
                      <a:pt x="3" y="2"/>
                    </a:cubicBezTo>
                    <a:cubicBezTo>
                      <a:pt x="2" y="1"/>
                      <a:pt x="1"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6" name="Freeform 598">
                <a:extLst>
                  <a:ext uri="{FF2B5EF4-FFF2-40B4-BE49-F238E27FC236}">
                    <a16:creationId xmlns:a16="http://schemas.microsoft.com/office/drawing/2014/main" id="{E8F7CCC8-5806-A536-56D5-EC157277AEC6}"/>
                  </a:ext>
                </a:extLst>
              </p:cNvPr>
              <p:cNvSpPr/>
              <p:nvPr/>
            </p:nvSpPr>
            <p:spPr bwMode="auto">
              <a:xfrm>
                <a:off x="263" y="2107"/>
                <a:ext cx="1" cy="1"/>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0" y="0"/>
                      <a:pt x="1" y="0"/>
                      <a:pt x="1" y="0"/>
                    </a:cubicBezTo>
                    <a:cubicBezTo>
                      <a:pt x="1" y="0"/>
                      <a:pt x="1" y="0"/>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7" name="Freeform 599">
                <a:extLst>
                  <a:ext uri="{FF2B5EF4-FFF2-40B4-BE49-F238E27FC236}">
                    <a16:creationId xmlns:a16="http://schemas.microsoft.com/office/drawing/2014/main" id="{B1FF260A-45FA-B4D7-9672-ADC25571CD72}"/>
                  </a:ext>
                </a:extLst>
              </p:cNvPr>
              <p:cNvSpPr/>
              <p:nvPr/>
            </p:nvSpPr>
            <p:spPr bwMode="auto">
              <a:xfrm>
                <a:off x="271" y="2118"/>
                <a:ext cx="1" cy="1"/>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0" y="0"/>
                    </a:cubicBezTo>
                    <a:cubicBezTo>
                      <a:pt x="1" y="0"/>
                      <a:pt x="1" y="0"/>
                      <a:pt x="1" y="0"/>
                    </a:cubicBezTo>
                    <a:lnTo>
                      <a:pt x="1"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8" name="Freeform 600">
                <a:extLst>
                  <a:ext uri="{FF2B5EF4-FFF2-40B4-BE49-F238E27FC236}">
                    <a16:creationId xmlns:a16="http://schemas.microsoft.com/office/drawing/2014/main" id="{0039CE55-A1B8-A287-FBA6-AA29AA37A73A}"/>
                  </a:ext>
                </a:extLst>
              </p:cNvPr>
              <p:cNvSpPr/>
              <p:nvPr/>
            </p:nvSpPr>
            <p:spPr bwMode="auto">
              <a:xfrm>
                <a:off x="211" y="2121"/>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0"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9" name="Freeform 601">
                <a:extLst>
                  <a:ext uri="{FF2B5EF4-FFF2-40B4-BE49-F238E27FC236}">
                    <a16:creationId xmlns:a16="http://schemas.microsoft.com/office/drawing/2014/main" id="{71A4D373-FC4B-48BD-6BF8-AA5683EBE57D}"/>
                  </a:ext>
                </a:extLst>
              </p:cNvPr>
              <p:cNvSpPr/>
              <p:nvPr/>
            </p:nvSpPr>
            <p:spPr bwMode="auto">
              <a:xfrm>
                <a:off x="909" y="1454"/>
                <a:ext cx="50" cy="87"/>
              </a:xfrm>
              <a:custGeom>
                <a:avLst/>
                <a:gdLst>
                  <a:gd name="T0" fmla="*/ 4 w 44"/>
                  <a:gd name="T1" fmla="*/ 28 h 76"/>
                  <a:gd name="T2" fmla="*/ 5 w 44"/>
                  <a:gd name="T3" fmla="*/ 28 h 76"/>
                  <a:gd name="T4" fmla="*/ 26 w 44"/>
                  <a:gd name="T5" fmla="*/ 30 h 76"/>
                  <a:gd name="T6" fmla="*/ 22 w 44"/>
                  <a:gd name="T7" fmla="*/ 11 h 76"/>
                  <a:gd name="T8" fmla="*/ 29 w 44"/>
                  <a:gd name="T9" fmla="*/ 3 h 76"/>
                  <a:gd name="T10" fmla="*/ 36 w 44"/>
                  <a:gd name="T11" fmla="*/ 4 h 76"/>
                  <a:gd name="T12" fmla="*/ 42 w 44"/>
                  <a:gd name="T13" fmla="*/ 35 h 76"/>
                  <a:gd name="T14" fmla="*/ 34 w 44"/>
                  <a:gd name="T15" fmla="*/ 48 h 76"/>
                  <a:gd name="T16" fmla="*/ 33 w 44"/>
                  <a:gd name="T17" fmla="*/ 59 h 76"/>
                  <a:gd name="T18" fmla="*/ 26 w 44"/>
                  <a:gd name="T19" fmla="*/ 69 h 76"/>
                  <a:gd name="T20" fmla="*/ 0 w 44"/>
                  <a:gd name="T21" fmla="*/ 65 h 76"/>
                  <a:gd name="T22" fmla="*/ 15 w 44"/>
                  <a:gd name="T23" fmla="*/ 54 h 76"/>
                  <a:gd name="T24" fmla="*/ 7 w 44"/>
                  <a:gd name="T25" fmla="*/ 37 h 76"/>
                  <a:gd name="T26" fmla="*/ 4 w 44"/>
                  <a:gd name="T27" fmla="*/ 2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76">
                    <a:moveTo>
                      <a:pt x="4" y="28"/>
                    </a:moveTo>
                    <a:cubicBezTo>
                      <a:pt x="4" y="28"/>
                      <a:pt x="4" y="28"/>
                      <a:pt x="5" y="28"/>
                    </a:cubicBezTo>
                    <a:cubicBezTo>
                      <a:pt x="12" y="29"/>
                      <a:pt x="20" y="37"/>
                      <a:pt x="26" y="30"/>
                    </a:cubicBezTo>
                    <a:cubicBezTo>
                      <a:pt x="32" y="24"/>
                      <a:pt x="24" y="17"/>
                      <a:pt x="22" y="11"/>
                    </a:cubicBezTo>
                    <a:cubicBezTo>
                      <a:pt x="20" y="4"/>
                      <a:pt x="20" y="0"/>
                      <a:pt x="29" y="3"/>
                    </a:cubicBezTo>
                    <a:cubicBezTo>
                      <a:pt x="31" y="4"/>
                      <a:pt x="34" y="4"/>
                      <a:pt x="36" y="4"/>
                    </a:cubicBezTo>
                    <a:cubicBezTo>
                      <a:pt x="42" y="14"/>
                      <a:pt x="39" y="25"/>
                      <a:pt x="42" y="35"/>
                    </a:cubicBezTo>
                    <a:cubicBezTo>
                      <a:pt x="44" y="41"/>
                      <a:pt x="35" y="43"/>
                      <a:pt x="34" y="48"/>
                    </a:cubicBezTo>
                    <a:cubicBezTo>
                      <a:pt x="32" y="52"/>
                      <a:pt x="30" y="54"/>
                      <a:pt x="33" y="59"/>
                    </a:cubicBezTo>
                    <a:cubicBezTo>
                      <a:pt x="38" y="66"/>
                      <a:pt x="33" y="70"/>
                      <a:pt x="26" y="69"/>
                    </a:cubicBezTo>
                    <a:cubicBezTo>
                      <a:pt x="18" y="68"/>
                      <a:pt x="7" y="76"/>
                      <a:pt x="0" y="65"/>
                    </a:cubicBezTo>
                    <a:cubicBezTo>
                      <a:pt x="3" y="58"/>
                      <a:pt x="15" y="63"/>
                      <a:pt x="15" y="54"/>
                    </a:cubicBezTo>
                    <a:cubicBezTo>
                      <a:pt x="15" y="48"/>
                      <a:pt x="9" y="43"/>
                      <a:pt x="7" y="37"/>
                    </a:cubicBezTo>
                    <a:cubicBezTo>
                      <a:pt x="5" y="34"/>
                      <a:pt x="5" y="31"/>
                      <a:pt x="4" y="2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0" name="Freeform 602">
                <a:extLst>
                  <a:ext uri="{FF2B5EF4-FFF2-40B4-BE49-F238E27FC236}">
                    <a16:creationId xmlns:a16="http://schemas.microsoft.com/office/drawing/2014/main" id="{74C795BA-D3AB-5A72-6E53-815513623CD5}"/>
                  </a:ext>
                </a:extLst>
              </p:cNvPr>
              <p:cNvSpPr/>
              <p:nvPr/>
            </p:nvSpPr>
            <p:spPr bwMode="auto">
              <a:xfrm>
                <a:off x="887" y="1572"/>
                <a:ext cx="45" cy="36"/>
              </a:xfrm>
              <a:custGeom>
                <a:avLst/>
                <a:gdLst>
                  <a:gd name="T0" fmla="*/ 22 w 39"/>
                  <a:gd name="T1" fmla="*/ 0 h 31"/>
                  <a:gd name="T2" fmla="*/ 34 w 39"/>
                  <a:gd name="T3" fmla="*/ 11 h 31"/>
                  <a:gd name="T4" fmla="*/ 27 w 39"/>
                  <a:gd name="T5" fmla="*/ 21 h 31"/>
                  <a:gd name="T6" fmla="*/ 15 w 39"/>
                  <a:gd name="T7" fmla="*/ 31 h 31"/>
                  <a:gd name="T8" fmla="*/ 11 w 39"/>
                  <a:gd name="T9" fmla="*/ 27 h 31"/>
                  <a:gd name="T10" fmla="*/ 12 w 39"/>
                  <a:gd name="T11" fmla="*/ 8 h 31"/>
                  <a:gd name="T12" fmla="*/ 22 w 39"/>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39" h="31">
                    <a:moveTo>
                      <a:pt x="22" y="0"/>
                    </a:moveTo>
                    <a:cubicBezTo>
                      <a:pt x="30" y="0"/>
                      <a:pt x="31" y="7"/>
                      <a:pt x="34" y="11"/>
                    </a:cubicBezTo>
                    <a:cubicBezTo>
                      <a:pt x="39" y="18"/>
                      <a:pt x="29" y="17"/>
                      <a:pt x="27" y="21"/>
                    </a:cubicBezTo>
                    <a:cubicBezTo>
                      <a:pt x="24" y="25"/>
                      <a:pt x="19" y="28"/>
                      <a:pt x="15" y="31"/>
                    </a:cubicBezTo>
                    <a:cubicBezTo>
                      <a:pt x="14" y="30"/>
                      <a:pt x="13" y="28"/>
                      <a:pt x="11" y="27"/>
                    </a:cubicBezTo>
                    <a:cubicBezTo>
                      <a:pt x="0" y="17"/>
                      <a:pt x="0" y="17"/>
                      <a:pt x="12" y="8"/>
                    </a:cubicBezTo>
                    <a:cubicBezTo>
                      <a:pt x="15" y="5"/>
                      <a:pt x="19" y="3"/>
                      <a:pt x="2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1" name="Freeform 603">
                <a:extLst>
                  <a:ext uri="{FF2B5EF4-FFF2-40B4-BE49-F238E27FC236}">
                    <a16:creationId xmlns:a16="http://schemas.microsoft.com/office/drawing/2014/main" id="{0DAEF38F-DDAF-A840-4D02-AB78D80581D7}"/>
                  </a:ext>
                </a:extLst>
              </p:cNvPr>
              <p:cNvSpPr/>
              <p:nvPr/>
            </p:nvSpPr>
            <p:spPr bwMode="auto">
              <a:xfrm>
                <a:off x="895" y="1530"/>
                <a:ext cx="21" cy="24"/>
              </a:xfrm>
              <a:custGeom>
                <a:avLst/>
                <a:gdLst>
                  <a:gd name="T0" fmla="*/ 8 w 18"/>
                  <a:gd name="T1" fmla="*/ 0 h 21"/>
                  <a:gd name="T2" fmla="*/ 13 w 18"/>
                  <a:gd name="T3" fmla="*/ 14 h 21"/>
                  <a:gd name="T4" fmla="*/ 8 w 18"/>
                  <a:gd name="T5" fmla="*/ 20 h 21"/>
                  <a:gd name="T6" fmla="*/ 3 w 18"/>
                  <a:gd name="T7" fmla="*/ 7 h 21"/>
                  <a:gd name="T8" fmla="*/ 8 w 18"/>
                  <a:gd name="T9" fmla="*/ 0 h 21"/>
                </a:gdLst>
                <a:ahLst/>
                <a:cxnLst>
                  <a:cxn ang="0">
                    <a:pos x="T0" y="T1"/>
                  </a:cxn>
                  <a:cxn ang="0">
                    <a:pos x="T2" y="T3"/>
                  </a:cxn>
                  <a:cxn ang="0">
                    <a:pos x="T4" y="T5"/>
                  </a:cxn>
                  <a:cxn ang="0">
                    <a:pos x="T6" y="T7"/>
                  </a:cxn>
                  <a:cxn ang="0">
                    <a:pos x="T8" y="T9"/>
                  </a:cxn>
                </a:cxnLst>
                <a:rect l="0" t="0" r="r" b="b"/>
                <a:pathLst>
                  <a:path w="18" h="21">
                    <a:moveTo>
                      <a:pt x="8" y="0"/>
                    </a:moveTo>
                    <a:cubicBezTo>
                      <a:pt x="8" y="5"/>
                      <a:pt x="10" y="10"/>
                      <a:pt x="13" y="14"/>
                    </a:cubicBezTo>
                    <a:cubicBezTo>
                      <a:pt x="18" y="21"/>
                      <a:pt x="12" y="20"/>
                      <a:pt x="8" y="20"/>
                    </a:cubicBezTo>
                    <a:cubicBezTo>
                      <a:pt x="6" y="16"/>
                      <a:pt x="5" y="11"/>
                      <a:pt x="3" y="7"/>
                    </a:cubicBezTo>
                    <a:cubicBezTo>
                      <a:pt x="0" y="1"/>
                      <a:pt x="3" y="0"/>
                      <a:pt x="8"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2" name="Freeform 604">
                <a:extLst>
                  <a:ext uri="{FF2B5EF4-FFF2-40B4-BE49-F238E27FC236}">
                    <a16:creationId xmlns:a16="http://schemas.microsoft.com/office/drawing/2014/main" id="{CFD9170C-D596-892E-BA75-037CF5001739}"/>
                  </a:ext>
                </a:extLst>
              </p:cNvPr>
              <p:cNvSpPr/>
              <p:nvPr/>
            </p:nvSpPr>
            <p:spPr bwMode="auto">
              <a:xfrm>
                <a:off x="885" y="528"/>
                <a:ext cx="58" cy="187"/>
              </a:xfrm>
              <a:custGeom>
                <a:avLst/>
                <a:gdLst>
                  <a:gd name="T0" fmla="*/ 51 w 51"/>
                  <a:gd name="T1" fmla="*/ 161 h 163"/>
                  <a:gd name="T2" fmla="*/ 39 w 51"/>
                  <a:gd name="T3" fmla="*/ 152 h 163"/>
                  <a:gd name="T4" fmla="*/ 34 w 51"/>
                  <a:gd name="T5" fmla="*/ 133 h 163"/>
                  <a:gd name="T6" fmla="*/ 34 w 51"/>
                  <a:gd name="T7" fmla="*/ 133 h 163"/>
                  <a:gd name="T8" fmla="*/ 41 w 51"/>
                  <a:gd name="T9" fmla="*/ 128 h 163"/>
                  <a:gd name="T10" fmla="*/ 32 w 51"/>
                  <a:gd name="T11" fmla="*/ 99 h 163"/>
                  <a:gd name="T12" fmla="*/ 30 w 51"/>
                  <a:gd name="T13" fmla="*/ 87 h 163"/>
                  <a:gd name="T14" fmla="*/ 31 w 51"/>
                  <a:gd name="T15" fmla="*/ 82 h 163"/>
                  <a:gd name="T16" fmla="*/ 31 w 51"/>
                  <a:gd name="T17" fmla="*/ 82 h 163"/>
                  <a:gd name="T18" fmla="*/ 30 w 51"/>
                  <a:gd name="T19" fmla="*/ 87 h 163"/>
                  <a:gd name="T20" fmla="*/ 22 w 51"/>
                  <a:gd name="T21" fmla="*/ 75 h 163"/>
                  <a:gd name="T22" fmla="*/ 22 w 51"/>
                  <a:gd name="T23" fmla="*/ 75 h 163"/>
                  <a:gd name="T24" fmla="*/ 28 w 51"/>
                  <a:gd name="T25" fmla="*/ 69 h 163"/>
                  <a:gd name="T26" fmla="*/ 3 w 51"/>
                  <a:gd name="T27" fmla="*/ 6 h 163"/>
                  <a:gd name="T28" fmla="*/ 3 w 51"/>
                  <a:gd name="T29" fmla="*/ 0 h 163"/>
                  <a:gd name="T30" fmla="*/ 18 w 51"/>
                  <a:gd name="T31" fmla="*/ 15 h 163"/>
                  <a:gd name="T32" fmla="*/ 23 w 51"/>
                  <a:gd name="T33" fmla="*/ 42 h 163"/>
                  <a:gd name="T34" fmla="*/ 36 w 51"/>
                  <a:gd name="T35" fmla="*/ 83 h 163"/>
                  <a:gd name="T36" fmla="*/ 34 w 51"/>
                  <a:gd name="T37" fmla="*/ 37 h 163"/>
                  <a:gd name="T38" fmla="*/ 42 w 51"/>
                  <a:gd name="T39" fmla="*/ 47 h 163"/>
                  <a:gd name="T40" fmla="*/ 46 w 51"/>
                  <a:gd name="T41" fmla="*/ 135 h 163"/>
                  <a:gd name="T42" fmla="*/ 51 w 51"/>
                  <a:gd name="T43" fmla="*/ 155 h 163"/>
                  <a:gd name="T44" fmla="*/ 51 w 51"/>
                  <a:gd name="T45" fmla="*/ 161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1" h="163">
                    <a:moveTo>
                      <a:pt x="51" y="161"/>
                    </a:moveTo>
                    <a:cubicBezTo>
                      <a:pt x="43" y="163"/>
                      <a:pt x="40" y="159"/>
                      <a:pt x="39" y="152"/>
                    </a:cubicBezTo>
                    <a:cubicBezTo>
                      <a:pt x="43" y="144"/>
                      <a:pt x="33" y="140"/>
                      <a:pt x="34" y="133"/>
                    </a:cubicBezTo>
                    <a:cubicBezTo>
                      <a:pt x="34" y="133"/>
                      <a:pt x="34" y="133"/>
                      <a:pt x="34" y="133"/>
                    </a:cubicBezTo>
                    <a:cubicBezTo>
                      <a:pt x="39" y="135"/>
                      <a:pt x="43" y="137"/>
                      <a:pt x="41" y="128"/>
                    </a:cubicBezTo>
                    <a:cubicBezTo>
                      <a:pt x="39" y="119"/>
                      <a:pt x="38" y="108"/>
                      <a:pt x="32" y="99"/>
                    </a:cubicBezTo>
                    <a:cubicBezTo>
                      <a:pt x="30" y="96"/>
                      <a:pt x="29" y="91"/>
                      <a:pt x="30" y="87"/>
                    </a:cubicBezTo>
                    <a:cubicBezTo>
                      <a:pt x="31" y="86"/>
                      <a:pt x="32" y="84"/>
                      <a:pt x="31" y="82"/>
                    </a:cubicBezTo>
                    <a:cubicBezTo>
                      <a:pt x="31" y="82"/>
                      <a:pt x="31" y="82"/>
                      <a:pt x="31" y="82"/>
                    </a:cubicBezTo>
                    <a:cubicBezTo>
                      <a:pt x="30" y="83"/>
                      <a:pt x="30" y="85"/>
                      <a:pt x="30" y="87"/>
                    </a:cubicBezTo>
                    <a:cubicBezTo>
                      <a:pt x="23" y="85"/>
                      <a:pt x="23" y="80"/>
                      <a:pt x="22" y="75"/>
                    </a:cubicBezTo>
                    <a:cubicBezTo>
                      <a:pt x="22" y="75"/>
                      <a:pt x="22" y="75"/>
                      <a:pt x="22" y="75"/>
                    </a:cubicBezTo>
                    <a:cubicBezTo>
                      <a:pt x="28" y="76"/>
                      <a:pt x="31" y="77"/>
                      <a:pt x="28" y="69"/>
                    </a:cubicBezTo>
                    <a:cubicBezTo>
                      <a:pt x="21" y="47"/>
                      <a:pt x="14" y="26"/>
                      <a:pt x="3" y="6"/>
                    </a:cubicBezTo>
                    <a:cubicBezTo>
                      <a:pt x="2" y="5"/>
                      <a:pt x="0" y="3"/>
                      <a:pt x="3" y="0"/>
                    </a:cubicBezTo>
                    <a:cubicBezTo>
                      <a:pt x="5" y="8"/>
                      <a:pt x="15" y="7"/>
                      <a:pt x="18" y="15"/>
                    </a:cubicBezTo>
                    <a:cubicBezTo>
                      <a:pt x="21" y="24"/>
                      <a:pt x="19" y="33"/>
                      <a:pt x="23" y="42"/>
                    </a:cubicBezTo>
                    <a:cubicBezTo>
                      <a:pt x="29" y="54"/>
                      <a:pt x="32" y="68"/>
                      <a:pt x="36" y="83"/>
                    </a:cubicBezTo>
                    <a:cubicBezTo>
                      <a:pt x="39" y="67"/>
                      <a:pt x="36" y="52"/>
                      <a:pt x="34" y="37"/>
                    </a:cubicBezTo>
                    <a:cubicBezTo>
                      <a:pt x="43" y="40"/>
                      <a:pt x="42" y="40"/>
                      <a:pt x="42" y="47"/>
                    </a:cubicBezTo>
                    <a:cubicBezTo>
                      <a:pt x="42" y="76"/>
                      <a:pt x="39" y="106"/>
                      <a:pt x="46" y="135"/>
                    </a:cubicBezTo>
                    <a:cubicBezTo>
                      <a:pt x="48" y="142"/>
                      <a:pt x="42" y="150"/>
                      <a:pt x="51" y="155"/>
                    </a:cubicBezTo>
                    <a:cubicBezTo>
                      <a:pt x="51" y="157"/>
                      <a:pt x="51" y="159"/>
                      <a:pt x="51" y="16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3" name="Freeform 605">
                <a:extLst>
                  <a:ext uri="{FF2B5EF4-FFF2-40B4-BE49-F238E27FC236}">
                    <a16:creationId xmlns:a16="http://schemas.microsoft.com/office/drawing/2014/main" id="{0EB12473-9A2E-9ADA-CFB4-877EF17FECAF}"/>
                  </a:ext>
                </a:extLst>
              </p:cNvPr>
              <p:cNvSpPr/>
              <p:nvPr/>
            </p:nvSpPr>
            <p:spPr bwMode="auto">
              <a:xfrm>
                <a:off x="810" y="786"/>
                <a:ext cx="36" cy="37"/>
              </a:xfrm>
              <a:custGeom>
                <a:avLst/>
                <a:gdLst>
                  <a:gd name="T0" fmla="*/ 7 w 31"/>
                  <a:gd name="T1" fmla="*/ 7 h 32"/>
                  <a:gd name="T2" fmla="*/ 17 w 31"/>
                  <a:gd name="T3" fmla="*/ 0 h 32"/>
                  <a:gd name="T4" fmla="*/ 27 w 31"/>
                  <a:gd name="T5" fmla="*/ 23 h 32"/>
                  <a:gd name="T6" fmla="*/ 30 w 31"/>
                  <a:gd name="T7" fmla="*/ 29 h 32"/>
                  <a:gd name="T8" fmla="*/ 24 w 31"/>
                  <a:gd name="T9" fmla="*/ 31 h 32"/>
                  <a:gd name="T10" fmla="*/ 12 w 31"/>
                  <a:gd name="T11" fmla="*/ 31 h 32"/>
                  <a:gd name="T12" fmla="*/ 10 w 31"/>
                  <a:gd name="T13" fmla="*/ 27 h 32"/>
                  <a:gd name="T14" fmla="*/ 5 w 31"/>
                  <a:gd name="T15" fmla="*/ 21 h 32"/>
                  <a:gd name="T16" fmla="*/ 3 w 31"/>
                  <a:gd name="T17" fmla="*/ 19 h 32"/>
                  <a:gd name="T18" fmla="*/ 3 w 31"/>
                  <a:gd name="T19" fmla="*/ 19 h 32"/>
                  <a:gd name="T20" fmla="*/ 0 w 31"/>
                  <a:gd name="T21" fmla="*/ 9 h 32"/>
                  <a:gd name="T22" fmla="*/ 7 w 31"/>
                  <a:gd name="T23" fmla="*/ 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32">
                    <a:moveTo>
                      <a:pt x="7" y="7"/>
                    </a:moveTo>
                    <a:cubicBezTo>
                      <a:pt x="14" y="9"/>
                      <a:pt x="14" y="2"/>
                      <a:pt x="17" y="0"/>
                    </a:cubicBezTo>
                    <a:cubicBezTo>
                      <a:pt x="18" y="8"/>
                      <a:pt x="19" y="17"/>
                      <a:pt x="27" y="23"/>
                    </a:cubicBezTo>
                    <a:cubicBezTo>
                      <a:pt x="29" y="24"/>
                      <a:pt x="31" y="26"/>
                      <a:pt x="30" y="29"/>
                    </a:cubicBezTo>
                    <a:cubicBezTo>
                      <a:pt x="29" y="32"/>
                      <a:pt x="26" y="31"/>
                      <a:pt x="24" y="31"/>
                    </a:cubicBezTo>
                    <a:cubicBezTo>
                      <a:pt x="20" y="31"/>
                      <a:pt x="16" y="31"/>
                      <a:pt x="12" y="31"/>
                    </a:cubicBezTo>
                    <a:cubicBezTo>
                      <a:pt x="12" y="29"/>
                      <a:pt x="12" y="27"/>
                      <a:pt x="10" y="27"/>
                    </a:cubicBezTo>
                    <a:cubicBezTo>
                      <a:pt x="8" y="25"/>
                      <a:pt x="7" y="23"/>
                      <a:pt x="5" y="21"/>
                    </a:cubicBezTo>
                    <a:cubicBezTo>
                      <a:pt x="4" y="21"/>
                      <a:pt x="4" y="20"/>
                      <a:pt x="3" y="19"/>
                    </a:cubicBezTo>
                    <a:cubicBezTo>
                      <a:pt x="3" y="19"/>
                      <a:pt x="3" y="19"/>
                      <a:pt x="3" y="19"/>
                    </a:cubicBezTo>
                    <a:cubicBezTo>
                      <a:pt x="2" y="16"/>
                      <a:pt x="1" y="13"/>
                      <a:pt x="0" y="9"/>
                    </a:cubicBezTo>
                    <a:cubicBezTo>
                      <a:pt x="3" y="9"/>
                      <a:pt x="5" y="8"/>
                      <a:pt x="7"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4" name="Freeform 606">
                <a:extLst>
                  <a:ext uri="{FF2B5EF4-FFF2-40B4-BE49-F238E27FC236}">
                    <a16:creationId xmlns:a16="http://schemas.microsoft.com/office/drawing/2014/main" id="{476DF36F-FCBD-0924-D8E9-0CCFDC1F3387}"/>
                  </a:ext>
                </a:extLst>
              </p:cNvPr>
              <p:cNvSpPr/>
              <p:nvPr/>
            </p:nvSpPr>
            <p:spPr bwMode="auto">
              <a:xfrm>
                <a:off x="947" y="1054"/>
                <a:ext cx="39" cy="38"/>
              </a:xfrm>
              <a:custGeom>
                <a:avLst/>
                <a:gdLst>
                  <a:gd name="T0" fmla="*/ 34 w 34"/>
                  <a:gd name="T1" fmla="*/ 23 h 33"/>
                  <a:gd name="T2" fmla="*/ 25 w 34"/>
                  <a:gd name="T3" fmla="*/ 33 h 33"/>
                  <a:gd name="T4" fmla="*/ 20 w 34"/>
                  <a:gd name="T5" fmla="*/ 24 h 33"/>
                  <a:gd name="T6" fmla="*/ 9 w 34"/>
                  <a:gd name="T7" fmla="*/ 22 h 33"/>
                  <a:gd name="T8" fmla="*/ 0 w 34"/>
                  <a:gd name="T9" fmla="*/ 20 h 33"/>
                  <a:gd name="T10" fmla="*/ 26 w 34"/>
                  <a:gd name="T11" fmla="*/ 0 h 33"/>
                  <a:gd name="T12" fmla="*/ 34 w 34"/>
                  <a:gd name="T13" fmla="*/ 23 h 33"/>
                </a:gdLst>
                <a:ahLst/>
                <a:cxnLst>
                  <a:cxn ang="0">
                    <a:pos x="T0" y="T1"/>
                  </a:cxn>
                  <a:cxn ang="0">
                    <a:pos x="T2" y="T3"/>
                  </a:cxn>
                  <a:cxn ang="0">
                    <a:pos x="T4" y="T5"/>
                  </a:cxn>
                  <a:cxn ang="0">
                    <a:pos x="T6" y="T7"/>
                  </a:cxn>
                  <a:cxn ang="0">
                    <a:pos x="T8" y="T9"/>
                  </a:cxn>
                  <a:cxn ang="0">
                    <a:pos x="T10" y="T11"/>
                  </a:cxn>
                  <a:cxn ang="0">
                    <a:pos x="T12" y="T13"/>
                  </a:cxn>
                </a:cxnLst>
                <a:rect l="0" t="0" r="r" b="b"/>
                <a:pathLst>
                  <a:path w="34" h="33">
                    <a:moveTo>
                      <a:pt x="34" y="23"/>
                    </a:moveTo>
                    <a:cubicBezTo>
                      <a:pt x="31" y="26"/>
                      <a:pt x="28" y="29"/>
                      <a:pt x="25" y="33"/>
                    </a:cubicBezTo>
                    <a:cubicBezTo>
                      <a:pt x="21" y="31"/>
                      <a:pt x="22" y="27"/>
                      <a:pt x="20" y="24"/>
                    </a:cubicBezTo>
                    <a:cubicBezTo>
                      <a:pt x="17" y="18"/>
                      <a:pt x="14" y="14"/>
                      <a:pt x="9" y="22"/>
                    </a:cubicBezTo>
                    <a:cubicBezTo>
                      <a:pt x="5" y="27"/>
                      <a:pt x="1" y="26"/>
                      <a:pt x="0" y="20"/>
                    </a:cubicBezTo>
                    <a:cubicBezTo>
                      <a:pt x="7" y="12"/>
                      <a:pt x="21" y="12"/>
                      <a:pt x="26" y="0"/>
                    </a:cubicBezTo>
                    <a:cubicBezTo>
                      <a:pt x="32" y="8"/>
                      <a:pt x="30" y="16"/>
                      <a:pt x="34"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5" name="Freeform 607">
                <a:extLst>
                  <a:ext uri="{FF2B5EF4-FFF2-40B4-BE49-F238E27FC236}">
                    <a16:creationId xmlns:a16="http://schemas.microsoft.com/office/drawing/2014/main" id="{2F8039CE-9863-0DE7-EB8E-D00D41E6748B}"/>
                  </a:ext>
                </a:extLst>
              </p:cNvPr>
              <p:cNvSpPr/>
              <p:nvPr/>
            </p:nvSpPr>
            <p:spPr bwMode="auto">
              <a:xfrm>
                <a:off x="714" y="844"/>
                <a:ext cx="82" cy="21"/>
              </a:xfrm>
              <a:custGeom>
                <a:avLst/>
                <a:gdLst>
                  <a:gd name="T0" fmla="*/ 72 w 72"/>
                  <a:gd name="T1" fmla="*/ 16 h 18"/>
                  <a:gd name="T2" fmla="*/ 0 w 72"/>
                  <a:gd name="T3" fmla="*/ 7 h 18"/>
                  <a:gd name="T4" fmla="*/ 8 w 72"/>
                  <a:gd name="T5" fmla="*/ 6 h 18"/>
                  <a:gd name="T6" fmla="*/ 16 w 72"/>
                  <a:gd name="T7" fmla="*/ 3 h 18"/>
                  <a:gd name="T8" fmla="*/ 23 w 72"/>
                  <a:gd name="T9" fmla="*/ 4 h 18"/>
                  <a:gd name="T10" fmla="*/ 68 w 72"/>
                  <a:gd name="T11" fmla="*/ 11 h 18"/>
                  <a:gd name="T12" fmla="*/ 72 w 72"/>
                  <a:gd name="T13" fmla="*/ 16 h 18"/>
                </a:gdLst>
                <a:ahLst/>
                <a:cxnLst>
                  <a:cxn ang="0">
                    <a:pos x="T0" y="T1"/>
                  </a:cxn>
                  <a:cxn ang="0">
                    <a:pos x="T2" y="T3"/>
                  </a:cxn>
                  <a:cxn ang="0">
                    <a:pos x="T4" y="T5"/>
                  </a:cxn>
                  <a:cxn ang="0">
                    <a:pos x="T6" y="T7"/>
                  </a:cxn>
                  <a:cxn ang="0">
                    <a:pos x="T8" y="T9"/>
                  </a:cxn>
                  <a:cxn ang="0">
                    <a:pos x="T10" y="T11"/>
                  </a:cxn>
                  <a:cxn ang="0">
                    <a:pos x="T12" y="T13"/>
                  </a:cxn>
                </a:cxnLst>
                <a:rect l="0" t="0" r="r" b="b"/>
                <a:pathLst>
                  <a:path w="72" h="18">
                    <a:moveTo>
                      <a:pt x="72" y="16"/>
                    </a:moveTo>
                    <a:cubicBezTo>
                      <a:pt x="48" y="16"/>
                      <a:pt x="23" y="18"/>
                      <a:pt x="0" y="7"/>
                    </a:cubicBezTo>
                    <a:cubicBezTo>
                      <a:pt x="4" y="3"/>
                      <a:pt x="6" y="6"/>
                      <a:pt x="8" y="6"/>
                    </a:cubicBezTo>
                    <a:cubicBezTo>
                      <a:pt x="11" y="6"/>
                      <a:pt x="18" y="16"/>
                      <a:pt x="16" y="3"/>
                    </a:cubicBezTo>
                    <a:cubicBezTo>
                      <a:pt x="16" y="0"/>
                      <a:pt x="21" y="3"/>
                      <a:pt x="23" y="4"/>
                    </a:cubicBezTo>
                    <a:cubicBezTo>
                      <a:pt x="37" y="11"/>
                      <a:pt x="52" y="17"/>
                      <a:pt x="68" y="11"/>
                    </a:cubicBezTo>
                    <a:cubicBezTo>
                      <a:pt x="71" y="12"/>
                      <a:pt x="72" y="14"/>
                      <a:pt x="72"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6" name="Freeform 608">
                <a:extLst>
                  <a:ext uri="{FF2B5EF4-FFF2-40B4-BE49-F238E27FC236}">
                    <a16:creationId xmlns:a16="http://schemas.microsoft.com/office/drawing/2014/main" id="{B6F7C30E-B35C-A21F-233D-4D1E5D2CB990}"/>
                  </a:ext>
                </a:extLst>
              </p:cNvPr>
              <p:cNvSpPr/>
              <p:nvPr/>
            </p:nvSpPr>
            <p:spPr bwMode="auto">
              <a:xfrm>
                <a:off x="860" y="824"/>
                <a:ext cx="33" cy="25"/>
              </a:xfrm>
              <a:custGeom>
                <a:avLst/>
                <a:gdLst>
                  <a:gd name="T0" fmla="*/ 29 w 29"/>
                  <a:gd name="T1" fmla="*/ 8 h 22"/>
                  <a:gd name="T2" fmla="*/ 20 w 29"/>
                  <a:gd name="T3" fmla="*/ 22 h 22"/>
                  <a:gd name="T4" fmla="*/ 18 w 29"/>
                  <a:gd name="T5" fmla="*/ 22 h 22"/>
                  <a:gd name="T6" fmla="*/ 1 w 29"/>
                  <a:gd name="T7" fmla="*/ 5 h 22"/>
                  <a:gd name="T8" fmla="*/ 20 w 29"/>
                  <a:gd name="T9" fmla="*/ 6 h 22"/>
                  <a:gd name="T10" fmla="*/ 29 w 29"/>
                  <a:gd name="T11" fmla="*/ 8 h 22"/>
                </a:gdLst>
                <a:ahLst/>
                <a:cxnLst>
                  <a:cxn ang="0">
                    <a:pos x="T0" y="T1"/>
                  </a:cxn>
                  <a:cxn ang="0">
                    <a:pos x="T2" y="T3"/>
                  </a:cxn>
                  <a:cxn ang="0">
                    <a:pos x="T4" y="T5"/>
                  </a:cxn>
                  <a:cxn ang="0">
                    <a:pos x="T6" y="T7"/>
                  </a:cxn>
                  <a:cxn ang="0">
                    <a:pos x="T8" y="T9"/>
                  </a:cxn>
                  <a:cxn ang="0">
                    <a:pos x="T10" y="T11"/>
                  </a:cxn>
                </a:cxnLst>
                <a:rect l="0" t="0" r="r" b="b"/>
                <a:pathLst>
                  <a:path w="28" h="22">
                    <a:moveTo>
                      <a:pt x="29" y="8"/>
                    </a:moveTo>
                    <a:cubicBezTo>
                      <a:pt x="26" y="12"/>
                      <a:pt x="23" y="17"/>
                      <a:pt x="20" y="22"/>
                    </a:cubicBezTo>
                    <a:cubicBezTo>
                      <a:pt x="19" y="22"/>
                      <a:pt x="18" y="22"/>
                      <a:pt x="18" y="22"/>
                    </a:cubicBezTo>
                    <a:cubicBezTo>
                      <a:pt x="9" y="19"/>
                      <a:pt x="0" y="12"/>
                      <a:pt x="1" y="5"/>
                    </a:cubicBezTo>
                    <a:cubicBezTo>
                      <a:pt x="1" y="0"/>
                      <a:pt x="13" y="7"/>
                      <a:pt x="20" y="6"/>
                    </a:cubicBezTo>
                    <a:cubicBezTo>
                      <a:pt x="23" y="5"/>
                      <a:pt x="26" y="7"/>
                      <a:pt x="29"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7" name="Freeform 609">
                <a:extLst>
                  <a:ext uri="{FF2B5EF4-FFF2-40B4-BE49-F238E27FC236}">
                    <a16:creationId xmlns:a16="http://schemas.microsoft.com/office/drawing/2014/main" id="{C35CDC3E-547B-74ED-F729-3AE832212A5A}"/>
                  </a:ext>
                </a:extLst>
              </p:cNvPr>
              <p:cNvSpPr/>
              <p:nvPr/>
            </p:nvSpPr>
            <p:spPr bwMode="auto">
              <a:xfrm>
                <a:off x="786" y="830"/>
                <a:ext cx="30" cy="20"/>
              </a:xfrm>
              <a:custGeom>
                <a:avLst/>
                <a:gdLst>
                  <a:gd name="T0" fmla="*/ 10 w 26"/>
                  <a:gd name="T1" fmla="*/ 18 h 18"/>
                  <a:gd name="T2" fmla="*/ 8 w 26"/>
                  <a:gd name="T3" fmla="*/ 15 h 18"/>
                  <a:gd name="T4" fmla="*/ 12 w 26"/>
                  <a:gd name="T5" fmla="*/ 0 h 18"/>
                  <a:gd name="T6" fmla="*/ 15 w 26"/>
                  <a:gd name="T7" fmla="*/ 2 h 18"/>
                  <a:gd name="T8" fmla="*/ 25 w 26"/>
                  <a:gd name="T9" fmla="*/ 12 h 18"/>
                  <a:gd name="T10" fmla="*/ 10 w 26"/>
                  <a:gd name="T11" fmla="*/ 18 h 18"/>
                </a:gdLst>
                <a:ahLst/>
                <a:cxnLst>
                  <a:cxn ang="0">
                    <a:pos x="T0" y="T1"/>
                  </a:cxn>
                  <a:cxn ang="0">
                    <a:pos x="T2" y="T3"/>
                  </a:cxn>
                  <a:cxn ang="0">
                    <a:pos x="T4" y="T5"/>
                  </a:cxn>
                  <a:cxn ang="0">
                    <a:pos x="T6" y="T7"/>
                  </a:cxn>
                  <a:cxn ang="0">
                    <a:pos x="T8" y="T9"/>
                  </a:cxn>
                  <a:cxn ang="0">
                    <a:pos x="T10" y="T11"/>
                  </a:cxn>
                </a:cxnLst>
                <a:rect l="0" t="0" r="r" b="b"/>
                <a:pathLst>
                  <a:path w="26" h="18">
                    <a:moveTo>
                      <a:pt x="10" y="18"/>
                    </a:moveTo>
                    <a:cubicBezTo>
                      <a:pt x="10" y="17"/>
                      <a:pt x="9" y="16"/>
                      <a:pt x="8" y="15"/>
                    </a:cubicBezTo>
                    <a:cubicBezTo>
                      <a:pt x="0" y="4"/>
                      <a:pt x="0" y="3"/>
                      <a:pt x="12" y="0"/>
                    </a:cubicBezTo>
                    <a:cubicBezTo>
                      <a:pt x="13" y="1"/>
                      <a:pt x="15" y="1"/>
                      <a:pt x="15" y="2"/>
                    </a:cubicBezTo>
                    <a:cubicBezTo>
                      <a:pt x="18" y="6"/>
                      <a:pt x="26" y="7"/>
                      <a:pt x="25" y="12"/>
                    </a:cubicBezTo>
                    <a:cubicBezTo>
                      <a:pt x="23" y="17"/>
                      <a:pt x="16" y="17"/>
                      <a:pt x="10"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7431" name="Group 811">
              <a:extLst>
                <a:ext uri="{FF2B5EF4-FFF2-40B4-BE49-F238E27FC236}">
                  <a16:creationId xmlns:a16="http://schemas.microsoft.com/office/drawing/2014/main" id="{3E5EE837-CFD9-321B-A3E0-061E59199749}"/>
                </a:ext>
              </a:extLst>
            </p:cNvPr>
            <p:cNvGrpSpPr/>
            <p:nvPr/>
          </p:nvGrpSpPr>
          <p:grpSpPr>
            <a:xfrm>
              <a:off x="39687" y="703263"/>
              <a:ext cx="1554163" cy="3087688"/>
              <a:chOff x="25" y="443"/>
              <a:chExt cx="979" cy="1945"/>
            </a:xfrm>
          </p:grpSpPr>
          <p:sp>
            <p:nvSpPr>
              <p:cNvPr id="17458" name="Freeform 611">
                <a:extLst>
                  <a:ext uri="{FF2B5EF4-FFF2-40B4-BE49-F238E27FC236}">
                    <a16:creationId xmlns:a16="http://schemas.microsoft.com/office/drawing/2014/main" id="{C8C469AA-994E-60D0-20B7-F1B5618370B2}"/>
                  </a:ext>
                </a:extLst>
              </p:cNvPr>
              <p:cNvSpPr/>
              <p:nvPr/>
            </p:nvSpPr>
            <p:spPr bwMode="auto">
              <a:xfrm>
                <a:off x="894" y="825"/>
                <a:ext cx="8" cy="8"/>
              </a:xfrm>
              <a:custGeom>
                <a:avLst/>
                <a:gdLst>
                  <a:gd name="T0" fmla="*/ 3 w 7"/>
                  <a:gd name="T1" fmla="*/ 0 h 7"/>
                  <a:gd name="T2" fmla="*/ 0 w 7"/>
                  <a:gd name="T3" fmla="*/ 6 h 7"/>
                  <a:gd name="T4" fmla="*/ 3 w 7"/>
                  <a:gd name="T5" fmla="*/ 0 h 7"/>
                </a:gdLst>
                <a:ahLst/>
                <a:cxnLst>
                  <a:cxn ang="0">
                    <a:pos x="T0" y="T1"/>
                  </a:cxn>
                  <a:cxn ang="0">
                    <a:pos x="T2" y="T3"/>
                  </a:cxn>
                  <a:cxn ang="0">
                    <a:pos x="T4" y="T5"/>
                  </a:cxn>
                </a:cxnLst>
                <a:rect l="0" t="0" r="r" b="b"/>
                <a:pathLst>
                  <a:path w="7" h="7">
                    <a:moveTo>
                      <a:pt x="3" y="0"/>
                    </a:moveTo>
                    <a:cubicBezTo>
                      <a:pt x="4" y="3"/>
                      <a:pt x="7" y="7"/>
                      <a:pt x="0" y="6"/>
                    </a:cubicBezTo>
                    <a:cubicBezTo>
                      <a:pt x="1" y="4"/>
                      <a:pt x="2" y="2"/>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59" name="Freeform 612">
                <a:extLst>
                  <a:ext uri="{FF2B5EF4-FFF2-40B4-BE49-F238E27FC236}">
                    <a16:creationId xmlns:a16="http://schemas.microsoft.com/office/drawing/2014/main" id="{B2CFE3CD-5CCF-0C3C-F607-04E87216FAB0}"/>
                  </a:ext>
                </a:extLst>
              </p:cNvPr>
              <p:cNvSpPr/>
              <p:nvPr/>
            </p:nvSpPr>
            <p:spPr bwMode="auto">
              <a:xfrm>
                <a:off x="795" y="825"/>
                <a:ext cx="5" cy="5"/>
              </a:xfrm>
              <a:custGeom>
                <a:avLst/>
                <a:gdLst>
                  <a:gd name="T0" fmla="*/ 4 w 4"/>
                  <a:gd name="T1" fmla="*/ 4 h 4"/>
                  <a:gd name="T2" fmla="*/ 1 w 4"/>
                  <a:gd name="T3" fmla="*/ 0 h 4"/>
                  <a:gd name="T4" fmla="*/ 3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1" y="0"/>
                    </a:cubicBezTo>
                    <a:cubicBezTo>
                      <a:pt x="1" y="0"/>
                      <a:pt x="2" y="0"/>
                      <a:pt x="3" y="0"/>
                    </a:cubicBezTo>
                    <a:cubicBezTo>
                      <a:pt x="4" y="1"/>
                      <a:pt x="4" y="2"/>
                      <a:pt x="4" y="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60" name="Freeform 613">
                <a:extLst>
                  <a:ext uri="{FF2B5EF4-FFF2-40B4-BE49-F238E27FC236}">
                    <a16:creationId xmlns:a16="http://schemas.microsoft.com/office/drawing/2014/main" id="{F55F5961-707B-47FE-CB59-F98D13F67024}"/>
                  </a:ext>
                </a:extLst>
              </p:cNvPr>
              <p:cNvSpPr/>
              <p:nvPr/>
            </p:nvSpPr>
            <p:spPr bwMode="auto">
              <a:xfrm>
                <a:off x="987" y="1083"/>
                <a:ext cx="1" cy="1"/>
              </a:xfrm>
              <a:custGeom>
                <a:avLst/>
                <a:gdLst>
                  <a:gd name="T0" fmla="*/ 1 w 1"/>
                  <a:gd name="T1" fmla="*/ 1 h 1"/>
                  <a:gd name="T2" fmla="*/ 0 w 1"/>
                  <a:gd name="T3" fmla="*/ 1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1"/>
                      <a:pt x="0" y="1"/>
                    </a:cubicBezTo>
                    <a:cubicBezTo>
                      <a:pt x="0" y="1"/>
                      <a:pt x="0" y="0"/>
                      <a:pt x="1" y="0"/>
                    </a:cubicBezTo>
                    <a:cubicBezTo>
                      <a:pt x="1" y="0"/>
                      <a:pt x="1" y="1"/>
                      <a:pt x="1"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61" name="Freeform 614">
                <a:extLst>
                  <a:ext uri="{FF2B5EF4-FFF2-40B4-BE49-F238E27FC236}">
                    <a16:creationId xmlns:a16="http://schemas.microsoft.com/office/drawing/2014/main" id="{954B4DA4-E43B-789B-CCCE-DB8B492EA6E4}"/>
                  </a:ext>
                </a:extLst>
              </p:cNvPr>
              <p:cNvSpPr/>
              <p:nvPr/>
            </p:nvSpPr>
            <p:spPr bwMode="auto">
              <a:xfrm>
                <a:off x="820" y="450"/>
                <a:ext cx="62" cy="68"/>
              </a:xfrm>
              <a:custGeom>
                <a:avLst/>
                <a:gdLst>
                  <a:gd name="T0" fmla="*/ 30 w 54"/>
                  <a:gd name="T1" fmla="*/ 15 h 59"/>
                  <a:gd name="T2" fmla="*/ 53 w 54"/>
                  <a:gd name="T3" fmla="*/ 52 h 59"/>
                  <a:gd name="T4" fmla="*/ 53 w 54"/>
                  <a:gd name="T5" fmla="*/ 56 h 59"/>
                  <a:gd name="T6" fmla="*/ 47 w 54"/>
                  <a:gd name="T7" fmla="*/ 54 h 59"/>
                  <a:gd name="T8" fmla="*/ 0 w 54"/>
                  <a:gd name="T9" fmla="*/ 8 h 59"/>
                  <a:gd name="T10" fmla="*/ 13 w 54"/>
                  <a:gd name="T11" fmla="*/ 5 h 59"/>
                  <a:gd name="T12" fmla="*/ 13 w 54"/>
                  <a:gd name="T13" fmla="*/ 5 h 59"/>
                  <a:gd name="T14" fmla="*/ 25 w 54"/>
                  <a:gd name="T15" fmla="*/ 12 h 59"/>
                  <a:gd name="T16" fmla="*/ 25 w 54"/>
                  <a:gd name="T17" fmla="*/ 12 h 59"/>
                  <a:gd name="T18" fmla="*/ 28 w 54"/>
                  <a:gd name="T19" fmla="*/ 15 h 59"/>
                  <a:gd name="T20" fmla="*/ 28 w 54"/>
                  <a:gd name="T21" fmla="*/ 15 h 59"/>
                  <a:gd name="T22" fmla="*/ 29 w 54"/>
                  <a:gd name="T23" fmla="*/ 18 h 59"/>
                  <a:gd name="T24" fmla="*/ 30 w 54"/>
                  <a:gd name="T25" fmla="*/ 1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9">
                    <a:moveTo>
                      <a:pt x="30" y="15"/>
                    </a:moveTo>
                    <a:cubicBezTo>
                      <a:pt x="37" y="27"/>
                      <a:pt x="43" y="41"/>
                      <a:pt x="53" y="52"/>
                    </a:cubicBezTo>
                    <a:cubicBezTo>
                      <a:pt x="54" y="53"/>
                      <a:pt x="54" y="55"/>
                      <a:pt x="53" y="56"/>
                    </a:cubicBezTo>
                    <a:cubicBezTo>
                      <a:pt x="50" y="59"/>
                      <a:pt x="49" y="56"/>
                      <a:pt x="47" y="54"/>
                    </a:cubicBezTo>
                    <a:cubicBezTo>
                      <a:pt x="34" y="36"/>
                      <a:pt x="19" y="19"/>
                      <a:pt x="0" y="8"/>
                    </a:cubicBezTo>
                    <a:cubicBezTo>
                      <a:pt x="4" y="0"/>
                      <a:pt x="10" y="14"/>
                      <a:pt x="13" y="5"/>
                    </a:cubicBezTo>
                    <a:cubicBezTo>
                      <a:pt x="13" y="5"/>
                      <a:pt x="13" y="5"/>
                      <a:pt x="13" y="5"/>
                    </a:cubicBezTo>
                    <a:cubicBezTo>
                      <a:pt x="19" y="4"/>
                      <a:pt x="20" y="12"/>
                      <a:pt x="25" y="12"/>
                    </a:cubicBezTo>
                    <a:cubicBezTo>
                      <a:pt x="25" y="12"/>
                      <a:pt x="25" y="12"/>
                      <a:pt x="25" y="12"/>
                    </a:cubicBezTo>
                    <a:cubicBezTo>
                      <a:pt x="26" y="13"/>
                      <a:pt x="27" y="14"/>
                      <a:pt x="28" y="15"/>
                    </a:cubicBezTo>
                    <a:cubicBezTo>
                      <a:pt x="28" y="15"/>
                      <a:pt x="28" y="15"/>
                      <a:pt x="28" y="15"/>
                    </a:cubicBezTo>
                    <a:cubicBezTo>
                      <a:pt x="28" y="16"/>
                      <a:pt x="28" y="17"/>
                      <a:pt x="29" y="18"/>
                    </a:cubicBezTo>
                    <a:cubicBezTo>
                      <a:pt x="29" y="17"/>
                      <a:pt x="30" y="16"/>
                      <a:pt x="30"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62" name="Freeform 615">
                <a:extLst>
                  <a:ext uri="{FF2B5EF4-FFF2-40B4-BE49-F238E27FC236}">
                    <a16:creationId xmlns:a16="http://schemas.microsoft.com/office/drawing/2014/main" id="{2CFD5E02-742D-433D-FD3E-603C22DE0000}"/>
                  </a:ext>
                </a:extLst>
              </p:cNvPr>
              <p:cNvSpPr>
                <a:spLocks noEditPoints="1"/>
              </p:cNvSpPr>
              <p:nvPr/>
            </p:nvSpPr>
            <p:spPr bwMode="auto">
              <a:xfrm>
                <a:off x="848" y="574"/>
                <a:ext cx="48" cy="68"/>
              </a:xfrm>
              <a:custGeom>
                <a:avLst/>
                <a:gdLst>
                  <a:gd name="T0" fmla="*/ 6 w 42"/>
                  <a:gd name="T1" fmla="*/ 23 h 59"/>
                  <a:gd name="T2" fmla="*/ 9 w 42"/>
                  <a:gd name="T3" fmla="*/ 16 h 59"/>
                  <a:gd name="T4" fmla="*/ 0 w 42"/>
                  <a:gd name="T5" fmla="*/ 0 h 59"/>
                  <a:gd name="T6" fmla="*/ 15 w 42"/>
                  <a:gd name="T7" fmla="*/ 16 h 59"/>
                  <a:gd name="T8" fmla="*/ 42 w 42"/>
                  <a:gd name="T9" fmla="*/ 59 h 59"/>
                  <a:gd name="T10" fmla="*/ 42 w 42"/>
                  <a:gd name="T11" fmla="*/ 59 h 59"/>
                  <a:gd name="T12" fmla="*/ 6 w 42"/>
                  <a:gd name="T13" fmla="*/ 23 h 59"/>
                  <a:gd name="T14" fmla="*/ 15 w 42"/>
                  <a:gd name="T15" fmla="*/ 25 h 59"/>
                  <a:gd name="T16" fmla="*/ 14 w 42"/>
                  <a:gd name="T17" fmla="*/ 24 h 59"/>
                  <a:gd name="T18" fmla="*/ 14 w 42"/>
                  <a:gd name="T19" fmla="*/ 25 h 59"/>
                  <a:gd name="T20" fmla="*/ 15 w 42"/>
                  <a:gd name="T21" fmla="*/ 26 h 59"/>
                  <a:gd name="T22" fmla="*/ 15 w 42"/>
                  <a:gd name="T23" fmla="*/ 2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59">
                    <a:moveTo>
                      <a:pt x="6" y="23"/>
                    </a:moveTo>
                    <a:cubicBezTo>
                      <a:pt x="11" y="22"/>
                      <a:pt x="11" y="19"/>
                      <a:pt x="9" y="16"/>
                    </a:cubicBezTo>
                    <a:cubicBezTo>
                      <a:pt x="6" y="11"/>
                      <a:pt x="2" y="6"/>
                      <a:pt x="0" y="0"/>
                    </a:cubicBezTo>
                    <a:cubicBezTo>
                      <a:pt x="8" y="3"/>
                      <a:pt x="11" y="10"/>
                      <a:pt x="15" y="16"/>
                    </a:cubicBezTo>
                    <a:cubicBezTo>
                      <a:pt x="23" y="31"/>
                      <a:pt x="36" y="43"/>
                      <a:pt x="42" y="59"/>
                    </a:cubicBezTo>
                    <a:cubicBezTo>
                      <a:pt x="42" y="59"/>
                      <a:pt x="42" y="59"/>
                      <a:pt x="42" y="59"/>
                    </a:cubicBezTo>
                    <a:cubicBezTo>
                      <a:pt x="28" y="49"/>
                      <a:pt x="16" y="37"/>
                      <a:pt x="6" y="23"/>
                    </a:cubicBezTo>
                    <a:close/>
                    <a:moveTo>
                      <a:pt x="15" y="25"/>
                    </a:moveTo>
                    <a:cubicBezTo>
                      <a:pt x="15" y="25"/>
                      <a:pt x="15" y="24"/>
                      <a:pt x="14" y="24"/>
                    </a:cubicBezTo>
                    <a:cubicBezTo>
                      <a:pt x="14" y="24"/>
                      <a:pt x="14" y="25"/>
                      <a:pt x="14" y="25"/>
                    </a:cubicBezTo>
                    <a:cubicBezTo>
                      <a:pt x="14" y="25"/>
                      <a:pt x="14" y="25"/>
                      <a:pt x="15" y="26"/>
                    </a:cubicBezTo>
                    <a:cubicBezTo>
                      <a:pt x="15" y="25"/>
                      <a:pt x="15" y="25"/>
                      <a:pt x="15"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63" name="Freeform 616">
                <a:extLst>
                  <a:ext uri="{FF2B5EF4-FFF2-40B4-BE49-F238E27FC236}">
                    <a16:creationId xmlns:a16="http://schemas.microsoft.com/office/drawing/2014/main" id="{590EF7ED-15CF-5FC7-6146-0C054FB51141}"/>
                  </a:ext>
                </a:extLst>
              </p:cNvPr>
              <p:cNvSpPr/>
              <p:nvPr/>
            </p:nvSpPr>
            <p:spPr bwMode="auto">
              <a:xfrm>
                <a:off x="858" y="634"/>
                <a:ext cx="66" cy="47"/>
              </a:xfrm>
              <a:custGeom>
                <a:avLst/>
                <a:gdLst>
                  <a:gd name="T0" fmla="*/ 33 w 57"/>
                  <a:gd name="T1" fmla="*/ 7 h 41"/>
                  <a:gd name="T2" fmla="*/ 57 w 57"/>
                  <a:gd name="T3" fmla="*/ 41 h 41"/>
                  <a:gd name="T4" fmla="*/ 57 w 57"/>
                  <a:gd name="T5" fmla="*/ 41 h 41"/>
                  <a:gd name="T6" fmla="*/ 25 w 57"/>
                  <a:gd name="T7" fmla="*/ 16 h 41"/>
                  <a:gd name="T8" fmla="*/ 0 w 57"/>
                  <a:gd name="T9" fmla="*/ 0 h 41"/>
                  <a:gd name="T10" fmla="*/ 33 w 57"/>
                  <a:gd name="T11" fmla="*/ 14 h 41"/>
                  <a:gd name="T12" fmla="*/ 34 w 57"/>
                  <a:gd name="T13" fmla="*/ 15 h 41"/>
                  <a:gd name="T14" fmla="*/ 33 w 57"/>
                  <a:gd name="T15" fmla="*/ 14 h 41"/>
                  <a:gd name="T16" fmla="*/ 33 w 57"/>
                  <a:gd name="T17" fmla="*/ 7 h 41"/>
                  <a:gd name="T18" fmla="*/ 33 w 57"/>
                  <a:gd name="T19"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41">
                    <a:moveTo>
                      <a:pt x="33" y="7"/>
                    </a:moveTo>
                    <a:cubicBezTo>
                      <a:pt x="44" y="17"/>
                      <a:pt x="53" y="27"/>
                      <a:pt x="57" y="41"/>
                    </a:cubicBezTo>
                    <a:cubicBezTo>
                      <a:pt x="57" y="41"/>
                      <a:pt x="57" y="41"/>
                      <a:pt x="57" y="41"/>
                    </a:cubicBezTo>
                    <a:cubicBezTo>
                      <a:pt x="45" y="35"/>
                      <a:pt x="36" y="23"/>
                      <a:pt x="25" y="16"/>
                    </a:cubicBezTo>
                    <a:cubicBezTo>
                      <a:pt x="17" y="11"/>
                      <a:pt x="7" y="10"/>
                      <a:pt x="0" y="0"/>
                    </a:cubicBezTo>
                    <a:cubicBezTo>
                      <a:pt x="13" y="2"/>
                      <a:pt x="22" y="10"/>
                      <a:pt x="33" y="14"/>
                    </a:cubicBezTo>
                    <a:cubicBezTo>
                      <a:pt x="34" y="14"/>
                      <a:pt x="34" y="15"/>
                      <a:pt x="34" y="15"/>
                    </a:cubicBezTo>
                    <a:cubicBezTo>
                      <a:pt x="34" y="15"/>
                      <a:pt x="34" y="14"/>
                      <a:pt x="33" y="14"/>
                    </a:cubicBezTo>
                    <a:cubicBezTo>
                      <a:pt x="33" y="12"/>
                      <a:pt x="33" y="9"/>
                      <a:pt x="33" y="7"/>
                    </a:cubicBezTo>
                    <a:cubicBezTo>
                      <a:pt x="33" y="7"/>
                      <a:pt x="33" y="7"/>
                      <a:pt x="33"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64" name="Freeform 617">
                <a:extLst>
                  <a:ext uri="{FF2B5EF4-FFF2-40B4-BE49-F238E27FC236}">
                    <a16:creationId xmlns:a16="http://schemas.microsoft.com/office/drawing/2014/main" id="{A7CF6953-A6C8-4E1C-761B-DA1B162240DB}"/>
                  </a:ext>
                </a:extLst>
              </p:cNvPr>
              <p:cNvSpPr/>
              <p:nvPr/>
            </p:nvSpPr>
            <p:spPr bwMode="auto">
              <a:xfrm>
                <a:off x="839" y="503"/>
                <a:ext cx="25" cy="45"/>
              </a:xfrm>
              <a:custGeom>
                <a:avLst/>
                <a:gdLst>
                  <a:gd name="T0" fmla="*/ 7 w 22"/>
                  <a:gd name="T1" fmla="*/ 27 h 39"/>
                  <a:gd name="T2" fmla="*/ 8 w 22"/>
                  <a:gd name="T3" fmla="*/ 19 h 39"/>
                  <a:gd name="T4" fmla="*/ 1 w 22"/>
                  <a:gd name="T5" fmla="*/ 0 h 39"/>
                  <a:gd name="T6" fmla="*/ 22 w 22"/>
                  <a:gd name="T7" fmla="*/ 39 h 39"/>
                  <a:gd name="T8" fmla="*/ 7 w 22"/>
                  <a:gd name="T9" fmla="*/ 27 h 39"/>
                </a:gdLst>
                <a:ahLst/>
                <a:cxnLst>
                  <a:cxn ang="0">
                    <a:pos x="T0" y="T1"/>
                  </a:cxn>
                  <a:cxn ang="0">
                    <a:pos x="T2" y="T3"/>
                  </a:cxn>
                  <a:cxn ang="0">
                    <a:pos x="T4" y="T5"/>
                  </a:cxn>
                  <a:cxn ang="0">
                    <a:pos x="T6" y="T7"/>
                  </a:cxn>
                  <a:cxn ang="0">
                    <a:pos x="T8" y="T9"/>
                  </a:cxn>
                </a:cxnLst>
                <a:rect l="0" t="0" r="r" b="b"/>
                <a:pathLst>
                  <a:path w="22" h="39">
                    <a:moveTo>
                      <a:pt x="7" y="27"/>
                    </a:moveTo>
                    <a:cubicBezTo>
                      <a:pt x="14" y="25"/>
                      <a:pt x="10" y="22"/>
                      <a:pt x="8" y="19"/>
                    </a:cubicBezTo>
                    <a:cubicBezTo>
                      <a:pt x="5" y="14"/>
                      <a:pt x="0" y="9"/>
                      <a:pt x="1" y="0"/>
                    </a:cubicBezTo>
                    <a:cubicBezTo>
                      <a:pt x="11" y="12"/>
                      <a:pt x="14" y="25"/>
                      <a:pt x="22" y="39"/>
                    </a:cubicBezTo>
                    <a:cubicBezTo>
                      <a:pt x="13" y="37"/>
                      <a:pt x="8" y="34"/>
                      <a:pt x="7" y="2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65" name="Freeform 618">
                <a:extLst>
                  <a:ext uri="{FF2B5EF4-FFF2-40B4-BE49-F238E27FC236}">
                    <a16:creationId xmlns:a16="http://schemas.microsoft.com/office/drawing/2014/main" id="{95907A57-FD29-2E86-E2B4-9ECDB60F48FD}"/>
                  </a:ext>
                </a:extLst>
              </p:cNvPr>
              <p:cNvSpPr/>
              <p:nvPr/>
            </p:nvSpPr>
            <p:spPr bwMode="auto">
              <a:xfrm>
                <a:off x="807" y="505"/>
                <a:ext cx="34" cy="23"/>
              </a:xfrm>
              <a:custGeom>
                <a:avLst/>
                <a:gdLst>
                  <a:gd name="T0" fmla="*/ 30 w 30"/>
                  <a:gd name="T1" fmla="*/ 20 h 20"/>
                  <a:gd name="T2" fmla="*/ 0 w 30"/>
                  <a:gd name="T3" fmla="*/ 0 h 20"/>
                  <a:gd name="T4" fmla="*/ 30 w 30"/>
                  <a:gd name="T5" fmla="*/ 20 h 20"/>
                </a:gdLst>
                <a:ahLst/>
                <a:cxnLst>
                  <a:cxn ang="0">
                    <a:pos x="T0" y="T1"/>
                  </a:cxn>
                  <a:cxn ang="0">
                    <a:pos x="T2" y="T3"/>
                  </a:cxn>
                  <a:cxn ang="0">
                    <a:pos x="T4" y="T5"/>
                  </a:cxn>
                </a:cxnLst>
                <a:rect l="0" t="0" r="r" b="b"/>
                <a:pathLst>
                  <a:path w="30" h="20">
                    <a:moveTo>
                      <a:pt x="30" y="20"/>
                    </a:moveTo>
                    <a:cubicBezTo>
                      <a:pt x="19" y="15"/>
                      <a:pt x="8" y="9"/>
                      <a:pt x="0" y="0"/>
                    </a:cubicBezTo>
                    <a:cubicBezTo>
                      <a:pt x="12" y="3"/>
                      <a:pt x="23" y="8"/>
                      <a:pt x="30"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66" name="Freeform 619">
                <a:extLst>
                  <a:ext uri="{FF2B5EF4-FFF2-40B4-BE49-F238E27FC236}">
                    <a16:creationId xmlns:a16="http://schemas.microsoft.com/office/drawing/2014/main" id="{BA122390-557E-9E60-68B6-DCC5D7F51B2A}"/>
                  </a:ext>
                </a:extLst>
              </p:cNvPr>
              <p:cNvSpPr/>
              <p:nvPr/>
            </p:nvSpPr>
            <p:spPr bwMode="auto">
              <a:xfrm>
                <a:off x="832" y="555"/>
                <a:ext cx="11" cy="14"/>
              </a:xfrm>
              <a:custGeom>
                <a:avLst/>
                <a:gdLst>
                  <a:gd name="T0" fmla="*/ 10 w 10"/>
                  <a:gd name="T1" fmla="*/ 13 h 13"/>
                  <a:gd name="T2" fmla="*/ 0 w 10"/>
                  <a:gd name="T3" fmla="*/ 0 h 13"/>
                  <a:gd name="T4" fmla="*/ 10 w 10"/>
                  <a:gd name="T5" fmla="*/ 13 h 13"/>
                </a:gdLst>
                <a:ahLst/>
                <a:cxnLst>
                  <a:cxn ang="0">
                    <a:pos x="T0" y="T1"/>
                  </a:cxn>
                  <a:cxn ang="0">
                    <a:pos x="T2" y="T3"/>
                  </a:cxn>
                  <a:cxn ang="0">
                    <a:pos x="T4" y="T5"/>
                  </a:cxn>
                </a:cxnLst>
                <a:rect l="0" t="0" r="r" b="b"/>
                <a:pathLst>
                  <a:path w="10" h="13">
                    <a:moveTo>
                      <a:pt x="10" y="13"/>
                    </a:moveTo>
                    <a:cubicBezTo>
                      <a:pt x="7" y="9"/>
                      <a:pt x="4" y="5"/>
                      <a:pt x="0" y="0"/>
                    </a:cubicBezTo>
                    <a:cubicBezTo>
                      <a:pt x="9" y="2"/>
                      <a:pt x="9" y="2"/>
                      <a:pt x="10"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67" name="Freeform 620">
                <a:extLst>
                  <a:ext uri="{FF2B5EF4-FFF2-40B4-BE49-F238E27FC236}">
                    <a16:creationId xmlns:a16="http://schemas.microsoft.com/office/drawing/2014/main" id="{88B988BC-513A-6571-3269-336CCEB52F51}"/>
                  </a:ext>
                </a:extLst>
              </p:cNvPr>
              <p:cNvSpPr/>
              <p:nvPr/>
            </p:nvSpPr>
            <p:spPr bwMode="auto">
              <a:xfrm>
                <a:off x="899" y="599"/>
                <a:ext cx="11" cy="15"/>
              </a:xfrm>
              <a:custGeom>
                <a:avLst/>
                <a:gdLst>
                  <a:gd name="T0" fmla="*/ 10 w 10"/>
                  <a:gd name="T1" fmla="*/ 13 h 13"/>
                  <a:gd name="T2" fmla="*/ 0 w 10"/>
                  <a:gd name="T3" fmla="*/ 0 h 13"/>
                  <a:gd name="T4" fmla="*/ 10 w 10"/>
                  <a:gd name="T5" fmla="*/ 13 h 13"/>
                  <a:gd name="T6" fmla="*/ 10 w 10"/>
                  <a:gd name="T7" fmla="*/ 13 h 13"/>
                </a:gdLst>
                <a:ahLst/>
                <a:cxnLst>
                  <a:cxn ang="0">
                    <a:pos x="T0" y="T1"/>
                  </a:cxn>
                  <a:cxn ang="0">
                    <a:pos x="T2" y="T3"/>
                  </a:cxn>
                  <a:cxn ang="0">
                    <a:pos x="T4" y="T5"/>
                  </a:cxn>
                  <a:cxn ang="0">
                    <a:pos x="T6" y="T7"/>
                  </a:cxn>
                </a:cxnLst>
                <a:rect l="0" t="0" r="r" b="b"/>
                <a:pathLst>
                  <a:path w="10" h="13">
                    <a:moveTo>
                      <a:pt x="10" y="13"/>
                    </a:moveTo>
                    <a:cubicBezTo>
                      <a:pt x="5" y="10"/>
                      <a:pt x="4" y="5"/>
                      <a:pt x="0" y="0"/>
                    </a:cubicBezTo>
                    <a:cubicBezTo>
                      <a:pt x="9" y="2"/>
                      <a:pt x="9" y="2"/>
                      <a:pt x="10" y="13"/>
                    </a:cubicBezTo>
                    <a:cubicBezTo>
                      <a:pt x="10" y="13"/>
                      <a:pt x="10" y="13"/>
                      <a:pt x="10"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68" name="Freeform 621">
                <a:extLst>
                  <a:ext uri="{FF2B5EF4-FFF2-40B4-BE49-F238E27FC236}">
                    <a16:creationId xmlns:a16="http://schemas.microsoft.com/office/drawing/2014/main" id="{FAD81C8D-25A3-448A-A6F7-9C27BF5CC5F8}"/>
                  </a:ext>
                </a:extLst>
              </p:cNvPr>
              <p:cNvSpPr/>
              <p:nvPr/>
            </p:nvSpPr>
            <p:spPr bwMode="auto">
              <a:xfrm>
                <a:off x="880" y="569"/>
                <a:ext cx="12" cy="11"/>
              </a:xfrm>
              <a:custGeom>
                <a:avLst/>
                <a:gdLst>
                  <a:gd name="T0" fmla="*/ 0 w 10"/>
                  <a:gd name="T1" fmla="*/ 0 h 9"/>
                  <a:gd name="T2" fmla="*/ 10 w 10"/>
                  <a:gd name="T3" fmla="*/ 9 h 9"/>
                  <a:gd name="T4" fmla="*/ 0 w 10"/>
                  <a:gd name="T5" fmla="*/ 0 h 9"/>
                  <a:gd name="T6" fmla="*/ 0 w 10"/>
                  <a:gd name="T7" fmla="*/ 0 h 9"/>
                </a:gdLst>
                <a:ahLst/>
                <a:cxnLst>
                  <a:cxn ang="0">
                    <a:pos x="T0" y="T1"/>
                  </a:cxn>
                  <a:cxn ang="0">
                    <a:pos x="T2" y="T3"/>
                  </a:cxn>
                  <a:cxn ang="0">
                    <a:pos x="T4" y="T5"/>
                  </a:cxn>
                  <a:cxn ang="0">
                    <a:pos x="T6" y="T7"/>
                  </a:cxn>
                </a:cxnLst>
                <a:rect l="0" t="0" r="r" b="b"/>
                <a:pathLst>
                  <a:path w="10" h="9">
                    <a:moveTo>
                      <a:pt x="0" y="0"/>
                    </a:moveTo>
                    <a:cubicBezTo>
                      <a:pt x="5" y="0"/>
                      <a:pt x="7" y="3"/>
                      <a:pt x="10" y="9"/>
                    </a:cubicBezTo>
                    <a:cubicBezTo>
                      <a:pt x="3" y="8"/>
                      <a:pt x="0" y="5"/>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69" name="Freeform 622">
                <a:extLst>
                  <a:ext uri="{FF2B5EF4-FFF2-40B4-BE49-F238E27FC236}">
                    <a16:creationId xmlns:a16="http://schemas.microsoft.com/office/drawing/2014/main" id="{82867779-2256-CFCF-461B-B4E10058898E}"/>
                  </a:ext>
                </a:extLst>
              </p:cNvPr>
              <p:cNvSpPr/>
              <p:nvPr/>
            </p:nvSpPr>
            <p:spPr bwMode="auto">
              <a:xfrm>
                <a:off x="917" y="544"/>
                <a:ext cx="8" cy="17"/>
              </a:xfrm>
              <a:custGeom>
                <a:avLst/>
                <a:gdLst>
                  <a:gd name="T0" fmla="*/ 4 w 7"/>
                  <a:gd name="T1" fmla="*/ 0 h 15"/>
                  <a:gd name="T2" fmla="*/ 5 w 7"/>
                  <a:gd name="T3" fmla="*/ 15 h 15"/>
                  <a:gd name="T4" fmla="*/ 4 w 7"/>
                  <a:gd name="T5" fmla="*/ 0 h 15"/>
                </a:gdLst>
                <a:ahLst/>
                <a:cxnLst>
                  <a:cxn ang="0">
                    <a:pos x="T0" y="T1"/>
                  </a:cxn>
                  <a:cxn ang="0">
                    <a:pos x="T2" y="T3"/>
                  </a:cxn>
                  <a:cxn ang="0">
                    <a:pos x="T4" y="T5"/>
                  </a:cxn>
                </a:cxnLst>
                <a:rect l="0" t="0" r="r" b="b"/>
                <a:pathLst>
                  <a:path w="7" h="15">
                    <a:moveTo>
                      <a:pt x="4" y="0"/>
                    </a:moveTo>
                    <a:cubicBezTo>
                      <a:pt x="7" y="6"/>
                      <a:pt x="7" y="10"/>
                      <a:pt x="5" y="15"/>
                    </a:cubicBezTo>
                    <a:cubicBezTo>
                      <a:pt x="5" y="10"/>
                      <a:pt x="0" y="7"/>
                      <a:pt x="4"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70" name="Freeform 623">
                <a:extLst>
                  <a:ext uri="{FF2B5EF4-FFF2-40B4-BE49-F238E27FC236}">
                    <a16:creationId xmlns:a16="http://schemas.microsoft.com/office/drawing/2014/main" id="{38A740BC-A159-7AA2-11B1-C6215A3B1324}"/>
                  </a:ext>
                </a:extLst>
              </p:cNvPr>
              <p:cNvSpPr/>
              <p:nvPr/>
            </p:nvSpPr>
            <p:spPr bwMode="auto">
              <a:xfrm>
                <a:off x="892" y="584"/>
                <a:ext cx="7" cy="10"/>
              </a:xfrm>
              <a:custGeom>
                <a:avLst/>
                <a:gdLst>
                  <a:gd name="T0" fmla="*/ 1 w 6"/>
                  <a:gd name="T1" fmla="*/ 0 h 8"/>
                  <a:gd name="T2" fmla="*/ 5 w 6"/>
                  <a:gd name="T3" fmla="*/ 8 h 8"/>
                  <a:gd name="T4" fmla="*/ 1 w 6"/>
                  <a:gd name="T5" fmla="*/ 0 h 8"/>
                </a:gdLst>
                <a:ahLst/>
                <a:cxnLst>
                  <a:cxn ang="0">
                    <a:pos x="T0" y="T1"/>
                  </a:cxn>
                  <a:cxn ang="0">
                    <a:pos x="T2" y="T3"/>
                  </a:cxn>
                  <a:cxn ang="0">
                    <a:pos x="T4" y="T5"/>
                  </a:cxn>
                </a:cxnLst>
                <a:rect l="0" t="0" r="r" b="b"/>
                <a:pathLst>
                  <a:path w="6" h="8">
                    <a:moveTo>
                      <a:pt x="1" y="0"/>
                    </a:moveTo>
                    <a:cubicBezTo>
                      <a:pt x="5" y="1"/>
                      <a:pt x="6" y="4"/>
                      <a:pt x="5" y="8"/>
                    </a:cubicBezTo>
                    <a:cubicBezTo>
                      <a:pt x="1" y="7"/>
                      <a:pt x="0" y="4"/>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71" name="Freeform 624">
                <a:extLst>
                  <a:ext uri="{FF2B5EF4-FFF2-40B4-BE49-F238E27FC236}">
                    <a16:creationId xmlns:a16="http://schemas.microsoft.com/office/drawing/2014/main" id="{8953C73E-36A8-CF7B-3088-7191CD394A23}"/>
                  </a:ext>
                </a:extLst>
              </p:cNvPr>
              <p:cNvSpPr/>
              <p:nvPr/>
            </p:nvSpPr>
            <p:spPr bwMode="auto">
              <a:xfrm>
                <a:off x="795" y="498"/>
                <a:ext cx="6" cy="5"/>
              </a:xfrm>
              <a:custGeom>
                <a:avLst/>
                <a:gdLst>
                  <a:gd name="T0" fmla="*/ 2 w 5"/>
                  <a:gd name="T1" fmla="*/ 4 h 4"/>
                  <a:gd name="T2" fmla="*/ 0 w 5"/>
                  <a:gd name="T3" fmla="*/ 1 h 4"/>
                  <a:gd name="T4" fmla="*/ 2 w 5"/>
                  <a:gd name="T5" fmla="*/ 0 h 4"/>
                  <a:gd name="T6" fmla="*/ 5 w 5"/>
                  <a:gd name="T7" fmla="*/ 2 h 4"/>
                  <a:gd name="T8" fmla="*/ 2 w 5"/>
                  <a:gd name="T9" fmla="*/ 4 h 4"/>
                </a:gdLst>
                <a:ahLst/>
                <a:cxnLst>
                  <a:cxn ang="0">
                    <a:pos x="T0" y="T1"/>
                  </a:cxn>
                  <a:cxn ang="0">
                    <a:pos x="T2" y="T3"/>
                  </a:cxn>
                  <a:cxn ang="0">
                    <a:pos x="T4" y="T5"/>
                  </a:cxn>
                  <a:cxn ang="0">
                    <a:pos x="T6" y="T7"/>
                  </a:cxn>
                  <a:cxn ang="0">
                    <a:pos x="T8" y="T9"/>
                  </a:cxn>
                </a:cxnLst>
                <a:rect l="0" t="0" r="r" b="b"/>
                <a:pathLst>
                  <a:path w="5" h="4">
                    <a:moveTo>
                      <a:pt x="2" y="4"/>
                    </a:moveTo>
                    <a:cubicBezTo>
                      <a:pt x="1" y="3"/>
                      <a:pt x="0" y="2"/>
                      <a:pt x="0" y="1"/>
                    </a:cubicBezTo>
                    <a:cubicBezTo>
                      <a:pt x="0" y="1"/>
                      <a:pt x="2" y="0"/>
                      <a:pt x="2" y="0"/>
                    </a:cubicBezTo>
                    <a:cubicBezTo>
                      <a:pt x="4" y="0"/>
                      <a:pt x="5" y="1"/>
                      <a:pt x="5" y="2"/>
                    </a:cubicBezTo>
                    <a:cubicBezTo>
                      <a:pt x="5" y="3"/>
                      <a:pt x="3" y="3"/>
                      <a:pt x="2"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72" name="Freeform 625">
                <a:extLst>
                  <a:ext uri="{FF2B5EF4-FFF2-40B4-BE49-F238E27FC236}">
                    <a16:creationId xmlns:a16="http://schemas.microsoft.com/office/drawing/2014/main" id="{07F3D051-3C36-3A0D-7B5E-29982A45D43E}"/>
                  </a:ext>
                </a:extLst>
              </p:cNvPr>
              <p:cNvSpPr/>
              <p:nvPr/>
            </p:nvSpPr>
            <p:spPr bwMode="auto">
              <a:xfrm>
                <a:off x="850" y="596"/>
                <a:ext cx="5" cy="4"/>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0" y="1"/>
                    </a:cubicBezTo>
                    <a:cubicBezTo>
                      <a:pt x="0" y="0"/>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73" name="Freeform 626">
                <a:extLst>
                  <a:ext uri="{FF2B5EF4-FFF2-40B4-BE49-F238E27FC236}">
                    <a16:creationId xmlns:a16="http://schemas.microsoft.com/office/drawing/2014/main" id="{9E5DE113-CD8C-D56D-35E4-EC22811E11F9}"/>
                  </a:ext>
                </a:extLst>
              </p:cNvPr>
              <p:cNvSpPr/>
              <p:nvPr/>
            </p:nvSpPr>
            <p:spPr bwMode="auto">
              <a:xfrm>
                <a:off x="841" y="589"/>
                <a:ext cx="5" cy="5"/>
              </a:xfrm>
              <a:custGeom>
                <a:avLst/>
                <a:gdLst>
                  <a:gd name="T0" fmla="*/ 0 w 4"/>
                  <a:gd name="T1" fmla="*/ 0 h 4"/>
                  <a:gd name="T2" fmla="*/ 4 w 4"/>
                  <a:gd name="T3" fmla="*/ 3 h 4"/>
                  <a:gd name="T4" fmla="*/ 3 w 4"/>
                  <a:gd name="T5" fmla="*/ 4 h 4"/>
                  <a:gd name="T6" fmla="*/ 0 w 4"/>
                  <a:gd name="T7" fmla="*/ 0 h 4"/>
                </a:gdLst>
                <a:ahLst/>
                <a:cxnLst>
                  <a:cxn ang="0">
                    <a:pos x="T0" y="T1"/>
                  </a:cxn>
                  <a:cxn ang="0">
                    <a:pos x="T2" y="T3"/>
                  </a:cxn>
                  <a:cxn ang="0">
                    <a:pos x="T4" y="T5"/>
                  </a:cxn>
                  <a:cxn ang="0">
                    <a:pos x="T6" y="T7"/>
                  </a:cxn>
                </a:cxnLst>
                <a:rect l="0" t="0" r="r" b="b"/>
                <a:pathLst>
                  <a:path w="4" h="4">
                    <a:moveTo>
                      <a:pt x="0" y="0"/>
                    </a:moveTo>
                    <a:cubicBezTo>
                      <a:pt x="2" y="0"/>
                      <a:pt x="4" y="0"/>
                      <a:pt x="4" y="3"/>
                    </a:cubicBezTo>
                    <a:cubicBezTo>
                      <a:pt x="4" y="3"/>
                      <a:pt x="3" y="4"/>
                      <a:pt x="3" y="4"/>
                    </a:cubicBezTo>
                    <a:cubicBezTo>
                      <a:pt x="0" y="4"/>
                      <a:pt x="0" y="2"/>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74" name="Freeform 627">
                <a:extLst>
                  <a:ext uri="{FF2B5EF4-FFF2-40B4-BE49-F238E27FC236}">
                    <a16:creationId xmlns:a16="http://schemas.microsoft.com/office/drawing/2014/main" id="{79370C96-9D0F-8A10-8324-F711607045AB}"/>
                  </a:ext>
                </a:extLst>
              </p:cNvPr>
              <p:cNvSpPr/>
              <p:nvPr/>
            </p:nvSpPr>
            <p:spPr bwMode="auto">
              <a:xfrm>
                <a:off x="837" y="584"/>
                <a:ext cx="4" cy="5"/>
              </a:xfrm>
              <a:custGeom>
                <a:avLst/>
                <a:gdLst>
                  <a:gd name="T0" fmla="*/ 4 w 4"/>
                  <a:gd name="T1" fmla="*/ 4 h 4"/>
                  <a:gd name="T2" fmla="*/ 0 w 4"/>
                  <a:gd name="T3" fmla="*/ 2 h 4"/>
                  <a:gd name="T4" fmla="*/ 2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1" y="4"/>
                      <a:pt x="0" y="2"/>
                    </a:cubicBezTo>
                    <a:cubicBezTo>
                      <a:pt x="0" y="1"/>
                      <a:pt x="1" y="0"/>
                      <a:pt x="2" y="0"/>
                    </a:cubicBezTo>
                    <a:cubicBezTo>
                      <a:pt x="4" y="1"/>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75" name="Freeform 628">
                <a:extLst>
                  <a:ext uri="{FF2B5EF4-FFF2-40B4-BE49-F238E27FC236}">
                    <a16:creationId xmlns:a16="http://schemas.microsoft.com/office/drawing/2014/main" id="{C63F0E86-F6BA-C240-D8ED-886C1B6BFE50}"/>
                  </a:ext>
                </a:extLst>
              </p:cNvPr>
              <p:cNvSpPr/>
              <p:nvPr/>
            </p:nvSpPr>
            <p:spPr bwMode="auto">
              <a:xfrm>
                <a:off x="870" y="557"/>
                <a:ext cx="4" cy="4"/>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0" y="4"/>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76" name="Freeform 629">
                <a:extLst>
                  <a:ext uri="{FF2B5EF4-FFF2-40B4-BE49-F238E27FC236}">
                    <a16:creationId xmlns:a16="http://schemas.microsoft.com/office/drawing/2014/main" id="{CD09EFD9-448C-199C-32BA-D66E286D69EE}"/>
                  </a:ext>
                </a:extLst>
              </p:cNvPr>
              <p:cNvSpPr/>
              <p:nvPr/>
            </p:nvSpPr>
            <p:spPr bwMode="auto">
              <a:xfrm>
                <a:off x="841" y="528"/>
                <a:ext cx="6" cy="6"/>
              </a:xfrm>
              <a:custGeom>
                <a:avLst/>
                <a:gdLst>
                  <a:gd name="T0" fmla="*/ 0 w 5"/>
                  <a:gd name="T1" fmla="*/ 0 h 5"/>
                  <a:gd name="T2" fmla="*/ 5 w 5"/>
                  <a:gd name="T3" fmla="*/ 5 h 5"/>
                  <a:gd name="T4" fmla="*/ 5 w 5"/>
                  <a:gd name="T5" fmla="*/ 5 h 5"/>
                  <a:gd name="T6" fmla="*/ 0 w 5"/>
                  <a:gd name="T7" fmla="*/ 0 h 5"/>
                  <a:gd name="T8" fmla="*/ 0 w 5"/>
                  <a:gd name="T9" fmla="*/ 0 h 5"/>
                </a:gdLst>
                <a:ahLst/>
                <a:cxnLst>
                  <a:cxn ang="0">
                    <a:pos x="T0" y="T1"/>
                  </a:cxn>
                  <a:cxn ang="0">
                    <a:pos x="T2" y="T3"/>
                  </a:cxn>
                  <a:cxn ang="0">
                    <a:pos x="T4" y="T5"/>
                  </a:cxn>
                  <a:cxn ang="0">
                    <a:pos x="T6" y="T7"/>
                  </a:cxn>
                  <a:cxn ang="0">
                    <a:pos x="T8" y="T9"/>
                  </a:cxn>
                </a:cxnLst>
                <a:rect l="0" t="0" r="r" b="b"/>
                <a:pathLst>
                  <a:path w="5" h="5">
                    <a:moveTo>
                      <a:pt x="0" y="0"/>
                    </a:moveTo>
                    <a:cubicBezTo>
                      <a:pt x="3" y="0"/>
                      <a:pt x="5" y="1"/>
                      <a:pt x="5" y="5"/>
                    </a:cubicBezTo>
                    <a:cubicBezTo>
                      <a:pt x="5" y="5"/>
                      <a:pt x="5" y="5"/>
                      <a:pt x="5" y="5"/>
                    </a:cubicBezTo>
                    <a:cubicBezTo>
                      <a:pt x="2" y="5"/>
                      <a:pt x="0" y="3"/>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77" name="Freeform 630">
                <a:extLst>
                  <a:ext uri="{FF2B5EF4-FFF2-40B4-BE49-F238E27FC236}">
                    <a16:creationId xmlns:a16="http://schemas.microsoft.com/office/drawing/2014/main" id="{9F18CAE2-976B-939E-407C-242940D1C378}"/>
                  </a:ext>
                </a:extLst>
              </p:cNvPr>
              <p:cNvSpPr/>
              <p:nvPr/>
            </p:nvSpPr>
            <p:spPr bwMode="auto">
              <a:xfrm>
                <a:off x="849" y="459"/>
                <a:ext cx="6" cy="8"/>
              </a:xfrm>
              <a:custGeom>
                <a:avLst/>
                <a:gdLst>
                  <a:gd name="T0" fmla="*/ 0 w 5"/>
                  <a:gd name="T1" fmla="*/ 4 h 7"/>
                  <a:gd name="T2" fmla="*/ 4 w 5"/>
                  <a:gd name="T3" fmla="*/ 1 h 7"/>
                  <a:gd name="T4" fmla="*/ 5 w 5"/>
                  <a:gd name="T5" fmla="*/ 7 h 7"/>
                  <a:gd name="T6" fmla="*/ 5 w 5"/>
                  <a:gd name="T7" fmla="*/ 7 h 7"/>
                  <a:gd name="T8" fmla="*/ 3 w 5"/>
                  <a:gd name="T9" fmla="*/ 7 h 7"/>
                  <a:gd name="T10" fmla="*/ 3 w 5"/>
                  <a:gd name="T11" fmla="*/ 7 h 7"/>
                  <a:gd name="T12" fmla="*/ 0 w 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0" y="4"/>
                    </a:moveTo>
                    <a:cubicBezTo>
                      <a:pt x="1" y="3"/>
                      <a:pt x="2" y="0"/>
                      <a:pt x="4" y="1"/>
                    </a:cubicBezTo>
                    <a:cubicBezTo>
                      <a:pt x="5" y="2"/>
                      <a:pt x="5" y="5"/>
                      <a:pt x="5" y="7"/>
                    </a:cubicBezTo>
                    <a:cubicBezTo>
                      <a:pt x="5" y="7"/>
                      <a:pt x="5" y="7"/>
                      <a:pt x="5" y="7"/>
                    </a:cubicBezTo>
                    <a:cubicBezTo>
                      <a:pt x="4" y="7"/>
                      <a:pt x="3" y="7"/>
                      <a:pt x="3" y="7"/>
                    </a:cubicBezTo>
                    <a:cubicBezTo>
                      <a:pt x="3" y="7"/>
                      <a:pt x="3" y="7"/>
                      <a:pt x="3" y="7"/>
                    </a:cubicBezTo>
                    <a:cubicBezTo>
                      <a:pt x="2" y="6"/>
                      <a:pt x="1" y="5"/>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78" name="Freeform 631">
                <a:extLst>
                  <a:ext uri="{FF2B5EF4-FFF2-40B4-BE49-F238E27FC236}">
                    <a16:creationId xmlns:a16="http://schemas.microsoft.com/office/drawing/2014/main" id="{4216E407-9957-2515-CF89-13B948D43EA5}"/>
                  </a:ext>
                </a:extLst>
              </p:cNvPr>
              <p:cNvSpPr/>
              <p:nvPr/>
            </p:nvSpPr>
            <p:spPr bwMode="auto">
              <a:xfrm>
                <a:off x="825" y="443"/>
                <a:ext cx="5" cy="5"/>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79" name="Freeform 632">
                <a:extLst>
                  <a:ext uri="{FF2B5EF4-FFF2-40B4-BE49-F238E27FC236}">
                    <a16:creationId xmlns:a16="http://schemas.microsoft.com/office/drawing/2014/main" id="{6E8D621E-C597-0AD5-4512-5037CF2B1D9D}"/>
                  </a:ext>
                </a:extLst>
              </p:cNvPr>
              <p:cNvSpPr/>
              <p:nvPr/>
            </p:nvSpPr>
            <p:spPr bwMode="auto">
              <a:xfrm>
                <a:off x="894" y="513"/>
                <a:ext cx="2" cy="7"/>
              </a:xfrm>
              <a:custGeom>
                <a:avLst/>
                <a:gdLst>
                  <a:gd name="T0" fmla="*/ 2 w 2"/>
                  <a:gd name="T1" fmla="*/ 6 h 6"/>
                  <a:gd name="T2" fmla="*/ 0 w 2"/>
                  <a:gd name="T3" fmla="*/ 1 h 6"/>
                  <a:gd name="T4" fmla="*/ 1 w 2"/>
                  <a:gd name="T5" fmla="*/ 0 h 6"/>
                  <a:gd name="T6" fmla="*/ 2 w 2"/>
                  <a:gd name="T7" fmla="*/ 6 h 6"/>
                </a:gdLst>
                <a:ahLst/>
                <a:cxnLst>
                  <a:cxn ang="0">
                    <a:pos x="T0" y="T1"/>
                  </a:cxn>
                  <a:cxn ang="0">
                    <a:pos x="T2" y="T3"/>
                  </a:cxn>
                  <a:cxn ang="0">
                    <a:pos x="T4" y="T5"/>
                  </a:cxn>
                  <a:cxn ang="0">
                    <a:pos x="T6" y="T7"/>
                  </a:cxn>
                </a:cxnLst>
                <a:rect l="0" t="0" r="r" b="b"/>
                <a:pathLst>
                  <a:path w="2" h="6">
                    <a:moveTo>
                      <a:pt x="2" y="6"/>
                    </a:moveTo>
                    <a:cubicBezTo>
                      <a:pt x="0" y="4"/>
                      <a:pt x="0" y="3"/>
                      <a:pt x="0" y="1"/>
                    </a:cubicBezTo>
                    <a:cubicBezTo>
                      <a:pt x="0" y="1"/>
                      <a:pt x="1" y="0"/>
                      <a:pt x="1" y="0"/>
                    </a:cubicBezTo>
                    <a:cubicBezTo>
                      <a:pt x="2" y="2"/>
                      <a:pt x="2" y="4"/>
                      <a:pt x="2"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80" name="Freeform 633">
                <a:extLst>
                  <a:ext uri="{FF2B5EF4-FFF2-40B4-BE49-F238E27FC236}">
                    <a16:creationId xmlns:a16="http://schemas.microsoft.com/office/drawing/2014/main" id="{2A358DBF-06AA-5A13-4A52-42096EDCC79D}"/>
                  </a:ext>
                </a:extLst>
              </p:cNvPr>
              <p:cNvSpPr/>
              <p:nvPr/>
            </p:nvSpPr>
            <p:spPr bwMode="auto">
              <a:xfrm>
                <a:off x="874" y="561"/>
                <a:ext cx="3" cy="6"/>
              </a:xfrm>
              <a:custGeom>
                <a:avLst/>
                <a:gdLst>
                  <a:gd name="T0" fmla="*/ 0 w 2"/>
                  <a:gd name="T1" fmla="*/ 0 h 5"/>
                  <a:gd name="T2" fmla="*/ 2 w 2"/>
                  <a:gd name="T3" fmla="*/ 5 h 5"/>
                  <a:gd name="T4" fmla="*/ 2 w 2"/>
                  <a:gd name="T5" fmla="*/ 5 h 5"/>
                  <a:gd name="T6" fmla="*/ 0 w 2"/>
                  <a:gd name="T7" fmla="*/ 0 h 5"/>
                  <a:gd name="T8" fmla="*/ 0 w 2"/>
                  <a:gd name="T9" fmla="*/ 0 h 5"/>
                </a:gdLst>
                <a:ahLst/>
                <a:cxnLst>
                  <a:cxn ang="0">
                    <a:pos x="T0" y="T1"/>
                  </a:cxn>
                  <a:cxn ang="0">
                    <a:pos x="T2" y="T3"/>
                  </a:cxn>
                  <a:cxn ang="0">
                    <a:pos x="T4" y="T5"/>
                  </a:cxn>
                  <a:cxn ang="0">
                    <a:pos x="T6" y="T7"/>
                  </a:cxn>
                  <a:cxn ang="0">
                    <a:pos x="T8" y="T9"/>
                  </a:cxn>
                </a:cxnLst>
                <a:rect l="0" t="0" r="r" b="b"/>
                <a:pathLst>
                  <a:path w="2" h="5">
                    <a:moveTo>
                      <a:pt x="0" y="0"/>
                    </a:moveTo>
                    <a:cubicBezTo>
                      <a:pt x="2" y="1"/>
                      <a:pt x="2" y="3"/>
                      <a:pt x="2" y="5"/>
                    </a:cubicBezTo>
                    <a:cubicBezTo>
                      <a:pt x="2" y="5"/>
                      <a:pt x="2" y="5"/>
                      <a:pt x="2" y="5"/>
                    </a:cubicBezTo>
                    <a:cubicBezTo>
                      <a:pt x="0" y="4"/>
                      <a:pt x="0" y="2"/>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81" name="Freeform 634">
                <a:extLst>
                  <a:ext uri="{FF2B5EF4-FFF2-40B4-BE49-F238E27FC236}">
                    <a16:creationId xmlns:a16="http://schemas.microsoft.com/office/drawing/2014/main" id="{E0857906-48CD-1D0B-CFFC-B4CE7E657EFB}"/>
                  </a:ext>
                </a:extLst>
              </p:cNvPr>
              <p:cNvSpPr/>
              <p:nvPr/>
            </p:nvSpPr>
            <p:spPr bwMode="auto">
              <a:xfrm>
                <a:off x="896" y="520"/>
                <a:ext cx="3" cy="4"/>
              </a:xfrm>
              <a:custGeom>
                <a:avLst/>
                <a:gdLst>
                  <a:gd name="T0" fmla="*/ 0 w 2"/>
                  <a:gd name="T1" fmla="*/ 0 h 3"/>
                  <a:gd name="T2" fmla="*/ 2 w 2"/>
                  <a:gd name="T3" fmla="*/ 2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1" y="0"/>
                      <a:pt x="1" y="1"/>
                      <a:pt x="2" y="2"/>
                    </a:cubicBezTo>
                    <a:cubicBezTo>
                      <a:pt x="2" y="2"/>
                      <a:pt x="1" y="3"/>
                      <a:pt x="1" y="3"/>
                    </a:cubicBezTo>
                    <a:cubicBezTo>
                      <a:pt x="1" y="2"/>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82" name="Freeform 635">
                <a:extLst>
                  <a:ext uri="{FF2B5EF4-FFF2-40B4-BE49-F238E27FC236}">
                    <a16:creationId xmlns:a16="http://schemas.microsoft.com/office/drawing/2014/main" id="{CD6F1A11-6363-9E68-3379-7CE6BC98D532}"/>
                  </a:ext>
                </a:extLst>
              </p:cNvPr>
              <p:cNvSpPr/>
              <p:nvPr/>
            </p:nvSpPr>
            <p:spPr bwMode="auto">
              <a:xfrm>
                <a:off x="884" y="521"/>
                <a:ext cx="1" cy="3"/>
              </a:xfrm>
              <a:custGeom>
                <a:avLst/>
                <a:gdLst>
                  <a:gd name="T0" fmla="*/ 1 w 1"/>
                  <a:gd name="T1" fmla="*/ 1 h 2"/>
                  <a:gd name="T2" fmla="*/ 1 w 1"/>
                  <a:gd name="T3" fmla="*/ 2 h 2"/>
                  <a:gd name="T4" fmla="*/ 0 w 1"/>
                  <a:gd name="T5" fmla="*/ 2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2"/>
                      <a:pt x="1" y="2"/>
                    </a:cubicBezTo>
                    <a:cubicBezTo>
                      <a:pt x="0" y="2"/>
                      <a:pt x="0" y="2"/>
                      <a:pt x="0" y="2"/>
                    </a:cubicBezTo>
                    <a:cubicBezTo>
                      <a:pt x="0" y="1"/>
                      <a:pt x="0" y="1"/>
                      <a:pt x="0" y="0"/>
                    </a:cubicBezTo>
                    <a:cubicBezTo>
                      <a:pt x="1"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83" name="Freeform 636">
                <a:extLst>
                  <a:ext uri="{FF2B5EF4-FFF2-40B4-BE49-F238E27FC236}">
                    <a16:creationId xmlns:a16="http://schemas.microsoft.com/office/drawing/2014/main" id="{24F1FFB1-7F38-BA6B-35C8-55B4458CFBB9}"/>
                  </a:ext>
                </a:extLst>
              </p:cNvPr>
              <p:cNvSpPr/>
              <p:nvPr/>
            </p:nvSpPr>
            <p:spPr bwMode="auto">
              <a:xfrm>
                <a:off x="892" y="505"/>
                <a:ext cx="1" cy="1"/>
              </a:xfrm>
              <a:custGeom>
                <a:avLst/>
                <a:gdLst>
                  <a:gd name="T0" fmla="*/ 0 w 1"/>
                  <a:gd name="T1" fmla="*/ 0 h 1"/>
                  <a:gd name="T2" fmla="*/ 1 w 1"/>
                  <a:gd name="T3" fmla="*/ 0 h 1"/>
                  <a:gd name="T4" fmla="*/ 1 w 1"/>
                  <a:gd name="T5" fmla="*/ 1 h 1"/>
                  <a:gd name="T6" fmla="*/ 0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1" y="0"/>
                      <a:pt x="1" y="0"/>
                      <a:pt x="1" y="0"/>
                    </a:cubicBezTo>
                    <a:cubicBezTo>
                      <a:pt x="1" y="0"/>
                      <a:pt x="1" y="0"/>
                      <a:pt x="1" y="1"/>
                    </a:cubicBezTo>
                    <a:cubicBezTo>
                      <a:pt x="1" y="1"/>
                      <a:pt x="0" y="1"/>
                      <a:pt x="0" y="1"/>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84" name="Freeform 637">
                <a:extLst>
                  <a:ext uri="{FF2B5EF4-FFF2-40B4-BE49-F238E27FC236}">
                    <a16:creationId xmlns:a16="http://schemas.microsoft.com/office/drawing/2014/main" id="{C1137862-5847-973E-0DF9-77081F05857C}"/>
                  </a:ext>
                </a:extLst>
              </p:cNvPr>
              <p:cNvSpPr/>
              <p:nvPr/>
            </p:nvSpPr>
            <p:spPr bwMode="auto">
              <a:xfrm>
                <a:off x="877" y="567"/>
                <a:ext cx="3" cy="2"/>
              </a:xfrm>
              <a:custGeom>
                <a:avLst/>
                <a:gdLst>
                  <a:gd name="T0" fmla="*/ 0 w 3"/>
                  <a:gd name="T1" fmla="*/ 0 h 2"/>
                  <a:gd name="T2" fmla="*/ 3 w 3"/>
                  <a:gd name="T3" fmla="*/ 2 h 2"/>
                  <a:gd name="T4" fmla="*/ 3 w 3"/>
                  <a:gd name="T5" fmla="*/ 2 h 2"/>
                  <a:gd name="T6" fmla="*/ 0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cubicBezTo>
                      <a:pt x="1" y="0"/>
                      <a:pt x="2" y="1"/>
                      <a:pt x="3" y="2"/>
                    </a:cubicBezTo>
                    <a:cubicBezTo>
                      <a:pt x="3" y="2"/>
                      <a:pt x="3" y="2"/>
                      <a:pt x="3" y="2"/>
                    </a:cubicBezTo>
                    <a:cubicBezTo>
                      <a:pt x="2" y="1"/>
                      <a:pt x="1"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85" name="Freeform 638">
                <a:extLst>
                  <a:ext uri="{FF2B5EF4-FFF2-40B4-BE49-F238E27FC236}">
                    <a16:creationId xmlns:a16="http://schemas.microsoft.com/office/drawing/2014/main" id="{5924743A-B42B-9CF8-AA43-913149AD14CD}"/>
                  </a:ext>
                </a:extLst>
              </p:cNvPr>
              <p:cNvSpPr/>
              <p:nvPr/>
            </p:nvSpPr>
            <p:spPr bwMode="auto">
              <a:xfrm>
                <a:off x="834" y="455"/>
                <a:ext cx="1" cy="1"/>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1" y="1"/>
                      <a:pt x="1" y="1"/>
                    </a:cubicBezTo>
                    <a:cubicBezTo>
                      <a:pt x="1"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86" name="Freeform 639">
                <a:extLst>
                  <a:ext uri="{FF2B5EF4-FFF2-40B4-BE49-F238E27FC236}">
                    <a16:creationId xmlns:a16="http://schemas.microsoft.com/office/drawing/2014/main" id="{6346196C-05D1-9959-14C2-86DE187A7991}"/>
                  </a:ext>
                </a:extLst>
              </p:cNvPr>
              <p:cNvSpPr/>
              <p:nvPr/>
            </p:nvSpPr>
            <p:spPr bwMode="auto">
              <a:xfrm>
                <a:off x="830" y="448"/>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87" name="Freeform 640">
                <a:extLst>
                  <a:ext uri="{FF2B5EF4-FFF2-40B4-BE49-F238E27FC236}">
                    <a16:creationId xmlns:a16="http://schemas.microsoft.com/office/drawing/2014/main" id="{31609C67-CA47-0764-C38A-FAC8BF6A34EF}"/>
                  </a:ext>
                </a:extLst>
              </p:cNvPr>
              <p:cNvSpPr/>
              <p:nvPr/>
            </p:nvSpPr>
            <p:spPr bwMode="auto">
              <a:xfrm>
                <a:off x="876" y="2240"/>
                <a:ext cx="60" cy="86"/>
              </a:xfrm>
              <a:custGeom>
                <a:avLst/>
                <a:gdLst>
                  <a:gd name="T0" fmla="*/ 40 w 53"/>
                  <a:gd name="T1" fmla="*/ 75 h 75"/>
                  <a:gd name="T2" fmla="*/ 29 w 53"/>
                  <a:gd name="T3" fmla="*/ 61 h 75"/>
                  <a:gd name="T4" fmla="*/ 32 w 53"/>
                  <a:gd name="T5" fmla="*/ 39 h 75"/>
                  <a:gd name="T6" fmla="*/ 13 w 53"/>
                  <a:gd name="T7" fmla="*/ 26 h 75"/>
                  <a:gd name="T8" fmla="*/ 1 w 53"/>
                  <a:gd name="T9" fmla="*/ 30 h 75"/>
                  <a:gd name="T10" fmla="*/ 8 w 53"/>
                  <a:gd name="T11" fmla="*/ 0 h 75"/>
                  <a:gd name="T12" fmla="*/ 21 w 53"/>
                  <a:gd name="T13" fmla="*/ 10 h 75"/>
                  <a:gd name="T14" fmla="*/ 27 w 53"/>
                  <a:gd name="T15" fmla="*/ 17 h 75"/>
                  <a:gd name="T16" fmla="*/ 34 w 53"/>
                  <a:gd name="T17" fmla="*/ 24 h 75"/>
                  <a:gd name="T18" fmla="*/ 46 w 53"/>
                  <a:gd name="T19" fmla="*/ 21 h 75"/>
                  <a:gd name="T20" fmla="*/ 51 w 53"/>
                  <a:gd name="T21" fmla="*/ 25 h 75"/>
                  <a:gd name="T22" fmla="*/ 40 w 53"/>
                  <a:gd name="T2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75">
                    <a:moveTo>
                      <a:pt x="40" y="75"/>
                    </a:moveTo>
                    <a:cubicBezTo>
                      <a:pt x="26" y="75"/>
                      <a:pt x="25" y="73"/>
                      <a:pt x="29" y="61"/>
                    </a:cubicBezTo>
                    <a:cubicBezTo>
                      <a:pt x="31" y="54"/>
                      <a:pt x="32" y="47"/>
                      <a:pt x="32" y="39"/>
                    </a:cubicBezTo>
                    <a:cubicBezTo>
                      <a:pt x="32" y="26"/>
                      <a:pt x="27" y="22"/>
                      <a:pt x="13" y="26"/>
                    </a:cubicBezTo>
                    <a:cubicBezTo>
                      <a:pt x="10" y="27"/>
                      <a:pt x="6" y="29"/>
                      <a:pt x="1" y="30"/>
                    </a:cubicBezTo>
                    <a:cubicBezTo>
                      <a:pt x="3" y="19"/>
                      <a:pt x="0" y="9"/>
                      <a:pt x="8" y="0"/>
                    </a:cubicBezTo>
                    <a:cubicBezTo>
                      <a:pt x="7" y="10"/>
                      <a:pt x="14" y="10"/>
                      <a:pt x="21" y="10"/>
                    </a:cubicBezTo>
                    <a:cubicBezTo>
                      <a:pt x="25" y="10"/>
                      <a:pt x="32" y="7"/>
                      <a:pt x="27" y="17"/>
                    </a:cubicBezTo>
                    <a:cubicBezTo>
                      <a:pt x="24" y="23"/>
                      <a:pt x="31" y="24"/>
                      <a:pt x="34" y="24"/>
                    </a:cubicBezTo>
                    <a:cubicBezTo>
                      <a:pt x="38" y="24"/>
                      <a:pt x="42" y="22"/>
                      <a:pt x="46" y="21"/>
                    </a:cubicBezTo>
                    <a:cubicBezTo>
                      <a:pt x="50" y="20"/>
                      <a:pt x="53" y="21"/>
                      <a:pt x="51" y="25"/>
                    </a:cubicBezTo>
                    <a:cubicBezTo>
                      <a:pt x="44" y="41"/>
                      <a:pt x="44" y="58"/>
                      <a:pt x="40" y="7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88" name="Freeform 641">
                <a:extLst>
                  <a:ext uri="{FF2B5EF4-FFF2-40B4-BE49-F238E27FC236}">
                    <a16:creationId xmlns:a16="http://schemas.microsoft.com/office/drawing/2014/main" id="{D55C482C-DE8A-B92D-9690-69B7DBF11206}"/>
                  </a:ext>
                </a:extLst>
              </p:cNvPr>
              <p:cNvSpPr/>
              <p:nvPr/>
            </p:nvSpPr>
            <p:spPr bwMode="auto">
              <a:xfrm>
                <a:off x="913" y="2326"/>
                <a:ext cx="45" cy="31"/>
              </a:xfrm>
              <a:custGeom>
                <a:avLst/>
                <a:gdLst>
                  <a:gd name="T0" fmla="*/ 0 w 39"/>
                  <a:gd name="T1" fmla="*/ 21 h 27"/>
                  <a:gd name="T2" fmla="*/ 5 w 39"/>
                  <a:gd name="T3" fmla="*/ 15 h 27"/>
                  <a:gd name="T4" fmla="*/ 25 w 39"/>
                  <a:gd name="T5" fmla="*/ 7 h 27"/>
                  <a:gd name="T6" fmla="*/ 38 w 39"/>
                  <a:gd name="T7" fmla="*/ 14 h 27"/>
                  <a:gd name="T8" fmla="*/ 39 w 39"/>
                  <a:gd name="T9" fmla="*/ 17 h 27"/>
                  <a:gd name="T10" fmla="*/ 39 w 39"/>
                  <a:gd name="T11" fmla="*/ 19 h 27"/>
                  <a:gd name="T12" fmla="*/ 12 w 39"/>
                  <a:gd name="T13" fmla="*/ 20 h 27"/>
                  <a:gd name="T14" fmla="*/ 0 w 39"/>
                  <a:gd name="T15" fmla="*/ 27 h 27"/>
                  <a:gd name="T16" fmla="*/ 0 w 39"/>
                  <a:gd name="T17" fmla="*/ 26 h 27"/>
                  <a:gd name="T18" fmla="*/ 0 w 39"/>
                  <a:gd name="T19" fmla="*/ 2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27">
                    <a:moveTo>
                      <a:pt x="0" y="21"/>
                    </a:moveTo>
                    <a:cubicBezTo>
                      <a:pt x="2" y="19"/>
                      <a:pt x="3" y="17"/>
                      <a:pt x="5" y="15"/>
                    </a:cubicBezTo>
                    <a:cubicBezTo>
                      <a:pt x="12" y="12"/>
                      <a:pt x="19" y="10"/>
                      <a:pt x="25" y="7"/>
                    </a:cubicBezTo>
                    <a:cubicBezTo>
                      <a:pt x="34" y="0"/>
                      <a:pt x="37" y="6"/>
                      <a:pt x="38" y="14"/>
                    </a:cubicBezTo>
                    <a:cubicBezTo>
                      <a:pt x="39" y="15"/>
                      <a:pt x="39" y="16"/>
                      <a:pt x="39" y="17"/>
                    </a:cubicBezTo>
                    <a:cubicBezTo>
                      <a:pt x="39" y="18"/>
                      <a:pt x="39" y="18"/>
                      <a:pt x="39" y="19"/>
                    </a:cubicBezTo>
                    <a:cubicBezTo>
                      <a:pt x="29" y="8"/>
                      <a:pt x="21" y="12"/>
                      <a:pt x="12" y="20"/>
                    </a:cubicBezTo>
                    <a:cubicBezTo>
                      <a:pt x="9" y="24"/>
                      <a:pt x="5" y="27"/>
                      <a:pt x="0" y="27"/>
                    </a:cubicBezTo>
                    <a:cubicBezTo>
                      <a:pt x="0" y="27"/>
                      <a:pt x="0" y="26"/>
                      <a:pt x="0" y="26"/>
                    </a:cubicBezTo>
                    <a:cubicBezTo>
                      <a:pt x="0" y="24"/>
                      <a:pt x="0" y="23"/>
                      <a:pt x="0" y="2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89" name="Freeform 642">
                <a:extLst>
                  <a:ext uri="{FF2B5EF4-FFF2-40B4-BE49-F238E27FC236}">
                    <a16:creationId xmlns:a16="http://schemas.microsoft.com/office/drawing/2014/main" id="{223D1EE3-5110-63AD-7003-C86455403AC1}"/>
                  </a:ext>
                </a:extLst>
              </p:cNvPr>
              <p:cNvSpPr/>
              <p:nvPr/>
            </p:nvSpPr>
            <p:spPr bwMode="auto">
              <a:xfrm>
                <a:off x="959" y="2337"/>
                <a:ext cx="14" cy="25"/>
              </a:xfrm>
              <a:custGeom>
                <a:avLst/>
                <a:gdLst>
                  <a:gd name="T0" fmla="*/ 10 w 12"/>
                  <a:gd name="T1" fmla="*/ 0 h 22"/>
                  <a:gd name="T2" fmla="*/ 7 w 12"/>
                  <a:gd name="T3" fmla="*/ 16 h 22"/>
                  <a:gd name="T4" fmla="*/ 3 w 12"/>
                  <a:gd name="T5" fmla="*/ 21 h 22"/>
                  <a:gd name="T6" fmla="*/ 0 w 12"/>
                  <a:gd name="T7" fmla="*/ 15 h 22"/>
                  <a:gd name="T8" fmla="*/ 1 w 12"/>
                  <a:gd name="T9" fmla="*/ 10 h 22"/>
                  <a:gd name="T10" fmla="*/ 1 w 12"/>
                  <a:gd name="T11" fmla="*/ 7 h 22"/>
                  <a:gd name="T12" fmla="*/ 0 w 12"/>
                  <a:gd name="T13" fmla="*/ 6 h 22"/>
                  <a:gd name="T14" fmla="*/ 10 w 12"/>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22">
                    <a:moveTo>
                      <a:pt x="10" y="0"/>
                    </a:moveTo>
                    <a:cubicBezTo>
                      <a:pt x="12" y="6"/>
                      <a:pt x="9" y="11"/>
                      <a:pt x="7" y="16"/>
                    </a:cubicBezTo>
                    <a:cubicBezTo>
                      <a:pt x="6" y="18"/>
                      <a:pt x="6" y="22"/>
                      <a:pt x="3" y="21"/>
                    </a:cubicBezTo>
                    <a:cubicBezTo>
                      <a:pt x="0" y="20"/>
                      <a:pt x="1" y="17"/>
                      <a:pt x="0" y="15"/>
                    </a:cubicBezTo>
                    <a:cubicBezTo>
                      <a:pt x="1" y="13"/>
                      <a:pt x="1" y="12"/>
                      <a:pt x="1" y="10"/>
                    </a:cubicBezTo>
                    <a:cubicBezTo>
                      <a:pt x="1" y="9"/>
                      <a:pt x="1" y="8"/>
                      <a:pt x="1" y="7"/>
                    </a:cubicBezTo>
                    <a:cubicBezTo>
                      <a:pt x="0" y="7"/>
                      <a:pt x="0" y="6"/>
                      <a:pt x="0" y="6"/>
                    </a:cubicBezTo>
                    <a:cubicBezTo>
                      <a:pt x="3" y="3"/>
                      <a:pt x="5" y="0"/>
                      <a:pt x="1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90" name="Freeform 643">
                <a:extLst>
                  <a:ext uri="{FF2B5EF4-FFF2-40B4-BE49-F238E27FC236}">
                    <a16:creationId xmlns:a16="http://schemas.microsoft.com/office/drawing/2014/main" id="{34F7E244-E65A-AC19-3F36-287E00C0D6FC}"/>
                  </a:ext>
                </a:extLst>
              </p:cNvPr>
              <p:cNvSpPr/>
              <p:nvPr/>
            </p:nvSpPr>
            <p:spPr bwMode="auto">
              <a:xfrm>
                <a:off x="957" y="2342"/>
                <a:ext cx="4" cy="4"/>
              </a:xfrm>
              <a:custGeom>
                <a:avLst/>
                <a:gdLst>
                  <a:gd name="T0" fmla="*/ 2 w 3"/>
                  <a:gd name="T1" fmla="*/ 1 h 3"/>
                  <a:gd name="T2" fmla="*/ 3 w 3"/>
                  <a:gd name="T3" fmla="*/ 2 h 3"/>
                  <a:gd name="T4" fmla="*/ 1 w 3"/>
                  <a:gd name="T5" fmla="*/ 3 h 3"/>
                  <a:gd name="T6" fmla="*/ 0 w 3"/>
                  <a:gd name="T7" fmla="*/ 0 h 3"/>
                  <a:gd name="T8" fmla="*/ 2 w 3"/>
                  <a:gd name="T9" fmla="*/ 1 h 3"/>
                </a:gdLst>
                <a:ahLst/>
                <a:cxnLst>
                  <a:cxn ang="0">
                    <a:pos x="T0" y="T1"/>
                  </a:cxn>
                  <a:cxn ang="0">
                    <a:pos x="T2" y="T3"/>
                  </a:cxn>
                  <a:cxn ang="0">
                    <a:pos x="T4" y="T5"/>
                  </a:cxn>
                  <a:cxn ang="0">
                    <a:pos x="T6" y="T7"/>
                  </a:cxn>
                  <a:cxn ang="0">
                    <a:pos x="T8" y="T9"/>
                  </a:cxn>
                </a:cxnLst>
                <a:rect l="0" t="0" r="r" b="b"/>
                <a:pathLst>
                  <a:path w="3" h="3">
                    <a:moveTo>
                      <a:pt x="2" y="1"/>
                    </a:moveTo>
                    <a:cubicBezTo>
                      <a:pt x="2" y="1"/>
                      <a:pt x="2" y="2"/>
                      <a:pt x="3" y="2"/>
                    </a:cubicBezTo>
                    <a:cubicBezTo>
                      <a:pt x="2" y="3"/>
                      <a:pt x="1" y="3"/>
                      <a:pt x="1" y="3"/>
                    </a:cubicBezTo>
                    <a:cubicBezTo>
                      <a:pt x="1" y="2"/>
                      <a:pt x="1" y="1"/>
                      <a:pt x="0" y="0"/>
                    </a:cubicBezTo>
                    <a:cubicBezTo>
                      <a:pt x="1" y="0"/>
                      <a:pt x="2" y="1"/>
                      <a:pt x="2"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91" name="Freeform 644">
                <a:extLst>
                  <a:ext uri="{FF2B5EF4-FFF2-40B4-BE49-F238E27FC236}">
                    <a16:creationId xmlns:a16="http://schemas.microsoft.com/office/drawing/2014/main" id="{70DBA6CA-1C1B-D72D-008C-2905D28970F8}"/>
                  </a:ext>
                </a:extLst>
              </p:cNvPr>
              <p:cNvSpPr/>
              <p:nvPr/>
            </p:nvSpPr>
            <p:spPr bwMode="auto">
              <a:xfrm>
                <a:off x="922" y="1706"/>
                <a:ext cx="39" cy="64"/>
              </a:xfrm>
              <a:custGeom>
                <a:avLst/>
                <a:gdLst>
                  <a:gd name="T0" fmla="*/ 14 w 34"/>
                  <a:gd name="T1" fmla="*/ 53 h 56"/>
                  <a:gd name="T2" fmla="*/ 4 w 34"/>
                  <a:gd name="T3" fmla="*/ 42 h 56"/>
                  <a:gd name="T4" fmla="*/ 11 w 34"/>
                  <a:gd name="T5" fmla="*/ 7 h 56"/>
                  <a:gd name="T6" fmla="*/ 34 w 34"/>
                  <a:gd name="T7" fmla="*/ 0 h 56"/>
                  <a:gd name="T8" fmla="*/ 14 w 34"/>
                  <a:gd name="T9" fmla="*/ 53 h 56"/>
                </a:gdLst>
                <a:ahLst/>
                <a:cxnLst>
                  <a:cxn ang="0">
                    <a:pos x="T0" y="T1"/>
                  </a:cxn>
                  <a:cxn ang="0">
                    <a:pos x="T2" y="T3"/>
                  </a:cxn>
                  <a:cxn ang="0">
                    <a:pos x="T4" y="T5"/>
                  </a:cxn>
                  <a:cxn ang="0">
                    <a:pos x="T6" y="T7"/>
                  </a:cxn>
                  <a:cxn ang="0">
                    <a:pos x="T8" y="T9"/>
                  </a:cxn>
                </a:cxnLst>
                <a:rect l="0" t="0" r="r" b="b"/>
                <a:pathLst>
                  <a:path w="34" h="56">
                    <a:moveTo>
                      <a:pt x="14" y="53"/>
                    </a:moveTo>
                    <a:cubicBezTo>
                      <a:pt x="3" y="56"/>
                      <a:pt x="0" y="52"/>
                      <a:pt x="4" y="42"/>
                    </a:cubicBezTo>
                    <a:cubicBezTo>
                      <a:pt x="9" y="31"/>
                      <a:pt x="9" y="19"/>
                      <a:pt x="11" y="7"/>
                    </a:cubicBezTo>
                    <a:cubicBezTo>
                      <a:pt x="18" y="3"/>
                      <a:pt x="25" y="1"/>
                      <a:pt x="34" y="0"/>
                    </a:cubicBezTo>
                    <a:cubicBezTo>
                      <a:pt x="23" y="17"/>
                      <a:pt x="22" y="36"/>
                      <a:pt x="14" y="5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92" name="Freeform 645">
                <a:extLst>
                  <a:ext uri="{FF2B5EF4-FFF2-40B4-BE49-F238E27FC236}">
                    <a16:creationId xmlns:a16="http://schemas.microsoft.com/office/drawing/2014/main" id="{79C129E1-42B3-A136-6A36-E62A53C66A07}"/>
                  </a:ext>
                </a:extLst>
              </p:cNvPr>
              <p:cNvSpPr/>
              <p:nvPr/>
            </p:nvSpPr>
            <p:spPr bwMode="auto">
              <a:xfrm>
                <a:off x="954" y="1501"/>
                <a:ext cx="49" cy="47"/>
              </a:xfrm>
              <a:custGeom>
                <a:avLst/>
                <a:gdLst>
                  <a:gd name="T0" fmla="*/ 43 w 43"/>
                  <a:gd name="T1" fmla="*/ 7 h 41"/>
                  <a:gd name="T2" fmla="*/ 39 w 43"/>
                  <a:gd name="T3" fmla="*/ 16 h 41"/>
                  <a:gd name="T4" fmla="*/ 25 w 43"/>
                  <a:gd name="T5" fmla="*/ 41 h 41"/>
                  <a:gd name="T6" fmla="*/ 2 w 43"/>
                  <a:gd name="T7" fmla="*/ 17 h 41"/>
                  <a:gd name="T8" fmla="*/ 4 w 43"/>
                  <a:gd name="T9" fmla="*/ 10 h 41"/>
                  <a:gd name="T10" fmla="*/ 10 w 43"/>
                  <a:gd name="T11" fmla="*/ 11 h 41"/>
                  <a:gd name="T12" fmla="*/ 24 w 43"/>
                  <a:gd name="T13" fmla="*/ 22 h 41"/>
                  <a:gd name="T14" fmla="*/ 28 w 43"/>
                  <a:gd name="T15" fmla="*/ 5 h 41"/>
                  <a:gd name="T16" fmla="*/ 30 w 43"/>
                  <a:gd name="T17" fmla="*/ 0 h 41"/>
                  <a:gd name="T18" fmla="*/ 43 w 43"/>
                  <a:gd name="T19"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1">
                    <a:moveTo>
                      <a:pt x="43" y="7"/>
                    </a:moveTo>
                    <a:cubicBezTo>
                      <a:pt x="41" y="10"/>
                      <a:pt x="43" y="14"/>
                      <a:pt x="39" y="16"/>
                    </a:cubicBezTo>
                    <a:cubicBezTo>
                      <a:pt x="28" y="21"/>
                      <a:pt x="25" y="30"/>
                      <a:pt x="25" y="41"/>
                    </a:cubicBezTo>
                    <a:cubicBezTo>
                      <a:pt x="11" y="38"/>
                      <a:pt x="10" y="24"/>
                      <a:pt x="2" y="17"/>
                    </a:cubicBezTo>
                    <a:cubicBezTo>
                      <a:pt x="0" y="15"/>
                      <a:pt x="2" y="12"/>
                      <a:pt x="4" y="10"/>
                    </a:cubicBezTo>
                    <a:cubicBezTo>
                      <a:pt x="6" y="9"/>
                      <a:pt x="8" y="9"/>
                      <a:pt x="10" y="11"/>
                    </a:cubicBezTo>
                    <a:cubicBezTo>
                      <a:pt x="14" y="16"/>
                      <a:pt x="18" y="25"/>
                      <a:pt x="24" y="22"/>
                    </a:cubicBezTo>
                    <a:cubicBezTo>
                      <a:pt x="31" y="20"/>
                      <a:pt x="27" y="11"/>
                      <a:pt x="28" y="5"/>
                    </a:cubicBezTo>
                    <a:cubicBezTo>
                      <a:pt x="28" y="3"/>
                      <a:pt x="28" y="1"/>
                      <a:pt x="30" y="0"/>
                    </a:cubicBezTo>
                    <a:cubicBezTo>
                      <a:pt x="36" y="0"/>
                      <a:pt x="40" y="3"/>
                      <a:pt x="43"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93" name="Freeform 646">
                <a:extLst>
                  <a:ext uri="{FF2B5EF4-FFF2-40B4-BE49-F238E27FC236}">
                    <a16:creationId xmlns:a16="http://schemas.microsoft.com/office/drawing/2014/main" id="{1A182EE0-4D3B-97AA-06E4-1DD8FE91F21D}"/>
                  </a:ext>
                </a:extLst>
              </p:cNvPr>
              <p:cNvSpPr/>
              <p:nvPr/>
            </p:nvSpPr>
            <p:spPr bwMode="auto">
              <a:xfrm>
                <a:off x="897" y="1691"/>
                <a:ext cx="36" cy="24"/>
              </a:xfrm>
              <a:custGeom>
                <a:avLst/>
                <a:gdLst>
                  <a:gd name="T0" fmla="*/ 28 w 31"/>
                  <a:gd name="T1" fmla="*/ 17 h 21"/>
                  <a:gd name="T2" fmla="*/ 12 w 31"/>
                  <a:gd name="T3" fmla="*/ 17 h 21"/>
                  <a:gd name="T4" fmla="*/ 3 w 31"/>
                  <a:gd name="T5" fmla="*/ 18 h 21"/>
                  <a:gd name="T6" fmla="*/ 3 w 31"/>
                  <a:gd name="T7" fmla="*/ 8 h 21"/>
                  <a:gd name="T8" fmla="*/ 6 w 31"/>
                  <a:gd name="T9" fmla="*/ 0 h 21"/>
                  <a:gd name="T10" fmla="*/ 15 w 31"/>
                  <a:gd name="T11" fmla="*/ 0 h 21"/>
                  <a:gd name="T12" fmla="*/ 28 w 31"/>
                  <a:gd name="T13" fmla="*/ 14 h 21"/>
                  <a:gd name="T14" fmla="*/ 28 w 31"/>
                  <a:gd name="T15" fmla="*/ 17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1">
                    <a:moveTo>
                      <a:pt x="28" y="17"/>
                    </a:moveTo>
                    <a:cubicBezTo>
                      <a:pt x="23" y="17"/>
                      <a:pt x="18" y="14"/>
                      <a:pt x="12" y="17"/>
                    </a:cubicBezTo>
                    <a:cubicBezTo>
                      <a:pt x="9" y="18"/>
                      <a:pt x="6" y="21"/>
                      <a:pt x="3" y="18"/>
                    </a:cubicBezTo>
                    <a:cubicBezTo>
                      <a:pt x="0" y="15"/>
                      <a:pt x="2" y="11"/>
                      <a:pt x="3" y="8"/>
                    </a:cubicBezTo>
                    <a:cubicBezTo>
                      <a:pt x="4" y="5"/>
                      <a:pt x="5" y="3"/>
                      <a:pt x="6" y="0"/>
                    </a:cubicBezTo>
                    <a:cubicBezTo>
                      <a:pt x="9" y="0"/>
                      <a:pt x="12" y="0"/>
                      <a:pt x="15" y="0"/>
                    </a:cubicBezTo>
                    <a:cubicBezTo>
                      <a:pt x="31" y="0"/>
                      <a:pt x="31" y="0"/>
                      <a:pt x="28" y="14"/>
                    </a:cubicBezTo>
                    <a:cubicBezTo>
                      <a:pt x="28" y="15"/>
                      <a:pt x="28" y="16"/>
                      <a:pt x="28"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94" name="Freeform 647">
                <a:extLst>
                  <a:ext uri="{FF2B5EF4-FFF2-40B4-BE49-F238E27FC236}">
                    <a16:creationId xmlns:a16="http://schemas.microsoft.com/office/drawing/2014/main" id="{C40F49A8-D616-6121-4AB0-32430D6C7942}"/>
                  </a:ext>
                </a:extLst>
              </p:cNvPr>
              <p:cNvSpPr/>
              <p:nvPr/>
            </p:nvSpPr>
            <p:spPr bwMode="auto">
              <a:xfrm>
                <a:off x="986" y="1408"/>
                <a:ext cx="16" cy="43"/>
              </a:xfrm>
              <a:custGeom>
                <a:avLst/>
                <a:gdLst>
                  <a:gd name="T0" fmla="*/ 0 w 14"/>
                  <a:gd name="T1" fmla="*/ 23 h 37"/>
                  <a:gd name="T2" fmla="*/ 7 w 14"/>
                  <a:gd name="T3" fmla="*/ 0 h 37"/>
                  <a:gd name="T4" fmla="*/ 14 w 14"/>
                  <a:gd name="T5" fmla="*/ 37 h 37"/>
                  <a:gd name="T6" fmla="*/ 0 w 14"/>
                  <a:gd name="T7" fmla="*/ 23 h 37"/>
                </a:gdLst>
                <a:ahLst/>
                <a:cxnLst>
                  <a:cxn ang="0">
                    <a:pos x="T0" y="T1"/>
                  </a:cxn>
                  <a:cxn ang="0">
                    <a:pos x="T2" y="T3"/>
                  </a:cxn>
                  <a:cxn ang="0">
                    <a:pos x="T4" y="T5"/>
                  </a:cxn>
                  <a:cxn ang="0">
                    <a:pos x="T6" y="T7"/>
                  </a:cxn>
                </a:cxnLst>
                <a:rect l="0" t="0" r="r" b="b"/>
                <a:pathLst>
                  <a:path w="14" h="37">
                    <a:moveTo>
                      <a:pt x="0" y="23"/>
                    </a:moveTo>
                    <a:cubicBezTo>
                      <a:pt x="2" y="16"/>
                      <a:pt x="1" y="8"/>
                      <a:pt x="7" y="0"/>
                    </a:cubicBezTo>
                    <a:cubicBezTo>
                      <a:pt x="12" y="13"/>
                      <a:pt x="14" y="24"/>
                      <a:pt x="14" y="37"/>
                    </a:cubicBezTo>
                    <a:cubicBezTo>
                      <a:pt x="6" y="36"/>
                      <a:pt x="5" y="27"/>
                      <a:pt x="0"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95" name="Freeform 648">
                <a:extLst>
                  <a:ext uri="{FF2B5EF4-FFF2-40B4-BE49-F238E27FC236}">
                    <a16:creationId xmlns:a16="http://schemas.microsoft.com/office/drawing/2014/main" id="{DEFB41B2-A197-AF3C-E4B3-73D01F20FC59}"/>
                  </a:ext>
                </a:extLst>
              </p:cNvPr>
              <p:cNvSpPr/>
              <p:nvPr/>
            </p:nvSpPr>
            <p:spPr bwMode="auto">
              <a:xfrm>
                <a:off x="963" y="1417"/>
                <a:ext cx="16" cy="36"/>
              </a:xfrm>
              <a:custGeom>
                <a:avLst/>
                <a:gdLst>
                  <a:gd name="T0" fmla="*/ 3 w 14"/>
                  <a:gd name="T1" fmla="*/ 0 h 31"/>
                  <a:gd name="T2" fmla="*/ 14 w 14"/>
                  <a:gd name="T3" fmla="*/ 12 h 31"/>
                  <a:gd name="T4" fmla="*/ 12 w 14"/>
                  <a:gd name="T5" fmla="*/ 21 h 31"/>
                  <a:gd name="T6" fmla="*/ 10 w 14"/>
                  <a:gd name="T7" fmla="*/ 30 h 31"/>
                  <a:gd name="T8" fmla="*/ 1 w 14"/>
                  <a:gd name="T9" fmla="*/ 23 h 31"/>
                  <a:gd name="T10" fmla="*/ 0 w 14"/>
                  <a:gd name="T11" fmla="*/ 20 h 31"/>
                  <a:gd name="T12" fmla="*/ 2 w 14"/>
                  <a:gd name="T13" fmla="*/ 7 h 31"/>
                  <a:gd name="T14" fmla="*/ 3 w 14"/>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31">
                    <a:moveTo>
                      <a:pt x="3" y="0"/>
                    </a:moveTo>
                    <a:cubicBezTo>
                      <a:pt x="8" y="3"/>
                      <a:pt x="12" y="7"/>
                      <a:pt x="14" y="12"/>
                    </a:cubicBezTo>
                    <a:cubicBezTo>
                      <a:pt x="8" y="13"/>
                      <a:pt x="13" y="18"/>
                      <a:pt x="12" y="21"/>
                    </a:cubicBezTo>
                    <a:cubicBezTo>
                      <a:pt x="11" y="24"/>
                      <a:pt x="14" y="29"/>
                      <a:pt x="10" y="30"/>
                    </a:cubicBezTo>
                    <a:cubicBezTo>
                      <a:pt x="6" y="31"/>
                      <a:pt x="3" y="27"/>
                      <a:pt x="1" y="23"/>
                    </a:cubicBezTo>
                    <a:cubicBezTo>
                      <a:pt x="1" y="22"/>
                      <a:pt x="1" y="21"/>
                      <a:pt x="0" y="20"/>
                    </a:cubicBezTo>
                    <a:cubicBezTo>
                      <a:pt x="1" y="16"/>
                      <a:pt x="2" y="11"/>
                      <a:pt x="2" y="7"/>
                    </a:cubicBezTo>
                    <a:cubicBezTo>
                      <a:pt x="3" y="5"/>
                      <a:pt x="3" y="2"/>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96" name="Freeform 649">
                <a:extLst>
                  <a:ext uri="{FF2B5EF4-FFF2-40B4-BE49-F238E27FC236}">
                    <a16:creationId xmlns:a16="http://schemas.microsoft.com/office/drawing/2014/main" id="{C27F69C0-E600-89E2-63D6-1B2CDC059601}"/>
                  </a:ext>
                </a:extLst>
              </p:cNvPr>
              <p:cNvSpPr/>
              <p:nvPr/>
            </p:nvSpPr>
            <p:spPr bwMode="auto">
              <a:xfrm>
                <a:off x="943" y="1429"/>
                <a:ext cx="7" cy="8"/>
              </a:xfrm>
              <a:custGeom>
                <a:avLst/>
                <a:gdLst>
                  <a:gd name="T0" fmla="*/ 5 w 6"/>
                  <a:gd name="T1" fmla="*/ 7 h 7"/>
                  <a:gd name="T2" fmla="*/ 0 w 6"/>
                  <a:gd name="T3" fmla="*/ 0 h 7"/>
                  <a:gd name="T4" fmla="*/ 0 w 6"/>
                  <a:gd name="T5" fmla="*/ 0 h 7"/>
                  <a:gd name="T6" fmla="*/ 6 w 6"/>
                  <a:gd name="T7" fmla="*/ 5 h 7"/>
                  <a:gd name="T8" fmla="*/ 5 w 6"/>
                  <a:gd name="T9" fmla="*/ 7 h 7"/>
                </a:gdLst>
                <a:ahLst/>
                <a:cxnLst>
                  <a:cxn ang="0">
                    <a:pos x="T0" y="T1"/>
                  </a:cxn>
                  <a:cxn ang="0">
                    <a:pos x="T2" y="T3"/>
                  </a:cxn>
                  <a:cxn ang="0">
                    <a:pos x="T4" y="T5"/>
                  </a:cxn>
                  <a:cxn ang="0">
                    <a:pos x="T6" y="T7"/>
                  </a:cxn>
                  <a:cxn ang="0">
                    <a:pos x="T8" y="T9"/>
                  </a:cxn>
                </a:cxnLst>
                <a:rect l="0" t="0" r="r" b="b"/>
                <a:pathLst>
                  <a:path w="6" h="7">
                    <a:moveTo>
                      <a:pt x="5" y="7"/>
                    </a:moveTo>
                    <a:cubicBezTo>
                      <a:pt x="2" y="5"/>
                      <a:pt x="0" y="3"/>
                      <a:pt x="0" y="0"/>
                    </a:cubicBezTo>
                    <a:cubicBezTo>
                      <a:pt x="0" y="0"/>
                      <a:pt x="0" y="0"/>
                      <a:pt x="0" y="0"/>
                    </a:cubicBezTo>
                    <a:cubicBezTo>
                      <a:pt x="4" y="0"/>
                      <a:pt x="5" y="2"/>
                      <a:pt x="6" y="5"/>
                    </a:cubicBezTo>
                    <a:cubicBezTo>
                      <a:pt x="6" y="6"/>
                      <a:pt x="6" y="6"/>
                      <a:pt x="5"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97" name="Freeform 650">
                <a:extLst>
                  <a:ext uri="{FF2B5EF4-FFF2-40B4-BE49-F238E27FC236}">
                    <a16:creationId xmlns:a16="http://schemas.microsoft.com/office/drawing/2014/main" id="{0543B930-4096-C46D-7F72-2BF2363BDD8C}"/>
                  </a:ext>
                </a:extLst>
              </p:cNvPr>
              <p:cNvSpPr/>
              <p:nvPr/>
            </p:nvSpPr>
            <p:spPr bwMode="auto">
              <a:xfrm>
                <a:off x="944" y="1257"/>
                <a:ext cx="45" cy="109"/>
              </a:xfrm>
              <a:custGeom>
                <a:avLst/>
                <a:gdLst>
                  <a:gd name="T0" fmla="*/ 21 w 39"/>
                  <a:gd name="T1" fmla="*/ 60 h 95"/>
                  <a:gd name="T2" fmla="*/ 6 w 39"/>
                  <a:gd name="T3" fmla="*/ 35 h 95"/>
                  <a:gd name="T4" fmla="*/ 3 w 39"/>
                  <a:gd name="T5" fmla="*/ 28 h 95"/>
                  <a:gd name="T6" fmla="*/ 10 w 39"/>
                  <a:gd name="T7" fmla="*/ 31 h 95"/>
                  <a:gd name="T8" fmla="*/ 18 w 39"/>
                  <a:gd name="T9" fmla="*/ 39 h 95"/>
                  <a:gd name="T10" fmla="*/ 16 w 39"/>
                  <a:gd name="T11" fmla="*/ 11 h 95"/>
                  <a:gd name="T12" fmla="*/ 35 w 39"/>
                  <a:gd name="T13" fmla="*/ 75 h 95"/>
                  <a:gd name="T14" fmla="*/ 34 w 39"/>
                  <a:gd name="T15" fmla="*/ 0 h 95"/>
                  <a:gd name="T16" fmla="*/ 36 w 39"/>
                  <a:gd name="T17" fmla="*/ 95 h 95"/>
                  <a:gd name="T18" fmla="*/ 5 w 39"/>
                  <a:gd name="T19" fmla="*/ 50 h 95"/>
                  <a:gd name="T20" fmla="*/ 21 w 39"/>
                  <a:gd name="T21" fmla="*/ 60 h 95"/>
                  <a:gd name="T22" fmla="*/ 22 w 39"/>
                  <a:gd name="T23" fmla="*/ 61 h 95"/>
                  <a:gd name="T24" fmla="*/ 21 w 39"/>
                  <a:gd name="T25" fmla="*/ 6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95">
                    <a:moveTo>
                      <a:pt x="21" y="60"/>
                    </a:moveTo>
                    <a:cubicBezTo>
                      <a:pt x="20" y="49"/>
                      <a:pt x="13" y="42"/>
                      <a:pt x="6" y="35"/>
                    </a:cubicBezTo>
                    <a:cubicBezTo>
                      <a:pt x="4" y="33"/>
                      <a:pt x="0" y="31"/>
                      <a:pt x="3" y="28"/>
                    </a:cubicBezTo>
                    <a:cubicBezTo>
                      <a:pt x="6" y="25"/>
                      <a:pt x="8" y="30"/>
                      <a:pt x="10" y="31"/>
                    </a:cubicBezTo>
                    <a:cubicBezTo>
                      <a:pt x="13" y="33"/>
                      <a:pt x="13" y="38"/>
                      <a:pt x="18" y="39"/>
                    </a:cubicBezTo>
                    <a:cubicBezTo>
                      <a:pt x="19" y="30"/>
                      <a:pt x="13" y="21"/>
                      <a:pt x="16" y="11"/>
                    </a:cubicBezTo>
                    <a:cubicBezTo>
                      <a:pt x="23" y="32"/>
                      <a:pt x="23" y="55"/>
                      <a:pt x="35" y="75"/>
                    </a:cubicBezTo>
                    <a:cubicBezTo>
                      <a:pt x="32" y="50"/>
                      <a:pt x="32" y="25"/>
                      <a:pt x="34" y="0"/>
                    </a:cubicBezTo>
                    <a:cubicBezTo>
                      <a:pt x="38" y="31"/>
                      <a:pt x="39" y="63"/>
                      <a:pt x="36" y="95"/>
                    </a:cubicBezTo>
                    <a:cubicBezTo>
                      <a:pt x="30" y="77"/>
                      <a:pt x="18" y="63"/>
                      <a:pt x="5" y="50"/>
                    </a:cubicBezTo>
                    <a:cubicBezTo>
                      <a:pt x="13" y="50"/>
                      <a:pt x="15" y="58"/>
                      <a:pt x="21" y="60"/>
                    </a:cubicBezTo>
                    <a:cubicBezTo>
                      <a:pt x="21" y="60"/>
                      <a:pt x="22" y="60"/>
                      <a:pt x="22" y="61"/>
                    </a:cubicBezTo>
                    <a:cubicBezTo>
                      <a:pt x="22" y="60"/>
                      <a:pt x="21" y="60"/>
                      <a:pt x="21" y="6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98" name="Freeform 651">
                <a:extLst>
                  <a:ext uri="{FF2B5EF4-FFF2-40B4-BE49-F238E27FC236}">
                    <a16:creationId xmlns:a16="http://schemas.microsoft.com/office/drawing/2014/main" id="{18782932-CAE7-C4BF-25E2-A3A44AEF0849}"/>
                  </a:ext>
                </a:extLst>
              </p:cNvPr>
              <p:cNvSpPr/>
              <p:nvPr/>
            </p:nvSpPr>
            <p:spPr bwMode="auto">
              <a:xfrm>
                <a:off x="899" y="1437"/>
                <a:ext cx="20" cy="34"/>
              </a:xfrm>
              <a:custGeom>
                <a:avLst/>
                <a:gdLst>
                  <a:gd name="T0" fmla="*/ 18 w 18"/>
                  <a:gd name="T1" fmla="*/ 30 h 30"/>
                  <a:gd name="T2" fmla="*/ 1 w 18"/>
                  <a:gd name="T3" fmla="*/ 4 h 30"/>
                  <a:gd name="T4" fmla="*/ 4 w 18"/>
                  <a:gd name="T5" fmla="*/ 0 h 30"/>
                  <a:gd name="T6" fmla="*/ 9 w 18"/>
                  <a:gd name="T7" fmla="*/ 2 h 30"/>
                  <a:gd name="T8" fmla="*/ 18 w 18"/>
                  <a:gd name="T9" fmla="*/ 30 h 30"/>
                </a:gdLst>
                <a:ahLst/>
                <a:cxnLst>
                  <a:cxn ang="0">
                    <a:pos x="T0" y="T1"/>
                  </a:cxn>
                  <a:cxn ang="0">
                    <a:pos x="T2" y="T3"/>
                  </a:cxn>
                  <a:cxn ang="0">
                    <a:pos x="T4" y="T5"/>
                  </a:cxn>
                  <a:cxn ang="0">
                    <a:pos x="T6" y="T7"/>
                  </a:cxn>
                  <a:cxn ang="0">
                    <a:pos x="T8" y="T9"/>
                  </a:cxn>
                </a:cxnLst>
                <a:rect l="0" t="0" r="r" b="b"/>
                <a:pathLst>
                  <a:path w="18" h="30">
                    <a:moveTo>
                      <a:pt x="18" y="30"/>
                    </a:moveTo>
                    <a:cubicBezTo>
                      <a:pt x="10" y="23"/>
                      <a:pt x="5" y="14"/>
                      <a:pt x="1" y="4"/>
                    </a:cubicBezTo>
                    <a:cubicBezTo>
                      <a:pt x="0" y="2"/>
                      <a:pt x="2" y="1"/>
                      <a:pt x="4" y="0"/>
                    </a:cubicBezTo>
                    <a:cubicBezTo>
                      <a:pt x="6" y="0"/>
                      <a:pt x="9" y="0"/>
                      <a:pt x="9" y="2"/>
                    </a:cubicBezTo>
                    <a:cubicBezTo>
                      <a:pt x="10" y="12"/>
                      <a:pt x="17" y="20"/>
                      <a:pt x="18" y="3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99" name="Freeform 652">
                <a:extLst>
                  <a:ext uri="{FF2B5EF4-FFF2-40B4-BE49-F238E27FC236}">
                    <a16:creationId xmlns:a16="http://schemas.microsoft.com/office/drawing/2014/main" id="{D00245C8-AC73-079A-1D74-F0425F74BF45}"/>
                  </a:ext>
                </a:extLst>
              </p:cNvPr>
              <p:cNvSpPr/>
              <p:nvPr/>
            </p:nvSpPr>
            <p:spPr bwMode="auto">
              <a:xfrm>
                <a:off x="954" y="1376"/>
                <a:ext cx="12" cy="49"/>
              </a:xfrm>
              <a:custGeom>
                <a:avLst/>
                <a:gdLst>
                  <a:gd name="T0" fmla="*/ 11 w 11"/>
                  <a:gd name="T1" fmla="*/ 36 h 43"/>
                  <a:gd name="T2" fmla="*/ 10 w 11"/>
                  <a:gd name="T3" fmla="*/ 43 h 43"/>
                  <a:gd name="T4" fmla="*/ 0 w 11"/>
                  <a:gd name="T5" fmla="*/ 9 h 43"/>
                  <a:gd name="T6" fmla="*/ 4 w 11"/>
                  <a:gd name="T7" fmla="*/ 19 h 43"/>
                  <a:gd name="T8" fmla="*/ 6 w 11"/>
                  <a:gd name="T9" fmla="*/ 19 h 43"/>
                  <a:gd name="T10" fmla="*/ 6 w 11"/>
                  <a:gd name="T11" fmla="*/ 0 h 43"/>
                  <a:gd name="T12" fmla="*/ 11 w 11"/>
                  <a:gd name="T13" fmla="*/ 36 h 43"/>
                </a:gdLst>
                <a:ahLst/>
                <a:cxnLst>
                  <a:cxn ang="0">
                    <a:pos x="T0" y="T1"/>
                  </a:cxn>
                  <a:cxn ang="0">
                    <a:pos x="T2" y="T3"/>
                  </a:cxn>
                  <a:cxn ang="0">
                    <a:pos x="T4" y="T5"/>
                  </a:cxn>
                  <a:cxn ang="0">
                    <a:pos x="T6" y="T7"/>
                  </a:cxn>
                  <a:cxn ang="0">
                    <a:pos x="T8" y="T9"/>
                  </a:cxn>
                  <a:cxn ang="0">
                    <a:pos x="T10" y="T11"/>
                  </a:cxn>
                  <a:cxn ang="0">
                    <a:pos x="T12" y="T13"/>
                  </a:cxn>
                </a:cxnLst>
                <a:rect l="0" t="0" r="r" b="b"/>
                <a:pathLst>
                  <a:path w="11" h="43">
                    <a:moveTo>
                      <a:pt x="11" y="36"/>
                    </a:moveTo>
                    <a:cubicBezTo>
                      <a:pt x="11" y="38"/>
                      <a:pt x="11" y="41"/>
                      <a:pt x="10" y="43"/>
                    </a:cubicBezTo>
                    <a:cubicBezTo>
                      <a:pt x="2" y="33"/>
                      <a:pt x="1" y="21"/>
                      <a:pt x="0" y="9"/>
                    </a:cubicBezTo>
                    <a:cubicBezTo>
                      <a:pt x="1" y="12"/>
                      <a:pt x="3" y="16"/>
                      <a:pt x="4" y="19"/>
                    </a:cubicBezTo>
                    <a:cubicBezTo>
                      <a:pt x="5" y="19"/>
                      <a:pt x="5" y="19"/>
                      <a:pt x="6" y="19"/>
                    </a:cubicBezTo>
                    <a:cubicBezTo>
                      <a:pt x="6" y="12"/>
                      <a:pt x="6" y="6"/>
                      <a:pt x="6" y="0"/>
                    </a:cubicBezTo>
                    <a:cubicBezTo>
                      <a:pt x="11" y="12"/>
                      <a:pt x="5" y="25"/>
                      <a:pt x="11"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00" name="Freeform 653">
                <a:extLst>
                  <a:ext uri="{FF2B5EF4-FFF2-40B4-BE49-F238E27FC236}">
                    <a16:creationId xmlns:a16="http://schemas.microsoft.com/office/drawing/2014/main" id="{EEA5C4AC-C129-DA53-3D96-D30E8657A6C4}"/>
                  </a:ext>
                </a:extLst>
              </p:cNvPr>
              <p:cNvSpPr/>
              <p:nvPr/>
            </p:nvSpPr>
            <p:spPr bwMode="auto">
              <a:xfrm>
                <a:off x="925" y="1361"/>
                <a:ext cx="8" cy="39"/>
              </a:xfrm>
              <a:custGeom>
                <a:avLst/>
                <a:gdLst>
                  <a:gd name="T0" fmla="*/ 7 w 7"/>
                  <a:gd name="T1" fmla="*/ 34 h 34"/>
                  <a:gd name="T2" fmla="*/ 1 w 7"/>
                  <a:gd name="T3" fmla="*/ 0 h 34"/>
                  <a:gd name="T4" fmla="*/ 7 w 7"/>
                  <a:gd name="T5" fmla="*/ 34 h 34"/>
                </a:gdLst>
                <a:ahLst/>
                <a:cxnLst>
                  <a:cxn ang="0">
                    <a:pos x="T0" y="T1"/>
                  </a:cxn>
                  <a:cxn ang="0">
                    <a:pos x="T2" y="T3"/>
                  </a:cxn>
                  <a:cxn ang="0">
                    <a:pos x="T4" y="T5"/>
                  </a:cxn>
                </a:cxnLst>
                <a:rect l="0" t="0" r="r" b="b"/>
                <a:pathLst>
                  <a:path w="7" h="34">
                    <a:moveTo>
                      <a:pt x="7" y="34"/>
                    </a:moveTo>
                    <a:cubicBezTo>
                      <a:pt x="0" y="24"/>
                      <a:pt x="3" y="11"/>
                      <a:pt x="1" y="0"/>
                    </a:cubicBezTo>
                    <a:cubicBezTo>
                      <a:pt x="7" y="11"/>
                      <a:pt x="7" y="22"/>
                      <a:pt x="7" y="3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01" name="Freeform 654">
                <a:extLst>
                  <a:ext uri="{FF2B5EF4-FFF2-40B4-BE49-F238E27FC236}">
                    <a16:creationId xmlns:a16="http://schemas.microsoft.com/office/drawing/2014/main" id="{1AD3B4D7-31EC-8323-5622-3A4AE97DBB15}"/>
                  </a:ext>
                </a:extLst>
              </p:cNvPr>
              <p:cNvSpPr/>
              <p:nvPr/>
            </p:nvSpPr>
            <p:spPr bwMode="auto">
              <a:xfrm>
                <a:off x="936" y="1326"/>
                <a:ext cx="11" cy="41"/>
              </a:xfrm>
              <a:custGeom>
                <a:avLst/>
                <a:gdLst>
                  <a:gd name="T0" fmla="*/ 9 w 9"/>
                  <a:gd name="T1" fmla="*/ 36 h 36"/>
                  <a:gd name="T2" fmla="*/ 0 w 9"/>
                  <a:gd name="T3" fmla="*/ 0 h 36"/>
                  <a:gd name="T4" fmla="*/ 9 w 9"/>
                  <a:gd name="T5" fmla="*/ 36 h 36"/>
                </a:gdLst>
                <a:ahLst/>
                <a:cxnLst>
                  <a:cxn ang="0">
                    <a:pos x="T0" y="T1"/>
                  </a:cxn>
                  <a:cxn ang="0">
                    <a:pos x="T2" y="T3"/>
                  </a:cxn>
                  <a:cxn ang="0">
                    <a:pos x="T4" y="T5"/>
                  </a:cxn>
                </a:cxnLst>
                <a:rect l="0" t="0" r="r" b="b"/>
                <a:pathLst>
                  <a:path w="9" h="36">
                    <a:moveTo>
                      <a:pt x="9" y="36"/>
                    </a:moveTo>
                    <a:cubicBezTo>
                      <a:pt x="3" y="25"/>
                      <a:pt x="2" y="12"/>
                      <a:pt x="0" y="0"/>
                    </a:cubicBezTo>
                    <a:cubicBezTo>
                      <a:pt x="5" y="11"/>
                      <a:pt x="9" y="23"/>
                      <a:pt x="9"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02" name="Freeform 655">
                <a:extLst>
                  <a:ext uri="{FF2B5EF4-FFF2-40B4-BE49-F238E27FC236}">
                    <a16:creationId xmlns:a16="http://schemas.microsoft.com/office/drawing/2014/main" id="{4163254A-B39B-98A7-CBA6-07EC52607731}"/>
                  </a:ext>
                </a:extLst>
              </p:cNvPr>
              <p:cNvSpPr/>
              <p:nvPr/>
            </p:nvSpPr>
            <p:spPr bwMode="auto">
              <a:xfrm>
                <a:off x="930" y="1400"/>
                <a:ext cx="13" cy="29"/>
              </a:xfrm>
              <a:custGeom>
                <a:avLst/>
                <a:gdLst>
                  <a:gd name="T0" fmla="*/ 12 w 12"/>
                  <a:gd name="T1" fmla="*/ 25 h 25"/>
                  <a:gd name="T2" fmla="*/ 3 w 12"/>
                  <a:gd name="T3" fmla="*/ 0 h 25"/>
                  <a:gd name="T4" fmla="*/ 3 w 12"/>
                  <a:gd name="T5" fmla="*/ 0 h 25"/>
                  <a:gd name="T6" fmla="*/ 12 w 12"/>
                  <a:gd name="T7" fmla="*/ 25 h 25"/>
                </a:gdLst>
                <a:ahLst/>
                <a:cxnLst>
                  <a:cxn ang="0">
                    <a:pos x="T0" y="T1"/>
                  </a:cxn>
                  <a:cxn ang="0">
                    <a:pos x="T2" y="T3"/>
                  </a:cxn>
                  <a:cxn ang="0">
                    <a:pos x="T4" y="T5"/>
                  </a:cxn>
                  <a:cxn ang="0">
                    <a:pos x="T6" y="T7"/>
                  </a:cxn>
                </a:cxnLst>
                <a:rect l="0" t="0" r="r" b="b"/>
                <a:pathLst>
                  <a:path w="12" h="25">
                    <a:moveTo>
                      <a:pt x="12" y="25"/>
                    </a:moveTo>
                    <a:cubicBezTo>
                      <a:pt x="0" y="20"/>
                      <a:pt x="1" y="10"/>
                      <a:pt x="3" y="0"/>
                    </a:cubicBezTo>
                    <a:cubicBezTo>
                      <a:pt x="3" y="0"/>
                      <a:pt x="3" y="0"/>
                      <a:pt x="3" y="0"/>
                    </a:cubicBezTo>
                    <a:cubicBezTo>
                      <a:pt x="6" y="8"/>
                      <a:pt x="9" y="16"/>
                      <a:pt x="12"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03" name="Freeform 656">
                <a:extLst>
                  <a:ext uri="{FF2B5EF4-FFF2-40B4-BE49-F238E27FC236}">
                    <a16:creationId xmlns:a16="http://schemas.microsoft.com/office/drawing/2014/main" id="{BD15AEC3-6720-CBB8-9C6E-23A96363A23C}"/>
                  </a:ext>
                </a:extLst>
              </p:cNvPr>
              <p:cNvSpPr/>
              <p:nvPr/>
            </p:nvSpPr>
            <p:spPr bwMode="auto">
              <a:xfrm>
                <a:off x="944" y="1367"/>
                <a:ext cx="9" cy="13"/>
              </a:xfrm>
              <a:custGeom>
                <a:avLst/>
                <a:gdLst>
                  <a:gd name="T0" fmla="*/ 2 w 7"/>
                  <a:gd name="T1" fmla="*/ 0 h 11"/>
                  <a:gd name="T2" fmla="*/ 6 w 7"/>
                  <a:gd name="T3" fmla="*/ 11 h 11"/>
                  <a:gd name="T4" fmla="*/ 2 w 7"/>
                  <a:gd name="T5" fmla="*/ 0 h 11"/>
                </a:gdLst>
                <a:ahLst/>
                <a:cxnLst>
                  <a:cxn ang="0">
                    <a:pos x="T0" y="T1"/>
                  </a:cxn>
                  <a:cxn ang="0">
                    <a:pos x="T2" y="T3"/>
                  </a:cxn>
                  <a:cxn ang="0">
                    <a:pos x="T4" y="T5"/>
                  </a:cxn>
                </a:cxnLst>
                <a:rect l="0" t="0" r="r" b="b"/>
                <a:pathLst>
                  <a:path w="7" h="11">
                    <a:moveTo>
                      <a:pt x="2" y="0"/>
                    </a:moveTo>
                    <a:cubicBezTo>
                      <a:pt x="5" y="3"/>
                      <a:pt x="7" y="6"/>
                      <a:pt x="6" y="11"/>
                    </a:cubicBezTo>
                    <a:cubicBezTo>
                      <a:pt x="0" y="9"/>
                      <a:pt x="2" y="4"/>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04" name="Freeform 657">
                <a:extLst>
                  <a:ext uri="{FF2B5EF4-FFF2-40B4-BE49-F238E27FC236}">
                    <a16:creationId xmlns:a16="http://schemas.microsoft.com/office/drawing/2014/main" id="{75FC5C4C-8116-F482-DEED-19ED5A66ECA4}"/>
                  </a:ext>
                </a:extLst>
              </p:cNvPr>
              <p:cNvSpPr/>
              <p:nvPr/>
            </p:nvSpPr>
            <p:spPr bwMode="auto">
              <a:xfrm>
                <a:off x="896" y="1428"/>
                <a:ext cx="3" cy="4"/>
              </a:xfrm>
              <a:custGeom>
                <a:avLst/>
                <a:gdLst>
                  <a:gd name="T0" fmla="*/ 2 w 2"/>
                  <a:gd name="T1" fmla="*/ 2 h 4"/>
                  <a:gd name="T2" fmla="*/ 1 w 2"/>
                  <a:gd name="T3" fmla="*/ 4 h 4"/>
                  <a:gd name="T4" fmla="*/ 0 w 2"/>
                  <a:gd name="T5" fmla="*/ 2 h 4"/>
                  <a:gd name="T6" fmla="*/ 1 w 2"/>
                  <a:gd name="T7" fmla="*/ 0 h 4"/>
                  <a:gd name="T8" fmla="*/ 2 w 2"/>
                  <a:gd name="T9" fmla="*/ 2 h 4"/>
                </a:gdLst>
                <a:ahLst/>
                <a:cxnLst>
                  <a:cxn ang="0">
                    <a:pos x="T0" y="T1"/>
                  </a:cxn>
                  <a:cxn ang="0">
                    <a:pos x="T2" y="T3"/>
                  </a:cxn>
                  <a:cxn ang="0">
                    <a:pos x="T4" y="T5"/>
                  </a:cxn>
                  <a:cxn ang="0">
                    <a:pos x="T6" y="T7"/>
                  </a:cxn>
                  <a:cxn ang="0">
                    <a:pos x="T8" y="T9"/>
                  </a:cxn>
                </a:cxnLst>
                <a:rect l="0" t="0" r="r" b="b"/>
                <a:pathLst>
                  <a:path w="2" h="4">
                    <a:moveTo>
                      <a:pt x="2" y="2"/>
                    </a:moveTo>
                    <a:cubicBezTo>
                      <a:pt x="2" y="2"/>
                      <a:pt x="2" y="3"/>
                      <a:pt x="1" y="4"/>
                    </a:cubicBezTo>
                    <a:cubicBezTo>
                      <a:pt x="1" y="3"/>
                      <a:pt x="0" y="2"/>
                      <a:pt x="0" y="2"/>
                    </a:cubicBezTo>
                    <a:cubicBezTo>
                      <a:pt x="0" y="1"/>
                      <a:pt x="1" y="1"/>
                      <a:pt x="1" y="0"/>
                    </a:cubicBezTo>
                    <a:cubicBezTo>
                      <a:pt x="2" y="1"/>
                      <a:pt x="2" y="1"/>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05" name="Freeform 658">
                <a:extLst>
                  <a:ext uri="{FF2B5EF4-FFF2-40B4-BE49-F238E27FC236}">
                    <a16:creationId xmlns:a16="http://schemas.microsoft.com/office/drawing/2014/main" id="{85E34E63-3E29-6ABD-7D20-06C9674BA6D7}"/>
                  </a:ext>
                </a:extLst>
              </p:cNvPr>
              <p:cNvSpPr/>
              <p:nvPr/>
            </p:nvSpPr>
            <p:spPr bwMode="auto">
              <a:xfrm>
                <a:off x="893" y="2335"/>
                <a:ext cx="111" cy="53"/>
              </a:xfrm>
              <a:custGeom>
                <a:avLst/>
                <a:gdLst>
                  <a:gd name="T0" fmla="*/ 59 w 97"/>
                  <a:gd name="T1" fmla="*/ 11 h 46"/>
                  <a:gd name="T2" fmla="*/ 58 w 97"/>
                  <a:gd name="T3" fmla="*/ 16 h 46"/>
                  <a:gd name="T4" fmla="*/ 20 w 97"/>
                  <a:gd name="T5" fmla="*/ 29 h 46"/>
                  <a:gd name="T6" fmla="*/ 97 w 97"/>
                  <a:gd name="T7" fmla="*/ 27 h 46"/>
                  <a:gd name="T8" fmla="*/ 69 w 97"/>
                  <a:gd name="T9" fmla="*/ 31 h 46"/>
                  <a:gd name="T10" fmla="*/ 76 w 97"/>
                  <a:gd name="T11" fmla="*/ 35 h 46"/>
                  <a:gd name="T12" fmla="*/ 36 w 97"/>
                  <a:gd name="T13" fmla="*/ 33 h 46"/>
                  <a:gd name="T14" fmla="*/ 59 w 97"/>
                  <a:gd name="T15" fmla="*/ 46 h 46"/>
                  <a:gd name="T16" fmla="*/ 30 w 97"/>
                  <a:gd name="T17" fmla="*/ 38 h 46"/>
                  <a:gd name="T18" fmla="*/ 13 w 97"/>
                  <a:gd name="T19" fmla="*/ 37 h 46"/>
                  <a:gd name="T20" fmla="*/ 7 w 97"/>
                  <a:gd name="T21" fmla="*/ 29 h 46"/>
                  <a:gd name="T22" fmla="*/ 6 w 97"/>
                  <a:gd name="T23" fmla="*/ 24 h 46"/>
                  <a:gd name="T24" fmla="*/ 18 w 97"/>
                  <a:gd name="T25" fmla="*/ 13 h 46"/>
                  <a:gd name="T26" fmla="*/ 18 w 97"/>
                  <a:gd name="T27" fmla="*/ 18 h 46"/>
                  <a:gd name="T28" fmla="*/ 15 w 97"/>
                  <a:gd name="T29" fmla="*/ 21 h 46"/>
                  <a:gd name="T30" fmla="*/ 14 w 97"/>
                  <a:gd name="T31" fmla="*/ 22 h 46"/>
                  <a:gd name="T32" fmla="*/ 15 w 97"/>
                  <a:gd name="T33" fmla="*/ 21 h 46"/>
                  <a:gd name="T34" fmla="*/ 18 w 97"/>
                  <a:gd name="T35" fmla="*/ 19 h 46"/>
                  <a:gd name="T36" fmla="*/ 30 w 97"/>
                  <a:gd name="T37" fmla="*/ 12 h 46"/>
                  <a:gd name="T38" fmla="*/ 57 w 97"/>
                  <a:gd name="T39" fmla="*/ 11 h 46"/>
                  <a:gd name="T40" fmla="*/ 59 w 97"/>
                  <a:gd name="T41"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 h="46">
                    <a:moveTo>
                      <a:pt x="59" y="11"/>
                    </a:moveTo>
                    <a:cubicBezTo>
                      <a:pt x="59" y="13"/>
                      <a:pt x="59" y="14"/>
                      <a:pt x="58" y="16"/>
                    </a:cubicBezTo>
                    <a:cubicBezTo>
                      <a:pt x="45" y="19"/>
                      <a:pt x="32" y="22"/>
                      <a:pt x="20" y="29"/>
                    </a:cubicBezTo>
                    <a:cubicBezTo>
                      <a:pt x="46" y="33"/>
                      <a:pt x="71" y="25"/>
                      <a:pt x="97" y="27"/>
                    </a:cubicBezTo>
                    <a:cubicBezTo>
                      <a:pt x="88" y="29"/>
                      <a:pt x="79" y="30"/>
                      <a:pt x="69" y="31"/>
                    </a:cubicBezTo>
                    <a:cubicBezTo>
                      <a:pt x="70" y="35"/>
                      <a:pt x="75" y="31"/>
                      <a:pt x="76" y="35"/>
                    </a:cubicBezTo>
                    <a:cubicBezTo>
                      <a:pt x="63" y="35"/>
                      <a:pt x="51" y="36"/>
                      <a:pt x="36" y="33"/>
                    </a:cubicBezTo>
                    <a:cubicBezTo>
                      <a:pt x="43" y="40"/>
                      <a:pt x="53" y="37"/>
                      <a:pt x="59" y="46"/>
                    </a:cubicBezTo>
                    <a:cubicBezTo>
                      <a:pt x="48" y="43"/>
                      <a:pt x="39" y="40"/>
                      <a:pt x="30" y="38"/>
                    </a:cubicBezTo>
                    <a:cubicBezTo>
                      <a:pt x="24" y="36"/>
                      <a:pt x="19" y="35"/>
                      <a:pt x="13" y="37"/>
                    </a:cubicBezTo>
                    <a:cubicBezTo>
                      <a:pt x="8" y="39"/>
                      <a:pt x="0" y="40"/>
                      <a:pt x="7" y="29"/>
                    </a:cubicBezTo>
                    <a:cubicBezTo>
                      <a:pt x="8" y="28"/>
                      <a:pt x="6" y="26"/>
                      <a:pt x="6" y="24"/>
                    </a:cubicBezTo>
                    <a:cubicBezTo>
                      <a:pt x="9" y="19"/>
                      <a:pt x="12" y="15"/>
                      <a:pt x="18" y="13"/>
                    </a:cubicBezTo>
                    <a:cubicBezTo>
                      <a:pt x="18" y="15"/>
                      <a:pt x="18" y="16"/>
                      <a:pt x="18" y="18"/>
                    </a:cubicBezTo>
                    <a:cubicBezTo>
                      <a:pt x="17" y="19"/>
                      <a:pt x="16" y="20"/>
                      <a:pt x="15" y="21"/>
                    </a:cubicBezTo>
                    <a:cubicBezTo>
                      <a:pt x="15" y="21"/>
                      <a:pt x="15" y="21"/>
                      <a:pt x="14" y="22"/>
                    </a:cubicBezTo>
                    <a:cubicBezTo>
                      <a:pt x="15" y="22"/>
                      <a:pt x="15" y="21"/>
                      <a:pt x="15" y="21"/>
                    </a:cubicBezTo>
                    <a:cubicBezTo>
                      <a:pt x="16" y="20"/>
                      <a:pt x="17" y="19"/>
                      <a:pt x="18" y="19"/>
                    </a:cubicBezTo>
                    <a:cubicBezTo>
                      <a:pt x="23" y="19"/>
                      <a:pt x="27" y="16"/>
                      <a:pt x="30" y="12"/>
                    </a:cubicBezTo>
                    <a:cubicBezTo>
                      <a:pt x="39" y="4"/>
                      <a:pt x="47" y="0"/>
                      <a:pt x="57" y="11"/>
                    </a:cubicBezTo>
                    <a:cubicBezTo>
                      <a:pt x="57" y="11"/>
                      <a:pt x="58" y="11"/>
                      <a:pt x="59"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06" name="Freeform 659">
                <a:extLst>
                  <a:ext uri="{FF2B5EF4-FFF2-40B4-BE49-F238E27FC236}">
                    <a16:creationId xmlns:a16="http://schemas.microsoft.com/office/drawing/2014/main" id="{D42A679B-D09C-AC39-0C41-FA21B6571799}"/>
                  </a:ext>
                </a:extLst>
              </p:cNvPr>
              <p:cNvSpPr/>
              <p:nvPr/>
            </p:nvSpPr>
            <p:spPr bwMode="auto">
              <a:xfrm>
                <a:off x="987" y="2377"/>
                <a:ext cx="2" cy="3"/>
              </a:xfrm>
              <a:custGeom>
                <a:avLst/>
                <a:gdLst>
                  <a:gd name="T0" fmla="*/ 2 w 2"/>
                  <a:gd name="T1" fmla="*/ 2 h 3"/>
                  <a:gd name="T2" fmla="*/ 1 w 2"/>
                  <a:gd name="T3" fmla="*/ 3 h 3"/>
                  <a:gd name="T4" fmla="*/ 0 w 2"/>
                  <a:gd name="T5" fmla="*/ 1 h 3"/>
                  <a:gd name="T6" fmla="*/ 2 w 2"/>
                  <a:gd name="T7" fmla="*/ 0 h 3"/>
                  <a:gd name="T8" fmla="*/ 2 w 2"/>
                  <a:gd name="T9" fmla="*/ 2 h 3"/>
                </a:gdLst>
                <a:ahLst/>
                <a:cxnLst>
                  <a:cxn ang="0">
                    <a:pos x="T0" y="T1"/>
                  </a:cxn>
                  <a:cxn ang="0">
                    <a:pos x="T2" y="T3"/>
                  </a:cxn>
                  <a:cxn ang="0">
                    <a:pos x="T4" y="T5"/>
                  </a:cxn>
                  <a:cxn ang="0">
                    <a:pos x="T6" y="T7"/>
                  </a:cxn>
                  <a:cxn ang="0">
                    <a:pos x="T8" y="T9"/>
                  </a:cxn>
                </a:cxnLst>
                <a:rect l="0" t="0" r="r" b="b"/>
                <a:pathLst>
                  <a:path w="2" h="3">
                    <a:moveTo>
                      <a:pt x="2" y="2"/>
                    </a:moveTo>
                    <a:cubicBezTo>
                      <a:pt x="2" y="3"/>
                      <a:pt x="1" y="3"/>
                      <a:pt x="1" y="3"/>
                    </a:cubicBezTo>
                    <a:cubicBezTo>
                      <a:pt x="0" y="3"/>
                      <a:pt x="0" y="2"/>
                      <a:pt x="0" y="1"/>
                    </a:cubicBezTo>
                    <a:cubicBezTo>
                      <a:pt x="0" y="1"/>
                      <a:pt x="1" y="0"/>
                      <a:pt x="2" y="0"/>
                    </a:cubicBezTo>
                    <a:cubicBezTo>
                      <a:pt x="2" y="1"/>
                      <a:pt x="2" y="2"/>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07" name="Freeform 660">
                <a:extLst>
                  <a:ext uri="{FF2B5EF4-FFF2-40B4-BE49-F238E27FC236}">
                    <a16:creationId xmlns:a16="http://schemas.microsoft.com/office/drawing/2014/main" id="{E63177F5-ABAE-F156-642E-3DB1181017F3}"/>
                  </a:ext>
                </a:extLst>
              </p:cNvPr>
              <p:cNvSpPr/>
              <p:nvPr/>
            </p:nvSpPr>
            <p:spPr bwMode="auto">
              <a:xfrm>
                <a:off x="513" y="2307"/>
                <a:ext cx="57" cy="39"/>
              </a:xfrm>
              <a:custGeom>
                <a:avLst/>
                <a:gdLst>
                  <a:gd name="T0" fmla="*/ 5 w 50"/>
                  <a:gd name="T1" fmla="*/ 2 h 34"/>
                  <a:gd name="T2" fmla="*/ 25 w 50"/>
                  <a:gd name="T3" fmla="*/ 0 h 34"/>
                  <a:gd name="T4" fmla="*/ 24 w 50"/>
                  <a:gd name="T5" fmla="*/ 15 h 34"/>
                  <a:gd name="T6" fmla="*/ 48 w 50"/>
                  <a:gd name="T7" fmla="*/ 9 h 34"/>
                  <a:gd name="T8" fmla="*/ 46 w 50"/>
                  <a:gd name="T9" fmla="*/ 30 h 34"/>
                  <a:gd name="T10" fmla="*/ 20 w 50"/>
                  <a:gd name="T11" fmla="*/ 31 h 34"/>
                  <a:gd name="T12" fmla="*/ 7 w 50"/>
                  <a:gd name="T13" fmla="*/ 12 h 34"/>
                  <a:gd name="T14" fmla="*/ 5 w 50"/>
                  <a:gd name="T15" fmla="*/ 2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4">
                    <a:moveTo>
                      <a:pt x="5" y="2"/>
                    </a:moveTo>
                    <a:cubicBezTo>
                      <a:pt x="12" y="2"/>
                      <a:pt x="18" y="3"/>
                      <a:pt x="25" y="0"/>
                    </a:cubicBezTo>
                    <a:cubicBezTo>
                      <a:pt x="26" y="5"/>
                      <a:pt x="19" y="10"/>
                      <a:pt x="24" y="15"/>
                    </a:cubicBezTo>
                    <a:cubicBezTo>
                      <a:pt x="27" y="17"/>
                      <a:pt x="29" y="17"/>
                      <a:pt x="48" y="9"/>
                    </a:cubicBezTo>
                    <a:cubicBezTo>
                      <a:pt x="50" y="17"/>
                      <a:pt x="46" y="23"/>
                      <a:pt x="46" y="30"/>
                    </a:cubicBezTo>
                    <a:cubicBezTo>
                      <a:pt x="37" y="28"/>
                      <a:pt x="29" y="34"/>
                      <a:pt x="20" y="31"/>
                    </a:cubicBezTo>
                    <a:cubicBezTo>
                      <a:pt x="21" y="21"/>
                      <a:pt x="22" y="12"/>
                      <a:pt x="7" y="12"/>
                    </a:cubicBezTo>
                    <a:cubicBezTo>
                      <a:pt x="0" y="11"/>
                      <a:pt x="8" y="5"/>
                      <a:pt x="5"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08" name="Freeform 661">
                <a:extLst>
                  <a:ext uri="{FF2B5EF4-FFF2-40B4-BE49-F238E27FC236}">
                    <a16:creationId xmlns:a16="http://schemas.microsoft.com/office/drawing/2014/main" id="{4459C8C3-A2FE-D71D-B4FA-40851D45E840}"/>
                  </a:ext>
                </a:extLst>
              </p:cNvPr>
              <p:cNvSpPr/>
              <p:nvPr/>
            </p:nvSpPr>
            <p:spPr bwMode="auto">
              <a:xfrm>
                <a:off x="564" y="2334"/>
                <a:ext cx="33" cy="28"/>
              </a:xfrm>
              <a:custGeom>
                <a:avLst/>
                <a:gdLst>
                  <a:gd name="T0" fmla="*/ 0 w 28"/>
                  <a:gd name="T1" fmla="*/ 12 h 24"/>
                  <a:gd name="T2" fmla="*/ 14 w 28"/>
                  <a:gd name="T3" fmla="*/ 7 h 24"/>
                  <a:gd name="T4" fmla="*/ 28 w 28"/>
                  <a:gd name="T5" fmla="*/ 14 h 24"/>
                  <a:gd name="T6" fmla="*/ 21 w 28"/>
                  <a:gd name="T7" fmla="*/ 24 h 24"/>
                  <a:gd name="T8" fmla="*/ 0 w 28"/>
                  <a:gd name="T9" fmla="*/ 12 h 24"/>
                </a:gdLst>
                <a:ahLst/>
                <a:cxnLst>
                  <a:cxn ang="0">
                    <a:pos x="T0" y="T1"/>
                  </a:cxn>
                  <a:cxn ang="0">
                    <a:pos x="T2" y="T3"/>
                  </a:cxn>
                  <a:cxn ang="0">
                    <a:pos x="T4" y="T5"/>
                  </a:cxn>
                  <a:cxn ang="0">
                    <a:pos x="T6" y="T7"/>
                  </a:cxn>
                  <a:cxn ang="0">
                    <a:pos x="T8" y="T9"/>
                  </a:cxn>
                </a:cxnLst>
                <a:rect l="0" t="0" r="r" b="b"/>
                <a:pathLst>
                  <a:path w="28" h="24">
                    <a:moveTo>
                      <a:pt x="0" y="12"/>
                    </a:moveTo>
                    <a:cubicBezTo>
                      <a:pt x="6" y="13"/>
                      <a:pt x="10" y="9"/>
                      <a:pt x="14" y="7"/>
                    </a:cubicBezTo>
                    <a:cubicBezTo>
                      <a:pt x="26" y="0"/>
                      <a:pt x="26" y="0"/>
                      <a:pt x="28" y="14"/>
                    </a:cubicBezTo>
                    <a:cubicBezTo>
                      <a:pt x="22" y="15"/>
                      <a:pt x="21" y="19"/>
                      <a:pt x="21" y="24"/>
                    </a:cubicBezTo>
                    <a:cubicBezTo>
                      <a:pt x="14" y="20"/>
                      <a:pt x="7" y="16"/>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09" name="Freeform 662">
                <a:extLst>
                  <a:ext uri="{FF2B5EF4-FFF2-40B4-BE49-F238E27FC236}">
                    <a16:creationId xmlns:a16="http://schemas.microsoft.com/office/drawing/2014/main" id="{FBBBA975-290C-980F-4933-9A0C48AA712F}"/>
                  </a:ext>
                </a:extLst>
              </p:cNvPr>
              <p:cNvSpPr/>
              <p:nvPr/>
            </p:nvSpPr>
            <p:spPr bwMode="auto">
              <a:xfrm>
                <a:off x="633" y="2339"/>
                <a:ext cx="52" cy="46"/>
              </a:xfrm>
              <a:custGeom>
                <a:avLst/>
                <a:gdLst>
                  <a:gd name="T0" fmla="*/ 0 w 45"/>
                  <a:gd name="T1" fmla="*/ 17 h 40"/>
                  <a:gd name="T2" fmla="*/ 6 w 45"/>
                  <a:gd name="T3" fmla="*/ 7 h 40"/>
                  <a:gd name="T4" fmla="*/ 12 w 45"/>
                  <a:gd name="T5" fmla="*/ 0 h 40"/>
                  <a:gd name="T6" fmla="*/ 17 w 45"/>
                  <a:gd name="T7" fmla="*/ 6 h 40"/>
                  <a:gd name="T8" fmla="*/ 32 w 45"/>
                  <a:gd name="T9" fmla="*/ 19 h 40"/>
                  <a:gd name="T10" fmla="*/ 45 w 45"/>
                  <a:gd name="T11" fmla="*/ 35 h 40"/>
                  <a:gd name="T12" fmla="*/ 30 w 45"/>
                  <a:gd name="T13" fmla="*/ 27 h 40"/>
                  <a:gd name="T14" fmla="*/ 15 w 45"/>
                  <a:gd name="T15" fmla="*/ 29 h 40"/>
                  <a:gd name="T16" fmla="*/ 7 w 45"/>
                  <a:gd name="T17" fmla="*/ 40 h 40"/>
                  <a:gd name="T18" fmla="*/ 0 w 45"/>
                  <a:gd name="T19"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40">
                    <a:moveTo>
                      <a:pt x="0" y="17"/>
                    </a:moveTo>
                    <a:cubicBezTo>
                      <a:pt x="3" y="15"/>
                      <a:pt x="5" y="11"/>
                      <a:pt x="6" y="7"/>
                    </a:cubicBezTo>
                    <a:cubicBezTo>
                      <a:pt x="8" y="4"/>
                      <a:pt x="8" y="0"/>
                      <a:pt x="12" y="0"/>
                    </a:cubicBezTo>
                    <a:cubicBezTo>
                      <a:pt x="15" y="0"/>
                      <a:pt x="16" y="4"/>
                      <a:pt x="17" y="6"/>
                    </a:cubicBezTo>
                    <a:cubicBezTo>
                      <a:pt x="20" y="13"/>
                      <a:pt x="18" y="26"/>
                      <a:pt x="32" y="19"/>
                    </a:cubicBezTo>
                    <a:cubicBezTo>
                      <a:pt x="34" y="26"/>
                      <a:pt x="43" y="28"/>
                      <a:pt x="45" y="35"/>
                    </a:cubicBezTo>
                    <a:cubicBezTo>
                      <a:pt x="41" y="32"/>
                      <a:pt x="31" y="38"/>
                      <a:pt x="30" y="27"/>
                    </a:cubicBezTo>
                    <a:cubicBezTo>
                      <a:pt x="30" y="27"/>
                      <a:pt x="19" y="21"/>
                      <a:pt x="15" y="29"/>
                    </a:cubicBezTo>
                    <a:cubicBezTo>
                      <a:pt x="13" y="33"/>
                      <a:pt x="10" y="36"/>
                      <a:pt x="7" y="40"/>
                    </a:cubicBezTo>
                    <a:cubicBezTo>
                      <a:pt x="6" y="32"/>
                      <a:pt x="5" y="24"/>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10" name="Freeform 663">
                <a:extLst>
                  <a:ext uri="{FF2B5EF4-FFF2-40B4-BE49-F238E27FC236}">
                    <a16:creationId xmlns:a16="http://schemas.microsoft.com/office/drawing/2014/main" id="{D3C453AC-4B7D-AEDC-E19C-458F464DD961}"/>
                  </a:ext>
                </a:extLst>
              </p:cNvPr>
              <p:cNvSpPr/>
              <p:nvPr/>
            </p:nvSpPr>
            <p:spPr bwMode="auto">
              <a:xfrm>
                <a:off x="695" y="2340"/>
                <a:ext cx="30" cy="35"/>
              </a:xfrm>
              <a:custGeom>
                <a:avLst/>
                <a:gdLst>
                  <a:gd name="T0" fmla="*/ 6 w 26"/>
                  <a:gd name="T1" fmla="*/ 15 h 31"/>
                  <a:gd name="T2" fmla="*/ 7 w 26"/>
                  <a:gd name="T3" fmla="*/ 1 h 31"/>
                  <a:gd name="T4" fmla="*/ 25 w 26"/>
                  <a:gd name="T5" fmla="*/ 12 h 31"/>
                  <a:gd name="T6" fmla="*/ 23 w 26"/>
                  <a:gd name="T7" fmla="*/ 24 h 31"/>
                  <a:gd name="T8" fmla="*/ 18 w 26"/>
                  <a:gd name="T9" fmla="*/ 29 h 31"/>
                  <a:gd name="T10" fmla="*/ 11 w 26"/>
                  <a:gd name="T11" fmla="*/ 24 h 31"/>
                  <a:gd name="T12" fmla="*/ 6 w 26"/>
                  <a:gd name="T13" fmla="*/ 15 h 31"/>
                </a:gdLst>
                <a:ahLst/>
                <a:cxnLst>
                  <a:cxn ang="0">
                    <a:pos x="T0" y="T1"/>
                  </a:cxn>
                  <a:cxn ang="0">
                    <a:pos x="T2" y="T3"/>
                  </a:cxn>
                  <a:cxn ang="0">
                    <a:pos x="T4" y="T5"/>
                  </a:cxn>
                  <a:cxn ang="0">
                    <a:pos x="T6" y="T7"/>
                  </a:cxn>
                  <a:cxn ang="0">
                    <a:pos x="T8" y="T9"/>
                  </a:cxn>
                  <a:cxn ang="0">
                    <a:pos x="T10" y="T11"/>
                  </a:cxn>
                  <a:cxn ang="0">
                    <a:pos x="T12" y="T13"/>
                  </a:cxn>
                </a:cxnLst>
                <a:rect l="0" t="0" r="r" b="b"/>
                <a:pathLst>
                  <a:path w="26" h="31">
                    <a:moveTo>
                      <a:pt x="6" y="15"/>
                    </a:moveTo>
                    <a:cubicBezTo>
                      <a:pt x="6" y="10"/>
                      <a:pt x="0" y="3"/>
                      <a:pt x="7" y="1"/>
                    </a:cubicBezTo>
                    <a:cubicBezTo>
                      <a:pt x="14" y="0"/>
                      <a:pt x="22" y="4"/>
                      <a:pt x="25" y="12"/>
                    </a:cubicBezTo>
                    <a:cubicBezTo>
                      <a:pt x="26" y="16"/>
                      <a:pt x="25" y="21"/>
                      <a:pt x="23" y="24"/>
                    </a:cubicBezTo>
                    <a:cubicBezTo>
                      <a:pt x="22" y="26"/>
                      <a:pt x="22" y="31"/>
                      <a:pt x="18" y="29"/>
                    </a:cubicBezTo>
                    <a:cubicBezTo>
                      <a:pt x="15" y="28"/>
                      <a:pt x="10" y="29"/>
                      <a:pt x="11" y="24"/>
                    </a:cubicBezTo>
                    <a:cubicBezTo>
                      <a:pt x="11" y="20"/>
                      <a:pt x="7" y="18"/>
                      <a:pt x="6" y="1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11" name="Freeform 664">
                <a:extLst>
                  <a:ext uri="{FF2B5EF4-FFF2-40B4-BE49-F238E27FC236}">
                    <a16:creationId xmlns:a16="http://schemas.microsoft.com/office/drawing/2014/main" id="{719B544C-CFCC-2882-7723-0FE26ED81970}"/>
                  </a:ext>
                </a:extLst>
              </p:cNvPr>
              <p:cNvSpPr/>
              <p:nvPr/>
            </p:nvSpPr>
            <p:spPr bwMode="auto">
              <a:xfrm>
                <a:off x="598" y="2353"/>
                <a:ext cx="11" cy="12"/>
              </a:xfrm>
              <a:custGeom>
                <a:avLst/>
                <a:gdLst>
                  <a:gd name="T0" fmla="*/ 8 w 10"/>
                  <a:gd name="T1" fmla="*/ 9 h 11"/>
                  <a:gd name="T2" fmla="*/ 3 w 10"/>
                  <a:gd name="T3" fmla="*/ 11 h 11"/>
                  <a:gd name="T4" fmla="*/ 0 w 10"/>
                  <a:gd name="T5" fmla="*/ 3 h 11"/>
                  <a:gd name="T6" fmla="*/ 8 w 10"/>
                  <a:gd name="T7" fmla="*/ 9 h 11"/>
                </a:gdLst>
                <a:ahLst/>
                <a:cxnLst>
                  <a:cxn ang="0">
                    <a:pos x="T0" y="T1"/>
                  </a:cxn>
                  <a:cxn ang="0">
                    <a:pos x="T2" y="T3"/>
                  </a:cxn>
                  <a:cxn ang="0">
                    <a:pos x="T4" y="T5"/>
                  </a:cxn>
                  <a:cxn ang="0">
                    <a:pos x="T6" y="T7"/>
                  </a:cxn>
                </a:cxnLst>
                <a:rect l="0" t="0" r="r" b="b"/>
                <a:pathLst>
                  <a:path w="10" h="11">
                    <a:moveTo>
                      <a:pt x="8" y="9"/>
                    </a:moveTo>
                    <a:cubicBezTo>
                      <a:pt x="7" y="9"/>
                      <a:pt x="5" y="10"/>
                      <a:pt x="3" y="11"/>
                    </a:cubicBezTo>
                    <a:cubicBezTo>
                      <a:pt x="1" y="9"/>
                      <a:pt x="0" y="6"/>
                      <a:pt x="0" y="3"/>
                    </a:cubicBezTo>
                    <a:cubicBezTo>
                      <a:pt x="5" y="2"/>
                      <a:pt x="10" y="0"/>
                      <a:pt x="8" y="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12" name="Freeform 665">
                <a:extLst>
                  <a:ext uri="{FF2B5EF4-FFF2-40B4-BE49-F238E27FC236}">
                    <a16:creationId xmlns:a16="http://schemas.microsoft.com/office/drawing/2014/main" id="{C3E1248F-D325-D6BB-E15B-92E159C62E44}"/>
                  </a:ext>
                </a:extLst>
              </p:cNvPr>
              <p:cNvSpPr/>
              <p:nvPr/>
            </p:nvSpPr>
            <p:spPr bwMode="auto">
              <a:xfrm>
                <a:off x="143" y="1162"/>
                <a:ext cx="240" cy="239"/>
              </a:xfrm>
              <a:custGeom>
                <a:avLst/>
                <a:gdLst>
                  <a:gd name="T0" fmla="*/ 198 w 209"/>
                  <a:gd name="T1" fmla="*/ 68 h 209"/>
                  <a:gd name="T2" fmla="*/ 203 w 209"/>
                  <a:gd name="T3" fmla="*/ 90 h 209"/>
                  <a:gd name="T4" fmla="*/ 209 w 209"/>
                  <a:gd name="T5" fmla="*/ 107 h 209"/>
                  <a:gd name="T6" fmla="*/ 201 w 209"/>
                  <a:gd name="T7" fmla="*/ 130 h 209"/>
                  <a:gd name="T8" fmla="*/ 198 w 209"/>
                  <a:gd name="T9" fmla="*/ 141 h 209"/>
                  <a:gd name="T10" fmla="*/ 182 w 209"/>
                  <a:gd name="T11" fmla="*/ 168 h 209"/>
                  <a:gd name="T12" fmla="*/ 162 w 209"/>
                  <a:gd name="T13" fmla="*/ 180 h 209"/>
                  <a:gd name="T14" fmla="*/ 153 w 209"/>
                  <a:gd name="T15" fmla="*/ 185 h 209"/>
                  <a:gd name="T16" fmla="*/ 127 w 209"/>
                  <a:gd name="T17" fmla="*/ 197 h 209"/>
                  <a:gd name="T18" fmla="*/ 118 w 209"/>
                  <a:gd name="T19" fmla="*/ 196 h 209"/>
                  <a:gd name="T20" fmla="*/ 95 w 209"/>
                  <a:gd name="T21" fmla="*/ 207 h 209"/>
                  <a:gd name="T22" fmla="*/ 81 w 209"/>
                  <a:gd name="T23" fmla="*/ 199 h 209"/>
                  <a:gd name="T24" fmla="*/ 77 w 209"/>
                  <a:gd name="T25" fmla="*/ 194 h 209"/>
                  <a:gd name="T26" fmla="*/ 42 w 209"/>
                  <a:gd name="T27" fmla="*/ 185 h 209"/>
                  <a:gd name="T28" fmla="*/ 30 w 209"/>
                  <a:gd name="T29" fmla="*/ 174 h 209"/>
                  <a:gd name="T30" fmla="*/ 21 w 209"/>
                  <a:gd name="T31" fmla="*/ 153 h 209"/>
                  <a:gd name="T32" fmla="*/ 7 w 209"/>
                  <a:gd name="T33" fmla="*/ 138 h 209"/>
                  <a:gd name="T34" fmla="*/ 4 w 209"/>
                  <a:gd name="T35" fmla="*/ 122 h 209"/>
                  <a:gd name="T36" fmla="*/ 4 w 209"/>
                  <a:gd name="T37" fmla="*/ 101 h 209"/>
                  <a:gd name="T38" fmla="*/ 7 w 209"/>
                  <a:gd name="T39" fmla="*/ 80 h 209"/>
                  <a:gd name="T40" fmla="*/ 11 w 209"/>
                  <a:gd name="T41" fmla="*/ 61 h 209"/>
                  <a:gd name="T42" fmla="*/ 31 w 209"/>
                  <a:gd name="T43" fmla="*/ 37 h 209"/>
                  <a:gd name="T44" fmla="*/ 37 w 209"/>
                  <a:gd name="T45" fmla="*/ 33 h 209"/>
                  <a:gd name="T46" fmla="*/ 52 w 209"/>
                  <a:gd name="T47" fmla="*/ 22 h 209"/>
                  <a:gd name="T48" fmla="*/ 58 w 209"/>
                  <a:gd name="T49" fmla="*/ 19 h 209"/>
                  <a:gd name="T50" fmla="*/ 66 w 209"/>
                  <a:gd name="T51" fmla="*/ 14 h 209"/>
                  <a:gd name="T52" fmla="*/ 73 w 209"/>
                  <a:gd name="T53" fmla="*/ 11 h 209"/>
                  <a:gd name="T54" fmla="*/ 85 w 209"/>
                  <a:gd name="T55" fmla="*/ 9 h 209"/>
                  <a:gd name="T56" fmla="*/ 89 w 209"/>
                  <a:gd name="T57" fmla="*/ 11 h 209"/>
                  <a:gd name="T58" fmla="*/ 105 w 209"/>
                  <a:gd name="T59" fmla="*/ 10 h 209"/>
                  <a:gd name="T60" fmla="*/ 134 w 209"/>
                  <a:gd name="T61" fmla="*/ 9 h 209"/>
                  <a:gd name="T62" fmla="*/ 152 w 209"/>
                  <a:gd name="T63" fmla="*/ 22 h 209"/>
                  <a:gd name="T64" fmla="*/ 161 w 209"/>
                  <a:gd name="T65" fmla="*/ 26 h 209"/>
                  <a:gd name="T66" fmla="*/ 172 w 209"/>
                  <a:gd name="T67" fmla="*/ 35 h 209"/>
                  <a:gd name="T68" fmla="*/ 177 w 209"/>
                  <a:gd name="T69" fmla="*/ 42 h 209"/>
                  <a:gd name="T70" fmla="*/ 183 w 209"/>
                  <a:gd name="T71" fmla="*/ 49 h 209"/>
                  <a:gd name="T72" fmla="*/ 191 w 209"/>
                  <a:gd name="T73" fmla="*/ 55 h 209"/>
                  <a:gd name="T74" fmla="*/ 198 w 209"/>
                  <a:gd name="T75" fmla="*/ 68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9" h="209">
                    <a:moveTo>
                      <a:pt x="198" y="68"/>
                    </a:moveTo>
                    <a:cubicBezTo>
                      <a:pt x="194" y="77"/>
                      <a:pt x="195" y="84"/>
                      <a:pt x="203" y="90"/>
                    </a:cubicBezTo>
                    <a:cubicBezTo>
                      <a:pt x="205" y="95"/>
                      <a:pt x="207" y="101"/>
                      <a:pt x="209" y="107"/>
                    </a:cubicBezTo>
                    <a:cubicBezTo>
                      <a:pt x="204" y="114"/>
                      <a:pt x="195" y="119"/>
                      <a:pt x="201" y="130"/>
                    </a:cubicBezTo>
                    <a:cubicBezTo>
                      <a:pt x="204" y="134"/>
                      <a:pt x="201" y="137"/>
                      <a:pt x="198" y="141"/>
                    </a:cubicBezTo>
                    <a:cubicBezTo>
                      <a:pt x="191" y="149"/>
                      <a:pt x="181" y="154"/>
                      <a:pt x="182" y="168"/>
                    </a:cubicBezTo>
                    <a:cubicBezTo>
                      <a:pt x="182" y="178"/>
                      <a:pt x="170" y="178"/>
                      <a:pt x="162" y="180"/>
                    </a:cubicBezTo>
                    <a:cubicBezTo>
                      <a:pt x="158" y="181"/>
                      <a:pt x="155" y="180"/>
                      <a:pt x="153" y="185"/>
                    </a:cubicBezTo>
                    <a:cubicBezTo>
                      <a:pt x="148" y="201"/>
                      <a:pt x="142" y="203"/>
                      <a:pt x="127" y="197"/>
                    </a:cubicBezTo>
                    <a:cubicBezTo>
                      <a:pt x="124" y="196"/>
                      <a:pt x="119" y="193"/>
                      <a:pt x="118" y="196"/>
                    </a:cubicBezTo>
                    <a:cubicBezTo>
                      <a:pt x="114" y="209"/>
                      <a:pt x="103" y="205"/>
                      <a:pt x="95" y="207"/>
                    </a:cubicBezTo>
                    <a:cubicBezTo>
                      <a:pt x="89" y="208"/>
                      <a:pt x="82" y="208"/>
                      <a:pt x="81" y="199"/>
                    </a:cubicBezTo>
                    <a:cubicBezTo>
                      <a:pt x="81" y="197"/>
                      <a:pt x="81" y="192"/>
                      <a:pt x="77" y="194"/>
                    </a:cubicBezTo>
                    <a:cubicBezTo>
                      <a:pt x="62" y="201"/>
                      <a:pt x="53" y="194"/>
                      <a:pt x="42" y="185"/>
                    </a:cubicBezTo>
                    <a:cubicBezTo>
                      <a:pt x="38" y="182"/>
                      <a:pt x="34" y="178"/>
                      <a:pt x="30" y="174"/>
                    </a:cubicBezTo>
                    <a:cubicBezTo>
                      <a:pt x="23" y="168"/>
                      <a:pt x="21" y="162"/>
                      <a:pt x="21" y="153"/>
                    </a:cubicBezTo>
                    <a:cubicBezTo>
                      <a:pt x="20" y="146"/>
                      <a:pt x="10" y="145"/>
                      <a:pt x="7" y="138"/>
                    </a:cubicBezTo>
                    <a:cubicBezTo>
                      <a:pt x="4" y="132"/>
                      <a:pt x="3" y="129"/>
                      <a:pt x="4" y="122"/>
                    </a:cubicBezTo>
                    <a:cubicBezTo>
                      <a:pt x="6" y="116"/>
                      <a:pt x="5" y="108"/>
                      <a:pt x="4" y="101"/>
                    </a:cubicBezTo>
                    <a:cubicBezTo>
                      <a:pt x="3" y="94"/>
                      <a:pt x="0" y="87"/>
                      <a:pt x="7" y="80"/>
                    </a:cubicBezTo>
                    <a:cubicBezTo>
                      <a:pt x="11" y="75"/>
                      <a:pt x="9" y="68"/>
                      <a:pt x="11" y="61"/>
                    </a:cubicBezTo>
                    <a:cubicBezTo>
                      <a:pt x="14" y="50"/>
                      <a:pt x="24" y="45"/>
                      <a:pt x="31" y="37"/>
                    </a:cubicBezTo>
                    <a:cubicBezTo>
                      <a:pt x="32" y="36"/>
                      <a:pt x="37" y="37"/>
                      <a:pt x="37" y="33"/>
                    </a:cubicBezTo>
                    <a:cubicBezTo>
                      <a:pt x="38" y="24"/>
                      <a:pt x="43" y="21"/>
                      <a:pt x="52" y="22"/>
                    </a:cubicBezTo>
                    <a:cubicBezTo>
                      <a:pt x="55" y="22"/>
                      <a:pt x="57" y="21"/>
                      <a:pt x="58" y="19"/>
                    </a:cubicBezTo>
                    <a:cubicBezTo>
                      <a:pt x="59" y="14"/>
                      <a:pt x="61" y="12"/>
                      <a:pt x="66" y="14"/>
                    </a:cubicBezTo>
                    <a:cubicBezTo>
                      <a:pt x="69" y="16"/>
                      <a:pt x="71" y="14"/>
                      <a:pt x="73" y="11"/>
                    </a:cubicBezTo>
                    <a:cubicBezTo>
                      <a:pt x="76" y="5"/>
                      <a:pt x="80" y="0"/>
                      <a:pt x="85" y="9"/>
                    </a:cubicBezTo>
                    <a:cubicBezTo>
                      <a:pt x="86" y="11"/>
                      <a:pt x="88" y="12"/>
                      <a:pt x="89" y="11"/>
                    </a:cubicBezTo>
                    <a:cubicBezTo>
                      <a:pt x="94" y="3"/>
                      <a:pt x="99" y="4"/>
                      <a:pt x="105" y="10"/>
                    </a:cubicBezTo>
                    <a:cubicBezTo>
                      <a:pt x="114" y="0"/>
                      <a:pt x="123" y="16"/>
                      <a:pt x="134" y="9"/>
                    </a:cubicBezTo>
                    <a:cubicBezTo>
                      <a:pt x="136" y="8"/>
                      <a:pt x="146" y="17"/>
                      <a:pt x="152" y="22"/>
                    </a:cubicBezTo>
                    <a:cubicBezTo>
                      <a:pt x="155" y="24"/>
                      <a:pt x="157" y="26"/>
                      <a:pt x="161" y="26"/>
                    </a:cubicBezTo>
                    <a:cubicBezTo>
                      <a:pt x="168" y="25"/>
                      <a:pt x="171" y="29"/>
                      <a:pt x="172" y="35"/>
                    </a:cubicBezTo>
                    <a:cubicBezTo>
                      <a:pt x="173" y="38"/>
                      <a:pt x="173" y="41"/>
                      <a:pt x="177" y="42"/>
                    </a:cubicBezTo>
                    <a:cubicBezTo>
                      <a:pt x="182" y="42"/>
                      <a:pt x="184" y="44"/>
                      <a:pt x="183" y="49"/>
                    </a:cubicBezTo>
                    <a:cubicBezTo>
                      <a:pt x="182" y="54"/>
                      <a:pt x="190" y="52"/>
                      <a:pt x="191" y="55"/>
                    </a:cubicBezTo>
                    <a:cubicBezTo>
                      <a:pt x="191" y="61"/>
                      <a:pt x="196" y="64"/>
                      <a:pt x="198" y="68"/>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13" name="Freeform 666">
                <a:extLst>
                  <a:ext uri="{FF2B5EF4-FFF2-40B4-BE49-F238E27FC236}">
                    <a16:creationId xmlns:a16="http://schemas.microsoft.com/office/drawing/2014/main" id="{B64EE5D5-C185-D75F-FE6E-A75F3CE33632}"/>
                  </a:ext>
                </a:extLst>
              </p:cNvPr>
              <p:cNvSpPr/>
              <p:nvPr/>
            </p:nvSpPr>
            <p:spPr bwMode="auto">
              <a:xfrm>
                <a:off x="416" y="1134"/>
                <a:ext cx="152" cy="76"/>
              </a:xfrm>
              <a:custGeom>
                <a:avLst/>
                <a:gdLst>
                  <a:gd name="T0" fmla="*/ 0 w 132"/>
                  <a:gd name="T1" fmla="*/ 34 h 66"/>
                  <a:gd name="T2" fmla="*/ 12 w 132"/>
                  <a:gd name="T3" fmla="*/ 0 h 66"/>
                  <a:gd name="T4" fmla="*/ 14 w 132"/>
                  <a:gd name="T5" fmla="*/ 7 h 66"/>
                  <a:gd name="T6" fmla="*/ 15 w 132"/>
                  <a:gd name="T7" fmla="*/ 36 h 66"/>
                  <a:gd name="T8" fmla="*/ 21 w 132"/>
                  <a:gd name="T9" fmla="*/ 39 h 66"/>
                  <a:gd name="T10" fmla="*/ 32 w 132"/>
                  <a:gd name="T11" fmla="*/ 41 h 66"/>
                  <a:gd name="T12" fmla="*/ 51 w 132"/>
                  <a:gd name="T13" fmla="*/ 43 h 66"/>
                  <a:gd name="T14" fmla="*/ 98 w 132"/>
                  <a:gd name="T15" fmla="*/ 28 h 66"/>
                  <a:gd name="T16" fmla="*/ 132 w 132"/>
                  <a:gd name="T17" fmla="*/ 16 h 66"/>
                  <a:gd name="T18" fmla="*/ 122 w 132"/>
                  <a:gd name="T19" fmla="*/ 24 h 66"/>
                  <a:gd name="T20" fmla="*/ 36 w 132"/>
                  <a:gd name="T21" fmla="*/ 51 h 66"/>
                  <a:gd name="T22" fmla="*/ 15 w 132"/>
                  <a:gd name="T23" fmla="*/ 66 h 66"/>
                  <a:gd name="T24" fmla="*/ 19 w 132"/>
                  <a:gd name="T25" fmla="*/ 52 h 66"/>
                  <a:gd name="T26" fmla="*/ 16 w 132"/>
                  <a:gd name="T27" fmla="*/ 44 h 66"/>
                  <a:gd name="T28" fmla="*/ 7 w 132"/>
                  <a:gd name="T29" fmla="*/ 44 h 66"/>
                  <a:gd name="T30" fmla="*/ 7 w 132"/>
                  <a:gd name="T31" fmla="*/ 39 h 66"/>
                  <a:gd name="T32" fmla="*/ 5 w 132"/>
                  <a:gd name="T33" fmla="*/ 35 h 66"/>
                  <a:gd name="T34" fmla="*/ 0 w 132"/>
                  <a:gd name="T35" fmla="*/ 3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2" h="66">
                    <a:moveTo>
                      <a:pt x="0" y="34"/>
                    </a:moveTo>
                    <a:cubicBezTo>
                      <a:pt x="4" y="23"/>
                      <a:pt x="8" y="12"/>
                      <a:pt x="12" y="0"/>
                    </a:cubicBezTo>
                    <a:cubicBezTo>
                      <a:pt x="14" y="2"/>
                      <a:pt x="15" y="5"/>
                      <a:pt x="14" y="7"/>
                    </a:cubicBezTo>
                    <a:cubicBezTo>
                      <a:pt x="8" y="17"/>
                      <a:pt x="15" y="26"/>
                      <a:pt x="15" y="36"/>
                    </a:cubicBezTo>
                    <a:cubicBezTo>
                      <a:pt x="15" y="39"/>
                      <a:pt x="19" y="38"/>
                      <a:pt x="21" y="39"/>
                    </a:cubicBezTo>
                    <a:cubicBezTo>
                      <a:pt x="24" y="40"/>
                      <a:pt x="32" y="41"/>
                      <a:pt x="32" y="41"/>
                    </a:cubicBezTo>
                    <a:cubicBezTo>
                      <a:pt x="36" y="57"/>
                      <a:pt x="47" y="46"/>
                      <a:pt x="51" y="43"/>
                    </a:cubicBezTo>
                    <a:cubicBezTo>
                      <a:pt x="66" y="34"/>
                      <a:pt x="84" y="37"/>
                      <a:pt x="98" y="28"/>
                    </a:cubicBezTo>
                    <a:cubicBezTo>
                      <a:pt x="109" y="22"/>
                      <a:pt x="120" y="20"/>
                      <a:pt x="132" y="16"/>
                    </a:cubicBezTo>
                    <a:cubicBezTo>
                      <a:pt x="130" y="21"/>
                      <a:pt x="126" y="23"/>
                      <a:pt x="122" y="24"/>
                    </a:cubicBezTo>
                    <a:cubicBezTo>
                      <a:pt x="94" y="34"/>
                      <a:pt x="66" y="46"/>
                      <a:pt x="36" y="51"/>
                    </a:cubicBezTo>
                    <a:cubicBezTo>
                      <a:pt x="27" y="53"/>
                      <a:pt x="20" y="58"/>
                      <a:pt x="15" y="66"/>
                    </a:cubicBezTo>
                    <a:cubicBezTo>
                      <a:pt x="11" y="59"/>
                      <a:pt x="17" y="56"/>
                      <a:pt x="19" y="52"/>
                    </a:cubicBezTo>
                    <a:cubicBezTo>
                      <a:pt x="23" y="47"/>
                      <a:pt x="22" y="44"/>
                      <a:pt x="16" y="44"/>
                    </a:cubicBezTo>
                    <a:cubicBezTo>
                      <a:pt x="13" y="44"/>
                      <a:pt x="10" y="44"/>
                      <a:pt x="7" y="44"/>
                    </a:cubicBezTo>
                    <a:cubicBezTo>
                      <a:pt x="7" y="42"/>
                      <a:pt x="7" y="41"/>
                      <a:pt x="7" y="39"/>
                    </a:cubicBezTo>
                    <a:cubicBezTo>
                      <a:pt x="7" y="37"/>
                      <a:pt x="7" y="35"/>
                      <a:pt x="5" y="35"/>
                    </a:cubicBezTo>
                    <a:cubicBezTo>
                      <a:pt x="3" y="34"/>
                      <a:pt x="2" y="34"/>
                      <a:pt x="0" y="3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14" name="Freeform 667">
                <a:extLst>
                  <a:ext uri="{FF2B5EF4-FFF2-40B4-BE49-F238E27FC236}">
                    <a16:creationId xmlns:a16="http://schemas.microsoft.com/office/drawing/2014/main" id="{B68FE3E7-2C68-27D0-722C-9A52EB3C8BF6}"/>
                  </a:ext>
                </a:extLst>
              </p:cNvPr>
              <p:cNvSpPr/>
              <p:nvPr/>
            </p:nvSpPr>
            <p:spPr bwMode="auto">
              <a:xfrm>
                <a:off x="225" y="1446"/>
                <a:ext cx="27" cy="40"/>
              </a:xfrm>
              <a:custGeom>
                <a:avLst/>
                <a:gdLst>
                  <a:gd name="T0" fmla="*/ 24 w 24"/>
                  <a:gd name="T1" fmla="*/ 19 h 35"/>
                  <a:gd name="T2" fmla="*/ 1 w 24"/>
                  <a:gd name="T3" fmla="*/ 35 h 35"/>
                  <a:gd name="T4" fmla="*/ 0 w 24"/>
                  <a:gd name="T5" fmla="*/ 18 h 35"/>
                  <a:gd name="T6" fmla="*/ 13 w 24"/>
                  <a:gd name="T7" fmla="*/ 0 h 35"/>
                  <a:gd name="T8" fmla="*/ 24 w 24"/>
                  <a:gd name="T9" fmla="*/ 19 h 35"/>
                </a:gdLst>
                <a:ahLst/>
                <a:cxnLst>
                  <a:cxn ang="0">
                    <a:pos x="T0" y="T1"/>
                  </a:cxn>
                  <a:cxn ang="0">
                    <a:pos x="T2" y="T3"/>
                  </a:cxn>
                  <a:cxn ang="0">
                    <a:pos x="T4" y="T5"/>
                  </a:cxn>
                  <a:cxn ang="0">
                    <a:pos x="T6" y="T7"/>
                  </a:cxn>
                  <a:cxn ang="0">
                    <a:pos x="T8" y="T9"/>
                  </a:cxn>
                </a:cxnLst>
                <a:rect l="0" t="0" r="r" b="b"/>
                <a:pathLst>
                  <a:path w="24" h="35">
                    <a:moveTo>
                      <a:pt x="24" y="19"/>
                    </a:moveTo>
                    <a:cubicBezTo>
                      <a:pt x="14" y="20"/>
                      <a:pt x="12" y="32"/>
                      <a:pt x="1" y="35"/>
                    </a:cubicBezTo>
                    <a:cubicBezTo>
                      <a:pt x="1" y="29"/>
                      <a:pt x="0" y="23"/>
                      <a:pt x="0" y="18"/>
                    </a:cubicBezTo>
                    <a:cubicBezTo>
                      <a:pt x="4" y="11"/>
                      <a:pt x="6" y="0"/>
                      <a:pt x="13" y="0"/>
                    </a:cubicBezTo>
                    <a:cubicBezTo>
                      <a:pt x="20" y="1"/>
                      <a:pt x="19" y="13"/>
                      <a:pt x="24" y="1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15" name="Freeform 668">
                <a:extLst>
                  <a:ext uri="{FF2B5EF4-FFF2-40B4-BE49-F238E27FC236}">
                    <a16:creationId xmlns:a16="http://schemas.microsoft.com/office/drawing/2014/main" id="{59EFCEEB-0AB3-1198-2314-CFBA08901132}"/>
                  </a:ext>
                </a:extLst>
              </p:cNvPr>
              <p:cNvSpPr/>
              <p:nvPr/>
            </p:nvSpPr>
            <p:spPr bwMode="auto">
              <a:xfrm>
                <a:off x="406" y="1185"/>
                <a:ext cx="37" cy="27"/>
              </a:xfrm>
              <a:custGeom>
                <a:avLst/>
                <a:gdLst>
                  <a:gd name="T0" fmla="*/ 16 w 32"/>
                  <a:gd name="T1" fmla="*/ 0 h 24"/>
                  <a:gd name="T2" fmla="*/ 25 w 32"/>
                  <a:gd name="T3" fmla="*/ 0 h 24"/>
                  <a:gd name="T4" fmla="*/ 28 w 32"/>
                  <a:gd name="T5" fmla="*/ 8 h 24"/>
                  <a:gd name="T6" fmla="*/ 24 w 32"/>
                  <a:gd name="T7" fmla="*/ 22 h 24"/>
                  <a:gd name="T8" fmla="*/ 24 w 32"/>
                  <a:gd name="T9" fmla="*/ 24 h 24"/>
                  <a:gd name="T10" fmla="*/ 0 w 32"/>
                  <a:gd name="T11" fmla="*/ 24 h 24"/>
                  <a:gd name="T12" fmla="*/ 16 w 32"/>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32" h="24">
                    <a:moveTo>
                      <a:pt x="16" y="0"/>
                    </a:moveTo>
                    <a:cubicBezTo>
                      <a:pt x="19" y="0"/>
                      <a:pt x="22" y="0"/>
                      <a:pt x="25" y="0"/>
                    </a:cubicBezTo>
                    <a:cubicBezTo>
                      <a:pt x="31" y="0"/>
                      <a:pt x="32" y="3"/>
                      <a:pt x="28" y="8"/>
                    </a:cubicBezTo>
                    <a:cubicBezTo>
                      <a:pt x="26" y="12"/>
                      <a:pt x="20" y="15"/>
                      <a:pt x="24" y="22"/>
                    </a:cubicBezTo>
                    <a:cubicBezTo>
                      <a:pt x="24" y="22"/>
                      <a:pt x="24" y="23"/>
                      <a:pt x="24" y="24"/>
                    </a:cubicBezTo>
                    <a:cubicBezTo>
                      <a:pt x="16" y="24"/>
                      <a:pt x="8" y="24"/>
                      <a:pt x="0" y="24"/>
                    </a:cubicBezTo>
                    <a:cubicBezTo>
                      <a:pt x="4" y="14"/>
                      <a:pt x="8" y="5"/>
                      <a:pt x="16"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16" name="Freeform 669">
                <a:extLst>
                  <a:ext uri="{FF2B5EF4-FFF2-40B4-BE49-F238E27FC236}">
                    <a16:creationId xmlns:a16="http://schemas.microsoft.com/office/drawing/2014/main" id="{70FFE570-9F53-3839-499D-47E5E3AD920C}"/>
                  </a:ext>
                </a:extLst>
              </p:cNvPr>
              <p:cNvSpPr/>
              <p:nvPr/>
            </p:nvSpPr>
            <p:spPr bwMode="auto">
              <a:xfrm>
                <a:off x="119" y="1434"/>
                <a:ext cx="34" cy="52"/>
              </a:xfrm>
              <a:custGeom>
                <a:avLst/>
                <a:gdLst>
                  <a:gd name="T0" fmla="*/ 20 w 30"/>
                  <a:gd name="T1" fmla="*/ 20 h 46"/>
                  <a:gd name="T2" fmla="*/ 27 w 30"/>
                  <a:gd name="T3" fmla="*/ 37 h 46"/>
                  <a:gd name="T4" fmla="*/ 25 w 30"/>
                  <a:gd name="T5" fmla="*/ 44 h 46"/>
                  <a:gd name="T6" fmla="*/ 19 w 30"/>
                  <a:gd name="T7" fmla="*/ 41 h 46"/>
                  <a:gd name="T8" fmla="*/ 19 w 30"/>
                  <a:gd name="T9" fmla="*/ 40 h 46"/>
                  <a:gd name="T10" fmla="*/ 12 w 30"/>
                  <a:gd name="T11" fmla="*/ 2 h 46"/>
                  <a:gd name="T12" fmla="*/ 20 w 30"/>
                  <a:gd name="T13" fmla="*/ 0 h 46"/>
                  <a:gd name="T14" fmla="*/ 20 w 30"/>
                  <a:gd name="T15" fmla="*/ 10 h 46"/>
                  <a:gd name="T16" fmla="*/ 20 w 30"/>
                  <a:gd name="T17" fmla="*/ 2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46">
                    <a:moveTo>
                      <a:pt x="20" y="20"/>
                    </a:moveTo>
                    <a:cubicBezTo>
                      <a:pt x="20" y="27"/>
                      <a:pt x="26" y="31"/>
                      <a:pt x="27" y="37"/>
                    </a:cubicBezTo>
                    <a:cubicBezTo>
                      <a:pt x="28" y="40"/>
                      <a:pt x="30" y="43"/>
                      <a:pt x="25" y="44"/>
                    </a:cubicBezTo>
                    <a:cubicBezTo>
                      <a:pt x="23" y="44"/>
                      <a:pt x="19" y="46"/>
                      <a:pt x="19" y="41"/>
                    </a:cubicBezTo>
                    <a:cubicBezTo>
                      <a:pt x="19" y="40"/>
                      <a:pt x="19" y="40"/>
                      <a:pt x="19" y="40"/>
                    </a:cubicBezTo>
                    <a:cubicBezTo>
                      <a:pt x="0" y="30"/>
                      <a:pt x="14" y="15"/>
                      <a:pt x="12" y="2"/>
                    </a:cubicBezTo>
                    <a:cubicBezTo>
                      <a:pt x="14" y="0"/>
                      <a:pt x="17" y="1"/>
                      <a:pt x="20" y="0"/>
                    </a:cubicBezTo>
                    <a:cubicBezTo>
                      <a:pt x="20" y="3"/>
                      <a:pt x="20" y="7"/>
                      <a:pt x="20" y="10"/>
                    </a:cubicBezTo>
                    <a:cubicBezTo>
                      <a:pt x="20" y="13"/>
                      <a:pt x="20" y="17"/>
                      <a:pt x="20"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17" name="Freeform 670">
                <a:extLst>
                  <a:ext uri="{FF2B5EF4-FFF2-40B4-BE49-F238E27FC236}">
                    <a16:creationId xmlns:a16="http://schemas.microsoft.com/office/drawing/2014/main" id="{5F8377BD-74B4-78D7-A8B6-043F45F818AC}"/>
                  </a:ext>
                </a:extLst>
              </p:cNvPr>
              <p:cNvSpPr/>
              <p:nvPr/>
            </p:nvSpPr>
            <p:spPr bwMode="auto">
              <a:xfrm>
                <a:off x="450" y="1240"/>
                <a:ext cx="58" cy="19"/>
              </a:xfrm>
              <a:custGeom>
                <a:avLst/>
                <a:gdLst>
                  <a:gd name="T0" fmla="*/ 14 w 51"/>
                  <a:gd name="T1" fmla="*/ 17 h 17"/>
                  <a:gd name="T2" fmla="*/ 0 w 51"/>
                  <a:gd name="T3" fmla="*/ 15 h 17"/>
                  <a:gd name="T4" fmla="*/ 12 w 51"/>
                  <a:gd name="T5" fmla="*/ 3 h 17"/>
                  <a:gd name="T6" fmla="*/ 28 w 51"/>
                  <a:gd name="T7" fmla="*/ 6 h 17"/>
                  <a:gd name="T8" fmla="*/ 43 w 51"/>
                  <a:gd name="T9" fmla="*/ 0 h 17"/>
                  <a:gd name="T10" fmla="*/ 44 w 51"/>
                  <a:gd name="T11" fmla="*/ 0 h 17"/>
                  <a:gd name="T12" fmla="*/ 51 w 51"/>
                  <a:gd name="T13" fmla="*/ 7 h 17"/>
                  <a:gd name="T14" fmla="*/ 14 w 51"/>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7">
                    <a:moveTo>
                      <a:pt x="14" y="17"/>
                    </a:moveTo>
                    <a:cubicBezTo>
                      <a:pt x="9" y="17"/>
                      <a:pt x="5" y="17"/>
                      <a:pt x="0" y="15"/>
                    </a:cubicBezTo>
                    <a:cubicBezTo>
                      <a:pt x="3" y="9"/>
                      <a:pt x="8" y="6"/>
                      <a:pt x="12" y="3"/>
                    </a:cubicBezTo>
                    <a:cubicBezTo>
                      <a:pt x="15" y="14"/>
                      <a:pt x="23" y="7"/>
                      <a:pt x="28" y="6"/>
                    </a:cubicBezTo>
                    <a:cubicBezTo>
                      <a:pt x="33" y="4"/>
                      <a:pt x="38" y="1"/>
                      <a:pt x="43" y="0"/>
                    </a:cubicBezTo>
                    <a:cubicBezTo>
                      <a:pt x="44" y="0"/>
                      <a:pt x="44" y="0"/>
                      <a:pt x="44" y="0"/>
                    </a:cubicBezTo>
                    <a:cubicBezTo>
                      <a:pt x="43" y="6"/>
                      <a:pt x="50" y="4"/>
                      <a:pt x="51" y="7"/>
                    </a:cubicBezTo>
                    <a:cubicBezTo>
                      <a:pt x="40" y="15"/>
                      <a:pt x="25" y="9"/>
                      <a:pt x="14"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18" name="Freeform 671">
                <a:extLst>
                  <a:ext uri="{FF2B5EF4-FFF2-40B4-BE49-F238E27FC236}">
                    <a16:creationId xmlns:a16="http://schemas.microsoft.com/office/drawing/2014/main" id="{5F731F9B-7889-D74F-FF7A-F04705E96553}"/>
                  </a:ext>
                </a:extLst>
              </p:cNvPr>
              <p:cNvSpPr/>
              <p:nvPr/>
            </p:nvSpPr>
            <p:spPr bwMode="auto">
              <a:xfrm>
                <a:off x="269" y="1442"/>
                <a:ext cx="20" cy="38"/>
              </a:xfrm>
              <a:custGeom>
                <a:avLst/>
                <a:gdLst>
                  <a:gd name="T0" fmla="*/ 17 w 17"/>
                  <a:gd name="T1" fmla="*/ 17 h 34"/>
                  <a:gd name="T2" fmla="*/ 6 w 17"/>
                  <a:gd name="T3" fmla="*/ 34 h 34"/>
                  <a:gd name="T4" fmla="*/ 0 w 17"/>
                  <a:gd name="T5" fmla="*/ 25 h 34"/>
                  <a:gd name="T6" fmla="*/ 3 w 17"/>
                  <a:gd name="T7" fmla="*/ 0 h 34"/>
                  <a:gd name="T8" fmla="*/ 17 w 17"/>
                  <a:gd name="T9" fmla="*/ 17 h 34"/>
                </a:gdLst>
                <a:ahLst/>
                <a:cxnLst>
                  <a:cxn ang="0">
                    <a:pos x="T0" y="T1"/>
                  </a:cxn>
                  <a:cxn ang="0">
                    <a:pos x="T2" y="T3"/>
                  </a:cxn>
                  <a:cxn ang="0">
                    <a:pos x="T4" y="T5"/>
                  </a:cxn>
                  <a:cxn ang="0">
                    <a:pos x="T6" y="T7"/>
                  </a:cxn>
                  <a:cxn ang="0">
                    <a:pos x="T8" y="T9"/>
                  </a:cxn>
                </a:cxnLst>
                <a:rect l="0" t="0" r="r" b="b"/>
                <a:pathLst>
                  <a:path w="17" h="34">
                    <a:moveTo>
                      <a:pt x="17" y="17"/>
                    </a:moveTo>
                    <a:cubicBezTo>
                      <a:pt x="12" y="22"/>
                      <a:pt x="11" y="29"/>
                      <a:pt x="6" y="34"/>
                    </a:cubicBezTo>
                    <a:cubicBezTo>
                      <a:pt x="2" y="32"/>
                      <a:pt x="1" y="28"/>
                      <a:pt x="0" y="25"/>
                    </a:cubicBezTo>
                    <a:cubicBezTo>
                      <a:pt x="1" y="18"/>
                      <a:pt x="2" y="10"/>
                      <a:pt x="3" y="0"/>
                    </a:cubicBezTo>
                    <a:cubicBezTo>
                      <a:pt x="9" y="6"/>
                      <a:pt x="14" y="11"/>
                      <a:pt x="17"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19" name="Freeform 672">
                <a:extLst>
                  <a:ext uri="{FF2B5EF4-FFF2-40B4-BE49-F238E27FC236}">
                    <a16:creationId xmlns:a16="http://schemas.microsoft.com/office/drawing/2014/main" id="{9DAC7EEB-742F-0A9F-6B7E-7FECD5C6D04E}"/>
                  </a:ext>
                </a:extLst>
              </p:cNvPr>
              <p:cNvSpPr/>
              <p:nvPr/>
            </p:nvSpPr>
            <p:spPr bwMode="auto">
              <a:xfrm>
                <a:off x="362" y="1215"/>
                <a:ext cx="34" cy="25"/>
              </a:xfrm>
              <a:custGeom>
                <a:avLst/>
                <a:gdLst>
                  <a:gd name="T0" fmla="*/ 7 w 29"/>
                  <a:gd name="T1" fmla="*/ 22 h 22"/>
                  <a:gd name="T2" fmla="*/ 0 w 29"/>
                  <a:gd name="T3" fmla="*/ 9 h 22"/>
                  <a:gd name="T4" fmla="*/ 9 w 29"/>
                  <a:gd name="T5" fmla="*/ 5 h 22"/>
                  <a:gd name="T6" fmla="*/ 29 w 29"/>
                  <a:gd name="T7" fmla="*/ 0 h 22"/>
                  <a:gd name="T8" fmla="*/ 7 w 29"/>
                  <a:gd name="T9" fmla="*/ 22 h 22"/>
                </a:gdLst>
                <a:ahLst/>
                <a:cxnLst>
                  <a:cxn ang="0">
                    <a:pos x="T0" y="T1"/>
                  </a:cxn>
                  <a:cxn ang="0">
                    <a:pos x="T2" y="T3"/>
                  </a:cxn>
                  <a:cxn ang="0">
                    <a:pos x="T4" y="T5"/>
                  </a:cxn>
                  <a:cxn ang="0">
                    <a:pos x="T6" y="T7"/>
                  </a:cxn>
                  <a:cxn ang="0">
                    <a:pos x="T8" y="T9"/>
                  </a:cxn>
                </a:cxnLst>
                <a:rect l="0" t="0" r="r" b="b"/>
                <a:pathLst>
                  <a:path w="28" h="22">
                    <a:moveTo>
                      <a:pt x="7" y="22"/>
                    </a:moveTo>
                    <a:cubicBezTo>
                      <a:pt x="5" y="18"/>
                      <a:pt x="0" y="15"/>
                      <a:pt x="0" y="9"/>
                    </a:cubicBezTo>
                    <a:cubicBezTo>
                      <a:pt x="0" y="2"/>
                      <a:pt x="6" y="5"/>
                      <a:pt x="9" y="5"/>
                    </a:cubicBezTo>
                    <a:cubicBezTo>
                      <a:pt x="15" y="3"/>
                      <a:pt x="20" y="2"/>
                      <a:pt x="29" y="0"/>
                    </a:cubicBezTo>
                    <a:cubicBezTo>
                      <a:pt x="21" y="10"/>
                      <a:pt x="16" y="18"/>
                      <a:pt x="7"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0" name="Freeform 673">
                <a:extLst>
                  <a:ext uri="{FF2B5EF4-FFF2-40B4-BE49-F238E27FC236}">
                    <a16:creationId xmlns:a16="http://schemas.microsoft.com/office/drawing/2014/main" id="{0E4DA23B-C8AE-DCC4-E47E-C9424BF387D4}"/>
                  </a:ext>
                </a:extLst>
              </p:cNvPr>
              <p:cNvSpPr/>
              <p:nvPr/>
            </p:nvSpPr>
            <p:spPr bwMode="auto">
              <a:xfrm>
                <a:off x="110" y="1406"/>
                <a:ext cx="32" cy="30"/>
              </a:xfrm>
              <a:custGeom>
                <a:avLst/>
                <a:gdLst>
                  <a:gd name="T0" fmla="*/ 28 w 28"/>
                  <a:gd name="T1" fmla="*/ 24 h 26"/>
                  <a:gd name="T2" fmla="*/ 20 w 28"/>
                  <a:gd name="T3" fmla="*/ 26 h 26"/>
                  <a:gd name="T4" fmla="*/ 10 w 28"/>
                  <a:gd name="T5" fmla="*/ 0 h 26"/>
                  <a:gd name="T6" fmla="*/ 28 w 28"/>
                  <a:gd name="T7" fmla="*/ 24 h 26"/>
                </a:gdLst>
                <a:ahLst/>
                <a:cxnLst>
                  <a:cxn ang="0">
                    <a:pos x="T0" y="T1"/>
                  </a:cxn>
                  <a:cxn ang="0">
                    <a:pos x="T2" y="T3"/>
                  </a:cxn>
                  <a:cxn ang="0">
                    <a:pos x="T4" y="T5"/>
                  </a:cxn>
                  <a:cxn ang="0">
                    <a:pos x="T6" y="T7"/>
                  </a:cxn>
                </a:cxnLst>
                <a:rect l="0" t="0" r="r" b="b"/>
                <a:pathLst>
                  <a:path w="28" h="26">
                    <a:moveTo>
                      <a:pt x="28" y="24"/>
                    </a:moveTo>
                    <a:cubicBezTo>
                      <a:pt x="25" y="25"/>
                      <a:pt x="22" y="24"/>
                      <a:pt x="20" y="26"/>
                    </a:cubicBezTo>
                    <a:cubicBezTo>
                      <a:pt x="2" y="21"/>
                      <a:pt x="0" y="14"/>
                      <a:pt x="10" y="0"/>
                    </a:cubicBezTo>
                    <a:cubicBezTo>
                      <a:pt x="15" y="9"/>
                      <a:pt x="19" y="18"/>
                      <a:pt x="28"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1" name="Freeform 674">
                <a:extLst>
                  <a:ext uri="{FF2B5EF4-FFF2-40B4-BE49-F238E27FC236}">
                    <a16:creationId xmlns:a16="http://schemas.microsoft.com/office/drawing/2014/main" id="{970CDF9E-54C8-45F0-F60F-BCFEDDD8DCF6}"/>
                  </a:ext>
                </a:extLst>
              </p:cNvPr>
              <p:cNvSpPr/>
              <p:nvPr/>
            </p:nvSpPr>
            <p:spPr bwMode="auto">
              <a:xfrm>
                <a:off x="189" y="1445"/>
                <a:ext cx="26" cy="33"/>
              </a:xfrm>
              <a:custGeom>
                <a:avLst/>
                <a:gdLst>
                  <a:gd name="T0" fmla="*/ 19 w 23"/>
                  <a:gd name="T1" fmla="*/ 14 h 29"/>
                  <a:gd name="T2" fmla="*/ 1 w 23"/>
                  <a:gd name="T3" fmla="*/ 29 h 29"/>
                  <a:gd name="T4" fmla="*/ 0 w 23"/>
                  <a:gd name="T5" fmla="*/ 17 h 29"/>
                  <a:gd name="T6" fmla="*/ 19 w 23"/>
                  <a:gd name="T7" fmla="*/ 0 h 29"/>
                  <a:gd name="T8" fmla="*/ 19 w 23"/>
                  <a:gd name="T9" fmla="*/ 14 h 29"/>
                </a:gdLst>
                <a:ahLst/>
                <a:cxnLst>
                  <a:cxn ang="0">
                    <a:pos x="T0" y="T1"/>
                  </a:cxn>
                  <a:cxn ang="0">
                    <a:pos x="T2" y="T3"/>
                  </a:cxn>
                  <a:cxn ang="0">
                    <a:pos x="T4" y="T5"/>
                  </a:cxn>
                  <a:cxn ang="0">
                    <a:pos x="T6" y="T7"/>
                  </a:cxn>
                  <a:cxn ang="0">
                    <a:pos x="T8" y="T9"/>
                  </a:cxn>
                </a:cxnLst>
                <a:rect l="0" t="0" r="r" b="b"/>
                <a:pathLst>
                  <a:path w="23" h="28">
                    <a:moveTo>
                      <a:pt x="19" y="14"/>
                    </a:moveTo>
                    <a:cubicBezTo>
                      <a:pt x="14" y="19"/>
                      <a:pt x="8" y="24"/>
                      <a:pt x="1" y="29"/>
                    </a:cubicBezTo>
                    <a:cubicBezTo>
                      <a:pt x="0" y="24"/>
                      <a:pt x="0" y="20"/>
                      <a:pt x="0" y="17"/>
                    </a:cubicBezTo>
                    <a:cubicBezTo>
                      <a:pt x="6" y="12"/>
                      <a:pt x="11" y="7"/>
                      <a:pt x="19" y="0"/>
                    </a:cubicBezTo>
                    <a:cubicBezTo>
                      <a:pt x="18" y="6"/>
                      <a:pt x="23" y="10"/>
                      <a:pt x="19"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2" name="Freeform 675">
                <a:extLst>
                  <a:ext uri="{FF2B5EF4-FFF2-40B4-BE49-F238E27FC236}">
                    <a16:creationId xmlns:a16="http://schemas.microsoft.com/office/drawing/2014/main" id="{8BAE85BD-2877-52D6-81ED-6A349E38A25A}"/>
                  </a:ext>
                </a:extLst>
              </p:cNvPr>
              <p:cNvSpPr/>
              <p:nvPr/>
            </p:nvSpPr>
            <p:spPr bwMode="auto">
              <a:xfrm>
                <a:off x="447" y="1200"/>
                <a:ext cx="65" cy="12"/>
              </a:xfrm>
              <a:custGeom>
                <a:avLst/>
                <a:gdLst>
                  <a:gd name="T0" fmla="*/ 0 w 56"/>
                  <a:gd name="T1" fmla="*/ 11 h 11"/>
                  <a:gd name="T2" fmla="*/ 56 w 56"/>
                  <a:gd name="T3" fmla="*/ 11 h 11"/>
                  <a:gd name="T4" fmla="*/ 6 w 56"/>
                  <a:gd name="T5" fmla="*/ 11 h 11"/>
                  <a:gd name="T6" fmla="*/ 0 w 56"/>
                  <a:gd name="T7" fmla="*/ 11 h 11"/>
                </a:gdLst>
                <a:ahLst/>
                <a:cxnLst>
                  <a:cxn ang="0">
                    <a:pos x="T0" y="T1"/>
                  </a:cxn>
                  <a:cxn ang="0">
                    <a:pos x="T2" y="T3"/>
                  </a:cxn>
                  <a:cxn ang="0">
                    <a:pos x="T4" y="T5"/>
                  </a:cxn>
                  <a:cxn ang="0">
                    <a:pos x="T6" y="T7"/>
                  </a:cxn>
                </a:cxnLst>
                <a:rect l="0" t="0" r="r" b="b"/>
                <a:pathLst>
                  <a:path w="56" h="11">
                    <a:moveTo>
                      <a:pt x="0" y="11"/>
                    </a:moveTo>
                    <a:cubicBezTo>
                      <a:pt x="18" y="6"/>
                      <a:pt x="35" y="0"/>
                      <a:pt x="56" y="11"/>
                    </a:cubicBezTo>
                    <a:cubicBezTo>
                      <a:pt x="38" y="11"/>
                      <a:pt x="22" y="11"/>
                      <a:pt x="6" y="11"/>
                    </a:cubicBezTo>
                    <a:cubicBezTo>
                      <a:pt x="4" y="11"/>
                      <a:pt x="2" y="11"/>
                      <a:pt x="0"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3" name="Freeform 676">
                <a:extLst>
                  <a:ext uri="{FF2B5EF4-FFF2-40B4-BE49-F238E27FC236}">
                    <a16:creationId xmlns:a16="http://schemas.microsoft.com/office/drawing/2014/main" id="{1A42AC89-7202-F27B-7CF7-B40A43273228}"/>
                  </a:ext>
                </a:extLst>
              </p:cNvPr>
              <p:cNvSpPr/>
              <p:nvPr/>
            </p:nvSpPr>
            <p:spPr bwMode="auto">
              <a:xfrm>
                <a:off x="376" y="1265"/>
                <a:ext cx="25" cy="20"/>
              </a:xfrm>
              <a:custGeom>
                <a:avLst/>
                <a:gdLst>
                  <a:gd name="T0" fmla="*/ 6 w 22"/>
                  <a:gd name="T1" fmla="*/ 17 h 17"/>
                  <a:gd name="T2" fmla="*/ 0 w 22"/>
                  <a:gd name="T3" fmla="*/ 0 h 17"/>
                  <a:gd name="T4" fmla="*/ 22 w 22"/>
                  <a:gd name="T5" fmla="*/ 6 h 17"/>
                  <a:gd name="T6" fmla="*/ 6 w 22"/>
                  <a:gd name="T7" fmla="*/ 17 h 17"/>
                </a:gdLst>
                <a:ahLst/>
                <a:cxnLst>
                  <a:cxn ang="0">
                    <a:pos x="T0" y="T1"/>
                  </a:cxn>
                  <a:cxn ang="0">
                    <a:pos x="T2" y="T3"/>
                  </a:cxn>
                  <a:cxn ang="0">
                    <a:pos x="T4" y="T5"/>
                  </a:cxn>
                  <a:cxn ang="0">
                    <a:pos x="T6" y="T7"/>
                  </a:cxn>
                </a:cxnLst>
                <a:rect l="0" t="0" r="r" b="b"/>
                <a:pathLst>
                  <a:path w="22" h="17">
                    <a:moveTo>
                      <a:pt x="6" y="17"/>
                    </a:moveTo>
                    <a:cubicBezTo>
                      <a:pt x="4" y="11"/>
                      <a:pt x="2" y="5"/>
                      <a:pt x="0" y="0"/>
                    </a:cubicBezTo>
                    <a:cubicBezTo>
                      <a:pt x="8" y="0"/>
                      <a:pt x="14" y="3"/>
                      <a:pt x="22" y="6"/>
                    </a:cubicBezTo>
                    <a:cubicBezTo>
                      <a:pt x="18" y="13"/>
                      <a:pt x="11" y="14"/>
                      <a:pt x="6"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4" name="Freeform 677">
                <a:extLst>
                  <a:ext uri="{FF2B5EF4-FFF2-40B4-BE49-F238E27FC236}">
                    <a16:creationId xmlns:a16="http://schemas.microsoft.com/office/drawing/2014/main" id="{749C2943-80D4-49CC-4916-79088FFC86FC}"/>
                  </a:ext>
                </a:extLst>
              </p:cNvPr>
              <p:cNvSpPr/>
              <p:nvPr/>
            </p:nvSpPr>
            <p:spPr bwMode="auto">
              <a:xfrm>
                <a:off x="142" y="1445"/>
                <a:ext cx="6" cy="11"/>
              </a:xfrm>
              <a:custGeom>
                <a:avLst/>
                <a:gdLst>
                  <a:gd name="T0" fmla="*/ 0 w 5"/>
                  <a:gd name="T1" fmla="*/ 10 h 10"/>
                  <a:gd name="T2" fmla="*/ 0 w 5"/>
                  <a:gd name="T3" fmla="*/ 0 h 10"/>
                  <a:gd name="T4" fmla="*/ 4 w 5"/>
                  <a:gd name="T5" fmla="*/ 8 h 10"/>
                  <a:gd name="T6" fmla="*/ 0 w 5"/>
                  <a:gd name="T7" fmla="*/ 10 h 10"/>
                </a:gdLst>
                <a:ahLst/>
                <a:cxnLst>
                  <a:cxn ang="0">
                    <a:pos x="T0" y="T1"/>
                  </a:cxn>
                  <a:cxn ang="0">
                    <a:pos x="T2" y="T3"/>
                  </a:cxn>
                  <a:cxn ang="0">
                    <a:pos x="T4" y="T5"/>
                  </a:cxn>
                  <a:cxn ang="0">
                    <a:pos x="T6" y="T7"/>
                  </a:cxn>
                </a:cxnLst>
                <a:rect l="0" t="0" r="r" b="b"/>
                <a:pathLst>
                  <a:path w="5" h="10">
                    <a:moveTo>
                      <a:pt x="0" y="10"/>
                    </a:moveTo>
                    <a:cubicBezTo>
                      <a:pt x="0" y="7"/>
                      <a:pt x="0" y="3"/>
                      <a:pt x="0" y="0"/>
                    </a:cubicBezTo>
                    <a:cubicBezTo>
                      <a:pt x="5" y="0"/>
                      <a:pt x="5" y="4"/>
                      <a:pt x="4" y="8"/>
                    </a:cubicBezTo>
                    <a:cubicBezTo>
                      <a:pt x="3" y="9"/>
                      <a:pt x="1" y="10"/>
                      <a:pt x="0"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5" name="Freeform 678">
                <a:extLst>
                  <a:ext uri="{FF2B5EF4-FFF2-40B4-BE49-F238E27FC236}">
                    <a16:creationId xmlns:a16="http://schemas.microsoft.com/office/drawing/2014/main" id="{20E9ED20-C6D5-681D-D9E3-0C0B77162427}"/>
                  </a:ext>
                </a:extLst>
              </p:cNvPr>
              <p:cNvSpPr/>
              <p:nvPr/>
            </p:nvSpPr>
            <p:spPr bwMode="auto">
              <a:xfrm>
                <a:off x="211" y="1472"/>
                <a:ext cx="6" cy="5"/>
              </a:xfrm>
              <a:custGeom>
                <a:avLst/>
                <a:gdLst>
                  <a:gd name="T0" fmla="*/ 5 w 5"/>
                  <a:gd name="T1" fmla="*/ 0 h 4"/>
                  <a:gd name="T2" fmla="*/ 2 w 5"/>
                  <a:gd name="T3" fmla="*/ 4 h 4"/>
                  <a:gd name="T4" fmla="*/ 2 w 5"/>
                  <a:gd name="T5" fmla="*/ 0 h 4"/>
                  <a:gd name="T6" fmla="*/ 5 w 5"/>
                  <a:gd name="T7" fmla="*/ 0 h 4"/>
                </a:gdLst>
                <a:ahLst/>
                <a:cxnLst>
                  <a:cxn ang="0">
                    <a:pos x="T0" y="T1"/>
                  </a:cxn>
                  <a:cxn ang="0">
                    <a:pos x="T2" y="T3"/>
                  </a:cxn>
                  <a:cxn ang="0">
                    <a:pos x="T4" y="T5"/>
                  </a:cxn>
                  <a:cxn ang="0">
                    <a:pos x="T6" y="T7"/>
                  </a:cxn>
                </a:cxnLst>
                <a:rect l="0" t="0" r="r" b="b"/>
                <a:pathLst>
                  <a:path w="5" h="4">
                    <a:moveTo>
                      <a:pt x="5" y="0"/>
                    </a:moveTo>
                    <a:cubicBezTo>
                      <a:pt x="5" y="2"/>
                      <a:pt x="4" y="4"/>
                      <a:pt x="2" y="4"/>
                    </a:cubicBezTo>
                    <a:cubicBezTo>
                      <a:pt x="0" y="3"/>
                      <a:pt x="1" y="1"/>
                      <a:pt x="2" y="0"/>
                    </a:cubicBezTo>
                    <a:cubicBezTo>
                      <a:pt x="3" y="0"/>
                      <a:pt x="4" y="0"/>
                      <a:pt x="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6" name="Freeform 679">
                <a:extLst>
                  <a:ext uri="{FF2B5EF4-FFF2-40B4-BE49-F238E27FC236}">
                    <a16:creationId xmlns:a16="http://schemas.microsoft.com/office/drawing/2014/main" id="{409E2BEB-7CCD-6442-8564-B6A8ED0BCBB6}"/>
                  </a:ext>
                </a:extLst>
              </p:cNvPr>
              <p:cNvSpPr/>
              <p:nvPr/>
            </p:nvSpPr>
            <p:spPr bwMode="auto">
              <a:xfrm>
                <a:off x="422" y="1175"/>
                <a:ext cx="2" cy="4"/>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2" y="0"/>
                      <a:pt x="2" y="2"/>
                      <a:pt x="2" y="4"/>
                    </a:cubicBezTo>
                    <a:cubicBezTo>
                      <a:pt x="1" y="2"/>
                      <a:pt x="0" y="1"/>
                      <a:pt x="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7" name="Freeform 680">
                <a:extLst>
                  <a:ext uri="{FF2B5EF4-FFF2-40B4-BE49-F238E27FC236}">
                    <a16:creationId xmlns:a16="http://schemas.microsoft.com/office/drawing/2014/main" id="{A608835D-604E-2BD6-D119-B2554AD34ECC}"/>
                  </a:ext>
                </a:extLst>
              </p:cNvPr>
              <p:cNvSpPr/>
              <p:nvPr/>
            </p:nvSpPr>
            <p:spPr bwMode="auto">
              <a:xfrm>
                <a:off x="404" y="1811"/>
                <a:ext cx="61" cy="50"/>
              </a:xfrm>
              <a:custGeom>
                <a:avLst/>
                <a:gdLst>
                  <a:gd name="T0" fmla="*/ 40 w 53"/>
                  <a:gd name="T1" fmla="*/ 44 h 44"/>
                  <a:gd name="T2" fmla="*/ 33 w 53"/>
                  <a:gd name="T3" fmla="*/ 41 h 44"/>
                  <a:gd name="T4" fmla="*/ 28 w 53"/>
                  <a:gd name="T5" fmla="*/ 33 h 44"/>
                  <a:gd name="T6" fmla="*/ 21 w 53"/>
                  <a:gd name="T7" fmla="*/ 24 h 44"/>
                  <a:gd name="T8" fmla="*/ 6 w 53"/>
                  <a:gd name="T9" fmla="*/ 5 h 44"/>
                  <a:gd name="T10" fmla="*/ 8 w 53"/>
                  <a:gd name="T11" fmla="*/ 0 h 44"/>
                  <a:gd name="T12" fmla="*/ 26 w 53"/>
                  <a:gd name="T13" fmla="*/ 0 h 44"/>
                  <a:gd name="T14" fmla="*/ 27 w 53"/>
                  <a:gd name="T15" fmla="*/ 3 h 44"/>
                  <a:gd name="T16" fmla="*/ 22 w 53"/>
                  <a:gd name="T17" fmla="*/ 16 h 44"/>
                  <a:gd name="T18" fmla="*/ 36 w 53"/>
                  <a:gd name="T19" fmla="*/ 17 h 44"/>
                  <a:gd name="T20" fmla="*/ 50 w 53"/>
                  <a:gd name="T21" fmla="*/ 13 h 44"/>
                  <a:gd name="T22" fmla="*/ 40 w 53"/>
                  <a:gd name="T23"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44">
                    <a:moveTo>
                      <a:pt x="40" y="44"/>
                    </a:moveTo>
                    <a:cubicBezTo>
                      <a:pt x="38" y="43"/>
                      <a:pt x="36" y="41"/>
                      <a:pt x="33" y="41"/>
                    </a:cubicBezTo>
                    <a:cubicBezTo>
                      <a:pt x="26" y="42"/>
                      <a:pt x="25" y="39"/>
                      <a:pt x="28" y="33"/>
                    </a:cubicBezTo>
                    <a:cubicBezTo>
                      <a:pt x="32" y="25"/>
                      <a:pt x="31" y="22"/>
                      <a:pt x="21" y="24"/>
                    </a:cubicBezTo>
                    <a:cubicBezTo>
                      <a:pt x="3" y="27"/>
                      <a:pt x="0" y="23"/>
                      <a:pt x="6" y="5"/>
                    </a:cubicBezTo>
                    <a:cubicBezTo>
                      <a:pt x="6" y="3"/>
                      <a:pt x="7" y="2"/>
                      <a:pt x="8" y="0"/>
                    </a:cubicBezTo>
                    <a:cubicBezTo>
                      <a:pt x="14" y="0"/>
                      <a:pt x="20" y="0"/>
                      <a:pt x="26" y="0"/>
                    </a:cubicBezTo>
                    <a:cubicBezTo>
                      <a:pt x="26" y="2"/>
                      <a:pt x="27" y="3"/>
                      <a:pt x="27" y="3"/>
                    </a:cubicBezTo>
                    <a:cubicBezTo>
                      <a:pt x="25" y="7"/>
                      <a:pt x="19" y="11"/>
                      <a:pt x="22" y="16"/>
                    </a:cubicBezTo>
                    <a:cubicBezTo>
                      <a:pt x="25" y="19"/>
                      <a:pt x="31" y="17"/>
                      <a:pt x="36" y="17"/>
                    </a:cubicBezTo>
                    <a:cubicBezTo>
                      <a:pt x="41" y="16"/>
                      <a:pt x="45" y="14"/>
                      <a:pt x="50" y="13"/>
                    </a:cubicBezTo>
                    <a:cubicBezTo>
                      <a:pt x="53" y="25"/>
                      <a:pt x="40" y="32"/>
                      <a:pt x="40" y="4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8" name="Freeform 681">
                <a:extLst>
                  <a:ext uri="{FF2B5EF4-FFF2-40B4-BE49-F238E27FC236}">
                    <a16:creationId xmlns:a16="http://schemas.microsoft.com/office/drawing/2014/main" id="{49841BDA-C96D-1C02-256B-A19813D34021}"/>
                  </a:ext>
                </a:extLst>
              </p:cNvPr>
              <p:cNvSpPr/>
              <p:nvPr/>
            </p:nvSpPr>
            <p:spPr bwMode="auto">
              <a:xfrm>
                <a:off x="131" y="1593"/>
                <a:ext cx="84" cy="19"/>
              </a:xfrm>
              <a:custGeom>
                <a:avLst/>
                <a:gdLst>
                  <a:gd name="T0" fmla="*/ 21 w 74"/>
                  <a:gd name="T1" fmla="*/ 8 h 17"/>
                  <a:gd name="T2" fmla="*/ 0 w 74"/>
                  <a:gd name="T3" fmla="*/ 0 h 17"/>
                  <a:gd name="T4" fmla="*/ 74 w 74"/>
                  <a:gd name="T5" fmla="*/ 3 h 17"/>
                  <a:gd name="T6" fmla="*/ 7 w 74"/>
                  <a:gd name="T7" fmla="*/ 16 h 17"/>
                  <a:gd name="T8" fmla="*/ 21 w 74"/>
                  <a:gd name="T9" fmla="*/ 8 h 17"/>
                </a:gdLst>
                <a:ahLst/>
                <a:cxnLst>
                  <a:cxn ang="0">
                    <a:pos x="T0" y="T1"/>
                  </a:cxn>
                  <a:cxn ang="0">
                    <a:pos x="T2" y="T3"/>
                  </a:cxn>
                  <a:cxn ang="0">
                    <a:pos x="T4" y="T5"/>
                  </a:cxn>
                  <a:cxn ang="0">
                    <a:pos x="T6" y="T7"/>
                  </a:cxn>
                  <a:cxn ang="0">
                    <a:pos x="T8" y="T9"/>
                  </a:cxn>
                </a:cxnLst>
                <a:rect l="0" t="0" r="r" b="b"/>
                <a:pathLst>
                  <a:path w="74" h="17">
                    <a:moveTo>
                      <a:pt x="21" y="8"/>
                    </a:moveTo>
                    <a:cubicBezTo>
                      <a:pt x="14" y="5"/>
                      <a:pt x="5" y="7"/>
                      <a:pt x="0" y="0"/>
                    </a:cubicBezTo>
                    <a:cubicBezTo>
                      <a:pt x="24" y="4"/>
                      <a:pt x="49" y="12"/>
                      <a:pt x="74" y="3"/>
                    </a:cubicBezTo>
                    <a:cubicBezTo>
                      <a:pt x="53" y="11"/>
                      <a:pt x="31" y="17"/>
                      <a:pt x="7" y="16"/>
                    </a:cubicBezTo>
                    <a:cubicBezTo>
                      <a:pt x="11" y="9"/>
                      <a:pt x="17" y="13"/>
                      <a:pt x="21"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9" name="Freeform 682">
                <a:extLst>
                  <a:ext uri="{FF2B5EF4-FFF2-40B4-BE49-F238E27FC236}">
                    <a16:creationId xmlns:a16="http://schemas.microsoft.com/office/drawing/2014/main" id="{C551C714-C157-D06E-4116-719657F2206E}"/>
                  </a:ext>
                </a:extLst>
              </p:cNvPr>
              <p:cNvSpPr/>
              <p:nvPr/>
            </p:nvSpPr>
            <p:spPr bwMode="auto">
              <a:xfrm>
                <a:off x="445" y="1711"/>
                <a:ext cx="49" cy="40"/>
              </a:xfrm>
              <a:custGeom>
                <a:avLst/>
                <a:gdLst>
                  <a:gd name="T0" fmla="*/ 42 w 43"/>
                  <a:gd name="T1" fmla="*/ 32 h 35"/>
                  <a:gd name="T2" fmla="*/ 28 w 43"/>
                  <a:gd name="T3" fmla="*/ 34 h 35"/>
                  <a:gd name="T4" fmla="*/ 18 w 43"/>
                  <a:gd name="T5" fmla="*/ 23 h 35"/>
                  <a:gd name="T6" fmla="*/ 18 w 43"/>
                  <a:gd name="T7" fmla="*/ 19 h 35"/>
                  <a:gd name="T8" fmla="*/ 2 w 43"/>
                  <a:gd name="T9" fmla="*/ 5 h 35"/>
                  <a:gd name="T10" fmla="*/ 0 w 43"/>
                  <a:gd name="T11" fmla="*/ 3 h 35"/>
                  <a:gd name="T12" fmla="*/ 9 w 43"/>
                  <a:gd name="T13" fmla="*/ 0 h 35"/>
                  <a:gd name="T14" fmla="*/ 20 w 43"/>
                  <a:gd name="T15" fmla="*/ 7 h 35"/>
                  <a:gd name="T16" fmla="*/ 26 w 43"/>
                  <a:gd name="T17" fmla="*/ 16 h 35"/>
                  <a:gd name="T18" fmla="*/ 34 w 43"/>
                  <a:gd name="T19" fmla="*/ 25 h 35"/>
                  <a:gd name="T20" fmla="*/ 42 w 43"/>
                  <a:gd name="T21" fmla="*/ 3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35">
                    <a:moveTo>
                      <a:pt x="42" y="32"/>
                    </a:moveTo>
                    <a:cubicBezTo>
                      <a:pt x="37" y="33"/>
                      <a:pt x="33" y="33"/>
                      <a:pt x="28" y="34"/>
                    </a:cubicBezTo>
                    <a:cubicBezTo>
                      <a:pt x="20" y="35"/>
                      <a:pt x="13" y="35"/>
                      <a:pt x="18" y="23"/>
                    </a:cubicBezTo>
                    <a:cubicBezTo>
                      <a:pt x="18" y="22"/>
                      <a:pt x="18" y="20"/>
                      <a:pt x="18" y="19"/>
                    </a:cubicBezTo>
                    <a:cubicBezTo>
                      <a:pt x="9" y="19"/>
                      <a:pt x="11" y="5"/>
                      <a:pt x="2" y="5"/>
                    </a:cubicBezTo>
                    <a:cubicBezTo>
                      <a:pt x="1" y="4"/>
                      <a:pt x="0" y="4"/>
                      <a:pt x="0" y="3"/>
                    </a:cubicBezTo>
                    <a:cubicBezTo>
                      <a:pt x="3" y="2"/>
                      <a:pt x="6" y="1"/>
                      <a:pt x="9" y="0"/>
                    </a:cubicBezTo>
                    <a:cubicBezTo>
                      <a:pt x="10" y="6"/>
                      <a:pt x="15" y="7"/>
                      <a:pt x="20" y="7"/>
                    </a:cubicBezTo>
                    <a:cubicBezTo>
                      <a:pt x="26" y="7"/>
                      <a:pt x="30" y="9"/>
                      <a:pt x="26" y="16"/>
                    </a:cubicBezTo>
                    <a:cubicBezTo>
                      <a:pt x="23" y="24"/>
                      <a:pt x="23" y="29"/>
                      <a:pt x="34" y="25"/>
                    </a:cubicBezTo>
                    <a:cubicBezTo>
                      <a:pt x="40" y="23"/>
                      <a:pt x="43" y="25"/>
                      <a:pt x="42" y="3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0" name="Freeform 683">
                <a:extLst>
                  <a:ext uri="{FF2B5EF4-FFF2-40B4-BE49-F238E27FC236}">
                    <a16:creationId xmlns:a16="http://schemas.microsoft.com/office/drawing/2014/main" id="{053D0A68-80E9-89DA-E95E-F7F7B53B3D11}"/>
                  </a:ext>
                </a:extLst>
              </p:cNvPr>
              <p:cNvSpPr/>
              <p:nvPr/>
            </p:nvSpPr>
            <p:spPr bwMode="auto">
              <a:xfrm>
                <a:off x="25" y="1468"/>
                <a:ext cx="79" cy="14"/>
              </a:xfrm>
              <a:custGeom>
                <a:avLst/>
                <a:gdLst>
                  <a:gd name="T0" fmla="*/ 27 w 69"/>
                  <a:gd name="T1" fmla="*/ 11 h 12"/>
                  <a:gd name="T2" fmla="*/ 32 w 69"/>
                  <a:gd name="T3" fmla="*/ 8 h 12"/>
                  <a:gd name="T4" fmla="*/ 6 w 69"/>
                  <a:gd name="T5" fmla="*/ 9 h 12"/>
                  <a:gd name="T6" fmla="*/ 0 w 69"/>
                  <a:gd name="T7" fmla="*/ 5 h 12"/>
                  <a:gd name="T8" fmla="*/ 6 w 69"/>
                  <a:gd name="T9" fmla="*/ 0 h 12"/>
                  <a:gd name="T10" fmla="*/ 62 w 69"/>
                  <a:gd name="T11" fmla="*/ 4 h 12"/>
                  <a:gd name="T12" fmla="*/ 69 w 69"/>
                  <a:gd name="T13" fmla="*/ 9 h 12"/>
                  <a:gd name="T14" fmla="*/ 27 w 69"/>
                  <a:gd name="T15" fmla="*/ 12 h 12"/>
                  <a:gd name="T16" fmla="*/ 27 w 69"/>
                  <a:gd name="T1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12">
                    <a:moveTo>
                      <a:pt x="27" y="11"/>
                    </a:moveTo>
                    <a:cubicBezTo>
                      <a:pt x="28" y="10"/>
                      <a:pt x="30" y="9"/>
                      <a:pt x="32" y="8"/>
                    </a:cubicBezTo>
                    <a:cubicBezTo>
                      <a:pt x="23" y="4"/>
                      <a:pt x="15" y="9"/>
                      <a:pt x="6" y="9"/>
                    </a:cubicBezTo>
                    <a:cubicBezTo>
                      <a:pt x="3" y="9"/>
                      <a:pt x="0" y="11"/>
                      <a:pt x="0" y="5"/>
                    </a:cubicBezTo>
                    <a:cubicBezTo>
                      <a:pt x="0" y="2"/>
                      <a:pt x="1" y="0"/>
                      <a:pt x="6" y="0"/>
                    </a:cubicBezTo>
                    <a:cubicBezTo>
                      <a:pt x="25" y="2"/>
                      <a:pt x="44" y="3"/>
                      <a:pt x="62" y="4"/>
                    </a:cubicBezTo>
                    <a:cubicBezTo>
                      <a:pt x="65" y="4"/>
                      <a:pt x="67" y="4"/>
                      <a:pt x="69" y="9"/>
                    </a:cubicBezTo>
                    <a:cubicBezTo>
                      <a:pt x="54" y="4"/>
                      <a:pt x="41" y="11"/>
                      <a:pt x="27" y="12"/>
                    </a:cubicBezTo>
                    <a:lnTo>
                      <a:pt x="27" y="1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1" name="Freeform 684">
                <a:extLst>
                  <a:ext uri="{FF2B5EF4-FFF2-40B4-BE49-F238E27FC236}">
                    <a16:creationId xmlns:a16="http://schemas.microsoft.com/office/drawing/2014/main" id="{7693F671-2832-B06A-6BA3-79B4AD944AF5}"/>
                  </a:ext>
                </a:extLst>
              </p:cNvPr>
              <p:cNvSpPr/>
              <p:nvPr/>
            </p:nvSpPr>
            <p:spPr bwMode="auto">
              <a:xfrm>
                <a:off x="497" y="1766"/>
                <a:ext cx="51" cy="30"/>
              </a:xfrm>
              <a:custGeom>
                <a:avLst/>
                <a:gdLst>
                  <a:gd name="T0" fmla="*/ 0 w 45"/>
                  <a:gd name="T1" fmla="*/ 12 h 26"/>
                  <a:gd name="T2" fmla="*/ 2 w 45"/>
                  <a:gd name="T3" fmla="*/ 3 h 26"/>
                  <a:gd name="T4" fmla="*/ 24 w 45"/>
                  <a:gd name="T5" fmla="*/ 10 h 26"/>
                  <a:gd name="T6" fmla="*/ 34 w 45"/>
                  <a:gd name="T7" fmla="*/ 7 h 26"/>
                  <a:gd name="T8" fmla="*/ 43 w 45"/>
                  <a:gd name="T9" fmla="*/ 3 h 26"/>
                  <a:gd name="T10" fmla="*/ 43 w 45"/>
                  <a:gd name="T11" fmla="*/ 13 h 26"/>
                  <a:gd name="T12" fmla="*/ 41 w 45"/>
                  <a:gd name="T13" fmla="*/ 20 h 26"/>
                  <a:gd name="T14" fmla="*/ 30 w 45"/>
                  <a:gd name="T15" fmla="*/ 23 h 26"/>
                  <a:gd name="T16" fmla="*/ 24 w 45"/>
                  <a:gd name="T17" fmla="*/ 20 h 26"/>
                  <a:gd name="T18" fmla="*/ 14 w 45"/>
                  <a:gd name="T19" fmla="*/ 8 h 26"/>
                  <a:gd name="T20" fmla="*/ 2 w 45"/>
                  <a:gd name="T21" fmla="*/ 14 h 26"/>
                  <a:gd name="T22" fmla="*/ 0 w 45"/>
                  <a:gd name="T23"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5" h="26">
                    <a:moveTo>
                      <a:pt x="0" y="12"/>
                    </a:moveTo>
                    <a:cubicBezTo>
                      <a:pt x="1" y="9"/>
                      <a:pt x="1" y="6"/>
                      <a:pt x="2" y="3"/>
                    </a:cubicBezTo>
                    <a:cubicBezTo>
                      <a:pt x="9" y="7"/>
                      <a:pt x="18" y="1"/>
                      <a:pt x="24" y="10"/>
                    </a:cubicBezTo>
                    <a:cubicBezTo>
                      <a:pt x="26" y="12"/>
                      <a:pt x="31" y="9"/>
                      <a:pt x="34" y="7"/>
                    </a:cubicBezTo>
                    <a:cubicBezTo>
                      <a:pt x="36" y="4"/>
                      <a:pt x="39" y="0"/>
                      <a:pt x="43" y="3"/>
                    </a:cubicBezTo>
                    <a:cubicBezTo>
                      <a:pt x="45" y="5"/>
                      <a:pt x="44" y="10"/>
                      <a:pt x="43" y="13"/>
                    </a:cubicBezTo>
                    <a:cubicBezTo>
                      <a:pt x="42" y="16"/>
                      <a:pt x="42" y="18"/>
                      <a:pt x="41" y="20"/>
                    </a:cubicBezTo>
                    <a:cubicBezTo>
                      <a:pt x="37" y="20"/>
                      <a:pt x="33" y="21"/>
                      <a:pt x="30" y="23"/>
                    </a:cubicBezTo>
                    <a:cubicBezTo>
                      <a:pt x="25" y="26"/>
                      <a:pt x="23" y="24"/>
                      <a:pt x="24" y="20"/>
                    </a:cubicBezTo>
                    <a:cubicBezTo>
                      <a:pt x="25" y="12"/>
                      <a:pt x="14" y="15"/>
                      <a:pt x="14" y="8"/>
                    </a:cubicBezTo>
                    <a:cubicBezTo>
                      <a:pt x="10" y="9"/>
                      <a:pt x="4" y="9"/>
                      <a:pt x="2" y="14"/>
                    </a:cubicBezTo>
                    <a:cubicBezTo>
                      <a:pt x="2" y="14"/>
                      <a:pt x="1" y="13"/>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2" name="Freeform 685">
                <a:extLst>
                  <a:ext uri="{FF2B5EF4-FFF2-40B4-BE49-F238E27FC236}">
                    <a16:creationId xmlns:a16="http://schemas.microsoft.com/office/drawing/2014/main" id="{D4AE39B7-0B16-BB62-1367-1E81655564E4}"/>
                  </a:ext>
                </a:extLst>
              </p:cNvPr>
              <p:cNvSpPr/>
              <p:nvPr/>
            </p:nvSpPr>
            <p:spPr bwMode="auto">
              <a:xfrm>
                <a:off x="428" y="1674"/>
                <a:ext cx="46" cy="23"/>
              </a:xfrm>
              <a:custGeom>
                <a:avLst/>
                <a:gdLst>
                  <a:gd name="T0" fmla="*/ 6 w 40"/>
                  <a:gd name="T1" fmla="*/ 1 h 20"/>
                  <a:gd name="T2" fmla="*/ 13 w 40"/>
                  <a:gd name="T3" fmla="*/ 0 h 20"/>
                  <a:gd name="T4" fmla="*/ 39 w 40"/>
                  <a:gd name="T5" fmla="*/ 15 h 20"/>
                  <a:gd name="T6" fmla="*/ 33 w 40"/>
                  <a:gd name="T7" fmla="*/ 20 h 20"/>
                  <a:gd name="T8" fmla="*/ 7 w 40"/>
                  <a:gd name="T9" fmla="*/ 18 h 20"/>
                  <a:gd name="T10" fmla="*/ 6 w 40"/>
                  <a:gd name="T11" fmla="*/ 1 h 20"/>
                </a:gdLst>
                <a:ahLst/>
                <a:cxnLst>
                  <a:cxn ang="0">
                    <a:pos x="T0" y="T1"/>
                  </a:cxn>
                  <a:cxn ang="0">
                    <a:pos x="T2" y="T3"/>
                  </a:cxn>
                  <a:cxn ang="0">
                    <a:pos x="T4" y="T5"/>
                  </a:cxn>
                  <a:cxn ang="0">
                    <a:pos x="T6" y="T7"/>
                  </a:cxn>
                  <a:cxn ang="0">
                    <a:pos x="T8" y="T9"/>
                  </a:cxn>
                  <a:cxn ang="0">
                    <a:pos x="T10" y="T11"/>
                  </a:cxn>
                </a:cxnLst>
                <a:rect l="0" t="0" r="r" b="b"/>
                <a:pathLst>
                  <a:path w="40" h="20">
                    <a:moveTo>
                      <a:pt x="6" y="1"/>
                    </a:moveTo>
                    <a:cubicBezTo>
                      <a:pt x="8" y="1"/>
                      <a:pt x="11" y="0"/>
                      <a:pt x="13" y="0"/>
                    </a:cubicBezTo>
                    <a:cubicBezTo>
                      <a:pt x="19" y="9"/>
                      <a:pt x="31" y="8"/>
                      <a:pt x="39" y="15"/>
                    </a:cubicBezTo>
                    <a:cubicBezTo>
                      <a:pt x="40" y="19"/>
                      <a:pt x="34" y="17"/>
                      <a:pt x="33" y="20"/>
                    </a:cubicBezTo>
                    <a:cubicBezTo>
                      <a:pt x="25" y="20"/>
                      <a:pt x="16" y="14"/>
                      <a:pt x="7" y="18"/>
                    </a:cubicBezTo>
                    <a:cubicBezTo>
                      <a:pt x="0" y="13"/>
                      <a:pt x="5" y="7"/>
                      <a:pt x="6"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3" name="Freeform 686">
                <a:extLst>
                  <a:ext uri="{FF2B5EF4-FFF2-40B4-BE49-F238E27FC236}">
                    <a16:creationId xmlns:a16="http://schemas.microsoft.com/office/drawing/2014/main" id="{F48E1670-AE74-BB40-8D09-432D87300410}"/>
                  </a:ext>
                </a:extLst>
              </p:cNvPr>
              <p:cNvSpPr/>
              <p:nvPr/>
            </p:nvSpPr>
            <p:spPr bwMode="auto">
              <a:xfrm>
                <a:off x="431" y="1866"/>
                <a:ext cx="37" cy="26"/>
              </a:xfrm>
              <a:custGeom>
                <a:avLst/>
                <a:gdLst>
                  <a:gd name="T0" fmla="*/ 32 w 32"/>
                  <a:gd name="T1" fmla="*/ 10 h 23"/>
                  <a:gd name="T2" fmla="*/ 28 w 32"/>
                  <a:gd name="T3" fmla="*/ 15 h 23"/>
                  <a:gd name="T4" fmla="*/ 21 w 32"/>
                  <a:gd name="T5" fmla="*/ 22 h 23"/>
                  <a:gd name="T6" fmla="*/ 0 w 32"/>
                  <a:gd name="T7" fmla="*/ 18 h 23"/>
                  <a:gd name="T8" fmla="*/ 21 w 32"/>
                  <a:gd name="T9" fmla="*/ 0 h 23"/>
                  <a:gd name="T10" fmla="*/ 32 w 32"/>
                  <a:gd name="T11" fmla="*/ 10 h 23"/>
                </a:gdLst>
                <a:ahLst/>
                <a:cxnLst>
                  <a:cxn ang="0">
                    <a:pos x="T0" y="T1"/>
                  </a:cxn>
                  <a:cxn ang="0">
                    <a:pos x="T2" y="T3"/>
                  </a:cxn>
                  <a:cxn ang="0">
                    <a:pos x="T4" y="T5"/>
                  </a:cxn>
                  <a:cxn ang="0">
                    <a:pos x="T6" y="T7"/>
                  </a:cxn>
                  <a:cxn ang="0">
                    <a:pos x="T8" y="T9"/>
                  </a:cxn>
                  <a:cxn ang="0">
                    <a:pos x="T10" y="T11"/>
                  </a:cxn>
                </a:cxnLst>
                <a:rect l="0" t="0" r="r" b="b"/>
                <a:pathLst>
                  <a:path w="32" h="23">
                    <a:moveTo>
                      <a:pt x="32" y="10"/>
                    </a:moveTo>
                    <a:cubicBezTo>
                      <a:pt x="29" y="10"/>
                      <a:pt x="28" y="12"/>
                      <a:pt x="28" y="15"/>
                    </a:cubicBezTo>
                    <a:cubicBezTo>
                      <a:pt x="25" y="16"/>
                      <a:pt x="23" y="19"/>
                      <a:pt x="21" y="22"/>
                    </a:cubicBezTo>
                    <a:cubicBezTo>
                      <a:pt x="15" y="22"/>
                      <a:pt x="9" y="23"/>
                      <a:pt x="0" y="18"/>
                    </a:cubicBezTo>
                    <a:cubicBezTo>
                      <a:pt x="7" y="12"/>
                      <a:pt x="14" y="6"/>
                      <a:pt x="21" y="0"/>
                    </a:cubicBezTo>
                    <a:cubicBezTo>
                      <a:pt x="25" y="2"/>
                      <a:pt x="32" y="2"/>
                      <a:pt x="32"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4" name="Freeform 687">
                <a:extLst>
                  <a:ext uri="{FF2B5EF4-FFF2-40B4-BE49-F238E27FC236}">
                    <a16:creationId xmlns:a16="http://schemas.microsoft.com/office/drawing/2014/main" id="{D4EFA20A-42B6-C3EA-9BE1-80C6AC41E545}"/>
                  </a:ext>
                </a:extLst>
              </p:cNvPr>
              <p:cNvSpPr/>
              <p:nvPr/>
            </p:nvSpPr>
            <p:spPr bwMode="auto">
              <a:xfrm>
                <a:off x="193" y="1489"/>
                <a:ext cx="29" cy="52"/>
              </a:xfrm>
              <a:custGeom>
                <a:avLst/>
                <a:gdLst>
                  <a:gd name="T0" fmla="*/ 0 w 26"/>
                  <a:gd name="T1" fmla="*/ 1 h 46"/>
                  <a:gd name="T2" fmla="*/ 22 w 26"/>
                  <a:gd name="T3" fmla="*/ 21 h 46"/>
                  <a:gd name="T4" fmla="*/ 21 w 26"/>
                  <a:gd name="T5" fmla="*/ 40 h 46"/>
                  <a:gd name="T6" fmla="*/ 14 w 26"/>
                  <a:gd name="T7" fmla="*/ 31 h 46"/>
                  <a:gd name="T8" fmla="*/ 14 w 26"/>
                  <a:gd name="T9" fmla="*/ 24 h 46"/>
                  <a:gd name="T10" fmla="*/ 0 w 26"/>
                  <a:gd name="T11" fmla="*/ 1 h 46"/>
                </a:gdLst>
                <a:ahLst/>
                <a:cxnLst>
                  <a:cxn ang="0">
                    <a:pos x="T0" y="T1"/>
                  </a:cxn>
                  <a:cxn ang="0">
                    <a:pos x="T2" y="T3"/>
                  </a:cxn>
                  <a:cxn ang="0">
                    <a:pos x="T4" y="T5"/>
                  </a:cxn>
                  <a:cxn ang="0">
                    <a:pos x="T6" y="T7"/>
                  </a:cxn>
                  <a:cxn ang="0">
                    <a:pos x="T8" y="T9"/>
                  </a:cxn>
                  <a:cxn ang="0">
                    <a:pos x="T10" y="T11"/>
                  </a:cxn>
                </a:cxnLst>
                <a:rect l="0" t="0" r="r" b="b"/>
                <a:pathLst>
                  <a:path w="26" h="46">
                    <a:moveTo>
                      <a:pt x="0" y="1"/>
                    </a:moveTo>
                    <a:cubicBezTo>
                      <a:pt x="16" y="0"/>
                      <a:pt x="20" y="10"/>
                      <a:pt x="22" y="21"/>
                    </a:cubicBezTo>
                    <a:cubicBezTo>
                      <a:pt x="23" y="28"/>
                      <a:pt x="26" y="37"/>
                      <a:pt x="21" y="40"/>
                    </a:cubicBezTo>
                    <a:cubicBezTo>
                      <a:pt x="12" y="46"/>
                      <a:pt x="15" y="35"/>
                      <a:pt x="14" y="31"/>
                    </a:cubicBezTo>
                    <a:cubicBezTo>
                      <a:pt x="13" y="29"/>
                      <a:pt x="14" y="26"/>
                      <a:pt x="14" y="24"/>
                    </a:cubicBezTo>
                    <a:cubicBezTo>
                      <a:pt x="13" y="15"/>
                      <a:pt x="10" y="7"/>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5" name="Freeform 688">
                <a:extLst>
                  <a:ext uri="{FF2B5EF4-FFF2-40B4-BE49-F238E27FC236}">
                    <a16:creationId xmlns:a16="http://schemas.microsoft.com/office/drawing/2014/main" id="{E432E8E6-113D-D014-0D2B-31A92788733A}"/>
                  </a:ext>
                </a:extLst>
              </p:cNvPr>
              <p:cNvSpPr/>
              <p:nvPr/>
            </p:nvSpPr>
            <p:spPr bwMode="auto">
              <a:xfrm>
                <a:off x="198" y="1570"/>
                <a:ext cx="55" cy="31"/>
              </a:xfrm>
              <a:custGeom>
                <a:avLst/>
                <a:gdLst>
                  <a:gd name="T0" fmla="*/ 48 w 48"/>
                  <a:gd name="T1" fmla="*/ 0 h 27"/>
                  <a:gd name="T2" fmla="*/ 28 w 48"/>
                  <a:gd name="T3" fmla="*/ 24 h 27"/>
                  <a:gd name="T4" fmla="*/ 22 w 48"/>
                  <a:gd name="T5" fmla="*/ 23 h 27"/>
                  <a:gd name="T6" fmla="*/ 5 w 48"/>
                  <a:gd name="T7" fmla="*/ 14 h 27"/>
                  <a:gd name="T8" fmla="*/ 0 w 48"/>
                  <a:gd name="T9" fmla="*/ 11 h 27"/>
                  <a:gd name="T10" fmla="*/ 25 w 48"/>
                  <a:gd name="T11" fmla="*/ 12 h 27"/>
                  <a:gd name="T12" fmla="*/ 48 w 48"/>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48" h="27">
                    <a:moveTo>
                      <a:pt x="48" y="0"/>
                    </a:moveTo>
                    <a:cubicBezTo>
                      <a:pt x="43" y="11"/>
                      <a:pt x="33" y="16"/>
                      <a:pt x="28" y="24"/>
                    </a:cubicBezTo>
                    <a:cubicBezTo>
                      <a:pt x="26" y="27"/>
                      <a:pt x="23" y="25"/>
                      <a:pt x="22" y="23"/>
                    </a:cubicBezTo>
                    <a:cubicBezTo>
                      <a:pt x="20" y="13"/>
                      <a:pt x="12" y="14"/>
                      <a:pt x="5" y="14"/>
                    </a:cubicBezTo>
                    <a:cubicBezTo>
                      <a:pt x="3" y="14"/>
                      <a:pt x="1" y="14"/>
                      <a:pt x="0" y="11"/>
                    </a:cubicBezTo>
                    <a:cubicBezTo>
                      <a:pt x="9" y="11"/>
                      <a:pt x="17" y="11"/>
                      <a:pt x="25" y="12"/>
                    </a:cubicBezTo>
                    <a:cubicBezTo>
                      <a:pt x="35" y="14"/>
                      <a:pt x="38" y="2"/>
                      <a:pt x="4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6" name="Freeform 689">
                <a:extLst>
                  <a:ext uri="{FF2B5EF4-FFF2-40B4-BE49-F238E27FC236}">
                    <a16:creationId xmlns:a16="http://schemas.microsoft.com/office/drawing/2014/main" id="{30D926FC-8C31-5926-43FF-566980B09DE7}"/>
                  </a:ext>
                </a:extLst>
              </p:cNvPr>
              <p:cNvSpPr/>
              <p:nvPr/>
            </p:nvSpPr>
            <p:spPr bwMode="auto">
              <a:xfrm>
                <a:off x="244" y="1502"/>
                <a:ext cx="16" cy="43"/>
              </a:xfrm>
              <a:custGeom>
                <a:avLst/>
                <a:gdLst>
                  <a:gd name="T0" fmla="*/ 8 w 14"/>
                  <a:gd name="T1" fmla="*/ 0 h 37"/>
                  <a:gd name="T2" fmla="*/ 11 w 14"/>
                  <a:gd name="T3" fmla="*/ 37 h 37"/>
                  <a:gd name="T4" fmla="*/ 8 w 14"/>
                  <a:gd name="T5" fmla="*/ 0 h 37"/>
                </a:gdLst>
                <a:ahLst/>
                <a:cxnLst>
                  <a:cxn ang="0">
                    <a:pos x="T0" y="T1"/>
                  </a:cxn>
                  <a:cxn ang="0">
                    <a:pos x="T2" y="T3"/>
                  </a:cxn>
                  <a:cxn ang="0">
                    <a:pos x="T4" y="T5"/>
                  </a:cxn>
                </a:cxnLst>
                <a:rect l="0" t="0" r="r" b="b"/>
                <a:pathLst>
                  <a:path w="14" h="37">
                    <a:moveTo>
                      <a:pt x="8" y="0"/>
                    </a:moveTo>
                    <a:cubicBezTo>
                      <a:pt x="14" y="13"/>
                      <a:pt x="12" y="24"/>
                      <a:pt x="11" y="37"/>
                    </a:cubicBezTo>
                    <a:cubicBezTo>
                      <a:pt x="1" y="25"/>
                      <a:pt x="0" y="19"/>
                      <a:pt x="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7" name="Freeform 690">
                <a:extLst>
                  <a:ext uri="{FF2B5EF4-FFF2-40B4-BE49-F238E27FC236}">
                    <a16:creationId xmlns:a16="http://schemas.microsoft.com/office/drawing/2014/main" id="{6C3854B5-7797-D116-28E3-C52367A46203}"/>
                  </a:ext>
                </a:extLst>
              </p:cNvPr>
              <p:cNvSpPr/>
              <p:nvPr/>
            </p:nvSpPr>
            <p:spPr bwMode="auto">
              <a:xfrm>
                <a:off x="221" y="1533"/>
                <a:ext cx="28" cy="22"/>
              </a:xfrm>
              <a:custGeom>
                <a:avLst/>
                <a:gdLst>
                  <a:gd name="T0" fmla="*/ 4 w 24"/>
                  <a:gd name="T1" fmla="*/ 0 h 19"/>
                  <a:gd name="T2" fmla="*/ 24 w 24"/>
                  <a:gd name="T3" fmla="*/ 16 h 19"/>
                  <a:gd name="T4" fmla="*/ 4 w 24"/>
                  <a:gd name="T5" fmla="*/ 0 h 19"/>
                </a:gdLst>
                <a:ahLst/>
                <a:cxnLst>
                  <a:cxn ang="0">
                    <a:pos x="T0" y="T1"/>
                  </a:cxn>
                  <a:cxn ang="0">
                    <a:pos x="T2" y="T3"/>
                  </a:cxn>
                  <a:cxn ang="0">
                    <a:pos x="T4" y="T5"/>
                  </a:cxn>
                </a:cxnLst>
                <a:rect l="0" t="0" r="r" b="b"/>
                <a:pathLst>
                  <a:path w="24" h="19">
                    <a:moveTo>
                      <a:pt x="4" y="0"/>
                    </a:moveTo>
                    <a:cubicBezTo>
                      <a:pt x="8" y="8"/>
                      <a:pt x="18" y="9"/>
                      <a:pt x="24" y="16"/>
                    </a:cubicBezTo>
                    <a:cubicBezTo>
                      <a:pt x="15" y="13"/>
                      <a:pt x="0" y="19"/>
                      <a:pt x="4"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8" name="Freeform 691">
                <a:extLst>
                  <a:ext uri="{FF2B5EF4-FFF2-40B4-BE49-F238E27FC236}">
                    <a16:creationId xmlns:a16="http://schemas.microsoft.com/office/drawing/2014/main" id="{1BCABAEC-0555-EFD0-6CF9-3EB635160B55}"/>
                  </a:ext>
                </a:extLst>
              </p:cNvPr>
              <p:cNvSpPr/>
              <p:nvPr/>
            </p:nvSpPr>
            <p:spPr bwMode="auto">
              <a:xfrm>
                <a:off x="183" y="1544"/>
                <a:ext cx="20" cy="21"/>
              </a:xfrm>
              <a:custGeom>
                <a:avLst/>
                <a:gdLst>
                  <a:gd name="T0" fmla="*/ 17 w 17"/>
                  <a:gd name="T1" fmla="*/ 2 h 19"/>
                  <a:gd name="T2" fmla="*/ 0 w 17"/>
                  <a:gd name="T3" fmla="*/ 19 h 19"/>
                  <a:gd name="T4" fmla="*/ 17 w 17"/>
                  <a:gd name="T5" fmla="*/ 2 h 19"/>
                </a:gdLst>
                <a:ahLst/>
                <a:cxnLst>
                  <a:cxn ang="0">
                    <a:pos x="T0" y="T1"/>
                  </a:cxn>
                  <a:cxn ang="0">
                    <a:pos x="T2" y="T3"/>
                  </a:cxn>
                  <a:cxn ang="0">
                    <a:pos x="T4" y="T5"/>
                  </a:cxn>
                </a:cxnLst>
                <a:rect l="0" t="0" r="r" b="b"/>
                <a:pathLst>
                  <a:path w="17" h="19">
                    <a:moveTo>
                      <a:pt x="17" y="2"/>
                    </a:moveTo>
                    <a:cubicBezTo>
                      <a:pt x="11" y="9"/>
                      <a:pt x="4" y="11"/>
                      <a:pt x="0" y="19"/>
                    </a:cubicBezTo>
                    <a:cubicBezTo>
                      <a:pt x="0" y="3"/>
                      <a:pt x="3" y="0"/>
                      <a:pt x="1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9" name="Freeform 692">
                <a:extLst>
                  <a:ext uri="{FF2B5EF4-FFF2-40B4-BE49-F238E27FC236}">
                    <a16:creationId xmlns:a16="http://schemas.microsoft.com/office/drawing/2014/main" id="{A114C624-D1C2-A09C-7604-07446203F900}"/>
                  </a:ext>
                </a:extLst>
              </p:cNvPr>
              <p:cNvSpPr/>
              <p:nvPr/>
            </p:nvSpPr>
            <p:spPr bwMode="auto">
              <a:xfrm>
                <a:off x="142" y="1550"/>
                <a:ext cx="23" cy="12"/>
              </a:xfrm>
              <a:custGeom>
                <a:avLst/>
                <a:gdLst>
                  <a:gd name="T0" fmla="*/ 0 w 20"/>
                  <a:gd name="T1" fmla="*/ 9 h 10"/>
                  <a:gd name="T2" fmla="*/ 20 w 20"/>
                  <a:gd name="T3" fmla="*/ 3 h 10"/>
                  <a:gd name="T4" fmla="*/ 0 w 20"/>
                  <a:gd name="T5" fmla="*/ 10 h 10"/>
                  <a:gd name="T6" fmla="*/ 0 w 20"/>
                  <a:gd name="T7" fmla="*/ 9 h 10"/>
                </a:gdLst>
                <a:ahLst/>
                <a:cxnLst>
                  <a:cxn ang="0">
                    <a:pos x="T0" y="T1"/>
                  </a:cxn>
                  <a:cxn ang="0">
                    <a:pos x="T2" y="T3"/>
                  </a:cxn>
                  <a:cxn ang="0">
                    <a:pos x="T4" y="T5"/>
                  </a:cxn>
                  <a:cxn ang="0">
                    <a:pos x="T6" y="T7"/>
                  </a:cxn>
                </a:cxnLst>
                <a:rect l="0" t="0" r="r" b="b"/>
                <a:pathLst>
                  <a:path w="20" h="10">
                    <a:moveTo>
                      <a:pt x="0" y="9"/>
                    </a:moveTo>
                    <a:cubicBezTo>
                      <a:pt x="5" y="0"/>
                      <a:pt x="5" y="0"/>
                      <a:pt x="20" y="3"/>
                    </a:cubicBezTo>
                    <a:cubicBezTo>
                      <a:pt x="12" y="5"/>
                      <a:pt x="7" y="10"/>
                      <a:pt x="0" y="10"/>
                    </a:cubicBezTo>
                    <a:lnTo>
                      <a:pt x="0" y="9"/>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40" name="Freeform 693">
                <a:extLst>
                  <a:ext uri="{FF2B5EF4-FFF2-40B4-BE49-F238E27FC236}">
                    <a16:creationId xmlns:a16="http://schemas.microsoft.com/office/drawing/2014/main" id="{658DFC8B-15FF-AE1D-6FE6-7B94DA14BDE1}"/>
                  </a:ext>
                </a:extLst>
              </p:cNvPr>
              <p:cNvSpPr/>
              <p:nvPr/>
            </p:nvSpPr>
            <p:spPr bwMode="auto">
              <a:xfrm>
                <a:off x="102" y="1581"/>
                <a:ext cx="22" cy="11"/>
              </a:xfrm>
              <a:custGeom>
                <a:avLst/>
                <a:gdLst>
                  <a:gd name="T0" fmla="*/ 0 w 19"/>
                  <a:gd name="T1" fmla="*/ 0 h 9"/>
                  <a:gd name="T2" fmla="*/ 19 w 19"/>
                  <a:gd name="T3" fmla="*/ 6 h 9"/>
                  <a:gd name="T4" fmla="*/ 0 w 19"/>
                  <a:gd name="T5" fmla="*/ 0 h 9"/>
                </a:gdLst>
                <a:ahLst/>
                <a:cxnLst>
                  <a:cxn ang="0">
                    <a:pos x="T0" y="T1"/>
                  </a:cxn>
                  <a:cxn ang="0">
                    <a:pos x="T2" y="T3"/>
                  </a:cxn>
                  <a:cxn ang="0">
                    <a:pos x="T4" y="T5"/>
                  </a:cxn>
                </a:cxnLst>
                <a:rect l="0" t="0" r="r" b="b"/>
                <a:pathLst>
                  <a:path w="19" h="9">
                    <a:moveTo>
                      <a:pt x="0" y="0"/>
                    </a:moveTo>
                    <a:cubicBezTo>
                      <a:pt x="6" y="2"/>
                      <a:pt x="12" y="4"/>
                      <a:pt x="19" y="6"/>
                    </a:cubicBezTo>
                    <a:cubicBezTo>
                      <a:pt x="11" y="9"/>
                      <a:pt x="5" y="7"/>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41" name="Freeform 694">
                <a:extLst>
                  <a:ext uri="{FF2B5EF4-FFF2-40B4-BE49-F238E27FC236}">
                    <a16:creationId xmlns:a16="http://schemas.microsoft.com/office/drawing/2014/main" id="{8F6BFEB9-AA68-BFDE-2ADB-7ACA3AB3544E}"/>
                  </a:ext>
                </a:extLst>
              </p:cNvPr>
              <p:cNvSpPr/>
              <p:nvPr/>
            </p:nvSpPr>
            <p:spPr bwMode="auto">
              <a:xfrm>
                <a:off x="159" y="1569"/>
                <a:ext cx="11" cy="11"/>
              </a:xfrm>
              <a:custGeom>
                <a:avLst/>
                <a:gdLst>
                  <a:gd name="T0" fmla="*/ 9 w 9"/>
                  <a:gd name="T1" fmla="*/ 0 h 10"/>
                  <a:gd name="T2" fmla="*/ 0 w 9"/>
                  <a:gd name="T3" fmla="*/ 10 h 10"/>
                  <a:gd name="T4" fmla="*/ 9 w 9"/>
                  <a:gd name="T5" fmla="*/ 0 h 10"/>
                </a:gdLst>
                <a:ahLst/>
                <a:cxnLst>
                  <a:cxn ang="0">
                    <a:pos x="T0" y="T1"/>
                  </a:cxn>
                  <a:cxn ang="0">
                    <a:pos x="T2" y="T3"/>
                  </a:cxn>
                  <a:cxn ang="0">
                    <a:pos x="T4" y="T5"/>
                  </a:cxn>
                </a:cxnLst>
                <a:rect l="0" t="0" r="r" b="b"/>
                <a:pathLst>
                  <a:path w="9" h="10">
                    <a:moveTo>
                      <a:pt x="9" y="0"/>
                    </a:moveTo>
                    <a:cubicBezTo>
                      <a:pt x="9" y="5"/>
                      <a:pt x="6" y="9"/>
                      <a:pt x="0" y="10"/>
                    </a:cubicBezTo>
                    <a:cubicBezTo>
                      <a:pt x="1" y="3"/>
                      <a:pt x="5" y="1"/>
                      <a:pt x="9"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42" name="Freeform 695">
                <a:extLst>
                  <a:ext uri="{FF2B5EF4-FFF2-40B4-BE49-F238E27FC236}">
                    <a16:creationId xmlns:a16="http://schemas.microsoft.com/office/drawing/2014/main" id="{68CB6C82-242E-4DB2-7427-191AB21222BC}"/>
                  </a:ext>
                </a:extLst>
              </p:cNvPr>
              <p:cNvSpPr/>
              <p:nvPr/>
            </p:nvSpPr>
            <p:spPr bwMode="auto">
              <a:xfrm>
                <a:off x="170" y="1548"/>
                <a:ext cx="9" cy="7"/>
              </a:xfrm>
              <a:custGeom>
                <a:avLst/>
                <a:gdLst>
                  <a:gd name="T0" fmla="*/ 3 w 8"/>
                  <a:gd name="T1" fmla="*/ 6 h 6"/>
                  <a:gd name="T2" fmla="*/ 0 w 8"/>
                  <a:gd name="T3" fmla="*/ 3 h 6"/>
                  <a:gd name="T4" fmla="*/ 4 w 8"/>
                  <a:gd name="T5" fmla="*/ 0 h 6"/>
                  <a:gd name="T6" fmla="*/ 8 w 8"/>
                  <a:gd name="T7" fmla="*/ 3 h 6"/>
                  <a:gd name="T8" fmla="*/ 3 w 8"/>
                  <a:gd name="T9" fmla="*/ 6 h 6"/>
                </a:gdLst>
                <a:ahLst/>
                <a:cxnLst>
                  <a:cxn ang="0">
                    <a:pos x="T0" y="T1"/>
                  </a:cxn>
                  <a:cxn ang="0">
                    <a:pos x="T2" y="T3"/>
                  </a:cxn>
                  <a:cxn ang="0">
                    <a:pos x="T4" y="T5"/>
                  </a:cxn>
                  <a:cxn ang="0">
                    <a:pos x="T6" y="T7"/>
                  </a:cxn>
                  <a:cxn ang="0">
                    <a:pos x="T8" y="T9"/>
                  </a:cxn>
                </a:cxnLst>
                <a:rect l="0" t="0" r="r" b="b"/>
                <a:pathLst>
                  <a:path w="8" h="6">
                    <a:moveTo>
                      <a:pt x="3" y="6"/>
                    </a:moveTo>
                    <a:cubicBezTo>
                      <a:pt x="2" y="6"/>
                      <a:pt x="0" y="5"/>
                      <a:pt x="0" y="3"/>
                    </a:cubicBezTo>
                    <a:cubicBezTo>
                      <a:pt x="0" y="1"/>
                      <a:pt x="2" y="0"/>
                      <a:pt x="4" y="0"/>
                    </a:cubicBezTo>
                    <a:cubicBezTo>
                      <a:pt x="6" y="0"/>
                      <a:pt x="8" y="0"/>
                      <a:pt x="8" y="3"/>
                    </a:cubicBezTo>
                    <a:cubicBezTo>
                      <a:pt x="8" y="5"/>
                      <a:pt x="6" y="6"/>
                      <a:pt x="3"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43" name="Freeform 696">
                <a:extLst>
                  <a:ext uri="{FF2B5EF4-FFF2-40B4-BE49-F238E27FC236}">
                    <a16:creationId xmlns:a16="http://schemas.microsoft.com/office/drawing/2014/main" id="{00FAD470-EA21-E403-379D-B34A9FBD6977}"/>
                  </a:ext>
                </a:extLst>
              </p:cNvPr>
              <p:cNvSpPr/>
              <p:nvPr/>
            </p:nvSpPr>
            <p:spPr bwMode="auto">
              <a:xfrm>
                <a:off x="122" y="1560"/>
                <a:ext cx="20" cy="6"/>
              </a:xfrm>
              <a:custGeom>
                <a:avLst/>
                <a:gdLst>
                  <a:gd name="T0" fmla="*/ 17 w 17"/>
                  <a:gd name="T1" fmla="*/ 2 h 6"/>
                  <a:gd name="T2" fmla="*/ 0 w 17"/>
                  <a:gd name="T3" fmla="*/ 6 h 6"/>
                  <a:gd name="T4" fmla="*/ 17 w 17"/>
                  <a:gd name="T5" fmla="*/ 1 h 6"/>
                  <a:gd name="T6" fmla="*/ 17 w 17"/>
                  <a:gd name="T7" fmla="*/ 2 h 6"/>
                </a:gdLst>
                <a:ahLst/>
                <a:cxnLst>
                  <a:cxn ang="0">
                    <a:pos x="T0" y="T1"/>
                  </a:cxn>
                  <a:cxn ang="0">
                    <a:pos x="T2" y="T3"/>
                  </a:cxn>
                  <a:cxn ang="0">
                    <a:pos x="T4" y="T5"/>
                  </a:cxn>
                  <a:cxn ang="0">
                    <a:pos x="T6" y="T7"/>
                  </a:cxn>
                </a:cxnLst>
                <a:rect l="0" t="0" r="r" b="b"/>
                <a:pathLst>
                  <a:path w="17" h="6">
                    <a:moveTo>
                      <a:pt x="17" y="2"/>
                    </a:moveTo>
                    <a:cubicBezTo>
                      <a:pt x="12" y="5"/>
                      <a:pt x="7" y="6"/>
                      <a:pt x="0" y="6"/>
                    </a:cubicBezTo>
                    <a:cubicBezTo>
                      <a:pt x="6" y="0"/>
                      <a:pt x="12" y="2"/>
                      <a:pt x="17" y="1"/>
                    </a:cubicBezTo>
                    <a:cubicBezTo>
                      <a:pt x="17" y="1"/>
                      <a:pt x="17" y="2"/>
                      <a:pt x="1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44" name="Freeform 697">
                <a:extLst>
                  <a:ext uri="{FF2B5EF4-FFF2-40B4-BE49-F238E27FC236}">
                    <a16:creationId xmlns:a16="http://schemas.microsoft.com/office/drawing/2014/main" id="{E7797A73-3A18-232C-9D32-7D8F799715FC}"/>
                  </a:ext>
                </a:extLst>
              </p:cNvPr>
              <p:cNvSpPr/>
              <p:nvPr/>
            </p:nvSpPr>
            <p:spPr bwMode="auto">
              <a:xfrm>
                <a:off x="153" y="1585"/>
                <a:ext cx="4"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0"/>
                      <a:pt x="2" y="0"/>
                      <a:pt x="3" y="1"/>
                    </a:cubicBezTo>
                    <a:cubicBezTo>
                      <a:pt x="3" y="1"/>
                      <a:pt x="3" y="2"/>
                      <a:pt x="2" y="3"/>
                    </a:cubicBezTo>
                    <a:cubicBezTo>
                      <a:pt x="2" y="3"/>
                      <a:pt x="1" y="2"/>
                      <a:pt x="0" y="2"/>
                    </a:cubicBezTo>
                    <a:cubicBezTo>
                      <a:pt x="0" y="1"/>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45" name="Freeform 698">
                <a:extLst>
                  <a:ext uri="{FF2B5EF4-FFF2-40B4-BE49-F238E27FC236}">
                    <a16:creationId xmlns:a16="http://schemas.microsoft.com/office/drawing/2014/main" id="{61B603E6-2498-880B-B2F4-AA30171B4307}"/>
                  </a:ext>
                </a:extLst>
              </p:cNvPr>
              <p:cNvSpPr/>
              <p:nvPr/>
            </p:nvSpPr>
            <p:spPr bwMode="auto">
              <a:xfrm>
                <a:off x="110" y="1478"/>
                <a:ext cx="4" cy="2"/>
              </a:xfrm>
              <a:custGeom>
                <a:avLst/>
                <a:gdLst>
                  <a:gd name="T0" fmla="*/ 4 w 4"/>
                  <a:gd name="T1" fmla="*/ 1 h 2"/>
                  <a:gd name="T2" fmla="*/ 2 w 4"/>
                  <a:gd name="T3" fmla="*/ 2 h 2"/>
                  <a:gd name="T4" fmla="*/ 0 w 4"/>
                  <a:gd name="T5" fmla="*/ 1 h 2"/>
                  <a:gd name="T6" fmla="*/ 2 w 4"/>
                  <a:gd name="T7" fmla="*/ 0 h 2"/>
                  <a:gd name="T8" fmla="*/ 4 w 4"/>
                  <a:gd name="T9" fmla="*/ 1 h 2"/>
                </a:gdLst>
                <a:ahLst/>
                <a:cxnLst>
                  <a:cxn ang="0">
                    <a:pos x="T0" y="T1"/>
                  </a:cxn>
                  <a:cxn ang="0">
                    <a:pos x="T2" y="T3"/>
                  </a:cxn>
                  <a:cxn ang="0">
                    <a:pos x="T4" y="T5"/>
                  </a:cxn>
                  <a:cxn ang="0">
                    <a:pos x="T6" y="T7"/>
                  </a:cxn>
                  <a:cxn ang="0">
                    <a:pos x="T8" y="T9"/>
                  </a:cxn>
                </a:cxnLst>
                <a:rect l="0" t="0" r="r" b="b"/>
                <a:pathLst>
                  <a:path w="4" h="2">
                    <a:moveTo>
                      <a:pt x="4" y="1"/>
                    </a:moveTo>
                    <a:cubicBezTo>
                      <a:pt x="3" y="2"/>
                      <a:pt x="3" y="2"/>
                      <a:pt x="2" y="2"/>
                    </a:cubicBezTo>
                    <a:cubicBezTo>
                      <a:pt x="2" y="2"/>
                      <a:pt x="1" y="2"/>
                      <a:pt x="0" y="1"/>
                    </a:cubicBezTo>
                    <a:cubicBezTo>
                      <a:pt x="1" y="1"/>
                      <a:pt x="2" y="0"/>
                      <a:pt x="2" y="0"/>
                    </a:cubicBezTo>
                    <a:cubicBezTo>
                      <a:pt x="3" y="0"/>
                      <a:pt x="3" y="1"/>
                      <a:pt x="4"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46" name="Freeform 699">
                <a:extLst>
                  <a:ext uri="{FF2B5EF4-FFF2-40B4-BE49-F238E27FC236}">
                    <a16:creationId xmlns:a16="http://schemas.microsoft.com/office/drawing/2014/main" id="{E957E7E7-0F1A-A831-A489-655DBA05E06D}"/>
                  </a:ext>
                </a:extLst>
              </p:cNvPr>
              <p:cNvSpPr/>
              <p:nvPr/>
            </p:nvSpPr>
            <p:spPr bwMode="auto">
              <a:xfrm>
                <a:off x="49" y="1480"/>
                <a:ext cx="7" cy="4"/>
              </a:xfrm>
              <a:custGeom>
                <a:avLst/>
                <a:gdLst>
                  <a:gd name="T0" fmla="*/ 6 w 6"/>
                  <a:gd name="T1" fmla="*/ 1 h 3"/>
                  <a:gd name="T2" fmla="*/ 1 w 6"/>
                  <a:gd name="T3" fmla="*/ 2 h 3"/>
                  <a:gd name="T4" fmla="*/ 0 w 6"/>
                  <a:gd name="T5" fmla="*/ 1 h 3"/>
                  <a:gd name="T6" fmla="*/ 6 w 6"/>
                  <a:gd name="T7" fmla="*/ 0 h 3"/>
                  <a:gd name="T8" fmla="*/ 6 w 6"/>
                  <a:gd name="T9" fmla="*/ 1 h 3"/>
                </a:gdLst>
                <a:ahLst/>
                <a:cxnLst>
                  <a:cxn ang="0">
                    <a:pos x="T0" y="T1"/>
                  </a:cxn>
                  <a:cxn ang="0">
                    <a:pos x="T2" y="T3"/>
                  </a:cxn>
                  <a:cxn ang="0">
                    <a:pos x="T4" y="T5"/>
                  </a:cxn>
                  <a:cxn ang="0">
                    <a:pos x="T6" y="T7"/>
                  </a:cxn>
                  <a:cxn ang="0">
                    <a:pos x="T8" y="T9"/>
                  </a:cxn>
                </a:cxnLst>
                <a:rect l="0" t="0" r="r" b="b"/>
                <a:pathLst>
                  <a:path w="6" h="3">
                    <a:moveTo>
                      <a:pt x="6" y="1"/>
                    </a:moveTo>
                    <a:cubicBezTo>
                      <a:pt x="5" y="2"/>
                      <a:pt x="3" y="3"/>
                      <a:pt x="1" y="2"/>
                    </a:cubicBezTo>
                    <a:cubicBezTo>
                      <a:pt x="1" y="2"/>
                      <a:pt x="1" y="2"/>
                      <a:pt x="0" y="1"/>
                    </a:cubicBezTo>
                    <a:cubicBezTo>
                      <a:pt x="2" y="1"/>
                      <a:pt x="4" y="1"/>
                      <a:pt x="6" y="0"/>
                    </a:cubicBezTo>
                    <a:cubicBezTo>
                      <a:pt x="6" y="0"/>
                      <a:pt x="6" y="1"/>
                      <a:pt x="6"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47" name="Freeform 700">
                <a:extLst>
                  <a:ext uri="{FF2B5EF4-FFF2-40B4-BE49-F238E27FC236}">
                    <a16:creationId xmlns:a16="http://schemas.microsoft.com/office/drawing/2014/main" id="{753EF62A-31AF-5486-CFCC-26BCB4567B3E}"/>
                  </a:ext>
                </a:extLst>
              </p:cNvPr>
              <p:cNvSpPr/>
              <p:nvPr/>
            </p:nvSpPr>
            <p:spPr bwMode="auto">
              <a:xfrm>
                <a:off x="256" y="1556"/>
                <a:ext cx="2" cy="4"/>
              </a:xfrm>
              <a:custGeom>
                <a:avLst/>
                <a:gdLst>
                  <a:gd name="T0" fmla="*/ 0 w 2"/>
                  <a:gd name="T1" fmla="*/ 0 h 3"/>
                  <a:gd name="T2" fmla="*/ 2 w 2"/>
                  <a:gd name="T3" fmla="*/ 2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0" y="1"/>
                      <a:pt x="1" y="1"/>
                      <a:pt x="2" y="2"/>
                    </a:cubicBezTo>
                    <a:cubicBezTo>
                      <a:pt x="1" y="2"/>
                      <a:pt x="1" y="3"/>
                      <a:pt x="1" y="3"/>
                    </a:cubicBezTo>
                    <a:cubicBezTo>
                      <a:pt x="0" y="2"/>
                      <a:pt x="0"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48" name="Freeform 701">
                <a:extLst>
                  <a:ext uri="{FF2B5EF4-FFF2-40B4-BE49-F238E27FC236}">
                    <a16:creationId xmlns:a16="http://schemas.microsoft.com/office/drawing/2014/main" id="{011B51C3-9859-BC87-318F-F2B9C67C465F}"/>
                  </a:ext>
                </a:extLst>
              </p:cNvPr>
              <p:cNvSpPr/>
              <p:nvPr/>
            </p:nvSpPr>
            <p:spPr bwMode="auto">
              <a:xfrm>
                <a:off x="255" y="155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49" name="Freeform 702">
                <a:extLst>
                  <a:ext uri="{FF2B5EF4-FFF2-40B4-BE49-F238E27FC236}">
                    <a16:creationId xmlns:a16="http://schemas.microsoft.com/office/drawing/2014/main" id="{9C7B485E-C953-25D6-2F69-0404AACD2168}"/>
                  </a:ext>
                </a:extLst>
              </p:cNvPr>
              <p:cNvSpPr/>
              <p:nvPr/>
            </p:nvSpPr>
            <p:spPr bwMode="auto">
              <a:xfrm>
                <a:off x="198" y="1829"/>
                <a:ext cx="214" cy="213"/>
              </a:xfrm>
              <a:custGeom>
                <a:avLst/>
                <a:gdLst>
                  <a:gd name="T0" fmla="*/ 179 w 186"/>
                  <a:gd name="T1" fmla="*/ 74 h 186"/>
                  <a:gd name="T2" fmla="*/ 180 w 186"/>
                  <a:gd name="T3" fmla="*/ 88 h 186"/>
                  <a:gd name="T4" fmla="*/ 181 w 186"/>
                  <a:gd name="T5" fmla="*/ 110 h 186"/>
                  <a:gd name="T6" fmla="*/ 177 w 186"/>
                  <a:gd name="T7" fmla="*/ 126 h 186"/>
                  <a:gd name="T8" fmla="*/ 164 w 186"/>
                  <a:gd name="T9" fmla="*/ 142 h 186"/>
                  <a:gd name="T10" fmla="*/ 159 w 186"/>
                  <a:gd name="T11" fmla="*/ 148 h 186"/>
                  <a:gd name="T12" fmla="*/ 140 w 186"/>
                  <a:gd name="T13" fmla="*/ 164 h 186"/>
                  <a:gd name="T14" fmla="*/ 132 w 186"/>
                  <a:gd name="T15" fmla="*/ 168 h 186"/>
                  <a:gd name="T16" fmla="*/ 110 w 186"/>
                  <a:gd name="T17" fmla="*/ 176 h 186"/>
                  <a:gd name="T18" fmla="*/ 97 w 186"/>
                  <a:gd name="T19" fmla="*/ 178 h 186"/>
                  <a:gd name="T20" fmla="*/ 70 w 186"/>
                  <a:gd name="T21" fmla="*/ 173 h 186"/>
                  <a:gd name="T22" fmla="*/ 65 w 186"/>
                  <a:gd name="T23" fmla="*/ 169 h 186"/>
                  <a:gd name="T24" fmla="*/ 29 w 186"/>
                  <a:gd name="T25" fmla="*/ 150 h 186"/>
                  <a:gd name="T26" fmla="*/ 23 w 186"/>
                  <a:gd name="T27" fmla="*/ 130 h 186"/>
                  <a:gd name="T28" fmla="*/ 22 w 186"/>
                  <a:gd name="T29" fmla="*/ 128 h 186"/>
                  <a:gd name="T30" fmla="*/ 13 w 186"/>
                  <a:gd name="T31" fmla="*/ 74 h 186"/>
                  <a:gd name="T32" fmla="*/ 42 w 186"/>
                  <a:gd name="T33" fmla="*/ 32 h 186"/>
                  <a:gd name="T34" fmla="*/ 66 w 186"/>
                  <a:gd name="T35" fmla="*/ 17 h 186"/>
                  <a:gd name="T36" fmla="*/ 91 w 186"/>
                  <a:gd name="T37" fmla="*/ 13 h 186"/>
                  <a:gd name="T38" fmla="*/ 105 w 186"/>
                  <a:gd name="T39" fmla="*/ 13 h 186"/>
                  <a:gd name="T40" fmla="*/ 129 w 186"/>
                  <a:gd name="T41" fmla="*/ 16 h 186"/>
                  <a:gd name="T42" fmla="*/ 140 w 186"/>
                  <a:gd name="T43" fmla="*/ 25 h 186"/>
                  <a:gd name="T44" fmla="*/ 169 w 186"/>
                  <a:gd name="T45" fmla="*/ 49 h 186"/>
                  <a:gd name="T46" fmla="*/ 173 w 186"/>
                  <a:gd name="T47" fmla="*/ 57 h 186"/>
                  <a:gd name="T48" fmla="*/ 179 w 186"/>
                  <a:gd name="T49" fmla="*/ 74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6" h="186">
                    <a:moveTo>
                      <a:pt x="179" y="74"/>
                    </a:moveTo>
                    <a:cubicBezTo>
                      <a:pt x="176" y="79"/>
                      <a:pt x="176" y="83"/>
                      <a:pt x="180" y="88"/>
                    </a:cubicBezTo>
                    <a:cubicBezTo>
                      <a:pt x="186" y="95"/>
                      <a:pt x="186" y="103"/>
                      <a:pt x="181" y="110"/>
                    </a:cubicBezTo>
                    <a:cubicBezTo>
                      <a:pt x="177" y="116"/>
                      <a:pt x="177" y="120"/>
                      <a:pt x="177" y="126"/>
                    </a:cubicBezTo>
                    <a:cubicBezTo>
                      <a:pt x="178" y="134"/>
                      <a:pt x="168" y="136"/>
                      <a:pt x="164" y="142"/>
                    </a:cubicBezTo>
                    <a:cubicBezTo>
                      <a:pt x="162" y="144"/>
                      <a:pt x="159" y="145"/>
                      <a:pt x="159" y="148"/>
                    </a:cubicBezTo>
                    <a:cubicBezTo>
                      <a:pt x="161" y="163"/>
                      <a:pt x="149" y="163"/>
                      <a:pt x="140" y="164"/>
                    </a:cubicBezTo>
                    <a:cubicBezTo>
                      <a:pt x="136" y="164"/>
                      <a:pt x="134" y="164"/>
                      <a:pt x="132" y="168"/>
                    </a:cubicBezTo>
                    <a:cubicBezTo>
                      <a:pt x="126" y="180"/>
                      <a:pt x="122" y="182"/>
                      <a:pt x="110" y="176"/>
                    </a:cubicBezTo>
                    <a:cubicBezTo>
                      <a:pt x="104" y="173"/>
                      <a:pt x="101" y="174"/>
                      <a:pt x="97" y="178"/>
                    </a:cubicBezTo>
                    <a:cubicBezTo>
                      <a:pt x="91" y="186"/>
                      <a:pt x="73" y="182"/>
                      <a:pt x="70" y="173"/>
                    </a:cubicBezTo>
                    <a:cubicBezTo>
                      <a:pt x="69" y="170"/>
                      <a:pt x="69" y="169"/>
                      <a:pt x="65" y="169"/>
                    </a:cubicBezTo>
                    <a:cubicBezTo>
                      <a:pt x="47" y="174"/>
                      <a:pt x="38" y="161"/>
                      <a:pt x="29" y="150"/>
                    </a:cubicBezTo>
                    <a:cubicBezTo>
                      <a:pt x="23" y="144"/>
                      <a:pt x="19" y="138"/>
                      <a:pt x="23" y="130"/>
                    </a:cubicBezTo>
                    <a:cubicBezTo>
                      <a:pt x="23" y="129"/>
                      <a:pt x="23" y="128"/>
                      <a:pt x="22" y="128"/>
                    </a:cubicBezTo>
                    <a:cubicBezTo>
                      <a:pt x="0" y="113"/>
                      <a:pt x="12" y="91"/>
                      <a:pt x="13" y="74"/>
                    </a:cubicBezTo>
                    <a:cubicBezTo>
                      <a:pt x="14" y="58"/>
                      <a:pt x="22" y="39"/>
                      <a:pt x="42" y="32"/>
                    </a:cubicBezTo>
                    <a:cubicBezTo>
                      <a:pt x="45" y="19"/>
                      <a:pt x="59" y="17"/>
                      <a:pt x="66" y="17"/>
                    </a:cubicBezTo>
                    <a:cubicBezTo>
                      <a:pt x="75" y="17"/>
                      <a:pt x="81" y="0"/>
                      <a:pt x="91" y="13"/>
                    </a:cubicBezTo>
                    <a:cubicBezTo>
                      <a:pt x="91" y="13"/>
                      <a:pt x="104" y="13"/>
                      <a:pt x="105" y="13"/>
                    </a:cubicBezTo>
                    <a:cubicBezTo>
                      <a:pt x="114" y="8"/>
                      <a:pt x="120" y="21"/>
                      <a:pt x="129" y="16"/>
                    </a:cubicBezTo>
                    <a:cubicBezTo>
                      <a:pt x="134" y="14"/>
                      <a:pt x="134" y="23"/>
                      <a:pt x="140" y="25"/>
                    </a:cubicBezTo>
                    <a:cubicBezTo>
                      <a:pt x="153" y="29"/>
                      <a:pt x="159" y="41"/>
                      <a:pt x="169" y="49"/>
                    </a:cubicBezTo>
                    <a:cubicBezTo>
                      <a:pt x="171" y="51"/>
                      <a:pt x="165" y="58"/>
                      <a:pt x="173" y="57"/>
                    </a:cubicBezTo>
                    <a:cubicBezTo>
                      <a:pt x="175" y="62"/>
                      <a:pt x="177" y="68"/>
                      <a:pt x="179" y="74"/>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50" name="Freeform 703">
                <a:extLst>
                  <a:ext uri="{FF2B5EF4-FFF2-40B4-BE49-F238E27FC236}">
                    <a16:creationId xmlns:a16="http://schemas.microsoft.com/office/drawing/2014/main" id="{4EDB3A61-1F7D-55B6-16AB-DF5F4B1A0A2B}"/>
                  </a:ext>
                </a:extLst>
              </p:cNvPr>
              <p:cNvSpPr/>
              <p:nvPr/>
            </p:nvSpPr>
            <p:spPr bwMode="auto">
              <a:xfrm>
                <a:off x="455" y="1883"/>
                <a:ext cx="89" cy="43"/>
              </a:xfrm>
              <a:custGeom>
                <a:avLst/>
                <a:gdLst>
                  <a:gd name="T0" fmla="*/ 0 w 77"/>
                  <a:gd name="T1" fmla="*/ 7 h 38"/>
                  <a:gd name="T2" fmla="*/ 7 w 77"/>
                  <a:gd name="T3" fmla="*/ 0 h 38"/>
                  <a:gd name="T4" fmla="*/ 17 w 77"/>
                  <a:gd name="T5" fmla="*/ 5 h 38"/>
                  <a:gd name="T6" fmla="*/ 39 w 77"/>
                  <a:gd name="T7" fmla="*/ 5 h 38"/>
                  <a:gd name="T8" fmla="*/ 27 w 77"/>
                  <a:gd name="T9" fmla="*/ 13 h 38"/>
                  <a:gd name="T10" fmla="*/ 40 w 77"/>
                  <a:gd name="T11" fmla="*/ 12 h 38"/>
                  <a:gd name="T12" fmla="*/ 68 w 77"/>
                  <a:gd name="T13" fmla="*/ 16 h 38"/>
                  <a:gd name="T14" fmla="*/ 73 w 77"/>
                  <a:gd name="T15" fmla="*/ 26 h 38"/>
                  <a:gd name="T16" fmla="*/ 59 w 77"/>
                  <a:gd name="T17" fmla="*/ 33 h 38"/>
                  <a:gd name="T18" fmla="*/ 41 w 77"/>
                  <a:gd name="T19" fmla="*/ 35 h 38"/>
                  <a:gd name="T20" fmla="*/ 24 w 77"/>
                  <a:gd name="T21" fmla="*/ 31 h 38"/>
                  <a:gd name="T22" fmla="*/ 22 w 77"/>
                  <a:gd name="T23" fmla="*/ 32 h 38"/>
                  <a:gd name="T24" fmla="*/ 20 w 77"/>
                  <a:gd name="T25" fmla="*/ 31 h 38"/>
                  <a:gd name="T26" fmla="*/ 17 w 77"/>
                  <a:gd name="T27" fmla="*/ 15 h 38"/>
                  <a:gd name="T28" fmla="*/ 16 w 77"/>
                  <a:gd name="T29" fmla="*/ 10 h 38"/>
                  <a:gd name="T30" fmla="*/ 0 w 77"/>
                  <a:gd name="T31" fmla="*/ 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7" h="38">
                    <a:moveTo>
                      <a:pt x="0" y="7"/>
                    </a:moveTo>
                    <a:cubicBezTo>
                      <a:pt x="2" y="4"/>
                      <a:pt x="4" y="1"/>
                      <a:pt x="7" y="0"/>
                    </a:cubicBezTo>
                    <a:cubicBezTo>
                      <a:pt x="8" y="6"/>
                      <a:pt x="13" y="5"/>
                      <a:pt x="17" y="5"/>
                    </a:cubicBezTo>
                    <a:cubicBezTo>
                      <a:pt x="24" y="5"/>
                      <a:pt x="30" y="5"/>
                      <a:pt x="39" y="5"/>
                    </a:cubicBezTo>
                    <a:cubicBezTo>
                      <a:pt x="35" y="11"/>
                      <a:pt x="30" y="10"/>
                      <a:pt x="27" y="13"/>
                    </a:cubicBezTo>
                    <a:cubicBezTo>
                      <a:pt x="32" y="17"/>
                      <a:pt x="36" y="13"/>
                      <a:pt x="40" y="12"/>
                    </a:cubicBezTo>
                    <a:cubicBezTo>
                      <a:pt x="50" y="8"/>
                      <a:pt x="59" y="11"/>
                      <a:pt x="68" y="16"/>
                    </a:cubicBezTo>
                    <a:cubicBezTo>
                      <a:pt x="71" y="18"/>
                      <a:pt x="77" y="22"/>
                      <a:pt x="73" y="26"/>
                    </a:cubicBezTo>
                    <a:cubicBezTo>
                      <a:pt x="70" y="30"/>
                      <a:pt x="65" y="35"/>
                      <a:pt x="59" y="33"/>
                    </a:cubicBezTo>
                    <a:cubicBezTo>
                      <a:pt x="52" y="30"/>
                      <a:pt x="46" y="22"/>
                      <a:pt x="41" y="35"/>
                    </a:cubicBezTo>
                    <a:cubicBezTo>
                      <a:pt x="39" y="38"/>
                      <a:pt x="30" y="32"/>
                      <a:pt x="24" y="31"/>
                    </a:cubicBezTo>
                    <a:cubicBezTo>
                      <a:pt x="23" y="32"/>
                      <a:pt x="22" y="32"/>
                      <a:pt x="22" y="32"/>
                    </a:cubicBezTo>
                    <a:cubicBezTo>
                      <a:pt x="21" y="31"/>
                      <a:pt x="20" y="31"/>
                      <a:pt x="20" y="31"/>
                    </a:cubicBezTo>
                    <a:cubicBezTo>
                      <a:pt x="19" y="26"/>
                      <a:pt x="33" y="18"/>
                      <a:pt x="17" y="15"/>
                    </a:cubicBezTo>
                    <a:cubicBezTo>
                      <a:pt x="20" y="12"/>
                      <a:pt x="19" y="10"/>
                      <a:pt x="16" y="10"/>
                    </a:cubicBezTo>
                    <a:cubicBezTo>
                      <a:pt x="11" y="9"/>
                      <a:pt x="6" y="8"/>
                      <a:pt x="0" y="7"/>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51" name="Freeform 704">
                <a:extLst>
                  <a:ext uri="{FF2B5EF4-FFF2-40B4-BE49-F238E27FC236}">
                    <a16:creationId xmlns:a16="http://schemas.microsoft.com/office/drawing/2014/main" id="{72BDF35E-1856-CC7E-855E-3C9F48C2FE6B}"/>
                  </a:ext>
                </a:extLst>
              </p:cNvPr>
              <p:cNvSpPr/>
              <p:nvPr/>
            </p:nvSpPr>
            <p:spPr bwMode="auto">
              <a:xfrm>
                <a:off x="453" y="1932"/>
                <a:ext cx="32" cy="19"/>
              </a:xfrm>
              <a:custGeom>
                <a:avLst/>
                <a:gdLst>
                  <a:gd name="T0" fmla="*/ 16 w 28"/>
                  <a:gd name="T1" fmla="*/ 0 h 17"/>
                  <a:gd name="T2" fmla="*/ 28 w 28"/>
                  <a:gd name="T3" fmla="*/ 7 h 17"/>
                  <a:gd name="T4" fmla="*/ 19 w 28"/>
                  <a:gd name="T5" fmla="*/ 15 h 17"/>
                  <a:gd name="T6" fmla="*/ 6 w 28"/>
                  <a:gd name="T7" fmla="*/ 11 h 17"/>
                  <a:gd name="T8" fmla="*/ 7 w 28"/>
                  <a:gd name="T9" fmla="*/ 2 h 17"/>
                  <a:gd name="T10" fmla="*/ 16 w 28"/>
                  <a:gd name="T11" fmla="*/ 0 h 17"/>
                </a:gdLst>
                <a:ahLst/>
                <a:cxnLst>
                  <a:cxn ang="0">
                    <a:pos x="T0" y="T1"/>
                  </a:cxn>
                  <a:cxn ang="0">
                    <a:pos x="T2" y="T3"/>
                  </a:cxn>
                  <a:cxn ang="0">
                    <a:pos x="T4" y="T5"/>
                  </a:cxn>
                  <a:cxn ang="0">
                    <a:pos x="T6" y="T7"/>
                  </a:cxn>
                  <a:cxn ang="0">
                    <a:pos x="T8" y="T9"/>
                  </a:cxn>
                  <a:cxn ang="0">
                    <a:pos x="T10" y="T11"/>
                  </a:cxn>
                </a:cxnLst>
                <a:rect l="0" t="0" r="r" b="b"/>
                <a:pathLst>
                  <a:path w="28" h="17">
                    <a:moveTo>
                      <a:pt x="16" y="0"/>
                    </a:moveTo>
                    <a:cubicBezTo>
                      <a:pt x="20" y="2"/>
                      <a:pt x="27" y="1"/>
                      <a:pt x="28" y="7"/>
                    </a:cubicBezTo>
                    <a:cubicBezTo>
                      <a:pt x="28" y="11"/>
                      <a:pt x="22" y="12"/>
                      <a:pt x="19" y="15"/>
                    </a:cubicBezTo>
                    <a:cubicBezTo>
                      <a:pt x="14" y="17"/>
                      <a:pt x="10" y="13"/>
                      <a:pt x="6" y="11"/>
                    </a:cubicBezTo>
                    <a:cubicBezTo>
                      <a:pt x="0" y="7"/>
                      <a:pt x="1" y="4"/>
                      <a:pt x="7" y="2"/>
                    </a:cubicBezTo>
                    <a:cubicBezTo>
                      <a:pt x="10" y="1"/>
                      <a:pt x="13" y="1"/>
                      <a:pt x="16"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52" name="Freeform 705">
                <a:extLst>
                  <a:ext uri="{FF2B5EF4-FFF2-40B4-BE49-F238E27FC236}">
                    <a16:creationId xmlns:a16="http://schemas.microsoft.com/office/drawing/2014/main" id="{B1EBA105-41D8-D957-0CCA-19800F437B81}"/>
                  </a:ext>
                </a:extLst>
              </p:cNvPr>
              <p:cNvSpPr/>
              <p:nvPr/>
            </p:nvSpPr>
            <p:spPr bwMode="auto">
              <a:xfrm>
                <a:off x="297" y="2079"/>
                <a:ext cx="22" cy="29"/>
              </a:xfrm>
              <a:custGeom>
                <a:avLst/>
                <a:gdLst>
                  <a:gd name="T0" fmla="*/ 19 w 19"/>
                  <a:gd name="T1" fmla="*/ 13 h 26"/>
                  <a:gd name="T2" fmla="*/ 15 w 19"/>
                  <a:gd name="T3" fmla="*/ 16 h 26"/>
                  <a:gd name="T4" fmla="*/ 0 w 19"/>
                  <a:gd name="T5" fmla="*/ 18 h 26"/>
                  <a:gd name="T6" fmla="*/ 2 w 19"/>
                  <a:gd name="T7" fmla="*/ 12 h 26"/>
                  <a:gd name="T8" fmla="*/ 9 w 19"/>
                  <a:gd name="T9" fmla="*/ 0 h 26"/>
                  <a:gd name="T10" fmla="*/ 19 w 19"/>
                  <a:gd name="T11" fmla="*/ 13 h 26"/>
                </a:gdLst>
                <a:ahLst/>
                <a:cxnLst>
                  <a:cxn ang="0">
                    <a:pos x="T0" y="T1"/>
                  </a:cxn>
                  <a:cxn ang="0">
                    <a:pos x="T2" y="T3"/>
                  </a:cxn>
                  <a:cxn ang="0">
                    <a:pos x="T4" y="T5"/>
                  </a:cxn>
                  <a:cxn ang="0">
                    <a:pos x="T6" y="T7"/>
                  </a:cxn>
                  <a:cxn ang="0">
                    <a:pos x="T8" y="T9"/>
                  </a:cxn>
                  <a:cxn ang="0">
                    <a:pos x="T10" y="T11"/>
                  </a:cxn>
                </a:cxnLst>
                <a:rect l="0" t="0" r="r" b="b"/>
                <a:pathLst>
                  <a:path w="19" h="26">
                    <a:moveTo>
                      <a:pt x="19" y="13"/>
                    </a:moveTo>
                    <a:cubicBezTo>
                      <a:pt x="18" y="14"/>
                      <a:pt x="16" y="15"/>
                      <a:pt x="15" y="16"/>
                    </a:cubicBezTo>
                    <a:cubicBezTo>
                      <a:pt x="10" y="26"/>
                      <a:pt x="6" y="25"/>
                      <a:pt x="0" y="18"/>
                    </a:cubicBezTo>
                    <a:cubicBezTo>
                      <a:pt x="1" y="16"/>
                      <a:pt x="1" y="14"/>
                      <a:pt x="2" y="12"/>
                    </a:cubicBezTo>
                    <a:cubicBezTo>
                      <a:pt x="5" y="8"/>
                      <a:pt x="3" y="0"/>
                      <a:pt x="9" y="0"/>
                    </a:cubicBezTo>
                    <a:cubicBezTo>
                      <a:pt x="14" y="0"/>
                      <a:pt x="18" y="7"/>
                      <a:pt x="19" y="1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53" name="Freeform 706">
                <a:extLst>
                  <a:ext uri="{FF2B5EF4-FFF2-40B4-BE49-F238E27FC236}">
                    <a16:creationId xmlns:a16="http://schemas.microsoft.com/office/drawing/2014/main" id="{CD7521E7-09C7-4815-C200-CA1CC5D1BD0B}"/>
                  </a:ext>
                </a:extLst>
              </p:cNvPr>
              <p:cNvSpPr/>
              <p:nvPr/>
            </p:nvSpPr>
            <p:spPr bwMode="auto">
              <a:xfrm>
                <a:off x="397" y="1891"/>
                <a:ext cx="27" cy="23"/>
              </a:xfrm>
              <a:custGeom>
                <a:avLst/>
                <a:gdLst>
                  <a:gd name="T0" fmla="*/ 6 w 24"/>
                  <a:gd name="T1" fmla="*/ 20 h 20"/>
                  <a:gd name="T2" fmla="*/ 0 w 24"/>
                  <a:gd name="T3" fmla="*/ 3 h 20"/>
                  <a:gd name="T4" fmla="*/ 19 w 24"/>
                  <a:gd name="T5" fmla="*/ 0 h 20"/>
                  <a:gd name="T6" fmla="*/ 23 w 24"/>
                  <a:gd name="T7" fmla="*/ 3 h 20"/>
                  <a:gd name="T8" fmla="*/ 21 w 24"/>
                  <a:gd name="T9" fmla="*/ 8 h 20"/>
                  <a:gd name="T10" fmla="*/ 6 w 24"/>
                  <a:gd name="T11" fmla="*/ 20 h 20"/>
                </a:gdLst>
                <a:ahLst/>
                <a:cxnLst>
                  <a:cxn ang="0">
                    <a:pos x="T0" y="T1"/>
                  </a:cxn>
                  <a:cxn ang="0">
                    <a:pos x="T2" y="T3"/>
                  </a:cxn>
                  <a:cxn ang="0">
                    <a:pos x="T4" y="T5"/>
                  </a:cxn>
                  <a:cxn ang="0">
                    <a:pos x="T6" y="T7"/>
                  </a:cxn>
                  <a:cxn ang="0">
                    <a:pos x="T8" y="T9"/>
                  </a:cxn>
                  <a:cxn ang="0">
                    <a:pos x="T10" y="T11"/>
                  </a:cxn>
                </a:cxnLst>
                <a:rect l="0" t="0" r="r" b="b"/>
                <a:pathLst>
                  <a:path w="24" h="20">
                    <a:moveTo>
                      <a:pt x="6" y="20"/>
                    </a:moveTo>
                    <a:cubicBezTo>
                      <a:pt x="4" y="14"/>
                      <a:pt x="2" y="8"/>
                      <a:pt x="0" y="3"/>
                    </a:cubicBezTo>
                    <a:cubicBezTo>
                      <a:pt x="6" y="2"/>
                      <a:pt x="12" y="1"/>
                      <a:pt x="19" y="0"/>
                    </a:cubicBezTo>
                    <a:cubicBezTo>
                      <a:pt x="21" y="0"/>
                      <a:pt x="23" y="1"/>
                      <a:pt x="23" y="3"/>
                    </a:cubicBezTo>
                    <a:cubicBezTo>
                      <a:pt x="24" y="5"/>
                      <a:pt x="23" y="7"/>
                      <a:pt x="21" y="8"/>
                    </a:cubicBezTo>
                    <a:cubicBezTo>
                      <a:pt x="16" y="12"/>
                      <a:pt x="11" y="16"/>
                      <a:pt x="6"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54" name="Freeform 707">
                <a:extLst>
                  <a:ext uri="{FF2B5EF4-FFF2-40B4-BE49-F238E27FC236}">
                    <a16:creationId xmlns:a16="http://schemas.microsoft.com/office/drawing/2014/main" id="{D54442D1-8141-838D-013D-1233C5CE337B}"/>
                  </a:ext>
                </a:extLst>
              </p:cNvPr>
              <p:cNvSpPr/>
              <p:nvPr/>
            </p:nvSpPr>
            <p:spPr bwMode="auto">
              <a:xfrm>
                <a:off x="462" y="1900"/>
                <a:ext cx="31" cy="18"/>
              </a:xfrm>
              <a:custGeom>
                <a:avLst/>
                <a:gdLst>
                  <a:gd name="T0" fmla="*/ 11 w 27"/>
                  <a:gd name="T1" fmla="*/ 0 h 16"/>
                  <a:gd name="T2" fmla="*/ 14 w 27"/>
                  <a:gd name="T3" fmla="*/ 16 h 16"/>
                  <a:gd name="T4" fmla="*/ 2 w 27"/>
                  <a:gd name="T5" fmla="*/ 8 h 16"/>
                  <a:gd name="T6" fmla="*/ 11 w 27"/>
                  <a:gd name="T7" fmla="*/ 0 h 16"/>
                </a:gdLst>
                <a:ahLst/>
                <a:cxnLst>
                  <a:cxn ang="0">
                    <a:pos x="T0" y="T1"/>
                  </a:cxn>
                  <a:cxn ang="0">
                    <a:pos x="T2" y="T3"/>
                  </a:cxn>
                  <a:cxn ang="0">
                    <a:pos x="T4" y="T5"/>
                  </a:cxn>
                  <a:cxn ang="0">
                    <a:pos x="T6" y="T7"/>
                  </a:cxn>
                </a:cxnLst>
                <a:rect l="0" t="0" r="r" b="b"/>
                <a:pathLst>
                  <a:path w="27" h="16">
                    <a:moveTo>
                      <a:pt x="11" y="0"/>
                    </a:moveTo>
                    <a:cubicBezTo>
                      <a:pt x="27" y="3"/>
                      <a:pt x="13" y="11"/>
                      <a:pt x="14" y="16"/>
                    </a:cubicBezTo>
                    <a:cubicBezTo>
                      <a:pt x="8" y="16"/>
                      <a:pt x="3" y="13"/>
                      <a:pt x="2" y="8"/>
                    </a:cubicBezTo>
                    <a:cubicBezTo>
                      <a:pt x="0" y="2"/>
                      <a:pt x="7" y="2"/>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55" name="Freeform 708">
                <a:extLst>
                  <a:ext uri="{FF2B5EF4-FFF2-40B4-BE49-F238E27FC236}">
                    <a16:creationId xmlns:a16="http://schemas.microsoft.com/office/drawing/2014/main" id="{5C57A31F-B7E2-D991-FCDB-CE5AE1EA9172}"/>
                  </a:ext>
                </a:extLst>
              </p:cNvPr>
              <p:cNvSpPr/>
              <p:nvPr/>
            </p:nvSpPr>
            <p:spPr bwMode="auto">
              <a:xfrm>
                <a:off x="319" y="2091"/>
                <a:ext cx="11" cy="17"/>
              </a:xfrm>
              <a:custGeom>
                <a:avLst/>
                <a:gdLst>
                  <a:gd name="T0" fmla="*/ 10 w 10"/>
                  <a:gd name="T1" fmla="*/ 7 h 15"/>
                  <a:gd name="T2" fmla="*/ 0 w 10"/>
                  <a:gd name="T3" fmla="*/ 2 h 15"/>
                  <a:gd name="T4" fmla="*/ 10 w 10"/>
                  <a:gd name="T5" fmla="*/ 7 h 15"/>
                </a:gdLst>
                <a:ahLst/>
                <a:cxnLst>
                  <a:cxn ang="0">
                    <a:pos x="T0" y="T1"/>
                  </a:cxn>
                  <a:cxn ang="0">
                    <a:pos x="T2" y="T3"/>
                  </a:cxn>
                  <a:cxn ang="0">
                    <a:pos x="T4" y="T5"/>
                  </a:cxn>
                </a:cxnLst>
                <a:rect l="0" t="0" r="r" b="b"/>
                <a:pathLst>
                  <a:path w="10" h="15">
                    <a:moveTo>
                      <a:pt x="10" y="7"/>
                    </a:moveTo>
                    <a:cubicBezTo>
                      <a:pt x="2" y="15"/>
                      <a:pt x="4" y="3"/>
                      <a:pt x="0" y="2"/>
                    </a:cubicBezTo>
                    <a:cubicBezTo>
                      <a:pt x="4" y="2"/>
                      <a:pt x="9" y="0"/>
                      <a:pt x="10"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56" name="Freeform 709">
                <a:extLst>
                  <a:ext uri="{FF2B5EF4-FFF2-40B4-BE49-F238E27FC236}">
                    <a16:creationId xmlns:a16="http://schemas.microsoft.com/office/drawing/2014/main" id="{BC122A21-E4AE-1069-4170-2772E0428724}"/>
                  </a:ext>
                </a:extLst>
              </p:cNvPr>
              <p:cNvSpPr/>
              <p:nvPr/>
            </p:nvSpPr>
            <p:spPr bwMode="auto">
              <a:xfrm>
                <a:off x="246" y="2088"/>
                <a:ext cx="5" cy="6"/>
              </a:xfrm>
              <a:custGeom>
                <a:avLst/>
                <a:gdLst>
                  <a:gd name="T0" fmla="*/ 4 w 4"/>
                  <a:gd name="T1" fmla="*/ 5 h 5"/>
                  <a:gd name="T2" fmla="*/ 0 w 4"/>
                  <a:gd name="T3" fmla="*/ 2 h 5"/>
                  <a:gd name="T4" fmla="*/ 4 w 4"/>
                  <a:gd name="T5" fmla="*/ 1 h 5"/>
                  <a:gd name="T6" fmla="*/ 4 w 4"/>
                  <a:gd name="T7" fmla="*/ 5 h 5"/>
                </a:gdLst>
                <a:ahLst/>
                <a:cxnLst>
                  <a:cxn ang="0">
                    <a:pos x="T0" y="T1"/>
                  </a:cxn>
                  <a:cxn ang="0">
                    <a:pos x="T2" y="T3"/>
                  </a:cxn>
                  <a:cxn ang="0">
                    <a:pos x="T4" y="T5"/>
                  </a:cxn>
                  <a:cxn ang="0">
                    <a:pos x="T6" y="T7"/>
                  </a:cxn>
                </a:cxnLst>
                <a:rect l="0" t="0" r="r" b="b"/>
                <a:pathLst>
                  <a:path w="4" h="5">
                    <a:moveTo>
                      <a:pt x="4" y="5"/>
                    </a:moveTo>
                    <a:cubicBezTo>
                      <a:pt x="3" y="4"/>
                      <a:pt x="2" y="3"/>
                      <a:pt x="0" y="2"/>
                    </a:cubicBezTo>
                    <a:cubicBezTo>
                      <a:pt x="1" y="1"/>
                      <a:pt x="3" y="0"/>
                      <a:pt x="4" y="1"/>
                    </a:cubicBezTo>
                    <a:cubicBezTo>
                      <a:pt x="4" y="1"/>
                      <a:pt x="4" y="3"/>
                      <a:pt x="4" y="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57" name="Freeform 710">
                <a:extLst>
                  <a:ext uri="{FF2B5EF4-FFF2-40B4-BE49-F238E27FC236}">
                    <a16:creationId xmlns:a16="http://schemas.microsoft.com/office/drawing/2014/main" id="{DC4F82CE-D425-CE06-2641-1BA994401B69}"/>
                  </a:ext>
                </a:extLst>
              </p:cNvPr>
              <p:cNvSpPr/>
              <p:nvPr/>
            </p:nvSpPr>
            <p:spPr bwMode="auto">
              <a:xfrm>
                <a:off x="392" y="1805"/>
                <a:ext cx="3" cy="3"/>
              </a:xfrm>
              <a:custGeom>
                <a:avLst/>
                <a:gdLst>
                  <a:gd name="T0" fmla="*/ 2 w 2"/>
                  <a:gd name="T1" fmla="*/ 0 h 3"/>
                  <a:gd name="T2" fmla="*/ 1 w 2"/>
                  <a:gd name="T3" fmla="*/ 3 h 3"/>
                  <a:gd name="T4" fmla="*/ 0 w 2"/>
                  <a:gd name="T5" fmla="*/ 3 h 3"/>
                  <a:gd name="T6" fmla="*/ 2 w 2"/>
                  <a:gd name="T7" fmla="*/ 0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1" y="1"/>
                      <a:pt x="1" y="2"/>
                      <a:pt x="1" y="3"/>
                    </a:cubicBezTo>
                    <a:cubicBezTo>
                      <a:pt x="0" y="3"/>
                      <a:pt x="0" y="3"/>
                      <a:pt x="0" y="3"/>
                    </a:cubicBezTo>
                    <a:cubicBezTo>
                      <a:pt x="0" y="2"/>
                      <a:pt x="1" y="1"/>
                      <a:pt x="2" y="0"/>
                    </a:cubicBezTo>
                    <a:cubicBezTo>
                      <a:pt x="2" y="0"/>
                      <a:pt x="2" y="0"/>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58" name="Freeform 711">
                <a:extLst>
                  <a:ext uri="{FF2B5EF4-FFF2-40B4-BE49-F238E27FC236}">
                    <a16:creationId xmlns:a16="http://schemas.microsoft.com/office/drawing/2014/main" id="{49390ABE-E474-C37F-5F60-52E87ED65E35}"/>
                  </a:ext>
                </a:extLst>
              </p:cNvPr>
              <p:cNvSpPr/>
              <p:nvPr/>
            </p:nvSpPr>
            <p:spPr bwMode="auto">
              <a:xfrm>
                <a:off x="409" y="2034"/>
                <a:ext cx="2"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1" y="1"/>
                      <a:pt x="1"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59" name="Freeform 712">
                <a:extLst>
                  <a:ext uri="{FF2B5EF4-FFF2-40B4-BE49-F238E27FC236}">
                    <a16:creationId xmlns:a16="http://schemas.microsoft.com/office/drawing/2014/main" id="{DA526B33-7C16-CD19-9769-A101ED7BD73D}"/>
                  </a:ext>
                </a:extLst>
              </p:cNvPr>
              <p:cNvSpPr/>
              <p:nvPr/>
            </p:nvSpPr>
            <p:spPr bwMode="auto">
              <a:xfrm>
                <a:off x="481" y="1918"/>
                <a:ext cx="2" cy="4"/>
              </a:xfrm>
              <a:custGeom>
                <a:avLst/>
                <a:gdLst>
                  <a:gd name="T0" fmla="*/ 0 w 2"/>
                  <a:gd name="T1" fmla="*/ 1 h 3"/>
                  <a:gd name="T2" fmla="*/ 2 w 2"/>
                  <a:gd name="T3" fmla="*/ 0 h 3"/>
                  <a:gd name="T4" fmla="*/ 0 w 2"/>
                  <a:gd name="T5" fmla="*/ 3 h 3"/>
                  <a:gd name="T6" fmla="*/ 0 w 2"/>
                  <a:gd name="T7" fmla="*/ 1 h 3"/>
                </a:gdLst>
                <a:ahLst/>
                <a:cxnLst>
                  <a:cxn ang="0">
                    <a:pos x="T0" y="T1"/>
                  </a:cxn>
                  <a:cxn ang="0">
                    <a:pos x="T2" y="T3"/>
                  </a:cxn>
                  <a:cxn ang="0">
                    <a:pos x="T4" y="T5"/>
                  </a:cxn>
                  <a:cxn ang="0">
                    <a:pos x="T6" y="T7"/>
                  </a:cxn>
                </a:cxnLst>
                <a:rect l="0" t="0" r="r" b="b"/>
                <a:pathLst>
                  <a:path w="2" h="3">
                    <a:moveTo>
                      <a:pt x="0" y="1"/>
                    </a:moveTo>
                    <a:cubicBezTo>
                      <a:pt x="0" y="1"/>
                      <a:pt x="1" y="1"/>
                      <a:pt x="2" y="0"/>
                    </a:cubicBezTo>
                    <a:cubicBezTo>
                      <a:pt x="1" y="1"/>
                      <a:pt x="0" y="2"/>
                      <a:pt x="0" y="3"/>
                    </a:cubicBezTo>
                    <a:cubicBezTo>
                      <a:pt x="0" y="2"/>
                      <a:pt x="0" y="1"/>
                      <a:pt x="0"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60" name="Freeform 713">
                <a:extLst>
                  <a:ext uri="{FF2B5EF4-FFF2-40B4-BE49-F238E27FC236}">
                    <a16:creationId xmlns:a16="http://schemas.microsoft.com/office/drawing/2014/main" id="{684F67BD-5208-6E29-CC23-272AB00F89AC}"/>
                  </a:ext>
                </a:extLst>
              </p:cNvPr>
              <p:cNvSpPr/>
              <p:nvPr/>
            </p:nvSpPr>
            <p:spPr bwMode="auto">
              <a:xfrm>
                <a:off x="506" y="1547"/>
                <a:ext cx="197" cy="199"/>
              </a:xfrm>
              <a:custGeom>
                <a:avLst/>
                <a:gdLst>
                  <a:gd name="T0" fmla="*/ 171 w 172"/>
                  <a:gd name="T1" fmla="*/ 116 h 174"/>
                  <a:gd name="T2" fmla="*/ 158 w 172"/>
                  <a:gd name="T3" fmla="*/ 133 h 174"/>
                  <a:gd name="T4" fmla="*/ 141 w 172"/>
                  <a:gd name="T5" fmla="*/ 146 h 174"/>
                  <a:gd name="T6" fmla="*/ 135 w 172"/>
                  <a:gd name="T7" fmla="*/ 151 h 174"/>
                  <a:gd name="T8" fmla="*/ 114 w 172"/>
                  <a:gd name="T9" fmla="*/ 162 h 174"/>
                  <a:gd name="T10" fmla="*/ 105 w 172"/>
                  <a:gd name="T11" fmla="*/ 164 h 174"/>
                  <a:gd name="T12" fmla="*/ 81 w 172"/>
                  <a:gd name="T13" fmla="*/ 165 h 174"/>
                  <a:gd name="T14" fmla="*/ 70 w 172"/>
                  <a:gd name="T15" fmla="*/ 164 h 174"/>
                  <a:gd name="T16" fmla="*/ 45 w 172"/>
                  <a:gd name="T17" fmla="*/ 152 h 174"/>
                  <a:gd name="T18" fmla="*/ 42 w 172"/>
                  <a:gd name="T19" fmla="*/ 148 h 174"/>
                  <a:gd name="T20" fmla="*/ 9 w 172"/>
                  <a:gd name="T21" fmla="*/ 112 h 174"/>
                  <a:gd name="T22" fmla="*/ 5 w 172"/>
                  <a:gd name="T23" fmla="*/ 79 h 174"/>
                  <a:gd name="T24" fmla="*/ 22 w 172"/>
                  <a:gd name="T25" fmla="*/ 38 h 174"/>
                  <a:gd name="T26" fmla="*/ 61 w 172"/>
                  <a:gd name="T27" fmla="*/ 6 h 174"/>
                  <a:gd name="T28" fmla="*/ 84 w 172"/>
                  <a:gd name="T29" fmla="*/ 4 h 174"/>
                  <a:gd name="T30" fmla="*/ 92 w 172"/>
                  <a:gd name="T31" fmla="*/ 3 h 174"/>
                  <a:gd name="T32" fmla="*/ 97 w 172"/>
                  <a:gd name="T33" fmla="*/ 1 h 174"/>
                  <a:gd name="T34" fmla="*/ 130 w 172"/>
                  <a:gd name="T35" fmla="*/ 16 h 174"/>
                  <a:gd name="T36" fmla="*/ 159 w 172"/>
                  <a:gd name="T37" fmla="*/ 41 h 174"/>
                  <a:gd name="T38" fmla="*/ 162 w 172"/>
                  <a:gd name="T39" fmla="*/ 46 h 174"/>
                  <a:gd name="T40" fmla="*/ 170 w 172"/>
                  <a:gd name="T41" fmla="*/ 69 h 174"/>
                  <a:gd name="T42" fmla="*/ 172 w 172"/>
                  <a:gd name="T43" fmla="*/ 85 h 174"/>
                  <a:gd name="T44" fmla="*/ 171 w 172"/>
                  <a:gd name="T45" fmla="*/ 86 h 174"/>
                  <a:gd name="T46" fmla="*/ 170 w 172"/>
                  <a:gd name="T47" fmla="*/ 88 h 174"/>
                  <a:gd name="T48" fmla="*/ 171 w 172"/>
                  <a:gd name="T49" fmla="*/ 104 h 174"/>
                  <a:gd name="T50" fmla="*/ 171 w 172"/>
                  <a:gd name="T51"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2" h="174">
                    <a:moveTo>
                      <a:pt x="171" y="116"/>
                    </a:moveTo>
                    <a:cubicBezTo>
                      <a:pt x="165" y="121"/>
                      <a:pt x="159" y="124"/>
                      <a:pt x="158" y="133"/>
                    </a:cubicBezTo>
                    <a:cubicBezTo>
                      <a:pt x="158" y="142"/>
                      <a:pt x="147" y="142"/>
                      <a:pt x="141" y="146"/>
                    </a:cubicBezTo>
                    <a:cubicBezTo>
                      <a:pt x="139" y="148"/>
                      <a:pt x="136" y="148"/>
                      <a:pt x="135" y="151"/>
                    </a:cubicBezTo>
                    <a:cubicBezTo>
                      <a:pt x="134" y="165"/>
                      <a:pt x="123" y="162"/>
                      <a:pt x="114" y="162"/>
                    </a:cubicBezTo>
                    <a:cubicBezTo>
                      <a:pt x="111" y="162"/>
                      <a:pt x="108" y="160"/>
                      <a:pt x="105" y="164"/>
                    </a:cubicBezTo>
                    <a:cubicBezTo>
                      <a:pt x="97" y="174"/>
                      <a:pt x="92" y="174"/>
                      <a:pt x="81" y="165"/>
                    </a:cubicBezTo>
                    <a:cubicBezTo>
                      <a:pt x="77" y="161"/>
                      <a:pt x="75" y="161"/>
                      <a:pt x="70" y="164"/>
                    </a:cubicBezTo>
                    <a:cubicBezTo>
                      <a:pt x="61" y="170"/>
                      <a:pt x="47" y="163"/>
                      <a:pt x="45" y="152"/>
                    </a:cubicBezTo>
                    <a:cubicBezTo>
                      <a:pt x="45" y="150"/>
                      <a:pt x="44" y="149"/>
                      <a:pt x="42" y="148"/>
                    </a:cubicBezTo>
                    <a:cubicBezTo>
                      <a:pt x="18" y="148"/>
                      <a:pt x="11" y="128"/>
                      <a:pt x="9" y="112"/>
                    </a:cubicBezTo>
                    <a:cubicBezTo>
                      <a:pt x="7" y="101"/>
                      <a:pt x="0" y="89"/>
                      <a:pt x="5" y="79"/>
                    </a:cubicBezTo>
                    <a:cubicBezTo>
                      <a:pt x="11" y="65"/>
                      <a:pt x="6" y="47"/>
                      <a:pt x="22" y="38"/>
                    </a:cubicBezTo>
                    <a:cubicBezTo>
                      <a:pt x="25" y="17"/>
                      <a:pt x="48" y="17"/>
                      <a:pt x="61" y="6"/>
                    </a:cubicBezTo>
                    <a:cubicBezTo>
                      <a:pt x="66" y="2"/>
                      <a:pt x="76" y="7"/>
                      <a:pt x="84" y="4"/>
                    </a:cubicBezTo>
                    <a:cubicBezTo>
                      <a:pt x="86" y="3"/>
                      <a:pt x="89" y="5"/>
                      <a:pt x="92" y="3"/>
                    </a:cubicBezTo>
                    <a:cubicBezTo>
                      <a:pt x="94" y="2"/>
                      <a:pt x="97" y="0"/>
                      <a:pt x="97" y="1"/>
                    </a:cubicBezTo>
                    <a:cubicBezTo>
                      <a:pt x="105" y="11"/>
                      <a:pt x="120" y="12"/>
                      <a:pt x="130" y="16"/>
                    </a:cubicBezTo>
                    <a:cubicBezTo>
                      <a:pt x="144" y="21"/>
                      <a:pt x="145" y="38"/>
                      <a:pt x="159" y="41"/>
                    </a:cubicBezTo>
                    <a:cubicBezTo>
                      <a:pt x="160" y="42"/>
                      <a:pt x="162" y="45"/>
                      <a:pt x="162" y="46"/>
                    </a:cubicBezTo>
                    <a:cubicBezTo>
                      <a:pt x="160" y="55"/>
                      <a:pt x="170" y="60"/>
                      <a:pt x="170" y="69"/>
                    </a:cubicBezTo>
                    <a:cubicBezTo>
                      <a:pt x="171" y="74"/>
                      <a:pt x="171" y="80"/>
                      <a:pt x="172" y="85"/>
                    </a:cubicBezTo>
                    <a:cubicBezTo>
                      <a:pt x="171" y="85"/>
                      <a:pt x="171" y="86"/>
                      <a:pt x="171" y="86"/>
                    </a:cubicBezTo>
                    <a:cubicBezTo>
                      <a:pt x="171" y="87"/>
                      <a:pt x="170" y="87"/>
                      <a:pt x="170" y="88"/>
                    </a:cubicBezTo>
                    <a:cubicBezTo>
                      <a:pt x="166" y="94"/>
                      <a:pt x="170" y="99"/>
                      <a:pt x="171" y="104"/>
                    </a:cubicBezTo>
                    <a:cubicBezTo>
                      <a:pt x="171" y="108"/>
                      <a:pt x="171" y="112"/>
                      <a:pt x="171" y="116"/>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61" name="Freeform 714">
                <a:extLst>
                  <a:ext uri="{FF2B5EF4-FFF2-40B4-BE49-F238E27FC236}">
                    <a16:creationId xmlns:a16="http://schemas.microsoft.com/office/drawing/2014/main" id="{F4F398D7-1905-8CDB-22ED-6AA2E0CC62EE}"/>
                  </a:ext>
                </a:extLst>
              </p:cNvPr>
              <p:cNvSpPr/>
              <p:nvPr/>
            </p:nvSpPr>
            <p:spPr bwMode="auto">
              <a:xfrm>
                <a:off x="676" y="1757"/>
                <a:ext cx="52" cy="40"/>
              </a:xfrm>
              <a:custGeom>
                <a:avLst/>
                <a:gdLst>
                  <a:gd name="T0" fmla="*/ 45 w 45"/>
                  <a:gd name="T1" fmla="*/ 1 h 35"/>
                  <a:gd name="T2" fmla="*/ 32 w 45"/>
                  <a:gd name="T3" fmla="*/ 16 h 35"/>
                  <a:gd name="T4" fmla="*/ 23 w 45"/>
                  <a:gd name="T5" fmla="*/ 27 h 35"/>
                  <a:gd name="T6" fmla="*/ 15 w 45"/>
                  <a:gd name="T7" fmla="*/ 30 h 35"/>
                  <a:gd name="T8" fmla="*/ 2 w 45"/>
                  <a:gd name="T9" fmla="*/ 23 h 35"/>
                  <a:gd name="T10" fmla="*/ 2 w 45"/>
                  <a:gd name="T11" fmla="*/ 13 h 35"/>
                  <a:gd name="T12" fmla="*/ 5 w 45"/>
                  <a:gd name="T13" fmla="*/ 4 h 35"/>
                  <a:gd name="T14" fmla="*/ 15 w 45"/>
                  <a:gd name="T15" fmla="*/ 5 h 35"/>
                  <a:gd name="T16" fmla="*/ 18 w 45"/>
                  <a:gd name="T17" fmla="*/ 7 h 35"/>
                  <a:gd name="T18" fmla="*/ 45 w 45"/>
                  <a:gd name="T1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35">
                    <a:moveTo>
                      <a:pt x="45" y="1"/>
                    </a:moveTo>
                    <a:cubicBezTo>
                      <a:pt x="45" y="10"/>
                      <a:pt x="39" y="13"/>
                      <a:pt x="32" y="16"/>
                    </a:cubicBezTo>
                    <a:cubicBezTo>
                      <a:pt x="27" y="18"/>
                      <a:pt x="23" y="20"/>
                      <a:pt x="23" y="27"/>
                    </a:cubicBezTo>
                    <a:cubicBezTo>
                      <a:pt x="23" y="33"/>
                      <a:pt x="20" y="35"/>
                      <a:pt x="15" y="30"/>
                    </a:cubicBezTo>
                    <a:cubicBezTo>
                      <a:pt x="12" y="26"/>
                      <a:pt x="7" y="23"/>
                      <a:pt x="2" y="23"/>
                    </a:cubicBezTo>
                    <a:cubicBezTo>
                      <a:pt x="3" y="20"/>
                      <a:pt x="3" y="17"/>
                      <a:pt x="2" y="13"/>
                    </a:cubicBezTo>
                    <a:cubicBezTo>
                      <a:pt x="1" y="10"/>
                      <a:pt x="0" y="6"/>
                      <a:pt x="5" y="4"/>
                    </a:cubicBezTo>
                    <a:cubicBezTo>
                      <a:pt x="8" y="2"/>
                      <a:pt x="12" y="0"/>
                      <a:pt x="15" y="5"/>
                    </a:cubicBezTo>
                    <a:cubicBezTo>
                      <a:pt x="16" y="5"/>
                      <a:pt x="18" y="7"/>
                      <a:pt x="18" y="7"/>
                    </a:cubicBezTo>
                    <a:cubicBezTo>
                      <a:pt x="26" y="0"/>
                      <a:pt x="37" y="7"/>
                      <a:pt x="45"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62" name="Freeform 715">
                <a:extLst>
                  <a:ext uri="{FF2B5EF4-FFF2-40B4-BE49-F238E27FC236}">
                    <a16:creationId xmlns:a16="http://schemas.microsoft.com/office/drawing/2014/main" id="{BAB5E0A1-246C-C956-6A73-3539ED90B219}"/>
                  </a:ext>
                </a:extLst>
              </p:cNvPr>
              <p:cNvSpPr/>
              <p:nvPr/>
            </p:nvSpPr>
            <p:spPr bwMode="auto">
              <a:xfrm>
                <a:off x="558" y="1775"/>
                <a:ext cx="34" cy="28"/>
              </a:xfrm>
              <a:custGeom>
                <a:avLst/>
                <a:gdLst>
                  <a:gd name="T0" fmla="*/ 11 w 30"/>
                  <a:gd name="T1" fmla="*/ 21 h 24"/>
                  <a:gd name="T2" fmla="*/ 13 w 30"/>
                  <a:gd name="T3" fmla="*/ 0 h 24"/>
                  <a:gd name="T4" fmla="*/ 24 w 30"/>
                  <a:gd name="T5" fmla="*/ 14 h 24"/>
                  <a:gd name="T6" fmla="*/ 22 w 30"/>
                  <a:gd name="T7" fmla="*/ 24 h 24"/>
                  <a:gd name="T8" fmla="*/ 22 w 30"/>
                  <a:gd name="T9" fmla="*/ 23 h 24"/>
                  <a:gd name="T10" fmla="*/ 20 w 30"/>
                  <a:gd name="T11" fmla="*/ 19 h 24"/>
                  <a:gd name="T12" fmla="*/ 20 w 30"/>
                  <a:gd name="T13" fmla="*/ 19 h 24"/>
                  <a:gd name="T14" fmla="*/ 20 w 30"/>
                  <a:gd name="T15" fmla="*/ 18 h 24"/>
                  <a:gd name="T16" fmla="*/ 12 w 30"/>
                  <a:gd name="T17" fmla="*/ 21 h 24"/>
                  <a:gd name="T18" fmla="*/ 12 w 30"/>
                  <a:gd name="T19" fmla="*/ 21 h 24"/>
                  <a:gd name="T20" fmla="*/ 11 w 30"/>
                  <a:gd name="T21"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24">
                    <a:moveTo>
                      <a:pt x="11" y="21"/>
                    </a:moveTo>
                    <a:cubicBezTo>
                      <a:pt x="0" y="17"/>
                      <a:pt x="1" y="15"/>
                      <a:pt x="13" y="0"/>
                    </a:cubicBezTo>
                    <a:cubicBezTo>
                      <a:pt x="15" y="6"/>
                      <a:pt x="18" y="11"/>
                      <a:pt x="24" y="14"/>
                    </a:cubicBezTo>
                    <a:cubicBezTo>
                      <a:pt x="26" y="16"/>
                      <a:pt x="30" y="21"/>
                      <a:pt x="22" y="24"/>
                    </a:cubicBezTo>
                    <a:cubicBezTo>
                      <a:pt x="22" y="24"/>
                      <a:pt x="22" y="23"/>
                      <a:pt x="22" y="23"/>
                    </a:cubicBezTo>
                    <a:cubicBezTo>
                      <a:pt x="22" y="22"/>
                      <a:pt x="21" y="20"/>
                      <a:pt x="20" y="19"/>
                    </a:cubicBezTo>
                    <a:cubicBezTo>
                      <a:pt x="20" y="19"/>
                      <a:pt x="20" y="19"/>
                      <a:pt x="20" y="19"/>
                    </a:cubicBezTo>
                    <a:cubicBezTo>
                      <a:pt x="20" y="19"/>
                      <a:pt x="20" y="18"/>
                      <a:pt x="20" y="18"/>
                    </a:cubicBezTo>
                    <a:cubicBezTo>
                      <a:pt x="15" y="11"/>
                      <a:pt x="14" y="18"/>
                      <a:pt x="12" y="21"/>
                    </a:cubicBezTo>
                    <a:cubicBezTo>
                      <a:pt x="12" y="21"/>
                      <a:pt x="12" y="21"/>
                      <a:pt x="12" y="21"/>
                    </a:cubicBezTo>
                    <a:lnTo>
                      <a:pt x="11" y="21"/>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63" name="Freeform 716">
                <a:extLst>
                  <a:ext uri="{FF2B5EF4-FFF2-40B4-BE49-F238E27FC236}">
                    <a16:creationId xmlns:a16="http://schemas.microsoft.com/office/drawing/2014/main" id="{B2565B68-7280-D69C-36F4-C48F5C37631D}"/>
                  </a:ext>
                </a:extLst>
              </p:cNvPr>
              <p:cNvSpPr/>
              <p:nvPr/>
            </p:nvSpPr>
            <p:spPr bwMode="auto">
              <a:xfrm>
                <a:off x="430" y="1655"/>
                <a:ext cx="33" cy="19"/>
              </a:xfrm>
              <a:custGeom>
                <a:avLst/>
                <a:gdLst>
                  <a:gd name="T0" fmla="*/ 11 w 29"/>
                  <a:gd name="T1" fmla="*/ 17 h 17"/>
                  <a:gd name="T2" fmla="*/ 12 w 29"/>
                  <a:gd name="T3" fmla="*/ 12 h 17"/>
                  <a:gd name="T4" fmla="*/ 18 w 29"/>
                  <a:gd name="T5" fmla="*/ 0 h 17"/>
                  <a:gd name="T6" fmla="*/ 28 w 29"/>
                  <a:gd name="T7" fmla="*/ 6 h 17"/>
                  <a:gd name="T8" fmla="*/ 19 w 29"/>
                  <a:gd name="T9" fmla="*/ 15 h 17"/>
                  <a:gd name="T10" fmla="*/ 11 w 29"/>
                  <a:gd name="T11" fmla="*/ 17 h 17"/>
                </a:gdLst>
                <a:ahLst/>
                <a:cxnLst>
                  <a:cxn ang="0">
                    <a:pos x="T0" y="T1"/>
                  </a:cxn>
                  <a:cxn ang="0">
                    <a:pos x="T2" y="T3"/>
                  </a:cxn>
                  <a:cxn ang="0">
                    <a:pos x="T4" y="T5"/>
                  </a:cxn>
                  <a:cxn ang="0">
                    <a:pos x="T6" y="T7"/>
                  </a:cxn>
                  <a:cxn ang="0">
                    <a:pos x="T8" y="T9"/>
                  </a:cxn>
                  <a:cxn ang="0">
                    <a:pos x="T10" y="T11"/>
                  </a:cxn>
                </a:cxnLst>
                <a:rect l="0" t="0" r="r" b="b"/>
                <a:pathLst>
                  <a:path w="28" h="17">
                    <a:moveTo>
                      <a:pt x="11" y="17"/>
                    </a:moveTo>
                    <a:cubicBezTo>
                      <a:pt x="11" y="15"/>
                      <a:pt x="13" y="13"/>
                      <a:pt x="12" y="12"/>
                    </a:cubicBezTo>
                    <a:cubicBezTo>
                      <a:pt x="0" y="2"/>
                      <a:pt x="14" y="3"/>
                      <a:pt x="18" y="0"/>
                    </a:cubicBezTo>
                    <a:cubicBezTo>
                      <a:pt x="22" y="1"/>
                      <a:pt x="28" y="0"/>
                      <a:pt x="28" y="6"/>
                    </a:cubicBezTo>
                    <a:cubicBezTo>
                      <a:pt x="29" y="12"/>
                      <a:pt x="23" y="13"/>
                      <a:pt x="19" y="15"/>
                    </a:cubicBezTo>
                    <a:cubicBezTo>
                      <a:pt x="17" y="16"/>
                      <a:pt x="14" y="16"/>
                      <a:pt x="11"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64" name="Freeform 717">
                <a:extLst>
                  <a:ext uri="{FF2B5EF4-FFF2-40B4-BE49-F238E27FC236}">
                    <a16:creationId xmlns:a16="http://schemas.microsoft.com/office/drawing/2014/main" id="{0BAF33EE-DDE8-3D31-0CEC-6DF9EB561073}"/>
                  </a:ext>
                </a:extLst>
              </p:cNvPr>
              <p:cNvSpPr/>
              <p:nvPr/>
            </p:nvSpPr>
            <p:spPr bwMode="auto">
              <a:xfrm>
                <a:off x="701" y="1620"/>
                <a:ext cx="27" cy="24"/>
              </a:xfrm>
              <a:custGeom>
                <a:avLst/>
                <a:gdLst>
                  <a:gd name="T0" fmla="*/ 2 w 23"/>
                  <a:gd name="T1" fmla="*/ 21 h 21"/>
                  <a:gd name="T2" fmla="*/ 0 w 23"/>
                  <a:gd name="T3" fmla="*/ 5 h 21"/>
                  <a:gd name="T4" fmla="*/ 23 w 23"/>
                  <a:gd name="T5" fmla="*/ 7 h 21"/>
                  <a:gd name="T6" fmla="*/ 2 w 23"/>
                  <a:gd name="T7" fmla="*/ 21 h 21"/>
                </a:gdLst>
                <a:ahLst/>
                <a:cxnLst>
                  <a:cxn ang="0">
                    <a:pos x="T0" y="T1"/>
                  </a:cxn>
                  <a:cxn ang="0">
                    <a:pos x="T2" y="T3"/>
                  </a:cxn>
                  <a:cxn ang="0">
                    <a:pos x="T4" y="T5"/>
                  </a:cxn>
                  <a:cxn ang="0">
                    <a:pos x="T6" y="T7"/>
                  </a:cxn>
                </a:cxnLst>
                <a:rect l="0" t="0" r="r" b="b"/>
                <a:pathLst>
                  <a:path w="23" h="21">
                    <a:moveTo>
                      <a:pt x="2" y="21"/>
                    </a:moveTo>
                    <a:cubicBezTo>
                      <a:pt x="1" y="16"/>
                      <a:pt x="1" y="10"/>
                      <a:pt x="0" y="5"/>
                    </a:cubicBezTo>
                    <a:cubicBezTo>
                      <a:pt x="9" y="0"/>
                      <a:pt x="13" y="13"/>
                      <a:pt x="23" y="7"/>
                    </a:cubicBezTo>
                    <a:cubicBezTo>
                      <a:pt x="16" y="16"/>
                      <a:pt x="9" y="19"/>
                      <a:pt x="2"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65" name="Freeform 718">
                <a:extLst>
                  <a:ext uri="{FF2B5EF4-FFF2-40B4-BE49-F238E27FC236}">
                    <a16:creationId xmlns:a16="http://schemas.microsoft.com/office/drawing/2014/main" id="{E30EF3B5-DA64-4A74-BD78-62AF5F364996}"/>
                  </a:ext>
                </a:extLst>
              </p:cNvPr>
              <p:cNvSpPr/>
              <p:nvPr/>
            </p:nvSpPr>
            <p:spPr bwMode="auto">
              <a:xfrm>
                <a:off x="756" y="1649"/>
                <a:ext cx="30" cy="17"/>
              </a:xfrm>
              <a:custGeom>
                <a:avLst/>
                <a:gdLst>
                  <a:gd name="T0" fmla="*/ 19 w 26"/>
                  <a:gd name="T1" fmla="*/ 3 h 15"/>
                  <a:gd name="T2" fmla="*/ 14 w 26"/>
                  <a:gd name="T3" fmla="*/ 13 h 15"/>
                  <a:gd name="T4" fmla="*/ 0 w 26"/>
                  <a:gd name="T5" fmla="*/ 9 h 15"/>
                  <a:gd name="T6" fmla="*/ 1 w 26"/>
                  <a:gd name="T7" fmla="*/ 5 h 15"/>
                  <a:gd name="T8" fmla="*/ 17 w 26"/>
                  <a:gd name="T9" fmla="*/ 3 h 15"/>
                  <a:gd name="T10" fmla="*/ 19 w 26"/>
                  <a:gd name="T11" fmla="*/ 3 h 15"/>
                </a:gdLst>
                <a:ahLst/>
                <a:cxnLst>
                  <a:cxn ang="0">
                    <a:pos x="T0" y="T1"/>
                  </a:cxn>
                  <a:cxn ang="0">
                    <a:pos x="T2" y="T3"/>
                  </a:cxn>
                  <a:cxn ang="0">
                    <a:pos x="T4" y="T5"/>
                  </a:cxn>
                  <a:cxn ang="0">
                    <a:pos x="T6" y="T7"/>
                  </a:cxn>
                  <a:cxn ang="0">
                    <a:pos x="T8" y="T9"/>
                  </a:cxn>
                  <a:cxn ang="0">
                    <a:pos x="T10" y="T11"/>
                  </a:cxn>
                </a:cxnLst>
                <a:rect l="0" t="0" r="r" b="b"/>
                <a:pathLst>
                  <a:path w="26" h="15">
                    <a:moveTo>
                      <a:pt x="19" y="3"/>
                    </a:moveTo>
                    <a:cubicBezTo>
                      <a:pt x="26" y="11"/>
                      <a:pt x="17" y="10"/>
                      <a:pt x="14" y="13"/>
                    </a:cubicBezTo>
                    <a:cubicBezTo>
                      <a:pt x="9" y="12"/>
                      <a:pt x="3" y="15"/>
                      <a:pt x="0" y="9"/>
                    </a:cubicBezTo>
                    <a:cubicBezTo>
                      <a:pt x="0" y="8"/>
                      <a:pt x="0" y="6"/>
                      <a:pt x="1" y="5"/>
                    </a:cubicBezTo>
                    <a:cubicBezTo>
                      <a:pt x="6" y="1"/>
                      <a:pt x="11" y="0"/>
                      <a:pt x="17" y="3"/>
                    </a:cubicBezTo>
                    <a:cubicBezTo>
                      <a:pt x="17" y="3"/>
                      <a:pt x="18" y="3"/>
                      <a:pt x="19"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66" name="Freeform 719">
                <a:extLst>
                  <a:ext uri="{FF2B5EF4-FFF2-40B4-BE49-F238E27FC236}">
                    <a16:creationId xmlns:a16="http://schemas.microsoft.com/office/drawing/2014/main" id="{83FCC9E5-F9C0-71C0-E7D9-09151265B606}"/>
                  </a:ext>
                </a:extLst>
              </p:cNvPr>
              <p:cNvSpPr/>
              <p:nvPr/>
            </p:nvSpPr>
            <p:spPr bwMode="auto">
              <a:xfrm>
                <a:off x="760" y="1589"/>
                <a:ext cx="15" cy="28"/>
              </a:xfrm>
              <a:custGeom>
                <a:avLst/>
                <a:gdLst>
                  <a:gd name="T0" fmla="*/ 10 w 13"/>
                  <a:gd name="T1" fmla="*/ 24 h 24"/>
                  <a:gd name="T2" fmla="*/ 3 w 13"/>
                  <a:gd name="T3" fmla="*/ 21 h 24"/>
                  <a:gd name="T4" fmla="*/ 0 w 13"/>
                  <a:gd name="T5" fmla="*/ 12 h 24"/>
                  <a:gd name="T6" fmla="*/ 13 w 13"/>
                  <a:gd name="T7" fmla="*/ 0 h 24"/>
                  <a:gd name="T8" fmla="*/ 10 w 13"/>
                  <a:gd name="T9" fmla="*/ 24 h 24"/>
                </a:gdLst>
                <a:ahLst/>
                <a:cxnLst>
                  <a:cxn ang="0">
                    <a:pos x="T0" y="T1"/>
                  </a:cxn>
                  <a:cxn ang="0">
                    <a:pos x="T2" y="T3"/>
                  </a:cxn>
                  <a:cxn ang="0">
                    <a:pos x="T4" y="T5"/>
                  </a:cxn>
                  <a:cxn ang="0">
                    <a:pos x="T6" y="T7"/>
                  </a:cxn>
                  <a:cxn ang="0">
                    <a:pos x="T8" y="T9"/>
                  </a:cxn>
                </a:cxnLst>
                <a:rect l="0" t="0" r="r" b="b"/>
                <a:pathLst>
                  <a:path w="13" h="24">
                    <a:moveTo>
                      <a:pt x="10" y="24"/>
                    </a:moveTo>
                    <a:cubicBezTo>
                      <a:pt x="8" y="23"/>
                      <a:pt x="5" y="22"/>
                      <a:pt x="3" y="21"/>
                    </a:cubicBezTo>
                    <a:cubicBezTo>
                      <a:pt x="3" y="18"/>
                      <a:pt x="3" y="14"/>
                      <a:pt x="0" y="12"/>
                    </a:cubicBezTo>
                    <a:cubicBezTo>
                      <a:pt x="5" y="8"/>
                      <a:pt x="5" y="0"/>
                      <a:pt x="13" y="0"/>
                    </a:cubicBezTo>
                    <a:cubicBezTo>
                      <a:pt x="12" y="8"/>
                      <a:pt x="11" y="16"/>
                      <a:pt x="10" y="24"/>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67" name="Freeform 720">
                <a:extLst>
                  <a:ext uri="{FF2B5EF4-FFF2-40B4-BE49-F238E27FC236}">
                    <a16:creationId xmlns:a16="http://schemas.microsoft.com/office/drawing/2014/main" id="{C910C7DD-0220-6B37-6A0E-02C6CEBC8E47}"/>
                  </a:ext>
                </a:extLst>
              </p:cNvPr>
              <p:cNvSpPr/>
              <p:nvPr/>
            </p:nvSpPr>
            <p:spPr bwMode="auto">
              <a:xfrm>
                <a:off x="702" y="1666"/>
                <a:ext cx="14" cy="16"/>
              </a:xfrm>
              <a:custGeom>
                <a:avLst/>
                <a:gdLst>
                  <a:gd name="T0" fmla="*/ 0 w 12"/>
                  <a:gd name="T1" fmla="*/ 12 h 14"/>
                  <a:gd name="T2" fmla="*/ 0 w 12"/>
                  <a:gd name="T3" fmla="*/ 0 h 14"/>
                  <a:gd name="T4" fmla="*/ 2 w 12"/>
                  <a:gd name="T5" fmla="*/ 2 h 14"/>
                  <a:gd name="T6" fmla="*/ 11 w 12"/>
                  <a:gd name="T7" fmla="*/ 8 h 14"/>
                  <a:gd name="T8" fmla="*/ 0 w 12"/>
                  <a:gd name="T9" fmla="*/ 12 h 14"/>
                </a:gdLst>
                <a:ahLst/>
                <a:cxnLst>
                  <a:cxn ang="0">
                    <a:pos x="T0" y="T1"/>
                  </a:cxn>
                  <a:cxn ang="0">
                    <a:pos x="T2" y="T3"/>
                  </a:cxn>
                  <a:cxn ang="0">
                    <a:pos x="T4" y="T5"/>
                  </a:cxn>
                  <a:cxn ang="0">
                    <a:pos x="T6" y="T7"/>
                  </a:cxn>
                  <a:cxn ang="0">
                    <a:pos x="T8" y="T9"/>
                  </a:cxn>
                </a:cxnLst>
                <a:rect l="0" t="0" r="r" b="b"/>
                <a:pathLst>
                  <a:path w="12" h="14">
                    <a:moveTo>
                      <a:pt x="0" y="12"/>
                    </a:moveTo>
                    <a:cubicBezTo>
                      <a:pt x="0" y="8"/>
                      <a:pt x="0" y="4"/>
                      <a:pt x="0" y="0"/>
                    </a:cubicBezTo>
                    <a:cubicBezTo>
                      <a:pt x="1" y="1"/>
                      <a:pt x="2" y="1"/>
                      <a:pt x="2" y="2"/>
                    </a:cubicBezTo>
                    <a:cubicBezTo>
                      <a:pt x="5" y="4"/>
                      <a:pt x="12" y="4"/>
                      <a:pt x="11" y="8"/>
                    </a:cubicBezTo>
                    <a:cubicBezTo>
                      <a:pt x="10" y="14"/>
                      <a:pt x="4" y="12"/>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68" name="Freeform 721">
                <a:extLst>
                  <a:ext uri="{FF2B5EF4-FFF2-40B4-BE49-F238E27FC236}">
                    <a16:creationId xmlns:a16="http://schemas.microsoft.com/office/drawing/2014/main" id="{693D84A5-C73C-1ACB-D3B9-ABF530E3AF4D}"/>
                  </a:ext>
                </a:extLst>
              </p:cNvPr>
              <p:cNvSpPr/>
              <p:nvPr/>
            </p:nvSpPr>
            <p:spPr bwMode="auto">
              <a:xfrm>
                <a:off x="701" y="1646"/>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0" y="1"/>
                      <a:pt x="1" y="1"/>
                      <a:pt x="1" y="0"/>
                    </a:cubicBezTo>
                    <a:cubicBezTo>
                      <a:pt x="1" y="1"/>
                      <a:pt x="0" y="1"/>
                      <a:pt x="0"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69" name="Freeform 722">
                <a:extLst>
                  <a:ext uri="{FF2B5EF4-FFF2-40B4-BE49-F238E27FC236}">
                    <a16:creationId xmlns:a16="http://schemas.microsoft.com/office/drawing/2014/main" id="{68CE5A57-085E-C7E6-26D7-B109388C8D2D}"/>
                  </a:ext>
                </a:extLst>
              </p:cNvPr>
              <p:cNvSpPr/>
              <p:nvPr/>
            </p:nvSpPr>
            <p:spPr bwMode="auto">
              <a:xfrm>
                <a:off x="724" y="681"/>
                <a:ext cx="95" cy="115"/>
              </a:xfrm>
              <a:custGeom>
                <a:avLst/>
                <a:gdLst>
                  <a:gd name="T0" fmla="*/ 82 w 83"/>
                  <a:gd name="T1" fmla="*/ 99 h 101"/>
                  <a:gd name="T2" fmla="*/ 75 w 83"/>
                  <a:gd name="T3" fmla="*/ 101 h 101"/>
                  <a:gd name="T4" fmla="*/ 28 w 83"/>
                  <a:gd name="T5" fmla="*/ 88 h 101"/>
                  <a:gd name="T6" fmla="*/ 0 w 83"/>
                  <a:gd name="T7" fmla="*/ 77 h 101"/>
                  <a:gd name="T8" fmla="*/ 0 w 83"/>
                  <a:gd name="T9" fmla="*/ 77 h 101"/>
                  <a:gd name="T10" fmla="*/ 0 w 83"/>
                  <a:gd name="T11" fmla="*/ 70 h 101"/>
                  <a:gd name="T12" fmla="*/ 0 w 83"/>
                  <a:gd name="T13" fmla="*/ 70 h 101"/>
                  <a:gd name="T14" fmla="*/ 10 w 83"/>
                  <a:gd name="T15" fmla="*/ 73 h 101"/>
                  <a:gd name="T16" fmla="*/ 52 w 83"/>
                  <a:gd name="T17" fmla="*/ 89 h 101"/>
                  <a:gd name="T18" fmla="*/ 56 w 83"/>
                  <a:gd name="T19" fmla="*/ 84 h 101"/>
                  <a:gd name="T20" fmla="*/ 56 w 83"/>
                  <a:gd name="T21" fmla="*/ 84 h 101"/>
                  <a:gd name="T22" fmla="*/ 75 w 83"/>
                  <a:gd name="T23" fmla="*/ 97 h 101"/>
                  <a:gd name="T24" fmla="*/ 41 w 83"/>
                  <a:gd name="T25" fmla="*/ 8 h 101"/>
                  <a:gd name="T26" fmla="*/ 36 w 83"/>
                  <a:gd name="T27" fmla="*/ 0 h 101"/>
                  <a:gd name="T28" fmla="*/ 37 w 83"/>
                  <a:gd name="T29" fmla="*/ 0 h 101"/>
                  <a:gd name="T30" fmla="*/ 63 w 83"/>
                  <a:gd name="T31" fmla="*/ 34 h 101"/>
                  <a:gd name="T32" fmla="*/ 74 w 83"/>
                  <a:gd name="T33" fmla="*/ 66 h 101"/>
                  <a:gd name="T34" fmla="*/ 78 w 83"/>
                  <a:gd name="T35" fmla="*/ 38 h 101"/>
                  <a:gd name="T36" fmla="*/ 78 w 83"/>
                  <a:gd name="T37" fmla="*/ 38 h 101"/>
                  <a:gd name="T38" fmla="*/ 79 w 83"/>
                  <a:gd name="T39" fmla="*/ 70 h 101"/>
                  <a:gd name="T40" fmla="*/ 82 w 83"/>
                  <a:gd name="T41" fmla="*/ 9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3" h="100">
                    <a:moveTo>
                      <a:pt x="82" y="99"/>
                    </a:moveTo>
                    <a:cubicBezTo>
                      <a:pt x="80" y="100"/>
                      <a:pt x="78" y="101"/>
                      <a:pt x="75" y="101"/>
                    </a:cubicBezTo>
                    <a:cubicBezTo>
                      <a:pt x="59" y="97"/>
                      <a:pt x="44" y="90"/>
                      <a:pt x="28" y="88"/>
                    </a:cubicBezTo>
                    <a:cubicBezTo>
                      <a:pt x="18" y="86"/>
                      <a:pt x="9" y="83"/>
                      <a:pt x="0" y="77"/>
                    </a:cubicBezTo>
                    <a:cubicBezTo>
                      <a:pt x="0" y="77"/>
                      <a:pt x="0" y="77"/>
                      <a:pt x="0" y="77"/>
                    </a:cubicBezTo>
                    <a:cubicBezTo>
                      <a:pt x="8" y="75"/>
                      <a:pt x="0" y="72"/>
                      <a:pt x="0" y="70"/>
                    </a:cubicBezTo>
                    <a:cubicBezTo>
                      <a:pt x="0" y="70"/>
                      <a:pt x="0" y="70"/>
                      <a:pt x="0" y="70"/>
                    </a:cubicBezTo>
                    <a:cubicBezTo>
                      <a:pt x="4" y="70"/>
                      <a:pt x="7" y="71"/>
                      <a:pt x="10" y="73"/>
                    </a:cubicBezTo>
                    <a:cubicBezTo>
                      <a:pt x="21" y="86"/>
                      <a:pt x="37" y="85"/>
                      <a:pt x="52" y="89"/>
                    </a:cubicBezTo>
                    <a:cubicBezTo>
                      <a:pt x="54" y="90"/>
                      <a:pt x="56" y="87"/>
                      <a:pt x="56" y="84"/>
                    </a:cubicBezTo>
                    <a:cubicBezTo>
                      <a:pt x="56" y="84"/>
                      <a:pt x="56" y="84"/>
                      <a:pt x="56" y="84"/>
                    </a:cubicBezTo>
                    <a:cubicBezTo>
                      <a:pt x="63" y="87"/>
                      <a:pt x="66" y="96"/>
                      <a:pt x="75" y="97"/>
                    </a:cubicBezTo>
                    <a:cubicBezTo>
                      <a:pt x="70" y="64"/>
                      <a:pt x="62" y="34"/>
                      <a:pt x="41" y="8"/>
                    </a:cubicBezTo>
                    <a:cubicBezTo>
                      <a:pt x="39" y="6"/>
                      <a:pt x="37" y="3"/>
                      <a:pt x="36" y="0"/>
                    </a:cubicBezTo>
                    <a:cubicBezTo>
                      <a:pt x="37" y="0"/>
                      <a:pt x="37" y="0"/>
                      <a:pt x="37" y="0"/>
                    </a:cubicBezTo>
                    <a:cubicBezTo>
                      <a:pt x="52" y="6"/>
                      <a:pt x="56" y="21"/>
                      <a:pt x="63" y="34"/>
                    </a:cubicBezTo>
                    <a:cubicBezTo>
                      <a:pt x="68" y="43"/>
                      <a:pt x="71" y="54"/>
                      <a:pt x="74" y="66"/>
                    </a:cubicBezTo>
                    <a:cubicBezTo>
                      <a:pt x="78" y="57"/>
                      <a:pt x="78" y="47"/>
                      <a:pt x="78" y="38"/>
                    </a:cubicBezTo>
                    <a:cubicBezTo>
                      <a:pt x="78" y="38"/>
                      <a:pt x="78" y="38"/>
                      <a:pt x="78" y="38"/>
                    </a:cubicBezTo>
                    <a:cubicBezTo>
                      <a:pt x="83" y="49"/>
                      <a:pt x="81" y="60"/>
                      <a:pt x="79" y="70"/>
                    </a:cubicBezTo>
                    <a:cubicBezTo>
                      <a:pt x="77" y="80"/>
                      <a:pt x="78" y="89"/>
                      <a:pt x="82" y="9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70" name="Freeform 723">
                <a:extLst>
                  <a:ext uri="{FF2B5EF4-FFF2-40B4-BE49-F238E27FC236}">
                    <a16:creationId xmlns:a16="http://schemas.microsoft.com/office/drawing/2014/main" id="{01CB1415-5D28-D447-1B87-231D24001F84}"/>
                  </a:ext>
                </a:extLst>
              </p:cNvPr>
              <p:cNvSpPr/>
              <p:nvPr/>
            </p:nvSpPr>
            <p:spPr bwMode="auto">
              <a:xfrm>
                <a:off x="607" y="683"/>
                <a:ext cx="114" cy="38"/>
              </a:xfrm>
              <a:custGeom>
                <a:avLst/>
                <a:gdLst>
                  <a:gd name="T0" fmla="*/ 76 w 99"/>
                  <a:gd name="T1" fmla="*/ 15 h 33"/>
                  <a:gd name="T2" fmla="*/ 99 w 99"/>
                  <a:gd name="T3" fmla="*/ 33 h 33"/>
                  <a:gd name="T4" fmla="*/ 29 w 99"/>
                  <a:gd name="T5" fmla="*/ 28 h 33"/>
                  <a:gd name="T6" fmla="*/ 58 w 99"/>
                  <a:gd name="T7" fmla="*/ 19 h 33"/>
                  <a:gd name="T8" fmla="*/ 0 w 99"/>
                  <a:gd name="T9" fmla="*/ 13 h 33"/>
                  <a:gd name="T10" fmla="*/ 1 w 99"/>
                  <a:gd name="T11" fmla="*/ 10 h 33"/>
                  <a:gd name="T12" fmla="*/ 29 w 99"/>
                  <a:gd name="T13" fmla="*/ 10 h 33"/>
                  <a:gd name="T14" fmla="*/ 24 w 99"/>
                  <a:gd name="T15" fmla="*/ 0 h 33"/>
                  <a:gd name="T16" fmla="*/ 71 w 99"/>
                  <a:gd name="T17" fmla="*/ 15 h 33"/>
                  <a:gd name="T18" fmla="*/ 71 w 99"/>
                  <a:gd name="T19" fmla="*/ 15 h 33"/>
                  <a:gd name="T20" fmla="*/ 76 w 99"/>
                  <a:gd name="T21" fmla="*/ 1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 h="33">
                    <a:moveTo>
                      <a:pt x="76" y="15"/>
                    </a:moveTo>
                    <a:cubicBezTo>
                      <a:pt x="85" y="19"/>
                      <a:pt x="93" y="24"/>
                      <a:pt x="99" y="33"/>
                    </a:cubicBezTo>
                    <a:cubicBezTo>
                      <a:pt x="76" y="18"/>
                      <a:pt x="52" y="25"/>
                      <a:pt x="29" y="28"/>
                    </a:cubicBezTo>
                    <a:cubicBezTo>
                      <a:pt x="37" y="20"/>
                      <a:pt x="47" y="19"/>
                      <a:pt x="58" y="19"/>
                    </a:cubicBezTo>
                    <a:cubicBezTo>
                      <a:pt x="40" y="11"/>
                      <a:pt x="20" y="14"/>
                      <a:pt x="0" y="13"/>
                    </a:cubicBezTo>
                    <a:cubicBezTo>
                      <a:pt x="0" y="12"/>
                      <a:pt x="0" y="11"/>
                      <a:pt x="1" y="10"/>
                    </a:cubicBezTo>
                    <a:cubicBezTo>
                      <a:pt x="10" y="10"/>
                      <a:pt x="20" y="10"/>
                      <a:pt x="29" y="10"/>
                    </a:cubicBezTo>
                    <a:cubicBezTo>
                      <a:pt x="31" y="4"/>
                      <a:pt x="23" y="6"/>
                      <a:pt x="24" y="0"/>
                    </a:cubicBezTo>
                    <a:cubicBezTo>
                      <a:pt x="40" y="6"/>
                      <a:pt x="54" y="15"/>
                      <a:pt x="71" y="15"/>
                    </a:cubicBezTo>
                    <a:cubicBezTo>
                      <a:pt x="71" y="15"/>
                      <a:pt x="71" y="15"/>
                      <a:pt x="71" y="15"/>
                    </a:cubicBezTo>
                    <a:cubicBezTo>
                      <a:pt x="72" y="17"/>
                      <a:pt x="74" y="17"/>
                      <a:pt x="76"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71" name="Freeform 724">
                <a:extLst>
                  <a:ext uri="{FF2B5EF4-FFF2-40B4-BE49-F238E27FC236}">
                    <a16:creationId xmlns:a16="http://schemas.microsoft.com/office/drawing/2014/main" id="{15B1332B-4BC3-96A5-369A-F54512CBFDE1}"/>
                  </a:ext>
                </a:extLst>
              </p:cNvPr>
              <p:cNvSpPr/>
              <p:nvPr/>
            </p:nvSpPr>
            <p:spPr bwMode="auto">
              <a:xfrm>
                <a:off x="710" y="679"/>
                <a:ext cx="63" cy="83"/>
              </a:xfrm>
              <a:custGeom>
                <a:avLst/>
                <a:gdLst>
                  <a:gd name="T0" fmla="*/ 39 w 55"/>
                  <a:gd name="T1" fmla="*/ 59 h 72"/>
                  <a:gd name="T2" fmla="*/ 41 w 55"/>
                  <a:gd name="T3" fmla="*/ 50 h 72"/>
                  <a:gd name="T4" fmla="*/ 6 w 55"/>
                  <a:gd name="T5" fmla="*/ 10 h 72"/>
                  <a:gd name="T6" fmla="*/ 0 w 55"/>
                  <a:gd name="T7" fmla="*/ 3 h 72"/>
                  <a:gd name="T8" fmla="*/ 0 w 55"/>
                  <a:gd name="T9" fmla="*/ 3 h 72"/>
                  <a:gd name="T10" fmla="*/ 5 w 55"/>
                  <a:gd name="T11" fmla="*/ 1 h 72"/>
                  <a:gd name="T12" fmla="*/ 5 w 55"/>
                  <a:gd name="T13" fmla="*/ 1 h 72"/>
                  <a:gd name="T14" fmla="*/ 25 w 55"/>
                  <a:gd name="T15" fmla="*/ 19 h 72"/>
                  <a:gd name="T16" fmla="*/ 35 w 55"/>
                  <a:gd name="T17" fmla="*/ 31 h 72"/>
                  <a:gd name="T18" fmla="*/ 31 w 55"/>
                  <a:gd name="T19" fmla="*/ 0 h 72"/>
                  <a:gd name="T20" fmla="*/ 55 w 55"/>
                  <a:gd name="T21" fmla="*/ 72 h 72"/>
                  <a:gd name="T22" fmla="*/ 39 w 55"/>
                  <a:gd name="T23" fmla="*/ 5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72">
                    <a:moveTo>
                      <a:pt x="39" y="59"/>
                    </a:moveTo>
                    <a:cubicBezTo>
                      <a:pt x="46" y="58"/>
                      <a:pt x="44" y="54"/>
                      <a:pt x="41" y="50"/>
                    </a:cubicBezTo>
                    <a:cubicBezTo>
                      <a:pt x="32" y="35"/>
                      <a:pt x="21" y="20"/>
                      <a:pt x="6" y="10"/>
                    </a:cubicBezTo>
                    <a:cubicBezTo>
                      <a:pt x="3" y="9"/>
                      <a:pt x="0" y="7"/>
                      <a:pt x="0" y="3"/>
                    </a:cubicBezTo>
                    <a:cubicBezTo>
                      <a:pt x="0" y="3"/>
                      <a:pt x="0" y="3"/>
                      <a:pt x="0" y="3"/>
                    </a:cubicBezTo>
                    <a:cubicBezTo>
                      <a:pt x="2" y="3"/>
                      <a:pt x="4" y="3"/>
                      <a:pt x="5" y="1"/>
                    </a:cubicBezTo>
                    <a:cubicBezTo>
                      <a:pt x="5" y="1"/>
                      <a:pt x="5" y="1"/>
                      <a:pt x="5" y="1"/>
                    </a:cubicBezTo>
                    <a:cubicBezTo>
                      <a:pt x="15" y="4"/>
                      <a:pt x="19" y="12"/>
                      <a:pt x="25" y="19"/>
                    </a:cubicBezTo>
                    <a:cubicBezTo>
                      <a:pt x="28" y="22"/>
                      <a:pt x="31" y="26"/>
                      <a:pt x="35" y="31"/>
                    </a:cubicBezTo>
                    <a:cubicBezTo>
                      <a:pt x="37" y="18"/>
                      <a:pt x="30" y="10"/>
                      <a:pt x="31" y="0"/>
                    </a:cubicBezTo>
                    <a:cubicBezTo>
                      <a:pt x="43" y="22"/>
                      <a:pt x="40" y="50"/>
                      <a:pt x="55" y="72"/>
                    </a:cubicBezTo>
                    <a:cubicBezTo>
                      <a:pt x="48" y="69"/>
                      <a:pt x="41" y="68"/>
                      <a:pt x="39" y="5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72" name="Freeform 725">
                <a:extLst>
                  <a:ext uri="{FF2B5EF4-FFF2-40B4-BE49-F238E27FC236}">
                    <a16:creationId xmlns:a16="http://schemas.microsoft.com/office/drawing/2014/main" id="{C2C3E708-349E-8C30-1CF1-4AB90F34EC08}"/>
                  </a:ext>
                </a:extLst>
              </p:cNvPr>
              <p:cNvSpPr/>
              <p:nvPr/>
            </p:nvSpPr>
            <p:spPr bwMode="auto">
              <a:xfrm>
                <a:off x="705" y="791"/>
                <a:ext cx="117" cy="34"/>
              </a:xfrm>
              <a:custGeom>
                <a:avLst/>
                <a:gdLst>
                  <a:gd name="T0" fmla="*/ 97 w 102"/>
                  <a:gd name="T1" fmla="*/ 17 h 30"/>
                  <a:gd name="T2" fmla="*/ 102 w 102"/>
                  <a:gd name="T3" fmla="*/ 23 h 30"/>
                  <a:gd name="T4" fmla="*/ 47 w 102"/>
                  <a:gd name="T5" fmla="*/ 29 h 30"/>
                  <a:gd name="T6" fmla="*/ 42 w 102"/>
                  <a:gd name="T7" fmla="*/ 27 h 30"/>
                  <a:gd name="T8" fmla="*/ 62 w 102"/>
                  <a:gd name="T9" fmla="*/ 17 h 30"/>
                  <a:gd name="T10" fmla="*/ 4 w 102"/>
                  <a:gd name="T11" fmla="*/ 17 h 30"/>
                  <a:gd name="T12" fmla="*/ 14 w 102"/>
                  <a:gd name="T13" fmla="*/ 10 h 30"/>
                  <a:gd name="T14" fmla="*/ 0 w 102"/>
                  <a:gd name="T15" fmla="*/ 1 h 30"/>
                  <a:gd name="T16" fmla="*/ 0 w 102"/>
                  <a:gd name="T17" fmla="*/ 0 h 30"/>
                  <a:gd name="T18" fmla="*/ 80 w 102"/>
                  <a:gd name="T19" fmla="*/ 14 h 30"/>
                  <a:gd name="T20" fmla="*/ 95 w 102"/>
                  <a:gd name="T21" fmla="*/ 15 h 30"/>
                  <a:gd name="T22" fmla="*/ 95 w 102"/>
                  <a:gd name="T23" fmla="*/ 15 h 30"/>
                  <a:gd name="T24" fmla="*/ 97 w 102"/>
                  <a:gd name="T25" fmla="*/ 1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2" h="30">
                    <a:moveTo>
                      <a:pt x="97" y="17"/>
                    </a:moveTo>
                    <a:cubicBezTo>
                      <a:pt x="99" y="19"/>
                      <a:pt x="100" y="21"/>
                      <a:pt x="102" y="23"/>
                    </a:cubicBezTo>
                    <a:cubicBezTo>
                      <a:pt x="82" y="14"/>
                      <a:pt x="64" y="19"/>
                      <a:pt x="47" y="29"/>
                    </a:cubicBezTo>
                    <a:cubicBezTo>
                      <a:pt x="45" y="30"/>
                      <a:pt x="44" y="29"/>
                      <a:pt x="42" y="27"/>
                    </a:cubicBezTo>
                    <a:cubicBezTo>
                      <a:pt x="48" y="24"/>
                      <a:pt x="54" y="21"/>
                      <a:pt x="62" y="17"/>
                    </a:cubicBezTo>
                    <a:cubicBezTo>
                      <a:pt x="41" y="12"/>
                      <a:pt x="23" y="17"/>
                      <a:pt x="4" y="17"/>
                    </a:cubicBezTo>
                    <a:cubicBezTo>
                      <a:pt x="5" y="10"/>
                      <a:pt x="12" y="15"/>
                      <a:pt x="14" y="10"/>
                    </a:cubicBezTo>
                    <a:cubicBezTo>
                      <a:pt x="10" y="6"/>
                      <a:pt x="1" y="9"/>
                      <a:pt x="0" y="1"/>
                    </a:cubicBezTo>
                    <a:cubicBezTo>
                      <a:pt x="0" y="0"/>
                      <a:pt x="0" y="0"/>
                      <a:pt x="0" y="0"/>
                    </a:cubicBezTo>
                    <a:cubicBezTo>
                      <a:pt x="26" y="10"/>
                      <a:pt x="54" y="10"/>
                      <a:pt x="80" y="14"/>
                    </a:cubicBezTo>
                    <a:cubicBezTo>
                      <a:pt x="85" y="15"/>
                      <a:pt x="90" y="15"/>
                      <a:pt x="95" y="15"/>
                    </a:cubicBezTo>
                    <a:cubicBezTo>
                      <a:pt x="95" y="15"/>
                      <a:pt x="95" y="15"/>
                      <a:pt x="95" y="15"/>
                    </a:cubicBezTo>
                    <a:cubicBezTo>
                      <a:pt x="96" y="16"/>
                      <a:pt x="96" y="17"/>
                      <a:pt x="97"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73" name="Freeform 726">
                <a:extLst>
                  <a:ext uri="{FF2B5EF4-FFF2-40B4-BE49-F238E27FC236}">
                    <a16:creationId xmlns:a16="http://schemas.microsoft.com/office/drawing/2014/main" id="{8B0D7617-069C-E297-BAB1-954CF0E3D137}"/>
                  </a:ext>
                </a:extLst>
              </p:cNvPr>
              <p:cNvSpPr/>
              <p:nvPr/>
            </p:nvSpPr>
            <p:spPr bwMode="auto">
              <a:xfrm>
                <a:off x="643" y="738"/>
                <a:ext cx="81" cy="31"/>
              </a:xfrm>
              <a:custGeom>
                <a:avLst/>
                <a:gdLst>
                  <a:gd name="T0" fmla="*/ 71 w 71"/>
                  <a:gd name="T1" fmla="*/ 27 h 27"/>
                  <a:gd name="T2" fmla="*/ 0 w 71"/>
                  <a:gd name="T3" fmla="*/ 0 h 27"/>
                  <a:gd name="T4" fmla="*/ 71 w 71"/>
                  <a:gd name="T5" fmla="*/ 27 h 27"/>
                  <a:gd name="T6" fmla="*/ 71 w 71"/>
                  <a:gd name="T7" fmla="*/ 27 h 27"/>
                </a:gdLst>
                <a:ahLst/>
                <a:cxnLst>
                  <a:cxn ang="0">
                    <a:pos x="T0" y="T1"/>
                  </a:cxn>
                  <a:cxn ang="0">
                    <a:pos x="T2" y="T3"/>
                  </a:cxn>
                  <a:cxn ang="0">
                    <a:pos x="T4" y="T5"/>
                  </a:cxn>
                  <a:cxn ang="0">
                    <a:pos x="T6" y="T7"/>
                  </a:cxn>
                </a:cxnLst>
                <a:rect l="0" t="0" r="r" b="b"/>
                <a:pathLst>
                  <a:path w="71" h="27">
                    <a:moveTo>
                      <a:pt x="71" y="27"/>
                    </a:moveTo>
                    <a:cubicBezTo>
                      <a:pt x="46" y="23"/>
                      <a:pt x="23" y="11"/>
                      <a:pt x="0" y="0"/>
                    </a:cubicBezTo>
                    <a:cubicBezTo>
                      <a:pt x="24" y="8"/>
                      <a:pt x="49" y="14"/>
                      <a:pt x="71" y="27"/>
                    </a:cubicBezTo>
                    <a:cubicBezTo>
                      <a:pt x="71" y="27"/>
                      <a:pt x="71" y="27"/>
                      <a:pt x="71" y="2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74" name="Freeform 727">
                <a:extLst>
                  <a:ext uri="{FF2B5EF4-FFF2-40B4-BE49-F238E27FC236}">
                    <a16:creationId xmlns:a16="http://schemas.microsoft.com/office/drawing/2014/main" id="{50A758FE-0EA9-5442-D4ED-8831AEC1D73E}"/>
                  </a:ext>
                </a:extLst>
              </p:cNvPr>
              <p:cNvSpPr/>
              <p:nvPr/>
            </p:nvSpPr>
            <p:spPr bwMode="auto">
              <a:xfrm>
                <a:off x="670" y="771"/>
                <a:ext cx="27" cy="16"/>
              </a:xfrm>
              <a:custGeom>
                <a:avLst/>
                <a:gdLst>
                  <a:gd name="T0" fmla="*/ 21 w 23"/>
                  <a:gd name="T1" fmla="*/ 14 h 14"/>
                  <a:gd name="T2" fmla="*/ 2 w 23"/>
                  <a:gd name="T3" fmla="*/ 6 h 14"/>
                  <a:gd name="T4" fmla="*/ 0 w 23"/>
                  <a:gd name="T5" fmla="*/ 3 h 14"/>
                  <a:gd name="T6" fmla="*/ 4 w 23"/>
                  <a:gd name="T7" fmla="*/ 1 h 14"/>
                  <a:gd name="T8" fmla="*/ 23 w 23"/>
                  <a:gd name="T9" fmla="*/ 12 h 14"/>
                  <a:gd name="T10" fmla="*/ 21 w 23"/>
                  <a:gd name="T11" fmla="*/ 14 h 14"/>
                </a:gdLst>
                <a:ahLst/>
                <a:cxnLst>
                  <a:cxn ang="0">
                    <a:pos x="T0" y="T1"/>
                  </a:cxn>
                  <a:cxn ang="0">
                    <a:pos x="T2" y="T3"/>
                  </a:cxn>
                  <a:cxn ang="0">
                    <a:pos x="T4" y="T5"/>
                  </a:cxn>
                  <a:cxn ang="0">
                    <a:pos x="T6" y="T7"/>
                  </a:cxn>
                  <a:cxn ang="0">
                    <a:pos x="T8" y="T9"/>
                  </a:cxn>
                  <a:cxn ang="0">
                    <a:pos x="T10" y="T11"/>
                  </a:cxn>
                </a:cxnLst>
                <a:rect l="0" t="0" r="r" b="b"/>
                <a:pathLst>
                  <a:path w="23" h="14">
                    <a:moveTo>
                      <a:pt x="21" y="14"/>
                    </a:moveTo>
                    <a:cubicBezTo>
                      <a:pt x="15" y="12"/>
                      <a:pt x="8" y="9"/>
                      <a:pt x="2" y="6"/>
                    </a:cubicBezTo>
                    <a:cubicBezTo>
                      <a:pt x="1" y="6"/>
                      <a:pt x="0" y="4"/>
                      <a:pt x="0" y="3"/>
                    </a:cubicBezTo>
                    <a:cubicBezTo>
                      <a:pt x="0" y="1"/>
                      <a:pt x="3" y="0"/>
                      <a:pt x="4" y="1"/>
                    </a:cubicBezTo>
                    <a:cubicBezTo>
                      <a:pt x="10" y="5"/>
                      <a:pt x="16" y="8"/>
                      <a:pt x="23" y="12"/>
                    </a:cubicBezTo>
                    <a:cubicBezTo>
                      <a:pt x="22" y="13"/>
                      <a:pt x="22" y="14"/>
                      <a:pt x="21"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75" name="Freeform 728">
                <a:extLst>
                  <a:ext uri="{FF2B5EF4-FFF2-40B4-BE49-F238E27FC236}">
                    <a16:creationId xmlns:a16="http://schemas.microsoft.com/office/drawing/2014/main" id="{593D786E-E974-144F-71A3-6D5CF3F2841D}"/>
                  </a:ext>
                </a:extLst>
              </p:cNvPr>
              <p:cNvSpPr/>
              <p:nvPr/>
            </p:nvSpPr>
            <p:spPr bwMode="auto">
              <a:xfrm>
                <a:off x="725" y="724"/>
                <a:ext cx="19" cy="15"/>
              </a:xfrm>
              <a:custGeom>
                <a:avLst/>
                <a:gdLst>
                  <a:gd name="T0" fmla="*/ 16 w 16"/>
                  <a:gd name="T1" fmla="*/ 13 h 13"/>
                  <a:gd name="T2" fmla="*/ 0 w 16"/>
                  <a:gd name="T3" fmla="*/ 0 h 13"/>
                  <a:gd name="T4" fmla="*/ 16 w 16"/>
                  <a:gd name="T5" fmla="*/ 13 h 13"/>
                </a:gdLst>
                <a:ahLst/>
                <a:cxnLst>
                  <a:cxn ang="0">
                    <a:pos x="T0" y="T1"/>
                  </a:cxn>
                  <a:cxn ang="0">
                    <a:pos x="T2" y="T3"/>
                  </a:cxn>
                  <a:cxn ang="0">
                    <a:pos x="T4" y="T5"/>
                  </a:cxn>
                </a:cxnLst>
                <a:rect l="0" t="0" r="r" b="b"/>
                <a:pathLst>
                  <a:path w="16" h="13">
                    <a:moveTo>
                      <a:pt x="16" y="13"/>
                    </a:moveTo>
                    <a:cubicBezTo>
                      <a:pt x="9" y="11"/>
                      <a:pt x="5" y="5"/>
                      <a:pt x="0" y="0"/>
                    </a:cubicBezTo>
                    <a:cubicBezTo>
                      <a:pt x="7" y="2"/>
                      <a:pt x="15" y="4"/>
                      <a:pt x="16"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76" name="Freeform 729">
                <a:extLst>
                  <a:ext uri="{FF2B5EF4-FFF2-40B4-BE49-F238E27FC236}">
                    <a16:creationId xmlns:a16="http://schemas.microsoft.com/office/drawing/2014/main" id="{E65E9478-B7A1-8DEC-9064-40E9112EDCB0}"/>
                  </a:ext>
                </a:extLst>
              </p:cNvPr>
              <p:cNvSpPr/>
              <p:nvPr/>
            </p:nvSpPr>
            <p:spPr bwMode="auto">
              <a:xfrm>
                <a:off x="728" y="657"/>
                <a:ext cx="14" cy="17"/>
              </a:xfrm>
              <a:custGeom>
                <a:avLst/>
                <a:gdLst>
                  <a:gd name="T0" fmla="*/ 13 w 13"/>
                  <a:gd name="T1" fmla="*/ 15 h 15"/>
                  <a:gd name="T2" fmla="*/ 0 w 13"/>
                  <a:gd name="T3" fmla="*/ 0 h 15"/>
                  <a:gd name="T4" fmla="*/ 13 w 13"/>
                  <a:gd name="T5" fmla="*/ 15 h 15"/>
                </a:gdLst>
                <a:ahLst/>
                <a:cxnLst>
                  <a:cxn ang="0">
                    <a:pos x="T0" y="T1"/>
                  </a:cxn>
                  <a:cxn ang="0">
                    <a:pos x="T2" y="T3"/>
                  </a:cxn>
                  <a:cxn ang="0">
                    <a:pos x="T4" y="T5"/>
                  </a:cxn>
                </a:cxnLst>
                <a:rect l="0" t="0" r="r" b="b"/>
                <a:pathLst>
                  <a:path w="13" h="15">
                    <a:moveTo>
                      <a:pt x="13" y="15"/>
                    </a:moveTo>
                    <a:cubicBezTo>
                      <a:pt x="7" y="12"/>
                      <a:pt x="6" y="5"/>
                      <a:pt x="0" y="0"/>
                    </a:cubicBezTo>
                    <a:cubicBezTo>
                      <a:pt x="12" y="3"/>
                      <a:pt x="12" y="3"/>
                      <a:pt x="13"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77" name="Freeform 730">
                <a:extLst>
                  <a:ext uri="{FF2B5EF4-FFF2-40B4-BE49-F238E27FC236}">
                    <a16:creationId xmlns:a16="http://schemas.microsoft.com/office/drawing/2014/main" id="{8231F8FD-7717-D842-B59E-1C3C49C0F8EF}"/>
                  </a:ext>
                </a:extLst>
              </p:cNvPr>
              <p:cNvSpPr/>
              <p:nvPr/>
            </p:nvSpPr>
            <p:spPr bwMode="auto">
              <a:xfrm>
                <a:off x="733" y="824"/>
                <a:ext cx="16" cy="11"/>
              </a:xfrm>
              <a:custGeom>
                <a:avLst/>
                <a:gdLst>
                  <a:gd name="T0" fmla="*/ 0 w 14"/>
                  <a:gd name="T1" fmla="*/ 10 h 10"/>
                  <a:gd name="T2" fmla="*/ 14 w 14"/>
                  <a:gd name="T3" fmla="*/ 0 h 10"/>
                  <a:gd name="T4" fmla="*/ 0 w 14"/>
                  <a:gd name="T5" fmla="*/ 10 h 10"/>
                </a:gdLst>
                <a:ahLst/>
                <a:cxnLst>
                  <a:cxn ang="0">
                    <a:pos x="T0" y="T1"/>
                  </a:cxn>
                  <a:cxn ang="0">
                    <a:pos x="T2" y="T3"/>
                  </a:cxn>
                  <a:cxn ang="0">
                    <a:pos x="T4" y="T5"/>
                  </a:cxn>
                </a:cxnLst>
                <a:rect l="0" t="0" r="r" b="b"/>
                <a:pathLst>
                  <a:path w="14" h="10">
                    <a:moveTo>
                      <a:pt x="0" y="10"/>
                    </a:moveTo>
                    <a:cubicBezTo>
                      <a:pt x="3" y="4"/>
                      <a:pt x="8" y="2"/>
                      <a:pt x="14" y="0"/>
                    </a:cubicBezTo>
                    <a:cubicBezTo>
                      <a:pt x="11" y="7"/>
                      <a:pt x="7" y="9"/>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78" name="Freeform 731">
                <a:extLst>
                  <a:ext uri="{FF2B5EF4-FFF2-40B4-BE49-F238E27FC236}">
                    <a16:creationId xmlns:a16="http://schemas.microsoft.com/office/drawing/2014/main" id="{8C107C79-A822-6DA2-BE34-08684CC25F1C}"/>
                  </a:ext>
                </a:extLst>
              </p:cNvPr>
              <p:cNvSpPr/>
              <p:nvPr/>
            </p:nvSpPr>
            <p:spPr bwMode="auto">
              <a:xfrm>
                <a:off x="711" y="834"/>
                <a:ext cx="15" cy="12"/>
              </a:xfrm>
              <a:custGeom>
                <a:avLst/>
                <a:gdLst>
                  <a:gd name="T0" fmla="*/ 13 w 13"/>
                  <a:gd name="T1" fmla="*/ 8 h 10"/>
                  <a:gd name="T2" fmla="*/ 0 w 13"/>
                  <a:gd name="T3" fmla="*/ 2 h 10"/>
                  <a:gd name="T4" fmla="*/ 13 w 13"/>
                  <a:gd name="T5" fmla="*/ 8 h 10"/>
                </a:gdLst>
                <a:ahLst/>
                <a:cxnLst>
                  <a:cxn ang="0">
                    <a:pos x="T0" y="T1"/>
                  </a:cxn>
                  <a:cxn ang="0">
                    <a:pos x="T2" y="T3"/>
                  </a:cxn>
                  <a:cxn ang="0">
                    <a:pos x="T4" y="T5"/>
                  </a:cxn>
                </a:cxnLst>
                <a:rect l="0" t="0" r="r" b="b"/>
                <a:pathLst>
                  <a:path w="13" h="10">
                    <a:moveTo>
                      <a:pt x="13" y="8"/>
                    </a:moveTo>
                    <a:cubicBezTo>
                      <a:pt x="7" y="10"/>
                      <a:pt x="3" y="7"/>
                      <a:pt x="0" y="2"/>
                    </a:cubicBezTo>
                    <a:cubicBezTo>
                      <a:pt x="7" y="0"/>
                      <a:pt x="9" y="7"/>
                      <a:pt x="13"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79" name="Freeform 732">
                <a:extLst>
                  <a:ext uri="{FF2B5EF4-FFF2-40B4-BE49-F238E27FC236}">
                    <a16:creationId xmlns:a16="http://schemas.microsoft.com/office/drawing/2014/main" id="{5022EEB3-1C4C-622D-E8B4-88064E709740}"/>
                  </a:ext>
                </a:extLst>
              </p:cNvPr>
              <p:cNvSpPr/>
              <p:nvPr/>
            </p:nvSpPr>
            <p:spPr bwMode="auto">
              <a:xfrm>
                <a:off x="753" y="665"/>
                <a:ext cx="9" cy="9"/>
              </a:xfrm>
              <a:custGeom>
                <a:avLst/>
                <a:gdLst>
                  <a:gd name="T0" fmla="*/ 0 w 8"/>
                  <a:gd name="T1" fmla="*/ 0 h 8"/>
                  <a:gd name="T2" fmla="*/ 8 w 8"/>
                  <a:gd name="T3" fmla="*/ 8 h 8"/>
                  <a:gd name="T4" fmla="*/ 0 w 8"/>
                  <a:gd name="T5" fmla="*/ 0 h 8"/>
                </a:gdLst>
                <a:ahLst/>
                <a:cxnLst>
                  <a:cxn ang="0">
                    <a:pos x="T0" y="T1"/>
                  </a:cxn>
                  <a:cxn ang="0">
                    <a:pos x="T2" y="T3"/>
                  </a:cxn>
                  <a:cxn ang="0">
                    <a:pos x="T4" y="T5"/>
                  </a:cxn>
                </a:cxnLst>
                <a:rect l="0" t="0" r="r" b="b"/>
                <a:pathLst>
                  <a:path w="8" h="8">
                    <a:moveTo>
                      <a:pt x="0" y="0"/>
                    </a:moveTo>
                    <a:cubicBezTo>
                      <a:pt x="5" y="1"/>
                      <a:pt x="8" y="3"/>
                      <a:pt x="8" y="8"/>
                    </a:cubicBezTo>
                    <a:cubicBezTo>
                      <a:pt x="3" y="8"/>
                      <a:pt x="2" y="5"/>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80" name="Freeform 733">
                <a:extLst>
                  <a:ext uri="{FF2B5EF4-FFF2-40B4-BE49-F238E27FC236}">
                    <a16:creationId xmlns:a16="http://schemas.microsoft.com/office/drawing/2014/main" id="{19F2EF81-6921-3F7D-F3F4-22275038B727}"/>
                  </a:ext>
                </a:extLst>
              </p:cNvPr>
              <p:cNvSpPr/>
              <p:nvPr/>
            </p:nvSpPr>
            <p:spPr bwMode="auto">
              <a:xfrm>
                <a:off x="800" y="689"/>
                <a:ext cx="9" cy="13"/>
              </a:xfrm>
              <a:custGeom>
                <a:avLst/>
                <a:gdLst>
                  <a:gd name="T0" fmla="*/ 0 w 8"/>
                  <a:gd name="T1" fmla="*/ 0 h 12"/>
                  <a:gd name="T2" fmla="*/ 7 w 8"/>
                  <a:gd name="T3" fmla="*/ 12 h 12"/>
                  <a:gd name="T4" fmla="*/ 7 w 8"/>
                  <a:gd name="T5" fmla="*/ 12 h 12"/>
                  <a:gd name="T6" fmla="*/ 0 w 8"/>
                  <a:gd name="T7" fmla="*/ 0 h 12"/>
                </a:gdLst>
                <a:ahLst/>
                <a:cxnLst>
                  <a:cxn ang="0">
                    <a:pos x="T0" y="T1"/>
                  </a:cxn>
                  <a:cxn ang="0">
                    <a:pos x="T2" y="T3"/>
                  </a:cxn>
                  <a:cxn ang="0">
                    <a:pos x="T4" y="T5"/>
                  </a:cxn>
                  <a:cxn ang="0">
                    <a:pos x="T6" y="T7"/>
                  </a:cxn>
                </a:cxnLst>
                <a:rect l="0" t="0" r="r" b="b"/>
                <a:pathLst>
                  <a:path w="8" h="12">
                    <a:moveTo>
                      <a:pt x="0" y="0"/>
                    </a:moveTo>
                    <a:cubicBezTo>
                      <a:pt x="8" y="1"/>
                      <a:pt x="7" y="7"/>
                      <a:pt x="7" y="12"/>
                    </a:cubicBezTo>
                    <a:cubicBezTo>
                      <a:pt x="7" y="12"/>
                      <a:pt x="7" y="12"/>
                      <a:pt x="7" y="12"/>
                    </a:cubicBezTo>
                    <a:cubicBezTo>
                      <a:pt x="2" y="10"/>
                      <a:pt x="0" y="5"/>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81" name="Freeform 734">
                <a:extLst>
                  <a:ext uri="{FF2B5EF4-FFF2-40B4-BE49-F238E27FC236}">
                    <a16:creationId xmlns:a16="http://schemas.microsoft.com/office/drawing/2014/main" id="{61430627-4AEF-CD54-2B2D-6BA74FFE4E4B}"/>
                  </a:ext>
                </a:extLst>
              </p:cNvPr>
              <p:cNvSpPr/>
              <p:nvPr/>
            </p:nvSpPr>
            <p:spPr bwMode="auto">
              <a:xfrm>
                <a:off x="808" y="702"/>
                <a:ext cx="7" cy="22"/>
              </a:xfrm>
              <a:custGeom>
                <a:avLst/>
                <a:gdLst>
                  <a:gd name="T0" fmla="*/ 0 w 6"/>
                  <a:gd name="T1" fmla="*/ 0 h 19"/>
                  <a:gd name="T2" fmla="*/ 5 w 6"/>
                  <a:gd name="T3" fmla="*/ 19 h 19"/>
                  <a:gd name="T4" fmla="*/ 5 w 6"/>
                  <a:gd name="T5" fmla="*/ 19 h 19"/>
                  <a:gd name="T6" fmla="*/ 0 w 6"/>
                  <a:gd name="T7" fmla="*/ 0 h 19"/>
                  <a:gd name="T8" fmla="*/ 0 w 6"/>
                  <a:gd name="T9" fmla="*/ 0 h 19"/>
                </a:gdLst>
                <a:ahLst/>
                <a:cxnLst>
                  <a:cxn ang="0">
                    <a:pos x="T0" y="T1"/>
                  </a:cxn>
                  <a:cxn ang="0">
                    <a:pos x="T2" y="T3"/>
                  </a:cxn>
                  <a:cxn ang="0">
                    <a:pos x="T4" y="T5"/>
                  </a:cxn>
                  <a:cxn ang="0">
                    <a:pos x="T6" y="T7"/>
                  </a:cxn>
                  <a:cxn ang="0">
                    <a:pos x="T8" y="T9"/>
                  </a:cxn>
                </a:cxnLst>
                <a:rect l="0" t="0" r="r" b="b"/>
                <a:pathLst>
                  <a:path w="6" h="19">
                    <a:moveTo>
                      <a:pt x="0" y="0"/>
                    </a:moveTo>
                    <a:cubicBezTo>
                      <a:pt x="6" y="5"/>
                      <a:pt x="4" y="13"/>
                      <a:pt x="5" y="19"/>
                    </a:cubicBezTo>
                    <a:cubicBezTo>
                      <a:pt x="5" y="19"/>
                      <a:pt x="5" y="19"/>
                      <a:pt x="5" y="19"/>
                    </a:cubicBezTo>
                    <a:cubicBezTo>
                      <a:pt x="1" y="13"/>
                      <a:pt x="0" y="7"/>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82" name="Freeform 735">
                <a:extLst>
                  <a:ext uri="{FF2B5EF4-FFF2-40B4-BE49-F238E27FC236}">
                    <a16:creationId xmlns:a16="http://schemas.microsoft.com/office/drawing/2014/main" id="{7EB1B0C6-2EEE-313E-E08E-86650E0A4144}"/>
                  </a:ext>
                </a:extLst>
              </p:cNvPr>
              <p:cNvSpPr/>
              <p:nvPr/>
            </p:nvSpPr>
            <p:spPr bwMode="auto">
              <a:xfrm>
                <a:off x="744" y="738"/>
                <a:ext cx="11" cy="9"/>
              </a:xfrm>
              <a:custGeom>
                <a:avLst/>
                <a:gdLst>
                  <a:gd name="T0" fmla="*/ 0 w 10"/>
                  <a:gd name="T1" fmla="*/ 1 h 8"/>
                  <a:gd name="T2" fmla="*/ 10 w 10"/>
                  <a:gd name="T3" fmla="*/ 8 h 8"/>
                  <a:gd name="T4" fmla="*/ 10 w 10"/>
                  <a:gd name="T5" fmla="*/ 8 h 8"/>
                  <a:gd name="T6" fmla="*/ 0 w 10"/>
                  <a:gd name="T7" fmla="*/ 1 h 8"/>
                </a:gdLst>
                <a:ahLst/>
                <a:cxnLst>
                  <a:cxn ang="0">
                    <a:pos x="T0" y="T1"/>
                  </a:cxn>
                  <a:cxn ang="0">
                    <a:pos x="T2" y="T3"/>
                  </a:cxn>
                  <a:cxn ang="0">
                    <a:pos x="T4" y="T5"/>
                  </a:cxn>
                  <a:cxn ang="0">
                    <a:pos x="T6" y="T7"/>
                  </a:cxn>
                </a:cxnLst>
                <a:rect l="0" t="0" r="r" b="b"/>
                <a:pathLst>
                  <a:path w="10" h="8">
                    <a:moveTo>
                      <a:pt x="0" y="1"/>
                    </a:moveTo>
                    <a:cubicBezTo>
                      <a:pt x="5" y="0"/>
                      <a:pt x="10" y="2"/>
                      <a:pt x="10" y="8"/>
                    </a:cubicBezTo>
                    <a:cubicBezTo>
                      <a:pt x="10" y="8"/>
                      <a:pt x="10" y="8"/>
                      <a:pt x="10" y="8"/>
                    </a:cubicBezTo>
                    <a:cubicBezTo>
                      <a:pt x="5" y="7"/>
                      <a:pt x="1" y="6"/>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83" name="Freeform 736">
                <a:extLst>
                  <a:ext uri="{FF2B5EF4-FFF2-40B4-BE49-F238E27FC236}">
                    <a16:creationId xmlns:a16="http://schemas.microsoft.com/office/drawing/2014/main" id="{0A2EF0C1-40F1-8AF7-12C5-AC746ACDE061}"/>
                  </a:ext>
                </a:extLst>
              </p:cNvPr>
              <p:cNvSpPr/>
              <p:nvPr/>
            </p:nvSpPr>
            <p:spPr bwMode="auto">
              <a:xfrm>
                <a:off x="777" y="769"/>
                <a:ext cx="11" cy="8"/>
              </a:xfrm>
              <a:custGeom>
                <a:avLst/>
                <a:gdLst>
                  <a:gd name="T0" fmla="*/ 0 w 10"/>
                  <a:gd name="T1" fmla="*/ 0 h 7"/>
                  <a:gd name="T2" fmla="*/ 10 w 10"/>
                  <a:gd name="T3" fmla="*/ 7 h 7"/>
                  <a:gd name="T4" fmla="*/ 10 w 10"/>
                  <a:gd name="T5" fmla="*/ 7 h 7"/>
                  <a:gd name="T6" fmla="*/ 0 w 10"/>
                  <a:gd name="T7" fmla="*/ 0 h 7"/>
                </a:gdLst>
                <a:ahLst/>
                <a:cxnLst>
                  <a:cxn ang="0">
                    <a:pos x="T0" y="T1"/>
                  </a:cxn>
                  <a:cxn ang="0">
                    <a:pos x="T2" y="T3"/>
                  </a:cxn>
                  <a:cxn ang="0">
                    <a:pos x="T4" y="T5"/>
                  </a:cxn>
                  <a:cxn ang="0">
                    <a:pos x="T6" y="T7"/>
                  </a:cxn>
                </a:cxnLst>
                <a:rect l="0" t="0" r="r" b="b"/>
                <a:pathLst>
                  <a:path w="10" h="7">
                    <a:moveTo>
                      <a:pt x="0" y="0"/>
                    </a:moveTo>
                    <a:cubicBezTo>
                      <a:pt x="5" y="1"/>
                      <a:pt x="9" y="2"/>
                      <a:pt x="10" y="7"/>
                    </a:cubicBezTo>
                    <a:cubicBezTo>
                      <a:pt x="10" y="7"/>
                      <a:pt x="10" y="7"/>
                      <a:pt x="10" y="7"/>
                    </a:cubicBezTo>
                    <a:cubicBezTo>
                      <a:pt x="6" y="7"/>
                      <a:pt x="1" y="6"/>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84" name="Freeform 737">
                <a:extLst>
                  <a:ext uri="{FF2B5EF4-FFF2-40B4-BE49-F238E27FC236}">
                    <a16:creationId xmlns:a16="http://schemas.microsoft.com/office/drawing/2014/main" id="{5C44AE3F-7CBA-361D-EF49-7CD527073EC9}"/>
                  </a:ext>
                </a:extLst>
              </p:cNvPr>
              <p:cNvSpPr/>
              <p:nvPr/>
            </p:nvSpPr>
            <p:spPr bwMode="auto">
              <a:xfrm>
                <a:off x="655" y="671"/>
                <a:ext cx="11" cy="8"/>
              </a:xfrm>
              <a:custGeom>
                <a:avLst/>
                <a:gdLst>
                  <a:gd name="T0" fmla="*/ 0 w 9"/>
                  <a:gd name="T1" fmla="*/ 0 h 7"/>
                  <a:gd name="T2" fmla="*/ 9 w 9"/>
                  <a:gd name="T3" fmla="*/ 6 h 7"/>
                  <a:gd name="T4" fmla="*/ 0 w 9"/>
                  <a:gd name="T5" fmla="*/ 1 h 7"/>
                  <a:gd name="T6" fmla="*/ 0 w 9"/>
                  <a:gd name="T7" fmla="*/ 0 h 7"/>
                </a:gdLst>
                <a:ahLst/>
                <a:cxnLst>
                  <a:cxn ang="0">
                    <a:pos x="T0" y="T1"/>
                  </a:cxn>
                  <a:cxn ang="0">
                    <a:pos x="T2" y="T3"/>
                  </a:cxn>
                  <a:cxn ang="0">
                    <a:pos x="T4" y="T5"/>
                  </a:cxn>
                  <a:cxn ang="0">
                    <a:pos x="T6" y="T7"/>
                  </a:cxn>
                </a:cxnLst>
                <a:rect l="0" t="0" r="r" b="b"/>
                <a:pathLst>
                  <a:path w="9" h="7">
                    <a:moveTo>
                      <a:pt x="0" y="0"/>
                    </a:moveTo>
                    <a:cubicBezTo>
                      <a:pt x="3" y="1"/>
                      <a:pt x="7" y="2"/>
                      <a:pt x="9" y="6"/>
                    </a:cubicBezTo>
                    <a:cubicBezTo>
                      <a:pt x="4" y="7"/>
                      <a:pt x="1" y="6"/>
                      <a:pt x="0" y="1"/>
                    </a:cubicBezTo>
                    <a:lnTo>
                      <a:pt x="0" y="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85" name="Freeform 738">
                <a:extLst>
                  <a:ext uri="{FF2B5EF4-FFF2-40B4-BE49-F238E27FC236}">
                    <a16:creationId xmlns:a16="http://schemas.microsoft.com/office/drawing/2014/main" id="{D1C60F36-86AF-8EC6-C281-E620274744EA}"/>
                  </a:ext>
                </a:extLst>
              </p:cNvPr>
              <p:cNvSpPr/>
              <p:nvPr/>
            </p:nvSpPr>
            <p:spPr bwMode="auto">
              <a:xfrm>
                <a:off x="717" y="753"/>
                <a:ext cx="7" cy="8"/>
              </a:xfrm>
              <a:custGeom>
                <a:avLst/>
                <a:gdLst>
                  <a:gd name="T0" fmla="*/ 6 w 6"/>
                  <a:gd name="T1" fmla="*/ 7 h 7"/>
                  <a:gd name="T2" fmla="*/ 0 w 6"/>
                  <a:gd name="T3" fmla="*/ 3 h 7"/>
                  <a:gd name="T4" fmla="*/ 2 w 6"/>
                  <a:gd name="T5" fmla="*/ 1 h 7"/>
                  <a:gd name="T6" fmla="*/ 6 w 6"/>
                  <a:gd name="T7" fmla="*/ 7 h 7"/>
                </a:gdLst>
                <a:ahLst/>
                <a:cxnLst>
                  <a:cxn ang="0">
                    <a:pos x="T0" y="T1"/>
                  </a:cxn>
                  <a:cxn ang="0">
                    <a:pos x="T2" y="T3"/>
                  </a:cxn>
                  <a:cxn ang="0">
                    <a:pos x="T4" y="T5"/>
                  </a:cxn>
                  <a:cxn ang="0">
                    <a:pos x="T6" y="T7"/>
                  </a:cxn>
                </a:cxnLst>
                <a:rect l="0" t="0" r="r" b="b"/>
                <a:pathLst>
                  <a:path w="6" h="7">
                    <a:moveTo>
                      <a:pt x="6" y="7"/>
                    </a:moveTo>
                    <a:cubicBezTo>
                      <a:pt x="3" y="7"/>
                      <a:pt x="1" y="6"/>
                      <a:pt x="0" y="3"/>
                    </a:cubicBezTo>
                    <a:cubicBezTo>
                      <a:pt x="0" y="1"/>
                      <a:pt x="1" y="0"/>
                      <a:pt x="2" y="1"/>
                    </a:cubicBezTo>
                    <a:cubicBezTo>
                      <a:pt x="5" y="1"/>
                      <a:pt x="6" y="4"/>
                      <a:pt x="6"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86" name="Freeform 739">
                <a:extLst>
                  <a:ext uri="{FF2B5EF4-FFF2-40B4-BE49-F238E27FC236}">
                    <a16:creationId xmlns:a16="http://schemas.microsoft.com/office/drawing/2014/main" id="{CE8867C8-FA96-E78B-AFAF-F6FAB4083A61}"/>
                  </a:ext>
                </a:extLst>
              </p:cNvPr>
              <p:cNvSpPr/>
              <p:nvPr/>
            </p:nvSpPr>
            <p:spPr bwMode="auto">
              <a:xfrm>
                <a:off x="685" y="694"/>
                <a:ext cx="9" cy="6"/>
              </a:xfrm>
              <a:custGeom>
                <a:avLst/>
                <a:gdLst>
                  <a:gd name="T0" fmla="*/ 0 w 8"/>
                  <a:gd name="T1" fmla="*/ 0 h 5"/>
                  <a:gd name="T2" fmla="*/ 8 w 8"/>
                  <a:gd name="T3" fmla="*/ 5 h 5"/>
                  <a:gd name="T4" fmla="*/ 8 w 8"/>
                  <a:gd name="T5" fmla="*/ 5 h 5"/>
                  <a:gd name="T6" fmla="*/ 3 w 8"/>
                  <a:gd name="T7" fmla="*/ 5 h 5"/>
                  <a:gd name="T8" fmla="*/ 3 w 8"/>
                  <a:gd name="T9" fmla="*/ 5 h 5"/>
                  <a:gd name="T10" fmla="*/ 0 w 8"/>
                  <a:gd name="T11" fmla="*/ 0 h 5"/>
                </a:gdLst>
                <a:ahLst/>
                <a:cxnLst>
                  <a:cxn ang="0">
                    <a:pos x="T0" y="T1"/>
                  </a:cxn>
                  <a:cxn ang="0">
                    <a:pos x="T2" y="T3"/>
                  </a:cxn>
                  <a:cxn ang="0">
                    <a:pos x="T4" y="T5"/>
                  </a:cxn>
                  <a:cxn ang="0">
                    <a:pos x="T6" y="T7"/>
                  </a:cxn>
                  <a:cxn ang="0">
                    <a:pos x="T8" y="T9"/>
                  </a:cxn>
                  <a:cxn ang="0">
                    <a:pos x="T10" y="T11"/>
                  </a:cxn>
                </a:cxnLst>
                <a:rect l="0" t="0" r="r" b="b"/>
                <a:pathLst>
                  <a:path w="8" h="5">
                    <a:moveTo>
                      <a:pt x="0" y="0"/>
                    </a:moveTo>
                    <a:cubicBezTo>
                      <a:pt x="4" y="0"/>
                      <a:pt x="7" y="0"/>
                      <a:pt x="8" y="5"/>
                    </a:cubicBezTo>
                    <a:cubicBezTo>
                      <a:pt x="8" y="5"/>
                      <a:pt x="8" y="5"/>
                      <a:pt x="8" y="5"/>
                    </a:cubicBezTo>
                    <a:cubicBezTo>
                      <a:pt x="6" y="5"/>
                      <a:pt x="4" y="5"/>
                      <a:pt x="3" y="5"/>
                    </a:cubicBezTo>
                    <a:cubicBezTo>
                      <a:pt x="3" y="5"/>
                      <a:pt x="3" y="5"/>
                      <a:pt x="3" y="5"/>
                    </a:cubicBezTo>
                    <a:cubicBezTo>
                      <a:pt x="2" y="3"/>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87" name="Freeform 740">
                <a:extLst>
                  <a:ext uri="{FF2B5EF4-FFF2-40B4-BE49-F238E27FC236}">
                    <a16:creationId xmlns:a16="http://schemas.microsoft.com/office/drawing/2014/main" id="{859FC9B1-FBE3-9896-E36F-BD4D56197A80}"/>
                  </a:ext>
                </a:extLst>
              </p:cNvPr>
              <p:cNvSpPr/>
              <p:nvPr/>
            </p:nvSpPr>
            <p:spPr bwMode="auto">
              <a:xfrm>
                <a:off x="682" y="690"/>
                <a:ext cx="3" cy="4"/>
              </a:xfrm>
              <a:custGeom>
                <a:avLst/>
                <a:gdLst>
                  <a:gd name="T0" fmla="*/ 3 w 3"/>
                  <a:gd name="T1" fmla="*/ 4 h 4"/>
                  <a:gd name="T2" fmla="*/ 0 w 3"/>
                  <a:gd name="T3" fmla="*/ 2 h 4"/>
                  <a:gd name="T4" fmla="*/ 1 w 3"/>
                  <a:gd name="T5" fmla="*/ 0 h 4"/>
                  <a:gd name="T6" fmla="*/ 3 w 3"/>
                  <a:gd name="T7" fmla="*/ 4 h 4"/>
                </a:gdLst>
                <a:ahLst/>
                <a:cxnLst>
                  <a:cxn ang="0">
                    <a:pos x="T0" y="T1"/>
                  </a:cxn>
                  <a:cxn ang="0">
                    <a:pos x="T2" y="T3"/>
                  </a:cxn>
                  <a:cxn ang="0">
                    <a:pos x="T4" y="T5"/>
                  </a:cxn>
                  <a:cxn ang="0">
                    <a:pos x="T6" y="T7"/>
                  </a:cxn>
                </a:cxnLst>
                <a:rect l="0" t="0" r="r" b="b"/>
                <a:pathLst>
                  <a:path w="3" h="4">
                    <a:moveTo>
                      <a:pt x="3" y="4"/>
                    </a:moveTo>
                    <a:cubicBezTo>
                      <a:pt x="2" y="4"/>
                      <a:pt x="0" y="4"/>
                      <a:pt x="0" y="2"/>
                    </a:cubicBezTo>
                    <a:cubicBezTo>
                      <a:pt x="0" y="1"/>
                      <a:pt x="1" y="0"/>
                      <a:pt x="1" y="0"/>
                    </a:cubicBezTo>
                    <a:cubicBezTo>
                      <a:pt x="3" y="1"/>
                      <a:pt x="3" y="2"/>
                      <a:pt x="3"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88" name="Freeform 741">
                <a:extLst>
                  <a:ext uri="{FF2B5EF4-FFF2-40B4-BE49-F238E27FC236}">
                    <a16:creationId xmlns:a16="http://schemas.microsoft.com/office/drawing/2014/main" id="{265718A1-8F79-5D0E-690E-71554F5828D0}"/>
                  </a:ext>
                </a:extLst>
              </p:cNvPr>
              <p:cNvSpPr/>
              <p:nvPr/>
            </p:nvSpPr>
            <p:spPr bwMode="auto">
              <a:xfrm>
                <a:off x="709" y="674"/>
                <a:ext cx="5" cy="3"/>
              </a:xfrm>
              <a:custGeom>
                <a:avLst/>
                <a:gdLst>
                  <a:gd name="T0" fmla="*/ 4 w 4"/>
                  <a:gd name="T1" fmla="*/ 3 h 3"/>
                  <a:gd name="T2" fmla="*/ 0 w 4"/>
                  <a:gd name="T3" fmla="*/ 0 h 3"/>
                  <a:gd name="T4" fmla="*/ 1 w 4"/>
                  <a:gd name="T5" fmla="*/ 0 h 3"/>
                  <a:gd name="T6" fmla="*/ 4 w 4"/>
                  <a:gd name="T7" fmla="*/ 3 h 3"/>
                </a:gdLst>
                <a:ahLst/>
                <a:cxnLst>
                  <a:cxn ang="0">
                    <a:pos x="T0" y="T1"/>
                  </a:cxn>
                  <a:cxn ang="0">
                    <a:pos x="T2" y="T3"/>
                  </a:cxn>
                  <a:cxn ang="0">
                    <a:pos x="T4" y="T5"/>
                  </a:cxn>
                  <a:cxn ang="0">
                    <a:pos x="T6" y="T7"/>
                  </a:cxn>
                </a:cxnLst>
                <a:rect l="0" t="0" r="r" b="b"/>
                <a:pathLst>
                  <a:path w="4" h="3">
                    <a:moveTo>
                      <a:pt x="4" y="3"/>
                    </a:moveTo>
                    <a:cubicBezTo>
                      <a:pt x="2" y="3"/>
                      <a:pt x="0" y="3"/>
                      <a:pt x="0" y="0"/>
                    </a:cubicBezTo>
                    <a:cubicBezTo>
                      <a:pt x="0" y="0"/>
                      <a:pt x="0" y="0"/>
                      <a:pt x="1" y="0"/>
                    </a:cubicBezTo>
                    <a:cubicBezTo>
                      <a:pt x="3" y="0"/>
                      <a:pt x="3" y="2"/>
                      <a:pt x="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89" name="Freeform 742">
                <a:extLst>
                  <a:ext uri="{FF2B5EF4-FFF2-40B4-BE49-F238E27FC236}">
                    <a16:creationId xmlns:a16="http://schemas.microsoft.com/office/drawing/2014/main" id="{CEF95EB2-B17E-D0E8-BCF1-694A95417A67}"/>
                  </a:ext>
                </a:extLst>
              </p:cNvPr>
              <p:cNvSpPr/>
              <p:nvPr/>
            </p:nvSpPr>
            <p:spPr bwMode="auto">
              <a:xfrm>
                <a:off x="645" y="665"/>
                <a:ext cx="3" cy="3"/>
              </a:xfrm>
              <a:custGeom>
                <a:avLst/>
                <a:gdLst>
                  <a:gd name="T0" fmla="*/ 3 w 3"/>
                  <a:gd name="T1" fmla="*/ 1 h 3"/>
                  <a:gd name="T2" fmla="*/ 2 w 3"/>
                  <a:gd name="T3" fmla="*/ 3 h 3"/>
                  <a:gd name="T4" fmla="*/ 0 w 3"/>
                  <a:gd name="T5" fmla="*/ 2 h 3"/>
                  <a:gd name="T6" fmla="*/ 1 w 3"/>
                  <a:gd name="T7" fmla="*/ 0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3" y="2"/>
                      <a:pt x="3" y="3"/>
                      <a:pt x="2" y="3"/>
                    </a:cubicBezTo>
                    <a:cubicBezTo>
                      <a:pt x="2" y="3"/>
                      <a:pt x="1" y="2"/>
                      <a:pt x="0" y="2"/>
                    </a:cubicBezTo>
                    <a:cubicBezTo>
                      <a:pt x="1" y="2"/>
                      <a:pt x="1" y="1"/>
                      <a:pt x="1" y="0"/>
                    </a:cubicBezTo>
                    <a:cubicBezTo>
                      <a:pt x="2" y="0"/>
                      <a:pt x="2" y="1"/>
                      <a:pt x="3"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90" name="Freeform 743">
                <a:extLst>
                  <a:ext uri="{FF2B5EF4-FFF2-40B4-BE49-F238E27FC236}">
                    <a16:creationId xmlns:a16="http://schemas.microsoft.com/office/drawing/2014/main" id="{BF7928D1-7F1E-39F6-206A-5BF7A7AA3B06}"/>
                  </a:ext>
                </a:extLst>
              </p:cNvPr>
              <p:cNvSpPr/>
              <p:nvPr/>
            </p:nvSpPr>
            <p:spPr bwMode="auto">
              <a:xfrm>
                <a:off x="701" y="789"/>
                <a:ext cx="4" cy="3"/>
              </a:xfrm>
              <a:custGeom>
                <a:avLst/>
                <a:gdLst>
                  <a:gd name="T0" fmla="*/ 3 w 3"/>
                  <a:gd name="T1" fmla="*/ 2 h 2"/>
                  <a:gd name="T2" fmla="*/ 0 w 3"/>
                  <a:gd name="T3" fmla="*/ 1 h 2"/>
                  <a:gd name="T4" fmla="*/ 1 w 3"/>
                  <a:gd name="T5" fmla="*/ 0 h 2"/>
                  <a:gd name="T6" fmla="*/ 3 w 3"/>
                  <a:gd name="T7" fmla="*/ 1 h 2"/>
                  <a:gd name="T8" fmla="*/ 3 w 3"/>
                  <a:gd name="T9" fmla="*/ 2 h 2"/>
                </a:gdLst>
                <a:ahLst/>
                <a:cxnLst>
                  <a:cxn ang="0">
                    <a:pos x="T0" y="T1"/>
                  </a:cxn>
                  <a:cxn ang="0">
                    <a:pos x="T2" y="T3"/>
                  </a:cxn>
                  <a:cxn ang="0">
                    <a:pos x="T4" y="T5"/>
                  </a:cxn>
                  <a:cxn ang="0">
                    <a:pos x="T6" y="T7"/>
                  </a:cxn>
                  <a:cxn ang="0">
                    <a:pos x="T8" y="T9"/>
                  </a:cxn>
                </a:cxnLst>
                <a:rect l="0" t="0" r="r" b="b"/>
                <a:pathLst>
                  <a:path w="3" h="2">
                    <a:moveTo>
                      <a:pt x="3" y="2"/>
                    </a:moveTo>
                    <a:cubicBezTo>
                      <a:pt x="2" y="1"/>
                      <a:pt x="1" y="1"/>
                      <a:pt x="0" y="1"/>
                    </a:cubicBezTo>
                    <a:cubicBezTo>
                      <a:pt x="0" y="0"/>
                      <a:pt x="1" y="0"/>
                      <a:pt x="1" y="0"/>
                    </a:cubicBezTo>
                    <a:cubicBezTo>
                      <a:pt x="2" y="0"/>
                      <a:pt x="3" y="1"/>
                      <a:pt x="3" y="1"/>
                    </a:cubicBezTo>
                    <a:cubicBezTo>
                      <a:pt x="3" y="1"/>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91" name="Freeform 744">
                <a:extLst>
                  <a:ext uri="{FF2B5EF4-FFF2-40B4-BE49-F238E27FC236}">
                    <a16:creationId xmlns:a16="http://schemas.microsoft.com/office/drawing/2014/main" id="{718425CE-15C2-1B00-0932-782DA9217E23}"/>
                  </a:ext>
                </a:extLst>
              </p:cNvPr>
              <p:cNvSpPr/>
              <p:nvPr/>
            </p:nvSpPr>
            <p:spPr bwMode="auto">
              <a:xfrm>
                <a:off x="798" y="685"/>
                <a:ext cx="2" cy="4"/>
              </a:xfrm>
              <a:custGeom>
                <a:avLst/>
                <a:gdLst>
                  <a:gd name="T0" fmla="*/ 2 w 2"/>
                  <a:gd name="T1" fmla="*/ 3 h 3"/>
                  <a:gd name="T2" fmla="*/ 0 w 2"/>
                  <a:gd name="T3" fmla="*/ 0 h 3"/>
                  <a:gd name="T4" fmla="*/ 1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0" y="1"/>
                      <a:pt x="0" y="0"/>
                    </a:cubicBezTo>
                    <a:cubicBezTo>
                      <a:pt x="0" y="0"/>
                      <a:pt x="0" y="0"/>
                      <a:pt x="1" y="0"/>
                    </a:cubicBezTo>
                    <a:cubicBezTo>
                      <a:pt x="1" y="1"/>
                      <a:pt x="1" y="2"/>
                      <a:pt x="2"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92" name="Freeform 745">
                <a:extLst>
                  <a:ext uri="{FF2B5EF4-FFF2-40B4-BE49-F238E27FC236}">
                    <a16:creationId xmlns:a16="http://schemas.microsoft.com/office/drawing/2014/main" id="{B09F7DF2-AA9E-DB12-02EA-72D00C08A400}"/>
                  </a:ext>
                </a:extLst>
              </p:cNvPr>
              <p:cNvSpPr/>
              <p:nvPr/>
            </p:nvSpPr>
            <p:spPr bwMode="auto">
              <a:xfrm>
                <a:off x="674" y="684"/>
                <a:ext cx="1" cy="1"/>
              </a:xfrm>
              <a:custGeom>
                <a:avLst/>
                <a:gdLst>
                  <a:gd name="T0" fmla="*/ 0 w 1"/>
                  <a:gd name="T1" fmla="*/ 1 h 1"/>
                  <a:gd name="T2" fmla="*/ 0 w 1"/>
                  <a:gd name="T3" fmla="*/ 0 h 1"/>
                  <a:gd name="T4" fmla="*/ 1 w 1"/>
                  <a:gd name="T5" fmla="*/ 0 h 1"/>
                  <a:gd name="T6" fmla="*/ 1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0"/>
                      <a:pt x="0" y="0"/>
                      <a:pt x="0" y="0"/>
                    </a:cubicBezTo>
                    <a:cubicBezTo>
                      <a:pt x="1" y="0"/>
                      <a:pt x="1" y="0"/>
                      <a:pt x="1" y="0"/>
                    </a:cubicBezTo>
                    <a:cubicBezTo>
                      <a:pt x="1" y="0"/>
                      <a:pt x="1" y="1"/>
                      <a:pt x="1" y="1"/>
                    </a:cubicBezTo>
                    <a:cubicBezTo>
                      <a:pt x="1" y="1"/>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93" name="Freeform 746">
                <a:extLst>
                  <a:ext uri="{FF2B5EF4-FFF2-40B4-BE49-F238E27FC236}">
                    <a16:creationId xmlns:a16="http://schemas.microsoft.com/office/drawing/2014/main" id="{25249516-B28A-EB36-0FCD-C89492473243}"/>
                  </a:ext>
                </a:extLst>
              </p:cNvPr>
              <p:cNvSpPr/>
              <p:nvPr/>
            </p:nvSpPr>
            <p:spPr bwMode="auto">
              <a:xfrm>
                <a:off x="707" y="681"/>
                <a:ext cx="3" cy="2"/>
              </a:xfrm>
              <a:custGeom>
                <a:avLst/>
                <a:gdLst>
                  <a:gd name="T0" fmla="*/ 3 w 3"/>
                  <a:gd name="T1" fmla="*/ 2 h 2"/>
                  <a:gd name="T2" fmla="*/ 0 w 3"/>
                  <a:gd name="T3" fmla="*/ 1 h 2"/>
                  <a:gd name="T4" fmla="*/ 1 w 3"/>
                  <a:gd name="T5" fmla="*/ 0 h 2"/>
                  <a:gd name="T6" fmla="*/ 3 w 3"/>
                  <a:gd name="T7" fmla="*/ 2 h 2"/>
                  <a:gd name="T8" fmla="*/ 3 w 3"/>
                  <a:gd name="T9" fmla="*/ 2 h 2"/>
                </a:gdLst>
                <a:ahLst/>
                <a:cxnLst>
                  <a:cxn ang="0">
                    <a:pos x="T0" y="T1"/>
                  </a:cxn>
                  <a:cxn ang="0">
                    <a:pos x="T2" y="T3"/>
                  </a:cxn>
                  <a:cxn ang="0">
                    <a:pos x="T4" y="T5"/>
                  </a:cxn>
                  <a:cxn ang="0">
                    <a:pos x="T6" y="T7"/>
                  </a:cxn>
                  <a:cxn ang="0">
                    <a:pos x="T8" y="T9"/>
                  </a:cxn>
                </a:cxnLst>
                <a:rect l="0" t="0" r="r" b="b"/>
                <a:pathLst>
                  <a:path w="3" h="2">
                    <a:moveTo>
                      <a:pt x="3" y="2"/>
                    </a:moveTo>
                    <a:cubicBezTo>
                      <a:pt x="2" y="2"/>
                      <a:pt x="1" y="2"/>
                      <a:pt x="0" y="1"/>
                    </a:cubicBezTo>
                    <a:cubicBezTo>
                      <a:pt x="0" y="1"/>
                      <a:pt x="0" y="1"/>
                      <a:pt x="1" y="0"/>
                    </a:cubicBezTo>
                    <a:cubicBezTo>
                      <a:pt x="2" y="1"/>
                      <a:pt x="2" y="2"/>
                      <a:pt x="3" y="2"/>
                    </a:cubicBezTo>
                    <a:cubicBezTo>
                      <a:pt x="3" y="2"/>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94" name="Freeform 747">
                <a:extLst>
                  <a:ext uri="{FF2B5EF4-FFF2-40B4-BE49-F238E27FC236}">
                    <a16:creationId xmlns:a16="http://schemas.microsoft.com/office/drawing/2014/main" id="{F7462611-968E-72B8-7353-D6B2C79B463D}"/>
                  </a:ext>
                </a:extLst>
              </p:cNvPr>
              <p:cNvSpPr/>
              <p:nvPr/>
            </p:nvSpPr>
            <p:spPr bwMode="auto">
              <a:xfrm>
                <a:off x="654" y="671"/>
                <a:ext cx="1" cy="2"/>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0"/>
                      <a:pt x="1" y="0"/>
                      <a:pt x="1" y="0"/>
                    </a:cubicBezTo>
                    <a:lnTo>
                      <a:pt x="1"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95" name="Freeform 748">
                <a:extLst>
                  <a:ext uri="{FF2B5EF4-FFF2-40B4-BE49-F238E27FC236}">
                    <a16:creationId xmlns:a16="http://schemas.microsoft.com/office/drawing/2014/main" id="{2807C49E-F286-1FA9-33E5-41F83085769F}"/>
                  </a:ext>
                </a:extLst>
              </p:cNvPr>
              <p:cNvSpPr/>
              <p:nvPr/>
            </p:nvSpPr>
            <p:spPr bwMode="auto">
              <a:xfrm>
                <a:off x="776" y="76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96" name="Freeform 749">
                <a:extLst>
                  <a:ext uri="{FF2B5EF4-FFF2-40B4-BE49-F238E27FC236}">
                    <a16:creationId xmlns:a16="http://schemas.microsoft.com/office/drawing/2014/main" id="{7437F106-C3C4-46F5-EBE8-E8E2CD60B237}"/>
                  </a:ext>
                </a:extLst>
              </p:cNvPr>
              <p:cNvSpPr/>
              <p:nvPr/>
            </p:nvSpPr>
            <p:spPr bwMode="auto">
              <a:xfrm>
                <a:off x="714" y="677"/>
                <a:ext cx="2" cy="4"/>
              </a:xfrm>
              <a:custGeom>
                <a:avLst/>
                <a:gdLst>
                  <a:gd name="T0" fmla="*/ 0 w 2"/>
                  <a:gd name="T1" fmla="*/ 0 h 3"/>
                  <a:gd name="T2" fmla="*/ 2 w 2"/>
                  <a:gd name="T3" fmla="*/ 3 h 3"/>
                  <a:gd name="T4" fmla="*/ 2 w 2"/>
                  <a:gd name="T5" fmla="*/ 3 h 3"/>
                  <a:gd name="T6" fmla="*/ 0 w 2"/>
                  <a:gd name="T7" fmla="*/ 0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1" y="2"/>
                      <a:pt x="2" y="3"/>
                    </a:cubicBezTo>
                    <a:cubicBezTo>
                      <a:pt x="2" y="3"/>
                      <a:pt x="2" y="3"/>
                      <a:pt x="2" y="3"/>
                    </a:cubicBezTo>
                    <a:cubicBezTo>
                      <a:pt x="1" y="2"/>
                      <a:pt x="0" y="1"/>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97" name="Freeform 750">
                <a:extLst>
                  <a:ext uri="{FF2B5EF4-FFF2-40B4-BE49-F238E27FC236}">
                    <a16:creationId xmlns:a16="http://schemas.microsoft.com/office/drawing/2014/main" id="{4478269F-E1D1-05A3-66E7-1E3B9A55599D}"/>
                  </a:ext>
                </a:extLst>
              </p:cNvPr>
              <p:cNvSpPr/>
              <p:nvPr/>
            </p:nvSpPr>
            <p:spPr bwMode="auto">
              <a:xfrm>
                <a:off x="765" y="679"/>
                <a:ext cx="2" cy="2"/>
              </a:xfrm>
              <a:custGeom>
                <a:avLst/>
                <a:gdLst>
                  <a:gd name="T0" fmla="*/ 0 w 1"/>
                  <a:gd name="T1" fmla="*/ 1 h 1"/>
                  <a:gd name="T2" fmla="*/ 0 w 1"/>
                  <a:gd name="T3" fmla="*/ 0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0" y="0"/>
                      <a:pt x="0" y="0"/>
                      <a:pt x="1" y="1"/>
                    </a:cubicBezTo>
                    <a:cubicBezTo>
                      <a:pt x="1" y="1"/>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98" name="Freeform 751">
                <a:extLst>
                  <a:ext uri="{FF2B5EF4-FFF2-40B4-BE49-F238E27FC236}">
                    <a16:creationId xmlns:a16="http://schemas.microsoft.com/office/drawing/2014/main" id="{61A7B690-40E2-4CA0-D014-CA6A58C602F4}"/>
                  </a:ext>
                </a:extLst>
              </p:cNvPr>
              <p:cNvSpPr/>
              <p:nvPr/>
            </p:nvSpPr>
            <p:spPr bwMode="auto">
              <a:xfrm>
                <a:off x="442" y="1412"/>
                <a:ext cx="105" cy="75"/>
              </a:xfrm>
              <a:custGeom>
                <a:avLst/>
                <a:gdLst>
                  <a:gd name="T0" fmla="*/ 92 w 92"/>
                  <a:gd name="T1" fmla="*/ 2 h 66"/>
                  <a:gd name="T2" fmla="*/ 58 w 92"/>
                  <a:gd name="T3" fmla="*/ 25 h 66"/>
                  <a:gd name="T4" fmla="*/ 0 w 92"/>
                  <a:gd name="T5" fmla="*/ 66 h 66"/>
                  <a:gd name="T6" fmla="*/ 7 w 92"/>
                  <a:gd name="T7" fmla="*/ 47 h 66"/>
                  <a:gd name="T8" fmla="*/ 10 w 92"/>
                  <a:gd name="T9" fmla="*/ 45 h 66"/>
                  <a:gd name="T10" fmla="*/ 29 w 92"/>
                  <a:gd name="T11" fmla="*/ 37 h 66"/>
                  <a:gd name="T12" fmla="*/ 41 w 92"/>
                  <a:gd name="T13" fmla="*/ 31 h 66"/>
                  <a:gd name="T14" fmla="*/ 44 w 92"/>
                  <a:gd name="T15" fmla="*/ 32 h 66"/>
                  <a:gd name="T16" fmla="*/ 41 w 92"/>
                  <a:gd name="T17" fmla="*/ 31 h 66"/>
                  <a:gd name="T18" fmla="*/ 87 w 92"/>
                  <a:gd name="T19" fmla="*/ 0 h 66"/>
                  <a:gd name="T20" fmla="*/ 87 w 92"/>
                  <a:gd name="T21" fmla="*/ 0 h 66"/>
                  <a:gd name="T22" fmla="*/ 92 w 92"/>
                  <a:gd name="T23" fmla="*/ 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2" h="66">
                    <a:moveTo>
                      <a:pt x="92" y="2"/>
                    </a:moveTo>
                    <a:cubicBezTo>
                      <a:pt x="82" y="12"/>
                      <a:pt x="66" y="15"/>
                      <a:pt x="58" y="25"/>
                    </a:cubicBezTo>
                    <a:cubicBezTo>
                      <a:pt x="42" y="43"/>
                      <a:pt x="14" y="45"/>
                      <a:pt x="0" y="66"/>
                    </a:cubicBezTo>
                    <a:cubicBezTo>
                      <a:pt x="3" y="60"/>
                      <a:pt x="5" y="53"/>
                      <a:pt x="7" y="47"/>
                    </a:cubicBezTo>
                    <a:cubicBezTo>
                      <a:pt x="8" y="46"/>
                      <a:pt x="9" y="45"/>
                      <a:pt x="10" y="45"/>
                    </a:cubicBezTo>
                    <a:cubicBezTo>
                      <a:pt x="20" y="51"/>
                      <a:pt x="23" y="40"/>
                      <a:pt x="29" y="37"/>
                    </a:cubicBezTo>
                    <a:cubicBezTo>
                      <a:pt x="33" y="35"/>
                      <a:pt x="36" y="32"/>
                      <a:pt x="41" y="31"/>
                    </a:cubicBezTo>
                    <a:cubicBezTo>
                      <a:pt x="42" y="32"/>
                      <a:pt x="42" y="35"/>
                      <a:pt x="44" y="32"/>
                    </a:cubicBezTo>
                    <a:cubicBezTo>
                      <a:pt x="43" y="32"/>
                      <a:pt x="42" y="32"/>
                      <a:pt x="41" y="31"/>
                    </a:cubicBezTo>
                    <a:cubicBezTo>
                      <a:pt x="55" y="19"/>
                      <a:pt x="68" y="5"/>
                      <a:pt x="87" y="0"/>
                    </a:cubicBezTo>
                    <a:cubicBezTo>
                      <a:pt x="87" y="0"/>
                      <a:pt x="87" y="0"/>
                      <a:pt x="87" y="0"/>
                    </a:cubicBezTo>
                    <a:cubicBezTo>
                      <a:pt x="88" y="2"/>
                      <a:pt x="90" y="2"/>
                      <a:pt x="9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99" name="Freeform 752">
                <a:extLst>
                  <a:ext uri="{FF2B5EF4-FFF2-40B4-BE49-F238E27FC236}">
                    <a16:creationId xmlns:a16="http://schemas.microsoft.com/office/drawing/2014/main" id="{EE5A031C-9D00-3D7D-1CBC-BB0D6D879359}"/>
                  </a:ext>
                </a:extLst>
              </p:cNvPr>
              <p:cNvSpPr/>
              <p:nvPr/>
            </p:nvSpPr>
            <p:spPr bwMode="auto">
              <a:xfrm>
                <a:off x="467" y="1361"/>
                <a:ext cx="35" cy="78"/>
              </a:xfrm>
              <a:custGeom>
                <a:avLst/>
                <a:gdLst>
                  <a:gd name="T0" fmla="*/ 31 w 31"/>
                  <a:gd name="T1" fmla="*/ 37 h 68"/>
                  <a:gd name="T2" fmla="*/ 3 w 31"/>
                  <a:gd name="T3" fmla="*/ 68 h 68"/>
                  <a:gd name="T4" fmla="*/ 0 w 31"/>
                  <a:gd name="T5" fmla="*/ 66 h 68"/>
                  <a:gd name="T6" fmla="*/ 22 w 31"/>
                  <a:gd name="T7" fmla="*/ 0 h 68"/>
                  <a:gd name="T8" fmla="*/ 24 w 31"/>
                  <a:gd name="T9" fmla="*/ 11 h 68"/>
                  <a:gd name="T10" fmla="*/ 19 w 31"/>
                  <a:gd name="T11" fmla="*/ 24 h 68"/>
                  <a:gd name="T12" fmla="*/ 18 w 31"/>
                  <a:gd name="T13" fmla="*/ 40 h 68"/>
                  <a:gd name="T14" fmla="*/ 31 w 31"/>
                  <a:gd name="T15" fmla="*/ 37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68">
                    <a:moveTo>
                      <a:pt x="31" y="37"/>
                    </a:moveTo>
                    <a:cubicBezTo>
                      <a:pt x="25" y="51"/>
                      <a:pt x="11" y="56"/>
                      <a:pt x="3" y="68"/>
                    </a:cubicBezTo>
                    <a:cubicBezTo>
                      <a:pt x="2" y="68"/>
                      <a:pt x="1" y="67"/>
                      <a:pt x="0" y="66"/>
                    </a:cubicBezTo>
                    <a:cubicBezTo>
                      <a:pt x="7" y="44"/>
                      <a:pt x="14" y="22"/>
                      <a:pt x="22" y="0"/>
                    </a:cubicBezTo>
                    <a:cubicBezTo>
                      <a:pt x="26" y="3"/>
                      <a:pt x="26" y="7"/>
                      <a:pt x="24" y="11"/>
                    </a:cubicBezTo>
                    <a:cubicBezTo>
                      <a:pt x="22" y="15"/>
                      <a:pt x="20" y="19"/>
                      <a:pt x="19" y="24"/>
                    </a:cubicBezTo>
                    <a:cubicBezTo>
                      <a:pt x="17" y="29"/>
                      <a:pt x="11" y="34"/>
                      <a:pt x="18" y="40"/>
                    </a:cubicBezTo>
                    <a:cubicBezTo>
                      <a:pt x="23" y="44"/>
                      <a:pt x="26" y="35"/>
                      <a:pt x="31" y="3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00" name="Freeform 753">
                <a:extLst>
                  <a:ext uri="{FF2B5EF4-FFF2-40B4-BE49-F238E27FC236}">
                    <a16:creationId xmlns:a16="http://schemas.microsoft.com/office/drawing/2014/main" id="{8A7DF782-FDC6-376F-AE36-EBE580B09155}"/>
                  </a:ext>
                </a:extLst>
              </p:cNvPr>
              <p:cNvSpPr/>
              <p:nvPr/>
            </p:nvSpPr>
            <p:spPr bwMode="auto">
              <a:xfrm>
                <a:off x="561" y="1330"/>
                <a:ext cx="92" cy="35"/>
              </a:xfrm>
              <a:custGeom>
                <a:avLst/>
                <a:gdLst>
                  <a:gd name="T0" fmla="*/ 0 w 80"/>
                  <a:gd name="T1" fmla="*/ 30 h 30"/>
                  <a:gd name="T2" fmla="*/ 24 w 80"/>
                  <a:gd name="T3" fmla="*/ 8 h 30"/>
                  <a:gd name="T4" fmla="*/ 24 w 80"/>
                  <a:gd name="T5" fmla="*/ 8 h 30"/>
                  <a:gd name="T6" fmla="*/ 30 w 80"/>
                  <a:gd name="T7" fmla="*/ 12 h 30"/>
                  <a:gd name="T8" fmla="*/ 70 w 80"/>
                  <a:gd name="T9" fmla="*/ 2 h 30"/>
                  <a:gd name="T10" fmla="*/ 80 w 80"/>
                  <a:gd name="T11" fmla="*/ 4 h 30"/>
                  <a:gd name="T12" fmla="*/ 0 w 80"/>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80" h="30">
                    <a:moveTo>
                      <a:pt x="0" y="30"/>
                    </a:moveTo>
                    <a:cubicBezTo>
                      <a:pt x="4" y="18"/>
                      <a:pt x="15" y="14"/>
                      <a:pt x="24" y="8"/>
                    </a:cubicBezTo>
                    <a:cubicBezTo>
                      <a:pt x="24" y="8"/>
                      <a:pt x="24" y="8"/>
                      <a:pt x="24" y="8"/>
                    </a:cubicBezTo>
                    <a:cubicBezTo>
                      <a:pt x="24" y="12"/>
                      <a:pt x="26" y="12"/>
                      <a:pt x="30" y="12"/>
                    </a:cubicBezTo>
                    <a:cubicBezTo>
                      <a:pt x="43" y="10"/>
                      <a:pt x="56" y="2"/>
                      <a:pt x="70" y="2"/>
                    </a:cubicBezTo>
                    <a:cubicBezTo>
                      <a:pt x="73" y="2"/>
                      <a:pt x="75" y="0"/>
                      <a:pt x="80" y="4"/>
                    </a:cubicBezTo>
                    <a:cubicBezTo>
                      <a:pt x="51" y="8"/>
                      <a:pt x="25" y="19"/>
                      <a:pt x="0" y="3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01" name="Freeform 754">
                <a:extLst>
                  <a:ext uri="{FF2B5EF4-FFF2-40B4-BE49-F238E27FC236}">
                    <a16:creationId xmlns:a16="http://schemas.microsoft.com/office/drawing/2014/main" id="{885F48F3-9E7D-072D-B3C8-321E1A606566}"/>
                  </a:ext>
                </a:extLst>
              </p:cNvPr>
              <p:cNvSpPr/>
              <p:nvPr/>
            </p:nvSpPr>
            <p:spPr bwMode="auto">
              <a:xfrm>
                <a:off x="563" y="1283"/>
                <a:ext cx="47" cy="37"/>
              </a:xfrm>
              <a:custGeom>
                <a:avLst/>
                <a:gdLst>
                  <a:gd name="T0" fmla="*/ 41 w 41"/>
                  <a:gd name="T1" fmla="*/ 6 h 32"/>
                  <a:gd name="T2" fmla="*/ 0 w 41"/>
                  <a:gd name="T3" fmla="*/ 32 h 32"/>
                  <a:gd name="T4" fmla="*/ 0 w 41"/>
                  <a:gd name="T5" fmla="*/ 32 h 32"/>
                  <a:gd name="T6" fmla="*/ 24 w 41"/>
                  <a:gd name="T7" fmla="*/ 9 h 32"/>
                  <a:gd name="T8" fmla="*/ 41 w 41"/>
                  <a:gd name="T9" fmla="*/ 3 h 32"/>
                  <a:gd name="T10" fmla="*/ 41 w 41"/>
                  <a:gd name="T11" fmla="*/ 3 h 32"/>
                  <a:gd name="T12" fmla="*/ 41 w 41"/>
                  <a:gd name="T13" fmla="*/ 6 h 32"/>
                </a:gdLst>
                <a:ahLst/>
                <a:cxnLst>
                  <a:cxn ang="0">
                    <a:pos x="T0" y="T1"/>
                  </a:cxn>
                  <a:cxn ang="0">
                    <a:pos x="T2" y="T3"/>
                  </a:cxn>
                  <a:cxn ang="0">
                    <a:pos x="T4" y="T5"/>
                  </a:cxn>
                  <a:cxn ang="0">
                    <a:pos x="T6" y="T7"/>
                  </a:cxn>
                  <a:cxn ang="0">
                    <a:pos x="T8" y="T9"/>
                  </a:cxn>
                  <a:cxn ang="0">
                    <a:pos x="T10" y="T11"/>
                  </a:cxn>
                  <a:cxn ang="0">
                    <a:pos x="T12" y="T13"/>
                  </a:cxn>
                </a:cxnLst>
                <a:rect l="0" t="0" r="r" b="b"/>
                <a:pathLst>
                  <a:path w="41" h="32">
                    <a:moveTo>
                      <a:pt x="41" y="6"/>
                    </a:moveTo>
                    <a:cubicBezTo>
                      <a:pt x="30" y="19"/>
                      <a:pt x="16" y="26"/>
                      <a:pt x="0" y="32"/>
                    </a:cubicBezTo>
                    <a:cubicBezTo>
                      <a:pt x="0" y="32"/>
                      <a:pt x="0" y="32"/>
                      <a:pt x="0" y="32"/>
                    </a:cubicBezTo>
                    <a:cubicBezTo>
                      <a:pt x="5" y="21"/>
                      <a:pt x="18" y="18"/>
                      <a:pt x="24" y="9"/>
                    </a:cubicBezTo>
                    <a:cubicBezTo>
                      <a:pt x="29" y="2"/>
                      <a:pt x="34" y="0"/>
                      <a:pt x="41" y="3"/>
                    </a:cubicBezTo>
                    <a:cubicBezTo>
                      <a:pt x="41" y="3"/>
                      <a:pt x="41" y="3"/>
                      <a:pt x="41" y="3"/>
                    </a:cubicBezTo>
                    <a:cubicBezTo>
                      <a:pt x="41" y="4"/>
                      <a:pt x="41" y="5"/>
                      <a:pt x="41"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02" name="Freeform 755">
                <a:extLst>
                  <a:ext uri="{FF2B5EF4-FFF2-40B4-BE49-F238E27FC236}">
                    <a16:creationId xmlns:a16="http://schemas.microsoft.com/office/drawing/2014/main" id="{54B02F5B-25A6-036E-156A-A460F8DF84DB}"/>
                  </a:ext>
                </a:extLst>
              </p:cNvPr>
              <p:cNvSpPr/>
              <p:nvPr/>
            </p:nvSpPr>
            <p:spPr bwMode="auto">
              <a:xfrm>
                <a:off x="610" y="1267"/>
                <a:ext cx="51" cy="29"/>
              </a:xfrm>
              <a:custGeom>
                <a:avLst/>
                <a:gdLst>
                  <a:gd name="T0" fmla="*/ 0 w 44"/>
                  <a:gd name="T1" fmla="*/ 17 h 25"/>
                  <a:gd name="T2" fmla="*/ 29 w 44"/>
                  <a:gd name="T3" fmla="*/ 0 h 25"/>
                  <a:gd name="T4" fmla="*/ 31 w 44"/>
                  <a:gd name="T5" fmla="*/ 3 h 25"/>
                  <a:gd name="T6" fmla="*/ 7 w 44"/>
                  <a:gd name="T7" fmla="*/ 16 h 25"/>
                  <a:gd name="T8" fmla="*/ 7 w 44"/>
                  <a:gd name="T9" fmla="*/ 17 h 25"/>
                  <a:gd name="T10" fmla="*/ 44 w 44"/>
                  <a:gd name="T11" fmla="*/ 10 h 25"/>
                  <a:gd name="T12" fmla="*/ 24 w 44"/>
                  <a:gd name="T13" fmla="*/ 18 h 25"/>
                  <a:gd name="T14" fmla="*/ 8 w 44"/>
                  <a:gd name="T15" fmla="*/ 23 h 25"/>
                  <a:gd name="T16" fmla="*/ 0 w 44"/>
                  <a:gd name="T17" fmla="*/ 20 h 25"/>
                  <a:gd name="T18" fmla="*/ 0 w 44"/>
                  <a:gd name="T19" fmla="*/ 20 h 25"/>
                  <a:gd name="T20" fmla="*/ 1 w 44"/>
                  <a:gd name="T21" fmla="*/ 19 h 25"/>
                  <a:gd name="T22" fmla="*/ 0 w 44"/>
                  <a:gd name="T23"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 h="25">
                    <a:moveTo>
                      <a:pt x="0" y="17"/>
                    </a:moveTo>
                    <a:cubicBezTo>
                      <a:pt x="7" y="6"/>
                      <a:pt x="19" y="5"/>
                      <a:pt x="29" y="0"/>
                    </a:cubicBezTo>
                    <a:cubicBezTo>
                      <a:pt x="30" y="1"/>
                      <a:pt x="30" y="2"/>
                      <a:pt x="31" y="3"/>
                    </a:cubicBezTo>
                    <a:cubicBezTo>
                      <a:pt x="23" y="7"/>
                      <a:pt x="15" y="11"/>
                      <a:pt x="7" y="16"/>
                    </a:cubicBezTo>
                    <a:cubicBezTo>
                      <a:pt x="7" y="16"/>
                      <a:pt x="7" y="17"/>
                      <a:pt x="7" y="17"/>
                    </a:cubicBezTo>
                    <a:cubicBezTo>
                      <a:pt x="20" y="15"/>
                      <a:pt x="32" y="12"/>
                      <a:pt x="44" y="10"/>
                    </a:cubicBezTo>
                    <a:cubicBezTo>
                      <a:pt x="38" y="16"/>
                      <a:pt x="31" y="16"/>
                      <a:pt x="24" y="18"/>
                    </a:cubicBezTo>
                    <a:cubicBezTo>
                      <a:pt x="19" y="19"/>
                      <a:pt x="13" y="21"/>
                      <a:pt x="8" y="23"/>
                    </a:cubicBezTo>
                    <a:cubicBezTo>
                      <a:pt x="4" y="25"/>
                      <a:pt x="1" y="25"/>
                      <a:pt x="0" y="20"/>
                    </a:cubicBezTo>
                    <a:cubicBezTo>
                      <a:pt x="0" y="20"/>
                      <a:pt x="0" y="20"/>
                      <a:pt x="0" y="20"/>
                    </a:cubicBezTo>
                    <a:cubicBezTo>
                      <a:pt x="1" y="19"/>
                      <a:pt x="1" y="19"/>
                      <a:pt x="1" y="19"/>
                    </a:cubicBezTo>
                    <a:cubicBezTo>
                      <a:pt x="1" y="18"/>
                      <a:pt x="1" y="18"/>
                      <a:pt x="0"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03" name="Freeform 756">
                <a:extLst>
                  <a:ext uri="{FF2B5EF4-FFF2-40B4-BE49-F238E27FC236}">
                    <a16:creationId xmlns:a16="http://schemas.microsoft.com/office/drawing/2014/main" id="{6D2D5F1D-A979-CFE8-117F-1E18ADD22AE3}"/>
                  </a:ext>
                </a:extLst>
              </p:cNvPr>
              <p:cNvSpPr/>
              <p:nvPr/>
            </p:nvSpPr>
            <p:spPr bwMode="auto">
              <a:xfrm>
                <a:off x="501" y="1338"/>
                <a:ext cx="34" cy="47"/>
              </a:xfrm>
              <a:custGeom>
                <a:avLst/>
                <a:gdLst>
                  <a:gd name="T0" fmla="*/ 25 w 29"/>
                  <a:gd name="T1" fmla="*/ 0 h 41"/>
                  <a:gd name="T2" fmla="*/ 0 w 29"/>
                  <a:gd name="T3" fmla="*/ 41 h 41"/>
                  <a:gd name="T4" fmla="*/ 25 w 29"/>
                  <a:gd name="T5" fmla="*/ 0 h 41"/>
                </a:gdLst>
                <a:ahLst/>
                <a:cxnLst>
                  <a:cxn ang="0">
                    <a:pos x="T0" y="T1"/>
                  </a:cxn>
                  <a:cxn ang="0">
                    <a:pos x="T2" y="T3"/>
                  </a:cxn>
                  <a:cxn ang="0">
                    <a:pos x="T4" y="T5"/>
                  </a:cxn>
                </a:cxnLst>
                <a:rect l="0" t="0" r="r" b="b"/>
                <a:pathLst>
                  <a:path w="28" h="41">
                    <a:moveTo>
                      <a:pt x="25" y="0"/>
                    </a:moveTo>
                    <a:cubicBezTo>
                      <a:pt x="29" y="9"/>
                      <a:pt x="15" y="31"/>
                      <a:pt x="0" y="41"/>
                    </a:cubicBezTo>
                    <a:cubicBezTo>
                      <a:pt x="6" y="27"/>
                      <a:pt x="19" y="17"/>
                      <a:pt x="2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04" name="Freeform 757">
                <a:extLst>
                  <a:ext uri="{FF2B5EF4-FFF2-40B4-BE49-F238E27FC236}">
                    <a16:creationId xmlns:a16="http://schemas.microsoft.com/office/drawing/2014/main" id="{B4F96D34-D3C0-DB0A-2D84-BC25AE7A909C}"/>
                  </a:ext>
                </a:extLst>
              </p:cNvPr>
              <p:cNvSpPr/>
              <p:nvPr/>
            </p:nvSpPr>
            <p:spPr bwMode="auto">
              <a:xfrm>
                <a:off x="532" y="1320"/>
                <a:ext cx="31" cy="23"/>
              </a:xfrm>
              <a:custGeom>
                <a:avLst/>
                <a:gdLst>
                  <a:gd name="T0" fmla="*/ 10 w 27"/>
                  <a:gd name="T1" fmla="*/ 3 h 20"/>
                  <a:gd name="T2" fmla="*/ 16 w 27"/>
                  <a:gd name="T3" fmla="*/ 6 h 20"/>
                  <a:gd name="T4" fmla="*/ 27 w 27"/>
                  <a:gd name="T5" fmla="*/ 0 h 20"/>
                  <a:gd name="T6" fmla="*/ 27 w 27"/>
                  <a:gd name="T7" fmla="*/ 0 h 20"/>
                  <a:gd name="T8" fmla="*/ 15 w 27"/>
                  <a:gd name="T9" fmla="*/ 14 h 20"/>
                  <a:gd name="T10" fmla="*/ 2 w 27"/>
                  <a:gd name="T11" fmla="*/ 11 h 20"/>
                  <a:gd name="T12" fmla="*/ 10 w 27"/>
                  <a:gd name="T13" fmla="*/ 3 h 20"/>
                  <a:gd name="T14" fmla="*/ 10 w 27"/>
                  <a:gd name="T15" fmla="*/ 3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20">
                    <a:moveTo>
                      <a:pt x="10" y="3"/>
                    </a:moveTo>
                    <a:cubicBezTo>
                      <a:pt x="11" y="6"/>
                      <a:pt x="12" y="8"/>
                      <a:pt x="16" y="6"/>
                    </a:cubicBezTo>
                    <a:cubicBezTo>
                      <a:pt x="20" y="4"/>
                      <a:pt x="22" y="0"/>
                      <a:pt x="27" y="0"/>
                    </a:cubicBezTo>
                    <a:cubicBezTo>
                      <a:pt x="27" y="0"/>
                      <a:pt x="27" y="0"/>
                      <a:pt x="27" y="0"/>
                    </a:cubicBezTo>
                    <a:cubicBezTo>
                      <a:pt x="26" y="8"/>
                      <a:pt x="20" y="10"/>
                      <a:pt x="15" y="14"/>
                    </a:cubicBezTo>
                    <a:cubicBezTo>
                      <a:pt x="8" y="20"/>
                      <a:pt x="3" y="13"/>
                      <a:pt x="2" y="11"/>
                    </a:cubicBezTo>
                    <a:cubicBezTo>
                      <a:pt x="0" y="6"/>
                      <a:pt x="5" y="3"/>
                      <a:pt x="10" y="3"/>
                    </a:cubicBezTo>
                    <a:cubicBezTo>
                      <a:pt x="10" y="3"/>
                      <a:pt x="10" y="3"/>
                      <a:pt x="1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05" name="Freeform 758">
                <a:extLst>
                  <a:ext uri="{FF2B5EF4-FFF2-40B4-BE49-F238E27FC236}">
                    <a16:creationId xmlns:a16="http://schemas.microsoft.com/office/drawing/2014/main" id="{4A6F0EE1-0A78-DDCC-071A-B4B2C0403AA1}"/>
                  </a:ext>
                </a:extLst>
              </p:cNvPr>
              <p:cNvSpPr/>
              <p:nvPr/>
            </p:nvSpPr>
            <p:spPr bwMode="auto">
              <a:xfrm>
                <a:off x="507" y="1440"/>
                <a:ext cx="36" cy="8"/>
              </a:xfrm>
              <a:custGeom>
                <a:avLst/>
                <a:gdLst>
                  <a:gd name="T0" fmla="*/ 0 w 31"/>
                  <a:gd name="T1" fmla="*/ 7 h 7"/>
                  <a:gd name="T2" fmla="*/ 31 w 31"/>
                  <a:gd name="T3" fmla="*/ 1 h 7"/>
                  <a:gd name="T4" fmla="*/ 0 w 31"/>
                  <a:gd name="T5" fmla="*/ 7 h 7"/>
                </a:gdLst>
                <a:ahLst/>
                <a:cxnLst>
                  <a:cxn ang="0">
                    <a:pos x="T0" y="T1"/>
                  </a:cxn>
                  <a:cxn ang="0">
                    <a:pos x="T2" y="T3"/>
                  </a:cxn>
                  <a:cxn ang="0">
                    <a:pos x="T4" y="T5"/>
                  </a:cxn>
                </a:cxnLst>
                <a:rect l="0" t="0" r="r" b="b"/>
                <a:pathLst>
                  <a:path w="31" h="7">
                    <a:moveTo>
                      <a:pt x="0" y="7"/>
                    </a:moveTo>
                    <a:cubicBezTo>
                      <a:pt x="9" y="1"/>
                      <a:pt x="20" y="0"/>
                      <a:pt x="31" y="1"/>
                    </a:cubicBezTo>
                    <a:cubicBezTo>
                      <a:pt x="21" y="7"/>
                      <a:pt x="10" y="6"/>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06" name="Freeform 759">
                <a:extLst>
                  <a:ext uri="{FF2B5EF4-FFF2-40B4-BE49-F238E27FC236}">
                    <a16:creationId xmlns:a16="http://schemas.microsoft.com/office/drawing/2014/main" id="{C82794DA-E763-B616-0D4B-8B92478042DB}"/>
                  </a:ext>
                </a:extLst>
              </p:cNvPr>
              <p:cNvSpPr/>
              <p:nvPr/>
            </p:nvSpPr>
            <p:spPr bwMode="auto">
              <a:xfrm>
                <a:off x="544" y="1392"/>
                <a:ext cx="23" cy="17"/>
              </a:xfrm>
              <a:custGeom>
                <a:avLst/>
                <a:gdLst>
                  <a:gd name="T0" fmla="*/ 20 w 20"/>
                  <a:gd name="T1" fmla="*/ 0 h 15"/>
                  <a:gd name="T2" fmla="*/ 0 w 20"/>
                  <a:gd name="T3" fmla="*/ 15 h 15"/>
                  <a:gd name="T4" fmla="*/ 0 w 20"/>
                  <a:gd name="T5" fmla="*/ 15 h 15"/>
                  <a:gd name="T6" fmla="*/ 19 w 20"/>
                  <a:gd name="T7" fmla="*/ 0 h 15"/>
                  <a:gd name="T8" fmla="*/ 20 w 20"/>
                  <a:gd name="T9" fmla="*/ 0 h 15"/>
                </a:gdLst>
                <a:ahLst/>
                <a:cxnLst>
                  <a:cxn ang="0">
                    <a:pos x="T0" y="T1"/>
                  </a:cxn>
                  <a:cxn ang="0">
                    <a:pos x="T2" y="T3"/>
                  </a:cxn>
                  <a:cxn ang="0">
                    <a:pos x="T4" y="T5"/>
                  </a:cxn>
                  <a:cxn ang="0">
                    <a:pos x="T6" y="T7"/>
                  </a:cxn>
                  <a:cxn ang="0">
                    <a:pos x="T8" y="T9"/>
                  </a:cxn>
                </a:cxnLst>
                <a:rect l="0" t="0" r="r" b="b"/>
                <a:pathLst>
                  <a:path w="20" h="15">
                    <a:moveTo>
                      <a:pt x="20" y="0"/>
                    </a:moveTo>
                    <a:cubicBezTo>
                      <a:pt x="16" y="8"/>
                      <a:pt x="8" y="12"/>
                      <a:pt x="0" y="15"/>
                    </a:cubicBezTo>
                    <a:cubicBezTo>
                      <a:pt x="0" y="15"/>
                      <a:pt x="0" y="15"/>
                      <a:pt x="0" y="15"/>
                    </a:cubicBezTo>
                    <a:cubicBezTo>
                      <a:pt x="3" y="5"/>
                      <a:pt x="11" y="3"/>
                      <a:pt x="19" y="0"/>
                    </a:cubicBezTo>
                    <a:lnTo>
                      <a:pt x="20" y="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07" name="Freeform 760">
                <a:extLst>
                  <a:ext uri="{FF2B5EF4-FFF2-40B4-BE49-F238E27FC236}">
                    <a16:creationId xmlns:a16="http://schemas.microsoft.com/office/drawing/2014/main" id="{6FE98B9B-F44C-8349-E493-D1CCABBFF411}"/>
                  </a:ext>
                </a:extLst>
              </p:cNvPr>
              <p:cNvSpPr/>
              <p:nvPr/>
            </p:nvSpPr>
            <p:spPr bwMode="auto">
              <a:xfrm>
                <a:off x="532" y="1367"/>
                <a:ext cx="20" cy="16"/>
              </a:xfrm>
              <a:custGeom>
                <a:avLst/>
                <a:gdLst>
                  <a:gd name="T0" fmla="*/ 17 w 17"/>
                  <a:gd name="T1" fmla="*/ 0 h 14"/>
                  <a:gd name="T2" fmla="*/ 0 w 17"/>
                  <a:gd name="T3" fmla="*/ 14 h 14"/>
                  <a:gd name="T4" fmla="*/ 17 w 17"/>
                  <a:gd name="T5" fmla="*/ 0 h 14"/>
                </a:gdLst>
                <a:ahLst/>
                <a:cxnLst>
                  <a:cxn ang="0">
                    <a:pos x="T0" y="T1"/>
                  </a:cxn>
                  <a:cxn ang="0">
                    <a:pos x="T2" y="T3"/>
                  </a:cxn>
                  <a:cxn ang="0">
                    <a:pos x="T4" y="T5"/>
                  </a:cxn>
                </a:cxnLst>
                <a:rect l="0" t="0" r="r" b="b"/>
                <a:pathLst>
                  <a:path w="17" h="14">
                    <a:moveTo>
                      <a:pt x="17" y="0"/>
                    </a:moveTo>
                    <a:cubicBezTo>
                      <a:pt x="15" y="8"/>
                      <a:pt x="8" y="8"/>
                      <a:pt x="0" y="14"/>
                    </a:cubicBezTo>
                    <a:cubicBezTo>
                      <a:pt x="3" y="2"/>
                      <a:pt x="11" y="2"/>
                      <a:pt x="1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08" name="Freeform 761">
                <a:extLst>
                  <a:ext uri="{FF2B5EF4-FFF2-40B4-BE49-F238E27FC236}">
                    <a16:creationId xmlns:a16="http://schemas.microsoft.com/office/drawing/2014/main" id="{310AC66B-5096-2301-2440-D20E6D1C20AA}"/>
                  </a:ext>
                </a:extLst>
              </p:cNvPr>
              <p:cNvSpPr/>
              <p:nvPr/>
            </p:nvSpPr>
            <p:spPr bwMode="auto">
              <a:xfrm>
                <a:off x="455" y="1444"/>
                <a:ext cx="10" cy="15"/>
              </a:xfrm>
              <a:custGeom>
                <a:avLst/>
                <a:gdLst>
                  <a:gd name="T0" fmla="*/ 7 w 8"/>
                  <a:gd name="T1" fmla="*/ 0 h 13"/>
                  <a:gd name="T2" fmla="*/ 2 w 8"/>
                  <a:gd name="T3" fmla="*/ 13 h 13"/>
                  <a:gd name="T4" fmla="*/ 7 w 8"/>
                  <a:gd name="T5" fmla="*/ 0 h 13"/>
                </a:gdLst>
                <a:ahLst/>
                <a:cxnLst>
                  <a:cxn ang="0">
                    <a:pos x="T0" y="T1"/>
                  </a:cxn>
                  <a:cxn ang="0">
                    <a:pos x="T2" y="T3"/>
                  </a:cxn>
                  <a:cxn ang="0">
                    <a:pos x="T4" y="T5"/>
                  </a:cxn>
                </a:cxnLst>
                <a:rect l="0" t="0" r="r" b="b"/>
                <a:pathLst>
                  <a:path w="8" h="13">
                    <a:moveTo>
                      <a:pt x="7" y="0"/>
                    </a:moveTo>
                    <a:cubicBezTo>
                      <a:pt x="8" y="5"/>
                      <a:pt x="6" y="9"/>
                      <a:pt x="2" y="13"/>
                    </a:cubicBezTo>
                    <a:cubicBezTo>
                      <a:pt x="0" y="6"/>
                      <a:pt x="5" y="3"/>
                      <a:pt x="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09" name="Freeform 762">
                <a:extLst>
                  <a:ext uri="{FF2B5EF4-FFF2-40B4-BE49-F238E27FC236}">
                    <a16:creationId xmlns:a16="http://schemas.microsoft.com/office/drawing/2014/main" id="{A1EE3F2B-659F-1F6B-F03D-A9B727973DEF}"/>
                  </a:ext>
                </a:extLst>
              </p:cNvPr>
              <p:cNvSpPr/>
              <p:nvPr/>
            </p:nvSpPr>
            <p:spPr bwMode="auto">
              <a:xfrm>
                <a:off x="564" y="1401"/>
                <a:ext cx="15" cy="7"/>
              </a:xfrm>
              <a:custGeom>
                <a:avLst/>
                <a:gdLst>
                  <a:gd name="T0" fmla="*/ 0 w 13"/>
                  <a:gd name="T1" fmla="*/ 3 h 6"/>
                  <a:gd name="T2" fmla="*/ 13 w 13"/>
                  <a:gd name="T3" fmla="*/ 0 h 6"/>
                  <a:gd name="T4" fmla="*/ 1 w 13"/>
                  <a:gd name="T5" fmla="*/ 6 h 6"/>
                  <a:gd name="T6" fmla="*/ 0 w 13"/>
                  <a:gd name="T7" fmla="*/ 3 h 6"/>
                </a:gdLst>
                <a:ahLst/>
                <a:cxnLst>
                  <a:cxn ang="0">
                    <a:pos x="T0" y="T1"/>
                  </a:cxn>
                  <a:cxn ang="0">
                    <a:pos x="T2" y="T3"/>
                  </a:cxn>
                  <a:cxn ang="0">
                    <a:pos x="T4" y="T5"/>
                  </a:cxn>
                  <a:cxn ang="0">
                    <a:pos x="T6" y="T7"/>
                  </a:cxn>
                </a:cxnLst>
                <a:rect l="0" t="0" r="r" b="b"/>
                <a:pathLst>
                  <a:path w="13" h="6">
                    <a:moveTo>
                      <a:pt x="0" y="3"/>
                    </a:moveTo>
                    <a:cubicBezTo>
                      <a:pt x="4" y="2"/>
                      <a:pt x="8" y="1"/>
                      <a:pt x="13" y="0"/>
                    </a:cubicBezTo>
                    <a:cubicBezTo>
                      <a:pt x="9" y="5"/>
                      <a:pt x="5" y="4"/>
                      <a:pt x="1" y="6"/>
                    </a:cubicBezTo>
                    <a:cubicBezTo>
                      <a:pt x="1" y="5"/>
                      <a:pt x="0" y="4"/>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10" name="Freeform 763">
                <a:extLst>
                  <a:ext uri="{FF2B5EF4-FFF2-40B4-BE49-F238E27FC236}">
                    <a16:creationId xmlns:a16="http://schemas.microsoft.com/office/drawing/2014/main" id="{FABA87AA-1493-EAC8-E250-C05E06A5026F}"/>
                  </a:ext>
                </a:extLst>
              </p:cNvPr>
              <p:cNvSpPr/>
              <p:nvPr/>
            </p:nvSpPr>
            <p:spPr bwMode="auto">
              <a:xfrm>
                <a:off x="651" y="1263"/>
                <a:ext cx="9" cy="4"/>
              </a:xfrm>
              <a:custGeom>
                <a:avLst/>
                <a:gdLst>
                  <a:gd name="T0" fmla="*/ 7 w 8"/>
                  <a:gd name="T1" fmla="*/ 2 h 4"/>
                  <a:gd name="T2" fmla="*/ 4 w 8"/>
                  <a:gd name="T3" fmla="*/ 4 h 4"/>
                  <a:gd name="T4" fmla="*/ 1 w 8"/>
                  <a:gd name="T5" fmla="*/ 2 h 4"/>
                  <a:gd name="T6" fmla="*/ 4 w 8"/>
                  <a:gd name="T7" fmla="*/ 0 h 4"/>
                  <a:gd name="T8" fmla="*/ 7 w 8"/>
                  <a:gd name="T9" fmla="*/ 2 h 4"/>
                </a:gdLst>
                <a:ahLst/>
                <a:cxnLst>
                  <a:cxn ang="0">
                    <a:pos x="T0" y="T1"/>
                  </a:cxn>
                  <a:cxn ang="0">
                    <a:pos x="T2" y="T3"/>
                  </a:cxn>
                  <a:cxn ang="0">
                    <a:pos x="T4" y="T5"/>
                  </a:cxn>
                  <a:cxn ang="0">
                    <a:pos x="T6" y="T7"/>
                  </a:cxn>
                  <a:cxn ang="0">
                    <a:pos x="T8" y="T9"/>
                  </a:cxn>
                </a:cxnLst>
                <a:rect l="0" t="0" r="r" b="b"/>
                <a:pathLst>
                  <a:path w="8" h="4">
                    <a:moveTo>
                      <a:pt x="7" y="2"/>
                    </a:moveTo>
                    <a:cubicBezTo>
                      <a:pt x="7" y="4"/>
                      <a:pt x="5" y="4"/>
                      <a:pt x="4" y="4"/>
                    </a:cubicBezTo>
                    <a:cubicBezTo>
                      <a:pt x="2" y="4"/>
                      <a:pt x="0" y="4"/>
                      <a:pt x="1" y="2"/>
                    </a:cubicBezTo>
                    <a:cubicBezTo>
                      <a:pt x="1" y="1"/>
                      <a:pt x="3" y="0"/>
                      <a:pt x="4" y="0"/>
                    </a:cubicBezTo>
                    <a:cubicBezTo>
                      <a:pt x="6" y="0"/>
                      <a:pt x="8" y="0"/>
                      <a:pt x="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11" name="Freeform 764">
                <a:extLst>
                  <a:ext uri="{FF2B5EF4-FFF2-40B4-BE49-F238E27FC236}">
                    <a16:creationId xmlns:a16="http://schemas.microsoft.com/office/drawing/2014/main" id="{5240E59A-DF7E-A1FC-6F86-DDE0D19B6079}"/>
                  </a:ext>
                </a:extLst>
              </p:cNvPr>
              <p:cNvSpPr/>
              <p:nvPr/>
            </p:nvSpPr>
            <p:spPr bwMode="auto">
              <a:xfrm>
                <a:off x="492" y="1391"/>
                <a:ext cx="7" cy="6"/>
              </a:xfrm>
              <a:custGeom>
                <a:avLst/>
                <a:gdLst>
                  <a:gd name="T0" fmla="*/ 6 w 6"/>
                  <a:gd name="T1" fmla="*/ 2 h 5"/>
                  <a:gd name="T2" fmla="*/ 2 w 6"/>
                  <a:gd name="T3" fmla="*/ 5 h 5"/>
                  <a:gd name="T4" fmla="*/ 1 w 6"/>
                  <a:gd name="T5" fmla="*/ 2 h 5"/>
                  <a:gd name="T6" fmla="*/ 4 w 6"/>
                  <a:gd name="T7" fmla="*/ 0 h 5"/>
                  <a:gd name="T8" fmla="*/ 6 w 6"/>
                  <a:gd name="T9" fmla="*/ 2 h 5"/>
                </a:gdLst>
                <a:ahLst/>
                <a:cxnLst>
                  <a:cxn ang="0">
                    <a:pos x="T0" y="T1"/>
                  </a:cxn>
                  <a:cxn ang="0">
                    <a:pos x="T2" y="T3"/>
                  </a:cxn>
                  <a:cxn ang="0">
                    <a:pos x="T4" y="T5"/>
                  </a:cxn>
                  <a:cxn ang="0">
                    <a:pos x="T6" y="T7"/>
                  </a:cxn>
                  <a:cxn ang="0">
                    <a:pos x="T8" y="T9"/>
                  </a:cxn>
                </a:cxnLst>
                <a:rect l="0" t="0" r="r" b="b"/>
                <a:pathLst>
                  <a:path w="6" h="5">
                    <a:moveTo>
                      <a:pt x="6" y="2"/>
                    </a:moveTo>
                    <a:cubicBezTo>
                      <a:pt x="5" y="3"/>
                      <a:pt x="4" y="5"/>
                      <a:pt x="2" y="5"/>
                    </a:cubicBezTo>
                    <a:cubicBezTo>
                      <a:pt x="0" y="5"/>
                      <a:pt x="0" y="3"/>
                      <a:pt x="1" y="2"/>
                    </a:cubicBezTo>
                    <a:cubicBezTo>
                      <a:pt x="1" y="1"/>
                      <a:pt x="3" y="0"/>
                      <a:pt x="4" y="0"/>
                    </a:cubicBezTo>
                    <a:cubicBezTo>
                      <a:pt x="4" y="0"/>
                      <a:pt x="5" y="1"/>
                      <a:pt x="6"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12" name="Freeform 765">
                <a:extLst>
                  <a:ext uri="{FF2B5EF4-FFF2-40B4-BE49-F238E27FC236}">
                    <a16:creationId xmlns:a16="http://schemas.microsoft.com/office/drawing/2014/main" id="{31CA55D6-3FA7-9F2C-592B-9152C19653B4}"/>
                  </a:ext>
                </a:extLst>
              </p:cNvPr>
              <p:cNvSpPr/>
              <p:nvPr/>
            </p:nvSpPr>
            <p:spPr bwMode="auto">
              <a:xfrm>
                <a:off x="566" y="1387"/>
                <a:ext cx="7" cy="5"/>
              </a:xfrm>
              <a:custGeom>
                <a:avLst/>
                <a:gdLst>
                  <a:gd name="T0" fmla="*/ 0 w 6"/>
                  <a:gd name="T1" fmla="*/ 5 h 5"/>
                  <a:gd name="T2" fmla="*/ 5 w 6"/>
                  <a:gd name="T3" fmla="*/ 1 h 5"/>
                  <a:gd name="T4" fmla="*/ 6 w 6"/>
                  <a:gd name="T5" fmla="*/ 2 h 5"/>
                  <a:gd name="T6" fmla="*/ 1 w 6"/>
                  <a:gd name="T7" fmla="*/ 5 h 5"/>
                  <a:gd name="T8" fmla="*/ 0 w 6"/>
                  <a:gd name="T9" fmla="*/ 5 h 5"/>
                </a:gdLst>
                <a:ahLst/>
                <a:cxnLst>
                  <a:cxn ang="0">
                    <a:pos x="T0" y="T1"/>
                  </a:cxn>
                  <a:cxn ang="0">
                    <a:pos x="T2" y="T3"/>
                  </a:cxn>
                  <a:cxn ang="0">
                    <a:pos x="T4" y="T5"/>
                  </a:cxn>
                  <a:cxn ang="0">
                    <a:pos x="T6" y="T7"/>
                  </a:cxn>
                  <a:cxn ang="0">
                    <a:pos x="T8" y="T9"/>
                  </a:cxn>
                </a:cxnLst>
                <a:rect l="0" t="0" r="r" b="b"/>
                <a:pathLst>
                  <a:path w="6" h="5">
                    <a:moveTo>
                      <a:pt x="0" y="5"/>
                    </a:moveTo>
                    <a:cubicBezTo>
                      <a:pt x="1" y="3"/>
                      <a:pt x="1" y="0"/>
                      <a:pt x="5" y="1"/>
                    </a:cubicBezTo>
                    <a:cubicBezTo>
                      <a:pt x="5" y="1"/>
                      <a:pt x="6" y="2"/>
                      <a:pt x="6" y="2"/>
                    </a:cubicBezTo>
                    <a:cubicBezTo>
                      <a:pt x="5" y="5"/>
                      <a:pt x="3" y="5"/>
                      <a:pt x="1" y="5"/>
                    </a:cubicBezTo>
                    <a:cubicBezTo>
                      <a:pt x="1" y="5"/>
                      <a:pt x="0" y="5"/>
                      <a:pt x="0"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13" name="Freeform 766">
                <a:extLst>
                  <a:ext uri="{FF2B5EF4-FFF2-40B4-BE49-F238E27FC236}">
                    <a16:creationId xmlns:a16="http://schemas.microsoft.com/office/drawing/2014/main" id="{C5BD92DC-EAEA-797D-2F54-43AD5F959AAA}"/>
                  </a:ext>
                </a:extLst>
              </p:cNvPr>
              <p:cNvSpPr/>
              <p:nvPr/>
            </p:nvSpPr>
            <p:spPr bwMode="auto">
              <a:xfrm>
                <a:off x="525" y="1382"/>
                <a:ext cx="4" cy="3"/>
              </a:xfrm>
              <a:custGeom>
                <a:avLst/>
                <a:gdLst>
                  <a:gd name="T0" fmla="*/ 3 w 3"/>
                  <a:gd name="T1" fmla="*/ 2 h 3"/>
                  <a:gd name="T2" fmla="*/ 1 w 3"/>
                  <a:gd name="T3" fmla="*/ 3 h 3"/>
                  <a:gd name="T4" fmla="*/ 0 w 3"/>
                  <a:gd name="T5" fmla="*/ 1 h 3"/>
                  <a:gd name="T6" fmla="*/ 2 w 3"/>
                  <a:gd name="T7" fmla="*/ 1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cubicBezTo>
                      <a:pt x="2" y="3"/>
                      <a:pt x="2" y="3"/>
                      <a:pt x="1" y="3"/>
                    </a:cubicBezTo>
                    <a:cubicBezTo>
                      <a:pt x="1" y="3"/>
                      <a:pt x="1" y="2"/>
                      <a:pt x="0" y="1"/>
                    </a:cubicBezTo>
                    <a:cubicBezTo>
                      <a:pt x="1" y="1"/>
                      <a:pt x="2" y="0"/>
                      <a:pt x="2" y="1"/>
                    </a:cubicBezTo>
                    <a:cubicBezTo>
                      <a:pt x="3" y="1"/>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14" name="Freeform 767">
                <a:extLst>
                  <a:ext uri="{FF2B5EF4-FFF2-40B4-BE49-F238E27FC236}">
                    <a16:creationId xmlns:a16="http://schemas.microsoft.com/office/drawing/2014/main" id="{B9705BFE-4CF7-258B-DD12-0025BC9B798E}"/>
                  </a:ext>
                </a:extLst>
              </p:cNvPr>
              <p:cNvSpPr/>
              <p:nvPr/>
            </p:nvSpPr>
            <p:spPr bwMode="auto">
              <a:xfrm>
                <a:off x="547" y="1310"/>
                <a:ext cx="5" cy="8"/>
              </a:xfrm>
              <a:custGeom>
                <a:avLst/>
                <a:gdLst>
                  <a:gd name="T0" fmla="*/ 0 w 4"/>
                  <a:gd name="T1" fmla="*/ 7 h 7"/>
                  <a:gd name="T2" fmla="*/ 4 w 4"/>
                  <a:gd name="T3" fmla="*/ 0 h 7"/>
                  <a:gd name="T4" fmla="*/ 4 w 4"/>
                  <a:gd name="T5" fmla="*/ 0 h 7"/>
                  <a:gd name="T6" fmla="*/ 0 w 4"/>
                  <a:gd name="T7" fmla="*/ 7 h 7"/>
                </a:gdLst>
                <a:ahLst/>
                <a:cxnLst>
                  <a:cxn ang="0">
                    <a:pos x="T0" y="T1"/>
                  </a:cxn>
                  <a:cxn ang="0">
                    <a:pos x="T2" y="T3"/>
                  </a:cxn>
                  <a:cxn ang="0">
                    <a:pos x="T4" y="T5"/>
                  </a:cxn>
                  <a:cxn ang="0">
                    <a:pos x="T6" y="T7"/>
                  </a:cxn>
                </a:cxnLst>
                <a:rect l="0" t="0" r="r" b="b"/>
                <a:pathLst>
                  <a:path w="4" h="7">
                    <a:moveTo>
                      <a:pt x="0" y="7"/>
                    </a:moveTo>
                    <a:cubicBezTo>
                      <a:pt x="0" y="3"/>
                      <a:pt x="1" y="1"/>
                      <a:pt x="4" y="0"/>
                    </a:cubicBezTo>
                    <a:cubicBezTo>
                      <a:pt x="4" y="0"/>
                      <a:pt x="4" y="0"/>
                      <a:pt x="4" y="0"/>
                    </a:cubicBezTo>
                    <a:cubicBezTo>
                      <a:pt x="4" y="3"/>
                      <a:pt x="3" y="5"/>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15" name="Freeform 768">
                <a:extLst>
                  <a:ext uri="{FF2B5EF4-FFF2-40B4-BE49-F238E27FC236}">
                    <a16:creationId xmlns:a16="http://schemas.microsoft.com/office/drawing/2014/main" id="{5B47DEF8-1558-964A-E663-8FD14E5FFC0E}"/>
                  </a:ext>
                </a:extLst>
              </p:cNvPr>
              <p:cNvSpPr/>
              <p:nvPr/>
            </p:nvSpPr>
            <p:spPr bwMode="auto">
              <a:xfrm>
                <a:off x="578" y="1380"/>
                <a:ext cx="4" cy="3"/>
              </a:xfrm>
              <a:custGeom>
                <a:avLst/>
                <a:gdLst>
                  <a:gd name="T0" fmla="*/ 3 w 3"/>
                  <a:gd name="T1" fmla="*/ 1 h 3"/>
                  <a:gd name="T2" fmla="*/ 2 w 3"/>
                  <a:gd name="T3" fmla="*/ 3 h 3"/>
                  <a:gd name="T4" fmla="*/ 0 w 3"/>
                  <a:gd name="T5" fmla="*/ 2 h 3"/>
                  <a:gd name="T6" fmla="*/ 1 w 3"/>
                  <a:gd name="T7" fmla="*/ 0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3" y="1"/>
                      <a:pt x="3" y="2"/>
                      <a:pt x="2" y="3"/>
                    </a:cubicBezTo>
                    <a:cubicBezTo>
                      <a:pt x="2" y="3"/>
                      <a:pt x="1" y="2"/>
                      <a:pt x="0" y="2"/>
                    </a:cubicBezTo>
                    <a:cubicBezTo>
                      <a:pt x="0" y="1"/>
                      <a:pt x="1" y="0"/>
                      <a:pt x="1" y="0"/>
                    </a:cubicBezTo>
                    <a:cubicBezTo>
                      <a:pt x="2" y="0"/>
                      <a:pt x="2" y="0"/>
                      <a:pt x="3"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16" name="Freeform 769">
                <a:extLst>
                  <a:ext uri="{FF2B5EF4-FFF2-40B4-BE49-F238E27FC236}">
                    <a16:creationId xmlns:a16="http://schemas.microsoft.com/office/drawing/2014/main" id="{755626AB-C724-F85A-F54C-E8104B8B29D1}"/>
                  </a:ext>
                </a:extLst>
              </p:cNvPr>
              <p:cNvSpPr/>
              <p:nvPr/>
            </p:nvSpPr>
            <p:spPr bwMode="auto">
              <a:xfrm>
                <a:off x="502" y="1399"/>
                <a:ext cx="5" cy="5"/>
              </a:xfrm>
              <a:custGeom>
                <a:avLst/>
                <a:gdLst>
                  <a:gd name="T0" fmla="*/ 0 w 4"/>
                  <a:gd name="T1" fmla="*/ 4 h 4"/>
                  <a:gd name="T2" fmla="*/ 3 w 4"/>
                  <a:gd name="T3" fmla="*/ 0 h 4"/>
                  <a:gd name="T4" fmla="*/ 4 w 4"/>
                  <a:gd name="T5" fmla="*/ 1 h 4"/>
                  <a:gd name="T6" fmla="*/ 0 w 4"/>
                  <a:gd name="T7" fmla="*/ 4 h 4"/>
                  <a:gd name="T8" fmla="*/ 0 w 4"/>
                  <a:gd name="T9" fmla="*/ 4 h 4"/>
                </a:gdLst>
                <a:ahLst/>
                <a:cxnLst>
                  <a:cxn ang="0">
                    <a:pos x="T0" y="T1"/>
                  </a:cxn>
                  <a:cxn ang="0">
                    <a:pos x="T2" y="T3"/>
                  </a:cxn>
                  <a:cxn ang="0">
                    <a:pos x="T4" y="T5"/>
                  </a:cxn>
                  <a:cxn ang="0">
                    <a:pos x="T6" y="T7"/>
                  </a:cxn>
                  <a:cxn ang="0">
                    <a:pos x="T8" y="T9"/>
                  </a:cxn>
                </a:cxnLst>
                <a:rect l="0" t="0" r="r" b="b"/>
                <a:pathLst>
                  <a:path w="4" h="4">
                    <a:moveTo>
                      <a:pt x="0" y="4"/>
                    </a:moveTo>
                    <a:cubicBezTo>
                      <a:pt x="0" y="2"/>
                      <a:pt x="0" y="0"/>
                      <a:pt x="3" y="0"/>
                    </a:cubicBezTo>
                    <a:cubicBezTo>
                      <a:pt x="3" y="0"/>
                      <a:pt x="4" y="1"/>
                      <a:pt x="4" y="1"/>
                    </a:cubicBezTo>
                    <a:cubicBezTo>
                      <a:pt x="4" y="3"/>
                      <a:pt x="2" y="3"/>
                      <a:pt x="0" y="4"/>
                    </a:cubicBezTo>
                    <a:cubicBezTo>
                      <a:pt x="0" y="4"/>
                      <a:pt x="0" y="4"/>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17" name="Freeform 770">
                <a:extLst>
                  <a:ext uri="{FF2B5EF4-FFF2-40B4-BE49-F238E27FC236}">
                    <a16:creationId xmlns:a16="http://schemas.microsoft.com/office/drawing/2014/main" id="{EF75EF4E-731F-51A9-D8CC-F55EC88A4051}"/>
                  </a:ext>
                </a:extLst>
              </p:cNvPr>
              <p:cNvSpPr/>
              <p:nvPr/>
            </p:nvSpPr>
            <p:spPr bwMode="auto">
              <a:xfrm>
                <a:off x="591" y="1333"/>
                <a:ext cx="4" cy="4"/>
              </a:xfrm>
              <a:custGeom>
                <a:avLst/>
                <a:gdLst>
                  <a:gd name="T0" fmla="*/ 0 w 4"/>
                  <a:gd name="T1" fmla="*/ 4 h 4"/>
                  <a:gd name="T2" fmla="*/ 3 w 4"/>
                  <a:gd name="T3" fmla="*/ 0 h 4"/>
                  <a:gd name="T4" fmla="*/ 4 w 4"/>
                  <a:gd name="T5" fmla="*/ 1 h 4"/>
                  <a:gd name="T6" fmla="*/ 0 w 4"/>
                  <a:gd name="T7" fmla="*/ 4 h 4"/>
                </a:gdLst>
                <a:ahLst/>
                <a:cxnLst>
                  <a:cxn ang="0">
                    <a:pos x="T0" y="T1"/>
                  </a:cxn>
                  <a:cxn ang="0">
                    <a:pos x="T2" y="T3"/>
                  </a:cxn>
                  <a:cxn ang="0">
                    <a:pos x="T4" y="T5"/>
                  </a:cxn>
                  <a:cxn ang="0">
                    <a:pos x="T6" y="T7"/>
                  </a:cxn>
                </a:cxnLst>
                <a:rect l="0" t="0" r="r" b="b"/>
                <a:pathLst>
                  <a:path w="4" h="4">
                    <a:moveTo>
                      <a:pt x="0" y="4"/>
                    </a:moveTo>
                    <a:cubicBezTo>
                      <a:pt x="1" y="2"/>
                      <a:pt x="1" y="0"/>
                      <a:pt x="3" y="0"/>
                    </a:cubicBezTo>
                    <a:cubicBezTo>
                      <a:pt x="3" y="0"/>
                      <a:pt x="4" y="1"/>
                      <a:pt x="4" y="1"/>
                    </a:cubicBezTo>
                    <a:cubicBezTo>
                      <a:pt x="4" y="3"/>
                      <a:pt x="2" y="3"/>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18" name="Freeform 771">
                <a:extLst>
                  <a:ext uri="{FF2B5EF4-FFF2-40B4-BE49-F238E27FC236}">
                    <a16:creationId xmlns:a16="http://schemas.microsoft.com/office/drawing/2014/main" id="{C4CDACA8-58C8-A3DE-82C9-A727EAF499C3}"/>
                  </a:ext>
                </a:extLst>
              </p:cNvPr>
              <p:cNvSpPr/>
              <p:nvPr/>
            </p:nvSpPr>
            <p:spPr bwMode="auto">
              <a:xfrm>
                <a:off x="552" y="1365"/>
                <a:ext cx="9" cy="3"/>
              </a:xfrm>
              <a:custGeom>
                <a:avLst/>
                <a:gdLst>
                  <a:gd name="T0" fmla="*/ 0 w 8"/>
                  <a:gd name="T1" fmla="*/ 2 h 3"/>
                  <a:gd name="T2" fmla="*/ 8 w 8"/>
                  <a:gd name="T3" fmla="*/ 0 h 3"/>
                  <a:gd name="T4" fmla="*/ 8 w 8"/>
                  <a:gd name="T5" fmla="*/ 0 h 3"/>
                  <a:gd name="T6" fmla="*/ 0 w 8"/>
                  <a:gd name="T7" fmla="*/ 2 h 3"/>
                  <a:gd name="T8" fmla="*/ 0 w 8"/>
                  <a:gd name="T9" fmla="*/ 2 h 3"/>
                </a:gdLst>
                <a:ahLst/>
                <a:cxnLst>
                  <a:cxn ang="0">
                    <a:pos x="T0" y="T1"/>
                  </a:cxn>
                  <a:cxn ang="0">
                    <a:pos x="T2" y="T3"/>
                  </a:cxn>
                  <a:cxn ang="0">
                    <a:pos x="T4" y="T5"/>
                  </a:cxn>
                  <a:cxn ang="0">
                    <a:pos x="T6" y="T7"/>
                  </a:cxn>
                  <a:cxn ang="0">
                    <a:pos x="T8" y="T9"/>
                  </a:cxn>
                </a:cxnLst>
                <a:rect l="0" t="0" r="r" b="b"/>
                <a:pathLst>
                  <a:path w="8" h="3">
                    <a:moveTo>
                      <a:pt x="0" y="2"/>
                    </a:moveTo>
                    <a:cubicBezTo>
                      <a:pt x="2" y="0"/>
                      <a:pt x="5" y="0"/>
                      <a:pt x="8" y="0"/>
                    </a:cubicBezTo>
                    <a:cubicBezTo>
                      <a:pt x="8" y="0"/>
                      <a:pt x="8" y="0"/>
                      <a:pt x="8" y="0"/>
                    </a:cubicBezTo>
                    <a:cubicBezTo>
                      <a:pt x="6" y="3"/>
                      <a:pt x="3"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19" name="Freeform 772">
                <a:extLst>
                  <a:ext uri="{FF2B5EF4-FFF2-40B4-BE49-F238E27FC236}">
                    <a16:creationId xmlns:a16="http://schemas.microsoft.com/office/drawing/2014/main" id="{5D38C491-A4CC-89EB-209B-6CC288CA9720}"/>
                  </a:ext>
                </a:extLst>
              </p:cNvPr>
              <p:cNvSpPr/>
              <p:nvPr/>
            </p:nvSpPr>
            <p:spPr bwMode="auto">
              <a:xfrm>
                <a:off x="547" y="1412"/>
                <a:ext cx="8" cy="3"/>
              </a:xfrm>
              <a:custGeom>
                <a:avLst/>
                <a:gdLst>
                  <a:gd name="T0" fmla="*/ 7 w 7"/>
                  <a:gd name="T1" fmla="*/ 0 h 3"/>
                  <a:gd name="T2" fmla="*/ 0 w 7"/>
                  <a:gd name="T3" fmla="*/ 2 h 3"/>
                  <a:gd name="T4" fmla="*/ 0 w 7"/>
                  <a:gd name="T5" fmla="*/ 2 h 3"/>
                  <a:gd name="T6" fmla="*/ 7 w 7"/>
                  <a:gd name="T7" fmla="*/ 0 h 3"/>
                </a:gdLst>
                <a:ahLst/>
                <a:cxnLst>
                  <a:cxn ang="0">
                    <a:pos x="T0" y="T1"/>
                  </a:cxn>
                  <a:cxn ang="0">
                    <a:pos x="T2" y="T3"/>
                  </a:cxn>
                  <a:cxn ang="0">
                    <a:pos x="T4" y="T5"/>
                  </a:cxn>
                  <a:cxn ang="0">
                    <a:pos x="T6" y="T7"/>
                  </a:cxn>
                </a:cxnLst>
                <a:rect l="0" t="0" r="r" b="b"/>
                <a:pathLst>
                  <a:path w="7" h="3">
                    <a:moveTo>
                      <a:pt x="7" y="0"/>
                    </a:moveTo>
                    <a:cubicBezTo>
                      <a:pt x="5" y="3"/>
                      <a:pt x="2" y="2"/>
                      <a:pt x="0" y="2"/>
                    </a:cubicBezTo>
                    <a:cubicBezTo>
                      <a:pt x="0" y="2"/>
                      <a:pt x="0" y="2"/>
                      <a:pt x="0" y="2"/>
                    </a:cubicBezTo>
                    <a:cubicBezTo>
                      <a:pt x="1" y="0"/>
                      <a:pt x="4" y="0"/>
                      <a:pt x="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0" name="Freeform 773">
                <a:extLst>
                  <a:ext uri="{FF2B5EF4-FFF2-40B4-BE49-F238E27FC236}">
                    <a16:creationId xmlns:a16="http://schemas.microsoft.com/office/drawing/2014/main" id="{B707B1BC-DB78-BA6F-C42D-F6B8506B35CE}"/>
                  </a:ext>
                </a:extLst>
              </p:cNvPr>
              <p:cNvSpPr/>
              <p:nvPr/>
            </p:nvSpPr>
            <p:spPr bwMode="auto">
              <a:xfrm>
                <a:off x="558" y="1302"/>
                <a:ext cx="1" cy="1"/>
              </a:xfrm>
              <a:custGeom>
                <a:avLst/>
                <a:gdLst>
                  <a:gd name="T0" fmla="*/ 1 w 1"/>
                  <a:gd name="T1" fmla="*/ 0 h 1"/>
                  <a:gd name="T2" fmla="*/ 1 w 1"/>
                  <a:gd name="T3" fmla="*/ 1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1"/>
                      <a:pt x="1" y="1"/>
                    </a:cubicBezTo>
                    <a:cubicBezTo>
                      <a:pt x="1" y="1"/>
                      <a:pt x="0" y="1"/>
                      <a:pt x="0" y="1"/>
                    </a:cubicBezTo>
                    <a:cubicBezTo>
                      <a:pt x="0" y="1"/>
                      <a:pt x="0" y="0"/>
                      <a:pt x="0" y="0"/>
                    </a:cubicBezTo>
                    <a:cubicBezTo>
                      <a:pt x="0" y="0"/>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1" name="Freeform 774">
                <a:extLst>
                  <a:ext uri="{FF2B5EF4-FFF2-40B4-BE49-F238E27FC236}">
                    <a16:creationId xmlns:a16="http://schemas.microsoft.com/office/drawing/2014/main" id="{4AC5863C-D33D-3984-E307-63872ECBDE5E}"/>
                  </a:ext>
                </a:extLst>
              </p:cNvPr>
              <p:cNvSpPr/>
              <p:nvPr/>
            </p:nvSpPr>
            <p:spPr bwMode="auto">
              <a:xfrm>
                <a:off x="555" y="1409"/>
                <a:ext cx="4" cy="3"/>
              </a:xfrm>
              <a:custGeom>
                <a:avLst/>
                <a:gdLst>
                  <a:gd name="T0" fmla="*/ 0 w 3"/>
                  <a:gd name="T1" fmla="*/ 2 h 2"/>
                  <a:gd name="T2" fmla="*/ 2 w 3"/>
                  <a:gd name="T3" fmla="*/ 0 h 2"/>
                  <a:gd name="T4" fmla="*/ 3 w 3"/>
                  <a:gd name="T5" fmla="*/ 1 h 2"/>
                  <a:gd name="T6" fmla="*/ 0 w 3"/>
                  <a:gd name="T7" fmla="*/ 2 h 2"/>
                  <a:gd name="T8" fmla="*/ 0 w 3"/>
                  <a:gd name="T9" fmla="*/ 2 h 2"/>
                </a:gdLst>
                <a:ahLst/>
                <a:cxnLst>
                  <a:cxn ang="0">
                    <a:pos x="T0" y="T1"/>
                  </a:cxn>
                  <a:cxn ang="0">
                    <a:pos x="T2" y="T3"/>
                  </a:cxn>
                  <a:cxn ang="0">
                    <a:pos x="T4" y="T5"/>
                  </a:cxn>
                  <a:cxn ang="0">
                    <a:pos x="T6" y="T7"/>
                  </a:cxn>
                  <a:cxn ang="0">
                    <a:pos x="T8" y="T9"/>
                  </a:cxn>
                </a:cxnLst>
                <a:rect l="0" t="0" r="r" b="b"/>
                <a:pathLst>
                  <a:path w="3" h="2">
                    <a:moveTo>
                      <a:pt x="0" y="2"/>
                    </a:moveTo>
                    <a:cubicBezTo>
                      <a:pt x="1" y="1"/>
                      <a:pt x="2" y="1"/>
                      <a:pt x="2" y="0"/>
                    </a:cubicBezTo>
                    <a:cubicBezTo>
                      <a:pt x="3" y="0"/>
                      <a:pt x="3" y="1"/>
                      <a:pt x="3" y="1"/>
                    </a:cubicBezTo>
                    <a:cubicBezTo>
                      <a:pt x="2" y="1"/>
                      <a:pt x="1"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2" name="Freeform 775">
                <a:extLst>
                  <a:ext uri="{FF2B5EF4-FFF2-40B4-BE49-F238E27FC236}">
                    <a16:creationId xmlns:a16="http://schemas.microsoft.com/office/drawing/2014/main" id="{95F56882-AE6D-4E4F-2FC8-88E41FAD06A5}"/>
                  </a:ext>
                </a:extLst>
              </p:cNvPr>
              <p:cNvSpPr/>
              <p:nvPr/>
            </p:nvSpPr>
            <p:spPr bwMode="auto">
              <a:xfrm>
                <a:off x="544" y="1318"/>
                <a:ext cx="3" cy="5"/>
              </a:xfrm>
              <a:custGeom>
                <a:avLst/>
                <a:gdLst>
                  <a:gd name="T0" fmla="*/ 3 w 3"/>
                  <a:gd name="T1" fmla="*/ 0 h 5"/>
                  <a:gd name="T2" fmla="*/ 0 w 3"/>
                  <a:gd name="T3" fmla="*/ 5 h 5"/>
                  <a:gd name="T4" fmla="*/ 0 w 3"/>
                  <a:gd name="T5" fmla="*/ 5 h 5"/>
                  <a:gd name="T6" fmla="*/ 3 w 3"/>
                  <a:gd name="T7" fmla="*/ 0 h 5"/>
                  <a:gd name="T8" fmla="*/ 3 w 3"/>
                  <a:gd name="T9" fmla="*/ 0 h 5"/>
                </a:gdLst>
                <a:ahLst/>
                <a:cxnLst>
                  <a:cxn ang="0">
                    <a:pos x="T0" y="T1"/>
                  </a:cxn>
                  <a:cxn ang="0">
                    <a:pos x="T2" y="T3"/>
                  </a:cxn>
                  <a:cxn ang="0">
                    <a:pos x="T4" y="T5"/>
                  </a:cxn>
                  <a:cxn ang="0">
                    <a:pos x="T6" y="T7"/>
                  </a:cxn>
                  <a:cxn ang="0">
                    <a:pos x="T8" y="T9"/>
                  </a:cxn>
                </a:cxnLst>
                <a:rect l="0" t="0" r="r" b="b"/>
                <a:pathLst>
                  <a:path w="3" h="5">
                    <a:moveTo>
                      <a:pt x="3" y="0"/>
                    </a:moveTo>
                    <a:cubicBezTo>
                      <a:pt x="3" y="2"/>
                      <a:pt x="2" y="4"/>
                      <a:pt x="0" y="5"/>
                    </a:cubicBezTo>
                    <a:cubicBezTo>
                      <a:pt x="0" y="5"/>
                      <a:pt x="0" y="5"/>
                      <a:pt x="0" y="5"/>
                    </a:cubicBezTo>
                    <a:cubicBezTo>
                      <a:pt x="0" y="3"/>
                      <a:pt x="1" y="1"/>
                      <a:pt x="3" y="0"/>
                    </a:cubicBezTo>
                    <a:cubicBezTo>
                      <a:pt x="3" y="0"/>
                      <a:pt x="3" y="0"/>
                      <a:pt x="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3" name="Freeform 776">
                <a:extLst>
                  <a:ext uri="{FF2B5EF4-FFF2-40B4-BE49-F238E27FC236}">
                    <a16:creationId xmlns:a16="http://schemas.microsoft.com/office/drawing/2014/main" id="{96DC9B90-5801-B503-07B8-BE90BEB82E81}"/>
                  </a:ext>
                </a:extLst>
              </p:cNvPr>
              <p:cNvSpPr/>
              <p:nvPr/>
            </p:nvSpPr>
            <p:spPr bwMode="auto">
              <a:xfrm>
                <a:off x="542" y="1409"/>
                <a:ext cx="2" cy="3"/>
              </a:xfrm>
              <a:custGeom>
                <a:avLst/>
                <a:gdLst>
                  <a:gd name="T0" fmla="*/ 2 w 2"/>
                  <a:gd name="T1" fmla="*/ 0 h 2"/>
                  <a:gd name="T2" fmla="*/ 0 w 2"/>
                  <a:gd name="T3" fmla="*/ 2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1"/>
                      <a:pt x="0" y="2"/>
                    </a:cubicBezTo>
                    <a:cubicBezTo>
                      <a:pt x="0" y="2"/>
                      <a:pt x="0" y="2"/>
                      <a:pt x="0" y="2"/>
                    </a:cubicBezTo>
                    <a:cubicBezTo>
                      <a:pt x="1" y="1"/>
                      <a:pt x="1" y="0"/>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4" name="Freeform 777">
                <a:extLst>
                  <a:ext uri="{FF2B5EF4-FFF2-40B4-BE49-F238E27FC236}">
                    <a16:creationId xmlns:a16="http://schemas.microsoft.com/office/drawing/2014/main" id="{D135727C-75A0-870C-3A90-0B242BA60284}"/>
                  </a:ext>
                </a:extLst>
              </p:cNvPr>
              <p:cNvSpPr/>
              <p:nvPr/>
            </p:nvSpPr>
            <p:spPr bwMode="auto">
              <a:xfrm>
                <a:off x="589" y="1337"/>
                <a:ext cx="2" cy="3"/>
              </a:xfrm>
              <a:custGeom>
                <a:avLst/>
                <a:gdLst>
                  <a:gd name="T0" fmla="*/ 2 w 2"/>
                  <a:gd name="T1" fmla="*/ 0 h 2"/>
                  <a:gd name="T2" fmla="*/ 0 w 2"/>
                  <a:gd name="T3" fmla="*/ 2 h 2"/>
                  <a:gd name="T4" fmla="*/ 0 w 2"/>
                  <a:gd name="T5" fmla="*/ 2 h 2"/>
                  <a:gd name="T6" fmla="*/ 2 w 2"/>
                  <a:gd name="T7" fmla="*/ 0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1"/>
                      <a:pt x="1" y="1"/>
                      <a:pt x="0" y="2"/>
                    </a:cubicBezTo>
                    <a:cubicBezTo>
                      <a:pt x="0" y="2"/>
                      <a:pt x="0" y="2"/>
                      <a:pt x="0" y="2"/>
                    </a:cubicBezTo>
                    <a:cubicBezTo>
                      <a:pt x="1" y="1"/>
                      <a:pt x="1" y="1"/>
                      <a:pt x="2" y="0"/>
                    </a:cubicBezTo>
                    <a:cubicBezTo>
                      <a:pt x="2" y="0"/>
                      <a:pt x="2" y="0"/>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5" name="Freeform 778">
                <a:extLst>
                  <a:ext uri="{FF2B5EF4-FFF2-40B4-BE49-F238E27FC236}">
                    <a16:creationId xmlns:a16="http://schemas.microsoft.com/office/drawing/2014/main" id="{5AB34D20-4521-C44A-D7BF-22365E2A7727}"/>
                  </a:ext>
                </a:extLst>
              </p:cNvPr>
              <p:cNvSpPr/>
              <p:nvPr/>
            </p:nvSpPr>
            <p:spPr bwMode="auto">
              <a:xfrm>
                <a:off x="552" y="1307"/>
                <a:ext cx="1" cy="3"/>
              </a:xfrm>
              <a:custGeom>
                <a:avLst/>
                <a:gdLst>
                  <a:gd name="T0" fmla="*/ 0 w 1"/>
                  <a:gd name="T1" fmla="*/ 2 h 2"/>
                  <a:gd name="T2" fmla="*/ 1 w 1"/>
                  <a:gd name="T3" fmla="*/ 0 h 2"/>
                  <a:gd name="T4" fmla="*/ 0 w 1"/>
                  <a:gd name="T5" fmla="*/ 2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0"/>
                    </a:cubicBezTo>
                    <a:cubicBezTo>
                      <a:pt x="1" y="1"/>
                      <a:pt x="1" y="1"/>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6" name="Freeform 779">
                <a:extLst>
                  <a:ext uri="{FF2B5EF4-FFF2-40B4-BE49-F238E27FC236}">
                    <a16:creationId xmlns:a16="http://schemas.microsoft.com/office/drawing/2014/main" id="{CF0623CC-2970-CD65-0DAB-32849DB00AC0}"/>
                  </a:ext>
                </a:extLst>
              </p:cNvPr>
              <p:cNvSpPr/>
              <p:nvPr/>
            </p:nvSpPr>
            <p:spPr bwMode="auto">
              <a:xfrm>
                <a:off x="460" y="1093"/>
                <a:ext cx="71" cy="80"/>
              </a:xfrm>
              <a:custGeom>
                <a:avLst/>
                <a:gdLst>
                  <a:gd name="T0" fmla="*/ 13 w 62"/>
                  <a:gd name="T1" fmla="*/ 56 h 70"/>
                  <a:gd name="T2" fmla="*/ 9 w 62"/>
                  <a:gd name="T3" fmla="*/ 62 h 70"/>
                  <a:gd name="T4" fmla="*/ 0 w 62"/>
                  <a:gd name="T5" fmla="*/ 70 h 70"/>
                  <a:gd name="T6" fmla="*/ 15 w 62"/>
                  <a:gd name="T7" fmla="*/ 24 h 70"/>
                  <a:gd name="T8" fmla="*/ 16 w 62"/>
                  <a:gd name="T9" fmla="*/ 35 h 70"/>
                  <a:gd name="T10" fmla="*/ 25 w 62"/>
                  <a:gd name="T11" fmla="*/ 27 h 70"/>
                  <a:gd name="T12" fmla="*/ 48 w 62"/>
                  <a:gd name="T13" fmla="*/ 3 h 70"/>
                  <a:gd name="T14" fmla="*/ 53 w 62"/>
                  <a:gd name="T15" fmla="*/ 3 h 70"/>
                  <a:gd name="T16" fmla="*/ 62 w 62"/>
                  <a:gd name="T17" fmla="*/ 9 h 70"/>
                  <a:gd name="T18" fmla="*/ 21 w 62"/>
                  <a:gd name="T19" fmla="*/ 39 h 70"/>
                  <a:gd name="T20" fmla="*/ 13 w 62"/>
                  <a:gd name="T21" fmla="*/ 5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70">
                    <a:moveTo>
                      <a:pt x="13" y="56"/>
                    </a:moveTo>
                    <a:cubicBezTo>
                      <a:pt x="10" y="57"/>
                      <a:pt x="8" y="58"/>
                      <a:pt x="9" y="62"/>
                    </a:cubicBezTo>
                    <a:cubicBezTo>
                      <a:pt x="10" y="66"/>
                      <a:pt x="9" y="66"/>
                      <a:pt x="0" y="70"/>
                    </a:cubicBezTo>
                    <a:cubicBezTo>
                      <a:pt x="8" y="55"/>
                      <a:pt x="6" y="38"/>
                      <a:pt x="15" y="24"/>
                    </a:cubicBezTo>
                    <a:cubicBezTo>
                      <a:pt x="16" y="28"/>
                      <a:pt x="14" y="31"/>
                      <a:pt x="16" y="35"/>
                    </a:cubicBezTo>
                    <a:cubicBezTo>
                      <a:pt x="21" y="33"/>
                      <a:pt x="24" y="30"/>
                      <a:pt x="25" y="27"/>
                    </a:cubicBezTo>
                    <a:cubicBezTo>
                      <a:pt x="30" y="16"/>
                      <a:pt x="43" y="14"/>
                      <a:pt x="48" y="3"/>
                    </a:cubicBezTo>
                    <a:cubicBezTo>
                      <a:pt x="49" y="2"/>
                      <a:pt x="53" y="0"/>
                      <a:pt x="53" y="3"/>
                    </a:cubicBezTo>
                    <a:cubicBezTo>
                      <a:pt x="53" y="10"/>
                      <a:pt x="59" y="5"/>
                      <a:pt x="62" y="9"/>
                    </a:cubicBezTo>
                    <a:cubicBezTo>
                      <a:pt x="46" y="16"/>
                      <a:pt x="32" y="26"/>
                      <a:pt x="21" y="39"/>
                    </a:cubicBezTo>
                    <a:cubicBezTo>
                      <a:pt x="17" y="44"/>
                      <a:pt x="12" y="49"/>
                      <a:pt x="13" y="5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7" name="Freeform 780">
                <a:extLst>
                  <a:ext uri="{FF2B5EF4-FFF2-40B4-BE49-F238E27FC236}">
                    <a16:creationId xmlns:a16="http://schemas.microsoft.com/office/drawing/2014/main" id="{8720D7A6-25C6-C1CD-8D6A-FB2A77A3777F}"/>
                  </a:ext>
                </a:extLst>
              </p:cNvPr>
              <p:cNvSpPr/>
              <p:nvPr/>
            </p:nvSpPr>
            <p:spPr bwMode="auto">
              <a:xfrm>
                <a:off x="499" y="1117"/>
                <a:ext cx="90" cy="27"/>
              </a:xfrm>
              <a:custGeom>
                <a:avLst/>
                <a:gdLst>
                  <a:gd name="T0" fmla="*/ 1 w 78"/>
                  <a:gd name="T1" fmla="*/ 23 h 23"/>
                  <a:gd name="T2" fmla="*/ 29 w 78"/>
                  <a:gd name="T3" fmla="*/ 7 h 23"/>
                  <a:gd name="T4" fmla="*/ 48 w 78"/>
                  <a:gd name="T5" fmla="*/ 3 h 23"/>
                  <a:gd name="T6" fmla="*/ 78 w 78"/>
                  <a:gd name="T7" fmla="*/ 5 h 23"/>
                  <a:gd name="T8" fmla="*/ 35 w 78"/>
                  <a:gd name="T9" fmla="*/ 10 h 23"/>
                  <a:gd name="T10" fmla="*/ 57 w 78"/>
                  <a:gd name="T11" fmla="*/ 16 h 23"/>
                  <a:gd name="T12" fmla="*/ 0 w 78"/>
                  <a:gd name="T13" fmla="*/ 22 h 23"/>
                  <a:gd name="T14" fmla="*/ 1 w 78"/>
                  <a:gd name="T15" fmla="*/ 23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23">
                    <a:moveTo>
                      <a:pt x="1" y="23"/>
                    </a:moveTo>
                    <a:cubicBezTo>
                      <a:pt x="7" y="13"/>
                      <a:pt x="14" y="4"/>
                      <a:pt x="29" y="7"/>
                    </a:cubicBezTo>
                    <a:cubicBezTo>
                      <a:pt x="35" y="8"/>
                      <a:pt x="41" y="3"/>
                      <a:pt x="48" y="3"/>
                    </a:cubicBezTo>
                    <a:cubicBezTo>
                      <a:pt x="58" y="2"/>
                      <a:pt x="68" y="0"/>
                      <a:pt x="78" y="5"/>
                    </a:cubicBezTo>
                    <a:cubicBezTo>
                      <a:pt x="64" y="6"/>
                      <a:pt x="50" y="4"/>
                      <a:pt x="35" y="10"/>
                    </a:cubicBezTo>
                    <a:cubicBezTo>
                      <a:pt x="44" y="10"/>
                      <a:pt x="51" y="11"/>
                      <a:pt x="57" y="16"/>
                    </a:cubicBezTo>
                    <a:cubicBezTo>
                      <a:pt x="38" y="13"/>
                      <a:pt x="18" y="12"/>
                      <a:pt x="0" y="22"/>
                    </a:cubicBezTo>
                    <a:lnTo>
                      <a:pt x="1" y="23"/>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8" name="Freeform 781">
                <a:extLst>
                  <a:ext uri="{FF2B5EF4-FFF2-40B4-BE49-F238E27FC236}">
                    <a16:creationId xmlns:a16="http://schemas.microsoft.com/office/drawing/2014/main" id="{CB014F1D-CA2F-53C1-2773-137F2A59EC33}"/>
                  </a:ext>
                </a:extLst>
              </p:cNvPr>
              <p:cNvSpPr/>
              <p:nvPr/>
            </p:nvSpPr>
            <p:spPr bwMode="auto">
              <a:xfrm>
                <a:off x="437" y="1092"/>
                <a:ext cx="43" cy="65"/>
              </a:xfrm>
              <a:custGeom>
                <a:avLst/>
                <a:gdLst>
                  <a:gd name="T0" fmla="*/ 0 w 37"/>
                  <a:gd name="T1" fmla="*/ 57 h 57"/>
                  <a:gd name="T2" fmla="*/ 21 w 37"/>
                  <a:gd name="T3" fmla="*/ 15 h 57"/>
                  <a:gd name="T4" fmla="*/ 33 w 37"/>
                  <a:gd name="T5" fmla="*/ 5 h 57"/>
                  <a:gd name="T6" fmla="*/ 25 w 37"/>
                  <a:gd name="T7" fmla="*/ 17 h 57"/>
                  <a:gd name="T8" fmla="*/ 0 w 37"/>
                  <a:gd name="T9" fmla="*/ 57 h 57"/>
                </a:gdLst>
                <a:ahLst/>
                <a:cxnLst>
                  <a:cxn ang="0">
                    <a:pos x="T0" y="T1"/>
                  </a:cxn>
                  <a:cxn ang="0">
                    <a:pos x="T2" y="T3"/>
                  </a:cxn>
                  <a:cxn ang="0">
                    <a:pos x="T4" y="T5"/>
                  </a:cxn>
                  <a:cxn ang="0">
                    <a:pos x="T6" y="T7"/>
                  </a:cxn>
                  <a:cxn ang="0">
                    <a:pos x="T8" y="T9"/>
                  </a:cxn>
                </a:cxnLst>
                <a:rect l="0" t="0" r="r" b="b"/>
                <a:pathLst>
                  <a:path w="37" h="57">
                    <a:moveTo>
                      <a:pt x="0" y="57"/>
                    </a:moveTo>
                    <a:cubicBezTo>
                      <a:pt x="1" y="40"/>
                      <a:pt x="12" y="28"/>
                      <a:pt x="21" y="15"/>
                    </a:cubicBezTo>
                    <a:cubicBezTo>
                      <a:pt x="24" y="11"/>
                      <a:pt x="26" y="0"/>
                      <a:pt x="33" y="5"/>
                    </a:cubicBezTo>
                    <a:cubicBezTo>
                      <a:pt x="37" y="9"/>
                      <a:pt x="28" y="13"/>
                      <a:pt x="25" y="17"/>
                    </a:cubicBezTo>
                    <a:cubicBezTo>
                      <a:pt x="15" y="30"/>
                      <a:pt x="8" y="43"/>
                      <a:pt x="0" y="5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9" name="Freeform 782">
                <a:extLst>
                  <a:ext uri="{FF2B5EF4-FFF2-40B4-BE49-F238E27FC236}">
                    <a16:creationId xmlns:a16="http://schemas.microsoft.com/office/drawing/2014/main" id="{D149FC37-61F5-80CA-0D80-D50320985C85}"/>
                  </a:ext>
                </a:extLst>
              </p:cNvPr>
              <p:cNvSpPr/>
              <p:nvPr/>
            </p:nvSpPr>
            <p:spPr bwMode="auto">
              <a:xfrm>
                <a:off x="475" y="1141"/>
                <a:ext cx="25" cy="23"/>
              </a:xfrm>
              <a:custGeom>
                <a:avLst/>
                <a:gdLst>
                  <a:gd name="T0" fmla="*/ 0 w 22"/>
                  <a:gd name="T1" fmla="*/ 14 h 20"/>
                  <a:gd name="T2" fmla="*/ 22 w 22"/>
                  <a:gd name="T3" fmla="*/ 2 h 20"/>
                  <a:gd name="T4" fmla="*/ 21 w 22"/>
                  <a:gd name="T5" fmla="*/ 1 h 20"/>
                  <a:gd name="T6" fmla="*/ 8 w 22"/>
                  <a:gd name="T7" fmla="*/ 16 h 20"/>
                  <a:gd name="T8" fmla="*/ 0 w 22"/>
                  <a:gd name="T9" fmla="*/ 14 h 20"/>
                </a:gdLst>
                <a:ahLst/>
                <a:cxnLst>
                  <a:cxn ang="0">
                    <a:pos x="T0" y="T1"/>
                  </a:cxn>
                  <a:cxn ang="0">
                    <a:pos x="T2" y="T3"/>
                  </a:cxn>
                  <a:cxn ang="0">
                    <a:pos x="T4" y="T5"/>
                  </a:cxn>
                  <a:cxn ang="0">
                    <a:pos x="T6" y="T7"/>
                  </a:cxn>
                  <a:cxn ang="0">
                    <a:pos x="T8" y="T9"/>
                  </a:cxn>
                </a:cxnLst>
                <a:rect l="0" t="0" r="r" b="b"/>
                <a:pathLst>
                  <a:path w="22" h="20">
                    <a:moveTo>
                      <a:pt x="0" y="14"/>
                    </a:moveTo>
                    <a:cubicBezTo>
                      <a:pt x="9" y="13"/>
                      <a:pt x="11" y="0"/>
                      <a:pt x="22" y="2"/>
                    </a:cubicBezTo>
                    <a:cubicBezTo>
                      <a:pt x="21" y="1"/>
                      <a:pt x="21" y="1"/>
                      <a:pt x="21" y="1"/>
                    </a:cubicBezTo>
                    <a:cubicBezTo>
                      <a:pt x="17" y="6"/>
                      <a:pt x="13" y="11"/>
                      <a:pt x="8" y="16"/>
                    </a:cubicBezTo>
                    <a:cubicBezTo>
                      <a:pt x="5" y="19"/>
                      <a:pt x="1" y="20"/>
                      <a:pt x="0"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0" name="Freeform 783">
                <a:extLst>
                  <a:ext uri="{FF2B5EF4-FFF2-40B4-BE49-F238E27FC236}">
                    <a16:creationId xmlns:a16="http://schemas.microsoft.com/office/drawing/2014/main" id="{74014CD7-3042-A480-DCEF-D9C92534540D}"/>
                  </a:ext>
                </a:extLst>
              </p:cNvPr>
              <p:cNvSpPr/>
              <p:nvPr/>
            </p:nvSpPr>
            <p:spPr bwMode="auto">
              <a:xfrm>
                <a:off x="481" y="1090"/>
                <a:ext cx="12" cy="18"/>
              </a:xfrm>
              <a:custGeom>
                <a:avLst/>
                <a:gdLst>
                  <a:gd name="T0" fmla="*/ 1 w 11"/>
                  <a:gd name="T1" fmla="*/ 16 h 16"/>
                  <a:gd name="T2" fmla="*/ 10 w 11"/>
                  <a:gd name="T3" fmla="*/ 0 h 16"/>
                  <a:gd name="T4" fmla="*/ 1 w 11"/>
                  <a:gd name="T5" fmla="*/ 16 h 16"/>
                </a:gdLst>
                <a:ahLst/>
                <a:cxnLst>
                  <a:cxn ang="0">
                    <a:pos x="T0" y="T1"/>
                  </a:cxn>
                  <a:cxn ang="0">
                    <a:pos x="T2" y="T3"/>
                  </a:cxn>
                  <a:cxn ang="0">
                    <a:pos x="T4" y="T5"/>
                  </a:cxn>
                </a:cxnLst>
                <a:rect l="0" t="0" r="r" b="b"/>
                <a:pathLst>
                  <a:path w="11" h="16">
                    <a:moveTo>
                      <a:pt x="1" y="16"/>
                    </a:moveTo>
                    <a:cubicBezTo>
                      <a:pt x="0" y="9"/>
                      <a:pt x="3" y="4"/>
                      <a:pt x="10" y="0"/>
                    </a:cubicBezTo>
                    <a:cubicBezTo>
                      <a:pt x="11" y="9"/>
                      <a:pt x="6" y="12"/>
                      <a:pt x="1"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1" name="Freeform 784">
                <a:extLst>
                  <a:ext uri="{FF2B5EF4-FFF2-40B4-BE49-F238E27FC236}">
                    <a16:creationId xmlns:a16="http://schemas.microsoft.com/office/drawing/2014/main" id="{5545872A-17A0-622F-3E4C-3D5DB05C40F1}"/>
                  </a:ext>
                </a:extLst>
              </p:cNvPr>
              <p:cNvSpPr/>
              <p:nvPr/>
            </p:nvSpPr>
            <p:spPr bwMode="auto">
              <a:xfrm>
                <a:off x="511" y="1224"/>
                <a:ext cx="13" cy="10"/>
              </a:xfrm>
              <a:custGeom>
                <a:avLst/>
                <a:gdLst>
                  <a:gd name="T0" fmla="*/ 12 w 12"/>
                  <a:gd name="T1" fmla="*/ 0 h 9"/>
                  <a:gd name="T2" fmla="*/ 0 w 12"/>
                  <a:gd name="T3" fmla="*/ 9 h 9"/>
                  <a:gd name="T4" fmla="*/ 12 w 12"/>
                  <a:gd name="T5" fmla="*/ 0 h 9"/>
                </a:gdLst>
                <a:ahLst/>
                <a:cxnLst>
                  <a:cxn ang="0">
                    <a:pos x="T0" y="T1"/>
                  </a:cxn>
                  <a:cxn ang="0">
                    <a:pos x="T2" y="T3"/>
                  </a:cxn>
                  <a:cxn ang="0">
                    <a:pos x="T4" y="T5"/>
                  </a:cxn>
                </a:cxnLst>
                <a:rect l="0" t="0" r="r" b="b"/>
                <a:pathLst>
                  <a:path w="12" h="9">
                    <a:moveTo>
                      <a:pt x="12" y="0"/>
                    </a:moveTo>
                    <a:cubicBezTo>
                      <a:pt x="12" y="6"/>
                      <a:pt x="7" y="7"/>
                      <a:pt x="0" y="9"/>
                    </a:cubicBezTo>
                    <a:cubicBezTo>
                      <a:pt x="4" y="3"/>
                      <a:pt x="7" y="0"/>
                      <a:pt x="1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2" name="Freeform 785">
                <a:extLst>
                  <a:ext uri="{FF2B5EF4-FFF2-40B4-BE49-F238E27FC236}">
                    <a16:creationId xmlns:a16="http://schemas.microsoft.com/office/drawing/2014/main" id="{4C82BC5C-10B4-CFC5-B4D8-18AE369439C4}"/>
                  </a:ext>
                </a:extLst>
              </p:cNvPr>
              <p:cNvSpPr/>
              <p:nvPr/>
            </p:nvSpPr>
            <p:spPr bwMode="auto">
              <a:xfrm>
                <a:off x="504" y="1161"/>
                <a:ext cx="9" cy="9"/>
              </a:xfrm>
              <a:custGeom>
                <a:avLst/>
                <a:gdLst>
                  <a:gd name="T0" fmla="*/ 8 w 8"/>
                  <a:gd name="T1" fmla="*/ 0 h 8"/>
                  <a:gd name="T2" fmla="*/ 0 w 8"/>
                  <a:gd name="T3" fmla="*/ 8 h 8"/>
                  <a:gd name="T4" fmla="*/ 8 w 8"/>
                  <a:gd name="T5" fmla="*/ 0 h 8"/>
                </a:gdLst>
                <a:ahLst/>
                <a:cxnLst>
                  <a:cxn ang="0">
                    <a:pos x="T0" y="T1"/>
                  </a:cxn>
                  <a:cxn ang="0">
                    <a:pos x="T2" y="T3"/>
                  </a:cxn>
                  <a:cxn ang="0">
                    <a:pos x="T4" y="T5"/>
                  </a:cxn>
                </a:cxnLst>
                <a:rect l="0" t="0" r="r" b="b"/>
                <a:pathLst>
                  <a:path w="8" h="8">
                    <a:moveTo>
                      <a:pt x="8" y="0"/>
                    </a:moveTo>
                    <a:cubicBezTo>
                      <a:pt x="7" y="5"/>
                      <a:pt x="5" y="7"/>
                      <a:pt x="0" y="8"/>
                    </a:cubicBezTo>
                    <a:cubicBezTo>
                      <a:pt x="0" y="3"/>
                      <a:pt x="3" y="0"/>
                      <a:pt x="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3" name="Freeform 786">
                <a:extLst>
                  <a:ext uri="{FF2B5EF4-FFF2-40B4-BE49-F238E27FC236}">
                    <a16:creationId xmlns:a16="http://schemas.microsoft.com/office/drawing/2014/main" id="{B1E18C7F-261D-7D95-0877-6B1E63E88802}"/>
                  </a:ext>
                </a:extLst>
              </p:cNvPr>
              <p:cNvSpPr/>
              <p:nvPr/>
            </p:nvSpPr>
            <p:spPr bwMode="auto">
              <a:xfrm>
                <a:off x="524" y="1216"/>
                <a:ext cx="11" cy="8"/>
              </a:xfrm>
              <a:custGeom>
                <a:avLst/>
                <a:gdLst>
                  <a:gd name="T0" fmla="*/ 0 w 9"/>
                  <a:gd name="T1" fmla="*/ 7 h 7"/>
                  <a:gd name="T2" fmla="*/ 9 w 9"/>
                  <a:gd name="T3" fmla="*/ 0 h 7"/>
                  <a:gd name="T4" fmla="*/ 0 w 9"/>
                  <a:gd name="T5" fmla="*/ 7 h 7"/>
                </a:gdLst>
                <a:ahLst/>
                <a:cxnLst>
                  <a:cxn ang="0">
                    <a:pos x="T0" y="T1"/>
                  </a:cxn>
                  <a:cxn ang="0">
                    <a:pos x="T2" y="T3"/>
                  </a:cxn>
                  <a:cxn ang="0">
                    <a:pos x="T4" y="T5"/>
                  </a:cxn>
                </a:cxnLst>
                <a:rect l="0" t="0" r="r" b="b"/>
                <a:pathLst>
                  <a:path w="9" h="7">
                    <a:moveTo>
                      <a:pt x="0" y="7"/>
                    </a:moveTo>
                    <a:cubicBezTo>
                      <a:pt x="1" y="2"/>
                      <a:pt x="4" y="1"/>
                      <a:pt x="9" y="0"/>
                    </a:cubicBezTo>
                    <a:cubicBezTo>
                      <a:pt x="7" y="5"/>
                      <a:pt x="4" y="6"/>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4" name="Freeform 787">
                <a:extLst>
                  <a:ext uri="{FF2B5EF4-FFF2-40B4-BE49-F238E27FC236}">
                    <a16:creationId xmlns:a16="http://schemas.microsoft.com/office/drawing/2014/main" id="{DF00F388-0985-2C55-45B1-0D853CA00947}"/>
                  </a:ext>
                </a:extLst>
              </p:cNvPr>
              <p:cNvSpPr/>
              <p:nvPr/>
            </p:nvSpPr>
            <p:spPr bwMode="auto">
              <a:xfrm>
                <a:off x="499" y="1235"/>
                <a:ext cx="8" cy="6"/>
              </a:xfrm>
              <a:custGeom>
                <a:avLst/>
                <a:gdLst>
                  <a:gd name="T0" fmla="*/ 0 w 7"/>
                  <a:gd name="T1" fmla="*/ 4 h 5"/>
                  <a:gd name="T2" fmla="*/ 6 w 7"/>
                  <a:gd name="T3" fmla="*/ 0 h 5"/>
                  <a:gd name="T4" fmla="*/ 7 w 7"/>
                  <a:gd name="T5" fmla="*/ 2 h 5"/>
                  <a:gd name="T6" fmla="*/ 1 w 7"/>
                  <a:gd name="T7" fmla="*/ 4 h 5"/>
                  <a:gd name="T8" fmla="*/ 0 w 7"/>
                  <a:gd name="T9" fmla="*/ 4 h 5"/>
                </a:gdLst>
                <a:ahLst/>
                <a:cxnLst>
                  <a:cxn ang="0">
                    <a:pos x="T0" y="T1"/>
                  </a:cxn>
                  <a:cxn ang="0">
                    <a:pos x="T2" y="T3"/>
                  </a:cxn>
                  <a:cxn ang="0">
                    <a:pos x="T4" y="T5"/>
                  </a:cxn>
                  <a:cxn ang="0">
                    <a:pos x="T6" y="T7"/>
                  </a:cxn>
                  <a:cxn ang="0">
                    <a:pos x="T8" y="T9"/>
                  </a:cxn>
                </a:cxnLst>
                <a:rect l="0" t="0" r="r" b="b"/>
                <a:pathLst>
                  <a:path w="7" h="5">
                    <a:moveTo>
                      <a:pt x="0" y="4"/>
                    </a:moveTo>
                    <a:cubicBezTo>
                      <a:pt x="2" y="2"/>
                      <a:pt x="3" y="0"/>
                      <a:pt x="6" y="0"/>
                    </a:cubicBezTo>
                    <a:cubicBezTo>
                      <a:pt x="6" y="0"/>
                      <a:pt x="7" y="2"/>
                      <a:pt x="7" y="2"/>
                    </a:cubicBezTo>
                    <a:cubicBezTo>
                      <a:pt x="5" y="5"/>
                      <a:pt x="3" y="4"/>
                      <a:pt x="1" y="4"/>
                    </a:cubicBezTo>
                    <a:cubicBezTo>
                      <a:pt x="1" y="4"/>
                      <a:pt x="0" y="4"/>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5" name="Freeform 788">
                <a:extLst>
                  <a:ext uri="{FF2B5EF4-FFF2-40B4-BE49-F238E27FC236}">
                    <a16:creationId xmlns:a16="http://schemas.microsoft.com/office/drawing/2014/main" id="{4497362F-8CCA-992A-F521-CDECD93B55BD}"/>
                  </a:ext>
                </a:extLst>
              </p:cNvPr>
              <p:cNvSpPr/>
              <p:nvPr/>
            </p:nvSpPr>
            <p:spPr bwMode="auto">
              <a:xfrm>
                <a:off x="566" y="1113"/>
                <a:ext cx="4" cy="2"/>
              </a:xfrm>
              <a:custGeom>
                <a:avLst/>
                <a:gdLst>
                  <a:gd name="T0" fmla="*/ 4 w 4"/>
                  <a:gd name="T1" fmla="*/ 1 h 2"/>
                  <a:gd name="T2" fmla="*/ 2 w 4"/>
                  <a:gd name="T3" fmla="*/ 2 h 2"/>
                  <a:gd name="T4" fmla="*/ 0 w 4"/>
                  <a:gd name="T5" fmla="*/ 1 h 2"/>
                  <a:gd name="T6" fmla="*/ 2 w 4"/>
                  <a:gd name="T7" fmla="*/ 0 h 2"/>
                  <a:gd name="T8" fmla="*/ 4 w 4"/>
                  <a:gd name="T9" fmla="*/ 1 h 2"/>
                </a:gdLst>
                <a:ahLst/>
                <a:cxnLst>
                  <a:cxn ang="0">
                    <a:pos x="T0" y="T1"/>
                  </a:cxn>
                  <a:cxn ang="0">
                    <a:pos x="T2" y="T3"/>
                  </a:cxn>
                  <a:cxn ang="0">
                    <a:pos x="T4" y="T5"/>
                  </a:cxn>
                  <a:cxn ang="0">
                    <a:pos x="T6" y="T7"/>
                  </a:cxn>
                  <a:cxn ang="0">
                    <a:pos x="T8" y="T9"/>
                  </a:cxn>
                </a:cxnLst>
                <a:rect l="0" t="0" r="r" b="b"/>
                <a:pathLst>
                  <a:path w="4" h="2">
                    <a:moveTo>
                      <a:pt x="4" y="1"/>
                    </a:moveTo>
                    <a:cubicBezTo>
                      <a:pt x="3" y="1"/>
                      <a:pt x="2" y="2"/>
                      <a:pt x="2" y="2"/>
                    </a:cubicBezTo>
                    <a:cubicBezTo>
                      <a:pt x="1" y="2"/>
                      <a:pt x="1" y="1"/>
                      <a:pt x="0" y="1"/>
                    </a:cubicBezTo>
                    <a:cubicBezTo>
                      <a:pt x="1" y="1"/>
                      <a:pt x="1" y="0"/>
                      <a:pt x="2" y="0"/>
                    </a:cubicBezTo>
                    <a:cubicBezTo>
                      <a:pt x="2" y="0"/>
                      <a:pt x="3" y="1"/>
                      <a:pt x="4"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6" name="Freeform 789">
                <a:extLst>
                  <a:ext uri="{FF2B5EF4-FFF2-40B4-BE49-F238E27FC236}">
                    <a16:creationId xmlns:a16="http://schemas.microsoft.com/office/drawing/2014/main" id="{4CA9FC70-82A9-5636-C4B3-9C15CD85E02C}"/>
                  </a:ext>
                </a:extLst>
              </p:cNvPr>
              <p:cNvSpPr/>
              <p:nvPr/>
            </p:nvSpPr>
            <p:spPr bwMode="auto">
              <a:xfrm>
                <a:off x="476" y="1115"/>
                <a:ext cx="4" cy="6"/>
              </a:xfrm>
              <a:custGeom>
                <a:avLst/>
                <a:gdLst>
                  <a:gd name="T0" fmla="*/ 2 w 3"/>
                  <a:gd name="T1" fmla="*/ 0 h 5"/>
                  <a:gd name="T2" fmla="*/ 3 w 3"/>
                  <a:gd name="T3" fmla="*/ 2 h 5"/>
                  <a:gd name="T4" fmla="*/ 2 w 3"/>
                  <a:gd name="T5" fmla="*/ 4 h 5"/>
                  <a:gd name="T6" fmla="*/ 1 w 3"/>
                  <a:gd name="T7" fmla="*/ 3 h 5"/>
                  <a:gd name="T8" fmla="*/ 2 w 3"/>
                  <a:gd name="T9" fmla="*/ 0 h 5"/>
                </a:gdLst>
                <a:ahLst/>
                <a:cxnLst>
                  <a:cxn ang="0">
                    <a:pos x="T0" y="T1"/>
                  </a:cxn>
                  <a:cxn ang="0">
                    <a:pos x="T2" y="T3"/>
                  </a:cxn>
                  <a:cxn ang="0">
                    <a:pos x="T4" y="T5"/>
                  </a:cxn>
                  <a:cxn ang="0">
                    <a:pos x="T6" y="T7"/>
                  </a:cxn>
                  <a:cxn ang="0">
                    <a:pos x="T8" y="T9"/>
                  </a:cxn>
                </a:cxnLst>
                <a:rect l="0" t="0" r="r" b="b"/>
                <a:pathLst>
                  <a:path w="3" h="5">
                    <a:moveTo>
                      <a:pt x="2" y="0"/>
                    </a:moveTo>
                    <a:cubicBezTo>
                      <a:pt x="3" y="0"/>
                      <a:pt x="3" y="1"/>
                      <a:pt x="3" y="2"/>
                    </a:cubicBezTo>
                    <a:cubicBezTo>
                      <a:pt x="3" y="3"/>
                      <a:pt x="3" y="4"/>
                      <a:pt x="2" y="4"/>
                    </a:cubicBezTo>
                    <a:cubicBezTo>
                      <a:pt x="0" y="5"/>
                      <a:pt x="1" y="3"/>
                      <a:pt x="1" y="3"/>
                    </a:cubicBezTo>
                    <a:cubicBezTo>
                      <a:pt x="1" y="2"/>
                      <a:pt x="2"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7" name="Freeform 790">
                <a:extLst>
                  <a:ext uri="{FF2B5EF4-FFF2-40B4-BE49-F238E27FC236}">
                    <a16:creationId xmlns:a16="http://schemas.microsoft.com/office/drawing/2014/main" id="{5D199BAE-13C2-793B-EFFC-CAE05D343411}"/>
                  </a:ext>
                </a:extLst>
              </p:cNvPr>
              <p:cNvSpPr/>
              <p:nvPr/>
            </p:nvSpPr>
            <p:spPr bwMode="auto">
              <a:xfrm>
                <a:off x="538" y="1100"/>
                <a:ext cx="1" cy="1"/>
              </a:xfrm>
              <a:custGeom>
                <a:avLst/>
                <a:gdLst>
                  <a:gd name="T0" fmla="*/ 1 w 1"/>
                  <a:gd name="T1" fmla="*/ 0 h 1"/>
                  <a:gd name="T2" fmla="*/ 0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0" y="0"/>
                      <a:pt x="0" y="0"/>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8" name="Freeform 791">
                <a:extLst>
                  <a:ext uri="{FF2B5EF4-FFF2-40B4-BE49-F238E27FC236}">
                    <a16:creationId xmlns:a16="http://schemas.microsoft.com/office/drawing/2014/main" id="{2274BC2A-5F74-9C65-8C88-57252CC4C3C3}"/>
                  </a:ext>
                </a:extLst>
              </p:cNvPr>
              <p:cNvSpPr/>
              <p:nvPr/>
            </p:nvSpPr>
            <p:spPr bwMode="auto">
              <a:xfrm>
                <a:off x="313" y="941"/>
                <a:ext cx="51" cy="161"/>
              </a:xfrm>
              <a:custGeom>
                <a:avLst/>
                <a:gdLst>
                  <a:gd name="T0" fmla="*/ 8 w 44"/>
                  <a:gd name="T1" fmla="*/ 135 h 141"/>
                  <a:gd name="T2" fmla="*/ 1 w 44"/>
                  <a:gd name="T3" fmla="*/ 141 h 141"/>
                  <a:gd name="T4" fmla="*/ 15 w 44"/>
                  <a:gd name="T5" fmla="*/ 24 h 141"/>
                  <a:gd name="T6" fmla="*/ 8 w 44"/>
                  <a:gd name="T7" fmla="*/ 75 h 141"/>
                  <a:gd name="T8" fmla="*/ 25 w 44"/>
                  <a:gd name="T9" fmla="*/ 24 h 141"/>
                  <a:gd name="T10" fmla="*/ 32 w 44"/>
                  <a:gd name="T11" fmla="*/ 18 h 141"/>
                  <a:gd name="T12" fmla="*/ 35 w 44"/>
                  <a:gd name="T13" fmla="*/ 14 h 141"/>
                  <a:gd name="T14" fmla="*/ 44 w 44"/>
                  <a:gd name="T15" fmla="*/ 0 h 141"/>
                  <a:gd name="T16" fmla="*/ 44 w 44"/>
                  <a:gd name="T17" fmla="*/ 0 h 141"/>
                  <a:gd name="T18" fmla="*/ 33 w 44"/>
                  <a:gd name="T19" fmla="*/ 27 h 141"/>
                  <a:gd name="T20" fmla="*/ 20 w 44"/>
                  <a:gd name="T21" fmla="*/ 68 h 141"/>
                  <a:gd name="T22" fmla="*/ 18 w 44"/>
                  <a:gd name="T23" fmla="*/ 70 h 141"/>
                  <a:gd name="T24" fmla="*/ 19 w 44"/>
                  <a:gd name="T25" fmla="*/ 71 h 141"/>
                  <a:gd name="T26" fmla="*/ 20 w 44"/>
                  <a:gd name="T27" fmla="*/ 68 h 141"/>
                  <a:gd name="T28" fmla="*/ 27 w 44"/>
                  <a:gd name="T29" fmla="*/ 63 h 141"/>
                  <a:gd name="T30" fmla="*/ 27 w 44"/>
                  <a:gd name="T31" fmla="*/ 63 h 141"/>
                  <a:gd name="T32" fmla="*/ 7 w 44"/>
                  <a:gd name="T33" fmla="*/ 111 h 141"/>
                  <a:gd name="T34" fmla="*/ 8 w 44"/>
                  <a:gd name="T35" fmla="*/ 126 h 141"/>
                  <a:gd name="T36" fmla="*/ 8 w 44"/>
                  <a:gd name="T37" fmla="*/ 126 h 141"/>
                  <a:gd name="T38" fmla="*/ 8 w 44"/>
                  <a:gd name="T39" fmla="*/ 135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141">
                    <a:moveTo>
                      <a:pt x="8" y="135"/>
                    </a:moveTo>
                    <a:cubicBezTo>
                      <a:pt x="6" y="138"/>
                      <a:pt x="4" y="140"/>
                      <a:pt x="1" y="141"/>
                    </a:cubicBezTo>
                    <a:cubicBezTo>
                      <a:pt x="8" y="102"/>
                      <a:pt x="0" y="62"/>
                      <a:pt x="15" y="24"/>
                    </a:cubicBezTo>
                    <a:cubicBezTo>
                      <a:pt x="13" y="41"/>
                      <a:pt x="10" y="58"/>
                      <a:pt x="8" y="75"/>
                    </a:cubicBezTo>
                    <a:cubicBezTo>
                      <a:pt x="15" y="58"/>
                      <a:pt x="23" y="42"/>
                      <a:pt x="25" y="24"/>
                    </a:cubicBezTo>
                    <a:cubicBezTo>
                      <a:pt x="25" y="19"/>
                      <a:pt x="25" y="19"/>
                      <a:pt x="32" y="18"/>
                    </a:cubicBezTo>
                    <a:cubicBezTo>
                      <a:pt x="34" y="18"/>
                      <a:pt x="34" y="16"/>
                      <a:pt x="35" y="14"/>
                    </a:cubicBezTo>
                    <a:cubicBezTo>
                      <a:pt x="36" y="8"/>
                      <a:pt x="40" y="4"/>
                      <a:pt x="44" y="0"/>
                    </a:cubicBezTo>
                    <a:cubicBezTo>
                      <a:pt x="44" y="0"/>
                      <a:pt x="44" y="0"/>
                      <a:pt x="44" y="0"/>
                    </a:cubicBezTo>
                    <a:cubicBezTo>
                      <a:pt x="44" y="11"/>
                      <a:pt x="37" y="18"/>
                      <a:pt x="33" y="27"/>
                    </a:cubicBezTo>
                    <a:cubicBezTo>
                      <a:pt x="27" y="40"/>
                      <a:pt x="20" y="53"/>
                      <a:pt x="20" y="68"/>
                    </a:cubicBezTo>
                    <a:cubicBezTo>
                      <a:pt x="19" y="69"/>
                      <a:pt x="19" y="69"/>
                      <a:pt x="18" y="70"/>
                    </a:cubicBezTo>
                    <a:cubicBezTo>
                      <a:pt x="18" y="70"/>
                      <a:pt x="19" y="71"/>
                      <a:pt x="19" y="71"/>
                    </a:cubicBezTo>
                    <a:cubicBezTo>
                      <a:pt x="19" y="70"/>
                      <a:pt x="20" y="69"/>
                      <a:pt x="20" y="68"/>
                    </a:cubicBezTo>
                    <a:cubicBezTo>
                      <a:pt x="22" y="66"/>
                      <a:pt x="23" y="63"/>
                      <a:pt x="27" y="63"/>
                    </a:cubicBezTo>
                    <a:cubicBezTo>
                      <a:pt x="27" y="63"/>
                      <a:pt x="27" y="63"/>
                      <a:pt x="27" y="63"/>
                    </a:cubicBezTo>
                    <a:cubicBezTo>
                      <a:pt x="23" y="80"/>
                      <a:pt x="11" y="94"/>
                      <a:pt x="7" y="111"/>
                    </a:cubicBezTo>
                    <a:cubicBezTo>
                      <a:pt x="5" y="116"/>
                      <a:pt x="4" y="121"/>
                      <a:pt x="8" y="126"/>
                    </a:cubicBezTo>
                    <a:cubicBezTo>
                      <a:pt x="8" y="126"/>
                      <a:pt x="8" y="126"/>
                      <a:pt x="8" y="126"/>
                    </a:cubicBezTo>
                    <a:cubicBezTo>
                      <a:pt x="8" y="129"/>
                      <a:pt x="8" y="132"/>
                      <a:pt x="8" y="13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9" name="Freeform 792">
                <a:extLst>
                  <a:ext uri="{FF2B5EF4-FFF2-40B4-BE49-F238E27FC236}">
                    <a16:creationId xmlns:a16="http://schemas.microsoft.com/office/drawing/2014/main" id="{8FC0B4B4-849E-DCF1-CBCB-374F265D34FA}"/>
                  </a:ext>
                </a:extLst>
              </p:cNvPr>
              <p:cNvSpPr/>
              <p:nvPr/>
            </p:nvSpPr>
            <p:spPr bwMode="auto">
              <a:xfrm>
                <a:off x="335" y="990"/>
                <a:ext cx="54" cy="78"/>
              </a:xfrm>
              <a:custGeom>
                <a:avLst/>
                <a:gdLst>
                  <a:gd name="T0" fmla="*/ 47 w 47"/>
                  <a:gd name="T1" fmla="*/ 1 h 68"/>
                  <a:gd name="T2" fmla="*/ 17 w 47"/>
                  <a:gd name="T3" fmla="*/ 49 h 68"/>
                  <a:gd name="T4" fmla="*/ 20 w 47"/>
                  <a:gd name="T5" fmla="*/ 51 h 68"/>
                  <a:gd name="T6" fmla="*/ 40 w 47"/>
                  <a:gd name="T7" fmla="*/ 42 h 68"/>
                  <a:gd name="T8" fmla="*/ 41 w 47"/>
                  <a:gd name="T9" fmla="*/ 45 h 68"/>
                  <a:gd name="T10" fmla="*/ 1 w 47"/>
                  <a:gd name="T11" fmla="*/ 68 h 68"/>
                  <a:gd name="T12" fmla="*/ 1 w 47"/>
                  <a:gd name="T13" fmla="*/ 68 h 68"/>
                  <a:gd name="T14" fmla="*/ 11 w 47"/>
                  <a:gd name="T15" fmla="*/ 49 h 68"/>
                  <a:gd name="T16" fmla="*/ 41 w 47"/>
                  <a:gd name="T17" fmla="*/ 4 h 68"/>
                  <a:gd name="T18" fmla="*/ 47 w 47"/>
                  <a:gd name="T19" fmla="*/ 0 h 68"/>
                  <a:gd name="T20" fmla="*/ 47 w 47"/>
                  <a:gd name="T21" fmla="*/ 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68">
                    <a:moveTo>
                      <a:pt x="47" y="1"/>
                    </a:moveTo>
                    <a:cubicBezTo>
                      <a:pt x="40" y="18"/>
                      <a:pt x="33" y="36"/>
                      <a:pt x="17" y="49"/>
                    </a:cubicBezTo>
                    <a:cubicBezTo>
                      <a:pt x="18" y="49"/>
                      <a:pt x="19" y="50"/>
                      <a:pt x="20" y="51"/>
                    </a:cubicBezTo>
                    <a:cubicBezTo>
                      <a:pt x="26" y="48"/>
                      <a:pt x="33" y="45"/>
                      <a:pt x="40" y="42"/>
                    </a:cubicBezTo>
                    <a:cubicBezTo>
                      <a:pt x="40" y="43"/>
                      <a:pt x="41" y="44"/>
                      <a:pt x="41" y="45"/>
                    </a:cubicBezTo>
                    <a:cubicBezTo>
                      <a:pt x="27" y="51"/>
                      <a:pt x="16" y="63"/>
                      <a:pt x="1" y="68"/>
                    </a:cubicBezTo>
                    <a:cubicBezTo>
                      <a:pt x="1" y="68"/>
                      <a:pt x="1" y="68"/>
                      <a:pt x="1" y="68"/>
                    </a:cubicBezTo>
                    <a:cubicBezTo>
                      <a:pt x="0" y="60"/>
                      <a:pt x="7" y="55"/>
                      <a:pt x="11" y="49"/>
                    </a:cubicBezTo>
                    <a:cubicBezTo>
                      <a:pt x="20" y="33"/>
                      <a:pt x="31" y="19"/>
                      <a:pt x="41" y="4"/>
                    </a:cubicBezTo>
                    <a:cubicBezTo>
                      <a:pt x="42" y="1"/>
                      <a:pt x="44" y="1"/>
                      <a:pt x="47" y="0"/>
                    </a:cubicBezTo>
                    <a:lnTo>
                      <a:pt x="47"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0" name="Freeform 793">
                <a:extLst>
                  <a:ext uri="{FF2B5EF4-FFF2-40B4-BE49-F238E27FC236}">
                    <a16:creationId xmlns:a16="http://schemas.microsoft.com/office/drawing/2014/main" id="{C00AA967-FA58-E0F4-A4C2-80D3F96553D6}"/>
                  </a:ext>
                </a:extLst>
              </p:cNvPr>
              <p:cNvSpPr/>
              <p:nvPr/>
            </p:nvSpPr>
            <p:spPr bwMode="auto">
              <a:xfrm>
                <a:off x="364" y="895"/>
                <a:ext cx="39" cy="46"/>
              </a:xfrm>
              <a:custGeom>
                <a:avLst/>
                <a:gdLst>
                  <a:gd name="T0" fmla="*/ 34 w 34"/>
                  <a:gd name="T1" fmla="*/ 6 h 40"/>
                  <a:gd name="T2" fmla="*/ 16 w 34"/>
                  <a:gd name="T3" fmla="*/ 25 h 40"/>
                  <a:gd name="T4" fmla="*/ 0 w 34"/>
                  <a:gd name="T5" fmla="*/ 40 h 40"/>
                  <a:gd name="T6" fmla="*/ 0 w 34"/>
                  <a:gd name="T7" fmla="*/ 40 h 40"/>
                  <a:gd name="T8" fmla="*/ 25 w 34"/>
                  <a:gd name="T9" fmla="*/ 4 h 40"/>
                  <a:gd name="T10" fmla="*/ 34 w 34"/>
                  <a:gd name="T11" fmla="*/ 6 h 40"/>
                </a:gdLst>
                <a:ahLst/>
                <a:cxnLst>
                  <a:cxn ang="0">
                    <a:pos x="T0" y="T1"/>
                  </a:cxn>
                  <a:cxn ang="0">
                    <a:pos x="T2" y="T3"/>
                  </a:cxn>
                  <a:cxn ang="0">
                    <a:pos x="T4" y="T5"/>
                  </a:cxn>
                  <a:cxn ang="0">
                    <a:pos x="T6" y="T7"/>
                  </a:cxn>
                  <a:cxn ang="0">
                    <a:pos x="T8" y="T9"/>
                  </a:cxn>
                  <a:cxn ang="0">
                    <a:pos x="T10" y="T11"/>
                  </a:cxn>
                </a:cxnLst>
                <a:rect l="0" t="0" r="r" b="b"/>
                <a:pathLst>
                  <a:path w="34" h="40">
                    <a:moveTo>
                      <a:pt x="34" y="6"/>
                    </a:moveTo>
                    <a:cubicBezTo>
                      <a:pt x="31" y="16"/>
                      <a:pt x="22" y="18"/>
                      <a:pt x="16" y="25"/>
                    </a:cubicBezTo>
                    <a:cubicBezTo>
                      <a:pt x="11" y="30"/>
                      <a:pt x="9" y="38"/>
                      <a:pt x="0" y="40"/>
                    </a:cubicBezTo>
                    <a:cubicBezTo>
                      <a:pt x="0" y="40"/>
                      <a:pt x="0" y="40"/>
                      <a:pt x="0" y="40"/>
                    </a:cubicBezTo>
                    <a:cubicBezTo>
                      <a:pt x="4" y="25"/>
                      <a:pt x="14" y="14"/>
                      <a:pt x="25" y="4"/>
                    </a:cubicBezTo>
                    <a:cubicBezTo>
                      <a:pt x="28" y="0"/>
                      <a:pt x="30" y="7"/>
                      <a:pt x="34"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1" name="Freeform 794">
                <a:extLst>
                  <a:ext uri="{FF2B5EF4-FFF2-40B4-BE49-F238E27FC236}">
                    <a16:creationId xmlns:a16="http://schemas.microsoft.com/office/drawing/2014/main" id="{04512FF6-7E61-6539-6708-D9451E4B4FF6}"/>
                  </a:ext>
                </a:extLst>
              </p:cNvPr>
              <p:cNvSpPr/>
              <p:nvPr/>
            </p:nvSpPr>
            <p:spPr bwMode="auto">
              <a:xfrm>
                <a:off x="375" y="930"/>
                <a:ext cx="31" cy="39"/>
              </a:xfrm>
              <a:custGeom>
                <a:avLst/>
                <a:gdLst>
                  <a:gd name="T0" fmla="*/ 14 w 27"/>
                  <a:gd name="T1" fmla="*/ 16 h 34"/>
                  <a:gd name="T2" fmla="*/ 27 w 27"/>
                  <a:gd name="T3" fmla="*/ 15 h 34"/>
                  <a:gd name="T4" fmla="*/ 0 w 27"/>
                  <a:gd name="T5" fmla="*/ 34 h 34"/>
                  <a:gd name="T6" fmla="*/ 16 w 27"/>
                  <a:gd name="T7" fmla="*/ 0 h 34"/>
                  <a:gd name="T8" fmla="*/ 14 w 27"/>
                  <a:gd name="T9" fmla="*/ 16 h 34"/>
                  <a:gd name="T10" fmla="*/ 12 w 27"/>
                  <a:gd name="T11" fmla="*/ 19 h 34"/>
                  <a:gd name="T12" fmla="*/ 13 w 27"/>
                  <a:gd name="T13" fmla="*/ 19 h 34"/>
                  <a:gd name="T14" fmla="*/ 14 w 27"/>
                  <a:gd name="T15" fmla="*/ 16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34">
                    <a:moveTo>
                      <a:pt x="14" y="16"/>
                    </a:moveTo>
                    <a:cubicBezTo>
                      <a:pt x="18" y="16"/>
                      <a:pt x="21" y="15"/>
                      <a:pt x="27" y="15"/>
                    </a:cubicBezTo>
                    <a:cubicBezTo>
                      <a:pt x="18" y="23"/>
                      <a:pt x="11" y="30"/>
                      <a:pt x="0" y="34"/>
                    </a:cubicBezTo>
                    <a:cubicBezTo>
                      <a:pt x="5" y="23"/>
                      <a:pt x="11" y="12"/>
                      <a:pt x="16" y="0"/>
                    </a:cubicBezTo>
                    <a:cubicBezTo>
                      <a:pt x="23" y="7"/>
                      <a:pt x="13" y="11"/>
                      <a:pt x="14" y="16"/>
                    </a:cubicBezTo>
                    <a:cubicBezTo>
                      <a:pt x="14" y="17"/>
                      <a:pt x="13" y="18"/>
                      <a:pt x="12" y="19"/>
                    </a:cubicBezTo>
                    <a:cubicBezTo>
                      <a:pt x="13" y="19"/>
                      <a:pt x="13" y="19"/>
                      <a:pt x="13" y="19"/>
                    </a:cubicBezTo>
                    <a:cubicBezTo>
                      <a:pt x="14" y="18"/>
                      <a:pt x="14" y="17"/>
                      <a:pt x="14"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2" name="Freeform 795">
                <a:extLst>
                  <a:ext uri="{FF2B5EF4-FFF2-40B4-BE49-F238E27FC236}">
                    <a16:creationId xmlns:a16="http://schemas.microsoft.com/office/drawing/2014/main" id="{1E7BFABE-2695-C086-7C0F-71C784ACDB8A}"/>
                  </a:ext>
                </a:extLst>
              </p:cNvPr>
              <p:cNvSpPr/>
              <p:nvPr/>
            </p:nvSpPr>
            <p:spPr bwMode="auto">
              <a:xfrm>
                <a:off x="398" y="882"/>
                <a:ext cx="31" cy="20"/>
              </a:xfrm>
              <a:custGeom>
                <a:avLst/>
                <a:gdLst>
                  <a:gd name="T0" fmla="*/ 11 w 27"/>
                  <a:gd name="T1" fmla="*/ 5 h 17"/>
                  <a:gd name="T2" fmla="*/ 27 w 27"/>
                  <a:gd name="T3" fmla="*/ 2 h 17"/>
                  <a:gd name="T4" fmla="*/ 4 w 27"/>
                  <a:gd name="T5" fmla="*/ 17 h 17"/>
                  <a:gd name="T6" fmla="*/ 4 w 27"/>
                  <a:gd name="T7" fmla="*/ 17 h 17"/>
                  <a:gd name="T8" fmla="*/ 3 w 27"/>
                  <a:gd name="T9" fmla="*/ 9 h 17"/>
                  <a:gd name="T10" fmla="*/ 7 w 27"/>
                  <a:gd name="T11" fmla="*/ 2 h 17"/>
                  <a:gd name="T12" fmla="*/ 11 w 27"/>
                  <a:gd name="T13" fmla="*/ 5 h 17"/>
                  <a:gd name="T14" fmla="*/ 11 w 27"/>
                  <a:gd name="T15" fmla="*/ 6 h 17"/>
                  <a:gd name="T16" fmla="*/ 11 w 27"/>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7">
                    <a:moveTo>
                      <a:pt x="11" y="5"/>
                    </a:moveTo>
                    <a:cubicBezTo>
                      <a:pt x="17" y="7"/>
                      <a:pt x="21" y="3"/>
                      <a:pt x="27" y="2"/>
                    </a:cubicBezTo>
                    <a:cubicBezTo>
                      <a:pt x="22" y="11"/>
                      <a:pt x="13" y="14"/>
                      <a:pt x="4" y="17"/>
                    </a:cubicBezTo>
                    <a:cubicBezTo>
                      <a:pt x="4" y="17"/>
                      <a:pt x="4" y="17"/>
                      <a:pt x="4" y="17"/>
                    </a:cubicBezTo>
                    <a:cubicBezTo>
                      <a:pt x="5" y="14"/>
                      <a:pt x="6" y="12"/>
                      <a:pt x="3" y="9"/>
                    </a:cubicBezTo>
                    <a:cubicBezTo>
                      <a:pt x="0" y="5"/>
                      <a:pt x="4" y="3"/>
                      <a:pt x="7" y="2"/>
                    </a:cubicBezTo>
                    <a:cubicBezTo>
                      <a:pt x="10" y="0"/>
                      <a:pt x="11" y="3"/>
                      <a:pt x="11" y="5"/>
                    </a:cubicBezTo>
                    <a:cubicBezTo>
                      <a:pt x="11" y="5"/>
                      <a:pt x="11" y="6"/>
                      <a:pt x="11" y="6"/>
                    </a:cubicBezTo>
                    <a:cubicBezTo>
                      <a:pt x="11" y="6"/>
                      <a:pt x="11" y="5"/>
                      <a:pt x="11"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3" name="Freeform 796">
                <a:extLst>
                  <a:ext uri="{FF2B5EF4-FFF2-40B4-BE49-F238E27FC236}">
                    <a16:creationId xmlns:a16="http://schemas.microsoft.com/office/drawing/2014/main" id="{1381CE9F-DE34-95A7-2C5C-39F020EA8A2B}"/>
                  </a:ext>
                </a:extLst>
              </p:cNvPr>
              <p:cNvSpPr/>
              <p:nvPr/>
            </p:nvSpPr>
            <p:spPr bwMode="auto">
              <a:xfrm>
                <a:off x="347" y="976"/>
                <a:ext cx="27" cy="31"/>
              </a:xfrm>
              <a:custGeom>
                <a:avLst/>
                <a:gdLst>
                  <a:gd name="T0" fmla="*/ 0 w 23"/>
                  <a:gd name="T1" fmla="*/ 25 h 27"/>
                  <a:gd name="T2" fmla="*/ 23 w 23"/>
                  <a:gd name="T3" fmla="*/ 0 h 27"/>
                  <a:gd name="T4" fmla="*/ 3 w 23"/>
                  <a:gd name="T5" fmla="*/ 27 h 27"/>
                  <a:gd name="T6" fmla="*/ 0 w 23"/>
                  <a:gd name="T7" fmla="*/ 25 h 27"/>
                </a:gdLst>
                <a:ahLst/>
                <a:cxnLst>
                  <a:cxn ang="0">
                    <a:pos x="T0" y="T1"/>
                  </a:cxn>
                  <a:cxn ang="0">
                    <a:pos x="T2" y="T3"/>
                  </a:cxn>
                  <a:cxn ang="0">
                    <a:pos x="T4" y="T5"/>
                  </a:cxn>
                  <a:cxn ang="0">
                    <a:pos x="T6" y="T7"/>
                  </a:cxn>
                </a:cxnLst>
                <a:rect l="0" t="0" r="r" b="b"/>
                <a:pathLst>
                  <a:path w="23" h="27">
                    <a:moveTo>
                      <a:pt x="0" y="25"/>
                    </a:moveTo>
                    <a:cubicBezTo>
                      <a:pt x="6" y="15"/>
                      <a:pt x="11" y="4"/>
                      <a:pt x="23" y="0"/>
                    </a:cubicBezTo>
                    <a:cubicBezTo>
                      <a:pt x="17" y="9"/>
                      <a:pt x="10" y="18"/>
                      <a:pt x="3" y="27"/>
                    </a:cubicBezTo>
                    <a:cubicBezTo>
                      <a:pt x="2" y="26"/>
                      <a:pt x="1" y="26"/>
                      <a:pt x="0"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4" name="Freeform 797">
                <a:extLst>
                  <a:ext uri="{FF2B5EF4-FFF2-40B4-BE49-F238E27FC236}">
                    <a16:creationId xmlns:a16="http://schemas.microsoft.com/office/drawing/2014/main" id="{19439E77-DCD9-FA32-189E-DE60261063A1}"/>
                  </a:ext>
                </a:extLst>
              </p:cNvPr>
              <p:cNvSpPr/>
              <p:nvPr/>
            </p:nvSpPr>
            <p:spPr bwMode="auto">
              <a:xfrm>
                <a:off x="322" y="1068"/>
                <a:ext cx="14" cy="17"/>
              </a:xfrm>
              <a:custGeom>
                <a:avLst/>
                <a:gdLst>
                  <a:gd name="T0" fmla="*/ 12 w 12"/>
                  <a:gd name="T1" fmla="*/ 0 h 15"/>
                  <a:gd name="T2" fmla="*/ 0 w 12"/>
                  <a:gd name="T3" fmla="*/ 15 h 15"/>
                  <a:gd name="T4" fmla="*/ 0 w 12"/>
                  <a:gd name="T5" fmla="*/ 15 h 15"/>
                  <a:gd name="T6" fmla="*/ 12 w 12"/>
                  <a:gd name="T7" fmla="*/ 0 h 15"/>
                  <a:gd name="T8" fmla="*/ 12 w 12"/>
                  <a:gd name="T9" fmla="*/ 0 h 15"/>
                </a:gdLst>
                <a:ahLst/>
                <a:cxnLst>
                  <a:cxn ang="0">
                    <a:pos x="T0" y="T1"/>
                  </a:cxn>
                  <a:cxn ang="0">
                    <a:pos x="T2" y="T3"/>
                  </a:cxn>
                  <a:cxn ang="0">
                    <a:pos x="T4" y="T5"/>
                  </a:cxn>
                  <a:cxn ang="0">
                    <a:pos x="T6" y="T7"/>
                  </a:cxn>
                  <a:cxn ang="0">
                    <a:pos x="T8" y="T9"/>
                  </a:cxn>
                </a:cxnLst>
                <a:rect l="0" t="0" r="r" b="b"/>
                <a:pathLst>
                  <a:path w="12" h="15">
                    <a:moveTo>
                      <a:pt x="12" y="0"/>
                    </a:moveTo>
                    <a:cubicBezTo>
                      <a:pt x="10" y="7"/>
                      <a:pt x="6" y="12"/>
                      <a:pt x="0" y="15"/>
                    </a:cubicBezTo>
                    <a:cubicBezTo>
                      <a:pt x="0" y="15"/>
                      <a:pt x="0" y="15"/>
                      <a:pt x="0" y="15"/>
                    </a:cubicBezTo>
                    <a:cubicBezTo>
                      <a:pt x="1" y="8"/>
                      <a:pt x="4" y="2"/>
                      <a:pt x="12" y="0"/>
                    </a:cubicBezTo>
                    <a:cubicBezTo>
                      <a:pt x="12" y="0"/>
                      <a:pt x="12" y="0"/>
                      <a:pt x="1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5" name="Freeform 798">
                <a:extLst>
                  <a:ext uri="{FF2B5EF4-FFF2-40B4-BE49-F238E27FC236}">
                    <a16:creationId xmlns:a16="http://schemas.microsoft.com/office/drawing/2014/main" id="{7FC08346-F80D-5400-2F92-3BB72B632733}"/>
                  </a:ext>
                </a:extLst>
              </p:cNvPr>
              <p:cNvSpPr/>
              <p:nvPr/>
            </p:nvSpPr>
            <p:spPr bwMode="auto">
              <a:xfrm>
                <a:off x="411" y="934"/>
                <a:ext cx="11" cy="10"/>
              </a:xfrm>
              <a:custGeom>
                <a:avLst/>
                <a:gdLst>
                  <a:gd name="T0" fmla="*/ 0 w 10"/>
                  <a:gd name="T1" fmla="*/ 8 h 9"/>
                  <a:gd name="T2" fmla="*/ 2 w 10"/>
                  <a:gd name="T3" fmla="*/ 3 h 9"/>
                  <a:gd name="T4" fmla="*/ 8 w 10"/>
                  <a:gd name="T5" fmla="*/ 3 h 9"/>
                  <a:gd name="T6" fmla="*/ 5 w 10"/>
                  <a:gd name="T7" fmla="*/ 7 h 9"/>
                  <a:gd name="T8" fmla="*/ 0 w 10"/>
                  <a:gd name="T9" fmla="*/ 9 h 9"/>
                  <a:gd name="T10" fmla="*/ 0 w 10"/>
                  <a:gd name="T11" fmla="*/ 8 h 9"/>
                </a:gdLst>
                <a:ahLst/>
                <a:cxnLst>
                  <a:cxn ang="0">
                    <a:pos x="T0" y="T1"/>
                  </a:cxn>
                  <a:cxn ang="0">
                    <a:pos x="T2" y="T3"/>
                  </a:cxn>
                  <a:cxn ang="0">
                    <a:pos x="T4" y="T5"/>
                  </a:cxn>
                  <a:cxn ang="0">
                    <a:pos x="T6" y="T7"/>
                  </a:cxn>
                  <a:cxn ang="0">
                    <a:pos x="T8" y="T9"/>
                  </a:cxn>
                  <a:cxn ang="0">
                    <a:pos x="T10" y="T11"/>
                  </a:cxn>
                </a:cxnLst>
                <a:rect l="0" t="0" r="r" b="b"/>
                <a:pathLst>
                  <a:path w="10" h="9">
                    <a:moveTo>
                      <a:pt x="0" y="8"/>
                    </a:moveTo>
                    <a:cubicBezTo>
                      <a:pt x="1" y="7"/>
                      <a:pt x="1" y="5"/>
                      <a:pt x="2" y="3"/>
                    </a:cubicBezTo>
                    <a:cubicBezTo>
                      <a:pt x="4" y="1"/>
                      <a:pt x="7" y="0"/>
                      <a:pt x="8" y="3"/>
                    </a:cubicBezTo>
                    <a:cubicBezTo>
                      <a:pt x="10" y="6"/>
                      <a:pt x="6" y="6"/>
                      <a:pt x="5" y="7"/>
                    </a:cubicBezTo>
                    <a:cubicBezTo>
                      <a:pt x="3" y="8"/>
                      <a:pt x="2" y="8"/>
                      <a:pt x="0" y="9"/>
                    </a:cubicBezTo>
                    <a:lnTo>
                      <a:pt x="0" y="8"/>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6" name="Freeform 799">
                <a:extLst>
                  <a:ext uri="{FF2B5EF4-FFF2-40B4-BE49-F238E27FC236}">
                    <a16:creationId xmlns:a16="http://schemas.microsoft.com/office/drawing/2014/main" id="{75DA64C5-407E-59A0-B840-CCD271926261}"/>
                  </a:ext>
                </a:extLst>
              </p:cNvPr>
              <p:cNvSpPr/>
              <p:nvPr/>
            </p:nvSpPr>
            <p:spPr bwMode="auto">
              <a:xfrm>
                <a:off x="389" y="979"/>
                <a:ext cx="7" cy="12"/>
              </a:xfrm>
              <a:custGeom>
                <a:avLst/>
                <a:gdLst>
                  <a:gd name="T0" fmla="*/ 0 w 6"/>
                  <a:gd name="T1" fmla="*/ 10 h 11"/>
                  <a:gd name="T2" fmla="*/ 5 w 6"/>
                  <a:gd name="T3" fmla="*/ 0 h 11"/>
                  <a:gd name="T4" fmla="*/ 0 w 6"/>
                  <a:gd name="T5" fmla="*/ 11 h 11"/>
                  <a:gd name="T6" fmla="*/ 0 w 6"/>
                  <a:gd name="T7" fmla="*/ 10 h 11"/>
                </a:gdLst>
                <a:ahLst/>
                <a:cxnLst>
                  <a:cxn ang="0">
                    <a:pos x="T0" y="T1"/>
                  </a:cxn>
                  <a:cxn ang="0">
                    <a:pos x="T2" y="T3"/>
                  </a:cxn>
                  <a:cxn ang="0">
                    <a:pos x="T4" y="T5"/>
                  </a:cxn>
                  <a:cxn ang="0">
                    <a:pos x="T6" y="T7"/>
                  </a:cxn>
                </a:cxnLst>
                <a:rect l="0" t="0" r="r" b="b"/>
                <a:pathLst>
                  <a:path w="6" h="11">
                    <a:moveTo>
                      <a:pt x="0" y="10"/>
                    </a:moveTo>
                    <a:cubicBezTo>
                      <a:pt x="0" y="7"/>
                      <a:pt x="2" y="4"/>
                      <a:pt x="5" y="0"/>
                    </a:cubicBezTo>
                    <a:cubicBezTo>
                      <a:pt x="6" y="7"/>
                      <a:pt x="5" y="10"/>
                      <a:pt x="0" y="11"/>
                    </a:cubicBezTo>
                    <a:cubicBezTo>
                      <a:pt x="0" y="11"/>
                      <a:pt x="0" y="10"/>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7" name="Freeform 800">
                <a:extLst>
                  <a:ext uri="{FF2B5EF4-FFF2-40B4-BE49-F238E27FC236}">
                    <a16:creationId xmlns:a16="http://schemas.microsoft.com/office/drawing/2014/main" id="{8AA8CEBD-3887-5EBA-9B16-086B06241B01}"/>
                  </a:ext>
                </a:extLst>
              </p:cNvPr>
              <p:cNvSpPr/>
              <p:nvPr/>
            </p:nvSpPr>
            <p:spPr bwMode="auto">
              <a:xfrm>
                <a:off x="330" y="957"/>
                <a:ext cx="6" cy="6"/>
              </a:xfrm>
              <a:custGeom>
                <a:avLst/>
                <a:gdLst>
                  <a:gd name="T0" fmla="*/ 5 w 5"/>
                  <a:gd name="T1" fmla="*/ 2 h 5"/>
                  <a:gd name="T2" fmla="*/ 3 w 5"/>
                  <a:gd name="T3" fmla="*/ 4 h 5"/>
                  <a:gd name="T4" fmla="*/ 1 w 5"/>
                  <a:gd name="T5" fmla="*/ 2 h 5"/>
                  <a:gd name="T6" fmla="*/ 3 w 5"/>
                  <a:gd name="T7" fmla="*/ 0 h 5"/>
                  <a:gd name="T8" fmla="*/ 5 w 5"/>
                  <a:gd name="T9" fmla="*/ 2 h 5"/>
                </a:gdLst>
                <a:ahLst/>
                <a:cxnLst>
                  <a:cxn ang="0">
                    <a:pos x="T0" y="T1"/>
                  </a:cxn>
                  <a:cxn ang="0">
                    <a:pos x="T2" y="T3"/>
                  </a:cxn>
                  <a:cxn ang="0">
                    <a:pos x="T4" y="T5"/>
                  </a:cxn>
                  <a:cxn ang="0">
                    <a:pos x="T6" y="T7"/>
                  </a:cxn>
                  <a:cxn ang="0">
                    <a:pos x="T8" y="T9"/>
                  </a:cxn>
                </a:cxnLst>
                <a:rect l="0" t="0" r="r" b="b"/>
                <a:pathLst>
                  <a:path w="5" h="5">
                    <a:moveTo>
                      <a:pt x="5" y="2"/>
                    </a:moveTo>
                    <a:cubicBezTo>
                      <a:pt x="4" y="3"/>
                      <a:pt x="4" y="4"/>
                      <a:pt x="3" y="4"/>
                    </a:cubicBezTo>
                    <a:cubicBezTo>
                      <a:pt x="1" y="5"/>
                      <a:pt x="0" y="3"/>
                      <a:pt x="1" y="2"/>
                    </a:cubicBezTo>
                    <a:cubicBezTo>
                      <a:pt x="1" y="1"/>
                      <a:pt x="2" y="1"/>
                      <a:pt x="3" y="0"/>
                    </a:cubicBezTo>
                    <a:cubicBezTo>
                      <a:pt x="4" y="0"/>
                      <a:pt x="4" y="1"/>
                      <a:pt x="5"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8" name="Freeform 801">
                <a:extLst>
                  <a:ext uri="{FF2B5EF4-FFF2-40B4-BE49-F238E27FC236}">
                    <a16:creationId xmlns:a16="http://schemas.microsoft.com/office/drawing/2014/main" id="{4D32BCC0-96C1-E18B-C0D9-AE4998E95F66}"/>
                  </a:ext>
                </a:extLst>
              </p:cNvPr>
              <p:cNvSpPr/>
              <p:nvPr/>
            </p:nvSpPr>
            <p:spPr bwMode="auto">
              <a:xfrm>
                <a:off x="426" y="930"/>
                <a:ext cx="3" cy="4"/>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1"/>
                      <a:pt x="2" y="1"/>
                      <a:pt x="3" y="1"/>
                    </a:cubicBezTo>
                    <a:cubicBezTo>
                      <a:pt x="3" y="2"/>
                      <a:pt x="3" y="3"/>
                      <a:pt x="2" y="3"/>
                    </a:cubicBezTo>
                    <a:cubicBezTo>
                      <a:pt x="2" y="3"/>
                      <a:pt x="1" y="3"/>
                      <a:pt x="0" y="2"/>
                    </a:cubicBezTo>
                    <a:cubicBezTo>
                      <a:pt x="0" y="2"/>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9" name="Freeform 802">
                <a:extLst>
                  <a:ext uri="{FF2B5EF4-FFF2-40B4-BE49-F238E27FC236}">
                    <a16:creationId xmlns:a16="http://schemas.microsoft.com/office/drawing/2014/main" id="{66D7850F-01F5-0E36-0A11-C85EC5D7BEB1}"/>
                  </a:ext>
                </a:extLst>
              </p:cNvPr>
              <p:cNvSpPr/>
              <p:nvPr/>
            </p:nvSpPr>
            <p:spPr bwMode="auto">
              <a:xfrm>
                <a:off x="347" y="945"/>
                <a:ext cx="3" cy="5"/>
              </a:xfrm>
              <a:custGeom>
                <a:avLst/>
                <a:gdLst>
                  <a:gd name="T0" fmla="*/ 2 w 2"/>
                  <a:gd name="T1" fmla="*/ 2 h 4"/>
                  <a:gd name="T2" fmla="*/ 1 w 2"/>
                  <a:gd name="T3" fmla="*/ 4 h 4"/>
                  <a:gd name="T4" fmla="*/ 0 w 2"/>
                  <a:gd name="T5" fmla="*/ 2 h 4"/>
                  <a:gd name="T6" fmla="*/ 1 w 2"/>
                  <a:gd name="T7" fmla="*/ 0 h 4"/>
                  <a:gd name="T8" fmla="*/ 2 w 2"/>
                  <a:gd name="T9" fmla="*/ 2 h 4"/>
                </a:gdLst>
                <a:ahLst/>
                <a:cxnLst>
                  <a:cxn ang="0">
                    <a:pos x="T0" y="T1"/>
                  </a:cxn>
                  <a:cxn ang="0">
                    <a:pos x="T2" y="T3"/>
                  </a:cxn>
                  <a:cxn ang="0">
                    <a:pos x="T4" y="T5"/>
                  </a:cxn>
                  <a:cxn ang="0">
                    <a:pos x="T6" y="T7"/>
                  </a:cxn>
                  <a:cxn ang="0">
                    <a:pos x="T8" y="T9"/>
                  </a:cxn>
                </a:cxnLst>
                <a:rect l="0" t="0" r="r" b="b"/>
                <a:pathLst>
                  <a:path w="2" h="4">
                    <a:moveTo>
                      <a:pt x="2" y="2"/>
                    </a:moveTo>
                    <a:cubicBezTo>
                      <a:pt x="1" y="3"/>
                      <a:pt x="1" y="3"/>
                      <a:pt x="1" y="4"/>
                    </a:cubicBezTo>
                    <a:cubicBezTo>
                      <a:pt x="0" y="3"/>
                      <a:pt x="0" y="3"/>
                      <a:pt x="0" y="2"/>
                    </a:cubicBezTo>
                    <a:cubicBezTo>
                      <a:pt x="0" y="2"/>
                      <a:pt x="0" y="1"/>
                      <a:pt x="1" y="0"/>
                    </a:cubicBezTo>
                    <a:cubicBezTo>
                      <a:pt x="1" y="1"/>
                      <a:pt x="1" y="1"/>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0" name="Freeform 803">
                <a:extLst>
                  <a:ext uri="{FF2B5EF4-FFF2-40B4-BE49-F238E27FC236}">
                    <a16:creationId xmlns:a16="http://schemas.microsoft.com/office/drawing/2014/main" id="{9CCE1FF6-31E6-FD3B-DE86-22FA0B35845D}"/>
                  </a:ext>
                </a:extLst>
              </p:cNvPr>
              <p:cNvSpPr/>
              <p:nvPr/>
            </p:nvSpPr>
            <p:spPr bwMode="auto">
              <a:xfrm>
                <a:off x="350" y="935"/>
                <a:ext cx="2" cy="3"/>
              </a:xfrm>
              <a:custGeom>
                <a:avLst/>
                <a:gdLst>
                  <a:gd name="T0" fmla="*/ 2 w 2"/>
                  <a:gd name="T1" fmla="*/ 1 h 3"/>
                  <a:gd name="T2" fmla="*/ 1 w 2"/>
                  <a:gd name="T3" fmla="*/ 3 h 3"/>
                  <a:gd name="T4" fmla="*/ 0 w 2"/>
                  <a:gd name="T5" fmla="*/ 1 h 3"/>
                  <a:gd name="T6" fmla="*/ 1 w 2"/>
                  <a:gd name="T7" fmla="*/ 0 h 3"/>
                  <a:gd name="T8" fmla="*/ 2 w 2"/>
                  <a:gd name="T9" fmla="*/ 1 h 3"/>
                </a:gdLst>
                <a:ahLst/>
                <a:cxnLst>
                  <a:cxn ang="0">
                    <a:pos x="T0" y="T1"/>
                  </a:cxn>
                  <a:cxn ang="0">
                    <a:pos x="T2" y="T3"/>
                  </a:cxn>
                  <a:cxn ang="0">
                    <a:pos x="T4" y="T5"/>
                  </a:cxn>
                  <a:cxn ang="0">
                    <a:pos x="T6" y="T7"/>
                  </a:cxn>
                  <a:cxn ang="0">
                    <a:pos x="T8" y="T9"/>
                  </a:cxn>
                </a:cxnLst>
                <a:rect l="0" t="0" r="r" b="b"/>
                <a:pathLst>
                  <a:path w="2" h="3">
                    <a:moveTo>
                      <a:pt x="2" y="1"/>
                    </a:moveTo>
                    <a:cubicBezTo>
                      <a:pt x="2" y="2"/>
                      <a:pt x="1" y="3"/>
                      <a:pt x="1" y="3"/>
                    </a:cubicBezTo>
                    <a:cubicBezTo>
                      <a:pt x="1" y="3"/>
                      <a:pt x="0" y="2"/>
                      <a:pt x="0" y="1"/>
                    </a:cubicBezTo>
                    <a:cubicBezTo>
                      <a:pt x="0" y="1"/>
                      <a:pt x="1" y="0"/>
                      <a:pt x="1" y="0"/>
                    </a:cubicBezTo>
                    <a:cubicBezTo>
                      <a:pt x="2" y="0"/>
                      <a:pt x="2" y="1"/>
                      <a:pt x="2"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1" name="Freeform 804">
                <a:extLst>
                  <a:ext uri="{FF2B5EF4-FFF2-40B4-BE49-F238E27FC236}">
                    <a16:creationId xmlns:a16="http://schemas.microsoft.com/office/drawing/2014/main" id="{530A8CF7-DE42-D154-B16B-BC297697612A}"/>
                  </a:ext>
                </a:extLst>
              </p:cNvPr>
              <p:cNvSpPr/>
              <p:nvPr/>
            </p:nvSpPr>
            <p:spPr bwMode="auto">
              <a:xfrm>
                <a:off x="344" y="1012"/>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cubicBezTo>
                      <a:pt x="0" y="0"/>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2" name="Freeform 805">
                <a:extLst>
                  <a:ext uri="{FF2B5EF4-FFF2-40B4-BE49-F238E27FC236}">
                    <a16:creationId xmlns:a16="http://schemas.microsoft.com/office/drawing/2014/main" id="{710B6AF8-0BA5-A078-4303-F0386883C382}"/>
                  </a:ext>
                </a:extLst>
              </p:cNvPr>
              <p:cNvSpPr/>
              <p:nvPr/>
            </p:nvSpPr>
            <p:spPr bwMode="auto">
              <a:xfrm>
                <a:off x="409" y="943"/>
                <a:ext cx="2" cy="1"/>
              </a:xfrm>
              <a:custGeom>
                <a:avLst/>
                <a:gdLst>
                  <a:gd name="T0" fmla="*/ 1 w 1"/>
                  <a:gd name="T1" fmla="*/ 1 h 1"/>
                  <a:gd name="T2" fmla="*/ 0 w 1"/>
                  <a:gd name="T3" fmla="*/ 1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1"/>
                      <a:pt x="0" y="1"/>
                    </a:cubicBezTo>
                    <a:cubicBezTo>
                      <a:pt x="0" y="1"/>
                      <a:pt x="1" y="1"/>
                      <a:pt x="1" y="0"/>
                    </a:cubicBezTo>
                    <a:cubicBezTo>
                      <a:pt x="1"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3" name="Freeform 806">
                <a:extLst>
                  <a:ext uri="{FF2B5EF4-FFF2-40B4-BE49-F238E27FC236}">
                    <a16:creationId xmlns:a16="http://schemas.microsoft.com/office/drawing/2014/main" id="{306AFC9E-C385-0812-D513-9E9BB6E0DC0B}"/>
                  </a:ext>
                </a:extLst>
              </p:cNvPr>
              <p:cNvSpPr/>
              <p:nvPr/>
            </p:nvSpPr>
            <p:spPr bwMode="auto">
              <a:xfrm>
                <a:off x="546" y="2098"/>
                <a:ext cx="207" cy="218"/>
              </a:xfrm>
              <a:custGeom>
                <a:avLst/>
                <a:gdLst>
                  <a:gd name="T0" fmla="*/ 178 w 180"/>
                  <a:gd name="T1" fmla="*/ 110 h 190"/>
                  <a:gd name="T2" fmla="*/ 172 w 180"/>
                  <a:gd name="T3" fmla="*/ 125 h 190"/>
                  <a:gd name="T4" fmla="*/ 165 w 180"/>
                  <a:gd name="T5" fmla="*/ 143 h 190"/>
                  <a:gd name="T6" fmla="*/ 154 w 180"/>
                  <a:gd name="T7" fmla="*/ 157 h 190"/>
                  <a:gd name="T8" fmla="*/ 134 w 180"/>
                  <a:gd name="T9" fmla="*/ 165 h 190"/>
                  <a:gd name="T10" fmla="*/ 129 w 180"/>
                  <a:gd name="T11" fmla="*/ 168 h 190"/>
                  <a:gd name="T12" fmla="*/ 105 w 180"/>
                  <a:gd name="T13" fmla="*/ 176 h 190"/>
                  <a:gd name="T14" fmla="*/ 96 w 180"/>
                  <a:gd name="T15" fmla="*/ 176 h 190"/>
                  <a:gd name="T16" fmla="*/ 70 w 180"/>
                  <a:gd name="T17" fmla="*/ 172 h 190"/>
                  <a:gd name="T18" fmla="*/ 64 w 180"/>
                  <a:gd name="T19" fmla="*/ 169 h 190"/>
                  <a:gd name="T20" fmla="*/ 42 w 180"/>
                  <a:gd name="T21" fmla="*/ 166 h 190"/>
                  <a:gd name="T22" fmla="*/ 37 w 180"/>
                  <a:gd name="T23" fmla="*/ 163 h 190"/>
                  <a:gd name="T24" fmla="*/ 18 w 180"/>
                  <a:gd name="T25" fmla="*/ 139 h 190"/>
                  <a:gd name="T26" fmla="*/ 12 w 180"/>
                  <a:gd name="T27" fmla="*/ 96 h 190"/>
                  <a:gd name="T28" fmla="*/ 9 w 180"/>
                  <a:gd name="T29" fmla="*/ 81 h 190"/>
                  <a:gd name="T30" fmla="*/ 16 w 180"/>
                  <a:gd name="T31" fmla="*/ 60 h 190"/>
                  <a:gd name="T32" fmla="*/ 46 w 180"/>
                  <a:gd name="T33" fmla="*/ 20 h 190"/>
                  <a:gd name="T34" fmla="*/ 64 w 180"/>
                  <a:gd name="T35" fmla="*/ 14 h 190"/>
                  <a:gd name="T36" fmla="*/ 93 w 180"/>
                  <a:gd name="T37" fmla="*/ 13 h 190"/>
                  <a:gd name="T38" fmla="*/ 111 w 180"/>
                  <a:gd name="T39" fmla="*/ 11 h 190"/>
                  <a:gd name="T40" fmla="*/ 122 w 180"/>
                  <a:gd name="T41" fmla="*/ 16 h 190"/>
                  <a:gd name="T42" fmla="*/ 135 w 180"/>
                  <a:gd name="T43" fmla="*/ 21 h 190"/>
                  <a:gd name="T44" fmla="*/ 155 w 180"/>
                  <a:gd name="T45" fmla="*/ 37 h 190"/>
                  <a:gd name="T46" fmla="*/ 165 w 180"/>
                  <a:gd name="T47" fmla="*/ 53 h 190"/>
                  <a:gd name="T48" fmla="*/ 171 w 180"/>
                  <a:gd name="T49" fmla="*/ 62 h 190"/>
                  <a:gd name="T50" fmla="*/ 175 w 180"/>
                  <a:gd name="T51" fmla="*/ 71 h 190"/>
                  <a:gd name="T52" fmla="*/ 180 w 180"/>
                  <a:gd name="T53" fmla="*/ 95 h 190"/>
                  <a:gd name="T54" fmla="*/ 178 w 180"/>
                  <a:gd name="T55" fmla="*/ 11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0" h="190">
                    <a:moveTo>
                      <a:pt x="178" y="110"/>
                    </a:moveTo>
                    <a:cubicBezTo>
                      <a:pt x="172" y="113"/>
                      <a:pt x="172" y="119"/>
                      <a:pt x="172" y="125"/>
                    </a:cubicBezTo>
                    <a:cubicBezTo>
                      <a:pt x="173" y="132"/>
                      <a:pt x="173" y="139"/>
                      <a:pt x="165" y="143"/>
                    </a:cubicBezTo>
                    <a:cubicBezTo>
                      <a:pt x="160" y="146"/>
                      <a:pt x="156" y="150"/>
                      <a:pt x="154" y="157"/>
                    </a:cubicBezTo>
                    <a:cubicBezTo>
                      <a:pt x="152" y="164"/>
                      <a:pt x="141" y="164"/>
                      <a:pt x="134" y="165"/>
                    </a:cubicBezTo>
                    <a:cubicBezTo>
                      <a:pt x="132" y="166"/>
                      <a:pt x="130" y="165"/>
                      <a:pt x="129" y="168"/>
                    </a:cubicBezTo>
                    <a:cubicBezTo>
                      <a:pt x="125" y="183"/>
                      <a:pt x="114" y="178"/>
                      <a:pt x="105" y="176"/>
                    </a:cubicBezTo>
                    <a:cubicBezTo>
                      <a:pt x="101" y="175"/>
                      <a:pt x="98" y="173"/>
                      <a:pt x="96" y="176"/>
                    </a:cubicBezTo>
                    <a:cubicBezTo>
                      <a:pt x="85" y="190"/>
                      <a:pt x="78" y="179"/>
                      <a:pt x="70" y="172"/>
                    </a:cubicBezTo>
                    <a:cubicBezTo>
                      <a:pt x="68" y="171"/>
                      <a:pt x="67" y="166"/>
                      <a:pt x="64" y="169"/>
                    </a:cubicBezTo>
                    <a:cubicBezTo>
                      <a:pt x="55" y="176"/>
                      <a:pt x="49" y="167"/>
                      <a:pt x="42" y="166"/>
                    </a:cubicBezTo>
                    <a:cubicBezTo>
                      <a:pt x="40" y="166"/>
                      <a:pt x="37" y="164"/>
                      <a:pt x="37" y="163"/>
                    </a:cubicBezTo>
                    <a:cubicBezTo>
                      <a:pt x="40" y="147"/>
                      <a:pt x="21" y="149"/>
                      <a:pt x="18" y="139"/>
                    </a:cubicBezTo>
                    <a:cubicBezTo>
                      <a:pt x="13" y="125"/>
                      <a:pt x="0" y="112"/>
                      <a:pt x="12" y="96"/>
                    </a:cubicBezTo>
                    <a:cubicBezTo>
                      <a:pt x="16" y="90"/>
                      <a:pt x="8" y="87"/>
                      <a:pt x="9" y="81"/>
                    </a:cubicBezTo>
                    <a:cubicBezTo>
                      <a:pt x="10" y="72"/>
                      <a:pt x="15" y="67"/>
                      <a:pt x="16" y="60"/>
                    </a:cubicBezTo>
                    <a:cubicBezTo>
                      <a:pt x="21" y="42"/>
                      <a:pt x="34" y="32"/>
                      <a:pt x="46" y="20"/>
                    </a:cubicBezTo>
                    <a:cubicBezTo>
                      <a:pt x="51" y="16"/>
                      <a:pt x="62" y="13"/>
                      <a:pt x="64" y="14"/>
                    </a:cubicBezTo>
                    <a:cubicBezTo>
                      <a:pt x="75" y="18"/>
                      <a:pt x="83" y="0"/>
                      <a:pt x="93" y="13"/>
                    </a:cubicBezTo>
                    <a:cubicBezTo>
                      <a:pt x="99" y="7"/>
                      <a:pt x="105" y="12"/>
                      <a:pt x="111" y="11"/>
                    </a:cubicBezTo>
                    <a:cubicBezTo>
                      <a:pt x="116" y="10"/>
                      <a:pt x="121" y="9"/>
                      <a:pt x="122" y="16"/>
                    </a:cubicBezTo>
                    <a:cubicBezTo>
                      <a:pt x="123" y="23"/>
                      <a:pt x="130" y="17"/>
                      <a:pt x="135" y="21"/>
                    </a:cubicBezTo>
                    <a:cubicBezTo>
                      <a:pt x="141" y="26"/>
                      <a:pt x="146" y="34"/>
                      <a:pt x="155" y="37"/>
                    </a:cubicBezTo>
                    <a:cubicBezTo>
                      <a:pt x="162" y="38"/>
                      <a:pt x="159" y="48"/>
                      <a:pt x="165" y="53"/>
                    </a:cubicBezTo>
                    <a:cubicBezTo>
                      <a:pt x="167" y="55"/>
                      <a:pt x="167" y="60"/>
                      <a:pt x="171" y="62"/>
                    </a:cubicBezTo>
                    <a:cubicBezTo>
                      <a:pt x="175" y="64"/>
                      <a:pt x="176" y="67"/>
                      <a:pt x="175" y="71"/>
                    </a:cubicBezTo>
                    <a:cubicBezTo>
                      <a:pt x="173" y="80"/>
                      <a:pt x="178" y="87"/>
                      <a:pt x="180" y="95"/>
                    </a:cubicBezTo>
                    <a:cubicBezTo>
                      <a:pt x="179" y="100"/>
                      <a:pt x="179" y="105"/>
                      <a:pt x="178" y="110"/>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4" name="Freeform 807">
                <a:extLst>
                  <a:ext uri="{FF2B5EF4-FFF2-40B4-BE49-F238E27FC236}">
                    <a16:creationId xmlns:a16="http://schemas.microsoft.com/office/drawing/2014/main" id="{316E4A3D-C022-54EC-D9E4-0021C0CBCBD5}"/>
                  </a:ext>
                </a:extLst>
              </p:cNvPr>
              <p:cNvSpPr/>
              <p:nvPr/>
            </p:nvSpPr>
            <p:spPr bwMode="auto">
              <a:xfrm>
                <a:off x="501" y="2084"/>
                <a:ext cx="45" cy="41"/>
              </a:xfrm>
              <a:custGeom>
                <a:avLst/>
                <a:gdLst>
                  <a:gd name="T0" fmla="*/ 11 w 39"/>
                  <a:gd name="T1" fmla="*/ 30 h 35"/>
                  <a:gd name="T2" fmla="*/ 2 w 39"/>
                  <a:gd name="T3" fmla="*/ 10 h 35"/>
                  <a:gd name="T4" fmla="*/ 8 w 39"/>
                  <a:gd name="T5" fmla="*/ 1 h 35"/>
                  <a:gd name="T6" fmla="*/ 25 w 39"/>
                  <a:gd name="T7" fmla="*/ 5 h 35"/>
                  <a:gd name="T8" fmla="*/ 31 w 39"/>
                  <a:gd name="T9" fmla="*/ 15 h 35"/>
                  <a:gd name="T10" fmla="*/ 36 w 39"/>
                  <a:gd name="T11" fmla="*/ 30 h 35"/>
                  <a:gd name="T12" fmla="*/ 18 w 39"/>
                  <a:gd name="T13" fmla="*/ 31 h 35"/>
                  <a:gd name="T14" fmla="*/ 11 w 39"/>
                  <a:gd name="T15" fmla="*/ 30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5">
                    <a:moveTo>
                      <a:pt x="11" y="30"/>
                    </a:moveTo>
                    <a:cubicBezTo>
                      <a:pt x="10" y="22"/>
                      <a:pt x="4" y="17"/>
                      <a:pt x="2" y="10"/>
                    </a:cubicBezTo>
                    <a:cubicBezTo>
                      <a:pt x="0" y="4"/>
                      <a:pt x="1" y="0"/>
                      <a:pt x="8" y="1"/>
                    </a:cubicBezTo>
                    <a:cubicBezTo>
                      <a:pt x="12" y="9"/>
                      <a:pt x="19" y="3"/>
                      <a:pt x="25" y="5"/>
                    </a:cubicBezTo>
                    <a:cubicBezTo>
                      <a:pt x="27" y="8"/>
                      <a:pt x="31" y="11"/>
                      <a:pt x="31" y="15"/>
                    </a:cubicBezTo>
                    <a:cubicBezTo>
                      <a:pt x="32" y="20"/>
                      <a:pt x="39" y="25"/>
                      <a:pt x="36" y="30"/>
                    </a:cubicBezTo>
                    <a:cubicBezTo>
                      <a:pt x="31" y="35"/>
                      <a:pt x="24" y="32"/>
                      <a:pt x="18" y="31"/>
                    </a:cubicBezTo>
                    <a:cubicBezTo>
                      <a:pt x="15" y="31"/>
                      <a:pt x="13" y="30"/>
                      <a:pt x="11" y="3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5" name="Freeform 808">
                <a:extLst>
                  <a:ext uri="{FF2B5EF4-FFF2-40B4-BE49-F238E27FC236}">
                    <a16:creationId xmlns:a16="http://schemas.microsoft.com/office/drawing/2014/main" id="{AC48E2D3-E372-255F-27C2-0E5CED767AC7}"/>
                  </a:ext>
                </a:extLst>
              </p:cNvPr>
              <p:cNvSpPr/>
              <p:nvPr/>
            </p:nvSpPr>
            <p:spPr bwMode="auto">
              <a:xfrm>
                <a:off x="760" y="2088"/>
                <a:ext cx="50" cy="39"/>
              </a:xfrm>
              <a:custGeom>
                <a:avLst/>
                <a:gdLst>
                  <a:gd name="T0" fmla="*/ 1 w 44"/>
                  <a:gd name="T1" fmla="*/ 0 h 34"/>
                  <a:gd name="T2" fmla="*/ 44 w 44"/>
                  <a:gd name="T3" fmla="*/ 15 h 34"/>
                  <a:gd name="T4" fmla="*/ 30 w 44"/>
                  <a:gd name="T5" fmla="*/ 33 h 34"/>
                  <a:gd name="T6" fmla="*/ 25 w 44"/>
                  <a:gd name="T7" fmla="*/ 29 h 34"/>
                  <a:gd name="T8" fmla="*/ 14 w 44"/>
                  <a:gd name="T9" fmla="*/ 19 h 34"/>
                  <a:gd name="T10" fmla="*/ 2 w 44"/>
                  <a:gd name="T11" fmla="*/ 22 h 34"/>
                  <a:gd name="T12" fmla="*/ 0 w 44"/>
                  <a:gd name="T13" fmla="*/ 6 h 34"/>
                  <a:gd name="T14" fmla="*/ 1 w 44"/>
                  <a:gd name="T15" fmla="*/ 0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34">
                    <a:moveTo>
                      <a:pt x="1" y="0"/>
                    </a:moveTo>
                    <a:cubicBezTo>
                      <a:pt x="12" y="12"/>
                      <a:pt x="29" y="10"/>
                      <a:pt x="44" y="15"/>
                    </a:cubicBezTo>
                    <a:cubicBezTo>
                      <a:pt x="42" y="24"/>
                      <a:pt x="29" y="23"/>
                      <a:pt x="30" y="33"/>
                    </a:cubicBezTo>
                    <a:cubicBezTo>
                      <a:pt x="27" y="34"/>
                      <a:pt x="24" y="32"/>
                      <a:pt x="25" y="29"/>
                    </a:cubicBezTo>
                    <a:cubicBezTo>
                      <a:pt x="29" y="16"/>
                      <a:pt x="20" y="19"/>
                      <a:pt x="14" y="19"/>
                    </a:cubicBezTo>
                    <a:cubicBezTo>
                      <a:pt x="10" y="19"/>
                      <a:pt x="5" y="26"/>
                      <a:pt x="2" y="22"/>
                    </a:cubicBezTo>
                    <a:cubicBezTo>
                      <a:pt x="0" y="18"/>
                      <a:pt x="1" y="11"/>
                      <a:pt x="0" y="6"/>
                    </a:cubicBezTo>
                    <a:cubicBezTo>
                      <a:pt x="0" y="4"/>
                      <a:pt x="1" y="2"/>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6" name="Freeform 809">
                <a:extLst>
                  <a:ext uri="{FF2B5EF4-FFF2-40B4-BE49-F238E27FC236}">
                    <a16:creationId xmlns:a16="http://schemas.microsoft.com/office/drawing/2014/main" id="{8A56A0D0-C386-6184-D84C-47F7023C03C2}"/>
                  </a:ext>
                </a:extLst>
              </p:cNvPr>
              <p:cNvSpPr/>
              <p:nvPr/>
            </p:nvSpPr>
            <p:spPr bwMode="auto">
              <a:xfrm>
                <a:off x="739" y="2049"/>
                <a:ext cx="24" cy="45"/>
              </a:xfrm>
              <a:custGeom>
                <a:avLst/>
                <a:gdLst>
                  <a:gd name="T0" fmla="*/ 1 w 21"/>
                  <a:gd name="T1" fmla="*/ 9 h 39"/>
                  <a:gd name="T2" fmla="*/ 6 w 21"/>
                  <a:gd name="T3" fmla="*/ 5 h 39"/>
                  <a:gd name="T4" fmla="*/ 18 w 21"/>
                  <a:gd name="T5" fmla="*/ 3 h 39"/>
                  <a:gd name="T6" fmla="*/ 19 w 21"/>
                  <a:gd name="T7" fmla="*/ 14 h 39"/>
                  <a:gd name="T8" fmla="*/ 14 w 21"/>
                  <a:gd name="T9" fmla="*/ 34 h 39"/>
                  <a:gd name="T10" fmla="*/ 4 w 21"/>
                  <a:gd name="T11" fmla="*/ 37 h 39"/>
                  <a:gd name="T12" fmla="*/ 2 w 21"/>
                  <a:gd name="T13" fmla="*/ 28 h 39"/>
                  <a:gd name="T14" fmla="*/ 1 w 21"/>
                  <a:gd name="T15" fmla="*/ 9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39">
                    <a:moveTo>
                      <a:pt x="1" y="9"/>
                    </a:moveTo>
                    <a:cubicBezTo>
                      <a:pt x="3" y="7"/>
                      <a:pt x="4" y="6"/>
                      <a:pt x="6" y="5"/>
                    </a:cubicBezTo>
                    <a:cubicBezTo>
                      <a:pt x="10" y="3"/>
                      <a:pt x="14" y="0"/>
                      <a:pt x="18" y="3"/>
                    </a:cubicBezTo>
                    <a:cubicBezTo>
                      <a:pt x="21" y="6"/>
                      <a:pt x="20" y="10"/>
                      <a:pt x="19" y="14"/>
                    </a:cubicBezTo>
                    <a:cubicBezTo>
                      <a:pt x="18" y="21"/>
                      <a:pt x="16" y="27"/>
                      <a:pt x="14" y="34"/>
                    </a:cubicBezTo>
                    <a:cubicBezTo>
                      <a:pt x="11" y="37"/>
                      <a:pt x="8" y="39"/>
                      <a:pt x="4" y="37"/>
                    </a:cubicBezTo>
                    <a:cubicBezTo>
                      <a:pt x="0" y="36"/>
                      <a:pt x="2" y="31"/>
                      <a:pt x="2" y="28"/>
                    </a:cubicBezTo>
                    <a:cubicBezTo>
                      <a:pt x="2" y="21"/>
                      <a:pt x="2" y="15"/>
                      <a:pt x="1" y="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7" name="Freeform 810">
                <a:extLst>
                  <a:ext uri="{FF2B5EF4-FFF2-40B4-BE49-F238E27FC236}">
                    <a16:creationId xmlns:a16="http://schemas.microsoft.com/office/drawing/2014/main" id="{9A5FA726-1CE3-1119-3513-7FECBEA6C202}"/>
                  </a:ext>
                </a:extLst>
              </p:cNvPr>
              <p:cNvSpPr/>
              <p:nvPr/>
            </p:nvSpPr>
            <p:spPr bwMode="auto">
              <a:xfrm>
                <a:off x="556" y="2039"/>
                <a:ext cx="33" cy="41"/>
              </a:xfrm>
              <a:custGeom>
                <a:avLst/>
                <a:gdLst>
                  <a:gd name="T0" fmla="*/ 6 w 28"/>
                  <a:gd name="T1" fmla="*/ 23 h 36"/>
                  <a:gd name="T2" fmla="*/ 5 w 28"/>
                  <a:gd name="T3" fmla="*/ 22 h 36"/>
                  <a:gd name="T4" fmla="*/ 5 w 28"/>
                  <a:gd name="T5" fmla="*/ 3 h 36"/>
                  <a:gd name="T6" fmla="*/ 18 w 28"/>
                  <a:gd name="T7" fmla="*/ 12 h 36"/>
                  <a:gd name="T8" fmla="*/ 22 w 28"/>
                  <a:gd name="T9" fmla="*/ 24 h 36"/>
                  <a:gd name="T10" fmla="*/ 23 w 28"/>
                  <a:gd name="T11" fmla="*/ 34 h 36"/>
                  <a:gd name="T12" fmla="*/ 13 w 28"/>
                  <a:gd name="T13" fmla="*/ 29 h 36"/>
                  <a:gd name="T14" fmla="*/ 6 w 28"/>
                  <a:gd name="T15" fmla="*/ 23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36">
                    <a:moveTo>
                      <a:pt x="6" y="23"/>
                    </a:moveTo>
                    <a:cubicBezTo>
                      <a:pt x="6" y="23"/>
                      <a:pt x="6" y="22"/>
                      <a:pt x="5" y="22"/>
                    </a:cubicBezTo>
                    <a:cubicBezTo>
                      <a:pt x="4" y="16"/>
                      <a:pt x="0" y="7"/>
                      <a:pt x="5" y="3"/>
                    </a:cubicBezTo>
                    <a:cubicBezTo>
                      <a:pt x="10" y="0"/>
                      <a:pt x="13" y="10"/>
                      <a:pt x="18" y="12"/>
                    </a:cubicBezTo>
                    <a:cubicBezTo>
                      <a:pt x="20" y="16"/>
                      <a:pt x="21" y="20"/>
                      <a:pt x="22" y="24"/>
                    </a:cubicBezTo>
                    <a:cubicBezTo>
                      <a:pt x="23" y="27"/>
                      <a:pt x="28" y="31"/>
                      <a:pt x="23" y="34"/>
                    </a:cubicBezTo>
                    <a:cubicBezTo>
                      <a:pt x="20" y="36"/>
                      <a:pt x="16" y="32"/>
                      <a:pt x="13" y="29"/>
                    </a:cubicBezTo>
                    <a:cubicBezTo>
                      <a:pt x="11" y="27"/>
                      <a:pt x="8" y="25"/>
                      <a:pt x="6"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17432" name="Freeform 812">
              <a:extLst>
                <a:ext uri="{FF2B5EF4-FFF2-40B4-BE49-F238E27FC236}">
                  <a16:creationId xmlns:a16="http://schemas.microsoft.com/office/drawing/2014/main" id="{B15DA4FF-8916-8229-C202-0D54D35A8D3D}"/>
                </a:ext>
              </a:extLst>
            </p:cNvPr>
            <p:cNvSpPr/>
            <p:nvPr/>
          </p:nvSpPr>
          <p:spPr bwMode="auto">
            <a:xfrm>
              <a:off x="1084263" y="3201988"/>
              <a:ext cx="31750" cy="61913"/>
            </a:xfrm>
            <a:custGeom>
              <a:avLst/>
              <a:gdLst>
                <a:gd name="T0" fmla="*/ 0 w 18"/>
                <a:gd name="T1" fmla="*/ 14 h 34"/>
                <a:gd name="T2" fmla="*/ 16 w 18"/>
                <a:gd name="T3" fmla="*/ 0 h 34"/>
                <a:gd name="T4" fmla="*/ 18 w 18"/>
                <a:gd name="T5" fmla="*/ 24 h 34"/>
                <a:gd name="T6" fmla="*/ 13 w 18"/>
                <a:gd name="T7" fmla="*/ 34 h 34"/>
                <a:gd name="T8" fmla="*/ 0 w 18"/>
                <a:gd name="T9" fmla="*/ 14 h 34"/>
              </a:gdLst>
              <a:ahLst/>
              <a:cxnLst>
                <a:cxn ang="0">
                  <a:pos x="T0" y="T1"/>
                </a:cxn>
                <a:cxn ang="0">
                  <a:pos x="T2" y="T3"/>
                </a:cxn>
                <a:cxn ang="0">
                  <a:pos x="T4" y="T5"/>
                </a:cxn>
                <a:cxn ang="0">
                  <a:pos x="T6" y="T7"/>
                </a:cxn>
                <a:cxn ang="0">
                  <a:pos x="T8" y="T9"/>
                </a:cxn>
              </a:cxnLst>
              <a:rect l="0" t="0" r="r" b="b"/>
              <a:pathLst>
                <a:path w="18" h="34">
                  <a:moveTo>
                    <a:pt x="0" y="14"/>
                  </a:moveTo>
                  <a:cubicBezTo>
                    <a:pt x="5" y="9"/>
                    <a:pt x="11" y="5"/>
                    <a:pt x="16" y="0"/>
                  </a:cubicBezTo>
                  <a:cubicBezTo>
                    <a:pt x="18" y="9"/>
                    <a:pt x="18" y="17"/>
                    <a:pt x="18" y="24"/>
                  </a:cubicBezTo>
                  <a:cubicBezTo>
                    <a:pt x="17" y="28"/>
                    <a:pt x="16" y="31"/>
                    <a:pt x="13" y="34"/>
                  </a:cubicBezTo>
                  <a:cubicBezTo>
                    <a:pt x="6" y="29"/>
                    <a:pt x="9" y="17"/>
                    <a:pt x="0"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33" name="Freeform 813">
              <a:extLst>
                <a:ext uri="{FF2B5EF4-FFF2-40B4-BE49-F238E27FC236}">
                  <a16:creationId xmlns:a16="http://schemas.microsoft.com/office/drawing/2014/main" id="{D27B8EF9-BE56-A18F-2528-A5642672BD04}"/>
                </a:ext>
              </a:extLst>
            </p:cNvPr>
            <p:cNvSpPr/>
            <p:nvPr/>
          </p:nvSpPr>
          <p:spPr bwMode="auto">
            <a:xfrm>
              <a:off x="1190625" y="3494088"/>
              <a:ext cx="47625" cy="36513"/>
            </a:xfrm>
            <a:custGeom>
              <a:avLst/>
              <a:gdLst>
                <a:gd name="T0" fmla="*/ 0 w 26"/>
                <a:gd name="T1" fmla="*/ 20 h 20"/>
                <a:gd name="T2" fmla="*/ 2 w 26"/>
                <a:gd name="T3" fmla="*/ 5 h 20"/>
                <a:gd name="T4" fmla="*/ 26 w 26"/>
                <a:gd name="T5" fmla="*/ 10 h 20"/>
                <a:gd name="T6" fmla="*/ 0 w 26"/>
                <a:gd name="T7" fmla="*/ 20 h 20"/>
              </a:gdLst>
              <a:ahLst/>
              <a:cxnLst>
                <a:cxn ang="0">
                  <a:pos x="T0" y="T1"/>
                </a:cxn>
                <a:cxn ang="0">
                  <a:pos x="T2" y="T3"/>
                </a:cxn>
                <a:cxn ang="0">
                  <a:pos x="T4" y="T5"/>
                </a:cxn>
                <a:cxn ang="0">
                  <a:pos x="T6" y="T7"/>
                </a:cxn>
              </a:cxnLst>
              <a:rect l="0" t="0" r="r" b="b"/>
              <a:pathLst>
                <a:path w="26" h="20">
                  <a:moveTo>
                    <a:pt x="0" y="20"/>
                  </a:moveTo>
                  <a:cubicBezTo>
                    <a:pt x="1" y="15"/>
                    <a:pt x="1" y="10"/>
                    <a:pt x="2" y="5"/>
                  </a:cubicBezTo>
                  <a:cubicBezTo>
                    <a:pt x="11" y="0"/>
                    <a:pt x="16" y="10"/>
                    <a:pt x="26" y="10"/>
                  </a:cubicBezTo>
                  <a:cubicBezTo>
                    <a:pt x="18" y="20"/>
                    <a:pt x="8" y="16"/>
                    <a:pt x="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34" name="Freeform 814">
              <a:extLst>
                <a:ext uri="{FF2B5EF4-FFF2-40B4-BE49-F238E27FC236}">
                  <a16:creationId xmlns:a16="http://schemas.microsoft.com/office/drawing/2014/main" id="{5F96BB38-0039-1D22-621F-6A46D6B2E430}"/>
                </a:ext>
              </a:extLst>
            </p:cNvPr>
            <p:cNvSpPr/>
            <p:nvPr/>
          </p:nvSpPr>
          <p:spPr bwMode="auto">
            <a:xfrm>
              <a:off x="906463" y="2838451"/>
              <a:ext cx="15875" cy="17463"/>
            </a:xfrm>
            <a:custGeom>
              <a:avLst/>
              <a:gdLst>
                <a:gd name="T0" fmla="*/ 0 w 8"/>
                <a:gd name="T1" fmla="*/ 10 h 10"/>
                <a:gd name="T2" fmla="*/ 8 w 8"/>
                <a:gd name="T3" fmla="*/ 7 h 10"/>
                <a:gd name="T4" fmla="*/ 0 w 8"/>
                <a:gd name="T5" fmla="*/ 10 h 10"/>
              </a:gdLst>
              <a:ahLst/>
              <a:cxnLst>
                <a:cxn ang="0">
                  <a:pos x="T0" y="T1"/>
                </a:cxn>
                <a:cxn ang="0">
                  <a:pos x="T2" y="T3"/>
                </a:cxn>
                <a:cxn ang="0">
                  <a:pos x="T4" y="T5"/>
                </a:cxn>
              </a:cxnLst>
              <a:rect l="0" t="0" r="r" b="b"/>
              <a:pathLst>
                <a:path w="8" h="10">
                  <a:moveTo>
                    <a:pt x="0" y="10"/>
                  </a:moveTo>
                  <a:cubicBezTo>
                    <a:pt x="2" y="7"/>
                    <a:pt x="3" y="0"/>
                    <a:pt x="8" y="7"/>
                  </a:cubicBezTo>
                  <a:cubicBezTo>
                    <a:pt x="5" y="8"/>
                    <a:pt x="3" y="9"/>
                    <a:pt x="0" y="1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35" name="Freeform 815">
              <a:extLst>
                <a:ext uri="{FF2B5EF4-FFF2-40B4-BE49-F238E27FC236}">
                  <a16:creationId xmlns:a16="http://schemas.microsoft.com/office/drawing/2014/main" id="{78A1F1C1-3E58-66E5-658D-DAF74C1A72E1}"/>
                </a:ext>
              </a:extLst>
            </p:cNvPr>
            <p:cNvSpPr/>
            <p:nvPr/>
          </p:nvSpPr>
          <p:spPr bwMode="auto">
            <a:xfrm>
              <a:off x="922338" y="2852738"/>
              <a:ext cx="3175" cy="6350"/>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1" y="1"/>
                    <a:pt x="2" y="3"/>
                    <a:pt x="2" y="4"/>
                  </a:cubicBezTo>
                  <a:cubicBezTo>
                    <a:pt x="0" y="3"/>
                    <a:pt x="0" y="2"/>
                    <a:pt x="0" y="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36" name="Freeform 816">
              <a:extLst>
                <a:ext uri="{FF2B5EF4-FFF2-40B4-BE49-F238E27FC236}">
                  <a16:creationId xmlns:a16="http://schemas.microsoft.com/office/drawing/2014/main" id="{C2EB89A7-04BA-F98A-8D26-01B658C42111}"/>
                </a:ext>
              </a:extLst>
            </p:cNvPr>
            <p:cNvSpPr/>
            <p:nvPr/>
          </p:nvSpPr>
          <p:spPr bwMode="auto">
            <a:xfrm>
              <a:off x="1052513" y="1514476"/>
              <a:ext cx="1588" cy="317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0"/>
                    <a:pt x="1" y="1"/>
                  </a:cubicBezTo>
                  <a:cubicBezTo>
                    <a:pt x="1" y="1"/>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37" name="Freeform 817">
              <a:extLst>
                <a:ext uri="{FF2B5EF4-FFF2-40B4-BE49-F238E27FC236}">
                  <a16:creationId xmlns:a16="http://schemas.microsoft.com/office/drawing/2014/main" id="{7DFA0043-1A3C-6A4B-FCB0-9712373BB4B6}"/>
                </a:ext>
              </a:extLst>
            </p:cNvPr>
            <p:cNvSpPr/>
            <p:nvPr/>
          </p:nvSpPr>
          <p:spPr bwMode="auto">
            <a:xfrm>
              <a:off x="1220788" y="2900363"/>
              <a:ext cx="12700" cy="4763"/>
            </a:xfrm>
            <a:custGeom>
              <a:avLst/>
              <a:gdLst>
                <a:gd name="T0" fmla="*/ 0 w 7"/>
                <a:gd name="T1" fmla="*/ 3 h 3"/>
                <a:gd name="T2" fmla="*/ 7 w 7"/>
                <a:gd name="T3" fmla="*/ 1 h 3"/>
                <a:gd name="T4" fmla="*/ 0 w 7"/>
                <a:gd name="T5" fmla="*/ 3 h 3"/>
              </a:gdLst>
              <a:ahLst/>
              <a:cxnLst>
                <a:cxn ang="0">
                  <a:pos x="T0" y="T1"/>
                </a:cxn>
                <a:cxn ang="0">
                  <a:pos x="T2" y="T3"/>
                </a:cxn>
                <a:cxn ang="0">
                  <a:pos x="T4" y="T5"/>
                </a:cxn>
              </a:cxnLst>
              <a:rect l="0" t="0" r="r" b="b"/>
              <a:pathLst>
                <a:path w="7" h="3">
                  <a:moveTo>
                    <a:pt x="0" y="3"/>
                  </a:moveTo>
                  <a:cubicBezTo>
                    <a:pt x="2" y="0"/>
                    <a:pt x="5" y="1"/>
                    <a:pt x="7" y="1"/>
                  </a:cubicBezTo>
                  <a:cubicBezTo>
                    <a:pt x="6" y="3"/>
                    <a:pt x="3" y="3"/>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38" name="Freeform 818">
              <a:extLst>
                <a:ext uri="{FF2B5EF4-FFF2-40B4-BE49-F238E27FC236}">
                  <a16:creationId xmlns:a16="http://schemas.microsoft.com/office/drawing/2014/main" id="{42F1B655-2526-FD6F-DC9A-48CC6B1C10A5}"/>
                </a:ext>
              </a:extLst>
            </p:cNvPr>
            <p:cNvSpPr/>
            <p:nvPr/>
          </p:nvSpPr>
          <p:spPr bwMode="auto">
            <a:xfrm>
              <a:off x="1217613" y="2905126"/>
              <a:ext cx="3175" cy="3175"/>
            </a:xfrm>
            <a:custGeom>
              <a:avLst/>
              <a:gdLst>
                <a:gd name="T0" fmla="*/ 0 w 2"/>
                <a:gd name="T1" fmla="*/ 0 h 2"/>
                <a:gd name="T2" fmla="*/ 2 w 2"/>
                <a:gd name="T3" fmla="*/ 0 h 2"/>
                <a:gd name="T4" fmla="*/ 0 w 2"/>
                <a:gd name="T5" fmla="*/ 0 h 2"/>
              </a:gdLst>
              <a:ahLst/>
              <a:cxnLst>
                <a:cxn ang="0">
                  <a:pos x="T0" y="T1"/>
                </a:cxn>
                <a:cxn ang="0">
                  <a:pos x="T2" y="T3"/>
                </a:cxn>
                <a:cxn ang="0">
                  <a:pos x="T4" y="T5"/>
                </a:cxn>
              </a:cxnLst>
              <a:rect l="0" t="0" r="r" b="b"/>
              <a:pathLst>
                <a:path w="2" h="2">
                  <a:moveTo>
                    <a:pt x="0" y="0"/>
                  </a:moveTo>
                  <a:cubicBezTo>
                    <a:pt x="0" y="0"/>
                    <a:pt x="1" y="0"/>
                    <a:pt x="2" y="0"/>
                  </a:cubicBezTo>
                  <a:cubicBezTo>
                    <a:pt x="1" y="2"/>
                    <a:pt x="0" y="2"/>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39" name="Freeform 819">
              <a:extLst>
                <a:ext uri="{FF2B5EF4-FFF2-40B4-BE49-F238E27FC236}">
                  <a16:creationId xmlns:a16="http://schemas.microsoft.com/office/drawing/2014/main" id="{B96A3832-CC8C-D661-14A6-73E69A2796E0}"/>
                </a:ext>
              </a:extLst>
            </p:cNvPr>
            <p:cNvSpPr/>
            <p:nvPr/>
          </p:nvSpPr>
          <p:spPr bwMode="auto">
            <a:xfrm>
              <a:off x="1354138" y="3167063"/>
              <a:ext cx="1588" cy="3175"/>
            </a:xfrm>
            <a:custGeom>
              <a:avLst/>
              <a:gdLst>
                <a:gd name="T0" fmla="*/ 1 w 1"/>
                <a:gd name="T1" fmla="*/ 1 h 2"/>
                <a:gd name="T2" fmla="*/ 1 w 1"/>
                <a:gd name="T3" fmla="*/ 2 h 2"/>
                <a:gd name="T4" fmla="*/ 0 w 1"/>
                <a:gd name="T5" fmla="*/ 1 h 2"/>
                <a:gd name="T6" fmla="*/ 1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2"/>
                    <a:pt x="1" y="2"/>
                  </a:cubicBezTo>
                  <a:cubicBezTo>
                    <a:pt x="0" y="2"/>
                    <a:pt x="0" y="1"/>
                    <a:pt x="0" y="1"/>
                  </a:cubicBezTo>
                  <a:cubicBezTo>
                    <a:pt x="0" y="1"/>
                    <a:pt x="1" y="0"/>
                    <a:pt x="1" y="0"/>
                  </a:cubicBezTo>
                  <a:cubicBezTo>
                    <a:pt x="1" y="1"/>
                    <a:pt x="1" y="1"/>
                    <a:pt x="1" y="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40" name="Freeform 820">
              <a:extLst>
                <a:ext uri="{FF2B5EF4-FFF2-40B4-BE49-F238E27FC236}">
                  <a16:creationId xmlns:a16="http://schemas.microsoft.com/office/drawing/2014/main" id="{BF116BD2-2EE6-0C87-5842-B9F3CD988AF5}"/>
                </a:ext>
              </a:extLst>
            </p:cNvPr>
            <p:cNvSpPr/>
            <p:nvPr/>
          </p:nvSpPr>
          <p:spPr bwMode="auto">
            <a:xfrm>
              <a:off x="1114425" y="1484313"/>
              <a:ext cx="9525" cy="9525"/>
            </a:xfrm>
            <a:custGeom>
              <a:avLst/>
              <a:gdLst>
                <a:gd name="T0" fmla="*/ 0 w 5"/>
                <a:gd name="T1" fmla="*/ 0 h 5"/>
                <a:gd name="T2" fmla="*/ 5 w 5"/>
                <a:gd name="T3" fmla="*/ 5 h 5"/>
                <a:gd name="T4" fmla="*/ 0 w 5"/>
                <a:gd name="T5" fmla="*/ 0 h 5"/>
              </a:gdLst>
              <a:ahLst/>
              <a:cxnLst>
                <a:cxn ang="0">
                  <a:pos x="T0" y="T1"/>
                </a:cxn>
                <a:cxn ang="0">
                  <a:pos x="T2" y="T3"/>
                </a:cxn>
                <a:cxn ang="0">
                  <a:pos x="T4" y="T5"/>
                </a:cxn>
              </a:cxnLst>
              <a:rect l="0" t="0" r="r" b="b"/>
              <a:pathLst>
                <a:path w="5" h="5">
                  <a:moveTo>
                    <a:pt x="0" y="0"/>
                  </a:moveTo>
                  <a:cubicBezTo>
                    <a:pt x="3" y="0"/>
                    <a:pt x="5" y="2"/>
                    <a:pt x="5" y="5"/>
                  </a:cubicBezTo>
                  <a:cubicBezTo>
                    <a:pt x="2" y="5"/>
                    <a:pt x="0" y="3"/>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41" name="Freeform 821">
              <a:extLst>
                <a:ext uri="{FF2B5EF4-FFF2-40B4-BE49-F238E27FC236}">
                  <a16:creationId xmlns:a16="http://schemas.microsoft.com/office/drawing/2014/main" id="{1925DD0E-0EF9-E6DB-FB9D-052CBF18F3AC}"/>
                </a:ext>
              </a:extLst>
            </p:cNvPr>
            <p:cNvSpPr/>
            <p:nvPr/>
          </p:nvSpPr>
          <p:spPr bwMode="auto">
            <a:xfrm>
              <a:off x="1458913" y="987426"/>
              <a:ext cx="4763" cy="9525"/>
            </a:xfrm>
            <a:custGeom>
              <a:avLst/>
              <a:gdLst>
                <a:gd name="T0" fmla="*/ 0 w 2"/>
                <a:gd name="T1" fmla="*/ 5 h 5"/>
                <a:gd name="T2" fmla="*/ 1 w 2"/>
                <a:gd name="T3" fmla="*/ 0 h 5"/>
                <a:gd name="T4" fmla="*/ 1 w 2"/>
                <a:gd name="T5" fmla="*/ 0 h 5"/>
                <a:gd name="T6" fmla="*/ 0 w 2"/>
                <a:gd name="T7" fmla="*/ 5 h 5"/>
              </a:gdLst>
              <a:ahLst/>
              <a:cxnLst>
                <a:cxn ang="0">
                  <a:pos x="T0" y="T1"/>
                </a:cxn>
                <a:cxn ang="0">
                  <a:pos x="T2" y="T3"/>
                </a:cxn>
                <a:cxn ang="0">
                  <a:pos x="T4" y="T5"/>
                </a:cxn>
                <a:cxn ang="0">
                  <a:pos x="T6" y="T7"/>
                </a:cxn>
              </a:cxnLst>
              <a:rect l="0" t="0" r="r" b="b"/>
              <a:pathLst>
                <a:path w="2" h="5">
                  <a:moveTo>
                    <a:pt x="0" y="5"/>
                  </a:moveTo>
                  <a:cubicBezTo>
                    <a:pt x="0" y="3"/>
                    <a:pt x="0" y="1"/>
                    <a:pt x="1" y="0"/>
                  </a:cubicBezTo>
                  <a:cubicBezTo>
                    <a:pt x="1" y="0"/>
                    <a:pt x="1" y="0"/>
                    <a:pt x="1" y="0"/>
                  </a:cubicBezTo>
                  <a:cubicBezTo>
                    <a:pt x="2" y="2"/>
                    <a:pt x="1" y="4"/>
                    <a:pt x="0" y="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42" name="Freeform 822">
              <a:extLst>
                <a:ext uri="{FF2B5EF4-FFF2-40B4-BE49-F238E27FC236}">
                  <a16:creationId xmlns:a16="http://schemas.microsoft.com/office/drawing/2014/main" id="{1290EB47-D47B-CFA4-CAEF-D2E7C5E0977D}"/>
                </a:ext>
              </a:extLst>
            </p:cNvPr>
            <p:cNvSpPr/>
            <p:nvPr/>
          </p:nvSpPr>
          <p:spPr bwMode="auto">
            <a:xfrm>
              <a:off x="1292225" y="1282701"/>
              <a:ext cx="3175" cy="3175"/>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1" y="2"/>
                    <a:pt x="1" y="1"/>
                    <a:pt x="0" y="0"/>
                  </a:cubicBezTo>
                  <a:cubicBezTo>
                    <a:pt x="1" y="1"/>
                    <a:pt x="1" y="2"/>
                    <a:pt x="2" y="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43" name="Freeform 823">
              <a:extLst>
                <a:ext uri="{FF2B5EF4-FFF2-40B4-BE49-F238E27FC236}">
                  <a16:creationId xmlns:a16="http://schemas.microsoft.com/office/drawing/2014/main" id="{09449F8E-F8BB-7EE5-FE36-B5FC5419B93F}"/>
                </a:ext>
              </a:extLst>
            </p:cNvPr>
            <p:cNvSpPr/>
            <p:nvPr/>
          </p:nvSpPr>
          <p:spPr bwMode="auto">
            <a:xfrm>
              <a:off x="1354138" y="741363"/>
              <a:ext cx="3175" cy="6350"/>
            </a:xfrm>
            <a:custGeom>
              <a:avLst/>
              <a:gdLst>
                <a:gd name="T0" fmla="*/ 0 w 2"/>
                <a:gd name="T1" fmla="*/ 0 h 3"/>
                <a:gd name="T2" fmla="*/ 2 w 2"/>
                <a:gd name="T3" fmla="*/ 0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0" y="0"/>
                    <a:pt x="1" y="0"/>
                    <a:pt x="2" y="0"/>
                  </a:cubicBezTo>
                  <a:cubicBezTo>
                    <a:pt x="2" y="1"/>
                    <a:pt x="1" y="2"/>
                    <a:pt x="1" y="3"/>
                  </a:cubicBezTo>
                  <a:cubicBezTo>
                    <a:pt x="0" y="2"/>
                    <a:pt x="0"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44" name="Freeform 824">
              <a:extLst>
                <a:ext uri="{FF2B5EF4-FFF2-40B4-BE49-F238E27FC236}">
                  <a16:creationId xmlns:a16="http://schemas.microsoft.com/office/drawing/2014/main" id="{7039D5B9-6B8A-08B6-7A3E-1E4642A26724}"/>
                </a:ext>
              </a:extLst>
            </p:cNvPr>
            <p:cNvSpPr/>
            <p:nvPr/>
          </p:nvSpPr>
          <p:spPr bwMode="auto">
            <a:xfrm>
              <a:off x="1347788" y="736601"/>
              <a:ext cx="6350" cy="476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1" y="1"/>
                    <a:pt x="2" y="2"/>
                    <a:pt x="3" y="3"/>
                  </a:cubicBezTo>
                  <a:cubicBezTo>
                    <a:pt x="2" y="2"/>
                    <a:pt x="1"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45" name="Freeform 825">
              <a:extLst>
                <a:ext uri="{FF2B5EF4-FFF2-40B4-BE49-F238E27FC236}">
                  <a16:creationId xmlns:a16="http://schemas.microsoft.com/office/drawing/2014/main" id="{ECA20269-506C-8B2E-A033-3251BE0661A3}"/>
                </a:ext>
              </a:extLst>
            </p:cNvPr>
            <p:cNvSpPr/>
            <p:nvPr/>
          </p:nvSpPr>
          <p:spPr bwMode="auto">
            <a:xfrm>
              <a:off x="1371600" y="955676"/>
              <a:ext cx="1588" cy="3175"/>
            </a:xfrm>
            <a:custGeom>
              <a:avLst/>
              <a:gdLst>
                <a:gd name="T0" fmla="*/ 1 w 1"/>
                <a:gd name="T1" fmla="*/ 1 h 2"/>
                <a:gd name="T2" fmla="*/ 1 w 1"/>
                <a:gd name="T3" fmla="*/ 2 h 2"/>
                <a:gd name="T4" fmla="*/ 0 w 1"/>
                <a:gd name="T5" fmla="*/ 1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2"/>
                  </a:cubicBezTo>
                  <a:cubicBezTo>
                    <a:pt x="0" y="1"/>
                    <a:pt x="0" y="1"/>
                    <a:pt x="0" y="1"/>
                  </a:cubicBezTo>
                  <a:cubicBezTo>
                    <a:pt x="0" y="1"/>
                    <a:pt x="0" y="0"/>
                    <a:pt x="0" y="0"/>
                  </a:cubicBezTo>
                  <a:cubicBezTo>
                    <a:pt x="1" y="0"/>
                    <a:pt x="1" y="1"/>
                    <a:pt x="1" y="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46" name="Freeform 826">
              <a:extLst>
                <a:ext uri="{FF2B5EF4-FFF2-40B4-BE49-F238E27FC236}">
                  <a16:creationId xmlns:a16="http://schemas.microsoft.com/office/drawing/2014/main" id="{A4FD80E2-3A95-270F-BF33-59F963567917}"/>
                </a:ext>
              </a:extLst>
            </p:cNvPr>
            <p:cNvSpPr/>
            <p:nvPr/>
          </p:nvSpPr>
          <p:spPr bwMode="auto">
            <a:xfrm>
              <a:off x="1422400" y="1031876"/>
              <a:ext cx="1588" cy="1588"/>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1"/>
                    <a:pt x="1"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47" name="Freeform 827">
              <a:extLst>
                <a:ext uri="{FF2B5EF4-FFF2-40B4-BE49-F238E27FC236}">
                  <a16:creationId xmlns:a16="http://schemas.microsoft.com/office/drawing/2014/main" id="{9AFC54BC-9895-CAB8-A0EC-FFEFECD239AF}"/>
                </a:ext>
              </a:extLst>
            </p:cNvPr>
            <p:cNvSpPr/>
            <p:nvPr/>
          </p:nvSpPr>
          <p:spPr bwMode="auto">
            <a:xfrm>
              <a:off x="1520825" y="3722688"/>
              <a:ext cx="4763" cy="4763"/>
            </a:xfrm>
            <a:custGeom>
              <a:avLst/>
              <a:gdLst>
                <a:gd name="T0" fmla="*/ 2 w 2"/>
                <a:gd name="T1" fmla="*/ 3 h 3"/>
                <a:gd name="T2" fmla="*/ 0 w 2"/>
                <a:gd name="T3" fmla="*/ 3 h 3"/>
                <a:gd name="T4" fmla="*/ 0 w 2"/>
                <a:gd name="T5" fmla="*/ 1 h 3"/>
                <a:gd name="T6" fmla="*/ 2 w 2"/>
                <a:gd name="T7" fmla="*/ 0 h 3"/>
                <a:gd name="T8" fmla="*/ 2 w 2"/>
                <a:gd name="T9" fmla="*/ 3 h 3"/>
              </a:gdLst>
              <a:ahLst/>
              <a:cxnLst>
                <a:cxn ang="0">
                  <a:pos x="T0" y="T1"/>
                </a:cxn>
                <a:cxn ang="0">
                  <a:pos x="T2" y="T3"/>
                </a:cxn>
                <a:cxn ang="0">
                  <a:pos x="T4" y="T5"/>
                </a:cxn>
                <a:cxn ang="0">
                  <a:pos x="T6" y="T7"/>
                </a:cxn>
                <a:cxn ang="0">
                  <a:pos x="T8" y="T9"/>
                </a:cxn>
              </a:cxnLst>
              <a:rect l="0" t="0" r="r" b="b"/>
              <a:pathLst>
                <a:path w="2" h="3">
                  <a:moveTo>
                    <a:pt x="2" y="3"/>
                  </a:moveTo>
                  <a:cubicBezTo>
                    <a:pt x="1" y="3"/>
                    <a:pt x="0" y="3"/>
                    <a:pt x="0" y="3"/>
                  </a:cubicBezTo>
                  <a:cubicBezTo>
                    <a:pt x="0" y="2"/>
                    <a:pt x="0" y="2"/>
                    <a:pt x="0" y="1"/>
                  </a:cubicBezTo>
                  <a:cubicBezTo>
                    <a:pt x="0" y="1"/>
                    <a:pt x="1" y="1"/>
                    <a:pt x="2" y="0"/>
                  </a:cubicBezTo>
                  <a:cubicBezTo>
                    <a:pt x="2" y="1"/>
                    <a:pt x="2" y="2"/>
                    <a:pt x="2" y="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48" name="Freeform 828">
              <a:extLst>
                <a:ext uri="{FF2B5EF4-FFF2-40B4-BE49-F238E27FC236}">
                  <a16:creationId xmlns:a16="http://schemas.microsoft.com/office/drawing/2014/main" id="{E0A52AA1-1742-E7B4-5E6B-CE5E28656F06}"/>
                </a:ext>
              </a:extLst>
            </p:cNvPr>
            <p:cNvSpPr/>
            <p:nvPr/>
          </p:nvSpPr>
          <p:spPr bwMode="auto">
            <a:xfrm>
              <a:off x="1538288" y="2105026"/>
              <a:ext cx="1588" cy="1588"/>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0"/>
                    <a:pt x="1" y="1"/>
                  </a:cubicBezTo>
                  <a:cubicBezTo>
                    <a:pt x="1" y="0"/>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49" name="Freeform 829">
              <a:extLst>
                <a:ext uri="{FF2B5EF4-FFF2-40B4-BE49-F238E27FC236}">
                  <a16:creationId xmlns:a16="http://schemas.microsoft.com/office/drawing/2014/main" id="{4FB22897-3C7B-1881-7A0A-72753E323A7E}"/>
                </a:ext>
              </a:extLst>
            </p:cNvPr>
            <p:cNvSpPr/>
            <p:nvPr/>
          </p:nvSpPr>
          <p:spPr bwMode="auto">
            <a:xfrm>
              <a:off x="1444625" y="3740151"/>
              <a:ext cx="4763" cy="4763"/>
            </a:xfrm>
            <a:custGeom>
              <a:avLst/>
              <a:gdLst>
                <a:gd name="T0" fmla="*/ 0 w 3"/>
                <a:gd name="T1" fmla="*/ 3 h 3"/>
                <a:gd name="T2" fmla="*/ 3 w 3"/>
                <a:gd name="T3" fmla="*/ 0 h 3"/>
                <a:gd name="T4" fmla="*/ 3 w 3"/>
                <a:gd name="T5" fmla="*/ 1 h 3"/>
                <a:gd name="T6" fmla="*/ 0 w 3"/>
                <a:gd name="T7" fmla="*/ 3 h 3"/>
              </a:gdLst>
              <a:ahLst/>
              <a:cxnLst>
                <a:cxn ang="0">
                  <a:pos x="T0" y="T1"/>
                </a:cxn>
                <a:cxn ang="0">
                  <a:pos x="T2" y="T3"/>
                </a:cxn>
                <a:cxn ang="0">
                  <a:pos x="T4" y="T5"/>
                </a:cxn>
                <a:cxn ang="0">
                  <a:pos x="T6" y="T7"/>
                </a:cxn>
              </a:cxnLst>
              <a:rect l="0" t="0" r="r" b="b"/>
              <a:pathLst>
                <a:path w="3" h="3">
                  <a:moveTo>
                    <a:pt x="0" y="3"/>
                  </a:moveTo>
                  <a:cubicBezTo>
                    <a:pt x="1" y="2"/>
                    <a:pt x="2" y="1"/>
                    <a:pt x="3" y="0"/>
                  </a:cubicBezTo>
                  <a:cubicBezTo>
                    <a:pt x="3" y="0"/>
                    <a:pt x="3" y="1"/>
                    <a:pt x="3" y="1"/>
                  </a:cubicBezTo>
                  <a:cubicBezTo>
                    <a:pt x="2" y="1"/>
                    <a:pt x="1" y="2"/>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50" name="Freeform 830">
              <a:extLst>
                <a:ext uri="{FF2B5EF4-FFF2-40B4-BE49-F238E27FC236}">
                  <a16:creationId xmlns:a16="http://schemas.microsoft.com/office/drawing/2014/main" id="{73B2AB23-1347-A681-127C-ABFE5E962470}"/>
                </a:ext>
              </a:extLst>
            </p:cNvPr>
            <p:cNvSpPr/>
            <p:nvPr/>
          </p:nvSpPr>
          <p:spPr bwMode="auto">
            <a:xfrm>
              <a:off x="1443038" y="3744913"/>
              <a:ext cx="1588" cy="317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0"/>
                    <a:pt x="1" y="0"/>
                    <a:pt x="1" y="0"/>
                  </a:cubicBezTo>
                  <a:cubicBezTo>
                    <a:pt x="1" y="0"/>
                    <a:pt x="1" y="0"/>
                    <a:pt x="1"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51" name="Freeform 831">
              <a:extLst>
                <a:ext uri="{FF2B5EF4-FFF2-40B4-BE49-F238E27FC236}">
                  <a16:creationId xmlns:a16="http://schemas.microsoft.com/office/drawing/2014/main" id="{E3A7A61F-A4B5-F8D5-9197-AAE3D1E6A1DA}"/>
                </a:ext>
              </a:extLst>
            </p:cNvPr>
            <p:cNvSpPr/>
            <p:nvPr/>
          </p:nvSpPr>
          <p:spPr bwMode="auto">
            <a:xfrm>
              <a:off x="750888" y="2803526"/>
              <a:ext cx="3175" cy="6350"/>
            </a:xfrm>
            <a:custGeom>
              <a:avLst/>
              <a:gdLst>
                <a:gd name="T0" fmla="*/ 0 w 2"/>
                <a:gd name="T1" fmla="*/ 4 h 4"/>
                <a:gd name="T2" fmla="*/ 0 w 2"/>
                <a:gd name="T3" fmla="*/ 1 h 4"/>
                <a:gd name="T4" fmla="*/ 2 w 2"/>
                <a:gd name="T5" fmla="*/ 2 h 4"/>
                <a:gd name="T6" fmla="*/ 0 w 2"/>
                <a:gd name="T7" fmla="*/ 4 h 4"/>
              </a:gdLst>
              <a:ahLst/>
              <a:cxnLst>
                <a:cxn ang="0">
                  <a:pos x="T0" y="T1"/>
                </a:cxn>
                <a:cxn ang="0">
                  <a:pos x="T2" y="T3"/>
                </a:cxn>
                <a:cxn ang="0">
                  <a:pos x="T4" y="T5"/>
                </a:cxn>
                <a:cxn ang="0">
                  <a:pos x="T6" y="T7"/>
                </a:cxn>
              </a:cxnLst>
              <a:rect l="0" t="0" r="r" b="b"/>
              <a:pathLst>
                <a:path w="2" h="4">
                  <a:moveTo>
                    <a:pt x="0" y="4"/>
                  </a:moveTo>
                  <a:cubicBezTo>
                    <a:pt x="0" y="3"/>
                    <a:pt x="0" y="2"/>
                    <a:pt x="0" y="1"/>
                  </a:cubicBezTo>
                  <a:cubicBezTo>
                    <a:pt x="1" y="0"/>
                    <a:pt x="2" y="1"/>
                    <a:pt x="2" y="2"/>
                  </a:cubicBezTo>
                  <a:cubicBezTo>
                    <a:pt x="2" y="3"/>
                    <a:pt x="1" y="3"/>
                    <a:pt x="0" y="4"/>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52" name="Freeform 832">
              <a:extLst>
                <a:ext uri="{FF2B5EF4-FFF2-40B4-BE49-F238E27FC236}">
                  <a16:creationId xmlns:a16="http://schemas.microsoft.com/office/drawing/2014/main" id="{4840EF65-1ECE-6829-12DD-B3562E13E0DA}"/>
                </a:ext>
              </a:extLst>
            </p:cNvPr>
            <p:cNvSpPr/>
            <p:nvPr/>
          </p:nvSpPr>
          <p:spPr bwMode="auto">
            <a:xfrm>
              <a:off x="1092200" y="1111251"/>
              <a:ext cx="9525" cy="3175"/>
            </a:xfrm>
            <a:custGeom>
              <a:avLst/>
              <a:gdLst>
                <a:gd name="T0" fmla="*/ 0 w 5"/>
                <a:gd name="T1" fmla="*/ 0 h 2"/>
                <a:gd name="T2" fmla="*/ 5 w 5"/>
                <a:gd name="T3" fmla="*/ 0 h 2"/>
                <a:gd name="T4" fmla="*/ 0 w 5"/>
                <a:gd name="T5" fmla="*/ 0 h 2"/>
              </a:gdLst>
              <a:ahLst/>
              <a:cxnLst>
                <a:cxn ang="0">
                  <a:pos x="T0" y="T1"/>
                </a:cxn>
                <a:cxn ang="0">
                  <a:pos x="T2" y="T3"/>
                </a:cxn>
                <a:cxn ang="0">
                  <a:pos x="T4" y="T5"/>
                </a:cxn>
              </a:cxnLst>
              <a:rect l="0" t="0" r="r" b="b"/>
              <a:pathLst>
                <a:path w="5" h="2">
                  <a:moveTo>
                    <a:pt x="0" y="0"/>
                  </a:moveTo>
                  <a:cubicBezTo>
                    <a:pt x="1" y="0"/>
                    <a:pt x="3" y="0"/>
                    <a:pt x="5" y="0"/>
                  </a:cubicBezTo>
                  <a:cubicBezTo>
                    <a:pt x="3" y="2"/>
                    <a:pt x="1" y="2"/>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53" name="Freeform 833">
              <a:extLst>
                <a:ext uri="{FF2B5EF4-FFF2-40B4-BE49-F238E27FC236}">
                  <a16:creationId xmlns:a16="http://schemas.microsoft.com/office/drawing/2014/main" id="{BBA24428-78D6-735C-BC6E-1B0A493BEF7E}"/>
                </a:ext>
              </a:extLst>
            </p:cNvPr>
            <p:cNvSpPr/>
            <p:nvPr/>
          </p:nvSpPr>
          <p:spPr bwMode="auto">
            <a:xfrm>
              <a:off x="776288" y="2297113"/>
              <a:ext cx="4763" cy="7938"/>
            </a:xfrm>
            <a:custGeom>
              <a:avLst/>
              <a:gdLst>
                <a:gd name="T0" fmla="*/ 0 w 3"/>
                <a:gd name="T1" fmla="*/ 0 h 4"/>
                <a:gd name="T2" fmla="*/ 3 w 3"/>
                <a:gd name="T3" fmla="*/ 1 h 4"/>
                <a:gd name="T4" fmla="*/ 0 w 3"/>
                <a:gd name="T5" fmla="*/ 0 h 4"/>
              </a:gdLst>
              <a:ahLst/>
              <a:cxnLst>
                <a:cxn ang="0">
                  <a:pos x="T0" y="T1"/>
                </a:cxn>
                <a:cxn ang="0">
                  <a:pos x="T2" y="T3"/>
                </a:cxn>
                <a:cxn ang="0">
                  <a:pos x="T4" y="T5"/>
                </a:cxn>
              </a:cxnLst>
              <a:rect l="0" t="0" r="r" b="b"/>
              <a:pathLst>
                <a:path w="3" h="4">
                  <a:moveTo>
                    <a:pt x="0" y="0"/>
                  </a:moveTo>
                  <a:cubicBezTo>
                    <a:pt x="1" y="1"/>
                    <a:pt x="2" y="1"/>
                    <a:pt x="3" y="1"/>
                  </a:cubicBezTo>
                  <a:cubicBezTo>
                    <a:pt x="1" y="4"/>
                    <a:pt x="1"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54" name="Freeform 834">
              <a:extLst>
                <a:ext uri="{FF2B5EF4-FFF2-40B4-BE49-F238E27FC236}">
                  <a16:creationId xmlns:a16="http://schemas.microsoft.com/office/drawing/2014/main" id="{1BD868EF-E31B-EFAA-B966-FED29A7A70E1}"/>
                </a:ext>
              </a:extLst>
            </p:cNvPr>
            <p:cNvSpPr/>
            <p:nvPr/>
          </p:nvSpPr>
          <p:spPr bwMode="auto">
            <a:xfrm>
              <a:off x="968375" y="2043113"/>
              <a:ext cx="3175" cy="4763"/>
            </a:xfrm>
            <a:custGeom>
              <a:avLst/>
              <a:gdLst>
                <a:gd name="T0" fmla="*/ 0 w 1"/>
                <a:gd name="T1" fmla="*/ 0 h 3"/>
                <a:gd name="T2" fmla="*/ 1 w 1"/>
                <a:gd name="T3" fmla="*/ 2 h 3"/>
                <a:gd name="T4" fmla="*/ 0 w 1"/>
                <a:gd name="T5" fmla="*/ 3 h 3"/>
                <a:gd name="T6" fmla="*/ 0 w 1"/>
                <a:gd name="T7" fmla="*/ 0 h 3"/>
              </a:gdLst>
              <a:ahLst/>
              <a:cxnLst>
                <a:cxn ang="0">
                  <a:pos x="T0" y="T1"/>
                </a:cxn>
                <a:cxn ang="0">
                  <a:pos x="T2" y="T3"/>
                </a:cxn>
                <a:cxn ang="0">
                  <a:pos x="T4" y="T5"/>
                </a:cxn>
                <a:cxn ang="0">
                  <a:pos x="T6" y="T7"/>
                </a:cxn>
              </a:cxnLst>
              <a:rect l="0" t="0" r="r" b="b"/>
              <a:pathLst>
                <a:path w="1" h="3">
                  <a:moveTo>
                    <a:pt x="0" y="0"/>
                  </a:moveTo>
                  <a:cubicBezTo>
                    <a:pt x="1" y="1"/>
                    <a:pt x="1" y="1"/>
                    <a:pt x="1" y="2"/>
                  </a:cubicBezTo>
                  <a:cubicBezTo>
                    <a:pt x="1" y="2"/>
                    <a:pt x="1" y="2"/>
                    <a:pt x="0" y="3"/>
                  </a:cubicBezTo>
                  <a:cubicBezTo>
                    <a:pt x="0" y="2"/>
                    <a:pt x="0"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55" name="Freeform 835">
              <a:extLst>
                <a:ext uri="{FF2B5EF4-FFF2-40B4-BE49-F238E27FC236}">
                  <a16:creationId xmlns:a16="http://schemas.microsoft.com/office/drawing/2014/main" id="{99A109FE-092A-A1CC-A5E1-08BF2BDCBCC9}"/>
                </a:ext>
              </a:extLst>
            </p:cNvPr>
            <p:cNvSpPr/>
            <p:nvPr/>
          </p:nvSpPr>
          <p:spPr bwMode="auto">
            <a:xfrm>
              <a:off x="530225" y="1617663"/>
              <a:ext cx="3175" cy="4763"/>
            </a:xfrm>
            <a:custGeom>
              <a:avLst/>
              <a:gdLst>
                <a:gd name="T0" fmla="*/ 2 w 2"/>
                <a:gd name="T1" fmla="*/ 0 h 3"/>
                <a:gd name="T2" fmla="*/ 1 w 2"/>
                <a:gd name="T3" fmla="*/ 3 h 3"/>
                <a:gd name="T4" fmla="*/ 0 w 2"/>
                <a:gd name="T5" fmla="*/ 2 h 3"/>
                <a:gd name="T6" fmla="*/ 2 w 2"/>
                <a:gd name="T7" fmla="*/ 0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2" y="1"/>
                    <a:pt x="1" y="2"/>
                    <a:pt x="1" y="3"/>
                  </a:cubicBezTo>
                  <a:cubicBezTo>
                    <a:pt x="1" y="3"/>
                    <a:pt x="0" y="2"/>
                    <a:pt x="0" y="2"/>
                  </a:cubicBezTo>
                  <a:cubicBezTo>
                    <a:pt x="1" y="1"/>
                    <a:pt x="1" y="1"/>
                    <a:pt x="2" y="0"/>
                  </a:cubicBezTo>
                  <a:cubicBezTo>
                    <a:pt x="2" y="0"/>
                    <a:pt x="2" y="0"/>
                    <a:pt x="2"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56" name="Freeform 836">
              <a:extLst>
                <a:ext uri="{FF2B5EF4-FFF2-40B4-BE49-F238E27FC236}">
                  <a16:creationId xmlns:a16="http://schemas.microsoft.com/office/drawing/2014/main" id="{5C7E8CA5-E929-98E1-D9D3-73E49D75A2E2}"/>
                </a:ext>
              </a:extLst>
            </p:cNvPr>
            <p:cNvSpPr/>
            <p:nvPr/>
          </p:nvSpPr>
          <p:spPr bwMode="auto">
            <a:xfrm>
              <a:off x="617537" y="1506538"/>
              <a:ext cx="3175" cy="4763"/>
            </a:xfrm>
            <a:custGeom>
              <a:avLst/>
              <a:gdLst>
                <a:gd name="T0" fmla="*/ 2 w 2"/>
                <a:gd name="T1" fmla="*/ 0 h 3"/>
                <a:gd name="T2" fmla="*/ 1 w 2"/>
                <a:gd name="T3" fmla="*/ 3 h 3"/>
                <a:gd name="T4" fmla="*/ 0 w 2"/>
                <a:gd name="T5" fmla="*/ 3 h 3"/>
                <a:gd name="T6" fmla="*/ 2 w 2"/>
                <a:gd name="T7" fmla="*/ 0 h 3"/>
              </a:gdLst>
              <a:ahLst/>
              <a:cxnLst>
                <a:cxn ang="0">
                  <a:pos x="T0" y="T1"/>
                </a:cxn>
                <a:cxn ang="0">
                  <a:pos x="T2" y="T3"/>
                </a:cxn>
                <a:cxn ang="0">
                  <a:pos x="T4" y="T5"/>
                </a:cxn>
                <a:cxn ang="0">
                  <a:pos x="T6" y="T7"/>
                </a:cxn>
              </a:cxnLst>
              <a:rect l="0" t="0" r="r" b="b"/>
              <a:pathLst>
                <a:path w="2" h="3">
                  <a:moveTo>
                    <a:pt x="2" y="0"/>
                  </a:moveTo>
                  <a:cubicBezTo>
                    <a:pt x="2" y="1"/>
                    <a:pt x="2" y="2"/>
                    <a:pt x="1" y="3"/>
                  </a:cubicBezTo>
                  <a:cubicBezTo>
                    <a:pt x="1" y="3"/>
                    <a:pt x="1" y="3"/>
                    <a:pt x="0" y="3"/>
                  </a:cubicBezTo>
                  <a:cubicBezTo>
                    <a:pt x="1" y="2"/>
                    <a:pt x="2" y="1"/>
                    <a:pt x="2"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57" name="Freeform 837">
              <a:extLst>
                <a:ext uri="{FF2B5EF4-FFF2-40B4-BE49-F238E27FC236}">
                  <a16:creationId xmlns:a16="http://schemas.microsoft.com/office/drawing/2014/main" id="{16E8495F-5483-2741-6791-6FFABEF7C319}"/>
                </a:ext>
              </a:extLst>
            </p:cNvPr>
            <p:cNvSpPr/>
            <p:nvPr/>
          </p:nvSpPr>
          <p:spPr bwMode="auto">
            <a:xfrm flipH="1">
              <a:off x="652462" y="1409701"/>
              <a:ext cx="0" cy="1588"/>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17039" name="Google Shape;17039;p35"/>
          <p:cNvSpPr txBox="1">
            <a:spLocks noGrp="1"/>
          </p:cNvSpPr>
          <p:nvPr>
            <p:ph type="title" idx="6"/>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sz="4000">
                <a:solidFill>
                  <a:schemeClr val="tx1">
                    <a:lumMod val="50000"/>
                  </a:schemeClr>
                </a:solidFill>
              </a:rPr>
              <a:t>Meeting Objectives</a:t>
            </a:r>
            <a:endParaRPr sz="4000">
              <a:solidFill>
                <a:schemeClr val="tx1">
                  <a:lumMod val="50000"/>
                </a:schemeClr>
              </a:solidFill>
            </a:endParaRPr>
          </a:p>
        </p:txBody>
      </p:sp>
      <p:sp>
        <p:nvSpPr>
          <p:cNvPr id="17040" name="Google Shape;17040;p35"/>
          <p:cNvSpPr txBox="1">
            <a:spLocks noGrp="1"/>
          </p:cNvSpPr>
          <p:nvPr>
            <p:ph type="title"/>
          </p:nvPr>
        </p:nvSpPr>
        <p:spPr>
          <a:xfrm>
            <a:off x="720000" y="2499525"/>
            <a:ext cx="2453700" cy="5277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solidFill>
                  <a:schemeClr val="accent2"/>
                </a:solidFill>
              </a:rPr>
              <a:t>Mars</a:t>
            </a:r>
            <a:endParaRPr>
              <a:solidFill>
                <a:schemeClr val="accent2"/>
              </a:solidFill>
            </a:endParaRPr>
          </a:p>
        </p:txBody>
      </p:sp>
      <p:sp>
        <p:nvSpPr>
          <p:cNvPr id="17041" name="Google Shape;17041;p35"/>
          <p:cNvSpPr txBox="1">
            <a:spLocks noGrp="1"/>
          </p:cNvSpPr>
          <p:nvPr>
            <p:ph type="subTitle" idx="1"/>
          </p:nvPr>
        </p:nvSpPr>
        <p:spPr>
          <a:xfrm>
            <a:off x="720000" y="3009850"/>
            <a:ext cx="2453700" cy="8535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solidFill>
                  <a:schemeClr val="accent2"/>
                </a:solidFill>
              </a:rPr>
              <a:t>Despite being red, Mars is actually a cold place. It’s full of iron oxide dust</a:t>
            </a:r>
            <a:endParaRPr>
              <a:solidFill>
                <a:schemeClr val="accent2"/>
              </a:solidFill>
            </a:endParaRPr>
          </a:p>
        </p:txBody>
      </p:sp>
      <p:sp>
        <p:nvSpPr>
          <p:cNvPr id="17042" name="Google Shape;17042;p35"/>
          <p:cNvSpPr txBox="1">
            <a:spLocks noGrp="1"/>
          </p:cNvSpPr>
          <p:nvPr>
            <p:ph type="title" idx="2"/>
          </p:nvPr>
        </p:nvSpPr>
        <p:spPr>
          <a:xfrm>
            <a:off x="3345150" y="2499525"/>
            <a:ext cx="2453700" cy="5277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solidFill>
                  <a:schemeClr val="accent2"/>
                </a:solidFill>
              </a:rPr>
              <a:t>Mercury</a:t>
            </a:r>
            <a:endParaRPr>
              <a:solidFill>
                <a:schemeClr val="accent2"/>
              </a:solidFill>
            </a:endParaRPr>
          </a:p>
        </p:txBody>
      </p:sp>
      <p:sp>
        <p:nvSpPr>
          <p:cNvPr id="17043" name="Google Shape;17043;p35"/>
          <p:cNvSpPr txBox="1">
            <a:spLocks noGrp="1"/>
          </p:cNvSpPr>
          <p:nvPr>
            <p:ph type="subTitle" idx="3"/>
          </p:nvPr>
        </p:nvSpPr>
        <p:spPr>
          <a:xfrm>
            <a:off x="3345150" y="3009850"/>
            <a:ext cx="2453700" cy="8535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solidFill>
                  <a:schemeClr val="accent2"/>
                </a:solidFill>
              </a:rPr>
              <a:t>It’s the closest planet to the Sun and the smallest in the Solar System</a:t>
            </a:r>
            <a:endParaRPr>
              <a:solidFill>
                <a:schemeClr val="accent2"/>
              </a:solidFill>
            </a:endParaRPr>
          </a:p>
        </p:txBody>
      </p:sp>
      <p:sp>
        <p:nvSpPr>
          <p:cNvPr id="17044" name="Google Shape;17044;p35"/>
          <p:cNvSpPr txBox="1">
            <a:spLocks noGrp="1"/>
          </p:cNvSpPr>
          <p:nvPr>
            <p:ph type="subTitle" idx="5"/>
          </p:nvPr>
        </p:nvSpPr>
        <p:spPr>
          <a:xfrm>
            <a:off x="5970300" y="3009850"/>
            <a:ext cx="2453700" cy="8535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solidFill>
                  <a:schemeClr val="accent2"/>
                </a:solidFill>
              </a:rPr>
              <a:t>Venus has a beautiful name and is the second planet from the Sun</a:t>
            </a:r>
            <a:endParaRPr>
              <a:solidFill>
                <a:schemeClr val="accent2"/>
              </a:solidFill>
            </a:endParaRPr>
          </a:p>
        </p:txBody>
      </p:sp>
      <p:sp>
        <p:nvSpPr>
          <p:cNvPr id="17045" name="Google Shape;17045;p35"/>
          <p:cNvSpPr txBox="1">
            <a:spLocks noGrp="1"/>
          </p:cNvSpPr>
          <p:nvPr>
            <p:ph type="title" idx="4"/>
          </p:nvPr>
        </p:nvSpPr>
        <p:spPr>
          <a:xfrm>
            <a:off x="5970300" y="2499525"/>
            <a:ext cx="2453700" cy="5277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solidFill>
                  <a:schemeClr val="accent2"/>
                </a:solidFill>
              </a:rPr>
              <a:t>Venus</a:t>
            </a:r>
            <a:endParaRPr>
              <a:solidFill>
                <a:schemeClr val="accent2"/>
              </a:solidFill>
            </a:endParaRPr>
          </a:p>
        </p:txBody>
      </p:sp>
      <p:grpSp>
        <p:nvGrpSpPr>
          <p:cNvPr id="17046" name="Google Shape;17046;p35"/>
          <p:cNvGrpSpPr/>
          <p:nvPr/>
        </p:nvGrpSpPr>
        <p:grpSpPr>
          <a:xfrm>
            <a:off x="1696034" y="1889310"/>
            <a:ext cx="501631" cy="362123"/>
            <a:chOff x="827889" y="1606906"/>
            <a:chExt cx="368224" cy="265798"/>
          </a:xfrm>
        </p:grpSpPr>
        <p:sp>
          <p:nvSpPr>
            <p:cNvPr id="17047" name="Google Shape;17047;p35"/>
            <p:cNvSpPr/>
            <p:nvPr/>
          </p:nvSpPr>
          <p:spPr>
            <a:xfrm>
              <a:off x="853908" y="1648070"/>
              <a:ext cx="117073" cy="70721"/>
            </a:xfrm>
            <a:custGeom>
              <a:avLst/>
              <a:gdLst/>
              <a:ahLst/>
              <a:cxnLst/>
              <a:rect l="l" t="t" r="r" b="b"/>
              <a:pathLst>
                <a:path w="4468" h="2699" extrusionOk="0">
                  <a:moveTo>
                    <a:pt x="2712" y="0"/>
                  </a:moveTo>
                  <a:cubicBezTo>
                    <a:pt x="1687" y="0"/>
                    <a:pt x="693" y="491"/>
                    <a:pt x="94" y="1376"/>
                  </a:cubicBezTo>
                  <a:cubicBezTo>
                    <a:pt x="1" y="1469"/>
                    <a:pt x="63" y="1655"/>
                    <a:pt x="156" y="1717"/>
                  </a:cubicBezTo>
                  <a:cubicBezTo>
                    <a:pt x="612" y="2021"/>
                    <a:pt x="1768" y="2699"/>
                    <a:pt x="2737" y="2699"/>
                  </a:cubicBezTo>
                  <a:cubicBezTo>
                    <a:pt x="3348" y="2699"/>
                    <a:pt x="3886" y="2429"/>
                    <a:pt x="4126" y="1624"/>
                  </a:cubicBezTo>
                  <a:cubicBezTo>
                    <a:pt x="4126" y="1624"/>
                    <a:pt x="4467" y="135"/>
                    <a:pt x="2978" y="11"/>
                  </a:cubicBezTo>
                  <a:cubicBezTo>
                    <a:pt x="2890" y="4"/>
                    <a:pt x="2801" y="0"/>
                    <a:pt x="27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048" name="Google Shape;17048;p35"/>
            <p:cNvSpPr/>
            <p:nvPr/>
          </p:nvSpPr>
          <p:spPr>
            <a:xfrm>
              <a:off x="913231" y="1647808"/>
              <a:ext cx="56938" cy="71349"/>
            </a:xfrm>
            <a:custGeom>
              <a:avLst/>
              <a:gdLst/>
              <a:ahLst/>
              <a:cxnLst/>
              <a:rect l="l" t="t" r="r" b="b"/>
              <a:pathLst>
                <a:path w="2173" h="2723" extrusionOk="0">
                  <a:moveTo>
                    <a:pt x="418" y="1"/>
                  </a:moveTo>
                  <a:cubicBezTo>
                    <a:pt x="281" y="1"/>
                    <a:pt x="146" y="16"/>
                    <a:pt x="1" y="52"/>
                  </a:cubicBezTo>
                  <a:cubicBezTo>
                    <a:pt x="1304" y="269"/>
                    <a:pt x="994" y="1634"/>
                    <a:pt x="994" y="1634"/>
                  </a:cubicBezTo>
                  <a:cubicBezTo>
                    <a:pt x="901" y="2161"/>
                    <a:pt x="497" y="2534"/>
                    <a:pt x="1" y="2689"/>
                  </a:cubicBezTo>
                  <a:cubicBezTo>
                    <a:pt x="137" y="2711"/>
                    <a:pt x="273" y="2723"/>
                    <a:pt x="406" y="2723"/>
                  </a:cubicBezTo>
                  <a:cubicBezTo>
                    <a:pt x="1033" y="2723"/>
                    <a:pt x="1601" y="2453"/>
                    <a:pt x="1831" y="1634"/>
                  </a:cubicBezTo>
                  <a:cubicBezTo>
                    <a:pt x="1831" y="1634"/>
                    <a:pt x="2172" y="176"/>
                    <a:pt x="714" y="21"/>
                  </a:cubicBezTo>
                  <a:cubicBezTo>
                    <a:pt x="612" y="8"/>
                    <a:pt x="514" y="1"/>
                    <a:pt x="418" y="1"/>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049" name="Google Shape;17049;p35"/>
            <p:cNvSpPr/>
            <p:nvPr/>
          </p:nvSpPr>
          <p:spPr>
            <a:xfrm>
              <a:off x="1057109" y="1606906"/>
              <a:ext cx="113011" cy="71297"/>
            </a:xfrm>
            <a:custGeom>
              <a:avLst/>
              <a:gdLst/>
              <a:ahLst/>
              <a:cxnLst/>
              <a:rect l="l" t="t" r="r" b="b"/>
              <a:pathLst>
                <a:path w="4313" h="2721" extrusionOk="0">
                  <a:moveTo>
                    <a:pt x="1458" y="0"/>
                  </a:moveTo>
                  <a:cubicBezTo>
                    <a:pt x="0" y="62"/>
                    <a:pt x="249" y="1520"/>
                    <a:pt x="249" y="1520"/>
                  </a:cubicBezTo>
                  <a:lnTo>
                    <a:pt x="218" y="1551"/>
                  </a:lnTo>
                  <a:cubicBezTo>
                    <a:pt x="400" y="2436"/>
                    <a:pt x="980" y="2720"/>
                    <a:pt x="1650" y="2720"/>
                  </a:cubicBezTo>
                  <a:cubicBezTo>
                    <a:pt x="2577" y="2720"/>
                    <a:pt x="3676" y="2175"/>
                    <a:pt x="4126" y="1923"/>
                  </a:cubicBezTo>
                  <a:cubicBezTo>
                    <a:pt x="4281" y="1861"/>
                    <a:pt x="4312" y="1706"/>
                    <a:pt x="4250" y="1582"/>
                  </a:cubicBezTo>
                  <a:cubicBezTo>
                    <a:pt x="3661" y="590"/>
                    <a:pt x="2606" y="0"/>
                    <a:pt x="14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050" name="Google Shape;17050;p35"/>
            <p:cNvSpPr/>
            <p:nvPr/>
          </p:nvSpPr>
          <p:spPr>
            <a:xfrm>
              <a:off x="994511" y="1633711"/>
              <a:ext cx="105701" cy="145057"/>
            </a:xfrm>
            <a:custGeom>
              <a:avLst/>
              <a:gdLst/>
              <a:ahLst/>
              <a:cxnLst/>
              <a:rect l="l" t="t" r="r" b="b"/>
              <a:pathLst>
                <a:path w="4034" h="5536" extrusionOk="0">
                  <a:moveTo>
                    <a:pt x="3554" y="1"/>
                  </a:moveTo>
                  <a:cubicBezTo>
                    <a:pt x="2620" y="1"/>
                    <a:pt x="1569" y="464"/>
                    <a:pt x="869" y="1676"/>
                  </a:cubicBezTo>
                  <a:cubicBezTo>
                    <a:pt x="63" y="3041"/>
                    <a:pt x="1" y="4933"/>
                    <a:pt x="1" y="5181"/>
                  </a:cubicBezTo>
                  <a:cubicBezTo>
                    <a:pt x="1" y="5212"/>
                    <a:pt x="32" y="5212"/>
                    <a:pt x="32" y="5212"/>
                  </a:cubicBezTo>
                  <a:lnTo>
                    <a:pt x="807" y="5522"/>
                  </a:lnTo>
                  <a:cubicBezTo>
                    <a:pt x="817" y="5531"/>
                    <a:pt x="826" y="5535"/>
                    <a:pt x="834" y="5535"/>
                  </a:cubicBezTo>
                  <a:cubicBezTo>
                    <a:pt x="854" y="5535"/>
                    <a:pt x="869" y="5513"/>
                    <a:pt x="869" y="5491"/>
                  </a:cubicBezTo>
                  <a:cubicBezTo>
                    <a:pt x="900" y="4312"/>
                    <a:pt x="1211" y="3134"/>
                    <a:pt x="1738" y="2079"/>
                  </a:cubicBezTo>
                  <a:cubicBezTo>
                    <a:pt x="2203" y="1180"/>
                    <a:pt x="3010" y="466"/>
                    <a:pt x="4002" y="125"/>
                  </a:cubicBezTo>
                  <a:cubicBezTo>
                    <a:pt x="4033" y="94"/>
                    <a:pt x="4033" y="32"/>
                    <a:pt x="4002" y="32"/>
                  </a:cubicBezTo>
                  <a:lnTo>
                    <a:pt x="3971" y="32"/>
                  </a:lnTo>
                  <a:cubicBezTo>
                    <a:pt x="3836" y="11"/>
                    <a:pt x="3697" y="1"/>
                    <a:pt x="355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051" name="Google Shape;17051;p35"/>
            <p:cNvSpPr/>
            <p:nvPr/>
          </p:nvSpPr>
          <p:spPr>
            <a:xfrm>
              <a:off x="924629" y="1675033"/>
              <a:ext cx="97552" cy="144035"/>
            </a:xfrm>
            <a:custGeom>
              <a:avLst/>
              <a:gdLst/>
              <a:ahLst/>
              <a:cxnLst/>
              <a:rect l="l" t="t" r="r" b="b"/>
              <a:pathLst>
                <a:path w="3723" h="5497" extrusionOk="0">
                  <a:moveTo>
                    <a:pt x="224" y="1"/>
                  </a:moveTo>
                  <a:cubicBezTo>
                    <a:pt x="169" y="1"/>
                    <a:pt x="115" y="3"/>
                    <a:pt x="62" y="6"/>
                  </a:cubicBezTo>
                  <a:cubicBezTo>
                    <a:pt x="0" y="6"/>
                    <a:pt x="0" y="99"/>
                    <a:pt x="62" y="99"/>
                  </a:cubicBezTo>
                  <a:cubicBezTo>
                    <a:pt x="993" y="533"/>
                    <a:pt x="1737" y="1278"/>
                    <a:pt x="2141" y="2239"/>
                  </a:cubicBezTo>
                  <a:cubicBezTo>
                    <a:pt x="2575" y="3232"/>
                    <a:pt x="2792" y="4286"/>
                    <a:pt x="2761" y="5372"/>
                  </a:cubicBezTo>
                  <a:cubicBezTo>
                    <a:pt x="2761" y="5403"/>
                    <a:pt x="2792" y="5434"/>
                    <a:pt x="2823" y="5434"/>
                  </a:cubicBezTo>
                  <a:lnTo>
                    <a:pt x="3599" y="5496"/>
                  </a:lnTo>
                  <a:cubicBezTo>
                    <a:pt x="3599" y="5496"/>
                    <a:pt x="3630" y="5465"/>
                    <a:pt x="3630" y="5434"/>
                  </a:cubicBezTo>
                  <a:cubicBezTo>
                    <a:pt x="3630" y="5124"/>
                    <a:pt x="3723" y="3294"/>
                    <a:pt x="3040" y="1898"/>
                  </a:cubicBezTo>
                  <a:cubicBezTo>
                    <a:pt x="2393" y="545"/>
                    <a:pt x="1216" y="1"/>
                    <a:pt x="22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052" name="Google Shape;17052;p35"/>
            <p:cNvSpPr/>
            <p:nvPr/>
          </p:nvSpPr>
          <p:spPr>
            <a:xfrm>
              <a:off x="827889" y="1770934"/>
              <a:ext cx="367411" cy="101771"/>
            </a:xfrm>
            <a:custGeom>
              <a:avLst/>
              <a:gdLst/>
              <a:ahLst/>
              <a:cxnLst/>
              <a:rect l="l" t="t" r="r" b="b"/>
              <a:pathLst>
                <a:path w="14022" h="3884" extrusionOk="0">
                  <a:moveTo>
                    <a:pt x="7090" y="1"/>
                  </a:moveTo>
                  <a:cubicBezTo>
                    <a:pt x="5936" y="1"/>
                    <a:pt x="4785" y="715"/>
                    <a:pt x="4499" y="2115"/>
                  </a:cubicBezTo>
                  <a:cubicBezTo>
                    <a:pt x="4183" y="1887"/>
                    <a:pt x="3825" y="1780"/>
                    <a:pt x="3473" y="1780"/>
                  </a:cubicBezTo>
                  <a:cubicBezTo>
                    <a:pt x="2823" y="1780"/>
                    <a:pt x="2195" y="2143"/>
                    <a:pt x="1893" y="2767"/>
                  </a:cubicBezTo>
                  <a:cubicBezTo>
                    <a:pt x="1707" y="2674"/>
                    <a:pt x="1521" y="2643"/>
                    <a:pt x="1335" y="2643"/>
                  </a:cubicBezTo>
                  <a:cubicBezTo>
                    <a:pt x="776" y="2643"/>
                    <a:pt x="249" y="2984"/>
                    <a:pt x="63" y="3511"/>
                  </a:cubicBezTo>
                  <a:cubicBezTo>
                    <a:pt x="1" y="3697"/>
                    <a:pt x="156" y="3883"/>
                    <a:pt x="342" y="3883"/>
                  </a:cubicBezTo>
                  <a:lnTo>
                    <a:pt x="13712" y="3883"/>
                  </a:lnTo>
                  <a:cubicBezTo>
                    <a:pt x="13898" y="3852"/>
                    <a:pt x="14022" y="3697"/>
                    <a:pt x="13960" y="3511"/>
                  </a:cubicBezTo>
                  <a:cubicBezTo>
                    <a:pt x="13767" y="2977"/>
                    <a:pt x="13251" y="2648"/>
                    <a:pt x="12725" y="2648"/>
                  </a:cubicBezTo>
                  <a:cubicBezTo>
                    <a:pt x="12488" y="2648"/>
                    <a:pt x="12249" y="2715"/>
                    <a:pt x="12036" y="2860"/>
                  </a:cubicBezTo>
                  <a:cubicBezTo>
                    <a:pt x="11743" y="2183"/>
                    <a:pt x="11090" y="1786"/>
                    <a:pt x="10409" y="1786"/>
                  </a:cubicBezTo>
                  <a:cubicBezTo>
                    <a:pt x="10153" y="1786"/>
                    <a:pt x="9894" y="1842"/>
                    <a:pt x="9648" y="1960"/>
                  </a:cubicBezTo>
                  <a:cubicBezTo>
                    <a:pt x="9285" y="646"/>
                    <a:pt x="8187" y="1"/>
                    <a:pt x="70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053" name="Google Shape;17053;p35"/>
            <p:cNvSpPr/>
            <p:nvPr/>
          </p:nvSpPr>
          <p:spPr>
            <a:xfrm>
              <a:off x="962020" y="1771222"/>
              <a:ext cx="234093" cy="101482"/>
            </a:xfrm>
            <a:custGeom>
              <a:avLst/>
              <a:gdLst/>
              <a:ahLst/>
              <a:cxnLst/>
              <a:rect l="l" t="t" r="r" b="b"/>
              <a:pathLst>
                <a:path w="8934" h="3873" extrusionOk="0">
                  <a:moveTo>
                    <a:pt x="1962" y="1"/>
                  </a:moveTo>
                  <a:cubicBezTo>
                    <a:pt x="1255" y="1"/>
                    <a:pt x="540" y="283"/>
                    <a:pt x="0" y="895"/>
                  </a:cubicBezTo>
                  <a:cubicBezTo>
                    <a:pt x="439" y="609"/>
                    <a:pt x="929" y="474"/>
                    <a:pt x="1411" y="474"/>
                  </a:cubicBezTo>
                  <a:cubicBezTo>
                    <a:pt x="2394" y="474"/>
                    <a:pt x="3348" y="1033"/>
                    <a:pt x="3785" y="2011"/>
                  </a:cubicBezTo>
                  <a:cubicBezTo>
                    <a:pt x="3893" y="2201"/>
                    <a:pt x="4073" y="2296"/>
                    <a:pt x="4282" y="2296"/>
                  </a:cubicBezTo>
                  <a:cubicBezTo>
                    <a:pt x="4312" y="2296"/>
                    <a:pt x="4343" y="2294"/>
                    <a:pt x="4374" y="2290"/>
                  </a:cubicBezTo>
                  <a:cubicBezTo>
                    <a:pt x="4498" y="2259"/>
                    <a:pt x="4591" y="2259"/>
                    <a:pt x="4715" y="2259"/>
                  </a:cubicBezTo>
                  <a:cubicBezTo>
                    <a:pt x="5273" y="2259"/>
                    <a:pt x="5801" y="2508"/>
                    <a:pt x="6142" y="2973"/>
                  </a:cubicBezTo>
                  <a:cubicBezTo>
                    <a:pt x="6235" y="3112"/>
                    <a:pt x="6380" y="3182"/>
                    <a:pt x="6539" y="3182"/>
                  </a:cubicBezTo>
                  <a:cubicBezTo>
                    <a:pt x="6592" y="3182"/>
                    <a:pt x="6646" y="3174"/>
                    <a:pt x="6700" y="3159"/>
                  </a:cubicBezTo>
                  <a:cubicBezTo>
                    <a:pt x="6814" y="3131"/>
                    <a:pt x="6929" y="3117"/>
                    <a:pt x="7042" y="3117"/>
                  </a:cubicBezTo>
                  <a:cubicBezTo>
                    <a:pt x="7547" y="3117"/>
                    <a:pt x="8023" y="3391"/>
                    <a:pt x="8251" y="3872"/>
                  </a:cubicBezTo>
                  <a:lnTo>
                    <a:pt x="8624" y="3872"/>
                  </a:lnTo>
                  <a:cubicBezTo>
                    <a:pt x="8810" y="3872"/>
                    <a:pt x="8934" y="3686"/>
                    <a:pt x="8872" y="3500"/>
                  </a:cubicBezTo>
                  <a:lnTo>
                    <a:pt x="8841" y="3500"/>
                  </a:lnTo>
                  <a:cubicBezTo>
                    <a:pt x="8648" y="2965"/>
                    <a:pt x="8130" y="2651"/>
                    <a:pt x="7603" y="2651"/>
                  </a:cubicBezTo>
                  <a:cubicBezTo>
                    <a:pt x="7367" y="2651"/>
                    <a:pt x="7129" y="2714"/>
                    <a:pt x="6917" y="2849"/>
                  </a:cubicBezTo>
                  <a:cubicBezTo>
                    <a:pt x="6624" y="2172"/>
                    <a:pt x="5971" y="1775"/>
                    <a:pt x="5290" y="1775"/>
                  </a:cubicBezTo>
                  <a:cubicBezTo>
                    <a:pt x="5034" y="1775"/>
                    <a:pt x="4775" y="1831"/>
                    <a:pt x="4529" y="1949"/>
                  </a:cubicBezTo>
                  <a:cubicBezTo>
                    <a:pt x="4186" y="712"/>
                    <a:pt x="3085" y="1"/>
                    <a:pt x="1962" y="1"/>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054" name="Google Shape;17054;p35"/>
            <p:cNvSpPr/>
            <p:nvPr/>
          </p:nvSpPr>
          <p:spPr>
            <a:xfrm>
              <a:off x="1083940" y="1606906"/>
              <a:ext cx="86180" cy="56100"/>
            </a:xfrm>
            <a:custGeom>
              <a:avLst/>
              <a:gdLst/>
              <a:ahLst/>
              <a:cxnLst/>
              <a:rect l="l" t="t" r="r" b="b"/>
              <a:pathLst>
                <a:path w="3289" h="2141" extrusionOk="0">
                  <a:moveTo>
                    <a:pt x="434" y="0"/>
                  </a:moveTo>
                  <a:cubicBezTo>
                    <a:pt x="279" y="0"/>
                    <a:pt x="124" y="0"/>
                    <a:pt x="0" y="62"/>
                  </a:cubicBezTo>
                  <a:cubicBezTo>
                    <a:pt x="1179" y="279"/>
                    <a:pt x="2171" y="1055"/>
                    <a:pt x="2699" y="2140"/>
                  </a:cubicBezTo>
                  <a:cubicBezTo>
                    <a:pt x="2885" y="2047"/>
                    <a:pt x="3009" y="1985"/>
                    <a:pt x="3133" y="1923"/>
                  </a:cubicBezTo>
                  <a:cubicBezTo>
                    <a:pt x="3257" y="1861"/>
                    <a:pt x="3288" y="1706"/>
                    <a:pt x="3226" y="1582"/>
                  </a:cubicBezTo>
                  <a:cubicBezTo>
                    <a:pt x="2637" y="590"/>
                    <a:pt x="1582" y="0"/>
                    <a:pt x="434" y="0"/>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055" name="Google Shape;17055;p35"/>
            <p:cNvSpPr/>
            <p:nvPr/>
          </p:nvSpPr>
          <p:spPr>
            <a:xfrm>
              <a:off x="905527" y="1841786"/>
              <a:ext cx="12813" cy="8280"/>
            </a:xfrm>
            <a:custGeom>
              <a:avLst/>
              <a:gdLst/>
              <a:ahLst/>
              <a:cxnLst/>
              <a:rect l="l" t="t" r="r" b="b"/>
              <a:pathLst>
                <a:path w="489" h="316" extrusionOk="0">
                  <a:moveTo>
                    <a:pt x="264" y="1"/>
                  </a:moveTo>
                  <a:cubicBezTo>
                    <a:pt x="0" y="1"/>
                    <a:pt x="292" y="316"/>
                    <a:pt x="424" y="316"/>
                  </a:cubicBezTo>
                  <a:cubicBezTo>
                    <a:pt x="463" y="316"/>
                    <a:pt x="488" y="288"/>
                    <a:pt x="481" y="218"/>
                  </a:cubicBezTo>
                  <a:cubicBezTo>
                    <a:pt x="481" y="94"/>
                    <a:pt x="388" y="1"/>
                    <a:pt x="264" y="1"/>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056" name="Google Shape;17056;p35"/>
            <p:cNvSpPr/>
            <p:nvPr/>
          </p:nvSpPr>
          <p:spPr>
            <a:xfrm>
              <a:off x="1025404" y="1809268"/>
              <a:ext cx="13023" cy="11424"/>
            </a:xfrm>
            <a:custGeom>
              <a:avLst/>
              <a:gdLst/>
              <a:ahLst/>
              <a:cxnLst/>
              <a:rect l="l" t="t" r="r" b="b"/>
              <a:pathLst>
                <a:path w="497" h="436" extrusionOk="0">
                  <a:moveTo>
                    <a:pt x="280" y="1"/>
                  </a:moveTo>
                  <a:cubicBezTo>
                    <a:pt x="1" y="1"/>
                    <a:pt x="1" y="435"/>
                    <a:pt x="280" y="435"/>
                  </a:cubicBezTo>
                  <a:cubicBezTo>
                    <a:pt x="404" y="435"/>
                    <a:pt x="497" y="342"/>
                    <a:pt x="497" y="218"/>
                  </a:cubicBezTo>
                  <a:cubicBezTo>
                    <a:pt x="497" y="94"/>
                    <a:pt x="404" y="1"/>
                    <a:pt x="280" y="1"/>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057" name="Google Shape;17057;p35"/>
            <p:cNvSpPr/>
            <p:nvPr/>
          </p:nvSpPr>
          <p:spPr>
            <a:xfrm>
              <a:off x="1091644" y="1841786"/>
              <a:ext cx="12630" cy="8280"/>
            </a:xfrm>
            <a:custGeom>
              <a:avLst/>
              <a:gdLst/>
              <a:ahLst/>
              <a:cxnLst/>
              <a:rect l="l" t="t" r="r" b="b"/>
              <a:pathLst>
                <a:path w="482" h="316" extrusionOk="0">
                  <a:moveTo>
                    <a:pt x="264" y="1"/>
                  </a:moveTo>
                  <a:cubicBezTo>
                    <a:pt x="1" y="1"/>
                    <a:pt x="274" y="316"/>
                    <a:pt x="412" y="316"/>
                  </a:cubicBezTo>
                  <a:cubicBezTo>
                    <a:pt x="453" y="316"/>
                    <a:pt x="482" y="288"/>
                    <a:pt x="482" y="218"/>
                  </a:cubicBezTo>
                  <a:cubicBezTo>
                    <a:pt x="482" y="94"/>
                    <a:pt x="357" y="1"/>
                    <a:pt x="264" y="1"/>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058" name="Google Shape;17058;p35"/>
            <p:cNvSpPr/>
            <p:nvPr/>
          </p:nvSpPr>
          <p:spPr>
            <a:xfrm>
              <a:off x="979549" y="1836100"/>
              <a:ext cx="12551" cy="8621"/>
            </a:xfrm>
            <a:custGeom>
              <a:avLst/>
              <a:gdLst/>
              <a:ahLst/>
              <a:cxnLst/>
              <a:rect l="l" t="t" r="r" b="b"/>
              <a:pathLst>
                <a:path w="479" h="329" extrusionOk="0">
                  <a:moveTo>
                    <a:pt x="262" y="1"/>
                  </a:moveTo>
                  <a:cubicBezTo>
                    <a:pt x="0" y="1"/>
                    <a:pt x="267" y="328"/>
                    <a:pt x="406" y="328"/>
                  </a:cubicBezTo>
                  <a:cubicBezTo>
                    <a:pt x="448" y="328"/>
                    <a:pt x="479" y="298"/>
                    <a:pt x="479" y="218"/>
                  </a:cubicBezTo>
                  <a:cubicBezTo>
                    <a:pt x="479" y="94"/>
                    <a:pt x="386" y="1"/>
                    <a:pt x="262" y="1"/>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7059" name="Google Shape;17059;p35"/>
          <p:cNvGrpSpPr/>
          <p:nvPr/>
        </p:nvGrpSpPr>
        <p:grpSpPr>
          <a:xfrm>
            <a:off x="6948548" y="1832836"/>
            <a:ext cx="497205" cy="475073"/>
            <a:chOff x="2415263" y="1565454"/>
            <a:chExt cx="364975" cy="348703"/>
          </a:xfrm>
        </p:grpSpPr>
        <p:sp>
          <p:nvSpPr>
            <p:cNvPr id="17060" name="Google Shape;17060;p35"/>
            <p:cNvSpPr/>
            <p:nvPr/>
          </p:nvSpPr>
          <p:spPr>
            <a:xfrm>
              <a:off x="2575386" y="1653075"/>
              <a:ext cx="12210" cy="103395"/>
            </a:xfrm>
            <a:custGeom>
              <a:avLst/>
              <a:gdLst/>
              <a:ahLst/>
              <a:cxnLst/>
              <a:rect l="l" t="t" r="r" b="b"/>
              <a:pathLst>
                <a:path w="466" h="3946" extrusionOk="0">
                  <a:moveTo>
                    <a:pt x="214" y="0"/>
                  </a:moveTo>
                  <a:cubicBezTo>
                    <a:pt x="195" y="0"/>
                    <a:pt x="176" y="2"/>
                    <a:pt x="156" y="6"/>
                  </a:cubicBezTo>
                  <a:cubicBezTo>
                    <a:pt x="63" y="37"/>
                    <a:pt x="1" y="130"/>
                    <a:pt x="32" y="223"/>
                  </a:cubicBezTo>
                  <a:lnTo>
                    <a:pt x="32" y="3760"/>
                  </a:lnTo>
                  <a:cubicBezTo>
                    <a:pt x="32" y="3853"/>
                    <a:pt x="125" y="3946"/>
                    <a:pt x="249" y="3946"/>
                  </a:cubicBezTo>
                  <a:cubicBezTo>
                    <a:pt x="342" y="3946"/>
                    <a:pt x="435" y="3853"/>
                    <a:pt x="466" y="3760"/>
                  </a:cubicBezTo>
                  <a:lnTo>
                    <a:pt x="466" y="223"/>
                  </a:lnTo>
                  <a:cubicBezTo>
                    <a:pt x="439" y="88"/>
                    <a:pt x="341" y="0"/>
                    <a:pt x="2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061" name="Google Shape;17061;p35"/>
            <p:cNvSpPr/>
            <p:nvPr/>
          </p:nvSpPr>
          <p:spPr>
            <a:xfrm>
              <a:off x="2607904" y="1653075"/>
              <a:ext cx="11398" cy="103395"/>
            </a:xfrm>
            <a:custGeom>
              <a:avLst/>
              <a:gdLst/>
              <a:ahLst/>
              <a:cxnLst/>
              <a:rect l="l" t="t" r="r" b="b"/>
              <a:pathLst>
                <a:path w="435" h="3946" extrusionOk="0">
                  <a:moveTo>
                    <a:pt x="205" y="0"/>
                  </a:moveTo>
                  <a:cubicBezTo>
                    <a:pt x="188" y="0"/>
                    <a:pt x="171" y="2"/>
                    <a:pt x="155" y="6"/>
                  </a:cubicBezTo>
                  <a:cubicBezTo>
                    <a:pt x="62" y="37"/>
                    <a:pt x="0" y="130"/>
                    <a:pt x="0" y="223"/>
                  </a:cubicBezTo>
                  <a:lnTo>
                    <a:pt x="0" y="3760"/>
                  </a:lnTo>
                  <a:cubicBezTo>
                    <a:pt x="0" y="3853"/>
                    <a:pt x="93" y="3946"/>
                    <a:pt x="217" y="3946"/>
                  </a:cubicBezTo>
                  <a:cubicBezTo>
                    <a:pt x="341" y="3946"/>
                    <a:pt x="435" y="3853"/>
                    <a:pt x="435" y="3729"/>
                  </a:cubicBezTo>
                  <a:lnTo>
                    <a:pt x="435" y="223"/>
                  </a:lnTo>
                  <a:cubicBezTo>
                    <a:pt x="435" y="88"/>
                    <a:pt x="317" y="0"/>
                    <a:pt x="2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062" name="Google Shape;17062;p35"/>
            <p:cNvSpPr/>
            <p:nvPr/>
          </p:nvSpPr>
          <p:spPr>
            <a:xfrm>
              <a:off x="2591632" y="1572240"/>
              <a:ext cx="11424" cy="69620"/>
            </a:xfrm>
            <a:custGeom>
              <a:avLst/>
              <a:gdLst/>
              <a:ahLst/>
              <a:cxnLst/>
              <a:rect l="l" t="t" r="r" b="b"/>
              <a:pathLst>
                <a:path w="436" h="2657" extrusionOk="0">
                  <a:moveTo>
                    <a:pt x="223" y="1"/>
                  </a:moveTo>
                  <a:cubicBezTo>
                    <a:pt x="191" y="1"/>
                    <a:pt x="158" y="7"/>
                    <a:pt x="125" y="20"/>
                  </a:cubicBezTo>
                  <a:cubicBezTo>
                    <a:pt x="63" y="51"/>
                    <a:pt x="1" y="113"/>
                    <a:pt x="1" y="206"/>
                  </a:cubicBezTo>
                  <a:lnTo>
                    <a:pt x="1" y="2440"/>
                  </a:lnTo>
                  <a:cubicBezTo>
                    <a:pt x="1" y="2533"/>
                    <a:pt x="94" y="2657"/>
                    <a:pt x="218" y="2657"/>
                  </a:cubicBezTo>
                  <a:cubicBezTo>
                    <a:pt x="342" y="2657"/>
                    <a:pt x="435" y="2533"/>
                    <a:pt x="435" y="2440"/>
                  </a:cubicBezTo>
                  <a:lnTo>
                    <a:pt x="435" y="206"/>
                  </a:lnTo>
                  <a:cubicBezTo>
                    <a:pt x="435" y="85"/>
                    <a:pt x="339" y="1"/>
                    <a:pt x="2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063" name="Google Shape;17063;p35"/>
            <p:cNvSpPr/>
            <p:nvPr/>
          </p:nvSpPr>
          <p:spPr>
            <a:xfrm>
              <a:off x="2515252" y="1575856"/>
              <a:ext cx="11398" cy="172491"/>
            </a:xfrm>
            <a:custGeom>
              <a:avLst/>
              <a:gdLst/>
              <a:ahLst/>
              <a:cxnLst/>
              <a:rect l="l" t="t" r="r" b="b"/>
              <a:pathLst>
                <a:path w="435" h="6582" extrusionOk="0">
                  <a:moveTo>
                    <a:pt x="204" y="0"/>
                  </a:moveTo>
                  <a:cubicBezTo>
                    <a:pt x="188" y="0"/>
                    <a:pt x="171" y="2"/>
                    <a:pt x="155" y="6"/>
                  </a:cubicBezTo>
                  <a:cubicBezTo>
                    <a:pt x="62" y="37"/>
                    <a:pt x="0" y="131"/>
                    <a:pt x="0" y="224"/>
                  </a:cubicBezTo>
                  <a:lnTo>
                    <a:pt x="0" y="6396"/>
                  </a:lnTo>
                  <a:cubicBezTo>
                    <a:pt x="0" y="6489"/>
                    <a:pt x="93" y="6582"/>
                    <a:pt x="217" y="6582"/>
                  </a:cubicBezTo>
                  <a:cubicBezTo>
                    <a:pt x="341" y="6582"/>
                    <a:pt x="434" y="6489"/>
                    <a:pt x="434" y="6396"/>
                  </a:cubicBezTo>
                  <a:lnTo>
                    <a:pt x="434" y="224"/>
                  </a:lnTo>
                  <a:cubicBezTo>
                    <a:pt x="434" y="89"/>
                    <a:pt x="317" y="0"/>
                    <a:pt x="2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064" name="Google Shape;17064;p35"/>
            <p:cNvSpPr/>
            <p:nvPr/>
          </p:nvSpPr>
          <p:spPr>
            <a:xfrm>
              <a:off x="2668851" y="1575856"/>
              <a:ext cx="11398" cy="172491"/>
            </a:xfrm>
            <a:custGeom>
              <a:avLst/>
              <a:gdLst/>
              <a:ahLst/>
              <a:cxnLst/>
              <a:rect l="l" t="t" r="r" b="b"/>
              <a:pathLst>
                <a:path w="435" h="6582" extrusionOk="0">
                  <a:moveTo>
                    <a:pt x="205" y="0"/>
                  </a:moveTo>
                  <a:cubicBezTo>
                    <a:pt x="188" y="0"/>
                    <a:pt x="172" y="2"/>
                    <a:pt x="156" y="6"/>
                  </a:cubicBezTo>
                  <a:cubicBezTo>
                    <a:pt x="63" y="37"/>
                    <a:pt x="1" y="131"/>
                    <a:pt x="1" y="224"/>
                  </a:cubicBezTo>
                  <a:lnTo>
                    <a:pt x="1" y="6396"/>
                  </a:lnTo>
                  <a:cubicBezTo>
                    <a:pt x="1" y="6489"/>
                    <a:pt x="94" y="6582"/>
                    <a:pt x="218" y="6582"/>
                  </a:cubicBezTo>
                  <a:cubicBezTo>
                    <a:pt x="342" y="6582"/>
                    <a:pt x="435" y="6489"/>
                    <a:pt x="435" y="6396"/>
                  </a:cubicBezTo>
                  <a:lnTo>
                    <a:pt x="435" y="224"/>
                  </a:lnTo>
                  <a:cubicBezTo>
                    <a:pt x="435" y="89"/>
                    <a:pt x="317" y="0"/>
                    <a:pt x="2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065" name="Google Shape;17065;p35"/>
            <p:cNvSpPr/>
            <p:nvPr/>
          </p:nvSpPr>
          <p:spPr>
            <a:xfrm>
              <a:off x="2506290" y="1767816"/>
              <a:ext cx="183732" cy="128445"/>
            </a:xfrm>
            <a:custGeom>
              <a:avLst/>
              <a:gdLst/>
              <a:ahLst/>
              <a:cxnLst/>
              <a:rect l="l" t="t" r="r" b="b"/>
              <a:pathLst>
                <a:path w="7011" h="4902" extrusionOk="0">
                  <a:moveTo>
                    <a:pt x="1" y="1"/>
                  </a:moveTo>
                  <a:lnTo>
                    <a:pt x="1" y="4344"/>
                  </a:lnTo>
                  <a:lnTo>
                    <a:pt x="3599" y="4902"/>
                  </a:lnTo>
                  <a:lnTo>
                    <a:pt x="7011" y="4344"/>
                  </a:lnTo>
                  <a:lnTo>
                    <a:pt x="69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066" name="Google Shape;17066;p35"/>
            <p:cNvSpPr/>
            <p:nvPr/>
          </p:nvSpPr>
          <p:spPr>
            <a:xfrm>
              <a:off x="2667226" y="1767816"/>
              <a:ext cx="21984" cy="113824"/>
            </a:xfrm>
            <a:custGeom>
              <a:avLst/>
              <a:gdLst/>
              <a:ahLst/>
              <a:cxnLst/>
              <a:rect l="l" t="t" r="r" b="b"/>
              <a:pathLst>
                <a:path w="839" h="4344" extrusionOk="0">
                  <a:moveTo>
                    <a:pt x="1" y="1"/>
                  </a:moveTo>
                  <a:lnTo>
                    <a:pt x="1" y="4344"/>
                  </a:lnTo>
                  <a:lnTo>
                    <a:pt x="559" y="4344"/>
                  </a:lnTo>
                  <a:lnTo>
                    <a:pt x="838" y="2886"/>
                  </a:lnTo>
                  <a:lnTo>
                    <a:pt x="838" y="1"/>
                  </a:ln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067" name="Google Shape;17067;p35"/>
            <p:cNvSpPr/>
            <p:nvPr/>
          </p:nvSpPr>
          <p:spPr>
            <a:xfrm>
              <a:off x="2507928" y="1813744"/>
              <a:ext cx="91892" cy="36605"/>
            </a:xfrm>
            <a:custGeom>
              <a:avLst/>
              <a:gdLst/>
              <a:ahLst/>
              <a:cxnLst/>
              <a:rect l="l" t="t" r="r" b="b"/>
              <a:pathLst>
                <a:path w="3507" h="1397" extrusionOk="0">
                  <a:moveTo>
                    <a:pt x="1" y="1"/>
                  </a:moveTo>
                  <a:lnTo>
                    <a:pt x="1" y="1397"/>
                  </a:lnTo>
                  <a:lnTo>
                    <a:pt x="3289" y="1397"/>
                  </a:lnTo>
                  <a:cubicBezTo>
                    <a:pt x="3413" y="1397"/>
                    <a:pt x="3506" y="1304"/>
                    <a:pt x="3506" y="1180"/>
                  </a:cubicBezTo>
                  <a:lnTo>
                    <a:pt x="3506" y="187"/>
                  </a:lnTo>
                  <a:cubicBezTo>
                    <a:pt x="3506" y="94"/>
                    <a:pt x="3413" y="1"/>
                    <a:pt x="328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068" name="Google Shape;17068;p35"/>
            <p:cNvSpPr/>
            <p:nvPr/>
          </p:nvSpPr>
          <p:spPr>
            <a:xfrm>
              <a:off x="2634709" y="1843410"/>
              <a:ext cx="54501" cy="53663"/>
            </a:xfrm>
            <a:custGeom>
              <a:avLst/>
              <a:gdLst/>
              <a:ahLst/>
              <a:cxnLst/>
              <a:rect l="l" t="t" r="r" b="b"/>
              <a:pathLst>
                <a:path w="2080" h="2048" extrusionOk="0">
                  <a:moveTo>
                    <a:pt x="218" y="1"/>
                  </a:moveTo>
                  <a:cubicBezTo>
                    <a:pt x="94" y="1"/>
                    <a:pt x="1" y="94"/>
                    <a:pt x="1" y="218"/>
                  </a:cubicBezTo>
                  <a:lnTo>
                    <a:pt x="1" y="1490"/>
                  </a:lnTo>
                  <a:lnTo>
                    <a:pt x="1056" y="2048"/>
                  </a:lnTo>
                  <a:lnTo>
                    <a:pt x="2079" y="1490"/>
                  </a:lnTo>
                  <a:lnTo>
                    <a:pt x="20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069" name="Google Shape;17069;p35"/>
            <p:cNvSpPr/>
            <p:nvPr/>
          </p:nvSpPr>
          <p:spPr>
            <a:xfrm>
              <a:off x="2667226" y="1843410"/>
              <a:ext cx="21984" cy="38229"/>
            </a:xfrm>
            <a:custGeom>
              <a:avLst/>
              <a:gdLst/>
              <a:ahLst/>
              <a:cxnLst/>
              <a:rect l="l" t="t" r="r" b="b"/>
              <a:pathLst>
                <a:path w="839" h="1459" extrusionOk="0">
                  <a:moveTo>
                    <a:pt x="1" y="1"/>
                  </a:moveTo>
                  <a:lnTo>
                    <a:pt x="1" y="1459"/>
                  </a:lnTo>
                  <a:lnTo>
                    <a:pt x="838" y="1459"/>
                  </a:lnTo>
                  <a:lnTo>
                    <a:pt x="838" y="1"/>
                  </a:ln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070" name="Google Shape;17070;p35"/>
            <p:cNvSpPr/>
            <p:nvPr/>
          </p:nvSpPr>
          <p:spPr>
            <a:xfrm>
              <a:off x="2560765" y="1768628"/>
              <a:ext cx="73970" cy="38229"/>
            </a:xfrm>
            <a:custGeom>
              <a:avLst/>
              <a:gdLst/>
              <a:ahLst/>
              <a:cxnLst/>
              <a:rect l="l" t="t" r="r" b="b"/>
              <a:pathLst>
                <a:path w="2823" h="1459" extrusionOk="0">
                  <a:moveTo>
                    <a:pt x="93" y="1"/>
                  </a:moveTo>
                  <a:cubicBezTo>
                    <a:pt x="31" y="1"/>
                    <a:pt x="0" y="32"/>
                    <a:pt x="0" y="94"/>
                  </a:cubicBezTo>
                  <a:lnTo>
                    <a:pt x="0" y="1335"/>
                  </a:lnTo>
                  <a:cubicBezTo>
                    <a:pt x="0" y="1397"/>
                    <a:pt x="31" y="1459"/>
                    <a:pt x="93" y="1459"/>
                  </a:cubicBezTo>
                  <a:lnTo>
                    <a:pt x="2730" y="1459"/>
                  </a:lnTo>
                  <a:cubicBezTo>
                    <a:pt x="2761" y="1459"/>
                    <a:pt x="2823" y="1397"/>
                    <a:pt x="2823" y="1335"/>
                  </a:cubicBezTo>
                  <a:lnTo>
                    <a:pt x="2823" y="94"/>
                  </a:lnTo>
                  <a:cubicBezTo>
                    <a:pt x="2823" y="32"/>
                    <a:pt x="2761" y="1"/>
                    <a:pt x="273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071" name="Google Shape;17071;p35"/>
            <p:cNvSpPr/>
            <p:nvPr/>
          </p:nvSpPr>
          <p:spPr>
            <a:xfrm>
              <a:off x="2415263" y="1881613"/>
              <a:ext cx="364975" cy="32544"/>
            </a:xfrm>
            <a:custGeom>
              <a:avLst/>
              <a:gdLst/>
              <a:ahLst/>
              <a:cxnLst/>
              <a:rect l="l" t="t" r="r" b="b"/>
              <a:pathLst>
                <a:path w="13929" h="1242" extrusionOk="0">
                  <a:moveTo>
                    <a:pt x="435" y="1"/>
                  </a:moveTo>
                  <a:cubicBezTo>
                    <a:pt x="218" y="1"/>
                    <a:pt x="1" y="187"/>
                    <a:pt x="1" y="435"/>
                  </a:cubicBezTo>
                  <a:lnTo>
                    <a:pt x="1" y="1117"/>
                  </a:lnTo>
                  <a:cubicBezTo>
                    <a:pt x="1" y="1179"/>
                    <a:pt x="63" y="1241"/>
                    <a:pt x="125" y="1241"/>
                  </a:cubicBezTo>
                  <a:lnTo>
                    <a:pt x="13804" y="1241"/>
                  </a:lnTo>
                  <a:cubicBezTo>
                    <a:pt x="13866" y="1241"/>
                    <a:pt x="13928" y="1179"/>
                    <a:pt x="13928" y="1117"/>
                  </a:cubicBezTo>
                  <a:lnTo>
                    <a:pt x="13928" y="435"/>
                  </a:lnTo>
                  <a:cubicBezTo>
                    <a:pt x="13928" y="187"/>
                    <a:pt x="13711" y="1"/>
                    <a:pt x="134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072" name="Google Shape;17072;p35"/>
            <p:cNvSpPr/>
            <p:nvPr/>
          </p:nvSpPr>
          <p:spPr>
            <a:xfrm>
              <a:off x="2494106" y="1565454"/>
              <a:ext cx="208100" cy="22770"/>
            </a:xfrm>
            <a:custGeom>
              <a:avLst/>
              <a:gdLst/>
              <a:ahLst/>
              <a:cxnLst/>
              <a:rect l="l" t="t" r="r" b="b"/>
              <a:pathLst>
                <a:path w="7942" h="869" extrusionOk="0">
                  <a:moveTo>
                    <a:pt x="187" y="0"/>
                  </a:moveTo>
                  <a:cubicBezTo>
                    <a:pt x="63" y="0"/>
                    <a:pt x="1" y="62"/>
                    <a:pt x="1" y="155"/>
                  </a:cubicBezTo>
                  <a:lnTo>
                    <a:pt x="1" y="683"/>
                  </a:lnTo>
                  <a:cubicBezTo>
                    <a:pt x="1" y="776"/>
                    <a:pt x="63" y="838"/>
                    <a:pt x="187" y="869"/>
                  </a:cubicBezTo>
                  <a:lnTo>
                    <a:pt x="7755" y="869"/>
                  </a:lnTo>
                  <a:cubicBezTo>
                    <a:pt x="7848" y="869"/>
                    <a:pt x="7942" y="776"/>
                    <a:pt x="7942" y="683"/>
                  </a:cubicBezTo>
                  <a:lnTo>
                    <a:pt x="7942" y="155"/>
                  </a:lnTo>
                  <a:cubicBezTo>
                    <a:pt x="7942" y="62"/>
                    <a:pt x="7848" y="0"/>
                    <a:pt x="77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073" name="Google Shape;17073;p35"/>
            <p:cNvSpPr/>
            <p:nvPr/>
          </p:nvSpPr>
          <p:spPr>
            <a:xfrm>
              <a:off x="2746882" y="1881613"/>
              <a:ext cx="33356" cy="32544"/>
            </a:xfrm>
            <a:custGeom>
              <a:avLst/>
              <a:gdLst/>
              <a:ahLst/>
              <a:cxnLst/>
              <a:rect l="l" t="t" r="r" b="b"/>
              <a:pathLst>
                <a:path w="1273" h="1242" extrusionOk="0">
                  <a:moveTo>
                    <a:pt x="1" y="1"/>
                  </a:moveTo>
                  <a:cubicBezTo>
                    <a:pt x="218" y="1"/>
                    <a:pt x="435" y="187"/>
                    <a:pt x="435" y="435"/>
                  </a:cubicBezTo>
                  <a:lnTo>
                    <a:pt x="435" y="1117"/>
                  </a:lnTo>
                  <a:cubicBezTo>
                    <a:pt x="435" y="1179"/>
                    <a:pt x="373" y="1241"/>
                    <a:pt x="311" y="1241"/>
                  </a:cubicBezTo>
                  <a:lnTo>
                    <a:pt x="1148" y="1241"/>
                  </a:lnTo>
                  <a:cubicBezTo>
                    <a:pt x="1210" y="1241"/>
                    <a:pt x="1272" y="1179"/>
                    <a:pt x="1272" y="1117"/>
                  </a:cubicBezTo>
                  <a:lnTo>
                    <a:pt x="1272" y="435"/>
                  </a:lnTo>
                  <a:cubicBezTo>
                    <a:pt x="1272" y="187"/>
                    <a:pt x="1055" y="1"/>
                    <a:pt x="807" y="1"/>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074" name="Google Shape;17074;p35"/>
            <p:cNvSpPr/>
            <p:nvPr/>
          </p:nvSpPr>
          <p:spPr>
            <a:xfrm>
              <a:off x="2674537" y="1565454"/>
              <a:ext cx="26858" cy="22770"/>
            </a:xfrm>
            <a:custGeom>
              <a:avLst/>
              <a:gdLst/>
              <a:ahLst/>
              <a:cxnLst/>
              <a:rect l="l" t="t" r="r" b="b"/>
              <a:pathLst>
                <a:path w="1025" h="869" extrusionOk="0">
                  <a:moveTo>
                    <a:pt x="1" y="0"/>
                  </a:moveTo>
                  <a:cubicBezTo>
                    <a:pt x="94" y="0"/>
                    <a:pt x="187" y="62"/>
                    <a:pt x="187" y="186"/>
                  </a:cubicBezTo>
                  <a:lnTo>
                    <a:pt x="187" y="683"/>
                  </a:lnTo>
                  <a:cubicBezTo>
                    <a:pt x="187" y="776"/>
                    <a:pt x="94" y="869"/>
                    <a:pt x="1" y="869"/>
                  </a:cubicBezTo>
                  <a:lnTo>
                    <a:pt x="838" y="869"/>
                  </a:lnTo>
                  <a:cubicBezTo>
                    <a:pt x="931" y="869"/>
                    <a:pt x="1025" y="776"/>
                    <a:pt x="1025" y="683"/>
                  </a:cubicBezTo>
                  <a:lnTo>
                    <a:pt x="1025" y="186"/>
                  </a:lnTo>
                  <a:cubicBezTo>
                    <a:pt x="1025" y="62"/>
                    <a:pt x="931" y="0"/>
                    <a:pt x="838" y="0"/>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075" name="Google Shape;17075;p35"/>
            <p:cNvSpPr/>
            <p:nvPr/>
          </p:nvSpPr>
          <p:spPr>
            <a:xfrm>
              <a:off x="2561578" y="1620715"/>
              <a:ext cx="61785" cy="52929"/>
            </a:xfrm>
            <a:custGeom>
              <a:avLst/>
              <a:gdLst/>
              <a:ahLst/>
              <a:cxnLst/>
              <a:rect l="l" t="t" r="r" b="b"/>
              <a:pathLst>
                <a:path w="2358" h="2020" extrusionOk="0">
                  <a:moveTo>
                    <a:pt x="1365" y="0"/>
                  </a:moveTo>
                  <a:cubicBezTo>
                    <a:pt x="465" y="0"/>
                    <a:pt x="0" y="1086"/>
                    <a:pt x="652" y="1707"/>
                  </a:cubicBezTo>
                  <a:cubicBezTo>
                    <a:pt x="857" y="1922"/>
                    <a:pt x="1114" y="2019"/>
                    <a:pt x="1365" y="2019"/>
                  </a:cubicBezTo>
                  <a:cubicBezTo>
                    <a:pt x="1872" y="2019"/>
                    <a:pt x="2358" y="1626"/>
                    <a:pt x="2358" y="1024"/>
                  </a:cubicBezTo>
                  <a:cubicBezTo>
                    <a:pt x="2358" y="466"/>
                    <a:pt x="1923" y="0"/>
                    <a:pt x="13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076" name="Google Shape;17076;p35"/>
            <p:cNvSpPr/>
            <p:nvPr/>
          </p:nvSpPr>
          <p:spPr>
            <a:xfrm>
              <a:off x="2576435" y="1632061"/>
              <a:ext cx="36369" cy="30736"/>
            </a:xfrm>
            <a:custGeom>
              <a:avLst/>
              <a:gdLst/>
              <a:ahLst/>
              <a:cxnLst/>
              <a:rect l="l" t="t" r="r" b="b"/>
              <a:pathLst>
                <a:path w="1388" h="1173" extrusionOk="0">
                  <a:moveTo>
                    <a:pt x="762" y="1"/>
                  </a:moveTo>
                  <a:cubicBezTo>
                    <a:pt x="258" y="1"/>
                    <a:pt x="0" y="631"/>
                    <a:pt x="364" y="994"/>
                  </a:cubicBezTo>
                  <a:cubicBezTo>
                    <a:pt x="487" y="1117"/>
                    <a:pt x="640" y="1172"/>
                    <a:pt x="790" y="1172"/>
                  </a:cubicBezTo>
                  <a:cubicBezTo>
                    <a:pt x="1095" y="1172"/>
                    <a:pt x="1387" y="944"/>
                    <a:pt x="1387" y="591"/>
                  </a:cubicBezTo>
                  <a:cubicBezTo>
                    <a:pt x="1387" y="250"/>
                    <a:pt x="1139" y="2"/>
                    <a:pt x="798" y="2"/>
                  </a:cubicBezTo>
                  <a:cubicBezTo>
                    <a:pt x="786" y="1"/>
                    <a:pt x="774" y="1"/>
                    <a:pt x="7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077" name="Google Shape;17077;p35"/>
            <p:cNvSpPr/>
            <p:nvPr/>
          </p:nvSpPr>
          <p:spPr>
            <a:xfrm>
              <a:off x="2494106" y="1738417"/>
              <a:ext cx="208100" cy="34325"/>
            </a:xfrm>
            <a:custGeom>
              <a:avLst/>
              <a:gdLst/>
              <a:ahLst/>
              <a:cxnLst/>
              <a:rect l="l" t="t" r="r" b="b"/>
              <a:pathLst>
                <a:path w="7942" h="1310" extrusionOk="0">
                  <a:moveTo>
                    <a:pt x="150" y="0"/>
                  </a:moveTo>
                  <a:cubicBezTo>
                    <a:pt x="71" y="0"/>
                    <a:pt x="1" y="85"/>
                    <a:pt x="1" y="192"/>
                  </a:cubicBezTo>
                  <a:lnTo>
                    <a:pt x="1" y="1123"/>
                  </a:lnTo>
                  <a:cubicBezTo>
                    <a:pt x="1" y="1216"/>
                    <a:pt x="94" y="1309"/>
                    <a:pt x="187" y="1309"/>
                  </a:cubicBezTo>
                  <a:lnTo>
                    <a:pt x="7755" y="1309"/>
                  </a:lnTo>
                  <a:cubicBezTo>
                    <a:pt x="7848" y="1309"/>
                    <a:pt x="7942" y="1216"/>
                    <a:pt x="7942" y="1123"/>
                  </a:cubicBezTo>
                  <a:lnTo>
                    <a:pt x="7942" y="192"/>
                  </a:lnTo>
                  <a:cubicBezTo>
                    <a:pt x="7942" y="85"/>
                    <a:pt x="7871" y="0"/>
                    <a:pt x="7792" y="0"/>
                  </a:cubicBezTo>
                  <a:cubicBezTo>
                    <a:pt x="7780" y="0"/>
                    <a:pt x="7768" y="2"/>
                    <a:pt x="7755" y="6"/>
                  </a:cubicBezTo>
                  <a:lnTo>
                    <a:pt x="187" y="6"/>
                  </a:lnTo>
                  <a:cubicBezTo>
                    <a:pt x="174" y="2"/>
                    <a:pt x="162" y="0"/>
                    <a:pt x="1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078" name="Google Shape;17078;p35"/>
            <p:cNvSpPr/>
            <p:nvPr/>
          </p:nvSpPr>
          <p:spPr>
            <a:xfrm>
              <a:off x="2674537" y="1738417"/>
              <a:ext cx="26858" cy="34325"/>
            </a:xfrm>
            <a:custGeom>
              <a:avLst/>
              <a:gdLst/>
              <a:ahLst/>
              <a:cxnLst/>
              <a:rect l="l" t="t" r="r" b="b"/>
              <a:pathLst>
                <a:path w="1025" h="1310" extrusionOk="0">
                  <a:moveTo>
                    <a:pt x="37" y="0"/>
                  </a:moveTo>
                  <a:cubicBezTo>
                    <a:pt x="25" y="0"/>
                    <a:pt x="13" y="2"/>
                    <a:pt x="1" y="6"/>
                  </a:cubicBezTo>
                  <a:lnTo>
                    <a:pt x="74" y="6"/>
                  </a:lnTo>
                  <a:cubicBezTo>
                    <a:pt x="62" y="2"/>
                    <a:pt x="50" y="0"/>
                    <a:pt x="37" y="0"/>
                  </a:cubicBezTo>
                  <a:close/>
                  <a:moveTo>
                    <a:pt x="875" y="0"/>
                  </a:moveTo>
                  <a:cubicBezTo>
                    <a:pt x="863" y="0"/>
                    <a:pt x="851" y="2"/>
                    <a:pt x="838" y="6"/>
                  </a:cubicBezTo>
                  <a:lnTo>
                    <a:pt x="74" y="6"/>
                  </a:lnTo>
                  <a:cubicBezTo>
                    <a:pt x="137" y="27"/>
                    <a:pt x="187" y="102"/>
                    <a:pt x="187" y="192"/>
                  </a:cubicBezTo>
                  <a:lnTo>
                    <a:pt x="187" y="1123"/>
                  </a:lnTo>
                  <a:cubicBezTo>
                    <a:pt x="187" y="1216"/>
                    <a:pt x="94" y="1309"/>
                    <a:pt x="1" y="1309"/>
                  </a:cubicBezTo>
                  <a:lnTo>
                    <a:pt x="838" y="1309"/>
                  </a:lnTo>
                  <a:cubicBezTo>
                    <a:pt x="931" y="1309"/>
                    <a:pt x="1025" y="1216"/>
                    <a:pt x="1025" y="1123"/>
                  </a:cubicBezTo>
                  <a:lnTo>
                    <a:pt x="1025" y="192"/>
                  </a:lnTo>
                  <a:cubicBezTo>
                    <a:pt x="1025" y="85"/>
                    <a:pt x="954" y="0"/>
                    <a:pt x="875" y="0"/>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grpSp>
        <p:nvGrpSpPr>
          <p:cNvPr id="17079" name="Google Shape;17079;p35"/>
          <p:cNvGrpSpPr/>
          <p:nvPr/>
        </p:nvGrpSpPr>
        <p:grpSpPr>
          <a:xfrm>
            <a:off x="4385954" y="1821769"/>
            <a:ext cx="372092" cy="497206"/>
            <a:chOff x="1668308" y="1557331"/>
            <a:chExt cx="273135" cy="364948"/>
          </a:xfrm>
        </p:grpSpPr>
        <p:sp>
          <p:nvSpPr>
            <p:cNvPr id="17080" name="Google Shape;17080;p35"/>
            <p:cNvSpPr/>
            <p:nvPr/>
          </p:nvSpPr>
          <p:spPr>
            <a:xfrm>
              <a:off x="1668308" y="1577638"/>
              <a:ext cx="273135" cy="344641"/>
            </a:xfrm>
            <a:custGeom>
              <a:avLst/>
              <a:gdLst/>
              <a:ahLst/>
              <a:cxnLst/>
              <a:rect l="l" t="t" r="r" b="b"/>
              <a:pathLst>
                <a:path w="10424" h="13153" extrusionOk="0">
                  <a:moveTo>
                    <a:pt x="5367" y="0"/>
                  </a:moveTo>
                  <a:lnTo>
                    <a:pt x="497" y="559"/>
                  </a:lnTo>
                  <a:lnTo>
                    <a:pt x="218" y="3226"/>
                  </a:lnTo>
                  <a:cubicBezTo>
                    <a:pt x="1" y="5522"/>
                    <a:pt x="1" y="7848"/>
                    <a:pt x="218" y="10175"/>
                  </a:cubicBezTo>
                  <a:lnTo>
                    <a:pt x="466" y="12749"/>
                  </a:lnTo>
                  <a:cubicBezTo>
                    <a:pt x="497" y="12966"/>
                    <a:pt x="683" y="13153"/>
                    <a:pt x="901" y="13153"/>
                  </a:cubicBezTo>
                  <a:lnTo>
                    <a:pt x="9524" y="13153"/>
                  </a:lnTo>
                  <a:cubicBezTo>
                    <a:pt x="9741" y="13122"/>
                    <a:pt x="9927" y="12966"/>
                    <a:pt x="9927" y="12749"/>
                  </a:cubicBezTo>
                  <a:lnTo>
                    <a:pt x="10206" y="10175"/>
                  </a:lnTo>
                  <a:cubicBezTo>
                    <a:pt x="10423" y="7848"/>
                    <a:pt x="10423" y="5522"/>
                    <a:pt x="10206" y="3226"/>
                  </a:cubicBezTo>
                  <a:lnTo>
                    <a:pt x="9896" y="559"/>
                  </a:lnTo>
                  <a:lnTo>
                    <a:pt x="536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081" name="Google Shape;17081;p35"/>
            <p:cNvSpPr/>
            <p:nvPr/>
          </p:nvSpPr>
          <p:spPr>
            <a:xfrm>
              <a:off x="1895091" y="1588198"/>
              <a:ext cx="45540" cy="334082"/>
            </a:xfrm>
            <a:custGeom>
              <a:avLst/>
              <a:gdLst/>
              <a:ahLst/>
              <a:cxnLst/>
              <a:rect l="l" t="t" r="r" b="b"/>
              <a:pathLst>
                <a:path w="1738" h="12750" extrusionOk="0">
                  <a:moveTo>
                    <a:pt x="217" y="1"/>
                  </a:moveTo>
                  <a:lnTo>
                    <a:pt x="404" y="156"/>
                  </a:lnTo>
                  <a:lnTo>
                    <a:pt x="714" y="2823"/>
                  </a:lnTo>
                  <a:cubicBezTo>
                    <a:pt x="931" y="5119"/>
                    <a:pt x="931" y="7445"/>
                    <a:pt x="714" y="9772"/>
                  </a:cubicBezTo>
                  <a:lnTo>
                    <a:pt x="435" y="12346"/>
                  </a:lnTo>
                  <a:cubicBezTo>
                    <a:pt x="404" y="12563"/>
                    <a:pt x="217" y="12750"/>
                    <a:pt x="0" y="12750"/>
                  </a:cubicBezTo>
                  <a:lnTo>
                    <a:pt x="838" y="12750"/>
                  </a:lnTo>
                  <a:cubicBezTo>
                    <a:pt x="1055" y="12719"/>
                    <a:pt x="1241" y="12563"/>
                    <a:pt x="1272" y="12346"/>
                  </a:cubicBezTo>
                  <a:lnTo>
                    <a:pt x="1520" y="9772"/>
                  </a:lnTo>
                  <a:cubicBezTo>
                    <a:pt x="1737" y="7445"/>
                    <a:pt x="1737" y="5119"/>
                    <a:pt x="1520" y="2823"/>
                  </a:cubicBezTo>
                  <a:lnTo>
                    <a:pt x="1551" y="2823"/>
                  </a:lnTo>
                  <a:lnTo>
                    <a:pt x="1241" y="156"/>
                  </a:lnTo>
                  <a:lnTo>
                    <a:pt x="217" y="1"/>
                  </a:ln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082" name="Google Shape;17082;p35"/>
            <p:cNvSpPr/>
            <p:nvPr/>
          </p:nvSpPr>
          <p:spPr>
            <a:xfrm>
              <a:off x="1724539" y="1643537"/>
              <a:ext cx="145371" cy="131248"/>
            </a:xfrm>
            <a:custGeom>
              <a:avLst/>
              <a:gdLst/>
              <a:ahLst/>
              <a:cxnLst/>
              <a:rect l="l" t="t" r="r" b="b"/>
              <a:pathLst>
                <a:path w="5548" h="5009" extrusionOk="0">
                  <a:moveTo>
                    <a:pt x="3096" y="1"/>
                  </a:moveTo>
                  <a:cubicBezTo>
                    <a:pt x="1480" y="1"/>
                    <a:pt x="1" y="1637"/>
                    <a:pt x="771" y="3472"/>
                  </a:cubicBezTo>
                  <a:cubicBezTo>
                    <a:pt x="1201" y="4528"/>
                    <a:pt x="2113" y="5009"/>
                    <a:pt x="3026" y="5009"/>
                  </a:cubicBezTo>
                  <a:cubicBezTo>
                    <a:pt x="4286" y="5009"/>
                    <a:pt x="5548" y="4093"/>
                    <a:pt x="5548" y="2511"/>
                  </a:cubicBezTo>
                  <a:cubicBezTo>
                    <a:pt x="5548" y="1859"/>
                    <a:pt x="5300" y="1208"/>
                    <a:pt x="4834" y="742"/>
                  </a:cubicBezTo>
                  <a:cubicBezTo>
                    <a:pt x="4307" y="224"/>
                    <a:pt x="3692" y="1"/>
                    <a:pt x="3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083" name="Google Shape;17083;p35"/>
            <p:cNvSpPr/>
            <p:nvPr/>
          </p:nvSpPr>
          <p:spPr>
            <a:xfrm>
              <a:off x="1794290" y="1644271"/>
              <a:ext cx="79656" cy="130253"/>
            </a:xfrm>
            <a:custGeom>
              <a:avLst/>
              <a:gdLst/>
              <a:ahLst/>
              <a:cxnLst/>
              <a:rect l="l" t="t" r="r" b="b"/>
              <a:pathLst>
                <a:path w="3040" h="4971" extrusionOk="0">
                  <a:moveTo>
                    <a:pt x="456" y="0"/>
                  </a:moveTo>
                  <a:cubicBezTo>
                    <a:pt x="439" y="0"/>
                    <a:pt x="422" y="1"/>
                    <a:pt x="404" y="1"/>
                  </a:cubicBezTo>
                  <a:cubicBezTo>
                    <a:pt x="249" y="1"/>
                    <a:pt x="125" y="1"/>
                    <a:pt x="1" y="32"/>
                  </a:cubicBezTo>
                  <a:cubicBezTo>
                    <a:pt x="2731" y="497"/>
                    <a:pt x="2731" y="4437"/>
                    <a:pt x="1" y="4933"/>
                  </a:cubicBezTo>
                  <a:cubicBezTo>
                    <a:pt x="145" y="4958"/>
                    <a:pt x="288" y="4970"/>
                    <a:pt x="430" y="4970"/>
                  </a:cubicBezTo>
                  <a:cubicBezTo>
                    <a:pt x="1691" y="4970"/>
                    <a:pt x="2805" y="4010"/>
                    <a:pt x="2917" y="2700"/>
                  </a:cubicBezTo>
                  <a:cubicBezTo>
                    <a:pt x="3039" y="1259"/>
                    <a:pt x="1890" y="0"/>
                    <a:pt x="456" y="0"/>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084" name="Google Shape;17084;p35"/>
            <p:cNvSpPr/>
            <p:nvPr/>
          </p:nvSpPr>
          <p:spPr>
            <a:xfrm>
              <a:off x="1782918" y="1673539"/>
              <a:ext cx="43915" cy="70747"/>
            </a:xfrm>
            <a:custGeom>
              <a:avLst/>
              <a:gdLst/>
              <a:ahLst/>
              <a:cxnLst/>
              <a:rect l="l" t="t" r="r" b="b"/>
              <a:pathLst>
                <a:path w="1676" h="2700" extrusionOk="0">
                  <a:moveTo>
                    <a:pt x="838" y="1"/>
                  </a:moveTo>
                  <a:cubicBezTo>
                    <a:pt x="342" y="373"/>
                    <a:pt x="32" y="962"/>
                    <a:pt x="1" y="1552"/>
                  </a:cubicBezTo>
                  <a:cubicBezTo>
                    <a:pt x="1" y="2203"/>
                    <a:pt x="404" y="2699"/>
                    <a:pt x="838" y="2699"/>
                  </a:cubicBezTo>
                  <a:cubicBezTo>
                    <a:pt x="1272" y="2699"/>
                    <a:pt x="1676" y="2203"/>
                    <a:pt x="1676" y="1552"/>
                  </a:cubicBezTo>
                  <a:cubicBezTo>
                    <a:pt x="1614" y="962"/>
                    <a:pt x="1303" y="373"/>
                    <a:pt x="838" y="1"/>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085" name="Google Shape;17085;p35"/>
            <p:cNvSpPr/>
            <p:nvPr/>
          </p:nvSpPr>
          <p:spPr>
            <a:xfrm>
              <a:off x="1748776" y="1809059"/>
              <a:ext cx="111387" cy="11634"/>
            </a:xfrm>
            <a:custGeom>
              <a:avLst/>
              <a:gdLst/>
              <a:ahLst/>
              <a:cxnLst/>
              <a:rect l="l" t="t" r="r" b="b"/>
              <a:pathLst>
                <a:path w="4251" h="443" extrusionOk="0">
                  <a:moveTo>
                    <a:pt x="4051" y="1"/>
                  </a:moveTo>
                  <a:cubicBezTo>
                    <a:pt x="4035" y="1"/>
                    <a:pt x="4019" y="3"/>
                    <a:pt x="4002" y="9"/>
                  </a:cubicBezTo>
                  <a:lnTo>
                    <a:pt x="249" y="9"/>
                  </a:lnTo>
                  <a:cubicBezTo>
                    <a:pt x="125" y="9"/>
                    <a:pt x="1" y="133"/>
                    <a:pt x="63" y="288"/>
                  </a:cubicBezTo>
                  <a:cubicBezTo>
                    <a:pt x="94" y="381"/>
                    <a:pt x="156" y="443"/>
                    <a:pt x="280" y="443"/>
                  </a:cubicBezTo>
                  <a:lnTo>
                    <a:pt x="4002" y="443"/>
                  </a:lnTo>
                  <a:cubicBezTo>
                    <a:pt x="4157" y="412"/>
                    <a:pt x="4251" y="288"/>
                    <a:pt x="4219" y="133"/>
                  </a:cubicBezTo>
                  <a:cubicBezTo>
                    <a:pt x="4194" y="56"/>
                    <a:pt x="4126" y="1"/>
                    <a:pt x="4051" y="1"/>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086" name="Google Shape;17086;p35"/>
            <p:cNvSpPr/>
            <p:nvPr/>
          </p:nvSpPr>
          <p:spPr>
            <a:xfrm>
              <a:off x="1747964" y="1834475"/>
              <a:ext cx="113011" cy="11398"/>
            </a:xfrm>
            <a:custGeom>
              <a:avLst/>
              <a:gdLst/>
              <a:ahLst/>
              <a:cxnLst/>
              <a:rect l="l" t="t" r="r" b="b"/>
              <a:pathLst>
                <a:path w="4313" h="435" extrusionOk="0">
                  <a:moveTo>
                    <a:pt x="311" y="1"/>
                  </a:moveTo>
                  <a:cubicBezTo>
                    <a:pt x="1" y="1"/>
                    <a:pt x="1" y="435"/>
                    <a:pt x="311" y="435"/>
                  </a:cubicBezTo>
                  <a:lnTo>
                    <a:pt x="4064" y="435"/>
                  </a:lnTo>
                  <a:cubicBezTo>
                    <a:pt x="4188" y="435"/>
                    <a:pt x="4313" y="280"/>
                    <a:pt x="4250" y="156"/>
                  </a:cubicBezTo>
                  <a:cubicBezTo>
                    <a:pt x="4219" y="63"/>
                    <a:pt x="4126" y="1"/>
                    <a:pt x="4033" y="1"/>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087" name="Google Shape;17087;p35"/>
            <p:cNvSpPr/>
            <p:nvPr/>
          </p:nvSpPr>
          <p:spPr>
            <a:xfrm>
              <a:off x="1677270" y="1888924"/>
              <a:ext cx="80494" cy="11424"/>
            </a:xfrm>
            <a:custGeom>
              <a:avLst/>
              <a:gdLst/>
              <a:ahLst/>
              <a:cxnLst/>
              <a:rect l="l" t="t" r="r" b="b"/>
              <a:pathLst>
                <a:path w="3072" h="436" extrusionOk="0">
                  <a:moveTo>
                    <a:pt x="0" y="1"/>
                  </a:moveTo>
                  <a:lnTo>
                    <a:pt x="31" y="435"/>
                  </a:lnTo>
                  <a:lnTo>
                    <a:pt x="2823" y="435"/>
                  </a:lnTo>
                  <a:cubicBezTo>
                    <a:pt x="2885" y="435"/>
                    <a:pt x="2978" y="373"/>
                    <a:pt x="3009" y="280"/>
                  </a:cubicBezTo>
                  <a:cubicBezTo>
                    <a:pt x="3071" y="125"/>
                    <a:pt x="2947" y="1"/>
                    <a:pt x="2823" y="1"/>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088" name="Google Shape;17088;p35"/>
            <p:cNvSpPr/>
            <p:nvPr/>
          </p:nvSpPr>
          <p:spPr>
            <a:xfrm>
              <a:off x="1765048" y="1888924"/>
              <a:ext cx="165836" cy="11424"/>
            </a:xfrm>
            <a:custGeom>
              <a:avLst/>
              <a:gdLst/>
              <a:ahLst/>
              <a:cxnLst/>
              <a:rect l="l" t="t" r="r" b="b"/>
              <a:pathLst>
                <a:path w="6329" h="436" extrusionOk="0">
                  <a:moveTo>
                    <a:pt x="279" y="1"/>
                  </a:moveTo>
                  <a:cubicBezTo>
                    <a:pt x="155" y="1"/>
                    <a:pt x="93" y="63"/>
                    <a:pt x="62" y="125"/>
                  </a:cubicBezTo>
                  <a:cubicBezTo>
                    <a:pt x="0" y="280"/>
                    <a:pt x="124" y="404"/>
                    <a:pt x="248" y="435"/>
                  </a:cubicBezTo>
                  <a:lnTo>
                    <a:pt x="6297" y="435"/>
                  </a:lnTo>
                  <a:lnTo>
                    <a:pt x="6328" y="1"/>
                  </a:ln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089" name="Google Shape;17089;p35"/>
            <p:cNvSpPr/>
            <p:nvPr/>
          </p:nvSpPr>
          <p:spPr>
            <a:xfrm>
              <a:off x="1682956" y="1557331"/>
              <a:ext cx="243867" cy="34142"/>
            </a:xfrm>
            <a:custGeom>
              <a:avLst/>
              <a:gdLst/>
              <a:ahLst/>
              <a:cxnLst/>
              <a:rect l="l" t="t" r="r" b="b"/>
              <a:pathLst>
                <a:path w="9307" h="1303" extrusionOk="0">
                  <a:moveTo>
                    <a:pt x="435" y="0"/>
                  </a:moveTo>
                  <a:cubicBezTo>
                    <a:pt x="217" y="0"/>
                    <a:pt x="62" y="155"/>
                    <a:pt x="62" y="372"/>
                  </a:cubicBezTo>
                  <a:lnTo>
                    <a:pt x="0" y="1303"/>
                  </a:lnTo>
                  <a:lnTo>
                    <a:pt x="9306" y="1303"/>
                  </a:lnTo>
                  <a:lnTo>
                    <a:pt x="9275" y="372"/>
                  </a:lnTo>
                  <a:cubicBezTo>
                    <a:pt x="9244" y="155"/>
                    <a:pt x="9089" y="0"/>
                    <a:pt x="88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sp>
          <p:nvSpPr>
            <p:cNvPr id="17090" name="Google Shape;17090;p35"/>
            <p:cNvSpPr/>
            <p:nvPr/>
          </p:nvSpPr>
          <p:spPr>
            <a:xfrm>
              <a:off x="1895091" y="1557331"/>
              <a:ext cx="32544" cy="34142"/>
            </a:xfrm>
            <a:custGeom>
              <a:avLst/>
              <a:gdLst/>
              <a:ahLst/>
              <a:cxnLst/>
              <a:rect l="l" t="t" r="r" b="b"/>
              <a:pathLst>
                <a:path w="1242" h="1303" extrusionOk="0">
                  <a:moveTo>
                    <a:pt x="0" y="0"/>
                  </a:moveTo>
                  <a:cubicBezTo>
                    <a:pt x="186" y="0"/>
                    <a:pt x="373" y="155"/>
                    <a:pt x="373" y="372"/>
                  </a:cubicBezTo>
                  <a:lnTo>
                    <a:pt x="435" y="1303"/>
                  </a:lnTo>
                  <a:lnTo>
                    <a:pt x="1241" y="1303"/>
                  </a:lnTo>
                  <a:lnTo>
                    <a:pt x="1210" y="372"/>
                  </a:lnTo>
                  <a:cubicBezTo>
                    <a:pt x="1210" y="155"/>
                    <a:pt x="1024" y="0"/>
                    <a:pt x="838" y="0"/>
                  </a:cubicBezTo>
                  <a:close/>
                </a:path>
              </a:pathLst>
            </a:custGeom>
            <a:solidFill>
              <a:srgbClr val="191919">
                <a:alpha val="29610"/>
              </a:srgbClr>
            </a:solidFill>
            <a:ln>
              <a:noFill/>
            </a:ln>
          </p:spPr>
          <p:txBody>
            <a:bodyPr spcFirstLastPara="1" wrap="square" lIns="91425" tIns="91425" rIns="91425" bIns="91425" anchor="ctr" anchorCtr="0">
              <a:noAutofit/>
            </a:bodyPr>
            <a:lstStyle/>
            <a:p>
              <a:pPr marL="0" lvl="0" indent="0" algn="l" rtl="0">
                <a:spcBef>
                  <a:spcPct val="0"/>
                </a:spcBef>
                <a:spcAft>
                  <a:spcPct val="0"/>
                </a:spcAft>
                <a:buNone/>
              </a:pPr>
              <a:endParaRPr/>
            </a:p>
          </p:txBody>
        </p:sp>
      </p:grpSp>
    </p:spTree>
  </p:cSld>
  <p:clrMapOvr>
    <a:masterClrMapping/>
  </p:clrMapOvr>
  <p:transition/>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241"/>
        <p:cNvGrpSpPr/>
        <p:nvPr/>
      </p:nvGrpSpPr>
      <p:grpSpPr>
        <a:xfrm>
          <a:off x="0" y="0"/>
          <a:ext cx="0" cy="0"/>
          <a:chOff x="0" y="0"/>
          <a:chExt cx="0" cy="0"/>
        </a:xfrm>
      </p:grpSpPr>
      <p:pic>
        <p:nvPicPr>
          <p:cNvPr id="2050" name="Picture 2" descr="campo de girasol amarillo">
            <a:extLst>
              <a:ext uri="{FF2B5EF4-FFF2-40B4-BE49-F238E27FC236}">
                <a16:creationId xmlns:a16="http://schemas.microsoft.com/office/drawing/2014/main" id="{142C2D5D-FA40-4C16-B979-D255F09DD2B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t="23347"/>
          <a:stretch>
            <a:fillRect/>
          </a:stretch>
        </p:blipFill>
        <p:spPr bwMode="auto">
          <a:xfrm>
            <a:off x="0" y="0"/>
            <a:ext cx="9144000" cy="5143500"/>
          </a:xfrm>
          <a:prstGeom prst="rect">
            <a:avLst/>
          </a:prstGeom>
          <a:noFill/>
          <a:extLst>
            <a:ext uri="{909E8E84-426E-40DD-AFC4-6F175D3DCCD1}">
              <a14:hiddenFill xmlns:a14="http://schemas.microsoft.com/office/drawing/2010/main">
                <a:solidFill>
                  <a:srgbClr val="FFFFFF"/>
                </a:solidFill>
              </a14:hiddenFill>
            </a:ext>
          </a:extLst>
        </p:spPr>
      </p:pic>
      <p:sp>
        <p:nvSpPr>
          <p:cNvPr id="1242" name="Google Shape;1242;p47"/>
          <p:cNvSpPr txBox="1">
            <a:spLocks noGrp="1"/>
          </p:cNvSpPr>
          <p:nvPr>
            <p:ph type="title"/>
          </p:nvPr>
        </p:nvSpPr>
        <p:spPr>
          <a:xfrm>
            <a:off x="1542878" y="1715400"/>
            <a:ext cx="6058243" cy="17127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sz="8000">
                <a:solidFill>
                  <a:srgbClr val="FFFFFF"/>
                </a:solidFill>
              </a:rPr>
              <a:t>Awesome words</a:t>
            </a:r>
            <a:endParaRPr sz="8000">
              <a:solidFill>
                <a:srgbClr val="FFFFFF"/>
              </a:solidFill>
            </a:endParaRPr>
          </a:p>
        </p:txBody>
      </p:sp>
      <p:sp>
        <p:nvSpPr>
          <p:cNvPr id="1243" name="Google Shape;1243;p47"/>
          <p:cNvSpPr txBox="1">
            <a:spLocks noGrp="1"/>
          </p:cNvSpPr>
          <p:nvPr>
            <p:ph type="subTitle" idx="1"/>
          </p:nvPr>
        </p:nvSpPr>
        <p:spPr>
          <a:xfrm>
            <a:off x="0" y="4454434"/>
            <a:ext cx="9144000" cy="689066"/>
          </a:xfrm>
          <a:prstGeom prst="rect">
            <a:avLst/>
          </a:prstGeom>
          <a:solidFill>
            <a:srgbClr val="609A92"/>
          </a:solidFill>
        </p:spPr>
        <p:txBody>
          <a:bodyPr spcFirstLastPara="1" wrap="square" lIns="91425" tIns="91425" rIns="91425" bIns="91425" anchor="t" anchorCtr="0">
            <a:noAutofit/>
          </a:bodyPr>
          <a:lstStyle/>
          <a:p>
            <a:pPr marL="0" lvl="0" indent="0" rtl="0">
              <a:spcBef>
                <a:spcPct val="0"/>
              </a:spcBef>
              <a:spcAft>
                <a:spcPct val="0"/>
              </a:spcAft>
              <a:buNone/>
            </a:pPr>
            <a:r>
              <a:rPr lang="en">
                <a:solidFill>
                  <a:srgbClr val="FFFFFF"/>
                </a:solidFill>
              </a:rPr>
              <a:t>Because key words are great for catching your audience’s attention</a:t>
            </a:r>
            <a:endParaRPr>
              <a:solidFill>
                <a:srgbClr val="FFFFFF"/>
              </a:solidFill>
            </a:endParaRPr>
          </a:p>
          <a:p>
            <a:pPr marL="0" lvl="0" indent="0" rtl="0">
              <a:spcBef>
                <a:spcPct val="0"/>
              </a:spcBef>
              <a:spcAft>
                <a:spcPct val="0"/>
              </a:spcAft>
              <a:buNone/>
            </a:pPr>
            <a:endParaRPr>
              <a:solidFill>
                <a:srgbClr val="FFFFFF"/>
              </a:solidFill>
            </a:endParaRPr>
          </a:p>
        </p:txBody>
      </p:sp>
    </p:spTree>
    <p:extLst>
      <p:ext uri="{BB962C8B-B14F-4D97-AF65-F5344CB8AC3E}">
        <p14:creationId xmlns:p14="http://schemas.microsoft.com/office/powerpoint/2010/main" val="1619181134"/>
      </p:ext>
    </p:extLst>
  </p:cSld>
  <p:clrMapOvr>
    <a:masterClrMapping/>
  </p:clrMapOvr>
  <p:transition/>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986"/>
        <p:cNvGrpSpPr/>
        <p:nvPr/>
      </p:nvGrpSpPr>
      <p:grpSpPr>
        <a:xfrm>
          <a:off x="0" y="0"/>
          <a:ext cx="0" cy="0"/>
          <a:chOff x="0" y="0"/>
          <a:chExt cx="0" cy="0"/>
        </a:xfrm>
      </p:grpSpPr>
      <p:grpSp>
        <p:nvGrpSpPr>
          <p:cNvPr id="2455" name="Grupo 2454">
            <a:extLst>
              <a:ext uri="{FF2B5EF4-FFF2-40B4-BE49-F238E27FC236}">
                <a16:creationId xmlns:a16="http://schemas.microsoft.com/office/drawing/2014/main" id="{79A681D8-BFAA-E0F7-53AC-CF5791221BDE}"/>
              </a:ext>
            </a:extLst>
          </p:cNvPr>
          <p:cNvGrpSpPr/>
          <p:nvPr/>
        </p:nvGrpSpPr>
        <p:grpSpPr>
          <a:xfrm>
            <a:off x="7467601" y="1676401"/>
            <a:ext cx="1692275" cy="3479800"/>
            <a:chOff x="7467601" y="1676401"/>
            <a:chExt cx="1692275" cy="3479800"/>
          </a:xfrm>
        </p:grpSpPr>
        <p:grpSp>
          <p:nvGrpSpPr>
            <p:cNvPr id="2027" name="Group 286">
              <a:extLst>
                <a:ext uri="{FF2B5EF4-FFF2-40B4-BE49-F238E27FC236}">
                  <a16:creationId xmlns:a16="http://schemas.microsoft.com/office/drawing/2014/main" id="{02C62727-97CC-C13B-9F2D-9CA1FAB59899}"/>
                </a:ext>
              </a:extLst>
            </p:cNvPr>
            <p:cNvGrpSpPr/>
            <p:nvPr/>
          </p:nvGrpSpPr>
          <p:grpSpPr>
            <a:xfrm>
              <a:off x="7467601" y="1676401"/>
              <a:ext cx="1692275" cy="3479800"/>
              <a:chOff x="4704" y="1056"/>
              <a:chExt cx="1066" cy="2192"/>
            </a:xfrm>
          </p:grpSpPr>
          <p:sp>
            <p:nvSpPr>
              <p:cNvPr id="2255" name="Freeform 86">
                <a:extLst>
                  <a:ext uri="{FF2B5EF4-FFF2-40B4-BE49-F238E27FC236}">
                    <a16:creationId xmlns:a16="http://schemas.microsoft.com/office/drawing/2014/main" id="{496C73B9-900F-D2C8-A7D3-96E76628C888}"/>
                  </a:ext>
                </a:extLst>
              </p:cNvPr>
              <p:cNvSpPr>
                <a:spLocks noEditPoints="1"/>
              </p:cNvSpPr>
              <p:nvPr/>
            </p:nvSpPr>
            <p:spPr bwMode="auto">
              <a:xfrm>
                <a:off x="5279" y="1506"/>
                <a:ext cx="491" cy="1282"/>
              </a:xfrm>
              <a:custGeom>
                <a:avLst/>
                <a:gdLst>
                  <a:gd name="T0" fmla="*/ 211 w 432"/>
                  <a:gd name="T1" fmla="*/ 510 h 1131"/>
                  <a:gd name="T2" fmla="*/ 135 w 432"/>
                  <a:gd name="T3" fmla="*/ 168 h 1131"/>
                  <a:gd name="T4" fmla="*/ 64 w 432"/>
                  <a:gd name="T5" fmla="*/ 49 h 1131"/>
                  <a:gd name="T6" fmla="*/ 279 w 432"/>
                  <a:gd name="T7" fmla="*/ 346 h 1131"/>
                  <a:gd name="T8" fmla="*/ 399 w 432"/>
                  <a:gd name="T9" fmla="*/ 292 h 1131"/>
                  <a:gd name="T10" fmla="*/ 417 w 432"/>
                  <a:gd name="T11" fmla="*/ 303 h 1131"/>
                  <a:gd name="T12" fmla="*/ 262 w 432"/>
                  <a:gd name="T13" fmla="*/ 554 h 1131"/>
                  <a:gd name="T14" fmla="*/ 340 w 432"/>
                  <a:gd name="T15" fmla="*/ 703 h 1131"/>
                  <a:gd name="T16" fmla="*/ 333 w 432"/>
                  <a:gd name="T17" fmla="*/ 838 h 1131"/>
                  <a:gd name="T18" fmla="*/ 377 w 432"/>
                  <a:gd name="T19" fmla="*/ 835 h 1131"/>
                  <a:gd name="T20" fmla="*/ 424 w 432"/>
                  <a:gd name="T21" fmla="*/ 862 h 1131"/>
                  <a:gd name="T22" fmla="*/ 425 w 432"/>
                  <a:gd name="T23" fmla="*/ 965 h 1131"/>
                  <a:gd name="T24" fmla="*/ 370 w 432"/>
                  <a:gd name="T25" fmla="*/ 972 h 1131"/>
                  <a:gd name="T26" fmla="*/ 357 w 432"/>
                  <a:gd name="T27" fmla="*/ 916 h 1131"/>
                  <a:gd name="T28" fmla="*/ 336 w 432"/>
                  <a:gd name="T29" fmla="*/ 887 h 1131"/>
                  <a:gd name="T30" fmla="*/ 360 w 432"/>
                  <a:gd name="T31" fmla="*/ 991 h 1131"/>
                  <a:gd name="T32" fmla="*/ 338 w 432"/>
                  <a:gd name="T33" fmla="*/ 1020 h 1131"/>
                  <a:gd name="T34" fmla="*/ 296 w 432"/>
                  <a:gd name="T35" fmla="*/ 1038 h 1131"/>
                  <a:gd name="T36" fmla="*/ 272 w 432"/>
                  <a:gd name="T37" fmla="*/ 972 h 1131"/>
                  <a:gd name="T38" fmla="*/ 208 w 432"/>
                  <a:gd name="T39" fmla="*/ 926 h 1131"/>
                  <a:gd name="T40" fmla="*/ 176 w 432"/>
                  <a:gd name="T41" fmla="*/ 1055 h 1131"/>
                  <a:gd name="T42" fmla="*/ 99 w 432"/>
                  <a:gd name="T43" fmla="*/ 1020 h 1131"/>
                  <a:gd name="T44" fmla="*/ 0 w 432"/>
                  <a:gd name="T45" fmla="*/ 950 h 1131"/>
                  <a:gd name="T46" fmla="*/ 21 w 432"/>
                  <a:gd name="T47" fmla="*/ 848 h 1131"/>
                  <a:gd name="T48" fmla="*/ 87 w 432"/>
                  <a:gd name="T49" fmla="*/ 850 h 1131"/>
                  <a:gd name="T50" fmla="*/ 186 w 432"/>
                  <a:gd name="T51" fmla="*/ 860 h 1131"/>
                  <a:gd name="T52" fmla="*/ 213 w 432"/>
                  <a:gd name="T53" fmla="*/ 754 h 1131"/>
                  <a:gd name="T54" fmla="*/ 283 w 432"/>
                  <a:gd name="T55" fmla="*/ 828 h 1131"/>
                  <a:gd name="T56" fmla="*/ 245 w 432"/>
                  <a:gd name="T57" fmla="*/ 660 h 1131"/>
                  <a:gd name="T58" fmla="*/ 211 w 432"/>
                  <a:gd name="T59" fmla="*/ 619 h 1131"/>
                  <a:gd name="T60" fmla="*/ 206 w 432"/>
                  <a:gd name="T61" fmla="*/ 587 h 1131"/>
                  <a:gd name="T62" fmla="*/ 141 w 432"/>
                  <a:gd name="T63" fmla="*/ 548 h 1131"/>
                  <a:gd name="T64" fmla="*/ 314 w 432"/>
                  <a:gd name="T65" fmla="*/ 1037 h 1131"/>
                  <a:gd name="T66" fmla="*/ 168 w 432"/>
                  <a:gd name="T67" fmla="*/ 179 h 1131"/>
                  <a:gd name="T68" fmla="*/ 244 w 432"/>
                  <a:gd name="T69" fmla="*/ 193 h 1131"/>
                  <a:gd name="T70" fmla="*/ 210 w 432"/>
                  <a:gd name="T71" fmla="*/ 179 h 1131"/>
                  <a:gd name="T72" fmla="*/ 391 w 432"/>
                  <a:gd name="T73" fmla="*/ 938 h 1131"/>
                  <a:gd name="T74" fmla="*/ 163 w 432"/>
                  <a:gd name="T75" fmla="*/ 63 h 1131"/>
                  <a:gd name="T76" fmla="*/ 156 w 432"/>
                  <a:gd name="T77" fmla="*/ 512 h 1131"/>
                  <a:gd name="T78" fmla="*/ 154 w 432"/>
                  <a:gd name="T79" fmla="*/ 75 h 1131"/>
                  <a:gd name="T80" fmla="*/ 100 w 432"/>
                  <a:gd name="T81" fmla="*/ 41 h 1131"/>
                  <a:gd name="T82" fmla="*/ 174 w 432"/>
                  <a:gd name="T83" fmla="*/ 94 h 1131"/>
                  <a:gd name="T84" fmla="*/ 169 w 432"/>
                  <a:gd name="T85" fmla="*/ 82 h 1131"/>
                  <a:gd name="T86" fmla="*/ 190 w 432"/>
                  <a:gd name="T87" fmla="*/ 518 h 1131"/>
                  <a:gd name="T88" fmla="*/ 204 w 432"/>
                  <a:gd name="T89" fmla="*/ 525 h 1131"/>
                  <a:gd name="T90" fmla="*/ 245 w 432"/>
                  <a:gd name="T91" fmla="*/ 549 h 1131"/>
                  <a:gd name="T92" fmla="*/ 168 w 432"/>
                  <a:gd name="T93" fmla="*/ 149 h 1131"/>
                  <a:gd name="T94" fmla="*/ 169 w 432"/>
                  <a:gd name="T95" fmla="*/ 150 h 1131"/>
                  <a:gd name="T96" fmla="*/ 286 w 432"/>
                  <a:gd name="T97" fmla="*/ 852 h 1131"/>
                  <a:gd name="T98" fmla="*/ 208 w 432"/>
                  <a:gd name="T99" fmla="*/ 147 h 1131"/>
                  <a:gd name="T100" fmla="*/ 208 w 432"/>
                  <a:gd name="T101" fmla="*/ 147 h 1131"/>
                  <a:gd name="T102" fmla="*/ 315 w 432"/>
                  <a:gd name="T103" fmla="*/ 852 h 1131"/>
                  <a:gd name="T104" fmla="*/ 288 w 432"/>
                  <a:gd name="T105" fmla="*/ 1001 h 1131"/>
                  <a:gd name="T106" fmla="*/ 380 w 432"/>
                  <a:gd name="T107" fmla="*/ 902 h 1131"/>
                  <a:gd name="T108" fmla="*/ 350 w 432"/>
                  <a:gd name="T109" fmla="*/ 864 h 1131"/>
                  <a:gd name="T110" fmla="*/ 232 w 432"/>
                  <a:gd name="T111" fmla="*/ 547 h 1131"/>
                  <a:gd name="T112" fmla="*/ 87 w 432"/>
                  <a:gd name="T113" fmla="*/ 31 h 1131"/>
                  <a:gd name="T114" fmla="*/ 218 w 432"/>
                  <a:gd name="T115" fmla="*/ 534 h 1131"/>
                  <a:gd name="T116" fmla="*/ 187 w 432"/>
                  <a:gd name="T117" fmla="*/ 129 h 1131"/>
                  <a:gd name="T118" fmla="*/ 150 w 432"/>
                  <a:gd name="T119" fmla="*/ 506 h 1131"/>
                  <a:gd name="T120" fmla="*/ 126 w 432"/>
                  <a:gd name="T121" fmla="*/ 86 h 1131"/>
                  <a:gd name="T122" fmla="*/ 186 w 432"/>
                  <a:gd name="T123" fmla="*/ 514 h 1131"/>
                  <a:gd name="T124" fmla="*/ 329 w 432"/>
                  <a:gd name="T125" fmla="*/ 898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2" h="1131">
                    <a:moveTo>
                      <a:pt x="141" y="548"/>
                    </a:moveTo>
                    <a:cubicBezTo>
                      <a:pt x="134" y="531"/>
                      <a:pt x="130" y="513"/>
                      <a:pt x="130" y="494"/>
                    </a:cubicBezTo>
                    <a:cubicBezTo>
                      <a:pt x="130" y="491"/>
                      <a:pt x="125" y="483"/>
                      <a:pt x="136" y="484"/>
                    </a:cubicBezTo>
                    <a:cubicBezTo>
                      <a:pt x="138" y="484"/>
                      <a:pt x="137" y="479"/>
                      <a:pt x="137" y="476"/>
                    </a:cubicBezTo>
                    <a:cubicBezTo>
                      <a:pt x="137" y="472"/>
                      <a:pt x="136" y="467"/>
                      <a:pt x="135" y="461"/>
                    </a:cubicBezTo>
                    <a:cubicBezTo>
                      <a:pt x="163" y="473"/>
                      <a:pt x="188" y="488"/>
                      <a:pt x="211" y="510"/>
                    </a:cubicBezTo>
                    <a:cubicBezTo>
                      <a:pt x="212" y="505"/>
                      <a:pt x="212" y="502"/>
                      <a:pt x="214" y="497"/>
                    </a:cubicBezTo>
                    <a:cubicBezTo>
                      <a:pt x="219" y="503"/>
                      <a:pt x="224" y="508"/>
                      <a:pt x="230" y="515"/>
                    </a:cubicBezTo>
                    <a:cubicBezTo>
                      <a:pt x="236" y="488"/>
                      <a:pt x="241" y="463"/>
                      <a:pt x="250" y="438"/>
                    </a:cubicBezTo>
                    <a:cubicBezTo>
                      <a:pt x="273" y="375"/>
                      <a:pt x="269" y="311"/>
                      <a:pt x="257" y="246"/>
                    </a:cubicBezTo>
                    <a:cubicBezTo>
                      <a:pt x="254" y="230"/>
                      <a:pt x="245" y="224"/>
                      <a:pt x="231" y="222"/>
                    </a:cubicBezTo>
                    <a:cubicBezTo>
                      <a:pt x="192" y="217"/>
                      <a:pt x="160" y="199"/>
                      <a:pt x="135" y="168"/>
                    </a:cubicBezTo>
                    <a:cubicBezTo>
                      <a:pt x="133" y="166"/>
                      <a:pt x="132" y="164"/>
                      <a:pt x="130" y="162"/>
                    </a:cubicBezTo>
                    <a:cubicBezTo>
                      <a:pt x="129" y="161"/>
                      <a:pt x="129" y="160"/>
                      <a:pt x="128" y="158"/>
                    </a:cubicBezTo>
                    <a:cubicBezTo>
                      <a:pt x="131" y="155"/>
                      <a:pt x="135" y="159"/>
                      <a:pt x="140" y="156"/>
                    </a:cubicBezTo>
                    <a:cubicBezTo>
                      <a:pt x="98" y="137"/>
                      <a:pt x="72" y="104"/>
                      <a:pt x="60" y="62"/>
                    </a:cubicBezTo>
                    <a:cubicBezTo>
                      <a:pt x="64" y="58"/>
                      <a:pt x="71" y="66"/>
                      <a:pt x="72" y="60"/>
                    </a:cubicBezTo>
                    <a:cubicBezTo>
                      <a:pt x="73" y="56"/>
                      <a:pt x="67" y="53"/>
                      <a:pt x="64" y="49"/>
                    </a:cubicBezTo>
                    <a:cubicBezTo>
                      <a:pt x="51" y="36"/>
                      <a:pt x="38" y="23"/>
                      <a:pt x="24" y="9"/>
                    </a:cubicBezTo>
                    <a:cubicBezTo>
                      <a:pt x="138" y="0"/>
                      <a:pt x="252" y="95"/>
                      <a:pt x="263" y="225"/>
                    </a:cubicBezTo>
                    <a:cubicBezTo>
                      <a:pt x="260" y="224"/>
                      <a:pt x="261" y="218"/>
                      <a:pt x="256" y="220"/>
                    </a:cubicBezTo>
                    <a:cubicBezTo>
                      <a:pt x="257" y="230"/>
                      <a:pt x="257" y="230"/>
                      <a:pt x="264" y="229"/>
                    </a:cubicBezTo>
                    <a:cubicBezTo>
                      <a:pt x="273" y="253"/>
                      <a:pt x="276" y="279"/>
                      <a:pt x="278" y="305"/>
                    </a:cubicBezTo>
                    <a:cubicBezTo>
                      <a:pt x="279" y="319"/>
                      <a:pt x="278" y="332"/>
                      <a:pt x="279" y="346"/>
                    </a:cubicBezTo>
                    <a:cubicBezTo>
                      <a:pt x="298" y="297"/>
                      <a:pt x="314" y="248"/>
                      <a:pt x="335" y="200"/>
                    </a:cubicBezTo>
                    <a:cubicBezTo>
                      <a:pt x="341" y="194"/>
                      <a:pt x="347" y="188"/>
                      <a:pt x="353" y="182"/>
                    </a:cubicBezTo>
                    <a:cubicBezTo>
                      <a:pt x="357" y="186"/>
                      <a:pt x="355" y="191"/>
                      <a:pt x="355" y="196"/>
                    </a:cubicBezTo>
                    <a:cubicBezTo>
                      <a:pt x="325" y="263"/>
                      <a:pt x="303" y="333"/>
                      <a:pt x="281" y="403"/>
                    </a:cubicBezTo>
                    <a:cubicBezTo>
                      <a:pt x="292" y="387"/>
                      <a:pt x="305" y="373"/>
                      <a:pt x="318" y="359"/>
                    </a:cubicBezTo>
                    <a:cubicBezTo>
                      <a:pt x="342" y="333"/>
                      <a:pt x="369" y="311"/>
                      <a:pt x="399" y="292"/>
                    </a:cubicBezTo>
                    <a:cubicBezTo>
                      <a:pt x="402" y="290"/>
                      <a:pt x="407" y="288"/>
                      <a:pt x="404" y="282"/>
                    </a:cubicBezTo>
                    <a:cubicBezTo>
                      <a:pt x="395" y="257"/>
                      <a:pt x="402" y="235"/>
                      <a:pt x="413" y="213"/>
                    </a:cubicBezTo>
                    <a:cubicBezTo>
                      <a:pt x="417" y="213"/>
                      <a:pt x="421" y="215"/>
                      <a:pt x="422" y="210"/>
                    </a:cubicBezTo>
                    <a:cubicBezTo>
                      <a:pt x="424" y="200"/>
                      <a:pt x="428" y="204"/>
                      <a:pt x="432" y="208"/>
                    </a:cubicBezTo>
                    <a:cubicBezTo>
                      <a:pt x="432" y="244"/>
                      <a:pt x="432" y="280"/>
                      <a:pt x="432" y="317"/>
                    </a:cubicBezTo>
                    <a:cubicBezTo>
                      <a:pt x="426" y="314"/>
                      <a:pt x="421" y="308"/>
                      <a:pt x="417" y="303"/>
                    </a:cubicBezTo>
                    <a:cubicBezTo>
                      <a:pt x="412" y="296"/>
                      <a:pt x="407" y="297"/>
                      <a:pt x="401" y="301"/>
                    </a:cubicBezTo>
                    <a:cubicBezTo>
                      <a:pt x="393" y="307"/>
                      <a:pt x="385" y="313"/>
                      <a:pt x="377" y="319"/>
                    </a:cubicBezTo>
                    <a:cubicBezTo>
                      <a:pt x="315" y="365"/>
                      <a:pt x="265" y="420"/>
                      <a:pt x="250" y="500"/>
                    </a:cubicBezTo>
                    <a:cubicBezTo>
                      <a:pt x="246" y="517"/>
                      <a:pt x="240" y="534"/>
                      <a:pt x="253" y="550"/>
                    </a:cubicBezTo>
                    <a:cubicBezTo>
                      <a:pt x="255" y="552"/>
                      <a:pt x="256" y="556"/>
                      <a:pt x="257" y="559"/>
                    </a:cubicBezTo>
                    <a:cubicBezTo>
                      <a:pt x="260" y="558"/>
                      <a:pt x="257" y="554"/>
                      <a:pt x="262" y="554"/>
                    </a:cubicBezTo>
                    <a:cubicBezTo>
                      <a:pt x="270" y="584"/>
                      <a:pt x="274" y="613"/>
                      <a:pt x="250" y="639"/>
                    </a:cubicBezTo>
                    <a:cubicBezTo>
                      <a:pt x="246" y="643"/>
                      <a:pt x="248" y="646"/>
                      <a:pt x="250" y="650"/>
                    </a:cubicBezTo>
                    <a:cubicBezTo>
                      <a:pt x="263" y="675"/>
                      <a:pt x="273" y="701"/>
                      <a:pt x="280" y="729"/>
                    </a:cubicBezTo>
                    <a:cubicBezTo>
                      <a:pt x="283" y="743"/>
                      <a:pt x="287" y="758"/>
                      <a:pt x="290" y="772"/>
                    </a:cubicBezTo>
                    <a:cubicBezTo>
                      <a:pt x="297" y="744"/>
                      <a:pt x="311" y="719"/>
                      <a:pt x="330" y="698"/>
                    </a:cubicBezTo>
                    <a:cubicBezTo>
                      <a:pt x="334" y="699"/>
                      <a:pt x="336" y="703"/>
                      <a:pt x="340" y="703"/>
                    </a:cubicBezTo>
                    <a:cubicBezTo>
                      <a:pt x="341" y="704"/>
                      <a:pt x="341" y="706"/>
                      <a:pt x="342" y="707"/>
                    </a:cubicBezTo>
                    <a:cubicBezTo>
                      <a:pt x="340" y="709"/>
                      <a:pt x="338" y="711"/>
                      <a:pt x="336" y="713"/>
                    </a:cubicBezTo>
                    <a:cubicBezTo>
                      <a:pt x="307" y="745"/>
                      <a:pt x="301" y="785"/>
                      <a:pt x="297" y="826"/>
                    </a:cubicBezTo>
                    <a:cubicBezTo>
                      <a:pt x="297" y="830"/>
                      <a:pt x="294" y="837"/>
                      <a:pt x="301" y="838"/>
                    </a:cubicBezTo>
                    <a:cubicBezTo>
                      <a:pt x="308" y="839"/>
                      <a:pt x="316" y="848"/>
                      <a:pt x="323" y="837"/>
                    </a:cubicBezTo>
                    <a:cubicBezTo>
                      <a:pt x="328" y="828"/>
                      <a:pt x="329" y="840"/>
                      <a:pt x="333" y="838"/>
                    </a:cubicBezTo>
                    <a:cubicBezTo>
                      <a:pt x="336" y="830"/>
                      <a:pt x="340" y="822"/>
                      <a:pt x="343" y="813"/>
                    </a:cubicBezTo>
                    <a:cubicBezTo>
                      <a:pt x="350" y="819"/>
                      <a:pt x="354" y="833"/>
                      <a:pt x="366" y="819"/>
                    </a:cubicBezTo>
                    <a:cubicBezTo>
                      <a:pt x="369" y="819"/>
                      <a:pt x="372" y="818"/>
                      <a:pt x="374" y="817"/>
                    </a:cubicBezTo>
                    <a:cubicBezTo>
                      <a:pt x="378" y="819"/>
                      <a:pt x="382" y="823"/>
                      <a:pt x="375" y="824"/>
                    </a:cubicBezTo>
                    <a:cubicBezTo>
                      <a:pt x="367" y="826"/>
                      <a:pt x="365" y="831"/>
                      <a:pt x="360" y="837"/>
                    </a:cubicBezTo>
                    <a:cubicBezTo>
                      <a:pt x="367" y="838"/>
                      <a:pt x="372" y="835"/>
                      <a:pt x="377" y="835"/>
                    </a:cubicBezTo>
                    <a:cubicBezTo>
                      <a:pt x="385" y="834"/>
                      <a:pt x="395" y="829"/>
                      <a:pt x="401" y="841"/>
                    </a:cubicBezTo>
                    <a:cubicBezTo>
                      <a:pt x="409" y="834"/>
                      <a:pt x="409" y="822"/>
                      <a:pt x="415" y="814"/>
                    </a:cubicBezTo>
                    <a:cubicBezTo>
                      <a:pt x="416" y="819"/>
                      <a:pt x="415" y="824"/>
                      <a:pt x="417" y="828"/>
                    </a:cubicBezTo>
                    <a:cubicBezTo>
                      <a:pt x="424" y="825"/>
                      <a:pt x="426" y="817"/>
                      <a:pt x="432" y="815"/>
                    </a:cubicBezTo>
                    <a:cubicBezTo>
                      <a:pt x="432" y="831"/>
                      <a:pt x="432" y="847"/>
                      <a:pt x="432" y="863"/>
                    </a:cubicBezTo>
                    <a:cubicBezTo>
                      <a:pt x="429" y="862"/>
                      <a:pt x="423" y="861"/>
                      <a:pt x="424" y="862"/>
                    </a:cubicBezTo>
                    <a:cubicBezTo>
                      <a:pt x="430" y="871"/>
                      <a:pt x="420" y="868"/>
                      <a:pt x="419" y="868"/>
                    </a:cubicBezTo>
                    <a:cubicBezTo>
                      <a:pt x="408" y="872"/>
                      <a:pt x="396" y="871"/>
                      <a:pt x="384" y="873"/>
                    </a:cubicBezTo>
                    <a:cubicBezTo>
                      <a:pt x="389" y="884"/>
                      <a:pt x="393" y="895"/>
                      <a:pt x="398" y="907"/>
                    </a:cubicBezTo>
                    <a:cubicBezTo>
                      <a:pt x="402" y="902"/>
                      <a:pt x="404" y="898"/>
                      <a:pt x="407" y="893"/>
                    </a:cubicBezTo>
                    <a:cubicBezTo>
                      <a:pt x="413" y="915"/>
                      <a:pt x="421" y="935"/>
                      <a:pt x="420" y="956"/>
                    </a:cubicBezTo>
                    <a:cubicBezTo>
                      <a:pt x="420" y="960"/>
                      <a:pt x="421" y="963"/>
                      <a:pt x="425" y="965"/>
                    </a:cubicBezTo>
                    <a:cubicBezTo>
                      <a:pt x="422" y="972"/>
                      <a:pt x="419" y="978"/>
                      <a:pt x="416" y="985"/>
                    </a:cubicBezTo>
                    <a:cubicBezTo>
                      <a:pt x="410" y="979"/>
                      <a:pt x="411" y="971"/>
                      <a:pt x="410" y="962"/>
                    </a:cubicBezTo>
                    <a:cubicBezTo>
                      <a:pt x="406" y="969"/>
                      <a:pt x="402" y="973"/>
                      <a:pt x="397" y="965"/>
                    </a:cubicBezTo>
                    <a:cubicBezTo>
                      <a:pt x="395" y="972"/>
                      <a:pt x="395" y="978"/>
                      <a:pt x="394" y="984"/>
                    </a:cubicBezTo>
                    <a:cubicBezTo>
                      <a:pt x="390" y="991"/>
                      <a:pt x="386" y="999"/>
                      <a:pt x="386" y="1008"/>
                    </a:cubicBezTo>
                    <a:cubicBezTo>
                      <a:pt x="378" y="997"/>
                      <a:pt x="379" y="982"/>
                      <a:pt x="370" y="972"/>
                    </a:cubicBezTo>
                    <a:cubicBezTo>
                      <a:pt x="370" y="971"/>
                      <a:pt x="370" y="970"/>
                      <a:pt x="369" y="969"/>
                    </a:cubicBezTo>
                    <a:cubicBezTo>
                      <a:pt x="374" y="967"/>
                      <a:pt x="376" y="963"/>
                      <a:pt x="376" y="958"/>
                    </a:cubicBezTo>
                    <a:cubicBezTo>
                      <a:pt x="368" y="960"/>
                      <a:pt x="370" y="965"/>
                      <a:pt x="369" y="969"/>
                    </a:cubicBezTo>
                    <a:cubicBezTo>
                      <a:pt x="361" y="965"/>
                      <a:pt x="362" y="958"/>
                      <a:pt x="362" y="951"/>
                    </a:cubicBezTo>
                    <a:cubicBezTo>
                      <a:pt x="362" y="929"/>
                      <a:pt x="360" y="907"/>
                      <a:pt x="354" y="886"/>
                    </a:cubicBezTo>
                    <a:cubicBezTo>
                      <a:pt x="355" y="896"/>
                      <a:pt x="356" y="906"/>
                      <a:pt x="357" y="916"/>
                    </a:cubicBezTo>
                    <a:cubicBezTo>
                      <a:pt x="350" y="906"/>
                      <a:pt x="345" y="896"/>
                      <a:pt x="343" y="884"/>
                    </a:cubicBezTo>
                    <a:cubicBezTo>
                      <a:pt x="341" y="878"/>
                      <a:pt x="341" y="870"/>
                      <a:pt x="336" y="865"/>
                    </a:cubicBezTo>
                    <a:cubicBezTo>
                      <a:pt x="335" y="864"/>
                      <a:pt x="335" y="862"/>
                      <a:pt x="335" y="860"/>
                    </a:cubicBezTo>
                    <a:cubicBezTo>
                      <a:pt x="334" y="860"/>
                      <a:pt x="334" y="860"/>
                      <a:pt x="334" y="861"/>
                    </a:cubicBezTo>
                    <a:cubicBezTo>
                      <a:pt x="333" y="863"/>
                      <a:pt x="334" y="864"/>
                      <a:pt x="336" y="865"/>
                    </a:cubicBezTo>
                    <a:cubicBezTo>
                      <a:pt x="333" y="873"/>
                      <a:pt x="342" y="880"/>
                      <a:pt x="336" y="887"/>
                    </a:cubicBezTo>
                    <a:cubicBezTo>
                      <a:pt x="334" y="878"/>
                      <a:pt x="326" y="874"/>
                      <a:pt x="320" y="867"/>
                    </a:cubicBezTo>
                    <a:cubicBezTo>
                      <a:pt x="321" y="878"/>
                      <a:pt x="325" y="882"/>
                      <a:pt x="336" y="887"/>
                    </a:cubicBezTo>
                    <a:cubicBezTo>
                      <a:pt x="334" y="893"/>
                      <a:pt x="344" y="897"/>
                      <a:pt x="342" y="900"/>
                    </a:cubicBezTo>
                    <a:cubicBezTo>
                      <a:pt x="335" y="911"/>
                      <a:pt x="347" y="914"/>
                      <a:pt x="350" y="920"/>
                    </a:cubicBezTo>
                    <a:cubicBezTo>
                      <a:pt x="351" y="923"/>
                      <a:pt x="354" y="924"/>
                      <a:pt x="355" y="928"/>
                    </a:cubicBezTo>
                    <a:cubicBezTo>
                      <a:pt x="362" y="948"/>
                      <a:pt x="361" y="970"/>
                      <a:pt x="360" y="991"/>
                    </a:cubicBezTo>
                    <a:cubicBezTo>
                      <a:pt x="356" y="990"/>
                      <a:pt x="354" y="983"/>
                      <a:pt x="350" y="986"/>
                    </a:cubicBezTo>
                    <a:cubicBezTo>
                      <a:pt x="346" y="988"/>
                      <a:pt x="348" y="993"/>
                      <a:pt x="348" y="997"/>
                    </a:cubicBezTo>
                    <a:cubicBezTo>
                      <a:pt x="348" y="999"/>
                      <a:pt x="348" y="1001"/>
                      <a:pt x="348" y="1003"/>
                    </a:cubicBezTo>
                    <a:cubicBezTo>
                      <a:pt x="344" y="1002"/>
                      <a:pt x="341" y="997"/>
                      <a:pt x="337" y="1000"/>
                    </a:cubicBezTo>
                    <a:cubicBezTo>
                      <a:pt x="334" y="1003"/>
                      <a:pt x="336" y="1008"/>
                      <a:pt x="336" y="1012"/>
                    </a:cubicBezTo>
                    <a:cubicBezTo>
                      <a:pt x="337" y="1015"/>
                      <a:pt x="338" y="1017"/>
                      <a:pt x="338" y="1020"/>
                    </a:cubicBezTo>
                    <a:cubicBezTo>
                      <a:pt x="321" y="1020"/>
                      <a:pt x="321" y="1020"/>
                      <a:pt x="326" y="1032"/>
                    </a:cubicBezTo>
                    <a:cubicBezTo>
                      <a:pt x="324" y="1033"/>
                      <a:pt x="324" y="1034"/>
                      <a:pt x="326" y="1034"/>
                    </a:cubicBezTo>
                    <a:cubicBezTo>
                      <a:pt x="326" y="1034"/>
                      <a:pt x="326" y="1034"/>
                      <a:pt x="326" y="1034"/>
                    </a:cubicBezTo>
                    <a:cubicBezTo>
                      <a:pt x="327" y="1040"/>
                      <a:pt x="324" y="1044"/>
                      <a:pt x="321" y="1048"/>
                    </a:cubicBezTo>
                    <a:cubicBezTo>
                      <a:pt x="317" y="1051"/>
                      <a:pt x="312" y="1045"/>
                      <a:pt x="308" y="1048"/>
                    </a:cubicBezTo>
                    <a:cubicBezTo>
                      <a:pt x="304" y="1045"/>
                      <a:pt x="299" y="1042"/>
                      <a:pt x="296" y="1038"/>
                    </a:cubicBezTo>
                    <a:cubicBezTo>
                      <a:pt x="293" y="1036"/>
                      <a:pt x="293" y="1031"/>
                      <a:pt x="289" y="1033"/>
                    </a:cubicBezTo>
                    <a:cubicBezTo>
                      <a:pt x="285" y="1034"/>
                      <a:pt x="286" y="1038"/>
                      <a:pt x="286" y="1041"/>
                    </a:cubicBezTo>
                    <a:cubicBezTo>
                      <a:pt x="283" y="1072"/>
                      <a:pt x="276" y="1101"/>
                      <a:pt x="267" y="1131"/>
                    </a:cubicBezTo>
                    <a:cubicBezTo>
                      <a:pt x="259" y="1131"/>
                      <a:pt x="256" y="1125"/>
                      <a:pt x="253" y="1119"/>
                    </a:cubicBezTo>
                    <a:cubicBezTo>
                      <a:pt x="260" y="1113"/>
                      <a:pt x="259" y="1104"/>
                      <a:pt x="261" y="1097"/>
                    </a:cubicBezTo>
                    <a:cubicBezTo>
                      <a:pt x="270" y="1056"/>
                      <a:pt x="282" y="1015"/>
                      <a:pt x="272" y="972"/>
                    </a:cubicBezTo>
                    <a:cubicBezTo>
                      <a:pt x="271" y="969"/>
                      <a:pt x="263" y="958"/>
                      <a:pt x="277" y="960"/>
                    </a:cubicBezTo>
                    <a:cubicBezTo>
                      <a:pt x="277" y="960"/>
                      <a:pt x="278" y="958"/>
                      <a:pt x="278" y="956"/>
                    </a:cubicBezTo>
                    <a:cubicBezTo>
                      <a:pt x="278" y="933"/>
                      <a:pt x="278" y="910"/>
                      <a:pt x="278" y="887"/>
                    </a:cubicBezTo>
                    <a:cubicBezTo>
                      <a:pt x="270" y="891"/>
                      <a:pt x="264" y="898"/>
                      <a:pt x="255" y="902"/>
                    </a:cubicBezTo>
                    <a:cubicBezTo>
                      <a:pt x="245" y="907"/>
                      <a:pt x="231" y="905"/>
                      <a:pt x="224" y="918"/>
                    </a:cubicBezTo>
                    <a:cubicBezTo>
                      <a:pt x="221" y="922"/>
                      <a:pt x="214" y="924"/>
                      <a:pt x="208" y="926"/>
                    </a:cubicBezTo>
                    <a:cubicBezTo>
                      <a:pt x="200" y="928"/>
                      <a:pt x="198" y="932"/>
                      <a:pt x="197" y="940"/>
                    </a:cubicBezTo>
                    <a:cubicBezTo>
                      <a:pt x="195" y="972"/>
                      <a:pt x="192" y="1004"/>
                      <a:pt x="190" y="1035"/>
                    </a:cubicBezTo>
                    <a:cubicBezTo>
                      <a:pt x="187" y="1039"/>
                      <a:pt x="188" y="1043"/>
                      <a:pt x="189" y="1047"/>
                    </a:cubicBezTo>
                    <a:cubicBezTo>
                      <a:pt x="189" y="1047"/>
                      <a:pt x="189" y="1047"/>
                      <a:pt x="189" y="1047"/>
                    </a:cubicBezTo>
                    <a:cubicBezTo>
                      <a:pt x="183" y="1047"/>
                      <a:pt x="181" y="1050"/>
                      <a:pt x="178" y="1054"/>
                    </a:cubicBezTo>
                    <a:cubicBezTo>
                      <a:pt x="178" y="1054"/>
                      <a:pt x="177" y="1055"/>
                      <a:pt x="176" y="1055"/>
                    </a:cubicBezTo>
                    <a:cubicBezTo>
                      <a:pt x="175" y="1055"/>
                      <a:pt x="174" y="1054"/>
                      <a:pt x="174" y="1054"/>
                    </a:cubicBezTo>
                    <a:cubicBezTo>
                      <a:pt x="172" y="1051"/>
                      <a:pt x="177" y="1045"/>
                      <a:pt x="169" y="1046"/>
                    </a:cubicBezTo>
                    <a:cubicBezTo>
                      <a:pt x="171" y="1015"/>
                      <a:pt x="174" y="985"/>
                      <a:pt x="176" y="954"/>
                    </a:cubicBezTo>
                    <a:cubicBezTo>
                      <a:pt x="178" y="933"/>
                      <a:pt x="178" y="934"/>
                      <a:pt x="157" y="930"/>
                    </a:cubicBezTo>
                    <a:cubicBezTo>
                      <a:pt x="145" y="928"/>
                      <a:pt x="138" y="932"/>
                      <a:pt x="131" y="943"/>
                    </a:cubicBezTo>
                    <a:cubicBezTo>
                      <a:pt x="117" y="967"/>
                      <a:pt x="107" y="994"/>
                      <a:pt x="99" y="1020"/>
                    </a:cubicBezTo>
                    <a:cubicBezTo>
                      <a:pt x="96" y="1027"/>
                      <a:pt x="96" y="1035"/>
                      <a:pt x="89" y="1039"/>
                    </a:cubicBezTo>
                    <a:cubicBezTo>
                      <a:pt x="88" y="1040"/>
                      <a:pt x="87" y="1041"/>
                      <a:pt x="86" y="1041"/>
                    </a:cubicBezTo>
                    <a:cubicBezTo>
                      <a:pt x="85" y="1042"/>
                      <a:pt x="84" y="1042"/>
                      <a:pt x="83" y="1042"/>
                    </a:cubicBezTo>
                    <a:cubicBezTo>
                      <a:pt x="74" y="1007"/>
                      <a:pt x="56" y="976"/>
                      <a:pt x="35" y="946"/>
                    </a:cubicBezTo>
                    <a:cubicBezTo>
                      <a:pt x="31" y="940"/>
                      <a:pt x="28" y="940"/>
                      <a:pt x="22" y="944"/>
                    </a:cubicBezTo>
                    <a:cubicBezTo>
                      <a:pt x="15" y="948"/>
                      <a:pt x="8" y="951"/>
                      <a:pt x="0" y="950"/>
                    </a:cubicBezTo>
                    <a:cubicBezTo>
                      <a:pt x="14" y="942"/>
                      <a:pt x="30" y="935"/>
                      <a:pt x="33" y="917"/>
                    </a:cubicBezTo>
                    <a:cubicBezTo>
                      <a:pt x="36" y="902"/>
                      <a:pt x="41" y="888"/>
                      <a:pt x="35" y="873"/>
                    </a:cubicBezTo>
                    <a:cubicBezTo>
                      <a:pt x="35" y="884"/>
                      <a:pt x="28" y="893"/>
                      <a:pt x="32" y="904"/>
                    </a:cubicBezTo>
                    <a:cubicBezTo>
                      <a:pt x="34" y="909"/>
                      <a:pt x="30" y="918"/>
                      <a:pt x="24" y="919"/>
                    </a:cubicBezTo>
                    <a:cubicBezTo>
                      <a:pt x="20" y="919"/>
                      <a:pt x="17" y="913"/>
                      <a:pt x="16" y="907"/>
                    </a:cubicBezTo>
                    <a:cubicBezTo>
                      <a:pt x="13" y="887"/>
                      <a:pt x="20" y="868"/>
                      <a:pt x="21" y="848"/>
                    </a:cubicBezTo>
                    <a:cubicBezTo>
                      <a:pt x="25" y="848"/>
                      <a:pt x="23" y="844"/>
                      <a:pt x="25" y="843"/>
                    </a:cubicBezTo>
                    <a:cubicBezTo>
                      <a:pt x="48" y="868"/>
                      <a:pt x="53" y="902"/>
                      <a:pt x="37" y="931"/>
                    </a:cubicBezTo>
                    <a:cubicBezTo>
                      <a:pt x="35" y="936"/>
                      <a:pt x="37" y="938"/>
                      <a:pt x="39" y="942"/>
                    </a:cubicBezTo>
                    <a:cubicBezTo>
                      <a:pt x="51" y="958"/>
                      <a:pt x="63" y="975"/>
                      <a:pt x="71" y="994"/>
                    </a:cubicBezTo>
                    <a:cubicBezTo>
                      <a:pt x="75" y="1003"/>
                      <a:pt x="79" y="1013"/>
                      <a:pt x="83" y="1022"/>
                    </a:cubicBezTo>
                    <a:cubicBezTo>
                      <a:pt x="88" y="964"/>
                      <a:pt x="89" y="907"/>
                      <a:pt x="87" y="850"/>
                    </a:cubicBezTo>
                    <a:cubicBezTo>
                      <a:pt x="89" y="842"/>
                      <a:pt x="82" y="832"/>
                      <a:pt x="91" y="826"/>
                    </a:cubicBezTo>
                    <a:cubicBezTo>
                      <a:pt x="93" y="832"/>
                      <a:pt x="94" y="839"/>
                      <a:pt x="101" y="841"/>
                    </a:cubicBezTo>
                    <a:cubicBezTo>
                      <a:pt x="101" y="888"/>
                      <a:pt x="101" y="935"/>
                      <a:pt x="101" y="981"/>
                    </a:cubicBezTo>
                    <a:cubicBezTo>
                      <a:pt x="104" y="980"/>
                      <a:pt x="105" y="977"/>
                      <a:pt x="106" y="975"/>
                    </a:cubicBezTo>
                    <a:cubicBezTo>
                      <a:pt x="127" y="936"/>
                      <a:pt x="144" y="893"/>
                      <a:pt x="183" y="867"/>
                    </a:cubicBezTo>
                    <a:cubicBezTo>
                      <a:pt x="185" y="865"/>
                      <a:pt x="185" y="863"/>
                      <a:pt x="186" y="860"/>
                    </a:cubicBezTo>
                    <a:cubicBezTo>
                      <a:pt x="188" y="838"/>
                      <a:pt x="190" y="816"/>
                      <a:pt x="192" y="793"/>
                    </a:cubicBezTo>
                    <a:cubicBezTo>
                      <a:pt x="201" y="793"/>
                      <a:pt x="209" y="792"/>
                      <a:pt x="201" y="781"/>
                    </a:cubicBezTo>
                    <a:cubicBezTo>
                      <a:pt x="200" y="780"/>
                      <a:pt x="201" y="778"/>
                      <a:pt x="201" y="776"/>
                    </a:cubicBezTo>
                    <a:cubicBezTo>
                      <a:pt x="209" y="777"/>
                      <a:pt x="211" y="774"/>
                      <a:pt x="206" y="767"/>
                    </a:cubicBezTo>
                    <a:cubicBezTo>
                      <a:pt x="203" y="764"/>
                      <a:pt x="199" y="760"/>
                      <a:pt x="202" y="756"/>
                    </a:cubicBezTo>
                    <a:cubicBezTo>
                      <a:pt x="204" y="752"/>
                      <a:pt x="209" y="755"/>
                      <a:pt x="213" y="754"/>
                    </a:cubicBezTo>
                    <a:cubicBezTo>
                      <a:pt x="213" y="755"/>
                      <a:pt x="214" y="755"/>
                      <a:pt x="214" y="755"/>
                    </a:cubicBezTo>
                    <a:cubicBezTo>
                      <a:pt x="214" y="759"/>
                      <a:pt x="214" y="763"/>
                      <a:pt x="213" y="767"/>
                    </a:cubicBezTo>
                    <a:cubicBezTo>
                      <a:pt x="211" y="792"/>
                      <a:pt x="208" y="816"/>
                      <a:pt x="206" y="841"/>
                    </a:cubicBezTo>
                    <a:cubicBezTo>
                      <a:pt x="206" y="845"/>
                      <a:pt x="204" y="853"/>
                      <a:pt x="211" y="849"/>
                    </a:cubicBezTo>
                    <a:cubicBezTo>
                      <a:pt x="231" y="838"/>
                      <a:pt x="252" y="836"/>
                      <a:pt x="275" y="835"/>
                    </a:cubicBezTo>
                    <a:cubicBezTo>
                      <a:pt x="280" y="835"/>
                      <a:pt x="282" y="833"/>
                      <a:pt x="283" y="828"/>
                    </a:cubicBezTo>
                    <a:cubicBezTo>
                      <a:pt x="289" y="791"/>
                      <a:pt x="280" y="756"/>
                      <a:pt x="270" y="721"/>
                    </a:cubicBezTo>
                    <a:cubicBezTo>
                      <a:pt x="266" y="708"/>
                      <a:pt x="242" y="694"/>
                      <a:pt x="230" y="696"/>
                    </a:cubicBezTo>
                    <a:cubicBezTo>
                      <a:pt x="223" y="694"/>
                      <a:pt x="217" y="692"/>
                      <a:pt x="213" y="687"/>
                    </a:cubicBezTo>
                    <a:cubicBezTo>
                      <a:pt x="218" y="686"/>
                      <a:pt x="221" y="681"/>
                      <a:pt x="226" y="678"/>
                    </a:cubicBezTo>
                    <a:cubicBezTo>
                      <a:pt x="235" y="688"/>
                      <a:pt x="249" y="688"/>
                      <a:pt x="260" y="696"/>
                    </a:cubicBezTo>
                    <a:cubicBezTo>
                      <a:pt x="257" y="683"/>
                      <a:pt x="250" y="671"/>
                      <a:pt x="245" y="660"/>
                    </a:cubicBezTo>
                    <a:cubicBezTo>
                      <a:pt x="241" y="649"/>
                      <a:pt x="237" y="646"/>
                      <a:pt x="227" y="648"/>
                    </a:cubicBezTo>
                    <a:cubicBezTo>
                      <a:pt x="228" y="644"/>
                      <a:pt x="230" y="640"/>
                      <a:pt x="232" y="635"/>
                    </a:cubicBezTo>
                    <a:cubicBezTo>
                      <a:pt x="224" y="636"/>
                      <a:pt x="218" y="636"/>
                      <a:pt x="212" y="637"/>
                    </a:cubicBezTo>
                    <a:cubicBezTo>
                      <a:pt x="211" y="636"/>
                      <a:pt x="209" y="636"/>
                      <a:pt x="208" y="636"/>
                    </a:cubicBezTo>
                    <a:cubicBezTo>
                      <a:pt x="203" y="634"/>
                      <a:pt x="199" y="631"/>
                      <a:pt x="205" y="625"/>
                    </a:cubicBezTo>
                    <a:cubicBezTo>
                      <a:pt x="207" y="624"/>
                      <a:pt x="213" y="624"/>
                      <a:pt x="211" y="619"/>
                    </a:cubicBezTo>
                    <a:cubicBezTo>
                      <a:pt x="209" y="616"/>
                      <a:pt x="205" y="617"/>
                      <a:pt x="202" y="616"/>
                    </a:cubicBezTo>
                    <a:cubicBezTo>
                      <a:pt x="199" y="616"/>
                      <a:pt x="197" y="616"/>
                      <a:pt x="194" y="614"/>
                    </a:cubicBezTo>
                    <a:cubicBezTo>
                      <a:pt x="199" y="605"/>
                      <a:pt x="190" y="609"/>
                      <a:pt x="188" y="607"/>
                    </a:cubicBezTo>
                    <a:cubicBezTo>
                      <a:pt x="188" y="598"/>
                      <a:pt x="192" y="593"/>
                      <a:pt x="200" y="589"/>
                    </a:cubicBezTo>
                    <a:cubicBezTo>
                      <a:pt x="202" y="590"/>
                      <a:pt x="204" y="593"/>
                      <a:pt x="206" y="590"/>
                    </a:cubicBezTo>
                    <a:cubicBezTo>
                      <a:pt x="207" y="590"/>
                      <a:pt x="206" y="588"/>
                      <a:pt x="206" y="587"/>
                    </a:cubicBezTo>
                    <a:cubicBezTo>
                      <a:pt x="203" y="585"/>
                      <a:pt x="201" y="585"/>
                      <a:pt x="200" y="588"/>
                    </a:cubicBezTo>
                    <a:cubicBezTo>
                      <a:pt x="185" y="589"/>
                      <a:pt x="171" y="585"/>
                      <a:pt x="157" y="588"/>
                    </a:cubicBezTo>
                    <a:cubicBezTo>
                      <a:pt x="157" y="586"/>
                      <a:pt x="156" y="584"/>
                      <a:pt x="156" y="583"/>
                    </a:cubicBezTo>
                    <a:cubicBezTo>
                      <a:pt x="146" y="579"/>
                      <a:pt x="150" y="570"/>
                      <a:pt x="149" y="563"/>
                    </a:cubicBezTo>
                    <a:cubicBezTo>
                      <a:pt x="149" y="561"/>
                      <a:pt x="149" y="559"/>
                      <a:pt x="149" y="557"/>
                    </a:cubicBezTo>
                    <a:cubicBezTo>
                      <a:pt x="150" y="550"/>
                      <a:pt x="146" y="548"/>
                      <a:pt x="141" y="548"/>
                    </a:cubicBezTo>
                    <a:close/>
                    <a:moveTo>
                      <a:pt x="314" y="1037"/>
                    </a:moveTo>
                    <a:cubicBezTo>
                      <a:pt x="315" y="1038"/>
                      <a:pt x="315" y="1039"/>
                      <a:pt x="316" y="1039"/>
                    </a:cubicBezTo>
                    <a:cubicBezTo>
                      <a:pt x="317" y="1040"/>
                      <a:pt x="318" y="1041"/>
                      <a:pt x="319" y="1041"/>
                    </a:cubicBezTo>
                    <a:cubicBezTo>
                      <a:pt x="319" y="1041"/>
                      <a:pt x="319" y="1041"/>
                      <a:pt x="319" y="1040"/>
                    </a:cubicBezTo>
                    <a:cubicBezTo>
                      <a:pt x="318" y="1040"/>
                      <a:pt x="317" y="1040"/>
                      <a:pt x="316" y="1039"/>
                    </a:cubicBezTo>
                    <a:cubicBezTo>
                      <a:pt x="316" y="1039"/>
                      <a:pt x="315" y="1038"/>
                      <a:pt x="314" y="1037"/>
                    </a:cubicBezTo>
                    <a:cubicBezTo>
                      <a:pt x="314" y="1037"/>
                      <a:pt x="313" y="1037"/>
                      <a:pt x="313" y="1036"/>
                    </a:cubicBezTo>
                    <a:cubicBezTo>
                      <a:pt x="313" y="1037"/>
                      <a:pt x="314" y="1037"/>
                      <a:pt x="314" y="1037"/>
                    </a:cubicBezTo>
                    <a:close/>
                    <a:moveTo>
                      <a:pt x="210" y="181"/>
                    </a:moveTo>
                    <a:cubicBezTo>
                      <a:pt x="211" y="183"/>
                      <a:pt x="213" y="184"/>
                      <a:pt x="215" y="184"/>
                    </a:cubicBezTo>
                    <a:cubicBezTo>
                      <a:pt x="213" y="186"/>
                      <a:pt x="210" y="186"/>
                      <a:pt x="208" y="186"/>
                    </a:cubicBezTo>
                    <a:cubicBezTo>
                      <a:pt x="195" y="182"/>
                      <a:pt x="182" y="176"/>
                      <a:pt x="168" y="179"/>
                    </a:cubicBezTo>
                    <a:cubicBezTo>
                      <a:pt x="181" y="181"/>
                      <a:pt x="194" y="187"/>
                      <a:pt x="207" y="186"/>
                    </a:cubicBezTo>
                    <a:cubicBezTo>
                      <a:pt x="210" y="195"/>
                      <a:pt x="219" y="192"/>
                      <a:pt x="224" y="195"/>
                    </a:cubicBezTo>
                    <a:cubicBezTo>
                      <a:pt x="235" y="199"/>
                      <a:pt x="244" y="209"/>
                      <a:pt x="257" y="215"/>
                    </a:cubicBezTo>
                    <a:cubicBezTo>
                      <a:pt x="253" y="207"/>
                      <a:pt x="253" y="201"/>
                      <a:pt x="246" y="198"/>
                    </a:cubicBezTo>
                    <a:cubicBezTo>
                      <a:pt x="246" y="196"/>
                      <a:pt x="246" y="195"/>
                      <a:pt x="245" y="193"/>
                    </a:cubicBezTo>
                    <a:cubicBezTo>
                      <a:pt x="245" y="193"/>
                      <a:pt x="244" y="193"/>
                      <a:pt x="244" y="193"/>
                    </a:cubicBezTo>
                    <a:cubicBezTo>
                      <a:pt x="244" y="195"/>
                      <a:pt x="244" y="197"/>
                      <a:pt x="246" y="198"/>
                    </a:cubicBezTo>
                    <a:cubicBezTo>
                      <a:pt x="246" y="202"/>
                      <a:pt x="245" y="202"/>
                      <a:pt x="242" y="200"/>
                    </a:cubicBezTo>
                    <a:cubicBezTo>
                      <a:pt x="233" y="194"/>
                      <a:pt x="224" y="189"/>
                      <a:pt x="215" y="184"/>
                    </a:cubicBezTo>
                    <a:cubicBezTo>
                      <a:pt x="214" y="182"/>
                      <a:pt x="212" y="181"/>
                      <a:pt x="206" y="180"/>
                    </a:cubicBezTo>
                    <a:cubicBezTo>
                      <a:pt x="207" y="180"/>
                      <a:pt x="208" y="181"/>
                      <a:pt x="209" y="181"/>
                    </a:cubicBezTo>
                    <a:cubicBezTo>
                      <a:pt x="211" y="181"/>
                      <a:pt x="209" y="180"/>
                      <a:pt x="210" y="179"/>
                    </a:cubicBezTo>
                    <a:cubicBezTo>
                      <a:pt x="209" y="178"/>
                      <a:pt x="208" y="178"/>
                      <a:pt x="207" y="177"/>
                    </a:cubicBezTo>
                    <a:cubicBezTo>
                      <a:pt x="207" y="178"/>
                      <a:pt x="206" y="179"/>
                      <a:pt x="210" y="181"/>
                    </a:cubicBezTo>
                    <a:close/>
                    <a:moveTo>
                      <a:pt x="386" y="948"/>
                    </a:moveTo>
                    <a:cubicBezTo>
                      <a:pt x="393" y="947"/>
                      <a:pt x="391" y="942"/>
                      <a:pt x="391" y="938"/>
                    </a:cubicBezTo>
                    <a:cubicBezTo>
                      <a:pt x="405" y="936"/>
                      <a:pt x="396" y="927"/>
                      <a:pt x="398" y="922"/>
                    </a:cubicBezTo>
                    <a:cubicBezTo>
                      <a:pt x="395" y="927"/>
                      <a:pt x="391" y="931"/>
                      <a:pt x="391" y="938"/>
                    </a:cubicBezTo>
                    <a:cubicBezTo>
                      <a:pt x="388" y="940"/>
                      <a:pt x="387" y="944"/>
                      <a:pt x="386" y="948"/>
                    </a:cubicBezTo>
                    <a:cubicBezTo>
                      <a:pt x="385" y="948"/>
                      <a:pt x="383" y="948"/>
                      <a:pt x="383" y="950"/>
                    </a:cubicBezTo>
                    <a:cubicBezTo>
                      <a:pt x="383" y="951"/>
                      <a:pt x="383" y="951"/>
                      <a:pt x="384" y="951"/>
                    </a:cubicBezTo>
                    <a:cubicBezTo>
                      <a:pt x="386" y="951"/>
                      <a:pt x="386" y="949"/>
                      <a:pt x="386" y="948"/>
                    </a:cubicBezTo>
                    <a:close/>
                    <a:moveTo>
                      <a:pt x="162" y="63"/>
                    </a:moveTo>
                    <a:cubicBezTo>
                      <a:pt x="162" y="63"/>
                      <a:pt x="162" y="63"/>
                      <a:pt x="163" y="63"/>
                    </a:cubicBezTo>
                    <a:cubicBezTo>
                      <a:pt x="162" y="63"/>
                      <a:pt x="162" y="63"/>
                      <a:pt x="162" y="63"/>
                    </a:cubicBezTo>
                    <a:cubicBezTo>
                      <a:pt x="161" y="60"/>
                      <a:pt x="161" y="57"/>
                      <a:pt x="157" y="56"/>
                    </a:cubicBezTo>
                    <a:cubicBezTo>
                      <a:pt x="156" y="56"/>
                      <a:pt x="155" y="57"/>
                      <a:pt x="155" y="59"/>
                    </a:cubicBezTo>
                    <a:cubicBezTo>
                      <a:pt x="156" y="62"/>
                      <a:pt x="159" y="62"/>
                      <a:pt x="162" y="63"/>
                    </a:cubicBezTo>
                    <a:close/>
                    <a:moveTo>
                      <a:pt x="157" y="512"/>
                    </a:moveTo>
                    <a:cubicBezTo>
                      <a:pt x="156" y="512"/>
                      <a:pt x="156" y="512"/>
                      <a:pt x="156" y="512"/>
                    </a:cubicBezTo>
                    <a:cubicBezTo>
                      <a:pt x="156" y="512"/>
                      <a:pt x="156" y="512"/>
                      <a:pt x="157" y="512"/>
                    </a:cubicBezTo>
                    <a:cubicBezTo>
                      <a:pt x="153" y="519"/>
                      <a:pt x="147" y="509"/>
                      <a:pt x="143" y="515"/>
                    </a:cubicBezTo>
                    <a:cubicBezTo>
                      <a:pt x="145" y="519"/>
                      <a:pt x="150" y="519"/>
                      <a:pt x="153" y="520"/>
                    </a:cubicBezTo>
                    <a:cubicBezTo>
                      <a:pt x="157" y="522"/>
                      <a:pt x="161" y="524"/>
                      <a:pt x="163" y="520"/>
                    </a:cubicBezTo>
                    <a:cubicBezTo>
                      <a:pt x="164" y="516"/>
                      <a:pt x="161" y="513"/>
                      <a:pt x="157" y="512"/>
                    </a:cubicBezTo>
                    <a:close/>
                    <a:moveTo>
                      <a:pt x="154" y="75"/>
                    </a:moveTo>
                    <a:cubicBezTo>
                      <a:pt x="154" y="72"/>
                      <a:pt x="153" y="70"/>
                      <a:pt x="150" y="70"/>
                    </a:cubicBezTo>
                    <a:cubicBezTo>
                      <a:pt x="141" y="59"/>
                      <a:pt x="128" y="53"/>
                      <a:pt x="121" y="41"/>
                    </a:cubicBezTo>
                    <a:cubicBezTo>
                      <a:pt x="120" y="40"/>
                      <a:pt x="117" y="39"/>
                      <a:pt x="117" y="40"/>
                    </a:cubicBezTo>
                    <a:cubicBezTo>
                      <a:pt x="115" y="50"/>
                      <a:pt x="111" y="42"/>
                      <a:pt x="109" y="40"/>
                    </a:cubicBezTo>
                    <a:cubicBezTo>
                      <a:pt x="104" y="36"/>
                      <a:pt x="97" y="34"/>
                      <a:pt x="90" y="32"/>
                    </a:cubicBezTo>
                    <a:cubicBezTo>
                      <a:pt x="92" y="38"/>
                      <a:pt x="97" y="38"/>
                      <a:pt x="100" y="41"/>
                    </a:cubicBezTo>
                    <a:cubicBezTo>
                      <a:pt x="105" y="44"/>
                      <a:pt x="102" y="45"/>
                      <a:pt x="99" y="46"/>
                    </a:cubicBezTo>
                    <a:cubicBezTo>
                      <a:pt x="89" y="38"/>
                      <a:pt x="77" y="38"/>
                      <a:pt x="65" y="40"/>
                    </a:cubicBezTo>
                    <a:cubicBezTo>
                      <a:pt x="76" y="42"/>
                      <a:pt x="87" y="47"/>
                      <a:pt x="99" y="46"/>
                    </a:cubicBezTo>
                    <a:cubicBezTo>
                      <a:pt x="114" y="56"/>
                      <a:pt x="131" y="64"/>
                      <a:pt x="149" y="70"/>
                    </a:cubicBezTo>
                    <a:cubicBezTo>
                      <a:pt x="150" y="73"/>
                      <a:pt x="151" y="75"/>
                      <a:pt x="154" y="75"/>
                    </a:cubicBezTo>
                    <a:cubicBezTo>
                      <a:pt x="158" y="84"/>
                      <a:pt x="164" y="91"/>
                      <a:pt x="174" y="94"/>
                    </a:cubicBezTo>
                    <a:cubicBezTo>
                      <a:pt x="183" y="107"/>
                      <a:pt x="191" y="120"/>
                      <a:pt x="205" y="128"/>
                    </a:cubicBezTo>
                    <a:cubicBezTo>
                      <a:pt x="205" y="132"/>
                      <a:pt x="205" y="136"/>
                      <a:pt x="211" y="137"/>
                    </a:cubicBezTo>
                    <a:cubicBezTo>
                      <a:pt x="211" y="131"/>
                      <a:pt x="208" y="130"/>
                      <a:pt x="205" y="128"/>
                    </a:cubicBezTo>
                    <a:cubicBezTo>
                      <a:pt x="196" y="114"/>
                      <a:pt x="188" y="101"/>
                      <a:pt x="179" y="87"/>
                    </a:cubicBezTo>
                    <a:cubicBezTo>
                      <a:pt x="177" y="90"/>
                      <a:pt x="179" y="95"/>
                      <a:pt x="174" y="94"/>
                    </a:cubicBezTo>
                    <a:cubicBezTo>
                      <a:pt x="175" y="89"/>
                      <a:pt x="169" y="87"/>
                      <a:pt x="169" y="82"/>
                    </a:cubicBezTo>
                    <a:cubicBezTo>
                      <a:pt x="174" y="81"/>
                      <a:pt x="175" y="78"/>
                      <a:pt x="172" y="75"/>
                    </a:cubicBezTo>
                    <a:cubicBezTo>
                      <a:pt x="170" y="72"/>
                      <a:pt x="169" y="68"/>
                      <a:pt x="166" y="69"/>
                    </a:cubicBezTo>
                    <a:cubicBezTo>
                      <a:pt x="162" y="70"/>
                      <a:pt x="165" y="74"/>
                      <a:pt x="164" y="77"/>
                    </a:cubicBezTo>
                    <a:cubicBezTo>
                      <a:pt x="161" y="76"/>
                      <a:pt x="158" y="76"/>
                      <a:pt x="154" y="75"/>
                    </a:cubicBezTo>
                    <a:close/>
                    <a:moveTo>
                      <a:pt x="193" y="522"/>
                    </a:moveTo>
                    <a:cubicBezTo>
                      <a:pt x="193" y="520"/>
                      <a:pt x="193" y="518"/>
                      <a:pt x="190" y="518"/>
                    </a:cubicBezTo>
                    <a:cubicBezTo>
                      <a:pt x="190" y="518"/>
                      <a:pt x="189" y="519"/>
                      <a:pt x="189" y="519"/>
                    </a:cubicBezTo>
                    <a:cubicBezTo>
                      <a:pt x="189" y="522"/>
                      <a:pt x="191" y="522"/>
                      <a:pt x="193" y="522"/>
                    </a:cubicBezTo>
                    <a:cubicBezTo>
                      <a:pt x="204" y="539"/>
                      <a:pt x="216" y="555"/>
                      <a:pt x="210" y="577"/>
                    </a:cubicBezTo>
                    <a:cubicBezTo>
                      <a:pt x="210" y="579"/>
                      <a:pt x="212" y="582"/>
                      <a:pt x="215" y="581"/>
                    </a:cubicBezTo>
                    <a:cubicBezTo>
                      <a:pt x="218" y="581"/>
                      <a:pt x="217" y="578"/>
                      <a:pt x="217" y="575"/>
                    </a:cubicBezTo>
                    <a:cubicBezTo>
                      <a:pt x="218" y="557"/>
                      <a:pt x="210" y="541"/>
                      <a:pt x="204" y="525"/>
                    </a:cubicBezTo>
                    <a:cubicBezTo>
                      <a:pt x="201" y="519"/>
                      <a:pt x="197" y="520"/>
                      <a:pt x="193" y="522"/>
                    </a:cubicBezTo>
                    <a:close/>
                    <a:moveTo>
                      <a:pt x="224" y="604"/>
                    </a:moveTo>
                    <a:cubicBezTo>
                      <a:pt x="226" y="593"/>
                      <a:pt x="221" y="590"/>
                      <a:pt x="209" y="594"/>
                    </a:cubicBezTo>
                    <a:cubicBezTo>
                      <a:pt x="215" y="598"/>
                      <a:pt x="220" y="601"/>
                      <a:pt x="224" y="604"/>
                    </a:cubicBezTo>
                    <a:cubicBezTo>
                      <a:pt x="225" y="608"/>
                      <a:pt x="226" y="612"/>
                      <a:pt x="231" y="617"/>
                    </a:cubicBezTo>
                    <a:cubicBezTo>
                      <a:pt x="233" y="592"/>
                      <a:pt x="256" y="574"/>
                      <a:pt x="245" y="549"/>
                    </a:cubicBezTo>
                    <a:cubicBezTo>
                      <a:pt x="247" y="561"/>
                      <a:pt x="243" y="572"/>
                      <a:pt x="237" y="584"/>
                    </a:cubicBezTo>
                    <a:cubicBezTo>
                      <a:pt x="237" y="579"/>
                      <a:pt x="236" y="576"/>
                      <a:pt x="236" y="573"/>
                    </a:cubicBezTo>
                    <a:cubicBezTo>
                      <a:pt x="234" y="578"/>
                      <a:pt x="235" y="583"/>
                      <a:pt x="234" y="587"/>
                    </a:cubicBezTo>
                    <a:cubicBezTo>
                      <a:pt x="232" y="593"/>
                      <a:pt x="235" y="603"/>
                      <a:pt x="224" y="604"/>
                    </a:cubicBezTo>
                    <a:close/>
                    <a:moveTo>
                      <a:pt x="169" y="150"/>
                    </a:moveTo>
                    <a:cubicBezTo>
                      <a:pt x="168" y="150"/>
                      <a:pt x="168" y="149"/>
                      <a:pt x="168" y="149"/>
                    </a:cubicBezTo>
                    <a:cubicBezTo>
                      <a:pt x="168" y="149"/>
                      <a:pt x="168" y="150"/>
                      <a:pt x="169" y="150"/>
                    </a:cubicBezTo>
                    <a:cubicBezTo>
                      <a:pt x="171" y="154"/>
                      <a:pt x="170" y="154"/>
                      <a:pt x="165" y="153"/>
                    </a:cubicBezTo>
                    <a:cubicBezTo>
                      <a:pt x="158" y="151"/>
                      <a:pt x="152" y="145"/>
                      <a:pt x="140" y="147"/>
                    </a:cubicBezTo>
                    <a:cubicBezTo>
                      <a:pt x="162" y="157"/>
                      <a:pt x="182" y="166"/>
                      <a:pt x="201" y="175"/>
                    </a:cubicBezTo>
                    <a:cubicBezTo>
                      <a:pt x="202" y="174"/>
                      <a:pt x="202" y="173"/>
                      <a:pt x="203" y="172"/>
                    </a:cubicBezTo>
                    <a:cubicBezTo>
                      <a:pt x="190" y="167"/>
                      <a:pt x="184" y="152"/>
                      <a:pt x="169" y="150"/>
                    </a:cubicBezTo>
                    <a:close/>
                    <a:moveTo>
                      <a:pt x="229" y="856"/>
                    </a:moveTo>
                    <a:cubicBezTo>
                      <a:pt x="229" y="852"/>
                      <a:pt x="227" y="850"/>
                      <a:pt x="223" y="852"/>
                    </a:cubicBezTo>
                    <a:cubicBezTo>
                      <a:pt x="220" y="853"/>
                      <a:pt x="217" y="854"/>
                      <a:pt x="220" y="858"/>
                    </a:cubicBezTo>
                    <a:cubicBezTo>
                      <a:pt x="210" y="859"/>
                      <a:pt x="206" y="867"/>
                      <a:pt x="201" y="873"/>
                    </a:cubicBezTo>
                    <a:cubicBezTo>
                      <a:pt x="228" y="859"/>
                      <a:pt x="255" y="849"/>
                      <a:pt x="286" y="855"/>
                    </a:cubicBezTo>
                    <a:cubicBezTo>
                      <a:pt x="286" y="854"/>
                      <a:pt x="286" y="853"/>
                      <a:pt x="286" y="852"/>
                    </a:cubicBezTo>
                    <a:cubicBezTo>
                      <a:pt x="277" y="852"/>
                      <a:pt x="269" y="852"/>
                      <a:pt x="261" y="852"/>
                    </a:cubicBezTo>
                    <a:cubicBezTo>
                      <a:pt x="266" y="847"/>
                      <a:pt x="273" y="851"/>
                      <a:pt x="278" y="846"/>
                    </a:cubicBezTo>
                    <a:cubicBezTo>
                      <a:pt x="282" y="845"/>
                      <a:pt x="286" y="850"/>
                      <a:pt x="292" y="846"/>
                    </a:cubicBezTo>
                    <a:cubicBezTo>
                      <a:pt x="286" y="843"/>
                      <a:pt x="282" y="842"/>
                      <a:pt x="278" y="846"/>
                    </a:cubicBezTo>
                    <a:cubicBezTo>
                      <a:pt x="260" y="842"/>
                      <a:pt x="246" y="854"/>
                      <a:pt x="229" y="856"/>
                    </a:cubicBezTo>
                    <a:close/>
                    <a:moveTo>
                      <a:pt x="208" y="147"/>
                    </a:moveTo>
                    <a:cubicBezTo>
                      <a:pt x="207" y="147"/>
                      <a:pt x="206" y="146"/>
                      <a:pt x="205" y="145"/>
                    </a:cubicBezTo>
                    <a:cubicBezTo>
                      <a:pt x="205" y="146"/>
                      <a:pt x="205" y="146"/>
                      <a:pt x="204" y="146"/>
                    </a:cubicBezTo>
                    <a:cubicBezTo>
                      <a:pt x="205" y="147"/>
                      <a:pt x="206" y="147"/>
                      <a:pt x="207" y="147"/>
                    </a:cubicBezTo>
                    <a:cubicBezTo>
                      <a:pt x="216" y="163"/>
                      <a:pt x="231" y="173"/>
                      <a:pt x="242" y="187"/>
                    </a:cubicBezTo>
                    <a:cubicBezTo>
                      <a:pt x="238" y="175"/>
                      <a:pt x="233" y="164"/>
                      <a:pt x="228" y="152"/>
                    </a:cubicBezTo>
                    <a:cubicBezTo>
                      <a:pt x="224" y="141"/>
                      <a:pt x="217" y="140"/>
                      <a:pt x="208" y="147"/>
                    </a:cubicBezTo>
                    <a:close/>
                    <a:moveTo>
                      <a:pt x="130" y="94"/>
                    </a:moveTo>
                    <a:cubicBezTo>
                      <a:pt x="113" y="91"/>
                      <a:pt x="97" y="84"/>
                      <a:pt x="79" y="86"/>
                    </a:cubicBezTo>
                    <a:cubicBezTo>
                      <a:pt x="112" y="93"/>
                      <a:pt x="143" y="105"/>
                      <a:pt x="172" y="122"/>
                    </a:cubicBezTo>
                    <a:cubicBezTo>
                      <a:pt x="161" y="110"/>
                      <a:pt x="145" y="105"/>
                      <a:pt x="135" y="91"/>
                    </a:cubicBezTo>
                    <a:cubicBezTo>
                      <a:pt x="133" y="88"/>
                      <a:pt x="131" y="90"/>
                      <a:pt x="130" y="94"/>
                    </a:cubicBezTo>
                    <a:close/>
                    <a:moveTo>
                      <a:pt x="315" y="852"/>
                    </a:moveTo>
                    <a:cubicBezTo>
                      <a:pt x="292" y="860"/>
                      <a:pt x="292" y="860"/>
                      <a:pt x="295" y="897"/>
                    </a:cubicBezTo>
                    <a:cubicBezTo>
                      <a:pt x="303" y="882"/>
                      <a:pt x="312" y="869"/>
                      <a:pt x="315" y="852"/>
                    </a:cubicBezTo>
                    <a:close/>
                    <a:moveTo>
                      <a:pt x="306" y="1029"/>
                    </a:moveTo>
                    <a:cubicBezTo>
                      <a:pt x="307" y="1029"/>
                      <a:pt x="308" y="1028"/>
                      <a:pt x="309" y="1027"/>
                    </a:cubicBezTo>
                    <a:cubicBezTo>
                      <a:pt x="298" y="1009"/>
                      <a:pt x="299" y="987"/>
                      <a:pt x="294" y="967"/>
                    </a:cubicBezTo>
                    <a:cubicBezTo>
                      <a:pt x="287" y="977"/>
                      <a:pt x="301" y="991"/>
                      <a:pt x="288" y="1001"/>
                    </a:cubicBezTo>
                    <a:cubicBezTo>
                      <a:pt x="287" y="1001"/>
                      <a:pt x="288" y="1003"/>
                      <a:pt x="289" y="1004"/>
                    </a:cubicBezTo>
                    <a:cubicBezTo>
                      <a:pt x="294" y="1012"/>
                      <a:pt x="300" y="1021"/>
                      <a:pt x="306" y="1029"/>
                    </a:cubicBezTo>
                    <a:close/>
                    <a:moveTo>
                      <a:pt x="378" y="917"/>
                    </a:moveTo>
                    <a:cubicBezTo>
                      <a:pt x="372" y="908"/>
                      <a:pt x="374" y="896"/>
                      <a:pt x="363" y="889"/>
                    </a:cubicBezTo>
                    <a:cubicBezTo>
                      <a:pt x="372" y="909"/>
                      <a:pt x="376" y="930"/>
                      <a:pt x="375" y="952"/>
                    </a:cubicBezTo>
                    <a:cubicBezTo>
                      <a:pt x="380" y="936"/>
                      <a:pt x="383" y="919"/>
                      <a:pt x="380" y="902"/>
                    </a:cubicBezTo>
                    <a:cubicBezTo>
                      <a:pt x="379" y="907"/>
                      <a:pt x="379" y="912"/>
                      <a:pt x="378" y="917"/>
                    </a:cubicBezTo>
                    <a:close/>
                    <a:moveTo>
                      <a:pt x="194" y="545"/>
                    </a:moveTo>
                    <a:cubicBezTo>
                      <a:pt x="185" y="528"/>
                      <a:pt x="167" y="523"/>
                      <a:pt x="151" y="531"/>
                    </a:cubicBezTo>
                    <a:cubicBezTo>
                      <a:pt x="167" y="531"/>
                      <a:pt x="179" y="536"/>
                      <a:pt x="194" y="545"/>
                    </a:cubicBezTo>
                    <a:close/>
                    <a:moveTo>
                      <a:pt x="346" y="834"/>
                    </a:moveTo>
                    <a:cubicBezTo>
                      <a:pt x="349" y="843"/>
                      <a:pt x="346" y="854"/>
                      <a:pt x="350" y="864"/>
                    </a:cubicBezTo>
                    <a:cubicBezTo>
                      <a:pt x="353" y="853"/>
                      <a:pt x="355" y="843"/>
                      <a:pt x="346" y="834"/>
                    </a:cubicBezTo>
                    <a:close/>
                    <a:moveTo>
                      <a:pt x="215" y="110"/>
                    </a:moveTo>
                    <a:cubicBezTo>
                      <a:pt x="210" y="122"/>
                      <a:pt x="214" y="129"/>
                      <a:pt x="222" y="137"/>
                    </a:cubicBezTo>
                    <a:cubicBezTo>
                      <a:pt x="222" y="127"/>
                      <a:pt x="219" y="119"/>
                      <a:pt x="215" y="110"/>
                    </a:cubicBezTo>
                    <a:close/>
                    <a:moveTo>
                      <a:pt x="234" y="567"/>
                    </a:moveTo>
                    <a:cubicBezTo>
                      <a:pt x="237" y="559"/>
                      <a:pt x="237" y="553"/>
                      <a:pt x="232" y="547"/>
                    </a:cubicBezTo>
                    <a:cubicBezTo>
                      <a:pt x="231" y="554"/>
                      <a:pt x="231" y="559"/>
                      <a:pt x="234" y="567"/>
                    </a:cubicBezTo>
                    <a:close/>
                    <a:moveTo>
                      <a:pt x="186" y="574"/>
                    </a:moveTo>
                    <a:cubicBezTo>
                      <a:pt x="189" y="578"/>
                      <a:pt x="190" y="582"/>
                      <a:pt x="196" y="582"/>
                    </a:cubicBezTo>
                    <a:cubicBezTo>
                      <a:pt x="196" y="582"/>
                      <a:pt x="197" y="580"/>
                      <a:pt x="197" y="579"/>
                    </a:cubicBezTo>
                    <a:cubicBezTo>
                      <a:pt x="195" y="575"/>
                      <a:pt x="193" y="572"/>
                      <a:pt x="186" y="574"/>
                    </a:cubicBezTo>
                    <a:close/>
                    <a:moveTo>
                      <a:pt x="87" y="31"/>
                    </a:moveTo>
                    <a:cubicBezTo>
                      <a:pt x="81" y="26"/>
                      <a:pt x="77" y="23"/>
                      <a:pt x="71" y="25"/>
                    </a:cubicBezTo>
                    <a:cubicBezTo>
                      <a:pt x="75" y="28"/>
                      <a:pt x="79" y="31"/>
                      <a:pt x="87" y="31"/>
                    </a:cubicBezTo>
                    <a:close/>
                    <a:moveTo>
                      <a:pt x="191" y="133"/>
                    </a:moveTo>
                    <a:cubicBezTo>
                      <a:pt x="192" y="139"/>
                      <a:pt x="194" y="141"/>
                      <a:pt x="200" y="142"/>
                    </a:cubicBezTo>
                    <a:cubicBezTo>
                      <a:pt x="199" y="136"/>
                      <a:pt x="196" y="134"/>
                      <a:pt x="191" y="133"/>
                    </a:cubicBezTo>
                    <a:close/>
                    <a:moveTo>
                      <a:pt x="218" y="534"/>
                    </a:moveTo>
                    <a:cubicBezTo>
                      <a:pt x="218" y="538"/>
                      <a:pt x="213" y="540"/>
                      <a:pt x="217" y="546"/>
                    </a:cubicBezTo>
                    <a:cubicBezTo>
                      <a:pt x="220" y="542"/>
                      <a:pt x="220" y="538"/>
                      <a:pt x="218" y="534"/>
                    </a:cubicBezTo>
                    <a:close/>
                    <a:moveTo>
                      <a:pt x="186" y="126"/>
                    </a:moveTo>
                    <a:cubicBezTo>
                      <a:pt x="182" y="127"/>
                      <a:pt x="181" y="127"/>
                      <a:pt x="182" y="129"/>
                    </a:cubicBezTo>
                    <a:cubicBezTo>
                      <a:pt x="182" y="130"/>
                      <a:pt x="184" y="131"/>
                      <a:pt x="185" y="132"/>
                    </a:cubicBezTo>
                    <a:cubicBezTo>
                      <a:pt x="187" y="132"/>
                      <a:pt x="188" y="131"/>
                      <a:pt x="187" y="129"/>
                    </a:cubicBezTo>
                    <a:cubicBezTo>
                      <a:pt x="187" y="128"/>
                      <a:pt x="186" y="126"/>
                      <a:pt x="186" y="126"/>
                    </a:cubicBezTo>
                    <a:close/>
                    <a:moveTo>
                      <a:pt x="354" y="870"/>
                    </a:moveTo>
                    <a:cubicBezTo>
                      <a:pt x="352" y="873"/>
                      <a:pt x="352" y="875"/>
                      <a:pt x="354" y="878"/>
                    </a:cubicBezTo>
                    <a:cubicBezTo>
                      <a:pt x="355" y="875"/>
                      <a:pt x="356" y="872"/>
                      <a:pt x="354" y="870"/>
                    </a:cubicBezTo>
                    <a:close/>
                    <a:moveTo>
                      <a:pt x="151" y="504"/>
                    </a:moveTo>
                    <a:cubicBezTo>
                      <a:pt x="151" y="504"/>
                      <a:pt x="150" y="505"/>
                      <a:pt x="150" y="506"/>
                    </a:cubicBezTo>
                    <a:cubicBezTo>
                      <a:pt x="151" y="506"/>
                      <a:pt x="152" y="506"/>
                      <a:pt x="152" y="506"/>
                    </a:cubicBezTo>
                    <a:cubicBezTo>
                      <a:pt x="153" y="506"/>
                      <a:pt x="153" y="505"/>
                      <a:pt x="153" y="505"/>
                    </a:cubicBezTo>
                    <a:cubicBezTo>
                      <a:pt x="153" y="504"/>
                      <a:pt x="152" y="504"/>
                      <a:pt x="151" y="504"/>
                    </a:cubicBezTo>
                    <a:close/>
                    <a:moveTo>
                      <a:pt x="125" y="83"/>
                    </a:moveTo>
                    <a:cubicBezTo>
                      <a:pt x="124" y="84"/>
                      <a:pt x="124" y="84"/>
                      <a:pt x="124" y="85"/>
                    </a:cubicBezTo>
                    <a:cubicBezTo>
                      <a:pt x="124" y="85"/>
                      <a:pt x="125" y="86"/>
                      <a:pt x="126" y="86"/>
                    </a:cubicBezTo>
                    <a:cubicBezTo>
                      <a:pt x="126" y="86"/>
                      <a:pt x="127" y="84"/>
                      <a:pt x="127" y="84"/>
                    </a:cubicBezTo>
                    <a:cubicBezTo>
                      <a:pt x="126" y="83"/>
                      <a:pt x="125" y="83"/>
                      <a:pt x="125" y="83"/>
                    </a:cubicBezTo>
                    <a:close/>
                    <a:moveTo>
                      <a:pt x="186" y="513"/>
                    </a:moveTo>
                    <a:cubicBezTo>
                      <a:pt x="186" y="513"/>
                      <a:pt x="185" y="513"/>
                      <a:pt x="185" y="513"/>
                    </a:cubicBezTo>
                    <a:cubicBezTo>
                      <a:pt x="185" y="513"/>
                      <a:pt x="185" y="514"/>
                      <a:pt x="185" y="514"/>
                    </a:cubicBezTo>
                    <a:cubicBezTo>
                      <a:pt x="186" y="514"/>
                      <a:pt x="186" y="514"/>
                      <a:pt x="186" y="514"/>
                    </a:cubicBezTo>
                    <a:cubicBezTo>
                      <a:pt x="186" y="514"/>
                      <a:pt x="186" y="513"/>
                      <a:pt x="186" y="513"/>
                    </a:cubicBezTo>
                    <a:close/>
                    <a:moveTo>
                      <a:pt x="218" y="524"/>
                    </a:moveTo>
                    <a:cubicBezTo>
                      <a:pt x="218" y="524"/>
                      <a:pt x="218" y="525"/>
                      <a:pt x="218" y="525"/>
                    </a:cubicBezTo>
                    <a:cubicBezTo>
                      <a:pt x="219" y="525"/>
                      <a:pt x="219" y="525"/>
                      <a:pt x="219" y="524"/>
                    </a:cubicBezTo>
                    <a:cubicBezTo>
                      <a:pt x="219" y="524"/>
                      <a:pt x="219" y="524"/>
                      <a:pt x="218" y="524"/>
                    </a:cubicBezTo>
                    <a:close/>
                    <a:moveTo>
                      <a:pt x="329" y="898"/>
                    </a:moveTo>
                    <a:cubicBezTo>
                      <a:pt x="329" y="898"/>
                      <a:pt x="328" y="897"/>
                      <a:pt x="328" y="897"/>
                    </a:cubicBezTo>
                    <a:cubicBezTo>
                      <a:pt x="328" y="898"/>
                      <a:pt x="328" y="898"/>
                      <a:pt x="328" y="899"/>
                    </a:cubicBezTo>
                    <a:cubicBezTo>
                      <a:pt x="328" y="898"/>
                      <a:pt x="329" y="899"/>
                      <a:pt x="329" y="898"/>
                    </a:cubicBezTo>
                    <a:cubicBezTo>
                      <a:pt x="329" y="898"/>
                      <a:pt x="329" y="898"/>
                      <a:pt x="329" y="898"/>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56" name="Freeform 87">
                <a:extLst>
                  <a:ext uri="{FF2B5EF4-FFF2-40B4-BE49-F238E27FC236}">
                    <a16:creationId xmlns:a16="http://schemas.microsoft.com/office/drawing/2014/main" id="{56E48E5D-9813-F382-C5DC-297E3809CB1C}"/>
                  </a:ext>
                </a:extLst>
              </p:cNvPr>
              <p:cNvSpPr>
                <a:spLocks noEditPoints="1"/>
              </p:cNvSpPr>
              <p:nvPr/>
            </p:nvSpPr>
            <p:spPr bwMode="auto">
              <a:xfrm>
                <a:off x="4788" y="2664"/>
                <a:ext cx="434" cy="584"/>
              </a:xfrm>
              <a:custGeom>
                <a:avLst/>
                <a:gdLst>
                  <a:gd name="T0" fmla="*/ 382 w 382"/>
                  <a:gd name="T1" fmla="*/ 515 h 515"/>
                  <a:gd name="T2" fmla="*/ 310 w 382"/>
                  <a:gd name="T3" fmla="*/ 219 h 515"/>
                  <a:gd name="T4" fmla="*/ 142 w 382"/>
                  <a:gd name="T5" fmla="*/ 176 h 515"/>
                  <a:gd name="T6" fmla="*/ 94 w 382"/>
                  <a:gd name="T7" fmla="*/ 143 h 515"/>
                  <a:gd name="T8" fmla="*/ 21 w 382"/>
                  <a:gd name="T9" fmla="*/ 56 h 515"/>
                  <a:gd name="T10" fmla="*/ 7 w 382"/>
                  <a:gd name="T11" fmla="*/ 18 h 515"/>
                  <a:gd name="T12" fmla="*/ 116 w 382"/>
                  <a:gd name="T13" fmla="*/ 13 h 515"/>
                  <a:gd name="T14" fmla="*/ 143 w 382"/>
                  <a:gd name="T15" fmla="*/ 34 h 515"/>
                  <a:gd name="T16" fmla="*/ 152 w 382"/>
                  <a:gd name="T17" fmla="*/ 49 h 515"/>
                  <a:gd name="T18" fmla="*/ 152 w 382"/>
                  <a:gd name="T19" fmla="*/ 51 h 515"/>
                  <a:gd name="T20" fmla="*/ 178 w 382"/>
                  <a:gd name="T21" fmla="*/ 58 h 515"/>
                  <a:gd name="T22" fmla="*/ 204 w 382"/>
                  <a:gd name="T23" fmla="*/ 119 h 515"/>
                  <a:gd name="T24" fmla="*/ 100 w 382"/>
                  <a:gd name="T25" fmla="*/ 113 h 515"/>
                  <a:gd name="T26" fmla="*/ 179 w 382"/>
                  <a:gd name="T27" fmla="*/ 129 h 515"/>
                  <a:gd name="T28" fmla="*/ 222 w 382"/>
                  <a:gd name="T29" fmla="*/ 127 h 515"/>
                  <a:gd name="T30" fmla="*/ 215 w 382"/>
                  <a:gd name="T31" fmla="*/ 78 h 515"/>
                  <a:gd name="T32" fmla="*/ 224 w 382"/>
                  <a:gd name="T33" fmla="*/ 75 h 515"/>
                  <a:gd name="T34" fmla="*/ 221 w 382"/>
                  <a:gd name="T35" fmla="*/ 87 h 515"/>
                  <a:gd name="T36" fmla="*/ 230 w 382"/>
                  <a:gd name="T37" fmla="*/ 83 h 515"/>
                  <a:gd name="T38" fmla="*/ 242 w 382"/>
                  <a:gd name="T39" fmla="*/ 77 h 515"/>
                  <a:gd name="T40" fmla="*/ 327 w 382"/>
                  <a:gd name="T41" fmla="*/ 231 h 515"/>
                  <a:gd name="T42" fmla="*/ 292 w 382"/>
                  <a:gd name="T43" fmla="*/ 65 h 515"/>
                  <a:gd name="T44" fmla="*/ 53 w 382"/>
                  <a:gd name="T45" fmla="*/ 49 h 515"/>
                  <a:gd name="T46" fmla="*/ 53 w 382"/>
                  <a:gd name="T47" fmla="*/ 49 h 515"/>
                  <a:gd name="T48" fmla="*/ 169 w 382"/>
                  <a:gd name="T49" fmla="*/ 90 h 515"/>
                  <a:gd name="T50" fmla="*/ 169 w 382"/>
                  <a:gd name="T51" fmla="*/ 85 h 515"/>
                  <a:gd name="T52" fmla="*/ 164 w 382"/>
                  <a:gd name="T53" fmla="*/ 88 h 515"/>
                  <a:gd name="T54" fmla="*/ 138 w 382"/>
                  <a:gd name="T55" fmla="*/ 166 h 515"/>
                  <a:gd name="T56" fmla="*/ 193 w 382"/>
                  <a:gd name="T57" fmla="*/ 161 h 515"/>
                  <a:gd name="T58" fmla="*/ 142 w 382"/>
                  <a:gd name="T59" fmla="*/ 57 h 515"/>
                  <a:gd name="T60" fmla="*/ 94 w 382"/>
                  <a:gd name="T61" fmla="*/ 36 h 515"/>
                  <a:gd name="T62" fmla="*/ 124 w 382"/>
                  <a:gd name="T63" fmla="*/ 64 h 515"/>
                  <a:gd name="T64" fmla="*/ 63 w 382"/>
                  <a:gd name="T65" fmla="*/ 52 h 515"/>
                  <a:gd name="T66" fmla="*/ 91 w 382"/>
                  <a:gd name="T67" fmla="*/ 59 h 515"/>
                  <a:gd name="T68" fmla="*/ 68 w 382"/>
                  <a:gd name="T69" fmla="*/ 72 h 515"/>
                  <a:gd name="T70" fmla="*/ 125 w 382"/>
                  <a:gd name="T71" fmla="*/ 88 h 515"/>
                  <a:gd name="T72" fmla="*/ 67 w 382"/>
                  <a:gd name="T73" fmla="*/ 90 h 515"/>
                  <a:gd name="T74" fmla="*/ 203 w 382"/>
                  <a:gd name="T75" fmla="*/ 155 h 515"/>
                  <a:gd name="T76" fmla="*/ 189 w 382"/>
                  <a:gd name="T77" fmla="*/ 151 h 515"/>
                  <a:gd name="T78" fmla="*/ 174 w 382"/>
                  <a:gd name="T79" fmla="*/ 93 h 515"/>
                  <a:gd name="T80" fmla="*/ 119 w 382"/>
                  <a:gd name="T81" fmla="*/ 86 h 515"/>
                  <a:gd name="T82" fmla="*/ 132 w 382"/>
                  <a:gd name="T83" fmla="*/ 132 h 515"/>
                  <a:gd name="T84" fmla="*/ 134 w 382"/>
                  <a:gd name="T85" fmla="*/ 133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82" h="515">
                    <a:moveTo>
                      <a:pt x="311" y="75"/>
                    </a:moveTo>
                    <a:cubicBezTo>
                      <a:pt x="334" y="157"/>
                      <a:pt x="357" y="240"/>
                      <a:pt x="370" y="324"/>
                    </a:cubicBezTo>
                    <a:cubicBezTo>
                      <a:pt x="379" y="387"/>
                      <a:pt x="381" y="452"/>
                      <a:pt x="382" y="515"/>
                    </a:cubicBezTo>
                    <a:cubicBezTo>
                      <a:pt x="377" y="515"/>
                      <a:pt x="372" y="515"/>
                      <a:pt x="367" y="515"/>
                    </a:cubicBezTo>
                    <a:cubicBezTo>
                      <a:pt x="366" y="438"/>
                      <a:pt x="368" y="361"/>
                      <a:pt x="348" y="285"/>
                    </a:cubicBezTo>
                    <a:cubicBezTo>
                      <a:pt x="341" y="260"/>
                      <a:pt x="326" y="239"/>
                      <a:pt x="310" y="219"/>
                    </a:cubicBezTo>
                    <a:cubicBezTo>
                      <a:pt x="291" y="195"/>
                      <a:pt x="269" y="174"/>
                      <a:pt x="246" y="155"/>
                    </a:cubicBezTo>
                    <a:cubicBezTo>
                      <a:pt x="241" y="151"/>
                      <a:pt x="237" y="149"/>
                      <a:pt x="231" y="154"/>
                    </a:cubicBezTo>
                    <a:cubicBezTo>
                      <a:pt x="206" y="178"/>
                      <a:pt x="176" y="185"/>
                      <a:pt x="142" y="176"/>
                    </a:cubicBezTo>
                    <a:cubicBezTo>
                      <a:pt x="125" y="172"/>
                      <a:pt x="109" y="168"/>
                      <a:pt x="93" y="159"/>
                    </a:cubicBezTo>
                    <a:cubicBezTo>
                      <a:pt x="95" y="154"/>
                      <a:pt x="102" y="157"/>
                      <a:pt x="102" y="153"/>
                    </a:cubicBezTo>
                    <a:cubicBezTo>
                      <a:pt x="102" y="148"/>
                      <a:pt x="97" y="146"/>
                      <a:pt x="94" y="143"/>
                    </a:cubicBezTo>
                    <a:cubicBezTo>
                      <a:pt x="80" y="133"/>
                      <a:pt x="66" y="123"/>
                      <a:pt x="53" y="110"/>
                    </a:cubicBezTo>
                    <a:cubicBezTo>
                      <a:pt x="60" y="109"/>
                      <a:pt x="66" y="111"/>
                      <a:pt x="73" y="108"/>
                    </a:cubicBezTo>
                    <a:cubicBezTo>
                      <a:pt x="52" y="93"/>
                      <a:pt x="35" y="76"/>
                      <a:pt x="21" y="56"/>
                    </a:cubicBezTo>
                    <a:cubicBezTo>
                      <a:pt x="18" y="52"/>
                      <a:pt x="15" y="47"/>
                      <a:pt x="12" y="42"/>
                    </a:cubicBezTo>
                    <a:cubicBezTo>
                      <a:pt x="11" y="41"/>
                      <a:pt x="9" y="38"/>
                      <a:pt x="10" y="37"/>
                    </a:cubicBezTo>
                    <a:cubicBezTo>
                      <a:pt x="25" y="28"/>
                      <a:pt x="9" y="24"/>
                      <a:pt x="7" y="18"/>
                    </a:cubicBezTo>
                    <a:cubicBezTo>
                      <a:pt x="6" y="15"/>
                      <a:pt x="3" y="13"/>
                      <a:pt x="0" y="9"/>
                    </a:cubicBezTo>
                    <a:cubicBezTo>
                      <a:pt x="38" y="5"/>
                      <a:pt x="74" y="3"/>
                      <a:pt x="110" y="12"/>
                    </a:cubicBezTo>
                    <a:cubicBezTo>
                      <a:pt x="112" y="12"/>
                      <a:pt x="116" y="13"/>
                      <a:pt x="116" y="13"/>
                    </a:cubicBezTo>
                    <a:cubicBezTo>
                      <a:pt x="121" y="0"/>
                      <a:pt x="132" y="7"/>
                      <a:pt x="140" y="5"/>
                    </a:cubicBezTo>
                    <a:cubicBezTo>
                      <a:pt x="146" y="15"/>
                      <a:pt x="133" y="18"/>
                      <a:pt x="133" y="27"/>
                    </a:cubicBezTo>
                    <a:cubicBezTo>
                      <a:pt x="137" y="27"/>
                      <a:pt x="144" y="25"/>
                      <a:pt x="143" y="34"/>
                    </a:cubicBezTo>
                    <a:cubicBezTo>
                      <a:pt x="143" y="35"/>
                      <a:pt x="142" y="38"/>
                      <a:pt x="145" y="38"/>
                    </a:cubicBezTo>
                    <a:cubicBezTo>
                      <a:pt x="146" y="38"/>
                      <a:pt x="146" y="36"/>
                      <a:pt x="147" y="35"/>
                    </a:cubicBezTo>
                    <a:cubicBezTo>
                      <a:pt x="163" y="34"/>
                      <a:pt x="149" y="45"/>
                      <a:pt x="152" y="49"/>
                    </a:cubicBezTo>
                    <a:cubicBezTo>
                      <a:pt x="150" y="48"/>
                      <a:pt x="150" y="44"/>
                      <a:pt x="146" y="46"/>
                    </a:cubicBezTo>
                    <a:cubicBezTo>
                      <a:pt x="152" y="55"/>
                      <a:pt x="143" y="70"/>
                      <a:pt x="162" y="74"/>
                    </a:cubicBezTo>
                    <a:cubicBezTo>
                      <a:pt x="158" y="66"/>
                      <a:pt x="155" y="58"/>
                      <a:pt x="152" y="51"/>
                    </a:cubicBezTo>
                    <a:cubicBezTo>
                      <a:pt x="158" y="52"/>
                      <a:pt x="162" y="50"/>
                      <a:pt x="166" y="48"/>
                    </a:cubicBezTo>
                    <a:cubicBezTo>
                      <a:pt x="170" y="47"/>
                      <a:pt x="173" y="40"/>
                      <a:pt x="177" y="44"/>
                    </a:cubicBezTo>
                    <a:cubicBezTo>
                      <a:pt x="181" y="47"/>
                      <a:pt x="179" y="53"/>
                      <a:pt x="178" y="58"/>
                    </a:cubicBezTo>
                    <a:cubicBezTo>
                      <a:pt x="177" y="59"/>
                      <a:pt x="177" y="60"/>
                      <a:pt x="177" y="63"/>
                    </a:cubicBezTo>
                    <a:cubicBezTo>
                      <a:pt x="185" y="60"/>
                      <a:pt x="190" y="61"/>
                      <a:pt x="188" y="70"/>
                    </a:cubicBezTo>
                    <a:cubicBezTo>
                      <a:pt x="195" y="86"/>
                      <a:pt x="201" y="102"/>
                      <a:pt x="204" y="119"/>
                    </a:cubicBezTo>
                    <a:cubicBezTo>
                      <a:pt x="193" y="120"/>
                      <a:pt x="181" y="119"/>
                      <a:pt x="169" y="122"/>
                    </a:cubicBezTo>
                    <a:cubicBezTo>
                      <a:pt x="157" y="125"/>
                      <a:pt x="145" y="123"/>
                      <a:pt x="134" y="121"/>
                    </a:cubicBezTo>
                    <a:cubicBezTo>
                      <a:pt x="123" y="119"/>
                      <a:pt x="112" y="113"/>
                      <a:pt x="100" y="113"/>
                    </a:cubicBezTo>
                    <a:cubicBezTo>
                      <a:pt x="106" y="119"/>
                      <a:pt x="114" y="119"/>
                      <a:pt x="121" y="122"/>
                    </a:cubicBezTo>
                    <a:cubicBezTo>
                      <a:pt x="137" y="128"/>
                      <a:pt x="153" y="132"/>
                      <a:pt x="170" y="125"/>
                    </a:cubicBezTo>
                    <a:cubicBezTo>
                      <a:pt x="173" y="123"/>
                      <a:pt x="178" y="122"/>
                      <a:pt x="179" y="129"/>
                    </a:cubicBezTo>
                    <a:cubicBezTo>
                      <a:pt x="169" y="132"/>
                      <a:pt x="161" y="137"/>
                      <a:pt x="156" y="146"/>
                    </a:cubicBezTo>
                    <a:cubicBezTo>
                      <a:pt x="164" y="141"/>
                      <a:pt x="174" y="138"/>
                      <a:pt x="179" y="129"/>
                    </a:cubicBezTo>
                    <a:cubicBezTo>
                      <a:pt x="193" y="122"/>
                      <a:pt x="207" y="123"/>
                      <a:pt x="222" y="127"/>
                    </a:cubicBezTo>
                    <a:cubicBezTo>
                      <a:pt x="205" y="111"/>
                      <a:pt x="199" y="93"/>
                      <a:pt x="204" y="71"/>
                    </a:cubicBezTo>
                    <a:cubicBezTo>
                      <a:pt x="206" y="70"/>
                      <a:pt x="208" y="69"/>
                      <a:pt x="210" y="67"/>
                    </a:cubicBezTo>
                    <a:cubicBezTo>
                      <a:pt x="216" y="69"/>
                      <a:pt x="215" y="74"/>
                      <a:pt x="215" y="78"/>
                    </a:cubicBezTo>
                    <a:cubicBezTo>
                      <a:pt x="215" y="78"/>
                      <a:pt x="214" y="78"/>
                      <a:pt x="214" y="79"/>
                    </a:cubicBezTo>
                    <a:cubicBezTo>
                      <a:pt x="214" y="78"/>
                      <a:pt x="215" y="78"/>
                      <a:pt x="215" y="78"/>
                    </a:cubicBezTo>
                    <a:cubicBezTo>
                      <a:pt x="218" y="77"/>
                      <a:pt x="221" y="76"/>
                      <a:pt x="224" y="75"/>
                    </a:cubicBezTo>
                    <a:cubicBezTo>
                      <a:pt x="226" y="77"/>
                      <a:pt x="228" y="80"/>
                      <a:pt x="229" y="83"/>
                    </a:cubicBezTo>
                    <a:cubicBezTo>
                      <a:pt x="231" y="90"/>
                      <a:pt x="226" y="88"/>
                      <a:pt x="222" y="87"/>
                    </a:cubicBezTo>
                    <a:cubicBezTo>
                      <a:pt x="222" y="87"/>
                      <a:pt x="222" y="87"/>
                      <a:pt x="221" y="87"/>
                    </a:cubicBezTo>
                    <a:cubicBezTo>
                      <a:pt x="222" y="87"/>
                      <a:pt x="222" y="87"/>
                      <a:pt x="222" y="88"/>
                    </a:cubicBezTo>
                    <a:cubicBezTo>
                      <a:pt x="229" y="99"/>
                      <a:pt x="233" y="112"/>
                      <a:pt x="231" y="126"/>
                    </a:cubicBezTo>
                    <a:cubicBezTo>
                      <a:pt x="234" y="111"/>
                      <a:pt x="238" y="97"/>
                      <a:pt x="230" y="83"/>
                    </a:cubicBezTo>
                    <a:cubicBezTo>
                      <a:pt x="230" y="79"/>
                      <a:pt x="229" y="75"/>
                      <a:pt x="229" y="71"/>
                    </a:cubicBezTo>
                    <a:cubicBezTo>
                      <a:pt x="230" y="68"/>
                      <a:pt x="232" y="68"/>
                      <a:pt x="234" y="69"/>
                    </a:cubicBezTo>
                    <a:cubicBezTo>
                      <a:pt x="235" y="73"/>
                      <a:pt x="235" y="78"/>
                      <a:pt x="242" y="77"/>
                    </a:cubicBezTo>
                    <a:cubicBezTo>
                      <a:pt x="250" y="95"/>
                      <a:pt x="253" y="114"/>
                      <a:pt x="246" y="132"/>
                    </a:cubicBezTo>
                    <a:cubicBezTo>
                      <a:pt x="243" y="140"/>
                      <a:pt x="244" y="143"/>
                      <a:pt x="251" y="148"/>
                    </a:cubicBezTo>
                    <a:cubicBezTo>
                      <a:pt x="281" y="172"/>
                      <a:pt x="307" y="199"/>
                      <a:pt x="327" y="231"/>
                    </a:cubicBezTo>
                    <a:cubicBezTo>
                      <a:pt x="330" y="236"/>
                      <a:pt x="334" y="241"/>
                      <a:pt x="337" y="246"/>
                    </a:cubicBezTo>
                    <a:cubicBezTo>
                      <a:pt x="335" y="230"/>
                      <a:pt x="332" y="214"/>
                      <a:pt x="329" y="199"/>
                    </a:cubicBezTo>
                    <a:cubicBezTo>
                      <a:pt x="318" y="154"/>
                      <a:pt x="308" y="109"/>
                      <a:pt x="292" y="65"/>
                    </a:cubicBezTo>
                    <a:cubicBezTo>
                      <a:pt x="292" y="61"/>
                      <a:pt x="293" y="58"/>
                      <a:pt x="297" y="55"/>
                    </a:cubicBezTo>
                    <a:cubicBezTo>
                      <a:pt x="298" y="64"/>
                      <a:pt x="308" y="67"/>
                      <a:pt x="311" y="75"/>
                    </a:cubicBezTo>
                    <a:close/>
                    <a:moveTo>
                      <a:pt x="53" y="49"/>
                    </a:moveTo>
                    <a:cubicBezTo>
                      <a:pt x="54" y="49"/>
                      <a:pt x="55" y="50"/>
                      <a:pt x="56" y="51"/>
                    </a:cubicBezTo>
                    <a:cubicBezTo>
                      <a:pt x="56" y="50"/>
                      <a:pt x="56" y="50"/>
                      <a:pt x="56" y="50"/>
                    </a:cubicBezTo>
                    <a:cubicBezTo>
                      <a:pt x="55" y="49"/>
                      <a:pt x="54" y="49"/>
                      <a:pt x="53" y="49"/>
                    </a:cubicBezTo>
                    <a:cubicBezTo>
                      <a:pt x="48" y="45"/>
                      <a:pt x="42" y="43"/>
                      <a:pt x="35" y="45"/>
                    </a:cubicBezTo>
                    <a:cubicBezTo>
                      <a:pt x="41" y="49"/>
                      <a:pt x="47" y="49"/>
                      <a:pt x="53" y="49"/>
                    </a:cubicBezTo>
                    <a:close/>
                    <a:moveTo>
                      <a:pt x="169" y="90"/>
                    </a:moveTo>
                    <a:cubicBezTo>
                      <a:pt x="169" y="90"/>
                      <a:pt x="170" y="90"/>
                      <a:pt x="170" y="90"/>
                    </a:cubicBezTo>
                    <a:cubicBezTo>
                      <a:pt x="170" y="90"/>
                      <a:pt x="169" y="90"/>
                      <a:pt x="169" y="90"/>
                    </a:cubicBezTo>
                    <a:cubicBezTo>
                      <a:pt x="169" y="88"/>
                      <a:pt x="169" y="87"/>
                      <a:pt x="169" y="85"/>
                    </a:cubicBezTo>
                    <a:cubicBezTo>
                      <a:pt x="169" y="83"/>
                      <a:pt x="168" y="80"/>
                      <a:pt x="166" y="79"/>
                    </a:cubicBezTo>
                    <a:cubicBezTo>
                      <a:pt x="165" y="79"/>
                      <a:pt x="163" y="79"/>
                      <a:pt x="163" y="80"/>
                    </a:cubicBezTo>
                    <a:cubicBezTo>
                      <a:pt x="161" y="83"/>
                      <a:pt x="162" y="86"/>
                      <a:pt x="164" y="88"/>
                    </a:cubicBezTo>
                    <a:cubicBezTo>
                      <a:pt x="165" y="89"/>
                      <a:pt x="167" y="89"/>
                      <a:pt x="169" y="90"/>
                    </a:cubicBezTo>
                    <a:close/>
                    <a:moveTo>
                      <a:pt x="188" y="162"/>
                    </a:moveTo>
                    <a:cubicBezTo>
                      <a:pt x="172" y="165"/>
                      <a:pt x="156" y="153"/>
                      <a:pt x="138" y="166"/>
                    </a:cubicBezTo>
                    <a:cubicBezTo>
                      <a:pt x="156" y="168"/>
                      <a:pt x="173" y="169"/>
                      <a:pt x="188" y="162"/>
                    </a:cubicBezTo>
                    <a:cubicBezTo>
                      <a:pt x="190" y="162"/>
                      <a:pt x="192" y="162"/>
                      <a:pt x="194" y="161"/>
                    </a:cubicBezTo>
                    <a:cubicBezTo>
                      <a:pt x="193" y="161"/>
                      <a:pt x="193" y="161"/>
                      <a:pt x="193" y="161"/>
                    </a:cubicBezTo>
                    <a:cubicBezTo>
                      <a:pt x="191" y="160"/>
                      <a:pt x="189" y="161"/>
                      <a:pt x="188" y="162"/>
                    </a:cubicBezTo>
                    <a:close/>
                    <a:moveTo>
                      <a:pt x="137" y="51"/>
                    </a:moveTo>
                    <a:cubicBezTo>
                      <a:pt x="138" y="54"/>
                      <a:pt x="139" y="57"/>
                      <a:pt x="142" y="57"/>
                    </a:cubicBezTo>
                    <a:cubicBezTo>
                      <a:pt x="143" y="58"/>
                      <a:pt x="144" y="57"/>
                      <a:pt x="144" y="55"/>
                    </a:cubicBezTo>
                    <a:cubicBezTo>
                      <a:pt x="143" y="52"/>
                      <a:pt x="141" y="51"/>
                      <a:pt x="138" y="51"/>
                    </a:cubicBezTo>
                    <a:cubicBezTo>
                      <a:pt x="128" y="33"/>
                      <a:pt x="111" y="34"/>
                      <a:pt x="94" y="36"/>
                    </a:cubicBezTo>
                    <a:cubicBezTo>
                      <a:pt x="109" y="39"/>
                      <a:pt x="122" y="49"/>
                      <a:pt x="137" y="51"/>
                    </a:cubicBezTo>
                    <a:close/>
                    <a:moveTo>
                      <a:pt x="72" y="71"/>
                    </a:moveTo>
                    <a:cubicBezTo>
                      <a:pt x="89" y="66"/>
                      <a:pt x="106" y="61"/>
                      <a:pt x="124" y="64"/>
                    </a:cubicBezTo>
                    <a:cubicBezTo>
                      <a:pt x="115" y="60"/>
                      <a:pt x="109" y="47"/>
                      <a:pt x="95" y="55"/>
                    </a:cubicBezTo>
                    <a:cubicBezTo>
                      <a:pt x="88" y="60"/>
                      <a:pt x="77" y="54"/>
                      <a:pt x="68" y="52"/>
                    </a:cubicBezTo>
                    <a:cubicBezTo>
                      <a:pt x="66" y="52"/>
                      <a:pt x="63" y="51"/>
                      <a:pt x="63" y="52"/>
                    </a:cubicBezTo>
                    <a:cubicBezTo>
                      <a:pt x="64" y="62"/>
                      <a:pt x="56" y="57"/>
                      <a:pt x="53" y="59"/>
                    </a:cubicBezTo>
                    <a:cubicBezTo>
                      <a:pt x="49" y="60"/>
                      <a:pt x="44" y="60"/>
                      <a:pt x="41" y="66"/>
                    </a:cubicBezTo>
                    <a:cubicBezTo>
                      <a:pt x="58" y="62"/>
                      <a:pt x="74" y="60"/>
                      <a:pt x="91" y="59"/>
                    </a:cubicBezTo>
                    <a:cubicBezTo>
                      <a:pt x="85" y="66"/>
                      <a:pt x="75" y="62"/>
                      <a:pt x="72" y="71"/>
                    </a:cubicBezTo>
                    <a:cubicBezTo>
                      <a:pt x="71" y="71"/>
                      <a:pt x="69" y="71"/>
                      <a:pt x="67" y="72"/>
                    </a:cubicBezTo>
                    <a:cubicBezTo>
                      <a:pt x="67" y="72"/>
                      <a:pt x="67" y="72"/>
                      <a:pt x="68" y="72"/>
                    </a:cubicBezTo>
                    <a:cubicBezTo>
                      <a:pt x="70" y="73"/>
                      <a:pt x="71" y="72"/>
                      <a:pt x="72" y="71"/>
                    </a:cubicBezTo>
                    <a:close/>
                    <a:moveTo>
                      <a:pt x="184" y="105"/>
                    </a:moveTo>
                    <a:cubicBezTo>
                      <a:pt x="162" y="105"/>
                      <a:pt x="143" y="98"/>
                      <a:pt x="125" y="88"/>
                    </a:cubicBezTo>
                    <a:cubicBezTo>
                      <a:pt x="126" y="94"/>
                      <a:pt x="134" y="93"/>
                      <a:pt x="136" y="99"/>
                    </a:cubicBezTo>
                    <a:cubicBezTo>
                      <a:pt x="113" y="95"/>
                      <a:pt x="90" y="91"/>
                      <a:pt x="68" y="87"/>
                    </a:cubicBezTo>
                    <a:cubicBezTo>
                      <a:pt x="68" y="88"/>
                      <a:pt x="68" y="89"/>
                      <a:pt x="67" y="90"/>
                    </a:cubicBezTo>
                    <a:cubicBezTo>
                      <a:pt x="106" y="97"/>
                      <a:pt x="143" y="110"/>
                      <a:pt x="184" y="105"/>
                    </a:cubicBezTo>
                    <a:close/>
                    <a:moveTo>
                      <a:pt x="189" y="151"/>
                    </a:moveTo>
                    <a:cubicBezTo>
                      <a:pt x="195" y="153"/>
                      <a:pt x="199" y="153"/>
                      <a:pt x="203" y="155"/>
                    </a:cubicBezTo>
                    <a:cubicBezTo>
                      <a:pt x="208" y="159"/>
                      <a:pt x="198" y="156"/>
                      <a:pt x="201" y="160"/>
                    </a:cubicBezTo>
                    <a:cubicBezTo>
                      <a:pt x="206" y="161"/>
                      <a:pt x="211" y="160"/>
                      <a:pt x="215" y="154"/>
                    </a:cubicBezTo>
                    <a:cubicBezTo>
                      <a:pt x="206" y="153"/>
                      <a:pt x="199" y="149"/>
                      <a:pt x="189" y="151"/>
                    </a:cubicBezTo>
                    <a:close/>
                    <a:moveTo>
                      <a:pt x="174" y="93"/>
                    </a:moveTo>
                    <a:cubicBezTo>
                      <a:pt x="178" y="97"/>
                      <a:pt x="179" y="101"/>
                      <a:pt x="185" y="98"/>
                    </a:cubicBezTo>
                    <a:cubicBezTo>
                      <a:pt x="183" y="95"/>
                      <a:pt x="181" y="92"/>
                      <a:pt x="174" y="93"/>
                    </a:cubicBezTo>
                    <a:close/>
                    <a:moveTo>
                      <a:pt x="118" y="84"/>
                    </a:moveTo>
                    <a:cubicBezTo>
                      <a:pt x="117" y="84"/>
                      <a:pt x="117" y="85"/>
                      <a:pt x="117" y="86"/>
                    </a:cubicBezTo>
                    <a:cubicBezTo>
                      <a:pt x="117" y="86"/>
                      <a:pt x="118" y="87"/>
                      <a:pt x="119" y="86"/>
                    </a:cubicBezTo>
                    <a:cubicBezTo>
                      <a:pt x="119" y="86"/>
                      <a:pt x="119" y="85"/>
                      <a:pt x="120" y="85"/>
                    </a:cubicBezTo>
                    <a:cubicBezTo>
                      <a:pt x="119" y="84"/>
                      <a:pt x="118" y="84"/>
                      <a:pt x="118" y="84"/>
                    </a:cubicBezTo>
                    <a:close/>
                    <a:moveTo>
                      <a:pt x="132" y="132"/>
                    </a:moveTo>
                    <a:cubicBezTo>
                      <a:pt x="132" y="133"/>
                      <a:pt x="132" y="133"/>
                      <a:pt x="131" y="134"/>
                    </a:cubicBezTo>
                    <a:cubicBezTo>
                      <a:pt x="132" y="134"/>
                      <a:pt x="133" y="135"/>
                      <a:pt x="133" y="135"/>
                    </a:cubicBezTo>
                    <a:cubicBezTo>
                      <a:pt x="134" y="135"/>
                      <a:pt x="134" y="134"/>
                      <a:pt x="134" y="133"/>
                    </a:cubicBezTo>
                    <a:cubicBezTo>
                      <a:pt x="133" y="133"/>
                      <a:pt x="133" y="132"/>
                      <a:pt x="132" y="13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57" name="Freeform 88">
                <a:extLst>
                  <a:ext uri="{FF2B5EF4-FFF2-40B4-BE49-F238E27FC236}">
                    <a16:creationId xmlns:a16="http://schemas.microsoft.com/office/drawing/2014/main" id="{06672C91-2EB2-FE30-D4B7-7558AD848D97}"/>
                  </a:ext>
                </a:extLst>
              </p:cNvPr>
              <p:cNvSpPr/>
              <p:nvPr/>
            </p:nvSpPr>
            <p:spPr bwMode="auto">
              <a:xfrm>
                <a:off x="5549" y="1353"/>
                <a:ext cx="221" cy="397"/>
              </a:xfrm>
              <a:custGeom>
                <a:avLst/>
                <a:gdLst>
                  <a:gd name="T0" fmla="*/ 185 w 195"/>
                  <a:gd name="T1" fmla="*/ 345 h 350"/>
                  <a:gd name="T2" fmla="*/ 176 w 195"/>
                  <a:gd name="T3" fmla="*/ 342 h 350"/>
                  <a:gd name="T4" fmla="*/ 174 w 195"/>
                  <a:gd name="T5" fmla="*/ 339 h 350"/>
                  <a:gd name="T6" fmla="*/ 140 w 195"/>
                  <a:gd name="T7" fmla="*/ 336 h 350"/>
                  <a:gd name="T8" fmla="*/ 116 w 195"/>
                  <a:gd name="T9" fmla="*/ 317 h 350"/>
                  <a:gd name="T10" fmla="*/ 85 w 195"/>
                  <a:gd name="T11" fmla="*/ 311 h 350"/>
                  <a:gd name="T12" fmla="*/ 77 w 195"/>
                  <a:gd name="T13" fmla="*/ 305 h 350"/>
                  <a:gd name="T14" fmla="*/ 59 w 195"/>
                  <a:gd name="T15" fmla="*/ 311 h 350"/>
                  <a:gd name="T16" fmla="*/ 58 w 195"/>
                  <a:gd name="T17" fmla="*/ 284 h 350"/>
                  <a:gd name="T18" fmla="*/ 65 w 195"/>
                  <a:gd name="T19" fmla="*/ 264 h 350"/>
                  <a:gd name="T20" fmla="*/ 29 w 195"/>
                  <a:gd name="T21" fmla="*/ 264 h 350"/>
                  <a:gd name="T22" fmla="*/ 32 w 195"/>
                  <a:gd name="T23" fmla="*/ 222 h 350"/>
                  <a:gd name="T24" fmla="*/ 8 w 195"/>
                  <a:gd name="T25" fmla="*/ 217 h 350"/>
                  <a:gd name="T26" fmla="*/ 7 w 195"/>
                  <a:gd name="T27" fmla="*/ 206 h 350"/>
                  <a:gd name="T28" fmla="*/ 9 w 195"/>
                  <a:gd name="T29" fmla="*/ 171 h 350"/>
                  <a:gd name="T30" fmla="*/ 14 w 195"/>
                  <a:gd name="T31" fmla="*/ 154 h 350"/>
                  <a:gd name="T32" fmla="*/ 5 w 195"/>
                  <a:gd name="T33" fmla="*/ 144 h 350"/>
                  <a:gd name="T34" fmla="*/ 25 w 195"/>
                  <a:gd name="T35" fmla="*/ 132 h 350"/>
                  <a:gd name="T36" fmla="*/ 12 w 195"/>
                  <a:gd name="T37" fmla="*/ 120 h 350"/>
                  <a:gd name="T38" fmla="*/ 11 w 195"/>
                  <a:gd name="T39" fmla="*/ 116 h 350"/>
                  <a:gd name="T40" fmla="*/ 45 w 195"/>
                  <a:gd name="T41" fmla="*/ 113 h 350"/>
                  <a:gd name="T42" fmla="*/ 48 w 195"/>
                  <a:gd name="T43" fmla="*/ 105 h 350"/>
                  <a:gd name="T44" fmla="*/ 39 w 195"/>
                  <a:gd name="T45" fmla="*/ 81 h 350"/>
                  <a:gd name="T46" fmla="*/ 45 w 195"/>
                  <a:gd name="T47" fmla="*/ 82 h 350"/>
                  <a:gd name="T48" fmla="*/ 57 w 195"/>
                  <a:gd name="T49" fmla="*/ 61 h 350"/>
                  <a:gd name="T50" fmla="*/ 87 w 195"/>
                  <a:gd name="T51" fmla="*/ 47 h 350"/>
                  <a:gd name="T52" fmla="*/ 94 w 195"/>
                  <a:gd name="T53" fmla="*/ 32 h 350"/>
                  <a:gd name="T54" fmla="*/ 120 w 195"/>
                  <a:gd name="T55" fmla="*/ 29 h 350"/>
                  <a:gd name="T56" fmla="*/ 137 w 195"/>
                  <a:gd name="T57" fmla="*/ 24 h 350"/>
                  <a:gd name="T58" fmla="*/ 137 w 195"/>
                  <a:gd name="T59" fmla="*/ 12 h 350"/>
                  <a:gd name="T60" fmla="*/ 147 w 195"/>
                  <a:gd name="T61" fmla="*/ 17 h 350"/>
                  <a:gd name="T62" fmla="*/ 169 w 195"/>
                  <a:gd name="T63" fmla="*/ 13 h 350"/>
                  <a:gd name="T64" fmla="*/ 195 w 195"/>
                  <a:gd name="T65" fmla="*/ 21 h 350"/>
                  <a:gd name="T66" fmla="*/ 176 w 195"/>
                  <a:gd name="T67" fmla="*/ 79 h 350"/>
                  <a:gd name="T68" fmla="*/ 162 w 195"/>
                  <a:gd name="T69" fmla="*/ 79 h 350"/>
                  <a:gd name="T70" fmla="*/ 145 w 195"/>
                  <a:gd name="T71" fmla="*/ 80 h 350"/>
                  <a:gd name="T72" fmla="*/ 111 w 195"/>
                  <a:gd name="T73" fmla="*/ 99 h 350"/>
                  <a:gd name="T74" fmla="*/ 94 w 195"/>
                  <a:gd name="T75" fmla="*/ 122 h 350"/>
                  <a:gd name="T76" fmla="*/ 84 w 195"/>
                  <a:gd name="T77" fmla="*/ 121 h 350"/>
                  <a:gd name="T78" fmla="*/ 82 w 195"/>
                  <a:gd name="T79" fmla="*/ 137 h 350"/>
                  <a:gd name="T80" fmla="*/ 80 w 195"/>
                  <a:gd name="T81" fmla="*/ 159 h 350"/>
                  <a:gd name="T82" fmla="*/ 80 w 195"/>
                  <a:gd name="T83" fmla="*/ 203 h 350"/>
                  <a:gd name="T84" fmla="*/ 98 w 195"/>
                  <a:gd name="T85" fmla="*/ 231 h 350"/>
                  <a:gd name="T86" fmla="*/ 129 w 195"/>
                  <a:gd name="T87" fmla="*/ 259 h 350"/>
                  <a:gd name="T88" fmla="*/ 172 w 195"/>
                  <a:gd name="T89" fmla="*/ 277 h 350"/>
                  <a:gd name="T90" fmla="*/ 195 w 195"/>
                  <a:gd name="T91" fmla="*/ 277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5" h="350">
                    <a:moveTo>
                      <a:pt x="195" y="343"/>
                    </a:moveTo>
                    <a:cubicBezTo>
                      <a:pt x="191" y="339"/>
                      <a:pt x="187" y="335"/>
                      <a:pt x="185" y="345"/>
                    </a:cubicBezTo>
                    <a:cubicBezTo>
                      <a:pt x="184" y="350"/>
                      <a:pt x="180" y="348"/>
                      <a:pt x="176" y="348"/>
                    </a:cubicBezTo>
                    <a:cubicBezTo>
                      <a:pt x="176" y="346"/>
                      <a:pt x="176" y="344"/>
                      <a:pt x="176" y="342"/>
                    </a:cubicBezTo>
                    <a:cubicBezTo>
                      <a:pt x="176" y="341"/>
                      <a:pt x="176" y="341"/>
                      <a:pt x="176" y="341"/>
                    </a:cubicBezTo>
                    <a:cubicBezTo>
                      <a:pt x="175" y="340"/>
                      <a:pt x="174" y="339"/>
                      <a:pt x="174" y="339"/>
                    </a:cubicBezTo>
                    <a:cubicBezTo>
                      <a:pt x="170" y="332"/>
                      <a:pt x="172" y="324"/>
                      <a:pt x="166" y="316"/>
                    </a:cubicBezTo>
                    <a:cubicBezTo>
                      <a:pt x="161" y="328"/>
                      <a:pt x="147" y="328"/>
                      <a:pt x="140" y="336"/>
                    </a:cubicBezTo>
                    <a:cubicBezTo>
                      <a:pt x="124" y="348"/>
                      <a:pt x="124" y="348"/>
                      <a:pt x="118" y="331"/>
                    </a:cubicBezTo>
                    <a:cubicBezTo>
                      <a:pt x="118" y="326"/>
                      <a:pt x="120" y="321"/>
                      <a:pt x="116" y="317"/>
                    </a:cubicBezTo>
                    <a:cubicBezTo>
                      <a:pt x="113" y="309"/>
                      <a:pt x="119" y="301"/>
                      <a:pt x="116" y="291"/>
                    </a:cubicBezTo>
                    <a:cubicBezTo>
                      <a:pt x="108" y="303"/>
                      <a:pt x="96" y="306"/>
                      <a:pt x="85" y="311"/>
                    </a:cubicBezTo>
                    <a:cubicBezTo>
                      <a:pt x="84" y="311"/>
                      <a:pt x="84" y="310"/>
                      <a:pt x="84" y="309"/>
                    </a:cubicBezTo>
                    <a:cubicBezTo>
                      <a:pt x="84" y="305"/>
                      <a:pt x="82" y="303"/>
                      <a:pt x="77" y="305"/>
                    </a:cubicBezTo>
                    <a:cubicBezTo>
                      <a:pt x="74" y="307"/>
                      <a:pt x="71" y="308"/>
                      <a:pt x="67" y="309"/>
                    </a:cubicBezTo>
                    <a:cubicBezTo>
                      <a:pt x="65" y="310"/>
                      <a:pt x="62" y="310"/>
                      <a:pt x="59" y="311"/>
                    </a:cubicBezTo>
                    <a:cubicBezTo>
                      <a:pt x="52" y="312"/>
                      <a:pt x="51" y="310"/>
                      <a:pt x="54" y="303"/>
                    </a:cubicBezTo>
                    <a:cubicBezTo>
                      <a:pt x="56" y="297"/>
                      <a:pt x="63" y="292"/>
                      <a:pt x="58" y="284"/>
                    </a:cubicBezTo>
                    <a:cubicBezTo>
                      <a:pt x="64" y="281"/>
                      <a:pt x="64" y="274"/>
                      <a:pt x="66" y="269"/>
                    </a:cubicBezTo>
                    <a:cubicBezTo>
                      <a:pt x="67" y="267"/>
                      <a:pt x="67" y="263"/>
                      <a:pt x="65" y="264"/>
                    </a:cubicBezTo>
                    <a:cubicBezTo>
                      <a:pt x="56" y="267"/>
                      <a:pt x="47" y="262"/>
                      <a:pt x="39" y="269"/>
                    </a:cubicBezTo>
                    <a:cubicBezTo>
                      <a:pt x="35" y="269"/>
                      <a:pt x="32" y="271"/>
                      <a:pt x="29" y="264"/>
                    </a:cubicBezTo>
                    <a:cubicBezTo>
                      <a:pt x="27" y="256"/>
                      <a:pt x="18" y="250"/>
                      <a:pt x="20" y="239"/>
                    </a:cubicBezTo>
                    <a:cubicBezTo>
                      <a:pt x="25" y="234"/>
                      <a:pt x="30" y="230"/>
                      <a:pt x="32" y="222"/>
                    </a:cubicBezTo>
                    <a:cubicBezTo>
                      <a:pt x="25" y="221"/>
                      <a:pt x="18" y="220"/>
                      <a:pt x="12" y="220"/>
                    </a:cubicBezTo>
                    <a:cubicBezTo>
                      <a:pt x="10" y="219"/>
                      <a:pt x="9" y="218"/>
                      <a:pt x="8" y="217"/>
                    </a:cubicBezTo>
                    <a:cubicBezTo>
                      <a:pt x="4" y="216"/>
                      <a:pt x="0" y="215"/>
                      <a:pt x="0" y="211"/>
                    </a:cubicBezTo>
                    <a:cubicBezTo>
                      <a:pt x="0" y="207"/>
                      <a:pt x="4" y="207"/>
                      <a:pt x="7" y="206"/>
                    </a:cubicBezTo>
                    <a:cubicBezTo>
                      <a:pt x="12" y="203"/>
                      <a:pt x="16" y="199"/>
                      <a:pt x="19" y="194"/>
                    </a:cubicBezTo>
                    <a:cubicBezTo>
                      <a:pt x="1" y="184"/>
                      <a:pt x="1" y="184"/>
                      <a:pt x="9" y="171"/>
                    </a:cubicBezTo>
                    <a:cubicBezTo>
                      <a:pt x="16" y="171"/>
                      <a:pt x="25" y="169"/>
                      <a:pt x="27" y="164"/>
                    </a:cubicBezTo>
                    <a:cubicBezTo>
                      <a:pt x="28" y="159"/>
                      <a:pt x="19" y="156"/>
                      <a:pt x="14" y="154"/>
                    </a:cubicBezTo>
                    <a:cubicBezTo>
                      <a:pt x="13" y="151"/>
                      <a:pt x="12" y="150"/>
                      <a:pt x="9" y="149"/>
                    </a:cubicBezTo>
                    <a:cubicBezTo>
                      <a:pt x="9" y="147"/>
                      <a:pt x="8" y="145"/>
                      <a:pt x="5" y="144"/>
                    </a:cubicBezTo>
                    <a:cubicBezTo>
                      <a:pt x="1" y="137"/>
                      <a:pt x="6" y="138"/>
                      <a:pt x="10" y="138"/>
                    </a:cubicBezTo>
                    <a:cubicBezTo>
                      <a:pt x="16" y="137"/>
                      <a:pt x="23" y="137"/>
                      <a:pt x="25" y="132"/>
                    </a:cubicBezTo>
                    <a:cubicBezTo>
                      <a:pt x="26" y="127"/>
                      <a:pt x="18" y="126"/>
                      <a:pt x="15" y="122"/>
                    </a:cubicBezTo>
                    <a:cubicBezTo>
                      <a:pt x="15" y="121"/>
                      <a:pt x="13" y="121"/>
                      <a:pt x="12" y="120"/>
                    </a:cubicBezTo>
                    <a:cubicBezTo>
                      <a:pt x="12" y="120"/>
                      <a:pt x="12" y="120"/>
                      <a:pt x="12" y="120"/>
                    </a:cubicBezTo>
                    <a:cubicBezTo>
                      <a:pt x="12" y="118"/>
                      <a:pt x="12" y="117"/>
                      <a:pt x="11" y="116"/>
                    </a:cubicBezTo>
                    <a:cubicBezTo>
                      <a:pt x="19" y="115"/>
                      <a:pt x="26" y="114"/>
                      <a:pt x="33" y="113"/>
                    </a:cubicBezTo>
                    <a:cubicBezTo>
                      <a:pt x="37" y="113"/>
                      <a:pt x="41" y="113"/>
                      <a:pt x="45" y="113"/>
                    </a:cubicBezTo>
                    <a:cubicBezTo>
                      <a:pt x="47" y="113"/>
                      <a:pt x="50" y="114"/>
                      <a:pt x="51" y="111"/>
                    </a:cubicBezTo>
                    <a:cubicBezTo>
                      <a:pt x="52" y="108"/>
                      <a:pt x="50" y="106"/>
                      <a:pt x="48" y="105"/>
                    </a:cubicBezTo>
                    <a:cubicBezTo>
                      <a:pt x="40" y="99"/>
                      <a:pt x="39" y="90"/>
                      <a:pt x="38" y="82"/>
                    </a:cubicBezTo>
                    <a:cubicBezTo>
                      <a:pt x="39" y="81"/>
                      <a:pt x="39" y="81"/>
                      <a:pt x="39" y="81"/>
                    </a:cubicBezTo>
                    <a:cubicBezTo>
                      <a:pt x="40" y="81"/>
                      <a:pt x="40" y="81"/>
                      <a:pt x="40" y="81"/>
                    </a:cubicBezTo>
                    <a:cubicBezTo>
                      <a:pt x="42" y="81"/>
                      <a:pt x="44" y="82"/>
                      <a:pt x="45" y="82"/>
                    </a:cubicBezTo>
                    <a:cubicBezTo>
                      <a:pt x="60" y="82"/>
                      <a:pt x="60" y="82"/>
                      <a:pt x="57" y="68"/>
                    </a:cubicBezTo>
                    <a:cubicBezTo>
                      <a:pt x="56" y="66"/>
                      <a:pt x="54" y="63"/>
                      <a:pt x="57" y="61"/>
                    </a:cubicBezTo>
                    <a:cubicBezTo>
                      <a:pt x="60" y="59"/>
                      <a:pt x="64" y="60"/>
                      <a:pt x="68" y="62"/>
                    </a:cubicBezTo>
                    <a:cubicBezTo>
                      <a:pt x="87" y="69"/>
                      <a:pt x="89" y="67"/>
                      <a:pt x="87" y="47"/>
                    </a:cubicBezTo>
                    <a:cubicBezTo>
                      <a:pt x="86" y="46"/>
                      <a:pt x="87" y="44"/>
                      <a:pt x="86" y="43"/>
                    </a:cubicBezTo>
                    <a:cubicBezTo>
                      <a:pt x="80" y="32"/>
                      <a:pt x="93" y="32"/>
                      <a:pt x="94" y="32"/>
                    </a:cubicBezTo>
                    <a:cubicBezTo>
                      <a:pt x="109" y="37"/>
                      <a:pt x="105" y="27"/>
                      <a:pt x="104" y="20"/>
                    </a:cubicBezTo>
                    <a:cubicBezTo>
                      <a:pt x="112" y="20"/>
                      <a:pt x="115" y="25"/>
                      <a:pt x="120" y="29"/>
                    </a:cubicBezTo>
                    <a:cubicBezTo>
                      <a:pt x="124" y="32"/>
                      <a:pt x="125" y="41"/>
                      <a:pt x="130" y="39"/>
                    </a:cubicBezTo>
                    <a:cubicBezTo>
                      <a:pt x="135" y="37"/>
                      <a:pt x="135" y="29"/>
                      <a:pt x="137" y="24"/>
                    </a:cubicBezTo>
                    <a:cubicBezTo>
                      <a:pt x="137" y="22"/>
                      <a:pt x="137" y="20"/>
                      <a:pt x="137" y="18"/>
                    </a:cubicBezTo>
                    <a:cubicBezTo>
                      <a:pt x="137" y="16"/>
                      <a:pt x="137" y="14"/>
                      <a:pt x="137" y="12"/>
                    </a:cubicBezTo>
                    <a:cubicBezTo>
                      <a:pt x="138" y="11"/>
                      <a:pt x="138" y="10"/>
                      <a:pt x="139" y="9"/>
                    </a:cubicBezTo>
                    <a:cubicBezTo>
                      <a:pt x="143" y="11"/>
                      <a:pt x="146" y="13"/>
                      <a:pt x="147" y="17"/>
                    </a:cubicBezTo>
                    <a:cubicBezTo>
                      <a:pt x="153" y="19"/>
                      <a:pt x="154" y="28"/>
                      <a:pt x="159" y="27"/>
                    </a:cubicBezTo>
                    <a:cubicBezTo>
                      <a:pt x="165" y="26"/>
                      <a:pt x="165" y="17"/>
                      <a:pt x="169" y="13"/>
                    </a:cubicBezTo>
                    <a:cubicBezTo>
                      <a:pt x="173" y="9"/>
                      <a:pt x="173" y="4"/>
                      <a:pt x="174" y="0"/>
                    </a:cubicBezTo>
                    <a:cubicBezTo>
                      <a:pt x="184" y="4"/>
                      <a:pt x="187" y="16"/>
                      <a:pt x="195" y="21"/>
                    </a:cubicBezTo>
                    <a:cubicBezTo>
                      <a:pt x="195" y="41"/>
                      <a:pt x="195" y="61"/>
                      <a:pt x="195" y="82"/>
                    </a:cubicBezTo>
                    <a:cubicBezTo>
                      <a:pt x="189" y="81"/>
                      <a:pt x="184" y="68"/>
                      <a:pt x="176" y="79"/>
                    </a:cubicBezTo>
                    <a:cubicBezTo>
                      <a:pt x="176" y="80"/>
                      <a:pt x="173" y="78"/>
                      <a:pt x="171" y="78"/>
                    </a:cubicBezTo>
                    <a:cubicBezTo>
                      <a:pt x="168" y="76"/>
                      <a:pt x="165" y="75"/>
                      <a:pt x="162" y="79"/>
                    </a:cubicBezTo>
                    <a:cubicBezTo>
                      <a:pt x="159" y="83"/>
                      <a:pt x="155" y="82"/>
                      <a:pt x="151" y="80"/>
                    </a:cubicBezTo>
                    <a:cubicBezTo>
                      <a:pt x="149" y="79"/>
                      <a:pt x="147" y="77"/>
                      <a:pt x="145" y="80"/>
                    </a:cubicBezTo>
                    <a:cubicBezTo>
                      <a:pt x="137" y="89"/>
                      <a:pt x="127" y="95"/>
                      <a:pt x="115" y="97"/>
                    </a:cubicBezTo>
                    <a:cubicBezTo>
                      <a:pt x="114" y="97"/>
                      <a:pt x="111" y="98"/>
                      <a:pt x="111" y="99"/>
                    </a:cubicBezTo>
                    <a:cubicBezTo>
                      <a:pt x="111" y="109"/>
                      <a:pt x="103" y="111"/>
                      <a:pt x="97" y="116"/>
                    </a:cubicBezTo>
                    <a:cubicBezTo>
                      <a:pt x="96" y="118"/>
                      <a:pt x="95" y="120"/>
                      <a:pt x="94" y="122"/>
                    </a:cubicBezTo>
                    <a:cubicBezTo>
                      <a:pt x="93" y="123"/>
                      <a:pt x="93" y="123"/>
                      <a:pt x="93" y="123"/>
                    </a:cubicBezTo>
                    <a:cubicBezTo>
                      <a:pt x="90" y="122"/>
                      <a:pt x="87" y="120"/>
                      <a:pt x="84" y="121"/>
                    </a:cubicBezTo>
                    <a:cubicBezTo>
                      <a:pt x="77" y="122"/>
                      <a:pt x="65" y="115"/>
                      <a:pt x="65" y="120"/>
                    </a:cubicBezTo>
                    <a:cubicBezTo>
                      <a:pt x="64" y="127"/>
                      <a:pt x="73" y="134"/>
                      <a:pt x="82" y="137"/>
                    </a:cubicBezTo>
                    <a:cubicBezTo>
                      <a:pt x="82" y="137"/>
                      <a:pt x="83" y="137"/>
                      <a:pt x="84" y="137"/>
                    </a:cubicBezTo>
                    <a:cubicBezTo>
                      <a:pt x="86" y="145"/>
                      <a:pt x="87" y="152"/>
                      <a:pt x="80" y="159"/>
                    </a:cubicBezTo>
                    <a:cubicBezTo>
                      <a:pt x="76" y="163"/>
                      <a:pt x="72" y="169"/>
                      <a:pt x="75" y="177"/>
                    </a:cubicBezTo>
                    <a:cubicBezTo>
                      <a:pt x="78" y="185"/>
                      <a:pt x="86" y="192"/>
                      <a:pt x="80" y="203"/>
                    </a:cubicBezTo>
                    <a:cubicBezTo>
                      <a:pt x="78" y="206"/>
                      <a:pt x="82" y="209"/>
                      <a:pt x="84" y="212"/>
                    </a:cubicBezTo>
                    <a:cubicBezTo>
                      <a:pt x="90" y="218"/>
                      <a:pt x="96" y="224"/>
                      <a:pt x="98" y="231"/>
                    </a:cubicBezTo>
                    <a:cubicBezTo>
                      <a:pt x="102" y="244"/>
                      <a:pt x="106" y="250"/>
                      <a:pt x="119" y="250"/>
                    </a:cubicBezTo>
                    <a:cubicBezTo>
                      <a:pt x="126" y="251"/>
                      <a:pt x="128" y="253"/>
                      <a:pt x="129" y="259"/>
                    </a:cubicBezTo>
                    <a:cubicBezTo>
                      <a:pt x="129" y="266"/>
                      <a:pt x="133" y="270"/>
                      <a:pt x="140" y="270"/>
                    </a:cubicBezTo>
                    <a:cubicBezTo>
                      <a:pt x="151" y="270"/>
                      <a:pt x="165" y="258"/>
                      <a:pt x="172" y="277"/>
                    </a:cubicBezTo>
                    <a:cubicBezTo>
                      <a:pt x="172" y="277"/>
                      <a:pt x="173" y="277"/>
                      <a:pt x="174" y="277"/>
                    </a:cubicBezTo>
                    <a:cubicBezTo>
                      <a:pt x="181" y="271"/>
                      <a:pt x="188" y="280"/>
                      <a:pt x="195" y="277"/>
                    </a:cubicBezTo>
                    <a:cubicBezTo>
                      <a:pt x="195" y="299"/>
                      <a:pt x="195" y="321"/>
                      <a:pt x="195" y="34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58" name="Freeform 89">
                <a:extLst>
                  <a:ext uri="{FF2B5EF4-FFF2-40B4-BE49-F238E27FC236}">
                    <a16:creationId xmlns:a16="http://schemas.microsoft.com/office/drawing/2014/main" id="{B71B01DD-6C71-D94C-E382-4292C3E24273}"/>
                  </a:ext>
                </a:extLst>
              </p:cNvPr>
              <p:cNvSpPr>
                <a:spLocks noEditPoints="1"/>
              </p:cNvSpPr>
              <p:nvPr/>
            </p:nvSpPr>
            <p:spPr bwMode="auto">
              <a:xfrm>
                <a:off x="5526" y="1056"/>
                <a:ext cx="187" cy="315"/>
              </a:xfrm>
              <a:custGeom>
                <a:avLst/>
                <a:gdLst>
                  <a:gd name="T0" fmla="*/ 16 w 165"/>
                  <a:gd name="T1" fmla="*/ 7 h 278"/>
                  <a:gd name="T2" fmla="*/ 159 w 165"/>
                  <a:gd name="T3" fmla="*/ 271 h 278"/>
                  <a:gd name="T4" fmla="*/ 152 w 165"/>
                  <a:gd name="T5" fmla="*/ 254 h 278"/>
                  <a:gd name="T6" fmla="*/ 140 w 165"/>
                  <a:gd name="T7" fmla="*/ 156 h 278"/>
                  <a:gd name="T8" fmla="*/ 129 w 165"/>
                  <a:gd name="T9" fmla="*/ 161 h 278"/>
                  <a:gd name="T10" fmla="*/ 109 w 165"/>
                  <a:gd name="T11" fmla="*/ 119 h 278"/>
                  <a:gd name="T12" fmla="*/ 134 w 165"/>
                  <a:gd name="T13" fmla="*/ 188 h 278"/>
                  <a:gd name="T14" fmla="*/ 118 w 165"/>
                  <a:gd name="T15" fmla="*/ 181 h 278"/>
                  <a:gd name="T16" fmla="*/ 136 w 165"/>
                  <a:gd name="T17" fmla="*/ 206 h 278"/>
                  <a:gd name="T18" fmla="*/ 138 w 165"/>
                  <a:gd name="T19" fmla="*/ 218 h 278"/>
                  <a:gd name="T20" fmla="*/ 140 w 165"/>
                  <a:gd name="T21" fmla="*/ 252 h 278"/>
                  <a:gd name="T22" fmla="*/ 89 w 165"/>
                  <a:gd name="T23" fmla="*/ 175 h 278"/>
                  <a:gd name="T24" fmla="*/ 83 w 165"/>
                  <a:gd name="T25" fmla="*/ 175 h 278"/>
                  <a:gd name="T26" fmla="*/ 77 w 165"/>
                  <a:gd name="T27" fmla="*/ 178 h 278"/>
                  <a:gd name="T28" fmla="*/ 80 w 165"/>
                  <a:gd name="T29" fmla="*/ 182 h 278"/>
                  <a:gd name="T30" fmla="*/ 116 w 165"/>
                  <a:gd name="T31" fmla="*/ 225 h 278"/>
                  <a:gd name="T32" fmla="*/ 83 w 165"/>
                  <a:gd name="T33" fmla="*/ 211 h 278"/>
                  <a:gd name="T34" fmla="*/ 140 w 165"/>
                  <a:gd name="T35" fmla="*/ 252 h 278"/>
                  <a:gd name="T36" fmla="*/ 132 w 165"/>
                  <a:gd name="T37" fmla="*/ 274 h 278"/>
                  <a:gd name="T38" fmla="*/ 111 w 165"/>
                  <a:gd name="T39" fmla="*/ 262 h 278"/>
                  <a:gd name="T40" fmla="*/ 48 w 165"/>
                  <a:gd name="T41" fmla="*/ 176 h 278"/>
                  <a:gd name="T42" fmla="*/ 61 w 165"/>
                  <a:gd name="T43" fmla="*/ 179 h 278"/>
                  <a:gd name="T44" fmla="*/ 16 w 165"/>
                  <a:gd name="T45" fmla="*/ 70 h 278"/>
                  <a:gd name="T46" fmla="*/ 25 w 165"/>
                  <a:gd name="T47" fmla="*/ 55 h 278"/>
                  <a:gd name="T48" fmla="*/ 5 w 165"/>
                  <a:gd name="T49" fmla="*/ 0 h 278"/>
                  <a:gd name="T50" fmla="*/ 102 w 165"/>
                  <a:gd name="T51" fmla="*/ 155 h 278"/>
                  <a:gd name="T52" fmla="*/ 102 w 165"/>
                  <a:gd name="T53" fmla="*/ 155 h 278"/>
                  <a:gd name="T54" fmla="*/ 97 w 165"/>
                  <a:gd name="T55" fmla="*/ 148 h 278"/>
                  <a:gd name="T56" fmla="*/ 93 w 165"/>
                  <a:gd name="T57" fmla="*/ 145 h 278"/>
                  <a:gd name="T58" fmla="*/ 99 w 165"/>
                  <a:gd name="T59" fmla="*/ 153 h 278"/>
                  <a:gd name="T60" fmla="*/ 117 w 165"/>
                  <a:gd name="T61" fmla="*/ 115 h 278"/>
                  <a:gd name="T62" fmla="*/ 116 w 165"/>
                  <a:gd name="T63" fmla="*/ 112 h 278"/>
                  <a:gd name="T64" fmla="*/ 114 w 165"/>
                  <a:gd name="T65" fmla="*/ 107 h 278"/>
                  <a:gd name="T66" fmla="*/ 58 w 165"/>
                  <a:gd name="T67" fmla="*/ 49 h 278"/>
                  <a:gd name="T68" fmla="*/ 58 w 165"/>
                  <a:gd name="T69" fmla="*/ 49 h 278"/>
                  <a:gd name="T70" fmla="*/ 54 w 165"/>
                  <a:gd name="T71" fmla="*/ 46 h 278"/>
                  <a:gd name="T72" fmla="*/ 68 w 165"/>
                  <a:gd name="T73" fmla="*/ 172 h 278"/>
                  <a:gd name="T74" fmla="*/ 64 w 165"/>
                  <a:gd name="T75" fmla="*/ 170 h 278"/>
                  <a:gd name="T76" fmla="*/ 71 w 165"/>
                  <a:gd name="T77" fmla="*/ 176 h 278"/>
                  <a:gd name="T78" fmla="*/ 68 w 165"/>
                  <a:gd name="T79" fmla="*/ 172 h 278"/>
                  <a:gd name="T80" fmla="*/ 73 w 165"/>
                  <a:gd name="T81" fmla="*/ 124 h 278"/>
                  <a:gd name="T82" fmla="*/ 67 w 165"/>
                  <a:gd name="T83" fmla="*/ 97 h 278"/>
                  <a:gd name="T84" fmla="*/ 73 w 165"/>
                  <a:gd name="T85" fmla="*/ 124 h 278"/>
                  <a:gd name="T86" fmla="*/ 38 w 165"/>
                  <a:gd name="T87" fmla="*/ 99 h 278"/>
                  <a:gd name="T88" fmla="*/ 63 w 165"/>
                  <a:gd name="T89" fmla="*/ 56 h 278"/>
                  <a:gd name="T90" fmla="*/ 63 w 165"/>
                  <a:gd name="T91" fmla="*/ 56 h 278"/>
                  <a:gd name="T92" fmla="*/ 97 w 165"/>
                  <a:gd name="T93" fmla="*/ 105 h 278"/>
                  <a:gd name="T94" fmla="*/ 103 w 165"/>
                  <a:gd name="T95" fmla="*/ 103 h 278"/>
                  <a:gd name="T96" fmla="*/ 79 w 165"/>
                  <a:gd name="T97" fmla="*/ 60 h 278"/>
                  <a:gd name="T98" fmla="*/ 63 w 165"/>
                  <a:gd name="T99" fmla="*/ 56 h 278"/>
                  <a:gd name="T100" fmla="*/ 60 w 165"/>
                  <a:gd name="T101" fmla="*/ 142 h 278"/>
                  <a:gd name="T102" fmla="*/ 138 w 165"/>
                  <a:gd name="T103" fmla="*/ 133 h 278"/>
                  <a:gd name="T104" fmla="*/ 138 w 165"/>
                  <a:gd name="T105" fmla="*/ 133 h 278"/>
                  <a:gd name="T106" fmla="*/ 117 w 165"/>
                  <a:gd name="T107" fmla="*/ 176 h 278"/>
                  <a:gd name="T108" fmla="*/ 30 w 165"/>
                  <a:gd name="T109" fmla="*/ 97 h 278"/>
                  <a:gd name="T110" fmla="*/ 30 w 165"/>
                  <a:gd name="T111" fmla="*/ 93 h 278"/>
                  <a:gd name="T112" fmla="*/ 30 w 165"/>
                  <a:gd name="T113" fmla="*/ 97 h 278"/>
                  <a:gd name="T114" fmla="*/ 105 w 165"/>
                  <a:gd name="T115" fmla="*/ 113 h 278"/>
                  <a:gd name="T116" fmla="*/ 106 w 165"/>
                  <a:gd name="T117" fmla="*/ 115 h 278"/>
                  <a:gd name="T118" fmla="*/ 112 w 165"/>
                  <a:gd name="T119" fmla="*/ 99 h 278"/>
                  <a:gd name="T120" fmla="*/ 113 w 165"/>
                  <a:gd name="T121" fmla="*/ 100 h 278"/>
                  <a:gd name="T122" fmla="*/ 112 w 165"/>
                  <a:gd name="T123" fmla="*/ 99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5" h="278">
                    <a:moveTo>
                      <a:pt x="5" y="0"/>
                    </a:moveTo>
                    <a:cubicBezTo>
                      <a:pt x="7" y="5"/>
                      <a:pt x="12" y="5"/>
                      <a:pt x="16" y="7"/>
                    </a:cubicBezTo>
                    <a:cubicBezTo>
                      <a:pt x="105" y="44"/>
                      <a:pt x="151" y="111"/>
                      <a:pt x="162" y="205"/>
                    </a:cubicBezTo>
                    <a:cubicBezTo>
                      <a:pt x="165" y="228"/>
                      <a:pt x="163" y="250"/>
                      <a:pt x="159" y="271"/>
                    </a:cubicBezTo>
                    <a:cubicBezTo>
                      <a:pt x="158" y="272"/>
                      <a:pt x="158" y="273"/>
                      <a:pt x="157" y="274"/>
                    </a:cubicBezTo>
                    <a:cubicBezTo>
                      <a:pt x="148" y="269"/>
                      <a:pt x="154" y="261"/>
                      <a:pt x="152" y="254"/>
                    </a:cubicBezTo>
                    <a:cubicBezTo>
                      <a:pt x="145" y="225"/>
                      <a:pt x="148" y="195"/>
                      <a:pt x="148" y="166"/>
                    </a:cubicBezTo>
                    <a:cubicBezTo>
                      <a:pt x="148" y="159"/>
                      <a:pt x="149" y="159"/>
                      <a:pt x="140" y="156"/>
                    </a:cubicBezTo>
                    <a:cubicBezTo>
                      <a:pt x="142" y="171"/>
                      <a:pt x="145" y="186"/>
                      <a:pt x="142" y="202"/>
                    </a:cubicBezTo>
                    <a:cubicBezTo>
                      <a:pt x="138" y="187"/>
                      <a:pt x="135" y="173"/>
                      <a:pt x="129" y="161"/>
                    </a:cubicBezTo>
                    <a:cubicBezTo>
                      <a:pt x="125" y="152"/>
                      <a:pt x="127" y="143"/>
                      <a:pt x="124" y="134"/>
                    </a:cubicBezTo>
                    <a:cubicBezTo>
                      <a:pt x="121" y="126"/>
                      <a:pt x="111" y="127"/>
                      <a:pt x="109" y="119"/>
                    </a:cubicBezTo>
                    <a:cubicBezTo>
                      <a:pt x="106" y="122"/>
                      <a:pt x="108" y="124"/>
                      <a:pt x="109" y="125"/>
                    </a:cubicBezTo>
                    <a:cubicBezTo>
                      <a:pt x="120" y="145"/>
                      <a:pt x="127" y="166"/>
                      <a:pt x="134" y="188"/>
                    </a:cubicBezTo>
                    <a:cubicBezTo>
                      <a:pt x="137" y="196"/>
                      <a:pt x="134" y="195"/>
                      <a:pt x="128" y="194"/>
                    </a:cubicBezTo>
                    <a:cubicBezTo>
                      <a:pt x="127" y="183"/>
                      <a:pt x="127" y="183"/>
                      <a:pt x="118" y="181"/>
                    </a:cubicBezTo>
                    <a:cubicBezTo>
                      <a:pt x="122" y="186"/>
                      <a:pt x="123" y="191"/>
                      <a:pt x="128" y="194"/>
                    </a:cubicBezTo>
                    <a:cubicBezTo>
                      <a:pt x="129" y="199"/>
                      <a:pt x="129" y="204"/>
                      <a:pt x="136" y="206"/>
                    </a:cubicBezTo>
                    <a:cubicBezTo>
                      <a:pt x="136" y="206"/>
                      <a:pt x="136" y="206"/>
                      <a:pt x="136" y="206"/>
                    </a:cubicBezTo>
                    <a:cubicBezTo>
                      <a:pt x="135" y="210"/>
                      <a:pt x="136" y="215"/>
                      <a:pt x="138" y="218"/>
                    </a:cubicBezTo>
                    <a:cubicBezTo>
                      <a:pt x="144" y="227"/>
                      <a:pt x="145" y="238"/>
                      <a:pt x="147" y="247"/>
                    </a:cubicBezTo>
                    <a:cubicBezTo>
                      <a:pt x="149" y="256"/>
                      <a:pt x="145" y="254"/>
                      <a:pt x="140" y="252"/>
                    </a:cubicBezTo>
                    <a:cubicBezTo>
                      <a:pt x="136" y="238"/>
                      <a:pt x="127" y="228"/>
                      <a:pt x="116" y="218"/>
                    </a:cubicBezTo>
                    <a:cubicBezTo>
                      <a:pt x="110" y="202"/>
                      <a:pt x="97" y="190"/>
                      <a:pt x="89" y="175"/>
                    </a:cubicBezTo>
                    <a:cubicBezTo>
                      <a:pt x="85" y="169"/>
                      <a:pt x="82" y="162"/>
                      <a:pt x="74" y="159"/>
                    </a:cubicBezTo>
                    <a:cubicBezTo>
                      <a:pt x="76" y="165"/>
                      <a:pt x="80" y="170"/>
                      <a:pt x="83" y="175"/>
                    </a:cubicBezTo>
                    <a:cubicBezTo>
                      <a:pt x="85" y="178"/>
                      <a:pt x="85" y="181"/>
                      <a:pt x="80" y="182"/>
                    </a:cubicBezTo>
                    <a:cubicBezTo>
                      <a:pt x="80" y="180"/>
                      <a:pt x="80" y="178"/>
                      <a:pt x="77" y="178"/>
                    </a:cubicBezTo>
                    <a:cubicBezTo>
                      <a:pt x="77" y="178"/>
                      <a:pt x="76" y="178"/>
                      <a:pt x="76" y="179"/>
                    </a:cubicBezTo>
                    <a:cubicBezTo>
                      <a:pt x="76" y="181"/>
                      <a:pt x="78" y="181"/>
                      <a:pt x="80" y="182"/>
                    </a:cubicBezTo>
                    <a:cubicBezTo>
                      <a:pt x="90" y="196"/>
                      <a:pt x="102" y="208"/>
                      <a:pt x="116" y="218"/>
                    </a:cubicBezTo>
                    <a:cubicBezTo>
                      <a:pt x="116" y="220"/>
                      <a:pt x="116" y="223"/>
                      <a:pt x="116" y="225"/>
                    </a:cubicBezTo>
                    <a:cubicBezTo>
                      <a:pt x="116" y="225"/>
                      <a:pt x="116" y="225"/>
                      <a:pt x="116" y="225"/>
                    </a:cubicBezTo>
                    <a:cubicBezTo>
                      <a:pt x="105" y="221"/>
                      <a:pt x="96" y="213"/>
                      <a:pt x="83" y="211"/>
                    </a:cubicBezTo>
                    <a:cubicBezTo>
                      <a:pt x="90" y="221"/>
                      <a:pt x="100" y="222"/>
                      <a:pt x="108" y="227"/>
                    </a:cubicBezTo>
                    <a:cubicBezTo>
                      <a:pt x="119" y="234"/>
                      <a:pt x="128" y="246"/>
                      <a:pt x="140" y="252"/>
                    </a:cubicBezTo>
                    <a:cubicBezTo>
                      <a:pt x="139" y="259"/>
                      <a:pt x="149" y="263"/>
                      <a:pt x="145" y="271"/>
                    </a:cubicBezTo>
                    <a:cubicBezTo>
                      <a:pt x="142" y="278"/>
                      <a:pt x="137" y="278"/>
                      <a:pt x="132" y="274"/>
                    </a:cubicBezTo>
                    <a:cubicBezTo>
                      <a:pt x="126" y="270"/>
                      <a:pt x="119" y="267"/>
                      <a:pt x="113" y="263"/>
                    </a:cubicBezTo>
                    <a:cubicBezTo>
                      <a:pt x="112" y="263"/>
                      <a:pt x="112" y="263"/>
                      <a:pt x="111" y="262"/>
                    </a:cubicBezTo>
                    <a:cubicBezTo>
                      <a:pt x="111" y="262"/>
                      <a:pt x="110" y="261"/>
                      <a:pt x="110" y="261"/>
                    </a:cubicBezTo>
                    <a:cubicBezTo>
                      <a:pt x="78" y="242"/>
                      <a:pt x="61" y="212"/>
                      <a:pt x="48" y="176"/>
                    </a:cubicBezTo>
                    <a:cubicBezTo>
                      <a:pt x="53" y="178"/>
                      <a:pt x="56" y="179"/>
                      <a:pt x="59" y="180"/>
                    </a:cubicBezTo>
                    <a:cubicBezTo>
                      <a:pt x="60" y="180"/>
                      <a:pt x="60" y="180"/>
                      <a:pt x="61" y="179"/>
                    </a:cubicBezTo>
                    <a:cubicBezTo>
                      <a:pt x="55" y="173"/>
                      <a:pt x="50" y="166"/>
                      <a:pt x="45" y="160"/>
                    </a:cubicBezTo>
                    <a:cubicBezTo>
                      <a:pt x="22" y="134"/>
                      <a:pt x="18" y="103"/>
                      <a:pt x="16" y="70"/>
                    </a:cubicBezTo>
                    <a:cubicBezTo>
                      <a:pt x="15" y="68"/>
                      <a:pt x="14" y="63"/>
                      <a:pt x="20" y="64"/>
                    </a:cubicBezTo>
                    <a:cubicBezTo>
                      <a:pt x="32" y="67"/>
                      <a:pt x="27" y="60"/>
                      <a:pt x="25" y="55"/>
                    </a:cubicBezTo>
                    <a:cubicBezTo>
                      <a:pt x="17" y="37"/>
                      <a:pt x="8" y="19"/>
                      <a:pt x="0" y="0"/>
                    </a:cubicBezTo>
                    <a:cubicBezTo>
                      <a:pt x="2" y="0"/>
                      <a:pt x="3" y="0"/>
                      <a:pt x="5" y="0"/>
                    </a:cubicBezTo>
                    <a:close/>
                    <a:moveTo>
                      <a:pt x="99" y="153"/>
                    </a:moveTo>
                    <a:cubicBezTo>
                      <a:pt x="100" y="153"/>
                      <a:pt x="101" y="154"/>
                      <a:pt x="102" y="155"/>
                    </a:cubicBezTo>
                    <a:cubicBezTo>
                      <a:pt x="102" y="160"/>
                      <a:pt x="105" y="163"/>
                      <a:pt x="112" y="164"/>
                    </a:cubicBezTo>
                    <a:cubicBezTo>
                      <a:pt x="109" y="158"/>
                      <a:pt x="107" y="155"/>
                      <a:pt x="102" y="155"/>
                    </a:cubicBezTo>
                    <a:cubicBezTo>
                      <a:pt x="101" y="154"/>
                      <a:pt x="100" y="153"/>
                      <a:pt x="99" y="153"/>
                    </a:cubicBezTo>
                    <a:cubicBezTo>
                      <a:pt x="99" y="151"/>
                      <a:pt x="99" y="149"/>
                      <a:pt x="97" y="148"/>
                    </a:cubicBezTo>
                    <a:cubicBezTo>
                      <a:pt x="97" y="146"/>
                      <a:pt x="97" y="144"/>
                      <a:pt x="94" y="144"/>
                    </a:cubicBezTo>
                    <a:cubicBezTo>
                      <a:pt x="94" y="144"/>
                      <a:pt x="93" y="145"/>
                      <a:pt x="93" y="145"/>
                    </a:cubicBezTo>
                    <a:cubicBezTo>
                      <a:pt x="93" y="148"/>
                      <a:pt x="95" y="148"/>
                      <a:pt x="97" y="148"/>
                    </a:cubicBezTo>
                    <a:cubicBezTo>
                      <a:pt x="97" y="150"/>
                      <a:pt x="97" y="152"/>
                      <a:pt x="99" y="153"/>
                    </a:cubicBezTo>
                    <a:close/>
                    <a:moveTo>
                      <a:pt x="116" y="112"/>
                    </a:moveTo>
                    <a:cubicBezTo>
                      <a:pt x="117" y="113"/>
                      <a:pt x="117" y="114"/>
                      <a:pt x="117" y="115"/>
                    </a:cubicBezTo>
                    <a:cubicBezTo>
                      <a:pt x="117" y="115"/>
                      <a:pt x="118" y="114"/>
                      <a:pt x="118" y="114"/>
                    </a:cubicBezTo>
                    <a:cubicBezTo>
                      <a:pt x="117" y="113"/>
                      <a:pt x="117" y="112"/>
                      <a:pt x="116" y="112"/>
                    </a:cubicBezTo>
                    <a:cubicBezTo>
                      <a:pt x="116" y="110"/>
                      <a:pt x="116" y="108"/>
                      <a:pt x="115" y="106"/>
                    </a:cubicBezTo>
                    <a:cubicBezTo>
                      <a:pt x="115" y="106"/>
                      <a:pt x="114" y="107"/>
                      <a:pt x="114" y="107"/>
                    </a:cubicBezTo>
                    <a:cubicBezTo>
                      <a:pt x="114" y="109"/>
                      <a:pt x="114" y="110"/>
                      <a:pt x="116" y="112"/>
                    </a:cubicBezTo>
                    <a:close/>
                    <a:moveTo>
                      <a:pt x="58" y="49"/>
                    </a:moveTo>
                    <a:cubicBezTo>
                      <a:pt x="59" y="49"/>
                      <a:pt x="59" y="49"/>
                      <a:pt x="59" y="49"/>
                    </a:cubicBezTo>
                    <a:cubicBezTo>
                      <a:pt x="59" y="49"/>
                      <a:pt x="59" y="49"/>
                      <a:pt x="58" y="49"/>
                    </a:cubicBezTo>
                    <a:cubicBezTo>
                      <a:pt x="58" y="47"/>
                      <a:pt x="58" y="45"/>
                      <a:pt x="55" y="45"/>
                    </a:cubicBezTo>
                    <a:cubicBezTo>
                      <a:pt x="55" y="45"/>
                      <a:pt x="54" y="46"/>
                      <a:pt x="54" y="46"/>
                    </a:cubicBezTo>
                    <a:cubicBezTo>
                      <a:pt x="54" y="48"/>
                      <a:pt x="56" y="48"/>
                      <a:pt x="58" y="49"/>
                    </a:cubicBezTo>
                    <a:close/>
                    <a:moveTo>
                      <a:pt x="68" y="172"/>
                    </a:moveTo>
                    <a:cubicBezTo>
                      <a:pt x="68" y="170"/>
                      <a:pt x="68" y="169"/>
                      <a:pt x="66" y="168"/>
                    </a:cubicBezTo>
                    <a:cubicBezTo>
                      <a:pt x="65" y="168"/>
                      <a:pt x="64" y="169"/>
                      <a:pt x="64" y="170"/>
                    </a:cubicBezTo>
                    <a:cubicBezTo>
                      <a:pt x="65" y="172"/>
                      <a:pt x="66" y="172"/>
                      <a:pt x="68" y="172"/>
                    </a:cubicBezTo>
                    <a:cubicBezTo>
                      <a:pt x="68" y="174"/>
                      <a:pt x="68" y="176"/>
                      <a:pt x="71" y="176"/>
                    </a:cubicBezTo>
                    <a:cubicBezTo>
                      <a:pt x="71" y="176"/>
                      <a:pt x="72" y="175"/>
                      <a:pt x="72" y="175"/>
                    </a:cubicBezTo>
                    <a:cubicBezTo>
                      <a:pt x="72" y="172"/>
                      <a:pt x="70" y="172"/>
                      <a:pt x="68" y="172"/>
                    </a:cubicBezTo>
                    <a:close/>
                    <a:moveTo>
                      <a:pt x="68" y="119"/>
                    </a:moveTo>
                    <a:cubicBezTo>
                      <a:pt x="68" y="122"/>
                      <a:pt x="70" y="124"/>
                      <a:pt x="73" y="124"/>
                    </a:cubicBezTo>
                    <a:cubicBezTo>
                      <a:pt x="74" y="131"/>
                      <a:pt x="79" y="134"/>
                      <a:pt x="88" y="136"/>
                    </a:cubicBezTo>
                    <a:cubicBezTo>
                      <a:pt x="80" y="122"/>
                      <a:pt x="77" y="109"/>
                      <a:pt x="67" y="97"/>
                    </a:cubicBezTo>
                    <a:cubicBezTo>
                      <a:pt x="66" y="106"/>
                      <a:pt x="71" y="111"/>
                      <a:pt x="74" y="116"/>
                    </a:cubicBezTo>
                    <a:cubicBezTo>
                      <a:pt x="76" y="119"/>
                      <a:pt x="80" y="122"/>
                      <a:pt x="73" y="124"/>
                    </a:cubicBezTo>
                    <a:cubicBezTo>
                      <a:pt x="73" y="120"/>
                      <a:pt x="71" y="119"/>
                      <a:pt x="68" y="119"/>
                    </a:cubicBezTo>
                    <a:cubicBezTo>
                      <a:pt x="61" y="107"/>
                      <a:pt x="50" y="102"/>
                      <a:pt x="38" y="99"/>
                    </a:cubicBezTo>
                    <a:cubicBezTo>
                      <a:pt x="46" y="108"/>
                      <a:pt x="57" y="114"/>
                      <a:pt x="68" y="119"/>
                    </a:cubicBezTo>
                    <a:close/>
                    <a:moveTo>
                      <a:pt x="63" y="56"/>
                    </a:moveTo>
                    <a:cubicBezTo>
                      <a:pt x="63" y="56"/>
                      <a:pt x="62" y="55"/>
                      <a:pt x="62" y="55"/>
                    </a:cubicBezTo>
                    <a:cubicBezTo>
                      <a:pt x="62" y="55"/>
                      <a:pt x="63" y="56"/>
                      <a:pt x="63" y="56"/>
                    </a:cubicBezTo>
                    <a:cubicBezTo>
                      <a:pt x="60" y="65"/>
                      <a:pt x="54" y="51"/>
                      <a:pt x="50" y="59"/>
                    </a:cubicBezTo>
                    <a:cubicBezTo>
                      <a:pt x="69" y="70"/>
                      <a:pt x="84" y="87"/>
                      <a:pt x="97" y="105"/>
                    </a:cubicBezTo>
                    <a:cubicBezTo>
                      <a:pt x="99" y="107"/>
                      <a:pt x="100" y="110"/>
                      <a:pt x="103" y="107"/>
                    </a:cubicBezTo>
                    <a:cubicBezTo>
                      <a:pt x="104" y="106"/>
                      <a:pt x="104" y="104"/>
                      <a:pt x="103" y="103"/>
                    </a:cubicBezTo>
                    <a:cubicBezTo>
                      <a:pt x="93" y="92"/>
                      <a:pt x="87" y="78"/>
                      <a:pt x="80" y="66"/>
                    </a:cubicBezTo>
                    <a:cubicBezTo>
                      <a:pt x="80" y="64"/>
                      <a:pt x="80" y="61"/>
                      <a:pt x="79" y="60"/>
                    </a:cubicBezTo>
                    <a:cubicBezTo>
                      <a:pt x="77" y="59"/>
                      <a:pt x="76" y="62"/>
                      <a:pt x="75" y="63"/>
                    </a:cubicBezTo>
                    <a:cubicBezTo>
                      <a:pt x="70" y="63"/>
                      <a:pt x="69" y="55"/>
                      <a:pt x="63" y="56"/>
                    </a:cubicBezTo>
                    <a:close/>
                    <a:moveTo>
                      <a:pt x="70" y="155"/>
                    </a:moveTo>
                    <a:cubicBezTo>
                      <a:pt x="69" y="144"/>
                      <a:pt x="69" y="144"/>
                      <a:pt x="60" y="142"/>
                    </a:cubicBezTo>
                    <a:cubicBezTo>
                      <a:pt x="64" y="147"/>
                      <a:pt x="67" y="151"/>
                      <a:pt x="70" y="155"/>
                    </a:cubicBezTo>
                    <a:close/>
                    <a:moveTo>
                      <a:pt x="138" y="133"/>
                    </a:moveTo>
                    <a:cubicBezTo>
                      <a:pt x="134" y="140"/>
                      <a:pt x="139" y="143"/>
                      <a:pt x="139" y="148"/>
                    </a:cubicBezTo>
                    <a:cubicBezTo>
                      <a:pt x="141" y="143"/>
                      <a:pt x="141" y="139"/>
                      <a:pt x="138" y="133"/>
                    </a:cubicBezTo>
                    <a:close/>
                    <a:moveTo>
                      <a:pt x="113" y="168"/>
                    </a:moveTo>
                    <a:cubicBezTo>
                      <a:pt x="112" y="172"/>
                      <a:pt x="113" y="175"/>
                      <a:pt x="117" y="176"/>
                    </a:cubicBezTo>
                    <a:cubicBezTo>
                      <a:pt x="118" y="172"/>
                      <a:pt x="117" y="169"/>
                      <a:pt x="113" y="168"/>
                    </a:cubicBezTo>
                    <a:close/>
                    <a:moveTo>
                      <a:pt x="30" y="97"/>
                    </a:moveTo>
                    <a:cubicBezTo>
                      <a:pt x="31" y="96"/>
                      <a:pt x="33" y="96"/>
                      <a:pt x="33" y="95"/>
                    </a:cubicBezTo>
                    <a:cubicBezTo>
                      <a:pt x="33" y="94"/>
                      <a:pt x="32" y="93"/>
                      <a:pt x="30" y="93"/>
                    </a:cubicBezTo>
                    <a:cubicBezTo>
                      <a:pt x="30" y="93"/>
                      <a:pt x="28" y="94"/>
                      <a:pt x="28" y="94"/>
                    </a:cubicBezTo>
                    <a:cubicBezTo>
                      <a:pt x="28" y="95"/>
                      <a:pt x="29" y="96"/>
                      <a:pt x="30" y="97"/>
                    </a:cubicBezTo>
                    <a:close/>
                    <a:moveTo>
                      <a:pt x="106" y="114"/>
                    </a:moveTo>
                    <a:cubicBezTo>
                      <a:pt x="106" y="114"/>
                      <a:pt x="106" y="113"/>
                      <a:pt x="105" y="113"/>
                    </a:cubicBezTo>
                    <a:cubicBezTo>
                      <a:pt x="105" y="114"/>
                      <a:pt x="105" y="114"/>
                      <a:pt x="105" y="115"/>
                    </a:cubicBezTo>
                    <a:cubicBezTo>
                      <a:pt x="105" y="115"/>
                      <a:pt x="105" y="115"/>
                      <a:pt x="106" y="115"/>
                    </a:cubicBezTo>
                    <a:cubicBezTo>
                      <a:pt x="106" y="115"/>
                      <a:pt x="106" y="114"/>
                      <a:pt x="106" y="114"/>
                    </a:cubicBezTo>
                    <a:close/>
                    <a:moveTo>
                      <a:pt x="112" y="99"/>
                    </a:moveTo>
                    <a:cubicBezTo>
                      <a:pt x="112" y="99"/>
                      <a:pt x="112" y="99"/>
                      <a:pt x="112" y="100"/>
                    </a:cubicBezTo>
                    <a:cubicBezTo>
                      <a:pt x="112" y="100"/>
                      <a:pt x="113" y="100"/>
                      <a:pt x="113" y="100"/>
                    </a:cubicBezTo>
                    <a:cubicBezTo>
                      <a:pt x="113" y="99"/>
                      <a:pt x="113" y="99"/>
                      <a:pt x="113" y="99"/>
                    </a:cubicBezTo>
                    <a:cubicBezTo>
                      <a:pt x="113" y="99"/>
                      <a:pt x="113" y="99"/>
                      <a:pt x="112" y="9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59" name="Freeform 90">
                <a:extLst>
                  <a:ext uri="{FF2B5EF4-FFF2-40B4-BE49-F238E27FC236}">
                    <a16:creationId xmlns:a16="http://schemas.microsoft.com/office/drawing/2014/main" id="{43532D00-1932-E6B0-5CF6-74A06C85625C}"/>
                  </a:ext>
                </a:extLst>
              </p:cNvPr>
              <p:cNvSpPr/>
              <p:nvPr/>
            </p:nvSpPr>
            <p:spPr bwMode="auto">
              <a:xfrm>
                <a:off x="5618" y="2595"/>
                <a:ext cx="152" cy="391"/>
              </a:xfrm>
              <a:custGeom>
                <a:avLst/>
                <a:gdLst>
                  <a:gd name="T0" fmla="*/ 13 w 134"/>
                  <a:gd name="T1" fmla="*/ 156 h 345"/>
                  <a:gd name="T2" fmla="*/ 3 w 134"/>
                  <a:gd name="T3" fmla="*/ 135 h 345"/>
                  <a:gd name="T4" fmla="*/ 16 w 134"/>
                  <a:gd name="T5" fmla="*/ 127 h 345"/>
                  <a:gd name="T6" fmla="*/ 40 w 134"/>
                  <a:gd name="T7" fmla="*/ 101 h 345"/>
                  <a:gd name="T8" fmla="*/ 35 w 134"/>
                  <a:gd name="T9" fmla="*/ 86 h 345"/>
                  <a:gd name="T10" fmla="*/ 40 w 134"/>
                  <a:gd name="T11" fmla="*/ 59 h 345"/>
                  <a:gd name="T12" fmla="*/ 39 w 134"/>
                  <a:gd name="T13" fmla="*/ 39 h 345"/>
                  <a:gd name="T14" fmla="*/ 59 w 134"/>
                  <a:gd name="T15" fmla="*/ 49 h 345"/>
                  <a:gd name="T16" fmla="*/ 62 w 134"/>
                  <a:gd name="T17" fmla="*/ 32 h 345"/>
                  <a:gd name="T18" fmla="*/ 84 w 134"/>
                  <a:gd name="T19" fmla="*/ 51 h 345"/>
                  <a:gd name="T20" fmla="*/ 88 w 134"/>
                  <a:gd name="T21" fmla="*/ 47 h 345"/>
                  <a:gd name="T22" fmla="*/ 98 w 134"/>
                  <a:gd name="T23" fmla="*/ 25 h 345"/>
                  <a:gd name="T24" fmla="*/ 118 w 134"/>
                  <a:gd name="T25" fmla="*/ 24 h 345"/>
                  <a:gd name="T26" fmla="*/ 134 w 134"/>
                  <a:gd name="T27" fmla="*/ 1 h 345"/>
                  <a:gd name="T28" fmla="*/ 101 w 134"/>
                  <a:gd name="T29" fmla="*/ 92 h 345"/>
                  <a:gd name="T30" fmla="*/ 75 w 134"/>
                  <a:gd name="T31" fmla="*/ 127 h 345"/>
                  <a:gd name="T32" fmla="*/ 68 w 134"/>
                  <a:gd name="T33" fmla="*/ 181 h 345"/>
                  <a:gd name="T34" fmla="*/ 77 w 134"/>
                  <a:gd name="T35" fmla="*/ 224 h 345"/>
                  <a:gd name="T36" fmla="*/ 92 w 134"/>
                  <a:gd name="T37" fmla="*/ 240 h 345"/>
                  <a:gd name="T38" fmla="*/ 100 w 134"/>
                  <a:gd name="T39" fmla="*/ 260 h 345"/>
                  <a:gd name="T40" fmla="*/ 134 w 134"/>
                  <a:gd name="T41" fmla="*/ 330 h 345"/>
                  <a:gd name="T42" fmla="*/ 117 w 134"/>
                  <a:gd name="T43" fmla="*/ 315 h 345"/>
                  <a:gd name="T44" fmla="*/ 100 w 134"/>
                  <a:gd name="T45" fmla="*/ 339 h 345"/>
                  <a:gd name="T46" fmla="*/ 88 w 134"/>
                  <a:gd name="T47" fmla="*/ 344 h 345"/>
                  <a:gd name="T48" fmla="*/ 55 w 134"/>
                  <a:gd name="T49" fmla="*/ 345 h 345"/>
                  <a:gd name="T50" fmla="*/ 68 w 134"/>
                  <a:gd name="T51" fmla="*/ 280 h 345"/>
                  <a:gd name="T52" fmla="*/ 51 w 134"/>
                  <a:gd name="T53" fmla="*/ 279 h 345"/>
                  <a:gd name="T54" fmla="*/ 38 w 134"/>
                  <a:gd name="T55" fmla="*/ 265 h 345"/>
                  <a:gd name="T56" fmla="*/ 19 w 134"/>
                  <a:gd name="T57" fmla="*/ 236 h 345"/>
                  <a:gd name="T58" fmla="*/ 21 w 134"/>
                  <a:gd name="T59" fmla="*/ 226 h 345"/>
                  <a:gd name="T60" fmla="*/ 13 w 134"/>
                  <a:gd name="T61" fmla="*/ 196 h 345"/>
                  <a:gd name="T62" fmla="*/ 30 w 134"/>
                  <a:gd name="T63" fmla="*/ 177 h 345"/>
                  <a:gd name="T64" fmla="*/ 17 w 134"/>
                  <a:gd name="T65" fmla="*/ 163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4" h="345">
                    <a:moveTo>
                      <a:pt x="17" y="163"/>
                    </a:moveTo>
                    <a:cubicBezTo>
                      <a:pt x="17" y="159"/>
                      <a:pt x="16" y="157"/>
                      <a:pt x="13" y="156"/>
                    </a:cubicBezTo>
                    <a:cubicBezTo>
                      <a:pt x="7" y="155"/>
                      <a:pt x="3" y="152"/>
                      <a:pt x="7" y="145"/>
                    </a:cubicBezTo>
                    <a:cubicBezTo>
                      <a:pt x="9" y="141"/>
                      <a:pt x="5" y="138"/>
                      <a:pt x="3" y="135"/>
                    </a:cubicBezTo>
                    <a:cubicBezTo>
                      <a:pt x="0" y="128"/>
                      <a:pt x="1" y="125"/>
                      <a:pt x="8" y="124"/>
                    </a:cubicBezTo>
                    <a:cubicBezTo>
                      <a:pt x="11" y="125"/>
                      <a:pt x="13" y="126"/>
                      <a:pt x="16" y="127"/>
                    </a:cubicBezTo>
                    <a:cubicBezTo>
                      <a:pt x="25" y="130"/>
                      <a:pt x="34" y="127"/>
                      <a:pt x="40" y="121"/>
                    </a:cubicBezTo>
                    <a:cubicBezTo>
                      <a:pt x="46" y="116"/>
                      <a:pt x="42" y="108"/>
                      <a:pt x="40" y="101"/>
                    </a:cubicBezTo>
                    <a:cubicBezTo>
                      <a:pt x="39" y="97"/>
                      <a:pt x="34" y="93"/>
                      <a:pt x="35" y="88"/>
                    </a:cubicBezTo>
                    <a:cubicBezTo>
                      <a:pt x="35" y="87"/>
                      <a:pt x="35" y="86"/>
                      <a:pt x="35" y="86"/>
                    </a:cubicBezTo>
                    <a:cubicBezTo>
                      <a:pt x="46" y="87"/>
                      <a:pt x="48" y="83"/>
                      <a:pt x="44" y="73"/>
                    </a:cubicBezTo>
                    <a:cubicBezTo>
                      <a:pt x="42" y="69"/>
                      <a:pt x="41" y="64"/>
                      <a:pt x="40" y="59"/>
                    </a:cubicBezTo>
                    <a:cubicBezTo>
                      <a:pt x="40" y="56"/>
                      <a:pt x="39" y="54"/>
                      <a:pt x="38" y="51"/>
                    </a:cubicBezTo>
                    <a:cubicBezTo>
                      <a:pt x="38" y="47"/>
                      <a:pt x="36" y="42"/>
                      <a:pt x="39" y="39"/>
                    </a:cubicBezTo>
                    <a:cubicBezTo>
                      <a:pt x="43" y="36"/>
                      <a:pt x="46" y="41"/>
                      <a:pt x="50" y="42"/>
                    </a:cubicBezTo>
                    <a:cubicBezTo>
                      <a:pt x="50" y="48"/>
                      <a:pt x="54" y="50"/>
                      <a:pt x="59" y="49"/>
                    </a:cubicBezTo>
                    <a:cubicBezTo>
                      <a:pt x="63" y="47"/>
                      <a:pt x="62" y="43"/>
                      <a:pt x="61" y="40"/>
                    </a:cubicBezTo>
                    <a:cubicBezTo>
                      <a:pt x="61" y="37"/>
                      <a:pt x="59" y="34"/>
                      <a:pt x="62" y="32"/>
                    </a:cubicBezTo>
                    <a:cubicBezTo>
                      <a:pt x="64" y="33"/>
                      <a:pt x="65" y="34"/>
                      <a:pt x="67" y="35"/>
                    </a:cubicBezTo>
                    <a:cubicBezTo>
                      <a:pt x="73" y="40"/>
                      <a:pt x="81" y="43"/>
                      <a:pt x="84" y="51"/>
                    </a:cubicBezTo>
                    <a:cubicBezTo>
                      <a:pt x="84" y="52"/>
                      <a:pt x="86" y="54"/>
                      <a:pt x="87" y="53"/>
                    </a:cubicBezTo>
                    <a:cubicBezTo>
                      <a:pt x="88" y="51"/>
                      <a:pt x="88" y="49"/>
                      <a:pt x="88" y="47"/>
                    </a:cubicBezTo>
                    <a:cubicBezTo>
                      <a:pt x="88" y="38"/>
                      <a:pt x="92" y="30"/>
                      <a:pt x="96" y="23"/>
                    </a:cubicBezTo>
                    <a:cubicBezTo>
                      <a:pt x="96" y="24"/>
                      <a:pt x="97" y="25"/>
                      <a:pt x="98" y="25"/>
                    </a:cubicBezTo>
                    <a:cubicBezTo>
                      <a:pt x="102" y="30"/>
                      <a:pt x="103" y="39"/>
                      <a:pt x="110" y="39"/>
                    </a:cubicBezTo>
                    <a:cubicBezTo>
                      <a:pt x="116" y="38"/>
                      <a:pt x="115" y="29"/>
                      <a:pt x="118" y="24"/>
                    </a:cubicBezTo>
                    <a:cubicBezTo>
                      <a:pt x="121" y="17"/>
                      <a:pt x="124" y="11"/>
                      <a:pt x="127" y="4"/>
                    </a:cubicBezTo>
                    <a:cubicBezTo>
                      <a:pt x="129" y="2"/>
                      <a:pt x="131" y="0"/>
                      <a:pt x="134" y="1"/>
                    </a:cubicBezTo>
                    <a:cubicBezTo>
                      <a:pt x="134" y="28"/>
                      <a:pt x="134" y="56"/>
                      <a:pt x="134" y="83"/>
                    </a:cubicBezTo>
                    <a:cubicBezTo>
                      <a:pt x="121" y="76"/>
                      <a:pt x="110" y="86"/>
                      <a:pt x="101" y="92"/>
                    </a:cubicBezTo>
                    <a:cubicBezTo>
                      <a:pt x="95" y="96"/>
                      <a:pt x="87" y="103"/>
                      <a:pt x="82" y="111"/>
                    </a:cubicBezTo>
                    <a:cubicBezTo>
                      <a:pt x="78" y="115"/>
                      <a:pt x="74" y="122"/>
                      <a:pt x="75" y="127"/>
                    </a:cubicBezTo>
                    <a:cubicBezTo>
                      <a:pt x="76" y="137"/>
                      <a:pt x="70" y="145"/>
                      <a:pt x="71" y="153"/>
                    </a:cubicBezTo>
                    <a:cubicBezTo>
                      <a:pt x="72" y="163"/>
                      <a:pt x="64" y="172"/>
                      <a:pt x="68" y="181"/>
                    </a:cubicBezTo>
                    <a:cubicBezTo>
                      <a:pt x="71" y="188"/>
                      <a:pt x="72" y="194"/>
                      <a:pt x="71" y="202"/>
                    </a:cubicBezTo>
                    <a:cubicBezTo>
                      <a:pt x="70" y="208"/>
                      <a:pt x="83" y="214"/>
                      <a:pt x="77" y="224"/>
                    </a:cubicBezTo>
                    <a:cubicBezTo>
                      <a:pt x="90" y="225"/>
                      <a:pt x="82" y="232"/>
                      <a:pt x="80" y="237"/>
                    </a:cubicBezTo>
                    <a:cubicBezTo>
                      <a:pt x="84" y="239"/>
                      <a:pt x="89" y="237"/>
                      <a:pt x="92" y="240"/>
                    </a:cubicBezTo>
                    <a:cubicBezTo>
                      <a:pt x="91" y="245"/>
                      <a:pt x="87" y="249"/>
                      <a:pt x="88" y="254"/>
                    </a:cubicBezTo>
                    <a:cubicBezTo>
                      <a:pt x="92" y="256"/>
                      <a:pt x="98" y="252"/>
                      <a:pt x="100" y="260"/>
                    </a:cubicBezTo>
                    <a:cubicBezTo>
                      <a:pt x="105" y="276"/>
                      <a:pt x="116" y="287"/>
                      <a:pt x="134" y="289"/>
                    </a:cubicBezTo>
                    <a:cubicBezTo>
                      <a:pt x="134" y="302"/>
                      <a:pt x="134" y="316"/>
                      <a:pt x="134" y="330"/>
                    </a:cubicBezTo>
                    <a:cubicBezTo>
                      <a:pt x="128" y="329"/>
                      <a:pt x="128" y="323"/>
                      <a:pt x="125" y="319"/>
                    </a:cubicBezTo>
                    <a:cubicBezTo>
                      <a:pt x="123" y="316"/>
                      <a:pt x="120" y="311"/>
                      <a:pt x="117" y="315"/>
                    </a:cubicBezTo>
                    <a:cubicBezTo>
                      <a:pt x="112" y="323"/>
                      <a:pt x="103" y="327"/>
                      <a:pt x="101" y="337"/>
                    </a:cubicBezTo>
                    <a:cubicBezTo>
                      <a:pt x="101" y="338"/>
                      <a:pt x="100" y="339"/>
                      <a:pt x="100" y="339"/>
                    </a:cubicBezTo>
                    <a:cubicBezTo>
                      <a:pt x="95" y="339"/>
                      <a:pt x="93" y="342"/>
                      <a:pt x="90" y="345"/>
                    </a:cubicBezTo>
                    <a:cubicBezTo>
                      <a:pt x="90" y="345"/>
                      <a:pt x="89" y="344"/>
                      <a:pt x="88" y="344"/>
                    </a:cubicBezTo>
                    <a:cubicBezTo>
                      <a:pt x="87" y="336"/>
                      <a:pt x="84" y="330"/>
                      <a:pt x="75" y="337"/>
                    </a:cubicBezTo>
                    <a:cubicBezTo>
                      <a:pt x="69" y="340"/>
                      <a:pt x="62" y="342"/>
                      <a:pt x="55" y="345"/>
                    </a:cubicBezTo>
                    <a:cubicBezTo>
                      <a:pt x="53" y="340"/>
                      <a:pt x="54" y="335"/>
                      <a:pt x="57" y="330"/>
                    </a:cubicBezTo>
                    <a:cubicBezTo>
                      <a:pt x="61" y="313"/>
                      <a:pt x="61" y="296"/>
                      <a:pt x="68" y="280"/>
                    </a:cubicBezTo>
                    <a:cubicBezTo>
                      <a:pt x="70" y="276"/>
                      <a:pt x="67" y="275"/>
                      <a:pt x="63" y="276"/>
                    </a:cubicBezTo>
                    <a:cubicBezTo>
                      <a:pt x="59" y="277"/>
                      <a:pt x="55" y="279"/>
                      <a:pt x="51" y="279"/>
                    </a:cubicBezTo>
                    <a:cubicBezTo>
                      <a:pt x="48" y="279"/>
                      <a:pt x="41" y="278"/>
                      <a:pt x="44" y="272"/>
                    </a:cubicBezTo>
                    <a:cubicBezTo>
                      <a:pt x="49" y="262"/>
                      <a:pt x="42" y="265"/>
                      <a:pt x="38" y="265"/>
                    </a:cubicBezTo>
                    <a:cubicBezTo>
                      <a:pt x="31" y="265"/>
                      <a:pt x="24" y="265"/>
                      <a:pt x="25" y="255"/>
                    </a:cubicBezTo>
                    <a:cubicBezTo>
                      <a:pt x="27" y="247"/>
                      <a:pt x="37" y="237"/>
                      <a:pt x="19" y="236"/>
                    </a:cubicBezTo>
                    <a:cubicBezTo>
                      <a:pt x="19" y="233"/>
                      <a:pt x="16" y="231"/>
                      <a:pt x="15" y="229"/>
                    </a:cubicBezTo>
                    <a:cubicBezTo>
                      <a:pt x="17" y="228"/>
                      <a:pt x="19" y="227"/>
                      <a:pt x="21" y="226"/>
                    </a:cubicBezTo>
                    <a:cubicBezTo>
                      <a:pt x="32" y="219"/>
                      <a:pt x="32" y="216"/>
                      <a:pt x="21" y="209"/>
                    </a:cubicBezTo>
                    <a:cubicBezTo>
                      <a:pt x="16" y="206"/>
                      <a:pt x="13" y="202"/>
                      <a:pt x="13" y="196"/>
                    </a:cubicBezTo>
                    <a:cubicBezTo>
                      <a:pt x="13" y="194"/>
                      <a:pt x="13" y="192"/>
                      <a:pt x="12" y="190"/>
                    </a:cubicBezTo>
                    <a:cubicBezTo>
                      <a:pt x="20" y="188"/>
                      <a:pt x="23" y="180"/>
                      <a:pt x="30" y="177"/>
                    </a:cubicBezTo>
                    <a:cubicBezTo>
                      <a:pt x="34" y="174"/>
                      <a:pt x="32" y="171"/>
                      <a:pt x="29" y="168"/>
                    </a:cubicBezTo>
                    <a:cubicBezTo>
                      <a:pt x="26" y="165"/>
                      <a:pt x="22" y="163"/>
                      <a:pt x="17" y="16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60" name="Freeform 91">
                <a:extLst>
                  <a:ext uri="{FF2B5EF4-FFF2-40B4-BE49-F238E27FC236}">
                    <a16:creationId xmlns:a16="http://schemas.microsoft.com/office/drawing/2014/main" id="{DF63AB33-DC9C-800C-2DF1-D1BF338277AB}"/>
                  </a:ext>
                </a:extLst>
              </p:cNvPr>
              <p:cNvSpPr/>
              <p:nvPr/>
            </p:nvSpPr>
            <p:spPr bwMode="auto">
              <a:xfrm>
                <a:off x="5630" y="1430"/>
                <a:ext cx="140" cy="240"/>
              </a:xfrm>
              <a:custGeom>
                <a:avLst/>
                <a:gdLst>
                  <a:gd name="T0" fmla="*/ 123 w 123"/>
                  <a:gd name="T1" fmla="*/ 209 h 212"/>
                  <a:gd name="T2" fmla="*/ 102 w 123"/>
                  <a:gd name="T3" fmla="*/ 209 h 212"/>
                  <a:gd name="T4" fmla="*/ 100 w 123"/>
                  <a:gd name="T5" fmla="*/ 209 h 212"/>
                  <a:gd name="T6" fmla="*/ 68 w 123"/>
                  <a:gd name="T7" fmla="*/ 202 h 212"/>
                  <a:gd name="T8" fmla="*/ 57 w 123"/>
                  <a:gd name="T9" fmla="*/ 191 h 212"/>
                  <a:gd name="T10" fmla="*/ 47 w 123"/>
                  <a:gd name="T11" fmla="*/ 182 h 212"/>
                  <a:gd name="T12" fmla="*/ 26 w 123"/>
                  <a:gd name="T13" fmla="*/ 163 h 212"/>
                  <a:gd name="T14" fmla="*/ 12 w 123"/>
                  <a:gd name="T15" fmla="*/ 144 h 212"/>
                  <a:gd name="T16" fmla="*/ 8 w 123"/>
                  <a:gd name="T17" fmla="*/ 135 h 212"/>
                  <a:gd name="T18" fmla="*/ 3 w 123"/>
                  <a:gd name="T19" fmla="*/ 109 h 212"/>
                  <a:gd name="T20" fmla="*/ 8 w 123"/>
                  <a:gd name="T21" fmla="*/ 91 h 212"/>
                  <a:gd name="T22" fmla="*/ 12 w 123"/>
                  <a:gd name="T23" fmla="*/ 69 h 212"/>
                  <a:gd name="T24" fmla="*/ 21 w 123"/>
                  <a:gd name="T25" fmla="*/ 55 h 212"/>
                  <a:gd name="T26" fmla="*/ 22 w 123"/>
                  <a:gd name="T27" fmla="*/ 54 h 212"/>
                  <a:gd name="T28" fmla="*/ 25 w 123"/>
                  <a:gd name="T29" fmla="*/ 48 h 212"/>
                  <a:gd name="T30" fmla="*/ 39 w 123"/>
                  <a:gd name="T31" fmla="*/ 31 h 212"/>
                  <a:gd name="T32" fmla="*/ 43 w 123"/>
                  <a:gd name="T33" fmla="*/ 29 h 212"/>
                  <a:gd name="T34" fmla="*/ 73 w 123"/>
                  <a:gd name="T35" fmla="*/ 12 h 212"/>
                  <a:gd name="T36" fmla="*/ 79 w 123"/>
                  <a:gd name="T37" fmla="*/ 12 h 212"/>
                  <a:gd name="T38" fmla="*/ 90 w 123"/>
                  <a:gd name="T39" fmla="*/ 11 h 212"/>
                  <a:gd name="T40" fmla="*/ 99 w 123"/>
                  <a:gd name="T41" fmla="*/ 10 h 212"/>
                  <a:gd name="T42" fmla="*/ 104 w 123"/>
                  <a:gd name="T43" fmla="*/ 11 h 212"/>
                  <a:gd name="T44" fmla="*/ 123 w 123"/>
                  <a:gd name="T45" fmla="*/ 14 h 212"/>
                  <a:gd name="T46" fmla="*/ 123 w 123"/>
                  <a:gd name="T47" fmla="*/ 209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3" h="211">
                    <a:moveTo>
                      <a:pt x="123" y="209"/>
                    </a:moveTo>
                    <a:cubicBezTo>
                      <a:pt x="116" y="212"/>
                      <a:pt x="109" y="203"/>
                      <a:pt x="102" y="209"/>
                    </a:cubicBezTo>
                    <a:cubicBezTo>
                      <a:pt x="101" y="209"/>
                      <a:pt x="100" y="209"/>
                      <a:pt x="100" y="209"/>
                    </a:cubicBezTo>
                    <a:cubicBezTo>
                      <a:pt x="93" y="190"/>
                      <a:pt x="79" y="202"/>
                      <a:pt x="68" y="202"/>
                    </a:cubicBezTo>
                    <a:cubicBezTo>
                      <a:pt x="61" y="202"/>
                      <a:pt x="57" y="198"/>
                      <a:pt x="57" y="191"/>
                    </a:cubicBezTo>
                    <a:cubicBezTo>
                      <a:pt x="56" y="185"/>
                      <a:pt x="54" y="183"/>
                      <a:pt x="47" y="182"/>
                    </a:cubicBezTo>
                    <a:cubicBezTo>
                      <a:pt x="34" y="182"/>
                      <a:pt x="30" y="176"/>
                      <a:pt x="26" y="163"/>
                    </a:cubicBezTo>
                    <a:cubicBezTo>
                      <a:pt x="24" y="156"/>
                      <a:pt x="18" y="150"/>
                      <a:pt x="12" y="144"/>
                    </a:cubicBezTo>
                    <a:cubicBezTo>
                      <a:pt x="10" y="141"/>
                      <a:pt x="6" y="138"/>
                      <a:pt x="8" y="135"/>
                    </a:cubicBezTo>
                    <a:cubicBezTo>
                      <a:pt x="14" y="124"/>
                      <a:pt x="6" y="117"/>
                      <a:pt x="3" y="109"/>
                    </a:cubicBezTo>
                    <a:cubicBezTo>
                      <a:pt x="0" y="101"/>
                      <a:pt x="4" y="95"/>
                      <a:pt x="8" y="91"/>
                    </a:cubicBezTo>
                    <a:cubicBezTo>
                      <a:pt x="15" y="84"/>
                      <a:pt x="14" y="77"/>
                      <a:pt x="12" y="69"/>
                    </a:cubicBezTo>
                    <a:cubicBezTo>
                      <a:pt x="15" y="64"/>
                      <a:pt x="18" y="59"/>
                      <a:pt x="21" y="55"/>
                    </a:cubicBezTo>
                    <a:cubicBezTo>
                      <a:pt x="22" y="54"/>
                      <a:pt x="22" y="54"/>
                      <a:pt x="22" y="54"/>
                    </a:cubicBezTo>
                    <a:cubicBezTo>
                      <a:pt x="29" y="55"/>
                      <a:pt x="26" y="51"/>
                      <a:pt x="25" y="48"/>
                    </a:cubicBezTo>
                    <a:cubicBezTo>
                      <a:pt x="31" y="43"/>
                      <a:pt x="39" y="41"/>
                      <a:pt x="39" y="31"/>
                    </a:cubicBezTo>
                    <a:cubicBezTo>
                      <a:pt x="39" y="30"/>
                      <a:pt x="42" y="29"/>
                      <a:pt x="43" y="29"/>
                    </a:cubicBezTo>
                    <a:cubicBezTo>
                      <a:pt x="55" y="27"/>
                      <a:pt x="65" y="21"/>
                      <a:pt x="73" y="12"/>
                    </a:cubicBezTo>
                    <a:cubicBezTo>
                      <a:pt x="75" y="9"/>
                      <a:pt x="77" y="11"/>
                      <a:pt x="79" y="12"/>
                    </a:cubicBezTo>
                    <a:cubicBezTo>
                      <a:pt x="83" y="14"/>
                      <a:pt x="87" y="15"/>
                      <a:pt x="90" y="11"/>
                    </a:cubicBezTo>
                    <a:cubicBezTo>
                      <a:pt x="93" y="7"/>
                      <a:pt x="96" y="8"/>
                      <a:pt x="99" y="10"/>
                    </a:cubicBezTo>
                    <a:cubicBezTo>
                      <a:pt x="101" y="10"/>
                      <a:pt x="104" y="12"/>
                      <a:pt x="104" y="11"/>
                    </a:cubicBezTo>
                    <a:cubicBezTo>
                      <a:pt x="112" y="0"/>
                      <a:pt x="117" y="13"/>
                      <a:pt x="123" y="14"/>
                    </a:cubicBezTo>
                    <a:cubicBezTo>
                      <a:pt x="123" y="79"/>
                      <a:pt x="123" y="144"/>
                      <a:pt x="123" y="209"/>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61" name="Freeform 92">
                <a:extLst>
                  <a:ext uri="{FF2B5EF4-FFF2-40B4-BE49-F238E27FC236}">
                    <a16:creationId xmlns:a16="http://schemas.microsoft.com/office/drawing/2014/main" id="{4E90F847-AC9F-A1AE-B6AB-836022A76D39}"/>
                  </a:ext>
                </a:extLst>
              </p:cNvPr>
              <p:cNvSpPr/>
              <p:nvPr/>
            </p:nvSpPr>
            <p:spPr bwMode="auto">
              <a:xfrm>
                <a:off x="5658" y="2084"/>
                <a:ext cx="112" cy="375"/>
              </a:xfrm>
              <a:custGeom>
                <a:avLst/>
                <a:gdLst>
                  <a:gd name="T0" fmla="*/ 6 w 99"/>
                  <a:gd name="T1" fmla="*/ 115 h 331"/>
                  <a:gd name="T2" fmla="*/ 12 w 99"/>
                  <a:gd name="T3" fmla="*/ 100 h 331"/>
                  <a:gd name="T4" fmla="*/ 11 w 99"/>
                  <a:gd name="T5" fmla="*/ 85 h 331"/>
                  <a:gd name="T6" fmla="*/ 44 w 99"/>
                  <a:gd name="T7" fmla="*/ 79 h 331"/>
                  <a:gd name="T8" fmla="*/ 53 w 99"/>
                  <a:gd name="T9" fmla="*/ 55 h 331"/>
                  <a:gd name="T10" fmla="*/ 46 w 99"/>
                  <a:gd name="T11" fmla="*/ 5 h 331"/>
                  <a:gd name="T12" fmla="*/ 58 w 99"/>
                  <a:gd name="T13" fmla="*/ 8 h 331"/>
                  <a:gd name="T14" fmla="*/ 68 w 99"/>
                  <a:gd name="T15" fmla="*/ 18 h 331"/>
                  <a:gd name="T16" fmla="*/ 72 w 99"/>
                  <a:gd name="T17" fmla="*/ 0 h 331"/>
                  <a:gd name="T18" fmla="*/ 92 w 99"/>
                  <a:gd name="T19" fmla="*/ 17 h 331"/>
                  <a:gd name="T20" fmla="*/ 99 w 99"/>
                  <a:gd name="T21" fmla="*/ 22 h 331"/>
                  <a:gd name="T22" fmla="*/ 93 w 99"/>
                  <a:gd name="T23" fmla="*/ 68 h 331"/>
                  <a:gd name="T24" fmla="*/ 78 w 99"/>
                  <a:gd name="T25" fmla="*/ 66 h 331"/>
                  <a:gd name="T26" fmla="*/ 60 w 99"/>
                  <a:gd name="T27" fmla="*/ 72 h 331"/>
                  <a:gd name="T28" fmla="*/ 52 w 99"/>
                  <a:gd name="T29" fmla="*/ 78 h 331"/>
                  <a:gd name="T30" fmla="*/ 70 w 99"/>
                  <a:gd name="T31" fmla="*/ 111 h 331"/>
                  <a:gd name="T32" fmla="*/ 65 w 99"/>
                  <a:gd name="T33" fmla="*/ 163 h 331"/>
                  <a:gd name="T34" fmla="*/ 66 w 99"/>
                  <a:gd name="T35" fmla="*/ 188 h 331"/>
                  <a:gd name="T36" fmla="*/ 79 w 99"/>
                  <a:gd name="T37" fmla="*/ 208 h 331"/>
                  <a:gd name="T38" fmla="*/ 87 w 99"/>
                  <a:gd name="T39" fmla="*/ 233 h 331"/>
                  <a:gd name="T40" fmla="*/ 99 w 99"/>
                  <a:gd name="T41" fmla="*/ 290 h 331"/>
                  <a:gd name="T42" fmla="*/ 68 w 99"/>
                  <a:gd name="T43" fmla="*/ 331 h 331"/>
                  <a:gd name="T44" fmla="*/ 53 w 99"/>
                  <a:gd name="T45" fmla="*/ 304 h 331"/>
                  <a:gd name="T46" fmla="*/ 33 w 99"/>
                  <a:gd name="T47" fmla="*/ 309 h 331"/>
                  <a:gd name="T48" fmla="*/ 56 w 99"/>
                  <a:gd name="T49" fmla="*/ 240 h 331"/>
                  <a:gd name="T50" fmla="*/ 29 w 99"/>
                  <a:gd name="T51" fmla="*/ 244 h 331"/>
                  <a:gd name="T52" fmla="*/ 16 w 99"/>
                  <a:gd name="T53" fmla="*/ 227 h 331"/>
                  <a:gd name="T54" fmla="*/ 14 w 99"/>
                  <a:gd name="T55" fmla="*/ 213 h 331"/>
                  <a:gd name="T56" fmla="*/ 7 w 99"/>
                  <a:gd name="T57" fmla="*/ 193 h 331"/>
                  <a:gd name="T58" fmla="*/ 22 w 99"/>
                  <a:gd name="T59" fmla="*/ 187 h 331"/>
                  <a:gd name="T60" fmla="*/ 4 w 99"/>
                  <a:gd name="T61" fmla="*/ 164 h 331"/>
                  <a:gd name="T62" fmla="*/ 19 w 99"/>
                  <a:gd name="T63" fmla="*/ 144 h 331"/>
                  <a:gd name="T64" fmla="*/ 14 w 99"/>
                  <a:gd name="T65" fmla="*/ 123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9" h="331">
                    <a:moveTo>
                      <a:pt x="14" y="123"/>
                    </a:moveTo>
                    <a:cubicBezTo>
                      <a:pt x="12" y="121"/>
                      <a:pt x="9" y="117"/>
                      <a:pt x="6" y="115"/>
                    </a:cubicBezTo>
                    <a:cubicBezTo>
                      <a:pt x="0" y="111"/>
                      <a:pt x="3" y="109"/>
                      <a:pt x="7" y="106"/>
                    </a:cubicBezTo>
                    <a:cubicBezTo>
                      <a:pt x="11" y="106"/>
                      <a:pt x="17" y="107"/>
                      <a:pt x="12" y="100"/>
                    </a:cubicBezTo>
                    <a:cubicBezTo>
                      <a:pt x="9" y="96"/>
                      <a:pt x="7" y="91"/>
                      <a:pt x="7" y="86"/>
                    </a:cubicBezTo>
                    <a:cubicBezTo>
                      <a:pt x="9" y="85"/>
                      <a:pt x="10" y="85"/>
                      <a:pt x="11" y="85"/>
                    </a:cubicBezTo>
                    <a:cubicBezTo>
                      <a:pt x="18" y="96"/>
                      <a:pt x="29" y="88"/>
                      <a:pt x="37" y="89"/>
                    </a:cubicBezTo>
                    <a:cubicBezTo>
                      <a:pt x="44" y="90"/>
                      <a:pt x="49" y="86"/>
                      <a:pt x="44" y="79"/>
                    </a:cubicBezTo>
                    <a:cubicBezTo>
                      <a:pt x="41" y="74"/>
                      <a:pt x="43" y="72"/>
                      <a:pt x="45" y="68"/>
                    </a:cubicBezTo>
                    <a:cubicBezTo>
                      <a:pt x="46" y="63"/>
                      <a:pt x="55" y="61"/>
                      <a:pt x="53" y="55"/>
                    </a:cubicBezTo>
                    <a:cubicBezTo>
                      <a:pt x="50" y="45"/>
                      <a:pt x="53" y="34"/>
                      <a:pt x="47" y="24"/>
                    </a:cubicBezTo>
                    <a:cubicBezTo>
                      <a:pt x="47" y="18"/>
                      <a:pt x="46" y="11"/>
                      <a:pt x="46" y="5"/>
                    </a:cubicBezTo>
                    <a:cubicBezTo>
                      <a:pt x="47" y="4"/>
                      <a:pt x="47" y="4"/>
                      <a:pt x="47" y="3"/>
                    </a:cubicBezTo>
                    <a:cubicBezTo>
                      <a:pt x="52" y="0"/>
                      <a:pt x="54" y="7"/>
                      <a:pt x="58" y="8"/>
                    </a:cubicBezTo>
                    <a:cubicBezTo>
                      <a:pt x="59" y="9"/>
                      <a:pt x="59" y="10"/>
                      <a:pt x="59" y="11"/>
                    </a:cubicBezTo>
                    <a:cubicBezTo>
                      <a:pt x="61" y="15"/>
                      <a:pt x="64" y="19"/>
                      <a:pt x="68" y="18"/>
                    </a:cubicBezTo>
                    <a:cubicBezTo>
                      <a:pt x="72" y="17"/>
                      <a:pt x="69" y="12"/>
                      <a:pt x="70" y="9"/>
                    </a:cubicBezTo>
                    <a:cubicBezTo>
                      <a:pt x="71" y="6"/>
                      <a:pt x="66" y="1"/>
                      <a:pt x="72" y="0"/>
                    </a:cubicBezTo>
                    <a:cubicBezTo>
                      <a:pt x="74" y="1"/>
                      <a:pt x="76" y="2"/>
                      <a:pt x="78" y="3"/>
                    </a:cubicBezTo>
                    <a:cubicBezTo>
                      <a:pt x="83" y="7"/>
                      <a:pt x="84" y="16"/>
                      <a:pt x="92" y="17"/>
                    </a:cubicBezTo>
                    <a:cubicBezTo>
                      <a:pt x="92" y="17"/>
                      <a:pt x="92" y="17"/>
                      <a:pt x="92" y="17"/>
                    </a:cubicBezTo>
                    <a:cubicBezTo>
                      <a:pt x="92" y="22"/>
                      <a:pt x="96" y="22"/>
                      <a:pt x="99" y="22"/>
                    </a:cubicBezTo>
                    <a:cubicBezTo>
                      <a:pt x="99" y="37"/>
                      <a:pt x="99" y="52"/>
                      <a:pt x="99" y="68"/>
                    </a:cubicBezTo>
                    <a:cubicBezTo>
                      <a:pt x="97" y="70"/>
                      <a:pt x="95" y="68"/>
                      <a:pt x="93" y="68"/>
                    </a:cubicBezTo>
                    <a:cubicBezTo>
                      <a:pt x="90" y="64"/>
                      <a:pt x="86" y="61"/>
                      <a:pt x="80" y="61"/>
                    </a:cubicBezTo>
                    <a:cubicBezTo>
                      <a:pt x="78" y="62"/>
                      <a:pt x="78" y="64"/>
                      <a:pt x="78" y="66"/>
                    </a:cubicBezTo>
                    <a:cubicBezTo>
                      <a:pt x="77" y="72"/>
                      <a:pt x="81" y="81"/>
                      <a:pt x="74" y="83"/>
                    </a:cubicBezTo>
                    <a:cubicBezTo>
                      <a:pt x="68" y="86"/>
                      <a:pt x="64" y="77"/>
                      <a:pt x="60" y="72"/>
                    </a:cubicBezTo>
                    <a:cubicBezTo>
                      <a:pt x="58" y="70"/>
                      <a:pt x="56" y="70"/>
                      <a:pt x="54" y="71"/>
                    </a:cubicBezTo>
                    <a:cubicBezTo>
                      <a:pt x="52" y="73"/>
                      <a:pt x="50" y="76"/>
                      <a:pt x="52" y="78"/>
                    </a:cubicBezTo>
                    <a:cubicBezTo>
                      <a:pt x="60" y="85"/>
                      <a:pt x="61" y="99"/>
                      <a:pt x="75" y="102"/>
                    </a:cubicBezTo>
                    <a:cubicBezTo>
                      <a:pt x="77" y="107"/>
                      <a:pt x="70" y="107"/>
                      <a:pt x="70" y="111"/>
                    </a:cubicBezTo>
                    <a:cubicBezTo>
                      <a:pt x="70" y="127"/>
                      <a:pt x="56" y="142"/>
                      <a:pt x="67" y="158"/>
                    </a:cubicBezTo>
                    <a:cubicBezTo>
                      <a:pt x="67" y="159"/>
                      <a:pt x="66" y="161"/>
                      <a:pt x="65" y="163"/>
                    </a:cubicBezTo>
                    <a:cubicBezTo>
                      <a:pt x="62" y="168"/>
                      <a:pt x="60" y="173"/>
                      <a:pt x="68" y="177"/>
                    </a:cubicBezTo>
                    <a:cubicBezTo>
                      <a:pt x="76" y="181"/>
                      <a:pt x="67" y="185"/>
                      <a:pt x="66" y="188"/>
                    </a:cubicBezTo>
                    <a:cubicBezTo>
                      <a:pt x="64" y="196"/>
                      <a:pt x="79" y="191"/>
                      <a:pt x="73" y="198"/>
                    </a:cubicBezTo>
                    <a:cubicBezTo>
                      <a:pt x="64" y="209"/>
                      <a:pt x="77" y="206"/>
                      <a:pt x="79" y="208"/>
                    </a:cubicBezTo>
                    <a:cubicBezTo>
                      <a:pt x="80" y="214"/>
                      <a:pt x="70" y="221"/>
                      <a:pt x="77" y="223"/>
                    </a:cubicBezTo>
                    <a:cubicBezTo>
                      <a:pt x="85" y="225"/>
                      <a:pt x="84" y="229"/>
                      <a:pt x="87" y="233"/>
                    </a:cubicBezTo>
                    <a:cubicBezTo>
                      <a:pt x="92" y="240"/>
                      <a:pt x="92" y="249"/>
                      <a:pt x="99" y="254"/>
                    </a:cubicBezTo>
                    <a:cubicBezTo>
                      <a:pt x="99" y="266"/>
                      <a:pt x="99" y="278"/>
                      <a:pt x="99" y="290"/>
                    </a:cubicBezTo>
                    <a:cubicBezTo>
                      <a:pt x="91" y="292"/>
                      <a:pt x="85" y="296"/>
                      <a:pt x="82" y="304"/>
                    </a:cubicBezTo>
                    <a:cubicBezTo>
                      <a:pt x="76" y="312"/>
                      <a:pt x="76" y="324"/>
                      <a:pt x="68" y="331"/>
                    </a:cubicBezTo>
                    <a:cubicBezTo>
                      <a:pt x="69" y="324"/>
                      <a:pt x="66" y="318"/>
                      <a:pt x="65" y="311"/>
                    </a:cubicBezTo>
                    <a:cubicBezTo>
                      <a:pt x="65" y="302"/>
                      <a:pt x="62" y="298"/>
                      <a:pt x="53" y="304"/>
                    </a:cubicBezTo>
                    <a:cubicBezTo>
                      <a:pt x="50" y="306"/>
                      <a:pt x="45" y="306"/>
                      <a:pt x="41" y="307"/>
                    </a:cubicBezTo>
                    <a:cubicBezTo>
                      <a:pt x="39" y="308"/>
                      <a:pt x="36" y="309"/>
                      <a:pt x="33" y="309"/>
                    </a:cubicBezTo>
                    <a:cubicBezTo>
                      <a:pt x="32" y="304"/>
                      <a:pt x="35" y="298"/>
                      <a:pt x="36" y="293"/>
                    </a:cubicBezTo>
                    <a:cubicBezTo>
                      <a:pt x="44" y="276"/>
                      <a:pt x="45" y="257"/>
                      <a:pt x="56" y="240"/>
                    </a:cubicBezTo>
                    <a:cubicBezTo>
                      <a:pt x="47" y="241"/>
                      <a:pt x="40" y="243"/>
                      <a:pt x="33" y="247"/>
                    </a:cubicBezTo>
                    <a:cubicBezTo>
                      <a:pt x="32" y="246"/>
                      <a:pt x="30" y="245"/>
                      <a:pt x="29" y="244"/>
                    </a:cubicBezTo>
                    <a:cubicBezTo>
                      <a:pt x="29" y="243"/>
                      <a:pt x="29" y="242"/>
                      <a:pt x="29" y="241"/>
                    </a:cubicBezTo>
                    <a:cubicBezTo>
                      <a:pt x="32" y="227"/>
                      <a:pt x="32" y="227"/>
                      <a:pt x="16" y="227"/>
                    </a:cubicBezTo>
                    <a:cubicBezTo>
                      <a:pt x="13" y="227"/>
                      <a:pt x="10" y="227"/>
                      <a:pt x="7" y="227"/>
                    </a:cubicBezTo>
                    <a:cubicBezTo>
                      <a:pt x="7" y="221"/>
                      <a:pt x="11" y="217"/>
                      <a:pt x="14" y="213"/>
                    </a:cubicBezTo>
                    <a:cubicBezTo>
                      <a:pt x="21" y="204"/>
                      <a:pt x="19" y="199"/>
                      <a:pt x="9" y="197"/>
                    </a:cubicBezTo>
                    <a:cubicBezTo>
                      <a:pt x="8" y="196"/>
                      <a:pt x="8" y="194"/>
                      <a:pt x="7" y="193"/>
                    </a:cubicBezTo>
                    <a:cubicBezTo>
                      <a:pt x="8" y="191"/>
                      <a:pt x="9" y="189"/>
                      <a:pt x="12" y="188"/>
                    </a:cubicBezTo>
                    <a:cubicBezTo>
                      <a:pt x="15" y="188"/>
                      <a:pt x="20" y="194"/>
                      <a:pt x="22" y="187"/>
                    </a:cubicBezTo>
                    <a:cubicBezTo>
                      <a:pt x="23" y="181"/>
                      <a:pt x="21" y="176"/>
                      <a:pt x="16" y="172"/>
                    </a:cubicBezTo>
                    <a:cubicBezTo>
                      <a:pt x="12" y="169"/>
                      <a:pt x="8" y="167"/>
                      <a:pt x="4" y="164"/>
                    </a:cubicBezTo>
                    <a:cubicBezTo>
                      <a:pt x="0" y="159"/>
                      <a:pt x="4" y="157"/>
                      <a:pt x="7" y="154"/>
                    </a:cubicBezTo>
                    <a:cubicBezTo>
                      <a:pt x="11" y="151"/>
                      <a:pt x="16" y="148"/>
                      <a:pt x="19" y="144"/>
                    </a:cubicBezTo>
                    <a:cubicBezTo>
                      <a:pt x="21" y="140"/>
                      <a:pt x="31" y="141"/>
                      <a:pt x="26" y="134"/>
                    </a:cubicBezTo>
                    <a:cubicBezTo>
                      <a:pt x="23" y="130"/>
                      <a:pt x="22" y="123"/>
                      <a:pt x="14" y="12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62" name="Freeform 93">
                <a:extLst>
                  <a:ext uri="{FF2B5EF4-FFF2-40B4-BE49-F238E27FC236}">
                    <a16:creationId xmlns:a16="http://schemas.microsoft.com/office/drawing/2014/main" id="{169D1751-B4C6-7E29-0D44-4D035E5CD353}"/>
                  </a:ext>
                </a:extLst>
              </p:cNvPr>
              <p:cNvSpPr>
                <a:spLocks noEditPoints="1"/>
              </p:cNvSpPr>
              <p:nvPr/>
            </p:nvSpPr>
            <p:spPr bwMode="auto">
              <a:xfrm>
                <a:off x="5639" y="1877"/>
                <a:ext cx="131" cy="272"/>
              </a:xfrm>
              <a:custGeom>
                <a:avLst/>
                <a:gdLst>
                  <a:gd name="T0" fmla="*/ 88 w 115"/>
                  <a:gd name="T1" fmla="*/ 183 h 240"/>
                  <a:gd name="T2" fmla="*/ 72 w 115"/>
                  <a:gd name="T3" fmla="*/ 135 h 240"/>
                  <a:gd name="T4" fmla="*/ 70 w 115"/>
                  <a:gd name="T5" fmla="*/ 154 h 240"/>
                  <a:gd name="T6" fmla="*/ 76 w 115"/>
                  <a:gd name="T7" fmla="*/ 178 h 240"/>
                  <a:gd name="T8" fmla="*/ 63 w 115"/>
                  <a:gd name="T9" fmla="*/ 186 h 240"/>
                  <a:gd name="T10" fmla="*/ 48 w 115"/>
                  <a:gd name="T11" fmla="*/ 156 h 240"/>
                  <a:gd name="T12" fmla="*/ 48 w 115"/>
                  <a:gd name="T13" fmla="*/ 156 h 240"/>
                  <a:gd name="T14" fmla="*/ 62 w 115"/>
                  <a:gd name="T15" fmla="*/ 188 h 240"/>
                  <a:gd name="T16" fmla="*/ 56 w 115"/>
                  <a:gd name="T17" fmla="*/ 206 h 240"/>
                  <a:gd name="T18" fmla="*/ 53 w 115"/>
                  <a:gd name="T19" fmla="*/ 233 h 240"/>
                  <a:gd name="T20" fmla="*/ 31 w 115"/>
                  <a:gd name="T21" fmla="*/ 231 h 240"/>
                  <a:gd name="T22" fmla="*/ 4 w 115"/>
                  <a:gd name="T23" fmla="*/ 138 h 240"/>
                  <a:gd name="T24" fmla="*/ 26 w 115"/>
                  <a:gd name="T25" fmla="*/ 86 h 240"/>
                  <a:gd name="T26" fmla="*/ 63 w 115"/>
                  <a:gd name="T27" fmla="*/ 30 h 240"/>
                  <a:gd name="T28" fmla="*/ 78 w 115"/>
                  <a:gd name="T29" fmla="*/ 21 h 240"/>
                  <a:gd name="T30" fmla="*/ 115 w 115"/>
                  <a:gd name="T31" fmla="*/ 43 h 240"/>
                  <a:gd name="T32" fmla="*/ 111 w 115"/>
                  <a:gd name="T33" fmla="*/ 104 h 240"/>
                  <a:gd name="T34" fmla="*/ 98 w 115"/>
                  <a:gd name="T35" fmla="*/ 159 h 240"/>
                  <a:gd name="T36" fmla="*/ 113 w 115"/>
                  <a:gd name="T37" fmla="*/ 147 h 240"/>
                  <a:gd name="T38" fmla="*/ 115 w 115"/>
                  <a:gd name="T39" fmla="*/ 190 h 240"/>
                  <a:gd name="T40" fmla="*/ 108 w 115"/>
                  <a:gd name="T41" fmla="*/ 200 h 240"/>
                  <a:gd name="T42" fmla="*/ 94 w 115"/>
                  <a:gd name="T43" fmla="*/ 186 h 240"/>
                  <a:gd name="T44" fmla="*/ 64 w 115"/>
                  <a:gd name="T45" fmla="*/ 138 h 240"/>
                  <a:gd name="T46" fmla="*/ 51 w 115"/>
                  <a:gd name="T47" fmla="*/ 91 h 240"/>
                  <a:gd name="T48" fmla="*/ 79 w 115"/>
                  <a:gd name="T49" fmla="*/ 91 h 240"/>
                  <a:gd name="T50" fmla="*/ 94 w 115"/>
                  <a:gd name="T51" fmla="*/ 126 h 240"/>
                  <a:gd name="T52" fmla="*/ 93 w 115"/>
                  <a:gd name="T53" fmla="*/ 106 h 240"/>
                  <a:gd name="T54" fmla="*/ 76 w 115"/>
                  <a:gd name="T55" fmla="*/ 70 h 240"/>
                  <a:gd name="T56" fmla="*/ 61 w 115"/>
                  <a:gd name="T57" fmla="*/ 59 h 240"/>
                  <a:gd name="T58" fmla="*/ 79 w 115"/>
                  <a:gd name="T59" fmla="*/ 91 h 240"/>
                  <a:gd name="T60" fmla="*/ 27 w 115"/>
                  <a:gd name="T61" fmla="*/ 190 h 240"/>
                  <a:gd name="T62" fmla="*/ 19 w 115"/>
                  <a:gd name="T63" fmla="*/ 192 h 240"/>
                  <a:gd name="T64" fmla="*/ 18 w 115"/>
                  <a:gd name="T65" fmla="*/ 182 h 240"/>
                  <a:gd name="T66" fmla="*/ 16 w 115"/>
                  <a:gd name="T67" fmla="*/ 182 h 240"/>
                  <a:gd name="T68" fmla="*/ 18 w 115"/>
                  <a:gd name="T69" fmla="*/ 182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5" h="240">
                    <a:moveTo>
                      <a:pt x="94" y="186"/>
                    </a:moveTo>
                    <a:cubicBezTo>
                      <a:pt x="92" y="185"/>
                      <a:pt x="90" y="184"/>
                      <a:pt x="88" y="183"/>
                    </a:cubicBezTo>
                    <a:cubicBezTo>
                      <a:pt x="86" y="178"/>
                      <a:pt x="82" y="174"/>
                      <a:pt x="77" y="171"/>
                    </a:cubicBezTo>
                    <a:cubicBezTo>
                      <a:pt x="71" y="160"/>
                      <a:pt x="77" y="147"/>
                      <a:pt x="72" y="135"/>
                    </a:cubicBezTo>
                    <a:cubicBezTo>
                      <a:pt x="72" y="141"/>
                      <a:pt x="72" y="147"/>
                      <a:pt x="72" y="154"/>
                    </a:cubicBezTo>
                    <a:cubicBezTo>
                      <a:pt x="71" y="154"/>
                      <a:pt x="71" y="154"/>
                      <a:pt x="70" y="154"/>
                    </a:cubicBezTo>
                    <a:cubicBezTo>
                      <a:pt x="69" y="151"/>
                      <a:pt x="67" y="147"/>
                      <a:pt x="66" y="144"/>
                    </a:cubicBezTo>
                    <a:cubicBezTo>
                      <a:pt x="67" y="156"/>
                      <a:pt x="68" y="168"/>
                      <a:pt x="76" y="178"/>
                    </a:cubicBezTo>
                    <a:cubicBezTo>
                      <a:pt x="76" y="182"/>
                      <a:pt x="75" y="187"/>
                      <a:pt x="74" y="191"/>
                    </a:cubicBezTo>
                    <a:cubicBezTo>
                      <a:pt x="70" y="190"/>
                      <a:pt x="68" y="183"/>
                      <a:pt x="63" y="186"/>
                    </a:cubicBezTo>
                    <a:cubicBezTo>
                      <a:pt x="62" y="183"/>
                      <a:pt x="61" y="181"/>
                      <a:pt x="57" y="181"/>
                    </a:cubicBezTo>
                    <a:cubicBezTo>
                      <a:pt x="54" y="172"/>
                      <a:pt x="51" y="164"/>
                      <a:pt x="48" y="156"/>
                    </a:cubicBezTo>
                    <a:cubicBezTo>
                      <a:pt x="48" y="144"/>
                      <a:pt x="48" y="133"/>
                      <a:pt x="42" y="122"/>
                    </a:cubicBezTo>
                    <a:cubicBezTo>
                      <a:pt x="44" y="133"/>
                      <a:pt x="41" y="146"/>
                      <a:pt x="48" y="156"/>
                    </a:cubicBezTo>
                    <a:cubicBezTo>
                      <a:pt x="46" y="166"/>
                      <a:pt x="45" y="176"/>
                      <a:pt x="57" y="181"/>
                    </a:cubicBezTo>
                    <a:cubicBezTo>
                      <a:pt x="57" y="184"/>
                      <a:pt x="59" y="186"/>
                      <a:pt x="62" y="188"/>
                    </a:cubicBezTo>
                    <a:cubicBezTo>
                      <a:pt x="62" y="194"/>
                      <a:pt x="63" y="201"/>
                      <a:pt x="63" y="207"/>
                    </a:cubicBezTo>
                    <a:cubicBezTo>
                      <a:pt x="61" y="207"/>
                      <a:pt x="58" y="207"/>
                      <a:pt x="56" y="206"/>
                    </a:cubicBezTo>
                    <a:cubicBezTo>
                      <a:pt x="47" y="203"/>
                      <a:pt x="47" y="207"/>
                      <a:pt x="49" y="214"/>
                    </a:cubicBezTo>
                    <a:cubicBezTo>
                      <a:pt x="51" y="220"/>
                      <a:pt x="59" y="227"/>
                      <a:pt x="53" y="233"/>
                    </a:cubicBezTo>
                    <a:cubicBezTo>
                      <a:pt x="47" y="240"/>
                      <a:pt x="39" y="232"/>
                      <a:pt x="32" y="231"/>
                    </a:cubicBezTo>
                    <a:cubicBezTo>
                      <a:pt x="31" y="231"/>
                      <a:pt x="31" y="231"/>
                      <a:pt x="31" y="231"/>
                    </a:cubicBezTo>
                    <a:cubicBezTo>
                      <a:pt x="21" y="224"/>
                      <a:pt x="15" y="215"/>
                      <a:pt x="12" y="204"/>
                    </a:cubicBezTo>
                    <a:cubicBezTo>
                      <a:pt x="6" y="183"/>
                      <a:pt x="0" y="161"/>
                      <a:pt x="4" y="138"/>
                    </a:cubicBezTo>
                    <a:cubicBezTo>
                      <a:pt x="5" y="141"/>
                      <a:pt x="7" y="144"/>
                      <a:pt x="10" y="149"/>
                    </a:cubicBezTo>
                    <a:cubicBezTo>
                      <a:pt x="18" y="127"/>
                      <a:pt x="18" y="106"/>
                      <a:pt x="26" y="86"/>
                    </a:cubicBezTo>
                    <a:cubicBezTo>
                      <a:pt x="30" y="91"/>
                      <a:pt x="32" y="96"/>
                      <a:pt x="36" y="102"/>
                    </a:cubicBezTo>
                    <a:cubicBezTo>
                      <a:pt x="40" y="75"/>
                      <a:pt x="49" y="51"/>
                      <a:pt x="63" y="30"/>
                    </a:cubicBezTo>
                    <a:cubicBezTo>
                      <a:pt x="65" y="26"/>
                      <a:pt x="65" y="14"/>
                      <a:pt x="75" y="24"/>
                    </a:cubicBezTo>
                    <a:cubicBezTo>
                      <a:pt x="76" y="26"/>
                      <a:pt x="78" y="23"/>
                      <a:pt x="78" y="21"/>
                    </a:cubicBezTo>
                    <a:cubicBezTo>
                      <a:pt x="82" y="15"/>
                      <a:pt x="86" y="8"/>
                      <a:pt x="90" y="0"/>
                    </a:cubicBezTo>
                    <a:cubicBezTo>
                      <a:pt x="98" y="15"/>
                      <a:pt x="107" y="29"/>
                      <a:pt x="115" y="43"/>
                    </a:cubicBezTo>
                    <a:cubicBezTo>
                      <a:pt x="115" y="63"/>
                      <a:pt x="115" y="83"/>
                      <a:pt x="115" y="103"/>
                    </a:cubicBezTo>
                    <a:cubicBezTo>
                      <a:pt x="114" y="103"/>
                      <a:pt x="112" y="109"/>
                      <a:pt x="111" y="104"/>
                    </a:cubicBezTo>
                    <a:cubicBezTo>
                      <a:pt x="110" y="99"/>
                      <a:pt x="110" y="95"/>
                      <a:pt x="105" y="89"/>
                    </a:cubicBezTo>
                    <a:cubicBezTo>
                      <a:pt x="109" y="114"/>
                      <a:pt x="109" y="136"/>
                      <a:pt x="98" y="159"/>
                    </a:cubicBezTo>
                    <a:cubicBezTo>
                      <a:pt x="107" y="156"/>
                      <a:pt x="111" y="153"/>
                      <a:pt x="113" y="147"/>
                    </a:cubicBezTo>
                    <a:cubicBezTo>
                      <a:pt x="113" y="147"/>
                      <a:pt x="113" y="147"/>
                      <a:pt x="113" y="147"/>
                    </a:cubicBezTo>
                    <a:cubicBezTo>
                      <a:pt x="114" y="147"/>
                      <a:pt x="115" y="147"/>
                      <a:pt x="115" y="147"/>
                    </a:cubicBezTo>
                    <a:cubicBezTo>
                      <a:pt x="115" y="161"/>
                      <a:pt x="115" y="176"/>
                      <a:pt x="115" y="190"/>
                    </a:cubicBezTo>
                    <a:cubicBezTo>
                      <a:pt x="112" y="192"/>
                      <a:pt x="115" y="200"/>
                      <a:pt x="108" y="200"/>
                    </a:cubicBezTo>
                    <a:cubicBezTo>
                      <a:pt x="108" y="200"/>
                      <a:pt x="108" y="200"/>
                      <a:pt x="108" y="200"/>
                    </a:cubicBezTo>
                    <a:cubicBezTo>
                      <a:pt x="108" y="187"/>
                      <a:pt x="106" y="176"/>
                      <a:pt x="101" y="163"/>
                    </a:cubicBezTo>
                    <a:cubicBezTo>
                      <a:pt x="95" y="171"/>
                      <a:pt x="96" y="179"/>
                      <a:pt x="94" y="186"/>
                    </a:cubicBezTo>
                    <a:close/>
                    <a:moveTo>
                      <a:pt x="60" y="127"/>
                    </a:moveTo>
                    <a:cubicBezTo>
                      <a:pt x="60" y="131"/>
                      <a:pt x="58" y="136"/>
                      <a:pt x="64" y="138"/>
                    </a:cubicBezTo>
                    <a:cubicBezTo>
                      <a:pt x="65" y="133"/>
                      <a:pt x="63" y="130"/>
                      <a:pt x="60" y="127"/>
                    </a:cubicBezTo>
                    <a:cubicBezTo>
                      <a:pt x="60" y="114"/>
                      <a:pt x="56" y="102"/>
                      <a:pt x="51" y="91"/>
                    </a:cubicBezTo>
                    <a:cubicBezTo>
                      <a:pt x="53" y="103"/>
                      <a:pt x="54" y="116"/>
                      <a:pt x="60" y="127"/>
                    </a:cubicBezTo>
                    <a:close/>
                    <a:moveTo>
                      <a:pt x="79" y="91"/>
                    </a:moveTo>
                    <a:cubicBezTo>
                      <a:pt x="73" y="89"/>
                      <a:pt x="71" y="81"/>
                      <a:pt x="63" y="81"/>
                    </a:cubicBezTo>
                    <a:cubicBezTo>
                      <a:pt x="76" y="94"/>
                      <a:pt x="88" y="108"/>
                      <a:pt x="94" y="126"/>
                    </a:cubicBezTo>
                    <a:cubicBezTo>
                      <a:pt x="97" y="94"/>
                      <a:pt x="96" y="62"/>
                      <a:pt x="92" y="31"/>
                    </a:cubicBezTo>
                    <a:cubicBezTo>
                      <a:pt x="90" y="56"/>
                      <a:pt x="90" y="81"/>
                      <a:pt x="93" y="106"/>
                    </a:cubicBezTo>
                    <a:cubicBezTo>
                      <a:pt x="81" y="86"/>
                      <a:pt x="81" y="63"/>
                      <a:pt x="74" y="42"/>
                    </a:cubicBezTo>
                    <a:cubicBezTo>
                      <a:pt x="71" y="52"/>
                      <a:pt x="77" y="61"/>
                      <a:pt x="76" y="70"/>
                    </a:cubicBezTo>
                    <a:cubicBezTo>
                      <a:pt x="71" y="69"/>
                      <a:pt x="71" y="64"/>
                      <a:pt x="68" y="62"/>
                    </a:cubicBezTo>
                    <a:cubicBezTo>
                      <a:pt x="66" y="61"/>
                      <a:pt x="64" y="56"/>
                      <a:pt x="61" y="59"/>
                    </a:cubicBezTo>
                    <a:cubicBezTo>
                      <a:pt x="58" y="62"/>
                      <a:pt x="62" y="64"/>
                      <a:pt x="64" y="66"/>
                    </a:cubicBezTo>
                    <a:cubicBezTo>
                      <a:pt x="71" y="73"/>
                      <a:pt x="78" y="80"/>
                      <a:pt x="79" y="91"/>
                    </a:cubicBezTo>
                    <a:close/>
                    <a:moveTo>
                      <a:pt x="36" y="218"/>
                    </a:moveTo>
                    <a:cubicBezTo>
                      <a:pt x="35" y="208"/>
                      <a:pt x="28" y="200"/>
                      <a:pt x="27" y="190"/>
                    </a:cubicBezTo>
                    <a:cubicBezTo>
                      <a:pt x="27" y="188"/>
                      <a:pt x="24" y="188"/>
                      <a:pt x="22" y="188"/>
                    </a:cubicBezTo>
                    <a:cubicBezTo>
                      <a:pt x="20" y="189"/>
                      <a:pt x="18" y="190"/>
                      <a:pt x="19" y="192"/>
                    </a:cubicBezTo>
                    <a:cubicBezTo>
                      <a:pt x="23" y="202"/>
                      <a:pt x="28" y="211"/>
                      <a:pt x="36" y="218"/>
                    </a:cubicBezTo>
                    <a:close/>
                    <a:moveTo>
                      <a:pt x="18" y="182"/>
                    </a:moveTo>
                    <a:cubicBezTo>
                      <a:pt x="18" y="181"/>
                      <a:pt x="18" y="181"/>
                      <a:pt x="17" y="180"/>
                    </a:cubicBezTo>
                    <a:cubicBezTo>
                      <a:pt x="17" y="181"/>
                      <a:pt x="16" y="181"/>
                      <a:pt x="16" y="182"/>
                    </a:cubicBezTo>
                    <a:cubicBezTo>
                      <a:pt x="16" y="182"/>
                      <a:pt x="17" y="183"/>
                      <a:pt x="17" y="184"/>
                    </a:cubicBezTo>
                    <a:cubicBezTo>
                      <a:pt x="18" y="183"/>
                      <a:pt x="18" y="182"/>
                      <a:pt x="18" y="18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63" name="Freeform 94">
                <a:extLst>
                  <a:ext uri="{FF2B5EF4-FFF2-40B4-BE49-F238E27FC236}">
                    <a16:creationId xmlns:a16="http://schemas.microsoft.com/office/drawing/2014/main" id="{87CB8C5B-A3CE-7323-C10F-F243F0A60856}"/>
                  </a:ext>
                </a:extLst>
              </p:cNvPr>
              <p:cNvSpPr/>
              <p:nvPr/>
            </p:nvSpPr>
            <p:spPr bwMode="auto">
              <a:xfrm>
                <a:off x="5690" y="2681"/>
                <a:ext cx="80" cy="242"/>
              </a:xfrm>
              <a:custGeom>
                <a:avLst/>
                <a:gdLst>
                  <a:gd name="T0" fmla="*/ 70 w 70"/>
                  <a:gd name="T1" fmla="*/ 213 h 213"/>
                  <a:gd name="T2" fmla="*/ 36 w 70"/>
                  <a:gd name="T3" fmla="*/ 184 h 213"/>
                  <a:gd name="T4" fmla="*/ 24 w 70"/>
                  <a:gd name="T5" fmla="*/ 178 h 213"/>
                  <a:gd name="T6" fmla="*/ 28 w 70"/>
                  <a:gd name="T7" fmla="*/ 164 h 213"/>
                  <a:gd name="T8" fmla="*/ 16 w 70"/>
                  <a:gd name="T9" fmla="*/ 161 h 213"/>
                  <a:gd name="T10" fmla="*/ 13 w 70"/>
                  <a:gd name="T11" fmla="*/ 148 h 213"/>
                  <a:gd name="T12" fmla="*/ 7 w 70"/>
                  <a:gd name="T13" fmla="*/ 126 h 213"/>
                  <a:gd name="T14" fmla="*/ 4 w 70"/>
                  <a:gd name="T15" fmla="*/ 105 h 213"/>
                  <a:gd name="T16" fmla="*/ 7 w 70"/>
                  <a:gd name="T17" fmla="*/ 77 h 213"/>
                  <a:gd name="T18" fmla="*/ 11 w 70"/>
                  <a:gd name="T19" fmla="*/ 51 h 213"/>
                  <a:gd name="T20" fmla="*/ 18 w 70"/>
                  <a:gd name="T21" fmla="*/ 35 h 213"/>
                  <a:gd name="T22" fmla="*/ 37 w 70"/>
                  <a:gd name="T23" fmla="*/ 16 h 213"/>
                  <a:gd name="T24" fmla="*/ 70 w 70"/>
                  <a:gd name="T25" fmla="*/ 7 h 213"/>
                  <a:gd name="T26" fmla="*/ 70 w 70"/>
                  <a:gd name="T27" fmla="*/ 21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213">
                    <a:moveTo>
                      <a:pt x="70" y="213"/>
                    </a:moveTo>
                    <a:cubicBezTo>
                      <a:pt x="52" y="211"/>
                      <a:pt x="41" y="200"/>
                      <a:pt x="36" y="184"/>
                    </a:cubicBezTo>
                    <a:cubicBezTo>
                      <a:pt x="34" y="176"/>
                      <a:pt x="28" y="180"/>
                      <a:pt x="24" y="178"/>
                    </a:cubicBezTo>
                    <a:cubicBezTo>
                      <a:pt x="23" y="173"/>
                      <a:pt x="27" y="169"/>
                      <a:pt x="28" y="164"/>
                    </a:cubicBezTo>
                    <a:cubicBezTo>
                      <a:pt x="25" y="161"/>
                      <a:pt x="20" y="163"/>
                      <a:pt x="16" y="161"/>
                    </a:cubicBezTo>
                    <a:cubicBezTo>
                      <a:pt x="18" y="156"/>
                      <a:pt x="26" y="149"/>
                      <a:pt x="13" y="148"/>
                    </a:cubicBezTo>
                    <a:cubicBezTo>
                      <a:pt x="19" y="138"/>
                      <a:pt x="6" y="132"/>
                      <a:pt x="7" y="126"/>
                    </a:cubicBezTo>
                    <a:cubicBezTo>
                      <a:pt x="8" y="118"/>
                      <a:pt x="7" y="112"/>
                      <a:pt x="4" y="105"/>
                    </a:cubicBezTo>
                    <a:cubicBezTo>
                      <a:pt x="0" y="96"/>
                      <a:pt x="8" y="87"/>
                      <a:pt x="7" y="77"/>
                    </a:cubicBezTo>
                    <a:cubicBezTo>
                      <a:pt x="6" y="69"/>
                      <a:pt x="12" y="61"/>
                      <a:pt x="11" y="51"/>
                    </a:cubicBezTo>
                    <a:cubicBezTo>
                      <a:pt x="10" y="46"/>
                      <a:pt x="14" y="39"/>
                      <a:pt x="18" y="35"/>
                    </a:cubicBezTo>
                    <a:cubicBezTo>
                      <a:pt x="23" y="27"/>
                      <a:pt x="31" y="20"/>
                      <a:pt x="37" y="16"/>
                    </a:cubicBezTo>
                    <a:cubicBezTo>
                      <a:pt x="46" y="10"/>
                      <a:pt x="57" y="0"/>
                      <a:pt x="70" y="7"/>
                    </a:cubicBezTo>
                    <a:cubicBezTo>
                      <a:pt x="70" y="76"/>
                      <a:pt x="70" y="144"/>
                      <a:pt x="70" y="213"/>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64" name="Freeform 95">
                <a:extLst>
                  <a:ext uri="{FF2B5EF4-FFF2-40B4-BE49-F238E27FC236}">
                    <a16:creationId xmlns:a16="http://schemas.microsoft.com/office/drawing/2014/main" id="{17B0C971-D9FB-FB7A-7FEE-EAE17872709D}"/>
                  </a:ext>
                </a:extLst>
              </p:cNvPr>
              <p:cNvSpPr>
                <a:spLocks noEditPoints="1"/>
              </p:cNvSpPr>
              <p:nvPr/>
            </p:nvSpPr>
            <p:spPr bwMode="auto">
              <a:xfrm>
                <a:off x="5586" y="2855"/>
                <a:ext cx="184" cy="393"/>
              </a:xfrm>
              <a:custGeom>
                <a:avLst/>
                <a:gdLst>
                  <a:gd name="T0" fmla="*/ 128 w 162"/>
                  <a:gd name="T1" fmla="*/ 110 h 347"/>
                  <a:gd name="T2" fmla="*/ 129 w 162"/>
                  <a:gd name="T3" fmla="*/ 108 h 347"/>
                  <a:gd name="T4" fmla="*/ 135 w 162"/>
                  <a:gd name="T5" fmla="*/ 119 h 347"/>
                  <a:gd name="T6" fmla="*/ 147 w 162"/>
                  <a:gd name="T7" fmla="*/ 104 h 347"/>
                  <a:gd name="T8" fmla="*/ 162 w 162"/>
                  <a:gd name="T9" fmla="*/ 130 h 347"/>
                  <a:gd name="T10" fmla="*/ 162 w 162"/>
                  <a:gd name="T11" fmla="*/ 152 h 347"/>
                  <a:gd name="T12" fmla="*/ 156 w 162"/>
                  <a:gd name="T13" fmla="*/ 152 h 347"/>
                  <a:gd name="T14" fmla="*/ 146 w 162"/>
                  <a:gd name="T15" fmla="*/ 157 h 347"/>
                  <a:gd name="T16" fmla="*/ 142 w 162"/>
                  <a:gd name="T17" fmla="*/ 159 h 347"/>
                  <a:gd name="T18" fmla="*/ 78 w 162"/>
                  <a:gd name="T19" fmla="*/ 160 h 347"/>
                  <a:gd name="T20" fmla="*/ 39 w 162"/>
                  <a:gd name="T21" fmla="*/ 175 h 347"/>
                  <a:gd name="T22" fmla="*/ 22 w 162"/>
                  <a:gd name="T23" fmla="*/ 238 h 347"/>
                  <a:gd name="T24" fmla="*/ 27 w 162"/>
                  <a:gd name="T25" fmla="*/ 347 h 347"/>
                  <a:gd name="T26" fmla="*/ 12 w 162"/>
                  <a:gd name="T27" fmla="*/ 347 h 347"/>
                  <a:gd name="T28" fmla="*/ 1 w 162"/>
                  <a:gd name="T29" fmla="*/ 136 h 347"/>
                  <a:gd name="T30" fmla="*/ 5 w 162"/>
                  <a:gd name="T31" fmla="*/ 67 h 347"/>
                  <a:gd name="T32" fmla="*/ 35 w 162"/>
                  <a:gd name="T33" fmla="*/ 0 h 347"/>
                  <a:gd name="T34" fmla="*/ 43 w 162"/>
                  <a:gd name="T35" fmla="*/ 0 h 347"/>
                  <a:gd name="T36" fmla="*/ 47 w 162"/>
                  <a:gd name="T37" fmla="*/ 7 h 347"/>
                  <a:gd name="T38" fmla="*/ 19 w 162"/>
                  <a:gd name="T39" fmla="*/ 69 h 347"/>
                  <a:gd name="T40" fmla="*/ 16 w 162"/>
                  <a:gd name="T41" fmla="*/ 159 h 347"/>
                  <a:gd name="T42" fmla="*/ 19 w 162"/>
                  <a:gd name="T43" fmla="*/ 197 h 347"/>
                  <a:gd name="T44" fmla="*/ 66 w 162"/>
                  <a:gd name="T45" fmla="*/ 133 h 347"/>
                  <a:gd name="T46" fmla="*/ 67 w 162"/>
                  <a:gd name="T47" fmla="*/ 138 h 347"/>
                  <a:gd name="T48" fmla="*/ 73 w 162"/>
                  <a:gd name="T49" fmla="*/ 146 h 347"/>
                  <a:gd name="T50" fmla="*/ 90 w 162"/>
                  <a:gd name="T51" fmla="*/ 147 h 347"/>
                  <a:gd name="T52" fmla="*/ 119 w 162"/>
                  <a:gd name="T53" fmla="*/ 155 h 347"/>
                  <a:gd name="T54" fmla="*/ 96 w 162"/>
                  <a:gd name="T55" fmla="*/ 142 h 347"/>
                  <a:gd name="T56" fmla="*/ 136 w 162"/>
                  <a:gd name="T57" fmla="*/ 144 h 347"/>
                  <a:gd name="T58" fmla="*/ 129 w 162"/>
                  <a:gd name="T59" fmla="*/ 140 h 347"/>
                  <a:gd name="T60" fmla="*/ 157 w 162"/>
                  <a:gd name="T61" fmla="*/ 136 h 347"/>
                  <a:gd name="T62" fmla="*/ 80 w 162"/>
                  <a:gd name="T63" fmla="*/ 138 h 347"/>
                  <a:gd name="T64" fmla="*/ 118 w 162"/>
                  <a:gd name="T65" fmla="*/ 125 h 347"/>
                  <a:gd name="T66" fmla="*/ 121 w 162"/>
                  <a:gd name="T67" fmla="*/ 131 h 347"/>
                  <a:gd name="T68" fmla="*/ 125 w 162"/>
                  <a:gd name="T69" fmla="*/ 126 h 347"/>
                  <a:gd name="T70" fmla="*/ 128 w 162"/>
                  <a:gd name="T71" fmla="*/ 110 h 347"/>
                  <a:gd name="T72" fmla="*/ 144 w 162"/>
                  <a:gd name="T73" fmla="*/ 147 h 347"/>
                  <a:gd name="T74" fmla="*/ 144 w 162"/>
                  <a:gd name="T75" fmla="*/ 145 h 347"/>
                  <a:gd name="T76" fmla="*/ 142 w 162"/>
                  <a:gd name="T77" fmla="*/ 146 h 347"/>
                  <a:gd name="T78" fmla="*/ 143 w 162"/>
                  <a:gd name="T79" fmla="*/ 148 h 347"/>
                  <a:gd name="T80" fmla="*/ 144 w 162"/>
                  <a:gd name="T81" fmla="*/ 147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2" h="347">
                    <a:moveTo>
                      <a:pt x="128" y="110"/>
                    </a:moveTo>
                    <a:cubicBezTo>
                      <a:pt x="128" y="110"/>
                      <a:pt x="129" y="109"/>
                      <a:pt x="129" y="108"/>
                    </a:cubicBezTo>
                    <a:cubicBezTo>
                      <a:pt x="136" y="108"/>
                      <a:pt x="131" y="117"/>
                      <a:pt x="135" y="119"/>
                    </a:cubicBezTo>
                    <a:cubicBezTo>
                      <a:pt x="141" y="116"/>
                      <a:pt x="143" y="109"/>
                      <a:pt x="147" y="104"/>
                    </a:cubicBezTo>
                    <a:cubicBezTo>
                      <a:pt x="151" y="114"/>
                      <a:pt x="156" y="122"/>
                      <a:pt x="162" y="130"/>
                    </a:cubicBezTo>
                    <a:cubicBezTo>
                      <a:pt x="162" y="137"/>
                      <a:pt x="162" y="144"/>
                      <a:pt x="162" y="152"/>
                    </a:cubicBezTo>
                    <a:cubicBezTo>
                      <a:pt x="160" y="152"/>
                      <a:pt x="158" y="151"/>
                      <a:pt x="156" y="152"/>
                    </a:cubicBezTo>
                    <a:cubicBezTo>
                      <a:pt x="153" y="153"/>
                      <a:pt x="145" y="148"/>
                      <a:pt x="146" y="157"/>
                    </a:cubicBezTo>
                    <a:cubicBezTo>
                      <a:pt x="146" y="158"/>
                      <a:pt x="143" y="159"/>
                      <a:pt x="142" y="159"/>
                    </a:cubicBezTo>
                    <a:cubicBezTo>
                      <a:pt x="120" y="166"/>
                      <a:pt x="99" y="168"/>
                      <a:pt x="78" y="160"/>
                    </a:cubicBezTo>
                    <a:cubicBezTo>
                      <a:pt x="54" y="152"/>
                      <a:pt x="52" y="153"/>
                      <a:pt x="39" y="175"/>
                    </a:cubicBezTo>
                    <a:cubicBezTo>
                      <a:pt x="28" y="195"/>
                      <a:pt x="22" y="216"/>
                      <a:pt x="22" y="238"/>
                    </a:cubicBezTo>
                    <a:cubicBezTo>
                      <a:pt x="23" y="274"/>
                      <a:pt x="25" y="311"/>
                      <a:pt x="27" y="347"/>
                    </a:cubicBezTo>
                    <a:cubicBezTo>
                      <a:pt x="22" y="347"/>
                      <a:pt x="17" y="347"/>
                      <a:pt x="12" y="347"/>
                    </a:cubicBezTo>
                    <a:cubicBezTo>
                      <a:pt x="14" y="277"/>
                      <a:pt x="3" y="206"/>
                      <a:pt x="1" y="136"/>
                    </a:cubicBezTo>
                    <a:cubicBezTo>
                      <a:pt x="0" y="113"/>
                      <a:pt x="2" y="90"/>
                      <a:pt x="5" y="67"/>
                    </a:cubicBezTo>
                    <a:cubicBezTo>
                      <a:pt x="9" y="42"/>
                      <a:pt x="19" y="20"/>
                      <a:pt x="35" y="0"/>
                    </a:cubicBezTo>
                    <a:cubicBezTo>
                      <a:pt x="38" y="0"/>
                      <a:pt x="40" y="0"/>
                      <a:pt x="43" y="0"/>
                    </a:cubicBezTo>
                    <a:cubicBezTo>
                      <a:pt x="44" y="2"/>
                      <a:pt x="47" y="4"/>
                      <a:pt x="47" y="7"/>
                    </a:cubicBezTo>
                    <a:cubicBezTo>
                      <a:pt x="32" y="25"/>
                      <a:pt x="23" y="46"/>
                      <a:pt x="19" y="69"/>
                    </a:cubicBezTo>
                    <a:cubicBezTo>
                      <a:pt x="14" y="99"/>
                      <a:pt x="14" y="129"/>
                      <a:pt x="16" y="159"/>
                    </a:cubicBezTo>
                    <a:cubicBezTo>
                      <a:pt x="17" y="172"/>
                      <a:pt x="18" y="184"/>
                      <a:pt x="19" y="197"/>
                    </a:cubicBezTo>
                    <a:cubicBezTo>
                      <a:pt x="29" y="171"/>
                      <a:pt x="47" y="152"/>
                      <a:pt x="66" y="133"/>
                    </a:cubicBezTo>
                    <a:cubicBezTo>
                      <a:pt x="66" y="135"/>
                      <a:pt x="68" y="137"/>
                      <a:pt x="67" y="138"/>
                    </a:cubicBezTo>
                    <a:cubicBezTo>
                      <a:pt x="60" y="149"/>
                      <a:pt x="68" y="148"/>
                      <a:pt x="73" y="146"/>
                    </a:cubicBezTo>
                    <a:cubicBezTo>
                      <a:pt x="79" y="144"/>
                      <a:pt x="84" y="145"/>
                      <a:pt x="90" y="147"/>
                    </a:cubicBezTo>
                    <a:cubicBezTo>
                      <a:pt x="99" y="149"/>
                      <a:pt x="108" y="152"/>
                      <a:pt x="119" y="155"/>
                    </a:cubicBezTo>
                    <a:cubicBezTo>
                      <a:pt x="113" y="146"/>
                      <a:pt x="103" y="149"/>
                      <a:pt x="96" y="142"/>
                    </a:cubicBezTo>
                    <a:cubicBezTo>
                      <a:pt x="111" y="145"/>
                      <a:pt x="123" y="144"/>
                      <a:pt x="136" y="144"/>
                    </a:cubicBezTo>
                    <a:cubicBezTo>
                      <a:pt x="135" y="140"/>
                      <a:pt x="130" y="144"/>
                      <a:pt x="129" y="140"/>
                    </a:cubicBezTo>
                    <a:cubicBezTo>
                      <a:pt x="139" y="139"/>
                      <a:pt x="148" y="138"/>
                      <a:pt x="157" y="136"/>
                    </a:cubicBezTo>
                    <a:cubicBezTo>
                      <a:pt x="131" y="134"/>
                      <a:pt x="106" y="142"/>
                      <a:pt x="80" y="138"/>
                    </a:cubicBezTo>
                    <a:cubicBezTo>
                      <a:pt x="92" y="131"/>
                      <a:pt x="105" y="128"/>
                      <a:pt x="118" y="125"/>
                    </a:cubicBezTo>
                    <a:cubicBezTo>
                      <a:pt x="119" y="127"/>
                      <a:pt x="118" y="130"/>
                      <a:pt x="121" y="131"/>
                    </a:cubicBezTo>
                    <a:cubicBezTo>
                      <a:pt x="124" y="132"/>
                      <a:pt x="124" y="128"/>
                      <a:pt x="125" y="126"/>
                    </a:cubicBezTo>
                    <a:cubicBezTo>
                      <a:pt x="127" y="121"/>
                      <a:pt x="130" y="116"/>
                      <a:pt x="128" y="110"/>
                    </a:cubicBezTo>
                    <a:close/>
                    <a:moveTo>
                      <a:pt x="144" y="147"/>
                    </a:moveTo>
                    <a:cubicBezTo>
                      <a:pt x="144" y="147"/>
                      <a:pt x="144" y="146"/>
                      <a:pt x="144" y="145"/>
                    </a:cubicBezTo>
                    <a:cubicBezTo>
                      <a:pt x="143" y="145"/>
                      <a:pt x="142" y="146"/>
                      <a:pt x="142" y="146"/>
                    </a:cubicBezTo>
                    <a:cubicBezTo>
                      <a:pt x="142" y="147"/>
                      <a:pt x="142" y="148"/>
                      <a:pt x="143" y="148"/>
                    </a:cubicBezTo>
                    <a:cubicBezTo>
                      <a:pt x="143" y="148"/>
                      <a:pt x="144" y="148"/>
                      <a:pt x="144" y="147"/>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65" name="Freeform 96">
                <a:extLst>
                  <a:ext uri="{FF2B5EF4-FFF2-40B4-BE49-F238E27FC236}">
                    <a16:creationId xmlns:a16="http://schemas.microsoft.com/office/drawing/2014/main" id="{376DC45B-71AD-0B7E-5C59-713C90D50721}"/>
                  </a:ext>
                </a:extLst>
              </p:cNvPr>
              <p:cNvSpPr/>
              <p:nvPr/>
            </p:nvSpPr>
            <p:spPr bwMode="auto">
              <a:xfrm>
                <a:off x="5388" y="2995"/>
                <a:ext cx="115" cy="253"/>
              </a:xfrm>
              <a:custGeom>
                <a:avLst/>
                <a:gdLst>
                  <a:gd name="T0" fmla="*/ 0 w 101"/>
                  <a:gd name="T1" fmla="*/ 223 h 223"/>
                  <a:gd name="T2" fmla="*/ 28 w 101"/>
                  <a:gd name="T3" fmla="*/ 147 h 223"/>
                  <a:gd name="T4" fmla="*/ 54 w 101"/>
                  <a:gd name="T5" fmla="*/ 25 h 223"/>
                  <a:gd name="T6" fmla="*/ 61 w 101"/>
                  <a:gd name="T7" fmla="*/ 19 h 223"/>
                  <a:gd name="T8" fmla="*/ 68 w 101"/>
                  <a:gd name="T9" fmla="*/ 4 h 223"/>
                  <a:gd name="T10" fmla="*/ 73 w 101"/>
                  <a:gd name="T11" fmla="*/ 13 h 223"/>
                  <a:gd name="T12" fmla="*/ 80 w 101"/>
                  <a:gd name="T13" fmla="*/ 18 h 223"/>
                  <a:gd name="T14" fmla="*/ 85 w 101"/>
                  <a:gd name="T15" fmla="*/ 13 h 223"/>
                  <a:gd name="T16" fmla="*/ 87 w 101"/>
                  <a:gd name="T17" fmla="*/ 1 h 223"/>
                  <a:gd name="T18" fmla="*/ 101 w 101"/>
                  <a:gd name="T19" fmla="*/ 2 h 223"/>
                  <a:gd name="T20" fmla="*/ 70 w 101"/>
                  <a:gd name="T21" fmla="*/ 98 h 223"/>
                  <a:gd name="T22" fmla="*/ 63 w 101"/>
                  <a:gd name="T23" fmla="*/ 223 h 223"/>
                  <a:gd name="T24" fmla="*/ 46 w 101"/>
                  <a:gd name="T25" fmla="*/ 223 h 223"/>
                  <a:gd name="T26" fmla="*/ 46 w 101"/>
                  <a:gd name="T27" fmla="*/ 141 h 223"/>
                  <a:gd name="T28" fmla="*/ 15 w 101"/>
                  <a:gd name="T29" fmla="*/ 223 h 223"/>
                  <a:gd name="T30" fmla="*/ 0 w 101"/>
                  <a:gd name="T3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0" h="223">
                    <a:moveTo>
                      <a:pt x="0" y="223"/>
                    </a:moveTo>
                    <a:cubicBezTo>
                      <a:pt x="9" y="198"/>
                      <a:pt x="18" y="172"/>
                      <a:pt x="28" y="147"/>
                    </a:cubicBezTo>
                    <a:cubicBezTo>
                      <a:pt x="45" y="108"/>
                      <a:pt x="56" y="68"/>
                      <a:pt x="54" y="25"/>
                    </a:cubicBezTo>
                    <a:cubicBezTo>
                      <a:pt x="59" y="26"/>
                      <a:pt x="60" y="24"/>
                      <a:pt x="61" y="19"/>
                    </a:cubicBezTo>
                    <a:cubicBezTo>
                      <a:pt x="62" y="14"/>
                      <a:pt x="60" y="6"/>
                      <a:pt x="68" y="4"/>
                    </a:cubicBezTo>
                    <a:cubicBezTo>
                      <a:pt x="69" y="7"/>
                      <a:pt x="73" y="9"/>
                      <a:pt x="73" y="13"/>
                    </a:cubicBezTo>
                    <a:cubicBezTo>
                      <a:pt x="72" y="18"/>
                      <a:pt x="77" y="17"/>
                      <a:pt x="80" y="18"/>
                    </a:cubicBezTo>
                    <a:cubicBezTo>
                      <a:pt x="84" y="20"/>
                      <a:pt x="84" y="15"/>
                      <a:pt x="85" y="13"/>
                    </a:cubicBezTo>
                    <a:cubicBezTo>
                      <a:pt x="87" y="10"/>
                      <a:pt x="88" y="5"/>
                      <a:pt x="87" y="1"/>
                    </a:cubicBezTo>
                    <a:cubicBezTo>
                      <a:pt x="92" y="7"/>
                      <a:pt x="97" y="0"/>
                      <a:pt x="101" y="2"/>
                    </a:cubicBezTo>
                    <a:cubicBezTo>
                      <a:pt x="88" y="33"/>
                      <a:pt x="71" y="63"/>
                      <a:pt x="70" y="98"/>
                    </a:cubicBezTo>
                    <a:cubicBezTo>
                      <a:pt x="68" y="140"/>
                      <a:pt x="65" y="182"/>
                      <a:pt x="63" y="223"/>
                    </a:cubicBezTo>
                    <a:cubicBezTo>
                      <a:pt x="58" y="223"/>
                      <a:pt x="52" y="223"/>
                      <a:pt x="46" y="223"/>
                    </a:cubicBezTo>
                    <a:cubicBezTo>
                      <a:pt x="46" y="196"/>
                      <a:pt x="46" y="169"/>
                      <a:pt x="46" y="141"/>
                    </a:cubicBezTo>
                    <a:cubicBezTo>
                      <a:pt x="36" y="169"/>
                      <a:pt x="25" y="196"/>
                      <a:pt x="15" y="223"/>
                    </a:cubicBezTo>
                    <a:cubicBezTo>
                      <a:pt x="10" y="223"/>
                      <a:pt x="5" y="223"/>
                      <a:pt x="0" y="22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66" name="Freeform 97">
                <a:extLst>
                  <a:ext uri="{FF2B5EF4-FFF2-40B4-BE49-F238E27FC236}">
                    <a16:creationId xmlns:a16="http://schemas.microsoft.com/office/drawing/2014/main" id="{858C6610-2B57-E2E5-F252-7D0DC4F60694}"/>
                  </a:ext>
                </a:extLst>
              </p:cNvPr>
              <p:cNvSpPr/>
              <p:nvPr/>
            </p:nvSpPr>
            <p:spPr bwMode="auto">
              <a:xfrm>
                <a:off x="5342" y="2993"/>
                <a:ext cx="64" cy="255"/>
              </a:xfrm>
              <a:custGeom>
                <a:avLst/>
                <a:gdLst>
                  <a:gd name="T0" fmla="*/ 56 w 56"/>
                  <a:gd name="T1" fmla="*/ 30 h 225"/>
                  <a:gd name="T2" fmla="*/ 20 w 56"/>
                  <a:gd name="T3" fmla="*/ 225 h 225"/>
                  <a:gd name="T4" fmla="*/ 0 w 56"/>
                  <a:gd name="T5" fmla="*/ 225 h 225"/>
                  <a:gd name="T6" fmla="*/ 10 w 56"/>
                  <a:gd name="T7" fmla="*/ 10 h 225"/>
                  <a:gd name="T8" fmla="*/ 17 w 56"/>
                  <a:gd name="T9" fmla="*/ 0 h 225"/>
                  <a:gd name="T10" fmla="*/ 18 w 56"/>
                  <a:gd name="T11" fmla="*/ 5 h 225"/>
                  <a:gd name="T12" fmla="*/ 21 w 56"/>
                  <a:gd name="T13" fmla="*/ 13 h 225"/>
                  <a:gd name="T14" fmla="*/ 15 w 56"/>
                  <a:gd name="T15" fmla="*/ 167 h 225"/>
                  <a:gd name="T16" fmla="*/ 28 w 56"/>
                  <a:gd name="T17" fmla="*/ 115 h 225"/>
                  <a:gd name="T18" fmla="*/ 43 w 56"/>
                  <a:gd name="T19" fmla="*/ 14 h 225"/>
                  <a:gd name="T20" fmla="*/ 49 w 56"/>
                  <a:gd name="T21" fmla="*/ 7 h 225"/>
                  <a:gd name="T22" fmla="*/ 56 w 56"/>
                  <a:gd name="T23" fmla="*/ 3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225">
                    <a:moveTo>
                      <a:pt x="56" y="30"/>
                    </a:moveTo>
                    <a:cubicBezTo>
                      <a:pt x="48" y="96"/>
                      <a:pt x="33" y="160"/>
                      <a:pt x="20" y="225"/>
                    </a:cubicBezTo>
                    <a:cubicBezTo>
                      <a:pt x="13" y="225"/>
                      <a:pt x="7" y="225"/>
                      <a:pt x="0" y="225"/>
                    </a:cubicBezTo>
                    <a:cubicBezTo>
                      <a:pt x="2" y="154"/>
                      <a:pt x="6" y="82"/>
                      <a:pt x="10" y="10"/>
                    </a:cubicBezTo>
                    <a:cubicBezTo>
                      <a:pt x="10" y="5"/>
                      <a:pt x="11" y="1"/>
                      <a:pt x="17" y="0"/>
                    </a:cubicBezTo>
                    <a:cubicBezTo>
                      <a:pt x="17" y="2"/>
                      <a:pt x="18" y="4"/>
                      <a:pt x="18" y="5"/>
                    </a:cubicBezTo>
                    <a:cubicBezTo>
                      <a:pt x="18" y="8"/>
                      <a:pt x="19" y="11"/>
                      <a:pt x="21" y="13"/>
                    </a:cubicBezTo>
                    <a:cubicBezTo>
                      <a:pt x="18" y="64"/>
                      <a:pt x="17" y="115"/>
                      <a:pt x="15" y="167"/>
                    </a:cubicBezTo>
                    <a:cubicBezTo>
                      <a:pt x="22" y="150"/>
                      <a:pt x="24" y="132"/>
                      <a:pt x="28" y="115"/>
                    </a:cubicBezTo>
                    <a:cubicBezTo>
                      <a:pt x="34" y="81"/>
                      <a:pt x="41" y="48"/>
                      <a:pt x="43" y="14"/>
                    </a:cubicBezTo>
                    <a:cubicBezTo>
                      <a:pt x="45" y="12"/>
                      <a:pt x="47" y="10"/>
                      <a:pt x="49" y="7"/>
                    </a:cubicBezTo>
                    <a:cubicBezTo>
                      <a:pt x="54" y="14"/>
                      <a:pt x="55" y="22"/>
                      <a:pt x="56" y="3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67" name="Freeform 98">
                <a:extLst>
                  <a:ext uri="{FF2B5EF4-FFF2-40B4-BE49-F238E27FC236}">
                    <a16:creationId xmlns:a16="http://schemas.microsoft.com/office/drawing/2014/main" id="{280A5BA2-F702-3359-7628-3D0F8892C1F1}"/>
                  </a:ext>
                </a:extLst>
              </p:cNvPr>
              <p:cNvSpPr/>
              <p:nvPr/>
            </p:nvSpPr>
            <p:spPr bwMode="auto">
              <a:xfrm>
                <a:off x="5276" y="2952"/>
                <a:ext cx="33" cy="296"/>
              </a:xfrm>
              <a:custGeom>
                <a:avLst/>
                <a:gdLst>
                  <a:gd name="T0" fmla="*/ 22 w 29"/>
                  <a:gd name="T1" fmla="*/ 29 h 261"/>
                  <a:gd name="T2" fmla="*/ 28 w 29"/>
                  <a:gd name="T3" fmla="*/ 235 h 261"/>
                  <a:gd name="T4" fmla="*/ 27 w 29"/>
                  <a:gd name="T5" fmla="*/ 261 h 261"/>
                  <a:gd name="T6" fmla="*/ 7 w 29"/>
                  <a:gd name="T7" fmla="*/ 261 h 261"/>
                  <a:gd name="T8" fmla="*/ 7 w 29"/>
                  <a:gd name="T9" fmla="*/ 165 h 261"/>
                  <a:gd name="T10" fmla="*/ 0 w 29"/>
                  <a:gd name="T11" fmla="*/ 3 h 261"/>
                  <a:gd name="T12" fmla="*/ 5 w 29"/>
                  <a:gd name="T13" fmla="*/ 0 h 261"/>
                  <a:gd name="T14" fmla="*/ 7 w 29"/>
                  <a:gd name="T15" fmla="*/ 0 h 261"/>
                  <a:gd name="T16" fmla="*/ 9 w 29"/>
                  <a:gd name="T17" fmla="*/ 10 h 261"/>
                  <a:gd name="T18" fmla="*/ 22 w 29"/>
                  <a:gd name="T19" fmla="*/ 29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61">
                    <a:moveTo>
                      <a:pt x="22" y="29"/>
                    </a:moveTo>
                    <a:cubicBezTo>
                      <a:pt x="26" y="97"/>
                      <a:pt x="29" y="166"/>
                      <a:pt x="28" y="235"/>
                    </a:cubicBezTo>
                    <a:cubicBezTo>
                      <a:pt x="28" y="244"/>
                      <a:pt x="27" y="253"/>
                      <a:pt x="27" y="261"/>
                    </a:cubicBezTo>
                    <a:cubicBezTo>
                      <a:pt x="20" y="261"/>
                      <a:pt x="14" y="261"/>
                      <a:pt x="7" y="261"/>
                    </a:cubicBezTo>
                    <a:cubicBezTo>
                      <a:pt x="10" y="229"/>
                      <a:pt x="8" y="197"/>
                      <a:pt x="7" y="165"/>
                    </a:cubicBezTo>
                    <a:cubicBezTo>
                      <a:pt x="5" y="111"/>
                      <a:pt x="2" y="57"/>
                      <a:pt x="0" y="3"/>
                    </a:cubicBezTo>
                    <a:cubicBezTo>
                      <a:pt x="2" y="2"/>
                      <a:pt x="3" y="1"/>
                      <a:pt x="5" y="0"/>
                    </a:cubicBezTo>
                    <a:cubicBezTo>
                      <a:pt x="6" y="0"/>
                      <a:pt x="7" y="0"/>
                      <a:pt x="7" y="0"/>
                    </a:cubicBezTo>
                    <a:cubicBezTo>
                      <a:pt x="10" y="3"/>
                      <a:pt x="2" y="9"/>
                      <a:pt x="9" y="10"/>
                    </a:cubicBezTo>
                    <a:cubicBezTo>
                      <a:pt x="24" y="10"/>
                      <a:pt x="23" y="19"/>
                      <a:pt x="22" y="2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68" name="Freeform 99">
                <a:extLst>
                  <a:ext uri="{FF2B5EF4-FFF2-40B4-BE49-F238E27FC236}">
                    <a16:creationId xmlns:a16="http://schemas.microsoft.com/office/drawing/2014/main" id="{56947E14-0FC5-468A-6440-D82E54A81DDA}"/>
                  </a:ext>
                </a:extLst>
              </p:cNvPr>
              <p:cNvSpPr/>
              <p:nvPr/>
            </p:nvSpPr>
            <p:spPr bwMode="auto">
              <a:xfrm>
                <a:off x="5721" y="2161"/>
                <a:ext cx="49" cy="211"/>
              </a:xfrm>
              <a:custGeom>
                <a:avLst/>
                <a:gdLst>
                  <a:gd name="T0" fmla="*/ 37 w 43"/>
                  <a:gd name="T1" fmla="*/ 0 h 186"/>
                  <a:gd name="T2" fmla="*/ 43 w 43"/>
                  <a:gd name="T3" fmla="*/ 0 h 186"/>
                  <a:gd name="T4" fmla="*/ 43 w 43"/>
                  <a:gd name="T5" fmla="*/ 186 h 186"/>
                  <a:gd name="T6" fmla="*/ 31 w 43"/>
                  <a:gd name="T7" fmla="*/ 165 h 186"/>
                  <a:gd name="T8" fmla="*/ 21 w 43"/>
                  <a:gd name="T9" fmla="*/ 155 h 186"/>
                  <a:gd name="T10" fmla="*/ 23 w 43"/>
                  <a:gd name="T11" fmla="*/ 140 h 186"/>
                  <a:gd name="T12" fmla="*/ 17 w 43"/>
                  <a:gd name="T13" fmla="*/ 130 h 186"/>
                  <a:gd name="T14" fmla="*/ 10 w 43"/>
                  <a:gd name="T15" fmla="*/ 120 h 186"/>
                  <a:gd name="T16" fmla="*/ 12 w 43"/>
                  <a:gd name="T17" fmla="*/ 109 h 186"/>
                  <a:gd name="T18" fmla="*/ 9 w 43"/>
                  <a:gd name="T19" fmla="*/ 95 h 186"/>
                  <a:gd name="T20" fmla="*/ 11 w 43"/>
                  <a:gd name="T21" fmla="*/ 90 h 186"/>
                  <a:gd name="T22" fmla="*/ 14 w 43"/>
                  <a:gd name="T23" fmla="*/ 43 h 186"/>
                  <a:gd name="T24" fmla="*/ 19 w 43"/>
                  <a:gd name="T25" fmla="*/ 34 h 186"/>
                  <a:gd name="T26" fmla="*/ 33 w 43"/>
                  <a:gd name="T27" fmla="*/ 9 h 186"/>
                  <a:gd name="T28" fmla="*/ 37 w 43"/>
                  <a:gd name="T29"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 h="186">
                    <a:moveTo>
                      <a:pt x="37" y="0"/>
                    </a:moveTo>
                    <a:cubicBezTo>
                      <a:pt x="39" y="0"/>
                      <a:pt x="41" y="2"/>
                      <a:pt x="43" y="0"/>
                    </a:cubicBezTo>
                    <a:cubicBezTo>
                      <a:pt x="43" y="62"/>
                      <a:pt x="43" y="124"/>
                      <a:pt x="43" y="186"/>
                    </a:cubicBezTo>
                    <a:cubicBezTo>
                      <a:pt x="36" y="181"/>
                      <a:pt x="36" y="172"/>
                      <a:pt x="31" y="165"/>
                    </a:cubicBezTo>
                    <a:cubicBezTo>
                      <a:pt x="28" y="161"/>
                      <a:pt x="29" y="157"/>
                      <a:pt x="21" y="155"/>
                    </a:cubicBezTo>
                    <a:cubicBezTo>
                      <a:pt x="14" y="153"/>
                      <a:pt x="24" y="146"/>
                      <a:pt x="23" y="140"/>
                    </a:cubicBezTo>
                    <a:cubicBezTo>
                      <a:pt x="21" y="138"/>
                      <a:pt x="8" y="141"/>
                      <a:pt x="17" y="130"/>
                    </a:cubicBezTo>
                    <a:cubicBezTo>
                      <a:pt x="23" y="123"/>
                      <a:pt x="8" y="128"/>
                      <a:pt x="10" y="120"/>
                    </a:cubicBezTo>
                    <a:cubicBezTo>
                      <a:pt x="11" y="117"/>
                      <a:pt x="20" y="113"/>
                      <a:pt x="12" y="109"/>
                    </a:cubicBezTo>
                    <a:cubicBezTo>
                      <a:pt x="4" y="105"/>
                      <a:pt x="6" y="100"/>
                      <a:pt x="9" y="95"/>
                    </a:cubicBezTo>
                    <a:cubicBezTo>
                      <a:pt x="10" y="93"/>
                      <a:pt x="11" y="91"/>
                      <a:pt x="11" y="90"/>
                    </a:cubicBezTo>
                    <a:cubicBezTo>
                      <a:pt x="0" y="74"/>
                      <a:pt x="14" y="59"/>
                      <a:pt x="14" y="43"/>
                    </a:cubicBezTo>
                    <a:cubicBezTo>
                      <a:pt x="14" y="39"/>
                      <a:pt x="21" y="39"/>
                      <a:pt x="19" y="34"/>
                    </a:cubicBezTo>
                    <a:cubicBezTo>
                      <a:pt x="19" y="23"/>
                      <a:pt x="22" y="14"/>
                      <a:pt x="33" y="9"/>
                    </a:cubicBezTo>
                    <a:cubicBezTo>
                      <a:pt x="37" y="7"/>
                      <a:pt x="35" y="3"/>
                      <a:pt x="37" y="0"/>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69" name="Freeform 100">
                <a:extLst>
                  <a:ext uri="{FF2B5EF4-FFF2-40B4-BE49-F238E27FC236}">
                    <a16:creationId xmlns:a16="http://schemas.microsoft.com/office/drawing/2014/main" id="{893432C1-35F4-9089-5949-338B5E0F193C}"/>
                  </a:ext>
                </a:extLst>
              </p:cNvPr>
              <p:cNvSpPr/>
              <p:nvPr/>
            </p:nvSpPr>
            <p:spPr bwMode="auto">
              <a:xfrm>
                <a:off x="5715" y="1330"/>
                <a:ext cx="55" cy="55"/>
              </a:xfrm>
              <a:custGeom>
                <a:avLst/>
                <a:gdLst>
                  <a:gd name="T0" fmla="*/ 0 w 48"/>
                  <a:gd name="T1" fmla="*/ 37 h 48"/>
                  <a:gd name="T2" fmla="*/ 11 w 48"/>
                  <a:gd name="T3" fmla="*/ 10 h 48"/>
                  <a:gd name="T4" fmla="*/ 25 w 48"/>
                  <a:gd name="T5" fmla="*/ 9 h 48"/>
                  <a:gd name="T6" fmla="*/ 29 w 48"/>
                  <a:gd name="T7" fmla="*/ 15 h 48"/>
                  <a:gd name="T8" fmla="*/ 44 w 48"/>
                  <a:gd name="T9" fmla="*/ 14 h 48"/>
                  <a:gd name="T10" fmla="*/ 48 w 48"/>
                  <a:gd name="T11" fmla="*/ 12 h 48"/>
                  <a:gd name="T12" fmla="*/ 48 w 48"/>
                  <a:gd name="T13" fmla="*/ 41 h 48"/>
                  <a:gd name="T14" fmla="*/ 27 w 48"/>
                  <a:gd name="T15" fmla="*/ 20 h 48"/>
                  <a:gd name="T16" fmla="*/ 22 w 48"/>
                  <a:gd name="T17" fmla="*/ 33 h 48"/>
                  <a:gd name="T18" fmla="*/ 12 w 48"/>
                  <a:gd name="T19" fmla="*/ 47 h 48"/>
                  <a:gd name="T20" fmla="*/ 0 w 48"/>
                  <a:gd name="T21" fmla="*/ 3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48">
                    <a:moveTo>
                      <a:pt x="0" y="37"/>
                    </a:moveTo>
                    <a:cubicBezTo>
                      <a:pt x="8" y="30"/>
                      <a:pt x="6" y="18"/>
                      <a:pt x="11" y="10"/>
                    </a:cubicBezTo>
                    <a:cubicBezTo>
                      <a:pt x="16" y="1"/>
                      <a:pt x="18" y="0"/>
                      <a:pt x="25" y="9"/>
                    </a:cubicBezTo>
                    <a:cubicBezTo>
                      <a:pt x="26" y="11"/>
                      <a:pt x="28" y="13"/>
                      <a:pt x="29" y="15"/>
                    </a:cubicBezTo>
                    <a:cubicBezTo>
                      <a:pt x="35" y="24"/>
                      <a:pt x="40" y="26"/>
                      <a:pt x="44" y="14"/>
                    </a:cubicBezTo>
                    <a:cubicBezTo>
                      <a:pt x="45" y="13"/>
                      <a:pt x="47" y="13"/>
                      <a:pt x="48" y="12"/>
                    </a:cubicBezTo>
                    <a:cubicBezTo>
                      <a:pt x="48" y="22"/>
                      <a:pt x="48" y="32"/>
                      <a:pt x="48" y="41"/>
                    </a:cubicBezTo>
                    <a:cubicBezTo>
                      <a:pt x="40" y="36"/>
                      <a:pt x="37" y="24"/>
                      <a:pt x="27" y="20"/>
                    </a:cubicBezTo>
                    <a:cubicBezTo>
                      <a:pt x="26" y="24"/>
                      <a:pt x="26" y="29"/>
                      <a:pt x="22" y="33"/>
                    </a:cubicBezTo>
                    <a:cubicBezTo>
                      <a:pt x="18" y="37"/>
                      <a:pt x="18" y="46"/>
                      <a:pt x="12" y="47"/>
                    </a:cubicBezTo>
                    <a:cubicBezTo>
                      <a:pt x="7" y="48"/>
                      <a:pt x="6" y="39"/>
                      <a:pt x="0" y="3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70" name="Freeform 101">
                <a:extLst>
                  <a:ext uri="{FF2B5EF4-FFF2-40B4-BE49-F238E27FC236}">
                    <a16:creationId xmlns:a16="http://schemas.microsoft.com/office/drawing/2014/main" id="{BEA59E61-7B73-2F58-A69D-19C9011E2CF8}"/>
                  </a:ext>
                </a:extLst>
              </p:cNvPr>
              <p:cNvSpPr/>
              <p:nvPr/>
            </p:nvSpPr>
            <p:spPr bwMode="auto">
              <a:xfrm>
                <a:off x="5732" y="2948"/>
                <a:ext cx="38" cy="54"/>
              </a:xfrm>
              <a:custGeom>
                <a:avLst/>
                <a:gdLst>
                  <a:gd name="T0" fmla="*/ 33 w 33"/>
                  <a:gd name="T1" fmla="*/ 48 h 48"/>
                  <a:gd name="T2" fmla="*/ 18 w 33"/>
                  <a:gd name="T3" fmla="*/ 22 h 48"/>
                  <a:gd name="T4" fmla="*/ 6 w 33"/>
                  <a:gd name="T5" fmla="*/ 37 h 48"/>
                  <a:gd name="T6" fmla="*/ 0 w 33"/>
                  <a:gd name="T7" fmla="*/ 26 h 48"/>
                  <a:gd name="T8" fmla="*/ 16 w 33"/>
                  <a:gd name="T9" fmla="*/ 4 h 48"/>
                  <a:gd name="T10" fmla="*/ 24 w 33"/>
                  <a:gd name="T11" fmla="*/ 8 h 48"/>
                  <a:gd name="T12" fmla="*/ 33 w 33"/>
                  <a:gd name="T13" fmla="*/ 19 h 48"/>
                  <a:gd name="T14" fmla="*/ 33 w 33"/>
                  <a:gd name="T15" fmla="*/ 48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48">
                    <a:moveTo>
                      <a:pt x="33" y="48"/>
                    </a:moveTo>
                    <a:cubicBezTo>
                      <a:pt x="27" y="40"/>
                      <a:pt x="22" y="32"/>
                      <a:pt x="18" y="22"/>
                    </a:cubicBezTo>
                    <a:cubicBezTo>
                      <a:pt x="14" y="27"/>
                      <a:pt x="12" y="34"/>
                      <a:pt x="6" y="37"/>
                    </a:cubicBezTo>
                    <a:cubicBezTo>
                      <a:pt x="2" y="35"/>
                      <a:pt x="7" y="26"/>
                      <a:pt x="0" y="26"/>
                    </a:cubicBezTo>
                    <a:cubicBezTo>
                      <a:pt x="2" y="16"/>
                      <a:pt x="11" y="12"/>
                      <a:pt x="16" y="4"/>
                    </a:cubicBezTo>
                    <a:cubicBezTo>
                      <a:pt x="19" y="0"/>
                      <a:pt x="22" y="5"/>
                      <a:pt x="24" y="8"/>
                    </a:cubicBezTo>
                    <a:cubicBezTo>
                      <a:pt x="27" y="12"/>
                      <a:pt x="27" y="18"/>
                      <a:pt x="33" y="19"/>
                    </a:cubicBezTo>
                    <a:cubicBezTo>
                      <a:pt x="33" y="28"/>
                      <a:pt x="33" y="38"/>
                      <a:pt x="33" y="4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71" name="Freeform 102">
                <a:extLst>
                  <a:ext uri="{FF2B5EF4-FFF2-40B4-BE49-F238E27FC236}">
                    <a16:creationId xmlns:a16="http://schemas.microsoft.com/office/drawing/2014/main" id="{CEBD4CBF-D85F-C65F-D43C-312B3ABC3EE2}"/>
                  </a:ext>
                </a:extLst>
              </p:cNvPr>
              <p:cNvSpPr/>
              <p:nvPr/>
            </p:nvSpPr>
            <p:spPr bwMode="auto">
              <a:xfrm>
                <a:off x="5751" y="1977"/>
                <a:ext cx="19" cy="80"/>
              </a:xfrm>
              <a:custGeom>
                <a:avLst/>
                <a:gdLst>
                  <a:gd name="T0" fmla="*/ 15 w 17"/>
                  <a:gd name="T1" fmla="*/ 58 h 70"/>
                  <a:gd name="T2" fmla="*/ 0 w 17"/>
                  <a:gd name="T3" fmla="*/ 70 h 70"/>
                  <a:gd name="T4" fmla="*/ 7 w 17"/>
                  <a:gd name="T5" fmla="*/ 0 h 70"/>
                  <a:gd name="T6" fmla="*/ 13 w 17"/>
                  <a:gd name="T7" fmla="*/ 15 h 70"/>
                  <a:gd name="T8" fmla="*/ 17 w 17"/>
                  <a:gd name="T9" fmla="*/ 14 h 70"/>
                  <a:gd name="T10" fmla="*/ 17 w 17"/>
                  <a:gd name="T11" fmla="*/ 33 h 70"/>
                  <a:gd name="T12" fmla="*/ 15 w 17"/>
                  <a:gd name="T13" fmla="*/ 58 h 70"/>
                </a:gdLst>
                <a:ahLst/>
                <a:cxnLst>
                  <a:cxn ang="0">
                    <a:pos x="T0" y="T1"/>
                  </a:cxn>
                  <a:cxn ang="0">
                    <a:pos x="T2" y="T3"/>
                  </a:cxn>
                  <a:cxn ang="0">
                    <a:pos x="T4" y="T5"/>
                  </a:cxn>
                  <a:cxn ang="0">
                    <a:pos x="T6" y="T7"/>
                  </a:cxn>
                  <a:cxn ang="0">
                    <a:pos x="T8" y="T9"/>
                  </a:cxn>
                  <a:cxn ang="0">
                    <a:pos x="T10" y="T11"/>
                  </a:cxn>
                  <a:cxn ang="0">
                    <a:pos x="T12" y="T13"/>
                  </a:cxn>
                </a:cxnLst>
                <a:rect l="0" t="0" r="r" b="b"/>
                <a:pathLst>
                  <a:path w="17" h="70">
                    <a:moveTo>
                      <a:pt x="15" y="58"/>
                    </a:moveTo>
                    <a:cubicBezTo>
                      <a:pt x="13" y="64"/>
                      <a:pt x="9" y="67"/>
                      <a:pt x="0" y="70"/>
                    </a:cubicBezTo>
                    <a:cubicBezTo>
                      <a:pt x="11" y="47"/>
                      <a:pt x="11" y="25"/>
                      <a:pt x="7" y="0"/>
                    </a:cubicBezTo>
                    <a:cubicBezTo>
                      <a:pt x="12" y="6"/>
                      <a:pt x="12" y="10"/>
                      <a:pt x="13" y="15"/>
                    </a:cubicBezTo>
                    <a:cubicBezTo>
                      <a:pt x="14" y="20"/>
                      <a:pt x="16" y="14"/>
                      <a:pt x="17" y="14"/>
                    </a:cubicBezTo>
                    <a:cubicBezTo>
                      <a:pt x="17" y="21"/>
                      <a:pt x="17" y="27"/>
                      <a:pt x="17" y="33"/>
                    </a:cubicBezTo>
                    <a:cubicBezTo>
                      <a:pt x="13" y="41"/>
                      <a:pt x="6" y="49"/>
                      <a:pt x="15" y="5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72" name="Freeform 103">
                <a:extLst>
                  <a:ext uri="{FF2B5EF4-FFF2-40B4-BE49-F238E27FC236}">
                    <a16:creationId xmlns:a16="http://schemas.microsoft.com/office/drawing/2014/main" id="{94234BC6-BBC5-76BF-977D-EDE106367DFC}"/>
                  </a:ext>
                </a:extLst>
              </p:cNvPr>
              <p:cNvSpPr/>
              <p:nvPr/>
            </p:nvSpPr>
            <p:spPr bwMode="auto">
              <a:xfrm>
                <a:off x="5751" y="2413"/>
                <a:ext cx="19" cy="31"/>
              </a:xfrm>
              <a:custGeom>
                <a:avLst/>
                <a:gdLst>
                  <a:gd name="T0" fmla="*/ 0 w 17"/>
                  <a:gd name="T1" fmla="*/ 14 h 28"/>
                  <a:gd name="T2" fmla="*/ 17 w 17"/>
                  <a:gd name="T3" fmla="*/ 0 h 28"/>
                  <a:gd name="T4" fmla="*/ 17 w 17"/>
                  <a:gd name="T5" fmla="*/ 15 h 28"/>
                  <a:gd name="T6" fmla="*/ 2 w 17"/>
                  <a:gd name="T7" fmla="*/ 28 h 28"/>
                  <a:gd name="T8" fmla="*/ 0 w 17"/>
                  <a:gd name="T9" fmla="*/ 14 h 28"/>
                </a:gdLst>
                <a:ahLst/>
                <a:cxnLst>
                  <a:cxn ang="0">
                    <a:pos x="T0" y="T1"/>
                  </a:cxn>
                  <a:cxn ang="0">
                    <a:pos x="T2" y="T3"/>
                  </a:cxn>
                  <a:cxn ang="0">
                    <a:pos x="T4" y="T5"/>
                  </a:cxn>
                  <a:cxn ang="0">
                    <a:pos x="T6" y="T7"/>
                  </a:cxn>
                  <a:cxn ang="0">
                    <a:pos x="T8" y="T9"/>
                  </a:cxn>
                </a:cxnLst>
                <a:rect l="0" t="0" r="r" b="b"/>
                <a:pathLst>
                  <a:path w="17" h="28">
                    <a:moveTo>
                      <a:pt x="0" y="14"/>
                    </a:moveTo>
                    <a:cubicBezTo>
                      <a:pt x="3" y="6"/>
                      <a:pt x="9" y="2"/>
                      <a:pt x="17" y="0"/>
                    </a:cubicBezTo>
                    <a:cubicBezTo>
                      <a:pt x="17" y="5"/>
                      <a:pt x="17" y="10"/>
                      <a:pt x="17" y="15"/>
                    </a:cubicBezTo>
                    <a:cubicBezTo>
                      <a:pt x="11" y="17"/>
                      <a:pt x="9" y="25"/>
                      <a:pt x="2" y="28"/>
                    </a:cubicBezTo>
                    <a:cubicBezTo>
                      <a:pt x="0" y="24"/>
                      <a:pt x="1" y="19"/>
                      <a:pt x="0"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73" name="Freeform 104">
                <a:extLst>
                  <a:ext uri="{FF2B5EF4-FFF2-40B4-BE49-F238E27FC236}">
                    <a16:creationId xmlns:a16="http://schemas.microsoft.com/office/drawing/2014/main" id="{BFC65E5B-9A66-A35B-BD80-B180B43E39A6}"/>
                  </a:ext>
                </a:extLst>
              </p:cNvPr>
              <p:cNvSpPr/>
              <p:nvPr/>
            </p:nvSpPr>
            <p:spPr bwMode="auto">
              <a:xfrm>
                <a:off x="5757" y="2015"/>
                <a:ext cx="13" cy="28"/>
              </a:xfrm>
              <a:custGeom>
                <a:avLst/>
                <a:gdLst>
                  <a:gd name="T0" fmla="*/ 9 w 11"/>
                  <a:gd name="T1" fmla="*/ 25 h 25"/>
                  <a:gd name="T2" fmla="*/ 11 w 11"/>
                  <a:gd name="T3" fmla="*/ 0 h 25"/>
                  <a:gd name="T4" fmla="*/ 11 w 11"/>
                  <a:gd name="T5" fmla="*/ 22 h 25"/>
                  <a:gd name="T6" fmla="*/ 9 w 11"/>
                  <a:gd name="T7" fmla="*/ 25 h 25"/>
                </a:gdLst>
                <a:ahLst/>
                <a:cxnLst>
                  <a:cxn ang="0">
                    <a:pos x="T0" y="T1"/>
                  </a:cxn>
                  <a:cxn ang="0">
                    <a:pos x="T2" y="T3"/>
                  </a:cxn>
                  <a:cxn ang="0">
                    <a:pos x="T4" y="T5"/>
                  </a:cxn>
                  <a:cxn ang="0">
                    <a:pos x="T6" y="T7"/>
                  </a:cxn>
                </a:cxnLst>
                <a:rect l="0" t="0" r="r" b="b"/>
                <a:pathLst>
                  <a:path w="11" h="25">
                    <a:moveTo>
                      <a:pt x="9" y="25"/>
                    </a:moveTo>
                    <a:cubicBezTo>
                      <a:pt x="0" y="16"/>
                      <a:pt x="7" y="8"/>
                      <a:pt x="11" y="0"/>
                    </a:cubicBezTo>
                    <a:cubicBezTo>
                      <a:pt x="11" y="8"/>
                      <a:pt x="11" y="15"/>
                      <a:pt x="11" y="22"/>
                    </a:cubicBezTo>
                    <a:cubicBezTo>
                      <a:pt x="11" y="23"/>
                      <a:pt x="10" y="24"/>
                      <a:pt x="9" y="2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74" name="Freeform 105">
                <a:extLst>
                  <a:ext uri="{FF2B5EF4-FFF2-40B4-BE49-F238E27FC236}">
                    <a16:creationId xmlns:a16="http://schemas.microsoft.com/office/drawing/2014/main" id="{B288BA23-B003-E586-4C62-3CD1C08EE88C}"/>
                  </a:ext>
                </a:extLst>
              </p:cNvPr>
              <p:cNvSpPr/>
              <p:nvPr/>
            </p:nvSpPr>
            <p:spPr bwMode="auto">
              <a:xfrm>
                <a:off x="5762" y="2092"/>
                <a:ext cx="8" cy="17"/>
              </a:xfrm>
              <a:custGeom>
                <a:avLst/>
                <a:gdLst>
                  <a:gd name="T0" fmla="*/ 0 w 7"/>
                  <a:gd name="T1" fmla="*/ 10 h 15"/>
                  <a:gd name="T2" fmla="*/ 7 w 7"/>
                  <a:gd name="T3" fmla="*/ 0 h 15"/>
                  <a:gd name="T4" fmla="*/ 7 w 7"/>
                  <a:gd name="T5" fmla="*/ 15 h 15"/>
                  <a:gd name="T6" fmla="*/ 0 w 7"/>
                  <a:gd name="T7" fmla="*/ 10 h 15"/>
                </a:gdLst>
                <a:ahLst/>
                <a:cxnLst>
                  <a:cxn ang="0">
                    <a:pos x="T0" y="T1"/>
                  </a:cxn>
                  <a:cxn ang="0">
                    <a:pos x="T2" y="T3"/>
                  </a:cxn>
                  <a:cxn ang="0">
                    <a:pos x="T4" y="T5"/>
                  </a:cxn>
                  <a:cxn ang="0">
                    <a:pos x="T6" y="T7"/>
                  </a:cxn>
                </a:cxnLst>
                <a:rect l="0" t="0" r="r" b="b"/>
                <a:pathLst>
                  <a:path w="7" h="15">
                    <a:moveTo>
                      <a:pt x="0" y="10"/>
                    </a:moveTo>
                    <a:cubicBezTo>
                      <a:pt x="7" y="10"/>
                      <a:pt x="4" y="2"/>
                      <a:pt x="7" y="0"/>
                    </a:cubicBezTo>
                    <a:cubicBezTo>
                      <a:pt x="7" y="5"/>
                      <a:pt x="7" y="10"/>
                      <a:pt x="7" y="15"/>
                    </a:cubicBezTo>
                    <a:cubicBezTo>
                      <a:pt x="4" y="15"/>
                      <a:pt x="0" y="15"/>
                      <a:pt x="0"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75" name="Freeform 106">
                <a:extLst>
                  <a:ext uri="{FF2B5EF4-FFF2-40B4-BE49-F238E27FC236}">
                    <a16:creationId xmlns:a16="http://schemas.microsoft.com/office/drawing/2014/main" id="{5F559176-4F4A-7FB6-6090-E95D6FB424CE}"/>
                  </a:ext>
                </a:extLst>
              </p:cNvPr>
              <p:cNvSpPr/>
              <p:nvPr/>
            </p:nvSpPr>
            <p:spPr bwMode="auto">
              <a:xfrm>
                <a:off x="5768" y="2040"/>
                <a:ext cx="2" cy="3"/>
              </a:xfrm>
              <a:custGeom>
                <a:avLst/>
                <a:gdLst>
                  <a:gd name="T0" fmla="*/ 0 w 2"/>
                  <a:gd name="T1" fmla="*/ 3 h 3"/>
                  <a:gd name="T2" fmla="*/ 2 w 2"/>
                  <a:gd name="T3" fmla="*/ 0 h 3"/>
                  <a:gd name="T4" fmla="*/ 2 w 2"/>
                  <a:gd name="T5" fmla="*/ 3 h 3"/>
                  <a:gd name="T6" fmla="*/ 0 w 2"/>
                  <a:gd name="T7" fmla="*/ 3 h 3"/>
                </a:gdLst>
                <a:ahLst/>
                <a:cxnLst>
                  <a:cxn ang="0">
                    <a:pos x="T0" y="T1"/>
                  </a:cxn>
                  <a:cxn ang="0">
                    <a:pos x="T2" y="T3"/>
                  </a:cxn>
                  <a:cxn ang="0">
                    <a:pos x="T4" y="T5"/>
                  </a:cxn>
                  <a:cxn ang="0">
                    <a:pos x="T6" y="T7"/>
                  </a:cxn>
                </a:cxnLst>
                <a:rect l="0" t="0" r="r" b="b"/>
                <a:pathLst>
                  <a:path w="2" h="3">
                    <a:moveTo>
                      <a:pt x="0" y="3"/>
                    </a:moveTo>
                    <a:cubicBezTo>
                      <a:pt x="1" y="2"/>
                      <a:pt x="2" y="1"/>
                      <a:pt x="2" y="0"/>
                    </a:cubicBezTo>
                    <a:cubicBezTo>
                      <a:pt x="2" y="1"/>
                      <a:pt x="2" y="2"/>
                      <a:pt x="2" y="3"/>
                    </a:cubicBezTo>
                    <a:cubicBezTo>
                      <a:pt x="2" y="3"/>
                      <a:pt x="1" y="3"/>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76" name="Freeform 107">
                <a:extLst>
                  <a:ext uri="{FF2B5EF4-FFF2-40B4-BE49-F238E27FC236}">
                    <a16:creationId xmlns:a16="http://schemas.microsoft.com/office/drawing/2014/main" id="{43A7FA30-CC09-CF0E-392A-89DC9693F8D1}"/>
                  </a:ext>
                </a:extLst>
              </p:cNvPr>
              <p:cNvSpPr>
                <a:spLocks noEditPoints="1"/>
              </p:cNvSpPr>
              <p:nvPr/>
            </p:nvSpPr>
            <p:spPr bwMode="auto">
              <a:xfrm>
                <a:off x="4824" y="1734"/>
                <a:ext cx="409" cy="403"/>
              </a:xfrm>
              <a:custGeom>
                <a:avLst/>
                <a:gdLst>
                  <a:gd name="T0" fmla="*/ 65 w 360"/>
                  <a:gd name="T1" fmla="*/ 81 h 356"/>
                  <a:gd name="T2" fmla="*/ 63 w 360"/>
                  <a:gd name="T3" fmla="*/ 48 h 356"/>
                  <a:gd name="T4" fmla="*/ 98 w 360"/>
                  <a:gd name="T5" fmla="*/ 30 h 356"/>
                  <a:gd name="T6" fmla="*/ 118 w 360"/>
                  <a:gd name="T7" fmla="*/ 9 h 356"/>
                  <a:gd name="T8" fmla="*/ 158 w 360"/>
                  <a:gd name="T9" fmla="*/ 17 h 356"/>
                  <a:gd name="T10" fmla="*/ 179 w 360"/>
                  <a:gd name="T11" fmla="*/ 7 h 356"/>
                  <a:gd name="T12" fmla="*/ 200 w 360"/>
                  <a:gd name="T13" fmla="*/ 32 h 356"/>
                  <a:gd name="T14" fmla="*/ 221 w 360"/>
                  <a:gd name="T15" fmla="*/ 20 h 356"/>
                  <a:gd name="T16" fmla="*/ 245 w 360"/>
                  <a:gd name="T17" fmla="*/ 29 h 356"/>
                  <a:gd name="T18" fmla="*/ 273 w 360"/>
                  <a:gd name="T19" fmla="*/ 46 h 356"/>
                  <a:gd name="T20" fmla="*/ 298 w 360"/>
                  <a:gd name="T21" fmla="*/ 65 h 356"/>
                  <a:gd name="T22" fmla="*/ 321 w 360"/>
                  <a:gd name="T23" fmla="*/ 85 h 356"/>
                  <a:gd name="T24" fmla="*/ 307 w 360"/>
                  <a:gd name="T25" fmla="*/ 118 h 356"/>
                  <a:gd name="T26" fmla="*/ 349 w 360"/>
                  <a:gd name="T27" fmla="*/ 118 h 356"/>
                  <a:gd name="T28" fmla="*/ 357 w 360"/>
                  <a:gd name="T29" fmla="*/ 145 h 356"/>
                  <a:gd name="T30" fmla="*/ 345 w 360"/>
                  <a:gd name="T31" fmla="*/ 175 h 356"/>
                  <a:gd name="T32" fmla="*/ 348 w 360"/>
                  <a:gd name="T33" fmla="*/ 208 h 356"/>
                  <a:gd name="T34" fmla="*/ 329 w 360"/>
                  <a:gd name="T35" fmla="*/ 227 h 356"/>
                  <a:gd name="T36" fmla="*/ 330 w 360"/>
                  <a:gd name="T37" fmla="*/ 268 h 356"/>
                  <a:gd name="T38" fmla="*/ 308 w 360"/>
                  <a:gd name="T39" fmla="*/ 268 h 356"/>
                  <a:gd name="T40" fmla="*/ 304 w 360"/>
                  <a:gd name="T41" fmla="*/ 305 h 356"/>
                  <a:gd name="T42" fmla="*/ 242 w 360"/>
                  <a:gd name="T43" fmla="*/ 297 h 356"/>
                  <a:gd name="T44" fmla="*/ 239 w 360"/>
                  <a:gd name="T45" fmla="*/ 340 h 356"/>
                  <a:gd name="T46" fmla="*/ 221 w 360"/>
                  <a:gd name="T47" fmla="*/ 340 h 356"/>
                  <a:gd name="T48" fmla="*/ 188 w 360"/>
                  <a:gd name="T49" fmla="*/ 343 h 356"/>
                  <a:gd name="T50" fmla="*/ 162 w 360"/>
                  <a:gd name="T51" fmla="*/ 322 h 356"/>
                  <a:gd name="T52" fmla="*/ 139 w 360"/>
                  <a:gd name="T53" fmla="*/ 345 h 356"/>
                  <a:gd name="T54" fmla="*/ 118 w 360"/>
                  <a:gd name="T55" fmla="*/ 338 h 356"/>
                  <a:gd name="T56" fmla="*/ 104 w 360"/>
                  <a:gd name="T57" fmla="*/ 320 h 356"/>
                  <a:gd name="T58" fmla="*/ 77 w 360"/>
                  <a:gd name="T59" fmla="*/ 321 h 356"/>
                  <a:gd name="T60" fmla="*/ 60 w 360"/>
                  <a:gd name="T61" fmla="*/ 280 h 356"/>
                  <a:gd name="T62" fmla="*/ 39 w 360"/>
                  <a:gd name="T63" fmla="*/ 256 h 356"/>
                  <a:gd name="T64" fmla="*/ 29 w 360"/>
                  <a:gd name="T65" fmla="*/ 245 h 356"/>
                  <a:gd name="T66" fmla="*/ 34 w 360"/>
                  <a:gd name="T67" fmla="*/ 217 h 356"/>
                  <a:gd name="T68" fmla="*/ 6 w 360"/>
                  <a:gd name="T69" fmla="*/ 181 h 356"/>
                  <a:gd name="T70" fmla="*/ 29 w 360"/>
                  <a:gd name="T71" fmla="*/ 167 h 356"/>
                  <a:gd name="T72" fmla="*/ 11 w 360"/>
                  <a:gd name="T73" fmla="*/ 133 h 356"/>
                  <a:gd name="T74" fmla="*/ 18 w 360"/>
                  <a:gd name="T75" fmla="*/ 107 h 356"/>
                  <a:gd name="T76" fmla="*/ 53 w 360"/>
                  <a:gd name="T77" fmla="*/ 102 h 356"/>
                  <a:gd name="T78" fmla="*/ 281 w 360"/>
                  <a:gd name="T79" fmla="*/ 164 h 356"/>
                  <a:gd name="T80" fmla="*/ 278 w 360"/>
                  <a:gd name="T81" fmla="*/ 125 h 356"/>
                  <a:gd name="T82" fmla="*/ 255 w 360"/>
                  <a:gd name="T83" fmla="*/ 116 h 356"/>
                  <a:gd name="T84" fmla="*/ 230 w 360"/>
                  <a:gd name="T85" fmla="*/ 96 h 356"/>
                  <a:gd name="T86" fmla="*/ 167 w 360"/>
                  <a:gd name="T87" fmla="*/ 85 h 356"/>
                  <a:gd name="T88" fmla="*/ 144 w 360"/>
                  <a:gd name="T89" fmla="*/ 88 h 356"/>
                  <a:gd name="T90" fmla="*/ 115 w 360"/>
                  <a:gd name="T91" fmla="*/ 107 h 356"/>
                  <a:gd name="T92" fmla="*/ 85 w 360"/>
                  <a:gd name="T93" fmla="*/ 154 h 356"/>
                  <a:gd name="T94" fmla="*/ 85 w 360"/>
                  <a:gd name="T95" fmla="*/ 212 h 356"/>
                  <a:gd name="T96" fmla="*/ 120 w 360"/>
                  <a:gd name="T97" fmla="*/ 259 h 356"/>
                  <a:gd name="T98" fmla="*/ 173 w 360"/>
                  <a:gd name="T99" fmla="*/ 281 h 356"/>
                  <a:gd name="T100" fmla="*/ 231 w 360"/>
                  <a:gd name="T101" fmla="*/ 259 h 356"/>
                  <a:gd name="T102" fmla="*/ 276 w 360"/>
                  <a:gd name="T103" fmla="*/ 215 h 356"/>
                  <a:gd name="T104" fmla="*/ 303 w 360"/>
                  <a:gd name="T105" fmla="*/ 170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60" h="356">
                    <a:moveTo>
                      <a:pt x="40" y="81"/>
                    </a:moveTo>
                    <a:cubicBezTo>
                      <a:pt x="44" y="73"/>
                      <a:pt x="49" y="81"/>
                      <a:pt x="54" y="79"/>
                    </a:cubicBezTo>
                    <a:cubicBezTo>
                      <a:pt x="58" y="80"/>
                      <a:pt x="61" y="83"/>
                      <a:pt x="65" y="81"/>
                    </a:cubicBezTo>
                    <a:cubicBezTo>
                      <a:pt x="68" y="78"/>
                      <a:pt x="68" y="73"/>
                      <a:pt x="66" y="70"/>
                    </a:cubicBezTo>
                    <a:cubicBezTo>
                      <a:pt x="64" y="65"/>
                      <a:pt x="66" y="59"/>
                      <a:pt x="62" y="55"/>
                    </a:cubicBezTo>
                    <a:cubicBezTo>
                      <a:pt x="59" y="52"/>
                      <a:pt x="58" y="50"/>
                      <a:pt x="63" y="48"/>
                    </a:cubicBezTo>
                    <a:cubicBezTo>
                      <a:pt x="66" y="48"/>
                      <a:pt x="68" y="49"/>
                      <a:pt x="71" y="50"/>
                    </a:cubicBezTo>
                    <a:cubicBezTo>
                      <a:pt x="90" y="56"/>
                      <a:pt x="90" y="56"/>
                      <a:pt x="86" y="36"/>
                    </a:cubicBezTo>
                    <a:cubicBezTo>
                      <a:pt x="88" y="30"/>
                      <a:pt x="92" y="28"/>
                      <a:pt x="98" y="30"/>
                    </a:cubicBezTo>
                    <a:cubicBezTo>
                      <a:pt x="99" y="38"/>
                      <a:pt x="105" y="40"/>
                      <a:pt x="111" y="39"/>
                    </a:cubicBezTo>
                    <a:cubicBezTo>
                      <a:pt x="117" y="38"/>
                      <a:pt x="118" y="31"/>
                      <a:pt x="117" y="25"/>
                    </a:cubicBezTo>
                    <a:cubicBezTo>
                      <a:pt x="117" y="20"/>
                      <a:pt x="117" y="15"/>
                      <a:pt x="118" y="9"/>
                    </a:cubicBezTo>
                    <a:cubicBezTo>
                      <a:pt x="123" y="6"/>
                      <a:pt x="126" y="10"/>
                      <a:pt x="130" y="13"/>
                    </a:cubicBezTo>
                    <a:cubicBezTo>
                      <a:pt x="136" y="17"/>
                      <a:pt x="141" y="28"/>
                      <a:pt x="149" y="16"/>
                    </a:cubicBezTo>
                    <a:cubicBezTo>
                      <a:pt x="152" y="13"/>
                      <a:pt x="155" y="16"/>
                      <a:pt x="158" y="17"/>
                    </a:cubicBezTo>
                    <a:cubicBezTo>
                      <a:pt x="162" y="19"/>
                      <a:pt x="162" y="24"/>
                      <a:pt x="168" y="25"/>
                    </a:cubicBezTo>
                    <a:cubicBezTo>
                      <a:pt x="165" y="17"/>
                      <a:pt x="175" y="17"/>
                      <a:pt x="176" y="10"/>
                    </a:cubicBezTo>
                    <a:cubicBezTo>
                      <a:pt x="176" y="9"/>
                      <a:pt x="177" y="7"/>
                      <a:pt x="179" y="7"/>
                    </a:cubicBezTo>
                    <a:cubicBezTo>
                      <a:pt x="183" y="4"/>
                      <a:pt x="189" y="0"/>
                      <a:pt x="188" y="10"/>
                    </a:cubicBezTo>
                    <a:cubicBezTo>
                      <a:pt x="187" y="15"/>
                      <a:pt x="191" y="19"/>
                      <a:pt x="194" y="23"/>
                    </a:cubicBezTo>
                    <a:cubicBezTo>
                      <a:pt x="195" y="26"/>
                      <a:pt x="196" y="32"/>
                      <a:pt x="200" y="32"/>
                    </a:cubicBezTo>
                    <a:cubicBezTo>
                      <a:pt x="206" y="31"/>
                      <a:pt x="207" y="25"/>
                      <a:pt x="208" y="20"/>
                    </a:cubicBezTo>
                    <a:cubicBezTo>
                      <a:pt x="210" y="21"/>
                      <a:pt x="213" y="21"/>
                      <a:pt x="215" y="19"/>
                    </a:cubicBezTo>
                    <a:cubicBezTo>
                      <a:pt x="218" y="14"/>
                      <a:pt x="220" y="17"/>
                      <a:pt x="221" y="20"/>
                    </a:cubicBezTo>
                    <a:cubicBezTo>
                      <a:pt x="222" y="21"/>
                      <a:pt x="223" y="23"/>
                      <a:pt x="224" y="24"/>
                    </a:cubicBezTo>
                    <a:cubicBezTo>
                      <a:pt x="225" y="31"/>
                      <a:pt x="226" y="39"/>
                      <a:pt x="227" y="46"/>
                    </a:cubicBezTo>
                    <a:cubicBezTo>
                      <a:pt x="236" y="43"/>
                      <a:pt x="237" y="33"/>
                      <a:pt x="245" y="29"/>
                    </a:cubicBezTo>
                    <a:cubicBezTo>
                      <a:pt x="249" y="27"/>
                      <a:pt x="253" y="24"/>
                      <a:pt x="253" y="33"/>
                    </a:cubicBezTo>
                    <a:cubicBezTo>
                      <a:pt x="253" y="40"/>
                      <a:pt x="255" y="40"/>
                      <a:pt x="262" y="38"/>
                    </a:cubicBezTo>
                    <a:cubicBezTo>
                      <a:pt x="269" y="35"/>
                      <a:pt x="274" y="37"/>
                      <a:pt x="273" y="46"/>
                    </a:cubicBezTo>
                    <a:cubicBezTo>
                      <a:pt x="272" y="49"/>
                      <a:pt x="272" y="52"/>
                      <a:pt x="272" y="55"/>
                    </a:cubicBezTo>
                    <a:cubicBezTo>
                      <a:pt x="272" y="72"/>
                      <a:pt x="272" y="72"/>
                      <a:pt x="288" y="67"/>
                    </a:cubicBezTo>
                    <a:cubicBezTo>
                      <a:pt x="291" y="66"/>
                      <a:pt x="295" y="65"/>
                      <a:pt x="298" y="65"/>
                    </a:cubicBezTo>
                    <a:cubicBezTo>
                      <a:pt x="301" y="65"/>
                      <a:pt x="305" y="66"/>
                      <a:pt x="303" y="70"/>
                    </a:cubicBezTo>
                    <a:cubicBezTo>
                      <a:pt x="298" y="85"/>
                      <a:pt x="306" y="85"/>
                      <a:pt x="316" y="84"/>
                    </a:cubicBezTo>
                    <a:cubicBezTo>
                      <a:pt x="318" y="84"/>
                      <a:pt x="319" y="84"/>
                      <a:pt x="321" y="85"/>
                    </a:cubicBezTo>
                    <a:cubicBezTo>
                      <a:pt x="321" y="86"/>
                      <a:pt x="322" y="87"/>
                      <a:pt x="323" y="89"/>
                    </a:cubicBezTo>
                    <a:cubicBezTo>
                      <a:pt x="323" y="91"/>
                      <a:pt x="323" y="92"/>
                      <a:pt x="323" y="94"/>
                    </a:cubicBezTo>
                    <a:cubicBezTo>
                      <a:pt x="315" y="99"/>
                      <a:pt x="311" y="108"/>
                      <a:pt x="307" y="118"/>
                    </a:cubicBezTo>
                    <a:cubicBezTo>
                      <a:pt x="315" y="118"/>
                      <a:pt x="323" y="118"/>
                      <a:pt x="331" y="118"/>
                    </a:cubicBezTo>
                    <a:cubicBezTo>
                      <a:pt x="335" y="118"/>
                      <a:pt x="339" y="118"/>
                      <a:pt x="343" y="118"/>
                    </a:cubicBezTo>
                    <a:cubicBezTo>
                      <a:pt x="345" y="118"/>
                      <a:pt x="347" y="118"/>
                      <a:pt x="349" y="118"/>
                    </a:cubicBezTo>
                    <a:cubicBezTo>
                      <a:pt x="352" y="120"/>
                      <a:pt x="344" y="126"/>
                      <a:pt x="351" y="126"/>
                    </a:cubicBezTo>
                    <a:cubicBezTo>
                      <a:pt x="360" y="126"/>
                      <a:pt x="357" y="130"/>
                      <a:pt x="354" y="133"/>
                    </a:cubicBezTo>
                    <a:cubicBezTo>
                      <a:pt x="347" y="140"/>
                      <a:pt x="353" y="142"/>
                      <a:pt x="357" y="145"/>
                    </a:cubicBezTo>
                    <a:cubicBezTo>
                      <a:pt x="353" y="148"/>
                      <a:pt x="348" y="151"/>
                      <a:pt x="345" y="157"/>
                    </a:cubicBezTo>
                    <a:cubicBezTo>
                      <a:pt x="341" y="161"/>
                      <a:pt x="331" y="159"/>
                      <a:pt x="331" y="167"/>
                    </a:cubicBezTo>
                    <a:cubicBezTo>
                      <a:pt x="332" y="174"/>
                      <a:pt x="341" y="171"/>
                      <a:pt x="345" y="175"/>
                    </a:cubicBezTo>
                    <a:cubicBezTo>
                      <a:pt x="346" y="176"/>
                      <a:pt x="348" y="176"/>
                      <a:pt x="350" y="176"/>
                    </a:cubicBezTo>
                    <a:cubicBezTo>
                      <a:pt x="359" y="187"/>
                      <a:pt x="359" y="190"/>
                      <a:pt x="345" y="196"/>
                    </a:cubicBezTo>
                    <a:cubicBezTo>
                      <a:pt x="339" y="198"/>
                      <a:pt x="339" y="203"/>
                      <a:pt x="348" y="208"/>
                    </a:cubicBezTo>
                    <a:cubicBezTo>
                      <a:pt x="360" y="214"/>
                      <a:pt x="356" y="217"/>
                      <a:pt x="348" y="222"/>
                    </a:cubicBezTo>
                    <a:cubicBezTo>
                      <a:pt x="346" y="222"/>
                      <a:pt x="344" y="222"/>
                      <a:pt x="341" y="222"/>
                    </a:cubicBezTo>
                    <a:cubicBezTo>
                      <a:pt x="337" y="222"/>
                      <a:pt x="330" y="222"/>
                      <a:pt x="329" y="227"/>
                    </a:cubicBezTo>
                    <a:cubicBezTo>
                      <a:pt x="329" y="232"/>
                      <a:pt x="330" y="238"/>
                      <a:pt x="336" y="241"/>
                    </a:cubicBezTo>
                    <a:cubicBezTo>
                      <a:pt x="337" y="242"/>
                      <a:pt x="339" y="242"/>
                      <a:pt x="340" y="243"/>
                    </a:cubicBezTo>
                    <a:cubicBezTo>
                      <a:pt x="341" y="253"/>
                      <a:pt x="337" y="262"/>
                      <a:pt x="330" y="268"/>
                    </a:cubicBezTo>
                    <a:cubicBezTo>
                      <a:pt x="329" y="269"/>
                      <a:pt x="329" y="270"/>
                      <a:pt x="328" y="270"/>
                    </a:cubicBezTo>
                    <a:cubicBezTo>
                      <a:pt x="328" y="270"/>
                      <a:pt x="328" y="271"/>
                      <a:pt x="328" y="271"/>
                    </a:cubicBezTo>
                    <a:cubicBezTo>
                      <a:pt x="322" y="264"/>
                      <a:pt x="315" y="268"/>
                      <a:pt x="308" y="268"/>
                    </a:cubicBezTo>
                    <a:cubicBezTo>
                      <a:pt x="290" y="270"/>
                      <a:pt x="290" y="271"/>
                      <a:pt x="299" y="286"/>
                    </a:cubicBezTo>
                    <a:cubicBezTo>
                      <a:pt x="299" y="286"/>
                      <a:pt x="299" y="287"/>
                      <a:pt x="299" y="288"/>
                    </a:cubicBezTo>
                    <a:cubicBezTo>
                      <a:pt x="299" y="294"/>
                      <a:pt x="301" y="300"/>
                      <a:pt x="304" y="305"/>
                    </a:cubicBezTo>
                    <a:cubicBezTo>
                      <a:pt x="308" y="311"/>
                      <a:pt x="309" y="315"/>
                      <a:pt x="299" y="314"/>
                    </a:cubicBezTo>
                    <a:cubicBezTo>
                      <a:pt x="291" y="314"/>
                      <a:pt x="283" y="316"/>
                      <a:pt x="274" y="314"/>
                    </a:cubicBezTo>
                    <a:cubicBezTo>
                      <a:pt x="261" y="314"/>
                      <a:pt x="254" y="302"/>
                      <a:pt x="242" y="297"/>
                    </a:cubicBezTo>
                    <a:cubicBezTo>
                      <a:pt x="243" y="307"/>
                      <a:pt x="245" y="315"/>
                      <a:pt x="241" y="324"/>
                    </a:cubicBezTo>
                    <a:cubicBezTo>
                      <a:pt x="241" y="327"/>
                      <a:pt x="241" y="330"/>
                      <a:pt x="241" y="334"/>
                    </a:cubicBezTo>
                    <a:cubicBezTo>
                      <a:pt x="239" y="335"/>
                      <a:pt x="239" y="338"/>
                      <a:pt x="239" y="340"/>
                    </a:cubicBezTo>
                    <a:cubicBezTo>
                      <a:pt x="239" y="343"/>
                      <a:pt x="241" y="348"/>
                      <a:pt x="237" y="350"/>
                    </a:cubicBezTo>
                    <a:cubicBezTo>
                      <a:pt x="233" y="351"/>
                      <a:pt x="230" y="347"/>
                      <a:pt x="227" y="345"/>
                    </a:cubicBezTo>
                    <a:cubicBezTo>
                      <a:pt x="225" y="344"/>
                      <a:pt x="223" y="342"/>
                      <a:pt x="221" y="340"/>
                    </a:cubicBezTo>
                    <a:cubicBezTo>
                      <a:pt x="212" y="351"/>
                      <a:pt x="210" y="337"/>
                      <a:pt x="205" y="335"/>
                    </a:cubicBezTo>
                    <a:cubicBezTo>
                      <a:pt x="202" y="329"/>
                      <a:pt x="197" y="324"/>
                      <a:pt x="191" y="318"/>
                    </a:cubicBezTo>
                    <a:cubicBezTo>
                      <a:pt x="190" y="328"/>
                      <a:pt x="189" y="336"/>
                      <a:pt x="188" y="343"/>
                    </a:cubicBezTo>
                    <a:cubicBezTo>
                      <a:pt x="184" y="344"/>
                      <a:pt x="183" y="347"/>
                      <a:pt x="182" y="350"/>
                    </a:cubicBezTo>
                    <a:cubicBezTo>
                      <a:pt x="170" y="356"/>
                      <a:pt x="176" y="344"/>
                      <a:pt x="173" y="341"/>
                    </a:cubicBezTo>
                    <a:cubicBezTo>
                      <a:pt x="168" y="335"/>
                      <a:pt x="169" y="323"/>
                      <a:pt x="162" y="322"/>
                    </a:cubicBezTo>
                    <a:cubicBezTo>
                      <a:pt x="155" y="322"/>
                      <a:pt x="153" y="333"/>
                      <a:pt x="149" y="340"/>
                    </a:cubicBezTo>
                    <a:cubicBezTo>
                      <a:pt x="146" y="340"/>
                      <a:pt x="143" y="342"/>
                      <a:pt x="142" y="345"/>
                    </a:cubicBezTo>
                    <a:cubicBezTo>
                      <a:pt x="141" y="345"/>
                      <a:pt x="140" y="345"/>
                      <a:pt x="139" y="345"/>
                    </a:cubicBezTo>
                    <a:cubicBezTo>
                      <a:pt x="139" y="342"/>
                      <a:pt x="138" y="339"/>
                      <a:pt x="137" y="335"/>
                    </a:cubicBezTo>
                    <a:cubicBezTo>
                      <a:pt x="141" y="331"/>
                      <a:pt x="136" y="327"/>
                      <a:pt x="137" y="321"/>
                    </a:cubicBezTo>
                    <a:cubicBezTo>
                      <a:pt x="129" y="328"/>
                      <a:pt x="124" y="333"/>
                      <a:pt x="118" y="338"/>
                    </a:cubicBezTo>
                    <a:cubicBezTo>
                      <a:pt x="113" y="339"/>
                      <a:pt x="110" y="344"/>
                      <a:pt x="104" y="342"/>
                    </a:cubicBezTo>
                    <a:cubicBezTo>
                      <a:pt x="105" y="338"/>
                      <a:pt x="106" y="335"/>
                      <a:pt x="106" y="331"/>
                    </a:cubicBezTo>
                    <a:cubicBezTo>
                      <a:pt x="106" y="327"/>
                      <a:pt x="107" y="322"/>
                      <a:pt x="104" y="320"/>
                    </a:cubicBezTo>
                    <a:cubicBezTo>
                      <a:pt x="100" y="317"/>
                      <a:pt x="97" y="322"/>
                      <a:pt x="93" y="324"/>
                    </a:cubicBezTo>
                    <a:cubicBezTo>
                      <a:pt x="90" y="326"/>
                      <a:pt x="86" y="329"/>
                      <a:pt x="81" y="329"/>
                    </a:cubicBezTo>
                    <a:cubicBezTo>
                      <a:pt x="82" y="325"/>
                      <a:pt x="82" y="321"/>
                      <a:pt x="77" y="321"/>
                    </a:cubicBezTo>
                    <a:cubicBezTo>
                      <a:pt x="77" y="318"/>
                      <a:pt x="77" y="314"/>
                      <a:pt x="77" y="311"/>
                    </a:cubicBezTo>
                    <a:cubicBezTo>
                      <a:pt x="68" y="305"/>
                      <a:pt x="64" y="296"/>
                      <a:pt x="59" y="287"/>
                    </a:cubicBezTo>
                    <a:cubicBezTo>
                      <a:pt x="60" y="285"/>
                      <a:pt x="63" y="283"/>
                      <a:pt x="60" y="280"/>
                    </a:cubicBezTo>
                    <a:cubicBezTo>
                      <a:pt x="64" y="273"/>
                      <a:pt x="64" y="269"/>
                      <a:pt x="54" y="270"/>
                    </a:cubicBezTo>
                    <a:cubicBezTo>
                      <a:pt x="47" y="271"/>
                      <a:pt x="39" y="271"/>
                      <a:pt x="32" y="266"/>
                    </a:cubicBezTo>
                    <a:cubicBezTo>
                      <a:pt x="35" y="263"/>
                      <a:pt x="37" y="259"/>
                      <a:pt x="39" y="256"/>
                    </a:cubicBezTo>
                    <a:cubicBezTo>
                      <a:pt x="42" y="253"/>
                      <a:pt x="49" y="250"/>
                      <a:pt x="43" y="245"/>
                    </a:cubicBezTo>
                    <a:cubicBezTo>
                      <a:pt x="39" y="241"/>
                      <a:pt x="34" y="240"/>
                      <a:pt x="29" y="246"/>
                    </a:cubicBezTo>
                    <a:cubicBezTo>
                      <a:pt x="29" y="245"/>
                      <a:pt x="29" y="245"/>
                      <a:pt x="29" y="245"/>
                    </a:cubicBezTo>
                    <a:cubicBezTo>
                      <a:pt x="22" y="240"/>
                      <a:pt x="20" y="233"/>
                      <a:pt x="21" y="225"/>
                    </a:cubicBezTo>
                    <a:cubicBezTo>
                      <a:pt x="22" y="225"/>
                      <a:pt x="24" y="224"/>
                      <a:pt x="25" y="224"/>
                    </a:cubicBezTo>
                    <a:cubicBezTo>
                      <a:pt x="30" y="224"/>
                      <a:pt x="33" y="222"/>
                      <a:pt x="34" y="217"/>
                    </a:cubicBezTo>
                    <a:cubicBezTo>
                      <a:pt x="34" y="213"/>
                      <a:pt x="29" y="214"/>
                      <a:pt x="26" y="213"/>
                    </a:cubicBezTo>
                    <a:cubicBezTo>
                      <a:pt x="18" y="210"/>
                      <a:pt x="10" y="208"/>
                      <a:pt x="0" y="206"/>
                    </a:cubicBezTo>
                    <a:cubicBezTo>
                      <a:pt x="10" y="199"/>
                      <a:pt x="15" y="191"/>
                      <a:pt x="6" y="181"/>
                    </a:cubicBezTo>
                    <a:cubicBezTo>
                      <a:pt x="5" y="180"/>
                      <a:pt x="6" y="178"/>
                      <a:pt x="6" y="176"/>
                    </a:cubicBezTo>
                    <a:cubicBezTo>
                      <a:pt x="8" y="176"/>
                      <a:pt x="9" y="176"/>
                      <a:pt x="10" y="175"/>
                    </a:cubicBezTo>
                    <a:cubicBezTo>
                      <a:pt x="18" y="176"/>
                      <a:pt x="23" y="170"/>
                      <a:pt x="29" y="167"/>
                    </a:cubicBezTo>
                    <a:cubicBezTo>
                      <a:pt x="37" y="162"/>
                      <a:pt x="43" y="158"/>
                      <a:pt x="31" y="151"/>
                    </a:cubicBezTo>
                    <a:cubicBezTo>
                      <a:pt x="27" y="148"/>
                      <a:pt x="23" y="143"/>
                      <a:pt x="22" y="139"/>
                    </a:cubicBezTo>
                    <a:cubicBezTo>
                      <a:pt x="20" y="132"/>
                      <a:pt x="16" y="132"/>
                      <a:pt x="11" y="133"/>
                    </a:cubicBezTo>
                    <a:cubicBezTo>
                      <a:pt x="9" y="129"/>
                      <a:pt x="8" y="129"/>
                      <a:pt x="15" y="125"/>
                    </a:cubicBezTo>
                    <a:cubicBezTo>
                      <a:pt x="20" y="123"/>
                      <a:pt x="24" y="121"/>
                      <a:pt x="17" y="118"/>
                    </a:cubicBezTo>
                    <a:cubicBezTo>
                      <a:pt x="7" y="113"/>
                      <a:pt x="11" y="110"/>
                      <a:pt x="18" y="107"/>
                    </a:cubicBezTo>
                    <a:cubicBezTo>
                      <a:pt x="22" y="105"/>
                      <a:pt x="25" y="102"/>
                      <a:pt x="30" y="103"/>
                    </a:cubicBezTo>
                    <a:cubicBezTo>
                      <a:pt x="35" y="101"/>
                      <a:pt x="39" y="102"/>
                      <a:pt x="44" y="103"/>
                    </a:cubicBezTo>
                    <a:cubicBezTo>
                      <a:pt x="47" y="104"/>
                      <a:pt x="51" y="105"/>
                      <a:pt x="53" y="102"/>
                    </a:cubicBezTo>
                    <a:cubicBezTo>
                      <a:pt x="56" y="99"/>
                      <a:pt x="51" y="97"/>
                      <a:pt x="49" y="94"/>
                    </a:cubicBezTo>
                    <a:cubicBezTo>
                      <a:pt x="46" y="90"/>
                      <a:pt x="43" y="85"/>
                      <a:pt x="40" y="81"/>
                    </a:cubicBezTo>
                    <a:close/>
                    <a:moveTo>
                      <a:pt x="281" y="164"/>
                    </a:moveTo>
                    <a:cubicBezTo>
                      <a:pt x="273" y="158"/>
                      <a:pt x="272" y="151"/>
                      <a:pt x="276" y="142"/>
                    </a:cubicBezTo>
                    <a:cubicBezTo>
                      <a:pt x="285" y="138"/>
                      <a:pt x="290" y="130"/>
                      <a:pt x="298" y="120"/>
                    </a:cubicBezTo>
                    <a:cubicBezTo>
                      <a:pt x="289" y="122"/>
                      <a:pt x="284" y="123"/>
                      <a:pt x="278" y="125"/>
                    </a:cubicBezTo>
                    <a:cubicBezTo>
                      <a:pt x="275" y="125"/>
                      <a:pt x="269" y="122"/>
                      <a:pt x="269" y="129"/>
                    </a:cubicBezTo>
                    <a:cubicBezTo>
                      <a:pt x="268" y="126"/>
                      <a:pt x="260" y="128"/>
                      <a:pt x="261" y="123"/>
                    </a:cubicBezTo>
                    <a:cubicBezTo>
                      <a:pt x="262" y="118"/>
                      <a:pt x="260" y="116"/>
                      <a:pt x="255" y="116"/>
                    </a:cubicBezTo>
                    <a:cubicBezTo>
                      <a:pt x="251" y="115"/>
                      <a:pt x="251" y="112"/>
                      <a:pt x="250" y="109"/>
                    </a:cubicBezTo>
                    <a:cubicBezTo>
                      <a:pt x="249" y="103"/>
                      <a:pt x="246" y="99"/>
                      <a:pt x="239" y="100"/>
                    </a:cubicBezTo>
                    <a:cubicBezTo>
                      <a:pt x="235" y="100"/>
                      <a:pt x="233" y="98"/>
                      <a:pt x="230" y="96"/>
                    </a:cubicBezTo>
                    <a:cubicBezTo>
                      <a:pt x="224" y="91"/>
                      <a:pt x="214" y="82"/>
                      <a:pt x="212" y="83"/>
                    </a:cubicBezTo>
                    <a:cubicBezTo>
                      <a:pt x="201" y="90"/>
                      <a:pt x="192" y="74"/>
                      <a:pt x="183" y="84"/>
                    </a:cubicBezTo>
                    <a:cubicBezTo>
                      <a:pt x="177" y="78"/>
                      <a:pt x="172" y="77"/>
                      <a:pt x="167" y="85"/>
                    </a:cubicBezTo>
                    <a:cubicBezTo>
                      <a:pt x="166" y="86"/>
                      <a:pt x="164" y="85"/>
                      <a:pt x="163" y="83"/>
                    </a:cubicBezTo>
                    <a:cubicBezTo>
                      <a:pt x="158" y="74"/>
                      <a:pt x="154" y="79"/>
                      <a:pt x="151" y="85"/>
                    </a:cubicBezTo>
                    <a:cubicBezTo>
                      <a:pt x="149" y="88"/>
                      <a:pt x="147" y="90"/>
                      <a:pt x="144" y="88"/>
                    </a:cubicBezTo>
                    <a:cubicBezTo>
                      <a:pt x="139" y="86"/>
                      <a:pt x="137" y="88"/>
                      <a:pt x="136" y="93"/>
                    </a:cubicBezTo>
                    <a:cubicBezTo>
                      <a:pt x="135" y="95"/>
                      <a:pt x="133" y="96"/>
                      <a:pt x="130" y="96"/>
                    </a:cubicBezTo>
                    <a:cubicBezTo>
                      <a:pt x="121" y="95"/>
                      <a:pt x="116" y="98"/>
                      <a:pt x="115" y="107"/>
                    </a:cubicBezTo>
                    <a:cubicBezTo>
                      <a:pt x="115" y="111"/>
                      <a:pt x="110" y="110"/>
                      <a:pt x="109" y="111"/>
                    </a:cubicBezTo>
                    <a:cubicBezTo>
                      <a:pt x="102" y="119"/>
                      <a:pt x="92" y="124"/>
                      <a:pt x="89" y="135"/>
                    </a:cubicBezTo>
                    <a:cubicBezTo>
                      <a:pt x="87" y="142"/>
                      <a:pt x="89" y="149"/>
                      <a:pt x="85" y="154"/>
                    </a:cubicBezTo>
                    <a:cubicBezTo>
                      <a:pt x="78" y="161"/>
                      <a:pt x="81" y="168"/>
                      <a:pt x="82" y="175"/>
                    </a:cubicBezTo>
                    <a:cubicBezTo>
                      <a:pt x="83" y="182"/>
                      <a:pt x="84" y="190"/>
                      <a:pt x="82" y="196"/>
                    </a:cubicBezTo>
                    <a:cubicBezTo>
                      <a:pt x="81" y="203"/>
                      <a:pt x="82" y="206"/>
                      <a:pt x="85" y="212"/>
                    </a:cubicBezTo>
                    <a:cubicBezTo>
                      <a:pt x="88" y="219"/>
                      <a:pt x="98" y="220"/>
                      <a:pt x="99" y="227"/>
                    </a:cubicBezTo>
                    <a:cubicBezTo>
                      <a:pt x="99" y="236"/>
                      <a:pt x="101" y="242"/>
                      <a:pt x="108" y="248"/>
                    </a:cubicBezTo>
                    <a:cubicBezTo>
                      <a:pt x="112" y="252"/>
                      <a:pt x="116" y="256"/>
                      <a:pt x="120" y="259"/>
                    </a:cubicBezTo>
                    <a:cubicBezTo>
                      <a:pt x="131" y="268"/>
                      <a:pt x="140" y="275"/>
                      <a:pt x="155" y="268"/>
                    </a:cubicBezTo>
                    <a:cubicBezTo>
                      <a:pt x="159" y="266"/>
                      <a:pt x="159" y="271"/>
                      <a:pt x="159" y="273"/>
                    </a:cubicBezTo>
                    <a:cubicBezTo>
                      <a:pt x="160" y="282"/>
                      <a:pt x="167" y="282"/>
                      <a:pt x="173" y="281"/>
                    </a:cubicBezTo>
                    <a:cubicBezTo>
                      <a:pt x="181" y="279"/>
                      <a:pt x="192" y="283"/>
                      <a:pt x="196" y="270"/>
                    </a:cubicBezTo>
                    <a:cubicBezTo>
                      <a:pt x="197" y="267"/>
                      <a:pt x="202" y="270"/>
                      <a:pt x="205" y="271"/>
                    </a:cubicBezTo>
                    <a:cubicBezTo>
                      <a:pt x="220" y="277"/>
                      <a:pt x="226" y="275"/>
                      <a:pt x="231" y="259"/>
                    </a:cubicBezTo>
                    <a:cubicBezTo>
                      <a:pt x="233" y="254"/>
                      <a:pt x="236" y="255"/>
                      <a:pt x="240" y="254"/>
                    </a:cubicBezTo>
                    <a:cubicBezTo>
                      <a:pt x="248" y="252"/>
                      <a:pt x="260" y="252"/>
                      <a:pt x="260" y="242"/>
                    </a:cubicBezTo>
                    <a:cubicBezTo>
                      <a:pt x="259" y="228"/>
                      <a:pt x="269" y="223"/>
                      <a:pt x="276" y="215"/>
                    </a:cubicBezTo>
                    <a:cubicBezTo>
                      <a:pt x="279" y="211"/>
                      <a:pt x="282" y="208"/>
                      <a:pt x="279" y="204"/>
                    </a:cubicBezTo>
                    <a:cubicBezTo>
                      <a:pt x="273" y="193"/>
                      <a:pt x="282" y="188"/>
                      <a:pt x="287" y="181"/>
                    </a:cubicBezTo>
                    <a:cubicBezTo>
                      <a:pt x="292" y="178"/>
                      <a:pt x="299" y="177"/>
                      <a:pt x="303" y="170"/>
                    </a:cubicBezTo>
                    <a:cubicBezTo>
                      <a:pt x="295" y="167"/>
                      <a:pt x="289" y="164"/>
                      <a:pt x="281" y="164"/>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77" name="Freeform 108">
                <a:extLst>
                  <a:ext uri="{FF2B5EF4-FFF2-40B4-BE49-F238E27FC236}">
                    <a16:creationId xmlns:a16="http://schemas.microsoft.com/office/drawing/2014/main" id="{02C74057-C2E5-AAB9-2B1A-EB0C5957D4A5}"/>
                  </a:ext>
                </a:extLst>
              </p:cNvPr>
              <p:cNvSpPr>
                <a:spLocks noEditPoints="1"/>
              </p:cNvSpPr>
              <p:nvPr/>
            </p:nvSpPr>
            <p:spPr bwMode="auto">
              <a:xfrm>
                <a:off x="4704" y="2051"/>
                <a:ext cx="594" cy="488"/>
              </a:xfrm>
              <a:custGeom>
                <a:avLst/>
                <a:gdLst>
                  <a:gd name="T0" fmla="*/ 297 w 523"/>
                  <a:gd name="T1" fmla="*/ 141 h 430"/>
                  <a:gd name="T2" fmla="*/ 422 w 523"/>
                  <a:gd name="T3" fmla="*/ 264 h 430"/>
                  <a:gd name="T4" fmla="*/ 368 w 523"/>
                  <a:gd name="T5" fmla="*/ 58 h 430"/>
                  <a:gd name="T6" fmla="*/ 424 w 523"/>
                  <a:gd name="T7" fmla="*/ 201 h 430"/>
                  <a:gd name="T8" fmla="*/ 436 w 523"/>
                  <a:gd name="T9" fmla="*/ 201 h 430"/>
                  <a:gd name="T10" fmla="*/ 447 w 523"/>
                  <a:gd name="T11" fmla="*/ 276 h 430"/>
                  <a:gd name="T12" fmla="*/ 471 w 523"/>
                  <a:gd name="T13" fmla="*/ 332 h 430"/>
                  <a:gd name="T14" fmla="*/ 492 w 523"/>
                  <a:gd name="T15" fmla="*/ 333 h 430"/>
                  <a:gd name="T16" fmla="*/ 517 w 523"/>
                  <a:gd name="T17" fmla="*/ 365 h 430"/>
                  <a:gd name="T18" fmla="*/ 512 w 523"/>
                  <a:gd name="T19" fmla="*/ 429 h 430"/>
                  <a:gd name="T20" fmla="*/ 451 w 523"/>
                  <a:gd name="T21" fmla="*/ 404 h 430"/>
                  <a:gd name="T22" fmla="*/ 433 w 523"/>
                  <a:gd name="T23" fmla="*/ 376 h 430"/>
                  <a:gd name="T24" fmla="*/ 419 w 523"/>
                  <a:gd name="T25" fmla="*/ 360 h 430"/>
                  <a:gd name="T26" fmla="*/ 395 w 523"/>
                  <a:gd name="T27" fmla="*/ 339 h 430"/>
                  <a:gd name="T28" fmla="*/ 440 w 523"/>
                  <a:gd name="T29" fmla="*/ 320 h 430"/>
                  <a:gd name="T30" fmla="*/ 288 w 523"/>
                  <a:gd name="T31" fmla="*/ 159 h 430"/>
                  <a:gd name="T32" fmla="*/ 139 w 523"/>
                  <a:gd name="T33" fmla="*/ 175 h 430"/>
                  <a:gd name="T34" fmla="*/ 14 w 523"/>
                  <a:gd name="T35" fmla="*/ 51 h 430"/>
                  <a:gd name="T36" fmla="*/ 0 w 523"/>
                  <a:gd name="T37" fmla="*/ 18 h 430"/>
                  <a:gd name="T38" fmla="*/ 147 w 523"/>
                  <a:gd name="T39" fmla="*/ 0 h 430"/>
                  <a:gd name="T40" fmla="*/ 175 w 523"/>
                  <a:gd name="T41" fmla="*/ 33 h 430"/>
                  <a:gd name="T42" fmla="*/ 188 w 523"/>
                  <a:gd name="T43" fmla="*/ 75 h 430"/>
                  <a:gd name="T44" fmla="*/ 187 w 523"/>
                  <a:gd name="T45" fmla="*/ 49 h 430"/>
                  <a:gd name="T46" fmla="*/ 212 w 523"/>
                  <a:gd name="T47" fmla="*/ 51 h 430"/>
                  <a:gd name="T48" fmla="*/ 225 w 523"/>
                  <a:gd name="T49" fmla="*/ 70 h 430"/>
                  <a:gd name="T50" fmla="*/ 245 w 523"/>
                  <a:gd name="T51" fmla="*/ 69 h 430"/>
                  <a:gd name="T52" fmla="*/ 256 w 523"/>
                  <a:gd name="T53" fmla="*/ 77 h 430"/>
                  <a:gd name="T54" fmla="*/ 281 w 523"/>
                  <a:gd name="T55" fmla="*/ 137 h 430"/>
                  <a:gd name="T56" fmla="*/ 284 w 523"/>
                  <a:gd name="T57" fmla="*/ 140 h 430"/>
                  <a:gd name="T58" fmla="*/ 203 w 523"/>
                  <a:gd name="T59" fmla="*/ 136 h 430"/>
                  <a:gd name="T60" fmla="*/ 183 w 523"/>
                  <a:gd name="T61" fmla="*/ 143 h 430"/>
                  <a:gd name="T62" fmla="*/ 143 w 523"/>
                  <a:gd name="T63" fmla="*/ 65 h 430"/>
                  <a:gd name="T64" fmla="*/ 87 w 523"/>
                  <a:gd name="T65" fmla="*/ 70 h 430"/>
                  <a:gd name="T66" fmla="*/ 102 w 523"/>
                  <a:gd name="T67" fmla="*/ 73 h 430"/>
                  <a:gd name="T68" fmla="*/ 194 w 523"/>
                  <a:gd name="T69" fmla="*/ 178 h 430"/>
                  <a:gd name="T70" fmla="*/ 173 w 523"/>
                  <a:gd name="T71" fmla="*/ 170 h 430"/>
                  <a:gd name="T72" fmla="*/ 241 w 523"/>
                  <a:gd name="T73" fmla="*/ 103 h 430"/>
                  <a:gd name="T74" fmla="*/ 249 w 523"/>
                  <a:gd name="T75" fmla="*/ 100 h 430"/>
                  <a:gd name="T76" fmla="*/ 257 w 523"/>
                  <a:gd name="T77" fmla="*/ 162 h 430"/>
                  <a:gd name="T78" fmla="*/ 254 w 523"/>
                  <a:gd name="T79" fmla="*/ 173 h 430"/>
                  <a:gd name="T80" fmla="*/ 280 w 523"/>
                  <a:gd name="T81" fmla="*/ 91 h 430"/>
                  <a:gd name="T82" fmla="*/ 256 w 523"/>
                  <a:gd name="T83" fmla="*/ 118 h 430"/>
                  <a:gd name="T84" fmla="*/ 236 w 523"/>
                  <a:gd name="T85" fmla="*/ 129 h 430"/>
                  <a:gd name="T86" fmla="*/ 148 w 523"/>
                  <a:gd name="T87" fmla="*/ 160 h 430"/>
                  <a:gd name="T88" fmla="*/ 207 w 523"/>
                  <a:gd name="T89" fmla="*/ 149 h 430"/>
                  <a:gd name="T90" fmla="*/ 210 w 523"/>
                  <a:gd name="T91" fmla="*/ 137 h 430"/>
                  <a:gd name="T92" fmla="*/ 207 w 523"/>
                  <a:gd name="T93" fmla="*/ 134 h 430"/>
                  <a:gd name="T94" fmla="*/ 193 w 523"/>
                  <a:gd name="T95" fmla="*/ 165 h 430"/>
                  <a:gd name="T96" fmla="*/ 194 w 523"/>
                  <a:gd name="T97" fmla="*/ 163 h 430"/>
                  <a:gd name="T98" fmla="*/ 155 w 523"/>
                  <a:gd name="T99" fmla="*/ 71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23" h="430">
                    <a:moveTo>
                      <a:pt x="279" y="61"/>
                    </a:moveTo>
                    <a:cubicBezTo>
                      <a:pt x="282" y="64"/>
                      <a:pt x="276" y="76"/>
                      <a:pt x="288" y="70"/>
                    </a:cubicBezTo>
                    <a:cubicBezTo>
                      <a:pt x="300" y="93"/>
                      <a:pt x="308" y="116"/>
                      <a:pt x="297" y="141"/>
                    </a:cubicBezTo>
                    <a:cubicBezTo>
                      <a:pt x="295" y="147"/>
                      <a:pt x="300" y="148"/>
                      <a:pt x="303" y="150"/>
                    </a:cubicBezTo>
                    <a:cubicBezTo>
                      <a:pt x="316" y="160"/>
                      <a:pt x="330" y="169"/>
                      <a:pt x="342" y="179"/>
                    </a:cubicBezTo>
                    <a:cubicBezTo>
                      <a:pt x="372" y="202"/>
                      <a:pt x="398" y="230"/>
                      <a:pt x="422" y="264"/>
                    </a:cubicBezTo>
                    <a:cubicBezTo>
                      <a:pt x="399" y="191"/>
                      <a:pt x="377" y="121"/>
                      <a:pt x="347" y="54"/>
                    </a:cubicBezTo>
                    <a:cubicBezTo>
                      <a:pt x="347" y="50"/>
                      <a:pt x="347" y="47"/>
                      <a:pt x="347" y="44"/>
                    </a:cubicBezTo>
                    <a:cubicBezTo>
                      <a:pt x="358" y="43"/>
                      <a:pt x="361" y="54"/>
                      <a:pt x="368" y="58"/>
                    </a:cubicBezTo>
                    <a:cubicBezTo>
                      <a:pt x="387" y="105"/>
                      <a:pt x="404" y="153"/>
                      <a:pt x="420" y="201"/>
                    </a:cubicBezTo>
                    <a:cubicBezTo>
                      <a:pt x="420" y="202"/>
                      <a:pt x="420" y="206"/>
                      <a:pt x="424" y="204"/>
                    </a:cubicBezTo>
                    <a:cubicBezTo>
                      <a:pt x="424" y="204"/>
                      <a:pt x="424" y="202"/>
                      <a:pt x="424" y="201"/>
                    </a:cubicBezTo>
                    <a:cubicBezTo>
                      <a:pt x="424" y="199"/>
                      <a:pt x="424" y="198"/>
                      <a:pt x="424" y="197"/>
                    </a:cubicBezTo>
                    <a:cubicBezTo>
                      <a:pt x="423" y="197"/>
                      <a:pt x="423" y="196"/>
                      <a:pt x="423" y="196"/>
                    </a:cubicBezTo>
                    <a:cubicBezTo>
                      <a:pt x="429" y="195"/>
                      <a:pt x="433" y="198"/>
                      <a:pt x="436" y="201"/>
                    </a:cubicBezTo>
                    <a:cubicBezTo>
                      <a:pt x="437" y="215"/>
                      <a:pt x="438" y="229"/>
                      <a:pt x="438" y="242"/>
                    </a:cubicBezTo>
                    <a:cubicBezTo>
                      <a:pt x="437" y="248"/>
                      <a:pt x="432" y="254"/>
                      <a:pt x="439" y="259"/>
                    </a:cubicBezTo>
                    <a:cubicBezTo>
                      <a:pt x="441" y="265"/>
                      <a:pt x="443" y="271"/>
                      <a:pt x="447" y="276"/>
                    </a:cubicBezTo>
                    <a:cubicBezTo>
                      <a:pt x="447" y="277"/>
                      <a:pt x="448" y="277"/>
                      <a:pt x="449" y="278"/>
                    </a:cubicBezTo>
                    <a:cubicBezTo>
                      <a:pt x="448" y="295"/>
                      <a:pt x="457" y="310"/>
                      <a:pt x="461" y="327"/>
                    </a:cubicBezTo>
                    <a:cubicBezTo>
                      <a:pt x="462" y="331"/>
                      <a:pt x="467" y="333"/>
                      <a:pt x="471" y="332"/>
                    </a:cubicBezTo>
                    <a:cubicBezTo>
                      <a:pt x="474" y="332"/>
                      <a:pt x="471" y="328"/>
                      <a:pt x="471" y="325"/>
                    </a:cubicBezTo>
                    <a:cubicBezTo>
                      <a:pt x="472" y="324"/>
                      <a:pt x="473" y="324"/>
                      <a:pt x="473" y="323"/>
                    </a:cubicBezTo>
                    <a:cubicBezTo>
                      <a:pt x="480" y="327"/>
                      <a:pt x="486" y="330"/>
                      <a:pt x="492" y="333"/>
                    </a:cubicBezTo>
                    <a:cubicBezTo>
                      <a:pt x="493" y="334"/>
                      <a:pt x="494" y="335"/>
                      <a:pt x="494" y="335"/>
                    </a:cubicBezTo>
                    <a:cubicBezTo>
                      <a:pt x="504" y="341"/>
                      <a:pt x="513" y="346"/>
                      <a:pt x="519" y="355"/>
                    </a:cubicBezTo>
                    <a:cubicBezTo>
                      <a:pt x="514" y="357"/>
                      <a:pt x="515" y="361"/>
                      <a:pt x="517" y="365"/>
                    </a:cubicBezTo>
                    <a:cubicBezTo>
                      <a:pt x="522" y="374"/>
                      <a:pt x="523" y="383"/>
                      <a:pt x="521" y="393"/>
                    </a:cubicBezTo>
                    <a:cubicBezTo>
                      <a:pt x="519" y="401"/>
                      <a:pt x="515" y="408"/>
                      <a:pt x="517" y="417"/>
                    </a:cubicBezTo>
                    <a:cubicBezTo>
                      <a:pt x="517" y="418"/>
                      <a:pt x="519" y="430"/>
                      <a:pt x="512" y="429"/>
                    </a:cubicBezTo>
                    <a:cubicBezTo>
                      <a:pt x="497" y="426"/>
                      <a:pt x="480" y="428"/>
                      <a:pt x="467" y="418"/>
                    </a:cubicBezTo>
                    <a:cubicBezTo>
                      <a:pt x="467" y="410"/>
                      <a:pt x="460" y="410"/>
                      <a:pt x="456" y="408"/>
                    </a:cubicBezTo>
                    <a:cubicBezTo>
                      <a:pt x="456" y="405"/>
                      <a:pt x="455" y="403"/>
                      <a:pt x="451" y="404"/>
                    </a:cubicBezTo>
                    <a:cubicBezTo>
                      <a:pt x="451" y="392"/>
                      <a:pt x="464" y="385"/>
                      <a:pt x="461" y="373"/>
                    </a:cubicBezTo>
                    <a:cubicBezTo>
                      <a:pt x="456" y="374"/>
                      <a:pt x="452" y="376"/>
                      <a:pt x="447" y="377"/>
                    </a:cubicBezTo>
                    <a:cubicBezTo>
                      <a:pt x="442" y="377"/>
                      <a:pt x="436" y="379"/>
                      <a:pt x="433" y="376"/>
                    </a:cubicBezTo>
                    <a:cubicBezTo>
                      <a:pt x="430" y="371"/>
                      <a:pt x="436" y="367"/>
                      <a:pt x="438" y="363"/>
                    </a:cubicBezTo>
                    <a:cubicBezTo>
                      <a:pt x="438" y="363"/>
                      <a:pt x="437" y="362"/>
                      <a:pt x="437" y="360"/>
                    </a:cubicBezTo>
                    <a:cubicBezTo>
                      <a:pt x="431" y="360"/>
                      <a:pt x="425" y="360"/>
                      <a:pt x="419" y="360"/>
                    </a:cubicBezTo>
                    <a:cubicBezTo>
                      <a:pt x="420" y="353"/>
                      <a:pt x="414" y="356"/>
                      <a:pt x="410" y="355"/>
                    </a:cubicBezTo>
                    <a:cubicBezTo>
                      <a:pt x="408" y="347"/>
                      <a:pt x="412" y="341"/>
                      <a:pt x="417" y="332"/>
                    </a:cubicBezTo>
                    <a:cubicBezTo>
                      <a:pt x="408" y="335"/>
                      <a:pt x="401" y="336"/>
                      <a:pt x="395" y="339"/>
                    </a:cubicBezTo>
                    <a:cubicBezTo>
                      <a:pt x="391" y="341"/>
                      <a:pt x="389" y="340"/>
                      <a:pt x="387" y="335"/>
                    </a:cubicBezTo>
                    <a:cubicBezTo>
                      <a:pt x="399" y="327"/>
                      <a:pt x="386" y="319"/>
                      <a:pt x="387" y="310"/>
                    </a:cubicBezTo>
                    <a:cubicBezTo>
                      <a:pt x="404" y="311"/>
                      <a:pt x="421" y="315"/>
                      <a:pt x="440" y="320"/>
                    </a:cubicBezTo>
                    <a:cubicBezTo>
                      <a:pt x="437" y="298"/>
                      <a:pt x="426" y="282"/>
                      <a:pt x="415" y="266"/>
                    </a:cubicBezTo>
                    <a:cubicBezTo>
                      <a:pt x="383" y="222"/>
                      <a:pt x="342" y="188"/>
                      <a:pt x="298" y="158"/>
                    </a:cubicBezTo>
                    <a:cubicBezTo>
                      <a:pt x="294" y="155"/>
                      <a:pt x="291" y="155"/>
                      <a:pt x="288" y="159"/>
                    </a:cubicBezTo>
                    <a:cubicBezTo>
                      <a:pt x="255" y="199"/>
                      <a:pt x="213" y="205"/>
                      <a:pt x="165" y="195"/>
                    </a:cubicBezTo>
                    <a:cubicBezTo>
                      <a:pt x="151" y="192"/>
                      <a:pt x="137" y="190"/>
                      <a:pt x="124" y="182"/>
                    </a:cubicBezTo>
                    <a:cubicBezTo>
                      <a:pt x="128" y="177"/>
                      <a:pt x="133" y="179"/>
                      <a:pt x="139" y="175"/>
                    </a:cubicBezTo>
                    <a:cubicBezTo>
                      <a:pt x="116" y="160"/>
                      <a:pt x="95" y="146"/>
                      <a:pt x="70" y="130"/>
                    </a:cubicBezTo>
                    <a:cubicBezTo>
                      <a:pt x="81" y="129"/>
                      <a:pt x="88" y="128"/>
                      <a:pt x="98" y="127"/>
                    </a:cubicBezTo>
                    <a:cubicBezTo>
                      <a:pt x="63" y="107"/>
                      <a:pt x="35" y="82"/>
                      <a:pt x="14" y="51"/>
                    </a:cubicBezTo>
                    <a:cubicBezTo>
                      <a:pt x="16" y="48"/>
                      <a:pt x="18" y="48"/>
                      <a:pt x="20" y="48"/>
                    </a:cubicBezTo>
                    <a:cubicBezTo>
                      <a:pt x="21" y="47"/>
                      <a:pt x="23" y="47"/>
                      <a:pt x="26" y="47"/>
                    </a:cubicBezTo>
                    <a:cubicBezTo>
                      <a:pt x="19" y="36"/>
                      <a:pt x="9" y="29"/>
                      <a:pt x="0" y="18"/>
                    </a:cubicBezTo>
                    <a:cubicBezTo>
                      <a:pt x="40" y="10"/>
                      <a:pt x="77" y="4"/>
                      <a:pt x="116" y="8"/>
                    </a:cubicBezTo>
                    <a:cubicBezTo>
                      <a:pt x="131" y="11"/>
                      <a:pt x="130" y="11"/>
                      <a:pt x="139" y="3"/>
                    </a:cubicBezTo>
                    <a:cubicBezTo>
                      <a:pt x="141" y="1"/>
                      <a:pt x="144" y="0"/>
                      <a:pt x="147" y="0"/>
                    </a:cubicBezTo>
                    <a:cubicBezTo>
                      <a:pt x="153" y="0"/>
                      <a:pt x="159" y="0"/>
                      <a:pt x="166" y="0"/>
                    </a:cubicBezTo>
                    <a:cubicBezTo>
                      <a:pt x="169" y="3"/>
                      <a:pt x="166" y="5"/>
                      <a:pt x="165" y="7"/>
                    </a:cubicBezTo>
                    <a:cubicBezTo>
                      <a:pt x="155" y="21"/>
                      <a:pt x="157" y="28"/>
                      <a:pt x="175" y="33"/>
                    </a:cubicBezTo>
                    <a:cubicBezTo>
                      <a:pt x="177" y="46"/>
                      <a:pt x="163" y="61"/>
                      <a:pt x="182" y="71"/>
                    </a:cubicBezTo>
                    <a:cubicBezTo>
                      <a:pt x="182" y="71"/>
                      <a:pt x="182" y="71"/>
                      <a:pt x="182" y="72"/>
                    </a:cubicBezTo>
                    <a:cubicBezTo>
                      <a:pt x="182" y="77"/>
                      <a:pt x="186" y="75"/>
                      <a:pt x="188" y="75"/>
                    </a:cubicBezTo>
                    <a:cubicBezTo>
                      <a:pt x="193" y="74"/>
                      <a:pt x="191" y="71"/>
                      <a:pt x="190" y="68"/>
                    </a:cubicBezTo>
                    <a:cubicBezTo>
                      <a:pt x="189" y="62"/>
                      <a:pt x="183" y="58"/>
                      <a:pt x="183" y="51"/>
                    </a:cubicBezTo>
                    <a:cubicBezTo>
                      <a:pt x="184" y="51"/>
                      <a:pt x="186" y="50"/>
                      <a:pt x="187" y="49"/>
                    </a:cubicBezTo>
                    <a:cubicBezTo>
                      <a:pt x="192" y="49"/>
                      <a:pt x="196" y="46"/>
                      <a:pt x="199" y="44"/>
                    </a:cubicBezTo>
                    <a:cubicBezTo>
                      <a:pt x="203" y="42"/>
                      <a:pt x="206" y="37"/>
                      <a:pt x="210" y="40"/>
                    </a:cubicBezTo>
                    <a:cubicBezTo>
                      <a:pt x="213" y="42"/>
                      <a:pt x="212" y="47"/>
                      <a:pt x="212" y="51"/>
                    </a:cubicBezTo>
                    <a:cubicBezTo>
                      <a:pt x="212" y="55"/>
                      <a:pt x="211" y="58"/>
                      <a:pt x="210" y="62"/>
                    </a:cubicBezTo>
                    <a:cubicBezTo>
                      <a:pt x="216" y="64"/>
                      <a:pt x="219" y="59"/>
                      <a:pt x="224" y="58"/>
                    </a:cubicBezTo>
                    <a:cubicBezTo>
                      <a:pt x="224" y="61"/>
                      <a:pt x="224" y="65"/>
                      <a:pt x="225" y="70"/>
                    </a:cubicBezTo>
                    <a:cubicBezTo>
                      <a:pt x="232" y="65"/>
                      <a:pt x="238" y="60"/>
                      <a:pt x="243" y="55"/>
                    </a:cubicBezTo>
                    <a:cubicBezTo>
                      <a:pt x="244" y="59"/>
                      <a:pt x="245" y="62"/>
                      <a:pt x="245" y="65"/>
                    </a:cubicBezTo>
                    <a:cubicBezTo>
                      <a:pt x="244" y="66"/>
                      <a:pt x="243" y="68"/>
                      <a:pt x="245" y="69"/>
                    </a:cubicBezTo>
                    <a:cubicBezTo>
                      <a:pt x="247" y="69"/>
                      <a:pt x="248" y="67"/>
                      <a:pt x="248" y="65"/>
                    </a:cubicBezTo>
                    <a:cubicBezTo>
                      <a:pt x="249" y="62"/>
                      <a:pt x="252" y="60"/>
                      <a:pt x="255" y="60"/>
                    </a:cubicBezTo>
                    <a:cubicBezTo>
                      <a:pt x="255" y="65"/>
                      <a:pt x="256" y="71"/>
                      <a:pt x="256" y="77"/>
                    </a:cubicBezTo>
                    <a:cubicBezTo>
                      <a:pt x="267" y="74"/>
                      <a:pt x="269" y="62"/>
                      <a:pt x="279" y="61"/>
                    </a:cubicBezTo>
                    <a:close/>
                    <a:moveTo>
                      <a:pt x="282" y="138"/>
                    </a:moveTo>
                    <a:cubicBezTo>
                      <a:pt x="281" y="138"/>
                      <a:pt x="281" y="137"/>
                      <a:pt x="281" y="137"/>
                    </a:cubicBezTo>
                    <a:cubicBezTo>
                      <a:pt x="281" y="137"/>
                      <a:pt x="281" y="138"/>
                      <a:pt x="282" y="138"/>
                    </a:cubicBezTo>
                    <a:cubicBezTo>
                      <a:pt x="282" y="139"/>
                      <a:pt x="282" y="140"/>
                      <a:pt x="283" y="141"/>
                    </a:cubicBezTo>
                    <a:cubicBezTo>
                      <a:pt x="283" y="141"/>
                      <a:pt x="283" y="140"/>
                      <a:pt x="284" y="140"/>
                    </a:cubicBezTo>
                    <a:cubicBezTo>
                      <a:pt x="283" y="139"/>
                      <a:pt x="282" y="139"/>
                      <a:pt x="282" y="138"/>
                    </a:cubicBezTo>
                    <a:close/>
                    <a:moveTo>
                      <a:pt x="183" y="143"/>
                    </a:moveTo>
                    <a:cubicBezTo>
                      <a:pt x="190" y="143"/>
                      <a:pt x="195" y="138"/>
                      <a:pt x="203" y="136"/>
                    </a:cubicBezTo>
                    <a:cubicBezTo>
                      <a:pt x="188" y="133"/>
                      <a:pt x="188" y="133"/>
                      <a:pt x="183" y="142"/>
                    </a:cubicBezTo>
                    <a:cubicBezTo>
                      <a:pt x="178" y="143"/>
                      <a:pt x="172" y="141"/>
                      <a:pt x="166" y="147"/>
                    </a:cubicBezTo>
                    <a:cubicBezTo>
                      <a:pt x="173" y="147"/>
                      <a:pt x="178" y="146"/>
                      <a:pt x="183" y="143"/>
                    </a:cubicBezTo>
                    <a:close/>
                    <a:moveTo>
                      <a:pt x="108" y="73"/>
                    </a:moveTo>
                    <a:cubicBezTo>
                      <a:pt x="122" y="72"/>
                      <a:pt x="135" y="65"/>
                      <a:pt x="150" y="70"/>
                    </a:cubicBezTo>
                    <a:cubicBezTo>
                      <a:pt x="148" y="65"/>
                      <a:pt x="146" y="65"/>
                      <a:pt x="143" y="65"/>
                    </a:cubicBezTo>
                    <a:cubicBezTo>
                      <a:pt x="125" y="64"/>
                      <a:pt x="106" y="63"/>
                      <a:pt x="87" y="61"/>
                    </a:cubicBezTo>
                    <a:cubicBezTo>
                      <a:pt x="82" y="61"/>
                      <a:pt x="81" y="63"/>
                      <a:pt x="81" y="66"/>
                    </a:cubicBezTo>
                    <a:cubicBezTo>
                      <a:pt x="81" y="72"/>
                      <a:pt x="84" y="70"/>
                      <a:pt x="87" y="70"/>
                    </a:cubicBezTo>
                    <a:cubicBezTo>
                      <a:pt x="96" y="70"/>
                      <a:pt x="104" y="65"/>
                      <a:pt x="113" y="69"/>
                    </a:cubicBezTo>
                    <a:cubicBezTo>
                      <a:pt x="111" y="70"/>
                      <a:pt x="109" y="71"/>
                      <a:pt x="108" y="72"/>
                    </a:cubicBezTo>
                    <a:cubicBezTo>
                      <a:pt x="106" y="73"/>
                      <a:pt x="104" y="73"/>
                      <a:pt x="102" y="73"/>
                    </a:cubicBezTo>
                    <a:cubicBezTo>
                      <a:pt x="103" y="74"/>
                      <a:pt x="103" y="74"/>
                      <a:pt x="103" y="74"/>
                    </a:cubicBezTo>
                    <a:cubicBezTo>
                      <a:pt x="105" y="75"/>
                      <a:pt x="107" y="74"/>
                      <a:pt x="108" y="73"/>
                    </a:cubicBezTo>
                    <a:close/>
                    <a:moveTo>
                      <a:pt x="194" y="178"/>
                    </a:moveTo>
                    <a:cubicBezTo>
                      <a:pt x="190" y="183"/>
                      <a:pt x="184" y="179"/>
                      <a:pt x="180" y="186"/>
                    </a:cubicBezTo>
                    <a:cubicBezTo>
                      <a:pt x="204" y="187"/>
                      <a:pt x="226" y="181"/>
                      <a:pt x="247" y="173"/>
                    </a:cubicBezTo>
                    <a:cubicBezTo>
                      <a:pt x="222" y="182"/>
                      <a:pt x="197" y="174"/>
                      <a:pt x="173" y="170"/>
                    </a:cubicBezTo>
                    <a:cubicBezTo>
                      <a:pt x="178" y="177"/>
                      <a:pt x="187" y="175"/>
                      <a:pt x="194" y="178"/>
                    </a:cubicBezTo>
                    <a:close/>
                    <a:moveTo>
                      <a:pt x="227" y="80"/>
                    </a:moveTo>
                    <a:cubicBezTo>
                      <a:pt x="237" y="86"/>
                      <a:pt x="240" y="94"/>
                      <a:pt x="241" y="103"/>
                    </a:cubicBezTo>
                    <a:cubicBezTo>
                      <a:pt x="241" y="105"/>
                      <a:pt x="240" y="108"/>
                      <a:pt x="241" y="110"/>
                    </a:cubicBezTo>
                    <a:cubicBezTo>
                      <a:pt x="242" y="114"/>
                      <a:pt x="239" y="125"/>
                      <a:pt x="248" y="119"/>
                    </a:cubicBezTo>
                    <a:cubicBezTo>
                      <a:pt x="253" y="116"/>
                      <a:pt x="250" y="107"/>
                      <a:pt x="249" y="100"/>
                    </a:cubicBezTo>
                    <a:cubicBezTo>
                      <a:pt x="247" y="89"/>
                      <a:pt x="243" y="79"/>
                      <a:pt x="227" y="80"/>
                    </a:cubicBezTo>
                    <a:close/>
                    <a:moveTo>
                      <a:pt x="280" y="150"/>
                    </a:moveTo>
                    <a:cubicBezTo>
                      <a:pt x="270" y="152"/>
                      <a:pt x="267" y="164"/>
                      <a:pt x="257" y="162"/>
                    </a:cubicBezTo>
                    <a:cubicBezTo>
                      <a:pt x="249" y="161"/>
                      <a:pt x="241" y="161"/>
                      <a:pt x="232" y="161"/>
                    </a:cubicBezTo>
                    <a:cubicBezTo>
                      <a:pt x="233" y="164"/>
                      <a:pt x="235" y="164"/>
                      <a:pt x="237" y="164"/>
                    </a:cubicBezTo>
                    <a:cubicBezTo>
                      <a:pt x="244" y="164"/>
                      <a:pt x="252" y="163"/>
                      <a:pt x="254" y="173"/>
                    </a:cubicBezTo>
                    <a:cubicBezTo>
                      <a:pt x="255" y="175"/>
                      <a:pt x="258" y="177"/>
                      <a:pt x="260" y="174"/>
                    </a:cubicBezTo>
                    <a:cubicBezTo>
                      <a:pt x="265" y="166"/>
                      <a:pt x="275" y="161"/>
                      <a:pt x="280" y="150"/>
                    </a:cubicBezTo>
                    <a:close/>
                    <a:moveTo>
                      <a:pt x="280" y="91"/>
                    </a:moveTo>
                    <a:cubicBezTo>
                      <a:pt x="272" y="110"/>
                      <a:pt x="273" y="116"/>
                      <a:pt x="283" y="128"/>
                    </a:cubicBezTo>
                    <a:cubicBezTo>
                      <a:pt x="284" y="115"/>
                      <a:pt x="286" y="104"/>
                      <a:pt x="280" y="91"/>
                    </a:cubicBezTo>
                    <a:close/>
                    <a:moveTo>
                      <a:pt x="256" y="118"/>
                    </a:moveTo>
                    <a:cubicBezTo>
                      <a:pt x="252" y="137"/>
                      <a:pt x="267" y="131"/>
                      <a:pt x="276" y="134"/>
                    </a:cubicBezTo>
                    <a:cubicBezTo>
                      <a:pt x="270" y="127"/>
                      <a:pt x="260" y="126"/>
                      <a:pt x="256" y="118"/>
                    </a:cubicBezTo>
                    <a:close/>
                    <a:moveTo>
                      <a:pt x="236" y="129"/>
                    </a:moveTo>
                    <a:cubicBezTo>
                      <a:pt x="222" y="127"/>
                      <a:pt x="219" y="130"/>
                      <a:pt x="219" y="146"/>
                    </a:cubicBezTo>
                    <a:cubicBezTo>
                      <a:pt x="223" y="138"/>
                      <a:pt x="230" y="136"/>
                      <a:pt x="236" y="129"/>
                    </a:cubicBezTo>
                    <a:close/>
                    <a:moveTo>
                      <a:pt x="148" y="160"/>
                    </a:moveTo>
                    <a:cubicBezTo>
                      <a:pt x="153" y="167"/>
                      <a:pt x="159" y="169"/>
                      <a:pt x="167" y="166"/>
                    </a:cubicBezTo>
                    <a:cubicBezTo>
                      <a:pt x="160" y="164"/>
                      <a:pt x="154" y="162"/>
                      <a:pt x="148" y="160"/>
                    </a:cubicBezTo>
                    <a:close/>
                    <a:moveTo>
                      <a:pt x="207" y="149"/>
                    </a:moveTo>
                    <a:cubicBezTo>
                      <a:pt x="203" y="150"/>
                      <a:pt x="199" y="152"/>
                      <a:pt x="198" y="159"/>
                    </a:cubicBezTo>
                    <a:cubicBezTo>
                      <a:pt x="204" y="158"/>
                      <a:pt x="207" y="154"/>
                      <a:pt x="207" y="149"/>
                    </a:cubicBezTo>
                    <a:close/>
                    <a:moveTo>
                      <a:pt x="210" y="137"/>
                    </a:moveTo>
                    <a:cubicBezTo>
                      <a:pt x="213" y="137"/>
                      <a:pt x="215" y="136"/>
                      <a:pt x="215" y="134"/>
                    </a:cubicBezTo>
                    <a:cubicBezTo>
                      <a:pt x="215" y="131"/>
                      <a:pt x="213" y="131"/>
                      <a:pt x="211" y="131"/>
                    </a:cubicBezTo>
                    <a:cubicBezTo>
                      <a:pt x="209" y="131"/>
                      <a:pt x="207" y="132"/>
                      <a:pt x="207" y="134"/>
                    </a:cubicBezTo>
                    <a:cubicBezTo>
                      <a:pt x="207" y="136"/>
                      <a:pt x="209" y="137"/>
                      <a:pt x="210" y="137"/>
                    </a:cubicBezTo>
                    <a:close/>
                    <a:moveTo>
                      <a:pt x="194" y="163"/>
                    </a:moveTo>
                    <a:cubicBezTo>
                      <a:pt x="194" y="164"/>
                      <a:pt x="193" y="164"/>
                      <a:pt x="193" y="165"/>
                    </a:cubicBezTo>
                    <a:cubicBezTo>
                      <a:pt x="194" y="165"/>
                      <a:pt x="195" y="166"/>
                      <a:pt x="195" y="166"/>
                    </a:cubicBezTo>
                    <a:cubicBezTo>
                      <a:pt x="196" y="165"/>
                      <a:pt x="196" y="164"/>
                      <a:pt x="196" y="164"/>
                    </a:cubicBezTo>
                    <a:cubicBezTo>
                      <a:pt x="195" y="163"/>
                      <a:pt x="195" y="163"/>
                      <a:pt x="194" y="163"/>
                    </a:cubicBezTo>
                    <a:close/>
                    <a:moveTo>
                      <a:pt x="159" y="71"/>
                    </a:moveTo>
                    <a:cubicBezTo>
                      <a:pt x="158" y="71"/>
                      <a:pt x="158" y="70"/>
                      <a:pt x="157" y="70"/>
                    </a:cubicBezTo>
                    <a:cubicBezTo>
                      <a:pt x="157" y="70"/>
                      <a:pt x="156" y="71"/>
                      <a:pt x="155" y="71"/>
                    </a:cubicBezTo>
                    <a:cubicBezTo>
                      <a:pt x="156" y="72"/>
                      <a:pt x="157" y="72"/>
                      <a:pt x="157" y="72"/>
                    </a:cubicBezTo>
                    <a:cubicBezTo>
                      <a:pt x="158" y="72"/>
                      <a:pt x="158" y="72"/>
                      <a:pt x="159" y="7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78" name="Freeform 109">
                <a:extLst>
                  <a:ext uri="{FF2B5EF4-FFF2-40B4-BE49-F238E27FC236}">
                    <a16:creationId xmlns:a16="http://schemas.microsoft.com/office/drawing/2014/main" id="{3D872F94-2525-F529-F421-FF1DE663FC69}"/>
                  </a:ext>
                </a:extLst>
              </p:cNvPr>
              <p:cNvSpPr>
                <a:spLocks noEditPoints="1"/>
              </p:cNvSpPr>
              <p:nvPr/>
            </p:nvSpPr>
            <p:spPr bwMode="auto">
              <a:xfrm>
                <a:off x="4896" y="2413"/>
                <a:ext cx="351" cy="342"/>
              </a:xfrm>
              <a:custGeom>
                <a:avLst/>
                <a:gdLst>
                  <a:gd name="T0" fmla="*/ 266 w 309"/>
                  <a:gd name="T1" fmla="*/ 107 h 302"/>
                  <a:gd name="T2" fmla="*/ 304 w 309"/>
                  <a:gd name="T3" fmla="*/ 119 h 302"/>
                  <a:gd name="T4" fmla="*/ 309 w 309"/>
                  <a:gd name="T5" fmla="*/ 136 h 302"/>
                  <a:gd name="T6" fmla="*/ 301 w 309"/>
                  <a:gd name="T7" fmla="*/ 147 h 302"/>
                  <a:gd name="T8" fmla="*/ 304 w 309"/>
                  <a:gd name="T9" fmla="*/ 162 h 302"/>
                  <a:gd name="T10" fmla="*/ 307 w 309"/>
                  <a:gd name="T11" fmla="*/ 193 h 302"/>
                  <a:gd name="T12" fmla="*/ 282 w 309"/>
                  <a:gd name="T13" fmla="*/ 204 h 302"/>
                  <a:gd name="T14" fmla="*/ 280 w 309"/>
                  <a:gd name="T15" fmla="*/ 241 h 302"/>
                  <a:gd name="T16" fmla="*/ 247 w 309"/>
                  <a:gd name="T17" fmla="*/ 236 h 302"/>
                  <a:gd name="T18" fmla="*/ 252 w 309"/>
                  <a:gd name="T19" fmla="*/ 265 h 302"/>
                  <a:gd name="T20" fmla="*/ 217 w 309"/>
                  <a:gd name="T21" fmla="*/ 285 h 302"/>
                  <a:gd name="T22" fmla="*/ 202 w 309"/>
                  <a:gd name="T23" fmla="*/ 277 h 302"/>
                  <a:gd name="T24" fmla="*/ 178 w 309"/>
                  <a:gd name="T25" fmla="*/ 293 h 302"/>
                  <a:gd name="T26" fmla="*/ 158 w 309"/>
                  <a:gd name="T27" fmla="*/ 275 h 302"/>
                  <a:gd name="T28" fmla="*/ 147 w 309"/>
                  <a:gd name="T29" fmla="*/ 299 h 302"/>
                  <a:gd name="T30" fmla="*/ 129 w 309"/>
                  <a:gd name="T31" fmla="*/ 275 h 302"/>
                  <a:gd name="T32" fmla="*/ 109 w 309"/>
                  <a:gd name="T33" fmla="*/ 288 h 302"/>
                  <a:gd name="T34" fmla="*/ 93 w 309"/>
                  <a:gd name="T35" fmla="*/ 292 h 302"/>
                  <a:gd name="T36" fmla="*/ 82 w 309"/>
                  <a:gd name="T37" fmla="*/ 266 h 302"/>
                  <a:gd name="T38" fmla="*/ 57 w 309"/>
                  <a:gd name="T39" fmla="*/ 271 h 302"/>
                  <a:gd name="T40" fmla="*/ 38 w 309"/>
                  <a:gd name="T41" fmla="*/ 249 h 302"/>
                  <a:gd name="T42" fmla="*/ 36 w 309"/>
                  <a:gd name="T43" fmla="*/ 219 h 302"/>
                  <a:gd name="T44" fmla="*/ 26 w 309"/>
                  <a:gd name="T45" fmla="*/ 181 h 302"/>
                  <a:gd name="T46" fmla="*/ 14 w 309"/>
                  <a:gd name="T47" fmla="*/ 148 h 302"/>
                  <a:gd name="T48" fmla="*/ 28 w 309"/>
                  <a:gd name="T49" fmla="*/ 92 h 302"/>
                  <a:gd name="T50" fmla="*/ 51 w 309"/>
                  <a:gd name="T51" fmla="*/ 65 h 302"/>
                  <a:gd name="T52" fmla="*/ 69 w 309"/>
                  <a:gd name="T53" fmla="*/ 30 h 302"/>
                  <a:gd name="T54" fmla="*/ 102 w 309"/>
                  <a:gd name="T55" fmla="*/ 25 h 302"/>
                  <a:gd name="T56" fmla="*/ 120 w 309"/>
                  <a:gd name="T57" fmla="*/ 1 h 302"/>
                  <a:gd name="T58" fmla="*/ 132 w 309"/>
                  <a:gd name="T59" fmla="*/ 11 h 302"/>
                  <a:gd name="T60" fmla="*/ 171 w 309"/>
                  <a:gd name="T61" fmla="*/ 4 h 302"/>
                  <a:gd name="T62" fmla="*/ 196 w 309"/>
                  <a:gd name="T63" fmla="*/ 22 h 302"/>
                  <a:gd name="T64" fmla="*/ 217 w 309"/>
                  <a:gd name="T65" fmla="*/ 36 h 302"/>
                  <a:gd name="T66" fmla="*/ 234 w 309"/>
                  <a:gd name="T67" fmla="*/ 36 h 302"/>
                  <a:gd name="T68" fmla="*/ 234 w 309"/>
                  <a:gd name="T69" fmla="*/ 36 h 302"/>
                  <a:gd name="T70" fmla="*/ 248 w 309"/>
                  <a:gd name="T71" fmla="*/ 46 h 302"/>
                  <a:gd name="T72" fmla="*/ 275 w 309"/>
                  <a:gd name="T73" fmla="*/ 82 h 302"/>
                  <a:gd name="T74" fmla="*/ 232 w 309"/>
                  <a:gd name="T75" fmla="*/ 106 h 302"/>
                  <a:gd name="T76" fmla="*/ 168 w 309"/>
                  <a:gd name="T77" fmla="*/ 70 h 302"/>
                  <a:gd name="T78" fmla="*/ 105 w 309"/>
                  <a:gd name="T79" fmla="*/ 89 h 302"/>
                  <a:gd name="T80" fmla="*/ 86 w 309"/>
                  <a:gd name="T81" fmla="*/ 187 h 302"/>
                  <a:gd name="T82" fmla="*/ 133 w 309"/>
                  <a:gd name="T83" fmla="*/ 230 h 302"/>
                  <a:gd name="T84" fmla="*/ 195 w 309"/>
                  <a:gd name="T85" fmla="*/ 225 h 302"/>
                  <a:gd name="T86" fmla="*/ 227 w 309"/>
                  <a:gd name="T87" fmla="*/ 199 h 302"/>
                  <a:gd name="T88" fmla="*/ 243 w 309"/>
                  <a:gd name="T89" fmla="*/ 145 h 302"/>
                  <a:gd name="T90" fmla="*/ 259 w 309"/>
                  <a:gd name="T91" fmla="*/ 114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9" h="302">
                    <a:moveTo>
                      <a:pt x="282" y="85"/>
                    </a:moveTo>
                    <a:cubicBezTo>
                      <a:pt x="286" y="84"/>
                      <a:pt x="287" y="86"/>
                      <a:pt x="287" y="89"/>
                    </a:cubicBezTo>
                    <a:cubicBezTo>
                      <a:pt x="280" y="95"/>
                      <a:pt x="273" y="101"/>
                      <a:pt x="266" y="107"/>
                    </a:cubicBezTo>
                    <a:cubicBezTo>
                      <a:pt x="275" y="112"/>
                      <a:pt x="281" y="111"/>
                      <a:pt x="287" y="111"/>
                    </a:cubicBezTo>
                    <a:cubicBezTo>
                      <a:pt x="293" y="112"/>
                      <a:pt x="298" y="113"/>
                      <a:pt x="303" y="114"/>
                    </a:cubicBezTo>
                    <a:cubicBezTo>
                      <a:pt x="306" y="114"/>
                      <a:pt x="307" y="116"/>
                      <a:pt x="304" y="119"/>
                    </a:cubicBezTo>
                    <a:cubicBezTo>
                      <a:pt x="300" y="121"/>
                      <a:pt x="293" y="121"/>
                      <a:pt x="295" y="127"/>
                    </a:cubicBezTo>
                    <a:cubicBezTo>
                      <a:pt x="296" y="132"/>
                      <a:pt x="301" y="135"/>
                      <a:pt x="307" y="135"/>
                    </a:cubicBezTo>
                    <a:cubicBezTo>
                      <a:pt x="307" y="135"/>
                      <a:pt x="308" y="135"/>
                      <a:pt x="309" y="136"/>
                    </a:cubicBezTo>
                    <a:cubicBezTo>
                      <a:pt x="309" y="136"/>
                      <a:pt x="309" y="137"/>
                      <a:pt x="309" y="138"/>
                    </a:cubicBezTo>
                    <a:cubicBezTo>
                      <a:pt x="308" y="138"/>
                      <a:pt x="308" y="139"/>
                      <a:pt x="308" y="140"/>
                    </a:cubicBezTo>
                    <a:cubicBezTo>
                      <a:pt x="306" y="142"/>
                      <a:pt x="302" y="143"/>
                      <a:pt x="301" y="147"/>
                    </a:cubicBezTo>
                    <a:cubicBezTo>
                      <a:pt x="298" y="148"/>
                      <a:pt x="295" y="148"/>
                      <a:pt x="292" y="149"/>
                    </a:cubicBezTo>
                    <a:cubicBezTo>
                      <a:pt x="286" y="151"/>
                      <a:pt x="285" y="154"/>
                      <a:pt x="291" y="158"/>
                    </a:cubicBezTo>
                    <a:cubicBezTo>
                      <a:pt x="295" y="160"/>
                      <a:pt x="299" y="164"/>
                      <a:pt x="304" y="162"/>
                    </a:cubicBezTo>
                    <a:cubicBezTo>
                      <a:pt x="307" y="168"/>
                      <a:pt x="308" y="173"/>
                      <a:pt x="306" y="179"/>
                    </a:cubicBezTo>
                    <a:cubicBezTo>
                      <a:pt x="302" y="180"/>
                      <a:pt x="297" y="178"/>
                      <a:pt x="294" y="182"/>
                    </a:cubicBezTo>
                    <a:cubicBezTo>
                      <a:pt x="296" y="189"/>
                      <a:pt x="301" y="191"/>
                      <a:pt x="307" y="193"/>
                    </a:cubicBezTo>
                    <a:cubicBezTo>
                      <a:pt x="309" y="195"/>
                      <a:pt x="309" y="197"/>
                      <a:pt x="308" y="199"/>
                    </a:cubicBezTo>
                    <a:cubicBezTo>
                      <a:pt x="305" y="200"/>
                      <a:pt x="301" y="201"/>
                      <a:pt x="298" y="201"/>
                    </a:cubicBezTo>
                    <a:cubicBezTo>
                      <a:pt x="291" y="196"/>
                      <a:pt x="287" y="203"/>
                      <a:pt x="282" y="204"/>
                    </a:cubicBezTo>
                    <a:cubicBezTo>
                      <a:pt x="280" y="204"/>
                      <a:pt x="280" y="207"/>
                      <a:pt x="281" y="208"/>
                    </a:cubicBezTo>
                    <a:cubicBezTo>
                      <a:pt x="285" y="211"/>
                      <a:pt x="284" y="218"/>
                      <a:pt x="289" y="220"/>
                    </a:cubicBezTo>
                    <a:cubicBezTo>
                      <a:pt x="291" y="229"/>
                      <a:pt x="285" y="235"/>
                      <a:pt x="280" y="241"/>
                    </a:cubicBezTo>
                    <a:cubicBezTo>
                      <a:pt x="277" y="244"/>
                      <a:pt x="272" y="244"/>
                      <a:pt x="272" y="249"/>
                    </a:cubicBezTo>
                    <a:cubicBezTo>
                      <a:pt x="268" y="237"/>
                      <a:pt x="258" y="237"/>
                      <a:pt x="248" y="237"/>
                    </a:cubicBezTo>
                    <a:cubicBezTo>
                      <a:pt x="248" y="237"/>
                      <a:pt x="247" y="237"/>
                      <a:pt x="247" y="236"/>
                    </a:cubicBezTo>
                    <a:cubicBezTo>
                      <a:pt x="247" y="237"/>
                      <a:pt x="248" y="237"/>
                      <a:pt x="248" y="237"/>
                    </a:cubicBezTo>
                    <a:cubicBezTo>
                      <a:pt x="248" y="244"/>
                      <a:pt x="247" y="251"/>
                      <a:pt x="255" y="255"/>
                    </a:cubicBezTo>
                    <a:cubicBezTo>
                      <a:pt x="253" y="258"/>
                      <a:pt x="253" y="262"/>
                      <a:pt x="252" y="265"/>
                    </a:cubicBezTo>
                    <a:cubicBezTo>
                      <a:pt x="251" y="269"/>
                      <a:pt x="262" y="278"/>
                      <a:pt x="249" y="278"/>
                    </a:cubicBezTo>
                    <a:cubicBezTo>
                      <a:pt x="244" y="278"/>
                      <a:pt x="240" y="281"/>
                      <a:pt x="234" y="278"/>
                    </a:cubicBezTo>
                    <a:cubicBezTo>
                      <a:pt x="228" y="274"/>
                      <a:pt x="219" y="276"/>
                      <a:pt x="217" y="285"/>
                    </a:cubicBezTo>
                    <a:cubicBezTo>
                      <a:pt x="217" y="282"/>
                      <a:pt x="217" y="280"/>
                      <a:pt x="216" y="277"/>
                    </a:cubicBezTo>
                    <a:cubicBezTo>
                      <a:pt x="215" y="271"/>
                      <a:pt x="214" y="263"/>
                      <a:pt x="206" y="264"/>
                    </a:cubicBezTo>
                    <a:cubicBezTo>
                      <a:pt x="199" y="265"/>
                      <a:pt x="203" y="273"/>
                      <a:pt x="202" y="277"/>
                    </a:cubicBezTo>
                    <a:cubicBezTo>
                      <a:pt x="198" y="280"/>
                      <a:pt x="197" y="283"/>
                      <a:pt x="197" y="287"/>
                    </a:cubicBezTo>
                    <a:cubicBezTo>
                      <a:pt x="193" y="302"/>
                      <a:pt x="193" y="302"/>
                      <a:pt x="181" y="294"/>
                    </a:cubicBezTo>
                    <a:cubicBezTo>
                      <a:pt x="180" y="293"/>
                      <a:pt x="179" y="293"/>
                      <a:pt x="178" y="293"/>
                    </a:cubicBezTo>
                    <a:cubicBezTo>
                      <a:pt x="177" y="286"/>
                      <a:pt x="172" y="288"/>
                      <a:pt x="168" y="288"/>
                    </a:cubicBezTo>
                    <a:cubicBezTo>
                      <a:pt x="168" y="288"/>
                      <a:pt x="168" y="288"/>
                      <a:pt x="168" y="288"/>
                    </a:cubicBezTo>
                    <a:cubicBezTo>
                      <a:pt x="167" y="282"/>
                      <a:pt x="163" y="275"/>
                      <a:pt x="158" y="275"/>
                    </a:cubicBezTo>
                    <a:cubicBezTo>
                      <a:pt x="152" y="275"/>
                      <a:pt x="154" y="283"/>
                      <a:pt x="151" y="287"/>
                    </a:cubicBezTo>
                    <a:cubicBezTo>
                      <a:pt x="150" y="289"/>
                      <a:pt x="150" y="291"/>
                      <a:pt x="149" y="293"/>
                    </a:cubicBezTo>
                    <a:cubicBezTo>
                      <a:pt x="148" y="295"/>
                      <a:pt x="147" y="297"/>
                      <a:pt x="147" y="299"/>
                    </a:cubicBezTo>
                    <a:cubicBezTo>
                      <a:pt x="140" y="300"/>
                      <a:pt x="140" y="295"/>
                      <a:pt x="139" y="291"/>
                    </a:cubicBezTo>
                    <a:cubicBezTo>
                      <a:pt x="138" y="286"/>
                      <a:pt x="137" y="281"/>
                      <a:pt x="135" y="277"/>
                    </a:cubicBezTo>
                    <a:cubicBezTo>
                      <a:pt x="134" y="274"/>
                      <a:pt x="130" y="272"/>
                      <a:pt x="129" y="275"/>
                    </a:cubicBezTo>
                    <a:cubicBezTo>
                      <a:pt x="126" y="282"/>
                      <a:pt x="117" y="283"/>
                      <a:pt x="115" y="289"/>
                    </a:cubicBezTo>
                    <a:cubicBezTo>
                      <a:pt x="113" y="291"/>
                      <a:pt x="111" y="292"/>
                      <a:pt x="109" y="293"/>
                    </a:cubicBezTo>
                    <a:cubicBezTo>
                      <a:pt x="109" y="291"/>
                      <a:pt x="109" y="289"/>
                      <a:pt x="109" y="288"/>
                    </a:cubicBezTo>
                    <a:cubicBezTo>
                      <a:pt x="109" y="286"/>
                      <a:pt x="109" y="284"/>
                      <a:pt x="109" y="284"/>
                    </a:cubicBezTo>
                    <a:cubicBezTo>
                      <a:pt x="108" y="283"/>
                      <a:pt x="106" y="284"/>
                      <a:pt x="105" y="285"/>
                    </a:cubicBezTo>
                    <a:cubicBezTo>
                      <a:pt x="100" y="285"/>
                      <a:pt x="98" y="291"/>
                      <a:pt x="93" y="292"/>
                    </a:cubicBezTo>
                    <a:cubicBezTo>
                      <a:pt x="95" y="283"/>
                      <a:pt x="90" y="282"/>
                      <a:pt x="82" y="285"/>
                    </a:cubicBezTo>
                    <a:cubicBezTo>
                      <a:pt x="82" y="282"/>
                      <a:pt x="82" y="281"/>
                      <a:pt x="83" y="280"/>
                    </a:cubicBezTo>
                    <a:cubicBezTo>
                      <a:pt x="84" y="275"/>
                      <a:pt x="86" y="269"/>
                      <a:pt x="82" y="266"/>
                    </a:cubicBezTo>
                    <a:cubicBezTo>
                      <a:pt x="78" y="262"/>
                      <a:pt x="75" y="269"/>
                      <a:pt x="71" y="270"/>
                    </a:cubicBezTo>
                    <a:cubicBezTo>
                      <a:pt x="67" y="272"/>
                      <a:pt x="63" y="274"/>
                      <a:pt x="57" y="273"/>
                    </a:cubicBezTo>
                    <a:cubicBezTo>
                      <a:pt x="58" y="272"/>
                      <a:pt x="57" y="271"/>
                      <a:pt x="57" y="271"/>
                    </a:cubicBezTo>
                    <a:cubicBezTo>
                      <a:pt x="54" y="267"/>
                      <a:pt x="68" y="256"/>
                      <a:pt x="52" y="257"/>
                    </a:cubicBezTo>
                    <a:cubicBezTo>
                      <a:pt x="51" y="256"/>
                      <a:pt x="49" y="256"/>
                      <a:pt x="48" y="256"/>
                    </a:cubicBezTo>
                    <a:cubicBezTo>
                      <a:pt x="49" y="247"/>
                      <a:pt x="42" y="249"/>
                      <a:pt x="38" y="249"/>
                    </a:cubicBezTo>
                    <a:cubicBezTo>
                      <a:pt x="38" y="240"/>
                      <a:pt x="51" y="237"/>
                      <a:pt x="45" y="227"/>
                    </a:cubicBezTo>
                    <a:cubicBezTo>
                      <a:pt x="47" y="224"/>
                      <a:pt x="54" y="221"/>
                      <a:pt x="44" y="220"/>
                    </a:cubicBezTo>
                    <a:cubicBezTo>
                      <a:pt x="41" y="220"/>
                      <a:pt x="38" y="219"/>
                      <a:pt x="36" y="219"/>
                    </a:cubicBezTo>
                    <a:cubicBezTo>
                      <a:pt x="28" y="217"/>
                      <a:pt x="22" y="216"/>
                      <a:pt x="32" y="208"/>
                    </a:cubicBezTo>
                    <a:cubicBezTo>
                      <a:pt x="38" y="204"/>
                      <a:pt x="40" y="198"/>
                      <a:pt x="31" y="194"/>
                    </a:cubicBezTo>
                    <a:cubicBezTo>
                      <a:pt x="27" y="191"/>
                      <a:pt x="24" y="186"/>
                      <a:pt x="26" y="181"/>
                    </a:cubicBezTo>
                    <a:cubicBezTo>
                      <a:pt x="31" y="171"/>
                      <a:pt x="24" y="168"/>
                      <a:pt x="17" y="167"/>
                    </a:cubicBezTo>
                    <a:cubicBezTo>
                      <a:pt x="7" y="164"/>
                      <a:pt x="0" y="162"/>
                      <a:pt x="13" y="152"/>
                    </a:cubicBezTo>
                    <a:cubicBezTo>
                      <a:pt x="14" y="151"/>
                      <a:pt x="15" y="149"/>
                      <a:pt x="14" y="148"/>
                    </a:cubicBezTo>
                    <a:cubicBezTo>
                      <a:pt x="6" y="135"/>
                      <a:pt x="17" y="135"/>
                      <a:pt x="25" y="133"/>
                    </a:cubicBezTo>
                    <a:cubicBezTo>
                      <a:pt x="38" y="129"/>
                      <a:pt x="41" y="123"/>
                      <a:pt x="32" y="115"/>
                    </a:cubicBezTo>
                    <a:cubicBezTo>
                      <a:pt x="25" y="108"/>
                      <a:pt x="16" y="102"/>
                      <a:pt x="28" y="92"/>
                    </a:cubicBezTo>
                    <a:cubicBezTo>
                      <a:pt x="29" y="92"/>
                      <a:pt x="29" y="91"/>
                      <a:pt x="29" y="90"/>
                    </a:cubicBezTo>
                    <a:cubicBezTo>
                      <a:pt x="28" y="77"/>
                      <a:pt x="37" y="75"/>
                      <a:pt x="46" y="75"/>
                    </a:cubicBezTo>
                    <a:cubicBezTo>
                      <a:pt x="55" y="75"/>
                      <a:pt x="57" y="72"/>
                      <a:pt x="51" y="65"/>
                    </a:cubicBezTo>
                    <a:cubicBezTo>
                      <a:pt x="45" y="59"/>
                      <a:pt x="50" y="57"/>
                      <a:pt x="55" y="58"/>
                    </a:cubicBezTo>
                    <a:cubicBezTo>
                      <a:pt x="71" y="61"/>
                      <a:pt x="70" y="52"/>
                      <a:pt x="69" y="41"/>
                    </a:cubicBezTo>
                    <a:cubicBezTo>
                      <a:pt x="69" y="38"/>
                      <a:pt x="69" y="34"/>
                      <a:pt x="69" y="30"/>
                    </a:cubicBezTo>
                    <a:cubicBezTo>
                      <a:pt x="75" y="33"/>
                      <a:pt x="80" y="34"/>
                      <a:pt x="84" y="38"/>
                    </a:cubicBezTo>
                    <a:cubicBezTo>
                      <a:pt x="90" y="43"/>
                      <a:pt x="91" y="39"/>
                      <a:pt x="91" y="34"/>
                    </a:cubicBezTo>
                    <a:cubicBezTo>
                      <a:pt x="90" y="25"/>
                      <a:pt x="96" y="21"/>
                      <a:pt x="102" y="25"/>
                    </a:cubicBezTo>
                    <a:cubicBezTo>
                      <a:pt x="116" y="33"/>
                      <a:pt x="116" y="22"/>
                      <a:pt x="118" y="14"/>
                    </a:cubicBezTo>
                    <a:cubicBezTo>
                      <a:pt x="118" y="10"/>
                      <a:pt x="118" y="6"/>
                      <a:pt x="119" y="2"/>
                    </a:cubicBezTo>
                    <a:cubicBezTo>
                      <a:pt x="119" y="2"/>
                      <a:pt x="120" y="1"/>
                      <a:pt x="120" y="1"/>
                    </a:cubicBezTo>
                    <a:cubicBezTo>
                      <a:pt x="120" y="0"/>
                      <a:pt x="120" y="0"/>
                      <a:pt x="120" y="0"/>
                    </a:cubicBezTo>
                    <a:cubicBezTo>
                      <a:pt x="120" y="0"/>
                      <a:pt x="121" y="0"/>
                      <a:pt x="121" y="0"/>
                    </a:cubicBezTo>
                    <a:cubicBezTo>
                      <a:pt x="125" y="4"/>
                      <a:pt x="128" y="7"/>
                      <a:pt x="132" y="11"/>
                    </a:cubicBezTo>
                    <a:cubicBezTo>
                      <a:pt x="134" y="13"/>
                      <a:pt x="137" y="16"/>
                      <a:pt x="139" y="14"/>
                    </a:cubicBezTo>
                    <a:cubicBezTo>
                      <a:pt x="151" y="0"/>
                      <a:pt x="152" y="15"/>
                      <a:pt x="158" y="20"/>
                    </a:cubicBezTo>
                    <a:cubicBezTo>
                      <a:pt x="162" y="15"/>
                      <a:pt x="166" y="10"/>
                      <a:pt x="171" y="4"/>
                    </a:cubicBezTo>
                    <a:cubicBezTo>
                      <a:pt x="171" y="4"/>
                      <a:pt x="172" y="3"/>
                      <a:pt x="173" y="2"/>
                    </a:cubicBezTo>
                    <a:cubicBezTo>
                      <a:pt x="181" y="4"/>
                      <a:pt x="177" y="11"/>
                      <a:pt x="179" y="15"/>
                    </a:cubicBezTo>
                    <a:cubicBezTo>
                      <a:pt x="183" y="24"/>
                      <a:pt x="186" y="31"/>
                      <a:pt x="196" y="22"/>
                    </a:cubicBezTo>
                    <a:cubicBezTo>
                      <a:pt x="201" y="19"/>
                      <a:pt x="204" y="19"/>
                      <a:pt x="206" y="26"/>
                    </a:cubicBezTo>
                    <a:cubicBezTo>
                      <a:pt x="206" y="29"/>
                      <a:pt x="209" y="32"/>
                      <a:pt x="209" y="35"/>
                    </a:cubicBezTo>
                    <a:cubicBezTo>
                      <a:pt x="211" y="43"/>
                      <a:pt x="213" y="41"/>
                      <a:pt x="217" y="36"/>
                    </a:cubicBezTo>
                    <a:cubicBezTo>
                      <a:pt x="219" y="34"/>
                      <a:pt x="221" y="33"/>
                      <a:pt x="222" y="31"/>
                    </a:cubicBezTo>
                    <a:cubicBezTo>
                      <a:pt x="224" y="29"/>
                      <a:pt x="226" y="26"/>
                      <a:pt x="230" y="27"/>
                    </a:cubicBezTo>
                    <a:cubicBezTo>
                      <a:pt x="235" y="29"/>
                      <a:pt x="233" y="33"/>
                      <a:pt x="234" y="36"/>
                    </a:cubicBezTo>
                    <a:cubicBezTo>
                      <a:pt x="233" y="37"/>
                      <a:pt x="232" y="38"/>
                      <a:pt x="232" y="39"/>
                    </a:cubicBezTo>
                    <a:cubicBezTo>
                      <a:pt x="232" y="39"/>
                      <a:pt x="232" y="39"/>
                      <a:pt x="233" y="39"/>
                    </a:cubicBezTo>
                    <a:cubicBezTo>
                      <a:pt x="233" y="38"/>
                      <a:pt x="233" y="37"/>
                      <a:pt x="234" y="36"/>
                    </a:cubicBezTo>
                    <a:cubicBezTo>
                      <a:pt x="236" y="36"/>
                      <a:pt x="239" y="36"/>
                      <a:pt x="241" y="36"/>
                    </a:cubicBezTo>
                    <a:cubicBezTo>
                      <a:pt x="245" y="37"/>
                      <a:pt x="251" y="34"/>
                      <a:pt x="250" y="41"/>
                    </a:cubicBezTo>
                    <a:cubicBezTo>
                      <a:pt x="249" y="43"/>
                      <a:pt x="248" y="44"/>
                      <a:pt x="248" y="46"/>
                    </a:cubicBezTo>
                    <a:cubicBezTo>
                      <a:pt x="242" y="64"/>
                      <a:pt x="245" y="68"/>
                      <a:pt x="263" y="65"/>
                    </a:cubicBezTo>
                    <a:cubicBezTo>
                      <a:pt x="273" y="63"/>
                      <a:pt x="274" y="66"/>
                      <a:pt x="270" y="74"/>
                    </a:cubicBezTo>
                    <a:cubicBezTo>
                      <a:pt x="267" y="80"/>
                      <a:pt x="268" y="83"/>
                      <a:pt x="275" y="82"/>
                    </a:cubicBezTo>
                    <a:cubicBezTo>
                      <a:pt x="278" y="82"/>
                      <a:pt x="280" y="84"/>
                      <a:pt x="282" y="85"/>
                    </a:cubicBezTo>
                    <a:close/>
                    <a:moveTo>
                      <a:pt x="236" y="114"/>
                    </a:moveTo>
                    <a:cubicBezTo>
                      <a:pt x="228" y="115"/>
                      <a:pt x="234" y="108"/>
                      <a:pt x="232" y="106"/>
                    </a:cubicBezTo>
                    <a:cubicBezTo>
                      <a:pt x="222" y="98"/>
                      <a:pt x="216" y="86"/>
                      <a:pt x="203" y="82"/>
                    </a:cubicBezTo>
                    <a:cubicBezTo>
                      <a:pt x="197" y="80"/>
                      <a:pt x="197" y="71"/>
                      <a:pt x="192" y="73"/>
                    </a:cubicBezTo>
                    <a:cubicBezTo>
                      <a:pt x="183" y="78"/>
                      <a:pt x="177" y="65"/>
                      <a:pt x="168" y="70"/>
                    </a:cubicBezTo>
                    <a:cubicBezTo>
                      <a:pt x="167" y="70"/>
                      <a:pt x="154" y="70"/>
                      <a:pt x="154" y="70"/>
                    </a:cubicBezTo>
                    <a:cubicBezTo>
                      <a:pt x="144" y="57"/>
                      <a:pt x="138" y="74"/>
                      <a:pt x="129" y="74"/>
                    </a:cubicBezTo>
                    <a:cubicBezTo>
                      <a:pt x="122" y="74"/>
                      <a:pt x="108" y="76"/>
                      <a:pt x="105" y="89"/>
                    </a:cubicBezTo>
                    <a:cubicBezTo>
                      <a:pt x="85" y="96"/>
                      <a:pt x="77" y="115"/>
                      <a:pt x="76" y="131"/>
                    </a:cubicBezTo>
                    <a:cubicBezTo>
                      <a:pt x="75" y="148"/>
                      <a:pt x="63" y="170"/>
                      <a:pt x="85" y="185"/>
                    </a:cubicBezTo>
                    <a:cubicBezTo>
                      <a:pt x="86" y="185"/>
                      <a:pt x="86" y="186"/>
                      <a:pt x="86" y="187"/>
                    </a:cubicBezTo>
                    <a:cubicBezTo>
                      <a:pt x="82" y="195"/>
                      <a:pt x="86" y="201"/>
                      <a:pt x="92" y="207"/>
                    </a:cubicBezTo>
                    <a:cubicBezTo>
                      <a:pt x="101" y="218"/>
                      <a:pt x="110" y="231"/>
                      <a:pt x="128" y="226"/>
                    </a:cubicBezTo>
                    <a:cubicBezTo>
                      <a:pt x="132" y="226"/>
                      <a:pt x="132" y="227"/>
                      <a:pt x="133" y="230"/>
                    </a:cubicBezTo>
                    <a:cubicBezTo>
                      <a:pt x="136" y="239"/>
                      <a:pt x="154" y="243"/>
                      <a:pt x="160" y="235"/>
                    </a:cubicBezTo>
                    <a:cubicBezTo>
                      <a:pt x="164" y="231"/>
                      <a:pt x="167" y="230"/>
                      <a:pt x="173" y="233"/>
                    </a:cubicBezTo>
                    <a:cubicBezTo>
                      <a:pt x="185" y="239"/>
                      <a:pt x="189" y="237"/>
                      <a:pt x="195" y="225"/>
                    </a:cubicBezTo>
                    <a:cubicBezTo>
                      <a:pt x="197" y="221"/>
                      <a:pt x="199" y="221"/>
                      <a:pt x="203" y="221"/>
                    </a:cubicBezTo>
                    <a:cubicBezTo>
                      <a:pt x="212" y="220"/>
                      <a:pt x="224" y="220"/>
                      <a:pt x="222" y="205"/>
                    </a:cubicBezTo>
                    <a:cubicBezTo>
                      <a:pt x="222" y="202"/>
                      <a:pt x="225" y="201"/>
                      <a:pt x="227" y="199"/>
                    </a:cubicBezTo>
                    <a:cubicBezTo>
                      <a:pt x="231" y="193"/>
                      <a:pt x="241" y="191"/>
                      <a:pt x="240" y="183"/>
                    </a:cubicBezTo>
                    <a:cubicBezTo>
                      <a:pt x="240" y="177"/>
                      <a:pt x="240" y="173"/>
                      <a:pt x="244" y="167"/>
                    </a:cubicBezTo>
                    <a:cubicBezTo>
                      <a:pt x="249" y="160"/>
                      <a:pt x="249" y="152"/>
                      <a:pt x="243" y="145"/>
                    </a:cubicBezTo>
                    <a:cubicBezTo>
                      <a:pt x="239" y="140"/>
                      <a:pt x="239" y="136"/>
                      <a:pt x="242" y="131"/>
                    </a:cubicBezTo>
                    <a:cubicBezTo>
                      <a:pt x="247" y="127"/>
                      <a:pt x="252" y="123"/>
                      <a:pt x="257" y="119"/>
                    </a:cubicBezTo>
                    <a:cubicBezTo>
                      <a:pt x="259" y="118"/>
                      <a:pt x="260" y="116"/>
                      <a:pt x="259" y="114"/>
                    </a:cubicBezTo>
                    <a:cubicBezTo>
                      <a:pt x="259" y="112"/>
                      <a:pt x="257" y="111"/>
                      <a:pt x="255" y="111"/>
                    </a:cubicBezTo>
                    <a:cubicBezTo>
                      <a:pt x="248" y="112"/>
                      <a:pt x="242" y="113"/>
                      <a:pt x="236" y="114"/>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79" name="Freeform 110">
                <a:extLst>
                  <a:ext uri="{FF2B5EF4-FFF2-40B4-BE49-F238E27FC236}">
                    <a16:creationId xmlns:a16="http://schemas.microsoft.com/office/drawing/2014/main" id="{69A4D89A-607A-E0CF-F3B0-BD748576CFF5}"/>
                  </a:ext>
                </a:extLst>
              </p:cNvPr>
              <p:cNvSpPr>
                <a:spLocks noEditPoints="1"/>
              </p:cNvSpPr>
              <p:nvPr/>
            </p:nvSpPr>
            <p:spPr bwMode="auto">
              <a:xfrm>
                <a:off x="5199" y="2127"/>
                <a:ext cx="343" cy="342"/>
              </a:xfrm>
              <a:custGeom>
                <a:avLst/>
                <a:gdLst>
                  <a:gd name="T0" fmla="*/ 256 w 302"/>
                  <a:gd name="T1" fmla="*/ 87 h 302"/>
                  <a:gd name="T2" fmla="*/ 281 w 302"/>
                  <a:gd name="T3" fmla="*/ 96 h 302"/>
                  <a:gd name="T4" fmla="*/ 267 w 302"/>
                  <a:gd name="T5" fmla="*/ 133 h 302"/>
                  <a:gd name="T6" fmla="*/ 301 w 302"/>
                  <a:gd name="T7" fmla="*/ 155 h 302"/>
                  <a:gd name="T8" fmla="*/ 282 w 302"/>
                  <a:gd name="T9" fmla="*/ 161 h 302"/>
                  <a:gd name="T10" fmla="*/ 281 w 302"/>
                  <a:gd name="T11" fmla="*/ 192 h 302"/>
                  <a:gd name="T12" fmla="*/ 277 w 302"/>
                  <a:gd name="T13" fmla="*/ 219 h 302"/>
                  <a:gd name="T14" fmla="*/ 261 w 302"/>
                  <a:gd name="T15" fmla="*/ 244 h 302"/>
                  <a:gd name="T16" fmla="*/ 227 w 302"/>
                  <a:gd name="T17" fmla="*/ 251 h 302"/>
                  <a:gd name="T18" fmla="*/ 214 w 302"/>
                  <a:gd name="T19" fmla="*/ 269 h 302"/>
                  <a:gd name="T20" fmla="*/ 178 w 302"/>
                  <a:gd name="T21" fmla="*/ 280 h 302"/>
                  <a:gd name="T22" fmla="*/ 164 w 302"/>
                  <a:gd name="T23" fmla="*/ 274 h 302"/>
                  <a:gd name="T24" fmla="*/ 131 w 302"/>
                  <a:gd name="T25" fmla="*/ 286 h 302"/>
                  <a:gd name="T26" fmla="*/ 120 w 302"/>
                  <a:gd name="T27" fmla="*/ 283 h 302"/>
                  <a:gd name="T28" fmla="*/ 99 w 302"/>
                  <a:gd name="T29" fmla="*/ 267 h 302"/>
                  <a:gd name="T30" fmla="*/ 80 w 302"/>
                  <a:gd name="T31" fmla="*/ 264 h 302"/>
                  <a:gd name="T32" fmla="*/ 53 w 302"/>
                  <a:gd name="T33" fmla="*/ 238 h 302"/>
                  <a:gd name="T34" fmla="*/ 31 w 302"/>
                  <a:gd name="T35" fmla="*/ 213 h 302"/>
                  <a:gd name="T36" fmla="*/ 35 w 302"/>
                  <a:gd name="T37" fmla="*/ 189 h 302"/>
                  <a:gd name="T38" fmla="*/ 17 w 302"/>
                  <a:gd name="T39" fmla="*/ 172 h 302"/>
                  <a:gd name="T40" fmla="*/ 17 w 302"/>
                  <a:gd name="T41" fmla="*/ 144 h 302"/>
                  <a:gd name="T42" fmla="*/ 5 w 302"/>
                  <a:gd name="T43" fmla="*/ 116 h 302"/>
                  <a:gd name="T44" fmla="*/ 7 w 302"/>
                  <a:gd name="T45" fmla="*/ 103 h 302"/>
                  <a:gd name="T46" fmla="*/ 39 w 302"/>
                  <a:gd name="T47" fmla="*/ 76 h 302"/>
                  <a:gd name="T48" fmla="*/ 37 w 302"/>
                  <a:gd name="T49" fmla="*/ 60 h 302"/>
                  <a:gd name="T50" fmla="*/ 68 w 302"/>
                  <a:gd name="T51" fmla="*/ 52 h 302"/>
                  <a:gd name="T52" fmla="*/ 78 w 302"/>
                  <a:gd name="T53" fmla="*/ 34 h 302"/>
                  <a:gd name="T54" fmla="*/ 91 w 302"/>
                  <a:gd name="T55" fmla="*/ 27 h 302"/>
                  <a:gd name="T56" fmla="*/ 109 w 302"/>
                  <a:gd name="T57" fmla="*/ 21 h 302"/>
                  <a:gd name="T58" fmla="*/ 127 w 302"/>
                  <a:gd name="T59" fmla="*/ 9 h 302"/>
                  <a:gd name="T60" fmla="*/ 148 w 302"/>
                  <a:gd name="T61" fmla="*/ 3 h 302"/>
                  <a:gd name="T62" fmla="*/ 156 w 302"/>
                  <a:gd name="T63" fmla="*/ 2 h 302"/>
                  <a:gd name="T64" fmla="*/ 181 w 302"/>
                  <a:gd name="T65" fmla="*/ 25 h 302"/>
                  <a:gd name="T66" fmla="*/ 200 w 302"/>
                  <a:gd name="T67" fmla="*/ 12 h 302"/>
                  <a:gd name="T68" fmla="*/ 223 w 302"/>
                  <a:gd name="T69" fmla="*/ 34 h 302"/>
                  <a:gd name="T70" fmla="*/ 226 w 302"/>
                  <a:gd name="T71" fmla="*/ 47 h 302"/>
                  <a:gd name="T72" fmla="*/ 241 w 302"/>
                  <a:gd name="T73" fmla="*/ 50 h 302"/>
                  <a:gd name="T74" fmla="*/ 235 w 302"/>
                  <a:gd name="T75" fmla="*/ 149 h 302"/>
                  <a:gd name="T76" fmla="*/ 234 w 302"/>
                  <a:gd name="T77" fmla="*/ 132 h 302"/>
                  <a:gd name="T78" fmla="*/ 194 w 302"/>
                  <a:gd name="T79" fmla="*/ 79 h 302"/>
                  <a:gd name="T80" fmla="*/ 148 w 302"/>
                  <a:gd name="T81" fmla="*/ 67 h 302"/>
                  <a:gd name="T82" fmla="*/ 69 w 302"/>
                  <a:gd name="T83" fmla="*/ 142 h 302"/>
                  <a:gd name="T84" fmla="*/ 109 w 302"/>
                  <a:gd name="T85" fmla="*/ 215 h 302"/>
                  <a:gd name="T86" fmla="*/ 169 w 302"/>
                  <a:gd name="T87" fmla="*/ 227 h 302"/>
                  <a:gd name="T88" fmla="*/ 205 w 302"/>
                  <a:gd name="T89" fmla="*/ 209 h 302"/>
                  <a:gd name="T90" fmla="*/ 246 w 302"/>
                  <a:gd name="T91" fmla="*/ 175 h 302"/>
                  <a:gd name="T92" fmla="*/ 234 w 302"/>
                  <a:gd name="T93" fmla="*/ 151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02" h="302">
                    <a:moveTo>
                      <a:pt x="259" y="59"/>
                    </a:moveTo>
                    <a:cubicBezTo>
                      <a:pt x="261" y="61"/>
                      <a:pt x="270" y="57"/>
                      <a:pt x="265" y="66"/>
                    </a:cubicBezTo>
                    <a:cubicBezTo>
                      <a:pt x="259" y="72"/>
                      <a:pt x="250" y="79"/>
                      <a:pt x="256" y="87"/>
                    </a:cubicBezTo>
                    <a:cubicBezTo>
                      <a:pt x="260" y="92"/>
                      <a:pt x="271" y="93"/>
                      <a:pt x="279" y="88"/>
                    </a:cubicBezTo>
                    <a:cubicBezTo>
                      <a:pt x="280" y="88"/>
                      <a:pt x="282" y="88"/>
                      <a:pt x="283" y="89"/>
                    </a:cubicBezTo>
                    <a:cubicBezTo>
                      <a:pt x="283" y="91"/>
                      <a:pt x="283" y="94"/>
                      <a:pt x="281" y="96"/>
                    </a:cubicBezTo>
                    <a:cubicBezTo>
                      <a:pt x="271" y="107"/>
                      <a:pt x="271" y="107"/>
                      <a:pt x="285" y="112"/>
                    </a:cubicBezTo>
                    <a:cubicBezTo>
                      <a:pt x="288" y="114"/>
                      <a:pt x="288" y="118"/>
                      <a:pt x="288" y="121"/>
                    </a:cubicBezTo>
                    <a:cubicBezTo>
                      <a:pt x="278" y="121"/>
                      <a:pt x="275" y="131"/>
                      <a:pt x="267" y="133"/>
                    </a:cubicBezTo>
                    <a:cubicBezTo>
                      <a:pt x="272" y="140"/>
                      <a:pt x="278" y="138"/>
                      <a:pt x="284" y="139"/>
                    </a:cubicBezTo>
                    <a:cubicBezTo>
                      <a:pt x="288" y="144"/>
                      <a:pt x="294" y="146"/>
                      <a:pt x="301" y="148"/>
                    </a:cubicBezTo>
                    <a:cubicBezTo>
                      <a:pt x="301" y="150"/>
                      <a:pt x="301" y="153"/>
                      <a:pt x="301" y="155"/>
                    </a:cubicBezTo>
                    <a:cubicBezTo>
                      <a:pt x="300" y="155"/>
                      <a:pt x="299" y="155"/>
                      <a:pt x="299" y="155"/>
                    </a:cubicBezTo>
                    <a:cubicBezTo>
                      <a:pt x="293" y="152"/>
                      <a:pt x="288" y="153"/>
                      <a:pt x="283" y="157"/>
                    </a:cubicBezTo>
                    <a:cubicBezTo>
                      <a:pt x="282" y="158"/>
                      <a:pt x="282" y="160"/>
                      <a:pt x="282" y="161"/>
                    </a:cubicBezTo>
                    <a:cubicBezTo>
                      <a:pt x="285" y="167"/>
                      <a:pt x="291" y="164"/>
                      <a:pt x="296" y="165"/>
                    </a:cubicBezTo>
                    <a:cubicBezTo>
                      <a:pt x="302" y="173"/>
                      <a:pt x="293" y="174"/>
                      <a:pt x="290" y="177"/>
                    </a:cubicBezTo>
                    <a:cubicBezTo>
                      <a:pt x="276" y="179"/>
                      <a:pt x="276" y="179"/>
                      <a:pt x="281" y="192"/>
                    </a:cubicBezTo>
                    <a:cubicBezTo>
                      <a:pt x="283" y="197"/>
                      <a:pt x="286" y="201"/>
                      <a:pt x="284" y="206"/>
                    </a:cubicBezTo>
                    <a:cubicBezTo>
                      <a:pt x="280" y="207"/>
                      <a:pt x="275" y="204"/>
                      <a:pt x="273" y="208"/>
                    </a:cubicBezTo>
                    <a:cubicBezTo>
                      <a:pt x="270" y="212"/>
                      <a:pt x="274" y="216"/>
                      <a:pt x="277" y="219"/>
                    </a:cubicBezTo>
                    <a:cubicBezTo>
                      <a:pt x="282" y="226"/>
                      <a:pt x="280" y="229"/>
                      <a:pt x="272" y="228"/>
                    </a:cubicBezTo>
                    <a:cubicBezTo>
                      <a:pt x="266" y="228"/>
                      <a:pt x="260" y="227"/>
                      <a:pt x="252" y="226"/>
                    </a:cubicBezTo>
                    <a:cubicBezTo>
                      <a:pt x="257" y="232"/>
                      <a:pt x="256" y="239"/>
                      <a:pt x="261" y="244"/>
                    </a:cubicBezTo>
                    <a:cubicBezTo>
                      <a:pt x="260" y="245"/>
                      <a:pt x="258" y="246"/>
                      <a:pt x="257" y="247"/>
                    </a:cubicBezTo>
                    <a:cubicBezTo>
                      <a:pt x="249" y="253"/>
                      <a:pt x="238" y="246"/>
                      <a:pt x="230" y="253"/>
                    </a:cubicBezTo>
                    <a:cubicBezTo>
                      <a:pt x="230" y="253"/>
                      <a:pt x="228" y="251"/>
                      <a:pt x="227" y="251"/>
                    </a:cubicBezTo>
                    <a:cubicBezTo>
                      <a:pt x="224" y="246"/>
                      <a:pt x="220" y="248"/>
                      <a:pt x="217" y="250"/>
                    </a:cubicBezTo>
                    <a:cubicBezTo>
                      <a:pt x="212" y="252"/>
                      <a:pt x="213" y="256"/>
                      <a:pt x="214" y="259"/>
                    </a:cubicBezTo>
                    <a:cubicBezTo>
                      <a:pt x="215" y="263"/>
                      <a:pt x="215" y="266"/>
                      <a:pt x="214" y="269"/>
                    </a:cubicBezTo>
                    <a:cubicBezTo>
                      <a:pt x="214" y="274"/>
                      <a:pt x="214" y="278"/>
                      <a:pt x="214" y="282"/>
                    </a:cubicBezTo>
                    <a:cubicBezTo>
                      <a:pt x="214" y="289"/>
                      <a:pt x="213" y="292"/>
                      <a:pt x="205" y="288"/>
                    </a:cubicBezTo>
                    <a:cubicBezTo>
                      <a:pt x="197" y="283"/>
                      <a:pt x="187" y="281"/>
                      <a:pt x="178" y="280"/>
                    </a:cubicBezTo>
                    <a:cubicBezTo>
                      <a:pt x="178" y="279"/>
                      <a:pt x="177" y="278"/>
                      <a:pt x="177" y="278"/>
                    </a:cubicBezTo>
                    <a:cubicBezTo>
                      <a:pt x="181" y="269"/>
                      <a:pt x="174" y="265"/>
                      <a:pt x="169" y="264"/>
                    </a:cubicBezTo>
                    <a:cubicBezTo>
                      <a:pt x="163" y="263"/>
                      <a:pt x="166" y="271"/>
                      <a:pt x="164" y="274"/>
                    </a:cubicBezTo>
                    <a:cubicBezTo>
                      <a:pt x="163" y="275"/>
                      <a:pt x="163" y="277"/>
                      <a:pt x="162" y="278"/>
                    </a:cubicBezTo>
                    <a:cubicBezTo>
                      <a:pt x="153" y="284"/>
                      <a:pt x="160" y="294"/>
                      <a:pt x="158" y="302"/>
                    </a:cubicBezTo>
                    <a:cubicBezTo>
                      <a:pt x="146" y="300"/>
                      <a:pt x="140" y="292"/>
                      <a:pt x="131" y="286"/>
                    </a:cubicBezTo>
                    <a:cubicBezTo>
                      <a:pt x="139" y="283"/>
                      <a:pt x="135" y="278"/>
                      <a:pt x="133" y="276"/>
                    </a:cubicBezTo>
                    <a:cubicBezTo>
                      <a:pt x="127" y="273"/>
                      <a:pt x="124" y="268"/>
                      <a:pt x="122" y="262"/>
                    </a:cubicBezTo>
                    <a:cubicBezTo>
                      <a:pt x="110" y="277"/>
                      <a:pt x="109" y="279"/>
                      <a:pt x="120" y="283"/>
                    </a:cubicBezTo>
                    <a:cubicBezTo>
                      <a:pt x="120" y="286"/>
                      <a:pt x="117" y="288"/>
                      <a:pt x="115" y="289"/>
                    </a:cubicBezTo>
                    <a:cubicBezTo>
                      <a:pt x="112" y="280"/>
                      <a:pt x="97" y="286"/>
                      <a:pt x="97" y="274"/>
                    </a:cubicBezTo>
                    <a:cubicBezTo>
                      <a:pt x="98" y="272"/>
                      <a:pt x="98" y="270"/>
                      <a:pt x="99" y="267"/>
                    </a:cubicBezTo>
                    <a:cubicBezTo>
                      <a:pt x="100" y="264"/>
                      <a:pt x="101" y="259"/>
                      <a:pt x="99" y="257"/>
                    </a:cubicBezTo>
                    <a:cubicBezTo>
                      <a:pt x="95" y="254"/>
                      <a:pt x="92" y="258"/>
                      <a:pt x="90" y="261"/>
                    </a:cubicBezTo>
                    <a:cubicBezTo>
                      <a:pt x="87" y="263"/>
                      <a:pt x="82" y="266"/>
                      <a:pt x="80" y="264"/>
                    </a:cubicBezTo>
                    <a:cubicBezTo>
                      <a:pt x="74" y="255"/>
                      <a:pt x="65" y="261"/>
                      <a:pt x="58" y="257"/>
                    </a:cubicBezTo>
                    <a:cubicBezTo>
                      <a:pt x="52" y="257"/>
                      <a:pt x="48" y="255"/>
                      <a:pt x="51" y="247"/>
                    </a:cubicBezTo>
                    <a:cubicBezTo>
                      <a:pt x="52" y="245"/>
                      <a:pt x="53" y="241"/>
                      <a:pt x="53" y="238"/>
                    </a:cubicBezTo>
                    <a:cubicBezTo>
                      <a:pt x="54" y="231"/>
                      <a:pt x="51" y="229"/>
                      <a:pt x="45" y="231"/>
                    </a:cubicBezTo>
                    <a:cubicBezTo>
                      <a:pt x="34" y="235"/>
                      <a:pt x="34" y="230"/>
                      <a:pt x="37" y="222"/>
                    </a:cubicBezTo>
                    <a:cubicBezTo>
                      <a:pt x="41" y="215"/>
                      <a:pt x="37" y="213"/>
                      <a:pt x="31" y="213"/>
                    </a:cubicBezTo>
                    <a:cubicBezTo>
                      <a:pt x="26" y="213"/>
                      <a:pt x="21" y="212"/>
                      <a:pt x="20" y="206"/>
                    </a:cubicBezTo>
                    <a:cubicBezTo>
                      <a:pt x="23" y="202"/>
                      <a:pt x="26" y="198"/>
                      <a:pt x="29" y="194"/>
                    </a:cubicBezTo>
                    <a:cubicBezTo>
                      <a:pt x="30" y="191"/>
                      <a:pt x="36" y="193"/>
                      <a:pt x="35" y="189"/>
                    </a:cubicBezTo>
                    <a:cubicBezTo>
                      <a:pt x="27" y="182"/>
                      <a:pt x="15" y="183"/>
                      <a:pt x="9" y="174"/>
                    </a:cubicBezTo>
                    <a:cubicBezTo>
                      <a:pt x="9" y="174"/>
                      <a:pt x="9" y="174"/>
                      <a:pt x="9" y="174"/>
                    </a:cubicBezTo>
                    <a:cubicBezTo>
                      <a:pt x="12" y="173"/>
                      <a:pt x="15" y="173"/>
                      <a:pt x="17" y="172"/>
                    </a:cubicBezTo>
                    <a:cubicBezTo>
                      <a:pt x="21" y="170"/>
                      <a:pt x="27" y="169"/>
                      <a:pt x="26" y="163"/>
                    </a:cubicBezTo>
                    <a:cubicBezTo>
                      <a:pt x="26" y="157"/>
                      <a:pt x="20" y="158"/>
                      <a:pt x="16" y="157"/>
                    </a:cubicBezTo>
                    <a:cubicBezTo>
                      <a:pt x="13" y="153"/>
                      <a:pt x="9" y="148"/>
                      <a:pt x="17" y="144"/>
                    </a:cubicBezTo>
                    <a:cubicBezTo>
                      <a:pt x="25" y="140"/>
                      <a:pt x="26" y="136"/>
                      <a:pt x="18" y="130"/>
                    </a:cubicBezTo>
                    <a:cubicBezTo>
                      <a:pt x="15" y="127"/>
                      <a:pt x="12" y="124"/>
                      <a:pt x="7" y="124"/>
                    </a:cubicBezTo>
                    <a:cubicBezTo>
                      <a:pt x="0" y="123"/>
                      <a:pt x="3" y="119"/>
                      <a:pt x="5" y="116"/>
                    </a:cubicBezTo>
                    <a:cubicBezTo>
                      <a:pt x="5" y="116"/>
                      <a:pt x="5" y="116"/>
                      <a:pt x="5" y="116"/>
                    </a:cubicBezTo>
                    <a:cubicBezTo>
                      <a:pt x="8" y="117"/>
                      <a:pt x="11" y="117"/>
                      <a:pt x="12" y="113"/>
                    </a:cubicBezTo>
                    <a:cubicBezTo>
                      <a:pt x="12" y="109"/>
                      <a:pt x="4" y="108"/>
                      <a:pt x="7" y="103"/>
                    </a:cubicBezTo>
                    <a:cubicBezTo>
                      <a:pt x="10" y="99"/>
                      <a:pt x="14" y="97"/>
                      <a:pt x="18" y="99"/>
                    </a:cubicBezTo>
                    <a:cubicBezTo>
                      <a:pt x="28" y="100"/>
                      <a:pt x="38" y="99"/>
                      <a:pt x="44" y="93"/>
                    </a:cubicBezTo>
                    <a:cubicBezTo>
                      <a:pt x="49" y="89"/>
                      <a:pt x="40" y="82"/>
                      <a:pt x="39" y="76"/>
                    </a:cubicBezTo>
                    <a:cubicBezTo>
                      <a:pt x="39" y="74"/>
                      <a:pt x="38" y="72"/>
                      <a:pt x="38" y="70"/>
                    </a:cubicBezTo>
                    <a:cubicBezTo>
                      <a:pt x="39" y="65"/>
                      <a:pt x="35" y="66"/>
                      <a:pt x="32" y="66"/>
                    </a:cubicBezTo>
                    <a:cubicBezTo>
                      <a:pt x="30" y="61"/>
                      <a:pt x="34" y="61"/>
                      <a:pt x="37" y="60"/>
                    </a:cubicBezTo>
                    <a:cubicBezTo>
                      <a:pt x="39" y="60"/>
                      <a:pt x="42" y="60"/>
                      <a:pt x="41" y="57"/>
                    </a:cubicBezTo>
                    <a:cubicBezTo>
                      <a:pt x="34" y="39"/>
                      <a:pt x="50" y="49"/>
                      <a:pt x="55" y="46"/>
                    </a:cubicBezTo>
                    <a:cubicBezTo>
                      <a:pt x="59" y="48"/>
                      <a:pt x="64" y="50"/>
                      <a:pt x="68" y="52"/>
                    </a:cubicBezTo>
                    <a:cubicBezTo>
                      <a:pt x="70" y="53"/>
                      <a:pt x="72" y="54"/>
                      <a:pt x="73" y="53"/>
                    </a:cubicBezTo>
                    <a:cubicBezTo>
                      <a:pt x="76" y="51"/>
                      <a:pt x="74" y="49"/>
                      <a:pt x="72" y="47"/>
                    </a:cubicBezTo>
                    <a:cubicBezTo>
                      <a:pt x="68" y="40"/>
                      <a:pt x="71" y="36"/>
                      <a:pt x="78" y="34"/>
                    </a:cubicBezTo>
                    <a:cubicBezTo>
                      <a:pt x="79" y="33"/>
                      <a:pt x="79" y="32"/>
                      <a:pt x="80" y="32"/>
                    </a:cubicBezTo>
                    <a:cubicBezTo>
                      <a:pt x="83" y="33"/>
                      <a:pt x="84" y="41"/>
                      <a:pt x="88" y="38"/>
                    </a:cubicBezTo>
                    <a:cubicBezTo>
                      <a:pt x="91" y="36"/>
                      <a:pt x="93" y="31"/>
                      <a:pt x="91" y="27"/>
                    </a:cubicBezTo>
                    <a:cubicBezTo>
                      <a:pt x="91" y="26"/>
                      <a:pt x="90" y="25"/>
                      <a:pt x="90" y="24"/>
                    </a:cubicBezTo>
                    <a:cubicBezTo>
                      <a:pt x="94" y="20"/>
                      <a:pt x="90" y="11"/>
                      <a:pt x="99" y="11"/>
                    </a:cubicBezTo>
                    <a:cubicBezTo>
                      <a:pt x="102" y="14"/>
                      <a:pt x="106" y="18"/>
                      <a:pt x="109" y="21"/>
                    </a:cubicBezTo>
                    <a:cubicBezTo>
                      <a:pt x="114" y="26"/>
                      <a:pt x="116" y="24"/>
                      <a:pt x="117" y="18"/>
                    </a:cubicBezTo>
                    <a:cubicBezTo>
                      <a:pt x="117" y="15"/>
                      <a:pt x="118" y="12"/>
                      <a:pt x="119" y="10"/>
                    </a:cubicBezTo>
                    <a:cubicBezTo>
                      <a:pt x="121" y="5"/>
                      <a:pt x="124" y="3"/>
                      <a:pt x="127" y="9"/>
                    </a:cubicBezTo>
                    <a:cubicBezTo>
                      <a:pt x="127" y="16"/>
                      <a:pt x="131" y="20"/>
                      <a:pt x="137" y="21"/>
                    </a:cubicBezTo>
                    <a:cubicBezTo>
                      <a:pt x="142" y="21"/>
                      <a:pt x="143" y="16"/>
                      <a:pt x="143" y="11"/>
                    </a:cubicBezTo>
                    <a:cubicBezTo>
                      <a:pt x="145" y="8"/>
                      <a:pt x="147" y="5"/>
                      <a:pt x="148" y="3"/>
                    </a:cubicBezTo>
                    <a:cubicBezTo>
                      <a:pt x="149" y="2"/>
                      <a:pt x="150" y="1"/>
                      <a:pt x="150" y="0"/>
                    </a:cubicBezTo>
                    <a:cubicBezTo>
                      <a:pt x="150" y="0"/>
                      <a:pt x="150" y="0"/>
                      <a:pt x="150" y="0"/>
                    </a:cubicBezTo>
                    <a:cubicBezTo>
                      <a:pt x="152" y="1"/>
                      <a:pt x="155" y="0"/>
                      <a:pt x="156" y="2"/>
                    </a:cubicBezTo>
                    <a:cubicBezTo>
                      <a:pt x="160" y="12"/>
                      <a:pt x="169" y="15"/>
                      <a:pt x="179" y="12"/>
                    </a:cubicBezTo>
                    <a:cubicBezTo>
                      <a:pt x="180" y="12"/>
                      <a:pt x="181" y="13"/>
                      <a:pt x="182" y="13"/>
                    </a:cubicBezTo>
                    <a:cubicBezTo>
                      <a:pt x="180" y="17"/>
                      <a:pt x="177" y="24"/>
                      <a:pt x="181" y="25"/>
                    </a:cubicBezTo>
                    <a:cubicBezTo>
                      <a:pt x="187" y="27"/>
                      <a:pt x="190" y="21"/>
                      <a:pt x="191" y="15"/>
                    </a:cubicBezTo>
                    <a:cubicBezTo>
                      <a:pt x="192" y="13"/>
                      <a:pt x="191" y="11"/>
                      <a:pt x="191" y="10"/>
                    </a:cubicBezTo>
                    <a:cubicBezTo>
                      <a:pt x="194" y="12"/>
                      <a:pt x="197" y="14"/>
                      <a:pt x="200" y="12"/>
                    </a:cubicBezTo>
                    <a:cubicBezTo>
                      <a:pt x="203" y="13"/>
                      <a:pt x="203" y="16"/>
                      <a:pt x="204" y="18"/>
                    </a:cubicBezTo>
                    <a:cubicBezTo>
                      <a:pt x="204" y="24"/>
                      <a:pt x="204" y="31"/>
                      <a:pt x="207" y="35"/>
                    </a:cubicBezTo>
                    <a:cubicBezTo>
                      <a:pt x="212" y="44"/>
                      <a:pt x="217" y="32"/>
                      <a:pt x="223" y="34"/>
                    </a:cubicBezTo>
                    <a:cubicBezTo>
                      <a:pt x="224" y="35"/>
                      <a:pt x="226" y="35"/>
                      <a:pt x="227" y="35"/>
                    </a:cubicBezTo>
                    <a:cubicBezTo>
                      <a:pt x="227" y="36"/>
                      <a:pt x="228" y="38"/>
                      <a:pt x="228" y="40"/>
                    </a:cubicBezTo>
                    <a:cubicBezTo>
                      <a:pt x="227" y="42"/>
                      <a:pt x="227" y="44"/>
                      <a:pt x="226" y="47"/>
                    </a:cubicBezTo>
                    <a:cubicBezTo>
                      <a:pt x="226" y="50"/>
                      <a:pt x="224" y="53"/>
                      <a:pt x="227" y="55"/>
                    </a:cubicBezTo>
                    <a:cubicBezTo>
                      <a:pt x="230" y="57"/>
                      <a:pt x="232" y="54"/>
                      <a:pt x="235" y="53"/>
                    </a:cubicBezTo>
                    <a:cubicBezTo>
                      <a:pt x="237" y="52"/>
                      <a:pt x="239" y="51"/>
                      <a:pt x="241" y="50"/>
                    </a:cubicBezTo>
                    <a:cubicBezTo>
                      <a:pt x="247" y="47"/>
                      <a:pt x="253" y="42"/>
                      <a:pt x="251" y="55"/>
                    </a:cubicBezTo>
                    <a:cubicBezTo>
                      <a:pt x="250" y="60"/>
                      <a:pt x="256" y="58"/>
                      <a:pt x="259" y="59"/>
                    </a:cubicBezTo>
                    <a:close/>
                    <a:moveTo>
                      <a:pt x="235" y="149"/>
                    </a:moveTo>
                    <a:cubicBezTo>
                      <a:pt x="235" y="149"/>
                      <a:pt x="235" y="148"/>
                      <a:pt x="236" y="148"/>
                    </a:cubicBezTo>
                    <a:cubicBezTo>
                      <a:pt x="243" y="146"/>
                      <a:pt x="250" y="143"/>
                      <a:pt x="257" y="134"/>
                    </a:cubicBezTo>
                    <a:cubicBezTo>
                      <a:pt x="247" y="140"/>
                      <a:pt x="243" y="127"/>
                      <a:pt x="234" y="132"/>
                    </a:cubicBezTo>
                    <a:cubicBezTo>
                      <a:pt x="234" y="123"/>
                      <a:pt x="224" y="118"/>
                      <a:pt x="226" y="109"/>
                    </a:cubicBezTo>
                    <a:cubicBezTo>
                      <a:pt x="226" y="108"/>
                      <a:pt x="224" y="105"/>
                      <a:pt x="223" y="104"/>
                    </a:cubicBezTo>
                    <a:cubicBezTo>
                      <a:pt x="209" y="101"/>
                      <a:pt x="208" y="84"/>
                      <a:pt x="194" y="79"/>
                    </a:cubicBezTo>
                    <a:cubicBezTo>
                      <a:pt x="184" y="75"/>
                      <a:pt x="169" y="74"/>
                      <a:pt x="161" y="64"/>
                    </a:cubicBezTo>
                    <a:cubicBezTo>
                      <a:pt x="161" y="63"/>
                      <a:pt x="158" y="65"/>
                      <a:pt x="156" y="66"/>
                    </a:cubicBezTo>
                    <a:cubicBezTo>
                      <a:pt x="153" y="68"/>
                      <a:pt x="150" y="66"/>
                      <a:pt x="148" y="67"/>
                    </a:cubicBezTo>
                    <a:cubicBezTo>
                      <a:pt x="140" y="70"/>
                      <a:pt x="130" y="65"/>
                      <a:pt x="125" y="69"/>
                    </a:cubicBezTo>
                    <a:cubicBezTo>
                      <a:pt x="112" y="80"/>
                      <a:pt x="89" y="80"/>
                      <a:pt x="86" y="101"/>
                    </a:cubicBezTo>
                    <a:cubicBezTo>
                      <a:pt x="70" y="110"/>
                      <a:pt x="75" y="128"/>
                      <a:pt x="69" y="142"/>
                    </a:cubicBezTo>
                    <a:cubicBezTo>
                      <a:pt x="64" y="152"/>
                      <a:pt x="71" y="164"/>
                      <a:pt x="73" y="175"/>
                    </a:cubicBezTo>
                    <a:cubicBezTo>
                      <a:pt x="75" y="191"/>
                      <a:pt x="82" y="211"/>
                      <a:pt x="106" y="211"/>
                    </a:cubicBezTo>
                    <a:cubicBezTo>
                      <a:pt x="108" y="212"/>
                      <a:pt x="109" y="213"/>
                      <a:pt x="109" y="215"/>
                    </a:cubicBezTo>
                    <a:cubicBezTo>
                      <a:pt x="111" y="226"/>
                      <a:pt x="125" y="233"/>
                      <a:pt x="134" y="227"/>
                    </a:cubicBezTo>
                    <a:cubicBezTo>
                      <a:pt x="139" y="224"/>
                      <a:pt x="141" y="224"/>
                      <a:pt x="145" y="228"/>
                    </a:cubicBezTo>
                    <a:cubicBezTo>
                      <a:pt x="156" y="237"/>
                      <a:pt x="161" y="237"/>
                      <a:pt x="169" y="227"/>
                    </a:cubicBezTo>
                    <a:cubicBezTo>
                      <a:pt x="172" y="223"/>
                      <a:pt x="175" y="225"/>
                      <a:pt x="178" y="225"/>
                    </a:cubicBezTo>
                    <a:cubicBezTo>
                      <a:pt x="187" y="225"/>
                      <a:pt x="198" y="228"/>
                      <a:pt x="199" y="214"/>
                    </a:cubicBezTo>
                    <a:cubicBezTo>
                      <a:pt x="200" y="211"/>
                      <a:pt x="203" y="211"/>
                      <a:pt x="205" y="209"/>
                    </a:cubicBezTo>
                    <a:cubicBezTo>
                      <a:pt x="211" y="205"/>
                      <a:pt x="222" y="205"/>
                      <a:pt x="222" y="196"/>
                    </a:cubicBezTo>
                    <a:cubicBezTo>
                      <a:pt x="223" y="187"/>
                      <a:pt x="229" y="184"/>
                      <a:pt x="235" y="179"/>
                    </a:cubicBezTo>
                    <a:cubicBezTo>
                      <a:pt x="239" y="179"/>
                      <a:pt x="245" y="181"/>
                      <a:pt x="246" y="175"/>
                    </a:cubicBezTo>
                    <a:cubicBezTo>
                      <a:pt x="247" y="171"/>
                      <a:pt x="240" y="171"/>
                      <a:pt x="237" y="169"/>
                    </a:cubicBezTo>
                    <a:cubicBezTo>
                      <a:pt x="237" y="168"/>
                      <a:pt x="236" y="168"/>
                      <a:pt x="235" y="167"/>
                    </a:cubicBezTo>
                    <a:cubicBezTo>
                      <a:pt x="234" y="162"/>
                      <a:pt x="230" y="157"/>
                      <a:pt x="234" y="151"/>
                    </a:cubicBezTo>
                    <a:cubicBezTo>
                      <a:pt x="234" y="150"/>
                      <a:pt x="235" y="150"/>
                      <a:pt x="235" y="149"/>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80" name="Freeform 111">
                <a:extLst>
                  <a:ext uri="{FF2B5EF4-FFF2-40B4-BE49-F238E27FC236}">
                    <a16:creationId xmlns:a16="http://schemas.microsoft.com/office/drawing/2014/main" id="{0B85A82D-7081-55FD-89F7-158C32D75E96}"/>
                  </a:ext>
                </a:extLst>
              </p:cNvPr>
              <p:cNvSpPr>
                <a:spLocks noEditPoints="1"/>
              </p:cNvSpPr>
              <p:nvPr/>
            </p:nvSpPr>
            <p:spPr bwMode="auto">
              <a:xfrm>
                <a:off x="5329" y="1276"/>
                <a:ext cx="298" cy="268"/>
              </a:xfrm>
              <a:custGeom>
                <a:avLst/>
                <a:gdLst>
                  <a:gd name="T0" fmla="*/ 202 w 262"/>
                  <a:gd name="T1" fmla="*/ 184 h 237"/>
                  <a:gd name="T2" fmla="*/ 201 w 262"/>
                  <a:gd name="T3" fmla="*/ 203 h 237"/>
                  <a:gd name="T4" fmla="*/ 153 w 262"/>
                  <a:gd name="T5" fmla="*/ 205 h 237"/>
                  <a:gd name="T6" fmla="*/ 130 w 262"/>
                  <a:gd name="T7" fmla="*/ 208 h 237"/>
                  <a:gd name="T8" fmla="*/ 193 w 262"/>
                  <a:gd name="T9" fmla="*/ 225 h 237"/>
                  <a:gd name="T10" fmla="*/ 77 w 262"/>
                  <a:gd name="T11" fmla="*/ 191 h 237"/>
                  <a:gd name="T12" fmla="*/ 64 w 262"/>
                  <a:gd name="T13" fmla="*/ 131 h 237"/>
                  <a:gd name="T14" fmla="*/ 17 w 262"/>
                  <a:gd name="T15" fmla="*/ 34 h 237"/>
                  <a:gd name="T16" fmla="*/ 136 w 262"/>
                  <a:gd name="T17" fmla="*/ 30 h 237"/>
                  <a:gd name="T18" fmla="*/ 226 w 262"/>
                  <a:gd name="T19" fmla="*/ 61 h 237"/>
                  <a:gd name="T20" fmla="*/ 259 w 262"/>
                  <a:gd name="T21" fmla="*/ 121 h 237"/>
                  <a:gd name="T22" fmla="*/ 230 w 262"/>
                  <a:gd name="T23" fmla="*/ 133 h 237"/>
                  <a:gd name="T24" fmla="*/ 231 w 262"/>
                  <a:gd name="T25" fmla="*/ 150 h 237"/>
                  <a:gd name="T26" fmla="*/ 217 w 262"/>
                  <a:gd name="T27" fmla="*/ 96 h 237"/>
                  <a:gd name="T28" fmla="*/ 204 w 262"/>
                  <a:gd name="T29" fmla="*/ 62 h 237"/>
                  <a:gd name="T30" fmla="*/ 212 w 262"/>
                  <a:gd name="T31" fmla="*/ 77 h 237"/>
                  <a:gd name="T32" fmla="*/ 202 w 262"/>
                  <a:gd name="T33" fmla="*/ 92 h 237"/>
                  <a:gd name="T34" fmla="*/ 175 w 262"/>
                  <a:gd name="T35" fmla="*/ 58 h 237"/>
                  <a:gd name="T36" fmla="*/ 195 w 262"/>
                  <a:gd name="T37" fmla="*/ 142 h 237"/>
                  <a:gd name="T38" fmla="*/ 185 w 262"/>
                  <a:gd name="T39" fmla="*/ 135 h 237"/>
                  <a:gd name="T40" fmla="*/ 149 w 262"/>
                  <a:gd name="T41" fmla="*/ 131 h 237"/>
                  <a:gd name="T42" fmla="*/ 133 w 262"/>
                  <a:gd name="T43" fmla="*/ 124 h 237"/>
                  <a:gd name="T44" fmla="*/ 68 w 262"/>
                  <a:gd name="T45" fmla="*/ 108 h 237"/>
                  <a:gd name="T46" fmla="*/ 214 w 262"/>
                  <a:gd name="T47" fmla="*/ 159 h 237"/>
                  <a:gd name="T48" fmla="*/ 122 w 262"/>
                  <a:gd name="T49" fmla="*/ 154 h 237"/>
                  <a:gd name="T50" fmla="*/ 122 w 262"/>
                  <a:gd name="T51" fmla="*/ 155 h 237"/>
                  <a:gd name="T52" fmla="*/ 184 w 262"/>
                  <a:gd name="T53" fmla="*/ 171 h 237"/>
                  <a:gd name="T54" fmla="*/ 224 w 262"/>
                  <a:gd name="T55" fmla="*/ 177 h 237"/>
                  <a:gd name="T56" fmla="*/ 132 w 262"/>
                  <a:gd name="T57" fmla="*/ 58 h 237"/>
                  <a:gd name="T58" fmla="*/ 124 w 262"/>
                  <a:gd name="T59" fmla="*/ 59 h 237"/>
                  <a:gd name="T60" fmla="*/ 168 w 262"/>
                  <a:gd name="T61" fmla="*/ 107 h 237"/>
                  <a:gd name="T62" fmla="*/ 140 w 262"/>
                  <a:gd name="T63" fmla="*/ 96 h 237"/>
                  <a:gd name="T64" fmla="*/ 182 w 262"/>
                  <a:gd name="T65" fmla="*/ 129 h 237"/>
                  <a:gd name="T66" fmla="*/ 152 w 262"/>
                  <a:gd name="T67" fmla="*/ 76 h 237"/>
                  <a:gd name="T68" fmla="*/ 127 w 262"/>
                  <a:gd name="T69" fmla="*/ 52 h 237"/>
                  <a:gd name="T70" fmla="*/ 105 w 262"/>
                  <a:gd name="T71" fmla="*/ 70 h 237"/>
                  <a:gd name="T72" fmla="*/ 105 w 262"/>
                  <a:gd name="T73" fmla="*/ 70 h 237"/>
                  <a:gd name="T74" fmla="*/ 66 w 262"/>
                  <a:gd name="T75" fmla="*/ 70 h 237"/>
                  <a:gd name="T76" fmla="*/ 95 w 262"/>
                  <a:gd name="T77" fmla="*/ 79 h 237"/>
                  <a:gd name="T78" fmla="*/ 113 w 262"/>
                  <a:gd name="T79" fmla="*/ 75 h 237"/>
                  <a:gd name="T80" fmla="*/ 78 w 262"/>
                  <a:gd name="T81" fmla="*/ 50 h 237"/>
                  <a:gd name="T82" fmla="*/ 79 w 262"/>
                  <a:gd name="T83" fmla="*/ 50 h 237"/>
                  <a:gd name="T84" fmla="*/ 96 w 262"/>
                  <a:gd name="T85" fmla="*/ 138 h 237"/>
                  <a:gd name="T86" fmla="*/ 113 w 262"/>
                  <a:gd name="T87" fmla="*/ 151 h 237"/>
                  <a:gd name="T88" fmla="*/ 155 w 262"/>
                  <a:gd name="T89" fmla="*/ 52 h 237"/>
                  <a:gd name="T90" fmla="*/ 147 w 262"/>
                  <a:gd name="T91" fmla="*/ 193 h 237"/>
                  <a:gd name="T92" fmla="*/ 141 w 262"/>
                  <a:gd name="T93" fmla="*/ 200 h 237"/>
                  <a:gd name="T94" fmla="*/ 164 w 262"/>
                  <a:gd name="T95" fmla="*/ 44 h 237"/>
                  <a:gd name="T96" fmla="*/ 70 w 262"/>
                  <a:gd name="T97" fmla="*/ 46 h 237"/>
                  <a:gd name="T98" fmla="*/ 95 w 262"/>
                  <a:gd name="T99" fmla="*/ 62 h 237"/>
                  <a:gd name="T100" fmla="*/ 95 w 262"/>
                  <a:gd name="T101" fmla="*/ 61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2" h="236">
                    <a:moveTo>
                      <a:pt x="226" y="181"/>
                    </a:moveTo>
                    <a:cubicBezTo>
                      <a:pt x="219" y="182"/>
                      <a:pt x="212" y="183"/>
                      <a:pt x="204" y="184"/>
                    </a:cubicBezTo>
                    <a:cubicBezTo>
                      <a:pt x="203" y="184"/>
                      <a:pt x="202" y="184"/>
                      <a:pt x="202" y="184"/>
                    </a:cubicBezTo>
                    <a:cubicBezTo>
                      <a:pt x="201" y="187"/>
                      <a:pt x="203" y="187"/>
                      <a:pt x="205" y="188"/>
                    </a:cubicBezTo>
                    <a:cubicBezTo>
                      <a:pt x="205" y="188"/>
                      <a:pt x="205" y="188"/>
                      <a:pt x="205" y="188"/>
                    </a:cubicBezTo>
                    <a:cubicBezTo>
                      <a:pt x="193" y="191"/>
                      <a:pt x="193" y="192"/>
                      <a:pt x="201" y="203"/>
                    </a:cubicBezTo>
                    <a:cubicBezTo>
                      <a:pt x="202" y="204"/>
                      <a:pt x="203" y="205"/>
                      <a:pt x="203" y="206"/>
                    </a:cubicBezTo>
                    <a:cubicBezTo>
                      <a:pt x="199" y="206"/>
                      <a:pt x="194" y="205"/>
                      <a:pt x="198" y="212"/>
                    </a:cubicBezTo>
                    <a:cubicBezTo>
                      <a:pt x="182" y="218"/>
                      <a:pt x="167" y="212"/>
                      <a:pt x="153" y="205"/>
                    </a:cubicBezTo>
                    <a:cubicBezTo>
                      <a:pt x="151" y="204"/>
                      <a:pt x="146" y="201"/>
                      <a:pt x="146" y="204"/>
                    </a:cubicBezTo>
                    <a:cubicBezTo>
                      <a:pt x="148" y="217"/>
                      <a:pt x="141" y="207"/>
                      <a:pt x="138" y="207"/>
                    </a:cubicBezTo>
                    <a:cubicBezTo>
                      <a:pt x="136" y="207"/>
                      <a:pt x="134" y="204"/>
                      <a:pt x="130" y="208"/>
                    </a:cubicBezTo>
                    <a:cubicBezTo>
                      <a:pt x="153" y="219"/>
                      <a:pt x="178" y="217"/>
                      <a:pt x="202" y="217"/>
                    </a:cubicBezTo>
                    <a:cubicBezTo>
                      <a:pt x="205" y="218"/>
                      <a:pt x="206" y="219"/>
                      <a:pt x="207" y="222"/>
                    </a:cubicBezTo>
                    <a:cubicBezTo>
                      <a:pt x="202" y="223"/>
                      <a:pt x="198" y="225"/>
                      <a:pt x="193" y="225"/>
                    </a:cubicBezTo>
                    <a:cubicBezTo>
                      <a:pt x="187" y="225"/>
                      <a:pt x="189" y="228"/>
                      <a:pt x="190" y="232"/>
                    </a:cubicBezTo>
                    <a:cubicBezTo>
                      <a:pt x="154" y="237"/>
                      <a:pt x="125" y="220"/>
                      <a:pt x="95" y="204"/>
                    </a:cubicBezTo>
                    <a:cubicBezTo>
                      <a:pt x="89" y="201"/>
                      <a:pt x="82" y="198"/>
                      <a:pt x="77" y="191"/>
                    </a:cubicBezTo>
                    <a:cubicBezTo>
                      <a:pt x="82" y="190"/>
                      <a:pt x="86" y="190"/>
                      <a:pt x="92" y="189"/>
                    </a:cubicBezTo>
                    <a:cubicBezTo>
                      <a:pt x="78" y="167"/>
                      <a:pt x="56" y="151"/>
                      <a:pt x="41" y="128"/>
                    </a:cubicBezTo>
                    <a:cubicBezTo>
                      <a:pt x="49" y="129"/>
                      <a:pt x="56" y="130"/>
                      <a:pt x="64" y="131"/>
                    </a:cubicBezTo>
                    <a:cubicBezTo>
                      <a:pt x="62" y="124"/>
                      <a:pt x="58" y="122"/>
                      <a:pt x="54" y="118"/>
                    </a:cubicBezTo>
                    <a:cubicBezTo>
                      <a:pt x="34" y="97"/>
                      <a:pt x="20" y="72"/>
                      <a:pt x="9" y="46"/>
                    </a:cubicBezTo>
                    <a:cubicBezTo>
                      <a:pt x="4" y="34"/>
                      <a:pt x="4" y="34"/>
                      <a:pt x="17" y="34"/>
                    </a:cubicBezTo>
                    <a:cubicBezTo>
                      <a:pt x="12" y="23"/>
                      <a:pt x="8" y="12"/>
                      <a:pt x="0" y="0"/>
                    </a:cubicBezTo>
                    <a:cubicBezTo>
                      <a:pt x="25" y="3"/>
                      <a:pt x="48" y="4"/>
                      <a:pt x="70" y="9"/>
                    </a:cubicBezTo>
                    <a:cubicBezTo>
                      <a:pt x="92" y="13"/>
                      <a:pt x="113" y="21"/>
                      <a:pt x="136" y="30"/>
                    </a:cubicBezTo>
                    <a:cubicBezTo>
                      <a:pt x="134" y="22"/>
                      <a:pt x="132" y="16"/>
                      <a:pt x="129" y="7"/>
                    </a:cubicBezTo>
                    <a:cubicBezTo>
                      <a:pt x="166" y="28"/>
                      <a:pt x="204" y="41"/>
                      <a:pt x="229" y="77"/>
                    </a:cubicBezTo>
                    <a:cubicBezTo>
                      <a:pt x="228" y="71"/>
                      <a:pt x="227" y="67"/>
                      <a:pt x="226" y="61"/>
                    </a:cubicBezTo>
                    <a:cubicBezTo>
                      <a:pt x="239" y="73"/>
                      <a:pt x="248" y="86"/>
                      <a:pt x="254" y="100"/>
                    </a:cubicBezTo>
                    <a:cubicBezTo>
                      <a:pt x="252" y="104"/>
                      <a:pt x="255" y="106"/>
                      <a:pt x="257" y="109"/>
                    </a:cubicBezTo>
                    <a:cubicBezTo>
                      <a:pt x="260" y="113"/>
                      <a:pt x="262" y="117"/>
                      <a:pt x="259" y="121"/>
                    </a:cubicBezTo>
                    <a:cubicBezTo>
                      <a:pt x="257" y="125"/>
                      <a:pt x="252" y="122"/>
                      <a:pt x="248" y="122"/>
                    </a:cubicBezTo>
                    <a:cubicBezTo>
                      <a:pt x="240" y="121"/>
                      <a:pt x="234" y="114"/>
                      <a:pt x="224" y="115"/>
                    </a:cubicBezTo>
                    <a:cubicBezTo>
                      <a:pt x="225" y="122"/>
                      <a:pt x="228" y="127"/>
                      <a:pt x="230" y="133"/>
                    </a:cubicBezTo>
                    <a:cubicBezTo>
                      <a:pt x="232" y="138"/>
                      <a:pt x="237" y="143"/>
                      <a:pt x="233" y="149"/>
                    </a:cubicBezTo>
                    <a:cubicBezTo>
                      <a:pt x="232" y="149"/>
                      <a:pt x="232" y="149"/>
                      <a:pt x="232" y="149"/>
                    </a:cubicBezTo>
                    <a:cubicBezTo>
                      <a:pt x="232" y="149"/>
                      <a:pt x="231" y="150"/>
                      <a:pt x="231" y="150"/>
                    </a:cubicBezTo>
                    <a:cubicBezTo>
                      <a:pt x="228" y="152"/>
                      <a:pt x="228" y="159"/>
                      <a:pt x="221" y="157"/>
                    </a:cubicBezTo>
                    <a:cubicBezTo>
                      <a:pt x="217" y="147"/>
                      <a:pt x="216" y="138"/>
                      <a:pt x="218" y="128"/>
                    </a:cubicBezTo>
                    <a:cubicBezTo>
                      <a:pt x="220" y="118"/>
                      <a:pt x="222" y="107"/>
                      <a:pt x="217" y="96"/>
                    </a:cubicBezTo>
                    <a:cubicBezTo>
                      <a:pt x="216" y="90"/>
                      <a:pt x="218" y="82"/>
                      <a:pt x="212" y="77"/>
                    </a:cubicBezTo>
                    <a:cubicBezTo>
                      <a:pt x="212" y="72"/>
                      <a:pt x="213" y="66"/>
                      <a:pt x="205" y="65"/>
                    </a:cubicBezTo>
                    <a:cubicBezTo>
                      <a:pt x="204" y="64"/>
                      <a:pt x="204" y="63"/>
                      <a:pt x="204" y="62"/>
                    </a:cubicBezTo>
                    <a:cubicBezTo>
                      <a:pt x="203" y="62"/>
                      <a:pt x="203" y="62"/>
                      <a:pt x="203" y="62"/>
                    </a:cubicBezTo>
                    <a:cubicBezTo>
                      <a:pt x="203" y="63"/>
                      <a:pt x="204" y="64"/>
                      <a:pt x="205" y="65"/>
                    </a:cubicBezTo>
                    <a:cubicBezTo>
                      <a:pt x="205" y="70"/>
                      <a:pt x="207" y="75"/>
                      <a:pt x="212" y="77"/>
                    </a:cubicBezTo>
                    <a:cubicBezTo>
                      <a:pt x="212" y="84"/>
                      <a:pt x="213" y="90"/>
                      <a:pt x="217" y="96"/>
                    </a:cubicBezTo>
                    <a:cubicBezTo>
                      <a:pt x="217" y="105"/>
                      <a:pt x="217" y="115"/>
                      <a:pt x="213" y="124"/>
                    </a:cubicBezTo>
                    <a:cubicBezTo>
                      <a:pt x="210" y="112"/>
                      <a:pt x="207" y="101"/>
                      <a:pt x="202" y="92"/>
                    </a:cubicBezTo>
                    <a:cubicBezTo>
                      <a:pt x="195" y="79"/>
                      <a:pt x="191" y="64"/>
                      <a:pt x="176" y="58"/>
                    </a:cubicBezTo>
                    <a:cubicBezTo>
                      <a:pt x="175" y="57"/>
                      <a:pt x="175" y="57"/>
                      <a:pt x="175" y="57"/>
                    </a:cubicBezTo>
                    <a:cubicBezTo>
                      <a:pt x="175" y="57"/>
                      <a:pt x="175" y="57"/>
                      <a:pt x="175" y="58"/>
                    </a:cubicBezTo>
                    <a:cubicBezTo>
                      <a:pt x="176" y="61"/>
                      <a:pt x="178" y="64"/>
                      <a:pt x="180" y="66"/>
                    </a:cubicBezTo>
                    <a:cubicBezTo>
                      <a:pt x="201" y="92"/>
                      <a:pt x="209" y="122"/>
                      <a:pt x="214" y="155"/>
                    </a:cubicBezTo>
                    <a:cubicBezTo>
                      <a:pt x="205" y="154"/>
                      <a:pt x="202" y="145"/>
                      <a:pt x="195" y="142"/>
                    </a:cubicBezTo>
                    <a:cubicBezTo>
                      <a:pt x="194" y="137"/>
                      <a:pt x="190" y="136"/>
                      <a:pt x="185" y="135"/>
                    </a:cubicBezTo>
                    <a:cubicBezTo>
                      <a:pt x="185" y="135"/>
                      <a:pt x="185" y="135"/>
                      <a:pt x="184" y="135"/>
                    </a:cubicBezTo>
                    <a:cubicBezTo>
                      <a:pt x="185" y="135"/>
                      <a:pt x="185" y="135"/>
                      <a:pt x="185" y="135"/>
                    </a:cubicBezTo>
                    <a:cubicBezTo>
                      <a:pt x="186" y="141"/>
                      <a:pt x="191" y="142"/>
                      <a:pt x="195" y="142"/>
                    </a:cubicBezTo>
                    <a:cubicBezTo>
                      <a:pt x="195" y="145"/>
                      <a:pt x="193" y="148"/>
                      <a:pt x="191" y="147"/>
                    </a:cubicBezTo>
                    <a:cubicBezTo>
                      <a:pt x="176" y="143"/>
                      <a:pt x="160" y="144"/>
                      <a:pt x="149" y="131"/>
                    </a:cubicBezTo>
                    <a:cubicBezTo>
                      <a:pt x="146" y="129"/>
                      <a:pt x="143" y="128"/>
                      <a:pt x="139" y="128"/>
                    </a:cubicBezTo>
                    <a:cubicBezTo>
                      <a:pt x="139" y="125"/>
                      <a:pt x="138" y="122"/>
                      <a:pt x="135" y="122"/>
                    </a:cubicBezTo>
                    <a:cubicBezTo>
                      <a:pt x="134" y="121"/>
                      <a:pt x="133" y="122"/>
                      <a:pt x="133" y="124"/>
                    </a:cubicBezTo>
                    <a:cubicBezTo>
                      <a:pt x="134" y="127"/>
                      <a:pt x="136" y="128"/>
                      <a:pt x="139" y="128"/>
                    </a:cubicBezTo>
                    <a:cubicBezTo>
                      <a:pt x="139" y="130"/>
                      <a:pt x="147" y="133"/>
                      <a:pt x="139" y="135"/>
                    </a:cubicBezTo>
                    <a:cubicBezTo>
                      <a:pt x="117" y="122"/>
                      <a:pt x="92" y="116"/>
                      <a:pt x="68" y="108"/>
                    </a:cubicBezTo>
                    <a:cubicBezTo>
                      <a:pt x="91" y="119"/>
                      <a:pt x="114" y="131"/>
                      <a:pt x="139" y="135"/>
                    </a:cubicBezTo>
                    <a:cubicBezTo>
                      <a:pt x="148" y="141"/>
                      <a:pt x="157" y="144"/>
                      <a:pt x="167" y="146"/>
                    </a:cubicBezTo>
                    <a:cubicBezTo>
                      <a:pt x="183" y="148"/>
                      <a:pt x="198" y="155"/>
                      <a:pt x="214" y="159"/>
                    </a:cubicBezTo>
                    <a:cubicBezTo>
                      <a:pt x="215" y="163"/>
                      <a:pt x="216" y="166"/>
                      <a:pt x="217" y="169"/>
                    </a:cubicBezTo>
                    <a:cubicBezTo>
                      <a:pt x="212" y="169"/>
                      <a:pt x="207" y="169"/>
                      <a:pt x="202" y="168"/>
                    </a:cubicBezTo>
                    <a:cubicBezTo>
                      <a:pt x="176" y="164"/>
                      <a:pt x="148" y="164"/>
                      <a:pt x="122" y="154"/>
                    </a:cubicBezTo>
                    <a:cubicBezTo>
                      <a:pt x="122" y="154"/>
                      <a:pt x="121" y="153"/>
                      <a:pt x="120" y="153"/>
                    </a:cubicBezTo>
                    <a:cubicBezTo>
                      <a:pt x="120" y="153"/>
                      <a:pt x="119" y="153"/>
                      <a:pt x="119" y="154"/>
                    </a:cubicBezTo>
                    <a:cubicBezTo>
                      <a:pt x="120" y="154"/>
                      <a:pt x="121" y="154"/>
                      <a:pt x="122" y="155"/>
                    </a:cubicBezTo>
                    <a:cubicBezTo>
                      <a:pt x="123" y="163"/>
                      <a:pt x="132" y="160"/>
                      <a:pt x="136" y="164"/>
                    </a:cubicBezTo>
                    <a:cubicBezTo>
                      <a:pt x="134" y="169"/>
                      <a:pt x="127" y="164"/>
                      <a:pt x="126" y="171"/>
                    </a:cubicBezTo>
                    <a:cubicBezTo>
                      <a:pt x="145" y="171"/>
                      <a:pt x="163" y="166"/>
                      <a:pt x="184" y="171"/>
                    </a:cubicBezTo>
                    <a:cubicBezTo>
                      <a:pt x="176" y="175"/>
                      <a:pt x="170" y="178"/>
                      <a:pt x="164" y="181"/>
                    </a:cubicBezTo>
                    <a:cubicBezTo>
                      <a:pt x="166" y="183"/>
                      <a:pt x="167" y="184"/>
                      <a:pt x="169" y="183"/>
                    </a:cubicBezTo>
                    <a:cubicBezTo>
                      <a:pt x="186" y="173"/>
                      <a:pt x="204" y="168"/>
                      <a:pt x="224" y="177"/>
                    </a:cubicBezTo>
                    <a:cubicBezTo>
                      <a:pt x="226" y="177"/>
                      <a:pt x="226" y="179"/>
                      <a:pt x="226" y="181"/>
                    </a:cubicBezTo>
                    <a:close/>
                    <a:moveTo>
                      <a:pt x="130" y="55"/>
                    </a:moveTo>
                    <a:cubicBezTo>
                      <a:pt x="130" y="56"/>
                      <a:pt x="131" y="57"/>
                      <a:pt x="132" y="58"/>
                    </a:cubicBezTo>
                    <a:cubicBezTo>
                      <a:pt x="131" y="60"/>
                      <a:pt x="129" y="60"/>
                      <a:pt x="127" y="60"/>
                    </a:cubicBezTo>
                    <a:cubicBezTo>
                      <a:pt x="126" y="60"/>
                      <a:pt x="126" y="59"/>
                      <a:pt x="125" y="58"/>
                    </a:cubicBezTo>
                    <a:cubicBezTo>
                      <a:pt x="124" y="59"/>
                      <a:pt x="124" y="59"/>
                      <a:pt x="124" y="59"/>
                    </a:cubicBezTo>
                    <a:cubicBezTo>
                      <a:pt x="125" y="60"/>
                      <a:pt x="126" y="60"/>
                      <a:pt x="127" y="60"/>
                    </a:cubicBezTo>
                    <a:cubicBezTo>
                      <a:pt x="127" y="64"/>
                      <a:pt x="130" y="66"/>
                      <a:pt x="133" y="67"/>
                    </a:cubicBezTo>
                    <a:cubicBezTo>
                      <a:pt x="148" y="77"/>
                      <a:pt x="159" y="92"/>
                      <a:pt x="168" y="107"/>
                    </a:cubicBezTo>
                    <a:cubicBezTo>
                      <a:pt x="171" y="111"/>
                      <a:pt x="173" y="115"/>
                      <a:pt x="166" y="116"/>
                    </a:cubicBezTo>
                    <a:cubicBezTo>
                      <a:pt x="166" y="110"/>
                      <a:pt x="161" y="108"/>
                      <a:pt x="156" y="109"/>
                    </a:cubicBezTo>
                    <a:cubicBezTo>
                      <a:pt x="155" y="100"/>
                      <a:pt x="147" y="98"/>
                      <a:pt x="140" y="96"/>
                    </a:cubicBezTo>
                    <a:cubicBezTo>
                      <a:pt x="145" y="101"/>
                      <a:pt x="149" y="107"/>
                      <a:pt x="156" y="109"/>
                    </a:cubicBezTo>
                    <a:cubicBezTo>
                      <a:pt x="157" y="114"/>
                      <a:pt x="161" y="115"/>
                      <a:pt x="166" y="116"/>
                    </a:cubicBezTo>
                    <a:cubicBezTo>
                      <a:pt x="168" y="125"/>
                      <a:pt x="175" y="126"/>
                      <a:pt x="182" y="129"/>
                    </a:cubicBezTo>
                    <a:cubicBezTo>
                      <a:pt x="167" y="107"/>
                      <a:pt x="170" y="79"/>
                      <a:pt x="158" y="57"/>
                    </a:cubicBezTo>
                    <a:cubicBezTo>
                      <a:pt x="157" y="67"/>
                      <a:pt x="164" y="75"/>
                      <a:pt x="162" y="88"/>
                    </a:cubicBezTo>
                    <a:cubicBezTo>
                      <a:pt x="158" y="83"/>
                      <a:pt x="155" y="79"/>
                      <a:pt x="152" y="76"/>
                    </a:cubicBezTo>
                    <a:cubicBezTo>
                      <a:pt x="146" y="69"/>
                      <a:pt x="142" y="61"/>
                      <a:pt x="132" y="58"/>
                    </a:cubicBezTo>
                    <a:cubicBezTo>
                      <a:pt x="131" y="57"/>
                      <a:pt x="130" y="56"/>
                      <a:pt x="130" y="55"/>
                    </a:cubicBezTo>
                    <a:cubicBezTo>
                      <a:pt x="129" y="54"/>
                      <a:pt x="129" y="52"/>
                      <a:pt x="127" y="52"/>
                    </a:cubicBezTo>
                    <a:cubicBezTo>
                      <a:pt x="126" y="52"/>
                      <a:pt x="126" y="52"/>
                      <a:pt x="126" y="52"/>
                    </a:cubicBezTo>
                    <a:cubicBezTo>
                      <a:pt x="126" y="55"/>
                      <a:pt x="128" y="55"/>
                      <a:pt x="130" y="55"/>
                    </a:cubicBezTo>
                    <a:close/>
                    <a:moveTo>
                      <a:pt x="105" y="70"/>
                    </a:moveTo>
                    <a:cubicBezTo>
                      <a:pt x="105" y="68"/>
                      <a:pt x="105" y="67"/>
                      <a:pt x="103" y="66"/>
                    </a:cubicBezTo>
                    <a:cubicBezTo>
                      <a:pt x="103" y="66"/>
                      <a:pt x="102" y="67"/>
                      <a:pt x="102" y="68"/>
                    </a:cubicBezTo>
                    <a:cubicBezTo>
                      <a:pt x="102" y="70"/>
                      <a:pt x="104" y="70"/>
                      <a:pt x="105" y="70"/>
                    </a:cubicBezTo>
                    <a:cubicBezTo>
                      <a:pt x="106" y="71"/>
                      <a:pt x="107" y="73"/>
                      <a:pt x="108" y="75"/>
                    </a:cubicBezTo>
                    <a:cubicBezTo>
                      <a:pt x="91" y="75"/>
                      <a:pt x="77" y="66"/>
                      <a:pt x="61" y="60"/>
                    </a:cubicBezTo>
                    <a:cubicBezTo>
                      <a:pt x="60" y="66"/>
                      <a:pt x="68" y="64"/>
                      <a:pt x="66" y="70"/>
                    </a:cubicBezTo>
                    <a:cubicBezTo>
                      <a:pt x="57" y="70"/>
                      <a:pt x="47" y="70"/>
                      <a:pt x="38" y="70"/>
                    </a:cubicBezTo>
                    <a:cubicBezTo>
                      <a:pt x="37" y="71"/>
                      <a:pt x="37" y="72"/>
                      <a:pt x="37" y="73"/>
                    </a:cubicBezTo>
                    <a:cubicBezTo>
                      <a:pt x="57" y="74"/>
                      <a:pt x="77" y="71"/>
                      <a:pt x="95" y="79"/>
                    </a:cubicBezTo>
                    <a:cubicBezTo>
                      <a:pt x="84" y="79"/>
                      <a:pt x="74" y="80"/>
                      <a:pt x="66" y="88"/>
                    </a:cubicBezTo>
                    <a:cubicBezTo>
                      <a:pt x="89" y="85"/>
                      <a:pt x="113" y="78"/>
                      <a:pt x="136" y="93"/>
                    </a:cubicBezTo>
                    <a:cubicBezTo>
                      <a:pt x="130" y="84"/>
                      <a:pt x="122" y="79"/>
                      <a:pt x="113" y="75"/>
                    </a:cubicBezTo>
                    <a:cubicBezTo>
                      <a:pt x="112" y="70"/>
                      <a:pt x="109" y="70"/>
                      <a:pt x="105" y="70"/>
                    </a:cubicBezTo>
                    <a:close/>
                    <a:moveTo>
                      <a:pt x="79" y="50"/>
                    </a:moveTo>
                    <a:cubicBezTo>
                      <a:pt x="79" y="50"/>
                      <a:pt x="78" y="50"/>
                      <a:pt x="78" y="50"/>
                    </a:cubicBezTo>
                    <a:cubicBezTo>
                      <a:pt x="78" y="50"/>
                      <a:pt x="79" y="50"/>
                      <a:pt x="79" y="51"/>
                    </a:cubicBezTo>
                    <a:cubicBezTo>
                      <a:pt x="80" y="56"/>
                      <a:pt x="83" y="57"/>
                      <a:pt x="88" y="56"/>
                    </a:cubicBezTo>
                    <a:cubicBezTo>
                      <a:pt x="86" y="52"/>
                      <a:pt x="82" y="51"/>
                      <a:pt x="79" y="50"/>
                    </a:cubicBezTo>
                    <a:close/>
                    <a:moveTo>
                      <a:pt x="113" y="151"/>
                    </a:moveTo>
                    <a:cubicBezTo>
                      <a:pt x="114" y="151"/>
                      <a:pt x="114" y="150"/>
                      <a:pt x="115" y="149"/>
                    </a:cubicBezTo>
                    <a:cubicBezTo>
                      <a:pt x="108" y="145"/>
                      <a:pt x="102" y="142"/>
                      <a:pt x="96" y="138"/>
                    </a:cubicBezTo>
                    <a:cubicBezTo>
                      <a:pt x="95" y="137"/>
                      <a:pt x="92" y="138"/>
                      <a:pt x="92" y="140"/>
                    </a:cubicBezTo>
                    <a:cubicBezTo>
                      <a:pt x="92" y="141"/>
                      <a:pt x="93" y="143"/>
                      <a:pt x="94" y="143"/>
                    </a:cubicBezTo>
                    <a:cubicBezTo>
                      <a:pt x="100" y="146"/>
                      <a:pt x="107" y="149"/>
                      <a:pt x="113" y="151"/>
                    </a:cubicBezTo>
                    <a:close/>
                    <a:moveTo>
                      <a:pt x="155" y="52"/>
                    </a:moveTo>
                    <a:cubicBezTo>
                      <a:pt x="154" y="40"/>
                      <a:pt x="154" y="40"/>
                      <a:pt x="142" y="37"/>
                    </a:cubicBezTo>
                    <a:cubicBezTo>
                      <a:pt x="148" y="42"/>
                      <a:pt x="149" y="49"/>
                      <a:pt x="155" y="52"/>
                    </a:cubicBezTo>
                    <a:close/>
                    <a:moveTo>
                      <a:pt x="147" y="193"/>
                    </a:moveTo>
                    <a:cubicBezTo>
                      <a:pt x="154" y="192"/>
                      <a:pt x="158" y="190"/>
                      <a:pt x="161" y="183"/>
                    </a:cubicBezTo>
                    <a:cubicBezTo>
                      <a:pt x="155" y="185"/>
                      <a:pt x="150" y="187"/>
                      <a:pt x="147" y="193"/>
                    </a:cubicBezTo>
                    <a:close/>
                    <a:moveTo>
                      <a:pt x="141" y="200"/>
                    </a:moveTo>
                    <a:cubicBezTo>
                      <a:pt x="137" y="199"/>
                      <a:pt x="135" y="192"/>
                      <a:pt x="128" y="194"/>
                    </a:cubicBezTo>
                    <a:cubicBezTo>
                      <a:pt x="131" y="199"/>
                      <a:pt x="135" y="202"/>
                      <a:pt x="141" y="200"/>
                    </a:cubicBezTo>
                    <a:close/>
                    <a:moveTo>
                      <a:pt x="164" y="44"/>
                    </a:moveTo>
                    <a:cubicBezTo>
                      <a:pt x="166" y="49"/>
                      <a:pt x="167" y="52"/>
                      <a:pt x="172" y="52"/>
                    </a:cubicBezTo>
                    <a:cubicBezTo>
                      <a:pt x="172" y="47"/>
                      <a:pt x="169" y="45"/>
                      <a:pt x="164" y="44"/>
                    </a:cubicBezTo>
                    <a:close/>
                    <a:moveTo>
                      <a:pt x="73" y="45"/>
                    </a:moveTo>
                    <a:cubicBezTo>
                      <a:pt x="72" y="45"/>
                      <a:pt x="72" y="44"/>
                      <a:pt x="71" y="44"/>
                    </a:cubicBezTo>
                    <a:cubicBezTo>
                      <a:pt x="71" y="45"/>
                      <a:pt x="71" y="46"/>
                      <a:pt x="70" y="46"/>
                    </a:cubicBezTo>
                    <a:cubicBezTo>
                      <a:pt x="71" y="46"/>
                      <a:pt x="72" y="47"/>
                      <a:pt x="72" y="47"/>
                    </a:cubicBezTo>
                    <a:cubicBezTo>
                      <a:pt x="73" y="47"/>
                      <a:pt x="73" y="46"/>
                      <a:pt x="73" y="45"/>
                    </a:cubicBezTo>
                    <a:close/>
                    <a:moveTo>
                      <a:pt x="95" y="62"/>
                    </a:moveTo>
                    <a:cubicBezTo>
                      <a:pt x="95" y="62"/>
                      <a:pt x="96" y="62"/>
                      <a:pt x="96" y="62"/>
                    </a:cubicBezTo>
                    <a:cubicBezTo>
                      <a:pt x="96" y="62"/>
                      <a:pt x="96" y="61"/>
                      <a:pt x="96" y="61"/>
                    </a:cubicBezTo>
                    <a:cubicBezTo>
                      <a:pt x="96" y="61"/>
                      <a:pt x="96" y="61"/>
                      <a:pt x="95" y="61"/>
                    </a:cubicBezTo>
                    <a:cubicBezTo>
                      <a:pt x="95" y="61"/>
                      <a:pt x="95" y="61"/>
                      <a:pt x="95" y="6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81" name="Freeform 112">
                <a:extLst>
                  <a:ext uri="{FF2B5EF4-FFF2-40B4-BE49-F238E27FC236}">
                    <a16:creationId xmlns:a16="http://schemas.microsoft.com/office/drawing/2014/main" id="{4C982250-706B-1089-FFC5-8B43A7906BC5}"/>
                  </a:ext>
                </a:extLst>
              </p:cNvPr>
              <p:cNvSpPr>
                <a:spLocks noEditPoints="1"/>
              </p:cNvSpPr>
              <p:nvPr/>
            </p:nvSpPr>
            <p:spPr bwMode="auto">
              <a:xfrm>
                <a:off x="5185" y="1899"/>
                <a:ext cx="289" cy="366"/>
              </a:xfrm>
              <a:custGeom>
                <a:avLst/>
                <a:gdLst>
                  <a:gd name="T0" fmla="*/ 13 w 254"/>
                  <a:gd name="T1" fmla="*/ 226 h 323"/>
                  <a:gd name="T2" fmla="*/ 77 w 254"/>
                  <a:gd name="T3" fmla="*/ 76 h 323"/>
                  <a:gd name="T4" fmla="*/ 200 w 254"/>
                  <a:gd name="T5" fmla="*/ 55 h 323"/>
                  <a:gd name="T6" fmla="*/ 138 w 254"/>
                  <a:gd name="T7" fmla="*/ 149 h 323"/>
                  <a:gd name="T8" fmla="*/ 139 w 254"/>
                  <a:gd name="T9" fmla="*/ 152 h 323"/>
                  <a:gd name="T10" fmla="*/ 145 w 254"/>
                  <a:gd name="T11" fmla="*/ 159 h 323"/>
                  <a:gd name="T12" fmla="*/ 20 w 254"/>
                  <a:gd name="T13" fmla="*/ 247 h 323"/>
                  <a:gd name="T14" fmla="*/ 0 w 254"/>
                  <a:gd name="T15" fmla="*/ 320 h 323"/>
                  <a:gd name="T16" fmla="*/ 112 w 254"/>
                  <a:gd name="T17" fmla="*/ 148 h 323"/>
                  <a:gd name="T18" fmla="*/ 109 w 254"/>
                  <a:gd name="T19" fmla="*/ 144 h 323"/>
                  <a:gd name="T20" fmla="*/ 134 w 254"/>
                  <a:gd name="T21" fmla="*/ 126 h 323"/>
                  <a:gd name="T22" fmla="*/ 128 w 254"/>
                  <a:gd name="T23" fmla="*/ 129 h 323"/>
                  <a:gd name="T24" fmla="*/ 107 w 254"/>
                  <a:gd name="T25" fmla="*/ 146 h 323"/>
                  <a:gd name="T26" fmla="*/ 61 w 254"/>
                  <a:gd name="T27" fmla="*/ 177 h 323"/>
                  <a:gd name="T28" fmla="*/ 30 w 254"/>
                  <a:gd name="T29" fmla="*/ 191 h 323"/>
                  <a:gd name="T30" fmla="*/ 20 w 254"/>
                  <a:gd name="T31" fmla="*/ 212 h 323"/>
                  <a:gd name="T32" fmla="*/ 112 w 254"/>
                  <a:gd name="T33" fmla="*/ 148 h 323"/>
                  <a:gd name="T34" fmla="*/ 122 w 254"/>
                  <a:gd name="T35" fmla="*/ 145 h 323"/>
                  <a:gd name="T36" fmla="*/ 119 w 254"/>
                  <a:gd name="T37" fmla="*/ 146 h 323"/>
                  <a:gd name="T38" fmla="*/ 154 w 254"/>
                  <a:gd name="T39" fmla="*/ 78 h 323"/>
                  <a:gd name="T40" fmla="*/ 150 w 254"/>
                  <a:gd name="T41" fmla="*/ 81 h 323"/>
                  <a:gd name="T42" fmla="*/ 124 w 254"/>
                  <a:gd name="T43" fmla="*/ 105 h 323"/>
                  <a:gd name="T44" fmla="*/ 99 w 254"/>
                  <a:gd name="T45" fmla="*/ 121 h 323"/>
                  <a:gd name="T46" fmla="*/ 124 w 254"/>
                  <a:gd name="T47" fmla="*/ 105 h 323"/>
                  <a:gd name="T48" fmla="*/ 194 w 254"/>
                  <a:gd name="T49" fmla="*/ 77 h 323"/>
                  <a:gd name="T50" fmla="*/ 148 w 254"/>
                  <a:gd name="T51" fmla="*/ 83 h 323"/>
                  <a:gd name="T52" fmla="*/ 116 w 254"/>
                  <a:gd name="T53" fmla="*/ 57 h 323"/>
                  <a:gd name="T54" fmla="*/ 109 w 254"/>
                  <a:gd name="T55" fmla="*/ 69 h 323"/>
                  <a:gd name="T56" fmla="*/ 114 w 254"/>
                  <a:gd name="T57" fmla="*/ 80 h 323"/>
                  <a:gd name="T58" fmla="*/ 167 w 254"/>
                  <a:gd name="T59" fmla="*/ 40 h 323"/>
                  <a:gd name="T60" fmla="*/ 191 w 254"/>
                  <a:gd name="T61" fmla="*/ 38 h 323"/>
                  <a:gd name="T62" fmla="*/ 174 w 254"/>
                  <a:gd name="T63" fmla="*/ 37 h 323"/>
                  <a:gd name="T64" fmla="*/ 198 w 254"/>
                  <a:gd name="T65" fmla="*/ 23 h 323"/>
                  <a:gd name="T66" fmla="*/ 167 w 254"/>
                  <a:gd name="T67" fmla="*/ 37 h 323"/>
                  <a:gd name="T68" fmla="*/ 126 w 254"/>
                  <a:gd name="T69" fmla="*/ 66 h 323"/>
                  <a:gd name="T70" fmla="*/ 109 w 254"/>
                  <a:gd name="T71" fmla="*/ 69 h 323"/>
                  <a:gd name="T72" fmla="*/ 116 w 254"/>
                  <a:gd name="T73" fmla="*/ 57 h 323"/>
                  <a:gd name="T74" fmla="*/ 116 w 254"/>
                  <a:gd name="T75" fmla="*/ 57 h 323"/>
                  <a:gd name="T76" fmla="*/ 60 w 254"/>
                  <a:gd name="T77" fmla="*/ 142 h 323"/>
                  <a:gd name="T78" fmla="*/ 66 w 254"/>
                  <a:gd name="T79" fmla="*/ 113 h 323"/>
                  <a:gd name="T80" fmla="*/ 42 w 254"/>
                  <a:gd name="T81" fmla="*/ 168 h 323"/>
                  <a:gd name="T82" fmla="*/ 73 w 254"/>
                  <a:gd name="T83" fmla="*/ 139 h 323"/>
                  <a:gd name="T84" fmla="*/ 76 w 254"/>
                  <a:gd name="T85" fmla="*/ 135 h 323"/>
                  <a:gd name="T86" fmla="*/ 97 w 254"/>
                  <a:gd name="T87" fmla="*/ 82 h 323"/>
                  <a:gd name="T88" fmla="*/ 97 w 254"/>
                  <a:gd name="T89" fmla="*/ 82 h 323"/>
                  <a:gd name="T90" fmla="*/ 108 w 254"/>
                  <a:gd name="T91" fmla="*/ 172 h 323"/>
                  <a:gd name="T92" fmla="*/ 39 w 254"/>
                  <a:gd name="T93" fmla="*/ 174 h 323"/>
                  <a:gd name="T94" fmla="*/ 39 w 254"/>
                  <a:gd name="T95" fmla="*/ 174 h 323"/>
                  <a:gd name="T96" fmla="*/ 128 w 254"/>
                  <a:gd name="T97" fmla="*/ 143 h 323"/>
                  <a:gd name="T98" fmla="*/ 127 w 254"/>
                  <a:gd name="T99" fmla="*/ 140 h 323"/>
                  <a:gd name="T100" fmla="*/ 206 w 254"/>
                  <a:gd name="T101" fmla="*/ 16 h 323"/>
                  <a:gd name="T102" fmla="*/ 206 w 254"/>
                  <a:gd name="T103" fmla="*/ 20 h 323"/>
                  <a:gd name="T104" fmla="*/ 70 w 254"/>
                  <a:gd name="T105" fmla="*/ 130 h 323"/>
                  <a:gd name="T106" fmla="*/ 65 w 254"/>
                  <a:gd name="T107" fmla="*/ 130 h 323"/>
                  <a:gd name="T108" fmla="*/ 70 w 254"/>
                  <a:gd name="T109" fmla="*/ 130 h 323"/>
                  <a:gd name="T110" fmla="*/ 95 w 254"/>
                  <a:gd name="T111" fmla="*/ 121 h 323"/>
                  <a:gd name="T112" fmla="*/ 94 w 254"/>
                  <a:gd name="T113" fmla="*/ 123 h 323"/>
                  <a:gd name="T114" fmla="*/ 142 w 254"/>
                  <a:gd name="T115" fmla="*/ 119 h 323"/>
                  <a:gd name="T116" fmla="*/ 139 w 254"/>
                  <a:gd name="T117" fmla="*/ 120 h 323"/>
                  <a:gd name="T118" fmla="*/ 142 w 254"/>
                  <a:gd name="T119" fmla="*/ 119 h 323"/>
                  <a:gd name="T120" fmla="*/ 121 w 254"/>
                  <a:gd name="T121" fmla="*/ 50 h 323"/>
                  <a:gd name="T122" fmla="*/ 122 w 254"/>
                  <a:gd name="T123" fmla="*/ 51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4" h="323">
                    <a:moveTo>
                      <a:pt x="0" y="320"/>
                    </a:moveTo>
                    <a:cubicBezTo>
                      <a:pt x="0" y="288"/>
                      <a:pt x="4" y="257"/>
                      <a:pt x="13" y="226"/>
                    </a:cubicBezTo>
                    <a:cubicBezTo>
                      <a:pt x="17" y="225"/>
                      <a:pt x="18" y="224"/>
                      <a:pt x="14" y="221"/>
                    </a:cubicBezTo>
                    <a:cubicBezTo>
                      <a:pt x="19" y="165"/>
                      <a:pt x="40" y="117"/>
                      <a:pt x="77" y="76"/>
                    </a:cubicBezTo>
                    <a:cubicBezTo>
                      <a:pt x="123" y="25"/>
                      <a:pt x="182" y="0"/>
                      <a:pt x="254" y="0"/>
                    </a:cubicBezTo>
                    <a:cubicBezTo>
                      <a:pt x="236" y="21"/>
                      <a:pt x="220" y="39"/>
                      <a:pt x="200" y="55"/>
                    </a:cubicBezTo>
                    <a:cubicBezTo>
                      <a:pt x="207" y="55"/>
                      <a:pt x="213" y="54"/>
                      <a:pt x="219" y="53"/>
                    </a:cubicBezTo>
                    <a:cubicBezTo>
                      <a:pt x="206" y="98"/>
                      <a:pt x="180" y="130"/>
                      <a:pt x="138" y="149"/>
                    </a:cubicBezTo>
                    <a:cubicBezTo>
                      <a:pt x="136" y="150"/>
                      <a:pt x="134" y="150"/>
                      <a:pt x="133" y="153"/>
                    </a:cubicBezTo>
                    <a:cubicBezTo>
                      <a:pt x="135" y="153"/>
                      <a:pt x="137" y="152"/>
                      <a:pt x="139" y="152"/>
                    </a:cubicBezTo>
                    <a:cubicBezTo>
                      <a:pt x="141" y="152"/>
                      <a:pt x="142" y="151"/>
                      <a:pt x="144" y="151"/>
                    </a:cubicBezTo>
                    <a:cubicBezTo>
                      <a:pt x="144" y="154"/>
                      <a:pt x="145" y="156"/>
                      <a:pt x="145" y="159"/>
                    </a:cubicBezTo>
                    <a:cubicBezTo>
                      <a:pt x="122" y="188"/>
                      <a:pt x="92" y="207"/>
                      <a:pt x="55" y="214"/>
                    </a:cubicBezTo>
                    <a:cubicBezTo>
                      <a:pt x="26" y="219"/>
                      <a:pt x="26" y="219"/>
                      <a:pt x="20" y="247"/>
                    </a:cubicBezTo>
                    <a:cubicBezTo>
                      <a:pt x="15" y="270"/>
                      <a:pt x="12" y="293"/>
                      <a:pt x="13" y="317"/>
                    </a:cubicBezTo>
                    <a:cubicBezTo>
                      <a:pt x="8" y="317"/>
                      <a:pt x="5" y="323"/>
                      <a:pt x="0" y="320"/>
                    </a:cubicBezTo>
                    <a:close/>
                    <a:moveTo>
                      <a:pt x="119" y="146"/>
                    </a:moveTo>
                    <a:cubicBezTo>
                      <a:pt x="116" y="146"/>
                      <a:pt x="113" y="146"/>
                      <a:pt x="112" y="148"/>
                    </a:cubicBezTo>
                    <a:cubicBezTo>
                      <a:pt x="110" y="148"/>
                      <a:pt x="108" y="148"/>
                      <a:pt x="107" y="146"/>
                    </a:cubicBezTo>
                    <a:cubicBezTo>
                      <a:pt x="108" y="145"/>
                      <a:pt x="108" y="144"/>
                      <a:pt x="109" y="144"/>
                    </a:cubicBezTo>
                    <a:cubicBezTo>
                      <a:pt x="117" y="141"/>
                      <a:pt x="125" y="137"/>
                      <a:pt x="129" y="129"/>
                    </a:cubicBezTo>
                    <a:cubicBezTo>
                      <a:pt x="131" y="129"/>
                      <a:pt x="133" y="129"/>
                      <a:pt x="134" y="126"/>
                    </a:cubicBezTo>
                    <a:cubicBezTo>
                      <a:pt x="134" y="126"/>
                      <a:pt x="133" y="125"/>
                      <a:pt x="133" y="125"/>
                    </a:cubicBezTo>
                    <a:cubicBezTo>
                      <a:pt x="129" y="124"/>
                      <a:pt x="129" y="127"/>
                      <a:pt x="128" y="129"/>
                    </a:cubicBezTo>
                    <a:cubicBezTo>
                      <a:pt x="120" y="132"/>
                      <a:pt x="112" y="134"/>
                      <a:pt x="109" y="144"/>
                    </a:cubicBezTo>
                    <a:cubicBezTo>
                      <a:pt x="108" y="144"/>
                      <a:pt x="108" y="145"/>
                      <a:pt x="107" y="146"/>
                    </a:cubicBezTo>
                    <a:cubicBezTo>
                      <a:pt x="88" y="151"/>
                      <a:pt x="75" y="165"/>
                      <a:pt x="61" y="177"/>
                    </a:cubicBezTo>
                    <a:cubicBezTo>
                      <a:pt x="61" y="177"/>
                      <a:pt x="61" y="177"/>
                      <a:pt x="61" y="177"/>
                    </a:cubicBezTo>
                    <a:cubicBezTo>
                      <a:pt x="56" y="178"/>
                      <a:pt x="53" y="181"/>
                      <a:pt x="49" y="183"/>
                    </a:cubicBezTo>
                    <a:cubicBezTo>
                      <a:pt x="43" y="186"/>
                      <a:pt x="40" y="197"/>
                      <a:pt x="30" y="191"/>
                    </a:cubicBezTo>
                    <a:cubicBezTo>
                      <a:pt x="29" y="191"/>
                      <a:pt x="28" y="192"/>
                      <a:pt x="27" y="193"/>
                    </a:cubicBezTo>
                    <a:cubicBezTo>
                      <a:pt x="25" y="199"/>
                      <a:pt x="23" y="206"/>
                      <a:pt x="20" y="212"/>
                    </a:cubicBezTo>
                    <a:cubicBezTo>
                      <a:pt x="34" y="191"/>
                      <a:pt x="62" y="189"/>
                      <a:pt x="78" y="171"/>
                    </a:cubicBezTo>
                    <a:cubicBezTo>
                      <a:pt x="86" y="161"/>
                      <a:pt x="102" y="158"/>
                      <a:pt x="112" y="148"/>
                    </a:cubicBezTo>
                    <a:cubicBezTo>
                      <a:pt x="114" y="148"/>
                      <a:pt x="117" y="149"/>
                      <a:pt x="119" y="146"/>
                    </a:cubicBezTo>
                    <a:cubicBezTo>
                      <a:pt x="120" y="146"/>
                      <a:pt x="121" y="145"/>
                      <a:pt x="122" y="145"/>
                    </a:cubicBezTo>
                    <a:cubicBezTo>
                      <a:pt x="122" y="145"/>
                      <a:pt x="122" y="144"/>
                      <a:pt x="121" y="144"/>
                    </a:cubicBezTo>
                    <a:cubicBezTo>
                      <a:pt x="121" y="145"/>
                      <a:pt x="120" y="145"/>
                      <a:pt x="119" y="146"/>
                    </a:cubicBezTo>
                    <a:close/>
                    <a:moveTo>
                      <a:pt x="150" y="81"/>
                    </a:moveTo>
                    <a:cubicBezTo>
                      <a:pt x="152" y="80"/>
                      <a:pt x="154" y="80"/>
                      <a:pt x="154" y="78"/>
                    </a:cubicBezTo>
                    <a:cubicBezTo>
                      <a:pt x="154" y="78"/>
                      <a:pt x="153" y="77"/>
                      <a:pt x="153" y="77"/>
                    </a:cubicBezTo>
                    <a:cubicBezTo>
                      <a:pt x="151" y="77"/>
                      <a:pt x="151" y="79"/>
                      <a:pt x="150" y="81"/>
                    </a:cubicBezTo>
                    <a:cubicBezTo>
                      <a:pt x="149" y="82"/>
                      <a:pt x="149" y="82"/>
                      <a:pt x="148" y="83"/>
                    </a:cubicBezTo>
                    <a:cubicBezTo>
                      <a:pt x="139" y="89"/>
                      <a:pt x="128" y="93"/>
                      <a:pt x="124" y="105"/>
                    </a:cubicBezTo>
                    <a:cubicBezTo>
                      <a:pt x="121" y="105"/>
                      <a:pt x="118" y="105"/>
                      <a:pt x="116" y="107"/>
                    </a:cubicBezTo>
                    <a:cubicBezTo>
                      <a:pt x="110" y="109"/>
                      <a:pt x="102" y="109"/>
                      <a:pt x="99" y="121"/>
                    </a:cubicBezTo>
                    <a:cubicBezTo>
                      <a:pt x="107" y="115"/>
                      <a:pt x="114" y="115"/>
                      <a:pt x="116" y="107"/>
                    </a:cubicBezTo>
                    <a:cubicBezTo>
                      <a:pt x="119" y="107"/>
                      <a:pt x="122" y="108"/>
                      <a:pt x="124" y="105"/>
                    </a:cubicBezTo>
                    <a:cubicBezTo>
                      <a:pt x="149" y="94"/>
                      <a:pt x="175" y="83"/>
                      <a:pt x="204" y="79"/>
                    </a:cubicBezTo>
                    <a:cubicBezTo>
                      <a:pt x="199" y="75"/>
                      <a:pt x="197" y="77"/>
                      <a:pt x="194" y="77"/>
                    </a:cubicBezTo>
                    <a:cubicBezTo>
                      <a:pt x="180" y="77"/>
                      <a:pt x="167" y="85"/>
                      <a:pt x="154" y="87"/>
                    </a:cubicBezTo>
                    <a:cubicBezTo>
                      <a:pt x="150" y="87"/>
                      <a:pt x="148" y="87"/>
                      <a:pt x="148" y="83"/>
                    </a:cubicBezTo>
                    <a:cubicBezTo>
                      <a:pt x="149" y="82"/>
                      <a:pt x="149" y="82"/>
                      <a:pt x="150" y="81"/>
                    </a:cubicBezTo>
                    <a:close/>
                    <a:moveTo>
                      <a:pt x="116" y="57"/>
                    </a:moveTo>
                    <a:cubicBezTo>
                      <a:pt x="113" y="58"/>
                      <a:pt x="112" y="60"/>
                      <a:pt x="112" y="64"/>
                    </a:cubicBezTo>
                    <a:cubicBezTo>
                      <a:pt x="110" y="65"/>
                      <a:pt x="109" y="67"/>
                      <a:pt x="109" y="69"/>
                    </a:cubicBezTo>
                    <a:cubicBezTo>
                      <a:pt x="104" y="69"/>
                      <a:pt x="99" y="72"/>
                      <a:pt x="101" y="77"/>
                    </a:cubicBezTo>
                    <a:cubicBezTo>
                      <a:pt x="102" y="79"/>
                      <a:pt x="107" y="86"/>
                      <a:pt x="114" y="80"/>
                    </a:cubicBezTo>
                    <a:cubicBezTo>
                      <a:pt x="119" y="76"/>
                      <a:pt x="125" y="74"/>
                      <a:pt x="126" y="66"/>
                    </a:cubicBezTo>
                    <a:cubicBezTo>
                      <a:pt x="142" y="60"/>
                      <a:pt x="156" y="53"/>
                      <a:pt x="167" y="40"/>
                    </a:cubicBezTo>
                    <a:cubicBezTo>
                      <a:pt x="168" y="45"/>
                      <a:pt x="171" y="45"/>
                      <a:pt x="175" y="43"/>
                    </a:cubicBezTo>
                    <a:cubicBezTo>
                      <a:pt x="180" y="41"/>
                      <a:pt x="186" y="39"/>
                      <a:pt x="191" y="38"/>
                    </a:cubicBezTo>
                    <a:cubicBezTo>
                      <a:pt x="198" y="36"/>
                      <a:pt x="205" y="36"/>
                      <a:pt x="211" y="30"/>
                    </a:cubicBezTo>
                    <a:cubicBezTo>
                      <a:pt x="199" y="32"/>
                      <a:pt x="187" y="35"/>
                      <a:pt x="174" y="37"/>
                    </a:cubicBezTo>
                    <a:cubicBezTo>
                      <a:pt x="174" y="37"/>
                      <a:pt x="174" y="36"/>
                      <a:pt x="174" y="36"/>
                    </a:cubicBezTo>
                    <a:cubicBezTo>
                      <a:pt x="182" y="31"/>
                      <a:pt x="190" y="27"/>
                      <a:pt x="198" y="23"/>
                    </a:cubicBezTo>
                    <a:cubicBezTo>
                      <a:pt x="197" y="22"/>
                      <a:pt x="197" y="21"/>
                      <a:pt x="196" y="20"/>
                    </a:cubicBezTo>
                    <a:cubicBezTo>
                      <a:pt x="186" y="25"/>
                      <a:pt x="174" y="26"/>
                      <a:pt x="167" y="37"/>
                    </a:cubicBezTo>
                    <a:cubicBezTo>
                      <a:pt x="160" y="34"/>
                      <a:pt x="155" y="36"/>
                      <a:pt x="150" y="43"/>
                    </a:cubicBezTo>
                    <a:cubicBezTo>
                      <a:pt x="144" y="52"/>
                      <a:pt x="131" y="55"/>
                      <a:pt x="126" y="66"/>
                    </a:cubicBezTo>
                    <a:cubicBezTo>
                      <a:pt x="121" y="66"/>
                      <a:pt x="119" y="70"/>
                      <a:pt x="115" y="72"/>
                    </a:cubicBezTo>
                    <a:cubicBezTo>
                      <a:pt x="111" y="74"/>
                      <a:pt x="110" y="72"/>
                      <a:pt x="109" y="69"/>
                    </a:cubicBezTo>
                    <a:cubicBezTo>
                      <a:pt x="111" y="68"/>
                      <a:pt x="112" y="66"/>
                      <a:pt x="112" y="64"/>
                    </a:cubicBezTo>
                    <a:cubicBezTo>
                      <a:pt x="115" y="62"/>
                      <a:pt x="116" y="60"/>
                      <a:pt x="116" y="57"/>
                    </a:cubicBezTo>
                    <a:cubicBezTo>
                      <a:pt x="117" y="56"/>
                      <a:pt x="117" y="56"/>
                      <a:pt x="117" y="55"/>
                    </a:cubicBezTo>
                    <a:cubicBezTo>
                      <a:pt x="117" y="56"/>
                      <a:pt x="117" y="56"/>
                      <a:pt x="116" y="57"/>
                    </a:cubicBezTo>
                    <a:close/>
                    <a:moveTo>
                      <a:pt x="73" y="139"/>
                    </a:moveTo>
                    <a:cubicBezTo>
                      <a:pt x="68" y="137"/>
                      <a:pt x="65" y="146"/>
                      <a:pt x="60" y="142"/>
                    </a:cubicBezTo>
                    <a:cubicBezTo>
                      <a:pt x="53" y="136"/>
                      <a:pt x="59" y="131"/>
                      <a:pt x="61" y="126"/>
                    </a:cubicBezTo>
                    <a:cubicBezTo>
                      <a:pt x="62" y="121"/>
                      <a:pt x="64" y="117"/>
                      <a:pt x="66" y="113"/>
                    </a:cubicBezTo>
                    <a:cubicBezTo>
                      <a:pt x="68" y="109"/>
                      <a:pt x="68" y="105"/>
                      <a:pt x="64" y="102"/>
                    </a:cubicBezTo>
                    <a:cubicBezTo>
                      <a:pt x="56" y="124"/>
                      <a:pt x="49" y="146"/>
                      <a:pt x="42" y="168"/>
                    </a:cubicBezTo>
                    <a:cubicBezTo>
                      <a:pt x="43" y="169"/>
                      <a:pt x="44" y="170"/>
                      <a:pt x="45" y="170"/>
                    </a:cubicBezTo>
                    <a:cubicBezTo>
                      <a:pt x="53" y="158"/>
                      <a:pt x="67" y="153"/>
                      <a:pt x="73" y="139"/>
                    </a:cubicBezTo>
                    <a:cubicBezTo>
                      <a:pt x="75" y="138"/>
                      <a:pt x="77" y="138"/>
                      <a:pt x="77" y="136"/>
                    </a:cubicBezTo>
                    <a:cubicBezTo>
                      <a:pt x="77" y="136"/>
                      <a:pt x="76" y="135"/>
                      <a:pt x="76" y="135"/>
                    </a:cubicBezTo>
                    <a:cubicBezTo>
                      <a:pt x="73" y="135"/>
                      <a:pt x="73" y="137"/>
                      <a:pt x="73" y="139"/>
                    </a:cubicBezTo>
                    <a:close/>
                    <a:moveTo>
                      <a:pt x="97" y="82"/>
                    </a:moveTo>
                    <a:cubicBezTo>
                      <a:pt x="91" y="99"/>
                      <a:pt x="78" y="109"/>
                      <a:pt x="72" y="123"/>
                    </a:cubicBezTo>
                    <a:cubicBezTo>
                      <a:pt x="87" y="113"/>
                      <a:pt x="101" y="91"/>
                      <a:pt x="97" y="82"/>
                    </a:cubicBezTo>
                    <a:close/>
                    <a:moveTo>
                      <a:pt x="77" y="178"/>
                    </a:moveTo>
                    <a:cubicBezTo>
                      <a:pt x="87" y="177"/>
                      <a:pt x="98" y="178"/>
                      <a:pt x="108" y="172"/>
                    </a:cubicBezTo>
                    <a:cubicBezTo>
                      <a:pt x="97" y="171"/>
                      <a:pt x="86" y="172"/>
                      <a:pt x="77" y="178"/>
                    </a:cubicBezTo>
                    <a:close/>
                    <a:moveTo>
                      <a:pt x="39" y="174"/>
                    </a:moveTo>
                    <a:cubicBezTo>
                      <a:pt x="37" y="177"/>
                      <a:pt x="32" y="180"/>
                      <a:pt x="34" y="187"/>
                    </a:cubicBezTo>
                    <a:cubicBezTo>
                      <a:pt x="38" y="183"/>
                      <a:pt x="40" y="179"/>
                      <a:pt x="39" y="174"/>
                    </a:cubicBezTo>
                    <a:close/>
                    <a:moveTo>
                      <a:pt x="127" y="140"/>
                    </a:moveTo>
                    <a:cubicBezTo>
                      <a:pt x="127" y="141"/>
                      <a:pt x="128" y="142"/>
                      <a:pt x="128" y="143"/>
                    </a:cubicBezTo>
                    <a:cubicBezTo>
                      <a:pt x="132" y="141"/>
                      <a:pt x="136" y="142"/>
                      <a:pt x="140" y="137"/>
                    </a:cubicBezTo>
                    <a:cubicBezTo>
                      <a:pt x="135" y="138"/>
                      <a:pt x="131" y="139"/>
                      <a:pt x="127" y="140"/>
                    </a:cubicBezTo>
                    <a:close/>
                    <a:moveTo>
                      <a:pt x="209" y="18"/>
                    </a:moveTo>
                    <a:cubicBezTo>
                      <a:pt x="210" y="16"/>
                      <a:pt x="208" y="16"/>
                      <a:pt x="206" y="16"/>
                    </a:cubicBezTo>
                    <a:cubicBezTo>
                      <a:pt x="205" y="16"/>
                      <a:pt x="203" y="17"/>
                      <a:pt x="203" y="18"/>
                    </a:cubicBezTo>
                    <a:cubicBezTo>
                      <a:pt x="202" y="20"/>
                      <a:pt x="204" y="20"/>
                      <a:pt x="206" y="20"/>
                    </a:cubicBezTo>
                    <a:cubicBezTo>
                      <a:pt x="207" y="20"/>
                      <a:pt x="209" y="20"/>
                      <a:pt x="209" y="18"/>
                    </a:cubicBezTo>
                    <a:close/>
                    <a:moveTo>
                      <a:pt x="70" y="130"/>
                    </a:moveTo>
                    <a:cubicBezTo>
                      <a:pt x="69" y="129"/>
                      <a:pt x="68" y="128"/>
                      <a:pt x="68" y="128"/>
                    </a:cubicBezTo>
                    <a:cubicBezTo>
                      <a:pt x="67" y="128"/>
                      <a:pt x="65" y="129"/>
                      <a:pt x="65" y="130"/>
                    </a:cubicBezTo>
                    <a:cubicBezTo>
                      <a:pt x="64" y="131"/>
                      <a:pt x="64" y="133"/>
                      <a:pt x="66" y="133"/>
                    </a:cubicBezTo>
                    <a:cubicBezTo>
                      <a:pt x="68" y="133"/>
                      <a:pt x="69" y="131"/>
                      <a:pt x="70" y="130"/>
                    </a:cubicBezTo>
                    <a:close/>
                    <a:moveTo>
                      <a:pt x="96" y="122"/>
                    </a:moveTo>
                    <a:cubicBezTo>
                      <a:pt x="96" y="122"/>
                      <a:pt x="96" y="121"/>
                      <a:pt x="95" y="121"/>
                    </a:cubicBezTo>
                    <a:cubicBezTo>
                      <a:pt x="95" y="120"/>
                      <a:pt x="94" y="121"/>
                      <a:pt x="93" y="121"/>
                    </a:cubicBezTo>
                    <a:cubicBezTo>
                      <a:pt x="94" y="122"/>
                      <a:pt x="94" y="123"/>
                      <a:pt x="94" y="123"/>
                    </a:cubicBezTo>
                    <a:cubicBezTo>
                      <a:pt x="95" y="123"/>
                      <a:pt x="95" y="123"/>
                      <a:pt x="96" y="122"/>
                    </a:cubicBezTo>
                    <a:close/>
                    <a:moveTo>
                      <a:pt x="142" y="119"/>
                    </a:moveTo>
                    <a:cubicBezTo>
                      <a:pt x="141" y="118"/>
                      <a:pt x="141" y="118"/>
                      <a:pt x="140" y="118"/>
                    </a:cubicBezTo>
                    <a:cubicBezTo>
                      <a:pt x="140" y="118"/>
                      <a:pt x="139" y="119"/>
                      <a:pt x="139" y="120"/>
                    </a:cubicBezTo>
                    <a:cubicBezTo>
                      <a:pt x="140" y="120"/>
                      <a:pt x="141" y="121"/>
                      <a:pt x="141" y="121"/>
                    </a:cubicBezTo>
                    <a:cubicBezTo>
                      <a:pt x="142" y="120"/>
                      <a:pt x="142" y="119"/>
                      <a:pt x="142" y="119"/>
                    </a:cubicBezTo>
                    <a:close/>
                    <a:moveTo>
                      <a:pt x="122" y="50"/>
                    </a:moveTo>
                    <a:cubicBezTo>
                      <a:pt x="121" y="50"/>
                      <a:pt x="121" y="50"/>
                      <a:pt x="121" y="50"/>
                    </a:cubicBezTo>
                    <a:cubicBezTo>
                      <a:pt x="121" y="50"/>
                      <a:pt x="121" y="51"/>
                      <a:pt x="121" y="51"/>
                    </a:cubicBezTo>
                    <a:cubicBezTo>
                      <a:pt x="121" y="51"/>
                      <a:pt x="122" y="51"/>
                      <a:pt x="122" y="51"/>
                    </a:cubicBezTo>
                    <a:cubicBezTo>
                      <a:pt x="122" y="51"/>
                      <a:pt x="122" y="50"/>
                      <a:pt x="122" y="5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82" name="Freeform 113">
                <a:extLst>
                  <a:ext uri="{FF2B5EF4-FFF2-40B4-BE49-F238E27FC236}">
                    <a16:creationId xmlns:a16="http://schemas.microsoft.com/office/drawing/2014/main" id="{07687780-372D-226E-21C0-030B57356349}"/>
                  </a:ext>
                </a:extLst>
              </p:cNvPr>
              <p:cNvSpPr>
                <a:spLocks noEditPoints="1"/>
              </p:cNvSpPr>
              <p:nvPr/>
            </p:nvSpPr>
            <p:spPr bwMode="auto">
              <a:xfrm>
                <a:off x="5164" y="1713"/>
                <a:ext cx="227" cy="212"/>
              </a:xfrm>
              <a:custGeom>
                <a:avLst/>
                <a:gdLst>
                  <a:gd name="T0" fmla="*/ 55 w 200"/>
                  <a:gd name="T1" fmla="*/ 151 h 187"/>
                  <a:gd name="T2" fmla="*/ 50 w 200"/>
                  <a:gd name="T3" fmla="*/ 136 h 187"/>
                  <a:gd name="T4" fmla="*/ 44 w 200"/>
                  <a:gd name="T5" fmla="*/ 136 h 187"/>
                  <a:gd name="T6" fmla="*/ 32 w 200"/>
                  <a:gd name="T7" fmla="*/ 134 h 187"/>
                  <a:gd name="T8" fmla="*/ 139 w 200"/>
                  <a:gd name="T9" fmla="*/ 92 h 187"/>
                  <a:gd name="T10" fmla="*/ 115 w 200"/>
                  <a:gd name="T11" fmla="*/ 96 h 187"/>
                  <a:gd name="T12" fmla="*/ 49 w 200"/>
                  <a:gd name="T13" fmla="*/ 109 h 187"/>
                  <a:gd name="T14" fmla="*/ 32 w 200"/>
                  <a:gd name="T15" fmla="*/ 104 h 187"/>
                  <a:gd name="T16" fmla="*/ 29 w 200"/>
                  <a:gd name="T17" fmla="*/ 68 h 187"/>
                  <a:gd name="T18" fmla="*/ 0 w 200"/>
                  <a:gd name="T19" fmla="*/ 73 h 187"/>
                  <a:gd name="T20" fmla="*/ 93 w 200"/>
                  <a:gd name="T21" fmla="*/ 9 h 187"/>
                  <a:gd name="T22" fmla="*/ 92 w 200"/>
                  <a:gd name="T23" fmla="*/ 23 h 187"/>
                  <a:gd name="T24" fmla="*/ 191 w 200"/>
                  <a:gd name="T25" fmla="*/ 18 h 187"/>
                  <a:gd name="T26" fmla="*/ 193 w 200"/>
                  <a:gd name="T27" fmla="*/ 37 h 187"/>
                  <a:gd name="T28" fmla="*/ 148 w 200"/>
                  <a:gd name="T29" fmla="*/ 105 h 187"/>
                  <a:gd name="T30" fmla="*/ 127 w 200"/>
                  <a:gd name="T31" fmla="*/ 150 h 187"/>
                  <a:gd name="T32" fmla="*/ 63 w 200"/>
                  <a:gd name="T33" fmla="*/ 187 h 187"/>
                  <a:gd name="T34" fmla="*/ 97 w 200"/>
                  <a:gd name="T35" fmla="*/ 167 h 187"/>
                  <a:gd name="T36" fmla="*/ 96 w 200"/>
                  <a:gd name="T37" fmla="*/ 158 h 187"/>
                  <a:gd name="T38" fmla="*/ 89 w 200"/>
                  <a:gd name="T39" fmla="*/ 160 h 187"/>
                  <a:gd name="T40" fmla="*/ 58 w 200"/>
                  <a:gd name="T41" fmla="*/ 163 h 187"/>
                  <a:gd name="T42" fmla="*/ 99 w 200"/>
                  <a:gd name="T43" fmla="*/ 155 h 187"/>
                  <a:gd name="T44" fmla="*/ 120 w 200"/>
                  <a:gd name="T45" fmla="*/ 139 h 187"/>
                  <a:gd name="T46" fmla="*/ 89 w 200"/>
                  <a:gd name="T47" fmla="*/ 75 h 187"/>
                  <a:gd name="T48" fmla="*/ 124 w 200"/>
                  <a:gd name="T49" fmla="*/ 63 h 187"/>
                  <a:gd name="T50" fmla="*/ 137 w 200"/>
                  <a:gd name="T51" fmla="*/ 56 h 187"/>
                  <a:gd name="T52" fmla="*/ 90 w 200"/>
                  <a:gd name="T53" fmla="*/ 76 h 187"/>
                  <a:gd name="T54" fmla="*/ 76 w 200"/>
                  <a:gd name="T55" fmla="*/ 71 h 187"/>
                  <a:gd name="T56" fmla="*/ 108 w 200"/>
                  <a:gd name="T57" fmla="*/ 35 h 187"/>
                  <a:gd name="T58" fmla="*/ 80 w 200"/>
                  <a:gd name="T59" fmla="*/ 59 h 187"/>
                  <a:gd name="T60" fmla="*/ 71 w 200"/>
                  <a:gd name="T61" fmla="*/ 51 h 187"/>
                  <a:gd name="T62" fmla="*/ 71 w 200"/>
                  <a:gd name="T63" fmla="*/ 55 h 187"/>
                  <a:gd name="T64" fmla="*/ 70 w 200"/>
                  <a:gd name="T65" fmla="*/ 56 h 187"/>
                  <a:gd name="T66" fmla="*/ 64 w 200"/>
                  <a:gd name="T67" fmla="*/ 94 h 187"/>
                  <a:gd name="T68" fmla="*/ 76 w 200"/>
                  <a:gd name="T69" fmla="*/ 90 h 187"/>
                  <a:gd name="T70" fmla="*/ 35 w 200"/>
                  <a:gd name="T71" fmla="*/ 88 h 187"/>
                  <a:gd name="T72" fmla="*/ 68 w 200"/>
                  <a:gd name="T73" fmla="*/ 36 h 187"/>
                  <a:gd name="T74" fmla="*/ 35 w 200"/>
                  <a:gd name="T75" fmla="*/ 88 h 187"/>
                  <a:gd name="T76" fmla="*/ 83 w 200"/>
                  <a:gd name="T77" fmla="*/ 29 h 187"/>
                  <a:gd name="T78" fmla="*/ 101 w 200"/>
                  <a:gd name="T79" fmla="*/ 91 h 187"/>
                  <a:gd name="T80" fmla="*/ 101 w 200"/>
                  <a:gd name="T81" fmla="*/ 91 h 187"/>
                  <a:gd name="T82" fmla="*/ 149 w 200"/>
                  <a:gd name="T83" fmla="*/ 49 h 187"/>
                  <a:gd name="T84" fmla="*/ 149 w 200"/>
                  <a:gd name="T85" fmla="*/ 51 h 187"/>
                  <a:gd name="T86" fmla="*/ 124 w 200"/>
                  <a:gd name="T87" fmla="*/ 38 h 187"/>
                  <a:gd name="T88" fmla="*/ 123 w 200"/>
                  <a:gd name="T89" fmla="*/ 39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0" h="187">
                    <a:moveTo>
                      <a:pt x="58" y="163"/>
                    </a:moveTo>
                    <a:cubicBezTo>
                      <a:pt x="54" y="160"/>
                      <a:pt x="48" y="158"/>
                      <a:pt x="55" y="151"/>
                    </a:cubicBezTo>
                    <a:cubicBezTo>
                      <a:pt x="58" y="148"/>
                      <a:pt x="61" y="144"/>
                      <a:pt x="52" y="144"/>
                    </a:cubicBezTo>
                    <a:cubicBezTo>
                      <a:pt x="45" y="144"/>
                      <a:pt x="53" y="138"/>
                      <a:pt x="50" y="136"/>
                    </a:cubicBezTo>
                    <a:cubicBezTo>
                      <a:pt x="66" y="136"/>
                      <a:pt x="82" y="136"/>
                      <a:pt x="100" y="136"/>
                    </a:cubicBezTo>
                    <a:cubicBezTo>
                      <a:pt x="79" y="125"/>
                      <a:pt x="62" y="131"/>
                      <a:pt x="44" y="136"/>
                    </a:cubicBezTo>
                    <a:cubicBezTo>
                      <a:pt x="40" y="136"/>
                      <a:pt x="36" y="136"/>
                      <a:pt x="32" y="136"/>
                    </a:cubicBezTo>
                    <a:cubicBezTo>
                      <a:pt x="32" y="135"/>
                      <a:pt x="32" y="134"/>
                      <a:pt x="32" y="134"/>
                    </a:cubicBezTo>
                    <a:cubicBezTo>
                      <a:pt x="37" y="126"/>
                      <a:pt x="44" y="121"/>
                      <a:pt x="53" y="119"/>
                    </a:cubicBezTo>
                    <a:cubicBezTo>
                      <a:pt x="83" y="114"/>
                      <a:pt x="111" y="102"/>
                      <a:pt x="139" y="92"/>
                    </a:cubicBezTo>
                    <a:cubicBezTo>
                      <a:pt x="143" y="91"/>
                      <a:pt x="147" y="89"/>
                      <a:pt x="149" y="84"/>
                    </a:cubicBezTo>
                    <a:cubicBezTo>
                      <a:pt x="137" y="88"/>
                      <a:pt x="126" y="90"/>
                      <a:pt x="115" y="96"/>
                    </a:cubicBezTo>
                    <a:cubicBezTo>
                      <a:pt x="101" y="105"/>
                      <a:pt x="83" y="102"/>
                      <a:pt x="68" y="111"/>
                    </a:cubicBezTo>
                    <a:cubicBezTo>
                      <a:pt x="64" y="114"/>
                      <a:pt x="53" y="125"/>
                      <a:pt x="49" y="109"/>
                    </a:cubicBezTo>
                    <a:cubicBezTo>
                      <a:pt x="49" y="109"/>
                      <a:pt x="41" y="108"/>
                      <a:pt x="38" y="107"/>
                    </a:cubicBezTo>
                    <a:cubicBezTo>
                      <a:pt x="36" y="106"/>
                      <a:pt x="32" y="107"/>
                      <a:pt x="32" y="104"/>
                    </a:cubicBezTo>
                    <a:cubicBezTo>
                      <a:pt x="32" y="94"/>
                      <a:pt x="25" y="85"/>
                      <a:pt x="31" y="75"/>
                    </a:cubicBezTo>
                    <a:cubicBezTo>
                      <a:pt x="32" y="73"/>
                      <a:pt x="31" y="70"/>
                      <a:pt x="29" y="68"/>
                    </a:cubicBezTo>
                    <a:cubicBezTo>
                      <a:pt x="25" y="69"/>
                      <a:pt x="21" y="71"/>
                      <a:pt x="17" y="72"/>
                    </a:cubicBezTo>
                    <a:cubicBezTo>
                      <a:pt x="11" y="73"/>
                      <a:pt x="6" y="79"/>
                      <a:pt x="0" y="73"/>
                    </a:cubicBezTo>
                    <a:cubicBezTo>
                      <a:pt x="3" y="66"/>
                      <a:pt x="6" y="58"/>
                      <a:pt x="13" y="55"/>
                    </a:cubicBezTo>
                    <a:cubicBezTo>
                      <a:pt x="40" y="40"/>
                      <a:pt x="63" y="18"/>
                      <a:pt x="93" y="9"/>
                    </a:cubicBezTo>
                    <a:cubicBezTo>
                      <a:pt x="93" y="10"/>
                      <a:pt x="94" y="10"/>
                      <a:pt x="95" y="10"/>
                    </a:cubicBezTo>
                    <a:cubicBezTo>
                      <a:pt x="94" y="14"/>
                      <a:pt x="93" y="17"/>
                      <a:pt x="92" y="23"/>
                    </a:cubicBezTo>
                    <a:cubicBezTo>
                      <a:pt x="127" y="8"/>
                      <a:pt x="162" y="2"/>
                      <a:pt x="200" y="0"/>
                    </a:cubicBezTo>
                    <a:cubicBezTo>
                      <a:pt x="196" y="7"/>
                      <a:pt x="193" y="12"/>
                      <a:pt x="191" y="18"/>
                    </a:cubicBezTo>
                    <a:cubicBezTo>
                      <a:pt x="190" y="21"/>
                      <a:pt x="182" y="26"/>
                      <a:pt x="194" y="28"/>
                    </a:cubicBezTo>
                    <a:cubicBezTo>
                      <a:pt x="198" y="28"/>
                      <a:pt x="194" y="34"/>
                      <a:pt x="193" y="37"/>
                    </a:cubicBezTo>
                    <a:cubicBezTo>
                      <a:pt x="184" y="58"/>
                      <a:pt x="173" y="78"/>
                      <a:pt x="157" y="95"/>
                    </a:cubicBezTo>
                    <a:cubicBezTo>
                      <a:pt x="154" y="97"/>
                      <a:pt x="152" y="100"/>
                      <a:pt x="148" y="105"/>
                    </a:cubicBezTo>
                    <a:cubicBezTo>
                      <a:pt x="155" y="104"/>
                      <a:pt x="161" y="103"/>
                      <a:pt x="167" y="102"/>
                    </a:cubicBezTo>
                    <a:cubicBezTo>
                      <a:pt x="155" y="120"/>
                      <a:pt x="139" y="134"/>
                      <a:pt x="127" y="150"/>
                    </a:cubicBezTo>
                    <a:cubicBezTo>
                      <a:pt x="130" y="154"/>
                      <a:pt x="135" y="151"/>
                      <a:pt x="138" y="155"/>
                    </a:cubicBezTo>
                    <a:cubicBezTo>
                      <a:pt x="115" y="171"/>
                      <a:pt x="91" y="184"/>
                      <a:pt x="63" y="187"/>
                    </a:cubicBezTo>
                    <a:cubicBezTo>
                      <a:pt x="63" y="183"/>
                      <a:pt x="65" y="179"/>
                      <a:pt x="60" y="177"/>
                    </a:cubicBezTo>
                    <a:cubicBezTo>
                      <a:pt x="71" y="169"/>
                      <a:pt x="86" y="175"/>
                      <a:pt x="97" y="167"/>
                    </a:cubicBezTo>
                    <a:cubicBezTo>
                      <a:pt x="96" y="164"/>
                      <a:pt x="89" y="166"/>
                      <a:pt x="90" y="160"/>
                    </a:cubicBezTo>
                    <a:cubicBezTo>
                      <a:pt x="92" y="160"/>
                      <a:pt x="94" y="161"/>
                      <a:pt x="96" y="158"/>
                    </a:cubicBezTo>
                    <a:cubicBezTo>
                      <a:pt x="96" y="158"/>
                      <a:pt x="95" y="156"/>
                      <a:pt x="95" y="156"/>
                    </a:cubicBezTo>
                    <a:cubicBezTo>
                      <a:pt x="92" y="156"/>
                      <a:pt x="91" y="158"/>
                      <a:pt x="89" y="160"/>
                    </a:cubicBezTo>
                    <a:cubicBezTo>
                      <a:pt x="84" y="161"/>
                      <a:pt x="79" y="164"/>
                      <a:pt x="74" y="166"/>
                    </a:cubicBezTo>
                    <a:cubicBezTo>
                      <a:pt x="69" y="167"/>
                      <a:pt x="61" y="174"/>
                      <a:pt x="58" y="163"/>
                    </a:cubicBezTo>
                    <a:close/>
                    <a:moveTo>
                      <a:pt x="111" y="146"/>
                    </a:moveTo>
                    <a:cubicBezTo>
                      <a:pt x="106" y="146"/>
                      <a:pt x="103" y="149"/>
                      <a:pt x="99" y="155"/>
                    </a:cubicBezTo>
                    <a:cubicBezTo>
                      <a:pt x="106" y="153"/>
                      <a:pt x="111" y="152"/>
                      <a:pt x="111" y="146"/>
                    </a:cubicBezTo>
                    <a:cubicBezTo>
                      <a:pt x="115" y="145"/>
                      <a:pt x="118" y="144"/>
                      <a:pt x="120" y="139"/>
                    </a:cubicBezTo>
                    <a:cubicBezTo>
                      <a:pt x="115" y="140"/>
                      <a:pt x="112" y="141"/>
                      <a:pt x="111" y="146"/>
                    </a:cubicBezTo>
                    <a:close/>
                    <a:moveTo>
                      <a:pt x="89" y="75"/>
                    </a:moveTo>
                    <a:cubicBezTo>
                      <a:pt x="107" y="65"/>
                      <a:pt x="127" y="66"/>
                      <a:pt x="146" y="69"/>
                    </a:cubicBezTo>
                    <a:cubicBezTo>
                      <a:pt x="140" y="64"/>
                      <a:pt x="133" y="63"/>
                      <a:pt x="124" y="63"/>
                    </a:cubicBezTo>
                    <a:cubicBezTo>
                      <a:pt x="139" y="57"/>
                      <a:pt x="153" y="59"/>
                      <a:pt x="167" y="58"/>
                    </a:cubicBezTo>
                    <a:cubicBezTo>
                      <a:pt x="157" y="53"/>
                      <a:pt x="147" y="55"/>
                      <a:pt x="137" y="56"/>
                    </a:cubicBezTo>
                    <a:cubicBezTo>
                      <a:pt x="130" y="56"/>
                      <a:pt x="124" y="61"/>
                      <a:pt x="118" y="60"/>
                    </a:cubicBezTo>
                    <a:cubicBezTo>
                      <a:pt x="103" y="57"/>
                      <a:pt x="96" y="66"/>
                      <a:pt x="90" y="76"/>
                    </a:cubicBezTo>
                    <a:cubicBezTo>
                      <a:pt x="79" y="74"/>
                      <a:pt x="77" y="87"/>
                      <a:pt x="68" y="88"/>
                    </a:cubicBezTo>
                    <a:cubicBezTo>
                      <a:pt x="67" y="81"/>
                      <a:pt x="72" y="76"/>
                      <a:pt x="76" y="71"/>
                    </a:cubicBezTo>
                    <a:cubicBezTo>
                      <a:pt x="87" y="58"/>
                      <a:pt x="101" y="48"/>
                      <a:pt x="117" y="41"/>
                    </a:cubicBezTo>
                    <a:cubicBezTo>
                      <a:pt x="114" y="37"/>
                      <a:pt x="108" y="42"/>
                      <a:pt x="108" y="35"/>
                    </a:cubicBezTo>
                    <a:cubicBezTo>
                      <a:pt x="108" y="32"/>
                      <a:pt x="104" y="34"/>
                      <a:pt x="103" y="35"/>
                    </a:cubicBezTo>
                    <a:cubicBezTo>
                      <a:pt x="98" y="46"/>
                      <a:pt x="85" y="48"/>
                      <a:pt x="80" y="59"/>
                    </a:cubicBezTo>
                    <a:cubicBezTo>
                      <a:pt x="79" y="62"/>
                      <a:pt x="76" y="65"/>
                      <a:pt x="71" y="67"/>
                    </a:cubicBezTo>
                    <a:cubicBezTo>
                      <a:pt x="69" y="63"/>
                      <a:pt x="71" y="60"/>
                      <a:pt x="71" y="51"/>
                    </a:cubicBezTo>
                    <a:cubicBezTo>
                      <a:pt x="71" y="52"/>
                      <a:pt x="70" y="53"/>
                      <a:pt x="70" y="54"/>
                    </a:cubicBezTo>
                    <a:cubicBezTo>
                      <a:pt x="70" y="54"/>
                      <a:pt x="69" y="56"/>
                      <a:pt x="71" y="55"/>
                    </a:cubicBezTo>
                    <a:cubicBezTo>
                      <a:pt x="72" y="55"/>
                      <a:pt x="72" y="54"/>
                      <a:pt x="72" y="53"/>
                    </a:cubicBezTo>
                    <a:cubicBezTo>
                      <a:pt x="72" y="52"/>
                      <a:pt x="72" y="51"/>
                      <a:pt x="70" y="56"/>
                    </a:cubicBezTo>
                    <a:cubicBezTo>
                      <a:pt x="61" y="70"/>
                      <a:pt x="63" y="87"/>
                      <a:pt x="55" y="102"/>
                    </a:cubicBezTo>
                    <a:cubicBezTo>
                      <a:pt x="64" y="98"/>
                      <a:pt x="65" y="98"/>
                      <a:pt x="64" y="94"/>
                    </a:cubicBezTo>
                    <a:cubicBezTo>
                      <a:pt x="63" y="90"/>
                      <a:pt x="65" y="89"/>
                      <a:pt x="68" y="88"/>
                    </a:cubicBezTo>
                    <a:cubicBezTo>
                      <a:pt x="69" y="94"/>
                      <a:pt x="73" y="93"/>
                      <a:pt x="76" y="90"/>
                    </a:cubicBezTo>
                    <a:cubicBezTo>
                      <a:pt x="81" y="85"/>
                      <a:pt x="85" y="80"/>
                      <a:pt x="89" y="75"/>
                    </a:cubicBezTo>
                    <a:close/>
                    <a:moveTo>
                      <a:pt x="35" y="88"/>
                    </a:moveTo>
                    <a:cubicBezTo>
                      <a:pt x="43" y="74"/>
                      <a:pt x="50" y="61"/>
                      <a:pt x="60" y="48"/>
                    </a:cubicBezTo>
                    <a:cubicBezTo>
                      <a:pt x="63" y="44"/>
                      <a:pt x="72" y="40"/>
                      <a:pt x="68" y="36"/>
                    </a:cubicBezTo>
                    <a:cubicBezTo>
                      <a:pt x="61" y="31"/>
                      <a:pt x="59" y="42"/>
                      <a:pt x="56" y="46"/>
                    </a:cubicBezTo>
                    <a:cubicBezTo>
                      <a:pt x="47" y="59"/>
                      <a:pt x="36" y="71"/>
                      <a:pt x="35" y="88"/>
                    </a:cubicBezTo>
                    <a:close/>
                    <a:moveTo>
                      <a:pt x="74" y="45"/>
                    </a:moveTo>
                    <a:cubicBezTo>
                      <a:pt x="79" y="41"/>
                      <a:pt x="84" y="38"/>
                      <a:pt x="83" y="29"/>
                    </a:cubicBezTo>
                    <a:cubicBezTo>
                      <a:pt x="76" y="33"/>
                      <a:pt x="73" y="38"/>
                      <a:pt x="74" y="45"/>
                    </a:cubicBezTo>
                    <a:close/>
                    <a:moveTo>
                      <a:pt x="101" y="91"/>
                    </a:moveTo>
                    <a:cubicBezTo>
                      <a:pt x="96" y="91"/>
                      <a:pt x="93" y="94"/>
                      <a:pt x="93" y="99"/>
                    </a:cubicBezTo>
                    <a:cubicBezTo>
                      <a:pt x="98" y="98"/>
                      <a:pt x="100" y="96"/>
                      <a:pt x="101" y="91"/>
                    </a:cubicBezTo>
                    <a:close/>
                    <a:moveTo>
                      <a:pt x="151" y="50"/>
                    </a:moveTo>
                    <a:cubicBezTo>
                      <a:pt x="150" y="50"/>
                      <a:pt x="149" y="49"/>
                      <a:pt x="149" y="49"/>
                    </a:cubicBezTo>
                    <a:cubicBezTo>
                      <a:pt x="148" y="49"/>
                      <a:pt x="148" y="50"/>
                      <a:pt x="147" y="50"/>
                    </a:cubicBezTo>
                    <a:cubicBezTo>
                      <a:pt x="148" y="50"/>
                      <a:pt x="148" y="51"/>
                      <a:pt x="149" y="51"/>
                    </a:cubicBezTo>
                    <a:cubicBezTo>
                      <a:pt x="149" y="51"/>
                      <a:pt x="150" y="50"/>
                      <a:pt x="151" y="50"/>
                    </a:cubicBezTo>
                    <a:close/>
                    <a:moveTo>
                      <a:pt x="124" y="38"/>
                    </a:moveTo>
                    <a:cubicBezTo>
                      <a:pt x="124" y="38"/>
                      <a:pt x="123" y="38"/>
                      <a:pt x="123" y="38"/>
                    </a:cubicBezTo>
                    <a:cubicBezTo>
                      <a:pt x="123" y="38"/>
                      <a:pt x="123" y="38"/>
                      <a:pt x="123" y="39"/>
                    </a:cubicBezTo>
                    <a:cubicBezTo>
                      <a:pt x="123" y="38"/>
                      <a:pt x="124" y="38"/>
                      <a:pt x="124" y="38"/>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83" name="Freeform 114">
                <a:extLst>
                  <a:ext uri="{FF2B5EF4-FFF2-40B4-BE49-F238E27FC236}">
                    <a16:creationId xmlns:a16="http://schemas.microsoft.com/office/drawing/2014/main" id="{B4105F03-DD60-E7DB-167B-BB58434BD2EE}"/>
                  </a:ext>
                </a:extLst>
              </p:cNvPr>
              <p:cNvSpPr>
                <a:spLocks noEditPoints="1"/>
              </p:cNvSpPr>
              <p:nvPr/>
            </p:nvSpPr>
            <p:spPr bwMode="auto">
              <a:xfrm>
                <a:off x="5065" y="1505"/>
                <a:ext cx="157" cy="256"/>
              </a:xfrm>
              <a:custGeom>
                <a:avLst/>
                <a:gdLst>
                  <a:gd name="T0" fmla="*/ 9 w 138"/>
                  <a:gd name="T1" fmla="*/ 222 h 226"/>
                  <a:gd name="T2" fmla="*/ 132 w 138"/>
                  <a:gd name="T3" fmla="*/ 2 h 226"/>
                  <a:gd name="T4" fmla="*/ 113 w 138"/>
                  <a:gd name="T5" fmla="*/ 56 h 226"/>
                  <a:gd name="T6" fmla="*/ 99 w 138"/>
                  <a:gd name="T7" fmla="*/ 135 h 226"/>
                  <a:gd name="T8" fmla="*/ 97 w 138"/>
                  <a:gd name="T9" fmla="*/ 151 h 226"/>
                  <a:gd name="T10" fmla="*/ 32 w 138"/>
                  <a:gd name="T11" fmla="*/ 221 h 226"/>
                  <a:gd name="T12" fmla="*/ 22 w 138"/>
                  <a:gd name="T13" fmla="*/ 209 h 226"/>
                  <a:gd name="T14" fmla="*/ 74 w 138"/>
                  <a:gd name="T15" fmla="*/ 171 h 226"/>
                  <a:gd name="T16" fmla="*/ 53 w 138"/>
                  <a:gd name="T17" fmla="*/ 177 h 226"/>
                  <a:gd name="T18" fmla="*/ 80 w 138"/>
                  <a:gd name="T19" fmla="*/ 127 h 226"/>
                  <a:gd name="T20" fmla="*/ 80 w 138"/>
                  <a:gd name="T21" fmla="*/ 126 h 226"/>
                  <a:gd name="T22" fmla="*/ 44 w 138"/>
                  <a:gd name="T23" fmla="*/ 175 h 226"/>
                  <a:gd name="T24" fmla="*/ 22 w 138"/>
                  <a:gd name="T25" fmla="*/ 209 h 226"/>
                  <a:gd name="T26" fmla="*/ 41 w 138"/>
                  <a:gd name="T27" fmla="*/ 146 h 226"/>
                  <a:gd name="T28" fmla="*/ 41 w 138"/>
                  <a:gd name="T29" fmla="*/ 146 h 226"/>
                  <a:gd name="T30" fmla="*/ 34 w 138"/>
                  <a:gd name="T31" fmla="*/ 151 h 226"/>
                  <a:gd name="T32" fmla="*/ 58 w 138"/>
                  <a:gd name="T33" fmla="*/ 83 h 226"/>
                  <a:gd name="T34" fmla="*/ 92 w 138"/>
                  <a:gd name="T35" fmla="*/ 49 h 226"/>
                  <a:gd name="T36" fmla="*/ 99 w 138"/>
                  <a:gd name="T37" fmla="*/ 37 h 226"/>
                  <a:gd name="T38" fmla="*/ 95 w 138"/>
                  <a:gd name="T39" fmla="*/ 34 h 226"/>
                  <a:gd name="T40" fmla="*/ 92 w 138"/>
                  <a:gd name="T41" fmla="*/ 49 h 226"/>
                  <a:gd name="T42" fmla="*/ 58 w 138"/>
                  <a:gd name="T43" fmla="*/ 83 h 226"/>
                  <a:gd name="T44" fmla="*/ 46 w 138"/>
                  <a:gd name="T45" fmla="*/ 101 h 226"/>
                  <a:gd name="T46" fmla="*/ 22 w 138"/>
                  <a:gd name="T47" fmla="*/ 158 h 226"/>
                  <a:gd name="T48" fmla="*/ 15 w 138"/>
                  <a:gd name="T49" fmla="*/ 224 h 226"/>
                  <a:gd name="T50" fmla="*/ 99 w 138"/>
                  <a:gd name="T51" fmla="*/ 86 h 226"/>
                  <a:gd name="T52" fmla="*/ 107 w 138"/>
                  <a:gd name="T53" fmla="*/ 80 h 226"/>
                  <a:gd name="T54" fmla="*/ 99 w 138"/>
                  <a:gd name="T55" fmla="*/ 85 h 226"/>
                  <a:gd name="T56" fmla="*/ 99 w 138"/>
                  <a:gd name="T57" fmla="*/ 86 h 226"/>
                  <a:gd name="T58" fmla="*/ 82 w 138"/>
                  <a:gd name="T59" fmla="*/ 90 h 226"/>
                  <a:gd name="T60" fmla="*/ 68 w 138"/>
                  <a:gd name="T61" fmla="*/ 108 h 226"/>
                  <a:gd name="T62" fmla="*/ 82 w 138"/>
                  <a:gd name="T63" fmla="*/ 90 h 226"/>
                  <a:gd name="T64" fmla="*/ 47 w 138"/>
                  <a:gd name="T65" fmla="*/ 141 h 226"/>
                  <a:gd name="T66" fmla="*/ 44 w 138"/>
                  <a:gd name="T67" fmla="*/ 139 h 226"/>
                  <a:gd name="T68" fmla="*/ 32 w 138"/>
                  <a:gd name="T69" fmla="*/ 97 h 226"/>
                  <a:gd name="T70" fmla="*/ 32 w 138"/>
                  <a:gd name="T71" fmla="*/ 101 h 226"/>
                  <a:gd name="T72" fmla="*/ 113 w 138"/>
                  <a:gd name="T73" fmla="*/ 74 h 226"/>
                  <a:gd name="T74" fmla="*/ 114 w 138"/>
                  <a:gd name="T75" fmla="*/ 77 h 226"/>
                  <a:gd name="T76" fmla="*/ 113 w 138"/>
                  <a:gd name="T77" fmla="*/ 74 h 226"/>
                  <a:gd name="T78" fmla="*/ 45 w 138"/>
                  <a:gd name="T79" fmla="*/ 87 h 226"/>
                  <a:gd name="T80" fmla="*/ 45 w 138"/>
                  <a:gd name="T81" fmla="*/ 91 h 226"/>
                  <a:gd name="T82" fmla="*/ 48 w 138"/>
                  <a:gd name="T83" fmla="*/ 79 h 226"/>
                  <a:gd name="T84" fmla="*/ 46 w 138"/>
                  <a:gd name="T85" fmla="*/ 79 h 226"/>
                  <a:gd name="T86" fmla="*/ 48 w 138"/>
                  <a:gd name="T87" fmla="*/ 79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8" h="226">
                    <a:moveTo>
                      <a:pt x="12" y="226"/>
                    </a:moveTo>
                    <a:cubicBezTo>
                      <a:pt x="11" y="225"/>
                      <a:pt x="10" y="223"/>
                      <a:pt x="9" y="222"/>
                    </a:cubicBezTo>
                    <a:cubicBezTo>
                      <a:pt x="0" y="169"/>
                      <a:pt x="10" y="119"/>
                      <a:pt x="39" y="74"/>
                    </a:cubicBezTo>
                    <a:cubicBezTo>
                      <a:pt x="61" y="39"/>
                      <a:pt x="93" y="16"/>
                      <a:pt x="132" y="2"/>
                    </a:cubicBezTo>
                    <a:cubicBezTo>
                      <a:pt x="133" y="1"/>
                      <a:pt x="135" y="0"/>
                      <a:pt x="138" y="2"/>
                    </a:cubicBezTo>
                    <a:cubicBezTo>
                      <a:pt x="131" y="20"/>
                      <a:pt x="123" y="37"/>
                      <a:pt x="113" y="56"/>
                    </a:cubicBezTo>
                    <a:cubicBezTo>
                      <a:pt x="118" y="53"/>
                      <a:pt x="122" y="52"/>
                      <a:pt x="127" y="49"/>
                    </a:cubicBezTo>
                    <a:cubicBezTo>
                      <a:pt x="126" y="82"/>
                      <a:pt x="121" y="111"/>
                      <a:pt x="99" y="135"/>
                    </a:cubicBezTo>
                    <a:cubicBezTo>
                      <a:pt x="97" y="137"/>
                      <a:pt x="87" y="141"/>
                      <a:pt x="98" y="144"/>
                    </a:cubicBezTo>
                    <a:cubicBezTo>
                      <a:pt x="100" y="145"/>
                      <a:pt x="98" y="149"/>
                      <a:pt x="97" y="151"/>
                    </a:cubicBezTo>
                    <a:cubicBezTo>
                      <a:pt x="88" y="174"/>
                      <a:pt x="76" y="194"/>
                      <a:pt x="55" y="209"/>
                    </a:cubicBezTo>
                    <a:cubicBezTo>
                      <a:pt x="47" y="213"/>
                      <a:pt x="39" y="216"/>
                      <a:pt x="32" y="221"/>
                    </a:cubicBezTo>
                    <a:cubicBezTo>
                      <a:pt x="27" y="224"/>
                      <a:pt x="25" y="219"/>
                      <a:pt x="22" y="218"/>
                    </a:cubicBezTo>
                    <a:cubicBezTo>
                      <a:pt x="22" y="215"/>
                      <a:pt x="22" y="212"/>
                      <a:pt x="22" y="209"/>
                    </a:cubicBezTo>
                    <a:cubicBezTo>
                      <a:pt x="28" y="206"/>
                      <a:pt x="32" y="201"/>
                      <a:pt x="34" y="194"/>
                    </a:cubicBezTo>
                    <a:cubicBezTo>
                      <a:pt x="49" y="189"/>
                      <a:pt x="60" y="177"/>
                      <a:pt x="74" y="171"/>
                    </a:cubicBezTo>
                    <a:cubicBezTo>
                      <a:pt x="74" y="170"/>
                      <a:pt x="73" y="169"/>
                      <a:pt x="73" y="168"/>
                    </a:cubicBezTo>
                    <a:cubicBezTo>
                      <a:pt x="66" y="171"/>
                      <a:pt x="59" y="174"/>
                      <a:pt x="53" y="177"/>
                    </a:cubicBezTo>
                    <a:cubicBezTo>
                      <a:pt x="52" y="176"/>
                      <a:pt x="51" y="175"/>
                      <a:pt x="50" y="175"/>
                    </a:cubicBezTo>
                    <a:cubicBezTo>
                      <a:pt x="66" y="162"/>
                      <a:pt x="73" y="144"/>
                      <a:pt x="80" y="127"/>
                    </a:cubicBezTo>
                    <a:cubicBezTo>
                      <a:pt x="85" y="126"/>
                      <a:pt x="86" y="123"/>
                      <a:pt x="85" y="116"/>
                    </a:cubicBezTo>
                    <a:cubicBezTo>
                      <a:pt x="82" y="120"/>
                      <a:pt x="80" y="123"/>
                      <a:pt x="80" y="126"/>
                    </a:cubicBezTo>
                    <a:cubicBezTo>
                      <a:pt x="77" y="127"/>
                      <a:pt x="75" y="127"/>
                      <a:pt x="74" y="130"/>
                    </a:cubicBezTo>
                    <a:cubicBezTo>
                      <a:pt x="64" y="145"/>
                      <a:pt x="53" y="159"/>
                      <a:pt x="44" y="175"/>
                    </a:cubicBezTo>
                    <a:cubicBezTo>
                      <a:pt x="40" y="181"/>
                      <a:pt x="33" y="186"/>
                      <a:pt x="34" y="194"/>
                    </a:cubicBezTo>
                    <a:cubicBezTo>
                      <a:pt x="26" y="196"/>
                      <a:pt x="23" y="202"/>
                      <a:pt x="22" y="209"/>
                    </a:cubicBezTo>
                    <a:cubicBezTo>
                      <a:pt x="18" y="204"/>
                      <a:pt x="19" y="199"/>
                      <a:pt x="21" y="194"/>
                    </a:cubicBezTo>
                    <a:cubicBezTo>
                      <a:pt x="25" y="177"/>
                      <a:pt x="37" y="163"/>
                      <a:pt x="41" y="146"/>
                    </a:cubicBezTo>
                    <a:cubicBezTo>
                      <a:pt x="41" y="146"/>
                      <a:pt x="41" y="145"/>
                      <a:pt x="42" y="145"/>
                    </a:cubicBezTo>
                    <a:cubicBezTo>
                      <a:pt x="41" y="145"/>
                      <a:pt x="41" y="146"/>
                      <a:pt x="41" y="146"/>
                    </a:cubicBezTo>
                    <a:cubicBezTo>
                      <a:pt x="37" y="146"/>
                      <a:pt x="36" y="149"/>
                      <a:pt x="34" y="151"/>
                    </a:cubicBezTo>
                    <a:cubicBezTo>
                      <a:pt x="34" y="151"/>
                      <a:pt x="34" y="151"/>
                      <a:pt x="34" y="151"/>
                    </a:cubicBezTo>
                    <a:cubicBezTo>
                      <a:pt x="34" y="136"/>
                      <a:pt x="41" y="123"/>
                      <a:pt x="47" y="110"/>
                    </a:cubicBezTo>
                    <a:cubicBezTo>
                      <a:pt x="51" y="101"/>
                      <a:pt x="58" y="94"/>
                      <a:pt x="58" y="83"/>
                    </a:cubicBezTo>
                    <a:cubicBezTo>
                      <a:pt x="67" y="81"/>
                      <a:pt x="69" y="73"/>
                      <a:pt x="74" y="68"/>
                    </a:cubicBezTo>
                    <a:cubicBezTo>
                      <a:pt x="80" y="61"/>
                      <a:pt x="89" y="59"/>
                      <a:pt x="92" y="49"/>
                    </a:cubicBezTo>
                    <a:cubicBezTo>
                      <a:pt x="101" y="46"/>
                      <a:pt x="110" y="43"/>
                      <a:pt x="115" y="34"/>
                    </a:cubicBezTo>
                    <a:cubicBezTo>
                      <a:pt x="109" y="35"/>
                      <a:pt x="105" y="39"/>
                      <a:pt x="99" y="37"/>
                    </a:cubicBezTo>
                    <a:cubicBezTo>
                      <a:pt x="99" y="37"/>
                      <a:pt x="99" y="37"/>
                      <a:pt x="99" y="37"/>
                    </a:cubicBezTo>
                    <a:cubicBezTo>
                      <a:pt x="99" y="35"/>
                      <a:pt x="98" y="32"/>
                      <a:pt x="95" y="34"/>
                    </a:cubicBezTo>
                    <a:cubicBezTo>
                      <a:pt x="92" y="35"/>
                      <a:pt x="88" y="37"/>
                      <a:pt x="91" y="41"/>
                    </a:cubicBezTo>
                    <a:cubicBezTo>
                      <a:pt x="94" y="44"/>
                      <a:pt x="93" y="46"/>
                      <a:pt x="92" y="49"/>
                    </a:cubicBezTo>
                    <a:cubicBezTo>
                      <a:pt x="88" y="50"/>
                      <a:pt x="86" y="43"/>
                      <a:pt x="83" y="47"/>
                    </a:cubicBezTo>
                    <a:cubicBezTo>
                      <a:pt x="72" y="57"/>
                      <a:pt x="62" y="68"/>
                      <a:pt x="58" y="83"/>
                    </a:cubicBezTo>
                    <a:cubicBezTo>
                      <a:pt x="54" y="87"/>
                      <a:pt x="50" y="91"/>
                      <a:pt x="49" y="97"/>
                    </a:cubicBezTo>
                    <a:cubicBezTo>
                      <a:pt x="48" y="99"/>
                      <a:pt x="48" y="101"/>
                      <a:pt x="46" y="101"/>
                    </a:cubicBezTo>
                    <a:cubicBezTo>
                      <a:pt x="39" y="102"/>
                      <a:pt x="39" y="102"/>
                      <a:pt x="39" y="107"/>
                    </a:cubicBezTo>
                    <a:cubicBezTo>
                      <a:pt x="37" y="125"/>
                      <a:pt x="29" y="141"/>
                      <a:pt x="22" y="158"/>
                    </a:cubicBezTo>
                    <a:cubicBezTo>
                      <a:pt x="24" y="141"/>
                      <a:pt x="27" y="124"/>
                      <a:pt x="29" y="107"/>
                    </a:cubicBezTo>
                    <a:cubicBezTo>
                      <a:pt x="14" y="145"/>
                      <a:pt x="22" y="185"/>
                      <a:pt x="15" y="224"/>
                    </a:cubicBezTo>
                    <a:cubicBezTo>
                      <a:pt x="14" y="224"/>
                      <a:pt x="13" y="225"/>
                      <a:pt x="12" y="226"/>
                    </a:cubicBezTo>
                    <a:close/>
                    <a:moveTo>
                      <a:pt x="99" y="86"/>
                    </a:moveTo>
                    <a:cubicBezTo>
                      <a:pt x="101" y="85"/>
                      <a:pt x="102" y="85"/>
                      <a:pt x="104" y="84"/>
                    </a:cubicBezTo>
                    <a:cubicBezTo>
                      <a:pt x="105" y="83"/>
                      <a:pt x="109" y="83"/>
                      <a:pt x="107" y="80"/>
                    </a:cubicBezTo>
                    <a:cubicBezTo>
                      <a:pt x="106" y="77"/>
                      <a:pt x="103" y="78"/>
                      <a:pt x="101" y="80"/>
                    </a:cubicBezTo>
                    <a:cubicBezTo>
                      <a:pt x="100" y="82"/>
                      <a:pt x="100" y="84"/>
                      <a:pt x="99" y="85"/>
                    </a:cubicBezTo>
                    <a:cubicBezTo>
                      <a:pt x="99" y="86"/>
                      <a:pt x="98" y="86"/>
                      <a:pt x="98" y="86"/>
                    </a:cubicBezTo>
                    <a:cubicBezTo>
                      <a:pt x="98" y="86"/>
                      <a:pt x="99" y="86"/>
                      <a:pt x="99" y="86"/>
                    </a:cubicBezTo>
                    <a:close/>
                    <a:moveTo>
                      <a:pt x="82" y="90"/>
                    </a:moveTo>
                    <a:cubicBezTo>
                      <a:pt x="82" y="90"/>
                      <a:pt x="82" y="90"/>
                      <a:pt x="82" y="90"/>
                    </a:cubicBezTo>
                    <a:cubicBezTo>
                      <a:pt x="81" y="85"/>
                      <a:pt x="91" y="81"/>
                      <a:pt x="84" y="74"/>
                    </a:cubicBezTo>
                    <a:cubicBezTo>
                      <a:pt x="79" y="86"/>
                      <a:pt x="73" y="97"/>
                      <a:pt x="68" y="108"/>
                    </a:cubicBezTo>
                    <a:cubicBezTo>
                      <a:pt x="79" y="104"/>
                      <a:pt x="86" y="97"/>
                      <a:pt x="95" y="89"/>
                    </a:cubicBezTo>
                    <a:cubicBezTo>
                      <a:pt x="89" y="89"/>
                      <a:pt x="86" y="90"/>
                      <a:pt x="82" y="90"/>
                    </a:cubicBezTo>
                    <a:close/>
                    <a:moveTo>
                      <a:pt x="44" y="139"/>
                    </a:moveTo>
                    <a:cubicBezTo>
                      <a:pt x="45" y="140"/>
                      <a:pt x="46" y="140"/>
                      <a:pt x="47" y="141"/>
                    </a:cubicBezTo>
                    <a:cubicBezTo>
                      <a:pt x="54" y="132"/>
                      <a:pt x="61" y="123"/>
                      <a:pt x="67" y="114"/>
                    </a:cubicBezTo>
                    <a:cubicBezTo>
                      <a:pt x="55" y="118"/>
                      <a:pt x="50" y="129"/>
                      <a:pt x="44" y="139"/>
                    </a:cubicBezTo>
                    <a:close/>
                    <a:moveTo>
                      <a:pt x="34" y="99"/>
                    </a:moveTo>
                    <a:cubicBezTo>
                      <a:pt x="33" y="98"/>
                      <a:pt x="33" y="97"/>
                      <a:pt x="32" y="97"/>
                    </a:cubicBezTo>
                    <a:cubicBezTo>
                      <a:pt x="31" y="98"/>
                      <a:pt x="30" y="98"/>
                      <a:pt x="30" y="99"/>
                    </a:cubicBezTo>
                    <a:cubicBezTo>
                      <a:pt x="29" y="100"/>
                      <a:pt x="30" y="102"/>
                      <a:pt x="32" y="101"/>
                    </a:cubicBezTo>
                    <a:cubicBezTo>
                      <a:pt x="33" y="101"/>
                      <a:pt x="33" y="100"/>
                      <a:pt x="34" y="99"/>
                    </a:cubicBezTo>
                    <a:close/>
                    <a:moveTo>
                      <a:pt x="113" y="74"/>
                    </a:moveTo>
                    <a:cubicBezTo>
                      <a:pt x="113" y="75"/>
                      <a:pt x="112" y="76"/>
                      <a:pt x="112" y="76"/>
                    </a:cubicBezTo>
                    <a:cubicBezTo>
                      <a:pt x="113" y="77"/>
                      <a:pt x="114" y="77"/>
                      <a:pt x="114" y="77"/>
                    </a:cubicBezTo>
                    <a:cubicBezTo>
                      <a:pt x="115" y="77"/>
                      <a:pt x="115" y="76"/>
                      <a:pt x="115" y="75"/>
                    </a:cubicBezTo>
                    <a:cubicBezTo>
                      <a:pt x="114" y="75"/>
                      <a:pt x="114" y="75"/>
                      <a:pt x="113" y="74"/>
                    </a:cubicBezTo>
                    <a:close/>
                    <a:moveTo>
                      <a:pt x="46" y="89"/>
                    </a:moveTo>
                    <a:cubicBezTo>
                      <a:pt x="45" y="88"/>
                      <a:pt x="45" y="88"/>
                      <a:pt x="45" y="87"/>
                    </a:cubicBezTo>
                    <a:cubicBezTo>
                      <a:pt x="44" y="88"/>
                      <a:pt x="44" y="89"/>
                      <a:pt x="44" y="89"/>
                    </a:cubicBezTo>
                    <a:cubicBezTo>
                      <a:pt x="44" y="90"/>
                      <a:pt x="44" y="90"/>
                      <a:pt x="45" y="91"/>
                    </a:cubicBezTo>
                    <a:cubicBezTo>
                      <a:pt x="45" y="90"/>
                      <a:pt x="45" y="90"/>
                      <a:pt x="46" y="89"/>
                    </a:cubicBezTo>
                    <a:close/>
                    <a:moveTo>
                      <a:pt x="48" y="79"/>
                    </a:moveTo>
                    <a:cubicBezTo>
                      <a:pt x="48" y="79"/>
                      <a:pt x="48" y="78"/>
                      <a:pt x="47" y="78"/>
                    </a:cubicBezTo>
                    <a:cubicBezTo>
                      <a:pt x="47" y="78"/>
                      <a:pt x="46" y="79"/>
                      <a:pt x="46" y="79"/>
                    </a:cubicBezTo>
                    <a:cubicBezTo>
                      <a:pt x="46" y="80"/>
                      <a:pt x="47" y="81"/>
                      <a:pt x="47" y="81"/>
                    </a:cubicBezTo>
                    <a:cubicBezTo>
                      <a:pt x="47" y="81"/>
                      <a:pt x="48" y="80"/>
                      <a:pt x="48" y="7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84" name="Freeform 115">
                <a:extLst>
                  <a:ext uri="{FF2B5EF4-FFF2-40B4-BE49-F238E27FC236}">
                    <a16:creationId xmlns:a16="http://schemas.microsoft.com/office/drawing/2014/main" id="{2290C23A-1B16-5FA8-88BC-199398F0FBA1}"/>
                  </a:ext>
                </a:extLst>
              </p:cNvPr>
              <p:cNvSpPr/>
              <p:nvPr/>
            </p:nvSpPr>
            <p:spPr bwMode="auto">
              <a:xfrm>
                <a:off x="4880" y="2420"/>
                <a:ext cx="150" cy="259"/>
              </a:xfrm>
              <a:custGeom>
                <a:avLst/>
                <a:gdLst>
                  <a:gd name="T0" fmla="*/ 132 w 132"/>
                  <a:gd name="T1" fmla="*/ 8 h 229"/>
                  <a:gd name="T2" fmla="*/ 116 w 132"/>
                  <a:gd name="T3" fmla="*/ 19 h 229"/>
                  <a:gd name="T4" fmla="*/ 105 w 132"/>
                  <a:gd name="T5" fmla="*/ 28 h 229"/>
                  <a:gd name="T6" fmla="*/ 98 w 132"/>
                  <a:gd name="T7" fmla="*/ 32 h 229"/>
                  <a:gd name="T8" fmla="*/ 83 w 132"/>
                  <a:gd name="T9" fmla="*/ 24 h 229"/>
                  <a:gd name="T10" fmla="*/ 83 w 132"/>
                  <a:gd name="T11" fmla="*/ 35 h 229"/>
                  <a:gd name="T12" fmla="*/ 69 w 132"/>
                  <a:gd name="T13" fmla="*/ 52 h 229"/>
                  <a:gd name="T14" fmla="*/ 65 w 132"/>
                  <a:gd name="T15" fmla="*/ 59 h 229"/>
                  <a:gd name="T16" fmla="*/ 60 w 132"/>
                  <a:gd name="T17" fmla="*/ 69 h 229"/>
                  <a:gd name="T18" fmla="*/ 43 w 132"/>
                  <a:gd name="T19" fmla="*/ 84 h 229"/>
                  <a:gd name="T20" fmla="*/ 42 w 132"/>
                  <a:gd name="T21" fmla="*/ 86 h 229"/>
                  <a:gd name="T22" fmla="*/ 46 w 132"/>
                  <a:gd name="T23" fmla="*/ 109 h 229"/>
                  <a:gd name="T24" fmla="*/ 39 w 132"/>
                  <a:gd name="T25" fmla="*/ 127 h 229"/>
                  <a:gd name="T26" fmla="*/ 28 w 132"/>
                  <a:gd name="T27" fmla="*/ 142 h 229"/>
                  <a:gd name="T28" fmla="*/ 27 w 132"/>
                  <a:gd name="T29" fmla="*/ 146 h 229"/>
                  <a:gd name="T30" fmla="*/ 31 w 132"/>
                  <a:gd name="T31" fmla="*/ 161 h 229"/>
                  <a:gd name="T32" fmla="*/ 40 w 132"/>
                  <a:gd name="T33" fmla="*/ 175 h 229"/>
                  <a:gd name="T34" fmla="*/ 45 w 132"/>
                  <a:gd name="T35" fmla="*/ 188 h 229"/>
                  <a:gd name="T36" fmla="*/ 46 w 132"/>
                  <a:gd name="T37" fmla="*/ 202 h 229"/>
                  <a:gd name="T38" fmla="*/ 50 w 132"/>
                  <a:gd name="T39" fmla="*/ 213 h 229"/>
                  <a:gd name="T40" fmla="*/ 58 w 132"/>
                  <a:gd name="T41" fmla="*/ 214 h 229"/>
                  <a:gd name="T42" fmla="*/ 59 w 132"/>
                  <a:gd name="T43" fmla="*/ 221 h 229"/>
                  <a:gd name="T44" fmla="*/ 35 w 132"/>
                  <a:gd name="T45" fmla="*/ 229 h 229"/>
                  <a:gd name="T46" fmla="*/ 29 w 132"/>
                  <a:gd name="T47" fmla="*/ 228 h 229"/>
                  <a:gd name="T48" fmla="*/ 32 w 132"/>
                  <a:gd name="T49" fmla="*/ 209 h 229"/>
                  <a:gd name="T50" fmla="*/ 27 w 132"/>
                  <a:gd name="T51" fmla="*/ 198 h 229"/>
                  <a:gd name="T52" fmla="*/ 15 w 132"/>
                  <a:gd name="T53" fmla="*/ 168 h 229"/>
                  <a:gd name="T54" fmla="*/ 1 w 132"/>
                  <a:gd name="T55" fmla="*/ 164 h 229"/>
                  <a:gd name="T56" fmla="*/ 12 w 132"/>
                  <a:gd name="T57" fmla="*/ 152 h 229"/>
                  <a:gd name="T58" fmla="*/ 13 w 132"/>
                  <a:gd name="T59" fmla="*/ 140 h 229"/>
                  <a:gd name="T60" fmla="*/ 21 w 132"/>
                  <a:gd name="T61" fmla="*/ 129 h 229"/>
                  <a:gd name="T62" fmla="*/ 21 w 132"/>
                  <a:gd name="T63" fmla="*/ 120 h 229"/>
                  <a:gd name="T64" fmla="*/ 15 w 132"/>
                  <a:gd name="T65" fmla="*/ 115 h 229"/>
                  <a:gd name="T66" fmla="*/ 10 w 132"/>
                  <a:gd name="T67" fmla="*/ 106 h 229"/>
                  <a:gd name="T68" fmla="*/ 18 w 132"/>
                  <a:gd name="T69" fmla="*/ 103 h 229"/>
                  <a:gd name="T70" fmla="*/ 27 w 132"/>
                  <a:gd name="T71" fmla="*/ 92 h 229"/>
                  <a:gd name="T72" fmla="*/ 30 w 132"/>
                  <a:gd name="T73" fmla="*/ 89 h 229"/>
                  <a:gd name="T74" fmla="*/ 31 w 132"/>
                  <a:gd name="T75" fmla="*/ 76 h 229"/>
                  <a:gd name="T76" fmla="*/ 40 w 132"/>
                  <a:gd name="T77" fmla="*/ 71 h 229"/>
                  <a:gd name="T78" fmla="*/ 42 w 132"/>
                  <a:gd name="T79" fmla="*/ 59 h 229"/>
                  <a:gd name="T80" fmla="*/ 40 w 132"/>
                  <a:gd name="T81" fmla="*/ 49 h 229"/>
                  <a:gd name="T82" fmla="*/ 50 w 132"/>
                  <a:gd name="T83" fmla="*/ 49 h 229"/>
                  <a:gd name="T84" fmla="*/ 69 w 132"/>
                  <a:gd name="T85" fmla="*/ 38 h 229"/>
                  <a:gd name="T86" fmla="*/ 70 w 132"/>
                  <a:gd name="T87" fmla="*/ 35 h 229"/>
                  <a:gd name="T88" fmla="*/ 83 w 132"/>
                  <a:gd name="T89" fmla="*/ 15 h 229"/>
                  <a:gd name="T90" fmla="*/ 90 w 132"/>
                  <a:gd name="T91" fmla="*/ 11 h 229"/>
                  <a:gd name="T92" fmla="*/ 119 w 132"/>
                  <a:gd name="T93" fmla="*/ 0 h 229"/>
                  <a:gd name="T94" fmla="*/ 132 w 132"/>
                  <a:gd name="T95" fmla="*/ 8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2" h="229">
                    <a:moveTo>
                      <a:pt x="132" y="8"/>
                    </a:moveTo>
                    <a:cubicBezTo>
                      <a:pt x="130" y="16"/>
                      <a:pt x="130" y="27"/>
                      <a:pt x="116" y="19"/>
                    </a:cubicBezTo>
                    <a:cubicBezTo>
                      <a:pt x="110" y="15"/>
                      <a:pt x="104" y="19"/>
                      <a:pt x="105" y="28"/>
                    </a:cubicBezTo>
                    <a:cubicBezTo>
                      <a:pt x="105" y="33"/>
                      <a:pt x="104" y="37"/>
                      <a:pt x="98" y="32"/>
                    </a:cubicBezTo>
                    <a:cubicBezTo>
                      <a:pt x="94" y="28"/>
                      <a:pt x="89" y="27"/>
                      <a:pt x="83" y="24"/>
                    </a:cubicBezTo>
                    <a:cubicBezTo>
                      <a:pt x="83" y="28"/>
                      <a:pt x="83" y="32"/>
                      <a:pt x="83" y="35"/>
                    </a:cubicBezTo>
                    <a:cubicBezTo>
                      <a:pt x="84" y="46"/>
                      <a:pt x="85" y="55"/>
                      <a:pt x="69" y="52"/>
                    </a:cubicBezTo>
                    <a:cubicBezTo>
                      <a:pt x="64" y="51"/>
                      <a:pt x="59" y="53"/>
                      <a:pt x="65" y="59"/>
                    </a:cubicBezTo>
                    <a:cubicBezTo>
                      <a:pt x="71" y="66"/>
                      <a:pt x="69" y="69"/>
                      <a:pt x="60" y="69"/>
                    </a:cubicBezTo>
                    <a:cubicBezTo>
                      <a:pt x="51" y="69"/>
                      <a:pt x="42" y="71"/>
                      <a:pt x="43" y="84"/>
                    </a:cubicBezTo>
                    <a:cubicBezTo>
                      <a:pt x="43" y="85"/>
                      <a:pt x="43" y="86"/>
                      <a:pt x="42" y="86"/>
                    </a:cubicBezTo>
                    <a:cubicBezTo>
                      <a:pt x="30" y="96"/>
                      <a:pt x="39" y="102"/>
                      <a:pt x="46" y="109"/>
                    </a:cubicBezTo>
                    <a:cubicBezTo>
                      <a:pt x="55" y="117"/>
                      <a:pt x="52" y="123"/>
                      <a:pt x="39" y="127"/>
                    </a:cubicBezTo>
                    <a:cubicBezTo>
                      <a:pt x="31" y="129"/>
                      <a:pt x="20" y="129"/>
                      <a:pt x="28" y="142"/>
                    </a:cubicBezTo>
                    <a:cubicBezTo>
                      <a:pt x="29" y="143"/>
                      <a:pt x="28" y="145"/>
                      <a:pt x="27" y="146"/>
                    </a:cubicBezTo>
                    <a:cubicBezTo>
                      <a:pt x="14" y="156"/>
                      <a:pt x="21" y="158"/>
                      <a:pt x="31" y="161"/>
                    </a:cubicBezTo>
                    <a:cubicBezTo>
                      <a:pt x="38" y="162"/>
                      <a:pt x="45" y="165"/>
                      <a:pt x="40" y="175"/>
                    </a:cubicBezTo>
                    <a:cubicBezTo>
                      <a:pt x="38" y="180"/>
                      <a:pt x="41" y="185"/>
                      <a:pt x="45" y="188"/>
                    </a:cubicBezTo>
                    <a:cubicBezTo>
                      <a:pt x="54" y="192"/>
                      <a:pt x="52" y="198"/>
                      <a:pt x="46" y="202"/>
                    </a:cubicBezTo>
                    <a:cubicBezTo>
                      <a:pt x="36" y="210"/>
                      <a:pt x="42" y="211"/>
                      <a:pt x="50" y="213"/>
                    </a:cubicBezTo>
                    <a:cubicBezTo>
                      <a:pt x="52" y="213"/>
                      <a:pt x="55" y="214"/>
                      <a:pt x="58" y="214"/>
                    </a:cubicBezTo>
                    <a:cubicBezTo>
                      <a:pt x="68" y="215"/>
                      <a:pt x="61" y="218"/>
                      <a:pt x="59" y="221"/>
                    </a:cubicBezTo>
                    <a:cubicBezTo>
                      <a:pt x="51" y="223"/>
                      <a:pt x="40" y="216"/>
                      <a:pt x="35" y="229"/>
                    </a:cubicBezTo>
                    <a:cubicBezTo>
                      <a:pt x="35" y="229"/>
                      <a:pt x="31" y="228"/>
                      <a:pt x="29" y="228"/>
                    </a:cubicBezTo>
                    <a:cubicBezTo>
                      <a:pt x="25" y="221"/>
                      <a:pt x="28" y="214"/>
                      <a:pt x="32" y="209"/>
                    </a:cubicBezTo>
                    <a:cubicBezTo>
                      <a:pt x="38" y="202"/>
                      <a:pt x="35" y="199"/>
                      <a:pt x="27" y="198"/>
                    </a:cubicBezTo>
                    <a:cubicBezTo>
                      <a:pt x="39" y="184"/>
                      <a:pt x="34" y="173"/>
                      <a:pt x="15" y="168"/>
                    </a:cubicBezTo>
                    <a:cubicBezTo>
                      <a:pt x="10" y="166"/>
                      <a:pt x="3" y="169"/>
                      <a:pt x="1" y="164"/>
                    </a:cubicBezTo>
                    <a:cubicBezTo>
                      <a:pt x="0" y="158"/>
                      <a:pt x="9" y="156"/>
                      <a:pt x="12" y="152"/>
                    </a:cubicBezTo>
                    <a:cubicBezTo>
                      <a:pt x="17" y="148"/>
                      <a:pt x="25" y="146"/>
                      <a:pt x="13" y="140"/>
                    </a:cubicBezTo>
                    <a:cubicBezTo>
                      <a:pt x="10" y="139"/>
                      <a:pt x="18" y="131"/>
                      <a:pt x="21" y="129"/>
                    </a:cubicBezTo>
                    <a:cubicBezTo>
                      <a:pt x="28" y="125"/>
                      <a:pt x="26" y="123"/>
                      <a:pt x="21" y="120"/>
                    </a:cubicBezTo>
                    <a:cubicBezTo>
                      <a:pt x="19" y="118"/>
                      <a:pt x="17" y="116"/>
                      <a:pt x="15" y="115"/>
                    </a:cubicBezTo>
                    <a:cubicBezTo>
                      <a:pt x="12" y="113"/>
                      <a:pt x="9" y="110"/>
                      <a:pt x="10" y="106"/>
                    </a:cubicBezTo>
                    <a:cubicBezTo>
                      <a:pt x="11" y="102"/>
                      <a:pt x="15" y="104"/>
                      <a:pt x="18" y="103"/>
                    </a:cubicBezTo>
                    <a:cubicBezTo>
                      <a:pt x="24" y="102"/>
                      <a:pt x="33" y="103"/>
                      <a:pt x="27" y="92"/>
                    </a:cubicBezTo>
                    <a:cubicBezTo>
                      <a:pt x="27" y="90"/>
                      <a:pt x="28" y="89"/>
                      <a:pt x="30" y="89"/>
                    </a:cubicBezTo>
                    <a:cubicBezTo>
                      <a:pt x="42" y="86"/>
                      <a:pt x="38" y="81"/>
                      <a:pt x="31" y="76"/>
                    </a:cubicBezTo>
                    <a:cubicBezTo>
                      <a:pt x="35" y="74"/>
                      <a:pt x="37" y="73"/>
                      <a:pt x="40" y="71"/>
                    </a:cubicBezTo>
                    <a:cubicBezTo>
                      <a:pt x="45" y="68"/>
                      <a:pt x="48" y="64"/>
                      <a:pt x="42" y="59"/>
                    </a:cubicBezTo>
                    <a:cubicBezTo>
                      <a:pt x="40" y="56"/>
                      <a:pt x="37" y="53"/>
                      <a:pt x="40" y="49"/>
                    </a:cubicBezTo>
                    <a:cubicBezTo>
                      <a:pt x="43" y="46"/>
                      <a:pt x="47" y="48"/>
                      <a:pt x="50" y="49"/>
                    </a:cubicBezTo>
                    <a:cubicBezTo>
                      <a:pt x="59" y="52"/>
                      <a:pt x="67" y="48"/>
                      <a:pt x="69" y="38"/>
                    </a:cubicBezTo>
                    <a:cubicBezTo>
                      <a:pt x="69" y="37"/>
                      <a:pt x="70" y="35"/>
                      <a:pt x="70" y="35"/>
                    </a:cubicBezTo>
                    <a:cubicBezTo>
                      <a:pt x="85" y="36"/>
                      <a:pt x="78" y="21"/>
                      <a:pt x="83" y="15"/>
                    </a:cubicBezTo>
                    <a:cubicBezTo>
                      <a:pt x="85" y="12"/>
                      <a:pt x="85" y="8"/>
                      <a:pt x="90" y="11"/>
                    </a:cubicBezTo>
                    <a:cubicBezTo>
                      <a:pt x="103" y="17"/>
                      <a:pt x="112" y="10"/>
                      <a:pt x="119" y="0"/>
                    </a:cubicBezTo>
                    <a:cubicBezTo>
                      <a:pt x="123" y="3"/>
                      <a:pt x="125" y="9"/>
                      <a:pt x="132"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85" name="Freeform 116">
                <a:extLst>
                  <a:ext uri="{FF2B5EF4-FFF2-40B4-BE49-F238E27FC236}">
                    <a16:creationId xmlns:a16="http://schemas.microsoft.com/office/drawing/2014/main" id="{33438005-4558-ABD1-1287-F2AF2E466F87}"/>
                  </a:ext>
                </a:extLst>
              </p:cNvPr>
              <p:cNvSpPr/>
              <p:nvPr/>
            </p:nvSpPr>
            <p:spPr bwMode="auto">
              <a:xfrm>
                <a:off x="5584" y="1354"/>
                <a:ext cx="120" cy="92"/>
              </a:xfrm>
              <a:custGeom>
                <a:avLst/>
                <a:gdLst>
                  <a:gd name="T0" fmla="*/ 9 w 106"/>
                  <a:gd name="T1" fmla="*/ 80 h 81"/>
                  <a:gd name="T2" fmla="*/ 6 w 106"/>
                  <a:gd name="T3" fmla="*/ 64 h 81"/>
                  <a:gd name="T4" fmla="*/ 0 w 106"/>
                  <a:gd name="T5" fmla="*/ 46 h 81"/>
                  <a:gd name="T6" fmla="*/ 24 w 106"/>
                  <a:gd name="T7" fmla="*/ 53 h 81"/>
                  <a:gd name="T8" fmla="*/ 35 w 106"/>
                  <a:gd name="T9" fmla="*/ 52 h 81"/>
                  <a:gd name="T10" fmla="*/ 33 w 106"/>
                  <a:gd name="T11" fmla="*/ 40 h 81"/>
                  <a:gd name="T12" fmla="*/ 30 w 106"/>
                  <a:gd name="T13" fmla="*/ 31 h 81"/>
                  <a:gd name="T14" fmla="*/ 62 w 106"/>
                  <a:gd name="T15" fmla="*/ 26 h 81"/>
                  <a:gd name="T16" fmla="*/ 61 w 106"/>
                  <a:gd name="T17" fmla="*/ 11 h 81"/>
                  <a:gd name="T18" fmla="*/ 62 w 106"/>
                  <a:gd name="T19" fmla="*/ 0 h 81"/>
                  <a:gd name="T20" fmla="*/ 81 w 106"/>
                  <a:gd name="T21" fmla="*/ 11 h 81"/>
                  <a:gd name="T22" fmla="*/ 94 w 106"/>
                  <a:gd name="T23" fmla="*/ 8 h 81"/>
                  <a:gd name="T24" fmla="*/ 106 w 106"/>
                  <a:gd name="T25" fmla="*/ 17 h 81"/>
                  <a:gd name="T26" fmla="*/ 106 w 106"/>
                  <a:gd name="T27" fmla="*/ 23 h 81"/>
                  <a:gd name="T28" fmla="*/ 99 w 106"/>
                  <a:gd name="T29" fmla="*/ 38 h 81"/>
                  <a:gd name="T30" fmla="*/ 89 w 106"/>
                  <a:gd name="T31" fmla="*/ 28 h 81"/>
                  <a:gd name="T32" fmla="*/ 73 w 106"/>
                  <a:gd name="T33" fmla="*/ 19 h 81"/>
                  <a:gd name="T34" fmla="*/ 63 w 106"/>
                  <a:gd name="T35" fmla="*/ 31 h 81"/>
                  <a:gd name="T36" fmla="*/ 55 w 106"/>
                  <a:gd name="T37" fmla="*/ 42 h 81"/>
                  <a:gd name="T38" fmla="*/ 56 w 106"/>
                  <a:gd name="T39" fmla="*/ 46 h 81"/>
                  <a:gd name="T40" fmla="*/ 37 w 106"/>
                  <a:gd name="T41" fmla="*/ 61 h 81"/>
                  <a:gd name="T42" fmla="*/ 26 w 106"/>
                  <a:gd name="T43" fmla="*/ 60 h 81"/>
                  <a:gd name="T44" fmla="*/ 26 w 106"/>
                  <a:gd name="T45" fmla="*/ 67 h 81"/>
                  <a:gd name="T46" fmla="*/ 14 w 106"/>
                  <a:gd name="T47" fmla="*/ 81 h 81"/>
                  <a:gd name="T48" fmla="*/ 9 w 106"/>
                  <a:gd name="T49"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5" h="81">
                    <a:moveTo>
                      <a:pt x="9" y="80"/>
                    </a:moveTo>
                    <a:cubicBezTo>
                      <a:pt x="13" y="74"/>
                      <a:pt x="8" y="69"/>
                      <a:pt x="6" y="64"/>
                    </a:cubicBezTo>
                    <a:cubicBezTo>
                      <a:pt x="4" y="58"/>
                      <a:pt x="1" y="53"/>
                      <a:pt x="0" y="46"/>
                    </a:cubicBezTo>
                    <a:cubicBezTo>
                      <a:pt x="10" y="45"/>
                      <a:pt x="16" y="52"/>
                      <a:pt x="24" y="53"/>
                    </a:cubicBezTo>
                    <a:cubicBezTo>
                      <a:pt x="28" y="53"/>
                      <a:pt x="33" y="56"/>
                      <a:pt x="35" y="52"/>
                    </a:cubicBezTo>
                    <a:cubicBezTo>
                      <a:pt x="38" y="48"/>
                      <a:pt x="36" y="44"/>
                      <a:pt x="33" y="40"/>
                    </a:cubicBezTo>
                    <a:cubicBezTo>
                      <a:pt x="31" y="37"/>
                      <a:pt x="28" y="35"/>
                      <a:pt x="30" y="31"/>
                    </a:cubicBezTo>
                    <a:cubicBezTo>
                      <a:pt x="42" y="38"/>
                      <a:pt x="52" y="28"/>
                      <a:pt x="62" y="26"/>
                    </a:cubicBezTo>
                    <a:cubicBezTo>
                      <a:pt x="68" y="25"/>
                      <a:pt x="64" y="16"/>
                      <a:pt x="61" y="11"/>
                    </a:cubicBezTo>
                    <a:cubicBezTo>
                      <a:pt x="59" y="7"/>
                      <a:pt x="57" y="4"/>
                      <a:pt x="62" y="0"/>
                    </a:cubicBezTo>
                    <a:cubicBezTo>
                      <a:pt x="68" y="4"/>
                      <a:pt x="75" y="7"/>
                      <a:pt x="81" y="11"/>
                    </a:cubicBezTo>
                    <a:cubicBezTo>
                      <a:pt x="86" y="15"/>
                      <a:pt x="91" y="15"/>
                      <a:pt x="94" y="8"/>
                    </a:cubicBezTo>
                    <a:cubicBezTo>
                      <a:pt x="95" y="15"/>
                      <a:pt x="98" y="19"/>
                      <a:pt x="106" y="17"/>
                    </a:cubicBezTo>
                    <a:cubicBezTo>
                      <a:pt x="106" y="19"/>
                      <a:pt x="106" y="21"/>
                      <a:pt x="106" y="23"/>
                    </a:cubicBezTo>
                    <a:cubicBezTo>
                      <a:pt x="104" y="28"/>
                      <a:pt x="104" y="36"/>
                      <a:pt x="99" y="38"/>
                    </a:cubicBezTo>
                    <a:cubicBezTo>
                      <a:pt x="94" y="40"/>
                      <a:pt x="93" y="31"/>
                      <a:pt x="89" y="28"/>
                    </a:cubicBezTo>
                    <a:cubicBezTo>
                      <a:pt x="84" y="24"/>
                      <a:pt x="81" y="19"/>
                      <a:pt x="73" y="19"/>
                    </a:cubicBezTo>
                    <a:cubicBezTo>
                      <a:pt x="74" y="26"/>
                      <a:pt x="78" y="36"/>
                      <a:pt x="63" y="31"/>
                    </a:cubicBezTo>
                    <a:cubicBezTo>
                      <a:pt x="62" y="31"/>
                      <a:pt x="49" y="31"/>
                      <a:pt x="55" y="42"/>
                    </a:cubicBezTo>
                    <a:cubicBezTo>
                      <a:pt x="56" y="43"/>
                      <a:pt x="55" y="45"/>
                      <a:pt x="56" y="46"/>
                    </a:cubicBezTo>
                    <a:cubicBezTo>
                      <a:pt x="58" y="66"/>
                      <a:pt x="56" y="68"/>
                      <a:pt x="37" y="61"/>
                    </a:cubicBezTo>
                    <a:cubicBezTo>
                      <a:pt x="33" y="59"/>
                      <a:pt x="29" y="58"/>
                      <a:pt x="26" y="60"/>
                    </a:cubicBezTo>
                    <a:cubicBezTo>
                      <a:pt x="23" y="62"/>
                      <a:pt x="25" y="65"/>
                      <a:pt x="26" y="67"/>
                    </a:cubicBezTo>
                    <a:cubicBezTo>
                      <a:pt x="29" y="81"/>
                      <a:pt x="29" y="81"/>
                      <a:pt x="14" y="81"/>
                    </a:cubicBezTo>
                    <a:cubicBezTo>
                      <a:pt x="13" y="81"/>
                      <a:pt x="11" y="80"/>
                      <a:pt x="9" y="8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86" name="Freeform 117">
                <a:extLst>
                  <a:ext uri="{FF2B5EF4-FFF2-40B4-BE49-F238E27FC236}">
                    <a16:creationId xmlns:a16="http://schemas.microsoft.com/office/drawing/2014/main" id="{19C75927-1DC1-9446-CAFC-FB07BD90575C}"/>
                  </a:ext>
                </a:extLst>
              </p:cNvPr>
              <p:cNvSpPr/>
              <p:nvPr/>
            </p:nvSpPr>
            <p:spPr bwMode="auto">
              <a:xfrm>
                <a:off x="5079" y="1742"/>
                <a:ext cx="118" cy="88"/>
              </a:xfrm>
              <a:custGeom>
                <a:avLst/>
                <a:gdLst>
                  <a:gd name="T0" fmla="*/ 0 w 104"/>
                  <a:gd name="T1" fmla="*/ 17 h 78"/>
                  <a:gd name="T2" fmla="*/ 3 w 104"/>
                  <a:gd name="T3" fmla="*/ 15 h 78"/>
                  <a:gd name="T4" fmla="*/ 10 w 104"/>
                  <a:gd name="T5" fmla="*/ 9 h 78"/>
                  <a:gd name="T6" fmla="*/ 20 w 104"/>
                  <a:gd name="T7" fmla="*/ 12 h 78"/>
                  <a:gd name="T8" fmla="*/ 43 w 104"/>
                  <a:gd name="T9" fmla="*/ 0 h 78"/>
                  <a:gd name="T10" fmla="*/ 41 w 104"/>
                  <a:gd name="T11" fmla="*/ 14 h 78"/>
                  <a:gd name="T12" fmla="*/ 47 w 104"/>
                  <a:gd name="T13" fmla="*/ 27 h 78"/>
                  <a:gd name="T14" fmla="*/ 75 w 104"/>
                  <a:gd name="T15" fmla="*/ 31 h 78"/>
                  <a:gd name="T16" fmla="*/ 68 w 104"/>
                  <a:gd name="T17" fmla="*/ 42 h 78"/>
                  <a:gd name="T18" fmla="*/ 67 w 104"/>
                  <a:gd name="T19" fmla="*/ 51 h 78"/>
                  <a:gd name="T20" fmla="*/ 75 w 104"/>
                  <a:gd name="T21" fmla="*/ 48 h 78"/>
                  <a:gd name="T22" fmla="*/ 92 w 104"/>
                  <a:gd name="T23" fmla="*/ 47 h 78"/>
                  <a:gd name="T24" fmla="*/ 104 w 104"/>
                  <a:gd name="T25" fmla="*/ 43 h 78"/>
                  <a:gd name="T26" fmla="*/ 92 w 104"/>
                  <a:gd name="T27" fmla="*/ 77 h 78"/>
                  <a:gd name="T28" fmla="*/ 79 w 104"/>
                  <a:gd name="T29" fmla="*/ 63 h 78"/>
                  <a:gd name="T30" fmla="*/ 74 w 104"/>
                  <a:gd name="T31" fmla="*/ 58 h 78"/>
                  <a:gd name="T32" fmla="*/ 64 w 104"/>
                  <a:gd name="T33" fmla="*/ 60 h 78"/>
                  <a:gd name="T34" fmla="*/ 48 w 104"/>
                  <a:gd name="T35" fmla="*/ 48 h 78"/>
                  <a:gd name="T36" fmla="*/ 49 w 104"/>
                  <a:gd name="T37" fmla="*/ 39 h 78"/>
                  <a:gd name="T38" fmla="*/ 38 w 104"/>
                  <a:gd name="T39" fmla="*/ 31 h 78"/>
                  <a:gd name="T40" fmla="*/ 29 w 104"/>
                  <a:gd name="T41" fmla="*/ 26 h 78"/>
                  <a:gd name="T42" fmla="*/ 21 w 104"/>
                  <a:gd name="T43" fmla="*/ 22 h 78"/>
                  <a:gd name="T44" fmla="*/ 3 w 104"/>
                  <a:gd name="T45" fmla="*/ 39 h 78"/>
                  <a:gd name="T46" fmla="*/ 0 w 104"/>
                  <a:gd name="T47" fmla="*/ 1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4" h="78">
                    <a:moveTo>
                      <a:pt x="0" y="17"/>
                    </a:moveTo>
                    <a:cubicBezTo>
                      <a:pt x="1" y="16"/>
                      <a:pt x="2" y="15"/>
                      <a:pt x="3" y="15"/>
                    </a:cubicBezTo>
                    <a:cubicBezTo>
                      <a:pt x="6" y="14"/>
                      <a:pt x="8" y="12"/>
                      <a:pt x="10" y="9"/>
                    </a:cubicBezTo>
                    <a:cubicBezTo>
                      <a:pt x="13" y="10"/>
                      <a:pt x="15" y="15"/>
                      <a:pt x="20" y="12"/>
                    </a:cubicBezTo>
                    <a:cubicBezTo>
                      <a:pt x="27" y="7"/>
                      <a:pt x="35" y="4"/>
                      <a:pt x="43" y="0"/>
                    </a:cubicBezTo>
                    <a:cubicBezTo>
                      <a:pt x="48" y="5"/>
                      <a:pt x="43" y="9"/>
                      <a:pt x="41" y="14"/>
                    </a:cubicBezTo>
                    <a:cubicBezTo>
                      <a:pt x="39" y="20"/>
                      <a:pt x="38" y="23"/>
                      <a:pt x="47" y="27"/>
                    </a:cubicBezTo>
                    <a:cubicBezTo>
                      <a:pt x="57" y="32"/>
                      <a:pt x="66" y="29"/>
                      <a:pt x="75" y="31"/>
                    </a:cubicBezTo>
                    <a:cubicBezTo>
                      <a:pt x="75" y="36"/>
                      <a:pt x="70" y="38"/>
                      <a:pt x="68" y="42"/>
                    </a:cubicBezTo>
                    <a:cubicBezTo>
                      <a:pt x="67" y="45"/>
                      <a:pt x="64" y="48"/>
                      <a:pt x="67" y="51"/>
                    </a:cubicBezTo>
                    <a:cubicBezTo>
                      <a:pt x="70" y="53"/>
                      <a:pt x="72" y="49"/>
                      <a:pt x="75" y="48"/>
                    </a:cubicBezTo>
                    <a:cubicBezTo>
                      <a:pt x="81" y="54"/>
                      <a:pt x="86" y="48"/>
                      <a:pt x="92" y="47"/>
                    </a:cubicBezTo>
                    <a:cubicBezTo>
                      <a:pt x="96" y="46"/>
                      <a:pt x="100" y="44"/>
                      <a:pt x="104" y="43"/>
                    </a:cubicBezTo>
                    <a:cubicBezTo>
                      <a:pt x="100" y="55"/>
                      <a:pt x="96" y="66"/>
                      <a:pt x="92" y="77"/>
                    </a:cubicBezTo>
                    <a:cubicBezTo>
                      <a:pt x="82" y="78"/>
                      <a:pt x="74" y="78"/>
                      <a:pt x="79" y="63"/>
                    </a:cubicBezTo>
                    <a:cubicBezTo>
                      <a:pt x="81" y="59"/>
                      <a:pt x="77" y="58"/>
                      <a:pt x="74" y="58"/>
                    </a:cubicBezTo>
                    <a:cubicBezTo>
                      <a:pt x="71" y="58"/>
                      <a:pt x="67" y="59"/>
                      <a:pt x="64" y="60"/>
                    </a:cubicBezTo>
                    <a:cubicBezTo>
                      <a:pt x="48" y="65"/>
                      <a:pt x="48" y="65"/>
                      <a:pt x="48" y="48"/>
                    </a:cubicBezTo>
                    <a:cubicBezTo>
                      <a:pt x="48" y="45"/>
                      <a:pt x="48" y="42"/>
                      <a:pt x="49" y="39"/>
                    </a:cubicBezTo>
                    <a:cubicBezTo>
                      <a:pt x="50" y="30"/>
                      <a:pt x="45" y="28"/>
                      <a:pt x="38" y="31"/>
                    </a:cubicBezTo>
                    <a:cubicBezTo>
                      <a:pt x="31" y="33"/>
                      <a:pt x="29" y="33"/>
                      <a:pt x="29" y="26"/>
                    </a:cubicBezTo>
                    <a:cubicBezTo>
                      <a:pt x="29" y="17"/>
                      <a:pt x="25" y="20"/>
                      <a:pt x="21" y="22"/>
                    </a:cubicBezTo>
                    <a:cubicBezTo>
                      <a:pt x="13" y="26"/>
                      <a:pt x="12" y="36"/>
                      <a:pt x="3" y="39"/>
                    </a:cubicBezTo>
                    <a:cubicBezTo>
                      <a:pt x="2" y="32"/>
                      <a:pt x="1" y="24"/>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87" name="Freeform 118">
                <a:extLst>
                  <a:ext uri="{FF2B5EF4-FFF2-40B4-BE49-F238E27FC236}">
                    <a16:creationId xmlns:a16="http://schemas.microsoft.com/office/drawing/2014/main" id="{E60F2BF6-8D9C-2F85-A135-BC1FEF49DC2D}"/>
                  </a:ext>
                </a:extLst>
              </p:cNvPr>
              <p:cNvSpPr/>
              <p:nvPr/>
            </p:nvSpPr>
            <p:spPr bwMode="auto">
              <a:xfrm>
                <a:off x="5092" y="2400"/>
                <a:ext cx="85" cy="61"/>
              </a:xfrm>
              <a:custGeom>
                <a:avLst/>
                <a:gdLst>
                  <a:gd name="T0" fmla="*/ 68 w 75"/>
                  <a:gd name="T1" fmla="*/ 47 h 54"/>
                  <a:gd name="T2" fmla="*/ 61 w 75"/>
                  <a:gd name="T3" fmla="*/ 47 h 54"/>
                  <a:gd name="T4" fmla="*/ 61 w 75"/>
                  <a:gd name="T5" fmla="*/ 47 h 54"/>
                  <a:gd name="T6" fmla="*/ 57 w 75"/>
                  <a:gd name="T7" fmla="*/ 38 h 54"/>
                  <a:gd name="T8" fmla="*/ 49 w 75"/>
                  <a:gd name="T9" fmla="*/ 42 h 54"/>
                  <a:gd name="T10" fmla="*/ 44 w 75"/>
                  <a:gd name="T11" fmla="*/ 47 h 54"/>
                  <a:gd name="T12" fmla="*/ 36 w 75"/>
                  <a:gd name="T13" fmla="*/ 46 h 54"/>
                  <a:gd name="T14" fmla="*/ 33 w 75"/>
                  <a:gd name="T15" fmla="*/ 37 h 54"/>
                  <a:gd name="T16" fmla="*/ 23 w 75"/>
                  <a:gd name="T17" fmla="*/ 33 h 54"/>
                  <a:gd name="T18" fmla="*/ 6 w 75"/>
                  <a:gd name="T19" fmla="*/ 26 h 54"/>
                  <a:gd name="T20" fmla="*/ 0 w 75"/>
                  <a:gd name="T21" fmla="*/ 13 h 54"/>
                  <a:gd name="T22" fmla="*/ 1 w 75"/>
                  <a:gd name="T23" fmla="*/ 11 h 54"/>
                  <a:gd name="T24" fmla="*/ 14 w 75"/>
                  <a:gd name="T25" fmla="*/ 1 h 54"/>
                  <a:gd name="T26" fmla="*/ 20 w 75"/>
                  <a:gd name="T27" fmla="*/ 13 h 54"/>
                  <a:gd name="T28" fmla="*/ 22 w 75"/>
                  <a:gd name="T29" fmla="*/ 22 h 54"/>
                  <a:gd name="T30" fmla="*/ 28 w 75"/>
                  <a:gd name="T31" fmla="*/ 27 h 54"/>
                  <a:gd name="T32" fmla="*/ 32 w 75"/>
                  <a:gd name="T33" fmla="*/ 27 h 54"/>
                  <a:gd name="T34" fmla="*/ 45 w 75"/>
                  <a:gd name="T35" fmla="*/ 27 h 54"/>
                  <a:gd name="T36" fmla="*/ 53 w 75"/>
                  <a:gd name="T37" fmla="*/ 31 h 54"/>
                  <a:gd name="T38" fmla="*/ 75 w 75"/>
                  <a:gd name="T39" fmla="*/ 24 h 54"/>
                  <a:gd name="T40" fmla="*/ 68 w 75"/>
                  <a:gd name="T41"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54">
                    <a:moveTo>
                      <a:pt x="68" y="47"/>
                    </a:moveTo>
                    <a:cubicBezTo>
                      <a:pt x="66" y="47"/>
                      <a:pt x="63" y="47"/>
                      <a:pt x="61" y="47"/>
                    </a:cubicBezTo>
                    <a:cubicBezTo>
                      <a:pt x="61" y="47"/>
                      <a:pt x="61" y="47"/>
                      <a:pt x="61" y="47"/>
                    </a:cubicBezTo>
                    <a:cubicBezTo>
                      <a:pt x="60" y="44"/>
                      <a:pt x="62" y="40"/>
                      <a:pt x="57" y="38"/>
                    </a:cubicBezTo>
                    <a:cubicBezTo>
                      <a:pt x="53" y="37"/>
                      <a:pt x="51" y="40"/>
                      <a:pt x="49" y="42"/>
                    </a:cubicBezTo>
                    <a:cubicBezTo>
                      <a:pt x="48" y="44"/>
                      <a:pt x="46" y="45"/>
                      <a:pt x="44" y="47"/>
                    </a:cubicBezTo>
                    <a:cubicBezTo>
                      <a:pt x="40" y="52"/>
                      <a:pt x="38" y="54"/>
                      <a:pt x="36" y="46"/>
                    </a:cubicBezTo>
                    <a:cubicBezTo>
                      <a:pt x="36" y="43"/>
                      <a:pt x="33" y="40"/>
                      <a:pt x="33" y="37"/>
                    </a:cubicBezTo>
                    <a:cubicBezTo>
                      <a:pt x="31" y="30"/>
                      <a:pt x="28" y="30"/>
                      <a:pt x="23" y="33"/>
                    </a:cubicBezTo>
                    <a:cubicBezTo>
                      <a:pt x="13" y="42"/>
                      <a:pt x="10" y="35"/>
                      <a:pt x="6" y="26"/>
                    </a:cubicBezTo>
                    <a:cubicBezTo>
                      <a:pt x="4" y="22"/>
                      <a:pt x="8" y="15"/>
                      <a:pt x="0" y="13"/>
                    </a:cubicBezTo>
                    <a:cubicBezTo>
                      <a:pt x="1" y="13"/>
                      <a:pt x="1" y="12"/>
                      <a:pt x="1" y="11"/>
                    </a:cubicBezTo>
                    <a:cubicBezTo>
                      <a:pt x="4" y="6"/>
                      <a:pt x="8" y="0"/>
                      <a:pt x="14" y="1"/>
                    </a:cubicBezTo>
                    <a:cubicBezTo>
                      <a:pt x="19" y="1"/>
                      <a:pt x="18" y="8"/>
                      <a:pt x="20" y="13"/>
                    </a:cubicBezTo>
                    <a:cubicBezTo>
                      <a:pt x="21" y="16"/>
                      <a:pt x="21" y="19"/>
                      <a:pt x="22" y="22"/>
                    </a:cubicBezTo>
                    <a:cubicBezTo>
                      <a:pt x="22" y="26"/>
                      <a:pt x="22" y="30"/>
                      <a:pt x="28" y="27"/>
                    </a:cubicBezTo>
                    <a:cubicBezTo>
                      <a:pt x="29" y="26"/>
                      <a:pt x="31" y="25"/>
                      <a:pt x="32" y="27"/>
                    </a:cubicBezTo>
                    <a:cubicBezTo>
                      <a:pt x="37" y="41"/>
                      <a:pt x="41" y="29"/>
                      <a:pt x="45" y="27"/>
                    </a:cubicBezTo>
                    <a:cubicBezTo>
                      <a:pt x="47" y="32"/>
                      <a:pt x="49" y="33"/>
                      <a:pt x="53" y="31"/>
                    </a:cubicBezTo>
                    <a:cubicBezTo>
                      <a:pt x="59" y="28"/>
                      <a:pt x="66" y="27"/>
                      <a:pt x="75" y="24"/>
                    </a:cubicBezTo>
                    <a:cubicBezTo>
                      <a:pt x="70" y="33"/>
                      <a:pt x="66" y="39"/>
                      <a:pt x="68" y="4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88" name="Freeform 119">
                <a:extLst>
                  <a:ext uri="{FF2B5EF4-FFF2-40B4-BE49-F238E27FC236}">
                    <a16:creationId xmlns:a16="http://schemas.microsoft.com/office/drawing/2014/main" id="{9457D9C8-5A2A-03F2-2DC6-2EC300376281}"/>
                  </a:ext>
                </a:extLst>
              </p:cNvPr>
              <p:cNvSpPr/>
              <p:nvPr/>
            </p:nvSpPr>
            <p:spPr bwMode="auto">
              <a:xfrm>
                <a:off x="4807" y="1883"/>
                <a:ext cx="66" cy="50"/>
              </a:xfrm>
              <a:custGeom>
                <a:avLst/>
                <a:gdLst>
                  <a:gd name="T0" fmla="*/ 26 w 58"/>
                  <a:gd name="T1" fmla="*/ 1 h 44"/>
                  <a:gd name="T2" fmla="*/ 37 w 58"/>
                  <a:gd name="T3" fmla="*/ 7 h 44"/>
                  <a:gd name="T4" fmla="*/ 46 w 58"/>
                  <a:gd name="T5" fmla="*/ 19 h 44"/>
                  <a:gd name="T6" fmla="*/ 44 w 58"/>
                  <a:gd name="T7" fmla="*/ 35 h 44"/>
                  <a:gd name="T8" fmla="*/ 25 w 58"/>
                  <a:gd name="T9" fmla="*/ 43 h 44"/>
                  <a:gd name="T10" fmla="*/ 23 w 58"/>
                  <a:gd name="T11" fmla="*/ 35 h 44"/>
                  <a:gd name="T12" fmla="*/ 0 w 58"/>
                  <a:gd name="T13" fmla="*/ 17 h 44"/>
                  <a:gd name="T14" fmla="*/ 23 w 58"/>
                  <a:gd name="T15" fmla="*/ 10 h 44"/>
                  <a:gd name="T16" fmla="*/ 26 w 58"/>
                  <a:gd name="T17" fmla="*/ 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44">
                    <a:moveTo>
                      <a:pt x="26" y="1"/>
                    </a:moveTo>
                    <a:cubicBezTo>
                      <a:pt x="31" y="0"/>
                      <a:pt x="35" y="0"/>
                      <a:pt x="37" y="7"/>
                    </a:cubicBezTo>
                    <a:cubicBezTo>
                      <a:pt x="38" y="11"/>
                      <a:pt x="42" y="16"/>
                      <a:pt x="46" y="19"/>
                    </a:cubicBezTo>
                    <a:cubicBezTo>
                      <a:pt x="58" y="26"/>
                      <a:pt x="52" y="30"/>
                      <a:pt x="44" y="35"/>
                    </a:cubicBezTo>
                    <a:cubicBezTo>
                      <a:pt x="38" y="38"/>
                      <a:pt x="33" y="44"/>
                      <a:pt x="25" y="43"/>
                    </a:cubicBezTo>
                    <a:cubicBezTo>
                      <a:pt x="29" y="39"/>
                      <a:pt x="27" y="37"/>
                      <a:pt x="23" y="35"/>
                    </a:cubicBezTo>
                    <a:cubicBezTo>
                      <a:pt x="14" y="31"/>
                      <a:pt x="6" y="26"/>
                      <a:pt x="0" y="17"/>
                    </a:cubicBezTo>
                    <a:cubicBezTo>
                      <a:pt x="8" y="15"/>
                      <a:pt x="16" y="14"/>
                      <a:pt x="23" y="10"/>
                    </a:cubicBezTo>
                    <a:cubicBezTo>
                      <a:pt x="28" y="7"/>
                      <a:pt x="29" y="5"/>
                      <a:pt x="26"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89" name="Freeform 120">
                <a:extLst>
                  <a:ext uri="{FF2B5EF4-FFF2-40B4-BE49-F238E27FC236}">
                    <a16:creationId xmlns:a16="http://schemas.microsoft.com/office/drawing/2014/main" id="{D60907EE-1CCD-4C68-28D7-702502DD61E1}"/>
                  </a:ext>
                </a:extLst>
              </p:cNvPr>
              <p:cNvSpPr/>
              <p:nvPr/>
            </p:nvSpPr>
            <p:spPr bwMode="auto">
              <a:xfrm>
                <a:off x="4836" y="2006"/>
                <a:ext cx="61" cy="58"/>
              </a:xfrm>
              <a:custGeom>
                <a:avLst/>
                <a:gdLst>
                  <a:gd name="T0" fmla="*/ 50 w 54"/>
                  <a:gd name="T1" fmla="*/ 40 h 51"/>
                  <a:gd name="T2" fmla="*/ 31 w 54"/>
                  <a:gd name="T3" fmla="*/ 40 h 51"/>
                  <a:gd name="T4" fmla="*/ 23 w 54"/>
                  <a:gd name="T5" fmla="*/ 43 h 51"/>
                  <a:gd name="T6" fmla="*/ 0 w 54"/>
                  <a:gd name="T7" fmla="*/ 48 h 51"/>
                  <a:gd name="T8" fmla="*/ 12 w 54"/>
                  <a:gd name="T9" fmla="*/ 37 h 51"/>
                  <a:gd name="T10" fmla="*/ 12 w 54"/>
                  <a:gd name="T11" fmla="*/ 31 h 51"/>
                  <a:gd name="T12" fmla="*/ 7 w 54"/>
                  <a:gd name="T13" fmla="*/ 12 h 51"/>
                  <a:gd name="T14" fmla="*/ 19 w 54"/>
                  <a:gd name="T15" fmla="*/ 6 h 51"/>
                  <a:gd name="T16" fmla="*/ 33 w 54"/>
                  <a:gd name="T17" fmla="*/ 5 h 51"/>
                  <a:gd name="T18" fmla="*/ 29 w 54"/>
                  <a:gd name="T19" fmla="*/ 16 h 51"/>
                  <a:gd name="T20" fmla="*/ 22 w 54"/>
                  <a:gd name="T21" fmla="*/ 26 h 51"/>
                  <a:gd name="T22" fmla="*/ 44 w 54"/>
                  <a:gd name="T23" fmla="*/ 30 h 51"/>
                  <a:gd name="T24" fmla="*/ 50 w 54"/>
                  <a:gd name="T25" fmla="*/ 4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1">
                    <a:moveTo>
                      <a:pt x="50" y="40"/>
                    </a:moveTo>
                    <a:cubicBezTo>
                      <a:pt x="43" y="40"/>
                      <a:pt x="37" y="40"/>
                      <a:pt x="31" y="40"/>
                    </a:cubicBezTo>
                    <a:cubicBezTo>
                      <a:pt x="28" y="40"/>
                      <a:pt x="25" y="41"/>
                      <a:pt x="23" y="43"/>
                    </a:cubicBezTo>
                    <a:cubicBezTo>
                      <a:pt x="14" y="51"/>
                      <a:pt x="15" y="51"/>
                      <a:pt x="0" y="48"/>
                    </a:cubicBezTo>
                    <a:cubicBezTo>
                      <a:pt x="8" y="49"/>
                      <a:pt x="13" y="46"/>
                      <a:pt x="12" y="37"/>
                    </a:cubicBezTo>
                    <a:cubicBezTo>
                      <a:pt x="11" y="35"/>
                      <a:pt x="11" y="32"/>
                      <a:pt x="12" y="31"/>
                    </a:cubicBezTo>
                    <a:cubicBezTo>
                      <a:pt x="22" y="22"/>
                      <a:pt x="18" y="17"/>
                      <a:pt x="7" y="12"/>
                    </a:cubicBezTo>
                    <a:cubicBezTo>
                      <a:pt x="12" y="10"/>
                      <a:pt x="16" y="8"/>
                      <a:pt x="19" y="6"/>
                    </a:cubicBezTo>
                    <a:cubicBezTo>
                      <a:pt x="24" y="0"/>
                      <a:pt x="29" y="1"/>
                      <a:pt x="33" y="5"/>
                    </a:cubicBezTo>
                    <a:cubicBezTo>
                      <a:pt x="39" y="10"/>
                      <a:pt x="32" y="13"/>
                      <a:pt x="29" y="16"/>
                    </a:cubicBezTo>
                    <a:cubicBezTo>
                      <a:pt x="27" y="19"/>
                      <a:pt x="25" y="23"/>
                      <a:pt x="22" y="26"/>
                    </a:cubicBezTo>
                    <a:cubicBezTo>
                      <a:pt x="29" y="31"/>
                      <a:pt x="37" y="31"/>
                      <a:pt x="44" y="30"/>
                    </a:cubicBezTo>
                    <a:cubicBezTo>
                      <a:pt x="54" y="29"/>
                      <a:pt x="54" y="33"/>
                      <a:pt x="50" y="4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90" name="Freeform 121">
                <a:extLst>
                  <a:ext uri="{FF2B5EF4-FFF2-40B4-BE49-F238E27FC236}">
                    <a16:creationId xmlns:a16="http://schemas.microsoft.com/office/drawing/2014/main" id="{7F2ECEB3-2F7D-59CB-AFCA-9475F96940B0}"/>
                  </a:ext>
                </a:extLst>
              </p:cNvPr>
              <p:cNvSpPr/>
              <p:nvPr/>
            </p:nvSpPr>
            <p:spPr bwMode="auto">
              <a:xfrm>
                <a:off x="4958" y="1719"/>
                <a:ext cx="66" cy="46"/>
              </a:xfrm>
              <a:custGeom>
                <a:avLst/>
                <a:gdLst>
                  <a:gd name="T0" fmla="*/ 58 w 58"/>
                  <a:gd name="T1" fmla="*/ 23 h 41"/>
                  <a:gd name="T2" fmla="*/ 50 w 58"/>
                  <a:gd name="T3" fmla="*/ 38 h 41"/>
                  <a:gd name="T4" fmla="*/ 40 w 58"/>
                  <a:gd name="T5" fmla="*/ 30 h 41"/>
                  <a:gd name="T6" fmla="*/ 31 w 58"/>
                  <a:gd name="T7" fmla="*/ 29 h 41"/>
                  <a:gd name="T8" fmla="*/ 12 w 58"/>
                  <a:gd name="T9" fmla="*/ 26 h 41"/>
                  <a:gd name="T10" fmla="*/ 0 w 58"/>
                  <a:gd name="T11" fmla="*/ 22 h 41"/>
                  <a:gd name="T12" fmla="*/ 8 w 58"/>
                  <a:gd name="T13" fmla="*/ 0 h 41"/>
                  <a:gd name="T14" fmla="*/ 22 w 58"/>
                  <a:gd name="T15" fmla="*/ 20 h 41"/>
                  <a:gd name="T16" fmla="*/ 30 w 58"/>
                  <a:gd name="T17" fmla="*/ 20 h 41"/>
                  <a:gd name="T18" fmla="*/ 33 w 58"/>
                  <a:gd name="T19" fmla="*/ 18 h 41"/>
                  <a:gd name="T20" fmla="*/ 52 w 58"/>
                  <a:gd name="T21" fmla="*/ 12 h 41"/>
                  <a:gd name="T22" fmla="*/ 58 w 58"/>
                  <a:gd name="T23" fmla="*/ 2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 h="41">
                    <a:moveTo>
                      <a:pt x="58" y="23"/>
                    </a:moveTo>
                    <a:cubicBezTo>
                      <a:pt x="57" y="30"/>
                      <a:pt x="47" y="30"/>
                      <a:pt x="50" y="38"/>
                    </a:cubicBezTo>
                    <a:cubicBezTo>
                      <a:pt x="44" y="37"/>
                      <a:pt x="44" y="32"/>
                      <a:pt x="40" y="30"/>
                    </a:cubicBezTo>
                    <a:cubicBezTo>
                      <a:pt x="37" y="29"/>
                      <a:pt x="34" y="26"/>
                      <a:pt x="31" y="29"/>
                    </a:cubicBezTo>
                    <a:cubicBezTo>
                      <a:pt x="23" y="41"/>
                      <a:pt x="18" y="30"/>
                      <a:pt x="12" y="26"/>
                    </a:cubicBezTo>
                    <a:cubicBezTo>
                      <a:pt x="8" y="23"/>
                      <a:pt x="5" y="19"/>
                      <a:pt x="0" y="22"/>
                    </a:cubicBezTo>
                    <a:cubicBezTo>
                      <a:pt x="4" y="16"/>
                      <a:pt x="5" y="8"/>
                      <a:pt x="8" y="0"/>
                    </a:cubicBezTo>
                    <a:cubicBezTo>
                      <a:pt x="16" y="5"/>
                      <a:pt x="17" y="14"/>
                      <a:pt x="22" y="20"/>
                    </a:cubicBezTo>
                    <a:cubicBezTo>
                      <a:pt x="24" y="22"/>
                      <a:pt x="27" y="27"/>
                      <a:pt x="30" y="20"/>
                    </a:cubicBezTo>
                    <a:cubicBezTo>
                      <a:pt x="30" y="19"/>
                      <a:pt x="32" y="16"/>
                      <a:pt x="33" y="18"/>
                    </a:cubicBezTo>
                    <a:cubicBezTo>
                      <a:pt x="46" y="34"/>
                      <a:pt x="42" y="10"/>
                      <a:pt x="52" y="12"/>
                    </a:cubicBezTo>
                    <a:cubicBezTo>
                      <a:pt x="54" y="13"/>
                      <a:pt x="52" y="21"/>
                      <a:pt x="58"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91" name="Freeform 122">
                <a:extLst>
                  <a:ext uri="{FF2B5EF4-FFF2-40B4-BE49-F238E27FC236}">
                    <a16:creationId xmlns:a16="http://schemas.microsoft.com/office/drawing/2014/main" id="{BB04295D-3CF9-A836-F965-070B6F3E6685}"/>
                  </a:ext>
                </a:extLst>
              </p:cNvPr>
              <p:cNvSpPr/>
              <p:nvPr/>
            </p:nvSpPr>
            <p:spPr bwMode="auto">
              <a:xfrm>
                <a:off x="4805" y="1933"/>
                <a:ext cx="58" cy="56"/>
              </a:xfrm>
              <a:custGeom>
                <a:avLst/>
                <a:gdLst>
                  <a:gd name="T0" fmla="*/ 23 w 51"/>
                  <a:gd name="T1" fmla="*/ 0 h 49"/>
                  <a:gd name="T2" fmla="*/ 23 w 51"/>
                  <a:gd name="T3" fmla="*/ 5 h 49"/>
                  <a:gd name="T4" fmla="*/ 17 w 51"/>
                  <a:gd name="T5" fmla="*/ 30 h 49"/>
                  <a:gd name="T6" fmla="*/ 43 w 51"/>
                  <a:gd name="T7" fmla="*/ 37 h 49"/>
                  <a:gd name="T8" fmla="*/ 51 w 51"/>
                  <a:gd name="T9" fmla="*/ 41 h 49"/>
                  <a:gd name="T10" fmla="*/ 42 w 51"/>
                  <a:gd name="T11" fmla="*/ 48 h 49"/>
                  <a:gd name="T12" fmla="*/ 38 w 51"/>
                  <a:gd name="T13" fmla="*/ 49 h 49"/>
                  <a:gd name="T14" fmla="*/ 0 w 51"/>
                  <a:gd name="T15" fmla="*/ 44 h 49"/>
                  <a:gd name="T16" fmla="*/ 14 w 51"/>
                  <a:gd name="T17" fmla="*/ 26 h 49"/>
                  <a:gd name="T18" fmla="*/ 22 w 51"/>
                  <a:gd name="T19" fmla="*/ 17 h 49"/>
                  <a:gd name="T20" fmla="*/ 12 w 51"/>
                  <a:gd name="T21" fmla="*/ 12 h 49"/>
                  <a:gd name="T22" fmla="*/ 23 w 51"/>
                  <a:gd name="T23"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 h="49">
                    <a:moveTo>
                      <a:pt x="23" y="0"/>
                    </a:moveTo>
                    <a:cubicBezTo>
                      <a:pt x="23" y="2"/>
                      <a:pt x="22" y="4"/>
                      <a:pt x="23" y="5"/>
                    </a:cubicBezTo>
                    <a:cubicBezTo>
                      <a:pt x="32" y="15"/>
                      <a:pt x="27" y="23"/>
                      <a:pt x="17" y="30"/>
                    </a:cubicBezTo>
                    <a:cubicBezTo>
                      <a:pt x="27" y="32"/>
                      <a:pt x="35" y="34"/>
                      <a:pt x="43" y="37"/>
                    </a:cubicBezTo>
                    <a:cubicBezTo>
                      <a:pt x="46" y="38"/>
                      <a:pt x="51" y="37"/>
                      <a:pt x="51" y="41"/>
                    </a:cubicBezTo>
                    <a:cubicBezTo>
                      <a:pt x="50" y="46"/>
                      <a:pt x="47" y="48"/>
                      <a:pt x="42" y="48"/>
                    </a:cubicBezTo>
                    <a:cubicBezTo>
                      <a:pt x="41" y="48"/>
                      <a:pt x="39" y="49"/>
                      <a:pt x="38" y="49"/>
                    </a:cubicBezTo>
                    <a:cubicBezTo>
                      <a:pt x="25" y="47"/>
                      <a:pt x="14" y="42"/>
                      <a:pt x="0" y="44"/>
                    </a:cubicBezTo>
                    <a:cubicBezTo>
                      <a:pt x="3" y="36"/>
                      <a:pt x="9" y="31"/>
                      <a:pt x="14" y="26"/>
                    </a:cubicBezTo>
                    <a:cubicBezTo>
                      <a:pt x="17" y="23"/>
                      <a:pt x="23" y="22"/>
                      <a:pt x="22" y="17"/>
                    </a:cubicBezTo>
                    <a:cubicBezTo>
                      <a:pt x="21" y="12"/>
                      <a:pt x="15" y="16"/>
                      <a:pt x="12" y="12"/>
                    </a:cubicBezTo>
                    <a:cubicBezTo>
                      <a:pt x="15" y="7"/>
                      <a:pt x="17" y="2"/>
                      <a:pt x="2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92" name="Freeform 123">
                <a:extLst>
                  <a:ext uri="{FF2B5EF4-FFF2-40B4-BE49-F238E27FC236}">
                    <a16:creationId xmlns:a16="http://schemas.microsoft.com/office/drawing/2014/main" id="{883C3F55-5B7C-BCE2-5305-14D68FF457D5}"/>
                  </a:ext>
                </a:extLst>
              </p:cNvPr>
              <p:cNvSpPr/>
              <p:nvPr/>
            </p:nvSpPr>
            <p:spPr bwMode="auto">
              <a:xfrm>
                <a:off x="5205" y="2201"/>
                <a:ext cx="50" cy="39"/>
              </a:xfrm>
              <a:custGeom>
                <a:avLst/>
                <a:gdLst>
                  <a:gd name="T0" fmla="*/ 27 w 44"/>
                  <a:gd name="T1" fmla="*/ 1 h 35"/>
                  <a:gd name="T2" fmla="*/ 33 w 44"/>
                  <a:gd name="T3" fmla="*/ 5 h 35"/>
                  <a:gd name="T4" fmla="*/ 34 w 44"/>
                  <a:gd name="T5" fmla="*/ 11 h 35"/>
                  <a:gd name="T6" fmla="*/ 39 w 44"/>
                  <a:gd name="T7" fmla="*/ 28 h 35"/>
                  <a:gd name="T8" fmla="*/ 13 w 44"/>
                  <a:gd name="T9" fmla="*/ 34 h 35"/>
                  <a:gd name="T10" fmla="*/ 15 w 44"/>
                  <a:gd name="T11" fmla="*/ 27 h 35"/>
                  <a:gd name="T12" fmla="*/ 8 w 44"/>
                  <a:gd name="T13" fmla="*/ 19 h 35"/>
                  <a:gd name="T14" fmla="*/ 3 w 44"/>
                  <a:gd name="T15" fmla="*/ 7 h 35"/>
                  <a:gd name="T16" fmla="*/ 14 w 44"/>
                  <a:gd name="T17" fmla="*/ 7 h 35"/>
                  <a:gd name="T18" fmla="*/ 27 w 44"/>
                  <a:gd name="T1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35">
                    <a:moveTo>
                      <a:pt x="27" y="1"/>
                    </a:moveTo>
                    <a:cubicBezTo>
                      <a:pt x="30" y="1"/>
                      <a:pt x="34" y="0"/>
                      <a:pt x="33" y="5"/>
                    </a:cubicBezTo>
                    <a:cubicBezTo>
                      <a:pt x="33" y="7"/>
                      <a:pt x="34" y="9"/>
                      <a:pt x="34" y="11"/>
                    </a:cubicBezTo>
                    <a:cubicBezTo>
                      <a:pt x="35" y="17"/>
                      <a:pt x="44" y="24"/>
                      <a:pt x="39" y="28"/>
                    </a:cubicBezTo>
                    <a:cubicBezTo>
                      <a:pt x="33" y="34"/>
                      <a:pt x="23" y="35"/>
                      <a:pt x="13" y="34"/>
                    </a:cubicBezTo>
                    <a:cubicBezTo>
                      <a:pt x="15" y="32"/>
                      <a:pt x="18" y="31"/>
                      <a:pt x="15" y="27"/>
                    </a:cubicBezTo>
                    <a:cubicBezTo>
                      <a:pt x="13" y="25"/>
                      <a:pt x="10" y="22"/>
                      <a:pt x="8" y="19"/>
                    </a:cubicBezTo>
                    <a:cubicBezTo>
                      <a:pt x="6" y="15"/>
                      <a:pt x="0" y="11"/>
                      <a:pt x="3" y="7"/>
                    </a:cubicBezTo>
                    <a:cubicBezTo>
                      <a:pt x="5" y="3"/>
                      <a:pt x="11" y="8"/>
                      <a:pt x="14" y="7"/>
                    </a:cubicBezTo>
                    <a:cubicBezTo>
                      <a:pt x="19" y="6"/>
                      <a:pt x="25" y="9"/>
                      <a:pt x="27"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93" name="Freeform 124">
                <a:extLst>
                  <a:ext uri="{FF2B5EF4-FFF2-40B4-BE49-F238E27FC236}">
                    <a16:creationId xmlns:a16="http://schemas.microsoft.com/office/drawing/2014/main" id="{1FC41AF5-A172-4EB3-0688-8D8433BCBBCC}"/>
                  </a:ext>
                </a:extLst>
              </p:cNvPr>
              <p:cNvSpPr/>
              <p:nvPr/>
            </p:nvSpPr>
            <p:spPr bwMode="auto">
              <a:xfrm>
                <a:off x="5033" y="2395"/>
                <a:ext cx="57" cy="40"/>
              </a:xfrm>
              <a:custGeom>
                <a:avLst/>
                <a:gdLst>
                  <a:gd name="T0" fmla="*/ 50 w 50"/>
                  <a:gd name="T1" fmla="*/ 20 h 36"/>
                  <a:gd name="T2" fmla="*/ 37 w 50"/>
                  <a:gd name="T3" fmla="*/ 36 h 36"/>
                  <a:gd name="T4" fmla="*/ 18 w 50"/>
                  <a:gd name="T5" fmla="*/ 30 h 36"/>
                  <a:gd name="T6" fmla="*/ 11 w 50"/>
                  <a:gd name="T7" fmla="*/ 27 h 36"/>
                  <a:gd name="T8" fmla="*/ 0 w 50"/>
                  <a:gd name="T9" fmla="*/ 16 h 36"/>
                  <a:gd name="T10" fmla="*/ 7 w 50"/>
                  <a:gd name="T11" fmla="*/ 0 h 36"/>
                  <a:gd name="T12" fmla="*/ 40 w 50"/>
                  <a:gd name="T13" fmla="*/ 13 h 36"/>
                  <a:gd name="T14" fmla="*/ 50 w 50"/>
                  <a:gd name="T15" fmla="*/ 2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6">
                    <a:moveTo>
                      <a:pt x="50" y="20"/>
                    </a:moveTo>
                    <a:cubicBezTo>
                      <a:pt x="45" y="26"/>
                      <a:pt x="41" y="31"/>
                      <a:pt x="37" y="36"/>
                    </a:cubicBezTo>
                    <a:cubicBezTo>
                      <a:pt x="31" y="31"/>
                      <a:pt x="30" y="16"/>
                      <a:pt x="18" y="30"/>
                    </a:cubicBezTo>
                    <a:cubicBezTo>
                      <a:pt x="16" y="32"/>
                      <a:pt x="13" y="29"/>
                      <a:pt x="11" y="27"/>
                    </a:cubicBezTo>
                    <a:cubicBezTo>
                      <a:pt x="7" y="23"/>
                      <a:pt x="4" y="20"/>
                      <a:pt x="0" y="16"/>
                    </a:cubicBezTo>
                    <a:cubicBezTo>
                      <a:pt x="1" y="10"/>
                      <a:pt x="3" y="5"/>
                      <a:pt x="7" y="0"/>
                    </a:cubicBezTo>
                    <a:cubicBezTo>
                      <a:pt x="22" y="24"/>
                      <a:pt x="28" y="26"/>
                      <a:pt x="40" y="13"/>
                    </a:cubicBezTo>
                    <a:cubicBezTo>
                      <a:pt x="43" y="15"/>
                      <a:pt x="44" y="20"/>
                      <a:pt x="5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94" name="Freeform 125">
                <a:extLst>
                  <a:ext uri="{FF2B5EF4-FFF2-40B4-BE49-F238E27FC236}">
                    <a16:creationId xmlns:a16="http://schemas.microsoft.com/office/drawing/2014/main" id="{7A4A2609-891F-9EB4-EEF6-EC03F1EACB67}"/>
                  </a:ext>
                </a:extLst>
              </p:cNvPr>
              <p:cNvSpPr/>
              <p:nvPr/>
            </p:nvSpPr>
            <p:spPr bwMode="auto">
              <a:xfrm>
                <a:off x="5027" y="1716"/>
                <a:ext cx="33" cy="54"/>
              </a:xfrm>
              <a:custGeom>
                <a:avLst/>
                <a:gdLst>
                  <a:gd name="T0" fmla="*/ 29 w 29"/>
                  <a:gd name="T1" fmla="*/ 36 h 48"/>
                  <a:gd name="T2" fmla="*/ 21 w 29"/>
                  <a:gd name="T3" fmla="*/ 48 h 48"/>
                  <a:gd name="T4" fmla="*/ 15 w 29"/>
                  <a:gd name="T5" fmla="*/ 39 h 48"/>
                  <a:gd name="T6" fmla="*/ 9 w 29"/>
                  <a:gd name="T7" fmla="*/ 26 h 48"/>
                  <a:gd name="T8" fmla="*/ 0 w 29"/>
                  <a:gd name="T9" fmla="*/ 23 h 48"/>
                  <a:gd name="T10" fmla="*/ 13 w 29"/>
                  <a:gd name="T11" fmla="*/ 5 h 48"/>
                  <a:gd name="T12" fmla="*/ 22 w 29"/>
                  <a:gd name="T13" fmla="*/ 8 h 48"/>
                  <a:gd name="T14" fmla="*/ 29 w 29"/>
                  <a:gd name="T15" fmla="*/ 36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48">
                    <a:moveTo>
                      <a:pt x="29" y="36"/>
                    </a:moveTo>
                    <a:cubicBezTo>
                      <a:pt x="28" y="41"/>
                      <a:pt x="27" y="47"/>
                      <a:pt x="21" y="48"/>
                    </a:cubicBezTo>
                    <a:cubicBezTo>
                      <a:pt x="17" y="48"/>
                      <a:pt x="16" y="42"/>
                      <a:pt x="15" y="39"/>
                    </a:cubicBezTo>
                    <a:cubicBezTo>
                      <a:pt x="12" y="35"/>
                      <a:pt x="8" y="31"/>
                      <a:pt x="9" y="26"/>
                    </a:cubicBezTo>
                    <a:cubicBezTo>
                      <a:pt x="10" y="16"/>
                      <a:pt x="4" y="20"/>
                      <a:pt x="0" y="23"/>
                    </a:cubicBezTo>
                    <a:cubicBezTo>
                      <a:pt x="1" y="14"/>
                      <a:pt x="8" y="10"/>
                      <a:pt x="13" y="5"/>
                    </a:cubicBezTo>
                    <a:cubicBezTo>
                      <a:pt x="17" y="0"/>
                      <a:pt x="20" y="4"/>
                      <a:pt x="22" y="8"/>
                    </a:cubicBezTo>
                    <a:cubicBezTo>
                      <a:pt x="25" y="17"/>
                      <a:pt x="28" y="26"/>
                      <a:pt x="29" y="3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95" name="Freeform 126">
                <a:extLst>
                  <a:ext uri="{FF2B5EF4-FFF2-40B4-BE49-F238E27FC236}">
                    <a16:creationId xmlns:a16="http://schemas.microsoft.com/office/drawing/2014/main" id="{DA2BFC94-7723-039F-5213-F906407D20F0}"/>
                  </a:ext>
                </a:extLst>
              </p:cNvPr>
              <p:cNvSpPr/>
              <p:nvPr/>
            </p:nvSpPr>
            <p:spPr bwMode="auto">
              <a:xfrm>
                <a:off x="5153" y="2033"/>
                <a:ext cx="44" cy="35"/>
              </a:xfrm>
              <a:custGeom>
                <a:avLst/>
                <a:gdLst>
                  <a:gd name="T0" fmla="*/ 9 w 38"/>
                  <a:gd name="T1" fmla="*/ 24 h 31"/>
                  <a:gd name="T2" fmla="*/ 9 w 38"/>
                  <a:gd name="T3" fmla="*/ 22 h 31"/>
                  <a:gd name="T4" fmla="*/ 18 w 38"/>
                  <a:gd name="T5" fmla="*/ 4 h 31"/>
                  <a:gd name="T6" fmla="*/ 38 w 38"/>
                  <a:gd name="T7" fmla="*/ 7 h 31"/>
                  <a:gd name="T8" fmla="*/ 34 w 38"/>
                  <a:gd name="T9" fmla="*/ 18 h 31"/>
                  <a:gd name="T10" fmla="*/ 35 w 38"/>
                  <a:gd name="T11" fmla="*/ 31 h 31"/>
                  <a:gd name="T12" fmla="*/ 9 w 38"/>
                  <a:gd name="T13" fmla="*/ 24 h 31"/>
                </a:gdLst>
                <a:ahLst/>
                <a:cxnLst>
                  <a:cxn ang="0">
                    <a:pos x="T0" y="T1"/>
                  </a:cxn>
                  <a:cxn ang="0">
                    <a:pos x="T2" y="T3"/>
                  </a:cxn>
                  <a:cxn ang="0">
                    <a:pos x="T4" y="T5"/>
                  </a:cxn>
                  <a:cxn ang="0">
                    <a:pos x="T6" y="T7"/>
                  </a:cxn>
                  <a:cxn ang="0">
                    <a:pos x="T8" y="T9"/>
                  </a:cxn>
                  <a:cxn ang="0">
                    <a:pos x="T10" y="T11"/>
                  </a:cxn>
                  <a:cxn ang="0">
                    <a:pos x="T12" y="T13"/>
                  </a:cxn>
                </a:cxnLst>
                <a:rect l="0" t="0" r="r" b="b"/>
                <a:pathLst>
                  <a:path w="38" h="31">
                    <a:moveTo>
                      <a:pt x="9" y="24"/>
                    </a:moveTo>
                    <a:cubicBezTo>
                      <a:pt x="9" y="23"/>
                      <a:pt x="9" y="22"/>
                      <a:pt x="9" y="22"/>
                    </a:cubicBezTo>
                    <a:cubicBezTo>
                      <a:pt x="0" y="7"/>
                      <a:pt x="0" y="6"/>
                      <a:pt x="18" y="4"/>
                    </a:cubicBezTo>
                    <a:cubicBezTo>
                      <a:pt x="25" y="4"/>
                      <a:pt x="32" y="0"/>
                      <a:pt x="38" y="7"/>
                    </a:cubicBezTo>
                    <a:cubicBezTo>
                      <a:pt x="33" y="9"/>
                      <a:pt x="30" y="11"/>
                      <a:pt x="34" y="18"/>
                    </a:cubicBezTo>
                    <a:cubicBezTo>
                      <a:pt x="36" y="21"/>
                      <a:pt x="36" y="26"/>
                      <a:pt x="35" y="31"/>
                    </a:cubicBezTo>
                    <a:cubicBezTo>
                      <a:pt x="27" y="28"/>
                      <a:pt x="19" y="23"/>
                      <a:pt x="9"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96" name="Freeform 127">
                <a:extLst>
                  <a:ext uri="{FF2B5EF4-FFF2-40B4-BE49-F238E27FC236}">
                    <a16:creationId xmlns:a16="http://schemas.microsoft.com/office/drawing/2014/main" id="{4040F3AB-29E3-6080-DBB0-06BF27B35FDC}"/>
                  </a:ext>
                </a:extLst>
              </p:cNvPr>
              <p:cNvSpPr/>
              <p:nvPr/>
            </p:nvSpPr>
            <p:spPr bwMode="auto">
              <a:xfrm>
                <a:off x="5645" y="1683"/>
                <a:ext cx="39" cy="50"/>
              </a:xfrm>
              <a:custGeom>
                <a:avLst/>
                <a:gdLst>
                  <a:gd name="T0" fmla="*/ 0 w 34"/>
                  <a:gd name="T1" fmla="*/ 20 h 44"/>
                  <a:gd name="T2" fmla="*/ 31 w 34"/>
                  <a:gd name="T3" fmla="*/ 0 h 44"/>
                  <a:gd name="T4" fmla="*/ 31 w 34"/>
                  <a:gd name="T5" fmla="*/ 26 h 44"/>
                  <a:gd name="T6" fmla="*/ 13 w 34"/>
                  <a:gd name="T7" fmla="*/ 44 h 44"/>
                  <a:gd name="T8" fmla="*/ 12 w 34"/>
                  <a:gd name="T9" fmla="*/ 41 h 44"/>
                  <a:gd name="T10" fmla="*/ 0 w 34"/>
                  <a:gd name="T11" fmla="*/ 20 h 44"/>
                </a:gdLst>
                <a:ahLst/>
                <a:cxnLst>
                  <a:cxn ang="0">
                    <a:pos x="T0" y="T1"/>
                  </a:cxn>
                  <a:cxn ang="0">
                    <a:pos x="T2" y="T3"/>
                  </a:cxn>
                  <a:cxn ang="0">
                    <a:pos x="T4" y="T5"/>
                  </a:cxn>
                  <a:cxn ang="0">
                    <a:pos x="T6" y="T7"/>
                  </a:cxn>
                  <a:cxn ang="0">
                    <a:pos x="T8" y="T9"/>
                  </a:cxn>
                  <a:cxn ang="0">
                    <a:pos x="T10" y="T11"/>
                  </a:cxn>
                </a:cxnLst>
                <a:rect l="0" t="0" r="r" b="b"/>
                <a:pathLst>
                  <a:path w="34" h="44">
                    <a:moveTo>
                      <a:pt x="0" y="20"/>
                    </a:moveTo>
                    <a:cubicBezTo>
                      <a:pt x="11" y="15"/>
                      <a:pt x="23" y="12"/>
                      <a:pt x="31" y="0"/>
                    </a:cubicBezTo>
                    <a:cubicBezTo>
                      <a:pt x="34" y="10"/>
                      <a:pt x="28" y="18"/>
                      <a:pt x="31" y="26"/>
                    </a:cubicBezTo>
                    <a:cubicBezTo>
                      <a:pt x="25" y="32"/>
                      <a:pt x="19" y="38"/>
                      <a:pt x="13" y="44"/>
                    </a:cubicBezTo>
                    <a:cubicBezTo>
                      <a:pt x="12" y="43"/>
                      <a:pt x="12" y="42"/>
                      <a:pt x="12" y="41"/>
                    </a:cubicBezTo>
                    <a:cubicBezTo>
                      <a:pt x="12" y="32"/>
                      <a:pt x="12" y="23"/>
                      <a:pt x="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97" name="Freeform 128">
                <a:extLst>
                  <a:ext uri="{FF2B5EF4-FFF2-40B4-BE49-F238E27FC236}">
                    <a16:creationId xmlns:a16="http://schemas.microsoft.com/office/drawing/2014/main" id="{07FBE9F4-9FB5-D01A-64D9-54C9A42BDF35}"/>
                  </a:ext>
                </a:extLst>
              </p:cNvPr>
              <p:cNvSpPr/>
              <p:nvPr/>
            </p:nvSpPr>
            <p:spPr bwMode="auto">
              <a:xfrm>
                <a:off x="5426" y="2127"/>
                <a:ext cx="31" cy="50"/>
              </a:xfrm>
              <a:custGeom>
                <a:avLst/>
                <a:gdLst>
                  <a:gd name="T0" fmla="*/ 27 w 27"/>
                  <a:gd name="T1" fmla="*/ 35 h 44"/>
                  <a:gd name="T2" fmla="*/ 23 w 27"/>
                  <a:gd name="T3" fmla="*/ 34 h 44"/>
                  <a:gd name="T4" fmla="*/ 7 w 27"/>
                  <a:gd name="T5" fmla="*/ 35 h 44"/>
                  <a:gd name="T6" fmla="*/ 4 w 27"/>
                  <a:gd name="T7" fmla="*/ 18 h 44"/>
                  <a:gd name="T8" fmla="*/ 0 w 27"/>
                  <a:gd name="T9" fmla="*/ 12 h 44"/>
                  <a:gd name="T10" fmla="*/ 12 w 27"/>
                  <a:gd name="T11" fmla="*/ 0 h 44"/>
                  <a:gd name="T12" fmla="*/ 20 w 27"/>
                  <a:gd name="T13" fmla="*/ 9 h 44"/>
                  <a:gd name="T14" fmla="*/ 20 w 27"/>
                  <a:gd name="T15" fmla="*/ 15 h 44"/>
                  <a:gd name="T16" fmla="*/ 27 w 27"/>
                  <a:gd name="T17" fmla="*/ 3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44">
                    <a:moveTo>
                      <a:pt x="27" y="35"/>
                    </a:moveTo>
                    <a:cubicBezTo>
                      <a:pt x="26" y="35"/>
                      <a:pt x="24" y="35"/>
                      <a:pt x="23" y="34"/>
                    </a:cubicBezTo>
                    <a:cubicBezTo>
                      <a:pt x="17" y="32"/>
                      <a:pt x="12" y="44"/>
                      <a:pt x="7" y="35"/>
                    </a:cubicBezTo>
                    <a:cubicBezTo>
                      <a:pt x="4" y="31"/>
                      <a:pt x="4" y="24"/>
                      <a:pt x="4" y="18"/>
                    </a:cubicBezTo>
                    <a:cubicBezTo>
                      <a:pt x="3" y="16"/>
                      <a:pt x="3" y="13"/>
                      <a:pt x="0" y="12"/>
                    </a:cubicBezTo>
                    <a:cubicBezTo>
                      <a:pt x="0" y="4"/>
                      <a:pt x="8" y="4"/>
                      <a:pt x="12" y="0"/>
                    </a:cubicBezTo>
                    <a:cubicBezTo>
                      <a:pt x="17" y="0"/>
                      <a:pt x="21" y="2"/>
                      <a:pt x="20" y="9"/>
                    </a:cubicBezTo>
                    <a:cubicBezTo>
                      <a:pt x="20" y="11"/>
                      <a:pt x="20" y="13"/>
                      <a:pt x="20" y="15"/>
                    </a:cubicBezTo>
                    <a:cubicBezTo>
                      <a:pt x="21" y="22"/>
                      <a:pt x="17" y="31"/>
                      <a:pt x="27" y="3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98" name="Freeform 129">
                <a:extLst>
                  <a:ext uri="{FF2B5EF4-FFF2-40B4-BE49-F238E27FC236}">
                    <a16:creationId xmlns:a16="http://schemas.microsoft.com/office/drawing/2014/main" id="{378AD2F1-B414-3CEE-94F0-CEB6D4545EAD}"/>
                  </a:ext>
                </a:extLst>
              </p:cNvPr>
              <p:cNvSpPr/>
              <p:nvPr/>
            </p:nvSpPr>
            <p:spPr bwMode="auto">
              <a:xfrm>
                <a:off x="5098" y="2070"/>
                <a:ext cx="37" cy="47"/>
              </a:xfrm>
              <a:custGeom>
                <a:avLst/>
                <a:gdLst>
                  <a:gd name="T0" fmla="*/ 21 w 33"/>
                  <a:gd name="T1" fmla="*/ 41 h 41"/>
                  <a:gd name="T2" fmla="*/ 0 w 33"/>
                  <a:gd name="T3" fmla="*/ 27 h 41"/>
                  <a:gd name="T4" fmla="*/ 1 w 33"/>
                  <a:gd name="T5" fmla="*/ 0 h 41"/>
                  <a:gd name="T6" fmla="*/ 33 w 33"/>
                  <a:gd name="T7" fmla="*/ 17 h 41"/>
                  <a:gd name="T8" fmla="*/ 33 w 33"/>
                  <a:gd name="T9" fmla="*/ 18 h 41"/>
                  <a:gd name="T10" fmla="*/ 21 w 33"/>
                  <a:gd name="T11" fmla="*/ 41 h 41"/>
                </a:gdLst>
                <a:ahLst/>
                <a:cxnLst>
                  <a:cxn ang="0">
                    <a:pos x="T0" y="T1"/>
                  </a:cxn>
                  <a:cxn ang="0">
                    <a:pos x="T2" y="T3"/>
                  </a:cxn>
                  <a:cxn ang="0">
                    <a:pos x="T4" y="T5"/>
                  </a:cxn>
                  <a:cxn ang="0">
                    <a:pos x="T6" y="T7"/>
                  </a:cxn>
                  <a:cxn ang="0">
                    <a:pos x="T8" y="T9"/>
                  </a:cxn>
                  <a:cxn ang="0">
                    <a:pos x="T10" y="T11"/>
                  </a:cxn>
                </a:cxnLst>
                <a:rect l="0" t="0" r="r" b="b"/>
                <a:pathLst>
                  <a:path w="33" h="41">
                    <a:moveTo>
                      <a:pt x="21" y="41"/>
                    </a:moveTo>
                    <a:cubicBezTo>
                      <a:pt x="14" y="37"/>
                      <a:pt x="11" y="26"/>
                      <a:pt x="0" y="27"/>
                    </a:cubicBezTo>
                    <a:cubicBezTo>
                      <a:pt x="4" y="18"/>
                      <a:pt x="2" y="10"/>
                      <a:pt x="1" y="0"/>
                    </a:cubicBezTo>
                    <a:cubicBezTo>
                      <a:pt x="13" y="5"/>
                      <a:pt x="20" y="17"/>
                      <a:pt x="33" y="17"/>
                    </a:cubicBezTo>
                    <a:cubicBezTo>
                      <a:pt x="33" y="17"/>
                      <a:pt x="33" y="18"/>
                      <a:pt x="33" y="18"/>
                    </a:cubicBezTo>
                    <a:cubicBezTo>
                      <a:pt x="18" y="20"/>
                      <a:pt x="24" y="33"/>
                      <a:pt x="21" y="4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99" name="Freeform 130">
                <a:extLst>
                  <a:ext uri="{FF2B5EF4-FFF2-40B4-BE49-F238E27FC236}">
                    <a16:creationId xmlns:a16="http://schemas.microsoft.com/office/drawing/2014/main" id="{9E1AD50C-929E-4C26-E559-90EADD7A107A}"/>
                  </a:ext>
                </a:extLst>
              </p:cNvPr>
              <p:cNvSpPr/>
              <p:nvPr/>
            </p:nvSpPr>
            <p:spPr bwMode="auto">
              <a:xfrm>
                <a:off x="5586" y="1650"/>
                <a:ext cx="39" cy="35"/>
              </a:xfrm>
              <a:custGeom>
                <a:avLst/>
                <a:gdLst>
                  <a:gd name="T0" fmla="*/ 6 w 34"/>
                  <a:gd name="T1" fmla="*/ 7 h 31"/>
                  <a:gd name="T2" fmla="*/ 32 w 34"/>
                  <a:gd name="T3" fmla="*/ 2 h 31"/>
                  <a:gd name="T4" fmla="*/ 33 w 34"/>
                  <a:gd name="T5" fmla="*/ 7 h 31"/>
                  <a:gd name="T6" fmla="*/ 25 w 34"/>
                  <a:gd name="T7" fmla="*/ 22 h 31"/>
                  <a:gd name="T8" fmla="*/ 17 w 34"/>
                  <a:gd name="T9" fmla="*/ 23 h 31"/>
                  <a:gd name="T10" fmla="*/ 3 w 34"/>
                  <a:gd name="T11" fmla="*/ 26 h 31"/>
                  <a:gd name="T12" fmla="*/ 6 w 34"/>
                  <a:gd name="T13" fmla="*/ 7 h 31"/>
                </a:gdLst>
                <a:ahLst/>
                <a:cxnLst>
                  <a:cxn ang="0">
                    <a:pos x="T0" y="T1"/>
                  </a:cxn>
                  <a:cxn ang="0">
                    <a:pos x="T2" y="T3"/>
                  </a:cxn>
                  <a:cxn ang="0">
                    <a:pos x="T4" y="T5"/>
                  </a:cxn>
                  <a:cxn ang="0">
                    <a:pos x="T6" y="T7"/>
                  </a:cxn>
                  <a:cxn ang="0">
                    <a:pos x="T8" y="T9"/>
                  </a:cxn>
                  <a:cxn ang="0">
                    <a:pos x="T10" y="T11"/>
                  </a:cxn>
                  <a:cxn ang="0">
                    <a:pos x="T12" y="T13"/>
                  </a:cxn>
                </a:cxnLst>
                <a:rect l="0" t="0" r="r" b="b"/>
                <a:pathLst>
                  <a:path w="34" h="31">
                    <a:moveTo>
                      <a:pt x="6" y="7"/>
                    </a:moveTo>
                    <a:cubicBezTo>
                      <a:pt x="14" y="0"/>
                      <a:pt x="23" y="5"/>
                      <a:pt x="32" y="2"/>
                    </a:cubicBezTo>
                    <a:cubicBezTo>
                      <a:pt x="34" y="1"/>
                      <a:pt x="34" y="5"/>
                      <a:pt x="33" y="7"/>
                    </a:cubicBezTo>
                    <a:cubicBezTo>
                      <a:pt x="31" y="12"/>
                      <a:pt x="31" y="19"/>
                      <a:pt x="25" y="22"/>
                    </a:cubicBezTo>
                    <a:cubicBezTo>
                      <a:pt x="22" y="22"/>
                      <a:pt x="19" y="23"/>
                      <a:pt x="17" y="23"/>
                    </a:cubicBezTo>
                    <a:cubicBezTo>
                      <a:pt x="12" y="23"/>
                      <a:pt x="6" y="31"/>
                      <a:pt x="3" y="26"/>
                    </a:cubicBezTo>
                    <a:cubicBezTo>
                      <a:pt x="0" y="20"/>
                      <a:pt x="1" y="12"/>
                      <a:pt x="6"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00" name="Freeform 131">
                <a:extLst>
                  <a:ext uri="{FF2B5EF4-FFF2-40B4-BE49-F238E27FC236}">
                    <a16:creationId xmlns:a16="http://schemas.microsoft.com/office/drawing/2014/main" id="{9D286E2E-F822-1E98-271C-28F13D963A11}"/>
                  </a:ext>
                </a:extLst>
              </p:cNvPr>
              <p:cNvSpPr/>
              <p:nvPr/>
            </p:nvSpPr>
            <p:spPr bwMode="auto">
              <a:xfrm>
                <a:off x="4841" y="1823"/>
                <a:ext cx="47" cy="30"/>
              </a:xfrm>
              <a:custGeom>
                <a:avLst/>
                <a:gdLst>
                  <a:gd name="T0" fmla="*/ 25 w 41"/>
                  <a:gd name="T1" fmla="*/ 2 h 26"/>
                  <a:gd name="T2" fmla="*/ 34 w 41"/>
                  <a:gd name="T3" fmla="*/ 15 h 26"/>
                  <a:gd name="T4" fmla="*/ 38 w 41"/>
                  <a:gd name="T5" fmla="*/ 23 h 26"/>
                  <a:gd name="T6" fmla="*/ 29 w 41"/>
                  <a:gd name="T7" fmla="*/ 24 h 26"/>
                  <a:gd name="T8" fmla="*/ 15 w 41"/>
                  <a:gd name="T9" fmla="*/ 24 h 26"/>
                  <a:gd name="T10" fmla="*/ 4 w 41"/>
                  <a:gd name="T11" fmla="*/ 9 h 26"/>
                  <a:gd name="T12" fmla="*/ 2 w 41"/>
                  <a:gd name="T13" fmla="*/ 1 h 26"/>
                  <a:gd name="T14" fmla="*/ 9 w 41"/>
                  <a:gd name="T15" fmla="*/ 0 h 26"/>
                  <a:gd name="T16" fmla="*/ 25 w 41"/>
                  <a:gd name="T17"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6">
                    <a:moveTo>
                      <a:pt x="25" y="2"/>
                    </a:moveTo>
                    <a:cubicBezTo>
                      <a:pt x="28" y="6"/>
                      <a:pt x="31" y="11"/>
                      <a:pt x="34" y="15"/>
                    </a:cubicBezTo>
                    <a:cubicBezTo>
                      <a:pt x="36" y="18"/>
                      <a:pt x="41" y="20"/>
                      <a:pt x="38" y="23"/>
                    </a:cubicBezTo>
                    <a:cubicBezTo>
                      <a:pt x="36" y="26"/>
                      <a:pt x="32" y="25"/>
                      <a:pt x="29" y="24"/>
                    </a:cubicBezTo>
                    <a:cubicBezTo>
                      <a:pt x="24" y="23"/>
                      <a:pt x="20" y="22"/>
                      <a:pt x="15" y="24"/>
                    </a:cubicBezTo>
                    <a:cubicBezTo>
                      <a:pt x="14" y="17"/>
                      <a:pt x="7" y="15"/>
                      <a:pt x="4" y="9"/>
                    </a:cubicBezTo>
                    <a:cubicBezTo>
                      <a:pt x="3" y="6"/>
                      <a:pt x="0" y="4"/>
                      <a:pt x="2" y="1"/>
                    </a:cubicBezTo>
                    <a:cubicBezTo>
                      <a:pt x="4" y="0"/>
                      <a:pt x="7" y="0"/>
                      <a:pt x="9" y="0"/>
                    </a:cubicBezTo>
                    <a:cubicBezTo>
                      <a:pt x="14" y="0"/>
                      <a:pt x="20" y="1"/>
                      <a:pt x="25"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01" name="Freeform 132">
                <a:extLst>
                  <a:ext uri="{FF2B5EF4-FFF2-40B4-BE49-F238E27FC236}">
                    <a16:creationId xmlns:a16="http://schemas.microsoft.com/office/drawing/2014/main" id="{0C54F7AD-8843-D626-3CD5-FB6260892216}"/>
                  </a:ext>
                </a:extLst>
              </p:cNvPr>
              <p:cNvSpPr/>
              <p:nvPr/>
            </p:nvSpPr>
            <p:spPr bwMode="auto">
              <a:xfrm>
                <a:off x="5198" y="1985"/>
                <a:ext cx="39" cy="24"/>
              </a:xfrm>
              <a:custGeom>
                <a:avLst/>
                <a:gdLst>
                  <a:gd name="T0" fmla="*/ 11 w 35"/>
                  <a:gd name="T1" fmla="*/ 21 h 21"/>
                  <a:gd name="T2" fmla="*/ 7 w 35"/>
                  <a:gd name="T3" fmla="*/ 19 h 21"/>
                  <a:gd name="T4" fmla="*/ 0 w 35"/>
                  <a:gd name="T5" fmla="*/ 5 h 21"/>
                  <a:gd name="T6" fmla="*/ 12 w 35"/>
                  <a:gd name="T7" fmla="*/ 0 h 21"/>
                  <a:gd name="T8" fmla="*/ 19 w 35"/>
                  <a:gd name="T9" fmla="*/ 0 h 21"/>
                  <a:gd name="T10" fmla="*/ 35 w 35"/>
                  <a:gd name="T11" fmla="*/ 14 h 21"/>
                  <a:gd name="T12" fmla="*/ 11 w 35"/>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35" h="21">
                    <a:moveTo>
                      <a:pt x="11" y="21"/>
                    </a:moveTo>
                    <a:cubicBezTo>
                      <a:pt x="10" y="20"/>
                      <a:pt x="8" y="20"/>
                      <a:pt x="7" y="19"/>
                    </a:cubicBezTo>
                    <a:cubicBezTo>
                      <a:pt x="1" y="16"/>
                      <a:pt x="0" y="10"/>
                      <a:pt x="0" y="5"/>
                    </a:cubicBezTo>
                    <a:cubicBezTo>
                      <a:pt x="1" y="0"/>
                      <a:pt x="8" y="0"/>
                      <a:pt x="12" y="0"/>
                    </a:cubicBezTo>
                    <a:cubicBezTo>
                      <a:pt x="15" y="0"/>
                      <a:pt x="17" y="0"/>
                      <a:pt x="19" y="0"/>
                    </a:cubicBezTo>
                    <a:cubicBezTo>
                      <a:pt x="21" y="7"/>
                      <a:pt x="30" y="8"/>
                      <a:pt x="35" y="14"/>
                    </a:cubicBezTo>
                    <a:cubicBezTo>
                      <a:pt x="28" y="20"/>
                      <a:pt x="19" y="19"/>
                      <a:pt x="11"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02" name="Freeform 133">
                <a:extLst>
                  <a:ext uri="{FF2B5EF4-FFF2-40B4-BE49-F238E27FC236}">
                    <a16:creationId xmlns:a16="http://schemas.microsoft.com/office/drawing/2014/main" id="{494B6146-1FA3-5FEE-C94E-3E0F00FE35FD}"/>
                  </a:ext>
                </a:extLst>
              </p:cNvPr>
              <p:cNvSpPr/>
              <p:nvPr/>
            </p:nvSpPr>
            <p:spPr bwMode="auto">
              <a:xfrm>
                <a:off x="4896" y="1767"/>
                <a:ext cx="30" cy="30"/>
              </a:xfrm>
              <a:custGeom>
                <a:avLst/>
                <a:gdLst>
                  <a:gd name="T0" fmla="*/ 23 w 27"/>
                  <a:gd name="T1" fmla="*/ 7 h 27"/>
                  <a:gd name="T2" fmla="*/ 8 w 27"/>
                  <a:gd name="T3" fmla="*/ 21 h 27"/>
                  <a:gd name="T4" fmla="*/ 0 w 27"/>
                  <a:gd name="T5" fmla="*/ 19 h 27"/>
                  <a:gd name="T6" fmla="*/ 0 w 27"/>
                  <a:gd name="T7" fmla="*/ 1 h 27"/>
                  <a:gd name="T8" fmla="*/ 23 w 27"/>
                  <a:gd name="T9" fmla="*/ 7 h 27"/>
                </a:gdLst>
                <a:ahLst/>
                <a:cxnLst>
                  <a:cxn ang="0">
                    <a:pos x="T0" y="T1"/>
                  </a:cxn>
                  <a:cxn ang="0">
                    <a:pos x="T2" y="T3"/>
                  </a:cxn>
                  <a:cxn ang="0">
                    <a:pos x="T4" y="T5"/>
                  </a:cxn>
                  <a:cxn ang="0">
                    <a:pos x="T6" y="T7"/>
                  </a:cxn>
                  <a:cxn ang="0">
                    <a:pos x="T8" y="T9"/>
                  </a:cxn>
                </a:cxnLst>
                <a:rect l="0" t="0" r="r" b="b"/>
                <a:pathLst>
                  <a:path w="27" h="27">
                    <a:moveTo>
                      <a:pt x="23" y="7"/>
                    </a:moveTo>
                    <a:cubicBezTo>
                      <a:pt x="27" y="27"/>
                      <a:pt x="27" y="27"/>
                      <a:pt x="8" y="21"/>
                    </a:cubicBezTo>
                    <a:cubicBezTo>
                      <a:pt x="5" y="20"/>
                      <a:pt x="3" y="19"/>
                      <a:pt x="0" y="19"/>
                    </a:cubicBezTo>
                    <a:cubicBezTo>
                      <a:pt x="3" y="13"/>
                      <a:pt x="0" y="7"/>
                      <a:pt x="0" y="1"/>
                    </a:cubicBezTo>
                    <a:cubicBezTo>
                      <a:pt x="9" y="0"/>
                      <a:pt x="15" y="6"/>
                      <a:pt x="23"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03" name="Freeform 134">
                <a:extLst>
                  <a:ext uri="{FF2B5EF4-FFF2-40B4-BE49-F238E27FC236}">
                    <a16:creationId xmlns:a16="http://schemas.microsoft.com/office/drawing/2014/main" id="{AED5AA8F-830C-76AE-E195-17C3A5C673A1}"/>
                  </a:ext>
                </a:extLst>
              </p:cNvPr>
              <p:cNvSpPr/>
              <p:nvPr/>
            </p:nvSpPr>
            <p:spPr bwMode="auto">
              <a:xfrm>
                <a:off x="5182" y="2259"/>
                <a:ext cx="46" cy="31"/>
              </a:xfrm>
              <a:custGeom>
                <a:avLst/>
                <a:gdLst>
                  <a:gd name="T0" fmla="*/ 3 w 41"/>
                  <a:gd name="T1" fmla="*/ 3 h 28"/>
                  <a:gd name="T2" fmla="*/ 16 w 41"/>
                  <a:gd name="T3" fmla="*/ 0 h 28"/>
                  <a:gd name="T4" fmla="*/ 20 w 41"/>
                  <a:gd name="T5" fmla="*/ 0 h 28"/>
                  <a:gd name="T6" fmla="*/ 22 w 41"/>
                  <a:gd name="T7" fmla="*/ 8 h 28"/>
                  <a:gd name="T8" fmla="*/ 33 w 41"/>
                  <a:gd name="T9" fmla="*/ 14 h 28"/>
                  <a:gd name="T10" fmla="*/ 32 w 41"/>
                  <a:gd name="T11" fmla="*/ 28 h 28"/>
                  <a:gd name="T12" fmla="*/ 15 w 41"/>
                  <a:gd name="T13" fmla="*/ 18 h 28"/>
                  <a:gd name="T14" fmla="*/ 2 w 41"/>
                  <a:gd name="T15" fmla="*/ 13 h 28"/>
                  <a:gd name="T16" fmla="*/ 3 w 41"/>
                  <a:gd name="T17"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8">
                    <a:moveTo>
                      <a:pt x="3" y="3"/>
                    </a:moveTo>
                    <a:cubicBezTo>
                      <a:pt x="8" y="6"/>
                      <a:pt x="11" y="0"/>
                      <a:pt x="16" y="0"/>
                    </a:cubicBezTo>
                    <a:cubicBezTo>
                      <a:pt x="17" y="0"/>
                      <a:pt x="19" y="0"/>
                      <a:pt x="20" y="0"/>
                    </a:cubicBezTo>
                    <a:cubicBezTo>
                      <a:pt x="18" y="3"/>
                      <a:pt x="15" y="7"/>
                      <a:pt x="22" y="8"/>
                    </a:cubicBezTo>
                    <a:cubicBezTo>
                      <a:pt x="27" y="8"/>
                      <a:pt x="30" y="11"/>
                      <a:pt x="33" y="14"/>
                    </a:cubicBezTo>
                    <a:cubicBezTo>
                      <a:pt x="41" y="20"/>
                      <a:pt x="40" y="24"/>
                      <a:pt x="32" y="28"/>
                    </a:cubicBezTo>
                    <a:cubicBezTo>
                      <a:pt x="27" y="24"/>
                      <a:pt x="22" y="18"/>
                      <a:pt x="15" y="18"/>
                    </a:cubicBezTo>
                    <a:cubicBezTo>
                      <a:pt x="12" y="15"/>
                      <a:pt x="8" y="12"/>
                      <a:pt x="2" y="13"/>
                    </a:cubicBezTo>
                    <a:cubicBezTo>
                      <a:pt x="0" y="9"/>
                      <a:pt x="1" y="6"/>
                      <a:pt x="3"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04" name="Freeform 135">
                <a:extLst>
                  <a:ext uri="{FF2B5EF4-FFF2-40B4-BE49-F238E27FC236}">
                    <a16:creationId xmlns:a16="http://schemas.microsoft.com/office/drawing/2014/main" id="{2AE8BF0D-B7BF-9BC7-701A-454FA9B1BE05}"/>
                  </a:ext>
                </a:extLst>
              </p:cNvPr>
              <p:cNvSpPr/>
              <p:nvPr/>
            </p:nvSpPr>
            <p:spPr bwMode="auto">
              <a:xfrm>
                <a:off x="5251" y="2152"/>
                <a:ext cx="36" cy="36"/>
              </a:xfrm>
              <a:custGeom>
                <a:avLst/>
                <a:gdLst>
                  <a:gd name="T0" fmla="*/ 32 w 32"/>
                  <a:gd name="T1" fmla="*/ 12 h 32"/>
                  <a:gd name="T2" fmla="*/ 26 w 32"/>
                  <a:gd name="T3" fmla="*/ 25 h 32"/>
                  <a:gd name="T4" fmla="*/ 27 w 32"/>
                  <a:gd name="T5" fmla="*/ 31 h 32"/>
                  <a:gd name="T6" fmla="*/ 22 w 32"/>
                  <a:gd name="T7" fmla="*/ 30 h 32"/>
                  <a:gd name="T8" fmla="*/ 9 w 32"/>
                  <a:gd name="T9" fmla="*/ 24 h 32"/>
                  <a:gd name="T10" fmla="*/ 8 w 32"/>
                  <a:gd name="T11" fmla="*/ 19 h 32"/>
                  <a:gd name="T12" fmla="*/ 4 w 32"/>
                  <a:gd name="T13" fmla="*/ 4 h 32"/>
                  <a:gd name="T14" fmla="*/ 18 w 32"/>
                  <a:gd name="T15" fmla="*/ 8 h 32"/>
                  <a:gd name="T16" fmla="*/ 32 w 32"/>
                  <a:gd name="T17" fmla="*/ 1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32">
                    <a:moveTo>
                      <a:pt x="32" y="12"/>
                    </a:moveTo>
                    <a:cubicBezTo>
                      <a:pt x="25" y="14"/>
                      <a:pt x="22" y="18"/>
                      <a:pt x="26" y="25"/>
                    </a:cubicBezTo>
                    <a:cubicBezTo>
                      <a:pt x="28" y="27"/>
                      <a:pt x="30" y="29"/>
                      <a:pt x="27" y="31"/>
                    </a:cubicBezTo>
                    <a:cubicBezTo>
                      <a:pt x="26" y="32"/>
                      <a:pt x="24" y="31"/>
                      <a:pt x="22" y="30"/>
                    </a:cubicBezTo>
                    <a:cubicBezTo>
                      <a:pt x="18" y="28"/>
                      <a:pt x="13" y="26"/>
                      <a:pt x="9" y="24"/>
                    </a:cubicBezTo>
                    <a:cubicBezTo>
                      <a:pt x="9" y="22"/>
                      <a:pt x="8" y="21"/>
                      <a:pt x="8" y="19"/>
                    </a:cubicBezTo>
                    <a:cubicBezTo>
                      <a:pt x="7" y="14"/>
                      <a:pt x="0" y="8"/>
                      <a:pt x="4" y="4"/>
                    </a:cubicBezTo>
                    <a:cubicBezTo>
                      <a:pt x="9" y="0"/>
                      <a:pt x="13" y="7"/>
                      <a:pt x="18" y="8"/>
                    </a:cubicBezTo>
                    <a:cubicBezTo>
                      <a:pt x="22" y="10"/>
                      <a:pt x="28" y="7"/>
                      <a:pt x="32"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05" name="Freeform 136">
                <a:extLst>
                  <a:ext uri="{FF2B5EF4-FFF2-40B4-BE49-F238E27FC236}">
                    <a16:creationId xmlns:a16="http://schemas.microsoft.com/office/drawing/2014/main" id="{2BDC8E2E-6ED0-8EF7-165F-1D833CE268F7}"/>
                  </a:ext>
                </a:extLst>
              </p:cNvPr>
              <p:cNvSpPr/>
              <p:nvPr/>
            </p:nvSpPr>
            <p:spPr bwMode="auto">
              <a:xfrm>
                <a:off x="5545" y="1602"/>
                <a:ext cx="40" cy="22"/>
              </a:xfrm>
              <a:custGeom>
                <a:avLst/>
                <a:gdLst>
                  <a:gd name="T0" fmla="*/ 15 w 35"/>
                  <a:gd name="T1" fmla="*/ 0 h 19"/>
                  <a:gd name="T2" fmla="*/ 35 w 35"/>
                  <a:gd name="T3" fmla="*/ 2 h 19"/>
                  <a:gd name="T4" fmla="*/ 23 w 35"/>
                  <a:gd name="T5" fmla="*/ 19 h 19"/>
                  <a:gd name="T6" fmla="*/ 21 w 35"/>
                  <a:gd name="T7" fmla="*/ 19 h 19"/>
                  <a:gd name="T8" fmla="*/ 1 w 35"/>
                  <a:gd name="T9" fmla="*/ 12 h 19"/>
                  <a:gd name="T10" fmla="*/ 15 w 35"/>
                  <a:gd name="T11" fmla="*/ 0 h 19"/>
                </a:gdLst>
                <a:ahLst/>
                <a:cxnLst>
                  <a:cxn ang="0">
                    <a:pos x="T0" y="T1"/>
                  </a:cxn>
                  <a:cxn ang="0">
                    <a:pos x="T2" y="T3"/>
                  </a:cxn>
                  <a:cxn ang="0">
                    <a:pos x="T4" y="T5"/>
                  </a:cxn>
                  <a:cxn ang="0">
                    <a:pos x="T6" y="T7"/>
                  </a:cxn>
                  <a:cxn ang="0">
                    <a:pos x="T8" y="T9"/>
                  </a:cxn>
                  <a:cxn ang="0">
                    <a:pos x="T10" y="T11"/>
                  </a:cxn>
                </a:cxnLst>
                <a:rect l="0" t="0" r="r" b="b"/>
                <a:pathLst>
                  <a:path w="35" h="19">
                    <a:moveTo>
                      <a:pt x="15" y="0"/>
                    </a:moveTo>
                    <a:cubicBezTo>
                      <a:pt x="21" y="0"/>
                      <a:pt x="28" y="1"/>
                      <a:pt x="35" y="2"/>
                    </a:cubicBezTo>
                    <a:cubicBezTo>
                      <a:pt x="33" y="10"/>
                      <a:pt x="28" y="14"/>
                      <a:pt x="23" y="19"/>
                    </a:cubicBezTo>
                    <a:cubicBezTo>
                      <a:pt x="23" y="19"/>
                      <a:pt x="22" y="19"/>
                      <a:pt x="21" y="19"/>
                    </a:cubicBezTo>
                    <a:cubicBezTo>
                      <a:pt x="14" y="16"/>
                      <a:pt x="3" y="19"/>
                      <a:pt x="1" y="12"/>
                    </a:cubicBezTo>
                    <a:cubicBezTo>
                      <a:pt x="0" y="7"/>
                      <a:pt x="12" y="6"/>
                      <a:pt x="1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06" name="Freeform 137">
                <a:extLst>
                  <a:ext uri="{FF2B5EF4-FFF2-40B4-BE49-F238E27FC236}">
                    <a16:creationId xmlns:a16="http://schemas.microsoft.com/office/drawing/2014/main" id="{77E60D59-7D92-5D73-B3D1-791B17382068}"/>
                  </a:ext>
                </a:extLst>
              </p:cNvPr>
              <p:cNvSpPr/>
              <p:nvPr/>
            </p:nvSpPr>
            <p:spPr bwMode="auto">
              <a:xfrm>
                <a:off x="5200" y="1912"/>
                <a:ext cx="37" cy="21"/>
              </a:xfrm>
              <a:custGeom>
                <a:avLst/>
                <a:gdLst>
                  <a:gd name="T0" fmla="*/ 28 w 33"/>
                  <a:gd name="T1" fmla="*/ 2 h 19"/>
                  <a:gd name="T2" fmla="*/ 31 w 33"/>
                  <a:gd name="T3" fmla="*/ 12 h 19"/>
                  <a:gd name="T4" fmla="*/ 19 w 33"/>
                  <a:gd name="T5" fmla="*/ 19 h 19"/>
                  <a:gd name="T6" fmla="*/ 14 w 33"/>
                  <a:gd name="T7" fmla="*/ 18 h 19"/>
                  <a:gd name="T8" fmla="*/ 0 w 33"/>
                  <a:gd name="T9" fmla="*/ 10 h 19"/>
                  <a:gd name="T10" fmla="*/ 14 w 33"/>
                  <a:gd name="T11" fmla="*/ 0 h 19"/>
                  <a:gd name="T12" fmla="*/ 28 w 33"/>
                  <a:gd name="T13" fmla="*/ 2 h 19"/>
                </a:gdLst>
                <a:ahLst/>
                <a:cxnLst>
                  <a:cxn ang="0">
                    <a:pos x="T0" y="T1"/>
                  </a:cxn>
                  <a:cxn ang="0">
                    <a:pos x="T2" y="T3"/>
                  </a:cxn>
                  <a:cxn ang="0">
                    <a:pos x="T4" y="T5"/>
                  </a:cxn>
                  <a:cxn ang="0">
                    <a:pos x="T6" y="T7"/>
                  </a:cxn>
                  <a:cxn ang="0">
                    <a:pos x="T8" y="T9"/>
                  </a:cxn>
                  <a:cxn ang="0">
                    <a:pos x="T10" y="T11"/>
                  </a:cxn>
                  <a:cxn ang="0">
                    <a:pos x="T12" y="T13"/>
                  </a:cxn>
                </a:cxnLst>
                <a:rect l="0" t="0" r="r" b="b"/>
                <a:pathLst>
                  <a:path w="33" h="19">
                    <a:moveTo>
                      <a:pt x="28" y="2"/>
                    </a:moveTo>
                    <a:cubicBezTo>
                      <a:pt x="33" y="4"/>
                      <a:pt x="31" y="8"/>
                      <a:pt x="31" y="12"/>
                    </a:cubicBezTo>
                    <a:cubicBezTo>
                      <a:pt x="26" y="13"/>
                      <a:pt x="23" y="17"/>
                      <a:pt x="19" y="19"/>
                    </a:cubicBezTo>
                    <a:cubicBezTo>
                      <a:pt x="17" y="19"/>
                      <a:pt x="15" y="19"/>
                      <a:pt x="14" y="18"/>
                    </a:cubicBezTo>
                    <a:cubicBezTo>
                      <a:pt x="10" y="14"/>
                      <a:pt x="1" y="17"/>
                      <a:pt x="0" y="10"/>
                    </a:cubicBezTo>
                    <a:cubicBezTo>
                      <a:pt x="0" y="2"/>
                      <a:pt x="10" y="4"/>
                      <a:pt x="14" y="0"/>
                    </a:cubicBezTo>
                    <a:cubicBezTo>
                      <a:pt x="19" y="2"/>
                      <a:pt x="23" y="2"/>
                      <a:pt x="28"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07" name="Freeform 138">
                <a:extLst>
                  <a:ext uri="{FF2B5EF4-FFF2-40B4-BE49-F238E27FC236}">
                    <a16:creationId xmlns:a16="http://schemas.microsoft.com/office/drawing/2014/main" id="{B9130307-14D4-41A8-7A82-BC50506E6B49}"/>
                  </a:ext>
                </a:extLst>
              </p:cNvPr>
              <p:cNvSpPr/>
              <p:nvPr/>
            </p:nvSpPr>
            <p:spPr bwMode="auto">
              <a:xfrm>
                <a:off x="5542" y="1527"/>
                <a:ext cx="38" cy="20"/>
              </a:xfrm>
              <a:custGeom>
                <a:avLst/>
                <a:gdLst>
                  <a:gd name="T0" fmla="*/ 3 w 34"/>
                  <a:gd name="T1" fmla="*/ 10 h 17"/>
                  <a:gd name="T2" fmla="*/ 6 w 34"/>
                  <a:gd name="T3" fmla="*/ 3 h 17"/>
                  <a:gd name="T4" fmla="*/ 20 w 34"/>
                  <a:gd name="T5" fmla="*/ 0 h 17"/>
                  <a:gd name="T6" fmla="*/ 33 w 34"/>
                  <a:gd name="T7" fmla="*/ 10 h 17"/>
                  <a:gd name="T8" fmla="*/ 15 w 34"/>
                  <a:gd name="T9" fmla="*/ 17 h 17"/>
                  <a:gd name="T10" fmla="*/ 3 w 34"/>
                  <a:gd name="T11" fmla="*/ 10 h 17"/>
                </a:gdLst>
                <a:ahLst/>
                <a:cxnLst>
                  <a:cxn ang="0">
                    <a:pos x="T0" y="T1"/>
                  </a:cxn>
                  <a:cxn ang="0">
                    <a:pos x="T2" y="T3"/>
                  </a:cxn>
                  <a:cxn ang="0">
                    <a:pos x="T4" y="T5"/>
                  </a:cxn>
                  <a:cxn ang="0">
                    <a:pos x="T6" y="T7"/>
                  </a:cxn>
                  <a:cxn ang="0">
                    <a:pos x="T8" y="T9"/>
                  </a:cxn>
                  <a:cxn ang="0">
                    <a:pos x="T10" y="T11"/>
                  </a:cxn>
                </a:cxnLst>
                <a:rect l="0" t="0" r="r" b="b"/>
                <a:pathLst>
                  <a:path w="34" h="17">
                    <a:moveTo>
                      <a:pt x="3" y="10"/>
                    </a:moveTo>
                    <a:cubicBezTo>
                      <a:pt x="2" y="6"/>
                      <a:pt x="0" y="3"/>
                      <a:pt x="6" y="3"/>
                    </a:cubicBezTo>
                    <a:cubicBezTo>
                      <a:pt x="11" y="3"/>
                      <a:pt x="15" y="1"/>
                      <a:pt x="20" y="0"/>
                    </a:cubicBezTo>
                    <a:cubicBezTo>
                      <a:pt x="25" y="2"/>
                      <a:pt x="34" y="5"/>
                      <a:pt x="33" y="10"/>
                    </a:cubicBezTo>
                    <a:cubicBezTo>
                      <a:pt x="31" y="15"/>
                      <a:pt x="22" y="17"/>
                      <a:pt x="15" y="17"/>
                    </a:cubicBezTo>
                    <a:cubicBezTo>
                      <a:pt x="11" y="15"/>
                      <a:pt x="8" y="10"/>
                      <a:pt x="3"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08" name="Freeform 139">
                <a:extLst>
                  <a:ext uri="{FF2B5EF4-FFF2-40B4-BE49-F238E27FC236}">
                    <a16:creationId xmlns:a16="http://schemas.microsoft.com/office/drawing/2014/main" id="{4FA84CA0-ABFE-0315-911F-ADF159441F06}"/>
                  </a:ext>
                </a:extLst>
              </p:cNvPr>
              <p:cNvSpPr/>
              <p:nvPr/>
            </p:nvSpPr>
            <p:spPr bwMode="auto">
              <a:xfrm>
                <a:off x="5369" y="2108"/>
                <a:ext cx="33" cy="36"/>
              </a:xfrm>
              <a:custGeom>
                <a:avLst/>
                <a:gdLst>
                  <a:gd name="T0" fmla="*/ 29 w 29"/>
                  <a:gd name="T1" fmla="*/ 29 h 32"/>
                  <a:gd name="T2" fmla="*/ 6 w 29"/>
                  <a:gd name="T3" fmla="*/ 19 h 32"/>
                  <a:gd name="T4" fmla="*/ 0 w 29"/>
                  <a:gd name="T5" fmla="*/ 17 h 32"/>
                  <a:gd name="T6" fmla="*/ 1 w 29"/>
                  <a:gd name="T7" fmla="*/ 14 h 32"/>
                  <a:gd name="T8" fmla="*/ 13 w 29"/>
                  <a:gd name="T9" fmla="*/ 0 h 32"/>
                  <a:gd name="T10" fmla="*/ 17 w 29"/>
                  <a:gd name="T11" fmla="*/ 13 h 32"/>
                  <a:gd name="T12" fmla="*/ 27 w 29"/>
                  <a:gd name="T13" fmla="*/ 23 h 32"/>
                  <a:gd name="T14" fmla="*/ 29 w 29"/>
                  <a:gd name="T15" fmla="*/ 29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32">
                    <a:moveTo>
                      <a:pt x="29" y="29"/>
                    </a:moveTo>
                    <a:cubicBezTo>
                      <a:pt x="19" y="32"/>
                      <a:pt x="10" y="29"/>
                      <a:pt x="6" y="19"/>
                    </a:cubicBezTo>
                    <a:cubicBezTo>
                      <a:pt x="5" y="17"/>
                      <a:pt x="2" y="18"/>
                      <a:pt x="0" y="17"/>
                    </a:cubicBezTo>
                    <a:cubicBezTo>
                      <a:pt x="0" y="16"/>
                      <a:pt x="0" y="15"/>
                      <a:pt x="1" y="14"/>
                    </a:cubicBezTo>
                    <a:cubicBezTo>
                      <a:pt x="4" y="9"/>
                      <a:pt x="8" y="5"/>
                      <a:pt x="13" y="0"/>
                    </a:cubicBezTo>
                    <a:cubicBezTo>
                      <a:pt x="15" y="5"/>
                      <a:pt x="16" y="9"/>
                      <a:pt x="17" y="13"/>
                    </a:cubicBezTo>
                    <a:cubicBezTo>
                      <a:pt x="19" y="18"/>
                      <a:pt x="17" y="26"/>
                      <a:pt x="27" y="23"/>
                    </a:cubicBezTo>
                    <a:cubicBezTo>
                      <a:pt x="29" y="23"/>
                      <a:pt x="29" y="27"/>
                      <a:pt x="29" y="2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09" name="Freeform 140">
                <a:extLst>
                  <a:ext uri="{FF2B5EF4-FFF2-40B4-BE49-F238E27FC236}">
                    <a16:creationId xmlns:a16="http://schemas.microsoft.com/office/drawing/2014/main" id="{A1784A0B-6FC2-4183-656A-732D9219D04B}"/>
                  </a:ext>
                </a:extLst>
              </p:cNvPr>
              <p:cNvSpPr/>
              <p:nvPr/>
            </p:nvSpPr>
            <p:spPr bwMode="auto">
              <a:xfrm>
                <a:off x="4936" y="1748"/>
                <a:ext cx="22" cy="31"/>
              </a:xfrm>
              <a:custGeom>
                <a:avLst/>
                <a:gdLst>
                  <a:gd name="T0" fmla="*/ 19 w 20"/>
                  <a:gd name="T1" fmla="*/ 12 h 27"/>
                  <a:gd name="T2" fmla="*/ 13 w 20"/>
                  <a:gd name="T3" fmla="*/ 26 h 27"/>
                  <a:gd name="T4" fmla="*/ 0 w 20"/>
                  <a:gd name="T5" fmla="*/ 17 h 27"/>
                  <a:gd name="T6" fmla="*/ 0 w 20"/>
                  <a:gd name="T7" fmla="*/ 11 h 27"/>
                  <a:gd name="T8" fmla="*/ 3 w 20"/>
                  <a:gd name="T9" fmla="*/ 2 h 27"/>
                  <a:gd name="T10" fmla="*/ 10 w 20"/>
                  <a:gd name="T11" fmla="*/ 7 h 27"/>
                  <a:gd name="T12" fmla="*/ 19 w 20"/>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20" h="27">
                    <a:moveTo>
                      <a:pt x="19" y="12"/>
                    </a:moveTo>
                    <a:cubicBezTo>
                      <a:pt x="20" y="18"/>
                      <a:pt x="19" y="25"/>
                      <a:pt x="13" y="26"/>
                    </a:cubicBezTo>
                    <a:cubicBezTo>
                      <a:pt x="7" y="27"/>
                      <a:pt x="1" y="25"/>
                      <a:pt x="0" y="17"/>
                    </a:cubicBezTo>
                    <a:cubicBezTo>
                      <a:pt x="0" y="15"/>
                      <a:pt x="0" y="13"/>
                      <a:pt x="0" y="11"/>
                    </a:cubicBezTo>
                    <a:cubicBezTo>
                      <a:pt x="0" y="8"/>
                      <a:pt x="0" y="4"/>
                      <a:pt x="3" y="2"/>
                    </a:cubicBezTo>
                    <a:cubicBezTo>
                      <a:pt x="7" y="0"/>
                      <a:pt x="8" y="5"/>
                      <a:pt x="10" y="7"/>
                    </a:cubicBezTo>
                    <a:cubicBezTo>
                      <a:pt x="13" y="10"/>
                      <a:pt x="16" y="11"/>
                      <a:pt x="19"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10" name="Freeform 141">
                <a:extLst>
                  <a:ext uri="{FF2B5EF4-FFF2-40B4-BE49-F238E27FC236}">
                    <a16:creationId xmlns:a16="http://schemas.microsoft.com/office/drawing/2014/main" id="{0BEE66F6-749B-B0F2-5630-55B18C2B9A06}"/>
                  </a:ext>
                </a:extLst>
              </p:cNvPr>
              <p:cNvSpPr/>
              <p:nvPr/>
            </p:nvSpPr>
            <p:spPr bwMode="auto">
              <a:xfrm>
                <a:off x="4873" y="1796"/>
                <a:ext cx="28" cy="32"/>
              </a:xfrm>
              <a:custGeom>
                <a:avLst/>
                <a:gdLst>
                  <a:gd name="T0" fmla="*/ 19 w 25"/>
                  <a:gd name="T1" fmla="*/ 0 h 28"/>
                  <a:gd name="T2" fmla="*/ 23 w 25"/>
                  <a:gd name="T3" fmla="*/ 15 h 28"/>
                  <a:gd name="T4" fmla="*/ 22 w 25"/>
                  <a:gd name="T5" fmla="*/ 26 h 28"/>
                  <a:gd name="T6" fmla="*/ 11 w 25"/>
                  <a:gd name="T7" fmla="*/ 24 h 28"/>
                  <a:gd name="T8" fmla="*/ 7 w 25"/>
                  <a:gd name="T9" fmla="*/ 15 h 28"/>
                  <a:gd name="T10" fmla="*/ 13 w 25"/>
                  <a:gd name="T11" fmla="*/ 7 h 28"/>
                  <a:gd name="T12" fmla="*/ 19 w 25"/>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25" h="28">
                    <a:moveTo>
                      <a:pt x="19" y="0"/>
                    </a:moveTo>
                    <a:cubicBezTo>
                      <a:pt x="23" y="4"/>
                      <a:pt x="21" y="10"/>
                      <a:pt x="23" y="15"/>
                    </a:cubicBezTo>
                    <a:cubicBezTo>
                      <a:pt x="25" y="18"/>
                      <a:pt x="25" y="23"/>
                      <a:pt x="22" y="26"/>
                    </a:cubicBezTo>
                    <a:cubicBezTo>
                      <a:pt x="18" y="28"/>
                      <a:pt x="15" y="25"/>
                      <a:pt x="11" y="24"/>
                    </a:cubicBezTo>
                    <a:cubicBezTo>
                      <a:pt x="10" y="21"/>
                      <a:pt x="8" y="18"/>
                      <a:pt x="7" y="15"/>
                    </a:cubicBezTo>
                    <a:cubicBezTo>
                      <a:pt x="5" y="9"/>
                      <a:pt x="0" y="2"/>
                      <a:pt x="13" y="7"/>
                    </a:cubicBezTo>
                    <a:cubicBezTo>
                      <a:pt x="18" y="9"/>
                      <a:pt x="19" y="5"/>
                      <a:pt x="19"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11" name="Freeform 142">
                <a:extLst>
                  <a:ext uri="{FF2B5EF4-FFF2-40B4-BE49-F238E27FC236}">
                    <a16:creationId xmlns:a16="http://schemas.microsoft.com/office/drawing/2014/main" id="{156E18B3-B75C-7366-609E-D33990DEDF1F}"/>
                  </a:ext>
                </a:extLst>
              </p:cNvPr>
              <p:cNvSpPr/>
              <p:nvPr/>
            </p:nvSpPr>
            <p:spPr bwMode="auto">
              <a:xfrm>
                <a:off x="5310" y="2125"/>
                <a:ext cx="24" cy="32"/>
              </a:xfrm>
              <a:custGeom>
                <a:avLst/>
                <a:gdLst>
                  <a:gd name="T0" fmla="*/ 21 w 21"/>
                  <a:gd name="T1" fmla="*/ 12 h 28"/>
                  <a:gd name="T2" fmla="*/ 19 w 21"/>
                  <a:gd name="T3" fmla="*/ 20 h 28"/>
                  <a:gd name="T4" fmla="*/ 11 w 21"/>
                  <a:gd name="T5" fmla="*/ 23 h 28"/>
                  <a:gd name="T6" fmla="*/ 1 w 21"/>
                  <a:gd name="T7" fmla="*/ 13 h 28"/>
                  <a:gd name="T8" fmla="*/ 4 w 21"/>
                  <a:gd name="T9" fmla="*/ 2 h 28"/>
                  <a:gd name="T10" fmla="*/ 13 w 21"/>
                  <a:gd name="T11" fmla="*/ 8 h 28"/>
                  <a:gd name="T12" fmla="*/ 21 w 21"/>
                  <a:gd name="T13" fmla="*/ 12 h 28"/>
                </a:gdLst>
                <a:ahLst/>
                <a:cxnLst>
                  <a:cxn ang="0">
                    <a:pos x="T0" y="T1"/>
                  </a:cxn>
                  <a:cxn ang="0">
                    <a:pos x="T2" y="T3"/>
                  </a:cxn>
                  <a:cxn ang="0">
                    <a:pos x="T4" y="T5"/>
                  </a:cxn>
                  <a:cxn ang="0">
                    <a:pos x="T6" y="T7"/>
                  </a:cxn>
                  <a:cxn ang="0">
                    <a:pos x="T8" y="T9"/>
                  </a:cxn>
                  <a:cxn ang="0">
                    <a:pos x="T10" y="T11"/>
                  </a:cxn>
                  <a:cxn ang="0">
                    <a:pos x="T12" y="T13"/>
                  </a:cxn>
                </a:cxnLst>
                <a:rect l="0" t="0" r="r" b="b"/>
                <a:pathLst>
                  <a:path w="21" h="28">
                    <a:moveTo>
                      <a:pt x="21" y="12"/>
                    </a:moveTo>
                    <a:cubicBezTo>
                      <a:pt x="20" y="14"/>
                      <a:pt x="19" y="17"/>
                      <a:pt x="19" y="20"/>
                    </a:cubicBezTo>
                    <a:cubicBezTo>
                      <a:pt x="18" y="26"/>
                      <a:pt x="16" y="28"/>
                      <a:pt x="11" y="23"/>
                    </a:cubicBezTo>
                    <a:cubicBezTo>
                      <a:pt x="8" y="20"/>
                      <a:pt x="4" y="16"/>
                      <a:pt x="1" y="13"/>
                    </a:cubicBezTo>
                    <a:cubicBezTo>
                      <a:pt x="1" y="9"/>
                      <a:pt x="0" y="4"/>
                      <a:pt x="4" y="2"/>
                    </a:cubicBezTo>
                    <a:cubicBezTo>
                      <a:pt x="8" y="0"/>
                      <a:pt x="10" y="6"/>
                      <a:pt x="13" y="8"/>
                    </a:cubicBezTo>
                    <a:cubicBezTo>
                      <a:pt x="15" y="10"/>
                      <a:pt x="18" y="11"/>
                      <a:pt x="21"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12" name="Freeform 143">
                <a:extLst>
                  <a:ext uri="{FF2B5EF4-FFF2-40B4-BE49-F238E27FC236}">
                    <a16:creationId xmlns:a16="http://schemas.microsoft.com/office/drawing/2014/main" id="{DD7A2C09-D36F-46B7-6A87-D0905E9A81DE}"/>
                  </a:ext>
                </a:extLst>
              </p:cNvPr>
              <p:cNvSpPr/>
              <p:nvPr/>
            </p:nvSpPr>
            <p:spPr bwMode="auto">
              <a:xfrm>
                <a:off x="5343" y="2126"/>
                <a:ext cx="18" cy="25"/>
              </a:xfrm>
              <a:custGeom>
                <a:avLst/>
                <a:gdLst>
                  <a:gd name="T0" fmla="*/ 16 w 16"/>
                  <a:gd name="T1" fmla="*/ 12 h 22"/>
                  <a:gd name="T2" fmla="*/ 10 w 16"/>
                  <a:gd name="T3" fmla="*/ 22 h 22"/>
                  <a:gd name="T4" fmla="*/ 0 w 16"/>
                  <a:gd name="T5" fmla="*/ 10 h 22"/>
                  <a:gd name="T6" fmla="*/ 8 w 16"/>
                  <a:gd name="T7" fmla="*/ 0 h 22"/>
                  <a:gd name="T8" fmla="*/ 16 w 16"/>
                  <a:gd name="T9" fmla="*/ 12 h 22"/>
                </a:gdLst>
                <a:ahLst/>
                <a:cxnLst>
                  <a:cxn ang="0">
                    <a:pos x="T0" y="T1"/>
                  </a:cxn>
                  <a:cxn ang="0">
                    <a:pos x="T2" y="T3"/>
                  </a:cxn>
                  <a:cxn ang="0">
                    <a:pos x="T4" y="T5"/>
                  </a:cxn>
                  <a:cxn ang="0">
                    <a:pos x="T6" y="T7"/>
                  </a:cxn>
                  <a:cxn ang="0">
                    <a:pos x="T8" y="T9"/>
                  </a:cxn>
                </a:cxnLst>
                <a:rect l="0" t="0" r="r" b="b"/>
                <a:pathLst>
                  <a:path w="16" h="22">
                    <a:moveTo>
                      <a:pt x="16" y="12"/>
                    </a:moveTo>
                    <a:cubicBezTo>
                      <a:pt x="16" y="17"/>
                      <a:pt x="15" y="22"/>
                      <a:pt x="10" y="22"/>
                    </a:cubicBezTo>
                    <a:cubicBezTo>
                      <a:pt x="4" y="21"/>
                      <a:pt x="0" y="17"/>
                      <a:pt x="0" y="10"/>
                    </a:cubicBezTo>
                    <a:cubicBezTo>
                      <a:pt x="3" y="7"/>
                      <a:pt x="3" y="0"/>
                      <a:pt x="8" y="0"/>
                    </a:cubicBezTo>
                    <a:cubicBezTo>
                      <a:pt x="14" y="0"/>
                      <a:pt x="13" y="8"/>
                      <a:pt x="16"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13" name="Freeform 144">
                <a:extLst>
                  <a:ext uri="{FF2B5EF4-FFF2-40B4-BE49-F238E27FC236}">
                    <a16:creationId xmlns:a16="http://schemas.microsoft.com/office/drawing/2014/main" id="{5849FAF9-48BB-75FC-B7BC-846BC3FBA2C6}"/>
                  </a:ext>
                </a:extLst>
              </p:cNvPr>
              <p:cNvSpPr/>
              <p:nvPr/>
            </p:nvSpPr>
            <p:spPr bwMode="auto">
              <a:xfrm>
                <a:off x="5287" y="2147"/>
                <a:ext cx="17" cy="27"/>
              </a:xfrm>
              <a:custGeom>
                <a:avLst/>
                <a:gdLst>
                  <a:gd name="T0" fmla="*/ 12 w 15"/>
                  <a:gd name="T1" fmla="*/ 6 h 23"/>
                  <a:gd name="T2" fmla="*/ 13 w 15"/>
                  <a:gd name="T3" fmla="*/ 9 h 23"/>
                  <a:gd name="T4" fmla="*/ 10 w 15"/>
                  <a:gd name="T5" fmla="*/ 20 h 23"/>
                  <a:gd name="T6" fmla="*/ 2 w 15"/>
                  <a:gd name="T7" fmla="*/ 14 h 23"/>
                  <a:gd name="T8" fmla="*/ 3 w 15"/>
                  <a:gd name="T9" fmla="*/ 2 h 23"/>
                  <a:gd name="T10" fmla="*/ 12 w 15"/>
                  <a:gd name="T11" fmla="*/ 6 h 23"/>
                </a:gdLst>
                <a:ahLst/>
                <a:cxnLst>
                  <a:cxn ang="0">
                    <a:pos x="T0" y="T1"/>
                  </a:cxn>
                  <a:cxn ang="0">
                    <a:pos x="T2" y="T3"/>
                  </a:cxn>
                  <a:cxn ang="0">
                    <a:pos x="T4" y="T5"/>
                  </a:cxn>
                  <a:cxn ang="0">
                    <a:pos x="T6" y="T7"/>
                  </a:cxn>
                  <a:cxn ang="0">
                    <a:pos x="T8" y="T9"/>
                  </a:cxn>
                  <a:cxn ang="0">
                    <a:pos x="T10" y="T11"/>
                  </a:cxn>
                </a:cxnLst>
                <a:rect l="0" t="0" r="r" b="b"/>
                <a:pathLst>
                  <a:path w="15" h="23">
                    <a:moveTo>
                      <a:pt x="12" y="6"/>
                    </a:moveTo>
                    <a:cubicBezTo>
                      <a:pt x="12" y="7"/>
                      <a:pt x="13" y="8"/>
                      <a:pt x="13" y="9"/>
                    </a:cubicBezTo>
                    <a:cubicBezTo>
                      <a:pt x="15" y="13"/>
                      <a:pt x="13" y="18"/>
                      <a:pt x="10" y="20"/>
                    </a:cubicBezTo>
                    <a:cubicBezTo>
                      <a:pt x="6" y="23"/>
                      <a:pt x="5" y="15"/>
                      <a:pt x="2" y="14"/>
                    </a:cubicBezTo>
                    <a:cubicBezTo>
                      <a:pt x="2" y="10"/>
                      <a:pt x="0" y="5"/>
                      <a:pt x="3" y="2"/>
                    </a:cubicBezTo>
                    <a:cubicBezTo>
                      <a:pt x="6" y="0"/>
                      <a:pt x="10" y="3"/>
                      <a:pt x="12" y="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14" name="Freeform 145">
                <a:extLst>
                  <a:ext uri="{FF2B5EF4-FFF2-40B4-BE49-F238E27FC236}">
                    <a16:creationId xmlns:a16="http://schemas.microsoft.com/office/drawing/2014/main" id="{DD9950EA-F722-2084-F96E-14BC53263009}"/>
                  </a:ext>
                </a:extLst>
              </p:cNvPr>
              <p:cNvSpPr/>
              <p:nvPr/>
            </p:nvSpPr>
            <p:spPr bwMode="auto">
              <a:xfrm>
                <a:off x="5400" y="2137"/>
                <a:ext cx="17" cy="21"/>
              </a:xfrm>
              <a:custGeom>
                <a:avLst/>
                <a:gdLst>
                  <a:gd name="T0" fmla="*/ 14 w 15"/>
                  <a:gd name="T1" fmla="*/ 1 h 18"/>
                  <a:gd name="T2" fmla="*/ 14 w 15"/>
                  <a:gd name="T3" fmla="*/ 6 h 18"/>
                  <a:gd name="T4" fmla="*/ 4 w 15"/>
                  <a:gd name="T5" fmla="*/ 16 h 18"/>
                  <a:gd name="T6" fmla="*/ 5 w 15"/>
                  <a:gd name="T7" fmla="*/ 4 h 18"/>
                  <a:gd name="T8" fmla="*/ 14 w 15"/>
                  <a:gd name="T9" fmla="*/ 1 h 18"/>
                </a:gdLst>
                <a:ahLst/>
                <a:cxnLst>
                  <a:cxn ang="0">
                    <a:pos x="T0" y="T1"/>
                  </a:cxn>
                  <a:cxn ang="0">
                    <a:pos x="T2" y="T3"/>
                  </a:cxn>
                  <a:cxn ang="0">
                    <a:pos x="T4" y="T5"/>
                  </a:cxn>
                  <a:cxn ang="0">
                    <a:pos x="T6" y="T7"/>
                  </a:cxn>
                  <a:cxn ang="0">
                    <a:pos x="T8" y="T9"/>
                  </a:cxn>
                </a:cxnLst>
                <a:rect l="0" t="0" r="r" b="b"/>
                <a:pathLst>
                  <a:path w="15" h="18">
                    <a:moveTo>
                      <a:pt x="14" y="1"/>
                    </a:moveTo>
                    <a:cubicBezTo>
                      <a:pt x="14" y="2"/>
                      <a:pt x="15" y="4"/>
                      <a:pt x="14" y="6"/>
                    </a:cubicBezTo>
                    <a:cubicBezTo>
                      <a:pt x="13" y="12"/>
                      <a:pt x="10" y="18"/>
                      <a:pt x="4" y="16"/>
                    </a:cubicBezTo>
                    <a:cubicBezTo>
                      <a:pt x="0" y="15"/>
                      <a:pt x="3" y="8"/>
                      <a:pt x="5" y="4"/>
                    </a:cubicBezTo>
                    <a:cubicBezTo>
                      <a:pt x="7" y="1"/>
                      <a:pt x="11" y="0"/>
                      <a:pt x="14"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15" name="Freeform 146">
                <a:extLst>
                  <a:ext uri="{FF2B5EF4-FFF2-40B4-BE49-F238E27FC236}">
                    <a16:creationId xmlns:a16="http://schemas.microsoft.com/office/drawing/2014/main" id="{844C4052-5189-8B20-426F-CEF2F26FB038}"/>
                  </a:ext>
                </a:extLst>
              </p:cNvPr>
              <p:cNvSpPr/>
              <p:nvPr/>
            </p:nvSpPr>
            <p:spPr bwMode="auto">
              <a:xfrm>
                <a:off x="5625" y="1696"/>
                <a:ext cx="19" cy="16"/>
              </a:xfrm>
              <a:custGeom>
                <a:avLst/>
                <a:gdLst>
                  <a:gd name="T0" fmla="*/ 0 w 17"/>
                  <a:gd name="T1" fmla="*/ 6 h 14"/>
                  <a:gd name="T2" fmla="*/ 10 w 17"/>
                  <a:gd name="T3" fmla="*/ 2 h 14"/>
                  <a:gd name="T4" fmla="*/ 17 w 17"/>
                  <a:gd name="T5" fmla="*/ 6 h 14"/>
                  <a:gd name="T6" fmla="*/ 7 w 17"/>
                  <a:gd name="T7" fmla="*/ 11 h 14"/>
                  <a:gd name="T8" fmla="*/ 0 w 17"/>
                  <a:gd name="T9" fmla="*/ 6 h 14"/>
                </a:gdLst>
                <a:ahLst/>
                <a:cxnLst>
                  <a:cxn ang="0">
                    <a:pos x="T0" y="T1"/>
                  </a:cxn>
                  <a:cxn ang="0">
                    <a:pos x="T2" y="T3"/>
                  </a:cxn>
                  <a:cxn ang="0">
                    <a:pos x="T4" y="T5"/>
                  </a:cxn>
                  <a:cxn ang="0">
                    <a:pos x="T6" y="T7"/>
                  </a:cxn>
                  <a:cxn ang="0">
                    <a:pos x="T8" y="T9"/>
                  </a:cxn>
                </a:cxnLst>
                <a:rect l="0" t="0" r="r" b="b"/>
                <a:pathLst>
                  <a:path w="17" h="14">
                    <a:moveTo>
                      <a:pt x="0" y="6"/>
                    </a:moveTo>
                    <a:cubicBezTo>
                      <a:pt x="4" y="5"/>
                      <a:pt x="7" y="4"/>
                      <a:pt x="10" y="2"/>
                    </a:cubicBezTo>
                    <a:cubicBezTo>
                      <a:pt x="15" y="0"/>
                      <a:pt x="17" y="2"/>
                      <a:pt x="17" y="6"/>
                    </a:cubicBezTo>
                    <a:cubicBezTo>
                      <a:pt x="14" y="8"/>
                      <a:pt x="10" y="9"/>
                      <a:pt x="7" y="11"/>
                    </a:cubicBezTo>
                    <a:cubicBezTo>
                      <a:pt x="1" y="14"/>
                      <a:pt x="1" y="10"/>
                      <a:pt x="0" y="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16" name="Freeform 147">
                <a:extLst>
                  <a:ext uri="{FF2B5EF4-FFF2-40B4-BE49-F238E27FC236}">
                    <a16:creationId xmlns:a16="http://schemas.microsoft.com/office/drawing/2014/main" id="{24CAB29B-06F0-B4B2-2FCA-2A14722E3B66}"/>
                  </a:ext>
                </a:extLst>
              </p:cNvPr>
              <p:cNvSpPr/>
              <p:nvPr/>
            </p:nvSpPr>
            <p:spPr bwMode="auto">
              <a:xfrm>
                <a:off x="5570" y="1753"/>
                <a:ext cx="9" cy="14"/>
              </a:xfrm>
              <a:custGeom>
                <a:avLst/>
                <a:gdLst>
                  <a:gd name="T0" fmla="*/ 8 w 8"/>
                  <a:gd name="T1" fmla="*/ 11 h 12"/>
                  <a:gd name="T2" fmla="*/ 0 w 8"/>
                  <a:gd name="T3" fmla="*/ 2 h 12"/>
                  <a:gd name="T4" fmla="*/ 7 w 8"/>
                  <a:gd name="T5" fmla="*/ 7 h 12"/>
                  <a:gd name="T6" fmla="*/ 8 w 8"/>
                  <a:gd name="T7" fmla="*/ 11 h 12"/>
                </a:gdLst>
                <a:ahLst/>
                <a:cxnLst>
                  <a:cxn ang="0">
                    <a:pos x="T0" y="T1"/>
                  </a:cxn>
                  <a:cxn ang="0">
                    <a:pos x="T2" y="T3"/>
                  </a:cxn>
                  <a:cxn ang="0">
                    <a:pos x="T4" y="T5"/>
                  </a:cxn>
                  <a:cxn ang="0">
                    <a:pos x="T6" y="T7"/>
                  </a:cxn>
                </a:cxnLst>
                <a:rect l="0" t="0" r="r" b="b"/>
                <a:pathLst>
                  <a:path w="8" h="12">
                    <a:moveTo>
                      <a:pt x="8" y="11"/>
                    </a:moveTo>
                    <a:cubicBezTo>
                      <a:pt x="1" y="12"/>
                      <a:pt x="1" y="12"/>
                      <a:pt x="0" y="2"/>
                    </a:cubicBezTo>
                    <a:cubicBezTo>
                      <a:pt x="5" y="0"/>
                      <a:pt x="4" y="6"/>
                      <a:pt x="7" y="7"/>
                    </a:cubicBezTo>
                    <a:cubicBezTo>
                      <a:pt x="7" y="8"/>
                      <a:pt x="8" y="9"/>
                      <a:pt x="8"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17" name="Freeform 148">
                <a:extLst>
                  <a:ext uri="{FF2B5EF4-FFF2-40B4-BE49-F238E27FC236}">
                    <a16:creationId xmlns:a16="http://schemas.microsoft.com/office/drawing/2014/main" id="{796F16E6-BE79-42ED-5A5A-712D4F0AF2EE}"/>
                  </a:ext>
                </a:extLst>
              </p:cNvPr>
              <p:cNvSpPr/>
              <p:nvPr/>
            </p:nvSpPr>
            <p:spPr bwMode="auto">
              <a:xfrm>
                <a:off x="5349" y="2066"/>
                <a:ext cx="9" cy="13"/>
              </a:xfrm>
              <a:custGeom>
                <a:avLst/>
                <a:gdLst>
                  <a:gd name="T0" fmla="*/ 1 w 8"/>
                  <a:gd name="T1" fmla="*/ 12 h 12"/>
                  <a:gd name="T2" fmla="*/ 0 w 8"/>
                  <a:gd name="T3" fmla="*/ 4 h 12"/>
                  <a:gd name="T4" fmla="*/ 7 w 8"/>
                  <a:gd name="T5" fmla="*/ 3 h 12"/>
                  <a:gd name="T6" fmla="*/ 1 w 8"/>
                  <a:gd name="T7" fmla="*/ 12 h 12"/>
                </a:gdLst>
                <a:ahLst/>
                <a:cxnLst>
                  <a:cxn ang="0">
                    <a:pos x="T0" y="T1"/>
                  </a:cxn>
                  <a:cxn ang="0">
                    <a:pos x="T2" y="T3"/>
                  </a:cxn>
                  <a:cxn ang="0">
                    <a:pos x="T4" y="T5"/>
                  </a:cxn>
                  <a:cxn ang="0">
                    <a:pos x="T6" y="T7"/>
                  </a:cxn>
                </a:cxnLst>
                <a:rect l="0" t="0" r="r" b="b"/>
                <a:pathLst>
                  <a:path w="8" h="12">
                    <a:moveTo>
                      <a:pt x="1" y="12"/>
                    </a:moveTo>
                    <a:cubicBezTo>
                      <a:pt x="1" y="9"/>
                      <a:pt x="0" y="7"/>
                      <a:pt x="0" y="4"/>
                    </a:cubicBezTo>
                    <a:cubicBezTo>
                      <a:pt x="2" y="3"/>
                      <a:pt x="5" y="0"/>
                      <a:pt x="7" y="3"/>
                    </a:cubicBezTo>
                    <a:cubicBezTo>
                      <a:pt x="8" y="7"/>
                      <a:pt x="4" y="9"/>
                      <a:pt x="1"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18" name="Freeform 149">
                <a:extLst>
                  <a:ext uri="{FF2B5EF4-FFF2-40B4-BE49-F238E27FC236}">
                    <a16:creationId xmlns:a16="http://schemas.microsoft.com/office/drawing/2014/main" id="{7A83B431-D3FC-9F9A-B32C-6B4B4C302060}"/>
                  </a:ext>
                </a:extLst>
              </p:cNvPr>
              <p:cNvSpPr/>
              <p:nvPr/>
            </p:nvSpPr>
            <p:spPr bwMode="auto">
              <a:xfrm>
                <a:off x="5336" y="2068"/>
                <a:ext cx="7" cy="5"/>
              </a:xfrm>
              <a:custGeom>
                <a:avLst/>
                <a:gdLst>
                  <a:gd name="T0" fmla="*/ 6 w 6"/>
                  <a:gd name="T1" fmla="*/ 3 h 4"/>
                  <a:gd name="T2" fmla="*/ 0 w 6"/>
                  <a:gd name="T3" fmla="*/ 4 h 4"/>
                  <a:gd name="T4" fmla="*/ 5 w 6"/>
                  <a:gd name="T5" fmla="*/ 0 h 4"/>
                  <a:gd name="T6" fmla="*/ 6 w 6"/>
                  <a:gd name="T7" fmla="*/ 3 h 4"/>
                </a:gdLst>
                <a:ahLst/>
                <a:cxnLst>
                  <a:cxn ang="0">
                    <a:pos x="T0" y="T1"/>
                  </a:cxn>
                  <a:cxn ang="0">
                    <a:pos x="T2" y="T3"/>
                  </a:cxn>
                  <a:cxn ang="0">
                    <a:pos x="T4" y="T5"/>
                  </a:cxn>
                  <a:cxn ang="0">
                    <a:pos x="T6" y="T7"/>
                  </a:cxn>
                </a:cxnLst>
                <a:rect l="0" t="0" r="r" b="b"/>
                <a:pathLst>
                  <a:path w="6" h="4">
                    <a:moveTo>
                      <a:pt x="6" y="3"/>
                    </a:moveTo>
                    <a:cubicBezTo>
                      <a:pt x="4" y="3"/>
                      <a:pt x="2" y="4"/>
                      <a:pt x="0" y="4"/>
                    </a:cubicBezTo>
                    <a:cubicBezTo>
                      <a:pt x="1" y="1"/>
                      <a:pt x="3" y="1"/>
                      <a:pt x="5" y="0"/>
                    </a:cubicBezTo>
                    <a:cubicBezTo>
                      <a:pt x="5" y="1"/>
                      <a:pt x="6" y="2"/>
                      <a:pt x="6"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19" name="Freeform 150">
                <a:extLst>
                  <a:ext uri="{FF2B5EF4-FFF2-40B4-BE49-F238E27FC236}">
                    <a16:creationId xmlns:a16="http://schemas.microsoft.com/office/drawing/2014/main" id="{CED28B3D-6745-A003-C5D6-A99958B1EDA1}"/>
                  </a:ext>
                </a:extLst>
              </p:cNvPr>
              <p:cNvSpPr/>
              <p:nvPr/>
            </p:nvSpPr>
            <p:spPr bwMode="auto">
              <a:xfrm>
                <a:off x="5199" y="2150"/>
                <a:ext cx="7" cy="5"/>
              </a:xfrm>
              <a:custGeom>
                <a:avLst/>
                <a:gdLst>
                  <a:gd name="T0" fmla="*/ 2 w 6"/>
                  <a:gd name="T1" fmla="*/ 0 h 5"/>
                  <a:gd name="T2" fmla="*/ 1 w 6"/>
                  <a:gd name="T3" fmla="*/ 5 h 5"/>
                  <a:gd name="T4" fmla="*/ 2 w 6"/>
                  <a:gd name="T5" fmla="*/ 0 h 5"/>
                </a:gdLst>
                <a:ahLst/>
                <a:cxnLst>
                  <a:cxn ang="0">
                    <a:pos x="T0" y="T1"/>
                  </a:cxn>
                  <a:cxn ang="0">
                    <a:pos x="T2" y="T3"/>
                  </a:cxn>
                  <a:cxn ang="0">
                    <a:pos x="T4" y="T5"/>
                  </a:cxn>
                </a:cxnLst>
                <a:rect l="0" t="0" r="r" b="b"/>
                <a:pathLst>
                  <a:path w="6" h="5">
                    <a:moveTo>
                      <a:pt x="2" y="0"/>
                    </a:moveTo>
                    <a:cubicBezTo>
                      <a:pt x="6" y="3"/>
                      <a:pt x="5" y="4"/>
                      <a:pt x="1" y="5"/>
                    </a:cubicBezTo>
                    <a:cubicBezTo>
                      <a:pt x="0" y="3"/>
                      <a:pt x="0"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20" name="Freeform 151">
                <a:extLst>
                  <a:ext uri="{FF2B5EF4-FFF2-40B4-BE49-F238E27FC236}">
                    <a16:creationId xmlns:a16="http://schemas.microsoft.com/office/drawing/2014/main" id="{42658915-51FB-2ABF-4752-4B9C9874EF42}"/>
                  </a:ext>
                </a:extLst>
              </p:cNvPr>
              <p:cNvSpPr/>
              <p:nvPr/>
            </p:nvSpPr>
            <p:spPr bwMode="auto">
              <a:xfrm>
                <a:off x="5205" y="2255"/>
                <a:ext cx="8" cy="5"/>
              </a:xfrm>
              <a:custGeom>
                <a:avLst/>
                <a:gdLst>
                  <a:gd name="T0" fmla="*/ 7 w 7"/>
                  <a:gd name="T1" fmla="*/ 0 h 4"/>
                  <a:gd name="T2" fmla="*/ 0 w 7"/>
                  <a:gd name="T3" fmla="*/ 3 h 4"/>
                  <a:gd name="T4" fmla="*/ 7 w 7"/>
                  <a:gd name="T5" fmla="*/ 0 h 4"/>
                </a:gdLst>
                <a:ahLst/>
                <a:cxnLst>
                  <a:cxn ang="0">
                    <a:pos x="T0" y="T1"/>
                  </a:cxn>
                  <a:cxn ang="0">
                    <a:pos x="T2" y="T3"/>
                  </a:cxn>
                  <a:cxn ang="0">
                    <a:pos x="T4" y="T5"/>
                  </a:cxn>
                </a:cxnLst>
                <a:rect l="0" t="0" r="r" b="b"/>
                <a:pathLst>
                  <a:path w="7" h="4">
                    <a:moveTo>
                      <a:pt x="7" y="0"/>
                    </a:moveTo>
                    <a:cubicBezTo>
                      <a:pt x="6" y="4"/>
                      <a:pt x="3" y="4"/>
                      <a:pt x="0" y="3"/>
                    </a:cubicBezTo>
                    <a:cubicBezTo>
                      <a:pt x="1" y="0"/>
                      <a:pt x="5" y="1"/>
                      <a:pt x="7"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21" name="Freeform 152">
                <a:extLst>
                  <a:ext uri="{FF2B5EF4-FFF2-40B4-BE49-F238E27FC236}">
                    <a16:creationId xmlns:a16="http://schemas.microsoft.com/office/drawing/2014/main" id="{325BA843-9554-8813-4030-AF1084C99A40}"/>
                  </a:ext>
                </a:extLst>
              </p:cNvPr>
              <p:cNvSpPr/>
              <p:nvPr/>
            </p:nvSpPr>
            <p:spPr bwMode="auto">
              <a:xfrm>
                <a:off x="5269" y="1720"/>
                <a:ext cx="4" cy="5"/>
              </a:xfrm>
              <a:custGeom>
                <a:avLst/>
                <a:gdLst>
                  <a:gd name="T0" fmla="*/ 0 w 3"/>
                  <a:gd name="T1" fmla="*/ 3 h 4"/>
                  <a:gd name="T2" fmla="*/ 3 w 3"/>
                  <a:gd name="T3" fmla="*/ 2 h 4"/>
                  <a:gd name="T4" fmla="*/ 2 w 3"/>
                  <a:gd name="T5" fmla="*/ 4 h 4"/>
                  <a:gd name="T6" fmla="*/ 0 w 3"/>
                  <a:gd name="T7" fmla="*/ 3 h 4"/>
                </a:gdLst>
                <a:ahLst/>
                <a:cxnLst>
                  <a:cxn ang="0">
                    <a:pos x="T0" y="T1"/>
                  </a:cxn>
                  <a:cxn ang="0">
                    <a:pos x="T2" y="T3"/>
                  </a:cxn>
                  <a:cxn ang="0">
                    <a:pos x="T4" y="T5"/>
                  </a:cxn>
                  <a:cxn ang="0">
                    <a:pos x="T6" y="T7"/>
                  </a:cxn>
                </a:cxnLst>
                <a:rect l="0" t="0" r="r" b="b"/>
                <a:pathLst>
                  <a:path w="3" h="4">
                    <a:moveTo>
                      <a:pt x="0" y="3"/>
                    </a:moveTo>
                    <a:cubicBezTo>
                      <a:pt x="1" y="2"/>
                      <a:pt x="1" y="0"/>
                      <a:pt x="3" y="2"/>
                    </a:cubicBezTo>
                    <a:cubicBezTo>
                      <a:pt x="3" y="2"/>
                      <a:pt x="2" y="4"/>
                      <a:pt x="2" y="4"/>
                    </a:cubicBezTo>
                    <a:cubicBezTo>
                      <a:pt x="1" y="4"/>
                      <a:pt x="0" y="4"/>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22" name="Freeform 153">
                <a:extLst>
                  <a:ext uri="{FF2B5EF4-FFF2-40B4-BE49-F238E27FC236}">
                    <a16:creationId xmlns:a16="http://schemas.microsoft.com/office/drawing/2014/main" id="{34EFAADB-D8A5-E2BB-962E-DD7F05442B98}"/>
                  </a:ext>
                </a:extLst>
              </p:cNvPr>
              <p:cNvSpPr/>
              <p:nvPr/>
            </p:nvSpPr>
            <p:spPr bwMode="auto">
              <a:xfrm>
                <a:off x="5183" y="2274"/>
                <a:ext cx="2" cy="5"/>
              </a:xfrm>
              <a:custGeom>
                <a:avLst/>
                <a:gdLst>
                  <a:gd name="T0" fmla="*/ 2 w 2"/>
                  <a:gd name="T1" fmla="*/ 0 h 4"/>
                  <a:gd name="T2" fmla="*/ 2 w 2"/>
                  <a:gd name="T3" fmla="*/ 4 h 4"/>
                  <a:gd name="T4" fmla="*/ 2 w 2"/>
                  <a:gd name="T5" fmla="*/ 0 h 4"/>
                </a:gdLst>
                <a:ahLst/>
                <a:cxnLst>
                  <a:cxn ang="0">
                    <a:pos x="T0" y="T1"/>
                  </a:cxn>
                  <a:cxn ang="0">
                    <a:pos x="T2" y="T3"/>
                  </a:cxn>
                  <a:cxn ang="0">
                    <a:pos x="T4" y="T5"/>
                  </a:cxn>
                </a:cxnLst>
                <a:rect l="0" t="0" r="r" b="b"/>
                <a:pathLst>
                  <a:path w="2" h="4">
                    <a:moveTo>
                      <a:pt x="2" y="0"/>
                    </a:moveTo>
                    <a:cubicBezTo>
                      <a:pt x="2" y="1"/>
                      <a:pt x="2" y="2"/>
                      <a:pt x="2" y="4"/>
                    </a:cubicBezTo>
                    <a:cubicBezTo>
                      <a:pt x="0" y="3"/>
                      <a:pt x="0" y="2"/>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23" name="Freeform 154">
                <a:extLst>
                  <a:ext uri="{FF2B5EF4-FFF2-40B4-BE49-F238E27FC236}">
                    <a16:creationId xmlns:a16="http://schemas.microsoft.com/office/drawing/2014/main" id="{B7A02DF6-0153-FD68-C85C-2192309FFDC0}"/>
                  </a:ext>
                </a:extLst>
              </p:cNvPr>
              <p:cNvSpPr/>
              <p:nvPr/>
            </p:nvSpPr>
            <p:spPr bwMode="auto">
              <a:xfrm>
                <a:off x="5031" y="2414"/>
                <a:ext cx="1" cy="1"/>
              </a:xfrm>
              <a:custGeom>
                <a:avLst/>
                <a:gdLst>
                  <a:gd name="T0" fmla="*/ 1 w 1"/>
                  <a:gd name="T1" fmla="*/ 0 h 1"/>
                  <a:gd name="T2" fmla="*/ 0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0"/>
                      <a:pt x="0" y="0"/>
                    </a:cubicBezTo>
                    <a:lnTo>
                      <a:pt x="1" y="0"/>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24" name="Freeform 155">
                <a:extLst>
                  <a:ext uri="{FF2B5EF4-FFF2-40B4-BE49-F238E27FC236}">
                    <a16:creationId xmlns:a16="http://schemas.microsoft.com/office/drawing/2014/main" id="{9D96F7FC-F723-814E-015D-D1138A1FF73B}"/>
                  </a:ext>
                </a:extLst>
              </p:cNvPr>
              <p:cNvSpPr/>
              <p:nvPr/>
            </p:nvSpPr>
            <p:spPr bwMode="auto">
              <a:xfrm>
                <a:off x="5197" y="2038"/>
                <a:ext cx="2" cy="2"/>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1" y="1"/>
                      <a:pt x="2" y="0"/>
                    </a:cubicBezTo>
                    <a:cubicBezTo>
                      <a:pt x="2" y="2"/>
                      <a:pt x="2" y="2"/>
                      <a:pt x="0"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25" name="Freeform 156">
                <a:extLst>
                  <a:ext uri="{FF2B5EF4-FFF2-40B4-BE49-F238E27FC236}">
                    <a16:creationId xmlns:a16="http://schemas.microsoft.com/office/drawing/2014/main" id="{41BD494C-098F-DE11-C79A-B53F5377E18F}"/>
                  </a:ext>
                </a:extLst>
              </p:cNvPr>
              <p:cNvSpPr/>
              <p:nvPr/>
            </p:nvSpPr>
            <p:spPr bwMode="auto">
              <a:xfrm>
                <a:off x="5367" y="2127"/>
                <a:ext cx="2" cy="3"/>
              </a:xfrm>
              <a:custGeom>
                <a:avLst/>
                <a:gdLst>
                  <a:gd name="T0" fmla="*/ 2 w 2"/>
                  <a:gd name="T1" fmla="*/ 0 h 3"/>
                  <a:gd name="T2" fmla="*/ 0 w 2"/>
                  <a:gd name="T3" fmla="*/ 3 h 3"/>
                  <a:gd name="T4" fmla="*/ 2 w 2"/>
                  <a:gd name="T5" fmla="*/ 0 h 3"/>
                </a:gdLst>
                <a:ahLst/>
                <a:cxnLst>
                  <a:cxn ang="0">
                    <a:pos x="T0" y="T1"/>
                  </a:cxn>
                  <a:cxn ang="0">
                    <a:pos x="T2" y="T3"/>
                  </a:cxn>
                  <a:cxn ang="0">
                    <a:pos x="T4" y="T5"/>
                  </a:cxn>
                </a:cxnLst>
                <a:rect l="0" t="0" r="r" b="b"/>
                <a:pathLst>
                  <a:path w="2" h="3">
                    <a:moveTo>
                      <a:pt x="2" y="0"/>
                    </a:moveTo>
                    <a:cubicBezTo>
                      <a:pt x="2" y="1"/>
                      <a:pt x="1" y="2"/>
                      <a:pt x="0" y="3"/>
                    </a:cubicBezTo>
                    <a:cubicBezTo>
                      <a:pt x="0" y="1"/>
                      <a:pt x="1" y="0"/>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26" name="Freeform 157">
                <a:extLst>
                  <a:ext uri="{FF2B5EF4-FFF2-40B4-BE49-F238E27FC236}">
                    <a16:creationId xmlns:a16="http://schemas.microsoft.com/office/drawing/2014/main" id="{1B45CAD1-03CA-18B0-A2E2-AC0EA84B433B}"/>
                  </a:ext>
                </a:extLst>
              </p:cNvPr>
              <p:cNvSpPr/>
              <p:nvPr/>
            </p:nvSpPr>
            <p:spPr bwMode="auto">
              <a:xfrm>
                <a:off x="5651" y="1352"/>
                <a:ext cx="1" cy="1"/>
              </a:xfrm>
              <a:custGeom>
                <a:avLst/>
                <a:gdLst>
                  <a:gd name="T0" fmla="*/ 0 w 1"/>
                  <a:gd name="T1" fmla="*/ 0 h 1"/>
                  <a:gd name="T2" fmla="*/ 1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1"/>
                      <a:pt x="0" y="1"/>
                      <a:pt x="0" y="1"/>
                    </a:cubicBezTo>
                    <a:lnTo>
                      <a:pt x="0" y="0"/>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27" name="Freeform 158">
                <a:extLst>
                  <a:ext uri="{FF2B5EF4-FFF2-40B4-BE49-F238E27FC236}">
                    <a16:creationId xmlns:a16="http://schemas.microsoft.com/office/drawing/2014/main" id="{AE49A152-2923-00E6-37E7-4C94BFEDAE9D}"/>
                  </a:ext>
                </a:extLst>
              </p:cNvPr>
              <p:cNvSpPr>
                <a:spLocks noEditPoints="1"/>
              </p:cNvSpPr>
              <p:nvPr/>
            </p:nvSpPr>
            <p:spPr bwMode="auto">
              <a:xfrm>
                <a:off x="5244" y="2679"/>
                <a:ext cx="342" cy="346"/>
              </a:xfrm>
              <a:custGeom>
                <a:avLst/>
                <a:gdLst>
                  <a:gd name="T0" fmla="*/ 35 w 301"/>
                  <a:gd name="T1" fmla="*/ 227 h 305"/>
                  <a:gd name="T2" fmla="*/ 26 w 301"/>
                  <a:gd name="T3" fmla="*/ 193 h 305"/>
                  <a:gd name="T4" fmla="*/ 16 w 301"/>
                  <a:gd name="T5" fmla="*/ 179 h 305"/>
                  <a:gd name="T6" fmla="*/ 6 w 301"/>
                  <a:gd name="T7" fmla="*/ 153 h 305"/>
                  <a:gd name="T8" fmla="*/ 25 w 301"/>
                  <a:gd name="T9" fmla="*/ 116 h 305"/>
                  <a:gd name="T10" fmla="*/ 6 w 301"/>
                  <a:gd name="T11" fmla="*/ 91 h 305"/>
                  <a:gd name="T12" fmla="*/ 11 w 301"/>
                  <a:gd name="T13" fmla="*/ 81 h 305"/>
                  <a:gd name="T14" fmla="*/ 38 w 301"/>
                  <a:gd name="T15" fmla="*/ 76 h 305"/>
                  <a:gd name="T16" fmla="*/ 45 w 301"/>
                  <a:gd name="T17" fmla="*/ 50 h 305"/>
                  <a:gd name="T18" fmla="*/ 74 w 301"/>
                  <a:gd name="T19" fmla="*/ 28 h 305"/>
                  <a:gd name="T20" fmla="*/ 90 w 301"/>
                  <a:gd name="T21" fmla="*/ 29 h 305"/>
                  <a:gd name="T22" fmla="*/ 108 w 301"/>
                  <a:gd name="T23" fmla="*/ 29 h 305"/>
                  <a:gd name="T24" fmla="*/ 120 w 301"/>
                  <a:gd name="T25" fmla="*/ 4 h 305"/>
                  <a:gd name="T26" fmla="*/ 160 w 301"/>
                  <a:gd name="T27" fmla="*/ 12 h 305"/>
                  <a:gd name="T28" fmla="*/ 191 w 301"/>
                  <a:gd name="T29" fmla="*/ 20 h 305"/>
                  <a:gd name="T30" fmla="*/ 205 w 301"/>
                  <a:gd name="T31" fmla="*/ 19 h 305"/>
                  <a:gd name="T32" fmla="*/ 212 w 301"/>
                  <a:gd name="T33" fmla="*/ 27 h 305"/>
                  <a:gd name="T34" fmla="*/ 229 w 301"/>
                  <a:gd name="T35" fmla="*/ 42 h 305"/>
                  <a:gd name="T36" fmla="*/ 246 w 301"/>
                  <a:gd name="T37" fmla="*/ 48 h 305"/>
                  <a:gd name="T38" fmla="*/ 259 w 301"/>
                  <a:gd name="T39" fmla="*/ 67 h 305"/>
                  <a:gd name="T40" fmla="*/ 277 w 301"/>
                  <a:gd name="T41" fmla="*/ 83 h 305"/>
                  <a:gd name="T42" fmla="*/ 292 w 301"/>
                  <a:gd name="T43" fmla="*/ 120 h 305"/>
                  <a:gd name="T44" fmla="*/ 295 w 301"/>
                  <a:gd name="T45" fmla="*/ 149 h 305"/>
                  <a:gd name="T46" fmla="*/ 284 w 301"/>
                  <a:gd name="T47" fmla="*/ 166 h 305"/>
                  <a:gd name="T48" fmla="*/ 284 w 301"/>
                  <a:gd name="T49" fmla="*/ 186 h 305"/>
                  <a:gd name="T50" fmla="*/ 285 w 301"/>
                  <a:gd name="T51" fmla="*/ 206 h 305"/>
                  <a:gd name="T52" fmla="*/ 266 w 301"/>
                  <a:gd name="T53" fmla="*/ 235 h 305"/>
                  <a:gd name="T54" fmla="*/ 241 w 301"/>
                  <a:gd name="T55" fmla="*/ 253 h 305"/>
                  <a:gd name="T56" fmla="*/ 214 w 301"/>
                  <a:gd name="T57" fmla="*/ 280 h 305"/>
                  <a:gd name="T58" fmla="*/ 188 w 301"/>
                  <a:gd name="T59" fmla="*/ 298 h 305"/>
                  <a:gd name="T60" fmla="*/ 167 w 301"/>
                  <a:gd name="T61" fmla="*/ 286 h 305"/>
                  <a:gd name="T62" fmla="*/ 141 w 301"/>
                  <a:gd name="T63" fmla="*/ 274 h 305"/>
                  <a:gd name="T64" fmla="*/ 120 w 301"/>
                  <a:gd name="T65" fmla="*/ 301 h 305"/>
                  <a:gd name="T66" fmla="*/ 104 w 301"/>
                  <a:gd name="T67" fmla="*/ 282 h 305"/>
                  <a:gd name="T68" fmla="*/ 75 w 301"/>
                  <a:gd name="T69" fmla="*/ 275 h 305"/>
                  <a:gd name="T70" fmla="*/ 54 w 301"/>
                  <a:gd name="T71" fmla="*/ 254 h 305"/>
                  <a:gd name="T72" fmla="*/ 239 w 301"/>
                  <a:gd name="T73" fmla="*/ 152 h 305"/>
                  <a:gd name="T74" fmla="*/ 224 w 301"/>
                  <a:gd name="T75" fmla="*/ 110 h 305"/>
                  <a:gd name="T76" fmla="*/ 181 w 301"/>
                  <a:gd name="T77" fmla="*/ 73 h 305"/>
                  <a:gd name="T78" fmla="*/ 123 w 301"/>
                  <a:gd name="T79" fmla="*/ 71 h 305"/>
                  <a:gd name="T80" fmla="*/ 68 w 301"/>
                  <a:gd name="T81" fmla="*/ 138 h 305"/>
                  <a:gd name="T82" fmla="*/ 96 w 301"/>
                  <a:gd name="T83" fmla="*/ 220 h 305"/>
                  <a:gd name="T84" fmla="*/ 129 w 301"/>
                  <a:gd name="T85" fmla="*/ 229 h 305"/>
                  <a:gd name="T86" fmla="*/ 188 w 301"/>
                  <a:gd name="T87" fmla="*/ 225 h 305"/>
                  <a:gd name="T88" fmla="*/ 224 w 301"/>
                  <a:gd name="T89" fmla="*/ 200 h 305"/>
                  <a:gd name="T90" fmla="*/ 263 w 301"/>
                  <a:gd name="T91" fmla="*/ 157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1" h="305">
                    <a:moveTo>
                      <a:pt x="35" y="241"/>
                    </a:moveTo>
                    <a:cubicBezTo>
                      <a:pt x="35" y="241"/>
                      <a:pt x="34" y="241"/>
                      <a:pt x="33" y="241"/>
                    </a:cubicBezTo>
                    <a:cubicBezTo>
                      <a:pt x="29" y="236"/>
                      <a:pt x="33" y="231"/>
                      <a:pt x="35" y="227"/>
                    </a:cubicBezTo>
                    <a:cubicBezTo>
                      <a:pt x="39" y="220"/>
                      <a:pt x="40" y="214"/>
                      <a:pt x="29" y="215"/>
                    </a:cubicBezTo>
                    <a:cubicBezTo>
                      <a:pt x="18" y="215"/>
                      <a:pt x="20" y="209"/>
                      <a:pt x="21" y="202"/>
                    </a:cubicBezTo>
                    <a:cubicBezTo>
                      <a:pt x="22" y="198"/>
                      <a:pt x="28" y="199"/>
                      <a:pt x="26" y="193"/>
                    </a:cubicBezTo>
                    <a:cubicBezTo>
                      <a:pt x="19" y="193"/>
                      <a:pt x="9" y="195"/>
                      <a:pt x="11" y="182"/>
                    </a:cubicBezTo>
                    <a:cubicBezTo>
                      <a:pt x="12" y="181"/>
                      <a:pt x="13" y="181"/>
                      <a:pt x="13" y="180"/>
                    </a:cubicBezTo>
                    <a:cubicBezTo>
                      <a:pt x="14" y="180"/>
                      <a:pt x="15" y="179"/>
                      <a:pt x="16" y="179"/>
                    </a:cubicBezTo>
                    <a:cubicBezTo>
                      <a:pt x="16" y="179"/>
                      <a:pt x="17" y="178"/>
                      <a:pt x="18" y="178"/>
                    </a:cubicBezTo>
                    <a:cubicBezTo>
                      <a:pt x="25" y="172"/>
                      <a:pt x="27" y="167"/>
                      <a:pt x="16" y="164"/>
                    </a:cubicBezTo>
                    <a:cubicBezTo>
                      <a:pt x="11" y="162"/>
                      <a:pt x="7" y="158"/>
                      <a:pt x="6" y="153"/>
                    </a:cubicBezTo>
                    <a:cubicBezTo>
                      <a:pt x="24" y="145"/>
                      <a:pt x="25" y="143"/>
                      <a:pt x="14" y="130"/>
                    </a:cubicBezTo>
                    <a:cubicBezTo>
                      <a:pt x="1" y="125"/>
                      <a:pt x="17" y="122"/>
                      <a:pt x="15" y="118"/>
                    </a:cubicBezTo>
                    <a:cubicBezTo>
                      <a:pt x="18" y="118"/>
                      <a:pt x="23" y="120"/>
                      <a:pt x="25" y="116"/>
                    </a:cubicBezTo>
                    <a:cubicBezTo>
                      <a:pt x="27" y="111"/>
                      <a:pt x="22" y="109"/>
                      <a:pt x="20" y="106"/>
                    </a:cubicBezTo>
                    <a:cubicBezTo>
                      <a:pt x="16" y="102"/>
                      <a:pt x="12" y="98"/>
                      <a:pt x="6" y="97"/>
                    </a:cubicBezTo>
                    <a:cubicBezTo>
                      <a:pt x="0" y="95"/>
                      <a:pt x="7" y="93"/>
                      <a:pt x="6" y="91"/>
                    </a:cubicBezTo>
                    <a:cubicBezTo>
                      <a:pt x="6" y="91"/>
                      <a:pt x="6" y="91"/>
                      <a:pt x="6" y="91"/>
                    </a:cubicBezTo>
                    <a:cubicBezTo>
                      <a:pt x="8" y="91"/>
                      <a:pt x="10" y="91"/>
                      <a:pt x="11" y="89"/>
                    </a:cubicBezTo>
                    <a:cubicBezTo>
                      <a:pt x="14" y="87"/>
                      <a:pt x="14" y="84"/>
                      <a:pt x="11" y="81"/>
                    </a:cubicBezTo>
                    <a:cubicBezTo>
                      <a:pt x="9" y="79"/>
                      <a:pt x="10" y="77"/>
                      <a:pt x="13" y="77"/>
                    </a:cubicBezTo>
                    <a:cubicBezTo>
                      <a:pt x="19" y="77"/>
                      <a:pt x="24" y="72"/>
                      <a:pt x="31" y="75"/>
                    </a:cubicBezTo>
                    <a:cubicBezTo>
                      <a:pt x="33" y="75"/>
                      <a:pt x="35" y="76"/>
                      <a:pt x="38" y="76"/>
                    </a:cubicBezTo>
                    <a:cubicBezTo>
                      <a:pt x="44" y="77"/>
                      <a:pt x="51" y="80"/>
                      <a:pt x="56" y="75"/>
                    </a:cubicBezTo>
                    <a:cubicBezTo>
                      <a:pt x="59" y="70"/>
                      <a:pt x="52" y="65"/>
                      <a:pt x="51" y="60"/>
                    </a:cubicBezTo>
                    <a:cubicBezTo>
                      <a:pt x="51" y="56"/>
                      <a:pt x="47" y="53"/>
                      <a:pt x="45" y="50"/>
                    </a:cubicBezTo>
                    <a:cubicBezTo>
                      <a:pt x="42" y="39"/>
                      <a:pt x="61" y="41"/>
                      <a:pt x="57" y="29"/>
                    </a:cubicBezTo>
                    <a:cubicBezTo>
                      <a:pt x="59" y="29"/>
                      <a:pt x="60" y="28"/>
                      <a:pt x="62" y="28"/>
                    </a:cubicBezTo>
                    <a:cubicBezTo>
                      <a:pt x="66" y="28"/>
                      <a:pt x="70" y="28"/>
                      <a:pt x="74" y="28"/>
                    </a:cubicBezTo>
                    <a:cubicBezTo>
                      <a:pt x="76" y="30"/>
                      <a:pt x="79" y="32"/>
                      <a:pt x="81" y="34"/>
                    </a:cubicBezTo>
                    <a:cubicBezTo>
                      <a:pt x="84" y="37"/>
                      <a:pt x="88" y="41"/>
                      <a:pt x="91" y="39"/>
                    </a:cubicBezTo>
                    <a:cubicBezTo>
                      <a:pt x="96" y="36"/>
                      <a:pt x="91" y="32"/>
                      <a:pt x="90" y="29"/>
                    </a:cubicBezTo>
                    <a:cubicBezTo>
                      <a:pt x="89" y="25"/>
                      <a:pt x="88" y="21"/>
                      <a:pt x="86" y="17"/>
                    </a:cubicBezTo>
                    <a:cubicBezTo>
                      <a:pt x="93" y="12"/>
                      <a:pt x="96" y="19"/>
                      <a:pt x="101" y="21"/>
                    </a:cubicBezTo>
                    <a:cubicBezTo>
                      <a:pt x="104" y="23"/>
                      <a:pt x="104" y="30"/>
                      <a:pt x="108" y="29"/>
                    </a:cubicBezTo>
                    <a:cubicBezTo>
                      <a:pt x="113" y="29"/>
                      <a:pt x="112" y="23"/>
                      <a:pt x="114" y="20"/>
                    </a:cubicBezTo>
                    <a:cubicBezTo>
                      <a:pt x="116" y="15"/>
                      <a:pt x="119" y="11"/>
                      <a:pt x="117" y="6"/>
                    </a:cubicBezTo>
                    <a:cubicBezTo>
                      <a:pt x="118" y="6"/>
                      <a:pt x="119" y="5"/>
                      <a:pt x="120" y="4"/>
                    </a:cubicBezTo>
                    <a:cubicBezTo>
                      <a:pt x="125" y="5"/>
                      <a:pt x="128" y="8"/>
                      <a:pt x="130" y="13"/>
                    </a:cubicBezTo>
                    <a:cubicBezTo>
                      <a:pt x="132" y="16"/>
                      <a:pt x="136" y="19"/>
                      <a:pt x="139" y="14"/>
                    </a:cubicBezTo>
                    <a:cubicBezTo>
                      <a:pt x="145" y="3"/>
                      <a:pt x="153" y="9"/>
                      <a:pt x="160" y="12"/>
                    </a:cubicBezTo>
                    <a:cubicBezTo>
                      <a:pt x="170" y="16"/>
                      <a:pt x="172" y="15"/>
                      <a:pt x="175" y="5"/>
                    </a:cubicBezTo>
                    <a:cubicBezTo>
                      <a:pt x="175" y="2"/>
                      <a:pt x="176" y="0"/>
                      <a:pt x="178" y="0"/>
                    </a:cubicBezTo>
                    <a:cubicBezTo>
                      <a:pt x="187" y="3"/>
                      <a:pt x="184" y="15"/>
                      <a:pt x="191" y="20"/>
                    </a:cubicBezTo>
                    <a:cubicBezTo>
                      <a:pt x="194" y="17"/>
                      <a:pt x="195" y="14"/>
                      <a:pt x="196" y="10"/>
                    </a:cubicBezTo>
                    <a:cubicBezTo>
                      <a:pt x="197" y="11"/>
                      <a:pt x="198" y="11"/>
                      <a:pt x="200" y="11"/>
                    </a:cubicBezTo>
                    <a:cubicBezTo>
                      <a:pt x="208" y="10"/>
                      <a:pt x="203" y="16"/>
                      <a:pt x="205" y="19"/>
                    </a:cubicBezTo>
                    <a:cubicBezTo>
                      <a:pt x="205" y="20"/>
                      <a:pt x="206" y="21"/>
                      <a:pt x="207" y="20"/>
                    </a:cubicBezTo>
                    <a:cubicBezTo>
                      <a:pt x="208" y="20"/>
                      <a:pt x="209" y="19"/>
                      <a:pt x="209" y="19"/>
                    </a:cubicBezTo>
                    <a:cubicBezTo>
                      <a:pt x="210" y="22"/>
                      <a:pt x="208" y="26"/>
                      <a:pt x="212" y="27"/>
                    </a:cubicBezTo>
                    <a:cubicBezTo>
                      <a:pt x="215" y="28"/>
                      <a:pt x="218" y="25"/>
                      <a:pt x="220" y="22"/>
                    </a:cubicBezTo>
                    <a:cubicBezTo>
                      <a:pt x="223" y="22"/>
                      <a:pt x="226" y="22"/>
                      <a:pt x="228" y="23"/>
                    </a:cubicBezTo>
                    <a:cubicBezTo>
                      <a:pt x="229" y="29"/>
                      <a:pt x="229" y="35"/>
                      <a:pt x="229" y="42"/>
                    </a:cubicBezTo>
                    <a:cubicBezTo>
                      <a:pt x="229" y="45"/>
                      <a:pt x="227" y="50"/>
                      <a:pt x="231" y="51"/>
                    </a:cubicBezTo>
                    <a:cubicBezTo>
                      <a:pt x="235" y="53"/>
                      <a:pt x="238" y="51"/>
                      <a:pt x="241" y="48"/>
                    </a:cubicBezTo>
                    <a:cubicBezTo>
                      <a:pt x="243" y="48"/>
                      <a:pt x="244" y="48"/>
                      <a:pt x="246" y="48"/>
                    </a:cubicBezTo>
                    <a:cubicBezTo>
                      <a:pt x="246" y="50"/>
                      <a:pt x="245" y="52"/>
                      <a:pt x="245" y="54"/>
                    </a:cubicBezTo>
                    <a:cubicBezTo>
                      <a:pt x="246" y="59"/>
                      <a:pt x="245" y="66"/>
                      <a:pt x="247" y="70"/>
                    </a:cubicBezTo>
                    <a:cubicBezTo>
                      <a:pt x="250" y="74"/>
                      <a:pt x="255" y="67"/>
                      <a:pt x="259" y="67"/>
                    </a:cubicBezTo>
                    <a:cubicBezTo>
                      <a:pt x="265" y="67"/>
                      <a:pt x="274" y="64"/>
                      <a:pt x="270" y="77"/>
                    </a:cubicBezTo>
                    <a:cubicBezTo>
                      <a:pt x="269" y="80"/>
                      <a:pt x="272" y="82"/>
                      <a:pt x="275" y="81"/>
                    </a:cubicBezTo>
                    <a:cubicBezTo>
                      <a:pt x="276" y="82"/>
                      <a:pt x="277" y="83"/>
                      <a:pt x="277" y="83"/>
                    </a:cubicBezTo>
                    <a:cubicBezTo>
                      <a:pt x="278" y="86"/>
                      <a:pt x="281" y="87"/>
                      <a:pt x="279" y="91"/>
                    </a:cubicBezTo>
                    <a:cubicBezTo>
                      <a:pt x="266" y="112"/>
                      <a:pt x="266" y="112"/>
                      <a:pt x="291" y="118"/>
                    </a:cubicBezTo>
                    <a:cubicBezTo>
                      <a:pt x="291" y="118"/>
                      <a:pt x="292" y="119"/>
                      <a:pt x="292" y="120"/>
                    </a:cubicBezTo>
                    <a:cubicBezTo>
                      <a:pt x="291" y="126"/>
                      <a:pt x="281" y="127"/>
                      <a:pt x="283" y="134"/>
                    </a:cubicBezTo>
                    <a:cubicBezTo>
                      <a:pt x="285" y="139"/>
                      <a:pt x="290" y="137"/>
                      <a:pt x="294" y="137"/>
                    </a:cubicBezTo>
                    <a:cubicBezTo>
                      <a:pt x="295" y="141"/>
                      <a:pt x="299" y="145"/>
                      <a:pt x="295" y="149"/>
                    </a:cubicBezTo>
                    <a:cubicBezTo>
                      <a:pt x="291" y="151"/>
                      <a:pt x="287" y="153"/>
                      <a:pt x="283" y="154"/>
                    </a:cubicBezTo>
                    <a:cubicBezTo>
                      <a:pt x="279" y="155"/>
                      <a:pt x="274" y="156"/>
                      <a:pt x="274" y="160"/>
                    </a:cubicBezTo>
                    <a:cubicBezTo>
                      <a:pt x="275" y="165"/>
                      <a:pt x="280" y="166"/>
                      <a:pt x="284" y="166"/>
                    </a:cubicBezTo>
                    <a:cubicBezTo>
                      <a:pt x="286" y="166"/>
                      <a:pt x="288" y="166"/>
                      <a:pt x="289" y="166"/>
                    </a:cubicBezTo>
                    <a:cubicBezTo>
                      <a:pt x="289" y="174"/>
                      <a:pt x="301" y="174"/>
                      <a:pt x="299" y="184"/>
                    </a:cubicBezTo>
                    <a:cubicBezTo>
                      <a:pt x="294" y="184"/>
                      <a:pt x="286" y="180"/>
                      <a:pt x="284" y="186"/>
                    </a:cubicBezTo>
                    <a:cubicBezTo>
                      <a:pt x="281" y="191"/>
                      <a:pt x="287" y="195"/>
                      <a:pt x="291" y="198"/>
                    </a:cubicBezTo>
                    <a:cubicBezTo>
                      <a:pt x="292" y="198"/>
                      <a:pt x="291" y="201"/>
                      <a:pt x="292" y="202"/>
                    </a:cubicBezTo>
                    <a:cubicBezTo>
                      <a:pt x="290" y="203"/>
                      <a:pt x="287" y="204"/>
                      <a:pt x="285" y="206"/>
                    </a:cubicBezTo>
                    <a:cubicBezTo>
                      <a:pt x="280" y="206"/>
                      <a:pt x="272" y="201"/>
                      <a:pt x="269" y="207"/>
                    </a:cubicBezTo>
                    <a:cubicBezTo>
                      <a:pt x="267" y="212"/>
                      <a:pt x="272" y="219"/>
                      <a:pt x="278" y="222"/>
                    </a:cubicBezTo>
                    <a:cubicBezTo>
                      <a:pt x="279" y="231"/>
                      <a:pt x="278" y="238"/>
                      <a:pt x="266" y="235"/>
                    </a:cubicBezTo>
                    <a:cubicBezTo>
                      <a:pt x="259" y="233"/>
                      <a:pt x="261" y="239"/>
                      <a:pt x="263" y="241"/>
                    </a:cubicBezTo>
                    <a:cubicBezTo>
                      <a:pt x="270" y="251"/>
                      <a:pt x="269" y="257"/>
                      <a:pt x="256" y="258"/>
                    </a:cubicBezTo>
                    <a:cubicBezTo>
                      <a:pt x="251" y="255"/>
                      <a:pt x="247" y="248"/>
                      <a:pt x="241" y="253"/>
                    </a:cubicBezTo>
                    <a:cubicBezTo>
                      <a:pt x="235" y="258"/>
                      <a:pt x="239" y="264"/>
                      <a:pt x="244" y="268"/>
                    </a:cubicBezTo>
                    <a:cubicBezTo>
                      <a:pt x="238" y="272"/>
                      <a:pt x="234" y="278"/>
                      <a:pt x="228" y="281"/>
                    </a:cubicBezTo>
                    <a:cubicBezTo>
                      <a:pt x="224" y="279"/>
                      <a:pt x="219" y="286"/>
                      <a:pt x="214" y="280"/>
                    </a:cubicBezTo>
                    <a:cubicBezTo>
                      <a:pt x="211" y="272"/>
                      <a:pt x="203" y="268"/>
                      <a:pt x="196" y="269"/>
                    </a:cubicBezTo>
                    <a:cubicBezTo>
                      <a:pt x="189" y="271"/>
                      <a:pt x="195" y="278"/>
                      <a:pt x="195" y="283"/>
                    </a:cubicBezTo>
                    <a:cubicBezTo>
                      <a:pt x="187" y="285"/>
                      <a:pt x="189" y="293"/>
                      <a:pt x="188" y="298"/>
                    </a:cubicBezTo>
                    <a:cubicBezTo>
                      <a:pt x="187" y="303"/>
                      <a:pt x="186" y="305"/>
                      <a:pt x="181" y="304"/>
                    </a:cubicBezTo>
                    <a:cubicBezTo>
                      <a:pt x="181" y="304"/>
                      <a:pt x="180" y="303"/>
                      <a:pt x="180" y="302"/>
                    </a:cubicBezTo>
                    <a:cubicBezTo>
                      <a:pt x="178" y="295"/>
                      <a:pt x="169" y="293"/>
                      <a:pt x="167" y="286"/>
                    </a:cubicBezTo>
                    <a:cubicBezTo>
                      <a:pt x="153" y="293"/>
                      <a:pt x="155" y="280"/>
                      <a:pt x="152" y="273"/>
                    </a:cubicBezTo>
                    <a:cubicBezTo>
                      <a:pt x="151" y="271"/>
                      <a:pt x="150" y="267"/>
                      <a:pt x="147" y="267"/>
                    </a:cubicBezTo>
                    <a:cubicBezTo>
                      <a:pt x="143" y="267"/>
                      <a:pt x="143" y="271"/>
                      <a:pt x="141" y="274"/>
                    </a:cubicBezTo>
                    <a:cubicBezTo>
                      <a:pt x="140" y="278"/>
                      <a:pt x="138" y="282"/>
                      <a:pt x="135" y="284"/>
                    </a:cubicBezTo>
                    <a:cubicBezTo>
                      <a:pt x="133" y="287"/>
                      <a:pt x="131" y="289"/>
                      <a:pt x="129" y="291"/>
                    </a:cubicBezTo>
                    <a:cubicBezTo>
                      <a:pt x="126" y="294"/>
                      <a:pt x="126" y="301"/>
                      <a:pt x="120" y="301"/>
                    </a:cubicBezTo>
                    <a:cubicBezTo>
                      <a:pt x="114" y="301"/>
                      <a:pt x="116" y="293"/>
                      <a:pt x="113" y="289"/>
                    </a:cubicBezTo>
                    <a:cubicBezTo>
                      <a:pt x="113" y="289"/>
                      <a:pt x="112" y="288"/>
                      <a:pt x="112" y="288"/>
                    </a:cubicBezTo>
                    <a:cubicBezTo>
                      <a:pt x="114" y="279"/>
                      <a:pt x="109" y="281"/>
                      <a:pt x="104" y="282"/>
                    </a:cubicBezTo>
                    <a:cubicBezTo>
                      <a:pt x="104" y="281"/>
                      <a:pt x="103" y="279"/>
                      <a:pt x="103" y="277"/>
                    </a:cubicBezTo>
                    <a:cubicBezTo>
                      <a:pt x="101" y="263"/>
                      <a:pt x="101" y="263"/>
                      <a:pt x="89" y="270"/>
                    </a:cubicBezTo>
                    <a:cubicBezTo>
                      <a:pt x="85" y="272"/>
                      <a:pt x="81" y="276"/>
                      <a:pt x="75" y="275"/>
                    </a:cubicBezTo>
                    <a:cubicBezTo>
                      <a:pt x="74" y="273"/>
                      <a:pt x="75" y="271"/>
                      <a:pt x="76" y="269"/>
                    </a:cubicBezTo>
                    <a:cubicBezTo>
                      <a:pt x="76" y="262"/>
                      <a:pt x="80" y="256"/>
                      <a:pt x="78" y="248"/>
                    </a:cubicBezTo>
                    <a:cubicBezTo>
                      <a:pt x="59" y="256"/>
                      <a:pt x="57" y="256"/>
                      <a:pt x="54" y="254"/>
                    </a:cubicBezTo>
                    <a:cubicBezTo>
                      <a:pt x="49" y="249"/>
                      <a:pt x="56" y="244"/>
                      <a:pt x="55" y="239"/>
                    </a:cubicBezTo>
                    <a:cubicBezTo>
                      <a:pt x="48" y="242"/>
                      <a:pt x="42" y="241"/>
                      <a:pt x="35" y="241"/>
                    </a:cubicBezTo>
                    <a:close/>
                    <a:moveTo>
                      <a:pt x="239" y="152"/>
                    </a:moveTo>
                    <a:cubicBezTo>
                      <a:pt x="237" y="144"/>
                      <a:pt x="232" y="137"/>
                      <a:pt x="234" y="128"/>
                    </a:cubicBezTo>
                    <a:cubicBezTo>
                      <a:pt x="235" y="124"/>
                      <a:pt x="234" y="121"/>
                      <a:pt x="230" y="119"/>
                    </a:cubicBezTo>
                    <a:cubicBezTo>
                      <a:pt x="226" y="117"/>
                      <a:pt x="226" y="112"/>
                      <a:pt x="224" y="110"/>
                    </a:cubicBezTo>
                    <a:cubicBezTo>
                      <a:pt x="218" y="105"/>
                      <a:pt x="221" y="95"/>
                      <a:pt x="214" y="94"/>
                    </a:cubicBezTo>
                    <a:cubicBezTo>
                      <a:pt x="205" y="91"/>
                      <a:pt x="200" y="83"/>
                      <a:pt x="194" y="78"/>
                    </a:cubicBezTo>
                    <a:cubicBezTo>
                      <a:pt x="189" y="74"/>
                      <a:pt x="182" y="80"/>
                      <a:pt x="181" y="73"/>
                    </a:cubicBezTo>
                    <a:cubicBezTo>
                      <a:pt x="180" y="66"/>
                      <a:pt x="175" y="67"/>
                      <a:pt x="170" y="68"/>
                    </a:cubicBezTo>
                    <a:cubicBezTo>
                      <a:pt x="164" y="69"/>
                      <a:pt x="158" y="64"/>
                      <a:pt x="152" y="70"/>
                    </a:cubicBezTo>
                    <a:cubicBezTo>
                      <a:pt x="142" y="57"/>
                      <a:pt x="134" y="75"/>
                      <a:pt x="123" y="71"/>
                    </a:cubicBezTo>
                    <a:cubicBezTo>
                      <a:pt x="121" y="70"/>
                      <a:pt x="110" y="73"/>
                      <a:pt x="105" y="77"/>
                    </a:cubicBezTo>
                    <a:cubicBezTo>
                      <a:pt x="93" y="89"/>
                      <a:pt x="80" y="99"/>
                      <a:pt x="75" y="117"/>
                    </a:cubicBezTo>
                    <a:cubicBezTo>
                      <a:pt x="74" y="124"/>
                      <a:pt x="69" y="129"/>
                      <a:pt x="68" y="138"/>
                    </a:cubicBezTo>
                    <a:cubicBezTo>
                      <a:pt x="67" y="144"/>
                      <a:pt x="75" y="147"/>
                      <a:pt x="71" y="153"/>
                    </a:cubicBezTo>
                    <a:cubicBezTo>
                      <a:pt x="59" y="169"/>
                      <a:pt x="72" y="182"/>
                      <a:pt x="77" y="196"/>
                    </a:cubicBezTo>
                    <a:cubicBezTo>
                      <a:pt x="80" y="206"/>
                      <a:pt x="99" y="204"/>
                      <a:pt x="96" y="220"/>
                    </a:cubicBezTo>
                    <a:cubicBezTo>
                      <a:pt x="96" y="221"/>
                      <a:pt x="99" y="223"/>
                      <a:pt x="101" y="223"/>
                    </a:cubicBezTo>
                    <a:cubicBezTo>
                      <a:pt x="108" y="224"/>
                      <a:pt x="114" y="233"/>
                      <a:pt x="123" y="226"/>
                    </a:cubicBezTo>
                    <a:cubicBezTo>
                      <a:pt x="126" y="223"/>
                      <a:pt x="127" y="228"/>
                      <a:pt x="129" y="229"/>
                    </a:cubicBezTo>
                    <a:cubicBezTo>
                      <a:pt x="137" y="236"/>
                      <a:pt x="144" y="247"/>
                      <a:pt x="155" y="233"/>
                    </a:cubicBezTo>
                    <a:cubicBezTo>
                      <a:pt x="157" y="230"/>
                      <a:pt x="160" y="232"/>
                      <a:pt x="164" y="233"/>
                    </a:cubicBezTo>
                    <a:cubicBezTo>
                      <a:pt x="173" y="235"/>
                      <a:pt x="184" y="240"/>
                      <a:pt x="188" y="225"/>
                    </a:cubicBezTo>
                    <a:cubicBezTo>
                      <a:pt x="189" y="222"/>
                      <a:pt x="191" y="223"/>
                      <a:pt x="193" y="222"/>
                    </a:cubicBezTo>
                    <a:cubicBezTo>
                      <a:pt x="200" y="221"/>
                      <a:pt x="211" y="221"/>
                      <a:pt x="213" y="214"/>
                    </a:cubicBezTo>
                    <a:cubicBezTo>
                      <a:pt x="215" y="207"/>
                      <a:pt x="219" y="203"/>
                      <a:pt x="224" y="200"/>
                    </a:cubicBezTo>
                    <a:cubicBezTo>
                      <a:pt x="232" y="196"/>
                      <a:pt x="232" y="189"/>
                      <a:pt x="231" y="182"/>
                    </a:cubicBezTo>
                    <a:cubicBezTo>
                      <a:pt x="231" y="176"/>
                      <a:pt x="231" y="170"/>
                      <a:pt x="237" y="167"/>
                    </a:cubicBezTo>
                    <a:cubicBezTo>
                      <a:pt x="245" y="163"/>
                      <a:pt x="255" y="167"/>
                      <a:pt x="263" y="157"/>
                    </a:cubicBezTo>
                    <a:cubicBezTo>
                      <a:pt x="253" y="157"/>
                      <a:pt x="248" y="147"/>
                      <a:pt x="239" y="152"/>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28" name="Freeform 159">
                <a:extLst>
                  <a:ext uri="{FF2B5EF4-FFF2-40B4-BE49-F238E27FC236}">
                    <a16:creationId xmlns:a16="http://schemas.microsoft.com/office/drawing/2014/main" id="{7A9050F1-10EB-B462-BE44-996FA7108730}"/>
                  </a:ext>
                </a:extLst>
              </p:cNvPr>
              <p:cNvSpPr/>
              <p:nvPr/>
            </p:nvSpPr>
            <p:spPr bwMode="auto">
              <a:xfrm>
                <a:off x="5230" y="2454"/>
                <a:ext cx="96" cy="130"/>
              </a:xfrm>
              <a:custGeom>
                <a:avLst/>
                <a:gdLst>
                  <a:gd name="T0" fmla="*/ 56 w 85"/>
                  <a:gd name="T1" fmla="*/ 0 h 115"/>
                  <a:gd name="T2" fmla="*/ 65 w 85"/>
                  <a:gd name="T3" fmla="*/ 12 h 115"/>
                  <a:gd name="T4" fmla="*/ 60 w 85"/>
                  <a:gd name="T5" fmla="*/ 71 h 115"/>
                  <a:gd name="T6" fmla="*/ 68 w 85"/>
                  <a:gd name="T7" fmla="*/ 83 h 115"/>
                  <a:gd name="T8" fmla="*/ 76 w 85"/>
                  <a:gd name="T9" fmla="*/ 68 h 115"/>
                  <a:gd name="T10" fmla="*/ 79 w 85"/>
                  <a:gd name="T11" fmla="*/ 37 h 115"/>
                  <a:gd name="T12" fmla="*/ 77 w 85"/>
                  <a:gd name="T13" fmla="*/ 81 h 115"/>
                  <a:gd name="T14" fmla="*/ 44 w 85"/>
                  <a:gd name="T15" fmla="*/ 114 h 115"/>
                  <a:gd name="T16" fmla="*/ 39 w 85"/>
                  <a:gd name="T17" fmla="*/ 115 h 115"/>
                  <a:gd name="T18" fmla="*/ 34 w 85"/>
                  <a:gd name="T19" fmla="*/ 106 h 115"/>
                  <a:gd name="T20" fmla="*/ 14 w 85"/>
                  <a:gd name="T21" fmla="*/ 104 h 115"/>
                  <a:gd name="T22" fmla="*/ 15 w 85"/>
                  <a:gd name="T23" fmla="*/ 102 h 115"/>
                  <a:gd name="T24" fmla="*/ 17 w 85"/>
                  <a:gd name="T25" fmla="*/ 99 h 115"/>
                  <a:gd name="T26" fmla="*/ 34 w 85"/>
                  <a:gd name="T27" fmla="*/ 103 h 115"/>
                  <a:gd name="T28" fmla="*/ 52 w 85"/>
                  <a:gd name="T29" fmla="*/ 101 h 115"/>
                  <a:gd name="T30" fmla="*/ 66 w 85"/>
                  <a:gd name="T31" fmla="*/ 94 h 115"/>
                  <a:gd name="T32" fmla="*/ 61 w 85"/>
                  <a:gd name="T33" fmla="*/ 84 h 115"/>
                  <a:gd name="T34" fmla="*/ 33 w 85"/>
                  <a:gd name="T35" fmla="*/ 80 h 115"/>
                  <a:gd name="T36" fmla="*/ 20 w 85"/>
                  <a:gd name="T37" fmla="*/ 81 h 115"/>
                  <a:gd name="T38" fmla="*/ 32 w 85"/>
                  <a:gd name="T39" fmla="*/ 73 h 115"/>
                  <a:gd name="T40" fmla="*/ 10 w 85"/>
                  <a:gd name="T41" fmla="*/ 73 h 115"/>
                  <a:gd name="T42" fmla="*/ 0 w 85"/>
                  <a:gd name="T43" fmla="*/ 68 h 115"/>
                  <a:gd name="T44" fmla="*/ 4 w 85"/>
                  <a:gd name="T45" fmla="*/ 63 h 115"/>
                  <a:gd name="T46" fmla="*/ 49 w 85"/>
                  <a:gd name="T47" fmla="*/ 74 h 115"/>
                  <a:gd name="T48" fmla="*/ 54 w 85"/>
                  <a:gd name="T49" fmla="*/ 62 h 115"/>
                  <a:gd name="T50" fmla="*/ 58 w 85"/>
                  <a:gd name="T51" fmla="*/ 38 h 115"/>
                  <a:gd name="T52" fmla="*/ 54 w 85"/>
                  <a:gd name="T53" fmla="*/ 10 h 115"/>
                  <a:gd name="T54" fmla="*/ 56 w 85"/>
                  <a:gd name="T5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5" h="115">
                    <a:moveTo>
                      <a:pt x="56" y="0"/>
                    </a:moveTo>
                    <a:cubicBezTo>
                      <a:pt x="60" y="3"/>
                      <a:pt x="64" y="7"/>
                      <a:pt x="65" y="12"/>
                    </a:cubicBezTo>
                    <a:cubicBezTo>
                      <a:pt x="64" y="32"/>
                      <a:pt x="57" y="51"/>
                      <a:pt x="60" y="71"/>
                    </a:cubicBezTo>
                    <a:cubicBezTo>
                      <a:pt x="61" y="77"/>
                      <a:pt x="64" y="83"/>
                      <a:pt x="68" y="83"/>
                    </a:cubicBezTo>
                    <a:cubicBezTo>
                      <a:pt x="74" y="82"/>
                      <a:pt x="78" y="73"/>
                      <a:pt x="76" y="68"/>
                    </a:cubicBezTo>
                    <a:cubicBezTo>
                      <a:pt x="72" y="57"/>
                      <a:pt x="79" y="48"/>
                      <a:pt x="79" y="37"/>
                    </a:cubicBezTo>
                    <a:cubicBezTo>
                      <a:pt x="85" y="52"/>
                      <a:pt x="80" y="66"/>
                      <a:pt x="77" y="81"/>
                    </a:cubicBezTo>
                    <a:cubicBezTo>
                      <a:pt x="74" y="99"/>
                      <a:pt x="58" y="106"/>
                      <a:pt x="44" y="114"/>
                    </a:cubicBezTo>
                    <a:cubicBezTo>
                      <a:pt x="42" y="114"/>
                      <a:pt x="41" y="115"/>
                      <a:pt x="39" y="115"/>
                    </a:cubicBezTo>
                    <a:cubicBezTo>
                      <a:pt x="40" y="111"/>
                      <a:pt x="42" y="107"/>
                      <a:pt x="34" y="106"/>
                    </a:cubicBezTo>
                    <a:cubicBezTo>
                      <a:pt x="28" y="106"/>
                      <a:pt x="21" y="107"/>
                      <a:pt x="14" y="104"/>
                    </a:cubicBezTo>
                    <a:cubicBezTo>
                      <a:pt x="14" y="103"/>
                      <a:pt x="14" y="102"/>
                      <a:pt x="15" y="102"/>
                    </a:cubicBezTo>
                    <a:cubicBezTo>
                      <a:pt x="15" y="101"/>
                      <a:pt x="16" y="100"/>
                      <a:pt x="17" y="99"/>
                    </a:cubicBezTo>
                    <a:cubicBezTo>
                      <a:pt x="23" y="100"/>
                      <a:pt x="32" y="106"/>
                      <a:pt x="34" y="103"/>
                    </a:cubicBezTo>
                    <a:cubicBezTo>
                      <a:pt x="39" y="90"/>
                      <a:pt x="45" y="98"/>
                      <a:pt x="52" y="101"/>
                    </a:cubicBezTo>
                    <a:cubicBezTo>
                      <a:pt x="58" y="103"/>
                      <a:pt x="63" y="98"/>
                      <a:pt x="66" y="94"/>
                    </a:cubicBezTo>
                    <a:cubicBezTo>
                      <a:pt x="70" y="90"/>
                      <a:pt x="64" y="86"/>
                      <a:pt x="61" y="84"/>
                    </a:cubicBezTo>
                    <a:cubicBezTo>
                      <a:pt x="52" y="79"/>
                      <a:pt x="43" y="76"/>
                      <a:pt x="33" y="80"/>
                    </a:cubicBezTo>
                    <a:cubicBezTo>
                      <a:pt x="29" y="81"/>
                      <a:pt x="25" y="85"/>
                      <a:pt x="20" y="81"/>
                    </a:cubicBezTo>
                    <a:cubicBezTo>
                      <a:pt x="23" y="78"/>
                      <a:pt x="28" y="79"/>
                      <a:pt x="32" y="73"/>
                    </a:cubicBezTo>
                    <a:cubicBezTo>
                      <a:pt x="23" y="73"/>
                      <a:pt x="17" y="73"/>
                      <a:pt x="10" y="73"/>
                    </a:cubicBezTo>
                    <a:cubicBezTo>
                      <a:pt x="6" y="73"/>
                      <a:pt x="1" y="74"/>
                      <a:pt x="0" y="68"/>
                    </a:cubicBezTo>
                    <a:cubicBezTo>
                      <a:pt x="0" y="65"/>
                      <a:pt x="1" y="63"/>
                      <a:pt x="4" y="63"/>
                    </a:cubicBezTo>
                    <a:cubicBezTo>
                      <a:pt x="17" y="73"/>
                      <a:pt x="34" y="71"/>
                      <a:pt x="49" y="74"/>
                    </a:cubicBezTo>
                    <a:cubicBezTo>
                      <a:pt x="56" y="75"/>
                      <a:pt x="54" y="63"/>
                      <a:pt x="54" y="62"/>
                    </a:cubicBezTo>
                    <a:cubicBezTo>
                      <a:pt x="52" y="53"/>
                      <a:pt x="56" y="46"/>
                      <a:pt x="58" y="38"/>
                    </a:cubicBezTo>
                    <a:cubicBezTo>
                      <a:pt x="60" y="28"/>
                      <a:pt x="59" y="19"/>
                      <a:pt x="54" y="10"/>
                    </a:cubicBezTo>
                    <a:cubicBezTo>
                      <a:pt x="52" y="6"/>
                      <a:pt x="51" y="2"/>
                      <a:pt x="56"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29" name="Freeform 160">
                <a:extLst>
                  <a:ext uri="{FF2B5EF4-FFF2-40B4-BE49-F238E27FC236}">
                    <a16:creationId xmlns:a16="http://schemas.microsoft.com/office/drawing/2014/main" id="{2F1E952D-5A81-492F-DF36-EEDBEC5C4AA1}"/>
                  </a:ext>
                </a:extLst>
              </p:cNvPr>
              <p:cNvSpPr/>
              <p:nvPr/>
            </p:nvSpPr>
            <p:spPr bwMode="auto">
              <a:xfrm>
                <a:off x="5546" y="2773"/>
                <a:ext cx="56" cy="64"/>
              </a:xfrm>
              <a:custGeom>
                <a:avLst/>
                <a:gdLst>
                  <a:gd name="T0" fmla="*/ 11 w 49"/>
                  <a:gd name="T1" fmla="*/ 0 h 56"/>
                  <a:gd name="T2" fmla="*/ 18 w 49"/>
                  <a:gd name="T3" fmla="*/ 1 h 56"/>
                  <a:gd name="T4" fmla="*/ 32 w 49"/>
                  <a:gd name="T5" fmla="*/ 13 h 56"/>
                  <a:gd name="T6" fmla="*/ 32 w 49"/>
                  <a:gd name="T7" fmla="*/ 17 h 56"/>
                  <a:gd name="T8" fmla="*/ 25 w 49"/>
                  <a:gd name="T9" fmla="*/ 27 h 56"/>
                  <a:gd name="T10" fmla="*/ 40 w 49"/>
                  <a:gd name="T11" fmla="*/ 34 h 56"/>
                  <a:gd name="T12" fmla="*/ 49 w 49"/>
                  <a:gd name="T13" fmla="*/ 35 h 56"/>
                  <a:gd name="T14" fmla="*/ 28 w 49"/>
                  <a:gd name="T15" fmla="*/ 54 h 56"/>
                  <a:gd name="T16" fmla="*/ 17 w 49"/>
                  <a:gd name="T17" fmla="*/ 51 h 56"/>
                  <a:gd name="T18" fmla="*/ 26 w 49"/>
                  <a:gd name="T19" fmla="*/ 37 h 56"/>
                  <a:gd name="T20" fmla="*/ 25 w 49"/>
                  <a:gd name="T21" fmla="*/ 35 h 56"/>
                  <a:gd name="T22" fmla="*/ 13 w 49"/>
                  <a:gd name="T23" fmla="*/ 8 h 56"/>
                  <a:gd name="T24" fmla="*/ 11 w 49"/>
                  <a:gd name="T25"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56">
                    <a:moveTo>
                      <a:pt x="11" y="0"/>
                    </a:moveTo>
                    <a:cubicBezTo>
                      <a:pt x="14" y="1"/>
                      <a:pt x="16" y="1"/>
                      <a:pt x="18" y="1"/>
                    </a:cubicBezTo>
                    <a:cubicBezTo>
                      <a:pt x="21" y="7"/>
                      <a:pt x="24" y="13"/>
                      <a:pt x="32" y="13"/>
                    </a:cubicBezTo>
                    <a:cubicBezTo>
                      <a:pt x="33" y="14"/>
                      <a:pt x="33" y="15"/>
                      <a:pt x="32" y="17"/>
                    </a:cubicBezTo>
                    <a:cubicBezTo>
                      <a:pt x="30" y="21"/>
                      <a:pt x="22" y="22"/>
                      <a:pt x="25" y="27"/>
                    </a:cubicBezTo>
                    <a:cubicBezTo>
                      <a:pt x="27" y="32"/>
                      <a:pt x="34" y="33"/>
                      <a:pt x="40" y="34"/>
                    </a:cubicBezTo>
                    <a:cubicBezTo>
                      <a:pt x="43" y="35"/>
                      <a:pt x="46" y="35"/>
                      <a:pt x="49" y="35"/>
                    </a:cubicBezTo>
                    <a:cubicBezTo>
                      <a:pt x="45" y="45"/>
                      <a:pt x="36" y="49"/>
                      <a:pt x="28" y="54"/>
                    </a:cubicBezTo>
                    <a:cubicBezTo>
                      <a:pt x="24" y="54"/>
                      <a:pt x="19" y="56"/>
                      <a:pt x="17" y="51"/>
                    </a:cubicBezTo>
                    <a:cubicBezTo>
                      <a:pt x="15" y="44"/>
                      <a:pt x="25" y="43"/>
                      <a:pt x="26" y="37"/>
                    </a:cubicBezTo>
                    <a:cubicBezTo>
                      <a:pt x="26" y="36"/>
                      <a:pt x="25" y="35"/>
                      <a:pt x="25" y="35"/>
                    </a:cubicBezTo>
                    <a:cubicBezTo>
                      <a:pt x="0" y="29"/>
                      <a:pt x="0" y="29"/>
                      <a:pt x="13" y="8"/>
                    </a:cubicBezTo>
                    <a:cubicBezTo>
                      <a:pt x="15" y="4"/>
                      <a:pt x="12" y="3"/>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30" name="Freeform 161">
                <a:extLst>
                  <a:ext uri="{FF2B5EF4-FFF2-40B4-BE49-F238E27FC236}">
                    <a16:creationId xmlns:a16="http://schemas.microsoft.com/office/drawing/2014/main" id="{4A641120-927F-6A44-34A9-75AED075DE90}"/>
                  </a:ext>
                </a:extLst>
              </p:cNvPr>
              <p:cNvSpPr/>
              <p:nvPr/>
            </p:nvSpPr>
            <p:spPr bwMode="auto">
              <a:xfrm>
                <a:off x="5627" y="2690"/>
                <a:ext cx="43" cy="53"/>
              </a:xfrm>
              <a:custGeom>
                <a:avLst/>
                <a:gdLst>
                  <a:gd name="T0" fmla="*/ 27 w 38"/>
                  <a:gd name="T1" fmla="*/ 4 h 46"/>
                  <a:gd name="T2" fmla="*/ 32 w 38"/>
                  <a:gd name="T3" fmla="*/ 17 h 46"/>
                  <a:gd name="T4" fmla="*/ 32 w 38"/>
                  <a:gd name="T5" fmla="*/ 37 h 46"/>
                  <a:gd name="T6" fmla="*/ 8 w 38"/>
                  <a:gd name="T7" fmla="*/ 43 h 46"/>
                  <a:gd name="T8" fmla="*/ 0 w 38"/>
                  <a:gd name="T9" fmla="*/ 40 h 46"/>
                  <a:gd name="T10" fmla="*/ 6 w 38"/>
                  <a:gd name="T11" fmla="*/ 10 h 46"/>
                  <a:gd name="T12" fmla="*/ 2 w 38"/>
                  <a:gd name="T13" fmla="*/ 3 h 46"/>
                  <a:gd name="T14" fmla="*/ 15 w 38"/>
                  <a:gd name="T15" fmla="*/ 3 h 46"/>
                  <a:gd name="T16" fmla="*/ 27 w 38"/>
                  <a:gd name="T17" fmla="*/ 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46">
                    <a:moveTo>
                      <a:pt x="27" y="4"/>
                    </a:moveTo>
                    <a:cubicBezTo>
                      <a:pt x="26" y="9"/>
                      <a:pt x="31" y="13"/>
                      <a:pt x="32" y="17"/>
                    </a:cubicBezTo>
                    <a:cubicBezTo>
                      <a:pt x="34" y="24"/>
                      <a:pt x="38" y="32"/>
                      <a:pt x="32" y="37"/>
                    </a:cubicBezTo>
                    <a:cubicBezTo>
                      <a:pt x="26" y="43"/>
                      <a:pt x="17" y="46"/>
                      <a:pt x="8" y="43"/>
                    </a:cubicBezTo>
                    <a:cubicBezTo>
                      <a:pt x="5" y="42"/>
                      <a:pt x="3" y="41"/>
                      <a:pt x="0" y="40"/>
                    </a:cubicBezTo>
                    <a:cubicBezTo>
                      <a:pt x="17" y="29"/>
                      <a:pt x="17" y="29"/>
                      <a:pt x="6" y="10"/>
                    </a:cubicBezTo>
                    <a:cubicBezTo>
                      <a:pt x="4" y="8"/>
                      <a:pt x="3" y="5"/>
                      <a:pt x="2" y="3"/>
                    </a:cubicBezTo>
                    <a:cubicBezTo>
                      <a:pt x="6" y="0"/>
                      <a:pt x="11" y="6"/>
                      <a:pt x="15" y="3"/>
                    </a:cubicBezTo>
                    <a:cubicBezTo>
                      <a:pt x="19" y="3"/>
                      <a:pt x="23" y="4"/>
                      <a:pt x="27" y="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31" name="Freeform 162">
                <a:extLst>
                  <a:ext uri="{FF2B5EF4-FFF2-40B4-BE49-F238E27FC236}">
                    <a16:creationId xmlns:a16="http://schemas.microsoft.com/office/drawing/2014/main" id="{F534B418-6784-7034-46C1-86F76CDF5891}"/>
                  </a:ext>
                </a:extLst>
              </p:cNvPr>
              <p:cNvSpPr/>
              <p:nvPr/>
            </p:nvSpPr>
            <p:spPr bwMode="auto">
              <a:xfrm>
                <a:off x="5658" y="2486"/>
                <a:ext cx="42" cy="149"/>
              </a:xfrm>
              <a:custGeom>
                <a:avLst/>
                <a:gdLst>
                  <a:gd name="T0" fmla="*/ 32 w 37"/>
                  <a:gd name="T1" fmla="*/ 131 h 131"/>
                  <a:gd name="T2" fmla="*/ 27 w 37"/>
                  <a:gd name="T3" fmla="*/ 128 h 131"/>
                  <a:gd name="T4" fmla="*/ 27 w 37"/>
                  <a:gd name="T5" fmla="*/ 126 h 131"/>
                  <a:gd name="T6" fmla="*/ 22 w 37"/>
                  <a:gd name="T7" fmla="*/ 63 h 131"/>
                  <a:gd name="T8" fmla="*/ 17 w 37"/>
                  <a:gd name="T9" fmla="*/ 55 h 131"/>
                  <a:gd name="T10" fmla="*/ 9 w 37"/>
                  <a:gd name="T11" fmla="*/ 35 h 131"/>
                  <a:gd name="T12" fmla="*/ 3 w 37"/>
                  <a:gd name="T13" fmla="*/ 22 h 131"/>
                  <a:gd name="T14" fmla="*/ 3 w 37"/>
                  <a:gd name="T15" fmla="*/ 22 h 131"/>
                  <a:gd name="T16" fmla="*/ 3 w 37"/>
                  <a:gd name="T17" fmla="*/ 0 h 131"/>
                  <a:gd name="T18" fmla="*/ 3 w 37"/>
                  <a:gd name="T19" fmla="*/ 0 h 131"/>
                  <a:gd name="T20" fmla="*/ 10 w 37"/>
                  <a:gd name="T21" fmla="*/ 19 h 131"/>
                  <a:gd name="T22" fmla="*/ 24 w 37"/>
                  <a:gd name="T23" fmla="*/ 51 h 131"/>
                  <a:gd name="T24" fmla="*/ 21 w 37"/>
                  <a:gd name="T25" fmla="*/ 21 h 131"/>
                  <a:gd name="T26" fmla="*/ 29 w 37"/>
                  <a:gd name="T27" fmla="*/ 86 h 131"/>
                  <a:gd name="T28" fmla="*/ 36 w 37"/>
                  <a:gd name="T29" fmla="*/ 104 h 131"/>
                  <a:gd name="T30" fmla="*/ 36 w 37"/>
                  <a:gd name="T31" fmla="*/ 104 h 131"/>
                  <a:gd name="T32" fmla="*/ 37 w 37"/>
                  <a:gd name="T33" fmla="*/ 107 h 131"/>
                  <a:gd name="T34" fmla="*/ 32 w 37"/>
                  <a:gd name="T3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131">
                    <a:moveTo>
                      <a:pt x="32" y="131"/>
                    </a:moveTo>
                    <a:cubicBezTo>
                      <a:pt x="30" y="130"/>
                      <a:pt x="29" y="129"/>
                      <a:pt x="27" y="128"/>
                    </a:cubicBezTo>
                    <a:cubicBezTo>
                      <a:pt x="27" y="127"/>
                      <a:pt x="27" y="127"/>
                      <a:pt x="27" y="126"/>
                    </a:cubicBezTo>
                    <a:cubicBezTo>
                      <a:pt x="28" y="105"/>
                      <a:pt x="29" y="83"/>
                      <a:pt x="22" y="63"/>
                    </a:cubicBezTo>
                    <a:cubicBezTo>
                      <a:pt x="21" y="59"/>
                      <a:pt x="18" y="58"/>
                      <a:pt x="17" y="55"/>
                    </a:cubicBezTo>
                    <a:cubicBezTo>
                      <a:pt x="14" y="49"/>
                      <a:pt x="2" y="46"/>
                      <a:pt x="9" y="35"/>
                    </a:cubicBezTo>
                    <a:cubicBezTo>
                      <a:pt x="11" y="32"/>
                      <a:pt x="1" y="28"/>
                      <a:pt x="3" y="22"/>
                    </a:cubicBezTo>
                    <a:cubicBezTo>
                      <a:pt x="3" y="22"/>
                      <a:pt x="3" y="22"/>
                      <a:pt x="3" y="22"/>
                    </a:cubicBezTo>
                    <a:cubicBezTo>
                      <a:pt x="9" y="15"/>
                      <a:pt x="0" y="8"/>
                      <a:pt x="3" y="0"/>
                    </a:cubicBezTo>
                    <a:cubicBezTo>
                      <a:pt x="3" y="0"/>
                      <a:pt x="3" y="0"/>
                      <a:pt x="3" y="0"/>
                    </a:cubicBezTo>
                    <a:cubicBezTo>
                      <a:pt x="8" y="5"/>
                      <a:pt x="8" y="13"/>
                      <a:pt x="10" y="19"/>
                    </a:cubicBezTo>
                    <a:cubicBezTo>
                      <a:pt x="12" y="31"/>
                      <a:pt x="17" y="41"/>
                      <a:pt x="24" y="51"/>
                    </a:cubicBezTo>
                    <a:cubicBezTo>
                      <a:pt x="23" y="41"/>
                      <a:pt x="22" y="31"/>
                      <a:pt x="21" y="21"/>
                    </a:cubicBezTo>
                    <a:cubicBezTo>
                      <a:pt x="27" y="42"/>
                      <a:pt x="29" y="64"/>
                      <a:pt x="29" y="86"/>
                    </a:cubicBezTo>
                    <a:cubicBezTo>
                      <a:pt x="29" y="93"/>
                      <a:pt x="28" y="100"/>
                      <a:pt x="36" y="104"/>
                    </a:cubicBezTo>
                    <a:cubicBezTo>
                      <a:pt x="36" y="104"/>
                      <a:pt x="36" y="104"/>
                      <a:pt x="36" y="104"/>
                    </a:cubicBezTo>
                    <a:cubicBezTo>
                      <a:pt x="37" y="105"/>
                      <a:pt x="37" y="106"/>
                      <a:pt x="37" y="107"/>
                    </a:cubicBezTo>
                    <a:cubicBezTo>
                      <a:pt x="33" y="115"/>
                      <a:pt x="36" y="124"/>
                      <a:pt x="32" y="13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32" name="Freeform 163">
                <a:extLst>
                  <a:ext uri="{FF2B5EF4-FFF2-40B4-BE49-F238E27FC236}">
                    <a16:creationId xmlns:a16="http://schemas.microsoft.com/office/drawing/2014/main" id="{31B6FCB9-49CF-09A4-6077-276DA9F5A77B}"/>
                  </a:ext>
                </a:extLst>
              </p:cNvPr>
              <p:cNvSpPr/>
              <p:nvPr/>
            </p:nvSpPr>
            <p:spPr bwMode="auto">
              <a:xfrm>
                <a:off x="5638" y="2270"/>
                <a:ext cx="46" cy="34"/>
              </a:xfrm>
              <a:custGeom>
                <a:avLst/>
                <a:gdLst>
                  <a:gd name="T0" fmla="*/ 21 w 40"/>
                  <a:gd name="T1" fmla="*/ 0 h 30"/>
                  <a:gd name="T2" fmla="*/ 33 w 40"/>
                  <a:gd name="T3" fmla="*/ 8 h 30"/>
                  <a:gd name="T4" fmla="*/ 39 w 40"/>
                  <a:gd name="T5" fmla="*/ 23 h 30"/>
                  <a:gd name="T6" fmla="*/ 29 w 40"/>
                  <a:gd name="T7" fmla="*/ 24 h 30"/>
                  <a:gd name="T8" fmla="*/ 24 w 40"/>
                  <a:gd name="T9" fmla="*/ 29 h 30"/>
                  <a:gd name="T10" fmla="*/ 14 w 40"/>
                  <a:gd name="T11" fmla="*/ 24 h 30"/>
                  <a:gd name="T12" fmla="*/ 1 w 40"/>
                  <a:gd name="T13" fmla="*/ 11 h 30"/>
                  <a:gd name="T14" fmla="*/ 16 w 40"/>
                  <a:gd name="T15" fmla="*/ 3 h 30"/>
                  <a:gd name="T16" fmla="*/ 21 w 4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0">
                    <a:moveTo>
                      <a:pt x="21" y="0"/>
                    </a:moveTo>
                    <a:cubicBezTo>
                      <a:pt x="25" y="3"/>
                      <a:pt x="29" y="5"/>
                      <a:pt x="33" y="8"/>
                    </a:cubicBezTo>
                    <a:cubicBezTo>
                      <a:pt x="38" y="12"/>
                      <a:pt x="40" y="17"/>
                      <a:pt x="39" y="23"/>
                    </a:cubicBezTo>
                    <a:cubicBezTo>
                      <a:pt x="37" y="30"/>
                      <a:pt x="32" y="24"/>
                      <a:pt x="29" y="24"/>
                    </a:cubicBezTo>
                    <a:cubicBezTo>
                      <a:pt x="26" y="25"/>
                      <a:pt x="25" y="27"/>
                      <a:pt x="24" y="29"/>
                    </a:cubicBezTo>
                    <a:cubicBezTo>
                      <a:pt x="20" y="29"/>
                      <a:pt x="18" y="25"/>
                      <a:pt x="14" y="24"/>
                    </a:cubicBezTo>
                    <a:cubicBezTo>
                      <a:pt x="11" y="18"/>
                      <a:pt x="0" y="18"/>
                      <a:pt x="1" y="11"/>
                    </a:cubicBezTo>
                    <a:cubicBezTo>
                      <a:pt x="2" y="5"/>
                      <a:pt x="12" y="8"/>
                      <a:pt x="16" y="3"/>
                    </a:cubicBezTo>
                    <a:cubicBezTo>
                      <a:pt x="18" y="2"/>
                      <a:pt x="20" y="1"/>
                      <a:pt x="2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33" name="Freeform 164">
                <a:extLst>
                  <a:ext uri="{FF2B5EF4-FFF2-40B4-BE49-F238E27FC236}">
                    <a16:creationId xmlns:a16="http://schemas.microsoft.com/office/drawing/2014/main" id="{50AE786B-EBC8-4687-2F24-82B47B1364EB}"/>
                  </a:ext>
                </a:extLst>
              </p:cNvPr>
              <p:cNvSpPr/>
              <p:nvPr/>
            </p:nvSpPr>
            <p:spPr bwMode="auto">
              <a:xfrm>
                <a:off x="5381" y="2662"/>
                <a:ext cx="62" cy="39"/>
              </a:xfrm>
              <a:custGeom>
                <a:avLst/>
                <a:gdLst>
                  <a:gd name="T0" fmla="*/ 10 w 55"/>
                  <a:gd name="T1" fmla="*/ 0 h 34"/>
                  <a:gd name="T2" fmla="*/ 40 w 55"/>
                  <a:gd name="T3" fmla="*/ 14 h 34"/>
                  <a:gd name="T4" fmla="*/ 47 w 55"/>
                  <a:gd name="T5" fmla="*/ 19 h 34"/>
                  <a:gd name="T6" fmla="*/ 55 w 55"/>
                  <a:gd name="T7" fmla="*/ 20 h 34"/>
                  <a:gd name="T8" fmla="*/ 40 w 55"/>
                  <a:gd name="T9" fmla="*/ 27 h 34"/>
                  <a:gd name="T10" fmla="*/ 19 w 55"/>
                  <a:gd name="T11" fmla="*/ 29 h 34"/>
                  <a:gd name="T12" fmla="*/ 10 w 55"/>
                  <a:gd name="T13" fmla="*/ 28 h 34"/>
                  <a:gd name="T14" fmla="*/ 0 w 55"/>
                  <a:gd name="T15" fmla="*/ 19 h 34"/>
                  <a:gd name="T16" fmla="*/ 10 w 55"/>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34">
                    <a:moveTo>
                      <a:pt x="10" y="0"/>
                    </a:moveTo>
                    <a:cubicBezTo>
                      <a:pt x="17" y="19"/>
                      <a:pt x="22" y="21"/>
                      <a:pt x="40" y="14"/>
                    </a:cubicBezTo>
                    <a:cubicBezTo>
                      <a:pt x="47" y="11"/>
                      <a:pt x="46" y="16"/>
                      <a:pt x="47" y="19"/>
                    </a:cubicBezTo>
                    <a:cubicBezTo>
                      <a:pt x="49" y="26"/>
                      <a:pt x="52" y="24"/>
                      <a:pt x="55" y="20"/>
                    </a:cubicBezTo>
                    <a:cubicBezTo>
                      <a:pt x="52" y="30"/>
                      <a:pt x="50" y="31"/>
                      <a:pt x="40" y="27"/>
                    </a:cubicBezTo>
                    <a:cubicBezTo>
                      <a:pt x="33" y="24"/>
                      <a:pt x="25" y="18"/>
                      <a:pt x="19" y="29"/>
                    </a:cubicBezTo>
                    <a:cubicBezTo>
                      <a:pt x="16" y="34"/>
                      <a:pt x="12" y="31"/>
                      <a:pt x="10" y="28"/>
                    </a:cubicBezTo>
                    <a:cubicBezTo>
                      <a:pt x="8" y="23"/>
                      <a:pt x="5" y="20"/>
                      <a:pt x="0" y="19"/>
                    </a:cubicBezTo>
                    <a:cubicBezTo>
                      <a:pt x="7" y="15"/>
                      <a:pt x="7" y="7"/>
                      <a:pt x="1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34" name="Freeform 165">
                <a:extLst>
                  <a:ext uri="{FF2B5EF4-FFF2-40B4-BE49-F238E27FC236}">
                    <a16:creationId xmlns:a16="http://schemas.microsoft.com/office/drawing/2014/main" id="{ACEFD414-1A4D-14EC-70CE-EB8104CC2DEF}"/>
                  </a:ext>
                </a:extLst>
              </p:cNvPr>
              <p:cNvSpPr/>
              <p:nvPr/>
            </p:nvSpPr>
            <p:spPr bwMode="auto">
              <a:xfrm>
                <a:off x="5688" y="2422"/>
                <a:ext cx="48" cy="37"/>
              </a:xfrm>
              <a:custGeom>
                <a:avLst/>
                <a:gdLst>
                  <a:gd name="T0" fmla="*/ 14 w 42"/>
                  <a:gd name="T1" fmla="*/ 9 h 33"/>
                  <a:gd name="T2" fmla="*/ 26 w 42"/>
                  <a:gd name="T3" fmla="*/ 6 h 33"/>
                  <a:gd name="T4" fmla="*/ 38 w 42"/>
                  <a:gd name="T5" fmla="*/ 13 h 33"/>
                  <a:gd name="T6" fmla="*/ 41 w 42"/>
                  <a:gd name="T7" fmla="*/ 33 h 33"/>
                  <a:gd name="T8" fmla="*/ 17 w 42"/>
                  <a:gd name="T9" fmla="*/ 27 h 33"/>
                  <a:gd name="T10" fmla="*/ 0 w 42"/>
                  <a:gd name="T11" fmla="*/ 29 h 33"/>
                  <a:gd name="T12" fmla="*/ 15 w 42"/>
                  <a:gd name="T13" fmla="*/ 16 h 33"/>
                  <a:gd name="T14" fmla="*/ 14 w 42"/>
                  <a:gd name="T15" fmla="*/ 9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33">
                    <a:moveTo>
                      <a:pt x="14" y="9"/>
                    </a:moveTo>
                    <a:cubicBezTo>
                      <a:pt x="18" y="8"/>
                      <a:pt x="23" y="8"/>
                      <a:pt x="26" y="6"/>
                    </a:cubicBezTo>
                    <a:cubicBezTo>
                      <a:pt x="35" y="0"/>
                      <a:pt x="38" y="4"/>
                      <a:pt x="38" y="13"/>
                    </a:cubicBezTo>
                    <a:cubicBezTo>
                      <a:pt x="39" y="20"/>
                      <a:pt x="42" y="26"/>
                      <a:pt x="41" y="33"/>
                    </a:cubicBezTo>
                    <a:cubicBezTo>
                      <a:pt x="35" y="21"/>
                      <a:pt x="25" y="26"/>
                      <a:pt x="17" y="27"/>
                    </a:cubicBezTo>
                    <a:cubicBezTo>
                      <a:pt x="12" y="27"/>
                      <a:pt x="7" y="30"/>
                      <a:pt x="0" y="29"/>
                    </a:cubicBezTo>
                    <a:cubicBezTo>
                      <a:pt x="5" y="23"/>
                      <a:pt x="7" y="18"/>
                      <a:pt x="15" y="16"/>
                    </a:cubicBezTo>
                    <a:cubicBezTo>
                      <a:pt x="22" y="15"/>
                      <a:pt x="18" y="11"/>
                      <a:pt x="14"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35" name="Freeform 166">
                <a:extLst>
                  <a:ext uri="{FF2B5EF4-FFF2-40B4-BE49-F238E27FC236}">
                    <a16:creationId xmlns:a16="http://schemas.microsoft.com/office/drawing/2014/main" id="{AAA8DC63-C430-2A47-1E17-5F4321D89489}"/>
                  </a:ext>
                </a:extLst>
              </p:cNvPr>
              <p:cNvSpPr/>
              <p:nvPr/>
            </p:nvSpPr>
            <p:spPr bwMode="auto">
              <a:xfrm>
                <a:off x="5369" y="1601"/>
                <a:ext cx="106" cy="43"/>
              </a:xfrm>
              <a:custGeom>
                <a:avLst/>
                <a:gdLst>
                  <a:gd name="T0" fmla="*/ 51 w 93"/>
                  <a:gd name="T1" fmla="*/ 10 h 38"/>
                  <a:gd name="T2" fmla="*/ 56 w 93"/>
                  <a:gd name="T3" fmla="*/ 7 h 38"/>
                  <a:gd name="T4" fmla="*/ 93 w 93"/>
                  <a:gd name="T5" fmla="*/ 38 h 38"/>
                  <a:gd name="T6" fmla="*/ 0 w 93"/>
                  <a:gd name="T7" fmla="*/ 2 h 38"/>
                  <a:gd name="T8" fmla="*/ 51 w 93"/>
                  <a:gd name="T9" fmla="*/ 10 h 38"/>
                  <a:gd name="T10" fmla="*/ 52 w 93"/>
                  <a:gd name="T11" fmla="*/ 11 h 38"/>
                  <a:gd name="T12" fmla="*/ 51 w 93"/>
                  <a:gd name="T13" fmla="*/ 10 h 38"/>
                </a:gdLst>
                <a:ahLst/>
                <a:cxnLst>
                  <a:cxn ang="0">
                    <a:pos x="T0" y="T1"/>
                  </a:cxn>
                  <a:cxn ang="0">
                    <a:pos x="T2" y="T3"/>
                  </a:cxn>
                  <a:cxn ang="0">
                    <a:pos x="T4" y="T5"/>
                  </a:cxn>
                  <a:cxn ang="0">
                    <a:pos x="T6" y="T7"/>
                  </a:cxn>
                  <a:cxn ang="0">
                    <a:pos x="T8" y="T9"/>
                  </a:cxn>
                  <a:cxn ang="0">
                    <a:pos x="T10" y="T11"/>
                  </a:cxn>
                  <a:cxn ang="0">
                    <a:pos x="T12" y="T13"/>
                  </a:cxn>
                </a:cxnLst>
                <a:rect l="0" t="0" r="r" b="b"/>
                <a:pathLst>
                  <a:path w="93" h="38">
                    <a:moveTo>
                      <a:pt x="51" y="10"/>
                    </a:moveTo>
                    <a:cubicBezTo>
                      <a:pt x="52" y="6"/>
                      <a:pt x="54" y="4"/>
                      <a:pt x="56" y="7"/>
                    </a:cubicBezTo>
                    <a:cubicBezTo>
                      <a:pt x="66" y="21"/>
                      <a:pt x="82" y="26"/>
                      <a:pt x="93" y="38"/>
                    </a:cubicBezTo>
                    <a:cubicBezTo>
                      <a:pt x="64" y="21"/>
                      <a:pt x="33" y="9"/>
                      <a:pt x="0" y="2"/>
                    </a:cubicBezTo>
                    <a:cubicBezTo>
                      <a:pt x="18" y="0"/>
                      <a:pt x="34" y="7"/>
                      <a:pt x="51" y="10"/>
                    </a:cubicBezTo>
                    <a:cubicBezTo>
                      <a:pt x="51" y="10"/>
                      <a:pt x="52" y="11"/>
                      <a:pt x="52" y="11"/>
                    </a:cubicBezTo>
                    <a:cubicBezTo>
                      <a:pt x="52" y="10"/>
                      <a:pt x="52" y="10"/>
                      <a:pt x="51"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36" name="Freeform 167">
                <a:extLst>
                  <a:ext uri="{FF2B5EF4-FFF2-40B4-BE49-F238E27FC236}">
                    <a16:creationId xmlns:a16="http://schemas.microsoft.com/office/drawing/2014/main" id="{2B66A35F-B1B6-7E5C-9C59-AFBF9A1BD19B}"/>
                  </a:ext>
                </a:extLst>
              </p:cNvPr>
              <p:cNvSpPr/>
              <p:nvPr/>
            </p:nvSpPr>
            <p:spPr bwMode="auto">
              <a:xfrm>
                <a:off x="5382" y="1542"/>
                <a:ext cx="68" cy="43"/>
              </a:xfrm>
              <a:custGeom>
                <a:avLst/>
                <a:gdLst>
                  <a:gd name="T0" fmla="*/ 59 w 60"/>
                  <a:gd name="T1" fmla="*/ 38 h 38"/>
                  <a:gd name="T2" fmla="*/ 9 w 60"/>
                  <a:gd name="T3" fmla="*/ 14 h 38"/>
                  <a:gd name="T4" fmla="*/ 9 w 60"/>
                  <a:gd name="T5" fmla="*/ 14 h 38"/>
                  <a:gd name="T6" fmla="*/ 10 w 60"/>
                  <a:gd name="T7" fmla="*/ 9 h 38"/>
                  <a:gd name="T8" fmla="*/ 0 w 60"/>
                  <a:gd name="T9" fmla="*/ 0 h 38"/>
                  <a:gd name="T10" fmla="*/ 19 w 60"/>
                  <a:gd name="T11" fmla="*/ 8 h 38"/>
                  <a:gd name="T12" fmla="*/ 27 w 60"/>
                  <a:gd name="T13" fmla="*/ 8 h 38"/>
                  <a:gd name="T14" fmla="*/ 31 w 60"/>
                  <a:gd name="T15" fmla="*/ 9 h 38"/>
                  <a:gd name="T16" fmla="*/ 60 w 60"/>
                  <a:gd name="T17" fmla="*/ 38 h 38"/>
                  <a:gd name="T18" fmla="*/ 59 w 60"/>
                  <a:gd name="T19"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38">
                    <a:moveTo>
                      <a:pt x="59" y="38"/>
                    </a:moveTo>
                    <a:cubicBezTo>
                      <a:pt x="41" y="32"/>
                      <a:pt x="24" y="24"/>
                      <a:pt x="9" y="14"/>
                    </a:cubicBezTo>
                    <a:cubicBezTo>
                      <a:pt x="9" y="14"/>
                      <a:pt x="9" y="14"/>
                      <a:pt x="9" y="14"/>
                    </a:cubicBezTo>
                    <a:cubicBezTo>
                      <a:pt x="12" y="13"/>
                      <a:pt x="15" y="12"/>
                      <a:pt x="10" y="9"/>
                    </a:cubicBezTo>
                    <a:cubicBezTo>
                      <a:pt x="7" y="6"/>
                      <a:pt x="2" y="6"/>
                      <a:pt x="0" y="0"/>
                    </a:cubicBezTo>
                    <a:cubicBezTo>
                      <a:pt x="7" y="2"/>
                      <a:pt x="14" y="4"/>
                      <a:pt x="19" y="8"/>
                    </a:cubicBezTo>
                    <a:cubicBezTo>
                      <a:pt x="21" y="10"/>
                      <a:pt x="25" y="18"/>
                      <a:pt x="27" y="8"/>
                    </a:cubicBezTo>
                    <a:cubicBezTo>
                      <a:pt x="27" y="7"/>
                      <a:pt x="30" y="8"/>
                      <a:pt x="31" y="9"/>
                    </a:cubicBezTo>
                    <a:cubicBezTo>
                      <a:pt x="38" y="21"/>
                      <a:pt x="51" y="27"/>
                      <a:pt x="60" y="38"/>
                    </a:cubicBezTo>
                    <a:cubicBezTo>
                      <a:pt x="60" y="38"/>
                      <a:pt x="59" y="38"/>
                      <a:pt x="59" y="3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37" name="Freeform 168">
                <a:extLst>
                  <a:ext uri="{FF2B5EF4-FFF2-40B4-BE49-F238E27FC236}">
                    <a16:creationId xmlns:a16="http://schemas.microsoft.com/office/drawing/2014/main" id="{4BFA9374-CEE2-ACDA-F8B6-14E188FE5AC3}"/>
                  </a:ext>
                </a:extLst>
              </p:cNvPr>
              <p:cNvSpPr/>
              <p:nvPr/>
            </p:nvSpPr>
            <p:spPr bwMode="auto">
              <a:xfrm>
                <a:off x="5453" y="2169"/>
                <a:ext cx="54" cy="26"/>
              </a:xfrm>
              <a:custGeom>
                <a:avLst/>
                <a:gdLst>
                  <a:gd name="T0" fmla="*/ 35 w 47"/>
                  <a:gd name="T1" fmla="*/ 22 h 23"/>
                  <a:gd name="T2" fmla="*/ 27 w 47"/>
                  <a:gd name="T3" fmla="*/ 18 h 23"/>
                  <a:gd name="T4" fmla="*/ 17 w 47"/>
                  <a:gd name="T5" fmla="*/ 13 h 23"/>
                  <a:gd name="T6" fmla="*/ 11 w 47"/>
                  <a:gd name="T7" fmla="*/ 16 h 23"/>
                  <a:gd name="T8" fmla="*/ 3 w 47"/>
                  <a:gd name="T9" fmla="*/ 18 h 23"/>
                  <a:gd name="T10" fmla="*/ 2 w 47"/>
                  <a:gd name="T11" fmla="*/ 10 h 23"/>
                  <a:gd name="T12" fmla="*/ 4 w 47"/>
                  <a:gd name="T13" fmla="*/ 3 h 23"/>
                  <a:gd name="T14" fmla="*/ 47 w 47"/>
                  <a:gd name="T15" fmla="*/ 3 h 23"/>
                  <a:gd name="T16" fmla="*/ 47 w 47"/>
                  <a:gd name="T17" fmla="*/ 4 h 23"/>
                  <a:gd name="T18" fmla="*/ 35 w 47"/>
                  <a:gd name="T19"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23">
                    <a:moveTo>
                      <a:pt x="35" y="22"/>
                    </a:moveTo>
                    <a:cubicBezTo>
                      <a:pt x="32" y="21"/>
                      <a:pt x="26" y="23"/>
                      <a:pt x="27" y="18"/>
                    </a:cubicBezTo>
                    <a:cubicBezTo>
                      <a:pt x="29" y="5"/>
                      <a:pt x="23" y="10"/>
                      <a:pt x="17" y="13"/>
                    </a:cubicBezTo>
                    <a:cubicBezTo>
                      <a:pt x="15" y="14"/>
                      <a:pt x="13" y="15"/>
                      <a:pt x="11" y="16"/>
                    </a:cubicBezTo>
                    <a:cubicBezTo>
                      <a:pt x="8" y="17"/>
                      <a:pt x="6" y="20"/>
                      <a:pt x="3" y="18"/>
                    </a:cubicBezTo>
                    <a:cubicBezTo>
                      <a:pt x="0" y="16"/>
                      <a:pt x="2" y="13"/>
                      <a:pt x="2" y="10"/>
                    </a:cubicBezTo>
                    <a:cubicBezTo>
                      <a:pt x="3" y="7"/>
                      <a:pt x="3" y="5"/>
                      <a:pt x="4" y="3"/>
                    </a:cubicBezTo>
                    <a:cubicBezTo>
                      <a:pt x="18" y="0"/>
                      <a:pt x="32" y="4"/>
                      <a:pt x="47" y="3"/>
                    </a:cubicBezTo>
                    <a:cubicBezTo>
                      <a:pt x="47" y="3"/>
                      <a:pt x="47" y="4"/>
                      <a:pt x="47" y="4"/>
                    </a:cubicBezTo>
                    <a:cubicBezTo>
                      <a:pt x="39" y="8"/>
                      <a:pt x="35" y="13"/>
                      <a:pt x="35"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38" name="Freeform 169">
                <a:extLst>
                  <a:ext uri="{FF2B5EF4-FFF2-40B4-BE49-F238E27FC236}">
                    <a16:creationId xmlns:a16="http://schemas.microsoft.com/office/drawing/2014/main" id="{2CEB9C11-E454-45D1-FFC2-D8D478D09893}"/>
                  </a:ext>
                </a:extLst>
              </p:cNvPr>
              <p:cNvSpPr/>
              <p:nvPr/>
            </p:nvSpPr>
            <p:spPr bwMode="auto">
              <a:xfrm>
                <a:off x="5514" y="1665"/>
                <a:ext cx="40" cy="53"/>
              </a:xfrm>
              <a:custGeom>
                <a:avLst/>
                <a:gdLst>
                  <a:gd name="T0" fmla="*/ 1 w 35"/>
                  <a:gd name="T1" fmla="*/ 7 h 47"/>
                  <a:gd name="T2" fmla="*/ 21 w 35"/>
                  <a:gd name="T3" fmla="*/ 12 h 47"/>
                  <a:gd name="T4" fmla="*/ 35 w 35"/>
                  <a:gd name="T5" fmla="*/ 47 h 47"/>
                  <a:gd name="T6" fmla="*/ 0 w 35"/>
                  <a:gd name="T7" fmla="*/ 7 h 47"/>
                  <a:gd name="T8" fmla="*/ 1 w 35"/>
                  <a:gd name="T9" fmla="*/ 7 h 47"/>
                </a:gdLst>
                <a:ahLst/>
                <a:cxnLst>
                  <a:cxn ang="0">
                    <a:pos x="T0" y="T1"/>
                  </a:cxn>
                  <a:cxn ang="0">
                    <a:pos x="T2" y="T3"/>
                  </a:cxn>
                  <a:cxn ang="0">
                    <a:pos x="T4" y="T5"/>
                  </a:cxn>
                  <a:cxn ang="0">
                    <a:pos x="T6" y="T7"/>
                  </a:cxn>
                  <a:cxn ang="0">
                    <a:pos x="T8" y="T9"/>
                  </a:cxn>
                </a:cxnLst>
                <a:rect l="0" t="0" r="r" b="b"/>
                <a:pathLst>
                  <a:path w="35" h="47">
                    <a:moveTo>
                      <a:pt x="1" y="7"/>
                    </a:moveTo>
                    <a:cubicBezTo>
                      <a:pt x="10" y="0"/>
                      <a:pt x="17" y="1"/>
                      <a:pt x="21" y="12"/>
                    </a:cubicBezTo>
                    <a:cubicBezTo>
                      <a:pt x="26" y="24"/>
                      <a:pt x="31" y="35"/>
                      <a:pt x="35" y="47"/>
                    </a:cubicBezTo>
                    <a:cubicBezTo>
                      <a:pt x="24" y="33"/>
                      <a:pt x="9" y="23"/>
                      <a:pt x="0" y="7"/>
                    </a:cubicBezTo>
                    <a:lnTo>
                      <a:pt x="1" y="7"/>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39" name="Freeform 170">
                <a:extLst>
                  <a:ext uri="{FF2B5EF4-FFF2-40B4-BE49-F238E27FC236}">
                    <a16:creationId xmlns:a16="http://schemas.microsoft.com/office/drawing/2014/main" id="{85E62BAA-0A32-8898-B942-578A5E417D64}"/>
                  </a:ext>
                </a:extLst>
              </p:cNvPr>
              <p:cNvSpPr/>
              <p:nvPr/>
            </p:nvSpPr>
            <p:spPr bwMode="auto">
              <a:xfrm>
                <a:off x="5727" y="2596"/>
                <a:ext cx="25" cy="43"/>
              </a:xfrm>
              <a:custGeom>
                <a:avLst/>
                <a:gdLst>
                  <a:gd name="T0" fmla="*/ 22 w 22"/>
                  <a:gd name="T1" fmla="*/ 23 h 38"/>
                  <a:gd name="T2" fmla="*/ 14 w 22"/>
                  <a:gd name="T3" fmla="*/ 38 h 38"/>
                  <a:gd name="T4" fmla="*/ 2 w 22"/>
                  <a:gd name="T5" fmla="*/ 24 h 38"/>
                  <a:gd name="T6" fmla="*/ 0 w 22"/>
                  <a:gd name="T7" fmla="*/ 22 h 38"/>
                  <a:gd name="T8" fmla="*/ 3 w 22"/>
                  <a:gd name="T9" fmla="*/ 3 h 38"/>
                  <a:gd name="T10" fmla="*/ 16 w 22"/>
                  <a:gd name="T11" fmla="*/ 0 h 38"/>
                  <a:gd name="T12" fmla="*/ 22 w 22"/>
                  <a:gd name="T13" fmla="*/ 23 h 38"/>
                </a:gdLst>
                <a:ahLst/>
                <a:cxnLst>
                  <a:cxn ang="0">
                    <a:pos x="T0" y="T1"/>
                  </a:cxn>
                  <a:cxn ang="0">
                    <a:pos x="T2" y="T3"/>
                  </a:cxn>
                  <a:cxn ang="0">
                    <a:pos x="T4" y="T5"/>
                  </a:cxn>
                  <a:cxn ang="0">
                    <a:pos x="T6" y="T7"/>
                  </a:cxn>
                  <a:cxn ang="0">
                    <a:pos x="T8" y="T9"/>
                  </a:cxn>
                  <a:cxn ang="0">
                    <a:pos x="T10" y="T11"/>
                  </a:cxn>
                  <a:cxn ang="0">
                    <a:pos x="T12" y="T13"/>
                  </a:cxn>
                </a:cxnLst>
                <a:rect l="0" t="0" r="r" b="b"/>
                <a:pathLst>
                  <a:path w="22" h="38">
                    <a:moveTo>
                      <a:pt x="22" y="23"/>
                    </a:moveTo>
                    <a:cubicBezTo>
                      <a:pt x="19" y="28"/>
                      <a:pt x="20" y="37"/>
                      <a:pt x="14" y="38"/>
                    </a:cubicBezTo>
                    <a:cubicBezTo>
                      <a:pt x="7" y="38"/>
                      <a:pt x="6" y="29"/>
                      <a:pt x="2" y="24"/>
                    </a:cubicBezTo>
                    <a:cubicBezTo>
                      <a:pt x="1" y="24"/>
                      <a:pt x="0" y="23"/>
                      <a:pt x="0" y="22"/>
                    </a:cubicBezTo>
                    <a:cubicBezTo>
                      <a:pt x="1" y="16"/>
                      <a:pt x="1" y="10"/>
                      <a:pt x="3" y="3"/>
                    </a:cubicBezTo>
                    <a:cubicBezTo>
                      <a:pt x="8" y="11"/>
                      <a:pt x="12" y="7"/>
                      <a:pt x="16" y="0"/>
                    </a:cubicBezTo>
                    <a:cubicBezTo>
                      <a:pt x="17" y="9"/>
                      <a:pt x="16" y="17"/>
                      <a:pt x="22"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40" name="Freeform 171">
                <a:extLst>
                  <a:ext uri="{FF2B5EF4-FFF2-40B4-BE49-F238E27FC236}">
                    <a16:creationId xmlns:a16="http://schemas.microsoft.com/office/drawing/2014/main" id="{827EC639-F0FA-EEDE-6966-62DF3DB21F82}"/>
                  </a:ext>
                </a:extLst>
              </p:cNvPr>
              <p:cNvSpPr/>
              <p:nvPr/>
            </p:nvSpPr>
            <p:spPr bwMode="auto">
              <a:xfrm>
                <a:off x="5508" y="2460"/>
                <a:ext cx="96" cy="35"/>
              </a:xfrm>
              <a:custGeom>
                <a:avLst/>
                <a:gdLst>
                  <a:gd name="T0" fmla="*/ 77 w 85"/>
                  <a:gd name="T1" fmla="*/ 4 h 31"/>
                  <a:gd name="T2" fmla="*/ 60 w 85"/>
                  <a:gd name="T3" fmla="*/ 10 h 31"/>
                  <a:gd name="T4" fmla="*/ 85 w 85"/>
                  <a:gd name="T5" fmla="*/ 10 h 31"/>
                  <a:gd name="T6" fmla="*/ 85 w 85"/>
                  <a:gd name="T7" fmla="*/ 13 h 31"/>
                  <a:gd name="T8" fmla="*/ 0 w 85"/>
                  <a:gd name="T9" fmla="*/ 31 h 31"/>
                  <a:gd name="T10" fmla="*/ 19 w 85"/>
                  <a:gd name="T11" fmla="*/ 16 h 31"/>
                  <a:gd name="T12" fmla="*/ 19 w 85"/>
                  <a:gd name="T13" fmla="*/ 16 h 31"/>
                  <a:gd name="T14" fmla="*/ 21 w 85"/>
                  <a:gd name="T15" fmla="*/ 16 h 31"/>
                  <a:gd name="T16" fmla="*/ 21 w 85"/>
                  <a:gd name="T17" fmla="*/ 16 h 31"/>
                  <a:gd name="T18" fmla="*/ 28 w 85"/>
                  <a:gd name="T19" fmla="*/ 14 h 31"/>
                  <a:gd name="T20" fmla="*/ 28 w 85"/>
                  <a:gd name="T21" fmla="*/ 14 h 31"/>
                  <a:gd name="T22" fmla="*/ 77 w 85"/>
                  <a:gd name="T23"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31">
                    <a:moveTo>
                      <a:pt x="77" y="4"/>
                    </a:moveTo>
                    <a:cubicBezTo>
                      <a:pt x="72" y="9"/>
                      <a:pt x="65" y="5"/>
                      <a:pt x="60" y="10"/>
                    </a:cubicBezTo>
                    <a:cubicBezTo>
                      <a:pt x="68" y="10"/>
                      <a:pt x="76" y="10"/>
                      <a:pt x="85" y="10"/>
                    </a:cubicBezTo>
                    <a:cubicBezTo>
                      <a:pt x="85" y="11"/>
                      <a:pt x="85" y="12"/>
                      <a:pt x="85" y="13"/>
                    </a:cubicBezTo>
                    <a:cubicBezTo>
                      <a:pt x="54" y="7"/>
                      <a:pt x="27" y="17"/>
                      <a:pt x="0" y="31"/>
                    </a:cubicBezTo>
                    <a:cubicBezTo>
                      <a:pt x="5" y="25"/>
                      <a:pt x="9" y="17"/>
                      <a:pt x="19" y="16"/>
                    </a:cubicBezTo>
                    <a:cubicBezTo>
                      <a:pt x="19" y="16"/>
                      <a:pt x="19" y="16"/>
                      <a:pt x="19" y="16"/>
                    </a:cubicBezTo>
                    <a:cubicBezTo>
                      <a:pt x="19" y="18"/>
                      <a:pt x="20" y="18"/>
                      <a:pt x="21" y="16"/>
                    </a:cubicBezTo>
                    <a:cubicBezTo>
                      <a:pt x="21" y="16"/>
                      <a:pt x="21" y="16"/>
                      <a:pt x="21" y="16"/>
                    </a:cubicBezTo>
                    <a:cubicBezTo>
                      <a:pt x="24" y="16"/>
                      <a:pt x="27" y="16"/>
                      <a:pt x="28" y="14"/>
                    </a:cubicBezTo>
                    <a:cubicBezTo>
                      <a:pt x="28" y="14"/>
                      <a:pt x="28" y="14"/>
                      <a:pt x="28" y="14"/>
                    </a:cubicBezTo>
                    <a:cubicBezTo>
                      <a:pt x="45" y="12"/>
                      <a:pt x="59" y="0"/>
                      <a:pt x="77"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41" name="Freeform 172">
                <a:extLst>
                  <a:ext uri="{FF2B5EF4-FFF2-40B4-BE49-F238E27FC236}">
                    <a16:creationId xmlns:a16="http://schemas.microsoft.com/office/drawing/2014/main" id="{74C67E47-C4FE-8A7E-9BAC-D8319BBA2B64}"/>
                  </a:ext>
                </a:extLst>
              </p:cNvPr>
              <p:cNvSpPr/>
              <p:nvPr/>
            </p:nvSpPr>
            <p:spPr bwMode="auto">
              <a:xfrm>
                <a:off x="5483" y="2202"/>
                <a:ext cx="38" cy="30"/>
              </a:xfrm>
              <a:custGeom>
                <a:avLst/>
                <a:gdLst>
                  <a:gd name="T0" fmla="*/ 29 w 34"/>
                  <a:gd name="T1" fmla="*/ 22 h 27"/>
                  <a:gd name="T2" fmla="*/ 6 w 34"/>
                  <a:gd name="T3" fmla="*/ 21 h 27"/>
                  <a:gd name="T4" fmla="*/ 15 w 34"/>
                  <a:gd name="T5" fmla="*/ 0 h 27"/>
                  <a:gd name="T6" fmla="*/ 23 w 34"/>
                  <a:gd name="T7" fmla="*/ 2 h 27"/>
                  <a:gd name="T8" fmla="*/ 32 w 34"/>
                  <a:gd name="T9" fmla="*/ 5 h 27"/>
                  <a:gd name="T10" fmla="*/ 26 w 34"/>
                  <a:gd name="T11" fmla="*/ 11 h 27"/>
                  <a:gd name="T12" fmla="*/ 29 w 34"/>
                  <a:gd name="T13" fmla="*/ 22 h 27"/>
                </a:gdLst>
                <a:ahLst/>
                <a:cxnLst>
                  <a:cxn ang="0">
                    <a:pos x="T0" y="T1"/>
                  </a:cxn>
                  <a:cxn ang="0">
                    <a:pos x="T2" y="T3"/>
                  </a:cxn>
                  <a:cxn ang="0">
                    <a:pos x="T4" y="T5"/>
                  </a:cxn>
                  <a:cxn ang="0">
                    <a:pos x="T6" y="T7"/>
                  </a:cxn>
                  <a:cxn ang="0">
                    <a:pos x="T8" y="T9"/>
                  </a:cxn>
                  <a:cxn ang="0">
                    <a:pos x="T10" y="T11"/>
                  </a:cxn>
                  <a:cxn ang="0">
                    <a:pos x="T12" y="T13"/>
                  </a:cxn>
                </a:cxnLst>
                <a:rect l="0" t="0" r="r" b="b"/>
                <a:pathLst>
                  <a:path w="34" h="27">
                    <a:moveTo>
                      <a:pt x="29" y="22"/>
                    </a:moveTo>
                    <a:cubicBezTo>
                      <a:pt x="21" y="27"/>
                      <a:pt x="10" y="26"/>
                      <a:pt x="6" y="21"/>
                    </a:cubicBezTo>
                    <a:cubicBezTo>
                      <a:pt x="0" y="13"/>
                      <a:pt x="9" y="6"/>
                      <a:pt x="15" y="0"/>
                    </a:cubicBezTo>
                    <a:cubicBezTo>
                      <a:pt x="18" y="2"/>
                      <a:pt x="20" y="2"/>
                      <a:pt x="23" y="2"/>
                    </a:cubicBezTo>
                    <a:cubicBezTo>
                      <a:pt x="26" y="3"/>
                      <a:pt x="30" y="2"/>
                      <a:pt x="32" y="5"/>
                    </a:cubicBezTo>
                    <a:cubicBezTo>
                      <a:pt x="34" y="10"/>
                      <a:pt x="28" y="10"/>
                      <a:pt x="26" y="11"/>
                    </a:cubicBezTo>
                    <a:cubicBezTo>
                      <a:pt x="20" y="17"/>
                      <a:pt x="24" y="20"/>
                      <a:pt x="29"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42" name="Freeform 173">
                <a:extLst>
                  <a:ext uri="{FF2B5EF4-FFF2-40B4-BE49-F238E27FC236}">
                    <a16:creationId xmlns:a16="http://schemas.microsoft.com/office/drawing/2014/main" id="{94329686-0227-144F-8613-BF0D104AD278}"/>
                  </a:ext>
                </a:extLst>
              </p:cNvPr>
              <p:cNvSpPr/>
              <p:nvPr/>
            </p:nvSpPr>
            <p:spPr bwMode="auto">
              <a:xfrm>
                <a:off x="5644" y="2662"/>
                <a:ext cx="28" cy="32"/>
              </a:xfrm>
              <a:custGeom>
                <a:avLst/>
                <a:gdLst>
                  <a:gd name="T0" fmla="*/ 17 w 25"/>
                  <a:gd name="T1" fmla="*/ 0 h 28"/>
                  <a:gd name="T2" fmla="*/ 21 w 25"/>
                  <a:gd name="T3" fmla="*/ 14 h 28"/>
                  <a:gd name="T4" fmla="*/ 12 w 25"/>
                  <a:gd name="T5" fmla="*/ 27 h 28"/>
                  <a:gd name="T6" fmla="*/ 5 w 25"/>
                  <a:gd name="T7" fmla="*/ 14 h 28"/>
                  <a:gd name="T8" fmla="*/ 5 w 25"/>
                  <a:gd name="T9" fmla="*/ 14 h 28"/>
                  <a:gd name="T10" fmla="*/ 5 w 25"/>
                  <a:gd name="T11" fmla="*/ 12 h 28"/>
                  <a:gd name="T12" fmla="*/ 17 w 25"/>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25" h="28">
                    <a:moveTo>
                      <a:pt x="17" y="0"/>
                    </a:moveTo>
                    <a:cubicBezTo>
                      <a:pt x="18" y="5"/>
                      <a:pt x="19" y="10"/>
                      <a:pt x="21" y="14"/>
                    </a:cubicBezTo>
                    <a:cubicBezTo>
                      <a:pt x="25" y="24"/>
                      <a:pt x="23" y="28"/>
                      <a:pt x="12" y="27"/>
                    </a:cubicBezTo>
                    <a:cubicBezTo>
                      <a:pt x="10" y="23"/>
                      <a:pt x="7" y="18"/>
                      <a:pt x="5" y="14"/>
                    </a:cubicBezTo>
                    <a:cubicBezTo>
                      <a:pt x="5" y="14"/>
                      <a:pt x="5" y="14"/>
                      <a:pt x="5" y="14"/>
                    </a:cubicBezTo>
                    <a:cubicBezTo>
                      <a:pt x="5" y="14"/>
                      <a:pt x="5" y="13"/>
                      <a:pt x="5" y="12"/>
                    </a:cubicBezTo>
                    <a:cubicBezTo>
                      <a:pt x="0" y="0"/>
                      <a:pt x="0" y="0"/>
                      <a:pt x="17"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43" name="Freeform 174">
                <a:extLst>
                  <a:ext uri="{FF2B5EF4-FFF2-40B4-BE49-F238E27FC236}">
                    <a16:creationId xmlns:a16="http://schemas.microsoft.com/office/drawing/2014/main" id="{94DE9AA6-5C03-6E3B-B2FB-958F794B6A20}"/>
                  </a:ext>
                </a:extLst>
              </p:cNvPr>
              <p:cNvSpPr/>
              <p:nvPr/>
            </p:nvSpPr>
            <p:spPr bwMode="auto">
              <a:xfrm>
                <a:off x="5507" y="2226"/>
                <a:ext cx="36" cy="28"/>
              </a:xfrm>
              <a:custGeom>
                <a:avLst/>
                <a:gdLst>
                  <a:gd name="T0" fmla="*/ 14 w 32"/>
                  <a:gd name="T1" fmla="*/ 25 h 25"/>
                  <a:gd name="T2" fmla="*/ 10 w 32"/>
                  <a:gd name="T3" fmla="*/ 9 h 25"/>
                  <a:gd name="T4" fmla="*/ 12 w 32"/>
                  <a:gd name="T5" fmla="*/ 2 h 25"/>
                  <a:gd name="T6" fmla="*/ 32 w 32"/>
                  <a:gd name="T7" fmla="*/ 0 h 25"/>
                  <a:gd name="T8" fmla="*/ 27 w 32"/>
                  <a:gd name="T9" fmla="*/ 13 h 25"/>
                  <a:gd name="T10" fmla="*/ 27 w 32"/>
                  <a:gd name="T11" fmla="*/ 13 h 25"/>
                  <a:gd name="T12" fmla="*/ 14 w 32"/>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32" h="25">
                    <a:moveTo>
                      <a:pt x="14" y="25"/>
                    </a:moveTo>
                    <a:cubicBezTo>
                      <a:pt x="0" y="20"/>
                      <a:pt x="0" y="20"/>
                      <a:pt x="10" y="9"/>
                    </a:cubicBezTo>
                    <a:cubicBezTo>
                      <a:pt x="12" y="7"/>
                      <a:pt x="12" y="4"/>
                      <a:pt x="12" y="2"/>
                    </a:cubicBezTo>
                    <a:cubicBezTo>
                      <a:pt x="18" y="1"/>
                      <a:pt x="24" y="1"/>
                      <a:pt x="32" y="0"/>
                    </a:cubicBezTo>
                    <a:cubicBezTo>
                      <a:pt x="30" y="5"/>
                      <a:pt x="28" y="9"/>
                      <a:pt x="27" y="13"/>
                    </a:cubicBezTo>
                    <a:cubicBezTo>
                      <a:pt x="27" y="13"/>
                      <a:pt x="27" y="13"/>
                      <a:pt x="27" y="13"/>
                    </a:cubicBezTo>
                    <a:cubicBezTo>
                      <a:pt x="19" y="13"/>
                      <a:pt x="19" y="21"/>
                      <a:pt x="14" y="2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44" name="Freeform 175">
                <a:extLst>
                  <a:ext uri="{FF2B5EF4-FFF2-40B4-BE49-F238E27FC236}">
                    <a16:creationId xmlns:a16="http://schemas.microsoft.com/office/drawing/2014/main" id="{8A12E64B-BAB4-D2AF-F616-39F12D502550}"/>
                  </a:ext>
                </a:extLst>
              </p:cNvPr>
              <p:cNvSpPr/>
              <p:nvPr/>
            </p:nvSpPr>
            <p:spPr bwMode="auto">
              <a:xfrm>
                <a:off x="5438" y="1670"/>
                <a:ext cx="72" cy="34"/>
              </a:xfrm>
              <a:custGeom>
                <a:avLst/>
                <a:gdLst>
                  <a:gd name="T0" fmla="*/ 29 w 63"/>
                  <a:gd name="T1" fmla="*/ 5 h 30"/>
                  <a:gd name="T2" fmla="*/ 63 w 63"/>
                  <a:gd name="T3" fmla="*/ 27 h 30"/>
                  <a:gd name="T4" fmla="*/ 61 w 63"/>
                  <a:gd name="T5" fmla="*/ 30 h 30"/>
                  <a:gd name="T6" fmla="*/ 0 w 63"/>
                  <a:gd name="T7" fmla="*/ 2 h 30"/>
                  <a:gd name="T8" fmla="*/ 25 w 63"/>
                  <a:gd name="T9" fmla="*/ 8 h 30"/>
                  <a:gd name="T10" fmla="*/ 29 w 63"/>
                  <a:gd name="T11" fmla="*/ 5 h 30"/>
                </a:gdLst>
                <a:ahLst/>
                <a:cxnLst>
                  <a:cxn ang="0">
                    <a:pos x="T0" y="T1"/>
                  </a:cxn>
                  <a:cxn ang="0">
                    <a:pos x="T2" y="T3"/>
                  </a:cxn>
                  <a:cxn ang="0">
                    <a:pos x="T4" y="T5"/>
                  </a:cxn>
                  <a:cxn ang="0">
                    <a:pos x="T6" y="T7"/>
                  </a:cxn>
                  <a:cxn ang="0">
                    <a:pos x="T8" y="T9"/>
                  </a:cxn>
                  <a:cxn ang="0">
                    <a:pos x="T10" y="T11"/>
                  </a:cxn>
                </a:cxnLst>
                <a:rect l="0" t="0" r="r" b="b"/>
                <a:pathLst>
                  <a:path w="62" h="30">
                    <a:moveTo>
                      <a:pt x="29" y="5"/>
                    </a:moveTo>
                    <a:cubicBezTo>
                      <a:pt x="44" y="7"/>
                      <a:pt x="50" y="22"/>
                      <a:pt x="63" y="27"/>
                    </a:cubicBezTo>
                    <a:cubicBezTo>
                      <a:pt x="62" y="28"/>
                      <a:pt x="62" y="29"/>
                      <a:pt x="61" y="30"/>
                    </a:cubicBezTo>
                    <a:cubicBezTo>
                      <a:pt x="42" y="21"/>
                      <a:pt x="22" y="12"/>
                      <a:pt x="0" y="2"/>
                    </a:cubicBezTo>
                    <a:cubicBezTo>
                      <a:pt x="12" y="0"/>
                      <a:pt x="18" y="6"/>
                      <a:pt x="25" y="8"/>
                    </a:cubicBezTo>
                    <a:cubicBezTo>
                      <a:pt x="30" y="9"/>
                      <a:pt x="31" y="9"/>
                      <a:pt x="29"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45" name="Freeform 176">
                <a:extLst>
                  <a:ext uri="{FF2B5EF4-FFF2-40B4-BE49-F238E27FC236}">
                    <a16:creationId xmlns:a16="http://schemas.microsoft.com/office/drawing/2014/main" id="{AC835B8E-2339-F0DD-E81F-E1096BA40FA6}"/>
                  </a:ext>
                </a:extLst>
              </p:cNvPr>
              <p:cNvSpPr/>
              <p:nvPr/>
            </p:nvSpPr>
            <p:spPr bwMode="auto">
              <a:xfrm>
                <a:off x="5534" y="2128"/>
                <a:ext cx="36" cy="77"/>
              </a:xfrm>
              <a:custGeom>
                <a:avLst/>
                <a:gdLst>
                  <a:gd name="T0" fmla="*/ 0 w 32"/>
                  <a:gd name="T1" fmla="*/ 55 h 68"/>
                  <a:gd name="T2" fmla="*/ 10 w 32"/>
                  <a:gd name="T3" fmla="*/ 38 h 68"/>
                  <a:gd name="T4" fmla="*/ 12 w 32"/>
                  <a:gd name="T5" fmla="*/ 24 h 68"/>
                  <a:gd name="T6" fmla="*/ 13 w 32"/>
                  <a:gd name="T7" fmla="*/ 35 h 68"/>
                  <a:gd name="T8" fmla="*/ 21 w 32"/>
                  <a:gd name="T9" fmla="*/ 0 h 68"/>
                  <a:gd name="T10" fmla="*/ 7 w 32"/>
                  <a:gd name="T11" fmla="*/ 68 h 68"/>
                  <a:gd name="T12" fmla="*/ 0 w 32"/>
                  <a:gd name="T13" fmla="*/ 55 h 68"/>
                </a:gdLst>
                <a:ahLst/>
                <a:cxnLst>
                  <a:cxn ang="0">
                    <a:pos x="T0" y="T1"/>
                  </a:cxn>
                  <a:cxn ang="0">
                    <a:pos x="T2" y="T3"/>
                  </a:cxn>
                  <a:cxn ang="0">
                    <a:pos x="T4" y="T5"/>
                  </a:cxn>
                  <a:cxn ang="0">
                    <a:pos x="T6" y="T7"/>
                  </a:cxn>
                  <a:cxn ang="0">
                    <a:pos x="T8" y="T9"/>
                  </a:cxn>
                  <a:cxn ang="0">
                    <a:pos x="T10" y="T11"/>
                  </a:cxn>
                  <a:cxn ang="0">
                    <a:pos x="T12" y="T13"/>
                  </a:cxn>
                </a:cxnLst>
                <a:rect l="0" t="0" r="r" b="b"/>
                <a:pathLst>
                  <a:path w="32" h="68">
                    <a:moveTo>
                      <a:pt x="0" y="55"/>
                    </a:moveTo>
                    <a:cubicBezTo>
                      <a:pt x="11" y="54"/>
                      <a:pt x="8" y="44"/>
                      <a:pt x="10" y="38"/>
                    </a:cubicBezTo>
                    <a:cubicBezTo>
                      <a:pt x="11" y="34"/>
                      <a:pt x="10" y="29"/>
                      <a:pt x="12" y="24"/>
                    </a:cubicBezTo>
                    <a:cubicBezTo>
                      <a:pt x="12" y="27"/>
                      <a:pt x="13" y="30"/>
                      <a:pt x="13" y="35"/>
                    </a:cubicBezTo>
                    <a:cubicBezTo>
                      <a:pt x="19" y="23"/>
                      <a:pt x="23" y="12"/>
                      <a:pt x="21" y="0"/>
                    </a:cubicBezTo>
                    <a:cubicBezTo>
                      <a:pt x="32" y="25"/>
                      <a:pt x="9" y="43"/>
                      <a:pt x="7" y="68"/>
                    </a:cubicBezTo>
                    <a:cubicBezTo>
                      <a:pt x="2" y="63"/>
                      <a:pt x="1" y="59"/>
                      <a:pt x="0" y="5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46" name="Freeform 177">
                <a:extLst>
                  <a:ext uri="{FF2B5EF4-FFF2-40B4-BE49-F238E27FC236}">
                    <a16:creationId xmlns:a16="http://schemas.microsoft.com/office/drawing/2014/main" id="{EC080176-748E-0545-51BA-28C577634B4E}"/>
                  </a:ext>
                </a:extLst>
              </p:cNvPr>
              <p:cNvSpPr/>
              <p:nvPr/>
            </p:nvSpPr>
            <p:spPr bwMode="auto">
              <a:xfrm>
                <a:off x="5499" y="2094"/>
                <a:ext cx="28" cy="72"/>
              </a:xfrm>
              <a:custGeom>
                <a:avLst/>
                <a:gdLst>
                  <a:gd name="T0" fmla="*/ 0 w 25"/>
                  <a:gd name="T1" fmla="*/ 3 h 63"/>
                  <a:gd name="T2" fmla="*/ 11 w 25"/>
                  <a:gd name="T3" fmla="*/ 6 h 63"/>
                  <a:gd name="T4" fmla="*/ 24 w 25"/>
                  <a:gd name="T5" fmla="*/ 56 h 63"/>
                  <a:gd name="T6" fmla="*/ 22 w 25"/>
                  <a:gd name="T7" fmla="*/ 62 h 63"/>
                  <a:gd name="T8" fmla="*/ 17 w 25"/>
                  <a:gd name="T9" fmla="*/ 58 h 63"/>
                  <a:gd name="T10" fmla="*/ 0 w 25"/>
                  <a:gd name="T11" fmla="*/ 3 h 63"/>
                </a:gdLst>
                <a:ahLst/>
                <a:cxnLst>
                  <a:cxn ang="0">
                    <a:pos x="T0" y="T1"/>
                  </a:cxn>
                  <a:cxn ang="0">
                    <a:pos x="T2" y="T3"/>
                  </a:cxn>
                  <a:cxn ang="0">
                    <a:pos x="T4" y="T5"/>
                  </a:cxn>
                  <a:cxn ang="0">
                    <a:pos x="T6" y="T7"/>
                  </a:cxn>
                  <a:cxn ang="0">
                    <a:pos x="T8" y="T9"/>
                  </a:cxn>
                  <a:cxn ang="0">
                    <a:pos x="T10" y="T11"/>
                  </a:cxn>
                </a:cxnLst>
                <a:rect l="0" t="0" r="r" b="b"/>
                <a:pathLst>
                  <a:path w="25" h="62">
                    <a:moveTo>
                      <a:pt x="0" y="3"/>
                    </a:moveTo>
                    <a:cubicBezTo>
                      <a:pt x="4" y="1"/>
                      <a:pt x="8" y="0"/>
                      <a:pt x="11" y="6"/>
                    </a:cubicBezTo>
                    <a:cubicBezTo>
                      <a:pt x="17" y="22"/>
                      <a:pt x="25" y="38"/>
                      <a:pt x="24" y="56"/>
                    </a:cubicBezTo>
                    <a:cubicBezTo>
                      <a:pt x="24" y="59"/>
                      <a:pt x="25" y="62"/>
                      <a:pt x="22" y="62"/>
                    </a:cubicBezTo>
                    <a:cubicBezTo>
                      <a:pt x="19" y="63"/>
                      <a:pt x="17" y="60"/>
                      <a:pt x="17" y="58"/>
                    </a:cubicBezTo>
                    <a:cubicBezTo>
                      <a:pt x="23" y="36"/>
                      <a:pt x="11" y="20"/>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47" name="Freeform 178">
                <a:extLst>
                  <a:ext uri="{FF2B5EF4-FFF2-40B4-BE49-F238E27FC236}">
                    <a16:creationId xmlns:a16="http://schemas.microsoft.com/office/drawing/2014/main" id="{11517359-3E28-BD9F-B52E-F6D56A6234DF}"/>
                  </a:ext>
                </a:extLst>
              </p:cNvPr>
              <p:cNvSpPr>
                <a:spLocks noEditPoints="1"/>
              </p:cNvSpPr>
              <p:nvPr/>
            </p:nvSpPr>
            <p:spPr bwMode="auto">
              <a:xfrm>
                <a:off x="5605" y="2602"/>
                <a:ext cx="25" cy="70"/>
              </a:xfrm>
              <a:custGeom>
                <a:avLst/>
                <a:gdLst>
                  <a:gd name="T0" fmla="*/ 19 w 22"/>
                  <a:gd name="T1" fmla="*/ 62 h 62"/>
                  <a:gd name="T2" fmla="*/ 2 w 22"/>
                  <a:gd name="T3" fmla="*/ 37 h 62"/>
                  <a:gd name="T4" fmla="*/ 1 w 22"/>
                  <a:gd name="T5" fmla="*/ 34 h 62"/>
                  <a:gd name="T6" fmla="*/ 7 w 22"/>
                  <a:gd name="T7" fmla="*/ 0 h 62"/>
                  <a:gd name="T8" fmla="*/ 22 w 22"/>
                  <a:gd name="T9" fmla="*/ 60 h 62"/>
                  <a:gd name="T10" fmla="*/ 19 w 22"/>
                  <a:gd name="T11" fmla="*/ 62 h 62"/>
                  <a:gd name="T12" fmla="*/ 9 w 22"/>
                  <a:gd name="T13" fmla="*/ 36 h 62"/>
                  <a:gd name="T14" fmla="*/ 9 w 22"/>
                  <a:gd name="T15" fmla="*/ 35 h 62"/>
                  <a:gd name="T16" fmla="*/ 8 w 22"/>
                  <a:gd name="T17" fmla="*/ 36 h 62"/>
                  <a:gd name="T18" fmla="*/ 9 w 22"/>
                  <a:gd name="T19" fmla="*/ 37 h 62"/>
                  <a:gd name="T20" fmla="*/ 9 w 22"/>
                  <a:gd name="T21" fmla="*/ 3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62">
                    <a:moveTo>
                      <a:pt x="19" y="62"/>
                    </a:moveTo>
                    <a:cubicBezTo>
                      <a:pt x="13" y="54"/>
                      <a:pt x="7" y="45"/>
                      <a:pt x="2" y="37"/>
                    </a:cubicBezTo>
                    <a:cubicBezTo>
                      <a:pt x="1" y="36"/>
                      <a:pt x="0" y="34"/>
                      <a:pt x="1" y="34"/>
                    </a:cubicBezTo>
                    <a:cubicBezTo>
                      <a:pt x="14" y="24"/>
                      <a:pt x="0" y="10"/>
                      <a:pt x="7" y="0"/>
                    </a:cubicBezTo>
                    <a:cubicBezTo>
                      <a:pt x="12" y="20"/>
                      <a:pt x="11" y="42"/>
                      <a:pt x="22" y="60"/>
                    </a:cubicBezTo>
                    <a:cubicBezTo>
                      <a:pt x="21" y="61"/>
                      <a:pt x="20" y="62"/>
                      <a:pt x="19" y="62"/>
                    </a:cubicBezTo>
                    <a:close/>
                    <a:moveTo>
                      <a:pt x="9" y="36"/>
                    </a:moveTo>
                    <a:cubicBezTo>
                      <a:pt x="9" y="36"/>
                      <a:pt x="9" y="36"/>
                      <a:pt x="9" y="35"/>
                    </a:cubicBezTo>
                    <a:cubicBezTo>
                      <a:pt x="9" y="35"/>
                      <a:pt x="8" y="36"/>
                      <a:pt x="8" y="36"/>
                    </a:cubicBezTo>
                    <a:cubicBezTo>
                      <a:pt x="8" y="36"/>
                      <a:pt x="8" y="37"/>
                      <a:pt x="9" y="37"/>
                    </a:cubicBezTo>
                    <a:cubicBezTo>
                      <a:pt x="9" y="37"/>
                      <a:pt x="9" y="36"/>
                      <a:pt x="9"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48" name="Freeform 179">
                <a:extLst>
                  <a:ext uri="{FF2B5EF4-FFF2-40B4-BE49-F238E27FC236}">
                    <a16:creationId xmlns:a16="http://schemas.microsoft.com/office/drawing/2014/main" id="{F85176C8-C4C7-A4DE-EDEA-F32983D2C44B}"/>
                  </a:ext>
                </a:extLst>
              </p:cNvPr>
              <p:cNvSpPr/>
              <p:nvPr/>
            </p:nvSpPr>
            <p:spPr bwMode="auto">
              <a:xfrm>
                <a:off x="5692" y="2514"/>
                <a:ext cx="22" cy="71"/>
              </a:xfrm>
              <a:custGeom>
                <a:avLst/>
                <a:gdLst>
                  <a:gd name="T0" fmla="*/ 15 w 20"/>
                  <a:gd name="T1" fmla="*/ 28 h 63"/>
                  <a:gd name="T2" fmla="*/ 17 w 20"/>
                  <a:gd name="T3" fmla="*/ 13 h 63"/>
                  <a:gd name="T4" fmla="*/ 12 w 20"/>
                  <a:gd name="T5" fmla="*/ 63 h 63"/>
                  <a:gd name="T6" fmla="*/ 0 w 20"/>
                  <a:gd name="T7" fmla="*/ 0 h 63"/>
                  <a:gd name="T8" fmla="*/ 15 w 20"/>
                  <a:gd name="T9" fmla="*/ 28 h 63"/>
                </a:gdLst>
                <a:ahLst/>
                <a:cxnLst>
                  <a:cxn ang="0">
                    <a:pos x="T0" y="T1"/>
                  </a:cxn>
                  <a:cxn ang="0">
                    <a:pos x="T2" y="T3"/>
                  </a:cxn>
                  <a:cxn ang="0">
                    <a:pos x="T4" y="T5"/>
                  </a:cxn>
                  <a:cxn ang="0">
                    <a:pos x="T6" y="T7"/>
                  </a:cxn>
                  <a:cxn ang="0">
                    <a:pos x="T8" y="T9"/>
                  </a:cxn>
                </a:cxnLst>
                <a:rect l="0" t="0" r="r" b="b"/>
                <a:pathLst>
                  <a:path w="20" h="62">
                    <a:moveTo>
                      <a:pt x="15" y="28"/>
                    </a:moveTo>
                    <a:cubicBezTo>
                      <a:pt x="16" y="23"/>
                      <a:pt x="16" y="18"/>
                      <a:pt x="17" y="13"/>
                    </a:cubicBezTo>
                    <a:cubicBezTo>
                      <a:pt x="20" y="30"/>
                      <a:pt x="17" y="47"/>
                      <a:pt x="12" y="63"/>
                    </a:cubicBezTo>
                    <a:cubicBezTo>
                      <a:pt x="13" y="41"/>
                      <a:pt x="9" y="20"/>
                      <a:pt x="0" y="0"/>
                    </a:cubicBezTo>
                    <a:cubicBezTo>
                      <a:pt x="11" y="7"/>
                      <a:pt x="9" y="19"/>
                      <a:pt x="15" y="2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49" name="Freeform 180">
                <a:extLst>
                  <a:ext uri="{FF2B5EF4-FFF2-40B4-BE49-F238E27FC236}">
                    <a16:creationId xmlns:a16="http://schemas.microsoft.com/office/drawing/2014/main" id="{4EA3077D-04AA-D41C-B646-46BE9AAA5B9E}"/>
                  </a:ext>
                </a:extLst>
              </p:cNvPr>
              <p:cNvSpPr/>
              <p:nvPr/>
            </p:nvSpPr>
            <p:spPr bwMode="auto">
              <a:xfrm>
                <a:off x="5694" y="2608"/>
                <a:ext cx="24" cy="48"/>
              </a:xfrm>
              <a:custGeom>
                <a:avLst/>
                <a:gdLst>
                  <a:gd name="T0" fmla="*/ 0 w 21"/>
                  <a:gd name="T1" fmla="*/ 24 h 43"/>
                  <a:gd name="T2" fmla="*/ 5 w 21"/>
                  <a:gd name="T3" fmla="*/ 0 h 43"/>
                  <a:gd name="T4" fmla="*/ 21 w 21"/>
                  <a:gd name="T5" fmla="*/ 36 h 43"/>
                  <a:gd name="T6" fmla="*/ 20 w 21"/>
                  <a:gd name="T7" fmla="*/ 42 h 43"/>
                  <a:gd name="T8" fmla="*/ 17 w 21"/>
                  <a:gd name="T9" fmla="*/ 40 h 43"/>
                  <a:gd name="T10" fmla="*/ 0 w 21"/>
                  <a:gd name="T11" fmla="*/ 24 h 43"/>
                </a:gdLst>
                <a:ahLst/>
                <a:cxnLst>
                  <a:cxn ang="0">
                    <a:pos x="T0" y="T1"/>
                  </a:cxn>
                  <a:cxn ang="0">
                    <a:pos x="T2" y="T3"/>
                  </a:cxn>
                  <a:cxn ang="0">
                    <a:pos x="T4" y="T5"/>
                  </a:cxn>
                  <a:cxn ang="0">
                    <a:pos x="T6" y="T7"/>
                  </a:cxn>
                  <a:cxn ang="0">
                    <a:pos x="T8" y="T9"/>
                  </a:cxn>
                  <a:cxn ang="0">
                    <a:pos x="T10" y="T11"/>
                  </a:cxn>
                </a:cxnLst>
                <a:rect l="0" t="0" r="r" b="b"/>
                <a:pathLst>
                  <a:path w="21" h="43">
                    <a:moveTo>
                      <a:pt x="0" y="24"/>
                    </a:moveTo>
                    <a:cubicBezTo>
                      <a:pt x="4" y="17"/>
                      <a:pt x="1" y="8"/>
                      <a:pt x="5" y="0"/>
                    </a:cubicBezTo>
                    <a:cubicBezTo>
                      <a:pt x="14" y="10"/>
                      <a:pt x="13" y="25"/>
                      <a:pt x="21" y="36"/>
                    </a:cubicBezTo>
                    <a:cubicBezTo>
                      <a:pt x="21" y="38"/>
                      <a:pt x="21" y="40"/>
                      <a:pt x="20" y="42"/>
                    </a:cubicBezTo>
                    <a:cubicBezTo>
                      <a:pt x="19" y="43"/>
                      <a:pt x="17" y="41"/>
                      <a:pt x="17" y="40"/>
                    </a:cubicBezTo>
                    <a:cubicBezTo>
                      <a:pt x="14" y="32"/>
                      <a:pt x="6" y="29"/>
                      <a:pt x="0"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50" name="Freeform 181">
                <a:extLst>
                  <a:ext uri="{FF2B5EF4-FFF2-40B4-BE49-F238E27FC236}">
                    <a16:creationId xmlns:a16="http://schemas.microsoft.com/office/drawing/2014/main" id="{BDB4F5CE-8F25-1B7E-4BF3-EEEB8CE1C020}"/>
                  </a:ext>
                </a:extLst>
              </p:cNvPr>
              <p:cNvSpPr/>
              <p:nvPr/>
            </p:nvSpPr>
            <p:spPr bwMode="auto">
              <a:xfrm>
                <a:off x="5383" y="2425"/>
                <a:ext cx="21" cy="34"/>
              </a:xfrm>
              <a:custGeom>
                <a:avLst/>
                <a:gdLst>
                  <a:gd name="T0" fmla="*/ 16 w 19"/>
                  <a:gd name="T1" fmla="*/ 17 h 30"/>
                  <a:gd name="T2" fmla="*/ 10 w 19"/>
                  <a:gd name="T3" fmla="*/ 30 h 30"/>
                  <a:gd name="T4" fmla="*/ 0 w 19"/>
                  <a:gd name="T5" fmla="*/ 15 h 30"/>
                  <a:gd name="T6" fmla="*/ 2 w 19"/>
                  <a:gd name="T7" fmla="*/ 11 h 30"/>
                  <a:gd name="T8" fmla="*/ 7 w 19"/>
                  <a:gd name="T9" fmla="*/ 1 h 30"/>
                  <a:gd name="T10" fmla="*/ 15 w 19"/>
                  <a:gd name="T11" fmla="*/ 15 h 30"/>
                  <a:gd name="T12" fmla="*/ 16 w 19"/>
                  <a:gd name="T13" fmla="*/ 17 h 30"/>
                </a:gdLst>
                <a:ahLst/>
                <a:cxnLst>
                  <a:cxn ang="0">
                    <a:pos x="T0" y="T1"/>
                  </a:cxn>
                  <a:cxn ang="0">
                    <a:pos x="T2" y="T3"/>
                  </a:cxn>
                  <a:cxn ang="0">
                    <a:pos x="T4" y="T5"/>
                  </a:cxn>
                  <a:cxn ang="0">
                    <a:pos x="T6" y="T7"/>
                  </a:cxn>
                  <a:cxn ang="0">
                    <a:pos x="T8" y="T9"/>
                  </a:cxn>
                  <a:cxn ang="0">
                    <a:pos x="T10" y="T11"/>
                  </a:cxn>
                  <a:cxn ang="0">
                    <a:pos x="T12" y="T13"/>
                  </a:cxn>
                </a:cxnLst>
                <a:rect l="0" t="0" r="r" b="b"/>
                <a:pathLst>
                  <a:path w="19" h="30">
                    <a:moveTo>
                      <a:pt x="16" y="17"/>
                    </a:moveTo>
                    <a:cubicBezTo>
                      <a:pt x="15" y="22"/>
                      <a:pt x="15" y="27"/>
                      <a:pt x="10" y="30"/>
                    </a:cubicBezTo>
                    <a:cubicBezTo>
                      <a:pt x="3" y="28"/>
                      <a:pt x="2" y="21"/>
                      <a:pt x="0" y="15"/>
                    </a:cubicBezTo>
                    <a:cubicBezTo>
                      <a:pt x="1" y="14"/>
                      <a:pt x="1" y="12"/>
                      <a:pt x="2" y="11"/>
                    </a:cubicBezTo>
                    <a:cubicBezTo>
                      <a:pt x="4" y="8"/>
                      <a:pt x="1" y="0"/>
                      <a:pt x="7" y="1"/>
                    </a:cubicBezTo>
                    <a:cubicBezTo>
                      <a:pt x="12" y="2"/>
                      <a:pt x="19" y="6"/>
                      <a:pt x="15" y="15"/>
                    </a:cubicBezTo>
                    <a:cubicBezTo>
                      <a:pt x="15" y="15"/>
                      <a:pt x="16" y="16"/>
                      <a:pt x="16"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51" name="Freeform 182">
                <a:extLst>
                  <a:ext uri="{FF2B5EF4-FFF2-40B4-BE49-F238E27FC236}">
                    <a16:creationId xmlns:a16="http://schemas.microsoft.com/office/drawing/2014/main" id="{1957B084-0872-E434-4FC0-1EED288F0F71}"/>
                  </a:ext>
                </a:extLst>
              </p:cNvPr>
              <p:cNvSpPr/>
              <p:nvPr/>
            </p:nvSpPr>
            <p:spPr bwMode="auto">
              <a:xfrm>
                <a:off x="5512" y="2328"/>
                <a:ext cx="29" cy="34"/>
              </a:xfrm>
              <a:custGeom>
                <a:avLst/>
                <a:gdLst>
                  <a:gd name="T0" fmla="*/ 14 w 25"/>
                  <a:gd name="T1" fmla="*/ 0 h 30"/>
                  <a:gd name="T2" fmla="*/ 20 w 25"/>
                  <a:gd name="T3" fmla="*/ 6 h 30"/>
                  <a:gd name="T4" fmla="*/ 19 w 25"/>
                  <a:gd name="T5" fmla="*/ 13 h 30"/>
                  <a:gd name="T6" fmla="*/ 9 w 25"/>
                  <a:gd name="T7" fmla="*/ 30 h 30"/>
                  <a:gd name="T8" fmla="*/ 8 w 25"/>
                  <a:gd name="T9" fmla="*/ 29 h 30"/>
                  <a:gd name="T10" fmla="*/ 5 w 25"/>
                  <a:gd name="T11" fmla="*/ 15 h 30"/>
                  <a:gd name="T12" fmla="*/ 14 w 25"/>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5" h="30">
                    <a:moveTo>
                      <a:pt x="14" y="0"/>
                    </a:moveTo>
                    <a:cubicBezTo>
                      <a:pt x="16" y="2"/>
                      <a:pt x="17" y="4"/>
                      <a:pt x="20" y="6"/>
                    </a:cubicBezTo>
                    <a:cubicBezTo>
                      <a:pt x="25" y="9"/>
                      <a:pt x="25" y="12"/>
                      <a:pt x="19" y="13"/>
                    </a:cubicBezTo>
                    <a:cubicBezTo>
                      <a:pt x="9" y="15"/>
                      <a:pt x="16" y="26"/>
                      <a:pt x="9" y="30"/>
                    </a:cubicBezTo>
                    <a:cubicBezTo>
                      <a:pt x="9" y="30"/>
                      <a:pt x="8" y="30"/>
                      <a:pt x="8" y="29"/>
                    </a:cubicBezTo>
                    <a:cubicBezTo>
                      <a:pt x="10" y="24"/>
                      <a:pt x="7" y="20"/>
                      <a:pt x="5" y="15"/>
                    </a:cubicBezTo>
                    <a:cubicBezTo>
                      <a:pt x="0" y="2"/>
                      <a:pt x="0" y="2"/>
                      <a:pt x="14"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52" name="Freeform 183">
                <a:extLst>
                  <a:ext uri="{FF2B5EF4-FFF2-40B4-BE49-F238E27FC236}">
                    <a16:creationId xmlns:a16="http://schemas.microsoft.com/office/drawing/2014/main" id="{0529BA4C-A846-05E6-7514-FB0A161B2A77}"/>
                  </a:ext>
                </a:extLst>
              </p:cNvPr>
              <p:cNvSpPr/>
              <p:nvPr/>
            </p:nvSpPr>
            <p:spPr bwMode="auto">
              <a:xfrm>
                <a:off x="5514" y="1714"/>
                <a:ext cx="57" cy="36"/>
              </a:xfrm>
              <a:custGeom>
                <a:avLst/>
                <a:gdLst>
                  <a:gd name="T0" fmla="*/ 1 w 50"/>
                  <a:gd name="T1" fmla="*/ 2 h 31"/>
                  <a:gd name="T2" fmla="*/ 8 w 50"/>
                  <a:gd name="T3" fmla="*/ 0 h 31"/>
                  <a:gd name="T4" fmla="*/ 8 w 50"/>
                  <a:gd name="T5" fmla="*/ 0 h 31"/>
                  <a:gd name="T6" fmla="*/ 35 w 50"/>
                  <a:gd name="T7" fmla="*/ 16 h 31"/>
                  <a:gd name="T8" fmla="*/ 39 w 50"/>
                  <a:gd name="T9" fmla="*/ 14 h 31"/>
                  <a:gd name="T10" fmla="*/ 39 w 50"/>
                  <a:gd name="T11" fmla="*/ 14 h 31"/>
                  <a:gd name="T12" fmla="*/ 50 w 50"/>
                  <a:gd name="T13" fmla="*/ 31 h 31"/>
                  <a:gd name="T14" fmla="*/ 17 w 50"/>
                  <a:gd name="T15" fmla="*/ 11 h 31"/>
                  <a:gd name="T16" fmla="*/ 0 w 50"/>
                  <a:gd name="T17" fmla="*/ 2 h 31"/>
                  <a:gd name="T18" fmla="*/ 1 w 50"/>
                  <a:gd name="T19"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31">
                    <a:moveTo>
                      <a:pt x="1" y="2"/>
                    </a:moveTo>
                    <a:cubicBezTo>
                      <a:pt x="3" y="2"/>
                      <a:pt x="6" y="2"/>
                      <a:pt x="8" y="0"/>
                    </a:cubicBezTo>
                    <a:cubicBezTo>
                      <a:pt x="8" y="0"/>
                      <a:pt x="8" y="0"/>
                      <a:pt x="8" y="0"/>
                    </a:cubicBezTo>
                    <a:cubicBezTo>
                      <a:pt x="17" y="5"/>
                      <a:pt x="26" y="10"/>
                      <a:pt x="35" y="16"/>
                    </a:cubicBezTo>
                    <a:cubicBezTo>
                      <a:pt x="38" y="18"/>
                      <a:pt x="39" y="18"/>
                      <a:pt x="39" y="14"/>
                    </a:cubicBezTo>
                    <a:cubicBezTo>
                      <a:pt x="39" y="14"/>
                      <a:pt x="39" y="14"/>
                      <a:pt x="39" y="14"/>
                    </a:cubicBezTo>
                    <a:cubicBezTo>
                      <a:pt x="46" y="17"/>
                      <a:pt x="46" y="23"/>
                      <a:pt x="50" y="31"/>
                    </a:cubicBezTo>
                    <a:cubicBezTo>
                      <a:pt x="37" y="25"/>
                      <a:pt x="28" y="15"/>
                      <a:pt x="17" y="11"/>
                    </a:cubicBezTo>
                    <a:cubicBezTo>
                      <a:pt x="12" y="8"/>
                      <a:pt x="3" y="11"/>
                      <a:pt x="0" y="2"/>
                    </a:cubicBezTo>
                    <a:lnTo>
                      <a:pt x="1" y="2"/>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53" name="Freeform 184">
                <a:extLst>
                  <a:ext uri="{FF2B5EF4-FFF2-40B4-BE49-F238E27FC236}">
                    <a16:creationId xmlns:a16="http://schemas.microsoft.com/office/drawing/2014/main" id="{2FD3B485-AC18-3458-0960-4B738A6D6E77}"/>
                  </a:ext>
                </a:extLst>
              </p:cNvPr>
              <p:cNvSpPr/>
              <p:nvPr/>
            </p:nvSpPr>
            <p:spPr bwMode="auto">
              <a:xfrm>
                <a:off x="5502" y="2264"/>
                <a:ext cx="35" cy="22"/>
              </a:xfrm>
              <a:custGeom>
                <a:avLst/>
                <a:gdLst>
                  <a:gd name="T0" fmla="*/ 28 w 31"/>
                  <a:gd name="T1" fmla="*/ 3 h 19"/>
                  <a:gd name="T2" fmla="*/ 30 w 31"/>
                  <a:gd name="T3" fmla="*/ 9 h 19"/>
                  <a:gd name="T4" fmla="*/ 17 w 31"/>
                  <a:gd name="T5" fmla="*/ 18 h 19"/>
                  <a:gd name="T6" fmla="*/ 0 w 31"/>
                  <a:gd name="T7" fmla="*/ 12 h 19"/>
                  <a:gd name="T8" fmla="*/ 21 w 31"/>
                  <a:gd name="T9" fmla="*/ 0 h 19"/>
                  <a:gd name="T10" fmla="*/ 28 w 31"/>
                  <a:gd name="T11" fmla="*/ 3 h 19"/>
                </a:gdLst>
                <a:ahLst/>
                <a:cxnLst>
                  <a:cxn ang="0">
                    <a:pos x="T0" y="T1"/>
                  </a:cxn>
                  <a:cxn ang="0">
                    <a:pos x="T2" y="T3"/>
                  </a:cxn>
                  <a:cxn ang="0">
                    <a:pos x="T4" y="T5"/>
                  </a:cxn>
                  <a:cxn ang="0">
                    <a:pos x="T6" y="T7"/>
                  </a:cxn>
                  <a:cxn ang="0">
                    <a:pos x="T8" y="T9"/>
                  </a:cxn>
                  <a:cxn ang="0">
                    <a:pos x="T10" y="T11"/>
                  </a:cxn>
                </a:cxnLst>
                <a:rect l="0" t="0" r="r" b="b"/>
                <a:pathLst>
                  <a:path w="31" h="19">
                    <a:moveTo>
                      <a:pt x="28" y="3"/>
                    </a:moveTo>
                    <a:cubicBezTo>
                      <a:pt x="29" y="5"/>
                      <a:pt x="31" y="7"/>
                      <a:pt x="30" y="9"/>
                    </a:cubicBezTo>
                    <a:cubicBezTo>
                      <a:pt x="25" y="12"/>
                      <a:pt x="22" y="17"/>
                      <a:pt x="17" y="18"/>
                    </a:cubicBezTo>
                    <a:cubicBezTo>
                      <a:pt x="11" y="17"/>
                      <a:pt x="5" y="19"/>
                      <a:pt x="0" y="12"/>
                    </a:cubicBezTo>
                    <a:cubicBezTo>
                      <a:pt x="8" y="10"/>
                      <a:pt x="11" y="0"/>
                      <a:pt x="21" y="0"/>
                    </a:cubicBezTo>
                    <a:cubicBezTo>
                      <a:pt x="23" y="1"/>
                      <a:pt x="26" y="2"/>
                      <a:pt x="28"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54" name="Freeform 185">
                <a:extLst>
                  <a:ext uri="{FF2B5EF4-FFF2-40B4-BE49-F238E27FC236}">
                    <a16:creationId xmlns:a16="http://schemas.microsoft.com/office/drawing/2014/main" id="{4C43D33B-1B5B-1237-9734-B805DD9C4F55}"/>
                  </a:ext>
                </a:extLst>
              </p:cNvPr>
              <p:cNvSpPr/>
              <p:nvPr/>
            </p:nvSpPr>
            <p:spPr bwMode="auto">
              <a:xfrm>
                <a:off x="5477" y="1605"/>
                <a:ext cx="35" cy="46"/>
              </a:xfrm>
              <a:custGeom>
                <a:avLst/>
                <a:gdLst>
                  <a:gd name="T0" fmla="*/ 0 w 31"/>
                  <a:gd name="T1" fmla="*/ 7 h 41"/>
                  <a:gd name="T2" fmla="*/ 5 w 31"/>
                  <a:gd name="T3" fmla="*/ 0 h 41"/>
                  <a:gd name="T4" fmla="*/ 31 w 31"/>
                  <a:gd name="T5" fmla="*/ 41 h 41"/>
                  <a:gd name="T6" fmla="*/ 31 w 31"/>
                  <a:gd name="T7" fmla="*/ 41 h 41"/>
                  <a:gd name="T8" fmla="*/ 0 w 31"/>
                  <a:gd name="T9" fmla="*/ 7 h 41"/>
                </a:gdLst>
                <a:ahLst/>
                <a:cxnLst>
                  <a:cxn ang="0">
                    <a:pos x="T0" y="T1"/>
                  </a:cxn>
                  <a:cxn ang="0">
                    <a:pos x="T2" y="T3"/>
                  </a:cxn>
                  <a:cxn ang="0">
                    <a:pos x="T4" y="T5"/>
                  </a:cxn>
                  <a:cxn ang="0">
                    <a:pos x="T6" y="T7"/>
                  </a:cxn>
                  <a:cxn ang="0">
                    <a:pos x="T8" y="T9"/>
                  </a:cxn>
                </a:cxnLst>
                <a:rect l="0" t="0" r="r" b="b"/>
                <a:pathLst>
                  <a:path w="31" h="41">
                    <a:moveTo>
                      <a:pt x="0" y="7"/>
                    </a:moveTo>
                    <a:cubicBezTo>
                      <a:pt x="5" y="8"/>
                      <a:pt x="3" y="3"/>
                      <a:pt x="5" y="0"/>
                    </a:cubicBezTo>
                    <a:cubicBezTo>
                      <a:pt x="14" y="14"/>
                      <a:pt x="22" y="27"/>
                      <a:pt x="31" y="41"/>
                    </a:cubicBezTo>
                    <a:cubicBezTo>
                      <a:pt x="31" y="41"/>
                      <a:pt x="31" y="41"/>
                      <a:pt x="31" y="41"/>
                    </a:cubicBezTo>
                    <a:cubicBezTo>
                      <a:pt x="17" y="33"/>
                      <a:pt x="9" y="20"/>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55" name="Freeform 186">
                <a:extLst>
                  <a:ext uri="{FF2B5EF4-FFF2-40B4-BE49-F238E27FC236}">
                    <a16:creationId xmlns:a16="http://schemas.microsoft.com/office/drawing/2014/main" id="{C03AE4D0-9453-CFB7-88E3-E9C05BC994F7}"/>
                  </a:ext>
                </a:extLst>
              </p:cNvPr>
              <p:cNvSpPr/>
              <p:nvPr/>
            </p:nvSpPr>
            <p:spPr bwMode="auto">
              <a:xfrm>
                <a:off x="5485" y="2383"/>
                <a:ext cx="32" cy="22"/>
              </a:xfrm>
              <a:custGeom>
                <a:avLst/>
                <a:gdLst>
                  <a:gd name="T0" fmla="*/ 11 w 28"/>
                  <a:gd name="T1" fmla="*/ 19 h 19"/>
                  <a:gd name="T2" fmla="*/ 9 w 28"/>
                  <a:gd name="T3" fmla="*/ 18 h 19"/>
                  <a:gd name="T4" fmla="*/ 0 w 28"/>
                  <a:gd name="T5" fmla="*/ 0 h 19"/>
                  <a:gd name="T6" fmla="*/ 20 w 28"/>
                  <a:gd name="T7" fmla="*/ 2 h 19"/>
                  <a:gd name="T8" fmla="*/ 20 w 28"/>
                  <a:gd name="T9" fmla="*/ 7 h 19"/>
                  <a:gd name="T10" fmla="*/ 11 w 28"/>
                  <a:gd name="T11" fmla="*/ 19 h 19"/>
                </a:gdLst>
                <a:ahLst/>
                <a:cxnLst>
                  <a:cxn ang="0">
                    <a:pos x="T0" y="T1"/>
                  </a:cxn>
                  <a:cxn ang="0">
                    <a:pos x="T2" y="T3"/>
                  </a:cxn>
                  <a:cxn ang="0">
                    <a:pos x="T4" y="T5"/>
                  </a:cxn>
                  <a:cxn ang="0">
                    <a:pos x="T6" y="T7"/>
                  </a:cxn>
                  <a:cxn ang="0">
                    <a:pos x="T8" y="T9"/>
                  </a:cxn>
                  <a:cxn ang="0">
                    <a:pos x="T10" y="T11"/>
                  </a:cxn>
                </a:cxnLst>
                <a:rect l="0" t="0" r="r" b="b"/>
                <a:pathLst>
                  <a:path w="28" h="19">
                    <a:moveTo>
                      <a:pt x="11" y="19"/>
                    </a:moveTo>
                    <a:cubicBezTo>
                      <a:pt x="11" y="19"/>
                      <a:pt x="10" y="19"/>
                      <a:pt x="9" y="18"/>
                    </a:cubicBezTo>
                    <a:cubicBezTo>
                      <a:pt x="4" y="13"/>
                      <a:pt x="5" y="6"/>
                      <a:pt x="0" y="0"/>
                    </a:cubicBezTo>
                    <a:cubicBezTo>
                      <a:pt x="8" y="1"/>
                      <a:pt x="14" y="2"/>
                      <a:pt x="20" y="2"/>
                    </a:cubicBezTo>
                    <a:cubicBezTo>
                      <a:pt x="20" y="4"/>
                      <a:pt x="19" y="6"/>
                      <a:pt x="20" y="7"/>
                    </a:cubicBezTo>
                    <a:cubicBezTo>
                      <a:pt x="28" y="18"/>
                      <a:pt x="20" y="19"/>
                      <a:pt x="11" y="1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56" name="Freeform 187">
                <a:extLst>
                  <a:ext uri="{FF2B5EF4-FFF2-40B4-BE49-F238E27FC236}">
                    <a16:creationId xmlns:a16="http://schemas.microsoft.com/office/drawing/2014/main" id="{EC667CB8-8B43-91E7-FEAF-B8538D1C6063}"/>
                  </a:ext>
                </a:extLst>
              </p:cNvPr>
              <p:cNvSpPr/>
              <p:nvPr/>
            </p:nvSpPr>
            <p:spPr bwMode="auto">
              <a:xfrm>
                <a:off x="5672" y="2620"/>
                <a:ext cx="17" cy="32"/>
              </a:xfrm>
              <a:custGeom>
                <a:avLst/>
                <a:gdLst>
                  <a:gd name="T0" fmla="*/ 14 w 15"/>
                  <a:gd name="T1" fmla="*/ 8 h 28"/>
                  <a:gd name="T2" fmla="*/ 14 w 15"/>
                  <a:gd name="T3" fmla="*/ 10 h 28"/>
                  <a:gd name="T4" fmla="*/ 13 w 15"/>
                  <a:gd name="T5" fmla="*/ 18 h 28"/>
                  <a:gd name="T6" fmla="*/ 11 w 15"/>
                  <a:gd name="T7" fmla="*/ 27 h 28"/>
                  <a:gd name="T8" fmla="*/ 2 w 15"/>
                  <a:gd name="T9" fmla="*/ 20 h 28"/>
                  <a:gd name="T10" fmla="*/ 2 w 15"/>
                  <a:gd name="T11" fmla="*/ 14 h 28"/>
                  <a:gd name="T12" fmla="*/ 4 w 15"/>
                  <a:gd name="T13" fmla="*/ 3 h 28"/>
                  <a:gd name="T14" fmla="*/ 14 w 15"/>
                  <a:gd name="T15" fmla="*/ 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28">
                    <a:moveTo>
                      <a:pt x="14" y="8"/>
                    </a:moveTo>
                    <a:cubicBezTo>
                      <a:pt x="14" y="9"/>
                      <a:pt x="14" y="9"/>
                      <a:pt x="14" y="10"/>
                    </a:cubicBezTo>
                    <a:cubicBezTo>
                      <a:pt x="11" y="12"/>
                      <a:pt x="13" y="15"/>
                      <a:pt x="13" y="18"/>
                    </a:cubicBezTo>
                    <a:cubicBezTo>
                      <a:pt x="14" y="21"/>
                      <a:pt x="15" y="25"/>
                      <a:pt x="11" y="27"/>
                    </a:cubicBezTo>
                    <a:cubicBezTo>
                      <a:pt x="6" y="28"/>
                      <a:pt x="2" y="26"/>
                      <a:pt x="2" y="20"/>
                    </a:cubicBezTo>
                    <a:cubicBezTo>
                      <a:pt x="2" y="18"/>
                      <a:pt x="2" y="16"/>
                      <a:pt x="2" y="14"/>
                    </a:cubicBezTo>
                    <a:cubicBezTo>
                      <a:pt x="2" y="10"/>
                      <a:pt x="0" y="5"/>
                      <a:pt x="4" y="3"/>
                    </a:cubicBezTo>
                    <a:cubicBezTo>
                      <a:pt x="8" y="0"/>
                      <a:pt x="10" y="7"/>
                      <a:pt x="14"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57" name="Freeform 188">
                <a:extLst>
                  <a:ext uri="{FF2B5EF4-FFF2-40B4-BE49-F238E27FC236}">
                    <a16:creationId xmlns:a16="http://schemas.microsoft.com/office/drawing/2014/main" id="{4AB8FF09-4902-18C4-D1E9-E77D49E6104C}"/>
                  </a:ext>
                </a:extLst>
              </p:cNvPr>
              <p:cNvSpPr/>
              <p:nvPr/>
            </p:nvSpPr>
            <p:spPr bwMode="auto">
              <a:xfrm>
                <a:off x="5359" y="2686"/>
                <a:ext cx="20" cy="27"/>
              </a:xfrm>
              <a:custGeom>
                <a:avLst/>
                <a:gdLst>
                  <a:gd name="T0" fmla="*/ 0 w 18"/>
                  <a:gd name="T1" fmla="*/ 15 h 24"/>
                  <a:gd name="T2" fmla="*/ 13 w 18"/>
                  <a:gd name="T3" fmla="*/ 1 h 24"/>
                  <a:gd name="T4" fmla="*/ 16 w 18"/>
                  <a:gd name="T5" fmla="*/ 0 h 24"/>
                  <a:gd name="T6" fmla="*/ 13 w 18"/>
                  <a:gd name="T7" fmla="*/ 14 h 24"/>
                  <a:gd name="T8" fmla="*/ 7 w 18"/>
                  <a:gd name="T9" fmla="*/ 23 h 24"/>
                  <a:gd name="T10" fmla="*/ 0 w 18"/>
                  <a:gd name="T11" fmla="*/ 15 h 24"/>
                </a:gdLst>
                <a:ahLst/>
                <a:cxnLst>
                  <a:cxn ang="0">
                    <a:pos x="T0" y="T1"/>
                  </a:cxn>
                  <a:cxn ang="0">
                    <a:pos x="T2" y="T3"/>
                  </a:cxn>
                  <a:cxn ang="0">
                    <a:pos x="T4" y="T5"/>
                  </a:cxn>
                  <a:cxn ang="0">
                    <a:pos x="T6" y="T7"/>
                  </a:cxn>
                  <a:cxn ang="0">
                    <a:pos x="T8" y="T9"/>
                  </a:cxn>
                  <a:cxn ang="0">
                    <a:pos x="T10" y="T11"/>
                  </a:cxn>
                </a:cxnLst>
                <a:rect l="0" t="0" r="r" b="b"/>
                <a:pathLst>
                  <a:path w="18" h="24">
                    <a:moveTo>
                      <a:pt x="0" y="15"/>
                    </a:moveTo>
                    <a:cubicBezTo>
                      <a:pt x="0" y="6"/>
                      <a:pt x="4" y="2"/>
                      <a:pt x="13" y="1"/>
                    </a:cubicBezTo>
                    <a:cubicBezTo>
                      <a:pt x="14" y="1"/>
                      <a:pt x="15" y="1"/>
                      <a:pt x="16" y="0"/>
                    </a:cubicBezTo>
                    <a:cubicBezTo>
                      <a:pt x="18" y="5"/>
                      <a:pt x="15" y="9"/>
                      <a:pt x="13" y="14"/>
                    </a:cubicBezTo>
                    <a:cubicBezTo>
                      <a:pt x="11" y="17"/>
                      <a:pt x="12" y="23"/>
                      <a:pt x="7" y="23"/>
                    </a:cubicBezTo>
                    <a:cubicBezTo>
                      <a:pt x="3" y="24"/>
                      <a:pt x="3" y="17"/>
                      <a:pt x="0" y="1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58" name="Freeform 189">
                <a:extLst>
                  <a:ext uri="{FF2B5EF4-FFF2-40B4-BE49-F238E27FC236}">
                    <a16:creationId xmlns:a16="http://schemas.microsoft.com/office/drawing/2014/main" id="{2B954853-D6E2-3435-9E1A-7E0140350BFD}"/>
                  </a:ext>
                </a:extLst>
              </p:cNvPr>
              <p:cNvSpPr/>
              <p:nvPr/>
            </p:nvSpPr>
            <p:spPr bwMode="auto">
              <a:xfrm>
                <a:off x="5451" y="2099"/>
                <a:ext cx="49" cy="25"/>
              </a:xfrm>
              <a:custGeom>
                <a:avLst/>
                <a:gdLst>
                  <a:gd name="T0" fmla="*/ 43 w 43"/>
                  <a:gd name="T1" fmla="*/ 22 h 22"/>
                  <a:gd name="T2" fmla="*/ 0 w 43"/>
                  <a:gd name="T3" fmla="*/ 8 h 22"/>
                  <a:gd name="T4" fmla="*/ 43 w 43"/>
                  <a:gd name="T5" fmla="*/ 22 h 22"/>
                </a:gdLst>
                <a:ahLst/>
                <a:cxnLst>
                  <a:cxn ang="0">
                    <a:pos x="T0" y="T1"/>
                  </a:cxn>
                  <a:cxn ang="0">
                    <a:pos x="T2" y="T3"/>
                  </a:cxn>
                  <a:cxn ang="0">
                    <a:pos x="T4" y="T5"/>
                  </a:cxn>
                </a:cxnLst>
                <a:rect l="0" t="0" r="r" b="b"/>
                <a:pathLst>
                  <a:path w="43" h="22">
                    <a:moveTo>
                      <a:pt x="43" y="22"/>
                    </a:moveTo>
                    <a:cubicBezTo>
                      <a:pt x="28" y="13"/>
                      <a:pt x="16" y="8"/>
                      <a:pt x="0" y="8"/>
                    </a:cubicBezTo>
                    <a:cubicBezTo>
                      <a:pt x="16" y="0"/>
                      <a:pt x="34" y="5"/>
                      <a:pt x="43" y="2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59" name="Freeform 190">
                <a:extLst>
                  <a:ext uri="{FF2B5EF4-FFF2-40B4-BE49-F238E27FC236}">
                    <a16:creationId xmlns:a16="http://schemas.microsoft.com/office/drawing/2014/main" id="{CB647272-C3AB-B021-2B43-B931F614E5D3}"/>
                  </a:ext>
                </a:extLst>
              </p:cNvPr>
              <p:cNvSpPr/>
              <p:nvPr/>
            </p:nvSpPr>
            <p:spPr bwMode="auto">
              <a:xfrm>
                <a:off x="5470" y="1705"/>
                <a:ext cx="46" cy="13"/>
              </a:xfrm>
              <a:custGeom>
                <a:avLst/>
                <a:gdLst>
                  <a:gd name="T0" fmla="*/ 39 w 40"/>
                  <a:gd name="T1" fmla="*/ 10 h 11"/>
                  <a:gd name="T2" fmla="*/ 0 w 40"/>
                  <a:gd name="T3" fmla="*/ 3 h 11"/>
                  <a:gd name="T4" fmla="*/ 40 w 40"/>
                  <a:gd name="T5" fmla="*/ 10 h 11"/>
                  <a:gd name="T6" fmla="*/ 39 w 40"/>
                  <a:gd name="T7" fmla="*/ 10 h 11"/>
                </a:gdLst>
                <a:ahLst/>
                <a:cxnLst>
                  <a:cxn ang="0">
                    <a:pos x="T0" y="T1"/>
                  </a:cxn>
                  <a:cxn ang="0">
                    <a:pos x="T2" y="T3"/>
                  </a:cxn>
                  <a:cxn ang="0">
                    <a:pos x="T4" y="T5"/>
                  </a:cxn>
                  <a:cxn ang="0">
                    <a:pos x="T6" y="T7"/>
                  </a:cxn>
                </a:cxnLst>
                <a:rect l="0" t="0" r="r" b="b"/>
                <a:pathLst>
                  <a:path w="40" h="11">
                    <a:moveTo>
                      <a:pt x="39" y="10"/>
                    </a:moveTo>
                    <a:cubicBezTo>
                      <a:pt x="26" y="11"/>
                      <a:pt x="13" y="5"/>
                      <a:pt x="0" y="3"/>
                    </a:cubicBezTo>
                    <a:cubicBezTo>
                      <a:pt x="14" y="0"/>
                      <a:pt x="27" y="6"/>
                      <a:pt x="40" y="10"/>
                    </a:cubicBezTo>
                    <a:lnTo>
                      <a:pt x="39" y="1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60" name="Freeform 191">
                <a:extLst>
                  <a:ext uri="{FF2B5EF4-FFF2-40B4-BE49-F238E27FC236}">
                    <a16:creationId xmlns:a16="http://schemas.microsoft.com/office/drawing/2014/main" id="{2099250E-4A7D-9EC5-B78C-1A7247FD6B92}"/>
                  </a:ext>
                </a:extLst>
              </p:cNvPr>
              <p:cNvSpPr/>
              <p:nvPr/>
            </p:nvSpPr>
            <p:spPr bwMode="auto">
              <a:xfrm>
                <a:off x="5672" y="2451"/>
                <a:ext cx="11" cy="34"/>
              </a:xfrm>
              <a:custGeom>
                <a:avLst/>
                <a:gdLst>
                  <a:gd name="T0" fmla="*/ 0 w 9"/>
                  <a:gd name="T1" fmla="*/ 0 h 30"/>
                  <a:gd name="T2" fmla="*/ 4 w 9"/>
                  <a:gd name="T3" fmla="*/ 30 h 30"/>
                  <a:gd name="T4" fmla="*/ 0 w 9"/>
                  <a:gd name="T5" fmla="*/ 0 h 30"/>
                </a:gdLst>
                <a:ahLst/>
                <a:cxnLst>
                  <a:cxn ang="0">
                    <a:pos x="T0" y="T1"/>
                  </a:cxn>
                  <a:cxn ang="0">
                    <a:pos x="T2" y="T3"/>
                  </a:cxn>
                  <a:cxn ang="0">
                    <a:pos x="T4" y="T5"/>
                  </a:cxn>
                </a:cxnLst>
                <a:rect l="0" t="0" r="r" b="b"/>
                <a:pathLst>
                  <a:path w="9" h="30">
                    <a:moveTo>
                      <a:pt x="0" y="0"/>
                    </a:moveTo>
                    <a:cubicBezTo>
                      <a:pt x="9" y="9"/>
                      <a:pt x="7" y="19"/>
                      <a:pt x="4" y="30"/>
                    </a:cubicBezTo>
                    <a:cubicBezTo>
                      <a:pt x="0" y="20"/>
                      <a:pt x="3" y="9"/>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61" name="Freeform 192">
                <a:extLst>
                  <a:ext uri="{FF2B5EF4-FFF2-40B4-BE49-F238E27FC236}">
                    <a16:creationId xmlns:a16="http://schemas.microsoft.com/office/drawing/2014/main" id="{20AA2774-1F60-C2EF-3584-D2C3F5B0095F}"/>
                  </a:ext>
                </a:extLst>
              </p:cNvPr>
              <p:cNvSpPr/>
              <p:nvPr/>
            </p:nvSpPr>
            <p:spPr bwMode="auto">
              <a:xfrm>
                <a:off x="5454" y="1591"/>
                <a:ext cx="24" cy="21"/>
              </a:xfrm>
              <a:custGeom>
                <a:avLst/>
                <a:gdLst>
                  <a:gd name="T0" fmla="*/ 15 w 21"/>
                  <a:gd name="T1" fmla="*/ 7 h 19"/>
                  <a:gd name="T2" fmla="*/ 20 w 21"/>
                  <a:gd name="T3" fmla="*/ 19 h 19"/>
                  <a:gd name="T4" fmla="*/ 20 w 21"/>
                  <a:gd name="T5" fmla="*/ 19 h 19"/>
                  <a:gd name="T6" fmla="*/ 0 w 21"/>
                  <a:gd name="T7" fmla="*/ 0 h 19"/>
                  <a:gd name="T8" fmla="*/ 0 w 21"/>
                  <a:gd name="T9" fmla="*/ 0 h 19"/>
                  <a:gd name="T10" fmla="*/ 10 w 21"/>
                  <a:gd name="T11" fmla="*/ 2 h 19"/>
                  <a:gd name="T12" fmla="*/ 10 w 21"/>
                  <a:gd name="T13" fmla="*/ 2 h 19"/>
                  <a:gd name="T14" fmla="*/ 15 w 21"/>
                  <a:gd name="T15" fmla="*/ 7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9">
                    <a:moveTo>
                      <a:pt x="15" y="7"/>
                    </a:moveTo>
                    <a:cubicBezTo>
                      <a:pt x="15" y="12"/>
                      <a:pt x="21" y="14"/>
                      <a:pt x="20" y="19"/>
                    </a:cubicBezTo>
                    <a:cubicBezTo>
                      <a:pt x="20" y="19"/>
                      <a:pt x="20" y="19"/>
                      <a:pt x="20" y="19"/>
                    </a:cubicBezTo>
                    <a:cubicBezTo>
                      <a:pt x="10" y="16"/>
                      <a:pt x="4" y="9"/>
                      <a:pt x="0" y="0"/>
                    </a:cubicBezTo>
                    <a:cubicBezTo>
                      <a:pt x="0" y="0"/>
                      <a:pt x="0" y="0"/>
                      <a:pt x="0" y="0"/>
                    </a:cubicBezTo>
                    <a:cubicBezTo>
                      <a:pt x="4" y="1"/>
                      <a:pt x="7" y="1"/>
                      <a:pt x="10" y="2"/>
                    </a:cubicBezTo>
                    <a:cubicBezTo>
                      <a:pt x="10" y="2"/>
                      <a:pt x="10" y="2"/>
                      <a:pt x="10" y="2"/>
                    </a:cubicBezTo>
                    <a:cubicBezTo>
                      <a:pt x="10" y="5"/>
                      <a:pt x="12" y="7"/>
                      <a:pt x="15"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62" name="Freeform 193">
                <a:extLst>
                  <a:ext uri="{FF2B5EF4-FFF2-40B4-BE49-F238E27FC236}">
                    <a16:creationId xmlns:a16="http://schemas.microsoft.com/office/drawing/2014/main" id="{DCA7D180-D89C-3B94-E7E5-693ECCD77701}"/>
                  </a:ext>
                </a:extLst>
              </p:cNvPr>
              <p:cNvSpPr/>
              <p:nvPr/>
            </p:nvSpPr>
            <p:spPr bwMode="auto">
              <a:xfrm>
                <a:off x="5518" y="1631"/>
                <a:ext cx="14" cy="30"/>
              </a:xfrm>
              <a:custGeom>
                <a:avLst/>
                <a:gdLst>
                  <a:gd name="T0" fmla="*/ 5 w 12"/>
                  <a:gd name="T1" fmla="*/ 0 h 27"/>
                  <a:gd name="T2" fmla="*/ 12 w 12"/>
                  <a:gd name="T3" fmla="*/ 27 h 27"/>
                  <a:gd name="T4" fmla="*/ 5 w 12"/>
                  <a:gd name="T5" fmla="*/ 0 h 27"/>
                </a:gdLst>
                <a:ahLst/>
                <a:cxnLst>
                  <a:cxn ang="0">
                    <a:pos x="T0" y="T1"/>
                  </a:cxn>
                  <a:cxn ang="0">
                    <a:pos x="T2" y="T3"/>
                  </a:cxn>
                  <a:cxn ang="0">
                    <a:pos x="T4" y="T5"/>
                  </a:cxn>
                </a:cxnLst>
                <a:rect l="0" t="0" r="r" b="b"/>
                <a:pathLst>
                  <a:path w="12" h="27">
                    <a:moveTo>
                      <a:pt x="5" y="0"/>
                    </a:moveTo>
                    <a:cubicBezTo>
                      <a:pt x="9" y="9"/>
                      <a:pt x="12" y="17"/>
                      <a:pt x="12" y="27"/>
                    </a:cubicBezTo>
                    <a:cubicBezTo>
                      <a:pt x="4" y="19"/>
                      <a:pt x="0" y="12"/>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63" name="Freeform 194">
                <a:extLst>
                  <a:ext uri="{FF2B5EF4-FFF2-40B4-BE49-F238E27FC236}">
                    <a16:creationId xmlns:a16="http://schemas.microsoft.com/office/drawing/2014/main" id="{3504BE46-9EDB-ACA9-55A6-A6821430F05C}"/>
                  </a:ext>
                </a:extLst>
              </p:cNvPr>
              <p:cNvSpPr/>
              <p:nvPr/>
            </p:nvSpPr>
            <p:spPr bwMode="auto">
              <a:xfrm>
                <a:off x="5442" y="2083"/>
                <a:ext cx="24" cy="17"/>
              </a:xfrm>
              <a:custGeom>
                <a:avLst/>
                <a:gdLst>
                  <a:gd name="T0" fmla="*/ 14 w 21"/>
                  <a:gd name="T1" fmla="*/ 3 h 15"/>
                  <a:gd name="T2" fmla="*/ 20 w 21"/>
                  <a:gd name="T3" fmla="*/ 11 h 15"/>
                  <a:gd name="T4" fmla="*/ 10 w 21"/>
                  <a:gd name="T5" fmla="*/ 11 h 15"/>
                  <a:gd name="T6" fmla="*/ 0 w 21"/>
                  <a:gd name="T7" fmla="*/ 6 h 15"/>
                  <a:gd name="T8" fmla="*/ 14 w 21"/>
                  <a:gd name="T9" fmla="*/ 3 h 15"/>
                </a:gdLst>
                <a:ahLst/>
                <a:cxnLst>
                  <a:cxn ang="0">
                    <a:pos x="T0" y="T1"/>
                  </a:cxn>
                  <a:cxn ang="0">
                    <a:pos x="T2" y="T3"/>
                  </a:cxn>
                  <a:cxn ang="0">
                    <a:pos x="T4" y="T5"/>
                  </a:cxn>
                  <a:cxn ang="0">
                    <a:pos x="T6" y="T7"/>
                  </a:cxn>
                  <a:cxn ang="0">
                    <a:pos x="T8" y="T9"/>
                  </a:cxn>
                </a:cxnLst>
                <a:rect l="0" t="0" r="r" b="b"/>
                <a:pathLst>
                  <a:path w="21" h="15">
                    <a:moveTo>
                      <a:pt x="14" y="3"/>
                    </a:moveTo>
                    <a:cubicBezTo>
                      <a:pt x="18" y="4"/>
                      <a:pt x="21" y="7"/>
                      <a:pt x="20" y="11"/>
                    </a:cubicBezTo>
                    <a:cubicBezTo>
                      <a:pt x="18" y="15"/>
                      <a:pt x="14" y="13"/>
                      <a:pt x="10" y="11"/>
                    </a:cubicBezTo>
                    <a:cubicBezTo>
                      <a:pt x="7" y="10"/>
                      <a:pt x="2" y="10"/>
                      <a:pt x="0" y="6"/>
                    </a:cubicBezTo>
                    <a:cubicBezTo>
                      <a:pt x="4" y="0"/>
                      <a:pt x="10" y="10"/>
                      <a:pt x="1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64" name="Freeform 195">
                <a:extLst>
                  <a:ext uri="{FF2B5EF4-FFF2-40B4-BE49-F238E27FC236}">
                    <a16:creationId xmlns:a16="http://schemas.microsoft.com/office/drawing/2014/main" id="{89BEAE38-6ED4-9A8F-C264-56C82DE79960}"/>
                  </a:ext>
                </a:extLst>
              </p:cNvPr>
              <p:cNvSpPr/>
              <p:nvPr/>
            </p:nvSpPr>
            <p:spPr bwMode="auto">
              <a:xfrm>
                <a:off x="5353" y="1549"/>
                <a:ext cx="39" cy="10"/>
              </a:xfrm>
              <a:custGeom>
                <a:avLst/>
                <a:gdLst>
                  <a:gd name="T0" fmla="*/ 34 w 34"/>
                  <a:gd name="T1" fmla="*/ 8 h 9"/>
                  <a:gd name="T2" fmla="*/ 0 w 34"/>
                  <a:gd name="T3" fmla="*/ 2 h 9"/>
                  <a:gd name="T4" fmla="*/ 34 w 34"/>
                  <a:gd name="T5" fmla="*/ 8 h 9"/>
                  <a:gd name="T6" fmla="*/ 34 w 34"/>
                  <a:gd name="T7" fmla="*/ 8 h 9"/>
                </a:gdLst>
                <a:ahLst/>
                <a:cxnLst>
                  <a:cxn ang="0">
                    <a:pos x="T0" y="T1"/>
                  </a:cxn>
                  <a:cxn ang="0">
                    <a:pos x="T2" y="T3"/>
                  </a:cxn>
                  <a:cxn ang="0">
                    <a:pos x="T4" y="T5"/>
                  </a:cxn>
                  <a:cxn ang="0">
                    <a:pos x="T6" y="T7"/>
                  </a:cxn>
                </a:cxnLst>
                <a:rect l="0" t="0" r="r" b="b"/>
                <a:pathLst>
                  <a:path w="34" h="9">
                    <a:moveTo>
                      <a:pt x="34" y="8"/>
                    </a:moveTo>
                    <a:cubicBezTo>
                      <a:pt x="22" y="9"/>
                      <a:pt x="11" y="4"/>
                      <a:pt x="0" y="2"/>
                    </a:cubicBezTo>
                    <a:cubicBezTo>
                      <a:pt x="12" y="0"/>
                      <a:pt x="24" y="0"/>
                      <a:pt x="34" y="8"/>
                    </a:cubicBezTo>
                    <a:cubicBezTo>
                      <a:pt x="34" y="8"/>
                      <a:pt x="34" y="8"/>
                      <a:pt x="34"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65" name="Freeform 196">
                <a:extLst>
                  <a:ext uri="{FF2B5EF4-FFF2-40B4-BE49-F238E27FC236}">
                    <a16:creationId xmlns:a16="http://schemas.microsoft.com/office/drawing/2014/main" id="{9D8184F2-0782-CF78-5550-BCD95EC56EF5}"/>
                  </a:ext>
                </a:extLst>
              </p:cNvPr>
              <p:cNvSpPr/>
              <p:nvPr/>
            </p:nvSpPr>
            <p:spPr bwMode="auto">
              <a:xfrm>
                <a:off x="5480" y="2693"/>
                <a:ext cx="14" cy="18"/>
              </a:xfrm>
              <a:custGeom>
                <a:avLst/>
                <a:gdLst>
                  <a:gd name="T0" fmla="*/ 12 w 12"/>
                  <a:gd name="T1" fmla="*/ 0 h 16"/>
                  <a:gd name="T2" fmla="*/ 12 w 12"/>
                  <a:gd name="T3" fmla="*/ 10 h 16"/>
                  <a:gd name="T4" fmla="*/ 4 w 12"/>
                  <a:gd name="T5" fmla="*/ 15 h 16"/>
                  <a:gd name="T6" fmla="*/ 1 w 12"/>
                  <a:gd name="T7" fmla="*/ 7 h 16"/>
                  <a:gd name="T8" fmla="*/ 12 w 12"/>
                  <a:gd name="T9" fmla="*/ 0 h 16"/>
                </a:gdLst>
                <a:ahLst/>
                <a:cxnLst>
                  <a:cxn ang="0">
                    <a:pos x="T0" y="T1"/>
                  </a:cxn>
                  <a:cxn ang="0">
                    <a:pos x="T2" y="T3"/>
                  </a:cxn>
                  <a:cxn ang="0">
                    <a:pos x="T4" y="T5"/>
                  </a:cxn>
                  <a:cxn ang="0">
                    <a:pos x="T6" y="T7"/>
                  </a:cxn>
                  <a:cxn ang="0">
                    <a:pos x="T8" y="T9"/>
                  </a:cxn>
                </a:cxnLst>
                <a:rect l="0" t="0" r="r" b="b"/>
                <a:pathLst>
                  <a:path w="12" h="16">
                    <a:moveTo>
                      <a:pt x="12" y="0"/>
                    </a:moveTo>
                    <a:cubicBezTo>
                      <a:pt x="12" y="4"/>
                      <a:pt x="12" y="7"/>
                      <a:pt x="12" y="10"/>
                    </a:cubicBezTo>
                    <a:cubicBezTo>
                      <a:pt x="10" y="13"/>
                      <a:pt x="7" y="16"/>
                      <a:pt x="4" y="15"/>
                    </a:cubicBezTo>
                    <a:cubicBezTo>
                      <a:pt x="0" y="14"/>
                      <a:pt x="2" y="10"/>
                      <a:pt x="1" y="7"/>
                    </a:cubicBezTo>
                    <a:cubicBezTo>
                      <a:pt x="4" y="3"/>
                      <a:pt x="6" y="0"/>
                      <a:pt x="1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66" name="Freeform 197">
                <a:extLst>
                  <a:ext uri="{FF2B5EF4-FFF2-40B4-BE49-F238E27FC236}">
                    <a16:creationId xmlns:a16="http://schemas.microsoft.com/office/drawing/2014/main" id="{9B7BFDF7-626E-2014-FEF7-003F16CCACFD}"/>
                  </a:ext>
                </a:extLst>
              </p:cNvPr>
              <p:cNvSpPr/>
              <p:nvPr/>
            </p:nvSpPr>
            <p:spPr bwMode="auto">
              <a:xfrm>
                <a:off x="5643" y="2489"/>
                <a:ext cx="18" cy="22"/>
              </a:xfrm>
              <a:custGeom>
                <a:avLst/>
                <a:gdLst>
                  <a:gd name="T0" fmla="*/ 16 w 16"/>
                  <a:gd name="T1" fmla="*/ 20 h 20"/>
                  <a:gd name="T2" fmla="*/ 0 w 16"/>
                  <a:gd name="T3" fmla="*/ 0 h 20"/>
                  <a:gd name="T4" fmla="*/ 16 w 16"/>
                  <a:gd name="T5" fmla="*/ 20 h 20"/>
                  <a:gd name="T6" fmla="*/ 16 w 16"/>
                  <a:gd name="T7" fmla="*/ 20 h 20"/>
                </a:gdLst>
                <a:ahLst/>
                <a:cxnLst>
                  <a:cxn ang="0">
                    <a:pos x="T0" y="T1"/>
                  </a:cxn>
                  <a:cxn ang="0">
                    <a:pos x="T2" y="T3"/>
                  </a:cxn>
                  <a:cxn ang="0">
                    <a:pos x="T4" y="T5"/>
                  </a:cxn>
                  <a:cxn ang="0">
                    <a:pos x="T6" y="T7"/>
                  </a:cxn>
                </a:cxnLst>
                <a:rect l="0" t="0" r="r" b="b"/>
                <a:pathLst>
                  <a:path w="16" h="20">
                    <a:moveTo>
                      <a:pt x="16" y="20"/>
                    </a:moveTo>
                    <a:cubicBezTo>
                      <a:pt x="5" y="15"/>
                      <a:pt x="1" y="11"/>
                      <a:pt x="0" y="0"/>
                    </a:cubicBezTo>
                    <a:cubicBezTo>
                      <a:pt x="6" y="7"/>
                      <a:pt x="14" y="11"/>
                      <a:pt x="16" y="20"/>
                    </a:cubicBezTo>
                    <a:cubicBezTo>
                      <a:pt x="16" y="20"/>
                      <a:pt x="16" y="20"/>
                      <a:pt x="16"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67" name="Freeform 198">
                <a:extLst>
                  <a:ext uri="{FF2B5EF4-FFF2-40B4-BE49-F238E27FC236}">
                    <a16:creationId xmlns:a16="http://schemas.microsoft.com/office/drawing/2014/main" id="{341F72F1-929D-DDF1-A05A-2D76A0F219F9}"/>
                  </a:ext>
                </a:extLst>
              </p:cNvPr>
              <p:cNvSpPr/>
              <p:nvPr/>
            </p:nvSpPr>
            <p:spPr bwMode="auto">
              <a:xfrm>
                <a:off x="5517" y="2175"/>
                <a:ext cx="19" cy="16"/>
              </a:xfrm>
              <a:custGeom>
                <a:avLst/>
                <a:gdLst>
                  <a:gd name="T0" fmla="*/ 15 w 17"/>
                  <a:gd name="T1" fmla="*/ 14 h 14"/>
                  <a:gd name="T2" fmla="*/ 0 w 17"/>
                  <a:gd name="T3" fmla="*/ 4 h 14"/>
                  <a:gd name="T4" fmla="*/ 15 w 17"/>
                  <a:gd name="T5" fmla="*/ 14 h 14"/>
                </a:gdLst>
                <a:ahLst/>
                <a:cxnLst>
                  <a:cxn ang="0">
                    <a:pos x="T0" y="T1"/>
                  </a:cxn>
                  <a:cxn ang="0">
                    <a:pos x="T2" y="T3"/>
                  </a:cxn>
                  <a:cxn ang="0">
                    <a:pos x="T4" y="T5"/>
                  </a:cxn>
                </a:cxnLst>
                <a:rect l="0" t="0" r="r" b="b"/>
                <a:pathLst>
                  <a:path w="17" h="14">
                    <a:moveTo>
                      <a:pt x="15" y="14"/>
                    </a:moveTo>
                    <a:cubicBezTo>
                      <a:pt x="11" y="11"/>
                      <a:pt x="6" y="8"/>
                      <a:pt x="0" y="4"/>
                    </a:cubicBezTo>
                    <a:cubicBezTo>
                      <a:pt x="12" y="0"/>
                      <a:pt x="17" y="3"/>
                      <a:pt x="15"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68" name="Freeform 199">
                <a:extLst>
                  <a:ext uri="{FF2B5EF4-FFF2-40B4-BE49-F238E27FC236}">
                    <a16:creationId xmlns:a16="http://schemas.microsoft.com/office/drawing/2014/main" id="{E560E7FB-7112-E594-8AC4-C90376C20551}"/>
                  </a:ext>
                </a:extLst>
              </p:cNvPr>
              <p:cNvSpPr/>
              <p:nvPr/>
            </p:nvSpPr>
            <p:spPr bwMode="auto">
              <a:xfrm>
                <a:off x="5723" y="2551"/>
                <a:ext cx="16" cy="18"/>
              </a:xfrm>
              <a:custGeom>
                <a:avLst/>
                <a:gdLst>
                  <a:gd name="T0" fmla="*/ 0 w 14"/>
                  <a:gd name="T1" fmla="*/ 16 h 16"/>
                  <a:gd name="T2" fmla="*/ 7 w 14"/>
                  <a:gd name="T3" fmla="*/ 0 h 16"/>
                  <a:gd name="T4" fmla="*/ 0 w 14"/>
                  <a:gd name="T5" fmla="*/ 16 h 16"/>
                </a:gdLst>
                <a:ahLst/>
                <a:cxnLst>
                  <a:cxn ang="0">
                    <a:pos x="T0" y="T1"/>
                  </a:cxn>
                  <a:cxn ang="0">
                    <a:pos x="T2" y="T3"/>
                  </a:cxn>
                  <a:cxn ang="0">
                    <a:pos x="T4" y="T5"/>
                  </a:cxn>
                </a:cxnLst>
                <a:rect l="0" t="0" r="r" b="b"/>
                <a:pathLst>
                  <a:path w="14" h="16">
                    <a:moveTo>
                      <a:pt x="0" y="16"/>
                    </a:moveTo>
                    <a:cubicBezTo>
                      <a:pt x="0" y="9"/>
                      <a:pt x="4" y="5"/>
                      <a:pt x="7" y="0"/>
                    </a:cubicBezTo>
                    <a:cubicBezTo>
                      <a:pt x="5" y="5"/>
                      <a:pt x="14" y="14"/>
                      <a:pt x="0"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69" name="Freeform 200">
                <a:extLst>
                  <a:ext uri="{FF2B5EF4-FFF2-40B4-BE49-F238E27FC236}">
                    <a16:creationId xmlns:a16="http://schemas.microsoft.com/office/drawing/2014/main" id="{E3E7B024-1966-1CDD-47CE-D1B062495F99}"/>
                  </a:ext>
                </a:extLst>
              </p:cNvPr>
              <p:cNvSpPr/>
              <p:nvPr/>
            </p:nvSpPr>
            <p:spPr bwMode="auto">
              <a:xfrm>
                <a:off x="5463" y="1583"/>
                <a:ext cx="15" cy="16"/>
              </a:xfrm>
              <a:custGeom>
                <a:avLst/>
                <a:gdLst>
                  <a:gd name="T0" fmla="*/ 2 w 13"/>
                  <a:gd name="T1" fmla="*/ 9 h 14"/>
                  <a:gd name="T2" fmla="*/ 4 w 13"/>
                  <a:gd name="T3" fmla="*/ 1 h 14"/>
                  <a:gd name="T4" fmla="*/ 10 w 13"/>
                  <a:gd name="T5" fmla="*/ 7 h 14"/>
                  <a:gd name="T6" fmla="*/ 7 w 13"/>
                  <a:gd name="T7" fmla="*/ 14 h 14"/>
                  <a:gd name="T8" fmla="*/ 7 w 13"/>
                  <a:gd name="T9" fmla="*/ 14 h 14"/>
                  <a:gd name="T10" fmla="*/ 2 w 13"/>
                  <a:gd name="T11" fmla="*/ 9 h 14"/>
                </a:gdLst>
                <a:ahLst/>
                <a:cxnLst>
                  <a:cxn ang="0">
                    <a:pos x="T0" y="T1"/>
                  </a:cxn>
                  <a:cxn ang="0">
                    <a:pos x="T2" y="T3"/>
                  </a:cxn>
                  <a:cxn ang="0">
                    <a:pos x="T4" y="T5"/>
                  </a:cxn>
                  <a:cxn ang="0">
                    <a:pos x="T6" y="T7"/>
                  </a:cxn>
                  <a:cxn ang="0">
                    <a:pos x="T8" y="T9"/>
                  </a:cxn>
                  <a:cxn ang="0">
                    <a:pos x="T10" y="T11"/>
                  </a:cxn>
                </a:cxnLst>
                <a:rect l="0" t="0" r="r" b="b"/>
                <a:pathLst>
                  <a:path w="13" h="14">
                    <a:moveTo>
                      <a:pt x="2" y="9"/>
                    </a:moveTo>
                    <a:cubicBezTo>
                      <a:pt x="3" y="6"/>
                      <a:pt x="0" y="2"/>
                      <a:pt x="4" y="1"/>
                    </a:cubicBezTo>
                    <a:cubicBezTo>
                      <a:pt x="7" y="0"/>
                      <a:pt x="8" y="4"/>
                      <a:pt x="10" y="7"/>
                    </a:cubicBezTo>
                    <a:cubicBezTo>
                      <a:pt x="13" y="10"/>
                      <a:pt x="12" y="13"/>
                      <a:pt x="7" y="14"/>
                    </a:cubicBezTo>
                    <a:cubicBezTo>
                      <a:pt x="7" y="14"/>
                      <a:pt x="7" y="14"/>
                      <a:pt x="7" y="14"/>
                    </a:cubicBezTo>
                    <a:cubicBezTo>
                      <a:pt x="7" y="11"/>
                      <a:pt x="5" y="9"/>
                      <a:pt x="2"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70" name="Freeform 201">
                <a:extLst>
                  <a:ext uri="{FF2B5EF4-FFF2-40B4-BE49-F238E27FC236}">
                    <a16:creationId xmlns:a16="http://schemas.microsoft.com/office/drawing/2014/main" id="{A01522BD-B1E2-2640-20E5-89C29625BB48}"/>
                  </a:ext>
                </a:extLst>
              </p:cNvPr>
              <p:cNvSpPr/>
              <p:nvPr/>
            </p:nvSpPr>
            <p:spPr bwMode="auto">
              <a:xfrm>
                <a:off x="5542" y="2126"/>
                <a:ext cx="7" cy="23"/>
              </a:xfrm>
              <a:custGeom>
                <a:avLst/>
                <a:gdLst>
                  <a:gd name="T0" fmla="*/ 3 w 6"/>
                  <a:gd name="T1" fmla="*/ 20 h 20"/>
                  <a:gd name="T2" fmla="*/ 1 w 6"/>
                  <a:gd name="T3" fmla="*/ 0 h 20"/>
                  <a:gd name="T4" fmla="*/ 3 w 6"/>
                  <a:gd name="T5" fmla="*/ 20 h 20"/>
                </a:gdLst>
                <a:ahLst/>
                <a:cxnLst>
                  <a:cxn ang="0">
                    <a:pos x="T0" y="T1"/>
                  </a:cxn>
                  <a:cxn ang="0">
                    <a:pos x="T2" y="T3"/>
                  </a:cxn>
                  <a:cxn ang="0">
                    <a:pos x="T4" y="T5"/>
                  </a:cxn>
                </a:cxnLst>
                <a:rect l="0" t="0" r="r" b="b"/>
                <a:pathLst>
                  <a:path w="6" h="20">
                    <a:moveTo>
                      <a:pt x="3" y="20"/>
                    </a:moveTo>
                    <a:cubicBezTo>
                      <a:pt x="0" y="12"/>
                      <a:pt x="0" y="7"/>
                      <a:pt x="1" y="0"/>
                    </a:cubicBezTo>
                    <a:cubicBezTo>
                      <a:pt x="6" y="6"/>
                      <a:pt x="6" y="12"/>
                      <a:pt x="3"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71" name="Freeform 202">
                <a:extLst>
                  <a:ext uri="{FF2B5EF4-FFF2-40B4-BE49-F238E27FC236}">
                    <a16:creationId xmlns:a16="http://schemas.microsoft.com/office/drawing/2014/main" id="{3A3DDB30-3CD5-5AC4-DFF7-24977C625914}"/>
                  </a:ext>
                </a:extLst>
              </p:cNvPr>
              <p:cNvSpPr/>
              <p:nvPr/>
            </p:nvSpPr>
            <p:spPr bwMode="auto">
              <a:xfrm>
                <a:off x="5491" y="2154"/>
                <a:ext cx="12" cy="12"/>
              </a:xfrm>
              <a:custGeom>
                <a:avLst/>
                <a:gdLst>
                  <a:gd name="T0" fmla="*/ 0 w 11"/>
                  <a:gd name="T1" fmla="*/ 2 h 10"/>
                  <a:gd name="T2" fmla="*/ 11 w 11"/>
                  <a:gd name="T3" fmla="*/ 7 h 10"/>
                  <a:gd name="T4" fmla="*/ 10 w 11"/>
                  <a:gd name="T5" fmla="*/ 10 h 10"/>
                  <a:gd name="T6" fmla="*/ 0 w 11"/>
                  <a:gd name="T7" fmla="*/ 2 h 10"/>
                </a:gdLst>
                <a:ahLst/>
                <a:cxnLst>
                  <a:cxn ang="0">
                    <a:pos x="T0" y="T1"/>
                  </a:cxn>
                  <a:cxn ang="0">
                    <a:pos x="T2" y="T3"/>
                  </a:cxn>
                  <a:cxn ang="0">
                    <a:pos x="T4" y="T5"/>
                  </a:cxn>
                  <a:cxn ang="0">
                    <a:pos x="T6" y="T7"/>
                  </a:cxn>
                </a:cxnLst>
                <a:rect l="0" t="0" r="r" b="b"/>
                <a:pathLst>
                  <a:path w="11" h="10">
                    <a:moveTo>
                      <a:pt x="0" y="2"/>
                    </a:moveTo>
                    <a:cubicBezTo>
                      <a:pt x="7" y="0"/>
                      <a:pt x="9" y="3"/>
                      <a:pt x="11" y="7"/>
                    </a:cubicBezTo>
                    <a:cubicBezTo>
                      <a:pt x="11" y="8"/>
                      <a:pt x="10" y="10"/>
                      <a:pt x="10" y="10"/>
                    </a:cubicBezTo>
                    <a:cubicBezTo>
                      <a:pt x="4" y="10"/>
                      <a:pt x="3" y="6"/>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72" name="Freeform 203">
                <a:extLst>
                  <a:ext uri="{FF2B5EF4-FFF2-40B4-BE49-F238E27FC236}">
                    <a16:creationId xmlns:a16="http://schemas.microsoft.com/office/drawing/2014/main" id="{FFCEA477-BE58-592B-8547-622CDDA37F6C}"/>
                  </a:ext>
                </a:extLst>
              </p:cNvPr>
              <p:cNvSpPr/>
              <p:nvPr/>
            </p:nvSpPr>
            <p:spPr bwMode="auto">
              <a:xfrm>
                <a:off x="5644" y="2678"/>
                <a:ext cx="14" cy="17"/>
              </a:xfrm>
              <a:custGeom>
                <a:avLst/>
                <a:gdLst>
                  <a:gd name="T0" fmla="*/ 5 w 12"/>
                  <a:gd name="T1" fmla="*/ 0 h 15"/>
                  <a:gd name="T2" fmla="*/ 12 w 12"/>
                  <a:gd name="T3" fmla="*/ 13 h 15"/>
                  <a:gd name="T4" fmla="*/ 12 w 12"/>
                  <a:gd name="T5" fmla="*/ 15 h 15"/>
                  <a:gd name="T6" fmla="*/ 0 w 12"/>
                  <a:gd name="T7" fmla="*/ 14 h 15"/>
                  <a:gd name="T8" fmla="*/ 5 w 12"/>
                  <a:gd name="T9" fmla="*/ 0 h 15"/>
                </a:gdLst>
                <a:ahLst/>
                <a:cxnLst>
                  <a:cxn ang="0">
                    <a:pos x="T0" y="T1"/>
                  </a:cxn>
                  <a:cxn ang="0">
                    <a:pos x="T2" y="T3"/>
                  </a:cxn>
                  <a:cxn ang="0">
                    <a:pos x="T4" y="T5"/>
                  </a:cxn>
                  <a:cxn ang="0">
                    <a:pos x="T6" y="T7"/>
                  </a:cxn>
                  <a:cxn ang="0">
                    <a:pos x="T8" y="T9"/>
                  </a:cxn>
                </a:cxnLst>
                <a:rect l="0" t="0" r="r" b="b"/>
                <a:pathLst>
                  <a:path w="12" h="15">
                    <a:moveTo>
                      <a:pt x="5" y="0"/>
                    </a:moveTo>
                    <a:cubicBezTo>
                      <a:pt x="7" y="4"/>
                      <a:pt x="10" y="9"/>
                      <a:pt x="12" y="13"/>
                    </a:cubicBezTo>
                    <a:cubicBezTo>
                      <a:pt x="12" y="13"/>
                      <a:pt x="12" y="14"/>
                      <a:pt x="12" y="15"/>
                    </a:cubicBezTo>
                    <a:cubicBezTo>
                      <a:pt x="8" y="15"/>
                      <a:pt x="4" y="14"/>
                      <a:pt x="0" y="14"/>
                    </a:cubicBezTo>
                    <a:cubicBezTo>
                      <a:pt x="3" y="10"/>
                      <a:pt x="6" y="6"/>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73" name="Freeform 204">
                <a:extLst>
                  <a:ext uri="{FF2B5EF4-FFF2-40B4-BE49-F238E27FC236}">
                    <a16:creationId xmlns:a16="http://schemas.microsoft.com/office/drawing/2014/main" id="{CA46465D-1352-A112-009D-A61F6094CFEE}"/>
                  </a:ext>
                </a:extLst>
              </p:cNvPr>
              <p:cNvSpPr/>
              <p:nvPr/>
            </p:nvSpPr>
            <p:spPr bwMode="auto">
              <a:xfrm>
                <a:off x="5360" y="1532"/>
                <a:ext cx="18" cy="9"/>
              </a:xfrm>
              <a:custGeom>
                <a:avLst/>
                <a:gdLst>
                  <a:gd name="T0" fmla="*/ 16 w 16"/>
                  <a:gd name="T1" fmla="*/ 8 h 8"/>
                  <a:gd name="T2" fmla="*/ 0 w 16"/>
                  <a:gd name="T3" fmla="*/ 2 h 8"/>
                  <a:gd name="T4" fmla="*/ 16 w 16"/>
                  <a:gd name="T5" fmla="*/ 8 h 8"/>
                </a:gdLst>
                <a:ahLst/>
                <a:cxnLst>
                  <a:cxn ang="0">
                    <a:pos x="T0" y="T1"/>
                  </a:cxn>
                  <a:cxn ang="0">
                    <a:pos x="T2" y="T3"/>
                  </a:cxn>
                  <a:cxn ang="0">
                    <a:pos x="T4" y="T5"/>
                  </a:cxn>
                </a:cxnLst>
                <a:rect l="0" t="0" r="r" b="b"/>
                <a:pathLst>
                  <a:path w="16" h="8">
                    <a:moveTo>
                      <a:pt x="16" y="8"/>
                    </a:moveTo>
                    <a:cubicBezTo>
                      <a:pt x="8" y="8"/>
                      <a:pt x="4" y="5"/>
                      <a:pt x="0" y="2"/>
                    </a:cubicBezTo>
                    <a:cubicBezTo>
                      <a:pt x="6" y="0"/>
                      <a:pt x="10" y="3"/>
                      <a:pt x="16"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74" name="Freeform 205">
                <a:extLst>
                  <a:ext uri="{FF2B5EF4-FFF2-40B4-BE49-F238E27FC236}">
                    <a16:creationId xmlns:a16="http://schemas.microsoft.com/office/drawing/2014/main" id="{441E5E9B-E248-6A52-E2B8-010D431C79E9}"/>
                  </a:ext>
                </a:extLst>
              </p:cNvPr>
              <p:cNvSpPr/>
              <p:nvPr/>
            </p:nvSpPr>
            <p:spPr bwMode="auto">
              <a:xfrm>
                <a:off x="5496" y="1657"/>
                <a:ext cx="11" cy="10"/>
              </a:xfrm>
              <a:custGeom>
                <a:avLst/>
                <a:gdLst>
                  <a:gd name="T0" fmla="*/ 0 w 9"/>
                  <a:gd name="T1" fmla="*/ 0 h 9"/>
                  <a:gd name="T2" fmla="*/ 9 w 9"/>
                  <a:gd name="T3" fmla="*/ 9 h 9"/>
                  <a:gd name="T4" fmla="*/ 0 w 9"/>
                  <a:gd name="T5" fmla="*/ 0 h 9"/>
                </a:gdLst>
                <a:ahLst/>
                <a:cxnLst>
                  <a:cxn ang="0">
                    <a:pos x="T0" y="T1"/>
                  </a:cxn>
                  <a:cxn ang="0">
                    <a:pos x="T2" y="T3"/>
                  </a:cxn>
                  <a:cxn ang="0">
                    <a:pos x="T4" y="T5"/>
                  </a:cxn>
                </a:cxnLst>
                <a:rect l="0" t="0" r="r" b="b"/>
                <a:pathLst>
                  <a:path w="9" h="9">
                    <a:moveTo>
                      <a:pt x="0" y="0"/>
                    </a:moveTo>
                    <a:cubicBezTo>
                      <a:pt x="5" y="1"/>
                      <a:pt x="8" y="3"/>
                      <a:pt x="9" y="9"/>
                    </a:cubicBezTo>
                    <a:cubicBezTo>
                      <a:pt x="3" y="8"/>
                      <a:pt x="1" y="6"/>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75" name="Freeform 206">
                <a:extLst>
                  <a:ext uri="{FF2B5EF4-FFF2-40B4-BE49-F238E27FC236}">
                    <a16:creationId xmlns:a16="http://schemas.microsoft.com/office/drawing/2014/main" id="{50267872-C5B8-C6A5-4345-58D556F30C36}"/>
                  </a:ext>
                </a:extLst>
              </p:cNvPr>
              <p:cNvSpPr/>
              <p:nvPr/>
            </p:nvSpPr>
            <p:spPr bwMode="auto">
              <a:xfrm>
                <a:off x="5697" y="2592"/>
                <a:ext cx="9" cy="12"/>
              </a:xfrm>
              <a:custGeom>
                <a:avLst/>
                <a:gdLst>
                  <a:gd name="T0" fmla="*/ 1 w 8"/>
                  <a:gd name="T1" fmla="*/ 11 h 11"/>
                  <a:gd name="T2" fmla="*/ 8 w 8"/>
                  <a:gd name="T3" fmla="*/ 0 h 11"/>
                  <a:gd name="T4" fmla="*/ 1 w 8"/>
                  <a:gd name="T5" fmla="*/ 11 h 11"/>
                </a:gdLst>
                <a:ahLst/>
                <a:cxnLst>
                  <a:cxn ang="0">
                    <a:pos x="T0" y="T1"/>
                  </a:cxn>
                  <a:cxn ang="0">
                    <a:pos x="T2" y="T3"/>
                  </a:cxn>
                  <a:cxn ang="0">
                    <a:pos x="T4" y="T5"/>
                  </a:cxn>
                </a:cxnLst>
                <a:rect l="0" t="0" r="r" b="b"/>
                <a:pathLst>
                  <a:path w="8" h="11">
                    <a:moveTo>
                      <a:pt x="1" y="11"/>
                    </a:moveTo>
                    <a:cubicBezTo>
                      <a:pt x="2" y="7"/>
                      <a:pt x="0" y="2"/>
                      <a:pt x="8" y="0"/>
                    </a:cubicBezTo>
                    <a:cubicBezTo>
                      <a:pt x="8" y="5"/>
                      <a:pt x="6" y="9"/>
                      <a:pt x="1"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76" name="Freeform 207">
                <a:extLst>
                  <a:ext uri="{FF2B5EF4-FFF2-40B4-BE49-F238E27FC236}">
                    <a16:creationId xmlns:a16="http://schemas.microsoft.com/office/drawing/2014/main" id="{13811F46-4180-C115-31AF-B98321EA2BEB}"/>
                  </a:ext>
                </a:extLst>
              </p:cNvPr>
              <p:cNvSpPr/>
              <p:nvPr/>
            </p:nvSpPr>
            <p:spPr bwMode="auto">
              <a:xfrm>
                <a:off x="5595" y="2460"/>
                <a:ext cx="16" cy="9"/>
              </a:xfrm>
              <a:custGeom>
                <a:avLst/>
                <a:gdLst>
                  <a:gd name="T0" fmla="*/ 0 w 14"/>
                  <a:gd name="T1" fmla="*/ 4 h 8"/>
                  <a:gd name="T2" fmla="*/ 14 w 14"/>
                  <a:gd name="T3" fmla="*/ 4 h 8"/>
                  <a:gd name="T4" fmla="*/ 0 w 14"/>
                  <a:gd name="T5" fmla="*/ 4 h 8"/>
                </a:gdLst>
                <a:ahLst/>
                <a:cxnLst>
                  <a:cxn ang="0">
                    <a:pos x="T0" y="T1"/>
                  </a:cxn>
                  <a:cxn ang="0">
                    <a:pos x="T2" y="T3"/>
                  </a:cxn>
                  <a:cxn ang="0">
                    <a:pos x="T4" y="T5"/>
                  </a:cxn>
                </a:cxnLst>
                <a:rect l="0" t="0" r="r" b="b"/>
                <a:pathLst>
                  <a:path w="14" h="8">
                    <a:moveTo>
                      <a:pt x="0" y="4"/>
                    </a:moveTo>
                    <a:cubicBezTo>
                      <a:pt x="4" y="0"/>
                      <a:pt x="8" y="1"/>
                      <a:pt x="14" y="4"/>
                    </a:cubicBezTo>
                    <a:cubicBezTo>
                      <a:pt x="8" y="8"/>
                      <a:pt x="4" y="3"/>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77" name="Freeform 208">
                <a:extLst>
                  <a:ext uri="{FF2B5EF4-FFF2-40B4-BE49-F238E27FC236}">
                    <a16:creationId xmlns:a16="http://schemas.microsoft.com/office/drawing/2014/main" id="{4AF1737B-7D88-CE68-9844-482ACBC21F70}"/>
                  </a:ext>
                </a:extLst>
              </p:cNvPr>
              <p:cNvSpPr/>
              <p:nvPr/>
            </p:nvSpPr>
            <p:spPr bwMode="auto">
              <a:xfrm>
                <a:off x="5526" y="2469"/>
                <a:ext cx="13" cy="9"/>
              </a:xfrm>
              <a:custGeom>
                <a:avLst/>
                <a:gdLst>
                  <a:gd name="T0" fmla="*/ 3 w 12"/>
                  <a:gd name="T1" fmla="*/ 8 h 8"/>
                  <a:gd name="T2" fmla="*/ 6 w 12"/>
                  <a:gd name="T3" fmla="*/ 2 h 8"/>
                  <a:gd name="T4" fmla="*/ 12 w 12"/>
                  <a:gd name="T5" fmla="*/ 6 h 8"/>
                  <a:gd name="T6" fmla="*/ 12 w 12"/>
                  <a:gd name="T7" fmla="*/ 6 h 8"/>
                  <a:gd name="T8" fmla="*/ 5 w 12"/>
                  <a:gd name="T9" fmla="*/ 8 h 8"/>
                  <a:gd name="T10" fmla="*/ 5 w 12"/>
                  <a:gd name="T11" fmla="*/ 8 h 8"/>
                  <a:gd name="T12" fmla="*/ 3 w 12"/>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2" h="8">
                    <a:moveTo>
                      <a:pt x="3" y="8"/>
                    </a:moveTo>
                    <a:cubicBezTo>
                      <a:pt x="0" y="4"/>
                      <a:pt x="3" y="3"/>
                      <a:pt x="6" y="2"/>
                    </a:cubicBezTo>
                    <a:cubicBezTo>
                      <a:pt x="10" y="0"/>
                      <a:pt x="12" y="2"/>
                      <a:pt x="12" y="6"/>
                    </a:cubicBezTo>
                    <a:cubicBezTo>
                      <a:pt x="12" y="6"/>
                      <a:pt x="12" y="6"/>
                      <a:pt x="12" y="6"/>
                    </a:cubicBezTo>
                    <a:cubicBezTo>
                      <a:pt x="10" y="6"/>
                      <a:pt x="7" y="5"/>
                      <a:pt x="5" y="8"/>
                    </a:cubicBezTo>
                    <a:cubicBezTo>
                      <a:pt x="5" y="8"/>
                      <a:pt x="5" y="8"/>
                      <a:pt x="5" y="8"/>
                    </a:cubicBezTo>
                    <a:cubicBezTo>
                      <a:pt x="4" y="8"/>
                      <a:pt x="3" y="8"/>
                      <a:pt x="3"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78" name="Freeform 209">
                <a:extLst>
                  <a:ext uri="{FF2B5EF4-FFF2-40B4-BE49-F238E27FC236}">
                    <a16:creationId xmlns:a16="http://schemas.microsoft.com/office/drawing/2014/main" id="{7E33D45A-5F6F-B357-AD51-C7CDA36B37B3}"/>
                  </a:ext>
                </a:extLst>
              </p:cNvPr>
              <p:cNvSpPr/>
              <p:nvPr/>
            </p:nvSpPr>
            <p:spPr bwMode="auto">
              <a:xfrm>
                <a:off x="5521" y="2111"/>
                <a:ext cx="8" cy="14"/>
              </a:xfrm>
              <a:custGeom>
                <a:avLst/>
                <a:gdLst>
                  <a:gd name="T0" fmla="*/ 5 w 7"/>
                  <a:gd name="T1" fmla="*/ 0 h 12"/>
                  <a:gd name="T2" fmla="*/ 4 w 7"/>
                  <a:gd name="T3" fmla="*/ 12 h 12"/>
                  <a:gd name="T4" fmla="*/ 5 w 7"/>
                  <a:gd name="T5" fmla="*/ 0 h 12"/>
                </a:gdLst>
                <a:ahLst/>
                <a:cxnLst>
                  <a:cxn ang="0">
                    <a:pos x="T0" y="T1"/>
                  </a:cxn>
                  <a:cxn ang="0">
                    <a:pos x="T2" y="T3"/>
                  </a:cxn>
                  <a:cxn ang="0">
                    <a:pos x="T4" y="T5"/>
                  </a:cxn>
                </a:cxnLst>
                <a:rect l="0" t="0" r="r" b="b"/>
                <a:pathLst>
                  <a:path w="7" h="12">
                    <a:moveTo>
                      <a:pt x="5" y="0"/>
                    </a:moveTo>
                    <a:cubicBezTo>
                      <a:pt x="7" y="4"/>
                      <a:pt x="7" y="8"/>
                      <a:pt x="4" y="12"/>
                    </a:cubicBezTo>
                    <a:cubicBezTo>
                      <a:pt x="0" y="6"/>
                      <a:pt x="5" y="4"/>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79" name="Freeform 210">
                <a:extLst>
                  <a:ext uri="{FF2B5EF4-FFF2-40B4-BE49-F238E27FC236}">
                    <a16:creationId xmlns:a16="http://schemas.microsoft.com/office/drawing/2014/main" id="{F9AFCAC0-C241-8BFF-FBCC-8C3C2CD96A90}"/>
                  </a:ext>
                </a:extLst>
              </p:cNvPr>
              <p:cNvSpPr/>
              <p:nvPr/>
            </p:nvSpPr>
            <p:spPr bwMode="auto">
              <a:xfrm>
                <a:off x="5512" y="1651"/>
                <a:ext cx="7" cy="10"/>
              </a:xfrm>
              <a:custGeom>
                <a:avLst/>
                <a:gdLst>
                  <a:gd name="T0" fmla="*/ 0 w 6"/>
                  <a:gd name="T1" fmla="*/ 0 h 9"/>
                  <a:gd name="T2" fmla="*/ 6 w 6"/>
                  <a:gd name="T3" fmla="*/ 9 h 9"/>
                  <a:gd name="T4" fmla="*/ 0 w 6"/>
                  <a:gd name="T5" fmla="*/ 0 h 9"/>
                </a:gdLst>
                <a:ahLst/>
                <a:cxnLst>
                  <a:cxn ang="0">
                    <a:pos x="T0" y="T1"/>
                  </a:cxn>
                  <a:cxn ang="0">
                    <a:pos x="T2" y="T3"/>
                  </a:cxn>
                  <a:cxn ang="0">
                    <a:pos x="T4" y="T5"/>
                  </a:cxn>
                </a:cxnLst>
                <a:rect l="0" t="0" r="r" b="b"/>
                <a:pathLst>
                  <a:path w="6" h="9">
                    <a:moveTo>
                      <a:pt x="0" y="0"/>
                    </a:moveTo>
                    <a:cubicBezTo>
                      <a:pt x="3" y="2"/>
                      <a:pt x="6" y="3"/>
                      <a:pt x="6" y="9"/>
                    </a:cubicBezTo>
                    <a:cubicBezTo>
                      <a:pt x="0" y="8"/>
                      <a:pt x="0" y="4"/>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80" name="Freeform 211">
                <a:extLst>
                  <a:ext uri="{FF2B5EF4-FFF2-40B4-BE49-F238E27FC236}">
                    <a16:creationId xmlns:a16="http://schemas.microsoft.com/office/drawing/2014/main" id="{767C6FCE-EBEB-0625-EF5C-9201427EBECF}"/>
                  </a:ext>
                </a:extLst>
              </p:cNvPr>
              <p:cNvSpPr/>
              <p:nvPr/>
            </p:nvSpPr>
            <p:spPr bwMode="auto">
              <a:xfrm>
                <a:off x="5455" y="1569"/>
                <a:ext cx="8" cy="8"/>
              </a:xfrm>
              <a:custGeom>
                <a:avLst/>
                <a:gdLst>
                  <a:gd name="T0" fmla="*/ 7 w 7"/>
                  <a:gd name="T1" fmla="*/ 7 h 7"/>
                  <a:gd name="T2" fmla="*/ 0 w 7"/>
                  <a:gd name="T3" fmla="*/ 3 h 7"/>
                  <a:gd name="T4" fmla="*/ 2 w 7"/>
                  <a:gd name="T5" fmla="*/ 0 h 7"/>
                  <a:gd name="T6" fmla="*/ 7 w 7"/>
                  <a:gd name="T7" fmla="*/ 7 h 7"/>
                </a:gdLst>
                <a:ahLst/>
                <a:cxnLst>
                  <a:cxn ang="0">
                    <a:pos x="T0" y="T1"/>
                  </a:cxn>
                  <a:cxn ang="0">
                    <a:pos x="T2" y="T3"/>
                  </a:cxn>
                  <a:cxn ang="0">
                    <a:pos x="T4" y="T5"/>
                  </a:cxn>
                  <a:cxn ang="0">
                    <a:pos x="T6" y="T7"/>
                  </a:cxn>
                </a:cxnLst>
                <a:rect l="0" t="0" r="r" b="b"/>
                <a:pathLst>
                  <a:path w="7" h="7">
                    <a:moveTo>
                      <a:pt x="7" y="7"/>
                    </a:moveTo>
                    <a:cubicBezTo>
                      <a:pt x="4" y="6"/>
                      <a:pt x="1" y="6"/>
                      <a:pt x="0" y="3"/>
                    </a:cubicBezTo>
                    <a:cubicBezTo>
                      <a:pt x="0" y="1"/>
                      <a:pt x="1" y="0"/>
                      <a:pt x="2" y="0"/>
                    </a:cubicBezTo>
                    <a:cubicBezTo>
                      <a:pt x="6" y="1"/>
                      <a:pt x="6" y="4"/>
                      <a:pt x="7"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81" name="Freeform 212">
                <a:extLst>
                  <a:ext uri="{FF2B5EF4-FFF2-40B4-BE49-F238E27FC236}">
                    <a16:creationId xmlns:a16="http://schemas.microsoft.com/office/drawing/2014/main" id="{14AB6533-D57C-0AF9-2533-32CA7CC740E4}"/>
                  </a:ext>
                </a:extLst>
              </p:cNvPr>
              <p:cNvSpPr/>
              <p:nvPr/>
            </p:nvSpPr>
            <p:spPr bwMode="auto">
              <a:xfrm>
                <a:off x="5507" y="2169"/>
                <a:ext cx="7" cy="9"/>
              </a:xfrm>
              <a:custGeom>
                <a:avLst/>
                <a:gdLst>
                  <a:gd name="T0" fmla="*/ 0 w 7"/>
                  <a:gd name="T1" fmla="*/ 4 h 8"/>
                  <a:gd name="T2" fmla="*/ 0 w 7"/>
                  <a:gd name="T3" fmla="*/ 3 h 8"/>
                  <a:gd name="T4" fmla="*/ 6 w 7"/>
                  <a:gd name="T5" fmla="*/ 2 h 8"/>
                  <a:gd name="T6" fmla="*/ 6 w 7"/>
                  <a:gd name="T7" fmla="*/ 5 h 8"/>
                  <a:gd name="T8" fmla="*/ 0 w 7"/>
                  <a:gd name="T9" fmla="*/ 4 h 8"/>
                </a:gdLst>
                <a:ahLst/>
                <a:cxnLst>
                  <a:cxn ang="0">
                    <a:pos x="T0" y="T1"/>
                  </a:cxn>
                  <a:cxn ang="0">
                    <a:pos x="T2" y="T3"/>
                  </a:cxn>
                  <a:cxn ang="0">
                    <a:pos x="T4" y="T5"/>
                  </a:cxn>
                  <a:cxn ang="0">
                    <a:pos x="T6" y="T7"/>
                  </a:cxn>
                  <a:cxn ang="0">
                    <a:pos x="T8" y="T9"/>
                  </a:cxn>
                </a:cxnLst>
                <a:rect l="0" t="0" r="r" b="b"/>
                <a:pathLst>
                  <a:path w="7" h="8">
                    <a:moveTo>
                      <a:pt x="0" y="4"/>
                    </a:moveTo>
                    <a:cubicBezTo>
                      <a:pt x="0" y="4"/>
                      <a:pt x="0" y="3"/>
                      <a:pt x="0" y="3"/>
                    </a:cubicBezTo>
                    <a:cubicBezTo>
                      <a:pt x="1" y="0"/>
                      <a:pt x="3" y="0"/>
                      <a:pt x="6" y="2"/>
                    </a:cubicBezTo>
                    <a:cubicBezTo>
                      <a:pt x="6" y="3"/>
                      <a:pt x="7" y="5"/>
                      <a:pt x="6" y="5"/>
                    </a:cubicBezTo>
                    <a:cubicBezTo>
                      <a:pt x="4" y="8"/>
                      <a:pt x="2" y="5"/>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82" name="Freeform 213">
                <a:extLst>
                  <a:ext uri="{FF2B5EF4-FFF2-40B4-BE49-F238E27FC236}">
                    <a16:creationId xmlns:a16="http://schemas.microsoft.com/office/drawing/2014/main" id="{E59A24B3-8FB4-08F2-F2D2-0A940263463B}"/>
                  </a:ext>
                </a:extLst>
              </p:cNvPr>
              <p:cNvSpPr/>
              <p:nvPr/>
            </p:nvSpPr>
            <p:spPr bwMode="auto">
              <a:xfrm>
                <a:off x="5485" y="1649"/>
                <a:ext cx="8" cy="7"/>
              </a:xfrm>
              <a:custGeom>
                <a:avLst/>
                <a:gdLst>
                  <a:gd name="T0" fmla="*/ 5 w 7"/>
                  <a:gd name="T1" fmla="*/ 0 h 6"/>
                  <a:gd name="T2" fmla="*/ 6 w 7"/>
                  <a:gd name="T3" fmla="*/ 3 h 6"/>
                  <a:gd name="T4" fmla="*/ 4 w 7"/>
                  <a:gd name="T5" fmla="*/ 6 h 6"/>
                  <a:gd name="T6" fmla="*/ 1 w 7"/>
                  <a:gd name="T7" fmla="*/ 3 h 6"/>
                  <a:gd name="T8" fmla="*/ 5 w 7"/>
                  <a:gd name="T9" fmla="*/ 0 h 6"/>
                </a:gdLst>
                <a:ahLst/>
                <a:cxnLst>
                  <a:cxn ang="0">
                    <a:pos x="T0" y="T1"/>
                  </a:cxn>
                  <a:cxn ang="0">
                    <a:pos x="T2" y="T3"/>
                  </a:cxn>
                  <a:cxn ang="0">
                    <a:pos x="T4" y="T5"/>
                  </a:cxn>
                  <a:cxn ang="0">
                    <a:pos x="T6" y="T7"/>
                  </a:cxn>
                  <a:cxn ang="0">
                    <a:pos x="T8" y="T9"/>
                  </a:cxn>
                </a:cxnLst>
                <a:rect l="0" t="0" r="r" b="b"/>
                <a:pathLst>
                  <a:path w="7" h="6">
                    <a:moveTo>
                      <a:pt x="5" y="0"/>
                    </a:moveTo>
                    <a:cubicBezTo>
                      <a:pt x="5" y="0"/>
                      <a:pt x="6" y="2"/>
                      <a:pt x="6" y="3"/>
                    </a:cubicBezTo>
                    <a:cubicBezTo>
                      <a:pt x="7" y="5"/>
                      <a:pt x="6" y="6"/>
                      <a:pt x="4" y="6"/>
                    </a:cubicBezTo>
                    <a:cubicBezTo>
                      <a:pt x="3" y="5"/>
                      <a:pt x="1" y="4"/>
                      <a:pt x="1" y="3"/>
                    </a:cubicBezTo>
                    <a:cubicBezTo>
                      <a:pt x="0" y="1"/>
                      <a:pt x="1" y="1"/>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83" name="Freeform 214">
                <a:extLst>
                  <a:ext uri="{FF2B5EF4-FFF2-40B4-BE49-F238E27FC236}">
                    <a16:creationId xmlns:a16="http://schemas.microsoft.com/office/drawing/2014/main" id="{F0E39A4E-99F4-34D3-CC36-F1B3FD84B584}"/>
                  </a:ext>
                </a:extLst>
              </p:cNvPr>
              <p:cNvSpPr/>
              <p:nvPr/>
            </p:nvSpPr>
            <p:spPr bwMode="auto">
              <a:xfrm>
                <a:off x="5718" y="2569"/>
                <a:ext cx="8" cy="11"/>
              </a:xfrm>
              <a:custGeom>
                <a:avLst/>
                <a:gdLst>
                  <a:gd name="T0" fmla="*/ 0 w 7"/>
                  <a:gd name="T1" fmla="*/ 10 h 10"/>
                  <a:gd name="T2" fmla="*/ 5 w 7"/>
                  <a:gd name="T3" fmla="*/ 0 h 10"/>
                  <a:gd name="T4" fmla="*/ 5 w 7"/>
                  <a:gd name="T5" fmla="*/ 0 h 10"/>
                  <a:gd name="T6" fmla="*/ 0 w 7"/>
                  <a:gd name="T7" fmla="*/ 10 h 10"/>
                </a:gdLst>
                <a:ahLst/>
                <a:cxnLst>
                  <a:cxn ang="0">
                    <a:pos x="T0" y="T1"/>
                  </a:cxn>
                  <a:cxn ang="0">
                    <a:pos x="T2" y="T3"/>
                  </a:cxn>
                  <a:cxn ang="0">
                    <a:pos x="T4" y="T5"/>
                  </a:cxn>
                  <a:cxn ang="0">
                    <a:pos x="T6" y="T7"/>
                  </a:cxn>
                </a:cxnLst>
                <a:rect l="0" t="0" r="r" b="b"/>
                <a:pathLst>
                  <a:path w="7" h="10">
                    <a:moveTo>
                      <a:pt x="0" y="10"/>
                    </a:moveTo>
                    <a:cubicBezTo>
                      <a:pt x="1" y="6"/>
                      <a:pt x="2" y="2"/>
                      <a:pt x="5" y="0"/>
                    </a:cubicBezTo>
                    <a:cubicBezTo>
                      <a:pt x="5" y="0"/>
                      <a:pt x="5" y="0"/>
                      <a:pt x="5" y="0"/>
                    </a:cubicBezTo>
                    <a:cubicBezTo>
                      <a:pt x="5" y="4"/>
                      <a:pt x="7" y="9"/>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84" name="Freeform 215">
                <a:extLst>
                  <a:ext uri="{FF2B5EF4-FFF2-40B4-BE49-F238E27FC236}">
                    <a16:creationId xmlns:a16="http://schemas.microsoft.com/office/drawing/2014/main" id="{BF523C64-5614-8C43-805B-77DA31F9B33F}"/>
                  </a:ext>
                </a:extLst>
              </p:cNvPr>
              <p:cNvSpPr/>
              <p:nvPr/>
            </p:nvSpPr>
            <p:spPr bwMode="auto">
              <a:xfrm>
                <a:off x="5492" y="2679"/>
                <a:ext cx="4" cy="14"/>
              </a:xfrm>
              <a:custGeom>
                <a:avLst/>
                <a:gdLst>
                  <a:gd name="T0" fmla="*/ 3 w 4"/>
                  <a:gd name="T1" fmla="*/ 0 h 12"/>
                  <a:gd name="T2" fmla="*/ 2 w 4"/>
                  <a:gd name="T3" fmla="*/ 12 h 12"/>
                  <a:gd name="T4" fmla="*/ 3 w 4"/>
                  <a:gd name="T5" fmla="*/ 0 h 12"/>
                </a:gdLst>
                <a:ahLst/>
                <a:cxnLst>
                  <a:cxn ang="0">
                    <a:pos x="T0" y="T1"/>
                  </a:cxn>
                  <a:cxn ang="0">
                    <a:pos x="T2" y="T3"/>
                  </a:cxn>
                  <a:cxn ang="0">
                    <a:pos x="T4" y="T5"/>
                  </a:cxn>
                </a:cxnLst>
                <a:rect l="0" t="0" r="r" b="b"/>
                <a:pathLst>
                  <a:path w="4" h="12">
                    <a:moveTo>
                      <a:pt x="3" y="0"/>
                    </a:moveTo>
                    <a:cubicBezTo>
                      <a:pt x="3" y="4"/>
                      <a:pt x="4" y="8"/>
                      <a:pt x="2" y="12"/>
                    </a:cubicBezTo>
                    <a:cubicBezTo>
                      <a:pt x="1" y="8"/>
                      <a:pt x="0" y="4"/>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85" name="Freeform 216">
                <a:extLst>
                  <a:ext uri="{FF2B5EF4-FFF2-40B4-BE49-F238E27FC236}">
                    <a16:creationId xmlns:a16="http://schemas.microsoft.com/office/drawing/2014/main" id="{AD030E31-269A-2195-30AD-25618253D0EB}"/>
                  </a:ext>
                </a:extLst>
              </p:cNvPr>
              <p:cNvSpPr/>
              <p:nvPr/>
            </p:nvSpPr>
            <p:spPr bwMode="auto">
              <a:xfrm>
                <a:off x="5679" y="2492"/>
                <a:ext cx="5" cy="9"/>
              </a:xfrm>
              <a:custGeom>
                <a:avLst/>
                <a:gdLst>
                  <a:gd name="T0" fmla="*/ 2 w 4"/>
                  <a:gd name="T1" fmla="*/ 0 h 8"/>
                  <a:gd name="T2" fmla="*/ 2 w 4"/>
                  <a:gd name="T3" fmla="*/ 8 h 8"/>
                  <a:gd name="T4" fmla="*/ 2 w 4"/>
                  <a:gd name="T5" fmla="*/ 0 h 8"/>
                </a:gdLst>
                <a:ahLst/>
                <a:cxnLst>
                  <a:cxn ang="0">
                    <a:pos x="T0" y="T1"/>
                  </a:cxn>
                  <a:cxn ang="0">
                    <a:pos x="T2" y="T3"/>
                  </a:cxn>
                  <a:cxn ang="0">
                    <a:pos x="T4" y="T5"/>
                  </a:cxn>
                </a:cxnLst>
                <a:rect l="0" t="0" r="r" b="b"/>
                <a:pathLst>
                  <a:path w="4" h="8">
                    <a:moveTo>
                      <a:pt x="2" y="0"/>
                    </a:moveTo>
                    <a:cubicBezTo>
                      <a:pt x="4" y="2"/>
                      <a:pt x="3" y="5"/>
                      <a:pt x="2" y="8"/>
                    </a:cubicBezTo>
                    <a:cubicBezTo>
                      <a:pt x="0" y="5"/>
                      <a:pt x="0" y="3"/>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86" name="Freeform 217">
                <a:extLst>
                  <a:ext uri="{FF2B5EF4-FFF2-40B4-BE49-F238E27FC236}">
                    <a16:creationId xmlns:a16="http://schemas.microsoft.com/office/drawing/2014/main" id="{26068E3D-FE34-49D4-4B12-ED8C60E1D9EB}"/>
                  </a:ext>
                </a:extLst>
              </p:cNvPr>
              <p:cNvSpPr/>
              <p:nvPr/>
            </p:nvSpPr>
            <p:spPr bwMode="auto">
              <a:xfrm>
                <a:off x="5494" y="2093"/>
                <a:ext cx="5" cy="5"/>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0" y="4"/>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87" name="Freeform 218">
                <a:extLst>
                  <a:ext uri="{FF2B5EF4-FFF2-40B4-BE49-F238E27FC236}">
                    <a16:creationId xmlns:a16="http://schemas.microsoft.com/office/drawing/2014/main" id="{CB05EFA7-5FEB-4F3E-8E70-D1FF94EE9149}"/>
                  </a:ext>
                </a:extLst>
              </p:cNvPr>
              <p:cNvSpPr/>
              <p:nvPr/>
            </p:nvSpPr>
            <p:spPr bwMode="auto">
              <a:xfrm>
                <a:off x="5450" y="2077"/>
                <a:ext cx="3" cy="2"/>
              </a:xfrm>
              <a:custGeom>
                <a:avLst/>
                <a:gdLst>
                  <a:gd name="T0" fmla="*/ 1 w 3"/>
                  <a:gd name="T1" fmla="*/ 0 h 2"/>
                  <a:gd name="T2" fmla="*/ 3 w 3"/>
                  <a:gd name="T3" fmla="*/ 1 h 2"/>
                  <a:gd name="T4" fmla="*/ 2 w 3"/>
                  <a:gd name="T5" fmla="*/ 2 h 2"/>
                  <a:gd name="T6" fmla="*/ 0 w 3"/>
                  <a:gd name="T7" fmla="*/ 2 h 2"/>
                  <a:gd name="T8" fmla="*/ 1 w 3"/>
                  <a:gd name="T9" fmla="*/ 0 h 2"/>
                </a:gdLst>
                <a:ahLst/>
                <a:cxnLst>
                  <a:cxn ang="0">
                    <a:pos x="T0" y="T1"/>
                  </a:cxn>
                  <a:cxn ang="0">
                    <a:pos x="T2" y="T3"/>
                  </a:cxn>
                  <a:cxn ang="0">
                    <a:pos x="T4" y="T5"/>
                  </a:cxn>
                  <a:cxn ang="0">
                    <a:pos x="T6" y="T7"/>
                  </a:cxn>
                  <a:cxn ang="0">
                    <a:pos x="T8" y="T9"/>
                  </a:cxn>
                </a:cxnLst>
                <a:rect l="0" t="0" r="r" b="b"/>
                <a:pathLst>
                  <a:path w="3" h="2">
                    <a:moveTo>
                      <a:pt x="1" y="0"/>
                    </a:moveTo>
                    <a:cubicBezTo>
                      <a:pt x="2" y="0"/>
                      <a:pt x="3" y="0"/>
                      <a:pt x="3" y="1"/>
                    </a:cubicBezTo>
                    <a:cubicBezTo>
                      <a:pt x="3" y="1"/>
                      <a:pt x="3" y="2"/>
                      <a:pt x="2" y="2"/>
                    </a:cubicBezTo>
                    <a:cubicBezTo>
                      <a:pt x="2" y="2"/>
                      <a:pt x="1" y="2"/>
                      <a:pt x="0" y="2"/>
                    </a:cubicBezTo>
                    <a:cubicBezTo>
                      <a:pt x="0" y="1"/>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88" name="Freeform 219">
                <a:extLst>
                  <a:ext uri="{FF2B5EF4-FFF2-40B4-BE49-F238E27FC236}">
                    <a16:creationId xmlns:a16="http://schemas.microsoft.com/office/drawing/2014/main" id="{186397AA-0021-62F6-CB88-4CCE4C112CF2}"/>
                  </a:ext>
                </a:extLst>
              </p:cNvPr>
              <p:cNvSpPr/>
              <p:nvPr/>
            </p:nvSpPr>
            <p:spPr bwMode="auto">
              <a:xfrm>
                <a:off x="5513" y="1707"/>
                <a:ext cx="6" cy="4"/>
              </a:xfrm>
              <a:custGeom>
                <a:avLst/>
                <a:gdLst>
                  <a:gd name="T0" fmla="*/ 0 w 5"/>
                  <a:gd name="T1" fmla="*/ 3 h 4"/>
                  <a:gd name="T2" fmla="*/ 1 w 5"/>
                  <a:gd name="T3" fmla="*/ 0 h 4"/>
                  <a:gd name="T4" fmla="*/ 4 w 5"/>
                  <a:gd name="T5" fmla="*/ 2 h 4"/>
                  <a:gd name="T6" fmla="*/ 3 w 5"/>
                  <a:gd name="T7" fmla="*/ 4 h 4"/>
                  <a:gd name="T8" fmla="*/ 0 w 5"/>
                  <a:gd name="T9" fmla="*/ 3 h 4"/>
                </a:gdLst>
                <a:ahLst/>
                <a:cxnLst>
                  <a:cxn ang="0">
                    <a:pos x="T0" y="T1"/>
                  </a:cxn>
                  <a:cxn ang="0">
                    <a:pos x="T2" y="T3"/>
                  </a:cxn>
                  <a:cxn ang="0">
                    <a:pos x="T4" y="T5"/>
                  </a:cxn>
                  <a:cxn ang="0">
                    <a:pos x="T6" y="T7"/>
                  </a:cxn>
                  <a:cxn ang="0">
                    <a:pos x="T8" y="T9"/>
                  </a:cxn>
                </a:cxnLst>
                <a:rect l="0" t="0" r="r" b="b"/>
                <a:pathLst>
                  <a:path w="5" h="4">
                    <a:moveTo>
                      <a:pt x="0" y="3"/>
                    </a:moveTo>
                    <a:cubicBezTo>
                      <a:pt x="0" y="2"/>
                      <a:pt x="1" y="1"/>
                      <a:pt x="1" y="0"/>
                    </a:cubicBezTo>
                    <a:cubicBezTo>
                      <a:pt x="2" y="1"/>
                      <a:pt x="3" y="1"/>
                      <a:pt x="4" y="2"/>
                    </a:cubicBezTo>
                    <a:cubicBezTo>
                      <a:pt x="3" y="3"/>
                      <a:pt x="5" y="4"/>
                      <a:pt x="3" y="4"/>
                    </a:cubicBezTo>
                    <a:cubicBezTo>
                      <a:pt x="2" y="4"/>
                      <a:pt x="1" y="3"/>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89" name="Freeform 220">
                <a:extLst>
                  <a:ext uri="{FF2B5EF4-FFF2-40B4-BE49-F238E27FC236}">
                    <a16:creationId xmlns:a16="http://schemas.microsoft.com/office/drawing/2014/main" id="{5375251E-6D1E-4885-8411-82FF53136036}"/>
                  </a:ext>
                </a:extLst>
              </p:cNvPr>
              <p:cNvSpPr/>
              <p:nvPr/>
            </p:nvSpPr>
            <p:spPr bwMode="auto">
              <a:xfrm>
                <a:off x="5420" y="1600"/>
                <a:ext cx="4"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1" y="0"/>
                      <a:pt x="2" y="0"/>
                      <a:pt x="3" y="1"/>
                    </a:cubicBezTo>
                    <a:cubicBezTo>
                      <a:pt x="3" y="1"/>
                      <a:pt x="2" y="3"/>
                      <a:pt x="2" y="3"/>
                    </a:cubicBezTo>
                    <a:cubicBezTo>
                      <a:pt x="1" y="3"/>
                      <a:pt x="0" y="2"/>
                      <a:pt x="0" y="2"/>
                    </a:cubicBezTo>
                    <a:cubicBezTo>
                      <a:pt x="0" y="1"/>
                      <a:pt x="0"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90" name="Freeform 221">
                <a:extLst>
                  <a:ext uri="{FF2B5EF4-FFF2-40B4-BE49-F238E27FC236}">
                    <a16:creationId xmlns:a16="http://schemas.microsoft.com/office/drawing/2014/main" id="{72758C20-7AB1-E1B0-5F76-0CE5575864B3}"/>
                  </a:ext>
                </a:extLst>
              </p:cNvPr>
              <p:cNvSpPr/>
              <p:nvPr/>
            </p:nvSpPr>
            <p:spPr bwMode="auto">
              <a:xfrm>
                <a:off x="5449" y="1585"/>
                <a:ext cx="5" cy="6"/>
              </a:xfrm>
              <a:custGeom>
                <a:avLst/>
                <a:gdLst>
                  <a:gd name="T0" fmla="*/ 5 w 5"/>
                  <a:gd name="T1" fmla="*/ 5 h 5"/>
                  <a:gd name="T2" fmla="*/ 0 w 5"/>
                  <a:gd name="T3" fmla="*/ 0 h 5"/>
                  <a:gd name="T4" fmla="*/ 1 w 5"/>
                  <a:gd name="T5" fmla="*/ 0 h 5"/>
                  <a:gd name="T6" fmla="*/ 5 w 5"/>
                  <a:gd name="T7" fmla="*/ 5 h 5"/>
                  <a:gd name="T8" fmla="*/ 5 w 5"/>
                  <a:gd name="T9" fmla="*/ 5 h 5"/>
                </a:gdLst>
                <a:ahLst/>
                <a:cxnLst>
                  <a:cxn ang="0">
                    <a:pos x="T0" y="T1"/>
                  </a:cxn>
                  <a:cxn ang="0">
                    <a:pos x="T2" y="T3"/>
                  </a:cxn>
                  <a:cxn ang="0">
                    <a:pos x="T4" y="T5"/>
                  </a:cxn>
                  <a:cxn ang="0">
                    <a:pos x="T6" y="T7"/>
                  </a:cxn>
                  <a:cxn ang="0">
                    <a:pos x="T8" y="T9"/>
                  </a:cxn>
                </a:cxnLst>
                <a:rect l="0" t="0" r="r" b="b"/>
                <a:pathLst>
                  <a:path w="5" h="5">
                    <a:moveTo>
                      <a:pt x="5" y="5"/>
                    </a:moveTo>
                    <a:cubicBezTo>
                      <a:pt x="2" y="5"/>
                      <a:pt x="1" y="3"/>
                      <a:pt x="0" y="0"/>
                    </a:cubicBezTo>
                    <a:cubicBezTo>
                      <a:pt x="0" y="0"/>
                      <a:pt x="1" y="0"/>
                      <a:pt x="1" y="0"/>
                    </a:cubicBezTo>
                    <a:cubicBezTo>
                      <a:pt x="4" y="0"/>
                      <a:pt x="5" y="2"/>
                      <a:pt x="5" y="5"/>
                    </a:cubicBezTo>
                    <a:cubicBezTo>
                      <a:pt x="5" y="5"/>
                      <a:pt x="5" y="5"/>
                      <a:pt x="5"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91" name="Freeform 222">
                <a:extLst>
                  <a:ext uri="{FF2B5EF4-FFF2-40B4-BE49-F238E27FC236}">
                    <a16:creationId xmlns:a16="http://schemas.microsoft.com/office/drawing/2014/main" id="{D32706DA-873D-DA06-6257-5E58CBE9FB43}"/>
                  </a:ext>
                </a:extLst>
              </p:cNvPr>
              <p:cNvSpPr/>
              <p:nvPr/>
            </p:nvSpPr>
            <p:spPr bwMode="auto">
              <a:xfrm>
                <a:off x="5714" y="2580"/>
                <a:ext cx="4" cy="4"/>
              </a:xfrm>
              <a:custGeom>
                <a:avLst/>
                <a:gdLst>
                  <a:gd name="T0" fmla="*/ 3 w 3"/>
                  <a:gd name="T1" fmla="*/ 0 h 3"/>
                  <a:gd name="T2" fmla="*/ 1 w 3"/>
                  <a:gd name="T3" fmla="*/ 3 h 3"/>
                  <a:gd name="T4" fmla="*/ 0 w 3"/>
                  <a:gd name="T5" fmla="*/ 2 h 3"/>
                  <a:gd name="T6" fmla="*/ 3 w 3"/>
                  <a:gd name="T7" fmla="*/ 0 h 3"/>
                </a:gdLst>
                <a:ahLst/>
                <a:cxnLst>
                  <a:cxn ang="0">
                    <a:pos x="T0" y="T1"/>
                  </a:cxn>
                  <a:cxn ang="0">
                    <a:pos x="T2" y="T3"/>
                  </a:cxn>
                  <a:cxn ang="0">
                    <a:pos x="T4" y="T5"/>
                  </a:cxn>
                  <a:cxn ang="0">
                    <a:pos x="T6" y="T7"/>
                  </a:cxn>
                </a:cxnLst>
                <a:rect l="0" t="0" r="r" b="b"/>
                <a:pathLst>
                  <a:path w="3" h="3">
                    <a:moveTo>
                      <a:pt x="3" y="0"/>
                    </a:moveTo>
                    <a:cubicBezTo>
                      <a:pt x="3" y="1"/>
                      <a:pt x="3" y="3"/>
                      <a:pt x="1" y="3"/>
                    </a:cubicBezTo>
                    <a:cubicBezTo>
                      <a:pt x="0" y="3"/>
                      <a:pt x="0" y="3"/>
                      <a:pt x="0" y="2"/>
                    </a:cubicBezTo>
                    <a:cubicBezTo>
                      <a:pt x="0" y="0"/>
                      <a:pt x="2" y="0"/>
                      <a:pt x="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92" name="Freeform 223">
                <a:extLst>
                  <a:ext uri="{FF2B5EF4-FFF2-40B4-BE49-F238E27FC236}">
                    <a16:creationId xmlns:a16="http://schemas.microsoft.com/office/drawing/2014/main" id="{A3F46B10-C956-43BE-7449-168D9556BC38}"/>
                  </a:ext>
                </a:extLst>
              </p:cNvPr>
              <p:cNvSpPr/>
              <p:nvPr/>
            </p:nvSpPr>
            <p:spPr bwMode="auto">
              <a:xfrm>
                <a:off x="5557" y="1725"/>
                <a:ext cx="2" cy="5"/>
              </a:xfrm>
              <a:custGeom>
                <a:avLst/>
                <a:gdLst>
                  <a:gd name="T0" fmla="*/ 2 w 2"/>
                  <a:gd name="T1" fmla="*/ 5 h 5"/>
                  <a:gd name="T2" fmla="*/ 0 w 2"/>
                  <a:gd name="T3" fmla="*/ 0 h 5"/>
                  <a:gd name="T4" fmla="*/ 1 w 2"/>
                  <a:gd name="T5" fmla="*/ 0 h 5"/>
                  <a:gd name="T6" fmla="*/ 2 w 2"/>
                  <a:gd name="T7" fmla="*/ 5 h 5"/>
                </a:gdLst>
                <a:ahLst/>
                <a:cxnLst>
                  <a:cxn ang="0">
                    <a:pos x="T0" y="T1"/>
                  </a:cxn>
                  <a:cxn ang="0">
                    <a:pos x="T2" y="T3"/>
                  </a:cxn>
                  <a:cxn ang="0">
                    <a:pos x="T4" y="T5"/>
                  </a:cxn>
                  <a:cxn ang="0">
                    <a:pos x="T6" y="T7"/>
                  </a:cxn>
                </a:cxnLst>
                <a:rect l="0" t="0" r="r" b="b"/>
                <a:pathLst>
                  <a:path w="2" h="5">
                    <a:moveTo>
                      <a:pt x="2" y="5"/>
                    </a:moveTo>
                    <a:cubicBezTo>
                      <a:pt x="0" y="4"/>
                      <a:pt x="0" y="2"/>
                      <a:pt x="0" y="0"/>
                    </a:cubicBezTo>
                    <a:cubicBezTo>
                      <a:pt x="0" y="0"/>
                      <a:pt x="1" y="0"/>
                      <a:pt x="1" y="0"/>
                    </a:cubicBezTo>
                    <a:cubicBezTo>
                      <a:pt x="2" y="2"/>
                      <a:pt x="2" y="3"/>
                      <a:pt x="2"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93" name="Freeform 224">
                <a:extLst>
                  <a:ext uri="{FF2B5EF4-FFF2-40B4-BE49-F238E27FC236}">
                    <a16:creationId xmlns:a16="http://schemas.microsoft.com/office/drawing/2014/main" id="{23C13E94-7A7D-2254-DC21-6E91F8FF6483}"/>
                  </a:ext>
                </a:extLst>
              </p:cNvPr>
              <p:cNvSpPr/>
              <p:nvPr/>
            </p:nvSpPr>
            <p:spPr bwMode="auto">
              <a:xfrm>
                <a:off x="5658" y="2481"/>
                <a:ext cx="3" cy="5"/>
              </a:xfrm>
              <a:custGeom>
                <a:avLst/>
                <a:gdLst>
                  <a:gd name="T0" fmla="*/ 3 w 3"/>
                  <a:gd name="T1" fmla="*/ 5 h 5"/>
                  <a:gd name="T2" fmla="*/ 1 w 3"/>
                  <a:gd name="T3" fmla="*/ 1 h 5"/>
                  <a:gd name="T4" fmla="*/ 2 w 3"/>
                  <a:gd name="T5" fmla="*/ 0 h 5"/>
                  <a:gd name="T6" fmla="*/ 3 w 3"/>
                  <a:gd name="T7" fmla="*/ 5 h 5"/>
                </a:gdLst>
                <a:ahLst/>
                <a:cxnLst>
                  <a:cxn ang="0">
                    <a:pos x="T0" y="T1"/>
                  </a:cxn>
                  <a:cxn ang="0">
                    <a:pos x="T2" y="T3"/>
                  </a:cxn>
                  <a:cxn ang="0">
                    <a:pos x="T4" y="T5"/>
                  </a:cxn>
                  <a:cxn ang="0">
                    <a:pos x="T6" y="T7"/>
                  </a:cxn>
                </a:cxnLst>
                <a:rect l="0" t="0" r="r" b="b"/>
                <a:pathLst>
                  <a:path w="3" h="5">
                    <a:moveTo>
                      <a:pt x="3" y="5"/>
                    </a:moveTo>
                    <a:cubicBezTo>
                      <a:pt x="1" y="4"/>
                      <a:pt x="0" y="3"/>
                      <a:pt x="1" y="1"/>
                    </a:cubicBezTo>
                    <a:cubicBezTo>
                      <a:pt x="1" y="0"/>
                      <a:pt x="1" y="0"/>
                      <a:pt x="2" y="0"/>
                    </a:cubicBezTo>
                    <a:cubicBezTo>
                      <a:pt x="2" y="2"/>
                      <a:pt x="2" y="4"/>
                      <a:pt x="3"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94" name="Freeform 225">
                <a:extLst>
                  <a:ext uri="{FF2B5EF4-FFF2-40B4-BE49-F238E27FC236}">
                    <a16:creationId xmlns:a16="http://schemas.microsoft.com/office/drawing/2014/main" id="{8C167BE1-533D-5C19-B11A-56C458A6CAA6}"/>
                  </a:ext>
                </a:extLst>
              </p:cNvPr>
              <p:cNvSpPr/>
              <p:nvPr/>
            </p:nvSpPr>
            <p:spPr bwMode="auto">
              <a:xfrm>
                <a:off x="5490" y="2087"/>
                <a:ext cx="1" cy="2"/>
              </a:xfrm>
              <a:custGeom>
                <a:avLst/>
                <a:gdLst>
                  <a:gd name="T0" fmla="*/ 1 w 1"/>
                  <a:gd name="T1" fmla="*/ 0 h 1"/>
                  <a:gd name="T2" fmla="*/ 1 w 1"/>
                  <a:gd name="T3" fmla="*/ 1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1"/>
                      <a:pt x="1" y="1"/>
                    </a:cubicBezTo>
                    <a:cubicBezTo>
                      <a:pt x="1" y="1"/>
                      <a:pt x="1" y="1"/>
                      <a:pt x="0" y="1"/>
                    </a:cubicBezTo>
                    <a:cubicBezTo>
                      <a:pt x="0" y="1"/>
                      <a:pt x="0" y="0"/>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95" name="Freeform 226">
                <a:extLst>
                  <a:ext uri="{FF2B5EF4-FFF2-40B4-BE49-F238E27FC236}">
                    <a16:creationId xmlns:a16="http://schemas.microsoft.com/office/drawing/2014/main" id="{FE69B4F2-471D-53B4-D333-431A3F95C4EE}"/>
                  </a:ext>
                </a:extLst>
              </p:cNvPr>
              <p:cNvSpPr/>
              <p:nvPr/>
            </p:nvSpPr>
            <p:spPr bwMode="auto">
              <a:xfrm>
                <a:off x="5638" y="2684"/>
                <a:ext cx="4" cy="2"/>
              </a:xfrm>
              <a:custGeom>
                <a:avLst/>
                <a:gdLst>
                  <a:gd name="T0" fmla="*/ 0 w 3"/>
                  <a:gd name="T1" fmla="*/ 0 h 2"/>
                  <a:gd name="T2" fmla="*/ 3 w 3"/>
                  <a:gd name="T3" fmla="*/ 1 h 2"/>
                  <a:gd name="T4" fmla="*/ 3 w 3"/>
                  <a:gd name="T5" fmla="*/ 2 h 2"/>
                  <a:gd name="T6" fmla="*/ 0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cubicBezTo>
                      <a:pt x="1" y="1"/>
                      <a:pt x="2" y="1"/>
                      <a:pt x="3" y="1"/>
                    </a:cubicBezTo>
                    <a:cubicBezTo>
                      <a:pt x="3" y="2"/>
                      <a:pt x="3" y="2"/>
                      <a:pt x="3" y="2"/>
                    </a:cubicBezTo>
                    <a:cubicBezTo>
                      <a:pt x="2" y="2"/>
                      <a:pt x="1" y="1"/>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96" name="Freeform 227">
                <a:extLst>
                  <a:ext uri="{FF2B5EF4-FFF2-40B4-BE49-F238E27FC236}">
                    <a16:creationId xmlns:a16="http://schemas.microsoft.com/office/drawing/2014/main" id="{9DA275DD-F3A5-D41B-27A5-1B3F400FA237}"/>
                  </a:ext>
                </a:extLst>
              </p:cNvPr>
              <p:cNvSpPr/>
              <p:nvPr/>
            </p:nvSpPr>
            <p:spPr bwMode="auto">
              <a:xfrm>
                <a:off x="5518" y="1711"/>
                <a:ext cx="6" cy="3"/>
              </a:xfrm>
              <a:custGeom>
                <a:avLst/>
                <a:gdLst>
                  <a:gd name="T0" fmla="*/ 5 w 5"/>
                  <a:gd name="T1" fmla="*/ 3 h 3"/>
                  <a:gd name="T2" fmla="*/ 0 w 5"/>
                  <a:gd name="T3" fmla="*/ 0 h 3"/>
                  <a:gd name="T4" fmla="*/ 5 w 5"/>
                  <a:gd name="T5" fmla="*/ 3 h 3"/>
                </a:gdLst>
                <a:ahLst/>
                <a:cxnLst>
                  <a:cxn ang="0">
                    <a:pos x="T0" y="T1"/>
                  </a:cxn>
                  <a:cxn ang="0">
                    <a:pos x="T2" y="T3"/>
                  </a:cxn>
                  <a:cxn ang="0">
                    <a:pos x="T4" y="T5"/>
                  </a:cxn>
                </a:cxnLst>
                <a:rect l="0" t="0" r="r" b="b"/>
                <a:pathLst>
                  <a:path w="5" h="3">
                    <a:moveTo>
                      <a:pt x="5" y="3"/>
                    </a:moveTo>
                    <a:cubicBezTo>
                      <a:pt x="3" y="3"/>
                      <a:pt x="1" y="2"/>
                      <a:pt x="0" y="0"/>
                    </a:cubicBezTo>
                    <a:cubicBezTo>
                      <a:pt x="2" y="0"/>
                      <a:pt x="4" y="1"/>
                      <a:pt x="5"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97" name="Freeform 228">
                <a:extLst>
                  <a:ext uri="{FF2B5EF4-FFF2-40B4-BE49-F238E27FC236}">
                    <a16:creationId xmlns:a16="http://schemas.microsoft.com/office/drawing/2014/main" id="{B66DC3E2-A65F-798C-7AF2-655ADF258A98}"/>
                  </a:ext>
                </a:extLst>
              </p:cNvPr>
              <p:cNvSpPr/>
              <p:nvPr/>
            </p:nvSpPr>
            <p:spPr bwMode="auto">
              <a:xfrm>
                <a:off x="5511" y="1670"/>
                <a:ext cx="5" cy="3"/>
              </a:xfrm>
              <a:custGeom>
                <a:avLst/>
                <a:gdLst>
                  <a:gd name="T0" fmla="*/ 3 w 4"/>
                  <a:gd name="T1" fmla="*/ 2 h 2"/>
                  <a:gd name="T2" fmla="*/ 0 w 4"/>
                  <a:gd name="T3" fmla="*/ 1 h 2"/>
                  <a:gd name="T4" fmla="*/ 1 w 4"/>
                  <a:gd name="T5" fmla="*/ 0 h 2"/>
                  <a:gd name="T6" fmla="*/ 4 w 4"/>
                  <a:gd name="T7" fmla="*/ 2 h 2"/>
                  <a:gd name="T8" fmla="*/ 3 w 4"/>
                  <a:gd name="T9" fmla="*/ 2 h 2"/>
                </a:gdLst>
                <a:ahLst/>
                <a:cxnLst>
                  <a:cxn ang="0">
                    <a:pos x="T0" y="T1"/>
                  </a:cxn>
                  <a:cxn ang="0">
                    <a:pos x="T2" y="T3"/>
                  </a:cxn>
                  <a:cxn ang="0">
                    <a:pos x="T4" y="T5"/>
                  </a:cxn>
                  <a:cxn ang="0">
                    <a:pos x="T6" y="T7"/>
                  </a:cxn>
                  <a:cxn ang="0">
                    <a:pos x="T8" y="T9"/>
                  </a:cxn>
                </a:cxnLst>
                <a:rect l="0" t="0" r="r" b="b"/>
                <a:pathLst>
                  <a:path w="4" h="2">
                    <a:moveTo>
                      <a:pt x="3" y="2"/>
                    </a:moveTo>
                    <a:cubicBezTo>
                      <a:pt x="2" y="2"/>
                      <a:pt x="1" y="2"/>
                      <a:pt x="0" y="1"/>
                    </a:cubicBezTo>
                    <a:cubicBezTo>
                      <a:pt x="1" y="1"/>
                      <a:pt x="1" y="1"/>
                      <a:pt x="1" y="0"/>
                    </a:cubicBezTo>
                    <a:cubicBezTo>
                      <a:pt x="2" y="1"/>
                      <a:pt x="3" y="2"/>
                      <a:pt x="4" y="2"/>
                    </a:cubicBezTo>
                    <a:cubicBezTo>
                      <a:pt x="4" y="2"/>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98" name="Freeform 229">
                <a:extLst>
                  <a:ext uri="{FF2B5EF4-FFF2-40B4-BE49-F238E27FC236}">
                    <a16:creationId xmlns:a16="http://schemas.microsoft.com/office/drawing/2014/main" id="{EC3E5E9A-33C9-4D0F-47E5-22EA2265B03A}"/>
                  </a:ext>
                </a:extLst>
              </p:cNvPr>
              <p:cNvSpPr/>
              <p:nvPr/>
            </p:nvSpPr>
            <p:spPr bwMode="auto">
              <a:xfrm>
                <a:off x="5527" y="2100"/>
                <a:ext cx="1" cy="1"/>
              </a:xfrm>
              <a:custGeom>
                <a:avLst/>
                <a:gdLst>
                  <a:gd name="T0" fmla="*/ 0 w 1"/>
                  <a:gd name="T1" fmla="*/ 0 h 1"/>
                  <a:gd name="T2" fmla="*/ 1 w 1"/>
                  <a:gd name="T3" fmla="*/ 0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0"/>
                      <a:pt x="1" y="0"/>
                    </a:cubicBezTo>
                    <a:cubicBezTo>
                      <a:pt x="1" y="1"/>
                      <a:pt x="1" y="1"/>
                      <a:pt x="0" y="1"/>
                    </a:cubicBezTo>
                    <a:cubicBezTo>
                      <a:pt x="0" y="1"/>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99" name="Freeform 230">
                <a:extLst>
                  <a:ext uri="{FF2B5EF4-FFF2-40B4-BE49-F238E27FC236}">
                    <a16:creationId xmlns:a16="http://schemas.microsoft.com/office/drawing/2014/main" id="{B9BC2820-0D76-A492-6FB7-CA3C1B26049D}"/>
                  </a:ext>
                </a:extLst>
              </p:cNvPr>
              <p:cNvSpPr/>
              <p:nvPr/>
            </p:nvSpPr>
            <p:spPr bwMode="auto">
              <a:xfrm>
                <a:off x="5652" y="2523"/>
                <a:ext cx="1" cy="2"/>
              </a:xfrm>
              <a:custGeom>
                <a:avLst/>
                <a:gdLst>
                  <a:gd name="T0" fmla="*/ 1 w 1"/>
                  <a:gd name="T1" fmla="*/ 1 h 2"/>
                  <a:gd name="T2" fmla="*/ 1 w 1"/>
                  <a:gd name="T3" fmla="*/ 1 h 2"/>
                  <a:gd name="T4" fmla="*/ 0 w 1"/>
                  <a:gd name="T5" fmla="*/ 2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1"/>
                    </a:cubicBezTo>
                    <a:cubicBezTo>
                      <a:pt x="1" y="2"/>
                      <a:pt x="0" y="1"/>
                      <a:pt x="0" y="2"/>
                    </a:cubicBezTo>
                    <a:cubicBezTo>
                      <a:pt x="0" y="1"/>
                      <a:pt x="0" y="1"/>
                      <a:pt x="0" y="0"/>
                    </a:cubicBezTo>
                    <a:cubicBezTo>
                      <a:pt x="0"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00" name="Freeform 231">
                <a:extLst>
                  <a:ext uri="{FF2B5EF4-FFF2-40B4-BE49-F238E27FC236}">
                    <a16:creationId xmlns:a16="http://schemas.microsoft.com/office/drawing/2014/main" id="{CC2009A3-84D0-6CEE-8817-312BA80586F4}"/>
                  </a:ext>
                </a:extLst>
              </p:cNvPr>
              <p:cNvSpPr/>
              <p:nvPr/>
            </p:nvSpPr>
            <p:spPr bwMode="auto">
              <a:xfrm>
                <a:off x="5457" y="2086"/>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01" name="Freeform 232">
                <a:extLst>
                  <a:ext uri="{FF2B5EF4-FFF2-40B4-BE49-F238E27FC236}">
                    <a16:creationId xmlns:a16="http://schemas.microsoft.com/office/drawing/2014/main" id="{989D8F14-606A-79C2-C3B6-49FCF373A719}"/>
                  </a:ext>
                </a:extLst>
              </p:cNvPr>
              <p:cNvSpPr/>
              <p:nvPr/>
            </p:nvSpPr>
            <p:spPr bwMode="auto">
              <a:xfrm>
                <a:off x="5470" y="1675"/>
                <a:ext cx="1" cy="1"/>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1" y="1"/>
                    </a:cubicBezTo>
                    <a:cubicBezTo>
                      <a:pt x="1"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02" name="Freeform 233">
                <a:extLst>
                  <a:ext uri="{FF2B5EF4-FFF2-40B4-BE49-F238E27FC236}">
                    <a16:creationId xmlns:a16="http://schemas.microsoft.com/office/drawing/2014/main" id="{0373D677-31EA-0489-2457-F1C2F24CC372}"/>
                  </a:ext>
                </a:extLst>
              </p:cNvPr>
              <p:cNvSpPr/>
              <p:nvPr/>
            </p:nvSpPr>
            <p:spPr bwMode="auto">
              <a:xfrm>
                <a:off x="5635" y="268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03" name="Freeform 234">
                <a:extLst>
                  <a:ext uri="{FF2B5EF4-FFF2-40B4-BE49-F238E27FC236}">
                    <a16:creationId xmlns:a16="http://schemas.microsoft.com/office/drawing/2014/main" id="{C36330ED-2C26-2382-3AF2-97C9BC8A39BF}"/>
                  </a:ext>
                </a:extLst>
              </p:cNvPr>
              <p:cNvSpPr/>
              <p:nvPr/>
            </p:nvSpPr>
            <p:spPr bwMode="auto">
              <a:xfrm>
                <a:off x="5647" y="2676"/>
                <a:ext cx="3" cy="2"/>
              </a:xfrm>
              <a:custGeom>
                <a:avLst/>
                <a:gdLst>
                  <a:gd name="T0" fmla="*/ 2 w 2"/>
                  <a:gd name="T1" fmla="*/ 0 h 2"/>
                  <a:gd name="T2" fmla="*/ 2 w 2"/>
                  <a:gd name="T3" fmla="*/ 2 h 2"/>
                  <a:gd name="T4" fmla="*/ 2 w 2"/>
                  <a:gd name="T5" fmla="*/ 0 h 2"/>
                </a:gdLst>
                <a:ahLst/>
                <a:cxnLst>
                  <a:cxn ang="0">
                    <a:pos x="T0" y="T1"/>
                  </a:cxn>
                  <a:cxn ang="0">
                    <a:pos x="T2" y="T3"/>
                  </a:cxn>
                  <a:cxn ang="0">
                    <a:pos x="T4" y="T5"/>
                  </a:cxn>
                </a:cxnLst>
                <a:rect l="0" t="0" r="r" b="b"/>
                <a:pathLst>
                  <a:path w="2" h="2">
                    <a:moveTo>
                      <a:pt x="2" y="0"/>
                    </a:moveTo>
                    <a:cubicBezTo>
                      <a:pt x="2" y="1"/>
                      <a:pt x="2" y="2"/>
                      <a:pt x="2" y="2"/>
                    </a:cubicBezTo>
                    <a:cubicBezTo>
                      <a:pt x="0" y="2"/>
                      <a:pt x="0"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04" name="Freeform 235">
                <a:extLst>
                  <a:ext uri="{FF2B5EF4-FFF2-40B4-BE49-F238E27FC236}">
                    <a16:creationId xmlns:a16="http://schemas.microsoft.com/office/drawing/2014/main" id="{1A749F6F-DFBC-74C5-CDAD-9FB16B2C746A}"/>
                  </a:ext>
                </a:extLst>
              </p:cNvPr>
              <p:cNvSpPr/>
              <p:nvPr/>
            </p:nvSpPr>
            <p:spPr bwMode="auto">
              <a:xfrm>
                <a:off x="5463" y="1577"/>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05" name="Freeform 236">
                <a:extLst>
                  <a:ext uri="{FF2B5EF4-FFF2-40B4-BE49-F238E27FC236}">
                    <a16:creationId xmlns:a16="http://schemas.microsoft.com/office/drawing/2014/main" id="{4E633DDF-9998-7B34-8308-EE6EEC50443F}"/>
                  </a:ext>
                </a:extLst>
              </p:cNvPr>
              <p:cNvSpPr/>
              <p:nvPr/>
            </p:nvSpPr>
            <p:spPr bwMode="auto">
              <a:xfrm>
                <a:off x="5477" y="2701"/>
                <a:ext cx="2" cy="2"/>
              </a:xfrm>
              <a:custGeom>
                <a:avLst/>
                <a:gdLst>
                  <a:gd name="T0" fmla="*/ 2 w 2"/>
                  <a:gd name="T1" fmla="*/ 1 h 2"/>
                  <a:gd name="T2" fmla="*/ 0 w 2"/>
                  <a:gd name="T3" fmla="*/ 0 h 2"/>
                  <a:gd name="T4" fmla="*/ 2 w 2"/>
                  <a:gd name="T5" fmla="*/ 1 h 2"/>
                </a:gdLst>
                <a:ahLst/>
                <a:cxnLst>
                  <a:cxn ang="0">
                    <a:pos x="T0" y="T1"/>
                  </a:cxn>
                  <a:cxn ang="0">
                    <a:pos x="T2" y="T3"/>
                  </a:cxn>
                  <a:cxn ang="0">
                    <a:pos x="T4" y="T5"/>
                  </a:cxn>
                </a:cxnLst>
                <a:rect l="0" t="0" r="r" b="b"/>
                <a:pathLst>
                  <a:path w="2" h="2">
                    <a:moveTo>
                      <a:pt x="2" y="1"/>
                    </a:moveTo>
                    <a:cubicBezTo>
                      <a:pt x="1" y="2"/>
                      <a:pt x="0" y="1"/>
                      <a:pt x="0" y="0"/>
                    </a:cubicBezTo>
                    <a:cubicBezTo>
                      <a:pt x="0" y="0"/>
                      <a:pt x="1" y="1"/>
                      <a:pt x="2"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06" name="Freeform 237">
                <a:extLst>
                  <a:ext uri="{FF2B5EF4-FFF2-40B4-BE49-F238E27FC236}">
                    <a16:creationId xmlns:a16="http://schemas.microsoft.com/office/drawing/2014/main" id="{26847E43-46D8-5DA9-6DCD-24909B2F6237}"/>
                  </a:ext>
                </a:extLst>
              </p:cNvPr>
              <p:cNvSpPr/>
              <p:nvPr/>
            </p:nvSpPr>
            <p:spPr bwMode="auto">
              <a:xfrm>
                <a:off x="5636" y="2681"/>
                <a:ext cx="2" cy="3"/>
              </a:xfrm>
              <a:custGeom>
                <a:avLst/>
                <a:gdLst>
                  <a:gd name="T0" fmla="*/ 0 w 2"/>
                  <a:gd name="T1" fmla="*/ 0 h 2"/>
                  <a:gd name="T2" fmla="*/ 2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1" y="1"/>
                      <a:pt x="2" y="2"/>
                      <a:pt x="2" y="2"/>
                    </a:cubicBezTo>
                    <a:cubicBezTo>
                      <a:pt x="2" y="2"/>
                      <a:pt x="2" y="2"/>
                      <a:pt x="2" y="2"/>
                    </a:cubicBezTo>
                    <a:cubicBezTo>
                      <a:pt x="1" y="2"/>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07" name="Freeform 238">
                <a:extLst>
                  <a:ext uri="{FF2B5EF4-FFF2-40B4-BE49-F238E27FC236}">
                    <a16:creationId xmlns:a16="http://schemas.microsoft.com/office/drawing/2014/main" id="{560F1DBA-39AD-7EBF-7E93-3113532F352B}"/>
                  </a:ext>
                </a:extLst>
              </p:cNvPr>
              <p:cNvSpPr/>
              <p:nvPr/>
            </p:nvSpPr>
            <p:spPr bwMode="auto">
              <a:xfrm>
                <a:off x="5237" y="2571"/>
                <a:ext cx="42" cy="195"/>
              </a:xfrm>
              <a:custGeom>
                <a:avLst/>
                <a:gdLst>
                  <a:gd name="T0" fmla="*/ 7 w 37"/>
                  <a:gd name="T1" fmla="*/ 0 h 172"/>
                  <a:gd name="T2" fmla="*/ 27 w 37"/>
                  <a:gd name="T3" fmla="*/ 2 h 172"/>
                  <a:gd name="T4" fmla="*/ 32 w 37"/>
                  <a:gd name="T5" fmla="*/ 11 h 172"/>
                  <a:gd name="T6" fmla="*/ 19 w 37"/>
                  <a:gd name="T7" fmla="*/ 29 h 172"/>
                  <a:gd name="T8" fmla="*/ 34 w 37"/>
                  <a:gd name="T9" fmla="*/ 141 h 172"/>
                  <a:gd name="T10" fmla="*/ 28 w 37"/>
                  <a:gd name="T11" fmla="*/ 150 h 172"/>
                  <a:gd name="T12" fmla="*/ 37 w 37"/>
                  <a:gd name="T13" fmla="*/ 170 h 172"/>
                  <a:gd name="T14" fmla="*/ 19 w 37"/>
                  <a:gd name="T15" fmla="*/ 172 h 172"/>
                  <a:gd name="T16" fmla="*/ 8 w 37"/>
                  <a:gd name="T17" fmla="*/ 74 h 172"/>
                  <a:gd name="T18" fmla="*/ 8 w 37"/>
                  <a:gd name="T19" fmla="*/ 74 h 172"/>
                  <a:gd name="T20" fmla="*/ 7 w 37"/>
                  <a:gd name="T21" fmla="*/ 59 h 172"/>
                  <a:gd name="T22" fmla="*/ 6 w 37"/>
                  <a:gd name="T23" fmla="*/ 53 h 172"/>
                  <a:gd name="T24" fmla="*/ 5 w 37"/>
                  <a:gd name="T25" fmla="*/ 39 h 172"/>
                  <a:gd name="T26" fmla="*/ 3 w 37"/>
                  <a:gd name="T27" fmla="*/ 22 h 172"/>
                  <a:gd name="T28" fmla="*/ 12 w 37"/>
                  <a:gd name="T29" fmla="*/ 14 h 172"/>
                  <a:gd name="T30" fmla="*/ 0 w 37"/>
                  <a:gd name="T31" fmla="*/ 7 h 172"/>
                  <a:gd name="T32" fmla="*/ 7 w 37"/>
                  <a:gd name="T33"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172">
                    <a:moveTo>
                      <a:pt x="7" y="0"/>
                    </a:moveTo>
                    <a:cubicBezTo>
                      <a:pt x="14" y="3"/>
                      <a:pt x="21" y="2"/>
                      <a:pt x="27" y="2"/>
                    </a:cubicBezTo>
                    <a:cubicBezTo>
                      <a:pt x="35" y="3"/>
                      <a:pt x="33" y="7"/>
                      <a:pt x="32" y="11"/>
                    </a:cubicBezTo>
                    <a:cubicBezTo>
                      <a:pt x="18" y="10"/>
                      <a:pt x="17" y="17"/>
                      <a:pt x="19" y="29"/>
                    </a:cubicBezTo>
                    <a:cubicBezTo>
                      <a:pt x="25" y="66"/>
                      <a:pt x="29" y="103"/>
                      <a:pt x="34" y="141"/>
                    </a:cubicBezTo>
                    <a:cubicBezTo>
                      <a:pt x="27" y="140"/>
                      <a:pt x="26" y="144"/>
                      <a:pt x="28" y="150"/>
                    </a:cubicBezTo>
                    <a:cubicBezTo>
                      <a:pt x="30" y="157"/>
                      <a:pt x="36" y="162"/>
                      <a:pt x="37" y="170"/>
                    </a:cubicBezTo>
                    <a:cubicBezTo>
                      <a:pt x="30" y="167"/>
                      <a:pt x="25" y="172"/>
                      <a:pt x="19" y="172"/>
                    </a:cubicBezTo>
                    <a:cubicBezTo>
                      <a:pt x="16" y="139"/>
                      <a:pt x="14" y="106"/>
                      <a:pt x="8" y="74"/>
                    </a:cubicBezTo>
                    <a:cubicBezTo>
                      <a:pt x="8" y="74"/>
                      <a:pt x="8" y="74"/>
                      <a:pt x="8" y="74"/>
                    </a:cubicBezTo>
                    <a:cubicBezTo>
                      <a:pt x="7" y="69"/>
                      <a:pt x="7" y="64"/>
                      <a:pt x="7" y="59"/>
                    </a:cubicBezTo>
                    <a:cubicBezTo>
                      <a:pt x="8" y="57"/>
                      <a:pt x="8" y="55"/>
                      <a:pt x="6" y="53"/>
                    </a:cubicBezTo>
                    <a:cubicBezTo>
                      <a:pt x="5" y="48"/>
                      <a:pt x="5" y="44"/>
                      <a:pt x="5" y="39"/>
                    </a:cubicBezTo>
                    <a:cubicBezTo>
                      <a:pt x="7" y="33"/>
                      <a:pt x="6" y="28"/>
                      <a:pt x="3" y="22"/>
                    </a:cubicBezTo>
                    <a:cubicBezTo>
                      <a:pt x="6" y="19"/>
                      <a:pt x="12" y="18"/>
                      <a:pt x="12" y="14"/>
                    </a:cubicBezTo>
                    <a:cubicBezTo>
                      <a:pt x="11" y="8"/>
                      <a:pt x="4" y="9"/>
                      <a:pt x="0" y="7"/>
                    </a:cubicBezTo>
                    <a:cubicBezTo>
                      <a:pt x="1" y="3"/>
                      <a:pt x="5" y="2"/>
                      <a:pt x="7"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08" name="Freeform 239">
                <a:extLst>
                  <a:ext uri="{FF2B5EF4-FFF2-40B4-BE49-F238E27FC236}">
                    <a16:creationId xmlns:a16="http://schemas.microsoft.com/office/drawing/2014/main" id="{98930519-287B-60A6-0241-9A3DC15690BA}"/>
                  </a:ext>
                </a:extLst>
              </p:cNvPr>
              <p:cNvSpPr/>
              <p:nvPr/>
            </p:nvSpPr>
            <p:spPr bwMode="auto">
              <a:xfrm>
                <a:off x="5244" y="2885"/>
                <a:ext cx="46" cy="71"/>
              </a:xfrm>
              <a:custGeom>
                <a:avLst/>
                <a:gdLst>
                  <a:gd name="T0" fmla="*/ 11 w 40"/>
                  <a:gd name="T1" fmla="*/ 0 h 62"/>
                  <a:gd name="T2" fmla="*/ 26 w 40"/>
                  <a:gd name="T3" fmla="*/ 11 h 62"/>
                  <a:gd name="T4" fmla="*/ 21 w 40"/>
                  <a:gd name="T5" fmla="*/ 20 h 62"/>
                  <a:gd name="T6" fmla="*/ 29 w 40"/>
                  <a:gd name="T7" fmla="*/ 33 h 62"/>
                  <a:gd name="T8" fmla="*/ 35 w 40"/>
                  <a:gd name="T9" fmla="*/ 45 h 62"/>
                  <a:gd name="T10" fmla="*/ 33 w 40"/>
                  <a:gd name="T11" fmla="*/ 59 h 62"/>
                  <a:gd name="T12" fmla="*/ 28 w 40"/>
                  <a:gd name="T13" fmla="*/ 62 h 62"/>
                  <a:gd name="T14" fmla="*/ 26 w 40"/>
                  <a:gd name="T15" fmla="*/ 51 h 62"/>
                  <a:gd name="T16" fmla="*/ 16 w 40"/>
                  <a:gd name="T17" fmla="*/ 40 h 62"/>
                  <a:gd name="T18" fmla="*/ 10 w 40"/>
                  <a:gd name="T19" fmla="*/ 35 h 62"/>
                  <a:gd name="T20" fmla="*/ 6 w 40"/>
                  <a:gd name="T21" fmla="*/ 11 h 62"/>
                  <a:gd name="T22" fmla="*/ 11 w 40"/>
                  <a:gd name="T2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62">
                    <a:moveTo>
                      <a:pt x="11" y="0"/>
                    </a:moveTo>
                    <a:cubicBezTo>
                      <a:pt x="9" y="13"/>
                      <a:pt x="19" y="11"/>
                      <a:pt x="26" y="11"/>
                    </a:cubicBezTo>
                    <a:cubicBezTo>
                      <a:pt x="28" y="17"/>
                      <a:pt x="22" y="16"/>
                      <a:pt x="21" y="20"/>
                    </a:cubicBezTo>
                    <a:cubicBezTo>
                      <a:pt x="20" y="27"/>
                      <a:pt x="18" y="33"/>
                      <a:pt x="29" y="33"/>
                    </a:cubicBezTo>
                    <a:cubicBezTo>
                      <a:pt x="40" y="32"/>
                      <a:pt x="39" y="38"/>
                      <a:pt x="35" y="45"/>
                    </a:cubicBezTo>
                    <a:cubicBezTo>
                      <a:pt x="33" y="49"/>
                      <a:pt x="29" y="54"/>
                      <a:pt x="33" y="59"/>
                    </a:cubicBezTo>
                    <a:cubicBezTo>
                      <a:pt x="31" y="60"/>
                      <a:pt x="30" y="61"/>
                      <a:pt x="28" y="62"/>
                    </a:cubicBezTo>
                    <a:cubicBezTo>
                      <a:pt x="26" y="58"/>
                      <a:pt x="26" y="55"/>
                      <a:pt x="26" y="51"/>
                    </a:cubicBezTo>
                    <a:cubicBezTo>
                      <a:pt x="27" y="43"/>
                      <a:pt x="25" y="39"/>
                      <a:pt x="16" y="40"/>
                    </a:cubicBezTo>
                    <a:cubicBezTo>
                      <a:pt x="13" y="40"/>
                      <a:pt x="7" y="38"/>
                      <a:pt x="10" y="35"/>
                    </a:cubicBezTo>
                    <a:cubicBezTo>
                      <a:pt x="21" y="25"/>
                      <a:pt x="10" y="17"/>
                      <a:pt x="6" y="11"/>
                    </a:cubicBezTo>
                    <a:cubicBezTo>
                      <a:pt x="0" y="2"/>
                      <a:pt x="6" y="2"/>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09" name="Freeform 240">
                <a:extLst>
                  <a:ext uri="{FF2B5EF4-FFF2-40B4-BE49-F238E27FC236}">
                    <a16:creationId xmlns:a16="http://schemas.microsoft.com/office/drawing/2014/main" id="{E472AD90-B4D6-80E8-1994-D78858785876}"/>
                  </a:ext>
                </a:extLst>
              </p:cNvPr>
              <p:cNvSpPr/>
              <p:nvPr/>
            </p:nvSpPr>
            <p:spPr bwMode="auto">
              <a:xfrm>
                <a:off x="5232" y="2826"/>
                <a:ext cx="43" cy="55"/>
              </a:xfrm>
              <a:custGeom>
                <a:avLst/>
                <a:gdLst>
                  <a:gd name="T0" fmla="*/ 25 w 38"/>
                  <a:gd name="T1" fmla="*/ 0 h 48"/>
                  <a:gd name="T2" fmla="*/ 17 w 38"/>
                  <a:gd name="T3" fmla="*/ 23 h 48"/>
                  <a:gd name="T4" fmla="*/ 27 w 38"/>
                  <a:gd name="T5" fmla="*/ 34 h 48"/>
                  <a:gd name="T6" fmla="*/ 29 w 38"/>
                  <a:gd name="T7" fmla="*/ 48 h 48"/>
                  <a:gd name="T8" fmla="*/ 25 w 38"/>
                  <a:gd name="T9" fmla="*/ 40 h 48"/>
                  <a:gd name="T10" fmla="*/ 15 w 38"/>
                  <a:gd name="T11" fmla="*/ 36 h 48"/>
                  <a:gd name="T12" fmla="*/ 1 w 38"/>
                  <a:gd name="T13" fmla="*/ 30 h 48"/>
                  <a:gd name="T14" fmla="*/ 11 w 38"/>
                  <a:gd name="T15" fmla="*/ 20 h 48"/>
                  <a:gd name="T16" fmla="*/ 10 w 38"/>
                  <a:gd name="T17" fmla="*/ 7 h 48"/>
                  <a:gd name="T18" fmla="*/ 25 w 3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48">
                    <a:moveTo>
                      <a:pt x="25" y="0"/>
                    </a:moveTo>
                    <a:cubicBezTo>
                      <a:pt x="36" y="13"/>
                      <a:pt x="35" y="15"/>
                      <a:pt x="17" y="23"/>
                    </a:cubicBezTo>
                    <a:cubicBezTo>
                      <a:pt x="18" y="28"/>
                      <a:pt x="22" y="32"/>
                      <a:pt x="27" y="34"/>
                    </a:cubicBezTo>
                    <a:cubicBezTo>
                      <a:pt x="38" y="37"/>
                      <a:pt x="36" y="42"/>
                      <a:pt x="29" y="48"/>
                    </a:cubicBezTo>
                    <a:cubicBezTo>
                      <a:pt x="31" y="44"/>
                      <a:pt x="28" y="41"/>
                      <a:pt x="25" y="40"/>
                    </a:cubicBezTo>
                    <a:cubicBezTo>
                      <a:pt x="21" y="38"/>
                      <a:pt x="18" y="38"/>
                      <a:pt x="15" y="36"/>
                    </a:cubicBezTo>
                    <a:cubicBezTo>
                      <a:pt x="10" y="33"/>
                      <a:pt x="2" y="37"/>
                      <a:pt x="1" y="30"/>
                    </a:cubicBezTo>
                    <a:cubicBezTo>
                      <a:pt x="0" y="25"/>
                      <a:pt x="7" y="23"/>
                      <a:pt x="11" y="20"/>
                    </a:cubicBezTo>
                    <a:cubicBezTo>
                      <a:pt x="19" y="15"/>
                      <a:pt x="13" y="11"/>
                      <a:pt x="10" y="7"/>
                    </a:cubicBezTo>
                    <a:cubicBezTo>
                      <a:pt x="14" y="2"/>
                      <a:pt x="24" y="10"/>
                      <a:pt x="2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10" name="Freeform 241">
                <a:extLst>
                  <a:ext uri="{FF2B5EF4-FFF2-40B4-BE49-F238E27FC236}">
                    <a16:creationId xmlns:a16="http://schemas.microsoft.com/office/drawing/2014/main" id="{5A3B9AF7-05A0-C311-54E1-9C613BFE6C82}"/>
                  </a:ext>
                </a:extLst>
              </p:cNvPr>
              <p:cNvSpPr/>
              <p:nvPr/>
            </p:nvSpPr>
            <p:spPr bwMode="auto">
              <a:xfrm>
                <a:off x="5231" y="2781"/>
                <a:ext cx="44" cy="34"/>
              </a:xfrm>
              <a:custGeom>
                <a:avLst/>
                <a:gdLst>
                  <a:gd name="T0" fmla="*/ 18 w 39"/>
                  <a:gd name="T1" fmla="*/ 1 h 30"/>
                  <a:gd name="T2" fmla="*/ 18 w 39"/>
                  <a:gd name="T3" fmla="*/ 7 h 30"/>
                  <a:gd name="T4" fmla="*/ 32 w 39"/>
                  <a:gd name="T5" fmla="*/ 16 h 30"/>
                  <a:gd name="T6" fmla="*/ 37 w 39"/>
                  <a:gd name="T7" fmla="*/ 26 h 30"/>
                  <a:gd name="T8" fmla="*/ 27 w 39"/>
                  <a:gd name="T9" fmla="*/ 28 h 30"/>
                  <a:gd name="T10" fmla="*/ 5 w 39"/>
                  <a:gd name="T11" fmla="*/ 10 h 30"/>
                  <a:gd name="T12" fmla="*/ 6 w 39"/>
                  <a:gd name="T13" fmla="*/ 3 h 30"/>
                  <a:gd name="T14" fmla="*/ 18 w 39"/>
                  <a:gd name="T15" fmla="*/ 1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0">
                    <a:moveTo>
                      <a:pt x="18" y="1"/>
                    </a:moveTo>
                    <a:cubicBezTo>
                      <a:pt x="19" y="3"/>
                      <a:pt x="12" y="5"/>
                      <a:pt x="18" y="7"/>
                    </a:cubicBezTo>
                    <a:cubicBezTo>
                      <a:pt x="24" y="8"/>
                      <a:pt x="28" y="12"/>
                      <a:pt x="32" y="16"/>
                    </a:cubicBezTo>
                    <a:cubicBezTo>
                      <a:pt x="34" y="19"/>
                      <a:pt x="39" y="21"/>
                      <a:pt x="37" y="26"/>
                    </a:cubicBezTo>
                    <a:cubicBezTo>
                      <a:pt x="35" y="30"/>
                      <a:pt x="30" y="28"/>
                      <a:pt x="27" y="28"/>
                    </a:cubicBezTo>
                    <a:cubicBezTo>
                      <a:pt x="19" y="23"/>
                      <a:pt x="14" y="14"/>
                      <a:pt x="5" y="10"/>
                    </a:cubicBezTo>
                    <a:cubicBezTo>
                      <a:pt x="0" y="9"/>
                      <a:pt x="1" y="5"/>
                      <a:pt x="6" y="3"/>
                    </a:cubicBezTo>
                    <a:cubicBezTo>
                      <a:pt x="10" y="0"/>
                      <a:pt x="14" y="1"/>
                      <a:pt x="18"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11" name="Freeform 242">
                <a:extLst>
                  <a:ext uri="{FF2B5EF4-FFF2-40B4-BE49-F238E27FC236}">
                    <a16:creationId xmlns:a16="http://schemas.microsoft.com/office/drawing/2014/main" id="{F7FF7B58-E0E1-8A8C-F356-320CBA2A01E9}"/>
                  </a:ext>
                </a:extLst>
              </p:cNvPr>
              <p:cNvSpPr/>
              <p:nvPr/>
            </p:nvSpPr>
            <p:spPr bwMode="auto">
              <a:xfrm>
                <a:off x="5176" y="2681"/>
                <a:ext cx="31" cy="31"/>
              </a:xfrm>
              <a:custGeom>
                <a:avLst/>
                <a:gdLst>
                  <a:gd name="T0" fmla="*/ 1 w 27"/>
                  <a:gd name="T1" fmla="*/ 0 h 27"/>
                  <a:gd name="T2" fmla="*/ 25 w 27"/>
                  <a:gd name="T3" fmla="*/ 12 h 27"/>
                  <a:gd name="T4" fmla="*/ 25 w 27"/>
                  <a:gd name="T5" fmla="*/ 23 h 27"/>
                  <a:gd name="T6" fmla="*/ 15 w 27"/>
                  <a:gd name="T7" fmla="*/ 20 h 27"/>
                  <a:gd name="T8" fmla="*/ 8 w 27"/>
                  <a:gd name="T9" fmla="*/ 18 h 27"/>
                  <a:gd name="T10" fmla="*/ 1 w 27"/>
                  <a:gd name="T11" fmla="*/ 0 h 27"/>
                </a:gdLst>
                <a:ahLst/>
                <a:cxnLst>
                  <a:cxn ang="0">
                    <a:pos x="T0" y="T1"/>
                  </a:cxn>
                  <a:cxn ang="0">
                    <a:pos x="T2" y="T3"/>
                  </a:cxn>
                  <a:cxn ang="0">
                    <a:pos x="T4" y="T5"/>
                  </a:cxn>
                  <a:cxn ang="0">
                    <a:pos x="T6" y="T7"/>
                  </a:cxn>
                  <a:cxn ang="0">
                    <a:pos x="T8" y="T9"/>
                  </a:cxn>
                  <a:cxn ang="0">
                    <a:pos x="T10" y="T11"/>
                  </a:cxn>
                </a:cxnLst>
                <a:rect l="0" t="0" r="r" b="b"/>
                <a:pathLst>
                  <a:path w="27" h="27">
                    <a:moveTo>
                      <a:pt x="1" y="0"/>
                    </a:moveTo>
                    <a:cubicBezTo>
                      <a:pt x="11" y="0"/>
                      <a:pt x="21" y="0"/>
                      <a:pt x="25" y="12"/>
                    </a:cubicBezTo>
                    <a:cubicBezTo>
                      <a:pt x="25" y="16"/>
                      <a:pt x="27" y="20"/>
                      <a:pt x="25" y="23"/>
                    </a:cubicBezTo>
                    <a:cubicBezTo>
                      <a:pt x="21" y="27"/>
                      <a:pt x="18" y="21"/>
                      <a:pt x="15" y="20"/>
                    </a:cubicBezTo>
                    <a:cubicBezTo>
                      <a:pt x="12" y="20"/>
                      <a:pt x="10" y="19"/>
                      <a:pt x="8" y="18"/>
                    </a:cubicBezTo>
                    <a:cubicBezTo>
                      <a:pt x="0" y="14"/>
                      <a:pt x="1" y="7"/>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12" name="Freeform 243">
                <a:extLst>
                  <a:ext uri="{FF2B5EF4-FFF2-40B4-BE49-F238E27FC236}">
                    <a16:creationId xmlns:a16="http://schemas.microsoft.com/office/drawing/2014/main" id="{42BDAC8F-4C19-A178-AC20-2F58DABDEF82}"/>
                  </a:ext>
                </a:extLst>
              </p:cNvPr>
              <p:cNvSpPr/>
              <p:nvPr/>
            </p:nvSpPr>
            <p:spPr bwMode="auto">
              <a:xfrm>
                <a:off x="5214" y="2635"/>
                <a:ext cx="33" cy="28"/>
              </a:xfrm>
              <a:custGeom>
                <a:avLst/>
                <a:gdLst>
                  <a:gd name="T0" fmla="*/ 29 w 29"/>
                  <a:gd name="T1" fmla="*/ 18 h 25"/>
                  <a:gd name="T2" fmla="*/ 29 w 29"/>
                  <a:gd name="T3" fmla="*/ 18 h 25"/>
                  <a:gd name="T4" fmla="*/ 9 w 29"/>
                  <a:gd name="T5" fmla="*/ 24 h 25"/>
                  <a:gd name="T6" fmla="*/ 1 w 29"/>
                  <a:gd name="T7" fmla="*/ 12 h 25"/>
                  <a:gd name="T8" fmla="*/ 2 w 29"/>
                  <a:gd name="T9" fmla="*/ 8 h 25"/>
                  <a:gd name="T10" fmla="*/ 18 w 29"/>
                  <a:gd name="T11" fmla="*/ 5 h 25"/>
                  <a:gd name="T12" fmla="*/ 29 w 29"/>
                  <a:gd name="T13" fmla="*/ 18 h 25"/>
                </a:gdLst>
                <a:ahLst/>
                <a:cxnLst>
                  <a:cxn ang="0">
                    <a:pos x="T0" y="T1"/>
                  </a:cxn>
                  <a:cxn ang="0">
                    <a:pos x="T2" y="T3"/>
                  </a:cxn>
                  <a:cxn ang="0">
                    <a:pos x="T4" y="T5"/>
                  </a:cxn>
                  <a:cxn ang="0">
                    <a:pos x="T6" y="T7"/>
                  </a:cxn>
                  <a:cxn ang="0">
                    <a:pos x="T8" y="T9"/>
                  </a:cxn>
                  <a:cxn ang="0">
                    <a:pos x="T10" y="T11"/>
                  </a:cxn>
                  <a:cxn ang="0">
                    <a:pos x="T12" y="T13"/>
                  </a:cxn>
                </a:cxnLst>
                <a:rect l="0" t="0" r="r" b="b"/>
                <a:pathLst>
                  <a:path w="28" h="25">
                    <a:moveTo>
                      <a:pt x="29" y="18"/>
                    </a:moveTo>
                    <a:cubicBezTo>
                      <a:pt x="29" y="18"/>
                      <a:pt x="29" y="18"/>
                      <a:pt x="29" y="18"/>
                    </a:cubicBezTo>
                    <a:cubicBezTo>
                      <a:pt x="23" y="25"/>
                      <a:pt x="15" y="22"/>
                      <a:pt x="9" y="24"/>
                    </a:cubicBezTo>
                    <a:cubicBezTo>
                      <a:pt x="4" y="22"/>
                      <a:pt x="5" y="15"/>
                      <a:pt x="1" y="12"/>
                    </a:cubicBezTo>
                    <a:cubicBezTo>
                      <a:pt x="0" y="11"/>
                      <a:pt x="0" y="8"/>
                      <a:pt x="2" y="8"/>
                    </a:cubicBezTo>
                    <a:cubicBezTo>
                      <a:pt x="7" y="7"/>
                      <a:pt x="11" y="0"/>
                      <a:pt x="18" y="5"/>
                    </a:cubicBezTo>
                    <a:cubicBezTo>
                      <a:pt x="18" y="12"/>
                      <a:pt x="25" y="13"/>
                      <a:pt x="29"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13" name="Freeform 244">
                <a:extLst>
                  <a:ext uri="{FF2B5EF4-FFF2-40B4-BE49-F238E27FC236}">
                    <a16:creationId xmlns:a16="http://schemas.microsoft.com/office/drawing/2014/main" id="{2634B6E9-83F2-0CC2-6E88-AEB50F1E9634}"/>
                  </a:ext>
                </a:extLst>
              </p:cNvPr>
              <p:cNvSpPr/>
              <p:nvPr/>
            </p:nvSpPr>
            <p:spPr bwMode="auto">
              <a:xfrm>
                <a:off x="5122" y="2711"/>
                <a:ext cx="20" cy="38"/>
              </a:xfrm>
              <a:custGeom>
                <a:avLst/>
                <a:gdLst>
                  <a:gd name="T0" fmla="*/ 3 w 18"/>
                  <a:gd name="T1" fmla="*/ 14 h 34"/>
                  <a:gd name="T2" fmla="*/ 7 w 18"/>
                  <a:gd name="T3" fmla="*/ 1 h 34"/>
                  <a:gd name="T4" fmla="*/ 17 w 18"/>
                  <a:gd name="T5" fmla="*/ 14 h 34"/>
                  <a:gd name="T6" fmla="*/ 18 w 18"/>
                  <a:gd name="T7" fmla="*/ 22 h 34"/>
                  <a:gd name="T8" fmla="*/ 17 w 18"/>
                  <a:gd name="T9" fmla="*/ 34 h 34"/>
                  <a:gd name="T10" fmla="*/ 3 w 18"/>
                  <a:gd name="T11" fmla="*/ 14 h 34"/>
                </a:gdLst>
                <a:ahLst/>
                <a:cxnLst>
                  <a:cxn ang="0">
                    <a:pos x="T0" y="T1"/>
                  </a:cxn>
                  <a:cxn ang="0">
                    <a:pos x="T2" y="T3"/>
                  </a:cxn>
                  <a:cxn ang="0">
                    <a:pos x="T4" y="T5"/>
                  </a:cxn>
                  <a:cxn ang="0">
                    <a:pos x="T6" y="T7"/>
                  </a:cxn>
                  <a:cxn ang="0">
                    <a:pos x="T8" y="T9"/>
                  </a:cxn>
                  <a:cxn ang="0">
                    <a:pos x="T10" y="T11"/>
                  </a:cxn>
                </a:cxnLst>
                <a:rect l="0" t="0" r="r" b="b"/>
                <a:pathLst>
                  <a:path w="18" h="34">
                    <a:moveTo>
                      <a:pt x="3" y="14"/>
                    </a:moveTo>
                    <a:cubicBezTo>
                      <a:pt x="4" y="10"/>
                      <a:pt x="0" y="2"/>
                      <a:pt x="7" y="1"/>
                    </a:cubicBezTo>
                    <a:cubicBezTo>
                      <a:pt x="15" y="0"/>
                      <a:pt x="16" y="8"/>
                      <a:pt x="17" y="14"/>
                    </a:cubicBezTo>
                    <a:cubicBezTo>
                      <a:pt x="18" y="17"/>
                      <a:pt x="18" y="19"/>
                      <a:pt x="18" y="22"/>
                    </a:cubicBezTo>
                    <a:cubicBezTo>
                      <a:pt x="17" y="26"/>
                      <a:pt x="17" y="30"/>
                      <a:pt x="17" y="34"/>
                    </a:cubicBezTo>
                    <a:cubicBezTo>
                      <a:pt x="14" y="26"/>
                      <a:pt x="4" y="23"/>
                      <a:pt x="3"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14" name="Freeform 245">
                <a:extLst>
                  <a:ext uri="{FF2B5EF4-FFF2-40B4-BE49-F238E27FC236}">
                    <a16:creationId xmlns:a16="http://schemas.microsoft.com/office/drawing/2014/main" id="{3AEA555B-7598-8105-5288-7BCC4B486F23}"/>
                  </a:ext>
                </a:extLst>
              </p:cNvPr>
              <p:cNvSpPr/>
              <p:nvPr/>
            </p:nvSpPr>
            <p:spPr bwMode="auto">
              <a:xfrm>
                <a:off x="5251" y="2780"/>
                <a:ext cx="6" cy="2"/>
              </a:xfrm>
              <a:custGeom>
                <a:avLst/>
                <a:gdLst>
                  <a:gd name="T0" fmla="*/ 5 w 5"/>
                  <a:gd name="T1" fmla="*/ 0 h 2"/>
                  <a:gd name="T2" fmla="*/ 0 w 5"/>
                  <a:gd name="T3" fmla="*/ 2 h 2"/>
                  <a:gd name="T4" fmla="*/ 5 w 5"/>
                  <a:gd name="T5" fmla="*/ 0 h 2"/>
                </a:gdLst>
                <a:ahLst/>
                <a:cxnLst>
                  <a:cxn ang="0">
                    <a:pos x="T0" y="T1"/>
                  </a:cxn>
                  <a:cxn ang="0">
                    <a:pos x="T2" y="T3"/>
                  </a:cxn>
                  <a:cxn ang="0">
                    <a:pos x="T4" y="T5"/>
                  </a:cxn>
                </a:cxnLst>
                <a:rect l="0" t="0" r="r" b="b"/>
                <a:pathLst>
                  <a:path w="5" h="2">
                    <a:moveTo>
                      <a:pt x="5" y="0"/>
                    </a:moveTo>
                    <a:cubicBezTo>
                      <a:pt x="4" y="2"/>
                      <a:pt x="2" y="2"/>
                      <a:pt x="0" y="2"/>
                    </a:cubicBezTo>
                    <a:cubicBezTo>
                      <a:pt x="1" y="0"/>
                      <a:pt x="3" y="0"/>
                      <a:pt x="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15" name="Freeform 246">
                <a:extLst>
                  <a:ext uri="{FF2B5EF4-FFF2-40B4-BE49-F238E27FC236}">
                    <a16:creationId xmlns:a16="http://schemas.microsoft.com/office/drawing/2014/main" id="{F5572E5F-DF39-261F-EAEF-515DDD0841F1}"/>
                  </a:ext>
                </a:extLst>
              </p:cNvPr>
              <p:cNvSpPr/>
              <p:nvPr/>
            </p:nvSpPr>
            <p:spPr bwMode="auto">
              <a:xfrm>
                <a:off x="5259" y="2882"/>
                <a:ext cx="3" cy="1"/>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2" y="0"/>
                      <a:pt x="1" y="1"/>
                      <a:pt x="0" y="1"/>
                    </a:cubicBezTo>
                    <a:cubicBezTo>
                      <a:pt x="1" y="1"/>
                      <a:pt x="2" y="0"/>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16" name="Freeform 247">
                <a:extLst>
                  <a:ext uri="{FF2B5EF4-FFF2-40B4-BE49-F238E27FC236}">
                    <a16:creationId xmlns:a16="http://schemas.microsoft.com/office/drawing/2014/main" id="{1CE77601-FF4B-928E-EF84-C200185AF0A0}"/>
                  </a:ext>
                </a:extLst>
              </p:cNvPr>
              <p:cNvSpPr/>
              <p:nvPr/>
            </p:nvSpPr>
            <p:spPr bwMode="auto">
              <a:xfrm>
                <a:off x="5606" y="2817"/>
                <a:ext cx="48" cy="38"/>
              </a:xfrm>
              <a:custGeom>
                <a:avLst/>
                <a:gdLst>
                  <a:gd name="T0" fmla="*/ 25 w 42"/>
                  <a:gd name="T1" fmla="*/ 33 h 33"/>
                  <a:gd name="T2" fmla="*/ 17 w 42"/>
                  <a:gd name="T3" fmla="*/ 33 h 33"/>
                  <a:gd name="T4" fmla="*/ 0 w 42"/>
                  <a:gd name="T5" fmla="*/ 19 h 33"/>
                  <a:gd name="T6" fmla="*/ 23 w 42"/>
                  <a:gd name="T7" fmla="*/ 0 h 33"/>
                  <a:gd name="T8" fmla="*/ 31 w 42"/>
                  <a:gd name="T9" fmla="*/ 13 h 33"/>
                  <a:gd name="T10" fmla="*/ 31 w 42"/>
                  <a:gd name="T11" fmla="*/ 30 h 33"/>
                  <a:gd name="T12" fmla="*/ 25 w 42"/>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42" h="33">
                    <a:moveTo>
                      <a:pt x="25" y="33"/>
                    </a:moveTo>
                    <a:cubicBezTo>
                      <a:pt x="22" y="33"/>
                      <a:pt x="20" y="33"/>
                      <a:pt x="17" y="33"/>
                    </a:cubicBezTo>
                    <a:cubicBezTo>
                      <a:pt x="13" y="27"/>
                      <a:pt x="4" y="26"/>
                      <a:pt x="0" y="19"/>
                    </a:cubicBezTo>
                    <a:cubicBezTo>
                      <a:pt x="10" y="15"/>
                      <a:pt x="20" y="11"/>
                      <a:pt x="23" y="0"/>
                    </a:cubicBezTo>
                    <a:cubicBezTo>
                      <a:pt x="23" y="6"/>
                      <a:pt x="26" y="10"/>
                      <a:pt x="31" y="13"/>
                    </a:cubicBezTo>
                    <a:cubicBezTo>
                      <a:pt x="42" y="20"/>
                      <a:pt x="42" y="23"/>
                      <a:pt x="31" y="30"/>
                    </a:cubicBezTo>
                    <a:cubicBezTo>
                      <a:pt x="29" y="31"/>
                      <a:pt x="27" y="32"/>
                      <a:pt x="25" y="3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17" name="Freeform 248">
                <a:extLst>
                  <a:ext uri="{FF2B5EF4-FFF2-40B4-BE49-F238E27FC236}">
                    <a16:creationId xmlns:a16="http://schemas.microsoft.com/office/drawing/2014/main" id="{795613FA-8860-BB32-C301-95E1BECBAF2A}"/>
                  </a:ext>
                </a:extLst>
              </p:cNvPr>
              <p:cNvSpPr/>
              <p:nvPr/>
            </p:nvSpPr>
            <p:spPr bwMode="auto">
              <a:xfrm>
                <a:off x="5614" y="2780"/>
                <a:ext cx="42" cy="31"/>
              </a:xfrm>
              <a:custGeom>
                <a:avLst/>
                <a:gdLst>
                  <a:gd name="T0" fmla="*/ 20 w 37"/>
                  <a:gd name="T1" fmla="*/ 0 h 27"/>
                  <a:gd name="T2" fmla="*/ 32 w 37"/>
                  <a:gd name="T3" fmla="*/ 5 h 27"/>
                  <a:gd name="T4" fmla="*/ 33 w 37"/>
                  <a:gd name="T5" fmla="*/ 14 h 27"/>
                  <a:gd name="T6" fmla="*/ 15 w 37"/>
                  <a:gd name="T7" fmla="*/ 27 h 27"/>
                  <a:gd name="T8" fmla="*/ 7 w 37"/>
                  <a:gd name="T9" fmla="*/ 23 h 27"/>
                  <a:gd name="T10" fmla="*/ 5 w 37"/>
                  <a:gd name="T11" fmla="*/ 13 h 27"/>
                  <a:gd name="T12" fmla="*/ 20 w 37"/>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37" h="27">
                    <a:moveTo>
                      <a:pt x="20" y="0"/>
                    </a:moveTo>
                    <a:cubicBezTo>
                      <a:pt x="25" y="0"/>
                      <a:pt x="29" y="2"/>
                      <a:pt x="32" y="5"/>
                    </a:cubicBezTo>
                    <a:cubicBezTo>
                      <a:pt x="35" y="8"/>
                      <a:pt x="37" y="11"/>
                      <a:pt x="33" y="14"/>
                    </a:cubicBezTo>
                    <a:cubicBezTo>
                      <a:pt x="26" y="17"/>
                      <a:pt x="23" y="25"/>
                      <a:pt x="15" y="27"/>
                    </a:cubicBezTo>
                    <a:cubicBezTo>
                      <a:pt x="13" y="26"/>
                      <a:pt x="10" y="24"/>
                      <a:pt x="7" y="23"/>
                    </a:cubicBezTo>
                    <a:cubicBezTo>
                      <a:pt x="0" y="21"/>
                      <a:pt x="1" y="17"/>
                      <a:pt x="5" y="13"/>
                    </a:cubicBezTo>
                    <a:cubicBezTo>
                      <a:pt x="10" y="8"/>
                      <a:pt x="14" y="3"/>
                      <a:pt x="2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18" name="Freeform 249">
                <a:extLst>
                  <a:ext uri="{FF2B5EF4-FFF2-40B4-BE49-F238E27FC236}">
                    <a16:creationId xmlns:a16="http://schemas.microsoft.com/office/drawing/2014/main" id="{B3C7DC86-8F9A-7BC4-5AC4-B58C81811D21}"/>
                  </a:ext>
                </a:extLst>
              </p:cNvPr>
              <p:cNvSpPr/>
              <p:nvPr/>
            </p:nvSpPr>
            <p:spPr bwMode="auto">
              <a:xfrm>
                <a:off x="5555" y="2848"/>
                <a:ext cx="36" cy="19"/>
              </a:xfrm>
              <a:custGeom>
                <a:avLst/>
                <a:gdLst>
                  <a:gd name="T0" fmla="*/ 15 w 31"/>
                  <a:gd name="T1" fmla="*/ 17 h 17"/>
                  <a:gd name="T2" fmla="*/ 10 w 31"/>
                  <a:gd name="T3" fmla="*/ 17 h 17"/>
                  <a:gd name="T4" fmla="*/ 0 w 31"/>
                  <a:gd name="T5" fmla="*/ 11 h 17"/>
                  <a:gd name="T6" fmla="*/ 9 w 31"/>
                  <a:gd name="T7" fmla="*/ 5 h 17"/>
                  <a:gd name="T8" fmla="*/ 21 w 31"/>
                  <a:gd name="T9" fmla="*/ 0 h 17"/>
                  <a:gd name="T10" fmla="*/ 15 w 31"/>
                  <a:gd name="T11" fmla="*/ 17 h 17"/>
                </a:gdLst>
                <a:ahLst/>
                <a:cxnLst>
                  <a:cxn ang="0">
                    <a:pos x="T0" y="T1"/>
                  </a:cxn>
                  <a:cxn ang="0">
                    <a:pos x="T2" y="T3"/>
                  </a:cxn>
                  <a:cxn ang="0">
                    <a:pos x="T4" y="T5"/>
                  </a:cxn>
                  <a:cxn ang="0">
                    <a:pos x="T6" y="T7"/>
                  </a:cxn>
                  <a:cxn ang="0">
                    <a:pos x="T8" y="T9"/>
                  </a:cxn>
                  <a:cxn ang="0">
                    <a:pos x="T10" y="T11"/>
                  </a:cxn>
                </a:cxnLst>
                <a:rect l="0" t="0" r="r" b="b"/>
                <a:pathLst>
                  <a:path w="31" h="17">
                    <a:moveTo>
                      <a:pt x="15" y="17"/>
                    </a:moveTo>
                    <a:cubicBezTo>
                      <a:pt x="14" y="17"/>
                      <a:pt x="12" y="17"/>
                      <a:pt x="10" y="17"/>
                    </a:cubicBezTo>
                    <a:cubicBezTo>
                      <a:pt x="6" y="17"/>
                      <a:pt x="1" y="16"/>
                      <a:pt x="0" y="11"/>
                    </a:cubicBezTo>
                    <a:cubicBezTo>
                      <a:pt x="0" y="7"/>
                      <a:pt x="5" y="6"/>
                      <a:pt x="9" y="5"/>
                    </a:cubicBezTo>
                    <a:cubicBezTo>
                      <a:pt x="13" y="4"/>
                      <a:pt x="17" y="2"/>
                      <a:pt x="21" y="0"/>
                    </a:cubicBezTo>
                    <a:cubicBezTo>
                      <a:pt x="31" y="10"/>
                      <a:pt x="31" y="10"/>
                      <a:pt x="15"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19" name="Freeform 250">
                <a:extLst>
                  <a:ext uri="{FF2B5EF4-FFF2-40B4-BE49-F238E27FC236}">
                    <a16:creationId xmlns:a16="http://schemas.microsoft.com/office/drawing/2014/main" id="{4530DD3E-AC0A-CC07-B610-34EB2CBF954E}"/>
                  </a:ext>
                </a:extLst>
              </p:cNvPr>
              <p:cNvSpPr/>
              <p:nvPr/>
            </p:nvSpPr>
            <p:spPr bwMode="auto">
              <a:xfrm>
                <a:off x="5547" y="2907"/>
                <a:ext cx="32" cy="24"/>
              </a:xfrm>
              <a:custGeom>
                <a:avLst/>
                <a:gdLst>
                  <a:gd name="T0" fmla="*/ 11 w 28"/>
                  <a:gd name="T1" fmla="*/ 21 h 21"/>
                  <a:gd name="T2" fmla="*/ 2 w 28"/>
                  <a:gd name="T3" fmla="*/ 6 h 21"/>
                  <a:gd name="T4" fmla="*/ 18 w 28"/>
                  <a:gd name="T5" fmla="*/ 5 h 21"/>
                  <a:gd name="T6" fmla="*/ 19 w 28"/>
                  <a:gd name="T7" fmla="*/ 7 h 21"/>
                  <a:gd name="T8" fmla="*/ 11 w 28"/>
                  <a:gd name="T9" fmla="*/ 21 h 21"/>
                </a:gdLst>
                <a:ahLst/>
                <a:cxnLst>
                  <a:cxn ang="0">
                    <a:pos x="T0" y="T1"/>
                  </a:cxn>
                  <a:cxn ang="0">
                    <a:pos x="T2" y="T3"/>
                  </a:cxn>
                  <a:cxn ang="0">
                    <a:pos x="T4" y="T5"/>
                  </a:cxn>
                  <a:cxn ang="0">
                    <a:pos x="T6" y="T7"/>
                  </a:cxn>
                  <a:cxn ang="0">
                    <a:pos x="T8" y="T9"/>
                  </a:cxn>
                </a:cxnLst>
                <a:rect l="0" t="0" r="r" b="b"/>
                <a:pathLst>
                  <a:path w="28" h="21">
                    <a:moveTo>
                      <a:pt x="11" y="21"/>
                    </a:moveTo>
                    <a:cubicBezTo>
                      <a:pt x="5" y="18"/>
                      <a:pt x="0" y="11"/>
                      <a:pt x="2" y="6"/>
                    </a:cubicBezTo>
                    <a:cubicBezTo>
                      <a:pt x="5" y="0"/>
                      <a:pt x="13" y="5"/>
                      <a:pt x="18" y="5"/>
                    </a:cubicBezTo>
                    <a:cubicBezTo>
                      <a:pt x="19" y="5"/>
                      <a:pt x="19" y="6"/>
                      <a:pt x="19" y="7"/>
                    </a:cubicBezTo>
                    <a:cubicBezTo>
                      <a:pt x="28" y="20"/>
                      <a:pt x="28" y="20"/>
                      <a:pt x="11"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20" name="Freeform 251">
                <a:extLst>
                  <a:ext uri="{FF2B5EF4-FFF2-40B4-BE49-F238E27FC236}">
                    <a16:creationId xmlns:a16="http://schemas.microsoft.com/office/drawing/2014/main" id="{DB1E93C6-0C9B-1575-C55D-7E42E31788D4}"/>
                  </a:ext>
                </a:extLst>
              </p:cNvPr>
              <p:cNvSpPr/>
              <p:nvPr/>
            </p:nvSpPr>
            <p:spPr bwMode="auto">
              <a:xfrm>
                <a:off x="5511" y="2960"/>
                <a:ext cx="31" cy="27"/>
              </a:xfrm>
              <a:custGeom>
                <a:avLst/>
                <a:gdLst>
                  <a:gd name="T0" fmla="*/ 9 w 27"/>
                  <a:gd name="T1" fmla="*/ 20 h 24"/>
                  <a:gd name="T2" fmla="*/ 6 w 27"/>
                  <a:gd name="T3" fmla="*/ 5 h 24"/>
                  <a:gd name="T4" fmla="*/ 21 w 27"/>
                  <a:gd name="T5" fmla="*/ 10 h 24"/>
                  <a:gd name="T6" fmla="*/ 27 w 27"/>
                  <a:gd name="T7" fmla="*/ 23 h 24"/>
                  <a:gd name="T8" fmla="*/ 9 w 27"/>
                  <a:gd name="T9" fmla="*/ 20 h 24"/>
                </a:gdLst>
                <a:ahLst/>
                <a:cxnLst>
                  <a:cxn ang="0">
                    <a:pos x="T0" y="T1"/>
                  </a:cxn>
                  <a:cxn ang="0">
                    <a:pos x="T2" y="T3"/>
                  </a:cxn>
                  <a:cxn ang="0">
                    <a:pos x="T4" y="T5"/>
                  </a:cxn>
                  <a:cxn ang="0">
                    <a:pos x="T6" y="T7"/>
                  </a:cxn>
                  <a:cxn ang="0">
                    <a:pos x="T8" y="T9"/>
                  </a:cxn>
                </a:cxnLst>
                <a:rect l="0" t="0" r="r" b="b"/>
                <a:pathLst>
                  <a:path w="27" h="24">
                    <a:moveTo>
                      <a:pt x="9" y="20"/>
                    </a:moveTo>
                    <a:cubicBezTo>
                      <a:pt x="4" y="16"/>
                      <a:pt x="0" y="10"/>
                      <a:pt x="6" y="5"/>
                    </a:cubicBezTo>
                    <a:cubicBezTo>
                      <a:pt x="12" y="0"/>
                      <a:pt x="16" y="7"/>
                      <a:pt x="21" y="10"/>
                    </a:cubicBezTo>
                    <a:cubicBezTo>
                      <a:pt x="24" y="14"/>
                      <a:pt x="22" y="19"/>
                      <a:pt x="27" y="23"/>
                    </a:cubicBezTo>
                    <a:cubicBezTo>
                      <a:pt x="19" y="24"/>
                      <a:pt x="14" y="23"/>
                      <a:pt x="9"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21" name="Freeform 252">
                <a:extLst>
                  <a:ext uri="{FF2B5EF4-FFF2-40B4-BE49-F238E27FC236}">
                    <a16:creationId xmlns:a16="http://schemas.microsoft.com/office/drawing/2014/main" id="{2DBC3BFA-CDD2-07F8-09BC-48807EADF9B8}"/>
                  </a:ext>
                </a:extLst>
              </p:cNvPr>
              <p:cNvSpPr/>
              <p:nvPr/>
            </p:nvSpPr>
            <p:spPr bwMode="auto">
              <a:xfrm>
                <a:off x="5563" y="2883"/>
                <a:ext cx="33" cy="26"/>
              </a:xfrm>
              <a:custGeom>
                <a:avLst/>
                <a:gdLst>
                  <a:gd name="T0" fmla="*/ 11 w 29"/>
                  <a:gd name="T1" fmla="*/ 22 h 23"/>
                  <a:gd name="T2" fmla="*/ 10 w 29"/>
                  <a:gd name="T3" fmla="*/ 18 h 23"/>
                  <a:gd name="T4" fmla="*/ 3 w 29"/>
                  <a:gd name="T5" fmla="*/ 6 h 23"/>
                  <a:gd name="T6" fmla="*/ 18 w 29"/>
                  <a:gd name="T7" fmla="*/ 4 h 23"/>
                  <a:gd name="T8" fmla="*/ 18 w 29"/>
                  <a:gd name="T9" fmla="*/ 13 h 23"/>
                  <a:gd name="T10" fmla="*/ 11 w 29"/>
                  <a:gd name="T11" fmla="*/ 22 h 23"/>
                </a:gdLst>
                <a:ahLst/>
                <a:cxnLst>
                  <a:cxn ang="0">
                    <a:pos x="T0" y="T1"/>
                  </a:cxn>
                  <a:cxn ang="0">
                    <a:pos x="T2" y="T3"/>
                  </a:cxn>
                  <a:cxn ang="0">
                    <a:pos x="T4" y="T5"/>
                  </a:cxn>
                  <a:cxn ang="0">
                    <a:pos x="T6" y="T7"/>
                  </a:cxn>
                  <a:cxn ang="0">
                    <a:pos x="T8" y="T9"/>
                  </a:cxn>
                  <a:cxn ang="0">
                    <a:pos x="T10" y="T11"/>
                  </a:cxn>
                </a:cxnLst>
                <a:rect l="0" t="0" r="r" b="b"/>
                <a:pathLst>
                  <a:path w="28" h="23">
                    <a:moveTo>
                      <a:pt x="11" y="22"/>
                    </a:moveTo>
                    <a:cubicBezTo>
                      <a:pt x="10" y="21"/>
                      <a:pt x="11" y="18"/>
                      <a:pt x="10" y="18"/>
                    </a:cubicBezTo>
                    <a:cubicBezTo>
                      <a:pt x="6" y="15"/>
                      <a:pt x="0" y="11"/>
                      <a:pt x="3" y="6"/>
                    </a:cubicBezTo>
                    <a:cubicBezTo>
                      <a:pt x="5" y="0"/>
                      <a:pt x="13" y="4"/>
                      <a:pt x="18" y="4"/>
                    </a:cubicBezTo>
                    <a:cubicBezTo>
                      <a:pt x="22" y="6"/>
                      <a:pt x="29" y="10"/>
                      <a:pt x="18" y="13"/>
                    </a:cubicBezTo>
                    <a:cubicBezTo>
                      <a:pt x="12" y="14"/>
                      <a:pt x="18" y="23"/>
                      <a:pt x="11"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22" name="Freeform 253">
                <a:extLst>
                  <a:ext uri="{FF2B5EF4-FFF2-40B4-BE49-F238E27FC236}">
                    <a16:creationId xmlns:a16="http://schemas.microsoft.com/office/drawing/2014/main" id="{378CE884-C9D9-A1A6-19C6-0C625DF57F08}"/>
                  </a:ext>
                </a:extLst>
              </p:cNvPr>
              <p:cNvSpPr/>
              <p:nvPr/>
            </p:nvSpPr>
            <p:spPr bwMode="auto">
              <a:xfrm>
                <a:off x="4901" y="2736"/>
                <a:ext cx="139" cy="78"/>
              </a:xfrm>
              <a:custGeom>
                <a:avLst/>
                <a:gdLst>
                  <a:gd name="T0" fmla="*/ 104 w 122"/>
                  <a:gd name="T1" fmla="*/ 3 h 69"/>
                  <a:gd name="T2" fmla="*/ 104 w 122"/>
                  <a:gd name="T3" fmla="*/ 8 h 69"/>
                  <a:gd name="T4" fmla="*/ 122 w 122"/>
                  <a:gd name="T5" fmla="*/ 64 h 69"/>
                  <a:gd name="T6" fmla="*/ 79 w 122"/>
                  <a:gd name="T7" fmla="*/ 66 h 69"/>
                  <a:gd name="T8" fmla="*/ 79 w 122"/>
                  <a:gd name="T9" fmla="*/ 66 h 69"/>
                  <a:gd name="T10" fmla="*/ 70 w 122"/>
                  <a:gd name="T11" fmla="*/ 62 h 69"/>
                  <a:gd name="T12" fmla="*/ 21 w 122"/>
                  <a:gd name="T13" fmla="*/ 59 h 69"/>
                  <a:gd name="T14" fmla="*/ 0 w 122"/>
                  <a:gd name="T15" fmla="*/ 50 h 69"/>
                  <a:gd name="T16" fmla="*/ 34 w 122"/>
                  <a:gd name="T17" fmla="*/ 58 h 69"/>
                  <a:gd name="T18" fmla="*/ 69 w 122"/>
                  <a:gd name="T19" fmla="*/ 59 h 69"/>
                  <a:gd name="T20" fmla="*/ 104 w 122"/>
                  <a:gd name="T21" fmla="*/ 56 h 69"/>
                  <a:gd name="T22" fmla="*/ 88 w 122"/>
                  <a:gd name="T23" fmla="*/ 7 h 69"/>
                  <a:gd name="T24" fmla="*/ 100 w 122"/>
                  <a:gd name="T25" fmla="*/ 0 h 69"/>
                  <a:gd name="T26" fmla="*/ 104 w 122"/>
                  <a:gd name="T27" fmla="*/ 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69">
                    <a:moveTo>
                      <a:pt x="104" y="3"/>
                    </a:moveTo>
                    <a:cubicBezTo>
                      <a:pt x="104" y="4"/>
                      <a:pt x="104" y="6"/>
                      <a:pt x="104" y="8"/>
                    </a:cubicBezTo>
                    <a:cubicBezTo>
                      <a:pt x="99" y="30"/>
                      <a:pt x="105" y="48"/>
                      <a:pt x="122" y="64"/>
                    </a:cubicBezTo>
                    <a:cubicBezTo>
                      <a:pt x="107" y="60"/>
                      <a:pt x="93" y="59"/>
                      <a:pt x="79" y="66"/>
                    </a:cubicBezTo>
                    <a:cubicBezTo>
                      <a:pt x="79" y="66"/>
                      <a:pt x="79" y="66"/>
                      <a:pt x="79" y="66"/>
                    </a:cubicBezTo>
                    <a:cubicBezTo>
                      <a:pt x="78" y="59"/>
                      <a:pt x="73" y="60"/>
                      <a:pt x="70" y="62"/>
                    </a:cubicBezTo>
                    <a:cubicBezTo>
                      <a:pt x="53" y="69"/>
                      <a:pt x="37" y="65"/>
                      <a:pt x="21" y="59"/>
                    </a:cubicBezTo>
                    <a:cubicBezTo>
                      <a:pt x="14" y="56"/>
                      <a:pt x="6" y="56"/>
                      <a:pt x="0" y="50"/>
                    </a:cubicBezTo>
                    <a:cubicBezTo>
                      <a:pt x="12" y="50"/>
                      <a:pt x="23" y="56"/>
                      <a:pt x="34" y="58"/>
                    </a:cubicBezTo>
                    <a:cubicBezTo>
                      <a:pt x="45" y="60"/>
                      <a:pt x="57" y="62"/>
                      <a:pt x="69" y="59"/>
                    </a:cubicBezTo>
                    <a:cubicBezTo>
                      <a:pt x="81" y="56"/>
                      <a:pt x="93" y="57"/>
                      <a:pt x="104" y="56"/>
                    </a:cubicBezTo>
                    <a:cubicBezTo>
                      <a:pt x="101" y="39"/>
                      <a:pt x="95" y="23"/>
                      <a:pt x="88" y="7"/>
                    </a:cubicBezTo>
                    <a:cubicBezTo>
                      <a:pt x="93" y="6"/>
                      <a:pt x="95" y="0"/>
                      <a:pt x="100" y="0"/>
                    </a:cubicBezTo>
                    <a:cubicBezTo>
                      <a:pt x="102" y="1"/>
                      <a:pt x="103" y="2"/>
                      <a:pt x="10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23" name="Freeform 254">
                <a:extLst>
                  <a:ext uri="{FF2B5EF4-FFF2-40B4-BE49-F238E27FC236}">
                    <a16:creationId xmlns:a16="http://schemas.microsoft.com/office/drawing/2014/main" id="{4C65A1F0-6F1D-C9AF-7EC5-E2594B7A29E7}"/>
                  </a:ext>
                </a:extLst>
              </p:cNvPr>
              <p:cNvSpPr/>
              <p:nvPr/>
            </p:nvSpPr>
            <p:spPr bwMode="auto">
              <a:xfrm>
                <a:off x="4834" y="2718"/>
                <a:ext cx="95" cy="27"/>
              </a:xfrm>
              <a:custGeom>
                <a:avLst/>
                <a:gdLst>
                  <a:gd name="T0" fmla="*/ 31 w 83"/>
                  <a:gd name="T1" fmla="*/ 24 h 24"/>
                  <a:gd name="T2" fmla="*/ 50 w 83"/>
                  <a:gd name="T3" fmla="*/ 12 h 24"/>
                  <a:gd name="T4" fmla="*/ 0 w 83"/>
                  <a:gd name="T5" fmla="*/ 19 h 24"/>
                  <a:gd name="T6" fmla="*/ 12 w 83"/>
                  <a:gd name="T7" fmla="*/ 12 h 24"/>
                  <a:gd name="T8" fmla="*/ 22 w 83"/>
                  <a:gd name="T9" fmla="*/ 5 h 24"/>
                  <a:gd name="T10" fmla="*/ 27 w 83"/>
                  <a:gd name="T11" fmla="*/ 5 h 24"/>
                  <a:gd name="T12" fmla="*/ 54 w 83"/>
                  <a:gd name="T13" fmla="*/ 8 h 24"/>
                  <a:gd name="T14" fmla="*/ 83 w 83"/>
                  <a:gd name="T15" fmla="*/ 17 h 24"/>
                  <a:gd name="T16" fmla="*/ 31 w 83"/>
                  <a:gd name="T17"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24">
                    <a:moveTo>
                      <a:pt x="31" y="24"/>
                    </a:moveTo>
                    <a:cubicBezTo>
                      <a:pt x="34" y="15"/>
                      <a:pt x="44" y="19"/>
                      <a:pt x="50" y="12"/>
                    </a:cubicBezTo>
                    <a:cubicBezTo>
                      <a:pt x="33" y="13"/>
                      <a:pt x="17" y="15"/>
                      <a:pt x="0" y="19"/>
                    </a:cubicBezTo>
                    <a:cubicBezTo>
                      <a:pt x="3" y="13"/>
                      <a:pt x="8" y="13"/>
                      <a:pt x="12" y="12"/>
                    </a:cubicBezTo>
                    <a:cubicBezTo>
                      <a:pt x="15" y="10"/>
                      <a:pt x="23" y="15"/>
                      <a:pt x="22" y="5"/>
                    </a:cubicBezTo>
                    <a:cubicBezTo>
                      <a:pt x="22" y="4"/>
                      <a:pt x="25" y="5"/>
                      <a:pt x="27" y="5"/>
                    </a:cubicBezTo>
                    <a:cubicBezTo>
                      <a:pt x="36" y="7"/>
                      <a:pt x="47" y="13"/>
                      <a:pt x="54" y="8"/>
                    </a:cubicBezTo>
                    <a:cubicBezTo>
                      <a:pt x="68" y="0"/>
                      <a:pt x="74" y="13"/>
                      <a:pt x="83" y="17"/>
                    </a:cubicBezTo>
                    <a:cubicBezTo>
                      <a:pt x="65" y="14"/>
                      <a:pt x="48" y="19"/>
                      <a:pt x="31" y="2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24" name="Freeform 255">
                <a:extLst>
                  <a:ext uri="{FF2B5EF4-FFF2-40B4-BE49-F238E27FC236}">
                    <a16:creationId xmlns:a16="http://schemas.microsoft.com/office/drawing/2014/main" id="{D4E1F121-F995-4910-B705-9B4776481171}"/>
                  </a:ext>
                </a:extLst>
              </p:cNvPr>
              <p:cNvSpPr/>
              <p:nvPr/>
            </p:nvSpPr>
            <p:spPr bwMode="auto">
              <a:xfrm>
                <a:off x="4864" y="2763"/>
                <a:ext cx="133" cy="26"/>
              </a:xfrm>
              <a:custGeom>
                <a:avLst/>
                <a:gdLst>
                  <a:gd name="T0" fmla="*/ 117 w 117"/>
                  <a:gd name="T1" fmla="*/ 18 h 23"/>
                  <a:gd name="T2" fmla="*/ 0 w 117"/>
                  <a:gd name="T3" fmla="*/ 3 h 23"/>
                  <a:gd name="T4" fmla="*/ 1 w 117"/>
                  <a:gd name="T5" fmla="*/ 0 h 23"/>
                  <a:gd name="T6" fmla="*/ 69 w 117"/>
                  <a:gd name="T7" fmla="*/ 12 h 23"/>
                  <a:gd name="T8" fmla="*/ 58 w 117"/>
                  <a:gd name="T9" fmla="*/ 1 h 23"/>
                  <a:gd name="T10" fmla="*/ 117 w 117"/>
                  <a:gd name="T11" fmla="*/ 18 h 23"/>
                </a:gdLst>
                <a:ahLst/>
                <a:cxnLst>
                  <a:cxn ang="0">
                    <a:pos x="T0" y="T1"/>
                  </a:cxn>
                  <a:cxn ang="0">
                    <a:pos x="T2" y="T3"/>
                  </a:cxn>
                  <a:cxn ang="0">
                    <a:pos x="T4" y="T5"/>
                  </a:cxn>
                  <a:cxn ang="0">
                    <a:pos x="T6" y="T7"/>
                  </a:cxn>
                  <a:cxn ang="0">
                    <a:pos x="T8" y="T9"/>
                  </a:cxn>
                  <a:cxn ang="0">
                    <a:pos x="T10" y="T11"/>
                  </a:cxn>
                </a:cxnLst>
                <a:rect l="0" t="0" r="r" b="b"/>
                <a:pathLst>
                  <a:path w="117" h="23">
                    <a:moveTo>
                      <a:pt x="117" y="18"/>
                    </a:moveTo>
                    <a:cubicBezTo>
                      <a:pt x="76" y="23"/>
                      <a:pt x="39" y="10"/>
                      <a:pt x="0" y="3"/>
                    </a:cubicBezTo>
                    <a:cubicBezTo>
                      <a:pt x="1" y="2"/>
                      <a:pt x="1" y="1"/>
                      <a:pt x="1" y="0"/>
                    </a:cubicBezTo>
                    <a:cubicBezTo>
                      <a:pt x="23" y="4"/>
                      <a:pt x="46" y="8"/>
                      <a:pt x="69" y="12"/>
                    </a:cubicBezTo>
                    <a:cubicBezTo>
                      <a:pt x="67" y="6"/>
                      <a:pt x="59" y="7"/>
                      <a:pt x="58" y="1"/>
                    </a:cubicBezTo>
                    <a:cubicBezTo>
                      <a:pt x="76" y="11"/>
                      <a:pt x="95" y="18"/>
                      <a:pt x="117" y="1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25" name="Freeform 256">
                <a:extLst>
                  <a:ext uri="{FF2B5EF4-FFF2-40B4-BE49-F238E27FC236}">
                    <a16:creationId xmlns:a16="http://schemas.microsoft.com/office/drawing/2014/main" id="{3C5F8095-FB79-6D1B-B410-A9FE356BA345}"/>
                  </a:ext>
                </a:extLst>
              </p:cNvPr>
              <p:cNvSpPr/>
              <p:nvPr/>
            </p:nvSpPr>
            <p:spPr bwMode="auto">
              <a:xfrm>
                <a:off x="5026" y="2721"/>
                <a:ext cx="28" cy="32"/>
              </a:xfrm>
              <a:custGeom>
                <a:avLst/>
                <a:gdLst>
                  <a:gd name="T0" fmla="*/ 0 w 24"/>
                  <a:gd name="T1" fmla="*/ 17 h 28"/>
                  <a:gd name="T2" fmla="*/ 14 w 24"/>
                  <a:gd name="T3" fmla="*/ 3 h 28"/>
                  <a:gd name="T4" fmla="*/ 20 w 24"/>
                  <a:gd name="T5" fmla="*/ 5 h 28"/>
                  <a:gd name="T6" fmla="*/ 24 w 24"/>
                  <a:gd name="T7" fmla="*/ 19 h 28"/>
                  <a:gd name="T8" fmla="*/ 19 w 24"/>
                  <a:gd name="T9" fmla="*/ 21 h 28"/>
                  <a:gd name="T10" fmla="*/ 14 w 24"/>
                  <a:gd name="T11" fmla="*/ 25 h 28"/>
                  <a:gd name="T12" fmla="*/ 5 w 24"/>
                  <a:gd name="T13" fmla="*/ 28 h 28"/>
                  <a:gd name="T14" fmla="*/ 5 w 24"/>
                  <a:gd name="T15" fmla="*/ 28 h 28"/>
                  <a:gd name="T16" fmla="*/ 0 w 24"/>
                  <a:gd name="T17"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8">
                    <a:moveTo>
                      <a:pt x="0" y="17"/>
                    </a:moveTo>
                    <a:cubicBezTo>
                      <a:pt x="2" y="11"/>
                      <a:pt x="11" y="10"/>
                      <a:pt x="14" y="3"/>
                    </a:cubicBezTo>
                    <a:cubicBezTo>
                      <a:pt x="15" y="0"/>
                      <a:pt x="19" y="2"/>
                      <a:pt x="20" y="5"/>
                    </a:cubicBezTo>
                    <a:cubicBezTo>
                      <a:pt x="22" y="9"/>
                      <a:pt x="23" y="14"/>
                      <a:pt x="24" y="19"/>
                    </a:cubicBezTo>
                    <a:cubicBezTo>
                      <a:pt x="22" y="18"/>
                      <a:pt x="20" y="18"/>
                      <a:pt x="19" y="21"/>
                    </a:cubicBezTo>
                    <a:cubicBezTo>
                      <a:pt x="17" y="21"/>
                      <a:pt x="15" y="22"/>
                      <a:pt x="14" y="25"/>
                    </a:cubicBezTo>
                    <a:cubicBezTo>
                      <a:pt x="11" y="26"/>
                      <a:pt x="8" y="27"/>
                      <a:pt x="5" y="28"/>
                    </a:cubicBezTo>
                    <a:cubicBezTo>
                      <a:pt x="5" y="28"/>
                      <a:pt x="5" y="28"/>
                      <a:pt x="5" y="28"/>
                    </a:cubicBezTo>
                    <a:cubicBezTo>
                      <a:pt x="5" y="24"/>
                      <a:pt x="6" y="19"/>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26" name="Freeform 257">
                <a:extLst>
                  <a:ext uri="{FF2B5EF4-FFF2-40B4-BE49-F238E27FC236}">
                    <a16:creationId xmlns:a16="http://schemas.microsoft.com/office/drawing/2014/main" id="{0B2CA995-F0E6-2CDB-4880-51DBEEBC1311}"/>
                  </a:ext>
                </a:extLst>
              </p:cNvPr>
              <p:cNvSpPr/>
              <p:nvPr/>
            </p:nvSpPr>
            <p:spPr bwMode="auto">
              <a:xfrm>
                <a:off x="4895" y="2702"/>
                <a:ext cx="50" cy="20"/>
              </a:xfrm>
              <a:custGeom>
                <a:avLst/>
                <a:gdLst>
                  <a:gd name="T0" fmla="*/ 43 w 44"/>
                  <a:gd name="T1" fmla="*/ 18 h 18"/>
                  <a:gd name="T2" fmla="*/ 0 w 44"/>
                  <a:gd name="T3" fmla="*/ 3 h 18"/>
                  <a:gd name="T4" fmla="*/ 44 w 44"/>
                  <a:gd name="T5" fmla="*/ 18 h 18"/>
                  <a:gd name="T6" fmla="*/ 43 w 44"/>
                  <a:gd name="T7" fmla="*/ 18 h 18"/>
                </a:gdLst>
                <a:ahLst/>
                <a:cxnLst>
                  <a:cxn ang="0">
                    <a:pos x="T0" y="T1"/>
                  </a:cxn>
                  <a:cxn ang="0">
                    <a:pos x="T2" y="T3"/>
                  </a:cxn>
                  <a:cxn ang="0">
                    <a:pos x="T4" y="T5"/>
                  </a:cxn>
                  <a:cxn ang="0">
                    <a:pos x="T6" y="T7"/>
                  </a:cxn>
                </a:cxnLst>
                <a:rect l="0" t="0" r="r" b="b"/>
                <a:pathLst>
                  <a:path w="44" h="18">
                    <a:moveTo>
                      <a:pt x="43" y="18"/>
                    </a:moveTo>
                    <a:cubicBezTo>
                      <a:pt x="28" y="16"/>
                      <a:pt x="15" y="6"/>
                      <a:pt x="0" y="3"/>
                    </a:cubicBezTo>
                    <a:cubicBezTo>
                      <a:pt x="17" y="1"/>
                      <a:pt x="34" y="0"/>
                      <a:pt x="44" y="18"/>
                    </a:cubicBezTo>
                    <a:lnTo>
                      <a:pt x="43" y="18"/>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27" name="Freeform 258">
                <a:extLst>
                  <a:ext uri="{FF2B5EF4-FFF2-40B4-BE49-F238E27FC236}">
                    <a16:creationId xmlns:a16="http://schemas.microsoft.com/office/drawing/2014/main" id="{BCCC48F0-CFF5-AC29-59E4-0E2E699D32ED}"/>
                  </a:ext>
                </a:extLst>
              </p:cNvPr>
              <p:cNvSpPr/>
              <p:nvPr/>
            </p:nvSpPr>
            <p:spPr bwMode="auto">
              <a:xfrm>
                <a:off x="4945" y="2838"/>
                <a:ext cx="56" cy="18"/>
              </a:xfrm>
              <a:custGeom>
                <a:avLst/>
                <a:gdLst>
                  <a:gd name="T0" fmla="*/ 50 w 50"/>
                  <a:gd name="T1" fmla="*/ 9 h 16"/>
                  <a:gd name="T2" fmla="*/ 0 w 50"/>
                  <a:gd name="T3" fmla="*/ 13 h 16"/>
                  <a:gd name="T4" fmla="*/ 50 w 50"/>
                  <a:gd name="T5" fmla="*/ 9 h 16"/>
                </a:gdLst>
                <a:ahLst/>
                <a:cxnLst>
                  <a:cxn ang="0">
                    <a:pos x="T0" y="T1"/>
                  </a:cxn>
                  <a:cxn ang="0">
                    <a:pos x="T2" y="T3"/>
                  </a:cxn>
                  <a:cxn ang="0">
                    <a:pos x="T4" y="T5"/>
                  </a:cxn>
                </a:cxnLst>
                <a:rect l="0" t="0" r="r" b="b"/>
                <a:pathLst>
                  <a:path w="50" h="16">
                    <a:moveTo>
                      <a:pt x="50" y="9"/>
                    </a:moveTo>
                    <a:cubicBezTo>
                      <a:pt x="35" y="16"/>
                      <a:pt x="18" y="15"/>
                      <a:pt x="0" y="13"/>
                    </a:cubicBezTo>
                    <a:cubicBezTo>
                      <a:pt x="18" y="0"/>
                      <a:pt x="34" y="12"/>
                      <a:pt x="50"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28" name="Freeform 259">
                <a:extLst>
                  <a:ext uri="{FF2B5EF4-FFF2-40B4-BE49-F238E27FC236}">
                    <a16:creationId xmlns:a16="http://schemas.microsoft.com/office/drawing/2014/main" id="{B363DB13-CC2A-792B-FC92-ACB152790856}"/>
                  </a:ext>
                </a:extLst>
              </p:cNvPr>
              <p:cNvSpPr/>
              <p:nvPr/>
            </p:nvSpPr>
            <p:spPr bwMode="auto">
              <a:xfrm>
                <a:off x="5040" y="2758"/>
                <a:ext cx="18" cy="49"/>
              </a:xfrm>
              <a:custGeom>
                <a:avLst/>
                <a:gdLst>
                  <a:gd name="T0" fmla="*/ 0 w 16"/>
                  <a:gd name="T1" fmla="*/ 4 h 43"/>
                  <a:gd name="T2" fmla="*/ 7 w 16"/>
                  <a:gd name="T3" fmla="*/ 0 h 43"/>
                  <a:gd name="T4" fmla="*/ 8 w 16"/>
                  <a:gd name="T5" fmla="*/ 0 h 43"/>
                  <a:gd name="T6" fmla="*/ 9 w 16"/>
                  <a:gd name="T7" fmla="*/ 43 h 43"/>
                  <a:gd name="T8" fmla="*/ 0 w 16"/>
                  <a:gd name="T9" fmla="*/ 5 h 43"/>
                  <a:gd name="T10" fmla="*/ 0 w 16"/>
                  <a:gd name="T11" fmla="*/ 4 h 43"/>
                </a:gdLst>
                <a:ahLst/>
                <a:cxnLst>
                  <a:cxn ang="0">
                    <a:pos x="T0" y="T1"/>
                  </a:cxn>
                  <a:cxn ang="0">
                    <a:pos x="T2" y="T3"/>
                  </a:cxn>
                  <a:cxn ang="0">
                    <a:pos x="T4" y="T5"/>
                  </a:cxn>
                  <a:cxn ang="0">
                    <a:pos x="T6" y="T7"/>
                  </a:cxn>
                  <a:cxn ang="0">
                    <a:pos x="T8" y="T9"/>
                  </a:cxn>
                  <a:cxn ang="0">
                    <a:pos x="T10" y="T11"/>
                  </a:cxn>
                </a:cxnLst>
                <a:rect l="0" t="0" r="r" b="b"/>
                <a:pathLst>
                  <a:path w="16" h="43">
                    <a:moveTo>
                      <a:pt x="0" y="4"/>
                    </a:moveTo>
                    <a:cubicBezTo>
                      <a:pt x="4" y="5"/>
                      <a:pt x="9" y="7"/>
                      <a:pt x="7" y="0"/>
                    </a:cubicBezTo>
                    <a:cubicBezTo>
                      <a:pt x="7" y="0"/>
                      <a:pt x="8" y="0"/>
                      <a:pt x="8" y="0"/>
                    </a:cubicBezTo>
                    <a:cubicBezTo>
                      <a:pt x="16" y="14"/>
                      <a:pt x="12" y="28"/>
                      <a:pt x="9" y="43"/>
                    </a:cubicBezTo>
                    <a:cubicBezTo>
                      <a:pt x="11" y="29"/>
                      <a:pt x="7" y="16"/>
                      <a:pt x="0" y="5"/>
                    </a:cubicBezTo>
                    <a:lnTo>
                      <a:pt x="0" y="4"/>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29" name="Freeform 260">
                <a:extLst>
                  <a:ext uri="{FF2B5EF4-FFF2-40B4-BE49-F238E27FC236}">
                    <a16:creationId xmlns:a16="http://schemas.microsoft.com/office/drawing/2014/main" id="{D37788D9-F132-42B6-7258-C7F876DD8C5A}"/>
                  </a:ext>
                </a:extLst>
              </p:cNvPr>
              <p:cNvSpPr/>
              <p:nvPr/>
            </p:nvSpPr>
            <p:spPr bwMode="auto">
              <a:xfrm>
                <a:off x="4950" y="2714"/>
                <a:ext cx="22" cy="34"/>
              </a:xfrm>
              <a:custGeom>
                <a:avLst/>
                <a:gdLst>
                  <a:gd name="T0" fmla="*/ 9 w 19"/>
                  <a:gd name="T1" fmla="*/ 5 h 30"/>
                  <a:gd name="T2" fmla="*/ 9 w 19"/>
                  <a:gd name="T3" fmla="*/ 7 h 30"/>
                  <a:gd name="T4" fmla="*/ 19 w 19"/>
                  <a:gd name="T5" fmla="*/ 30 h 30"/>
                  <a:gd name="T6" fmla="*/ 3 w 19"/>
                  <a:gd name="T7" fmla="*/ 2 h 30"/>
                  <a:gd name="T8" fmla="*/ 9 w 19"/>
                  <a:gd name="T9" fmla="*/ 5 h 30"/>
                </a:gdLst>
                <a:ahLst/>
                <a:cxnLst>
                  <a:cxn ang="0">
                    <a:pos x="T0" y="T1"/>
                  </a:cxn>
                  <a:cxn ang="0">
                    <a:pos x="T2" y="T3"/>
                  </a:cxn>
                  <a:cxn ang="0">
                    <a:pos x="T4" y="T5"/>
                  </a:cxn>
                  <a:cxn ang="0">
                    <a:pos x="T6" y="T7"/>
                  </a:cxn>
                  <a:cxn ang="0">
                    <a:pos x="T8" y="T9"/>
                  </a:cxn>
                </a:cxnLst>
                <a:rect l="0" t="0" r="r" b="b"/>
                <a:pathLst>
                  <a:path w="19" h="30">
                    <a:moveTo>
                      <a:pt x="9" y="5"/>
                    </a:moveTo>
                    <a:cubicBezTo>
                      <a:pt x="9" y="5"/>
                      <a:pt x="10" y="6"/>
                      <a:pt x="9" y="7"/>
                    </a:cubicBezTo>
                    <a:cubicBezTo>
                      <a:pt x="12" y="14"/>
                      <a:pt x="15" y="22"/>
                      <a:pt x="19" y="30"/>
                    </a:cubicBezTo>
                    <a:cubicBezTo>
                      <a:pt x="0" y="26"/>
                      <a:pt x="9" y="11"/>
                      <a:pt x="3" y="2"/>
                    </a:cubicBezTo>
                    <a:cubicBezTo>
                      <a:pt x="7" y="0"/>
                      <a:pt x="7" y="4"/>
                      <a:pt x="9"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30" name="Freeform 261">
                <a:extLst>
                  <a:ext uri="{FF2B5EF4-FFF2-40B4-BE49-F238E27FC236}">
                    <a16:creationId xmlns:a16="http://schemas.microsoft.com/office/drawing/2014/main" id="{5B2D03E3-A1A1-9094-FD7D-72DC5F266DE8}"/>
                  </a:ext>
                </a:extLst>
              </p:cNvPr>
              <p:cNvSpPr/>
              <p:nvPr/>
            </p:nvSpPr>
            <p:spPr bwMode="auto">
              <a:xfrm>
                <a:off x="4965" y="2811"/>
                <a:ext cx="26" cy="19"/>
              </a:xfrm>
              <a:custGeom>
                <a:avLst/>
                <a:gdLst>
                  <a:gd name="T0" fmla="*/ 23 w 23"/>
                  <a:gd name="T1" fmla="*/ 0 h 17"/>
                  <a:gd name="T2" fmla="*/ 0 w 23"/>
                  <a:gd name="T3" fmla="*/ 17 h 17"/>
                  <a:gd name="T4" fmla="*/ 23 w 23"/>
                  <a:gd name="T5" fmla="*/ 0 h 17"/>
                </a:gdLst>
                <a:ahLst/>
                <a:cxnLst>
                  <a:cxn ang="0">
                    <a:pos x="T0" y="T1"/>
                  </a:cxn>
                  <a:cxn ang="0">
                    <a:pos x="T2" y="T3"/>
                  </a:cxn>
                  <a:cxn ang="0">
                    <a:pos x="T4" y="T5"/>
                  </a:cxn>
                </a:cxnLst>
                <a:rect l="0" t="0" r="r" b="b"/>
                <a:pathLst>
                  <a:path w="23" h="17">
                    <a:moveTo>
                      <a:pt x="23" y="0"/>
                    </a:moveTo>
                    <a:cubicBezTo>
                      <a:pt x="18" y="9"/>
                      <a:pt x="8" y="12"/>
                      <a:pt x="0" y="17"/>
                    </a:cubicBezTo>
                    <a:cubicBezTo>
                      <a:pt x="5" y="8"/>
                      <a:pt x="13" y="3"/>
                      <a:pt x="2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31" name="Freeform 262">
                <a:extLst>
                  <a:ext uri="{FF2B5EF4-FFF2-40B4-BE49-F238E27FC236}">
                    <a16:creationId xmlns:a16="http://schemas.microsoft.com/office/drawing/2014/main" id="{2EF64402-80B6-6328-3BA7-570D3AAC7F25}"/>
                  </a:ext>
                </a:extLst>
              </p:cNvPr>
              <p:cNvSpPr/>
              <p:nvPr/>
            </p:nvSpPr>
            <p:spPr bwMode="auto">
              <a:xfrm>
                <a:off x="5002" y="2833"/>
                <a:ext cx="30" cy="14"/>
              </a:xfrm>
              <a:custGeom>
                <a:avLst/>
                <a:gdLst>
                  <a:gd name="T0" fmla="*/ 0 w 26"/>
                  <a:gd name="T1" fmla="*/ 2 h 12"/>
                  <a:gd name="T2" fmla="*/ 26 w 26"/>
                  <a:gd name="T3" fmla="*/ 5 h 12"/>
                  <a:gd name="T4" fmla="*/ 12 w 26"/>
                  <a:gd name="T5" fmla="*/ 11 h 12"/>
                  <a:gd name="T6" fmla="*/ 14 w 26"/>
                  <a:gd name="T7" fmla="*/ 6 h 12"/>
                  <a:gd name="T8" fmla="*/ 0 w 26"/>
                  <a:gd name="T9" fmla="*/ 2 h 12"/>
                </a:gdLst>
                <a:ahLst/>
                <a:cxnLst>
                  <a:cxn ang="0">
                    <a:pos x="T0" y="T1"/>
                  </a:cxn>
                  <a:cxn ang="0">
                    <a:pos x="T2" y="T3"/>
                  </a:cxn>
                  <a:cxn ang="0">
                    <a:pos x="T4" y="T5"/>
                  </a:cxn>
                  <a:cxn ang="0">
                    <a:pos x="T6" y="T7"/>
                  </a:cxn>
                  <a:cxn ang="0">
                    <a:pos x="T8" y="T9"/>
                  </a:cxn>
                </a:cxnLst>
                <a:rect l="0" t="0" r="r" b="b"/>
                <a:pathLst>
                  <a:path w="26" h="12">
                    <a:moveTo>
                      <a:pt x="0" y="2"/>
                    </a:moveTo>
                    <a:cubicBezTo>
                      <a:pt x="10" y="0"/>
                      <a:pt x="17" y="4"/>
                      <a:pt x="26" y="5"/>
                    </a:cubicBezTo>
                    <a:cubicBezTo>
                      <a:pt x="22" y="11"/>
                      <a:pt x="17" y="12"/>
                      <a:pt x="12" y="11"/>
                    </a:cubicBezTo>
                    <a:cubicBezTo>
                      <a:pt x="9" y="7"/>
                      <a:pt x="19" y="10"/>
                      <a:pt x="14" y="6"/>
                    </a:cubicBezTo>
                    <a:cubicBezTo>
                      <a:pt x="10" y="4"/>
                      <a:pt x="6" y="4"/>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32" name="Freeform 263">
                <a:extLst>
                  <a:ext uri="{FF2B5EF4-FFF2-40B4-BE49-F238E27FC236}">
                    <a16:creationId xmlns:a16="http://schemas.microsoft.com/office/drawing/2014/main" id="{8F947E7D-8229-9E3A-3EA9-3C58620CB6DA}"/>
                  </a:ext>
                </a:extLst>
              </p:cNvPr>
              <p:cNvSpPr/>
              <p:nvPr/>
            </p:nvSpPr>
            <p:spPr bwMode="auto">
              <a:xfrm>
                <a:off x="4971" y="2754"/>
                <a:ext cx="9" cy="12"/>
              </a:xfrm>
              <a:custGeom>
                <a:avLst/>
                <a:gdLst>
                  <a:gd name="T0" fmla="*/ 8 w 8"/>
                  <a:gd name="T1" fmla="*/ 11 h 11"/>
                  <a:gd name="T2" fmla="*/ 3 w 8"/>
                  <a:gd name="T3" fmla="*/ 9 h 11"/>
                  <a:gd name="T4" fmla="*/ 2 w 8"/>
                  <a:gd name="T5" fmla="*/ 1 h 11"/>
                  <a:gd name="T6" fmla="*/ 5 w 8"/>
                  <a:gd name="T7" fmla="*/ 0 h 11"/>
                  <a:gd name="T8" fmla="*/ 8 w 8"/>
                  <a:gd name="T9" fmla="*/ 6 h 11"/>
                  <a:gd name="T10" fmla="*/ 8 w 8"/>
                  <a:gd name="T11" fmla="*/ 11 h 11"/>
                </a:gdLst>
                <a:ahLst/>
                <a:cxnLst>
                  <a:cxn ang="0">
                    <a:pos x="T0" y="T1"/>
                  </a:cxn>
                  <a:cxn ang="0">
                    <a:pos x="T2" y="T3"/>
                  </a:cxn>
                  <a:cxn ang="0">
                    <a:pos x="T4" y="T5"/>
                  </a:cxn>
                  <a:cxn ang="0">
                    <a:pos x="T6" y="T7"/>
                  </a:cxn>
                  <a:cxn ang="0">
                    <a:pos x="T8" y="T9"/>
                  </a:cxn>
                  <a:cxn ang="0">
                    <a:pos x="T10" y="T11"/>
                  </a:cxn>
                </a:cxnLst>
                <a:rect l="0" t="0" r="r" b="b"/>
                <a:pathLst>
                  <a:path w="8" h="11">
                    <a:moveTo>
                      <a:pt x="8" y="11"/>
                    </a:moveTo>
                    <a:cubicBezTo>
                      <a:pt x="6" y="10"/>
                      <a:pt x="4" y="10"/>
                      <a:pt x="3" y="9"/>
                    </a:cubicBezTo>
                    <a:cubicBezTo>
                      <a:pt x="1" y="7"/>
                      <a:pt x="0" y="4"/>
                      <a:pt x="2" y="1"/>
                    </a:cubicBezTo>
                    <a:cubicBezTo>
                      <a:pt x="2" y="0"/>
                      <a:pt x="4" y="0"/>
                      <a:pt x="5" y="0"/>
                    </a:cubicBezTo>
                    <a:cubicBezTo>
                      <a:pt x="7" y="1"/>
                      <a:pt x="8" y="4"/>
                      <a:pt x="8" y="6"/>
                    </a:cubicBezTo>
                    <a:cubicBezTo>
                      <a:pt x="8" y="8"/>
                      <a:pt x="8" y="9"/>
                      <a:pt x="8"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33" name="Freeform 264">
                <a:extLst>
                  <a:ext uri="{FF2B5EF4-FFF2-40B4-BE49-F238E27FC236}">
                    <a16:creationId xmlns:a16="http://schemas.microsoft.com/office/drawing/2014/main" id="{3FE6A800-FF00-F046-1BE7-C10373DADFE3}"/>
                  </a:ext>
                </a:extLst>
              </p:cNvPr>
              <p:cNvSpPr/>
              <p:nvPr/>
            </p:nvSpPr>
            <p:spPr bwMode="auto">
              <a:xfrm>
                <a:off x="4828" y="2713"/>
                <a:ext cx="20" cy="7"/>
              </a:xfrm>
              <a:custGeom>
                <a:avLst/>
                <a:gdLst>
                  <a:gd name="T0" fmla="*/ 18 w 18"/>
                  <a:gd name="T1" fmla="*/ 6 h 6"/>
                  <a:gd name="T2" fmla="*/ 0 w 18"/>
                  <a:gd name="T3" fmla="*/ 2 h 6"/>
                  <a:gd name="T4" fmla="*/ 18 w 18"/>
                  <a:gd name="T5" fmla="*/ 6 h 6"/>
                </a:gdLst>
                <a:ahLst/>
                <a:cxnLst>
                  <a:cxn ang="0">
                    <a:pos x="T0" y="T1"/>
                  </a:cxn>
                  <a:cxn ang="0">
                    <a:pos x="T2" y="T3"/>
                  </a:cxn>
                  <a:cxn ang="0">
                    <a:pos x="T4" y="T5"/>
                  </a:cxn>
                </a:cxnLst>
                <a:rect l="0" t="0" r="r" b="b"/>
                <a:pathLst>
                  <a:path w="18" h="6">
                    <a:moveTo>
                      <a:pt x="18" y="6"/>
                    </a:moveTo>
                    <a:cubicBezTo>
                      <a:pt x="12" y="6"/>
                      <a:pt x="6" y="6"/>
                      <a:pt x="0" y="2"/>
                    </a:cubicBezTo>
                    <a:cubicBezTo>
                      <a:pt x="7" y="0"/>
                      <a:pt x="13" y="2"/>
                      <a:pt x="18"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34" name="Freeform 265">
                <a:extLst>
                  <a:ext uri="{FF2B5EF4-FFF2-40B4-BE49-F238E27FC236}">
                    <a16:creationId xmlns:a16="http://schemas.microsoft.com/office/drawing/2014/main" id="{12407B7F-321E-E04E-78B0-5EEDA6FCA8EF}"/>
                  </a:ext>
                </a:extLst>
              </p:cNvPr>
              <p:cNvSpPr/>
              <p:nvPr/>
            </p:nvSpPr>
            <p:spPr bwMode="auto">
              <a:xfrm>
                <a:off x="4985" y="2769"/>
                <a:ext cx="13" cy="10"/>
              </a:xfrm>
              <a:custGeom>
                <a:avLst/>
                <a:gdLst>
                  <a:gd name="T0" fmla="*/ 0 w 11"/>
                  <a:gd name="T1" fmla="*/ 1 h 9"/>
                  <a:gd name="T2" fmla="*/ 11 w 11"/>
                  <a:gd name="T3" fmla="*/ 6 h 9"/>
                  <a:gd name="T4" fmla="*/ 0 w 11"/>
                  <a:gd name="T5" fmla="*/ 1 h 9"/>
                </a:gdLst>
                <a:ahLst/>
                <a:cxnLst>
                  <a:cxn ang="0">
                    <a:pos x="T0" y="T1"/>
                  </a:cxn>
                  <a:cxn ang="0">
                    <a:pos x="T2" y="T3"/>
                  </a:cxn>
                  <a:cxn ang="0">
                    <a:pos x="T4" y="T5"/>
                  </a:cxn>
                </a:cxnLst>
                <a:rect l="0" t="0" r="r" b="b"/>
                <a:pathLst>
                  <a:path w="11" h="9">
                    <a:moveTo>
                      <a:pt x="0" y="1"/>
                    </a:moveTo>
                    <a:cubicBezTo>
                      <a:pt x="7" y="0"/>
                      <a:pt x="9" y="3"/>
                      <a:pt x="11" y="6"/>
                    </a:cubicBezTo>
                    <a:cubicBezTo>
                      <a:pt x="5" y="9"/>
                      <a:pt x="4" y="5"/>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35" name="Freeform 266">
                <a:extLst>
                  <a:ext uri="{FF2B5EF4-FFF2-40B4-BE49-F238E27FC236}">
                    <a16:creationId xmlns:a16="http://schemas.microsoft.com/office/drawing/2014/main" id="{6F399D1A-53EC-E6D0-DA36-3EB49A605611}"/>
                  </a:ext>
                </a:extLst>
              </p:cNvPr>
              <p:cNvSpPr/>
              <p:nvPr/>
            </p:nvSpPr>
            <p:spPr bwMode="auto">
              <a:xfrm>
                <a:off x="5042" y="2745"/>
                <a:ext cx="7" cy="13"/>
              </a:xfrm>
              <a:custGeom>
                <a:avLst/>
                <a:gdLst>
                  <a:gd name="T0" fmla="*/ 0 w 6"/>
                  <a:gd name="T1" fmla="*/ 4 h 12"/>
                  <a:gd name="T2" fmla="*/ 5 w 6"/>
                  <a:gd name="T3" fmla="*/ 0 h 12"/>
                  <a:gd name="T4" fmla="*/ 6 w 6"/>
                  <a:gd name="T5" fmla="*/ 12 h 12"/>
                  <a:gd name="T6" fmla="*/ 5 w 6"/>
                  <a:gd name="T7" fmla="*/ 12 h 12"/>
                  <a:gd name="T8" fmla="*/ 0 w 6"/>
                  <a:gd name="T9" fmla="*/ 4 h 12"/>
                </a:gdLst>
                <a:ahLst/>
                <a:cxnLst>
                  <a:cxn ang="0">
                    <a:pos x="T0" y="T1"/>
                  </a:cxn>
                  <a:cxn ang="0">
                    <a:pos x="T2" y="T3"/>
                  </a:cxn>
                  <a:cxn ang="0">
                    <a:pos x="T4" y="T5"/>
                  </a:cxn>
                  <a:cxn ang="0">
                    <a:pos x="T6" y="T7"/>
                  </a:cxn>
                  <a:cxn ang="0">
                    <a:pos x="T8" y="T9"/>
                  </a:cxn>
                </a:cxnLst>
                <a:rect l="0" t="0" r="r" b="b"/>
                <a:pathLst>
                  <a:path w="6" h="12">
                    <a:moveTo>
                      <a:pt x="0" y="4"/>
                    </a:moveTo>
                    <a:cubicBezTo>
                      <a:pt x="1" y="1"/>
                      <a:pt x="3" y="0"/>
                      <a:pt x="5" y="0"/>
                    </a:cubicBezTo>
                    <a:cubicBezTo>
                      <a:pt x="5" y="4"/>
                      <a:pt x="6" y="8"/>
                      <a:pt x="6" y="12"/>
                    </a:cubicBezTo>
                    <a:cubicBezTo>
                      <a:pt x="6" y="12"/>
                      <a:pt x="5" y="12"/>
                      <a:pt x="5" y="12"/>
                    </a:cubicBezTo>
                    <a:cubicBezTo>
                      <a:pt x="4" y="9"/>
                      <a:pt x="2" y="6"/>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36" name="Freeform 267">
                <a:extLst>
                  <a:ext uri="{FF2B5EF4-FFF2-40B4-BE49-F238E27FC236}">
                    <a16:creationId xmlns:a16="http://schemas.microsoft.com/office/drawing/2014/main" id="{0F3AFD18-C3CC-4DA1-E602-7A7B6B0A5D84}"/>
                  </a:ext>
                </a:extLst>
              </p:cNvPr>
              <p:cNvSpPr/>
              <p:nvPr/>
            </p:nvSpPr>
            <p:spPr bwMode="auto">
              <a:xfrm>
                <a:off x="4943" y="2722"/>
                <a:ext cx="8" cy="8"/>
              </a:xfrm>
              <a:custGeom>
                <a:avLst/>
                <a:gdLst>
                  <a:gd name="T0" fmla="*/ 1 w 7"/>
                  <a:gd name="T1" fmla="*/ 0 h 7"/>
                  <a:gd name="T2" fmla="*/ 7 w 7"/>
                  <a:gd name="T3" fmla="*/ 4 h 7"/>
                  <a:gd name="T4" fmla="*/ 5 w 7"/>
                  <a:gd name="T5" fmla="*/ 6 h 7"/>
                  <a:gd name="T6" fmla="*/ 0 w 7"/>
                  <a:gd name="T7" fmla="*/ 0 h 7"/>
                  <a:gd name="T8" fmla="*/ 1 w 7"/>
                  <a:gd name="T9" fmla="*/ 0 h 7"/>
                </a:gdLst>
                <a:ahLst/>
                <a:cxnLst>
                  <a:cxn ang="0">
                    <a:pos x="T0" y="T1"/>
                  </a:cxn>
                  <a:cxn ang="0">
                    <a:pos x="T2" y="T3"/>
                  </a:cxn>
                  <a:cxn ang="0">
                    <a:pos x="T4" y="T5"/>
                  </a:cxn>
                  <a:cxn ang="0">
                    <a:pos x="T6" y="T7"/>
                  </a:cxn>
                  <a:cxn ang="0">
                    <a:pos x="T8" y="T9"/>
                  </a:cxn>
                </a:cxnLst>
                <a:rect l="0" t="0" r="r" b="b"/>
                <a:pathLst>
                  <a:path w="7" h="7">
                    <a:moveTo>
                      <a:pt x="1" y="0"/>
                    </a:moveTo>
                    <a:cubicBezTo>
                      <a:pt x="4" y="0"/>
                      <a:pt x="6" y="1"/>
                      <a:pt x="7" y="4"/>
                    </a:cubicBezTo>
                    <a:cubicBezTo>
                      <a:pt x="7" y="6"/>
                      <a:pt x="6" y="7"/>
                      <a:pt x="5" y="6"/>
                    </a:cubicBezTo>
                    <a:cubicBezTo>
                      <a:pt x="2" y="6"/>
                      <a:pt x="1" y="3"/>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37" name="Freeform 268">
                <a:extLst>
                  <a:ext uri="{FF2B5EF4-FFF2-40B4-BE49-F238E27FC236}">
                    <a16:creationId xmlns:a16="http://schemas.microsoft.com/office/drawing/2014/main" id="{2BC4AF75-3F70-7DC9-A30F-EF4A791D131C}"/>
                  </a:ext>
                </a:extLst>
              </p:cNvPr>
              <p:cNvSpPr/>
              <p:nvPr/>
            </p:nvSpPr>
            <p:spPr bwMode="auto">
              <a:xfrm>
                <a:off x="4949" y="2703"/>
                <a:ext cx="6" cy="4"/>
              </a:xfrm>
              <a:custGeom>
                <a:avLst/>
                <a:gdLst>
                  <a:gd name="T0" fmla="*/ 1 w 5"/>
                  <a:gd name="T1" fmla="*/ 0 h 4"/>
                  <a:gd name="T2" fmla="*/ 5 w 5"/>
                  <a:gd name="T3" fmla="*/ 1 h 4"/>
                  <a:gd name="T4" fmla="*/ 3 w 5"/>
                  <a:gd name="T5" fmla="*/ 4 h 4"/>
                  <a:gd name="T6" fmla="*/ 1 w 5"/>
                  <a:gd name="T7" fmla="*/ 0 h 4"/>
                </a:gdLst>
                <a:ahLst/>
                <a:cxnLst>
                  <a:cxn ang="0">
                    <a:pos x="T0" y="T1"/>
                  </a:cxn>
                  <a:cxn ang="0">
                    <a:pos x="T2" y="T3"/>
                  </a:cxn>
                  <a:cxn ang="0">
                    <a:pos x="T4" y="T5"/>
                  </a:cxn>
                  <a:cxn ang="0">
                    <a:pos x="T6" y="T7"/>
                  </a:cxn>
                </a:cxnLst>
                <a:rect l="0" t="0" r="r" b="b"/>
                <a:pathLst>
                  <a:path w="5" h="4">
                    <a:moveTo>
                      <a:pt x="1" y="0"/>
                    </a:moveTo>
                    <a:cubicBezTo>
                      <a:pt x="2" y="0"/>
                      <a:pt x="4" y="0"/>
                      <a:pt x="5" y="1"/>
                    </a:cubicBezTo>
                    <a:cubicBezTo>
                      <a:pt x="4" y="2"/>
                      <a:pt x="4" y="4"/>
                      <a:pt x="3" y="4"/>
                    </a:cubicBezTo>
                    <a:cubicBezTo>
                      <a:pt x="0" y="4"/>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38" name="Freeform 269">
                <a:extLst>
                  <a:ext uri="{FF2B5EF4-FFF2-40B4-BE49-F238E27FC236}">
                    <a16:creationId xmlns:a16="http://schemas.microsoft.com/office/drawing/2014/main" id="{69768229-CF30-7C3C-A860-9E6AB14AAFD2}"/>
                  </a:ext>
                </a:extLst>
              </p:cNvPr>
              <p:cNvSpPr/>
              <p:nvPr/>
            </p:nvSpPr>
            <p:spPr bwMode="auto">
              <a:xfrm>
                <a:off x="4921" y="2760"/>
                <a:ext cx="3" cy="3"/>
              </a:xfrm>
              <a:custGeom>
                <a:avLst/>
                <a:gdLst>
                  <a:gd name="T0" fmla="*/ 1 w 3"/>
                  <a:gd name="T1" fmla="*/ 0 h 3"/>
                  <a:gd name="T2" fmla="*/ 3 w 3"/>
                  <a:gd name="T3" fmla="*/ 1 h 3"/>
                  <a:gd name="T4" fmla="*/ 2 w 3"/>
                  <a:gd name="T5" fmla="*/ 2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1" y="0"/>
                      <a:pt x="2" y="0"/>
                      <a:pt x="3" y="1"/>
                    </a:cubicBezTo>
                    <a:cubicBezTo>
                      <a:pt x="2" y="1"/>
                      <a:pt x="2" y="2"/>
                      <a:pt x="2" y="2"/>
                    </a:cubicBezTo>
                    <a:cubicBezTo>
                      <a:pt x="1" y="3"/>
                      <a:pt x="0" y="2"/>
                      <a:pt x="0" y="2"/>
                    </a:cubicBezTo>
                    <a:cubicBezTo>
                      <a:pt x="0" y="1"/>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39" name="Freeform 270">
                <a:extLst>
                  <a:ext uri="{FF2B5EF4-FFF2-40B4-BE49-F238E27FC236}">
                    <a16:creationId xmlns:a16="http://schemas.microsoft.com/office/drawing/2014/main" id="{EA5DBBC0-4C56-3585-1CD8-9FF871BD3E60}"/>
                  </a:ext>
                </a:extLst>
              </p:cNvPr>
              <p:cNvSpPr/>
              <p:nvPr/>
            </p:nvSpPr>
            <p:spPr bwMode="auto">
              <a:xfrm>
                <a:off x="4937" y="2814"/>
                <a:ext cx="3"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0"/>
                      <a:pt x="2" y="1"/>
                      <a:pt x="3" y="1"/>
                    </a:cubicBezTo>
                    <a:cubicBezTo>
                      <a:pt x="3" y="2"/>
                      <a:pt x="3" y="3"/>
                      <a:pt x="2" y="3"/>
                    </a:cubicBezTo>
                    <a:cubicBezTo>
                      <a:pt x="2" y="3"/>
                      <a:pt x="1" y="2"/>
                      <a:pt x="0" y="2"/>
                    </a:cubicBezTo>
                    <a:cubicBezTo>
                      <a:pt x="1" y="1"/>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40" name="Freeform 271">
                <a:extLst>
                  <a:ext uri="{FF2B5EF4-FFF2-40B4-BE49-F238E27FC236}">
                    <a16:creationId xmlns:a16="http://schemas.microsoft.com/office/drawing/2014/main" id="{7BAB690E-A1EB-4B44-25E1-F6A0AD5F3D9F}"/>
                  </a:ext>
                </a:extLst>
              </p:cNvPr>
              <p:cNvSpPr/>
              <p:nvPr/>
            </p:nvSpPr>
            <p:spPr bwMode="auto">
              <a:xfrm>
                <a:off x="5001" y="2846"/>
                <a:ext cx="7" cy="2"/>
              </a:xfrm>
              <a:custGeom>
                <a:avLst/>
                <a:gdLst>
                  <a:gd name="T0" fmla="*/ 0 w 6"/>
                  <a:gd name="T1" fmla="*/ 2 h 2"/>
                  <a:gd name="T2" fmla="*/ 5 w 6"/>
                  <a:gd name="T3" fmla="*/ 1 h 2"/>
                  <a:gd name="T4" fmla="*/ 6 w 6"/>
                  <a:gd name="T5" fmla="*/ 1 h 2"/>
                  <a:gd name="T6" fmla="*/ 0 w 6"/>
                  <a:gd name="T7" fmla="*/ 2 h 2"/>
                  <a:gd name="T8" fmla="*/ 0 w 6"/>
                  <a:gd name="T9" fmla="*/ 2 h 2"/>
                </a:gdLst>
                <a:ahLst/>
                <a:cxnLst>
                  <a:cxn ang="0">
                    <a:pos x="T0" y="T1"/>
                  </a:cxn>
                  <a:cxn ang="0">
                    <a:pos x="T2" y="T3"/>
                  </a:cxn>
                  <a:cxn ang="0">
                    <a:pos x="T4" y="T5"/>
                  </a:cxn>
                  <a:cxn ang="0">
                    <a:pos x="T6" y="T7"/>
                  </a:cxn>
                  <a:cxn ang="0">
                    <a:pos x="T8" y="T9"/>
                  </a:cxn>
                </a:cxnLst>
                <a:rect l="0" t="0" r="r" b="b"/>
                <a:pathLst>
                  <a:path w="6" h="2">
                    <a:moveTo>
                      <a:pt x="0" y="2"/>
                    </a:moveTo>
                    <a:cubicBezTo>
                      <a:pt x="1" y="1"/>
                      <a:pt x="3" y="0"/>
                      <a:pt x="5" y="1"/>
                    </a:cubicBezTo>
                    <a:cubicBezTo>
                      <a:pt x="5" y="1"/>
                      <a:pt x="5" y="1"/>
                      <a:pt x="6" y="1"/>
                    </a:cubicBezTo>
                    <a:cubicBezTo>
                      <a:pt x="4" y="2"/>
                      <a:pt x="2"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41" name="Freeform 272">
                <a:extLst>
                  <a:ext uri="{FF2B5EF4-FFF2-40B4-BE49-F238E27FC236}">
                    <a16:creationId xmlns:a16="http://schemas.microsoft.com/office/drawing/2014/main" id="{27AD5118-C221-8531-A0E7-842568908800}"/>
                  </a:ext>
                </a:extLst>
              </p:cNvPr>
              <p:cNvSpPr/>
              <p:nvPr/>
            </p:nvSpPr>
            <p:spPr bwMode="auto">
              <a:xfrm>
                <a:off x="4864" y="2745"/>
                <a:ext cx="6" cy="2"/>
              </a:xfrm>
              <a:custGeom>
                <a:avLst/>
                <a:gdLst>
                  <a:gd name="T0" fmla="*/ 5 w 5"/>
                  <a:gd name="T1" fmla="*/ 0 h 2"/>
                  <a:gd name="T2" fmla="*/ 1 w 5"/>
                  <a:gd name="T3" fmla="*/ 1 h 2"/>
                  <a:gd name="T4" fmla="*/ 0 w 5"/>
                  <a:gd name="T5" fmla="*/ 1 h 2"/>
                  <a:gd name="T6" fmla="*/ 5 w 5"/>
                  <a:gd name="T7" fmla="*/ 0 h 2"/>
                </a:gdLst>
                <a:ahLst/>
                <a:cxnLst>
                  <a:cxn ang="0">
                    <a:pos x="T0" y="T1"/>
                  </a:cxn>
                  <a:cxn ang="0">
                    <a:pos x="T2" y="T3"/>
                  </a:cxn>
                  <a:cxn ang="0">
                    <a:pos x="T4" y="T5"/>
                  </a:cxn>
                  <a:cxn ang="0">
                    <a:pos x="T6" y="T7"/>
                  </a:cxn>
                </a:cxnLst>
                <a:rect l="0" t="0" r="r" b="b"/>
                <a:pathLst>
                  <a:path w="5" h="2">
                    <a:moveTo>
                      <a:pt x="5" y="0"/>
                    </a:moveTo>
                    <a:cubicBezTo>
                      <a:pt x="4" y="1"/>
                      <a:pt x="3" y="2"/>
                      <a:pt x="1" y="1"/>
                    </a:cubicBezTo>
                    <a:cubicBezTo>
                      <a:pt x="0" y="1"/>
                      <a:pt x="0" y="1"/>
                      <a:pt x="0" y="1"/>
                    </a:cubicBezTo>
                    <a:cubicBezTo>
                      <a:pt x="2" y="0"/>
                      <a:pt x="4" y="0"/>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42" name="Freeform 273">
                <a:extLst>
                  <a:ext uri="{FF2B5EF4-FFF2-40B4-BE49-F238E27FC236}">
                    <a16:creationId xmlns:a16="http://schemas.microsoft.com/office/drawing/2014/main" id="{05659A0A-6C73-E000-C658-B340F3664F4F}"/>
                  </a:ext>
                </a:extLst>
              </p:cNvPr>
              <p:cNvSpPr/>
              <p:nvPr/>
            </p:nvSpPr>
            <p:spPr bwMode="auto">
              <a:xfrm>
                <a:off x="4848" y="2720"/>
                <a:ext cx="3" cy="2"/>
              </a:xfrm>
              <a:custGeom>
                <a:avLst/>
                <a:gdLst>
                  <a:gd name="T0" fmla="*/ 0 w 3"/>
                  <a:gd name="T1" fmla="*/ 0 h 2"/>
                  <a:gd name="T2" fmla="*/ 3 w 3"/>
                  <a:gd name="T3" fmla="*/ 1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1" y="0"/>
                      <a:pt x="2" y="0"/>
                      <a:pt x="3" y="1"/>
                    </a:cubicBezTo>
                    <a:cubicBezTo>
                      <a:pt x="3" y="1"/>
                      <a:pt x="3" y="1"/>
                      <a:pt x="3" y="2"/>
                    </a:cubicBezTo>
                    <a:cubicBezTo>
                      <a:pt x="2" y="1"/>
                      <a:pt x="1"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43" name="Freeform 274">
                <a:extLst>
                  <a:ext uri="{FF2B5EF4-FFF2-40B4-BE49-F238E27FC236}">
                    <a16:creationId xmlns:a16="http://schemas.microsoft.com/office/drawing/2014/main" id="{5ED2613E-862A-4B49-DF16-68E791B2AAAA}"/>
                  </a:ext>
                </a:extLst>
              </p:cNvPr>
              <p:cNvSpPr/>
              <p:nvPr/>
            </p:nvSpPr>
            <p:spPr bwMode="auto">
              <a:xfrm>
                <a:off x="5031" y="2753"/>
                <a:ext cx="1" cy="1"/>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0" y="0"/>
                      <a:pt x="1" y="0"/>
                      <a:pt x="1" y="0"/>
                    </a:cubicBezTo>
                    <a:cubicBezTo>
                      <a:pt x="1" y="0"/>
                      <a:pt x="1" y="0"/>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44" name="Freeform 275">
                <a:extLst>
                  <a:ext uri="{FF2B5EF4-FFF2-40B4-BE49-F238E27FC236}">
                    <a16:creationId xmlns:a16="http://schemas.microsoft.com/office/drawing/2014/main" id="{E9C57D32-437D-0B7F-93DD-9691F2B8743C}"/>
                  </a:ext>
                </a:extLst>
              </p:cNvPr>
              <p:cNvSpPr/>
              <p:nvPr/>
            </p:nvSpPr>
            <p:spPr bwMode="auto">
              <a:xfrm>
                <a:off x="5039" y="2763"/>
                <a:ext cx="1" cy="1"/>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0" y="0"/>
                    </a:cubicBezTo>
                    <a:cubicBezTo>
                      <a:pt x="1" y="0"/>
                      <a:pt x="1" y="0"/>
                      <a:pt x="1" y="0"/>
                    </a:cubicBezTo>
                    <a:lnTo>
                      <a:pt x="1"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45" name="Freeform 276">
                <a:extLst>
                  <a:ext uri="{FF2B5EF4-FFF2-40B4-BE49-F238E27FC236}">
                    <a16:creationId xmlns:a16="http://schemas.microsoft.com/office/drawing/2014/main" id="{AA9B9B64-A608-970F-95EF-0FE9AC5C913B}"/>
                  </a:ext>
                </a:extLst>
              </p:cNvPr>
              <p:cNvSpPr/>
              <p:nvPr/>
            </p:nvSpPr>
            <p:spPr bwMode="auto">
              <a:xfrm>
                <a:off x="4980" y="2766"/>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0"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46" name="Freeform 277">
                <a:extLst>
                  <a:ext uri="{FF2B5EF4-FFF2-40B4-BE49-F238E27FC236}">
                    <a16:creationId xmlns:a16="http://schemas.microsoft.com/office/drawing/2014/main" id="{340F093F-5994-0ABE-C6FC-D41A129B0C24}"/>
                  </a:ext>
                </a:extLst>
              </p:cNvPr>
              <p:cNvSpPr/>
              <p:nvPr/>
            </p:nvSpPr>
            <p:spPr bwMode="auto">
              <a:xfrm>
                <a:off x="5670" y="2107"/>
                <a:ext cx="50" cy="86"/>
              </a:xfrm>
              <a:custGeom>
                <a:avLst/>
                <a:gdLst>
                  <a:gd name="T0" fmla="*/ 4 w 44"/>
                  <a:gd name="T1" fmla="*/ 28 h 76"/>
                  <a:gd name="T2" fmla="*/ 5 w 44"/>
                  <a:gd name="T3" fmla="*/ 28 h 76"/>
                  <a:gd name="T4" fmla="*/ 26 w 44"/>
                  <a:gd name="T5" fmla="*/ 30 h 76"/>
                  <a:gd name="T6" fmla="*/ 22 w 44"/>
                  <a:gd name="T7" fmla="*/ 11 h 76"/>
                  <a:gd name="T8" fmla="*/ 29 w 44"/>
                  <a:gd name="T9" fmla="*/ 3 h 76"/>
                  <a:gd name="T10" fmla="*/ 36 w 44"/>
                  <a:gd name="T11" fmla="*/ 4 h 76"/>
                  <a:gd name="T12" fmla="*/ 42 w 44"/>
                  <a:gd name="T13" fmla="*/ 35 h 76"/>
                  <a:gd name="T14" fmla="*/ 34 w 44"/>
                  <a:gd name="T15" fmla="*/ 48 h 76"/>
                  <a:gd name="T16" fmla="*/ 33 w 44"/>
                  <a:gd name="T17" fmla="*/ 59 h 76"/>
                  <a:gd name="T18" fmla="*/ 26 w 44"/>
                  <a:gd name="T19" fmla="*/ 69 h 76"/>
                  <a:gd name="T20" fmla="*/ 0 w 44"/>
                  <a:gd name="T21" fmla="*/ 65 h 76"/>
                  <a:gd name="T22" fmla="*/ 15 w 44"/>
                  <a:gd name="T23" fmla="*/ 54 h 76"/>
                  <a:gd name="T24" fmla="*/ 7 w 44"/>
                  <a:gd name="T25" fmla="*/ 37 h 76"/>
                  <a:gd name="T26" fmla="*/ 4 w 44"/>
                  <a:gd name="T27" fmla="*/ 2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76">
                    <a:moveTo>
                      <a:pt x="4" y="28"/>
                    </a:moveTo>
                    <a:cubicBezTo>
                      <a:pt x="4" y="28"/>
                      <a:pt x="4" y="28"/>
                      <a:pt x="5" y="28"/>
                    </a:cubicBezTo>
                    <a:cubicBezTo>
                      <a:pt x="12" y="29"/>
                      <a:pt x="20" y="37"/>
                      <a:pt x="26" y="30"/>
                    </a:cubicBezTo>
                    <a:cubicBezTo>
                      <a:pt x="32" y="24"/>
                      <a:pt x="24" y="17"/>
                      <a:pt x="22" y="11"/>
                    </a:cubicBezTo>
                    <a:cubicBezTo>
                      <a:pt x="20" y="4"/>
                      <a:pt x="20" y="0"/>
                      <a:pt x="29" y="3"/>
                    </a:cubicBezTo>
                    <a:cubicBezTo>
                      <a:pt x="31" y="4"/>
                      <a:pt x="34" y="4"/>
                      <a:pt x="36" y="4"/>
                    </a:cubicBezTo>
                    <a:cubicBezTo>
                      <a:pt x="42" y="14"/>
                      <a:pt x="39" y="25"/>
                      <a:pt x="42" y="35"/>
                    </a:cubicBezTo>
                    <a:cubicBezTo>
                      <a:pt x="44" y="41"/>
                      <a:pt x="35" y="43"/>
                      <a:pt x="34" y="48"/>
                    </a:cubicBezTo>
                    <a:cubicBezTo>
                      <a:pt x="32" y="52"/>
                      <a:pt x="30" y="54"/>
                      <a:pt x="33" y="59"/>
                    </a:cubicBezTo>
                    <a:cubicBezTo>
                      <a:pt x="38" y="66"/>
                      <a:pt x="33" y="70"/>
                      <a:pt x="26" y="69"/>
                    </a:cubicBezTo>
                    <a:cubicBezTo>
                      <a:pt x="18" y="68"/>
                      <a:pt x="7" y="76"/>
                      <a:pt x="0" y="65"/>
                    </a:cubicBezTo>
                    <a:cubicBezTo>
                      <a:pt x="3" y="58"/>
                      <a:pt x="15" y="63"/>
                      <a:pt x="15" y="54"/>
                    </a:cubicBezTo>
                    <a:cubicBezTo>
                      <a:pt x="15" y="48"/>
                      <a:pt x="9" y="43"/>
                      <a:pt x="7" y="37"/>
                    </a:cubicBezTo>
                    <a:cubicBezTo>
                      <a:pt x="5" y="34"/>
                      <a:pt x="5" y="31"/>
                      <a:pt x="4" y="2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47" name="Freeform 278">
                <a:extLst>
                  <a:ext uri="{FF2B5EF4-FFF2-40B4-BE49-F238E27FC236}">
                    <a16:creationId xmlns:a16="http://schemas.microsoft.com/office/drawing/2014/main" id="{55AEE21B-B377-0DCD-ACDD-BEBDA62094D5}"/>
                  </a:ext>
                </a:extLst>
              </p:cNvPr>
              <p:cNvSpPr/>
              <p:nvPr/>
            </p:nvSpPr>
            <p:spPr bwMode="auto">
              <a:xfrm>
                <a:off x="5648" y="2223"/>
                <a:ext cx="45" cy="36"/>
              </a:xfrm>
              <a:custGeom>
                <a:avLst/>
                <a:gdLst>
                  <a:gd name="T0" fmla="*/ 22 w 39"/>
                  <a:gd name="T1" fmla="*/ 0 h 31"/>
                  <a:gd name="T2" fmla="*/ 34 w 39"/>
                  <a:gd name="T3" fmla="*/ 11 h 31"/>
                  <a:gd name="T4" fmla="*/ 27 w 39"/>
                  <a:gd name="T5" fmla="*/ 21 h 31"/>
                  <a:gd name="T6" fmla="*/ 15 w 39"/>
                  <a:gd name="T7" fmla="*/ 31 h 31"/>
                  <a:gd name="T8" fmla="*/ 11 w 39"/>
                  <a:gd name="T9" fmla="*/ 27 h 31"/>
                  <a:gd name="T10" fmla="*/ 12 w 39"/>
                  <a:gd name="T11" fmla="*/ 8 h 31"/>
                  <a:gd name="T12" fmla="*/ 22 w 39"/>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39" h="31">
                    <a:moveTo>
                      <a:pt x="22" y="0"/>
                    </a:moveTo>
                    <a:cubicBezTo>
                      <a:pt x="30" y="0"/>
                      <a:pt x="31" y="7"/>
                      <a:pt x="34" y="11"/>
                    </a:cubicBezTo>
                    <a:cubicBezTo>
                      <a:pt x="39" y="18"/>
                      <a:pt x="29" y="17"/>
                      <a:pt x="27" y="21"/>
                    </a:cubicBezTo>
                    <a:cubicBezTo>
                      <a:pt x="24" y="25"/>
                      <a:pt x="19" y="28"/>
                      <a:pt x="15" y="31"/>
                    </a:cubicBezTo>
                    <a:cubicBezTo>
                      <a:pt x="14" y="30"/>
                      <a:pt x="13" y="28"/>
                      <a:pt x="11" y="27"/>
                    </a:cubicBezTo>
                    <a:cubicBezTo>
                      <a:pt x="0" y="17"/>
                      <a:pt x="0" y="17"/>
                      <a:pt x="12" y="8"/>
                    </a:cubicBezTo>
                    <a:cubicBezTo>
                      <a:pt x="15" y="5"/>
                      <a:pt x="19" y="3"/>
                      <a:pt x="2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48" name="Freeform 279">
                <a:extLst>
                  <a:ext uri="{FF2B5EF4-FFF2-40B4-BE49-F238E27FC236}">
                    <a16:creationId xmlns:a16="http://schemas.microsoft.com/office/drawing/2014/main" id="{865F759E-592E-9E09-1000-30D0A7844953}"/>
                  </a:ext>
                </a:extLst>
              </p:cNvPr>
              <p:cNvSpPr/>
              <p:nvPr/>
            </p:nvSpPr>
            <p:spPr bwMode="auto">
              <a:xfrm>
                <a:off x="5656" y="2181"/>
                <a:ext cx="21" cy="24"/>
              </a:xfrm>
              <a:custGeom>
                <a:avLst/>
                <a:gdLst>
                  <a:gd name="T0" fmla="*/ 8 w 18"/>
                  <a:gd name="T1" fmla="*/ 0 h 21"/>
                  <a:gd name="T2" fmla="*/ 13 w 18"/>
                  <a:gd name="T3" fmla="*/ 14 h 21"/>
                  <a:gd name="T4" fmla="*/ 8 w 18"/>
                  <a:gd name="T5" fmla="*/ 20 h 21"/>
                  <a:gd name="T6" fmla="*/ 3 w 18"/>
                  <a:gd name="T7" fmla="*/ 7 h 21"/>
                  <a:gd name="T8" fmla="*/ 8 w 18"/>
                  <a:gd name="T9" fmla="*/ 0 h 21"/>
                </a:gdLst>
                <a:ahLst/>
                <a:cxnLst>
                  <a:cxn ang="0">
                    <a:pos x="T0" y="T1"/>
                  </a:cxn>
                  <a:cxn ang="0">
                    <a:pos x="T2" y="T3"/>
                  </a:cxn>
                  <a:cxn ang="0">
                    <a:pos x="T4" y="T5"/>
                  </a:cxn>
                  <a:cxn ang="0">
                    <a:pos x="T6" y="T7"/>
                  </a:cxn>
                  <a:cxn ang="0">
                    <a:pos x="T8" y="T9"/>
                  </a:cxn>
                </a:cxnLst>
                <a:rect l="0" t="0" r="r" b="b"/>
                <a:pathLst>
                  <a:path w="18" h="21">
                    <a:moveTo>
                      <a:pt x="8" y="0"/>
                    </a:moveTo>
                    <a:cubicBezTo>
                      <a:pt x="8" y="5"/>
                      <a:pt x="10" y="10"/>
                      <a:pt x="13" y="14"/>
                    </a:cubicBezTo>
                    <a:cubicBezTo>
                      <a:pt x="18" y="21"/>
                      <a:pt x="12" y="20"/>
                      <a:pt x="8" y="20"/>
                    </a:cubicBezTo>
                    <a:cubicBezTo>
                      <a:pt x="6" y="16"/>
                      <a:pt x="5" y="11"/>
                      <a:pt x="3" y="7"/>
                    </a:cubicBezTo>
                    <a:cubicBezTo>
                      <a:pt x="0" y="1"/>
                      <a:pt x="3" y="0"/>
                      <a:pt x="8"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49" name="Freeform 280">
                <a:extLst>
                  <a:ext uri="{FF2B5EF4-FFF2-40B4-BE49-F238E27FC236}">
                    <a16:creationId xmlns:a16="http://schemas.microsoft.com/office/drawing/2014/main" id="{5BFB9082-A466-16D6-A5BB-15DBFC381649}"/>
                  </a:ext>
                </a:extLst>
              </p:cNvPr>
              <p:cNvSpPr/>
              <p:nvPr/>
            </p:nvSpPr>
            <p:spPr bwMode="auto">
              <a:xfrm>
                <a:off x="5646" y="1191"/>
                <a:ext cx="58" cy="185"/>
              </a:xfrm>
              <a:custGeom>
                <a:avLst/>
                <a:gdLst>
                  <a:gd name="T0" fmla="*/ 51 w 51"/>
                  <a:gd name="T1" fmla="*/ 161 h 163"/>
                  <a:gd name="T2" fmla="*/ 39 w 51"/>
                  <a:gd name="T3" fmla="*/ 152 h 163"/>
                  <a:gd name="T4" fmla="*/ 34 w 51"/>
                  <a:gd name="T5" fmla="*/ 133 h 163"/>
                  <a:gd name="T6" fmla="*/ 34 w 51"/>
                  <a:gd name="T7" fmla="*/ 133 h 163"/>
                  <a:gd name="T8" fmla="*/ 41 w 51"/>
                  <a:gd name="T9" fmla="*/ 128 h 163"/>
                  <a:gd name="T10" fmla="*/ 32 w 51"/>
                  <a:gd name="T11" fmla="*/ 99 h 163"/>
                  <a:gd name="T12" fmla="*/ 30 w 51"/>
                  <a:gd name="T13" fmla="*/ 87 h 163"/>
                  <a:gd name="T14" fmla="*/ 31 w 51"/>
                  <a:gd name="T15" fmla="*/ 82 h 163"/>
                  <a:gd name="T16" fmla="*/ 31 w 51"/>
                  <a:gd name="T17" fmla="*/ 82 h 163"/>
                  <a:gd name="T18" fmla="*/ 30 w 51"/>
                  <a:gd name="T19" fmla="*/ 87 h 163"/>
                  <a:gd name="T20" fmla="*/ 22 w 51"/>
                  <a:gd name="T21" fmla="*/ 75 h 163"/>
                  <a:gd name="T22" fmla="*/ 22 w 51"/>
                  <a:gd name="T23" fmla="*/ 75 h 163"/>
                  <a:gd name="T24" fmla="*/ 28 w 51"/>
                  <a:gd name="T25" fmla="*/ 69 h 163"/>
                  <a:gd name="T26" fmla="*/ 3 w 51"/>
                  <a:gd name="T27" fmla="*/ 6 h 163"/>
                  <a:gd name="T28" fmla="*/ 3 w 51"/>
                  <a:gd name="T29" fmla="*/ 0 h 163"/>
                  <a:gd name="T30" fmla="*/ 18 w 51"/>
                  <a:gd name="T31" fmla="*/ 15 h 163"/>
                  <a:gd name="T32" fmla="*/ 23 w 51"/>
                  <a:gd name="T33" fmla="*/ 42 h 163"/>
                  <a:gd name="T34" fmla="*/ 36 w 51"/>
                  <a:gd name="T35" fmla="*/ 83 h 163"/>
                  <a:gd name="T36" fmla="*/ 34 w 51"/>
                  <a:gd name="T37" fmla="*/ 37 h 163"/>
                  <a:gd name="T38" fmla="*/ 42 w 51"/>
                  <a:gd name="T39" fmla="*/ 47 h 163"/>
                  <a:gd name="T40" fmla="*/ 46 w 51"/>
                  <a:gd name="T41" fmla="*/ 135 h 163"/>
                  <a:gd name="T42" fmla="*/ 51 w 51"/>
                  <a:gd name="T43" fmla="*/ 155 h 163"/>
                  <a:gd name="T44" fmla="*/ 51 w 51"/>
                  <a:gd name="T45" fmla="*/ 161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1" h="163">
                    <a:moveTo>
                      <a:pt x="51" y="161"/>
                    </a:moveTo>
                    <a:cubicBezTo>
                      <a:pt x="43" y="163"/>
                      <a:pt x="40" y="159"/>
                      <a:pt x="39" y="152"/>
                    </a:cubicBezTo>
                    <a:cubicBezTo>
                      <a:pt x="43" y="144"/>
                      <a:pt x="33" y="140"/>
                      <a:pt x="34" y="133"/>
                    </a:cubicBezTo>
                    <a:cubicBezTo>
                      <a:pt x="34" y="133"/>
                      <a:pt x="34" y="133"/>
                      <a:pt x="34" y="133"/>
                    </a:cubicBezTo>
                    <a:cubicBezTo>
                      <a:pt x="39" y="135"/>
                      <a:pt x="43" y="137"/>
                      <a:pt x="41" y="128"/>
                    </a:cubicBezTo>
                    <a:cubicBezTo>
                      <a:pt x="39" y="119"/>
                      <a:pt x="38" y="108"/>
                      <a:pt x="32" y="99"/>
                    </a:cubicBezTo>
                    <a:cubicBezTo>
                      <a:pt x="30" y="96"/>
                      <a:pt x="29" y="91"/>
                      <a:pt x="30" y="87"/>
                    </a:cubicBezTo>
                    <a:cubicBezTo>
                      <a:pt x="31" y="86"/>
                      <a:pt x="32" y="84"/>
                      <a:pt x="31" y="82"/>
                    </a:cubicBezTo>
                    <a:cubicBezTo>
                      <a:pt x="31" y="82"/>
                      <a:pt x="31" y="82"/>
                      <a:pt x="31" y="82"/>
                    </a:cubicBezTo>
                    <a:cubicBezTo>
                      <a:pt x="30" y="83"/>
                      <a:pt x="30" y="85"/>
                      <a:pt x="30" y="87"/>
                    </a:cubicBezTo>
                    <a:cubicBezTo>
                      <a:pt x="23" y="85"/>
                      <a:pt x="23" y="80"/>
                      <a:pt x="22" y="75"/>
                    </a:cubicBezTo>
                    <a:cubicBezTo>
                      <a:pt x="22" y="75"/>
                      <a:pt x="22" y="75"/>
                      <a:pt x="22" y="75"/>
                    </a:cubicBezTo>
                    <a:cubicBezTo>
                      <a:pt x="28" y="76"/>
                      <a:pt x="31" y="77"/>
                      <a:pt x="28" y="69"/>
                    </a:cubicBezTo>
                    <a:cubicBezTo>
                      <a:pt x="21" y="47"/>
                      <a:pt x="14" y="26"/>
                      <a:pt x="3" y="6"/>
                    </a:cubicBezTo>
                    <a:cubicBezTo>
                      <a:pt x="2" y="5"/>
                      <a:pt x="0" y="3"/>
                      <a:pt x="3" y="0"/>
                    </a:cubicBezTo>
                    <a:cubicBezTo>
                      <a:pt x="5" y="8"/>
                      <a:pt x="15" y="7"/>
                      <a:pt x="18" y="15"/>
                    </a:cubicBezTo>
                    <a:cubicBezTo>
                      <a:pt x="21" y="24"/>
                      <a:pt x="19" y="33"/>
                      <a:pt x="23" y="42"/>
                    </a:cubicBezTo>
                    <a:cubicBezTo>
                      <a:pt x="29" y="54"/>
                      <a:pt x="32" y="68"/>
                      <a:pt x="36" y="83"/>
                    </a:cubicBezTo>
                    <a:cubicBezTo>
                      <a:pt x="39" y="67"/>
                      <a:pt x="36" y="52"/>
                      <a:pt x="34" y="37"/>
                    </a:cubicBezTo>
                    <a:cubicBezTo>
                      <a:pt x="43" y="40"/>
                      <a:pt x="42" y="40"/>
                      <a:pt x="42" y="47"/>
                    </a:cubicBezTo>
                    <a:cubicBezTo>
                      <a:pt x="42" y="76"/>
                      <a:pt x="39" y="106"/>
                      <a:pt x="46" y="135"/>
                    </a:cubicBezTo>
                    <a:cubicBezTo>
                      <a:pt x="48" y="142"/>
                      <a:pt x="42" y="150"/>
                      <a:pt x="51" y="155"/>
                    </a:cubicBezTo>
                    <a:cubicBezTo>
                      <a:pt x="51" y="157"/>
                      <a:pt x="51" y="159"/>
                      <a:pt x="51" y="16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50" name="Freeform 281">
                <a:extLst>
                  <a:ext uri="{FF2B5EF4-FFF2-40B4-BE49-F238E27FC236}">
                    <a16:creationId xmlns:a16="http://schemas.microsoft.com/office/drawing/2014/main" id="{0CC26457-6094-835B-B571-490B1C2CD02A}"/>
                  </a:ext>
                </a:extLst>
              </p:cNvPr>
              <p:cNvSpPr/>
              <p:nvPr/>
            </p:nvSpPr>
            <p:spPr bwMode="auto">
              <a:xfrm>
                <a:off x="5572" y="1446"/>
                <a:ext cx="36" cy="36"/>
              </a:xfrm>
              <a:custGeom>
                <a:avLst/>
                <a:gdLst>
                  <a:gd name="T0" fmla="*/ 7 w 31"/>
                  <a:gd name="T1" fmla="*/ 7 h 32"/>
                  <a:gd name="T2" fmla="*/ 17 w 31"/>
                  <a:gd name="T3" fmla="*/ 0 h 32"/>
                  <a:gd name="T4" fmla="*/ 27 w 31"/>
                  <a:gd name="T5" fmla="*/ 23 h 32"/>
                  <a:gd name="T6" fmla="*/ 30 w 31"/>
                  <a:gd name="T7" fmla="*/ 29 h 32"/>
                  <a:gd name="T8" fmla="*/ 24 w 31"/>
                  <a:gd name="T9" fmla="*/ 31 h 32"/>
                  <a:gd name="T10" fmla="*/ 12 w 31"/>
                  <a:gd name="T11" fmla="*/ 31 h 32"/>
                  <a:gd name="T12" fmla="*/ 10 w 31"/>
                  <a:gd name="T13" fmla="*/ 27 h 32"/>
                  <a:gd name="T14" fmla="*/ 5 w 31"/>
                  <a:gd name="T15" fmla="*/ 21 h 32"/>
                  <a:gd name="T16" fmla="*/ 3 w 31"/>
                  <a:gd name="T17" fmla="*/ 19 h 32"/>
                  <a:gd name="T18" fmla="*/ 3 w 31"/>
                  <a:gd name="T19" fmla="*/ 19 h 32"/>
                  <a:gd name="T20" fmla="*/ 0 w 31"/>
                  <a:gd name="T21" fmla="*/ 9 h 32"/>
                  <a:gd name="T22" fmla="*/ 7 w 31"/>
                  <a:gd name="T23" fmla="*/ 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32">
                    <a:moveTo>
                      <a:pt x="7" y="7"/>
                    </a:moveTo>
                    <a:cubicBezTo>
                      <a:pt x="14" y="9"/>
                      <a:pt x="14" y="2"/>
                      <a:pt x="17" y="0"/>
                    </a:cubicBezTo>
                    <a:cubicBezTo>
                      <a:pt x="18" y="8"/>
                      <a:pt x="19" y="17"/>
                      <a:pt x="27" y="23"/>
                    </a:cubicBezTo>
                    <a:cubicBezTo>
                      <a:pt x="29" y="24"/>
                      <a:pt x="31" y="26"/>
                      <a:pt x="30" y="29"/>
                    </a:cubicBezTo>
                    <a:cubicBezTo>
                      <a:pt x="29" y="32"/>
                      <a:pt x="26" y="31"/>
                      <a:pt x="24" y="31"/>
                    </a:cubicBezTo>
                    <a:cubicBezTo>
                      <a:pt x="20" y="31"/>
                      <a:pt x="16" y="31"/>
                      <a:pt x="12" y="31"/>
                    </a:cubicBezTo>
                    <a:cubicBezTo>
                      <a:pt x="12" y="29"/>
                      <a:pt x="12" y="27"/>
                      <a:pt x="10" y="27"/>
                    </a:cubicBezTo>
                    <a:cubicBezTo>
                      <a:pt x="8" y="25"/>
                      <a:pt x="7" y="23"/>
                      <a:pt x="5" y="21"/>
                    </a:cubicBezTo>
                    <a:cubicBezTo>
                      <a:pt x="4" y="21"/>
                      <a:pt x="4" y="20"/>
                      <a:pt x="3" y="19"/>
                    </a:cubicBezTo>
                    <a:cubicBezTo>
                      <a:pt x="3" y="19"/>
                      <a:pt x="3" y="19"/>
                      <a:pt x="3" y="19"/>
                    </a:cubicBezTo>
                    <a:cubicBezTo>
                      <a:pt x="2" y="16"/>
                      <a:pt x="1" y="13"/>
                      <a:pt x="0" y="9"/>
                    </a:cubicBezTo>
                    <a:cubicBezTo>
                      <a:pt x="3" y="9"/>
                      <a:pt x="5" y="8"/>
                      <a:pt x="7"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51" name="Freeform 282">
                <a:extLst>
                  <a:ext uri="{FF2B5EF4-FFF2-40B4-BE49-F238E27FC236}">
                    <a16:creationId xmlns:a16="http://schemas.microsoft.com/office/drawing/2014/main" id="{9BBD9BF8-0020-A9C1-D41B-BF299EEC1ED9}"/>
                  </a:ext>
                </a:extLst>
              </p:cNvPr>
              <p:cNvSpPr/>
              <p:nvPr/>
            </p:nvSpPr>
            <p:spPr bwMode="auto">
              <a:xfrm>
                <a:off x="5707" y="1711"/>
                <a:ext cx="39" cy="37"/>
              </a:xfrm>
              <a:custGeom>
                <a:avLst/>
                <a:gdLst>
                  <a:gd name="T0" fmla="*/ 34 w 34"/>
                  <a:gd name="T1" fmla="*/ 23 h 33"/>
                  <a:gd name="T2" fmla="*/ 25 w 34"/>
                  <a:gd name="T3" fmla="*/ 33 h 33"/>
                  <a:gd name="T4" fmla="*/ 20 w 34"/>
                  <a:gd name="T5" fmla="*/ 24 h 33"/>
                  <a:gd name="T6" fmla="*/ 9 w 34"/>
                  <a:gd name="T7" fmla="*/ 22 h 33"/>
                  <a:gd name="T8" fmla="*/ 0 w 34"/>
                  <a:gd name="T9" fmla="*/ 20 h 33"/>
                  <a:gd name="T10" fmla="*/ 26 w 34"/>
                  <a:gd name="T11" fmla="*/ 0 h 33"/>
                  <a:gd name="T12" fmla="*/ 34 w 34"/>
                  <a:gd name="T13" fmla="*/ 23 h 33"/>
                </a:gdLst>
                <a:ahLst/>
                <a:cxnLst>
                  <a:cxn ang="0">
                    <a:pos x="T0" y="T1"/>
                  </a:cxn>
                  <a:cxn ang="0">
                    <a:pos x="T2" y="T3"/>
                  </a:cxn>
                  <a:cxn ang="0">
                    <a:pos x="T4" y="T5"/>
                  </a:cxn>
                  <a:cxn ang="0">
                    <a:pos x="T6" y="T7"/>
                  </a:cxn>
                  <a:cxn ang="0">
                    <a:pos x="T8" y="T9"/>
                  </a:cxn>
                  <a:cxn ang="0">
                    <a:pos x="T10" y="T11"/>
                  </a:cxn>
                  <a:cxn ang="0">
                    <a:pos x="T12" y="T13"/>
                  </a:cxn>
                </a:cxnLst>
                <a:rect l="0" t="0" r="r" b="b"/>
                <a:pathLst>
                  <a:path w="34" h="33">
                    <a:moveTo>
                      <a:pt x="34" y="23"/>
                    </a:moveTo>
                    <a:cubicBezTo>
                      <a:pt x="31" y="26"/>
                      <a:pt x="28" y="29"/>
                      <a:pt x="25" y="33"/>
                    </a:cubicBezTo>
                    <a:cubicBezTo>
                      <a:pt x="21" y="31"/>
                      <a:pt x="22" y="27"/>
                      <a:pt x="20" y="24"/>
                    </a:cubicBezTo>
                    <a:cubicBezTo>
                      <a:pt x="17" y="18"/>
                      <a:pt x="14" y="14"/>
                      <a:pt x="9" y="22"/>
                    </a:cubicBezTo>
                    <a:cubicBezTo>
                      <a:pt x="5" y="27"/>
                      <a:pt x="1" y="26"/>
                      <a:pt x="0" y="20"/>
                    </a:cubicBezTo>
                    <a:cubicBezTo>
                      <a:pt x="7" y="12"/>
                      <a:pt x="21" y="12"/>
                      <a:pt x="26" y="0"/>
                    </a:cubicBezTo>
                    <a:cubicBezTo>
                      <a:pt x="32" y="8"/>
                      <a:pt x="30" y="16"/>
                      <a:pt x="34"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52" name="Freeform 283">
                <a:extLst>
                  <a:ext uri="{FF2B5EF4-FFF2-40B4-BE49-F238E27FC236}">
                    <a16:creationId xmlns:a16="http://schemas.microsoft.com/office/drawing/2014/main" id="{B9401B21-B544-E306-6BDE-A9D6570B246E}"/>
                  </a:ext>
                </a:extLst>
              </p:cNvPr>
              <p:cNvSpPr/>
              <p:nvPr/>
            </p:nvSpPr>
            <p:spPr bwMode="auto">
              <a:xfrm>
                <a:off x="5477" y="1504"/>
                <a:ext cx="82" cy="20"/>
              </a:xfrm>
              <a:custGeom>
                <a:avLst/>
                <a:gdLst>
                  <a:gd name="T0" fmla="*/ 72 w 72"/>
                  <a:gd name="T1" fmla="*/ 16 h 18"/>
                  <a:gd name="T2" fmla="*/ 0 w 72"/>
                  <a:gd name="T3" fmla="*/ 7 h 18"/>
                  <a:gd name="T4" fmla="*/ 8 w 72"/>
                  <a:gd name="T5" fmla="*/ 6 h 18"/>
                  <a:gd name="T6" fmla="*/ 16 w 72"/>
                  <a:gd name="T7" fmla="*/ 3 h 18"/>
                  <a:gd name="T8" fmla="*/ 23 w 72"/>
                  <a:gd name="T9" fmla="*/ 4 h 18"/>
                  <a:gd name="T10" fmla="*/ 68 w 72"/>
                  <a:gd name="T11" fmla="*/ 11 h 18"/>
                  <a:gd name="T12" fmla="*/ 72 w 72"/>
                  <a:gd name="T13" fmla="*/ 16 h 18"/>
                </a:gdLst>
                <a:ahLst/>
                <a:cxnLst>
                  <a:cxn ang="0">
                    <a:pos x="T0" y="T1"/>
                  </a:cxn>
                  <a:cxn ang="0">
                    <a:pos x="T2" y="T3"/>
                  </a:cxn>
                  <a:cxn ang="0">
                    <a:pos x="T4" y="T5"/>
                  </a:cxn>
                  <a:cxn ang="0">
                    <a:pos x="T6" y="T7"/>
                  </a:cxn>
                  <a:cxn ang="0">
                    <a:pos x="T8" y="T9"/>
                  </a:cxn>
                  <a:cxn ang="0">
                    <a:pos x="T10" y="T11"/>
                  </a:cxn>
                  <a:cxn ang="0">
                    <a:pos x="T12" y="T13"/>
                  </a:cxn>
                </a:cxnLst>
                <a:rect l="0" t="0" r="r" b="b"/>
                <a:pathLst>
                  <a:path w="72" h="18">
                    <a:moveTo>
                      <a:pt x="72" y="16"/>
                    </a:moveTo>
                    <a:cubicBezTo>
                      <a:pt x="48" y="16"/>
                      <a:pt x="23" y="18"/>
                      <a:pt x="0" y="7"/>
                    </a:cubicBezTo>
                    <a:cubicBezTo>
                      <a:pt x="4" y="3"/>
                      <a:pt x="6" y="6"/>
                      <a:pt x="8" y="6"/>
                    </a:cubicBezTo>
                    <a:cubicBezTo>
                      <a:pt x="11" y="6"/>
                      <a:pt x="18" y="16"/>
                      <a:pt x="16" y="3"/>
                    </a:cubicBezTo>
                    <a:cubicBezTo>
                      <a:pt x="16" y="0"/>
                      <a:pt x="21" y="3"/>
                      <a:pt x="23" y="4"/>
                    </a:cubicBezTo>
                    <a:cubicBezTo>
                      <a:pt x="37" y="11"/>
                      <a:pt x="52" y="17"/>
                      <a:pt x="68" y="11"/>
                    </a:cubicBezTo>
                    <a:cubicBezTo>
                      <a:pt x="71" y="12"/>
                      <a:pt x="72" y="14"/>
                      <a:pt x="72"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53" name="Freeform 284">
                <a:extLst>
                  <a:ext uri="{FF2B5EF4-FFF2-40B4-BE49-F238E27FC236}">
                    <a16:creationId xmlns:a16="http://schemas.microsoft.com/office/drawing/2014/main" id="{9DE58FEC-CAFB-4D27-1117-0078079C9DA5}"/>
                  </a:ext>
                </a:extLst>
              </p:cNvPr>
              <p:cNvSpPr/>
              <p:nvPr/>
            </p:nvSpPr>
            <p:spPr bwMode="auto">
              <a:xfrm>
                <a:off x="5621" y="1483"/>
                <a:ext cx="33" cy="25"/>
              </a:xfrm>
              <a:custGeom>
                <a:avLst/>
                <a:gdLst>
                  <a:gd name="T0" fmla="*/ 29 w 29"/>
                  <a:gd name="T1" fmla="*/ 8 h 22"/>
                  <a:gd name="T2" fmla="*/ 20 w 29"/>
                  <a:gd name="T3" fmla="*/ 22 h 22"/>
                  <a:gd name="T4" fmla="*/ 18 w 29"/>
                  <a:gd name="T5" fmla="*/ 22 h 22"/>
                  <a:gd name="T6" fmla="*/ 1 w 29"/>
                  <a:gd name="T7" fmla="*/ 5 h 22"/>
                  <a:gd name="T8" fmla="*/ 20 w 29"/>
                  <a:gd name="T9" fmla="*/ 6 h 22"/>
                  <a:gd name="T10" fmla="*/ 29 w 29"/>
                  <a:gd name="T11" fmla="*/ 8 h 22"/>
                </a:gdLst>
                <a:ahLst/>
                <a:cxnLst>
                  <a:cxn ang="0">
                    <a:pos x="T0" y="T1"/>
                  </a:cxn>
                  <a:cxn ang="0">
                    <a:pos x="T2" y="T3"/>
                  </a:cxn>
                  <a:cxn ang="0">
                    <a:pos x="T4" y="T5"/>
                  </a:cxn>
                  <a:cxn ang="0">
                    <a:pos x="T6" y="T7"/>
                  </a:cxn>
                  <a:cxn ang="0">
                    <a:pos x="T8" y="T9"/>
                  </a:cxn>
                  <a:cxn ang="0">
                    <a:pos x="T10" y="T11"/>
                  </a:cxn>
                </a:cxnLst>
                <a:rect l="0" t="0" r="r" b="b"/>
                <a:pathLst>
                  <a:path w="28" h="22">
                    <a:moveTo>
                      <a:pt x="29" y="8"/>
                    </a:moveTo>
                    <a:cubicBezTo>
                      <a:pt x="26" y="12"/>
                      <a:pt x="23" y="17"/>
                      <a:pt x="20" y="22"/>
                    </a:cubicBezTo>
                    <a:cubicBezTo>
                      <a:pt x="19" y="22"/>
                      <a:pt x="18" y="22"/>
                      <a:pt x="18" y="22"/>
                    </a:cubicBezTo>
                    <a:cubicBezTo>
                      <a:pt x="9" y="19"/>
                      <a:pt x="0" y="12"/>
                      <a:pt x="1" y="5"/>
                    </a:cubicBezTo>
                    <a:cubicBezTo>
                      <a:pt x="1" y="0"/>
                      <a:pt x="13" y="7"/>
                      <a:pt x="20" y="6"/>
                    </a:cubicBezTo>
                    <a:cubicBezTo>
                      <a:pt x="23" y="5"/>
                      <a:pt x="26" y="7"/>
                      <a:pt x="29"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54" name="Freeform 285">
                <a:extLst>
                  <a:ext uri="{FF2B5EF4-FFF2-40B4-BE49-F238E27FC236}">
                    <a16:creationId xmlns:a16="http://schemas.microsoft.com/office/drawing/2014/main" id="{94F4F10F-E8A9-A9EC-CA72-4F6DA1B75D0E}"/>
                  </a:ext>
                </a:extLst>
              </p:cNvPr>
              <p:cNvSpPr/>
              <p:nvPr/>
            </p:nvSpPr>
            <p:spPr bwMode="auto">
              <a:xfrm>
                <a:off x="5549" y="1489"/>
                <a:ext cx="29" cy="20"/>
              </a:xfrm>
              <a:custGeom>
                <a:avLst/>
                <a:gdLst>
                  <a:gd name="T0" fmla="*/ 10 w 26"/>
                  <a:gd name="T1" fmla="*/ 18 h 18"/>
                  <a:gd name="T2" fmla="*/ 8 w 26"/>
                  <a:gd name="T3" fmla="*/ 15 h 18"/>
                  <a:gd name="T4" fmla="*/ 12 w 26"/>
                  <a:gd name="T5" fmla="*/ 0 h 18"/>
                  <a:gd name="T6" fmla="*/ 15 w 26"/>
                  <a:gd name="T7" fmla="*/ 2 h 18"/>
                  <a:gd name="T8" fmla="*/ 25 w 26"/>
                  <a:gd name="T9" fmla="*/ 12 h 18"/>
                  <a:gd name="T10" fmla="*/ 10 w 26"/>
                  <a:gd name="T11" fmla="*/ 18 h 18"/>
                </a:gdLst>
                <a:ahLst/>
                <a:cxnLst>
                  <a:cxn ang="0">
                    <a:pos x="T0" y="T1"/>
                  </a:cxn>
                  <a:cxn ang="0">
                    <a:pos x="T2" y="T3"/>
                  </a:cxn>
                  <a:cxn ang="0">
                    <a:pos x="T4" y="T5"/>
                  </a:cxn>
                  <a:cxn ang="0">
                    <a:pos x="T6" y="T7"/>
                  </a:cxn>
                  <a:cxn ang="0">
                    <a:pos x="T8" y="T9"/>
                  </a:cxn>
                  <a:cxn ang="0">
                    <a:pos x="T10" y="T11"/>
                  </a:cxn>
                </a:cxnLst>
                <a:rect l="0" t="0" r="r" b="b"/>
                <a:pathLst>
                  <a:path w="26" h="18">
                    <a:moveTo>
                      <a:pt x="10" y="18"/>
                    </a:moveTo>
                    <a:cubicBezTo>
                      <a:pt x="10" y="17"/>
                      <a:pt x="9" y="16"/>
                      <a:pt x="8" y="15"/>
                    </a:cubicBezTo>
                    <a:cubicBezTo>
                      <a:pt x="0" y="4"/>
                      <a:pt x="0" y="3"/>
                      <a:pt x="12" y="0"/>
                    </a:cubicBezTo>
                    <a:cubicBezTo>
                      <a:pt x="13" y="1"/>
                      <a:pt x="15" y="1"/>
                      <a:pt x="15" y="2"/>
                    </a:cubicBezTo>
                    <a:cubicBezTo>
                      <a:pt x="18" y="6"/>
                      <a:pt x="26" y="7"/>
                      <a:pt x="25" y="12"/>
                    </a:cubicBezTo>
                    <a:cubicBezTo>
                      <a:pt x="23" y="17"/>
                      <a:pt x="16" y="17"/>
                      <a:pt x="10"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028" name="Group 487">
              <a:extLst>
                <a:ext uri="{FF2B5EF4-FFF2-40B4-BE49-F238E27FC236}">
                  <a16:creationId xmlns:a16="http://schemas.microsoft.com/office/drawing/2014/main" id="{BF05F529-CF25-A4DA-6C74-01F30C748339}"/>
                </a:ext>
              </a:extLst>
            </p:cNvPr>
            <p:cNvGrpSpPr/>
            <p:nvPr/>
          </p:nvGrpSpPr>
          <p:grpSpPr>
            <a:xfrm>
              <a:off x="7613651" y="1757363"/>
              <a:ext cx="1536700" cy="3052763"/>
              <a:chOff x="4796" y="1107"/>
              <a:chExt cx="968" cy="1923"/>
            </a:xfrm>
          </p:grpSpPr>
          <p:sp>
            <p:nvSpPr>
              <p:cNvPr id="2055" name="Freeform 287">
                <a:extLst>
                  <a:ext uri="{FF2B5EF4-FFF2-40B4-BE49-F238E27FC236}">
                    <a16:creationId xmlns:a16="http://schemas.microsoft.com/office/drawing/2014/main" id="{CE134CA5-0FF3-838B-7681-3CA84CE7192B}"/>
                  </a:ext>
                </a:extLst>
              </p:cNvPr>
              <p:cNvSpPr/>
              <p:nvPr/>
            </p:nvSpPr>
            <p:spPr bwMode="auto">
              <a:xfrm>
                <a:off x="5655" y="1484"/>
                <a:ext cx="8" cy="8"/>
              </a:xfrm>
              <a:custGeom>
                <a:avLst/>
                <a:gdLst>
                  <a:gd name="T0" fmla="*/ 3 w 7"/>
                  <a:gd name="T1" fmla="*/ 0 h 7"/>
                  <a:gd name="T2" fmla="*/ 0 w 7"/>
                  <a:gd name="T3" fmla="*/ 6 h 7"/>
                  <a:gd name="T4" fmla="*/ 3 w 7"/>
                  <a:gd name="T5" fmla="*/ 0 h 7"/>
                </a:gdLst>
                <a:ahLst/>
                <a:cxnLst>
                  <a:cxn ang="0">
                    <a:pos x="T0" y="T1"/>
                  </a:cxn>
                  <a:cxn ang="0">
                    <a:pos x="T2" y="T3"/>
                  </a:cxn>
                  <a:cxn ang="0">
                    <a:pos x="T4" y="T5"/>
                  </a:cxn>
                </a:cxnLst>
                <a:rect l="0" t="0" r="r" b="b"/>
                <a:pathLst>
                  <a:path w="7" h="7">
                    <a:moveTo>
                      <a:pt x="3" y="0"/>
                    </a:moveTo>
                    <a:cubicBezTo>
                      <a:pt x="4" y="3"/>
                      <a:pt x="7" y="7"/>
                      <a:pt x="0" y="6"/>
                    </a:cubicBezTo>
                    <a:cubicBezTo>
                      <a:pt x="1" y="4"/>
                      <a:pt x="2" y="2"/>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56" name="Freeform 288">
                <a:extLst>
                  <a:ext uri="{FF2B5EF4-FFF2-40B4-BE49-F238E27FC236}">
                    <a16:creationId xmlns:a16="http://schemas.microsoft.com/office/drawing/2014/main" id="{DA6CB29B-D384-B229-5BF5-00E1190B30D4}"/>
                  </a:ext>
                </a:extLst>
              </p:cNvPr>
              <p:cNvSpPr/>
              <p:nvPr/>
            </p:nvSpPr>
            <p:spPr bwMode="auto">
              <a:xfrm>
                <a:off x="5558" y="1484"/>
                <a:ext cx="4" cy="5"/>
              </a:xfrm>
              <a:custGeom>
                <a:avLst/>
                <a:gdLst>
                  <a:gd name="T0" fmla="*/ 4 w 4"/>
                  <a:gd name="T1" fmla="*/ 4 h 4"/>
                  <a:gd name="T2" fmla="*/ 1 w 4"/>
                  <a:gd name="T3" fmla="*/ 0 h 4"/>
                  <a:gd name="T4" fmla="*/ 3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1" y="0"/>
                    </a:cubicBezTo>
                    <a:cubicBezTo>
                      <a:pt x="1" y="0"/>
                      <a:pt x="2" y="0"/>
                      <a:pt x="3" y="0"/>
                    </a:cubicBezTo>
                    <a:cubicBezTo>
                      <a:pt x="4" y="1"/>
                      <a:pt x="4" y="2"/>
                      <a:pt x="4" y="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57" name="Freeform 289">
                <a:extLst>
                  <a:ext uri="{FF2B5EF4-FFF2-40B4-BE49-F238E27FC236}">
                    <a16:creationId xmlns:a16="http://schemas.microsoft.com/office/drawing/2014/main" id="{2E5147F7-02EA-3A22-6209-81F2B720A751}"/>
                  </a:ext>
                </a:extLst>
              </p:cNvPr>
              <p:cNvSpPr/>
              <p:nvPr/>
            </p:nvSpPr>
            <p:spPr bwMode="auto">
              <a:xfrm>
                <a:off x="5747" y="1739"/>
                <a:ext cx="1" cy="2"/>
              </a:xfrm>
              <a:custGeom>
                <a:avLst/>
                <a:gdLst>
                  <a:gd name="T0" fmla="*/ 1 w 1"/>
                  <a:gd name="T1" fmla="*/ 1 h 1"/>
                  <a:gd name="T2" fmla="*/ 0 w 1"/>
                  <a:gd name="T3" fmla="*/ 1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1"/>
                      <a:pt x="0" y="1"/>
                    </a:cubicBezTo>
                    <a:cubicBezTo>
                      <a:pt x="0" y="1"/>
                      <a:pt x="0" y="0"/>
                      <a:pt x="1" y="0"/>
                    </a:cubicBezTo>
                    <a:cubicBezTo>
                      <a:pt x="1" y="0"/>
                      <a:pt x="1" y="1"/>
                      <a:pt x="1"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58" name="Freeform 290">
                <a:extLst>
                  <a:ext uri="{FF2B5EF4-FFF2-40B4-BE49-F238E27FC236}">
                    <a16:creationId xmlns:a16="http://schemas.microsoft.com/office/drawing/2014/main" id="{3032FD72-FBA7-F835-3624-59F77BADD761}"/>
                  </a:ext>
                </a:extLst>
              </p:cNvPr>
              <p:cNvSpPr/>
              <p:nvPr/>
            </p:nvSpPr>
            <p:spPr bwMode="auto">
              <a:xfrm>
                <a:off x="5583" y="1114"/>
                <a:ext cx="61" cy="67"/>
              </a:xfrm>
              <a:custGeom>
                <a:avLst/>
                <a:gdLst>
                  <a:gd name="T0" fmla="*/ 30 w 54"/>
                  <a:gd name="T1" fmla="*/ 15 h 59"/>
                  <a:gd name="T2" fmla="*/ 53 w 54"/>
                  <a:gd name="T3" fmla="*/ 52 h 59"/>
                  <a:gd name="T4" fmla="*/ 53 w 54"/>
                  <a:gd name="T5" fmla="*/ 56 h 59"/>
                  <a:gd name="T6" fmla="*/ 47 w 54"/>
                  <a:gd name="T7" fmla="*/ 54 h 59"/>
                  <a:gd name="T8" fmla="*/ 0 w 54"/>
                  <a:gd name="T9" fmla="*/ 8 h 59"/>
                  <a:gd name="T10" fmla="*/ 13 w 54"/>
                  <a:gd name="T11" fmla="*/ 5 h 59"/>
                  <a:gd name="T12" fmla="*/ 13 w 54"/>
                  <a:gd name="T13" fmla="*/ 5 h 59"/>
                  <a:gd name="T14" fmla="*/ 25 w 54"/>
                  <a:gd name="T15" fmla="*/ 12 h 59"/>
                  <a:gd name="T16" fmla="*/ 25 w 54"/>
                  <a:gd name="T17" fmla="*/ 12 h 59"/>
                  <a:gd name="T18" fmla="*/ 28 w 54"/>
                  <a:gd name="T19" fmla="*/ 15 h 59"/>
                  <a:gd name="T20" fmla="*/ 28 w 54"/>
                  <a:gd name="T21" fmla="*/ 15 h 59"/>
                  <a:gd name="T22" fmla="*/ 29 w 54"/>
                  <a:gd name="T23" fmla="*/ 18 h 59"/>
                  <a:gd name="T24" fmla="*/ 30 w 54"/>
                  <a:gd name="T25" fmla="*/ 1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9">
                    <a:moveTo>
                      <a:pt x="30" y="15"/>
                    </a:moveTo>
                    <a:cubicBezTo>
                      <a:pt x="37" y="27"/>
                      <a:pt x="43" y="41"/>
                      <a:pt x="53" y="52"/>
                    </a:cubicBezTo>
                    <a:cubicBezTo>
                      <a:pt x="54" y="53"/>
                      <a:pt x="54" y="55"/>
                      <a:pt x="53" y="56"/>
                    </a:cubicBezTo>
                    <a:cubicBezTo>
                      <a:pt x="50" y="59"/>
                      <a:pt x="49" y="56"/>
                      <a:pt x="47" y="54"/>
                    </a:cubicBezTo>
                    <a:cubicBezTo>
                      <a:pt x="34" y="36"/>
                      <a:pt x="19" y="19"/>
                      <a:pt x="0" y="8"/>
                    </a:cubicBezTo>
                    <a:cubicBezTo>
                      <a:pt x="4" y="0"/>
                      <a:pt x="10" y="14"/>
                      <a:pt x="13" y="5"/>
                    </a:cubicBezTo>
                    <a:cubicBezTo>
                      <a:pt x="13" y="5"/>
                      <a:pt x="13" y="5"/>
                      <a:pt x="13" y="5"/>
                    </a:cubicBezTo>
                    <a:cubicBezTo>
                      <a:pt x="19" y="4"/>
                      <a:pt x="20" y="12"/>
                      <a:pt x="25" y="12"/>
                    </a:cubicBezTo>
                    <a:cubicBezTo>
                      <a:pt x="25" y="12"/>
                      <a:pt x="25" y="12"/>
                      <a:pt x="25" y="12"/>
                    </a:cubicBezTo>
                    <a:cubicBezTo>
                      <a:pt x="26" y="13"/>
                      <a:pt x="27" y="14"/>
                      <a:pt x="28" y="15"/>
                    </a:cubicBezTo>
                    <a:cubicBezTo>
                      <a:pt x="28" y="15"/>
                      <a:pt x="28" y="15"/>
                      <a:pt x="28" y="15"/>
                    </a:cubicBezTo>
                    <a:cubicBezTo>
                      <a:pt x="28" y="16"/>
                      <a:pt x="28" y="17"/>
                      <a:pt x="29" y="18"/>
                    </a:cubicBezTo>
                    <a:cubicBezTo>
                      <a:pt x="29" y="17"/>
                      <a:pt x="30" y="16"/>
                      <a:pt x="30"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59" name="Freeform 291">
                <a:extLst>
                  <a:ext uri="{FF2B5EF4-FFF2-40B4-BE49-F238E27FC236}">
                    <a16:creationId xmlns:a16="http://schemas.microsoft.com/office/drawing/2014/main" id="{311FF306-4D84-FA9A-EAD0-412839FF08E2}"/>
                  </a:ext>
                </a:extLst>
              </p:cNvPr>
              <p:cNvSpPr>
                <a:spLocks noEditPoints="1"/>
              </p:cNvSpPr>
              <p:nvPr/>
            </p:nvSpPr>
            <p:spPr bwMode="auto">
              <a:xfrm>
                <a:off x="5610" y="1236"/>
                <a:ext cx="48" cy="67"/>
              </a:xfrm>
              <a:custGeom>
                <a:avLst/>
                <a:gdLst>
                  <a:gd name="T0" fmla="*/ 6 w 42"/>
                  <a:gd name="T1" fmla="*/ 23 h 59"/>
                  <a:gd name="T2" fmla="*/ 9 w 42"/>
                  <a:gd name="T3" fmla="*/ 16 h 59"/>
                  <a:gd name="T4" fmla="*/ 0 w 42"/>
                  <a:gd name="T5" fmla="*/ 0 h 59"/>
                  <a:gd name="T6" fmla="*/ 15 w 42"/>
                  <a:gd name="T7" fmla="*/ 16 h 59"/>
                  <a:gd name="T8" fmla="*/ 42 w 42"/>
                  <a:gd name="T9" fmla="*/ 59 h 59"/>
                  <a:gd name="T10" fmla="*/ 42 w 42"/>
                  <a:gd name="T11" fmla="*/ 59 h 59"/>
                  <a:gd name="T12" fmla="*/ 6 w 42"/>
                  <a:gd name="T13" fmla="*/ 23 h 59"/>
                  <a:gd name="T14" fmla="*/ 15 w 42"/>
                  <a:gd name="T15" fmla="*/ 25 h 59"/>
                  <a:gd name="T16" fmla="*/ 14 w 42"/>
                  <a:gd name="T17" fmla="*/ 24 h 59"/>
                  <a:gd name="T18" fmla="*/ 14 w 42"/>
                  <a:gd name="T19" fmla="*/ 25 h 59"/>
                  <a:gd name="T20" fmla="*/ 15 w 42"/>
                  <a:gd name="T21" fmla="*/ 26 h 59"/>
                  <a:gd name="T22" fmla="*/ 15 w 42"/>
                  <a:gd name="T23" fmla="*/ 2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59">
                    <a:moveTo>
                      <a:pt x="6" y="23"/>
                    </a:moveTo>
                    <a:cubicBezTo>
                      <a:pt x="11" y="22"/>
                      <a:pt x="11" y="19"/>
                      <a:pt x="9" y="16"/>
                    </a:cubicBezTo>
                    <a:cubicBezTo>
                      <a:pt x="6" y="11"/>
                      <a:pt x="2" y="6"/>
                      <a:pt x="0" y="0"/>
                    </a:cubicBezTo>
                    <a:cubicBezTo>
                      <a:pt x="8" y="3"/>
                      <a:pt x="11" y="10"/>
                      <a:pt x="15" y="16"/>
                    </a:cubicBezTo>
                    <a:cubicBezTo>
                      <a:pt x="23" y="31"/>
                      <a:pt x="36" y="43"/>
                      <a:pt x="42" y="59"/>
                    </a:cubicBezTo>
                    <a:cubicBezTo>
                      <a:pt x="42" y="59"/>
                      <a:pt x="42" y="59"/>
                      <a:pt x="42" y="59"/>
                    </a:cubicBezTo>
                    <a:cubicBezTo>
                      <a:pt x="28" y="49"/>
                      <a:pt x="16" y="37"/>
                      <a:pt x="6" y="23"/>
                    </a:cubicBezTo>
                    <a:close/>
                    <a:moveTo>
                      <a:pt x="15" y="25"/>
                    </a:moveTo>
                    <a:cubicBezTo>
                      <a:pt x="15" y="25"/>
                      <a:pt x="15" y="24"/>
                      <a:pt x="14" y="24"/>
                    </a:cubicBezTo>
                    <a:cubicBezTo>
                      <a:pt x="14" y="24"/>
                      <a:pt x="14" y="25"/>
                      <a:pt x="14" y="25"/>
                    </a:cubicBezTo>
                    <a:cubicBezTo>
                      <a:pt x="14" y="25"/>
                      <a:pt x="14" y="25"/>
                      <a:pt x="15" y="26"/>
                    </a:cubicBezTo>
                    <a:cubicBezTo>
                      <a:pt x="15" y="25"/>
                      <a:pt x="15" y="25"/>
                      <a:pt x="15"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0" name="Freeform 292">
                <a:extLst>
                  <a:ext uri="{FF2B5EF4-FFF2-40B4-BE49-F238E27FC236}">
                    <a16:creationId xmlns:a16="http://schemas.microsoft.com/office/drawing/2014/main" id="{8CA44692-F7A2-DDEA-2616-5FBAEA725704}"/>
                  </a:ext>
                </a:extLst>
              </p:cNvPr>
              <p:cNvSpPr/>
              <p:nvPr/>
            </p:nvSpPr>
            <p:spPr bwMode="auto">
              <a:xfrm>
                <a:off x="5620" y="1295"/>
                <a:ext cx="65" cy="47"/>
              </a:xfrm>
              <a:custGeom>
                <a:avLst/>
                <a:gdLst>
                  <a:gd name="T0" fmla="*/ 33 w 57"/>
                  <a:gd name="T1" fmla="*/ 7 h 41"/>
                  <a:gd name="T2" fmla="*/ 57 w 57"/>
                  <a:gd name="T3" fmla="*/ 41 h 41"/>
                  <a:gd name="T4" fmla="*/ 57 w 57"/>
                  <a:gd name="T5" fmla="*/ 41 h 41"/>
                  <a:gd name="T6" fmla="*/ 25 w 57"/>
                  <a:gd name="T7" fmla="*/ 16 h 41"/>
                  <a:gd name="T8" fmla="*/ 0 w 57"/>
                  <a:gd name="T9" fmla="*/ 0 h 41"/>
                  <a:gd name="T10" fmla="*/ 33 w 57"/>
                  <a:gd name="T11" fmla="*/ 14 h 41"/>
                  <a:gd name="T12" fmla="*/ 34 w 57"/>
                  <a:gd name="T13" fmla="*/ 15 h 41"/>
                  <a:gd name="T14" fmla="*/ 33 w 57"/>
                  <a:gd name="T15" fmla="*/ 14 h 41"/>
                  <a:gd name="T16" fmla="*/ 33 w 57"/>
                  <a:gd name="T17" fmla="*/ 7 h 41"/>
                  <a:gd name="T18" fmla="*/ 33 w 57"/>
                  <a:gd name="T19"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41">
                    <a:moveTo>
                      <a:pt x="33" y="7"/>
                    </a:moveTo>
                    <a:cubicBezTo>
                      <a:pt x="44" y="17"/>
                      <a:pt x="53" y="27"/>
                      <a:pt x="57" y="41"/>
                    </a:cubicBezTo>
                    <a:cubicBezTo>
                      <a:pt x="57" y="41"/>
                      <a:pt x="57" y="41"/>
                      <a:pt x="57" y="41"/>
                    </a:cubicBezTo>
                    <a:cubicBezTo>
                      <a:pt x="45" y="35"/>
                      <a:pt x="36" y="23"/>
                      <a:pt x="25" y="16"/>
                    </a:cubicBezTo>
                    <a:cubicBezTo>
                      <a:pt x="17" y="11"/>
                      <a:pt x="7" y="10"/>
                      <a:pt x="0" y="0"/>
                    </a:cubicBezTo>
                    <a:cubicBezTo>
                      <a:pt x="13" y="2"/>
                      <a:pt x="22" y="10"/>
                      <a:pt x="33" y="14"/>
                    </a:cubicBezTo>
                    <a:cubicBezTo>
                      <a:pt x="34" y="14"/>
                      <a:pt x="34" y="15"/>
                      <a:pt x="34" y="15"/>
                    </a:cubicBezTo>
                    <a:cubicBezTo>
                      <a:pt x="34" y="15"/>
                      <a:pt x="34" y="14"/>
                      <a:pt x="33" y="14"/>
                    </a:cubicBezTo>
                    <a:cubicBezTo>
                      <a:pt x="33" y="12"/>
                      <a:pt x="33" y="9"/>
                      <a:pt x="33" y="7"/>
                    </a:cubicBezTo>
                    <a:cubicBezTo>
                      <a:pt x="33" y="7"/>
                      <a:pt x="33" y="7"/>
                      <a:pt x="33"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1" name="Freeform 293">
                <a:extLst>
                  <a:ext uri="{FF2B5EF4-FFF2-40B4-BE49-F238E27FC236}">
                    <a16:creationId xmlns:a16="http://schemas.microsoft.com/office/drawing/2014/main" id="{359C73D5-8BBA-E08D-1BB2-8DC861644C3A}"/>
                  </a:ext>
                </a:extLst>
              </p:cNvPr>
              <p:cNvSpPr/>
              <p:nvPr/>
            </p:nvSpPr>
            <p:spPr bwMode="auto">
              <a:xfrm>
                <a:off x="5601" y="1166"/>
                <a:ext cx="25" cy="44"/>
              </a:xfrm>
              <a:custGeom>
                <a:avLst/>
                <a:gdLst>
                  <a:gd name="T0" fmla="*/ 7 w 22"/>
                  <a:gd name="T1" fmla="*/ 27 h 39"/>
                  <a:gd name="T2" fmla="*/ 8 w 22"/>
                  <a:gd name="T3" fmla="*/ 19 h 39"/>
                  <a:gd name="T4" fmla="*/ 1 w 22"/>
                  <a:gd name="T5" fmla="*/ 0 h 39"/>
                  <a:gd name="T6" fmla="*/ 22 w 22"/>
                  <a:gd name="T7" fmla="*/ 39 h 39"/>
                  <a:gd name="T8" fmla="*/ 7 w 22"/>
                  <a:gd name="T9" fmla="*/ 27 h 39"/>
                </a:gdLst>
                <a:ahLst/>
                <a:cxnLst>
                  <a:cxn ang="0">
                    <a:pos x="T0" y="T1"/>
                  </a:cxn>
                  <a:cxn ang="0">
                    <a:pos x="T2" y="T3"/>
                  </a:cxn>
                  <a:cxn ang="0">
                    <a:pos x="T4" y="T5"/>
                  </a:cxn>
                  <a:cxn ang="0">
                    <a:pos x="T6" y="T7"/>
                  </a:cxn>
                  <a:cxn ang="0">
                    <a:pos x="T8" y="T9"/>
                  </a:cxn>
                </a:cxnLst>
                <a:rect l="0" t="0" r="r" b="b"/>
                <a:pathLst>
                  <a:path w="22" h="39">
                    <a:moveTo>
                      <a:pt x="7" y="27"/>
                    </a:moveTo>
                    <a:cubicBezTo>
                      <a:pt x="14" y="25"/>
                      <a:pt x="10" y="22"/>
                      <a:pt x="8" y="19"/>
                    </a:cubicBezTo>
                    <a:cubicBezTo>
                      <a:pt x="5" y="14"/>
                      <a:pt x="0" y="9"/>
                      <a:pt x="1" y="0"/>
                    </a:cubicBezTo>
                    <a:cubicBezTo>
                      <a:pt x="11" y="12"/>
                      <a:pt x="14" y="25"/>
                      <a:pt x="22" y="39"/>
                    </a:cubicBezTo>
                    <a:cubicBezTo>
                      <a:pt x="13" y="37"/>
                      <a:pt x="8" y="34"/>
                      <a:pt x="7" y="2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2" name="Freeform 294">
                <a:extLst>
                  <a:ext uri="{FF2B5EF4-FFF2-40B4-BE49-F238E27FC236}">
                    <a16:creationId xmlns:a16="http://schemas.microsoft.com/office/drawing/2014/main" id="{50256680-1572-D55B-4D2A-2D62C801FED2}"/>
                  </a:ext>
                </a:extLst>
              </p:cNvPr>
              <p:cNvSpPr/>
              <p:nvPr/>
            </p:nvSpPr>
            <p:spPr bwMode="auto">
              <a:xfrm>
                <a:off x="5569" y="1168"/>
                <a:ext cx="34" cy="23"/>
              </a:xfrm>
              <a:custGeom>
                <a:avLst/>
                <a:gdLst>
                  <a:gd name="T0" fmla="*/ 30 w 30"/>
                  <a:gd name="T1" fmla="*/ 20 h 20"/>
                  <a:gd name="T2" fmla="*/ 0 w 30"/>
                  <a:gd name="T3" fmla="*/ 0 h 20"/>
                  <a:gd name="T4" fmla="*/ 30 w 30"/>
                  <a:gd name="T5" fmla="*/ 20 h 20"/>
                </a:gdLst>
                <a:ahLst/>
                <a:cxnLst>
                  <a:cxn ang="0">
                    <a:pos x="T0" y="T1"/>
                  </a:cxn>
                  <a:cxn ang="0">
                    <a:pos x="T2" y="T3"/>
                  </a:cxn>
                  <a:cxn ang="0">
                    <a:pos x="T4" y="T5"/>
                  </a:cxn>
                </a:cxnLst>
                <a:rect l="0" t="0" r="r" b="b"/>
                <a:pathLst>
                  <a:path w="30" h="20">
                    <a:moveTo>
                      <a:pt x="30" y="20"/>
                    </a:moveTo>
                    <a:cubicBezTo>
                      <a:pt x="19" y="15"/>
                      <a:pt x="8" y="9"/>
                      <a:pt x="0" y="0"/>
                    </a:cubicBezTo>
                    <a:cubicBezTo>
                      <a:pt x="12" y="3"/>
                      <a:pt x="23" y="8"/>
                      <a:pt x="30"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3" name="Freeform 295">
                <a:extLst>
                  <a:ext uri="{FF2B5EF4-FFF2-40B4-BE49-F238E27FC236}">
                    <a16:creationId xmlns:a16="http://schemas.microsoft.com/office/drawing/2014/main" id="{B3429503-3AFF-D979-B391-9FB8E278322A}"/>
                  </a:ext>
                </a:extLst>
              </p:cNvPr>
              <p:cNvSpPr/>
              <p:nvPr/>
            </p:nvSpPr>
            <p:spPr bwMode="auto">
              <a:xfrm>
                <a:off x="5594" y="1217"/>
                <a:ext cx="11" cy="15"/>
              </a:xfrm>
              <a:custGeom>
                <a:avLst/>
                <a:gdLst>
                  <a:gd name="T0" fmla="*/ 10 w 10"/>
                  <a:gd name="T1" fmla="*/ 13 h 13"/>
                  <a:gd name="T2" fmla="*/ 0 w 10"/>
                  <a:gd name="T3" fmla="*/ 0 h 13"/>
                  <a:gd name="T4" fmla="*/ 10 w 10"/>
                  <a:gd name="T5" fmla="*/ 13 h 13"/>
                </a:gdLst>
                <a:ahLst/>
                <a:cxnLst>
                  <a:cxn ang="0">
                    <a:pos x="T0" y="T1"/>
                  </a:cxn>
                  <a:cxn ang="0">
                    <a:pos x="T2" y="T3"/>
                  </a:cxn>
                  <a:cxn ang="0">
                    <a:pos x="T4" y="T5"/>
                  </a:cxn>
                </a:cxnLst>
                <a:rect l="0" t="0" r="r" b="b"/>
                <a:pathLst>
                  <a:path w="10" h="13">
                    <a:moveTo>
                      <a:pt x="10" y="13"/>
                    </a:moveTo>
                    <a:cubicBezTo>
                      <a:pt x="7" y="9"/>
                      <a:pt x="4" y="5"/>
                      <a:pt x="0" y="0"/>
                    </a:cubicBezTo>
                    <a:cubicBezTo>
                      <a:pt x="9" y="2"/>
                      <a:pt x="9" y="2"/>
                      <a:pt x="10"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4" name="Freeform 296">
                <a:extLst>
                  <a:ext uri="{FF2B5EF4-FFF2-40B4-BE49-F238E27FC236}">
                    <a16:creationId xmlns:a16="http://schemas.microsoft.com/office/drawing/2014/main" id="{7FA233EF-4C56-5819-BA9D-B712DB3A9DA7}"/>
                  </a:ext>
                </a:extLst>
              </p:cNvPr>
              <p:cNvSpPr/>
              <p:nvPr/>
            </p:nvSpPr>
            <p:spPr bwMode="auto">
              <a:xfrm>
                <a:off x="5660" y="1261"/>
                <a:ext cx="11" cy="15"/>
              </a:xfrm>
              <a:custGeom>
                <a:avLst/>
                <a:gdLst>
                  <a:gd name="T0" fmla="*/ 10 w 10"/>
                  <a:gd name="T1" fmla="*/ 13 h 13"/>
                  <a:gd name="T2" fmla="*/ 0 w 10"/>
                  <a:gd name="T3" fmla="*/ 0 h 13"/>
                  <a:gd name="T4" fmla="*/ 10 w 10"/>
                  <a:gd name="T5" fmla="*/ 13 h 13"/>
                  <a:gd name="T6" fmla="*/ 10 w 10"/>
                  <a:gd name="T7" fmla="*/ 13 h 13"/>
                </a:gdLst>
                <a:ahLst/>
                <a:cxnLst>
                  <a:cxn ang="0">
                    <a:pos x="T0" y="T1"/>
                  </a:cxn>
                  <a:cxn ang="0">
                    <a:pos x="T2" y="T3"/>
                  </a:cxn>
                  <a:cxn ang="0">
                    <a:pos x="T4" y="T5"/>
                  </a:cxn>
                  <a:cxn ang="0">
                    <a:pos x="T6" y="T7"/>
                  </a:cxn>
                </a:cxnLst>
                <a:rect l="0" t="0" r="r" b="b"/>
                <a:pathLst>
                  <a:path w="10" h="13">
                    <a:moveTo>
                      <a:pt x="10" y="13"/>
                    </a:moveTo>
                    <a:cubicBezTo>
                      <a:pt x="5" y="10"/>
                      <a:pt x="4" y="5"/>
                      <a:pt x="0" y="0"/>
                    </a:cubicBezTo>
                    <a:cubicBezTo>
                      <a:pt x="9" y="2"/>
                      <a:pt x="9" y="2"/>
                      <a:pt x="10" y="13"/>
                    </a:cubicBezTo>
                    <a:cubicBezTo>
                      <a:pt x="10" y="13"/>
                      <a:pt x="10" y="13"/>
                      <a:pt x="10"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5" name="Freeform 297">
                <a:extLst>
                  <a:ext uri="{FF2B5EF4-FFF2-40B4-BE49-F238E27FC236}">
                    <a16:creationId xmlns:a16="http://schemas.microsoft.com/office/drawing/2014/main" id="{05368694-7913-1087-F997-9E89CC3FAA37}"/>
                  </a:ext>
                </a:extLst>
              </p:cNvPr>
              <p:cNvSpPr/>
              <p:nvPr/>
            </p:nvSpPr>
            <p:spPr bwMode="auto">
              <a:xfrm>
                <a:off x="5642" y="1232"/>
                <a:ext cx="11" cy="10"/>
              </a:xfrm>
              <a:custGeom>
                <a:avLst/>
                <a:gdLst>
                  <a:gd name="T0" fmla="*/ 0 w 10"/>
                  <a:gd name="T1" fmla="*/ 0 h 9"/>
                  <a:gd name="T2" fmla="*/ 10 w 10"/>
                  <a:gd name="T3" fmla="*/ 9 h 9"/>
                  <a:gd name="T4" fmla="*/ 0 w 10"/>
                  <a:gd name="T5" fmla="*/ 0 h 9"/>
                  <a:gd name="T6" fmla="*/ 0 w 10"/>
                  <a:gd name="T7" fmla="*/ 0 h 9"/>
                </a:gdLst>
                <a:ahLst/>
                <a:cxnLst>
                  <a:cxn ang="0">
                    <a:pos x="T0" y="T1"/>
                  </a:cxn>
                  <a:cxn ang="0">
                    <a:pos x="T2" y="T3"/>
                  </a:cxn>
                  <a:cxn ang="0">
                    <a:pos x="T4" y="T5"/>
                  </a:cxn>
                  <a:cxn ang="0">
                    <a:pos x="T6" y="T7"/>
                  </a:cxn>
                </a:cxnLst>
                <a:rect l="0" t="0" r="r" b="b"/>
                <a:pathLst>
                  <a:path w="10" h="9">
                    <a:moveTo>
                      <a:pt x="0" y="0"/>
                    </a:moveTo>
                    <a:cubicBezTo>
                      <a:pt x="5" y="0"/>
                      <a:pt x="7" y="3"/>
                      <a:pt x="10" y="9"/>
                    </a:cubicBezTo>
                    <a:cubicBezTo>
                      <a:pt x="3" y="8"/>
                      <a:pt x="0" y="5"/>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6" name="Freeform 298">
                <a:extLst>
                  <a:ext uri="{FF2B5EF4-FFF2-40B4-BE49-F238E27FC236}">
                    <a16:creationId xmlns:a16="http://schemas.microsoft.com/office/drawing/2014/main" id="{93DAD01E-36F6-38CA-D402-718FE35AB855}"/>
                  </a:ext>
                </a:extLst>
              </p:cNvPr>
              <p:cNvSpPr/>
              <p:nvPr/>
            </p:nvSpPr>
            <p:spPr bwMode="auto">
              <a:xfrm>
                <a:off x="5678" y="1207"/>
                <a:ext cx="8" cy="17"/>
              </a:xfrm>
              <a:custGeom>
                <a:avLst/>
                <a:gdLst>
                  <a:gd name="T0" fmla="*/ 4 w 7"/>
                  <a:gd name="T1" fmla="*/ 0 h 15"/>
                  <a:gd name="T2" fmla="*/ 5 w 7"/>
                  <a:gd name="T3" fmla="*/ 15 h 15"/>
                  <a:gd name="T4" fmla="*/ 4 w 7"/>
                  <a:gd name="T5" fmla="*/ 0 h 15"/>
                </a:gdLst>
                <a:ahLst/>
                <a:cxnLst>
                  <a:cxn ang="0">
                    <a:pos x="T0" y="T1"/>
                  </a:cxn>
                  <a:cxn ang="0">
                    <a:pos x="T2" y="T3"/>
                  </a:cxn>
                  <a:cxn ang="0">
                    <a:pos x="T4" y="T5"/>
                  </a:cxn>
                </a:cxnLst>
                <a:rect l="0" t="0" r="r" b="b"/>
                <a:pathLst>
                  <a:path w="7" h="15">
                    <a:moveTo>
                      <a:pt x="4" y="0"/>
                    </a:moveTo>
                    <a:cubicBezTo>
                      <a:pt x="7" y="6"/>
                      <a:pt x="7" y="10"/>
                      <a:pt x="5" y="15"/>
                    </a:cubicBezTo>
                    <a:cubicBezTo>
                      <a:pt x="5" y="10"/>
                      <a:pt x="0" y="7"/>
                      <a:pt x="4"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7" name="Freeform 299">
                <a:extLst>
                  <a:ext uri="{FF2B5EF4-FFF2-40B4-BE49-F238E27FC236}">
                    <a16:creationId xmlns:a16="http://schemas.microsoft.com/office/drawing/2014/main" id="{70D9EC7F-B618-DED9-100C-144094E23B9D}"/>
                  </a:ext>
                </a:extLst>
              </p:cNvPr>
              <p:cNvSpPr/>
              <p:nvPr/>
            </p:nvSpPr>
            <p:spPr bwMode="auto">
              <a:xfrm>
                <a:off x="5653" y="1246"/>
                <a:ext cx="7" cy="9"/>
              </a:xfrm>
              <a:custGeom>
                <a:avLst/>
                <a:gdLst>
                  <a:gd name="T0" fmla="*/ 1 w 6"/>
                  <a:gd name="T1" fmla="*/ 0 h 8"/>
                  <a:gd name="T2" fmla="*/ 5 w 6"/>
                  <a:gd name="T3" fmla="*/ 8 h 8"/>
                  <a:gd name="T4" fmla="*/ 1 w 6"/>
                  <a:gd name="T5" fmla="*/ 0 h 8"/>
                </a:gdLst>
                <a:ahLst/>
                <a:cxnLst>
                  <a:cxn ang="0">
                    <a:pos x="T0" y="T1"/>
                  </a:cxn>
                  <a:cxn ang="0">
                    <a:pos x="T2" y="T3"/>
                  </a:cxn>
                  <a:cxn ang="0">
                    <a:pos x="T4" y="T5"/>
                  </a:cxn>
                </a:cxnLst>
                <a:rect l="0" t="0" r="r" b="b"/>
                <a:pathLst>
                  <a:path w="6" h="8">
                    <a:moveTo>
                      <a:pt x="1" y="0"/>
                    </a:moveTo>
                    <a:cubicBezTo>
                      <a:pt x="5" y="1"/>
                      <a:pt x="6" y="4"/>
                      <a:pt x="5" y="8"/>
                    </a:cubicBezTo>
                    <a:cubicBezTo>
                      <a:pt x="1" y="7"/>
                      <a:pt x="0" y="4"/>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8" name="Freeform 300">
                <a:extLst>
                  <a:ext uri="{FF2B5EF4-FFF2-40B4-BE49-F238E27FC236}">
                    <a16:creationId xmlns:a16="http://schemas.microsoft.com/office/drawing/2014/main" id="{78DE8E71-19C3-F2F2-34AD-38D8E88D3348}"/>
                  </a:ext>
                </a:extLst>
              </p:cNvPr>
              <p:cNvSpPr/>
              <p:nvPr/>
            </p:nvSpPr>
            <p:spPr bwMode="auto">
              <a:xfrm>
                <a:off x="5558" y="1161"/>
                <a:ext cx="5" cy="5"/>
              </a:xfrm>
              <a:custGeom>
                <a:avLst/>
                <a:gdLst>
                  <a:gd name="T0" fmla="*/ 2 w 5"/>
                  <a:gd name="T1" fmla="*/ 4 h 4"/>
                  <a:gd name="T2" fmla="*/ 0 w 5"/>
                  <a:gd name="T3" fmla="*/ 1 h 4"/>
                  <a:gd name="T4" fmla="*/ 2 w 5"/>
                  <a:gd name="T5" fmla="*/ 0 h 4"/>
                  <a:gd name="T6" fmla="*/ 5 w 5"/>
                  <a:gd name="T7" fmla="*/ 2 h 4"/>
                  <a:gd name="T8" fmla="*/ 2 w 5"/>
                  <a:gd name="T9" fmla="*/ 4 h 4"/>
                </a:gdLst>
                <a:ahLst/>
                <a:cxnLst>
                  <a:cxn ang="0">
                    <a:pos x="T0" y="T1"/>
                  </a:cxn>
                  <a:cxn ang="0">
                    <a:pos x="T2" y="T3"/>
                  </a:cxn>
                  <a:cxn ang="0">
                    <a:pos x="T4" y="T5"/>
                  </a:cxn>
                  <a:cxn ang="0">
                    <a:pos x="T6" y="T7"/>
                  </a:cxn>
                  <a:cxn ang="0">
                    <a:pos x="T8" y="T9"/>
                  </a:cxn>
                </a:cxnLst>
                <a:rect l="0" t="0" r="r" b="b"/>
                <a:pathLst>
                  <a:path w="5" h="4">
                    <a:moveTo>
                      <a:pt x="2" y="4"/>
                    </a:moveTo>
                    <a:cubicBezTo>
                      <a:pt x="1" y="3"/>
                      <a:pt x="0" y="2"/>
                      <a:pt x="0" y="1"/>
                    </a:cubicBezTo>
                    <a:cubicBezTo>
                      <a:pt x="0" y="1"/>
                      <a:pt x="2" y="0"/>
                      <a:pt x="2" y="0"/>
                    </a:cubicBezTo>
                    <a:cubicBezTo>
                      <a:pt x="4" y="0"/>
                      <a:pt x="5" y="1"/>
                      <a:pt x="5" y="2"/>
                    </a:cubicBezTo>
                    <a:cubicBezTo>
                      <a:pt x="5" y="3"/>
                      <a:pt x="3" y="3"/>
                      <a:pt x="2"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9" name="Freeform 301">
                <a:extLst>
                  <a:ext uri="{FF2B5EF4-FFF2-40B4-BE49-F238E27FC236}">
                    <a16:creationId xmlns:a16="http://schemas.microsoft.com/office/drawing/2014/main" id="{4AA43CD0-A5E8-87DC-BEED-AABD74F872A6}"/>
                  </a:ext>
                </a:extLst>
              </p:cNvPr>
              <p:cNvSpPr/>
              <p:nvPr/>
            </p:nvSpPr>
            <p:spPr bwMode="auto">
              <a:xfrm>
                <a:off x="5612" y="1258"/>
                <a:ext cx="5" cy="4"/>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0" y="1"/>
                    </a:cubicBezTo>
                    <a:cubicBezTo>
                      <a:pt x="0" y="0"/>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0" name="Freeform 302">
                <a:extLst>
                  <a:ext uri="{FF2B5EF4-FFF2-40B4-BE49-F238E27FC236}">
                    <a16:creationId xmlns:a16="http://schemas.microsoft.com/office/drawing/2014/main" id="{D7E701B3-36B1-FB62-478E-D2D515A19F42}"/>
                  </a:ext>
                </a:extLst>
              </p:cNvPr>
              <p:cNvSpPr/>
              <p:nvPr/>
            </p:nvSpPr>
            <p:spPr bwMode="auto">
              <a:xfrm>
                <a:off x="5603" y="1251"/>
                <a:ext cx="5" cy="4"/>
              </a:xfrm>
              <a:custGeom>
                <a:avLst/>
                <a:gdLst>
                  <a:gd name="T0" fmla="*/ 0 w 4"/>
                  <a:gd name="T1" fmla="*/ 0 h 4"/>
                  <a:gd name="T2" fmla="*/ 4 w 4"/>
                  <a:gd name="T3" fmla="*/ 3 h 4"/>
                  <a:gd name="T4" fmla="*/ 3 w 4"/>
                  <a:gd name="T5" fmla="*/ 4 h 4"/>
                  <a:gd name="T6" fmla="*/ 0 w 4"/>
                  <a:gd name="T7" fmla="*/ 0 h 4"/>
                </a:gdLst>
                <a:ahLst/>
                <a:cxnLst>
                  <a:cxn ang="0">
                    <a:pos x="T0" y="T1"/>
                  </a:cxn>
                  <a:cxn ang="0">
                    <a:pos x="T2" y="T3"/>
                  </a:cxn>
                  <a:cxn ang="0">
                    <a:pos x="T4" y="T5"/>
                  </a:cxn>
                  <a:cxn ang="0">
                    <a:pos x="T6" y="T7"/>
                  </a:cxn>
                </a:cxnLst>
                <a:rect l="0" t="0" r="r" b="b"/>
                <a:pathLst>
                  <a:path w="4" h="4">
                    <a:moveTo>
                      <a:pt x="0" y="0"/>
                    </a:moveTo>
                    <a:cubicBezTo>
                      <a:pt x="2" y="0"/>
                      <a:pt x="4" y="0"/>
                      <a:pt x="4" y="3"/>
                    </a:cubicBezTo>
                    <a:cubicBezTo>
                      <a:pt x="4" y="3"/>
                      <a:pt x="3" y="4"/>
                      <a:pt x="3" y="4"/>
                    </a:cubicBezTo>
                    <a:cubicBezTo>
                      <a:pt x="0" y="4"/>
                      <a:pt x="0" y="2"/>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1" name="Freeform 303">
                <a:extLst>
                  <a:ext uri="{FF2B5EF4-FFF2-40B4-BE49-F238E27FC236}">
                    <a16:creationId xmlns:a16="http://schemas.microsoft.com/office/drawing/2014/main" id="{93B6C15B-0626-819F-542E-2EB8A52A9621}"/>
                  </a:ext>
                </a:extLst>
              </p:cNvPr>
              <p:cNvSpPr/>
              <p:nvPr/>
            </p:nvSpPr>
            <p:spPr bwMode="auto">
              <a:xfrm>
                <a:off x="5599" y="1246"/>
                <a:ext cx="4" cy="5"/>
              </a:xfrm>
              <a:custGeom>
                <a:avLst/>
                <a:gdLst>
                  <a:gd name="T0" fmla="*/ 4 w 4"/>
                  <a:gd name="T1" fmla="*/ 4 h 4"/>
                  <a:gd name="T2" fmla="*/ 0 w 4"/>
                  <a:gd name="T3" fmla="*/ 2 h 4"/>
                  <a:gd name="T4" fmla="*/ 2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1" y="4"/>
                      <a:pt x="0" y="2"/>
                    </a:cubicBezTo>
                    <a:cubicBezTo>
                      <a:pt x="0" y="1"/>
                      <a:pt x="1" y="0"/>
                      <a:pt x="2" y="0"/>
                    </a:cubicBezTo>
                    <a:cubicBezTo>
                      <a:pt x="4" y="1"/>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2" name="Freeform 304">
                <a:extLst>
                  <a:ext uri="{FF2B5EF4-FFF2-40B4-BE49-F238E27FC236}">
                    <a16:creationId xmlns:a16="http://schemas.microsoft.com/office/drawing/2014/main" id="{3821836D-7A81-1653-C0E5-000423E0602E}"/>
                  </a:ext>
                </a:extLst>
              </p:cNvPr>
              <p:cNvSpPr/>
              <p:nvPr/>
            </p:nvSpPr>
            <p:spPr bwMode="auto">
              <a:xfrm>
                <a:off x="5631" y="1219"/>
                <a:ext cx="5" cy="5"/>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0" y="4"/>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3" name="Freeform 305">
                <a:extLst>
                  <a:ext uri="{FF2B5EF4-FFF2-40B4-BE49-F238E27FC236}">
                    <a16:creationId xmlns:a16="http://schemas.microsoft.com/office/drawing/2014/main" id="{7A56D7F7-BC79-8C30-606B-826523576F04}"/>
                  </a:ext>
                </a:extLst>
              </p:cNvPr>
              <p:cNvSpPr/>
              <p:nvPr/>
            </p:nvSpPr>
            <p:spPr bwMode="auto">
              <a:xfrm>
                <a:off x="5603" y="1191"/>
                <a:ext cx="6" cy="5"/>
              </a:xfrm>
              <a:custGeom>
                <a:avLst/>
                <a:gdLst>
                  <a:gd name="T0" fmla="*/ 0 w 5"/>
                  <a:gd name="T1" fmla="*/ 0 h 5"/>
                  <a:gd name="T2" fmla="*/ 5 w 5"/>
                  <a:gd name="T3" fmla="*/ 5 h 5"/>
                  <a:gd name="T4" fmla="*/ 5 w 5"/>
                  <a:gd name="T5" fmla="*/ 5 h 5"/>
                  <a:gd name="T6" fmla="*/ 0 w 5"/>
                  <a:gd name="T7" fmla="*/ 0 h 5"/>
                  <a:gd name="T8" fmla="*/ 0 w 5"/>
                  <a:gd name="T9" fmla="*/ 0 h 5"/>
                </a:gdLst>
                <a:ahLst/>
                <a:cxnLst>
                  <a:cxn ang="0">
                    <a:pos x="T0" y="T1"/>
                  </a:cxn>
                  <a:cxn ang="0">
                    <a:pos x="T2" y="T3"/>
                  </a:cxn>
                  <a:cxn ang="0">
                    <a:pos x="T4" y="T5"/>
                  </a:cxn>
                  <a:cxn ang="0">
                    <a:pos x="T6" y="T7"/>
                  </a:cxn>
                  <a:cxn ang="0">
                    <a:pos x="T8" y="T9"/>
                  </a:cxn>
                </a:cxnLst>
                <a:rect l="0" t="0" r="r" b="b"/>
                <a:pathLst>
                  <a:path w="5" h="5">
                    <a:moveTo>
                      <a:pt x="0" y="0"/>
                    </a:moveTo>
                    <a:cubicBezTo>
                      <a:pt x="3" y="0"/>
                      <a:pt x="5" y="1"/>
                      <a:pt x="5" y="5"/>
                    </a:cubicBezTo>
                    <a:cubicBezTo>
                      <a:pt x="5" y="5"/>
                      <a:pt x="5" y="5"/>
                      <a:pt x="5" y="5"/>
                    </a:cubicBezTo>
                    <a:cubicBezTo>
                      <a:pt x="2" y="5"/>
                      <a:pt x="0" y="3"/>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4" name="Freeform 306">
                <a:extLst>
                  <a:ext uri="{FF2B5EF4-FFF2-40B4-BE49-F238E27FC236}">
                    <a16:creationId xmlns:a16="http://schemas.microsoft.com/office/drawing/2014/main" id="{9E131B52-FC05-C3A0-D024-52B7DF88DE77}"/>
                  </a:ext>
                </a:extLst>
              </p:cNvPr>
              <p:cNvSpPr/>
              <p:nvPr/>
            </p:nvSpPr>
            <p:spPr bwMode="auto">
              <a:xfrm>
                <a:off x="5611" y="1123"/>
                <a:ext cx="6" cy="8"/>
              </a:xfrm>
              <a:custGeom>
                <a:avLst/>
                <a:gdLst>
                  <a:gd name="T0" fmla="*/ 0 w 5"/>
                  <a:gd name="T1" fmla="*/ 4 h 7"/>
                  <a:gd name="T2" fmla="*/ 4 w 5"/>
                  <a:gd name="T3" fmla="*/ 1 h 7"/>
                  <a:gd name="T4" fmla="*/ 5 w 5"/>
                  <a:gd name="T5" fmla="*/ 7 h 7"/>
                  <a:gd name="T6" fmla="*/ 5 w 5"/>
                  <a:gd name="T7" fmla="*/ 7 h 7"/>
                  <a:gd name="T8" fmla="*/ 3 w 5"/>
                  <a:gd name="T9" fmla="*/ 7 h 7"/>
                  <a:gd name="T10" fmla="*/ 3 w 5"/>
                  <a:gd name="T11" fmla="*/ 7 h 7"/>
                  <a:gd name="T12" fmla="*/ 0 w 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0" y="4"/>
                    </a:moveTo>
                    <a:cubicBezTo>
                      <a:pt x="1" y="3"/>
                      <a:pt x="2" y="0"/>
                      <a:pt x="4" y="1"/>
                    </a:cubicBezTo>
                    <a:cubicBezTo>
                      <a:pt x="5" y="2"/>
                      <a:pt x="5" y="5"/>
                      <a:pt x="5" y="7"/>
                    </a:cubicBezTo>
                    <a:cubicBezTo>
                      <a:pt x="5" y="7"/>
                      <a:pt x="5" y="7"/>
                      <a:pt x="5" y="7"/>
                    </a:cubicBezTo>
                    <a:cubicBezTo>
                      <a:pt x="4" y="7"/>
                      <a:pt x="3" y="7"/>
                      <a:pt x="3" y="7"/>
                    </a:cubicBezTo>
                    <a:cubicBezTo>
                      <a:pt x="3" y="7"/>
                      <a:pt x="3" y="7"/>
                      <a:pt x="3" y="7"/>
                    </a:cubicBezTo>
                    <a:cubicBezTo>
                      <a:pt x="2" y="6"/>
                      <a:pt x="1" y="5"/>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5" name="Freeform 307">
                <a:extLst>
                  <a:ext uri="{FF2B5EF4-FFF2-40B4-BE49-F238E27FC236}">
                    <a16:creationId xmlns:a16="http://schemas.microsoft.com/office/drawing/2014/main" id="{2511A770-4FCE-45F5-4EB2-E1430C9CEC91}"/>
                  </a:ext>
                </a:extLst>
              </p:cNvPr>
              <p:cNvSpPr/>
              <p:nvPr/>
            </p:nvSpPr>
            <p:spPr bwMode="auto">
              <a:xfrm>
                <a:off x="5587" y="1107"/>
                <a:ext cx="5" cy="4"/>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6" name="Freeform 308">
                <a:extLst>
                  <a:ext uri="{FF2B5EF4-FFF2-40B4-BE49-F238E27FC236}">
                    <a16:creationId xmlns:a16="http://schemas.microsoft.com/office/drawing/2014/main" id="{7A9303B5-8CC2-301E-CD78-9E51E67A84F8}"/>
                  </a:ext>
                </a:extLst>
              </p:cNvPr>
              <p:cNvSpPr/>
              <p:nvPr/>
            </p:nvSpPr>
            <p:spPr bwMode="auto">
              <a:xfrm>
                <a:off x="5655" y="1176"/>
                <a:ext cx="3" cy="7"/>
              </a:xfrm>
              <a:custGeom>
                <a:avLst/>
                <a:gdLst>
                  <a:gd name="T0" fmla="*/ 2 w 2"/>
                  <a:gd name="T1" fmla="*/ 6 h 6"/>
                  <a:gd name="T2" fmla="*/ 0 w 2"/>
                  <a:gd name="T3" fmla="*/ 1 h 6"/>
                  <a:gd name="T4" fmla="*/ 1 w 2"/>
                  <a:gd name="T5" fmla="*/ 0 h 6"/>
                  <a:gd name="T6" fmla="*/ 2 w 2"/>
                  <a:gd name="T7" fmla="*/ 6 h 6"/>
                </a:gdLst>
                <a:ahLst/>
                <a:cxnLst>
                  <a:cxn ang="0">
                    <a:pos x="T0" y="T1"/>
                  </a:cxn>
                  <a:cxn ang="0">
                    <a:pos x="T2" y="T3"/>
                  </a:cxn>
                  <a:cxn ang="0">
                    <a:pos x="T4" y="T5"/>
                  </a:cxn>
                  <a:cxn ang="0">
                    <a:pos x="T6" y="T7"/>
                  </a:cxn>
                </a:cxnLst>
                <a:rect l="0" t="0" r="r" b="b"/>
                <a:pathLst>
                  <a:path w="2" h="6">
                    <a:moveTo>
                      <a:pt x="2" y="6"/>
                    </a:moveTo>
                    <a:cubicBezTo>
                      <a:pt x="0" y="4"/>
                      <a:pt x="0" y="3"/>
                      <a:pt x="0" y="1"/>
                    </a:cubicBezTo>
                    <a:cubicBezTo>
                      <a:pt x="0" y="1"/>
                      <a:pt x="1" y="0"/>
                      <a:pt x="1" y="0"/>
                    </a:cubicBezTo>
                    <a:cubicBezTo>
                      <a:pt x="2" y="2"/>
                      <a:pt x="2" y="4"/>
                      <a:pt x="2"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7" name="Freeform 309">
                <a:extLst>
                  <a:ext uri="{FF2B5EF4-FFF2-40B4-BE49-F238E27FC236}">
                    <a16:creationId xmlns:a16="http://schemas.microsoft.com/office/drawing/2014/main" id="{1C1A009F-3897-FD7B-DE71-7CE180E88B36}"/>
                  </a:ext>
                </a:extLst>
              </p:cNvPr>
              <p:cNvSpPr/>
              <p:nvPr/>
            </p:nvSpPr>
            <p:spPr bwMode="auto">
              <a:xfrm>
                <a:off x="5636" y="1224"/>
                <a:ext cx="2" cy="5"/>
              </a:xfrm>
              <a:custGeom>
                <a:avLst/>
                <a:gdLst>
                  <a:gd name="T0" fmla="*/ 0 w 2"/>
                  <a:gd name="T1" fmla="*/ 0 h 5"/>
                  <a:gd name="T2" fmla="*/ 2 w 2"/>
                  <a:gd name="T3" fmla="*/ 5 h 5"/>
                  <a:gd name="T4" fmla="*/ 2 w 2"/>
                  <a:gd name="T5" fmla="*/ 5 h 5"/>
                  <a:gd name="T6" fmla="*/ 0 w 2"/>
                  <a:gd name="T7" fmla="*/ 0 h 5"/>
                  <a:gd name="T8" fmla="*/ 0 w 2"/>
                  <a:gd name="T9" fmla="*/ 0 h 5"/>
                </a:gdLst>
                <a:ahLst/>
                <a:cxnLst>
                  <a:cxn ang="0">
                    <a:pos x="T0" y="T1"/>
                  </a:cxn>
                  <a:cxn ang="0">
                    <a:pos x="T2" y="T3"/>
                  </a:cxn>
                  <a:cxn ang="0">
                    <a:pos x="T4" y="T5"/>
                  </a:cxn>
                  <a:cxn ang="0">
                    <a:pos x="T6" y="T7"/>
                  </a:cxn>
                  <a:cxn ang="0">
                    <a:pos x="T8" y="T9"/>
                  </a:cxn>
                </a:cxnLst>
                <a:rect l="0" t="0" r="r" b="b"/>
                <a:pathLst>
                  <a:path w="2" h="5">
                    <a:moveTo>
                      <a:pt x="0" y="0"/>
                    </a:moveTo>
                    <a:cubicBezTo>
                      <a:pt x="2" y="1"/>
                      <a:pt x="2" y="3"/>
                      <a:pt x="2" y="5"/>
                    </a:cubicBezTo>
                    <a:cubicBezTo>
                      <a:pt x="2" y="5"/>
                      <a:pt x="2" y="5"/>
                      <a:pt x="2" y="5"/>
                    </a:cubicBezTo>
                    <a:cubicBezTo>
                      <a:pt x="0" y="4"/>
                      <a:pt x="0" y="2"/>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8" name="Freeform 310">
                <a:extLst>
                  <a:ext uri="{FF2B5EF4-FFF2-40B4-BE49-F238E27FC236}">
                    <a16:creationId xmlns:a16="http://schemas.microsoft.com/office/drawing/2014/main" id="{4135E77C-5B9D-92B3-24C1-0C8E27FF00C0}"/>
                  </a:ext>
                </a:extLst>
              </p:cNvPr>
              <p:cNvSpPr/>
              <p:nvPr/>
            </p:nvSpPr>
            <p:spPr bwMode="auto">
              <a:xfrm>
                <a:off x="5658" y="1183"/>
                <a:ext cx="2" cy="3"/>
              </a:xfrm>
              <a:custGeom>
                <a:avLst/>
                <a:gdLst>
                  <a:gd name="T0" fmla="*/ 0 w 2"/>
                  <a:gd name="T1" fmla="*/ 0 h 3"/>
                  <a:gd name="T2" fmla="*/ 2 w 2"/>
                  <a:gd name="T3" fmla="*/ 2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1" y="0"/>
                      <a:pt x="1" y="1"/>
                      <a:pt x="2" y="2"/>
                    </a:cubicBezTo>
                    <a:cubicBezTo>
                      <a:pt x="2" y="2"/>
                      <a:pt x="1" y="3"/>
                      <a:pt x="1" y="3"/>
                    </a:cubicBezTo>
                    <a:cubicBezTo>
                      <a:pt x="1" y="2"/>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9" name="Freeform 311">
                <a:extLst>
                  <a:ext uri="{FF2B5EF4-FFF2-40B4-BE49-F238E27FC236}">
                    <a16:creationId xmlns:a16="http://schemas.microsoft.com/office/drawing/2014/main" id="{91900DBF-BD48-0E1D-241B-BD08E74A68A7}"/>
                  </a:ext>
                </a:extLst>
              </p:cNvPr>
              <p:cNvSpPr/>
              <p:nvPr/>
            </p:nvSpPr>
            <p:spPr bwMode="auto">
              <a:xfrm>
                <a:off x="5645" y="1184"/>
                <a:ext cx="1" cy="2"/>
              </a:xfrm>
              <a:custGeom>
                <a:avLst/>
                <a:gdLst>
                  <a:gd name="T0" fmla="*/ 1 w 1"/>
                  <a:gd name="T1" fmla="*/ 1 h 2"/>
                  <a:gd name="T2" fmla="*/ 1 w 1"/>
                  <a:gd name="T3" fmla="*/ 2 h 2"/>
                  <a:gd name="T4" fmla="*/ 0 w 1"/>
                  <a:gd name="T5" fmla="*/ 2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2"/>
                      <a:pt x="1" y="2"/>
                    </a:cubicBezTo>
                    <a:cubicBezTo>
                      <a:pt x="0" y="2"/>
                      <a:pt x="0" y="2"/>
                      <a:pt x="0" y="2"/>
                    </a:cubicBezTo>
                    <a:cubicBezTo>
                      <a:pt x="0" y="1"/>
                      <a:pt x="0" y="1"/>
                      <a:pt x="0" y="0"/>
                    </a:cubicBezTo>
                    <a:cubicBezTo>
                      <a:pt x="1"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80" name="Freeform 312">
                <a:extLst>
                  <a:ext uri="{FF2B5EF4-FFF2-40B4-BE49-F238E27FC236}">
                    <a16:creationId xmlns:a16="http://schemas.microsoft.com/office/drawing/2014/main" id="{70A6D22E-F14E-B8CE-408E-F543F98CC0F1}"/>
                  </a:ext>
                </a:extLst>
              </p:cNvPr>
              <p:cNvSpPr/>
              <p:nvPr/>
            </p:nvSpPr>
            <p:spPr bwMode="auto">
              <a:xfrm>
                <a:off x="5653" y="1168"/>
                <a:ext cx="1" cy="1"/>
              </a:xfrm>
              <a:custGeom>
                <a:avLst/>
                <a:gdLst>
                  <a:gd name="T0" fmla="*/ 0 w 1"/>
                  <a:gd name="T1" fmla="*/ 0 h 1"/>
                  <a:gd name="T2" fmla="*/ 1 w 1"/>
                  <a:gd name="T3" fmla="*/ 0 h 1"/>
                  <a:gd name="T4" fmla="*/ 1 w 1"/>
                  <a:gd name="T5" fmla="*/ 1 h 1"/>
                  <a:gd name="T6" fmla="*/ 0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1" y="0"/>
                      <a:pt x="1" y="0"/>
                      <a:pt x="1" y="0"/>
                    </a:cubicBezTo>
                    <a:cubicBezTo>
                      <a:pt x="1" y="0"/>
                      <a:pt x="1" y="0"/>
                      <a:pt x="1" y="1"/>
                    </a:cubicBezTo>
                    <a:cubicBezTo>
                      <a:pt x="1" y="1"/>
                      <a:pt x="0" y="1"/>
                      <a:pt x="0" y="1"/>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81" name="Freeform 313">
                <a:extLst>
                  <a:ext uri="{FF2B5EF4-FFF2-40B4-BE49-F238E27FC236}">
                    <a16:creationId xmlns:a16="http://schemas.microsoft.com/office/drawing/2014/main" id="{641F8D77-1C8E-9782-9929-5C88DD3CB85C}"/>
                  </a:ext>
                </a:extLst>
              </p:cNvPr>
              <p:cNvSpPr/>
              <p:nvPr/>
            </p:nvSpPr>
            <p:spPr bwMode="auto">
              <a:xfrm>
                <a:off x="5638" y="1229"/>
                <a:ext cx="4" cy="3"/>
              </a:xfrm>
              <a:custGeom>
                <a:avLst/>
                <a:gdLst>
                  <a:gd name="T0" fmla="*/ 0 w 3"/>
                  <a:gd name="T1" fmla="*/ 0 h 2"/>
                  <a:gd name="T2" fmla="*/ 3 w 3"/>
                  <a:gd name="T3" fmla="*/ 2 h 2"/>
                  <a:gd name="T4" fmla="*/ 3 w 3"/>
                  <a:gd name="T5" fmla="*/ 2 h 2"/>
                  <a:gd name="T6" fmla="*/ 0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cubicBezTo>
                      <a:pt x="1" y="0"/>
                      <a:pt x="2" y="1"/>
                      <a:pt x="3" y="2"/>
                    </a:cubicBezTo>
                    <a:cubicBezTo>
                      <a:pt x="3" y="2"/>
                      <a:pt x="3" y="2"/>
                      <a:pt x="3" y="2"/>
                    </a:cubicBezTo>
                    <a:cubicBezTo>
                      <a:pt x="2" y="1"/>
                      <a:pt x="1"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82" name="Freeform 314">
                <a:extLst>
                  <a:ext uri="{FF2B5EF4-FFF2-40B4-BE49-F238E27FC236}">
                    <a16:creationId xmlns:a16="http://schemas.microsoft.com/office/drawing/2014/main" id="{170A3D89-B55B-8E49-B0E6-2C314FCAC8AB}"/>
                  </a:ext>
                </a:extLst>
              </p:cNvPr>
              <p:cNvSpPr/>
              <p:nvPr/>
            </p:nvSpPr>
            <p:spPr bwMode="auto">
              <a:xfrm>
                <a:off x="5596" y="1118"/>
                <a:ext cx="1" cy="1"/>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1" y="1"/>
                      <a:pt x="1" y="1"/>
                    </a:cubicBezTo>
                    <a:cubicBezTo>
                      <a:pt x="1"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83" name="Freeform 315">
                <a:extLst>
                  <a:ext uri="{FF2B5EF4-FFF2-40B4-BE49-F238E27FC236}">
                    <a16:creationId xmlns:a16="http://schemas.microsoft.com/office/drawing/2014/main" id="{1685744F-F3EE-5960-3705-BD1961F9A344}"/>
                  </a:ext>
                </a:extLst>
              </p:cNvPr>
              <p:cNvSpPr/>
              <p:nvPr/>
            </p:nvSpPr>
            <p:spPr bwMode="auto">
              <a:xfrm>
                <a:off x="5592" y="1111"/>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84" name="Freeform 316">
                <a:extLst>
                  <a:ext uri="{FF2B5EF4-FFF2-40B4-BE49-F238E27FC236}">
                    <a16:creationId xmlns:a16="http://schemas.microsoft.com/office/drawing/2014/main" id="{E4D24380-9CB7-B758-A685-B5904D0EFCFE}"/>
                  </a:ext>
                </a:extLst>
              </p:cNvPr>
              <p:cNvSpPr/>
              <p:nvPr/>
            </p:nvSpPr>
            <p:spPr bwMode="auto">
              <a:xfrm>
                <a:off x="5637" y="2884"/>
                <a:ext cx="60" cy="85"/>
              </a:xfrm>
              <a:custGeom>
                <a:avLst/>
                <a:gdLst>
                  <a:gd name="T0" fmla="*/ 40 w 53"/>
                  <a:gd name="T1" fmla="*/ 75 h 75"/>
                  <a:gd name="T2" fmla="*/ 29 w 53"/>
                  <a:gd name="T3" fmla="*/ 61 h 75"/>
                  <a:gd name="T4" fmla="*/ 32 w 53"/>
                  <a:gd name="T5" fmla="*/ 39 h 75"/>
                  <a:gd name="T6" fmla="*/ 13 w 53"/>
                  <a:gd name="T7" fmla="*/ 26 h 75"/>
                  <a:gd name="T8" fmla="*/ 1 w 53"/>
                  <a:gd name="T9" fmla="*/ 30 h 75"/>
                  <a:gd name="T10" fmla="*/ 8 w 53"/>
                  <a:gd name="T11" fmla="*/ 0 h 75"/>
                  <a:gd name="T12" fmla="*/ 21 w 53"/>
                  <a:gd name="T13" fmla="*/ 10 h 75"/>
                  <a:gd name="T14" fmla="*/ 27 w 53"/>
                  <a:gd name="T15" fmla="*/ 17 h 75"/>
                  <a:gd name="T16" fmla="*/ 34 w 53"/>
                  <a:gd name="T17" fmla="*/ 24 h 75"/>
                  <a:gd name="T18" fmla="*/ 46 w 53"/>
                  <a:gd name="T19" fmla="*/ 21 h 75"/>
                  <a:gd name="T20" fmla="*/ 51 w 53"/>
                  <a:gd name="T21" fmla="*/ 25 h 75"/>
                  <a:gd name="T22" fmla="*/ 40 w 53"/>
                  <a:gd name="T2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75">
                    <a:moveTo>
                      <a:pt x="40" y="75"/>
                    </a:moveTo>
                    <a:cubicBezTo>
                      <a:pt x="26" y="75"/>
                      <a:pt x="25" y="73"/>
                      <a:pt x="29" y="61"/>
                    </a:cubicBezTo>
                    <a:cubicBezTo>
                      <a:pt x="31" y="54"/>
                      <a:pt x="32" y="47"/>
                      <a:pt x="32" y="39"/>
                    </a:cubicBezTo>
                    <a:cubicBezTo>
                      <a:pt x="32" y="26"/>
                      <a:pt x="27" y="22"/>
                      <a:pt x="13" y="26"/>
                    </a:cubicBezTo>
                    <a:cubicBezTo>
                      <a:pt x="10" y="27"/>
                      <a:pt x="6" y="29"/>
                      <a:pt x="1" y="30"/>
                    </a:cubicBezTo>
                    <a:cubicBezTo>
                      <a:pt x="3" y="19"/>
                      <a:pt x="0" y="9"/>
                      <a:pt x="8" y="0"/>
                    </a:cubicBezTo>
                    <a:cubicBezTo>
                      <a:pt x="7" y="10"/>
                      <a:pt x="14" y="10"/>
                      <a:pt x="21" y="10"/>
                    </a:cubicBezTo>
                    <a:cubicBezTo>
                      <a:pt x="25" y="10"/>
                      <a:pt x="32" y="7"/>
                      <a:pt x="27" y="17"/>
                    </a:cubicBezTo>
                    <a:cubicBezTo>
                      <a:pt x="24" y="23"/>
                      <a:pt x="31" y="24"/>
                      <a:pt x="34" y="24"/>
                    </a:cubicBezTo>
                    <a:cubicBezTo>
                      <a:pt x="38" y="24"/>
                      <a:pt x="42" y="22"/>
                      <a:pt x="46" y="21"/>
                    </a:cubicBezTo>
                    <a:cubicBezTo>
                      <a:pt x="50" y="20"/>
                      <a:pt x="53" y="21"/>
                      <a:pt x="51" y="25"/>
                    </a:cubicBezTo>
                    <a:cubicBezTo>
                      <a:pt x="44" y="41"/>
                      <a:pt x="44" y="58"/>
                      <a:pt x="40" y="7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85" name="Freeform 317">
                <a:extLst>
                  <a:ext uri="{FF2B5EF4-FFF2-40B4-BE49-F238E27FC236}">
                    <a16:creationId xmlns:a16="http://schemas.microsoft.com/office/drawing/2014/main" id="{E2B8860D-BE18-B7F2-928A-5AD426476A84}"/>
                  </a:ext>
                </a:extLst>
              </p:cNvPr>
              <p:cNvSpPr/>
              <p:nvPr/>
            </p:nvSpPr>
            <p:spPr bwMode="auto">
              <a:xfrm>
                <a:off x="5675" y="2969"/>
                <a:ext cx="44" cy="31"/>
              </a:xfrm>
              <a:custGeom>
                <a:avLst/>
                <a:gdLst>
                  <a:gd name="T0" fmla="*/ 0 w 39"/>
                  <a:gd name="T1" fmla="*/ 21 h 27"/>
                  <a:gd name="T2" fmla="*/ 5 w 39"/>
                  <a:gd name="T3" fmla="*/ 15 h 27"/>
                  <a:gd name="T4" fmla="*/ 25 w 39"/>
                  <a:gd name="T5" fmla="*/ 7 h 27"/>
                  <a:gd name="T6" fmla="*/ 38 w 39"/>
                  <a:gd name="T7" fmla="*/ 14 h 27"/>
                  <a:gd name="T8" fmla="*/ 39 w 39"/>
                  <a:gd name="T9" fmla="*/ 17 h 27"/>
                  <a:gd name="T10" fmla="*/ 39 w 39"/>
                  <a:gd name="T11" fmla="*/ 19 h 27"/>
                  <a:gd name="T12" fmla="*/ 12 w 39"/>
                  <a:gd name="T13" fmla="*/ 20 h 27"/>
                  <a:gd name="T14" fmla="*/ 0 w 39"/>
                  <a:gd name="T15" fmla="*/ 27 h 27"/>
                  <a:gd name="T16" fmla="*/ 0 w 39"/>
                  <a:gd name="T17" fmla="*/ 26 h 27"/>
                  <a:gd name="T18" fmla="*/ 0 w 39"/>
                  <a:gd name="T19" fmla="*/ 2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27">
                    <a:moveTo>
                      <a:pt x="0" y="21"/>
                    </a:moveTo>
                    <a:cubicBezTo>
                      <a:pt x="2" y="19"/>
                      <a:pt x="3" y="17"/>
                      <a:pt x="5" y="15"/>
                    </a:cubicBezTo>
                    <a:cubicBezTo>
                      <a:pt x="12" y="12"/>
                      <a:pt x="19" y="10"/>
                      <a:pt x="25" y="7"/>
                    </a:cubicBezTo>
                    <a:cubicBezTo>
                      <a:pt x="34" y="0"/>
                      <a:pt x="37" y="6"/>
                      <a:pt x="38" y="14"/>
                    </a:cubicBezTo>
                    <a:cubicBezTo>
                      <a:pt x="39" y="15"/>
                      <a:pt x="39" y="16"/>
                      <a:pt x="39" y="17"/>
                    </a:cubicBezTo>
                    <a:cubicBezTo>
                      <a:pt x="39" y="18"/>
                      <a:pt x="39" y="18"/>
                      <a:pt x="39" y="19"/>
                    </a:cubicBezTo>
                    <a:cubicBezTo>
                      <a:pt x="29" y="8"/>
                      <a:pt x="21" y="12"/>
                      <a:pt x="12" y="20"/>
                    </a:cubicBezTo>
                    <a:cubicBezTo>
                      <a:pt x="9" y="24"/>
                      <a:pt x="5" y="27"/>
                      <a:pt x="0" y="27"/>
                    </a:cubicBezTo>
                    <a:cubicBezTo>
                      <a:pt x="0" y="27"/>
                      <a:pt x="0" y="26"/>
                      <a:pt x="0" y="26"/>
                    </a:cubicBezTo>
                    <a:cubicBezTo>
                      <a:pt x="0" y="24"/>
                      <a:pt x="0" y="23"/>
                      <a:pt x="0" y="2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86" name="Freeform 318">
                <a:extLst>
                  <a:ext uri="{FF2B5EF4-FFF2-40B4-BE49-F238E27FC236}">
                    <a16:creationId xmlns:a16="http://schemas.microsoft.com/office/drawing/2014/main" id="{22B444E3-E197-CFC1-0A72-89A06F28AB49}"/>
                  </a:ext>
                </a:extLst>
              </p:cNvPr>
              <p:cNvSpPr/>
              <p:nvPr/>
            </p:nvSpPr>
            <p:spPr bwMode="auto">
              <a:xfrm>
                <a:off x="5720" y="2979"/>
                <a:ext cx="14" cy="25"/>
              </a:xfrm>
              <a:custGeom>
                <a:avLst/>
                <a:gdLst>
                  <a:gd name="T0" fmla="*/ 10 w 12"/>
                  <a:gd name="T1" fmla="*/ 0 h 22"/>
                  <a:gd name="T2" fmla="*/ 7 w 12"/>
                  <a:gd name="T3" fmla="*/ 16 h 22"/>
                  <a:gd name="T4" fmla="*/ 3 w 12"/>
                  <a:gd name="T5" fmla="*/ 21 h 22"/>
                  <a:gd name="T6" fmla="*/ 0 w 12"/>
                  <a:gd name="T7" fmla="*/ 15 h 22"/>
                  <a:gd name="T8" fmla="*/ 1 w 12"/>
                  <a:gd name="T9" fmla="*/ 10 h 22"/>
                  <a:gd name="T10" fmla="*/ 1 w 12"/>
                  <a:gd name="T11" fmla="*/ 7 h 22"/>
                  <a:gd name="T12" fmla="*/ 0 w 12"/>
                  <a:gd name="T13" fmla="*/ 6 h 22"/>
                  <a:gd name="T14" fmla="*/ 10 w 12"/>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22">
                    <a:moveTo>
                      <a:pt x="10" y="0"/>
                    </a:moveTo>
                    <a:cubicBezTo>
                      <a:pt x="12" y="6"/>
                      <a:pt x="9" y="11"/>
                      <a:pt x="7" y="16"/>
                    </a:cubicBezTo>
                    <a:cubicBezTo>
                      <a:pt x="6" y="18"/>
                      <a:pt x="6" y="22"/>
                      <a:pt x="3" y="21"/>
                    </a:cubicBezTo>
                    <a:cubicBezTo>
                      <a:pt x="0" y="20"/>
                      <a:pt x="1" y="17"/>
                      <a:pt x="0" y="15"/>
                    </a:cubicBezTo>
                    <a:cubicBezTo>
                      <a:pt x="1" y="13"/>
                      <a:pt x="1" y="12"/>
                      <a:pt x="1" y="10"/>
                    </a:cubicBezTo>
                    <a:cubicBezTo>
                      <a:pt x="1" y="9"/>
                      <a:pt x="1" y="8"/>
                      <a:pt x="1" y="7"/>
                    </a:cubicBezTo>
                    <a:cubicBezTo>
                      <a:pt x="0" y="7"/>
                      <a:pt x="0" y="6"/>
                      <a:pt x="0" y="6"/>
                    </a:cubicBezTo>
                    <a:cubicBezTo>
                      <a:pt x="3" y="3"/>
                      <a:pt x="5" y="0"/>
                      <a:pt x="1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87" name="Freeform 319">
                <a:extLst>
                  <a:ext uri="{FF2B5EF4-FFF2-40B4-BE49-F238E27FC236}">
                    <a16:creationId xmlns:a16="http://schemas.microsoft.com/office/drawing/2014/main" id="{E0721AE1-DF19-C8C2-7D2B-3C47ED09F7E2}"/>
                  </a:ext>
                </a:extLst>
              </p:cNvPr>
              <p:cNvSpPr/>
              <p:nvPr/>
            </p:nvSpPr>
            <p:spPr bwMode="auto">
              <a:xfrm>
                <a:off x="5718" y="2985"/>
                <a:ext cx="3" cy="4"/>
              </a:xfrm>
              <a:custGeom>
                <a:avLst/>
                <a:gdLst>
                  <a:gd name="T0" fmla="*/ 2 w 3"/>
                  <a:gd name="T1" fmla="*/ 1 h 3"/>
                  <a:gd name="T2" fmla="*/ 3 w 3"/>
                  <a:gd name="T3" fmla="*/ 2 h 3"/>
                  <a:gd name="T4" fmla="*/ 1 w 3"/>
                  <a:gd name="T5" fmla="*/ 3 h 3"/>
                  <a:gd name="T6" fmla="*/ 0 w 3"/>
                  <a:gd name="T7" fmla="*/ 0 h 3"/>
                  <a:gd name="T8" fmla="*/ 2 w 3"/>
                  <a:gd name="T9" fmla="*/ 1 h 3"/>
                </a:gdLst>
                <a:ahLst/>
                <a:cxnLst>
                  <a:cxn ang="0">
                    <a:pos x="T0" y="T1"/>
                  </a:cxn>
                  <a:cxn ang="0">
                    <a:pos x="T2" y="T3"/>
                  </a:cxn>
                  <a:cxn ang="0">
                    <a:pos x="T4" y="T5"/>
                  </a:cxn>
                  <a:cxn ang="0">
                    <a:pos x="T6" y="T7"/>
                  </a:cxn>
                  <a:cxn ang="0">
                    <a:pos x="T8" y="T9"/>
                  </a:cxn>
                </a:cxnLst>
                <a:rect l="0" t="0" r="r" b="b"/>
                <a:pathLst>
                  <a:path w="3" h="3">
                    <a:moveTo>
                      <a:pt x="2" y="1"/>
                    </a:moveTo>
                    <a:cubicBezTo>
                      <a:pt x="2" y="1"/>
                      <a:pt x="2" y="2"/>
                      <a:pt x="3" y="2"/>
                    </a:cubicBezTo>
                    <a:cubicBezTo>
                      <a:pt x="2" y="3"/>
                      <a:pt x="1" y="3"/>
                      <a:pt x="1" y="3"/>
                    </a:cubicBezTo>
                    <a:cubicBezTo>
                      <a:pt x="1" y="2"/>
                      <a:pt x="1" y="1"/>
                      <a:pt x="0" y="0"/>
                    </a:cubicBezTo>
                    <a:cubicBezTo>
                      <a:pt x="1" y="0"/>
                      <a:pt x="2" y="1"/>
                      <a:pt x="2"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88" name="Freeform 320">
                <a:extLst>
                  <a:ext uri="{FF2B5EF4-FFF2-40B4-BE49-F238E27FC236}">
                    <a16:creationId xmlns:a16="http://schemas.microsoft.com/office/drawing/2014/main" id="{3D57ADAB-0892-6315-1960-FC16AE901714}"/>
                  </a:ext>
                </a:extLst>
              </p:cNvPr>
              <p:cNvSpPr/>
              <p:nvPr/>
            </p:nvSpPr>
            <p:spPr bwMode="auto">
              <a:xfrm>
                <a:off x="5683" y="2356"/>
                <a:ext cx="38" cy="64"/>
              </a:xfrm>
              <a:custGeom>
                <a:avLst/>
                <a:gdLst>
                  <a:gd name="T0" fmla="*/ 14 w 34"/>
                  <a:gd name="T1" fmla="*/ 53 h 56"/>
                  <a:gd name="T2" fmla="*/ 4 w 34"/>
                  <a:gd name="T3" fmla="*/ 42 h 56"/>
                  <a:gd name="T4" fmla="*/ 11 w 34"/>
                  <a:gd name="T5" fmla="*/ 7 h 56"/>
                  <a:gd name="T6" fmla="*/ 34 w 34"/>
                  <a:gd name="T7" fmla="*/ 0 h 56"/>
                  <a:gd name="T8" fmla="*/ 14 w 34"/>
                  <a:gd name="T9" fmla="*/ 53 h 56"/>
                </a:gdLst>
                <a:ahLst/>
                <a:cxnLst>
                  <a:cxn ang="0">
                    <a:pos x="T0" y="T1"/>
                  </a:cxn>
                  <a:cxn ang="0">
                    <a:pos x="T2" y="T3"/>
                  </a:cxn>
                  <a:cxn ang="0">
                    <a:pos x="T4" y="T5"/>
                  </a:cxn>
                  <a:cxn ang="0">
                    <a:pos x="T6" y="T7"/>
                  </a:cxn>
                  <a:cxn ang="0">
                    <a:pos x="T8" y="T9"/>
                  </a:cxn>
                </a:cxnLst>
                <a:rect l="0" t="0" r="r" b="b"/>
                <a:pathLst>
                  <a:path w="34" h="56">
                    <a:moveTo>
                      <a:pt x="14" y="53"/>
                    </a:moveTo>
                    <a:cubicBezTo>
                      <a:pt x="3" y="56"/>
                      <a:pt x="0" y="52"/>
                      <a:pt x="4" y="42"/>
                    </a:cubicBezTo>
                    <a:cubicBezTo>
                      <a:pt x="9" y="31"/>
                      <a:pt x="9" y="19"/>
                      <a:pt x="11" y="7"/>
                    </a:cubicBezTo>
                    <a:cubicBezTo>
                      <a:pt x="18" y="3"/>
                      <a:pt x="25" y="1"/>
                      <a:pt x="34" y="0"/>
                    </a:cubicBezTo>
                    <a:cubicBezTo>
                      <a:pt x="23" y="17"/>
                      <a:pt x="22" y="36"/>
                      <a:pt x="14" y="5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89" name="Freeform 321">
                <a:extLst>
                  <a:ext uri="{FF2B5EF4-FFF2-40B4-BE49-F238E27FC236}">
                    <a16:creationId xmlns:a16="http://schemas.microsoft.com/office/drawing/2014/main" id="{F2DB231D-85BC-53E5-568C-BA5832F3297C}"/>
                  </a:ext>
                </a:extLst>
              </p:cNvPr>
              <p:cNvSpPr/>
              <p:nvPr/>
            </p:nvSpPr>
            <p:spPr bwMode="auto">
              <a:xfrm>
                <a:off x="5714" y="2153"/>
                <a:ext cx="49" cy="47"/>
              </a:xfrm>
              <a:custGeom>
                <a:avLst/>
                <a:gdLst>
                  <a:gd name="T0" fmla="*/ 43 w 43"/>
                  <a:gd name="T1" fmla="*/ 7 h 41"/>
                  <a:gd name="T2" fmla="*/ 39 w 43"/>
                  <a:gd name="T3" fmla="*/ 16 h 41"/>
                  <a:gd name="T4" fmla="*/ 25 w 43"/>
                  <a:gd name="T5" fmla="*/ 41 h 41"/>
                  <a:gd name="T6" fmla="*/ 2 w 43"/>
                  <a:gd name="T7" fmla="*/ 17 h 41"/>
                  <a:gd name="T8" fmla="*/ 4 w 43"/>
                  <a:gd name="T9" fmla="*/ 10 h 41"/>
                  <a:gd name="T10" fmla="*/ 10 w 43"/>
                  <a:gd name="T11" fmla="*/ 11 h 41"/>
                  <a:gd name="T12" fmla="*/ 24 w 43"/>
                  <a:gd name="T13" fmla="*/ 22 h 41"/>
                  <a:gd name="T14" fmla="*/ 28 w 43"/>
                  <a:gd name="T15" fmla="*/ 5 h 41"/>
                  <a:gd name="T16" fmla="*/ 30 w 43"/>
                  <a:gd name="T17" fmla="*/ 0 h 41"/>
                  <a:gd name="T18" fmla="*/ 43 w 43"/>
                  <a:gd name="T19"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1">
                    <a:moveTo>
                      <a:pt x="43" y="7"/>
                    </a:moveTo>
                    <a:cubicBezTo>
                      <a:pt x="41" y="10"/>
                      <a:pt x="43" y="14"/>
                      <a:pt x="39" y="16"/>
                    </a:cubicBezTo>
                    <a:cubicBezTo>
                      <a:pt x="28" y="21"/>
                      <a:pt x="25" y="30"/>
                      <a:pt x="25" y="41"/>
                    </a:cubicBezTo>
                    <a:cubicBezTo>
                      <a:pt x="11" y="38"/>
                      <a:pt x="10" y="24"/>
                      <a:pt x="2" y="17"/>
                    </a:cubicBezTo>
                    <a:cubicBezTo>
                      <a:pt x="0" y="15"/>
                      <a:pt x="2" y="12"/>
                      <a:pt x="4" y="10"/>
                    </a:cubicBezTo>
                    <a:cubicBezTo>
                      <a:pt x="6" y="9"/>
                      <a:pt x="8" y="9"/>
                      <a:pt x="10" y="11"/>
                    </a:cubicBezTo>
                    <a:cubicBezTo>
                      <a:pt x="14" y="16"/>
                      <a:pt x="18" y="25"/>
                      <a:pt x="24" y="22"/>
                    </a:cubicBezTo>
                    <a:cubicBezTo>
                      <a:pt x="31" y="20"/>
                      <a:pt x="27" y="11"/>
                      <a:pt x="28" y="5"/>
                    </a:cubicBezTo>
                    <a:cubicBezTo>
                      <a:pt x="28" y="3"/>
                      <a:pt x="28" y="1"/>
                      <a:pt x="30" y="0"/>
                    </a:cubicBezTo>
                    <a:cubicBezTo>
                      <a:pt x="36" y="0"/>
                      <a:pt x="40" y="3"/>
                      <a:pt x="43"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0" name="Freeform 322">
                <a:extLst>
                  <a:ext uri="{FF2B5EF4-FFF2-40B4-BE49-F238E27FC236}">
                    <a16:creationId xmlns:a16="http://schemas.microsoft.com/office/drawing/2014/main" id="{9C498A0B-A4BA-4EFE-C3A2-A04BFACC1AD0}"/>
                  </a:ext>
                </a:extLst>
              </p:cNvPr>
              <p:cNvSpPr/>
              <p:nvPr/>
            </p:nvSpPr>
            <p:spPr bwMode="auto">
              <a:xfrm>
                <a:off x="5659" y="2341"/>
                <a:ext cx="35" cy="24"/>
              </a:xfrm>
              <a:custGeom>
                <a:avLst/>
                <a:gdLst>
                  <a:gd name="T0" fmla="*/ 28 w 31"/>
                  <a:gd name="T1" fmla="*/ 17 h 21"/>
                  <a:gd name="T2" fmla="*/ 12 w 31"/>
                  <a:gd name="T3" fmla="*/ 17 h 21"/>
                  <a:gd name="T4" fmla="*/ 3 w 31"/>
                  <a:gd name="T5" fmla="*/ 18 h 21"/>
                  <a:gd name="T6" fmla="*/ 3 w 31"/>
                  <a:gd name="T7" fmla="*/ 8 h 21"/>
                  <a:gd name="T8" fmla="*/ 6 w 31"/>
                  <a:gd name="T9" fmla="*/ 0 h 21"/>
                  <a:gd name="T10" fmla="*/ 15 w 31"/>
                  <a:gd name="T11" fmla="*/ 0 h 21"/>
                  <a:gd name="T12" fmla="*/ 28 w 31"/>
                  <a:gd name="T13" fmla="*/ 14 h 21"/>
                  <a:gd name="T14" fmla="*/ 28 w 31"/>
                  <a:gd name="T15" fmla="*/ 17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1">
                    <a:moveTo>
                      <a:pt x="28" y="17"/>
                    </a:moveTo>
                    <a:cubicBezTo>
                      <a:pt x="23" y="17"/>
                      <a:pt x="18" y="14"/>
                      <a:pt x="12" y="17"/>
                    </a:cubicBezTo>
                    <a:cubicBezTo>
                      <a:pt x="9" y="18"/>
                      <a:pt x="6" y="21"/>
                      <a:pt x="3" y="18"/>
                    </a:cubicBezTo>
                    <a:cubicBezTo>
                      <a:pt x="0" y="15"/>
                      <a:pt x="2" y="11"/>
                      <a:pt x="3" y="8"/>
                    </a:cubicBezTo>
                    <a:cubicBezTo>
                      <a:pt x="4" y="5"/>
                      <a:pt x="5" y="3"/>
                      <a:pt x="6" y="0"/>
                    </a:cubicBezTo>
                    <a:cubicBezTo>
                      <a:pt x="9" y="0"/>
                      <a:pt x="12" y="0"/>
                      <a:pt x="15" y="0"/>
                    </a:cubicBezTo>
                    <a:cubicBezTo>
                      <a:pt x="31" y="0"/>
                      <a:pt x="31" y="0"/>
                      <a:pt x="28" y="14"/>
                    </a:cubicBezTo>
                    <a:cubicBezTo>
                      <a:pt x="28" y="15"/>
                      <a:pt x="28" y="16"/>
                      <a:pt x="28"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1" name="Freeform 323">
                <a:extLst>
                  <a:ext uri="{FF2B5EF4-FFF2-40B4-BE49-F238E27FC236}">
                    <a16:creationId xmlns:a16="http://schemas.microsoft.com/office/drawing/2014/main" id="{D5DA3C28-48E0-161C-71FE-45ED3DCC4228}"/>
                  </a:ext>
                </a:extLst>
              </p:cNvPr>
              <p:cNvSpPr/>
              <p:nvPr/>
            </p:nvSpPr>
            <p:spPr bwMode="auto">
              <a:xfrm>
                <a:off x="5746" y="2061"/>
                <a:ext cx="16" cy="42"/>
              </a:xfrm>
              <a:custGeom>
                <a:avLst/>
                <a:gdLst>
                  <a:gd name="T0" fmla="*/ 0 w 14"/>
                  <a:gd name="T1" fmla="*/ 23 h 37"/>
                  <a:gd name="T2" fmla="*/ 7 w 14"/>
                  <a:gd name="T3" fmla="*/ 0 h 37"/>
                  <a:gd name="T4" fmla="*/ 14 w 14"/>
                  <a:gd name="T5" fmla="*/ 37 h 37"/>
                  <a:gd name="T6" fmla="*/ 0 w 14"/>
                  <a:gd name="T7" fmla="*/ 23 h 37"/>
                </a:gdLst>
                <a:ahLst/>
                <a:cxnLst>
                  <a:cxn ang="0">
                    <a:pos x="T0" y="T1"/>
                  </a:cxn>
                  <a:cxn ang="0">
                    <a:pos x="T2" y="T3"/>
                  </a:cxn>
                  <a:cxn ang="0">
                    <a:pos x="T4" y="T5"/>
                  </a:cxn>
                  <a:cxn ang="0">
                    <a:pos x="T6" y="T7"/>
                  </a:cxn>
                </a:cxnLst>
                <a:rect l="0" t="0" r="r" b="b"/>
                <a:pathLst>
                  <a:path w="14" h="37">
                    <a:moveTo>
                      <a:pt x="0" y="23"/>
                    </a:moveTo>
                    <a:cubicBezTo>
                      <a:pt x="2" y="16"/>
                      <a:pt x="1" y="8"/>
                      <a:pt x="7" y="0"/>
                    </a:cubicBezTo>
                    <a:cubicBezTo>
                      <a:pt x="12" y="13"/>
                      <a:pt x="14" y="24"/>
                      <a:pt x="14" y="37"/>
                    </a:cubicBezTo>
                    <a:cubicBezTo>
                      <a:pt x="6" y="36"/>
                      <a:pt x="5" y="27"/>
                      <a:pt x="0"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2" name="Freeform 324">
                <a:extLst>
                  <a:ext uri="{FF2B5EF4-FFF2-40B4-BE49-F238E27FC236}">
                    <a16:creationId xmlns:a16="http://schemas.microsoft.com/office/drawing/2014/main" id="{5C7F4043-B93D-F90F-769D-8D4BA4142753}"/>
                  </a:ext>
                </a:extLst>
              </p:cNvPr>
              <p:cNvSpPr/>
              <p:nvPr/>
            </p:nvSpPr>
            <p:spPr bwMode="auto">
              <a:xfrm>
                <a:off x="5723" y="2070"/>
                <a:ext cx="16" cy="36"/>
              </a:xfrm>
              <a:custGeom>
                <a:avLst/>
                <a:gdLst>
                  <a:gd name="T0" fmla="*/ 3 w 14"/>
                  <a:gd name="T1" fmla="*/ 0 h 31"/>
                  <a:gd name="T2" fmla="*/ 14 w 14"/>
                  <a:gd name="T3" fmla="*/ 12 h 31"/>
                  <a:gd name="T4" fmla="*/ 12 w 14"/>
                  <a:gd name="T5" fmla="*/ 21 h 31"/>
                  <a:gd name="T6" fmla="*/ 10 w 14"/>
                  <a:gd name="T7" fmla="*/ 30 h 31"/>
                  <a:gd name="T8" fmla="*/ 1 w 14"/>
                  <a:gd name="T9" fmla="*/ 23 h 31"/>
                  <a:gd name="T10" fmla="*/ 0 w 14"/>
                  <a:gd name="T11" fmla="*/ 20 h 31"/>
                  <a:gd name="T12" fmla="*/ 2 w 14"/>
                  <a:gd name="T13" fmla="*/ 7 h 31"/>
                  <a:gd name="T14" fmla="*/ 3 w 14"/>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31">
                    <a:moveTo>
                      <a:pt x="3" y="0"/>
                    </a:moveTo>
                    <a:cubicBezTo>
                      <a:pt x="8" y="3"/>
                      <a:pt x="12" y="7"/>
                      <a:pt x="14" y="12"/>
                    </a:cubicBezTo>
                    <a:cubicBezTo>
                      <a:pt x="8" y="13"/>
                      <a:pt x="13" y="18"/>
                      <a:pt x="12" y="21"/>
                    </a:cubicBezTo>
                    <a:cubicBezTo>
                      <a:pt x="11" y="24"/>
                      <a:pt x="14" y="29"/>
                      <a:pt x="10" y="30"/>
                    </a:cubicBezTo>
                    <a:cubicBezTo>
                      <a:pt x="6" y="31"/>
                      <a:pt x="3" y="27"/>
                      <a:pt x="1" y="23"/>
                    </a:cubicBezTo>
                    <a:cubicBezTo>
                      <a:pt x="1" y="22"/>
                      <a:pt x="1" y="21"/>
                      <a:pt x="0" y="20"/>
                    </a:cubicBezTo>
                    <a:cubicBezTo>
                      <a:pt x="1" y="16"/>
                      <a:pt x="2" y="11"/>
                      <a:pt x="2" y="7"/>
                    </a:cubicBezTo>
                    <a:cubicBezTo>
                      <a:pt x="3" y="5"/>
                      <a:pt x="3" y="2"/>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3" name="Freeform 325">
                <a:extLst>
                  <a:ext uri="{FF2B5EF4-FFF2-40B4-BE49-F238E27FC236}">
                    <a16:creationId xmlns:a16="http://schemas.microsoft.com/office/drawing/2014/main" id="{FC4485C7-9B8F-9519-3340-EBED7FBE328E}"/>
                  </a:ext>
                </a:extLst>
              </p:cNvPr>
              <p:cNvSpPr/>
              <p:nvPr/>
            </p:nvSpPr>
            <p:spPr bwMode="auto">
              <a:xfrm>
                <a:off x="5704" y="2082"/>
                <a:ext cx="7" cy="8"/>
              </a:xfrm>
              <a:custGeom>
                <a:avLst/>
                <a:gdLst>
                  <a:gd name="T0" fmla="*/ 5 w 6"/>
                  <a:gd name="T1" fmla="*/ 7 h 7"/>
                  <a:gd name="T2" fmla="*/ 0 w 6"/>
                  <a:gd name="T3" fmla="*/ 0 h 7"/>
                  <a:gd name="T4" fmla="*/ 0 w 6"/>
                  <a:gd name="T5" fmla="*/ 0 h 7"/>
                  <a:gd name="T6" fmla="*/ 6 w 6"/>
                  <a:gd name="T7" fmla="*/ 5 h 7"/>
                  <a:gd name="T8" fmla="*/ 5 w 6"/>
                  <a:gd name="T9" fmla="*/ 7 h 7"/>
                </a:gdLst>
                <a:ahLst/>
                <a:cxnLst>
                  <a:cxn ang="0">
                    <a:pos x="T0" y="T1"/>
                  </a:cxn>
                  <a:cxn ang="0">
                    <a:pos x="T2" y="T3"/>
                  </a:cxn>
                  <a:cxn ang="0">
                    <a:pos x="T4" y="T5"/>
                  </a:cxn>
                  <a:cxn ang="0">
                    <a:pos x="T6" y="T7"/>
                  </a:cxn>
                  <a:cxn ang="0">
                    <a:pos x="T8" y="T9"/>
                  </a:cxn>
                </a:cxnLst>
                <a:rect l="0" t="0" r="r" b="b"/>
                <a:pathLst>
                  <a:path w="6" h="7">
                    <a:moveTo>
                      <a:pt x="5" y="7"/>
                    </a:moveTo>
                    <a:cubicBezTo>
                      <a:pt x="2" y="5"/>
                      <a:pt x="0" y="3"/>
                      <a:pt x="0" y="0"/>
                    </a:cubicBezTo>
                    <a:cubicBezTo>
                      <a:pt x="0" y="0"/>
                      <a:pt x="0" y="0"/>
                      <a:pt x="0" y="0"/>
                    </a:cubicBezTo>
                    <a:cubicBezTo>
                      <a:pt x="4" y="0"/>
                      <a:pt x="5" y="2"/>
                      <a:pt x="6" y="5"/>
                    </a:cubicBezTo>
                    <a:cubicBezTo>
                      <a:pt x="6" y="6"/>
                      <a:pt x="6" y="6"/>
                      <a:pt x="5"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4" name="Freeform 326">
                <a:extLst>
                  <a:ext uri="{FF2B5EF4-FFF2-40B4-BE49-F238E27FC236}">
                    <a16:creationId xmlns:a16="http://schemas.microsoft.com/office/drawing/2014/main" id="{339BACB6-8B1A-45A0-863C-CB5748973111}"/>
                  </a:ext>
                </a:extLst>
              </p:cNvPr>
              <p:cNvSpPr/>
              <p:nvPr/>
            </p:nvSpPr>
            <p:spPr bwMode="auto">
              <a:xfrm>
                <a:off x="5705" y="1912"/>
                <a:ext cx="44" cy="107"/>
              </a:xfrm>
              <a:custGeom>
                <a:avLst/>
                <a:gdLst>
                  <a:gd name="T0" fmla="*/ 21 w 39"/>
                  <a:gd name="T1" fmla="*/ 60 h 95"/>
                  <a:gd name="T2" fmla="*/ 6 w 39"/>
                  <a:gd name="T3" fmla="*/ 35 h 95"/>
                  <a:gd name="T4" fmla="*/ 3 w 39"/>
                  <a:gd name="T5" fmla="*/ 28 h 95"/>
                  <a:gd name="T6" fmla="*/ 10 w 39"/>
                  <a:gd name="T7" fmla="*/ 31 h 95"/>
                  <a:gd name="T8" fmla="*/ 18 w 39"/>
                  <a:gd name="T9" fmla="*/ 39 h 95"/>
                  <a:gd name="T10" fmla="*/ 16 w 39"/>
                  <a:gd name="T11" fmla="*/ 11 h 95"/>
                  <a:gd name="T12" fmla="*/ 35 w 39"/>
                  <a:gd name="T13" fmla="*/ 75 h 95"/>
                  <a:gd name="T14" fmla="*/ 34 w 39"/>
                  <a:gd name="T15" fmla="*/ 0 h 95"/>
                  <a:gd name="T16" fmla="*/ 36 w 39"/>
                  <a:gd name="T17" fmla="*/ 95 h 95"/>
                  <a:gd name="T18" fmla="*/ 5 w 39"/>
                  <a:gd name="T19" fmla="*/ 50 h 95"/>
                  <a:gd name="T20" fmla="*/ 21 w 39"/>
                  <a:gd name="T21" fmla="*/ 60 h 95"/>
                  <a:gd name="T22" fmla="*/ 22 w 39"/>
                  <a:gd name="T23" fmla="*/ 61 h 95"/>
                  <a:gd name="T24" fmla="*/ 21 w 39"/>
                  <a:gd name="T25" fmla="*/ 6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95">
                    <a:moveTo>
                      <a:pt x="21" y="60"/>
                    </a:moveTo>
                    <a:cubicBezTo>
                      <a:pt x="20" y="49"/>
                      <a:pt x="13" y="42"/>
                      <a:pt x="6" y="35"/>
                    </a:cubicBezTo>
                    <a:cubicBezTo>
                      <a:pt x="4" y="33"/>
                      <a:pt x="0" y="31"/>
                      <a:pt x="3" y="28"/>
                    </a:cubicBezTo>
                    <a:cubicBezTo>
                      <a:pt x="6" y="25"/>
                      <a:pt x="8" y="30"/>
                      <a:pt x="10" y="31"/>
                    </a:cubicBezTo>
                    <a:cubicBezTo>
                      <a:pt x="13" y="33"/>
                      <a:pt x="13" y="38"/>
                      <a:pt x="18" y="39"/>
                    </a:cubicBezTo>
                    <a:cubicBezTo>
                      <a:pt x="19" y="30"/>
                      <a:pt x="13" y="21"/>
                      <a:pt x="16" y="11"/>
                    </a:cubicBezTo>
                    <a:cubicBezTo>
                      <a:pt x="23" y="32"/>
                      <a:pt x="23" y="55"/>
                      <a:pt x="35" y="75"/>
                    </a:cubicBezTo>
                    <a:cubicBezTo>
                      <a:pt x="32" y="50"/>
                      <a:pt x="32" y="25"/>
                      <a:pt x="34" y="0"/>
                    </a:cubicBezTo>
                    <a:cubicBezTo>
                      <a:pt x="38" y="31"/>
                      <a:pt x="39" y="63"/>
                      <a:pt x="36" y="95"/>
                    </a:cubicBezTo>
                    <a:cubicBezTo>
                      <a:pt x="30" y="77"/>
                      <a:pt x="18" y="63"/>
                      <a:pt x="5" y="50"/>
                    </a:cubicBezTo>
                    <a:cubicBezTo>
                      <a:pt x="13" y="50"/>
                      <a:pt x="15" y="58"/>
                      <a:pt x="21" y="60"/>
                    </a:cubicBezTo>
                    <a:cubicBezTo>
                      <a:pt x="21" y="60"/>
                      <a:pt x="22" y="60"/>
                      <a:pt x="22" y="61"/>
                    </a:cubicBezTo>
                    <a:cubicBezTo>
                      <a:pt x="22" y="60"/>
                      <a:pt x="21" y="60"/>
                      <a:pt x="21" y="6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5" name="Freeform 327">
                <a:extLst>
                  <a:ext uri="{FF2B5EF4-FFF2-40B4-BE49-F238E27FC236}">
                    <a16:creationId xmlns:a16="http://schemas.microsoft.com/office/drawing/2014/main" id="{CE1EC336-D60F-DE52-2D5A-62122AC47182}"/>
                  </a:ext>
                </a:extLst>
              </p:cNvPr>
              <p:cNvSpPr/>
              <p:nvPr/>
            </p:nvSpPr>
            <p:spPr bwMode="auto">
              <a:xfrm>
                <a:off x="5660" y="2090"/>
                <a:ext cx="20" cy="34"/>
              </a:xfrm>
              <a:custGeom>
                <a:avLst/>
                <a:gdLst>
                  <a:gd name="T0" fmla="*/ 18 w 18"/>
                  <a:gd name="T1" fmla="*/ 30 h 30"/>
                  <a:gd name="T2" fmla="*/ 1 w 18"/>
                  <a:gd name="T3" fmla="*/ 4 h 30"/>
                  <a:gd name="T4" fmla="*/ 4 w 18"/>
                  <a:gd name="T5" fmla="*/ 0 h 30"/>
                  <a:gd name="T6" fmla="*/ 9 w 18"/>
                  <a:gd name="T7" fmla="*/ 2 h 30"/>
                  <a:gd name="T8" fmla="*/ 18 w 18"/>
                  <a:gd name="T9" fmla="*/ 30 h 30"/>
                </a:gdLst>
                <a:ahLst/>
                <a:cxnLst>
                  <a:cxn ang="0">
                    <a:pos x="T0" y="T1"/>
                  </a:cxn>
                  <a:cxn ang="0">
                    <a:pos x="T2" y="T3"/>
                  </a:cxn>
                  <a:cxn ang="0">
                    <a:pos x="T4" y="T5"/>
                  </a:cxn>
                  <a:cxn ang="0">
                    <a:pos x="T6" y="T7"/>
                  </a:cxn>
                  <a:cxn ang="0">
                    <a:pos x="T8" y="T9"/>
                  </a:cxn>
                </a:cxnLst>
                <a:rect l="0" t="0" r="r" b="b"/>
                <a:pathLst>
                  <a:path w="18" h="30">
                    <a:moveTo>
                      <a:pt x="18" y="30"/>
                    </a:moveTo>
                    <a:cubicBezTo>
                      <a:pt x="10" y="23"/>
                      <a:pt x="5" y="14"/>
                      <a:pt x="1" y="4"/>
                    </a:cubicBezTo>
                    <a:cubicBezTo>
                      <a:pt x="0" y="2"/>
                      <a:pt x="2" y="1"/>
                      <a:pt x="4" y="0"/>
                    </a:cubicBezTo>
                    <a:cubicBezTo>
                      <a:pt x="6" y="0"/>
                      <a:pt x="9" y="0"/>
                      <a:pt x="9" y="2"/>
                    </a:cubicBezTo>
                    <a:cubicBezTo>
                      <a:pt x="10" y="12"/>
                      <a:pt x="17" y="20"/>
                      <a:pt x="18" y="3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6" name="Freeform 328">
                <a:extLst>
                  <a:ext uri="{FF2B5EF4-FFF2-40B4-BE49-F238E27FC236}">
                    <a16:creationId xmlns:a16="http://schemas.microsoft.com/office/drawing/2014/main" id="{579AC4C4-B93D-3345-CC78-9C1C9213AFC2}"/>
                  </a:ext>
                </a:extLst>
              </p:cNvPr>
              <p:cNvSpPr/>
              <p:nvPr/>
            </p:nvSpPr>
            <p:spPr bwMode="auto">
              <a:xfrm>
                <a:off x="5714" y="2030"/>
                <a:ext cx="13" cy="48"/>
              </a:xfrm>
              <a:custGeom>
                <a:avLst/>
                <a:gdLst>
                  <a:gd name="T0" fmla="*/ 11 w 11"/>
                  <a:gd name="T1" fmla="*/ 36 h 43"/>
                  <a:gd name="T2" fmla="*/ 10 w 11"/>
                  <a:gd name="T3" fmla="*/ 43 h 43"/>
                  <a:gd name="T4" fmla="*/ 0 w 11"/>
                  <a:gd name="T5" fmla="*/ 9 h 43"/>
                  <a:gd name="T6" fmla="*/ 4 w 11"/>
                  <a:gd name="T7" fmla="*/ 19 h 43"/>
                  <a:gd name="T8" fmla="*/ 6 w 11"/>
                  <a:gd name="T9" fmla="*/ 19 h 43"/>
                  <a:gd name="T10" fmla="*/ 6 w 11"/>
                  <a:gd name="T11" fmla="*/ 0 h 43"/>
                  <a:gd name="T12" fmla="*/ 11 w 11"/>
                  <a:gd name="T13" fmla="*/ 36 h 43"/>
                </a:gdLst>
                <a:ahLst/>
                <a:cxnLst>
                  <a:cxn ang="0">
                    <a:pos x="T0" y="T1"/>
                  </a:cxn>
                  <a:cxn ang="0">
                    <a:pos x="T2" y="T3"/>
                  </a:cxn>
                  <a:cxn ang="0">
                    <a:pos x="T4" y="T5"/>
                  </a:cxn>
                  <a:cxn ang="0">
                    <a:pos x="T6" y="T7"/>
                  </a:cxn>
                  <a:cxn ang="0">
                    <a:pos x="T8" y="T9"/>
                  </a:cxn>
                  <a:cxn ang="0">
                    <a:pos x="T10" y="T11"/>
                  </a:cxn>
                  <a:cxn ang="0">
                    <a:pos x="T12" y="T13"/>
                  </a:cxn>
                </a:cxnLst>
                <a:rect l="0" t="0" r="r" b="b"/>
                <a:pathLst>
                  <a:path w="11" h="43">
                    <a:moveTo>
                      <a:pt x="11" y="36"/>
                    </a:moveTo>
                    <a:cubicBezTo>
                      <a:pt x="11" y="38"/>
                      <a:pt x="11" y="41"/>
                      <a:pt x="10" y="43"/>
                    </a:cubicBezTo>
                    <a:cubicBezTo>
                      <a:pt x="2" y="33"/>
                      <a:pt x="1" y="21"/>
                      <a:pt x="0" y="9"/>
                    </a:cubicBezTo>
                    <a:cubicBezTo>
                      <a:pt x="1" y="12"/>
                      <a:pt x="3" y="16"/>
                      <a:pt x="4" y="19"/>
                    </a:cubicBezTo>
                    <a:cubicBezTo>
                      <a:pt x="5" y="19"/>
                      <a:pt x="5" y="19"/>
                      <a:pt x="6" y="19"/>
                    </a:cubicBezTo>
                    <a:cubicBezTo>
                      <a:pt x="6" y="12"/>
                      <a:pt x="6" y="6"/>
                      <a:pt x="6" y="0"/>
                    </a:cubicBezTo>
                    <a:cubicBezTo>
                      <a:pt x="11" y="12"/>
                      <a:pt x="5" y="25"/>
                      <a:pt x="11"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7" name="Freeform 329">
                <a:extLst>
                  <a:ext uri="{FF2B5EF4-FFF2-40B4-BE49-F238E27FC236}">
                    <a16:creationId xmlns:a16="http://schemas.microsoft.com/office/drawing/2014/main" id="{2C8F1095-64B6-0F44-1D78-08F262A746DC}"/>
                  </a:ext>
                </a:extLst>
              </p:cNvPr>
              <p:cNvSpPr/>
              <p:nvPr/>
            </p:nvSpPr>
            <p:spPr bwMode="auto">
              <a:xfrm>
                <a:off x="5686" y="2015"/>
                <a:ext cx="8" cy="38"/>
              </a:xfrm>
              <a:custGeom>
                <a:avLst/>
                <a:gdLst>
                  <a:gd name="T0" fmla="*/ 7 w 7"/>
                  <a:gd name="T1" fmla="*/ 34 h 34"/>
                  <a:gd name="T2" fmla="*/ 1 w 7"/>
                  <a:gd name="T3" fmla="*/ 0 h 34"/>
                  <a:gd name="T4" fmla="*/ 7 w 7"/>
                  <a:gd name="T5" fmla="*/ 34 h 34"/>
                </a:gdLst>
                <a:ahLst/>
                <a:cxnLst>
                  <a:cxn ang="0">
                    <a:pos x="T0" y="T1"/>
                  </a:cxn>
                  <a:cxn ang="0">
                    <a:pos x="T2" y="T3"/>
                  </a:cxn>
                  <a:cxn ang="0">
                    <a:pos x="T4" y="T5"/>
                  </a:cxn>
                </a:cxnLst>
                <a:rect l="0" t="0" r="r" b="b"/>
                <a:pathLst>
                  <a:path w="7" h="34">
                    <a:moveTo>
                      <a:pt x="7" y="34"/>
                    </a:moveTo>
                    <a:cubicBezTo>
                      <a:pt x="0" y="24"/>
                      <a:pt x="3" y="11"/>
                      <a:pt x="1" y="0"/>
                    </a:cubicBezTo>
                    <a:cubicBezTo>
                      <a:pt x="7" y="11"/>
                      <a:pt x="7" y="22"/>
                      <a:pt x="7" y="3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8" name="Freeform 330">
                <a:extLst>
                  <a:ext uri="{FF2B5EF4-FFF2-40B4-BE49-F238E27FC236}">
                    <a16:creationId xmlns:a16="http://schemas.microsoft.com/office/drawing/2014/main" id="{1FF4CBAF-F0A7-269D-6BD6-077A467A0DCA}"/>
                  </a:ext>
                </a:extLst>
              </p:cNvPr>
              <p:cNvSpPr/>
              <p:nvPr/>
            </p:nvSpPr>
            <p:spPr bwMode="auto">
              <a:xfrm>
                <a:off x="5697" y="1980"/>
                <a:ext cx="10" cy="41"/>
              </a:xfrm>
              <a:custGeom>
                <a:avLst/>
                <a:gdLst>
                  <a:gd name="T0" fmla="*/ 9 w 9"/>
                  <a:gd name="T1" fmla="*/ 36 h 36"/>
                  <a:gd name="T2" fmla="*/ 0 w 9"/>
                  <a:gd name="T3" fmla="*/ 0 h 36"/>
                  <a:gd name="T4" fmla="*/ 9 w 9"/>
                  <a:gd name="T5" fmla="*/ 36 h 36"/>
                </a:gdLst>
                <a:ahLst/>
                <a:cxnLst>
                  <a:cxn ang="0">
                    <a:pos x="T0" y="T1"/>
                  </a:cxn>
                  <a:cxn ang="0">
                    <a:pos x="T2" y="T3"/>
                  </a:cxn>
                  <a:cxn ang="0">
                    <a:pos x="T4" y="T5"/>
                  </a:cxn>
                </a:cxnLst>
                <a:rect l="0" t="0" r="r" b="b"/>
                <a:pathLst>
                  <a:path w="9" h="36">
                    <a:moveTo>
                      <a:pt x="9" y="36"/>
                    </a:moveTo>
                    <a:cubicBezTo>
                      <a:pt x="3" y="25"/>
                      <a:pt x="2" y="12"/>
                      <a:pt x="0" y="0"/>
                    </a:cubicBezTo>
                    <a:cubicBezTo>
                      <a:pt x="5" y="11"/>
                      <a:pt x="9" y="23"/>
                      <a:pt x="9"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9" name="Freeform 331">
                <a:extLst>
                  <a:ext uri="{FF2B5EF4-FFF2-40B4-BE49-F238E27FC236}">
                    <a16:creationId xmlns:a16="http://schemas.microsoft.com/office/drawing/2014/main" id="{D514872A-477C-EAB0-6FF8-34E973A81921}"/>
                  </a:ext>
                </a:extLst>
              </p:cNvPr>
              <p:cNvSpPr/>
              <p:nvPr/>
            </p:nvSpPr>
            <p:spPr bwMode="auto">
              <a:xfrm>
                <a:off x="5690" y="2053"/>
                <a:ext cx="14" cy="29"/>
              </a:xfrm>
              <a:custGeom>
                <a:avLst/>
                <a:gdLst>
                  <a:gd name="T0" fmla="*/ 12 w 12"/>
                  <a:gd name="T1" fmla="*/ 25 h 25"/>
                  <a:gd name="T2" fmla="*/ 3 w 12"/>
                  <a:gd name="T3" fmla="*/ 0 h 25"/>
                  <a:gd name="T4" fmla="*/ 3 w 12"/>
                  <a:gd name="T5" fmla="*/ 0 h 25"/>
                  <a:gd name="T6" fmla="*/ 12 w 12"/>
                  <a:gd name="T7" fmla="*/ 25 h 25"/>
                </a:gdLst>
                <a:ahLst/>
                <a:cxnLst>
                  <a:cxn ang="0">
                    <a:pos x="T0" y="T1"/>
                  </a:cxn>
                  <a:cxn ang="0">
                    <a:pos x="T2" y="T3"/>
                  </a:cxn>
                  <a:cxn ang="0">
                    <a:pos x="T4" y="T5"/>
                  </a:cxn>
                  <a:cxn ang="0">
                    <a:pos x="T6" y="T7"/>
                  </a:cxn>
                </a:cxnLst>
                <a:rect l="0" t="0" r="r" b="b"/>
                <a:pathLst>
                  <a:path w="12" h="25">
                    <a:moveTo>
                      <a:pt x="12" y="25"/>
                    </a:moveTo>
                    <a:cubicBezTo>
                      <a:pt x="0" y="20"/>
                      <a:pt x="1" y="10"/>
                      <a:pt x="3" y="0"/>
                    </a:cubicBezTo>
                    <a:cubicBezTo>
                      <a:pt x="3" y="0"/>
                      <a:pt x="3" y="0"/>
                      <a:pt x="3" y="0"/>
                    </a:cubicBezTo>
                    <a:cubicBezTo>
                      <a:pt x="6" y="8"/>
                      <a:pt x="9" y="16"/>
                      <a:pt x="12"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0" name="Freeform 332">
                <a:extLst>
                  <a:ext uri="{FF2B5EF4-FFF2-40B4-BE49-F238E27FC236}">
                    <a16:creationId xmlns:a16="http://schemas.microsoft.com/office/drawing/2014/main" id="{7F6869E1-24DF-7544-69DE-7B62F47135A4}"/>
                  </a:ext>
                </a:extLst>
              </p:cNvPr>
              <p:cNvSpPr/>
              <p:nvPr/>
            </p:nvSpPr>
            <p:spPr bwMode="auto">
              <a:xfrm>
                <a:off x="5705" y="2021"/>
                <a:ext cx="8" cy="12"/>
              </a:xfrm>
              <a:custGeom>
                <a:avLst/>
                <a:gdLst>
                  <a:gd name="T0" fmla="*/ 2 w 7"/>
                  <a:gd name="T1" fmla="*/ 0 h 11"/>
                  <a:gd name="T2" fmla="*/ 6 w 7"/>
                  <a:gd name="T3" fmla="*/ 11 h 11"/>
                  <a:gd name="T4" fmla="*/ 2 w 7"/>
                  <a:gd name="T5" fmla="*/ 0 h 11"/>
                </a:gdLst>
                <a:ahLst/>
                <a:cxnLst>
                  <a:cxn ang="0">
                    <a:pos x="T0" y="T1"/>
                  </a:cxn>
                  <a:cxn ang="0">
                    <a:pos x="T2" y="T3"/>
                  </a:cxn>
                  <a:cxn ang="0">
                    <a:pos x="T4" y="T5"/>
                  </a:cxn>
                </a:cxnLst>
                <a:rect l="0" t="0" r="r" b="b"/>
                <a:pathLst>
                  <a:path w="7" h="11">
                    <a:moveTo>
                      <a:pt x="2" y="0"/>
                    </a:moveTo>
                    <a:cubicBezTo>
                      <a:pt x="5" y="3"/>
                      <a:pt x="7" y="6"/>
                      <a:pt x="6" y="11"/>
                    </a:cubicBezTo>
                    <a:cubicBezTo>
                      <a:pt x="0" y="9"/>
                      <a:pt x="2" y="4"/>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1" name="Freeform 333">
                <a:extLst>
                  <a:ext uri="{FF2B5EF4-FFF2-40B4-BE49-F238E27FC236}">
                    <a16:creationId xmlns:a16="http://schemas.microsoft.com/office/drawing/2014/main" id="{B0E244DD-2EE6-B3C2-62D0-1C1D5944192C}"/>
                  </a:ext>
                </a:extLst>
              </p:cNvPr>
              <p:cNvSpPr/>
              <p:nvPr/>
            </p:nvSpPr>
            <p:spPr bwMode="auto">
              <a:xfrm>
                <a:off x="5658" y="2081"/>
                <a:ext cx="2" cy="4"/>
              </a:xfrm>
              <a:custGeom>
                <a:avLst/>
                <a:gdLst>
                  <a:gd name="T0" fmla="*/ 2 w 2"/>
                  <a:gd name="T1" fmla="*/ 2 h 4"/>
                  <a:gd name="T2" fmla="*/ 1 w 2"/>
                  <a:gd name="T3" fmla="*/ 4 h 4"/>
                  <a:gd name="T4" fmla="*/ 0 w 2"/>
                  <a:gd name="T5" fmla="*/ 2 h 4"/>
                  <a:gd name="T6" fmla="*/ 1 w 2"/>
                  <a:gd name="T7" fmla="*/ 0 h 4"/>
                  <a:gd name="T8" fmla="*/ 2 w 2"/>
                  <a:gd name="T9" fmla="*/ 2 h 4"/>
                </a:gdLst>
                <a:ahLst/>
                <a:cxnLst>
                  <a:cxn ang="0">
                    <a:pos x="T0" y="T1"/>
                  </a:cxn>
                  <a:cxn ang="0">
                    <a:pos x="T2" y="T3"/>
                  </a:cxn>
                  <a:cxn ang="0">
                    <a:pos x="T4" y="T5"/>
                  </a:cxn>
                  <a:cxn ang="0">
                    <a:pos x="T6" y="T7"/>
                  </a:cxn>
                  <a:cxn ang="0">
                    <a:pos x="T8" y="T9"/>
                  </a:cxn>
                </a:cxnLst>
                <a:rect l="0" t="0" r="r" b="b"/>
                <a:pathLst>
                  <a:path w="2" h="4">
                    <a:moveTo>
                      <a:pt x="2" y="2"/>
                    </a:moveTo>
                    <a:cubicBezTo>
                      <a:pt x="2" y="2"/>
                      <a:pt x="2" y="3"/>
                      <a:pt x="1" y="4"/>
                    </a:cubicBezTo>
                    <a:cubicBezTo>
                      <a:pt x="1" y="3"/>
                      <a:pt x="0" y="2"/>
                      <a:pt x="0" y="2"/>
                    </a:cubicBezTo>
                    <a:cubicBezTo>
                      <a:pt x="0" y="1"/>
                      <a:pt x="1" y="1"/>
                      <a:pt x="1" y="0"/>
                    </a:cubicBezTo>
                    <a:cubicBezTo>
                      <a:pt x="2" y="1"/>
                      <a:pt x="2" y="1"/>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2" name="Freeform 334">
                <a:extLst>
                  <a:ext uri="{FF2B5EF4-FFF2-40B4-BE49-F238E27FC236}">
                    <a16:creationId xmlns:a16="http://schemas.microsoft.com/office/drawing/2014/main" id="{32EE4619-8D67-52BA-7D7D-2A290A18DE7F}"/>
                  </a:ext>
                </a:extLst>
              </p:cNvPr>
              <p:cNvSpPr/>
              <p:nvPr/>
            </p:nvSpPr>
            <p:spPr bwMode="auto">
              <a:xfrm>
                <a:off x="5654" y="2978"/>
                <a:ext cx="110" cy="52"/>
              </a:xfrm>
              <a:custGeom>
                <a:avLst/>
                <a:gdLst>
                  <a:gd name="T0" fmla="*/ 59 w 97"/>
                  <a:gd name="T1" fmla="*/ 11 h 46"/>
                  <a:gd name="T2" fmla="*/ 58 w 97"/>
                  <a:gd name="T3" fmla="*/ 16 h 46"/>
                  <a:gd name="T4" fmla="*/ 20 w 97"/>
                  <a:gd name="T5" fmla="*/ 29 h 46"/>
                  <a:gd name="T6" fmla="*/ 97 w 97"/>
                  <a:gd name="T7" fmla="*/ 27 h 46"/>
                  <a:gd name="T8" fmla="*/ 69 w 97"/>
                  <a:gd name="T9" fmla="*/ 31 h 46"/>
                  <a:gd name="T10" fmla="*/ 76 w 97"/>
                  <a:gd name="T11" fmla="*/ 35 h 46"/>
                  <a:gd name="T12" fmla="*/ 36 w 97"/>
                  <a:gd name="T13" fmla="*/ 33 h 46"/>
                  <a:gd name="T14" fmla="*/ 59 w 97"/>
                  <a:gd name="T15" fmla="*/ 46 h 46"/>
                  <a:gd name="T16" fmla="*/ 30 w 97"/>
                  <a:gd name="T17" fmla="*/ 38 h 46"/>
                  <a:gd name="T18" fmla="*/ 13 w 97"/>
                  <a:gd name="T19" fmla="*/ 37 h 46"/>
                  <a:gd name="T20" fmla="*/ 7 w 97"/>
                  <a:gd name="T21" fmla="*/ 29 h 46"/>
                  <a:gd name="T22" fmla="*/ 6 w 97"/>
                  <a:gd name="T23" fmla="*/ 24 h 46"/>
                  <a:gd name="T24" fmla="*/ 18 w 97"/>
                  <a:gd name="T25" fmla="*/ 13 h 46"/>
                  <a:gd name="T26" fmla="*/ 18 w 97"/>
                  <a:gd name="T27" fmla="*/ 18 h 46"/>
                  <a:gd name="T28" fmla="*/ 15 w 97"/>
                  <a:gd name="T29" fmla="*/ 21 h 46"/>
                  <a:gd name="T30" fmla="*/ 14 w 97"/>
                  <a:gd name="T31" fmla="*/ 22 h 46"/>
                  <a:gd name="T32" fmla="*/ 15 w 97"/>
                  <a:gd name="T33" fmla="*/ 21 h 46"/>
                  <a:gd name="T34" fmla="*/ 18 w 97"/>
                  <a:gd name="T35" fmla="*/ 19 h 46"/>
                  <a:gd name="T36" fmla="*/ 30 w 97"/>
                  <a:gd name="T37" fmla="*/ 12 h 46"/>
                  <a:gd name="T38" fmla="*/ 57 w 97"/>
                  <a:gd name="T39" fmla="*/ 11 h 46"/>
                  <a:gd name="T40" fmla="*/ 59 w 97"/>
                  <a:gd name="T41"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 h="46">
                    <a:moveTo>
                      <a:pt x="59" y="11"/>
                    </a:moveTo>
                    <a:cubicBezTo>
                      <a:pt x="59" y="13"/>
                      <a:pt x="59" y="14"/>
                      <a:pt x="58" y="16"/>
                    </a:cubicBezTo>
                    <a:cubicBezTo>
                      <a:pt x="45" y="19"/>
                      <a:pt x="32" y="22"/>
                      <a:pt x="20" y="29"/>
                    </a:cubicBezTo>
                    <a:cubicBezTo>
                      <a:pt x="46" y="33"/>
                      <a:pt x="71" y="25"/>
                      <a:pt x="97" y="27"/>
                    </a:cubicBezTo>
                    <a:cubicBezTo>
                      <a:pt x="88" y="29"/>
                      <a:pt x="79" y="30"/>
                      <a:pt x="69" y="31"/>
                    </a:cubicBezTo>
                    <a:cubicBezTo>
                      <a:pt x="70" y="35"/>
                      <a:pt x="75" y="31"/>
                      <a:pt x="76" y="35"/>
                    </a:cubicBezTo>
                    <a:cubicBezTo>
                      <a:pt x="63" y="35"/>
                      <a:pt x="51" y="36"/>
                      <a:pt x="36" y="33"/>
                    </a:cubicBezTo>
                    <a:cubicBezTo>
                      <a:pt x="43" y="40"/>
                      <a:pt x="53" y="37"/>
                      <a:pt x="59" y="46"/>
                    </a:cubicBezTo>
                    <a:cubicBezTo>
                      <a:pt x="48" y="43"/>
                      <a:pt x="39" y="40"/>
                      <a:pt x="30" y="38"/>
                    </a:cubicBezTo>
                    <a:cubicBezTo>
                      <a:pt x="24" y="36"/>
                      <a:pt x="19" y="35"/>
                      <a:pt x="13" y="37"/>
                    </a:cubicBezTo>
                    <a:cubicBezTo>
                      <a:pt x="8" y="39"/>
                      <a:pt x="0" y="40"/>
                      <a:pt x="7" y="29"/>
                    </a:cubicBezTo>
                    <a:cubicBezTo>
                      <a:pt x="8" y="28"/>
                      <a:pt x="6" y="26"/>
                      <a:pt x="6" y="24"/>
                    </a:cubicBezTo>
                    <a:cubicBezTo>
                      <a:pt x="9" y="19"/>
                      <a:pt x="12" y="15"/>
                      <a:pt x="18" y="13"/>
                    </a:cubicBezTo>
                    <a:cubicBezTo>
                      <a:pt x="18" y="15"/>
                      <a:pt x="18" y="16"/>
                      <a:pt x="18" y="18"/>
                    </a:cubicBezTo>
                    <a:cubicBezTo>
                      <a:pt x="17" y="19"/>
                      <a:pt x="16" y="20"/>
                      <a:pt x="15" y="21"/>
                    </a:cubicBezTo>
                    <a:cubicBezTo>
                      <a:pt x="15" y="21"/>
                      <a:pt x="15" y="21"/>
                      <a:pt x="14" y="22"/>
                    </a:cubicBezTo>
                    <a:cubicBezTo>
                      <a:pt x="15" y="22"/>
                      <a:pt x="15" y="21"/>
                      <a:pt x="15" y="21"/>
                    </a:cubicBezTo>
                    <a:cubicBezTo>
                      <a:pt x="16" y="20"/>
                      <a:pt x="17" y="19"/>
                      <a:pt x="18" y="19"/>
                    </a:cubicBezTo>
                    <a:cubicBezTo>
                      <a:pt x="23" y="19"/>
                      <a:pt x="27" y="16"/>
                      <a:pt x="30" y="12"/>
                    </a:cubicBezTo>
                    <a:cubicBezTo>
                      <a:pt x="39" y="4"/>
                      <a:pt x="47" y="0"/>
                      <a:pt x="57" y="11"/>
                    </a:cubicBezTo>
                    <a:cubicBezTo>
                      <a:pt x="57" y="11"/>
                      <a:pt x="58" y="11"/>
                      <a:pt x="59"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3" name="Freeform 335">
                <a:extLst>
                  <a:ext uri="{FF2B5EF4-FFF2-40B4-BE49-F238E27FC236}">
                    <a16:creationId xmlns:a16="http://schemas.microsoft.com/office/drawing/2014/main" id="{01176389-4114-6DFB-8FB1-568A507E74CB}"/>
                  </a:ext>
                </a:extLst>
              </p:cNvPr>
              <p:cNvSpPr/>
              <p:nvPr/>
            </p:nvSpPr>
            <p:spPr bwMode="auto">
              <a:xfrm>
                <a:off x="5747" y="3019"/>
                <a:ext cx="2" cy="4"/>
              </a:xfrm>
              <a:custGeom>
                <a:avLst/>
                <a:gdLst>
                  <a:gd name="T0" fmla="*/ 2 w 2"/>
                  <a:gd name="T1" fmla="*/ 2 h 3"/>
                  <a:gd name="T2" fmla="*/ 1 w 2"/>
                  <a:gd name="T3" fmla="*/ 3 h 3"/>
                  <a:gd name="T4" fmla="*/ 0 w 2"/>
                  <a:gd name="T5" fmla="*/ 1 h 3"/>
                  <a:gd name="T6" fmla="*/ 2 w 2"/>
                  <a:gd name="T7" fmla="*/ 0 h 3"/>
                  <a:gd name="T8" fmla="*/ 2 w 2"/>
                  <a:gd name="T9" fmla="*/ 2 h 3"/>
                </a:gdLst>
                <a:ahLst/>
                <a:cxnLst>
                  <a:cxn ang="0">
                    <a:pos x="T0" y="T1"/>
                  </a:cxn>
                  <a:cxn ang="0">
                    <a:pos x="T2" y="T3"/>
                  </a:cxn>
                  <a:cxn ang="0">
                    <a:pos x="T4" y="T5"/>
                  </a:cxn>
                  <a:cxn ang="0">
                    <a:pos x="T6" y="T7"/>
                  </a:cxn>
                  <a:cxn ang="0">
                    <a:pos x="T8" y="T9"/>
                  </a:cxn>
                </a:cxnLst>
                <a:rect l="0" t="0" r="r" b="b"/>
                <a:pathLst>
                  <a:path w="2" h="3">
                    <a:moveTo>
                      <a:pt x="2" y="2"/>
                    </a:moveTo>
                    <a:cubicBezTo>
                      <a:pt x="2" y="3"/>
                      <a:pt x="1" y="3"/>
                      <a:pt x="1" y="3"/>
                    </a:cubicBezTo>
                    <a:cubicBezTo>
                      <a:pt x="0" y="3"/>
                      <a:pt x="0" y="2"/>
                      <a:pt x="0" y="1"/>
                    </a:cubicBezTo>
                    <a:cubicBezTo>
                      <a:pt x="0" y="1"/>
                      <a:pt x="1" y="0"/>
                      <a:pt x="2" y="0"/>
                    </a:cubicBezTo>
                    <a:cubicBezTo>
                      <a:pt x="2" y="1"/>
                      <a:pt x="2" y="2"/>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4" name="Freeform 336">
                <a:extLst>
                  <a:ext uri="{FF2B5EF4-FFF2-40B4-BE49-F238E27FC236}">
                    <a16:creationId xmlns:a16="http://schemas.microsoft.com/office/drawing/2014/main" id="{23390634-0A2E-881E-8F34-C811519AFDB6}"/>
                  </a:ext>
                </a:extLst>
              </p:cNvPr>
              <p:cNvSpPr/>
              <p:nvPr/>
            </p:nvSpPr>
            <p:spPr bwMode="auto">
              <a:xfrm>
                <a:off x="5278" y="2950"/>
                <a:ext cx="57" cy="39"/>
              </a:xfrm>
              <a:custGeom>
                <a:avLst/>
                <a:gdLst>
                  <a:gd name="T0" fmla="*/ 5 w 50"/>
                  <a:gd name="T1" fmla="*/ 2 h 34"/>
                  <a:gd name="T2" fmla="*/ 25 w 50"/>
                  <a:gd name="T3" fmla="*/ 0 h 34"/>
                  <a:gd name="T4" fmla="*/ 24 w 50"/>
                  <a:gd name="T5" fmla="*/ 15 h 34"/>
                  <a:gd name="T6" fmla="*/ 48 w 50"/>
                  <a:gd name="T7" fmla="*/ 9 h 34"/>
                  <a:gd name="T8" fmla="*/ 46 w 50"/>
                  <a:gd name="T9" fmla="*/ 30 h 34"/>
                  <a:gd name="T10" fmla="*/ 20 w 50"/>
                  <a:gd name="T11" fmla="*/ 31 h 34"/>
                  <a:gd name="T12" fmla="*/ 7 w 50"/>
                  <a:gd name="T13" fmla="*/ 12 h 34"/>
                  <a:gd name="T14" fmla="*/ 5 w 50"/>
                  <a:gd name="T15" fmla="*/ 2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4">
                    <a:moveTo>
                      <a:pt x="5" y="2"/>
                    </a:moveTo>
                    <a:cubicBezTo>
                      <a:pt x="12" y="2"/>
                      <a:pt x="18" y="3"/>
                      <a:pt x="25" y="0"/>
                    </a:cubicBezTo>
                    <a:cubicBezTo>
                      <a:pt x="26" y="5"/>
                      <a:pt x="19" y="10"/>
                      <a:pt x="24" y="15"/>
                    </a:cubicBezTo>
                    <a:cubicBezTo>
                      <a:pt x="27" y="17"/>
                      <a:pt x="29" y="17"/>
                      <a:pt x="48" y="9"/>
                    </a:cubicBezTo>
                    <a:cubicBezTo>
                      <a:pt x="50" y="17"/>
                      <a:pt x="46" y="23"/>
                      <a:pt x="46" y="30"/>
                    </a:cubicBezTo>
                    <a:cubicBezTo>
                      <a:pt x="37" y="28"/>
                      <a:pt x="29" y="34"/>
                      <a:pt x="20" y="31"/>
                    </a:cubicBezTo>
                    <a:cubicBezTo>
                      <a:pt x="21" y="21"/>
                      <a:pt x="22" y="12"/>
                      <a:pt x="7" y="12"/>
                    </a:cubicBezTo>
                    <a:cubicBezTo>
                      <a:pt x="0" y="11"/>
                      <a:pt x="8" y="5"/>
                      <a:pt x="5"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5" name="Freeform 337">
                <a:extLst>
                  <a:ext uri="{FF2B5EF4-FFF2-40B4-BE49-F238E27FC236}">
                    <a16:creationId xmlns:a16="http://schemas.microsoft.com/office/drawing/2014/main" id="{7D3FF9BE-C744-1CBF-9F19-5C2511759172}"/>
                  </a:ext>
                </a:extLst>
              </p:cNvPr>
              <p:cNvSpPr/>
              <p:nvPr/>
            </p:nvSpPr>
            <p:spPr bwMode="auto">
              <a:xfrm>
                <a:off x="5329" y="2977"/>
                <a:ext cx="32" cy="27"/>
              </a:xfrm>
              <a:custGeom>
                <a:avLst/>
                <a:gdLst>
                  <a:gd name="T0" fmla="*/ 0 w 28"/>
                  <a:gd name="T1" fmla="*/ 12 h 24"/>
                  <a:gd name="T2" fmla="*/ 14 w 28"/>
                  <a:gd name="T3" fmla="*/ 7 h 24"/>
                  <a:gd name="T4" fmla="*/ 28 w 28"/>
                  <a:gd name="T5" fmla="*/ 14 h 24"/>
                  <a:gd name="T6" fmla="*/ 21 w 28"/>
                  <a:gd name="T7" fmla="*/ 24 h 24"/>
                  <a:gd name="T8" fmla="*/ 0 w 28"/>
                  <a:gd name="T9" fmla="*/ 12 h 24"/>
                </a:gdLst>
                <a:ahLst/>
                <a:cxnLst>
                  <a:cxn ang="0">
                    <a:pos x="T0" y="T1"/>
                  </a:cxn>
                  <a:cxn ang="0">
                    <a:pos x="T2" y="T3"/>
                  </a:cxn>
                  <a:cxn ang="0">
                    <a:pos x="T4" y="T5"/>
                  </a:cxn>
                  <a:cxn ang="0">
                    <a:pos x="T6" y="T7"/>
                  </a:cxn>
                  <a:cxn ang="0">
                    <a:pos x="T8" y="T9"/>
                  </a:cxn>
                </a:cxnLst>
                <a:rect l="0" t="0" r="r" b="b"/>
                <a:pathLst>
                  <a:path w="28" h="24">
                    <a:moveTo>
                      <a:pt x="0" y="12"/>
                    </a:moveTo>
                    <a:cubicBezTo>
                      <a:pt x="6" y="13"/>
                      <a:pt x="10" y="9"/>
                      <a:pt x="14" y="7"/>
                    </a:cubicBezTo>
                    <a:cubicBezTo>
                      <a:pt x="26" y="0"/>
                      <a:pt x="26" y="0"/>
                      <a:pt x="28" y="14"/>
                    </a:cubicBezTo>
                    <a:cubicBezTo>
                      <a:pt x="22" y="15"/>
                      <a:pt x="21" y="19"/>
                      <a:pt x="21" y="24"/>
                    </a:cubicBezTo>
                    <a:cubicBezTo>
                      <a:pt x="14" y="20"/>
                      <a:pt x="7" y="16"/>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6" name="Freeform 338">
                <a:extLst>
                  <a:ext uri="{FF2B5EF4-FFF2-40B4-BE49-F238E27FC236}">
                    <a16:creationId xmlns:a16="http://schemas.microsoft.com/office/drawing/2014/main" id="{3DD84CB9-593E-3F39-42AB-F23593D6BE1C}"/>
                  </a:ext>
                </a:extLst>
              </p:cNvPr>
              <p:cNvSpPr/>
              <p:nvPr/>
            </p:nvSpPr>
            <p:spPr bwMode="auto">
              <a:xfrm>
                <a:off x="5398" y="2982"/>
                <a:ext cx="51" cy="45"/>
              </a:xfrm>
              <a:custGeom>
                <a:avLst/>
                <a:gdLst>
                  <a:gd name="T0" fmla="*/ 0 w 45"/>
                  <a:gd name="T1" fmla="*/ 17 h 40"/>
                  <a:gd name="T2" fmla="*/ 6 w 45"/>
                  <a:gd name="T3" fmla="*/ 7 h 40"/>
                  <a:gd name="T4" fmla="*/ 12 w 45"/>
                  <a:gd name="T5" fmla="*/ 0 h 40"/>
                  <a:gd name="T6" fmla="*/ 17 w 45"/>
                  <a:gd name="T7" fmla="*/ 6 h 40"/>
                  <a:gd name="T8" fmla="*/ 32 w 45"/>
                  <a:gd name="T9" fmla="*/ 19 h 40"/>
                  <a:gd name="T10" fmla="*/ 45 w 45"/>
                  <a:gd name="T11" fmla="*/ 35 h 40"/>
                  <a:gd name="T12" fmla="*/ 30 w 45"/>
                  <a:gd name="T13" fmla="*/ 27 h 40"/>
                  <a:gd name="T14" fmla="*/ 15 w 45"/>
                  <a:gd name="T15" fmla="*/ 29 h 40"/>
                  <a:gd name="T16" fmla="*/ 7 w 45"/>
                  <a:gd name="T17" fmla="*/ 40 h 40"/>
                  <a:gd name="T18" fmla="*/ 0 w 45"/>
                  <a:gd name="T19"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40">
                    <a:moveTo>
                      <a:pt x="0" y="17"/>
                    </a:moveTo>
                    <a:cubicBezTo>
                      <a:pt x="3" y="15"/>
                      <a:pt x="5" y="11"/>
                      <a:pt x="6" y="7"/>
                    </a:cubicBezTo>
                    <a:cubicBezTo>
                      <a:pt x="8" y="4"/>
                      <a:pt x="8" y="0"/>
                      <a:pt x="12" y="0"/>
                    </a:cubicBezTo>
                    <a:cubicBezTo>
                      <a:pt x="15" y="0"/>
                      <a:pt x="16" y="4"/>
                      <a:pt x="17" y="6"/>
                    </a:cubicBezTo>
                    <a:cubicBezTo>
                      <a:pt x="20" y="13"/>
                      <a:pt x="18" y="26"/>
                      <a:pt x="32" y="19"/>
                    </a:cubicBezTo>
                    <a:cubicBezTo>
                      <a:pt x="34" y="26"/>
                      <a:pt x="43" y="28"/>
                      <a:pt x="45" y="35"/>
                    </a:cubicBezTo>
                    <a:cubicBezTo>
                      <a:pt x="41" y="32"/>
                      <a:pt x="31" y="38"/>
                      <a:pt x="30" y="27"/>
                    </a:cubicBezTo>
                    <a:cubicBezTo>
                      <a:pt x="30" y="27"/>
                      <a:pt x="19" y="21"/>
                      <a:pt x="15" y="29"/>
                    </a:cubicBezTo>
                    <a:cubicBezTo>
                      <a:pt x="13" y="33"/>
                      <a:pt x="10" y="36"/>
                      <a:pt x="7" y="40"/>
                    </a:cubicBezTo>
                    <a:cubicBezTo>
                      <a:pt x="6" y="32"/>
                      <a:pt x="5" y="24"/>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7" name="Freeform 339">
                <a:extLst>
                  <a:ext uri="{FF2B5EF4-FFF2-40B4-BE49-F238E27FC236}">
                    <a16:creationId xmlns:a16="http://schemas.microsoft.com/office/drawing/2014/main" id="{2C90271E-D68C-5C56-60E0-B61492406E85}"/>
                  </a:ext>
                </a:extLst>
              </p:cNvPr>
              <p:cNvSpPr/>
              <p:nvPr/>
            </p:nvSpPr>
            <p:spPr bwMode="auto">
              <a:xfrm>
                <a:off x="5459" y="2983"/>
                <a:ext cx="29" cy="35"/>
              </a:xfrm>
              <a:custGeom>
                <a:avLst/>
                <a:gdLst>
                  <a:gd name="T0" fmla="*/ 6 w 26"/>
                  <a:gd name="T1" fmla="*/ 15 h 31"/>
                  <a:gd name="T2" fmla="*/ 7 w 26"/>
                  <a:gd name="T3" fmla="*/ 1 h 31"/>
                  <a:gd name="T4" fmla="*/ 25 w 26"/>
                  <a:gd name="T5" fmla="*/ 12 h 31"/>
                  <a:gd name="T6" fmla="*/ 23 w 26"/>
                  <a:gd name="T7" fmla="*/ 24 h 31"/>
                  <a:gd name="T8" fmla="*/ 18 w 26"/>
                  <a:gd name="T9" fmla="*/ 29 h 31"/>
                  <a:gd name="T10" fmla="*/ 11 w 26"/>
                  <a:gd name="T11" fmla="*/ 24 h 31"/>
                  <a:gd name="T12" fmla="*/ 6 w 26"/>
                  <a:gd name="T13" fmla="*/ 15 h 31"/>
                </a:gdLst>
                <a:ahLst/>
                <a:cxnLst>
                  <a:cxn ang="0">
                    <a:pos x="T0" y="T1"/>
                  </a:cxn>
                  <a:cxn ang="0">
                    <a:pos x="T2" y="T3"/>
                  </a:cxn>
                  <a:cxn ang="0">
                    <a:pos x="T4" y="T5"/>
                  </a:cxn>
                  <a:cxn ang="0">
                    <a:pos x="T6" y="T7"/>
                  </a:cxn>
                  <a:cxn ang="0">
                    <a:pos x="T8" y="T9"/>
                  </a:cxn>
                  <a:cxn ang="0">
                    <a:pos x="T10" y="T11"/>
                  </a:cxn>
                  <a:cxn ang="0">
                    <a:pos x="T12" y="T13"/>
                  </a:cxn>
                </a:cxnLst>
                <a:rect l="0" t="0" r="r" b="b"/>
                <a:pathLst>
                  <a:path w="26" h="31">
                    <a:moveTo>
                      <a:pt x="6" y="15"/>
                    </a:moveTo>
                    <a:cubicBezTo>
                      <a:pt x="6" y="10"/>
                      <a:pt x="0" y="3"/>
                      <a:pt x="7" y="1"/>
                    </a:cubicBezTo>
                    <a:cubicBezTo>
                      <a:pt x="14" y="0"/>
                      <a:pt x="22" y="4"/>
                      <a:pt x="25" y="12"/>
                    </a:cubicBezTo>
                    <a:cubicBezTo>
                      <a:pt x="26" y="16"/>
                      <a:pt x="25" y="21"/>
                      <a:pt x="23" y="24"/>
                    </a:cubicBezTo>
                    <a:cubicBezTo>
                      <a:pt x="22" y="26"/>
                      <a:pt x="22" y="31"/>
                      <a:pt x="18" y="29"/>
                    </a:cubicBezTo>
                    <a:cubicBezTo>
                      <a:pt x="15" y="28"/>
                      <a:pt x="10" y="29"/>
                      <a:pt x="11" y="24"/>
                    </a:cubicBezTo>
                    <a:cubicBezTo>
                      <a:pt x="11" y="20"/>
                      <a:pt x="7" y="18"/>
                      <a:pt x="6" y="1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8" name="Freeform 340">
                <a:extLst>
                  <a:ext uri="{FF2B5EF4-FFF2-40B4-BE49-F238E27FC236}">
                    <a16:creationId xmlns:a16="http://schemas.microsoft.com/office/drawing/2014/main" id="{C314D170-8444-BB28-49B3-DBD72B4E824E}"/>
                  </a:ext>
                </a:extLst>
              </p:cNvPr>
              <p:cNvSpPr/>
              <p:nvPr/>
            </p:nvSpPr>
            <p:spPr bwMode="auto">
              <a:xfrm>
                <a:off x="5362" y="2995"/>
                <a:ext cx="12" cy="13"/>
              </a:xfrm>
              <a:custGeom>
                <a:avLst/>
                <a:gdLst>
                  <a:gd name="T0" fmla="*/ 8 w 10"/>
                  <a:gd name="T1" fmla="*/ 9 h 11"/>
                  <a:gd name="T2" fmla="*/ 3 w 10"/>
                  <a:gd name="T3" fmla="*/ 11 h 11"/>
                  <a:gd name="T4" fmla="*/ 0 w 10"/>
                  <a:gd name="T5" fmla="*/ 3 h 11"/>
                  <a:gd name="T6" fmla="*/ 8 w 10"/>
                  <a:gd name="T7" fmla="*/ 9 h 11"/>
                </a:gdLst>
                <a:ahLst/>
                <a:cxnLst>
                  <a:cxn ang="0">
                    <a:pos x="T0" y="T1"/>
                  </a:cxn>
                  <a:cxn ang="0">
                    <a:pos x="T2" y="T3"/>
                  </a:cxn>
                  <a:cxn ang="0">
                    <a:pos x="T4" y="T5"/>
                  </a:cxn>
                  <a:cxn ang="0">
                    <a:pos x="T6" y="T7"/>
                  </a:cxn>
                </a:cxnLst>
                <a:rect l="0" t="0" r="r" b="b"/>
                <a:pathLst>
                  <a:path w="10" h="11">
                    <a:moveTo>
                      <a:pt x="8" y="9"/>
                    </a:moveTo>
                    <a:cubicBezTo>
                      <a:pt x="7" y="9"/>
                      <a:pt x="5" y="10"/>
                      <a:pt x="3" y="11"/>
                    </a:cubicBezTo>
                    <a:cubicBezTo>
                      <a:pt x="1" y="9"/>
                      <a:pt x="0" y="6"/>
                      <a:pt x="0" y="3"/>
                    </a:cubicBezTo>
                    <a:cubicBezTo>
                      <a:pt x="5" y="2"/>
                      <a:pt x="10" y="0"/>
                      <a:pt x="8" y="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9" name="Freeform 341">
                <a:extLst>
                  <a:ext uri="{FF2B5EF4-FFF2-40B4-BE49-F238E27FC236}">
                    <a16:creationId xmlns:a16="http://schemas.microsoft.com/office/drawing/2014/main" id="{4C531A7D-2E69-176F-2191-5DB15C9F6DF7}"/>
                  </a:ext>
                </a:extLst>
              </p:cNvPr>
              <p:cNvSpPr/>
              <p:nvPr/>
            </p:nvSpPr>
            <p:spPr bwMode="auto">
              <a:xfrm>
                <a:off x="4913" y="1818"/>
                <a:ext cx="237" cy="237"/>
              </a:xfrm>
              <a:custGeom>
                <a:avLst/>
                <a:gdLst>
                  <a:gd name="T0" fmla="*/ 198 w 209"/>
                  <a:gd name="T1" fmla="*/ 68 h 209"/>
                  <a:gd name="T2" fmla="*/ 203 w 209"/>
                  <a:gd name="T3" fmla="*/ 90 h 209"/>
                  <a:gd name="T4" fmla="*/ 209 w 209"/>
                  <a:gd name="T5" fmla="*/ 107 h 209"/>
                  <a:gd name="T6" fmla="*/ 201 w 209"/>
                  <a:gd name="T7" fmla="*/ 130 h 209"/>
                  <a:gd name="T8" fmla="*/ 198 w 209"/>
                  <a:gd name="T9" fmla="*/ 141 h 209"/>
                  <a:gd name="T10" fmla="*/ 182 w 209"/>
                  <a:gd name="T11" fmla="*/ 168 h 209"/>
                  <a:gd name="T12" fmla="*/ 162 w 209"/>
                  <a:gd name="T13" fmla="*/ 180 h 209"/>
                  <a:gd name="T14" fmla="*/ 153 w 209"/>
                  <a:gd name="T15" fmla="*/ 185 h 209"/>
                  <a:gd name="T16" fmla="*/ 127 w 209"/>
                  <a:gd name="T17" fmla="*/ 197 h 209"/>
                  <a:gd name="T18" fmla="*/ 118 w 209"/>
                  <a:gd name="T19" fmla="*/ 196 h 209"/>
                  <a:gd name="T20" fmla="*/ 95 w 209"/>
                  <a:gd name="T21" fmla="*/ 207 h 209"/>
                  <a:gd name="T22" fmla="*/ 81 w 209"/>
                  <a:gd name="T23" fmla="*/ 199 h 209"/>
                  <a:gd name="T24" fmla="*/ 77 w 209"/>
                  <a:gd name="T25" fmla="*/ 194 h 209"/>
                  <a:gd name="T26" fmla="*/ 42 w 209"/>
                  <a:gd name="T27" fmla="*/ 185 h 209"/>
                  <a:gd name="T28" fmla="*/ 30 w 209"/>
                  <a:gd name="T29" fmla="*/ 174 h 209"/>
                  <a:gd name="T30" fmla="*/ 21 w 209"/>
                  <a:gd name="T31" fmla="*/ 153 h 209"/>
                  <a:gd name="T32" fmla="*/ 7 w 209"/>
                  <a:gd name="T33" fmla="*/ 138 h 209"/>
                  <a:gd name="T34" fmla="*/ 4 w 209"/>
                  <a:gd name="T35" fmla="*/ 122 h 209"/>
                  <a:gd name="T36" fmla="*/ 4 w 209"/>
                  <a:gd name="T37" fmla="*/ 101 h 209"/>
                  <a:gd name="T38" fmla="*/ 7 w 209"/>
                  <a:gd name="T39" fmla="*/ 80 h 209"/>
                  <a:gd name="T40" fmla="*/ 11 w 209"/>
                  <a:gd name="T41" fmla="*/ 61 h 209"/>
                  <a:gd name="T42" fmla="*/ 31 w 209"/>
                  <a:gd name="T43" fmla="*/ 37 h 209"/>
                  <a:gd name="T44" fmla="*/ 37 w 209"/>
                  <a:gd name="T45" fmla="*/ 33 h 209"/>
                  <a:gd name="T46" fmla="*/ 52 w 209"/>
                  <a:gd name="T47" fmla="*/ 22 h 209"/>
                  <a:gd name="T48" fmla="*/ 58 w 209"/>
                  <a:gd name="T49" fmla="*/ 19 h 209"/>
                  <a:gd name="T50" fmla="*/ 66 w 209"/>
                  <a:gd name="T51" fmla="*/ 14 h 209"/>
                  <a:gd name="T52" fmla="*/ 73 w 209"/>
                  <a:gd name="T53" fmla="*/ 11 h 209"/>
                  <a:gd name="T54" fmla="*/ 85 w 209"/>
                  <a:gd name="T55" fmla="*/ 9 h 209"/>
                  <a:gd name="T56" fmla="*/ 89 w 209"/>
                  <a:gd name="T57" fmla="*/ 11 h 209"/>
                  <a:gd name="T58" fmla="*/ 105 w 209"/>
                  <a:gd name="T59" fmla="*/ 10 h 209"/>
                  <a:gd name="T60" fmla="*/ 134 w 209"/>
                  <a:gd name="T61" fmla="*/ 9 h 209"/>
                  <a:gd name="T62" fmla="*/ 152 w 209"/>
                  <a:gd name="T63" fmla="*/ 22 h 209"/>
                  <a:gd name="T64" fmla="*/ 161 w 209"/>
                  <a:gd name="T65" fmla="*/ 26 h 209"/>
                  <a:gd name="T66" fmla="*/ 172 w 209"/>
                  <a:gd name="T67" fmla="*/ 35 h 209"/>
                  <a:gd name="T68" fmla="*/ 177 w 209"/>
                  <a:gd name="T69" fmla="*/ 42 h 209"/>
                  <a:gd name="T70" fmla="*/ 183 w 209"/>
                  <a:gd name="T71" fmla="*/ 49 h 209"/>
                  <a:gd name="T72" fmla="*/ 191 w 209"/>
                  <a:gd name="T73" fmla="*/ 55 h 209"/>
                  <a:gd name="T74" fmla="*/ 198 w 209"/>
                  <a:gd name="T75" fmla="*/ 68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9" h="209">
                    <a:moveTo>
                      <a:pt x="198" y="68"/>
                    </a:moveTo>
                    <a:cubicBezTo>
                      <a:pt x="194" y="77"/>
                      <a:pt x="195" y="84"/>
                      <a:pt x="203" y="90"/>
                    </a:cubicBezTo>
                    <a:cubicBezTo>
                      <a:pt x="205" y="95"/>
                      <a:pt x="207" y="101"/>
                      <a:pt x="209" y="107"/>
                    </a:cubicBezTo>
                    <a:cubicBezTo>
                      <a:pt x="204" y="114"/>
                      <a:pt x="195" y="119"/>
                      <a:pt x="201" y="130"/>
                    </a:cubicBezTo>
                    <a:cubicBezTo>
                      <a:pt x="204" y="134"/>
                      <a:pt x="201" y="137"/>
                      <a:pt x="198" y="141"/>
                    </a:cubicBezTo>
                    <a:cubicBezTo>
                      <a:pt x="191" y="149"/>
                      <a:pt x="181" y="154"/>
                      <a:pt x="182" y="168"/>
                    </a:cubicBezTo>
                    <a:cubicBezTo>
                      <a:pt x="182" y="178"/>
                      <a:pt x="170" y="178"/>
                      <a:pt x="162" y="180"/>
                    </a:cubicBezTo>
                    <a:cubicBezTo>
                      <a:pt x="158" y="181"/>
                      <a:pt x="155" y="180"/>
                      <a:pt x="153" y="185"/>
                    </a:cubicBezTo>
                    <a:cubicBezTo>
                      <a:pt x="148" y="201"/>
                      <a:pt x="142" y="203"/>
                      <a:pt x="127" y="197"/>
                    </a:cubicBezTo>
                    <a:cubicBezTo>
                      <a:pt x="124" y="196"/>
                      <a:pt x="119" y="193"/>
                      <a:pt x="118" y="196"/>
                    </a:cubicBezTo>
                    <a:cubicBezTo>
                      <a:pt x="114" y="209"/>
                      <a:pt x="103" y="205"/>
                      <a:pt x="95" y="207"/>
                    </a:cubicBezTo>
                    <a:cubicBezTo>
                      <a:pt x="89" y="208"/>
                      <a:pt x="82" y="208"/>
                      <a:pt x="81" y="199"/>
                    </a:cubicBezTo>
                    <a:cubicBezTo>
                      <a:pt x="81" y="197"/>
                      <a:pt x="81" y="192"/>
                      <a:pt x="77" y="194"/>
                    </a:cubicBezTo>
                    <a:cubicBezTo>
                      <a:pt x="62" y="201"/>
                      <a:pt x="53" y="194"/>
                      <a:pt x="42" y="185"/>
                    </a:cubicBezTo>
                    <a:cubicBezTo>
                      <a:pt x="38" y="182"/>
                      <a:pt x="34" y="178"/>
                      <a:pt x="30" y="174"/>
                    </a:cubicBezTo>
                    <a:cubicBezTo>
                      <a:pt x="23" y="168"/>
                      <a:pt x="21" y="162"/>
                      <a:pt x="21" y="153"/>
                    </a:cubicBezTo>
                    <a:cubicBezTo>
                      <a:pt x="20" y="146"/>
                      <a:pt x="10" y="145"/>
                      <a:pt x="7" y="138"/>
                    </a:cubicBezTo>
                    <a:cubicBezTo>
                      <a:pt x="4" y="132"/>
                      <a:pt x="3" y="129"/>
                      <a:pt x="4" y="122"/>
                    </a:cubicBezTo>
                    <a:cubicBezTo>
                      <a:pt x="6" y="116"/>
                      <a:pt x="5" y="108"/>
                      <a:pt x="4" y="101"/>
                    </a:cubicBezTo>
                    <a:cubicBezTo>
                      <a:pt x="3" y="94"/>
                      <a:pt x="0" y="87"/>
                      <a:pt x="7" y="80"/>
                    </a:cubicBezTo>
                    <a:cubicBezTo>
                      <a:pt x="11" y="75"/>
                      <a:pt x="9" y="68"/>
                      <a:pt x="11" y="61"/>
                    </a:cubicBezTo>
                    <a:cubicBezTo>
                      <a:pt x="14" y="50"/>
                      <a:pt x="24" y="45"/>
                      <a:pt x="31" y="37"/>
                    </a:cubicBezTo>
                    <a:cubicBezTo>
                      <a:pt x="32" y="36"/>
                      <a:pt x="37" y="37"/>
                      <a:pt x="37" y="33"/>
                    </a:cubicBezTo>
                    <a:cubicBezTo>
                      <a:pt x="38" y="24"/>
                      <a:pt x="43" y="21"/>
                      <a:pt x="52" y="22"/>
                    </a:cubicBezTo>
                    <a:cubicBezTo>
                      <a:pt x="55" y="22"/>
                      <a:pt x="57" y="21"/>
                      <a:pt x="58" y="19"/>
                    </a:cubicBezTo>
                    <a:cubicBezTo>
                      <a:pt x="59" y="14"/>
                      <a:pt x="61" y="12"/>
                      <a:pt x="66" y="14"/>
                    </a:cubicBezTo>
                    <a:cubicBezTo>
                      <a:pt x="69" y="16"/>
                      <a:pt x="71" y="14"/>
                      <a:pt x="73" y="11"/>
                    </a:cubicBezTo>
                    <a:cubicBezTo>
                      <a:pt x="76" y="5"/>
                      <a:pt x="80" y="0"/>
                      <a:pt x="85" y="9"/>
                    </a:cubicBezTo>
                    <a:cubicBezTo>
                      <a:pt x="86" y="11"/>
                      <a:pt x="88" y="12"/>
                      <a:pt x="89" y="11"/>
                    </a:cubicBezTo>
                    <a:cubicBezTo>
                      <a:pt x="94" y="3"/>
                      <a:pt x="99" y="4"/>
                      <a:pt x="105" y="10"/>
                    </a:cubicBezTo>
                    <a:cubicBezTo>
                      <a:pt x="114" y="0"/>
                      <a:pt x="123" y="16"/>
                      <a:pt x="134" y="9"/>
                    </a:cubicBezTo>
                    <a:cubicBezTo>
                      <a:pt x="136" y="8"/>
                      <a:pt x="146" y="17"/>
                      <a:pt x="152" y="22"/>
                    </a:cubicBezTo>
                    <a:cubicBezTo>
                      <a:pt x="155" y="24"/>
                      <a:pt x="157" y="26"/>
                      <a:pt x="161" y="26"/>
                    </a:cubicBezTo>
                    <a:cubicBezTo>
                      <a:pt x="168" y="25"/>
                      <a:pt x="171" y="29"/>
                      <a:pt x="172" y="35"/>
                    </a:cubicBezTo>
                    <a:cubicBezTo>
                      <a:pt x="173" y="38"/>
                      <a:pt x="173" y="41"/>
                      <a:pt x="177" y="42"/>
                    </a:cubicBezTo>
                    <a:cubicBezTo>
                      <a:pt x="182" y="42"/>
                      <a:pt x="184" y="44"/>
                      <a:pt x="183" y="49"/>
                    </a:cubicBezTo>
                    <a:cubicBezTo>
                      <a:pt x="182" y="54"/>
                      <a:pt x="190" y="52"/>
                      <a:pt x="191" y="55"/>
                    </a:cubicBezTo>
                    <a:cubicBezTo>
                      <a:pt x="191" y="61"/>
                      <a:pt x="196" y="64"/>
                      <a:pt x="198" y="68"/>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0" name="Freeform 342">
                <a:extLst>
                  <a:ext uri="{FF2B5EF4-FFF2-40B4-BE49-F238E27FC236}">
                    <a16:creationId xmlns:a16="http://schemas.microsoft.com/office/drawing/2014/main" id="{0613CB2D-7BA0-920C-1409-C305D5079DA2}"/>
                  </a:ext>
                </a:extLst>
              </p:cNvPr>
              <p:cNvSpPr/>
              <p:nvPr/>
            </p:nvSpPr>
            <p:spPr bwMode="auto">
              <a:xfrm>
                <a:off x="5183" y="1790"/>
                <a:ext cx="150" cy="75"/>
              </a:xfrm>
              <a:custGeom>
                <a:avLst/>
                <a:gdLst>
                  <a:gd name="T0" fmla="*/ 0 w 132"/>
                  <a:gd name="T1" fmla="*/ 34 h 66"/>
                  <a:gd name="T2" fmla="*/ 12 w 132"/>
                  <a:gd name="T3" fmla="*/ 0 h 66"/>
                  <a:gd name="T4" fmla="*/ 14 w 132"/>
                  <a:gd name="T5" fmla="*/ 7 h 66"/>
                  <a:gd name="T6" fmla="*/ 15 w 132"/>
                  <a:gd name="T7" fmla="*/ 36 h 66"/>
                  <a:gd name="T8" fmla="*/ 21 w 132"/>
                  <a:gd name="T9" fmla="*/ 39 h 66"/>
                  <a:gd name="T10" fmla="*/ 32 w 132"/>
                  <a:gd name="T11" fmla="*/ 41 h 66"/>
                  <a:gd name="T12" fmla="*/ 51 w 132"/>
                  <a:gd name="T13" fmla="*/ 43 h 66"/>
                  <a:gd name="T14" fmla="*/ 98 w 132"/>
                  <a:gd name="T15" fmla="*/ 28 h 66"/>
                  <a:gd name="T16" fmla="*/ 132 w 132"/>
                  <a:gd name="T17" fmla="*/ 16 h 66"/>
                  <a:gd name="T18" fmla="*/ 122 w 132"/>
                  <a:gd name="T19" fmla="*/ 24 h 66"/>
                  <a:gd name="T20" fmla="*/ 36 w 132"/>
                  <a:gd name="T21" fmla="*/ 51 h 66"/>
                  <a:gd name="T22" fmla="*/ 15 w 132"/>
                  <a:gd name="T23" fmla="*/ 66 h 66"/>
                  <a:gd name="T24" fmla="*/ 19 w 132"/>
                  <a:gd name="T25" fmla="*/ 52 h 66"/>
                  <a:gd name="T26" fmla="*/ 16 w 132"/>
                  <a:gd name="T27" fmla="*/ 44 h 66"/>
                  <a:gd name="T28" fmla="*/ 7 w 132"/>
                  <a:gd name="T29" fmla="*/ 44 h 66"/>
                  <a:gd name="T30" fmla="*/ 7 w 132"/>
                  <a:gd name="T31" fmla="*/ 39 h 66"/>
                  <a:gd name="T32" fmla="*/ 5 w 132"/>
                  <a:gd name="T33" fmla="*/ 35 h 66"/>
                  <a:gd name="T34" fmla="*/ 0 w 132"/>
                  <a:gd name="T35" fmla="*/ 3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2" h="66">
                    <a:moveTo>
                      <a:pt x="0" y="34"/>
                    </a:moveTo>
                    <a:cubicBezTo>
                      <a:pt x="4" y="23"/>
                      <a:pt x="8" y="12"/>
                      <a:pt x="12" y="0"/>
                    </a:cubicBezTo>
                    <a:cubicBezTo>
                      <a:pt x="14" y="2"/>
                      <a:pt x="15" y="5"/>
                      <a:pt x="14" y="7"/>
                    </a:cubicBezTo>
                    <a:cubicBezTo>
                      <a:pt x="8" y="17"/>
                      <a:pt x="15" y="26"/>
                      <a:pt x="15" y="36"/>
                    </a:cubicBezTo>
                    <a:cubicBezTo>
                      <a:pt x="15" y="39"/>
                      <a:pt x="19" y="38"/>
                      <a:pt x="21" y="39"/>
                    </a:cubicBezTo>
                    <a:cubicBezTo>
                      <a:pt x="24" y="40"/>
                      <a:pt x="32" y="41"/>
                      <a:pt x="32" y="41"/>
                    </a:cubicBezTo>
                    <a:cubicBezTo>
                      <a:pt x="36" y="57"/>
                      <a:pt x="47" y="46"/>
                      <a:pt x="51" y="43"/>
                    </a:cubicBezTo>
                    <a:cubicBezTo>
                      <a:pt x="66" y="34"/>
                      <a:pt x="84" y="37"/>
                      <a:pt x="98" y="28"/>
                    </a:cubicBezTo>
                    <a:cubicBezTo>
                      <a:pt x="109" y="22"/>
                      <a:pt x="120" y="20"/>
                      <a:pt x="132" y="16"/>
                    </a:cubicBezTo>
                    <a:cubicBezTo>
                      <a:pt x="130" y="21"/>
                      <a:pt x="126" y="23"/>
                      <a:pt x="122" y="24"/>
                    </a:cubicBezTo>
                    <a:cubicBezTo>
                      <a:pt x="94" y="34"/>
                      <a:pt x="66" y="46"/>
                      <a:pt x="36" y="51"/>
                    </a:cubicBezTo>
                    <a:cubicBezTo>
                      <a:pt x="27" y="53"/>
                      <a:pt x="20" y="58"/>
                      <a:pt x="15" y="66"/>
                    </a:cubicBezTo>
                    <a:cubicBezTo>
                      <a:pt x="11" y="59"/>
                      <a:pt x="17" y="56"/>
                      <a:pt x="19" y="52"/>
                    </a:cubicBezTo>
                    <a:cubicBezTo>
                      <a:pt x="23" y="47"/>
                      <a:pt x="22" y="44"/>
                      <a:pt x="16" y="44"/>
                    </a:cubicBezTo>
                    <a:cubicBezTo>
                      <a:pt x="13" y="44"/>
                      <a:pt x="10" y="44"/>
                      <a:pt x="7" y="44"/>
                    </a:cubicBezTo>
                    <a:cubicBezTo>
                      <a:pt x="7" y="42"/>
                      <a:pt x="7" y="41"/>
                      <a:pt x="7" y="39"/>
                    </a:cubicBezTo>
                    <a:cubicBezTo>
                      <a:pt x="7" y="37"/>
                      <a:pt x="7" y="35"/>
                      <a:pt x="5" y="35"/>
                    </a:cubicBezTo>
                    <a:cubicBezTo>
                      <a:pt x="3" y="34"/>
                      <a:pt x="2" y="34"/>
                      <a:pt x="0" y="3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1" name="Freeform 343">
                <a:extLst>
                  <a:ext uri="{FF2B5EF4-FFF2-40B4-BE49-F238E27FC236}">
                    <a16:creationId xmlns:a16="http://schemas.microsoft.com/office/drawing/2014/main" id="{9CD4EB64-BA93-3436-7AE2-EC170455F4F5}"/>
                  </a:ext>
                </a:extLst>
              </p:cNvPr>
              <p:cNvSpPr/>
              <p:nvPr/>
            </p:nvSpPr>
            <p:spPr bwMode="auto">
              <a:xfrm>
                <a:off x="4993" y="2099"/>
                <a:ext cx="28" cy="39"/>
              </a:xfrm>
              <a:custGeom>
                <a:avLst/>
                <a:gdLst>
                  <a:gd name="T0" fmla="*/ 24 w 24"/>
                  <a:gd name="T1" fmla="*/ 19 h 35"/>
                  <a:gd name="T2" fmla="*/ 1 w 24"/>
                  <a:gd name="T3" fmla="*/ 35 h 35"/>
                  <a:gd name="T4" fmla="*/ 0 w 24"/>
                  <a:gd name="T5" fmla="*/ 18 h 35"/>
                  <a:gd name="T6" fmla="*/ 13 w 24"/>
                  <a:gd name="T7" fmla="*/ 0 h 35"/>
                  <a:gd name="T8" fmla="*/ 24 w 24"/>
                  <a:gd name="T9" fmla="*/ 19 h 35"/>
                </a:gdLst>
                <a:ahLst/>
                <a:cxnLst>
                  <a:cxn ang="0">
                    <a:pos x="T0" y="T1"/>
                  </a:cxn>
                  <a:cxn ang="0">
                    <a:pos x="T2" y="T3"/>
                  </a:cxn>
                  <a:cxn ang="0">
                    <a:pos x="T4" y="T5"/>
                  </a:cxn>
                  <a:cxn ang="0">
                    <a:pos x="T6" y="T7"/>
                  </a:cxn>
                  <a:cxn ang="0">
                    <a:pos x="T8" y="T9"/>
                  </a:cxn>
                </a:cxnLst>
                <a:rect l="0" t="0" r="r" b="b"/>
                <a:pathLst>
                  <a:path w="24" h="35">
                    <a:moveTo>
                      <a:pt x="24" y="19"/>
                    </a:moveTo>
                    <a:cubicBezTo>
                      <a:pt x="14" y="20"/>
                      <a:pt x="12" y="32"/>
                      <a:pt x="1" y="35"/>
                    </a:cubicBezTo>
                    <a:cubicBezTo>
                      <a:pt x="1" y="29"/>
                      <a:pt x="0" y="23"/>
                      <a:pt x="0" y="18"/>
                    </a:cubicBezTo>
                    <a:cubicBezTo>
                      <a:pt x="4" y="11"/>
                      <a:pt x="6" y="0"/>
                      <a:pt x="13" y="0"/>
                    </a:cubicBezTo>
                    <a:cubicBezTo>
                      <a:pt x="20" y="1"/>
                      <a:pt x="19" y="13"/>
                      <a:pt x="24" y="1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2" name="Freeform 344">
                <a:extLst>
                  <a:ext uri="{FF2B5EF4-FFF2-40B4-BE49-F238E27FC236}">
                    <a16:creationId xmlns:a16="http://schemas.microsoft.com/office/drawing/2014/main" id="{20283229-D2AA-361B-02ED-1D906FE93762}"/>
                  </a:ext>
                </a:extLst>
              </p:cNvPr>
              <p:cNvSpPr/>
              <p:nvPr/>
            </p:nvSpPr>
            <p:spPr bwMode="auto">
              <a:xfrm>
                <a:off x="5173" y="1840"/>
                <a:ext cx="36" cy="27"/>
              </a:xfrm>
              <a:custGeom>
                <a:avLst/>
                <a:gdLst>
                  <a:gd name="T0" fmla="*/ 16 w 32"/>
                  <a:gd name="T1" fmla="*/ 0 h 24"/>
                  <a:gd name="T2" fmla="*/ 25 w 32"/>
                  <a:gd name="T3" fmla="*/ 0 h 24"/>
                  <a:gd name="T4" fmla="*/ 28 w 32"/>
                  <a:gd name="T5" fmla="*/ 8 h 24"/>
                  <a:gd name="T6" fmla="*/ 24 w 32"/>
                  <a:gd name="T7" fmla="*/ 22 h 24"/>
                  <a:gd name="T8" fmla="*/ 24 w 32"/>
                  <a:gd name="T9" fmla="*/ 24 h 24"/>
                  <a:gd name="T10" fmla="*/ 0 w 32"/>
                  <a:gd name="T11" fmla="*/ 24 h 24"/>
                  <a:gd name="T12" fmla="*/ 16 w 32"/>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32" h="24">
                    <a:moveTo>
                      <a:pt x="16" y="0"/>
                    </a:moveTo>
                    <a:cubicBezTo>
                      <a:pt x="19" y="0"/>
                      <a:pt x="22" y="0"/>
                      <a:pt x="25" y="0"/>
                    </a:cubicBezTo>
                    <a:cubicBezTo>
                      <a:pt x="31" y="0"/>
                      <a:pt x="32" y="3"/>
                      <a:pt x="28" y="8"/>
                    </a:cubicBezTo>
                    <a:cubicBezTo>
                      <a:pt x="26" y="12"/>
                      <a:pt x="20" y="15"/>
                      <a:pt x="24" y="22"/>
                    </a:cubicBezTo>
                    <a:cubicBezTo>
                      <a:pt x="24" y="22"/>
                      <a:pt x="24" y="23"/>
                      <a:pt x="24" y="24"/>
                    </a:cubicBezTo>
                    <a:cubicBezTo>
                      <a:pt x="16" y="24"/>
                      <a:pt x="8" y="24"/>
                      <a:pt x="0" y="24"/>
                    </a:cubicBezTo>
                    <a:cubicBezTo>
                      <a:pt x="4" y="14"/>
                      <a:pt x="8" y="5"/>
                      <a:pt x="16"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3" name="Freeform 345">
                <a:extLst>
                  <a:ext uri="{FF2B5EF4-FFF2-40B4-BE49-F238E27FC236}">
                    <a16:creationId xmlns:a16="http://schemas.microsoft.com/office/drawing/2014/main" id="{1C1318E0-EF91-36A8-E675-E1F5BC82D2BC}"/>
                  </a:ext>
                </a:extLst>
              </p:cNvPr>
              <p:cNvSpPr/>
              <p:nvPr/>
            </p:nvSpPr>
            <p:spPr bwMode="auto">
              <a:xfrm>
                <a:off x="4889" y="2086"/>
                <a:ext cx="34" cy="52"/>
              </a:xfrm>
              <a:custGeom>
                <a:avLst/>
                <a:gdLst>
                  <a:gd name="T0" fmla="*/ 20 w 30"/>
                  <a:gd name="T1" fmla="*/ 20 h 46"/>
                  <a:gd name="T2" fmla="*/ 27 w 30"/>
                  <a:gd name="T3" fmla="*/ 37 h 46"/>
                  <a:gd name="T4" fmla="*/ 25 w 30"/>
                  <a:gd name="T5" fmla="*/ 44 h 46"/>
                  <a:gd name="T6" fmla="*/ 19 w 30"/>
                  <a:gd name="T7" fmla="*/ 41 h 46"/>
                  <a:gd name="T8" fmla="*/ 19 w 30"/>
                  <a:gd name="T9" fmla="*/ 40 h 46"/>
                  <a:gd name="T10" fmla="*/ 12 w 30"/>
                  <a:gd name="T11" fmla="*/ 2 h 46"/>
                  <a:gd name="T12" fmla="*/ 20 w 30"/>
                  <a:gd name="T13" fmla="*/ 0 h 46"/>
                  <a:gd name="T14" fmla="*/ 20 w 30"/>
                  <a:gd name="T15" fmla="*/ 10 h 46"/>
                  <a:gd name="T16" fmla="*/ 20 w 30"/>
                  <a:gd name="T17" fmla="*/ 2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46">
                    <a:moveTo>
                      <a:pt x="20" y="20"/>
                    </a:moveTo>
                    <a:cubicBezTo>
                      <a:pt x="20" y="27"/>
                      <a:pt x="26" y="31"/>
                      <a:pt x="27" y="37"/>
                    </a:cubicBezTo>
                    <a:cubicBezTo>
                      <a:pt x="28" y="40"/>
                      <a:pt x="30" y="43"/>
                      <a:pt x="25" y="44"/>
                    </a:cubicBezTo>
                    <a:cubicBezTo>
                      <a:pt x="23" y="44"/>
                      <a:pt x="19" y="46"/>
                      <a:pt x="19" y="41"/>
                    </a:cubicBezTo>
                    <a:cubicBezTo>
                      <a:pt x="19" y="40"/>
                      <a:pt x="19" y="40"/>
                      <a:pt x="19" y="40"/>
                    </a:cubicBezTo>
                    <a:cubicBezTo>
                      <a:pt x="0" y="30"/>
                      <a:pt x="14" y="15"/>
                      <a:pt x="12" y="2"/>
                    </a:cubicBezTo>
                    <a:cubicBezTo>
                      <a:pt x="14" y="0"/>
                      <a:pt x="17" y="1"/>
                      <a:pt x="20" y="0"/>
                    </a:cubicBezTo>
                    <a:cubicBezTo>
                      <a:pt x="20" y="3"/>
                      <a:pt x="20" y="7"/>
                      <a:pt x="20" y="10"/>
                    </a:cubicBezTo>
                    <a:cubicBezTo>
                      <a:pt x="20" y="13"/>
                      <a:pt x="20" y="17"/>
                      <a:pt x="20"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4" name="Freeform 346">
                <a:extLst>
                  <a:ext uri="{FF2B5EF4-FFF2-40B4-BE49-F238E27FC236}">
                    <a16:creationId xmlns:a16="http://schemas.microsoft.com/office/drawing/2014/main" id="{FD60C258-FA1B-D1ED-6C4D-7F8AAF3617A8}"/>
                  </a:ext>
                </a:extLst>
              </p:cNvPr>
              <p:cNvSpPr/>
              <p:nvPr/>
            </p:nvSpPr>
            <p:spPr bwMode="auto">
              <a:xfrm>
                <a:off x="5216" y="1895"/>
                <a:ext cx="58" cy="19"/>
              </a:xfrm>
              <a:custGeom>
                <a:avLst/>
                <a:gdLst>
                  <a:gd name="T0" fmla="*/ 14 w 51"/>
                  <a:gd name="T1" fmla="*/ 17 h 17"/>
                  <a:gd name="T2" fmla="*/ 0 w 51"/>
                  <a:gd name="T3" fmla="*/ 15 h 17"/>
                  <a:gd name="T4" fmla="*/ 12 w 51"/>
                  <a:gd name="T5" fmla="*/ 3 h 17"/>
                  <a:gd name="T6" fmla="*/ 28 w 51"/>
                  <a:gd name="T7" fmla="*/ 6 h 17"/>
                  <a:gd name="T8" fmla="*/ 43 w 51"/>
                  <a:gd name="T9" fmla="*/ 0 h 17"/>
                  <a:gd name="T10" fmla="*/ 44 w 51"/>
                  <a:gd name="T11" fmla="*/ 0 h 17"/>
                  <a:gd name="T12" fmla="*/ 51 w 51"/>
                  <a:gd name="T13" fmla="*/ 7 h 17"/>
                  <a:gd name="T14" fmla="*/ 14 w 51"/>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7">
                    <a:moveTo>
                      <a:pt x="14" y="17"/>
                    </a:moveTo>
                    <a:cubicBezTo>
                      <a:pt x="9" y="17"/>
                      <a:pt x="5" y="17"/>
                      <a:pt x="0" y="15"/>
                    </a:cubicBezTo>
                    <a:cubicBezTo>
                      <a:pt x="3" y="9"/>
                      <a:pt x="8" y="6"/>
                      <a:pt x="12" y="3"/>
                    </a:cubicBezTo>
                    <a:cubicBezTo>
                      <a:pt x="15" y="14"/>
                      <a:pt x="23" y="7"/>
                      <a:pt x="28" y="6"/>
                    </a:cubicBezTo>
                    <a:cubicBezTo>
                      <a:pt x="33" y="4"/>
                      <a:pt x="38" y="1"/>
                      <a:pt x="43" y="0"/>
                    </a:cubicBezTo>
                    <a:cubicBezTo>
                      <a:pt x="44" y="0"/>
                      <a:pt x="44" y="0"/>
                      <a:pt x="44" y="0"/>
                    </a:cubicBezTo>
                    <a:cubicBezTo>
                      <a:pt x="43" y="6"/>
                      <a:pt x="50" y="4"/>
                      <a:pt x="51" y="7"/>
                    </a:cubicBezTo>
                    <a:cubicBezTo>
                      <a:pt x="40" y="15"/>
                      <a:pt x="25" y="9"/>
                      <a:pt x="14"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5" name="Freeform 347">
                <a:extLst>
                  <a:ext uri="{FF2B5EF4-FFF2-40B4-BE49-F238E27FC236}">
                    <a16:creationId xmlns:a16="http://schemas.microsoft.com/office/drawing/2014/main" id="{969284FC-A241-FDDC-F6A6-1833F1C2AD72}"/>
                  </a:ext>
                </a:extLst>
              </p:cNvPr>
              <p:cNvSpPr/>
              <p:nvPr/>
            </p:nvSpPr>
            <p:spPr bwMode="auto">
              <a:xfrm>
                <a:off x="5038" y="2094"/>
                <a:ext cx="19" cy="39"/>
              </a:xfrm>
              <a:custGeom>
                <a:avLst/>
                <a:gdLst>
                  <a:gd name="T0" fmla="*/ 17 w 17"/>
                  <a:gd name="T1" fmla="*/ 17 h 34"/>
                  <a:gd name="T2" fmla="*/ 6 w 17"/>
                  <a:gd name="T3" fmla="*/ 34 h 34"/>
                  <a:gd name="T4" fmla="*/ 0 w 17"/>
                  <a:gd name="T5" fmla="*/ 25 h 34"/>
                  <a:gd name="T6" fmla="*/ 3 w 17"/>
                  <a:gd name="T7" fmla="*/ 0 h 34"/>
                  <a:gd name="T8" fmla="*/ 17 w 17"/>
                  <a:gd name="T9" fmla="*/ 17 h 34"/>
                </a:gdLst>
                <a:ahLst/>
                <a:cxnLst>
                  <a:cxn ang="0">
                    <a:pos x="T0" y="T1"/>
                  </a:cxn>
                  <a:cxn ang="0">
                    <a:pos x="T2" y="T3"/>
                  </a:cxn>
                  <a:cxn ang="0">
                    <a:pos x="T4" y="T5"/>
                  </a:cxn>
                  <a:cxn ang="0">
                    <a:pos x="T6" y="T7"/>
                  </a:cxn>
                  <a:cxn ang="0">
                    <a:pos x="T8" y="T9"/>
                  </a:cxn>
                </a:cxnLst>
                <a:rect l="0" t="0" r="r" b="b"/>
                <a:pathLst>
                  <a:path w="17" h="34">
                    <a:moveTo>
                      <a:pt x="17" y="17"/>
                    </a:moveTo>
                    <a:cubicBezTo>
                      <a:pt x="12" y="22"/>
                      <a:pt x="11" y="29"/>
                      <a:pt x="6" y="34"/>
                    </a:cubicBezTo>
                    <a:cubicBezTo>
                      <a:pt x="2" y="32"/>
                      <a:pt x="1" y="28"/>
                      <a:pt x="0" y="25"/>
                    </a:cubicBezTo>
                    <a:cubicBezTo>
                      <a:pt x="1" y="18"/>
                      <a:pt x="2" y="10"/>
                      <a:pt x="3" y="0"/>
                    </a:cubicBezTo>
                    <a:cubicBezTo>
                      <a:pt x="9" y="6"/>
                      <a:pt x="14" y="11"/>
                      <a:pt x="17"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6" name="Freeform 348">
                <a:extLst>
                  <a:ext uri="{FF2B5EF4-FFF2-40B4-BE49-F238E27FC236}">
                    <a16:creationId xmlns:a16="http://schemas.microsoft.com/office/drawing/2014/main" id="{65D1189C-2938-6C4B-29DE-8AD108B036AF}"/>
                  </a:ext>
                </a:extLst>
              </p:cNvPr>
              <p:cNvSpPr/>
              <p:nvPr/>
            </p:nvSpPr>
            <p:spPr bwMode="auto">
              <a:xfrm>
                <a:off x="5130" y="1870"/>
                <a:ext cx="33" cy="25"/>
              </a:xfrm>
              <a:custGeom>
                <a:avLst/>
                <a:gdLst>
                  <a:gd name="T0" fmla="*/ 7 w 29"/>
                  <a:gd name="T1" fmla="*/ 22 h 22"/>
                  <a:gd name="T2" fmla="*/ 0 w 29"/>
                  <a:gd name="T3" fmla="*/ 9 h 22"/>
                  <a:gd name="T4" fmla="*/ 9 w 29"/>
                  <a:gd name="T5" fmla="*/ 5 h 22"/>
                  <a:gd name="T6" fmla="*/ 29 w 29"/>
                  <a:gd name="T7" fmla="*/ 0 h 22"/>
                  <a:gd name="T8" fmla="*/ 7 w 29"/>
                  <a:gd name="T9" fmla="*/ 22 h 22"/>
                </a:gdLst>
                <a:ahLst/>
                <a:cxnLst>
                  <a:cxn ang="0">
                    <a:pos x="T0" y="T1"/>
                  </a:cxn>
                  <a:cxn ang="0">
                    <a:pos x="T2" y="T3"/>
                  </a:cxn>
                  <a:cxn ang="0">
                    <a:pos x="T4" y="T5"/>
                  </a:cxn>
                  <a:cxn ang="0">
                    <a:pos x="T6" y="T7"/>
                  </a:cxn>
                  <a:cxn ang="0">
                    <a:pos x="T8" y="T9"/>
                  </a:cxn>
                </a:cxnLst>
                <a:rect l="0" t="0" r="r" b="b"/>
                <a:pathLst>
                  <a:path w="28" h="22">
                    <a:moveTo>
                      <a:pt x="7" y="22"/>
                    </a:moveTo>
                    <a:cubicBezTo>
                      <a:pt x="5" y="18"/>
                      <a:pt x="0" y="15"/>
                      <a:pt x="0" y="9"/>
                    </a:cubicBezTo>
                    <a:cubicBezTo>
                      <a:pt x="0" y="2"/>
                      <a:pt x="6" y="5"/>
                      <a:pt x="9" y="5"/>
                    </a:cubicBezTo>
                    <a:cubicBezTo>
                      <a:pt x="15" y="3"/>
                      <a:pt x="20" y="2"/>
                      <a:pt x="29" y="0"/>
                    </a:cubicBezTo>
                    <a:cubicBezTo>
                      <a:pt x="21" y="10"/>
                      <a:pt x="16" y="18"/>
                      <a:pt x="7"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7" name="Freeform 349">
                <a:extLst>
                  <a:ext uri="{FF2B5EF4-FFF2-40B4-BE49-F238E27FC236}">
                    <a16:creationId xmlns:a16="http://schemas.microsoft.com/office/drawing/2014/main" id="{DF4CAC1D-6C25-7506-3979-A6BA6DE3336A}"/>
                  </a:ext>
                </a:extLst>
              </p:cNvPr>
              <p:cNvSpPr/>
              <p:nvPr/>
            </p:nvSpPr>
            <p:spPr bwMode="auto">
              <a:xfrm>
                <a:off x="4880" y="2059"/>
                <a:ext cx="32" cy="30"/>
              </a:xfrm>
              <a:custGeom>
                <a:avLst/>
                <a:gdLst>
                  <a:gd name="T0" fmla="*/ 28 w 28"/>
                  <a:gd name="T1" fmla="*/ 24 h 26"/>
                  <a:gd name="T2" fmla="*/ 20 w 28"/>
                  <a:gd name="T3" fmla="*/ 26 h 26"/>
                  <a:gd name="T4" fmla="*/ 10 w 28"/>
                  <a:gd name="T5" fmla="*/ 0 h 26"/>
                  <a:gd name="T6" fmla="*/ 28 w 28"/>
                  <a:gd name="T7" fmla="*/ 24 h 26"/>
                </a:gdLst>
                <a:ahLst/>
                <a:cxnLst>
                  <a:cxn ang="0">
                    <a:pos x="T0" y="T1"/>
                  </a:cxn>
                  <a:cxn ang="0">
                    <a:pos x="T2" y="T3"/>
                  </a:cxn>
                  <a:cxn ang="0">
                    <a:pos x="T4" y="T5"/>
                  </a:cxn>
                  <a:cxn ang="0">
                    <a:pos x="T6" y="T7"/>
                  </a:cxn>
                </a:cxnLst>
                <a:rect l="0" t="0" r="r" b="b"/>
                <a:pathLst>
                  <a:path w="28" h="26">
                    <a:moveTo>
                      <a:pt x="28" y="24"/>
                    </a:moveTo>
                    <a:cubicBezTo>
                      <a:pt x="25" y="25"/>
                      <a:pt x="22" y="24"/>
                      <a:pt x="20" y="26"/>
                    </a:cubicBezTo>
                    <a:cubicBezTo>
                      <a:pt x="2" y="21"/>
                      <a:pt x="0" y="14"/>
                      <a:pt x="10" y="0"/>
                    </a:cubicBezTo>
                    <a:cubicBezTo>
                      <a:pt x="15" y="9"/>
                      <a:pt x="19" y="18"/>
                      <a:pt x="28"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8" name="Freeform 350">
                <a:extLst>
                  <a:ext uri="{FF2B5EF4-FFF2-40B4-BE49-F238E27FC236}">
                    <a16:creationId xmlns:a16="http://schemas.microsoft.com/office/drawing/2014/main" id="{0EB3285E-3332-15EA-390C-E7581425ACDA}"/>
                  </a:ext>
                </a:extLst>
              </p:cNvPr>
              <p:cNvSpPr/>
              <p:nvPr/>
            </p:nvSpPr>
            <p:spPr bwMode="auto">
              <a:xfrm>
                <a:off x="4958" y="2098"/>
                <a:ext cx="26" cy="32"/>
              </a:xfrm>
              <a:custGeom>
                <a:avLst/>
                <a:gdLst>
                  <a:gd name="T0" fmla="*/ 19 w 23"/>
                  <a:gd name="T1" fmla="*/ 14 h 29"/>
                  <a:gd name="T2" fmla="*/ 1 w 23"/>
                  <a:gd name="T3" fmla="*/ 29 h 29"/>
                  <a:gd name="T4" fmla="*/ 0 w 23"/>
                  <a:gd name="T5" fmla="*/ 17 h 29"/>
                  <a:gd name="T6" fmla="*/ 19 w 23"/>
                  <a:gd name="T7" fmla="*/ 0 h 29"/>
                  <a:gd name="T8" fmla="*/ 19 w 23"/>
                  <a:gd name="T9" fmla="*/ 14 h 29"/>
                </a:gdLst>
                <a:ahLst/>
                <a:cxnLst>
                  <a:cxn ang="0">
                    <a:pos x="T0" y="T1"/>
                  </a:cxn>
                  <a:cxn ang="0">
                    <a:pos x="T2" y="T3"/>
                  </a:cxn>
                  <a:cxn ang="0">
                    <a:pos x="T4" y="T5"/>
                  </a:cxn>
                  <a:cxn ang="0">
                    <a:pos x="T6" y="T7"/>
                  </a:cxn>
                  <a:cxn ang="0">
                    <a:pos x="T8" y="T9"/>
                  </a:cxn>
                </a:cxnLst>
                <a:rect l="0" t="0" r="r" b="b"/>
                <a:pathLst>
                  <a:path w="23" h="28">
                    <a:moveTo>
                      <a:pt x="19" y="14"/>
                    </a:moveTo>
                    <a:cubicBezTo>
                      <a:pt x="14" y="19"/>
                      <a:pt x="8" y="24"/>
                      <a:pt x="1" y="29"/>
                    </a:cubicBezTo>
                    <a:cubicBezTo>
                      <a:pt x="0" y="24"/>
                      <a:pt x="0" y="20"/>
                      <a:pt x="0" y="17"/>
                    </a:cubicBezTo>
                    <a:cubicBezTo>
                      <a:pt x="6" y="12"/>
                      <a:pt x="11" y="7"/>
                      <a:pt x="19" y="0"/>
                    </a:cubicBezTo>
                    <a:cubicBezTo>
                      <a:pt x="18" y="6"/>
                      <a:pt x="23" y="10"/>
                      <a:pt x="19"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9" name="Freeform 351">
                <a:extLst>
                  <a:ext uri="{FF2B5EF4-FFF2-40B4-BE49-F238E27FC236}">
                    <a16:creationId xmlns:a16="http://schemas.microsoft.com/office/drawing/2014/main" id="{4212C632-3E22-EC7D-A05B-3D43FCE3127B}"/>
                  </a:ext>
                </a:extLst>
              </p:cNvPr>
              <p:cNvSpPr/>
              <p:nvPr/>
            </p:nvSpPr>
            <p:spPr bwMode="auto">
              <a:xfrm>
                <a:off x="5214" y="1855"/>
                <a:ext cx="63" cy="12"/>
              </a:xfrm>
              <a:custGeom>
                <a:avLst/>
                <a:gdLst>
                  <a:gd name="T0" fmla="*/ 0 w 56"/>
                  <a:gd name="T1" fmla="*/ 11 h 11"/>
                  <a:gd name="T2" fmla="*/ 56 w 56"/>
                  <a:gd name="T3" fmla="*/ 11 h 11"/>
                  <a:gd name="T4" fmla="*/ 6 w 56"/>
                  <a:gd name="T5" fmla="*/ 11 h 11"/>
                  <a:gd name="T6" fmla="*/ 0 w 56"/>
                  <a:gd name="T7" fmla="*/ 11 h 11"/>
                </a:gdLst>
                <a:ahLst/>
                <a:cxnLst>
                  <a:cxn ang="0">
                    <a:pos x="T0" y="T1"/>
                  </a:cxn>
                  <a:cxn ang="0">
                    <a:pos x="T2" y="T3"/>
                  </a:cxn>
                  <a:cxn ang="0">
                    <a:pos x="T4" y="T5"/>
                  </a:cxn>
                  <a:cxn ang="0">
                    <a:pos x="T6" y="T7"/>
                  </a:cxn>
                </a:cxnLst>
                <a:rect l="0" t="0" r="r" b="b"/>
                <a:pathLst>
                  <a:path w="56" h="11">
                    <a:moveTo>
                      <a:pt x="0" y="11"/>
                    </a:moveTo>
                    <a:cubicBezTo>
                      <a:pt x="18" y="6"/>
                      <a:pt x="35" y="0"/>
                      <a:pt x="56" y="11"/>
                    </a:cubicBezTo>
                    <a:cubicBezTo>
                      <a:pt x="38" y="11"/>
                      <a:pt x="22" y="11"/>
                      <a:pt x="6" y="11"/>
                    </a:cubicBezTo>
                    <a:cubicBezTo>
                      <a:pt x="4" y="11"/>
                      <a:pt x="2" y="11"/>
                      <a:pt x="0"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0" name="Freeform 352">
                <a:extLst>
                  <a:ext uri="{FF2B5EF4-FFF2-40B4-BE49-F238E27FC236}">
                    <a16:creationId xmlns:a16="http://schemas.microsoft.com/office/drawing/2014/main" id="{87A64ED7-9B1B-CD81-8BF5-019E4C489879}"/>
                  </a:ext>
                </a:extLst>
              </p:cNvPr>
              <p:cNvSpPr/>
              <p:nvPr/>
            </p:nvSpPr>
            <p:spPr bwMode="auto">
              <a:xfrm>
                <a:off x="5143" y="1920"/>
                <a:ext cx="25" cy="19"/>
              </a:xfrm>
              <a:custGeom>
                <a:avLst/>
                <a:gdLst>
                  <a:gd name="T0" fmla="*/ 6 w 22"/>
                  <a:gd name="T1" fmla="*/ 17 h 17"/>
                  <a:gd name="T2" fmla="*/ 0 w 22"/>
                  <a:gd name="T3" fmla="*/ 0 h 17"/>
                  <a:gd name="T4" fmla="*/ 22 w 22"/>
                  <a:gd name="T5" fmla="*/ 6 h 17"/>
                  <a:gd name="T6" fmla="*/ 6 w 22"/>
                  <a:gd name="T7" fmla="*/ 17 h 17"/>
                </a:gdLst>
                <a:ahLst/>
                <a:cxnLst>
                  <a:cxn ang="0">
                    <a:pos x="T0" y="T1"/>
                  </a:cxn>
                  <a:cxn ang="0">
                    <a:pos x="T2" y="T3"/>
                  </a:cxn>
                  <a:cxn ang="0">
                    <a:pos x="T4" y="T5"/>
                  </a:cxn>
                  <a:cxn ang="0">
                    <a:pos x="T6" y="T7"/>
                  </a:cxn>
                </a:cxnLst>
                <a:rect l="0" t="0" r="r" b="b"/>
                <a:pathLst>
                  <a:path w="22" h="17">
                    <a:moveTo>
                      <a:pt x="6" y="17"/>
                    </a:moveTo>
                    <a:cubicBezTo>
                      <a:pt x="4" y="11"/>
                      <a:pt x="2" y="5"/>
                      <a:pt x="0" y="0"/>
                    </a:cubicBezTo>
                    <a:cubicBezTo>
                      <a:pt x="8" y="0"/>
                      <a:pt x="14" y="3"/>
                      <a:pt x="22" y="6"/>
                    </a:cubicBezTo>
                    <a:cubicBezTo>
                      <a:pt x="18" y="13"/>
                      <a:pt x="11" y="14"/>
                      <a:pt x="6"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1" name="Freeform 353">
                <a:extLst>
                  <a:ext uri="{FF2B5EF4-FFF2-40B4-BE49-F238E27FC236}">
                    <a16:creationId xmlns:a16="http://schemas.microsoft.com/office/drawing/2014/main" id="{4AA15720-F11F-0E01-3F5A-876D108EBC8F}"/>
                  </a:ext>
                </a:extLst>
              </p:cNvPr>
              <p:cNvSpPr/>
              <p:nvPr/>
            </p:nvSpPr>
            <p:spPr bwMode="auto">
              <a:xfrm>
                <a:off x="4912" y="2098"/>
                <a:ext cx="5" cy="11"/>
              </a:xfrm>
              <a:custGeom>
                <a:avLst/>
                <a:gdLst>
                  <a:gd name="T0" fmla="*/ 0 w 5"/>
                  <a:gd name="T1" fmla="*/ 10 h 10"/>
                  <a:gd name="T2" fmla="*/ 0 w 5"/>
                  <a:gd name="T3" fmla="*/ 0 h 10"/>
                  <a:gd name="T4" fmla="*/ 4 w 5"/>
                  <a:gd name="T5" fmla="*/ 8 h 10"/>
                  <a:gd name="T6" fmla="*/ 0 w 5"/>
                  <a:gd name="T7" fmla="*/ 10 h 10"/>
                </a:gdLst>
                <a:ahLst/>
                <a:cxnLst>
                  <a:cxn ang="0">
                    <a:pos x="T0" y="T1"/>
                  </a:cxn>
                  <a:cxn ang="0">
                    <a:pos x="T2" y="T3"/>
                  </a:cxn>
                  <a:cxn ang="0">
                    <a:pos x="T4" y="T5"/>
                  </a:cxn>
                  <a:cxn ang="0">
                    <a:pos x="T6" y="T7"/>
                  </a:cxn>
                </a:cxnLst>
                <a:rect l="0" t="0" r="r" b="b"/>
                <a:pathLst>
                  <a:path w="5" h="10">
                    <a:moveTo>
                      <a:pt x="0" y="10"/>
                    </a:moveTo>
                    <a:cubicBezTo>
                      <a:pt x="0" y="7"/>
                      <a:pt x="0" y="3"/>
                      <a:pt x="0" y="0"/>
                    </a:cubicBezTo>
                    <a:cubicBezTo>
                      <a:pt x="5" y="0"/>
                      <a:pt x="5" y="4"/>
                      <a:pt x="4" y="8"/>
                    </a:cubicBezTo>
                    <a:cubicBezTo>
                      <a:pt x="3" y="9"/>
                      <a:pt x="1" y="10"/>
                      <a:pt x="0"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2" name="Freeform 354">
                <a:extLst>
                  <a:ext uri="{FF2B5EF4-FFF2-40B4-BE49-F238E27FC236}">
                    <a16:creationId xmlns:a16="http://schemas.microsoft.com/office/drawing/2014/main" id="{043E6DE6-9A05-5ADC-54C1-9C7E14C0B615}"/>
                  </a:ext>
                </a:extLst>
              </p:cNvPr>
              <p:cNvSpPr/>
              <p:nvPr/>
            </p:nvSpPr>
            <p:spPr bwMode="auto">
              <a:xfrm>
                <a:off x="4980" y="2125"/>
                <a:ext cx="5" cy="4"/>
              </a:xfrm>
              <a:custGeom>
                <a:avLst/>
                <a:gdLst>
                  <a:gd name="T0" fmla="*/ 5 w 5"/>
                  <a:gd name="T1" fmla="*/ 0 h 4"/>
                  <a:gd name="T2" fmla="*/ 2 w 5"/>
                  <a:gd name="T3" fmla="*/ 4 h 4"/>
                  <a:gd name="T4" fmla="*/ 2 w 5"/>
                  <a:gd name="T5" fmla="*/ 0 h 4"/>
                  <a:gd name="T6" fmla="*/ 5 w 5"/>
                  <a:gd name="T7" fmla="*/ 0 h 4"/>
                </a:gdLst>
                <a:ahLst/>
                <a:cxnLst>
                  <a:cxn ang="0">
                    <a:pos x="T0" y="T1"/>
                  </a:cxn>
                  <a:cxn ang="0">
                    <a:pos x="T2" y="T3"/>
                  </a:cxn>
                  <a:cxn ang="0">
                    <a:pos x="T4" y="T5"/>
                  </a:cxn>
                  <a:cxn ang="0">
                    <a:pos x="T6" y="T7"/>
                  </a:cxn>
                </a:cxnLst>
                <a:rect l="0" t="0" r="r" b="b"/>
                <a:pathLst>
                  <a:path w="5" h="4">
                    <a:moveTo>
                      <a:pt x="5" y="0"/>
                    </a:moveTo>
                    <a:cubicBezTo>
                      <a:pt x="5" y="2"/>
                      <a:pt x="4" y="4"/>
                      <a:pt x="2" y="4"/>
                    </a:cubicBezTo>
                    <a:cubicBezTo>
                      <a:pt x="0" y="3"/>
                      <a:pt x="1" y="1"/>
                      <a:pt x="2" y="0"/>
                    </a:cubicBezTo>
                    <a:cubicBezTo>
                      <a:pt x="3" y="0"/>
                      <a:pt x="4" y="0"/>
                      <a:pt x="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3" name="Freeform 355">
                <a:extLst>
                  <a:ext uri="{FF2B5EF4-FFF2-40B4-BE49-F238E27FC236}">
                    <a16:creationId xmlns:a16="http://schemas.microsoft.com/office/drawing/2014/main" id="{3CB19800-38A2-AD48-F1B8-D326F32F5EC4}"/>
                  </a:ext>
                </a:extLst>
              </p:cNvPr>
              <p:cNvSpPr/>
              <p:nvPr/>
            </p:nvSpPr>
            <p:spPr bwMode="auto">
              <a:xfrm>
                <a:off x="5189" y="1830"/>
                <a:ext cx="2" cy="5"/>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2" y="0"/>
                      <a:pt x="2" y="2"/>
                      <a:pt x="2" y="4"/>
                    </a:cubicBezTo>
                    <a:cubicBezTo>
                      <a:pt x="1" y="2"/>
                      <a:pt x="0" y="1"/>
                      <a:pt x="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4" name="Freeform 356">
                <a:extLst>
                  <a:ext uri="{FF2B5EF4-FFF2-40B4-BE49-F238E27FC236}">
                    <a16:creationId xmlns:a16="http://schemas.microsoft.com/office/drawing/2014/main" id="{AAAA9832-2C42-6462-B042-3B6E987454E5}"/>
                  </a:ext>
                </a:extLst>
              </p:cNvPr>
              <p:cNvSpPr/>
              <p:nvPr/>
            </p:nvSpPr>
            <p:spPr bwMode="auto">
              <a:xfrm>
                <a:off x="5171" y="2459"/>
                <a:ext cx="60" cy="50"/>
              </a:xfrm>
              <a:custGeom>
                <a:avLst/>
                <a:gdLst>
                  <a:gd name="T0" fmla="*/ 40 w 53"/>
                  <a:gd name="T1" fmla="*/ 44 h 44"/>
                  <a:gd name="T2" fmla="*/ 33 w 53"/>
                  <a:gd name="T3" fmla="*/ 41 h 44"/>
                  <a:gd name="T4" fmla="*/ 28 w 53"/>
                  <a:gd name="T5" fmla="*/ 33 h 44"/>
                  <a:gd name="T6" fmla="*/ 21 w 53"/>
                  <a:gd name="T7" fmla="*/ 24 h 44"/>
                  <a:gd name="T8" fmla="*/ 6 w 53"/>
                  <a:gd name="T9" fmla="*/ 5 h 44"/>
                  <a:gd name="T10" fmla="*/ 8 w 53"/>
                  <a:gd name="T11" fmla="*/ 0 h 44"/>
                  <a:gd name="T12" fmla="*/ 26 w 53"/>
                  <a:gd name="T13" fmla="*/ 0 h 44"/>
                  <a:gd name="T14" fmla="*/ 27 w 53"/>
                  <a:gd name="T15" fmla="*/ 3 h 44"/>
                  <a:gd name="T16" fmla="*/ 22 w 53"/>
                  <a:gd name="T17" fmla="*/ 16 h 44"/>
                  <a:gd name="T18" fmla="*/ 36 w 53"/>
                  <a:gd name="T19" fmla="*/ 17 h 44"/>
                  <a:gd name="T20" fmla="*/ 50 w 53"/>
                  <a:gd name="T21" fmla="*/ 13 h 44"/>
                  <a:gd name="T22" fmla="*/ 40 w 53"/>
                  <a:gd name="T23"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44">
                    <a:moveTo>
                      <a:pt x="40" y="44"/>
                    </a:moveTo>
                    <a:cubicBezTo>
                      <a:pt x="38" y="43"/>
                      <a:pt x="36" y="41"/>
                      <a:pt x="33" y="41"/>
                    </a:cubicBezTo>
                    <a:cubicBezTo>
                      <a:pt x="26" y="42"/>
                      <a:pt x="25" y="39"/>
                      <a:pt x="28" y="33"/>
                    </a:cubicBezTo>
                    <a:cubicBezTo>
                      <a:pt x="32" y="25"/>
                      <a:pt x="31" y="22"/>
                      <a:pt x="21" y="24"/>
                    </a:cubicBezTo>
                    <a:cubicBezTo>
                      <a:pt x="3" y="27"/>
                      <a:pt x="0" y="23"/>
                      <a:pt x="6" y="5"/>
                    </a:cubicBezTo>
                    <a:cubicBezTo>
                      <a:pt x="6" y="3"/>
                      <a:pt x="7" y="2"/>
                      <a:pt x="8" y="0"/>
                    </a:cubicBezTo>
                    <a:cubicBezTo>
                      <a:pt x="14" y="0"/>
                      <a:pt x="20" y="0"/>
                      <a:pt x="26" y="0"/>
                    </a:cubicBezTo>
                    <a:cubicBezTo>
                      <a:pt x="26" y="2"/>
                      <a:pt x="27" y="3"/>
                      <a:pt x="27" y="3"/>
                    </a:cubicBezTo>
                    <a:cubicBezTo>
                      <a:pt x="25" y="7"/>
                      <a:pt x="19" y="11"/>
                      <a:pt x="22" y="16"/>
                    </a:cubicBezTo>
                    <a:cubicBezTo>
                      <a:pt x="25" y="19"/>
                      <a:pt x="31" y="17"/>
                      <a:pt x="36" y="17"/>
                    </a:cubicBezTo>
                    <a:cubicBezTo>
                      <a:pt x="41" y="16"/>
                      <a:pt x="45" y="14"/>
                      <a:pt x="50" y="13"/>
                    </a:cubicBezTo>
                    <a:cubicBezTo>
                      <a:pt x="53" y="25"/>
                      <a:pt x="40" y="32"/>
                      <a:pt x="40" y="4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5" name="Freeform 357">
                <a:extLst>
                  <a:ext uri="{FF2B5EF4-FFF2-40B4-BE49-F238E27FC236}">
                    <a16:creationId xmlns:a16="http://schemas.microsoft.com/office/drawing/2014/main" id="{53B7EFB8-94E0-F44F-A493-A566E0C30A55}"/>
                  </a:ext>
                </a:extLst>
              </p:cNvPr>
              <p:cNvSpPr/>
              <p:nvPr/>
            </p:nvSpPr>
            <p:spPr bwMode="auto">
              <a:xfrm>
                <a:off x="4900" y="2244"/>
                <a:ext cx="84" cy="19"/>
              </a:xfrm>
              <a:custGeom>
                <a:avLst/>
                <a:gdLst>
                  <a:gd name="T0" fmla="*/ 21 w 74"/>
                  <a:gd name="T1" fmla="*/ 8 h 17"/>
                  <a:gd name="T2" fmla="*/ 0 w 74"/>
                  <a:gd name="T3" fmla="*/ 0 h 17"/>
                  <a:gd name="T4" fmla="*/ 74 w 74"/>
                  <a:gd name="T5" fmla="*/ 3 h 17"/>
                  <a:gd name="T6" fmla="*/ 7 w 74"/>
                  <a:gd name="T7" fmla="*/ 16 h 17"/>
                  <a:gd name="T8" fmla="*/ 21 w 74"/>
                  <a:gd name="T9" fmla="*/ 8 h 17"/>
                </a:gdLst>
                <a:ahLst/>
                <a:cxnLst>
                  <a:cxn ang="0">
                    <a:pos x="T0" y="T1"/>
                  </a:cxn>
                  <a:cxn ang="0">
                    <a:pos x="T2" y="T3"/>
                  </a:cxn>
                  <a:cxn ang="0">
                    <a:pos x="T4" y="T5"/>
                  </a:cxn>
                  <a:cxn ang="0">
                    <a:pos x="T6" y="T7"/>
                  </a:cxn>
                  <a:cxn ang="0">
                    <a:pos x="T8" y="T9"/>
                  </a:cxn>
                </a:cxnLst>
                <a:rect l="0" t="0" r="r" b="b"/>
                <a:pathLst>
                  <a:path w="74" h="17">
                    <a:moveTo>
                      <a:pt x="21" y="8"/>
                    </a:moveTo>
                    <a:cubicBezTo>
                      <a:pt x="14" y="5"/>
                      <a:pt x="5" y="7"/>
                      <a:pt x="0" y="0"/>
                    </a:cubicBezTo>
                    <a:cubicBezTo>
                      <a:pt x="24" y="4"/>
                      <a:pt x="49" y="12"/>
                      <a:pt x="74" y="3"/>
                    </a:cubicBezTo>
                    <a:cubicBezTo>
                      <a:pt x="53" y="11"/>
                      <a:pt x="31" y="17"/>
                      <a:pt x="7" y="16"/>
                    </a:cubicBezTo>
                    <a:cubicBezTo>
                      <a:pt x="11" y="9"/>
                      <a:pt x="17" y="13"/>
                      <a:pt x="21"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6" name="Freeform 358">
                <a:extLst>
                  <a:ext uri="{FF2B5EF4-FFF2-40B4-BE49-F238E27FC236}">
                    <a16:creationId xmlns:a16="http://schemas.microsoft.com/office/drawing/2014/main" id="{FBD84A71-D08F-843D-477E-BE7D343AC1EC}"/>
                  </a:ext>
                </a:extLst>
              </p:cNvPr>
              <p:cNvSpPr/>
              <p:nvPr/>
            </p:nvSpPr>
            <p:spPr bwMode="auto">
              <a:xfrm>
                <a:off x="5211" y="2361"/>
                <a:ext cx="49" cy="39"/>
              </a:xfrm>
              <a:custGeom>
                <a:avLst/>
                <a:gdLst>
                  <a:gd name="T0" fmla="*/ 42 w 43"/>
                  <a:gd name="T1" fmla="*/ 32 h 35"/>
                  <a:gd name="T2" fmla="*/ 28 w 43"/>
                  <a:gd name="T3" fmla="*/ 34 h 35"/>
                  <a:gd name="T4" fmla="*/ 18 w 43"/>
                  <a:gd name="T5" fmla="*/ 23 h 35"/>
                  <a:gd name="T6" fmla="*/ 18 w 43"/>
                  <a:gd name="T7" fmla="*/ 19 h 35"/>
                  <a:gd name="T8" fmla="*/ 2 w 43"/>
                  <a:gd name="T9" fmla="*/ 5 h 35"/>
                  <a:gd name="T10" fmla="*/ 0 w 43"/>
                  <a:gd name="T11" fmla="*/ 3 h 35"/>
                  <a:gd name="T12" fmla="*/ 9 w 43"/>
                  <a:gd name="T13" fmla="*/ 0 h 35"/>
                  <a:gd name="T14" fmla="*/ 20 w 43"/>
                  <a:gd name="T15" fmla="*/ 7 h 35"/>
                  <a:gd name="T16" fmla="*/ 26 w 43"/>
                  <a:gd name="T17" fmla="*/ 16 h 35"/>
                  <a:gd name="T18" fmla="*/ 34 w 43"/>
                  <a:gd name="T19" fmla="*/ 25 h 35"/>
                  <a:gd name="T20" fmla="*/ 42 w 43"/>
                  <a:gd name="T21" fmla="*/ 3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35">
                    <a:moveTo>
                      <a:pt x="42" y="32"/>
                    </a:moveTo>
                    <a:cubicBezTo>
                      <a:pt x="37" y="33"/>
                      <a:pt x="33" y="33"/>
                      <a:pt x="28" y="34"/>
                    </a:cubicBezTo>
                    <a:cubicBezTo>
                      <a:pt x="20" y="35"/>
                      <a:pt x="13" y="35"/>
                      <a:pt x="18" y="23"/>
                    </a:cubicBezTo>
                    <a:cubicBezTo>
                      <a:pt x="18" y="22"/>
                      <a:pt x="18" y="20"/>
                      <a:pt x="18" y="19"/>
                    </a:cubicBezTo>
                    <a:cubicBezTo>
                      <a:pt x="9" y="19"/>
                      <a:pt x="11" y="5"/>
                      <a:pt x="2" y="5"/>
                    </a:cubicBezTo>
                    <a:cubicBezTo>
                      <a:pt x="1" y="4"/>
                      <a:pt x="0" y="4"/>
                      <a:pt x="0" y="3"/>
                    </a:cubicBezTo>
                    <a:cubicBezTo>
                      <a:pt x="3" y="2"/>
                      <a:pt x="6" y="1"/>
                      <a:pt x="9" y="0"/>
                    </a:cubicBezTo>
                    <a:cubicBezTo>
                      <a:pt x="10" y="6"/>
                      <a:pt x="15" y="7"/>
                      <a:pt x="20" y="7"/>
                    </a:cubicBezTo>
                    <a:cubicBezTo>
                      <a:pt x="26" y="7"/>
                      <a:pt x="30" y="9"/>
                      <a:pt x="26" y="16"/>
                    </a:cubicBezTo>
                    <a:cubicBezTo>
                      <a:pt x="23" y="24"/>
                      <a:pt x="23" y="29"/>
                      <a:pt x="34" y="25"/>
                    </a:cubicBezTo>
                    <a:cubicBezTo>
                      <a:pt x="40" y="23"/>
                      <a:pt x="43" y="25"/>
                      <a:pt x="42" y="3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7" name="Freeform 359">
                <a:extLst>
                  <a:ext uri="{FF2B5EF4-FFF2-40B4-BE49-F238E27FC236}">
                    <a16:creationId xmlns:a16="http://schemas.microsoft.com/office/drawing/2014/main" id="{325D4E25-133C-E168-154A-317B29AA971F}"/>
                  </a:ext>
                </a:extLst>
              </p:cNvPr>
              <p:cNvSpPr/>
              <p:nvPr/>
            </p:nvSpPr>
            <p:spPr bwMode="auto">
              <a:xfrm>
                <a:off x="4796" y="2120"/>
                <a:ext cx="78" cy="14"/>
              </a:xfrm>
              <a:custGeom>
                <a:avLst/>
                <a:gdLst>
                  <a:gd name="T0" fmla="*/ 27 w 69"/>
                  <a:gd name="T1" fmla="*/ 11 h 12"/>
                  <a:gd name="T2" fmla="*/ 32 w 69"/>
                  <a:gd name="T3" fmla="*/ 8 h 12"/>
                  <a:gd name="T4" fmla="*/ 6 w 69"/>
                  <a:gd name="T5" fmla="*/ 9 h 12"/>
                  <a:gd name="T6" fmla="*/ 0 w 69"/>
                  <a:gd name="T7" fmla="*/ 5 h 12"/>
                  <a:gd name="T8" fmla="*/ 6 w 69"/>
                  <a:gd name="T9" fmla="*/ 0 h 12"/>
                  <a:gd name="T10" fmla="*/ 62 w 69"/>
                  <a:gd name="T11" fmla="*/ 4 h 12"/>
                  <a:gd name="T12" fmla="*/ 69 w 69"/>
                  <a:gd name="T13" fmla="*/ 9 h 12"/>
                  <a:gd name="T14" fmla="*/ 27 w 69"/>
                  <a:gd name="T15" fmla="*/ 12 h 12"/>
                  <a:gd name="T16" fmla="*/ 27 w 69"/>
                  <a:gd name="T1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12">
                    <a:moveTo>
                      <a:pt x="27" y="11"/>
                    </a:moveTo>
                    <a:cubicBezTo>
                      <a:pt x="28" y="10"/>
                      <a:pt x="30" y="9"/>
                      <a:pt x="32" y="8"/>
                    </a:cubicBezTo>
                    <a:cubicBezTo>
                      <a:pt x="23" y="4"/>
                      <a:pt x="15" y="9"/>
                      <a:pt x="6" y="9"/>
                    </a:cubicBezTo>
                    <a:cubicBezTo>
                      <a:pt x="3" y="9"/>
                      <a:pt x="0" y="11"/>
                      <a:pt x="0" y="5"/>
                    </a:cubicBezTo>
                    <a:cubicBezTo>
                      <a:pt x="0" y="2"/>
                      <a:pt x="1" y="0"/>
                      <a:pt x="6" y="0"/>
                    </a:cubicBezTo>
                    <a:cubicBezTo>
                      <a:pt x="25" y="2"/>
                      <a:pt x="44" y="3"/>
                      <a:pt x="62" y="4"/>
                    </a:cubicBezTo>
                    <a:cubicBezTo>
                      <a:pt x="65" y="4"/>
                      <a:pt x="67" y="4"/>
                      <a:pt x="69" y="9"/>
                    </a:cubicBezTo>
                    <a:cubicBezTo>
                      <a:pt x="54" y="4"/>
                      <a:pt x="41" y="11"/>
                      <a:pt x="27" y="12"/>
                    </a:cubicBezTo>
                    <a:lnTo>
                      <a:pt x="27" y="1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8" name="Freeform 360">
                <a:extLst>
                  <a:ext uri="{FF2B5EF4-FFF2-40B4-BE49-F238E27FC236}">
                    <a16:creationId xmlns:a16="http://schemas.microsoft.com/office/drawing/2014/main" id="{1217205D-3C90-744E-F3BB-E122F8B05CEB}"/>
                  </a:ext>
                </a:extLst>
              </p:cNvPr>
              <p:cNvSpPr/>
              <p:nvPr/>
            </p:nvSpPr>
            <p:spPr bwMode="auto">
              <a:xfrm>
                <a:off x="5262" y="2415"/>
                <a:ext cx="52" cy="29"/>
              </a:xfrm>
              <a:custGeom>
                <a:avLst/>
                <a:gdLst>
                  <a:gd name="T0" fmla="*/ 0 w 45"/>
                  <a:gd name="T1" fmla="*/ 12 h 26"/>
                  <a:gd name="T2" fmla="*/ 2 w 45"/>
                  <a:gd name="T3" fmla="*/ 3 h 26"/>
                  <a:gd name="T4" fmla="*/ 24 w 45"/>
                  <a:gd name="T5" fmla="*/ 10 h 26"/>
                  <a:gd name="T6" fmla="*/ 34 w 45"/>
                  <a:gd name="T7" fmla="*/ 7 h 26"/>
                  <a:gd name="T8" fmla="*/ 43 w 45"/>
                  <a:gd name="T9" fmla="*/ 3 h 26"/>
                  <a:gd name="T10" fmla="*/ 43 w 45"/>
                  <a:gd name="T11" fmla="*/ 13 h 26"/>
                  <a:gd name="T12" fmla="*/ 41 w 45"/>
                  <a:gd name="T13" fmla="*/ 20 h 26"/>
                  <a:gd name="T14" fmla="*/ 30 w 45"/>
                  <a:gd name="T15" fmla="*/ 23 h 26"/>
                  <a:gd name="T16" fmla="*/ 24 w 45"/>
                  <a:gd name="T17" fmla="*/ 20 h 26"/>
                  <a:gd name="T18" fmla="*/ 14 w 45"/>
                  <a:gd name="T19" fmla="*/ 8 h 26"/>
                  <a:gd name="T20" fmla="*/ 2 w 45"/>
                  <a:gd name="T21" fmla="*/ 14 h 26"/>
                  <a:gd name="T22" fmla="*/ 0 w 45"/>
                  <a:gd name="T23"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5" h="26">
                    <a:moveTo>
                      <a:pt x="0" y="12"/>
                    </a:moveTo>
                    <a:cubicBezTo>
                      <a:pt x="1" y="9"/>
                      <a:pt x="1" y="6"/>
                      <a:pt x="2" y="3"/>
                    </a:cubicBezTo>
                    <a:cubicBezTo>
                      <a:pt x="9" y="7"/>
                      <a:pt x="18" y="1"/>
                      <a:pt x="24" y="10"/>
                    </a:cubicBezTo>
                    <a:cubicBezTo>
                      <a:pt x="26" y="12"/>
                      <a:pt x="31" y="9"/>
                      <a:pt x="34" y="7"/>
                    </a:cubicBezTo>
                    <a:cubicBezTo>
                      <a:pt x="36" y="4"/>
                      <a:pt x="39" y="0"/>
                      <a:pt x="43" y="3"/>
                    </a:cubicBezTo>
                    <a:cubicBezTo>
                      <a:pt x="45" y="5"/>
                      <a:pt x="44" y="10"/>
                      <a:pt x="43" y="13"/>
                    </a:cubicBezTo>
                    <a:cubicBezTo>
                      <a:pt x="42" y="16"/>
                      <a:pt x="42" y="18"/>
                      <a:pt x="41" y="20"/>
                    </a:cubicBezTo>
                    <a:cubicBezTo>
                      <a:pt x="37" y="20"/>
                      <a:pt x="33" y="21"/>
                      <a:pt x="30" y="23"/>
                    </a:cubicBezTo>
                    <a:cubicBezTo>
                      <a:pt x="25" y="26"/>
                      <a:pt x="23" y="24"/>
                      <a:pt x="24" y="20"/>
                    </a:cubicBezTo>
                    <a:cubicBezTo>
                      <a:pt x="25" y="12"/>
                      <a:pt x="14" y="15"/>
                      <a:pt x="14" y="8"/>
                    </a:cubicBezTo>
                    <a:cubicBezTo>
                      <a:pt x="10" y="9"/>
                      <a:pt x="4" y="9"/>
                      <a:pt x="2" y="14"/>
                    </a:cubicBezTo>
                    <a:cubicBezTo>
                      <a:pt x="2" y="14"/>
                      <a:pt x="1" y="13"/>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9" name="Freeform 361">
                <a:extLst>
                  <a:ext uri="{FF2B5EF4-FFF2-40B4-BE49-F238E27FC236}">
                    <a16:creationId xmlns:a16="http://schemas.microsoft.com/office/drawing/2014/main" id="{BBA19825-BC9E-6FC8-B2F2-EA6CEC2BE734}"/>
                  </a:ext>
                </a:extLst>
              </p:cNvPr>
              <p:cNvSpPr/>
              <p:nvPr/>
            </p:nvSpPr>
            <p:spPr bwMode="auto">
              <a:xfrm>
                <a:off x="5194" y="2324"/>
                <a:ext cx="46" cy="23"/>
              </a:xfrm>
              <a:custGeom>
                <a:avLst/>
                <a:gdLst>
                  <a:gd name="T0" fmla="*/ 6 w 40"/>
                  <a:gd name="T1" fmla="*/ 1 h 20"/>
                  <a:gd name="T2" fmla="*/ 13 w 40"/>
                  <a:gd name="T3" fmla="*/ 0 h 20"/>
                  <a:gd name="T4" fmla="*/ 39 w 40"/>
                  <a:gd name="T5" fmla="*/ 15 h 20"/>
                  <a:gd name="T6" fmla="*/ 33 w 40"/>
                  <a:gd name="T7" fmla="*/ 20 h 20"/>
                  <a:gd name="T8" fmla="*/ 7 w 40"/>
                  <a:gd name="T9" fmla="*/ 18 h 20"/>
                  <a:gd name="T10" fmla="*/ 6 w 40"/>
                  <a:gd name="T11" fmla="*/ 1 h 20"/>
                </a:gdLst>
                <a:ahLst/>
                <a:cxnLst>
                  <a:cxn ang="0">
                    <a:pos x="T0" y="T1"/>
                  </a:cxn>
                  <a:cxn ang="0">
                    <a:pos x="T2" y="T3"/>
                  </a:cxn>
                  <a:cxn ang="0">
                    <a:pos x="T4" y="T5"/>
                  </a:cxn>
                  <a:cxn ang="0">
                    <a:pos x="T6" y="T7"/>
                  </a:cxn>
                  <a:cxn ang="0">
                    <a:pos x="T8" y="T9"/>
                  </a:cxn>
                  <a:cxn ang="0">
                    <a:pos x="T10" y="T11"/>
                  </a:cxn>
                </a:cxnLst>
                <a:rect l="0" t="0" r="r" b="b"/>
                <a:pathLst>
                  <a:path w="40" h="20">
                    <a:moveTo>
                      <a:pt x="6" y="1"/>
                    </a:moveTo>
                    <a:cubicBezTo>
                      <a:pt x="8" y="1"/>
                      <a:pt x="11" y="0"/>
                      <a:pt x="13" y="0"/>
                    </a:cubicBezTo>
                    <a:cubicBezTo>
                      <a:pt x="19" y="9"/>
                      <a:pt x="31" y="8"/>
                      <a:pt x="39" y="15"/>
                    </a:cubicBezTo>
                    <a:cubicBezTo>
                      <a:pt x="40" y="19"/>
                      <a:pt x="34" y="17"/>
                      <a:pt x="33" y="20"/>
                    </a:cubicBezTo>
                    <a:cubicBezTo>
                      <a:pt x="25" y="20"/>
                      <a:pt x="16" y="14"/>
                      <a:pt x="7" y="18"/>
                    </a:cubicBezTo>
                    <a:cubicBezTo>
                      <a:pt x="0" y="13"/>
                      <a:pt x="5" y="7"/>
                      <a:pt x="6"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0" name="Freeform 362">
                <a:extLst>
                  <a:ext uri="{FF2B5EF4-FFF2-40B4-BE49-F238E27FC236}">
                    <a16:creationId xmlns:a16="http://schemas.microsoft.com/office/drawing/2014/main" id="{44B0A610-9F8D-1991-40CF-271AFFDB3A0D}"/>
                  </a:ext>
                </a:extLst>
              </p:cNvPr>
              <p:cNvSpPr/>
              <p:nvPr/>
            </p:nvSpPr>
            <p:spPr bwMode="auto">
              <a:xfrm>
                <a:off x="5198" y="2514"/>
                <a:ext cx="36" cy="26"/>
              </a:xfrm>
              <a:custGeom>
                <a:avLst/>
                <a:gdLst>
                  <a:gd name="T0" fmla="*/ 32 w 32"/>
                  <a:gd name="T1" fmla="*/ 10 h 23"/>
                  <a:gd name="T2" fmla="*/ 28 w 32"/>
                  <a:gd name="T3" fmla="*/ 15 h 23"/>
                  <a:gd name="T4" fmla="*/ 21 w 32"/>
                  <a:gd name="T5" fmla="*/ 22 h 23"/>
                  <a:gd name="T6" fmla="*/ 0 w 32"/>
                  <a:gd name="T7" fmla="*/ 18 h 23"/>
                  <a:gd name="T8" fmla="*/ 21 w 32"/>
                  <a:gd name="T9" fmla="*/ 0 h 23"/>
                  <a:gd name="T10" fmla="*/ 32 w 32"/>
                  <a:gd name="T11" fmla="*/ 10 h 23"/>
                </a:gdLst>
                <a:ahLst/>
                <a:cxnLst>
                  <a:cxn ang="0">
                    <a:pos x="T0" y="T1"/>
                  </a:cxn>
                  <a:cxn ang="0">
                    <a:pos x="T2" y="T3"/>
                  </a:cxn>
                  <a:cxn ang="0">
                    <a:pos x="T4" y="T5"/>
                  </a:cxn>
                  <a:cxn ang="0">
                    <a:pos x="T6" y="T7"/>
                  </a:cxn>
                  <a:cxn ang="0">
                    <a:pos x="T8" y="T9"/>
                  </a:cxn>
                  <a:cxn ang="0">
                    <a:pos x="T10" y="T11"/>
                  </a:cxn>
                </a:cxnLst>
                <a:rect l="0" t="0" r="r" b="b"/>
                <a:pathLst>
                  <a:path w="32" h="23">
                    <a:moveTo>
                      <a:pt x="32" y="10"/>
                    </a:moveTo>
                    <a:cubicBezTo>
                      <a:pt x="29" y="10"/>
                      <a:pt x="28" y="12"/>
                      <a:pt x="28" y="15"/>
                    </a:cubicBezTo>
                    <a:cubicBezTo>
                      <a:pt x="25" y="16"/>
                      <a:pt x="23" y="19"/>
                      <a:pt x="21" y="22"/>
                    </a:cubicBezTo>
                    <a:cubicBezTo>
                      <a:pt x="15" y="22"/>
                      <a:pt x="9" y="23"/>
                      <a:pt x="0" y="18"/>
                    </a:cubicBezTo>
                    <a:cubicBezTo>
                      <a:pt x="7" y="12"/>
                      <a:pt x="14" y="6"/>
                      <a:pt x="21" y="0"/>
                    </a:cubicBezTo>
                    <a:cubicBezTo>
                      <a:pt x="25" y="2"/>
                      <a:pt x="32" y="2"/>
                      <a:pt x="32"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1" name="Freeform 363">
                <a:extLst>
                  <a:ext uri="{FF2B5EF4-FFF2-40B4-BE49-F238E27FC236}">
                    <a16:creationId xmlns:a16="http://schemas.microsoft.com/office/drawing/2014/main" id="{24535099-15FB-BDE0-89D6-B6F23892848F}"/>
                  </a:ext>
                </a:extLst>
              </p:cNvPr>
              <p:cNvSpPr/>
              <p:nvPr/>
            </p:nvSpPr>
            <p:spPr bwMode="auto">
              <a:xfrm>
                <a:off x="4962" y="2141"/>
                <a:ext cx="29" cy="52"/>
              </a:xfrm>
              <a:custGeom>
                <a:avLst/>
                <a:gdLst>
                  <a:gd name="T0" fmla="*/ 0 w 26"/>
                  <a:gd name="T1" fmla="*/ 1 h 46"/>
                  <a:gd name="T2" fmla="*/ 22 w 26"/>
                  <a:gd name="T3" fmla="*/ 21 h 46"/>
                  <a:gd name="T4" fmla="*/ 21 w 26"/>
                  <a:gd name="T5" fmla="*/ 40 h 46"/>
                  <a:gd name="T6" fmla="*/ 14 w 26"/>
                  <a:gd name="T7" fmla="*/ 31 h 46"/>
                  <a:gd name="T8" fmla="*/ 14 w 26"/>
                  <a:gd name="T9" fmla="*/ 24 h 46"/>
                  <a:gd name="T10" fmla="*/ 0 w 26"/>
                  <a:gd name="T11" fmla="*/ 1 h 46"/>
                </a:gdLst>
                <a:ahLst/>
                <a:cxnLst>
                  <a:cxn ang="0">
                    <a:pos x="T0" y="T1"/>
                  </a:cxn>
                  <a:cxn ang="0">
                    <a:pos x="T2" y="T3"/>
                  </a:cxn>
                  <a:cxn ang="0">
                    <a:pos x="T4" y="T5"/>
                  </a:cxn>
                  <a:cxn ang="0">
                    <a:pos x="T6" y="T7"/>
                  </a:cxn>
                  <a:cxn ang="0">
                    <a:pos x="T8" y="T9"/>
                  </a:cxn>
                  <a:cxn ang="0">
                    <a:pos x="T10" y="T11"/>
                  </a:cxn>
                </a:cxnLst>
                <a:rect l="0" t="0" r="r" b="b"/>
                <a:pathLst>
                  <a:path w="26" h="46">
                    <a:moveTo>
                      <a:pt x="0" y="1"/>
                    </a:moveTo>
                    <a:cubicBezTo>
                      <a:pt x="16" y="0"/>
                      <a:pt x="20" y="10"/>
                      <a:pt x="22" y="21"/>
                    </a:cubicBezTo>
                    <a:cubicBezTo>
                      <a:pt x="23" y="28"/>
                      <a:pt x="26" y="37"/>
                      <a:pt x="21" y="40"/>
                    </a:cubicBezTo>
                    <a:cubicBezTo>
                      <a:pt x="12" y="46"/>
                      <a:pt x="15" y="35"/>
                      <a:pt x="14" y="31"/>
                    </a:cubicBezTo>
                    <a:cubicBezTo>
                      <a:pt x="13" y="29"/>
                      <a:pt x="14" y="26"/>
                      <a:pt x="14" y="24"/>
                    </a:cubicBezTo>
                    <a:cubicBezTo>
                      <a:pt x="13" y="15"/>
                      <a:pt x="10" y="7"/>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2" name="Freeform 364">
                <a:extLst>
                  <a:ext uri="{FF2B5EF4-FFF2-40B4-BE49-F238E27FC236}">
                    <a16:creationId xmlns:a16="http://schemas.microsoft.com/office/drawing/2014/main" id="{12B7B468-23ED-38BE-1482-F619ABBB5FAA}"/>
                  </a:ext>
                </a:extLst>
              </p:cNvPr>
              <p:cNvSpPr/>
              <p:nvPr/>
            </p:nvSpPr>
            <p:spPr bwMode="auto">
              <a:xfrm>
                <a:off x="4967" y="2221"/>
                <a:ext cx="55" cy="31"/>
              </a:xfrm>
              <a:custGeom>
                <a:avLst/>
                <a:gdLst>
                  <a:gd name="T0" fmla="*/ 48 w 48"/>
                  <a:gd name="T1" fmla="*/ 0 h 27"/>
                  <a:gd name="T2" fmla="*/ 28 w 48"/>
                  <a:gd name="T3" fmla="*/ 24 h 27"/>
                  <a:gd name="T4" fmla="*/ 22 w 48"/>
                  <a:gd name="T5" fmla="*/ 23 h 27"/>
                  <a:gd name="T6" fmla="*/ 5 w 48"/>
                  <a:gd name="T7" fmla="*/ 14 h 27"/>
                  <a:gd name="T8" fmla="*/ 0 w 48"/>
                  <a:gd name="T9" fmla="*/ 11 h 27"/>
                  <a:gd name="T10" fmla="*/ 25 w 48"/>
                  <a:gd name="T11" fmla="*/ 12 h 27"/>
                  <a:gd name="T12" fmla="*/ 48 w 48"/>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48" h="27">
                    <a:moveTo>
                      <a:pt x="48" y="0"/>
                    </a:moveTo>
                    <a:cubicBezTo>
                      <a:pt x="43" y="11"/>
                      <a:pt x="33" y="16"/>
                      <a:pt x="28" y="24"/>
                    </a:cubicBezTo>
                    <a:cubicBezTo>
                      <a:pt x="26" y="27"/>
                      <a:pt x="23" y="25"/>
                      <a:pt x="22" y="23"/>
                    </a:cubicBezTo>
                    <a:cubicBezTo>
                      <a:pt x="20" y="13"/>
                      <a:pt x="12" y="14"/>
                      <a:pt x="5" y="14"/>
                    </a:cubicBezTo>
                    <a:cubicBezTo>
                      <a:pt x="3" y="14"/>
                      <a:pt x="1" y="14"/>
                      <a:pt x="0" y="11"/>
                    </a:cubicBezTo>
                    <a:cubicBezTo>
                      <a:pt x="9" y="11"/>
                      <a:pt x="17" y="11"/>
                      <a:pt x="25" y="12"/>
                    </a:cubicBezTo>
                    <a:cubicBezTo>
                      <a:pt x="35" y="14"/>
                      <a:pt x="38" y="2"/>
                      <a:pt x="4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3" name="Freeform 365">
                <a:extLst>
                  <a:ext uri="{FF2B5EF4-FFF2-40B4-BE49-F238E27FC236}">
                    <a16:creationId xmlns:a16="http://schemas.microsoft.com/office/drawing/2014/main" id="{3ACFB9ED-D0DF-C985-6F3F-A29DBEDA316A}"/>
                  </a:ext>
                </a:extLst>
              </p:cNvPr>
              <p:cNvSpPr/>
              <p:nvPr/>
            </p:nvSpPr>
            <p:spPr bwMode="auto">
              <a:xfrm>
                <a:off x="5013" y="2154"/>
                <a:ext cx="16" cy="42"/>
              </a:xfrm>
              <a:custGeom>
                <a:avLst/>
                <a:gdLst>
                  <a:gd name="T0" fmla="*/ 8 w 14"/>
                  <a:gd name="T1" fmla="*/ 0 h 37"/>
                  <a:gd name="T2" fmla="*/ 11 w 14"/>
                  <a:gd name="T3" fmla="*/ 37 h 37"/>
                  <a:gd name="T4" fmla="*/ 8 w 14"/>
                  <a:gd name="T5" fmla="*/ 0 h 37"/>
                </a:gdLst>
                <a:ahLst/>
                <a:cxnLst>
                  <a:cxn ang="0">
                    <a:pos x="T0" y="T1"/>
                  </a:cxn>
                  <a:cxn ang="0">
                    <a:pos x="T2" y="T3"/>
                  </a:cxn>
                  <a:cxn ang="0">
                    <a:pos x="T4" y="T5"/>
                  </a:cxn>
                </a:cxnLst>
                <a:rect l="0" t="0" r="r" b="b"/>
                <a:pathLst>
                  <a:path w="14" h="37">
                    <a:moveTo>
                      <a:pt x="8" y="0"/>
                    </a:moveTo>
                    <a:cubicBezTo>
                      <a:pt x="14" y="13"/>
                      <a:pt x="12" y="24"/>
                      <a:pt x="11" y="37"/>
                    </a:cubicBezTo>
                    <a:cubicBezTo>
                      <a:pt x="1" y="25"/>
                      <a:pt x="0" y="19"/>
                      <a:pt x="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4" name="Freeform 366">
                <a:extLst>
                  <a:ext uri="{FF2B5EF4-FFF2-40B4-BE49-F238E27FC236}">
                    <a16:creationId xmlns:a16="http://schemas.microsoft.com/office/drawing/2014/main" id="{A94AA809-7DC6-4B7F-5FC3-EB419A832AFC}"/>
                  </a:ext>
                </a:extLst>
              </p:cNvPr>
              <p:cNvSpPr/>
              <p:nvPr/>
            </p:nvSpPr>
            <p:spPr bwMode="auto">
              <a:xfrm>
                <a:off x="4990" y="2185"/>
                <a:ext cx="27" cy="21"/>
              </a:xfrm>
              <a:custGeom>
                <a:avLst/>
                <a:gdLst>
                  <a:gd name="T0" fmla="*/ 4 w 24"/>
                  <a:gd name="T1" fmla="*/ 0 h 19"/>
                  <a:gd name="T2" fmla="*/ 24 w 24"/>
                  <a:gd name="T3" fmla="*/ 16 h 19"/>
                  <a:gd name="T4" fmla="*/ 4 w 24"/>
                  <a:gd name="T5" fmla="*/ 0 h 19"/>
                </a:gdLst>
                <a:ahLst/>
                <a:cxnLst>
                  <a:cxn ang="0">
                    <a:pos x="T0" y="T1"/>
                  </a:cxn>
                  <a:cxn ang="0">
                    <a:pos x="T2" y="T3"/>
                  </a:cxn>
                  <a:cxn ang="0">
                    <a:pos x="T4" y="T5"/>
                  </a:cxn>
                </a:cxnLst>
                <a:rect l="0" t="0" r="r" b="b"/>
                <a:pathLst>
                  <a:path w="24" h="19">
                    <a:moveTo>
                      <a:pt x="4" y="0"/>
                    </a:moveTo>
                    <a:cubicBezTo>
                      <a:pt x="8" y="8"/>
                      <a:pt x="18" y="9"/>
                      <a:pt x="24" y="16"/>
                    </a:cubicBezTo>
                    <a:cubicBezTo>
                      <a:pt x="15" y="13"/>
                      <a:pt x="0" y="19"/>
                      <a:pt x="4"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5" name="Freeform 367">
                <a:extLst>
                  <a:ext uri="{FF2B5EF4-FFF2-40B4-BE49-F238E27FC236}">
                    <a16:creationId xmlns:a16="http://schemas.microsoft.com/office/drawing/2014/main" id="{AB1023A0-0D9E-3BB7-2779-CF7AFFD2C874}"/>
                  </a:ext>
                </a:extLst>
              </p:cNvPr>
              <p:cNvSpPr/>
              <p:nvPr/>
            </p:nvSpPr>
            <p:spPr bwMode="auto">
              <a:xfrm>
                <a:off x="4953" y="2195"/>
                <a:ext cx="19" cy="22"/>
              </a:xfrm>
              <a:custGeom>
                <a:avLst/>
                <a:gdLst>
                  <a:gd name="T0" fmla="*/ 17 w 17"/>
                  <a:gd name="T1" fmla="*/ 2 h 19"/>
                  <a:gd name="T2" fmla="*/ 0 w 17"/>
                  <a:gd name="T3" fmla="*/ 19 h 19"/>
                  <a:gd name="T4" fmla="*/ 17 w 17"/>
                  <a:gd name="T5" fmla="*/ 2 h 19"/>
                </a:gdLst>
                <a:ahLst/>
                <a:cxnLst>
                  <a:cxn ang="0">
                    <a:pos x="T0" y="T1"/>
                  </a:cxn>
                  <a:cxn ang="0">
                    <a:pos x="T2" y="T3"/>
                  </a:cxn>
                  <a:cxn ang="0">
                    <a:pos x="T4" y="T5"/>
                  </a:cxn>
                </a:cxnLst>
                <a:rect l="0" t="0" r="r" b="b"/>
                <a:pathLst>
                  <a:path w="17" h="19">
                    <a:moveTo>
                      <a:pt x="17" y="2"/>
                    </a:moveTo>
                    <a:cubicBezTo>
                      <a:pt x="11" y="9"/>
                      <a:pt x="4" y="11"/>
                      <a:pt x="0" y="19"/>
                    </a:cubicBezTo>
                    <a:cubicBezTo>
                      <a:pt x="0" y="3"/>
                      <a:pt x="3" y="0"/>
                      <a:pt x="1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6" name="Freeform 368">
                <a:extLst>
                  <a:ext uri="{FF2B5EF4-FFF2-40B4-BE49-F238E27FC236}">
                    <a16:creationId xmlns:a16="http://schemas.microsoft.com/office/drawing/2014/main" id="{6ED613B7-9650-F3A0-7A49-0C8408B9A811}"/>
                  </a:ext>
                </a:extLst>
              </p:cNvPr>
              <p:cNvSpPr/>
              <p:nvPr/>
            </p:nvSpPr>
            <p:spPr bwMode="auto">
              <a:xfrm>
                <a:off x="4912" y="2202"/>
                <a:ext cx="22" cy="11"/>
              </a:xfrm>
              <a:custGeom>
                <a:avLst/>
                <a:gdLst>
                  <a:gd name="T0" fmla="*/ 0 w 20"/>
                  <a:gd name="T1" fmla="*/ 9 h 10"/>
                  <a:gd name="T2" fmla="*/ 20 w 20"/>
                  <a:gd name="T3" fmla="*/ 3 h 10"/>
                  <a:gd name="T4" fmla="*/ 0 w 20"/>
                  <a:gd name="T5" fmla="*/ 10 h 10"/>
                  <a:gd name="T6" fmla="*/ 0 w 20"/>
                  <a:gd name="T7" fmla="*/ 9 h 10"/>
                </a:gdLst>
                <a:ahLst/>
                <a:cxnLst>
                  <a:cxn ang="0">
                    <a:pos x="T0" y="T1"/>
                  </a:cxn>
                  <a:cxn ang="0">
                    <a:pos x="T2" y="T3"/>
                  </a:cxn>
                  <a:cxn ang="0">
                    <a:pos x="T4" y="T5"/>
                  </a:cxn>
                  <a:cxn ang="0">
                    <a:pos x="T6" y="T7"/>
                  </a:cxn>
                </a:cxnLst>
                <a:rect l="0" t="0" r="r" b="b"/>
                <a:pathLst>
                  <a:path w="20" h="10">
                    <a:moveTo>
                      <a:pt x="0" y="9"/>
                    </a:moveTo>
                    <a:cubicBezTo>
                      <a:pt x="5" y="0"/>
                      <a:pt x="5" y="0"/>
                      <a:pt x="20" y="3"/>
                    </a:cubicBezTo>
                    <a:cubicBezTo>
                      <a:pt x="12" y="5"/>
                      <a:pt x="7" y="10"/>
                      <a:pt x="0" y="10"/>
                    </a:cubicBezTo>
                    <a:lnTo>
                      <a:pt x="0" y="9"/>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7" name="Freeform 369">
                <a:extLst>
                  <a:ext uri="{FF2B5EF4-FFF2-40B4-BE49-F238E27FC236}">
                    <a16:creationId xmlns:a16="http://schemas.microsoft.com/office/drawing/2014/main" id="{F8FA99CB-361B-42B4-44F4-72840FD2FB1F}"/>
                  </a:ext>
                </a:extLst>
              </p:cNvPr>
              <p:cNvSpPr/>
              <p:nvPr/>
            </p:nvSpPr>
            <p:spPr bwMode="auto">
              <a:xfrm>
                <a:off x="4872" y="2232"/>
                <a:ext cx="21" cy="11"/>
              </a:xfrm>
              <a:custGeom>
                <a:avLst/>
                <a:gdLst>
                  <a:gd name="T0" fmla="*/ 0 w 19"/>
                  <a:gd name="T1" fmla="*/ 0 h 9"/>
                  <a:gd name="T2" fmla="*/ 19 w 19"/>
                  <a:gd name="T3" fmla="*/ 6 h 9"/>
                  <a:gd name="T4" fmla="*/ 0 w 19"/>
                  <a:gd name="T5" fmla="*/ 0 h 9"/>
                </a:gdLst>
                <a:ahLst/>
                <a:cxnLst>
                  <a:cxn ang="0">
                    <a:pos x="T0" y="T1"/>
                  </a:cxn>
                  <a:cxn ang="0">
                    <a:pos x="T2" y="T3"/>
                  </a:cxn>
                  <a:cxn ang="0">
                    <a:pos x="T4" y="T5"/>
                  </a:cxn>
                </a:cxnLst>
                <a:rect l="0" t="0" r="r" b="b"/>
                <a:pathLst>
                  <a:path w="19" h="9">
                    <a:moveTo>
                      <a:pt x="0" y="0"/>
                    </a:moveTo>
                    <a:cubicBezTo>
                      <a:pt x="6" y="2"/>
                      <a:pt x="12" y="4"/>
                      <a:pt x="19" y="6"/>
                    </a:cubicBezTo>
                    <a:cubicBezTo>
                      <a:pt x="11" y="9"/>
                      <a:pt x="5" y="7"/>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8" name="Freeform 370">
                <a:extLst>
                  <a:ext uri="{FF2B5EF4-FFF2-40B4-BE49-F238E27FC236}">
                    <a16:creationId xmlns:a16="http://schemas.microsoft.com/office/drawing/2014/main" id="{6C3CAE2E-0B0E-F379-9ADD-52B8A13D07FE}"/>
                  </a:ext>
                </a:extLst>
              </p:cNvPr>
              <p:cNvSpPr/>
              <p:nvPr/>
            </p:nvSpPr>
            <p:spPr bwMode="auto">
              <a:xfrm>
                <a:off x="4929" y="2220"/>
                <a:ext cx="10" cy="11"/>
              </a:xfrm>
              <a:custGeom>
                <a:avLst/>
                <a:gdLst>
                  <a:gd name="T0" fmla="*/ 9 w 9"/>
                  <a:gd name="T1" fmla="*/ 0 h 10"/>
                  <a:gd name="T2" fmla="*/ 0 w 9"/>
                  <a:gd name="T3" fmla="*/ 10 h 10"/>
                  <a:gd name="T4" fmla="*/ 9 w 9"/>
                  <a:gd name="T5" fmla="*/ 0 h 10"/>
                </a:gdLst>
                <a:ahLst/>
                <a:cxnLst>
                  <a:cxn ang="0">
                    <a:pos x="T0" y="T1"/>
                  </a:cxn>
                  <a:cxn ang="0">
                    <a:pos x="T2" y="T3"/>
                  </a:cxn>
                  <a:cxn ang="0">
                    <a:pos x="T4" y="T5"/>
                  </a:cxn>
                </a:cxnLst>
                <a:rect l="0" t="0" r="r" b="b"/>
                <a:pathLst>
                  <a:path w="9" h="10">
                    <a:moveTo>
                      <a:pt x="9" y="0"/>
                    </a:moveTo>
                    <a:cubicBezTo>
                      <a:pt x="9" y="5"/>
                      <a:pt x="6" y="9"/>
                      <a:pt x="0" y="10"/>
                    </a:cubicBezTo>
                    <a:cubicBezTo>
                      <a:pt x="1" y="3"/>
                      <a:pt x="5" y="1"/>
                      <a:pt x="9"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9" name="Freeform 371">
                <a:extLst>
                  <a:ext uri="{FF2B5EF4-FFF2-40B4-BE49-F238E27FC236}">
                    <a16:creationId xmlns:a16="http://schemas.microsoft.com/office/drawing/2014/main" id="{4C3F9DEB-C8CC-E554-23D9-913B66DC58C9}"/>
                  </a:ext>
                </a:extLst>
              </p:cNvPr>
              <p:cNvSpPr/>
              <p:nvPr/>
            </p:nvSpPr>
            <p:spPr bwMode="auto">
              <a:xfrm>
                <a:off x="4939" y="2200"/>
                <a:ext cx="9" cy="6"/>
              </a:xfrm>
              <a:custGeom>
                <a:avLst/>
                <a:gdLst>
                  <a:gd name="T0" fmla="*/ 3 w 8"/>
                  <a:gd name="T1" fmla="*/ 6 h 6"/>
                  <a:gd name="T2" fmla="*/ 0 w 8"/>
                  <a:gd name="T3" fmla="*/ 3 h 6"/>
                  <a:gd name="T4" fmla="*/ 4 w 8"/>
                  <a:gd name="T5" fmla="*/ 0 h 6"/>
                  <a:gd name="T6" fmla="*/ 8 w 8"/>
                  <a:gd name="T7" fmla="*/ 3 h 6"/>
                  <a:gd name="T8" fmla="*/ 3 w 8"/>
                  <a:gd name="T9" fmla="*/ 6 h 6"/>
                </a:gdLst>
                <a:ahLst/>
                <a:cxnLst>
                  <a:cxn ang="0">
                    <a:pos x="T0" y="T1"/>
                  </a:cxn>
                  <a:cxn ang="0">
                    <a:pos x="T2" y="T3"/>
                  </a:cxn>
                  <a:cxn ang="0">
                    <a:pos x="T4" y="T5"/>
                  </a:cxn>
                  <a:cxn ang="0">
                    <a:pos x="T6" y="T7"/>
                  </a:cxn>
                  <a:cxn ang="0">
                    <a:pos x="T8" y="T9"/>
                  </a:cxn>
                </a:cxnLst>
                <a:rect l="0" t="0" r="r" b="b"/>
                <a:pathLst>
                  <a:path w="8" h="6">
                    <a:moveTo>
                      <a:pt x="3" y="6"/>
                    </a:moveTo>
                    <a:cubicBezTo>
                      <a:pt x="2" y="6"/>
                      <a:pt x="0" y="5"/>
                      <a:pt x="0" y="3"/>
                    </a:cubicBezTo>
                    <a:cubicBezTo>
                      <a:pt x="0" y="1"/>
                      <a:pt x="2" y="0"/>
                      <a:pt x="4" y="0"/>
                    </a:cubicBezTo>
                    <a:cubicBezTo>
                      <a:pt x="6" y="0"/>
                      <a:pt x="8" y="0"/>
                      <a:pt x="8" y="3"/>
                    </a:cubicBezTo>
                    <a:cubicBezTo>
                      <a:pt x="8" y="5"/>
                      <a:pt x="6" y="6"/>
                      <a:pt x="3"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0" name="Freeform 372">
                <a:extLst>
                  <a:ext uri="{FF2B5EF4-FFF2-40B4-BE49-F238E27FC236}">
                    <a16:creationId xmlns:a16="http://schemas.microsoft.com/office/drawing/2014/main" id="{D388AE96-E1C9-AE95-10CD-3232CAD533AA}"/>
                  </a:ext>
                </a:extLst>
              </p:cNvPr>
              <p:cNvSpPr/>
              <p:nvPr/>
            </p:nvSpPr>
            <p:spPr bwMode="auto">
              <a:xfrm>
                <a:off x="4892" y="2211"/>
                <a:ext cx="20" cy="7"/>
              </a:xfrm>
              <a:custGeom>
                <a:avLst/>
                <a:gdLst>
                  <a:gd name="T0" fmla="*/ 17 w 17"/>
                  <a:gd name="T1" fmla="*/ 2 h 6"/>
                  <a:gd name="T2" fmla="*/ 0 w 17"/>
                  <a:gd name="T3" fmla="*/ 6 h 6"/>
                  <a:gd name="T4" fmla="*/ 17 w 17"/>
                  <a:gd name="T5" fmla="*/ 1 h 6"/>
                  <a:gd name="T6" fmla="*/ 17 w 17"/>
                  <a:gd name="T7" fmla="*/ 2 h 6"/>
                </a:gdLst>
                <a:ahLst/>
                <a:cxnLst>
                  <a:cxn ang="0">
                    <a:pos x="T0" y="T1"/>
                  </a:cxn>
                  <a:cxn ang="0">
                    <a:pos x="T2" y="T3"/>
                  </a:cxn>
                  <a:cxn ang="0">
                    <a:pos x="T4" y="T5"/>
                  </a:cxn>
                  <a:cxn ang="0">
                    <a:pos x="T6" y="T7"/>
                  </a:cxn>
                </a:cxnLst>
                <a:rect l="0" t="0" r="r" b="b"/>
                <a:pathLst>
                  <a:path w="17" h="6">
                    <a:moveTo>
                      <a:pt x="17" y="2"/>
                    </a:moveTo>
                    <a:cubicBezTo>
                      <a:pt x="12" y="5"/>
                      <a:pt x="7" y="6"/>
                      <a:pt x="0" y="6"/>
                    </a:cubicBezTo>
                    <a:cubicBezTo>
                      <a:pt x="6" y="0"/>
                      <a:pt x="12" y="2"/>
                      <a:pt x="17" y="1"/>
                    </a:cubicBezTo>
                    <a:cubicBezTo>
                      <a:pt x="17" y="1"/>
                      <a:pt x="17" y="2"/>
                      <a:pt x="1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1" name="Freeform 373">
                <a:extLst>
                  <a:ext uri="{FF2B5EF4-FFF2-40B4-BE49-F238E27FC236}">
                    <a16:creationId xmlns:a16="http://schemas.microsoft.com/office/drawing/2014/main" id="{5BEDFA47-847E-E177-0DD1-E9A0F99CE78F}"/>
                  </a:ext>
                </a:extLst>
              </p:cNvPr>
              <p:cNvSpPr/>
              <p:nvPr/>
            </p:nvSpPr>
            <p:spPr bwMode="auto">
              <a:xfrm>
                <a:off x="4923" y="2236"/>
                <a:ext cx="3"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0"/>
                      <a:pt x="2" y="0"/>
                      <a:pt x="3" y="1"/>
                    </a:cubicBezTo>
                    <a:cubicBezTo>
                      <a:pt x="3" y="1"/>
                      <a:pt x="3" y="2"/>
                      <a:pt x="2" y="3"/>
                    </a:cubicBezTo>
                    <a:cubicBezTo>
                      <a:pt x="2" y="3"/>
                      <a:pt x="1" y="2"/>
                      <a:pt x="0" y="2"/>
                    </a:cubicBezTo>
                    <a:cubicBezTo>
                      <a:pt x="0" y="1"/>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2" name="Freeform 374">
                <a:extLst>
                  <a:ext uri="{FF2B5EF4-FFF2-40B4-BE49-F238E27FC236}">
                    <a16:creationId xmlns:a16="http://schemas.microsoft.com/office/drawing/2014/main" id="{268D344E-CA88-902A-9CFD-219725E13B46}"/>
                  </a:ext>
                </a:extLst>
              </p:cNvPr>
              <p:cNvSpPr/>
              <p:nvPr/>
            </p:nvSpPr>
            <p:spPr bwMode="auto">
              <a:xfrm>
                <a:off x="4880" y="2130"/>
                <a:ext cx="4" cy="3"/>
              </a:xfrm>
              <a:custGeom>
                <a:avLst/>
                <a:gdLst>
                  <a:gd name="T0" fmla="*/ 4 w 4"/>
                  <a:gd name="T1" fmla="*/ 1 h 2"/>
                  <a:gd name="T2" fmla="*/ 2 w 4"/>
                  <a:gd name="T3" fmla="*/ 2 h 2"/>
                  <a:gd name="T4" fmla="*/ 0 w 4"/>
                  <a:gd name="T5" fmla="*/ 1 h 2"/>
                  <a:gd name="T6" fmla="*/ 2 w 4"/>
                  <a:gd name="T7" fmla="*/ 0 h 2"/>
                  <a:gd name="T8" fmla="*/ 4 w 4"/>
                  <a:gd name="T9" fmla="*/ 1 h 2"/>
                </a:gdLst>
                <a:ahLst/>
                <a:cxnLst>
                  <a:cxn ang="0">
                    <a:pos x="T0" y="T1"/>
                  </a:cxn>
                  <a:cxn ang="0">
                    <a:pos x="T2" y="T3"/>
                  </a:cxn>
                  <a:cxn ang="0">
                    <a:pos x="T4" y="T5"/>
                  </a:cxn>
                  <a:cxn ang="0">
                    <a:pos x="T6" y="T7"/>
                  </a:cxn>
                  <a:cxn ang="0">
                    <a:pos x="T8" y="T9"/>
                  </a:cxn>
                </a:cxnLst>
                <a:rect l="0" t="0" r="r" b="b"/>
                <a:pathLst>
                  <a:path w="4" h="2">
                    <a:moveTo>
                      <a:pt x="4" y="1"/>
                    </a:moveTo>
                    <a:cubicBezTo>
                      <a:pt x="3" y="2"/>
                      <a:pt x="3" y="2"/>
                      <a:pt x="2" y="2"/>
                    </a:cubicBezTo>
                    <a:cubicBezTo>
                      <a:pt x="2" y="2"/>
                      <a:pt x="1" y="2"/>
                      <a:pt x="0" y="1"/>
                    </a:cubicBezTo>
                    <a:cubicBezTo>
                      <a:pt x="1" y="1"/>
                      <a:pt x="2" y="0"/>
                      <a:pt x="2" y="0"/>
                    </a:cubicBezTo>
                    <a:cubicBezTo>
                      <a:pt x="3" y="0"/>
                      <a:pt x="3" y="1"/>
                      <a:pt x="4"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3" name="Freeform 375">
                <a:extLst>
                  <a:ext uri="{FF2B5EF4-FFF2-40B4-BE49-F238E27FC236}">
                    <a16:creationId xmlns:a16="http://schemas.microsoft.com/office/drawing/2014/main" id="{EE28AD85-50F7-EBE2-C39D-6FE1019B6400}"/>
                  </a:ext>
                </a:extLst>
              </p:cNvPr>
              <p:cNvSpPr/>
              <p:nvPr/>
            </p:nvSpPr>
            <p:spPr bwMode="auto">
              <a:xfrm>
                <a:off x="4820" y="2133"/>
                <a:ext cx="7" cy="3"/>
              </a:xfrm>
              <a:custGeom>
                <a:avLst/>
                <a:gdLst>
                  <a:gd name="T0" fmla="*/ 6 w 6"/>
                  <a:gd name="T1" fmla="*/ 1 h 3"/>
                  <a:gd name="T2" fmla="*/ 1 w 6"/>
                  <a:gd name="T3" fmla="*/ 2 h 3"/>
                  <a:gd name="T4" fmla="*/ 0 w 6"/>
                  <a:gd name="T5" fmla="*/ 1 h 3"/>
                  <a:gd name="T6" fmla="*/ 6 w 6"/>
                  <a:gd name="T7" fmla="*/ 0 h 3"/>
                  <a:gd name="T8" fmla="*/ 6 w 6"/>
                  <a:gd name="T9" fmla="*/ 1 h 3"/>
                </a:gdLst>
                <a:ahLst/>
                <a:cxnLst>
                  <a:cxn ang="0">
                    <a:pos x="T0" y="T1"/>
                  </a:cxn>
                  <a:cxn ang="0">
                    <a:pos x="T2" y="T3"/>
                  </a:cxn>
                  <a:cxn ang="0">
                    <a:pos x="T4" y="T5"/>
                  </a:cxn>
                  <a:cxn ang="0">
                    <a:pos x="T6" y="T7"/>
                  </a:cxn>
                  <a:cxn ang="0">
                    <a:pos x="T8" y="T9"/>
                  </a:cxn>
                </a:cxnLst>
                <a:rect l="0" t="0" r="r" b="b"/>
                <a:pathLst>
                  <a:path w="6" h="3">
                    <a:moveTo>
                      <a:pt x="6" y="1"/>
                    </a:moveTo>
                    <a:cubicBezTo>
                      <a:pt x="5" y="2"/>
                      <a:pt x="3" y="3"/>
                      <a:pt x="1" y="2"/>
                    </a:cubicBezTo>
                    <a:cubicBezTo>
                      <a:pt x="1" y="2"/>
                      <a:pt x="1" y="2"/>
                      <a:pt x="0" y="1"/>
                    </a:cubicBezTo>
                    <a:cubicBezTo>
                      <a:pt x="2" y="1"/>
                      <a:pt x="4" y="1"/>
                      <a:pt x="6" y="0"/>
                    </a:cubicBezTo>
                    <a:cubicBezTo>
                      <a:pt x="6" y="0"/>
                      <a:pt x="6" y="1"/>
                      <a:pt x="6"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4" name="Freeform 376">
                <a:extLst>
                  <a:ext uri="{FF2B5EF4-FFF2-40B4-BE49-F238E27FC236}">
                    <a16:creationId xmlns:a16="http://schemas.microsoft.com/office/drawing/2014/main" id="{120F970D-0D0F-52EF-8F07-42607CBB7206}"/>
                  </a:ext>
                </a:extLst>
              </p:cNvPr>
              <p:cNvSpPr/>
              <p:nvPr/>
            </p:nvSpPr>
            <p:spPr bwMode="auto">
              <a:xfrm>
                <a:off x="5024" y="2208"/>
                <a:ext cx="2" cy="3"/>
              </a:xfrm>
              <a:custGeom>
                <a:avLst/>
                <a:gdLst>
                  <a:gd name="T0" fmla="*/ 0 w 2"/>
                  <a:gd name="T1" fmla="*/ 0 h 3"/>
                  <a:gd name="T2" fmla="*/ 2 w 2"/>
                  <a:gd name="T3" fmla="*/ 2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0" y="1"/>
                      <a:pt x="1" y="1"/>
                      <a:pt x="2" y="2"/>
                    </a:cubicBezTo>
                    <a:cubicBezTo>
                      <a:pt x="1" y="2"/>
                      <a:pt x="1" y="3"/>
                      <a:pt x="1" y="3"/>
                    </a:cubicBezTo>
                    <a:cubicBezTo>
                      <a:pt x="0" y="2"/>
                      <a:pt x="0"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5" name="Freeform 377">
                <a:extLst>
                  <a:ext uri="{FF2B5EF4-FFF2-40B4-BE49-F238E27FC236}">
                    <a16:creationId xmlns:a16="http://schemas.microsoft.com/office/drawing/2014/main" id="{EBCACD5E-56BC-8BD8-6AE7-B3492EC5A913}"/>
                  </a:ext>
                </a:extLst>
              </p:cNvPr>
              <p:cNvSpPr/>
              <p:nvPr/>
            </p:nvSpPr>
            <p:spPr bwMode="auto">
              <a:xfrm>
                <a:off x="5023" y="2206"/>
                <a:ext cx="1"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6" name="Freeform 378">
                <a:extLst>
                  <a:ext uri="{FF2B5EF4-FFF2-40B4-BE49-F238E27FC236}">
                    <a16:creationId xmlns:a16="http://schemas.microsoft.com/office/drawing/2014/main" id="{060DB9C9-F579-CA12-EB7A-077E073E5315}"/>
                  </a:ext>
                </a:extLst>
              </p:cNvPr>
              <p:cNvSpPr/>
              <p:nvPr/>
            </p:nvSpPr>
            <p:spPr bwMode="auto">
              <a:xfrm>
                <a:off x="4967" y="2477"/>
                <a:ext cx="211" cy="211"/>
              </a:xfrm>
              <a:custGeom>
                <a:avLst/>
                <a:gdLst>
                  <a:gd name="T0" fmla="*/ 179 w 186"/>
                  <a:gd name="T1" fmla="*/ 74 h 186"/>
                  <a:gd name="T2" fmla="*/ 180 w 186"/>
                  <a:gd name="T3" fmla="*/ 88 h 186"/>
                  <a:gd name="T4" fmla="*/ 181 w 186"/>
                  <a:gd name="T5" fmla="*/ 110 h 186"/>
                  <a:gd name="T6" fmla="*/ 177 w 186"/>
                  <a:gd name="T7" fmla="*/ 126 h 186"/>
                  <a:gd name="T8" fmla="*/ 164 w 186"/>
                  <a:gd name="T9" fmla="*/ 142 h 186"/>
                  <a:gd name="T10" fmla="*/ 159 w 186"/>
                  <a:gd name="T11" fmla="*/ 148 h 186"/>
                  <a:gd name="T12" fmla="*/ 140 w 186"/>
                  <a:gd name="T13" fmla="*/ 164 h 186"/>
                  <a:gd name="T14" fmla="*/ 132 w 186"/>
                  <a:gd name="T15" fmla="*/ 168 h 186"/>
                  <a:gd name="T16" fmla="*/ 110 w 186"/>
                  <a:gd name="T17" fmla="*/ 176 h 186"/>
                  <a:gd name="T18" fmla="*/ 97 w 186"/>
                  <a:gd name="T19" fmla="*/ 178 h 186"/>
                  <a:gd name="T20" fmla="*/ 70 w 186"/>
                  <a:gd name="T21" fmla="*/ 173 h 186"/>
                  <a:gd name="T22" fmla="*/ 65 w 186"/>
                  <a:gd name="T23" fmla="*/ 169 h 186"/>
                  <a:gd name="T24" fmla="*/ 29 w 186"/>
                  <a:gd name="T25" fmla="*/ 150 h 186"/>
                  <a:gd name="T26" fmla="*/ 23 w 186"/>
                  <a:gd name="T27" fmla="*/ 130 h 186"/>
                  <a:gd name="T28" fmla="*/ 22 w 186"/>
                  <a:gd name="T29" fmla="*/ 128 h 186"/>
                  <a:gd name="T30" fmla="*/ 13 w 186"/>
                  <a:gd name="T31" fmla="*/ 74 h 186"/>
                  <a:gd name="T32" fmla="*/ 42 w 186"/>
                  <a:gd name="T33" fmla="*/ 32 h 186"/>
                  <a:gd name="T34" fmla="*/ 66 w 186"/>
                  <a:gd name="T35" fmla="*/ 17 h 186"/>
                  <a:gd name="T36" fmla="*/ 91 w 186"/>
                  <a:gd name="T37" fmla="*/ 13 h 186"/>
                  <a:gd name="T38" fmla="*/ 105 w 186"/>
                  <a:gd name="T39" fmla="*/ 13 h 186"/>
                  <a:gd name="T40" fmla="*/ 129 w 186"/>
                  <a:gd name="T41" fmla="*/ 16 h 186"/>
                  <a:gd name="T42" fmla="*/ 140 w 186"/>
                  <a:gd name="T43" fmla="*/ 25 h 186"/>
                  <a:gd name="T44" fmla="*/ 169 w 186"/>
                  <a:gd name="T45" fmla="*/ 49 h 186"/>
                  <a:gd name="T46" fmla="*/ 173 w 186"/>
                  <a:gd name="T47" fmla="*/ 57 h 186"/>
                  <a:gd name="T48" fmla="*/ 179 w 186"/>
                  <a:gd name="T49" fmla="*/ 74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6" h="186">
                    <a:moveTo>
                      <a:pt x="179" y="74"/>
                    </a:moveTo>
                    <a:cubicBezTo>
                      <a:pt x="176" y="79"/>
                      <a:pt x="176" y="83"/>
                      <a:pt x="180" y="88"/>
                    </a:cubicBezTo>
                    <a:cubicBezTo>
                      <a:pt x="186" y="95"/>
                      <a:pt x="186" y="103"/>
                      <a:pt x="181" y="110"/>
                    </a:cubicBezTo>
                    <a:cubicBezTo>
                      <a:pt x="177" y="116"/>
                      <a:pt x="177" y="120"/>
                      <a:pt x="177" y="126"/>
                    </a:cubicBezTo>
                    <a:cubicBezTo>
                      <a:pt x="178" y="134"/>
                      <a:pt x="168" y="136"/>
                      <a:pt x="164" y="142"/>
                    </a:cubicBezTo>
                    <a:cubicBezTo>
                      <a:pt x="162" y="144"/>
                      <a:pt x="159" y="145"/>
                      <a:pt x="159" y="148"/>
                    </a:cubicBezTo>
                    <a:cubicBezTo>
                      <a:pt x="161" y="163"/>
                      <a:pt x="149" y="163"/>
                      <a:pt x="140" y="164"/>
                    </a:cubicBezTo>
                    <a:cubicBezTo>
                      <a:pt x="136" y="164"/>
                      <a:pt x="134" y="164"/>
                      <a:pt x="132" y="168"/>
                    </a:cubicBezTo>
                    <a:cubicBezTo>
                      <a:pt x="126" y="180"/>
                      <a:pt x="122" y="182"/>
                      <a:pt x="110" y="176"/>
                    </a:cubicBezTo>
                    <a:cubicBezTo>
                      <a:pt x="104" y="173"/>
                      <a:pt x="101" y="174"/>
                      <a:pt x="97" y="178"/>
                    </a:cubicBezTo>
                    <a:cubicBezTo>
                      <a:pt x="91" y="186"/>
                      <a:pt x="73" y="182"/>
                      <a:pt x="70" y="173"/>
                    </a:cubicBezTo>
                    <a:cubicBezTo>
                      <a:pt x="69" y="170"/>
                      <a:pt x="69" y="169"/>
                      <a:pt x="65" y="169"/>
                    </a:cubicBezTo>
                    <a:cubicBezTo>
                      <a:pt x="47" y="174"/>
                      <a:pt x="38" y="161"/>
                      <a:pt x="29" y="150"/>
                    </a:cubicBezTo>
                    <a:cubicBezTo>
                      <a:pt x="23" y="144"/>
                      <a:pt x="19" y="138"/>
                      <a:pt x="23" y="130"/>
                    </a:cubicBezTo>
                    <a:cubicBezTo>
                      <a:pt x="23" y="129"/>
                      <a:pt x="23" y="128"/>
                      <a:pt x="22" y="128"/>
                    </a:cubicBezTo>
                    <a:cubicBezTo>
                      <a:pt x="0" y="113"/>
                      <a:pt x="12" y="91"/>
                      <a:pt x="13" y="74"/>
                    </a:cubicBezTo>
                    <a:cubicBezTo>
                      <a:pt x="14" y="58"/>
                      <a:pt x="22" y="39"/>
                      <a:pt x="42" y="32"/>
                    </a:cubicBezTo>
                    <a:cubicBezTo>
                      <a:pt x="45" y="19"/>
                      <a:pt x="59" y="17"/>
                      <a:pt x="66" y="17"/>
                    </a:cubicBezTo>
                    <a:cubicBezTo>
                      <a:pt x="75" y="17"/>
                      <a:pt x="81" y="0"/>
                      <a:pt x="91" y="13"/>
                    </a:cubicBezTo>
                    <a:cubicBezTo>
                      <a:pt x="91" y="13"/>
                      <a:pt x="104" y="13"/>
                      <a:pt x="105" y="13"/>
                    </a:cubicBezTo>
                    <a:cubicBezTo>
                      <a:pt x="114" y="8"/>
                      <a:pt x="120" y="21"/>
                      <a:pt x="129" y="16"/>
                    </a:cubicBezTo>
                    <a:cubicBezTo>
                      <a:pt x="134" y="14"/>
                      <a:pt x="134" y="23"/>
                      <a:pt x="140" y="25"/>
                    </a:cubicBezTo>
                    <a:cubicBezTo>
                      <a:pt x="153" y="29"/>
                      <a:pt x="159" y="41"/>
                      <a:pt x="169" y="49"/>
                    </a:cubicBezTo>
                    <a:cubicBezTo>
                      <a:pt x="171" y="51"/>
                      <a:pt x="165" y="58"/>
                      <a:pt x="173" y="57"/>
                    </a:cubicBezTo>
                    <a:cubicBezTo>
                      <a:pt x="175" y="62"/>
                      <a:pt x="177" y="68"/>
                      <a:pt x="179" y="74"/>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7" name="Freeform 379">
                <a:extLst>
                  <a:ext uri="{FF2B5EF4-FFF2-40B4-BE49-F238E27FC236}">
                    <a16:creationId xmlns:a16="http://schemas.microsoft.com/office/drawing/2014/main" id="{C72C0505-0370-815E-CA8B-39764BD644DE}"/>
                  </a:ext>
                </a:extLst>
              </p:cNvPr>
              <p:cNvSpPr/>
              <p:nvPr/>
            </p:nvSpPr>
            <p:spPr bwMode="auto">
              <a:xfrm>
                <a:off x="5222" y="2531"/>
                <a:ext cx="87" cy="43"/>
              </a:xfrm>
              <a:custGeom>
                <a:avLst/>
                <a:gdLst>
                  <a:gd name="T0" fmla="*/ 0 w 77"/>
                  <a:gd name="T1" fmla="*/ 7 h 38"/>
                  <a:gd name="T2" fmla="*/ 7 w 77"/>
                  <a:gd name="T3" fmla="*/ 0 h 38"/>
                  <a:gd name="T4" fmla="*/ 17 w 77"/>
                  <a:gd name="T5" fmla="*/ 5 h 38"/>
                  <a:gd name="T6" fmla="*/ 39 w 77"/>
                  <a:gd name="T7" fmla="*/ 5 h 38"/>
                  <a:gd name="T8" fmla="*/ 27 w 77"/>
                  <a:gd name="T9" fmla="*/ 13 h 38"/>
                  <a:gd name="T10" fmla="*/ 40 w 77"/>
                  <a:gd name="T11" fmla="*/ 12 h 38"/>
                  <a:gd name="T12" fmla="*/ 68 w 77"/>
                  <a:gd name="T13" fmla="*/ 16 h 38"/>
                  <a:gd name="T14" fmla="*/ 73 w 77"/>
                  <a:gd name="T15" fmla="*/ 26 h 38"/>
                  <a:gd name="T16" fmla="*/ 59 w 77"/>
                  <a:gd name="T17" fmla="*/ 33 h 38"/>
                  <a:gd name="T18" fmla="*/ 41 w 77"/>
                  <a:gd name="T19" fmla="*/ 35 h 38"/>
                  <a:gd name="T20" fmla="*/ 24 w 77"/>
                  <a:gd name="T21" fmla="*/ 31 h 38"/>
                  <a:gd name="T22" fmla="*/ 22 w 77"/>
                  <a:gd name="T23" fmla="*/ 32 h 38"/>
                  <a:gd name="T24" fmla="*/ 20 w 77"/>
                  <a:gd name="T25" fmla="*/ 31 h 38"/>
                  <a:gd name="T26" fmla="*/ 17 w 77"/>
                  <a:gd name="T27" fmla="*/ 15 h 38"/>
                  <a:gd name="T28" fmla="*/ 16 w 77"/>
                  <a:gd name="T29" fmla="*/ 10 h 38"/>
                  <a:gd name="T30" fmla="*/ 0 w 77"/>
                  <a:gd name="T31" fmla="*/ 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7" h="38">
                    <a:moveTo>
                      <a:pt x="0" y="7"/>
                    </a:moveTo>
                    <a:cubicBezTo>
                      <a:pt x="2" y="4"/>
                      <a:pt x="4" y="1"/>
                      <a:pt x="7" y="0"/>
                    </a:cubicBezTo>
                    <a:cubicBezTo>
                      <a:pt x="8" y="6"/>
                      <a:pt x="13" y="5"/>
                      <a:pt x="17" y="5"/>
                    </a:cubicBezTo>
                    <a:cubicBezTo>
                      <a:pt x="24" y="5"/>
                      <a:pt x="30" y="5"/>
                      <a:pt x="39" y="5"/>
                    </a:cubicBezTo>
                    <a:cubicBezTo>
                      <a:pt x="35" y="11"/>
                      <a:pt x="30" y="10"/>
                      <a:pt x="27" y="13"/>
                    </a:cubicBezTo>
                    <a:cubicBezTo>
                      <a:pt x="32" y="17"/>
                      <a:pt x="36" y="13"/>
                      <a:pt x="40" y="12"/>
                    </a:cubicBezTo>
                    <a:cubicBezTo>
                      <a:pt x="50" y="8"/>
                      <a:pt x="59" y="11"/>
                      <a:pt x="68" y="16"/>
                    </a:cubicBezTo>
                    <a:cubicBezTo>
                      <a:pt x="71" y="18"/>
                      <a:pt x="77" y="22"/>
                      <a:pt x="73" y="26"/>
                    </a:cubicBezTo>
                    <a:cubicBezTo>
                      <a:pt x="70" y="30"/>
                      <a:pt x="65" y="35"/>
                      <a:pt x="59" y="33"/>
                    </a:cubicBezTo>
                    <a:cubicBezTo>
                      <a:pt x="52" y="30"/>
                      <a:pt x="46" y="22"/>
                      <a:pt x="41" y="35"/>
                    </a:cubicBezTo>
                    <a:cubicBezTo>
                      <a:pt x="39" y="38"/>
                      <a:pt x="30" y="32"/>
                      <a:pt x="24" y="31"/>
                    </a:cubicBezTo>
                    <a:cubicBezTo>
                      <a:pt x="23" y="32"/>
                      <a:pt x="22" y="32"/>
                      <a:pt x="22" y="32"/>
                    </a:cubicBezTo>
                    <a:cubicBezTo>
                      <a:pt x="21" y="31"/>
                      <a:pt x="20" y="31"/>
                      <a:pt x="20" y="31"/>
                    </a:cubicBezTo>
                    <a:cubicBezTo>
                      <a:pt x="19" y="26"/>
                      <a:pt x="33" y="18"/>
                      <a:pt x="17" y="15"/>
                    </a:cubicBezTo>
                    <a:cubicBezTo>
                      <a:pt x="20" y="12"/>
                      <a:pt x="19" y="10"/>
                      <a:pt x="16" y="10"/>
                    </a:cubicBezTo>
                    <a:cubicBezTo>
                      <a:pt x="11" y="9"/>
                      <a:pt x="6" y="8"/>
                      <a:pt x="0" y="7"/>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8" name="Freeform 380">
                <a:extLst>
                  <a:ext uri="{FF2B5EF4-FFF2-40B4-BE49-F238E27FC236}">
                    <a16:creationId xmlns:a16="http://schemas.microsoft.com/office/drawing/2014/main" id="{90BC3B33-63D4-777C-054F-FDD89B3CE743}"/>
                  </a:ext>
                </a:extLst>
              </p:cNvPr>
              <p:cNvSpPr/>
              <p:nvPr/>
            </p:nvSpPr>
            <p:spPr bwMode="auto">
              <a:xfrm>
                <a:off x="5219" y="2579"/>
                <a:ext cx="32" cy="20"/>
              </a:xfrm>
              <a:custGeom>
                <a:avLst/>
                <a:gdLst>
                  <a:gd name="T0" fmla="*/ 16 w 28"/>
                  <a:gd name="T1" fmla="*/ 0 h 17"/>
                  <a:gd name="T2" fmla="*/ 28 w 28"/>
                  <a:gd name="T3" fmla="*/ 7 h 17"/>
                  <a:gd name="T4" fmla="*/ 19 w 28"/>
                  <a:gd name="T5" fmla="*/ 15 h 17"/>
                  <a:gd name="T6" fmla="*/ 6 w 28"/>
                  <a:gd name="T7" fmla="*/ 11 h 17"/>
                  <a:gd name="T8" fmla="*/ 7 w 28"/>
                  <a:gd name="T9" fmla="*/ 2 h 17"/>
                  <a:gd name="T10" fmla="*/ 16 w 28"/>
                  <a:gd name="T11" fmla="*/ 0 h 17"/>
                </a:gdLst>
                <a:ahLst/>
                <a:cxnLst>
                  <a:cxn ang="0">
                    <a:pos x="T0" y="T1"/>
                  </a:cxn>
                  <a:cxn ang="0">
                    <a:pos x="T2" y="T3"/>
                  </a:cxn>
                  <a:cxn ang="0">
                    <a:pos x="T4" y="T5"/>
                  </a:cxn>
                  <a:cxn ang="0">
                    <a:pos x="T6" y="T7"/>
                  </a:cxn>
                  <a:cxn ang="0">
                    <a:pos x="T8" y="T9"/>
                  </a:cxn>
                  <a:cxn ang="0">
                    <a:pos x="T10" y="T11"/>
                  </a:cxn>
                </a:cxnLst>
                <a:rect l="0" t="0" r="r" b="b"/>
                <a:pathLst>
                  <a:path w="28" h="17">
                    <a:moveTo>
                      <a:pt x="16" y="0"/>
                    </a:moveTo>
                    <a:cubicBezTo>
                      <a:pt x="20" y="2"/>
                      <a:pt x="27" y="1"/>
                      <a:pt x="28" y="7"/>
                    </a:cubicBezTo>
                    <a:cubicBezTo>
                      <a:pt x="28" y="11"/>
                      <a:pt x="22" y="12"/>
                      <a:pt x="19" y="15"/>
                    </a:cubicBezTo>
                    <a:cubicBezTo>
                      <a:pt x="14" y="17"/>
                      <a:pt x="10" y="13"/>
                      <a:pt x="6" y="11"/>
                    </a:cubicBezTo>
                    <a:cubicBezTo>
                      <a:pt x="0" y="7"/>
                      <a:pt x="1" y="4"/>
                      <a:pt x="7" y="2"/>
                    </a:cubicBezTo>
                    <a:cubicBezTo>
                      <a:pt x="10" y="1"/>
                      <a:pt x="13" y="1"/>
                      <a:pt x="16"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9" name="Freeform 381">
                <a:extLst>
                  <a:ext uri="{FF2B5EF4-FFF2-40B4-BE49-F238E27FC236}">
                    <a16:creationId xmlns:a16="http://schemas.microsoft.com/office/drawing/2014/main" id="{2927538E-A030-B228-7033-DC310137C4E1}"/>
                  </a:ext>
                </a:extLst>
              </p:cNvPr>
              <p:cNvSpPr/>
              <p:nvPr/>
            </p:nvSpPr>
            <p:spPr bwMode="auto">
              <a:xfrm>
                <a:off x="5065" y="2724"/>
                <a:ext cx="21" cy="30"/>
              </a:xfrm>
              <a:custGeom>
                <a:avLst/>
                <a:gdLst>
                  <a:gd name="T0" fmla="*/ 19 w 19"/>
                  <a:gd name="T1" fmla="*/ 13 h 26"/>
                  <a:gd name="T2" fmla="*/ 15 w 19"/>
                  <a:gd name="T3" fmla="*/ 16 h 26"/>
                  <a:gd name="T4" fmla="*/ 0 w 19"/>
                  <a:gd name="T5" fmla="*/ 18 h 26"/>
                  <a:gd name="T6" fmla="*/ 2 w 19"/>
                  <a:gd name="T7" fmla="*/ 12 h 26"/>
                  <a:gd name="T8" fmla="*/ 9 w 19"/>
                  <a:gd name="T9" fmla="*/ 0 h 26"/>
                  <a:gd name="T10" fmla="*/ 19 w 19"/>
                  <a:gd name="T11" fmla="*/ 13 h 26"/>
                </a:gdLst>
                <a:ahLst/>
                <a:cxnLst>
                  <a:cxn ang="0">
                    <a:pos x="T0" y="T1"/>
                  </a:cxn>
                  <a:cxn ang="0">
                    <a:pos x="T2" y="T3"/>
                  </a:cxn>
                  <a:cxn ang="0">
                    <a:pos x="T4" y="T5"/>
                  </a:cxn>
                  <a:cxn ang="0">
                    <a:pos x="T6" y="T7"/>
                  </a:cxn>
                  <a:cxn ang="0">
                    <a:pos x="T8" y="T9"/>
                  </a:cxn>
                  <a:cxn ang="0">
                    <a:pos x="T10" y="T11"/>
                  </a:cxn>
                </a:cxnLst>
                <a:rect l="0" t="0" r="r" b="b"/>
                <a:pathLst>
                  <a:path w="19" h="26">
                    <a:moveTo>
                      <a:pt x="19" y="13"/>
                    </a:moveTo>
                    <a:cubicBezTo>
                      <a:pt x="18" y="14"/>
                      <a:pt x="16" y="15"/>
                      <a:pt x="15" y="16"/>
                    </a:cubicBezTo>
                    <a:cubicBezTo>
                      <a:pt x="10" y="26"/>
                      <a:pt x="6" y="25"/>
                      <a:pt x="0" y="18"/>
                    </a:cubicBezTo>
                    <a:cubicBezTo>
                      <a:pt x="1" y="16"/>
                      <a:pt x="1" y="14"/>
                      <a:pt x="2" y="12"/>
                    </a:cubicBezTo>
                    <a:cubicBezTo>
                      <a:pt x="5" y="8"/>
                      <a:pt x="3" y="0"/>
                      <a:pt x="9" y="0"/>
                    </a:cubicBezTo>
                    <a:cubicBezTo>
                      <a:pt x="14" y="0"/>
                      <a:pt x="18" y="7"/>
                      <a:pt x="19" y="1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0" name="Freeform 382">
                <a:extLst>
                  <a:ext uri="{FF2B5EF4-FFF2-40B4-BE49-F238E27FC236}">
                    <a16:creationId xmlns:a16="http://schemas.microsoft.com/office/drawing/2014/main" id="{FE42F4D4-0463-4C35-B43E-90CA719D3844}"/>
                  </a:ext>
                </a:extLst>
              </p:cNvPr>
              <p:cNvSpPr/>
              <p:nvPr/>
            </p:nvSpPr>
            <p:spPr bwMode="auto">
              <a:xfrm>
                <a:off x="5164" y="2539"/>
                <a:ext cx="27" cy="22"/>
              </a:xfrm>
              <a:custGeom>
                <a:avLst/>
                <a:gdLst>
                  <a:gd name="T0" fmla="*/ 6 w 24"/>
                  <a:gd name="T1" fmla="*/ 20 h 20"/>
                  <a:gd name="T2" fmla="*/ 0 w 24"/>
                  <a:gd name="T3" fmla="*/ 3 h 20"/>
                  <a:gd name="T4" fmla="*/ 19 w 24"/>
                  <a:gd name="T5" fmla="*/ 0 h 20"/>
                  <a:gd name="T6" fmla="*/ 23 w 24"/>
                  <a:gd name="T7" fmla="*/ 3 h 20"/>
                  <a:gd name="T8" fmla="*/ 21 w 24"/>
                  <a:gd name="T9" fmla="*/ 8 h 20"/>
                  <a:gd name="T10" fmla="*/ 6 w 24"/>
                  <a:gd name="T11" fmla="*/ 20 h 20"/>
                </a:gdLst>
                <a:ahLst/>
                <a:cxnLst>
                  <a:cxn ang="0">
                    <a:pos x="T0" y="T1"/>
                  </a:cxn>
                  <a:cxn ang="0">
                    <a:pos x="T2" y="T3"/>
                  </a:cxn>
                  <a:cxn ang="0">
                    <a:pos x="T4" y="T5"/>
                  </a:cxn>
                  <a:cxn ang="0">
                    <a:pos x="T6" y="T7"/>
                  </a:cxn>
                  <a:cxn ang="0">
                    <a:pos x="T8" y="T9"/>
                  </a:cxn>
                  <a:cxn ang="0">
                    <a:pos x="T10" y="T11"/>
                  </a:cxn>
                </a:cxnLst>
                <a:rect l="0" t="0" r="r" b="b"/>
                <a:pathLst>
                  <a:path w="24" h="20">
                    <a:moveTo>
                      <a:pt x="6" y="20"/>
                    </a:moveTo>
                    <a:cubicBezTo>
                      <a:pt x="4" y="14"/>
                      <a:pt x="2" y="8"/>
                      <a:pt x="0" y="3"/>
                    </a:cubicBezTo>
                    <a:cubicBezTo>
                      <a:pt x="6" y="2"/>
                      <a:pt x="12" y="1"/>
                      <a:pt x="19" y="0"/>
                    </a:cubicBezTo>
                    <a:cubicBezTo>
                      <a:pt x="21" y="0"/>
                      <a:pt x="23" y="1"/>
                      <a:pt x="23" y="3"/>
                    </a:cubicBezTo>
                    <a:cubicBezTo>
                      <a:pt x="24" y="5"/>
                      <a:pt x="23" y="7"/>
                      <a:pt x="21" y="8"/>
                    </a:cubicBezTo>
                    <a:cubicBezTo>
                      <a:pt x="16" y="12"/>
                      <a:pt x="11" y="16"/>
                      <a:pt x="6"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1" name="Freeform 383">
                <a:extLst>
                  <a:ext uri="{FF2B5EF4-FFF2-40B4-BE49-F238E27FC236}">
                    <a16:creationId xmlns:a16="http://schemas.microsoft.com/office/drawing/2014/main" id="{CD2D1CF0-A39C-27F5-C1B9-27F64C22B6F2}"/>
                  </a:ext>
                </a:extLst>
              </p:cNvPr>
              <p:cNvSpPr/>
              <p:nvPr/>
            </p:nvSpPr>
            <p:spPr bwMode="auto">
              <a:xfrm>
                <a:off x="5228" y="2548"/>
                <a:ext cx="31" cy="18"/>
              </a:xfrm>
              <a:custGeom>
                <a:avLst/>
                <a:gdLst>
                  <a:gd name="T0" fmla="*/ 11 w 27"/>
                  <a:gd name="T1" fmla="*/ 0 h 16"/>
                  <a:gd name="T2" fmla="*/ 14 w 27"/>
                  <a:gd name="T3" fmla="*/ 16 h 16"/>
                  <a:gd name="T4" fmla="*/ 2 w 27"/>
                  <a:gd name="T5" fmla="*/ 8 h 16"/>
                  <a:gd name="T6" fmla="*/ 11 w 27"/>
                  <a:gd name="T7" fmla="*/ 0 h 16"/>
                </a:gdLst>
                <a:ahLst/>
                <a:cxnLst>
                  <a:cxn ang="0">
                    <a:pos x="T0" y="T1"/>
                  </a:cxn>
                  <a:cxn ang="0">
                    <a:pos x="T2" y="T3"/>
                  </a:cxn>
                  <a:cxn ang="0">
                    <a:pos x="T4" y="T5"/>
                  </a:cxn>
                  <a:cxn ang="0">
                    <a:pos x="T6" y="T7"/>
                  </a:cxn>
                </a:cxnLst>
                <a:rect l="0" t="0" r="r" b="b"/>
                <a:pathLst>
                  <a:path w="27" h="16">
                    <a:moveTo>
                      <a:pt x="11" y="0"/>
                    </a:moveTo>
                    <a:cubicBezTo>
                      <a:pt x="27" y="3"/>
                      <a:pt x="13" y="11"/>
                      <a:pt x="14" y="16"/>
                    </a:cubicBezTo>
                    <a:cubicBezTo>
                      <a:pt x="8" y="16"/>
                      <a:pt x="3" y="13"/>
                      <a:pt x="2" y="8"/>
                    </a:cubicBezTo>
                    <a:cubicBezTo>
                      <a:pt x="0" y="2"/>
                      <a:pt x="7" y="2"/>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2" name="Freeform 384">
                <a:extLst>
                  <a:ext uri="{FF2B5EF4-FFF2-40B4-BE49-F238E27FC236}">
                    <a16:creationId xmlns:a16="http://schemas.microsoft.com/office/drawing/2014/main" id="{CD69D088-126F-BADA-AE8D-785C6A605775}"/>
                  </a:ext>
                </a:extLst>
              </p:cNvPr>
              <p:cNvSpPr/>
              <p:nvPr/>
            </p:nvSpPr>
            <p:spPr bwMode="auto">
              <a:xfrm>
                <a:off x="5086" y="2737"/>
                <a:ext cx="12" cy="17"/>
              </a:xfrm>
              <a:custGeom>
                <a:avLst/>
                <a:gdLst>
                  <a:gd name="T0" fmla="*/ 10 w 10"/>
                  <a:gd name="T1" fmla="*/ 7 h 15"/>
                  <a:gd name="T2" fmla="*/ 0 w 10"/>
                  <a:gd name="T3" fmla="*/ 2 h 15"/>
                  <a:gd name="T4" fmla="*/ 10 w 10"/>
                  <a:gd name="T5" fmla="*/ 7 h 15"/>
                </a:gdLst>
                <a:ahLst/>
                <a:cxnLst>
                  <a:cxn ang="0">
                    <a:pos x="T0" y="T1"/>
                  </a:cxn>
                  <a:cxn ang="0">
                    <a:pos x="T2" y="T3"/>
                  </a:cxn>
                  <a:cxn ang="0">
                    <a:pos x="T4" y="T5"/>
                  </a:cxn>
                </a:cxnLst>
                <a:rect l="0" t="0" r="r" b="b"/>
                <a:pathLst>
                  <a:path w="10" h="15">
                    <a:moveTo>
                      <a:pt x="10" y="7"/>
                    </a:moveTo>
                    <a:cubicBezTo>
                      <a:pt x="2" y="15"/>
                      <a:pt x="4" y="3"/>
                      <a:pt x="0" y="2"/>
                    </a:cubicBezTo>
                    <a:cubicBezTo>
                      <a:pt x="4" y="2"/>
                      <a:pt x="9" y="0"/>
                      <a:pt x="10"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3" name="Freeform 385">
                <a:extLst>
                  <a:ext uri="{FF2B5EF4-FFF2-40B4-BE49-F238E27FC236}">
                    <a16:creationId xmlns:a16="http://schemas.microsoft.com/office/drawing/2014/main" id="{91DD8ED6-8ED7-F29A-BD3F-38D1409F5076}"/>
                  </a:ext>
                </a:extLst>
              </p:cNvPr>
              <p:cNvSpPr/>
              <p:nvPr/>
            </p:nvSpPr>
            <p:spPr bwMode="auto">
              <a:xfrm>
                <a:off x="5015" y="2734"/>
                <a:ext cx="5" cy="5"/>
              </a:xfrm>
              <a:custGeom>
                <a:avLst/>
                <a:gdLst>
                  <a:gd name="T0" fmla="*/ 4 w 4"/>
                  <a:gd name="T1" fmla="*/ 5 h 5"/>
                  <a:gd name="T2" fmla="*/ 0 w 4"/>
                  <a:gd name="T3" fmla="*/ 2 h 5"/>
                  <a:gd name="T4" fmla="*/ 4 w 4"/>
                  <a:gd name="T5" fmla="*/ 1 h 5"/>
                  <a:gd name="T6" fmla="*/ 4 w 4"/>
                  <a:gd name="T7" fmla="*/ 5 h 5"/>
                </a:gdLst>
                <a:ahLst/>
                <a:cxnLst>
                  <a:cxn ang="0">
                    <a:pos x="T0" y="T1"/>
                  </a:cxn>
                  <a:cxn ang="0">
                    <a:pos x="T2" y="T3"/>
                  </a:cxn>
                  <a:cxn ang="0">
                    <a:pos x="T4" y="T5"/>
                  </a:cxn>
                  <a:cxn ang="0">
                    <a:pos x="T6" y="T7"/>
                  </a:cxn>
                </a:cxnLst>
                <a:rect l="0" t="0" r="r" b="b"/>
                <a:pathLst>
                  <a:path w="4" h="5">
                    <a:moveTo>
                      <a:pt x="4" y="5"/>
                    </a:moveTo>
                    <a:cubicBezTo>
                      <a:pt x="3" y="4"/>
                      <a:pt x="2" y="3"/>
                      <a:pt x="0" y="2"/>
                    </a:cubicBezTo>
                    <a:cubicBezTo>
                      <a:pt x="1" y="1"/>
                      <a:pt x="3" y="0"/>
                      <a:pt x="4" y="1"/>
                    </a:cubicBezTo>
                    <a:cubicBezTo>
                      <a:pt x="4" y="1"/>
                      <a:pt x="4" y="3"/>
                      <a:pt x="4" y="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4" name="Freeform 386">
                <a:extLst>
                  <a:ext uri="{FF2B5EF4-FFF2-40B4-BE49-F238E27FC236}">
                    <a16:creationId xmlns:a16="http://schemas.microsoft.com/office/drawing/2014/main" id="{54491306-D7BD-FC80-1635-1944EEC8DC82}"/>
                  </a:ext>
                </a:extLst>
              </p:cNvPr>
              <p:cNvSpPr/>
              <p:nvPr/>
            </p:nvSpPr>
            <p:spPr bwMode="auto">
              <a:xfrm>
                <a:off x="5159" y="2454"/>
                <a:ext cx="2" cy="3"/>
              </a:xfrm>
              <a:custGeom>
                <a:avLst/>
                <a:gdLst>
                  <a:gd name="T0" fmla="*/ 2 w 2"/>
                  <a:gd name="T1" fmla="*/ 0 h 3"/>
                  <a:gd name="T2" fmla="*/ 1 w 2"/>
                  <a:gd name="T3" fmla="*/ 3 h 3"/>
                  <a:gd name="T4" fmla="*/ 0 w 2"/>
                  <a:gd name="T5" fmla="*/ 3 h 3"/>
                  <a:gd name="T6" fmla="*/ 2 w 2"/>
                  <a:gd name="T7" fmla="*/ 0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1" y="1"/>
                      <a:pt x="1" y="2"/>
                      <a:pt x="1" y="3"/>
                    </a:cubicBezTo>
                    <a:cubicBezTo>
                      <a:pt x="0" y="3"/>
                      <a:pt x="0" y="3"/>
                      <a:pt x="0" y="3"/>
                    </a:cubicBezTo>
                    <a:cubicBezTo>
                      <a:pt x="0" y="2"/>
                      <a:pt x="1" y="1"/>
                      <a:pt x="2" y="0"/>
                    </a:cubicBezTo>
                    <a:cubicBezTo>
                      <a:pt x="2" y="0"/>
                      <a:pt x="2" y="0"/>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5" name="Freeform 387">
                <a:extLst>
                  <a:ext uri="{FF2B5EF4-FFF2-40B4-BE49-F238E27FC236}">
                    <a16:creationId xmlns:a16="http://schemas.microsoft.com/office/drawing/2014/main" id="{E083E018-4E7D-798F-A613-9967F9DCF2BD}"/>
                  </a:ext>
                </a:extLst>
              </p:cNvPr>
              <p:cNvSpPr/>
              <p:nvPr/>
            </p:nvSpPr>
            <p:spPr bwMode="auto">
              <a:xfrm>
                <a:off x="5176" y="268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1" y="1"/>
                      <a:pt x="1"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6" name="Freeform 388">
                <a:extLst>
                  <a:ext uri="{FF2B5EF4-FFF2-40B4-BE49-F238E27FC236}">
                    <a16:creationId xmlns:a16="http://schemas.microsoft.com/office/drawing/2014/main" id="{56A13F08-B98D-64A0-AB2D-1761072A1923}"/>
                  </a:ext>
                </a:extLst>
              </p:cNvPr>
              <p:cNvSpPr/>
              <p:nvPr/>
            </p:nvSpPr>
            <p:spPr bwMode="auto">
              <a:xfrm>
                <a:off x="5247" y="2566"/>
                <a:ext cx="2" cy="3"/>
              </a:xfrm>
              <a:custGeom>
                <a:avLst/>
                <a:gdLst>
                  <a:gd name="T0" fmla="*/ 0 w 2"/>
                  <a:gd name="T1" fmla="*/ 1 h 3"/>
                  <a:gd name="T2" fmla="*/ 2 w 2"/>
                  <a:gd name="T3" fmla="*/ 0 h 3"/>
                  <a:gd name="T4" fmla="*/ 0 w 2"/>
                  <a:gd name="T5" fmla="*/ 3 h 3"/>
                  <a:gd name="T6" fmla="*/ 0 w 2"/>
                  <a:gd name="T7" fmla="*/ 1 h 3"/>
                </a:gdLst>
                <a:ahLst/>
                <a:cxnLst>
                  <a:cxn ang="0">
                    <a:pos x="T0" y="T1"/>
                  </a:cxn>
                  <a:cxn ang="0">
                    <a:pos x="T2" y="T3"/>
                  </a:cxn>
                  <a:cxn ang="0">
                    <a:pos x="T4" y="T5"/>
                  </a:cxn>
                  <a:cxn ang="0">
                    <a:pos x="T6" y="T7"/>
                  </a:cxn>
                </a:cxnLst>
                <a:rect l="0" t="0" r="r" b="b"/>
                <a:pathLst>
                  <a:path w="2" h="3">
                    <a:moveTo>
                      <a:pt x="0" y="1"/>
                    </a:moveTo>
                    <a:cubicBezTo>
                      <a:pt x="0" y="1"/>
                      <a:pt x="1" y="1"/>
                      <a:pt x="2" y="0"/>
                    </a:cubicBezTo>
                    <a:cubicBezTo>
                      <a:pt x="1" y="1"/>
                      <a:pt x="0" y="2"/>
                      <a:pt x="0" y="3"/>
                    </a:cubicBezTo>
                    <a:cubicBezTo>
                      <a:pt x="0" y="2"/>
                      <a:pt x="0" y="1"/>
                      <a:pt x="0"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7" name="Freeform 389">
                <a:extLst>
                  <a:ext uri="{FF2B5EF4-FFF2-40B4-BE49-F238E27FC236}">
                    <a16:creationId xmlns:a16="http://schemas.microsoft.com/office/drawing/2014/main" id="{2C7820D7-8296-5787-B630-6443DE4C248C}"/>
                  </a:ext>
                </a:extLst>
              </p:cNvPr>
              <p:cNvSpPr/>
              <p:nvPr/>
            </p:nvSpPr>
            <p:spPr bwMode="auto">
              <a:xfrm>
                <a:off x="5272" y="2198"/>
                <a:ext cx="195" cy="198"/>
              </a:xfrm>
              <a:custGeom>
                <a:avLst/>
                <a:gdLst>
                  <a:gd name="T0" fmla="*/ 171 w 172"/>
                  <a:gd name="T1" fmla="*/ 116 h 174"/>
                  <a:gd name="T2" fmla="*/ 158 w 172"/>
                  <a:gd name="T3" fmla="*/ 133 h 174"/>
                  <a:gd name="T4" fmla="*/ 141 w 172"/>
                  <a:gd name="T5" fmla="*/ 146 h 174"/>
                  <a:gd name="T6" fmla="*/ 135 w 172"/>
                  <a:gd name="T7" fmla="*/ 151 h 174"/>
                  <a:gd name="T8" fmla="*/ 114 w 172"/>
                  <a:gd name="T9" fmla="*/ 162 h 174"/>
                  <a:gd name="T10" fmla="*/ 105 w 172"/>
                  <a:gd name="T11" fmla="*/ 164 h 174"/>
                  <a:gd name="T12" fmla="*/ 81 w 172"/>
                  <a:gd name="T13" fmla="*/ 165 h 174"/>
                  <a:gd name="T14" fmla="*/ 70 w 172"/>
                  <a:gd name="T15" fmla="*/ 164 h 174"/>
                  <a:gd name="T16" fmla="*/ 45 w 172"/>
                  <a:gd name="T17" fmla="*/ 152 h 174"/>
                  <a:gd name="T18" fmla="*/ 42 w 172"/>
                  <a:gd name="T19" fmla="*/ 148 h 174"/>
                  <a:gd name="T20" fmla="*/ 9 w 172"/>
                  <a:gd name="T21" fmla="*/ 112 h 174"/>
                  <a:gd name="T22" fmla="*/ 5 w 172"/>
                  <a:gd name="T23" fmla="*/ 79 h 174"/>
                  <a:gd name="T24" fmla="*/ 22 w 172"/>
                  <a:gd name="T25" fmla="*/ 38 h 174"/>
                  <a:gd name="T26" fmla="*/ 61 w 172"/>
                  <a:gd name="T27" fmla="*/ 6 h 174"/>
                  <a:gd name="T28" fmla="*/ 84 w 172"/>
                  <a:gd name="T29" fmla="*/ 4 h 174"/>
                  <a:gd name="T30" fmla="*/ 92 w 172"/>
                  <a:gd name="T31" fmla="*/ 3 h 174"/>
                  <a:gd name="T32" fmla="*/ 97 w 172"/>
                  <a:gd name="T33" fmla="*/ 1 h 174"/>
                  <a:gd name="T34" fmla="*/ 130 w 172"/>
                  <a:gd name="T35" fmla="*/ 16 h 174"/>
                  <a:gd name="T36" fmla="*/ 159 w 172"/>
                  <a:gd name="T37" fmla="*/ 41 h 174"/>
                  <a:gd name="T38" fmla="*/ 162 w 172"/>
                  <a:gd name="T39" fmla="*/ 46 h 174"/>
                  <a:gd name="T40" fmla="*/ 170 w 172"/>
                  <a:gd name="T41" fmla="*/ 69 h 174"/>
                  <a:gd name="T42" fmla="*/ 172 w 172"/>
                  <a:gd name="T43" fmla="*/ 85 h 174"/>
                  <a:gd name="T44" fmla="*/ 171 w 172"/>
                  <a:gd name="T45" fmla="*/ 86 h 174"/>
                  <a:gd name="T46" fmla="*/ 170 w 172"/>
                  <a:gd name="T47" fmla="*/ 88 h 174"/>
                  <a:gd name="T48" fmla="*/ 171 w 172"/>
                  <a:gd name="T49" fmla="*/ 104 h 174"/>
                  <a:gd name="T50" fmla="*/ 171 w 172"/>
                  <a:gd name="T51"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2" h="174">
                    <a:moveTo>
                      <a:pt x="171" y="116"/>
                    </a:moveTo>
                    <a:cubicBezTo>
                      <a:pt x="165" y="121"/>
                      <a:pt x="159" y="124"/>
                      <a:pt x="158" y="133"/>
                    </a:cubicBezTo>
                    <a:cubicBezTo>
                      <a:pt x="158" y="142"/>
                      <a:pt x="147" y="142"/>
                      <a:pt x="141" y="146"/>
                    </a:cubicBezTo>
                    <a:cubicBezTo>
                      <a:pt x="139" y="148"/>
                      <a:pt x="136" y="148"/>
                      <a:pt x="135" y="151"/>
                    </a:cubicBezTo>
                    <a:cubicBezTo>
                      <a:pt x="134" y="165"/>
                      <a:pt x="123" y="162"/>
                      <a:pt x="114" y="162"/>
                    </a:cubicBezTo>
                    <a:cubicBezTo>
                      <a:pt x="111" y="162"/>
                      <a:pt x="108" y="160"/>
                      <a:pt x="105" y="164"/>
                    </a:cubicBezTo>
                    <a:cubicBezTo>
                      <a:pt x="97" y="174"/>
                      <a:pt x="92" y="174"/>
                      <a:pt x="81" y="165"/>
                    </a:cubicBezTo>
                    <a:cubicBezTo>
                      <a:pt x="77" y="161"/>
                      <a:pt x="75" y="161"/>
                      <a:pt x="70" y="164"/>
                    </a:cubicBezTo>
                    <a:cubicBezTo>
                      <a:pt x="61" y="170"/>
                      <a:pt x="47" y="163"/>
                      <a:pt x="45" y="152"/>
                    </a:cubicBezTo>
                    <a:cubicBezTo>
                      <a:pt x="45" y="150"/>
                      <a:pt x="44" y="149"/>
                      <a:pt x="42" y="148"/>
                    </a:cubicBezTo>
                    <a:cubicBezTo>
                      <a:pt x="18" y="148"/>
                      <a:pt x="11" y="128"/>
                      <a:pt x="9" y="112"/>
                    </a:cubicBezTo>
                    <a:cubicBezTo>
                      <a:pt x="7" y="101"/>
                      <a:pt x="0" y="89"/>
                      <a:pt x="5" y="79"/>
                    </a:cubicBezTo>
                    <a:cubicBezTo>
                      <a:pt x="11" y="65"/>
                      <a:pt x="6" y="47"/>
                      <a:pt x="22" y="38"/>
                    </a:cubicBezTo>
                    <a:cubicBezTo>
                      <a:pt x="25" y="17"/>
                      <a:pt x="48" y="17"/>
                      <a:pt x="61" y="6"/>
                    </a:cubicBezTo>
                    <a:cubicBezTo>
                      <a:pt x="66" y="2"/>
                      <a:pt x="76" y="7"/>
                      <a:pt x="84" y="4"/>
                    </a:cubicBezTo>
                    <a:cubicBezTo>
                      <a:pt x="86" y="3"/>
                      <a:pt x="89" y="5"/>
                      <a:pt x="92" y="3"/>
                    </a:cubicBezTo>
                    <a:cubicBezTo>
                      <a:pt x="94" y="2"/>
                      <a:pt x="97" y="0"/>
                      <a:pt x="97" y="1"/>
                    </a:cubicBezTo>
                    <a:cubicBezTo>
                      <a:pt x="105" y="11"/>
                      <a:pt x="120" y="12"/>
                      <a:pt x="130" y="16"/>
                    </a:cubicBezTo>
                    <a:cubicBezTo>
                      <a:pt x="144" y="21"/>
                      <a:pt x="145" y="38"/>
                      <a:pt x="159" y="41"/>
                    </a:cubicBezTo>
                    <a:cubicBezTo>
                      <a:pt x="160" y="42"/>
                      <a:pt x="162" y="45"/>
                      <a:pt x="162" y="46"/>
                    </a:cubicBezTo>
                    <a:cubicBezTo>
                      <a:pt x="160" y="55"/>
                      <a:pt x="170" y="60"/>
                      <a:pt x="170" y="69"/>
                    </a:cubicBezTo>
                    <a:cubicBezTo>
                      <a:pt x="171" y="74"/>
                      <a:pt x="171" y="80"/>
                      <a:pt x="172" y="85"/>
                    </a:cubicBezTo>
                    <a:cubicBezTo>
                      <a:pt x="171" y="85"/>
                      <a:pt x="171" y="86"/>
                      <a:pt x="171" y="86"/>
                    </a:cubicBezTo>
                    <a:cubicBezTo>
                      <a:pt x="171" y="87"/>
                      <a:pt x="170" y="87"/>
                      <a:pt x="170" y="88"/>
                    </a:cubicBezTo>
                    <a:cubicBezTo>
                      <a:pt x="166" y="94"/>
                      <a:pt x="170" y="99"/>
                      <a:pt x="171" y="104"/>
                    </a:cubicBezTo>
                    <a:cubicBezTo>
                      <a:pt x="171" y="108"/>
                      <a:pt x="171" y="112"/>
                      <a:pt x="171" y="116"/>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8" name="Freeform 390">
                <a:extLst>
                  <a:ext uri="{FF2B5EF4-FFF2-40B4-BE49-F238E27FC236}">
                    <a16:creationId xmlns:a16="http://schemas.microsoft.com/office/drawing/2014/main" id="{9AF3CD46-F98E-7B73-F5A3-B184E2A19EF6}"/>
                  </a:ext>
                </a:extLst>
              </p:cNvPr>
              <p:cNvSpPr/>
              <p:nvPr/>
            </p:nvSpPr>
            <p:spPr bwMode="auto">
              <a:xfrm>
                <a:off x="5440" y="2406"/>
                <a:ext cx="51" cy="40"/>
              </a:xfrm>
              <a:custGeom>
                <a:avLst/>
                <a:gdLst>
                  <a:gd name="T0" fmla="*/ 45 w 45"/>
                  <a:gd name="T1" fmla="*/ 1 h 35"/>
                  <a:gd name="T2" fmla="*/ 32 w 45"/>
                  <a:gd name="T3" fmla="*/ 16 h 35"/>
                  <a:gd name="T4" fmla="*/ 23 w 45"/>
                  <a:gd name="T5" fmla="*/ 27 h 35"/>
                  <a:gd name="T6" fmla="*/ 15 w 45"/>
                  <a:gd name="T7" fmla="*/ 30 h 35"/>
                  <a:gd name="T8" fmla="*/ 2 w 45"/>
                  <a:gd name="T9" fmla="*/ 23 h 35"/>
                  <a:gd name="T10" fmla="*/ 2 w 45"/>
                  <a:gd name="T11" fmla="*/ 13 h 35"/>
                  <a:gd name="T12" fmla="*/ 5 w 45"/>
                  <a:gd name="T13" fmla="*/ 4 h 35"/>
                  <a:gd name="T14" fmla="*/ 15 w 45"/>
                  <a:gd name="T15" fmla="*/ 5 h 35"/>
                  <a:gd name="T16" fmla="*/ 18 w 45"/>
                  <a:gd name="T17" fmla="*/ 7 h 35"/>
                  <a:gd name="T18" fmla="*/ 45 w 45"/>
                  <a:gd name="T1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35">
                    <a:moveTo>
                      <a:pt x="45" y="1"/>
                    </a:moveTo>
                    <a:cubicBezTo>
                      <a:pt x="45" y="10"/>
                      <a:pt x="39" y="13"/>
                      <a:pt x="32" y="16"/>
                    </a:cubicBezTo>
                    <a:cubicBezTo>
                      <a:pt x="27" y="18"/>
                      <a:pt x="23" y="20"/>
                      <a:pt x="23" y="27"/>
                    </a:cubicBezTo>
                    <a:cubicBezTo>
                      <a:pt x="23" y="33"/>
                      <a:pt x="20" y="35"/>
                      <a:pt x="15" y="30"/>
                    </a:cubicBezTo>
                    <a:cubicBezTo>
                      <a:pt x="12" y="26"/>
                      <a:pt x="7" y="23"/>
                      <a:pt x="2" y="23"/>
                    </a:cubicBezTo>
                    <a:cubicBezTo>
                      <a:pt x="3" y="20"/>
                      <a:pt x="3" y="17"/>
                      <a:pt x="2" y="13"/>
                    </a:cubicBezTo>
                    <a:cubicBezTo>
                      <a:pt x="1" y="10"/>
                      <a:pt x="0" y="6"/>
                      <a:pt x="5" y="4"/>
                    </a:cubicBezTo>
                    <a:cubicBezTo>
                      <a:pt x="8" y="2"/>
                      <a:pt x="12" y="0"/>
                      <a:pt x="15" y="5"/>
                    </a:cubicBezTo>
                    <a:cubicBezTo>
                      <a:pt x="16" y="5"/>
                      <a:pt x="18" y="7"/>
                      <a:pt x="18" y="7"/>
                    </a:cubicBezTo>
                    <a:cubicBezTo>
                      <a:pt x="26" y="0"/>
                      <a:pt x="37" y="7"/>
                      <a:pt x="45"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9" name="Freeform 391">
                <a:extLst>
                  <a:ext uri="{FF2B5EF4-FFF2-40B4-BE49-F238E27FC236}">
                    <a16:creationId xmlns:a16="http://schemas.microsoft.com/office/drawing/2014/main" id="{426CEEB8-6C51-5A99-2F4C-DDA89819887A}"/>
                  </a:ext>
                </a:extLst>
              </p:cNvPr>
              <p:cNvSpPr/>
              <p:nvPr/>
            </p:nvSpPr>
            <p:spPr bwMode="auto">
              <a:xfrm>
                <a:off x="5323" y="2424"/>
                <a:ext cx="34" cy="27"/>
              </a:xfrm>
              <a:custGeom>
                <a:avLst/>
                <a:gdLst>
                  <a:gd name="T0" fmla="*/ 11 w 30"/>
                  <a:gd name="T1" fmla="*/ 21 h 24"/>
                  <a:gd name="T2" fmla="*/ 13 w 30"/>
                  <a:gd name="T3" fmla="*/ 0 h 24"/>
                  <a:gd name="T4" fmla="*/ 24 w 30"/>
                  <a:gd name="T5" fmla="*/ 14 h 24"/>
                  <a:gd name="T6" fmla="*/ 22 w 30"/>
                  <a:gd name="T7" fmla="*/ 24 h 24"/>
                  <a:gd name="T8" fmla="*/ 22 w 30"/>
                  <a:gd name="T9" fmla="*/ 23 h 24"/>
                  <a:gd name="T10" fmla="*/ 20 w 30"/>
                  <a:gd name="T11" fmla="*/ 19 h 24"/>
                  <a:gd name="T12" fmla="*/ 20 w 30"/>
                  <a:gd name="T13" fmla="*/ 19 h 24"/>
                  <a:gd name="T14" fmla="*/ 20 w 30"/>
                  <a:gd name="T15" fmla="*/ 18 h 24"/>
                  <a:gd name="T16" fmla="*/ 12 w 30"/>
                  <a:gd name="T17" fmla="*/ 21 h 24"/>
                  <a:gd name="T18" fmla="*/ 12 w 30"/>
                  <a:gd name="T19" fmla="*/ 21 h 24"/>
                  <a:gd name="T20" fmla="*/ 11 w 30"/>
                  <a:gd name="T21"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24">
                    <a:moveTo>
                      <a:pt x="11" y="21"/>
                    </a:moveTo>
                    <a:cubicBezTo>
                      <a:pt x="0" y="17"/>
                      <a:pt x="1" y="15"/>
                      <a:pt x="13" y="0"/>
                    </a:cubicBezTo>
                    <a:cubicBezTo>
                      <a:pt x="15" y="6"/>
                      <a:pt x="18" y="11"/>
                      <a:pt x="24" y="14"/>
                    </a:cubicBezTo>
                    <a:cubicBezTo>
                      <a:pt x="26" y="16"/>
                      <a:pt x="30" y="21"/>
                      <a:pt x="22" y="24"/>
                    </a:cubicBezTo>
                    <a:cubicBezTo>
                      <a:pt x="22" y="24"/>
                      <a:pt x="22" y="23"/>
                      <a:pt x="22" y="23"/>
                    </a:cubicBezTo>
                    <a:cubicBezTo>
                      <a:pt x="22" y="22"/>
                      <a:pt x="21" y="20"/>
                      <a:pt x="20" y="19"/>
                    </a:cubicBezTo>
                    <a:cubicBezTo>
                      <a:pt x="20" y="19"/>
                      <a:pt x="20" y="19"/>
                      <a:pt x="20" y="19"/>
                    </a:cubicBezTo>
                    <a:cubicBezTo>
                      <a:pt x="20" y="19"/>
                      <a:pt x="20" y="18"/>
                      <a:pt x="20" y="18"/>
                    </a:cubicBezTo>
                    <a:cubicBezTo>
                      <a:pt x="15" y="11"/>
                      <a:pt x="14" y="18"/>
                      <a:pt x="12" y="21"/>
                    </a:cubicBezTo>
                    <a:cubicBezTo>
                      <a:pt x="12" y="21"/>
                      <a:pt x="12" y="21"/>
                      <a:pt x="12" y="21"/>
                    </a:cubicBezTo>
                    <a:lnTo>
                      <a:pt x="11" y="21"/>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0" name="Freeform 392">
                <a:extLst>
                  <a:ext uri="{FF2B5EF4-FFF2-40B4-BE49-F238E27FC236}">
                    <a16:creationId xmlns:a16="http://schemas.microsoft.com/office/drawing/2014/main" id="{5F353732-4F12-845A-7893-D1A2148698F0}"/>
                  </a:ext>
                </a:extLst>
              </p:cNvPr>
              <p:cNvSpPr/>
              <p:nvPr/>
            </p:nvSpPr>
            <p:spPr bwMode="auto">
              <a:xfrm>
                <a:off x="5197" y="2305"/>
                <a:ext cx="33" cy="19"/>
              </a:xfrm>
              <a:custGeom>
                <a:avLst/>
                <a:gdLst>
                  <a:gd name="T0" fmla="*/ 11 w 29"/>
                  <a:gd name="T1" fmla="*/ 17 h 17"/>
                  <a:gd name="T2" fmla="*/ 12 w 29"/>
                  <a:gd name="T3" fmla="*/ 12 h 17"/>
                  <a:gd name="T4" fmla="*/ 18 w 29"/>
                  <a:gd name="T5" fmla="*/ 0 h 17"/>
                  <a:gd name="T6" fmla="*/ 28 w 29"/>
                  <a:gd name="T7" fmla="*/ 6 h 17"/>
                  <a:gd name="T8" fmla="*/ 19 w 29"/>
                  <a:gd name="T9" fmla="*/ 15 h 17"/>
                  <a:gd name="T10" fmla="*/ 11 w 29"/>
                  <a:gd name="T11" fmla="*/ 17 h 17"/>
                </a:gdLst>
                <a:ahLst/>
                <a:cxnLst>
                  <a:cxn ang="0">
                    <a:pos x="T0" y="T1"/>
                  </a:cxn>
                  <a:cxn ang="0">
                    <a:pos x="T2" y="T3"/>
                  </a:cxn>
                  <a:cxn ang="0">
                    <a:pos x="T4" y="T5"/>
                  </a:cxn>
                  <a:cxn ang="0">
                    <a:pos x="T6" y="T7"/>
                  </a:cxn>
                  <a:cxn ang="0">
                    <a:pos x="T8" y="T9"/>
                  </a:cxn>
                  <a:cxn ang="0">
                    <a:pos x="T10" y="T11"/>
                  </a:cxn>
                </a:cxnLst>
                <a:rect l="0" t="0" r="r" b="b"/>
                <a:pathLst>
                  <a:path w="28" h="17">
                    <a:moveTo>
                      <a:pt x="11" y="17"/>
                    </a:moveTo>
                    <a:cubicBezTo>
                      <a:pt x="11" y="15"/>
                      <a:pt x="13" y="13"/>
                      <a:pt x="12" y="12"/>
                    </a:cubicBezTo>
                    <a:cubicBezTo>
                      <a:pt x="0" y="2"/>
                      <a:pt x="14" y="3"/>
                      <a:pt x="18" y="0"/>
                    </a:cubicBezTo>
                    <a:cubicBezTo>
                      <a:pt x="22" y="1"/>
                      <a:pt x="28" y="0"/>
                      <a:pt x="28" y="6"/>
                    </a:cubicBezTo>
                    <a:cubicBezTo>
                      <a:pt x="29" y="12"/>
                      <a:pt x="23" y="13"/>
                      <a:pt x="19" y="15"/>
                    </a:cubicBezTo>
                    <a:cubicBezTo>
                      <a:pt x="17" y="16"/>
                      <a:pt x="14" y="16"/>
                      <a:pt x="11"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1" name="Freeform 393">
                <a:extLst>
                  <a:ext uri="{FF2B5EF4-FFF2-40B4-BE49-F238E27FC236}">
                    <a16:creationId xmlns:a16="http://schemas.microsoft.com/office/drawing/2014/main" id="{21FB53EB-50E6-2077-41AE-26288F7DE0A6}"/>
                  </a:ext>
                </a:extLst>
              </p:cNvPr>
              <p:cNvSpPr/>
              <p:nvPr/>
            </p:nvSpPr>
            <p:spPr bwMode="auto">
              <a:xfrm>
                <a:off x="5465" y="2271"/>
                <a:ext cx="26" cy="24"/>
              </a:xfrm>
              <a:custGeom>
                <a:avLst/>
                <a:gdLst>
                  <a:gd name="T0" fmla="*/ 2 w 23"/>
                  <a:gd name="T1" fmla="*/ 21 h 21"/>
                  <a:gd name="T2" fmla="*/ 0 w 23"/>
                  <a:gd name="T3" fmla="*/ 5 h 21"/>
                  <a:gd name="T4" fmla="*/ 23 w 23"/>
                  <a:gd name="T5" fmla="*/ 7 h 21"/>
                  <a:gd name="T6" fmla="*/ 2 w 23"/>
                  <a:gd name="T7" fmla="*/ 21 h 21"/>
                </a:gdLst>
                <a:ahLst/>
                <a:cxnLst>
                  <a:cxn ang="0">
                    <a:pos x="T0" y="T1"/>
                  </a:cxn>
                  <a:cxn ang="0">
                    <a:pos x="T2" y="T3"/>
                  </a:cxn>
                  <a:cxn ang="0">
                    <a:pos x="T4" y="T5"/>
                  </a:cxn>
                  <a:cxn ang="0">
                    <a:pos x="T6" y="T7"/>
                  </a:cxn>
                </a:cxnLst>
                <a:rect l="0" t="0" r="r" b="b"/>
                <a:pathLst>
                  <a:path w="23" h="21">
                    <a:moveTo>
                      <a:pt x="2" y="21"/>
                    </a:moveTo>
                    <a:cubicBezTo>
                      <a:pt x="1" y="16"/>
                      <a:pt x="1" y="10"/>
                      <a:pt x="0" y="5"/>
                    </a:cubicBezTo>
                    <a:cubicBezTo>
                      <a:pt x="9" y="0"/>
                      <a:pt x="13" y="13"/>
                      <a:pt x="23" y="7"/>
                    </a:cubicBezTo>
                    <a:cubicBezTo>
                      <a:pt x="16" y="16"/>
                      <a:pt x="9" y="19"/>
                      <a:pt x="2"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2" name="Freeform 394">
                <a:extLst>
                  <a:ext uri="{FF2B5EF4-FFF2-40B4-BE49-F238E27FC236}">
                    <a16:creationId xmlns:a16="http://schemas.microsoft.com/office/drawing/2014/main" id="{E64164C8-00BB-B801-59FA-13D9356374F2}"/>
                  </a:ext>
                </a:extLst>
              </p:cNvPr>
              <p:cNvSpPr/>
              <p:nvPr/>
            </p:nvSpPr>
            <p:spPr bwMode="auto">
              <a:xfrm>
                <a:off x="5519" y="2299"/>
                <a:ext cx="30" cy="17"/>
              </a:xfrm>
              <a:custGeom>
                <a:avLst/>
                <a:gdLst>
                  <a:gd name="T0" fmla="*/ 19 w 26"/>
                  <a:gd name="T1" fmla="*/ 3 h 15"/>
                  <a:gd name="T2" fmla="*/ 14 w 26"/>
                  <a:gd name="T3" fmla="*/ 13 h 15"/>
                  <a:gd name="T4" fmla="*/ 0 w 26"/>
                  <a:gd name="T5" fmla="*/ 9 h 15"/>
                  <a:gd name="T6" fmla="*/ 1 w 26"/>
                  <a:gd name="T7" fmla="*/ 5 h 15"/>
                  <a:gd name="T8" fmla="*/ 17 w 26"/>
                  <a:gd name="T9" fmla="*/ 3 h 15"/>
                  <a:gd name="T10" fmla="*/ 19 w 26"/>
                  <a:gd name="T11" fmla="*/ 3 h 15"/>
                </a:gdLst>
                <a:ahLst/>
                <a:cxnLst>
                  <a:cxn ang="0">
                    <a:pos x="T0" y="T1"/>
                  </a:cxn>
                  <a:cxn ang="0">
                    <a:pos x="T2" y="T3"/>
                  </a:cxn>
                  <a:cxn ang="0">
                    <a:pos x="T4" y="T5"/>
                  </a:cxn>
                  <a:cxn ang="0">
                    <a:pos x="T6" y="T7"/>
                  </a:cxn>
                  <a:cxn ang="0">
                    <a:pos x="T8" y="T9"/>
                  </a:cxn>
                  <a:cxn ang="0">
                    <a:pos x="T10" y="T11"/>
                  </a:cxn>
                </a:cxnLst>
                <a:rect l="0" t="0" r="r" b="b"/>
                <a:pathLst>
                  <a:path w="26" h="15">
                    <a:moveTo>
                      <a:pt x="19" y="3"/>
                    </a:moveTo>
                    <a:cubicBezTo>
                      <a:pt x="26" y="11"/>
                      <a:pt x="17" y="10"/>
                      <a:pt x="14" y="13"/>
                    </a:cubicBezTo>
                    <a:cubicBezTo>
                      <a:pt x="9" y="12"/>
                      <a:pt x="3" y="15"/>
                      <a:pt x="0" y="9"/>
                    </a:cubicBezTo>
                    <a:cubicBezTo>
                      <a:pt x="0" y="8"/>
                      <a:pt x="0" y="6"/>
                      <a:pt x="1" y="5"/>
                    </a:cubicBezTo>
                    <a:cubicBezTo>
                      <a:pt x="6" y="1"/>
                      <a:pt x="11" y="0"/>
                      <a:pt x="17" y="3"/>
                    </a:cubicBezTo>
                    <a:cubicBezTo>
                      <a:pt x="17" y="3"/>
                      <a:pt x="18" y="3"/>
                      <a:pt x="19"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3" name="Freeform 395">
                <a:extLst>
                  <a:ext uri="{FF2B5EF4-FFF2-40B4-BE49-F238E27FC236}">
                    <a16:creationId xmlns:a16="http://schemas.microsoft.com/office/drawing/2014/main" id="{8B9C8BFB-6811-A28E-B663-94A35547C30E}"/>
                  </a:ext>
                </a:extLst>
              </p:cNvPr>
              <p:cNvSpPr/>
              <p:nvPr/>
            </p:nvSpPr>
            <p:spPr bwMode="auto">
              <a:xfrm>
                <a:off x="5522" y="2240"/>
                <a:ext cx="15" cy="28"/>
              </a:xfrm>
              <a:custGeom>
                <a:avLst/>
                <a:gdLst>
                  <a:gd name="T0" fmla="*/ 10 w 13"/>
                  <a:gd name="T1" fmla="*/ 24 h 24"/>
                  <a:gd name="T2" fmla="*/ 3 w 13"/>
                  <a:gd name="T3" fmla="*/ 21 h 24"/>
                  <a:gd name="T4" fmla="*/ 0 w 13"/>
                  <a:gd name="T5" fmla="*/ 12 h 24"/>
                  <a:gd name="T6" fmla="*/ 13 w 13"/>
                  <a:gd name="T7" fmla="*/ 0 h 24"/>
                  <a:gd name="T8" fmla="*/ 10 w 13"/>
                  <a:gd name="T9" fmla="*/ 24 h 24"/>
                </a:gdLst>
                <a:ahLst/>
                <a:cxnLst>
                  <a:cxn ang="0">
                    <a:pos x="T0" y="T1"/>
                  </a:cxn>
                  <a:cxn ang="0">
                    <a:pos x="T2" y="T3"/>
                  </a:cxn>
                  <a:cxn ang="0">
                    <a:pos x="T4" y="T5"/>
                  </a:cxn>
                  <a:cxn ang="0">
                    <a:pos x="T6" y="T7"/>
                  </a:cxn>
                  <a:cxn ang="0">
                    <a:pos x="T8" y="T9"/>
                  </a:cxn>
                </a:cxnLst>
                <a:rect l="0" t="0" r="r" b="b"/>
                <a:pathLst>
                  <a:path w="13" h="24">
                    <a:moveTo>
                      <a:pt x="10" y="24"/>
                    </a:moveTo>
                    <a:cubicBezTo>
                      <a:pt x="8" y="23"/>
                      <a:pt x="5" y="22"/>
                      <a:pt x="3" y="21"/>
                    </a:cubicBezTo>
                    <a:cubicBezTo>
                      <a:pt x="3" y="18"/>
                      <a:pt x="3" y="14"/>
                      <a:pt x="0" y="12"/>
                    </a:cubicBezTo>
                    <a:cubicBezTo>
                      <a:pt x="5" y="8"/>
                      <a:pt x="5" y="0"/>
                      <a:pt x="13" y="0"/>
                    </a:cubicBezTo>
                    <a:cubicBezTo>
                      <a:pt x="12" y="8"/>
                      <a:pt x="11" y="16"/>
                      <a:pt x="10" y="24"/>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4" name="Freeform 396">
                <a:extLst>
                  <a:ext uri="{FF2B5EF4-FFF2-40B4-BE49-F238E27FC236}">
                    <a16:creationId xmlns:a16="http://schemas.microsoft.com/office/drawing/2014/main" id="{B239E2D6-E795-64B9-A00A-EA67C29A8758}"/>
                  </a:ext>
                </a:extLst>
              </p:cNvPr>
              <p:cNvSpPr/>
              <p:nvPr/>
            </p:nvSpPr>
            <p:spPr bwMode="auto">
              <a:xfrm>
                <a:off x="5466" y="2316"/>
                <a:ext cx="13" cy="16"/>
              </a:xfrm>
              <a:custGeom>
                <a:avLst/>
                <a:gdLst>
                  <a:gd name="T0" fmla="*/ 0 w 12"/>
                  <a:gd name="T1" fmla="*/ 12 h 14"/>
                  <a:gd name="T2" fmla="*/ 0 w 12"/>
                  <a:gd name="T3" fmla="*/ 0 h 14"/>
                  <a:gd name="T4" fmla="*/ 2 w 12"/>
                  <a:gd name="T5" fmla="*/ 2 h 14"/>
                  <a:gd name="T6" fmla="*/ 11 w 12"/>
                  <a:gd name="T7" fmla="*/ 8 h 14"/>
                  <a:gd name="T8" fmla="*/ 0 w 12"/>
                  <a:gd name="T9" fmla="*/ 12 h 14"/>
                </a:gdLst>
                <a:ahLst/>
                <a:cxnLst>
                  <a:cxn ang="0">
                    <a:pos x="T0" y="T1"/>
                  </a:cxn>
                  <a:cxn ang="0">
                    <a:pos x="T2" y="T3"/>
                  </a:cxn>
                  <a:cxn ang="0">
                    <a:pos x="T4" y="T5"/>
                  </a:cxn>
                  <a:cxn ang="0">
                    <a:pos x="T6" y="T7"/>
                  </a:cxn>
                  <a:cxn ang="0">
                    <a:pos x="T8" y="T9"/>
                  </a:cxn>
                </a:cxnLst>
                <a:rect l="0" t="0" r="r" b="b"/>
                <a:pathLst>
                  <a:path w="12" h="14">
                    <a:moveTo>
                      <a:pt x="0" y="12"/>
                    </a:moveTo>
                    <a:cubicBezTo>
                      <a:pt x="0" y="8"/>
                      <a:pt x="0" y="4"/>
                      <a:pt x="0" y="0"/>
                    </a:cubicBezTo>
                    <a:cubicBezTo>
                      <a:pt x="1" y="1"/>
                      <a:pt x="2" y="1"/>
                      <a:pt x="2" y="2"/>
                    </a:cubicBezTo>
                    <a:cubicBezTo>
                      <a:pt x="5" y="4"/>
                      <a:pt x="12" y="4"/>
                      <a:pt x="11" y="8"/>
                    </a:cubicBezTo>
                    <a:cubicBezTo>
                      <a:pt x="10" y="14"/>
                      <a:pt x="4" y="12"/>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5" name="Freeform 397">
                <a:extLst>
                  <a:ext uri="{FF2B5EF4-FFF2-40B4-BE49-F238E27FC236}">
                    <a16:creationId xmlns:a16="http://schemas.microsoft.com/office/drawing/2014/main" id="{B1674CA4-5DE2-615B-8149-6D5947AA0232}"/>
                  </a:ext>
                </a:extLst>
              </p:cNvPr>
              <p:cNvSpPr/>
              <p:nvPr/>
            </p:nvSpPr>
            <p:spPr bwMode="auto">
              <a:xfrm>
                <a:off x="5465" y="2296"/>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0" y="1"/>
                      <a:pt x="1" y="1"/>
                      <a:pt x="1" y="0"/>
                    </a:cubicBezTo>
                    <a:cubicBezTo>
                      <a:pt x="1" y="1"/>
                      <a:pt x="0" y="1"/>
                      <a:pt x="0"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6" name="Freeform 398">
                <a:extLst>
                  <a:ext uri="{FF2B5EF4-FFF2-40B4-BE49-F238E27FC236}">
                    <a16:creationId xmlns:a16="http://schemas.microsoft.com/office/drawing/2014/main" id="{756BFB63-C1FC-4A64-D19A-A8AC9EC4D0C8}"/>
                  </a:ext>
                </a:extLst>
              </p:cNvPr>
              <p:cNvSpPr/>
              <p:nvPr/>
            </p:nvSpPr>
            <p:spPr bwMode="auto">
              <a:xfrm>
                <a:off x="5487" y="1342"/>
                <a:ext cx="94" cy="114"/>
              </a:xfrm>
              <a:custGeom>
                <a:avLst/>
                <a:gdLst>
                  <a:gd name="T0" fmla="*/ 82 w 83"/>
                  <a:gd name="T1" fmla="*/ 99 h 101"/>
                  <a:gd name="T2" fmla="*/ 75 w 83"/>
                  <a:gd name="T3" fmla="*/ 101 h 101"/>
                  <a:gd name="T4" fmla="*/ 28 w 83"/>
                  <a:gd name="T5" fmla="*/ 88 h 101"/>
                  <a:gd name="T6" fmla="*/ 0 w 83"/>
                  <a:gd name="T7" fmla="*/ 77 h 101"/>
                  <a:gd name="T8" fmla="*/ 0 w 83"/>
                  <a:gd name="T9" fmla="*/ 77 h 101"/>
                  <a:gd name="T10" fmla="*/ 0 w 83"/>
                  <a:gd name="T11" fmla="*/ 70 h 101"/>
                  <a:gd name="T12" fmla="*/ 0 w 83"/>
                  <a:gd name="T13" fmla="*/ 70 h 101"/>
                  <a:gd name="T14" fmla="*/ 10 w 83"/>
                  <a:gd name="T15" fmla="*/ 73 h 101"/>
                  <a:gd name="T16" fmla="*/ 52 w 83"/>
                  <a:gd name="T17" fmla="*/ 89 h 101"/>
                  <a:gd name="T18" fmla="*/ 56 w 83"/>
                  <a:gd name="T19" fmla="*/ 84 h 101"/>
                  <a:gd name="T20" fmla="*/ 56 w 83"/>
                  <a:gd name="T21" fmla="*/ 84 h 101"/>
                  <a:gd name="T22" fmla="*/ 75 w 83"/>
                  <a:gd name="T23" fmla="*/ 97 h 101"/>
                  <a:gd name="T24" fmla="*/ 41 w 83"/>
                  <a:gd name="T25" fmla="*/ 8 h 101"/>
                  <a:gd name="T26" fmla="*/ 36 w 83"/>
                  <a:gd name="T27" fmla="*/ 0 h 101"/>
                  <a:gd name="T28" fmla="*/ 37 w 83"/>
                  <a:gd name="T29" fmla="*/ 0 h 101"/>
                  <a:gd name="T30" fmla="*/ 63 w 83"/>
                  <a:gd name="T31" fmla="*/ 34 h 101"/>
                  <a:gd name="T32" fmla="*/ 74 w 83"/>
                  <a:gd name="T33" fmla="*/ 66 h 101"/>
                  <a:gd name="T34" fmla="*/ 78 w 83"/>
                  <a:gd name="T35" fmla="*/ 38 h 101"/>
                  <a:gd name="T36" fmla="*/ 78 w 83"/>
                  <a:gd name="T37" fmla="*/ 38 h 101"/>
                  <a:gd name="T38" fmla="*/ 79 w 83"/>
                  <a:gd name="T39" fmla="*/ 70 h 101"/>
                  <a:gd name="T40" fmla="*/ 82 w 83"/>
                  <a:gd name="T41" fmla="*/ 9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3" h="100">
                    <a:moveTo>
                      <a:pt x="82" y="99"/>
                    </a:moveTo>
                    <a:cubicBezTo>
                      <a:pt x="80" y="100"/>
                      <a:pt x="78" y="101"/>
                      <a:pt x="75" y="101"/>
                    </a:cubicBezTo>
                    <a:cubicBezTo>
                      <a:pt x="59" y="97"/>
                      <a:pt x="44" y="90"/>
                      <a:pt x="28" y="88"/>
                    </a:cubicBezTo>
                    <a:cubicBezTo>
                      <a:pt x="18" y="86"/>
                      <a:pt x="9" y="83"/>
                      <a:pt x="0" y="77"/>
                    </a:cubicBezTo>
                    <a:cubicBezTo>
                      <a:pt x="0" y="77"/>
                      <a:pt x="0" y="77"/>
                      <a:pt x="0" y="77"/>
                    </a:cubicBezTo>
                    <a:cubicBezTo>
                      <a:pt x="8" y="75"/>
                      <a:pt x="0" y="72"/>
                      <a:pt x="0" y="70"/>
                    </a:cubicBezTo>
                    <a:cubicBezTo>
                      <a:pt x="0" y="70"/>
                      <a:pt x="0" y="70"/>
                      <a:pt x="0" y="70"/>
                    </a:cubicBezTo>
                    <a:cubicBezTo>
                      <a:pt x="4" y="70"/>
                      <a:pt x="7" y="71"/>
                      <a:pt x="10" y="73"/>
                    </a:cubicBezTo>
                    <a:cubicBezTo>
                      <a:pt x="21" y="86"/>
                      <a:pt x="37" y="85"/>
                      <a:pt x="52" y="89"/>
                    </a:cubicBezTo>
                    <a:cubicBezTo>
                      <a:pt x="54" y="90"/>
                      <a:pt x="56" y="87"/>
                      <a:pt x="56" y="84"/>
                    </a:cubicBezTo>
                    <a:cubicBezTo>
                      <a:pt x="56" y="84"/>
                      <a:pt x="56" y="84"/>
                      <a:pt x="56" y="84"/>
                    </a:cubicBezTo>
                    <a:cubicBezTo>
                      <a:pt x="63" y="87"/>
                      <a:pt x="66" y="96"/>
                      <a:pt x="75" y="97"/>
                    </a:cubicBezTo>
                    <a:cubicBezTo>
                      <a:pt x="70" y="64"/>
                      <a:pt x="62" y="34"/>
                      <a:pt x="41" y="8"/>
                    </a:cubicBezTo>
                    <a:cubicBezTo>
                      <a:pt x="39" y="6"/>
                      <a:pt x="37" y="3"/>
                      <a:pt x="36" y="0"/>
                    </a:cubicBezTo>
                    <a:cubicBezTo>
                      <a:pt x="37" y="0"/>
                      <a:pt x="37" y="0"/>
                      <a:pt x="37" y="0"/>
                    </a:cubicBezTo>
                    <a:cubicBezTo>
                      <a:pt x="52" y="6"/>
                      <a:pt x="56" y="21"/>
                      <a:pt x="63" y="34"/>
                    </a:cubicBezTo>
                    <a:cubicBezTo>
                      <a:pt x="68" y="43"/>
                      <a:pt x="71" y="54"/>
                      <a:pt x="74" y="66"/>
                    </a:cubicBezTo>
                    <a:cubicBezTo>
                      <a:pt x="78" y="57"/>
                      <a:pt x="78" y="47"/>
                      <a:pt x="78" y="38"/>
                    </a:cubicBezTo>
                    <a:cubicBezTo>
                      <a:pt x="78" y="38"/>
                      <a:pt x="78" y="38"/>
                      <a:pt x="78" y="38"/>
                    </a:cubicBezTo>
                    <a:cubicBezTo>
                      <a:pt x="83" y="49"/>
                      <a:pt x="81" y="60"/>
                      <a:pt x="79" y="70"/>
                    </a:cubicBezTo>
                    <a:cubicBezTo>
                      <a:pt x="77" y="80"/>
                      <a:pt x="78" y="89"/>
                      <a:pt x="82" y="9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7" name="Freeform 399">
                <a:extLst>
                  <a:ext uri="{FF2B5EF4-FFF2-40B4-BE49-F238E27FC236}">
                    <a16:creationId xmlns:a16="http://schemas.microsoft.com/office/drawing/2014/main" id="{15F03887-764B-D77E-DB1C-39974FA1891A}"/>
                  </a:ext>
                </a:extLst>
              </p:cNvPr>
              <p:cNvSpPr/>
              <p:nvPr/>
            </p:nvSpPr>
            <p:spPr bwMode="auto">
              <a:xfrm>
                <a:off x="5371" y="1344"/>
                <a:ext cx="113" cy="37"/>
              </a:xfrm>
              <a:custGeom>
                <a:avLst/>
                <a:gdLst>
                  <a:gd name="T0" fmla="*/ 76 w 99"/>
                  <a:gd name="T1" fmla="*/ 15 h 33"/>
                  <a:gd name="T2" fmla="*/ 99 w 99"/>
                  <a:gd name="T3" fmla="*/ 33 h 33"/>
                  <a:gd name="T4" fmla="*/ 29 w 99"/>
                  <a:gd name="T5" fmla="*/ 28 h 33"/>
                  <a:gd name="T6" fmla="*/ 58 w 99"/>
                  <a:gd name="T7" fmla="*/ 19 h 33"/>
                  <a:gd name="T8" fmla="*/ 0 w 99"/>
                  <a:gd name="T9" fmla="*/ 13 h 33"/>
                  <a:gd name="T10" fmla="*/ 1 w 99"/>
                  <a:gd name="T11" fmla="*/ 10 h 33"/>
                  <a:gd name="T12" fmla="*/ 29 w 99"/>
                  <a:gd name="T13" fmla="*/ 10 h 33"/>
                  <a:gd name="T14" fmla="*/ 24 w 99"/>
                  <a:gd name="T15" fmla="*/ 0 h 33"/>
                  <a:gd name="T16" fmla="*/ 71 w 99"/>
                  <a:gd name="T17" fmla="*/ 15 h 33"/>
                  <a:gd name="T18" fmla="*/ 71 w 99"/>
                  <a:gd name="T19" fmla="*/ 15 h 33"/>
                  <a:gd name="T20" fmla="*/ 76 w 99"/>
                  <a:gd name="T21" fmla="*/ 1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 h="33">
                    <a:moveTo>
                      <a:pt x="76" y="15"/>
                    </a:moveTo>
                    <a:cubicBezTo>
                      <a:pt x="85" y="19"/>
                      <a:pt x="93" y="24"/>
                      <a:pt x="99" y="33"/>
                    </a:cubicBezTo>
                    <a:cubicBezTo>
                      <a:pt x="76" y="18"/>
                      <a:pt x="52" y="25"/>
                      <a:pt x="29" y="28"/>
                    </a:cubicBezTo>
                    <a:cubicBezTo>
                      <a:pt x="37" y="20"/>
                      <a:pt x="47" y="19"/>
                      <a:pt x="58" y="19"/>
                    </a:cubicBezTo>
                    <a:cubicBezTo>
                      <a:pt x="40" y="11"/>
                      <a:pt x="20" y="14"/>
                      <a:pt x="0" y="13"/>
                    </a:cubicBezTo>
                    <a:cubicBezTo>
                      <a:pt x="0" y="12"/>
                      <a:pt x="0" y="11"/>
                      <a:pt x="1" y="10"/>
                    </a:cubicBezTo>
                    <a:cubicBezTo>
                      <a:pt x="10" y="10"/>
                      <a:pt x="20" y="10"/>
                      <a:pt x="29" y="10"/>
                    </a:cubicBezTo>
                    <a:cubicBezTo>
                      <a:pt x="31" y="4"/>
                      <a:pt x="23" y="6"/>
                      <a:pt x="24" y="0"/>
                    </a:cubicBezTo>
                    <a:cubicBezTo>
                      <a:pt x="40" y="6"/>
                      <a:pt x="54" y="15"/>
                      <a:pt x="71" y="15"/>
                    </a:cubicBezTo>
                    <a:cubicBezTo>
                      <a:pt x="71" y="15"/>
                      <a:pt x="71" y="15"/>
                      <a:pt x="71" y="15"/>
                    </a:cubicBezTo>
                    <a:cubicBezTo>
                      <a:pt x="72" y="17"/>
                      <a:pt x="74" y="17"/>
                      <a:pt x="76"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8" name="Freeform 400">
                <a:extLst>
                  <a:ext uri="{FF2B5EF4-FFF2-40B4-BE49-F238E27FC236}">
                    <a16:creationId xmlns:a16="http://schemas.microsoft.com/office/drawing/2014/main" id="{77F10E45-BADF-25D6-75F7-A8BC63A015C2}"/>
                  </a:ext>
                </a:extLst>
              </p:cNvPr>
              <p:cNvSpPr/>
              <p:nvPr/>
            </p:nvSpPr>
            <p:spPr bwMode="auto">
              <a:xfrm>
                <a:off x="5474" y="1340"/>
                <a:ext cx="62" cy="82"/>
              </a:xfrm>
              <a:custGeom>
                <a:avLst/>
                <a:gdLst>
                  <a:gd name="T0" fmla="*/ 39 w 55"/>
                  <a:gd name="T1" fmla="*/ 59 h 72"/>
                  <a:gd name="T2" fmla="*/ 41 w 55"/>
                  <a:gd name="T3" fmla="*/ 50 h 72"/>
                  <a:gd name="T4" fmla="*/ 6 w 55"/>
                  <a:gd name="T5" fmla="*/ 10 h 72"/>
                  <a:gd name="T6" fmla="*/ 0 w 55"/>
                  <a:gd name="T7" fmla="*/ 3 h 72"/>
                  <a:gd name="T8" fmla="*/ 0 w 55"/>
                  <a:gd name="T9" fmla="*/ 3 h 72"/>
                  <a:gd name="T10" fmla="*/ 5 w 55"/>
                  <a:gd name="T11" fmla="*/ 1 h 72"/>
                  <a:gd name="T12" fmla="*/ 5 w 55"/>
                  <a:gd name="T13" fmla="*/ 1 h 72"/>
                  <a:gd name="T14" fmla="*/ 25 w 55"/>
                  <a:gd name="T15" fmla="*/ 19 h 72"/>
                  <a:gd name="T16" fmla="*/ 35 w 55"/>
                  <a:gd name="T17" fmla="*/ 31 h 72"/>
                  <a:gd name="T18" fmla="*/ 31 w 55"/>
                  <a:gd name="T19" fmla="*/ 0 h 72"/>
                  <a:gd name="T20" fmla="*/ 55 w 55"/>
                  <a:gd name="T21" fmla="*/ 72 h 72"/>
                  <a:gd name="T22" fmla="*/ 39 w 55"/>
                  <a:gd name="T23" fmla="*/ 5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72">
                    <a:moveTo>
                      <a:pt x="39" y="59"/>
                    </a:moveTo>
                    <a:cubicBezTo>
                      <a:pt x="46" y="58"/>
                      <a:pt x="44" y="54"/>
                      <a:pt x="41" y="50"/>
                    </a:cubicBezTo>
                    <a:cubicBezTo>
                      <a:pt x="32" y="35"/>
                      <a:pt x="21" y="20"/>
                      <a:pt x="6" y="10"/>
                    </a:cubicBezTo>
                    <a:cubicBezTo>
                      <a:pt x="3" y="9"/>
                      <a:pt x="0" y="7"/>
                      <a:pt x="0" y="3"/>
                    </a:cubicBezTo>
                    <a:cubicBezTo>
                      <a:pt x="0" y="3"/>
                      <a:pt x="0" y="3"/>
                      <a:pt x="0" y="3"/>
                    </a:cubicBezTo>
                    <a:cubicBezTo>
                      <a:pt x="2" y="3"/>
                      <a:pt x="4" y="3"/>
                      <a:pt x="5" y="1"/>
                    </a:cubicBezTo>
                    <a:cubicBezTo>
                      <a:pt x="5" y="1"/>
                      <a:pt x="5" y="1"/>
                      <a:pt x="5" y="1"/>
                    </a:cubicBezTo>
                    <a:cubicBezTo>
                      <a:pt x="15" y="4"/>
                      <a:pt x="19" y="12"/>
                      <a:pt x="25" y="19"/>
                    </a:cubicBezTo>
                    <a:cubicBezTo>
                      <a:pt x="28" y="22"/>
                      <a:pt x="31" y="26"/>
                      <a:pt x="35" y="31"/>
                    </a:cubicBezTo>
                    <a:cubicBezTo>
                      <a:pt x="37" y="18"/>
                      <a:pt x="30" y="10"/>
                      <a:pt x="31" y="0"/>
                    </a:cubicBezTo>
                    <a:cubicBezTo>
                      <a:pt x="43" y="22"/>
                      <a:pt x="40" y="50"/>
                      <a:pt x="55" y="72"/>
                    </a:cubicBezTo>
                    <a:cubicBezTo>
                      <a:pt x="48" y="69"/>
                      <a:pt x="41" y="68"/>
                      <a:pt x="39" y="5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9" name="Freeform 401">
                <a:extLst>
                  <a:ext uri="{FF2B5EF4-FFF2-40B4-BE49-F238E27FC236}">
                    <a16:creationId xmlns:a16="http://schemas.microsoft.com/office/drawing/2014/main" id="{D59E7CEF-D766-C959-21F5-90121B6E1A98}"/>
                  </a:ext>
                </a:extLst>
              </p:cNvPr>
              <p:cNvSpPr/>
              <p:nvPr/>
            </p:nvSpPr>
            <p:spPr bwMode="auto">
              <a:xfrm>
                <a:off x="5468" y="1450"/>
                <a:ext cx="116" cy="34"/>
              </a:xfrm>
              <a:custGeom>
                <a:avLst/>
                <a:gdLst>
                  <a:gd name="T0" fmla="*/ 97 w 102"/>
                  <a:gd name="T1" fmla="*/ 17 h 30"/>
                  <a:gd name="T2" fmla="*/ 102 w 102"/>
                  <a:gd name="T3" fmla="*/ 23 h 30"/>
                  <a:gd name="T4" fmla="*/ 47 w 102"/>
                  <a:gd name="T5" fmla="*/ 29 h 30"/>
                  <a:gd name="T6" fmla="*/ 42 w 102"/>
                  <a:gd name="T7" fmla="*/ 27 h 30"/>
                  <a:gd name="T8" fmla="*/ 62 w 102"/>
                  <a:gd name="T9" fmla="*/ 17 h 30"/>
                  <a:gd name="T10" fmla="*/ 4 w 102"/>
                  <a:gd name="T11" fmla="*/ 17 h 30"/>
                  <a:gd name="T12" fmla="*/ 14 w 102"/>
                  <a:gd name="T13" fmla="*/ 10 h 30"/>
                  <a:gd name="T14" fmla="*/ 0 w 102"/>
                  <a:gd name="T15" fmla="*/ 1 h 30"/>
                  <a:gd name="T16" fmla="*/ 0 w 102"/>
                  <a:gd name="T17" fmla="*/ 0 h 30"/>
                  <a:gd name="T18" fmla="*/ 80 w 102"/>
                  <a:gd name="T19" fmla="*/ 14 h 30"/>
                  <a:gd name="T20" fmla="*/ 95 w 102"/>
                  <a:gd name="T21" fmla="*/ 15 h 30"/>
                  <a:gd name="T22" fmla="*/ 95 w 102"/>
                  <a:gd name="T23" fmla="*/ 15 h 30"/>
                  <a:gd name="T24" fmla="*/ 97 w 102"/>
                  <a:gd name="T25" fmla="*/ 1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2" h="30">
                    <a:moveTo>
                      <a:pt x="97" y="17"/>
                    </a:moveTo>
                    <a:cubicBezTo>
                      <a:pt x="99" y="19"/>
                      <a:pt x="100" y="21"/>
                      <a:pt x="102" y="23"/>
                    </a:cubicBezTo>
                    <a:cubicBezTo>
                      <a:pt x="82" y="14"/>
                      <a:pt x="64" y="19"/>
                      <a:pt x="47" y="29"/>
                    </a:cubicBezTo>
                    <a:cubicBezTo>
                      <a:pt x="45" y="30"/>
                      <a:pt x="44" y="29"/>
                      <a:pt x="42" y="27"/>
                    </a:cubicBezTo>
                    <a:cubicBezTo>
                      <a:pt x="48" y="24"/>
                      <a:pt x="54" y="21"/>
                      <a:pt x="62" y="17"/>
                    </a:cubicBezTo>
                    <a:cubicBezTo>
                      <a:pt x="41" y="12"/>
                      <a:pt x="23" y="17"/>
                      <a:pt x="4" y="17"/>
                    </a:cubicBezTo>
                    <a:cubicBezTo>
                      <a:pt x="5" y="10"/>
                      <a:pt x="12" y="15"/>
                      <a:pt x="14" y="10"/>
                    </a:cubicBezTo>
                    <a:cubicBezTo>
                      <a:pt x="10" y="6"/>
                      <a:pt x="1" y="9"/>
                      <a:pt x="0" y="1"/>
                    </a:cubicBezTo>
                    <a:cubicBezTo>
                      <a:pt x="0" y="0"/>
                      <a:pt x="0" y="0"/>
                      <a:pt x="0" y="0"/>
                    </a:cubicBezTo>
                    <a:cubicBezTo>
                      <a:pt x="26" y="10"/>
                      <a:pt x="54" y="10"/>
                      <a:pt x="80" y="14"/>
                    </a:cubicBezTo>
                    <a:cubicBezTo>
                      <a:pt x="85" y="15"/>
                      <a:pt x="90" y="15"/>
                      <a:pt x="95" y="15"/>
                    </a:cubicBezTo>
                    <a:cubicBezTo>
                      <a:pt x="95" y="15"/>
                      <a:pt x="95" y="15"/>
                      <a:pt x="95" y="15"/>
                    </a:cubicBezTo>
                    <a:cubicBezTo>
                      <a:pt x="96" y="16"/>
                      <a:pt x="96" y="17"/>
                      <a:pt x="97"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0" name="Freeform 402">
                <a:extLst>
                  <a:ext uri="{FF2B5EF4-FFF2-40B4-BE49-F238E27FC236}">
                    <a16:creationId xmlns:a16="http://schemas.microsoft.com/office/drawing/2014/main" id="{44E01DF3-DE0E-81B4-B9D7-08740DA3592F}"/>
                  </a:ext>
                </a:extLst>
              </p:cNvPr>
              <p:cNvSpPr/>
              <p:nvPr/>
            </p:nvSpPr>
            <p:spPr bwMode="auto">
              <a:xfrm>
                <a:off x="5407" y="1398"/>
                <a:ext cx="80" cy="31"/>
              </a:xfrm>
              <a:custGeom>
                <a:avLst/>
                <a:gdLst>
                  <a:gd name="T0" fmla="*/ 71 w 71"/>
                  <a:gd name="T1" fmla="*/ 27 h 27"/>
                  <a:gd name="T2" fmla="*/ 0 w 71"/>
                  <a:gd name="T3" fmla="*/ 0 h 27"/>
                  <a:gd name="T4" fmla="*/ 71 w 71"/>
                  <a:gd name="T5" fmla="*/ 27 h 27"/>
                  <a:gd name="T6" fmla="*/ 71 w 71"/>
                  <a:gd name="T7" fmla="*/ 27 h 27"/>
                </a:gdLst>
                <a:ahLst/>
                <a:cxnLst>
                  <a:cxn ang="0">
                    <a:pos x="T0" y="T1"/>
                  </a:cxn>
                  <a:cxn ang="0">
                    <a:pos x="T2" y="T3"/>
                  </a:cxn>
                  <a:cxn ang="0">
                    <a:pos x="T4" y="T5"/>
                  </a:cxn>
                  <a:cxn ang="0">
                    <a:pos x="T6" y="T7"/>
                  </a:cxn>
                </a:cxnLst>
                <a:rect l="0" t="0" r="r" b="b"/>
                <a:pathLst>
                  <a:path w="71" h="27">
                    <a:moveTo>
                      <a:pt x="71" y="27"/>
                    </a:moveTo>
                    <a:cubicBezTo>
                      <a:pt x="46" y="23"/>
                      <a:pt x="23" y="11"/>
                      <a:pt x="0" y="0"/>
                    </a:cubicBezTo>
                    <a:cubicBezTo>
                      <a:pt x="24" y="8"/>
                      <a:pt x="49" y="14"/>
                      <a:pt x="71" y="27"/>
                    </a:cubicBezTo>
                    <a:cubicBezTo>
                      <a:pt x="71" y="27"/>
                      <a:pt x="71" y="27"/>
                      <a:pt x="71" y="2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1" name="Freeform 403">
                <a:extLst>
                  <a:ext uri="{FF2B5EF4-FFF2-40B4-BE49-F238E27FC236}">
                    <a16:creationId xmlns:a16="http://schemas.microsoft.com/office/drawing/2014/main" id="{A86D0FD6-77F8-D406-EFD7-AF6A00813D09}"/>
                  </a:ext>
                </a:extLst>
              </p:cNvPr>
              <p:cNvSpPr/>
              <p:nvPr/>
            </p:nvSpPr>
            <p:spPr bwMode="auto">
              <a:xfrm>
                <a:off x="5434" y="1431"/>
                <a:ext cx="26" cy="16"/>
              </a:xfrm>
              <a:custGeom>
                <a:avLst/>
                <a:gdLst>
                  <a:gd name="T0" fmla="*/ 21 w 23"/>
                  <a:gd name="T1" fmla="*/ 14 h 14"/>
                  <a:gd name="T2" fmla="*/ 2 w 23"/>
                  <a:gd name="T3" fmla="*/ 6 h 14"/>
                  <a:gd name="T4" fmla="*/ 0 w 23"/>
                  <a:gd name="T5" fmla="*/ 3 h 14"/>
                  <a:gd name="T6" fmla="*/ 4 w 23"/>
                  <a:gd name="T7" fmla="*/ 1 h 14"/>
                  <a:gd name="T8" fmla="*/ 23 w 23"/>
                  <a:gd name="T9" fmla="*/ 12 h 14"/>
                  <a:gd name="T10" fmla="*/ 21 w 23"/>
                  <a:gd name="T11" fmla="*/ 14 h 14"/>
                </a:gdLst>
                <a:ahLst/>
                <a:cxnLst>
                  <a:cxn ang="0">
                    <a:pos x="T0" y="T1"/>
                  </a:cxn>
                  <a:cxn ang="0">
                    <a:pos x="T2" y="T3"/>
                  </a:cxn>
                  <a:cxn ang="0">
                    <a:pos x="T4" y="T5"/>
                  </a:cxn>
                  <a:cxn ang="0">
                    <a:pos x="T6" y="T7"/>
                  </a:cxn>
                  <a:cxn ang="0">
                    <a:pos x="T8" y="T9"/>
                  </a:cxn>
                  <a:cxn ang="0">
                    <a:pos x="T10" y="T11"/>
                  </a:cxn>
                </a:cxnLst>
                <a:rect l="0" t="0" r="r" b="b"/>
                <a:pathLst>
                  <a:path w="23" h="14">
                    <a:moveTo>
                      <a:pt x="21" y="14"/>
                    </a:moveTo>
                    <a:cubicBezTo>
                      <a:pt x="15" y="12"/>
                      <a:pt x="8" y="9"/>
                      <a:pt x="2" y="6"/>
                    </a:cubicBezTo>
                    <a:cubicBezTo>
                      <a:pt x="1" y="6"/>
                      <a:pt x="0" y="4"/>
                      <a:pt x="0" y="3"/>
                    </a:cubicBezTo>
                    <a:cubicBezTo>
                      <a:pt x="0" y="1"/>
                      <a:pt x="3" y="0"/>
                      <a:pt x="4" y="1"/>
                    </a:cubicBezTo>
                    <a:cubicBezTo>
                      <a:pt x="10" y="5"/>
                      <a:pt x="16" y="8"/>
                      <a:pt x="23" y="12"/>
                    </a:cubicBezTo>
                    <a:cubicBezTo>
                      <a:pt x="22" y="13"/>
                      <a:pt x="22" y="14"/>
                      <a:pt x="21"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2" name="Freeform 404">
                <a:extLst>
                  <a:ext uri="{FF2B5EF4-FFF2-40B4-BE49-F238E27FC236}">
                    <a16:creationId xmlns:a16="http://schemas.microsoft.com/office/drawing/2014/main" id="{550E68A7-7033-2349-80C3-CDC7B62AB667}"/>
                  </a:ext>
                </a:extLst>
              </p:cNvPr>
              <p:cNvSpPr/>
              <p:nvPr/>
            </p:nvSpPr>
            <p:spPr bwMode="auto">
              <a:xfrm>
                <a:off x="5488" y="1385"/>
                <a:ext cx="19" cy="14"/>
              </a:xfrm>
              <a:custGeom>
                <a:avLst/>
                <a:gdLst>
                  <a:gd name="T0" fmla="*/ 16 w 16"/>
                  <a:gd name="T1" fmla="*/ 13 h 13"/>
                  <a:gd name="T2" fmla="*/ 0 w 16"/>
                  <a:gd name="T3" fmla="*/ 0 h 13"/>
                  <a:gd name="T4" fmla="*/ 16 w 16"/>
                  <a:gd name="T5" fmla="*/ 13 h 13"/>
                </a:gdLst>
                <a:ahLst/>
                <a:cxnLst>
                  <a:cxn ang="0">
                    <a:pos x="T0" y="T1"/>
                  </a:cxn>
                  <a:cxn ang="0">
                    <a:pos x="T2" y="T3"/>
                  </a:cxn>
                  <a:cxn ang="0">
                    <a:pos x="T4" y="T5"/>
                  </a:cxn>
                </a:cxnLst>
                <a:rect l="0" t="0" r="r" b="b"/>
                <a:pathLst>
                  <a:path w="16" h="13">
                    <a:moveTo>
                      <a:pt x="16" y="13"/>
                    </a:moveTo>
                    <a:cubicBezTo>
                      <a:pt x="9" y="11"/>
                      <a:pt x="5" y="5"/>
                      <a:pt x="0" y="0"/>
                    </a:cubicBezTo>
                    <a:cubicBezTo>
                      <a:pt x="7" y="2"/>
                      <a:pt x="15" y="4"/>
                      <a:pt x="16"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3" name="Freeform 405">
                <a:extLst>
                  <a:ext uri="{FF2B5EF4-FFF2-40B4-BE49-F238E27FC236}">
                    <a16:creationId xmlns:a16="http://schemas.microsoft.com/office/drawing/2014/main" id="{5FB6D5C9-BB1F-4190-BBCF-28B73D9B69E9}"/>
                  </a:ext>
                </a:extLst>
              </p:cNvPr>
              <p:cNvSpPr/>
              <p:nvPr/>
            </p:nvSpPr>
            <p:spPr bwMode="auto">
              <a:xfrm>
                <a:off x="5491" y="1318"/>
                <a:ext cx="14" cy="17"/>
              </a:xfrm>
              <a:custGeom>
                <a:avLst/>
                <a:gdLst>
                  <a:gd name="T0" fmla="*/ 13 w 13"/>
                  <a:gd name="T1" fmla="*/ 15 h 15"/>
                  <a:gd name="T2" fmla="*/ 0 w 13"/>
                  <a:gd name="T3" fmla="*/ 0 h 15"/>
                  <a:gd name="T4" fmla="*/ 13 w 13"/>
                  <a:gd name="T5" fmla="*/ 15 h 15"/>
                </a:gdLst>
                <a:ahLst/>
                <a:cxnLst>
                  <a:cxn ang="0">
                    <a:pos x="T0" y="T1"/>
                  </a:cxn>
                  <a:cxn ang="0">
                    <a:pos x="T2" y="T3"/>
                  </a:cxn>
                  <a:cxn ang="0">
                    <a:pos x="T4" y="T5"/>
                  </a:cxn>
                </a:cxnLst>
                <a:rect l="0" t="0" r="r" b="b"/>
                <a:pathLst>
                  <a:path w="13" h="15">
                    <a:moveTo>
                      <a:pt x="13" y="15"/>
                    </a:moveTo>
                    <a:cubicBezTo>
                      <a:pt x="7" y="12"/>
                      <a:pt x="6" y="5"/>
                      <a:pt x="0" y="0"/>
                    </a:cubicBezTo>
                    <a:cubicBezTo>
                      <a:pt x="12" y="3"/>
                      <a:pt x="12" y="3"/>
                      <a:pt x="13"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4" name="Freeform 406">
                <a:extLst>
                  <a:ext uri="{FF2B5EF4-FFF2-40B4-BE49-F238E27FC236}">
                    <a16:creationId xmlns:a16="http://schemas.microsoft.com/office/drawing/2014/main" id="{39121246-2DC3-829B-A869-19139DD5EB6A}"/>
                  </a:ext>
                </a:extLst>
              </p:cNvPr>
              <p:cNvSpPr/>
              <p:nvPr/>
            </p:nvSpPr>
            <p:spPr bwMode="auto">
              <a:xfrm>
                <a:off x="5496" y="1483"/>
                <a:ext cx="16" cy="12"/>
              </a:xfrm>
              <a:custGeom>
                <a:avLst/>
                <a:gdLst>
                  <a:gd name="T0" fmla="*/ 0 w 14"/>
                  <a:gd name="T1" fmla="*/ 10 h 10"/>
                  <a:gd name="T2" fmla="*/ 14 w 14"/>
                  <a:gd name="T3" fmla="*/ 0 h 10"/>
                  <a:gd name="T4" fmla="*/ 0 w 14"/>
                  <a:gd name="T5" fmla="*/ 10 h 10"/>
                </a:gdLst>
                <a:ahLst/>
                <a:cxnLst>
                  <a:cxn ang="0">
                    <a:pos x="T0" y="T1"/>
                  </a:cxn>
                  <a:cxn ang="0">
                    <a:pos x="T2" y="T3"/>
                  </a:cxn>
                  <a:cxn ang="0">
                    <a:pos x="T4" y="T5"/>
                  </a:cxn>
                </a:cxnLst>
                <a:rect l="0" t="0" r="r" b="b"/>
                <a:pathLst>
                  <a:path w="14" h="10">
                    <a:moveTo>
                      <a:pt x="0" y="10"/>
                    </a:moveTo>
                    <a:cubicBezTo>
                      <a:pt x="3" y="4"/>
                      <a:pt x="8" y="2"/>
                      <a:pt x="14" y="0"/>
                    </a:cubicBezTo>
                    <a:cubicBezTo>
                      <a:pt x="11" y="7"/>
                      <a:pt x="7" y="9"/>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5" name="Freeform 407">
                <a:extLst>
                  <a:ext uri="{FF2B5EF4-FFF2-40B4-BE49-F238E27FC236}">
                    <a16:creationId xmlns:a16="http://schemas.microsoft.com/office/drawing/2014/main" id="{E5FCFF89-C98F-6BF1-C7DA-3A959325B323}"/>
                  </a:ext>
                </a:extLst>
              </p:cNvPr>
              <p:cNvSpPr/>
              <p:nvPr/>
            </p:nvSpPr>
            <p:spPr bwMode="auto">
              <a:xfrm>
                <a:off x="5475" y="1493"/>
                <a:ext cx="15" cy="12"/>
              </a:xfrm>
              <a:custGeom>
                <a:avLst/>
                <a:gdLst>
                  <a:gd name="T0" fmla="*/ 13 w 13"/>
                  <a:gd name="T1" fmla="*/ 8 h 10"/>
                  <a:gd name="T2" fmla="*/ 0 w 13"/>
                  <a:gd name="T3" fmla="*/ 2 h 10"/>
                  <a:gd name="T4" fmla="*/ 13 w 13"/>
                  <a:gd name="T5" fmla="*/ 8 h 10"/>
                </a:gdLst>
                <a:ahLst/>
                <a:cxnLst>
                  <a:cxn ang="0">
                    <a:pos x="T0" y="T1"/>
                  </a:cxn>
                  <a:cxn ang="0">
                    <a:pos x="T2" y="T3"/>
                  </a:cxn>
                  <a:cxn ang="0">
                    <a:pos x="T4" y="T5"/>
                  </a:cxn>
                </a:cxnLst>
                <a:rect l="0" t="0" r="r" b="b"/>
                <a:pathLst>
                  <a:path w="13" h="10">
                    <a:moveTo>
                      <a:pt x="13" y="8"/>
                    </a:moveTo>
                    <a:cubicBezTo>
                      <a:pt x="7" y="10"/>
                      <a:pt x="3" y="7"/>
                      <a:pt x="0" y="2"/>
                    </a:cubicBezTo>
                    <a:cubicBezTo>
                      <a:pt x="7" y="0"/>
                      <a:pt x="9" y="7"/>
                      <a:pt x="13"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6" name="Freeform 408">
                <a:extLst>
                  <a:ext uri="{FF2B5EF4-FFF2-40B4-BE49-F238E27FC236}">
                    <a16:creationId xmlns:a16="http://schemas.microsoft.com/office/drawing/2014/main" id="{443CE5E7-03A6-3353-62CD-4DBB8C0CC0DF}"/>
                  </a:ext>
                </a:extLst>
              </p:cNvPr>
              <p:cNvSpPr/>
              <p:nvPr/>
            </p:nvSpPr>
            <p:spPr bwMode="auto">
              <a:xfrm>
                <a:off x="5516" y="1326"/>
                <a:ext cx="9" cy="9"/>
              </a:xfrm>
              <a:custGeom>
                <a:avLst/>
                <a:gdLst>
                  <a:gd name="T0" fmla="*/ 0 w 8"/>
                  <a:gd name="T1" fmla="*/ 0 h 8"/>
                  <a:gd name="T2" fmla="*/ 8 w 8"/>
                  <a:gd name="T3" fmla="*/ 8 h 8"/>
                  <a:gd name="T4" fmla="*/ 0 w 8"/>
                  <a:gd name="T5" fmla="*/ 0 h 8"/>
                </a:gdLst>
                <a:ahLst/>
                <a:cxnLst>
                  <a:cxn ang="0">
                    <a:pos x="T0" y="T1"/>
                  </a:cxn>
                  <a:cxn ang="0">
                    <a:pos x="T2" y="T3"/>
                  </a:cxn>
                  <a:cxn ang="0">
                    <a:pos x="T4" y="T5"/>
                  </a:cxn>
                </a:cxnLst>
                <a:rect l="0" t="0" r="r" b="b"/>
                <a:pathLst>
                  <a:path w="8" h="8">
                    <a:moveTo>
                      <a:pt x="0" y="0"/>
                    </a:moveTo>
                    <a:cubicBezTo>
                      <a:pt x="5" y="1"/>
                      <a:pt x="8" y="3"/>
                      <a:pt x="8" y="8"/>
                    </a:cubicBezTo>
                    <a:cubicBezTo>
                      <a:pt x="3" y="8"/>
                      <a:pt x="2" y="5"/>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7" name="Freeform 409">
                <a:extLst>
                  <a:ext uri="{FF2B5EF4-FFF2-40B4-BE49-F238E27FC236}">
                    <a16:creationId xmlns:a16="http://schemas.microsoft.com/office/drawing/2014/main" id="{21848265-376E-995E-1BB2-30B5A4376ACF}"/>
                  </a:ext>
                </a:extLst>
              </p:cNvPr>
              <p:cNvSpPr/>
              <p:nvPr/>
            </p:nvSpPr>
            <p:spPr bwMode="auto">
              <a:xfrm>
                <a:off x="5562" y="1349"/>
                <a:ext cx="9" cy="14"/>
              </a:xfrm>
              <a:custGeom>
                <a:avLst/>
                <a:gdLst>
                  <a:gd name="T0" fmla="*/ 0 w 8"/>
                  <a:gd name="T1" fmla="*/ 0 h 12"/>
                  <a:gd name="T2" fmla="*/ 7 w 8"/>
                  <a:gd name="T3" fmla="*/ 12 h 12"/>
                  <a:gd name="T4" fmla="*/ 7 w 8"/>
                  <a:gd name="T5" fmla="*/ 12 h 12"/>
                  <a:gd name="T6" fmla="*/ 0 w 8"/>
                  <a:gd name="T7" fmla="*/ 0 h 12"/>
                </a:gdLst>
                <a:ahLst/>
                <a:cxnLst>
                  <a:cxn ang="0">
                    <a:pos x="T0" y="T1"/>
                  </a:cxn>
                  <a:cxn ang="0">
                    <a:pos x="T2" y="T3"/>
                  </a:cxn>
                  <a:cxn ang="0">
                    <a:pos x="T4" y="T5"/>
                  </a:cxn>
                  <a:cxn ang="0">
                    <a:pos x="T6" y="T7"/>
                  </a:cxn>
                </a:cxnLst>
                <a:rect l="0" t="0" r="r" b="b"/>
                <a:pathLst>
                  <a:path w="8" h="12">
                    <a:moveTo>
                      <a:pt x="0" y="0"/>
                    </a:moveTo>
                    <a:cubicBezTo>
                      <a:pt x="8" y="1"/>
                      <a:pt x="7" y="7"/>
                      <a:pt x="7" y="12"/>
                    </a:cubicBezTo>
                    <a:cubicBezTo>
                      <a:pt x="7" y="12"/>
                      <a:pt x="7" y="12"/>
                      <a:pt x="7" y="12"/>
                    </a:cubicBezTo>
                    <a:cubicBezTo>
                      <a:pt x="2" y="10"/>
                      <a:pt x="0" y="5"/>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8" name="Freeform 410">
                <a:extLst>
                  <a:ext uri="{FF2B5EF4-FFF2-40B4-BE49-F238E27FC236}">
                    <a16:creationId xmlns:a16="http://schemas.microsoft.com/office/drawing/2014/main" id="{C33F9B12-E937-591D-D289-E3F3726F6D88}"/>
                  </a:ext>
                </a:extLst>
              </p:cNvPr>
              <p:cNvSpPr/>
              <p:nvPr/>
            </p:nvSpPr>
            <p:spPr bwMode="auto">
              <a:xfrm>
                <a:off x="5570" y="1363"/>
                <a:ext cx="7" cy="22"/>
              </a:xfrm>
              <a:custGeom>
                <a:avLst/>
                <a:gdLst>
                  <a:gd name="T0" fmla="*/ 0 w 6"/>
                  <a:gd name="T1" fmla="*/ 0 h 19"/>
                  <a:gd name="T2" fmla="*/ 5 w 6"/>
                  <a:gd name="T3" fmla="*/ 19 h 19"/>
                  <a:gd name="T4" fmla="*/ 5 w 6"/>
                  <a:gd name="T5" fmla="*/ 19 h 19"/>
                  <a:gd name="T6" fmla="*/ 0 w 6"/>
                  <a:gd name="T7" fmla="*/ 0 h 19"/>
                  <a:gd name="T8" fmla="*/ 0 w 6"/>
                  <a:gd name="T9" fmla="*/ 0 h 19"/>
                </a:gdLst>
                <a:ahLst/>
                <a:cxnLst>
                  <a:cxn ang="0">
                    <a:pos x="T0" y="T1"/>
                  </a:cxn>
                  <a:cxn ang="0">
                    <a:pos x="T2" y="T3"/>
                  </a:cxn>
                  <a:cxn ang="0">
                    <a:pos x="T4" y="T5"/>
                  </a:cxn>
                  <a:cxn ang="0">
                    <a:pos x="T6" y="T7"/>
                  </a:cxn>
                  <a:cxn ang="0">
                    <a:pos x="T8" y="T9"/>
                  </a:cxn>
                </a:cxnLst>
                <a:rect l="0" t="0" r="r" b="b"/>
                <a:pathLst>
                  <a:path w="6" h="19">
                    <a:moveTo>
                      <a:pt x="0" y="0"/>
                    </a:moveTo>
                    <a:cubicBezTo>
                      <a:pt x="6" y="5"/>
                      <a:pt x="4" y="13"/>
                      <a:pt x="5" y="19"/>
                    </a:cubicBezTo>
                    <a:cubicBezTo>
                      <a:pt x="5" y="19"/>
                      <a:pt x="5" y="19"/>
                      <a:pt x="5" y="19"/>
                    </a:cubicBezTo>
                    <a:cubicBezTo>
                      <a:pt x="1" y="13"/>
                      <a:pt x="0" y="7"/>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9" name="Freeform 411">
                <a:extLst>
                  <a:ext uri="{FF2B5EF4-FFF2-40B4-BE49-F238E27FC236}">
                    <a16:creationId xmlns:a16="http://schemas.microsoft.com/office/drawing/2014/main" id="{6BB3D394-C97B-89FE-C19C-BAD9E3FC3600}"/>
                  </a:ext>
                </a:extLst>
              </p:cNvPr>
              <p:cNvSpPr/>
              <p:nvPr/>
            </p:nvSpPr>
            <p:spPr bwMode="auto">
              <a:xfrm>
                <a:off x="5507" y="1398"/>
                <a:ext cx="11" cy="9"/>
              </a:xfrm>
              <a:custGeom>
                <a:avLst/>
                <a:gdLst>
                  <a:gd name="T0" fmla="*/ 0 w 10"/>
                  <a:gd name="T1" fmla="*/ 1 h 8"/>
                  <a:gd name="T2" fmla="*/ 10 w 10"/>
                  <a:gd name="T3" fmla="*/ 8 h 8"/>
                  <a:gd name="T4" fmla="*/ 10 w 10"/>
                  <a:gd name="T5" fmla="*/ 8 h 8"/>
                  <a:gd name="T6" fmla="*/ 0 w 10"/>
                  <a:gd name="T7" fmla="*/ 1 h 8"/>
                </a:gdLst>
                <a:ahLst/>
                <a:cxnLst>
                  <a:cxn ang="0">
                    <a:pos x="T0" y="T1"/>
                  </a:cxn>
                  <a:cxn ang="0">
                    <a:pos x="T2" y="T3"/>
                  </a:cxn>
                  <a:cxn ang="0">
                    <a:pos x="T4" y="T5"/>
                  </a:cxn>
                  <a:cxn ang="0">
                    <a:pos x="T6" y="T7"/>
                  </a:cxn>
                </a:cxnLst>
                <a:rect l="0" t="0" r="r" b="b"/>
                <a:pathLst>
                  <a:path w="10" h="8">
                    <a:moveTo>
                      <a:pt x="0" y="1"/>
                    </a:moveTo>
                    <a:cubicBezTo>
                      <a:pt x="5" y="0"/>
                      <a:pt x="10" y="2"/>
                      <a:pt x="10" y="8"/>
                    </a:cubicBezTo>
                    <a:cubicBezTo>
                      <a:pt x="10" y="8"/>
                      <a:pt x="10" y="8"/>
                      <a:pt x="10" y="8"/>
                    </a:cubicBezTo>
                    <a:cubicBezTo>
                      <a:pt x="5" y="7"/>
                      <a:pt x="1" y="6"/>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80" name="Freeform 412">
                <a:extLst>
                  <a:ext uri="{FF2B5EF4-FFF2-40B4-BE49-F238E27FC236}">
                    <a16:creationId xmlns:a16="http://schemas.microsoft.com/office/drawing/2014/main" id="{FD0D546F-ED41-1440-C0D5-E6DCE368F4AD}"/>
                  </a:ext>
                </a:extLst>
              </p:cNvPr>
              <p:cNvSpPr/>
              <p:nvPr/>
            </p:nvSpPr>
            <p:spPr bwMode="auto">
              <a:xfrm>
                <a:off x="5539" y="1429"/>
                <a:ext cx="12" cy="8"/>
              </a:xfrm>
              <a:custGeom>
                <a:avLst/>
                <a:gdLst>
                  <a:gd name="T0" fmla="*/ 0 w 10"/>
                  <a:gd name="T1" fmla="*/ 0 h 7"/>
                  <a:gd name="T2" fmla="*/ 10 w 10"/>
                  <a:gd name="T3" fmla="*/ 7 h 7"/>
                  <a:gd name="T4" fmla="*/ 10 w 10"/>
                  <a:gd name="T5" fmla="*/ 7 h 7"/>
                  <a:gd name="T6" fmla="*/ 0 w 10"/>
                  <a:gd name="T7" fmla="*/ 0 h 7"/>
                </a:gdLst>
                <a:ahLst/>
                <a:cxnLst>
                  <a:cxn ang="0">
                    <a:pos x="T0" y="T1"/>
                  </a:cxn>
                  <a:cxn ang="0">
                    <a:pos x="T2" y="T3"/>
                  </a:cxn>
                  <a:cxn ang="0">
                    <a:pos x="T4" y="T5"/>
                  </a:cxn>
                  <a:cxn ang="0">
                    <a:pos x="T6" y="T7"/>
                  </a:cxn>
                </a:cxnLst>
                <a:rect l="0" t="0" r="r" b="b"/>
                <a:pathLst>
                  <a:path w="10" h="7">
                    <a:moveTo>
                      <a:pt x="0" y="0"/>
                    </a:moveTo>
                    <a:cubicBezTo>
                      <a:pt x="5" y="1"/>
                      <a:pt x="9" y="2"/>
                      <a:pt x="10" y="7"/>
                    </a:cubicBezTo>
                    <a:cubicBezTo>
                      <a:pt x="10" y="7"/>
                      <a:pt x="10" y="7"/>
                      <a:pt x="10" y="7"/>
                    </a:cubicBezTo>
                    <a:cubicBezTo>
                      <a:pt x="6" y="7"/>
                      <a:pt x="1" y="6"/>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81" name="Freeform 413">
                <a:extLst>
                  <a:ext uri="{FF2B5EF4-FFF2-40B4-BE49-F238E27FC236}">
                    <a16:creationId xmlns:a16="http://schemas.microsoft.com/office/drawing/2014/main" id="{C80FC24D-F58F-5931-0103-985B4D014D2D}"/>
                  </a:ext>
                </a:extLst>
              </p:cNvPr>
              <p:cNvSpPr/>
              <p:nvPr/>
            </p:nvSpPr>
            <p:spPr bwMode="auto">
              <a:xfrm>
                <a:off x="5419" y="1332"/>
                <a:ext cx="10" cy="8"/>
              </a:xfrm>
              <a:custGeom>
                <a:avLst/>
                <a:gdLst>
                  <a:gd name="T0" fmla="*/ 0 w 9"/>
                  <a:gd name="T1" fmla="*/ 0 h 7"/>
                  <a:gd name="T2" fmla="*/ 9 w 9"/>
                  <a:gd name="T3" fmla="*/ 6 h 7"/>
                  <a:gd name="T4" fmla="*/ 0 w 9"/>
                  <a:gd name="T5" fmla="*/ 1 h 7"/>
                  <a:gd name="T6" fmla="*/ 0 w 9"/>
                  <a:gd name="T7" fmla="*/ 0 h 7"/>
                </a:gdLst>
                <a:ahLst/>
                <a:cxnLst>
                  <a:cxn ang="0">
                    <a:pos x="T0" y="T1"/>
                  </a:cxn>
                  <a:cxn ang="0">
                    <a:pos x="T2" y="T3"/>
                  </a:cxn>
                  <a:cxn ang="0">
                    <a:pos x="T4" y="T5"/>
                  </a:cxn>
                  <a:cxn ang="0">
                    <a:pos x="T6" y="T7"/>
                  </a:cxn>
                </a:cxnLst>
                <a:rect l="0" t="0" r="r" b="b"/>
                <a:pathLst>
                  <a:path w="9" h="7">
                    <a:moveTo>
                      <a:pt x="0" y="0"/>
                    </a:moveTo>
                    <a:cubicBezTo>
                      <a:pt x="3" y="1"/>
                      <a:pt x="7" y="2"/>
                      <a:pt x="9" y="6"/>
                    </a:cubicBezTo>
                    <a:cubicBezTo>
                      <a:pt x="4" y="7"/>
                      <a:pt x="1" y="6"/>
                      <a:pt x="0" y="1"/>
                    </a:cubicBezTo>
                    <a:lnTo>
                      <a:pt x="0" y="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82" name="Freeform 414">
                <a:extLst>
                  <a:ext uri="{FF2B5EF4-FFF2-40B4-BE49-F238E27FC236}">
                    <a16:creationId xmlns:a16="http://schemas.microsoft.com/office/drawing/2014/main" id="{340B0BAA-EAB3-4AF6-D4E5-6AF8CD0A8643}"/>
                  </a:ext>
                </a:extLst>
              </p:cNvPr>
              <p:cNvSpPr/>
              <p:nvPr/>
            </p:nvSpPr>
            <p:spPr bwMode="auto">
              <a:xfrm>
                <a:off x="5480" y="1413"/>
                <a:ext cx="7" cy="8"/>
              </a:xfrm>
              <a:custGeom>
                <a:avLst/>
                <a:gdLst>
                  <a:gd name="T0" fmla="*/ 6 w 6"/>
                  <a:gd name="T1" fmla="*/ 7 h 7"/>
                  <a:gd name="T2" fmla="*/ 0 w 6"/>
                  <a:gd name="T3" fmla="*/ 3 h 7"/>
                  <a:gd name="T4" fmla="*/ 2 w 6"/>
                  <a:gd name="T5" fmla="*/ 1 h 7"/>
                  <a:gd name="T6" fmla="*/ 6 w 6"/>
                  <a:gd name="T7" fmla="*/ 7 h 7"/>
                </a:gdLst>
                <a:ahLst/>
                <a:cxnLst>
                  <a:cxn ang="0">
                    <a:pos x="T0" y="T1"/>
                  </a:cxn>
                  <a:cxn ang="0">
                    <a:pos x="T2" y="T3"/>
                  </a:cxn>
                  <a:cxn ang="0">
                    <a:pos x="T4" y="T5"/>
                  </a:cxn>
                  <a:cxn ang="0">
                    <a:pos x="T6" y="T7"/>
                  </a:cxn>
                </a:cxnLst>
                <a:rect l="0" t="0" r="r" b="b"/>
                <a:pathLst>
                  <a:path w="6" h="7">
                    <a:moveTo>
                      <a:pt x="6" y="7"/>
                    </a:moveTo>
                    <a:cubicBezTo>
                      <a:pt x="3" y="7"/>
                      <a:pt x="1" y="6"/>
                      <a:pt x="0" y="3"/>
                    </a:cubicBezTo>
                    <a:cubicBezTo>
                      <a:pt x="0" y="1"/>
                      <a:pt x="1" y="0"/>
                      <a:pt x="2" y="1"/>
                    </a:cubicBezTo>
                    <a:cubicBezTo>
                      <a:pt x="5" y="1"/>
                      <a:pt x="6" y="4"/>
                      <a:pt x="6"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83" name="Freeform 415">
                <a:extLst>
                  <a:ext uri="{FF2B5EF4-FFF2-40B4-BE49-F238E27FC236}">
                    <a16:creationId xmlns:a16="http://schemas.microsoft.com/office/drawing/2014/main" id="{7901C380-E862-D757-C046-C795B093B89C}"/>
                  </a:ext>
                </a:extLst>
              </p:cNvPr>
              <p:cNvSpPr/>
              <p:nvPr/>
            </p:nvSpPr>
            <p:spPr bwMode="auto">
              <a:xfrm>
                <a:off x="5449" y="1355"/>
                <a:ext cx="9" cy="6"/>
              </a:xfrm>
              <a:custGeom>
                <a:avLst/>
                <a:gdLst>
                  <a:gd name="T0" fmla="*/ 0 w 8"/>
                  <a:gd name="T1" fmla="*/ 0 h 5"/>
                  <a:gd name="T2" fmla="*/ 8 w 8"/>
                  <a:gd name="T3" fmla="*/ 5 h 5"/>
                  <a:gd name="T4" fmla="*/ 8 w 8"/>
                  <a:gd name="T5" fmla="*/ 5 h 5"/>
                  <a:gd name="T6" fmla="*/ 3 w 8"/>
                  <a:gd name="T7" fmla="*/ 5 h 5"/>
                  <a:gd name="T8" fmla="*/ 3 w 8"/>
                  <a:gd name="T9" fmla="*/ 5 h 5"/>
                  <a:gd name="T10" fmla="*/ 0 w 8"/>
                  <a:gd name="T11" fmla="*/ 0 h 5"/>
                </a:gdLst>
                <a:ahLst/>
                <a:cxnLst>
                  <a:cxn ang="0">
                    <a:pos x="T0" y="T1"/>
                  </a:cxn>
                  <a:cxn ang="0">
                    <a:pos x="T2" y="T3"/>
                  </a:cxn>
                  <a:cxn ang="0">
                    <a:pos x="T4" y="T5"/>
                  </a:cxn>
                  <a:cxn ang="0">
                    <a:pos x="T6" y="T7"/>
                  </a:cxn>
                  <a:cxn ang="0">
                    <a:pos x="T8" y="T9"/>
                  </a:cxn>
                  <a:cxn ang="0">
                    <a:pos x="T10" y="T11"/>
                  </a:cxn>
                </a:cxnLst>
                <a:rect l="0" t="0" r="r" b="b"/>
                <a:pathLst>
                  <a:path w="8" h="5">
                    <a:moveTo>
                      <a:pt x="0" y="0"/>
                    </a:moveTo>
                    <a:cubicBezTo>
                      <a:pt x="4" y="0"/>
                      <a:pt x="7" y="0"/>
                      <a:pt x="8" y="5"/>
                    </a:cubicBezTo>
                    <a:cubicBezTo>
                      <a:pt x="8" y="5"/>
                      <a:pt x="8" y="5"/>
                      <a:pt x="8" y="5"/>
                    </a:cubicBezTo>
                    <a:cubicBezTo>
                      <a:pt x="6" y="5"/>
                      <a:pt x="4" y="5"/>
                      <a:pt x="3" y="5"/>
                    </a:cubicBezTo>
                    <a:cubicBezTo>
                      <a:pt x="3" y="5"/>
                      <a:pt x="3" y="5"/>
                      <a:pt x="3" y="5"/>
                    </a:cubicBezTo>
                    <a:cubicBezTo>
                      <a:pt x="2" y="3"/>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84" name="Freeform 416">
                <a:extLst>
                  <a:ext uri="{FF2B5EF4-FFF2-40B4-BE49-F238E27FC236}">
                    <a16:creationId xmlns:a16="http://schemas.microsoft.com/office/drawing/2014/main" id="{3D47A4ED-87C8-31E1-8DA3-A95921846C77}"/>
                  </a:ext>
                </a:extLst>
              </p:cNvPr>
              <p:cNvSpPr/>
              <p:nvPr/>
            </p:nvSpPr>
            <p:spPr bwMode="auto">
              <a:xfrm>
                <a:off x="5445" y="1351"/>
                <a:ext cx="4" cy="4"/>
              </a:xfrm>
              <a:custGeom>
                <a:avLst/>
                <a:gdLst>
                  <a:gd name="T0" fmla="*/ 3 w 3"/>
                  <a:gd name="T1" fmla="*/ 4 h 4"/>
                  <a:gd name="T2" fmla="*/ 0 w 3"/>
                  <a:gd name="T3" fmla="*/ 2 h 4"/>
                  <a:gd name="T4" fmla="*/ 1 w 3"/>
                  <a:gd name="T5" fmla="*/ 0 h 4"/>
                  <a:gd name="T6" fmla="*/ 3 w 3"/>
                  <a:gd name="T7" fmla="*/ 4 h 4"/>
                </a:gdLst>
                <a:ahLst/>
                <a:cxnLst>
                  <a:cxn ang="0">
                    <a:pos x="T0" y="T1"/>
                  </a:cxn>
                  <a:cxn ang="0">
                    <a:pos x="T2" y="T3"/>
                  </a:cxn>
                  <a:cxn ang="0">
                    <a:pos x="T4" y="T5"/>
                  </a:cxn>
                  <a:cxn ang="0">
                    <a:pos x="T6" y="T7"/>
                  </a:cxn>
                </a:cxnLst>
                <a:rect l="0" t="0" r="r" b="b"/>
                <a:pathLst>
                  <a:path w="3" h="4">
                    <a:moveTo>
                      <a:pt x="3" y="4"/>
                    </a:moveTo>
                    <a:cubicBezTo>
                      <a:pt x="2" y="4"/>
                      <a:pt x="0" y="4"/>
                      <a:pt x="0" y="2"/>
                    </a:cubicBezTo>
                    <a:cubicBezTo>
                      <a:pt x="0" y="1"/>
                      <a:pt x="1" y="0"/>
                      <a:pt x="1" y="0"/>
                    </a:cubicBezTo>
                    <a:cubicBezTo>
                      <a:pt x="3" y="1"/>
                      <a:pt x="3" y="2"/>
                      <a:pt x="3"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85" name="Freeform 417">
                <a:extLst>
                  <a:ext uri="{FF2B5EF4-FFF2-40B4-BE49-F238E27FC236}">
                    <a16:creationId xmlns:a16="http://schemas.microsoft.com/office/drawing/2014/main" id="{0C4B32F2-4C95-FF39-95F1-564945230C49}"/>
                  </a:ext>
                </a:extLst>
              </p:cNvPr>
              <p:cNvSpPr/>
              <p:nvPr/>
            </p:nvSpPr>
            <p:spPr bwMode="auto">
              <a:xfrm>
                <a:off x="5472" y="1335"/>
                <a:ext cx="5" cy="3"/>
              </a:xfrm>
              <a:custGeom>
                <a:avLst/>
                <a:gdLst>
                  <a:gd name="T0" fmla="*/ 4 w 4"/>
                  <a:gd name="T1" fmla="*/ 3 h 3"/>
                  <a:gd name="T2" fmla="*/ 0 w 4"/>
                  <a:gd name="T3" fmla="*/ 0 h 3"/>
                  <a:gd name="T4" fmla="*/ 1 w 4"/>
                  <a:gd name="T5" fmla="*/ 0 h 3"/>
                  <a:gd name="T6" fmla="*/ 4 w 4"/>
                  <a:gd name="T7" fmla="*/ 3 h 3"/>
                </a:gdLst>
                <a:ahLst/>
                <a:cxnLst>
                  <a:cxn ang="0">
                    <a:pos x="T0" y="T1"/>
                  </a:cxn>
                  <a:cxn ang="0">
                    <a:pos x="T2" y="T3"/>
                  </a:cxn>
                  <a:cxn ang="0">
                    <a:pos x="T4" y="T5"/>
                  </a:cxn>
                  <a:cxn ang="0">
                    <a:pos x="T6" y="T7"/>
                  </a:cxn>
                </a:cxnLst>
                <a:rect l="0" t="0" r="r" b="b"/>
                <a:pathLst>
                  <a:path w="4" h="3">
                    <a:moveTo>
                      <a:pt x="4" y="3"/>
                    </a:moveTo>
                    <a:cubicBezTo>
                      <a:pt x="2" y="3"/>
                      <a:pt x="0" y="3"/>
                      <a:pt x="0" y="0"/>
                    </a:cubicBezTo>
                    <a:cubicBezTo>
                      <a:pt x="0" y="0"/>
                      <a:pt x="0" y="0"/>
                      <a:pt x="1" y="0"/>
                    </a:cubicBezTo>
                    <a:cubicBezTo>
                      <a:pt x="3" y="0"/>
                      <a:pt x="3" y="2"/>
                      <a:pt x="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86" name="Freeform 418">
                <a:extLst>
                  <a:ext uri="{FF2B5EF4-FFF2-40B4-BE49-F238E27FC236}">
                    <a16:creationId xmlns:a16="http://schemas.microsoft.com/office/drawing/2014/main" id="{1AB45807-4AD5-7886-8644-CBFC557B1D71}"/>
                  </a:ext>
                </a:extLst>
              </p:cNvPr>
              <p:cNvSpPr/>
              <p:nvPr/>
            </p:nvSpPr>
            <p:spPr bwMode="auto">
              <a:xfrm>
                <a:off x="5409" y="1326"/>
                <a:ext cx="3" cy="3"/>
              </a:xfrm>
              <a:custGeom>
                <a:avLst/>
                <a:gdLst>
                  <a:gd name="T0" fmla="*/ 3 w 3"/>
                  <a:gd name="T1" fmla="*/ 1 h 3"/>
                  <a:gd name="T2" fmla="*/ 2 w 3"/>
                  <a:gd name="T3" fmla="*/ 3 h 3"/>
                  <a:gd name="T4" fmla="*/ 0 w 3"/>
                  <a:gd name="T5" fmla="*/ 2 h 3"/>
                  <a:gd name="T6" fmla="*/ 1 w 3"/>
                  <a:gd name="T7" fmla="*/ 0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3" y="2"/>
                      <a:pt x="3" y="3"/>
                      <a:pt x="2" y="3"/>
                    </a:cubicBezTo>
                    <a:cubicBezTo>
                      <a:pt x="2" y="3"/>
                      <a:pt x="1" y="2"/>
                      <a:pt x="0" y="2"/>
                    </a:cubicBezTo>
                    <a:cubicBezTo>
                      <a:pt x="1" y="2"/>
                      <a:pt x="1" y="1"/>
                      <a:pt x="1" y="0"/>
                    </a:cubicBezTo>
                    <a:cubicBezTo>
                      <a:pt x="2" y="0"/>
                      <a:pt x="2" y="1"/>
                      <a:pt x="3"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87" name="Freeform 419">
                <a:extLst>
                  <a:ext uri="{FF2B5EF4-FFF2-40B4-BE49-F238E27FC236}">
                    <a16:creationId xmlns:a16="http://schemas.microsoft.com/office/drawing/2014/main" id="{C214FFE9-0492-EE15-3134-066E168319DC}"/>
                  </a:ext>
                </a:extLst>
              </p:cNvPr>
              <p:cNvSpPr/>
              <p:nvPr/>
            </p:nvSpPr>
            <p:spPr bwMode="auto">
              <a:xfrm>
                <a:off x="5465" y="1449"/>
                <a:ext cx="3" cy="2"/>
              </a:xfrm>
              <a:custGeom>
                <a:avLst/>
                <a:gdLst>
                  <a:gd name="T0" fmla="*/ 3 w 3"/>
                  <a:gd name="T1" fmla="*/ 2 h 2"/>
                  <a:gd name="T2" fmla="*/ 0 w 3"/>
                  <a:gd name="T3" fmla="*/ 1 h 2"/>
                  <a:gd name="T4" fmla="*/ 1 w 3"/>
                  <a:gd name="T5" fmla="*/ 0 h 2"/>
                  <a:gd name="T6" fmla="*/ 3 w 3"/>
                  <a:gd name="T7" fmla="*/ 1 h 2"/>
                  <a:gd name="T8" fmla="*/ 3 w 3"/>
                  <a:gd name="T9" fmla="*/ 2 h 2"/>
                </a:gdLst>
                <a:ahLst/>
                <a:cxnLst>
                  <a:cxn ang="0">
                    <a:pos x="T0" y="T1"/>
                  </a:cxn>
                  <a:cxn ang="0">
                    <a:pos x="T2" y="T3"/>
                  </a:cxn>
                  <a:cxn ang="0">
                    <a:pos x="T4" y="T5"/>
                  </a:cxn>
                  <a:cxn ang="0">
                    <a:pos x="T6" y="T7"/>
                  </a:cxn>
                  <a:cxn ang="0">
                    <a:pos x="T8" y="T9"/>
                  </a:cxn>
                </a:cxnLst>
                <a:rect l="0" t="0" r="r" b="b"/>
                <a:pathLst>
                  <a:path w="3" h="2">
                    <a:moveTo>
                      <a:pt x="3" y="2"/>
                    </a:moveTo>
                    <a:cubicBezTo>
                      <a:pt x="2" y="1"/>
                      <a:pt x="1" y="1"/>
                      <a:pt x="0" y="1"/>
                    </a:cubicBezTo>
                    <a:cubicBezTo>
                      <a:pt x="0" y="0"/>
                      <a:pt x="1" y="0"/>
                      <a:pt x="1" y="0"/>
                    </a:cubicBezTo>
                    <a:cubicBezTo>
                      <a:pt x="2" y="0"/>
                      <a:pt x="3" y="1"/>
                      <a:pt x="3" y="1"/>
                    </a:cubicBezTo>
                    <a:cubicBezTo>
                      <a:pt x="3" y="1"/>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88" name="Freeform 420">
                <a:extLst>
                  <a:ext uri="{FF2B5EF4-FFF2-40B4-BE49-F238E27FC236}">
                    <a16:creationId xmlns:a16="http://schemas.microsoft.com/office/drawing/2014/main" id="{F309154C-1EAD-BE15-1BF4-B11198AC7544}"/>
                  </a:ext>
                </a:extLst>
              </p:cNvPr>
              <p:cNvSpPr/>
              <p:nvPr/>
            </p:nvSpPr>
            <p:spPr bwMode="auto">
              <a:xfrm>
                <a:off x="5560" y="1346"/>
                <a:ext cx="2" cy="3"/>
              </a:xfrm>
              <a:custGeom>
                <a:avLst/>
                <a:gdLst>
                  <a:gd name="T0" fmla="*/ 2 w 2"/>
                  <a:gd name="T1" fmla="*/ 3 h 3"/>
                  <a:gd name="T2" fmla="*/ 0 w 2"/>
                  <a:gd name="T3" fmla="*/ 0 h 3"/>
                  <a:gd name="T4" fmla="*/ 1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0" y="1"/>
                      <a:pt x="0" y="0"/>
                    </a:cubicBezTo>
                    <a:cubicBezTo>
                      <a:pt x="0" y="0"/>
                      <a:pt x="0" y="0"/>
                      <a:pt x="1" y="0"/>
                    </a:cubicBezTo>
                    <a:cubicBezTo>
                      <a:pt x="1" y="1"/>
                      <a:pt x="1" y="2"/>
                      <a:pt x="2"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89" name="Freeform 421">
                <a:extLst>
                  <a:ext uri="{FF2B5EF4-FFF2-40B4-BE49-F238E27FC236}">
                    <a16:creationId xmlns:a16="http://schemas.microsoft.com/office/drawing/2014/main" id="{85DF4BC4-0CB1-5CA2-C61C-51B787F07D4E}"/>
                  </a:ext>
                </a:extLst>
              </p:cNvPr>
              <p:cNvSpPr/>
              <p:nvPr/>
            </p:nvSpPr>
            <p:spPr bwMode="auto">
              <a:xfrm>
                <a:off x="5437" y="1345"/>
                <a:ext cx="1" cy="1"/>
              </a:xfrm>
              <a:custGeom>
                <a:avLst/>
                <a:gdLst>
                  <a:gd name="T0" fmla="*/ 0 w 1"/>
                  <a:gd name="T1" fmla="*/ 1 h 1"/>
                  <a:gd name="T2" fmla="*/ 0 w 1"/>
                  <a:gd name="T3" fmla="*/ 0 h 1"/>
                  <a:gd name="T4" fmla="*/ 1 w 1"/>
                  <a:gd name="T5" fmla="*/ 0 h 1"/>
                  <a:gd name="T6" fmla="*/ 1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0"/>
                      <a:pt x="0" y="0"/>
                      <a:pt x="0" y="0"/>
                    </a:cubicBezTo>
                    <a:cubicBezTo>
                      <a:pt x="1" y="0"/>
                      <a:pt x="1" y="0"/>
                      <a:pt x="1" y="0"/>
                    </a:cubicBezTo>
                    <a:cubicBezTo>
                      <a:pt x="1" y="0"/>
                      <a:pt x="1" y="1"/>
                      <a:pt x="1" y="1"/>
                    </a:cubicBezTo>
                    <a:cubicBezTo>
                      <a:pt x="1" y="1"/>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0" name="Freeform 422">
                <a:extLst>
                  <a:ext uri="{FF2B5EF4-FFF2-40B4-BE49-F238E27FC236}">
                    <a16:creationId xmlns:a16="http://schemas.microsoft.com/office/drawing/2014/main" id="{FA73C127-7601-1679-489B-04620DE16ECB}"/>
                  </a:ext>
                </a:extLst>
              </p:cNvPr>
              <p:cNvSpPr/>
              <p:nvPr/>
            </p:nvSpPr>
            <p:spPr bwMode="auto">
              <a:xfrm>
                <a:off x="5470" y="1342"/>
                <a:ext cx="4" cy="2"/>
              </a:xfrm>
              <a:custGeom>
                <a:avLst/>
                <a:gdLst>
                  <a:gd name="T0" fmla="*/ 3 w 3"/>
                  <a:gd name="T1" fmla="*/ 2 h 2"/>
                  <a:gd name="T2" fmla="*/ 0 w 3"/>
                  <a:gd name="T3" fmla="*/ 1 h 2"/>
                  <a:gd name="T4" fmla="*/ 1 w 3"/>
                  <a:gd name="T5" fmla="*/ 0 h 2"/>
                  <a:gd name="T6" fmla="*/ 3 w 3"/>
                  <a:gd name="T7" fmla="*/ 2 h 2"/>
                  <a:gd name="T8" fmla="*/ 3 w 3"/>
                  <a:gd name="T9" fmla="*/ 2 h 2"/>
                </a:gdLst>
                <a:ahLst/>
                <a:cxnLst>
                  <a:cxn ang="0">
                    <a:pos x="T0" y="T1"/>
                  </a:cxn>
                  <a:cxn ang="0">
                    <a:pos x="T2" y="T3"/>
                  </a:cxn>
                  <a:cxn ang="0">
                    <a:pos x="T4" y="T5"/>
                  </a:cxn>
                  <a:cxn ang="0">
                    <a:pos x="T6" y="T7"/>
                  </a:cxn>
                  <a:cxn ang="0">
                    <a:pos x="T8" y="T9"/>
                  </a:cxn>
                </a:cxnLst>
                <a:rect l="0" t="0" r="r" b="b"/>
                <a:pathLst>
                  <a:path w="3" h="2">
                    <a:moveTo>
                      <a:pt x="3" y="2"/>
                    </a:moveTo>
                    <a:cubicBezTo>
                      <a:pt x="2" y="2"/>
                      <a:pt x="1" y="2"/>
                      <a:pt x="0" y="1"/>
                    </a:cubicBezTo>
                    <a:cubicBezTo>
                      <a:pt x="0" y="1"/>
                      <a:pt x="0" y="1"/>
                      <a:pt x="1" y="0"/>
                    </a:cubicBezTo>
                    <a:cubicBezTo>
                      <a:pt x="2" y="1"/>
                      <a:pt x="2" y="2"/>
                      <a:pt x="3" y="2"/>
                    </a:cubicBezTo>
                    <a:cubicBezTo>
                      <a:pt x="3" y="2"/>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1" name="Freeform 423">
                <a:extLst>
                  <a:ext uri="{FF2B5EF4-FFF2-40B4-BE49-F238E27FC236}">
                    <a16:creationId xmlns:a16="http://schemas.microsoft.com/office/drawing/2014/main" id="{1CB64FE5-F5C5-D564-303B-813C84C51BCC}"/>
                  </a:ext>
                </a:extLst>
              </p:cNvPr>
              <p:cNvSpPr/>
              <p:nvPr/>
            </p:nvSpPr>
            <p:spPr bwMode="auto">
              <a:xfrm>
                <a:off x="5418" y="1332"/>
                <a:ext cx="1" cy="2"/>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0"/>
                      <a:pt x="1" y="0"/>
                      <a:pt x="1" y="0"/>
                    </a:cubicBezTo>
                    <a:lnTo>
                      <a:pt x="1"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2" name="Freeform 424">
                <a:extLst>
                  <a:ext uri="{FF2B5EF4-FFF2-40B4-BE49-F238E27FC236}">
                    <a16:creationId xmlns:a16="http://schemas.microsoft.com/office/drawing/2014/main" id="{C6BDD329-AA2C-EE58-9114-2961F8C78916}"/>
                  </a:ext>
                </a:extLst>
              </p:cNvPr>
              <p:cNvSpPr/>
              <p:nvPr/>
            </p:nvSpPr>
            <p:spPr bwMode="auto">
              <a:xfrm>
                <a:off x="5538" y="142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3" name="Freeform 425">
                <a:extLst>
                  <a:ext uri="{FF2B5EF4-FFF2-40B4-BE49-F238E27FC236}">
                    <a16:creationId xmlns:a16="http://schemas.microsoft.com/office/drawing/2014/main" id="{4EEA33DD-6CC2-FE5F-5E3A-DD8839686150}"/>
                  </a:ext>
                </a:extLst>
              </p:cNvPr>
              <p:cNvSpPr/>
              <p:nvPr/>
            </p:nvSpPr>
            <p:spPr bwMode="auto">
              <a:xfrm>
                <a:off x="5477" y="1338"/>
                <a:ext cx="2" cy="4"/>
              </a:xfrm>
              <a:custGeom>
                <a:avLst/>
                <a:gdLst>
                  <a:gd name="T0" fmla="*/ 0 w 2"/>
                  <a:gd name="T1" fmla="*/ 0 h 3"/>
                  <a:gd name="T2" fmla="*/ 2 w 2"/>
                  <a:gd name="T3" fmla="*/ 3 h 3"/>
                  <a:gd name="T4" fmla="*/ 2 w 2"/>
                  <a:gd name="T5" fmla="*/ 3 h 3"/>
                  <a:gd name="T6" fmla="*/ 0 w 2"/>
                  <a:gd name="T7" fmla="*/ 0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1" y="2"/>
                      <a:pt x="2" y="3"/>
                    </a:cubicBezTo>
                    <a:cubicBezTo>
                      <a:pt x="2" y="3"/>
                      <a:pt x="2" y="3"/>
                      <a:pt x="2" y="3"/>
                    </a:cubicBezTo>
                    <a:cubicBezTo>
                      <a:pt x="1" y="2"/>
                      <a:pt x="0" y="1"/>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4" name="Freeform 426">
                <a:extLst>
                  <a:ext uri="{FF2B5EF4-FFF2-40B4-BE49-F238E27FC236}">
                    <a16:creationId xmlns:a16="http://schemas.microsoft.com/office/drawing/2014/main" id="{7164B24A-0631-FE28-28ED-99F5D925E620}"/>
                  </a:ext>
                </a:extLst>
              </p:cNvPr>
              <p:cNvSpPr/>
              <p:nvPr/>
            </p:nvSpPr>
            <p:spPr bwMode="auto">
              <a:xfrm>
                <a:off x="5528" y="1340"/>
                <a:ext cx="1" cy="2"/>
              </a:xfrm>
              <a:custGeom>
                <a:avLst/>
                <a:gdLst>
                  <a:gd name="T0" fmla="*/ 0 w 1"/>
                  <a:gd name="T1" fmla="*/ 1 h 1"/>
                  <a:gd name="T2" fmla="*/ 0 w 1"/>
                  <a:gd name="T3" fmla="*/ 0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0" y="0"/>
                      <a:pt x="0" y="0"/>
                      <a:pt x="1" y="1"/>
                    </a:cubicBezTo>
                    <a:cubicBezTo>
                      <a:pt x="1" y="1"/>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5" name="Freeform 427">
                <a:extLst>
                  <a:ext uri="{FF2B5EF4-FFF2-40B4-BE49-F238E27FC236}">
                    <a16:creationId xmlns:a16="http://schemas.microsoft.com/office/drawing/2014/main" id="{D1594964-76C1-BE94-52AC-FF44E443776D}"/>
                  </a:ext>
                </a:extLst>
              </p:cNvPr>
              <p:cNvSpPr/>
              <p:nvPr/>
            </p:nvSpPr>
            <p:spPr bwMode="auto">
              <a:xfrm>
                <a:off x="5208" y="2065"/>
                <a:ext cx="104" cy="75"/>
              </a:xfrm>
              <a:custGeom>
                <a:avLst/>
                <a:gdLst>
                  <a:gd name="T0" fmla="*/ 92 w 92"/>
                  <a:gd name="T1" fmla="*/ 2 h 66"/>
                  <a:gd name="T2" fmla="*/ 58 w 92"/>
                  <a:gd name="T3" fmla="*/ 25 h 66"/>
                  <a:gd name="T4" fmla="*/ 0 w 92"/>
                  <a:gd name="T5" fmla="*/ 66 h 66"/>
                  <a:gd name="T6" fmla="*/ 7 w 92"/>
                  <a:gd name="T7" fmla="*/ 47 h 66"/>
                  <a:gd name="T8" fmla="*/ 10 w 92"/>
                  <a:gd name="T9" fmla="*/ 45 h 66"/>
                  <a:gd name="T10" fmla="*/ 29 w 92"/>
                  <a:gd name="T11" fmla="*/ 37 h 66"/>
                  <a:gd name="T12" fmla="*/ 41 w 92"/>
                  <a:gd name="T13" fmla="*/ 31 h 66"/>
                  <a:gd name="T14" fmla="*/ 44 w 92"/>
                  <a:gd name="T15" fmla="*/ 32 h 66"/>
                  <a:gd name="T16" fmla="*/ 41 w 92"/>
                  <a:gd name="T17" fmla="*/ 31 h 66"/>
                  <a:gd name="T18" fmla="*/ 87 w 92"/>
                  <a:gd name="T19" fmla="*/ 0 h 66"/>
                  <a:gd name="T20" fmla="*/ 87 w 92"/>
                  <a:gd name="T21" fmla="*/ 0 h 66"/>
                  <a:gd name="T22" fmla="*/ 92 w 92"/>
                  <a:gd name="T23" fmla="*/ 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2" h="66">
                    <a:moveTo>
                      <a:pt x="92" y="2"/>
                    </a:moveTo>
                    <a:cubicBezTo>
                      <a:pt x="82" y="12"/>
                      <a:pt x="66" y="15"/>
                      <a:pt x="58" y="25"/>
                    </a:cubicBezTo>
                    <a:cubicBezTo>
                      <a:pt x="42" y="43"/>
                      <a:pt x="14" y="45"/>
                      <a:pt x="0" y="66"/>
                    </a:cubicBezTo>
                    <a:cubicBezTo>
                      <a:pt x="3" y="60"/>
                      <a:pt x="5" y="53"/>
                      <a:pt x="7" y="47"/>
                    </a:cubicBezTo>
                    <a:cubicBezTo>
                      <a:pt x="8" y="46"/>
                      <a:pt x="9" y="45"/>
                      <a:pt x="10" y="45"/>
                    </a:cubicBezTo>
                    <a:cubicBezTo>
                      <a:pt x="20" y="51"/>
                      <a:pt x="23" y="40"/>
                      <a:pt x="29" y="37"/>
                    </a:cubicBezTo>
                    <a:cubicBezTo>
                      <a:pt x="33" y="35"/>
                      <a:pt x="36" y="32"/>
                      <a:pt x="41" y="31"/>
                    </a:cubicBezTo>
                    <a:cubicBezTo>
                      <a:pt x="42" y="32"/>
                      <a:pt x="42" y="35"/>
                      <a:pt x="44" y="32"/>
                    </a:cubicBezTo>
                    <a:cubicBezTo>
                      <a:pt x="43" y="32"/>
                      <a:pt x="42" y="32"/>
                      <a:pt x="41" y="31"/>
                    </a:cubicBezTo>
                    <a:cubicBezTo>
                      <a:pt x="55" y="19"/>
                      <a:pt x="68" y="5"/>
                      <a:pt x="87" y="0"/>
                    </a:cubicBezTo>
                    <a:cubicBezTo>
                      <a:pt x="87" y="0"/>
                      <a:pt x="87" y="0"/>
                      <a:pt x="87" y="0"/>
                    </a:cubicBezTo>
                    <a:cubicBezTo>
                      <a:pt x="88" y="2"/>
                      <a:pt x="90" y="2"/>
                      <a:pt x="9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6" name="Freeform 428">
                <a:extLst>
                  <a:ext uri="{FF2B5EF4-FFF2-40B4-BE49-F238E27FC236}">
                    <a16:creationId xmlns:a16="http://schemas.microsoft.com/office/drawing/2014/main" id="{E13C06C5-4E71-5B3A-60C3-E10AB0B10FB2}"/>
                  </a:ext>
                </a:extLst>
              </p:cNvPr>
              <p:cNvSpPr/>
              <p:nvPr/>
            </p:nvSpPr>
            <p:spPr bwMode="auto">
              <a:xfrm>
                <a:off x="5233" y="2015"/>
                <a:ext cx="35" cy="77"/>
              </a:xfrm>
              <a:custGeom>
                <a:avLst/>
                <a:gdLst>
                  <a:gd name="T0" fmla="*/ 31 w 31"/>
                  <a:gd name="T1" fmla="*/ 37 h 68"/>
                  <a:gd name="T2" fmla="*/ 3 w 31"/>
                  <a:gd name="T3" fmla="*/ 68 h 68"/>
                  <a:gd name="T4" fmla="*/ 0 w 31"/>
                  <a:gd name="T5" fmla="*/ 66 h 68"/>
                  <a:gd name="T6" fmla="*/ 22 w 31"/>
                  <a:gd name="T7" fmla="*/ 0 h 68"/>
                  <a:gd name="T8" fmla="*/ 24 w 31"/>
                  <a:gd name="T9" fmla="*/ 11 h 68"/>
                  <a:gd name="T10" fmla="*/ 19 w 31"/>
                  <a:gd name="T11" fmla="*/ 24 h 68"/>
                  <a:gd name="T12" fmla="*/ 18 w 31"/>
                  <a:gd name="T13" fmla="*/ 40 h 68"/>
                  <a:gd name="T14" fmla="*/ 31 w 31"/>
                  <a:gd name="T15" fmla="*/ 37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68">
                    <a:moveTo>
                      <a:pt x="31" y="37"/>
                    </a:moveTo>
                    <a:cubicBezTo>
                      <a:pt x="25" y="51"/>
                      <a:pt x="11" y="56"/>
                      <a:pt x="3" y="68"/>
                    </a:cubicBezTo>
                    <a:cubicBezTo>
                      <a:pt x="2" y="68"/>
                      <a:pt x="1" y="67"/>
                      <a:pt x="0" y="66"/>
                    </a:cubicBezTo>
                    <a:cubicBezTo>
                      <a:pt x="7" y="44"/>
                      <a:pt x="14" y="22"/>
                      <a:pt x="22" y="0"/>
                    </a:cubicBezTo>
                    <a:cubicBezTo>
                      <a:pt x="26" y="3"/>
                      <a:pt x="26" y="7"/>
                      <a:pt x="24" y="11"/>
                    </a:cubicBezTo>
                    <a:cubicBezTo>
                      <a:pt x="22" y="15"/>
                      <a:pt x="20" y="19"/>
                      <a:pt x="19" y="24"/>
                    </a:cubicBezTo>
                    <a:cubicBezTo>
                      <a:pt x="17" y="29"/>
                      <a:pt x="11" y="34"/>
                      <a:pt x="18" y="40"/>
                    </a:cubicBezTo>
                    <a:cubicBezTo>
                      <a:pt x="23" y="44"/>
                      <a:pt x="26" y="35"/>
                      <a:pt x="31" y="3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7" name="Freeform 429">
                <a:extLst>
                  <a:ext uri="{FF2B5EF4-FFF2-40B4-BE49-F238E27FC236}">
                    <a16:creationId xmlns:a16="http://schemas.microsoft.com/office/drawing/2014/main" id="{4E111ED9-820C-BB0B-9E5C-75B00DC90A91}"/>
                  </a:ext>
                </a:extLst>
              </p:cNvPr>
              <p:cNvSpPr/>
              <p:nvPr/>
            </p:nvSpPr>
            <p:spPr bwMode="auto">
              <a:xfrm>
                <a:off x="5326" y="1984"/>
                <a:ext cx="91" cy="34"/>
              </a:xfrm>
              <a:custGeom>
                <a:avLst/>
                <a:gdLst>
                  <a:gd name="T0" fmla="*/ 0 w 80"/>
                  <a:gd name="T1" fmla="*/ 30 h 30"/>
                  <a:gd name="T2" fmla="*/ 24 w 80"/>
                  <a:gd name="T3" fmla="*/ 8 h 30"/>
                  <a:gd name="T4" fmla="*/ 24 w 80"/>
                  <a:gd name="T5" fmla="*/ 8 h 30"/>
                  <a:gd name="T6" fmla="*/ 30 w 80"/>
                  <a:gd name="T7" fmla="*/ 12 h 30"/>
                  <a:gd name="T8" fmla="*/ 70 w 80"/>
                  <a:gd name="T9" fmla="*/ 2 h 30"/>
                  <a:gd name="T10" fmla="*/ 80 w 80"/>
                  <a:gd name="T11" fmla="*/ 4 h 30"/>
                  <a:gd name="T12" fmla="*/ 0 w 80"/>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80" h="30">
                    <a:moveTo>
                      <a:pt x="0" y="30"/>
                    </a:moveTo>
                    <a:cubicBezTo>
                      <a:pt x="4" y="18"/>
                      <a:pt x="15" y="14"/>
                      <a:pt x="24" y="8"/>
                    </a:cubicBezTo>
                    <a:cubicBezTo>
                      <a:pt x="24" y="8"/>
                      <a:pt x="24" y="8"/>
                      <a:pt x="24" y="8"/>
                    </a:cubicBezTo>
                    <a:cubicBezTo>
                      <a:pt x="24" y="12"/>
                      <a:pt x="26" y="12"/>
                      <a:pt x="30" y="12"/>
                    </a:cubicBezTo>
                    <a:cubicBezTo>
                      <a:pt x="43" y="10"/>
                      <a:pt x="56" y="2"/>
                      <a:pt x="70" y="2"/>
                    </a:cubicBezTo>
                    <a:cubicBezTo>
                      <a:pt x="73" y="2"/>
                      <a:pt x="75" y="0"/>
                      <a:pt x="80" y="4"/>
                    </a:cubicBezTo>
                    <a:cubicBezTo>
                      <a:pt x="51" y="8"/>
                      <a:pt x="25" y="19"/>
                      <a:pt x="0" y="3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8" name="Freeform 430">
                <a:extLst>
                  <a:ext uri="{FF2B5EF4-FFF2-40B4-BE49-F238E27FC236}">
                    <a16:creationId xmlns:a16="http://schemas.microsoft.com/office/drawing/2014/main" id="{D8A5D415-5521-4557-E089-24D886BEB014}"/>
                  </a:ext>
                </a:extLst>
              </p:cNvPr>
              <p:cNvSpPr/>
              <p:nvPr/>
            </p:nvSpPr>
            <p:spPr bwMode="auto">
              <a:xfrm>
                <a:off x="5328" y="1938"/>
                <a:ext cx="47" cy="36"/>
              </a:xfrm>
              <a:custGeom>
                <a:avLst/>
                <a:gdLst>
                  <a:gd name="T0" fmla="*/ 41 w 41"/>
                  <a:gd name="T1" fmla="*/ 6 h 32"/>
                  <a:gd name="T2" fmla="*/ 0 w 41"/>
                  <a:gd name="T3" fmla="*/ 32 h 32"/>
                  <a:gd name="T4" fmla="*/ 0 w 41"/>
                  <a:gd name="T5" fmla="*/ 32 h 32"/>
                  <a:gd name="T6" fmla="*/ 24 w 41"/>
                  <a:gd name="T7" fmla="*/ 9 h 32"/>
                  <a:gd name="T8" fmla="*/ 41 w 41"/>
                  <a:gd name="T9" fmla="*/ 3 h 32"/>
                  <a:gd name="T10" fmla="*/ 41 w 41"/>
                  <a:gd name="T11" fmla="*/ 3 h 32"/>
                  <a:gd name="T12" fmla="*/ 41 w 41"/>
                  <a:gd name="T13" fmla="*/ 6 h 32"/>
                </a:gdLst>
                <a:ahLst/>
                <a:cxnLst>
                  <a:cxn ang="0">
                    <a:pos x="T0" y="T1"/>
                  </a:cxn>
                  <a:cxn ang="0">
                    <a:pos x="T2" y="T3"/>
                  </a:cxn>
                  <a:cxn ang="0">
                    <a:pos x="T4" y="T5"/>
                  </a:cxn>
                  <a:cxn ang="0">
                    <a:pos x="T6" y="T7"/>
                  </a:cxn>
                  <a:cxn ang="0">
                    <a:pos x="T8" y="T9"/>
                  </a:cxn>
                  <a:cxn ang="0">
                    <a:pos x="T10" y="T11"/>
                  </a:cxn>
                  <a:cxn ang="0">
                    <a:pos x="T12" y="T13"/>
                  </a:cxn>
                </a:cxnLst>
                <a:rect l="0" t="0" r="r" b="b"/>
                <a:pathLst>
                  <a:path w="41" h="32">
                    <a:moveTo>
                      <a:pt x="41" y="6"/>
                    </a:moveTo>
                    <a:cubicBezTo>
                      <a:pt x="30" y="19"/>
                      <a:pt x="16" y="26"/>
                      <a:pt x="0" y="32"/>
                    </a:cubicBezTo>
                    <a:cubicBezTo>
                      <a:pt x="0" y="32"/>
                      <a:pt x="0" y="32"/>
                      <a:pt x="0" y="32"/>
                    </a:cubicBezTo>
                    <a:cubicBezTo>
                      <a:pt x="5" y="21"/>
                      <a:pt x="18" y="18"/>
                      <a:pt x="24" y="9"/>
                    </a:cubicBezTo>
                    <a:cubicBezTo>
                      <a:pt x="29" y="2"/>
                      <a:pt x="34" y="0"/>
                      <a:pt x="41" y="3"/>
                    </a:cubicBezTo>
                    <a:cubicBezTo>
                      <a:pt x="41" y="3"/>
                      <a:pt x="41" y="3"/>
                      <a:pt x="41" y="3"/>
                    </a:cubicBezTo>
                    <a:cubicBezTo>
                      <a:pt x="41" y="4"/>
                      <a:pt x="41" y="5"/>
                      <a:pt x="41"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9" name="Freeform 431">
                <a:extLst>
                  <a:ext uri="{FF2B5EF4-FFF2-40B4-BE49-F238E27FC236}">
                    <a16:creationId xmlns:a16="http://schemas.microsoft.com/office/drawing/2014/main" id="{62CCE31D-1AFF-6792-257F-9A5693EC34E1}"/>
                  </a:ext>
                </a:extLst>
              </p:cNvPr>
              <p:cNvSpPr/>
              <p:nvPr/>
            </p:nvSpPr>
            <p:spPr bwMode="auto">
              <a:xfrm>
                <a:off x="5375" y="1922"/>
                <a:ext cx="50" cy="28"/>
              </a:xfrm>
              <a:custGeom>
                <a:avLst/>
                <a:gdLst>
                  <a:gd name="T0" fmla="*/ 0 w 44"/>
                  <a:gd name="T1" fmla="*/ 17 h 25"/>
                  <a:gd name="T2" fmla="*/ 29 w 44"/>
                  <a:gd name="T3" fmla="*/ 0 h 25"/>
                  <a:gd name="T4" fmla="*/ 31 w 44"/>
                  <a:gd name="T5" fmla="*/ 3 h 25"/>
                  <a:gd name="T6" fmla="*/ 7 w 44"/>
                  <a:gd name="T7" fmla="*/ 16 h 25"/>
                  <a:gd name="T8" fmla="*/ 7 w 44"/>
                  <a:gd name="T9" fmla="*/ 17 h 25"/>
                  <a:gd name="T10" fmla="*/ 44 w 44"/>
                  <a:gd name="T11" fmla="*/ 10 h 25"/>
                  <a:gd name="T12" fmla="*/ 24 w 44"/>
                  <a:gd name="T13" fmla="*/ 18 h 25"/>
                  <a:gd name="T14" fmla="*/ 8 w 44"/>
                  <a:gd name="T15" fmla="*/ 23 h 25"/>
                  <a:gd name="T16" fmla="*/ 0 w 44"/>
                  <a:gd name="T17" fmla="*/ 20 h 25"/>
                  <a:gd name="T18" fmla="*/ 0 w 44"/>
                  <a:gd name="T19" fmla="*/ 20 h 25"/>
                  <a:gd name="T20" fmla="*/ 1 w 44"/>
                  <a:gd name="T21" fmla="*/ 19 h 25"/>
                  <a:gd name="T22" fmla="*/ 0 w 44"/>
                  <a:gd name="T23"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 h="25">
                    <a:moveTo>
                      <a:pt x="0" y="17"/>
                    </a:moveTo>
                    <a:cubicBezTo>
                      <a:pt x="7" y="6"/>
                      <a:pt x="19" y="5"/>
                      <a:pt x="29" y="0"/>
                    </a:cubicBezTo>
                    <a:cubicBezTo>
                      <a:pt x="30" y="1"/>
                      <a:pt x="30" y="2"/>
                      <a:pt x="31" y="3"/>
                    </a:cubicBezTo>
                    <a:cubicBezTo>
                      <a:pt x="23" y="7"/>
                      <a:pt x="15" y="11"/>
                      <a:pt x="7" y="16"/>
                    </a:cubicBezTo>
                    <a:cubicBezTo>
                      <a:pt x="7" y="16"/>
                      <a:pt x="7" y="17"/>
                      <a:pt x="7" y="17"/>
                    </a:cubicBezTo>
                    <a:cubicBezTo>
                      <a:pt x="20" y="15"/>
                      <a:pt x="32" y="12"/>
                      <a:pt x="44" y="10"/>
                    </a:cubicBezTo>
                    <a:cubicBezTo>
                      <a:pt x="38" y="16"/>
                      <a:pt x="31" y="16"/>
                      <a:pt x="24" y="18"/>
                    </a:cubicBezTo>
                    <a:cubicBezTo>
                      <a:pt x="19" y="19"/>
                      <a:pt x="13" y="21"/>
                      <a:pt x="8" y="23"/>
                    </a:cubicBezTo>
                    <a:cubicBezTo>
                      <a:pt x="4" y="25"/>
                      <a:pt x="1" y="25"/>
                      <a:pt x="0" y="20"/>
                    </a:cubicBezTo>
                    <a:cubicBezTo>
                      <a:pt x="0" y="20"/>
                      <a:pt x="0" y="20"/>
                      <a:pt x="0" y="20"/>
                    </a:cubicBezTo>
                    <a:cubicBezTo>
                      <a:pt x="1" y="19"/>
                      <a:pt x="1" y="19"/>
                      <a:pt x="1" y="19"/>
                    </a:cubicBezTo>
                    <a:cubicBezTo>
                      <a:pt x="1" y="18"/>
                      <a:pt x="1" y="18"/>
                      <a:pt x="0"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00" name="Freeform 432">
                <a:extLst>
                  <a:ext uri="{FF2B5EF4-FFF2-40B4-BE49-F238E27FC236}">
                    <a16:creationId xmlns:a16="http://schemas.microsoft.com/office/drawing/2014/main" id="{311A1582-9180-EA8C-EE18-5BC0A8AC922A}"/>
                  </a:ext>
                </a:extLst>
              </p:cNvPr>
              <p:cNvSpPr/>
              <p:nvPr/>
            </p:nvSpPr>
            <p:spPr bwMode="auto">
              <a:xfrm>
                <a:off x="5267" y="1992"/>
                <a:ext cx="33" cy="47"/>
              </a:xfrm>
              <a:custGeom>
                <a:avLst/>
                <a:gdLst>
                  <a:gd name="T0" fmla="*/ 25 w 29"/>
                  <a:gd name="T1" fmla="*/ 0 h 41"/>
                  <a:gd name="T2" fmla="*/ 0 w 29"/>
                  <a:gd name="T3" fmla="*/ 41 h 41"/>
                  <a:gd name="T4" fmla="*/ 25 w 29"/>
                  <a:gd name="T5" fmla="*/ 0 h 41"/>
                </a:gdLst>
                <a:ahLst/>
                <a:cxnLst>
                  <a:cxn ang="0">
                    <a:pos x="T0" y="T1"/>
                  </a:cxn>
                  <a:cxn ang="0">
                    <a:pos x="T2" y="T3"/>
                  </a:cxn>
                  <a:cxn ang="0">
                    <a:pos x="T4" y="T5"/>
                  </a:cxn>
                </a:cxnLst>
                <a:rect l="0" t="0" r="r" b="b"/>
                <a:pathLst>
                  <a:path w="28" h="41">
                    <a:moveTo>
                      <a:pt x="25" y="0"/>
                    </a:moveTo>
                    <a:cubicBezTo>
                      <a:pt x="29" y="9"/>
                      <a:pt x="15" y="31"/>
                      <a:pt x="0" y="41"/>
                    </a:cubicBezTo>
                    <a:cubicBezTo>
                      <a:pt x="6" y="27"/>
                      <a:pt x="19" y="17"/>
                      <a:pt x="2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01" name="Freeform 433">
                <a:extLst>
                  <a:ext uri="{FF2B5EF4-FFF2-40B4-BE49-F238E27FC236}">
                    <a16:creationId xmlns:a16="http://schemas.microsoft.com/office/drawing/2014/main" id="{866B05BA-1BD1-3E49-A0C5-AB083914686F}"/>
                  </a:ext>
                </a:extLst>
              </p:cNvPr>
              <p:cNvSpPr/>
              <p:nvPr/>
            </p:nvSpPr>
            <p:spPr bwMode="auto">
              <a:xfrm>
                <a:off x="5298" y="1974"/>
                <a:ext cx="30" cy="23"/>
              </a:xfrm>
              <a:custGeom>
                <a:avLst/>
                <a:gdLst>
                  <a:gd name="T0" fmla="*/ 10 w 27"/>
                  <a:gd name="T1" fmla="*/ 3 h 20"/>
                  <a:gd name="T2" fmla="*/ 16 w 27"/>
                  <a:gd name="T3" fmla="*/ 6 h 20"/>
                  <a:gd name="T4" fmla="*/ 27 w 27"/>
                  <a:gd name="T5" fmla="*/ 0 h 20"/>
                  <a:gd name="T6" fmla="*/ 27 w 27"/>
                  <a:gd name="T7" fmla="*/ 0 h 20"/>
                  <a:gd name="T8" fmla="*/ 15 w 27"/>
                  <a:gd name="T9" fmla="*/ 14 h 20"/>
                  <a:gd name="T10" fmla="*/ 2 w 27"/>
                  <a:gd name="T11" fmla="*/ 11 h 20"/>
                  <a:gd name="T12" fmla="*/ 10 w 27"/>
                  <a:gd name="T13" fmla="*/ 3 h 20"/>
                  <a:gd name="T14" fmla="*/ 10 w 27"/>
                  <a:gd name="T15" fmla="*/ 3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20">
                    <a:moveTo>
                      <a:pt x="10" y="3"/>
                    </a:moveTo>
                    <a:cubicBezTo>
                      <a:pt x="11" y="6"/>
                      <a:pt x="12" y="8"/>
                      <a:pt x="16" y="6"/>
                    </a:cubicBezTo>
                    <a:cubicBezTo>
                      <a:pt x="20" y="4"/>
                      <a:pt x="22" y="0"/>
                      <a:pt x="27" y="0"/>
                    </a:cubicBezTo>
                    <a:cubicBezTo>
                      <a:pt x="27" y="0"/>
                      <a:pt x="27" y="0"/>
                      <a:pt x="27" y="0"/>
                    </a:cubicBezTo>
                    <a:cubicBezTo>
                      <a:pt x="26" y="8"/>
                      <a:pt x="20" y="10"/>
                      <a:pt x="15" y="14"/>
                    </a:cubicBezTo>
                    <a:cubicBezTo>
                      <a:pt x="8" y="20"/>
                      <a:pt x="3" y="13"/>
                      <a:pt x="2" y="11"/>
                    </a:cubicBezTo>
                    <a:cubicBezTo>
                      <a:pt x="0" y="6"/>
                      <a:pt x="5" y="3"/>
                      <a:pt x="10" y="3"/>
                    </a:cubicBezTo>
                    <a:cubicBezTo>
                      <a:pt x="10" y="3"/>
                      <a:pt x="10" y="3"/>
                      <a:pt x="1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02" name="Freeform 434">
                <a:extLst>
                  <a:ext uri="{FF2B5EF4-FFF2-40B4-BE49-F238E27FC236}">
                    <a16:creationId xmlns:a16="http://schemas.microsoft.com/office/drawing/2014/main" id="{490DD9E2-94A3-2E77-7C72-13A5185DC3F3}"/>
                  </a:ext>
                </a:extLst>
              </p:cNvPr>
              <p:cNvSpPr/>
              <p:nvPr/>
            </p:nvSpPr>
            <p:spPr bwMode="auto">
              <a:xfrm>
                <a:off x="5273" y="2093"/>
                <a:ext cx="35" cy="8"/>
              </a:xfrm>
              <a:custGeom>
                <a:avLst/>
                <a:gdLst>
                  <a:gd name="T0" fmla="*/ 0 w 31"/>
                  <a:gd name="T1" fmla="*/ 7 h 7"/>
                  <a:gd name="T2" fmla="*/ 31 w 31"/>
                  <a:gd name="T3" fmla="*/ 1 h 7"/>
                  <a:gd name="T4" fmla="*/ 0 w 31"/>
                  <a:gd name="T5" fmla="*/ 7 h 7"/>
                </a:gdLst>
                <a:ahLst/>
                <a:cxnLst>
                  <a:cxn ang="0">
                    <a:pos x="T0" y="T1"/>
                  </a:cxn>
                  <a:cxn ang="0">
                    <a:pos x="T2" y="T3"/>
                  </a:cxn>
                  <a:cxn ang="0">
                    <a:pos x="T4" y="T5"/>
                  </a:cxn>
                </a:cxnLst>
                <a:rect l="0" t="0" r="r" b="b"/>
                <a:pathLst>
                  <a:path w="31" h="7">
                    <a:moveTo>
                      <a:pt x="0" y="7"/>
                    </a:moveTo>
                    <a:cubicBezTo>
                      <a:pt x="9" y="1"/>
                      <a:pt x="20" y="0"/>
                      <a:pt x="31" y="1"/>
                    </a:cubicBezTo>
                    <a:cubicBezTo>
                      <a:pt x="21" y="7"/>
                      <a:pt x="10" y="6"/>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03" name="Freeform 435">
                <a:extLst>
                  <a:ext uri="{FF2B5EF4-FFF2-40B4-BE49-F238E27FC236}">
                    <a16:creationId xmlns:a16="http://schemas.microsoft.com/office/drawing/2014/main" id="{769806DE-AC68-8E49-4916-4729E77C8827}"/>
                  </a:ext>
                </a:extLst>
              </p:cNvPr>
              <p:cNvSpPr/>
              <p:nvPr/>
            </p:nvSpPr>
            <p:spPr bwMode="auto">
              <a:xfrm>
                <a:off x="5309" y="2045"/>
                <a:ext cx="23" cy="17"/>
              </a:xfrm>
              <a:custGeom>
                <a:avLst/>
                <a:gdLst>
                  <a:gd name="T0" fmla="*/ 20 w 20"/>
                  <a:gd name="T1" fmla="*/ 0 h 15"/>
                  <a:gd name="T2" fmla="*/ 0 w 20"/>
                  <a:gd name="T3" fmla="*/ 15 h 15"/>
                  <a:gd name="T4" fmla="*/ 0 w 20"/>
                  <a:gd name="T5" fmla="*/ 15 h 15"/>
                  <a:gd name="T6" fmla="*/ 19 w 20"/>
                  <a:gd name="T7" fmla="*/ 0 h 15"/>
                  <a:gd name="T8" fmla="*/ 20 w 20"/>
                  <a:gd name="T9" fmla="*/ 0 h 15"/>
                </a:gdLst>
                <a:ahLst/>
                <a:cxnLst>
                  <a:cxn ang="0">
                    <a:pos x="T0" y="T1"/>
                  </a:cxn>
                  <a:cxn ang="0">
                    <a:pos x="T2" y="T3"/>
                  </a:cxn>
                  <a:cxn ang="0">
                    <a:pos x="T4" y="T5"/>
                  </a:cxn>
                  <a:cxn ang="0">
                    <a:pos x="T6" y="T7"/>
                  </a:cxn>
                  <a:cxn ang="0">
                    <a:pos x="T8" y="T9"/>
                  </a:cxn>
                </a:cxnLst>
                <a:rect l="0" t="0" r="r" b="b"/>
                <a:pathLst>
                  <a:path w="20" h="15">
                    <a:moveTo>
                      <a:pt x="20" y="0"/>
                    </a:moveTo>
                    <a:cubicBezTo>
                      <a:pt x="16" y="8"/>
                      <a:pt x="8" y="12"/>
                      <a:pt x="0" y="15"/>
                    </a:cubicBezTo>
                    <a:cubicBezTo>
                      <a:pt x="0" y="15"/>
                      <a:pt x="0" y="15"/>
                      <a:pt x="0" y="15"/>
                    </a:cubicBezTo>
                    <a:cubicBezTo>
                      <a:pt x="3" y="5"/>
                      <a:pt x="11" y="3"/>
                      <a:pt x="19" y="0"/>
                    </a:cubicBezTo>
                    <a:lnTo>
                      <a:pt x="20" y="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04" name="Freeform 436">
                <a:extLst>
                  <a:ext uri="{FF2B5EF4-FFF2-40B4-BE49-F238E27FC236}">
                    <a16:creationId xmlns:a16="http://schemas.microsoft.com/office/drawing/2014/main" id="{8F2BFFD1-F9AB-E44E-5204-897D8B685665}"/>
                  </a:ext>
                </a:extLst>
              </p:cNvPr>
              <p:cNvSpPr/>
              <p:nvPr/>
            </p:nvSpPr>
            <p:spPr bwMode="auto">
              <a:xfrm>
                <a:off x="5298" y="2021"/>
                <a:ext cx="19" cy="15"/>
              </a:xfrm>
              <a:custGeom>
                <a:avLst/>
                <a:gdLst>
                  <a:gd name="T0" fmla="*/ 17 w 17"/>
                  <a:gd name="T1" fmla="*/ 0 h 14"/>
                  <a:gd name="T2" fmla="*/ 0 w 17"/>
                  <a:gd name="T3" fmla="*/ 14 h 14"/>
                  <a:gd name="T4" fmla="*/ 17 w 17"/>
                  <a:gd name="T5" fmla="*/ 0 h 14"/>
                </a:gdLst>
                <a:ahLst/>
                <a:cxnLst>
                  <a:cxn ang="0">
                    <a:pos x="T0" y="T1"/>
                  </a:cxn>
                  <a:cxn ang="0">
                    <a:pos x="T2" y="T3"/>
                  </a:cxn>
                  <a:cxn ang="0">
                    <a:pos x="T4" y="T5"/>
                  </a:cxn>
                </a:cxnLst>
                <a:rect l="0" t="0" r="r" b="b"/>
                <a:pathLst>
                  <a:path w="17" h="14">
                    <a:moveTo>
                      <a:pt x="17" y="0"/>
                    </a:moveTo>
                    <a:cubicBezTo>
                      <a:pt x="15" y="8"/>
                      <a:pt x="8" y="8"/>
                      <a:pt x="0" y="14"/>
                    </a:cubicBezTo>
                    <a:cubicBezTo>
                      <a:pt x="3" y="2"/>
                      <a:pt x="11" y="2"/>
                      <a:pt x="1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05" name="Freeform 437">
                <a:extLst>
                  <a:ext uri="{FF2B5EF4-FFF2-40B4-BE49-F238E27FC236}">
                    <a16:creationId xmlns:a16="http://schemas.microsoft.com/office/drawing/2014/main" id="{769BA020-5654-A9D4-D2FF-A7242CB768A3}"/>
                  </a:ext>
                </a:extLst>
              </p:cNvPr>
              <p:cNvSpPr/>
              <p:nvPr/>
            </p:nvSpPr>
            <p:spPr bwMode="auto">
              <a:xfrm>
                <a:off x="5222" y="2096"/>
                <a:ext cx="9" cy="15"/>
              </a:xfrm>
              <a:custGeom>
                <a:avLst/>
                <a:gdLst>
                  <a:gd name="T0" fmla="*/ 7 w 8"/>
                  <a:gd name="T1" fmla="*/ 0 h 13"/>
                  <a:gd name="T2" fmla="*/ 2 w 8"/>
                  <a:gd name="T3" fmla="*/ 13 h 13"/>
                  <a:gd name="T4" fmla="*/ 7 w 8"/>
                  <a:gd name="T5" fmla="*/ 0 h 13"/>
                </a:gdLst>
                <a:ahLst/>
                <a:cxnLst>
                  <a:cxn ang="0">
                    <a:pos x="T0" y="T1"/>
                  </a:cxn>
                  <a:cxn ang="0">
                    <a:pos x="T2" y="T3"/>
                  </a:cxn>
                  <a:cxn ang="0">
                    <a:pos x="T4" y="T5"/>
                  </a:cxn>
                </a:cxnLst>
                <a:rect l="0" t="0" r="r" b="b"/>
                <a:pathLst>
                  <a:path w="8" h="13">
                    <a:moveTo>
                      <a:pt x="7" y="0"/>
                    </a:moveTo>
                    <a:cubicBezTo>
                      <a:pt x="8" y="5"/>
                      <a:pt x="6" y="9"/>
                      <a:pt x="2" y="13"/>
                    </a:cubicBezTo>
                    <a:cubicBezTo>
                      <a:pt x="0" y="6"/>
                      <a:pt x="5" y="3"/>
                      <a:pt x="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06" name="Freeform 438">
                <a:extLst>
                  <a:ext uri="{FF2B5EF4-FFF2-40B4-BE49-F238E27FC236}">
                    <a16:creationId xmlns:a16="http://schemas.microsoft.com/office/drawing/2014/main" id="{A823D4DE-ECF8-DBE5-43E9-432453CD20AD}"/>
                  </a:ext>
                </a:extLst>
              </p:cNvPr>
              <p:cNvSpPr/>
              <p:nvPr/>
            </p:nvSpPr>
            <p:spPr bwMode="auto">
              <a:xfrm>
                <a:off x="5329" y="2055"/>
                <a:ext cx="15" cy="6"/>
              </a:xfrm>
              <a:custGeom>
                <a:avLst/>
                <a:gdLst>
                  <a:gd name="T0" fmla="*/ 0 w 13"/>
                  <a:gd name="T1" fmla="*/ 3 h 6"/>
                  <a:gd name="T2" fmla="*/ 13 w 13"/>
                  <a:gd name="T3" fmla="*/ 0 h 6"/>
                  <a:gd name="T4" fmla="*/ 1 w 13"/>
                  <a:gd name="T5" fmla="*/ 6 h 6"/>
                  <a:gd name="T6" fmla="*/ 0 w 13"/>
                  <a:gd name="T7" fmla="*/ 3 h 6"/>
                </a:gdLst>
                <a:ahLst/>
                <a:cxnLst>
                  <a:cxn ang="0">
                    <a:pos x="T0" y="T1"/>
                  </a:cxn>
                  <a:cxn ang="0">
                    <a:pos x="T2" y="T3"/>
                  </a:cxn>
                  <a:cxn ang="0">
                    <a:pos x="T4" y="T5"/>
                  </a:cxn>
                  <a:cxn ang="0">
                    <a:pos x="T6" y="T7"/>
                  </a:cxn>
                </a:cxnLst>
                <a:rect l="0" t="0" r="r" b="b"/>
                <a:pathLst>
                  <a:path w="13" h="6">
                    <a:moveTo>
                      <a:pt x="0" y="3"/>
                    </a:moveTo>
                    <a:cubicBezTo>
                      <a:pt x="4" y="2"/>
                      <a:pt x="8" y="1"/>
                      <a:pt x="13" y="0"/>
                    </a:cubicBezTo>
                    <a:cubicBezTo>
                      <a:pt x="9" y="5"/>
                      <a:pt x="5" y="4"/>
                      <a:pt x="1" y="6"/>
                    </a:cubicBezTo>
                    <a:cubicBezTo>
                      <a:pt x="1" y="5"/>
                      <a:pt x="0" y="4"/>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07" name="Freeform 439">
                <a:extLst>
                  <a:ext uri="{FF2B5EF4-FFF2-40B4-BE49-F238E27FC236}">
                    <a16:creationId xmlns:a16="http://schemas.microsoft.com/office/drawing/2014/main" id="{56481FD6-1FBC-30A7-7E65-218A3DAB5FB0}"/>
                  </a:ext>
                </a:extLst>
              </p:cNvPr>
              <p:cNvSpPr/>
              <p:nvPr/>
            </p:nvSpPr>
            <p:spPr bwMode="auto">
              <a:xfrm>
                <a:off x="5415" y="1917"/>
                <a:ext cx="9" cy="5"/>
              </a:xfrm>
              <a:custGeom>
                <a:avLst/>
                <a:gdLst>
                  <a:gd name="T0" fmla="*/ 7 w 8"/>
                  <a:gd name="T1" fmla="*/ 2 h 4"/>
                  <a:gd name="T2" fmla="*/ 4 w 8"/>
                  <a:gd name="T3" fmla="*/ 4 h 4"/>
                  <a:gd name="T4" fmla="*/ 1 w 8"/>
                  <a:gd name="T5" fmla="*/ 2 h 4"/>
                  <a:gd name="T6" fmla="*/ 4 w 8"/>
                  <a:gd name="T7" fmla="*/ 0 h 4"/>
                  <a:gd name="T8" fmla="*/ 7 w 8"/>
                  <a:gd name="T9" fmla="*/ 2 h 4"/>
                </a:gdLst>
                <a:ahLst/>
                <a:cxnLst>
                  <a:cxn ang="0">
                    <a:pos x="T0" y="T1"/>
                  </a:cxn>
                  <a:cxn ang="0">
                    <a:pos x="T2" y="T3"/>
                  </a:cxn>
                  <a:cxn ang="0">
                    <a:pos x="T4" y="T5"/>
                  </a:cxn>
                  <a:cxn ang="0">
                    <a:pos x="T6" y="T7"/>
                  </a:cxn>
                  <a:cxn ang="0">
                    <a:pos x="T8" y="T9"/>
                  </a:cxn>
                </a:cxnLst>
                <a:rect l="0" t="0" r="r" b="b"/>
                <a:pathLst>
                  <a:path w="8" h="4">
                    <a:moveTo>
                      <a:pt x="7" y="2"/>
                    </a:moveTo>
                    <a:cubicBezTo>
                      <a:pt x="7" y="4"/>
                      <a:pt x="5" y="4"/>
                      <a:pt x="4" y="4"/>
                    </a:cubicBezTo>
                    <a:cubicBezTo>
                      <a:pt x="2" y="4"/>
                      <a:pt x="0" y="4"/>
                      <a:pt x="1" y="2"/>
                    </a:cubicBezTo>
                    <a:cubicBezTo>
                      <a:pt x="1" y="1"/>
                      <a:pt x="3" y="0"/>
                      <a:pt x="4" y="0"/>
                    </a:cubicBezTo>
                    <a:cubicBezTo>
                      <a:pt x="6" y="0"/>
                      <a:pt x="8" y="0"/>
                      <a:pt x="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08" name="Freeform 440">
                <a:extLst>
                  <a:ext uri="{FF2B5EF4-FFF2-40B4-BE49-F238E27FC236}">
                    <a16:creationId xmlns:a16="http://schemas.microsoft.com/office/drawing/2014/main" id="{0A87A5AD-9766-743E-5C85-CE89EEF78689}"/>
                  </a:ext>
                </a:extLst>
              </p:cNvPr>
              <p:cNvSpPr/>
              <p:nvPr/>
            </p:nvSpPr>
            <p:spPr bwMode="auto">
              <a:xfrm>
                <a:off x="5258" y="2044"/>
                <a:ext cx="7" cy="6"/>
              </a:xfrm>
              <a:custGeom>
                <a:avLst/>
                <a:gdLst>
                  <a:gd name="T0" fmla="*/ 6 w 6"/>
                  <a:gd name="T1" fmla="*/ 2 h 5"/>
                  <a:gd name="T2" fmla="*/ 2 w 6"/>
                  <a:gd name="T3" fmla="*/ 5 h 5"/>
                  <a:gd name="T4" fmla="*/ 1 w 6"/>
                  <a:gd name="T5" fmla="*/ 2 h 5"/>
                  <a:gd name="T6" fmla="*/ 4 w 6"/>
                  <a:gd name="T7" fmla="*/ 0 h 5"/>
                  <a:gd name="T8" fmla="*/ 6 w 6"/>
                  <a:gd name="T9" fmla="*/ 2 h 5"/>
                </a:gdLst>
                <a:ahLst/>
                <a:cxnLst>
                  <a:cxn ang="0">
                    <a:pos x="T0" y="T1"/>
                  </a:cxn>
                  <a:cxn ang="0">
                    <a:pos x="T2" y="T3"/>
                  </a:cxn>
                  <a:cxn ang="0">
                    <a:pos x="T4" y="T5"/>
                  </a:cxn>
                  <a:cxn ang="0">
                    <a:pos x="T6" y="T7"/>
                  </a:cxn>
                  <a:cxn ang="0">
                    <a:pos x="T8" y="T9"/>
                  </a:cxn>
                </a:cxnLst>
                <a:rect l="0" t="0" r="r" b="b"/>
                <a:pathLst>
                  <a:path w="6" h="5">
                    <a:moveTo>
                      <a:pt x="6" y="2"/>
                    </a:moveTo>
                    <a:cubicBezTo>
                      <a:pt x="5" y="3"/>
                      <a:pt x="4" y="5"/>
                      <a:pt x="2" y="5"/>
                    </a:cubicBezTo>
                    <a:cubicBezTo>
                      <a:pt x="0" y="5"/>
                      <a:pt x="0" y="3"/>
                      <a:pt x="1" y="2"/>
                    </a:cubicBezTo>
                    <a:cubicBezTo>
                      <a:pt x="1" y="1"/>
                      <a:pt x="3" y="0"/>
                      <a:pt x="4" y="0"/>
                    </a:cubicBezTo>
                    <a:cubicBezTo>
                      <a:pt x="4" y="0"/>
                      <a:pt x="5" y="1"/>
                      <a:pt x="6"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09" name="Freeform 441">
                <a:extLst>
                  <a:ext uri="{FF2B5EF4-FFF2-40B4-BE49-F238E27FC236}">
                    <a16:creationId xmlns:a16="http://schemas.microsoft.com/office/drawing/2014/main" id="{F7BB03CB-821C-27A0-0131-BCB304FB96CA}"/>
                  </a:ext>
                </a:extLst>
              </p:cNvPr>
              <p:cNvSpPr/>
              <p:nvPr/>
            </p:nvSpPr>
            <p:spPr bwMode="auto">
              <a:xfrm>
                <a:off x="5331" y="2040"/>
                <a:ext cx="6" cy="5"/>
              </a:xfrm>
              <a:custGeom>
                <a:avLst/>
                <a:gdLst>
                  <a:gd name="T0" fmla="*/ 0 w 6"/>
                  <a:gd name="T1" fmla="*/ 5 h 5"/>
                  <a:gd name="T2" fmla="*/ 5 w 6"/>
                  <a:gd name="T3" fmla="*/ 1 h 5"/>
                  <a:gd name="T4" fmla="*/ 6 w 6"/>
                  <a:gd name="T5" fmla="*/ 2 h 5"/>
                  <a:gd name="T6" fmla="*/ 1 w 6"/>
                  <a:gd name="T7" fmla="*/ 5 h 5"/>
                  <a:gd name="T8" fmla="*/ 0 w 6"/>
                  <a:gd name="T9" fmla="*/ 5 h 5"/>
                </a:gdLst>
                <a:ahLst/>
                <a:cxnLst>
                  <a:cxn ang="0">
                    <a:pos x="T0" y="T1"/>
                  </a:cxn>
                  <a:cxn ang="0">
                    <a:pos x="T2" y="T3"/>
                  </a:cxn>
                  <a:cxn ang="0">
                    <a:pos x="T4" y="T5"/>
                  </a:cxn>
                  <a:cxn ang="0">
                    <a:pos x="T6" y="T7"/>
                  </a:cxn>
                  <a:cxn ang="0">
                    <a:pos x="T8" y="T9"/>
                  </a:cxn>
                </a:cxnLst>
                <a:rect l="0" t="0" r="r" b="b"/>
                <a:pathLst>
                  <a:path w="6" h="5">
                    <a:moveTo>
                      <a:pt x="0" y="5"/>
                    </a:moveTo>
                    <a:cubicBezTo>
                      <a:pt x="1" y="3"/>
                      <a:pt x="1" y="0"/>
                      <a:pt x="5" y="1"/>
                    </a:cubicBezTo>
                    <a:cubicBezTo>
                      <a:pt x="5" y="1"/>
                      <a:pt x="6" y="2"/>
                      <a:pt x="6" y="2"/>
                    </a:cubicBezTo>
                    <a:cubicBezTo>
                      <a:pt x="5" y="5"/>
                      <a:pt x="3" y="5"/>
                      <a:pt x="1" y="5"/>
                    </a:cubicBezTo>
                    <a:cubicBezTo>
                      <a:pt x="1" y="5"/>
                      <a:pt x="0" y="5"/>
                      <a:pt x="0"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10" name="Freeform 442">
                <a:extLst>
                  <a:ext uri="{FF2B5EF4-FFF2-40B4-BE49-F238E27FC236}">
                    <a16:creationId xmlns:a16="http://schemas.microsoft.com/office/drawing/2014/main" id="{7E03483C-6D7B-FFC3-AD1A-2D92829E7E7A}"/>
                  </a:ext>
                </a:extLst>
              </p:cNvPr>
              <p:cNvSpPr/>
              <p:nvPr/>
            </p:nvSpPr>
            <p:spPr bwMode="auto">
              <a:xfrm>
                <a:off x="5291" y="2035"/>
                <a:ext cx="3" cy="4"/>
              </a:xfrm>
              <a:custGeom>
                <a:avLst/>
                <a:gdLst>
                  <a:gd name="T0" fmla="*/ 3 w 3"/>
                  <a:gd name="T1" fmla="*/ 2 h 3"/>
                  <a:gd name="T2" fmla="*/ 1 w 3"/>
                  <a:gd name="T3" fmla="*/ 3 h 3"/>
                  <a:gd name="T4" fmla="*/ 0 w 3"/>
                  <a:gd name="T5" fmla="*/ 1 h 3"/>
                  <a:gd name="T6" fmla="*/ 2 w 3"/>
                  <a:gd name="T7" fmla="*/ 1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cubicBezTo>
                      <a:pt x="2" y="3"/>
                      <a:pt x="2" y="3"/>
                      <a:pt x="1" y="3"/>
                    </a:cubicBezTo>
                    <a:cubicBezTo>
                      <a:pt x="1" y="3"/>
                      <a:pt x="1" y="2"/>
                      <a:pt x="0" y="1"/>
                    </a:cubicBezTo>
                    <a:cubicBezTo>
                      <a:pt x="1" y="1"/>
                      <a:pt x="2" y="0"/>
                      <a:pt x="2" y="1"/>
                    </a:cubicBezTo>
                    <a:cubicBezTo>
                      <a:pt x="3" y="1"/>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11" name="Freeform 443">
                <a:extLst>
                  <a:ext uri="{FF2B5EF4-FFF2-40B4-BE49-F238E27FC236}">
                    <a16:creationId xmlns:a16="http://schemas.microsoft.com/office/drawing/2014/main" id="{AEACAB2A-578D-89D0-70C8-D9AAEEC7F9B6}"/>
                  </a:ext>
                </a:extLst>
              </p:cNvPr>
              <p:cNvSpPr/>
              <p:nvPr/>
            </p:nvSpPr>
            <p:spPr bwMode="auto">
              <a:xfrm>
                <a:off x="5312" y="1964"/>
                <a:ext cx="5" cy="8"/>
              </a:xfrm>
              <a:custGeom>
                <a:avLst/>
                <a:gdLst>
                  <a:gd name="T0" fmla="*/ 0 w 4"/>
                  <a:gd name="T1" fmla="*/ 7 h 7"/>
                  <a:gd name="T2" fmla="*/ 4 w 4"/>
                  <a:gd name="T3" fmla="*/ 0 h 7"/>
                  <a:gd name="T4" fmla="*/ 4 w 4"/>
                  <a:gd name="T5" fmla="*/ 0 h 7"/>
                  <a:gd name="T6" fmla="*/ 0 w 4"/>
                  <a:gd name="T7" fmla="*/ 7 h 7"/>
                </a:gdLst>
                <a:ahLst/>
                <a:cxnLst>
                  <a:cxn ang="0">
                    <a:pos x="T0" y="T1"/>
                  </a:cxn>
                  <a:cxn ang="0">
                    <a:pos x="T2" y="T3"/>
                  </a:cxn>
                  <a:cxn ang="0">
                    <a:pos x="T4" y="T5"/>
                  </a:cxn>
                  <a:cxn ang="0">
                    <a:pos x="T6" y="T7"/>
                  </a:cxn>
                </a:cxnLst>
                <a:rect l="0" t="0" r="r" b="b"/>
                <a:pathLst>
                  <a:path w="4" h="7">
                    <a:moveTo>
                      <a:pt x="0" y="7"/>
                    </a:moveTo>
                    <a:cubicBezTo>
                      <a:pt x="0" y="3"/>
                      <a:pt x="1" y="1"/>
                      <a:pt x="4" y="0"/>
                    </a:cubicBezTo>
                    <a:cubicBezTo>
                      <a:pt x="4" y="0"/>
                      <a:pt x="4" y="0"/>
                      <a:pt x="4" y="0"/>
                    </a:cubicBezTo>
                    <a:cubicBezTo>
                      <a:pt x="4" y="3"/>
                      <a:pt x="3" y="5"/>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12" name="Freeform 444">
                <a:extLst>
                  <a:ext uri="{FF2B5EF4-FFF2-40B4-BE49-F238E27FC236}">
                    <a16:creationId xmlns:a16="http://schemas.microsoft.com/office/drawing/2014/main" id="{6CA2D619-F546-924E-A419-CAAD629A6277}"/>
                  </a:ext>
                </a:extLst>
              </p:cNvPr>
              <p:cNvSpPr/>
              <p:nvPr/>
            </p:nvSpPr>
            <p:spPr bwMode="auto">
              <a:xfrm>
                <a:off x="5343" y="2033"/>
                <a:ext cx="3" cy="3"/>
              </a:xfrm>
              <a:custGeom>
                <a:avLst/>
                <a:gdLst>
                  <a:gd name="T0" fmla="*/ 3 w 3"/>
                  <a:gd name="T1" fmla="*/ 1 h 3"/>
                  <a:gd name="T2" fmla="*/ 2 w 3"/>
                  <a:gd name="T3" fmla="*/ 3 h 3"/>
                  <a:gd name="T4" fmla="*/ 0 w 3"/>
                  <a:gd name="T5" fmla="*/ 2 h 3"/>
                  <a:gd name="T6" fmla="*/ 1 w 3"/>
                  <a:gd name="T7" fmla="*/ 0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3" y="1"/>
                      <a:pt x="3" y="2"/>
                      <a:pt x="2" y="3"/>
                    </a:cubicBezTo>
                    <a:cubicBezTo>
                      <a:pt x="2" y="3"/>
                      <a:pt x="1" y="2"/>
                      <a:pt x="0" y="2"/>
                    </a:cubicBezTo>
                    <a:cubicBezTo>
                      <a:pt x="0" y="1"/>
                      <a:pt x="1" y="0"/>
                      <a:pt x="1" y="0"/>
                    </a:cubicBezTo>
                    <a:cubicBezTo>
                      <a:pt x="2" y="0"/>
                      <a:pt x="2" y="0"/>
                      <a:pt x="3"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13" name="Freeform 445">
                <a:extLst>
                  <a:ext uri="{FF2B5EF4-FFF2-40B4-BE49-F238E27FC236}">
                    <a16:creationId xmlns:a16="http://schemas.microsoft.com/office/drawing/2014/main" id="{1799B009-EB4F-8CFB-019B-7B24BE8BFAA3}"/>
                  </a:ext>
                </a:extLst>
              </p:cNvPr>
              <p:cNvSpPr/>
              <p:nvPr/>
            </p:nvSpPr>
            <p:spPr bwMode="auto">
              <a:xfrm>
                <a:off x="5268" y="2052"/>
                <a:ext cx="5" cy="5"/>
              </a:xfrm>
              <a:custGeom>
                <a:avLst/>
                <a:gdLst>
                  <a:gd name="T0" fmla="*/ 0 w 4"/>
                  <a:gd name="T1" fmla="*/ 4 h 4"/>
                  <a:gd name="T2" fmla="*/ 3 w 4"/>
                  <a:gd name="T3" fmla="*/ 0 h 4"/>
                  <a:gd name="T4" fmla="*/ 4 w 4"/>
                  <a:gd name="T5" fmla="*/ 1 h 4"/>
                  <a:gd name="T6" fmla="*/ 0 w 4"/>
                  <a:gd name="T7" fmla="*/ 4 h 4"/>
                  <a:gd name="T8" fmla="*/ 0 w 4"/>
                  <a:gd name="T9" fmla="*/ 4 h 4"/>
                </a:gdLst>
                <a:ahLst/>
                <a:cxnLst>
                  <a:cxn ang="0">
                    <a:pos x="T0" y="T1"/>
                  </a:cxn>
                  <a:cxn ang="0">
                    <a:pos x="T2" y="T3"/>
                  </a:cxn>
                  <a:cxn ang="0">
                    <a:pos x="T4" y="T5"/>
                  </a:cxn>
                  <a:cxn ang="0">
                    <a:pos x="T6" y="T7"/>
                  </a:cxn>
                  <a:cxn ang="0">
                    <a:pos x="T8" y="T9"/>
                  </a:cxn>
                </a:cxnLst>
                <a:rect l="0" t="0" r="r" b="b"/>
                <a:pathLst>
                  <a:path w="4" h="4">
                    <a:moveTo>
                      <a:pt x="0" y="4"/>
                    </a:moveTo>
                    <a:cubicBezTo>
                      <a:pt x="0" y="2"/>
                      <a:pt x="0" y="0"/>
                      <a:pt x="3" y="0"/>
                    </a:cubicBezTo>
                    <a:cubicBezTo>
                      <a:pt x="3" y="0"/>
                      <a:pt x="4" y="1"/>
                      <a:pt x="4" y="1"/>
                    </a:cubicBezTo>
                    <a:cubicBezTo>
                      <a:pt x="4" y="3"/>
                      <a:pt x="2" y="3"/>
                      <a:pt x="0" y="4"/>
                    </a:cubicBezTo>
                    <a:cubicBezTo>
                      <a:pt x="0" y="4"/>
                      <a:pt x="0" y="4"/>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14" name="Freeform 446">
                <a:extLst>
                  <a:ext uri="{FF2B5EF4-FFF2-40B4-BE49-F238E27FC236}">
                    <a16:creationId xmlns:a16="http://schemas.microsoft.com/office/drawing/2014/main" id="{1CA15A98-020A-0420-AC18-6FE88B1CC30F}"/>
                  </a:ext>
                </a:extLst>
              </p:cNvPr>
              <p:cNvSpPr/>
              <p:nvPr/>
            </p:nvSpPr>
            <p:spPr bwMode="auto">
              <a:xfrm>
                <a:off x="5356" y="1987"/>
                <a:ext cx="4" cy="4"/>
              </a:xfrm>
              <a:custGeom>
                <a:avLst/>
                <a:gdLst>
                  <a:gd name="T0" fmla="*/ 0 w 4"/>
                  <a:gd name="T1" fmla="*/ 4 h 4"/>
                  <a:gd name="T2" fmla="*/ 3 w 4"/>
                  <a:gd name="T3" fmla="*/ 0 h 4"/>
                  <a:gd name="T4" fmla="*/ 4 w 4"/>
                  <a:gd name="T5" fmla="*/ 1 h 4"/>
                  <a:gd name="T6" fmla="*/ 0 w 4"/>
                  <a:gd name="T7" fmla="*/ 4 h 4"/>
                </a:gdLst>
                <a:ahLst/>
                <a:cxnLst>
                  <a:cxn ang="0">
                    <a:pos x="T0" y="T1"/>
                  </a:cxn>
                  <a:cxn ang="0">
                    <a:pos x="T2" y="T3"/>
                  </a:cxn>
                  <a:cxn ang="0">
                    <a:pos x="T4" y="T5"/>
                  </a:cxn>
                  <a:cxn ang="0">
                    <a:pos x="T6" y="T7"/>
                  </a:cxn>
                </a:cxnLst>
                <a:rect l="0" t="0" r="r" b="b"/>
                <a:pathLst>
                  <a:path w="4" h="4">
                    <a:moveTo>
                      <a:pt x="0" y="4"/>
                    </a:moveTo>
                    <a:cubicBezTo>
                      <a:pt x="1" y="2"/>
                      <a:pt x="1" y="0"/>
                      <a:pt x="3" y="0"/>
                    </a:cubicBezTo>
                    <a:cubicBezTo>
                      <a:pt x="3" y="0"/>
                      <a:pt x="4" y="1"/>
                      <a:pt x="4" y="1"/>
                    </a:cubicBezTo>
                    <a:cubicBezTo>
                      <a:pt x="4" y="3"/>
                      <a:pt x="2" y="3"/>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15" name="Freeform 447">
                <a:extLst>
                  <a:ext uri="{FF2B5EF4-FFF2-40B4-BE49-F238E27FC236}">
                    <a16:creationId xmlns:a16="http://schemas.microsoft.com/office/drawing/2014/main" id="{45B10DD1-EECE-4AD9-0608-E5CC82E25CF3}"/>
                  </a:ext>
                </a:extLst>
              </p:cNvPr>
              <p:cNvSpPr/>
              <p:nvPr/>
            </p:nvSpPr>
            <p:spPr bwMode="auto">
              <a:xfrm>
                <a:off x="5317" y="2018"/>
                <a:ext cx="9" cy="4"/>
              </a:xfrm>
              <a:custGeom>
                <a:avLst/>
                <a:gdLst>
                  <a:gd name="T0" fmla="*/ 0 w 8"/>
                  <a:gd name="T1" fmla="*/ 2 h 3"/>
                  <a:gd name="T2" fmla="*/ 8 w 8"/>
                  <a:gd name="T3" fmla="*/ 0 h 3"/>
                  <a:gd name="T4" fmla="*/ 8 w 8"/>
                  <a:gd name="T5" fmla="*/ 0 h 3"/>
                  <a:gd name="T6" fmla="*/ 0 w 8"/>
                  <a:gd name="T7" fmla="*/ 2 h 3"/>
                  <a:gd name="T8" fmla="*/ 0 w 8"/>
                  <a:gd name="T9" fmla="*/ 2 h 3"/>
                </a:gdLst>
                <a:ahLst/>
                <a:cxnLst>
                  <a:cxn ang="0">
                    <a:pos x="T0" y="T1"/>
                  </a:cxn>
                  <a:cxn ang="0">
                    <a:pos x="T2" y="T3"/>
                  </a:cxn>
                  <a:cxn ang="0">
                    <a:pos x="T4" y="T5"/>
                  </a:cxn>
                  <a:cxn ang="0">
                    <a:pos x="T6" y="T7"/>
                  </a:cxn>
                  <a:cxn ang="0">
                    <a:pos x="T8" y="T9"/>
                  </a:cxn>
                </a:cxnLst>
                <a:rect l="0" t="0" r="r" b="b"/>
                <a:pathLst>
                  <a:path w="8" h="3">
                    <a:moveTo>
                      <a:pt x="0" y="2"/>
                    </a:moveTo>
                    <a:cubicBezTo>
                      <a:pt x="2" y="0"/>
                      <a:pt x="5" y="0"/>
                      <a:pt x="8" y="0"/>
                    </a:cubicBezTo>
                    <a:cubicBezTo>
                      <a:pt x="8" y="0"/>
                      <a:pt x="8" y="0"/>
                      <a:pt x="8" y="0"/>
                    </a:cubicBezTo>
                    <a:cubicBezTo>
                      <a:pt x="6" y="3"/>
                      <a:pt x="3"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16" name="Freeform 448">
                <a:extLst>
                  <a:ext uri="{FF2B5EF4-FFF2-40B4-BE49-F238E27FC236}">
                    <a16:creationId xmlns:a16="http://schemas.microsoft.com/office/drawing/2014/main" id="{1BE49BF1-343A-7253-6F92-48D44C568C3A}"/>
                  </a:ext>
                </a:extLst>
              </p:cNvPr>
              <p:cNvSpPr/>
              <p:nvPr/>
            </p:nvSpPr>
            <p:spPr bwMode="auto">
              <a:xfrm>
                <a:off x="5312" y="2065"/>
                <a:ext cx="8" cy="3"/>
              </a:xfrm>
              <a:custGeom>
                <a:avLst/>
                <a:gdLst>
                  <a:gd name="T0" fmla="*/ 7 w 7"/>
                  <a:gd name="T1" fmla="*/ 0 h 3"/>
                  <a:gd name="T2" fmla="*/ 0 w 7"/>
                  <a:gd name="T3" fmla="*/ 2 h 3"/>
                  <a:gd name="T4" fmla="*/ 0 w 7"/>
                  <a:gd name="T5" fmla="*/ 2 h 3"/>
                  <a:gd name="T6" fmla="*/ 7 w 7"/>
                  <a:gd name="T7" fmla="*/ 0 h 3"/>
                </a:gdLst>
                <a:ahLst/>
                <a:cxnLst>
                  <a:cxn ang="0">
                    <a:pos x="T0" y="T1"/>
                  </a:cxn>
                  <a:cxn ang="0">
                    <a:pos x="T2" y="T3"/>
                  </a:cxn>
                  <a:cxn ang="0">
                    <a:pos x="T4" y="T5"/>
                  </a:cxn>
                  <a:cxn ang="0">
                    <a:pos x="T6" y="T7"/>
                  </a:cxn>
                </a:cxnLst>
                <a:rect l="0" t="0" r="r" b="b"/>
                <a:pathLst>
                  <a:path w="7" h="3">
                    <a:moveTo>
                      <a:pt x="7" y="0"/>
                    </a:moveTo>
                    <a:cubicBezTo>
                      <a:pt x="5" y="3"/>
                      <a:pt x="2" y="2"/>
                      <a:pt x="0" y="2"/>
                    </a:cubicBezTo>
                    <a:cubicBezTo>
                      <a:pt x="0" y="2"/>
                      <a:pt x="0" y="2"/>
                      <a:pt x="0" y="2"/>
                    </a:cubicBezTo>
                    <a:cubicBezTo>
                      <a:pt x="1" y="0"/>
                      <a:pt x="4" y="0"/>
                      <a:pt x="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17" name="Freeform 449">
                <a:extLst>
                  <a:ext uri="{FF2B5EF4-FFF2-40B4-BE49-F238E27FC236}">
                    <a16:creationId xmlns:a16="http://schemas.microsoft.com/office/drawing/2014/main" id="{1F3FDAA1-23B8-8883-98DB-51C5EF8D692A}"/>
                  </a:ext>
                </a:extLst>
              </p:cNvPr>
              <p:cNvSpPr/>
              <p:nvPr/>
            </p:nvSpPr>
            <p:spPr bwMode="auto">
              <a:xfrm>
                <a:off x="5323" y="1956"/>
                <a:ext cx="1" cy="1"/>
              </a:xfrm>
              <a:custGeom>
                <a:avLst/>
                <a:gdLst>
                  <a:gd name="T0" fmla="*/ 1 w 1"/>
                  <a:gd name="T1" fmla="*/ 0 h 1"/>
                  <a:gd name="T2" fmla="*/ 1 w 1"/>
                  <a:gd name="T3" fmla="*/ 1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1"/>
                      <a:pt x="1" y="1"/>
                    </a:cubicBezTo>
                    <a:cubicBezTo>
                      <a:pt x="1" y="1"/>
                      <a:pt x="0" y="1"/>
                      <a:pt x="0" y="1"/>
                    </a:cubicBezTo>
                    <a:cubicBezTo>
                      <a:pt x="0" y="1"/>
                      <a:pt x="0" y="0"/>
                      <a:pt x="0" y="0"/>
                    </a:cubicBezTo>
                    <a:cubicBezTo>
                      <a:pt x="0" y="0"/>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18" name="Freeform 450">
                <a:extLst>
                  <a:ext uri="{FF2B5EF4-FFF2-40B4-BE49-F238E27FC236}">
                    <a16:creationId xmlns:a16="http://schemas.microsoft.com/office/drawing/2014/main" id="{6E453708-6822-9C7E-FEE5-03CE40B441E2}"/>
                  </a:ext>
                </a:extLst>
              </p:cNvPr>
              <p:cNvSpPr/>
              <p:nvPr/>
            </p:nvSpPr>
            <p:spPr bwMode="auto">
              <a:xfrm>
                <a:off x="5320" y="2062"/>
                <a:ext cx="4" cy="3"/>
              </a:xfrm>
              <a:custGeom>
                <a:avLst/>
                <a:gdLst>
                  <a:gd name="T0" fmla="*/ 0 w 3"/>
                  <a:gd name="T1" fmla="*/ 2 h 2"/>
                  <a:gd name="T2" fmla="*/ 2 w 3"/>
                  <a:gd name="T3" fmla="*/ 0 h 2"/>
                  <a:gd name="T4" fmla="*/ 3 w 3"/>
                  <a:gd name="T5" fmla="*/ 1 h 2"/>
                  <a:gd name="T6" fmla="*/ 0 w 3"/>
                  <a:gd name="T7" fmla="*/ 2 h 2"/>
                  <a:gd name="T8" fmla="*/ 0 w 3"/>
                  <a:gd name="T9" fmla="*/ 2 h 2"/>
                </a:gdLst>
                <a:ahLst/>
                <a:cxnLst>
                  <a:cxn ang="0">
                    <a:pos x="T0" y="T1"/>
                  </a:cxn>
                  <a:cxn ang="0">
                    <a:pos x="T2" y="T3"/>
                  </a:cxn>
                  <a:cxn ang="0">
                    <a:pos x="T4" y="T5"/>
                  </a:cxn>
                  <a:cxn ang="0">
                    <a:pos x="T6" y="T7"/>
                  </a:cxn>
                  <a:cxn ang="0">
                    <a:pos x="T8" y="T9"/>
                  </a:cxn>
                </a:cxnLst>
                <a:rect l="0" t="0" r="r" b="b"/>
                <a:pathLst>
                  <a:path w="3" h="2">
                    <a:moveTo>
                      <a:pt x="0" y="2"/>
                    </a:moveTo>
                    <a:cubicBezTo>
                      <a:pt x="1" y="1"/>
                      <a:pt x="2" y="1"/>
                      <a:pt x="2" y="0"/>
                    </a:cubicBezTo>
                    <a:cubicBezTo>
                      <a:pt x="3" y="0"/>
                      <a:pt x="3" y="1"/>
                      <a:pt x="3" y="1"/>
                    </a:cubicBezTo>
                    <a:cubicBezTo>
                      <a:pt x="2" y="1"/>
                      <a:pt x="1"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19" name="Freeform 451">
                <a:extLst>
                  <a:ext uri="{FF2B5EF4-FFF2-40B4-BE49-F238E27FC236}">
                    <a16:creationId xmlns:a16="http://schemas.microsoft.com/office/drawing/2014/main" id="{D625C291-49D6-CD48-BA37-5A2CC8AB6803}"/>
                  </a:ext>
                </a:extLst>
              </p:cNvPr>
              <p:cNvSpPr/>
              <p:nvPr/>
            </p:nvSpPr>
            <p:spPr bwMode="auto">
              <a:xfrm>
                <a:off x="5309" y="1972"/>
                <a:ext cx="3" cy="5"/>
              </a:xfrm>
              <a:custGeom>
                <a:avLst/>
                <a:gdLst>
                  <a:gd name="T0" fmla="*/ 3 w 3"/>
                  <a:gd name="T1" fmla="*/ 0 h 5"/>
                  <a:gd name="T2" fmla="*/ 0 w 3"/>
                  <a:gd name="T3" fmla="*/ 5 h 5"/>
                  <a:gd name="T4" fmla="*/ 0 w 3"/>
                  <a:gd name="T5" fmla="*/ 5 h 5"/>
                  <a:gd name="T6" fmla="*/ 3 w 3"/>
                  <a:gd name="T7" fmla="*/ 0 h 5"/>
                  <a:gd name="T8" fmla="*/ 3 w 3"/>
                  <a:gd name="T9" fmla="*/ 0 h 5"/>
                </a:gdLst>
                <a:ahLst/>
                <a:cxnLst>
                  <a:cxn ang="0">
                    <a:pos x="T0" y="T1"/>
                  </a:cxn>
                  <a:cxn ang="0">
                    <a:pos x="T2" y="T3"/>
                  </a:cxn>
                  <a:cxn ang="0">
                    <a:pos x="T4" y="T5"/>
                  </a:cxn>
                  <a:cxn ang="0">
                    <a:pos x="T6" y="T7"/>
                  </a:cxn>
                  <a:cxn ang="0">
                    <a:pos x="T8" y="T9"/>
                  </a:cxn>
                </a:cxnLst>
                <a:rect l="0" t="0" r="r" b="b"/>
                <a:pathLst>
                  <a:path w="3" h="5">
                    <a:moveTo>
                      <a:pt x="3" y="0"/>
                    </a:moveTo>
                    <a:cubicBezTo>
                      <a:pt x="3" y="2"/>
                      <a:pt x="2" y="4"/>
                      <a:pt x="0" y="5"/>
                    </a:cubicBezTo>
                    <a:cubicBezTo>
                      <a:pt x="0" y="5"/>
                      <a:pt x="0" y="5"/>
                      <a:pt x="0" y="5"/>
                    </a:cubicBezTo>
                    <a:cubicBezTo>
                      <a:pt x="0" y="3"/>
                      <a:pt x="1" y="1"/>
                      <a:pt x="3" y="0"/>
                    </a:cubicBezTo>
                    <a:cubicBezTo>
                      <a:pt x="3" y="0"/>
                      <a:pt x="3" y="0"/>
                      <a:pt x="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20" name="Freeform 452">
                <a:extLst>
                  <a:ext uri="{FF2B5EF4-FFF2-40B4-BE49-F238E27FC236}">
                    <a16:creationId xmlns:a16="http://schemas.microsoft.com/office/drawing/2014/main" id="{B6F07DC3-AF78-6120-12FD-436B3DC4DCD1}"/>
                  </a:ext>
                </a:extLst>
              </p:cNvPr>
              <p:cNvSpPr/>
              <p:nvPr/>
            </p:nvSpPr>
            <p:spPr bwMode="auto">
              <a:xfrm>
                <a:off x="5307" y="2062"/>
                <a:ext cx="2" cy="3"/>
              </a:xfrm>
              <a:custGeom>
                <a:avLst/>
                <a:gdLst>
                  <a:gd name="T0" fmla="*/ 2 w 2"/>
                  <a:gd name="T1" fmla="*/ 0 h 2"/>
                  <a:gd name="T2" fmla="*/ 0 w 2"/>
                  <a:gd name="T3" fmla="*/ 2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1"/>
                      <a:pt x="0" y="2"/>
                    </a:cubicBezTo>
                    <a:cubicBezTo>
                      <a:pt x="0" y="2"/>
                      <a:pt x="0" y="2"/>
                      <a:pt x="0" y="2"/>
                    </a:cubicBezTo>
                    <a:cubicBezTo>
                      <a:pt x="1" y="1"/>
                      <a:pt x="1" y="0"/>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21" name="Freeform 453">
                <a:extLst>
                  <a:ext uri="{FF2B5EF4-FFF2-40B4-BE49-F238E27FC236}">
                    <a16:creationId xmlns:a16="http://schemas.microsoft.com/office/drawing/2014/main" id="{4DDA4C59-B352-54E4-1529-61BE11EAF5A5}"/>
                  </a:ext>
                </a:extLst>
              </p:cNvPr>
              <p:cNvSpPr/>
              <p:nvPr/>
            </p:nvSpPr>
            <p:spPr bwMode="auto">
              <a:xfrm>
                <a:off x="5353" y="1991"/>
                <a:ext cx="3" cy="2"/>
              </a:xfrm>
              <a:custGeom>
                <a:avLst/>
                <a:gdLst>
                  <a:gd name="T0" fmla="*/ 2 w 2"/>
                  <a:gd name="T1" fmla="*/ 0 h 2"/>
                  <a:gd name="T2" fmla="*/ 0 w 2"/>
                  <a:gd name="T3" fmla="*/ 2 h 2"/>
                  <a:gd name="T4" fmla="*/ 0 w 2"/>
                  <a:gd name="T5" fmla="*/ 2 h 2"/>
                  <a:gd name="T6" fmla="*/ 2 w 2"/>
                  <a:gd name="T7" fmla="*/ 0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1"/>
                      <a:pt x="1" y="1"/>
                      <a:pt x="0" y="2"/>
                    </a:cubicBezTo>
                    <a:cubicBezTo>
                      <a:pt x="0" y="2"/>
                      <a:pt x="0" y="2"/>
                      <a:pt x="0" y="2"/>
                    </a:cubicBezTo>
                    <a:cubicBezTo>
                      <a:pt x="1" y="1"/>
                      <a:pt x="1" y="1"/>
                      <a:pt x="2" y="0"/>
                    </a:cubicBezTo>
                    <a:cubicBezTo>
                      <a:pt x="2" y="0"/>
                      <a:pt x="2" y="0"/>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22" name="Freeform 454">
                <a:extLst>
                  <a:ext uri="{FF2B5EF4-FFF2-40B4-BE49-F238E27FC236}">
                    <a16:creationId xmlns:a16="http://schemas.microsoft.com/office/drawing/2014/main" id="{A682F4D5-2B38-2709-650F-E1A2478DF332}"/>
                  </a:ext>
                </a:extLst>
              </p:cNvPr>
              <p:cNvSpPr/>
              <p:nvPr/>
            </p:nvSpPr>
            <p:spPr bwMode="auto">
              <a:xfrm>
                <a:off x="5317" y="1962"/>
                <a:ext cx="1" cy="2"/>
              </a:xfrm>
              <a:custGeom>
                <a:avLst/>
                <a:gdLst>
                  <a:gd name="T0" fmla="*/ 0 w 1"/>
                  <a:gd name="T1" fmla="*/ 2 h 2"/>
                  <a:gd name="T2" fmla="*/ 1 w 1"/>
                  <a:gd name="T3" fmla="*/ 0 h 2"/>
                  <a:gd name="T4" fmla="*/ 0 w 1"/>
                  <a:gd name="T5" fmla="*/ 2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0"/>
                    </a:cubicBezTo>
                    <a:cubicBezTo>
                      <a:pt x="1" y="1"/>
                      <a:pt x="1" y="1"/>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23" name="Freeform 455">
                <a:extLst>
                  <a:ext uri="{FF2B5EF4-FFF2-40B4-BE49-F238E27FC236}">
                    <a16:creationId xmlns:a16="http://schemas.microsoft.com/office/drawing/2014/main" id="{574762CD-0375-1FA2-FE6C-15FDD9087112}"/>
                  </a:ext>
                </a:extLst>
              </p:cNvPr>
              <p:cNvSpPr/>
              <p:nvPr/>
            </p:nvSpPr>
            <p:spPr bwMode="auto">
              <a:xfrm>
                <a:off x="5226" y="1750"/>
                <a:ext cx="71" cy="79"/>
              </a:xfrm>
              <a:custGeom>
                <a:avLst/>
                <a:gdLst>
                  <a:gd name="T0" fmla="*/ 13 w 62"/>
                  <a:gd name="T1" fmla="*/ 56 h 70"/>
                  <a:gd name="T2" fmla="*/ 9 w 62"/>
                  <a:gd name="T3" fmla="*/ 62 h 70"/>
                  <a:gd name="T4" fmla="*/ 0 w 62"/>
                  <a:gd name="T5" fmla="*/ 70 h 70"/>
                  <a:gd name="T6" fmla="*/ 15 w 62"/>
                  <a:gd name="T7" fmla="*/ 24 h 70"/>
                  <a:gd name="T8" fmla="*/ 16 w 62"/>
                  <a:gd name="T9" fmla="*/ 35 h 70"/>
                  <a:gd name="T10" fmla="*/ 25 w 62"/>
                  <a:gd name="T11" fmla="*/ 27 h 70"/>
                  <a:gd name="T12" fmla="*/ 48 w 62"/>
                  <a:gd name="T13" fmla="*/ 3 h 70"/>
                  <a:gd name="T14" fmla="*/ 53 w 62"/>
                  <a:gd name="T15" fmla="*/ 3 h 70"/>
                  <a:gd name="T16" fmla="*/ 62 w 62"/>
                  <a:gd name="T17" fmla="*/ 9 h 70"/>
                  <a:gd name="T18" fmla="*/ 21 w 62"/>
                  <a:gd name="T19" fmla="*/ 39 h 70"/>
                  <a:gd name="T20" fmla="*/ 13 w 62"/>
                  <a:gd name="T21" fmla="*/ 5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70">
                    <a:moveTo>
                      <a:pt x="13" y="56"/>
                    </a:moveTo>
                    <a:cubicBezTo>
                      <a:pt x="10" y="57"/>
                      <a:pt x="8" y="58"/>
                      <a:pt x="9" y="62"/>
                    </a:cubicBezTo>
                    <a:cubicBezTo>
                      <a:pt x="10" y="66"/>
                      <a:pt x="9" y="66"/>
                      <a:pt x="0" y="70"/>
                    </a:cubicBezTo>
                    <a:cubicBezTo>
                      <a:pt x="8" y="55"/>
                      <a:pt x="6" y="38"/>
                      <a:pt x="15" y="24"/>
                    </a:cubicBezTo>
                    <a:cubicBezTo>
                      <a:pt x="16" y="28"/>
                      <a:pt x="14" y="31"/>
                      <a:pt x="16" y="35"/>
                    </a:cubicBezTo>
                    <a:cubicBezTo>
                      <a:pt x="21" y="33"/>
                      <a:pt x="24" y="30"/>
                      <a:pt x="25" y="27"/>
                    </a:cubicBezTo>
                    <a:cubicBezTo>
                      <a:pt x="30" y="16"/>
                      <a:pt x="43" y="14"/>
                      <a:pt x="48" y="3"/>
                    </a:cubicBezTo>
                    <a:cubicBezTo>
                      <a:pt x="49" y="2"/>
                      <a:pt x="53" y="0"/>
                      <a:pt x="53" y="3"/>
                    </a:cubicBezTo>
                    <a:cubicBezTo>
                      <a:pt x="53" y="10"/>
                      <a:pt x="59" y="5"/>
                      <a:pt x="62" y="9"/>
                    </a:cubicBezTo>
                    <a:cubicBezTo>
                      <a:pt x="46" y="16"/>
                      <a:pt x="32" y="26"/>
                      <a:pt x="21" y="39"/>
                    </a:cubicBezTo>
                    <a:cubicBezTo>
                      <a:pt x="17" y="44"/>
                      <a:pt x="12" y="49"/>
                      <a:pt x="13" y="5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24" name="Freeform 456">
                <a:extLst>
                  <a:ext uri="{FF2B5EF4-FFF2-40B4-BE49-F238E27FC236}">
                    <a16:creationId xmlns:a16="http://schemas.microsoft.com/office/drawing/2014/main" id="{93156981-2F83-6B78-49A0-99F0B8EEA9FB}"/>
                  </a:ext>
                </a:extLst>
              </p:cNvPr>
              <p:cNvSpPr/>
              <p:nvPr/>
            </p:nvSpPr>
            <p:spPr bwMode="auto">
              <a:xfrm>
                <a:off x="5265" y="1773"/>
                <a:ext cx="88" cy="26"/>
              </a:xfrm>
              <a:custGeom>
                <a:avLst/>
                <a:gdLst>
                  <a:gd name="T0" fmla="*/ 1 w 78"/>
                  <a:gd name="T1" fmla="*/ 23 h 23"/>
                  <a:gd name="T2" fmla="*/ 29 w 78"/>
                  <a:gd name="T3" fmla="*/ 7 h 23"/>
                  <a:gd name="T4" fmla="*/ 48 w 78"/>
                  <a:gd name="T5" fmla="*/ 3 h 23"/>
                  <a:gd name="T6" fmla="*/ 78 w 78"/>
                  <a:gd name="T7" fmla="*/ 5 h 23"/>
                  <a:gd name="T8" fmla="*/ 35 w 78"/>
                  <a:gd name="T9" fmla="*/ 10 h 23"/>
                  <a:gd name="T10" fmla="*/ 57 w 78"/>
                  <a:gd name="T11" fmla="*/ 16 h 23"/>
                  <a:gd name="T12" fmla="*/ 0 w 78"/>
                  <a:gd name="T13" fmla="*/ 22 h 23"/>
                  <a:gd name="T14" fmla="*/ 1 w 78"/>
                  <a:gd name="T15" fmla="*/ 23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23">
                    <a:moveTo>
                      <a:pt x="1" y="23"/>
                    </a:moveTo>
                    <a:cubicBezTo>
                      <a:pt x="7" y="13"/>
                      <a:pt x="14" y="4"/>
                      <a:pt x="29" y="7"/>
                    </a:cubicBezTo>
                    <a:cubicBezTo>
                      <a:pt x="35" y="8"/>
                      <a:pt x="41" y="3"/>
                      <a:pt x="48" y="3"/>
                    </a:cubicBezTo>
                    <a:cubicBezTo>
                      <a:pt x="58" y="2"/>
                      <a:pt x="68" y="0"/>
                      <a:pt x="78" y="5"/>
                    </a:cubicBezTo>
                    <a:cubicBezTo>
                      <a:pt x="64" y="6"/>
                      <a:pt x="50" y="4"/>
                      <a:pt x="35" y="10"/>
                    </a:cubicBezTo>
                    <a:cubicBezTo>
                      <a:pt x="44" y="10"/>
                      <a:pt x="51" y="11"/>
                      <a:pt x="57" y="16"/>
                    </a:cubicBezTo>
                    <a:cubicBezTo>
                      <a:pt x="38" y="13"/>
                      <a:pt x="18" y="12"/>
                      <a:pt x="0" y="22"/>
                    </a:cubicBezTo>
                    <a:lnTo>
                      <a:pt x="1" y="23"/>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25" name="Freeform 457">
                <a:extLst>
                  <a:ext uri="{FF2B5EF4-FFF2-40B4-BE49-F238E27FC236}">
                    <a16:creationId xmlns:a16="http://schemas.microsoft.com/office/drawing/2014/main" id="{D72E7FEB-0306-AFCC-394B-5960DB6B6F53}"/>
                  </a:ext>
                </a:extLst>
              </p:cNvPr>
              <p:cNvSpPr/>
              <p:nvPr/>
            </p:nvSpPr>
            <p:spPr bwMode="auto">
              <a:xfrm>
                <a:off x="5203" y="1748"/>
                <a:ext cx="42" cy="65"/>
              </a:xfrm>
              <a:custGeom>
                <a:avLst/>
                <a:gdLst>
                  <a:gd name="T0" fmla="*/ 0 w 37"/>
                  <a:gd name="T1" fmla="*/ 57 h 57"/>
                  <a:gd name="T2" fmla="*/ 21 w 37"/>
                  <a:gd name="T3" fmla="*/ 15 h 57"/>
                  <a:gd name="T4" fmla="*/ 33 w 37"/>
                  <a:gd name="T5" fmla="*/ 5 h 57"/>
                  <a:gd name="T6" fmla="*/ 25 w 37"/>
                  <a:gd name="T7" fmla="*/ 17 h 57"/>
                  <a:gd name="T8" fmla="*/ 0 w 37"/>
                  <a:gd name="T9" fmla="*/ 57 h 57"/>
                </a:gdLst>
                <a:ahLst/>
                <a:cxnLst>
                  <a:cxn ang="0">
                    <a:pos x="T0" y="T1"/>
                  </a:cxn>
                  <a:cxn ang="0">
                    <a:pos x="T2" y="T3"/>
                  </a:cxn>
                  <a:cxn ang="0">
                    <a:pos x="T4" y="T5"/>
                  </a:cxn>
                  <a:cxn ang="0">
                    <a:pos x="T6" y="T7"/>
                  </a:cxn>
                  <a:cxn ang="0">
                    <a:pos x="T8" y="T9"/>
                  </a:cxn>
                </a:cxnLst>
                <a:rect l="0" t="0" r="r" b="b"/>
                <a:pathLst>
                  <a:path w="37" h="57">
                    <a:moveTo>
                      <a:pt x="0" y="57"/>
                    </a:moveTo>
                    <a:cubicBezTo>
                      <a:pt x="1" y="40"/>
                      <a:pt x="12" y="28"/>
                      <a:pt x="21" y="15"/>
                    </a:cubicBezTo>
                    <a:cubicBezTo>
                      <a:pt x="24" y="11"/>
                      <a:pt x="26" y="0"/>
                      <a:pt x="33" y="5"/>
                    </a:cubicBezTo>
                    <a:cubicBezTo>
                      <a:pt x="37" y="9"/>
                      <a:pt x="28" y="13"/>
                      <a:pt x="25" y="17"/>
                    </a:cubicBezTo>
                    <a:cubicBezTo>
                      <a:pt x="15" y="30"/>
                      <a:pt x="8" y="43"/>
                      <a:pt x="0" y="5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26" name="Freeform 458">
                <a:extLst>
                  <a:ext uri="{FF2B5EF4-FFF2-40B4-BE49-F238E27FC236}">
                    <a16:creationId xmlns:a16="http://schemas.microsoft.com/office/drawing/2014/main" id="{0F60B2E3-204F-BEE4-6EFE-6D478D7EE5F9}"/>
                  </a:ext>
                </a:extLst>
              </p:cNvPr>
              <p:cNvSpPr/>
              <p:nvPr/>
            </p:nvSpPr>
            <p:spPr bwMode="auto">
              <a:xfrm>
                <a:off x="5241" y="1797"/>
                <a:ext cx="25" cy="23"/>
              </a:xfrm>
              <a:custGeom>
                <a:avLst/>
                <a:gdLst>
                  <a:gd name="T0" fmla="*/ 0 w 22"/>
                  <a:gd name="T1" fmla="*/ 14 h 20"/>
                  <a:gd name="T2" fmla="*/ 22 w 22"/>
                  <a:gd name="T3" fmla="*/ 2 h 20"/>
                  <a:gd name="T4" fmla="*/ 21 w 22"/>
                  <a:gd name="T5" fmla="*/ 1 h 20"/>
                  <a:gd name="T6" fmla="*/ 8 w 22"/>
                  <a:gd name="T7" fmla="*/ 16 h 20"/>
                  <a:gd name="T8" fmla="*/ 0 w 22"/>
                  <a:gd name="T9" fmla="*/ 14 h 20"/>
                </a:gdLst>
                <a:ahLst/>
                <a:cxnLst>
                  <a:cxn ang="0">
                    <a:pos x="T0" y="T1"/>
                  </a:cxn>
                  <a:cxn ang="0">
                    <a:pos x="T2" y="T3"/>
                  </a:cxn>
                  <a:cxn ang="0">
                    <a:pos x="T4" y="T5"/>
                  </a:cxn>
                  <a:cxn ang="0">
                    <a:pos x="T6" y="T7"/>
                  </a:cxn>
                  <a:cxn ang="0">
                    <a:pos x="T8" y="T9"/>
                  </a:cxn>
                </a:cxnLst>
                <a:rect l="0" t="0" r="r" b="b"/>
                <a:pathLst>
                  <a:path w="22" h="20">
                    <a:moveTo>
                      <a:pt x="0" y="14"/>
                    </a:moveTo>
                    <a:cubicBezTo>
                      <a:pt x="9" y="13"/>
                      <a:pt x="11" y="0"/>
                      <a:pt x="22" y="2"/>
                    </a:cubicBezTo>
                    <a:cubicBezTo>
                      <a:pt x="21" y="1"/>
                      <a:pt x="21" y="1"/>
                      <a:pt x="21" y="1"/>
                    </a:cubicBezTo>
                    <a:cubicBezTo>
                      <a:pt x="17" y="6"/>
                      <a:pt x="13" y="11"/>
                      <a:pt x="8" y="16"/>
                    </a:cubicBezTo>
                    <a:cubicBezTo>
                      <a:pt x="5" y="19"/>
                      <a:pt x="1" y="20"/>
                      <a:pt x="0"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27" name="Freeform 459">
                <a:extLst>
                  <a:ext uri="{FF2B5EF4-FFF2-40B4-BE49-F238E27FC236}">
                    <a16:creationId xmlns:a16="http://schemas.microsoft.com/office/drawing/2014/main" id="{C1CFC052-CD2C-1288-843E-576DC675C98C}"/>
                  </a:ext>
                </a:extLst>
              </p:cNvPr>
              <p:cNvSpPr/>
              <p:nvPr/>
            </p:nvSpPr>
            <p:spPr bwMode="auto">
              <a:xfrm>
                <a:off x="5247" y="1746"/>
                <a:ext cx="12" cy="18"/>
              </a:xfrm>
              <a:custGeom>
                <a:avLst/>
                <a:gdLst>
                  <a:gd name="T0" fmla="*/ 1 w 11"/>
                  <a:gd name="T1" fmla="*/ 16 h 16"/>
                  <a:gd name="T2" fmla="*/ 10 w 11"/>
                  <a:gd name="T3" fmla="*/ 0 h 16"/>
                  <a:gd name="T4" fmla="*/ 1 w 11"/>
                  <a:gd name="T5" fmla="*/ 16 h 16"/>
                </a:gdLst>
                <a:ahLst/>
                <a:cxnLst>
                  <a:cxn ang="0">
                    <a:pos x="T0" y="T1"/>
                  </a:cxn>
                  <a:cxn ang="0">
                    <a:pos x="T2" y="T3"/>
                  </a:cxn>
                  <a:cxn ang="0">
                    <a:pos x="T4" y="T5"/>
                  </a:cxn>
                </a:cxnLst>
                <a:rect l="0" t="0" r="r" b="b"/>
                <a:pathLst>
                  <a:path w="11" h="16">
                    <a:moveTo>
                      <a:pt x="1" y="16"/>
                    </a:moveTo>
                    <a:cubicBezTo>
                      <a:pt x="0" y="9"/>
                      <a:pt x="3" y="4"/>
                      <a:pt x="10" y="0"/>
                    </a:cubicBezTo>
                    <a:cubicBezTo>
                      <a:pt x="11" y="9"/>
                      <a:pt x="6" y="12"/>
                      <a:pt x="1"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28" name="Freeform 460">
                <a:extLst>
                  <a:ext uri="{FF2B5EF4-FFF2-40B4-BE49-F238E27FC236}">
                    <a16:creationId xmlns:a16="http://schemas.microsoft.com/office/drawing/2014/main" id="{AC4AAF4F-A289-50D2-D25F-9FFDE77B38AF}"/>
                  </a:ext>
                </a:extLst>
              </p:cNvPr>
              <p:cNvSpPr/>
              <p:nvPr/>
            </p:nvSpPr>
            <p:spPr bwMode="auto">
              <a:xfrm>
                <a:off x="5276" y="1879"/>
                <a:ext cx="14" cy="10"/>
              </a:xfrm>
              <a:custGeom>
                <a:avLst/>
                <a:gdLst>
                  <a:gd name="T0" fmla="*/ 12 w 12"/>
                  <a:gd name="T1" fmla="*/ 0 h 9"/>
                  <a:gd name="T2" fmla="*/ 0 w 12"/>
                  <a:gd name="T3" fmla="*/ 9 h 9"/>
                  <a:gd name="T4" fmla="*/ 12 w 12"/>
                  <a:gd name="T5" fmla="*/ 0 h 9"/>
                </a:gdLst>
                <a:ahLst/>
                <a:cxnLst>
                  <a:cxn ang="0">
                    <a:pos x="T0" y="T1"/>
                  </a:cxn>
                  <a:cxn ang="0">
                    <a:pos x="T2" y="T3"/>
                  </a:cxn>
                  <a:cxn ang="0">
                    <a:pos x="T4" y="T5"/>
                  </a:cxn>
                </a:cxnLst>
                <a:rect l="0" t="0" r="r" b="b"/>
                <a:pathLst>
                  <a:path w="12" h="9">
                    <a:moveTo>
                      <a:pt x="12" y="0"/>
                    </a:moveTo>
                    <a:cubicBezTo>
                      <a:pt x="12" y="6"/>
                      <a:pt x="7" y="7"/>
                      <a:pt x="0" y="9"/>
                    </a:cubicBezTo>
                    <a:cubicBezTo>
                      <a:pt x="4" y="3"/>
                      <a:pt x="7" y="0"/>
                      <a:pt x="1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29" name="Freeform 461">
                <a:extLst>
                  <a:ext uri="{FF2B5EF4-FFF2-40B4-BE49-F238E27FC236}">
                    <a16:creationId xmlns:a16="http://schemas.microsoft.com/office/drawing/2014/main" id="{C3CE4F41-5E66-A818-6339-9BE5CF6DFDBC}"/>
                  </a:ext>
                </a:extLst>
              </p:cNvPr>
              <p:cNvSpPr/>
              <p:nvPr/>
            </p:nvSpPr>
            <p:spPr bwMode="auto">
              <a:xfrm>
                <a:off x="5269" y="1816"/>
                <a:ext cx="9" cy="10"/>
              </a:xfrm>
              <a:custGeom>
                <a:avLst/>
                <a:gdLst>
                  <a:gd name="T0" fmla="*/ 8 w 8"/>
                  <a:gd name="T1" fmla="*/ 0 h 8"/>
                  <a:gd name="T2" fmla="*/ 0 w 8"/>
                  <a:gd name="T3" fmla="*/ 8 h 8"/>
                  <a:gd name="T4" fmla="*/ 8 w 8"/>
                  <a:gd name="T5" fmla="*/ 0 h 8"/>
                </a:gdLst>
                <a:ahLst/>
                <a:cxnLst>
                  <a:cxn ang="0">
                    <a:pos x="T0" y="T1"/>
                  </a:cxn>
                  <a:cxn ang="0">
                    <a:pos x="T2" y="T3"/>
                  </a:cxn>
                  <a:cxn ang="0">
                    <a:pos x="T4" y="T5"/>
                  </a:cxn>
                </a:cxnLst>
                <a:rect l="0" t="0" r="r" b="b"/>
                <a:pathLst>
                  <a:path w="8" h="8">
                    <a:moveTo>
                      <a:pt x="8" y="0"/>
                    </a:moveTo>
                    <a:cubicBezTo>
                      <a:pt x="7" y="5"/>
                      <a:pt x="5" y="7"/>
                      <a:pt x="0" y="8"/>
                    </a:cubicBezTo>
                    <a:cubicBezTo>
                      <a:pt x="0" y="3"/>
                      <a:pt x="3" y="0"/>
                      <a:pt x="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30" name="Freeform 462">
                <a:extLst>
                  <a:ext uri="{FF2B5EF4-FFF2-40B4-BE49-F238E27FC236}">
                    <a16:creationId xmlns:a16="http://schemas.microsoft.com/office/drawing/2014/main" id="{3214E2F6-FEC2-E63A-7080-E3D234DA9D7C}"/>
                  </a:ext>
                </a:extLst>
              </p:cNvPr>
              <p:cNvSpPr/>
              <p:nvPr/>
            </p:nvSpPr>
            <p:spPr bwMode="auto">
              <a:xfrm>
                <a:off x="5290" y="1871"/>
                <a:ext cx="10" cy="8"/>
              </a:xfrm>
              <a:custGeom>
                <a:avLst/>
                <a:gdLst>
                  <a:gd name="T0" fmla="*/ 0 w 9"/>
                  <a:gd name="T1" fmla="*/ 7 h 7"/>
                  <a:gd name="T2" fmla="*/ 9 w 9"/>
                  <a:gd name="T3" fmla="*/ 0 h 7"/>
                  <a:gd name="T4" fmla="*/ 0 w 9"/>
                  <a:gd name="T5" fmla="*/ 7 h 7"/>
                </a:gdLst>
                <a:ahLst/>
                <a:cxnLst>
                  <a:cxn ang="0">
                    <a:pos x="T0" y="T1"/>
                  </a:cxn>
                  <a:cxn ang="0">
                    <a:pos x="T2" y="T3"/>
                  </a:cxn>
                  <a:cxn ang="0">
                    <a:pos x="T4" y="T5"/>
                  </a:cxn>
                </a:cxnLst>
                <a:rect l="0" t="0" r="r" b="b"/>
                <a:pathLst>
                  <a:path w="9" h="7">
                    <a:moveTo>
                      <a:pt x="0" y="7"/>
                    </a:moveTo>
                    <a:cubicBezTo>
                      <a:pt x="1" y="2"/>
                      <a:pt x="4" y="1"/>
                      <a:pt x="9" y="0"/>
                    </a:cubicBezTo>
                    <a:cubicBezTo>
                      <a:pt x="7" y="5"/>
                      <a:pt x="4" y="6"/>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31" name="Freeform 463">
                <a:extLst>
                  <a:ext uri="{FF2B5EF4-FFF2-40B4-BE49-F238E27FC236}">
                    <a16:creationId xmlns:a16="http://schemas.microsoft.com/office/drawing/2014/main" id="{E83A24E9-AF74-E38A-5DA6-BF684532FA88}"/>
                  </a:ext>
                </a:extLst>
              </p:cNvPr>
              <p:cNvSpPr/>
              <p:nvPr/>
            </p:nvSpPr>
            <p:spPr bwMode="auto">
              <a:xfrm>
                <a:off x="5265" y="1890"/>
                <a:ext cx="8" cy="6"/>
              </a:xfrm>
              <a:custGeom>
                <a:avLst/>
                <a:gdLst>
                  <a:gd name="T0" fmla="*/ 0 w 7"/>
                  <a:gd name="T1" fmla="*/ 4 h 5"/>
                  <a:gd name="T2" fmla="*/ 6 w 7"/>
                  <a:gd name="T3" fmla="*/ 0 h 5"/>
                  <a:gd name="T4" fmla="*/ 7 w 7"/>
                  <a:gd name="T5" fmla="*/ 2 h 5"/>
                  <a:gd name="T6" fmla="*/ 1 w 7"/>
                  <a:gd name="T7" fmla="*/ 4 h 5"/>
                  <a:gd name="T8" fmla="*/ 0 w 7"/>
                  <a:gd name="T9" fmla="*/ 4 h 5"/>
                </a:gdLst>
                <a:ahLst/>
                <a:cxnLst>
                  <a:cxn ang="0">
                    <a:pos x="T0" y="T1"/>
                  </a:cxn>
                  <a:cxn ang="0">
                    <a:pos x="T2" y="T3"/>
                  </a:cxn>
                  <a:cxn ang="0">
                    <a:pos x="T4" y="T5"/>
                  </a:cxn>
                  <a:cxn ang="0">
                    <a:pos x="T6" y="T7"/>
                  </a:cxn>
                  <a:cxn ang="0">
                    <a:pos x="T8" y="T9"/>
                  </a:cxn>
                </a:cxnLst>
                <a:rect l="0" t="0" r="r" b="b"/>
                <a:pathLst>
                  <a:path w="7" h="5">
                    <a:moveTo>
                      <a:pt x="0" y="4"/>
                    </a:moveTo>
                    <a:cubicBezTo>
                      <a:pt x="2" y="2"/>
                      <a:pt x="3" y="0"/>
                      <a:pt x="6" y="0"/>
                    </a:cubicBezTo>
                    <a:cubicBezTo>
                      <a:pt x="6" y="0"/>
                      <a:pt x="7" y="2"/>
                      <a:pt x="7" y="2"/>
                    </a:cubicBezTo>
                    <a:cubicBezTo>
                      <a:pt x="5" y="5"/>
                      <a:pt x="3" y="4"/>
                      <a:pt x="1" y="4"/>
                    </a:cubicBezTo>
                    <a:cubicBezTo>
                      <a:pt x="1" y="4"/>
                      <a:pt x="0" y="4"/>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32" name="Freeform 464">
                <a:extLst>
                  <a:ext uri="{FF2B5EF4-FFF2-40B4-BE49-F238E27FC236}">
                    <a16:creationId xmlns:a16="http://schemas.microsoft.com/office/drawing/2014/main" id="{F9BC897D-631B-E82E-3E24-6013BD4531CE}"/>
                  </a:ext>
                </a:extLst>
              </p:cNvPr>
              <p:cNvSpPr/>
              <p:nvPr/>
            </p:nvSpPr>
            <p:spPr bwMode="auto">
              <a:xfrm>
                <a:off x="5331" y="1769"/>
                <a:ext cx="4" cy="2"/>
              </a:xfrm>
              <a:custGeom>
                <a:avLst/>
                <a:gdLst>
                  <a:gd name="T0" fmla="*/ 4 w 4"/>
                  <a:gd name="T1" fmla="*/ 1 h 2"/>
                  <a:gd name="T2" fmla="*/ 2 w 4"/>
                  <a:gd name="T3" fmla="*/ 2 h 2"/>
                  <a:gd name="T4" fmla="*/ 0 w 4"/>
                  <a:gd name="T5" fmla="*/ 1 h 2"/>
                  <a:gd name="T6" fmla="*/ 2 w 4"/>
                  <a:gd name="T7" fmla="*/ 0 h 2"/>
                  <a:gd name="T8" fmla="*/ 4 w 4"/>
                  <a:gd name="T9" fmla="*/ 1 h 2"/>
                </a:gdLst>
                <a:ahLst/>
                <a:cxnLst>
                  <a:cxn ang="0">
                    <a:pos x="T0" y="T1"/>
                  </a:cxn>
                  <a:cxn ang="0">
                    <a:pos x="T2" y="T3"/>
                  </a:cxn>
                  <a:cxn ang="0">
                    <a:pos x="T4" y="T5"/>
                  </a:cxn>
                  <a:cxn ang="0">
                    <a:pos x="T6" y="T7"/>
                  </a:cxn>
                  <a:cxn ang="0">
                    <a:pos x="T8" y="T9"/>
                  </a:cxn>
                </a:cxnLst>
                <a:rect l="0" t="0" r="r" b="b"/>
                <a:pathLst>
                  <a:path w="4" h="2">
                    <a:moveTo>
                      <a:pt x="4" y="1"/>
                    </a:moveTo>
                    <a:cubicBezTo>
                      <a:pt x="3" y="1"/>
                      <a:pt x="2" y="2"/>
                      <a:pt x="2" y="2"/>
                    </a:cubicBezTo>
                    <a:cubicBezTo>
                      <a:pt x="1" y="2"/>
                      <a:pt x="1" y="1"/>
                      <a:pt x="0" y="1"/>
                    </a:cubicBezTo>
                    <a:cubicBezTo>
                      <a:pt x="1" y="1"/>
                      <a:pt x="1" y="0"/>
                      <a:pt x="2" y="0"/>
                    </a:cubicBezTo>
                    <a:cubicBezTo>
                      <a:pt x="2" y="0"/>
                      <a:pt x="3" y="1"/>
                      <a:pt x="4"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33" name="Freeform 465">
                <a:extLst>
                  <a:ext uri="{FF2B5EF4-FFF2-40B4-BE49-F238E27FC236}">
                    <a16:creationId xmlns:a16="http://schemas.microsoft.com/office/drawing/2014/main" id="{250F1109-BA30-81E7-4FF1-FD62F9D2965A}"/>
                  </a:ext>
                </a:extLst>
              </p:cNvPr>
              <p:cNvSpPr/>
              <p:nvPr/>
            </p:nvSpPr>
            <p:spPr bwMode="auto">
              <a:xfrm>
                <a:off x="5242" y="1771"/>
                <a:ext cx="3" cy="6"/>
              </a:xfrm>
              <a:custGeom>
                <a:avLst/>
                <a:gdLst>
                  <a:gd name="T0" fmla="*/ 2 w 3"/>
                  <a:gd name="T1" fmla="*/ 0 h 5"/>
                  <a:gd name="T2" fmla="*/ 3 w 3"/>
                  <a:gd name="T3" fmla="*/ 2 h 5"/>
                  <a:gd name="T4" fmla="*/ 2 w 3"/>
                  <a:gd name="T5" fmla="*/ 4 h 5"/>
                  <a:gd name="T6" fmla="*/ 1 w 3"/>
                  <a:gd name="T7" fmla="*/ 3 h 5"/>
                  <a:gd name="T8" fmla="*/ 2 w 3"/>
                  <a:gd name="T9" fmla="*/ 0 h 5"/>
                </a:gdLst>
                <a:ahLst/>
                <a:cxnLst>
                  <a:cxn ang="0">
                    <a:pos x="T0" y="T1"/>
                  </a:cxn>
                  <a:cxn ang="0">
                    <a:pos x="T2" y="T3"/>
                  </a:cxn>
                  <a:cxn ang="0">
                    <a:pos x="T4" y="T5"/>
                  </a:cxn>
                  <a:cxn ang="0">
                    <a:pos x="T6" y="T7"/>
                  </a:cxn>
                  <a:cxn ang="0">
                    <a:pos x="T8" y="T9"/>
                  </a:cxn>
                </a:cxnLst>
                <a:rect l="0" t="0" r="r" b="b"/>
                <a:pathLst>
                  <a:path w="3" h="5">
                    <a:moveTo>
                      <a:pt x="2" y="0"/>
                    </a:moveTo>
                    <a:cubicBezTo>
                      <a:pt x="3" y="0"/>
                      <a:pt x="3" y="1"/>
                      <a:pt x="3" y="2"/>
                    </a:cubicBezTo>
                    <a:cubicBezTo>
                      <a:pt x="3" y="3"/>
                      <a:pt x="3" y="4"/>
                      <a:pt x="2" y="4"/>
                    </a:cubicBezTo>
                    <a:cubicBezTo>
                      <a:pt x="0" y="5"/>
                      <a:pt x="1" y="3"/>
                      <a:pt x="1" y="3"/>
                    </a:cubicBezTo>
                    <a:cubicBezTo>
                      <a:pt x="1" y="2"/>
                      <a:pt x="2"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34" name="Freeform 466">
                <a:extLst>
                  <a:ext uri="{FF2B5EF4-FFF2-40B4-BE49-F238E27FC236}">
                    <a16:creationId xmlns:a16="http://schemas.microsoft.com/office/drawing/2014/main" id="{D8804237-DB53-CB45-0295-A2E38B442847}"/>
                  </a:ext>
                </a:extLst>
              </p:cNvPr>
              <p:cNvSpPr/>
              <p:nvPr/>
            </p:nvSpPr>
            <p:spPr bwMode="auto">
              <a:xfrm>
                <a:off x="5303" y="1756"/>
                <a:ext cx="1" cy="2"/>
              </a:xfrm>
              <a:custGeom>
                <a:avLst/>
                <a:gdLst>
                  <a:gd name="T0" fmla="*/ 1 w 1"/>
                  <a:gd name="T1" fmla="*/ 0 h 1"/>
                  <a:gd name="T2" fmla="*/ 0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0" y="0"/>
                      <a:pt x="0" y="0"/>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35" name="Freeform 467">
                <a:extLst>
                  <a:ext uri="{FF2B5EF4-FFF2-40B4-BE49-F238E27FC236}">
                    <a16:creationId xmlns:a16="http://schemas.microsoft.com/office/drawing/2014/main" id="{AABA4326-4AA9-8042-7F7F-3A294BE83B90}"/>
                  </a:ext>
                </a:extLst>
              </p:cNvPr>
              <p:cNvSpPr/>
              <p:nvPr/>
            </p:nvSpPr>
            <p:spPr bwMode="auto">
              <a:xfrm>
                <a:off x="5081" y="1599"/>
                <a:ext cx="50" cy="160"/>
              </a:xfrm>
              <a:custGeom>
                <a:avLst/>
                <a:gdLst>
                  <a:gd name="T0" fmla="*/ 8 w 44"/>
                  <a:gd name="T1" fmla="*/ 135 h 141"/>
                  <a:gd name="T2" fmla="*/ 1 w 44"/>
                  <a:gd name="T3" fmla="*/ 141 h 141"/>
                  <a:gd name="T4" fmla="*/ 15 w 44"/>
                  <a:gd name="T5" fmla="*/ 24 h 141"/>
                  <a:gd name="T6" fmla="*/ 8 w 44"/>
                  <a:gd name="T7" fmla="*/ 75 h 141"/>
                  <a:gd name="T8" fmla="*/ 25 w 44"/>
                  <a:gd name="T9" fmla="*/ 24 h 141"/>
                  <a:gd name="T10" fmla="*/ 32 w 44"/>
                  <a:gd name="T11" fmla="*/ 18 h 141"/>
                  <a:gd name="T12" fmla="*/ 35 w 44"/>
                  <a:gd name="T13" fmla="*/ 14 h 141"/>
                  <a:gd name="T14" fmla="*/ 44 w 44"/>
                  <a:gd name="T15" fmla="*/ 0 h 141"/>
                  <a:gd name="T16" fmla="*/ 44 w 44"/>
                  <a:gd name="T17" fmla="*/ 0 h 141"/>
                  <a:gd name="T18" fmla="*/ 33 w 44"/>
                  <a:gd name="T19" fmla="*/ 27 h 141"/>
                  <a:gd name="T20" fmla="*/ 20 w 44"/>
                  <a:gd name="T21" fmla="*/ 68 h 141"/>
                  <a:gd name="T22" fmla="*/ 18 w 44"/>
                  <a:gd name="T23" fmla="*/ 70 h 141"/>
                  <a:gd name="T24" fmla="*/ 19 w 44"/>
                  <a:gd name="T25" fmla="*/ 71 h 141"/>
                  <a:gd name="T26" fmla="*/ 20 w 44"/>
                  <a:gd name="T27" fmla="*/ 68 h 141"/>
                  <a:gd name="T28" fmla="*/ 27 w 44"/>
                  <a:gd name="T29" fmla="*/ 63 h 141"/>
                  <a:gd name="T30" fmla="*/ 27 w 44"/>
                  <a:gd name="T31" fmla="*/ 63 h 141"/>
                  <a:gd name="T32" fmla="*/ 7 w 44"/>
                  <a:gd name="T33" fmla="*/ 111 h 141"/>
                  <a:gd name="T34" fmla="*/ 8 w 44"/>
                  <a:gd name="T35" fmla="*/ 126 h 141"/>
                  <a:gd name="T36" fmla="*/ 8 w 44"/>
                  <a:gd name="T37" fmla="*/ 126 h 141"/>
                  <a:gd name="T38" fmla="*/ 8 w 44"/>
                  <a:gd name="T39" fmla="*/ 135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141">
                    <a:moveTo>
                      <a:pt x="8" y="135"/>
                    </a:moveTo>
                    <a:cubicBezTo>
                      <a:pt x="6" y="138"/>
                      <a:pt x="4" y="140"/>
                      <a:pt x="1" y="141"/>
                    </a:cubicBezTo>
                    <a:cubicBezTo>
                      <a:pt x="8" y="102"/>
                      <a:pt x="0" y="62"/>
                      <a:pt x="15" y="24"/>
                    </a:cubicBezTo>
                    <a:cubicBezTo>
                      <a:pt x="13" y="41"/>
                      <a:pt x="10" y="58"/>
                      <a:pt x="8" y="75"/>
                    </a:cubicBezTo>
                    <a:cubicBezTo>
                      <a:pt x="15" y="58"/>
                      <a:pt x="23" y="42"/>
                      <a:pt x="25" y="24"/>
                    </a:cubicBezTo>
                    <a:cubicBezTo>
                      <a:pt x="25" y="19"/>
                      <a:pt x="25" y="19"/>
                      <a:pt x="32" y="18"/>
                    </a:cubicBezTo>
                    <a:cubicBezTo>
                      <a:pt x="34" y="18"/>
                      <a:pt x="34" y="16"/>
                      <a:pt x="35" y="14"/>
                    </a:cubicBezTo>
                    <a:cubicBezTo>
                      <a:pt x="36" y="8"/>
                      <a:pt x="40" y="4"/>
                      <a:pt x="44" y="0"/>
                    </a:cubicBezTo>
                    <a:cubicBezTo>
                      <a:pt x="44" y="0"/>
                      <a:pt x="44" y="0"/>
                      <a:pt x="44" y="0"/>
                    </a:cubicBezTo>
                    <a:cubicBezTo>
                      <a:pt x="44" y="11"/>
                      <a:pt x="37" y="18"/>
                      <a:pt x="33" y="27"/>
                    </a:cubicBezTo>
                    <a:cubicBezTo>
                      <a:pt x="27" y="40"/>
                      <a:pt x="20" y="53"/>
                      <a:pt x="20" y="68"/>
                    </a:cubicBezTo>
                    <a:cubicBezTo>
                      <a:pt x="19" y="69"/>
                      <a:pt x="19" y="69"/>
                      <a:pt x="18" y="70"/>
                    </a:cubicBezTo>
                    <a:cubicBezTo>
                      <a:pt x="18" y="70"/>
                      <a:pt x="19" y="71"/>
                      <a:pt x="19" y="71"/>
                    </a:cubicBezTo>
                    <a:cubicBezTo>
                      <a:pt x="19" y="70"/>
                      <a:pt x="20" y="69"/>
                      <a:pt x="20" y="68"/>
                    </a:cubicBezTo>
                    <a:cubicBezTo>
                      <a:pt x="22" y="66"/>
                      <a:pt x="23" y="63"/>
                      <a:pt x="27" y="63"/>
                    </a:cubicBezTo>
                    <a:cubicBezTo>
                      <a:pt x="27" y="63"/>
                      <a:pt x="27" y="63"/>
                      <a:pt x="27" y="63"/>
                    </a:cubicBezTo>
                    <a:cubicBezTo>
                      <a:pt x="23" y="80"/>
                      <a:pt x="11" y="94"/>
                      <a:pt x="7" y="111"/>
                    </a:cubicBezTo>
                    <a:cubicBezTo>
                      <a:pt x="5" y="116"/>
                      <a:pt x="4" y="121"/>
                      <a:pt x="8" y="126"/>
                    </a:cubicBezTo>
                    <a:cubicBezTo>
                      <a:pt x="8" y="126"/>
                      <a:pt x="8" y="126"/>
                      <a:pt x="8" y="126"/>
                    </a:cubicBezTo>
                    <a:cubicBezTo>
                      <a:pt x="8" y="129"/>
                      <a:pt x="8" y="132"/>
                      <a:pt x="8" y="13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36" name="Freeform 468">
                <a:extLst>
                  <a:ext uri="{FF2B5EF4-FFF2-40B4-BE49-F238E27FC236}">
                    <a16:creationId xmlns:a16="http://schemas.microsoft.com/office/drawing/2014/main" id="{B03DFEA9-9D9A-389B-64BF-1A60274F845C}"/>
                  </a:ext>
                </a:extLst>
              </p:cNvPr>
              <p:cNvSpPr/>
              <p:nvPr/>
            </p:nvSpPr>
            <p:spPr bwMode="auto">
              <a:xfrm>
                <a:off x="5102" y="1648"/>
                <a:ext cx="54" cy="77"/>
              </a:xfrm>
              <a:custGeom>
                <a:avLst/>
                <a:gdLst>
                  <a:gd name="T0" fmla="*/ 47 w 47"/>
                  <a:gd name="T1" fmla="*/ 1 h 68"/>
                  <a:gd name="T2" fmla="*/ 17 w 47"/>
                  <a:gd name="T3" fmla="*/ 49 h 68"/>
                  <a:gd name="T4" fmla="*/ 20 w 47"/>
                  <a:gd name="T5" fmla="*/ 51 h 68"/>
                  <a:gd name="T6" fmla="*/ 40 w 47"/>
                  <a:gd name="T7" fmla="*/ 42 h 68"/>
                  <a:gd name="T8" fmla="*/ 41 w 47"/>
                  <a:gd name="T9" fmla="*/ 45 h 68"/>
                  <a:gd name="T10" fmla="*/ 1 w 47"/>
                  <a:gd name="T11" fmla="*/ 68 h 68"/>
                  <a:gd name="T12" fmla="*/ 1 w 47"/>
                  <a:gd name="T13" fmla="*/ 68 h 68"/>
                  <a:gd name="T14" fmla="*/ 11 w 47"/>
                  <a:gd name="T15" fmla="*/ 49 h 68"/>
                  <a:gd name="T16" fmla="*/ 41 w 47"/>
                  <a:gd name="T17" fmla="*/ 4 h 68"/>
                  <a:gd name="T18" fmla="*/ 47 w 47"/>
                  <a:gd name="T19" fmla="*/ 0 h 68"/>
                  <a:gd name="T20" fmla="*/ 47 w 47"/>
                  <a:gd name="T21" fmla="*/ 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68">
                    <a:moveTo>
                      <a:pt x="47" y="1"/>
                    </a:moveTo>
                    <a:cubicBezTo>
                      <a:pt x="40" y="18"/>
                      <a:pt x="33" y="36"/>
                      <a:pt x="17" y="49"/>
                    </a:cubicBezTo>
                    <a:cubicBezTo>
                      <a:pt x="18" y="49"/>
                      <a:pt x="19" y="50"/>
                      <a:pt x="20" y="51"/>
                    </a:cubicBezTo>
                    <a:cubicBezTo>
                      <a:pt x="26" y="48"/>
                      <a:pt x="33" y="45"/>
                      <a:pt x="40" y="42"/>
                    </a:cubicBezTo>
                    <a:cubicBezTo>
                      <a:pt x="40" y="43"/>
                      <a:pt x="41" y="44"/>
                      <a:pt x="41" y="45"/>
                    </a:cubicBezTo>
                    <a:cubicBezTo>
                      <a:pt x="27" y="51"/>
                      <a:pt x="16" y="63"/>
                      <a:pt x="1" y="68"/>
                    </a:cubicBezTo>
                    <a:cubicBezTo>
                      <a:pt x="1" y="68"/>
                      <a:pt x="1" y="68"/>
                      <a:pt x="1" y="68"/>
                    </a:cubicBezTo>
                    <a:cubicBezTo>
                      <a:pt x="0" y="60"/>
                      <a:pt x="7" y="55"/>
                      <a:pt x="11" y="49"/>
                    </a:cubicBezTo>
                    <a:cubicBezTo>
                      <a:pt x="20" y="33"/>
                      <a:pt x="31" y="19"/>
                      <a:pt x="41" y="4"/>
                    </a:cubicBezTo>
                    <a:cubicBezTo>
                      <a:pt x="42" y="1"/>
                      <a:pt x="44" y="1"/>
                      <a:pt x="47" y="0"/>
                    </a:cubicBezTo>
                    <a:lnTo>
                      <a:pt x="47"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37" name="Freeform 469">
                <a:extLst>
                  <a:ext uri="{FF2B5EF4-FFF2-40B4-BE49-F238E27FC236}">
                    <a16:creationId xmlns:a16="http://schemas.microsoft.com/office/drawing/2014/main" id="{9ECBC0F0-B98F-3288-9158-BD4D271F5301}"/>
                  </a:ext>
                </a:extLst>
              </p:cNvPr>
              <p:cNvSpPr/>
              <p:nvPr/>
            </p:nvSpPr>
            <p:spPr bwMode="auto">
              <a:xfrm>
                <a:off x="5131" y="1553"/>
                <a:ext cx="38" cy="46"/>
              </a:xfrm>
              <a:custGeom>
                <a:avLst/>
                <a:gdLst>
                  <a:gd name="T0" fmla="*/ 34 w 34"/>
                  <a:gd name="T1" fmla="*/ 6 h 40"/>
                  <a:gd name="T2" fmla="*/ 16 w 34"/>
                  <a:gd name="T3" fmla="*/ 25 h 40"/>
                  <a:gd name="T4" fmla="*/ 0 w 34"/>
                  <a:gd name="T5" fmla="*/ 40 h 40"/>
                  <a:gd name="T6" fmla="*/ 0 w 34"/>
                  <a:gd name="T7" fmla="*/ 40 h 40"/>
                  <a:gd name="T8" fmla="*/ 25 w 34"/>
                  <a:gd name="T9" fmla="*/ 4 h 40"/>
                  <a:gd name="T10" fmla="*/ 34 w 34"/>
                  <a:gd name="T11" fmla="*/ 6 h 40"/>
                </a:gdLst>
                <a:ahLst/>
                <a:cxnLst>
                  <a:cxn ang="0">
                    <a:pos x="T0" y="T1"/>
                  </a:cxn>
                  <a:cxn ang="0">
                    <a:pos x="T2" y="T3"/>
                  </a:cxn>
                  <a:cxn ang="0">
                    <a:pos x="T4" y="T5"/>
                  </a:cxn>
                  <a:cxn ang="0">
                    <a:pos x="T6" y="T7"/>
                  </a:cxn>
                  <a:cxn ang="0">
                    <a:pos x="T8" y="T9"/>
                  </a:cxn>
                  <a:cxn ang="0">
                    <a:pos x="T10" y="T11"/>
                  </a:cxn>
                </a:cxnLst>
                <a:rect l="0" t="0" r="r" b="b"/>
                <a:pathLst>
                  <a:path w="34" h="40">
                    <a:moveTo>
                      <a:pt x="34" y="6"/>
                    </a:moveTo>
                    <a:cubicBezTo>
                      <a:pt x="31" y="16"/>
                      <a:pt x="22" y="18"/>
                      <a:pt x="16" y="25"/>
                    </a:cubicBezTo>
                    <a:cubicBezTo>
                      <a:pt x="11" y="30"/>
                      <a:pt x="9" y="38"/>
                      <a:pt x="0" y="40"/>
                    </a:cubicBezTo>
                    <a:cubicBezTo>
                      <a:pt x="0" y="40"/>
                      <a:pt x="0" y="40"/>
                      <a:pt x="0" y="40"/>
                    </a:cubicBezTo>
                    <a:cubicBezTo>
                      <a:pt x="4" y="25"/>
                      <a:pt x="14" y="14"/>
                      <a:pt x="25" y="4"/>
                    </a:cubicBezTo>
                    <a:cubicBezTo>
                      <a:pt x="28" y="0"/>
                      <a:pt x="30" y="7"/>
                      <a:pt x="34"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38" name="Freeform 470">
                <a:extLst>
                  <a:ext uri="{FF2B5EF4-FFF2-40B4-BE49-F238E27FC236}">
                    <a16:creationId xmlns:a16="http://schemas.microsoft.com/office/drawing/2014/main" id="{FB9027A3-31C1-AD6D-82DC-AF2679AB125A}"/>
                  </a:ext>
                </a:extLst>
              </p:cNvPr>
              <p:cNvSpPr/>
              <p:nvPr/>
            </p:nvSpPr>
            <p:spPr bwMode="auto">
              <a:xfrm>
                <a:off x="5142" y="1589"/>
                <a:ext cx="31" cy="38"/>
              </a:xfrm>
              <a:custGeom>
                <a:avLst/>
                <a:gdLst>
                  <a:gd name="T0" fmla="*/ 14 w 27"/>
                  <a:gd name="T1" fmla="*/ 16 h 34"/>
                  <a:gd name="T2" fmla="*/ 27 w 27"/>
                  <a:gd name="T3" fmla="*/ 15 h 34"/>
                  <a:gd name="T4" fmla="*/ 0 w 27"/>
                  <a:gd name="T5" fmla="*/ 34 h 34"/>
                  <a:gd name="T6" fmla="*/ 16 w 27"/>
                  <a:gd name="T7" fmla="*/ 0 h 34"/>
                  <a:gd name="T8" fmla="*/ 14 w 27"/>
                  <a:gd name="T9" fmla="*/ 16 h 34"/>
                  <a:gd name="T10" fmla="*/ 12 w 27"/>
                  <a:gd name="T11" fmla="*/ 19 h 34"/>
                  <a:gd name="T12" fmla="*/ 13 w 27"/>
                  <a:gd name="T13" fmla="*/ 19 h 34"/>
                  <a:gd name="T14" fmla="*/ 14 w 27"/>
                  <a:gd name="T15" fmla="*/ 16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34">
                    <a:moveTo>
                      <a:pt x="14" y="16"/>
                    </a:moveTo>
                    <a:cubicBezTo>
                      <a:pt x="18" y="16"/>
                      <a:pt x="21" y="15"/>
                      <a:pt x="27" y="15"/>
                    </a:cubicBezTo>
                    <a:cubicBezTo>
                      <a:pt x="18" y="23"/>
                      <a:pt x="11" y="30"/>
                      <a:pt x="0" y="34"/>
                    </a:cubicBezTo>
                    <a:cubicBezTo>
                      <a:pt x="5" y="23"/>
                      <a:pt x="11" y="12"/>
                      <a:pt x="16" y="0"/>
                    </a:cubicBezTo>
                    <a:cubicBezTo>
                      <a:pt x="23" y="7"/>
                      <a:pt x="13" y="11"/>
                      <a:pt x="14" y="16"/>
                    </a:cubicBezTo>
                    <a:cubicBezTo>
                      <a:pt x="14" y="17"/>
                      <a:pt x="13" y="18"/>
                      <a:pt x="12" y="19"/>
                    </a:cubicBezTo>
                    <a:cubicBezTo>
                      <a:pt x="13" y="19"/>
                      <a:pt x="13" y="19"/>
                      <a:pt x="13" y="19"/>
                    </a:cubicBezTo>
                    <a:cubicBezTo>
                      <a:pt x="14" y="18"/>
                      <a:pt x="14" y="17"/>
                      <a:pt x="14"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39" name="Freeform 471">
                <a:extLst>
                  <a:ext uri="{FF2B5EF4-FFF2-40B4-BE49-F238E27FC236}">
                    <a16:creationId xmlns:a16="http://schemas.microsoft.com/office/drawing/2014/main" id="{59433725-D394-5CFF-D295-A7EC6A42E3ED}"/>
                  </a:ext>
                </a:extLst>
              </p:cNvPr>
              <p:cNvSpPr/>
              <p:nvPr/>
            </p:nvSpPr>
            <p:spPr bwMode="auto">
              <a:xfrm>
                <a:off x="5165" y="1541"/>
                <a:ext cx="30" cy="19"/>
              </a:xfrm>
              <a:custGeom>
                <a:avLst/>
                <a:gdLst>
                  <a:gd name="T0" fmla="*/ 11 w 27"/>
                  <a:gd name="T1" fmla="*/ 5 h 17"/>
                  <a:gd name="T2" fmla="*/ 27 w 27"/>
                  <a:gd name="T3" fmla="*/ 2 h 17"/>
                  <a:gd name="T4" fmla="*/ 4 w 27"/>
                  <a:gd name="T5" fmla="*/ 17 h 17"/>
                  <a:gd name="T6" fmla="*/ 4 w 27"/>
                  <a:gd name="T7" fmla="*/ 17 h 17"/>
                  <a:gd name="T8" fmla="*/ 3 w 27"/>
                  <a:gd name="T9" fmla="*/ 9 h 17"/>
                  <a:gd name="T10" fmla="*/ 7 w 27"/>
                  <a:gd name="T11" fmla="*/ 2 h 17"/>
                  <a:gd name="T12" fmla="*/ 11 w 27"/>
                  <a:gd name="T13" fmla="*/ 5 h 17"/>
                  <a:gd name="T14" fmla="*/ 11 w 27"/>
                  <a:gd name="T15" fmla="*/ 6 h 17"/>
                  <a:gd name="T16" fmla="*/ 11 w 27"/>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7">
                    <a:moveTo>
                      <a:pt x="11" y="5"/>
                    </a:moveTo>
                    <a:cubicBezTo>
                      <a:pt x="17" y="7"/>
                      <a:pt x="21" y="3"/>
                      <a:pt x="27" y="2"/>
                    </a:cubicBezTo>
                    <a:cubicBezTo>
                      <a:pt x="22" y="11"/>
                      <a:pt x="13" y="14"/>
                      <a:pt x="4" y="17"/>
                    </a:cubicBezTo>
                    <a:cubicBezTo>
                      <a:pt x="4" y="17"/>
                      <a:pt x="4" y="17"/>
                      <a:pt x="4" y="17"/>
                    </a:cubicBezTo>
                    <a:cubicBezTo>
                      <a:pt x="5" y="14"/>
                      <a:pt x="6" y="12"/>
                      <a:pt x="3" y="9"/>
                    </a:cubicBezTo>
                    <a:cubicBezTo>
                      <a:pt x="0" y="5"/>
                      <a:pt x="4" y="3"/>
                      <a:pt x="7" y="2"/>
                    </a:cubicBezTo>
                    <a:cubicBezTo>
                      <a:pt x="10" y="0"/>
                      <a:pt x="11" y="3"/>
                      <a:pt x="11" y="5"/>
                    </a:cubicBezTo>
                    <a:cubicBezTo>
                      <a:pt x="11" y="5"/>
                      <a:pt x="11" y="6"/>
                      <a:pt x="11" y="6"/>
                    </a:cubicBezTo>
                    <a:cubicBezTo>
                      <a:pt x="11" y="6"/>
                      <a:pt x="11" y="5"/>
                      <a:pt x="11"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40" name="Freeform 472">
                <a:extLst>
                  <a:ext uri="{FF2B5EF4-FFF2-40B4-BE49-F238E27FC236}">
                    <a16:creationId xmlns:a16="http://schemas.microsoft.com/office/drawing/2014/main" id="{DF504204-9C72-3CD3-EF8D-0C62398538AC}"/>
                  </a:ext>
                </a:extLst>
              </p:cNvPr>
              <p:cNvSpPr/>
              <p:nvPr/>
            </p:nvSpPr>
            <p:spPr bwMode="auto">
              <a:xfrm>
                <a:off x="5115" y="1634"/>
                <a:ext cx="26" cy="31"/>
              </a:xfrm>
              <a:custGeom>
                <a:avLst/>
                <a:gdLst>
                  <a:gd name="T0" fmla="*/ 0 w 23"/>
                  <a:gd name="T1" fmla="*/ 25 h 27"/>
                  <a:gd name="T2" fmla="*/ 23 w 23"/>
                  <a:gd name="T3" fmla="*/ 0 h 27"/>
                  <a:gd name="T4" fmla="*/ 3 w 23"/>
                  <a:gd name="T5" fmla="*/ 27 h 27"/>
                  <a:gd name="T6" fmla="*/ 0 w 23"/>
                  <a:gd name="T7" fmla="*/ 25 h 27"/>
                </a:gdLst>
                <a:ahLst/>
                <a:cxnLst>
                  <a:cxn ang="0">
                    <a:pos x="T0" y="T1"/>
                  </a:cxn>
                  <a:cxn ang="0">
                    <a:pos x="T2" y="T3"/>
                  </a:cxn>
                  <a:cxn ang="0">
                    <a:pos x="T4" y="T5"/>
                  </a:cxn>
                  <a:cxn ang="0">
                    <a:pos x="T6" y="T7"/>
                  </a:cxn>
                </a:cxnLst>
                <a:rect l="0" t="0" r="r" b="b"/>
                <a:pathLst>
                  <a:path w="23" h="27">
                    <a:moveTo>
                      <a:pt x="0" y="25"/>
                    </a:moveTo>
                    <a:cubicBezTo>
                      <a:pt x="6" y="15"/>
                      <a:pt x="11" y="4"/>
                      <a:pt x="23" y="0"/>
                    </a:cubicBezTo>
                    <a:cubicBezTo>
                      <a:pt x="17" y="9"/>
                      <a:pt x="10" y="18"/>
                      <a:pt x="3" y="27"/>
                    </a:cubicBezTo>
                    <a:cubicBezTo>
                      <a:pt x="2" y="26"/>
                      <a:pt x="1" y="26"/>
                      <a:pt x="0"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41" name="Freeform 473">
                <a:extLst>
                  <a:ext uri="{FF2B5EF4-FFF2-40B4-BE49-F238E27FC236}">
                    <a16:creationId xmlns:a16="http://schemas.microsoft.com/office/drawing/2014/main" id="{12E48787-66E9-A0B4-A261-40591F278FDF}"/>
                  </a:ext>
                </a:extLst>
              </p:cNvPr>
              <p:cNvSpPr/>
              <p:nvPr/>
            </p:nvSpPr>
            <p:spPr bwMode="auto">
              <a:xfrm>
                <a:off x="5090" y="1725"/>
                <a:ext cx="14" cy="17"/>
              </a:xfrm>
              <a:custGeom>
                <a:avLst/>
                <a:gdLst>
                  <a:gd name="T0" fmla="*/ 12 w 12"/>
                  <a:gd name="T1" fmla="*/ 0 h 15"/>
                  <a:gd name="T2" fmla="*/ 0 w 12"/>
                  <a:gd name="T3" fmla="*/ 15 h 15"/>
                  <a:gd name="T4" fmla="*/ 0 w 12"/>
                  <a:gd name="T5" fmla="*/ 15 h 15"/>
                  <a:gd name="T6" fmla="*/ 12 w 12"/>
                  <a:gd name="T7" fmla="*/ 0 h 15"/>
                  <a:gd name="T8" fmla="*/ 12 w 12"/>
                  <a:gd name="T9" fmla="*/ 0 h 15"/>
                </a:gdLst>
                <a:ahLst/>
                <a:cxnLst>
                  <a:cxn ang="0">
                    <a:pos x="T0" y="T1"/>
                  </a:cxn>
                  <a:cxn ang="0">
                    <a:pos x="T2" y="T3"/>
                  </a:cxn>
                  <a:cxn ang="0">
                    <a:pos x="T4" y="T5"/>
                  </a:cxn>
                  <a:cxn ang="0">
                    <a:pos x="T6" y="T7"/>
                  </a:cxn>
                  <a:cxn ang="0">
                    <a:pos x="T8" y="T9"/>
                  </a:cxn>
                </a:cxnLst>
                <a:rect l="0" t="0" r="r" b="b"/>
                <a:pathLst>
                  <a:path w="12" h="15">
                    <a:moveTo>
                      <a:pt x="12" y="0"/>
                    </a:moveTo>
                    <a:cubicBezTo>
                      <a:pt x="10" y="7"/>
                      <a:pt x="6" y="12"/>
                      <a:pt x="0" y="15"/>
                    </a:cubicBezTo>
                    <a:cubicBezTo>
                      <a:pt x="0" y="15"/>
                      <a:pt x="0" y="15"/>
                      <a:pt x="0" y="15"/>
                    </a:cubicBezTo>
                    <a:cubicBezTo>
                      <a:pt x="1" y="8"/>
                      <a:pt x="4" y="2"/>
                      <a:pt x="12" y="0"/>
                    </a:cubicBezTo>
                    <a:cubicBezTo>
                      <a:pt x="12" y="0"/>
                      <a:pt x="12" y="0"/>
                      <a:pt x="1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42" name="Freeform 474">
                <a:extLst>
                  <a:ext uri="{FF2B5EF4-FFF2-40B4-BE49-F238E27FC236}">
                    <a16:creationId xmlns:a16="http://schemas.microsoft.com/office/drawing/2014/main" id="{10D87BA4-1CFD-AB9F-C09D-9AC23211B9ED}"/>
                  </a:ext>
                </a:extLst>
              </p:cNvPr>
              <p:cNvSpPr/>
              <p:nvPr/>
            </p:nvSpPr>
            <p:spPr bwMode="auto">
              <a:xfrm>
                <a:off x="5177" y="1592"/>
                <a:ext cx="12" cy="10"/>
              </a:xfrm>
              <a:custGeom>
                <a:avLst/>
                <a:gdLst>
                  <a:gd name="T0" fmla="*/ 0 w 10"/>
                  <a:gd name="T1" fmla="*/ 8 h 9"/>
                  <a:gd name="T2" fmla="*/ 2 w 10"/>
                  <a:gd name="T3" fmla="*/ 3 h 9"/>
                  <a:gd name="T4" fmla="*/ 8 w 10"/>
                  <a:gd name="T5" fmla="*/ 3 h 9"/>
                  <a:gd name="T6" fmla="*/ 5 w 10"/>
                  <a:gd name="T7" fmla="*/ 7 h 9"/>
                  <a:gd name="T8" fmla="*/ 0 w 10"/>
                  <a:gd name="T9" fmla="*/ 9 h 9"/>
                  <a:gd name="T10" fmla="*/ 0 w 10"/>
                  <a:gd name="T11" fmla="*/ 8 h 9"/>
                </a:gdLst>
                <a:ahLst/>
                <a:cxnLst>
                  <a:cxn ang="0">
                    <a:pos x="T0" y="T1"/>
                  </a:cxn>
                  <a:cxn ang="0">
                    <a:pos x="T2" y="T3"/>
                  </a:cxn>
                  <a:cxn ang="0">
                    <a:pos x="T4" y="T5"/>
                  </a:cxn>
                  <a:cxn ang="0">
                    <a:pos x="T6" y="T7"/>
                  </a:cxn>
                  <a:cxn ang="0">
                    <a:pos x="T8" y="T9"/>
                  </a:cxn>
                  <a:cxn ang="0">
                    <a:pos x="T10" y="T11"/>
                  </a:cxn>
                </a:cxnLst>
                <a:rect l="0" t="0" r="r" b="b"/>
                <a:pathLst>
                  <a:path w="10" h="9">
                    <a:moveTo>
                      <a:pt x="0" y="8"/>
                    </a:moveTo>
                    <a:cubicBezTo>
                      <a:pt x="1" y="7"/>
                      <a:pt x="1" y="5"/>
                      <a:pt x="2" y="3"/>
                    </a:cubicBezTo>
                    <a:cubicBezTo>
                      <a:pt x="4" y="1"/>
                      <a:pt x="7" y="0"/>
                      <a:pt x="8" y="3"/>
                    </a:cubicBezTo>
                    <a:cubicBezTo>
                      <a:pt x="10" y="6"/>
                      <a:pt x="6" y="6"/>
                      <a:pt x="5" y="7"/>
                    </a:cubicBezTo>
                    <a:cubicBezTo>
                      <a:pt x="3" y="8"/>
                      <a:pt x="2" y="8"/>
                      <a:pt x="0" y="9"/>
                    </a:cubicBezTo>
                    <a:lnTo>
                      <a:pt x="0" y="8"/>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43" name="Freeform 475">
                <a:extLst>
                  <a:ext uri="{FF2B5EF4-FFF2-40B4-BE49-F238E27FC236}">
                    <a16:creationId xmlns:a16="http://schemas.microsoft.com/office/drawing/2014/main" id="{36ACA49F-ECEA-9C34-80CA-A039DF1AF610}"/>
                  </a:ext>
                </a:extLst>
              </p:cNvPr>
              <p:cNvSpPr/>
              <p:nvPr/>
            </p:nvSpPr>
            <p:spPr bwMode="auto">
              <a:xfrm>
                <a:off x="5156" y="1636"/>
                <a:ext cx="7" cy="13"/>
              </a:xfrm>
              <a:custGeom>
                <a:avLst/>
                <a:gdLst>
                  <a:gd name="T0" fmla="*/ 0 w 6"/>
                  <a:gd name="T1" fmla="*/ 10 h 11"/>
                  <a:gd name="T2" fmla="*/ 5 w 6"/>
                  <a:gd name="T3" fmla="*/ 0 h 11"/>
                  <a:gd name="T4" fmla="*/ 0 w 6"/>
                  <a:gd name="T5" fmla="*/ 11 h 11"/>
                  <a:gd name="T6" fmla="*/ 0 w 6"/>
                  <a:gd name="T7" fmla="*/ 10 h 11"/>
                </a:gdLst>
                <a:ahLst/>
                <a:cxnLst>
                  <a:cxn ang="0">
                    <a:pos x="T0" y="T1"/>
                  </a:cxn>
                  <a:cxn ang="0">
                    <a:pos x="T2" y="T3"/>
                  </a:cxn>
                  <a:cxn ang="0">
                    <a:pos x="T4" y="T5"/>
                  </a:cxn>
                  <a:cxn ang="0">
                    <a:pos x="T6" y="T7"/>
                  </a:cxn>
                </a:cxnLst>
                <a:rect l="0" t="0" r="r" b="b"/>
                <a:pathLst>
                  <a:path w="6" h="11">
                    <a:moveTo>
                      <a:pt x="0" y="10"/>
                    </a:moveTo>
                    <a:cubicBezTo>
                      <a:pt x="0" y="7"/>
                      <a:pt x="2" y="4"/>
                      <a:pt x="5" y="0"/>
                    </a:cubicBezTo>
                    <a:cubicBezTo>
                      <a:pt x="6" y="7"/>
                      <a:pt x="5" y="10"/>
                      <a:pt x="0" y="11"/>
                    </a:cubicBezTo>
                    <a:cubicBezTo>
                      <a:pt x="0" y="11"/>
                      <a:pt x="0" y="10"/>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44" name="Freeform 476">
                <a:extLst>
                  <a:ext uri="{FF2B5EF4-FFF2-40B4-BE49-F238E27FC236}">
                    <a16:creationId xmlns:a16="http://schemas.microsoft.com/office/drawing/2014/main" id="{954FA0B7-8464-73B6-A1FE-6762B8305C5C}"/>
                  </a:ext>
                </a:extLst>
              </p:cNvPr>
              <p:cNvSpPr/>
              <p:nvPr/>
            </p:nvSpPr>
            <p:spPr bwMode="auto">
              <a:xfrm>
                <a:off x="5098" y="1615"/>
                <a:ext cx="6" cy="5"/>
              </a:xfrm>
              <a:custGeom>
                <a:avLst/>
                <a:gdLst>
                  <a:gd name="T0" fmla="*/ 5 w 5"/>
                  <a:gd name="T1" fmla="*/ 2 h 5"/>
                  <a:gd name="T2" fmla="*/ 3 w 5"/>
                  <a:gd name="T3" fmla="*/ 4 h 5"/>
                  <a:gd name="T4" fmla="*/ 1 w 5"/>
                  <a:gd name="T5" fmla="*/ 2 h 5"/>
                  <a:gd name="T6" fmla="*/ 3 w 5"/>
                  <a:gd name="T7" fmla="*/ 0 h 5"/>
                  <a:gd name="T8" fmla="*/ 5 w 5"/>
                  <a:gd name="T9" fmla="*/ 2 h 5"/>
                </a:gdLst>
                <a:ahLst/>
                <a:cxnLst>
                  <a:cxn ang="0">
                    <a:pos x="T0" y="T1"/>
                  </a:cxn>
                  <a:cxn ang="0">
                    <a:pos x="T2" y="T3"/>
                  </a:cxn>
                  <a:cxn ang="0">
                    <a:pos x="T4" y="T5"/>
                  </a:cxn>
                  <a:cxn ang="0">
                    <a:pos x="T6" y="T7"/>
                  </a:cxn>
                  <a:cxn ang="0">
                    <a:pos x="T8" y="T9"/>
                  </a:cxn>
                </a:cxnLst>
                <a:rect l="0" t="0" r="r" b="b"/>
                <a:pathLst>
                  <a:path w="5" h="5">
                    <a:moveTo>
                      <a:pt x="5" y="2"/>
                    </a:moveTo>
                    <a:cubicBezTo>
                      <a:pt x="4" y="3"/>
                      <a:pt x="4" y="4"/>
                      <a:pt x="3" y="4"/>
                    </a:cubicBezTo>
                    <a:cubicBezTo>
                      <a:pt x="1" y="5"/>
                      <a:pt x="0" y="3"/>
                      <a:pt x="1" y="2"/>
                    </a:cubicBezTo>
                    <a:cubicBezTo>
                      <a:pt x="1" y="1"/>
                      <a:pt x="2" y="1"/>
                      <a:pt x="3" y="0"/>
                    </a:cubicBezTo>
                    <a:cubicBezTo>
                      <a:pt x="4" y="0"/>
                      <a:pt x="4" y="1"/>
                      <a:pt x="5"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45" name="Freeform 477">
                <a:extLst>
                  <a:ext uri="{FF2B5EF4-FFF2-40B4-BE49-F238E27FC236}">
                    <a16:creationId xmlns:a16="http://schemas.microsoft.com/office/drawing/2014/main" id="{D065CBB5-9F4B-1BB8-F1B4-6990F4383D39}"/>
                  </a:ext>
                </a:extLst>
              </p:cNvPr>
              <p:cNvSpPr/>
              <p:nvPr/>
            </p:nvSpPr>
            <p:spPr bwMode="auto">
              <a:xfrm>
                <a:off x="5192" y="1589"/>
                <a:ext cx="3"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1"/>
                      <a:pt x="2" y="1"/>
                      <a:pt x="3" y="1"/>
                    </a:cubicBezTo>
                    <a:cubicBezTo>
                      <a:pt x="3" y="2"/>
                      <a:pt x="3" y="3"/>
                      <a:pt x="2" y="3"/>
                    </a:cubicBezTo>
                    <a:cubicBezTo>
                      <a:pt x="2" y="3"/>
                      <a:pt x="1" y="3"/>
                      <a:pt x="0" y="2"/>
                    </a:cubicBezTo>
                    <a:cubicBezTo>
                      <a:pt x="0" y="2"/>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46" name="Freeform 478">
                <a:extLst>
                  <a:ext uri="{FF2B5EF4-FFF2-40B4-BE49-F238E27FC236}">
                    <a16:creationId xmlns:a16="http://schemas.microsoft.com/office/drawing/2014/main" id="{501B1525-56CC-652E-4358-E28709C76B2B}"/>
                  </a:ext>
                </a:extLst>
              </p:cNvPr>
              <p:cNvSpPr/>
              <p:nvPr/>
            </p:nvSpPr>
            <p:spPr bwMode="auto">
              <a:xfrm>
                <a:off x="5115" y="1603"/>
                <a:ext cx="2" cy="5"/>
              </a:xfrm>
              <a:custGeom>
                <a:avLst/>
                <a:gdLst>
                  <a:gd name="T0" fmla="*/ 2 w 2"/>
                  <a:gd name="T1" fmla="*/ 2 h 4"/>
                  <a:gd name="T2" fmla="*/ 1 w 2"/>
                  <a:gd name="T3" fmla="*/ 4 h 4"/>
                  <a:gd name="T4" fmla="*/ 0 w 2"/>
                  <a:gd name="T5" fmla="*/ 2 h 4"/>
                  <a:gd name="T6" fmla="*/ 1 w 2"/>
                  <a:gd name="T7" fmla="*/ 0 h 4"/>
                  <a:gd name="T8" fmla="*/ 2 w 2"/>
                  <a:gd name="T9" fmla="*/ 2 h 4"/>
                </a:gdLst>
                <a:ahLst/>
                <a:cxnLst>
                  <a:cxn ang="0">
                    <a:pos x="T0" y="T1"/>
                  </a:cxn>
                  <a:cxn ang="0">
                    <a:pos x="T2" y="T3"/>
                  </a:cxn>
                  <a:cxn ang="0">
                    <a:pos x="T4" y="T5"/>
                  </a:cxn>
                  <a:cxn ang="0">
                    <a:pos x="T6" y="T7"/>
                  </a:cxn>
                  <a:cxn ang="0">
                    <a:pos x="T8" y="T9"/>
                  </a:cxn>
                </a:cxnLst>
                <a:rect l="0" t="0" r="r" b="b"/>
                <a:pathLst>
                  <a:path w="2" h="4">
                    <a:moveTo>
                      <a:pt x="2" y="2"/>
                    </a:moveTo>
                    <a:cubicBezTo>
                      <a:pt x="1" y="3"/>
                      <a:pt x="1" y="3"/>
                      <a:pt x="1" y="4"/>
                    </a:cubicBezTo>
                    <a:cubicBezTo>
                      <a:pt x="0" y="3"/>
                      <a:pt x="0" y="3"/>
                      <a:pt x="0" y="2"/>
                    </a:cubicBezTo>
                    <a:cubicBezTo>
                      <a:pt x="0" y="2"/>
                      <a:pt x="0" y="1"/>
                      <a:pt x="1" y="0"/>
                    </a:cubicBezTo>
                    <a:cubicBezTo>
                      <a:pt x="1" y="1"/>
                      <a:pt x="1" y="1"/>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47" name="Freeform 479">
                <a:extLst>
                  <a:ext uri="{FF2B5EF4-FFF2-40B4-BE49-F238E27FC236}">
                    <a16:creationId xmlns:a16="http://schemas.microsoft.com/office/drawing/2014/main" id="{40777ABD-E931-B8F0-7F23-70EC6B8590A4}"/>
                  </a:ext>
                </a:extLst>
              </p:cNvPr>
              <p:cNvSpPr/>
              <p:nvPr/>
            </p:nvSpPr>
            <p:spPr bwMode="auto">
              <a:xfrm>
                <a:off x="5117" y="1593"/>
                <a:ext cx="2" cy="4"/>
              </a:xfrm>
              <a:custGeom>
                <a:avLst/>
                <a:gdLst>
                  <a:gd name="T0" fmla="*/ 2 w 2"/>
                  <a:gd name="T1" fmla="*/ 1 h 3"/>
                  <a:gd name="T2" fmla="*/ 1 w 2"/>
                  <a:gd name="T3" fmla="*/ 3 h 3"/>
                  <a:gd name="T4" fmla="*/ 0 w 2"/>
                  <a:gd name="T5" fmla="*/ 1 h 3"/>
                  <a:gd name="T6" fmla="*/ 1 w 2"/>
                  <a:gd name="T7" fmla="*/ 0 h 3"/>
                  <a:gd name="T8" fmla="*/ 2 w 2"/>
                  <a:gd name="T9" fmla="*/ 1 h 3"/>
                </a:gdLst>
                <a:ahLst/>
                <a:cxnLst>
                  <a:cxn ang="0">
                    <a:pos x="T0" y="T1"/>
                  </a:cxn>
                  <a:cxn ang="0">
                    <a:pos x="T2" y="T3"/>
                  </a:cxn>
                  <a:cxn ang="0">
                    <a:pos x="T4" y="T5"/>
                  </a:cxn>
                  <a:cxn ang="0">
                    <a:pos x="T6" y="T7"/>
                  </a:cxn>
                  <a:cxn ang="0">
                    <a:pos x="T8" y="T9"/>
                  </a:cxn>
                </a:cxnLst>
                <a:rect l="0" t="0" r="r" b="b"/>
                <a:pathLst>
                  <a:path w="2" h="3">
                    <a:moveTo>
                      <a:pt x="2" y="1"/>
                    </a:moveTo>
                    <a:cubicBezTo>
                      <a:pt x="2" y="2"/>
                      <a:pt x="1" y="3"/>
                      <a:pt x="1" y="3"/>
                    </a:cubicBezTo>
                    <a:cubicBezTo>
                      <a:pt x="1" y="3"/>
                      <a:pt x="0" y="2"/>
                      <a:pt x="0" y="1"/>
                    </a:cubicBezTo>
                    <a:cubicBezTo>
                      <a:pt x="0" y="1"/>
                      <a:pt x="1" y="0"/>
                      <a:pt x="1" y="0"/>
                    </a:cubicBezTo>
                    <a:cubicBezTo>
                      <a:pt x="2" y="0"/>
                      <a:pt x="2" y="1"/>
                      <a:pt x="2"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48" name="Freeform 480">
                <a:extLst>
                  <a:ext uri="{FF2B5EF4-FFF2-40B4-BE49-F238E27FC236}">
                    <a16:creationId xmlns:a16="http://schemas.microsoft.com/office/drawing/2014/main" id="{632EDEBC-C267-34FB-6B88-D08AB5E9CBD8}"/>
                  </a:ext>
                </a:extLst>
              </p:cNvPr>
              <p:cNvSpPr/>
              <p:nvPr/>
            </p:nvSpPr>
            <p:spPr bwMode="auto">
              <a:xfrm>
                <a:off x="5111" y="1669"/>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cubicBezTo>
                      <a:pt x="0" y="0"/>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49" name="Freeform 481">
                <a:extLst>
                  <a:ext uri="{FF2B5EF4-FFF2-40B4-BE49-F238E27FC236}">
                    <a16:creationId xmlns:a16="http://schemas.microsoft.com/office/drawing/2014/main" id="{59F6161E-F468-0382-01D0-E590B97E2880}"/>
                  </a:ext>
                </a:extLst>
              </p:cNvPr>
              <p:cNvSpPr/>
              <p:nvPr/>
            </p:nvSpPr>
            <p:spPr bwMode="auto">
              <a:xfrm>
                <a:off x="5176" y="1601"/>
                <a:ext cx="1" cy="1"/>
              </a:xfrm>
              <a:custGeom>
                <a:avLst/>
                <a:gdLst>
                  <a:gd name="T0" fmla="*/ 1 w 1"/>
                  <a:gd name="T1" fmla="*/ 1 h 1"/>
                  <a:gd name="T2" fmla="*/ 0 w 1"/>
                  <a:gd name="T3" fmla="*/ 1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1"/>
                      <a:pt x="0" y="1"/>
                    </a:cubicBezTo>
                    <a:cubicBezTo>
                      <a:pt x="0" y="1"/>
                      <a:pt x="1" y="1"/>
                      <a:pt x="1" y="0"/>
                    </a:cubicBezTo>
                    <a:cubicBezTo>
                      <a:pt x="1"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50" name="Freeform 482">
                <a:extLst>
                  <a:ext uri="{FF2B5EF4-FFF2-40B4-BE49-F238E27FC236}">
                    <a16:creationId xmlns:a16="http://schemas.microsoft.com/office/drawing/2014/main" id="{0123AB08-D4C7-1F5B-C346-42903BA6D41B}"/>
                  </a:ext>
                </a:extLst>
              </p:cNvPr>
              <p:cNvSpPr/>
              <p:nvPr/>
            </p:nvSpPr>
            <p:spPr bwMode="auto">
              <a:xfrm>
                <a:off x="5311" y="2744"/>
                <a:ext cx="205" cy="215"/>
              </a:xfrm>
              <a:custGeom>
                <a:avLst/>
                <a:gdLst>
                  <a:gd name="T0" fmla="*/ 178 w 180"/>
                  <a:gd name="T1" fmla="*/ 110 h 190"/>
                  <a:gd name="T2" fmla="*/ 172 w 180"/>
                  <a:gd name="T3" fmla="*/ 125 h 190"/>
                  <a:gd name="T4" fmla="*/ 165 w 180"/>
                  <a:gd name="T5" fmla="*/ 143 h 190"/>
                  <a:gd name="T6" fmla="*/ 154 w 180"/>
                  <a:gd name="T7" fmla="*/ 157 h 190"/>
                  <a:gd name="T8" fmla="*/ 134 w 180"/>
                  <a:gd name="T9" fmla="*/ 165 h 190"/>
                  <a:gd name="T10" fmla="*/ 129 w 180"/>
                  <a:gd name="T11" fmla="*/ 168 h 190"/>
                  <a:gd name="T12" fmla="*/ 105 w 180"/>
                  <a:gd name="T13" fmla="*/ 176 h 190"/>
                  <a:gd name="T14" fmla="*/ 96 w 180"/>
                  <a:gd name="T15" fmla="*/ 176 h 190"/>
                  <a:gd name="T16" fmla="*/ 70 w 180"/>
                  <a:gd name="T17" fmla="*/ 172 h 190"/>
                  <a:gd name="T18" fmla="*/ 64 w 180"/>
                  <a:gd name="T19" fmla="*/ 169 h 190"/>
                  <a:gd name="T20" fmla="*/ 42 w 180"/>
                  <a:gd name="T21" fmla="*/ 166 h 190"/>
                  <a:gd name="T22" fmla="*/ 37 w 180"/>
                  <a:gd name="T23" fmla="*/ 163 h 190"/>
                  <a:gd name="T24" fmla="*/ 18 w 180"/>
                  <a:gd name="T25" fmla="*/ 139 h 190"/>
                  <a:gd name="T26" fmla="*/ 12 w 180"/>
                  <a:gd name="T27" fmla="*/ 96 h 190"/>
                  <a:gd name="T28" fmla="*/ 9 w 180"/>
                  <a:gd name="T29" fmla="*/ 81 h 190"/>
                  <a:gd name="T30" fmla="*/ 16 w 180"/>
                  <a:gd name="T31" fmla="*/ 60 h 190"/>
                  <a:gd name="T32" fmla="*/ 46 w 180"/>
                  <a:gd name="T33" fmla="*/ 20 h 190"/>
                  <a:gd name="T34" fmla="*/ 64 w 180"/>
                  <a:gd name="T35" fmla="*/ 14 h 190"/>
                  <a:gd name="T36" fmla="*/ 93 w 180"/>
                  <a:gd name="T37" fmla="*/ 13 h 190"/>
                  <a:gd name="T38" fmla="*/ 111 w 180"/>
                  <a:gd name="T39" fmla="*/ 11 h 190"/>
                  <a:gd name="T40" fmla="*/ 122 w 180"/>
                  <a:gd name="T41" fmla="*/ 16 h 190"/>
                  <a:gd name="T42" fmla="*/ 135 w 180"/>
                  <a:gd name="T43" fmla="*/ 21 h 190"/>
                  <a:gd name="T44" fmla="*/ 155 w 180"/>
                  <a:gd name="T45" fmla="*/ 37 h 190"/>
                  <a:gd name="T46" fmla="*/ 165 w 180"/>
                  <a:gd name="T47" fmla="*/ 53 h 190"/>
                  <a:gd name="T48" fmla="*/ 171 w 180"/>
                  <a:gd name="T49" fmla="*/ 62 h 190"/>
                  <a:gd name="T50" fmla="*/ 175 w 180"/>
                  <a:gd name="T51" fmla="*/ 71 h 190"/>
                  <a:gd name="T52" fmla="*/ 180 w 180"/>
                  <a:gd name="T53" fmla="*/ 95 h 190"/>
                  <a:gd name="T54" fmla="*/ 178 w 180"/>
                  <a:gd name="T55" fmla="*/ 11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0" h="190">
                    <a:moveTo>
                      <a:pt x="178" y="110"/>
                    </a:moveTo>
                    <a:cubicBezTo>
                      <a:pt x="172" y="113"/>
                      <a:pt x="172" y="119"/>
                      <a:pt x="172" y="125"/>
                    </a:cubicBezTo>
                    <a:cubicBezTo>
                      <a:pt x="173" y="132"/>
                      <a:pt x="173" y="139"/>
                      <a:pt x="165" y="143"/>
                    </a:cubicBezTo>
                    <a:cubicBezTo>
                      <a:pt x="160" y="146"/>
                      <a:pt x="156" y="150"/>
                      <a:pt x="154" y="157"/>
                    </a:cubicBezTo>
                    <a:cubicBezTo>
                      <a:pt x="152" y="164"/>
                      <a:pt x="141" y="164"/>
                      <a:pt x="134" y="165"/>
                    </a:cubicBezTo>
                    <a:cubicBezTo>
                      <a:pt x="132" y="166"/>
                      <a:pt x="130" y="165"/>
                      <a:pt x="129" y="168"/>
                    </a:cubicBezTo>
                    <a:cubicBezTo>
                      <a:pt x="125" y="183"/>
                      <a:pt x="114" y="178"/>
                      <a:pt x="105" y="176"/>
                    </a:cubicBezTo>
                    <a:cubicBezTo>
                      <a:pt x="101" y="175"/>
                      <a:pt x="98" y="173"/>
                      <a:pt x="96" y="176"/>
                    </a:cubicBezTo>
                    <a:cubicBezTo>
                      <a:pt x="85" y="190"/>
                      <a:pt x="78" y="179"/>
                      <a:pt x="70" y="172"/>
                    </a:cubicBezTo>
                    <a:cubicBezTo>
                      <a:pt x="68" y="171"/>
                      <a:pt x="67" y="166"/>
                      <a:pt x="64" y="169"/>
                    </a:cubicBezTo>
                    <a:cubicBezTo>
                      <a:pt x="55" y="176"/>
                      <a:pt x="49" y="167"/>
                      <a:pt x="42" y="166"/>
                    </a:cubicBezTo>
                    <a:cubicBezTo>
                      <a:pt x="40" y="166"/>
                      <a:pt x="37" y="164"/>
                      <a:pt x="37" y="163"/>
                    </a:cubicBezTo>
                    <a:cubicBezTo>
                      <a:pt x="40" y="147"/>
                      <a:pt x="21" y="149"/>
                      <a:pt x="18" y="139"/>
                    </a:cubicBezTo>
                    <a:cubicBezTo>
                      <a:pt x="13" y="125"/>
                      <a:pt x="0" y="112"/>
                      <a:pt x="12" y="96"/>
                    </a:cubicBezTo>
                    <a:cubicBezTo>
                      <a:pt x="16" y="90"/>
                      <a:pt x="8" y="87"/>
                      <a:pt x="9" y="81"/>
                    </a:cubicBezTo>
                    <a:cubicBezTo>
                      <a:pt x="10" y="72"/>
                      <a:pt x="15" y="67"/>
                      <a:pt x="16" y="60"/>
                    </a:cubicBezTo>
                    <a:cubicBezTo>
                      <a:pt x="21" y="42"/>
                      <a:pt x="34" y="32"/>
                      <a:pt x="46" y="20"/>
                    </a:cubicBezTo>
                    <a:cubicBezTo>
                      <a:pt x="51" y="16"/>
                      <a:pt x="62" y="13"/>
                      <a:pt x="64" y="14"/>
                    </a:cubicBezTo>
                    <a:cubicBezTo>
                      <a:pt x="75" y="18"/>
                      <a:pt x="83" y="0"/>
                      <a:pt x="93" y="13"/>
                    </a:cubicBezTo>
                    <a:cubicBezTo>
                      <a:pt x="99" y="7"/>
                      <a:pt x="105" y="12"/>
                      <a:pt x="111" y="11"/>
                    </a:cubicBezTo>
                    <a:cubicBezTo>
                      <a:pt x="116" y="10"/>
                      <a:pt x="121" y="9"/>
                      <a:pt x="122" y="16"/>
                    </a:cubicBezTo>
                    <a:cubicBezTo>
                      <a:pt x="123" y="23"/>
                      <a:pt x="130" y="17"/>
                      <a:pt x="135" y="21"/>
                    </a:cubicBezTo>
                    <a:cubicBezTo>
                      <a:pt x="141" y="26"/>
                      <a:pt x="146" y="34"/>
                      <a:pt x="155" y="37"/>
                    </a:cubicBezTo>
                    <a:cubicBezTo>
                      <a:pt x="162" y="38"/>
                      <a:pt x="159" y="48"/>
                      <a:pt x="165" y="53"/>
                    </a:cubicBezTo>
                    <a:cubicBezTo>
                      <a:pt x="167" y="55"/>
                      <a:pt x="167" y="60"/>
                      <a:pt x="171" y="62"/>
                    </a:cubicBezTo>
                    <a:cubicBezTo>
                      <a:pt x="175" y="64"/>
                      <a:pt x="176" y="67"/>
                      <a:pt x="175" y="71"/>
                    </a:cubicBezTo>
                    <a:cubicBezTo>
                      <a:pt x="173" y="80"/>
                      <a:pt x="178" y="87"/>
                      <a:pt x="180" y="95"/>
                    </a:cubicBezTo>
                    <a:cubicBezTo>
                      <a:pt x="179" y="100"/>
                      <a:pt x="179" y="105"/>
                      <a:pt x="178" y="110"/>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51" name="Freeform 483">
                <a:extLst>
                  <a:ext uri="{FF2B5EF4-FFF2-40B4-BE49-F238E27FC236}">
                    <a16:creationId xmlns:a16="http://schemas.microsoft.com/office/drawing/2014/main" id="{8466415B-871F-6DF8-0B14-16AE91FA5E8E}"/>
                  </a:ext>
                </a:extLst>
              </p:cNvPr>
              <p:cNvSpPr/>
              <p:nvPr/>
            </p:nvSpPr>
            <p:spPr bwMode="auto">
              <a:xfrm>
                <a:off x="5267" y="2730"/>
                <a:ext cx="44" cy="40"/>
              </a:xfrm>
              <a:custGeom>
                <a:avLst/>
                <a:gdLst>
                  <a:gd name="T0" fmla="*/ 11 w 39"/>
                  <a:gd name="T1" fmla="*/ 30 h 35"/>
                  <a:gd name="T2" fmla="*/ 2 w 39"/>
                  <a:gd name="T3" fmla="*/ 10 h 35"/>
                  <a:gd name="T4" fmla="*/ 8 w 39"/>
                  <a:gd name="T5" fmla="*/ 1 h 35"/>
                  <a:gd name="T6" fmla="*/ 25 w 39"/>
                  <a:gd name="T7" fmla="*/ 5 h 35"/>
                  <a:gd name="T8" fmla="*/ 31 w 39"/>
                  <a:gd name="T9" fmla="*/ 15 h 35"/>
                  <a:gd name="T10" fmla="*/ 36 w 39"/>
                  <a:gd name="T11" fmla="*/ 30 h 35"/>
                  <a:gd name="T12" fmla="*/ 18 w 39"/>
                  <a:gd name="T13" fmla="*/ 31 h 35"/>
                  <a:gd name="T14" fmla="*/ 11 w 39"/>
                  <a:gd name="T15" fmla="*/ 30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5">
                    <a:moveTo>
                      <a:pt x="11" y="30"/>
                    </a:moveTo>
                    <a:cubicBezTo>
                      <a:pt x="10" y="22"/>
                      <a:pt x="4" y="17"/>
                      <a:pt x="2" y="10"/>
                    </a:cubicBezTo>
                    <a:cubicBezTo>
                      <a:pt x="0" y="4"/>
                      <a:pt x="1" y="0"/>
                      <a:pt x="8" y="1"/>
                    </a:cubicBezTo>
                    <a:cubicBezTo>
                      <a:pt x="12" y="9"/>
                      <a:pt x="19" y="3"/>
                      <a:pt x="25" y="5"/>
                    </a:cubicBezTo>
                    <a:cubicBezTo>
                      <a:pt x="27" y="8"/>
                      <a:pt x="31" y="11"/>
                      <a:pt x="31" y="15"/>
                    </a:cubicBezTo>
                    <a:cubicBezTo>
                      <a:pt x="32" y="20"/>
                      <a:pt x="39" y="25"/>
                      <a:pt x="36" y="30"/>
                    </a:cubicBezTo>
                    <a:cubicBezTo>
                      <a:pt x="31" y="35"/>
                      <a:pt x="24" y="32"/>
                      <a:pt x="18" y="31"/>
                    </a:cubicBezTo>
                    <a:cubicBezTo>
                      <a:pt x="15" y="31"/>
                      <a:pt x="13" y="30"/>
                      <a:pt x="11" y="3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52" name="Freeform 484">
                <a:extLst>
                  <a:ext uri="{FF2B5EF4-FFF2-40B4-BE49-F238E27FC236}">
                    <a16:creationId xmlns:a16="http://schemas.microsoft.com/office/drawing/2014/main" id="{5C184789-4C51-134C-807C-4E741B2EA67F}"/>
                  </a:ext>
                </a:extLst>
              </p:cNvPr>
              <p:cNvSpPr/>
              <p:nvPr/>
            </p:nvSpPr>
            <p:spPr bwMode="auto">
              <a:xfrm>
                <a:off x="5522" y="2734"/>
                <a:ext cx="50" cy="38"/>
              </a:xfrm>
              <a:custGeom>
                <a:avLst/>
                <a:gdLst>
                  <a:gd name="T0" fmla="*/ 1 w 44"/>
                  <a:gd name="T1" fmla="*/ 0 h 34"/>
                  <a:gd name="T2" fmla="*/ 44 w 44"/>
                  <a:gd name="T3" fmla="*/ 15 h 34"/>
                  <a:gd name="T4" fmla="*/ 30 w 44"/>
                  <a:gd name="T5" fmla="*/ 33 h 34"/>
                  <a:gd name="T6" fmla="*/ 25 w 44"/>
                  <a:gd name="T7" fmla="*/ 29 h 34"/>
                  <a:gd name="T8" fmla="*/ 14 w 44"/>
                  <a:gd name="T9" fmla="*/ 19 h 34"/>
                  <a:gd name="T10" fmla="*/ 2 w 44"/>
                  <a:gd name="T11" fmla="*/ 22 h 34"/>
                  <a:gd name="T12" fmla="*/ 0 w 44"/>
                  <a:gd name="T13" fmla="*/ 6 h 34"/>
                  <a:gd name="T14" fmla="*/ 1 w 44"/>
                  <a:gd name="T15" fmla="*/ 0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34">
                    <a:moveTo>
                      <a:pt x="1" y="0"/>
                    </a:moveTo>
                    <a:cubicBezTo>
                      <a:pt x="12" y="12"/>
                      <a:pt x="29" y="10"/>
                      <a:pt x="44" y="15"/>
                    </a:cubicBezTo>
                    <a:cubicBezTo>
                      <a:pt x="42" y="24"/>
                      <a:pt x="29" y="23"/>
                      <a:pt x="30" y="33"/>
                    </a:cubicBezTo>
                    <a:cubicBezTo>
                      <a:pt x="27" y="34"/>
                      <a:pt x="24" y="32"/>
                      <a:pt x="25" y="29"/>
                    </a:cubicBezTo>
                    <a:cubicBezTo>
                      <a:pt x="29" y="16"/>
                      <a:pt x="20" y="19"/>
                      <a:pt x="14" y="19"/>
                    </a:cubicBezTo>
                    <a:cubicBezTo>
                      <a:pt x="10" y="19"/>
                      <a:pt x="5" y="26"/>
                      <a:pt x="2" y="22"/>
                    </a:cubicBezTo>
                    <a:cubicBezTo>
                      <a:pt x="0" y="18"/>
                      <a:pt x="1" y="11"/>
                      <a:pt x="0" y="6"/>
                    </a:cubicBezTo>
                    <a:cubicBezTo>
                      <a:pt x="0" y="4"/>
                      <a:pt x="1" y="2"/>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53" name="Freeform 485">
                <a:extLst>
                  <a:ext uri="{FF2B5EF4-FFF2-40B4-BE49-F238E27FC236}">
                    <a16:creationId xmlns:a16="http://schemas.microsoft.com/office/drawing/2014/main" id="{ACE3778A-5912-EF19-6752-DA5865CD8265}"/>
                  </a:ext>
                </a:extLst>
              </p:cNvPr>
              <p:cNvSpPr/>
              <p:nvPr/>
            </p:nvSpPr>
            <p:spPr bwMode="auto">
              <a:xfrm>
                <a:off x="5502" y="2695"/>
                <a:ext cx="24" cy="44"/>
              </a:xfrm>
              <a:custGeom>
                <a:avLst/>
                <a:gdLst>
                  <a:gd name="T0" fmla="*/ 1 w 21"/>
                  <a:gd name="T1" fmla="*/ 9 h 39"/>
                  <a:gd name="T2" fmla="*/ 6 w 21"/>
                  <a:gd name="T3" fmla="*/ 5 h 39"/>
                  <a:gd name="T4" fmla="*/ 18 w 21"/>
                  <a:gd name="T5" fmla="*/ 3 h 39"/>
                  <a:gd name="T6" fmla="*/ 19 w 21"/>
                  <a:gd name="T7" fmla="*/ 14 h 39"/>
                  <a:gd name="T8" fmla="*/ 14 w 21"/>
                  <a:gd name="T9" fmla="*/ 34 h 39"/>
                  <a:gd name="T10" fmla="*/ 4 w 21"/>
                  <a:gd name="T11" fmla="*/ 37 h 39"/>
                  <a:gd name="T12" fmla="*/ 2 w 21"/>
                  <a:gd name="T13" fmla="*/ 28 h 39"/>
                  <a:gd name="T14" fmla="*/ 1 w 21"/>
                  <a:gd name="T15" fmla="*/ 9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39">
                    <a:moveTo>
                      <a:pt x="1" y="9"/>
                    </a:moveTo>
                    <a:cubicBezTo>
                      <a:pt x="3" y="7"/>
                      <a:pt x="4" y="6"/>
                      <a:pt x="6" y="5"/>
                    </a:cubicBezTo>
                    <a:cubicBezTo>
                      <a:pt x="10" y="3"/>
                      <a:pt x="14" y="0"/>
                      <a:pt x="18" y="3"/>
                    </a:cubicBezTo>
                    <a:cubicBezTo>
                      <a:pt x="21" y="6"/>
                      <a:pt x="20" y="10"/>
                      <a:pt x="19" y="14"/>
                    </a:cubicBezTo>
                    <a:cubicBezTo>
                      <a:pt x="18" y="21"/>
                      <a:pt x="16" y="27"/>
                      <a:pt x="14" y="34"/>
                    </a:cubicBezTo>
                    <a:cubicBezTo>
                      <a:pt x="11" y="37"/>
                      <a:pt x="8" y="39"/>
                      <a:pt x="4" y="37"/>
                    </a:cubicBezTo>
                    <a:cubicBezTo>
                      <a:pt x="0" y="36"/>
                      <a:pt x="2" y="31"/>
                      <a:pt x="2" y="28"/>
                    </a:cubicBezTo>
                    <a:cubicBezTo>
                      <a:pt x="2" y="21"/>
                      <a:pt x="2" y="15"/>
                      <a:pt x="1" y="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54" name="Freeform 486">
                <a:extLst>
                  <a:ext uri="{FF2B5EF4-FFF2-40B4-BE49-F238E27FC236}">
                    <a16:creationId xmlns:a16="http://schemas.microsoft.com/office/drawing/2014/main" id="{B077B27B-CE19-F5FB-6E39-156B5FC56AF3}"/>
                  </a:ext>
                </a:extLst>
              </p:cNvPr>
              <p:cNvSpPr/>
              <p:nvPr/>
            </p:nvSpPr>
            <p:spPr bwMode="auto">
              <a:xfrm>
                <a:off x="5321" y="2685"/>
                <a:ext cx="32" cy="41"/>
              </a:xfrm>
              <a:custGeom>
                <a:avLst/>
                <a:gdLst>
                  <a:gd name="T0" fmla="*/ 6 w 28"/>
                  <a:gd name="T1" fmla="*/ 23 h 36"/>
                  <a:gd name="T2" fmla="*/ 5 w 28"/>
                  <a:gd name="T3" fmla="*/ 22 h 36"/>
                  <a:gd name="T4" fmla="*/ 5 w 28"/>
                  <a:gd name="T5" fmla="*/ 3 h 36"/>
                  <a:gd name="T6" fmla="*/ 18 w 28"/>
                  <a:gd name="T7" fmla="*/ 12 h 36"/>
                  <a:gd name="T8" fmla="*/ 22 w 28"/>
                  <a:gd name="T9" fmla="*/ 24 h 36"/>
                  <a:gd name="T10" fmla="*/ 23 w 28"/>
                  <a:gd name="T11" fmla="*/ 34 h 36"/>
                  <a:gd name="T12" fmla="*/ 13 w 28"/>
                  <a:gd name="T13" fmla="*/ 29 h 36"/>
                  <a:gd name="T14" fmla="*/ 6 w 28"/>
                  <a:gd name="T15" fmla="*/ 23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36">
                    <a:moveTo>
                      <a:pt x="6" y="23"/>
                    </a:moveTo>
                    <a:cubicBezTo>
                      <a:pt x="6" y="23"/>
                      <a:pt x="6" y="22"/>
                      <a:pt x="5" y="22"/>
                    </a:cubicBezTo>
                    <a:cubicBezTo>
                      <a:pt x="4" y="16"/>
                      <a:pt x="0" y="7"/>
                      <a:pt x="5" y="3"/>
                    </a:cubicBezTo>
                    <a:cubicBezTo>
                      <a:pt x="10" y="0"/>
                      <a:pt x="13" y="10"/>
                      <a:pt x="18" y="12"/>
                    </a:cubicBezTo>
                    <a:cubicBezTo>
                      <a:pt x="20" y="16"/>
                      <a:pt x="21" y="20"/>
                      <a:pt x="22" y="24"/>
                    </a:cubicBezTo>
                    <a:cubicBezTo>
                      <a:pt x="23" y="27"/>
                      <a:pt x="28" y="31"/>
                      <a:pt x="23" y="34"/>
                    </a:cubicBezTo>
                    <a:cubicBezTo>
                      <a:pt x="20" y="36"/>
                      <a:pt x="16" y="32"/>
                      <a:pt x="13" y="29"/>
                    </a:cubicBezTo>
                    <a:cubicBezTo>
                      <a:pt x="11" y="27"/>
                      <a:pt x="8" y="25"/>
                      <a:pt x="6"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2029" name="Freeform 488">
              <a:extLst>
                <a:ext uri="{FF2B5EF4-FFF2-40B4-BE49-F238E27FC236}">
                  <a16:creationId xmlns:a16="http://schemas.microsoft.com/office/drawing/2014/main" id="{0A6BFFF5-A69B-4E13-931D-E107FFA142CD}"/>
                </a:ext>
              </a:extLst>
            </p:cNvPr>
            <p:cNvSpPr/>
            <p:nvPr/>
          </p:nvSpPr>
          <p:spPr bwMode="auto">
            <a:xfrm>
              <a:off x="8645526" y="4227513"/>
              <a:ext cx="33338" cy="61913"/>
            </a:xfrm>
            <a:custGeom>
              <a:avLst/>
              <a:gdLst>
                <a:gd name="T0" fmla="*/ 0 w 18"/>
                <a:gd name="T1" fmla="*/ 14 h 34"/>
                <a:gd name="T2" fmla="*/ 16 w 18"/>
                <a:gd name="T3" fmla="*/ 0 h 34"/>
                <a:gd name="T4" fmla="*/ 18 w 18"/>
                <a:gd name="T5" fmla="*/ 24 h 34"/>
                <a:gd name="T6" fmla="*/ 13 w 18"/>
                <a:gd name="T7" fmla="*/ 34 h 34"/>
                <a:gd name="T8" fmla="*/ 0 w 18"/>
                <a:gd name="T9" fmla="*/ 14 h 34"/>
              </a:gdLst>
              <a:ahLst/>
              <a:cxnLst>
                <a:cxn ang="0">
                  <a:pos x="T0" y="T1"/>
                </a:cxn>
                <a:cxn ang="0">
                  <a:pos x="T2" y="T3"/>
                </a:cxn>
                <a:cxn ang="0">
                  <a:pos x="T4" y="T5"/>
                </a:cxn>
                <a:cxn ang="0">
                  <a:pos x="T6" y="T7"/>
                </a:cxn>
                <a:cxn ang="0">
                  <a:pos x="T8" y="T9"/>
                </a:cxn>
              </a:cxnLst>
              <a:rect l="0" t="0" r="r" b="b"/>
              <a:pathLst>
                <a:path w="18" h="34">
                  <a:moveTo>
                    <a:pt x="0" y="14"/>
                  </a:moveTo>
                  <a:cubicBezTo>
                    <a:pt x="5" y="9"/>
                    <a:pt x="11" y="5"/>
                    <a:pt x="16" y="0"/>
                  </a:cubicBezTo>
                  <a:cubicBezTo>
                    <a:pt x="18" y="9"/>
                    <a:pt x="18" y="17"/>
                    <a:pt x="18" y="24"/>
                  </a:cubicBezTo>
                  <a:cubicBezTo>
                    <a:pt x="17" y="28"/>
                    <a:pt x="16" y="31"/>
                    <a:pt x="13" y="34"/>
                  </a:cubicBezTo>
                  <a:cubicBezTo>
                    <a:pt x="6" y="29"/>
                    <a:pt x="9" y="17"/>
                    <a:pt x="0"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0" name="Freeform 489">
              <a:extLst>
                <a:ext uri="{FF2B5EF4-FFF2-40B4-BE49-F238E27FC236}">
                  <a16:creationId xmlns:a16="http://schemas.microsoft.com/office/drawing/2014/main" id="{B679D88C-5BF9-25E0-6B92-8CFEBCA2BB23}"/>
                </a:ext>
              </a:extLst>
            </p:cNvPr>
            <p:cNvSpPr/>
            <p:nvPr/>
          </p:nvSpPr>
          <p:spPr bwMode="auto">
            <a:xfrm>
              <a:off x="8751888" y="4518026"/>
              <a:ext cx="47625" cy="34925"/>
            </a:xfrm>
            <a:custGeom>
              <a:avLst/>
              <a:gdLst>
                <a:gd name="T0" fmla="*/ 0 w 26"/>
                <a:gd name="T1" fmla="*/ 20 h 20"/>
                <a:gd name="T2" fmla="*/ 2 w 26"/>
                <a:gd name="T3" fmla="*/ 5 h 20"/>
                <a:gd name="T4" fmla="*/ 26 w 26"/>
                <a:gd name="T5" fmla="*/ 10 h 20"/>
                <a:gd name="T6" fmla="*/ 0 w 26"/>
                <a:gd name="T7" fmla="*/ 20 h 20"/>
              </a:gdLst>
              <a:ahLst/>
              <a:cxnLst>
                <a:cxn ang="0">
                  <a:pos x="T0" y="T1"/>
                </a:cxn>
                <a:cxn ang="0">
                  <a:pos x="T2" y="T3"/>
                </a:cxn>
                <a:cxn ang="0">
                  <a:pos x="T4" y="T5"/>
                </a:cxn>
                <a:cxn ang="0">
                  <a:pos x="T6" y="T7"/>
                </a:cxn>
              </a:cxnLst>
              <a:rect l="0" t="0" r="r" b="b"/>
              <a:pathLst>
                <a:path w="26" h="20">
                  <a:moveTo>
                    <a:pt x="0" y="20"/>
                  </a:moveTo>
                  <a:cubicBezTo>
                    <a:pt x="1" y="15"/>
                    <a:pt x="1" y="10"/>
                    <a:pt x="2" y="5"/>
                  </a:cubicBezTo>
                  <a:cubicBezTo>
                    <a:pt x="11" y="0"/>
                    <a:pt x="16" y="10"/>
                    <a:pt x="26" y="10"/>
                  </a:cubicBezTo>
                  <a:cubicBezTo>
                    <a:pt x="18" y="20"/>
                    <a:pt x="8" y="16"/>
                    <a:pt x="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1" name="Freeform 490">
              <a:extLst>
                <a:ext uri="{FF2B5EF4-FFF2-40B4-BE49-F238E27FC236}">
                  <a16:creationId xmlns:a16="http://schemas.microsoft.com/office/drawing/2014/main" id="{346FB3E2-8604-B7AF-569C-5F1590EF7D19}"/>
                </a:ext>
              </a:extLst>
            </p:cNvPr>
            <p:cNvSpPr/>
            <p:nvPr/>
          </p:nvSpPr>
          <p:spPr bwMode="auto">
            <a:xfrm>
              <a:off x="8470901" y="3868738"/>
              <a:ext cx="14288" cy="17463"/>
            </a:xfrm>
            <a:custGeom>
              <a:avLst/>
              <a:gdLst>
                <a:gd name="T0" fmla="*/ 0 w 8"/>
                <a:gd name="T1" fmla="*/ 10 h 10"/>
                <a:gd name="T2" fmla="*/ 8 w 8"/>
                <a:gd name="T3" fmla="*/ 7 h 10"/>
                <a:gd name="T4" fmla="*/ 0 w 8"/>
                <a:gd name="T5" fmla="*/ 10 h 10"/>
              </a:gdLst>
              <a:ahLst/>
              <a:cxnLst>
                <a:cxn ang="0">
                  <a:pos x="T0" y="T1"/>
                </a:cxn>
                <a:cxn ang="0">
                  <a:pos x="T2" y="T3"/>
                </a:cxn>
                <a:cxn ang="0">
                  <a:pos x="T4" y="T5"/>
                </a:cxn>
              </a:cxnLst>
              <a:rect l="0" t="0" r="r" b="b"/>
              <a:pathLst>
                <a:path w="8" h="10">
                  <a:moveTo>
                    <a:pt x="0" y="10"/>
                  </a:moveTo>
                  <a:cubicBezTo>
                    <a:pt x="2" y="7"/>
                    <a:pt x="3" y="0"/>
                    <a:pt x="8" y="7"/>
                  </a:cubicBezTo>
                  <a:cubicBezTo>
                    <a:pt x="5" y="8"/>
                    <a:pt x="3" y="9"/>
                    <a:pt x="0" y="1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2" name="Freeform 491">
              <a:extLst>
                <a:ext uri="{FF2B5EF4-FFF2-40B4-BE49-F238E27FC236}">
                  <a16:creationId xmlns:a16="http://schemas.microsoft.com/office/drawing/2014/main" id="{EA6BF508-91E2-49FD-CD22-AC5A62E4C788}"/>
                </a:ext>
              </a:extLst>
            </p:cNvPr>
            <p:cNvSpPr/>
            <p:nvPr/>
          </p:nvSpPr>
          <p:spPr bwMode="auto">
            <a:xfrm>
              <a:off x="8485188" y="3883026"/>
              <a:ext cx="4763" cy="6350"/>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1" y="1"/>
                    <a:pt x="2" y="3"/>
                    <a:pt x="2" y="4"/>
                  </a:cubicBezTo>
                  <a:cubicBezTo>
                    <a:pt x="0" y="3"/>
                    <a:pt x="0" y="2"/>
                    <a:pt x="0" y="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3" name="Freeform 492">
              <a:extLst>
                <a:ext uri="{FF2B5EF4-FFF2-40B4-BE49-F238E27FC236}">
                  <a16:creationId xmlns:a16="http://schemas.microsoft.com/office/drawing/2014/main" id="{F1F92286-F724-EC0D-1926-7DD0D88DDBDC}"/>
                </a:ext>
              </a:extLst>
            </p:cNvPr>
            <p:cNvSpPr/>
            <p:nvPr/>
          </p:nvSpPr>
          <p:spPr bwMode="auto">
            <a:xfrm>
              <a:off x="8615363" y="2559051"/>
              <a:ext cx="1588" cy="317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0"/>
                    <a:pt x="1" y="1"/>
                  </a:cubicBezTo>
                  <a:cubicBezTo>
                    <a:pt x="1" y="1"/>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4" name="Freeform 493">
              <a:extLst>
                <a:ext uri="{FF2B5EF4-FFF2-40B4-BE49-F238E27FC236}">
                  <a16:creationId xmlns:a16="http://schemas.microsoft.com/office/drawing/2014/main" id="{CB124F26-31F5-B9F4-FDFC-D41E8105AFB7}"/>
                </a:ext>
              </a:extLst>
            </p:cNvPr>
            <p:cNvSpPr/>
            <p:nvPr/>
          </p:nvSpPr>
          <p:spPr bwMode="auto">
            <a:xfrm>
              <a:off x="8782051" y="3929063"/>
              <a:ext cx="11113" cy="4763"/>
            </a:xfrm>
            <a:custGeom>
              <a:avLst/>
              <a:gdLst>
                <a:gd name="T0" fmla="*/ 0 w 7"/>
                <a:gd name="T1" fmla="*/ 3 h 3"/>
                <a:gd name="T2" fmla="*/ 7 w 7"/>
                <a:gd name="T3" fmla="*/ 1 h 3"/>
                <a:gd name="T4" fmla="*/ 0 w 7"/>
                <a:gd name="T5" fmla="*/ 3 h 3"/>
              </a:gdLst>
              <a:ahLst/>
              <a:cxnLst>
                <a:cxn ang="0">
                  <a:pos x="T0" y="T1"/>
                </a:cxn>
                <a:cxn ang="0">
                  <a:pos x="T2" y="T3"/>
                </a:cxn>
                <a:cxn ang="0">
                  <a:pos x="T4" y="T5"/>
                </a:cxn>
              </a:cxnLst>
              <a:rect l="0" t="0" r="r" b="b"/>
              <a:pathLst>
                <a:path w="7" h="3">
                  <a:moveTo>
                    <a:pt x="0" y="3"/>
                  </a:moveTo>
                  <a:cubicBezTo>
                    <a:pt x="2" y="0"/>
                    <a:pt x="5" y="1"/>
                    <a:pt x="7" y="1"/>
                  </a:cubicBezTo>
                  <a:cubicBezTo>
                    <a:pt x="6" y="3"/>
                    <a:pt x="3" y="3"/>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5" name="Freeform 494">
              <a:extLst>
                <a:ext uri="{FF2B5EF4-FFF2-40B4-BE49-F238E27FC236}">
                  <a16:creationId xmlns:a16="http://schemas.microsoft.com/office/drawing/2014/main" id="{68E1450C-370C-5613-BF2C-1824F5E9E9F2}"/>
                </a:ext>
              </a:extLst>
            </p:cNvPr>
            <p:cNvSpPr/>
            <p:nvPr/>
          </p:nvSpPr>
          <p:spPr bwMode="auto">
            <a:xfrm>
              <a:off x="8777288" y="3933826"/>
              <a:ext cx="4763" cy="4763"/>
            </a:xfrm>
            <a:custGeom>
              <a:avLst/>
              <a:gdLst>
                <a:gd name="T0" fmla="*/ 0 w 2"/>
                <a:gd name="T1" fmla="*/ 0 h 2"/>
                <a:gd name="T2" fmla="*/ 2 w 2"/>
                <a:gd name="T3" fmla="*/ 0 h 2"/>
                <a:gd name="T4" fmla="*/ 0 w 2"/>
                <a:gd name="T5" fmla="*/ 0 h 2"/>
              </a:gdLst>
              <a:ahLst/>
              <a:cxnLst>
                <a:cxn ang="0">
                  <a:pos x="T0" y="T1"/>
                </a:cxn>
                <a:cxn ang="0">
                  <a:pos x="T2" y="T3"/>
                </a:cxn>
                <a:cxn ang="0">
                  <a:pos x="T4" y="T5"/>
                </a:cxn>
              </a:cxnLst>
              <a:rect l="0" t="0" r="r" b="b"/>
              <a:pathLst>
                <a:path w="2" h="2">
                  <a:moveTo>
                    <a:pt x="0" y="0"/>
                  </a:moveTo>
                  <a:cubicBezTo>
                    <a:pt x="0" y="0"/>
                    <a:pt x="1" y="0"/>
                    <a:pt x="2" y="0"/>
                  </a:cubicBezTo>
                  <a:cubicBezTo>
                    <a:pt x="1" y="2"/>
                    <a:pt x="0" y="2"/>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6" name="Freeform 495">
              <a:extLst>
                <a:ext uri="{FF2B5EF4-FFF2-40B4-BE49-F238E27FC236}">
                  <a16:creationId xmlns:a16="http://schemas.microsoft.com/office/drawing/2014/main" id="{3D1B355F-CF81-BA86-AE5F-016AF48462A4}"/>
                </a:ext>
              </a:extLst>
            </p:cNvPr>
            <p:cNvSpPr/>
            <p:nvPr/>
          </p:nvSpPr>
          <p:spPr bwMode="auto">
            <a:xfrm>
              <a:off x="8912226" y="4194176"/>
              <a:ext cx="3175" cy="3175"/>
            </a:xfrm>
            <a:custGeom>
              <a:avLst/>
              <a:gdLst>
                <a:gd name="T0" fmla="*/ 1 w 1"/>
                <a:gd name="T1" fmla="*/ 1 h 2"/>
                <a:gd name="T2" fmla="*/ 1 w 1"/>
                <a:gd name="T3" fmla="*/ 2 h 2"/>
                <a:gd name="T4" fmla="*/ 0 w 1"/>
                <a:gd name="T5" fmla="*/ 1 h 2"/>
                <a:gd name="T6" fmla="*/ 1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2"/>
                    <a:pt x="1" y="2"/>
                  </a:cubicBezTo>
                  <a:cubicBezTo>
                    <a:pt x="0" y="2"/>
                    <a:pt x="0" y="1"/>
                    <a:pt x="0" y="1"/>
                  </a:cubicBezTo>
                  <a:cubicBezTo>
                    <a:pt x="0" y="1"/>
                    <a:pt x="1" y="0"/>
                    <a:pt x="1" y="0"/>
                  </a:cubicBezTo>
                  <a:cubicBezTo>
                    <a:pt x="1" y="1"/>
                    <a:pt x="1" y="1"/>
                    <a:pt x="1" y="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7" name="Freeform 496">
              <a:extLst>
                <a:ext uri="{FF2B5EF4-FFF2-40B4-BE49-F238E27FC236}">
                  <a16:creationId xmlns:a16="http://schemas.microsoft.com/office/drawing/2014/main" id="{36ADDE05-27ED-502C-D201-8AE3AFB5FCD5}"/>
                </a:ext>
              </a:extLst>
            </p:cNvPr>
            <p:cNvSpPr/>
            <p:nvPr/>
          </p:nvSpPr>
          <p:spPr bwMode="auto">
            <a:xfrm>
              <a:off x="8677276" y="2528888"/>
              <a:ext cx="7938" cy="9525"/>
            </a:xfrm>
            <a:custGeom>
              <a:avLst/>
              <a:gdLst>
                <a:gd name="T0" fmla="*/ 0 w 5"/>
                <a:gd name="T1" fmla="*/ 0 h 5"/>
                <a:gd name="T2" fmla="*/ 5 w 5"/>
                <a:gd name="T3" fmla="*/ 5 h 5"/>
                <a:gd name="T4" fmla="*/ 0 w 5"/>
                <a:gd name="T5" fmla="*/ 0 h 5"/>
              </a:gdLst>
              <a:ahLst/>
              <a:cxnLst>
                <a:cxn ang="0">
                  <a:pos x="T0" y="T1"/>
                </a:cxn>
                <a:cxn ang="0">
                  <a:pos x="T2" y="T3"/>
                </a:cxn>
                <a:cxn ang="0">
                  <a:pos x="T4" y="T5"/>
                </a:cxn>
              </a:cxnLst>
              <a:rect l="0" t="0" r="r" b="b"/>
              <a:pathLst>
                <a:path w="5" h="5">
                  <a:moveTo>
                    <a:pt x="0" y="0"/>
                  </a:moveTo>
                  <a:cubicBezTo>
                    <a:pt x="3" y="0"/>
                    <a:pt x="5" y="2"/>
                    <a:pt x="5" y="5"/>
                  </a:cubicBezTo>
                  <a:cubicBezTo>
                    <a:pt x="2" y="5"/>
                    <a:pt x="0" y="3"/>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8" name="Freeform 497">
              <a:extLst>
                <a:ext uri="{FF2B5EF4-FFF2-40B4-BE49-F238E27FC236}">
                  <a16:creationId xmlns:a16="http://schemas.microsoft.com/office/drawing/2014/main" id="{CB357EF9-4707-5DDE-8CC9-8DD9A025CCD3}"/>
                </a:ext>
              </a:extLst>
            </p:cNvPr>
            <p:cNvSpPr/>
            <p:nvPr/>
          </p:nvSpPr>
          <p:spPr bwMode="auto">
            <a:xfrm>
              <a:off x="9017001" y="2038351"/>
              <a:ext cx="4763" cy="7938"/>
            </a:xfrm>
            <a:custGeom>
              <a:avLst/>
              <a:gdLst>
                <a:gd name="T0" fmla="*/ 0 w 2"/>
                <a:gd name="T1" fmla="*/ 5 h 5"/>
                <a:gd name="T2" fmla="*/ 1 w 2"/>
                <a:gd name="T3" fmla="*/ 0 h 5"/>
                <a:gd name="T4" fmla="*/ 1 w 2"/>
                <a:gd name="T5" fmla="*/ 0 h 5"/>
                <a:gd name="T6" fmla="*/ 0 w 2"/>
                <a:gd name="T7" fmla="*/ 5 h 5"/>
              </a:gdLst>
              <a:ahLst/>
              <a:cxnLst>
                <a:cxn ang="0">
                  <a:pos x="T0" y="T1"/>
                </a:cxn>
                <a:cxn ang="0">
                  <a:pos x="T2" y="T3"/>
                </a:cxn>
                <a:cxn ang="0">
                  <a:pos x="T4" y="T5"/>
                </a:cxn>
                <a:cxn ang="0">
                  <a:pos x="T6" y="T7"/>
                </a:cxn>
              </a:cxnLst>
              <a:rect l="0" t="0" r="r" b="b"/>
              <a:pathLst>
                <a:path w="2" h="5">
                  <a:moveTo>
                    <a:pt x="0" y="5"/>
                  </a:moveTo>
                  <a:cubicBezTo>
                    <a:pt x="0" y="3"/>
                    <a:pt x="0" y="1"/>
                    <a:pt x="1" y="0"/>
                  </a:cubicBezTo>
                  <a:cubicBezTo>
                    <a:pt x="1" y="0"/>
                    <a:pt x="1" y="0"/>
                    <a:pt x="1" y="0"/>
                  </a:cubicBezTo>
                  <a:cubicBezTo>
                    <a:pt x="2" y="2"/>
                    <a:pt x="1" y="4"/>
                    <a:pt x="0" y="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9" name="Freeform 498">
              <a:extLst>
                <a:ext uri="{FF2B5EF4-FFF2-40B4-BE49-F238E27FC236}">
                  <a16:creationId xmlns:a16="http://schemas.microsoft.com/office/drawing/2014/main" id="{45D46F7E-B968-9E61-C008-BE7E9EC7ECFA}"/>
                </a:ext>
              </a:extLst>
            </p:cNvPr>
            <p:cNvSpPr/>
            <p:nvPr/>
          </p:nvSpPr>
          <p:spPr bwMode="auto">
            <a:xfrm>
              <a:off x="8851901" y="2328863"/>
              <a:ext cx="3175" cy="4763"/>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1" y="2"/>
                    <a:pt x="1" y="1"/>
                    <a:pt x="0" y="0"/>
                  </a:cubicBezTo>
                  <a:cubicBezTo>
                    <a:pt x="1" y="1"/>
                    <a:pt x="1" y="2"/>
                    <a:pt x="2" y="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0" name="Freeform 499">
              <a:extLst>
                <a:ext uri="{FF2B5EF4-FFF2-40B4-BE49-F238E27FC236}">
                  <a16:creationId xmlns:a16="http://schemas.microsoft.com/office/drawing/2014/main" id="{9F5CD689-7D1E-1BE1-8BF7-7938CA85BFC8}"/>
                </a:ext>
              </a:extLst>
            </p:cNvPr>
            <p:cNvSpPr/>
            <p:nvPr/>
          </p:nvSpPr>
          <p:spPr bwMode="auto">
            <a:xfrm>
              <a:off x="8912226" y="1795463"/>
              <a:ext cx="4763" cy="4763"/>
            </a:xfrm>
            <a:custGeom>
              <a:avLst/>
              <a:gdLst>
                <a:gd name="T0" fmla="*/ 0 w 2"/>
                <a:gd name="T1" fmla="*/ 0 h 3"/>
                <a:gd name="T2" fmla="*/ 2 w 2"/>
                <a:gd name="T3" fmla="*/ 0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0" y="0"/>
                    <a:pt x="1" y="0"/>
                    <a:pt x="2" y="0"/>
                  </a:cubicBezTo>
                  <a:cubicBezTo>
                    <a:pt x="2" y="1"/>
                    <a:pt x="1" y="2"/>
                    <a:pt x="1" y="3"/>
                  </a:cubicBezTo>
                  <a:cubicBezTo>
                    <a:pt x="0" y="2"/>
                    <a:pt x="0"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1" name="Freeform 500">
              <a:extLst>
                <a:ext uri="{FF2B5EF4-FFF2-40B4-BE49-F238E27FC236}">
                  <a16:creationId xmlns:a16="http://schemas.microsoft.com/office/drawing/2014/main" id="{D4352700-A96A-B8BA-F92F-CCF1E93E9C85}"/>
                </a:ext>
              </a:extLst>
            </p:cNvPr>
            <p:cNvSpPr/>
            <p:nvPr/>
          </p:nvSpPr>
          <p:spPr bwMode="auto">
            <a:xfrm>
              <a:off x="8907463" y="1789113"/>
              <a:ext cx="4763" cy="6350"/>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1" y="1"/>
                    <a:pt x="2" y="2"/>
                    <a:pt x="3" y="3"/>
                  </a:cubicBezTo>
                  <a:cubicBezTo>
                    <a:pt x="2" y="2"/>
                    <a:pt x="1"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2" name="Freeform 501">
              <a:extLst>
                <a:ext uri="{FF2B5EF4-FFF2-40B4-BE49-F238E27FC236}">
                  <a16:creationId xmlns:a16="http://schemas.microsoft.com/office/drawing/2014/main" id="{2160BA87-94C4-5B79-F89E-27AD77E98E6E}"/>
                </a:ext>
              </a:extLst>
            </p:cNvPr>
            <p:cNvSpPr/>
            <p:nvPr/>
          </p:nvSpPr>
          <p:spPr bwMode="auto">
            <a:xfrm>
              <a:off x="8931276" y="2005013"/>
              <a:ext cx="1588" cy="4763"/>
            </a:xfrm>
            <a:custGeom>
              <a:avLst/>
              <a:gdLst>
                <a:gd name="T0" fmla="*/ 1 w 1"/>
                <a:gd name="T1" fmla="*/ 1 h 2"/>
                <a:gd name="T2" fmla="*/ 1 w 1"/>
                <a:gd name="T3" fmla="*/ 2 h 2"/>
                <a:gd name="T4" fmla="*/ 0 w 1"/>
                <a:gd name="T5" fmla="*/ 1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2"/>
                  </a:cubicBezTo>
                  <a:cubicBezTo>
                    <a:pt x="0" y="1"/>
                    <a:pt x="0" y="1"/>
                    <a:pt x="0" y="1"/>
                  </a:cubicBezTo>
                  <a:cubicBezTo>
                    <a:pt x="0" y="1"/>
                    <a:pt x="0" y="0"/>
                    <a:pt x="0" y="0"/>
                  </a:cubicBezTo>
                  <a:cubicBezTo>
                    <a:pt x="1" y="0"/>
                    <a:pt x="1" y="1"/>
                    <a:pt x="1" y="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3" name="Freeform 502">
              <a:extLst>
                <a:ext uri="{FF2B5EF4-FFF2-40B4-BE49-F238E27FC236}">
                  <a16:creationId xmlns:a16="http://schemas.microsoft.com/office/drawing/2014/main" id="{A30C1511-32BF-6EB5-4940-86E3A55B2090}"/>
                </a:ext>
              </a:extLst>
            </p:cNvPr>
            <p:cNvSpPr/>
            <p:nvPr/>
          </p:nvSpPr>
          <p:spPr bwMode="auto">
            <a:xfrm>
              <a:off x="8982076" y="2081213"/>
              <a:ext cx="1588" cy="1588"/>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1"/>
                    <a:pt x="1"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4" name="Freeform 503">
              <a:extLst>
                <a:ext uri="{FF2B5EF4-FFF2-40B4-BE49-F238E27FC236}">
                  <a16:creationId xmlns:a16="http://schemas.microsoft.com/office/drawing/2014/main" id="{C757269F-02E9-1F45-F748-10510F858004}"/>
                </a:ext>
              </a:extLst>
            </p:cNvPr>
            <p:cNvSpPr/>
            <p:nvPr/>
          </p:nvSpPr>
          <p:spPr bwMode="auto">
            <a:xfrm>
              <a:off x="9078913" y="4741863"/>
              <a:ext cx="3175" cy="6350"/>
            </a:xfrm>
            <a:custGeom>
              <a:avLst/>
              <a:gdLst>
                <a:gd name="T0" fmla="*/ 2 w 2"/>
                <a:gd name="T1" fmla="*/ 3 h 3"/>
                <a:gd name="T2" fmla="*/ 0 w 2"/>
                <a:gd name="T3" fmla="*/ 3 h 3"/>
                <a:gd name="T4" fmla="*/ 0 w 2"/>
                <a:gd name="T5" fmla="*/ 1 h 3"/>
                <a:gd name="T6" fmla="*/ 2 w 2"/>
                <a:gd name="T7" fmla="*/ 0 h 3"/>
                <a:gd name="T8" fmla="*/ 2 w 2"/>
                <a:gd name="T9" fmla="*/ 3 h 3"/>
              </a:gdLst>
              <a:ahLst/>
              <a:cxnLst>
                <a:cxn ang="0">
                  <a:pos x="T0" y="T1"/>
                </a:cxn>
                <a:cxn ang="0">
                  <a:pos x="T2" y="T3"/>
                </a:cxn>
                <a:cxn ang="0">
                  <a:pos x="T4" y="T5"/>
                </a:cxn>
                <a:cxn ang="0">
                  <a:pos x="T6" y="T7"/>
                </a:cxn>
                <a:cxn ang="0">
                  <a:pos x="T8" y="T9"/>
                </a:cxn>
              </a:cxnLst>
              <a:rect l="0" t="0" r="r" b="b"/>
              <a:pathLst>
                <a:path w="2" h="3">
                  <a:moveTo>
                    <a:pt x="2" y="3"/>
                  </a:moveTo>
                  <a:cubicBezTo>
                    <a:pt x="1" y="3"/>
                    <a:pt x="0" y="3"/>
                    <a:pt x="0" y="3"/>
                  </a:cubicBezTo>
                  <a:cubicBezTo>
                    <a:pt x="0" y="2"/>
                    <a:pt x="0" y="2"/>
                    <a:pt x="0" y="1"/>
                  </a:cubicBezTo>
                  <a:cubicBezTo>
                    <a:pt x="0" y="1"/>
                    <a:pt x="1" y="1"/>
                    <a:pt x="2" y="0"/>
                  </a:cubicBezTo>
                  <a:cubicBezTo>
                    <a:pt x="2" y="1"/>
                    <a:pt x="2" y="2"/>
                    <a:pt x="2" y="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5" name="Freeform 504">
              <a:extLst>
                <a:ext uri="{FF2B5EF4-FFF2-40B4-BE49-F238E27FC236}">
                  <a16:creationId xmlns:a16="http://schemas.microsoft.com/office/drawing/2014/main" id="{507B7427-5C98-0C56-CE54-51BC4508F88E}"/>
                </a:ext>
              </a:extLst>
            </p:cNvPr>
            <p:cNvSpPr/>
            <p:nvPr/>
          </p:nvSpPr>
          <p:spPr bwMode="auto">
            <a:xfrm>
              <a:off x="9094788" y="3143251"/>
              <a:ext cx="1588" cy="1588"/>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0"/>
                    <a:pt x="1" y="1"/>
                  </a:cubicBezTo>
                  <a:cubicBezTo>
                    <a:pt x="1" y="0"/>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6" name="Freeform 505">
              <a:extLst>
                <a:ext uri="{FF2B5EF4-FFF2-40B4-BE49-F238E27FC236}">
                  <a16:creationId xmlns:a16="http://schemas.microsoft.com/office/drawing/2014/main" id="{F73052CF-DE27-54FA-2124-CBACC1556A34}"/>
                </a:ext>
              </a:extLst>
            </p:cNvPr>
            <p:cNvSpPr/>
            <p:nvPr/>
          </p:nvSpPr>
          <p:spPr bwMode="auto">
            <a:xfrm>
              <a:off x="9002713" y="4760913"/>
              <a:ext cx="6350" cy="4763"/>
            </a:xfrm>
            <a:custGeom>
              <a:avLst/>
              <a:gdLst>
                <a:gd name="T0" fmla="*/ 0 w 3"/>
                <a:gd name="T1" fmla="*/ 3 h 3"/>
                <a:gd name="T2" fmla="*/ 3 w 3"/>
                <a:gd name="T3" fmla="*/ 0 h 3"/>
                <a:gd name="T4" fmla="*/ 3 w 3"/>
                <a:gd name="T5" fmla="*/ 1 h 3"/>
                <a:gd name="T6" fmla="*/ 0 w 3"/>
                <a:gd name="T7" fmla="*/ 3 h 3"/>
              </a:gdLst>
              <a:ahLst/>
              <a:cxnLst>
                <a:cxn ang="0">
                  <a:pos x="T0" y="T1"/>
                </a:cxn>
                <a:cxn ang="0">
                  <a:pos x="T2" y="T3"/>
                </a:cxn>
                <a:cxn ang="0">
                  <a:pos x="T4" y="T5"/>
                </a:cxn>
                <a:cxn ang="0">
                  <a:pos x="T6" y="T7"/>
                </a:cxn>
              </a:cxnLst>
              <a:rect l="0" t="0" r="r" b="b"/>
              <a:pathLst>
                <a:path w="3" h="3">
                  <a:moveTo>
                    <a:pt x="0" y="3"/>
                  </a:moveTo>
                  <a:cubicBezTo>
                    <a:pt x="1" y="2"/>
                    <a:pt x="2" y="1"/>
                    <a:pt x="3" y="0"/>
                  </a:cubicBezTo>
                  <a:cubicBezTo>
                    <a:pt x="3" y="0"/>
                    <a:pt x="3" y="1"/>
                    <a:pt x="3" y="1"/>
                  </a:cubicBezTo>
                  <a:cubicBezTo>
                    <a:pt x="2" y="1"/>
                    <a:pt x="1" y="2"/>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7" name="Freeform 506">
              <a:extLst>
                <a:ext uri="{FF2B5EF4-FFF2-40B4-BE49-F238E27FC236}">
                  <a16:creationId xmlns:a16="http://schemas.microsoft.com/office/drawing/2014/main" id="{B8BC5BF7-DF99-E9E9-4EC8-B20B1105075E}"/>
                </a:ext>
              </a:extLst>
            </p:cNvPr>
            <p:cNvSpPr/>
            <p:nvPr/>
          </p:nvSpPr>
          <p:spPr bwMode="auto">
            <a:xfrm>
              <a:off x="9001126" y="4765676"/>
              <a:ext cx="1588" cy="1588"/>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0"/>
                    <a:pt x="1" y="0"/>
                    <a:pt x="1" y="0"/>
                  </a:cubicBezTo>
                  <a:cubicBezTo>
                    <a:pt x="1" y="0"/>
                    <a:pt x="1" y="0"/>
                    <a:pt x="1"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8" name="Freeform 507">
              <a:extLst>
                <a:ext uri="{FF2B5EF4-FFF2-40B4-BE49-F238E27FC236}">
                  <a16:creationId xmlns:a16="http://schemas.microsoft.com/office/drawing/2014/main" id="{4039B34B-204A-6D90-187D-63494A197F5C}"/>
                </a:ext>
              </a:extLst>
            </p:cNvPr>
            <p:cNvSpPr/>
            <p:nvPr/>
          </p:nvSpPr>
          <p:spPr bwMode="auto">
            <a:xfrm>
              <a:off x="8316913" y="3833813"/>
              <a:ext cx="3175" cy="7938"/>
            </a:xfrm>
            <a:custGeom>
              <a:avLst/>
              <a:gdLst>
                <a:gd name="T0" fmla="*/ 0 w 2"/>
                <a:gd name="T1" fmla="*/ 4 h 4"/>
                <a:gd name="T2" fmla="*/ 0 w 2"/>
                <a:gd name="T3" fmla="*/ 1 h 4"/>
                <a:gd name="T4" fmla="*/ 2 w 2"/>
                <a:gd name="T5" fmla="*/ 2 h 4"/>
                <a:gd name="T6" fmla="*/ 0 w 2"/>
                <a:gd name="T7" fmla="*/ 4 h 4"/>
              </a:gdLst>
              <a:ahLst/>
              <a:cxnLst>
                <a:cxn ang="0">
                  <a:pos x="T0" y="T1"/>
                </a:cxn>
                <a:cxn ang="0">
                  <a:pos x="T2" y="T3"/>
                </a:cxn>
                <a:cxn ang="0">
                  <a:pos x="T4" y="T5"/>
                </a:cxn>
                <a:cxn ang="0">
                  <a:pos x="T6" y="T7"/>
                </a:cxn>
              </a:cxnLst>
              <a:rect l="0" t="0" r="r" b="b"/>
              <a:pathLst>
                <a:path w="2" h="4">
                  <a:moveTo>
                    <a:pt x="0" y="4"/>
                  </a:moveTo>
                  <a:cubicBezTo>
                    <a:pt x="0" y="3"/>
                    <a:pt x="0" y="2"/>
                    <a:pt x="0" y="1"/>
                  </a:cubicBezTo>
                  <a:cubicBezTo>
                    <a:pt x="1" y="0"/>
                    <a:pt x="2" y="1"/>
                    <a:pt x="2" y="2"/>
                  </a:cubicBezTo>
                  <a:cubicBezTo>
                    <a:pt x="2" y="3"/>
                    <a:pt x="1" y="3"/>
                    <a:pt x="0" y="4"/>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9" name="Freeform 508">
              <a:extLst>
                <a:ext uri="{FF2B5EF4-FFF2-40B4-BE49-F238E27FC236}">
                  <a16:creationId xmlns:a16="http://schemas.microsoft.com/office/drawing/2014/main" id="{ADE60A86-F923-0CC3-B534-714C0D3447A3}"/>
                </a:ext>
              </a:extLst>
            </p:cNvPr>
            <p:cNvSpPr/>
            <p:nvPr/>
          </p:nvSpPr>
          <p:spPr bwMode="auto">
            <a:xfrm>
              <a:off x="8655051" y="2160588"/>
              <a:ext cx="9525" cy="3175"/>
            </a:xfrm>
            <a:custGeom>
              <a:avLst/>
              <a:gdLst>
                <a:gd name="T0" fmla="*/ 0 w 5"/>
                <a:gd name="T1" fmla="*/ 0 h 2"/>
                <a:gd name="T2" fmla="*/ 5 w 5"/>
                <a:gd name="T3" fmla="*/ 0 h 2"/>
                <a:gd name="T4" fmla="*/ 0 w 5"/>
                <a:gd name="T5" fmla="*/ 0 h 2"/>
              </a:gdLst>
              <a:ahLst/>
              <a:cxnLst>
                <a:cxn ang="0">
                  <a:pos x="T0" y="T1"/>
                </a:cxn>
                <a:cxn ang="0">
                  <a:pos x="T2" y="T3"/>
                </a:cxn>
                <a:cxn ang="0">
                  <a:pos x="T4" y="T5"/>
                </a:cxn>
              </a:cxnLst>
              <a:rect l="0" t="0" r="r" b="b"/>
              <a:pathLst>
                <a:path w="5" h="2">
                  <a:moveTo>
                    <a:pt x="0" y="0"/>
                  </a:moveTo>
                  <a:cubicBezTo>
                    <a:pt x="1" y="0"/>
                    <a:pt x="3" y="0"/>
                    <a:pt x="5" y="0"/>
                  </a:cubicBezTo>
                  <a:cubicBezTo>
                    <a:pt x="3" y="2"/>
                    <a:pt x="1" y="2"/>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50" name="Freeform 509">
              <a:extLst>
                <a:ext uri="{FF2B5EF4-FFF2-40B4-BE49-F238E27FC236}">
                  <a16:creationId xmlns:a16="http://schemas.microsoft.com/office/drawing/2014/main" id="{191D2CBF-CB57-4857-6657-674CD694D39E}"/>
                </a:ext>
              </a:extLst>
            </p:cNvPr>
            <p:cNvSpPr/>
            <p:nvPr/>
          </p:nvSpPr>
          <p:spPr bwMode="auto">
            <a:xfrm>
              <a:off x="8342313" y="3333751"/>
              <a:ext cx="4763" cy="6350"/>
            </a:xfrm>
            <a:custGeom>
              <a:avLst/>
              <a:gdLst>
                <a:gd name="T0" fmla="*/ 0 w 3"/>
                <a:gd name="T1" fmla="*/ 0 h 4"/>
                <a:gd name="T2" fmla="*/ 3 w 3"/>
                <a:gd name="T3" fmla="*/ 1 h 4"/>
                <a:gd name="T4" fmla="*/ 0 w 3"/>
                <a:gd name="T5" fmla="*/ 0 h 4"/>
              </a:gdLst>
              <a:ahLst/>
              <a:cxnLst>
                <a:cxn ang="0">
                  <a:pos x="T0" y="T1"/>
                </a:cxn>
                <a:cxn ang="0">
                  <a:pos x="T2" y="T3"/>
                </a:cxn>
                <a:cxn ang="0">
                  <a:pos x="T4" y="T5"/>
                </a:cxn>
              </a:cxnLst>
              <a:rect l="0" t="0" r="r" b="b"/>
              <a:pathLst>
                <a:path w="3" h="4">
                  <a:moveTo>
                    <a:pt x="0" y="0"/>
                  </a:moveTo>
                  <a:cubicBezTo>
                    <a:pt x="1" y="1"/>
                    <a:pt x="2" y="1"/>
                    <a:pt x="3" y="1"/>
                  </a:cubicBezTo>
                  <a:cubicBezTo>
                    <a:pt x="1" y="4"/>
                    <a:pt x="1"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51" name="Freeform 510">
              <a:extLst>
                <a:ext uri="{FF2B5EF4-FFF2-40B4-BE49-F238E27FC236}">
                  <a16:creationId xmlns:a16="http://schemas.microsoft.com/office/drawing/2014/main" id="{F7467487-F496-B5D1-55F5-EC2942DE6D22}"/>
                </a:ext>
              </a:extLst>
            </p:cNvPr>
            <p:cNvSpPr/>
            <p:nvPr/>
          </p:nvSpPr>
          <p:spPr bwMode="auto">
            <a:xfrm>
              <a:off x="8532813" y="3081338"/>
              <a:ext cx="1588" cy="6350"/>
            </a:xfrm>
            <a:custGeom>
              <a:avLst/>
              <a:gdLst>
                <a:gd name="T0" fmla="*/ 0 w 1"/>
                <a:gd name="T1" fmla="*/ 0 h 3"/>
                <a:gd name="T2" fmla="*/ 1 w 1"/>
                <a:gd name="T3" fmla="*/ 2 h 3"/>
                <a:gd name="T4" fmla="*/ 0 w 1"/>
                <a:gd name="T5" fmla="*/ 3 h 3"/>
                <a:gd name="T6" fmla="*/ 0 w 1"/>
                <a:gd name="T7" fmla="*/ 0 h 3"/>
              </a:gdLst>
              <a:ahLst/>
              <a:cxnLst>
                <a:cxn ang="0">
                  <a:pos x="T0" y="T1"/>
                </a:cxn>
                <a:cxn ang="0">
                  <a:pos x="T2" y="T3"/>
                </a:cxn>
                <a:cxn ang="0">
                  <a:pos x="T4" y="T5"/>
                </a:cxn>
                <a:cxn ang="0">
                  <a:pos x="T6" y="T7"/>
                </a:cxn>
              </a:cxnLst>
              <a:rect l="0" t="0" r="r" b="b"/>
              <a:pathLst>
                <a:path w="1" h="3">
                  <a:moveTo>
                    <a:pt x="0" y="0"/>
                  </a:moveTo>
                  <a:cubicBezTo>
                    <a:pt x="1" y="1"/>
                    <a:pt x="1" y="1"/>
                    <a:pt x="1" y="2"/>
                  </a:cubicBezTo>
                  <a:cubicBezTo>
                    <a:pt x="1" y="2"/>
                    <a:pt x="1" y="2"/>
                    <a:pt x="0" y="3"/>
                  </a:cubicBezTo>
                  <a:cubicBezTo>
                    <a:pt x="0" y="2"/>
                    <a:pt x="0"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52" name="Freeform 511">
              <a:extLst>
                <a:ext uri="{FF2B5EF4-FFF2-40B4-BE49-F238E27FC236}">
                  <a16:creationId xmlns:a16="http://schemas.microsoft.com/office/drawing/2014/main" id="{750D9649-0C18-4467-27E2-67701D4E0CC1}"/>
                </a:ext>
              </a:extLst>
            </p:cNvPr>
            <p:cNvSpPr/>
            <p:nvPr/>
          </p:nvSpPr>
          <p:spPr bwMode="auto">
            <a:xfrm>
              <a:off x="8097838" y="2660651"/>
              <a:ext cx="4763" cy="4763"/>
            </a:xfrm>
            <a:custGeom>
              <a:avLst/>
              <a:gdLst>
                <a:gd name="T0" fmla="*/ 2 w 2"/>
                <a:gd name="T1" fmla="*/ 0 h 3"/>
                <a:gd name="T2" fmla="*/ 1 w 2"/>
                <a:gd name="T3" fmla="*/ 3 h 3"/>
                <a:gd name="T4" fmla="*/ 0 w 2"/>
                <a:gd name="T5" fmla="*/ 2 h 3"/>
                <a:gd name="T6" fmla="*/ 2 w 2"/>
                <a:gd name="T7" fmla="*/ 0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2" y="1"/>
                    <a:pt x="1" y="2"/>
                    <a:pt x="1" y="3"/>
                  </a:cubicBezTo>
                  <a:cubicBezTo>
                    <a:pt x="1" y="3"/>
                    <a:pt x="0" y="2"/>
                    <a:pt x="0" y="2"/>
                  </a:cubicBezTo>
                  <a:cubicBezTo>
                    <a:pt x="1" y="1"/>
                    <a:pt x="1" y="1"/>
                    <a:pt x="2" y="0"/>
                  </a:cubicBezTo>
                  <a:cubicBezTo>
                    <a:pt x="2" y="0"/>
                    <a:pt x="2" y="0"/>
                    <a:pt x="2"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53" name="Freeform 512">
              <a:extLst>
                <a:ext uri="{FF2B5EF4-FFF2-40B4-BE49-F238E27FC236}">
                  <a16:creationId xmlns:a16="http://schemas.microsoft.com/office/drawing/2014/main" id="{01D551C5-AC15-276C-C335-35FDE2423998}"/>
                </a:ext>
              </a:extLst>
            </p:cNvPr>
            <p:cNvSpPr/>
            <p:nvPr/>
          </p:nvSpPr>
          <p:spPr bwMode="auto">
            <a:xfrm>
              <a:off x="8185151" y="2551113"/>
              <a:ext cx="3175" cy="4763"/>
            </a:xfrm>
            <a:custGeom>
              <a:avLst/>
              <a:gdLst>
                <a:gd name="T0" fmla="*/ 2 w 2"/>
                <a:gd name="T1" fmla="*/ 0 h 3"/>
                <a:gd name="T2" fmla="*/ 1 w 2"/>
                <a:gd name="T3" fmla="*/ 3 h 3"/>
                <a:gd name="T4" fmla="*/ 0 w 2"/>
                <a:gd name="T5" fmla="*/ 3 h 3"/>
                <a:gd name="T6" fmla="*/ 2 w 2"/>
                <a:gd name="T7" fmla="*/ 0 h 3"/>
              </a:gdLst>
              <a:ahLst/>
              <a:cxnLst>
                <a:cxn ang="0">
                  <a:pos x="T0" y="T1"/>
                </a:cxn>
                <a:cxn ang="0">
                  <a:pos x="T2" y="T3"/>
                </a:cxn>
                <a:cxn ang="0">
                  <a:pos x="T4" y="T5"/>
                </a:cxn>
                <a:cxn ang="0">
                  <a:pos x="T6" y="T7"/>
                </a:cxn>
              </a:cxnLst>
              <a:rect l="0" t="0" r="r" b="b"/>
              <a:pathLst>
                <a:path w="2" h="3">
                  <a:moveTo>
                    <a:pt x="2" y="0"/>
                  </a:moveTo>
                  <a:cubicBezTo>
                    <a:pt x="2" y="1"/>
                    <a:pt x="2" y="2"/>
                    <a:pt x="1" y="3"/>
                  </a:cubicBezTo>
                  <a:cubicBezTo>
                    <a:pt x="1" y="3"/>
                    <a:pt x="1" y="3"/>
                    <a:pt x="0" y="3"/>
                  </a:cubicBezTo>
                  <a:cubicBezTo>
                    <a:pt x="1" y="2"/>
                    <a:pt x="2" y="1"/>
                    <a:pt x="2"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54" name="Freeform 513">
              <a:extLst>
                <a:ext uri="{FF2B5EF4-FFF2-40B4-BE49-F238E27FC236}">
                  <a16:creationId xmlns:a16="http://schemas.microsoft.com/office/drawing/2014/main" id="{BED67BB8-FF4C-9CAE-1B07-C1121AE6E468}"/>
                </a:ext>
              </a:extLst>
            </p:cNvPr>
            <p:cNvSpPr/>
            <p:nvPr/>
          </p:nvSpPr>
          <p:spPr bwMode="auto">
            <a:xfrm flipH="1">
              <a:off x="8218488" y="2455863"/>
              <a:ext cx="0" cy="1588"/>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886" name="Grupo 2885">
            <a:extLst>
              <a:ext uri="{FF2B5EF4-FFF2-40B4-BE49-F238E27FC236}">
                <a16:creationId xmlns:a16="http://schemas.microsoft.com/office/drawing/2014/main" id="{F9FE6202-D747-1EB6-BEE5-776EDE0FA88C}"/>
              </a:ext>
            </a:extLst>
          </p:cNvPr>
          <p:cNvGrpSpPr/>
          <p:nvPr/>
        </p:nvGrpSpPr>
        <p:grpSpPr>
          <a:xfrm flipH="1">
            <a:off x="-1905" y="1644651"/>
            <a:ext cx="1689404" cy="3517900"/>
            <a:chOff x="-33338" y="1644651"/>
            <a:chExt cx="1709738" cy="3517900"/>
          </a:xfrm>
        </p:grpSpPr>
        <p:grpSp>
          <p:nvGrpSpPr>
            <p:cNvPr id="2458" name="Group 717">
              <a:extLst>
                <a:ext uri="{FF2B5EF4-FFF2-40B4-BE49-F238E27FC236}">
                  <a16:creationId xmlns:a16="http://schemas.microsoft.com/office/drawing/2014/main" id="{B6586FAE-E30C-D7A2-B244-6ABFC42F0E8B}"/>
                </a:ext>
              </a:extLst>
            </p:cNvPr>
            <p:cNvGrpSpPr/>
            <p:nvPr/>
          </p:nvGrpSpPr>
          <p:grpSpPr>
            <a:xfrm>
              <a:off x="-33338" y="1644651"/>
              <a:ext cx="1709738" cy="3517900"/>
              <a:chOff x="-21" y="1036"/>
              <a:chExt cx="1077" cy="2216"/>
            </a:xfrm>
          </p:grpSpPr>
          <p:sp>
            <p:nvSpPr>
              <p:cNvPr id="2686" name="Freeform 517">
                <a:extLst>
                  <a:ext uri="{FF2B5EF4-FFF2-40B4-BE49-F238E27FC236}">
                    <a16:creationId xmlns:a16="http://schemas.microsoft.com/office/drawing/2014/main" id="{8F8C4449-AB9C-11A8-C6EE-AB8C2084AF82}"/>
                  </a:ext>
                </a:extLst>
              </p:cNvPr>
              <p:cNvSpPr>
                <a:spLocks noEditPoints="1"/>
              </p:cNvSpPr>
              <p:nvPr/>
            </p:nvSpPr>
            <p:spPr bwMode="auto">
              <a:xfrm>
                <a:off x="560" y="1491"/>
                <a:ext cx="496" cy="1296"/>
              </a:xfrm>
              <a:custGeom>
                <a:avLst/>
                <a:gdLst>
                  <a:gd name="T0" fmla="*/ 211 w 432"/>
                  <a:gd name="T1" fmla="*/ 510 h 1131"/>
                  <a:gd name="T2" fmla="*/ 135 w 432"/>
                  <a:gd name="T3" fmla="*/ 168 h 1131"/>
                  <a:gd name="T4" fmla="*/ 64 w 432"/>
                  <a:gd name="T5" fmla="*/ 49 h 1131"/>
                  <a:gd name="T6" fmla="*/ 279 w 432"/>
                  <a:gd name="T7" fmla="*/ 346 h 1131"/>
                  <a:gd name="T8" fmla="*/ 399 w 432"/>
                  <a:gd name="T9" fmla="*/ 292 h 1131"/>
                  <a:gd name="T10" fmla="*/ 417 w 432"/>
                  <a:gd name="T11" fmla="*/ 303 h 1131"/>
                  <a:gd name="T12" fmla="*/ 262 w 432"/>
                  <a:gd name="T13" fmla="*/ 554 h 1131"/>
                  <a:gd name="T14" fmla="*/ 340 w 432"/>
                  <a:gd name="T15" fmla="*/ 703 h 1131"/>
                  <a:gd name="T16" fmla="*/ 333 w 432"/>
                  <a:gd name="T17" fmla="*/ 838 h 1131"/>
                  <a:gd name="T18" fmla="*/ 377 w 432"/>
                  <a:gd name="T19" fmla="*/ 835 h 1131"/>
                  <a:gd name="T20" fmla="*/ 424 w 432"/>
                  <a:gd name="T21" fmla="*/ 862 h 1131"/>
                  <a:gd name="T22" fmla="*/ 425 w 432"/>
                  <a:gd name="T23" fmla="*/ 965 h 1131"/>
                  <a:gd name="T24" fmla="*/ 370 w 432"/>
                  <a:gd name="T25" fmla="*/ 972 h 1131"/>
                  <a:gd name="T26" fmla="*/ 357 w 432"/>
                  <a:gd name="T27" fmla="*/ 916 h 1131"/>
                  <a:gd name="T28" fmla="*/ 336 w 432"/>
                  <a:gd name="T29" fmla="*/ 887 h 1131"/>
                  <a:gd name="T30" fmla="*/ 360 w 432"/>
                  <a:gd name="T31" fmla="*/ 991 h 1131"/>
                  <a:gd name="T32" fmla="*/ 338 w 432"/>
                  <a:gd name="T33" fmla="*/ 1020 h 1131"/>
                  <a:gd name="T34" fmla="*/ 296 w 432"/>
                  <a:gd name="T35" fmla="*/ 1038 h 1131"/>
                  <a:gd name="T36" fmla="*/ 272 w 432"/>
                  <a:gd name="T37" fmla="*/ 972 h 1131"/>
                  <a:gd name="T38" fmla="*/ 208 w 432"/>
                  <a:gd name="T39" fmla="*/ 926 h 1131"/>
                  <a:gd name="T40" fmla="*/ 176 w 432"/>
                  <a:gd name="T41" fmla="*/ 1055 h 1131"/>
                  <a:gd name="T42" fmla="*/ 99 w 432"/>
                  <a:gd name="T43" fmla="*/ 1020 h 1131"/>
                  <a:gd name="T44" fmla="*/ 0 w 432"/>
                  <a:gd name="T45" fmla="*/ 950 h 1131"/>
                  <a:gd name="T46" fmla="*/ 21 w 432"/>
                  <a:gd name="T47" fmla="*/ 848 h 1131"/>
                  <a:gd name="T48" fmla="*/ 87 w 432"/>
                  <a:gd name="T49" fmla="*/ 850 h 1131"/>
                  <a:gd name="T50" fmla="*/ 186 w 432"/>
                  <a:gd name="T51" fmla="*/ 860 h 1131"/>
                  <a:gd name="T52" fmla="*/ 213 w 432"/>
                  <a:gd name="T53" fmla="*/ 754 h 1131"/>
                  <a:gd name="T54" fmla="*/ 283 w 432"/>
                  <a:gd name="T55" fmla="*/ 828 h 1131"/>
                  <a:gd name="T56" fmla="*/ 245 w 432"/>
                  <a:gd name="T57" fmla="*/ 660 h 1131"/>
                  <a:gd name="T58" fmla="*/ 211 w 432"/>
                  <a:gd name="T59" fmla="*/ 619 h 1131"/>
                  <a:gd name="T60" fmla="*/ 206 w 432"/>
                  <a:gd name="T61" fmla="*/ 587 h 1131"/>
                  <a:gd name="T62" fmla="*/ 141 w 432"/>
                  <a:gd name="T63" fmla="*/ 548 h 1131"/>
                  <a:gd name="T64" fmla="*/ 314 w 432"/>
                  <a:gd name="T65" fmla="*/ 1037 h 1131"/>
                  <a:gd name="T66" fmla="*/ 168 w 432"/>
                  <a:gd name="T67" fmla="*/ 179 h 1131"/>
                  <a:gd name="T68" fmla="*/ 244 w 432"/>
                  <a:gd name="T69" fmla="*/ 193 h 1131"/>
                  <a:gd name="T70" fmla="*/ 210 w 432"/>
                  <a:gd name="T71" fmla="*/ 179 h 1131"/>
                  <a:gd name="T72" fmla="*/ 391 w 432"/>
                  <a:gd name="T73" fmla="*/ 938 h 1131"/>
                  <a:gd name="T74" fmla="*/ 163 w 432"/>
                  <a:gd name="T75" fmla="*/ 63 h 1131"/>
                  <a:gd name="T76" fmla="*/ 156 w 432"/>
                  <a:gd name="T77" fmla="*/ 512 h 1131"/>
                  <a:gd name="T78" fmla="*/ 154 w 432"/>
                  <a:gd name="T79" fmla="*/ 75 h 1131"/>
                  <a:gd name="T80" fmla="*/ 100 w 432"/>
                  <a:gd name="T81" fmla="*/ 41 h 1131"/>
                  <a:gd name="T82" fmla="*/ 174 w 432"/>
                  <a:gd name="T83" fmla="*/ 94 h 1131"/>
                  <a:gd name="T84" fmla="*/ 169 w 432"/>
                  <a:gd name="T85" fmla="*/ 82 h 1131"/>
                  <a:gd name="T86" fmla="*/ 190 w 432"/>
                  <a:gd name="T87" fmla="*/ 518 h 1131"/>
                  <a:gd name="T88" fmla="*/ 204 w 432"/>
                  <a:gd name="T89" fmla="*/ 525 h 1131"/>
                  <a:gd name="T90" fmla="*/ 245 w 432"/>
                  <a:gd name="T91" fmla="*/ 549 h 1131"/>
                  <a:gd name="T92" fmla="*/ 168 w 432"/>
                  <a:gd name="T93" fmla="*/ 149 h 1131"/>
                  <a:gd name="T94" fmla="*/ 169 w 432"/>
                  <a:gd name="T95" fmla="*/ 150 h 1131"/>
                  <a:gd name="T96" fmla="*/ 286 w 432"/>
                  <a:gd name="T97" fmla="*/ 852 h 1131"/>
                  <a:gd name="T98" fmla="*/ 208 w 432"/>
                  <a:gd name="T99" fmla="*/ 147 h 1131"/>
                  <a:gd name="T100" fmla="*/ 208 w 432"/>
                  <a:gd name="T101" fmla="*/ 147 h 1131"/>
                  <a:gd name="T102" fmla="*/ 315 w 432"/>
                  <a:gd name="T103" fmla="*/ 852 h 1131"/>
                  <a:gd name="T104" fmla="*/ 288 w 432"/>
                  <a:gd name="T105" fmla="*/ 1001 h 1131"/>
                  <a:gd name="T106" fmla="*/ 380 w 432"/>
                  <a:gd name="T107" fmla="*/ 902 h 1131"/>
                  <a:gd name="T108" fmla="*/ 350 w 432"/>
                  <a:gd name="T109" fmla="*/ 864 h 1131"/>
                  <a:gd name="T110" fmla="*/ 232 w 432"/>
                  <a:gd name="T111" fmla="*/ 547 h 1131"/>
                  <a:gd name="T112" fmla="*/ 87 w 432"/>
                  <a:gd name="T113" fmla="*/ 31 h 1131"/>
                  <a:gd name="T114" fmla="*/ 218 w 432"/>
                  <a:gd name="T115" fmla="*/ 534 h 1131"/>
                  <a:gd name="T116" fmla="*/ 187 w 432"/>
                  <a:gd name="T117" fmla="*/ 129 h 1131"/>
                  <a:gd name="T118" fmla="*/ 150 w 432"/>
                  <a:gd name="T119" fmla="*/ 506 h 1131"/>
                  <a:gd name="T120" fmla="*/ 126 w 432"/>
                  <a:gd name="T121" fmla="*/ 86 h 1131"/>
                  <a:gd name="T122" fmla="*/ 186 w 432"/>
                  <a:gd name="T123" fmla="*/ 514 h 1131"/>
                  <a:gd name="T124" fmla="*/ 329 w 432"/>
                  <a:gd name="T125" fmla="*/ 898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2" h="1131">
                    <a:moveTo>
                      <a:pt x="141" y="548"/>
                    </a:moveTo>
                    <a:cubicBezTo>
                      <a:pt x="134" y="531"/>
                      <a:pt x="130" y="513"/>
                      <a:pt x="130" y="494"/>
                    </a:cubicBezTo>
                    <a:cubicBezTo>
                      <a:pt x="130" y="491"/>
                      <a:pt x="125" y="483"/>
                      <a:pt x="136" y="484"/>
                    </a:cubicBezTo>
                    <a:cubicBezTo>
                      <a:pt x="138" y="484"/>
                      <a:pt x="137" y="479"/>
                      <a:pt x="137" y="476"/>
                    </a:cubicBezTo>
                    <a:cubicBezTo>
                      <a:pt x="137" y="472"/>
                      <a:pt x="136" y="467"/>
                      <a:pt x="135" y="461"/>
                    </a:cubicBezTo>
                    <a:cubicBezTo>
                      <a:pt x="163" y="473"/>
                      <a:pt x="188" y="488"/>
                      <a:pt x="211" y="510"/>
                    </a:cubicBezTo>
                    <a:cubicBezTo>
                      <a:pt x="212" y="505"/>
                      <a:pt x="212" y="502"/>
                      <a:pt x="214" y="497"/>
                    </a:cubicBezTo>
                    <a:cubicBezTo>
                      <a:pt x="219" y="503"/>
                      <a:pt x="224" y="508"/>
                      <a:pt x="230" y="515"/>
                    </a:cubicBezTo>
                    <a:cubicBezTo>
                      <a:pt x="236" y="488"/>
                      <a:pt x="241" y="463"/>
                      <a:pt x="250" y="438"/>
                    </a:cubicBezTo>
                    <a:cubicBezTo>
                      <a:pt x="273" y="375"/>
                      <a:pt x="269" y="311"/>
                      <a:pt x="257" y="246"/>
                    </a:cubicBezTo>
                    <a:cubicBezTo>
                      <a:pt x="254" y="230"/>
                      <a:pt x="245" y="224"/>
                      <a:pt x="231" y="222"/>
                    </a:cubicBezTo>
                    <a:cubicBezTo>
                      <a:pt x="192" y="217"/>
                      <a:pt x="160" y="199"/>
                      <a:pt x="135" y="168"/>
                    </a:cubicBezTo>
                    <a:cubicBezTo>
                      <a:pt x="133" y="166"/>
                      <a:pt x="132" y="164"/>
                      <a:pt x="130" y="162"/>
                    </a:cubicBezTo>
                    <a:cubicBezTo>
                      <a:pt x="129" y="161"/>
                      <a:pt x="129" y="160"/>
                      <a:pt x="128" y="158"/>
                    </a:cubicBezTo>
                    <a:cubicBezTo>
                      <a:pt x="131" y="155"/>
                      <a:pt x="135" y="159"/>
                      <a:pt x="140" y="156"/>
                    </a:cubicBezTo>
                    <a:cubicBezTo>
                      <a:pt x="98" y="137"/>
                      <a:pt x="72" y="104"/>
                      <a:pt x="60" y="62"/>
                    </a:cubicBezTo>
                    <a:cubicBezTo>
                      <a:pt x="64" y="58"/>
                      <a:pt x="71" y="66"/>
                      <a:pt x="72" y="60"/>
                    </a:cubicBezTo>
                    <a:cubicBezTo>
                      <a:pt x="73" y="56"/>
                      <a:pt x="67" y="53"/>
                      <a:pt x="64" y="49"/>
                    </a:cubicBezTo>
                    <a:cubicBezTo>
                      <a:pt x="51" y="36"/>
                      <a:pt x="38" y="23"/>
                      <a:pt x="24" y="9"/>
                    </a:cubicBezTo>
                    <a:cubicBezTo>
                      <a:pt x="138" y="0"/>
                      <a:pt x="252" y="95"/>
                      <a:pt x="263" y="225"/>
                    </a:cubicBezTo>
                    <a:cubicBezTo>
                      <a:pt x="260" y="224"/>
                      <a:pt x="261" y="218"/>
                      <a:pt x="256" y="220"/>
                    </a:cubicBezTo>
                    <a:cubicBezTo>
                      <a:pt x="257" y="230"/>
                      <a:pt x="257" y="230"/>
                      <a:pt x="264" y="229"/>
                    </a:cubicBezTo>
                    <a:cubicBezTo>
                      <a:pt x="273" y="253"/>
                      <a:pt x="276" y="279"/>
                      <a:pt x="278" y="305"/>
                    </a:cubicBezTo>
                    <a:cubicBezTo>
                      <a:pt x="279" y="319"/>
                      <a:pt x="278" y="332"/>
                      <a:pt x="279" y="346"/>
                    </a:cubicBezTo>
                    <a:cubicBezTo>
                      <a:pt x="298" y="297"/>
                      <a:pt x="314" y="248"/>
                      <a:pt x="335" y="200"/>
                    </a:cubicBezTo>
                    <a:cubicBezTo>
                      <a:pt x="341" y="194"/>
                      <a:pt x="347" y="188"/>
                      <a:pt x="353" y="182"/>
                    </a:cubicBezTo>
                    <a:cubicBezTo>
                      <a:pt x="357" y="186"/>
                      <a:pt x="355" y="191"/>
                      <a:pt x="355" y="196"/>
                    </a:cubicBezTo>
                    <a:cubicBezTo>
                      <a:pt x="325" y="263"/>
                      <a:pt x="303" y="333"/>
                      <a:pt x="281" y="403"/>
                    </a:cubicBezTo>
                    <a:cubicBezTo>
                      <a:pt x="292" y="387"/>
                      <a:pt x="305" y="373"/>
                      <a:pt x="318" y="359"/>
                    </a:cubicBezTo>
                    <a:cubicBezTo>
                      <a:pt x="342" y="333"/>
                      <a:pt x="369" y="311"/>
                      <a:pt x="399" y="292"/>
                    </a:cubicBezTo>
                    <a:cubicBezTo>
                      <a:pt x="402" y="290"/>
                      <a:pt x="407" y="288"/>
                      <a:pt x="404" y="282"/>
                    </a:cubicBezTo>
                    <a:cubicBezTo>
                      <a:pt x="395" y="257"/>
                      <a:pt x="402" y="235"/>
                      <a:pt x="413" y="213"/>
                    </a:cubicBezTo>
                    <a:cubicBezTo>
                      <a:pt x="417" y="213"/>
                      <a:pt x="421" y="215"/>
                      <a:pt x="422" y="210"/>
                    </a:cubicBezTo>
                    <a:cubicBezTo>
                      <a:pt x="424" y="200"/>
                      <a:pt x="428" y="204"/>
                      <a:pt x="432" y="208"/>
                    </a:cubicBezTo>
                    <a:cubicBezTo>
                      <a:pt x="432" y="244"/>
                      <a:pt x="432" y="280"/>
                      <a:pt x="432" y="317"/>
                    </a:cubicBezTo>
                    <a:cubicBezTo>
                      <a:pt x="426" y="314"/>
                      <a:pt x="421" y="308"/>
                      <a:pt x="417" y="303"/>
                    </a:cubicBezTo>
                    <a:cubicBezTo>
                      <a:pt x="412" y="296"/>
                      <a:pt x="407" y="297"/>
                      <a:pt x="401" y="301"/>
                    </a:cubicBezTo>
                    <a:cubicBezTo>
                      <a:pt x="393" y="307"/>
                      <a:pt x="385" y="313"/>
                      <a:pt x="377" y="319"/>
                    </a:cubicBezTo>
                    <a:cubicBezTo>
                      <a:pt x="315" y="365"/>
                      <a:pt x="265" y="420"/>
                      <a:pt x="250" y="500"/>
                    </a:cubicBezTo>
                    <a:cubicBezTo>
                      <a:pt x="246" y="517"/>
                      <a:pt x="240" y="534"/>
                      <a:pt x="253" y="550"/>
                    </a:cubicBezTo>
                    <a:cubicBezTo>
                      <a:pt x="255" y="552"/>
                      <a:pt x="256" y="556"/>
                      <a:pt x="257" y="559"/>
                    </a:cubicBezTo>
                    <a:cubicBezTo>
                      <a:pt x="260" y="558"/>
                      <a:pt x="257" y="554"/>
                      <a:pt x="262" y="554"/>
                    </a:cubicBezTo>
                    <a:cubicBezTo>
                      <a:pt x="270" y="584"/>
                      <a:pt x="274" y="613"/>
                      <a:pt x="250" y="639"/>
                    </a:cubicBezTo>
                    <a:cubicBezTo>
                      <a:pt x="246" y="643"/>
                      <a:pt x="248" y="646"/>
                      <a:pt x="250" y="650"/>
                    </a:cubicBezTo>
                    <a:cubicBezTo>
                      <a:pt x="263" y="675"/>
                      <a:pt x="273" y="701"/>
                      <a:pt x="280" y="729"/>
                    </a:cubicBezTo>
                    <a:cubicBezTo>
                      <a:pt x="283" y="743"/>
                      <a:pt x="287" y="758"/>
                      <a:pt x="290" y="772"/>
                    </a:cubicBezTo>
                    <a:cubicBezTo>
                      <a:pt x="297" y="744"/>
                      <a:pt x="311" y="719"/>
                      <a:pt x="330" y="698"/>
                    </a:cubicBezTo>
                    <a:cubicBezTo>
                      <a:pt x="334" y="699"/>
                      <a:pt x="336" y="703"/>
                      <a:pt x="340" y="703"/>
                    </a:cubicBezTo>
                    <a:cubicBezTo>
                      <a:pt x="341" y="704"/>
                      <a:pt x="341" y="706"/>
                      <a:pt x="342" y="707"/>
                    </a:cubicBezTo>
                    <a:cubicBezTo>
                      <a:pt x="340" y="709"/>
                      <a:pt x="338" y="711"/>
                      <a:pt x="336" y="713"/>
                    </a:cubicBezTo>
                    <a:cubicBezTo>
                      <a:pt x="307" y="745"/>
                      <a:pt x="301" y="785"/>
                      <a:pt x="297" y="826"/>
                    </a:cubicBezTo>
                    <a:cubicBezTo>
                      <a:pt x="297" y="830"/>
                      <a:pt x="294" y="837"/>
                      <a:pt x="301" y="838"/>
                    </a:cubicBezTo>
                    <a:cubicBezTo>
                      <a:pt x="308" y="839"/>
                      <a:pt x="316" y="848"/>
                      <a:pt x="323" y="837"/>
                    </a:cubicBezTo>
                    <a:cubicBezTo>
                      <a:pt x="328" y="828"/>
                      <a:pt x="329" y="840"/>
                      <a:pt x="333" y="838"/>
                    </a:cubicBezTo>
                    <a:cubicBezTo>
                      <a:pt x="336" y="830"/>
                      <a:pt x="340" y="822"/>
                      <a:pt x="343" y="813"/>
                    </a:cubicBezTo>
                    <a:cubicBezTo>
                      <a:pt x="350" y="819"/>
                      <a:pt x="354" y="833"/>
                      <a:pt x="366" y="819"/>
                    </a:cubicBezTo>
                    <a:cubicBezTo>
                      <a:pt x="369" y="819"/>
                      <a:pt x="372" y="818"/>
                      <a:pt x="374" y="817"/>
                    </a:cubicBezTo>
                    <a:cubicBezTo>
                      <a:pt x="378" y="819"/>
                      <a:pt x="382" y="823"/>
                      <a:pt x="375" y="824"/>
                    </a:cubicBezTo>
                    <a:cubicBezTo>
                      <a:pt x="367" y="826"/>
                      <a:pt x="365" y="831"/>
                      <a:pt x="360" y="837"/>
                    </a:cubicBezTo>
                    <a:cubicBezTo>
                      <a:pt x="367" y="838"/>
                      <a:pt x="372" y="835"/>
                      <a:pt x="377" y="835"/>
                    </a:cubicBezTo>
                    <a:cubicBezTo>
                      <a:pt x="385" y="834"/>
                      <a:pt x="395" y="829"/>
                      <a:pt x="401" y="841"/>
                    </a:cubicBezTo>
                    <a:cubicBezTo>
                      <a:pt x="409" y="834"/>
                      <a:pt x="409" y="822"/>
                      <a:pt x="415" y="814"/>
                    </a:cubicBezTo>
                    <a:cubicBezTo>
                      <a:pt x="416" y="819"/>
                      <a:pt x="415" y="824"/>
                      <a:pt x="417" y="828"/>
                    </a:cubicBezTo>
                    <a:cubicBezTo>
                      <a:pt x="424" y="825"/>
                      <a:pt x="426" y="817"/>
                      <a:pt x="432" y="815"/>
                    </a:cubicBezTo>
                    <a:cubicBezTo>
                      <a:pt x="432" y="831"/>
                      <a:pt x="432" y="847"/>
                      <a:pt x="432" y="863"/>
                    </a:cubicBezTo>
                    <a:cubicBezTo>
                      <a:pt x="429" y="862"/>
                      <a:pt x="423" y="861"/>
                      <a:pt x="424" y="862"/>
                    </a:cubicBezTo>
                    <a:cubicBezTo>
                      <a:pt x="430" y="871"/>
                      <a:pt x="420" y="868"/>
                      <a:pt x="419" y="868"/>
                    </a:cubicBezTo>
                    <a:cubicBezTo>
                      <a:pt x="408" y="872"/>
                      <a:pt x="396" y="871"/>
                      <a:pt x="384" y="873"/>
                    </a:cubicBezTo>
                    <a:cubicBezTo>
                      <a:pt x="389" y="884"/>
                      <a:pt x="393" y="895"/>
                      <a:pt x="398" y="907"/>
                    </a:cubicBezTo>
                    <a:cubicBezTo>
                      <a:pt x="402" y="902"/>
                      <a:pt x="404" y="898"/>
                      <a:pt x="407" y="893"/>
                    </a:cubicBezTo>
                    <a:cubicBezTo>
                      <a:pt x="413" y="915"/>
                      <a:pt x="421" y="935"/>
                      <a:pt x="420" y="956"/>
                    </a:cubicBezTo>
                    <a:cubicBezTo>
                      <a:pt x="420" y="960"/>
                      <a:pt x="421" y="963"/>
                      <a:pt x="425" y="965"/>
                    </a:cubicBezTo>
                    <a:cubicBezTo>
                      <a:pt x="422" y="972"/>
                      <a:pt x="419" y="978"/>
                      <a:pt x="416" y="985"/>
                    </a:cubicBezTo>
                    <a:cubicBezTo>
                      <a:pt x="410" y="979"/>
                      <a:pt x="411" y="971"/>
                      <a:pt x="410" y="962"/>
                    </a:cubicBezTo>
                    <a:cubicBezTo>
                      <a:pt x="406" y="969"/>
                      <a:pt x="402" y="973"/>
                      <a:pt x="397" y="965"/>
                    </a:cubicBezTo>
                    <a:cubicBezTo>
                      <a:pt x="395" y="972"/>
                      <a:pt x="395" y="978"/>
                      <a:pt x="394" y="984"/>
                    </a:cubicBezTo>
                    <a:cubicBezTo>
                      <a:pt x="390" y="991"/>
                      <a:pt x="386" y="999"/>
                      <a:pt x="386" y="1008"/>
                    </a:cubicBezTo>
                    <a:cubicBezTo>
                      <a:pt x="378" y="997"/>
                      <a:pt x="379" y="982"/>
                      <a:pt x="370" y="972"/>
                    </a:cubicBezTo>
                    <a:cubicBezTo>
                      <a:pt x="370" y="971"/>
                      <a:pt x="370" y="970"/>
                      <a:pt x="369" y="969"/>
                    </a:cubicBezTo>
                    <a:cubicBezTo>
                      <a:pt x="374" y="967"/>
                      <a:pt x="376" y="963"/>
                      <a:pt x="376" y="958"/>
                    </a:cubicBezTo>
                    <a:cubicBezTo>
                      <a:pt x="368" y="960"/>
                      <a:pt x="370" y="965"/>
                      <a:pt x="369" y="969"/>
                    </a:cubicBezTo>
                    <a:cubicBezTo>
                      <a:pt x="361" y="965"/>
                      <a:pt x="362" y="958"/>
                      <a:pt x="362" y="951"/>
                    </a:cubicBezTo>
                    <a:cubicBezTo>
                      <a:pt x="362" y="929"/>
                      <a:pt x="360" y="907"/>
                      <a:pt x="354" y="886"/>
                    </a:cubicBezTo>
                    <a:cubicBezTo>
                      <a:pt x="355" y="896"/>
                      <a:pt x="356" y="906"/>
                      <a:pt x="357" y="916"/>
                    </a:cubicBezTo>
                    <a:cubicBezTo>
                      <a:pt x="350" y="906"/>
                      <a:pt x="345" y="896"/>
                      <a:pt x="343" y="884"/>
                    </a:cubicBezTo>
                    <a:cubicBezTo>
                      <a:pt x="341" y="878"/>
                      <a:pt x="341" y="870"/>
                      <a:pt x="336" y="865"/>
                    </a:cubicBezTo>
                    <a:cubicBezTo>
                      <a:pt x="335" y="864"/>
                      <a:pt x="335" y="862"/>
                      <a:pt x="335" y="860"/>
                    </a:cubicBezTo>
                    <a:cubicBezTo>
                      <a:pt x="334" y="860"/>
                      <a:pt x="334" y="860"/>
                      <a:pt x="334" y="861"/>
                    </a:cubicBezTo>
                    <a:cubicBezTo>
                      <a:pt x="333" y="863"/>
                      <a:pt x="334" y="864"/>
                      <a:pt x="336" y="865"/>
                    </a:cubicBezTo>
                    <a:cubicBezTo>
                      <a:pt x="333" y="873"/>
                      <a:pt x="342" y="880"/>
                      <a:pt x="336" y="887"/>
                    </a:cubicBezTo>
                    <a:cubicBezTo>
                      <a:pt x="334" y="878"/>
                      <a:pt x="326" y="874"/>
                      <a:pt x="320" y="867"/>
                    </a:cubicBezTo>
                    <a:cubicBezTo>
                      <a:pt x="321" y="878"/>
                      <a:pt x="325" y="882"/>
                      <a:pt x="336" y="887"/>
                    </a:cubicBezTo>
                    <a:cubicBezTo>
                      <a:pt x="334" y="893"/>
                      <a:pt x="344" y="897"/>
                      <a:pt x="342" y="900"/>
                    </a:cubicBezTo>
                    <a:cubicBezTo>
                      <a:pt x="335" y="911"/>
                      <a:pt x="347" y="914"/>
                      <a:pt x="350" y="920"/>
                    </a:cubicBezTo>
                    <a:cubicBezTo>
                      <a:pt x="351" y="923"/>
                      <a:pt x="354" y="924"/>
                      <a:pt x="355" y="928"/>
                    </a:cubicBezTo>
                    <a:cubicBezTo>
                      <a:pt x="362" y="948"/>
                      <a:pt x="361" y="970"/>
                      <a:pt x="360" y="991"/>
                    </a:cubicBezTo>
                    <a:cubicBezTo>
                      <a:pt x="356" y="990"/>
                      <a:pt x="354" y="983"/>
                      <a:pt x="350" y="986"/>
                    </a:cubicBezTo>
                    <a:cubicBezTo>
                      <a:pt x="346" y="988"/>
                      <a:pt x="348" y="993"/>
                      <a:pt x="348" y="997"/>
                    </a:cubicBezTo>
                    <a:cubicBezTo>
                      <a:pt x="348" y="999"/>
                      <a:pt x="348" y="1001"/>
                      <a:pt x="348" y="1003"/>
                    </a:cubicBezTo>
                    <a:cubicBezTo>
                      <a:pt x="344" y="1002"/>
                      <a:pt x="341" y="997"/>
                      <a:pt x="337" y="1000"/>
                    </a:cubicBezTo>
                    <a:cubicBezTo>
                      <a:pt x="334" y="1003"/>
                      <a:pt x="336" y="1008"/>
                      <a:pt x="336" y="1012"/>
                    </a:cubicBezTo>
                    <a:cubicBezTo>
                      <a:pt x="337" y="1015"/>
                      <a:pt x="338" y="1017"/>
                      <a:pt x="338" y="1020"/>
                    </a:cubicBezTo>
                    <a:cubicBezTo>
                      <a:pt x="321" y="1020"/>
                      <a:pt x="321" y="1020"/>
                      <a:pt x="326" y="1032"/>
                    </a:cubicBezTo>
                    <a:cubicBezTo>
                      <a:pt x="324" y="1033"/>
                      <a:pt x="324" y="1034"/>
                      <a:pt x="326" y="1034"/>
                    </a:cubicBezTo>
                    <a:cubicBezTo>
                      <a:pt x="326" y="1034"/>
                      <a:pt x="326" y="1034"/>
                      <a:pt x="326" y="1034"/>
                    </a:cubicBezTo>
                    <a:cubicBezTo>
                      <a:pt x="327" y="1040"/>
                      <a:pt x="324" y="1044"/>
                      <a:pt x="321" y="1048"/>
                    </a:cubicBezTo>
                    <a:cubicBezTo>
                      <a:pt x="317" y="1051"/>
                      <a:pt x="312" y="1045"/>
                      <a:pt x="308" y="1048"/>
                    </a:cubicBezTo>
                    <a:cubicBezTo>
                      <a:pt x="304" y="1045"/>
                      <a:pt x="299" y="1042"/>
                      <a:pt x="296" y="1038"/>
                    </a:cubicBezTo>
                    <a:cubicBezTo>
                      <a:pt x="293" y="1036"/>
                      <a:pt x="293" y="1031"/>
                      <a:pt x="289" y="1033"/>
                    </a:cubicBezTo>
                    <a:cubicBezTo>
                      <a:pt x="285" y="1034"/>
                      <a:pt x="286" y="1038"/>
                      <a:pt x="286" y="1041"/>
                    </a:cubicBezTo>
                    <a:cubicBezTo>
                      <a:pt x="283" y="1072"/>
                      <a:pt x="276" y="1101"/>
                      <a:pt x="267" y="1131"/>
                    </a:cubicBezTo>
                    <a:cubicBezTo>
                      <a:pt x="259" y="1131"/>
                      <a:pt x="256" y="1125"/>
                      <a:pt x="253" y="1119"/>
                    </a:cubicBezTo>
                    <a:cubicBezTo>
                      <a:pt x="260" y="1113"/>
                      <a:pt x="259" y="1104"/>
                      <a:pt x="261" y="1097"/>
                    </a:cubicBezTo>
                    <a:cubicBezTo>
                      <a:pt x="270" y="1056"/>
                      <a:pt x="282" y="1015"/>
                      <a:pt x="272" y="972"/>
                    </a:cubicBezTo>
                    <a:cubicBezTo>
                      <a:pt x="271" y="969"/>
                      <a:pt x="263" y="958"/>
                      <a:pt x="277" y="960"/>
                    </a:cubicBezTo>
                    <a:cubicBezTo>
                      <a:pt x="277" y="960"/>
                      <a:pt x="278" y="958"/>
                      <a:pt x="278" y="956"/>
                    </a:cubicBezTo>
                    <a:cubicBezTo>
                      <a:pt x="278" y="933"/>
                      <a:pt x="278" y="910"/>
                      <a:pt x="278" y="887"/>
                    </a:cubicBezTo>
                    <a:cubicBezTo>
                      <a:pt x="270" y="891"/>
                      <a:pt x="264" y="898"/>
                      <a:pt x="255" y="902"/>
                    </a:cubicBezTo>
                    <a:cubicBezTo>
                      <a:pt x="245" y="907"/>
                      <a:pt x="231" y="905"/>
                      <a:pt x="224" y="918"/>
                    </a:cubicBezTo>
                    <a:cubicBezTo>
                      <a:pt x="221" y="922"/>
                      <a:pt x="214" y="924"/>
                      <a:pt x="208" y="926"/>
                    </a:cubicBezTo>
                    <a:cubicBezTo>
                      <a:pt x="200" y="928"/>
                      <a:pt x="198" y="932"/>
                      <a:pt x="197" y="940"/>
                    </a:cubicBezTo>
                    <a:cubicBezTo>
                      <a:pt x="195" y="972"/>
                      <a:pt x="192" y="1004"/>
                      <a:pt x="190" y="1035"/>
                    </a:cubicBezTo>
                    <a:cubicBezTo>
                      <a:pt x="187" y="1039"/>
                      <a:pt x="188" y="1043"/>
                      <a:pt x="189" y="1047"/>
                    </a:cubicBezTo>
                    <a:cubicBezTo>
                      <a:pt x="189" y="1047"/>
                      <a:pt x="189" y="1047"/>
                      <a:pt x="189" y="1047"/>
                    </a:cubicBezTo>
                    <a:cubicBezTo>
                      <a:pt x="183" y="1047"/>
                      <a:pt x="181" y="1050"/>
                      <a:pt x="178" y="1054"/>
                    </a:cubicBezTo>
                    <a:cubicBezTo>
                      <a:pt x="178" y="1054"/>
                      <a:pt x="177" y="1055"/>
                      <a:pt x="176" y="1055"/>
                    </a:cubicBezTo>
                    <a:cubicBezTo>
                      <a:pt x="175" y="1055"/>
                      <a:pt x="174" y="1054"/>
                      <a:pt x="174" y="1054"/>
                    </a:cubicBezTo>
                    <a:cubicBezTo>
                      <a:pt x="172" y="1051"/>
                      <a:pt x="177" y="1045"/>
                      <a:pt x="169" y="1046"/>
                    </a:cubicBezTo>
                    <a:cubicBezTo>
                      <a:pt x="171" y="1015"/>
                      <a:pt x="174" y="985"/>
                      <a:pt x="176" y="954"/>
                    </a:cubicBezTo>
                    <a:cubicBezTo>
                      <a:pt x="178" y="933"/>
                      <a:pt x="178" y="934"/>
                      <a:pt x="157" y="930"/>
                    </a:cubicBezTo>
                    <a:cubicBezTo>
                      <a:pt x="145" y="928"/>
                      <a:pt x="138" y="932"/>
                      <a:pt x="131" y="943"/>
                    </a:cubicBezTo>
                    <a:cubicBezTo>
                      <a:pt x="117" y="967"/>
                      <a:pt x="107" y="994"/>
                      <a:pt x="99" y="1020"/>
                    </a:cubicBezTo>
                    <a:cubicBezTo>
                      <a:pt x="96" y="1027"/>
                      <a:pt x="96" y="1035"/>
                      <a:pt x="89" y="1039"/>
                    </a:cubicBezTo>
                    <a:cubicBezTo>
                      <a:pt x="88" y="1040"/>
                      <a:pt x="87" y="1041"/>
                      <a:pt x="86" y="1041"/>
                    </a:cubicBezTo>
                    <a:cubicBezTo>
                      <a:pt x="85" y="1042"/>
                      <a:pt x="84" y="1042"/>
                      <a:pt x="83" y="1042"/>
                    </a:cubicBezTo>
                    <a:cubicBezTo>
                      <a:pt x="74" y="1007"/>
                      <a:pt x="56" y="976"/>
                      <a:pt x="35" y="946"/>
                    </a:cubicBezTo>
                    <a:cubicBezTo>
                      <a:pt x="31" y="940"/>
                      <a:pt x="28" y="940"/>
                      <a:pt x="22" y="944"/>
                    </a:cubicBezTo>
                    <a:cubicBezTo>
                      <a:pt x="15" y="948"/>
                      <a:pt x="8" y="951"/>
                      <a:pt x="0" y="950"/>
                    </a:cubicBezTo>
                    <a:cubicBezTo>
                      <a:pt x="14" y="942"/>
                      <a:pt x="30" y="935"/>
                      <a:pt x="33" y="917"/>
                    </a:cubicBezTo>
                    <a:cubicBezTo>
                      <a:pt x="36" y="902"/>
                      <a:pt x="41" y="888"/>
                      <a:pt x="35" y="873"/>
                    </a:cubicBezTo>
                    <a:cubicBezTo>
                      <a:pt x="35" y="884"/>
                      <a:pt x="28" y="893"/>
                      <a:pt x="32" y="904"/>
                    </a:cubicBezTo>
                    <a:cubicBezTo>
                      <a:pt x="34" y="909"/>
                      <a:pt x="30" y="918"/>
                      <a:pt x="24" y="919"/>
                    </a:cubicBezTo>
                    <a:cubicBezTo>
                      <a:pt x="20" y="919"/>
                      <a:pt x="17" y="913"/>
                      <a:pt x="16" y="907"/>
                    </a:cubicBezTo>
                    <a:cubicBezTo>
                      <a:pt x="13" y="887"/>
                      <a:pt x="20" y="868"/>
                      <a:pt x="21" y="848"/>
                    </a:cubicBezTo>
                    <a:cubicBezTo>
                      <a:pt x="25" y="848"/>
                      <a:pt x="23" y="844"/>
                      <a:pt x="25" y="843"/>
                    </a:cubicBezTo>
                    <a:cubicBezTo>
                      <a:pt x="48" y="868"/>
                      <a:pt x="53" y="902"/>
                      <a:pt x="37" y="931"/>
                    </a:cubicBezTo>
                    <a:cubicBezTo>
                      <a:pt x="35" y="936"/>
                      <a:pt x="37" y="938"/>
                      <a:pt x="39" y="942"/>
                    </a:cubicBezTo>
                    <a:cubicBezTo>
                      <a:pt x="51" y="958"/>
                      <a:pt x="63" y="975"/>
                      <a:pt x="71" y="994"/>
                    </a:cubicBezTo>
                    <a:cubicBezTo>
                      <a:pt x="75" y="1003"/>
                      <a:pt x="79" y="1013"/>
                      <a:pt x="83" y="1022"/>
                    </a:cubicBezTo>
                    <a:cubicBezTo>
                      <a:pt x="88" y="964"/>
                      <a:pt x="89" y="907"/>
                      <a:pt x="87" y="850"/>
                    </a:cubicBezTo>
                    <a:cubicBezTo>
                      <a:pt x="89" y="842"/>
                      <a:pt x="82" y="832"/>
                      <a:pt x="91" y="826"/>
                    </a:cubicBezTo>
                    <a:cubicBezTo>
                      <a:pt x="93" y="832"/>
                      <a:pt x="94" y="839"/>
                      <a:pt x="101" y="841"/>
                    </a:cubicBezTo>
                    <a:cubicBezTo>
                      <a:pt x="101" y="888"/>
                      <a:pt x="101" y="935"/>
                      <a:pt x="101" y="981"/>
                    </a:cubicBezTo>
                    <a:cubicBezTo>
                      <a:pt x="104" y="980"/>
                      <a:pt x="105" y="977"/>
                      <a:pt x="106" y="975"/>
                    </a:cubicBezTo>
                    <a:cubicBezTo>
                      <a:pt x="127" y="936"/>
                      <a:pt x="144" y="893"/>
                      <a:pt x="183" y="867"/>
                    </a:cubicBezTo>
                    <a:cubicBezTo>
                      <a:pt x="185" y="865"/>
                      <a:pt x="185" y="863"/>
                      <a:pt x="186" y="860"/>
                    </a:cubicBezTo>
                    <a:cubicBezTo>
                      <a:pt x="188" y="838"/>
                      <a:pt x="190" y="816"/>
                      <a:pt x="192" y="793"/>
                    </a:cubicBezTo>
                    <a:cubicBezTo>
                      <a:pt x="201" y="793"/>
                      <a:pt x="209" y="792"/>
                      <a:pt x="201" y="781"/>
                    </a:cubicBezTo>
                    <a:cubicBezTo>
                      <a:pt x="200" y="780"/>
                      <a:pt x="201" y="778"/>
                      <a:pt x="201" y="776"/>
                    </a:cubicBezTo>
                    <a:cubicBezTo>
                      <a:pt x="209" y="777"/>
                      <a:pt x="211" y="774"/>
                      <a:pt x="206" y="767"/>
                    </a:cubicBezTo>
                    <a:cubicBezTo>
                      <a:pt x="203" y="764"/>
                      <a:pt x="199" y="760"/>
                      <a:pt x="202" y="756"/>
                    </a:cubicBezTo>
                    <a:cubicBezTo>
                      <a:pt x="204" y="752"/>
                      <a:pt x="209" y="755"/>
                      <a:pt x="213" y="754"/>
                    </a:cubicBezTo>
                    <a:cubicBezTo>
                      <a:pt x="213" y="755"/>
                      <a:pt x="214" y="755"/>
                      <a:pt x="214" y="755"/>
                    </a:cubicBezTo>
                    <a:cubicBezTo>
                      <a:pt x="214" y="759"/>
                      <a:pt x="214" y="763"/>
                      <a:pt x="213" y="767"/>
                    </a:cubicBezTo>
                    <a:cubicBezTo>
                      <a:pt x="211" y="792"/>
                      <a:pt x="208" y="816"/>
                      <a:pt x="206" y="841"/>
                    </a:cubicBezTo>
                    <a:cubicBezTo>
                      <a:pt x="206" y="845"/>
                      <a:pt x="204" y="853"/>
                      <a:pt x="211" y="849"/>
                    </a:cubicBezTo>
                    <a:cubicBezTo>
                      <a:pt x="231" y="838"/>
                      <a:pt x="252" y="836"/>
                      <a:pt x="275" y="835"/>
                    </a:cubicBezTo>
                    <a:cubicBezTo>
                      <a:pt x="280" y="835"/>
                      <a:pt x="282" y="833"/>
                      <a:pt x="283" y="828"/>
                    </a:cubicBezTo>
                    <a:cubicBezTo>
                      <a:pt x="289" y="791"/>
                      <a:pt x="280" y="756"/>
                      <a:pt x="270" y="721"/>
                    </a:cubicBezTo>
                    <a:cubicBezTo>
                      <a:pt x="266" y="708"/>
                      <a:pt x="242" y="694"/>
                      <a:pt x="230" y="696"/>
                    </a:cubicBezTo>
                    <a:cubicBezTo>
                      <a:pt x="223" y="694"/>
                      <a:pt x="217" y="692"/>
                      <a:pt x="213" y="687"/>
                    </a:cubicBezTo>
                    <a:cubicBezTo>
                      <a:pt x="218" y="686"/>
                      <a:pt x="221" y="681"/>
                      <a:pt x="226" y="678"/>
                    </a:cubicBezTo>
                    <a:cubicBezTo>
                      <a:pt x="235" y="688"/>
                      <a:pt x="249" y="688"/>
                      <a:pt x="260" y="696"/>
                    </a:cubicBezTo>
                    <a:cubicBezTo>
                      <a:pt x="257" y="683"/>
                      <a:pt x="250" y="671"/>
                      <a:pt x="245" y="660"/>
                    </a:cubicBezTo>
                    <a:cubicBezTo>
                      <a:pt x="241" y="649"/>
                      <a:pt x="237" y="646"/>
                      <a:pt x="227" y="648"/>
                    </a:cubicBezTo>
                    <a:cubicBezTo>
                      <a:pt x="228" y="644"/>
                      <a:pt x="230" y="640"/>
                      <a:pt x="232" y="635"/>
                    </a:cubicBezTo>
                    <a:cubicBezTo>
                      <a:pt x="224" y="636"/>
                      <a:pt x="218" y="636"/>
                      <a:pt x="212" y="637"/>
                    </a:cubicBezTo>
                    <a:cubicBezTo>
                      <a:pt x="211" y="636"/>
                      <a:pt x="209" y="636"/>
                      <a:pt x="208" y="636"/>
                    </a:cubicBezTo>
                    <a:cubicBezTo>
                      <a:pt x="203" y="634"/>
                      <a:pt x="199" y="631"/>
                      <a:pt x="205" y="625"/>
                    </a:cubicBezTo>
                    <a:cubicBezTo>
                      <a:pt x="207" y="624"/>
                      <a:pt x="213" y="624"/>
                      <a:pt x="211" y="619"/>
                    </a:cubicBezTo>
                    <a:cubicBezTo>
                      <a:pt x="209" y="616"/>
                      <a:pt x="205" y="617"/>
                      <a:pt x="202" y="616"/>
                    </a:cubicBezTo>
                    <a:cubicBezTo>
                      <a:pt x="199" y="616"/>
                      <a:pt x="197" y="616"/>
                      <a:pt x="194" y="614"/>
                    </a:cubicBezTo>
                    <a:cubicBezTo>
                      <a:pt x="199" y="605"/>
                      <a:pt x="190" y="609"/>
                      <a:pt x="188" y="607"/>
                    </a:cubicBezTo>
                    <a:cubicBezTo>
                      <a:pt x="188" y="598"/>
                      <a:pt x="192" y="593"/>
                      <a:pt x="200" y="589"/>
                    </a:cubicBezTo>
                    <a:cubicBezTo>
                      <a:pt x="202" y="590"/>
                      <a:pt x="204" y="593"/>
                      <a:pt x="206" y="590"/>
                    </a:cubicBezTo>
                    <a:cubicBezTo>
                      <a:pt x="207" y="590"/>
                      <a:pt x="206" y="588"/>
                      <a:pt x="206" y="587"/>
                    </a:cubicBezTo>
                    <a:cubicBezTo>
                      <a:pt x="203" y="585"/>
                      <a:pt x="201" y="585"/>
                      <a:pt x="200" y="588"/>
                    </a:cubicBezTo>
                    <a:cubicBezTo>
                      <a:pt x="185" y="589"/>
                      <a:pt x="171" y="585"/>
                      <a:pt x="157" y="588"/>
                    </a:cubicBezTo>
                    <a:cubicBezTo>
                      <a:pt x="157" y="586"/>
                      <a:pt x="156" y="584"/>
                      <a:pt x="156" y="583"/>
                    </a:cubicBezTo>
                    <a:cubicBezTo>
                      <a:pt x="146" y="579"/>
                      <a:pt x="150" y="570"/>
                      <a:pt x="149" y="563"/>
                    </a:cubicBezTo>
                    <a:cubicBezTo>
                      <a:pt x="149" y="561"/>
                      <a:pt x="149" y="559"/>
                      <a:pt x="149" y="557"/>
                    </a:cubicBezTo>
                    <a:cubicBezTo>
                      <a:pt x="150" y="550"/>
                      <a:pt x="146" y="548"/>
                      <a:pt x="141" y="548"/>
                    </a:cubicBezTo>
                    <a:close/>
                    <a:moveTo>
                      <a:pt x="314" y="1037"/>
                    </a:moveTo>
                    <a:cubicBezTo>
                      <a:pt x="315" y="1038"/>
                      <a:pt x="315" y="1039"/>
                      <a:pt x="316" y="1039"/>
                    </a:cubicBezTo>
                    <a:cubicBezTo>
                      <a:pt x="317" y="1040"/>
                      <a:pt x="318" y="1041"/>
                      <a:pt x="319" y="1041"/>
                    </a:cubicBezTo>
                    <a:cubicBezTo>
                      <a:pt x="319" y="1041"/>
                      <a:pt x="319" y="1041"/>
                      <a:pt x="319" y="1040"/>
                    </a:cubicBezTo>
                    <a:cubicBezTo>
                      <a:pt x="318" y="1040"/>
                      <a:pt x="317" y="1040"/>
                      <a:pt x="316" y="1039"/>
                    </a:cubicBezTo>
                    <a:cubicBezTo>
                      <a:pt x="316" y="1039"/>
                      <a:pt x="315" y="1038"/>
                      <a:pt x="314" y="1037"/>
                    </a:cubicBezTo>
                    <a:cubicBezTo>
                      <a:pt x="314" y="1037"/>
                      <a:pt x="313" y="1037"/>
                      <a:pt x="313" y="1036"/>
                    </a:cubicBezTo>
                    <a:cubicBezTo>
                      <a:pt x="313" y="1037"/>
                      <a:pt x="314" y="1037"/>
                      <a:pt x="314" y="1037"/>
                    </a:cubicBezTo>
                    <a:close/>
                    <a:moveTo>
                      <a:pt x="210" y="181"/>
                    </a:moveTo>
                    <a:cubicBezTo>
                      <a:pt x="211" y="183"/>
                      <a:pt x="213" y="184"/>
                      <a:pt x="215" y="184"/>
                    </a:cubicBezTo>
                    <a:cubicBezTo>
                      <a:pt x="213" y="186"/>
                      <a:pt x="210" y="186"/>
                      <a:pt x="208" y="186"/>
                    </a:cubicBezTo>
                    <a:cubicBezTo>
                      <a:pt x="195" y="182"/>
                      <a:pt x="182" y="176"/>
                      <a:pt x="168" y="179"/>
                    </a:cubicBezTo>
                    <a:cubicBezTo>
                      <a:pt x="181" y="181"/>
                      <a:pt x="194" y="187"/>
                      <a:pt x="207" y="186"/>
                    </a:cubicBezTo>
                    <a:cubicBezTo>
                      <a:pt x="210" y="195"/>
                      <a:pt x="219" y="192"/>
                      <a:pt x="224" y="195"/>
                    </a:cubicBezTo>
                    <a:cubicBezTo>
                      <a:pt x="235" y="199"/>
                      <a:pt x="244" y="209"/>
                      <a:pt x="257" y="215"/>
                    </a:cubicBezTo>
                    <a:cubicBezTo>
                      <a:pt x="253" y="207"/>
                      <a:pt x="253" y="201"/>
                      <a:pt x="246" y="198"/>
                    </a:cubicBezTo>
                    <a:cubicBezTo>
                      <a:pt x="246" y="196"/>
                      <a:pt x="246" y="195"/>
                      <a:pt x="245" y="193"/>
                    </a:cubicBezTo>
                    <a:cubicBezTo>
                      <a:pt x="245" y="193"/>
                      <a:pt x="244" y="193"/>
                      <a:pt x="244" y="193"/>
                    </a:cubicBezTo>
                    <a:cubicBezTo>
                      <a:pt x="244" y="195"/>
                      <a:pt x="244" y="197"/>
                      <a:pt x="246" y="198"/>
                    </a:cubicBezTo>
                    <a:cubicBezTo>
                      <a:pt x="246" y="202"/>
                      <a:pt x="245" y="202"/>
                      <a:pt x="242" y="200"/>
                    </a:cubicBezTo>
                    <a:cubicBezTo>
                      <a:pt x="233" y="194"/>
                      <a:pt x="224" y="189"/>
                      <a:pt x="215" y="184"/>
                    </a:cubicBezTo>
                    <a:cubicBezTo>
                      <a:pt x="214" y="182"/>
                      <a:pt x="212" y="181"/>
                      <a:pt x="206" y="180"/>
                    </a:cubicBezTo>
                    <a:cubicBezTo>
                      <a:pt x="207" y="180"/>
                      <a:pt x="208" y="181"/>
                      <a:pt x="209" y="181"/>
                    </a:cubicBezTo>
                    <a:cubicBezTo>
                      <a:pt x="211" y="181"/>
                      <a:pt x="209" y="180"/>
                      <a:pt x="210" y="179"/>
                    </a:cubicBezTo>
                    <a:cubicBezTo>
                      <a:pt x="209" y="178"/>
                      <a:pt x="208" y="178"/>
                      <a:pt x="207" y="177"/>
                    </a:cubicBezTo>
                    <a:cubicBezTo>
                      <a:pt x="207" y="178"/>
                      <a:pt x="206" y="179"/>
                      <a:pt x="210" y="181"/>
                    </a:cubicBezTo>
                    <a:close/>
                    <a:moveTo>
                      <a:pt x="386" y="948"/>
                    </a:moveTo>
                    <a:cubicBezTo>
                      <a:pt x="393" y="947"/>
                      <a:pt x="391" y="942"/>
                      <a:pt x="391" y="938"/>
                    </a:cubicBezTo>
                    <a:cubicBezTo>
                      <a:pt x="405" y="936"/>
                      <a:pt x="396" y="927"/>
                      <a:pt x="398" y="922"/>
                    </a:cubicBezTo>
                    <a:cubicBezTo>
                      <a:pt x="395" y="927"/>
                      <a:pt x="391" y="931"/>
                      <a:pt x="391" y="938"/>
                    </a:cubicBezTo>
                    <a:cubicBezTo>
                      <a:pt x="388" y="940"/>
                      <a:pt x="387" y="944"/>
                      <a:pt x="386" y="948"/>
                    </a:cubicBezTo>
                    <a:cubicBezTo>
                      <a:pt x="385" y="948"/>
                      <a:pt x="383" y="948"/>
                      <a:pt x="383" y="950"/>
                    </a:cubicBezTo>
                    <a:cubicBezTo>
                      <a:pt x="383" y="951"/>
                      <a:pt x="383" y="951"/>
                      <a:pt x="384" y="951"/>
                    </a:cubicBezTo>
                    <a:cubicBezTo>
                      <a:pt x="386" y="951"/>
                      <a:pt x="386" y="949"/>
                      <a:pt x="386" y="948"/>
                    </a:cubicBezTo>
                    <a:close/>
                    <a:moveTo>
                      <a:pt x="162" y="63"/>
                    </a:moveTo>
                    <a:cubicBezTo>
                      <a:pt x="162" y="63"/>
                      <a:pt x="162" y="63"/>
                      <a:pt x="163" y="63"/>
                    </a:cubicBezTo>
                    <a:cubicBezTo>
                      <a:pt x="162" y="63"/>
                      <a:pt x="162" y="63"/>
                      <a:pt x="162" y="63"/>
                    </a:cubicBezTo>
                    <a:cubicBezTo>
                      <a:pt x="161" y="60"/>
                      <a:pt x="161" y="57"/>
                      <a:pt x="157" y="56"/>
                    </a:cubicBezTo>
                    <a:cubicBezTo>
                      <a:pt x="156" y="56"/>
                      <a:pt x="155" y="57"/>
                      <a:pt x="155" y="59"/>
                    </a:cubicBezTo>
                    <a:cubicBezTo>
                      <a:pt x="156" y="62"/>
                      <a:pt x="159" y="62"/>
                      <a:pt x="162" y="63"/>
                    </a:cubicBezTo>
                    <a:close/>
                    <a:moveTo>
                      <a:pt x="157" y="512"/>
                    </a:moveTo>
                    <a:cubicBezTo>
                      <a:pt x="156" y="512"/>
                      <a:pt x="156" y="512"/>
                      <a:pt x="156" y="512"/>
                    </a:cubicBezTo>
                    <a:cubicBezTo>
                      <a:pt x="156" y="512"/>
                      <a:pt x="156" y="512"/>
                      <a:pt x="157" y="512"/>
                    </a:cubicBezTo>
                    <a:cubicBezTo>
                      <a:pt x="153" y="519"/>
                      <a:pt x="147" y="509"/>
                      <a:pt x="143" y="515"/>
                    </a:cubicBezTo>
                    <a:cubicBezTo>
                      <a:pt x="145" y="519"/>
                      <a:pt x="150" y="519"/>
                      <a:pt x="153" y="520"/>
                    </a:cubicBezTo>
                    <a:cubicBezTo>
                      <a:pt x="157" y="522"/>
                      <a:pt x="161" y="524"/>
                      <a:pt x="163" y="520"/>
                    </a:cubicBezTo>
                    <a:cubicBezTo>
                      <a:pt x="164" y="516"/>
                      <a:pt x="161" y="513"/>
                      <a:pt x="157" y="512"/>
                    </a:cubicBezTo>
                    <a:close/>
                    <a:moveTo>
                      <a:pt x="154" y="75"/>
                    </a:moveTo>
                    <a:cubicBezTo>
                      <a:pt x="154" y="72"/>
                      <a:pt x="153" y="70"/>
                      <a:pt x="150" y="70"/>
                    </a:cubicBezTo>
                    <a:cubicBezTo>
                      <a:pt x="141" y="59"/>
                      <a:pt x="128" y="53"/>
                      <a:pt x="121" y="41"/>
                    </a:cubicBezTo>
                    <a:cubicBezTo>
                      <a:pt x="120" y="40"/>
                      <a:pt x="117" y="39"/>
                      <a:pt x="117" y="40"/>
                    </a:cubicBezTo>
                    <a:cubicBezTo>
                      <a:pt x="115" y="50"/>
                      <a:pt x="111" y="42"/>
                      <a:pt x="109" y="40"/>
                    </a:cubicBezTo>
                    <a:cubicBezTo>
                      <a:pt x="104" y="36"/>
                      <a:pt x="97" y="34"/>
                      <a:pt x="90" y="32"/>
                    </a:cubicBezTo>
                    <a:cubicBezTo>
                      <a:pt x="92" y="38"/>
                      <a:pt x="97" y="38"/>
                      <a:pt x="100" y="41"/>
                    </a:cubicBezTo>
                    <a:cubicBezTo>
                      <a:pt x="105" y="44"/>
                      <a:pt x="102" y="45"/>
                      <a:pt x="99" y="46"/>
                    </a:cubicBezTo>
                    <a:cubicBezTo>
                      <a:pt x="89" y="38"/>
                      <a:pt x="77" y="38"/>
                      <a:pt x="65" y="40"/>
                    </a:cubicBezTo>
                    <a:cubicBezTo>
                      <a:pt x="76" y="42"/>
                      <a:pt x="87" y="47"/>
                      <a:pt x="99" y="46"/>
                    </a:cubicBezTo>
                    <a:cubicBezTo>
                      <a:pt x="114" y="56"/>
                      <a:pt x="131" y="64"/>
                      <a:pt x="149" y="70"/>
                    </a:cubicBezTo>
                    <a:cubicBezTo>
                      <a:pt x="150" y="73"/>
                      <a:pt x="151" y="75"/>
                      <a:pt x="154" y="75"/>
                    </a:cubicBezTo>
                    <a:cubicBezTo>
                      <a:pt x="158" y="84"/>
                      <a:pt x="164" y="91"/>
                      <a:pt x="174" y="94"/>
                    </a:cubicBezTo>
                    <a:cubicBezTo>
                      <a:pt x="183" y="107"/>
                      <a:pt x="191" y="120"/>
                      <a:pt x="205" y="128"/>
                    </a:cubicBezTo>
                    <a:cubicBezTo>
                      <a:pt x="205" y="132"/>
                      <a:pt x="205" y="136"/>
                      <a:pt x="211" y="137"/>
                    </a:cubicBezTo>
                    <a:cubicBezTo>
                      <a:pt x="211" y="131"/>
                      <a:pt x="208" y="130"/>
                      <a:pt x="205" y="128"/>
                    </a:cubicBezTo>
                    <a:cubicBezTo>
                      <a:pt x="196" y="114"/>
                      <a:pt x="188" y="101"/>
                      <a:pt x="179" y="87"/>
                    </a:cubicBezTo>
                    <a:cubicBezTo>
                      <a:pt x="177" y="90"/>
                      <a:pt x="179" y="95"/>
                      <a:pt x="174" y="94"/>
                    </a:cubicBezTo>
                    <a:cubicBezTo>
                      <a:pt x="175" y="89"/>
                      <a:pt x="169" y="87"/>
                      <a:pt x="169" y="82"/>
                    </a:cubicBezTo>
                    <a:cubicBezTo>
                      <a:pt x="174" y="81"/>
                      <a:pt x="175" y="78"/>
                      <a:pt x="172" y="75"/>
                    </a:cubicBezTo>
                    <a:cubicBezTo>
                      <a:pt x="170" y="72"/>
                      <a:pt x="169" y="68"/>
                      <a:pt x="166" y="69"/>
                    </a:cubicBezTo>
                    <a:cubicBezTo>
                      <a:pt x="162" y="70"/>
                      <a:pt x="165" y="74"/>
                      <a:pt x="164" y="77"/>
                    </a:cubicBezTo>
                    <a:cubicBezTo>
                      <a:pt x="161" y="76"/>
                      <a:pt x="158" y="76"/>
                      <a:pt x="154" y="75"/>
                    </a:cubicBezTo>
                    <a:close/>
                    <a:moveTo>
                      <a:pt x="193" y="522"/>
                    </a:moveTo>
                    <a:cubicBezTo>
                      <a:pt x="193" y="520"/>
                      <a:pt x="193" y="518"/>
                      <a:pt x="190" y="518"/>
                    </a:cubicBezTo>
                    <a:cubicBezTo>
                      <a:pt x="190" y="518"/>
                      <a:pt x="189" y="519"/>
                      <a:pt x="189" y="519"/>
                    </a:cubicBezTo>
                    <a:cubicBezTo>
                      <a:pt x="189" y="522"/>
                      <a:pt x="191" y="522"/>
                      <a:pt x="193" y="522"/>
                    </a:cubicBezTo>
                    <a:cubicBezTo>
                      <a:pt x="204" y="539"/>
                      <a:pt x="216" y="555"/>
                      <a:pt x="210" y="577"/>
                    </a:cubicBezTo>
                    <a:cubicBezTo>
                      <a:pt x="210" y="579"/>
                      <a:pt x="212" y="582"/>
                      <a:pt x="215" y="581"/>
                    </a:cubicBezTo>
                    <a:cubicBezTo>
                      <a:pt x="218" y="581"/>
                      <a:pt x="217" y="578"/>
                      <a:pt x="217" y="575"/>
                    </a:cubicBezTo>
                    <a:cubicBezTo>
                      <a:pt x="218" y="557"/>
                      <a:pt x="210" y="541"/>
                      <a:pt x="204" y="525"/>
                    </a:cubicBezTo>
                    <a:cubicBezTo>
                      <a:pt x="201" y="519"/>
                      <a:pt x="197" y="520"/>
                      <a:pt x="193" y="522"/>
                    </a:cubicBezTo>
                    <a:close/>
                    <a:moveTo>
                      <a:pt x="224" y="604"/>
                    </a:moveTo>
                    <a:cubicBezTo>
                      <a:pt x="226" y="593"/>
                      <a:pt x="221" y="590"/>
                      <a:pt x="209" y="594"/>
                    </a:cubicBezTo>
                    <a:cubicBezTo>
                      <a:pt x="215" y="598"/>
                      <a:pt x="220" y="601"/>
                      <a:pt x="224" y="604"/>
                    </a:cubicBezTo>
                    <a:cubicBezTo>
                      <a:pt x="225" y="608"/>
                      <a:pt x="226" y="612"/>
                      <a:pt x="231" y="617"/>
                    </a:cubicBezTo>
                    <a:cubicBezTo>
                      <a:pt x="233" y="592"/>
                      <a:pt x="256" y="574"/>
                      <a:pt x="245" y="549"/>
                    </a:cubicBezTo>
                    <a:cubicBezTo>
                      <a:pt x="247" y="561"/>
                      <a:pt x="243" y="572"/>
                      <a:pt x="237" y="584"/>
                    </a:cubicBezTo>
                    <a:cubicBezTo>
                      <a:pt x="237" y="579"/>
                      <a:pt x="236" y="576"/>
                      <a:pt x="236" y="573"/>
                    </a:cubicBezTo>
                    <a:cubicBezTo>
                      <a:pt x="234" y="578"/>
                      <a:pt x="235" y="583"/>
                      <a:pt x="234" y="587"/>
                    </a:cubicBezTo>
                    <a:cubicBezTo>
                      <a:pt x="232" y="593"/>
                      <a:pt x="235" y="603"/>
                      <a:pt x="224" y="604"/>
                    </a:cubicBezTo>
                    <a:close/>
                    <a:moveTo>
                      <a:pt x="169" y="150"/>
                    </a:moveTo>
                    <a:cubicBezTo>
                      <a:pt x="168" y="150"/>
                      <a:pt x="168" y="149"/>
                      <a:pt x="168" y="149"/>
                    </a:cubicBezTo>
                    <a:cubicBezTo>
                      <a:pt x="168" y="149"/>
                      <a:pt x="168" y="150"/>
                      <a:pt x="169" y="150"/>
                    </a:cubicBezTo>
                    <a:cubicBezTo>
                      <a:pt x="171" y="154"/>
                      <a:pt x="170" y="154"/>
                      <a:pt x="165" y="153"/>
                    </a:cubicBezTo>
                    <a:cubicBezTo>
                      <a:pt x="158" y="151"/>
                      <a:pt x="152" y="145"/>
                      <a:pt x="140" y="147"/>
                    </a:cubicBezTo>
                    <a:cubicBezTo>
                      <a:pt x="162" y="157"/>
                      <a:pt x="182" y="166"/>
                      <a:pt x="201" y="175"/>
                    </a:cubicBezTo>
                    <a:cubicBezTo>
                      <a:pt x="202" y="174"/>
                      <a:pt x="202" y="173"/>
                      <a:pt x="203" y="172"/>
                    </a:cubicBezTo>
                    <a:cubicBezTo>
                      <a:pt x="190" y="167"/>
                      <a:pt x="184" y="152"/>
                      <a:pt x="169" y="150"/>
                    </a:cubicBezTo>
                    <a:close/>
                    <a:moveTo>
                      <a:pt x="229" y="856"/>
                    </a:moveTo>
                    <a:cubicBezTo>
                      <a:pt x="229" y="852"/>
                      <a:pt x="227" y="850"/>
                      <a:pt x="223" y="852"/>
                    </a:cubicBezTo>
                    <a:cubicBezTo>
                      <a:pt x="220" y="853"/>
                      <a:pt x="217" y="854"/>
                      <a:pt x="220" y="858"/>
                    </a:cubicBezTo>
                    <a:cubicBezTo>
                      <a:pt x="210" y="859"/>
                      <a:pt x="206" y="867"/>
                      <a:pt x="201" y="873"/>
                    </a:cubicBezTo>
                    <a:cubicBezTo>
                      <a:pt x="228" y="859"/>
                      <a:pt x="255" y="849"/>
                      <a:pt x="286" y="855"/>
                    </a:cubicBezTo>
                    <a:cubicBezTo>
                      <a:pt x="286" y="854"/>
                      <a:pt x="286" y="853"/>
                      <a:pt x="286" y="852"/>
                    </a:cubicBezTo>
                    <a:cubicBezTo>
                      <a:pt x="277" y="852"/>
                      <a:pt x="269" y="852"/>
                      <a:pt x="261" y="852"/>
                    </a:cubicBezTo>
                    <a:cubicBezTo>
                      <a:pt x="266" y="847"/>
                      <a:pt x="273" y="851"/>
                      <a:pt x="278" y="846"/>
                    </a:cubicBezTo>
                    <a:cubicBezTo>
                      <a:pt x="282" y="845"/>
                      <a:pt x="286" y="850"/>
                      <a:pt x="292" y="846"/>
                    </a:cubicBezTo>
                    <a:cubicBezTo>
                      <a:pt x="286" y="843"/>
                      <a:pt x="282" y="842"/>
                      <a:pt x="278" y="846"/>
                    </a:cubicBezTo>
                    <a:cubicBezTo>
                      <a:pt x="260" y="842"/>
                      <a:pt x="246" y="854"/>
                      <a:pt x="229" y="856"/>
                    </a:cubicBezTo>
                    <a:close/>
                    <a:moveTo>
                      <a:pt x="208" y="147"/>
                    </a:moveTo>
                    <a:cubicBezTo>
                      <a:pt x="207" y="147"/>
                      <a:pt x="206" y="146"/>
                      <a:pt x="205" y="145"/>
                    </a:cubicBezTo>
                    <a:cubicBezTo>
                      <a:pt x="205" y="146"/>
                      <a:pt x="205" y="146"/>
                      <a:pt x="204" y="146"/>
                    </a:cubicBezTo>
                    <a:cubicBezTo>
                      <a:pt x="205" y="147"/>
                      <a:pt x="206" y="147"/>
                      <a:pt x="207" y="147"/>
                    </a:cubicBezTo>
                    <a:cubicBezTo>
                      <a:pt x="216" y="163"/>
                      <a:pt x="231" y="173"/>
                      <a:pt x="242" y="187"/>
                    </a:cubicBezTo>
                    <a:cubicBezTo>
                      <a:pt x="238" y="175"/>
                      <a:pt x="233" y="164"/>
                      <a:pt x="228" y="152"/>
                    </a:cubicBezTo>
                    <a:cubicBezTo>
                      <a:pt x="224" y="141"/>
                      <a:pt x="217" y="140"/>
                      <a:pt x="208" y="147"/>
                    </a:cubicBezTo>
                    <a:close/>
                    <a:moveTo>
                      <a:pt x="130" y="94"/>
                    </a:moveTo>
                    <a:cubicBezTo>
                      <a:pt x="113" y="91"/>
                      <a:pt x="97" y="84"/>
                      <a:pt x="79" y="86"/>
                    </a:cubicBezTo>
                    <a:cubicBezTo>
                      <a:pt x="112" y="93"/>
                      <a:pt x="143" y="105"/>
                      <a:pt x="172" y="122"/>
                    </a:cubicBezTo>
                    <a:cubicBezTo>
                      <a:pt x="161" y="110"/>
                      <a:pt x="145" y="105"/>
                      <a:pt x="135" y="91"/>
                    </a:cubicBezTo>
                    <a:cubicBezTo>
                      <a:pt x="133" y="88"/>
                      <a:pt x="131" y="90"/>
                      <a:pt x="130" y="94"/>
                    </a:cubicBezTo>
                    <a:close/>
                    <a:moveTo>
                      <a:pt x="315" y="852"/>
                    </a:moveTo>
                    <a:cubicBezTo>
                      <a:pt x="292" y="860"/>
                      <a:pt x="292" y="860"/>
                      <a:pt x="295" y="897"/>
                    </a:cubicBezTo>
                    <a:cubicBezTo>
                      <a:pt x="303" y="882"/>
                      <a:pt x="312" y="869"/>
                      <a:pt x="315" y="852"/>
                    </a:cubicBezTo>
                    <a:close/>
                    <a:moveTo>
                      <a:pt x="306" y="1029"/>
                    </a:moveTo>
                    <a:cubicBezTo>
                      <a:pt x="307" y="1029"/>
                      <a:pt x="308" y="1028"/>
                      <a:pt x="309" y="1027"/>
                    </a:cubicBezTo>
                    <a:cubicBezTo>
                      <a:pt x="298" y="1009"/>
                      <a:pt x="299" y="987"/>
                      <a:pt x="294" y="967"/>
                    </a:cubicBezTo>
                    <a:cubicBezTo>
                      <a:pt x="287" y="977"/>
                      <a:pt x="301" y="991"/>
                      <a:pt x="288" y="1001"/>
                    </a:cubicBezTo>
                    <a:cubicBezTo>
                      <a:pt x="287" y="1001"/>
                      <a:pt x="288" y="1003"/>
                      <a:pt x="289" y="1004"/>
                    </a:cubicBezTo>
                    <a:cubicBezTo>
                      <a:pt x="294" y="1012"/>
                      <a:pt x="300" y="1021"/>
                      <a:pt x="306" y="1029"/>
                    </a:cubicBezTo>
                    <a:close/>
                    <a:moveTo>
                      <a:pt x="378" y="917"/>
                    </a:moveTo>
                    <a:cubicBezTo>
                      <a:pt x="372" y="908"/>
                      <a:pt x="374" y="896"/>
                      <a:pt x="363" y="889"/>
                    </a:cubicBezTo>
                    <a:cubicBezTo>
                      <a:pt x="372" y="909"/>
                      <a:pt x="376" y="930"/>
                      <a:pt x="375" y="952"/>
                    </a:cubicBezTo>
                    <a:cubicBezTo>
                      <a:pt x="380" y="936"/>
                      <a:pt x="383" y="919"/>
                      <a:pt x="380" y="902"/>
                    </a:cubicBezTo>
                    <a:cubicBezTo>
                      <a:pt x="379" y="907"/>
                      <a:pt x="379" y="912"/>
                      <a:pt x="378" y="917"/>
                    </a:cubicBezTo>
                    <a:close/>
                    <a:moveTo>
                      <a:pt x="194" y="545"/>
                    </a:moveTo>
                    <a:cubicBezTo>
                      <a:pt x="185" y="528"/>
                      <a:pt x="167" y="523"/>
                      <a:pt x="151" y="531"/>
                    </a:cubicBezTo>
                    <a:cubicBezTo>
                      <a:pt x="167" y="531"/>
                      <a:pt x="179" y="536"/>
                      <a:pt x="194" y="545"/>
                    </a:cubicBezTo>
                    <a:close/>
                    <a:moveTo>
                      <a:pt x="346" y="834"/>
                    </a:moveTo>
                    <a:cubicBezTo>
                      <a:pt x="349" y="843"/>
                      <a:pt x="346" y="854"/>
                      <a:pt x="350" y="864"/>
                    </a:cubicBezTo>
                    <a:cubicBezTo>
                      <a:pt x="353" y="853"/>
                      <a:pt x="355" y="843"/>
                      <a:pt x="346" y="834"/>
                    </a:cubicBezTo>
                    <a:close/>
                    <a:moveTo>
                      <a:pt x="215" y="110"/>
                    </a:moveTo>
                    <a:cubicBezTo>
                      <a:pt x="210" y="122"/>
                      <a:pt x="214" y="129"/>
                      <a:pt x="222" y="137"/>
                    </a:cubicBezTo>
                    <a:cubicBezTo>
                      <a:pt x="222" y="127"/>
                      <a:pt x="219" y="119"/>
                      <a:pt x="215" y="110"/>
                    </a:cubicBezTo>
                    <a:close/>
                    <a:moveTo>
                      <a:pt x="234" y="567"/>
                    </a:moveTo>
                    <a:cubicBezTo>
                      <a:pt x="237" y="559"/>
                      <a:pt x="237" y="553"/>
                      <a:pt x="232" y="547"/>
                    </a:cubicBezTo>
                    <a:cubicBezTo>
                      <a:pt x="231" y="554"/>
                      <a:pt x="231" y="559"/>
                      <a:pt x="234" y="567"/>
                    </a:cubicBezTo>
                    <a:close/>
                    <a:moveTo>
                      <a:pt x="186" y="574"/>
                    </a:moveTo>
                    <a:cubicBezTo>
                      <a:pt x="189" y="578"/>
                      <a:pt x="190" y="582"/>
                      <a:pt x="196" y="582"/>
                    </a:cubicBezTo>
                    <a:cubicBezTo>
                      <a:pt x="196" y="582"/>
                      <a:pt x="197" y="580"/>
                      <a:pt x="197" y="579"/>
                    </a:cubicBezTo>
                    <a:cubicBezTo>
                      <a:pt x="195" y="575"/>
                      <a:pt x="193" y="572"/>
                      <a:pt x="186" y="574"/>
                    </a:cubicBezTo>
                    <a:close/>
                    <a:moveTo>
                      <a:pt x="87" y="31"/>
                    </a:moveTo>
                    <a:cubicBezTo>
                      <a:pt x="81" y="26"/>
                      <a:pt x="77" y="23"/>
                      <a:pt x="71" y="25"/>
                    </a:cubicBezTo>
                    <a:cubicBezTo>
                      <a:pt x="75" y="28"/>
                      <a:pt x="79" y="31"/>
                      <a:pt x="87" y="31"/>
                    </a:cubicBezTo>
                    <a:close/>
                    <a:moveTo>
                      <a:pt x="191" y="133"/>
                    </a:moveTo>
                    <a:cubicBezTo>
                      <a:pt x="192" y="139"/>
                      <a:pt x="194" y="141"/>
                      <a:pt x="200" y="142"/>
                    </a:cubicBezTo>
                    <a:cubicBezTo>
                      <a:pt x="199" y="136"/>
                      <a:pt x="196" y="134"/>
                      <a:pt x="191" y="133"/>
                    </a:cubicBezTo>
                    <a:close/>
                    <a:moveTo>
                      <a:pt x="218" y="534"/>
                    </a:moveTo>
                    <a:cubicBezTo>
                      <a:pt x="218" y="538"/>
                      <a:pt x="213" y="540"/>
                      <a:pt x="217" y="546"/>
                    </a:cubicBezTo>
                    <a:cubicBezTo>
                      <a:pt x="220" y="542"/>
                      <a:pt x="220" y="538"/>
                      <a:pt x="218" y="534"/>
                    </a:cubicBezTo>
                    <a:close/>
                    <a:moveTo>
                      <a:pt x="186" y="126"/>
                    </a:moveTo>
                    <a:cubicBezTo>
                      <a:pt x="182" y="127"/>
                      <a:pt x="181" y="127"/>
                      <a:pt x="182" y="129"/>
                    </a:cubicBezTo>
                    <a:cubicBezTo>
                      <a:pt x="182" y="130"/>
                      <a:pt x="184" y="131"/>
                      <a:pt x="185" y="132"/>
                    </a:cubicBezTo>
                    <a:cubicBezTo>
                      <a:pt x="187" y="132"/>
                      <a:pt x="188" y="131"/>
                      <a:pt x="187" y="129"/>
                    </a:cubicBezTo>
                    <a:cubicBezTo>
                      <a:pt x="187" y="128"/>
                      <a:pt x="186" y="126"/>
                      <a:pt x="186" y="126"/>
                    </a:cubicBezTo>
                    <a:close/>
                    <a:moveTo>
                      <a:pt x="354" y="870"/>
                    </a:moveTo>
                    <a:cubicBezTo>
                      <a:pt x="352" y="873"/>
                      <a:pt x="352" y="875"/>
                      <a:pt x="354" y="878"/>
                    </a:cubicBezTo>
                    <a:cubicBezTo>
                      <a:pt x="355" y="875"/>
                      <a:pt x="356" y="872"/>
                      <a:pt x="354" y="870"/>
                    </a:cubicBezTo>
                    <a:close/>
                    <a:moveTo>
                      <a:pt x="151" y="504"/>
                    </a:moveTo>
                    <a:cubicBezTo>
                      <a:pt x="151" y="504"/>
                      <a:pt x="150" y="505"/>
                      <a:pt x="150" y="506"/>
                    </a:cubicBezTo>
                    <a:cubicBezTo>
                      <a:pt x="151" y="506"/>
                      <a:pt x="152" y="506"/>
                      <a:pt x="152" y="506"/>
                    </a:cubicBezTo>
                    <a:cubicBezTo>
                      <a:pt x="153" y="506"/>
                      <a:pt x="153" y="505"/>
                      <a:pt x="153" y="505"/>
                    </a:cubicBezTo>
                    <a:cubicBezTo>
                      <a:pt x="153" y="504"/>
                      <a:pt x="152" y="504"/>
                      <a:pt x="151" y="504"/>
                    </a:cubicBezTo>
                    <a:close/>
                    <a:moveTo>
                      <a:pt x="125" y="83"/>
                    </a:moveTo>
                    <a:cubicBezTo>
                      <a:pt x="124" y="84"/>
                      <a:pt x="124" y="84"/>
                      <a:pt x="124" y="85"/>
                    </a:cubicBezTo>
                    <a:cubicBezTo>
                      <a:pt x="124" y="85"/>
                      <a:pt x="125" y="86"/>
                      <a:pt x="126" y="86"/>
                    </a:cubicBezTo>
                    <a:cubicBezTo>
                      <a:pt x="126" y="86"/>
                      <a:pt x="127" y="84"/>
                      <a:pt x="127" y="84"/>
                    </a:cubicBezTo>
                    <a:cubicBezTo>
                      <a:pt x="126" y="83"/>
                      <a:pt x="125" y="83"/>
                      <a:pt x="125" y="83"/>
                    </a:cubicBezTo>
                    <a:close/>
                    <a:moveTo>
                      <a:pt x="186" y="513"/>
                    </a:moveTo>
                    <a:cubicBezTo>
                      <a:pt x="186" y="513"/>
                      <a:pt x="185" y="513"/>
                      <a:pt x="185" y="513"/>
                    </a:cubicBezTo>
                    <a:cubicBezTo>
                      <a:pt x="185" y="513"/>
                      <a:pt x="185" y="514"/>
                      <a:pt x="185" y="514"/>
                    </a:cubicBezTo>
                    <a:cubicBezTo>
                      <a:pt x="186" y="514"/>
                      <a:pt x="186" y="514"/>
                      <a:pt x="186" y="514"/>
                    </a:cubicBezTo>
                    <a:cubicBezTo>
                      <a:pt x="186" y="514"/>
                      <a:pt x="186" y="513"/>
                      <a:pt x="186" y="513"/>
                    </a:cubicBezTo>
                    <a:close/>
                    <a:moveTo>
                      <a:pt x="218" y="524"/>
                    </a:moveTo>
                    <a:cubicBezTo>
                      <a:pt x="218" y="524"/>
                      <a:pt x="218" y="525"/>
                      <a:pt x="218" y="525"/>
                    </a:cubicBezTo>
                    <a:cubicBezTo>
                      <a:pt x="219" y="525"/>
                      <a:pt x="219" y="525"/>
                      <a:pt x="219" y="524"/>
                    </a:cubicBezTo>
                    <a:cubicBezTo>
                      <a:pt x="219" y="524"/>
                      <a:pt x="219" y="524"/>
                      <a:pt x="218" y="524"/>
                    </a:cubicBezTo>
                    <a:close/>
                    <a:moveTo>
                      <a:pt x="329" y="898"/>
                    </a:moveTo>
                    <a:cubicBezTo>
                      <a:pt x="329" y="898"/>
                      <a:pt x="328" y="897"/>
                      <a:pt x="328" y="897"/>
                    </a:cubicBezTo>
                    <a:cubicBezTo>
                      <a:pt x="328" y="898"/>
                      <a:pt x="328" y="898"/>
                      <a:pt x="328" y="899"/>
                    </a:cubicBezTo>
                    <a:cubicBezTo>
                      <a:pt x="328" y="898"/>
                      <a:pt x="329" y="899"/>
                      <a:pt x="329" y="898"/>
                    </a:cubicBezTo>
                    <a:cubicBezTo>
                      <a:pt x="329" y="898"/>
                      <a:pt x="329" y="898"/>
                      <a:pt x="329" y="898"/>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87" name="Freeform 518">
                <a:extLst>
                  <a:ext uri="{FF2B5EF4-FFF2-40B4-BE49-F238E27FC236}">
                    <a16:creationId xmlns:a16="http://schemas.microsoft.com/office/drawing/2014/main" id="{97FC6677-DBDD-B248-550E-5148132D3CE9}"/>
                  </a:ext>
                </a:extLst>
              </p:cNvPr>
              <p:cNvSpPr>
                <a:spLocks noEditPoints="1"/>
              </p:cNvSpPr>
              <p:nvPr/>
            </p:nvSpPr>
            <p:spPr bwMode="auto">
              <a:xfrm>
                <a:off x="64" y="2662"/>
                <a:ext cx="438" cy="590"/>
              </a:xfrm>
              <a:custGeom>
                <a:avLst/>
                <a:gdLst>
                  <a:gd name="T0" fmla="*/ 382 w 382"/>
                  <a:gd name="T1" fmla="*/ 515 h 515"/>
                  <a:gd name="T2" fmla="*/ 310 w 382"/>
                  <a:gd name="T3" fmla="*/ 219 h 515"/>
                  <a:gd name="T4" fmla="*/ 142 w 382"/>
                  <a:gd name="T5" fmla="*/ 176 h 515"/>
                  <a:gd name="T6" fmla="*/ 94 w 382"/>
                  <a:gd name="T7" fmla="*/ 143 h 515"/>
                  <a:gd name="T8" fmla="*/ 21 w 382"/>
                  <a:gd name="T9" fmla="*/ 56 h 515"/>
                  <a:gd name="T10" fmla="*/ 7 w 382"/>
                  <a:gd name="T11" fmla="*/ 18 h 515"/>
                  <a:gd name="T12" fmla="*/ 116 w 382"/>
                  <a:gd name="T13" fmla="*/ 13 h 515"/>
                  <a:gd name="T14" fmla="*/ 143 w 382"/>
                  <a:gd name="T15" fmla="*/ 34 h 515"/>
                  <a:gd name="T16" fmla="*/ 152 w 382"/>
                  <a:gd name="T17" fmla="*/ 49 h 515"/>
                  <a:gd name="T18" fmla="*/ 152 w 382"/>
                  <a:gd name="T19" fmla="*/ 51 h 515"/>
                  <a:gd name="T20" fmla="*/ 178 w 382"/>
                  <a:gd name="T21" fmla="*/ 58 h 515"/>
                  <a:gd name="T22" fmla="*/ 204 w 382"/>
                  <a:gd name="T23" fmla="*/ 119 h 515"/>
                  <a:gd name="T24" fmla="*/ 100 w 382"/>
                  <a:gd name="T25" fmla="*/ 113 h 515"/>
                  <a:gd name="T26" fmla="*/ 179 w 382"/>
                  <a:gd name="T27" fmla="*/ 129 h 515"/>
                  <a:gd name="T28" fmla="*/ 222 w 382"/>
                  <a:gd name="T29" fmla="*/ 127 h 515"/>
                  <a:gd name="T30" fmla="*/ 215 w 382"/>
                  <a:gd name="T31" fmla="*/ 78 h 515"/>
                  <a:gd name="T32" fmla="*/ 224 w 382"/>
                  <a:gd name="T33" fmla="*/ 75 h 515"/>
                  <a:gd name="T34" fmla="*/ 221 w 382"/>
                  <a:gd name="T35" fmla="*/ 87 h 515"/>
                  <a:gd name="T36" fmla="*/ 230 w 382"/>
                  <a:gd name="T37" fmla="*/ 83 h 515"/>
                  <a:gd name="T38" fmla="*/ 242 w 382"/>
                  <a:gd name="T39" fmla="*/ 77 h 515"/>
                  <a:gd name="T40" fmla="*/ 327 w 382"/>
                  <a:gd name="T41" fmla="*/ 231 h 515"/>
                  <a:gd name="T42" fmla="*/ 292 w 382"/>
                  <a:gd name="T43" fmla="*/ 65 h 515"/>
                  <a:gd name="T44" fmla="*/ 53 w 382"/>
                  <a:gd name="T45" fmla="*/ 49 h 515"/>
                  <a:gd name="T46" fmla="*/ 53 w 382"/>
                  <a:gd name="T47" fmla="*/ 49 h 515"/>
                  <a:gd name="T48" fmla="*/ 169 w 382"/>
                  <a:gd name="T49" fmla="*/ 90 h 515"/>
                  <a:gd name="T50" fmla="*/ 169 w 382"/>
                  <a:gd name="T51" fmla="*/ 85 h 515"/>
                  <a:gd name="T52" fmla="*/ 164 w 382"/>
                  <a:gd name="T53" fmla="*/ 88 h 515"/>
                  <a:gd name="T54" fmla="*/ 138 w 382"/>
                  <a:gd name="T55" fmla="*/ 166 h 515"/>
                  <a:gd name="T56" fmla="*/ 193 w 382"/>
                  <a:gd name="T57" fmla="*/ 161 h 515"/>
                  <a:gd name="T58" fmla="*/ 142 w 382"/>
                  <a:gd name="T59" fmla="*/ 57 h 515"/>
                  <a:gd name="T60" fmla="*/ 94 w 382"/>
                  <a:gd name="T61" fmla="*/ 36 h 515"/>
                  <a:gd name="T62" fmla="*/ 124 w 382"/>
                  <a:gd name="T63" fmla="*/ 64 h 515"/>
                  <a:gd name="T64" fmla="*/ 63 w 382"/>
                  <a:gd name="T65" fmla="*/ 52 h 515"/>
                  <a:gd name="T66" fmla="*/ 91 w 382"/>
                  <a:gd name="T67" fmla="*/ 59 h 515"/>
                  <a:gd name="T68" fmla="*/ 68 w 382"/>
                  <a:gd name="T69" fmla="*/ 72 h 515"/>
                  <a:gd name="T70" fmla="*/ 125 w 382"/>
                  <a:gd name="T71" fmla="*/ 88 h 515"/>
                  <a:gd name="T72" fmla="*/ 67 w 382"/>
                  <a:gd name="T73" fmla="*/ 90 h 515"/>
                  <a:gd name="T74" fmla="*/ 203 w 382"/>
                  <a:gd name="T75" fmla="*/ 155 h 515"/>
                  <a:gd name="T76" fmla="*/ 189 w 382"/>
                  <a:gd name="T77" fmla="*/ 151 h 515"/>
                  <a:gd name="T78" fmla="*/ 174 w 382"/>
                  <a:gd name="T79" fmla="*/ 93 h 515"/>
                  <a:gd name="T80" fmla="*/ 119 w 382"/>
                  <a:gd name="T81" fmla="*/ 86 h 515"/>
                  <a:gd name="T82" fmla="*/ 132 w 382"/>
                  <a:gd name="T83" fmla="*/ 132 h 515"/>
                  <a:gd name="T84" fmla="*/ 134 w 382"/>
                  <a:gd name="T85" fmla="*/ 133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82" h="515">
                    <a:moveTo>
                      <a:pt x="311" y="75"/>
                    </a:moveTo>
                    <a:cubicBezTo>
                      <a:pt x="334" y="157"/>
                      <a:pt x="357" y="240"/>
                      <a:pt x="370" y="324"/>
                    </a:cubicBezTo>
                    <a:cubicBezTo>
                      <a:pt x="379" y="387"/>
                      <a:pt x="381" y="452"/>
                      <a:pt x="382" y="515"/>
                    </a:cubicBezTo>
                    <a:cubicBezTo>
                      <a:pt x="377" y="515"/>
                      <a:pt x="372" y="515"/>
                      <a:pt x="367" y="515"/>
                    </a:cubicBezTo>
                    <a:cubicBezTo>
                      <a:pt x="366" y="438"/>
                      <a:pt x="368" y="361"/>
                      <a:pt x="348" y="285"/>
                    </a:cubicBezTo>
                    <a:cubicBezTo>
                      <a:pt x="341" y="260"/>
                      <a:pt x="326" y="239"/>
                      <a:pt x="310" y="219"/>
                    </a:cubicBezTo>
                    <a:cubicBezTo>
                      <a:pt x="291" y="195"/>
                      <a:pt x="269" y="174"/>
                      <a:pt x="246" y="155"/>
                    </a:cubicBezTo>
                    <a:cubicBezTo>
                      <a:pt x="241" y="151"/>
                      <a:pt x="237" y="149"/>
                      <a:pt x="231" y="154"/>
                    </a:cubicBezTo>
                    <a:cubicBezTo>
                      <a:pt x="206" y="178"/>
                      <a:pt x="176" y="185"/>
                      <a:pt x="142" y="176"/>
                    </a:cubicBezTo>
                    <a:cubicBezTo>
                      <a:pt x="125" y="172"/>
                      <a:pt x="109" y="168"/>
                      <a:pt x="93" y="159"/>
                    </a:cubicBezTo>
                    <a:cubicBezTo>
                      <a:pt x="95" y="154"/>
                      <a:pt x="102" y="157"/>
                      <a:pt x="102" y="153"/>
                    </a:cubicBezTo>
                    <a:cubicBezTo>
                      <a:pt x="102" y="148"/>
                      <a:pt x="97" y="146"/>
                      <a:pt x="94" y="143"/>
                    </a:cubicBezTo>
                    <a:cubicBezTo>
                      <a:pt x="80" y="133"/>
                      <a:pt x="66" y="123"/>
                      <a:pt x="53" y="110"/>
                    </a:cubicBezTo>
                    <a:cubicBezTo>
                      <a:pt x="60" y="109"/>
                      <a:pt x="66" y="111"/>
                      <a:pt x="73" y="108"/>
                    </a:cubicBezTo>
                    <a:cubicBezTo>
                      <a:pt x="52" y="93"/>
                      <a:pt x="35" y="76"/>
                      <a:pt x="21" y="56"/>
                    </a:cubicBezTo>
                    <a:cubicBezTo>
                      <a:pt x="18" y="52"/>
                      <a:pt x="15" y="47"/>
                      <a:pt x="12" y="42"/>
                    </a:cubicBezTo>
                    <a:cubicBezTo>
                      <a:pt x="11" y="41"/>
                      <a:pt x="9" y="38"/>
                      <a:pt x="10" y="37"/>
                    </a:cubicBezTo>
                    <a:cubicBezTo>
                      <a:pt x="25" y="28"/>
                      <a:pt x="9" y="24"/>
                      <a:pt x="7" y="18"/>
                    </a:cubicBezTo>
                    <a:cubicBezTo>
                      <a:pt x="6" y="15"/>
                      <a:pt x="3" y="13"/>
                      <a:pt x="0" y="9"/>
                    </a:cubicBezTo>
                    <a:cubicBezTo>
                      <a:pt x="38" y="5"/>
                      <a:pt x="74" y="3"/>
                      <a:pt x="110" y="12"/>
                    </a:cubicBezTo>
                    <a:cubicBezTo>
                      <a:pt x="112" y="12"/>
                      <a:pt x="116" y="13"/>
                      <a:pt x="116" y="13"/>
                    </a:cubicBezTo>
                    <a:cubicBezTo>
                      <a:pt x="121" y="0"/>
                      <a:pt x="132" y="7"/>
                      <a:pt x="140" y="5"/>
                    </a:cubicBezTo>
                    <a:cubicBezTo>
                      <a:pt x="146" y="15"/>
                      <a:pt x="133" y="18"/>
                      <a:pt x="133" y="27"/>
                    </a:cubicBezTo>
                    <a:cubicBezTo>
                      <a:pt x="137" y="27"/>
                      <a:pt x="144" y="25"/>
                      <a:pt x="143" y="34"/>
                    </a:cubicBezTo>
                    <a:cubicBezTo>
                      <a:pt x="143" y="35"/>
                      <a:pt x="142" y="38"/>
                      <a:pt x="145" y="38"/>
                    </a:cubicBezTo>
                    <a:cubicBezTo>
                      <a:pt x="146" y="38"/>
                      <a:pt x="146" y="36"/>
                      <a:pt x="147" y="35"/>
                    </a:cubicBezTo>
                    <a:cubicBezTo>
                      <a:pt x="163" y="34"/>
                      <a:pt x="149" y="45"/>
                      <a:pt x="152" y="49"/>
                    </a:cubicBezTo>
                    <a:cubicBezTo>
                      <a:pt x="150" y="48"/>
                      <a:pt x="150" y="44"/>
                      <a:pt x="146" y="46"/>
                    </a:cubicBezTo>
                    <a:cubicBezTo>
                      <a:pt x="152" y="55"/>
                      <a:pt x="143" y="70"/>
                      <a:pt x="162" y="74"/>
                    </a:cubicBezTo>
                    <a:cubicBezTo>
                      <a:pt x="158" y="66"/>
                      <a:pt x="155" y="58"/>
                      <a:pt x="152" y="51"/>
                    </a:cubicBezTo>
                    <a:cubicBezTo>
                      <a:pt x="158" y="52"/>
                      <a:pt x="162" y="50"/>
                      <a:pt x="166" y="48"/>
                    </a:cubicBezTo>
                    <a:cubicBezTo>
                      <a:pt x="170" y="47"/>
                      <a:pt x="173" y="40"/>
                      <a:pt x="177" y="44"/>
                    </a:cubicBezTo>
                    <a:cubicBezTo>
                      <a:pt x="181" y="47"/>
                      <a:pt x="179" y="53"/>
                      <a:pt x="178" y="58"/>
                    </a:cubicBezTo>
                    <a:cubicBezTo>
                      <a:pt x="177" y="59"/>
                      <a:pt x="177" y="60"/>
                      <a:pt x="177" y="63"/>
                    </a:cubicBezTo>
                    <a:cubicBezTo>
                      <a:pt x="185" y="60"/>
                      <a:pt x="190" y="61"/>
                      <a:pt x="188" y="70"/>
                    </a:cubicBezTo>
                    <a:cubicBezTo>
                      <a:pt x="195" y="86"/>
                      <a:pt x="201" y="102"/>
                      <a:pt x="204" y="119"/>
                    </a:cubicBezTo>
                    <a:cubicBezTo>
                      <a:pt x="193" y="120"/>
                      <a:pt x="181" y="119"/>
                      <a:pt x="169" y="122"/>
                    </a:cubicBezTo>
                    <a:cubicBezTo>
                      <a:pt x="157" y="125"/>
                      <a:pt x="145" y="123"/>
                      <a:pt x="134" y="121"/>
                    </a:cubicBezTo>
                    <a:cubicBezTo>
                      <a:pt x="123" y="119"/>
                      <a:pt x="112" y="113"/>
                      <a:pt x="100" y="113"/>
                    </a:cubicBezTo>
                    <a:cubicBezTo>
                      <a:pt x="106" y="119"/>
                      <a:pt x="114" y="119"/>
                      <a:pt x="121" y="122"/>
                    </a:cubicBezTo>
                    <a:cubicBezTo>
                      <a:pt x="137" y="128"/>
                      <a:pt x="153" y="132"/>
                      <a:pt x="170" y="125"/>
                    </a:cubicBezTo>
                    <a:cubicBezTo>
                      <a:pt x="173" y="123"/>
                      <a:pt x="178" y="122"/>
                      <a:pt x="179" y="129"/>
                    </a:cubicBezTo>
                    <a:cubicBezTo>
                      <a:pt x="169" y="132"/>
                      <a:pt x="161" y="137"/>
                      <a:pt x="156" y="146"/>
                    </a:cubicBezTo>
                    <a:cubicBezTo>
                      <a:pt x="164" y="141"/>
                      <a:pt x="174" y="138"/>
                      <a:pt x="179" y="129"/>
                    </a:cubicBezTo>
                    <a:cubicBezTo>
                      <a:pt x="193" y="122"/>
                      <a:pt x="207" y="123"/>
                      <a:pt x="222" y="127"/>
                    </a:cubicBezTo>
                    <a:cubicBezTo>
                      <a:pt x="205" y="111"/>
                      <a:pt x="199" y="93"/>
                      <a:pt x="204" y="71"/>
                    </a:cubicBezTo>
                    <a:cubicBezTo>
                      <a:pt x="206" y="70"/>
                      <a:pt x="208" y="69"/>
                      <a:pt x="210" y="67"/>
                    </a:cubicBezTo>
                    <a:cubicBezTo>
                      <a:pt x="216" y="69"/>
                      <a:pt x="215" y="74"/>
                      <a:pt x="215" y="78"/>
                    </a:cubicBezTo>
                    <a:cubicBezTo>
                      <a:pt x="215" y="78"/>
                      <a:pt x="214" y="78"/>
                      <a:pt x="214" y="79"/>
                    </a:cubicBezTo>
                    <a:cubicBezTo>
                      <a:pt x="214" y="78"/>
                      <a:pt x="215" y="78"/>
                      <a:pt x="215" y="78"/>
                    </a:cubicBezTo>
                    <a:cubicBezTo>
                      <a:pt x="218" y="77"/>
                      <a:pt x="221" y="76"/>
                      <a:pt x="224" y="75"/>
                    </a:cubicBezTo>
                    <a:cubicBezTo>
                      <a:pt x="226" y="77"/>
                      <a:pt x="228" y="80"/>
                      <a:pt x="229" y="83"/>
                    </a:cubicBezTo>
                    <a:cubicBezTo>
                      <a:pt x="231" y="90"/>
                      <a:pt x="226" y="88"/>
                      <a:pt x="222" y="87"/>
                    </a:cubicBezTo>
                    <a:cubicBezTo>
                      <a:pt x="222" y="87"/>
                      <a:pt x="222" y="87"/>
                      <a:pt x="221" y="87"/>
                    </a:cubicBezTo>
                    <a:cubicBezTo>
                      <a:pt x="222" y="87"/>
                      <a:pt x="222" y="87"/>
                      <a:pt x="222" y="88"/>
                    </a:cubicBezTo>
                    <a:cubicBezTo>
                      <a:pt x="229" y="99"/>
                      <a:pt x="233" y="112"/>
                      <a:pt x="231" y="126"/>
                    </a:cubicBezTo>
                    <a:cubicBezTo>
                      <a:pt x="234" y="111"/>
                      <a:pt x="238" y="97"/>
                      <a:pt x="230" y="83"/>
                    </a:cubicBezTo>
                    <a:cubicBezTo>
                      <a:pt x="230" y="79"/>
                      <a:pt x="229" y="75"/>
                      <a:pt x="229" y="71"/>
                    </a:cubicBezTo>
                    <a:cubicBezTo>
                      <a:pt x="230" y="68"/>
                      <a:pt x="232" y="68"/>
                      <a:pt x="234" y="69"/>
                    </a:cubicBezTo>
                    <a:cubicBezTo>
                      <a:pt x="235" y="73"/>
                      <a:pt x="235" y="78"/>
                      <a:pt x="242" y="77"/>
                    </a:cubicBezTo>
                    <a:cubicBezTo>
                      <a:pt x="250" y="95"/>
                      <a:pt x="253" y="114"/>
                      <a:pt x="246" y="132"/>
                    </a:cubicBezTo>
                    <a:cubicBezTo>
                      <a:pt x="243" y="140"/>
                      <a:pt x="244" y="143"/>
                      <a:pt x="251" y="148"/>
                    </a:cubicBezTo>
                    <a:cubicBezTo>
                      <a:pt x="281" y="172"/>
                      <a:pt x="307" y="199"/>
                      <a:pt x="327" y="231"/>
                    </a:cubicBezTo>
                    <a:cubicBezTo>
                      <a:pt x="330" y="236"/>
                      <a:pt x="334" y="241"/>
                      <a:pt x="337" y="246"/>
                    </a:cubicBezTo>
                    <a:cubicBezTo>
                      <a:pt x="335" y="230"/>
                      <a:pt x="332" y="214"/>
                      <a:pt x="329" y="199"/>
                    </a:cubicBezTo>
                    <a:cubicBezTo>
                      <a:pt x="318" y="154"/>
                      <a:pt x="308" y="109"/>
                      <a:pt x="292" y="65"/>
                    </a:cubicBezTo>
                    <a:cubicBezTo>
                      <a:pt x="292" y="61"/>
                      <a:pt x="293" y="58"/>
                      <a:pt x="297" y="55"/>
                    </a:cubicBezTo>
                    <a:cubicBezTo>
                      <a:pt x="298" y="64"/>
                      <a:pt x="308" y="67"/>
                      <a:pt x="311" y="75"/>
                    </a:cubicBezTo>
                    <a:close/>
                    <a:moveTo>
                      <a:pt x="53" y="49"/>
                    </a:moveTo>
                    <a:cubicBezTo>
                      <a:pt x="54" y="49"/>
                      <a:pt x="55" y="50"/>
                      <a:pt x="56" y="51"/>
                    </a:cubicBezTo>
                    <a:cubicBezTo>
                      <a:pt x="56" y="50"/>
                      <a:pt x="56" y="50"/>
                      <a:pt x="56" y="50"/>
                    </a:cubicBezTo>
                    <a:cubicBezTo>
                      <a:pt x="55" y="49"/>
                      <a:pt x="54" y="49"/>
                      <a:pt x="53" y="49"/>
                    </a:cubicBezTo>
                    <a:cubicBezTo>
                      <a:pt x="48" y="45"/>
                      <a:pt x="42" y="43"/>
                      <a:pt x="35" y="45"/>
                    </a:cubicBezTo>
                    <a:cubicBezTo>
                      <a:pt x="41" y="49"/>
                      <a:pt x="47" y="49"/>
                      <a:pt x="53" y="49"/>
                    </a:cubicBezTo>
                    <a:close/>
                    <a:moveTo>
                      <a:pt x="169" y="90"/>
                    </a:moveTo>
                    <a:cubicBezTo>
                      <a:pt x="169" y="90"/>
                      <a:pt x="170" y="90"/>
                      <a:pt x="170" y="90"/>
                    </a:cubicBezTo>
                    <a:cubicBezTo>
                      <a:pt x="170" y="90"/>
                      <a:pt x="169" y="90"/>
                      <a:pt x="169" y="90"/>
                    </a:cubicBezTo>
                    <a:cubicBezTo>
                      <a:pt x="169" y="88"/>
                      <a:pt x="169" y="87"/>
                      <a:pt x="169" y="85"/>
                    </a:cubicBezTo>
                    <a:cubicBezTo>
                      <a:pt x="169" y="83"/>
                      <a:pt x="168" y="80"/>
                      <a:pt x="166" y="79"/>
                    </a:cubicBezTo>
                    <a:cubicBezTo>
                      <a:pt x="165" y="79"/>
                      <a:pt x="163" y="79"/>
                      <a:pt x="163" y="80"/>
                    </a:cubicBezTo>
                    <a:cubicBezTo>
                      <a:pt x="161" y="83"/>
                      <a:pt x="162" y="86"/>
                      <a:pt x="164" y="88"/>
                    </a:cubicBezTo>
                    <a:cubicBezTo>
                      <a:pt x="165" y="89"/>
                      <a:pt x="167" y="89"/>
                      <a:pt x="169" y="90"/>
                    </a:cubicBezTo>
                    <a:close/>
                    <a:moveTo>
                      <a:pt x="188" y="162"/>
                    </a:moveTo>
                    <a:cubicBezTo>
                      <a:pt x="172" y="165"/>
                      <a:pt x="156" y="153"/>
                      <a:pt x="138" y="166"/>
                    </a:cubicBezTo>
                    <a:cubicBezTo>
                      <a:pt x="156" y="168"/>
                      <a:pt x="173" y="169"/>
                      <a:pt x="188" y="162"/>
                    </a:cubicBezTo>
                    <a:cubicBezTo>
                      <a:pt x="190" y="162"/>
                      <a:pt x="192" y="162"/>
                      <a:pt x="194" y="161"/>
                    </a:cubicBezTo>
                    <a:cubicBezTo>
                      <a:pt x="193" y="161"/>
                      <a:pt x="193" y="161"/>
                      <a:pt x="193" y="161"/>
                    </a:cubicBezTo>
                    <a:cubicBezTo>
                      <a:pt x="191" y="160"/>
                      <a:pt x="189" y="161"/>
                      <a:pt x="188" y="162"/>
                    </a:cubicBezTo>
                    <a:close/>
                    <a:moveTo>
                      <a:pt x="137" y="51"/>
                    </a:moveTo>
                    <a:cubicBezTo>
                      <a:pt x="138" y="54"/>
                      <a:pt x="139" y="57"/>
                      <a:pt x="142" y="57"/>
                    </a:cubicBezTo>
                    <a:cubicBezTo>
                      <a:pt x="143" y="58"/>
                      <a:pt x="144" y="57"/>
                      <a:pt x="144" y="55"/>
                    </a:cubicBezTo>
                    <a:cubicBezTo>
                      <a:pt x="143" y="52"/>
                      <a:pt x="141" y="51"/>
                      <a:pt x="138" y="51"/>
                    </a:cubicBezTo>
                    <a:cubicBezTo>
                      <a:pt x="128" y="33"/>
                      <a:pt x="111" y="34"/>
                      <a:pt x="94" y="36"/>
                    </a:cubicBezTo>
                    <a:cubicBezTo>
                      <a:pt x="109" y="39"/>
                      <a:pt x="122" y="49"/>
                      <a:pt x="137" y="51"/>
                    </a:cubicBezTo>
                    <a:close/>
                    <a:moveTo>
                      <a:pt x="72" y="71"/>
                    </a:moveTo>
                    <a:cubicBezTo>
                      <a:pt x="89" y="66"/>
                      <a:pt x="106" y="61"/>
                      <a:pt x="124" y="64"/>
                    </a:cubicBezTo>
                    <a:cubicBezTo>
                      <a:pt x="115" y="60"/>
                      <a:pt x="109" y="47"/>
                      <a:pt x="95" y="55"/>
                    </a:cubicBezTo>
                    <a:cubicBezTo>
                      <a:pt x="88" y="60"/>
                      <a:pt x="77" y="54"/>
                      <a:pt x="68" y="52"/>
                    </a:cubicBezTo>
                    <a:cubicBezTo>
                      <a:pt x="66" y="52"/>
                      <a:pt x="63" y="51"/>
                      <a:pt x="63" y="52"/>
                    </a:cubicBezTo>
                    <a:cubicBezTo>
                      <a:pt x="64" y="62"/>
                      <a:pt x="56" y="57"/>
                      <a:pt x="53" y="59"/>
                    </a:cubicBezTo>
                    <a:cubicBezTo>
                      <a:pt x="49" y="60"/>
                      <a:pt x="44" y="60"/>
                      <a:pt x="41" y="66"/>
                    </a:cubicBezTo>
                    <a:cubicBezTo>
                      <a:pt x="58" y="62"/>
                      <a:pt x="74" y="60"/>
                      <a:pt x="91" y="59"/>
                    </a:cubicBezTo>
                    <a:cubicBezTo>
                      <a:pt x="85" y="66"/>
                      <a:pt x="75" y="62"/>
                      <a:pt x="72" y="71"/>
                    </a:cubicBezTo>
                    <a:cubicBezTo>
                      <a:pt x="71" y="71"/>
                      <a:pt x="69" y="71"/>
                      <a:pt x="67" y="72"/>
                    </a:cubicBezTo>
                    <a:cubicBezTo>
                      <a:pt x="67" y="72"/>
                      <a:pt x="67" y="72"/>
                      <a:pt x="68" y="72"/>
                    </a:cubicBezTo>
                    <a:cubicBezTo>
                      <a:pt x="70" y="73"/>
                      <a:pt x="71" y="72"/>
                      <a:pt x="72" y="71"/>
                    </a:cubicBezTo>
                    <a:close/>
                    <a:moveTo>
                      <a:pt x="184" y="105"/>
                    </a:moveTo>
                    <a:cubicBezTo>
                      <a:pt x="162" y="105"/>
                      <a:pt x="143" y="98"/>
                      <a:pt x="125" y="88"/>
                    </a:cubicBezTo>
                    <a:cubicBezTo>
                      <a:pt x="126" y="94"/>
                      <a:pt x="134" y="93"/>
                      <a:pt x="136" y="99"/>
                    </a:cubicBezTo>
                    <a:cubicBezTo>
                      <a:pt x="113" y="95"/>
                      <a:pt x="90" y="91"/>
                      <a:pt x="68" y="87"/>
                    </a:cubicBezTo>
                    <a:cubicBezTo>
                      <a:pt x="68" y="88"/>
                      <a:pt x="68" y="89"/>
                      <a:pt x="67" y="90"/>
                    </a:cubicBezTo>
                    <a:cubicBezTo>
                      <a:pt x="106" y="97"/>
                      <a:pt x="143" y="110"/>
                      <a:pt x="184" y="105"/>
                    </a:cubicBezTo>
                    <a:close/>
                    <a:moveTo>
                      <a:pt x="189" y="151"/>
                    </a:moveTo>
                    <a:cubicBezTo>
                      <a:pt x="195" y="153"/>
                      <a:pt x="199" y="153"/>
                      <a:pt x="203" y="155"/>
                    </a:cubicBezTo>
                    <a:cubicBezTo>
                      <a:pt x="208" y="159"/>
                      <a:pt x="198" y="156"/>
                      <a:pt x="201" y="160"/>
                    </a:cubicBezTo>
                    <a:cubicBezTo>
                      <a:pt x="206" y="161"/>
                      <a:pt x="211" y="160"/>
                      <a:pt x="215" y="154"/>
                    </a:cubicBezTo>
                    <a:cubicBezTo>
                      <a:pt x="206" y="153"/>
                      <a:pt x="199" y="149"/>
                      <a:pt x="189" y="151"/>
                    </a:cubicBezTo>
                    <a:close/>
                    <a:moveTo>
                      <a:pt x="174" y="93"/>
                    </a:moveTo>
                    <a:cubicBezTo>
                      <a:pt x="178" y="97"/>
                      <a:pt x="179" y="101"/>
                      <a:pt x="185" y="98"/>
                    </a:cubicBezTo>
                    <a:cubicBezTo>
                      <a:pt x="183" y="95"/>
                      <a:pt x="181" y="92"/>
                      <a:pt x="174" y="93"/>
                    </a:cubicBezTo>
                    <a:close/>
                    <a:moveTo>
                      <a:pt x="118" y="84"/>
                    </a:moveTo>
                    <a:cubicBezTo>
                      <a:pt x="117" y="84"/>
                      <a:pt x="117" y="85"/>
                      <a:pt x="117" y="86"/>
                    </a:cubicBezTo>
                    <a:cubicBezTo>
                      <a:pt x="117" y="86"/>
                      <a:pt x="118" y="87"/>
                      <a:pt x="119" y="86"/>
                    </a:cubicBezTo>
                    <a:cubicBezTo>
                      <a:pt x="119" y="86"/>
                      <a:pt x="119" y="85"/>
                      <a:pt x="120" y="85"/>
                    </a:cubicBezTo>
                    <a:cubicBezTo>
                      <a:pt x="119" y="84"/>
                      <a:pt x="118" y="84"/>
                      <a:pt x="118" y="84"/>
                    </a:cubicBezTo>
                    <a:close/>
                    <a:moveTo>
                      <a:pt x="132" y="132"/>
                    </a:moveTo>
                    <a:cubicBezTo>
                      <a:pt x="132" y="133"/>
                      <a:pt x="132" y="133"/>
                      <a:pt x="131" y="134"/>
                    </a:cubicBezTo>
                    <a:cubicBezTo>
                      <a:pt x="132" y="134"/>
                      <a:pt x="133" y="135"/>
                      <a:pt x="133" y="135"/>
                    </a:cubicBezTo>
                    <a:cubicBezTo>
                      <a:pt x="134" y="135"/>
                      <a:pt x="134" y="134"/>
                      <a:pt x="134" y="133"/>
                    </a:cubicBezTo>
                    <a:cubicBezTo>
                      <a:pt x="133" y="133"/>
                      <a:pt x="133" y="132"/>
                      <a:pt x="132" y="13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88" name="Freeform 519">
                <a:extLst>
                  <a:ext uri="{FF2B5EF4-FFF2-40B4-BE49-F238E27FC236}">
                    <a16:creationId xmlns:a16="http://schemas.microsoft.com/office/drawing/2014/main" id="{DE5D255E-585F-9DBB-24B3-0B6F29D4DB7E}"/>
                  </a:ext>
                </a:extLst>
              </p:cNvPr>
              <p:cNvSpPr/>
              <p:nvPr/>
            </p:nvSpPr>
            <p:spPr bwMode="auto">
              <a:xfrm>
                <a:off x="832" y="1336"/>
                <a:ext cx="224" cy="401"/>
              </a:xfrm>
              <a:custGeom>
                <a:avLst/>
                <a:gdLst>
                  <a:gd name="T0" fmla="*/ 185 w 195"/>
                  <a:gd name="T1" fmla="*/ 345 h 350"/>
                  <a:gd name="T2" fmla="*/ 176 w 195"/>
                  <a:gd name="T3" fmla="*/ 342 h 350"/>
                  <a:gd name="T4" fmla="*/ 174 w 195"/>
                  <a:gd name="T5" fmla="*/ 339 h 350"/>
                  <a:gd name="T6" fmla="*/ 140 w 195"/>
                  <a:gd name="T7" fmla="*/ 336 h 350"/>
                  <a:gd name="T8" fmla="*/ 116 w 195"/>
                  <a:gd name="T9" fmla="*/ 317 h 350"/>
                  <a:gd name="T10" fmla="*/ 85 w 195"/>
                  <a:gd name="T11" fmla="*/ 311 h 350"/>
                  <a:gd name="T12" fmla="*/ 77 w 195"/>
                  <a:gd name="T13" fmla="*/ 305 h 350"/>
                  <a:gd name="T14" fmla="*/ 59 w 195"/>
                  <a:gd name="T15" fmla="*/ 311 h 350"/>
                  <a:gd name="T16" fmla="*/ 58 w 195"/>
                  <a:gd name="T17" fmla="*/ 284 h 350"/>
                  <a:gd name="T18" fmla="*/ 65 w 195"/>
                  <a:gd name="T19" fmla="*/ 264 h 350"/>
                  <a:gd name="T20" fmla="*/ 29 w 195"/>
                  <a:gd name="T21" fmla="*/ 264 h 350"/>
                  <a:gd name="T22" fmla="*/ 32 w 195"/>
                  <a:gd name="T23" fmla="*/ 222 h 350"/>
                  <a:gd name="T24" fmla="*/ 8 w 195"/>
                  <a:gd name="T25" fmla="*/ 217 h 350"/>
                  <a:gd name="T26" fmla="*/ 7 w 195"/>
                  <a:gd name="T27" fmla="*/ 206 h 350"/>
                  <a:gd name="T28" fmla="*/ 9 w 195"/>
                  <a:gd name="T29" fmla="*/ 171 h 350"/>
                  <a:gd name="T30" fmla="*/ 14 w 195"/>
                  <a:gd name="T31" fmla="*/ 154 h 350"/>
                  <a:gd name="T32" fmla="*/ 5 w 195"/>
                  <a:gd name="T33" fmla="*/ 144 h 350"/>
                  <a:gd name="T34" fmla="*/ 25 w 195"/>
                  <a:gd name="T35" fmla="*/ 132 h 350"/>
                  <a:gd name="T36" fmla="*/ 12 w 195"/>
                  <a:gd name="T37" fmla="*/ 120 h 350"/>
                  <a:gd name="T38" fmla="*/ 11 w 195"/>
                  <a:gd name="T39" fmla="*/ 116 h 350"/>
                  <a:gd name="T40" fmla="*/ 45 w 195"/>
                  <a:gd name="T41" fmla="*/ 113 h 350"/>
                  <a:gd name="T42" fmla="*/ 48 w 195"/>
                  <a:gd name="T43" fmla="*/ 105 h 350"/>
                  <a:gd name="T44" fmla="*/ 39 w 195"/>
                  <a:gd name="T45" fmla="*/ 81 h 350"/>
                  <a:gd name="T46" fmla="*/ 45 w 195"/>
                  <a:gd name="T47" fmla="*/ 82 h 350"/>
                  <a:gd name="T48" fmla="*/ 57 w 195"/>
                  <a:gd name="T49" fmla="*/ 61 h 350"/>
                  <a:gd name="T50" fmla="*/ 87 w 195"/>
                  <a:gd name="T51" fmla="*/ 47 h 350"/>
                  <a:gd name="T52" fmla="*/ 94 w 195"/>
                  <a:gd name="T53" fmla="*/ 32 h 350"/>
                  <a:gd name="T54" fmla="*/ 120 w 195"/>
                  <a:gd name="T55" fmla="*/ 29 h 350"/>
                  <a:gd name="T56" fmla="*/ 137 w 195"/>
                  <a:gd name="T57" fmla="*/ 24 h 350"/>
                  <a:gd name="T58" fmla="*/ 137 w 195"/>
                  <a:gd name="T59" fmla="*/ 12 h 350"/>
                  <a:gd name="T60" fmla="*/ 147 w 195"/>
                  <a:gd name="T61" fmla="*/ 17 h 350"/>
                  <a:gd name="T62" fmla="*/ 169 w 195"/>
                  <a:gd name="T63" fmla="*/ 13 h 350"/>
                  <a:gd name="T64" fmla="*/ 195 w 195"/>
                  <a:gd name="T65" fmla="*/ 21 h 350"/>
                  <a:gd name="T66" fmla="*/ 176 w 195"/>
                  <a:gd name="T67" fmla="*/ 79 h 350"/>
                  <a:gd name="T68" fmla="*/ 162 w 195"/>
                  <a:gd name="T69" fmla="*/ 79 h 350"/>
                  <a:gd name="T70" fmla="*/ 145 w 195"/>
                  <a:gd name="T71" fmla="*/ 80 h 350"/>
                  <a:gd name="T72" fmla="*/ 111 w 195"/>
                  <a:gd name="T73" fmla="*/ 99 h 350"/>
                  <a:gd name="T74" fmla="*/ 94 w 195"/>
                  <a:gd name="T75" fmla="*/ 122 h 350"/>
                  <a:gd name="T76" fmla="*/ 84 w 195"/>
                  <a:gd name="T77" fmla="*/ 121 h 350"/>
                  <a:gd name="T78" fmla="*/ 82 w 195"/>
                  <a:gd name="T79" fmla="*/ 137 h 350"/>
                  <a:gd name="T80" fmla="*/ 80 w 195"/>
                  <a:gd name="T81" fmla="*/ 159 h 350"/>
                  <a:gd name="T82" fmla="*/ 80 w 195"/>
                  <a:gd name="T83" fmla="*/ 203 h 350"/>
                  <a:gd name="T84" fmla="*/ 98 w 195"/>
                  <a:gd name="T85" fmla="*/ 231 h 350"/>
                  <a:gd name="T86" fmla="*/ 129 w 195"/>
                  <a:gd name="T87" fmla="*/ 259 h 350"/>
                  <a:gd name="T88" fmla="*/ 172 w 195"/>
                  <a:gd name="T89" fmla="*/ 277 h 350"/>
                  <a:gd name="T90" fmla="*/ 195 w 195"/>
                  <a:gd name="T91" fmla="*/ 277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5" h="350">
                    <a:moveTo>
                      <a:pt x="195" y="343"/>
                    </a:moveTo>
                    <a:cubicBezTo>
                      <a:pt x="191" y="339"/>
                      <a:pt x="187" y="335"/>
                      <a:pt x="185" y="345"/>
                    </a:cubicBezTo>
                    <a:cubicBezTo>
                      <a:pt x="184" y="350"/>
                      <a:pt x="180" y="348"/>
                      <a:pt x="176" y="348"/>
                    </a:cubicBezTo>
                    <a:cubicBezTo>
                      <a:pt x="176" y="346"/>
                      <a:pt x="176" y="344"/>
                      <a:pt x="176" y="342"/>
                    </a:cubicBezTo>
                    <a:cubicBezTo>
                      <a:pt x="176" y="341"/>
                      <a:pt x="176" y="341"/>
                      <a:pt x="176" y="341"/>
                    </a:cubicBezTo>
                    <a:cubicBezTo>
                      <a:pt x="175" y="340"/>
                      <a:pt x="174" y="339"/>
                      <a:pt x="174" y="339"/>
                    </a:cubicBezTo>
                    <a:cubicBezTo>
                      <a:pt x="170" y="332"/>
                      <a:pt x="172" y="324"/>
                      <a:pt x="166" y="316"/>
                    </a:cubicBezTo>
                    <a:cubicBezTo>
                      <a:pt x="161" y="328"/>
                      <a:pt x="147" y="328"/>
                      <a:pt x="140" y="336"/>
                    </a:cubicBezTo>
                    <a:cubicBezTo>
                      <a:pt x="124" y="348"/>
                      <a:pt x="124" y="348"/>
                      <a:pt x="118" y="331"/>
                    </a:cubicBezTo>
                    <a:cubicBezTo>
                      <a:pt x="118" y="326"/>
                      <a:pt x="120" y="321"/>
                      <a:pt x="116" y="317"/>
                    </a:cubicBezTo>
                    <a:cubicBezTo>
                      <a:pt x="113" y="309"/>
                      <a:pt x="119" y="301"/>
                      <a:pt x="116" y="291"/>
                    </a:cubicBezTo>
                    <a:cubicBezTo>
                      <a:pt x="108" y="303"/>
                      <a:pt x="96" y="306"/>
                      <a:pt x="85" y="311"/>
                    </a:cubicBezTo>
                    <a:cubicBezTo>
                      <a:pt x="84" y="311"/>
                      <a:pt x="84" y="310"/>
                      <a:pt x="84" y="309"/>
                    </a:cubicBezTo>
                    <a:cubicBezTo>
                      <a:pt x="84" y="305"/>
                      <a:pt x="82" y="303"/>
                      <a:pt x="77" y="305"/>
                    </a:cubicBezTo>
                    <a:cubicBezTo>
                      <a:pt x="74" y="307"/>
                      <a:pt x="71" y="308"/>
                      <a:pt x="67" y="309"/>
                    </a:cubicBezTo>
                    <a:cubicBezTo>
                      <a:pt x="65" y="310"/>
                      <a:pt x="62" y="310"/>
                      <a:pt x="59" y="311"/>
                    </a:cubicBezTo>
                    <a:cubicBezTo>
                      <a:pt x="52" y="312"/>
                      <a:pt x="51" y="310"/>
                      <a:pt x="54" y="303"/>
                    </a:cubicBezTo>
                    <a:cubicBezTo>
                      <a:pt x="56" y="297"/>
                      <a:pt x="63" y="292"/>
                      <a:pt x="58" y="284"/>
                    </a:cubicBezTo>
                    <a:cubicBezTo>
                      <a:pt x="64" y="281"/>
                      <a:pt x="64" y="274"/>
                      <a:pt x="66" y="269"/>
                    </a:cubicBezTo>
                    <a:cubicBezTo>
                      <a:pt x="67" y="267"/>
                      <a:pt x="67" y="263"/>
                      <a:pt x="65" y="264"/>
                    </a:cubicBezTo>
                    <a:cubicBezTo>
                      <a:pt x="56" y="267"/>
                      <a:pt x="47" y="262"/>
                      <a:pt x="39" y="269"/>
                    </a:cubicBezTo>
                    <a:cubicBezTo>
                      <a:pt x="35" y="269"/>
                      <a:pt x="32" y="271"/>
                      <a:pt x="29" y="264"/>
                    </a:cubicBezTo>
                    <a:cubicBezTo>
                      <a:pt x="27" y="256"/>
                      <a:pt x="18" y="250"/>
                      <a:pt x="20" y="239"/>
                    </a:cubicBezTo>
                    <a:cubicBezTo>
                      <a:pt x="25" y="234"/>
                      <a:pt x="30" y="230"/>
                      <a:pt x="32" y="222"/>
                    </a:cubicBezTo>
                    <a:cubicBezTo>
                      <a:pt x="25" y="221"/>
                      <a:pt x="18" y="220"/>
                      <a:pt x="12" y="220"/>
                    </a:cubicBezTo>
                    <a:cubicBezTo>
                      <a:pt x="10" y="219"/>
                      <a:pt x="9" y="218"/>
                      <a:pt x="8" y="217"/>
                    </a:cubicBezTo>
                    <a:cubicBezTo>
                      <a:pt x="4" y="216"/>
                      <a:pt x="0" y="215"/>
                      <a:pt x="0" y="211"/>
                    </a:cubicBezTo>
                    <a:cubicBezTo>
                      <a:pt x="0" y="207"/>
                      <a:pt x="4" y="207"/>
                      <a:pt x="7" y="206"/>
                    </a:cubicBezTo>
                    <a:cubicBezTo>
                      <a:pt x="12" y="203"/>
                      <a:pt x="16" y="199"/>
                      <a:pt x="19" y="194"/>
                    </a:cubicBezTo>
                    <a:cubicBezTo>
                      <a:pt x="1" y="184"/>
                      <a:pt x="1" y="184"/>
                      <a:pt x="9" y="171"/>
                    </a:cubicBezTo>
                    <a:cubicBezTo>
                      <a:pt x="16" y="171"/>
                      <a:pt x="25" y="169"/>
                      <a:pt x="27" y="164"/>
                    </a:cubicBezTo>
                    <a:cubicBezTo>
                      <a:pt x="28" y="159"/>
                      <a:pt x="19" y="156"/>
                      <a:pt x="14" y="154"/>
                    </a:cubicBezTo>
                    <a:cubicBezTo>
                      <a:pt x="13" y="151"/>
                      <a:pt x="12" y="150"/>
                      <a:pt x="9" y="149"/>
                    </a:cubicBezTo>
                    <a:cubicBezTo>
                      <a:pt x="9" y="147"/>
                      <a:pt x="8" y="145"/>
                      <a:pt x="5" y="144"/>
                    </a:cubicBezTo>
                    <a:cubicBezTo>
                      <a:pt x="1" y="137"/>
                      <a:pt x="6" y="138"/>
                      <a:pt x="10" y="138"/>
                    </a:cubicBezTo>
                    <a:cubicBezTo>
                      <a:pt x="16" y="137"/>
                      <a:pt x="23" y="137"/>
                      <a:pt x="25" y="132"/>
                    </a:cubicBezTo>
                    <a:cubicBezTo>
                      <a:pt x="26" y="127"/>
                      <a:pt x="18" y="126"/>
                      <a:pt x="15" y="122"/>
                    </a:cubicBezTo>
                    <a:cubicBezTo>
                      <a:pt x="15" y="121"/>
                      <a:pt x="13" y="121"/>
                      <a:pt x="12" y="120"/>
                    </a:cubicBezTo>
                    <a:cubicBezTo>
                      <a:pt x="12" y="120"/>
                      <a:pt x="12" y="120"/>
                      <a:pt x="12" y="120"/>
                    </a:cubicBezTo>
                    <a:cubicBezTo>
                      <a:pt x="12" y="118"/>
                      <a:pt x="12" y="117"/>
                      <a:pt x="11" y="116"/>
                    </a:cubicBezTo>
                    <a:cubicBezTo>
                      <a:pt x="19" y="115"/>
                      <a:pt x="26" y="114"/>
                      <a:pt x="33" y="113"/>
                    </a:cubicBezTo>
                    <a:cubicBezTo>
                      <a:pt x="37" y="113"/>
                      <a:pt x="41" y="113"/>
                      <a:pt x="45" y="113"/>
                    </a:cubicBezTo>
                    <a:cubicBezTo>
                      <a:pt x="47" y="113"/>
                      <a:pt x="50" y="114"/>
                      <a:pt x="51" y="111"/>
                    </a:cubicBezTo>
                    <a:cubicBezTo>
                      <a:pt x="52" y="108"/>
                      <a:pt x="50" y="106"/>
                      <a:pt x="48" y="105"/>
                    </a:cubicBezTo>
                    <a:cubicBezTo>
                      <a:pt x="40" y="99"/>
                      <a:pt x="39" y="90"/>
                      <a:pt x="38" y="82"/>
                    </a:cubicBezTo>
                    <a:cubicBezTo>
                      <a:pt x="39" y="81"/>
                      <a:pt x="39" y="81"/>
                      <a:pt x="39" y="81"/>
                    </a:cubicBezTo>
                    <a:cubicBezTo>
                      <a:pt x="40" y="81"/>
                      <a:pt x="40" y="81"/>
                      <a:pt x="40" y="81"/>
                    </a:cubicBezTo>
                    <a:cubicBezTo>
                      <a:pt x="42" y="81"/>
                      <a:pt x="44" y="82"/>
                      <a:pt x="45" y="82"/>
                    </a:cubicBezTo>
                    <a:cubicBezTo>
                      <a:pt x="60" y="82"/>
                      <a:pt x="60" y="82"/>
                      <a:pt x="57" y="68"/>
                    </a:cubicBezTo>
                    <a:cubicBezTo>
                      <a:pt x="56" y="66"/>
                      <a:pt x="54" y="63"/>
                      <a:pt x="57" y="61"/>
                    </a:cubicBezTo>
                    <a:cubicBezTo>
                      <a:pt x="60" y="59"/>
                      <a:pt x="64" y="60"/>
                      <a:pt x="68" y="62"/>
                    </a:cubicBezTo>
                    <a:cubicBezTo>
                      <a:pt x="87" y="69"/>
                      <a:pt x="89" y="67"/>
                      <a:pt x="87" y="47"/>
                    </a:cubicBezTo>
                    <a:cubicBezTo>
                      <a:pt x="86" y="46"/>
                      <a:pt x="87" y="44"/>
                      <a:pt x="86" y="43"/>
                    </a:cubicBezTo>
                    <a:cubicBezTo>
                      <a:pt x="80" y="32"/>
                      <a:pt x="93" y="32"/>
                      <a:pt x="94" y="32"/>
                    </a:cubicBezTo>
                    <a:cubicBezTo>
                      <a:pt x="109" y="37"/>
                      <a:pt x="105" y="27"/>
                      <a:pt x="104" y="20"/>
                    </a:cubicBezTo>
                    <a:cubicBezTo>
                      <a:pt x="112" y="20"/>
                      <a:pt x="115" y="25"/>
                      <a:pt x="120" y="29"/>
                    </a:cubicBezTo>
                    <a:cubicBezTo>
                      <a:pt x="124" y="32"/>
                      <a:pt x="125" y="41"/>
                      <a:pt x="130" y="39"/>
                    </a:cubicBezTo>
                    <a:cubicBezTo>
                      <a:pt x="135" y="37"/>
                      <a:pt x="135" y="29"/>
                      <a:pt x="137" y="24"/>
                    </a:cubicBezTo>
                    <a:cubicBezTo>
                      <a:pt x="137" y="22"/>
                      <a:pt x="137" y="20"/>
                      <a:pt x="137" y="18"/>
                    </a:cubicBezTo>
                    <a:cubicBezTo>
                      <a:pt x="137" y="16"/>
                      <a:pt x="137" y="14"/>
                      <a:pt x="137" y="12"/>
                    </a:cubicBezTo>
                    <a:cubicBezTo>
                      <a:pt x="138" y="11"/>
                      <a:pt x="138" y="10"/>
                      <a:pt x="139" y="9"/>
                    </a:cubicBezTo>
                    <a:cubicBezTo>
                      <a:pt x="143" y="11"/>
                      <a:pt x="146" y="13"/>
                      <a:pt x="147" y="17"/>
                    </a:cubicBezTo>
                    <a:cubicBezTo>
                      <a:pt x="153" y="19"/>
                      <a:pt x="154" y="28"/>
                      <a:pt x="159" y="27"/>
                    </a:cubicBezTo>
                    <a:cubicBezTo>
                      <a:pt x="165" y="26"/>
                      <a:pt x="165" y="17"/>
                      <a:pt x="169" y="13"/>
                    </a:cubicBezTo>
                    <a:cubicBezTo>
                      <a:pt x="173" y="9"/>
                      <a:pt x="173" y="4"/>
                      <a:pt x="174" y="0"/>
                    </a:cubicBezTo>
                    <a:cubicBezTo>
                      <a:pt x="184" y="4"/>
                      <a:pt x="187" y="16"/>
                      <a:pt x="195" y="21"/>
                    </a:cubicBezTo>
                    <a:cubicBezTo>
                      <a:pt x="195" y="41"/>
                      <a:pt x="195" y="61"/>
                      <a:pt x="195" y="82"/>
                    </a:cubicBezTo>
                    <a:cubicBezTo>
                      <a:pt x="189" y="81"/>
                      <a:pt x="184" y="68"/>
                      <a:pt x="176" y="79"/>
                    </a:cubicBezTo>
                    <a:cubicBezTo>
                      <a:pt x="176" y="80"/>
                      <a:pt x="173" y="78"/>
                      <a:pt x="171" y="78"/>
                    </a:cubicBezTo>
                    <a:cubicBezTo>
                      <a:pt x="168" y="76"/>
                      <a:pt x="165" y="75"/>
                      <a:pt x="162" y="79"/>
                    </a:cubicBezTo>
                    <a:cubicBezTo>
                      <a:pt x="159" y="83"/>
                      <a:pt x="155" y="82"/>
                      <a:pt x="151" y="80"/>
                    </a:cubicBezTo>
                    <a:cubicBezTo>
                      <a:pt x="149" y="79"/>
                      <a:pt x="147" y="77"/>
                      <a:pt x="145" y="80"/>
                    </a:cubicBezTo>
                    <a:cubicBezTo>
                      <a:pt x="137" y="89"/>
                      <a:pt x="127" y="95"/>
                      <a:pt x="115" y="97"/>
                    </a:cubicBezTo>
                    <a:cubicBezTo>
                      <a:pt x="114" y="97"/>
                      <a:pt x="111" y="98"/>
                      <a:pt x="111" y="99"/>
                    </a:cubicBezTo>
                    <a:cubicBezTo>
                      <a:pt x="111" y="109"/>
                      <a:pt x="103" y="111"/>
                      <a:pt x="97" y="116"/>
                    </a:cubicBezTo>
                    <a:cubicBezTo>
                      <a:pt x="96" y="118"/>
                      <a:pt x="95" y="120"/>
                      <a:pt x="94" y="122"/>
                    </a:cubicBezTo>
                    <a:cubicBezTo>
                      <a:pt x="93" y="123"/>
                      <a:pt x="93" y="123"/>
                      <a:pt x="93" y="123"/>
                    </a:cubicBezTo>
                    <a:cubicBezTo>
                      <a:pt x="90" y="122"/>
                      <a:pt x="87" y="120"/>
                      <a:pt x="84" y="121"/>
                    </a:cubicBezTo>
                    <a:cubicBezTo>
                      <a:pt x="77" y="122"/>
                      <a:pt x="65" y="115"/>
                      <a:pt x="65" y="120"/>
                    </a:cubicBezTo>
                    <a:cubicBezTo>
                      <a:pt x="64" y="127"/>
                      <a:pt x="73" y="134"/>
                      <a:pt x="82" y="137"/>
                    </a:cubicBezTo>
                    <a:cubicBezTo>
                      <a:pt x="82" y="137"/>
                      <a:pt x="83" y="137"/>
                      <a:pt x="84" y="137"/>
                    </a:cubicBezTo>
                    <a:cubicBezTo>
                      <a:pt x="86" y="145"/>
                      <a:pt x="87" y="152"/>
                      <a:pt x="80" y="159"/>
                    </a:cubicBezTo>
                    <a:cubicBezTo>
                      <a:pt x="76" y="163"/>
                      <a:pt x="72" y="169"/>
                      <a:pt x="75" y="177"/>
                    </a:cubicBezTo>
                    <a:cubicBezTo>
                      <a:pt x="78" y="185"/>
                      <a:pt x="86" y="192"/>
                      <a:pt x="80" y="203"/>
                    </a:cubicBezTo>
                    <a:cubicBezTo>
                      <a:pt x="78" y="206"/>
                      <a:pt x="82" y="209"/>
                      <a:pt x="84" y="212"/>
                    </a:cubicBezTo>
                    <a:cubicBezTo>
                      <a:pt x="90" y="218"/>
                      <a:pt x="96" y="224"/>
                      <a:pt x="98" y="231"/>
                    </a:cubicBezTo>
                    <a:cubicBezTo>
                      <a:pt x="102" y="244"/>
                      <a:pt x="106" y="250"/>
                      <a:pt x="119" y="250"/>
                    </a:cubicBezTo>
                    <a:cubicBezTo>
                      <a:pt x="126" y="251"/>
                      <a:pt x="128" y="253"/>
                      <a:pt x="129" y="259"/>
                    </a:cubicBezTo>
                    <a:cubicBezTo>
                      <a:pt x="129" y="266"/>
                      <a:pt x="133" y="270"/>
                      <a:pt x="140" y="270"/>
                    </a:cubicBezTo>
                    <a:cubicBezTo>
                      <a:pt x="151" y="270"/>
                      <a:pt x="165" y="258"/>
                      <a:pt x="172" y="277"/>
                    </a:cubicBezTo>
                    <a:cubicBezTo>
                      <a:pt x="172" y="277"/>
                      <a:pt x="173" y="277"/>
                      <a:pt x="174" y="277"/>
                    </a:cubicBezTo>
                    <a:cubicBezTo>
                      <a:pt x="181" y="271"/>
                      <a:pt x="188" y="280"/>
                      <a:pt x="195" y="277"/>
                    </a:cubicBezTo>
                    <a:cubicBezTo>
                      <a:pt x="195" y="299"/>
                      <a:pt x="195" y="321"/>
                      <a:pt x="195" y="34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89" name="Freeform 520">
                <a:extLst>
                  <a:ext uri="{FF2B5EF4-FFF2-40B4-BE49-F238E27FC236}">
                    <a16:creationId xmlns:a16="http://schemas.microsoft.com/office/drawing/2014/main" id="{0DDC313E-E3D0-2E08-046B-94A51AF16931}"/>
                  </a:ext>
                </a:extLst>
              </p:cNvPr>
              <p:cNvSpPr>
                <a:spLocks noEditPoints="1"/>
              </p:cNvSpPr>
              <p:nvPr/>
            </p:nvSpPr>
            <p:spPr bwMode="auto">
              <a:xfrm>
                <a:off x="809" y="1036"/>
                <a:ext cx="190" cy="318"/>
              </a:xfrm>
              <a:custGeom>
                <a:avLst/>
                <a:gdLst>
                  <a:gd name="T0" fmla="*/ 16 w 165"/>
                  <a:gd name="T1" fmla="*/ 7 h 278"/>
                  <a:gd name="T2" fmla="*/ 159 w 165"/>
                  <a:gd name="T3" fmla="*/ 271 h 278"/>
                  <a:gd name="T4" fmla="*/ 152 w 165"/>
                  <a:gd name="T5" fmla="*/ 254 h 278"/>
                  <a:gd name="T6" fmla="*/ 140 w 165"/>
                  <a:gd name="T7" fmla="*/ 156 h 278"/>
                  <a:gd name="T8" fmla="*/ 129 w 165"/>
                  <a:gd name="T9" fmla="*/ 161 h 278"/>
                  <a:gd name="T10" fmla="*/ 109 w 165"/>
                  <a:gd name="T11" fmla="*/ 119 h 278"/>
                  <a:gd name="T12" fmla="*/ 134 w 165"/>
                  <a:gd name="T13" fmla="*/ 188 h 278"/>
                  <a:gd name="T14" fmla="*/ 118 w 165"/>
                  <a:gd name="T15" fmla="*/ 181 h 278"/>
                  <a:gd name="T16" fmla="*/ 136 w 165"/>
                  <a:gd name="T17" fmla="*/ 206 h 278"/>
                  <a:gd name="T18" fmla="*/ 138 w 165"/>
                  <a:gd name="T19" fmla="*/ 218 h 278"/>
                  <a:gd name="T20" fmla="*/ 140 w 165"/>
                  <a:gd name="T21" fmla="*/ 252 h 278"/>
                  <a:gd name="T22" fmla="*/ 89 w 165"/>
                  <a:gd name="T23" fmla="*/ 175 h 278"/>
                  <a:gd name="T24" fmla="*/ 83 w 165"/>
                  <a:gd name="T25" fmla="*/ 175 h 278"/>
                  <a:gd name="T26" fmla="*/ 77 w 165"/>
                  <a:gd name="T27" fmla="*/ 178 h 278"/>
                  <a:gd name="T28" fmla="*/ 80 w 165"/>
                  <a:gd name="T29" fmla="*/ 182 h 278"/>
                  <a:gd name="T30" fmla="*/ 116 w 165"/>
                  <a:gd name="T31" fmla="*/ 225 h 278"/>
                  <a:gd name="T32" fmla="*/ 83 w 165"/>
                  <a:gd name="T33" fmla="*/ 211 h 278"/>
                  <a:gd name="T34" fmla="*/ 140 w 165"/>
                  <a:gd name="T35" fmla="*/ 252 h 278"/>
                  <a:gd name="T36" fmla="*/ 132 w 165"/>
                  <a:gd name="T37" fmla="*/ 274 h 278"/>
                  <a:gd name="T38" fmla="*/ 111 w 165"/>
                  <a:gd name="T39" fmla="*/ 262 h 278"/>
                  <a:gd name="T40" fmla="*/ 48 w 165"/>
                  <a:gd name="T41" fmla="*/ 176 h 278"/>
                  <a:gd name="T42" fmla="*/ 61 w 165"/>
                  <a:gd name="T43" fmla="*/ 179 h 278"/>
                  <a:gd name="T44" fmla="*/ 16 w 165"/>
                  <a:gd name="T45" fmla="*/ 70 h 278"/>
                  <a:gd name="T46" fmla="*/ 25 w 165"/>
                  <a:gd name="T47" fmla="*/ 55 h 278"/>
                  <a:gd name="T48" fmla="*/ 5 w 165"/>
                  <a:gd name="T49" fmla="*/ 0 h 278"/>
                  <a:gd name="T50" fmla="*/ 102 w 165"/>
                  <a:gd name="T51" fmla="*/ 155 h 278"/>
                  <a:gd name="T52" fmla="*/ 102 w 165"/>
                  <a:gd name="T53" fmla="*/ 155 h 278"/>
                  <a:gd name="T54" fmla="*/ 97 w 165"/>
                  <a:gd name="T55" fmla="*/ 148 h 278"/>
                  <a:gd name="T56" fmla="*/ 93 w 165"/>
                  <a:gd name="T57" fmla="*/ 145 h 278"/>
                  <a:gd name="T58" fmla="*/ 99 w 165"/>
                  <a:gd name="T59" fmla="*/ 153 h 278"/>
                  <a:gd name="T60" fmla="*/ 117 w 165"/>
                  <a:gd name="T61" fmla="*/ 115 h 278"/>
                  <a:gd name="T62" fmla="*/ 116 w 165"/>
                  <a:gd name="T63" fmla="*/ 112 h 278"/>
                  <a:gd name="T64" fmla="*/ 114 w 165"/>
                  <a:gd name="T65" fmla="*/ 107 h 278"/>
                  <a:gd name="T66" fmla="*/ 58 w 165"/>
                  <a:gd name="T67" fmla="*/ 49 h 278"/>
                  <a:gd name="T68" fmla="*/ 58 w 165"/>
                  <a:gd name="T69" fmla="*/ 49 h 278"/>
                  <a:gd name="T70" fmla="*/ 54 w 165"/>
                  <a:gd name="T71" fmla="*/ 46 h 278"/>
                  <a:gd name="T72" fmla="*/ 68 w 165"/>
                  <a:gd name="T73" fmla="*/ 172 h 278"/>
                  <a:gd name="T74" fmla="*/ 64 w 165"/>
                  <a:gd name="T75" fmla="*/ 170 h 278"/>
                  <a:gd name="T76" fmla="*/ 71 w 165"/>
                  <a:gd name="T77" fmla="*/ 176 h 278"/>
                  <a:gd name="T78" fmla="*/ 68 w 165"/>
                  <a:gd name="T79" fmla="*/ 172 h 278"/>
                  <a:gd name="T80" fmla="*/ 73 w 165"/>
                  <a:gd name="T81" fmla="*/ 124 h 278"/>
                  <a:gd name="T82" fmla="*/ 67 w 165"/>
                  <a:gd name="T83" fmla="*/ 97 h 278"/>
                  <a:gd name="T84" fmla="*/ 73 w 165"/>
                  <a:gd name="T85" fmla="*/ 124 h 278"/>
                  <a:gd name="T86" fmla="*/ 38 w 165"/>
                  <a:gd name="T87" fmla="*/ 99 h 278"/>
                  <a:gd name="T88" fmla="*/ 63 w 165"/>
                  <a:gd name="T89" fmla="*/ 56 h 278"/>
                  <a:gd name="T90" fmla="*/ 63 w 165"/>
                  <a:gd name="T91" fmla="*/ 56 h 278"/>
                  <a:gd name="T92" fmla="*/ 97 w 165"/>
                  <a:gd name="T93" fmla="*/ 105 h 278"/>
                  <a:gd name="T94" fmla="*/ 103 w 165"/>
                  <a:gd name="T95" fmla="*/ 103 h 278"/>
                  <a:gd name="T96" fmla="*/ 79 w 165"/>
                  <a:gd name="T97" fmla="*/ 60 h 278"/>
                  <a:gd name="T98" fmla="*/ 63 w 165"/>
                  <a:gd name="T99" fmla="*/ 56 h 278"/>
                  <a:gd name="T100" fmla="*/ 60 w 165"/>
                  <a:gd name="T101" fmla="*/ 142 h 278"/>
                  <a:gd name="T102" fmla="*/ 138 w 165"/>
                  <a:gd name="T103" fmla="*/ 133 h 278"/>
                  <a:gd name="T104" fmla="*/ 138 w 165"/>
                  <a:gd name="T105" fmla="*/ 133 h 278"/>
                  <a:gd name="T106" fmla="*/ 117 w 165"/>
                  <a:gd name="T107" fmla="*/ 176 h 278"/>
                  <a:gd name="T108" fmla="*/ 30 w 165"/>
                  <a:gd name="T109" fmla="*/ 97 h 278"/>
                  <a:gd name="T110" fmla="*/ 30 w 165"/>
                  <a:gd name="T111" fmla="*/ 93 h 278"/>
                  <a:gd name="T112" fmla="*/ 30 w 165"/>
                  <a:gd name="T113" fmla="*/ 97 h 278"/>
                  <a:gd name="T114" fmla="*/ 105 w 165"/>
                  <a:gd name="T115" fmla="*/ 113 h 278"/>
                  <a:gd name="T116" fmla="*/ 106 w 165"/>
                  <a:gd name="T117" fmla="*/ 115 h 278"/>
                  <a:gd name="T118" fmla="*/ 112 w 165"/>
                  <a:gd name="T119" fmla="*/ 99 h 278"/>
                  <a:gd name="T120" fmla="*/ 113 w 165"/>
                  <a:gd name="T121" fmla="*/ 100 h 278"/>
                  <a:gd name="T122" fmla="*/ 112 w 165"/>
                  <a:gd name="T123" fmla="*/ 99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5" h="278">
                    <a:moveTo>
                      <a:pt x="5" y="0"/>
                    </a:moveTo>
                    <a:cubicBezTo>
                      <a:pt x="7" y="5"/>
                      <a:pt x="12" y="5"/>
                      <a:pt x="16" y="7"/>
                    </a:cubicBezTo>
                    <a:cubicBezTo>
                      <a:pt x="105" y="44"/>
                      <a:pt x="151" y="111"/>
                      <a:pt x="162" y="205"/>
                    </a:cubicBezTo>
                    <a:cubicBezTo>
                      <a:pt x="165" y="228"/>
                      <a:pt x="163" y="250"/>
                      <a:pt x="159" y="271"/>
                    </a:cubicBezTo>
                    <a:cubicBezTo>
                      <a:pt x="158" y="272"/>
                      <a:pt x="158" y="273"/>
                      <a:pt x="157" y="274"/>
                    </a:cubicBezTo>
                    <a:cubicBezTo>
                      <a:pt x="148" y="269"/>
                      <a:pt x="154" y="261"/>
                      <a:pt x="152" y="254"/>
                    </a:cubicBezTo>
                    <a:cubicBezTo>
                      <a:pt x="145" y="225"/>
                      <a:pt x="148" y="195"/>
                      <a:pt x="148" y="166"/>
                    </a:cubicBezTo>
                    <a:cubicBezTo>
                      <a:pt x="148" y="159"/>
                      <a:pt x="149" y="159"/>
                      <a:pt x="140" y="156"/>
                    </a:cubicBezTo>
                    <a:cubicBezTo>
                      <a:pt x="142" y="171"/>
                      <a:pt x="145" y="186"/>
                      <a:pt x="142" y="202"/>
                    </a:cubicBezTo>
                    <a:cubicBezTo>
                      <a:pt x="138" y="187"/>
                      <a:pt x="135" y="173"/>
                      <a:pt x="129" y="161"/>
                    </a:cubicBezTo>
                    <a:cubicBezTo>
                      <a:pt x="125" y="152"/>
                      <a:pt x="127" y="143"/>
                      <a:pt x="124" y="134"/>
                    </a:cubicBezTo>
                    <a:cubicBezTo>
                      <a:pt x="121" y="126"/>
                      <a:pt x="111" y="127"/>
                      <a:pt x="109" y="119"/>
                    </a:cubicBezTo>
                    <a:cubicBezTo>
                      <a:pt x="106" y="122"/>
                      <a:pt x="108" y="124"/>
                      <a:pt x="109" y="125"/>
                    </a:cubicBezTo>
                    <a:cubicBezTo>
                      <a:pt x="120" y="145"/>
                      <a:pt x="127" y="166"/>
                      <a:pt x="134" y="188"/>
                    </a:cubicBezTo>
                    <a:cubicBezTo>
                      <a:pt x="137" y="196"/>
                      <a:pt x="134" y="195"/>
                      <a:pt x="128" y="194"/>
                    </a:cubicBezTo>
                    <a:cubicBezTo>
                      <a:pt x="127" y="183"/>
                      <a:pt x="127" y="183"/>
                      <a:pt x="118" y="181"/>
                    </a:cubicBezTo>
                    <a:cubicBezTo>
                      <a:pt x="122" y="186"/>
                      <a:pt x="123" y="191"/>
                      <a:pt x="128" y="194"/>
                    </a:cubicBezTo>
                    <a:cubicBezTo>
                      <a:pt x="129" y="199"/>
                      <a:pt x="129" y="204"/>
                      <a:pt x="136" y="206"/>
                    </a:cubicBezTo>
                    <a:cubicBezTo>
                      <a:pt x="136" y="206"/>
                      <a:pt x="136" y="206"/>
                      <a:pt x="136" y="206"/>
                    </a:cubicBezTo>
                    <a:cubicBezTo>
                      <a:pt x="135" y="210"/>
                      <a:pt x="136" y="215"/>
                      <a:pt x="138" y="218"/>
                    </a:cubicBezTo>
                    <a:cubicBezTo>
                      <a:pt x="144" y="227"/>
                      <a:pt x="145" y="238"/>
                      <a:pt x="147" y="247"/>
                    </a:cubicBezTo>
                    <a:cubicBezTo>
                      <a:pt x="149" y="256"/>
                      <a:pt x="145" y="254"/>
                      <a:pt x="140" y="252"/>
                    </a:cubicBezTo>
                    <a:cubicBezTo>
                      <a:pt x="136" y="238"/>
                      <a:pt x="127" y="228"/>
                      <a:pt x="116" y="218"/>
                    </a:cubicBezTo>
                    <a:cubicBezTo>
                      <a:pt x="110" y="202"/>
                      <a:pt x="97" y="190"/>
                      <a:pt x="89" y="175"/>
                    </a:cubicBezTo>
                    <a:cubicBezTo>
                      <a:pt x="85" y="169"/>
                      <a:pt x="82" y="162"/>
                      <a:pt x="74" y="159"/>
                    </a:cubicBezTo>
                    <a:cubicBezTo>
                      <a:pt x="76" y="165"/>
                      <a:pt x="80" y="170"/>
                      <a:pt x="83" y="175"/>
                    </a:cubicBezTo>
                    <a:cubicBezTo>
                      <a:pt x="85" y="178"/>
                      <a:pt x="85" y="181"/>
                      <a:pt x="80" y="182"/>
                    </a:cubicBezTo>
                    <a:cubicBezTo>
                      <a:pt x="80" y="180"/>
                      <a:pt x="80" y="178"/>
                      <a:pt x="77" y="178"/>
                    </a:cubicBezTo>
                    <a:cubicBezTo>
                      <a:pt x="77" y="178"/>
                      <a:pt x="76" y="178"/>
                      <a:pt x="76" y="179"/>
                    </a:cubicBezTo>
                    <a:cubicBezTo>
                      <a:pt x="76" y="181"/>
                      <a:pt x="78" y="181"/>
                      <a:pt x="80" y="182"/>
                    </a:cubicBezTo>
                    <a:cubicBezTo>
                      <a:pt x="90" y="196"/>
                      <a:pt x="102" y="208"/>
                      <a:pt x="116" y="218"/>
                    </a:cubicBezTo>
                    <a:cubicBezTo>
                      <a:pt x="116" y="220"/>
                      <a:pt x="116" y="223"/>
                      <a:pt x="116" y="225"/>
                    </a:cubicBezTo>
                    <a:cubicBezTo>
                      <a:pt x="116" y="225"/>
                      <a:pt x="116" y="225"/>
                      <a:pt x="116" y="225"/>
                    </a:cubicBezTo>
                    <a:cubicBezTo>
                      <a:pt x="105" y="221"/>
                      <a:pt x="96" y="213"/>
                      <a:pt x="83" y="211"/>
                    </a:cubicBezTo>
                    <a:cubicBezTo>
                      <a:pt x="90" y="221"/>
                      <a:pt x="100" y="222"/>
                      <a:pt x="108" y="227"/>
                    </a:cubicBezTo>
                    <a:cubicBezTo>
                      <a:pt x="119" y="234"/>
                      <a:pt x="128" y="246"/>
                      <a:pt x="140" y="252"/>
                    </a:cubicBezTo>
                    <a:cubicBezTo>
                      <a:pt x="139" y="259"/>
                      <a:pt x="149" y="263"/>
                      <a:pt x="145" y="271"/>
                    </a:cubicBezTo>
                    <a:cubicBezTo>
                      <a:pt x="142" y="278"/>
                      <a:pt x="137" y="278"/>
                      <a:pt x="132" y="274"/>
                    </a:cubicBezTo>
                    <a:cubicBezTo>
                      <a:pt x="126" y="270"/>
                      <a:pt x="119" y="267"/>
                      <a:pt x="113" y="263"/>
                    </a:cubicBezTo>
                    <a:cubicBezTo>
                      <a:pt x="112" y="263"/>
                      <a:pt x="112" y="263"/>
                      <a:pt x="111" y="262"/>
                    </a:cubicBezTo>
                    <a:cubicBezTo>
                      <a:pt x="111" y="262"/>
                      <a:pt x="110" y="261"/>
                      <a:pt x="110" y="261"/>
                    </a:cubicBezTo>
                    <a:cubicBezTo>
                      <a:pt x="78" y="242"/>
                      <a:pt x="61" y="212"/>
                      <a:pt x="48" y="176"/>
                    </a:cubicBezTo>
                    <a:cubicBezTo>
                      <a:pt x="53" y="178"/>
                      <a:pt x="56" y="179"/>
                      <a:pt x="59" y="180"/>
                    </a:cubicBezTo>
                    <a:cubicBezTo>
                      <a:pt x="60" y="180"/>
                      <a:pt x="60" y="180"/>
                      <a:pt x="61" y="179"/>
                    </a:cubicBezTo>
                    <a:cubicBezTo>
                      <a:pt x="55" y="173"/>
                      <a:pt x="50" y="166"/>
                      <a:pt x="45" y="160"/>
                    </a:cubicBezTo>
                    <a:cubicBezTo>
                      <a:pt x="22" y="134"/>
                      <a:pt x="18" y="103"/>
                      <a:pt x="16" y="70"/>
                    </a:cubicBezTo>
                    <a:cubicBezTo>
                      <a:pt x="15" y="68"/>
                      <a:pt x="14" y="63"/>
                      <a:pt x="20" y="64"/>
                    </a:cubicBezTo>
                    <a:cubicBezTo>
                      <a:pt x="32" y="67"/>
                      <a:pt x="27" y="60"/>
                      <a:pt x="25" y="55"/>
                    </a:cubicBezTo>
                    <a:cubicBezTo>
                      <a:pt x="17" y="37"/>
                      <a:pt x="8" y="19"/>
                      <a:pt x="0" y="0"/>
                    </a:cubicBezTo>
                    <a:cubicBezTo>
                      <a:pt x="2" y="0"/>
                      <a:pt x="3" y="0"/>
                      <a:pt x="5" y="0"/>
                    </a:cubicBezTo>
                    <a:close/>
                    <a:moveTo>
                      <a:pt x="99" y="153"/>
                    </a:moveTo>
                    <a:cubicBezTo>
                      <a:pt x="100" y="153"/>
                      <a:pt x="101" y="154"/>
                      <a:pt x="102" y="155"/>
                    </a:cubicBezTo>
                    <a:cubicBezTo>
                      <a:pt x="102" y="160"/>
                      <a:pt x="105" y="163"/>
                      <a:pt x="112" y="164"/>
                    </a:cubicBezTo>
                    <a:cubicBezTo>
                      <a:pt x="109" y="158"/>
                      <a:pt x="107" y="155"/>
                      <a:pt x="102" y="155"/>
                    </a:cubicBezTo>
                    <a:cubicBezTo>
                      <a:pt x="101" y="154"/>
                      <a:pt x="100" y="153"/>
                      <a:pt x="99" y="153"/>
                    </a:cubicBezTo>
                    <a:cubicBezTo>
                      <a:pt x="99" y="151"/>
                      <a:pt x="99" y="149"/>
                      <a:pt x="97" y="148"/>
                    </a:cubicBezTo>
                    <a:cubicBezTo>
                      <a:pt x="97" y="146"/>
                      <a:pt x="97" y="144"/>
                      <a:pt x="94" y="144"/>
                    </a:cubicBezTo>
                    <a:cubicBezTo>
                      <a:pt x="94" y="144"/>
                      <a:pt x="93" y="145"/>
                      <a:pt x="93" y="145"/>
                    </a:cubicBezTo>
                    <a:cubicBezTo>
                      <a:pt x="93" y="148"/>
                      <a:pt x="95" y="148"/>
                      <a:pt x="97" y="148"/>
                    </a:cubicBezTo>
                    <a:cubicBezTo>
                      <a:pt x="97" y="150"/>
                      <a:pt x="97" y="152"/>
                      <a:pt x="99" y="153"/>
                    </a:cubicBezTo>
                    <a:close/>
                    <a:moveTo>
                      <a:pt x="116" y="112"/>
                    </a:moveTo>
                    <a:cubicBezTo>
                      <a:pt x="117" y="113"/>
                      <a:pt x="117" y="114"/>
                      <a:pt x="117" y="115"/>
                    </a:cubicBezTo>
                    <a:cubicBezTo>
                      <a:pt x="117" y="115"/>
                      <a:pt x="118" y="114"/>
                      <a:pt x="118" y="114"/>
                    </a:cubicBezTo>
                    <a:cubicBezTo>
                      <a:pt x="117" y="113"/>
                      <a:pt x="117" y="112"/>
                      <a:pt x="116" y="112"/>
                    </a:cubicBezTo>
                    <a:cubicBezTo>
                      <a:pt x="116" y="110"/>
                      <a:pt x="116" y="108"/>
                      <a:pt x="115" y="106"/>
                    </a:cubicBezTo>
                    <a:cubicBezTo>
                      <a:pt x="115" y="106"/>
                      <a:pt x="114" y="107"/>
                      <a:pt x="114" y="107"/>
                    </a:cubicBezTo>
                    <a:cubicBezTo>
                      <a:pt x="114" y="109"/>
                      <a:pt x="114" y="110"/>
                      <a:pt x="116" y="112"/>
                    </a:cubicBezTo>
                    <a:close/>
                    <a:moveTo>
                      <a:pt x="58" y="49"/>
                    </a:moveTo>
                    <a:cubicBezTo>
                      <a:pt x="59" y="49"/>
                      <a:pt x="59" y="49"/>
                      <a:pt x="59" y="49"/>
                    </a:cubicBezTo>
                    <a:cubicBezTo>
                      <a:pt x="59" y="49"/>
                      <a:pt x="59" y="49"/>
                      <a:pt x="58" y="49"/>
                    </a:cubicBezTo>
                    <a:cubicBezTo>
                      <a:pt x="58" y="47"/>
                      <a:pt x="58" y="45"/>
                      <a:pt x="55" y="45"/>
                    </a:cubicBezTo>
                    <a:cubicBezTo>
                      <a:pt x="55" y="45"/>
                      <a:pt x="54" y="46"/>
                      <a:pt x="54" y="46"/>
                    </a:cubicBezTo>
                    <a:cubicBezTo>
                      <a:pt x="54" y="48"/>
                      <a:pt x="56" y="48"/>
                      <a:pt x="58" y="49"/>
                    </a:cubicBezTo>
                    <a:close/>
                    <a:moveTo>
                      <a:pt x="68" y="172"/>
                    </a:moveTo>
                    <a:cubicBezTo>
                      <a:pt x="68" y="170"/>
                      <a:pt x="68" y="169"/>
                      <a:pt x="66" y="168"/>
                    </a:cubicBezTo>
                    <a:cubicBezTo>
                      <a:pt x="65" y="168"/>
                      <a:pt x="64" y="169"/>
                      <a:pt x="64" y="170"/>
                    </a:cubicBezTo>
                    <a:cubicBezTo>
                      <a:pt x="65" y="172"/>
                      <a:pt x="66" y="172"/>
                      <a:pt x="68" y="172"/>
                    </a:cubicBezTo>
                    <a:cubicBezTo>
                      <a:pt x="68" y="174"/>
                      <a:pt x="68" y="176"/>
                      <a:pt x="71" y="176"/>
                    </a:cubicBezTo>
                    <a:cubicBezTo>
                      <a:pt x="71" y="176"/>
                      <a:pt x="72" y="175"/>
                      <a:pt x="72" y="175"/>
                    </a:cubicBezTo>
                    <a:cubicBezTo>
                      <a:pt x="72" y="172"/>
                      <a:pt x="70" y="172"/>
                      <a:pt x="68" y="172"/>
                    </a:cubicBezTo>
                    <a:close/>
                    <a:moveTo>
                      <a:pt x="68" y="119"/>
                    </a:moveTo>
                    <a:cubicBezTo>
                      <a:pt x="68" y="122"/>
                      <a:pt x="70" y="124"/>
                      <a:pt x="73" y="124"/>
                    </a:cubicBezTo>
                    <a:cubicBezTo>
                      <a:pt x="74" y="131"/>
                      <a:pt x="79" y="134"/>
                      <a:pt x="88" y="136"/>
                    </a:cubicBezTo>
                    <a:cubicBezTo>
                      <a:pt x="80" y="122"/>
                      <a:pt x="77" y="109"/>
                      <a:pt x="67" y="97"/>
                    </a:cubicBezTo>
                    <a:cubicBezTo>
                      <a:pt x="66" y="106"/>
                      <a:pt x="71" y="111"/>
                      <a:pt x="74" y="116"/>
                    </a:cubicBezTo>
                    <a:cubicBezTo>
                      <a:pt x="76" y="119"/>
                      <a:pt x="80" y="122"/>
                      <a:pt x="73" y="124"/>
                    </a:cubicBezTo>
                    <a:cubicBezTo>
                      <a:pt x="73" y="120"/>
                      <a:pt x="71" y="119"/>
                      <a:pt x="68" y="119"/>
                    </a:cubicBezTo>
                    <a:cubicBezTo>
                      <a:pt x="61" y="107"/>
                      <a:pt x="50" y="102"/>
                      <a:pt x="38" y="99"/>
                    </a:cubicBezTo>
                    <a:cubicBezTo>
                      <a:pt x="46" y="108"/>
                      <a:pt x="57" y="114"/>
                      <a:pt x="68" y="119"/>
                    </a:cubicBezTo>
                    <a:close/>
                    <a:moveTo>
                      <a:pt x="63" y="56"/>
                    </a:moveTo>
                    <a:cubicBezTo>
                      <a:pt x="63" y="56"/>
                      <a:pt x="62" y="55"/>
                      <a:pt x="62" y="55"/>
                    </a:cubicBezTo>
                    <a:cubicBezTo>
                      <a:pt x="62" y="55"/>
                      <a:pt x="63" y="56"/>
                      <a:pt x="63" y="56"/>
                    </a:cubicBezTo>
                    <a:cubicBezTo>
                      <a:pt x="60" y="65"/>
                      <a:pt x="54" y="51"/>
                      <a:pt x="50" y="59"/>
                    </a:cubicBezTo>
                    <a:cubicBezTo>
                      <a:pt x="69" y="70"/>
                      <a:pt x="84" y="87"/>
                      <a:pt x="97" y="105"/>
                    </a:cubicBezTo>
                    <a:cubicBezTo>
                      <a:pt x="99" y="107"/>
                      <a:pt x="100" y="110"/>
                      <a:pt x="103" y="107"/>
                    </a:cubicBezTo>
                    <a:cubicBezTo>
                      <a:pt x="104" y="106"/>
                      <a:pt x="104" y="104"/>
                      <a:pt x="103" y="103"/>
                    </a:cubicBezTo>
                    <a:cubicBezTo>
                      <a:pt x="93" y="92"/>
                      <a:pt x="87" y="78"/>
                      <a:pt x="80" y="66"/>
                    </a:cubicBezTo>
                    <a:cubicBezTo>
                      <a:pt x="80" y="64"/>
                      <a:pt x="80" y="61"/>
                      <a:pt x="79" y="60"/>
                    </a:cubicBezTo>
                    <a:cubicBezTo>
                      <a:pt x="77" y="59"/>
                      <a:pt x="76" y="62"/>
                      <a:pt x="75" y="63"/>
                    </a:cubicBezTo>
                    <a:cubicBezTo>
                      <a:pt x="70" y="63"/>
                      <a:pt x="69" y="55"/>
                      <a:pt x="63" y="56"/>
                    </a:cubicBezTo>
                    <a:close/>
                    <a:moveTo>
                      <a:pt x="70" y="155"/>
                    </a:moveTo>
                    <a:cubicBezTo>
                      <a:pt x="69" y="144"/>
                      <a:pt x="69" y="144"/>
                      <a:pt x="60" y="142"/>
                    </a:cubicBezTo>
                    <a:cubicBezTo>
                      <a:pt x="64" y="147"/>
                      <a:pt x="67" y="151"/>
                      <a:pt x="70" y="155"/>
                    </a:cubicBezTo>
                    <a:close/>
                    <a:moveTo>
                      <a:pt x="138" y="133"/>
                    </a:moveTo>
                    <a:cubicBezTo>
                      <a:pt x="134" y="140"/>
                      <a:pt x="139" y="143"/>
                      <a:pt x="139" y="148"/>
                    </a:cubicBezTo>
                    <a:cubicBezTo>
                      <a:pt x="141" y="143"/>
                      <a:pt x="141" y="139"/>
                      <a:pt x="138" y="133"/>
                    </a:cubicBezTo>
                    <a:close/>
                    <a:moveTo>
                      <a:pt x="113" y="168"/>
                    </a:moveTo>
                    <a:cubicBezTo>
                      <a:pt x="112" y="172"/>
                      <a:pt x="113" y="175"/>
                      <a:pt x="117" y="176"/>
                    </a:cubicBezTo>
                    <a:cubicBezTo>
                      <a:pt x="118" y="172"/>
                      <a:pt x="117" y="169"/>
                      <a:pt x="113" y="168"/>
                    </a:cubicBezTo>
                    <a:close/>
                    <a:moveTo>
                      <a:pt x="30" y="97"/>
                    </a:moveTo>
                    <a:cubicBezTo>
                      <a:pt x="31" y="96"/>
                      <a:pt x="33" y="96"/>
                      <a:pt x="33" y="95"/>
                    </a:cubicBezTo>
                    <a:cubicBezTo>
                      <a:pt x="33" y="94"/>
                      <a:pt x="32" y="93"/>
                      <a:pt x="30" y="93"/>
                    </a:cubicBezTo>
                    <a:cubicBezTo>
                      <a:pt x="30" y="93"/>
                      <a:pt x="28" y="94"/>
                      <a:pt x="28" y="94"/>
                    </a:cubicBezTo>
                    <a:cubicBezTo>
                      <a:pt x="28" y="95"/>
                      <a:pt x="29" y="96"/>
                      <a:pt x="30" y="97"/>
                    </a:cubicBezTo>
                    <a:close/>
                    <a:moveTo>
                      <a:pt x="106" y="114"/>
                    </a:moveTo>
                    <a:cubicBezTo>
                      <a:pt x="106" y="114"/>
                      <a:pt x="106" y="113"/>
                      <a:pt x="105" y="113"/>
                    </a:cubicBezTo>
                    <a:cubicBezTo>
                      <a:pt x="105" y="114"/>
                      <a:pt x="105" y="114"/>
                      <a:pt x="105" y="115"/>
                    </a:cubicBezTo>
                    <a:cubicBezTo>
                      <a:pt x="105" y="115"/>
                      <a:pt x="105" y="115"/>
                      <a:pt x="106" y="115"/>
                    </a:cubicBezTo>
                    <a:cubicBezTo>
                      <a:pt x="106" y="115"/>
                      <a:pt x="106" y="114"/>
                      <a:pt x="106" y="114"/>
                    </a:cubicBezTo>
                    <a:close/>
                    <a:moveTo>
                      <a:pt x="112" y="99"/>
                    </a:moveTo>
                    <a:cubicBezTo>
                      <a:pt x="112" y="99"/>
                      <a:pt x="112" y="99"/>
                      <a:pt x="112" y="100"/>
                    </a:cubicBezTo>
                    <a:cubicBezTo>
                      <a:pt x="112" y="100"/>
                      <a:pt x="113" y="100"/>
                      <a:pt x="113" y="100"/>
                    </a:cubicBezTo>
                    <a:cubicBezTo>
                      <a:pt x="113" y="99"/>
                      <a:pt x="113" y="99"/>
                      <a:pt x="113" y="99"/>
                    </a:cubicBezTo>
                    <a:cubicBezTo>
                      <a:pt x="113" y="99"/>
                      <a:pt x="113" y="99"/>
                      <a:pt x="112" y="9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90" name="Freeform 521">
                <a:extLst>
                  <a:ext uri="{FF2B5EF4-FFF2-40B4-BE49-F238E27FC236}">
                    <a16:creationId xmlns:a16="http://schemas.microsoft.com/office/drawing/2014/main" id="{2171C51C-A116-EA5A-79BD-C075008B035A}"/>
                  </a:ext>
                </a:extLst>
              </p:cNvPr>
              <p:cNvSpPr/>
              <p:nvPr/>
            </p:nvSpPr>
            <p:spPr bwMode="auto">
              <a:xfrm>
                <a:off x="902" y="2592"/>
                <a:ext cx="154" cy="395"/>
              </a:xfrm>
              <a:custGeom>
                <a:avLst/>
                <a:gdLst>
                  <a:gd name="T0" fmla="*/ 13 w 134"/>
                  <a:gd name="T1" fmla="*/ 156 h 345"/>
                  <a:gd name="T2" fmla="*/ 3 w 134"/>
                  <a:gd name="T3" fmla="*/ 135 h 345"/>
                  <a:gd name="T4" fmla="*/ 16 w 134"/>
                  <a:gd name="T5" fmla="*/ 127 h 345"/>
                  <a:gd name="T6" fmla="*/ 40 w 134"/>
                  <a:gd name="T7" fmla="*/ 101 h 345"/>
                  <a:gd name="T8" fmla="*/ 35 w 134"/>
                  <a:gd name="T9" fmla="*/ 86 h 345"/>
                  <a:gd name="T10" fmla="*/ 40 w 134"/>
                  <a:gd name="T11" fmla="*/ 59 h 345"/>
                  <a:gd name="T12" fmla="*/ 39 w 134"/>
                  <a:gd name="T13" fmla="*/ 39 h 345"/>
                  <a:gd name="T14" fmla="*/ 59 w 134"/>
                  <a:gd name="T15" fmla="*/ 49 h 345"/>
                  <a:gd name="T16" fmla="*/ 62 w 134"/>
                  <a:gd name="T17" fmla="*/ 32 h 345"/>
                  <a:gd name="T18" fmla="*/ 84 w 134"/>
                  <a:gd name="T19" fmla="*/ 51 h 345"/>
                  <a:gd name="T20" fmla="*/ 88 w 134"/>
                  <a:gd name="T21" fmla="*/ 47 h 345"/>
                  <a:gd name="T22" fmla="*/ 98 w 134"/>
                  <a:gd name="T23" fmla="*/ 25 h 345"/>
                  <a:gd name="T24" fmla="*/ 118 w 134"/>
                  <a:gd name="T25" fmla="*/ 24 h 345"/>
                  <a:gd name="T26" fmla="*/ 134 w 134"/>
                  <a:gd name="T27" fmla="*/ 1 h 345"/>
                  <a:gd name="T28" fmla="*/ 101 w 134"/>
                  <a:gd name="T29" fmla="*/ 92 h 345"/>
                  <a:gd name="T30" fmla="*/ 75 w 134"/>
                  <a:gd name="T31" fmla="*/ 127 h 345"/>
                  <a:gd name="T32" fmla="*/ 68 w 134"/>
                  <a:gd name="T33" fmla="*/ 181 h 345"/>
                  <a:gd name="T34" fmla="*/ 77 w 134"/>
                  <a:gd name="T35" fmla="*/ 224 h 345"/>
                  <a:gd name="T36" fmla="*/ 92 w 134"/>
                  <a:gd name="T37" fmla="*/ 240 h 345"/>
                  <a:gd name="T38" fmla="*/ 100 w 134"/>
                  <a:gd name="T39" fmla="*/ 260 h 345"/>
                  <a:gd name="T40" fmla="*/ 134 w 134"/>
                  <a:gd name="T41" fmla="*/ 330 h 345"/>
                  <a:gd name="T42" fmla="*/ 117 w 134"/>
                  <a:gd name="T43" fmla="*/ 315 h 345"/>
                  <a:gd name="T44" fmla="*/ 100 w 134"/>
                  <a:gd name="T45" fmla="*/ 339 h 345"/>
                  <a:gd name="T46" fmla="*/ 88 w 134"/>
                  <a:gd name="T47" fmla="*/ 344 h 345"/>
                  <a:gd name="T48" fmla="*/ 55 w 134"/>
                  <a:gd name="T49" fmla="*/ 345 h 345"/>
                  <a:gd name="T50" fmla="*/ 68 w 134"/>
                  <a:gd name="T51" fmla="*/ 280 h 345"/>
                  <a:gd name="T52" fmla="*/ 51 w 134"/>
                  <a:gd name="T53" fmla="*/ 279 h 345"/>
                  <a:gd name="T54" fmla="*/ 38 w 134"/>
                  <a:gd name="T55" fmla="*/ 265 h 345"/>
                  <a:gd name="T56" fmla="*/ 19 w 134"/>
                  <a:gd name="T57" fmla="*/ 236 h 345"/>
                  <a:gd name="T58" fmla="*/ 21 w 134"/>
                  <a:gd name="T59" fmla="*/ 226 h 345"/>
                  <a:gd name="T60" fmla="*/ 13 w 134"/>
                  <a:gd name="T61" fmla="*/ 196 h 345"/>
                  <a:gd name="T62" fmla="*/ 30 w 134"/>
                  <a:gd name="T63" fmla="*/ 177 h 345"/>
                  <a:gd name="T64" fmla="*/ 17 w 134"/>
                  <a:gd name="T65" fmla="*/ 163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4" h="345">
                    <a:moveTo>
                      <a:pt x="17" y="163"/>
                    </a:moveTo>
                    <a:cubicBezTo>
                      <a:pt x="17" y="159"/>
                      <a:pt x="16" y="157"/>
                      <a:pt x="13" y="156"/>
                    </a:cubicBezTo>
                    <a:cubicBezTo>
                      <a:pt x="7" y="155"/>
                      <a:pt x="3" y="152"/>
                      <a:pt x="7" y="145"/>
                    </a:cubicBezTo>
                    <a:cubicBezTo>
                      <a:pt x="9" y="141"/>
                      <a:pt x="5" y="138"/>
                      <a:pt x="3" y="135"/>
                    </a:cubicBezTo>
                    <a:cubicBezTo>
                      <a:pt x="0" y="128"/>
                      <a:pt x="1" y="125"/>
                      <a:pt x="8" y="124"/>
                    </a:cubicBezTo>
                    <a:cubicBezTo>
                      <a:pt x="11" y="125"/>
                      <a:pt x="13" y="126"/>
                      <a:pt x="16" y="127"/>
                    </a:cubicBezTo>
                    <a:cubicBezTo>
                      <a:pt x="25" y="130"/>
                      <a:pt x="34" y="127"/>
                      <a:pt x="40" y="121"/>
                    </a:cubicBezTo>
                    <a:cubicBezTo>
                      <a:pt x="46" y="116"/>
                      <a:pt x="42" y="108"/>
                      <a:pt x="40" y="101"/>
                    </a:cubicBezTo>
                    <a:cubicBezTo>
                      <a:pt x="39" y="97"/>
                      <a:pt x="34" y="93"/>
                      <a:pt x="35" y="88"/>
                    </a:cubicBezTo>
                    <a:cubicBezTo>
                      <a:pt x="35" y="87"/>
                      <a:pt x="35" y="86"/>
                      <a:pt x="35" y="86"/>
                    </a:cubicBezTo>
                    <a:cubicBezTo>
                      <a:pt x="46" y="87"/>
                      <a:pt x="48" y="83"/>
                      <a:pt x="44" y="73"/>
                    </a:cubicBezTo>
                    <a:cubicBezTo>
                      <a:pt x="42" y="69"/>
                      <a:pt x="41" y="64"/>
                      <a:pt x="40" y="59"/>
                    </a:cubicBezTo>
                    <a:cubicBezTo>
                      <a:pt x="40" y="56"/>
                      <a:pt x="39" y="54"/>
                      <a:pt x="38" y="51"/>
                    </a:cubicBezTo>
                    <a:cubicBezTo>
                      <a:pt x="38" y="47"/>
                      <a:pt x="36" y="42"/>
                      <a:pt x="39" y="39"/>
                    </a:cubicBezTo>
                    <a:cubicBezTo>
                      <a:pt x="43" y="36"/>
                      <a:pt x="46" y="41"/>
                      <a:pt x="50" y="42"/>
                    </a:cubicBezTo>
                    <a:cubicBezTo>
                      <a:pt x="50" y="48"/>
                      <a:pt x="54" y="50"/>
                      <a:pt x="59" y="49"/>
                    </a:cubicBezTo>
                    <a:cubicBezTo>
                      <a:pt x="63" y="47"/>
                      <a:pt x="62" y="43"/>
                      <a:pt x="61" y="40"/>
                    </a:cubicBezTo>
                    <a:cubicBezTo>
                      <a:pt x="61" y="37"/>
                      <a:pt x="59" y="34"/>
                      <a:pt x="62" y="32"/>
                    </a:cubicBezTo>
                    <a:cubicBezTo>
                      <a:pt x="64" y="33"/>
                      <a:pt x="65" y="34"/>
                      <a:pt x="67" y="35"/>
                    </a:cubicBezTo>
                    <a:cubicBezTo>
                      <a:pt x="73" y="40"/>
                      <a:pt x="81" y="43"/>
                      <a:pt x="84" y="51"/>
                    </a:cubicBezTo>
                    <a:cubicBezTo>
                      <a:pt x="84" y="52"/>
                      <a:pt x="86" y="54"/>
                      <a:pt x="87" y="53"/>
                    </a:cubicBezTo>
                    <a:cubicBezTo>
                      <a:pt x="88" y="51"/>
                      <a:pt x="88" y="49"/>
                      <a:pt x="88" y="47"/>
                    </a:cubicBezTo>
                    <a:cubicBezTo>
                      <a:pt x="88" y="38"/>
                      <a:pt x="92" y="30"/>
                      <a:pt x="96" y="23"/>
                    </a:cubicBezTo>
                    <a:cubicBezTo>
                      <a:pt x="96" y="24"/>
                      <a:pt x="97" y="25"/>
                      <a:pt x="98" y="25"/>
                    </a:cubicBezTo>
                    <a:cubicBezTo>
                      <a:pt x="102" y="30"/>
                      <a:pt x="103" y="39"/>
                      <a:pt x="110" y="39"/>
                    </a:cubicBezTo>
                    <a:cubicBezTo>
                      <a:pt x="116" y="38"/>
                      <a:pt x="115" y="29"/>
                      <a:pt x="118" y="24"/>
                    </a:cubicBezTo>
                    <a:cubicBezTo>
                      <a:pt x="121" y="17"/>
                      <a:pt x="124" y="11"/>
                      <a:pt x="127" y="4"/>
                    </a:cubicBezTo>
                    <a:cubicBezTo>
                      <a:pt x="129" y="2"/>
                      <a:pt x="131" y="0"/>
                      <a:pt x="134" y="1"/>
                    </a:cubicBezTo>
                    <a:cubicBezTo>
                      <a:pt x="134" y="28"/>
                      <a:pt x="134" y="56"/>
                      <a:pt x="134" y="83"/>
                    </a:cubicBezTo>
                    <a:cubicBezTo>
                      <a:pt x="121" y="76"/>
                      <a:pt x="110" y="86"/>
                      <a:pt x="101" y="92"/>
                    </a:cubicBezTo>
                    <a:cubicBezTo>
                      <a:pt x="95" y="96"/>
                      <a:pt x="87" y="103"/>
                      <a:pt x="82" y="111"/>
                    </a:cubicBezTo>
                    <a:cubicBezTo>
                      <a:pt x="78" y="115"/>
                      <a:pt x="74" y="122"/>
                      <a:pt x="75" y="127"/>
                    </a:cubicBezTo>
                    <a:cubicBezTo>
                      <a:pt x="76" y="137"/>
                      <a:pt x="70" y="145"/>
                      <a:pt x="71" y="153"/>
                    </a:cubicBezTo>
                    <a:cubicBezTo>
                      <a:pt x="72" y="163"/>
                      <a:pt x="64" y="172"/>
                      <a:pt x="68" y="181"/>
                    </a:cubicBezTo>
                    <a:cubicBezTo>
                      <a:pt x="71" y="188"/>
                      <a:pt x="72" y="194"/>
                      <a:pt x="71" y="202"/>
                    </a:cubicBezTo>
                    <a:cubicBezTo>
                      <a:pt x="70" y="208"/>
                      <a:pt x="83" y="214"/>
                      <a:pt x="77" y="224"/>
                    </a:cubicBezTo>
                    <a:cubicBezTo>
                      <a:pt x="90" y="225"/>
                      <a:pt x="82" y="232"/>
                      <a:pt x="80" y="237"/>
                    </a:cubicBezTo>
                    <a:cubicBezTo>
                      <a:pt x="84" y="239"/>
                      <a:pt x="89" y="237"/>
                      <a:pt x="92" y="240"/>
                    </a:cubicBezTo>
                    <a:cubicBezTo>
                      <a:pt x="91" y="245"/>
                      <a:pt x="87" y="249"/>
                      <a:pt x="88" y="254"/>
                    </a:cubicBezTo>
                    <a:cubicBezTo>
                      <a:pt x="92" y="256"/>
                      <a:pt x="98" y="252"/>
                      <a:pt x="100" y="260"/>
                    </a:cubicBezTo>
                    <a:cubicBezTo>
                      <a:pt x="105" y="276"/>
                      <a:pt x="116" y="287"/>
                      <a:pt x="134" y="289"/>
                    </a:cubicBezTo>
                    <a:cubicBezTo>
                      <a:pt x="134" y="302"/>
                      <a:pt x="134" y="316"/>
                      <a:pt x="134" y="330"/>
                    </a:cubicBezTo>
                    <a:cubicBezTo>
                      <a:pt x="128" y="329"/>
                      <a:pt x="128" y="323"/>
                      <a:pt x="125" y="319"/>
                    </a:cubicBezTo>
                    <a:cubicBezTo>
                      <a:pt x="123" y="316"/>
                      <a:pt x="120" y="311"/>
                      <a:pt x="117" y="315"/>
                    </a:cubicBezTo>
                    <a:cubicBezTo>
                      <a:pt x="112" y="323"/>
                      <a:pt x="103" y="327"/>
                      <a:pt x="101" y="337"/>
                    </a:cubicBezTo>
                    <a:cubicBezTo>
                      <a:pt x="101" y="338"/>
                      <a:pt x="100" y="339"/>
                      <a:pt x="100" y="339"/>
                    </a:cubicBezTo>
                    <a:cubicBezTo>
                      <a:pt x="95" y="339"/>
                      <a:pt x="93" y="342"/>
                      <a:pt x="90" y="345"/>
                    </a:cubicBezTo>
                    <a:cubicBezTo>
                      <a:pt x="90" y="345"/>
                      <a:pt x="89" y="344"/>
                      <a:pt x="88" y="344"/>
                    </a:cubicBezTo>
                    <a:cubicBezTo>
                      <a:pt x="87" y="336"/>
                      <a:pt x="84" y="330"/>
                      <a:pt x="75" y="337"/>
                    </a:cubicBezTo>
                    <a:cubicBezTo>
                      <a:pt x="69" y="340"/>
                      <a:pt x="62" y="342"/>
                      <a:pt x="55" y="345"/>
                    </a:cubicBezTo>
                    <a:cubicBezTo>
                      <a:pt x="53" y="340"/>
                      <a:pt x="54" y="335"/>
                      <a:pt x="57" y="330"/>
                    </a:cubicBezTo>
                    <a:cubicBezTo>
                      <a:pt x="61" y="313"/>
                      <a:pt x="61" y="296"/>
                      <a:pt x="68" y="280"/>
                    </a:cubicBezTo>
                    <a:cubicBezTo>
                      <a:pt x="70" y="276"/>
                      <a:pt x="67" y="275"/>
                      <a:pt x="63" y="276"/>
                    </a:cubicBezTo>
                    <a:cubicBezTo>
                      <a:pt x="59" y="277"/>
                      <a:pt x="55" y="279"/>
                      <a:pt x="51" y="279"/>
                    </a:cubicBezTo>
                    <a:cubicBezTo>
                      <a:pt x="48" y="279"/>
                      <a:pt x="41" y="278"/>
                      <a:pt x="44" y="272"/>
                    </a:cubicBezTo>
                    <a:cubicBezTo>
                      <a:pt x="49" y="262"/>
                      <a:pt x="42" y="265"/>
                      <a:pt x="38" y="265"/>
                    </a:cubicBezTo>
                    <a:cubicBezTo>
                      <a:pt x="31" y="265"/>
                      <a:pt x="24" y="265"/>
                      <a:pt x="25" y="255"/>
                    </a:cubicBezTo>
                    <a:cubicBezTo>
                      <a:pt x="27" y="247"/>
                      <a:pt x="37" y="237"/>
                      <a:pt x="19" y="236"/>
                    </a:cubicBezTo>
                    <a:cubicBezTo>
                      <a:pt x="19" y="233"/>
                      <a:pt x="16" y="231"/>
                      <a:pt x="15" y="229"/>
                    </a:cubicBezTo>
                    <a:cubicBezTo>
                      <a:pt x="17" y="228"/>
                      <a:pt x="19" y="227"/>
                      <a:pt x="21" y="226"/>
                    </a:cubicBezTo>
                    <a:cubicBezTo>
                      <a:pt x="32" y="219"/>
                      <a:pt x="32" y="216"/>
                      <a:pt x="21" y="209"/>
                    </a:cubicBezTo>
                    <a:cubicBezTo>
                      <a:pt x="16" y="206"/>
                      <a:pt x="13" y="202"/>
                      <a:pt x="13" y="196"/>
                    </a:cubicBezTo>
                    <a:cubicBezTo>
                      <a:pt x="13" y="194"/>
                      <a:pt x="13" y="192"/>
                      <a:pt x="12" y="190"/>
                    </a:cubicBezTo>
                    <a:cubicBezTo>
                      <a:pt x="20" y="188"/>
                      <a:pt x="23" y="180"/>
                      <a:pt x="30" y="177"/>
                    </a:cubicBezTo>
                    <a:cubicBezTo>
                      <a:pt x="34" y="174"/>
                      <a:pt x="32" y="171"/>
                      <a:pt x="29" y="168"/>
                    </a:cubicBezTo>
                    <a:cubicBezTo>
                      <a:pt x="26" y="165"/>
                      <a:pt x="22" y="163"/>
                      <a:pt x="17" y="16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91" name="Freeform 522">
                <a:extLst>
                  <a:ext uri="{FF2B5EF4-FFF2-40B4-BE49-F238E27FC236}">
                    <a16:creationId xmlns:a16="http://schemas.microsoft.com/office/drawing/2014/main" id="{AD88B56B-0326-5063-438F-DA285BB76AE4}"/>
                  </a:ext>
                </a:extLst>
              </p:cNvPr>
              <p:cNvSpPr/>
              <p:nvPr/>
            </p:nvSpPr>
            <p:spPr bwMode="auto">
              <a:xfrm>
                <a:off x="915" y="1414"/>
                <a:ext cx="141" cy="243"/>
              </a:xfrm>
              <a:custGeom>
                <a:avLst/>
                <a:gdLst>
                  <a:gd name="T0" fmla="*/ 123 w 123"/>
                  <a:gd name="T1" fmla="*/ 209 h 212"/>
                  <a:gd name="T2" fmla="*/ 102 w 123"/>
                  <a:gd name="T3" fmla="*/ 209 h 212"/>
                  <a:gd name="T4" fmla="*/ 100 w 123"/>
                  <a:gd name="T5" fmla="*/ 209 h 212"/>
                  <a:gd name="T6" fmla="*/ 68 w 123"/>
                  <a:gd name="T7" fmla="*/ 202 h 212"/>
                  <a:gd name="T8" fmla="*/ 57 w 123"/>
                  <a:gd name="T9" fmla="*/ 191 h 212"/>
                  <a:gd name="T10" fmla="*/ 47 w 123"/>
                  <a:gd name="T11" fmla="*/ 182 h 212"/>
                  <a:gd name="T12" fmla="*/ 26 w 123"/>
                  <a:gd name="T13" fmla="*/ 163 h 212"/>
                  <a:gd name="T14" fmla="*/ 12 w 123"/>
                  <a:gd name="T15" fmla="*/ 144 h 212"/>
                  <a:gd name="T16" fmla="*/ 8 w 123"/>
                  <a:gd name="T17" fmla="*/ 135 h 212"/>
                  <a:gd name="T18" fmla="*/ 3 w 123"/>
                  <a:gd name="T19" fmla="*/ 109 h 212"/>
                  <a:gd name="T20" fmla="*/ 8 w 123"/>
                  <a:gd name="T21" fmla="*/ 91 h 212"/>
                  <a:gd name="T22" fmla="*/ 12 w 123"/>
                  <a:gd name="T23" fmla="*/ 69 h 212"/>
                  <a:gd name="T24" fmla="*/ 21 w 123"/>
                  <a:gd name="T25" fmla="*/ 55 h 212"/>
                  <a:gd name="T26" fmla="*/ 22 w 123"/>
                  <a:gd name="T27" fmla="*/ 54 h 212"/>
                  <a:gd name="T28" fmla="*/ 25 w 123"/>
                  <a:gd name="T29" fmla="*/ 48 h 212"/>
                  <a:gd name="T30" fmla="*/ 39 w 123"/>
                  <a:gd name="T31" fmla="*/ 31 h 212"/>
                  <a:gd name="T32" fmla="*/ 43 w 123"/>
                  <a:gd name="T33" fmla="*/ 29 h 212"/>
                  <a:gd name="T34" fmla="*/ 73 w 123"/>
                  <a:gd name="T35" fmla="*/ 12 h 212"/>
                  <a:gd name="T36" fmla="*/ 79 w 123"/>
                  <a:gd name="T37" fmla="*/ 12 h 212"/>
                  <a:gd name="T38" fmla="*/ 90 w 123"/>
                  <a:gd name="T39" fmla="*/ 11 h 212"/>
                  <a:gd name="T40" fmla="*/ 99 w 123"/>
                  <a:gd name="T41" fmla="*/ 10 h 212"/>
                  <a:gd name="T42" fmla="*/ 104 w 123"/>
                  <a:gd name="T43" fmla="*/ 11 h 212"/>
                  <a:gd name="T44" fmla="*/ 123 w 123"/>
                  <a:gd name="T45" fmla="*/ 14 h 212"/>
                  <a:gd name="T46" fmla="*/ 123 w 123"/>
                  <a:gd name="T47" fmla="*/ 209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3" h="211">
                    <a:moveTo>
                      <a:pt x="123" y="209"/>
                    </a:moveTo>
                    <a:cubicBezTo>
                      <a:pt x="116" y="212"/>
                      <a:pt x="109" y="203"/>
                      <a:pt x="102" y="209"/>
                    </a:cubicBezTo>
                    <a:cubicBezTo>
                      <a:pt x="101" y="209"/>
                      <a:pt x="100" y="209"/>
                      <a:pt x="100" y="209"/>
                    </a:cubicBezTo>
                    <a:cubicBezTo>
                      <a:pt x="93" y="190"/>
                      <a:pt x="79" y="202"/>
                      <a:pt x="68" y="202"/>
                    </a:cubicBezTo>
                    <a:cubicBezTo>
                      <a:pt x="61" y="202"/>
                      <a:pt x="57" y="198"/>
                      <a:pt x="57" y="191"/>
                    </a:cubicBezTo>
                    <a:cubicBezTo>
                      <a:pt x="56" y="185"/>
                      <a:pt x="54" y="183"/>
                      <a:pt x="47" y="182"/>
                    </a:cubicBezTo>
                    <a:cubicBezTo>
                      <a:pt x="34" y="182"/>
                      <a:pt x="30" y="176"/>
                      <a:pt x="26" y="163"/>
                    </a:cubicBezTo>
                    <a:cubicBezTo>
                      <a:pt x="24" y="156"/>
                      <a:pt x="18" y="150"/>
                      <a:pt x="12" y="144"/>
                    </a:cubicBezTo>
                    <a:cubicBezTo>
                      <a:pt x="10" y="141"/>
                      <a:pt x="6" y="138"/>
                      <a:pt x="8" y="135"/>
                    </a:cubicBezTo>
                    <a:cubicBezTo>
                      <a:pt x="14" y="124"/>
                      <a:pt x="6" y="117"/>
                      <a:pt x="3" y="109"/>
                    </a:cubicBezTo>
                    <a:cubicBezTo>
                      <a:pt x="0" y="101"/>
                      <a:pt x="4" y="95"/>
                      <a:pt x="8" y="91"/>
                    </a:cubicBezTo>
                    <a:cubicBezTo>
                      <a:pt x="15" y="84"/>
                      <a:pt x="14" y="77"/>
                      <a:pt x="12" y="69"/>
                    </a:cubicBezTo>
                    <a:cubicBezTo>
                      <a:pt x="15" y="64"/>
                      <a:pt x="18" y="59"/>
                      <a:pt x="21" y="55"/>
                    </a:cubicBezTo>
                    <a:cubicBezTo>
                      <a:pt x="22" y="54"/>
                      <a:pt x="22" y="54"/>
                      <a:pt x="22" y="54"/>
                    </a:cubicBezTo>
                    <a:cubicBezTo>
                      <a:pt x="29" y="55"/>
                      <a:pt x="26" y="51"/>
                      <a:pt x="25" y="48"/>
                    </a:cubicBezTo>
                    <a:cubicBezTo>
                      <a:pt x="31" y="43"/>
                      <a:pt x="39" y="41"/>
                      <a:pt x="39" y="31"/>
                    </a:cubicBezTo>
                    <a:cubicBezTo>
                      <a:pt x="39" y="30"/>
                      <a:pt x="42" y="29"/>
                      <a:pt x="43" y="29"/>
                    </a:cubicBezTo>
                    <a:cubicBezTo>
                      <a:pt x="55" y="27"/>
                      <a:pt x="65" y="21"/>
                      <a:pt x="73" y="12"/>
                    </a:cubicBezTo>
                    <a:cubicBezTo>
                      <a:pt x="75" y="9"/>
                      <a:pt x="77" y="11"/>
                      <a:pt x="79" y="12"/>
                    </a:cubicBezTo>
                    <a:cubicBezTo>
                      <a:pt x="83" y="14"/>
                      <a:pt x="87" y="15"/>
                      <a:pt x="90" y="11"/>
                    </a:cubicBezTo>
                    <a:cubicBezTo>
                      <a:pt x="93" y="7"/>
                      <a:pt x="96" y="8"/>
                      <a:pt x="99" y="10"/>
                    </a:cubicBezTo>
                    <a:cubicBezTo>
                      <a:pt x="101" y="10"/>
                      <a:pt x="104" y="12"/>
                      <a:pt x="104" y="11"/>
                    </a:cubicBezTo>
                    <a:cubicBezTo>
                      <a:pt x="112" y="0"/>
                      <a:pt x="117" y="13"/>
                      <a:pt x="123" y="14"/>
                    </a:cubicBezTo>
                    <a:cubicBezTo>
                      <a:pt x="123" y="79"/>
                      <a:pt x="123" y="144"/>
                      <a:pt x="123" y="209"/>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92" name="Freeform 523">
                <a:extLst>
                  <a:ext uri="{FF2B5EF4-FFF2-40B4-BE49-F238E27FC236}">
                    <a16:creationId xmlns:a16="http://schemas.microsoft.com/office/drawing/2014/main" id="{7C254DEE-7F3C-5E4D-2664-8BA63472026E}"/>
                  </a:ext>
                </a:extLst>
              </p:cNvPr>
              <p:cNvSpPr/>
              <p:nvPr/>
            </p:nvSpPr>
            <p:spPr bwMode="auto">
              <a:xfrm>
                <a:off x="942" y="2075"/>
                <a:ext cx="114" cy="380"/>
              </a:xfrm>
              <a:custGeom>
                <a:avLst/>
                <a:gdLst>
                  <a:gd name="T0" fmla="*/ 6 w 99"/>
                  <a:gd name="T1" fmla="*/ 115 h 331"/>
                  <a:gd name="T2" fmla="*/ 12 w 99"/>
                  <a:gd name="T3" fmla="*/ 100 h 331"/>
                  <a:gd name="T4" fmla="*/ 11 w 99"/>
                  <a:gd name="T5" fmla="*/ 85 h 331"/>
                  <a:gd name="T6" fmla="*/ 44 w 99"/>
                  <a:gd name="T7" fmla="*/ 79 h 331"/>
                  <a:gd name="T8" fmla="*/ 53 w 99"/>
                  <a:gd name="T9" fmla="*/ 55 h 331"/>
                  <a:gd name="T10" fmla="*/ 46 w 99"/>
                  <a:gd name="T11" fmla="*/ 5 h 331"/>
                  <a:gd name="T12" fmla="*/ 58 w 99"/>
                  <a:gd name="T13" fmla="*/ 8 h 331"/>
                  <a:gd name="T14" fmla="*/ 68 w 99"/>
                  <a:gd name="T15" fmla="*/ 18 h 331"/>
                  <a:gd name="T16" fmla="*/ 72 w 99"/>
                  <a:gd name="T17" fmla="*/ 0 h 331"/>
                  <a:gd name="T18" fmla="*/ 92 w 99"/>
                  <a:gd name="T19" fmla="*/ 17 h 331"/>
                  <a:gd name="T20" fmla="*/ 99 w 99"/>
                  <a:gd name="T21" fmla="*/ 22 h 331"/>
                  <a:gd name="T22" fmla="*/ 93 w 99"/>
                  <a:gd name="T23" fmla="*/ 68 h 331"/>
                  <a:gd name="T24" fmla="*/ 78 w 99"/>
                  <a:gd name="T25" fmla="*/ 66 h 331"/>
                  <a:gd name="T26" fmla="*/ 60 w 99"/>
                  <a:gd name="T27" fmla="*/ 72 h 331"/>
                  <a:gd name="T28" fmla="*/ 52 w 99"/>
                  <a:gd name="T29" fmla="*/ 78 h 331"/>
                  <a:gd name="T30" fmla="*/ 70 w 99"/>
                  <a:gd name="T31" fmla="*/ 111 h 331"/>
                  <a:gd name="T32" fmla="*/ 65 w 99"/>
                  <a:gd name="T33" fmla="*/ 163 h 331"/>
                  <a:gd name="T34" fmla="*/ 66 w 99"/>
                  <a:gd name="T35" fmla="*/ 188 h 331"/>
                  <a:gd name="T36" fmla="*/ 79 w 99"/>
                  <a:gd name="T37" fmla="*/ 208 h 331"/>
                  <a:gd name="T38" fmla="*/ 87 w 99"/>
                  <a:gd name="T39" fmla="*/ 233 h 331"/>
                  <a:gd name="T40" fmla="*/ 99 w 99"/>
                  <a:gd name="T41" fmla="*/ 290 h 331"/>
                  <a:gd name="T42" fmla="*/ 68 w 99"/>
                  <a:gd name="T43" fmla="*/ 331 h 331"/>
                  <a:gd name="T44" fmla="*/ 53 w 99"/>
                  <a:gd name="T45" fmla="*/ 304 h 331"/>
                  <a:gd name="T46" fmla="*/ 33 w 99"/>
                  <a:gd name="T47" fmla="*/ 309 h 331"/>
                  <a:gd name="T48" fmla="*/ 56 w 99"/>
                  <a:gd name="T49" fmla="*/ 240 h 331"/>
                  <a:gd name="T50" fmla="*/ 29 w 99"/>
                  <a:gd name="T51" fmla="*/ 244 h 331"/>
                  <a:gd name="T52" fmla="*/ 16 w 99"/>
                  <a:gd name="T53" fmla="*/ 227 h 331"/>
                  <a:gd name="T54" fmla="*/ 14 w 99"/>
                  <a:gd name="T55" fmla="*/ 213 h 331"/>
                  <a:gd name="T56" fmla="*/ 7 w 99"/>
                  <a:gd name="T57" fmla="*/ 193 h 331"/>
                  <a:gd name="T58" fmla="*/ 22 w 99"/>
                  <a:gd name="T59" fmla="*/ 187 h 331"/>
                  <a:gd name="T60" fmla="*/ 4 w 99"/>
                  <a:gd name="T61" fmla="*/ 164 h 331"/>
                  <a:gd name="T62" fmla="*/ 19 w 99"/>
                  <a:gd name="T63" fmla="*/ 144 h 331"/>
                  <a:gd name="T64" fmla="*/ 14 w 99"/>
                  <a:gd name="T65" fmla="*/ 123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9" h="331">
                    <a:moveTo>
                      <a:pt x="14" y="123"/>
                    </a:moveTo>
                    <a:cubicBezTo>
                      <a:pt x="12" y="121"/>
                      <a:pt x="9" y="117"/>
                      <a:pt x="6" y="115"/>
                    </a:cubicBezTo>
                    <a:cubicBezTo>
                      <a:pt x="0" y="111"/>
                      <a:pt x="3" y="109"/>
                      <a:pt x="7" y="106"/>
                    </a:cubicBezTo>
                    <a:cubicBezTo>
                      <a:pt x="11" y="106"/>
                      <a:pt x="17" y="107"/>
                      <a:pt x="12" y="100"/>
                    </a:cubicBezTo>
                    <a:cubicBezTo>
                      <a:pt x="9" y="96"/>
                      <a:pt x="7" y="91"/>
                      <a:pt x="7" y="86"/>
                    </a:cubicBezTo>
                    <a:cubicBezTo>
                      <a:pt x="9" y="85"/>
                      <a:pt x="10" y="85"/>
                      <a:pt x="11" y="85"/>
                    </a:cubicBezTo>
                    <a:cubicBezTo>
                      <a:pt x="18" y="96"/>
                      <a:pt x="29" y="88"/>
                      <a:pt x="37" y="89"/>
                    </a:cubicBezTo>
                    <a:cubicBezTo>
                      <a:pt x="44" y="90"/>
                      <a:pt x="49" y="86"/>
                      <a:pt x="44" y="79"/>
                    </a:cubicBezTo>
                    <a:cubicBezTo>
                      <a:pt x="41" y="74"/>
                      <a:pt x="43" y="72"/>
                      <a:pt x="45" y="68"/>
                    </a:cubicBezTo>
                    <a:cubicBezTo>
                      <a:pt x="46" y="63"/>
                      <a:pt x="55" y="61"/>
                      <a:pt x="53" y="55"/>
                    </a:cubicBezTo>
                    <a:cubicBezTo>
                      <a:pt x="50" y="45"/>
                      <a:pt x="53" y="34"/>
                      <a:pt x="47" y="24"/>
                    </a:cubicBezTo>
                    <a:cubicBezTo>
                      <a:pt x="47" y="18"/>
                      <a:pt x="46" y="11"/>
                      <a:pt x="46" y="5"/>
                    </a:cubicBezTo>
                    <a:cubicBezTo>
                      <a:pt x="47" y="4"/>
                      <a:pt x="47" y="4"/>
                      <a:pt x="47" y="3"/>
                    </a:cubicBezTo>
                    <a:cubicBezTo>
                      <a:pt x="52" y="0"/>
                      <a:pt x="54" y="7"/>
                      <a:pt x="58" y="8"/>
                    </a:cubicBezTo>
                    <a:cubicBezTo>
                      <a:pt x="59" y="9"/>
                      <a:pt x="59" y="10"/>
                      <a:pt x="59" y="11"/>
                    </a:cubicBezTo>
                    <a:cubicBezTo>
                      <a:pt x="61" y="15"/>
                      <a:pt x="64" y="19"/>
                      <a:pt x="68" y="18"/>
                    </a:cubicBezTo>
                    <a:cubicBezTo>
                      <a:pt x="72" y="17"/>
                      <a:pt x="69" y="12"/>
                      <a:pt x="70" y="9"/>
                    </a:cubicBezTo>
                    <a:cubicBezTo>
                      <a:pt x="71" y="6"/>
                      <a:pt x="66" y="1"/>
                      <a:pt x="72" y="0"/>
                    </a:cubicBezTo>
                    <a:cubicBezTo>
                      <a:pt x="74" y="1"/>
                      <a:pt x="76" y="2"/>
                      <a:pt x="78" y="3"/>
                    </a:cubicBezTo>
                    <a:cubicBezTo>
                      <a:pt x="83" y="7"/>
                      <a:pt x="84" y="16"/>
                      <a:pt x="92" y="17"/>
                    </a:cubicBezTo>
                    <a:cubicBezTo>
                      <a:pt x="92" y="17"/>
                      <a:pt x="92" y="17"/>
                      <a:pt x="92" y="17"/>
                    </a:cubicBezTo>
                    <a:cubicBezTo>
                      <a:pt x="92" y="22"/>
                      <a:pt x="96" y="22"/>
                      <a:pt x="99" y="22"/>
                    </a:cubicBezTo>
                    <a:cubicBezTo>
                      <a:pt x="99" y="37"/>
                      <a:pt x="99" y="52"/>
                      <a:pt x="99" y="68"/>
                    </a:cubicBezTo>
                    <a:cubicBezTo>
                      <a:pt x="97" y="70"/>
                      <a:pt x="95" y="68"/>
                      <a:pt x="93" y="68"/>
                    </a:cubicBezTo>
                    <a:cubicBezTo>
                      <a:pt x="90" y="64"/>
                      <a:pt x="86" y="61"/>
                      <a:pt x="80" y="61"/>
                    </a:cubicBezTo>
                    <a:cubicBezTo>
                      <a:pt x="78" y="62"/>
                      <a:pt x="78" y="64"/>
                      <a:pt x="78" y="66"/>
                    </a:cubicBezTo>
                    <a:cubicBezTo>
                      <a:pt x="77" y="72"/>
                      <a:pt x="81" y="81"/>
                      <a:pt x="74" y="83"/>
                    </a:cubicBezTo>
                    <a:cubicBezTo>
                      <a:pt x="68" y="86"/>
                      <a:pt x="64" y="77"/>
                      <a:pt x="60" y="72"/>
                    </a:cubicBezTo>
                    <a:cubicBezTo>
                      <a:pt x="58" y="70"/>
                      <a:pt x="56" y="70"/>
                      <a:pt x="54" y="71"/>
                    </a:cubicBezTo>
                    <a:cubicBezTo>
                      <a:pt x="52" y="73"/>
                      <a:pt x="50" y="76"/>
                      <a:pt x="52" y="78"/>
                    </a:cubicBezTo>
                    <a:cubicBezTo>
                      <a:pt x="60" y="85"/>
                      <a:pt x="61" y="99"/>
                      <a:pt x="75" y="102"/>
                    </a:cubicBezTo>
                    <a:cubicBezTo>
                      <a:pt x="77" y="107"/>
                      <a:pt x="70" y="107"/>
                      <a:pt x="70" y="111"/>
                    </a:cubicBezTo>
                    <a:cubicBezTo>
                      <a:pt x="70" y="127"/>
                      <a:pt x="56" y="142"/>
                      <a:pt x="67" y="158"/>
                    </a:cubicBezTo>
                    <a:cubicBezTo>
                      <a:pt x="67" y="159"/>
                      <a:pt x="66" y="161"/>
                      <a:pt x="65" y="163"/>
                    </a:cubicBezTo>
                    <a:cubicBezTo>
                      <a:pt x="62" y="168"/>
                      <a:pt x="60" y="173"/>
                      <a:pt x="68" y="177"/>
                    </a:cubicBezTo>
                    <a:cubicBezTo>
                      <a:pt x="76" y="181"/>
                      <a:pt x="67" y="185"/>
                      <a:pt x="66" y="188"/>
                    </a:cubicBezTo>
                    <a:cubicBezTo>
                      <a:pt x="64" y="196"/>
                      <a:pt x="79" y="191"/>
                      <a:pt x="73" y="198"/>
                    </a:cubicBezTo>
                    <a:cubicBezTo>
                      <a:pt x="64" y="209"/>
                      <a:pt x="77" y="206"/>
                      <a:pt x="79" y="208"/>
                    </a:cubicBezTo>
                    <a:cubicBezTo>
                      <a:pt x="80" y="214"/>
                      <a:pt x="70" y="221"/>
                      <a:pt x="77" y="223"/>
                    </a:cubicBezTo>
                    <a:cubicBezTo>
                      <a:pt x="85" y="225"/>
                      <a:pt x="84" y="229"/>
                      <a:pt x="87" y="233"/>
                    </a:cubicBezTo>
                    <a:cubicBezTo>
                      <a:pt x="92" y="240"/>
                      <a:pt x="92" y="249"/>
                      <a:pt x="99" y="254"/>
                    </a:cubicBezTo>
                    <a:cubicBezTo>
                      <a:pt x="99" y="266"/>
                      <a:pt x="99" y="278"/>
                      <a:pt x="99" y="290"/>
                    </a:cubicBezTo>
                    <a:cubicBezTo>
                      <a:pt x="91" y="292"/>
                      <a:pt x="85" y="296"/>
                      <a:pt x="82" y="304"/>
                    </a:cubicBezTo>
                    <a:cubicBezTo>
                      <a:pt x="76" y="312"/>
                      <a:pt x="76" y="324"/>
                      <a:pt x="68" y="331"/>
                    </a:cubicBezTo>
                    <a:cubicBezTo>
                      <a:pt x="69" y="324"/>
                      <a:pt x="66" y="318"/>
                      <a:pt x="65" y="311"/>
                    </a:cubicBezTo>
                    <a:cubicBezTo>
                      <a:pt x="65" y="302"/>
                      <a:pt x="62" y="298"/>
                      <a:pt x="53" y="304"/>
                    </a:cubicBezTo>
                    <a:cubicBezTo>
                      <a:pt x="50" y="306"/>
                      <a:pt x="45" y="306"/>
                      <a:pt x="41" y="307"/>
                    </a:cubicBezTo>
                    <a:cubicBezTo>
                      <a:pt x="39" y="308"/>
                      <a:pt x="36" y="309"/>
                      <a:pt x="33" y="309"/>
                    </a:cubicBezTo>
                    <a:cubicBezTo>
                      <a:pt x="32" y="304"/>
                      <a:pt x="35" y="298"/>
                      <a:pt x="36" y="293"/>
                    </a:cubicBezTo>
                    <a:cubicBezTo>
                      <a:pt x="44" y="276"/>
                      <a:pt x="45" y="257"/>
                      <a:pt x="56" y="240"/>
                    </a:cubicBezTo>
                    <a:cubicBezTo>
                      <a:pt x="47" y="241"/>
                      <a:pt x="40" y="243"/>
                      <a:pt x="33" y="247"/>
                    </a:cubicBezTo>
                    <a:cubicBezTo>
                      <a:pt x="32" y="246"/>
                      <a:pt x="30" y="245"/>
                      <a:pt x="29" y="244"/>
                    </a:cubicBezTo>
                    <a:cubicBezTo>
                      <a:pt x="29" y="243"/>
                      <a:pt x="29" y="242"/>
                      <a:pt x="29" y="241"/>
                    </a:cubicBezTo>
                    <a:cubicBezTo>
                      <a:pt x="32" y="227"/>
                      <a:pt x="32" y="227"/>
                      <a:pt x="16" y="227"/>
                    </a:cubicBezTo>
                    <a:cubicBezTo>
                      <a:pt x="13" y="227"/>
                      <a:pt x="10" y="227"/>
                      <a:pt x="7" y="227"/>
                    </a:cubicBezTo>
                    <a:cubicBezTo>
                      <a:pt x="7" y="221"/>
                      <a:pt x="11" y="217"/>
                      <a:pt x="14" y="213"/>
                    </a:cubicBezTo>
                    <a:cubicBezTo>
                      <a:pt x="21" y="204"/>
                      <a:pt x="19" y="199"/>
                      <a:pt x="9" y="197"/>
                    </a:cubicBezTo>
                    <a:cubicBezTo>
                      <a:pt x="8" y="196"/>
                      <a:pt x="8" y="194"/>
                      <a:pt x="7" y="193"/>
                    </a:cubicBezTo>
                    <a:cubicBezTo>
                      <a:pt x="8" y="191"/>
                      <a:pt x="9" y="189"/>
                      <a:pt x="12" y="188"/>
                    </a:cubicBezTo>
                    <a:cubicBezTo>
                      <a:pt x="15" y="188"/>
                      <a:pt x="20" y="194"/>
                      <a:pt x="22" y="187"/>
                    </a:cubicBezTo>
                    <a:cubicBezTo>
                      <a:pt x="23" y="181"/>
                      <a:pt x="21" y="176"/>
                      <a:pt x="16" y="172"/>
                    </a:cubicBezTo>
                    <a:cubicBezTo>
                      <a:pt x="12" y="169"/>
                      <a:pt x="8" y="167"/>
                      <a:pt x="4" y="164"/>
                    </a:cubicBezTo>
                    <a:cubicBezTo>
                      <a:pt x="0" y="159"/>
                      <a:pt x="4" y="157"/>
                      <a:pt x="7" y="154"/>
                    </a:cubicBezTo>
                    <a:cubicBezTo>
                      <a:pt x="11" y="151"/>
                      <a:pt x="16" y="148"/>
                      <a:pt x="19" y="144"/>
                    </a:cubicBezTo>
                    <a:cubicBezTo>
                      <a:pt x="21" y="140"/>
                      <a:pt x="31" y="141"/>
                      <a:pt x="26" y="134"/>
                    </a:cubicBezTo>
                    <a:cubicBezTo>
                      <a:pt x="23" y="130"/>
                      <a:pt x="22" y="123"/>
                      <a:pt x="14" y="12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93" name="Freeform 524">
                <a:extLst>
                  <a:ext uri="{FF2B5EF4-FFF2-40B4-BE49-F238E27FC236}">
                    <a16:creationId xmlns:a16="http://schemas.microsoft.com/office/drawing/2014/main" id="{F1DACBB4-1A52-4731-5CC6-7E9F4922307B}"/>
                  </a:ext>
                </a:extLst>
              </p:cNvPr>
              <p:cNvSpPr>
                <a:spLocks noEditPoints="1"/>
              </p:cNvSpPr>
              <p:nvPr/>
            </p:nvSpPr>
            <p:spPr bwMode="auto">
              <a:xfrm>
                <a:off x="924" y="1866"/>
                <a:ext cx="132" cy="275"/>
              </a:xfrm>
              <a:custGeom>
                <a:avLst/>
                <a:gdLst>
                  <a:gd name="T0" fmla="*/ 88 w 115"/>
                  <a:gd name="T1" fmla="*/ 183 h 240"/>
                  <a:gd name="T2" fmla="*/ 72 w 115"/>
                  <a:gd name="T3" fmla="*/ 135 h 240"/>
                  <a:gd name="T4" fmla="*/ 70 w 115"/>
                  <a:gd name="T5" fmla="*/ 154 h 240"/>
                  <a:gd name="T6" fmla="*/ 76 w 115"/>
                  <a:gd name="T7" fmla="*/ 178 h 240"/>
                  <a:gd name="T8" fmla="*/ 63 w 115"/>
                  <a:gd name="T9" fmla="*/ 186 h 240"/>
                  <a:gd name="T10" fmla="*/ 48 w 115"/>
                  <a:gd name="T11" fmla="*/ 156 h 240"/>
                  <a:gd name="T12" fmla="*/ 48 w 115"/>
                  <a:gd name="T13" fmla="*/ 156 h 240"/>
                  <a:gd name="T14" fmla="*/ 62 w 115"/>
                  <a:gd name="T15" fmla="*/ 188 h 240"/>
                  <a:gd name="T16" fmla="*/ 56 w 115"/>
                  <a:gd name="T17" fmla="*/ 206 h 240"/>
                  <a:gd name="T18" fmla="*/ 53 w 115"/>
                  <a:gd name="T19" fmla="*/ 233 h 240"/>
                  <a:gd name="T20" fmla="*/ 31 w 115"/>
                  <a:gd name="T21" fmla="*/ 231 h 240"/>
                  <a:gd name="T22" fmla="*/ 4 w 115"/>
                  <a:gd name="T23" fmla="*/ 138 h 240"/>
                  <a:gd name="T24" fmla="*/ 26 w 115"/>
                  <a:gd name="T25" fmla="*/ 86 h 240"/>
                  <a:gd name="T26" fmla="*/ 63 w 115"/>
                  <a:gd name="T27" fmla="*/ 30 h 240"/>
                  <a:gd name="T28" fmla="*/ 78 w 115"/>
                  <a:gd name="T29" fmla="*/ 21 h 240"/>
                  <a:gd name="T30" fmla="*/ 115 w 115"/>
                  <a:gd name="T31" fmla="*/ 43 h 240"/>
                  <a:gd name="T32" fmla="*/ 111 w 115"/>
                  <a:gd name="T33" fmla="*/ 104 h 240"/>
                  <a:gd name="T34" fmla="*/ 98 w 115"/>
                  <a:gd name="T35" fmla="*/ 159 h 240"/>
                  <a:gd name="T36" fmla="*/ 113 w 115"/>
                  <a:gd name="T37" fmla="*/ 147 h 240"/>
                  <a:gd name="T38" fmla="*/ 115 w 115"/>
                  <a:gd name="T39" fmla="*/ 190 h 240"/>
                  <a:gd name="T40" fmla="*/ 108 w 115"/>
                  <a:gd name="T41" fmla="*/ 200 h 240"/>
                  <a:gd name="T42" fmla="*/ 94 w 115"/>
                  <a:gd name="T43" fmla="*/ 186 h 240"/>
                  <a:gd name="T44" fmla="*/ 64 w 115"/>
                  <a:gd name="T45" fmla="*/ 138 h 240"/>
                  <a:gd name="T46" fmla="*/ 51 w 115"/>
                  <a:gd name="T47" fmla="*/ 91 h 240"/>
                  <a:gd name="T48" fmla="*/ 79 w 115"/>
                  <a:gd name="T49" fmla="*/ 91 h 240"/>
                  <a:gd name="T50" fmla="*/ 94 w 115"/>
                  <a:gd name="T51" fmla="*/ 126 h 240"/>
                  <a:gd name="T52" fmla="*/ 93 w 115"/>
                  <a:gd name="T53" fmla="*/ 106 h 240"/>
                  <a:gd name="T54" fmla="*/ 76 w 115"/>
                  <a:gd name="T55" fmla="*/ 70 h 240"/>
                  <a:gd name="T56" fmla="*/ 61 w 115"/>
                  <a:gd name="T57" fmla="*/ 59 h 240"/>
                  <a:gd name="T58" fmla="*/ 79 w 115"/>
                  <a:gd name="T59" fmla="*/ 91 h 240"/>
                  <a:gd name="T60" fmla="*/ 27 w 115"/>
                  <a:gd name="T61" fmla="*/ 190 h 240"/>
                  <a:gd name="T62" fmla="*/ 19 w 115"/>
                  <a:gd name="T63" fmla="*/ 192 h 240"/>
                  <a:gd name="T64" fmla="*/ 18 w 115"/>
                  <a:gd name="T65" fmla="*/ 182 h 240"/>
                  <a:gd name="T66" fmla="*/ 16 w 115"/>
                  <a:gd name="T67" fmla="*/ 182 h 240"/>
                  <a:gd name="T68" fmla="*/ 18 w 115"/>
                  <a:gd name="T69" fmla="*/ 182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5" h="240">
                    <a:moveTo>
                      <a:pt x="94" y="186"/>
                    </a:moveTo>
                    <a:cubicBezTo>
                      <a:pt x="92" y="185"/>
                      <a:pt x="90" y="184"/>
                      <a:pt x="88" y="183"/>
                    </a:cubicBezTo>
                    <a:cubicBezTo>
                      <a:pt x="86" y="178"/>
                      <a:pt x="82" y="174"/>
                      <a:pt x="77" y="171"/>
                    </a:cubicBezTo>
                    <a:cubicBezTo>
                      <a:pt x="71" y="160"/>
                      <a:pt x="77" y="147"/>
                      <a:pt x="72" y="135"/>
                    </a:cubicBezTo>
                    <a:cubicBezTo>
                      <a:pt x="72" y="141"/>
                      <a:pt x="72" y="147"/>
                      <a:pt x="72" y="154"/>
                    </a:cubicBezTo>
                    <a:cubicBezTo>
                      <a:pt x="71" y="154"/>
                      <a:pt x="71" y="154"/>
                      <a:pt x="70" y="154"/>
                    </a:cubicBezTo>
                    <a:cubicBezTo>
                      <a:pt x="69" y="151"/>
                      <a:pt x="67" y="147"/>
                      <a:pt x="66" y="144"/>
                    </a:cubicBezTo>
                    <a:cubicBezTo>
                      <a:pt x="67" y="156"/>
                      <a:pt x="68" y="168"/>
                      <a:pt x="76" y="178"/>
                    </a:cubicBezTo>
                    <a:cubicBezTo>
                      <a:pt x="76" y="182"/>
                      <a:pt x="75" y="187"/>
                      <a:pt x="74" y="191"/>
                    </a:cubicBezTo>
                    <a:cubicBezTo>
                      <a:pt x="70" y="190"/>
                      <a:pt x="68" y="183"/>
                      <a:pt x="63" y="186"/>
                    </a:cubicBezTo>
                    <a:cubicBezTo>
                      <a:pt x="62" y="183"/>
                      <a:pt x="61" y="181"/>
                      <a:pt x="57" y="181"/>
                    </a:cubicBezTo>
                    <a:cubicBezTo>
                      <a:pt x="54" y="172"/>
                      <a:pt x="51" y="164"/>
                      <a:pt x="48" y="156"/>
                    </a:cubicBezTo>
                    <a:cubicBezTo>
                      <a:pt x="48" y="144"/>
                      <a:pt x="48" y="133"/>
                      <a:pt x="42" y="122"/>
                    </a:cubicBezTo>
                    <a:cubicBezTo>
                      <a:pt x="44" y="133"/>
                      <a:pt x="41" y="146"/>
                      <a:pt x="48" y="156"/>
                    </a:cubicBezTo>
                    <a:cubicBezTo>
                      <a:pt x="46" y="166"/>
                      <a:pt x="45" y="176"/>
                      <a:pt x="57" y="181"/>
                    </a:cubicBezTo>
                    <a:cubicBezTo>
                      <a:pt x="57" y="184"/>
                      <a:pt x="59" y="186"/>
                      <a:pt x="62" y="188"/>
                    </a:cubicBezTo>
                    <a:cubicBezTo>
                      <a:pt x="62" y="194"/>
                      <a:pt x="63" y="201"/>
                      <a:pt x="63" y="207"/>
                    </a:cubicBezTo>
                    <a:cubicBezTo>
                      <a:pt x="61" y="207"/>
                      <a:pt x="58" y="207"/>
                      <a:pt x="56" y="206"/>
                    </a:cubicBezTo>
                    <a:cubicBezTo>
                      <a:pt x="47" y="203"/>
                      <a:pt x="47" y="207"/>
                      <a:pt x="49" y="214"/>
                    </a:cubicBezTo>
                    <a:cubicBezTo>
                      <a:pt x="51" y="220"/>
                      <a:pt x="59" y="227"/>
                      <a:pt x="53" y="233"/>
                    </a:cubicBezTo>
                    <a:cubicBezTo>
                      <a:pt x="47" y="240"/>
                      <a:pt x="39" y="232"/>
                      <a:pt x="32" y="231"/>
                    </a:cubicBezTo>
                    <a:cubicBezTo>
                      <a:pt x="31" y="231"/>
                      <a:pt x="31" y="231"/>
                      <a:pt x="31" y="231"/>
                    </a:cubicBezTo>
                    <a:cubicBezTo>
                      <a:pt x="21" y="224"/>
                      <a:pt x="15" y="215"/>
                      <a:pt x="12" y="204"/>
                    </a:cubicBezTo>
                    <a:cubicBezTo>
                      <a:pt x="6" y="183"/>
                      <a:pt x="0" y="161"/>
                      <a:pt x="4" y="138"/>
                    </a:cubicBezTo>
                    <a:cubicBezTo>
                      <a:pt x="5" y="141"/>
                      <a:pt x="7" y="144"/>
                      <a:pt x="10" y="149"/>
                    </a:cubicBezTo>
                    <a:cubicBezTo>
                      <a:pt x="18" y="127"/>
                      <a:pt x="18" y="106"/>
                      <a:pt x="26" y="86"/>
                    </a:cubicBezTo>
                    <a:cubicBezTo>
                      <a:pt x="30" y="91"/>
                      <a:pt x="32" y="96"/>
                      <a:pt x="36" y="102"/>
                    </a:cubicBezTo>
                    <a:cubicBezTo>
                      <a:pt x="40" y="75"/>
                      <a:pt x="49" y="51"/>
                      <a:pt x="63" y="30"/>
                    </a:cubicBezTo>
                    <a:cubicBezTo>
                      <a:pt x="65" y="26"/>
                      <a:pt x="65" y="14"/>
                      <a:pt x="75" y="24"/>
                    </a:cubicBezTo>
                    <a:cubicBezTo>
                      <a:pt x="76" y="26"/>
                      <a:pt x="78" y="23"/>
                      <a:pt x="78" y="21"/>
                    </a:cubicBezTo>
                    <a:cubicBezTo>
                      <a:pt x="82" y="15"/>
                      <a:pt x="86" y="8"/>
                      <a:pt x="90" y="0"/>
                    </a:cubicBezTo>
                    <a:cubicBezTo>
                      <a:pt x="98" y="15"/>
                      <a:pt x="107" y="29"/>
                      <a:pt x="115" y="43"/>
                    </a:cubicBezTo>
                    <a:cubicBezTo>
                      <a:pt x="115" y="63"/>
                      <a:pt x="115" y="83"/>
                      <a:pt x="115" y="103"/>
                    </a:cubicBezTo>
                    <a:cubicBezTo>
                      <a:pt x="114" y="103"/>
                      <a:pt x="112" y="109"/>
                      <a:pt x="111" y="104"/>
                    </a:cubicBezTo>
                    <a:cubicBezTo>
                      <a:pt x="110" y="99"/>
                      <a:pt x="110" y="95"/>
                      <a:pt x="105" y="89"/>
                    </a:cubicBezTo>
                    <a:cubicBezTo>
                      <a:pt x="109" y="114"/>
                      <a:pt x="109" y="136"/>
                      <a:pt x="98" y="159"/>
                    </a:cubicBezTo>
                    <a:cubicBezTo>
                      <a:pt x="107" y="156"/>
                      <a:pt x="111" y="153"/>
                      <a:pt x="113" y="147"/>
                    </a:cubicBezTo>
                    <a:cubicBezTo>
                      <a:pt x="113" y="147"/>
                      <a:pt x="113" y="147"/>
                      <a:pt x="113" y="147"/>
                    </a:cubicBezTo>
                    <a:cubicBezTo>
                      <a:pt x="114" y="147"/>
                      <a:pt x="115" y="147"/>
                      <a:pt x="115" y="147"/>
                    </a:cubicBezTo>
                    <a:cubicBezTo>
                      <a:pt x="115" y="161"/>
                      <a:pt x="115" y="176"/>
                      <a:pt x="115" y="190"/>
                    </a:cubicBezTo>
                    <a:cubicBezTo>
                      <a:pt x="112" y="192"/>
                      <a:pt x="115" y="200"/>
                      <a:pt x="108" y="200"/>
                    </a:cubicBezTo>
                    <a:cubicBezTo>
                      <a:pt x="108" y="200"/>
                      <a:pt x="108" y="200"/>
                      <a:pt x="108" y="200"/>
                    </a:cubicBezTo>
                    <a:cubicBezTo>
                      <a:pt x="108" y="187"/>
                      <a:pt x="106" y="176"/>
                      <a:pt x="101" y="163"/>
                    </a:cubicBezTo>
                    <a:cubicBezTo>
                      <a:pt x="95" y="171"/>
                      <a:pt x="96" y="179"/>
                      <a:pt x="94" y="186"/>
                    </a:cubicBezTo>
                    <a:close/>
                    <a:moveTo>
                      <a:pt x="60" y="127"/>
                    </a:moveTo>
                    <a:cubicBezTo>
                      <a:pt x="60" y="131"/>
                      <a:pt x="58" y="136"/>
                      <a:pt x="64" y="138"/>
                    </a:cubicBezTo>
                    <a:cubicBezTo>
                      <a:pt x="65" y="133"/>
                      <a:pt x="63" y="130"/>
                      <a:pt x="60" y="127"/>
                    </a:cubicBezTo>
                    <a:cubicBezTo>
                      <a:pt x="60" y="114"/>
                      <a:pt x="56" y="102"/>
                      <a:pt x="51" y="91"/>
                    </a:cubicBezTo>
                    <a:cubicBezTo>
                      <a:pt x="53" y="103"/>
                      <a:pt x="54" y="116"/>
                      <a:pt x="60" y="127"/>
                    </a:cubicBezTo>
                    <a:close/>
                    <a:moveTo>
                      <a:pt x="79" y="91"/>
                    </a:moveTo>
                    <a:cubicBezTo>
                      <a:pt x="73" y="89"/>
                      <a:pt x="71" y="81"/>
                      <a:pt x="63" y="81"/>
                    </a:cubicBezTo>
                    <a:cubicBezTo>
                      <a:pt x="76" y="94"/>
                      <a:pt x="88" y="108"/>
                      <a:pt x="94" y="126"/>
                    </a:cubicBezTo>
                    <a:cubicBezTo>
                      <a:pt x="97" y="94"/>
                      <a:pt x="96" y="62"/>
                      <a:pt x="92" y="31"/>
                    </a:cubicBezTo>
                    <a:cubicBezTo>
                      <a:pt x="90" y="56"/>
                      <a:pt x="90" y="81"/>
                      <a:pt x="93" y="106"/>
                    </a:cubicBezTo>
                    <a:cubicBezTo>
                      <a:pt x="81" y="86"/>
                      <a:pt x="81" y="63"/>
                      <a:pt x="74" y="42"/>
                    </a:cubicBezTo>
                    <a:cubicBezTo>
                      <a:pt x="71" y="52"/>
                      <a:pt x="77" y="61"/>
                      <a:pt x="76" y="70"/>
                    </a:cubicBezTo>
                    <a:cubicBezTo>
                      <a:pt x="71" y="69"/>
                      <a:pt x="71" y="64"/>
                      <a:pt x="68" y="62"/>
                    </a:cubicBezTo>
                    <a:cubicBezTo>
                      <a:pt x="66" y="61"/>
                      <a:pt x="64" y="56"/>
                      <a:pt x="61" y="59"/>
                    </a:cubicBezTo>
                    <a:cubicBezTo>
                      <a:pt x="58" y="62"/>
                      <a:pt x="62" y="64"/>
                      <a:pt x="64" y="66"/>
                    </a:cubicBezTo>
                    <a:cubicBezTo>
                      <a:pt x="71" y="73"/>
                      <a:pt x="78" y="80"/>
                      <a:pt x="79" y="91"/>
                    </a:cubicBezTo>
                    <a:close/>
                    <a:moveTo>
                      <a:pt x="36" y="218"/>
                    </a:moveTo>
                    <a:cubicBezTo>
                      <a:pt x="35" y="208"/>
                      <a:pt x="28" y="200"/>
                      <a:pt x="27" y="190"/>
                    </a:cubicBezTo>
                    <a:cubicBezTo>
                      <a:pt x="27" y="188"/>
                      <a:pt x="24" y="188"/>
                      <a:pt x="22" y="188"/>
                    </a:cubicBezTo>
                    <a:cubicBezTo>
                      <a:pt x="20" y="189"/>
                      <a:pt x="18" y="190"/>
                      <a:pt x="19" y="192"/>
                    </a:cubicBezTo>
                    <a:cubicBezTo>
                      <a:pt x="23" y="202"/>
                      <a:pt x="28" y="211"/>
                      <a:pt x="36" y="218"/>
                    </a:cubicBezTo>
                    <a:close/>
                    <a:moveTo>
                      <a:pt x="18" y="182"/>
                    </a:moveTo>
                    <a:cubicBezTo>
                      <a:pt x="18" y="181"/>
                      <a:pt x="18" y="181"/>
                      <a:pt x="17" y="180"/>
                    </a:cubicBezTo>
                    <a:cubicBezTo>
                      <a:pt x="17" y="181"/>
                      <a:pt x="16" y="181"/>
                      <a:pt x="16" y="182"/>
                    </a:cubicBezTo>
                    <a:cubicBezTo>
                      <a:pt x="16" y="182"/>
                      <a:pt x="17" y="183"/>
                      <a:pt x="17" y="184"/>
                    </a:cubicBezTo>
                    <a:cubicBezTo>
                      <a:pt x="18" y="183"/>
                      <a:pt x="18" y="182"/>
                      <a:pt x="18" y="18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94" name="Freeform 525">
                <a:extLst>
                  <a:ext uri="{FF2B5EF4-FFF2-40B4-BE49-F238E27FC236}">
                    <a16:creationId xmlns:a16="http://schemas.microsoft.com/office/drawing/2014/main" id="{56F578BD-AEAC-AF1A-CDEF-854BBEA28B8F}"/>
                  </a:ext>
                </a:extLst>
              </p:cNvPr>
              <p:cNvSpPr/>
              <p:nvPr/>
            </p:nvSpPr>
            <p:spPr bwMode="auto">
              <a:xfrm>
                <a:off x="976" y="2679"/>
                <a:ext cx="80" cy="244"/>
              </a:xfrm>
              <a:custGeom>
                <a:avLst/>
                <a:gdLst>
                  <a:gd name="T0" fmla="*/ 70 w 70"/>
                  <a:gd name="T1" fmla="*/ 213 h 213"/>
                  <a:gd name="T2" fmla="*/ 36 w 70"/>
                  <a:gd name="T3" fmla="*/ 184 h 213"/>
                  <a:gd name="T4" fmla="*/ 24 w 70"/>
                  <a:gd name="T5" fmla="*/ 178 h 213"/>
                  <a:gd name="T6" fmla="*/ 28 w 70"/>
                  <a:gd name="T7" fmla="*/ 164 h 213"/>
                  <a:gd name="T8" fmla="*/ 16 w 70"/>
                  <a:gd name="T9" fmla="*/ 161 h 213"/>
                  <a:gd name="T10" fmla="*/ 13 w 70"/>
                  <a:gd name="T11" fmla="*/ 148 h 213"/>
                  <a:gd name="T12" fmla="*/ 7 w 70"/>
                  <a:gd name="T13" fmla="*/ 126 h 213"/>
                  <a:gd name="T14" fmla="*/ 4 w 70"/>
                  <a:gd name="T15" fmla="*/ 105 h 213"/>
                  <a:gd name="T16" fmla="*/ 7 w 70"/>
                  <a:gd name="T17" fmla="*/ 77 h 213"/>
                  <a:gd name="T18" fmla="*/ 11 w 70"/>
                  <a:gd name="T19" fmla="*/ 51 h 213"/>
                  <a:gd name="T20" fmla="*/ 18 w 70"/>
                  <a:gd name="T21" fmla="*/ 35 h 213"/>
                  <a:gd name="T22" fmla="*/ 37 w 70"/>
                  <a:gd name="T23" fmla="*/ 16 h 213"/>
                  <a:gd name="T24" fmla="*/ 70 w 70"/>
                  <a:gd name="T25" fmla="*/ 7 h 213"/>
                  <a:gd name="T26" fmla="*/ 70 w 70"/>
                  <a:gd name="T27" fmla="*/ 21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213">
                    <a:moveTo>
                      <a:pt x="70" y="213"/>
                    </a:moveTo>
                    <a:cubicBezTo>
                      <a:pt x="52" y="211"/>
                      <a:pt x="41" y="200"/>
                      <a:pt x="36" y="184"/>
                    </a:cubicBezTo>
                    <a:cubicBezTo>
                      <a:pt x="34" y="176"/>
                      <a:pt x="28" y="180"/>
                      <a:pt x="24" y="178"/>
                    </a:cubicBezTo>
                    <a:cubicBezTo>
                      <a:pt x="23" y="173"/>
                      <a:pt x="27" y="169"/>
                      <a:pt x="28" y="164"/>
                    </a:cubicBezTo>
                    <a:cubicBezTo>
                      <a:pt x="25" y="161"/>
                      <a:pt x="20" y="163"/>
                      <a:pt x="16" y="161"/>
                    </a:cubicBezTo>
                    <a:cubicBezTo>
                      <a:pt x="18" y="156"/>
                      <a:pt x="26" y="149"/>
                      <a:pt x="13" y="148"/>
                    </a:cubicBezTo>
                    <a:cubicBezTo>
                      <a:pt x="19" y="138"/>
                      <a:pt x="6" y="132"/>
                      <a:pt x="7" y="126"/>
                    </a:cubicBezTo>
                    <a:cubicBezTo>
                      <a:pt x="8" y="118"/>
                      <a:pt x="7" y="112"/>
                      <a:pt x="4" y="105"/>
                    </a:cubicBezTo>
                    <a:cubicBezTo>
                      <a:pt x="0" y="96"/>
                      <a:pt x="8" y="87"/>
                      <a:pt x="7" y="77"/>
                    </a:cubicBezTo>
                    <a:cubicBezTo>
                      <a:pt x="6" y="69"/>
                      <a:pt x="12" y="61"/>
                      <a:pt x="11" y="51"/>
                    </a:cubicBezTo>
                    <a:cubicBezTo>
                      <a:pt x="10" y="46"/>
                      <a:pt x="14" y="39"/>
                      <a:pt x="18" y="35"/>
                    </a:cubicBezTo>
                    <a:cubicBezTo>
                      <a:pt x="23" y="27"/>
                      <a:pt x="31" y="20"/>
                      <a:pt x="37" y="16"/>
                    </a:cubicBezTo>
                    <a:cubicBezTo>
                      <a:pt x="46" y="10"/>
                      <a:pt x="57" y="0"/>
                      <a:pt x="70" y="7"/>
                    </a:cubicBezTo>
                    <a:cubicBezTo>
                      <a:pt x="70" y="76"/>
                      <a:pt x="70" y="144"/>
                      <a:pt x="70" y="213"/>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95" name="Freeform 526">
                <a:extLst>
                  <a:ext uri="{FF2B5EF4-FFF2-40B4-BE49-F238E27FC236}">
                    <a16:creationId xmlns:a16="http://schemas.microsoft.com/office/drawing/2014/main" id="{B494AE2D-6775-12FE-B424-B3A21DE2EA4B}"/>
                  </a:ext>
                </a:extLst>
              </p:cNvPr>
              <p:cNvSpPr>
                <a:spLocks noEditPoints="1"/>
              </p:cNvSpPr>
              <p:nvPr/>
            </p:nvSpPr>
            <p:spPr bwMode="auto">
              <a:xfrm>
                <a:off x="870" y="2854"/>
                <a:ext cx="186" cy="398"/>
              </a:xfrm>
              <a:custGeom>
                <a:avLst/>
                <a:gdLst>
                  <a:gd name="T0" fmla="*/ 128 w 162"/>
                  <a:gd name="T1" fmla="*/ 110 h 347"/>
                  <a:gd name="T2" fmla="*/ 129 w 162"/>
                  <a:gd name="T3" fmla="*/ 108 h 347"/>
                  <a:gd name="T4" fmla="*/ 135 w 162"/>
                  <a:gd name="T5" fmla="*/ 119 h 347"/>
                  <a:gd name="T6" fmla="*/ 147 w 162"/>
                  <a:gd name="T7" fmla="*/ 104 h 347"/>
                  <a:gd name="T8" fmla="*/ 162 w 162"/>
                  <a:gd name="T9" fmla="*/ 130 h 347"/>
                  <a:gd name="T10" fmla="*/ 162 w 162"/>
                  <a:gd name="T11" fmla="*/ 152 h 347"/>
                  <a:gd name="T12" fmla="*/ 156 w 162"/>
                  <a:gd name="T13" fmla="*/ 152 h 347"/>
                  <a:gd name="T14" fmla="*/ 146 w 162"/>
                  <a:gd name="T15" fmla="*/ 157 h 347"/>
                  <a:gd name="T16" fmla="*/ 142 w 162"/>
                  <a:gd name="T17" fmla="*/ 159 h 347"/>
                  <a:gd name="T18" fmla="*/ 78 w 162"/>
                  <a:gd name="T19" fmla="*/ 160 h 347"/>
                  <a:gd name="T20" fmla="*/ 39 w 162"/>
                  <a:gd name="T21" fmla="*/ 175 h 347"/>
                  <a:gd name="T22" fmla="*/ 22 w 162"/>
                  <a:gd name="T23" fmla="*/ 238 h 347"/>
                  <a:gd name="T24" fmla="*/ 27 w 162"/>
                  <a:gd name="T25" fmla="*/ 347 h 347"/>
                  <a:gd name="T26" fmla="*/ 12 w 162"/>
                  <a:gd name="T27" fmla="*/ 347 h 347"/>
                  <a:gd name="T28" fmla="*/ 1 w 162"/>
                  <a:gd name="T29" fmla="*/ 136 h 347"/>
                  <a:gd name="T30" fmla="*/ 5 w 162"/>
                  <a:gd name="T31" fmla="*/ 67 h 347"/>
                  <a:gd name="T32" fmla="*/ 35 w 162"/>
                  <a:gd name="T33" fmla="*/ 0 h 347"/>
                  <a:gd name="T34" fmla="*/ 43 w 162"/>
                  <a:gd name="T35" fmla="*/ 0 h 347"/>
                  <a:gd name="T36" fmla="*/ 47 w 162"/>
                  <a:gd name="T37" fmla="*/ 7 h 347"/>
                  <a:gd name="T38" fmla="*/ 19 w 162"/>
                  <a:gd name="T39" fmla="*/ 69 h 347"/>
                  <a:gd name="T40" fmla="*/ 16 w 162"/>
                  <a:gd name="T41" fmla="*/ 159 h 347"/>
                  <a:gd name="T42" fmla="*/ 19 w 162"/>
                  <a:gd name="T43" fmla="*/ 197 h 347"/>
                  <a:gd name="T44" fmla="*/ 66 w 162"/>
                  <a:gd name="T45" fmla="*/ 133 h 347"/>
                  <a:gd name="T46" fmla="*/ 67 w 162"/>
                  <a:gd name="T47" fmla="*/ 138 h 347"/>
                  <a:gd name="T48" fmla="*/ 73 w 162"/>
                  <a:gd name="T49" fmla="*/ 146 h 347"/>
                  <a:gd name="T50" fmla="*/ 90 w 162"/>
                  <a:gd name="T51" fmla="*/ 147 h 347"/>
                  <a:gd name="T52" fmla="*/ 119 w 162"/>
                  <a:gd name="T53" fmla="*/ 155 h 347"/>
                  <a:gd name="T54" fmla="*/ 96 w 162"/>
                  <a:gd name="T55" fmla="*/ 142 h 347"/>
                  <a:gd name="T56" fmla="*/ 136 w 162"/>
                  <a:gd name="T57" fmla="*/ 144 h 347"/>
                  <a:gd name="T58" fmla="*/ 129 w 162"/>
                  <a:gd name="T59" fmla="*/ 140 h 347"/>
                  <a:gd name="T60" fmla="*/ 157 w 162"/>
                  <a:gd name="T61" fmla="*/ 136 h 347"/>
                  <a:gd name="T62" fmla="*/ 80 w 162"/>
                  <a:gd name="T63" fmla="*/ 138 h 347"/>
                  <a:gd name="T64" fmla="*/ 118 w 162"/>
                  <a:gd name="T65" fmla="*/ 125 h 347"/>
                  <a:gd name="T66" fmla="*/ 121 w 162"/>
                  <a:gd name="T67" fmla="*/ 131 h 347"/>
                  <a:gd name="T68" fmla="*/ 125 w 162"/>
                  <a:gd name="T69" fmla="*/ 126 h 347"/>
                  <a:gd name="T70" fmla="*/ 128 w 162"/>
                  <a:gd name="T71" fmla="*/ 110 h 347"/>
                  <a:gd name="T72" fmla="*/ 144 w 162"/>
                  <a:gd name="T73" fmla="*/ 147 h 347"/>
                  <a:gd name="T74" fmla="*/ 144 w 162"/>
                  <a:gd name="T75" fmla="*/ 145 h 347"/>
                  <a:gd name="T76" fmla="*/ 142 w 162"/>
                  <a:gd name="T77" fmla="*/ 146 h 347"/>
                  <a:gd name="T78" fmla="*/ 143 w 162"/>
                  <a:gd name="T79" fmla="*/ 148 h 347"/>
                  <a:gd name="T80" fmla="*/ 144 w 162"/>
                  <a:gd name="T81" fmla="*/ 147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2" h="347">
                    <a:moveTo>
                      <a:pt x="128" y="110"/>
                    </a:moveTo>
                    <a:cubicBezTo>
                      <a:pt x="128" y="110"/>
                      <a:pt x="129" y="109"/>
                      <a:pt x="129" y="108"/>
                    </a:cubicBezTo>
                    <a:cubicBezTo>
                      <a:pt x="136" y="108"/>
                      <a:pt x="131" y="117"/>
                      <a:pt x="135" y="119"/>
                    </a:cubicBezTo>
                    <a:cubicBezTo>
                      <a:pt x="141" y="116"/>
                      <a:pt x="143" y="109"/>
                      <a:pt x="147" y="104"/>
                    </a:cubicBezTo>
                    <a:cubicBezTo>
                      <a:pt x="151" y="114"/>
                      <a:pt x="156" y="122"/>
                      <a:pt x="162" y="130"/>
                    </a:cubicBezTo>
                    <a:cubicBezTo>
                      <a:pt x="162" y="137"/>
                      <a:pt x="162" y="144"/>
                      <a:pt x="162" y="152"/>
                    </a:cubicBezTo>
                    <a:cubicBezTo>
                      <a:pt x="160" y="152"/>
                      <a:pt x="158" y="151"/>
                      <a:pt x="156" y="152"/>
                    </a:cubicBezTo>
                    <a:cubicBezTo>
                      <a:pt x="153" y="153"/>
                      <a:pt x="145" y="148"/>
                      <a:pt x="146" y="157"/>
                    </a:cubicBezTo>
                    <a:cubicBezTo>
                      <a:pt x="146" y="158"/>
                      <a:pt x="143" y="159"/>
                      <a:pt x="142" y="159"/>
                    </a:cubicBezTo>
                    <a:cubicBezTo>
                      <a:pt x="120" y="166"/>
                      <a:pt x="99" y="168"/>
                      <a:pt x="78" y="160"/>
                    </a:cubicBezTo>
                    <a:cubicBezTo>
                      <a:pt x="54" y="152"/>
                      <a:pt x="52" y="153"/>
                      <a:pt x="39" y="175"/>
                    </a:cubicBezTo>
                    <a:cubicBezTo>
                      <a:pt x="28" y="195"/>
                      <a:pt x="22" y="216"/>
                      <a:pt x="22" y="238"/>
                    </a:cubicBezTo>
                    <a:cubicBezTo>
                      <a:pt x="23" y="274"/>
                      <a:pt x="25" y="311"/>
                      <a:pt x="27" y="347"/>
                    </a:cubicBezTo>
                    <a:cubicBezTo>
                      <a:pt x="22" y="347"/>
                      <a:pt x="17" y="347"/>
                      <a:pt x="12" y="347"/>
                    </a:cubicBezTo>
                    <a:cubicBezTo>
                      <a:pt x="14" y="277"/>
                      <a:pt x="3" y="206"/>
                      <a:pt x="1" y="136"/>
                    </a:cubicBezTo>
                    <a:cubicBezTo>
                      <a:pt x="0" y="113"/>
                      <a:pt x="2" y="90"/>
                      <a:pt x="5" y="67"/>
                    </a:cubicBezTo>
                    <a:cubicBezTo>
                      <a:pt x="9" y="42"/>
                      <a:pt x="19" y="20"/>
                      <a:pt x="35" y="0"/>
                    </a:cubicBezTo>
                    <a:cubicBezTo>
                      <a:pt x="38" y="0"/>
                      <a:pt x="40" y="0"/>
                      <a:pt x="43" y="0"/>
                    </a:cubicBezTo>
                    <a:cubicBezTo>
                      <a:pt x="44" y="2"/>
                      <a:pt x="47" y="4"/>
                      <a:pt x="47" y="7"/>
                    </a:cubicBezTo>
                    <a:cubicBezTo>
                      <a:pt x="32" y="25"/>
                      <a:pt x="23" y="46"/>
                      <a:pt x="19" y="69"/>
                    </a:cubicBezTo>
                    <a:cubicBezTo>
                      <a:pt x="14" y="99"/>
                      <a:pt x="14" y="129"/>
                      <a:pt x="16" y="159"/>
                    </a:cubicBezTo>
                    <a:cubicBezTo>
                      <a:pt x="17" y="172"/>
                      <a:pt x="18" y="184"/>
                      <a:pt x="19" y="197"/>
                    </a:cubicBezTo>
                    <a:cubicBezTo>
                      <a:pt x="29" y="171"/>
                      <a:pt x="47" y="152"/>
                      <a:pt x="66" y="133"/>
                    </a:cubicBezTo>
                    <a:cubicBezTo>
                      <a:pt x="66" y="135"/>
                      <a:pt x="68" y="137"/>
                      <a:pt x="67" y="138"/>
                    </a:cubicBezTo>
                    <a:cubicBezTo>
                      <a:pt x="60" y="149"/>
                      <a:pt x="68" y="148"/>
                      <a:pt x="73" y="146"/>
                    </a:cubicBezTo>
                    <a:cubicBezTo>
                      <a:pt x="79" y="144"/>
                      <a:pt x="84" y="145"/>
                      <a:pt x="90" y="147"/>
                    </a:cubicBezTo>
                    <a:cubicBezTo>
                      <a:pt x="99" y="149"/>
                      <a:pt x="108" y="152"/>
                      <a:pt x="119" y="155"/>
                    </a:cubicBezTo>
                    <a:cubicBezTo>
                      <a:pt x="113" y="146"/>
                      <a:pt x="103" y="149"/>
                      <a:pt x="96" y="142"/>
                    </a:cubicBezTo>
                    <a:cubicBezTo>
                      <a:pt x="111" y="145"/>
                      <a:pt x="123" y="144"/>
                      <a:pt x="136" y="144"/>
                    </a:cubicBezTo>
                    <a:cubicBezTo>
                      <a:pt x="135" y="140"/>
                      <a:pt x="130" y="144"/>
                      <a:pt x="129" y="140"/>
                    </a:cubicBezTo>
                    <a:cubicBezTo>
                      <a:pt x="139" y="139"/>
                      <a:pt x="148" y="138"/>
                      <a:pt x="157" y="136"/>
                    </a:cubicBezTo>
                    <a:cubicBezTo>
                      <a:pt x="131" y="134"/>
                      <a:pt x="106" y="142"/>
                      <a:pt x="80" y="138"/>
                    </a:cubicBezTo>
                    <a:cubicBezTo>
                      <a:pt x="92" y="131"/>
                      <a:pt x="105" y="128"/>
                      <a:pt x="118" y="125"/>
                    </a:cubicBezTo>
                    <a:cubicBezTo>
                      <a:pt x="119" y="127"/>
                      <a:pt x="118" y="130"/>
                      <a:pt x="121" y="131"/>
                    </a:cubicBezTo>
                    <a:cubicBezTo>
                      <a:pt x="124" y="132"/>
                      <a:pt x="124" y="128"/>
                      <a:pt x="125" y="126"/>
                    </a:cubicBezTo>
                    <a:cubicBezTo>
                      <a:pt x="127" y="121"/>
                      <a:pt x="130" y="116"/>
                      <a:pt x="128" y="110"/>
                    </a:cubicBezTo>
                    <a:close/>
                    <a:moveTo>
                      <a:pt x="144" y="147"/>
                    </a:moveTo>
                    <a:cubicBezTo>
                      <a:pt x="144" y="147"/>
                      <a:pt x="144" y="146"/>
                      <a:pt x="144" y="145"/>
                    </a:cubicBezTo>
                    <a:cubicBezTo>
                      <a:pt x="143" y="145"/>
                      <a:pt x="142" y="146"/>
                      <a:pt x="142" y="146"/>
                    </a:cubicBezTo>
                    <a:cubicBezTo>
                      <a:pt x="142" y="147"/>
                      <a:pt x="142" y="148"/>
                      <a:pt x="143" y="148"/>
                    </a:cubicBezTo>
                    <a:cubicBezTo>
                      <a:pt x="143" y="148"/>
                      <a:pt x="144" y="148"/>
                      <a:pt x="144" y="147"/>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96" name="Freeform 527">
                <a:extLst>
                  <a:ext uri="{FF2B5EF4-FFF2-40B4-BE49-F238E27FC236}">
                    <a16:creationId xmlns:a16="http://schemas.microsoft.com/office/drawing/2014/main" id="{37062A17-A1EA-3EF0-7AEA-D372EDA0CFF4}"/>
                  </a:ext>
                </a:extLst>
              </p:cNvPr>
              <p:cNvSpPr/>
              <p:nvPr/>
            </p:nvSpPr>
            <p:spPr bwMode="auto">
              <a:xfrm>
                <a:off x="671" y="2997"/>
                <a:ext cx="115" cy="255"/>
              </a:xfrm>
              <a:custGeom>
                <a:avLst/>
                <a:gdLst>
                  <a:gd name="T0" fmla="*/ 0 w 101"/>
                  <a:gd name="T1" fmla="*/ 223 h 223"/>
                  <a:gd name="T2" fmla="*/ 28 w 101"/>
                  <a:gd name="T3" fmla="*/ 147 h 223"/>
                  <a:gd name="T4" fmla="*/ 54 w 101"/>
                  <a:gd name="T5" fmla="*/ 25 h 223"/>
                  <a:gd name="T6" fmla="*/ 61 w 101"/>
                  <a:gd name="T7" fmla="*/ 19 h 223"/>
                  <a:gd name="T8" fmla="*/ 68 w 101"/>
                  <a:gd name="T9" fmla="*/ 4 h 223"/>
                  <a:gd name="T10" fmla="*/ 73 w 101"/>
                  <a:gd name="T11" fmla="*/ 13 h 223"/>
                  <a:gd name="T12" fmla="*/ 80 w 101"/>
                  <a:gd name="T13" fmla="*/ 18 h 223"/>
                  <a:gd name="T14" fmla="*/ 85 w 101"/>
                  <a:gd name="T15" fmla="*/ 13 h 223"/>
                  <a:gd name="T16" fmla="*/ 87 w 101"/>
                  <a:gd name="T17" fmla="*/ 1 h 223"/>
                  <a:gd name="T18" fmla="*/ 101 w 101"/>
                  <a:gd name="T19" fmla="*/ 2 h 223"/>
                  <a:gd name="T20" fmla="*/ 70 w 101"/>
                  <a:gd name="T21" fmla="*/ 98 h 223"/>
                  <a:gd name="T22" fmla="*/ 63 w 101"/>
                  <a:gd name="T23" fmla="*/ 223 h 223"/>
                  <a:gd name="T24" fmla="*/ 46 w 101"/>
                  <a:gd name="T25" fmla="*/ 223 h 223"/>
                  <a:gd name="T26" fmla="*/ 46 w 101"/>
                  <a:gd name="T27" fmla="*/ 141 h 223"/>
                  <a:gd name="T28" fmla="*/ 15 w 101"/>
                  <a:gd name="T29" fmla="*/ 223 h 223"/>
                  <a:gd name="T30" fmla="*/ 0 w 101"/>
                  <a:gd name="T3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0" h="223">
                    <a:moveTo>
                      <a:pt x="0" y="223"/>
                    </a:moveTo>
                    <a:cubicBezTo>
                      <a:pt x="9" y="198"/>
                      <a:pt x="18" y="172"/>
                      <a:pt x="28" y="147"/>
                    </a:cubicBezTo>
                    <a:cubicBezTo>
                      <a:pt x="45" y="108"/>
                      <a:pt x="56" y="68"/>
                      <a:pt x="54" y="25"/>
                    </a:cubicBezTo>
                    <a:cubicBezTo>
                      <a:pt x="59" y="26"/>
                      <a:pt x="60" y="24"/>
                      <a:pt x="61" y="19"/>
                    </a:cubicBezTo>
                    <a:cubicBezTo>
                      <a:pt x="62" y="14"/>
                      <a:pt x="60" y="6"/>
                      <a:pt x="68" y="4"/>
                    </a:cubicBezTo>
                    <a:cubicBezTo>
                      <a:pt x="69" y="7"/>
                      <a:pt x="73" y="9"/>
                      <a:pt x="73" y="13"/>
                    </a:cubicBezTo>
                    <a:cubicBezTo>
                      <a:pt x="72" y="18"/>
                      <a:pt x="77" y="17"/>
                      <a:pt x="80" y="18"/>
                    </a:cubicBezTo>
                    <a:cubicBezTo>
                      <a:pt x="84" y="20"/>
                      <a:pt x="84" y="15"/>
                      <a:pt x="85" y="13"/>
                    </a:cubicBezTo>
                    <a:cubicBezTo>
                      <a:pt x="87" y="10"/>
                      <a:pt x="88" y="5"/>
                      <a:pt x="87" y="1"/>
                    </a:cubicBezTo>
                    <a:cubicBezTo>
                      <a:pt x="92" y="7"/>
                      <a:pt x="97" y="0"/>
                      <a:pt x="101" y="2"/>
                    </a:cubicBezTo>
                    <a:cubicBezTo>
                      <a:pt x="88" y="33"/>
                      <a:pt x="71" y="63"/>
                      <a:pt x="70" y="98"/>
                    </a:cubicBezTo>
                    <a:cubicBezTo>
                      <a:pt x="68" y="140"/>
                      <a:pt x="65" y="182"/>
                      <a:pt x="63" y="223"/>
                    </a:cubicBezTo>
                    <a:cubicBezTo>
                      <a:pt x="58" y="223"/>
                      <a:pt x="52" y="223"/>
                      <a:pt x="46" y="223"/>
                    </a:cubicBezTo>
                    <a:cubicBezTo>
                      <a:pt x="46" y="196"/>
                      <a:pt x="46" y="169"/>
                      <a:pt x="46" y="141"/>
                    </a:cubicBezTo>
                    <a:cubicBezTo>
                      <a:pt x="36" y="169"/>
                      <a:pt x="25" y="196"/>
                      <a:pt x="15" y="223"/>
                    </a:cubicBezTo>
                    <a:cubicBezTo>
                      <a:pt x="10" y="223"/>
                      <a:pt x="5" y="223"/>
                      <a:pt x="0" y="22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97" name="Freeform 528">
                <a:extLst>
                  <a:ext uri="{FF2B5EF4-FFF2-40B4-BE49-F238E27FC236}">
                    <a16:creationId xmlns:a16="http://schemas.microsoft.com/office/drawing/2014/main" id="{EEBCDB8E-C6EB-72F3-27CD-FDC6C40EC618}"/>
                  </a:ext>
                </a:extLst>
              </p:cNvPr>
              <p:cNvSpPr/>
              <p:nvPr/>
            </p:nvSpPr>
            <p:spPr bwMode="auto">
              <a:xfrm>
                <a:off x="624" y="2994"/>
                <a:ext cx="64" cy="258"/>
              </a:xfrm>
              <a:custGeom>
                <a:avLst/>
                <a:gdLst>
                  <a:gd name="T0" fmla="*/ 56 w 56"/>
                  <a:gd name="T1" fmla="*/ 30 h 225"/>
                  <a:gd name="T2" fmla="*/ 20 w 56"/>
                  <a:gd name="T3" fmla="*/ 225 h 225"/>
                  <a:gd name="T4" fmla="*/ 0 w 56"/>
                  <a:gd name="T5" fmla="*/ 225 h 225"/>
                  <a:gd name="T6" fmla="*/ 10 w 56"/>
                  <a:gd name="T7" fmla="*/ 10 h 225"/>
                  <a:gd name="T8" fmla="*/ 17 w 56"/>
                  <a:gd name="T9" fmla="*/ 0 h 225"/>
                  <a:gd name="T10" fmla="*/ 18 w 56"/>
                  <a:gd name="T11" fmla="*/ 5 h 225"/>
                  <a:gd name="T12" fmla="*/ 21 w 56"/>
                  <a:gd name="T13" fmla="*/ 13 h 225"/>
                  <a:gd name="T14" fmla="*/ 15 w 56"/>
                  <a:gd name="T15" fmla="*/ 167 h 225"/>
                  <a:gd name="T16" fmla="*/ 28 w 56"/>
                  <a:gd name="T17" fmla="*/ 115 h 225"/>
                  <a:gd name="T18" fmla="*/ 43 w 56"/>
                  <a:gd name="T19" fmla="*/ 14 h 225"/>
                  <a:gd name="T20" fmla="*/ 49 w 56"/>
                  <a:gd name="T21" fmla="*/ 7 h 225"/>
                  <a:gd name="T22" fmla="*/ 56 w 56"/>
                  <a:gd name="T23" fmla="*/ 3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225">
                    <a:moveTo>
                      <a:pt x="56" y="30"/>
                    </a:moveTo>
                    <a:cubicBezTo>
                      <a:pt x="48" y="96"/>
                      <a:pt x="33" y="160"/>
                      <a:pt x="20" y="225"/>
                    </a:cubicBezTo>
                    <a:cubicBezTo>
                      <a:pt x="13" y="225"/>
                      <a:pt x="7" y="225"/>
                      <a:pt x="0" y="225"/>
                    </a:cubicBezTo>
                    <a:cubicBezTo>
                      <a:pt x="2" y="154"/>
                      <a:pt x="6" y="82"/>
                      <a:pt x="10" y="10"/>
                    </a:cubicBezTo>
                    <a:cubicBezTo>
                      <a:pt x="10" y="5"/>
                      <a:pt x="11" y="1"/>
                      <a:pt x="17" y="0"/>
                    </a:cubicBezTo>
                    <a:cubicBezTo>
                      <a:pt x="17" y="2"/>
                      <a:pt x="18" y="4"/>
                      <a:pt x="18" y="5"/>
                    </a:cubicBezTo>
                    <a:cubicBezTo>
                      <a:pt x="18" y="8"/>
                      <a:pt x="19" y="11"/>
                      <a:pt x="21" y="13"/>
                    </a:cubicBezTo>
                    <a:cubicBezTo>
                      <a:pt x="18" y="64"/>
                      <a:pt x="17" y="115"/>
                      <a:pt x="15" y="167"/>
                    </a:cubicBezTo>
                    <a:cubicBezTo>
                      <a:pt x="22" y="150"/>
                      <a:pt x="24" y="132"/>
                      <a:pt x="28" y="115"/>
                    </a:cubicBezTo>
                    <a:cubicBezTo>
                      <a:pt x="34" y="81"/>
                      <a:pt x="41" y="48"/>
                      <a:pt x="43" y="14"/>
                    </a:cubicBezTo>
                    <a:cubicBezTo>
                      <a:pt x="45" y="12"/>
                      <a:pt x="47" y="10"/>
                      <a:pt x="49" y="7"/>
                    </a:cubicBezTo>
                    <a:cubicBezTo>
                      <a:pt x="54" y="14"/>
                      <a:pt x="55" y="22"/>
                      <a:pt x="56" y="3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98" name="Freeform 529">
                <a:extLst>
                  <a:ext uri="{FF2B5EF4-FFF2-40B4-BE49-F238E27FC236}">
                    <a16:creationId xmlns:a16="http://schemas.microsoft.com/office/drawing/2014/main" id="{9C1273B6-5F85-2D6F-A091-3F0267729CFB}"/>
                  </a:ext>
                </a:extLst>
              </p:cNvPr>
              <p:cNvSpPr/>
              <p:nvPr/>
            </p:nvSpPr>
            <p:spPr bwMode="auto">
              <a:xfrm>
                <a:off x="557" y="2953"/>
                <a:ext cx="33" cy="299"/>
              </a:xfrm>
              <a:custGeom>
                <a:avLst/>
                <a:gdLst>
                  <a:gd name="T0" fmla="*/ 22 w 29"/>
                  <a:gd name="T1" fmla="*/ 29 h 261"/>
                  <a:gd name="T2" fmla="*/ 28 w 29"/>
                  <a:gd name="T3" fmla="*/ 235 h 261"/>
                  <a:gd name="T4" fmla="*/ 27 w 29"/>
                  <a:gd name="T5" fmla="*/ 261 h 261"/>
                  <a:gd name="T6" fmla="*/ 7 w 29"/>
                  <a:gd name="T7" fmla="*/ 261 h 261"/>
                  <a:gd name="T8" fmla="*/ 7 w 29"/>
                  <a:gd name="T9" fmla="*/ 165 h 261"/>
                  <a:gd name="T10" fmla="*/ 0 w 29"/>
                  <a:gd name="T11" fmla="*/ 3 h 261"/>
                  <a:gd name="T12" fmla="*/ 5 w 29"/>
                  <a:gd name="T13" fmla="*/ 0 h 261"/>
                  <a:gd name="T14" fmla="*/ 7 w 29"/>
                  <a:gd name="T15" fmla="*/ 0 h 261"/>
                  <a:gd name="T16" fmla="*/ 9 w 29"/>
                  <a:gd name="T17" fmla="*/ 10 h 261"/>
                  <a:gd name="T18" fmla="*/ 22 w 29"/>
                  <a:gd name="T19" fmla="*/ 29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61">
                    <a:moveTo>
                      <a:pt x="22" y="29"/>
                    </a:moveTo>
                    <a:cubicBezTo>
                      <a:pt x="26" y="97"/>
                      <a:pt x="29" y="166"/>
                      <a:pt x="28" y="235"/>
                    </a:cubicBezTo>
                    <a:cubicBezTo>
                      <a:pt x="28" y="244"/>
                      <a:pt x="27" y="253"/>
                      <a:pt x="27" y="261"/>
                    </a:cubicBezTo>
                    <a:cubicBezTo>
                      <a:pt x="20" y="261"/>
                      <a:pt x="14" y="261"/>
                      <a:pt x="7" y="261"/>
                    </a:cubicBezTo>
                    <a:cubicBezTo>
                      <a:pt x="10" y="229"/>
                      <a:pt x="8" y="197"/>
                      <a:pt x="7" y="165"/>
                    </a:cubicBezTo>
                    <a:cubicBezTo>
                      <a:pt x="5" y="111"/>
                      <a:pt x="2" y="57"/>
                      <a:pt x="0" y="3"/>
                    </a:cubicBezTo>
                    <a:cubicBezTo>
                      <a:pt x="2" y="2"/>
                      <a:pt x="3" y="1"/>
                      <a:pt x="5" y="0"/>
                    </a:cubicBezTo>
                    <a:cubicBezTo>
                      <a:pt x="6" y="0"/>
                      <a:pt x="7" y="0"/>
                      <a:pt x="7" y="0"/>
                    </a:cubicBezTo>
                    <a:cubicBezTo>
                      <a:pt x="10" y="3"/>
                      <a:pt x="2" y="9"/>
                      <a:pt x="9" y="10"/>
                    </a:cubicBezTo>
                    <a:cubicBezTo>
                      <a:pt x="24" y="10"/>
                      <a:pt x="23" y="19"/>
                      <a:pt x="22" y="2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99" name="Freeform 530">
                <a:extLst>
                  <a:ext uri="{FF2B5EF4-FFF2-40B4-BE49-F238E27FC236}">
                    <a16:creationId xmlns:a16="http://schemas.microsoft.com/office/drawing/2014/main" id="{50E7115D-EC07-9FB5-CDAF-F0FB16E5A52A}"/>
                  </a:ext>
                </a:extLst>
              </p:cNvPr>
              <p:cNvSpPr/>
              <p:nvPr/>
            </p:nvSpPr>
            <p:spPr bwMode="auto">
              <a:xfrm>
                <a:off x="1007" y="2153"/>
                <a:ext cx="49" cy="213"/>
              </a:xfrm>
              <a:custGeom>
                <a:avLst/>
                <a:gdLst>
                  <a:gd name="T0" fmla="*/ 37 w 43"/>
                  <a:gd name="T1" fmla="*/ 0 h 186"/>
                  <a:gd name="T2" fmla="*/ 43 w 43"/>
                  <a:gd name="T3" fmla="*/ 0 h 186"/>
                  <a:gd name="T4" fmla="*/ 43 w 43"/>
                  <a:gd name="T5" fmla="*/ 186 h 186"/>
                  <a:gd name="T6" fmla="*/ 31 w 43"/>
                  <a:gd name="T7" fmla="*/ 165 h 186"/>
                  <a:gd name="T8" fmla="*/ 21 w 43"/>
                  <a:gd name="T9" fmla="*/ 155 h 186"/>
                  <a:gd name="T10" fmla="*/ 23 w 43"/>
                  <a:gd name="T11" fmla="*/ 140 h 186"/>
                  <a:gd name="T12" fmla="*/ 17 w 43"/>
                  <a:gd name="T13" fmla="*/ 130 h 186"/>
                  <a:gd name="T14" fmla="*/ 10 w 43"/>
                  <a:gd name="T15" fmla="*/ 120 h 186"/>
                  <a:gd name="T16" fmla="*/ 12 w 43"/>
                  <a:gd name="T17" fmla="*/ 109 h 186"/>
                  <a:gd name="T18" fmla="*/ 9 w 43"/>
                  <a:gd name="T19" fmla="*/ 95 h 186"/>
                  <a:gd name="T20" fmla="*/ 11 w 43"/>
                  <a:gd name="T21" fmla="*/ 90 h 186"/>
                  <a:gd name="T22" fmla="*/ 14 w 43"/>
                  <a:gd name="T23" fmla="*/ 43 h 186"/>
                  <a:gd name="T24" fmla="*/ 19 w 43"/>
                  <a:gd name="T25" fmla="*/ 34 h 186"/>
                  <a:gd name="T26" fmla="*/ 33 w 43"/>
                  <a:gd name="T27" fmla="*/ 9 h 186"/>
                  <a:gd name="T28" fmla="*/ 37 w 43"/>
                  <a:gd name="T29"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 h="186">
                    <a:moveTo>
                      <a:pt x="37" y="0"/>
                    </a:moveTo>
                    <a:cubicBezTo>
                      <a:pt x="39" y="0"/>
                      <a:pt x="41" y="2"/>
                      <a:pt x="43" y="0"/>
                    </a:cubicBezTo>
                    <a:cubicBezTo>
                      <a:pt x="43" y="62"/>
                      <a:pt x="43" y="124"/>
                      <a:pt x="43" y="186"/>
                    </a:cubicBezTo>
                    <a:cubicBezTo>
                      <a:pt x="36" y="181"/>
                      <a:pt x="36" y="172"/>
                      <a:pt x="31" y="165"/>
                    </a:cubicBezTo>
                    <a:cubicBezTo>
                      <a:pt x="28" y="161"/>
                      <a:pt x="29" y="157"/>
                      <a:pt x="21" y="155"/>
                    </a:cubicBezTo>
                    <a:cubicBezTo>
                      <a:pt x="14" y="153"/>
                      <a:pt x="24" y="146"/>
                      <a:pt x="23" y="140"/>
                    </a:cubicBezTo>
                    <a:cubicBezTo>
                      <a:pt x="21" y="138"/>
                      <a:pt x="8" y="141"/>
                      <a:pt x="17" y="130"/>
                    </a:cubicBezTo>
                    <a:cubicBezTo>
                      <a:pt x="23" y="123"/>
                      <a:pt x="8" y="128"/>
                      <a:pt x="10" y="120"/>
                    </a:cubicBezTo>
                    <a:cubicBezTo>
                      <a:pt x="11" y="117"/>
                      <a:pt x="20" y="113"/>
                      <a:pt x="12" y="109"/>
                    </a:cubicBezTo>
                    <a:cubicBezTo>
                      <a:pt x="4" y="105"/>
                      <a:pt x="6" y="100"/>
                      <a:pt x="9" y="95"/>
                    </a:cubicBezTo>
                    <a:cubicBezTo>
                      <a:pt x="10" y="93"/>
                      <a:pt x="11" y="91"/>
                      <a:pt x="11" y="90"/>
                    </a:cubicBezTo>
                    <a:cubicBezTo>
                      <a:pt x="0" y="74"/>
                      <a:pt x="14" y="59"/>
                      <a:pt x="14" y="43"/>
                    </a:cubicBezTo>
                    <a:cubicBezTo>
                      <a:pt x="14" y="39"/>
                      <a:pt x="21" y="39"/>
                      <a:pt x="19" y="34"/>
                    </a:cubicBezTo>
                    <a:cubicBezTo>
                      <a:pt x="19" y="23"/>
                      <a:pt x="22" y="14"/>
                      <a:pt x="33" y="9"/>
                    </a:cubicBezTo>
                    <a:cubicBezTo>
                      <a:pt x="37" y="7"/>
                      <a:pt x="35" y="3"/>
                      <a:pt x="37" y="0"/>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00" name="Freeform 531">
                <a:extLst>
                  <a:ext uri="{FF2B5EF4-FFF2-40B4-BE49-F238E27FC236}">
                    <a16:creationId xmlns:a16="http://schemas.microsoft.com/office/drawing/2014/main" id="{7A5EB0C7-15E6-085F-184E-7F76497EEEBE}"/>
                  </a:ext>
                </a:extLst>
              </p:cNvPr>
              <p:cNvSpPr/>
              <p:nvPr/>
            </p:nvSpPr>
            <p:spPr bwMode="auto">
              <a:xfrm>
                <a:off x="1001" y="1313"/>
                <a:ext cx="55" cy="55"/>
              </a:xfrm>
              <a:custGeom>
                <a:avLst/>
                <a:gdLst>
                  <a:gd name="T0" fmla="*/ 0 w 48"/>
                  <a:gd name="T1" fmla="*/ 37 h 48"/>
                  <a:gd name="T2" fmla="*/ 11 w 48"/>
                  <a:gd name="T3" fmla="*/ 10 h 48"/>
                  <a:gd name="T4" fmla="*/ 25 w 48"/>
                  <a:gd name="T5" fmla="*/ 9 h 48"/>
                  <a:gd name="T6" fmla="*/ 29 w 48"/>
                  <a:gd name="T7" fmla="*/ 15 h 48"/>
                  <a:gd name="T8" fmla="*/ 44 w 48"/>
                  <a:gd name="T9" fmla="*/ 14 h 48"/>
                  <a:gd name="T10" fmla="*/ 48 w 48"/>
                  <a:gd name="T11" fmla="*/ 12 h 48"/>
                  <a:gd name="T12" fmla="*/ 48 w 48"/>
                  <a:gd name="T13" fmla="*/ 41 h 48"/>
                  <a:gd name="T14" fmla="*/ 27 w 48"/>
                  <a:gd name="T15" fmla="*/ 20 h 48"/>
                  <a:gd name="T16" fmla="*/ 22 w 48"/>
                  <a:gd name="T17" fmla="*/ 33 h 48"/>
                  <a:gd name="T18" fmla="*/ 12 w 48"/>
                  <a:gd name="T19" fmla="*/ 47 h 48"/>
                  <a:gd name="T20" fmla="*/ 0 w 48"/>
                  <a:gd name="T21" fmla="*/ 3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48">
                    <a:moveTo>
                      <a:pt x="0" y="37"/>
                    </a:moveTo>
                    <a:cubicBezTo>
                      <a:pt x="8" y="30"/>
                      <a:pt x="6" y="18"/>
                      <a:pt x="11" y="10"/>
                    </a:cubicBezTo>
                    <a:cubicBezTo>
                      <a:pt x="16" y="1"/>
                      <a:pt x="18" y="0"/>
                      <a:pt x="25" y="9"/>
                    </a:cubicBezTo>
                    <a:cubicBezTo>
                      <a:pt x="26" y="11"/>
                      <a:pt x="28" y="13"/>
                      <a:pt x="29" y="15"/>
                    </a:cubicBezTo>
                    <a:cubicBezTo>
                      <a:pt x="35" y="24"/>
                      <a:pt x="40" y="26"/>
                      <a:pt x="44" y="14"/>
                    </a:cubicBezTo>
                    <a:cubicBezTo>
                      <a:pt x="45" y="13"/>
                      <a:pt x="47" y="13"/>
                      <a:pt x="48" y="12"/>
                    </a:cubicBezTo>
                    <a:cubicBezTo>
                      <a:pt x="48" y="22"/>
                      <a:pt x="48" y="32"/>
                      <a:pt x="48" y="41"/>
                    </a:cubicBezTo>
                    <a:cubicBezTo>
                      <a:pt x="40" y="36"/>
                      <a:pt x="37" y="24"/>
                      <a:pt x="27" y="20"/>
                    </a:cubicBezTo>
                    <a:cubicBezTo>
                      <a:pt x="26" y="24"/>
                      <a:pt x="26" y="29"/>
                      <a:pt x="22" y="33"/>
                    </a:cubicBezTo>
                    <a:cubicBezTo>
                      <a:pt x="18" y="37"/>
                      <a:pt x="18" y="46"/>
                      <a:pt x="12" y="47"/>
                    </a:cubicBezTo>
                    <a:cubicBezTo>
                      <a:pt x="7" y="48"/>
                      <a:pt x="6" y="39"/>
                      <a:pt x="0" y="3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01" name="Freeform 532">
                <a:extLst>
                  <a:ext uri="{FF2B5EF4-FFF2-40B4-BE49-F238E27FC236}">
                    <a16:creationId xmlns:a16="http://schemas.microsoft.com/office/drawing/2014/main" id="{EFA47F1B-53BA-E3DE-586C-C0AD8EADB06F}"/>
                  </a:ext>
                </a:extLst>
              </p:cNvPr>
              <p:cNvSpPr/>
              <p:nvPr/>
            </p:nvSpPr>
            <p:spPr bwMode="auto">
              <a:xfrm>
                <a:off x="1018" y="2948"/>
                <a:ext cx="38" cy="55"/>
              </a:xfrm>
              <a:custGeom>
                <a:avLst/>
                <a:gdLst>
                  <a:gd name="T0" fmla="*/ 33 w 33"/>
                  <a:gd name="T1" fmla="*/ 48 h 48"/>
                  <a:gd name="T2" fmla="*/ 18 w 33"/>
                  <a:gd name="T3" fmla="*/ 22 h 48"/>
                  <a:gd name="T4" fmla="*/ 6 w 33"/>
                  <a:gd name="T5" fmla="*/ 37 h 48"/>
                  <a:gd name="T6" fmla="*/ 0 w 33"/>
                  <a:gd name="T7" fmla="*/ 26 h 48"/>
                  <a:gd name="T8" fmla="*/ 16 w 33"/>
                  <a:gd name="T9" fmla="*/ 4 h 48"/>
                  <a:gd name="T10" fmla="*/ 24 w 33"/>
                  <a:gd name="T11" fmla="*/ 8 h 48"/>
                  <a:gd name="T12" fmla="*/ 33 w 33"/>
                  <a:gd name="T13" fmla="*/ 19 h 48"/>
                  <a:gd name="T14" fmla="*/ 33 w 33"/>
                  <a:gd name="T15" fmla="*/ 48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48">
                    <a:moveTo>
                      <a:pt x="33" y="48"/>
                    </a:moveTo>
                    <a:cubicBezTo>
                      <a:pt x="27" y="40"/>
                      <a:pt x="22" y="32"/>
                      <a:pt x="18" y="22"/>
                    </a:cubicBezTo>
                    <a:cubicBezTo>
                      <a:pt x="14" y="27"/>
                      <a:pt x="12" y="34"/>
                      <a:pt x="6" y="37"/>
                    </a:cubicBezTo>
                    <a:cubicBezTo>
                      <a:pt x="2" y="35"/>
                      <a:pt x="7" y="26"/>
                      <a:pt x="0" y="26"/>
                    </a:cubicBezTo>
                    <a:cubicBezTo>
                      <a:pt x="2" y="16"/>
                      <a:pt x="11" y="12"/>
                      <a:pt x="16" y="4"/>
                    </a:cubicBezTo>
                    <a:cubicBezTo>
                      <a:pt x="19" y="0"/>
                      <a:pt x="22" y="5"/>
                      <a:pt x="24" y="8"/>
                    </a:cubicBezTo>
                    <a:cubicBezTo>
                      <a:pt x="27" y="12"/>
                      <a:pt x="27" y="18"/>
                      <a:pt x="33" y="19"/>
                    </a:cubicBezTo>
                    <a:cubicBezTo>
                      <a:pt x="33" y="28"/>
                      <a:pt x="33" y="38"/>
                      <a:pt x="33" y="4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02" name="Freeform 533">
                <a:extLst>
                  <a:ext uri="{FF2B5EF4-FFF2-40B4-BE49-F238E27FC236}">
                    <a16:creationId xmlns:a16="http://schemas.microsoft.com/office/drawing/2014/main" id="{C6786CD8-8CF0-18F1-97CE-326068C55340}"/>
                  </a:ext>
                </a:extLst>
              </p:cNvPr>
              <p:cNvSpPr/>
              <p:nvPr/>
            </p:nvSpPr>
            <p:spPr bwMode="auto">
              <a:xfrm>
                <a:off x="1036" y="1967"/>
                <a:ext cx="20" cy="81"/>
              </a:xfrm>
              <a:custGeom>
                <a:avLst/>
                <a:gdLst>
                  <a:gd name="T0" fmla="*/ 15 w 17"/>
                  <a:gd name="T1" fmla="*/ 58 h 70"/>
                  <a:gd name="T2" fmla="*/ 0 w 17"/>
                  <a:gd name="T3" fmla="*/ 70 h 70"/>
                  <a:gd name="T4" fmla="*/ 7 w 17"/>
                  <a:gd name="T5" fmla="*/ 0 h 70"/>
                  <a:gd name="T6" fmla="*/ 13 w 17"/>
                  <a:gd name="T7" fmla="*/ 15 h 70"/>
                  <a:gd name="T8" fmla="*/ 17 w 17"/>
                  <a:gd name="T9" fmla="*/ 14 h 70"/>
                  <a:gd name="T10" fmla="*/ 17 w 17"/>
                  <a:gd name="T11" fmla="*/ 33 h 70"/>
                  <a:gd name="T12" fmla="*/ 15 w 17"/>
                  <a:gd name="T13" fmla="*/ 58 h 70"/>
                </a:gdLst>
                <a:ahLst/>
                <a:cxnLst>
                  <a:cxn ang="0">
                    <a:pos x="T0" y="T1"/>
                  </a:cxn>
                  <a:cxn ang="0">
                    <a:pos x="T2" y="T3"/>
                  </a:cxn>
                  <a:cxn ang="0">
                    <a:pos x="T4" y="T5"/>
                  </a:cxn>
                  <a:cxn ang="0">
                    <a:pos x="T6" y="T7"/>
                  </a:cxn>
                  <a:cxn ang="0">
                    <a:pos x="T8" y="T9"/>
                  </a:cxn>
                  <a:cxn ang="0">
                    <a:pos x="T10" y="T11"/>
                  </a:cxn>
                  <a:cxn ang="0">
                    <a:pos x="T12" y="T13"/>
                  </a:cxn>
                </a:cxnLst>
                <a:rect l="0" t="0" r="r" b="b"/>
                <a:pathLst>
                  <a:path w="17" h="70">
                    <a:moveTo>
                      <a:pt x="15" y="58"/>
                    </a:moveTo>
                    <a:cubicBezTo>
                      <a:pt x="13" y="64"/>
                      <a:pt x="9" y="67"/>
                      <a:pt x="0" y="70"/>
                    </a:cubicBezTo>
                    <a:cubicBezTo>
                      <a:pt x="11" y="47"/>
                      <a:pt x="11" y="25"/>
                      <a:pt x="7" y="0"/>
                    </a:cubicBezTo>
                    <a:cubicBezTo>
                      <a:pt x="12" y="6"/>
                      <a:pt x="12" y="10"/>
                      <a:pt x="13" y="15"/>
                    </a:cubicBezTo>
                    <a:cubicBezTo>
                      <a:pt x="14" y="20"/>
                      <a:pt x="16" y="14"/>
                      <a:pt x="17" y="14"/>
                    </a:cubicBezTo>
                    <a:cubicBezTo>
                      <a:pt x="17" y="21"/>
                      <a:pt x="17" y="27"/>
                      <a:pt x="17" y="33"/>
                    </a:cubicBezTo>
                    <a:cubicBezTo>
                      <a:pt x="13" y="41"/>
                      <a:pt x="6" y="49"/>
                      <a:pt x="15" y="5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03" name="Freeform 534">
                <a:extLst>
                  <a:ext uri="{FF2B5EF4-FFF2-40B4-BE49-F238E27FC236}">
                    <a16:creationId xmlns:a16="http://schemas.microsoft.com/office/drawing/2014/main" id="{E224BFAC-0F66-DAEE-0FCA-8E5C9809B55D}"/>
                  </a:ext>
                </a:extLst>
              </p:cNvPr>
              <p:cNvSpPr/>
              <p:nvPr/>
            </p:nvSpPr>
            <p:spPr bwMode="auto">
              <a:xfrm>
                <a:off x="1036" y="2408"/>
                <a:ext cx="20" cy="32"/>
              </a:xfrm>
              <a:custGeom>
                <a:avLst/>
                <a:gdLst>
                  <a:gd name="T0" fmla="*/ 0 w 17"/>
                  <a:gd name="T1" fmla="*/ 14 h 28"/>
                  <a:gd name="T2" fmla="*/ 17 w 17"/>
                  <a:gd name="T3" fmla="*/ 0 h 28"/>
                  <a:gd name="T4" fmla="*/ 17 w 17"/>
                  <a:gd name="T5" fmla="*/ 15 h 28"/>
                  <a:gd name="T6" fmla="*/ 2 w 17"/>
                  <a:gd name="T7" fmla="*/ 28 h 28"/>
                  <a:gd name="T8" fmla="*/ 0 w 17"/>
                  <a:gd name="T9" fmla="*/ 14 h 28"/>
                </a:gdLst>
                <a:ahLst/>
                <a:cxnLst>
                  <a:cxn ang="0">
                    <a:pos x="T0" y="T1"/>
                  </a:cxn>
                  <a:cxn ang="0">
                    <a:pos x="T2" y="T3"/>
                  </a:cxn>
                  <a:cxn ang="0">
                    <a:pos x="T4" y="T5"/>
                  </a:cxn>
                  <a:cxn ang="0">
                    <a:pos x="T6" y="T7"/>
                  </a:cxn>
                  <a:cxn ang="0">
                    <a:pos x="T8" y="T9"/>
                  </a:cxn>
                </a:cxnLst>
                <a:rect l="0" t="0" r="r" b="b"/>
                <a:pathLst>
                  <a:path w="17" h="28">
                    <a:moveTo>
                      <a:pt x="0" y="14"/>
                    </a:moveTo>
                    <a:cubicBezTo>
                      <a:pt x="3" y="6"/>
                      <a:pt x="9" y="2"/>
                      <a:pt x="17" y="0"/>
                    </a:cubicBezTo>
                    <a:cubicBezTo>
                      <a:pt x="17" y="5"/>
                      <a:pt x="17" y="10"/>
                      <a:pt x="17" y="15"/>
                    </a:cubicBezTo>
                    <a:cubicBezTo>
                      <a:pt x="11" y="17"/>
                      <a:pt x="9" y="25"/>
                      <a:pt x="2" y="28"/>
                    </a:cubicBezTo>
                    <a:cubicBezTo>
                      <a:pt x="0" y="24"/>
                      <a:pt x="1" y="19"/>
                      <a:pt x="0"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04" name="Freeform 535">
                <a:extLst>
                  <a:ext uri="{FF2B5EF4-FFF2-40B4-BE49-F238E27FC236}">
                    <a16:creationId xmlns:a16="http://schemas.microsoft.com/office/drawing/2014/main" id="{E99DB664-7BCD-4266-396F-908CC0136156}"/>
                  </a:ext>
                </a:extLst>
              </p:cNvPr>
              <p:cNvSpPr/>
              <p:nvPr/>
            </p:nvSpPr>
            <p:spPr bwMode="auto">
              <a:xfrm>
                <a:off x="1043" y="2005"/>
                <a:ext cx="13" cy="29"/>
              </a:xfrm>
              <a:custGeom>
                <a:avLst/>
                <a:gdLst>
                  <a:gd name="T0" fmla="*/ 9 w 11"/>
                  <a:gd name="T1" fmla="*/ 25 h 25"/>
                  <a:gd name="T2" fmla="*/ 11 w 11"/>
                  <a:gd name="T3" fmla="*/ 0 h 25"/>
                  <a:gd name="T4" fmla="*/ 11 w 11"/>
                  <a:gd name="T5" fmla="*/ 22 h 25"/>
                  <a:gd name="T6" fmla="*/ 9 w 11"/>
                  <a:gd name="T7" fmla="*/ 25 h 25"/>
                </a:gdLst>
                <a:ahLst/>
                <a:cxnLst>
                  <a:cxn ang="0">
                    <a:pos x="T0" y="T1"/>
                  </a:cxn>
                  <a:cxn ang="0">
                    <a:pos x="T2" y="T3"/>
                  </a:cxn>
                  <a:cxn ang="0">
                    <a:pos x="T4" y="T5"/>
                  </a:cxn>
                  <a:cxn ang="0">
                    <a:pos x="T6" y="T7"/>
                  </a:cxn>
                </a:cxnLst>
                <a:rect l="0" t="0" r="r" b="b"/>
                <a:pathLst>
                  <a:path w="11" h="25">
                    <a:moveTo>
                      <a:pt x="9" y="25"/>
                    </a:moveTo>
                    <a:cubicBezTo>
                      <a:pt x="0" y="16"/>
                      <a:pt x="7" y="8"/>
                      <a:pt x="11" y="0"/>
                    </a:cubicBezTo>
                    <a:cubicBezTo>
                      <a:pt x="11" y="8"/>
                      <a:pt x="11" y="15"/>
                      <a:pt x="11" y="22"/>
                    </a:cubicBezTo>
                    <a:cubicBezTo>
                      <a:pt x="11" y="23"/>
                      <a:pt x="10" y="24"/>
                      <a:pt x="9" y="2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05" name="Freeform 536">
                <a:extLst>
                  <a:ext uri="{FF2B5EF4-FFF2-40B4-BE49-F238E27FC236}">
                    <a16:creationId xmlns:a16="http://schemas.microsoft.com/office/drawing/2014/main" id="{05A2FE44-A8C3-2555-5921-A5339EC807F0}"/>
                  </a:ext>
                </a:extLst>
              </p:cNvPr>
              <p:cNvSpPr/>
              <p:nvPr/>
            </p:nvSpPr>
            <p:spPr bwMode="auto">
              <a:xfrm>
                <a:off x="1048" y="2083"/>
                <a:ext cx="8" cy="17"/>
              </a:xfrm>
              <a:custGeom>
                <a:avLst/>
                <a:gdLst>
                  <a:gd name="T0" fmla="*/ 0 w 7"/>
                  <a:gd name="T1" fmla="*/ 10 h 15"/>
                  <a:gd name="T2" fmla="*/ 7 w 7"/>
                  <a:gd name="T3" fmla="*/ 0 h 15"/>
                  <a:gd name="T4" fmla="*/ 7 w 7"/>
                  <a:gd name="T5" fmla="*/ 15 h 15"/>
                  <a:gd name="T6" fmla="*/ 0 w 7"/>
                  <a:gd name="T7" fmla="*/ 10 h 15"/>
                </a:gdLst>
                <a:ahLst/>
                <a:cxnLst>
                  <a:cxn ang="0">
                    <a:pos x="T0" y="T1"/>
                  </a:cxn>
                  <a:cxn ang="0">
                    <a:pos x="T2" y="T3"/>
                  </a:cxn>
                  <a:cxn ang="0">
                    <a:pos x="T4" y="T5"/>
                  </a:cxn>
                  <a:cxn ang="0">
                    <a:pos x="T6" y="T7"/>
                  </a:cxn>
                </a:cxnLst>
                <a:rect l="0" t="0" r="r" b="b"/>
                <a:pathLst>
                  <a:path w="7" h="15">
                    <a:moveTo>
                      <a:pt x="0" y="10"/>
                    </a:moveTo>
                    <a:cubicBezTo>
                      <a:pt x="7" y="10"/>
                      <a:pt x="4" y="2"/>
                      <a:pt x="7" y="0"/>
                    </a:cubicBezTo>
                    <a:cubicBezTo>
                      <a:pt x="7" y="5"/>
                      <a:pt x="7" y="10"/>
                      <a:pt x="7" y="15"/>
                    </a:cubicBezTo>
                    <a:cubicBezTo>
                      <a:pt x="4" y="15"/>
                      <a:pt x="0" y="15"/>
                      <a:pt x="0"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06" name="Freeform 537">
                <a:extLst>
                  <a:ext uri="{FF2B5EF4-FFF2-40B4-BE49-F238E27FC236}">
                    <a16:creationId xmlns:a16="http://schemas.microsoft.com/office/drawing/2014/main" id="{2CF2BE07-EBCC-31C4-B379-1540B0267A20}"/>
                  </a:ext>
                </a:extLst>
              </p:cNvPr>
              <p:cNvSpPr/>
              <p:nvPr/>
            </p:nvSpPr>
            <p:spPr bwMode="auto">
              <a:xfrm>
                <a:off x="1054" y="2031"/>
                <a:ext cx="2" cy="3"/>
              </a:xfrm>
              <a:custGeom>
                <a:avLst/>
                <a:gdLst>
                  <a:gd name="T0" fmla="*/ 0 w 2"/>
                  <a:gd name="T1" fmla="*/ 3 h 3"/>
                  <a:gd name="T2" fmla="*/ 2 w 2"/>
                  <a:gd name="T3" fmla="*/ 0 h 3"/>
                  <a:gd name="T4" fmla="*/ 2 w 2"/>
                  <a:gd name="T5" fmla="*/ 3 h 3"/>
                  <a:gd name="T6" fmla="*/ 0 w 2"/>
                  <a:gd name="T7" fmla="*/ 3 h 3"/>
                </a:gdLst>
                <a:ahLst/>
                <a:cxnLst>
                  <a:cxn ang="0">
                    <a:pos x="T0" y="T1"/>
                  </a:cxn>
                  <a:cxn ang="0">
                    <a:pos x="T2" y="T3"/>
                  </a:cxn>
                  <a:cxn ang="0">
                    <a:pos x="T4" y="T5"/>
                  </a:cxn>
                  <a:cxn ang="0">
                    <a:pos x="T6" y="T7"/>
                  </a:cxn>
                </a:cxnLst>
                <a:rect l="0" t="0" r="r" b="b"/>
                <a:pathLst>
                  <a:path w="2" h="3">
                    <a:moveTo>
                      <a:pt x="0" y="3"/>
                    </a:moveTo>
                    <a:cubicBezTo>
                      <a:pt x="1" y="2"/>
                      <a:pt x="2" y="1"/>
                      <a:pt x="2" y="0"/>
                    </a:cubicBezTo>
                    <a:cubicBezTo>
                      <a:pt x="2" y="1"/>
                      <a:pt x="2" y="2"/>
                      <a:pt x="2" y="3"/>
                    </a:cubicBezTo>
                    <a:cubicBezTo>
                      <a:pt x="2" y="3"/>
                      <a:pt x="1" y="3"/>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07" name="Freeform 538">
                <a:extLst>
                  <a:ext uri="{FF2B5EF4-FFF2-40B4-BE49-F238E27FC236}">
                    <a16:creationId xmlns:a16="http://schemas.microsoft.com/office/drawing/2014/main" id="{12E62CF6-B585-4D59-C5CA-5B00A47962FD}"/>
                  </a:ext>
                </a:extLst>
              </p:cNvPr>
              <p:cNvSpPr>
                <a:spLocks noEditPoints="1"/>
              </p:cNvSpPr>
              <p:nvPr/>
            </p:nvSpPr>
            <p:spPr bwMode="auto">
              <a:xfrm>
                <a:off x="100" y="1721"/>
                <a:ext cx="413" cy="408"/>
              </a:xfrm>
              <a:custGeom>
                <a:avLst/>
                <a:gdLst>
                  <a:gd name="T0" fmla="*/ 65 w 360"/>
                  <a:gd name="T1" fmla="*/ 81 h 356"/>
                  <a:gd name="T2" fmla="*/ 63 w 360"/>
                  <a:gd name="T3" fmla="*/ 48 h 356"/>
                  <a:gd name="T4" fmla="*/ 98 w 360"/>
                  <a:gd name="T5" fmla="*/ 30 h 356"/>
                  <a:gd name="T6" fmla="*/ 118 w 360"/>
                  <a:gd name="T7" fmla="*/ 9 h 356"/>
                  <a:gd name="T8" fmla="*/ 158 w 360"/>
                  <a:gd name="T9" fmla="*/ 17 h 356"/>
                  <a:gd name="T10" fmla="*/ 179 w 360"/>
                  <a:gd name="T11" fmla="*/ 7 h 356"/>
                  <a:gd name="T12" fmla="*/ 200 w 360"/>
                  <a:gd name="T13" fmla="*/ 32 h 356"/>
                  <a:gd name="T14" fmla="*/ 221 w 360"/>
                  <a:gd name="T15" fmla="*/ 20 h 356"/>
                  <a:gd name="T16" fmla="*/ 245 w 360"/>
                  <a:gd name="T17" fmla="*/ 29 h 356"/>
                  <a:gd name="T18" fmla="*/ 273 w 360"/>
                  <a:gd name="T19" fmla="*/ 46 h 356"/>
                  <a:gd name="T20" fmla="*/ 298 w 360"/>
                  <a:gd name="T21" fmla="*/ 65 h 356"/>
                  <a:gd name="T22" fmla="*/ 321 w 360"/>
                  <a:gd name="T23" fmla="*/ 85 h 356"/>
                  <a:gd name="T24" fmla="*/ 307 w 360"/>
                  <a:gd name="T25" fmla="*/ 118 h 356"/>
                  <a:gd name="T26" fmla="*/ 349 w 360"/>
                  <a:gd name="T27" fmla="*/ 118 h 356"/>
                  <a:gd name="T28" fmla="*/ 357 w 360"/>
                  <a:gd name="T29" fmla="*/ 145 h 356"/>
                  <a:gd name="T30" fmla="*/ 345 w 360"/>
                  <a:gd name="T31" fmla="*/ 175 h 356"/>
                  <a:gd name="T32" fmla="*/ 348 w 360"/>
                  <a:gd name="T33" fmla="*/ 208 h 356"/>
                  <a:gd name="T34" fmla="*/ 329 w 360"/>
                  <a:gd name="T35" fmla="*/ 227 h 356"/>
                  <a:gd name="T36" fmla="*/ 330 w 360"/>
                  <a:gd name="T37" fmla="*/ 268 h 356"/>
                  <a:gd name="T38" fmla="*/ 308 w 360"/>
                  <a:gd name="T39" fmla="*/ 268 h 356"/>
                  <a:gd name="T40" fmla="*/ 304 w 360"/>
                  <a:gd name="T41" fmla="*/ 305 h 356"/>
                  <a:gd name="T42" fmla="*/ 242 w 360"/>
                  <a:gd name="T43" fmla="*/ 297 h 356"/>
                  <a:gd name="T44" fmla="*/ 239 w 360"/>
                  <a:gd name="T45" fmla="*/ 340 h 356"/>
                  <a:gd name="T46" fmla="*/ 221 w 360"/>
                  <a:gd name="T47" fmla="*/ 340 h 356"/>
                  <a:gd name="T48" fmla="*/ 188 w 360"/>
                  <a:gd name="T49" fmla="*/ 343 h 356"/>
                  <a:gd name="T50" fmla="*/ 162 w 360"/>
                  <a:gd name="T51" fmla="*/ 322 h 356"/>
                  <a:gd name="T52" fmla="*/ 139 w 360"/>
                  <a:gd name="T53" fmla="*/ 345 h 356"/>
                  <a:gd name="T54" fmla="*/ 118 w 360"/>
                  <a:gd name="T55" fmla="*/ 338 h 356"/>
                  <a:gd name="T56" fmla="*/ 104 w 360"/>
                  <a:gd name="T57" fmla="*/ 320 h 356"/>
                  <a:gd name="T58" fmla="*/ 77 w 360"/>
                  <a:gd name="T59" fmla="*/ 321 h 356"/>
                  <a:gd name="T60" fmla="*/ 60 w 360"/>
                  <a:gd name="T61" fmla="*/ 280 h 356"/>
                  <a:gd name="T62" fmla="*/ 39 w 360"/>
                  <a:gd name="T63" fmla="*/ 256 h 356"/>
                  <a:gd name="T64" fmla="*/ 29 w 360"/>
                  <a:gd name="T65" fmla="*/ 245 h 356"/>
                  <a:gd name="T66" fmla="*/ 34 w 360"/>
                  <a:gd name="T67" fmla="*/ 217 h 356"/>
                  <a:gd name="T68" fmla="*/ 6 w 360"/>
                  <a:gd name="T69" fmla="*/ 181 h 356"/>
                  <a:gd name="T70" fmla="*/ 29 w 360"/>
                  <a:gd name="T71" fmla="*/ 167 h 356"/>
                  <a:gd name="T72" fmla="*/ 11 w 360"/>
                  <a:gd name="T73" fmla="*/ 133 h 356"/>
                  <a:gd name="T74" fmla="*/ 18 w 360"/>
                  <a:gd name="T75" fmla="*/ 107 h 356"/>
                  <a:gd name="T76" fmla="*/ 53 w 360"/>
                  <a:gd name="T77" fmla="*/ 102 h 356"/>
                  <a:gd name="T78" fmla="*/ 281 w 360"/>
                  <a:gd name="T79" fmla="*/ 164 h 356"/>
                  <a:gd name="T80" fmla="*/ 278 w 360"/>
                  <a:gd name="T81" fmla="*/ 125 h 356"/>
                  <a:gd name="T82" fmla="*/ 255 w 360"/>
                  <a:gd name="T83" fmla="*/ 116 h 356"/>
                  <a:gd name="T84" fmla="*/ 230 w 360"/>
                  <a:gd name="T85" fmla="*/ 96 h 356"/>
                  <a:gd name="T86" fmla="*/ 167 w 360"/>
                  <a:gd name="T87" fmla="*/ 85 h 356"/>
                  <a:gd name="T88" fmla="*/ 144 w 360"/>
                  <a:gd name="T89" fmla="*/ 88 h 356"/>
                  <a:gd name="T90" fmla="*/ 115 w 360"/>
                  <a:gd name="T91" fmla="*/ 107 h 356"/>
                  <a:gd name="T92" fmla="*/ 85 w 360"/>
                  <a:gd name="T93" fmla="*/ 154 h 356"/>
                  <a:gd name="T94" fmla="*/ 85 w 360"/>
                  <a:gd name="T95" fmla="*/ 212 h 356"/>
                  <a:gd name="T96" fmla="*/ 120 w 360"/>
                  <a:gd name="T97" fmla="*/ 259 h 356"/>
                  <a:gd name="T98" fmla="*/ 173 w 360"/>
                  <a:gd name="T99" fmla="*/ 281 h 356"/>
                  <a:gd name="T100" fmla="*/ 231 w 360"/>
                  <a:gd name="T101" fmla="*/ 259 h 356"/>
                  <a:gd name="T102" fmla="*/ 276 w 360"/>
                  <a:gd name="T103" fmla="*/ 215 h 356"/>
                  <a:gd name="T104" fmla="*/ 303 w 360"/>
                  <a:gd name="T105" fmla="*/ 170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60" h="356">
                    <a:moveTo>
                      <a:pt x="40" y="81"/>
                    </a:moveTo>
                    <a:cubicBezTo>
                      <a:pt x="44" y="73"/>
                      <a:pt x="49" y="81"/>
                      <a:pt x="54" y="79"/>
                    </a:cubicBezTo>
                    <a:cubicBezTo>
                      <a:pt x="58" y="80"/>
                      <a:pt x="61" y="83"/>
                      <a:pt x="65" y="81"/>
                    </a:cubicBezTo>
                    <a:cubicBezTo>
                      <a:pt x="68" y="78"/>
                      <a:pt x="68" y="73"/>
                      <a:pt x="66" y="70"/>
                    </a:cubicBezTo>
                    <a:cubicBezTo>
                      <a:pt x="64" y="65"/>
                      <a:pt x="66" y="59"/>
                      <a:pt x="62" y="55"/>
                    </a:cubicBezTo>
                    <a:cubicBezTo>
                      <a:pt x="59" y="52"/>
                      <a:pt x="58" y="50"/>
                      <a:pt x="63" y="48"/>
                    </a:cubicBezTo>
                    <a:cubicBezTo>
                      <a:pt x="66" y="48"/>
                      <a:pt x="68" y="49"/>
                      <a:pt x="71" y="50"/>
                    </a:cubicBezTo>
                    <a:cubicBezTo>
                      <a:pt x="90" y="56"/>
                      <a:pt x="90" y="56"/>
                      <a:pt x="86" y="36"/>
                    </a:cubicBezTo>
                    <a:cubicBezTo>
                      <a:pt x="88" y="30"/>
                      <a:pt x="92" y="28"/>
                      <a:pt x="98" y="30"/>
                    </a:cubicBezTo>
                    <a:cubicBezTo>
                      <a:pt x="99" y="38"/>
                      <a:pt x="105" y="40"/>
                      <a:pt x="111" y="39"/>
                    </a:cubicBezTo>
                    <a:cubicBezTo>
                      <a:pt x="117" y="38"/>
                      <a:pt x="118" y="31"/>
                      <a:pt x="117" y="25"/>
                    </a:cubicBezTo>
                    <a:cubicBezTo>
                      <a:pt x="117" y="20"/>
                      <a:pt x="117" y="15"/>
                      <a:pt x="118" y="9"/>
                    </a:cubicBezTo>
                    <a:cubicBezTo>
                      <a:pt x="123" y="6"/>
                      <a:pt x="126" y="10"/>
                      <a:pt x="130" y="13"/>
                    </a:cubicBezTo>
                    <a:cubicBezTo>
                      <a:pt x="136" y="17"/>
                      <a:pt x="141" y="28"/>
                      <a:pt x="149" y="16"/>
                    </a:cubicBezTo>
                    <a:cubicBezTo>
                      <a:pt x="152" y="13"/>
                      <a:pt x="155" y="16"/>
                      <a:pt x="158" y="17"/>
                    </a:cubicBezTo>
                    <a:cubicBezTo>
                      <a:pt x="162" y="19"/>
                      <a:pt x="162" y="24"/>
                      <a:pt x="168" y="25"/>
                    </a:cubicBezTo>
                    <a:cubicBezTo>
                      <a:pt x="165" y="17"/>
                      <a:pt x="175" y="17"/>
                      <a:pt x="176" y="10"/>
                    </a:cubicBezTo>
                    <a:cubicBezTo>
                      <a:pt x="176" y="9"/>
                      <a:pt x="177" y="7"/>
                      <a:pt x="179" y="7"/>
                    </a:cubicBezTo>
                    <a:cubicBezTo>
                      <a:pt x="183" y="4"/>
                      <a:pt x="189" y="0"/>
                      <a:pt x="188" y="10"/>
                    </a:cubicBezTo>
                    <a:cubicBezTo>
                      <a:pt x="187" y="15"/>
                      <a:pt x="191" y="19"/>
                      <a:pt x="194" y="23"/>
                    </a:cubicBezTo>
                    <a:cubicBezTo>
                      <a:pt x="195" y="26"/>
                      <a:pt x="196" y="32"/>
                      <a:pt x="200" y="32"/>
                    </a:cubicBezTo>
                    <a:cubicBezTo>
                      <a:pt x="206" y="31"/>
                      <a:pt x="207" y="25"/>
                      <a:pt x="208" y="20"/>
                    </a:cubicBezTo>
                    <a:cubicBezTo>
                      <a:pt x="210" y="21"/>
                      <a:pt x="213" y="21"/>
                      <a:pt x="215" y="19"/>
                    </a:cubicBezTo>
                    <a:cubicBezTo>
                      <a:pt x="218" y="14"/>
                      <a:pt x="220" y="17"/>
                      <a:pt x="221" y="20"/>
                    </a:cubicBezTo>
                    <a:cubicBezTo>
                      <a:pt x="222" y="21"/>
                      <a:pt x="223" y="23"/>
                      <a:pt x="224" y="24"/>
                    </a:cubicBezTo>
                    <a:cubicBezTo>
                      <a:pt x="225" y="31"/>
                      <a:pt x="226" y="39"/>
                      <a:pt x="227" y="46"/>
                    </a:cubicBezTo>
                    <a:cubicBezTo>
                      <a:pt x="236" y="43"/>
                      <a:pt x="237" y="33"/>
                      <a:pt x="245" y="29"/>
                    </a:cubicBezTo>
                    <a:cubicBezTo>
                      <a:pt x="249" y="27"/>
                      <a:pt x="253" y="24"/>
                      <a:pt x="253" y="33"/>
                    </a:cubicBezTo>
                    <a:cubicBezTo>
                      <a:pt x="253" y="40"/>
                      <a:pt x="255" y="40"/>
                      <a:pt x="262" y="38"/>
                    </a:cubicBezTo>
                    <a:cubicBezTo>
                      <a:pt x="269" y="35"/>
                      <a:pt x="274" y="37"/>
                      <a:pt x="273" y="46"/>
                    </a:cubicBezTo>
                    <a:cubicBezTo>
                      <a:pt x="272" y="49"/>
                      <a:pt x="272" y="52"/>
                      <a:pt x="272" y="55"/>
                    </a:cubicBezTo>
                    <a:cubicBezTo>
                      <a:pt x="272" y="72"/>
                      <a:pt x="272" y="72"/>
                      <a:pt x="288" y="67"/>
                    </a:cubicBezTo>
                    <a:cubicBezTo>
                      <a:pt x="291" y="66"/>
                      <a:pt x="295" y="65"/>
                      <a:pt x="298" y="65"/>
                    </a:cubicBezTo>
                    <a:cubicBezTo>
                      <a:pt x="301" y="65"/>
                      <a:pt x="305" y="66"/>
                      <a:pt x="303" y="70"/>
                    </a:cubicBezTo>
                    <a:cubicBezTo>
                      <a:pt x="298" y="85"/>
                      <a:pt x="306" y="85"/>
                      <a:pt x="316" y="84"/>
                    </a:cubicBezTo>
                    <a:cubicBezTo>
                      <a:pt x="318" y="84"/>
                      <a:pt x="319" y="84"/>
                      <a:pt x="321" y="85"/>
                    </a:cubicBezTo>
                    <a:cubicBezTo>
                      <a:pt x="321" y="86"/>
                      <a:pt x="322" y="87"/>
                      <a:pt x="323" y="89"/>
                    </a:cubicBezTo>
                    <a:cubicBezTo>
                      <a:pt x="323" y="91"/>
                      <a:pt x="323" y="92"/>
                      <a:pt x="323" y="94"/>
                    </a:cubicBezTo>
                    <a:cubicBezTo>
                      <a:pt x="315" y="99"/>
                      <a:pt x="311" y="108"/>
                      <a:pt x="307" y="118"/>
                    </a:cubicBezTo>
                    <a:cubicBezTo>
                      <a:pt x="315" y="118"/>
                      <a:pt x="323" y="118"/>
                      <a:pt x="331" y="118"/>
                    </a:cubicBezTo>
                    <a:cubicBezTo>
                      <a:pt x="335" y="118"/>
                      <a:pt x="339" y="118"/>
                      <a:pt x="343" y="118"/>
                    </a:cubicBezTo>
                    <a:cubicBezTo>
                      <a:pt x="345" y="118"/>
                      <a:pt x="347" y="118"/>
                      <a:pt x="349" y="118"/>
                    </a:cubicBezTo>
                    <a:cubicBezTo>
                      <a:pt x="352" y="120"/>
                      <a:pt x="344" y="126"/>
                      <a:pt x="351" y="126"/>
                    </a:cubicBezTo>
                    <a:cubicBezTo>
                      <a:pt x="360" y="126"/>
                      <a:pt x="357" y="130"/>
                      <a:pt x="354" y="133"/>
                    </a:cubicBezTo>
                    <a:cubicBezTo>
                      <a:pt x="347" y="140"/>
                      <a:pt x="353" y="142"/>
                      <a:pt x="357" y="145"/>
                    </a:cubicBezTo>
                    <a:cubicBezTo>
                      <a:pt x="353" y="148"/>
                      <a:pt x="348" y="151"/>
                      <a:pt x="345" y="157"/>
                    </a:cubicBezTo>
                    <a:cubicBezTo>
                      <a:pt x="341" y="161"/>
                      <a:pt x="331" y="159"/>
                      <a:pt x="331" y="167"/>
                    </a:cubicBezTo>
                    <a:cubicBezTo>
                      <a:pt x="332" y="174"/>
                      <a:pt x="341" y="171"/>
                      <a:pt x="345" y="175"/>
                    </a:cubicBezTo>
                    <a:cubicBezTo>
                      <a:pt x="346" y="176"/>
                      <a:pt x="348" y="176"/>
                      <a:pt x="350" y="176"/>
                    </a:cubicBezTo>
                    <a:cubicBezTo>
                      <a:pt x="359" y="187"/>
                      <a:pt x="359" y="190"/>
                      <a:pt x="345" y="196"/>
                    </a:cubicBezTo>
                    <a:cubicBezTo>
                      <a:pt x="339" y="198"/>
                      <a:pt x="339" y="203"/>
                      <a:pt x="348" y="208"/>
                    </a:cubicBezTo>
                    <a:cubicBezTo>
                      <a:pt x="360" y="214"/>
                      <a:pt x="356" y="217"/>
                      <a:pt x="348" y="222"/>
                    </a:cubicBezTo>
                    <a:cubicBezTo>
                      <a:pt x="346" y="222"/>
                      <a:pt x="344" y="222"/>
                      <a:pt x="341" y="222"/>
                    </a:cubicBezTo>
                    <a:cubicBezTo>
                      <a:pt x="337" y="222"/>
                      <a:pt x="330" y="222"/>
                      <a:pt x="329" y="227"/>
                    </a:cubicBezTo>
                    <a:cubicBezTo>
                      <a:pt x="329" y="232"/>
                      <a:pt x="330" y="238"/>
                      <a:pt x="336" y="241"/>
                    </a:cubicBezTo>
                    <a:cubicBezTo>
                      <a:pt x="337" y="242"/>
                      <a:pt x="339" y="242"/>
                      <a:pt x="340" y="243"/>
                    </a:cubicBezTo>
                    <a:cubicBezTo>
                      <a:pt x="341" y="253"/>
                      <a:pt x="337" y="262"/>
                      <a:pt x="330" y="268"/>
                    </a:cubicBezTo>
                    <a:cubicBezTo>
                      <a:pt x="329" y="269"/>
                      <a:pt x="329" y="270"/>
                      <a:pt x="328" y="270"/>
                    </a:cubicBezTo>
                    <a:cubicBezTo>
                      <a:pt x="328" y="270"/>
                      <a:pt x="328" y="271"/>
                      <a:pt x="328" y="271"/>
                    </a:cubicBezTo>
                    <a:cubicBezTo>
                      <a:pt x="322" y="264"/>
                      <a:pt x="315" y="268"/>
                      <a:pt x="308" y="268"/>
                    </a:cubicBezTo>
                    <a:cubicBezTo>
                      <a:pt x="290" y="270"/>
                      <a:pt x="290" y="271"/>
                      <a:pt x="299" y="286"/>
                    </a:cubicBezTo>
                    <a:cubicBezTo>
                      <a:pt x="299" y="286"/>
                      <a:pt x="299" y="287"/>
                      <a:pt x="299" y="288"/>
                    </a:cubicBezTo>
                    <a:cubicBezTo>
                      <a:pt x="299" y="294"/>
                      <a:pt x="301" y="300"/>
                      <a:pt x="304" y="305"/>
                    </a:cubicBezTo>
                    <a:cubicBezTo>
                      <a:pt x="308" y="311"/>
                      <a:pt x="309" y="315"/>
                      <a:pt x="299" y="314"/>
                    </a:cubicBezTo>
                    <a:cubicBezTo>
                      <a:pt x="291" y="314"/>
                      <a:pt x="283" y="316"/>
                      <a:pt x="274" y="314"/>
                    </a:cubicBezTo>
                    <a:cubicBezTo>
                      <a:pt x="261" y="314"/>
                      <a:pt x="254" y="302"/>
                      <a:pt x="242" y="297"/>
                    </a:cubicBezTo>
                    <a:cubicBezTo>
                      <a:pt x="243" y="307"/>
                      <a:pt x="245" y="315"/>
                      <a:pt x="241" y="324"/>
                    </a:cubicBezTo>
                    <a:cubicBezTo>
                      <a:pt x="241" y="327"/>
                      <a:pt x="241" y="330"/>
                      <a:pt x="241" y="334"/>
                    </a:cubicBezTo>
                    <a:cubicBezTo>
                      <a:pt x="239" y="335"/>
                      <a:pt x="239" y="338"/>
                      <a:pt x="239" y="340"/>
                    </a:cubicBezTo>
                    <a:cubicBezTo>
                      <a:pt x="239" y="343"/>
                      <a:pt x="241" y="348"/>
                      <a:pt x="237" y="350"/>
                    </a:cubicBezTo>
                    <a:cubicBezTo>
                      <a:pt x="233" y="351"/>
                      <a:pt x="230" y="347"/>
                      <a:pt x="227" y="345"/>
                    </a:cubicBezTo>
                    <a:cubicBezTo>
                      <a:pt x="225" y="344"/>
                      <a:pt x="223" y="342"/>
                      <a:pt x="221" y="340"/>
                    </a:cubicBezTo>
                    <a:cubicBezTo>
                      <a:pt x="212" y="351"/>
                      <a:pt x="210" y="337"/>
                      <a:pt x="205" y="335"/>
                    </a:cubicBezTo>
                    <a:cubicBezTo>
                      <a:pt x="202" y="329"/>
                      <a:pt x="197" y="324"/>
                      <a:pt x="191" y="318"/>
                    </a:cubicBezTo>
                    <a:cubicBezTo>
                      <a:pt x="190" y="328"/>
                      <a:pt x="189" y="336"/>
                      <a:pt x="188" y="343"/>
                    </a:cubicBezTo>
                    <a:cubicBezTo>
                      <a:pt x="184" y="344"/>
                      <a:pt x="183" y="347"/>
                      <a:pt x="182" y="350"/>
                    </a:cubicBezTo>
                    <a:cubicBezTo>
                      <a:pt x="170" y="356"/>
                      <a:pt x="176" y="344"/>
                      <a:pt x="173" y="341"/>
                    </a:cubicBezTo>
                    <a:cubicBezTo>
                      <a:pt x="168" y="335"/>
                      <a:pt x="169" y="323"/>
                      <a:pt x="162" y="322"/>
                    </a:cubicBezTo>
                    <a:cubicBezTo>
                      <a:pt x="155" y="322"/>
                      <a:pt x="153" y="333"/>
                      <a:pt x="149" y="340"/>
                    </a:cubicBezTo>
                    <a:cubicBezTo>
                      <a:pt x="146" y="340"/>
                      <a:pt x="143" y="342"/>
                      <a:pt x="142" y="345"/>
                    </a:cubicBezTo>
                    <a:cubicBezTo>
                      <a:pt x="141" y="345"/>
                      <a:pt x="140" y="345"/>
                      <a:pt x="139" y="345"/>
                    </a:cubicBezTo>
                    <a:cubicBezTo>
                      <a:pt x="139" y="342"/>
                      <a:pt x="138" y="339"/>
                      <a:pt x="137" y="335"/>
                    </a:cubicBezTo>
                    <a:cubicBezTo>
                      <a:pt x="141" y="331"/>
                      <a:pt x="136" y="327"/>
                      <a:pt x="137" y="321"/>
                    </a:cubicBezTo>
                    <a:cubicBezTo>
                      <a:pt x="129" y="328"/>
                      <a:pt x="124" y="333"/>
                      <a:pt x="118" y="338"/>
                    </a:cubicBezTo>
                    <a:cubicBezTo>
                      <a:pt x="113" y="339"/>
                      <a:pt x="110" y="344"/>
                      <a:pt x="104" y="342"/>
                    </a:cubicBezTo>
                    <a:cubicBezTo>
                      <a:pt x="105" y="338"/>
                      <a:pt x="106" y="335"/>
                      <a:pt x="106" y="331"/>
                    </a:cubicBezTo>
                    <a:cubicBezTo>
                      <a:pt x="106" y="327"/>
                      <a:pt x="107" y="322"/>
                      <a:pt x="104" y="320"/>
                    </a:cubicBezTo>
                    <a:cubicBezTo>
                      <a:pt x="100" y="317"/>
                      <a:pt x="97" y="322"/>
                      <a:pt x="93" y="324"/>
                    </a:cubicBezTo>
                    <a:cubicBezTo>
                      <a:pt x="90" y="326"/>
                      <a:pt x="86" y="329"/>
                      <a:pt x="81" y="329"/>
                    </a:cubicBezTo>
                    <a:cubicBezTo>
                      <a:pt x="82" y="325"/>
                      <a:pt x="82" y="321"/>
                      <a:pt x="77" y="321"/>
                    </a:cubicBezTo>
                    <a:cubicBezTo>
                      <a:pt x="77" y="318"/>
                      <a:pt x="77" y="314"/>
                      <a:pt x="77" y="311"/>
                    </a:cubicBezTo>
                    <a:cubicBezTo>
                      <a:pt x="68" y="305"/>
                      <a:pt x="64" y="296"/>
                      <a:pt x="59" y="287"/>
                    </a:cubicBezTo>
                    <a:cubicBezTo>
                      <a:pt x="60" y="285"/>
                      <a:pt x="63" y="283"/>
                      <a:pt x="60" y="280"/>
                    </a:cubicBezTo>
                    <a:cubicBezTo>
                      <a:pt x="64" y="273"/>
                      <a:pt x="64" y="269"/>
                      <a:pt x="54" y="270"/>
                    </a:cubicBezTo>
                    <a:cubicBezTo>
                      <a:pt x="47" y="271"/>
                      <a:pt x="39" y="271"/>
                      <a:pt x="32" y="266"/>
                    </a:cubicBezTo>
                    <a:cubicBezTo>
                      <a:pt x="35" y="263"/>
                      <a:pt x="37" y="259"/>
                      <a:pt x="39" y="256"/>
                    </a:cubicBezTo>
                    <a:cubicBezTo>
                      <a:pt x="42" y="253"/>
                      <a:pt x="49" y="250"/>
                      <a:pt x="43" y="245"/>
                    </a:cubicBezTo>
                    <a:cubicBezTo>
                      <a:pt x="39" y="241"/>
                      <a:pt x="34" y="240"/>
                      <a:pt x="29" y="246"/>
                    </a:cubicBezTo>
                    <a:cubicBezTo>
                      <a:pt x="29" y="245"/>
                      <a:pt x="29" y="245"/>
                      <a:pt x="29" y="245"/>
                    </a:cubicBezTo>
                    <a:cubicBezTo>
                      <a:pt x="22" y="240"/>
                      <a:pt x="20" y="233"/>
                      <a:pt x="21" y="225"/>
                    </a:cubicBezTo>
                    <a:cubicBezTo>
                      <a:pt x="22" y="225"/>
                      <a:pt x="24" y="224"/>
                      <a:pt x="25" y="224"/>
                    </a:cubicBezTo>
                    <a:cubicBezTo>
                      <a:pt x="30" y="224"/>
                      <a:pt x="33" y="222"/>
                      <a:pt x="34" y="217"/>
                    </a:cubicBezTo>
                    <a:cubicBezTo>
                      <a:pt x="34" y="213"/>
                      <a:pt x="29" y="214"/>
                      <a:pt x="26" y="213"/>
                    </a:cubicBezTo>
                    <a:cubicBezTo>
                      <a:pt x="18" y="210"/>
                      <a:pt x="10" y="208"/>
                      <a:pt x="0" y="206"/>
                    </a:cubicBezTo>
                    <a:cubicBezTo>
                      <a:pt x="10" y="199"/>
                      <a:pt x="15" y="191"/>
                      <a:pt x="6" y="181"/>
                    </a:cubicBezTo>
                    <a:cubicBezTo>
                      <a:pt x="5" y="180"/>
                      <a:pt x="6" y="178"/>
                      <a:pt x="6" y="176"/>
                    </a:cubicBezTo>
                    <a:cubicBezTo>
                      <a:pt x="8" y="176"/>
                      <a:pt x="9" y="176"/>
                      <a:pt x="10" y="175"/>
                    </a:cubicBezTo>
                    <a:cubicBezTo>
                      <a:pt x="18" y="176"/>
                      <a:pt x="23" y="170"/>
                      <a:pt x="29" y="167"/>
                    </a:cubicBezTo>
                    <a:cubicBezTo>
                      <a:pt x="37" y="162"/>
                      <a:pt x="43" y="158"/>
                      <a:pt x="31" y="151"/>
                    </a:cubicBezTo>
                    <a:cubicBezTo>
                      <a:pt x="27" y="148"/>
                      <a:pt x="23" y="143"/>
                      <a:pt x="22" y="139"/>
                    </a:cubicBezTo>
                    <a:cubicBezTo>
                      <a:pt x="20" y="132"/>
                      <a:pt x="16" y="132"/>
                      <a:pt x="11" y="133"/>
                    </a:cubicBezTo>
                    <a:cubicBezTo>
                      <a:pt x="9" y="129"/>
                      <a:pt x="8" y="129"/>
                      <a:pt x="15" y="125"/>
                    </a:cubicBezTo>
                    <a:cubicBezTo>
                      <a:pt x="20" y="123"/>
                      <a:pt x="24" y="121"/>
                      <a:pt x="17" y="118"/>
                    </a:cubicBezTo>
                    <a:cubicBezTo>
                      <a:pt x="7" y="113"/>
                      <a:pt x="11" y="110"/>
                      <a:pt x="18" y="107"/>
                    </a:cubicBezTo>
                    <a:cubicBezTo>
                      <a:pt x="22" y="105"/>
                      <a:pt x="25" y="102"/>
                      <a:pt x="30" y="103"/>
                    </a:cubicBezTo>
                    <a:cubicBezTo>
                      <a:pt x="35" y="101"/>
                      <a:pt x="39" y="102"/>
                      <a:pt x="44" y="103"/>
                    </a:cubicBezTo>
                    <a:cubicBezTo>
                      <a:pt x="47" y="104"/>
                      <a:pt x="51" y="105"/>
                      <a:pt x="53" y="102"/>
                    </a:cubicBezTo>
                    <a:cubicBezTo>
                      <a:pt x="56" y="99"/>
                      <a:pt x="51" y="97"/>
                      <a:pt x="49" y="94"/>
                    </a:cubicBezTo>
                    <a:cubicBezTo>
                      <a:pt x="46" y="90"/>
                      <a:pt x="43" y="85"/>
                      <a:pt x="40" y="81"/>
                    </a:cubicBezTo>
                    <a:close/>
                    <a:moveTo>
                      <a:pt x="281" y="164"/>
                    </a:moveTo>
                    <a:cubicBezTo>
                      <a:pt x="273" y="158"/>
                      <a:pt x="272" y="151"/>
                      <a:pt x="276" y="142"/>
                    </a:cubicBezTo>
                    <a:cubicBezTo>
                      <a:pt x="285" y="138"/>
                      <a:pt x="290" y="130"/>
                      <a:pt x="298" y="120"/>
                    </a:cubicBezTo>
                    <a:cubicBezTo>
                      <a:pt x="289" y="122"/>
                      <a:pt x="284" y="123"/>
                      <a:pt x="278" y="125"/>
                    </a:cubicBezTo>
                    <a:cubicBezTo>
                      <a:pt x="275" y="125"/>
                      <a:pt x="269" y="122"/>
                      <a:pt x="269" y="129"/>
                    </a:cubicBezTo>
                    <a:cubicBezTo>
                      <a:pt x="268" y="126"/>
                      <a:pt x="260" y="128"/>
                      <a:pt x="261" y="123"/>
                    </a:cubicBezTo>
                    <a:cubicBezTo>
                      <a:pt x="262" y="118"/>
                      <a:pt x="260" y="116"/>
                      <a:pt x="255" y="116"/>
                    </a:cubicBezTo>
                    <a:cubicBezTo>
                      <a:pt x="251" y="115"/>
                      <a:pt x="251" y="112"/>
                      <a:pt x="250" y="109"/>
                    </a:cubicBezTo>
                    <a:cubicBezTo>
                      <a:pt x="249" y="103"/>
                      <a:pt x="246" y="99"/>
                      <a:pt x="239" y="100"/>
                    </a:cubicBezTo>
                    <a:cubicBezTo>
                      <a:pt x="235" y="100"/>
                      <a:pt x="233" y="98"/>
                      <a:pt x="230" y="96"/>
                    </a:cubicBezTo>
                    <a:cubicBezTo>
                      <a:pt x="224" y="91"/>
                      <a:pt x="214" y="82"/>
                      <a:pt x="212" y="83"/>
                    </a:cubicBezTo>
                    <a:cubicBezTo>
                      <a:pt x="201" y="90"/>
                      <a:pt x="192" y="74"/>
                      <a:pt x="183" y="84"/>
                    </a:cubicBezTo>
                    <a:cubicBezTo>
                      <a:pt x="177" y="78"/>
                      <a:pt x="172" y="77"/>
                      <a:pt x="167" y="85"/>
                    </a:cubicBezTo>
                    <a:cubicBezTo>
                      <a:pt x="166" y="86"/>
                      <a:pt x="164" y="85"/>
                      <a:pt x="163" y="83"/>
                    </a:cubicBezTo>
                    <a:cubicBezTo>
                      <a:pt x="158" y="74"/>
                      <a:pt x="154" y="79"/>
                      <a:pt x="151" y="85"/>
                    </a:cubicBezTo>
                    <a:cubicBezTo>
                      <a:pt x="149" y="88"/>
                      <a:pt x="147" y="90"/>
                      <a:pt x="144" y="88"/>
                    </a:cubicBezTo>
                    <a:cubicBezTo>
                      <a:pt x="139" y="86"/>
                      <a:pt x="137" y="88"/>
                      <a:pt x="136" y="93"/>
                    </a:cubicBezTo>
                    <a:cubicBezTo>
                      <a:pt x="135" y="95"/>
                      <a:pt x="133" y="96"/>
                      <a:pt x="130" y="96"/>
                    </a:cubicBezTo>
                    <a:cubicBezTo>
                      <a:pt x="121" y="95"/>
                      <a:pt x="116" y="98"/>
                      <a:pt x="115" y="107"/>
                    </a:cubicBezTo>
                    <a:cubicBezTo>
                      <a:pt x="115" y="111"/>
                      <a:pt x="110" y="110"/>
                      <a:pt x="109" y="111"/>
                    </a:cubicBezTo>
                    <a:cubicBezTo>
                      <a:pt x="102" y="119"/>
                      <a:pt x="92" y="124"/>
                      <a:pt x="89" y="135"/>
                    </a:cubicBezTo>
                    <a:cubicBezTo>
                      <a:pt x="87" y="142"/>
                      <a:pt x="89" y="149"/>
                      <a:pt x="85" y="154"/>
                    </a:cubicBezTo>
                    <a:cubicBezTo>
                      <a:pt x="78" y="161"/>
                      <a:pt x="81" y="168"/>
                      <a:pt x="82" y="175"/>
                    </a:cubicBezTo>
                    <a:cubicBezTo>
                      <a:pt x="83" y="182"/>
                      <a:pt x="84" y="190"/>
                      <a:pt x="82" y="196"/>
                    </a:cubicBezTo>
                    <a:cubicBezTo>
                      <a:pt x="81" y="203"/>
                      <a:pt x="82" y="206"/>
                      <a:pt x="85" y="212"/>
                    </a:cubicBezTo>
                    <a:cubicBezTo>
                      <a:pt x="88" y="219"/>
                      <a:pt x="98" y="220"/>
                      <a:pt x="99" y="227"/>
                    </a:cubicBezTo>
                    <a:cubicBezTo>
                      <a:pt x="99" y="236"/>
                      <a:pt x="101" y="242"/>
                      <a:pt x="108" y="248"/>
                    </a:cubicBezTo>
                    <a:cubicBezTo>
                      <a:pt x="112" y="252"/>
                      <a:pt x="116" y="256"/>
                      <a:pt x="120" y="259"/>
                    </a:cubicBezTo>
                    <a:cubicBezTo>
                      <a:pt x="131" y="268"/>
                      <a:pt x="140" y="275"/>
                      <a:pt x="155" y="268"/>
                    </a:cubicBezTo>
                    <a:cubicBezTo>
                      <a:pt x="159" y="266"/>
                      <a:pt x="159" y="271"/>
                      <a:pt x="159" y="273"/>
                    </a:cubicBezTo>
                    <a:cubicBezTo>
                      <a:pt x="160" y="282"/>
                      <a:pt x="167" y="282"/>
                      <a:pt x="173" y="281"/>
                    </a:cubicBezTo>
                    <a:cubicBezTo>
                      <a:pt x="181" y="279"/>
                      <a:pt x="192" y="283"/>
                      <a:pt x="196" y="270"/>
                    </a:cubicBezTo>
                    <a:cubicBezTo>
                      <a:pt x="197" y="267"/>
                      <a:pt x="202" y="270"/>
                      <a:pt x="205" y="271"/>
                    </a:cubicBezTo>
                    <a:cubicBezTo>
                      <a:pt x="220" y="277"/>
                      <a:pt x="226" y="275"/>
                      <a:pt x="231" y="259"/>
                    </a:cubicBezTo>
                    <a:cubicBezTo>
                      <a:pt x="233" y="254"/>
                      <a:pt x="236" y="255"/>
                      <a:pt x="240" y="254"/>
                    </a:cubicBezTo>
                    <a:cubicBezTo>
                      <a:pt x="248" y="252"/>
                      <a:pt x="260" y="252"/>
                      <a:pt x="260" y="242"/>
                    </a:cubicBezTo>
                    <a:cubicBezTo>
                      <a:pt x="259" y="228"/>
                      <a:pt x="269" y="223"/>
                      <a:pt x="276" y="215"/>
                    </a:cubicBezTo>
                    <a:cubicBezTo>
                      <a:pt x="279" y="211"/>
                      <a:pt x="282" y="208"/>
                      <a:pt x="279" y="204"/>
                    </a:cubicBezTo>
                    <a:cubicBezTo>
                      <a:pt x="273" y="193"/>
                      <a:pt x="282" y="188"/>
                      <a:pt x="287" y="181"/>
                    </a:cubicBezTo>
                    <a:cubicBezTo>
                      <a:pt x="292" y="178"/>
                      <a:pt x="299" y="177"/>
                      <a:pt x="303" y="170"/>
                    </a:cubicBezTo>
                    <a:cubicBezTo>
                      <a:pt x="295" y="167"/>
                      <a:pt x="289" y="164"/>
                      <a:pt x="281" y="164"/>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08" name="Freeform 539">
                <a:extLst>
                  <a:ext uri="{FF2B5EF4-FFF2-40B4-BE49-F238E27FC236}">
                    <a16:creationId xmlns:a16="http://schemas.microsoft.com/office/drawing/2014/main" id="{46692D41-440D-515D-8FD9-DAAB31880FA0}"/>
                  </a:ext>
                </a:extLst>
              </p:cNvPr>
              <p:cNvSpPr>
                <a:spLocks noEditPoints="1"/>
              </p:cNvSpPr>
              <p:nvPr/>
            </p:nvSpPr>
            <p:spPr bwMode="auto">
              <a:xfrm>
                <a:off x="-21" y="2042"/>
                <a:ext cx="600" cy="493"/>
              </a:xfrm>
              <a:custGeom>
                <a:avLst/>
                <a:gdLst>
                  <a:gd name="T0" fmla="*/ 297 w 523"/>
                  <a:gd name="T1" fmla="*/ 141 h 430"/>
                  <a:gd name="T2" fmla="*/ 422 w 523"/>
                  <a:gd name="T3" fmla="*/ 264 h 430"/>
                  <a:gd name="T4" fmla="*/ 368 w 523"/>
                  <a:gd name="T5" fmla="*/ 58 h 430"/>
                  <a:gd name="T6" fmla="*/ 424 w 523"/>
                  <a:gd name="T7" fmla="*/ 201 h 430"/>
                  <a:gd name="T8" fmla="*/ 436 w 523"/>
                  <a:gd name="T9" fmla="*/ 201 h 430"/>
                  <a:gd name="T10" fmla="*/ 447 w 523"/>
                  <a:gd name="T11" fmla="*/ 276 h 430"/>
                  <a:gd name="T12" fmla="*/ 471 w 523"/>
                  <a:gd name="T13" fmla="*/ 332 h 430"/>
                  <a:gd name="T14" fmla="*/ 492 w 523"/>
                  <a:gd name="T15" fmla="*/ 333 h 430"/>
                  <a:gd name="T16" fmla="*/ 517 w 523"/>
                  <a:gd name="T17" fmla="*/ 365 h 430"/>
                  <a:gd name="T18" fmla="*/ 512 w 523"/>
                  <a:gd name="T19" fmla="*/ 429 h 430"/>
                  <a:gd name="T20" fmla="*/ 451 w 523"/>
                  <a:gd name="T21" fmla="*/ 404 h 430"/>
                  <a:gd name="T22" fmla="*/ 433 w 523"/>
                  <a:gd name="T23" fmla="*/ 376 h 430"/>
                  <a:gd name="T24" fmla="*/ 419 w 523"/>
                  <a:gd name="T25" fmla="*/ 360 h 430"/>
                  <a:gd name="T26" fmla="*/ 395 w 523"/>
                  <a:gd name="T27" fmla="*/ 339 h 430"/>
                  <a:gd name="T28" fmla="*/ 440 w 523"/>
                  <a:gd name="T29" fmla="*/ 320 h 430"/>
                  <a:gd name="T30" fmla="*/ 288 w 523"/>
                  <a:gd name="T31" fmla="*/ 159 h 430"/>
                  <a:gd name="T32" fmla="*/ 139 w 523"/>
                  <a:gd name="T33" fmla="*/ 175 h 430"/>
                  <a:gd name="T34" fmla="*/ 14 w 523"/>
                  <a:gd name="T35" fmla="*/ 51 h 430"/>
                  <a:gd name="T36" fmla="*/ 0 w 523"/>
                  <a:gd name="T37" fmla="*/ 18 h 430"/>
                  <a:gd name="T38" fmla="*/ 147 w 523"/>
                  <a:gd name="T39" fmla="*/ 0 h 430"/>
                  <a:gd name="T40" fmla="*/ 175 w 523"/>
                  <a:gd name="T41" fmla="*/ 33 h 430"/>
                  <a:gd name="T42" fmla="*/ 188 w 523"/>
                  <a:gd name="T43" fmla="*/ 75 h 430"/>
                  <a:gd name="T44" fmla="*/ 187 w 523"/>
                  <a:gd name="T45" fmla="*/ 49 h 430"/>
                  <a:gd name="T46" fmla="*/ 212 w 523"/>
                  <a:gd name="T47" fmla="*/ 51 h 430"/>
                  <a:gd name="T48" fmla="*/ 225 w 523"/>
                  <a:gd name="T49" fmla="*/ 70 h 430"/>
                  <a:gd name="T50" fmla="*/ 245 w 523"/>
                  <a:gd name="T51" fmla="*/ 69 h 430"/>
                  <a:gd name="T52" fmla="*/ 256 w 523"/>
                  <a:gd name="T53" fmla="*/ 77 h 430"/>
                  <a:gd name="T54" fmla="*/ 281 w 523"/>
                  <a:gd name="T55" fmla="*/ 137 h 430"/>
                  <a:gd name="T56" fmla="*/ 284 w 523"/>
                  <a:gd name="T57" fmla="*/ 140 h 430"/>
                  <a:gd name="T58" fmla="*/ 203 w 523"/>
                  <a:gd name="T59" fmla="*/ 136 h 430"/>
                  <a:gd name="T60" fmla="*/ 183 w 523"/>
                  <a:gd name="T61" fmla="*/ 143 h 430"/>
                  <a:gd name="T62" fmla="*/ 143 w 523"/>
                  <a:gd name="T63" fmla="*/ 65 h 430"/>
                  <a:gd name="T64" fmla="*/ 87 w 523"/>
                  <a:gd name="T65" fmla="*/ 70 h 430"/>
                  <a:gd name="T66" fmla="*/ 102 w 523"/>
                  <a:gd name="T67" fmla="*/ 73 h 430"/>
                  <a:gd name="T68" fmla="*/ 194 w 523"/>
                  <a:gd name="T69" fmla="*/ 178 h 430"/>
                  <a:gd name="T70" fmla="*/ 173 w 523"/>
                  <a:gd name="T71" fmla="*/ 170 h 430"/>
                  <a:gd name="T72" fmla="*/ 241 w 523"/>
                  <a:gd name="T73" fmla="*/ 103 h 430"/>
                  <a:gd name="T74" fmla="*/ 249 w 523"/>
                  <a:gd name="T75" fmla="*/ 100 h 430"/>
                  <a:gd name="T76" fmla="*/ 257 w 523"/>
                  <a:gd name="T77" fmla="*/ 162 h 430"/>
                  <a:gd name="T78" fmla="*/ 254 w 523"/>
                  <a:gd name="T79" fmla="*/ 173 h 430"/>
                  <a:gd name="T80" fmla="*/ 280 w 523"/>
                  <a:gd name="T81" fmla="*/ 91 h 430"/>
                  <a:gd name="T82" fmla="*/ 256 w 523"/>
                  <a:gd name="T83" fmla="*/ 118 h 430"/>
                  <a:gd name="T84" fmla="*/ 236 w 523"/>
                  <a:gd name="T85" fmla="*/ 129 h 430"/>
                  <a:gd name="T86" fmla="*/ 148 w 523"/>
                  <a:gd name="T87" fmla="*/ 160 h 430"/>
                  <a:gd name="T88" fmla="*/ 207 w 523"/>
                  <a:gd name="T89" fmla="*/ 149 h 430"/>
                  <a:gd name="T90" fmla="*/ 210 w 523"/>
                  <a:gd name="T91" fmla="*/ 137 h 430"/>
                  <a:gd name="T92" fmla="*/ 207 w 523"/>
                  <a:gd name="T93" fmla="*/ 134 h 430"/>
                  <a:gd name="T94" fmla="*/ 193 w 523"/>
                  <a:gd name="T95" fmla="*/ 165 h 430"/>
                  <a:gd name="T96" fmla="*/ 194 w 523"/>
                  <a:gd name="T97" fmla="*/ 163 h 430"/>
                  <a:gd name="T98" fmla="*/ 155 w 523"/>
                  <a:gd name="T99" fmla="*/ 71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23" h="430">
                    <a:moveTo>
                      <a:pt x="279" y="61"/>
                    </a:moveTo>
                    <a:cubicBezTo>
                      <a:pt x="282" y="64"/>
                      <a:pt x="276" y="76"/>
                      <a:pt x="288" y="70"/>
                    </a:cubicBezTo>
                    <a:cubicBezTo>
                      <a:pt x="300" y="93"/>
                      <a:pt x="308" y="116"/>
                      <a:pt x="297" y="141"/>
                    </a:cubicBezTo>
                    <a:cubicBezTo>
                      <a:pt x="295" y="147"/>
                      <a:pt x="300" y="148"/>
                      <a:pt x="303" y="150"/>
                    </a:cubicBezTo>
                    <a:cubicBezTo>
                      <a:pt x="316" y="160"/>
                      <a:pt x="330" y="169"/>
                      <a:pt x="342" y="179"/>
                    </a:cubicBezTo>
                    <a:cubicBezTo>
                      <a:pt x="372" y="202"/>
                      <a:pt x="398" y="230"/>
                      <a:pt x="422" y="264"/>
                    </a:cubicBezTo>
                    <a:cubicBezTo>
                      <a:pt x="399" y="191"/>
                      <a:pt x="377" y="121"/>
                      <a:pt x="347" y="54"/>
                    </a:cubicBezTo>
                    <a:cubicBezTo>
                      <a:pt x="347" y="50"/>
                      <a:pt x="347" y="47"/>
                      <a:pt x="347" y="44"/>
                    </a:cubicBezTo>
                    <a:cubicBezTo>
                      <a:pt x="358" y="43"/>
                      <a:pt x="361" y="54"/>
                      <a:pt x="368" y="58"/>
                    </a:cubicBezTo>
                    <a:cubicBezTo>
                      <a:pt x="387" y="105"/>
                      <a:pt x="404" y="153"/>
                      <a:pt x="420" y="201"/>
                    </a:cubicBezTo>
                    <a:cubicBezTo>
                      <a:pt x="420" y="202"/>
                      <a:pt x="420" y="206"/>
                      <a:pt x="424" y="204"/>
                    </a:cubicBezTo>
                    <a:cubicBezTo>
                      <a:pt x="424" y="204"/>
                      <a:pt x="424" y="202"/>
                      <a:pt x="424" y="201"/>
                    </a:cubicBezTo>
                    <a:cubicBezTo>
                      <a:pt x="424" y="199"/>
                      <a:pt x="424" y="198"/>
                      <a:pt x="424" y="197"/>
                    </a:cubicBezTo>
                    <a:cubicBezTo>
                      <a:pt x="423" y="197"/>
                      <a:pt x="423" y="196"/>
                      <a:pt x="423" y="196"/>
                    </a:cubicBezTo>
                    <a:cubicBezTo>
                      <a:pt x="429" y="195"/>
                      <a:pt x="433" y="198"/>
                      <a:pt x="436" y="201"/>
                    </a:cubicBezTo>
                    <a:cubicBezTo>
                      <a:pt x="437" y="215"/>
                      <a:pt x="438" y="229"/>
                      <a:pt x="438" y="242"/>
                    </a:cubicBezTo>
                    <a:cubicBezTo>
                      <a:pt x="437" y="248"/>
                      <a:pt x="432" y="254"/>
                      <a:pt x="439" y="259"/>
                    </a:cubicBezTo>
                    <a:cubicBezTo>
                      <a:pt x="441" y="265"/>
                      <a:pt x="443" y="271"/>
                      <a:pt x="447" y="276"/>
                    </a:cubicBezTo>
                    <a:cubicBezTo>
                      <a:pt x="447" y="277"/>
                      <a:pt x="448" y="277"/>
                      <a:pt x="449" y="278"/>
                    </a:cubicBezTo>
                    <a:cubicBezTo>
                      <a:pt x="448" y="295"/>
                      <a:pt x="457" y="310"/>
                      <a:pt x="461" y="327"/>
                    </a:cubicBezTo>
                    <a:cubicBezTo>
                      <a:pt x="462" y="331"/>
                      <a:pt x="467" y="333"/>
                      <a:pt x="471" y="332"/>
                    </a:cubicBezTo>
                    <a:cubicBezTo>
                      <a:pt x="474" y="332"/>
                      <a:pt x="471" y="328"/>
                      <a:pt x="471" y="325"/>
                    </a:cubicBezTo>
                    <a:cubicBezTo>
                      <a:pt x="472" y="324"/>
                      <a:pt x="473" y="324"/>
                      <a:pt x="473" y="323"/>
                    </a:cubicBezTo>
                    <a:cubicBezTo>
                      <a:pt x="480" y="327"/>
                      <a:pt x="486" y="330"/>
                      <a:pt x="492" y="333"/>
                    </a:cubicBezTo>
                    <a:cubicBezTo>
                      <a:pt x="493" y="334"/>
                      <a:pt x="494" y="335"/>
                      <a:pt x="494" y="335"/>
                    </a:cubicBezTo>
                    <a:cubicBezTo>
                      <a:pt x="504" y="341"/>
                      <a:pt x="513" y="346"/>
                      <a:pt x="519" y="355"/>
                    </a:cubicBezTo>
                    <a:cubicBezTo>
                      <a:pt x="514" y="357"/>
                      <a:pt x="515" y="361"/>
                      <a:pt x="517" y="365"/>
                    </a:cubicBezTo>
                    <a:cubicBezTo>
                      <a:pt x="522" y="374"/>
                      <a:pt x="523" y="383"/>
                      <a:pt x="521" y="393"/>
                    </a:cubicBezTo>
                    <a:cubicBezTo>
                      <a:pt x="519" y="401"/>
                      <a:pt x="515" y="408"/>
                      <a:pt x="517" y="417"/>
                    </a:cubicBezTo>
                    <a:cubicBezTo>
                      <a:pt x="517" y="418"/>
                      <a:pt x="519" y="430"/>
                      <a:pt x="512" y="429"/>
                    </a:cubicBezTo>
                    <a:cubicBezTo>
                      <a:pt x="497" y="426"/>
                      <a:pt x="480" y="428"/>
                      <a:pt x="467" y="418"/>
                    </a:cubicBezTo>
                    <a:cubicBezTo>
                      <a:pt x="467" y="410"/>
                      <a:pt x="460" y="410"/>
                      <a:pt x="456" y="408"/>
                    </a:cubicBezTo>
                    <a:cubicBezTo>
                      <a:pt x="456" y="405"/>
                      <a:pt x="455" y="403"/>
                      <a:pt x="451" y="404"/>
                    </a:cubicBezTo>
                    <a:cubicBezTo>
                      <a:pt x="451" y="392"/>
                      <a:pt x="464" y="385"/>
                      <a:pt x="461" y="373"/>
                    </a:cubicBezTo>
                    <a:cubicBezTo>
                      <a:pt x="456" y="374"/>
                      <a:pt x="452" y="376"/>
                      <a:pt x="447" y="377"/>
                    </a:cubicBezTo>
                    <a:cubicBezTo>
                      <a:pt x="442" y="377"/>
                      <a:pt x="436" y="379"/>
                      <a:pt x="433" y="376"/>
                    </a:cubicBezTo>
                    <a:cubicBezTo>
                      <a:pt x="430" y="371"/>
                      <a:pt x="436" y="367"/>
                      <a:pt x="438" y="363"/>
                    </a:cubicBezTo>
                    <a:cubicBezTo>
                      <a:pt x="438" y="363"/>
                      <a:pt x="437" y="362"/>
                      <a:pt x="437" y="360"/>
                    </a:cubicBezTo>
                    <a:cubicBezTo>
                      <a:pt x="431" y="360"/>
                      <a:pt x="425" y="360"/>
                      <a:pt x="419" y="360"/>
                    </a:cubicBezTo>
                    <a:cubicBezTo>
                      <a:pt x="420" y="353"/>
                      <a:pt x="414" y="356"/>
                      <a:pt x="410" y="355"/>
                    </a:cubicBezTo>
                    <a:cubicBezTo>
                      <a:pt x="408" y="347"/>
                      <a:pt x="412" y="341"/>
                      <a:pt x="417" y="332"/>
                    </a:cubicBezTo>
                    <a:cubicBezTo>
                      <a:pt x="408" y="335"/>
                      <a:pt x="401" y="336"/>
                      <a:pt x="395" y="339"/>
                    </a:cubicBezTo>
                    <a:cubicBezTo>
                      <a:pt x="391" y="341"/>
                      <a:pt x="389" y="340"/>
                      <a:pt x="387" y="335"/>
                    </a:cubicBezTo>
                    <a:cubicBezTo>
                      <a:pt x="399" y="327"/>
                      <a:pt x="386" y="319"/>
                      <a:pt x="387" y="310"/>
                    </a:cubicBezTo>
                    <a:cubicBezTo>
                      <a:pt x="404" y="311"/>
                      <a:pt x="421" y="315"/>
                      <a:pt x="440" y="320"/>
                    </a:cubicBezTo>
                    <a:cubicBezTo>
                      <a:pt x="437" y="298"/>
                      <a:pt x="426" y="282"/>
                      <a:pt x="415" y="266"/>
                    </a:cubicBezTo>
                    <a:cubicBezTo>
                      <a:pt x="383" y="222"/>
                      <a:pt x="342" y="188"/>
                      <a:pt x="298" y="158"/>
                    </a:cubicBezTo>
                    <a:cubicBezTo>
                      <a:pt x="294" y="155"/>
                      <a:pt x="291" y="155"/>
                      <a:pt x="288" y="159"/>
                    </a:cubicBezTo>
                    <a:cubicBezTo>
                      <a:pt x="255" y="199"/>
                      <a:pt x="213" y="205"/>
                      <a:pt x="165" y="195"/>
                    </a:cubicBezTo>
                    <a:cubicBezTo>
                      <a:pt x="151" y="192"/>
                      <a:pt x="137" y="190"/>
                      <a:pt x="124" y="182"/>
                    </a:cubicBezTo>
                    <a:cubicBezTo>
                      <a:pt x="128" y="177"/>
                      <a:pt x="133" y="179"/>
                      <a:pt x="139" y="175"/>
                    </a:cubicBezTo>
                    <a:cubicBezTo>
                      <a:pt x="116" y="160"/>
                      <a:pt x="95" y="146"/>
                      <a:pt x="70" y="130"/>
                    </a:cubicBezTo>
                    <a:cubicBezTo>
                      <a:pt x="81" y="129"/>
                      <a:pt x="88" y="128"/>
                      <a:pt x="98" y="127"/>
                    </a:cubicBezTo>
                    <a:cubicBezTo>
                      <a:pt x="63" y="107"/>
                      <a:pt x="35" y="82"/>
                      <a:pt x="14" y="51"/>
                    </a:cubicBezTo>
                    <a:cubicBezTo>
                      <a:pt x="16" y="48"/>
                      <a:pt x="18" y="48"/>
                      <a:pt x="20" y="48"/>
                    </a:cubicBezTo>
                    <a:cubicBezTo>
                      <a:pt x="21" y="47"/>
                      <a:pt x="23" y="47"/>
                      <a:pt x="26" y="47"/>
                    </a:cubicBezTo>
                    <a:cubicBezTo>
                      <a:pt x="19" y="36"/>
                      <a:pt x="9" y="29"/>
                      <a:pt x="0" y="18"/>
                    </a:cubicBezTo>
                    <a:cubicBezTo>
                      <a:pt x="40" y="10"/>
                      <a:pt x="77" y="4"/>
                      <a:pt x="116" y="8"/>
                    </a:cubicBezTo>
                    <a:cubicBezTo>
                      <a:pt x="131" y="11"/>
                      <a:pt x="130" y="11"/>
                      <a:pt x="139" y="3"/>
                    </a:cubicBezTo>
                    <a:cubicBezTo>
                      <a:pt x="141" y="1"/>
                      <a:pt x="144" y="0"/>
                      <a:pt x="147" y="0"/>
                    </a:cubicBezTo>
                    <a:cubicBezTo>
                      <a:pt x="153" y="0"/>
                      <a:pt x="159" y="0"/>
                      <a:pt x="166" y="0"/>
                    </a:cubicBezTo>
                    <a:cubicBezTo>
                      <a:pt x="169" y="3"/>
                      <a:pt x="166" y="5"/>
                      <a:pt x="165" y="7"/>
                    </a:cubicBezTo>
                    <a:cubicBezTo>
                      <a:pt x="155" y="21"/>
                      <a:pt x="157" y="28"/>
                      <a:pt x="175" y="33"/>
                    </a:cubicBezTo>
                    <a:cubicBezTo>
                      <a:pt x="177" y="46"/>
                      <a:pt x="163" y="61"/>
                      <a:pt x="182" y="71"/>
                    </a:cubicBezTo>
                    <a:cubicBezTo>
                      <a:pt x="182" y="71"/>
                      <a:pt x="182" y="71"/>
                      <a:pt x="182" y="72"/>
                    </a:cubicBezTo>
                    <a:cubicBezTo>
                      <a:pt x="182" y="77"/>
                      <a:pt x="186" y="75"/>
                      <a:pt x="188" y="75"/>
                    </a:cubicBezTo>
                    <a:cubicBezTo>
                      <a:pt x="193" y="74"/>
                      <a:pt x="191" y="71"/>
                      <a:pt x="190" y="68"/>
                    </a:cubicBezTo>
                    <a:cubicBezTo>
                      <a:pt x="189" y="62"/>
                      <a:pt x="183" y="58"/>
                      <a:pt x="183" y="51"/>
                    </a:cubicBezTo>
                    <a:cubicBezTo>
                      <a:pt x="184" y="51"/>
                      <a:pt x="186" y="50"/>
                      <a:pt x="187" y="49"/>
                    </a:cubicBezTo>
                    <a:cubicBezTo>
                      <a:pt x="192" y="49"/>
                      <a:pt x="196" y="46"/>
                      <a:pt x="199" y="44"/>
                    </a:cubicBezTo>
                    <a:cubicBezTo>
                      <a:pt x="203" y="42"/>
                      <a:pt x="206" y="37"/>
                      <a:pt x="210" y="40"/>
                    </a:cubicBezTo>
                    <a:cubicBezTo>
                      <a:pt x="213" y="42"/>
                      <a:pt x="212" y="47"/>
                      <a:pt x="212" y="51"/>
                    </a:cubicBezTo>
                    <a:cubicBezTo>
                      <a:pt x="212" y="55"/>
                      <a:pt x="211" y="58"/>
                      <a:pt x="210" y="62"/>
                    </a:cubicBezTo>
                    <a:cubicBezTo>
                      <a:pt x="216" y="64"/>
                      <a:pt x="219" y="59"/>
                      <a:pt x="224" y="58"/>
                    </a:cubicBezTo>
                    <a:cubicBezTo>
                      <a:pt x="224" y="61"/>
                      <a:pt x="224" y="65"/>
                      <a:pt x="225" y="70"/>
                    </a:cubicBezTo>
                    <a:cubicBezTo>
                      <a:pt x="232" y="65"/>
                      <a:pt x="238" y="60"/>
                      <a:pt x="243" y="55"/>
                    </a:cubicBezTo>
                    <a:cubicBezTo>
                      <a:pt x="244" y="59"/>
                      <a:pt x="245" y="62"/>
                      <a:pt x="245" y="65"/>
                    </a:cubicBezTo>
                    <a:cubicBezTo>
                      <a:pt x="244" y="66"/>
                      <a:pt x="243" y="68"/>
                      <a:pt x="245" y="69"/>
                    </a:cubicBezTo>
                    <a:cubicBezTo>
                      <a:pt x="247" y="69"/>
                      <a:pt x="248" y="67"/>
                      <a:pt x="248" y="65"/>
                    </a:cubicBezTo>
                    <a:cubicBezTo>
                      <a:pt x="249" y="62"/>
                      <a:pt x="252" y="60"/>
                      <a:pt x="255" y="60"/>
                    </a:cubicBezTo>
                    <a:cubicBezTo>
                      <a:pt x="255" y="65"/>
                      <a:pt x="256" y="71"/>
                      <a:pt x="256" y="77"/>
                    </a:cubicBezTo>
                    <a:cubicBezTo>
                      <a:pt x="267" y="74"/>
                      <a:pt x="269" y="62"/>
                      <a:pt x="279" y="61"/>
                    </a:cubicBezTo>
                    <a:close/>
                    <a:moveTo>
                      <a:pt x="282" y="138"/>
                    </a:moveTo>
                    <a:cubicBezTo>
                      <a:pt x="281" y="138"/>
                      <a:pt x="281" y="137"/>
                      <a:pt x="281" y="137"/>
                    </a:cubicBezTo>
                    <a:cubicBezTo>
                      <a:pt x="281" y="137"/>
                      <a:pt x="281" y="138"/>
                      <a:pt x="282" y="138"/>
                    </a:cubicBezTo>
                    <a:cubicBezTo>
                      <a:pt x="282" y="139"/>
                      <a:pt x="282" y="140"/>
                      <a:pt x="283" y="141"/>
                    </a:cubicBezTo>
                    <a:cubicBezTo>
                      <a:pt x="283" y="141"/>
                      <a:pt x="283" y="140"/>
                      <a:pt x="284" y="140"/>
                    </a:cubicBezTo>
                    <a:cubicBezTo>
                      <a:pt x="283" y="139"/>
                      <a:pt x="282" y="139"/>
                      <a:pt x="282" y="138"/>
                    </a:cubicBezTo>
                    <a:close/>
                    <a:moveTo>
                      <a:pt x="183" y="143"/>
                    </a:moveTo>
                    <a:cubicBezTo>
                      <a:pt x="190" y="143"/>
                      <a:pt x="195" y="138"/>
                      <a:pt x="203" y="136"/>
                    </a:cubicBezTo>
                    <a:cubicBezTo>
                      <a:pt x="188" y="133"/>
                      <a:pt x="188" y="133"/>
                      <a:pt x="183" y="142"/>
                    </a:cubicBezTo>
                    <a:cubicBezTo>
                      <a:pt x="178" y="143"/>
                      <a:pt x="172" y="141"/>
                      <a:pt x="166" y="147"/>
                    </a:cubicBezTo>
                    <a:cubicBezTo>
                      <a:pt x="173" y="147"/>
                      <a:pt x="178" y="146"/>
                      <a:pt x="183" y="143"/>
                    </a:cubicBezTo>
                    <a:close/>
                    <a:moveTo>
                      <a:pt x="108" y="73"/>
                    </a:moveTo>
                    <a:cubicBezTo>
                      <a:pt x="122" y="72"/>
                      <a:pt x="135" y="65"/>
                      <a:pt x="150" y="70"/>
                    </a:cubicBezTo>
                    <a:cubicBezTo>
                      <a:pt x="148" y="65"/>
                      <a:pt x="146" y="65"/>
                      <a:pt x="143" y="65"/>
                    </a:cubicBezTo>
                    <a:cubicBezTo>
                      <a:pt x="125" y="64"/>
                      <a:pt x="106" y="63"/>
                      <a:pt x="87" y="61"/>
                    </a:cubicBezTo>
                    <a:cubicBezTo>
                      <a:pt x="82" y="61"/>
                      <a:pt x="81" y="63"/>
                      <a:pt x="81" y="66"/>
                    </a:cubicBezTo>
                    <a:cubicBezTo>
                      <a:pt x="81" y="72"/>
                      <a:pt x="84" y="70"/>
                      <a:pt x="87" y="70"/>
                    </a:cubicBezTo>
                    <a:cubicBezTo>
                      <a:pt x="96" y="70"/>
                      <a:pt x="104" y="65"/>
                      <a:pt x="113" y="69"/>
                    </a:cubicBezTo>
                    <a:cubicBezTo>
                      <a:pt x="111" y="70"/>
                      <a:pt x="109" y="71"/>
                      <a:pt x="108" y="72"/>
                    </a:cubicBezTo>
                    <a:cubicBezTo>
                      <a:pt x="106" y="73"/>
                      <a:pt x="104" y="73"/>
                      <a:pt x="102" y="73"/>
                    </a:cubicBezTo>
                    <a:cubicBezTo>
                      <a:pt x="103" y="74"/>
                      <a:pt x="103" y="74"/>
                      <a:pt x="103" y="74"/>
                    </a:cubicBezTo>
                    <a:cubicBezTo>
                      <a:pt x="105" y="75"/>
                      <a:pt x="107" y="74"/>
                      <a:pt x="108" y="73"/>
                    </a:cubicBezTo>
                    <a:close/>
                    <a:moveTo>
                      <a:pt x="194" y="178"/>
                    </a:moveTo>
                    <a:cubicBezTo>
                      <a:pt x="190" y="183"/>
                      <a:pt x="184" y="179"/>
                      <a:pt x="180" y="186"/>
                    </a:cubicBezTo>
                    <a:cubicBezTo>
                      <a:pt x="204" y="187"/>
                      <a:pt x="226" y="181"/>
                      <a:pt x="247" y="173"/>
                    </a:cubicBezTo>
                    <a:cubicBezTo>
                      <a:pt x="222" y="182"/>
                      <a:pt x="197" y="174"/>
                      <a:pt x="173" y="170"/>
                    </a:cubicBezTo>
                    <a:cubicBezTo>
                      <a:pt x="178" y="177"/>
                      <a:pt x="187" y="175"/>
                      <a:pt x="194" y="178"/>
                    </a:cubicBezTo>
                    <a:close/>
                    <a:moveTo>
                      <a:pt x="227" y="80"/>
                    </a:moveTo>
                    <a:cubicBezTo>
                      <a:pt x="237" y="86"/>
                      <a:pt x="240" y="94"/>
                      <a:pt x="241" y="103"/>
                    </a:cubicBezTo>
                    <a:cubicBezTo>
                      <a:pt x="241" y="105"/>
                      <a:pt x="240" y="108"/>
                      <a:pt x="241" y="110"/>
                    </a:cubicBezTo>
                    <a:cubicBezTo>
                      <a:pt x="242" y="114"/>
                      <a:pt x="239" y="125"/>
                      <a:pt x="248" y="119"/>
                    </a:cubicBezTo>
                    <a:cubicBezTo>
                      <a:pt x="253" y="116"/>
                      <a:pt x="250" y="107"/>
                      <a:pt x="249" y="100"/>
                    </a:cubicBezTo>
                    <a:cubicBezTo>
                      <a:pt x="247" y="89"/>
                      <a:pt x="243" y="79"/>
                      <a:pt x="227" y="80"/>
                    </a:cubicBezTo>
                    <a:close/>
                    <a:moveTo>
                      <a:pt x="280" y="150"/>
                    </a:moveTo>
                    <a:cubicBezTo>
                      <a:pt x="270" y="152"/>
                      <a:pt x="267" y="164"/>
                      <a:pt x="257" y="162"/>
                    </a:cubicBezTo>
                    <a:cubicBezTo>
                      <a:pt x="249" y="161"/>
                      <a:pt x="241" y="161"/>
                      <a:pt x="232" y="161"/>
                    </a:cubicBezTo>
                    <a:cubicBezTo>
                      <a:pt x="233" y="164"/>
                      <a:pt x="235" y="164"/>
                      <a:pt x="237" y="164"/>
                    </a:cubicBezTo>
                    <a:cubicBezTo>
                      <a:pt x="244" y="164"/>
                      <a:pt x="252" y="163"/>
                      <a:pt x="254" y="173"/>
                    </a:cubicBezTo>
                    <a:cubicBezTo>
                      <a:pt x="255" y="175"/>
                      <a:pt x="258" y="177"/>
                      <a:pt x="260" y="174"/>
                    </a:cubicBezTo>
                    <a:cubicBezTo>
                      <a:pt x="265" y="166"/>
                      <a:pt x="275" y="161"/>
                      <a:pt x="280" y="150"/>
                    </a:cubicBezTo>
                    <a:close/>
                    <a:moveTo>
                      <a:pt x="280" y="91"/>
                    </a:moveTo>
                    <a:cubicBezTo>
                      <a:pt x="272" y="110"/>
                      <a:pt x="273" y="116"/>
                      <a:pt x="283" y="128"/>
                    </a:cubicBezTo>
                    <a:cubicBezTo>
                      <a:pt x="284" y="115"/>
                      <a:pt x="286" y="104"/>
                      <a:pt x="280" y="91"/>
                    </a:cubicBezTo>
                    <a:close/>
                    <a:moveTo>
                      <a:pt x="256" y="118"/>
                    </a:moveTo>
                    <a:cubicBezTo>
                      <a:pt x="252" y="137"/>
                      <a:pt x="267" y="131"/>
                      <a:pt x="276" y="134"/>
                    </a:cubicBezTo>
                    <a:cubicBezTo>
                      <a:pt x="270" y="127"/>
                      <a:pt x="260" y="126"/>
                      <a:pt x="256" y="118"/>
                    </a:cubicBezTo>
                    <a:close/>
                    <a:moveTo>
                      <a:pt x="236" y="129"/>
                    </a:moveTo>
                    <a:cubicBezTo>
                      <a:pt x="222" y="127"/>
                      <a:pt x="219" y="130"/>
                      <a:pt x="219" y="146"/>
                    </a:cubicBezTo>
                    <a:cubicBezTo>
                      <a:pt x="223" y="138"/>
                      <a:pt x="230" y="136"/>
                      <a:pt x="236" y="129"/>
                    </a:cubicBezTo>
                    <a:close/>
                    <a:moveTo>
                      <a:pt x="148" y="160"/>
                    </a:moveTo>
                    <a:cubicBezTo>
                      <a:pt x="153" y="167"/>
                      <a:pt x="159" y="169"/>
                      <a:pt x="167" y="166"/>
                    </a:cubicBezTo>
                    <a:cubicBezTo>
                      <a:pt x="160" y="164"/>
                      <a:pt x="154" y="162"/>
                      <a:pt x="148" y="160"/>
                    </a:cubicBezTo>
                    <a:close/>
                    <a:moveTo>
                      <a:pt x="207" y="149"/>
                    </a:moveTo>
                    <a:cubicBezTo>
                      <a:pt x="203" y="150"/>
                      <a:pt x="199" y="152"/>
                      <a:pt x="198" y="159"/>
                    </a:cubicBezTo>
                    <a:cubicBezTo>
                      <a:pt x="204" y="158"/>
                      <a:pt x="207" y="154"/>
                      <a:pt x="207" y="149"/>
                    </a:cubicBezTo>
                    <a:close/>
                    <a:moveTo>
                      <a:pt x="210" y="137"/>
                    </a:moveTo>
                    <a:cubicBezTo>
                      <a:pt x="213" y="137"/>
                      <a:pt x="215" y="136"/>
                      <a:pt x="215" y="134"/>
                    </a:cubicBezTo>
                    <a:cubicBezTo>
                      <a:pt x="215" y="131"/>
                      <a:pt x="213" y="131"/>
                      <a:pt x="211" y="131"/>
                    </a:cubicBezTo>
                    <a:cubicBezTo>
                      <a:pt x="209" y="131"/>
                      <a:pt x="207" y="132"/>
                      <a:pt x="207" y="134"/>
                    </a:cubicBezTo>
                    <a:cubicBezTo>
                      <a:pt x="207" y="136"/>
                      <a:pt x="209" y="137"/>
                      <a:pt x="210" y="137"/>
                    </a:cubicBezTo>
                    <a:close/>
                    <a:moveTo>
                      <a:pt x="194" y="163"/>
                    </a:moveTo>
                    <a:cubicBezTo>
                      <a:pt x="194" y="164"/>
                      <a:pt x="193" y="164"/>
                      <a:pt x="193" y="165"/>
                    </a:cubicBezTo>
                    <a:cubicBezTo>
                      <a:pt x="194" y="165"/>
                      <a:pt x="195" y="166"/>
                      <a:pt x="195" y="166"/>
                    </a:cubicBezTo>
                    <a:cubicBezTo>
                      <a:pt x="196" y="165"/>
                      <a:pt x="196" y="164"/>
                      <a:pt x="196" y="164"/>
                    </a:cubicBezTo>
                    <a:cubicBezTo>
                      <a:pt x="195" y="163"/>
                      <a:pt x="195" y="163"/>
                      <a:pt x="194" y="163"/>
                    </a:cubicBezTo>
                    <a:close/>
                    <a:moveTo>
                      <a:pt x="159" y="71"/>
                    </a:moveTo>
                    <a:cubicBezTo>
                      <a:pt x="158" y="71"/>
                      <a:pt x="158" y="70"/>
                      <a:pt x="157" y="70"/>
                    </a:cubicBezTo>
                    <a:cubicBezTo>
                      <a:pt x="157" y="70"/>
                      <a:pt x="156" y="71"/>
                      <a:pt x="155" y="71"/>
                    </a:cubicBezTo>
                    <a:cubicBezTo>
                      <a:pt x="156" y="72"/>
                      <a:pt x="157" y="72"/>
                      <a:pt x="157" y="72"/>
                    </a:cubicBezTo>
                    <a:cubicBezTo>
                      <a:pt x="158" y="72"/>
                      <a:pt x="158" y="72"/>
                      <a:pt x="159" y="7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09" name="Freeform 540">
                <a:extLst>
                  <a:ext uri="{FF2B5EF4-FFF2-40B4-BE49-F238E27FC236}">
                    <a16:creationId xmlns:a16="http://schemas.microsoft.com/office/drawing/2014/main" id="{0DD25E7E-AAC8-1736-3E5D-BD01A8C67BDD}"/>
                  </a:ext>
                </a:extLst>
              </p:cNvPr>
              <p:cNvSpPr>
                <a:spLocks noEditPoints="1"/>
              </p:cNvSpPr>
              <p:nvPr/>
            </p:nvSpPr>
            <p:spPr bwMode="auto">
              <a:xfrm>
                <a:off x="173" y="2408"/>
                <a:ext cx="354" cy="346"/>
              </a:xfrm>
              <a:custGeom>
                <a:avLst/>
                <a:gdLst>
                  <a:gd name="T0" fmla="*/ 266 w 309"/>
                  <a:gd name="T1" fmla="*/ 107 h 302"/>
                  <a:gd name="T2" fmla="*/ 304 w 309"/>
                  <a:gd name="T3" fmla="*/ 119 h 302"/>
                  <a:gd name="T4" fmla="*/ 309 w 309"/>
                  <a:gd name="T5" fmla="*/ 136 h 302"/>
                  <a:gd name="T6" fmla="*/ 301 w 309"/>
                  <a:gd name="T7" fmla="*/ 147 h 302"/>
                  <a:gd name="T8" fmla="*/ 304 w 309"/>
                  <a:gd name="T9" fmla="*/ 162 h 302"/>
                  <a:gd name="T10" fmla="*/ 307 w 309"/>
                  <a:gd name="T11" fmla="*/ 193 h 302"/>
                  <a:gd name="T12" fmla="*/ 282 w 309"/>
                  <a:gd name="T13" fmla="*/ 204 h 302"/>
                  <a:gd name="T14" fmla="*/ 280 w 309"/>
                  <a:gd name="T15" fmla="*/ 241 h 302"/>
                  <a:gd name="T16" fmla="*/ 247 w 309"/>
                  <a:gd name="T17" fmla="*/ 236 h 302"/>
                  <a:gd name="T18" fmla="*/ 252 w 309"/>
                  <a:gd name="T19" fmla="*/ 265 h 302"/>
                  <a:gd name="T20" fmla="*/ 217 w 309"/>
                  <a:gd name="T21" fmla="*/ 285 h 302"/>
                  <a:gd name="T22" fmla="*/ 202 w 309"/>
                  <a:gd name="T23" fmla="*/ 277 h 302"/>
                  <a:gd name="T24" fmla="*/ 178 w 309"/>
                  <a:gd name="T25" fmla="*/ 293 h 302"/>
                  <a:gd name="T26" fmla="*/ 158 w 309"/>
                  <a:gd name="T27" fmla="*/ 275 h 302"/>
                  <a:gd name="T28" fmla="*/ 147 w 309"/>
                  <a:gd name="T29" fmla="*/ 299 h 302"/>
                  <a:gd name="T30" fmla="*/ 129 w 309"/>
                  <a:gd name="T31" fmla="*/ 275 h 302"/>
                  <a:gd name="T32" fmla="*/ 109 w 309"/>
                  <a:gd name="T33" fmla="*/ 288 h 302"/>
                  <a:gd name="T34" fmla="*/ 93 w 309"/>
                  <a:gd name="T35" fmla="*/ 292 h 302"/>
                  <a:gd name="T36" fmla="*/ 82 w 309"/>
                  <a:gd name="T37" fmla="*/ 266 h 302"/>
                  <a:gd name="T38" fmla="*/ 57 w 309"/>
                  <a:gd name="T39" fmla="*/ 271 h 302"/>
                  <a:gd name="T40" fmla="*/ 38 w 309"/>
                  <a:gd name="T41" fmla="*/ 249 h 302"/>
                  <a:gd name="T42" fmla="*/ 36 w 309"/>
                  <a:gd name="T43" fmla="*/ 219 h 302"/>
                  <a:gd name="T44" fmla="*/ 26 w 309"/>
                  <a:gd name="T45" fmla="*/ 181 h 302"/>
                  <a:gd name="T46" fmla="*/ 14 w 309"/>
                  <a:gd name="T47" fmla="*/ 148 h 302"/>
                  <a:gd name="T48" fmla="*/ 28 w 309"/>
                  <a:gd name="T49" fmla="*/ 92 h 302"/>
                  <a:gd name="T50" fmla="*/ 51 w 309"/>
                  <a:gd name="T51" fmla="*/ 65 h 302"/>
                  <a:gd name="T52" fmla="*/ 69 w 309"/>
                  <a:gd name="T53" fmla="*/ 30 h 302"/>
                  <a:gd name="T54" fmla="*/ 102 w 309"/>
                  <a:gd name="T55" fmla="*/ 25 h 302"/>
                  <a:gd name="T56" fmla="*/ 120 w 309"/>
                  <a:gd name="T57" fmla="*/ 1 h 302"/>
                  <a:gd name="T58" fmla="*/ 132 w 309"/>
                  <a:gd name="T59" fmla="*/ 11 h 302"/>
                  <a:gd name="T60" fmla="*/ 171 w 309"/>
                  <a:gd name="T61" fmla="*/ 4 h 302"/>
                  <a:gd name="T62" fmla="*/ 196 w 309"/>
                  <a:gd name="T63" fmla="*/ 22 h 302"/>
                  <a:gd name="T64" fmla="*/ 217 w 309"/>
                  <a:gd name="T65" fmla="*/ 36 h 302"/>
                  <a:gd name="T66" fmla="*/ 234 w 309"/>
                  <a:gd name="T67" fmla="*/ 36 h 302"/>
                  <a:gd name="T68" fmla="*/ 234 w 309"/>
                  <a:gd name="T69" fmla="*/ 36 h 302"/>
                  <a:gd name="T70" fmla="*/ 248 w 309"/>
                  <a:gd name="T71" fmla="*/ 46 h 302"/>
                  <a:gd name="T72" fmla="*/ 275 w 309"/>
                  <a:gd name="T73" fmla="*/ 82 h 302"/>
                  <a:gd name="T74" fmla="*/ 232 w 309"/>
                  <a:gd name="T75" fmla="*/ 106 h 302"/>
                  <a:gd name="T76" fmla="*/ 168 w 309"/>
                  <a:gd name="T77" fmla="*/ 70 h 302"/>
                  <a:gd name="T78" fmla="*/ 105 w 309"/>
                  <a:gd name="T79" fmla="*/ 89 h 302"/>
                  <a:gd name="T80" fmla="*/ 86 w 309"/>
                  <a:gd name="T81" fmla="*/ 187 h 302"/>
                  <a:gd name="T82" fmla="*/ 133 w 309"/>
                  <a:gd name="T83" fmla="*/ 230 h 302"/>
                  <a:gd name="T84" fmla="*/ 195 w 309"/>
                  <a:gd name="T85" fmla="*/ 225 h 302"/>
                  <a:gd name="T86" fmla="*/ 227 w 309"/>
                  <a:gd name="T87" fmla="*/ 199 h 302"/>
                  <a:gd name="T88" fmla="*/ 243 w 309"/>
                  <a:gd name="T89" fmla="*/ 145 h 302"/>
                  <a:gd name="T90" fmla="*/ 259 w 309"/>
                  <a:gd name="T91" fmla="*/ 114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9" h="302">
                    <a:moveTo>
                      <a:pt x="282" y="85"/>
                    </a:moveTo>
                    <a:cubicBezTo>
                      <a:pt x="286" y="84"/>
                      <a:pt x="287" y="86"/>
                      <a:pt x="287" y="89"/>
                    </a:cubicBezTo>
                    <a:cubicBezTo>
                      <a:pt x="280" y="95"/>
                      <a:pt x="273" y="101"/>
                      <a:pt x="266" y="107"/>
                    </a:cubicBezTo>
                    <a:cubicBezTo>
                      <a:pt x="275" y="112"/>
                      <a:pt x="281" y="111"/>
                      <a:pt x="287" y="111"/>
                    </a:cubicBezTo>
                    <a:cubicBezTo>
                      <a:pt x="293" y="112"/>
                      <a:pt x="298" y="113"/>
                      <a:pt x="303" y="114"/>
                    </a:cubicBezTo>
                    <a:cubicBezTo>
                      <a:pt x="306" y="114"/>
                      <a:pt x="307" y="116"/>
                      <a:pt x="304" y="119"/>
                    </a:cubicBezTo>
                    <a:cubicBezTo>
                      <a:pt x="300" y="121"/>
                      <a:pt x="293" y="121"/>
                      <a:pt x="295" y="127"/>
                    </a:cubicBezTo>
                    <a:cubicBezTo>
                      <a:pt x="296" y="132"/>
                      <a:pt x="301" y="135"/>
                      <a:pt x="307" y="135"/>
                    </a:cubicBezTo>
                    <a:cubicBezTo>
                      <a:pt x="307" y="135"/>
                      <a:pt x="308" y="135"/>
                      <a:pt x="309" y="136"/>
                    </a:cubicBezTo>
                    <a:cubicBezTo>
                      <a:pt x="309" y="136"/>
                      <a:pt x="309" y="137"/>
                      <a:pt x="309" y="138"/>
                    </a:cubicBezTo>
                    <a:cubicBezTo>
                      <a:pt x="308" y="138"/>
                      <a:pt x="308" y="139"/>
                      <a:pt x="308" y="140"/>
                    </a:cubicBezTo>
                    <a:cubicBezTo>
                      <a:pt x="306" y="142"/>
                      <a:pt x="302" y="143"/>
                      <a:pt x="301" y="147"/>
                    </a:cubicBezTo>
                    <a:cubicBezTo>
                      <a:pt x="298" y="148"/>
                      <a:pt x="295" y="148"/>
                      <a:pt x="292" y="149"/>
                    </a:cubicBezTo>
                    <a:cubicBezTo>
                      <a:pt x="286" y="151"/>
                      <a:pt x="285" y="154"/>
                      <a:pt x="291" y="158"/>
                    </a:cubicBezTo>
                    <a:cubicBezTo>
                      <a:pt x="295" y="160"/>
                      <a:pt x="299" y="164"/>
                      <a:pt x="304" y="162"/>
                    </a:cubicBezTo>
                    <a:cubicBezTo>
                      <a:pt x="307" y="168"/>
                      <a:pt x="308" y="173"/>
                      <a:pt x="306" y="179"/>
                    </a:cubicBezTo>
                    <a:cubicBezTo>
                      <a:pt x="302" y="180"/>
                      <a:pt x="297" y="178"/>
                      <a:pt x="294" y="182"/>
                    </a:cubicBezTo>
                    <a:cubicBezTo>
                      <a:pt x="296" y="189"/>
                      <a:pt x="301" y="191"/>
                      <a:pt x="307" y="193"/>
                    </a:cubicBezTo>
                    <a:cubicBezTo>
                      <a:pt x="309" y="195"/>
                      <a:pt x="309" y="197"/>
                      <a:pt x="308" y="199"/>
                    </a:cubicBezTo>
                    <a:cubicBezTo>
                      <a:pt x="305" y="200"/>
                      <a:pt x="301" y="201"/>
                      <a:pt x="298" y="201"/>
                    </a:cubicBezTo>
                    <a:cubicBezTo>
                      <a:pt x="291" y="196"/>
                      <a:pt x="287" y="203"/>
                      <a:pt x="282" y="204"/>
                    </a:cubicBezTo>
                    <a:cubicBezTo>
                      <a:pt x="280" y="204"/>
                      <a:pt x="280" y="207"/>
                      <a:pt x="281" y="208"/>
                    </a:cubicBezTo>
                    <a:cubicBezTo>
                      <a:pt x="285" y="211"/>
                      <a:pt x="284" y="218"/>
                      <a:pt x="289" y="220"/>
                    </a:cubicBezTo>
                    <a:cubicBezTo>
                      <a:pt x="291" y="229"/>
                      <a:pt x="285" y="235"/>
                      <a:pt x="280" y="241"/>
                    </a:cubicBezTo>
                    <a:cubicBezTo>
                      <a:pt x="277" y="244"/>
                      <a:pt x="272" y="244"/>
                      <a:pt x="272" y="249"/>
                    </a:cubicBezTo>
                    <a:cubicBezTo>
                      <a:pt x="268" y="237"/>
                      <a:pt x="258" y="237"/>
                      <a:pt x="248" y="237"/>
                    </a:cubicBezTo>
                    <a:cubicBezTo>
                      <a:pt x="248" y="237"/>
                      <a:pt x="247" y="237"/>
                      <a:pt x="247" y="236"/>
                    </a:cubicBezTo>
                    <a:cubicBezTo>
                      <a:pt x="247" y="237"/>
                      <a:pt x="248" y="237"/>
                      <a:pt x="248" y="237"/>
                    </a:cubicBezTo>
                    <a:cubicBezTo>
                      <a:pt x="248" y="244"/>
                      <a:pt x="247" y="251"/>
                      <a:pt x="255" y="255"/>
                    </a:cubicBezTo>
                    <a:cubicBezTo>
                      <a:pt x="253" y="258"/>
                      <a:pt x="253" y="262"/>
                      <a:pt x="252" y="265"/>
                    </a:cubicBezTo>
                    <a:cubicBezTo>
                      <a:pt x="251" y="269"/>
                      <a:pt x="262" y="278"/>
                      <a:pt x="249" y="278"/>
                    </a:cubicBezTo>
                    <a:cubicBezTo>
                      <a:pt x="244" y="278"/>
                      <a:pt x="240" y="281"/>
                      <a:pt x="234" y="278"/>
                    </a:cubicBezTo>
                    <a:cubicBezTo>
                      <a:pt x="228" y="274"/>
                      <a:pt x="219" y="276"/>
                      <a:pt x="217" y="285"/>
                    </a:cubicBezTo>
                    <a:cubicBezTo>
                      <a:pt x="217" y="282"/>
                      <a:pt x="217" y="280"/>
                      <a:pt x="216" y="277"/>
                    </a:cubicBezTo>
                    <a:cubicBezTo>
                      <a:pt x="215" y="271"/>
                      <a:pt x="214" y="263"/>
                      <a:pt x="206" y="264"/>
                    </a:cubicBezTo>
                    <a:cubicBezTo>
                      <a:pt x="199" y="265"/>
                      <a:pt x="203" y="273"/>
                      <a:pt x="202" y="277"/>
                    </a:cubicBezTo>
                    <a:cubicBezTo>
                      <a:pt x="198" y="280"/>
                      <a:pt x="197" y="283"/>
                      <a:pt x="197" y="287"/>
                    </a:cubicBezTo>
                    <a:cubicBezTo>
                      <a:pt x="193" y="302"/>
                      <a:pt x="193" y="302"/>
                      <a:pt x="181" y="294"/>
                    </a:cubicBezTo>
                    <a:cubicBezTo>
                      <a:pt x="180" y="293"/>
                      <a:pt x="179" y="293"/>
                      <a:pt x="178" y="293"/>
                    </a:cubicBezTo>
                    <a:cubicBezTo>
                      <a:pt x="177" y="286"/>
                      <a:pt x="172" y="288"/>
                      <a:pt x="168" y="288"/>
                    </a:cubicBezTo>
                    <a:cubicBezTo>
                      <a:pt x="168" y="288"/>
                      <a:pt x="168" y="288"/>
                      <a:pt x="168" y="288"/>
                    </a:cubicBezTo>
                    <a:cubicBezTo>
                      <a:pt x="167" y="282"/>
                      <a:pt x="163" y="275"/>
                      <a:pt x="158" y="275"/>
                    </a:cubicBezTo>
                    <a:cubicBezTo>
                      <a:pt x="152" y="275"/>
                      <a:pt x="154" y="283"/>
                      <a:pt x="151" y="287"/>
                    </a:cubicBezTo>
                    <a:cubicBezTo>
                      <a:pt x="150" y="289"/>
                      <a:pt x="150" y="291"/>
                      <a:pt x="149" y="293"/>
                    </a:cubicBezTo>
                    <a:cubicBezTo>
                      <a:pt x="148" y="295"/>
                      <a:pt x="147" y="297"/>
                      <a:pt x="147" y="299"/>
                    </a:cubicBezTo>
                    <a:cubicBezTo>
                      <a:pt x="140" y="300"/>
                      <a:pt x="140" y="295"/>
                      <a:pt x="139" y="291"/>
                    </a:cubicBezTo>
                    <a:cubicBezTo>
                      <a:pt x="138" y="286"/>
                      <a:pt x="137" y="281"/>
                      <a:pt x="135" y="277"/>
                    </a:cubicBezTo>
                    <a:cubicBezTo>
                      <a:pt x="134" y="274"/>
                      <a:pt x="130" y="272"/>
                      <a:pt x="129" y="275"/>
                    </a:cubicBezTo>
                    <a:cubicBezTo>
                      <a:pt x="126" y="282"/>
                      <a:pt x="117" y="283"/>
                      <a:pt x="115" y="289"/>
                    </a:cubicBezTo>
                    <a:cubicBezTo>
                      <a:pt x="113" y="291"/>
                      <a:pt x="111" y="292"/>
                      <a:pt x="109" y="293"/>
                    </a:cubicBezTo>
                    <a:cubicBezTo>
                      <a:pt x="109" y="291"/>
                      <a:pt x="109" y="289"/>
                      <a:pt x="109" y="288"/>
                    </a:cubicBezTo>
                    <a:cubicBezTo>
                      <a:pt x="109" y="286"/>
                      <a:pt x="109" y="284"/>
                      <a:pt x="109" y="284"/>
                    </a:cubicBezTo>
                    <a:cubicBezTo>
                      <a:pt x="108" y="283"/>
                      <a:pt x="106" y="284"/>
                      <a:pt x="105" y="285"/>
                    </a:cubicBezTo>
                    <a:cubicBezTo>
                      <a:pt x="100" y="285"/>
                      <a:pt x="98" y="291"/>
                      <a:pt x="93" y="292"/>
                    </a:cubicBezTo>
                    <a:cubicBezTo>
                      <a:pt x="95" y="283"/>
                      <a:pt x="90" y="282"/>
                      <a:pt x="82" y="285"/>
                    </a:cubicBezTo>
                    <a:cubicBezTo>
                      <a:pt x="82" y="282"/>
                      <a:pt x="82" y="281"/>
                      <a:pt x="83" y="280"/>
                    </a:cubicBezTo>
                    <a:cubicBezTo>
                      <a:pt x="84" y="275"/>
                      <a:pt x="86" y="269"/>
                      <a:pt x="82" y="266"/>
                    </a:cubicBezTo>
                    <a:cubicBezTo>
                      <a:pt x="78" y="262"/>
                      <a:pt x="75" y="269"/>
                      <a:pt x="71" y="270"/>
                    </a:cubicBezTo>
                    <a:cubicBezTo>
                      <a:pt x="67" y="272"/>
                      <a:pt x="63" y="274"/>
                      <a:pt x="57" y="273"/>
                    </a:cubicBezTo>
                    <a:cubicBezTo>
                      <a:pt x="58" y="272"/>
                      <a:pt x="57" y="271"/>
                      <a:pt x="57" y="271"/>
                    </a:cubicBezTo>
                    <a:cubicBezTo>
                      <a:pt x="54" y="267"/>
                      <a:pt x="68" y="256"/>
                      <a:pt x="52" y="257"/>
                    </a:cubicBezTo>
                    <a:cubicBezTo>
                      <a:pt x="51" y="256"/>
                      <a:pt x="49" y="256"/>
                      <a:pt x="48" y="256"/>
                    </a:cubicBezTo>
                    <a:cubicBezTo>
                      <a:pt x="49" y="247"/>
                      <a:pt x="42" y="249"/>
                      <a:pt x="38" y="249"/>
                    </a:cubicBezTo>
                    <a:cubicBezTo>
                      <a:pt x="38" y="240"/>
                      <a:pt x="51" y="237"/>
                      <a:pt x="45" y="227"/>
                    </a:cubicBezTo>
                    <a:cubicBezTo>
                      <a:pt x="47" y="224"/>
                      <a:pt x="54" y="221"/>
                      <a:pt x="44" y="220"/>
                    </a:cubicBezTo>
                    <a:cubicBezTo>
                      <a:pt x="41" y="220"/>
                      <a:pt x="38" y="219"/>
                      <a:pt x="36" y="219"/>
                    </a:cubicBezTo>
                    <a:cubicBezTo>
                      <a:pt x="28" y="217"/>
                      <a:pt x="22" y="216"/>
                      <a:pt x="32" y="208"/>
                    </a:cubicBezTo>
                    <a:cubicBezTo>
                      <a:pt x="38" y="204"/>
                      <a:pt x="40" y="198"/>
                      <a:pt x="31" y="194"/>
                    </a:cubicBezTo>
                    <a:cubicBezTo>
                      <a:pt x="27" y="191"/>
                      <a:pt x="24" y="186"/>
                      <a:pt x="26" y="181"/>
                    </a:cubicBezTo>
                    <a:cubicBezTo>
                      <a:pt x="31" y="171"/>
                      <a:pt x="24" y="168"/>
                      <a:pt x="17" y="167"/>
                    </a:cubicBezTo>
                    <a:cubicBezTo>
                      <a:pt x="7" y="164"/>
                      <a:pt x="0" y="162"/>
                      <a:pt x="13" y="152"/>
                    </a:cubicBezTo>
                    <a:cubicBezTo>
                      <a:pt x="14" y="151"/>
                      <a:pt x="15" y="149"/>
                      <a:pt x="14" y="148"/>
                    </a:cubicBezTo>
                    <a:cubicBezTo>
                      <a:pt x="6" y="135"/>
                      <a:pt x="17" y="135"/>
                      <a:pt x="25" y="133"/>
                    </a:cubicBezTo>
                    <a:cubicBezTo>
                      <a:pt x="38" y="129"/>
                      <a:pt x="41" y="123"/>
                      <a:pt x="32" y="115"/>
                    </a:cubicBezTo>
                    <a:cubicBezTo>
                      <a:pt x="25" y="108"/>
                      <a:pt x="16" y="102"/>
                      <a:pt x="28" y="92"/>
                    </a:cubicBezTo>
                    <a:cubicBezTo>
                      <a:pt x="29" y="92"/>
                      <a:pt x="29" y="91"/>
                      <a:pt x="29" y="90"/>
                    </a:cubicBezTo>
                    <a:cubicBezTo>
                      <a:pt x="28" y="77"/>
                      <a:pt x="37" y="75"/>
                      <a:pt x="46" y="75"/>
                    </a:cubicBezTo>
                    <a:cubicBezTo>
                      <a:pt x="55" y="75"/>
                      <a:pt x="57" y="72"/>
                      <a:pt x="51" y="65"/>
                    </a:cubicBezTo>
                    <a:cubicBezTo>
                      <a:pt x="45" y="59"/>
                      <a:pt x="50" y="57"/>
                      <a:pt x="55" y="58"/>
                    </a:cubicBezTo>
                    <a:cubicBezTo>
                      <a:pt x="71" y="61"/>
                      <a:pt x="70" y="52"/>
                      <a:pt x="69" y="41"/>
                    </a:cubicBezTo>
                    <a:cubicBezTo>
                      <a:pt x="69" y="38"/>
                      <a:pt x="69" y="34"/>
                      <a:pt x="69" y="30"/>
                    </a:cubicBezTo>
                    <a:cubicBezTo>
                      <a:pt x="75" y="33"/>
                      <a:pt x="80" y="34"/>
                      <a:pt x="84" y="38"/>
                    </a:cubicBezTo>
                    <a:cubicBezTo>
                      <a:pt x="90" y="43"/>
                      <a:pt x="91" y="39"/>
                      <a:pt x="91" y="34"/>
                    </a:cubicBezTo>
                    <a:cubicBezTo>
                      <a:pt x="90" y="25"/>
                      <a:pt x="96" y="21"/>
                      <a:pt x="102" y="25"/>
                    </a:cubicBezTo>
                    <a:cubicBezTo>
                      <a:pt x="116" y="33"/>
                      <a:pt x="116" y="22"/>
                      <a:pt x="118" y="14"/>
                    </a:cubicBezTo>
                    <a:cubicBezTo>
                      <a:pt x="118" y="10"/>
                      <a:pt x="118" y="6"/>
                      <a:pt x="119" y="2"/>
                    </a:cubicBezTo>
                    <a:cubicBezTo>
                      <a:pt x="119" y="2"/>
                      <a:pt x="120" y="1"/>
                      <a:pt x="120" y="1"/>
                    </a:cubicBezTo>
                    <a:cubicBezTo>
                      <a:pt x="120" y="0"/>
                      <a:pt x="120" y="0"/>
                      <a:pt x="120" y="0"/>
                    </a:cubicBezTo>
                    <a:cubicBezTo>
                      <a:pt x="120" y="0"/>
                      <a:pt x="121" y="0"/>
                      <a:pt x="121" y="0"/>
                    </a:cubicBezTo>
                    <a:cubicBezTo>
                      <a:pt x="125" y="4"/>
                      <a:pt x="128" y="7"/>
                      <a:pt x="132" y="11"/>
                    </a:cubicBezTo>
                    <a:cubicBezTo>
                      <a:pt x="134" y="13"/>
                      <a:pt x="137" y="16"/>
                      <a:pt x="139" y="14"/>
                    </a:cubicBezTo>
                    <a:cubicBezTo>
                      <a:pt x="151" y="0"/>
                      <a:pt x="152" y="15"/>
                      <a:pt x="158" y="20"/>
                    </a:cubicBezTo>
                    <a:cubicBezTo>
                      <a:pt x="162" y="15"/>
                      <a:pt x="166" y="10"/>
                      <a:pt x="171" y="4"/>
                    </a:cubicBezTo>
                    <a:cubicBezTo>
                      <a:pt x="171" y="4"/>
                      <a:pt x="172" y="3"/>
                      <a:pt x="173" y="2"/>
                    </a:cubicBezTo>
                    <a:cubicBezTo>
                      <a:pt x="181" y="4"/>
                      <a:pt x="177" y="11"/>
                      <a:pt x="179" y="15"/>
                    </a:cubicBezTo>
                    <a:cubicBezTo>
                      <a:pt x="183" y="24"/>
                      <a:pt x="186" y="31"/>
                      <a:pt x="196" y="22"/>
                    </a:cubicBezTo>
                    <a:cubicBezTo>
                      <a:pt x="201" y="19"/>
                      <a:pt x="204" y="19"/>
                      <a:pt x="206" y="26"/>
                    </a:cubicBezTo>
                    <a:cubicBezTo>
                      <a:pt x="206" y="29"/>
                      <a:pt x="209" y="32"/>
                      <a:pt x="209" y="35"/>
                    </a:cubicBezTo>
                    <a:cubicBezTo>
                      <a:pt x="211" y="43"/>
                      <a:pt x="213" y="41"/>
                      <a:pt x="217" y="36"/>
                    </a:cubicBezTo>
                    <a:cubicBezTo>
                      <a:pt x="219" y="34"/>
                      <a:pt x="221" y="33"/>
                      <a:pt x="222" y="31"/>
                    </a:cubicBezTo>
                    <a:cubicBezTo>
                      <a:pt x="224" y="29"/>
                      <a:pt x="226" y="26"/>
                      <a:pt x="230" y="27"/>
                    </a:cubicBezTo>
                    <a:cubicBezTo>
                      <a:pt x="235" y="29"/>
                      <a:pt x="233" y="33"/>
                      <a:pt x="234" y="36"/>
                    </a:cubicBezTo>
                    <a:cubicBezTo>
                      <a:pt x="233" y="37"/>
                      <a:pt x="232" y="38"/>
                      <a:pt x="232" y="39"/>
                    </a:cubicBezTo>
                    <a:cubicBezTo>
                      <a:pt x="232" y="39"/>
                      <a:pt x="232" y="39"/>
                      <a:pt x="233" y="39"/>
                    </a:cubicBezTo>
                    <a:cubicBezTo>
                      <a:pt x="233" y="38"/>
                      <a:pt x="233" y="37"/>
                      <a:pt x="234" y="36"/>
                    </a:cubicBezTo>
                    <a:cubicBezTo>
                      <a:pt x="236" y="36"/>
                      <a:pt x="239" y="36"/>
                      <a:pt x="241" y="36"/>
                    </a:cubicBezTo>
                    <a:cubicBezTo>
                      <a:pt x="245" y="37"/>
                      <a:pt x="251" y="34"/>
                      <a:pt x="250" y="41"/>
                    </a:cubicBezTo>
                    <a:cubicBezTo>
                      <a:pt x="249" y="43"/>
                      <a:pt x="248" y="44"/>
                      <a:pt x="248" y="46"/>
                    </a:cubicBezTo>
                    <a:cubicBezTo>
                      <a:pt x="242" y="64"/>
                      <a:pt x="245" y="68"/>
                      <a:pt x="263" y="65"/>
                    </a:cubicBezTo>
                    <a:cubicBezTo>
                      <a:pt x="273" y="63"/>
                      <a:pt x="274" y="66"/>
                      <a:pt x="270" y="74"/>
                    </a:cubicBezTo>
                    <a:cubicBezTo>
                      <a:pt x="267" y="80"/>
                      <a:pt x="268" y="83"/>
                      <a:pt x="275" y="82"/>
                    </a:cubicBezTo>
                    <a:cubicBezTo>
                      <a:pt x="278" y="82"/>
                      <a:pt x="280" y="84"/>
                      <a:pt x="282" y="85"/>
                    </a:cubicBezTo>
                    <a:close/>
                    <a:moveTo>
                      <a:pt x="236" y="114"/>
                    </a:moveTo>
                    <a:cubicBezTo>
                      <a:pt x="228" y="115"/>
                      <a:pt x="234" y="108"/>
                      <a:pt x="232" y="106"/>
                    </a:cubicBezTo>
                    <a:cubicBezTo>
                      <a:pt x="222" y="98"/>
                      <a:pt x="216" y="86"/>
                      <a:pt x="203" y="82"/>
                    </a:cubicBezTo>
                    <a:cubicBezTo>
                      <a:pt x="197" y="80"/>
                      <a:pt x="197" y="71"/>
                      <a:pt x="192" y="73"/>
                    </a:cubicBezTo>
                    <a:cubicBezTo>
                      <a:pt x="183" y="78"/>
                      <a:pt x="177" y="65"/>
                      <a:pt x="168" y="70"/>
                    </a:cubicBezTo>
                    <a:cubicBezTo>
                      <a:pt x="167" y="70"/>
                      <a:pt x="154" y="70"/>
                      <a:pt x="154" y="70"/>
                    </a:cubicBezTo>
                    <a:cubicBezTo>
                      <a:pt x="144" y="57"/>
                      <a:pt x="138" y="74"/>
                      <a:pt x="129" y="74"/>
                    </a:cubicBezTo>
                    <a:cubicBezTo>
                      <a:pt x="122" y="74"/>
                      <a:pt x="108" y="76"/>
                      <a:pt x="105" y="89"/>
                    </a:cubicBezTo>
                    <a:cubicBezTo>
                      <a:pt x="85" y="96"/>
                      <a:pt x="77" y="115"/>
                      <a:pt x="76" y="131"/>
                    </a:cubicBezTo>
                    <a:cubicBezTo>
                      <a:pt x="75" y="148"/>
                      <a:pt x="63" y="170"/>
                      <a:pt x="85" y="185"/>
                    </a:cubicBezTo>
                    <a:cubicBezTo>
                      <a:pt x="86" y="185"/>
                      <a:pt x="86" y="186"/>
                      <a:pt x="86" y="187"/>
                    </a:cubicBezTo>
                    <a:cubicBezTo>
                      <a:pt x="82" y="195"/>
                      <a:pt x="86" y="201"/>
                      <a:pt x="92" y="207"/>
                    </a:cubicBezTo>
                    <a:cubicBezTo>
                      <a:pt x="101" y="218"/>
                      <a:pt x="110" y="231"/>
                      <a:pt x="128" y="226"/>
                    </a:cubicBezTo>
                    <a:cubicBezTo>
                      <a:pt x="132" y="226"/>
                      <a:pt x="132" y="227"/>
                      <a:pt x="133" y="230"/>
                    </a:cubicBezTo>
                    <a:cubicBezTo>
                      <a:pt x="136" y="239"/>
                      <a:pt x="154" y="243"/>
                      <a:pt x="160" y="235"/>
                    </a:cubicBezTo>
                    <a:cubicBezTo>
                      <a:pt x="164" y="231"/>
                      <a:pt x="167" y="230"/>
                      <a:pt x="173" y="233"/>
                    </a:cubicBezTo>
                    <a:cubicBezTo>
                      <a:pt x="185" y="239"/>
                      <a:pt x="189" y="237"/>
                      <a:pt x="195" y="225"/>
                    </a:cubicBezTo>
                    <a:cubicBezTo>
                      <a:pt x="197" y="221"/>
                      <a:pt x="199" y="221"/>
                      <a:pt x="203" y="221"/>
                    </a:cubicBezTo>
                    <a:cubicBezTo>
                      <a:pt x="212" y="220"/>
                      <a:pt x="224" y="220"/>
                      <a:pt x="222" y="205"/>
                    </a:cubicBezTo>
                    <a:cubicBezTo>
                      <a:pt x="222" y="202"/>
                      <a:pt x="225" y="201"/>
                      <a:pt x="227" y="199"/>
                    </a:cubicBezTo>
                    <a:cubicBezTo>
                      <a:pt x="231" y="193"/>
                      <a:pt x="241" y="191"/>
                      <a:pt x="240" y="183"/>
                    </a:cubicBezTo>
                    <a:cubicBezTo>
                      <a:pt x="240" y="177"/>
                      <a:pt x="240" y="173"/>
                      <a:pt x="244" y="167"/>
                    </a:cubicBezTo>
                    <a:cubicBezTo>
                      <a:pt x="249" y="160"/>
                      <a:pt x="249" y="152"/>
                      <a:pt x="243" y="145"/>
                    </a:cubicBezTo>
                    <a:cubicBezTo>
                      <a:pt x="239" y="140"/>
                      <a:pt x="239" y="136"/>
                      <a:pt x="242" y="131"/>
                    </a:cubicBezTo>
                    <a:cubicBezTo>
                      <a:pt x="247" y="127"/>
                      <a:pt x="252" y="123"/>
                      <a:pt x="257" y="119"/>
                    </a:cubicBezTo>
                    <a:cubicBezTo>
                      <a:pt x="259" y="118"/>
                      <a:pt x="260" y="116"/>
                      <a:pt x="259" y="114"/>
                    </a:cubicBezTo>
                    <a:cubicBezTo>
                      <a:pt x="259" y="112"/>
                      <a:pt x="257" y="111"/>
                      <a:pt x="255" y="111"/>
                    </a:cubicBezTo>
                    <a:cubicBezTo>
                      <a:pt x="248" y="112"/>
                      <a:pt x="242" y="113"/>
                      <a:pt x="236" y="114"/>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10" name="Freeform 541">
                <a:extLst>
                  <a:ext uri="{FF2B5EF4-FFF2-40B4-BE49-F238E27FC236}">
                    <a16:creationId xmlns:a16="http://schemas.microsoft.com/office/drawing/2014/main" id="{34B4DDDC-64F7-79E4-B00E-40F4814EF317}"/>
                  </a:ext>
                </a:extLst>
              </p:cNvPr>
              <p:cNvSpPr>
                <a:spLocks noEditPoints="1"/>
              </p:cNvSpPr>
              <p:nvPr/>
            </p:nvSpPr>
            <p:spPr bwMode="auto">
              <a:xfrm>
                <a:off x="479" y="2119"/>
                <a:ext cx="346" cy="346"/>
              </a:xfrm>
              <a:custGeom>
                <a:avLst/>
                <a:gdLst>
                  <a:gd name="T0" fmla="*/ 256 w 302"/>
                  <a:gd name="T1" fmla="*/ 87 h 302"/>
                  <a:gd name="T2" fmla="*/ 281 w 302"/>
                  <a:gd name="T3" fmla="*/ 96 h 302"/>
                  <a:gd name="T4" fmla="*/ 267 w 302"/>
                  <a:gd name="T5" fmla="*/ 133 h 302"/>
                  <a:gd name="T6" fmla="*/ 301 w 302"/>
                  <a:gd name="T7" fmla="*/ 155 h 302"/>
                  <a:gd name="T8" fmla="*/ 282 w 302"/>
                  <a:gd name="T9" fmla="*/ 161 h 302"/>
                  <a:gd name="T10" fmla="*/ 281 w 302"/>
                  <a:gd name="T11" fmla="*/ 192 h 302"/>
                  <a:gd name="T12" fmla="*/ 277 w 302"/>
                  <a:gd name="T13" fmla="*/ 219 h 302"/>
                  <a:gd name="T14" fmla="*/ 261 w 302"/>
                  <a:gd name="T15" fmla="*/ 244 h 302"/>
                  <a:gd name="T16" fmla="*/ 227 w 302"/>
                  <a:gd name="T17" fmla="*/ 251 h 302"/>
                  <a:gd name="T18" fmla="*/ 214 w 302"/>
                  <a:gd name="T19" fmla="*/ 269 h 302"/>
                  <a:gd name="T20" fmla="*/ 178 w 302"/>
                  <a:gd name="T21" fmla="*/ 280 h 302"/>
                  <a:gd name="T22" fmla="*/ 164 w 302"/>
                  <a:gd name="T23" fmla="*/ 274 h 302"/>
                  <a:gd name="T24" fmla="*/ 131 w 302"/>
                  <a:gd name="T25" fmla="*/ 286 h 302"/>
                  <a:gd name="T26" fmla="*/ 120 w 302"/>
                  <a:gd name="T27" fmla="*/ 283 h 302"/>
                  <a:gd name="T28" fmla="*/ 99 w 302"/>
                  <a:gd name="T29" fmla="*/ 267 h 302"/>
                  <a:gd name="T30" fmla="*/ 80 w 302"/>
                  <a:gd name="T31" fmla="*/ 264 h 302"/>
                  <a:gd name="T32" fmla="*/ 53 w 302"/>
                  <a:gd name="T33" fmla="*/ 238 h 302"/>
                  <a:gd name="T34" fmla="*/ 31 w 302"/>
                  <a:gd name="T35" fmla="*/ 213 h 302"/>
                  <a:gd name="T36" fmla="*/ 35 w 302"/>
                  <a:gd name="T37" fmla="*/ 189 h 302"/>
                  <a:gd name="T38" fmla="*/ 17 w 302"/>
                  <a:gd name="T39" fmla="*/ 172 h 302"/>
                  <a:gd name="T40" fmla="*/ 17 w 302"/>
                  <a:gd name="T41" fmla="*/ 144 h 302"/>
                  <a:gd name="T42" fmla="*/ 5 w 302"/>
                  <a:gd name="T43" fmla="*/ 116 h 302"/>
                  <a:gd name="T44" fmla="*/ 7 w 302"/>
                  <a:gd name="T45" fmla="*/ 103 h 302"/>
                  <a:gd name="T46" fmla="*/ 39 w 302"/>
                  <a:gd name="T47" fmla="*/ 76 h 302"/>
                  <a:gd name="T48" fmla="*/ 37 w 302"/>
                  <a:gd name="T49" fmla="*/ 60 h 302"/>
                  <a:gd name="T50" fmla="*/ 68 w 302"/>
                  <a:gd name="T51" fmla="*/ 52 h 302"/>
                  <a:gd name="T52" fmla="*/ 78 w 302"/>
                  <a:gd name="T53" fmla="*/ 34 h 302"/>
                  <a:gd name="T54" fmla="*/ 91 w 302"/>
                  <a:gd name="T55" fmla="*/ 27 h 302"/>
                  <a:gd name="T56" fmla="*/ 109 w 302"/>
                  <a:gd name="T57" fmla="*/ 21 h 302"/>
                  <a:gd name="T58" fmla="*/ 127 w 302"/>
                  <a:gd name="T59" fmla="*/ 9 h 302"/>
                  <a:gd name="T60" fmla="*/ 148 w 302"/>
                  <a:gd name="T61" fmla="*/ 3 h 302"/>
                  <a:gd name="T62" fmla="*/ 156 w 302"/>
                  <a:gd name="T63" fmla="*/ 2 h 302"/>
                  <a:gd name="T64" fmla="*/ 181 w 302"/>
                  <a:gd name="T65" fmla="*/ 25 h 302"/>
                  <a:gd name="T66" fmla="*/ 200 w 302"/>
                  <a:gd name="T67" fmla="*/ 12 h 302"/>
                  <a:gd name="T68" fmla="*/ 223 w 302"/>
                  <a:gd name="T69" fmla="*/ 34 h 302"/>
                  <a:gd name="T70" fmla="*/ 226 w 302"/>
                  <a:gd name="T71" fmla="*/ 47 h 302"/>
                  <a:gd name="T72" fmla="*/ 241 w 302"/>
                  <a:gd name="T73" fmla="*/ 50 h 302"/>
                  <a:gd name="T74" fmla="*/ 235 w 302"/>
                  <a:gd name="T75" fmla="*/ 149 h 302"/>
                  <a:gd name="T76" fmla="*/ 234 w 302"/>
                  <a:gd name="T77" fmla="*/ 132 h 302"/>
                  <a:gd name="T78" fmla="*/ 194 w 302"/>
                  <a:gd name="T79" fmla="*/ 79 h 302"/>
                  <a:gd name="T80" fmla="*/ 148 w 302"/>
                  <a:gd name="T81" fmla="*/ 67 h 302"/>
                  <a:gd name="T82" fmla="*/ 69 w 302"/>
                  <a:gd name="T83" fmla="*/ 142 h 302"/>
                  <a:gd name="T84" fmla="*/ 109 w 302"/>
                  <a:gd name="T85" fmla="*/ 215 h 302"/>
                  <a:gd name="T86" fmla="*/ 169 w 302"/>
                  <a:gd name="T87" fmla="*/ 227 h 302"/>
                  <a:gd name="T88" fmla="*/ 205 w 302"/>
                  <a:gd name="T89" fmla="*/ 209 h 302"/>
                  <a:gd name="T90" fmla="*/ 246 w 302"/>
                  <a:gd name="T91" fmla="*/ 175 h 302"/>
                  <a:gd name="T92" fmla="*/ 234 w 302"/>
                  <a:gd name="T93" fmla="*/ 151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02" h="302">
                    <a:moveTo>
                      <a:pt x="259" y="59"/>
                    </a:moveTo>
                    <a:cubicBezTo>
                      <a:pt x="261" y="61"/>
                      <a:pt x="270" y="57"/>
                      <a:pt x="265" y="66"/>
                    </a:cubicBezTo>
                    <a:cubicBezTo>
                      <a:pt x="259" y="72"/>
                      <a:pt x="250" y="79"/>
                      <a:pt x="256" y="87"/>
                    </a:cubicBezTo>
                    <a:cubicBezTo>
                      <a:pt x="260" y="92"/>
                      <a:pt x="271" y="93"/>
                      <a:pt x="279" y="88"/>
                    </a:cubicBezTo>
                    <a:cubicBezTo>
                      <a:pt x="280" y="88"/>
                      <a:pt x="282" y="88"/>
                      <a:pt x="283" y="89"/>
                    </a:cubicBezTo>
                    <a:cubicBezTo>
                      <a:pt x="283" y="91"/>
                      <a:pt x="283" y="94"/>
                      <a:pt x="281" y="96"/>
                    </a:cubicBezTo>
                    <a:cubicBezTo>
                      <a:pt x="271" y="107"/>
                      <a:pt x="271" y="107"/>
                      <a:pt x="285" y="112"/>
                    </a:cubicBezTo>
                    <a:cubicBezTo>
                      <a:pt x="288" y="114"/>
                      <a:pt x="288" y="118"/>
                      <a:pt x="288" y="121"/>
                    </a:cubicBezTo>
                    <a:cubicBezTo>
                      <a:pt x="278" y="121"/>
                      <a:pt x="275" y="131"/>
                      <a:pt x="267" y="133"/>
                    </a:cubicBezTo>
                    <a:cubicBezTo>
                      <a:pt x="272" y="140"/>
                      <a:pt x="278" y="138"/>
                      <a:pt x="284" y="139"/>
                    </a:cubicBezTo>
                    <a:cubicBezTo>
                      <a:pt x="288" y="144"/>
                      <a:pt x="294" y="146"/>
                      <a:pt x="301" y="148"/>
                    </a:cubicBezTo>
                    <a:cubicBezTo>
                      <a:pt x="301" y="150"/>
                      <a:pt x="301" y="153"/>
                      <a:pt x="301" y="155"/>
                    </a:cubicBezTo>
                    <a:cubicBezTo>
                      <a:pt x="300" y="155"/>
                      <a:pt x="299" y="155"/>
                      <a:pt x="299" y="155"/>
                    </a:cubicBezTo>
                    <a:cubicBezTo>
                      <a:pt x="293" y="152"/>
                      <a:pt x="288" y="153"/>
                      <a:pt x="283" y="157"/>
                    </a:cubicBezTo>
                    <a:cubicBezTo>
                      <a:pt x="282" y="158"/>
                      <a:pt x="282" y="160"/>
                      <a:pt x="282" y="161"/>
                    </a:cubicBezTo>
                    <a:cubicBezTo>
                      <a:pt x="285" y="167"/>
                      <a:pt x="291" y="164"/>
                      <a:pt x="296" y="165"/>
                    </a:cubicBezTo>
                    <a:cubicBezTo>
                      <a:pt x="302" y="173"/>
                      <a:pt x="293" y="174"/>
                      <a:pt x="290" y="177"/>
                    </a:cubicBezTo>
                    <a:cubicBezTo>
                      <a:pt x="276" y="179"/>
                      <a:pt x="276" y="179"/>
                      <a:pt x="281" y="192"/>
                    </a:cubicBezTo>
                    <a:cubicBezTo>
                      <a:pt x="283" y="197"/>
                      <a:pt x="286" y="201"/>
                      <a:pt x="284" y="206"/>
                    </a:cubicBezTo>
                    <a:cubicBezTo>
                      <a:pt x="280" y="207"/>
                      <a:pt x="275" y="204"/>
                      <a:pt x="273" y="208"/>
                    </a:cubicBezTo>
                    <a:cubicBezTo>
                      <a:pt x="270" y="212"/>
                      <a:pt x="274" y="216"/>
                      <a:pt x="277" y="219"/>
                    </a:cubicBezTo>
                    <a:cubicBezTo>
                      <a:pt x="282" y="226"/>
                      <a:pt x="280" y="229"/>
                      <a:pt x="272" y="228"/>
                    </a:cubicBezTo>
                    <a:cubicBezTo>
                      <a:pt x="266" y="228"/>
                      <a:pt x="260" y="227"/>
                      <a:pt x="252" y="226"/>
                    </a:cubicBezTo>
                    <a:cubicBezTo>
                      <a:pt x="257" y="232"/>
                      <a:pt x="256" y="239"/>
                      <a:pt x="261" y="244"/>
                    </a:cubicBezTo>
                    <a:cubicBezTo>
                      <a:pt x="260" y="245"/>
                      <a:pt x="258" y="246"/>
                      <a:pt x="257" y="247"/>
                    </a:cubicBezTo>
                    <a:cubicBezTo>
                      <a:pt x="249" y="253"/>
                      <a:pt x="238" y="246"/>
                      <a:pt x="230" y="253"/>
                    </a:cubicBezTo>
                    <a:cubicBezTo>
                      <a:pt x="230" y="253"/>
                      <a:pt x="228" y="251"/>
                      <a:pt x="227" y="251"/>
                    </a:cubicBezTo>
                    <a:cubicBezTo>
                      <a:pt x="224" y="246"/>
                      <a:pt x="220" y="248"/>
                      <a:pt x="217" y="250"/>
                    </a:cubicBezTo>
                    <a:cubicBezTo>
                      <a:pt x="212" y="252"/>
                      <a:pt x="213" y="256"/>
                      <a:pt x="214" y="259"/>
                    </a:cubicBezTo>
                    <a:cubicBezTo>
                      <a:pt x="215" y="263"/>
                      <a:pt x="215" y="266"/>
                      <a:pt x="214" y="269"/>
                    </a:cubicBezTo>
                    <a:cubicBezTo>
                      <a:pt x="214" y="274"/>
                      <a:pt x="214" y="278"/>
                      <a:pt x="214" y="282"/>
                    </a:cubicBezTo>
                    <a:cubicBezTo>
                      <a:pt x="214" y="289"/>
                      <a:pt x="213" y="292"/>
                      <a:pt x="205" y="288"/>
                    </a:cubicBezTo>
                    <a:cubicBezTo>
                      <a:pt x="197" y="283"/>
                      <a:pt x="187" y="281"/>
                      <a:pt x="178" y="280"/>
                    </a:cubicBezTo>
                    <a:cubicBezTo>
                      <a:pt x="178" y="279"/>
                      <a:pt x="177" y="278"/>
                      <a:pt x="177" y="278"/>
                    </a:cubicBezTo>
                    <a:cubicBezTo>
                      <a:pt x="181" y="269"/>
                      <a:pt x="174" y="265"/>
                      <a:pt x="169" y="264"/>
                    </a:cubicBezTo>
                    <a:cubicBezTo>
                      <a:pt x="163" y="263"/>
                      <a:pt x="166" y="271"/>
                      <a:pt x="164" y="274"/>
                    </a:cubicBezTo>
                    <a:cubicBezTo>
                      <a:pt x="163" y="275"/>
                      <a:pt x="163" y="277"/>
                      <a:pt x="162" y="278"/>
                    </a:cubicBezTo>
                    <a:cubicBezTo>
                      <a:pt x="153" y="284"/>
                      <a:pt x="160" y="294"/>
                      <a:pt x="158" y="302"/>
                    </a:cubicBezTo>
                    <a:cubicBezTo>
                      <a:pt x="146" y="300"/>
                      <a:pt x="140" y="292"/>
                      <a:pt x="131" y="286"/>
                    </a:cubicBezTo>
                    <a:cubicBezTo>
                      <a:pt x="139" y="283"/>
                      <a:pt x="135" y="278"/>
                      <a:pt x="133" y="276"/>
                    </a:cubicBezTo>
                    <a:cubicBezTo>
                      <a:pt x="127" y="273"/>
                      <a:pt x="124" y="268"/>
                      <a:pt x="122" y="262"/>
                    </a:cubicBezTo>
                    <a:cubicBezTo>
                      <a:pt x="110" y="277"/>
                      <a:pt x="109" y="279"/>
                      <a:pt x="120" y="283"/>
                    </a:cubicBezTo>
                    <a:cubicBezTo>
                      <a:pt x="120" y="286"/>
                      <a:pt x="117" y="288"/>
                      <a:pt x="115" y="289"/>
                    </a:cubicBezTo>
                    <a:cubicBezTo>
                      <a:pt x="112" y="280"/>
                      <a:pt x="97" y="286"/>
                      <a:pt x="97" y="274"/>
                    </a:cubicBezTo>
                    <a:cubicBezTo>
                      <a:pt x="98" y="272"/>
                      <a:pt x="98" y="270"/>
                      <a:pt x="99" y="267"/>
                    </a:cubicBezTo>
                    <a:cubicBezTo>
                      <a:pt x="100" y="264"/>
                      <a:pt x="101" y="259"/>
                      <a:pt x="99" y="257"/>
                    </a:cubicBezTo>
                    <a:cubicBezTo>
                      <a:pt x="95" y="254"/>
                      <a:pt x="92" y="258"/>
                      <a:pt x="90" y="261"/>
                    </a:cubicBezTo>
                    <a:cubicBezTo>
                      <a:pt x="87" y="263"/>
                      <a:pt x="82" y="266"/>
                      <a:pt x="80" y="264"/>
                    </a:cubicBezTo>
                    <a:cubicBezTo>
                      <a:pt x="74" y="255"/>
                      <a:pt x="65" y="261"/>
                      <a:pt x="58" y="257"/>
                    </a:cubicBezTo>
                    <a:cubicBezTo>
                      <a:pt x="52" y="257"/>
                      <a:pt x="48" y="255"/>
                      <a:pt x="51" y="247"/>
                    </a:cubicBezTo>
                    <a:cubicBezTo>
                      <a:pt x="52" y="245"/>
                      <a:pt x="53" y="241"/>
                      <a:pt x="53" y="238"/>
                    </a:cubicBezTo>
                    <a:cubicBezTo>
                      <a:pt x="54" y="231"/>
                      <a:pt x="51" y="229"/>
                      <a:pt x="45" y="231"/>
                    </a:cubicBezTo>
                    <a:cubicBezTo>
                      <a:pt x="34" y="235"/>
                      <a:pt x="34" y="230"/>
                      <a:pt x="37" y="222"/>
                    </a:cubicBezTo>
                    <a:cubicBezTo>
                      <a:pt x="41" y="215"/>
                      <a:pt x="37" y="213"/>
                      <a:pt x="31" y="213"/>
                    </a:cubicBezTo>
                    <a:cubicBezTo>
                      <a:pt x="26" y="213"/>
                      <a:pt x="21" y="212"/>
                      <a:pt x="20" y="206"/>
                    </a:cubicBezTo>
                    <a:cubicBezTo>
                      <a:pt x="23" y="202"/>
                      <a:pt x="26" y="198"/>
                      <a:pt x="29" y="194"/>
                    </a:cubicBezTo>
                    <a:cubicBezTo>
                      <a:pt x="30" y="191"/>
                      <a:pt x="36" y="193"/>
                      <a:pt x="35" y="189"/>
                    </a:cubicBezTo>
                    <a:cubicBezTo>
                      <a:pt x="27" y="182"/>
                      <a:pt x="15" y="183"/>
                      <a:pt x="9" y="174"/>
                    </a:cubicBezTo>
                    <a:cubicBezTo>
                      <a:pt x="9" y="174"/>
                      <a:pt x="9" y="174"/>
                      <a:pt x="9" y="174"/>
                    </a:cubicBezTo>
                    <a:cubicBezTo>
                      <a:pt x="12" y="173"/>
                      <a:pt x="15" y="173"/>
                      <a:pt x="17" y="172"/>
                    </a:cubicBezTo>
                    <a:cubicBezTo>
                      <a:pt x="21" y="170"/>
                      <a:pt x="27" y="169"/>
                      <a:pt x="26" y="163"/>
                    </a:cubicBezTo>
                    <a:cubicBezTo>
                      <a:pt x="26" y="157"/>
                      <a:pt x="20" y="158"/>
                      <a:pt x="16" y="157"/>
                    </a:cubicBezTo>
                    <a:cubicBezTo>
                      <a:pt x="13" y="153"/>
                      <a:pt x="9" y="148"/>
                      <a:pt x="17" y="144"/>
                    </a:cubicBezTo>
                    <a:cubicBezTo>
                      <a:pt x="25" y="140"/>
                      <a:pt x="26" y="136"/>
                      <a:pt x="18" y="130"/>
                    </a:cubicBezTo>
                    <a:cubicBezTo>
                      <a:pt x="15" y="127"/>
                      <a:pt x="12" y="124"/>
                      <a:pt x="7" y="124"/>
                    </a:cubicBezTo>
                    <a:cubicBezTo>
                      <a:pt x="0" y="123"/>
                      <a:pt x="3" y="119"/>
                      <a:pt x="5" y="116"/>
                    </a:cubicBezTo>
                    <a:cubicBezTo>
                      <a:pt x="5" y="116"/>
                      <a:pt x="5" y="116"/>
                      <a:pt x="5" y="116"/>
                    </a:cubicBezTo>
                    <a:cubicBezTo>
                      <a:pt x="8" y="117"/>
                      <a:pt x="11" y="117"/>
                      <a:pt x="12" y="113"/>
                    </a:cubicBezTo>
                    <a:cubicBezTo>
                      <a:pt x="12" y="109"/>
                      <a:pt x="4" y="108"/>
                      <a:pt x="7" y="103"/>
                    </a:cubicBezTo>
                    <a:cubicBezTo>
                      <a:pt x="10" y="99"/>
                      <a:pt x="14" y="97"/>
                      <a:pt x="18" y="99"/>
                    </a:cubicBezTo>
                    <a:cubicBezTo>
                      <a:pt x="28" y="100"/>
                      <a:pt x="38" y="99"/>
                      <a:pt x="44" y="93"/>
                    </a:cubicBezTo>
                    <a:cubicBezTo>
                      <a:pt x="49" y="89"/>
                      <a:pt x="40" y="82"/>
                      <a:pt x="39" y="76"/>
                    </a:cubicBezTo>
                    <a:cubicBezTo>
                      <a:pt x="39" y="74"/>
                      <a:pt x="38" y="72"/>
                      <a:pt x="38" y="70"/>
                    </a:cubicBezTo>
                    <a:cubicBezTo>
                      <a:pt x="39" y="65"/>
                      <a:pt x="35" y="66"/>
                      <a:pt x="32" y="66"/>
                    </a:cubicBezTo>
                    <a:cubicBezTo>
                      <a:pt x="30" y="61"/>
                      <a:pt x="34" y="61"/>
                      <a:pt x="37" y="60"/>
                    </a:cubicBezTo>
                    <a:cubicBezTo>
                      <a:pt x="39" y="60"/>
                      <a:pt x="42" y="60"/>
                      <a:pt x="41" y="57"/>
                    </a:cubicBezTo>
                    <a:cubicBezTo>
                      <a:pt x="34" y="39"/>
                      <a:pt x="50" y="49"/>
                      <a:pt x="55" y="46"/>
                    </a:cubicBezTo>
                    <a:cubicBezTo>
                      <a:pt x="59" y="48"/>
                      <a:pt x="64" y="50"/>
                      <a:pt x="68" y="52"/>
                    </a:cubicBezTo>
                    <a:cubicBezTo>
                      <a:pt x="70" y="53"/>
                      <a:pt x="72" y="54"/>
                      <a:pt x="73" y="53"/>
                    </a:cubicBezTo>
                    <a:cubicBezTo>
                      <a:pt x="76" y="51"/>
                      <a:pt x="74" y="49"/>
                      <a:pt x="72" y="47"/>
                    </a:cubicBezTo>
                    <a:cubicBezTo>
                      <a:pt x="68" y="40"/>
                      <a:pt x="71" y="36"/>
                      <a:pt x="78" y="34"/>
                    </a:cubicBezTo>
                    <a:cubicBezTo>
                      <a:pt x="79" y="33"/>
                      <a:pt x="79" y="32"/>
                      <a:pt x="80" y="32"/>
                    </a:cubicBezTo>
                    <a:cubicBezTo>
                      <a:pt x="83" y="33"/>
                      <a:pt x="84" y="41"/>
                      <a:pt x="88" y="38"/>
                    </a:cubicBezTo>
                    <a:cubicBezTo>
                      <a:pt x="91" y="36"/>
                      <a:pt x="93" y="31"/>
                      <a:pt x="91" y="27"/>
                    </a:cubicBezTo>
                    <a:cubicBezTo>
                      <a:pt x="91" y="26"/>
                      <a:pt x="90" y="25"/>
                      <a:pt x="90" y="24"/>
                    </a:cubicBezTo>
                    <a:cubicBezTo>
                      <a:pt x="94" y="20"/>
                      <a:pt x="90" y="11"/>
                      <a:pt x="99" y="11"/>
                    </a:cubicBezTo>
                    <a:cubicBezTo>
                      <a:pt x="102" y="14"/>
                      <a:pt x="106" y="18"/>
                      <a:pt x="109" y="21"/>
                    </a:cubicBezTo>
                    <a:cubicBezTo>
                      <a:pt x="114" y="26"/>
                      <a:pt x="116" y="24"/>
                      <a:pt x="117" y="18"/>
                    </a:cubicBezTo>
                    <a:cubicBezTo>
                      <a:pt x="117" y="15"/>
                      <a:pt x="118" y="12"/>
                      <a:pt x="119" y="10"/>
                    </a:cubicBezTo>
                    <a:cubicBezTo>
                      <a:pt x="121" y="5"/>
                      <a:pt x="124" y="3"/>
                      <a:pt x="127" y="9"/>
                    </a:cubicBezTo>
                    <a:cubicBezTo>
                      <a:pt x="127" y="16"/>
                      <a:pt x="131" y="20"/>
                      <a:pt x="137" y="21"/>
                    </a:cubicBezTo>
                    <a:cubicBezTo>
                      <a:pt x="142" y="21"/>
                      <a:pt x="143" y="16"/>
                      <a:pt x="143" y="11"/>
                    </a:cubicBezTo>
                    <a:cubicBezTo>
                      <a:pt x="145" y="8"/>
                      <a:pt x="147" y="5"/>
                      <a:pt x="148" y="3"/>
                    </a:cubicBezTo>
                    <a:cubicBezTo>
                      <a:pt x="149" y="2"/>
                      <a:pt x="150" y="1"/>
                      <a:pt x="150" y="0"/>
                    </a:cubicBezTo>
                    <a:cubicBezTo>
                      <a:pt x="150" y="0"/>
                      <a:pt x="150" y="0"/>
                      <a:pt x="150" y="0"/>
                    </a:cubicBezTo>
                    <a:cubicBezTo>
                      <a:pt x="152" y="1"/>
                      <a:pt x="155" y="0"/>
                      <a:pt x="156" y="2"/>
                    </a:cubicBezTo>
                    <a:cubicBezTo>
                      <a:pt x="160" y="12"/>
                      <a:pt x="169" y="15"/>
                      <a:pt x="179" y="12"/>
                    </a:cubicBezTo>
                    <a:cubicBezTo>
                      <a:pt x="180" y="12"/>
                      <a:pt x="181" y="13"/>
                      <a:pt x="182" y="13"/>
                    </a:cubicBezTo>
                    <a:cubicBezTo>
                      <a:pt x="180" y="17"/>
                      <a:pt x="177" y="24"/>
                      <a:pt x="181" y="25"/>
                    </a:cubicBezTo>
                    <a:cubicBezTo>
                      <a:pt x="187" y="27"/>
                      <a:pt x="190" y="21"/>
                      <a:pt x="191" y="15"/>
                    </a:cubicBezTo>
                    <a:cubicBezTo>
                      <a:pt x="192" y="13"/>
                      <a:pt x="191" y="11"/>
                      <a:pt x="191" y="10"/>
                    </a:cubicBezTo>
                    <a:cubicBezTo>
                      <a:pt x="194" y="12"/>
                      <a:pt x="197" y="14"/>
                      <a:pt x="200" y="12"/>
                    </a:cubicBezTo>
                    <a:cubicBezTo>
                      <a:pt x="203" y="13"/>
                      <a:pt x="203" y="16"/>
                      <a:pt x="204" y="18"/>
                    </a:cubicBezTo>
                    <a:cubicBezTo>
                      <a:pt x="204" y="24"/>
                      <a:pt x="204" y="31"/>
                      <a:pt x="207" y="35"/>
                    </a:cubicBezTo>
                    <a:cubicBezTo>
                      <a:pt x="212" y="44"/>
                      <a:pt x="217" y="32"/>
                      <a:pt x="223" y="34"/>
                    </a:cubicBezTo>
                    <a:cubicBezTo>
                      <a:pt x="224" y="35"/>
                      <a:pt x="226" y="35"/>
                      <a:pt x="227" y="35"/>
                    </a:cubicBezTo>
                    <a:cubicBezTo>
                      <a:pt x="227" y="36"/>
                      <a:pt x="228" y="38"/>
                      <a:pt x="228" y="40"/>
                    </a:cubicBezTo>
                    <a:cubicBezTo>
                      <a:pt x="227" y="42"/>
                      <a:pt x="227" y="44"/>
                      <a:pt x="226" y="47"/>
                    </a:cubicBezTo>
                    <a:cubicBezTo>
                      <a:pt x="226" y="50"/>
                      <a:pt x="224" y="53"/>
                      <a:pt x="227" y="55"/>
                    </a:cubicBezTo>
                    <a:cubicBezTo>
                      <a:pt x="230" y="57"/>
                      <a:pt x="232" y="54"/>
                      <a:pt x="235" y="53"/>
                    </a:cubicBezTo>
                    <a:cubicBezTo>
                      <a:pt x="237" y="52"/>
                      <a:pt x="239" y="51"/>
                      <a:pt x="241" y="50"/>
                    </a:cubicBezTo>
                    <a:cubicBezTo>
                      <a:pt x="247" y="47"/>
                      <a:pt x="253" y="42"/>
                      <a:pt x="251" y="55"/>
                    </a:cubicBezTo>
                    <a:cubicBezTo>
                      <a:pt x="250" y="60"/>
                      <a:pt x="256" y="58"/>
                      <a:pt x="259" y="59"/>
                    </a:cubicBezTo>
                    <a:close/>
                    <a:moveTo>
                      <a:pt x="235" y="149"/>
                    </a:moveTo>
                    <a:cubicBezTo>
                      <a:pt x="235" y="149"/>
                      <a:pt x="235" y="148"/>
                      <a:pt x="236" y="148"/>
                    </a:cubicBezTo>
                    <a:cubicBezTo>
                      <a:pt x="243" y="146"/>
                      <a:pt x="250" y="143"/>
                      <a:pt x="257" y="134"/>
                    </a:cubicBezTo>
                    <a:cubicBezTo>
                      <a:pt x="247" y="140"/>
                      <a:pt x="243" y="127"/>
                      <a:pt x="234" y="132"/>
                    </a:cubicBezTo>
                    <a:cubicBezTo>
                      <a:pt x="234" y="123"/>
                      <a:pt x="224" y="118"/>
                      <a:pt x="226" y="109"/>
                    </a:cubicBezTo>
                    <a:cubicBezTo>
                      <a:pt x="226" y="108"/>
                      <a:pt x="224" y="105"/>
                      <a:pt x="223" y="104"/>
                    </a:cubicBezTo>
                    <a:cubicBezTo>
                      <a:pt x="209" y="101"/>
                      <a:pt x="208" y="84"/>
                      <a:pt x="194" y="79"/>
                    </a:cubicBezTo>
                    <a:cubicBezTo>
                      <a:pt x="184" y="75"/>
                      <a:pt x="169" y="74"/>
                      <a:pt x="161" y="64"/>
                    </a:cubicBezTo>
                    <a:cubicBezTo>
                      <a:pt x="161" y="63"/>
                      <a:pt x="158" y="65"/>
                      <a:pt x="156" y="66"/>
                    </a:cubicBezTo>
                    <a:cubicBezTo>
                      <a:pt x="153" y="68"/>
                      <a:pt x="150" y="66"/>
                      <a:pt x="148" y="67"/>
                    </a:cubicBezTo>
                    <a:cubicBezTo>
                      <a:pt x="140" y="70"/>
                      <a:pt x="130" y="65"/>
                      <a:pt x="125" y="69"/>
                    </a:cubicBezTo>
                    <a:cubicBezTo>
                      <a:pt x="112" y="80"/>
                      <a:pt x="89" y="80"/>
                      <a:pt x="86" y="101"/>
                    </a:cubicBezTo>
                    <a:cubicBezTo>
                      <a:pt x="70" y="110"/>
                      <a:pt x="75" y="128"/>
                      <a:pt x="69" y="142"/>
                    </a:cubicBezTo>
                    <a:cubicBezTo>
                      <a:pt x="64" y="152"/>
                      <a:pt x="71" y="164"/>
                      <a:pt x="73" y="175"/>
                    </a:cubicBezTo>
                    <a:cubicBezTo>
                      <a:pt x="75" y="191"/>
                      <a:pt x="82" y="211"/>
                      <a:pt x="106" y="211"/>
                    </a:cubicBezTo>
                    <a:cubicBezTo>
                      <a:pt x="108" y="212"/>
                      <a:pt x="109" y="213"/>
                      <a:pt x="109" y="215"/>
                    </a:cubicBezTo>
                    <a:cubicBezTo>
                      <a:pt x="111" y="226"/>
                      <a:pt x="125" y="233"/>
                      <a:pt x="134" y="227"/>
                    </a:cubicBezTo>
                    <a:cubicBezTo>
                      <a:pt x="139" y="224"/>
                      <a:pt x="141" y="224"/>
                      <a:pt x="145" y="228"/>
                    </a:cubicBezTo>
                    <a:cubicBezTo>
                      <a:pt x="156" y="237"/>
                      <a:pt x="161" y="237"/>
                      <a:pt x="169" y="227"/>
                    </a:cubicBezTo>
                    <a:cubicBezTo>
                      <a:pt x="172" y="223"/>
                      <a:pt x="175" y="225"/>
                      <a:pt x="178" y="225"/>
                    </a:cubicBezTo>
                    <a:cubicBezTo>
                      <a:pt x="187" y="225"/>
                      <a:pt x="198" y="228"/>
                      <a:pt x="199" y="214"/>
                    </a:cubicBezTo>
                    <a:cubicBezTo>
                      <a:pt x="200" y="211"/>
                      <a:pt x="203" y="211"/>
                      <a:pt x="205" y="209"/>
                    </a:cubicBezTo>
                    <a:cubicBezTo>
                      <a:pt x="211" y="205"/>
                      <a:pt x="222" y="205"/>
                      <a:pt x="222" y="196"/>
                    </a:cubicBezTo>
                    <a:cubicBezTo>
                      <a:pt x="223" y="187"/>
                      <a:pt x="229" y="184"/>
                      <a:pt x="235" y="179"/>
                    </a:cubicBezTo>
                    <a:cubicBezTo>
                      <a:pt x="239" y="179"/>
                      <a:pt x="245" y="181"/>
                      <a:pt x="246" y="175"/>
                    </a:cubicBezTo>
                    <a:cubicBezTo>
                      <a:pt x="247" y="171"/>
                      <a:pt x="240" y="171"/>
                      <a:pt x="237" y="169"/>
                    </a:cubicBezTo>
                    <a:cubicBezTo>
                      <a:pt x="237" y="168"/>
                      <a:pt x="236" y="168"/>
                      <a:pt x="235" y="167"/>
                    </a:cubicBezTo>
                    <a:cubicBezTo>
                      <a:pt x="234" y="162"/>
                      <a:pt x="230" y="157"/>
                      <a:pt x="234" y="151"/>
                    </a:cubicBezTo>
                    <a:cubicBezTo>
                      <a:pt x="234" y="150"/>
                      <a:pt x="235" y="150"/>
                      <a:pt x="235" y="149"/>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11" name="Freeform 542">
                <a:extLst>
                  <a:ext uri="{FF2B5EF4-FFF2-40B4-BE49-F238E27FC236}">
                    <a16:creationId xmlns:a16="http://schemas.microsoft.com/office/drawing/2014/main" id="{778C12D5-F00E-619C-DCBE-575D37C92CF4}"/>
                  </a:ext>
                </a:extLst>
              </p:cNvPr>
              <p:cNvSpPr>
                <a:spLocks noEditPoints="1"/>
              </p:cNvSpPr>
              <p:nvPr/>
            </p:nvSpPr>
            <p:spPr bwMode="auto">
              <a:xfrm>
                <a:off x="611" y="1258"/>
                <a:ext cx="300" cy="272"/>
              </a:xfrm>
              <a:custGeom>
                <a:avLst/>
                <a:gdLst>
                  <a:gd name="T0" fmla="*/ 202 w 262"/>
                  <a:gd name="T1" fmla="*/ 184 h 237"/>
                  <a:gd name="T2" fmla="*/ 201 w 262"/>
                  <a:gd name="T3" fmla="*/ 203 h 237"/>
                  <a:gd name="T4" fmla="*/ 153 w 262"/>
                  <a:gd name="T5" fmla="*/ 205 h 237"/>
                  <a:gd name="T6" fmla="*/ 130 w 262"/>
                  <a:gd name="T7" fmla="*/ 208 h 237"/>
                  <a:gd name="T8" fmla="*/ 193 w 262"/>
                  <a:gd name="T9" fmla="*/ 225 h 237"/>
                  <a:gd name="T10" fmla="*/ 77 w 262"/>
                  <a:gd name="T11" fmla="*/ 191 h 237"/>
                  <a:gd name="T12" fmla="*/ 64 w 262"/>
                  <a:gd name="T13" fmla="*/ 131 h 237"/>
                  <a:gd name="T14" fmla="*/ 17 w 262"/>
                  <a:gd name="T15" fmla="*/ 34 h 237"/>
                  <a:gd name="T16" fmla="*/ 136 w 262"/>
                  <a:gd name="T17" fmla="*/ 30 h 237"/>
                  <a:gd name="T18" fmla="*/ 226 w 262"/>
                  <a:gd name="T19" fmla="*/ 61 h 237"/>
                  <a:gd name="T20" fmla="*/ 259 w 262"/>
                  <a:gd name="T21" fmla="*/ 121 h 237"/>
                  <a:gd name="T22" fmla="*/ 230 w 262"/>
                  <a:gd name="T23" fmla="*/ 133 h 237"/>
                  <a:gd name="T24" fmla="*/ 231 w 262"/>
                  <a:gd name="T25" fmla="*/ 150 h 237"/>
                  <a:gd name="T26" fmla="*/ 217 w 262"/>
                  <a:gd name="T27" fmla="*/ 96 h 237"/>
                  <a:gd name="T28" fmla="*/ 204 w 262"/>
                  <a:gd name="T29" fmla="*/ 62 h 237"/>
                  <a:gd name="T30" fmla="*/ 212 w 262"/>
                  <a:gd name="T31" fmla="*/ 77 h 237"/>
                  <a:gd name="T32" fmla="*/ 202 w 262"/>
                  <a:gd name="T33" fmla="*/ 92 h 237"/>
                  <a:gd name="T34" fmla="*/ 175 w 262"/>
                  <a:gd name="T35" fmla="*/ 58 h 237"/>
                  <a:gd name="T36" fmla="*/ 195 w 262"/>
                  <a:gd name="T37" fmla="*/ 142 h 237"/>
                  <a:gd name="T38" fmla="*/ 185 w 262"/>
                  <a:gd name="T39" fmla="*/ 135 h 237"/>
                  <a:gd name="T40" fmla="*/ 149 w 262"/>
                  <a:gd name="T41" fmla="*/ 131 h 237"/>
                  <a:gd name="T42" fmla="*/ 133 w 262"/>
                  <a:gd name="T43" fmla="*/ 124 h 237"/>
                  <a:gd name="T44" fmla="*/ 68 w 262"/>
                  <a:gd name="T45" fmla="*/ 108 h 237"/>
                  <a:gd name="T46" fmla="*/ 214 w 262"/>
                  <a:gd name="T47" fmla="*/ 159 h 237"/>
                  <a:gd name="T48" fmla="*/ 122 w 262"/>
                  <a:gd name="T49" fmla="*/ 154 h 237"/>
                  <a:gd name="T50" fmla="*/ 122 w 262"/>
                  <a:gd name="T51" fmla="*/ 155 h 237"/>
                  <a:gd name="T52" fmla="*/ 184 w 262"/>
                  <a:gd name="T53" fmla="*/ 171 h 237"/>
                  <a:gd name="T54" fmla="*/ 224 w 262"/>
                  <a:gd name="T55" fmla="*/ 177 h 237"/>
                  <a:gd name="T56" fmla="*/ 132 w 262"/>
                  <a:gd name="T57" fmla="*/ 58 h 237"/>
                  <a:gd name="T58" fmla="*/ 124 w 262"/>
                  <a:gd name="T59" fmla="*/ 59 h 237"/>
                  <a:gd name="T60" fmla="*/ 168 w 262"/>
                  <a:gd name="T61" fmla="*/ 107 h 237"/>
                  <a:gd name="T62" fmla="*/ 140 w 262"/>
                  <a:gd name="T63" fmla="*/ 96 h 237"/>
                  <a:gd name="T64" fmla="*/ 182 w 262"/>
                  <a:gd name="T65" fmla="*/ 129 h 237"/>
                  <a:gd name="T66" fmla="*/ 152 w 262"/>
                  <a:gd name="T67" fmla="*/ 76 h 237"/>
                  <a:gd name="T68" fmla="*/ 127 w 262"/>
                  <a:gd name="T69" fmla="*/ 52 h 237"/>
                  <a:gd name="T70" fmla="*/ 105 w 262"/>
                  <a:gd name="T71" fmla="*/ 70 h 237"/>
                  <a:gd name="T72" fmla="*/ 105 w 262"/>
                  <a:gd name="T73" fmla="*/ 70 h 237"/>
                  <a:gd name="T74" fmla="*/ 66 w 262"/>
                  <a:gd name="T75" fmla="*/ 70 h 237"/>
                  <a:gd name="T76" fmla="*/ 95 w 262"/>
                  <a:gd name="T77" fmla="*/ 79 h 237"/>
                  <a:gd name="T78" fmla="*/ 113 w 262"/>
                  <a:gd name="T79" fmla="*/ 75 h 237"/>
                  <a:gd name="T80" fmla="*/ 78 w 262"/>
                  <a:gd name="T81" fmla="*/ 50 h 237"/>
                  <a:gd name="T82" fmla="*/ 79 w 262"/>
                  <a:gd name="T83" fmla="*/ 50 h 237"/>
                  <a:gd name="T84" fmla="*/ 96 w 262"/>
                  <a:gd name="T85" fmla="*/ 138 h 237"/>
                  <a:gd name="T86" fmla="*/ 113 w 262"/>
                  <a:gd name="T87" fmla="*/ 151 h 237"/>
                  <a:gd name="T88" fmla="*/ 155 w 262"/>
                  <a:gd name="T89" fmla="*/ 52 h 237"/>
                  <a:gd name="T90" fmla="*/ 147 w 262"/>
                  <a:gd name="T91" fmla="*/ 193 h 237"/>
                  <a:gd name="T92" fmla="*/ 141 w 262"/>
                  <a:gd name="T93" fmla="*/ 200 h 237"/>
                  <a:gd name="T94" fmla="*/ 164 w 262"/>
                  <a:gd name="T95" fmla="*/ 44 h 237"/>
                  <a:gd name="T96" fmla="*/ 70 w 262"/>
                  <a:gd name="T97" fmla="*/ 46 h 237"/>
                  <a:gd name="T98" fmla="*/ 95 w 262"/>
                  <a:gd name="T99" fmla="*/ 62 h 237"/>
                  <a:gd name="T100" fmla="*/ 95 w 262"/>
                  <a:gd name="T101" fmla="*/ 61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2" h="236">
                    <a:moveTo>
                      <a:pt x="226" y="181"/>
                    </a:moveTo>
                    <a:cubicBezTo>
                      <a:pt x="219" y="182"/>
                      <a:pt x="212" y="183"/>
                      <a:pt x="204" y="184"/>
                    </a:cubicBezTo>
                    <a:cubicBezTo>
                      <a:pt x="203" y="184"/>
                      <a:pt x="202" y="184"/>
                      <a:pt x="202" y="184"/>
                    </a:cubicBezTo>
                    <a:cubicBezTo>
                      <a:pt x="201" y="187"/>
                      <a:pt x="203" y="187"/>
                      <a:pt x="205" y="188"/>
                    </a:cubicBezTo>
                    <a:cubicBezTo>
                      <a:pt x="205" y="188"/>
                      <a:pt x="205" y="188"/>
                      <a:pt x="205" y="188"/>
                    </a:cubicBezTo>
                    <a:cubicBezTo>
                      <a:pt x="193" y="191"/>
                      <a:pt x="193" y="192"/>
                      <a:pt x="201" y="203"/>
                    </a:cubicBezTo>
                    <a:cubicBezTo>
                      <a:pt x="202" y="204"/>
                      <a:pt x="203" y="205"/>
                      <a:pt x="203" y="206"/>
                    </a:cubicBezTo>
                    <a:cubicBezTo>
                      <a:pt x="199" y="206"/>
                      <a:pt x="194" y="205"/>
                      <a:pt x="198" y="212"/>
                    </a:cubicBezTo>
                    <a:cubicBezTo>
                      <a:pt x="182" y="218"/>
                      <a:pt x="167" y="212"/>
                      <a:pt x="153" y="205"/>
                    </a:cubicBezTo>
                    <a:cubicBezTo>
                      <a:pt x="151" y="204"/>
                      <a:pt x="146" y="201"/>
                      <a:pt x="146" y="204"/>
                    </a:cubicBezTo>
                    <a:cubicBezTo>
                      <a:pt x="148" y="217"/>
                      <a:pt x="141" y="207"/>
                      <a:pt x="138" y="207"/>
                    </a:cubicBezTo>
                    <a:cubicBezTo>
                      <a:pt x="136" y="207"/>
                      <a:pt x="134" y="204"/>
                      <a:pt x="130" y="208"/>
                    </a:cubicBezTo>
                    <a:cubicBezTo>
                      <a:pt x="153" y="219"/>
                      <a:pt x="178" y="217"/>
                      <a:pt x="202" y="217"/>
                    </a:cubicBezTo>
                    <a:cubicBezTo>
                      <a:pt x="205" y="218"/>
                      <a:pt x="206" y="219"/>
                      <a:pt x="207" y="222"/>
                    </a:cubicBezTo>
                    <a:cubicBezTo>
                      <a:pt x="202" y="223"/>
                      <a:pt x="198" y="225"/>
                      <a:pt x="193" y="225"/>
                    </a:cubicBezTo>
                    <a:cubicBezTo>
                      <a:pt x="187" y="225"/>
                      <a:pt x="189" y="228"/>
                      <a:pt x="190" y="232"/>
                    </a:cubicBezTo>
                    <a:cubicBezTo>
                      <a:pt x="154" y="237"/>
                      <a:pt x="125" y="220"/>
                      <a:pt x="95" y="204"/>
                    </a:cubicBezTo>
                    <a:cubicBezTo>
                      <a:pt x="89" y="201"/>
                      <a:pt x="82" y="198"/>
                      <a:pt x="77" y="191"/>
                    </a:cubicBezTo>
                    <a:cubicBezTo>
                      <a:pt x="82" y="190"/>
                      <a:pt x="86" y="190"/>
                      <a:pt x="92" y="189"/>
                    </a:cubicBezTo>
                    <a:cubicBezTo>
                      <a:pt x="78" y="167"/>
                      <a:pt x="56" y="151"/>
                      <a:pt x="41" y="128"/>
                    </a:cubicBezTo>
                    <a:cubicBezTo>
                      <a:pt x="49" y="129"/>
                      <a:pt x="56" y="130"/>
                      <a:pt x="64" y="131"/>
                    </a:cubicBezTo>
                    <a:cubicBezTo>
                      <a:pt x="62" y="124"/>
                      <a:pt x="58" y="122"/>
                      <a:pt x="54" y="118"/>
                    </a:cubicBezTo>
                    <a:cubicBezTo>
                      <a:pt x="34" y="97"/>
                      <a:pt x="20" y="72"/>
                      <a:pt x="9" y="46"/>
                    </a:cubicBezTo>
                    <a:cubicBezTo>
                      <a:pt x="4" y="34"/>
                      <a:pt x="4" y="34"/>
                      <a:pt x="17" y="34"/>
                    </a:cubicBezTo>
                    <a:cubicBezTo>
                      <a:pt x="12" y="23"/>
                      <a:pt x="8" y="12"/>
                      <a:pt x="0" y="0"/>
                    </a:cubicBezTo>
                    <a:cubicBezTo>
                      <a:pt x="25" y="3"/>
                      <a:pt x="48" y="4"/>
                      <a:pt x="70" y="9"/>
                    </a:cubicBezTo>
                    <a:cubicBezTo>
                      <a:pt x="92" y="13"/>
                      <a:pt x="113" y="21"/>
                      <a:pt x="136" y="30"/>
                    </a:cubicBezTo>
                    <a:cubicBezTo>
                      <a:pt x="134" y="22"/>
                      <a:pt x="132" y="16"/>
                      <a:pt x="129" y="7"/>
                    </a:cubicBezTo>
                    <a:cubicBezTo>
                      <a:pt x="166" y="28"/>
                      <a:pt x="204" y="41"/>
                      <a:pt x="229" y="77"/>
                    </a:cubicBezTo>
                    <a:cubicBezTo>
                      <a:pt x="228" y="71"/>
                      <a:pt x="227" y="67"/>
                      <a:pt x="226" y="61"/>
                    </a:cubicBezTo>
                    <a:cubicBezTo>
                      <a:pt x="239" y="73"/>
                      <a:pt x="248" y="86"/>
                      <a:pt x="254" y="100"/>
                    </a:cubicBezTo>
                    <a:cubicBezTo>
                      <a:pt x="252" y="104"/>
                      <a:pt x="255" y="106"/>
                      <a:pt x="257" y="109"/>
                    </a:cubicBezTo>
                    <a:cubicBezTo>
                      <a:pt x="260" y="113"/>
                      <a:pt x="262" y="117"/>
                      <a:pt x="259" y="121"/>
                    </a:cubicBezTo>
                    <a:cubicBezTo>
                      <a:pt x="257" y="125"/>
                      <a:pt x="252" y="122"/>
                      <a:pt x="248" y="122"/>
                    </a:cubicBezTo>
                    <a:cubicBezTo>
                      <a:pt x="240" y="121"/>
                      <a:pt x="234" y="114"/>
                      <a:pt x="224" y="115"/>
                    </a:cubicBezTo>
                    <a:cubicBezTo>
                      <a:pt x="225" y="122"/>
                      <a:pt x="228" y="127"/>
                      <a:pt x="230" y="133"/>
                    </a:cubicBezTo>
                    <a:cubicBezTo>
                      <a:pt x="232" y="138"/>
                      <a:pt x="237" y="143"/>
                      <a:pt x="233" y="149"/>
                    </a:cubicBezTo>
                    <a:cubicBezTo>
                      <a:pt x="232" y="149"/>
                      <a:pt x="232" y="149"/>
                      <a:pt x="232" y="149"/>
                    </a:cubicBezTo>
                    <a:cubicBezTo>
                      <a:pt x="232" y="149"/>
                      <a:pt x="231" y="150"/>
                      <a:pt x="231" y="150"/>
                    </a:cubicBezTo>
                    <a:cubicBezTo>
                      <a:pt x="228" y="152"/>
                      <a:pt x="228" y="159"/>
                      <a:pt x="221" y="157"/>
                    </a:cubicBezTo>
                    <a:cubicBezTo>
                      <a:pt x="217" y="147"/>
                      <a:pt x="216" y="138"/>
                      <a:pt x="218" y="128"/>
                    </a:cubicBezTo>
                    <a:cubicBezTo>
                      <a:pt x="220" y="118"/>
                      <a:pt x="222" y="107"/>
                      <a:pt x="217" y="96"/>
                    </a:cubicBezTo>
                    <a:cubicBezTo>
                      <a:pt x="216" y="90"/>
                      <a:pt x="218" y="82"/>
                      <a:pt x="212" y="77"/>
                    </a:cubicBezTo>
                    <a:cubicBezTo>
                      <a:pt x="212" y="72"/>
                      <a:pt x="213" y="66"/>
                      <a:pt x="205" y="65"/>
                    </a:cubicBezTo>
                    <a:cubicBezTo>
                      <a:pt x="204" y="64"/>
                      <a:pt x="204" y="63"/>
                      <a:pt x="204" y="62"/>
                    </a:cubicBezTo>
                    <a:cubicBezTo>
                      <a:pt x="203" y="62"/>
                      <a:pt x="203" y="62"/>
                      <a:pt x="203" y="62"/>
                    </a:cubicBezTo>
                    <a:cubicBezTo>
                      <a:pt x="203" y="63"/>
                      <a:pt x="204" y="64"/>
                      <a:pt x="205" y="65"/>
                    </a:cubicBezTo>
                    <a:cubicBezTo>
                      <a:pt x="205" y="70"/>
                      <a:pt x="207" y="75"/>
                      <a:pt x="212" y="77"/>
                    </a:cubicBezTo>
                    <a:cubicBezTo>
                      <a:pt x="212" y="84"/>
                      <a:pt x="213" y="90"/>
                      <a:pt x="217" y="96"/>
                    </a:cubicBezTo>
                    <a:cubicBezTo>
                      <a:pt x="217" y="105"/>
                      <a:pt x="217" y="115"/>
                      <a:pt x="213" y="124"/>
                    </a:cubicBezTo>
                    <a:cubicBezTo>
                      <a:pt x="210" y="112"/>
                      <a:pt x="207" y="101"/>
                      <a:pt x="202" y="92"/>
                    </a:cubicBezTo>
                    <a:cubicBezTo>
                      <a:pt x="195" y="79"/>
                      <a:pt x="191" y="64"/>
                      <a:pt x="176" y="58"/>
                    </a:cubicBezTo>
                    <a:cubicBezTo>
                      <a:pt x="175" y="57"/>
                      <a:pt x="175" y="57"/>
                      <a:pt x="175" y="57"/>
                    </a:cubicBezTo>
                    <a:cubicBezTo>
                      <a:pt x="175" y="57"/>
                      <a:pt x="175" y="57"/>
                      <a:pt x="175" y="58"/>
                    </a:cubicBezTo>
                    <a:cubicBezTo>
                      <a:pt x="176" y="61"/>
                      <a:pt x="178" y="64"/>
                      <a:pt x="180" y="66"/>
                    </a:cubicBezTo>
                    <a:cubicBezTo>
                      <a:pt x="201" y="92"/>
                      <a:pt x="209" y="122"/>
                      <a:pt x="214" y="155"/>
                    </a:cubicBezTo>
                    <a:cubicBezTo>
                      <a:pt x="205" y="154"/>
                      <a:pt x="202" y="145"/>
                      <a:pt x="195" y="142"/>
                    </a:cubicBezTo>
                    <a:cubicBezTo>
                      <a:pt x="194" y="137"/>
                      <a:pt x="190" y="136"/>
                      <a:pt x="185" y="135"/>
                    </a:cubicBezTo>
                    <a:cubicBezTo>
                      <a:pt x="185" y="135"/>
                      <a:pt x="185" y="135"/>
                      <a:pt x="184" y="135"/>
                    </a:cubicBezTo>
                    <a:cubicBezTo>
                      <a:pt x="185" y="135"/>
                      <a:pt x="185" y="135"/>
                      <a:pt x="185" y="135"/>
                    </a:cubicBezTo>
                    <a:cubicBezTo>
                      <a:pt x="186" y="141"/>
                      <a:pt x="191" y="142"/>
                      <a:pt x="195" y="142"/>
                    </a:cubicBezTo>
                    <a:cubicBezTo>
                      <a:pt x="195" y="145"/>
                      <a:pt x="193" y="148"/>
                      <a:pt x="191" y="147"/>
                    </a:cubicBezTo>
                    <a:cubicBezTo>
                      <a:pt x="176" y="143"/>
                      <a:pt x="160" y="144"/>
                      <a:pt x="149" y="131"/>
                    </a:cubicBezTo>
                    <a:cubicBezTo>
                      <a:pt x="146" y="129"/>
                      <a:pt x="143" y="128"/>
                      <a:pt x="139" y="128"/>
                    </a:cubicBezTo>
                    <a:cubicBezTo>
                      <a:pt x="139" y="125"/>
                      <a:pt x="138" y="122"/>
                      <a:pt x="135" y="122"/>
                    </a:cubicBezTo>
                    <a:cubicBezTo>
                      <a:pt x="134" y="121"/>
                      <a:pt x="133" y="122"/>
                      <a:pt x="133" y="124"/>
                    </a:cubicBezTo>
                    <a:cubicBezTo>
                      <a:pt x="134" y="127"/>
                      <a:pt x="136" y="128"/>
                      <a:pt x="139" y="128"/>
                    </a:cubicBezTo>
                    <a:cubicBezTo>
                      <a:pt x="139" y="130"/>
                      <a:pt x="147" y="133"/>
                      <a:pt x="139" y="135"/>
                    </a:cubicBezTo>
                    <a:cubicBezTo>
                      <a:pt x="117" y="122"/>
                      <a:pt x="92" y="116"/>
                      <a:pt x="68" y="108"/>
                    </a:cubicBezTo>
                    <a:cubicBezTo>
                      <a:pt x="91" y="119"/>
                      <a:pt x="114" y="131"/>
                      <a:pt x="139" y="135"/>
                    </a:cubicBezTo>
                    <a:cubicBezTo>
                      <a:pt x="148" y="141"/>
                      <a:pt x="157" y="144"/>
                      <a:pt x="167" y="146"/>
                    </a:cubicBezTo>
                    <a:cubicBezTo>
                      <a:pt x="183" y="148"/>
                      <a:pt x="198" y="155"/>
                      <a:pt x="214" y="159"/>
                    </a:cubicBezTo>
                    <a:cubicBezTo>
                      <a:pt x="215" y="163"/>
                      <a:pt x="216" y="166"/>
                      <a:pt x="217" y="169"/>
                    </a:cubicBezTo>
                    <a:cubicBezTo>
                      <a:pt x="212" y="169"/>
                      <a:pt x="207" y="169"/>
                      <a:pt x="202" y="168"/>
                    </a:cubicBezTo>
                    <a:cubicBezTo>
                      <a:pt x="176" y="164"/>
                      <a:pt x="148" y="164"/>
                      <a:pt x="122" y="154"/>
                    </a:cubicBezTo>
                    <a:cubicBezTo>
                      <a:pt x="122" y="154"/>
                      <a:pt x="121" y="153"/>
                      <a:pt x="120" y="153"/>
                    </a:cubicBezTo>
                    <a:cubicBezTo>
                      <a:pt x="120" y="153"/>
                      <a:pt x="119" y="153"/>
                      <a:pt x="119" y="154"/>
                    </a:cubicBezTo>
                    <a:cubicBezTo>
                      <a:pt x="120" y="154"/>
                      <a:pt x="121" y="154"/>
                      <a:pt x="122" y="155"/>
                    </a:cubicBezTo>
                    <a:cubicBezTo>
                      <a:pt x="123" y="163"/>
                      <a:pt x="132" y="160"/>
                      <a:pt x="136" y="164"/>
                    </a:cubicBezTo>
                    <a:cubicBezTo>
                      <a:pt x="134" y="169"/>
                      <a:pt x="127" y="164"/>
                      <a:pt x="126" y="171"/>
                    </a:cubicBezTo>
                    <a:cubicBezTo>
                      <a:pt x="145" y="171"/>
                      <a:pt x="163" y="166"/>
                      <a:pt x="184" y="171"/>
                    </a:cubicBezTo>
                    <a:cubicBezTo>
                      <a:pt x="176" y="175"/>
                      <a:pt x="170" y="178"/>
                      <a:pt x="164" y="181"/>
                    </a:cubicBezTo>
                    <a:cubicBezTo>
                      <a:pt x="166" y="183"/>
                      <a:pt x="167" y="184"/>
                      <a:pt x="169" y="183"/>
                    </a:cubicBezTo>
                    <a:cubicBezTo>
                      <a:pt x="186" y="173"/>
                      <a:pt x="204" y="168"/>
                      <a:pt x="224" y="177"/>
                    </a:cubicBezTo>
                    <a:cubicBezTo>
                      <a:pt x="226" y="177"/>
                      <a:pt x="226" y="179"/>
                      <a:pt x="226" y="181"/>
                    </a:cubicBezTo>
                    <a:close/>
                    <a:moveTo>
                      <a:pt x="130" y="55"/>
                    </a:moveTo>
                    <a:cubicBezTo>
                      <a:pt x="130" y="56"/>
                      <a:pt x="131" y="57"/>
                      <a:pt x="132" y="58"/>
                    </a:cubicBezTo>
                    <a:cubicBezTo>
                      <a:pt x="131" y="60"/>
                      <a:pt x="129" y="60"/>
                      <a:pt x="127" y="60"/>
                    </a:cubicBezTo>
                    <a:cubicBezTo>
                      <a:pt x="126" y="60"/>
                      <a:pt x="126" y="59"/>
                      <a:pt x="125" y="58"/>
                    </a:cubicBezTo>
                    <a:cubicBezTo>
                      <a:pt x="124" y="59"/>
                      <a:pt x="124" y="59"/>
                      <a:pt x="124" y="59"/>
                    </a:cubicBezTo>
                    <a:cubicBezTo>
                      <a:pt x="125" y="60"/>
                      <a:pt x="126" y="60"/>
                      <a:pt x="127" y="60"/>
                    </a:cubicBezTo>
                    <a:cubicBezTo>
                      <a:pt x="127" y="64"/>
                      <a:pt x="130" y="66"/>
                      <a:pt x="133" y="67"/>
                    </a:cubicBezTo>
                    <a:cubicBezTo>
                      <a:pt x="148" y="77"/>
                      <a:pt x="159" y="92"/>
                      <a:pt x="168" y="107"/>
                    </a:cubicBezTo>
                    <a:cubicBezTo>
                      <a:pt x="171" y="111"/>
                      <a:pt x="173" y="115"/>
                      <a:pt x="166" y="116"/>
                    </a:cubicBezTo>
                    <a:cubicBezTo>
                      <a:pt x="166" y="110"/>
                      <a:pt x="161" y="108"/>
                      <a:pt x="156" y="109"/>
                    </a:cubicBezTo>
                    <a:cubicBezTo>
                      <a:pt x="155" y="100"/>
                      <a:pt x="147" y="98"/>
                      <a:pt x="140" y="96"/>
                    </a:cubicBezTo>
                    <a:cubicBezTo>
                      <a:pt x="145" y="101"/>
                      <a:pt x="149" y="107"/>
                      <a:pt x="156" y="109"/>
                    </a:cubicBezTo>
                    <a:cubicBezTo>
                      <a:pt x="157" y="114"/>
                      <a:pt x="161" y="115"/>
                      <a:pt x="166" y="116"/>
                    </a:cubicBezTo>
                    <a:cubicBezTo>
                      <a:pt x="168" y="125"/>
                      <a:pt x="175" y="126"/>
                      <a:pt x="182" y="129"/>
                    </a:cubicBezTo>
                    <a:cubicBezTo>
                      <a:pt x="167" y="107"/>
                      <a:pt x="170" y="79"/>
                      <a:pt x="158" y="57"/>
                    </a:cubicBezTo>
                    <a:cubicBezTo>
                      <a:pt x="157" y="67"/>
                      <a:pt x="164" y="75"/>
                      <a:pt x="162" y="88"/>
                    </a:cubicBezTo>
                    <a:cubicBezTo>
                      <a:pt x="158" y="83"/>
                      <a:pt x="155" y="79"/>
                      <a:pt x="152" y="76"/>
                    </a:cubicBezTo>
                    <a:cubicBezTo>
                      <a:pt x="146" y="69"/>
                      <a:pt x="142" y="61"/>
                      <a:pt x="132" y="58"/>
                    </a:cubicBezTo>
                    <a:cubicBezTo>
                      <a:pt x="131" y="57"/>
                      <a:pt x="130" y="56"/>
                      <a:pt x="130" y="55"/>
                    </a:cubicBezTo>
                    <a:cubicBezTo>
                      <a:pt x="129" y="54"/>
                      <a:pt x="129" y="52"/>
                      <a:pt x="127" y="52"/>
                    </a:cubicBezTo>
                    <a:cubicBezTo>
                      <a:pt x="126" y="52"/>
                      <a:pt x="126" y="52"/>
                      <a:pt x="126" y="52"/>
                    </a:cubicBezTo>
                    <a:cubicBezTo>
                      <a:pt x="126" y="55"/>
                      <a:pt x="128" y="55"/>
                      <a:pt x="130" y="55"/>
                    </a:cubicBezTo>
                    <a:close/>
                    <a:moveTo>
                      <a:pt x="105" y="70"/>
                    </a:moveTo>
                    <a:cubicBezTo>
                      <a:pt x="105" y="68"/>
                      <a:pt x="105" y="67"/>
                      <a:pt x="103" y="66"/>
                    </a:cubicBezTo>
                    <a:cubicBezTo>
                      <a:pt x="103" y="66"/>
                      <a:pt x="102" y="67"/>
                      <a:pt x="102" y="68"/>
                    </a:cubicBezTo>
                    <a:cubicBezTo>
                      <a:pt x="102" y="70"/>
                      <a:pt x="104" y="70"/>
                      <a:pt x="105" y="70"/>
                    </a:cubicBezTo>
                    <a:cubicBezTo>
                      <a:pt x="106" y="71"/>
                      <a:pt x="107" y="73"/>
                      <a:pt x="108" y="75"/>
                    </a:cubicBezTo>
                    <a:cubicBezTo>
                      <a:pt x="91" y="75"/>
                      <a:pt x="77" y="66"/>
                      <a:pt x="61" y="60"/>
                    </a:cubicBezTo>
                    <a:cubicBezTo>
                      <a:pt x="60" y="66"/>
                      <a:pt x="68" y="64"/>
                      <a:pt x="66" y="70"/>
                    </a:cubicBezTo>
                    <a:cubicBezTo>
                      <a:pt x="57" y="70"/>
                      <a:pt x="47" y="70"/>
                      <a:pt x="38" y="70"/>
                    </a:cubicBezTo>
                    <a:cubicBezTo>
                      <a:pt x="37" y="71"/>
                      <a:pt x="37" y="72"/>
                      <a:pt x="37" y="73"/>
                    </a:cubicBezTo>
                    <a:cubicBezTo>
                      <a:pt x="57" y="74"/>
                      <a:pt x="77" y="71"/>
                      <a:pt x="95" y="79"/>
                    </a:cubicBezTo>
                    <a:cubicBezTo>
                      <a:pt x="84" y="79"/>
                      <a:pt x="74" y="80"/>
                      <a:pt x="66" y="88"/>
                    </a:cubicBezTo>
                    <a:cubicBezTo>
                      <a:pt x="89" y="85"/>
                      <a:pt x="113" y="78"/>
                      <a:pt x="136" y="93"/>
                    </a:cubicBezTo>
                    <a:cubicBezTo>
                      <a:pt x="130" y="84"/>
                      <a:pt x="122" y="79"/>
                      <a:pt x="113" y="75"/>
                    </a:cubicBezTo>
                    <a:cubicBezTo>
                      <a:pt x="112" y="70"/>
                      <a:pt x="109" y="70"/>
                      <a:pt x="105" y="70"/>
                    </a:cubicBezTo>
                    <a:close/>
                    <a:moveTo>
                      <a:pt x="79" y="50"/>
                    </a:moveTo>
                    <a:cubicBezTo>
                      <a:pt x="79" y="50"/>
                      <a:pt x="78" y="50"/>
                      <a:pt x="78" y="50"/>
                    </a:cubicBezTo>
                    <a:cubicBezTo>
                      <a:pt x="78" y="50"/>
                      <a:pt x="79" y="50"/>
                      <a:pt x="79" y="51"/>
                    </a:cubicBezTo>
                    <a:cubicBezTo>
                      <a:pt x="80" y="56"/>
                      <a:pt x="83" y="57"/>
                      <a:pt x="88" y="56"/>
                    </a:cubicBezTo>
                    <a:cubicBezTo>
                      <a:pt x="86" y="52"/>
                      <a:pt x="82" y="51"/>
                      <a:pt x="79" y="50"/>
                    </a:cubicBezTo>
                    <a:close/>
                    <a:moveTo>
                      <a:pt x="113" y="151"/>
                    </a:moveTo>
                    <a:cubicBezTo>
                      <a:pt x="114" y="151"/>
                      <a:pt x="114" y="150"/>
                      <a:pt x="115" y="149"/>
                    </a:cubicBezTo>
                    <a:cubicBezTo>
                      <a:pt x="108" y="145"/>
                      <a:pt x="102" y="142"/>
                      <a:pt x="96" y="138"/>
                    </a:cubicBezTo>
                    <a:cubicBezTo>
                      <a:pt x="95" y="137"/>
                      <a:pt x="92" y="138"/>
                      <a:pt x="92" y="140"/>
                    </a:cubicBezTo>
                    <a:cubicBezTo>
                      <a:pt x="92" y="141"/>
                      <a:pt x="93" y="143"/>
                      <a:pt x="94" y="143"/>
                    </a:cubicBezTo>
                    <a:cubicBezTo>
                      <a:pt x="100" y="146"/>
                      <a:pt x="107" y="149"/>
                      <a:pt x="113" y="151"/>
                    </a:cubicBezTo>
                    <a:close/>
                    <a:moveTo>
                      <a:pt x="155" y="52"/>
                    </a:moveTo>
                    <a:cubicBezTo>
                      <a:pt x="154" y="40"/>
                      <a:pt x="154" y="40"/>
                      <a:pt x="142" y="37"/>
                    </a:cubicBezTo>
                    <a:cubicBezTo>
                      <a:pt x="148" y="42"/>
                      <a:pt x="149" y="49"/>
                      <a:pt x="155" y="52"/>
                    </a:cubicBezTo>
                    <a:close/>
                    <a:moveTo>
                      <a:pt x="147" y="193"/>
                    </a:moveTo>
                    <a:cubicBezTo>
                      <a:pt x="154" y="192"/>
                      <a:pt x="158" y="190"/>
                      <a:pt x="161" y="183"/>
                    </a:cubicBezTo>
                    <a:cubicBezTo>
                      <a:pt x="155" y="185"/>
                      <a:pt x="150" y="187"/>
                      <a:pt x="147" y="193"/>
                    </a:cubicBezTo>
                    <a:close/>
                    <a:moveTo>
                      <a:pt x="141" y="200"/>
                    </a:moveTo>
                    <a:cubicBezTo>
                      <a:pt x="137" y="199"/>
                      <a:pt x="135" y="192"/>
                      <a:pt x="128" y="194"/>
                    </a:cubicBezTo>
                    <a:cubicBezTo>
                      <a:pt x="131" y="199"/>
                      <a:pt x="135" y="202"/>
                      <a:pt x="141" y="200"/>
                    </a:cubicBezTo>
                    <a:close/>
                    <a:moveTo>
                      <a:pt x="164" y="44"/>
                    </a:moveTo>
                    <a:cubicBezTo>
                      <a:pt x="166" y="49"/>
                      <a:pt x="167" y="52"/>
                      <a:pt x="172" y="52"/>
                    </a:cubicBezTo>
                    <a:cubicBezTo>
                      <a:pt x="172" y="47"/>
                      <a:pt x="169" y="45"/>
                      <a:pt x="164" y="44"/>
                    </a:cubicBezTo>
                    <a:close/>
                    <a:moveTo>
                      <a:pt x="73" y="45"/>
                    </a:moveTo>
                    <a:cubicBezTo>
                      <a:pt x="72" y="45"/>
                      <a:pt x="72" y="44"/>
                      <a:pt x="71" y="44"/>
                    </a:cubicBezTo>
                    <a:cubicBezTo>
                      <a:pt x="71" y="45"/>
                      <a:pt x="71" y="46"/>
                      <a:pt x="70" y="46"/>
                    </a:cubicBezTo>
                    <a:cubicBezTo>
                      <a:pt x="71" y="46"/>
                      <a:pt x="72" y="47"/>
                      <a:pt x="72" y="47"/>
                    </a:cubicBezTo>
                    <a:cubicBezTo>
                      <a:pt x="73" y="47"/>
                      <a:pt x="73" y="46"/>
                      <a:pt x="73" y="45"/>
                    </a:cubicBezTo>
                    <a:close/>
                    <a:moveTo>
                      <a:pt x="95" y="62"/>
                    </a:moveTo>
                    <a:cubicBezTo>
                      <a:pt x="95" y="62"/>
                      <a:pt x="96" y="62"/>
                      <a:pt x="96" y="62"/>
                    </a:cubicBezTo>
                    <a:cubicBezTo>
                      <a:pt x="96" y="62"/>
                      <a:pt x="96" y="61"/>
                      <a:pt x="96" y="61"/>
                    </a:cubicBezTo>
                    <a:cubicBezTo>
                      <a:pt x="96" y="61"/>
                      <a:pt x="96" y="61"/>
                      <a:pt x="95" y="61"/>
                    </a:cubicBezTo>
                    <a:cubicBezTo>
                      <a:pt x="95" y="61"/>
                      <a:pt x="95" y="61"/>
                      <a:pt x="95" y="6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12" name="Freeform 543">
                <a:extLst>
                  <a:ext uri="{FF2B5EF4-FFF2-40B4-BE49-F238E27FC236}">
                    <a16:creationId xmlns:a16="http://schemas.microsoft.com/office/drawing/2014/main" id="{58AEE930-B255-8ED1-CD18-7A7613BF228A}"/>
                  </a:ext>
                </a:extLst>
              </p:cNvPr>
              <p:cNvSpPr>
                <a:spLocks noEditPoints="1"/>
              </p:cNvSpPr>
              <p:nvPr/>
            </p:nvSpPr>
            <p:spPr bwMode="auto">
              <a:xfrm>
                <a:off x="465" y="1888"/>
                <a:ext cx="292" cy="371"/>
              </a:xfrm>
              <a:custGeom>
                <a:avLst/>
                <a:gdLst>
                  <a:gd name="T0" fmla="*/ 13 w 254"/>
                  <a:gd name="T1" fmla="*/ 226 h 323"/>
                  <a:gd name="T2" fmla="*/ 77 w 254"/>
                  <a:gd name="T3" fmla="*/ 76 h 323"/>
                  <a:gd name="T4" fmla="*/ 200 w 254"/>
                  <a:gd name="T5" fmla="*/ 55 h 323"/>
                  <a:gd name="T6" fmla="*/ 138 w 254"/>
                  <a:gd name="T7" fmla="*/ 149 h 323"/>
                  <a:gd name="T8" fmla="*/ 139 w 254"/>
                  <a:gd name="T9" fmla="*/ 152 h 323"/>
                  <a:gd name="T10" fmla="*/ 145 w 254"/>
                  <a:gd name="T11" fmla="*/ 159 h 323"/>
                  <a:gd name="T12" fmla="*/ 20 w 254"/>
                  <a:gd name="T13" fmla="*/ 247 h 323"/>
                  <a:gd name="T14" fmla="*/ 0 w 254"/>
                  <a:gd name="T15" fmla="*/ 320 h 323"/>
                  <a:gd name="T16" fmla="*/ 112 w 254"/>
                  <a:gd name="T17" fmla="*/ 148 h 323"/>
                  <a:gd name="T18" fmla="*/ 109 w 254"/>
                  <a:gd name="T19" fmla="*/ 144 h 323"/>
                  <a:gd name="T20" fmla="*/ 134 w 254"/>
                  <a:gd name="T21" fmla="*/ 126 h 323"/>
                  <a:gd name="T22" fmla="*/ 128 w 254"/>
                  <a:gd name="T23" fmla="*/ 129 h 323"/>
                  <a:gd name="T24" fmla="*/ 107 w 254"/>
                  <a:gd name="T25" fmla="*/ 146 h 323"/>
                  <a:gd name="T26" fmla="*/ 61 w 254"/>
                  <a:gd name="T27" fmla="*/ 177 h 323"/>
                  <a:gd name="T28" fmla="*/ 30 w 254"/>
                  <a:gd name="T29" fmla="*/ 191 h 323"/>
                  <a:gd name="T30" fmla="*/ 20 w 254"/>
                  <a:gd name="T31" fmla="*/ 212 h 323"/>
                  <a:gd name="T32" fmla="*/ 112 w 254"/>
                  <a:gd name="T33" fmla="*/ 148 h 323"/>
                  <a:gd name="T34" fmla="*/ 122 w 254"/>
                  <a:gd name="T35" fmla="*/ 145 h 323"/>
                  <a:gd name="T36" fmla="*/ 119 w 254"/>
                  <a:gd name="T37" fmla="*/ 146 h 323"/>
                  <a:gd name="T38" fmla="*/ 154 w 254"/>
                  <a:gd name="T39" fmla="*/ 78 h 323"/>
                  <a:gd name="T40" fmla="*/ 150 w 254"/>
                  <a:gd name="T41" fmla="*/ 81 h 323"/>
                  <a:gd name="T42" fmla="*/ 124 w 254"/>
                  <a:gd name="T43" fmla="*/ 105 h 323"/>
                  <a:gd name="T44" fmla="*/ 99 w 254"/>
                  <a:gd name="T45" fmla="*/ 121 h 323"/>
                  <a:gd name="T46" fmla="*/ 124 w 254"/>
                  <a:gd name="T47" fmla="*/ 105 h 323"/>
                  <a:gd name="T48" fmla="*/ 194 w 254"/>
                  <a:gd name="T49" fmla="*/ 77 h 323"/>
                  <a:gd name="T50" fmla="*/ 148 w 254"/>
                  <a:gd name="T51" fmla="*/ 83 h 323"/>
                  <a:gd name="T52" fmla="*/ 116 w 254"/>
                  <a:gd name="T53" fmla="*/ 57 h 323"/>
                  <a:gd name="T54" fmla="*/ 109 w 254"/>
                  <a:gd name="T55" fmla="*/ 69 h 323"/>
                  <a:gd name="T56" fmla="*/ 114 w 254"/>
                  <a:gd name="T57" fmla="*/ 80 h 323"/>
                  <a:gd name="T58" fmla="*/ 167 w 254"/>
                  <a:gd name="T59" fmla="*/ 40 h 323"/>
                  <a:gd name="T60" fmla="*/ 191 w 254"/>
                  <a:gd name="T61" fmla="*/ 38 h 323"/>
                  <a:gd name="T62" fmla="*/ 174 w 254"/>
                  <a:gd name="T63" fmla="*/ 37 h 323"/>
                  <a:gd name="T64" fmla="*/ 198 w 254"/>
                  <a:gd name="T65" fmla="*/ 23 h 323"/>
                  <a:gd name="T66" fmla="*/ 167 w 254"/>
                  <a:gd name="T67" fmla="*/ 37 h 323"/>
                  <a:gd name="T68" fmla="*/ 126 w 254"/>
                  <a:gd name="T69" fmla="*/ 66 h 323"/>
                  <a:gd name="T70" fmla="*/ 109 w 254"/>
                  <a:gd name="T71" fmla="*/ 69 h 323"/>
                  <a:gd name="T72" fmla="*/ 116 w 254"/>
                  <a:gd name="T73" fmla="*/ 57 h 323"/>
                  <a:gd name="T74" fmla="*/ 116 w 254"/>
                  <a:gd name="T75" fmla="*/ 57 h 323"/>
                  <a:gd name="T76" fmla="*/ 60 w 254"/>
                  <a:gd name="T77" fmla="*/ 142 h 323"/>
                  <a:gd name="T78" fmla="*/ 66 w 254"/>
                  <a:gd name="T79" fmla="*/ 113 h 323"/>
                  <a:gd name="T80" fmla="*/ 42 w 254"/>
                  <a:gd name="T81" fmla="*/ 168 h 323"/>
                  <a:gd name="T82" fmla="*/ 73 w 254"/>
                  <a:gd name="T83" fmla="*/ 139 h 323"/>
                  <a:gd name="T84" fmla="*/ 76 w 254"/>
                  <a:gd name="T85" fmla="*/ 135 h 323"/>
                  <a:gd name="T86" fmla="*/ 97 w 254"/>
                  <a:gd name="T87" fmla="*/ 82 h 323"/>
                  <a:gd name="T88" fmla="*/ 97 w 254"/>
                  <a:gd name="T89" fmla="*/ 82 h 323"/>
                  <a:gd name="T90" fmla="*/ 108 w 254"/>
                  <a:gd name="T91" fmla="*/ 172 h 323"/>
                  <a:gd name="T92" fmla="*/ 39 w 254"/>
                  <a:gd name="T93" fmla="*/ 174 h 323"/>
                  <a:gd name="T94" fmla="*/ 39 w 254"/>
                  <a:gd name="T95" fmla="*/ 174 h 323"/>
                  <a:gd name="T96" fmla="*/ 128 w 254"/>
                  <a:gd name="T97" fmla="*/ 143 h 323"/>
                  <a:gd name="T98" fmla="*/ 127 w 254"/>
                  <a:gd name="T99" fmla="*/ 140 h 323"/>
                  <a:gd name="T100" fmla="*/ 206 w 254"/>
                  <a:gd name="T101" fmla="*/ 16 h 323"/>
                  <a:gd name="T102" fmla="*/ 206 w 254"/>
                  <a:gd name="T103" fmla="*/ 20 h 323"/>
                  <a:gd name="T104" fmla="*/ 70 w 254"/>
                  <a:gd name="T105" fmla="*/ 130 h 323"/>
                  <a:gd name="T106" fmla="*/ 65 w 254"/>
                  <a:gd name="T107" fmla="*/ 130 h 323"/>
                  <a:gd name="T108" fmla="*/ 70 w 254"/>
                  <a:gd name="T109" fmla="*/ 130 h 323"/>
                  <a:gd name="T110" fmla="*/ 95 w 254"/>
                  <a:gd name="T111" fmla="*/ 121 h 323"/>
                  <a:gd name="T112" fmla="*/ 94 w 254"/>
                  <a:gd name="T113" fmla="*/ 123 h 323"/>
                  <a:gd name="T114" fmla="*/ 142 w 254"/>
                  <a:gd name="T115" fmla="*/ 119 h 323"/>
                  <a:gd name="T116" fmla="*/ 139 w 254"/>
                  <a:gd name="T117" fmla="*/ 120 h 323"/>
                  <a:gd name="T118" fmla="*/ 142 w 254"/>
                  <a:gd name="T119" fmla="*/ 119 h 323"/>
                  <a:gd name="T120" fmla="*/ 121 w 254"/>
                  <a:gd name="T121" fmla="*/ 50 h 323"/>
                  <a:gd name="T122" fmla="*/ 122 w 254"/>
                  <a:gd name="T123" fmla="*/ 51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4" h="323">
                    <a:moveTo>
                      <a:pt x="0" y="320"/>
                    </a:moveTo>
                    <a:cubicBezTo>
                      <a:pt x="0" y="288"/>
                      <a:pt x="4" y="257"/>
                      <a:pt x="13" y="226"/>
                    </a:cubicBezTo>
                    <a:cubicBezTo>
                      <a:pt x="17" y="225"/>
                      <a:pt x="18" y="224"/>
                      <a:pt x="14" y="221"/>
                    </a:cubicBezTo>
                    <a:cubicBezTo>
                      <a:pt x="19" y="165"/>
                      <a:pt x="40" y="117"/>
                      <a:pt x="77" y="76"/>
                    </a:cubicBezTo>
                    <a:cubicBezTo>
                      <a:pt x="123" y="25"/>
                      <a:pt x="182" y="0"/>
                      <a:pt x="254" y="0"/>
                    </a:cubicBezTo>
                    <a:cubicBezTo>
                      <a:pt x="236" y="21"/>
                      <a:pt x="220" y="39"/>
                      <a:pt x="200" y="55"/>
                    </a:cubicBezTo>
                    <a:cubicBezTo>
                      <a:pt x="207" y="55"/>
                      <a:pt x="213" y="54"/>
                      <a:pt x="219" y="53"/>
                    </a:cubicBezTo>
                    <a:cubicBezTo>
                      <a:pt x="206" y="98"/>
                      <a:pt x="180" y="130"/>
                      <a:pt x="138" y="149"/>
                    </a:cubicBezTo>
                    <a:cubicBezTo>
                      <a:pt x="136" y="150"/>
                      <a:pt x="134" y="150"/>
                      <a:pt x="133" y="153"/>
                    </a:cubicBezTo>
                    <a:cubicBezTo>
                      <a:pt x="135" y="153"/>
                      <a:pt x="137" y="152"/>
                      <a:pt x="139" y="152"/>
                    </a:cubicBezTo>
                    <a:cubicBezTo>
                      <a:pt x="141" y="152"/>
                      <a:pt x="142" y="151"/>
                      <a:pt x="144" y="151"/>
                    </a:cubicBezTo>
                    <a:cubicBezTo>
                      <a:pt x="144" y="154"/>
                      <a:pt x="145" y="156"/>
                      <a:pt x="145" y="159"/>
                    </a:cubicBezTo>
                    <a:cubicBezTo>
                      <a:pt x="122" y="188"/>
                      <a:pt x="92" y="207"/>
                      <a:pt x="55" y="214"/>
                    </a:cubicBezTo>
                    <a:cubicBezTo>
                      <a:pt x="26" y="219"/>
                      <a:pt x="26" y="219"/>
                      <a:pt x="20" y="247"/>
                    </a:cubicBezTo>
                    <a:cubicBezTo>
                      <a:pt x="15" y="270"/>
                      <a:pt x="12" y="293"/>
                      <a:pt x="13" y="317"/>
                    </a:cubicBezTo>
                    <a:cubicBezTo>
                      <a:pt x="8" y="317"/>
                      <a:pt x="5" y="323"/>
                      <a:pt x="0" y="320"/>
                    </a:cubicBezTo>
                    <a:close/>
                    <a:moveTo>
                      <a:pt x="119" y="146"/>
                    </a:moveTo>
                    <a:cubicBezTo>
                      <a:pt x="116" y="146"/>
                      <a:pt x="113" y="146"/>
                      <a:pt x="112" y="148"/>
                    </a:cubicBezTo>
                    <a:cubicBezTo>
                      <a:pt x="110" y="148"/>
                      <a:pt x="108" y="148"/>
                      <a:pt x="107" y="146"/>
                    </a:cubicBezTo>
                    <a:cubicBezTo>
                      <a:pt x="108" y="145"/>
                      <a:pt x="108" y="144"/>
                      <a:pt x="109" y="144"/>
                    </a:cubicBezTo>
                    <a:cubicBezTo>
                      <a:pt x="117" y="141"/>
                      <a:pt x="125" y="137"/>
                      <a:pt x="129" y="129"/>
                    </a:cubicBezTo>
                    <a:cubicBezTo>
                      <a:pt x="131" y="129"/>
                      <a:pt x="133" y="129"/>
                      <a:pt x="134" y="126"/>
                    </a:cubicBezTo>
                    <a:cubicBezTo>
                      <a:pt x="134" y="126"/>
                      <a:pt x="133" y="125"/>
                      <a:pt x="133" y="125"/>
                    </a:cubicBezTo>
                    <a:cubicBezTo>
                      <a:pt x="129" y="124"/>
                      <a:pt x="129" y="127"/>
                      <a:pt x="128" y="129"/>
                    </a:cubicBezTo>
                    <a:cubicBezTo>
                      <a:pt x="120" y="132"/>
                      <a:pt x="112" y="134"/>
                      <a:pt x="109" y="144"/>
                    </a:cubicBezTo>
                    <a:cubicBezTo>
                      <a:pt x="108" y="144"/>
                      <a:pt x="108" y="145"/>
                      <a:pt x="107" y="146"/>
                    </a:cubicBezTo>
                    <a:cubicBezTo>
                      <a:pt x="88" y="151"/>
                      <a:pt x="75" y="165"/>
                      <a:pt x="61" y="177"/>
                    </a:cubicBezTo>
                    <a:cubicBezTo>
                      <a:pt x="61" y="177"/>
                      <a:pt x="61" y="177"/>
                      <a:pt x="61" y="177"/>
                    </a:cubicBezTo>
                    <a:cubicBezTo>
                      <a:pt x="56" y="178"/>
                      <a:pt x="53" y="181"/>
                      <a:pt x="49" y="183"/>
                    </a:cubicBezTo>
                    <a:cubicBezTo>
                      <a:pt x="43" y="186"/>
                      <a:pt x="40" y="197"/>
                      <a:pt x="30" y="191"/>
                    </a:cubicBezTo>
                    <a:cubicBezTo>
                      <a:pt x="29" y="191"/>
                      <a:pt x="28" y="192"/>
                      <a:pt x="27" y="193"/>
                    </a:cubicBezTo>
                    <a:cubicBezTo>
                      <a:pt x="25" y="199"/>
                      <a:pt x="23" y="206"/>
                      <a:pt x="20" y="212"/>
                    </a:cubicBezTo>
                    <a:cubicBezTo>
                      <a:pt x="34" y="191"/>
                      <a:pt x="62" y="189"/>
                      <a:pt x="78" y="171"/>
                    </a:cubicBezTo>
                    <a:cubicBezTo>
                      <a:pt x="86" y="161"/>
                      <a:pt x="102" y="158"/>
                      <a:pt x="112" y="148"/>
                    </a:cubicBezTo>
                    <a:cubicBezTo>
                      <a:pt x="114" y="148"/>
                      <a:pt x="117" y="149"/>
                      <a:pt x="119" y="146"/>
                    </a:cubicBezTo>
                    <a:cubicBezTo>
                      <a:pt x="120" y="146"/>
                      <a:pt x="121" y="145"/>
                      <a:pt x="122" y="145"/>
                    </a:cubicBezTo>
                    <a:cubicBezTo>
                      <a:pt x="122" y="145"/>
                      <a:pt x="122" y="144"/>
                      <a:pt x="121" y="144"/>
                    </a:cubicBezTo>
                    <a:cubicBezTo>
                      <a:pt x="121" y="145"/>
                      <a:pt x="120" y="145"/>
                      <a:pt x="119" y="146"/>
                    </a:cubicBezTo>
                    <a:close/>
                    <a:moveTo>
                      <a:pt x="150" y="81"/>
                    </a:moveTo>
                    <a:cubicBezTo>
                      <a:pt x="152" y="80"/>
                      <a:pt x="154" y="80"/>
                      <a:pt x="154" y="78"/>
                    </a:cubicBezTo>
                    <a:cubicBezTo>
                      <a:pt x="154" y="78"/>
                      <a:pt x="153" y="77"/>
                      <a:pt x="153" y="77"/>
                    </a:cubicBezTo>
                    <a:cubicBezTo>
                      <a:pt x="151" y="77"/>
                      <a:pt x="151" y="79"/>
                      <a:pt x="150" y="81"/>
                    </a:cubicBezTo>
                    <a:cubicBezTo>
                      <a:pt x="149" y="82"/>
                      <a:pt x="149" y="82"/>
                      <a:pt x="148" y="83"/>
                    </a:cubicBezTo>
                    <a:cubicBezTo>
                      <a:pt x="139" y="89"/>
                      <a:pt x="128" y="93"/>
                      <a:pt x="124" y="105"/>
                    </a:cubicBezTo>
                    <a:cubicBezTo>
                      <a:pt x="121" y="105"/>
                      <a:pt x="118" y="105"/>
                      <a:pt x="116" y="107"/>
                    </a:cubicBezTo>
                    <a:cubicBezTo>
                      <a:pt x="110" y="109"/>
                      <a:pt x="102" y="109"/>
                      <a:pt x="99" y="121"/>
                    </a:cubicBezTo>
                    <a:cubicBezTo>
                      <a:pt x="107" y="115"/>
                      <a:pt x="114" y="115"/>
                      <a:pt x="116" y="107"/>
                    </a:cubicBezTo>
                    <a:cubicBezTo>
                      <a:pt x="119" y="107"/>
                      <a:pt x="122" y="108"/>
                      <a:pt x="124" y="105"/>
                    </a:cubicBezTo>
                    <a:cubicBezTo>
                      <a:pt x="149" y="94"/>
                      <a:pt x="175" y="83"/>
                      <a:pt x="204" y="79"/>
                    </a:cubicBezTo>
                    <a:cubicBezTo>
                      <a:pt x="199" y="75"/>
                      <a:pt x="197" y="77"/>
                      <a:pt x="194" y="77"/>
                    </a:cubicBezTo>
                    <a:cubicBezTo>
                      <a:pt x="180" y="77"/>
                      <a:pt x="167" y="85"/>
                      <a:pt x="154" y="87"/>
                    </a:cubicBezTo>
                    <a:cubicBezTo>
                      <a:pt x="150" y="87"/>
                      <a:pt x="148" y="87"/>
                      <a:pt x="148" y="83"/>
                    </a:cubicBezTo>
                    <a:cubicBezTo>
                      <a:pt x="149" y="82"/>
                      <a:pt x="149" y="82"/>
                      <a:pt x="150" y="81"/>
                    </a:cubicBezTo>
                    <a:close/>
                    <a:moveTo>
                      <a:pt x="116" y="57"/>
                    </a:moveTo>
                    <a:cubicBezTo>
                      <a:pt x="113" y="58"/>
                      <a:pt x="112" y="60"/>
                      <a:pt x="112" y="64"/>
                    </a:cubicBezTo>
                    <a:cubicBezTo>
                      <a:pt x="110" y="65"/>
                      <a:pt x="109" y="67"/>
                      <a:pt x="109" y="69"/>
                    </a:cubicBezTo>
                    <a:cubicBezTo>
                      <a:pt x="104" y="69"/>
                      <a:pt x="99" y="72"/>
                      <a:pt x="101" y="77"/>
                    </a:cubicBezTo>
                    <a:cubicBezTo>
                      <a:pt x="102" y="79"/>
                      <a:pt x="107" y="86"/>
                      <a:pt x="114" y="80"/>
                    </a:cubicBezTo>
                    <a:cubicBezTo>
                      <a:pt x="119" y="76"/>
                      <a:pt x="125" y="74"/>
                      <a:pt x="126" y="66"/>
                    </a:cubicBezTo>
                    <a:cubicBezTo>
                      <a:pt x="142" y="60"/>
                      <a:pt x="156" y="53"/>
                      <a:pt x="167" y="40"/>
                    </a:cubicBezTo>
                    <a:cubicBezTo>
                      <a:pt x="168" y="45"/>
                      <a:pt x="171" y="45"/>
                      <a:pt x="175" y="43"/>
                    </a:cubicBezTo>
                    <a:cubicBezTo>
                      <a:pt x="180" y="41"/>
                      <a:pt x="186" y="39"/>
                      <a:pt x="191" y="38"/>
                    </a:cubicBezTo>
                    <a:cubicBezTo>
                      <a:pt x="198" y="36"/>
                      <a:pt x="205" y="36"/>
                      <a:pt x="211" y="30"/>
                    </a:cubicBezTo>
                    <a:cubicBezTo>
                      <a:pt x="199" y="32"/>
                      <a:pt x="187" y="35"/>
                      <a:pt x="174" y="37"/>
                    </a:cubicBezTo>
                    <a:cubicBezTo>
                      <a:pt x="174" y="37"/>
                      <a:pt x="174" y="36"/>
                      <a:pt x="174" y="36"/>
                    </a:cubicBezTo>
                    <a:cubicBezTo>
                      <a:pt x="182" y="31"/>
                      <a:pt x="190" y="27"/>
                      <a:pt x="198" y="23"/>
                    </a:cubicBezTo>
                    <a:cubicBezTo>
                      <a:pt x="197" y="22"/>
                      <a:pt x="197" y="21"/>
                      <a:pt x="196" y="20"/>
                    </a:cubicBezTo>
                    <a:cubicBezTo>
                      <a:pt x="186" y="25"/>
                      <a:pt x="174" y="26"/>
                      <a:pt x="167" y="37"/>
                    </a:cubicBezTo>
                    <a:cubicBezTo>
                      <a:pt x="160" y="34"/>
                      <a:pt x="155" y="36"/>
                      <a:pt x="150" y="43"/>
                    </a:cubicBezTo>
                    <a:cubicBezTo>
                      <a:pt x="144" y="52"/>
                      <a:pt x="131" y="55"/>
                      <a:pt x="126" y="66"/>
                    </a:cubicBezTo>
                    <a:cubicBezTo>
                      <a:pt x="121" y="66"/>
                      <a:pt x="119" y="70"/>
                      <a:pt x="115" y="72"/>
                    </a:cubicBezTo>
                    <a:cubicBezTo>
                      <a:pt x="111" y="74"/>
                      <a:pt x="110" y="72"/>
                      <a:pt x="109" y="69"/>
                    </a:cubicBezTo>
                    <a:cubicBezTo>
                      <a:pt x="111" y="68"/>
                      <a:pt x="112" y="66"/>
                      <a:pt x="112" y="64"/>
                    </a:cubicBezTo>
                    <a:cubicBezTo>
                      <a:pt x="115" y="62"/>
                      <a:pt x="116" y="60"/>
                      <a:pt x="116" y="57"/>
                    </a:cubicBezTo>
                    <a:cubicBezTo>
                      <a:pt x="117" y="56"/>
                      <a:pt x="117" y="56"/>
                      <a:pt x="117" y="55"/>
                    </a:cubicBezTo>
                    <a:cubicBezTo>
                      <a:pt x="117" y="56"/>
                      <a:pt x="117" y="56"/>
                      <a:pt x="116" y="57"/>
                    </a:cubicBezTo>
                    <a:close/>
                    <a:moveTo>
                      <a:pt x="73" y="139"/>
                    </a:moveTo>
                    <a:cubicBezTo>
                      <a:pt x="68" y="137"/>
                      <a:pt x="65" y="146"/>
                      <a:pt x="60" y="142"/>
                    </a:cubicBezTo>
                    <a:cubicBezTo>
                      <a:pt x="53" y="136"/>
                      <a:pt x="59" y="131"/>
                      <a:pt x="61" y="126"/>
                    </a:cubicBezTo>
                    <a:cubicBezTo>
                      <a:pt x="62" y="121"/>
                      <a:pt x="64" y="117"/>
                      <a:pt x="66" y="113"/>
                    </a:cubicBezTo>
                    <a:cubicBezTo>
                      <a:pt x="68" y="109"/>
                      <a:pt x="68" y="105"/>
                      <a:pt x="64" y="102"/>
                    </a:cubicBezTo>
                    <a:cubicBezTo>
                      <a:pt x="56" y="124"/>
                      <a:pt x="49" y="146"/>
                      <a:pt x="42" y="168"/>
                    </a:cubicBezTo>
                    <a:cubicBezTo>
                      <a:pt x="43" y="169"/>
                      <a:pt x="44" y="170"/>
                      <a:pt x="45" y="170"/>
                    </a:cubicBezTo>
                    <a:cubicBezTo>
                      <a:pt x="53" y="158"/>
                      <a:pt x="67" y="153"/>
                      <a:pt x="73" y="139"/>
                    </a:cubicBezTo>
                    <a:cubicBezTo>
                      <a:pt x="75" y="138"/>
                      <a:pt x="77" y="138"/>
                      <a:pt x="77" y="136"/>
                    </a:cubicBezTo>
                    <a:cubicBezTo>
                      <a:pt x="77" y="136"/>
                      <a:pt x="76" y="135"/>
                      <a:pt x="76" y="135"/>
                    </a:cubicBezTo>
                    <a:cubicBezTo>
                      <a:pt x="73" y="135"/>
                      <a:pt x="73" y="137"/>
                      <a:pt x="73" y="139"/>
                    </a:cubicBezTo>
                    <a:close/>
                    <a:moveTo>
                      <a:pt x="97" y="82"/>
                    </a:moveTo>
                    <a:cubicBezTo>
                      <a:pt x="91" y="99"/>
                      <a:pt x="78" y="109"/>
                      <a:pt x="72" y="123"/>
                    </a:cubicBezTo>
                    <a:cubicBezTo>
                      <a:pt x="87" y="113"/>
                      <a:pt x="101" y="91"/>
                      <a:pt x="97" y="82"/>
                    </a:cubicBezTo>
                    <a:close/>
                    <a:moveTo>
                      <a:pt x="77" y="178"/>
                    </a:moveTo>
                    <a:cubicBezTo>
                      <a:pt x="87" y="177"/>
                      <a:pt x="98" y="178"/>
                      <a:pt x="108" y="172"/>
                    </a:cubicBezTo>
                    <a:cubicBezTo>
                      <a:pt x="97" y="171"/>
                      <a:pt x="86" y="172"/>
                      <a:pt x="77" y="178"/>
                    </a:cubicBezTo>
                    <a:close/>
                    <a:moveTo>
                      <a:pt x="39" y="174"/>
                    </a:moveTo>
                    <a:cubicBezTo>
                      <a:pt x="37" y="177"/>
                      <a:pt x="32" y="180"/>
                      <a:pt x="34" y="187"/>
                    </a:cubicBezTo>
                    <a:cubicBezTo>
                      <a:pt x="38" y="183"/>
                      <a:pt x="40" y="179"/>
                      <a:pt x="39" y="174"/>
                    </a:cubicBezTo>
                    <a:close/>
                    <a:moveTo>
                      <a:pt x="127" y="140"/>
                    </a:moveTo>
                    <a:cubicBezTo>
                      <a:pt x="127" y="141"/>
                      <a:pt x="128" y="142"/>
                      <a:pt x="128" y="143"/>
                    </a:cubicBezTo>
                    <a:cubicBezTo>
                      <a:pt x="132" y="141"/>
                      <a:pt x="136" y="142"/>
                      <a:pt x="140" y="137"/>
                    </a:cubicBezTo>
                    <a:cubicBezTo>
                      <a:pt x="135" y="138"/>
                      <a:pt x="131" y="139"/>
                      <a:pt x="127" y="140"/>
                    </a:cubicBezTo>
                    <a:close/>
                    <a:moveTo>
                      <a:pt x="209" y="18"/>
                    </a:moveTo>
                    <a:cubicBezTo>
                      <a:pt x="210" y="16"/>
                      <a:pt x="208" y="16"/>
                      <a:pt x="206" y="16"/>
                    </a:cubicBezTo>
                    <a:cubicBezTo>
                      <a:pt x="205" y="16"/>
                      <a:pt x="203" y="17"/>
                      <a:pt x="203" y="18"/>
                    </a:cubicBezTo>
                    <a:cubicBezTo>
                      <a:pt x="202" y="20"/>
                      <a:pt x="204" y="20"/>
                      <a:pt x="206" y="20"/>
                    </a:cubicBezTo>
                    <a:cubicBezTo>
                      <a:pt x="207" y="20"/>
                      <a:pt x="209" y="20"/>
                      <a:pt x="209" y="18"/>
                    </a:cubicBezTo>
                    <a:close/>
                    <a:moveTo>
                      <a:pt x="70" y="130"/>
                    </a:moveTo>
                    <a:cubicBezTo>
                      <a:pt x="69" y="129"/>
                      <a:pt x="68" y="128"/>
                      <a:pt x="68" y="128"/>
                    </a:cubicBezTo>
                    <a:cubicBezTo>
                      <a:pt x="67" y="128"/>
                      <a:pt x="65" y="129"/>
                      <a:pt x="65" y="130"/>
                    </a:cubicBezTo>
                    <a:cubicBezTo>
                      <a:pt x="64" y="131"/>
                      <a:pt x="64" y="133"/>
                      <a:pt x="66" y="133"/>
                    </a:cubicBezTo>
                    <a:cubicBezTo>
                      <a:pt x="68" y="133"/>
                      <a:pt x="69" y="131"/>
                      <a:pt x="70" y="130"/>
                    </a:cubicBezTo>
                    <a:close/>
                    <a:moveTo>
                      <a:pt x="96" y="122"/>
                    </a:moveTo>
                    <a:cubicBezTo>
                      <a:pt x="96" y="122"/>
                      <a:pt x="96" y="121"/>
                      <a:pt x="95" y="121"/>
                    </a:cubicBezTo>
                    <a:cubicBezTo>
                      <a:pt x="95" y="120"/>
                      <a:pt x="94" y="121"/>
                      <a:pt x="93" y="121"/>
                    </a:cubicBezTo>
                    <a:cubicBezTo>
                      <a:pt x="94" y="122"/>
                      <a:pt x="94" y="123"/>
                      <a:pt x="94" y="123"/>
                    </a:cubicBezTo>
                    <a:cubicBezTo>
                      <a:pt x="95" y="123"/>
                      <a:pt x="95" y="123"/>
                      <a:pt x="96" y="122"/>
                    </a:cubicBezTo>
                    <a:close/>
                    <a:moveTo>
                      <a:pt x="142" y="119"/>
                    </a:moveTo>
                    <a:cubicBezTo>
                      <a:pt x="141" y="118"/>
                      <a:pt x="141" y="118"/>
                      <a:pt x="140" y="118"/>
                    </a:cubicBezTo>
                    <a:cubicBezTo>
                      <a:pt x="140" y="118"/>
                      <a:pt x="139" y="119"/>
                      <a:pt x="139" y="120"/>
                    </a:cubicBezTo>
                    <a:cubicBezTo>
                      <a:pt x="140" y="120"/>
                      <a:pt x="141" y="121"/>
                      <a:pt x="141" y="121"/>
                    </a:cubicBezTo>
                    <a:cubicBezTo>
                      <a:pt x="142" y="120"/>
                      <a:pt x="142" y="119"/>
                      <a:pt x="142" y="119"/>
                    </a:cubicBezTo>
                    <a:close/>
                    <a:moveTo>
                      <a:pt x="122" y="50"/>
                    </a:moveTo>
                    <a:cubicBezTo>
                      <a:pt x="121" y="50"/>
                      <a:pt x="121" y="50"/>
                      <a:pt x="121" y="50"/>
                    </a:cubicBezTo>
                    <a:cubicBezTo>
                      <a:pt x="121" y="50"/>
                      <a:pt x="121" y="51"/>
                      <a:pt x="121" y="51"/>
                    </a:cubicBezTo>
                    <a:cubicBezTo>
                      <a:pt x="121" y="51"/>
                      <a:pt x="122" y="51"/>
                      <a:pt x="122" y="51"/>
                    </a:cubicBezTo>
                    <a:cubicBezTo>
                      <a:pt x="122" y="51"/>
                      <a:pt x="122" y="50"/>
                      <a:pt x="122" y="5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13" name="Freeform 544">
                <a:extLst>
                  <a:ext uri="{FF2B5EF4-FFF2-40B4-BE49-F238E27FC236}">
                    <a16:creationId xmlns:a16="http://schemas.microsoft.com/office/drawing/2014/main" id="{81E165F8-C7CB-E162-049F-7A5887F3FCAD}"/>
                  </a:ext>
                </a:extLst>
              </p:cNvPr>
              <p:cNvSpPr>
                <a:spLocks noEditPoints="1"/>
              </p:cNvSpPr>
              <p:nvPr/>
            </p:nvSpPr>
            <p:spPr bwMode="auto">
              <a:xfrm>
                <a:off x="443" y="1700"/>
                <a:ext cx="230" cy="215"/>
              </a:xfrm>
              <a:custGeom>
                <a:avLst/>
                <a:gdLst>
                  <a:gd name="T0" fmla="*/ 55 w 200"/>
                  <a:gd name="T1" fmla="*/ 151 h 187"/>
                  <a:gd name="T2" fmla="*/ 50 w 200"/>
                  <a:gd name="T3" fmla="*/ 136 h 187"/>
                  <a:gd name="T4" fmla="*/ 44 w 200"/>
                  <a:gd name="T5" fmla="*/ 136 h 187"/>
                  <a:gd name="T6" fmla="*/ 32 w 200"/>
                  <a:gd name="T7" fmla="*/ 134 h 187"/>
                  <a:gd name="T8" fmla="*/ 139 w 200"/>
                  <a:gd name="T9" fmla="*/ 92 h 187"/>
                  <a:gd name="T10" fmla="*/ 115 w 200"/>
                  <a:gd name="T11" fmla="*/ 96 h 187"/>
                  <a:gd name="T12" fmla="*/ 49 w 200"/>
                  <a:gd name="T13" fmla="*/ 109 h 187"/>
                  <a:gd name="T14" fmla="*/ 32 w 200"/>
                  <a:gd name="T15" fmla="*/ 104 h 187"/>
                  <a:gd name="T16" fmla="*/ 29 w 200"/>
                  <a:gd name="T17" fmla="*/ 68 h 187"/>
                  <a:gd name="T18" fmla="*/ 0 w 200"/>
                  <a:gd name="T19" fmla="*/ 73 h 187"/>
                  <a:gd name="T20" fmla="*/ 93 w 200"/>
                  <a:gd name="T21" fmla="*/ 9 h 187"/>
                  <a:gd name="T22" fmla="*/ 92 w 200"/>
                  <a:gd name="T23" fmla="*/ 23 h 187"/>
                  <a:gd name="T24" fmla="*/ 191 w 200"/>
                  <a:gd name="T25" fmla="*/ 18 h 187"/>
                  <a:gd name="T26" fmla="*/ 193 w 200"/>
                  <a:gd name="T27" fmla="*/ 37 h 187"/>
                  <a:gd name="T28" fmla="*/ 148 w 200"/>
                  <a:gd name="T29" fmla="*/ 105 h 187"/>
                  <a:gd name="T30" fmla="*/ 127 w 200"/>
                  <a:gd name="T31" fmla="*/ 150 h 187"/>
                  <a:gd name="T32" fmla="*/ 63 w 200"/>
                  <a:gd name="T33" fmla="*/ 187 h 187"/>
                  <a:gd name="T34" fmla="*/ 97 w 200"/>
                  <a:gd name="T35" fmla="*/ 167 h 187"/>
                  <a:gd name="T36" fmla="*/ 96 w 200"/>
                  <a:gd name="T37" fmla="*/ 158 h 187"/>
                  <a:gd name="T38" fmla="*/ 89 w 200"/>
                  <a:gd name="T39" fmla="*/ 160 h 187"/>
                  <a:gd name="T40" fmla="*/ 58 w 200"/>
                  <a:gd name="T41" fmla="*/ 163 h 187"/>
                  <a:gd name="T42" fmla="*/ 99 w 200"/>
                  <a:gd name="T43" fmla="*/ 155 h 187"/>
                  <a:gd name="T44" fmla="*/ 120 w 200"/>
                  <a:gd name="T45" fmla="*/ 139 h 187"/>
                  <a:gd name="T46" fmla="*/ 89 w 200"/>
                  <a:gd name="T47" fmla="*/ 75 h 187"/>
                  <a:gd name="T48" fmla="*/ 124 w 200"/>
                  <a:gd name="T49" fmla="*/ 63 h 187"/>
                  <a:gd name="T50" fmla="*/ 137 w 200"/>
                  <a:gd name="T51" fmla="*/ 56 h 187"/>
                  <a:gd name="T52" fmla="*/ 90 w 200"/>
                  <a:gd name="T53" fmla="*/ 76 h 187"/>
                  <a:gd name="T54" fmla="*/ 76 w 200"/>
                  <a:gd name="T55" fmla="*/ 71 h 187"/>
                  <a:gd name="T56" fmla="*/ 108 w 200"/>
                  <a:gd name="T57" fmla="*/ 35 h 187"/>
                  <a:gd name="T58" fmla="*/ 80 w 200"/>
                  <a:gd name="T59" fmla="*/ 59 h 187"/>
                  <a:gd name="T60" fmla="*/ 71 w 200"/>
                  <a:gd name="T61" fmla="*/ 51 h 187"/>
                  <a:gd name="T62" fmla="*/ 71 w 200"/>
                  <a:gd name="T63" fmla="*/ 55 h 187"/>
                  <a:gd name="T64" fmla="*/ 70 w 200"/>
                  <a:gd name="T65" fmla="*/ 56 h 187"/>
                  <a:gd name="T66" fmla="*/ 64 w 200"/>
                  <a:gd name="T67" fmla="*/ 94 h 187"/>
                  <a:gd name="T68" fmla="*/ 76 w 200"/>
                  <a:gd name="T69" fmla="*/ 90 h 187"/>
                  <a:gd name="T70" fmla="*/ 35 w 200"/>
                  <a:gd name="T71" fmla="*/ 88 h 187"/>
                  <a:gd name="T72" fmla="*/ 68 w 200"/>
                  <a:gd name="T73" fmla="*/ 36 h 187"/>
                  <a:gd name="T74" fmla="*/ 35 w 200"/>
                  <a:gd name="T75" fmla="*/ 88 h 187"/>
                  <a:gd name="T76" fmla="*/ 83 w 200"/>
                  <a:gd name="T77" fmla="*/ 29 h 187"/>
                  <a:gd name="T78" fmla="*/ 101 w 200"/>
                  <a:gd name="T79" fmla="*/ 91 h 187"/>
                  <a:gd name="T80" fmla="*/ 101 w 200"/>
                  <a:gd name="T81" fmla="*/ 91 h 187"/>
                  <a:gd name="T82" fmla="*/ 149 w 200"/>
                  <a:gd name="T83" fmla="*/ 49 h 187"/>
                  <a:gd name="T84" fmla="*/ 149 w 200"/>
                  <a:gd name="T85" fmla="*/ 51 h 187"/>
                  <a:gd name="T86" fmla="*/ 124 w 200"/>
                  <a:gd name="T87" fmla="*/ 38 h 187"/>
                  <a:gd name="T88" fmla="*/ 123 w 200"/>
                  <a:gd name="T89" fmla="*/ 39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0" h="187">
                    <a:moveTo>
                      <a:pt x="58" y="163"/>
                    </a:moveTo>
                    <a:cubicBezTo>
                      <a:pt x="54" y="160"/>
                      <a:pt x="48" y="158"/>
                      <a:pt x="55" y="151"/>
                    </a:cubicBezTo>
                    <a:cubicBezTo>
                      <a:pt x="58" y="148"/>
                      <a:pt x="61" y="144"/>
                      <a:pt x="52" y="144"/>
                    </a:cubicBezTo>
                    <a:cubicBezTo>
                      <a:pt x="45" y="144"/>
                      <a:pt x="53" y="138"/>
                      <a:pt x="50" y="136"/>
                    </a:cubicBezTo>
                    <a:cubicBezTo>
                      <a:pt x="66" y="136"/>
                      <a:pt x="82" y="136"/>
                      <a:pt x="100" y="136"/>
                    </a:cubicBezTo>
                    <a:cubicBezTo>
                      <a:pt x="79" y="125"/>
                      <a:pt x="62" y="131"/>
                      <a:pt x="44" y="136"/>
                    </a:cubicBezTo>
                    <a:cubicBezTo>
                      <a:pt x="40" y="136"/>
                      <a:pt x="36" y="136"/>
                      <a:pt x="32" y="136"/>
                    </a:cubicBezTo>
                    <a:cubicBezTo>
                      <a:pt x="32" y="135"/>
                      <a:pt x="32" y="134"/>
                      <a:pt x="32" y="134"/>
                    </a:cubicBezTo>
                    <a:cubicBezTo>
                      <a:pt x="37" y="126"/>
                      <a:pt x="44" y="121"/>
                      <a:pt x="53" y="119"/>
                    </a:cubicBezTo>
                    <a:cubicBezTo>
                      <a:pt x="83" y="114"/>
                      <a:pt x="111" y="102"/>
                      <a:pt x="139" y="92"/>
                    </a:cubicBezTo>
                    <a:cubicBezTo>
                      <a:pt x="143" y="91"/>
                      <a:pt x="147" y="89"/>
                      <a:pt x="149" y="84"/>
                    </a:cubicBezTo>
                    <a:cubicBezTo>
                      <a:pt x="137" y="88"/>
                      <a:pt x="126" y="90"/>
                      <a:pt x="115" y="96"/>
                    </a:cubicBezTo>
                    <a:cubicBezTo>
                      <a:pt x="101" y="105"/>
                      <a:pt x="83" y="102"/>
                      <a:pt x="68" y="111"/>
                    </a:cubicBezTo>
                    <a:cubicBezTo>
                      <a:pt x="64" y="114"/>
                      <a:pt x="53" y="125"/>
                      <a:pt x="49" y="109"/>
                    </a:cubicBezTo>
                    <a:cubicBezTo>
                      <a:pt x="49" y="109"/>
                      <a:pt x="41" y="108"/>
                      <a:pt x="38" y="107"/>
                    </a:cubicBezTo>
                    <a:cubicBezTo>
                      <a:pt x="36" y="106"/>
                      <a:pt x="32" y="107"/>
                      <a:pt x="32" y="104"/>
                    </a:cubicBezTo>
                    <a:cubicBezTo>
                      <a:pt x="32" y="94"/>
                      <a:pt x="25" y="85"/>
                      <a:pt x="31" y="75"/>
                    </a:cubicBezTo>
                    <a:cubicBezTo>
                      <a:pt x="32" y="73"/>
                      <a:pt x="31" y="70"/>
                      <a:pt x="29" y="68"/>
                    </a:cubicBezTo>
                    <a:cubicBezTo>
                      <a:pt x="25" y="69"/>
                      <a:pt x="21" y="71"/>
                      <a:pt x="17" y="72"/>
                    </a:cubicBezTo>
                    <a:cubicBezTo>
                      <a:pt x="11" y="73"/>
                      <a:pt x="6" y="79"/>
                      <a:pt x="0" y="73"/>
                    </a:cubicBezTo>
                    <a:cubicBezTo>
                      <a:pt x="3" y="66"/>
                      <a:pt x="6" y="58"/>
                      <a:pt x="13" y="55"/>
                    </a:cubicBezTo>
                    <a:cubicBezTo>
                      <a:pt x="40" y="40"/>
                      <a:pt x="63" y="18"/>
                      <a:pt x="93" y="9"/>
                    </a:cubicBezTo>
                    <a:cubicBezTo>
                      <a:pt x="93" y="10"/>
                      <a:pt x="94" y="10"/>
                      <a:pt x="95" y="10"/>
                    </a:cubicBezTo>
                    <a:cubicBezTo>
                      <a:pt x="94" y="14"/>
                      <a:pt x="93" y="17"/>
                      <a:pt x="92" y="23"/>
                    </a:cubicBezTo>
                    <a:cubicBezTo>
                      <a:pt x="127" y="8"/>
                      <a:pt x="162" y="2"/>
                      <a:pt x="200" y="0"/>
                    </a:cubicBezTo>
                    <a:cubicBezTo>
                      <a:pt x="196" y="7"/>
                      <a:pt x="193" y="12"/>
                      <a:pt x="191" y="18"/>
                    </a:cubicBezTo>
                    <a:cubicBezTo>
                      <a:pt x="190" y="21"/>
                      <a:pt x="182" y="26"/>
                      <a:pt x="194" y="28"/>
                    </a:cubicBezTo>
                    <a:cubicBezTo>
                      <a:pt x="198" y="28"/>
                      <a:pt x="194" y="34"/>
                      <a:pt x="193" y="37"/>
                    </a:cubicBezTo>
                    <a:cubicBezTo>
                      <a:pt x="184" y="58"/>
                      <a:pt x="173" y="78"/>
                      <a:pt x="157" y="95"/>
                    </a:cubicBezTo>
                    <a:cubicBezTo>
                      <a:pt x="154" y="97"/>
                      <a:pt x="152" y="100"/>
                      <a:pt x="148" y="105"/>
                    </a:cubicBezTo>
                    <a:cubicBezTo>
                      <a:pt x="155" y="104"/>
                      <a:pt x="161" y="103"/>
                      <a:pt x="167" y="102"/>
                    </a:cubicBezTo>
                    <a:cubicBezTo>
                      <a:pt x="155" y="120"/>
                      <a:pt x="139" y="134"/>
                      <a:pt x="127" y="150"/>
                    </a:cubicBezTo>
                    <a:cubicBezTo>
                      <a:pt x="130" y="154"/>
                      <a:pt x="135" y="151"/>
                      <a:pt x="138" y="155"/>
                    </a:cubicBezTo>
                    <a:cubicBezTo>
                      <a:pt x="115" y="171"/>
                      <a:pt x="91" y="184"/>
                      <a:pt x="63" y="187"/>
                    </a:cubicBezTo>
                    <a:cubicBezTo>
                      <a:pt x="63" y="183"/>
                      <a:pt x="65" y="179"/>
                      <a:pt x="60" y="177"/>
                    </a:cubicBezTo>
                    <a:cubicBezTo>
                      <a:pt x="71" y="169"/>
                      <a:pt x="86" y="175"/>
                      <a:pt x="97" y="167"/>
                    </a:cubicBezTo>
                    <a:cubicBezTo>
                      <a:pt x="96" y="164"/>
                      <a:pt x="89" y="166"/>
                      <a:pt x="90" y="160"/>
                    </a:cubicBezTo>
                    <a:cubicBezTo>
                      <a:pt x="92" y="160"/>
                      <a:pt x="94" y="161"/>
                      <a:pt x="96" y="158"/>
                    </a:cubicBezTo>
                    <a:cubicBezTo>
                      <a:pt x="96" y="158"/>
                      <a:pt x="95" y="156"/>
                      <a:pt x="95" y="156"/>
                    </a:cubicBezTo>
                    <a:cubicBezTo>
                      <a:pt x="92" y="156"/>
                      <a:pt x="91" y="158"/>
                      <a:pt x="89" y="160"/>
                    </a:cubicBezTo>
                    <a:cubicBezTo>
                      <a:pt x="84" y="161"/>
                      <a:pt x="79" y="164"/>
                      <a:pt x="74" y="166"/>
                    </a:cubicBezTo>
                    <a:cubicBezTo>
                      <a:pt x="69" y="167"/>
                      <a:pt x="61" y="174"/>
                      <a:pt x="58" y="163"/>
                    </a:cubicBezTo>
                    <a:close/>
                    <a:moveTo>
                      <a:pt x="111" y="146"/>
                    </a:moveTo>
                    <a:cubicBezTo>
                      <a:pt x="106" y="146"/>
                      <a:pt x="103" y="149"/>
                      <a:pt x="99" y="155"/>
                    </a:cubicBezTo>
                    <a:cubicBezTo>
                      <a:pt x="106" y="153"/>
                      <a:pt x="111" y="152"/>
                      <a:pt x="111" y="146"/>
                    </a:cubicBezTo>
                    <a:cubicBezTo>
                      <a:pt x="115" y="145"/>
                      <a:pt x="118" y="144"/>
                      <a:pt x="120" y="139"/>
                    </a:cubicBezTo>
                    <a:cubicBezTo>
                      <a:pt x="115" y="140"/>
                      <a:pt x="112" y="141"/>
                      <a:pt x="111" y="146"/>
                    </a:cubicBezTo>
                    <a:close/>
                    <a:moveTo>
                      <a:pt x="89" y="75"/>
                    </a:moveTo>
                    <a:cubicBezTo>
                      <a:pt x="107" y="65"/>
                      <a:pt x="127" y="66"/>
                      <a:pt x="146" y="69"/>
                    </a:cubicBezTo>
                    <a:cubicBezTo>
                      <a:pt x="140" y="64"/>
                      <a:pt x="133" y="63"/>
                      <a:pt x="124" y="63"/>
                    </a:cubicBezTo>
                    <a:cubicBezTo>
                      <a:pt x="139" y="57"/>
                      <a:pt x="153" y="59"/>
                      <a:pt x="167" y="58"/>
                    </a:cubicBezTo>
                    <a:cubicBezTo>
                      <a:pt x="157" y="53"/>
                      <a:pt x="147" y="55"/>
                      <a:pt x="137" y="56"/>
                    </a:cubicBezTo>
                    <a:cubicBezTo>
                      <a:pt x="130" y="56"/>
                      <a:pt x="124" y="61"/>
                      <a:pt x="118" y="60"/>
                    </a:cubicBezTo>
                    <a:cubicBezTo>
                      <a:pt x="103" y="57"/>
                      <a:pt x="96" y="66"/>
                      <a:pt x="90" y="76"/>
                    </a:cubicBezTo>
                    <a:cubicBezTo>
                      <a:pt x="79" y="74"/>
                      <a:pt x="77" y="87"/>
                      <a:pt x="68" y="88"/>
                    </a:cubicBezTo>
                    <a:cubicBezTo>
                      <a:pt x="67" y="81"/>
                      <a:pt x="72" y="76"/>
                      <a:pt x="76" y="71"/>
                    </a:cubicBezTo>
                    <a:cubicBezTo>
                      <a:pt x="87" y="58"/>
                      <a:pt x="101" y="48"/>
                      <a:pt x="117" y="41"/>
                    </a:cubicBezTo>
                    <a:cubicBezTo>
                      <a:pt x="114" y="37"/>
                      <a:pt x="108" y="42"/>
                      <a:pt x="108" y="35"/>
                    </a:cubicBezTo>
                    <a:cubicBezTo>
                      <a:pt x="108" y="32"/>
                      <a:pt x="104" y="34"/>
                      <a:pt x="103" y="35"/>
                    </a:cubicBezTo>
                    <a:cubicBezTo>
                      <a:pt x="98" y="46"/>
                      <a:pt x="85" y="48"/>
                      <a:pt x="80" y="59"/>
                    </a:cubicBezTo>
                    <a:cubicBezTo>
                      <a:pt x="79" y="62"/>
                      <a:pt x="76" y="65"/>
                      <a:pt x="71" y="67"/>
                    </a:cubicBezTo>
                    <a:cubicBezTo>
                      <a:pt x="69" y="63"/>
                      <a:pt x="71" y="60"/>
                      <a:pt x="71" y="51"/>
                    </a:cubicBezTo>
                    <a:cubicBezTo>
                      <a:pt x="71" y="52"/>
                      <a:pt x="70" y="53"/>
                      <a:pt x="70" y="54"/>
                    </a:cubicBezTo>
                    <a:cubicBezTo>
                      <a:pt x="70" y="54"/>
                      <a:pt x="69" y="56"/>
                      <a:pt x="71" y="55"/>
                    </a:cubicBezTo>
                    <a:cubicBezTo>
                      <a:pt x="72" y="55"/>
                      <a:pt x="72" y="54"/>
                      <a:pt x="72" y="53"/>
                    </a:cubicBezTo>
                    <a:cubicBezTo>
                      <a:pt x="72" y="52"/>
                      <a:pt x="72" y="51"/>
                      <a:pt x="70" y="56"/>
                    </a:cubicBezTo>
                    <a:cubicBezTo>
                      <a:pt x="61" y="70"/>
                      <a:pt x="63" y="87"/>
                      <a:pt x="55" y="102"/>
                    </a:cubicBezTo>
                    <a:cubicBezTo>
                      <a:pt x="64" y="98"/>
                      <a:pt x="65" y="98"/>
                      <a:pt x="64" y="94"/>
                    </a:cubicBezTo>
                    <a:cubicBezTo>
                      <a:pt x="63" y="90"/>
                      <a:pt x="65" y="89"/>
                      <a:pt x="68" y="88"/>
                    </a:cubicBezTo>
                    <a:cubicBezTo>
                      <a:pt x="69" y="94"/>
                      <a:pt x="73" y="93"/>
                      <a:pt x="76" y="90"/>
                    </a:cubicBezTo>
                    <a:cubicBezTo>
                      <a:pt x="81" y="85"/>
                      <a:pt x="85" y="80"/>
                      <a:pt x="89" y="75"/>
                    </a:cubicBezTo>
                    <a:close/>
                    <a:moveTo>
                      <a:pt x="35" y="88"/>
                    </a:moveTo>
                    <a:cubicBezTo>
                      <a:pt x="43" y="74"/>
                      <a:pt x="50" y="61"/>
                      <a:pt x="60" y="48"/>
                    </a:cubicBezTo>
                    <a:cubicBezTo>
                      <a:pt x="63" y="44"/>
                      <a:pt x="72" y="40"/>
                      <a:pt x="68" y="36"/>
                    </a:cubicBezTo>
                    <a:cubicBezTo>
                      <a:pt x="61" y="31"/>
                      <a:pt x="59" y="42"/>
                      <a:pt x="56" y="46"/>
                    </a:cubicBezTo>
                    <a:cubicBezTo>
                      <a:pt x="47" y="59"/>
                      <a:pt x="36" y="71"/>
                      <a:pt x="35" y="88"/>
                    </a:cubicBezTo>
                    <a:close/>
                    <a:moveTo>
                      <a:pt x="74" y="45"/>
                    </a:moveTo>
                    <a:cubicBezTo>
                      <a:pt x="79" y="41"/>
                      <a:pt x="84" y="38"/>
                      <a:pt x="83" y="29"/>
                    </a:cubicBezTo>
                    <a:cubicBezTo>
                      <a:pt x="76" y="33"/>
                      <a:pt x="73" y="38"/>
                      <a:pt x="74" y="45"/>
                    </a:cubicBezTo>
                    <a:close/>
                    <a:moveTo>
                      <a:pt x="101" y="91"/>
                    </a:moveTo>
                    <a:cubicBezTo>
                      <a:pt x="96" y="91"/>
                      <a:pt x="93" y="94"/>
                      <a:pt x="93" y="99"/>
                    </a:cubicBezTo>
                    <a:cubicBezTo>
                      <a:pt x="98" y="98"/>
                      <a:pt x="100" y="96"/>
                      <a:pt x="101" y="91"/>
                    </a:cubicBezTo>
                    <a:close/>
                    <a:moveTo>
                      <a:pt x="151" y="50"/>
                    </a:moveTo>
                    <a:cubicBezTo>
                      <a:pt x="150" y="50"/>
                      <a:pt x="149" y="49"/>
                      <a:pt x="149" y="49"/>
                    </a:cubicBezTo>
                    <a:cubicBezTo>
                      <a:pt x="148" y="49"/>
                      <a:pt x="148" y="50"/>
                      <a:pt x="147" y="50"/>
                    </a:cubicBezTo>
                    <a:cubicBezTo>
                      <a:pt x="148" y="50"/>
                      <a:pt x="148" y="51"/>
                      <a:pt x="149" y="51"/>
                    </a:cubicBezTo>
                    <a:cubicBezTo>
                      <a:pt x="149" y="51"/>
                      <a:pt x="150" y="50"/>
                      <a:pt x="151" y="50"/>
                    </a:cubicBezTo>
                    <a:close/>
                    <a:moveTo>
                      <a:pt x="124" y="38"/>
                    </a:moveTo>
                    <a:cubicBezTo>
                      <a:pt x="124" y="38"/>
                      <a:pt x="123" y="38"/>
                      <a:pt x="123" y="38"/>
                    </a:cubicBezTo>
                    <a:cubicBezTo>
                      <a:pt x="123" y="38"/>
                      <a:pt x="123" y="38"/>
                      <a:pt x="123" y="39"/>
                    </a:cubicBezTo>
                    <a:cubicBezTo>
                      <a:pt x="123" y="38"/>
                      <a:pt x="124" y="38"/>
                      <a:pt x="124" y="38"/>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14" name="Freeform 545">
                <a:extLst>
                  <a:ext uri="{FF2B5EF4-FFF2-40B4-BE49-F238E27FC236}">
                    <a16:creationId xmlns:a16="http://schemas.microsoft.com/office/drawing/2014/main" id="{ED1F2A6C-0142-C17E-EC29-70B982B7A7F8}"/>
                  </a:ext>
                </a:extLst>
              </p:cNvPr>
              <p:cNvSpPr>
                <a:spLocks noEditPoints="1"/>
              </p:cNvSpPr>
              <p:nvPr/>
            </p:nvSpPr>
            <p:spPr bwMode="auto">
              <a:xfrm>
                <a:off x="344" y="1490"/>
                <a:ext cx="158" cy="259"/>
              </a:xfrm>
              <a:custGeom>
                <a:avLst/>
                <a:gdLst>
                  <a:gd name="T0" fmla="*/ 9 w 138"/>
                  <a:gd name="T1" fmla="*/ 222 h 226"/>
                  <a:gd name="T2" fmla="*/ 132 w 138"/>
                  <a:gd name="T3" fmla="*/ 2 h 226"/>
                  <a:gd name="T4" fmla="*/ 113 w 138"/>
                  <a:gd name="T5" fmla="*/ 56 h 226"/>
                  <a:gd name="T6" fmla="*/ 99 w 138"/>
                  <a:gd name="T7" fmla="*/ 135 h 226"/>
                  <a:gd name="T8" fmla="*/ 97 w 138"/>
                  <a:gd name="T9" fmla="*/ 151 h 226"/>
                  <a:gd name="T10" fmla="*/ 32 w 138"/>
                  <a:gd name="T11" fmla="*/ 221 h 226"/>
                  <a:gd name="T12" fmla="*/ 22 w 138"/>
                  <a:gd name="T13" fmla="*/ 209 h 226"/>
                  <a:gd name="T14" fmla="*/ 74 w 138"/>
                  <a:gd name="T15" fmla="*/ 171 h 226"/>
                  <a:gd name="T16" fmla="*/ 53 w 138"/>
                  <a:gd name="T17" fmla="*/ 177 h 226"/>
                  <a:gd name="T18" fmla="*/ 80 w 138"/>
                  <a:gd name="T19" fmla="*/ 127 h 226"/>
                  <a:gd name="T20" fmla="*/ 80 w 138"/>
                  <a:gd name="T21" fmla="*/ 126 h 226"/>
                  <a:gd name="T22" fmla="*/ 44 w 138"/>
                  <a:gd name="T23" fmla="*/ 175 h 226"/>
                  <a:gd name="T24" fmla="*/ 22 w 138"/>
                  <a:gd name="T25" fmla="*/ 209 h 226"/>
                  <a:gd name="T26" fmla="*/ 41 w 138"/>
                  <a:gd name="T27" fmla="*/ 146 h 226"/>
                  <a:gd name="T28" fmla="*/ 41 w 138"/>
                  <a:gd name="T29" fmla="*/ 146 h 226"/>
                  <a:gd name="T30" fmla="*/ 34 w 138"/>
                  <a:gd name="T31" fmla="*/ 151 h 226"/>
                  <a:gd name="T32" fmla="*/ 58 w 138"/>
                  <a:gd name="T33" fmla="*/ 83 h 226"/>
                  <a:gd name="T34" fmla="*/ 92 w 138"/>
                  <a:gd name="T35" fmla="*/ 49 h 226"/>
                  <a:gd name="T36" fmla="*/ 99 w 138"/>
                  <a:gd name="T37" fmla="*/ 37 h 226"/>
                  <a:gd name="T38" fmla="*/ 95 w 138"/>
                  <a:gd name="T39" fmla="*/ 34 h 226"/>
                  <a:gd name="T40" fmla="*/ 92 w 138"/>
                  <a:gd name="T41" fmla="*/ 49 h 226"/>
                  <a:gd name="T42" fmla="*/ 58 w 138"/>
                  <a:gd name="T43" fmla="*/ 83 h 226"/>
                  <a:gd name="T44" fmla="*/ 46 w 138"/>
                  <a:gd name="T45" fmla="*/ 101 h 226"/>
                  <a:gd name="T46" fmla="*/ 22 w 138"/>
                  <a:gd name="T47" fmla="*/ 158 h 226"/>
                  <a:gd name="T48" fmla="*/ 15 w 138"/>
                  <a:gd name="T49" fmla="*/ 224 h 226"/>
                  <a:gd name="T50" fmla="*/ 99 w 138"/>
                  <a:gd name="T51" fmla="*/ 86 h 226"/>
                  <a:gd name="T52" fmla="*/ 107 w 138"/>
                  <a:gd name="T53" fmla="*/ 80 h 226"/>
                  <a:gd name="T54" fmla="*/ 99 w 138"/>
                  <a:gd name="T55" fmla="*/ 85 h 226"/>
                  <a:gd name="T56" fmla="*/ 99 w 138"/>
                  <a:gd name="T57" fmla="*/ 86 h 226"/>
                  <a:gd name="T58" fmla="*/ 82 w 138"/>
                  <a:gd name="T59" fmla="*/ 90 h 226"/>
                  <a:gd name="T60" fmla="*/ 68 w 138"/>
                  <a:gd name="T61" fmla="*/ 108 h 226"/>
                  <a:gd name="T62" fmla="*/ 82 w 138"/>
                  <a:gd name="T63" fmla="*/ 90 h 226"/>
                  <a:gd name="T64" fmla="*/ 47 w 138"/>
                  <a:gd name="T65" fmla="*/ 141 h 226"/>
                  <a:gd name="T66" fmla="*/ 44 w 138"/>
                  <a:gd name="T67" fmla="*/ 139 h 226"/>
                  <a:gd name="T68" fmla="*/ 32 w 138"/>
                  <a:gd name="T69" fmla="*/ 97 h 226"/>
                  <a:gd name="T70" fmla="*/ 32 w 138"/>
                  <a:gd name="T71" fmla="*/ 101 h 226"/>
                  <a:gd name="T72" fmla="*/ 113 w 138"/>
                  <a:gd name="T73" fmla="*/ 74 h 226"/>
                  <a:gd name="T74" fmla="*/ 114 w 138"/>
                  <a:gd name="T75" fmla="*/ 77 h 226"/>
                  <a:gd name="T76" fmla="*/ 113 w 138"/>
                  <a:gd name="T77" fmla="*/ 74 h 226"/>
                  <a:gd name="T78" fmla="*/ 45 w 138"/>
                  <a:gd name="T79" fmla="*/ 87 h 226"/>
                  <a:gd name="T80" fmla="*/ 45 w 138"/>
                  <a:gd name="T81" fmla="*/ 91 h 226"/>
                  <a:gd name="T82" fmla="*/ 48 w 138"/>
                  <a:gd name="T83" fmla="*/ 79 h 226"/>
                  <a:gd name="T84" fmla="*/ 46 w 138"/>
                  <a:gd name="T85" fmla="*/ 79 h 226"/>
                  <a:gd name="T86" fmla="*/ 48 w 138"/>
                  <a:gd name="T87" fmla="*/ 79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8" h="226">
                    <a:moveTo>
                      <a:pt x="12" y="226"/>
                    </a:moveTo>
                    <a:cubicBezTo>
                      <a:pt x="11" y="225"/>
                      <a:pt x="10" y="223"/>
                      <a:pt x="9" y="222"/>
                    </a:cubicBezTo>
                    <a:cubicBezTo>
                      <a:pt x="0" y="169"/>
                      <a:pt x="10" y="119"/>
                      <a:pt x="39" y="74"/>
                    </a:cubicBezTo>
                    <a:cubicBezTo>
                      <a:pt x="61" y="39"/>
                      <a:pt x="93" y="16"/>
                      <a:pt x="132" y="2"/>
                    </a:cubicBezTo>
                    <a:cubicBezTo>
                      <a:pt x="133" y="1"/>
                      <a:pt x="135" y="0"/>
                      <a:pt x="138" y="2"/>
                    </a:cubicBezTo>
                    <a:cubicBezTo>
                      <a:pt x="131" y="20"/>
                      <a:pt x="123" y="37"/>
                      <a:pt x="113" y="56"/>
                    </a:cubicBezTo>
                    <a:cubicBezTo>
                      <a:pt x="118" y="53"/>
                      <a:pt x="122" y="52"/>
                      <a:pt x="127" y="49"/>
                    </a:cubicBezTo>
                    <a:cubicBezTo>
                      <a:pt x="126" y="82"/>
                      <a:pt x="121" y="111"/>
                      <a:pt x="99" y="135"/>
                    </a:cubicBezTo>
                    <a:cubicBezTo>
                      <a:pt x="97" y="137"/>
                      <a:pt x="87" y="141"/>
                      <a:pt x="98" y="144"/>
                    </a:cubicBezTo>
                    <a:cubicBezTo>
                      <a:pt x="100" y="145"/>
                      <a:pt x="98" y="149"/>
                      <a:pt x="97" y="151"/>
                    </a:cubicBezTo>
                    <a:cubicBezTo>
                      <a:pt x="88" y="174"/>
                      <a:pt x="76" y="194"/>
                      <a:pt x="55" y="209"/>
                    </a:cubicBezTo>
                    <a:cubicBezTo>
                      <a:pt x="47" y="213"/>
                      <a:pt x="39" y="216"/>
                      <a:pt x="32" y="221"/>
                    </a:cubicBezTo>
                    <a:cubicBezTo>
                      <a:pt x="27" y="224"/>
                      <a:pt x="25" y="219"/>
                      <a:pt x="22" y="218"/>
                    </a:cubicBezTo>
                    <a:cubicBezTo>
                      <a:pt x="22" y="215"/>
                      <a:pt x="22" y="212"/>
                      <a:pt x="22" y="209"/>
                    </a:cubicBezTo>
                    <a:cubicBezTo>
                      <a:pt x="28" y="206"/>
                      <a:pt x="32" y="201"/>
                      <a:pt x="34" y="194"/>
                    </a:cubicBezTo>
                    <a:cubicBezTo>
                      <a:pt x="49" y="189"/>
                      <a:pt x="60" y="177"/>
                      <a:pt x="74" y="171"/>
                    </a:cubicBezTo>
                    <a:cubicBezTo>
                      <a:pt x="74" y="170"/>
                      <a:pt x="73" y="169"/>
                      <a:pt x="73" y="168"/>
                    </a:cubicBezTo>
                    <a:cubicBezTo>
                      <a:pt x="66" y="171"/>
                      <a:pt x="59" y="174"/>
                      <a:pt x="53" y="177"/>
                    </a:cubicBezTo>
                    <a:cubicBezTo>
                      <a:pt x="52" y="176"/>
                      <a:pt x="51" y="175"/>
                      <a:pt x="50" y="175"/>
                    </a:cubicBezTo>
                    <a:cubicBezTo>
                      <a:pt x="66" y="162"/>
                      <a:pt x="73" y="144"/>
                      <a:pt x="80" y="127"/>
                    </a:cubicBezTo>
                    <a:cubicBezTo>
                      <a:pt x="85" y="126"/>
                      <a:pt x="86" y="123"/>
                      <a:pt x="85" y="116"/>
                    </a:cubicBezTo>
                    <a:cubicBezTo>
                      <a:pt x="82" y="120"/>
                      <a:pt x="80" y="123"/>
                      <a:pt x="80" y="126"/>
                    </a:cubicBezTo>
                    <a:cubicBezTo>
                      <a:pt x="77" y="127"/>
                      <a:pt x="75" y="127"/>
                      <a:pt x="74" y="130"/>
                    </a:cubicBezTo>
                    <a:cubicBezTo>
                      <a:pt x="64" y="145"/>
                      <a:pt x="53" y="159"/>
                      <a:pt x="44" y="175"/>
                    </a:cubicBezTo>
                    <a:cubicBezTo>
                      <a:pt x="40" y="181"/>
                      <a:pt x="33" y="186"/>
                      <a:pt x="34" y="194"/>
                    </a:cubicBezTo>
                    <a:cubicBezTo>
                      <a:pt x="26" y="196"/>
                      <a:pt x="23" y="202"/>
                      <a:pt x="22" y="209"/>
                    </a:cubicBezTo>
                    <a:cubicBezTo>
                      <a:pt x="18" y="204"/>
                      <a:pt x="19" y="199"/>
                      <a:pt x="21" y="194"/>
                    </a:cubicBezTo>
                    <a:cubicBezTo>
                      <a:pt x="25" y="177"/>
                      <a:pt x="37" y="163"/>
                      <a:pt x="41" y="146"/>
                    </a:cubicBezTo>
                    <a:cubicBezTo>
                      <a:pt x="41" y="146"/>
                      <a:pt x="41" y="145"/>
                      <a:pt x="42" y="145"/>
                    </a:cubicBezTo>
                    <a:cubicBezTo>
                      <a:pt x="41" y="145"/>
                      <a:pt x="41" y="146"/>
                      <a:pt x="41" y="146"/>
                    </a:cubicBezTo>
                    <a:cubicBezTo>
                      <a:pt x="37" y="146"/>
                      <a:pt x="36" y="149"/>
                      <a:pt x="34" y="151"/>
                    </a:cubicBezTo>
                    <a:cubicBezTo>
                      <a:pt x="34" y="151"/>
                      <a:pt x="34" y="151"/>
                      <a:pt x="34" y="151"/>
                    </a:cubicBezTo>
                    <a:cubicBezTo>
                      <a:pt x="34" y="136"/>
                      <a:pt x="41" y="123"/>
                      <a:pt x="47" y="110"/>
                    </a:cubicBezTo>
                    <a:cubicBezTo>
                      <a:pt x="51" y="101"/>
                      <a:pt x="58" y="94"/>
                      <a:pt x="58" y="83"/>
                    </a:cubicBezTo>
                    <a:cubicBezTo>
                      <a:pt x="67" y="81"/>
                      <a:pt x="69" y="73"/>
                      <a:pt x="74" y="68"/>
                    </a:cubicBezTo>
                    <a:cubicBezTo>
                      <a:pt x="80" y="61"/>
                      <a:pt x="89" y="59"/>
                      <a:pt x="92" y="49"/>
                    </a:cubicBezTo>
                    <a:cubicBezTo>
                      <a:pt x="101" y="46"/>
                      <a:pt x="110" y="43"/>
                      <a:pt x="115" y="34"/>
                    </a:cubicBezTo>
                    <a:cubicBezTo>
                      <a:pt x="109" y="35"/>
                      <a:pt x="105" y="39"/>
                      <a:pt x="99" y="37"/>
                    </a:cubicBezTo>
                    <a:cubicBezTo>
                      <a:pt x="99" y="37"/>
                      <a:pt x="99" y="37"/>
                      <a:pt x="99" y="37"/>
                    </a:cubicBezTo>
                    <a:cubicBezTo>
                      <a:pt x="99" y="35"/>
                      <a:pt x="98" y="32"/>
                      <a:pt x="95" y="34"/>
                    </a:cubicBezTo>
                    <a:cubicBezTo>
                      <a:pt x="92" y="35"/>
                      <a:pt x="88" y="37"/>
                      <a:pt x="91" y="41"/>
                    </a:cubicBezTo>
                    <a:cubicBezTo>
                      <a:pt x="94" y="44"/>
                      <a:pt x="93" y="46"/>
                      <a:pt x="92" y="49"/>
                    </a:cubicBezTo>
                    <a:cubicBezTo>
                      <a:pt x="88" y="50"/>
                      <a:pt x="86" y="43"/>
                      <a:pt x="83" y="47"/>
                    </a:cubicBezTo>
                    <a:cubicBezTo>
                      <a:pt x="72" y="57"/>
                      <a:pt x="62" y="68"/>
                      <a:pt x="58" y="83"/>
                    </a:cubicBezTo>
                    <a:cubicBezTo>
                      <a:pt x="54" y="87"/>
                      <a:pt x="50" y="91"/>
                      <a:pt x="49" y="97"/>
                    </a:cubicBezTo>
                    <a:cubicBezTo>
                      <a:pt x="48" y="99"/>
                      <a:pt x="48" y="101"/>
                      <a:pt x="46" y="101"/>
                    </a:cubicBezTo>
                    <a:cubicBezTo>
                      <a:pt x="39" y="102"/>
                      <a:pt x="39" y="102"/>
                      <a:pt x="39" y="107"/>
                    </a:cubicBezTo>
                    <a:cubicBezTo>
                      <a:pt x="37" y="125"/>
                      <a:pt x="29" y="141"/>
                      <a:pt x="22" y="158"/>
                    </a:cubicBezTo>
                    <a:cubicBezTo>
                      <a:pt x="24" y="141"/>
                      <a:pt x="27" y="124"/>
                      <a:pt x="29" y="107"/>
                    </a:cubicBezTo>
                    <a:cubicBezTo>
                      <a:pt x="14" y="145"/>
                      <a:pt x="22" y="185"/>
                      <a:pt x="15" y="224"/>
                    </a:cubicBezTo>
                    <a:cubicBezTo>
                      <a:pt x="14" y="224"/>
                      <a:pt x="13" y="225"/>
                      <a:pt x="12" y="226"/>
                    </a:cubicBezTo>
                    <a:close/>
                    <a:moveTo>
                      <a:pt x="99" y="86"/>
                    </a:moveTo>
                    <a:cubicBezTo>
                      <a:pt x="101" y="85"/>
                      <a:pt x="102" y="85"/>
                      <a:pt x="104" y="84"/>
                    </a:cubicBezTo>
                    <a:cubicBezTo>
                      <a:pt x="105" y="83"/>
                      <a:pt x="109" y="83"/>
                      <a:pt x="107" y="80"/>
                    </a:cubicBezTo>
                    <a:cubicBezTo>
                      <a:pt x="106" y="77"/>
                      <a:pt x="103" y="78"/>
                      <a:pt x="101" y="80"/>
                    </a:cubicBezTo>
                    <a:cubicBezTo>
                      <a:pt x="100" y="82"/>
                      <a:pt x="100" y="84"/>
                      <a:pt x="99" y="85"/>
                    </a:cubicBezTo>
                    <a:cubicBezTo>
                      <a:pt x="99" y="86"/>
                      <a:pt x="98" y="86"/>
                      <a:pt x="98" y="86"/>
                    </a:cubicBezTo>
                    <a:cubicBezTo>
                      <a:pt x="98" y="86"/>
                      <a:pt x="99" y="86"/>
                      <a:pt x="99" y="86"/>
                    </a:cubicBezTo>
                    <a:close/>
                    <a:moveTo>
                      <a:pt x="82" y="90"/>
                    </a:moveTo>
                    <a:cubicBezTo>
                      <a:pt x="82" y="90"/>
                      <a:pt x="82" y="90"/>
                      <a:pt x="82" y="90"/>
                    </a:cubicBezTo>
                    <a:cubicBezTo>
                      <a:pt x="81" y="85"/>
                      <a:pt x="91" y="81"/>
                      <a:pt x="84" y="74"/>
                    </a:cubicBezTo>
                    <a:cubicBezTo>
                      <a:pt x="79" y="86"/>
                      <a:pt x="73" y="97"/>
                      <a:pt x="68" y="108"/>
                    </a:cubicBezTo>
                    <a:cubicBezTo>
                      <a:pt x="79" y="104"/>
                      <a:pt x="86" y="97"/>
                      <a:pt x="95" y="89"/>
                    </a:cubicBezTo>
                    <a:cubicBezTo>
                      <a:pt x="89" y="89"/>
                      <a:pt x="86" y="90"/>
                      <a:pt x="82" y="90"/>
                    </a:cubicBezTo>
                    <a:close/>
                    <a:moveTo>
                      <a:pt x="44" y="139"/>
                    </a:moveTo>
                    <a:cubicBezTo>
                      <a:pt x="45" y="140"/>
                      <a:pt x="46" y="140"/>
                      <a:pt x="47" y="141"/>
                    </a:cubicBezTo>
                    <a:cubicBezTo>
                      <a:pt x="54" y="132"/>
                      <a:pt x="61" y="123"/>
                      <a:pt x="67" y="114"/>
                    </a:cubicBezTo>
                    <a:cubicBezTo>
                      <a:pt x="55" y="118"/>
                      <a:pt x="50" y="129"/>
                      <a:pt x="44" y="139"/>
                    </a:cubicBezTo>
                    <a:close/>
                    <a:moveTo>
                      <a:pt x="34" y="99"/>
                    </a:moveTo>
                    <a:cubicBezTo>
                      <a:pt x="33" y="98"/>
                      <a:pt x="33" y="97"/>
                      <a:pt x="32" y="97"/>
                    </a:cubicBezTo>
                    <a:cubicBezTo>
                      <a:pt x="31" y="98"/>
                      <a:pt x="30" y="98"/>
                      <a:pt x="30" y="99"/>
                    </a:cubicBezTo>
                    <a:cubicBezTo>
                      <a:pt x="29" y="100"/>
                      <a:pt x="30" y="102"/>
                      <a:pt x="32" y="101"/>
                    </a:cubicBezTo>
                    <a:cubicBezTo>
                      <a:pt x="33" y="101"/>
                      <a:pt x="33" y="100"/>
                      <a:pt x="34" y="99"/>
                    </a:cubicBezTo>
                    <a:close/>
                    <a:moveTo>
                      <a:pt x="113" y="74"/>
                    </a:moveTo>
                    <a:cubicBezTo>
                      <a:pt x="113" y="75"/>
                      <a:pt x="112" y="76"/>
                      <a:pt x="112" y="76"/>
                    </a:cubicBezTo>
                    <a:cubicBezTo>
                      <a:pt x="113" y="77"/>
                      <a:pt x="114" y="77"/>
                      <a:pt x="114" y="77"/>
                    </a:cubicBezTo>
                    <a:cubicBezTo>
                      <a:pt x="115" y="77"/>
                      <a:pt x="115" y="76"/>
                      <a:pt x="115" y="75"/>
                    </a:cubicBezTo>
                    <a:cubicBezTo>
                      <a:pt x="114" y="75"/>
                      <a:pt x="114" y="75"/>
                      <a:pt x="113" y="74"/>
                    </a:cubicBezTo>
                    <a:close/>
                    <a:moveTo>
                      <a:pt x="46" y="89"/>
                    </a:moveTo>
                    <a:cubicBezTo>
                      <a:pt x="45" y="88"/>
                      <a:pt x="45" y="88"/>
                      <a:pt x="45" y="87"/>
                    </a:cubicBezTo>
                    <a:cubicBezTo>
                      <a:pt x="44" y="88"/>
                      <a:pt x="44" y="89"/>
                      <a:pt x="44" y="89"/>
                    </a:cubicBezTo>
                    <a:cubicBezTo>
                      <a:pt x="44" y="90"/>
                      <a:pt x="44" y="90"/>
                      <a:pt x="45" y="91"/>
                    </a:cubicBezTo>
                    <a:cubicBezTo>
                      <a:pt x="45" y="90"/>
                      <a:pt x="45" y="90"/>
                      <a:pt x="46" y="89"/>
                    </a:cubicBezTo>
                    <a:close/>
                    <a:moveTo>
                      <a:pt x="48" y="79"/>
                    </a:moveTo>
                    <a:cubicBezTo>
                      <a:pt x="48" y="79"/>
                      <a:pt x="48" y="78"/>
                      <a:pt x="47" y="78"/>
                    </a:cubicBezTo>
                    <a:cubicBezTo>
                      <a:pt x="47" y="78"/>
                      <a:pt x="46" y="79"/>
                      <a:pt x="46" y="79"/>
                    </a:cubicBezTo>
                    <a:cubicBezTo>
                      <a:pt x="46" y="80"/>
                      <a:pt x="47" y="81"/>
                      <a:pt x="47" y="81"/>
                    </a:cubicBezTo>
                    <a:cubicBezTo>
                      <a:pt x="47" y="81"/>
                      <a:pt x="48" y="80"/>
                      <a:pt x="48" y="7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15" name="Freeform 546">
                <a:extLst>
                  <a:ext uri="{FF2B5EF4-FFF2-40B4-BE49-F238E27FC236}">
                    <a16:creationId xmlns:a16="http://schemas.microsoft.com/office/drawing/2014/main" id="{1890613B-A4BB-ADC8-FA39-3D31ED0C788C}"/>
                  </a:ext>
                </a:extLst>
              </p:cNvPr>
              <p:cNvSpPr/>
              <p:nvPr/>
            </p:nvSpPr>
            <p:spPr bwMode="auto">
              <a:xfrm>
                <a:off x="157" y="2414"/>
                <a:ext cx="151" cy="263"/>
              </a:xfrm>
              <a:custGeom>
                <a:avLst/>
                <a:gdLst>
                  <a:gd name="T0" fmla="*/ 132 w 132"/>
                  <a:gd name="T1" fmla="*/ 8 h 229"/>
                  <a:gd name="T2" fmla="*/ 116 w 132"/>
                  <a:gd name="T3" fmla="*/ 19 h 229"/>
                  <a:gd name="T4" fmla="*/ 105 w 132"/>
                  <a:gd name="T5" fmla="*/ 28 h 229"/>
                  <a:gd name="T6" fmla="*/ 98 w 132"/>
                  <a:gd name="T7" fmla="*/ 32 h 229"/>
                  <a:gd name="T8" fmla="*/ 83 w 132"/>
                  <a:gd name="T9" fmla="*/ 24 h 229"/>
                  <a:gd name="T10" fmla="*/ 83 w 132"/>
                  <a:gd name="T11" fmla="*/ 35 h 229"/>
                  <a:gd name="T12" fmla="*/ 69 w 132"/>
                  <a:gd name="T13" fmla="*/ 52 h 229"/>
                  <a:gd name="T14" fmla="*/ 65 w 132"/>
                  <a:gd name="T15" fmla="*/ 59 h 229"/>
                  <a:gd name="T16" fmla="*/ 60 w 132"/>
                  <a:gd name="T17" fmla="*/ 69 h 229"/>
                  <a:gd name="T18" fmla="*/ 43 w 132"/>
                  <a:gd name="T19" fmla="*/ 84 h 229"/>
                  <a:gd name="T20" fmla="*/ 42 w 132"/>
                  <a:gd name="T21" fmla="*/ 86 h 229"/>
                  <a:gd name="T22" fmla="*/ 46 w 132"/>
                  <a:gd name="T23" fmla="*/ 109 h 229"/>
                  <a:gd name="T24" fmla="*/ 39 w 132"/>
                  <a:gd name="T25" fmla="*/ 127 h 229"/>
                  <a:gd name="T26" fmla="*/ 28 w 132"/>
                  <a:gd name="T27" fmla="*/ 142 h 229"/>
                  <a:gd name="T28" fmla="*/ 27 w 132"/>
                  <a:gd name="T29" fmla="*/ 146 h 229"/>
                  <a:gd name="T30" fmla="*/ 31 w 132"/>
                  <a:gd name="T31" fmla="*/ 161 h 229"/>
                  <a:gd name="T32" fmla="*/ 40 w 132"/>
                  <a:gd name="T33" fmla="*/ 175 h 229"/>
                  <a:gd name="T34" fmla="*/ 45 w 132"/>
                  <a:gd name="T35" fmla="*/ 188 h 229"/>
                  <a:gd name="T36" fmla="*/ 46 w 132"/>
                  <a:gd name="T37" fmla="*/ 202 h 229"/>
                  <a:gd name="T38" fmla="*/ 50 w 132"/>
                  <a:gd name="T39" fmla="*/ 213 h 229"/>
                  <a:gd name="T40" fmla="*/ 58 w 132"/>
                  <a:gd name="T41" fmla="*/ 214 h 229"/>
                  <a:gd name="T42" fmla="*/ 59 w 132"/>
                  <a:gd name="T43" fmla="*/ 221 h 229"/>
                  <a:gd name="T44" fmla="*/ 35 w 132"/>
                  <a:gd name="T45" fmla="*/ 229 h 229"/>
                  <a:gd name="T46" fmla="*/ 29 w 132"/>
                  <a:gd name="T47" fmla="*/ 228 h 229"/>
                  <a:gd name="T48" fmla="*/ 32 w 132"/>
                  <a:gd name="T49" fmla="*/ 209 h 229"/>
                  <a:gd name="T50" fmla="*/ 27 w 132"/>
                  <a:gd name="T51" fmla="*/ 198 h 229"/>
                  <a:gd name="T52" fmla="*/ 15 w 132"/>
                  <a:gd name="T53" fmla="*/ 168 h 229"/>
                  <a:gd name="T54" fmla="*/ 1 w 132"/>
                  <a:gd name="T55" fmla="*/ 164 h 229"/>
                  <a:gd name="T56" fmla="*/ 12 w 132"/>
                  <a:gd name="T57" fmla="*/ 152 h 229"/>
                  <a:gd name="T58" fmla="*/ 13 w 132"/>
                  <a:gd name="T59" fmla="*/ 140 h 229"/>
                  <a:gd name="T60" fmla="*/ 21 w 132"/>
                  <a:gd name="T61" fmla="*/ 129 h 229"/>
                  <a:gd name="T62" fmla="*/ 21 w 132"/>
                  <a:gd name="T63" fmla="*/ 120 h 229"/>
                  <a:gd name="T64" fmla="*/ 15 w 132"/>
                  <a:gd name="T65" fmla="*/ 115 h 229"/>
                  <a:gd name="T66" fmla="*/ 10 w 132"/>
                  <a:gd name="T67" fmla="*/ 106 h 229"/>
                  <a:gd name="T68" fmla="*/ 18 w 132"/>
                  <a:gd name="T69" fmla="*/ 103 h 229"/>
                  <a:gd name="T70" fmla="*/ 27 w 132"/>
                  <a:gd name="T71" fmla="*/ 92 h 229"/>
                  <a:gd name="T72" fmla="*/ 30 w 132"/>
                  <a:gd name="T73" fmla="*/ 89 h 229"/>
                  <a:gd name="T74" fmla="*/ 31 w 132"/>
                  <a:gd name="T75" fmla="*/ 76 h 229"/>
                  <a:gd name="T76" fmla="*/ 40 w 132"/>
                  <a:gd name="T77" fmla="*/ 71 h 229"/>
                  <a:gd name="T78" fmla="*/ 42 w 132"/>
                  <a:gd name="T79" fmla="*/ 59 h 229"/>
                  <a:gd name="T80" fmla="*/ 40 w 132"/>
                  <a:gd name="T81" fmla="*/ 49 h 229"/>
                  <a:gd name="T82" fmla="*/ 50 w 132"/>
                  <a:gd name="T83" fmla="*/ 49 h 229"/>
                  <a:gd name="T84" fmla="*/ 69 w 132"/>
                  <a:gd name="T85" fmla="*/ 38 h 229"/>
                  <a:gd name="T86" fmla="*/ 70 w 132"/>
                  <a:gd name="T87" fmla="*/ 35 h 229"/>
                  <a:gd name="T88" fmla="*/ 83 w 132"/>
                  <a:gd name="T89" fmla="*/ 15 h 229"/>
                  <a:gd name="T90" fmla="*/ 90 w 132"/>
                  <a:gd name="T91" fmla="*/ 11 h 229"/>
                  <a:gd name="T92" fmla="*/ 119 w 132"/>
                  <a:gd name="T93" fmla="*/ 0 h 229"/>
                  <a:gd name="T94" fmla="*/ 132 w 132"/>
                  <a:gd name="T95" fmla="*/ 8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2" h="229">
                    <a:moveTo>
                      <a:pt x="132" y="8"/>
                    </a:moveTo>
                    <a:cubicBezTo>
                      <a:pt x="130" y="16"/>
                      <a:pt x="130" y="27"/>
                      <a:pt x="116" y="19"/>
                    </a:cubicBezTo>
                    <a:cubicBezTo>
                      <a:pt x="110" y="15"/>
                      <a:pt x="104" y="19"/>
                      <a:pt x="105" y="28"/>
                    </a:cubicBezTo>
                    <a:cubicBezTo>
                      <a:pt x="105" y="33"/>
                      <a:pt x="104" y="37"/>
                      <a:pt x="98" y="32"/>
                    </a:cubicBezTo>
                    <a:cubicBezTo>
                      <a:pt x="94" y="28"/>
                      <a:pt x="89" y="27"/>
                      <a:pt x="83" y="24"/>
                    </a:cubicBezTo>
                    <a:cubicBezTo>
                      <a:pt x="83" y="28"/>
                      <a:pt x="83" y="32"/>
                      <a:pt x="83" y="35"/>
                    </a:cubicBezTo>
                    <a:cubicBezTo>
                      <a:pt x="84" y="46"/>
                      <a:pt x="85" y="55"/>
                      <a:pt x="69" y="52"/>
                    </a:cubicBezTo>
                    <a:cubicBezTo>
                      <a:pt x="64" y="51"/>
                      <a:pt x="59" y="53"/>
                      <a:pt x="65" y="59"/>
                    </a:cubicBezTo>
                    <a:cubicBezTo>
                      <a:pt x="71" y="66"/>
                      <a:pt x="69" y="69"/>
                      <a:pt x="60" y="69"/>
                    </a:cubicBezTo>
                    <a:cubicBezTo>
                      <a:pt x="51" y="69"/>
                      <a:pt x="42" y="71"/>
                      <a:pt x="43" y="84"/>
                    </a:cubicBezTo>
                    <a:cubicBezTo>
                      <a:pt x="43" y="85"/>
                      <a:pt x="43" y="86"/>
                      <a:pt x="42" y="86"/>
                    </a:cubicBezTo>
                    <a:cubicBezTo>
                      <a:pt x="30" y="96"/>
                      <a:pt x="39" y="102"/>
                      <a:pt x="46" y="109"/>
                    </a:cubicBezTo>
                    <a:cubicBezTo>
                      <a:pt x="55" y="117"/>
                      <a:pt x="52" y="123"/>
                      <a:pt x="39" y="127"/>
                    </a:cubicBezTo>
                    <a:cubicBezTo>
                      <a:pt x="31" y="129"/>
                      <a:pt x="20" y="129"/>
                      <a:pt x="28" y="142"/>
                    </a:cubicBezTo>
                    <a:cubicBezTo>
                      <a:pt x="29" y="143"/>
                      <a:pt x="28" y="145"/>
                      <a:pt x="27" y="146"/>
                    </a:cubicBezTo>
                    <a:cubicBezTo>
                      <a:pt x="14" y="156"/>
                      <a:pt x="21" y="158"/>
                      <a:pt x="31" y="161"/>
                    </a:cubicBezTo>
                    <a:cubicBezTo>
                      <a:pt x="38" y="162"/>
                      <a:pt x="45" y="165"/>
                      <a:pt x="40" y="175"/>
                    </a:cubicBezTo>
                    <a:cubicBezTo>
                      <a:pt x="38" y="180"/>
                      <a:pt x="41" y="185"/>
                      <a:pt x="45" y="188"/>
                    </a:cubicBezTo>
                    <a:cubicBezTo>
                      <a:pt x="54" y="192"/>
                      <a:pt x="52" y="198"/>
                      <a:pt x="46" y="202"/>
                    </a:cubicBezTo>
                    <a:cubicBezTo>
                      <a:pt x="36" y="210"/>
                      <a:pt x="42" y="211"/>
                      <a:pt x="50" y="213"/>
                    </a:cubicBezTo>
                    <a:cubicBezTo>
                      <a:pt x="52" y="213"/>
                      <a:pt x="55" y="214"/>
                      <a:pt x="58" y="214"/>
                    </a:cubicBezTo>
                    <a:cubicBezTo>
                      <a:pt x="68" y="215"/>
                      <a:pt x="61" y="218"/>
                      <a:pt x="59" y="221"/>
                    </a:cubicBezTo>
                    <a:cubicBezTo>
                      <a:pt x="51" y="223"/>
                      <a:pt x="40" y="216"/>
                      <a:pt x="35" y="229"/>
                    </a:cubicBezTo>
                    <a:cubicBezTo>
                      <a:pt x="35" y="229"/>
                      <a:pt x="31" y="228"/>
                      <a:pt x="29" y="228"/>
                    </a:cubicBezTo>
                    <a:cubicBezTo>
                      <a:pt x="25" y="221"/>
                      <a:pt x="28" y="214"/>
                      <a:pt x="32" y="209"/>
                    </a:cubicBezTo>
                    <a:cubicBezTo>
                      <a:pt x="38" y="202"/>
                      <a:pt x="35" y="199"/>
                      <a:pt x="27" y="198"/>
                    </a:cubicBezTo>
                    <a:cubicBezTo>
                      <a:pt x="39" y="184"/>
                      <a:pt x="34" y="173"/>
                      <a:pt x="15" y="168"/>
                    </a:cubicBezTo>
                    <a:cubicBezTo>
                      <a:pt x="10" y="166"/>
                      <a:pt x="3" y="169"/>
                      <a:pt x="1" y="164"/>
                    </a:cubicBezTo>
                    <a:cubicBezTo>
                      <a:pt x="0" y="158"/>
                      <a:pt x="9" y="156"/>
                      <a:pt x="12" y="152"/>
                    </a:cubicBezTo>
                    <a:cubicBezTo>
                      <a:pt x="17" y="148"/>
                      <a:pt x="25" y="146"/>
                      <a:pt x="13" y="140"/>
                    </a:cubicBezTo>
                    <a:cubicBezTo>
                      <a:pt x="10" y="139"/>
                      <a:pt x="18" y="131"/>
                      <a:pt x="21" y="129"/>
                    </a:cubicBezTo>
                    <a:cubicBezTo>
                      <a:pt x="28" y="125"/>
                      <a:pt x="26" y="123"/>
                      <a:pt x="21" y="120"/>
                    </a:cubicBezTo>
                    <a:cubicBezTo>
                      <a:pt x="19" y="118"/>
                      <a:pt x="17" y="116"/>
                      <a:pt x="15" y="115"/>
                    </a:cubicBezTo>
                    <a:cubicBezTo>
                      <a:pt x="12" y="113"/>
                      <a:pt x="9" y="110"/>
                      <a:pt x="10" y="106"/>
                    </a:cubicBezTo>
                    <a:cubicBezTo>
                      <a:pt x="11" y="102"/>
                      <a:pt x="15" y="104"/>
                      <a:pt x="18" y="103"/>
                    </a:cubicBezTo>
                    <a:cubicBezTo>
                      <a:pt x="24" y="102"/>
                      <a:pt x="33" y="103"/>
                      <a:pt x="27" y="92"/>
                    </a:cubicBezTo>
                    <a:cubicBezTo>
                      <a:pt x="27" y="90"/>
                      <a:pt x="28" y="89"/>
                      <a:pt x="30" y="89"/>
                    </a:cubicBezTo>
                    <a:cubicBezTo>
                      <a:pt x="42" y="86"/>
                      <a:pt x="38" y="81"/>
                      <a:pt x="31" y="76"/>
                    </a:cubicBezTo>
                    <a:cubicBezTo>
                      <a:pt x="35" y="74"/>
                      <a:pt x="37" y="73"/>
                      <a:pt x="40" y="71"/>
                    </a:cubicBezTo>
                    <a:cubicBezTo>
                      <a:pt x="45" y="68"/>
                      <a:pt x="48" y="64"/>
                      <a:pt x="42" y="59"/>
                    </a:cubicBezTo>
                    <a:cubicBezTo>
                      <a:pt x="40" y="56"/>
                      <a:pt x="37" y="53"/>
                      <a:pt x="40" y="49"/>
                    </a:cubicBezTo>
                    <a:cubicBezTo>
                      <a:pt x="43" y="46"/>
                      <a:pt x="47" y="48"/>
                      <a:pt x="50" y="49"/>
                    </a:cubicBezTo>
                    <a:cubicBezTo>
                      <a:pt x="59" y="52"/>
                      <a:pt x="67" y="48"/>
                      <a:pt x="69" y="38"/>
                    </a:cubicBezTo>
                    <a:cubicBezTo>
                      <a:pt x="69" y="37"/>
                      <a:pt x="70" y="35"/>
                      <a:pt x="70" y="35"/>
                    </a:cubicBezTo>
                    <a:cubicBezTo>
                      <a:pt x="85" y="36"/>
                      <a:pt x="78" y="21"/>
                      <a:pt x="83" y="15"/>
                    </a:cubicBezTo>
                    <a:cubicBezTo>
                      <a:pt x="85" y="12"/>
                      <a:pt x="85" y="8"/>
                      <a:pt x="90" y="11"/>
                    </a:cubicBezTo>
                    <a:cubicBezTo>
                      <a:pt x="103" y="17"/>
                      <a:pt x="112" y="10"/>
                      <a:pt x="119" y="0"/>
                    </a:cubicBezTo>
                    <a:cubicBezTo>
                      <a:pt x="123" y="3"/>
                      <a:pt x="125" y="9"/>
                      <a:pt x="132"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16" name="Freeform 547">
                <a:extLst>
                  <a:ext uri="{FF2B5EF4-FFF2-40B4-BE49-F238E27FC236}">
                    <a16:creationId xmlns:a16="http://schemas.microsoft.com/office/drawing/2014/main" id="{5D8BA2AA-3604-7154-0E58-D38D1705D5EB}"/>
                  </a:ext>
                </a:extLst>
              </p:cNvPr>
              <p:cNvSpPr/>
              <p:nvPr/>
            </p:nvSpPr>
            <p:spPr bwMode="auto">
              <a:xfrm>
                <a:off x="868" y="1337"/>
                <a:ext cx="121" cy="93"/>
              </a:xfrm>
              <a:custGeom>
                <a:avLst/>
                <a:gdLst>
                  <a:gd name="T0" fmla="*/ 9 w 106"/>
                  <a:gd name="T1" fmla="*/ 80 h 81"/>
                  <a:gd name="T2" fmla="*/ 6 w 106"/>
                  <a:gd name="T3" fmla="*/ 64 h 81"/>
                  <a:gd name="T4" fmla="*/ 0 w 106"/>
                  <a:gd name="T5" fmla="*/ 46 h 81"/>
                  <a:gd name="T6" fmla="*/ 24 w 106"/>
                  <a:gd name="T7" fmla="*/ 53 h 81"/>
                  <a:gd name="T8" fmla="*/ 35 w 106"/>
                  <a:gd name="T9" fmla="*/ 52 h 81"/>
                  <a:gd name="T10" fmla="*/ 33 w 106"/>
                  <a:gd name="T11" fmla="*/ 40 h 81"/>
                  <a:gd name="T12" fmla="*/ 30 w 106"/>
                  <a:gd name="T13" fmla="*/ 31 h 81"/>
                  <a:gd name="T14" fmla="*/ 62 w 106"/>
                  <a:gd name="T15" fmla="*/ 26 h 81"/>
                  <a:gd name="T16" fmla="*/ 61 w 106"/>
                  <a:gd name="T17" fmla="*/ 11 h 81"/>
                  <a:gd name="T18" fmla="*/ 62 w 106"/>
                  <a:gd name="T19" fmla="*/ 0 h 81"/>
                  <a:gd name="T20" fmla="*/ 81 w 106"/>
                  <a:gd name="T21" fmla="*/ 11 h 81"/>
                  <a:gd name="T22" fmla="*/ 94 w 106"/>
                  <a:gd name="T23" fmla="*/ 8 h 81"/>
                  <a:gd name="T24" fmla="*/ 106 w 106"/>
                  <a:gd name="T25" fmla="*/ 17 h 81"/>
                  <a:gd name="T26" fmla="*/ 106 w 106"/>
                  <a:gd name="T27" fmla="*/ 23 h 81"/>
                  <a:gd name="T28" fmla="*/ 99 w 106"/>
                  <a:gd name="T29" fmla="*/ 38 h 81"/>
                  <a:gd name="T30" fmla="*/ 89 w 106"/>
                  <a:gd name="T31" fmla="*/ 28 h 81"/>
                  <a:gd name="T32" fmla="*/ 73 w 106"/>
                  <a:gd name="T33" fmla="*/ 19 h 81"/>
                  <a:gd name="T34" fmla="*/ 63 w 106"/>
                  <a:gd name="T35" fmla="*/ 31 h 81"/>
                  <a:gd name="T36" fmla="*/ 55 w 106"/>
                  <a:gd name="T37" fmla="*/ 42 h 81"/>
                  <a:gd name="T38" fmla="*/ 56 w 106"/>
                  <a:gd name="T39" fmla="*/ 46 h 81"/>
                  <a:gd name="T40" fmla="*/ 37 w 106"/>
                  <a:gd name="T41" fmla="*/ 61 h 81"/>
                  <a:gd name="T42" fmla="*/ 26 w 106"/>
                  <a:gd name="T43" fmla="*/ 60 h 81"/>
                  <a:gd name="T44" fmla="*/ 26 w 106"/>
                  <a:gd name="T45" fmla="*/ 67 h 81"/>
                  <a:gd name="T46" fmla="*/ 14 w 106"/>
                  <a:gd name="T47" fmla="*/ 81 h 81"/>
                  <a:gd name="T48" fmla="*/ 9 w 106"/>
                  <a:gd name="T49"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5" h="81">
                    <a:moveTo>
                      <a:pt x="9" y="80"/>
                    </a:moveTo>
                    <a:cubicBezTo>
                      <a:pt x="13" y="74"/>
                      <a:pt x="8" y="69"/>
                      <a:pt x="6" y="64"/>
                    </a:cubicBezTo>
                    <a:cubicBezTo>
                      <a:pt x="4" y="58"/>
                      <a:pt x="1" y="53"/>
                      <a:pt x="0" y="46"/>
                    </a:cubicBezTo>
                    <a:cubicBezTo>
                      <a:pt x="10" y="45"/>
                      <a:pt x="16" y="52"/>
                      <a:pt x="24" y="53"/>
                    </a:cubicBezTo>
                    <a:cubicBezTo>
                      <a:pt x="28" y="53"/>
                      <a:pt x="33" y="56"/>
                      <a:pt x="35" y="52"/>
                    </a:cubicBezTo>
                    <a:cubicBezTo>
                      <a:pt x="38" y="48"/>
                      <a:pt x="36" y="44"/>
                      <a:pt x="33" y="40"/>
                    </a:cubicBezTo>
                    <a:cubicBezTo>
                      <a:pt x="31" y="37"/>
                      <a:pt x="28" y="35"/>
                      <a:pt x="30" y="31"/>
                    </a:cubicBezTo>
                    <a:cubicBezTo>
                      <a:pt x="42" y="38"/>
                      <a:pt x="52" y="28"/>
                      <a:pt x="62" y="26"/>
                    </a:cubicBezTo>
                    <a:cubicBezTo>
                      <a:pt x="68" y="25"/>
                      <a:pt x="64" y="16"/>
                      <a:pt x="61" y="11"/>
                    </a:cubicBezTo>
                    <a:cubicBezTo>
                      <a:pt x="59" y="7"/>
                      <a:pt x="57" y="4"/>
                      <a:pt x="62" y="0"/>
                    </a:cubicBezTo>
                    <a:cubicBezTo>
                      <a:pt x="68" y="4"/>
                      <a:pt x="75" y="7"/>
                      <a:pt x="81" y="11"/>
                    </a:cubicBezTo>
                    <a:cubicBezTo>
                      <a:pt x="86" y="15"/>
                      <a:pt x="91" y="15"/>
                      <a:pt x="94" y="8"/>
                    </a:cubicBezTo>
                    <a:cubicBezTo>
                      <a:pt x="95" y="15"/>
                      <a:pt x="98" y="19"/>
                      <a:pt x="106" y="17"/>
                    </a:cubicBezTo>
                    <a:cubicBezTo>
                      <a:pt x="106" y="19"/>
                      <a:pt x="106" y="21"/>
                      <a:pt x="106" y="23"/>
                    </a:cubicBezTo>
                    <a:cubicBezTo>
                      <a:pt x="104" y="28"/>
                      <a:pt x="104" y="36"/>
                      <a:pt x="99" y="38"/>
                    </a:cubicBezTo>
                    <a:cubicBezTo>
                      <a:pt x="94" y="40"/>
                      <a:pt x="93" y="31"/>
                      <a:pt x="89" y="28"/>
                    </a:cubicBezTo>
                    <a:cubicBezTo>
                      <a:pt x="84" y="24"/>
                      <a:pt x="81" y="19"/>
                      <a:pt x="73" y="19"/>
                    </a:cubicBezTo>
                    <a:cubicBezTo>
                      <a:pt x="74" y="26"/>
                      <a:pt x="78" y="36"/>
                      <a:pt x="63" y="31"/>
                    </a:cubicBezTo>
                    <a:cubicBezTo>
                      <a:pt x="62" y="31"/>
                      <a:pt x="49" y="31"/>
                      <a:pt x="55" y="42"/>
                    </a:cubicBezTo>
                    <a:cubicBezTo>
                      <a:pt x="56" y="43"/>
                      <a:pt x="55" y="45"/>
                      <a:pt x="56" y="46"/>
                    </a:cubicBezTo>
                    <a:cubicBezTo>
                      <a:pt x="58" y="66"/>
                      <a:pt x="56" y="68"/>
                      <a:pt x="37" y="61"/>
                    </a:cubicBezTo>
                    <a:cubicBezTo>
                      <a:pt x="33" y="59"/>
                      <a:pt x="29" y="58"/>
                      <a:pt x="26" y="60"/>
                    </a:cubicBezTo>
                    <a:cubicBezTo>
                      <a:pt x="23" y="62"/>
                      <a:pt x="25" y="65"/>
                      <a:pt x="26" y="67"/>
                    </a:cubicBezTo>
                    <a:cubicBezTo>
                      <a:pt x="29" y="81"/>
                      <a:pt x="29" y="81"/>
                      <a:pt x="14" y="81"/>
                    </a:cubicBezTo>
                    <a:cubicBezTo>
                      <a:pt x="13" y="81"/>
                      <a:pt x="11" y="80"/>
                      <a:pt x="9" y="8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17" name="Freeform 548">
                <a:extLst>
                  <a:ext uri="{FF2B5EF4-FFF2-40B4-BE49-F238E27FC236}">
                    <a16:creationId xmlns:a16="http://schemas.microsoft.com/office/drawing/2014/main" id="{C9AE8CB6-8A80-6366-06F1-E419702DD139}"/>
                  </a:ext>
                </a:extLst>
              </p:cNvPr>
              <p:cNvSpPr/>
              <p:nvPr/>
            </p:nvSpPr>
            <p:spPr bwMode="auto">
              <a:xfrm>
                <a:off x="357" y="1729"/>
                <a:ext cx="120" cy="90"/>
              </a:xfrm>
              <a:custGeom>
                <a:avLst/>
                <a:gdLst>
                  <a:gd name="T0" fmla="*/ 0 w 104"/>
                  <a:gd name="T1" fmla="*/ 17 h 78"/>
                  <a:gd name="T2" fmla="*/ 3 w 104"/>
                  <a:gd name="T3" fmla="*/ 15 h 78"/>
                  <a:gd name="T4" fmla="*/ 10 w 104"/>
                  <a:gd name="T5" fmla="*/ 9 h 78"/>
                  <a:gd name="T6" fmla="*/ 20 w 104"/>
                  <a:gd name="T7" fmla="*/ 12 h 78"/>
                  <a:gd name="T8" fmla="*/ 43 w 104"/>
                  <a:gd name="T9" fmla="*/ 0 h 78"/>
                  <a:gd name="T10" fmla="*/ 41 w 104"/>
                  <a:gd name="T11" fmla="*/ 14 h 78"/>
                  <a:gd name="T12" fmla="*/ 47 w 104"/>
                  <a:gd name="T13" fmla="*/ 27 h 78"/>
                  <a:gd name="T14" fmla="*/ 75 w 104"/>
                  <a:gd name="T15" fmla="*/ 31 h 78"/>
                  <a:gd name="T16" fmla="*/ 68 w 104"/>
                  <a:gd name="T17" fmla="*/ 42 h 78"/>
                  <a:gd name="T18" fmla="*/ 67 w 104"/>
                  <a:gd name="T19" fmla="*/ 51 h 78"/>
                  <a:gd name="T20" fmla="*/ 75 w 104"/>
                  <a:gd name="T21" fmla="*/ 48 h 78"/>
                  <a:gd name="T22" fmla="*/ 92 w 104"/>
                  <a:gd name="T23" fmla="*/ 47 h 78"/>
                  <a:gd name="T24" fmla="*/ 104 w 104"/>
                  <a:gd name="T25" fmla="*/ 43 h 78"/>
                  <a:gd name="T26" fmla="*/ 92 w 104"/>
                  <a:gd name="T27" fmla="*/ 77 h 78"/>
                  <a:gd name="T28" fmla="*/ 79 w 104"/>
                  <a:gd name="T29" fmla="*/ 63 h 78"/>
                  <a:gd name="T30" fmla="*/ 74 w 104"/>
                  <a:gd name="T31" fmla="*/ 58 h 78"/>
                  <a:gd name="T32" fmla="*/ 64 w 104"/>
                  <a:gd name="T33" fmla="*/ 60 h 78"/>
                  <a:gd name="T34" fmla="*/ 48 w 104"/>
                  <a:gd name="T35" fmla="*/ 48 h 78"/>
                  <a:gd name="T36" fmla="*/ 49 w 104"/>
                  <a:gd name="T37" fmla="*/ 39 h 78"/>
                  <a:gd name="T38" fmla="*/ 38 w 104"/>
                  <a:gd name="T39" fmla="*/ 31 h 78"/>
                  <a:gd name="T40" fmla="*/ 29 w 104"/>
                  <a:gd name="T41" fmla="*/ 26 h 78"/>
                  <a:gd name="T42" fmla="*/ 21 w 104"/>
                  <a:gd name="T43" fmla="*/ 22 h 78"/>
                  <a:gd name="T44" fmla="*/ 3 w 104"/>
                  <a:gd name="T45" fmla="*/ 39 h 78"/>
                  <a:gd name="T46" fmla="*/ 0 w 104"/>
                  <a:gd name="T47" fmla="*/ 1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4" h="78">
                    <a:moveTo>
                      <a:pt x="0" y="17"/>
                    </a:moveTo>
                    <a:cubicBezTo>
                      <a:pt x="1" y="16"/>
                      <a:pt x="2" y="15"/>
                      <a:pt x="3" y="15"/>
                    </a:cubicBezTo>
                    <a:cubicBezTo>
                      <a:pt x="6" y="14"/>
                      <a:pt x="8" y="12"/>
                      <a:pt x="10" y="9"/>
                    </a:cubicBezTo>
                    <a:cubicBezTo>
                      <a:pt x="13" y="10"/>
                      <a:pt x="15" y="15"/>
                      <a:pt x="20" y="12"/>
                    </a:cubicBezTo>
                    <a:cubicBezTo>
                      <a:pt x="27" y="7"/>
                      <a:pt x="35" y="4"/>
                      <a:pt x="43" y="0"/>
                    </a:cubicBezTo>
                    <a:cubicBezTo>
                      <a:pt x="48" y="5"/>
                      <a:pt x="43" y="9"/>
                      <a:pt x="41" y="14"/>
                    </a:cubicBezTo>
                    <a:cubicBezTo>
                      <a:pt x="39" y="20"/>
                      <a:pt x="38" y="23"/>
                      <a:pt x="47" y="27"/>
                    </a:cubicBezTo>
                    <a:cubicBezTo>
                      <a:pt x="57" y="32"/>
                      <a:pt x="66" y="29"/>
                      <a:pt x="75" y="31"/>
                    </a:cubicBezTo>
                    <a:cubicBezTo>
                      <a:pt x="75" y="36"/>
                      <a:pt x="70" y="38"/>
                      <a:pt x="68" y="42"/>
                    </a:cubicBezTo>
                    <a:cubicBezTo>
                      <a:pt x="67" y="45"/>
                      <a:pt x="64" y="48"/>
                      <a:pt x="67" y="51"/>
                    </a:cubicBezTo>
                    <a:cubicBezTo>
                      <a:pt x="70" y="53"/>
                      <a:pt x="72" y="49"/>
                      <a:pt x="75" y="48"/>
                    </a:cubicBezTo>
                    <a:cubicBezTo>
                      <a:pt x="81" y="54"/>
                      <a:pt x="86" y="48"/>
                      <a:pt x="92" y="47"/>
                    </a:cubicBezTo>
                    <a:cubicBezTo>
                      <a:pt x="96" y="46"/>
                      <a:pt x="100" y="44"/>
                      <a:pt x="104" y="43"/>
                    </a:cubicBezTo>
                    <a:cubicBezTo>
                      <a:pt x="100" y="55"/>
                      <a:pt x="96" y="66"/>
                      <a:pt x="92" y="77"/>
                    </a:cubicBezTo>
                    <a:cubicBezTo>
                      <a:pt x="82" y="78"/>
                      <a:pt x="74" y="78"/>
                      <a:pt x="79" y="63"/>
                    </a:cubicBezTo>
                    <a:cubicBezTo>
                      <a:pt x="81" y="59"/>
                      <a:pt x="77" y="58"/>
                      <a:pt x="74" y="58"/>
                    </a:cubicBezTo>
                    <a:cubicBezTo>
                      <a:pt x="71" y="58"/>
                      <a:pt x="67" y="59"/>
                      <a:pt x="64" y="60"/>
                    </a:cubicBezTo>
                    <a:cubicBezTo>
                      <a:pt x="48" y="65"/>
                      <a:pt x="48" y="65"/>
                      <a:pt x="48" y="48"/>
                    </a:cubicBezTo>
                    <a:cubicBezTo>
                      <a:pt x="48" y="45"/>
                      <a:pt x="48" y="42"/>
                      <a:pt x="49" y="39"/>
                    </a:cubicBezTo>
                    <a:cubicBezTo>
                      <a:pt x="50" y="30"/>
                      <a:pt x="45" y="28"/>
                      <a:pt x="38" y="31"/>
                    </a:cubicBezTo>
                    <a:cubicBezTo>
                      <a:pt x="31" y="33"/>
                      <a:pt x="29" y="33"/>
                      <a:pt x="29" y="26"/>
                    </a:cubicBezTo>
                    <a:cubicBezTo>
                      <a:pt x="29" y="17"/>
                      <a:pt x="25" y="20"/>
                      <a:pt x="21" y="22"/>
                    </a:cubicBezTo>
                    <a:cubicBezTo>
                      <a:pt x="13" y="26"/>
                      <a:pt x="12" y="36"/>
                      <a:pt x="3" y="39"/>
                    </a:cubicBezTo>
                    <a:cubicBezTo>
                      <a:pt x="2" y="32"/>
                      <a:pt x="1" y="24"/>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18" name="Freeform 549">
                <a:extLst>
                  <a:ext uri="{FF2B5EF4-FFF2-40B4-BE49-F238E27FC236}">
                    <a16:creationId xmlns:a16="http://schemas.microsoft.com/office/drawing/2014/main" id="{81F7DC8D-E8BD-B493-26B8-EC9F555F278C}"/>
                  </a:ext>
                </a:extLst>
              </p:cNvPr>
              <p:cNvSpPr/>
              <p:nvPr/>
            </p:nvSpPr>
            <p:spPr bwMode="auto">
              <a:xfrm>
                <a:off x="371" y="2395"/>
                <a:ext cx="86" cy="62"/>
              </a:xfrm>
              <a:custGeom>
                <a:avLst/>
                <a:gdLst>
                  <a:gd name="T0" fmla="*/ 68 w 75"/>
                  <a:gd name="T1" fmla="*/ 47 h 54"/>
                  <a:gd name="T2" fmla="*/ 61 w 75"/>
                  <a:gd name="T3" fmla="*/ 47 h 54"/>
                  <a:gd name="T4" fmla="*/ 61 w 75"/>
                  <a:gd name="T5" fmla="*/ 47 h 54"/>
                  <a:gd name="T6" fmla="*/ 57 w 75"/>
                  <a:gd name="T7" fmla="*/ 38 h 54"/>
                  <a:gd name="T8" fmla="*/ 49 w 75"/>
                  <a:gd name="T9" fmla="*/ 42 h 54"/>
                  <a:gd name="T10" fmla="*/ 44 w 75"/>
                  <a:gd name="T11" fmla="*/ 47 h 54"/>
                  <a:gd name="T12" fmla="*/ 36 w 75"/>
                  <a:gd name="T13" fmla="*/ 46 h 54"/>
                  <a:gd name="T14" fmla="*/ 33 w 75"/>
                  <a:gd name="T15" fmla="*/ 37 h 54"/>
                  <a:gd name="T16" fmla="*/ 23 w 75"/>
                  <a:gd name="T17" fmla="*/ 33 h 54"/>
                  <a:gd name="T18" fmla="*/ 6 w 75"/>
                  <a:gd name="T19" fmla="*/ 26 h 54"/>
                  <a:gd name="T20" fmla="*/ 0 w 75"/>
                  <a:gd name="T21" fmla="*/ 13 h 54"/>
                  <a:gd name="T22" fmla="*/ 1 w 75"/>
                  <a:gd name="T23" fmla="*/ 11 h 54"/>
                  <a:gd name="T24" fmla="*/ 14 w 75"/>
                  <a:gd name="T25" fmla="*/ 1 h 54"/>
                  <a:gd name="T26" fmla="*/ 20 w 75"/>
                  <a:gd name="T27" fmla="*/ 13 h 54"/>
                  <a:gd name="T28" fmla="*/ 22 w 75"/>
                  <a:gd name="T29" fmla="*/ 22 h 54"/>
                  <a:gd name="T30" fmla="*/ 28 w 75"/>
                  <a:gd name="T31" fmla="*/ 27 h 54"/>
                  <a:gd name="T32" fmla="*/ 32 w 75"/>
                  <a:gd name="T33" fmla="*/ 27 h 54"/>
                  <a:gd name="T34" fmla="*/ 45 w 75"/>
                  <a:gd name="T35" fmla="*/ 27 h 54"/>
                  <a:gd name="T36" fmla="*/ 53 w 75"/>
                  <a:gd name="T37" fmla="*/ 31 h 54"/>
                  <a:gd name="T38" fmla="*/ 75 w 75"/>
                  <a:gd name="T39" fmla="*/ 24 h 54"/>
                  <a:gd name="T40" fmla="*/ 68 w 75"/>
                  <a:gd name="T41"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54">
                    <a:moveTo>
                      <a:pt x="68" y="47"/>
                    </a:moveTo>
                    <a:cubicBezTo>
                      <a:pt x="66" y="47"/>
                      <a:pt x="63" y="47"/>
                      <a:pt x="61" y="47"/>
                    </a:cubicBezTo>
                    <a:cubicBezTo>
                      <a:pt x="61" y="47"/>
                      <a:pt x="61" y="47"/>
                      <a:pt x="61" y="47"/>
                    </a:cubicBezTo>
                    <a:cubicBezTo>
                      <a:pt x="60" y="44"/>
                      <a:pt x="62" y="40"/>
                      <a:pt x="57" y="38"/>
                    </a:cubicBezTo>
                    <a:cubicBezTo>
                      <a:pt x="53" y="37"/>
                      <a:pt x="51" y="40"/>
                      <a:pt x="49" y="42"/>
                    </a:cubicBezTo>
                    <a:cubicBezTo>
                      <a:pt x="48" y="44"/>
                      <a:pt x="46" y="45"/>
                      <a:pt x="44" y="47"/>
                    </a:cubicBezTo>
                    <a:cubicBezTo>
                      <a:pt x="40" y="52"/>
                      <a:pt x="38" y="54"/>
                      <a:pt x="36" y="46"/>
                    </a:cubicBezTo>
                    <a:cubicBezTo>
                      <a:pt x="36" y="43"/>
                      <a:pt x="33" y="40"/>
                      <a:pt x="33" y="37"/>
                    </a:cubicBezTo>
                    <a:cubicBezTo>
                      <a:pt x="31" y="30"/>
                      <a:pt x="28" y="30"/>
                      <a:pt x="23" y="33"/>
                    </a:cubicBezTo>
                    <a:cubicBezTo>
                      <a:pt x="13" y="42"/>
                      <a:pt x="10" y="35"/>
                      <a:pt x="6" y="26"/>
                    </a:cubicBezTo>
                    <a:cubicBezTo>
                      <a:pt x="4" y="22"/>
                      <a:pt x="8" y="15"/>
                      <a:pt x="0" y="13"/>
                    </a:cubicBezTo>
                    <a:cubicBezTo>
                      <a:pt x="1" y="13"/>
                      <a:pt x="1" y="12"/>
                      <a:pt x="1" y="11"/>
                    </a:cubicBezTo>
                    <a:cubicBezTo>
                      <a:pt x="4" y="6"/>
                      <a:pt x="8" y="0"/>
                      <a:pt x="14" y="1"/>
                    </a:cubicBezTo>
                    <a:cubicBezTo>
                      <a:pt x="19" y="1"/>
                      <a:pt x="18" y="8"/>
                      <a:pt x="20" y="13"/>
                    </a:cubicBezTo>
                    <a:cubicBezTo>
                      <a:pt x="21" y="16"/>
                      <a:pt x="21" y="19"/>
                      <a:pt x="22" y="22"/>
                    </a:cubicBezTo>
                    <a:cubicBezTo>
                      <a:pt x="22" y="26"/>
                      <a:pt x="22" y="30"/>
                      <a:pt x="28" y="27"/>
                    </a:cubicBezTo>
                    <a:cubicBezTo>
                      <a:pt x="29" y="26"/>
                      <a:pt x="31" y="25"/>
                      <a:pt x="32" y="27"/>
                    </a:cubicBezTo>
                    <a:cubicBezTo>
                      <a:pt x="37" y="41"/>
                      <a:pt x="41" y="29"/>
                      <a:pt x="45" y="27"/>
                    </a:cubicBezTo>
                    <a:cubicBezTo>
                      <a:pt x="47" y="32"/>
                      <a:pt x="49" y="33"/>
                      <a:pt x="53" y="31"/>
                    </a:cubicBezTo>
                    <a:cubicBezTo>
                      <a:pt x="59" y="28"/>
                      <a:pt x="66" y="27"/>
                      <a:pt x="75" y="24"/>
                    </a:cubicBezTo>
                    <a:cubicBezTo>
                      <a:pt x="70" y="33"/>
                      <a:pt x="66" y="39"/>
                      <a:pt x="68" y="4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19" name="Freeform 550">
                <a:extLst>
                  <a:ext uri="{FF2B5EF4-FFF2-40B4-BE49-F238E27FC236}">
                    <a16:creationId xmlns:a16="http://schemas.microsoft.com/office/drawing/2014/main" id="{ABFA59A2-726E-E3C8-2BBD-D50BFF79BAB3}"/>
                  </a:ext>
                </a:extLst>
              </p:cNvPr>
              <p:cNvSpPr/>
              <p:nvPr/>
            </p:nvSpPr>
            <p:spPr bwMode="auto">
              <a:xfrm>
                <a:off x="83" y="1872"/>
                <a:ext cx="67" cy="51"/>
              </a:xfrm>
              <a:custGeom>
                <a:avLst/>
                <a:gdLst>
                  <a:gd name="T0" fmla="*/ 26 w 58"/>
                  <a:gd name="T1" fmla="*/ 1 h 44"/>
                  <a:gd name="T2" fmla="*/ 37 w 58"/>
                  <a:gd name="T3" fmla="*/ 7 h 44"/>
                  <a:gd name="T4" fmla="*/ 46 w 58"/>
                  <a:gd name="T5" fmla="*/ 19 h 44"/>
                  <a:gd name="T6" fmla="*/ 44 w 58"/>
                  <a:gd name="T7" fmla="*/ 35 h 44"/>
                  <a:gd name="T8" fmla="*/ 25 w 58"/>
                  <a:gd name="T9" fmla="*/ 43 h 44"/>
                  <a:gd name="T10" fmla="*/ 23 w 58"/>
                  <a:gd name="T11" fmla="*/ 35 h 44"/>
                  <a:gd name="T12" fmla="*/ 0 w 58"/>
                  <a:gd name="T13" fmla="*/ 17 h 44"/>
                  <a:gd name="T14" fmla="*/ 23 w 58"/>
                  <a:gd name="T15" fmla="*/ 10 h 44"/>
                  <a:gd name="T16" fmla="*/ 26 w 58"/>
                  <a:gd name="T17" fmla="*/ 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44">
                    <a:moveTo>
                      <a:pt x="26" y="1"/>
                    </a:moveTo>
                    <a:cubicBezTo>
                      <a:pt x="31" y="0"/>
                      <a:pt x="35" y="0"/>
                      <a:pt x="37" y="7"/>
                    </a:cubicBezTo>
                    <a:cubicBezTo>
                      <a:pt x="38" y="11"/>
                      <a:pt x="42" y="16"/>
                      <a:pt x="46" y="19"/>
                    </a:cubicBezTo>
                    <a:cubicBezTo>
                      <a:pt x="58" y="26"/>
                      <a:pt x="52" y="30"/>
                      <a:pt x="44" y="35"/>
                    </a:cubicBezTo>
                    <a:cubicBezTo>
                      <a:pt x="38" y="38"/>
                      <a:pt x="33" y="44"/>
                      <a:pt x="25" y="43"/>
                    </a:cubicBezTo>
                    <a:cubicBezTo>
                      <a:pt x="29" y="39"/>
                      <a:pt x="27" y="37"/>
                      <a:pt x="23" y="35"/>
                    </a:cubicBezTo>
                    <a:cubicBezTo>
                      <a:pt x="14" y="31"/>
                      <a:pt x="6" y="26"/>
                      <a:pt x="0" y="17"/>
                    </a:cubicBezTo>
                    <a:cubicBezTo>
                      <a:pt x="8" y="15"/>
                      <a:pt x="16" y="14"/>
                      <a:pt x="23" y="10"/>
                    </a:cubicBezTo>
                    <a:cubicBezTo>
                      <a:pt x="28" y="7"/>
                      <a:pt x="29" y="5"/>
                      <a:pt x="26"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20" name="Freeform 551">
                <a:extLst>
                  <a:ext uri="{FF2B5EF4-FFF2-40B4-BE49-F238E27FC236}">
                    <a16:creationId xmlns:a16="http://schemas.microsoft.com/office/drawing/2014/main" id="{27C590D8-1CA2-9E55-6A59-D8DF66DEA276}"/>
                  </a:ext>
                </a:extLst>
              </p:cNvPr>
              <p:cNvSpPr/>
              <p:nvPr/>
            </p:nvSpPr>
            <p:spPr bwMode="auto">
              <a:xfrm>
                <a:off x="112" y="1996"/>
                <a:ext cx="62" cy="59"/>
              </a:xfrm>
              <a:custGeom>
                <a:avLst/>
                <a:gdLst>
                  <a:gd name="T0" fmla="*/ 50 w 54"/>
                  <a:gd name="T1" fmla="*/ 40 h 51"/>
                  <a:gd name="T2" fmla="*/ 31 w 54"/>
                  <a:gd name="T3" fmla="*/ 40 h 51"/>
                  <a:gd name="T4" fmla="*/ 23 w 54"/>
                  <a:gd name="T5" fmla="*/ 43 h 51"/>
                  <a:gd name="T6" fmla="*/ 0 w 54"/>
                  <a:gd name="T7" fmla="*/ 48 h 51"/>
                  <a:gd name="T8" fmla="*/ 12 w 54"/>
                  <a:gd name="T9" fmla="*/ 37 h 51"/>
                  <a:gd name="T10" fmla="*/ 12 w 54"/>
                  <a:gd name="T11" fmla="*/ 31 h 51"/>
                  <a:gd name="T12" fmla="*/ 7 w 54"/>
                  <a:gd name="T13" fmla="*/ 12 h 51"/>
                  <a:gd name="T14" fmla="*/ 19 w 54"/>
                  <a:gd name="T15" fmla="*/ 6 h 51"/>
                  <a:gd name="T16" fmla="*/ 33 w 54"/>
                  <a:gd name="T17" fmla="*/ 5 h 51"/>
                  <a:gd name="T18" fmla="*/ 29 w 54"/>
                  <a:gd name="T19" fmla="*/ 16 h 51"/>
                  <a:gd name="T20" fmla="*/ 22 w 54"/>
                  <a:gd name="T21" fmla="*/ 26 h 51"/>
                  <a:gd name="T22" fmla="*/ 44 w 54"/>
                  <a:gd name="T23" fmla="*/ 30 h 51"/>
                  <a:gd name="T24" fmla="*/ 50 w 54"/>
                  <a:gd name="T25" fmla="*/ 4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1">
                    <a:moveTo>
                      <a:pt x="50" y="40"/>
                    </a:moveTo>
                    <a:cubicBezTo>
                      <a:pt x="43" y="40"/>
                      <a:pt x="37" y="40"/>
                      <a:pt x="31" y="40"/>
                    </a:cubicBezTo>
                    <a:cubicBezTo>
                      <a:pt x="28" y="40"/>
                      <a:pt x="25" y="41"/>
                      <a:pt x="23" y="43"/>
                    </a:cubicBezTo>
                    <a:cubicBezTo>
                      <a:pt x="14" y="51"/>
                      <a:pt x="15" y="51"/>
                      <a:pt x="0" y="48"/>
                    </a:cubicBezTo>
                    <a:cubicBezTo>
                      <a:pt x="8" y="49"/>
                      <a:pt x="13" y="46"/>
                      <a:pt x="12" y="37"/>
                    </a:cubicBezTo>
                    <a:cubicBezTo>
                      <a:pt x="11" y="35"/>
                      <a:pt x="11" y="32"/>
                      <a:pt x="12" y="31"/>
                    </a:cubicBezTo>
                    <a:cubicBezTo>
                      <a:pt x="22" y="22"/>
                      <a:pt x="18" y="17"/>
                      <a:pt x="7" y="12"/>
                    </a:cubicBezTo>
                    <a:cubicBezTo>
                      <a:pt x="12" y="10"/>
                      <a:pt x="16" y="8"/>
                      <a:pt x="19" y="6"/>
                    </a:cubicBezTo>
                    <a:cubicBezTo>
                      <a:pt x="24" y="0"/>
                      <a:pt x="29" y="1"/>
                      <a:pt x="33" y="5"/>
                    </a:cubicBezTo>
                    <a:cubicBezTo>
                      <a:pt x="39" y="10"/>
                      <a:pt x="32" y="13"/>
                      <a:pt x="29" y="16"/>
                    </a:cubicBezTo>
                    <a:cubicBezTo>
                      <a:pt x="27" y="19"/>
                      <a:pt x="25" y="23"/>
                      <a:pt x="22" y="26"/>
                    </a:cubicBezTo>
                    <a:cubicBezTo>
                      <a:pt x="29" y="31"/>
                      <a:pt x="37" y="31"/>
                      <a:pt x="44" y="30"/>
                    </a:cubicBezTo>
                    <a:cubicBezTo>
                      <a:pt x="54" y="29"/>
                      <a:pt x="54" y="33"/>
                      <a:pt x="50" y="4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21" name="Freeform 552">
                <a:extLst>
                  <a:ext uri="{FF2B5EF4-FFF2-40B4-BE49-F238E27FC236}">
                    <a16:creationId xmlns:a16="http://schemas.microsoft.com/office/drawing/2014/main" id="{EF1E6B03-6A13-91D5-C954-2F5E6AC48FAB}"/>
                  </a:ext>
                </a:extLst>
              </p:cNvPr>
              <p:cNvSpPr/>
              <p:nvPr/>
            </p:nvSpPr>
            <p:spPr bwMode="auto">
              <a:xfrm>
                <a:off x="236" y="1706"/>
                <a:ext cx="66" cy="47"/>
              </a:xfrm>
              <a:custGeom>
                <a:avLst/>
                <a:gdLst>
                  <a:gd name="T0" fmla="*/ 58 w 58"/>
                  <a:gd name="T1" fmla="*/ 23 h 41"/>
                  <a:gd name="T2" fmla="*/ 50 w 58"/>
                  <a:gd name="T3" fmla="*/ 38 h 41"/>
                  <a:gd name="T4" fmla="*/ 40 w 58"/>
                  <a:gd name="T5" fmla="*/ 30 h 41"/>
                  <a:gd name="T6" fmla="*/ 31 w 58"/>
                  <a:gd name="T7" fmla="*/ 29 h 41"/>
                  <a:gd name="T8" fmla="*/ 12 w 58"/>
                  <a:gd name="T9" fmla="*/ 26 h 41"/>
                  <a:gd name="T10" fmla="*/ 0 w 58"/>
                  <a:gd name="T11" fmla="*/ 22 h 41"/>
                  <a:gd name="T12" fmla="*/ 8 w 58"/>
                  <a:gd name="T13" fmla="*/ 0 h 41"/>
                  <a:gd name="T14" fmla="*/ 22 w 58"/>
                  <a:gd name="T15" fmla="*/ 20 h 41"/>
                  <a:gd name="T16" fmla="*/ 30 w 58"/>
                  <a:gd name="T17" fmla="*/ 20 h 41"/>
                  <a:gd name="T18" fmla="*/ 33 w 58"/>
                  <a:gd name="T19" fmla="*/ 18 h 41"/>
                  <a:gd name="T20" fmla="*/ 52 w 58"/>
                  <a:gd name="T21" fmla="*/ 12 h 41"/>
                  <a:gd name="T22" fmla="*/ 58 w 58"/>
                  <a:gd name="T23" fmla="*/ 2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 h="41">
                    <a:moveTo>
                      <a:pt x="58" y="23"/>
                    </a:moveTo>
                    <a:cubicBezTo>
                      <a:pt x="57" y="30"/>
                      <a:pt x="47" y="30"/>
                      <a:pt x="50" y="38"/>
                    </a:cubicBezTo>
                    <a:cubicBezTo>
                      <a:pt x="44" y="37"/>
                      <a:pt x="44" y="32"/>
                      <a:pt x="40" y="30"/>
                    </a:cubicBezTo>
                    <a:cubicBezTo>
                      <a:pt x="37" y="29"/>
                      <a:pt x="34" y="26"/>
                      <a:pt x="31" y="29"/>
                    </a:cubicBezTo>
                    <a:cubicBezTo>
                      <a:pt x="23" y="41"/>
                      <a:pt x="18" y="30"/>
                      <a:pt x="12" y="26"/>
                    </a:cubicBezTo>
                    <a:cubicBezTo>
                      <a:pt x="8" y="23"/>
                      <a:pt x="5" y="19"/>
                      <a:pt x="0" y="22"/>
                    </a:cubicBezTo>
                    <a:cubicBezTo>
                      <a:pt x="4" y="16"/>
                      <a:pt x="5" y="8"/>
                      <a:pt x="8" y="0"/>
                    </a:cubicBezTo>
                    <a:cubicBezTo>
                      <a:pt x="16" y="5"/>
                      <a:pt x="17" y="14"/>
                      <a:pt x="22" y="20"/>
                    </a:cubicBezTo>
                    <a:cubicBezTo>
                      <a:pt x="24" y="22"/>
                      <a:pt x="27" y="27"/>
                      <a:pt x="30" y="20"/>
                    </a:cubicBezTo>
                    <a:cubicBezTo>
                      <a:pt x="30" y="19"/>
                      <a:pt x="32" y="16"/>
                      <a:pt x="33" y="18"/>
                    </a:cubicBezTo>
                    <a:cubicBezTo>
                      <a:pt x="46" y="34"/>
                      <a:pt x="42" y="10"/>
                      <a:pt x="52" y="12"/>
                    </a:cubicBezTo>
                    <a:cubicBezTo>
                      <a:pt x="54" y="13"/>
                      <a:pt x="52" y="21"/>
                      <a:pt x="58"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22" name="Freeform 553">
                <a:extLst>
                  <a:ext uri="{FF2B5EF4-FFF2-40B4-BE49-F238E27FC236}">
                    <a16:creationId xmlns:a16="http://schemas.microsoft.com/office/drawing/2014/main" id="{DA109982-34BA-52BD-9EB4-9CD7DB1377C0}"/>
                  </a:ext>
                </a:extLst>
              </p:cNvPr>
              <p:cNvSpPr/>
              <p:nvPr/>
            </p:nvSpPr>
            <p:spPr bwMode="auto">
              <a:xfrm>
                <a:off x="81" y="1923"/>
                <a:ext cx="58" cy="56"/>
              </a:xfrm>
              <a:custGeom>
                <a:avLst/>
                <a:gdLst>
                  <a:gd name="T0" fmla="*/ 23 w 51"/>
                  <a:gd name="T1" fmla="*/ 0 h 49"/>
                  <a:gd name="T2" fmla="*/ 23 w 51"/>
                  <a:gd name="T3" fmla="*/ 5 h 49"/>
                  <a:gd name="T4" fmla="*/ 17 w 51"/>
                  <a:gd name="T5" fmla="*/ 30 h 49"/>
                  <a:gd name="T6" fmla="*/ 43 w 51"/>
                  <a:gd name="T7" fmla="*/ 37 h 49"/>
                  <a:gd name="T8" fmla="*/ 51 w 51"/>
                  <a:gd name="T9" fmla="*/ 41 h 49"/>
                  <a:gd name="T10" fmla="*/ 42 w 51"/>
                  <a:gd name="T11" fmla="*/ 48 h 49"/>
                  <a:gd name="T12" fmla="*/ 38 w 51"/>
                  <a:gd name="T13" fmla="*/ 49 h 49"/>
                  <a:gd name="T14" fmla="*/ 0 w 51"/>
                  <a:gd name="T15" fmla="*/ 44 h 49"/>
                  <a:gd name="T16" fmla="*/ 14 w 51"/>
                  <a:gd name="T17" fmla="*/ 26 h 49"/>
                  <a:gd name="T18" fmla="*/ 22 w 51"/>
                  <a:gd name="T19" fmla="*/ 17 h 49"/>
                  <a:gd name="T20" fmla="*/ 12 w 51"/>
                  <a:gd name="T21" fmla="*/ 12 h 49"/>
                  <a:gd name="T22" fmla="*/ 23 w 51"/>
                  <a:gd name="T23"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 h="49">
                    <a:moveTo>
                      <a:pt x="23" y="0"/>
                    </a:moveTo>
                    <a:cubicBezTo>
                      <a:pt x="23" y="2"/>
                      <a:pt x="22" y="4"/>
                      <a:pt x="23" y="5"/>
                    </a:cubicBezTo>
                    <a:cubicBezTo>
                      <a:pt x="32" y="15"/>
                      <a:pt x="27" y="23"/>
                      <a:pt x="17" y="30"/>
                    </a:cubicBezTo>
                    <a:cubicBezTo>
                      <a:pt x="27" y="32"/>
                      <a:pt x="35" y="34"/>
                      <a:pt x="43" y="37"/>
                    </a:cubicBezTo>
                    <a:cubicBezTo>
                      <a:pt x="46" y="38"/>
                      <a:pt x="51" y="37"/>
                      <a:pt x="51" y="41"/>
                    </a:cubicBezTo>
                    <a:cubicBezTo>
                      <a:pt x="50" y="46"/>
                      <a:pt x="47" y="48"/>
                      <a:pt x="42" y="48"/>
                    </a:cubicBezTo>
                    <a:cubicBezTo>
                      <a:pt x="41" y="48"/>
                      <a:pt x="39" y="49"/>
                      <a:pt x="38" y="49"/>
                    </a:cubicBezTo>
                    <a:cubicBezTo>
                      <a:pt x="25" y="47"/>
                      <a:pt x="14" y="42"/>
                      <a:pt x="0" y="44"/>
                    </a:cubicBezTo>
                    <a:cubicBezTo>
                      <a:pt x="3" y="36"/>
                      <a:pt x="9" y="31"/>
                      <a:pt x="14" y="26"/>
                    </a:cubicBezTo>
                    <a:cubicBezTo>
                      <a:pt x="17" y="23"/>
                      <a:pt x="23" y="22"/>
                      <a:pt x="22" y="17"/>
                    </a:cubicBezTo>
                    <a:cubicBezTo>
                      <a:pt x="21" y="12"/>
                      <a:pt x="15" y="16"/>
                      <a:pt x="12" y="12"/>
                    </a:cubicBezTo>
                    <a:cubicBezTo>
                      <a:pt x="15" y="7"/>
                      <a:pt x="17" y="2"/>
                      <a:pt x="2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23" name="Freeform 554">
                <a:extLst>
                  <a:ext uri="{FF2B5EF4-FFF2-40B4-BE49-F238E27FC236}">
                    <a16:creationId xmlns:a16="http://schemas.microsoft.com/office/drawing/2014/main" id="{3B7606B8-20BC-917A-8E78-333056356CB4}"/>
                  </a:ext>
                </a:extLst>
              </p:cNvPr>
              <p:cNvSpPr/>
              <p:nvPr/>
            </p:nvSpPr>
            <p:spPr bwMode="auto">
              <a:xfrm>
                <a:off x="485" y="2193"/>
                <a:ext cx="50" cy="40"/>
              </a:xfrm>
              <a:custGeom>
                <a:avLst/>
                <a:gdLst>
                  <a:gd name="T0" fmla="*/ 27 w 44"/>
                  <a:gd name="T1" fmla="*/ 1 h 35"/>
                  <a:gd name="T2" fmla="*/ 33 w 44"/>
                  <a:gd name="T3" fmla="*/ 5 h 35"/>
                  <a:gd name="T4" fmla="*/ 34 w 44"/>
                  <a:gd name="T5" fmla="*/ 11 h 35"/>
                  <a:gd name="T6" fmla="*/ 39 w 44"/>
                  <a:gd name="T7" fmla="*/ 28 h 35"/>
                  <a:gd name="T8" fmla="*/ 13 w 44"/>
                  <a:gd name="T9" fmla="*/ 34 h 35"/>
                  <a:gd name="T10" fmla="*/ 15 w 44"/>
                  <a:gd name="T11" fmla="*/ 27 h 35"/>
                  <a:gd name="T12" fmla="*/ 8 w 44"/>
                  <a:gd name="T13" fmla="*/ 19 h 35"/>
                  <a:gd name="T14" fmla="*/ 3 w 44"/>
                  <a:gd name="T15" fmla="*/ 7 h 35"/>
                  <a:gd name="T16" fmla="*/ 14 w 44"/>
                  <a:gd name="T17" fmla="*/ 7 h 35"/>
                  <a:gd name="T18" fmla="*/ 27 w 44"/>
                  <a:gd name="T1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35">
                    <a:moveTo>
                      <a:pt x="27" y="1"/>
                    </a:moveTo>
                    <a:cubicBezTo>
                      <a:pt x="30" y="1"/>
                      <a:pt x="34" y="0"/>
                      <a:pt x="33" y="5"/>
                    </a:cubicBezTo>
                    <a:cubicBezTo>
                      <a:pt x="33" y="7"/>
                      <a:pt x="34" y="9"/>
                      <a:pt x="34" y="11"/>
                    </a:cubicBezTo>
                    <a:cubicBezTo>
                      <a:pt x="35" y="17"/>
                      <a:pt x="44" y="24"/>
                      <a:pt x="39" y="28"/>
                    </a:cubicBezTo>
                    <a:cubicBezTo>
                      <a:pt x="33" y="34"/>
                      <a:pt x="23" y="35"/>
                      <a:pt x="13" y="34"/>
                    </a:cubicBezTo>
                    <a:cubicBezTo>
                      <a:pt x="15" y="32"/>
                      <a:pt x="18" y="31"/>
                      <a:pt x="15" y="27"/>
                    </a:cubicBezTo>
                    <a:cubicBezTo>
                      <a:pt x="13" y="25"/>
                      <a:pt x="10" y="22"/>
                      <a:pt x="8" y="19"/>
                    </a:cubicBezTo>
                    <a:cubicBezTo>
                      <a:pt x="6" y="15"/>
                      <a:pt x="0" y="11"/>
                      <a:pt x="3" y="7"/>
                    </a:cubicBezTo>
                    <a:cubicBezTo>
                      <a:pt x="5" y="3"/>
                      <a:pt x="11" y="8"/>
                      <a:pt x="14" y="7"/>
                    </a:cubicBezTo>
                    <a:cubicBezTo>
                      <a:pt x="19" y="6"/>
                      <a:pt x="25" y="9"/>
                      <a:pt x="27"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24" name="Freeform 555">
                <a:extLst>
                  <a:ext uri="{FF2B5EF4-FFF2-40B4-BE49-F238E27FC236}">
                    <a16:creationId xmlns:a16="http://schemas.microsoft.com/office/drawing/2014/main" id="{956D1311-A3E0-C81A-7891-1AA7F36B3B36}"/>
                  </a:ext>
                </a:extLst>
              </p:cNvPr>
              <p:cNvSpPr/>
              <p:nvPr/>
            </p:nvSpPr>
            <p:spPr bwMode="auto">
              <a:xfrm>
                <a:off x="312" y="2389"/>
                <a:ext cx="57" cy="41"/>
              </a:xfrm>
              <a:custGeom>
                <a:avLst/>
                <a:gdLst>
                  <a:gd name="T0" fmla="*/ 50 w 50"/>
                  <a:gd name="T1" fmla="*/ 20 h 36"/>
                  <a:gd name="T2" fmla="*/ 37 w 50"/>
                  <a:gd name="T3" fmla="*/ 36 h 36"/>
                  <a:gd name="T4" fmla="*/ 18 w 50"/>
                  <a:gd name="T5" fmla="*/ 30 h 36"/>
                  <a:gd name="T6" fmla="*/ 11 w 50"/>
                  <a:gd name="T7" fmla="*/ 27 h 36"/>
                  <a:gd name="T8" fmla="*/ 0 w 50"/>
                  <a:gd name="T9" fmla="*/ 16 h 36"/>
                  <a:gd name="T10" fmla="*/ 7 w 50"/>
                  <a:gd name="T11" fmla="*/ 0 h 36"/>
                  <a:gd name="T12" fmla="*/ 40 w 50"/>
                  <a:gd name="T13" fmla="*/ 13 h 36"/>
                  <a:gd name="T14" fmla="*/ 50 w 50"/>
                  <a:gd name="T15" fmla="*/ 2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6">
                    <a:moveTo>
                      <a:pt x="50" y="20"/>
                    </a:moveTo>
                    <a:cubicBezTo>
                      <a:pt x="45" y="26"/>
                      <a:pt x="41" y="31"/>
                      <a:pt x="37" y="36"/>
                    </a:cubicBezTo>
                    <a:cubicBezTo>
                      <a:pt x="31" y="31"/>
                      <a:pt x="30" y="16"/>
                      <a:pt x="18" y="30"/>
                    </a:cubicBezTo>
                    <a:cubicBezTo>
                      <a:pt x="16" y="32"/>
                      <a:pt x="13" y="29"/>
                      <a:pt x="11" y="27"/>
                    </a:cubicBezTo>
                    <a:cubicBezTo>
                      <a:pt x="7" y="23"/>
                      <a:pt x="4" y="20"/>
                      <a:pt x="0" y="16"/>
                    </a:cubicBezTo>
                    <a:cubicBezTo>
                      <a:pt x="1" y="10"/>
                      <a:pt x="3" y="5"/>
                      <a:pt x="7" y="0"/>
                    </a:cubicBezTo>
                    <a:cubicBezTo>
                      <a:pt x="22" y="24"/>
                      <a:pt x="28" y="26"/>
                      <a:pt x="40" y="13"/>
                    </a:cubicBezTo>
                    <a:cubicBezTo>
                      <a:pt x="43" y="15"/>
                      <a:pt x="44" y="20"/>
                      <a:pt x="5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25" name="Freeform 556">
                <a:extLst>
                  <a:ext uri="{FF2B5EF4-FFF2-40B4-BE49-F238E27FC236}">
                    <a16:creationId xmlns:a16="http://schemas.microsoft.com/office/drawing/2014/main" id="{9C83A139-1C7E-5945-5F05-063777077CFC}"/>
                  </a:ext>
                </a:extLst>
              </p:cNvPr>
              <p:cNvSpPr/>
              <p:nvPr/>
            </p:nvSpPr>
            <p:spPr bwMode="auto">
              <a:xfrm>
                <a:off x="306" y="1703"/>
                <a:ext cx="33" cy="55"/>
              </a:xfrm>
              <a:custGeom>
                <a:avLst/>
                <a:gdLst>
                  <a:gd name="T0" fmla="*/ 29 w 29"/>
                  <a:gd name="T1" fmla="*/ 36 h 48"/>
                  <a:gd name="T2" fmla="*/ 21 w 29"/>
                  <a:gd name="T3" fmla="*/ 48 h 48"/>
                  <a:gd name="T4" fmla="*/ 15 w 29"/>
                  <a:gd name="T5" fmla="*/ 39 h 48"/>
                  <a:gd name="T6" fmla="*/ 9 w 29"/>
                  <a:gd name="T7" fmla="*/ 26 h 48"/>
                  <a:gd name="T8" fmla="*/ 0 w 29"/>
                  <a:gd name="T9" fmla="*/ 23 h 48"/>
                  <a:gd name="T10" fmla="*/ 13 w 29"/>
                  <a:gd name="T11" fmla="*/ 5 h 48"/>
                  <a:gd name="T12" fmla="*/ 22 w 29"/>
                  <a:gd name="T13" fmla="*/ 8 h 48"/>
                  <a:gd name="T14" fmla="*/ 29 w 29"/>
                  <a:gd name="T15" fmla="*/ 36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48">
                    <a:moveTo>
                      <a:pt x="29" y="36"/>
                    </a:moveTo>
                    <a:cubicBezTo>
                      <a:pt x="28" y="41"/>
                      <a:pt x="27" y="47"/>
                      <a:pt x="21" y="48"/>
                    </a:cubicBezTo>
                    <a:cubicBezTo>
                      <a:pt x="17" y="48"/>
                      <a:pt x="16" y="42"/>
                      <a:pt x="15" y="39"/>
                    </a:cubicBezTo>
                    <a:cubicBezTo>
                      <a:pt x="12" y="35"/>
                      <a:pt x="8" y="31"/>
                      <a:pt x="9" y="26"/>
                    </a:cubicBezTo>
                    <a:cubicBezTo>
                      <a:pt x="10" y="16"/>
                      <a:pt x="4" y="20"/>
                      <a:pt x="0" y="23"/>
                    </a:cubicBezTo>
                    <a:cubicBezTo>
                      <a:pt x="1" y="14"/>
                      <a:pt x="8" y="10"/>
                      <a:pt x="13" y="5"/>
                    </a:cubicBezTo>
                    <a:cubicBezTo>
                      <a:pt x="17" y="0"/>
                      <a:pt x="20" y="4"/>
                      <a:pt x="22" y="8"/>
                    </a:cubicBezTo>
                    <a:cubicBezTo>
                      <a:pt x="25" y="17"/>
                      <a:pt x="28" y="26"/>
                      <a:pt x="29" y="3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26" name="Freeform 557">
                <a:extLst>
                  <a:ext uri="{FF2B5EF4-FFF2-40B4-BE49-F238E27FC236}">
                    <a16:creationId xmlns:a16="http://schemas.microsoft.com/office/drawing/2014/main" id="{95E16EBF-518F-650D-5F37-FF3FF88A1EA5}"/>
                  </a:ext>
                </a:extLst>
              </p:cNvPr>
              <p:cNvSpPr/>
              <p:nvPr/>
            </p:nvSpPr>
            <p:spPr bwMode="auto">
              <a:xfrm>
                <a:off x="433" y="2024"/>
                <a:ext cx="44" cy="35"/>
              </a:xfrm>
              <a:custGeom>
                <a:avLst/>
                <a:gdLst>
                  <a:gd name="T0" fmla="*/ 9 w 38"/>
                  <a:gd name="T1" fmla="*/ 24 h 31"/>
                  <a:gd name="T2" fmla="*/ 9 w 38"/>
                  <a:gd name="T3" fmla="*/ 22 h 31"/>
                  <a:gd name="T4" fmla="*/ 18 w 38"/>
                  <a:gd name="T5" fmla="*/ 4 h 31"/>
                  <a:gd name="T6" fmla="*/ 38 w 38"/>
                  <a:gd name="T7" fmla="*/ 7 h 31"/>
                  <a:gd name="T8" fmla="*/ 34 w 38"/>
                  <a:gd name="T9" fmla="*/ 18 h 31"/>
                  <a:gd name="T10" fmla="*/ 35 w 38"/>
                  <a:gd name="T11" fmla="*/ 31 h 31"/>
                  <a:gd name="T12" fmla="*/ 9 w 38"/>
                  <a:gd name="T13" fmla="*/ 24 h 31"/>
                </a:gdLst>
                <a:ahLst/>
                <a:cxnLst>
                  <a:cxn ang="0">
                    <a:pos x="T0" y="T1"/>
                  </a:cxn>
                  <a:cxn ang="0">
                    <a:pos x="T2" y="T3"/>
                  </a:cxn>
                  <a:cxn ang="0">
                    <a:pos x="T4" y="T5"/>
                  </a:cxn>
                  <a:cxn ang="0">
                    <a:pos x="T6" y="T7"/>
                  </a:cxn>
                  <a:cxn ang="0">
                    <a:pos x="T8" y="T9"/>
                  </a:cxn>
                  <a:cxn ang="0">
                    <a:pos x="T10" y="T11"/>
                  </a:cxn>
                  <a:cxn ang="0">
                    <a:pos x="T12" y="T13"/>
                  </a:cxn>
                </a:cxnLst>
                <a:rect l="0" t="0" r="r" b="b"/>
                <a:pathLst>
                  <a:path w="38" h="31">
                    <a:moveTo>
                      <a:pt x="9" y="24"/>
                    </a:moveTo>
                    <a:cubicBezTo>
                      <a:pt x="9" y="23"/>
                      <a:pt x="9" y="22"/>
                      <a:pt x="9" y="22"/>
                    </a:cubicBezTo>
                    <a:cubicBezTo>
                      <a:pt x="0" y="7"/>
                      <a:pt x="0" y="6"/>
                      <a:pt x="18" y="4"/>
                    </a:cubicBezTo>
                    <a:cubicBezTo>
                      <a:pt x="25" y="4"/>
                      <a:pt x="32" y="0"/>
                      <a:pt x="38" y="7"/>
                    </a:cubicBezTo>
                    <a:cubicBezTo>
                      <a:pt x="33" y="9"/>
                      <a:pt x="30" y="11"/>
                      <a:pt x="34" y="18"/>
                    </a:cubicBezTo>
                    <a:cubicBezTo>
                      <a:pt x="36" y="21"/>
                      <a:pt x="36" y="26"/>
                      <a:pt x="35" y="31"/>
                    </a:cubicBezTo>
                    <a:cubicBezTo>
                      <a:pt x="27" y="28"/>
                      <a:pt x="19" y="23"/>
                      <a:pt x="9"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27" name="Freeform 558">
                <a:extLst>
                  <a:ext uri="{FF2B5EF4-FFF2-40B4-BE49-F238E27FC236}">
                    <a16:creationId xmlns:a16="http://schemas.microsoft.com/office/drawing/2014/main" id="{51E8EAC1-A518-3DCA-05B8-0436CAD575EC}"/>
                  </a:ext>
                </a:extLst>
              </p:cNvPr>
              <p:cNvSpPr/>
              <p:nvPr/>
            </p:nvSpPr>
            <p:spPr bwMode="auto">
              <a:xfrm>
                <a:off x="930" y="1670"/>
                <a:ext cx="39" cy="50"/>
              </a:xfrm>
              <a:custGeom>
                <a:avLst/>
                <a:gdLst>
                  <a:gd name="T0" fmla="*/ 0 w 34"/>
                  <a:gd name="T1" fmla="*/ 20 h 44"/>
                  <a:gd name="T2" fmla="*/ 31 w 34"/>
                  <a:gd name="T3" fmla="*/ 0 h 44"/>
                  <a:gd name="T4" fmla="*/ 31 w 34"/>
                  <a:gd name="T5" fmla="*/ 26 h 44"/>
                  <a:gd name="T6" fmla="*/ 13 w 34"/>
                  <a:gd name="T7" fmla="*/ 44 h 44"/>
                  <a:gd name="T8" fmla="*/ 12 w 34"/>
                  <a:gd name="T9" fmla="*/ 41 h 44"/>
                  <a:gd name="T10" fmla="*/ 0 w 34"/>
                  <a:gd name="T11" fmla="*/ 20 h 44"/>
                </a:gdLst>
                <a:ahLst/>
                <a:cxnLst>
                  <a:cxn ang="0">
                    <a:pos x="T0" y="T1"/>
                  </a:cxn>
                  <a:cxn ang="0">
                    <a:pos x="T2" y="T3"/>
                  </a:cxn>
                  <a:cxn ang="0">
                    <a:pos x="T4" y="T5"/>
                  </a:cxn>
                  <a:cxn ang="0">
                    <a:pos x="T6" y="T7"/>
                  </a:cxn>
                  <a:cxn ang="0">
                    <a:pos x="T8" y="T9"/>
                  </a:cxn>
                  <a:cxn ang="0">
                    <a:pos x="T10" y="T11"/>
                  </a:cxn>
                </a:cxnLst>
                <a:rect l="0" t="0" r="r" b="b"/>
                <a:pathLst>
                  <a:path w="34" h="44">
                    <a:moveTo>
                      <a:pt x="0" y="20"/>
                    </a:moveTo>
                    <a:cubicBezTo>
                      <a:pt x="11" y="15"/>
                      <a:pt x="23" y="12"/>
                      <a:pt x="31" y="0"/>
                    </a:cubicBezTo>
                    <a:cubicBezTo>
                      <a:pt x="34" y="10"/>
                      <a:pt x="28" y="18"/>
                      <a:pt x="31" y="26"/>
                    </a:cubicBezTo>
                    <a:cubicBezTo>
                      <a:pt x="25" y="32"/>
                      <a:pt x="19" y="38"/>
                      <a:pt x="13" y="44"/>
                    </a:cubicBezTo>
                    <a:cubicBezTo>
                      <a:pt x="12" y="43"/>
                      <a:pt x="12" y="42"/>
                      <a:pt x="12" y="41"/>
                    </a:cubicBezTo>
                    <a:cubicBezTo>
                      <a:pt x="12" y="32"/>
                      <a:pt x="12" y="23"/>
                      <a:pt x="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28" name="Freeform 559">
                <a:extLst>
                  <a:ext uri="{FF2B5EF4-FFF2-40B4-BE49-F238E27FC236}">
                    <a16:creationId xmlns:a16="http://schemas.microsoft.com/office/drawing/2014/main" id="{AC9A59D3-8DC4-97B0-AEDE-4DF83E3FA1FF}"/>
                  </a:ext>
                </a:extLst>
              </p:cNvPr>
              <p:cNvSpPr/>
              <p:nvPr/>
            </p:nvSpPr>
            <p:spPr bwMode="auto">
              <a:xfrm>
                <a:off x="708" y="2119"/>
                <a:ext cx="31" cy="50"/>
              </a:xfrm>
              <a:custGeom>
                <a:avLst/>
                <a:gdLst>
                  <a:gd name="T0" fmla="*/ 27 w 27"/>
                  <a:gd name="T1" fmla="*/ 35 h 44"/>
                  <a:gd name="T2" fmla="*/ 23 w 27"/>
                  <a:gd name="T3" fmla="*/ 34 h 44"/>
                  <a:gd name="T4" fmla="*/ 7 w 27"/>
                  <a:gd name="T5" fmla="*/ 35 h 44"/>
                  <a:gd name="T6" fmla="*/ 4 w 27"/>
                  <a:gd name="T7" fmla="*/ 18 h 44"/>
                  <a:gd name="T8" fmla="*/ 0 w 27"/>
                  <a:gd name="T9" fmla="*/ 12 h 44"/>
                  <a:gd name="T10" fmla="*/ 12 w 27"/>
                  <a:gd name="T11" fmla="*/ 0 h 44"/>
                  <a:gd name="T12" fmla="*/ 20 w 27"/>
                  <a:gd name="T13" fmla="*/ 9 h 44"/>
                  <a:gd name="T14" fmla="*/ 20 w 27"/>
                  <a:gd name="T15" fmla="*/ 15 h 44"/>
                  <a:gd name="T16" fmla="*/ 27 w 27"/>
                  <a:gd name="T17" fmla="*/ 3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44">
                    <a:moveTo>
                      <a:pt x="27" y="35"/>
                    </a:moveTo>
                    <a:cubicBezTo>
                      <a:pt x="26" y="35"/>
                      <a:pt x="24" y="35"/>
                      <a:pt x="23" y="34"/>
                    </a:cubicBezTo>
                    <a:cubicBezTo>
                      <a:pt x="17" y="32"/>
                      <a:pt x="12" y="44"/>
                      <a:pt x="7" y="35"/>
                    </a:cubicBezTo>
                    <a:cubicBezTo>
                      <a:pt x="4" y="31"/>
                      <a:pt x="4" y="24"/>
                      <a:pt x="4" y="18"/>
                    </a:cubicBezTo>
                    <a:cubicBezTo>
                      <a:pt x="3" y="16"/>
                      <a:pt x="3" y="13"/>
                      <a:pt x="0" y="12"/>
                    </a:cubicBezTo>
                    <a:cubicBezTo>
                      <a:pt x="0" y="4"/>
                      <a:pt x="8" y="4"/>
                      <a:pt x="12" y="0"/>
                    </a:cubicBezTo>
                    <a:cubicBezTo>
                      <a:pt x="17" y="0"/>
                      <a:pt x="21" y="2"/>
                      <a:pt x="20" y="9"/>
                    </a:cubicBezTo>
                    <a:cubicBezTo>
                      <a:pt x="20" y="11"/>
                      <a:pt x="20" y="13"/>
                      <a:pt x="20" y="15"/>
                    </a:cubicBezTo>
                    <a:cubicBezTo>
                      <a:pt x="21" y="22"/>
                      <a:pt x="17" y="31"/>
                      <a:pt x="27" y="3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29" name="Freeform 560">
                <a:extLst>
                  <a:ext uri="{FF2B5EF4-FFF2-40B4-BE49-F238E27FC236}">
                    <a16:creationId xmlns:a16="http://schemas.microsoft.com/office/drawing/2014/main" id="{E196AB23-DE7C-01DE-1F96-2601FD858B31}"/>
                  </a:ext>
                </a:extLst>
              </p:cNvPr>
              <p:cNvSpPr/>
              <p:nvPr/>
            </p:nvSpPr>
            <p:spPr bwMode="auto">
              <a:xfrm>
                <a:off x="377" y="2061"/>
                <a:ext cx="38" cy="47"/>
              </a:xfrm>
              <a:custGeom>
                <a:avLst/>
                <a:gdLst>
                  <a:gd name="T0" fmla="*/ 21 w 33"/>
                  <a:gd name="T1" fmla="*/ 41 h 41"/>
                  <a:gd name="T2" fmla="*/ 0 w 33"/>
                  <a:gd name="T3" fmla="*/ 27 h 41"/>
                  <a:gd name="T4" fmla="*/ 1 w 33"/>
                  <a:gd name="T5" fmla="*/ 0 h 41"/>
                  <a:gd name="T6" fmla="*/ 33 w 33"/>
                  <a:gd name="T7" fmla="*/ 17 h 41"/>
                  <a:gd name="T8" fmla="*/ 33 w 33"/>
                  <a:gd name="T9" fmla="*/ 18 h 41"/>
                  <a:gd name="T10" fmla="*/ 21 w 33"/>
                  <a:gd name="T11" fmla="*/ 41 h 41"/>
                </a:gdLst>
                <a:ahLst/>
                <a:cxnLst>
                  <a:cxn ang="0">
                    <a:pos x="T0" y="T1"/>
                  </a:cxn>
                  <a:cxn ang="0">
                    <a:pos x="T2" y="T3"/>
                  </a:cxn>
                  <a:cxn ang="0">
                    <a:pos x="T4" y="T5"/>
                  </a:cxn>
                  <a:cxn ang="0">
                    <a:pos x="T6" y="T7"/>
                  </a:cxn>
                  <a:cxn ang="0">
                    <a:pos x="T8" y="T9"/>
                  </a:cxn>
                  <a:cxn ang="0">
                    <a:pos x="T10" y="T11"/>
                  </a:cxn>
                </a:cxnLst>
                <a:rect l="0" t="0" r="r" b="b"/>
                <a:pathLst>
                  <a:path w="33" h="41">
                    <a:moveTo>
                      <a:pt x="21" y="41"/>
                    </a:moveTo>
                    <a:cubicBezTo>
                      <a:pt x="14" y="37"/>
                      <a:pt x="11" y="26"/>
                      <a:pt x="0" y="27"/>
                    </a:cubicBezTo>
                    <a:cubicBezTo>
                      <a:pt x="4" y="18"/>
                      <a:pt x="2" y="10"/>
                      <a:pt x="1" y="0"/>
                    </a:cubicBezTo>
                    <a:cubicBezTo>
                      <a:pt x="13" y="5"/>
                      <a:pt x="20" y="17"/>
                      <a:pt x="33" y="17"/>
                    </a:cubicBezTo>
                    <a:cubicBezTo>
                      <a:pt x="33" y="17"/>
                      <a:pt x="33" y="18"/>
                      <a:pt x="33" y="18"/>
                    </a:cubicBezTo>
                    <a:cubicBezTo>
                      <a:pt x="18" y="20"/>
                      <a:pt x="24" y="33"/>
                      <a:pt x="21" y="4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30" name="Freeform 561">
                <a:extLst>
                  <a:ext uri="{FF2B5EF4-FFF2-40B4-BE49-F238E27FC236}">
                    <a16:creationId xmlns:a16="http://schemas.microsoft.com/office/drawing/2014/main" id="{1E1C6411-D2C7-CA8F-0051-D4ECC64A31D4}"/>
                  </a:ext>
                </a:extLst>
              </p:cNvPr>
              <p:cNvSpPr/>
              <p:nvPr/>
            </p:nvSpPr>
            <p:spPr bwMode="auto">
              <a:xfrm>
                <a:off x="870" y="1636"/>
                <a:ext cx="39" cy="36"/>
              </a:xfrm>
              <a:custGeom>
                <a:avLst/>
                <a:gdLst>
                  <a:gd name="T0" fmla="*/ 6 w 34"/>
                  <a:gd name="T1" fmla="*/ 7 h 31"/>
                  <a:gd name="T2" fmla="*/ 32 w 34"/>
                  <a:gd name="T3" fmla="*/ 2 h 31"/>
                  <a:gd name="T4" fmla="*/ 33 w 34"/>
                  <a:gd name="T5" fmla="*/ 7 h 31"/>
                  <a:gd name="T6" fmla="*/ 25 w 34"/>
                  <a:gd name="T7" fmla="*/ 22 h 31"/>
                  <a:gd name="T8" fmla="*/ 17 w 34"/>
                  <a:gd name="T9" fmla="*/ 23 h 31"/>
                  <a:gd name="T10" fmla="*/ 3 w 34"/>
                  <a:gd name="T11" fmla="*/ 26 h 31"/>
                  <a:gd name="T12" fmla="*/ 6 w 34"/>
                  <a:gd name="T13" fmla="*/ 7 h 31"/>
                </a:gdLst>
                <a:ahLst/>
                <a:cxnLst>
                  <a:cxn ang="0">
                    <a:pos x="T0" y="T1"/>
                  </a:cxn>
                  <a:cxn ang="0">
                    <a:pos x="T2" y="T3"/>
                  </a:cxn>
                  <a:cxn ang="0">
                    <a:pos x="T4" y="T5"/>
                  </a:cxn>
                  <a:cxn ang="0">
                    <a:pos x="T6" y="T7"/>
                  </a:cxn>
                  <a:cxn ang="0">
                    <a:pos x="T8" y="T9"/>
                  </a:cxn>
                  <a:cxn ang="0">
                    <a:pos x="T10" y="T11"/>
                  </a:cxn>
                  <a:cxn ang="0">
                    <a:pos x="T12" y="T13"/>
                  </a:cxn>
                </a:cxnLst>
                <a:rect l="0" t="0" r="r" b="b"/>
                <a:pathLst>
                  <a:path w="34" h="31">
                    <a:moveTo>
                      <a:pt x="6" y="7"/>
                    </a:moveTo>
                    <a:cubicBezTo>
                      <a:pt x="14" y="0"/>
                      <a:pt x="23" y="5"/>
                      <a:pt x="32" y="2"/>
                    </a:cubicBezTo>
                    <a:cubicBezTo>
                      <a:pt x="34" y="1"/>
                      <a:pt x="34" y="5"/>
                      <a:pt x="33" y="7"/>
                    </a:cubicBezTo>
                    <a:cubicBezTo>
                      <a:pt x="31" y="12"/>
                      <a:pt x="31" y="19"/>
                      <a:pt x="25" y="22"/>
                    </a:cubicBezTo>
                    <a:cubicBezTo>
                      <a:pt x="22" y="22"/>
                      <a:pt x="19" y="23"/>
                      <a:pt x="17" y="23"/>
                    </a:cubicBezTo>
                    <a:cubicBezTo>
                      <a:pt x="12" y="23"/>
                      <a:pt x="6" y="31"/>
                      <a:pt x="3" y="26"/>
                    </a:cubicBezTo>
                    <a:cubicBezTo>
                      <a:pt x="0" y="20"/>
                      <a:pt x="1" y="12"/>
                      <a:pt x="6"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31" name="Freeform 562">
                <a:extLst>
                  <a:ext uri="{FF2B5EF4-FFF2-40B4-BE49-F238E27FC236}">
                    <a16:creationId xmlns:a16="http://schemas.microsoft.com/office/drawing/2014/main" id="{322E2148-FD48-F7DA-F875-5BD8E6741445}"/>
                  </a:ext>
                </a:extLst>
              </p:cNvPr>
              <p:cNvSpPr/>
              <p:nvPr/>
            </p:nvSpPr>
            <p:spPr bwMode="auto">
              <a:xfrm>
                <a:off x="118" y="1812"/>
                <a:ext cx="47" cy="29"/>
              </a:xfrm>
              <a:custGeom>
                <a:avLst/>
                <a:gdLst>
                  <a:gd name="T0" fmla="*/ 25 w 41"/>
                  <a:gd name="T1" fmla="*/ 2 h 26"/>
                  <a:gd name="T2" fmla="*/ 34 w 41"/>
                  <a:gd name="T3" fmla="*/ 15 h 26"/>
                  <a:gd name="T4" fmla="*/ 38 w 41"/>
                  <a:gd name="T5" fmla="*/ 23 h 26"/>
                  <a:gd name="T6" fmla="*/ 29 w 41"/>
                  <a:gd name="T7" fmla="*/ 24 h 26"/>
                  <a:gd name="T8" fmla="*/ 15 w 41"/>
                  <a:gd name="T9" fmla="*/ 24 h 26"/>
                  <a:gd name="T10" fmla="*/ 4 w 41"/>
                  <a:gd name="T11" fmla="*/ 9 h 26"/>
                  <a:gd name="T12" fmla="*/ 2 w 41"/>
                  <a:gd name="T13" fmla="*/ 1 h 26"/>
                  <a:gd name="T14" fmla="*/ 9 w 41"/>
                  <a:gd name="T15" fmla="*/ 0 h 26"/>
                  <a:gd name="T16" fmla="*/ 25 w 41"/>
                  <a:gd name="T17"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6">
                    <a:moveTo>
                      <a:pt x="25" y="2"/>
                    </a:moveTo>
                    <a:cubicBezTo>
                      <a:pt x="28" y="6"/>
                      <a:pt x="31" y="11"/>
                      <a:pt x="34" y="15"/>
                    </a:cubicBezTo>
                    <a:cubicBezTo>
                      <a:pt x="36" y="18"/>
                      <a:pt x="41" y="20"/>
                      <a:pt x="38" y="23"/>
                    </a:cubicBezTo>
                    <a:cubicBezTo>
                      <a:pt x="36" y="26"/>
                      <a:pt x="32" y="25"/>
                      <a:pt x="29" y="24"/>
                    </a:cubicBezTo>
                    <a:cubicBezTo>
                      <a:pt x="24" y="23"/>
                      <a:pt x="20" y="22"/>
                      <a:pt x="15" y="24"/>
                    </a:cubicBezTo>
                    <a:cubicBezTo>
                      <a:pt x="14" y="17"/>
                      <a:pt x="7" y="15"/>
                      <a:pt x="4" y="9"/>
                    </a:cubicBezTo>
                    <a:cubicBezTo>
                      <a:pt x="3" y="6"/>
                      <a:pt x="0" y="4"/>
                      <a:pt x="2" y="1"/>
                    </a:cubicBezTo>
                    <a:cubicBezTo>
                      <a:pt x="4" y="0"/>
                      <a:pt x="7" y="0"/>
                      <a:pt x="9" y="0"/>
                    </a:cubicBezTo>
                    <a:cubicBezTo>
                      <a:pt x="14" y="0"/>
                      <a:pt x="20" y="1"/>
                      <a:pt x="25"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32" name="Freeform 563">
                <a:extLst>
                  <a:ext uri="{FF2B5EF4-FFF2-40B4-BE49-F238E27FC236}">
                    <a16:creationId xmlns:a16="http://schemas.microsoft.com/office/drawing/2014/main" id="{83D3B35F-F7CA-89DB-99F8-7BEDDD8DA86C}"/>
                  </a:ext>
                </a:extLst>
              </p:cNvPr>
              <p:cNvSpPr/>
              <p:nvPr/>
            </p:nvSpPr>
            <p:spPr bwMode="auto">
              <a:xfrm>
                <a:off x="478" y="1976"/>
                <a:ext cx="40" cy="24"/>
              </a:xfrm>
              <a:custGeom>
                <a:avLst/>
                <a:gdLst>
                  <a:gd name="T0" fmla="*/ 11 w 35"/>
                  <a:gd name="T1" fmla="*/ 21 h 21"/>
                  <a:gd name="T2" fmla="*/ 7 w 35"/>
                  <a:gd name="T3" fmla="*/ 19 h 21"/>
                  <a:gd name="T4" fmla="*/ 0 w 35"/>
                  <a:gd name="T5" fmla="*/ 5 h 21"/>
                  <a:gd name="T6" fmla="*/ 12 w 35"/>
                  <a:gd name="T7" fmla="*/ 0 h 21"/>
                  <a:gd name="T8" fmla="*/ 19 w 35"/>
                  <a:gd name="T9" fmla="*/ 0 h 21"/>
                  <a:gd name="T10" fmla="*/ 35 w 35"/>
                  <a:gd name="T11" fmla="*/ 14 h 21"/>
                  <a:gd name="T12" fmla="*/ 11 w 35"/>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35" h="21">
                    <a:moveTo>
                      <a:pt x="11" y="21"/>
                    </a:moveTo>
                    <a:cubicBezTo>
                      <a:pt x="10" y="20"/>
                      <a:pt x="8" y="20"/>
                      <a:pt x="7" y="19"/>
                    </a:cubicBezTo>
                    <a:cubicBezTo>
                      <a:pt x="1" y="16"/>
                      <a:pt x="0" y="10"/>
                      <a:pt x="0" y="5"/>
                    </a:cubicBezTo>
                    <a:cubicBezTo>
                      <a:pt x="1" y="0"/>
                      <a:pt x="8" y="0"/>
                      <a:pt x="12" y="0"/>
                    </a:cubicBezTo>
                    <a:cubicBezTo>
                      <a:pt x="15" y="0"/>
                      <a:pt x="17" y="0"/>
                      <a:pt x="19" y="0"/>
                    </a:cubicBezTo>
                    <a:cubicBezTo>
                      <a:pt x="21" y="7"/>
                      <a:pt x="30" y="8"/>
                      <a:pt x="35" y="14"/>
                    </a:cubicBezTo>
                    <a:cubicBezTo>
                      <a:pt x="28" y="20"/>
                      <a:pt x="19" y="19"/>
                      <a:pt x="11"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33" name="Freeform 564">
                <a:extLst>
                  <a:ext uri="{FF2B5EF4-FFF2-40B4-BE49-F238E27FC236}">
                    <a16:creationId xmlns:a16="http://schemas.microsoft.com/office/drawing/2014/main" id="{EDB952BA-DA12-FA37-2C46-39A83AF43472}"/>
                  </a:ext>
                </a:extLst>
              </p:cNvPr>
              <p:cNvSpPr/>
              <p:nvPr/>
            </p:nvSpPr>
            <p:spPr bwMode="auto">
              <a:xfrm>
                <a:off x="173" y="1754"/>
                <a:ext cx="31" cy="31"/>
              </a:xfrm>
              <a:custGeom>
                <a:avLst/>
                <a:gdLst>
                  <a:gd name="T0" fmla="*/ 23 w 27"/>
                  <a:gd name="T1" fmla="*/ 7 h 27"/>
                  <a:gd name="T2" fmla="*/ 8 w 27"/>
                  <a:gd name="T3" fmla="*/ 21 h 27"/>
                  <a:gd name="T4" fmla="*/ 0 w 27"/>
                  <a:gd name="T5" fmla="*/ 19 h 27"/>
                  <a:gd name="T6" fmla="*/ 0 w 27"/>
                  <a:gd name="T7" fmla="*/ 1 h 27"/>
                  <a:gd name="T8" fmla="*/ 23 w 27"/>
                  <a:gd name="T9" fmla="*/ 7 h 27"/>
                </a:gdLst>
                <a:ahLst/>
                <a:cxnLst>
                  <a:cxn ang="0">
                    <a:pos x="T0" y="T1"/>
                  </a:cxn>
                  <a:cxn ang="0">
                    <a:pos x="T2" y="T3"/>
                  </a:cxn>
                  <a:cxn ang="0">
                    <a:pos x="T4" y="T5"/>
                  </a:cxn>
                  <a:cxn ang="0">
                    <a:pos x="T6" y="T7"/>
                  </a:cxn>
                  <a:cxn ang="0">
                    <a:pos x="T8" y="T9"/>
                  </a:cxn>
                </a:cxnLst>
                <a:rect l="0" t="0" r="r" b="b"/>
                <a:pathLst>
                  <a:path w="27" h="27">
                    <a:moveTo>
                      <a:pt x="23" y="7"/>
                    </a:moveTo>
                    <a:cubicBezTo>
                      <a:pt x="27" y="27"/>
                      <a:pt x="27" y="27"/>
                      <a:pt x="8" y="21"/>
                    </a:cubicBezTo>
                    <a:cubicBezTo>
                      <a:pt x="5" y="20"/>
                      <a:pt x="3" y="19"/>
                      <a:pt x="0" y="19"/>
                    </a:cubicBezTo>
                    <a:cubicBezTo>
                      <a:pt x="3" y="13"/>
                      <a:pt x="0" y="7"/>
                      <a:pt x="0" y="1"/>
                    </a:cubicBezTo>
                    <a:cubicBezTo>
                      <a:pt x="9" y="0"/>
                      <a:pt x="15" y="6"/>
                      <a:pt x="23"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34" name="Freeform 565">
                <a:extLst>
                  <a:ext uri="{FF2B5EF4-FFF2-40B4-BE49-F238E27FC236}">
                    <a16:creationId xmlns:a16="http://schemas.microsoft.com/office/drawing/2014/main" id="{8AC20E36-0C45-F92F-3307-9B82CF6F2DFF}"/>
                  </a:ext>
                </a:extLst>
              </p:cNvPr>
              <p:cNvSpPr/>
              <p:nvPr/>
            </p:nvSpPr>
            <p:spPr bwMode="auto">
              <a:xfrm>
                <a:off x="462" y="2252"/>
                <a:ext cx="47" cy="32"/>
              </a:xfrm>
              <a:custGeom>
                <a:avLst/>
                <a:gdLst>
                  <a:gd name="T0" fmla="*/ 3 w 41"/>
                  <a:gd name="T1" fmla="*/ 3 h 28"/>
                  <a:gd name="T2" fmla="*/ 16 w 41"/>
                  <a:gd name="T3" fmla="*/ 0 h 28"/>
                  <a:gd name="T4" fmla="*/ 20 w 41"/>
                  <a:gd name="T5" fmla="*/ 0 h 28"/>
                  <a:gd name="T6" fmla="*/ 22 w 41"/>
                  <a:gd name="T7" fmla="*/ 8 h 28"/>
                  <a:gd name="T8" fmla="*/ 33 w 41"/>
                  <a:gd name="T9" fmla="*/ 14 h 28"/>
                  <a:gd name="T10" fmla="*/ 32 w 41"/>
                  <a:gd name="T11" fmla="*/ 28 h 28"/>
                  <a:gd name="T12" fmla="*/ 15 w 41"/>
                  <a:gd name="T13" fmla="*/ 18 h 28"/>
                  <a:gd name="T14" fmla="*/ 2 w 41"/>
                  <a:gd name="T15" fmla="*/ 13 h 28"/>
                  <a:gd name="T16" fmla="*/ 3 w 41"/>
                  <a:gd name="T17"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8">
                    <a:moveTo>
                      <a:pt x="3" y="3"/>
                    </a:moveTo>
                    <a:cubicBezTo>
                      <a:pt x="8" y="6"/>
                      <a:pt x="11" y="0"/>
                      <a:pt x="16" y="0"/>
                    </a:cubicBezTo>
                    <a:cubicBezTo>
                      <a:pt x="17" y="0"/>
                      <a:pt x="19" y="0"/>
                      <a:pt x="20" y="0"/>
                    </a:cubicBezTo>
                    <a:cubicBezTo>
                      <a:pt x="18" y="3"/>
                      <a:pt x="15" y="7"/>
                      <a:pt x="22" y="8"/>
                    </a:cubicBezTo>
                    <a:cubicBezTo>
                      <a:pt x="27" y="8"/>
                      <a:pt x="30" y="11"/>
                      <a:pt x="33" y="14"/>
                    </a:cubicBezTo>
                    <a:cubicBezTo>
                      <a:pt x="41" y="20"/>
                      <a:pt x="40" y="24"/>
                      <a:pt x="32" y="28"/>
                    </a:cubicBezTo>
                    <a:cubicBezTo>
                      <a:pt x="27" y="24"/>
                      <a:pt x="22" y="18"/>
                      <a:pt x="15" y="18"/>
                    </a:cubicBezTo>
                    <a:cubicBezTo>
                      <a:pt x="12" y="15"/>
                      <a:pt x="8" y="12"/>
                      <a:pt x="2" y="13"/>
                    </a:cubicBezTo>
                    <a:cubicBezTo>
                      <a:pt x="0" y="9"/>
                      <a:pt x="1" y="6"/>
                      <a:pt x="3"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35" name="Freeform 566">
                <a:extLst>
                  <a:ext uri="{FF2B5EF4-FFF2-40B4-BE49-F238E27FC236}">
                    <a16:creationId xmlns:a16="http://schemas.microsoft.com/office/drawing/2014/main" id="{FFD740EE-EA97-79AC-E36C-503236420CEE}"/>
                  </a:ext>
                </a:extLst>
              </p:cNvPr>
              <p:cNvSpPr/>
              <p:nvPr/>
            </p:nvSpPr>
            <p:spPr bwMode="auto">
              <a:xfrm>
                <a:off x="532" y="2144"/>
                <a:ext cx="36" cy="37"/>
              </a:xfrm>
              <a:custGeom>
                <a:avLst/>
                <a:gdLst>
                  <a:gd name="T0" fmla="*/ 32 w 32"/>
                  <a:gd name="T1" fmla="*/ 12 h 32"/>
                  <a:gd name="T2" fmla="*/ 26 w 32"/>
                  <a:gd name="T3" fmla="*/ 25 h 32"/>
                  <a:gd name="T4" fmla="*/ 27 w 32"/>
                  <a:gd name="T5" fmla="*/ 31 h 32"/>
                  <a:gd name="T6" fmla="*/ 22 w 32"/>
                  <a:gd name="T7" fmla="*/ 30 h 32"/>
                  <a:gd name="T8" fmla="*/ 9 w 32"/>
                  <a:gd name="T9" fmla="*/ 24 h 32"/>
                  <a:gd name="T10" fmla="*/ 8 w 32"/>
                  <a:gd name="T11" fmla="*/ 19 h 32"/>
                  <a:gd name="T12" fmla="*/ 4 w 32"/>
                  <a:gd name="T13" fmla="*/ 4 h 32"/>
                  <a:gd name="T14" fmla="*/ 18 w 32"/>
                  <a:gd name="T15" fmla="*/ 8 h 32"/>
                  <a:gd name="T16" fmla="*/ 32 w 32"/>
                  <a:gd name="T17" fmla="*/ 1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32">
                    <a:moveTo>
                      <a:pt x="32" y="12"/>
                    </a:moveTo>
                    <a:cubicBezTo>
                      <a:pt x="25" y="14"/>
                      <a:pt x="22" y="18"/>
                      <a:pt x="26" y="25"/>
                    </a:cubicBezTo>
                    <a:cubicBezTo>
                      <a:pt x="28" y="27"/>
                      <a:pt x="30" y="29"/>
                      <a:pt x="27" y="31"/>
                    </a:cubicBezTo>
                    <a:cubicBezTo>
                      <a:pt x="26" y="32"/>
                      <a:pt x="24" y="31"/>
                      <a:pt x="22" y="30"/>
                    </a:cubicBezTo>
                    <a:cubicBezTo>
                      <a:pt x="18" y="28"/>
                      <a:pt x="13" y="26"/>
                      <a:pt x="9" y="24"/>
                    </a:cubicBezTo>
                    <a:cubicBezTo>
                      <a:pt x="9" y="22"/>
                      <a:pt x="8" y="21"/>
                      <a:pt x="8" y="19"/>
                    </a:cubicBezTo>
                    <a:cubicBezTo>
                      <a:pt x="7" y="14"/>
                      <a:pt x="0" y="8"/>
                      <a:pt x="4" y="4"/>
                    </a:cubicBezTo>
                    <a:cubicBezTo>
                      <a:pt x="9" y="0"/>
                      <a:pt x="13" y="7"/>
                      <a:pt x="18" y="8"/>
                    </a:cubicBezTo>
                    <a:cubicBezTo>
                      <a:pt x="22" y="10"/>
                      <a:pt x="28" y="7"/>
                      <a:pt x="32"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36" name="Freeform 567">
                <a:extLst>
                  <a:ext uri="{FF2B5EF4-FFF2-40B4-BE49-F238E27FC236}">
                    <a16:creationId xmlns:a16="http://schemas.microsoft.com/office/drawing/2014/main" id="{143FCC16-1E79-E381-148E-0B48947C27B1}"/>
                  </a:ext>
                </a:extLst>
              </p:cNvPr>
              <p:cNvSpPr/>
              <p:nvPr/>
            </p:nvSpPr>
            <p:spPr bwMode="auto">
              <a:xfrm>
                <a:off x="829" y="1588"/>
                <a:ext cx="40" cy="22"/>
              </a:xfrm>
              <a:custGeom>
                <a:avLst/>
                <a:gdLst>
                  <a:gd name="T0" fmla="*/ 15 w 35"/>
                  <a:gd name="T1" fmla="*/ 0 h 19"/>
                  <a:gd name="T2" fmla="*/ 35 w 35"/>
                  <a:gd name="T3" fmla="*/ 2 h 19"/>
                  <a:gd name="T4" fmla="*/ 23 w 35"/>
                  <a:gd name="T5" fmla="*/ 19 h 19"/>
                  <a:gd name="T6" fmla="*/ 21 w 35"/>
                  <a:gd name="T7" fmla="*/ 19 h 19"/>
                  <a:gd name="T8" fmla="*/ 1 w 35"/>
                  <a:gd name="T9" fmla="*/ 12 h 19"/>
                  <a:gd name="T10" fmla="*/ 15 w 35"/>
                  <a:gd name="T11" fmla="*/ 0 h 19"/>
                </a:gdLst>
                <a:ahLst/>
                <a:cxnLst>
                  <a:cxn ang="0">
                    <a:pos x="T0" y="T1"/>
                  </a:cxn>
                  <a:cxn ang="0">
                    <a:pos x="T2" y="T3"/>
                  </a:cxn>
                  <a:cxn ang="0">
                    <a:pos x="T4" y="T5"/>
                  </a:cxn>
                  <a:cxn ang="0">
                    <a:pos x="T6" y="T7"/>
                  </a:cxn>
                  <a:cxn ang="0">
                    <a:pos x="T8" y="T9"/>
                  </a:cxn>
                  <a:cxn ang="0">
                    <a:pos x="T10" y="T11"/>
                  </a:cxn>
                </a:cxnLst>
                <a:rect l="0" t="0" r="r" b="b"/>
                <a:pathLst>
                  <a:path w="35" h="19">
                    <a:moveTo>
                      <a:pt x="15" y="0"/>
                    </a:moveTo>
                    <a:cubicBezTo>
                      <a:pt x="21" y="0"/>
                      <a:pt x="28" y="1"/>
                      <a:pt x="35" y="2"/>
                    </a:cubicBezTo>
                    <a:cubicBezTo>
                      <a:pt x="33" y="10"/>
                      <a:pt x="28" y="14"/>
                      <a:pt x="23" y="19"/>
                    </a:cubicBezTo>
                    <a:cubicBezTo>
                      <a:pt x="23" y="19"/>
                      <a:pt x="22" y="19"/>
                      <a:pt x="21" y="19"/>
                    </a:cubicBezTo>
                    <a:cubicBezTo>
                      <a:pt x="14" y="16"/>
                      <a:pt x="3" y="19"/>
                      <a:pt x="1" y="12"/>
                    </a:cubicBezTo>
                    <a:cubicBezTo>
                      <a:pt x="0" y="7"/>
                      <a:pt x="12" y="6"/>
                      <a:pt x="1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37" name="Freeform 568">
                <a:extLst>
                  <a:ext uri="{FF2B5EF4-FFF2-40B4-BE49-F238E27FC236}">
                    <a16:creationId xmlns:a16="http://schemas.microsoft.com/office/drawing/2014/main" id="{7F0BF98A-5ABE-0D68-0103-F9CE359564BB}"/>
                  </a:ext>
                </a:extLst>
              </p:cNvPr>
              <p:cNvSpPr/>
              <p:nvPr/>
            </p:nvSpPr>
            <p:spPr bwMode="auto">
              <a:xfrm>
                <a:off x="480" y="1901"/>
                <a:ext cx="38" cy="22"/>
              </a:xfrm>
              <a:custGeom>
                <a:avLst/>
                <a:gdLst>
                  <a:gd name="T0" fmla="*/ 28 w 33"/>
                  <a:gd name="T1" fmla="*/ 2 h 19"/>
                  <a:gd name="T2" fmla="*/ 31 w 33"/>
                  <a:gd name="T3" fmla="*/ 12 h 19"/>
                  <a:gd name="T4" fmla="*/ 19 w 33"/>
                  <a:gd name="T5" fmla="*/ 19 h 19"/>
                  <a:gd name="T6" fmla="*/ 14 w 33"/>
                  <a:gd name="T7" fmla="*/ 18 h 19"/>
                  <a:gd name="T8" fmla="*/ 0 w 33"/>
                  <a:gd name="T9" fmla="*/ 10 h 19"/>
                  <a:gd name="T10" fmla="*/ 14 w 33"/>
                  <a:gd name="T11" fmla="*/ 0 h 19"/>
                  <a:gd name="T12" fmla="*/ 28 w 33"/>
                  <a:gd name="T13" fmla="*/ 2 h 19"/>
                </a:gdLst>
                <a:ahLst/>
                <a:cxnLst>
                  <a:cxn ang="0">
                    <a:pos x="T0" y="T1"/>
                  </a:cxn>
                  <a:cxn ang="0">
                    <a:pos x="T2" y="T3"/>
                  </a:cxn>
                  <a:cxn ang="0">
                    <a:pos x="T4" y="T5"/>
                  </a:cxn>
                  <a:cxn ang="0">
                    <a:pos x="T6" y="T7"/>
                  </a:cxn>
                  <a:cxn ang="0">
                    <a:pos x="T8" y="T9"/>
                  </a:cxn>
                  <a:cxn ang="0">
                    <a:pos x="T10" y="T11"/>
                  </a:cxn>
                  <a:cxn ang="0">
                    <a:pos x="T12" y="T13"/>
                  </a:cxn>
                </a:cxnLst>
                <a:rect l="0" t="0" r="r" b="b"/>
                <a:pathLst>
                  <a:path w="33" h="19">
                    <a:moveTo>
                      <a:pt x="28" y="2"/>
                    </a:moveTo>
                    <a:cubicBezTo>
                      <a:pt x="33" y="4"/>
                      <a:pt x="31" y="8"/>
                      <a:pt x="31" y="12"/>
                    </a:cubicBezTo>
                    <a:cubicBezTo>
                      <a:pt x="26" y="13"/>
                      <a:pt x="23" y="17"/>
                      <a:pt x="19" y="19"/>
                    </a:cubicBezTo>
                    <a:cubicBezTo>
                      <a:pt x="17" y="19"/>
                      <a:pt x="15" y="19"/>
                      <a:pt x="14" y="18"/>
                    </a:cubicBezTo>
                    <a:cubicBezTo>
                      <a:pt x="10" y="14"/>
                      <a:pt x="1" y="17"/>
                      <a:pt x="0" y="10"/>
                    </a:cubicBezTo>
                    <a:cubicBezTo>
                      <a:pt x="0" y="2"/>
                      <a:pt x="10" y="4"/>
                      <a:pt x="14" y="0"/>
                    </a:cubicBezTo>
                    <a:cubicBezTo>
                      <a:pt x="19" y="2"/>
                      <a:pt x="23" y="2"/>
                      <a:pt x="28"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38" name="Freeform 569">
                <a:extLst>
                  <a:ext uri="{FF2B5EF4-FFF2-40B4-BE49-F238E27FC236}">
                    <a16:creationId xmlns:a16="http://schemas.microsoft.com/office/drawing/2014/main" id="{0528EFEE-628F-AA9E-0E1D-FEEB11CDB3F0}"/>
                  </a:ext>
                </a:extLst>
              </p:cNvPr>
              <p:cNvSpPr/>
              <p:nvPr/>
            </p:nvSpPr>
            <p:spPr bwMode="auto">
              <a:xfrm>
                <a:off x="825" y="1513"/>
                <a:ext cx="39" cy="19"/>
              </a:xfrm>
              <a:custGeom>
                <a:avLst/>
                <a:gdLst>
                  <a:gd name="T0" fmla="*/ 3 w 34"/>
                  <a:gd name="T1" fmla="*/ 10 h 17"/>
                  <a:gd name="T2" fmla="*/ 6 w 34"/>
                  <a:gd name="T3" fmla="*/ 3 h 17"/>
                  <a:gd name="T4" fmla="*/ 20 w 34"/>
                  <a:gd name="T5" fmla="*/ 0 h 17"/>
                  <a:gd name="T6" fmla="*/ 33 w 34"/>
                  <a:gd name="T7" fmla="*/ 10 h 17"/>
                  <a:gd name="T8" fmla="*/ 15 w 34"/>
                  <a:gd name="T9" fmla="*/ 17 h 17"/>
                  <a:gd name="T10" fmla="*/ 3 w 34"/>
                  <a:gd name="T11" fmla="*/ 10 h 17"/>
                </a:gdLst>
                <a:ahLst/>
                <a:cxnLst>
                  <a:cxn ang="0">
                    <a:pos x="T0" y="T1"/>
                  </a:cxn>
                  <a:cxn ang="0">
                    <a:pos x="T2" y="T3"/>
                  </a:cxn>
                  <a:cxn ang="0">
                    <a:pos x="T4" y="T5"/>
                  </a:cxn>
                  <a:cxn ang="0">
                    <a:pos x="T6" y="T7"/>
                  </a:cxn>
                  <a:cxn ang="0">
                    <a:pos x="T8" y="T9"/>
                  </a:cxn>
                  <a:cxn ang="0">
                    <a:pos x="T10" y="T11"/>
                  </a:cxn>
                </a:cxnLst>
                <a:rect l="0" t="0" r="r" b="b"/>
                <a:pathLst>
                  <a:path w="34" h="17">
                    <a:moveTo>
                      <a:pt x="3" y="10"/>
                    </a:moveTo>
                    <a:cubicBezTo>
                      <a:pt x="2" y="6"/>
                      <a:pt x="0" y="3"/>
                      <a:pt x="6" y="3"/>
                    </a:cubicBezTo>
                    <a:cubicBezTo>
                      <a:pt x="11" y="3"/>
                      <a:pt x="15" y="1"/>
                      <a:pt x="20" y="0"/>
                    </a:cubicBezTo>
                    <a:cubicBezTo>
                      <a:pt x="25" y="2"/>
                      <a:pt x="34" y="5"/>
                      <a:pt x="33" y="10"/>
                    </a:cubicBezTo>
                    <a:cubicBezTo>
                      <a:pt x="31" y="15"/>
                      <a:pt x="22" y="17"/>
                      <a:pt x="15" y="17"/>
                    </a:cubicBezTo>
                    <a:cubicBezTo>
                      <a:pt x="11" y="15"/>
                      <a:pt x="8" y="10"/>
                      <a:pt x="3"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39" name="Freeform 570">
                <a:extLst>
                  <a:ext uri="{FF2B5EF4-FFF2-40B4-BE49-F238E27FC236}">
                    <a16:creationId xmlns:a16="http://schemas.microsoft.com/office/drawing/2014/main" id="{6D0E0167-23F4-CAD3-5695-0F72CBE24015}"/>
                  </a:ext>
                </a:extLst>
              </p:cNvPr>
              <p:cNvSpPr/>
              <p:nvPr/>
            </p:nvSpPr>
            <p:spPr bwMode="auto">
              <a:xfrm>
                <a:off x="651" y="2099"/>
                <a:ext cx="33" cy="37"/>
              </a:xfrm>
              <a:custGeom>
                <a:avLst/>
                <a:gdLst>
                  <a:gd name="T0" fmla="*/ 29 w 29"/>
                  <a:gd name="T1" fmla="*/ 29 h 32"/>
                  <a:gd name="T2" fmla="*/ 6 w 29"/>
                  <a:gd name="T3" fmla="*/ 19 h 32"/>
                  <a:gd name="T4" fmla="*/ 0 w 29"/>
                  <a:gd name="T5" fmla="*/ 17 h 32"/>
                  <a:gd name="T6" fmla="*/ 1 w 29"/>
                  <a:gd name="T7" fmla="*/ 14 h 32"/>
                  <a:gd name="T8" fmla="*/ 13 w 29"/>
                  <a:gd name="T9" fmla="*/ 0 h 32"/>
                  <a:gd name="T10" fmla="*/ 17 w 29"/>
                  <a:gd name="T11" fmla="*/ 13 h 32"/>
                  <a:gd name="T12" fmla="*/ 27 w 29"/>
                  <a:gd name="T13" fmla="*/ 23 h 32"/>
                  <a:gd name="T14" fmla="*/ 29 w 29"/>
                  <a:gd name="T15" fmla="*/ 29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32">
                    <a:moveTo>
                      <a:pt x="29" y="29"/>
                    </a:moveTo>
                    <a:cubicBezTo>
                      <a:pt x="19" y="32"/>
                      <a:pt x="10" y="29"/>
                      <a:pt x="6" y="19"/>
                    </a:cubicBezTo>
                    <a:cubicBezTo>
                      <a:pt x="5" y="17"/>
                      <a:pt x="2" y="18"/>
                      <a:pt x="0" y="17"/>
                    </a:cubicBezTo>
                    <a:cubicBezTo>
                      <a:pt x="0" y="16"/>
                      <a:pt x="0" y="15"/>
                      <a:pt x="1" y="14"/>
                    </a:cubicBezTo>
                    <a:cubicBezTo>
                      <a:pt x="4" y="9"/>
                      <a:pt x="8" y="5"/>
                      <a:pt x="13" y="0"/>
                    </a:cubicBezTo>
                    <a:cubicBezTo>
                      <a:pt x="15" y="5"/>
                      <a:pt x="16" y="9"/>
                      <a:pt x="17" y="13"/>
                    </a:cubicBezTo>
                    <a:cubicBezTo>
                      <a:pt x="19" y="18"/>
                      <a:pt x="17" y="26"/>
                      <a:pt x="27" y="23"/>
                    </a:cubicBezTo>
                    <a:cubicBezTo>
                      <a:pt x="29" y="23"/>
                      <a:pt x="29" y="27"/>
                      <a:pt x="29" y="2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40" name="Freeform 571">
                <a:extLst>
                  <a:ext uri="{FF2B5EF4-FFF2-40B4-BE49-F238E27FC236}">
                    <a16:creationId xmlns:a16="http://schemas.microsoft.com/office/drawing/2014/main" id="{ABDCFC39-6603-ED04-9DBC-BD0472504DE7}"/>
                  </a:ext>
                </a:extLst>
              </p:cNvPr>
              <p:cNvSpPr/>
              <p:nvPr/>
            </p:nvSpPr>
            <p:spPr bwMode="auto">
              <a:xfrm>
                <a:off x="213" y="1736"/>
                <a:ext cx="23" cy="31"/>
              </a:xfrm>
              <a:custGeom>
                <a:avLst/>
                <a:gdLst>
                  <a:gd name="T0" fmla="*/ 19 w 20"/>
                  <a:gd name="T1" fmla="*/ 12 h 27"/>
                  <a:gd name="T2" fmla="*/ 13 w 20"/>
                  <a:gd name="T3" fmla="*/ 26 h 27"/>
                  <a:gd name="T4" fmla="*/ 0 w 20"/>
                  <a:gd name="T5" fmla="*/ 17 h 27"/>
                  <a:gd name="T6" fmla="*/ 0 w 20"/>
                  <a:gd name="T7" fmla="*/ 11 h 27"/>
                  <a:gd name="T8" fmla="*/ 3 w 20"/>
                  <a:gd name="T9" fmla="*/ 2 h 27"/>
                  <a:gd name="T10" fmla="*/ 10 w 20"/>
                  <a:gd name="T11" fmla="*/ 7 h 27"/>
                  <a:gd name="T12" fmla="*/ 19 w 20"/>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20" h="27">
                    <a:moveTo>
                      <a:pt x="19" y="12"/>
                    </a:moveTo>
                    <a:cubicBezTo>
                      <a:pt x="20" y="18"/>
                      <a:pt x="19" y="25"/>
                      <a:pt x="13" y="26"/>
                    </a:cubicBezTo>
                    <a:cubicBezTo>
                      <a:pt x="7" y="27"/>
                      <a:pt x="1" y="25"/>
                      <a:pt x="0" y="17"/>
                    </a:cubicBezTo>
                    <a:cubicBezTo>
                      <a:pt x="0" y="15"/>
                      <a:pt x="0" y="13"/>
                      <a:pt x="0" y="11"/>
                    </a:cubicBezTo>
                    <a:cubicBezTo>
                      <a:pt x="0" y="8"/>
                      <a:pt x="0" y="4"/>
                      <a:pt x="3" y="2"/>
                    </a:cubicBezTo>
                    <a:cubicBezTo>
                      <a:pt x="7" y="0"/>
                      <a:pt x="8" y="5"/>
                      <a:pt x="10" y="7"/>
                    </a:cubicBezTo>
                    <a:cubicBezTo>
                      <a:pt x="13" y="10"/>
                      <a:pt x="16" y="11"/>
                      <a:pt x="19"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41" name="Freeform 572">
                <a:extLst>
                  <a:ext uri="{FF2B5EF4-FFF2-40B4-BE49-F238E27FC236}">
                    <a16:creationId xmlns:a16="http://schemas.microsoft.com/office/drawing/2014/main" id="{DEBD57F0-BBFF-856D-F7D8-60F215755BE4}"/>
                  </a:ext>
                </a:extLst>
              </p:cNvPr>
              <p:cNvSpPr/>
              <p:nvPr/>
            </p:nvSpPr>
            <p:spPr bwMode="auto">
              <a:xfrm>
                <a:off x="150" y="1784"/>
                <a:ext cx="28" cy="32"/>
              </a:xfrm>
              <a:custGeom>
                <a:avLst/>
                <a:gdLst>
                  <a:gd name="T0" fmla="*/ 19 w 25"/>
                  <a:gd name="T1" fmla="*/ 0 h 28"/>
                  <a:gd name="T2" fmla="*/ 23 w 25"/>
                  <a:gd name="T3" fmla="*/ 15 h 28"/>
                  <a:gd name="T4" fmla="*/ 22 w 25"/>
                  <a:gd name="T5" fmla="*/ 26 h 28"/>
                  <a:gd name="T6" fmla="*/ 11 w 25"/>
                  <a:gd name="T7" fmla="*/ 24 h 28"/>
                  <a:gd name="T8" fmla="*/ 7 w 25"/>
                  <a:gd name="T9" fmla="*/ 15 h 28"/>
                  <a:gd name="T10" fmla="*/ 13 w 25"/>
                  <a:gd name="T11" fmla="*/ 7 h 28"/>
                  <a:gd name="T12" fmla="*/ 19 w 25"/>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25" h="28">
                    <a:moveTo>
                      <a:pt x="19" y="0"/>
                    </a:moveTo>
                    <a:cubicBezTo>
                      <a:pt x="23" y="4"/>
                      <a:pt x="21" y="10"/>
                      <a:pt x="23" y="15"/>
                    </a:cubicBezTo>
                    <a:cubicBezTo>
                      <a:pt x="25" y="18"/>
                      <a:pt x="25" y="23"/>
                      <a:pt x="22" y="26"/>
                    </a:cubicBezTo>
                    <a:cubicBezTo>
                      <a:pt x="18" y="28"/>
                      <a:pt x="15" y="25"/>
                      <a:pt x="11" y="24"/>
                    </a:cubicBezTo>
                    <a:cubicBezTo>
                      <a:pt x="10" y="21"/>
                      <a:pt x="8" y="18"/>
                      <a:pt x="7" y="15"/>
                    </a:cubicBezTo>
                    <a:cubicBezTo>
                      <a:pt x="5" y="9"/>
                      <a:pt x="0" y="2"/>
                      <a:pt x="13" y="7"/>
                    </a:cubicBezTo>
                    <a:cubicBezTo>
                      <a:pt x="18" y="9"/>
                      <a:pt x="19" y="5"/>
                      <a:pt x="19"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42" name="Freeform 573">
                <a:extLst>
                  <a:ext uri="{FF2B5EF4-FFF2-40B4-BE49-F238E27FC236}">
                    <a16:creationId xmlns:a16="http://schemas.microsoft.com/office/drawing/2014/main" id="{FAE22F74-E046-C080-807B-0D496438BA3C}"/>
                  </a:ext>
                </a:extLst>
              </p:cNvPr>
              <p:cNvSpPr/>
              <p:nvPr/>
            </p:nvSpPr>
            <p:spPr bwMode="auto">
              <a:xfrm>
                <a:off x="591" y="2116"/>
                <a:ext cx="24" cy="33"/>
              </a:xfrm>
              <a:custGeom>
                <a:avLst/>
                <a:gdLst>
                  <a:gd name="T0" fmla="*/ 21 w 21"/>
                  <a:gd name="T1" fmla="*/ 12 h 28"/>
                  <a:gd name="T2" fmla="*/ 19 w 21"/>
                  <a:gd name="T3" fmla="*/ 20 h 28"/>
                  <a:gd name="T4" fmla="*/ 11 w 21"/>
                  <a:gd name="T5" fmla="*/ 23 h 28"/>
                  <a:gd name="T6" fmla="*/ 1 w 21"/>
                  <a:gd name="T7" fmla="*/ 13 h 28"/>
                  <a:gd name="T8" fmla="*/ 4 w 21"/>
                  <a:gd name="T9" fmla="*/ 2 h 28"/>
                  <a:gd name="T10" fmla="*/ 13 w 21"/>
                  <a:gd name="T11" fmla="*/ 8 h 28"/>
                  <a:gd name="T12" fmla="*/ 21 w 21"/>
                  <a:gd name="T13" fmla="*/ 12 h 28"/>
                </a:gdLst>
                <a:ahLst/>
                <a:cxnLst>
                  <a:cxn ang="0">
                    <a:pos x="T0" y="T1"/>
                  </a:cxn>
                  <a:cxn ang="0">
                    <a:pos x="T2" y="T3"/>
                  </a:cxn>
                  <a:cxn ang="0">
                    <a:pos x="T4" y="T5"/>
                  </a:cxn>
                  <a:cxn ang="0">
                    <a:pos x="T6" y="T7"/>
                  </a:cxn>
                  <a:cxn ang="0">
                    <a:pos x="T8" y="T9"/>
                  </a:cxn>
                  <a:cxn ang="0">
                    <a:pos x="T10" y="T11"/>
                  </a:cxn>
                  <a:cxn ang="0">
                    <a:pos x="T12" y="T13"/>
                  </a:cxn>
                </a:cxnLst>
                <a:rect l="0" t="0" r="r" b="b"/>
                <a:pathLst>
                  <a:path w="21" h="28">
                    <a:moveTo>
                      <a:pt x="21" y="12"/>
                    </a:moveTo>
                    <a:cubicBezTo>
                      <a:pt x="20" y="14"/>
                      <a:pt x="19" y="17"/>
                      <a:pt x="19" y="20"/>
                    </a:cubicBezTo>
                    <a:cubicBezTo>
                      <a:pt x="18" y="26"/>
                      <a:pt x="16" y="28"/>
                      <a:pt x="11" y="23"/>
                    </a:cubicBezTo>
                    <a:cubicBezTo>
                      <a:pt x="8" y="20"/>
                      <a:pt x="4" y="16"/>
                      <a:pt x="1" y="13"/>
                    </a:cubicBezTo>
                    <a:cubicBezTo>
                      <a:pt x="1" y="9"/>
                      <a:pt x="0" y="4"/>
                      <a:pt x="4" y="2"/>
                    </a:cubicBezTo>
                    <a:cubicBezTo>
                      <a:pt x="8" y="0"/>
                      <a:pt x="10" y="6"/>
                      <a:pt x="13" y="8"/>
                    </a:cubicBezTo>
                    <a:cubicBezTo>
                      <a:pt x="15" y="10"/>
                      <a:pt x="18" y="11"/>
                      <a:pt x="21"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43" name="Freeform 574">
                <a:extLst>
                  <a:ext uri="{FF2B5EF4-FFF2-40B4-BE49-F238E27FC236}">
                    <a16:creationId xmlns:a16="http://schemas.microsoft.com/office/drawing/2014/main" id="{C46ABA82-B3D3-EA5F-4DB9-09CA61EE9A1A}"/>
                  </a:ext>
                </a:extLst>
              </p:cNvPr>
              <p:cNvSpPr/>
              <p:nvPr/>
            </p:nvSpPr>
            <p:spPr bwMode="auto">
              <a:xfrm>
                <a:off x="625" y="2118"/>
                <a:ext cx="18" cy="25"/>
              </a:xfrm>
              <a:custGeom>
                <a:avLst/>
                <a:gdLst>
                  <a:gd name="T0" fmla="*/ 16 w 16"/>
                  <a:gd name="T1" fmla="*/ 12 h 22"/>
                  <a:gd name="T2" fmla="*/ 10 w 16"/>
                  <a:gd name="T3" fmla="*/ 22 h 22"/>
                  <a:gd name="T4" fmla="*/ 0 w 16"/>
                  <a:gd name="T5" fmla="*/ 10 h 22"/>
                  <a:gd name="T6" fmla="*/ 8 w 16"/>
                  <a:gd name="T7" fmla="*/ 0 h 22"/>
                  <a:gd name="T8" fmla="*/ 16 w 16"/>
                  <a:gd name="T9" fmla="*/ 12 h 22"/>
                </a:gdLst>
                <a:ahLst/>
                <a:cxnLst>
                  <a:cxn ang="0">
                    <a:pos x="T0" y="T1"/>
                  </a:cxn>
                  <a:cxn ang="0">
                    <a:pos x="T2" y="T3"/>
                  </a:cxn>
                  <a:cxn ang="0">
                    <a:pos x="T4" y="T5"/>
                  </a:cxn>
                  <a:cxn ang="0">
                    <a:pos x="T6" y="T7"/>
                  </a:cxn>
                  <a:cxn ang="0">
                    <a:pos x="T8" y="T9"/>
                  </a:cxn>
                </a:cxnLst>
                <a:rect l="0" t="0" r="r" b="b"/>
                <a:pathLst>
                  <a:path w="16" h="22">
                    <a:moveTo>
                      <a:pt x="16" y="12"/>
                    </a:moveTo>
                    <a:cubicBezTo>
                      <a:pt x="16" y="17"/>
                      <a:pt x="15" y="22"/>
                      <a:pt x="10" y="22"/>
                    </a:cubicBezTo>
                    <a:cubicBezTo>
                      <a:pt x="4" y="21"/>
                      <a:pt x="0" y="17"/>
                      <a:pt x="0" y="10"/>
                    </a:cubicBezTo>
                    <a:cubicBezTo>
                      <a:pt x="3" y="7"/>
                      <a:pt x="3" y="0"/>
                      <a:pt x="8" y="0"/>
                    </a:cubicBezTo>
                    <a:cubicBezTo>
                      <a:pt x="14" y="0"/>
                      <a:pt x="13" y="8"/>
                      <a:pt x="16"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44" name="Freeform 575">
                <a:extLst>
                  <a:ext uri="{FF2B5EF4-FFF2-40B4-BE49-F238E27FC236}">
                    <a16:creationId xmlns:a16="http://schemas.microsoft.com/office/drawing/2014/main" id="{919D9A32-4B45-7C63-E690-B62C966DF625}"/>
                  </a:ext>
                </a:extLst>
              </p:cNvPr>
              <p:cNvSpPr/>
              <p:nvPr/>
            </p:nvSpPr>
            <p:spPr bwMode="auto">
              <a:xfrm>
                <a:off x="568" y="2139"/>
                <a:ext cx="18" cy="27"/>
              </a:xfrm>
              <a:custGeom>
                <a:avLst/>
                <a:gdLst>
                  <a:gd name="T0" fmla="*/ 12 w 15"/>
                  <a:gd name="T1" fmla="*/ 6 h 23"/>
                  <a:gd name="T2" fmla="*/ 13 w 15"/>
                  <a:gd name="T3" fmla="*/ 9 h 23"/>
                  <a:gd name="T4" fmla="*/ 10 w 15"/>
                  <a:gd name="T5" fmla="*/ 20 h 23"/>
                  <a:gd name="T6" fmla="*/ 2 w 15"/>
                  <a:gd name="T7" fmla="*/ 14 h 23"/>
                  <a:gd name="T8" fmla="*/ 3 w 15"/>
                  <a:gd name="T9" fmla="*/ 2 h 23"/>
                  <a:gd name="T10" fmla="*/ 12 w 15"/>
                  <a:gd name="T11" fmla="*/ 6 h 23"/>
                </a:gdLst>
                <a:ahLst/>
                <a:cxnLst>
                  <a:cxn ang="0">
                    <a:pos x="T0" y="T1"/>
                  </a:cxn>
                  <a:cxn ang="0">
                    <a:pos x="T2" y="T3"/>
                  </a:cxn>
                  <a:cxn ang="0">
                    <a:pos x="T4" y="T5"/>
                  </a:cxn>
                  <a:cxn ang="0">
                    <a:pos x="T6" y="T7"/>
                  </a:cxn>
                  <a:cxn ang="0">
                    <a:pos x="T8" y="T9"/>
                  </a:cxn>
                  <a:cxn ang="0">
                    <a:pos x="T10" y="T11"/>
                  </a:cxn>
                </a:cxnLst>
                <a:rect l="0" t="0" r="r" b="b"/>
                <a:pathLst>
                  <a:path w="15" h="23">
                    <a:moveTo>
                      <a:pt x="12" y="6"/>
                    </a:moveTo>
                    <a:cubicBezTo>
                      <a:pt x="12" y="7"/>
                      <a:pt x="13" y="8"/>
                      <a:pt x="13" y="9"/>
                    </a:cubicBezTo>
                    <a:cubicBezTo>
                      <a:pt x="15" y="13"/>
                      <a:pt x="13" y="18"/>
                      <a:pt x="10" y="20"/>
                    </a:cubicBezTo>
                    <a:cubicBezTo>
                      <a:pt x="6" y="23"/>
                      <a:pt x="5" y="15"/>
                      <a:pt x="2" y="14"/>
                    </a:cubicBezTo>
                    <a:cubicBezTo>
                      <a:pt x="2" y="10"/>
                      <a:pt x="0" y="5"/>
                      <a:pt x="3" y="2"/>
                    </a:cubicBezTo>
                    <a:cubicBezTo>
                      <a:pt x="6" y="0"/>
                      <a:pt x="10" y="3"/>
                      <a:pt x="12" y="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45" name="Freeform 576">
                <a:extLst>
                  <a:ext uri="{FF2B5EF4-FFF2-40B4-BE49-F238E27FC236}">
                    <a16:creationId xmlns:a16="http://schemas.microsoft.com/office/drawing/2014/main" id="{574C43AB-5C73-9FCC-EF7A-C11C379A9693}"/>
                  </a:ext>
                </a:extLst>
              </p:cNvPr>
              <p:cNvSpPr/>
              <p:nvPr/>
            </p:nvSpPr>
            <p:spPr bwMode="auto">
              <a:xfrm>
                <a:off x="682" y="2129"/>
                <a:ext cx="17" cy="21"/>
              </a:xfrm>
              <a:custGeom>
                <a:avLst/>
                <a:gdLst>
                  <a:gd name="T0" fmla="*/ 14 w 15"/>
                  <a:gd name="T1" fmla="*/ 1 h 18"/>
                  <a:gd name="T2" fmla="*/ 14 w 15"/>
                  <a:gd name="T3" fmla="*/ 6 h 18"/>
                  <a:gd name="T4" fmla="*/ 4 w 15"/>
                  <a:gd name="T5" fmla="*/ 16 h 18"/>
                  <a:gd name="T6" fmla="*/ 5 w 15"/>
                  <a:gd name="T7" fmla="*/ 4 h 18"/>
                  <a:gd name="T8" fmla="*/ 14 w 15"/>
                  <a:gd name="T9" fmla="*/ 1 h 18"/>
                </a:gdLst>
                <a:ahLst/>
                <a:cxnLst>
                  <a:cxn ang="0">
                    <a:pos x="T0" y="T1"/>
                  </a:cxn>
                  <a:cxn ang="0">
                    <a:pos x="T2" y="T3"/>
                  </a:cxn>
                  <a:cxn ang="0">
                    <a:pos x="T4" y="T5"/>
                  </a:cxn>
                  <a:cxn ang="0">
                    <a:pos x="T6" y="T7"/>
                  </a:cxn>
                  <a:cxn ang="0">
                    <a:pos x="T8" y="T9"/>
                  </a:cxn>
                </a:cxnLst>
                <a:rect l="0" t="0" r="r" b="b"/>
                <a:pathLst>
                  <a:path w="15" h="18">
                    <a:moveTo>
                      <a:pt x="14" y="1"/>
                    </a:moveTo>
                    <a:cubicBezTo>
                      <a:pt x="14" y="2"/>
                      <a:pt x="15" y="4"/>
                      <a:pt x="14" y="6"/>
                    </a:cubicBezTo>
                    <a:cubicBezTo>
                      <a:pt x="13" y="12"/>
                      <a:pt x="10" y="18"/>
                      <a:pt x="4" y="16"/>
                    </a:cubicBezTo>
                    <a:cubicBezTo>
                      <a:pt x="0" y="15"/>
                      <a:pt x="3" y="8"/>
                      <a:pt x="5" y="4"/>
                    </a:cubicBezTo>
                    <a:cubicBezTo>
                      <a:pt x="7" y="1"/>
                      <a:pt x="11" y="0"/>
                      <a:pt x="14"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46" name="Freeform 577">
                <a:extLst>
                  <a:ext uri="{FF2B5EF4-FFF2-40B4-BE49-F238E27FC236}">
                    <a16:creationId xmlns:a16="http://schemas.microsoft.com/office/drawing/2014/main" id="{FC76F137-B3D2-F591-78CF-588BC768CB93}"/>
                  </a:ext>
                </a:extLst>
              </p:cNvPr>
              <p:cNvSpPr/>
              <p:nvPr/>
            </p:nvSpPr>
            <p:spPr bwMode="auto">
              <a:xfrm>
                <a:off x="909" y="1683"/>
                <a:ext cx="20" cy="16"/>
              </a:xfrm>
              <a:custGeom>
                <a:avLst/>
                <a:gdLst>
                  <a:gd name="T0" fmla="*/ 0 w 17"/>
                  <a:gd name="T1" fmla="*/ 6 h 14"/>
                  <a:gd name="T2" fmla="*/ 10 w 17"/>
                  <a:gd name="T3" fmla="*/ 2 h 14"/>
                  <a:gd name="T4" fmla="*/ 17 w 17"/>
                  <a:gd name="T5" fmla="*/ 6 h 14"/>
                  <a:gd name="T6" fmla="*/ 7 w 17"/>
                  <a:gd name="T7" fmla="*/ 11 h 14"/>
                  <a:gd name="T8" fmla="*/ 0 w 17"/>
                  <a:gd name="T9" fmla="*/ 6 h 14"/>
                </a:gdLst>
                <a:ahLst/>
                <a:cxnLst>
                  <a:cxn ang="0">
                    <a:pos x="T0" y="T1"/>
                  </a:cxn>
                  <a:cxn ang="0">
                    <a:pos x="T2" y="T3"/>
                  </a:cxn>
                  <a:cxn ang="0">
                    <a:pos x="T4" y="T5"/>
                  </a:cxn>
                  <a:cxn ang="0">
                    <a:pos x="T6" y="T7"/>
                  </a:cxn>
                  <a:cxn ang="0">
                    <a:pos x="T8" y="T9"/>
                  </a:cxn>
                </a:cxnLst>
                <a:rect l="0" t="0" r="r" b="b"/>
                <a:pathLst>
                  <a:path w="17" h="14">
                    <a:moveTo>
                      <a:pt x="0" y="6"/>
                    </a:moveTo>
                    <a:cubicBezTo>
                      <a:pt x="4" y="5"/>
                      <a:pt x="7" y="4"/>
                      <a:pt x="10" y="2"/>
                    </a:cubicBezTo>
                    <a:cubicBezTo>
                      <a:pt x="15" y="0"/>
                      <a:pt x="17" y="2"/>
                      <a:pt x="17" y="6"/>
                    </a:cubicBezTo>
                    <a:cubicBezTo>
                      <a:pt x="14" y="8"/>
                      <a:pt x="10" y="9"/>
                      <a:pt x="7" y="11"/>
                    </a:cubicBezTo>
                    <a:cubicBezTo>
                      <a:pt x="1" y="14"/>
                      <a:pt x="1" y="10"/>
                      <a:pt x="0" y="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47" name="Freeform 578">
                <a:extLst>
                  <a:ext uri="{FF2B5EF4-FFF2-40B4-BE49-F238E27FC236}">
                    <a16:creationId xmlns:a16="http://schemas.microsoft.com/office/drawing/2014/main" id="{6D5316C9-7ACB-50E2-7271-46273F55EC5C}"/>
                  </a:ext>
                </a:extLst>
              </p:cNvPr>
              <p:cNvSpPr/>
              <p:nvPr/>
            </p:nvSpPr>
            <p:spPr bwMode="auto">
              <a:xfrm>
                <a:off x="854" y="1741"/>
                <a:ext cx="9" cy="13"/>
              </a:xfrm>
              <a:custGeom>
                <a:avLst/>
                <a:gdLst>
                  <a:gd name="T0" fmla="*/ 8 w 8"/>
                  <a:gd name="T1" fmla="*/ 11 h 12"/>
                  <a:gd name="T2" fmla="*/ 0 w 8"/>
                  <a:gd name="T3" fmla="*/ 2 h 12"/>
                  <a:gd name="T4" fmla="*/ 7 w 8"/>
                  <a:gd name="T5" fmla="*/ 7 h 12"/>
                  <a:gd name="T6" fmla="*/ 8 w 8"/>
                  <a:gd name="T7" fmla="*/ 11 h 12"/>
                </a:gdLst>
                <a:ahLst/>
                <a:cxnLst>
                  <a:cxn ang="0">
                    <a:pos x="T0" y="T1"/>
                  </a:cxn>
                  <a:cxn ang="0">
                    <a:pos x="T2" y="T3"/>
                  </a:cxn>
                  <a:cxn ang="0">
                    <a:pos x="T4" y="T5"/>
                  </a:cxn>
                  <a:cxn ang="0">
                    <a:pos x="T6" y="T7"/>
                  </a:cxn>
                </a:cxnLst>
                <a:rect l="0" t="0" r="r" b="b"/>
                <a:pathLst>
                  <a:path w="8" h="12">
                    <a:moveTo>
                      <a:pt x="8" y="11"/>
                    </a:moveTo>
                    <a:cubicBezTo>
                      <a:pt x="1" y="12"/>
                      <a:pt x="1" y="12"/>
                      <a:pt x="0" y="2"/>
                    </a:cubicBezTo>
                    <a:cubicBezTo>
                      <a:pt x="5" y="0"/>
                      <a:pt x="4" y="6"/>
                      <a:pt x="7" y="7"/>
                    </a:cubicBezTo>
                    <a:cubicBezTo>
                      <a:pt x="7" y="8"/>
                      <a:pt x="8" y="9"/>
                      <a:pt x="8"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48" name="Freeform 579">
                <a:extLst>
                  <a:ext uri="{FF2B5EF4-FFF2-40B4-BE49-F238E27FC236}">
                    <a16:creationId xmlns:a16="http://schemas.microsoft.com/office/drawing/2014/main" id="{4DC4D5EE-AE51-DBCD-0BD1-84945E35A359}"/>
                  </a:ext>
                </a:extLst>
              </p:cNvPr>
              <p:cNvSpPr/>
              <p:nvPr/>
            </p:nvSpPr>
            <p:spPr bwMode="auto">
              <a:xfrm>
                <a:off x="630" y="2057"/>
                <a:ext cx="10" cy="14"/>
              </a:xfrm>
              <a:custGeom>
                <a:avLst/>
                <a:gdLst>
                  <a:gd name="T0" fmla="*/ 1 w 8"/>
                  <a:gd name="T1" fmla="*/ 12 h 12"/>
                  <a:gd name="T2" fmla="*/ 0 w 8"/>
                  <a:gd name="T3" fmla="*/ 4 h 12"/>
                  <a:gd name="T4" fmla="*/ 7 w 8"/>
                  <a:gd name="T5" fmla="*/ 3 h 12"/>
                  <a:gd name="T6" fmla="*/ 1 w 8"/>
                  <a:gd name="T7" fmla="*/ 12 h 12"/>
                </a:gdLst>
                <a:ahLst/>
                <a:cxnLst>
                  <a:cxn ang="0">
                    <a:pos x="T0" y="T1"/>
                  </a:cxn>
                  <a:cxn ang="0">
                    <a:pos x="T2" y="T3"/>
                  </a:cxn>
                  <a:cxn ang="0">
                    <a:pos x="T4" y="T5"/>
                  </a:cxn>
                  <a:cxn ang="0">
                    <a:pos x="T6" y="T7"/>
                  </a:cxn>
                </a:cxnLst>
                <a:rect l="0" t="0" r="r" b="b"/>
                <a:pathLst>
                  <a:path w="8" h="12">
                    <a:moveTo>
                      <a:pt x="1" y="12"/>
                    </a:moveTo>
                    <a:cubicBezTo>
                      <a:pt x="1" y="9"/>
                      <a:pt x="0" y="7"/>
                      <a:pt x="0" y="4"/>
                    </a:cubicBezTo>
                    <a:cubicBezTo>
                      <a:pt x="2" y="3"/>
                      <a:pt x="5" y="0"/>
                      <a:pt x="7" y="3"/>
                    </a:cubicBezTo>
                    <a:cubicBezTo>
                      <a:pt x="8" y="7"/>
                      <a:pt x="4" y="9"/>
                      <a:pt x="1"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49" name="Freeform 580">
                <a:extLst>
                  <a:ext uri="{FF2B5EF4-FFF2-40B4-BE49-F238E27FC236}">
                    <a16:creationId xmlns:a16="http://schemas.microsoft.com/office/drawing/2014/main" id="{31AB8AC7-390F-0E53-0A23-3F911519D128}"/>
                  </a:ext>
                </a:extLst>
              </p:cNvPr>
              <p:cNvSpPr/>
              <p:nvPr/>
            </p:nvSpPr>
            <p:spPr bwMode="auto">
              <a:xfrm>
                <a:off x="618" y="2059"/>
                <a:ext cx="7" cy="5"/>
              </a:xfrm>
              <a:custGeom>
                <a:avLst/>
                <a:gdLst>
                  <a:gd name="T0" fmla="*/ 6 w 6"/>
                  <a:gd name="T1" fmla="*/ 3 h 4"/>
                  <a:gd name="T2" fmla="*/ 0 w 6"/>
                  <a:gd name="T3" fmla="*/ 4 h 4"/>
                  <a:gd name="T4" fmla="*/ 5 w 6"/>
                  <a:gd name="T5" fmla="*/ 0 h 4"/>
                  <a:gd name="T6" fmla="*/ 6 w 6"/>
                  <a:gd name="T7" fmla="*/ 3 h 4"/>
                </a:gdLst>
                <a:ahLst/>
                <a:cxnLst>
                  <a:cxn ang="0">
                    <a:pos x="T0" y="T1"/>
                  </a:cxn>
                  <a:cxn ang="0">
                    <a:pos x="T2" y="T3"/>
                  </a:cxn>
                  <a:cxn ang="0">
                    <a:pos x="T4" y="T5"/>
                  </a:cxn>
                  <a:cxn ang="0">
                    <a:pos x="T6" y="T7"/>
                  </a:cxn>
                </a:cxnLst>
                <a:rect l="0" t="0" r="r" b="b"/>
                <a:pathLst>
                  <a:path w="6" h="4">
                    <a:moveTo>
                      <a:pt x="6" y="3"/>
                    </a:moveTo>
                    <a:cubicBezTo>
                      <a:pt x="4" y="3"/>
                      <a:pt x="2" y="4"/>
                      <a:pt x="0" y="4"/>
                    </a:cubicBezTo>
                    <a:cubicBezTo>
                      <a:pt x="1" y="1"/>
                      <a:pt x="3" y="1"/>
                      <a:pt x="5" y="0"/>
                    </a:cubicBezTo>
                    <a:cubicBezTo>
                      <a:pt x="5" y="1"/>
                      <a:pt x="6" y="2"/>
                      <a:pt x="6"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50" name="Freeform 581">
                <a:extLst>
                  <a:ext uri="{FF2B5EF4-FFF2-40B4-BE49-F238E27FC236}">
                    <a16:creationId xmlns:a16="http://schemas.microsoft.com/office/drawing/2014/main" id="{F171F8BE-F8C8-33F8-6CF2-AF724A498E58}"/>
                  </a:ext>
                </a:extLst>
              </p:cNvPr>
              <p:cNvSpPr/>
              <p:nvPr/>
            </p:nvSpPr>
            <p:spPr bwMode="auto">
              <a:xfrm>
                <a:off x="479" y="2142"/>
                <a:ext cx="7" cy="5"/>
              </a:xfrm>
              <a:custGeom>
                <a:avLst/>
                <a:gdLst>
                  <a:gd name="T0" fmla="*/ 2 w 6"/>
                  <a:gd name="T1" fmla="*/ 0 h 5"/>
                  <a:gd name="T2" fmla="*/ 1 w 6"/>
                  <a:gd name="T3" fmla="*/ 5 h 5"/>
                  <a:gd name="T4" fmla="*/ 2 w 6"/>
                  <a:gd name="T5" fmla="*/ 0 h 5"/>
                </a:gdLst>
                <a:ahLst/>
                <a:cxnLst>
                  <a:cxn ang="0">
                    <a:pos x="T0" y="T1"/>
                  </a:cxn>
                  <a:cxn ang="0">
                    <a:pos x="T2" y="T3"/>
                  </a:cxn>
                  <a:cxn ang="0">
                    <a:pos x="T4" y="T5"/>
                  </a:cxn>
                </a:cxnLst>
                <a:rect l="0" t="0" r="r" b="b"/>
                <a:pathLst>
                  <a:path w="6" h="5">
                    <a:moveTo>
                      <a:pt x="2" y="0"/>
                    </a:moveTo>
                    <a:cubicBezTo>
                      <a:pt x="6" y="3"/>
                      <a:pt x="5" y="4"/>
                      <a:pt x="1" y="5"/>
                    </a:cubicBezTo>
                    <a:cubicBezTo>
                      <a:pt x="0" y="3"/>
                      <a:pt x="0"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51" name="Freeform 582">
                <a:extLst>
                  <a:ext uri="{FF2B5EF4-FFF2-40B4-BE49-F238E27FC236}">
                    <a16:creationId xmlns:a16="http://schemas.microsoft.com/office/drawing/2014/main" id="{D06F891B-57DF-A783-3F65-D019D84DD5F7}"/>
                  </a:ext>
                </a:extLst>
              </p:cNvPr>
              <p:cNvSpPr/>
              <p:nvPr/>
            </p:nvSpPr>
            <p:spPr bwMode="auto">
              <a:xfrm>
                <a:off x="485" y="2248"/>
                <a:ext cx="8" cy="5"/>
              </a:xfrm>
              <a:custGeom>
                <a:avLst/>
                <a:gdLst>
                  <a:gd name="T0" fmla="*/ 7 w 7"/>
                  <a:gd name="T1" fmla="*/ 0 h 4"/>
                  <a:gd name="T2" fmla="*/ 0 w 7"/>
                  <a:gd name="T3" fmla="*/ 3 h 4"/>
                  <a:gd name="T4" fmla="*/ 7 w 7"/>
                  <a:gd name="T5" fmla="*/ 0 h 4"/>
                </a:gdLst>
                <a:ahLst/>
                <a:cxnLst>
                  <a:cxn ang="0">
                    <a:pos x="T0" y="T1"/>
                  </a:cxn>
                  <a:cxn ang="0">
                    <a:pos x="T2" y="T3"/>
                  </a:cxn>
                  <a:cxn ang="0">
                    <a:pos x="T4" y="T5"/>
                  </a:cxn>
                </a:cxnLst>
                <a:rect l="0" t="0" r="r" b="b"/>
                <a:pathLst>
                  <a:path w="7" h="4">
                    <a:moveTo>
                      <a:pt x="7" y="0"/>
                    </a:moveTo>
                    <a:cubicBezTo>
                      <a:pt x="6" y="4"/>
                      <a:pt x="3" y="4"/>
                      <a:pt x="0" y="3"/>
                    </a:cubicBezTo>
                    <a:cubicBezTo>
                      <a:pt x="1" y="0"/>
                      <a:pt x="5" y="1"/>
                      <a:pt x="7"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52" name="Freeform 583">
                <a:extLst>
                  <a:ext uri="{FF2B5EF4-FFF2-40B4-BE49-F238E27FC236}">
                    <a16:creationId xmlns:a16="http://schemas.microsoft.com/office/drawing/2014/main" id="{9E46052A-6C64-0768-C017-970555F5EF95}"/>
                  </a:ext>
                </a:extLst>
              </p:cNvPr>
              <p:cNvSpPr/>
              <p:nvPr/>
            </p:nvSpPr>
            <p:spPr bwMode="auto">
              <a:xfrm>
                <a:off x="550" y="1707"/>
                <a:ext cx="4" cy="5"/>
              </a:xfrm>
              <a:custGeom>
                <a:avLst/>
                <a:gdLst>
                  <a:gd name="T0" fmla="*/ 0 w 3"/>
                  <a:gd name="T1" fmla="*/ 3 h 4"/>
                  <a:gd name="T2" fmla="*/ 3 w 3"/>
                  <a:gd name="T3" fmla="*/ 2 h 4"/>
                  <a:gd name="T4" fmla="*/ 2 w 3"/>
                  <a:gd name="T5" fmla="*/ 4 h 4"/>
                  <a:gd name="T6" fmla="*/ 0 w 3"/>
                  <a:gd name="T7" fmla="*/ 3 h 4"/>
                </a:gdLst>
                <a:ahLst/>
                <a:cxnLst>
                  <a:cxn ang="0">
                    <a:pos x="T0" y="T1"/>
                  </a:cxn>
                  <a:cxn ang="0">
                    <a:pos x="T2" y="T3"/>
                  </a:cxn>
                  <a:cxn ang="0">
                    <a:pos x="T4" y="T5"/>
                  </a:cxn>
                  <a:cxn ang="0">
                    <a:pos x="T6" y="T7"/>
                  </a:cxn>
                </a:cxnLst>
                <a:rect l="0" t="0" r="r" b="b"/>
                <a:pathLst>
                  <a:path w="3" h="4">
                    <a:moveTo>
                      <a:pt x="0" y="3"/>
                    </a:moveTo>
                    <a:cubicBezTo>
                      <a:pt x="1" y="2"/>
                      <a:pt x="1" y="0"/>
                      <a:pt x="3" y="2"/>
                    </a:cubicBezTo>
                    <a:cubicBezTo>
                      <a:pt x="3" y="2"/>
                      <a:pt x="2" y="4"/>
                      <a:pt x="2" y="4"/>
                    </a:cubicBezTo>
                    <a:cubicBezTo>
                      <a:pt x="1" y="4"/>
                      <a:pt x="0" y="4"/>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53" name="Freeform 584">
                <a:extLst>
                  <a:ext uri="{FF2B5EF4-FFF2-40B4-BE49-F238E27FC236}">
                    <a16:creationId xmlns:a16="http://schemas.microsoft.com/office/drawing/2014/main" id="{C4B0E9F2-64FE-B843-894B-751568BBE038}"/>
                  </a:ext>
                </a:extLst>
              </p:cNvPr>
              <p:cNvSpPr/>
              <p:nvPr/>
            </p:nvSpPr>
            <p:spPr bwMode="auto">
              <a:xfrm>
                <a:off x="463" y="2268"/>
                <a:ext cx="2" cy="4"/>
              </a:xfrm>
              <a:custGeom>
                <a:avLst/>
                <a:gdLst>
                  <a:gd name="T0" fmla="*/ 2 w 2"/>
                  <a:gd name="T1" fmla="*/ 0 h 4"/>
                  <a:gd name="T2" fmla="*/ 2 w 2"/>
                  <a:gd name="T3" fmla="*/ 4 h 4"/>
                  <a:gd name="T4" fmla="*/ 2 w 2"/>
                  <a:gd name="T5" fmla="*/ 0 h 4"/>
                </a:gdLst>
                <a:ahLst/>
                <a:cxnLst>
                  <a:cxn ang="0">
                    <a:pos x="T0" y="T1"/>
                  </a:cxn>
                  <a:cxn ang="0">
                    <a:pos x="T2" y="T3"/>
                  </a:cxn>
                  <a:cxn ang="0">
                    <a:pos x="T4" y="T5"/>
                  </a:cxn>
                </a:cxnLst>
                <a:rect l="0" t="0" r="r" b="b"/>
                <a:pathLst>
                  <a:path w="2" h="4">
                    <a:moveTo>
                      <a:pt x="2" y="0"/>
                    </a:moveTo>
                    <a:cubicBezTo>
                      <a:pt x="2" y="1"/>
                      <a:pt x="2" y="2"/>
                      <a:pt x="2" y="4"/>
                    </a:cubicBezTo>
                    <a:cubicBezTo>
                      <a:pt x="0" y="3"/>
                      <a:pt x="0" y="2"/>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54" name="Freeform 585">
                <a:extLst>
                  <a:ext uri="{FF2B5EF4-FFF2-40B4-BE49-F238E27FC236}">
                    <a16:creationId xmlns:a16="http://schemas.microsoft.com/office/drawing/2014/main" id="{A5B9ED54-033C-8268-B1D3-D7063BFE7BDC}"/>
                  </a:ext>
                </a:extLst>
              </p:cNvPr>
              <p:cNvSpPr/>
              <p:nvPr/>
            </p:nvSpPr>
            <p:spPr bwMode="auto">
              <a:xfrm>
                <a:off x="309" y="2409"/>
                <a:ext cx="1" cy="1"/>
              </a:xfrm>
              <a:custGeom>
                <a:avLst/>
                <a:gdLst>
                  <a:gd name="T0" fmla="*/ 1 w 1"/>
                  <a:gd name="T1" fmla="*/ 0 h 1"/>
                  <a:gd name="T2" fmla="*/ 0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0"/>
                      <a:pt x="0" y="0"/>
                    </a:cubicBezTo>
                    <a:lnTo>
                      <a:pt x="1" y="0"/>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55" name="Freeform 586">
                <a:extLst>
                  <a:ext uri="{FF2B5EF4-FFF2-40B4-BE49-F238E27FC236}">
                    <a16:creationId xmlns:a16="http://schemas.microsoft.com/office/drawing/2014/main" id="{EB4A501F-89A6-89D2-E9B7-BD454FE871CD}"/>
                  </a:ext>
                </a:extLst>
              </p:cNvPr>
              <p:cNvSpPr/>
              <p:nvPr/>
            </p:nvSpPr>
            <p:spPr bwMode="auto">
              <a:xfrm>
                <a:off x="477" y="2028"/>
                <a:ext cx="2"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1" y="1"/>
                      <a:pt x="2" y="0"/>
                    </a:cubicBezTo>
                    <a:cubicBezTo>
                      <a:pt x="2" y="2"/>
                      <a:pt x="2" y="2"/>
                      <a:pt x="0"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56" name="Freeform 587">
                <a:extLst>
                  <a:ext uri="{FF2B5EF4-FFF2-40B4-BE49-F238E27FC236}">
                    <a16:creationId xmlns:a16="http://schemas.microsoft.com/office/drawing/2014/main" id="{9049BDC4-1640-88CA-B95D-BF482EE6F34D}"/>
                  </a:ext>
                </a:extLst>
              </p:cNvPr>
              <p:cNvSpPr/>
              <p:nvPr/>
            </p:nvSpPr>
            <p:spPr bwMode="auto">
              <a:xfrm>
                <a:off x="649" y="2119"/>
                <a:ext cx="2" cy="3"/>
              </a:xfrm>
              <a:custGeom>
                <a:avLst/>
                <a:gdLst>
                  <a:gd name="T0" fmla="*/ 2 w 2"/>
                  <a:gd name="T1" fmla="*/ 0 h 3"/>
                  <a:gd name="T2" fmla="*/ 0 w 2"/>
                  <a:gd name="T3" fmla="*/ 3 h 3"/>
                  <a:gd name="T4" fmla="*/ 2 w 2"/>
                  <a:gd name="T5" fmla="*/ 0 h 3"/>
                </a:gdLst>
                <a:ahLst/>
                <a:cxnLst>
                  <a:cxn ang="0">
                    <a:pos x="T0" y="T1"/>
                  </a:cxn>
                  <a:cxn ang="0">
                    <a:pos x="T2" y="T3"/>
                  </a:cxn>
                  <a:cxn ang="0">
                    <a:pos x="T4" y="T5"/>
                  </a:cxn>
                </a:cxnLst>
                <a:rect l="0" t="0" r="r" b="b"/>
                <a:pathLst>
                  <a:path w="2" h="3">
                    <a:moveTo>
                      <a:pt x="2" y="0"/>
                    </a:moveTo>
                    <a:cubicBezTo>
                      <a:pt x="2" y="1"/>
                      <a:pt x="1" y="2"/>
                      <a:pt x="0" y="3"/>
                    </a:cubicBezTo>
                    <a:cubicBezTo>
                      <a:pt x="0" y="1"/>
                      <a:pt x="1" y="0"/>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57" name="Freeform 588">
                <a:extLst>
                  <a:ext uri="{FF2B5EF4-FFF2-40B4-BE49-F238E27FC236}">
                    <a16:creationId xmlns:a16="http://schemas.microsoft.com/office/drawing/2014/main" id="{400CA90C-F5C6-6CE6-B5C7-735F92FCFDF3}"/>
                  </a:ext>
                </a:extLst>
              </p:cNvPr>
              <p:cNvSpPr/>
              <p:nvPr/>
            </p:nvSpPr>
            <p:spPr bwMode="auto">
              <a:xfrm>
                <a:off x="935" y="1335"/>
                <a:ext cx="2" cy="1"/>
              </a:xfrm>
              <a:custGeom>
                <a:avLst/>
                <a:gdLst>
                  <a:gd name="T0" fmla="*/ 0 w 1"/>
                  <a:gd name="T1" fmla="*/ 0 h 1"/>
                  <a:gd name="T2" fmla="*/ 1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1"/>
                      <a:pt x="0" y="1"/>
                      <a:pt x="0" y="1"/>
                    </a:cubicBezTo>
                    <a:lnTo>
                      <a:pt x="0" y="0"/>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58" name="Freeform 589">
                <a:extLst>
                  <a:ext uri="{FF2B5EF4-FFF2-40B4-BE49-F238E27FC236}">
                    <a16:creationId xmlns:a16="http://schemas.microsoft.com/office/drawing/2014/main" id="{CC06D3E3-F618-C035-CB93-902999A44057}"/>
                  </a:ext>
                </a:extLst>
              </p:cNvPr>
              <p:cNvSpPr>
                <a:spLocks noEditPoints="1"/>
              </p:cNvSpPr>
              <p:nvPr/>
            </p:nvSpPr>
            <p:spPr bwMode="auto">
              <a:xfrm>
                <a:off x="525" y="2677"/>
                <a:ext cx="345" cy="349"/>
              </a:xfrm>
              <a:custGeom>
                <a:avLst/>
                <a:gdLst>
                  <a:gd name="T0" fmla="*/ 35 w 301"/>
                  <a:gd name="T1" fmla="*/ 227 h 305"/>
                  <a:gd name="T2" fmla="*/ 26 w 301"/>
                  <a:gd name="T3" fmla="*/ 193 h 305"/>
                  <a:gd name="T4" fmla="*/ 16 w 301"/>
                  <a:gd name="T5" fmla="*/ 179 h 305"/>
                  <a:gd name="T6" fmla="*/ 6 w 301"/>
                  <a:gd name="T7" fmla="*/ 153 h 305"/>
                  <a:gd name="T8" fmla="*/ 25 w 301"/>
                  <a:gd name="T9" fmla="*/ 116 h 305"/>
                  <a:gd name="T10" fmla="*/ 6 w 301"/>
                  <a:gd name="T11" fmla="*/ 91 h 305"/>
                  <a:gd name="T12" fmla="*/ 11 w 301"/>
                  <a:gd name="T13" fmla="*/ 81 h 305"/>
                  <a:gd name="T14" fmla="*/ 38 w 301"/>
                  <a:gd name="T15" fmla="*/ 76 h 305"/>
                  <a:gd name="T16" fmla="*/ 45 w 301"/>
                  <a:gd name="T17" fmla="*/ 50 h 305"/>
                  <a:gd name="T18" fmla="*/ 74 w 301"/>
                  <a:gd name="T19" fmla="*/ 28 h 305"/>
                  <a:gd name="T20" fmla="*/ 90 w 301"/>
                  <a:gd name="T21" fmla="*/ 29 h 305"/>
                  <a:gd name="T22" fmla="*/ 108 w 301"/>
                  <a:gd name="T23" fmla="*/ 29 h 305"/>
                  <a:gd name="T24" fmla="*/ 120 w 301"/>
                  <a:gd name="T25" fmla="*/ 4 h 305"/>
                  <a:gd name="T26" fmla="*/ 160 w 301"/>
                  <a:gd name="T27" fmla="*/ 12 h 305"/>
                  <a:gd name="T28" fmla="*/ 191 w 301"/>
                  <a:gd name="T29" fmla="*/ 20 h 305"/>
                  <a:gd name="T30" fmla="*/ 205 w 301"/>
                  <a:gd name="T31" fmla="*/ 19 h 305"/>
                  <a:gd name="T32" fmla="*/ 212 w 301"/>
                  <a:gd name="T33" fmla="*/ 27 h 305"/>
                  <a:gd name="T34" fmla="*/ 229 w 301"/>
                  <a:gd name="T35" fmla="*/ 42 h 305"/>
                  <a:gd name="T36" fmla="*/ 246 w 301"/>
                  <a:gd name="T37" fmla="*/ 48 h 305"/>
                  <a:gd name="T38" fmla="*/ 259 w 301"/>
                  <a:gd name="T39" fmla="*/ 67 h 305"/>
                  <a:gd name="T40" fmla="*/ 277 w 301"/>
                  <a:gd name="T41" fmla="*/ 83 h 305"/>
                  <a:gd name="T42" fmla="*/ 292 w 301"/>
                  <a:gd name="T43" fmla="*/ 120 h 305"/>
                  <a:gd name="T44" fmla="*/ 295 w 301"/>
                  <a:gd name="T45" fmla="*/ 149 h 305"/>
                  <a:gd name="T46" fmla="*/ 284 w 301"/>
                  <a:gd name="T47" fmla="*/ 166 h 305"/>
                  <a:gd name="T48" fmla="*/ 284 w 301"/>
                  <a:gd name="T49" fmla="*/ 186 h 305"/>
                  <a:gd name="T50" fmla="*/ 285 w 301"/>
                  <a:gd name="T51" fmla="*/ 206 h 305"/>
                  <a:gd name="T52" fmla="*/ 266 w 301"/>
                  <a:gd name="T53" fmla="*/ 235 h 305"/>
                  <a:gd name="T54" fmla="*/ 241 w 301"/>
                  <a:gd name="T55" fmla="*/ 253 h 305"/>
                  <a:gd name="T56" fmla="*/ 214 w 301"/>
                  <a:gd name="T57" fmla="*/ 280 h 305"/>
                  <a:gd name="T58" fmla="*/ 188 w 301"/>
                  <a:gd name="T59" fmla="*/ 298 h 305"/>
                  <a:gd name="T60" fmla="*/ 167 w 301"/>
                  <a:gd name="T61" fmla="*/ 286 h 305"/>
                  <a:gd name="T62" fmla="*/ 141 w 301"/>
                  <a:gd name="T63" fmla="*/ 274 h 305"/>
                  <a:gd name="T64" fmla="*/ 120 w 301"/>
                  <a:gd name="T65" fmla="*/ 301 h 305"/>
                  <a:gd name="T66" fmla="*/ 104 w 301"/>
                  <a:gd name="T67" fmla="*/ 282 h 305"/>
                  <a:gd name="T68" fmla="*/ 75 w 301"/>
                  <a:gd name="T69" fmla="*/ 275 h 305"/>
                  <a:gd name="T70" fmla="*/ 54 w 301"/>
                  <a:gd name="T71" fmla="*/ 254 h 305"/>
                  <a:gd name="T72" fmla="*/ 239 w 301"/>
                  <a:gd name="T73" fmla="*/ 152 h 305"/>
                  <a:gd name="T74" fmla="*/ 224 w 301"/>
                  <a:gd name="T75" fmla="*/ 110 h 305"/>
                  <a:gd name="T76" fmla="*/ 181 w 301"/>
                  <a:gd name="T77" fmla="*/ 73 h 305"/>
                  <a:gd name="T78" fmla="*/ 123 w 301"/>
                  <a:gd name="T79" fmla="*/ 71 h 305"/>
                  <a:gd name="T80" fmla="*/ 68 w 301"/>
                  <a:gd name="T81" fmla="*/ 138 h 305"/>
                  <a:gd name="T82" fmla="*/ 96 w 301"/>
                  <a:gd name="T83" fmla="*/ 220 h 305"/>
                  <a:gd name="T84" fmla="*/ 129 w 301"/>
                  <a:gd name="T85" fmla="*/ 229 h 305"/>
                  <a:gd name="T86" fmla="*/ 188 w 301"/>
                  <a:gd name="T87" fmla="*/ 225 h 305"/>
                  <a:gd name="T88" fmla="*/ 224 w 301"/>
                  <a:gd name="T89" fmla="*/ 200 h 305"/>
                  <a:gd name="T90" fmla="*/ 263 w 301"/>
                  <a:gd name="T91" fmla="*/ 157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1" h="305">
                    <a:moveTo>
                      <a:pt x="35" y="241"/>
                    </a:moveTo>
                    <a:cubicBezTo>
                      <a:pt x="35" y="241"/>
                      <a:pt x="34" y="241"/>
                      <a:pt x="33" y="241"/>
                    </a:cubicBezTo>
                    <a:cubicBezTo>
                      <a:pt x="29" y="236"/>
                      <a:pt x="33" y="231"/>
                      <a:pt x="35" y="227"/>
                    </a:cubicBezTo>
                    <a:cubicBezTo>
                      <a:pt x="39" y="220"/>
                      <a:pt x="40" y="214"/>
                      <a:pt x="29" y="215"/>
                    </a:cubicBezTo>
                    <a:cubicBezTo>
                      <a:pt x="18" y="215"/>
                      <a:pt x="20" y="209"/>
                      <a:pt x="21" y="202"/>
                    </a:cubicBezTo>
                    <a:cubicBezTo>
                      <a:pt x="22" y="198"/>
                      <a:pt x="28" y="199"/>
                      <a:pt x="26" y="193"/>
                    </a:cubicBezTo>
                    <a:cubicBezTo>
                      <a:pt x="19" y="193"/>
                      <a:pt x="9" y="195"/>
                      <a:pt x="11" y="182"/>
                    </a:cubicBezTo>
                    <a:cubicBezTo>
                      <a:pt x="12" y="181"/>
                      <a:pt x="13" y="181"/>
                      <a:pt x="13" y="180"/>
                    </a:cubicBezTo>
                    <a:cubicBezTo>
                      <a:pt x="14" y="180"/>
                      <a:pt x="15" y="179"/>
                      <a:pt x="16" y="179"/>
                    </a:cubicBezTo>
                    <a:cubicBezTo>
                      <a:pt x="16" y="179"/>
                      <a:pt x="17" y="178"/>
                      <a:pt x="18" y="178"/>
                    </a:cubicBezTo>
                    <a:cubicBezTo>
                      <a:pt x="25" y="172"/>
                      <a:pt x="27" y="167"/>
                      <a:pt x="16" y="164"/>
                    </a:cubicBezTo>
                    <a:cubicBezTo>
                      <a:pt x="11" y="162"/>
                      <a:pt x="7" y="158"/>
                      <a:pt x="6" y="153"/>
                    </a:cubicBezTo>
                    <a:cubicBezTo>
                      <a:pt x="24" y="145"/>
                      <a:pt x="25" y="143"/>
                      <a:pt x="14" y="130"/>
                    </a:cubicBezTo>
                    <a:cubicBezTo>
                      <a:pt x="1" y="125"/>
                      <a:pt x="17" y="122"/>
                      <a:pt x="15" y="118"/>
                    </a:cubicBezTo>
                    <a:cubicBezTo>
                      <a:pt x="18" y="118"/>
                      <a:pt x="23" y="120"/>
                      <a:pt x="25" y="116"/>
                    </a:cubicBezTo>
                    <a:cubicBezTo>
                      <a:pt x="27" y="111"/>
                      <a:pt x="22" y="109"/>
                      <a:pt x="20" y="106"/>
                    </a:cubicBezTo>
                    <a:cubicBezTo>
                      <a:pt x="16" y="102"/>
                      <a:pt x="12" y="98"/>
                      <a:pt x="6" y="97"/>
                    </a:cubicBezTo>
                    <a:cubicBezTo>
                      <a:pt x="0" y="95"/>
                      <a:pt x="7" y="93"/>
                      <a:pt x="6" y="91"/>
                    </a:cubicBezTo>
                    <a:cubicBezTo>
                      <a:pt x="6" y="91"/>
                      <a:pt x="6" y="91"/>
                      <a:pt x="6" y="91"/>
                    </a:cubicBezTo>
                    <a:cubicBezTo>
                      <a:pt x="8" y="91"/>
                      <a:pt x="10" y="91"/>
                      <a:pt x="11" y="89"/>
                    </a:cubicBezTo>
                    <a:cubicBezTo>
                      <a:pt x="14" y="87"/>
                      <a:pt x="14" y="84"/>
                      <a:pt x="11" y="81"/>
                    </a:cubicBezTo>
                    <a:cubicBezTo>
                      <a:pt x="9" y="79"/>
                      <a:pt x="10" y="77"/>
                      <a:pt x="13" y="77"/>
                    </a:cubicBezTo>
                    <a:cubicBezTo>
                      <a:pt x="19" y="77"/>
                      <a:pt x="24" y="72"/>
                      <a:pt x="31" y="75"/>
                    </a:cubicBezTo>
                    <a:cubicBezTo>
                      <a:pt x="33" y="75"/>
                      <a:pt x="35" y="76"/>
                      <a:pt x="38" y="76"/>
                    </a:cubicBezTo>
                    <a:cubicBezTo>
                      <a:pt x="44" y="77"/>
                      <a:pt x="51" y="80"/>
                      <a:pt x="56" y="75"/>
                    </a:cubicBezTo>
                    <a:cubicBezTo>
                      <a:pt x="59" y="70"/>
                      <a:pt x="52" y="65"/>
                      <a:pt x="51" y="60"/>
                    </a:cubicBezTo>
                    <a:cubicBezTo>
                      <a:pt x="51" y="56"/>
                      <a:pt x="47" y="53"/>
                      <a:pt x="45" y="50"/>
                    </a:cubicBezTo>
                    <a:cubicBezTo>
                      <a:pt x="42" y="39"/>
                      <a:pt x="61" y="41"/>
                      <a:pt x="57" y="29"/>
                    </a:cubicBezTo>
                    <a:cubicBezTo>
                      <a:pt x="59" y="29"/>
                      <a:pt x="60" y="28"/>
                      <a:pt x="62" y="28"/>
                    </a:cubicBezTo>
                    <a:cubicBezTo>
                      <a:pt x="66" y="28"/>
                      <a:pt x="70" y="28"/>
                      <a:pt x="74" y="28"/>
                    </a:cubicBezTo>
                    <a:cubicBezTo>
                      <a:pt x="76" y="30"/>
                      <a:pt x="79" y="32"/>
                      <a:pt x="81" y="34"/>
                    </a:cubicBezTo>
                    <a:cubicBezTo>
                      <a:pt x="84" y="37"/>
                      <a:pt x="88" y="41"/>
                      <a:pt x="91" y="39"/>
                    </a:cubicBezTo>
                    <a:cubicBezTo>
                      <a:pt x="96" y="36"/>
                      <a:pt x="91" y="32"/>
                      <a:pt x="90" y="29"/>
                    </a:cubicBezTo>
                    <a:cubicBezTo>
                      <a:pt x="89" y="25"/>
                      <a:pt x="88" y="21"/>
                      <a:pt x="86" y="17"/>
                    </a:cubicBezTo>
                    <a:cubicBezTo>
                      <a:pt x="93" y="12"/>
                      <a:pt x="96" y="19"/>
                      <a:pt x="101" y="21"/>
                    </a:cubicBezTo>
                    <a:cubicBezTo>
                      <a:pt x="104" y="23"/>
                      <a:pt x="104" y="30"/>
                      <a:pt x="108" y="29"/>
                    </a:cubicBezTo>
                    <a:cubicBezTo>
                      <a:pt x="113" y="29"/>
                      <a:pt x="112" y="23"/>
                      <a:pt x="114" y="20"/>
                    </a:cubicBezTo>
                    <a:cubicBezTo>
                      <a:pt x="116" y="15"/>
                      <a:pt x="119" y="11"/>
                      <a:pt x="117" y="6"/>
                    </a:cubicBezTo>
                    <a:cubicBezTo>
                      <a:pt x="118" y="6"/>
                      <a:pt x="119" y="5"/>
                      <a:pt x="120" y="4"/>
                    </a:cubicBezTo>
                    <a:cubicBezTo>
                      <a:pt x="125" y="5"/>
                      <a:pt x="128" y="8"/>
                      <a:pt x="130" y="13"/>
                    </a:cubicBezTo>
                    <a:cubicBezTo>
                      <a:pt x="132" y="16"/>
                      <a:pt x="136" y="19"/>
                      <a:pt x="139" y="14"/>
                    </a:cubicBezTo>
                    <a:cubicBezTo>
                      <a:pt x="145" y="3"/>
                      <a:pt x="153" y="9"/>
                      <a:pt x="160" y="12"/>
                    </a:cubicBezTo>
                    <a:cubicBezTo>
                      <a:pt x="170" y="16"/>
                      <a:pt x="172" y="15"/>
                      <a:pt x="175" y="5"/>
                    </a:cubicBezTo>
                    <a:cubicBezTo>
                      <a:pt x="175" y="2"/>
                      <a:pt x="176" y="0"/>
                      <a:pt x="178" y="0"/>
                    </a:cubicBezTo>
                    <a:cubicBezTo>
                      <a:pt x="187" y="3"/>
                      <a:pt x="184" y="15"/>
                      <a:pt x="191" y="20"/>
                    </a:cubicBezTo>
                    <a:cubicBezTo>
                      <a:pt x="194" y="17"/>
                      <a:pt x="195" y="14"/>
                      <a:pt x="196" y="10"/>
                    </a:cubicBezTo>
                    <a:cubicBezTo>
                      <a:pt x="197" y="11"/>
                      <a:pt x="198" y="11"/>
                      <a:pt x="200" y="11"/>
                    </a:cubicBezTo>
                    <a:cubicBezTo>
                      <a:pt x="208" y="10"/>
                      <a:pt x="203" y="16"/>
                      <a:pt x="205" y="19"/>
                    </a:cubicBezTo>
                    <a:cubicBezTo>
                      <a:pt x="205" y="20"/>
                      <a:pt x="206" y="21"/>
                      <a:pt x="207" y="20"/>
                    </a:cubicBezTo>
                    <a:cubicBezTo>
                      <a:pt x="208" y="20"/>
                      <a:pt x="209" y="19"/>
                      <a:pt x="209" y="19"/>
                    </a:cubicBezTo>
                    <a:cubicBezTo>
                      <a:pt x="210" y="22"/>
                      <a:pt x="208" y="26"/>
                      <a:pt x="212" y="27"/>
                    </a:cubicBezTo>
                    <a:cubicBezTo>
                      <a:pt x="215" y="28"/>
                      <a:pt x="218" y="25"/>
                      <a:pt x="220" y="22"/>
                    </a:cubicBezTo>
                    <a:cubicBezTo>
                      <a:pt x="223" y="22"/>
                      <a:pt x="226" y="22"/>
                      <a:pt x="228" y="23"/>
                    </a:cubicBezTo>
                    <a:cubicBezTo>
                      <a:pt x="229" y="29"/>
                      <a:pt x="229" y="35"/>
                      <a:pt x="229" y="42"/>
                    </a:cubicBezTo>
                    <a:cubicBezTo>
                      <a:pt x="229" y="45"/>
                      <a:pt x="227" y="50"/>
                      <a:pt x="231" y="51"/>
                    </a:cubicBezTo>
                    <a:cubicBezTo>
                      <a:pt x="235" y="53"/>
                      <a:pt x="238" y="51"/>
                      <a:pt x="241" y="48"/>
                    </a:cubicBezTo>
                    <a:cubicBezTo>
                      <a:pt x="243" y="48"/>
                      <a:pt x="244" y="48"/>
                      <a:pt x="246" y="48"/>
                    </a:cubicBezTo>
                    <a:cubicBezTo>
                      <a:pt x="246" y="50"/>
                      <a:pt x="245" y="52"/>
                      <a:pt x="245" y="54"/>
                    </a:cubicBezTo>
                    <a:cubicBezTo>
                      <a:pt x="246" y="59"/>
                      <a:pt x="245" y="66"/>
                      <a:pt x="247" y="70"/>
                    </a:cubicBezTo>
                    <a:cubicBezTo>
                      <a:pt x="250" y="74"/>
                      <a:pt x="255" y="67"/>
                      <a:pt x="259" y="67"/>
                    </a:cubicBezTo>
                    <a:cubicBezTo>
                      <a:pt x="265" y="67"/>
                      <a:pt x="274" y="64"/>
                      <a:pt x="270" y="77"/>
                    </a:cubicBezTo>
                    <a:cubicBezTo>
                      <a:pt x="269" y="80"/>
                      <a:pt x="272" y="82"/>
                      <a:pt x="275" y="81"/>
                    </a:cubicBezTo>
                    <a:cubicBezTo>
                      <a:pt x="276" y="82"/>
                      <a:pt x="277" y="83"/>
                      <a:pt x="277" y="83"/>
                    </a:cubicBezTo>
                    <a:cubicBezTo>
                      <a:pt x="278" y="86"/>
                      <a:pt x="281" y="87"/>
                      <a:pt x="279" y="91"/>
                    </a:cubicBezTo>
                    <a:cubicBezTo>
                      <a:pt x="266" y="112"/>
                      <a:pt x="266" y="112"/>
                      <a:pt x="291" y="118"/>
                    </a:cubicBezTo>
                    <a:cubicBezTo>
                      <a:pt x="291" y="118"/>
                      <a:pt x="292" y="119"/>
                      <a:pt x="292" y="120"/>
                    </a:cubicBezTo>
                    <a:cubicBezTo>
                      <a:pt x="291" y="126"/>
                      <a:pt x="281" y="127"/>
                      <a:pt x="283" y="134"/>
                    </a:cubicBezTo>
                    <a:cubicBezTo>
                      <a:pt x="285" y="139"/>
                      <a:pt x="290" y="137"/>
                      <a:pt x="294" y="137"/>
                    </a:cubicBezTo>
                    <a:cubicBezTo>
                      <a:pt x="295" y="141"/>
                      <a:pt x="299" y="145"/>
                      <a:pt x="295" y="149"/>
                    </a:cubicBezTo>
                    <a:cubicBezTo>
                      <a:pt x="291" y="151"/>
                      <a:pt x="287" y="153"/>
                      <a:pt x="283" y="154"/>
                    </a:cubicBezTo>
                    <a:cubicBezTo>
                      <a:pt x="279" y="155"/>
                      <a:pt x="274" y="156"/>
                      <a:pt x="274" y="160"/>
                    </a:cubicBezTo>
                    <a:cubicBezTo>
                      <a:pt x="275" y="165"/>
                      <a:pt x="280" y="166"/>
                      <a:pt x="284" y="166"/>
                    </a:cubicBezTo>
                    <a:cubicBezTo>
                      <a:pt x="286" y="166"/>
                      <a:pt x="288" y="166"/>
                      <a:pt x="289" y="166"/>
                    </a:cubicBezTo>
                    <a:cubicBezTo>
                      <a:pt x="289" y="174"/>
                      <a:pt x="301" y="174"/>
                      <a:pt x="299" y="184"/>
                    </a:cubicBezTo>
                    <a:cubicBezTo>
                      <a:pt x="294" y="184"/>
                      <a:pt x="286" y="180"/>
                      <a:pt x="284" y="186"/>
                    </a:cubicBezTo>
                    <a:cubicBezTo>
                      <a:pt x="281" y="191"/>
                      <a:pt x="287" y="195"/>
                      <a:pt x="291" y="198"/>
                    </a:cubicBezTo>
                    <a:cubicBezTo>
                      <a:pt x="292" y="198"/>
                      <a:pt x="291" y="201"/>
                      <a:pt x="292" y="202"/>
                    </a:cubicBezTo>
                    <a:cubicBezTo>
                      <a:pt x="290" y="203"/>
                      <a:pt x="287" y="204"/>
                      <a:pt x="285" y="206"/>
                    </a:cubicBezTo>
                    <a:cubicBezTo>
                      <a:pt x="280" y="206"/>
                      <a:pt x="272" y="201"/>
                      <a:pt x="269" y="207"/>
                    </a:cubicBezTo>
                    <a:cubicBezTo>
                      <a:pt x="267" y="212"/>
                      <a:pt x="272" y="219"/>
                      <a:pt x="278" y="222"/>
                    </a:cubicBezTo>
                    <a:cubicBezTo>
                      <a:pt x="279" y="231"/>
                      <a:pt x="278" y="238"/>
                      <a:pt x="266" y="235"/>
                    </a:cubicBezTo>
                    <a:cubicBezTo>
                      <a:pt x="259" y="233"/>
                      <a:pt x="261" y="239"/>
                      <a:pt x="263" y="241"/>
                    </a:cubicBezTo>
                    <a:cubicBezTo>
                      <a:pt x="270" y="251"/>
                      <a:pt x="269" y="257"/>
                      <a:pt x="256" y="258"/>
                    </a:cubicBezTo>
                    <a:cubicBezTo>
                      <a:pt x="251" y="255"/>
                      <a:pt x="247" y="248"/>
                      <a:pt x="241" y="253"/>
                    </a:cubicBezTo>
                    <a:cubicBezTo>
                      <a:pt x="235" y="258"/>
                      <a:pt x="239" y="264"/>
                      <a:pt x="244" y="268"/>
                    </a:cubicBezTo>
                    <a:cubicBezTo>
                      <a:pt x="238" y="272"/>
                      <a:pt x="234" y="278"/>
                      <a:pt x="228" y="281"/>
                    </a:cubicBezTo>
                    <a:cubicBezTo>
                      <a:pt x="224" y="279"/>
                      <a:pt x="219" y="286"/>
                      <a:pt x="214" y="280"/>
                    </a:cubicBezTo>
                    <a:cubicBezTo>
                      <a:pt x="211" y="272"/>
                      <a:pt x="203" y="268"/>
                      <a:pt x="196" y="269"/>
                    </a:cubicBezTo>
                    <a:cubicBezTo>
                      <a:pt x="189" y="271"/>
                      <a:pt x="195" y="278"/>
                      <a:pt x="195" y="283"/>
                    </a:cubicBezTo>
                    <a:cubicBezTo>
                      <a:pt x="187" y="285"/>
                      <a:pt x="189" y="293"/>
                      <a:pt x="188" y="298"/>
                    </a:cubicBezTo>
                    <a:cubicBezTo>
                      <a:pt x="187" y="303"/>
                      <a:pt x="186" y="305"/>
                      <a:pt x="181" y="304"/>
                    </a:cubicBezTo>
                    <a:cubicBezTo>
                      <a:pt x="181" y="304"/>
                      <a:pt x="180" y="303"/>
                      <a:pt x="180" y="302"/>
                    </a:cubicBezTo>
                    <a:cubicBezTo>
                      <a:pt x="178" y="295"/>
                      <a:pt x="169" y="293"/>
                      <a:pt x="167" y="286"/>
                    </a:cubicBezTo>
                    <a:cubicBezTo>
                      <a:pt x="153" y="293"/>
                      <a:pt x="155" y="280"/>
                      <a:pt x="152" y="273"/>
                    </a:cubicBezTo>
                    <a:cubicBezTo>
                      <a:pt x="151" y="271"/>
                      <a:pt x="150" y="267"/>
                      <a:pt x="147" y="267"/>
                    </a:cubicBezTo>
                    <a:cubicBezTo>
                      <a:pt x="143" y="267"/>
                      <a:pt x="143" y="271"/>
                      <a:pt x="141" y="274"/>
                    </a:cubicBezTo>
                    <a:cubicBezTo>
                      <a:pt x="140" y="278"/>
                      <a:pt x="138" y="282"/>
                      <a:pt x="135" y="284"/>
                    </a:cubicBezTo>
                    <a:cubicBezTo>
                      <a:pt x="133" y="287"/>
                      <a:pt x="131" y="289"/>
                      <a:pt x="129" y="291"/>
                    </a:cubicBezTo>
                    <a:cubicBezTo>
                      <a:pt x="126" y="294"/>
                      <a:pt x="126" y="301"/>
                      <a:pt x="120" y="301"/>
                    </a:cubicBezTo>
                    <a:cubicBezTo>
                      <a:pt x="114" y="301"/>
                      <a:pt x="116" y="293"/>
                      <a:pt x="113" y="289"/>
                    </a:cubicBezTo>
                    <a:cubicBezTo>
                      <a:pt x="113" y="289"/>
                      <a:pt x="112" y="288"/>
                      <a:pt x="112" y="288"/>
                    </a:cubicBezTo>
                    <a:cubicBezTo>
                      <a:pt x="114" y="279"/>
                      <a:pt x="109" y="281"/>
                      <a:pt x="104" y="282"/>
                    </a:cubicBezTo>
                    <a:cubicBezTo>
                      <a:pt x="104" y="281"/>
                      <a:pt x="103" y="279"/>
                      <a:pt x="103" y="277"/>
                    </a:cubicBezTo>
                    <a:cubicBezTo>
                      <a:pt x="101" y="263"/>
                      <a:pt x="101" y="263"/>
                      <a:pt x="89" y="270"/>
                    </a:cubicBezTo>
                    <a:cubicBezTo>
                      <a:pt x="85" y="272"/>
                      <a:pt x="81" y="276"/>
                      <a:pt x="75" y="275"/>
                    </a:cubicBezTo>
                    <a:cubicBezTo>
                      <a:pt x="74" y="273"/>
                      <a:pt x="75" y="271"/>
                      <a:pt x="76" y="269"/>
                    </a:cubicBezTo>
                    <a:cubicBezTo>
                      <a:pt x="76" y="262"/>
                      <a:pt x="80" y="256"/>
                      <a:pt x="78" y="248"/>
                    </a:cubicBezTo>
                    <a:cubicBezTo>
                      <a:pt x="59" y="256"/>
                      <a:pt x="57" y="256"/>
                      <a:pt x="54" y="254"/>
                    </a:cubicBezTo>
                    <a:cubicBezTo>
                      <a:pt x="49" y="249"/>
                      <a:pt x="56" y="244"/>
                      <a:pt x="55" y="239"/>
                    </a:cubicBezTo>
                    <a:cubicBezTo>
                      <a:pt x="48" y="242"/>
                      <a:pt x="42" y="241"/>
                      <a:pt x="35" y="241"/>
                    </a:cubicBezTo>
                    <a:close/>
                    <a:moveTo>
                      <a:pt x="239" y="152"/>
                    </a:moveTo>
                    <a:cubicBezTo>
                      <a:pt x="237" y="144"/>
                      <a:pt x="232" y="137"/>
                      <a:pt x="234" y="128"/>
                    </a:cubicBezTo>
                    <a:cubicBezTo>
                      <a:pt x="235" y="124"/>
                      <a:pt x="234" y="121"/>
                      <a:pt x="230" y="119"/>
                    </a:cubicBezTo>
                    <a:cubicBezTo>
                      <a:pt x="226" y="117"/>
                      <a:pt x="226" y="112"/>
                      <a:pt x="224" y="110"/>
                    </a:cubicBezTo>
                    <a:cubicBezTo>
                      <a:pt x="218" y="105"/>
                      <a:pt x="221" y="95"/>
                      <a:pt x="214" y="94"/>
                    </a:cubicBezTo>
                    <a:cubicBezTo>
                      <a:pt x="205" y="91"/>
                      <a:pt x="200" y="83"/>
                      <a:pt x="194" y="78"/>
                    </a:cubicBezTo>
                    <a:cubicBezTo>
                      <a:pt x="189" y="74"/>
                      <a:pt x="182" y="80"/>
                      <a:pt x="181" y="73"/>
                    </a:cubicBezTo>
                    <a:cubicBezTo>
                      <a:pt x="180" y="66"/>
                      <a:pt x="175" y="67"/>
                      <a:pt x="170" y="68"/>
                    </a:cubicBezTo>
                    <a:cubicBezTo>
                      <a:pt x="164" y="69"/>
                      <a:pt x="158" y="64"/>
                      <a:pt x="152" y="70"/>
                    </a:cubicBezTo>
                    <a:cubicBezTo>
                      <a:pt x="142" y="57"/>
                      <a:pt x="134" y="75"/>
                      <a:pt x="123" y="71"/>
                    </a:cubicBezTo>
                    <a:cubicBezTo>
                      <a:pt x="121" y="70"/>
                      <a:pt x="110" y="73"/>
                      <a:pt x="105" y="77"/>
                    </a:cubicBezTo>
                    <a:cubicBezTo>
                      <a:pt x="93" y="89"/>
                      <a:pt x="80" y="99"/>
                      <a:pt x="75" y="117"/>
                    </a:cubicBezTo>
                    <a:cubicBezTo>
                      <a:pt x="74" y="124"/>
                      <a:pt x="69" y="129"/>
                      <a:pt x="68" y="138"/>
                    </a:cubicBezTo>
                    <a:cubicBezTo>
                      <a:pt x="67" y="144"/>
                      <a:pt x="75" y="147"/>
                      <a:pt x="71" y="153"/>
                    </a:cubicBezTo>
                    <a:cubicBezTo>
                      <a:pt x="59" y="169"/>
                      <a:pt x="72" y="182"/>
                      <a:pt x="77" y="196"/>
                    </a:cubicBezTo>
                    <a:cubicBezTo>
                      <a:pt x="80" y="206"/>
                      <a:pt x="99" y="204"/>
                      <a:pt x="96" y="220"/>
                    </a:cubicBezTo>
                    <a:cubicBezTo>
                      <a:pt x="96" y="221"/>
                      <a:pt x="99" y="223"/>
                      <a:pt x="101" y="223"/>
                    </a:cubicBezTo>
                    <a:cubicBezTo>
                      <a:pt x="108" y="224"/>
                      <a:pt x="114" y="233"/>
                      <a:pt x="123" y="226"/>
                    </a:cubicBezTo>
                    <a:cubicBezTo>
                      <a:pt x="126" y="223"/>
                      <a:pt x="127" y="228"/>
                      <a:pt x="129" y="229"/>
                    </a:cubicBezTo>
                    <a:cubicBezTo>
                      <a:pt x="137" y="236"/>
                      <a:pt x="144" y="247"/>
                      <a:pt x="155" y="233"/>
                    </a:cubicBezTo>
                    <a:cubicBezTo>
                      <a:pt x="157" y="230"/>
                      <a:pt x="160" y="232"/>
                      <a:pt x="164" y="233"/>
                    </a:cubicBezTo>
                    <a:cubicBezTo>
                      <a:pt x="173" y="235"/>
                      <a:pt x="184" y="240"/>
                      <a:pt x="188" y="225"/>
                    </a:cubicBezTo>
                    <a:cubicBezTo>
                      <a:pt x="189" y="222"/>
                      <a:pt x="191" y="223"/>
                      <a:pt x="193" y="222"/>
                    </a:cubicBezTo>
                    <a:cubicBezTo>
                      <a:pt x="200" y="221"/>
                      <a:pt x="211" y="221"/>
                      <a:pt x="213" y="214"/>
                    </a:cubicBezTo>
                    <a:cubicBezTo>
                      <a:pt x="215" y="207"/>
                      <a:pt x="219" y="203"/>
                      <a:pt x="224" y="200"/>
                    </a:cubicBezTo>
                    <a:cubicBezTo>
                      <a:pt x="232" y="196"/>
                      <a:pt x="232" y="189"/>
                      <a:pt x="231" y="182"/>
                    </a:cubicBezTo>
                    <a:cubicBezTo>
                      <a:pt x="231" y="176"/>
                      <a:pt x="231" y="170"/>
                      <a:pt x="237" y="167"/>
                    </a:cubicBezTo>
                    <a:cubicBezTo>
                      <a:pt x="245" y="163"/>
                      <a:pt x="255" y="167"/>
                      <a:pt x="263" y="157"/>
                    </a:cubicBezTo>
                    <a:cubicBezTo>
                      <a:pt x="253" y="157"/>
                      <a:pt x="248" y="147"/>
                      <a:pt x="239" y="152"/>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59" name="Freeform 590">
                <a:extLst>
                  <a:ext uri="{FF2B5EF4-FFF2-40B4-BE49-F238E27FC236}">
                    <a16:creationId xmlns:a16="http://schemas.microsoft.com/office/drawing/2014/main" id="{A2836BEB-9753-C403-040E-BE8809CA1125}"/>
                  </a:ext>
                </a:extLst>
              </p:cNvPr>
              <p:cNvSpPr/>
              <p:nvPr/>
            </p:nvSpPr>
            <p:spPr bwMode="auto">
              <a:xfrm>
                <a:off x="510" y="2449"/>
                <a:ext cx="97" cy="132"/>
              </a:xfrm>
              <a:custGeom>
                <a:avLst/>
                <a:gdLst>
                  <a:gd name="T0" fmla="*/ 56 w 85"/>
                  <a:gd name="T1" fmla="*/ 0 h 115"/>
                  <a:gd name="T2" fmla="*/ 65 w 85"/>
                  <a:gd name="T3" fmla="*/ 12 h 115"/>
                  <a:gd name="T4" fmla="*/ 60 w 85"/>
                  <a:gd name="T5" fmla="*/ 71 h 115"/>
                  <a:gd name="T6" fmla="*/ 68 w 85"/>
                  <a:gd name="T7" fmla="*/ 83 h 115"/>
                  <a:gd name="T8" fmla="*/ 76 w 85"/>
                  <a:gd name="T9" fmla="*/ 68 h 115"/>
                  <a:gd name="T10" fmla="*/ 79 w 85"/>
                  <a:gd name="T11" fmla="*/ 37 h 115"/>
                  <a:gd name="T12" fmla="*/ 77 w 85"/>
                  <a:gd name="T13" fmla="*/ 81 h 115"/>
                  <a:gd name="T14" fmla="*/ 44 w 85"/>
                  <a:gd name="T15" fmla="*/ 114 h 115"/>
                  <a:gd name="T16" fmla="*/ 39 w 85"/>
                  <a:gd name="T17" fmla="*/ 115 h 115"/>
                  <a:gd name="T18" fmla="*/ 34 w 85"/>
                  <a:gd name="T19" fmla="*/ 106 h 115"/>
                  <a:gd name="T20" fmla="*/ 14 w 85"/>
                  <a:gd name="T21" fmla="*/ 104 h 115"/>
                  <a:gd name="T22" fmla="*/ 15 w 85"/>
                  <a:gd name="T23" fmla="*/ 102 h 115"/>
                  <a:gd name="T24" fmla="*/ 17 w 85"/>
                  <a:gd name="T25" fmla="*/ 99 h 115"/>
                  <a:gd name="T26" fmla="*/ 34 w 85"/>
                  <a:gd name="T27" fmla="*/ 103 h 115"/>
                  <a:gd name="T28" fmla="*/ 52 w 85"/>
                  <a:gd name="T29" fmla="*/ 101 h 115"/>
                  <a:gd name="T30" fmla="*/ 66 w 85"/>
                  <a:gd name="T31" fmla="*/ 94 h 115"/>
                  <a:gd name="T32" fmla="*/ 61 w 85"/>
                  <a:gd name="T33" fmla="*/ 84 h 115"/>
                  <a:gd name="T34" fmla="*/ 33 w 85"/>
                  <a:gd name="T35" fmla="*/ 80 h 115"/>
                  <a:gd name="T36" fmla="*/ 20 w 85"/>
                  <a:gd name="T37" fmla="*/ 81 h 115"/>
                  <a:gd name="T38" fmla="*/ 32 w 85"/>
                  <a:gd name="T39" fmla="*/ 73 h 115"/>
                  <a:gd name="T40" fmla="*/ 10 w 85"/>
                  <a:gd name="T41" fmla="*/ 73 h 115"/>
                  <a:gd name="T42" fmla="*/ 0 w 85"/>
                  <a:gd name="T43" fmla="*/ 68 h 115"/>
                  <a:gd name="T44" fmla="*/ 4 w 85"/>
                  <a:gd name="T45" fmla="*/ 63 h 115"/>
                  <a:gd name="T46" fmla="*/ 49 w 85"/>
                  <a:gd name="T47" fmla="*/ 74 h 115"/>
                  <a:gd name="T48" fmla="*/ 54 w 85"/>
                  <a:gd name="T49" fmla="*/ 62 h 115"/>
                  <a:gd name="T50" fmla="*/ 58 w 85"/>
                  <a:gd name="T51" fmla="*/ 38 h 115"/>
                  <a:gd name="T52" fmla="*/ 54 w 85"/>
                  <a:gd name="T53" fmla="*/ 10 h 115"/>
                  <a:gd name="T54" fmla="*/ 56 w 85"/>
                  <a:gd name="T5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5" h="115">
                    <a:moveTo>
                      <a:pt x="56" y="0"/>
                    </a:moveTo>
                    <a:cubicBezTo>
                      <a:pt x="60" y="3"/>
                      <a:pt x="64" y="7"/>
                      <a:pt x="65" y="12"/>
                    </a:cubicBezTo>
                    <a:cubicBezTo>
                      <a:pt x="64" y="32"/>
                      <a:pt x="57" y="51"/>
                      <a:pt x="60" y="71"/>
                    </a:cubicBezTo>
                    <a:cubicBezTo>
                      <a:pt x="61" y="77"/>
                      <a:pt x="64" y="83"/>
                      <a:pt x="68" y="83"/>
                    </a:cubicBezTo>
                    <a:cubicBezTo>
                      <a:pt x="74" y="82"/>
                      <a:pt x="78" y="73"/>
                      <a:pt x="76" y="68"/>
                    </a:cubicBezTo>
                    <a:cubicBezTo>
                      <a:pt x="72" y="57"/>
                      <a:pt x="79" y="48"/>
                      <a:pt x="79" y="37"/>
                    </a:cubicBezTo>
                    <a:cubicBezTo>
                      <a:pt x="85" y="52"/>
                      <a:pt x="80" y="66"/>
                      <a:pt x="77" y="81"/>
                    </a:cubicBezTo>
                    <a:cubicBezTo>
                      <a:pt x="74" y="99"/>
                      <a:pt x="58" y="106"/>
                      <a:pt x="44" y="114"/>
                    </a:cubicBezTo>
                    <a:cubicBezTo>
                      <a:pt x="42" y="114"/>
                      <a:pt x="41" y="115"/>
                      <a:pt x="39" y="115"/>
                    </a:cubicBezTo>
                    <a:cubicBezTo>
                      <a:pt x="40" y="111"/>
                      <a:pt x="42" y="107"/>
                      <a:pt x="34" y="106"/>
                    </a:cubicBezTo>
                    <a:cubicBezTo>
                      <a:pt x="28" y="106"/>
                      <a:pt x="21" y="107"/>
                      <a:pt x="14" y="104"/>
                    </a:cubicBezTo>
                    <a:cubicBezTo>
                      <a:pt x="14" y="103"/>
                      <a:pt x="14" y="102"/>
                      <a:pt x="15" y="102"/>
                    </a:cubicBezTo>
                    <a:cubicBezTo>
                      <a:pt x="15" y="101"/>
                      <a:pt x="16" y="100"/>
                      <a:pt x="17" y="99"/>
                    </a:cubicBezTo>
                    <a:cubicBezTo>
                      <a:pt x="23" y="100"/>
                      <a:pt x="32" y="106"/>
                      <a:pt x="34" y="103"/>
                    </a:cubicBezTo>
                    <a:cubicBezTo>
                      <a:pt x="39" y="90"/>
                      <a:pt x="45" y="98"/>
                      <a:pt x="52" y="101"/>
                    </a:cubicBezTo>
                    <a:cubicBezTo>
                      <a:pt x="58" y="103"/>
                      <a:pt x="63" y="98"/>
                      <a:pt x="66" y="94"/>
                    </a:cubicBezTo>
                    <a:cubicBezTo>
                      <a:pt x="70" y="90"/>
                      <a:pt x="64" y="86"/>
                      <a:pt x="61" y="84"/>
                    </a:cubicBezTo>
                    <a:cubicBezTo>
                      <a:pt x="52" y="79"/>
                      <a:pt x="43" y="76"/>
                      <a:pt x="33" y="80"/>
                    </a:cubicBezTo>
                    <a:cubicBezTo>
                      <a:pt x="29" y="81"/>
                      <a:pt x="25" y="85"/>
                      <a:pt x="20" y="81"/>
                    </a:cubicBezTo>
                    <a:cubicBezTo>
                      <a:pt x="23" y="78"/>
                      <a:pt x="28" y="79"/>
                      <a:pt x="32" y="73"/>
                    </a:cubicBezTo>
                    <a:cubicBezTo>
                      <a:pt x="23" y="73"/>
                      <a:pt x="17" y="73"/>
                      <a:pt x="10" y="73"/>
                    </a:cubicBezTo>
                    <a:cubicBezTo>
                      <a:pt x="6" y="73"/>
                      <a:pt x="1" y="74"/>
                      <a:pt x="0" y="68"/>
                    </a:cubicBezTo>
                    <a:cubicBezTo>
                      <a:pt x="0" y="65"/>
                      <a:pt x="1" y="63"/>
                      <a:pt x="4" y="63"/>
                    </a:cubicBezTo>
                    <a:cubicBezTo>
                      <a:pt x="17" y="73"/>
                      <a:pt x="34" y="71"/>
                      <a:pt x="49" y="74"/>
                    </a:cubicBezTo>
                    <a:cubicBezTo>
                      <a:pt x="56" y="75"/>
                      <a:pt x="54" y="63"/>
                      <a:pt x="54" y="62"/>
                    </a:cubicBezTo>
                    <a:cubicBezTo>
                      <a:pt x="52" y="53"/>
                      <a:pt x="56" y="46"/>
                      <a:pt x="58" y="38"/>
                    </a:cubicBezTo>
                    <a:cubicBezTo>
                      <a:pt x="60" y="28"/>
                      <a:pt x="59" y="19"/>
                      <a:pt x="54" y="10"/>
                    </a:cubicBezTo>
                    <a:cubicBezTo>
                      <a:pt x="52" y="6"/>
                      <a:pt x="51" y="2"/>
                      <a:pt x="56"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60" name="Freeform 591">
                <a:extLst>
                  <a:ext uri="{FF2B5EF4-FFF2-40B4-BE49-F238E27FC236}">
                    <a16:creationId xmlns:a16="http://schemas.microsoft.com/office/drawing/2014/main" id="{A941CE53-F585-EEEF-B5B2-2AAB6D54B560}"/>
                  </a:ext>
                </a:extLst>
              </p:cNvPr>
              <p:cNvSpPr/>
              <p:nvPr/>
            </p:nvSpPr>
            <p:spPr bwMode="auto">
              <a:xfrm>
                <a:off x="830" y="2772"/>
                <a:ext cx="56" cy="64"/>
              </a:xfrm>
              <a:custGeom>
                <a:avLst/>
                <a:gdLst>
                  <a:gd name="T0" fmla="*/ 11 w 49"/>
                  <a:gd name="T1" fmla="*/ 0 h 56"/>
                  <a:gd name="T2" fmla="*/ 18 w 49"/>
                  <a:gd name="T3" fmla="*/ 1 h 56"/>
                  <a:gd name="T4" fmla="*/ 32 w 49"/>
                  <a:gd name="T5" fmla="*/ 13 h 56"/>
                  <a:gd name="T6" fmla="*/ 32 w 49"/>
                  <a:gd name="T7" fmla="*/ 17 h 56"/>
                  <a:gd name="T8" fmla="*/ 25 w 49"/>
                  <a:gd name="T9" fmla="*/ 27 h 56"/>
                  <a:gd name="T10" fmla="*/ 40 w 49"/>
                  <a:gd name="T11" fmla="*/ 34 h 56"/>
                  <a:gd name="T12" fmla="*/ 49 w 49"/>
                  <a:gd name="T13" fmla="*/ 35 h 56"/>
                  <a:gd name="T14" fmla="*/ 28 w 49"/>
                  <a:gd name="T15" fmla="*/ 54 h 56"/>
                  <a:gd name="T16" fmla="*/ 17 w 49"/>
                  <a:gd name="T17" fmla="*/ 51 h 56"/>
                  <a:gd name="T18" fmla="*/ 26 w 49"/>
                  <a:gd name="T19" fmla="*/ 37 h 56"/>
                  <a:gd name="T20" fmla="*/ 25 w 49"/>
                  <a:gd name="T21" fmla="*/ 35 h 56"/>
                  <a:gd name="T22" fmla="*/ 13 w 49"/>
                  <a:gd name="T23" fmla="*/ 8 h 56"/>
                  <a:gd name="T24" fmla="*/ 11 w 49"/>
                  <a:gd name="T25"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56">
                    <a:moveTo>
                      <a:pt x="11" y="0"/>
                    </a:moveTo>
                    <a:cubicBezTo>
                      <a:pt x="14" y="1"/>
                      <a:pt x="16" y="1"/>
                      <a:pt x="18" y="1"/>
                    </a:cubicBezTo>
                    <a:cubicBezTo>
                      <a:pt x="21" y="7"/>
                      <a:pt x="24" y="13"/>
                      <a:pt x="32" y="13"/>
                    </a:cubicBezTo>
                    <a:cubicBezTo>
                      <a:pt x="33" y="14"/>
                      <a:pt x="33" y="15"/>
                      <a:pt x="32" y="17"/>
                    </a:cubicBezTo>
                    <a:cubicBezTo>
                      <a:pt x="30" y="21"/>
                      <a:pt x="22" y="22"/>
                      <a:pt x="25" y="27"/>
                    </a:cubicBezTo>
                    <a:cubicBezTo>
                      <a:pt x="27" y="32"/>
                      <a:pt x="34" y="33"/>
                      <a:pt x="40" y="34"/>
                    </a:cubicBezTo>
                    <a:cubicBezTo>
                      <a:pt x="43" y="35"/>
                      <a:pt x="46" y="35"/>
                      <a:pt x="49" y="35"/>
                    </a:cubicBezTo>
                    <a:cubicBezTo>
                      <a:pt x="45" y="45"/>
                      <a:pt x="36" y="49"/>
                      <a:pt x="28" y="54"/>
                    </a:cubicBezTo>
                    <a:cubicBezTo>
                      <a:pt x="24" y="54"/>
                      <a:pt x="19" y="56"/>
                      <a:pt x="17" y="51"/>
                    </a:cubicBezTo>
                    <a:cubicBezTo>
                      <a:pt x="15" y="44"/>
                      <a:pt x="25" y="43"/>
                      <a:pt x="26" y="37"/>
                    </a:cubicBezTo>
                    <a:cubicBezTo>
                      <a:pt x="26" y="36"/>
                      <a:pt x="25" y="35"/>
                      <a:pt x="25" y="35"/>
                    </a:cubicBezTo>
                    <a:cubicBezTo>
                      <a:pt x="0" y="29"/>
                      <a:pt x="0" y="29"/>
                      <a:pt x="13" y="8"/>
                    </a:cubicBezTo>
                    <a:cubicBezTo>
                      <a:pt x="15" y="4"/>
                      <a:pt x="12" y="3"/>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61" name="Freeform 592">
                <a:extLst>
                  <a:ext uri="{FF2B5EF4-FFF2-40B4-BE49-F238E27FC236}">
                    <a16:creationId xmlns:a16="http://schemas.microsoft.com/office/drawing/2014/main" id="{654A0ABC-041B-5A06-34EE-25C150F6B100}"/>
                  </a:ext>
                </a:extLst>
              </p:cNvPr>
              <p:cNvSpPr/>
              <p:nvPr/>
            </p:nvSpPr>
            <p:spPr bwMode="auto">
              <a:xfrm>
                <a:off x="911" y="2688"/>
                <a:ext cx="44" cy="53"/>
              </a:xfrm>
              <a:custGeom>
                <a:avLst/>
                <a:gdLst>
                  <a:gd name="T0" fmla="*/ 27 w 38"/>
                  <a:gd name="T1" fmla="*/ 4 h 46"/>
                  <a:gd name="T2" fmla="*/ 32 w 38"/>
                  <a:gd name="T3" fmla="*/ 17 h 46"/>
                  <a:gd name="T4" fmla="*/ 32 w 38"/>
                  <a:gd name="T5" fmla="*/ 37 h 46"/>
                  <a:gd name="T6" fmla="*/ 8 w 38"/>
                  <a:gd name="T7" fmla="*/ 43 h 46"/>
                  <a:gd name="T8" fmla="*/ 0 w 38"/>
                  <a:gd name="T9" fmla="*/ 40 h 46"/>
                  <a:gd name="T10" fmla="*/ 6 w 38"/>
                  <a:gd name="T11" fmla="*/ 10 h 46"/>
                  <a:gd name="T12" fmla="*/ 2 w 38"/>
                  <a:gd name="T13" fmla="*/ 3 h 46"/>
                  <a:gd name="T14" fmla="*/ 15 w 38"/>
                  <a:gd name="T15" fmla="*/ 3 h 46"/>
                  <a:gd name="T16" fmla="*/ 27 w 38"/>
                  <a:gd name="T17" fmla="*/ 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46">
                    <a:moveTo>
                      <a:pt x="27" y="4"/>
                    </a:moveTo>
                    <a:cubicBezTo>
                      <a:pt x="26" y="9"/>
                      <a:pt x="31" y="13"/>
                      <a:pt x="32" y="17"/>
                    </a:cubicBezTo>
                    <a:cubicBezTo>
                      <a:pt x="34" y="24"/>
                      <a:pt x="38" y="32"/>
                      <a:pt x="32" y="37"/>
                    </a:cubicBezTo>
                    <a:cubicBezTo>
                      <a:pt x="26" y="43"/>
                      <a:pt x="17" y="46"/>
                      <a:pt x="8" y="43"/>
                    </a:cubicBezTo>
                    <a:cubicBezTo>
                      <a:pt x="5" y="42"/>
                      <a:pt x="3" y="41"/>
                      <a:pt x="0" y="40"/>
                    </a:cubicBezTo>
                    <a:cubicBezTo>
                      <a:pt x="17" y="29"/>
                      <a:pt x="17" y="29"/>
                      <a:pt x="6" y="10"/>
                    </a:cubicBezTo>
                    <a:cubicBezTo>
                      <a:pt x="4" y="8"/>
                      <a:pt x="3" y="5"/>
                      <a:pt x="2" y="3"/>
                    </a:cubicBezTo>
                    <a:cubicBezTo>
                      <a:pt x="6" y="0"/>
                      <a:pt x="11" y="6"/>
                      <a:pt x="15" y="3"/>
                    </a:cubicBezTo>
                    <a:cubicBezTo>
                      <a:pt x="19" y="3"/>
                      <a:pt x="23" y="4"/>
                      <a:pt x="27" y="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62" name="Freeform 593">
                <a:extLst>
                  <a:ext uri="{FF2B5EF4-FFF2-40B4-BE49-F238E27FC236}">
                    <a16:creationId xmlns:a16="http://schemas.microsoft.com/office/drawing/2014/main" id="{2CB8B854-FBCE-E576-2D1B-7AC9A48E697C}"/>
                  </a:ext>
                </a:extLst>
              </p:cNvPr>
              <p:cNvSpPr/>
              <p:nvPr/>
            </p:nvSpPr>
            <p:spPr bwMode="auto">
              <a:xfrm>
                <a:off x="942" y="2482"/>
                <a:ext cx="43" cy="150"/>
              </a:xfrm>
              <a:custGeom>
                <a:avLst/>
                <a:gdLst>
                  <a:gd name="T0" fmla="*/ 32 w 37"/>
                  <a:gd name="T1" fmla="*/ 131 h 131"/>
                  <a:gd name="T2" fmla="*/ 27 w 37"/>
                  <a:gd name="T3" fmla="*/ 128 h 131"/>
                  <a:gd name="T4" fmla="*/ 27 w 37"/>
                  <a:gd name="T5" fmla="*/ 126 h 131"/>
                  <a:gd name="T6" fmla="*/ 22 w 37"/>
                  <a:gd name="T7" fmla="*/ 63 h 131"/>
                  <a:gd name="T8" fmla="*/ 17 w 37"/>
                  <a:gd name="T9" fmla="*/ 55 h 131"/>
                  <a:gd name="T10" fmla="*/ 9 w 37"/>
                  <a:gd name="T11" fmla="*/ 35 h 131"/>
                  <a:gd name="T12" fmla="*/ 3 w 37"/>
                  <a:gd name="T13" fmla="*/ 22 h 131"/>
                  <a:gd name="T14" fmla="*/ 3 w 37"/>
                  <a:gd name="T15" fmla="*/ 22 h 131"/>
                  <a:gd name="T16" fmla="*/ 3 w 37"/>
                  <a:gd name="T17" fmla="*/ 0 h 131"/>
                  <a:gd name="T18" fmla="*/ 3 w 37"/>
                  <a:gd name="T19" fmla="*/ 0 h 131"/>
                  <a:gd name="T20" fmla="*/ 10 w 37"/>
                  <a:gd name="T21" fmla="*/ 19 h 131"/>
                  <a:gd name="T22" fmla="*/ 24 w 37"/>
                  <a:gd name="T23" fmla="*/ 51 h 131"/>
                  <a:gd name="T24" fmla="*/ 21 w 37"/>
                  <a:gd name="T25" fmla="*/ 21 h 131"/>
                  <a:gd name="T26" fmla="*/ 29 w 37"/>
                  <a:gd name="T27" fmla="*/ 86 h 131"/>
                  <a:gd name="T28" fmla="*/ 36 w 37"/>
                  <a:gd name="T29" fmla="*/ 104 h 131"/>
                  <a:gd name="T30" fmla="*/ 36 w 37"/>
                  <a:gd name="T31" fmla="*/ 104 h 131"/>
                  <a:gd name="T32" fmla="*/ 37 w 37"/>
                  <a:gd name="T33" fmla="*/ 107 h 131"/>
                  <a:gd name="T34" fmla="*/ 32 w 37"/>
                  <a:gd name="T3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131">
                    <a:moveTo>
                      <a:pt x="32" y="131"/>
                    </a:moveTo>
                    <a:cubicBezTo>
                      <a:pt x="30" y="130"/>
                      <a:pt x="29" y="129"/>
                      <a:pt x="27" y="128"/>
                    </a:cubicBezTo>
                    <a:cubicBezTo>
                      <a:pt x="27" y="127"/>
                      <a:pt x="27" y="127"/>
                      <a:pt x="27" y="126"/>
                    </a:cubicBezTo>
                    <a:cubicBezTo>
                      <a:pt x="28" y="105"/>
                      <a:pt x="29" y="83"/>
                      <a:pt x="22" y="63"/>
                    </a:cubicBezTo>
                    <a:cubicBezTo>
                      <a:pt x="21" y="59"/>
                      <a:pt x="18" y="58"/>
                      <a:pt x="17" y="55"/>
                    </a:cubicBezTo>
                    <a:cubicBezTo>
                      <a:pt x="14" y="49"/>
                      <a:pt x="2" y="46"/>
                      <a:pt x="9" y="35"/>
                    </a:cubicBezTo>
                    <a:cubicBezTo>
                      <a:pt x="11" y="32"/>
                      <a:pt x="1" y="28"/>
                      <a:pt x="3" y="22"/>
                    </a:cubicBezTo>
                    <a:cubicBezTo>
                      <a:pt x="3" y="22"/>
                      <a:pt x="3" y="22"/>
                      <a:pt x="3" y="22"/>
                    </a:cubicBezTo>
                    <a:cubicBezTo>
                      <a:pt x="9" y="15"/>
                      <a:pt x="0" y="8"/>
                      <a:pt x="3" y="0"/>
                    </a:cubicBezTo>
                    <a:cubicBezTo>
                      <a:pt x="3" y="0"/>
                      <a:pt x="3" y="0"/>
                      <a:pt x="3" y="0"/>
                    </a:cubicBezTo>
                    <a:cubicBezTo>
                      <a:pt x="8" y="5"/>
                      <a:pt x="8" y="13"/>
                      <a:pt x="10" y="19"/>
                    </a:cubicBezTo>
                    <a:cubicBezTo>
                      <a:pt x="12" y="31"/>
                      <a:pt x="17" y="41"/>
                      <a:pt x="24" y="51"/>
                    </a:cubicBezTo>
                    <a:cubicBezTo>
                      <a:pt x="23" y="41"/>
                      <a:pt x="22" y="31"/>
                      <a:pt x="21" y="21"/>
                    </a:cubicBezTo>
                    <a:cubicBezTo>
                      <a:pt x="27" y="42"/>
                      <a:pt x="29" y="64"/>
                      <a:pt x="29" y="86"/>
                    </a:cubicBezTo>
                    <a:cubicBezTo>
                      <a:pt x="29" y="93"/>
                      <a:pt x="28" y="100"/>
                      <a:pt x="36" y="104"/>
                    </a:cubicBezTo>
                    <a:cubicBezTo>
                      <a:pt x="36" y="104"/>
                      <a:pt x="36" y="104"/>
                      <a:pt x="36" y="104"/>
                    </a:cubicBezTo>
                    <a:cubicBezTo>
                      <a:pt x="37" y="105"/>
                      <a:pt x="37" y="106"/>
                      <a:pt x="37" y="107"/>
                    </a:cubicBezTo>
                    <a:cubicBezTo>
                      <a:pt x="33" y="115"/>
                      <a:pt x="36" y="124"/>
                      <a:pt x="32" y="13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63" name="Freeform 594">
                <a:extLst>
                  <a:ext uri="{FF2B5EF4-FFF2-40B4-BE49-F238E27FC236}">
                    <a16:creationId xmlns:a16="http://schemas.microsoft.com/office/drawing/2014/main" id="{A9B8596A-E44C-742A-4F1B-1ADA3A0F20BD}"/>
                  </a:ext>
                </a:extLst>
              </p:cNvPr>
              <p:cNvSpPr/>
              <p:nvPr/>
            </p:nvSpPr>
            <p:spPr bwMode="auto">
              <a:xfrm>
                <a:off x="923" y="2263"/>
                <a:ext cx="46" cy="35"/>
              </a:xfrm>
              <a:custGeom>
                <a:avLst/>
                <a:gdLst>
                  <a:gd name="T0" fmla="*/ 21 w 40"/>
                  <a:gd name="T1" fmla="*/ 0 h 30"/>
                  <a:gd name="T2" fmla="*/ 33 w 40"/>
                  <a:gd name="T3" fmla="*/ 8 h 30"/>
                  <a:gd name="T4" fmla="*/ 39 w 40"/>
                  <a:gd name="T5" fmla="*/ 23 h 30"/>
                  <a:gd name="T6" fmla="*/ 29 w 40"/>
                  <a:gd name="T7" fmla="*/ 24 h 30"/>
                  <a:gd name="T8" fmla="*/ 24 w 40"/>
                  <a:gd name="T9" fmla="*/ 29 h 30"/>
                  <a:gd name="T10" fmla="*/ 14 w 40"/>
                  <a:gd name="T11" fmla="*/ 24 h 30"/>
                  <a:gd name="T12" fmla="*/ 1 w 40"/>
                  <a:gd name="T13" fmla="*/ 11 h 30"/>
                  <a:gd name="T14" fmla="*/ 16 w 40"/>
                  <a:gd name="T15" fmla="*/ 3 h 30"/>
                  <a:gd name="T16" fmla="*/ 21 w 4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0">
                    <a:moveTo>
                      <a:pt x="21" y="0"/>
                    </a:moveTo>
                    <a:cubicBezTo>
                      <a:pt x="25" y="3"/>
                      <a:pt x="29" y="5"/>
                      <a:pt x="33" y="8"/>
                    </a:cubicBezTo>
                    <a:cubicBezTo>
                      <a:pt x="38" y="12"/>
                      <a:pt x="40" y="17"/>
                      <a:pt x="39" y="23"/>
                    </a:cubicBezTo>
                    <a:cubicBezTo>
                      <a:pt x="37" y="30"/>
                      <a:pt x="32" y="24"/>
                      <a:pt x="29" y="24"/>
                    </a:cubicBezTo>
                    <a:cubicBezTo>
                      <a:pt x="26" y="25"/>
                      <a:pt x="25" y="27"/>
                      <a:pt x="24" y="29"/>
                    </a:cubicBezTo>
                    <a:cubicBezTo>
                      <a:pt x="20" y="29"/>
                      <a:pt x="18" y="25"/>
                      <a:pt x="14" y="24"/>
                    </a:cubicBezTo>
                    <a:cubicBezTo>
                      <a:pt x="11" y="18"/>
                      <a:pt x="0" y="18"/>
                      <a:pt x="1" y="11"/>
                    </a:cubicBezTo>
                    <a:cubicBezTo>
                      <a:pt x="2" y="5"/>
                      <a:pt x="12" y="8"/>
                      <a:pt x="16" y="3"/>
                    </a:cubicBezTo>
                    <a:cubicBezTo>
                      <a:pt x="18" y="2"/>
                      <a:pt x="20" y="1"/>
                      <a:pt x="2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64" name="Freeform 595">
                <a:extLst>
                  <a:ext uri="{FF2B5EF4-FFF2-40B4-BE49-F238E27FC236}">
                    <a16:creationId xmlns:a16="http://schemas.microsoft.com/office/drawing/2014/main" id="{6CC163D3-39C3-C349-762A-63F7C945F317}"/>
                  </a:ext>
                </a:extLst>
              </p:cNvPr>
              <p:cNvSpPr/>
              <p:nvPr/>
            </p:nvSpPr>
            <p:spPr bwMode="auto">
              <a:xfrm>
                <a:off x="663" y="2660"/>
                <a:ext cx="63" cy="39"/>
              </a:xfrm>
              <a:custGeom>
                <a:avLst/>
                <a:gdLst>
                  <a:gd name="T0" fmla="*/ 10 w 55"/>
                  <a:gd name="T1" fmla="*/ 0 h 34"/>
                  <a:gd name="T2" fmla="*/ 40 w 55"/>
                  <a:gd name="T3" fmla="*/ 14 h 34"/>
                  <a:gd name="T4" fmla="*/ 47 w 55"/>
                  <a:gd name="T5" fmla="*/ 19 h 34"/>
                  <a:gd name="T6" fmla="*/ 55 w 55"/>
                  <a:gd name="T7" fmla="*/ 20 h 34"/>
                  <a:gd name="T8" fmla="*/ 40 w 55"/>
                  <a:gd name="T9" fmla="*/ 27 h 34"/>
                  <a:gd name="T10" fmla="*/ 19 w 55"/>
                  <a:gd name="T11" fmla="*/ 29 h 34"/>
                  <a:gd name="T12" fmla="*/ 10 w 55"/>
                  <a:gd name="T13" fmla="*/ 28 h 34"/>
                  <a:gd name="T14" fmla="*/ 0 w 55"/>
                  <a:gd name="T15" fmla="*/ 19 h 34"/>
                  <a:gd name="T16" fmla="*/ 10 w 55"/>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34">
                    <a:moveTo>
                      <a:pt x="10" y="0"/>
                    </a:moveTo>
                    <a:cubicBezTo>
                      <a:pt x="17" y="19"/>
                      <a:pt x="22" y="21"/>
                      <a:pt x="40" y="14"/>
                    </a:cubicBezTo>
                    <a:cubicBezTo>
                      <a:pt x="47" y="11"/>
                      <a:pt x="46" y="16"/>
                      <a:pt x="47" y="19"/>
                    </a:cubicBezTo>
                    <a:cubicBezTo>
                      <a:pt x="49" y="26"/>
                      <a:pt x="52" y="24"/>
                      <a:pt x="55" y="20"/>
                    </a:cubicBezTo>
                    <a:cubicBezTo>
                      <a:pt x="52" y="30"/>
                      <a:pt x="50" y="31"/>
                      <a:pt x="40" y="27"/>
                    </a:cubicBezTo>
                    <a:cubicBezTo>
                      <a:pt x="33" y="24"/>
                      <a:pt x="25" y="18"/>
                      <a:pt x="19" y="29"/>
                    </a:cubicBezTo>
                    <a:cubicBezTo>
                      <a:pt x="16" y="34"/>
                      <a:pt x="12" y="31"/>
                      <a:pt x="10" y="28"/>
                    </a:cubicBezTo>
                    <a:cubicBezTo>
                      <a:pt x="8" y="23"/>
                      <a:pt x="5" y="20"/>
                      <a:pt x="0" y="19"/>
                    </a:cubicBezTo>
                    <a:cubicBezTo>
                      <a:pt x="7" y="15"/>
                      <a:pt x="7" y="7"/>
                      <a:pt x="1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65" name="Freeform 596">
                <a:extLst>
                  <a:ext uri="{FF2B5EF4-FFF2-40B4-BE49-F238E27FC236}">
                    <a16:creationId xmlns:a16="http://schemas.microsoft.com/office/drawing/2014/main" id="{BC3ED8CE-D6E5-1570-B986-60BB0C41E353}"/>
                  </a:ext>
                </a:extLst>
              </p:cNvPr>
              <p:cNvSpPr/>
              <p:nvPr/>
            </p:nvSpPr>
            <p:spPr bwMode="auto">
              <a:xfrm>
                <a:off x="973" y="2417"/>
                <a:ext cx="49" cy="38"/>
              </a:xfrm>
              <a:custGeom>
                <a:avLst/>
                <a:gdLst>
                  <a:gd name="T0" fmla="*/ 14 w 42"/>
                  <a:gd name="T1" fmla="*/ 9 h 33"/>
                  <a:gd name="T2" fmla="*/ 26 w 42"/>
                  <a:gd name="T3" fmla="*/ 6 h 33"/>
                  <a:gd name="T4" fmla="*/ 38 w 42"/>
                  <a:gd name="T5" fmla="*/ 13 h 33"/>
                  <a:gd name="T6" fmla="*/ 41 w 42"/>
                  <a:gd name="T7" fmla="*/ 33 h 33"/>
                  <a:gd name="T8" fmla="*/ 17 w 42"/>
                  <a:gd name="T9" fmla="*/ 27 h 33"/>
                  <a:gd name="T10" fmla="*/ 0 w 42"/>
                  <a:gd name="T11" fmla="*/ 29 h 33"/>
                  <a:gd name="T12" fmla="*/ 15 w 42"/>
                  <a:gd name="T13" fmla="*/ 16 h 33"/>
                  <a:gd name="T14" fmla="*/ 14 w 42"/>
                  <a:gd name="T15" fmla="*/ 9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33">
                    <a:moveTo>
                      <a:pt x="14" y="9"/>
                    </a:moveTo>
                    <a:cubicBezTo>
                      <a:pt x="18" y="8"/>
                      <a:pt x="23" y="8"/>
                      <a:pt x="26" y="6"/>
                    </a:cubicBezTo>
                    <a:cubicBezTo>
                      <a:pt x="35" y="0"/>
                      <a:pt x="38" y="4"/>
                      <a:pt x="38" y="13"/>
                    </a:cubicBezTo>
                    <a:cubicBezTo>
                      <a:pt x="39" y="20"/>
                      <a:pt x="42" y="26"/>
                      <a:pt x="41" y="33"/>
                    </a:cubicBezTo>
                    <a:cubicBezTo>
                      <a:pt x="35" y="21"/>
                      <a:pt x="25" y="26"/>
                      <a:pt x="17" y="27"/>
                    </a:cubicBezTo>
                    <a:cubicBezTo>
                      <a:pt x="12" y="27"/>
                      <a:pt x="7" y="30"/>
                      <a:pt x="0" y="29"/>
                    </a:cubicBezTo>
                    <a:cubicBezTo>
                      <a:pt x="5" y="23"/>
                      <a:pt x="7" y="18"/>
                      <a:pt x="15" y="16"/>
                    </a:cubicBezTo>
                    <a:cubicBezTo>
                      <a:pt x="22" y="15"/>
                      <a:pt x="18" y="11"/>
                      <a:pt x="14"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66" name="Freeform 597">
                <a:extLst>
                  <a:ext uri="{FF2B5EF4-FFF2-40B4-BE49-F238E27FC236}">
                    <a16:creationId xmlns:a16="http://schemas.microsoft.com/office/drawing/2014/main" id="{01BD20E7-8E19-4E39-C623-7B393E420B4A}"/>
                  </a:ext>
                </a:extLst>
              </p:cNvPr>
              <p:cNvSpPr/>
              <p:nvPr/>
            </p:nvSpPr>
            <p:spPr bwMode="auto">
              <a:xfrm>
                <a:off x="651" y="1587"/>
                <a:ext cx="107" cy="44"/>
              </a:xfrm>
              <a:custGeom>
                <a:avLst/>
                <a:gdLst>
                  <a:gd name="T0" fmla="*/ 51 w 93"/>
                  <a:gd name="T1" fmla="*/ 10 h 38"/>
                  <a:gd name="T2" fmla="*/ 56 w 93"/>
                  <a:gd name="T3" fmla="*/ 7 h 38"/>
                  <a:gd name="T4" fmla="*/ 93 w 93"/>
                  <a:gd name="T5" fmla="*/ 38 h 38"/>
                  <a:gd name="T6" fmla="*/ 0 w 93"/>
                  <a:gd name="T7" fmla="*/ 2 h 38"/>
                  <a:gd name="T8" fmla="*/ 51 w 93"/>
                  <a:gd name="T9" fmla="*/ 10 h 38"/>
                  <a:gd name="T10" fmla="*/ 52 w 93"/>
                  <a:gd name="T11" fmla="*/ 11 h 38"/>
                  <a:gd name="T12" fmla="*/ 51 w 93"/>
                  <a:gd name="T13" fmla="*/ 10 h 38"/>
                </a:gdLst>
                <a:ahLst/>
                <a:cxnLst>
                  <a:cxn ang="0">
                    <a:pos x="T0" y="T1"/>
                  </a:cxn>
                  <a:cxn ang="0">
                    <a:pos x="T2" y="T3"/>
                  </a:cxn>
                  <a:cxn ang="0">
                    <a:pos x="T4" y="T5"/>
                  </a:cxn>
                  <a:cxn ang="0">
                    <a:pos x="T6" y="T7"/>
                  </a:cxn>
                  <a:cxn ang="0">
                    <a:pos x="T8" y="T9"/>
                  </a:cxn>
                  <a:cxn ang="0">
                    <a:pos x="T10" y="T11"/>
                  </a:cxn>
                  <a:cxn ang="0">
                    <a:pos x="T12" y="T13"/>
                  </a:cxn>
                </a:cxnLst>
                <a:rect l="0" t="0" r="r" b="b"/>
                <a:pathLst>
                  <a:path w="93" h="38">
                    <a:moveTo>
                      <a:pt x="51" y="10"/>
                    </a:moveTo>
                    <a:cubicBezTo>
                      <a:pt x="52" y="6"/>
                      <a:pt x="54" y="4"/>
                      <a:pt x="56" y="7"/>
                    </a:cubicBezTo>
                    <a:cubicBezTo>
                      <a:pt x="66" y="21"/>
                      <a:pt x="82" y="26"/>
                      <a:pt x="93" y="38"/>
                    </a:cubicBezTo>
                    <a:cubicBezTo>
                      <a:pt x="64" y="21"/>
                      <a:pt x="33" y="9"/>
                      <a:pt x="0" y="2"/>
                    </a:cubicBezTo>
                    <a:cubicBezTo>
                      <a:pt x="18" y="0"/>
                      <a:pt x="34" y="7"/>
                      <a:pt x="51" y="10"/>
                    </a:cubicBezTo>
                    <a:cubicBezTo>
                      <a:pt x="51" y="10"/>
                      <a:pt x="52" y="11"/>
                      <a:pt x="52" y="11"/>
                    </a:cubicBezTo>
                    <a:cubicBezTo>
                      <a:pt x="52" y="10"/>
                      <a:pt x="52" y="10"/>
                      <a:pt x="51"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67" name="Freeform 598">
                <a:extLst>
                  <a:ext uri="{FF2B5EF4-FFF2-40B4-BE49-F238E27FC236}">
                    <a16:creationId xmlns:a16="http://schemas.microsoft.com/office/drawing/2014/main" id="{D2C1FB0D-06BB-37DF-8447-02BDA93F5004}"/>
                  </a:ext>
                </a:extLst>
              </p:cNvPr>
              <p:cNvSpPr/>
              <p:nvPr/>
            </p:nvSpPr>
            <p:spPr bwMode="auto">
              <a:xfrm>
                <a:off x="664" y="1527"/>
                <a:ext cx="68" cy="44"/>
              </a:xfrm>
              <a:custGeom>
                <a:avLst/>
                <a:gdLst>
                  <a:gd name="T0" fmla="*/ 59 w 60"/>
                  <a:gd name="T1" fmla="*/ 38 h 38"/>
                  <a:gd name="T2" fmla="*/ 9 w 60"/>
                  <a:gd name="T3" fmla="*/ 14 h 38"/>
                  <a:gd name="T4" fmla="*/ 9 w 60"/>
                  <a:gd name="T5" fmla="*/ 14 h 38"/>
                  <a:gd name="T6" fmla="*/ 10 w 60"/>
                  <a:gd name="T7" fmla="*/ 9 h 38"/>
                  <a:gd name="T8" fmla="*/ 0 w 60"/>
                  <a:gd name="T9" fmla="*/ 0 h 38"/>
                  <a:gd name="T10" fmla="*/ 19 w 60"/>
                  <a:gd name="T11" fmla="*/ 8 h 38"/>
                  <a:gd name="T12" fmla="*/ 27 w 60"/>
                  <a:gd name="T13" fmla="*/ 8 h 38"/>
                  <a:gd name="T14" fmla="*/ 31 w 60"/>
                  <a:gd name="T15" fmla="*/ 9 h 38"/>
                  <a:gd name="T16" fmla="*/ 60 w 60"/>
                  <a:gd name="T17" fmla="*/ 38 h 38"/>
                  <a:gd name="T18" fmla="*/ 59 w 60"/>
                  <a:gd name="T19"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38">
                    <a:moveTo>
                      <a:pt x="59" y="38"/>
                    </a:moveTo>
                    <a:cubicBezTo>
                      <a:pt x="41" y="32"/>
                      <a:pt x="24" y="24"/>
                      <a:pt x="9" y="14"/>
                    </a:cubicBezTo>
                    <a:cubicBezTo>
                      <a:pt x="9" y="14"/>
                      <a:pt x="9" y="14"/>
                      <a:pt x="9" y="14"/>
                    </a:cubicBezTo>
                    <a:cubicBezTo>
                      <a:pt x="12" y="13"/>
                      <a:pt x="15" y="12"/>
                      <a:pt x="10" y="9"/>
                    </a:cubicBezTo>
                    <a:cubicBezTo>
                      <a:pt x="7" y="6"/>
                      <a:pt x="2" y="6"/>
                      <a:pt x="0" y="0"/>
                    </a:cubicBezTo>
                    <a:cubicBezTo>
                      <a:pt x="7" y="2"/>
                      <a:pt x="14" y="4"/>
                      <a:pt x="19" y="8"/>
                    </a:cubicBezTo>
                    <a:cubicBezTo>
                      <a:pt x="21" y="10"/>
                      <a:pt x="25" y="18"/>
                      <a:pt x="27" y="8"/>
                    </a:cubicBezTo>
                    <a:cubicBezTo>
                      <a:pt x="27" y="7"/>
                      <a:pt x="30" y="8"/>
                      <a:pt x="31" y="9"/>
                    </a:cubicBezTo>
                    <a:cubicBezTo>
                      <a:pt x="38" y="21"/>
                      <a:pt x="51" y="27"/>
                      <a:pt x="60" y="38"/>
                    </a:cubicBezTo>
                    <a:cubicBezTo>
                      <a:pt x="60" y="38"/>
                      <a:pt x="59" y="38"/>
                      <a:pt x="59" y="3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68" name="Freeform 599">
                <a:extLst>
                  <a:ext uri="{FF2B5EF4-FFF2-40B4-BE49-F238E27FC236}">
                    <a16:creationId xmlns:a16="http://schemas.microsoft.com/office/drawing/2014/main" id="{9F9D12C8-2C98-AFD0-2CD3-906BE73F6A1C}"/>
                  </a:ext>
                </a:extLst>
              </p:cNvPr>
              <p:cNvSpPr/>
              <p:nvPr/>
            </p:nvSpPr>
            <p:spPr bwMode="auto">
              <a:xfrm>
                <a:off x="736" y="2161"/>
                <a:ext cx="54" cy="27"/>
              </a:xfrm>
              <a:custGeom>
                <a:avLst/>
                <a:gdLst>
                  <a:gd name="T0" fmla="*/ 35 w 47"/>
                  <a:gd name="T1" fmla="*/ 22 h 23"/>
                  <a:gd name="T2" fmla="*/ 27 w 47"/>
                  <a:gd name="T3" fmla="*/ 18 h 23"/>
                  <a:gd name="T4" fmla="*/ 17 w 47"/>
                  <a:gd name="T5" fmla="*/ 13 h 23"/>
                  <a:gd name="T6" fmla="*/ 11 w 47"/>
                  <a:gd name="T7" fmla="*/ 16 h 23"/>
                  <a:gd name="T8" fmla="*/ 3 w 47"/>
                  <a:gd name="T9" fmla="*/ 18 h 23"/>
                  <a:gd name="T10" fmla="*/ 2 w 47"/>
                  <a:gd name="T11" fmla="*/ 10 h 23"/>
                  <a:gd name="T12" fmla="*/ 4 w 47"/>
                  <a:gd name="T13" fmla="*/ 3 h 23"/>
                  <a:gd name="T14" fmla="*/ 47 w 47"/>
                  <a:gd name="T15" fmla="*/ 3 h 23"/>
                  <a:gd name="T16" fmla="*/ 47 w 47"/>
                  <a:gd name="T17" fmla="*/ 4 h 23"/>
                  <a:gd name="T18" fmla="*/ 35 w 47"/>
                  <a:gd name="T19"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23">
                    <a:moveTo>
                      <a:pt x="35" y="22"/>
                    </a:moveTo>
                    <a:cubicBezTo>
                      <a:pt x="32" y="21"/>
                      <a:pt x="26" y="23"/>
                      <a:pt x="27" y="18"/>
                    </a:cubicBezTo>
                    <a:cubicBezTo>
                      <a:pt x="29" y="5"/>
                      <a:pt x="23" y="10"/>
                      <a:pt x="17" y="13"/>
                    </a:cubicBezTo>
                    <a:cubicBezTo>
                      <a:pt x="15" y="14"/>
                      <a:pt x="13" y="15"/>
                      <a:pt x="11" y="16"/>
                    </a:cubicBezTo>
                    <a:cubicBezTo>
                      <a:pt x="8" y="17"/>
                      <a:pt x="6" y="20"/>
                      <a:pt x="3" y="18"/>
                    </a:cubicBezTo>
                    <a:cubicBezTo>
                      <a:pt x="0" y="16"/>
                      <a:pt x="2" y="13"/>
                      <a:pt x="2" y="10"/>
                    </a:cubicBezTo>
                    <a:cubicBezTo>
                      <a:pt x="3" y="7"/>
                      <a:pt x="3" y="5"/>
                      <a:pt x="4" y="3"/>
                    </a:cubicBezTo>
                    <a:cubicBezTo>
                      <a:pt x="18" y="0"/>
                      <a:pt x="32" y="4"/>
                      <a:pt x="47" y="3"/>
                    </a:cubicBezTo>
                    <a:cubicBezTo>
                      <a:pt x="47" y="3"/>
                      <a:pt x="47" y="4"/>
                      <a:pt x="47" y="4"/>
                    </a:cubicBezTo>
                    <a:cubicBezTo>
                      <a:pt x="39" y="8"/>
                      <a:pt x="35" y="13"/>
                      <a:pt x="35"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69" name="Freeform 600">
                <a:extLst>
                  <a:ext uri="{FF2B5EF4-FFF2-40B4-BE49-F238E27FC236}">
                    <a16:creationId xmlns:a16="http://schemas.microsoft.com/office/drawing/2014/main" id="{848DBF12-693B-309E-8C83-1775A9C57600}"/>
                  </a:ext>
                </a:extLst>
              </p:cNvPr>
              <p:cNvSpPr/>
              <p:nvPr/>
            </p:nvSpPr>
            <p:spPr bwMode="auto">
              <a:xfrm>
                <a:off x="798" y="1651"/>
                <a:ext cx="40" cy="54"/>
              </a:xfrm>
              <a:custGeom>
                <a:avLst/>
                <a:gdLst>
                  <a:gd name="T0" fmla="*/ 1 w 35"/>
                  <a:gd name="T1" fmla="*/ 7 h 47"/>
                  <a:gd name="T2" fmla="*/ 21 w 35"/>
                  <a:gd name="T3" fmla="*/ 12 h 47"/>
                  <a:gd name="T4" fmla="*/ 35 w 35"/>
                  <a:gd name="T5" fmla="*/ 47 h 47"/>
                  <a:gd name="T6" fmla="*/ 0 w 35"/>
                  <a:gd name="T7" fmla="*/ 7 h 47"/>
                  <a:gd name="T8" fmla="*/ 1 w 35"/>
                  <a:gd name="T9" fmla="*/ 7 h 47"/>
                </a:gdLst>
                <a:ahLst/>
                <a:cxnLst>
                  <a:cxn ang="0">
                    <a:pos x="T0" y="T1"/>
                  </a:cxn>
                  <a:cxn ang="0">
                    <a:pos x="T2" y="T3"/>
                  </a:cxn>
                  <a:cxn ang="0">
                    <a:pos x="T4" y="T5"/>
                  </a:cxn>
                  <a:cxn ang="0">
                    <a:pos x="T6" y="T7"/>
                  </a:cxn>
                  <a:cxn ang="0">
                    <a:pos x="T8" y="T9"/>
                  </a:cxn>
                </a:cxnLst>
                <a:rect l="0" t="0" r="r" b="b"/>
                <a:pathLst>
                  <a:path w="35" h="47">
                    <a:moveTo>
                      <a:pt x="1" y="7"/>
                    </a:moveTo>
                    <a:cubicBezTo>
                      <a:pt x="10" y="0"/>
                      <a:pt x="17" y="1"/>
                      <a:pt x="21" y="12"/>
                    </a:cubicBezTo>
                    <a:cubicBezTo>
                      <a:pt x="26" y="24"/>
                      <a:pt x="31" y="35"/>
                      <a:pt x="35" y="47"/>
                    </a:cubicBezTo>
                    <a:cubicBezTo>
                      <a:pt x="24" y="33"/>
                      <a:pt x="9" y="23"/>
                      <a:pt x="0" y="7"/>
                    </a:cubicBezTo>
                    <a:lnTo>
                      <a:pt x="1" y="7"/>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70" name="Freeform 601">
                <a:extLst>
                  <a:ext uri="{FF2B5EF4-FFF2-40B4-BE49-F238E27FC236}">
                    <a16:creationId xmlns:a16="http://schemas.microsoft.com/office/drawing/2014/main" id="{D1ADD1A4-26B6-873F-4E55-1619671E433F}"/>
                  </a:ext>
                </a:extLst>
              </p:cNvPr>
              <p:cNvSpPr/>
              <p:nvPr/>
            </p:nvSpPr>
            <p:spPr bwMode="auto">
              <a:xfrm>
                <a:off x="1012" y="2593"/>
                <a:ext cx="26" cy="44"/>
              </a:xfrm>
              <a:custGeom>
                <a:avLst/>
                <a:gdLst>
                  <a:gd name="T0" fmla="*/ 22 w 22"/>
                  <a:gd name="T1" fmla="*/ 23 h 38"/>
                  <a:gd name="T2" fmla="*/ 14 w 22"/>
                  <a:gd name="T3" fmla="*/ 38 h 38"/>
                  <a:gd name="T4" fmla="*/ 2 w 22"/>
                  <a:gd name="T5" fmla="*/ 24 h 38"/>
                  <a:gd name="T6" fmla="*/ 0 w 22"/>
                  <a:gd name="T7" fmla="*/ 22 h 38"/>
                  <a:gd name="T8" fmla="*/ 3 w 22"/>
                  <a:gd name="T9" fmla="*/ 3 h 38"/>
                  <a:gd name="T10" fmla="*/ 16 w 22"/>
                  <a:gd name="T11" fmla="*/ 0 h 38"/>
                  <a:gd name="T12" fmla="*/ 22 w 22"/>
                  <a:gd name="T13" fmla="*/ 23 h 38"/>
                </a:gdLst>
                <a:ahLst/>
                <a:cxnLst>
                  <a:cxn ang="0">
                    <a:pos x="T0" y="T1"/>
                  </a:cxn>
                  <a:cxn ang="0">
                    <a:pos x="T2" y="T3"/>
                  </a:cxn>
                  <a:cxn ang="0">
                    <a:pos x="T4" y="T5"/>
                  </a:cxn>
                  <a:cxn ang="0">
                    <a:pos x="T6" y="T7"/>
                  </a:cxn>
                  <a:cxn ang="0">
                    <a:pos x="T8" y="T9"/>
                  </a:cxn>
                  <a:cxn ang="0">
                    <a:pos x="T10" y="T11"/>
                  </a:cxn>
                  <a:cxn ang="0">
                    <a:pos x="T12" y="T13"/>
                  </a:cxn>
                </a:cxnLst>
                <a:rect l="0" t="0" r="r" b="b"/>
                <a:pathLst>
                  <a:path w="22" h="38">
                    <a:moveTo>
                      <a:pt x="22" y="23"/>
                    </a:moveTo>
                    <a:cubicBezTo>
                      <a:pt x="19" y="28"/>
                      <a:pt x="20" y="37"/>
                      <a:pt x="14" y="38"/>
                    </a:cubicBezTo>
                    <a:cubicBezTo>
                      <a:pt x="7" y="38"/>
                      <a:pt x="6" y="29"/>
                      <a:pt x="2" y="24"/>
                    </a:cubicBezTo>
                    <a:cubicBezTo>
                      <a:pt x="1" y="24"/>
                      <a:pt x="0" y="23"/>
                      <a:pt x="0" y="22"/>
                    </a:cubicBezTo>
                    <a:cubicBezTo>
                      <a:pt x="1" y="16"/>
                      <a:pt x="1" y="10"/>
                      <a:pt x="3" y="3"/>
                    </a:cubicBezTo>
                    <a:cubicBezTo>
                      <a:pt x="8" y="11"/>
                      <a:pt x="12" y="7"/>
                      <a:pt x="16" y="0"/>
                    </a:cubicBezTo>
                    <a:cubicBezTo>
                      <a:pt x="17" y="9"/>
                      <a:pt x="16" y="17"/>
                      <a:pt x="22"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71" name="Freeform 602">
                <a:extLst>
                  <a:ext uri="{FF2B5EF4-FFF2-40B4-BE49-F238E27FC236}">
                    <a16:creationId xmlns:a16="http://schemas.microsoft.com/office/drawing/2014/main" id="{230075E9-B14D-6A91-D361-70058A7E12EB}"/>
                  </a:ext>
                </a:extLst>
              </p:cNvPr>
              <p:cNvSpPr/>
              <p:nvPr/>
            </p:nvSpPr>
            <p:spPr bwMode="auto">
              <a:xfrm>
                <a:off x="791" y="2456"/>
                <a:ext cx="97" cy="35"/>
              </a:xfrm>
              <a:custGeom>
                <a:avLst/>
                <a:gdLst>
                  <a:gd name="T0" fmla="*/ 77 w 85"/>
                  <a:gd name="T1" fmla="*/ 4 h 31"/>
                  <a:gd name="T2" fmla="*/ 60 w 85"/>
                  <a:gd name="T3" fmla="*/ 10 h 31"/>
                  <a:gd name="T4" fmla="*/ 85 w 85"/>
                  <a:gd name="T5" fmla="*/ 10 h 31"/>
                  <a:gd name="T6" fmla="*/ 85 w 85"/>
                  <a:gd name="T7" fmla="*/ 13 h 31"/>
                  <a:gd name="T8" fmla="*/ 0 w 85"/>
                  <a:gd name="T9" fmla="*/ 31 h 31"/>
                  <a:gd name="T10" fmla="*/ 19 w 85"/>
                  <a:gd name="T11" fmla="*/ 16 h 31"/>
                  <a:gd name="T12" fmla="*/ 19 w 85"/>
                  <a:gd name="T13" fmla="*/ 16 h 31"/>
                  <a:gd name="T14" fmla="*/ 21 w 85"/>
                  <a:gd name="T15" fmla="*/ 16 h 31"/>
                  <a:gd name="T16" fmla="*/ 21 w 85"/>
                  <a:gd name="T17" fmla="*/ 16 h 31"/>
                  <a:gd name="T18" fmla="*/ 28 w 85"/>
                  <a:gd name="T19" fmla="*/ 14 h 31"/>
                  <a:gd name="T20" fmla="*/ 28 w 85"/>
                  <a:gd name="T21" fmla="*/ 14 h 31"/>
                  <a:gd name="T22" fmla="*/ 77 w 85"/>
                  <a:gd name="T23"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31">
                    <a:moveTo>
                      <a:pt x="77" y="4"/>
                    </a:moveTo>
                    <a:cubicBezTo>
                      <a:pt x="72" y="9"/>
                      <a:pt x="65" y="5"/>
                      <a:pt x="60" y="10"/>
                    </a:cubicBezTo>
                    <a:cubicBezTo>
                      <a:pt x="68" y="10"/>
                      <a:pt x="76" y="10"/>
                      <a:pt x="85" y="10"/>
                    </a:cubicBezTo>
                    <a:cubicBezTo>
                      <a:pt x="85" y="11"/>
                      <a:pt x="85" y="12"/>
                      <a:pt x="85" y="13"/>
                    </a:cubicBezTo>
                    <a:cubicBezTo>
                      <a:pt x="54" y="7"/>
                      <a:pt x="27" y="17"/>
                      <a:pt x="0" y="31"/>
                    </a:cubicBezTo>
                    <a:cubicBezTo>
                      <a:pt x="5" y="25"/>
                      <a:pt x="9" y="17"/>
                      <a:pt x="19" y="16"/>
                    </a:cubicBezTo>
                    <a:cubicBezTo>
                      <a:pt x="19" y="16"/>
                      <a:pt x="19" y="16"/>
                      <a:pt x="19" y="16"/>
                    </a:cubicBezTo>
                    <a:cubicBezTo>
                      <a:pt x="19" y="18"/>
                      <a:pt x="20" y="18"/>
                      <a:pt x="21" y="16"/>
                    </a:cubicBezTo>
                    <a:cubicBezTo>
                      <a:pt x="21" y="16"/>
                      <a:pt x="21" y="16"/>
                      <a:pt x="21" y="16"/>
                    </a:cubicBezTo>
                    <a:cubicBezTo>
                      <a:pt x="24" y="16"/>
                      <a:pt x="27" y="16"/>
                      <a:pt x="28" y="14"/>
                    </a:cubicBezTo>
                    <a:cubicBezTo>
                      <a:pt x="28" y="14"/>
                      <a:pt x="28" y="14"/>
                      <a:pt x="28" y="14"/>
                    </a:cubicBezTo>
                    <a:cubicBezTo>
                      <a:pt x="45" y="12"/>
                      <a:pt x="59" y="0"/>
                      <a:pt x="77"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72" name="Freeform 603">
                <a:extLst>
                  <a:ext uri="{FF2B5EF4-FFF2-40B4-BE49-F238E27FC236}">
                    <a16:creationId xmlns:a16="http://schemas.microsoft.com/office/drawing/2014/main" id="{31DA3AFC-ADEA-B140-5B88-ACF5C79E668C}"/>
                  </a:ext>
                </a:extLst>
              </p:cNvPr>
              <p:cNvSpPr/>
              <p:nvPr/>
            </p:nvSpPr>
            <p:spPr bwMode="auto">
              <a:xfrm>
                <a:off x="766" y="2194"/>
                <a:ext cx="39" cy="31"/>
              </a:xfrm>
              <a:custGeom>
                <a:avLst/>
                <a:gdLst>
                  <a:gd name="T0" fmla="*/ 29 w 34"/>
                  <a:gd name="T1" fmla="*/ 22 h 27"/>
                  <a:gd name="T2" fmla="*/ 6 w 34"/>
                  <a:gd name="T3" fmla="*/ 21 h 27"/>
                  <a:gd name="T4" fmla="*/ 15 w 34"/>
                  <a:gd name="T5" fmla="*/ 0 h 27"/>
                  <a:gd name="T6" fmla="*/ 23 w 34"/>
                  <a:gd name="T7" fmla="*/ 2 h 27"/>
                  <a:gd name="T8" fmla="*/ 32 w 34"/>
                  <a:gd name="T9" fmla="*/ 5 h 27"/>
                  <a:gd name="T10" fmla="*/ 26 w 34"/>
                  <a:gd name="T11" fmla="*/ 11 h 27"/>
                  <a:gd name="T12" fmla="*/ 29 w 34"/>
                  <a:gd name="T13" fmla="*/ 22 h 27"/>
                </a:gdLst>
                <a:ahLst/>
                <a:cxnLst>
                  <a:cxn ang="0">
                    <a:pos x="T0" y="T1"/>
                  </a:cxn>
                  <a:cxn ang="0">
                    <a:pos x="T2" y="T3"/>
                  </a:cxn>
                  <a:cxn ang="0">
                    <a:pos x="T4" y="T5"/>
                  </a:cxn>
                  <a:cxn ang="0">
                    <a:pos x="T6" y="T7"/>
                  </a:cxn>
                  <a:cxn ang="0">
                    <a:pos x="T8" y="T9"/>
                  </a:cxn>
                  <a:cxn ang="0">
                    <a:pos x="T10" y="T11"/>
                  </a:cxn>
                  <a:cxn ang="0">
                    <a:pos x="T12" y="T13"/>
                  </a:cxn>
                </a:cxnLst>
                <a:rect l="0" t="0" r="r" b="b"/>
                <a:pathLst>
                  <a:path w="34" h="27">
                    <a:moveTo>
                      <a:pt x="29" y="22"/>
                    </a:moveTo>
                    <a:cubicBezTo>
                      <a:pt x="21" y="27"/>
                      <a:pt x="10" y="26"/>
                      <a:pt x="6" y="21"/>
                    </a:cubicBezTo>
                    <a:cubicBezTo>
                      <a:pt x="0" y="13"/>
                      <a:pt x="9" y="6"/>
                      <a:pt x="15" y="0"/>
                    </a:cubicBezTo>
                    <a:cubicBezTo>
                      <a:pt x="18" y="2"/>
                      <a:pt x="20" y="2"/>
                      <a:pt x="23" y="2"/>
                    </a:cubicBezTo>
                    <a:cubicBezTo>
                      <a:pt x="26" y="3"/>
                      <a:pt x="30" y="2"/>
                      <a:pt x="32" y="5"/>
                    </a:cubicBezTo>
                    <a:cubicBezTo>
                      <a:pt x="34" y="10"/>
                      <a:pt x="28" y="10"/>
                      <a:pt x="26" y="11"/>
                    </a:cubicBezTo>
                    <a:cubicBezTo>
                      <a:pt x="20" y="17"/>
                      <a:pt x="24" y="20"/>
                      <a:pt x="29"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73" name="Freeform 604">
                <a:extLst>
                  <a:ext uri="{FF2B5EF4-FFF2-40B4-BE49-F238E27FC236}">
                    <a16:creationId xmlns:a16="http://schemas.microsoft.com/office/drawing/2014/main" id="{6BFC8691-3EDD-0AD5-1B0D-7A635B1A521F}"/>
                  </a:ext>
                </a:extLst>
              </p:cNvPr>
              <p:cNvSpPr/>
              <p:nvPr/>
            </p:nvSpPr>
            <p:spPr bwMode="auto">
              <a:xfrm>
                <a:off x="929" y="2660"/>
                <a:ext cx="28" cy="32"/>
              </a:xfrm>
              <a:custGeom>
                <a:avLst/>
                <a:gdLst>
                  <a:gd name="T0" fmla="*/ 17 w 25"/>
                  <a:gd name="T1" fmla="*/ 0 h 28"/>
                  <a:gd name="T2" fmla="*/ 21 w 25"/>
                  <a:gd name="T3" fmla="*/ 14 h 28"/>
                  <a:gd name="T4" fmla="*/ 12 w 25"/>
                  <a:gd name="T5" fmla="*/ 27 h 28"/>
                  <a:gd name="T6" fmla="*/ 5 w 25"/>
                  <a:gd name="T7" fmla="*/ 14 h 28"/>
                  <a:gd name="T8" fmla="*/ 5 w 25"/>
                  <a:gd name="T9" fmla="*/ 14 h 28"/>
                  <a:gd name="T10" fmla="*/ 5 w 25"/>
                  <a:gd name="T11" fmla="*/ 12 h 28"/>
                  <a:gd name="T12" fmla="*/ 17 w 25"/>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25" h="28">
                    <a:moveTo>
                      <a:pt x="17" y="0"/>
                    </a:moveTo>
                    <a:cubicBezTo>
                      <a:pt x="18" y="5"/>
                      <a:pt x="19" y="10"/>
                      <a:pt x="21" y="14"/>
                    </a:cubicBezTo>
                    <a:cubicBezTo>
                      <a:pt x="25" y="24"/>
                      <a:pt x="23" y="28"/>
                      <a:pt x="12" y="27"/>
                    </a:cubicBezTo>
                    <a:cubicBezTo>
                      <a:pt x="10" y="23"/>
                      <a:pt x="7" y="18"/>
                      <a:pt x="5" y="14"/>
                    </a:cubicBezTo>
                    <a:cubicBezTo>
                      <a:pt x="5" y="14"/>
                      <a:pt x="5" y="14"/>
                      <a:pt x="5" y="14"/>
                    </a:cubicBezTo>
                    <a:cubicBezTo>
                      <a:pt x="5" y="14"/>
                      <a:pt x="5" y="13"/>
                      <a:pt x="5" y="12"/>
                    </a:cubicBezTo>
                    <a:cubicBezTo>
                      <a:pt x="0" y="0"/>
                      <a:pt x="0" y="0"/>
                      <a:pt x="17"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74" name="Freeform 605">
                <a:extLst>
                  <a:ext uri="{FF2B5EF4-FFF2-40B4-BE49-F238E27FC236}">
                    <a16:creationId xmlns:a16="http://schemas.microsoft.com/office/drawing/2014/main" id="{44699AC4-C959-E6CF-2CB5-EE95FA2BFEB3}"/>
                  </a:ext>
                </a:extLst>
              </p:cNvPr>
              <p:cNvSpPr/>
              <p:nvPr/>
            </p:nvSpPr>
            <p:spPr bwMode="auto">
              <a:xfrm>
                <a:off x="790" y="2218"/>
                <a:ext cx="37" cy="29"/>
              </a:xfrm>
              <a:custGeom>
                <a:avLst/>
                <a:gdLst>
                  <a:gd name="T0" fmla="*/ 14 w 32"/>
                  <a:gd name="T1" fmla="*/ 25 h 25"/>
                  <a:gd name="T2" fmla="*/ 10 w 32"/>
                  <a:gd name="T3" fmla="*/ 9 h 25"/>
                  <a:gd name="T4" fmla="*/ 12 w 32"/>
                  <a:gd name="T5" fmla="*/ 2 h 25"/>
                  <a:gd name="T6" fmla="*/ 32 w 32"/>
                  <a:gd name="T7" fmla="*/ 0 h 25"/>
                  <a:gd name="T8" fmla="*/ 27 w 32"/>
                  <a:gd name="T9" fmla="*/ 13 h 25"/>
                  <a:gd name="T10" fmla="*/ 27 w 32"/>
                  <a:gd name="T11" fmla="*/ 13 h 25"/>
                  <a:gd name="T12" fmla="*/ 14 w 32"/>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32" h="25">
                    <a:moveTo>
                      <a:pt x="14" y="25"/>
                    </a:moveTo>
                    <a:cubicBezTo>
                      <a:pt x="0" y="20"/>
                      <a:pt x="0" y="20"/>
                      <a:pt x="10" y="9"/>
                    </a:cubicBezTo>
                    <a:cubicBezTo>
                      <a:pt x="12" y="7"/>
                      <a:pt x="12" y="4"/>
                      <a:pt x="12" y="2"/>
                    </a:cubicBezTo>
                    <a:cubicBezTo>
                      <a:pt x="18" y="1"/>
                      <a:pt x="24" y="1"/>
                      <a:pt x="32" y="0"/>
                    </a:cubicBezTo>
                    <a:cubicBezTo>
                      <a:pt x="30" y="5"/>
                      <a:pt x="28" y="9"/>
                      <a:pt x="27" y="13"/>
                    </a:cubicBezTo>
                    <a:cubicBezTo>
                      <a:pt x="27" y="13"/>
                      <a:pt x="27" y="13"/>
                      <a:pt x="27" y="13"/>
                    </a:cubicBezTo>
                    <a:cubicBezTo>
                      <a:pt x="19" y="13"/>
                      <a:pt x="19" y="21"/>
                      <a:pt x="14" y="2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75" name="Freeform 606">
                <a:extLst>
                  <a:ext uri="{FF2B5EF4-FFF2-40B4-BE49-F238E27FC236}">
                    <a16:creationId xmlns:a16="http://schemas.microsoft.com/office/drawing/2014/main" id="{D6C99590-BA63-1F5F-9DE1-2145C42AE4B7}"/>
                  </a:ext>
                </a:extLst>
              </p:cNvPr>
              <p:cNvSpPr/>
              <p:nvPr/>
            </p:nvSpPr>
            <p:spPr bwMode="auto">
              <a:xfrm>
                <a:off x="721" y="1657"/>
                <a:ext cx="72" cy="34"/>
              </a:xfrm>
              <a:custGeom>
                <a:avLst/>
                <a:gdLst>
                  <a:gd name="T0" fmla="*/ 29 w 63"/>
                  <a:gd name="T1" fmla="*/ 5 h 30"/>
                  <a:gd name="T2" fmla="*/ 63 w 63"/>
                  <a:gd name="T3" fmla="*/ 27 h 30"/>
                  <a:gd name="T4" fmla="*/ 61 w 63"/>
                  <a:gd name="T5" fmla="*/ 30 h 30"/>
                  <a:gd name="T6" fmla="*/ 0 w 63"/>
                  <a:gd name="T7" fmla="*/ 2 h 30"/>
                  <a:gd name="T8" fmla="*/ 25 w 63"/>
                  <a:gd name="T9" fmla="*/ 8 h 30"/>
                  <a:gd name="T10" fmla="*/ 29 w 63"/>
                  <a:gd name="T11" fmla="*/ 5 h 30"/>
                </a:gdLst>
                <a:ahLst/>
                <a:cxnLst>
                  <a:cxn ang="0">
                    <a:pos x="T0" y="T1"/>
                  </a:cxn>
                  <a:cxn ang="0">
                    <a:pos x="T2" y="T3"/>
                  </a:cxn>
                  <a:cxn ang="0">
                    <a:pos x="T4" y="T5"/>
                  </a:cxn>
                  <a:cxn ang="0">
                    <a:pos x="T6" y="T7"/>
                  </a:cxn>
                  <a:cxn ang="0">
                    <a:pos x="T8" y="T9"/>
                  </a:cxn>
                  <a:cxn ang="0">
                    <a:pos x="T10" y="T11"/>
                  </a:cxn>
                </a:cxnLst>
                <a:rect l="0" t="0" r="r" b="b"/>
                <a:pathLst>
                  <a:path w="62" h="30">
                    <a:moveTo>
                      <a:pt x="29" y="5"/>
                    </a:moveTo>
                    <a:cubicBezTo>
                      <a:pt x="44" y="7"/>
                      <a:pt x="50" y="22"/>
                      <a:pt x="63" y="27"/>
                    </a:cubicBezTo>
                    <a:cubicBezTo>
                      <a:pt x="62" y="28"/>
                      <a:pt x="62" y="29"/>
                      <a:pt x="61" y="30"/>
                    </a:cubicBezTo>
                    <a:cubicBezTo>
                      <a:pt x="42" y="21"/>
                      <a:pt x="22" y="12"/>
                      <a:pt x="0" y="2"/>
                    </a:cubicBezTo>
                    <a:cubicBezTo>
                      <a:pt x="12" y="0"/>
                      <a:pt x="18" y="6"/>
                      <a:pt x="25" y="8"/>
                    </a:cubicBezTo>
                    <a:cubicBezTo>
                      <a:pt x="30" y="9"/>
                      <a:pt x="31" y="9"/>
                      <a:pt x="29"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76" name="Freeform 607">
                <a:extLst>
                  <a:ext uri="{FF2B5EF4-FFF2-40B4-BE49-F238E27FC236}">
                    <a16:creationId xmlns:a16="http://schemas.microsoft.com/office/drawing/2014/main" id="{94E82700-BE18-4438-0FA3-D88788FC5233}"/>
                  </a:ext>
                </a:extLst>
              </p:cNvPr>
              <p:cNvSpPr/>
              <p:nvPr/>
            </p:nvSpPr>
            <p:spPr bwMode="auto">
              <a:xfrm>
                <a:off x="817" y="2120"/>
                <a:ext cx="37" cy="78"/>
              </a:xfrm>
              <a:custGeom>
                <a:avLst/>
                <a:gdLst>
                  <a:gd name="T0" fmla="*/ 0 w 32"/>
                  <a:gd name="T1" fmla="*/ 55 h 68"/>
                  <a:gd name="T2" fmla="*/ 10 w 32"/>
                  <a:gd name="T3" fmla="*/ 38 h 68"/>
                  <a:gd name="T4" fmla="*/ 12 w 32"/>
                  <a:gd name="T5" fmla="*/ 24 h 68"/>
                  <a:gd name="T6" fmla="*/ 13 w 32"/>
                  <a:gd name="T7" fmla="*/ 35 h 68"/>
                  <a:gd name="T8" fmla="*/ 21 w 32"/>
                  <a:gd name="T9" fmla="*/ 0 h 68"/>
                  <a:gd name="T10" fmla="*/ 7 w 32"/>
                  <a:gd name="T11" fmla="*/ 68 h 68"/>
                  <a:gd name="T12" fmla="*/ 0 w 32"/>
                  <a:gd name="T13" fmla="*/ 55 h 68"/>
                </a:gdLst>
                <a:ahLst/>
                <a:cxnLst>
                  <a:cxn ang="0">
                    <a:pos x="T0" y="T1"/>
                  </a:cxn>
                  <a:cxn ang="0">
                    <a:pos x="T2" y="T3"/>
                  </a:cxn>
                  <a:cxn ang="0">
                    <a:pos x="T4" y="T5"/>
                  </a:cxn>
                  <a:cxn ang="0">
                    <a:pos x="T6" y="T7"/>
                  </a:cxn>
                  <a:cxn ang="0">
                    <a:pos x="T8" y="T9"/>
                  </a:cxn>
                  <a:cxn ang="0">
                    <a:pos x="T10" y="T11"/>
                  </a:cxn>
                  <a:cxn ang="0">
                    <a:pos x="T12" y="T13"/>
                  </a:cxn>
                </a:cxnLst>
                <a:rect l="0" t="0" r="r" b="b"/>
                <a:pathLst>
                  <a:path w="32" h="68">
                    <a:moveTo>
                      <a:pt x="0" y="55"/>
                    </a:moveTo>
                    <a:cubicBezTo>
                      <a:pt x="11" y="54"/>
                      <a:pt x="8" y="44"/>
                      <a:pt x="10" y="38"/>
                    </a:cubicBezTo>
                    <a:cubicBezTo>
                      <a:pt x="11" y="34"/>
                      <a:pt x="10" y="29"/>
                      <a:pt x="12" y="24"/>
                    </a:cubicBezTo>
                    <a:cubicBezTo>
                      <a:pt x="12" y="27"/>
                      <a:pt x="13" y="30"/>
                      <a:pt x="13" y="35"/>
                    </a:cubicBezTo>
                    <a:cubicBezTo>
                      <a:pt x="19" y="23"/>
                      <a:pt x="23" y="12"/>
                      <a:pt x="21" y="0"/>
                    </a:cubicBezTo>
                    <a:cubicBezTo>
                      <a:pt x="32" y="25"/>
                      <a:pt x="9" y="43"/>
                      <a:pt x="7" y="68"/>
                    </a:cubicBezTo>
                    <a:cubicBezTo>
                      <a:pt x="2" y="63"/>
                      <a:pt x="1" y="59"/>
                      <a:pt x="0" y="5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77" name="Freeform 608">
                <a:extLst>
                  <a:ext uri="{FF2B5EF4-FFF2-40B4-BE49-F238E27FC236}">
                    <a16:creationId xmlns:a16="http://schemas.microsoft.com/office/drawing/2014/main" id="{1F0F03D2-50F0-228D-91F4-285561DED0E6}"/>
                  </a:ext>
                </a:extLst>
              </p:cNvPr>
              <p:cNvSpPr/>
              <p:nvPr/>
            </p:nvSpPr>
            <p:spPr bwMode="auto">
              <a:xfrm>
                <a:off x="782" y="2086"/>
                <a:ext cx="28" cy="72"/>
              </a:xfrm>
              <a:custGeom>
                <a:avLst/>
                <a:gdLst>
                  <a:gd name="T0" fmla="*/ 0 w 25"/>
                  <a:gd name="T1" fmla="*/ 3 h 63"/>
                  <a:gd name="T2" fmla="*/ 11 w 25"/>
                  <a:gd name="T3" fmla="*/ 6 h 63"/>
                  <a:gd name="T4" fmla="*/ 24 w 25"/>
                  <a:gd name="T5" fmla="*/ 56 h 63"/>
                  <a:gd name="T6" fmla="*/ 22 w 25"/>
                  <a:gd name="T7" fmla="*/ 62 h 63"/>
                  <a:gd name="T8" fmla="*/ 17 w 25"/>
                  <a:gd name="T9" fmla="*/ 58 h 63"/>
                  <a:gd name="T10" fmla="*/ 0 w 25"/>
                  <a:gd name="T11" fmla="*/ 3 h 63"/>
                </a:gdLst>
                <a:ahLst/>
                <a:cxnLst>
                  <a:cxn ang="0">
                    <a:pos x="T0" y="T1"/>
                  </a:cxn>
                  <a:cxn ang="0">
                    <a:pos x="T2" y="T3"/>
                  </a:cxn>
                  <a:cxn ang="0">
                    <a:pos x="T4" y="T5"/>
                  </a:cxn>
                  <a:cxn ang="0">
                    <a:pos x="T6" y="T7"/>
                  </a:cxn>
                  <a:cxn ang="0">
                    <a:pos x="T8" y="T9"/>
                  </a:cxn>
                  <a:cxn ang="0">
                    <a:pos x="T10" y="T11"/>
                  </a:cxn>
                </a:cxnLst>
                <a:rect l="0" t="0" r="r" b="b"/>
                <a:pathLst>
                  <a:path w="25" h="62">
                    <a:moveTo>
                      <a:pt x="0" y="3"/>
                    </a:moveTo>
                    <a:cubicBezTo>
                      <a:pt x="4" y="1"/>
                      <a:pt x="8" y="0"/>
                      <a:pt x="11" y="6"/>
                    </a:cubicBezTo>
                    <a:cubicBezTo>
                      <a:pt x="17" y="22"/>
                      <a:pt x="25" y="38"/>
                      <a:pt x="24" y="56"/>
                    </a:cubicBezTo>
                    <a:cubicBezTo>
                      <a:pt x="24" y="59"/>
                      <a:pt x="25" y="62"/>
                      <a:pt x="22" y="62"/>
                    </a:cubicBezTo>
                    <a:cubicBezTo>
                      <a:pt x="19" y="63"/>
                      <a:pt x="17" y="60"/>
                      <a:pt x="17" y="58"/>
                    </a:cubicBezTo>
                    <a:cubicBezTo>
                      <a:pt x="23" y="36"/>
                      <a:pt x="11" y="20"/>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78" name="Freeform 609">
                <a:extLst>
                  <a:ext uri="{FF2B5EF4-FFF2-40B4-BE49-F238E27FC236}">
                    <a16:creationId xmlns:a16="http://schemas.microsoft.com/office/drawing/2014/main" id="{712D5208-7E99-76E0-AC6D-F37E3DEF45E9}"/>
                  </a:ext>
                </a:extLst>
              </p:cNvPr>
              <p:cNvSpPr>
                <a:spLocks noEditPoints="1"/>
              </p:cNvSpPr>
              <p:nvPr/>
            </p:nvSpPr>
            <p:spPr bwMode="auto">
              <a:xfrm>
                <a:off x="890" y="2599"/>
                <a:ext cx="25" cy="71"/>
              </a:xfrm>
              <a:custGeom>
                <a:avLst/>
                <a:gdLst>
                  <a:gd name="T0" fmla="*/ 19 w 22"/>
                  <a:gd name="T1" fmla="*/ 62 h 62"/>
                  <a:gd name="T2" fmla="*/ 2 w 22"/>
                  <a:gd name="T3" fmla="*/ 37 h 62"/>
                  <a:gd name="T4" fmla="*/ 1 w 22"/>
                  <a:gd name="T5" fmla="*/ 34 h 62"/>
                  <a:gd name="T6" fmla="*/ 7 w 22"/>
                  <a:gd name="T7" fmla="*/ 0 h 62"/>
                  <a:gd name="T8" fmla="*/ 22 w 22"/>
                  <a:gd name="T9" fmla="*/ 60 h 62"/>
                  <a:gd name="T10" fmla="*/ 19 w 22"/>
                  <a:gd name="T11" fmla="*/ 62 h 62"/>
                  <a:gd name="T12" fmla="*/ 9 w 22"/>
                  <a:gd name="T13" fmla="*/ 36 h 62"/>
                  <a:gd name="T14" fmla="*/ 9 w 22"/>
                  <a:gd name="T15" fmla="*/ 35 h 62"/>
                  <a:gd name="T16" fmla="*/ 8 w 22"/>
                  <a:gd name="T17" fmla="*/ 36 h 62"/>
                  <a:gd name="T18" fmla="*/ 9 w 22"/>
                  <a:gd name="T19" fmla="*/ 37 h 62"/>
                  <a:gd name="T20" fmla="*/ 9 w 22"/>
                  <a:gd name="T21" fmla="*/ 3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62">
                    <a:moveTo>
                      <a:pt x="19" y="62"/>
                    </a:moveTo>
                    <a:cubicBezTo>
                      <a:pt x="13" y="54"/>
                      <a:pt x="7" y="45"/>
                      <a:pt x="2" y="37"/>
                    </a:cubicBezTo>
                    <a:cubicBezTo>
                      <a:pt x="1" y="36"/>
                      <a:pt x="0" y="34"/>
                      <a:pt x="1" y="34"/>
                    </a:cubicBezTo>
                    <a:cubicBezTo>
                      <a:pt x="14" y="24"/>
                      <a:pt x="0" y="10"/>
                      <a:pt x="7" y="0"/>
                    </a:cubicBezTo>
                    <a:cubicBezTo>
                      <a:pt x="12" y="20"/>
                      <a:pt x="11" y="42"/>
                      <a:pt x="22" y="60"/>
                    </a:cubicBezTo>
                    <a:cubicBezTo>
                      <a:pt x="21" y="61"/>
                      <a:pt x="20" y="62"/>
                      <a:pt x="19" y="62"/>
                    </a:cubicBezTo>
                    <a:close/>
                    <a:moveTo>
                      <a:pt x="9" y="36"/>
                    </a:moveTo>
                    <a:cubicBezTo>
                      <a:pt x="9" y="36"/>
                      <a:pt x="9" y="36"/>
                      <a:pt x="9" y="35"/>
                    </a:cubicBezTo>
                    <a:cubicBezTo>
                      <a:pt x="9" y="35"/>
                      <a:pt x="8" y="36"/>
                      <a:pt x="8" y="36"/>
                    </a:cubicBezTo>
                    <a:cubicBezTo>
                      <a:pt x="8" y="36"/>
                      <a:pt x="8" y="37"/>
                      <a:pt x="9" y="37"/>
                    </a:cubicBezTo>
                    <a:cubicBezTo>
                      <a:pt x="9" y="37"/>
                      <a:pt x="9" y="36"/>
                      <a:pt x="9"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79" name="Freeform 610">
                <a:extLst>
                  <a:ext uri="{FF2B5EF4-FFF2-40B4-BE49-F238E27FC236}">
                    <a16:creationId xmlns:a16="http://schemas.microsoft.com/office/drawing/2014/main" id="{92D9CF6B-D7EE-FF45-E6C1-EE06EF7171A0}"/>
                  </a:ext>
                </a:extLst>
              </p:cNvPr>
              <p:cNvSpPr/>
              <p:nvPr/>
            </p:nvSpPr>
            <p:spPr bwMode="auto">
              <a:xfrm>
                <a:off x="977" y="2510"/>
                <a:ext cx="23" cy="72"/>
              </a:xfrm>
              <a:custGeom>
                <a:avLst/>
                <a:gdLst>
                  <a:gd name="T0" fmla="*/ 15 w 20"/>
                  <a:gd name="T1" fmla="*/ 28 h 63"/>
                  <a:gd name="T2" fmla="*/ 17 w 20"/>
                  <a:gd name="T3" fmla="*/ 13 h 63"/>
                  <a:gd name="T4" fmla="*/ 12 w 20"/>
                  <a:gd name="T5" fmla="*/ 63 h 63"/>
                  <a:gd name="T6" fmla="*/ 0 w 20"/>
                  <a:gd name="T7" fmla="*/ 0 h 63"/>
                  <a:gd name="T8" fmla="*/ 15 w 20"/>
                  <a:gd name="T9" fmla="*/ 28 h 63"/>
                </a:gdLst>
                <a:ahLst/>
                <a:cxnLst>
                  <a:cxn ang="0">
                    <a:pos x="T0" y="T1"/>
                  </a:cxn>
                  <a:cxn ang="0">
                    <a:pos x="T2" y="T3"/>
                  </a:cxn>
                  <a:cxn ang="0">
                    <a:pos x="T4" y="T5"/>
                  </a:cxn>
                  <a:cxn ang="0">
                    <a:pos x="T6" y="T7"/>
                  </a:cxn>
                  <a:cxn ang="0">
                    <a:pos x="T8" y="T9"/>
                  </a:cxn>
                </a:cxnLst>
                <a:rect l="0" t="0" r="r" b="b"/>
                <a:pathLst>
                  <a:path w="20" h="62">
                    <a:moveTo>
                      <a:pt x="15" y="28"/>
                    </a:moveTo>
                    <a:cubicBezTo>
                      <a:pt x="16" y="23"/>
                      <a:pt x="16" y="18"/>
                      <a:pt x="17" y="13"/>
                    </a:cubicBezTo>
                    <a:cubicBezTo>
                      <a:pt x="20" y="30"/>
                      <a:pt x="17" y="47"/>
                      <a:pt x="12" y="63"/>
                    </a:cubicBezTo>
                    <a:cubicBezTo>
                      <a:pt x="13" y="41"/>
                      <a:pt x="9" y="20"/>
                      <a:pt x="0" y="0"/>
                    </a:cubicBezTo>
                    <a:cubicBezTo>
                      <a:pt x="11" y="7"/>
                      <a:pt x="9" y="19"/>
                      <a:pt x="15" y="2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80" name="Freeform 611">
                <a:extLst>
                  <a:ext uri="{FF2B5EF4-FFF2-40B4-BE49-F238E27FC236}">
                    <a16:creationId xmlns:a16="http://schemas.microsoft.com/office/drawing/2014/main" id="{22489BCD-5BE9-0C31-AB82-A3717D7E6DC5}"/>
                  </a:ext>
                </a:extLst>
              </p:cNvPr>
              <p:cNvSpPr/>
              <p:nvPr/>
            </p:nvSpPr>
            <p:spPr bwMode="auto">
              <a:xfrm>
                <a:off x="979" y="2605"/>
                <a:ext cx="24" cy="49"/>
              </a:xfrm>
              <a:custGeom>
                <a:avLst/>
                <a:gdLst>
                  <a:gd name="T0" fmla="*/ 0 w 21"/>
                  <a:gd name="T1" fmla="*/ 24 h 43"/>
                  <a:gd name="T2" fmla="*/ 5 w 21"/>
                  <a:gd name="T3" fmla="*/ 0 h 43"/>
                  <a:gd name="T4" fmla="*/ 21 w 21"/>
                  <a:gd name="T5" fmla="*/ 36 h 43"/>
                  <a:gd name="T6" fmla="*/ 20 w 21"/>
                  <a:gd name="T7" fmla="*/ 42 h 43"/>
                  <a:gd name="T8" fmla="*/ 17 w 21"/>
                  <a:gd name="T9" fmla="*/ 40 h 43"/>
                  <a:gd name="T10" fmla="*/ 0 w 21"/>
                  <a:gd name="T11" fmla="*/ 24 h 43"/>
                </a:gdLst>
                <a:ahLst/>
                <a:cxnLst>
                  <a:cxn ang="0">
                    <a:pos x="T0" y="T1"/>
                  </a:cxn>
                  <a:cxn ang="0">
                    <a:pos x="T2" y="T3"/>
                  </a:cxn>
                  <a:cxn ang="0">
                    <a:pos x="T4" y="T5"/>
                  </a:cxn>
                  <a:cxn ang="0">
                    <a:pos x="T6" y="T7"/>
                  </a:cxn>
                  <a:cxn ang="0">
                    <a:pos x="T8" y="T9"/>
                  </a:cxn>
                  <a:cxn ang="0">
                    <a:pos x="T10" y="T11"/>
                  </a:cxn>
                </a:cxnLst>
                <a:rect l="0" t="0" r="r" b="b"/>
                <a:pathLst>
                  <a:path w="21" h="43">
                    <a:moveTo>
                      <a:pt x="0" y="24"/>
                    </a:moveTo>
                    <a:cubicBezTo>
                      <a:pt x="4" y="17"/>
                      <a:pt x="1" y="8"/>
                      <a:pt x="5" y="0"/>
                    </a:cubicBezTo>
                    <a:cubicBezTo>
                      <a:pt x="14" y="10"/>
                      <a:pt x="13" y="25"/>
                      <a:pt x="21" y="36"/>
                    </a:cubicBezTo>
                    <a:cubicBezTo>
                      <a:pt x="21" y="38"/>
                      <a:pt x="21" y="40"/>
                      <a:pt x="20" y="42"/>
                    </a:cubicBezTo>
                    <a:cubicBezTo>
                      <a:pt x="19" y="43"/>
                      <a:pt x="17" y="41"/>
                      <a:pt x="17" y="40"/>
                    </a:cubicBezTo>
                    <a:cubicBezTo>
                      <a:pt x="14" y="32"/>
                      <a:pt x="6" y="29"/>
                      <a:pt x="0"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81" name="Freeform 612">
                <a:extLst>
                  <a:ext uri="{FF2B5EF4-FFF2-40B4-BE49-F238E27FC236}">
                    <a16:creationId xmlns:a16="http://schemas.microsoft.com/office/drawing/2014/main" id="{EFC585AB-7B0A-B0FA-003F-BF899CC86930}"/>
                  </a:ext>
                </a:extLst>
              </p:cNvPr>
              <p:cNvSpPr/>
              <p:nvPr/>
            </p:nvSpPr>
            <p:spPr bwMode="auto">
              <a:xfrm>
                <a:off x="665" y="2420"/>
                <a:ext cx="22" cy="35"/>
              </a:xfrm>
              <a:custGeom>
                <a:avLst/>
                <a:gdLst>
                  <a:gd name="T0" fmla="*/ 16 w 19"/>
                  <a:gd name="T1" fmla="*/ 17 h 30"/>
                  <a:gd name="T2" fmla="*/ 10 w 19"/>
                  <a:gd name="T3" fmla="*/ 30 h 30"/>
                  <a:gd name="T4" fmla="*/ 0 w 19"/>
                  <a:gd name="T5" fmla="*/ 15 h 30"/>
                  <a:gd name="T6" fmla="*/ 2 w 19"/>
                  <a:gd name="T7" fmla="*/ 11 h 30"/>
                  <a:gd name="T8" fmla="*/ 7 w 19"/>
                  <a:gd name="T9" fmla="*/ 1 h 30"/>
                  <a:gd name="T10" fmla="*/ 15 w 19"/>
                  <a:gd name="T11" fmla="*/ 15 h 30"/>
                  <a:gd name="T12" fmla="*/ 16 w 19"/>
                  <a:gd name="T13" fmla="*/ 17 h 30"/>
                </a:gdLst>
                <a:ahLst/>
                <a:cxnLst>
                  <a:cxn ang="0">
                    <a:pos x="T0" y="T1"/>
                  </a:cxn>
                  <a:cxn ang="0">
                    <a:pos x="T2" y="T3"/>
                  </a:cxn>
                  <a:cxn ang="0">
                    <a:pos x="T4" y="T5"/>
                  </a:cxn>
                  <a:cxn ang="0">
                    <a:pos x="T6" y="T7"/>
                  </a:cxn>
                  <a:cxn ang="0">
                    <a:pos x="T8" y="T9"/>
                  </a:cxn>
                  <a:cxn ang="0">
                    <a:pos x="T10" y="T11"/>
                  </a:cxn>
                  <a:cxn ang="0">
                    <a:pos x="T12" y="T13"/>
                  </a:cxn>
                </a:cxnLst>
                <a:rect l="0" t="0" r="r" b="b"/>
                <a:pathLst>
                  <a:path w="19" h="30">
                    <a:moveTo>
                      <a:pt x="16" y="17"/>
                    </a:moveTo>
                    <a:cubicBezTo>
                      <a:pt x="15" y="22"/>
                      <a:pt x="15" y="27"/>
                      <a:pt x="10" y="30"/>
                    </a:cubicBezTo>
                    <a:cubicBezTo>
                      <a:pt x="3" y="28"/>
                      <a:pt x="2" y="21"/>
                      <a:pt x="0" y="15"/>
                    </a:cubicBezTo>
                    <a:cubicBezTo>
                      <a:pt x="1" y="14"/>
                      <a:pt x="1" y="12"/>
                      <a:pt x="2" y="11"/>
                    </a:cubicBezTo>
                    <a:cubicBezTo>
                      <a:pt x="4" y="8"/>
                      <a:pt x="1" y="0"/>
                      <a:pt x="7" y="1"/>
                    </a:cubicBezTo>
                    <a:cubicBezTo>
                      <a:pt x="12" y="2"/>
                      <a:pt x="19" y="6"/>
                      <a:pt x="15" y="15"/>
                    </a:cubicBezTo>
                    <a:cubicBezTo>
                      <a:pt x="15" y="15"/>
                      <a:pt x="16" y="16"/>
                      <a:pt x="16"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82" name="Freeform 613">
                <a:extLst>
                  <a:ext uri="{FF2B5EF4-FFF2-40B4-BE49-F238E27FC236}">
                    <a16:creationId xmlns:a16="http://schemas.microsoft.com/office/drawing/2014/main" id="{1BCA08B6-9B22-BDC8-C938-8ABAA7126ADC}"/>
                  </a:ext>
                </a:extLst>
              </p:cNvPr>
              <p:cNvSpPr/>
              <p:nvPr/>
            </p:nvSpPr>
            <p:spPr bwMode="auto">
              <a:xfrm>
                <a:off x="796" y="2322"/>
                <a:ext cx="28" cy="34"/>
              </a:xfrm>
              <a:custGeom>
                <a:avLst/>
                <a:gdLst>
                  <a:gd name="T0" fmla="*/ 14 w 25"/>
                  <a:gd name="T1" fmla="*/ 0 h 30"/>
                  <a:gd name="T2" fmla="*/ 20 w 25"/>
                  <a:gd name="T3" fmla="*/ 6 h 30"/>
                  <a:gd name="T4" fmla="*/ 19 w 25"/>
                  <a:gd name="T5" fmla="*/ 13 h 30"/>
                  <a:gd name="T6" fmla="*/ 9 w 25"/>
                  <a:gd name="T7" fmla="*/ 30 h 30"/>
                  <a:gd name="T8" fmla="*/ 8 w 25"/>
                  <a:gd name="T9" fmla="*/ 29 h 30"/>
                  <a:gd name="T10" fmla="*/ 5 w 25"/>
                  <a:gd name="T11" fmla="*/ 15 h 30"/>
                  <a:gd name="T12" fmla="*/ 14 w 25"/>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5" h="30">
                    <a:moveTo>
                      <a:pt x="14" y="0"/>
                    </a:moveTo>
                    <a:cubicBezTo>
                      <a:pt x="16" y="2"/>
                      <a:pt x="17" y="4"/>
                      <a:pt x="20" y="6"/>
                    </a:cubicBezTo>
                    <a:cubicBezTo>
                      <a:pt x="25" y="9"/>
                      <a:pt x="25" y="12"/>
                      <a:pt x="19" y="13"/>
                    </a:cubicBezTo>
                    <a:cubicBezTo>
                      <a:pt x="9" y="15"/>
                      <a:pt x="16" y="26"/>
                      <a:pt x="9" y="30"/>
                    </a:cubicBezTo>
                    <a:cubicBezTo>
                      <a:pt x="9" y="30"/>
                      <a:pt x="8" y="30"/>
                      <a:pt x="8" y="29"/>
                    </a:cubicBezTo>
                    <a:cubicBezTo>
                      <a:pt x="10" y="24"/>
                      <a:pt x="7" y="20"/>
                      <a:pt x="5" y="15"/>
                    </a:cubicBezTo>
                    <a:cubicBezTo>
                      <a:pt x="0" y="2"/>
                      <a:pt x="0" y="2"/>
                      <a:pt x="14"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83" name="Freeform 614">
                <a:extLst>
                  <a:ext uri="{FF2B5EF4-FFF2-40B4-BE49-F238E27FC236}">
                    <a16:creationId xmlns:a16="http://schemas.microsoft.com/office/drawing/2014/main" id="{7173CAA1-149B-330D-BC65-D51EF8ED04C0}"/>
                  </a:ext>
                </a:extLst>
              </p:cNvPr>
              <p:cNvSpPr/>
              <p:nvPr/>
            </p:nvSpPr>
            <p:spPr bwMode="auto">
              <a:xfrm>
                <a:off x="798" y="1702"/>
                <a:ext cx="57" cy="35"/>
              </a:xfrm>
              <a:custGeom>
                <a:avLst/>
                <a:gdLst>
                  <a:gd name="T0" fmla="*/ 1 w 50"/>
                  <a:gd name="T1" fmla="*/ 2 h 31"/>
                  <a:gd name="T2" fmla="*/ 8 w 50"/>
                  <a:gd name="T3" fmla="*/ 0 h 31"/>
                  <a:gd name="T4" fmla="*/ 8 w 50"/>
                  <a:gd name="T5" fmla="*/ 0 h 31"/>
                  <a:gd name="T6" fmla="*/ 35 w 50"/>
                  <a:gd name="T7" fmla="*/ 16 h 31"/>
                  <a:gd name="T8" fmla="*/ 39 w 50"/>
                  <a:gd name="T9" fmla="*/ 14 h 31"/>
                  <a:gd name="T10" fmla="*/ 39 w 50"/>
                  <a:gd name="T11" fmla="*/ 14 h 31"/>
                  <a:gd name="T12" fmla="*/ 50 w 50"/>
                  <a:gd name="T13" fmla="*/ 31 h 31"/>
                  <a:gd name="T14" fmla="*/ 17 w 50"/>
                  <a:gd name="T15" fmla="*/ 11 h 31"/>
                  <a:gd name="T16" fmla="*/ 0 w 50"/>
                  <a:gd name="T17" fmla="*/ 2 h 31"/>
                  <a:gd name="T18" fmla="*/ 1 w 50"/>
                  <a:gd name="T19"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31">
                    <a:moveTo>
                      <a:pt x="1" y="2"/>
                    </a:moveTo>
                    <a:cubicBezTo>
                      <a:pt x="3" y="2"/>
                      <a:pt x="6" y="2"/>
                      <a:pt x="8" y="0"/>
                    </a:cubicBezTo>
                    <a:cubicBezTo>
                      <a:pt x="8" y="0"/>
                      <a:pt x="8" y="0"/>
                      <a:pt x="8" y="0"/>
                    </a:cubicBezTo>
                    <a:cubicBezTo>
                      <a:pt x="17" y="5"/>
                      <a:pt x="26" y="10"/>
                      <a:pt x="35" y="16"/>
                    </a:cubicBezTo>
                    <a:cubicBezTo>
                      <a:pt x="38" y="18"/>
                      <a:pt x="39" y="18"/>
                      <a:pt x="39" y="14"/>
                    </a:cubicBezTo>
                    <a:cubicBezTo>
                      <a:pt x="39" y="14"/>
                      <a:pt x="39" y="14"/>
                      <a:pt x="39" y="14"/>
                    </a:cubicBezTo>
                    <a:cubicBezTo>
                      <a:pt x="46" y="17"/>
                      <a:pt x="46" y="23"/>
                      <a:pt x="50" y="31"/>
                    </a:cubicBezTo>
                    <a:cubicBezTo>
                      <a:pt x="37" y="25"/>
                      <a:pt x="28" y="15"/>
                      <a:pt x="17" y="11"/>
                    </a:cubicBezTo>
                    <a:cubicBezTo>
                      <a:pt x="12" y="8"/>
                      <a:pt x="3" y="11"/>
                      <a:pt x="0" y="2"/>
                    </a:cubicBezTo>
                    <a:lnTo>
                      <a:pt x="1" y="2"/>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84" name="Freeform 615">
                <a:extLst>
                  <a:ext uri="{FF2B5EF4-FFF2-40B4-BE49-F238E27FC236}">
                    <a16:creationId xmlns:a16="http://schemas.microsoft.com/office/drawing/2014/main" id="{2DC5D5D2-13E4-088E-170D-AA63F9B9AAF0}"/>
                  </a:ext>
                </a:extLst>
              </p:cNvPr>
              <p:cNvSpPr/>
              <p:nvPr/>
            </p:nvSpPr>
            <p:spPr bwMode="auto">
              <a:xfrm>
                <a:off x="785" y="2257"/>
                <a:ext cx="36" cy="22"/>
              </a:xfrm>
              <a:custGeom>
                <a:avLst/>
                <a:gdLst>
                  <a:gd name="T0" fmla="*/ 28 w 31"/>
                  <a:gd name="T1" fmla="*/ 3 h 19"/>
                  <a:gd name="T2" fmla="*/ 30 w 31"/>
                  <a:gd name="T3" fmla="*/ 9 h 19"/>
                  <a:gd name="T4" fmla="*/ 17 w 31"/>
                  <a:gd name="T5" fmla="*/ 18 h 19"/>
                  <a:gd name="T6" fmla="*/ 0 w 31"/>
                  <a:gd name="T7" fmla="*/ 12 h 19"/>
                  <a:gd name="T8" fmla="*/ 21 w 31"/>
                  <a:gd name="T9" fmla="*/ 0 h 19"/>
                  <a:gd name="T10" fmla="*/ 28 w 31"/>
                  <a:gd name="T11" fmla="*/ 3 h 19"/>
                </a:gdLst>
                <a:ahLst/>
                <a:cxnLst>
                  <a:cxn ang="0">
                    <a:pos x="T0" y="T1"/>
                  </a:cxn>
                  <a:cxn ang="0">
                    <a:pos x="T2" y="T3"/>
                  </a:cxn>
                  <a:cxn ang="0">
                    <a:pos x="T4" y="T5"/>
                  </a:cxn>
                  <a:cxn ang="0">
                    <a:pos x="T6" y="T7"/>
                  </a:cxn>
                  <a:cxn ang="0">
                    <a:pos x="T8" y="T9"/>
                  </a:cxn>
                  <a:cxn ang="0">
                    <a:pos x="T10" y="T11"/>
                  </a:cxn>
                </a:cxnLst>
                <a:rect l="0" t="0" r="r" b="b"/>
                <a:pathLst>
                  <a:path w="31" h="19">
                    <a:moveTo>
                      <a:pt x="28" y="3"/>
                    </a:moveTo>
                    <a:cubicBezTo>
                      <a:pt x="29" y="5"/>
                      <a:pt x="31" y="7"/>
                      <a:pt x="30" y="9"/>
                    </a:cubicBezTo>
                    <a:cubicBezTo>
                      <a:pt x="25" y="12"/>
                      <a:pt x="22" y="17"/>
                      <a:pt x="17" y="18"/>
                    </a:cubicBezTo>
                    <a:cubicBezTo>
                      <a:pt x="11" y="17"/>
                      <a:pt x="5" y="19"/>
                      <a:pt x="0" y="12"/>
                    </a:cubicBezTo>
                    <a:cubicBezTo>
                      <a:pt x="8" y="10"/>
                      <a:pt x="11" y="0"/>
                      <a:pt x="21" y="0"/>
                    </a:cubicBezTo>
                    <a:cubicBezTo>
                      <a:pt x="23" y="1"/>
                      <a:pt x="26" y="2"/>
                      <a:pt x="28"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85" name="Freeform 616">
                <a:extLst>
                  <a:ext uri="{FF2B5EF4-FFF2-40B4-BE49-F238E27FC236}">
                    <a16:creationId xmlns:a16="http://schemas.microsoft.com/office/drawing/2014/main" id="{3BC8F6F1-428B-D7D9-B5A4-3AB4E982F8D2}"/>
                  </a:ext>
                </a:extLst>
              </p:cNvPr>
              <p:cNvSpPr/>
              <p:nvPr/>
            </p:nvSpPr>
            <p:spPr bwMode="auto">
              <a:xfrm>
                <a:off x="760" y="1590"/>
                <a:ext cx="36" cy="47"/>
              </a:xfrm>
              <a:custGeom>
                <a:avLst/>
                <a:gdLst>
                  <a:gd name="T0" fmla="*/ 0 w 31"/>
                  <a:gd name="T1" fmla="*/ 7 h 41"/>
                  <a:gd name="T2" fmla="*/ 5 w 31"/>
                  <a:gd name="T3" fmla="*/ 0 h 41"/>
                  <a:gd name="T4" fmla="*/ 31 w 31"/>
                  <a:gd name="T5" fmla="*/ 41 h 41"/>
                  <a:gd name="T6" fmla="*/ 31 w 31"/>
                  <a:gd name="T7" fmla="*/ 41 h 41"/>
                  <a:gd name="T8" fmla="*/ 0 w 31"/>
                  <a:gd name="T9" fmla="*/ 7 h 41"/>
                </a:gdLst>
                <a:ahLst/>
                <a:cxnLst>
                  <a:cxn ang="0">
                    <a:pos x="T0" y="T1"/>
                  </a:cxn>
                  <a:cxn ang="0">
                    <a:pos x="T2" y="T3"/>
                  </a:cxn>
                  <a:cxn ang="0">
                    <a:pos x="T4" y="T5"/>
                  </a:cxn>
                  <a:cxn ang="0">
                    <a:pos x="T6" y="T7"/>
                  </a:cxn>
                  <a:cxn ang="0">
                    <a:pos x="T8" y="T9"/>
                  </a:cxn>
                </a:cxnLst>
                <a:rect l="0" t="0" r="r" b="b"/>
                <a:pathLst>
                  <a:path w="31" h="41">
                    <a:moveTo>
                      <a:pt x="0" y="7"/>
                    </a:moveTo>
                    <a:cubicBezTo>
                      <a:pt x="5" y="8"/>
                      <a:pt x="3" y="3"/>
                      <a:pt x="5" y="0"/>
                    </a:cubicBezTo>
                    <a:cubicBezTo>
                      <a:pt x="14" y="14"/>
                      <a:pt x="22" y="27"/>
                      <a:pt x="31" y="41"/>
                    </a:cubicBezTo>
                    <a:cubicBezTo>
                      <a:pt x="31" y="41"/>
                      <a:pt x="31" y="41"/>
                      <a:pt x="31" y="41"/>
                    </a:cubicBezTo>
                    <a:cubicBezTo>
                      <a:pt x="17" y="33"/>
                      <a:pt x="9" y="20"/>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86" name="Freeform 617">
                <a:extLst>
                  <a:ext uri="{FF2B5EF4-FFF2-40B4-BE49-F238E27FC236}">
                    <a16:creationId xmlns:a16="http://schemas.microsoft.com/office/drawing/2014/main" id="{B60E1887-AC90-0DBD-0D75-D706828184D6}"/>
                  </a:ext>
                </a:extLst>
              </p:cNvPr>
              <p:cNvSpPr/>
              <p:nvPr/>
            </p:nvSpPr>
            <p:spPr bwMode="auto">
              <a:xfrm>
                <a:off x="768" y="2378"/>
                <a:ext cx="32" cy="22"/>
              </a:xfrm>
              <a:custGeom>
                <a:avLst/>
                <a:gdLst>
                  <a:gd name="T0" fmla="*/ 11 w 28"/>
                  <a:gd name="T1" fmla="*/ 19 h 19"/>
                  <a:gd name="T2" fmla="*/ 9 w 28"/>
                  <a:gd name="T3" fmla="*/ 18 h 19"/>
                  <a:gd name="T4" fmla="*/ 0 w 28"/>
                  <a:gd name="T5" fmla="*/ 0 h 19"/>
                  <a:gd name="T6" fmla="*/ 20 w 28"/>
                  <a:gd name="T7" fmla="*/ 2 h 19"/>
                  <a:gd name="T8" fmla="*/ 20 w 28"/>
                  <a:gd name="T9" fmla="*/ 7 h 19"/>
                  <a:gd name="T10" fmla="*/ 11 w 28"/>
                  <a:gd name="T11" fmla="*/ 19 h 19"/>
                </a:gdLst>
                <a:ahLst/>
                <a:cxnLst>
                  <a:cxn ang="0">
                    <a:pos x="T0" y="T1"/>
                  </a:cxn>
                  <a:cxn ang="0">
                    <a:pos x="T2" y="T3"/>
                  </a:cxn>
                  <a:cxn ang="0">
                    <a:pos x="T4" y="T5"/>
                  </a:cxn>
                  <a:cxn ang="0">
                    <a:pos x="T6" y="T7"/>
                  </a:cxn>
                  <a:cxn ang="0">
                    <a:pos x="T8" y="T9"/>
                  </a:cxn>
                  <a:cxn ang="0">
                    <a:pos x="T10" y="T11"/>
                  </a:cxn>
                </a:cxnLst>
                <a:rect l="0" t="0" r="r" b="b"/>
                <a:pathLst>
                  <a:path w="28" h="19">
                    <a:moveTo>
                      <a:pt x="11" y="19"/>
                    </a:moveTo>
                    <a:cubicBezTo>
                      <a:pt x="11" y="19"/>
                      <a:pt x="10" y="19"/>
                      <a:pt x="9" y="18"/>
                    </a:cubicBezTo>
                    <a:cubicBezTo>
                      <a:pt x="4" y="13"/>
                      <a:pt x="5" y="6"/>
                      <a:pt x="0" y="0"/>
                    </a:cubicBezTo>
                    <a:cubicBezTo>
                      <a:pt x="8" y="1"/>
                      <a:pt x="14" y="2"/>
                      <a:pt x="20" y="2"/>
                    </a:cubicBezTo>
                    <a:cubicBezTo>
                      <a:pt x="20" y="4"/>
                      <a:pt x="19" y="6"/>
                      <a:pt x="20" y="7"/>
                    </a:cubicBezTo>
                    <a:cubicBezTo>
                      <a:pt x="28" y="18"/>
                      <a:pt x="20" y="19"/>
                      <a:pt x="11" y="1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87" name="Freeform 618">
                <a:extLst>
                  <a:ext uri="{FF2B5EF4-FFF2-40B4-BE49-F238E27FC236}">
                    <a16:creationId xmlns:a16="http://schemas.microsoft.com/office/drawing/2014/main" id="{EAC79E7A-3FCA-45C7-2F3A-365EB6A77C2D}"/>
                  </a:ext>
                </a:extLst>
              </p:cNvPr>
              <p:cNvSpPr/>
              <p:nvPr/>
            </p:nvSpPr>
            <p:spPr bwMode="auto">
              <a:xfrm>
                <a:off x="957" y="2617"/>
                <a:ext cx="17" cy="32"/>
              </a:xfrm>
              <a:custGeom>
                <a:avLst/>
                <a:gdLst>
                  <a:gd name="T0" fmla="*/ 14 w 15"/>
                  <a:gd name="T1" fmla="*/ 8 h 28"/>
                  <a:gd name="T2" fmla="*/ 14 w 15"/>
                  <a:gd name="T3" fmla="*/ 10 h 28"/>
                  <a:gd name="T4" fmla="*/ 13 w 15"/>
                  <a:gd name="T5" fmla="*/ 18 h 28"/>
                  <a:gd name="T6" fmla="*/ 11 w 15"/>
                  <a:gd name="T7" fmla="*/ 27 h 28"/>
                  <a:gd name="T8" fmla="*/ 2 w 15"/>
                  <a:gd name="T9" fmla="*/ 20 h 28"/>
                  <a:gd name="T10" fmla="*/ 2 w 15"/>
                  <a:gd name="T11" fmla="*/ 14 h 28"/>
                  <a:gd name="T12" fmla="*/ 4 w 15"/>
                  <a:gd name="T13" fmla="*/ 3 h 28"/>
                  <a:gd name="T14" fmla="*/ 14 w 15"/>
                  <a:gd name="T15" fmla="*/ 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28">
                    <a:moveTo>
                      <a:pt x="14" y="8"/>
                    </a:moveTo>
                    <a:cubicBezTo>
                      <a:pt x="14" y="9"/>
                      <a:pt x="14" y="9"/>
                      <a:pt x="14" y="10"/>
                    </a:cubicBezTo>
                    <a:cubicBezTo>
                      <a:pt x="11" y="12"/>
                      <a:pt x="13" y="15"/>
                      <a:pt x="13" y="18"/>
                    </a:cubicBezTo>
                    <a:cubicBezTo>
                      <a:pt x="14" y="21"/>
                      <a:pt x="15" y="25"/>
                      <a:pt x="11" y="27"/>
                    </a:cubicBezTo>
                    <a:cubicBezTo>
                      <a:pt x="6" y="28"/>
                      <a:pt x="2" y="26"/>
                      <a:pt x="2" y="20"/>
                    </a:cubicBezTo>
                    <a:cubicBezTo>
                      <a:pt x="2" y="18"/>
                      <a:pt x="2" y="16"/>
                      <a:pt x="2" y="14"/>
                    </a:cubicBezTo>
                    <a:cubicBezTo>
                      <a:pt x="2" y="10"/>
                      <a:pt x="0" y="5"/>
                      <a:pt x="4" y="3"/>
                    </a:cubicBezTo>
                    <a:cubicBezTo>
                      <a:pt x="8" y="0"/>
                      <a:pt x="10" y="7"/>
                      <a:pt x="14"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88" name="Freeform 619">
                <a:extLst>
                  <a:ext uri="{FF2B5EF4-FFF2-40B4-BE49-F238E27FC236}">
                    <a16:creationId xmlns:a16="http://schemas.microsoft.com/office/drawing/2014/main" id="{9E222361-68ED-4EDB-BDE3-496356CE1095}"/>
                  </a:ext>
                </a:extLst>
              </p:cNvPr>
              <p:cNvSpPr/>
              <p:nvPr/>
            </p:nvSpPr>
            <p:spPr bwMode="auto">
              <a:xfrm>
                <a:off x="641" y="2684"/>
                <a:ext cx="20" cy="27"/>
              </a:xfrm>
              <a:custGeom>
                <a:avLst/>
                <a:gdLst>
                  <a:gd name="T0" fmla="*/ 0 w 18"/>
                  <a:gd name="T1" fmla="*/ 15 h 24"/>
                  <a:gd name="T2" fmla="*/ 13 w 18"/>
                  <a:gd name="T3" fmla="*/ 1 h 24"/>
                  <a:gd name="T4" fmla="*/ 16 w 18"/>
                  <a:gd name="T5" fmla="*/ 0 h 24"/>
                  <a:gd name="T6" fmla="*/ 13 w 18"/>
                  <a:gd name="T7" fmla="*/ 14 h 24"/>
                  <a:gd name="T8" fmla="*/ 7 w 18"/>
                  <a:gd name="T9" fmla="*/ 23 h 24"/>
                  <a:gd name="T10" fmla="*/ 0 w 18"/>
                  <a:gd name="T11" fmla="*/ 15 h 24"/>
                </a:gdLst>
                <a:ahLst/>
                <a:cxnLst>
                  <a:cxn ang="0">
                    <a:pos x="T0" y="T1"/>
                  </a:cxn>
                  <a:cxn ang="0">
                    <a:pos x="T2" y="T3"/>
                  </a:cxn>
                  <a:cxn ang="0">
                    <a:pos x="T4" y="T5"/>
                  </a:cxn>
                  <a:cxn ang="0">
                    <a:pos x="T6" y="T7"/>
                  </a:cxn>
                  <a:cxn ang="0">
                    <a:pos x="T8" y="T9"/>
                  </a:cxn>
                  <a:cxn ang="0">
                    <a:pos x="T10" y="T11"/>
                  </a:cxn>
                </a:cxnLst>
                <a:rect l="0" t="0" r="r" b="b"/>
                <a:pathLst>
                  <a:path w="18" h="24">
                    <a:moveTo>
                      <a:pt x="0" y="15"/>
                    </a:moveTo>
                    <a:cubicBezTo>
                      <a:pt x="0" y="6"/>
                      <a:pt x="4" y="2"/>
                      <a:pt x="13" y="1"/>
                    </a:cubicBezTo>
                    <a:cubicBezTo>
                      <a:pt x="14" y="1"/>
                      <a:pt x="15" y="1"/>
                      <a:pt x="16" y="0"/>
                    </a:cubicBezTo>
                    <a:cubicBezTo>
                      <a:pt x="18" y="5"/>
                      <a:pt x="15" y="9"/>
                      <a:pt x="13" y="14"/>
                    </a:cubicBezTo>
                    <a:cubicBezTo>
                      <a:pt x="11" y="17"/>
                      <a:pt x="12" y="23"/>
                      <a:pt x="7" y="23"/>
                    </a:cubicBezTo>
                    <a:cubicBezTo>
                      <a:pt x="3" y="24"/>
                      <a:pt x="3" y="17"/>
                      <a:pt x="0" y="1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89" name="Freeform 620">
                <a:extLst>
                  <a:ext uri="{FF2B5EF4-FFF2-40B4-BE49-F238E27FC236}">
                    <a16:creationId xmlns:a16="http://schemas.microsoft.com/office/drawing/2014/main" id="{3A356608-04C4-44E3-7171-05289B2BF296}"/>
                  </a:ext>
                </a:extLst>
              </p:cNvPr>
              <p:cNvSpPr/>
              <p:nvPr/>
            </p:nvSpPr>
            <p:spPr bwMode="auto">
              <a:xfrm>
                <a:off x="734" y="2090"/>
                <a:ext cx="49" cy="25"/>
              </a:xfrm>
              <a:custGeom>
                <a:avLst/>
                <a:gdLst>
                  <a:gd name="T0" fmla="*/ 43 w 43"/>
                  <a:gd name="T1" fmla="*/ 22 h 22"/>
                  <a:gd name="T2" fmla="*/ 0 w 43"/>
                  <a:gd name="T3" fmla="*/ 8 h 22"/>
                  <a:gd name="T4" fmla="*/ 43 w 43"/>
                  <a:gd name="T5" fmla="*/ 22 h 22"/>
                </a:gdLst>
                <a:ahLst/>
                <a:cxnLst>
                  <a:cxn ang="0">
                    <a:pos x="T0" y="T1"/>
                  </a:cxn>
                  <a:cxn ang="0">
                    <a:pos x="T2" y="T3"/>
                  </a:cxn>
                  <a:cxn ang="0">
                    <a:pos x="T4" y="T5"/>
                  </a:cxn>
                </a:cxnLst>
                <a:rect l="0" t="0" r="r" b="b"/>
                <a:pathLst>
                  <a:path w="43" h="22">
                    <a:moveTo>
                      <a:pt x="43" y="22"/>
                    </a:moveTo>
                    <a:cubicBezTo>
                      <a:pt x="28" y="13"/>
                      <a:pt x="16" y="8"/>
                      <a:pt x="0" y="8"/>
                    </a:cubicBezTo>
                    <a:cubicBezTo>
                      <a:pt x="16" y="0"/>
                      <a:pt x="34" y="5"/>
                      <a:pt x="43" y="2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90" name="Freeform 621">
                <a:extLst>
                  <a:ext uri="{FF2B5EF4-FFF2-40B4-BE49-F238E27FC236}">
                    <a16:creationId xmlns:a16="http://schemas.microsoft.com/office/drawing/2014/main" id="{CE55AF0C-0CFC-1389-71B9-02F924445974}"/>
                  </a:ext>
                </a:extLst>
              </p:cNvPr>
              <p:cNvSpPr/>
              <p:nvPr/>
            </p:nvSpPr>
            <p:spPr bwMode="auto">
              <a:xfrm>
                <a:off x="753" y="1692"/>
                <a:ext cx="46" cy="13"/>
              </a:xfrm>
              <a:custGeom>
                <a:avLst/>
                <a:gdLst>
                  <a:gd name="T0" fmla="*/ 39 w 40"/>
                  <a:gd name="T1" fmla="*/ 10 h 11"/>
                  <a:gd name="T2" fmla="*/ 0 w 40"/>
                  <a:gd name="T3" fmla="*/ 3 h 11"/>
                  <a:gd name="T4" fmla="*/ 40 w 40"/>
                  <a:gd name="T5" fmla="*/ 10 h 11"/>
                  <a:gd name="T6" fmla="*/ 39 w 40"/>
                  <a:gd name="T7" fmla="*/ 10 h 11"/>
                </a:gdLst>
                <a:ahLst/>
                <a:cxnLst>
                  <a:cxn ang="0">
                    <a:pos x="T0" y="T1"/>
                  </a:cxn>
                  <a:cxn ang="0">
                    <a:pos x="T2" y="T3"/>
                  </a:cxn>
                  <a:cxn ang="0">
                    <a:pos x="T4" y="T5"/>
                  </a:cxn>
                  <a:cxn ang="0">
                    <a:pos x="T6" y="T7"/>
                  </a:cxn>
                </a:cxnLst>
                <a:rect l="0" t="0" r="r" b="b"/>
                <a:pathLst>
                  <a:path w="40" h="11">
                    <a:moveTo>
                      <a:pt x="39" y="10"/>
                    </a:moveTo>
                    <a:cubicBezTo>
                      <a:pt x="26" y="11"/>
                      <a:pt x="13" y="5"/>
                      <a:pt x="0" y="3"/>
                    </a:cubicBezTo>
                    <a:cubicBezTo>
                      <a:pt x="14" y="0"/>
                      <a:pt x="27" y="6"/>
                      <a:pt x="40" y="10"/>
                    </a:cubicBezTo>
                    <a:lnTo>
                      <a:pt x="39" y="1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91" name="Freeform 622">
                <a:extLst>
                  <a:ext uri="{FF2B5EF4-FFF2-40B4-BE49-F238E27FC236}">
                    <a16:creationId xmlns:a16="http://schemas.microsoft.com/office/drawing/2014/main" id="{3243A66D-94DF-D051-229F-87653BE30775}"/>
                  </a:ext>
                </a:extLst>
              </p:cNvPr>
              <p:cNvSpPr/>
              <p:nvPr/>
            </p:nvSpPr>
            <p:spPr bwMode="auto">
              <a:xfrm>
                <a:off x="957" y="2447"/>
                <a:ext cx="11" cy="34"/>
              </a:xfrm>
              <a:custGeom>
                <a:avLst/>
                <a:gdLst>
                  <a:gd name="T0" fmla="*/ 0 w 9"/>
                  <a:gd name="T1" fmla="*/ 0 h 30"/>
                  <a:gd name="T2" fmla="*/ 4 w 9"/>
                  <a:gd name="T3" fmla="*/ 30 h 30"/>
                  <a:gd name="T4" fmla="*/ 0 w 9"/>
                  <a:gd name="T5" fmla="*/ 0 h 30"/>
                </a:gdLst>
                <a:ahLst/>
                <a:cxnLst>
                  <a:cxn ang="0">
                    <a:pos x="T0" y="T1"/>
                  </a:cxn>
                  <a:cxn ang="0">
                    <a:pos x="T2" y="T3"/>
                  </a:cxn>
                  <a:cxn ang="0">
                    <a:pos x="T4" y="T5"/>
                  </a:cxn>
                </a:cxnLst>
                <a:rect l="0" t="0" r="r" b="b"/>
                <a:pathLst>
                  <a:path w="9" h="30">
                    <a:moveTo>
                      <a:pt x="0" y="0"/>
                    </a:moveTo>
                    <a:cubicBezTo>
                      <a:pt x="9" y="9"/>
                      <a:pt x="7" y="19"/>
                      <a:pt x="4" y="30"/>
                    </a:cubicBezTo>
                    <a:cubicBezTo>
                      <a:pt x="0" y="20"/>
                      <a:pt x="3" y="9"/>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92" name="Freeform 623">
                <a:extLst>
                  <a:ext uri="{FF2B5EF4-FFF2-40B4-BE49-F238E27FC236}">
                    <a16:creationId xmlns:a16="http://schemas.microsoft.com/office/drawing/2014/main" id="{35DA3D31-063A-E2A3-789C-FCA0234AF32C}"/>
                  </a:ext>
                </a:extLst>
              </p:cNvPr>
              <p:cNvSpPr/>
              <p:nvPr/>
            </p:nvSpPr>
            <p:spPr bwMode="auto">
              <a:xfrm>
                <a:off x="737" y="1577"/>
                <a:ext cx="24" cy="21"/>
              </a:xfrm>
              <a:custGeom>
                <a:avLst/>
                <a:gdLst>
                  <a:gd name="T0" fmla="*/ 15 w 21"/>
                  <a:gd name="T1" fmla="*/ 7 h 19"/>
                  <a:gd name="T2" fmla="*/ 20 w 21"/>
                  <a:gd name="T3" fmla="*/ 19 h 19"/>
                  <a:gd name="T4" fmla="*/ 20 w 21"/>
                  <a:gd name="T5" fmla="*/ 19 h 19"/>
                  <a:gd name="T6" fmla="*/ 0 w 21"/>
                  <a:gd name="T7" fmla="*/ 0 h 19"/>
                  <a:gd name="T8" fmla="*/ 0 w 21"/>
                  <a:gd name="T9" fmla="*/ 0 h 19"/>
                  <a:gd name="T10" fmla="*/ 10 w 21"/>
                  <a:gd name="T11" fmla="*/ 2 h 19"/>
                  <a:gd name="T12" fmla="*/ 10 w 21"/>
                  <a:gd name="T13" fmla="*/ 2 h 19"/>
                  <a:gd name="T14" fmla="*/ 15 w 21"/>
                  <a:gd name="T15" fmla="*/ 7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9">
                    <a:moveTo>
                      <a:pt x="15" y="7"/>
                    </a:moveTo>
                    <a:cubicBezTo>
                      <a:pt x="15" y="12"/>
                      <a:pt x="21" y="14"/>
                      <a:pt x="20" y="19"/>
                    </a:cubicBezTo>
                    <a:cubicBezTo>
                      <a:pt x="20" y="19"/>
                      <a:pt x="20" y="19"/>
                      <a:pt x="20" y="19"/>
                    </a:cubicBezTo>
                    <a:cubicBezTo>
                      <a:pt x="10" y="16"/>
                      <a:pt x="4" y="9"/>
                      <a:pt x="0" y="0"/>
                    </a:cubicBezTo>
                    <a:cubicBezTo>
                      <a:pt x="0" y="0"/>
                      <a:pt x="0" y="0"/>
                      <a:pt x="0" y="0"/>
                    </a:cubicBezTo>
                    <a:cubicBezTo>
                      <a:pt x="4" y="1"/>
                      <a:pt x="7" y="1"/>
                      <a:pt x="10" y="2"/>
                    </a:cubicBezTo>
                    <a:cubicBezTo>
                      <a:pt x="10" y="2"/>
                      <a:pt x="10" y="2"/>
                      <a:pt x="10" y="2"/>
                    </a:cubicBezTo>
                    <a:cubicBezTo>
                      <a:pt x="10" y="5"/>
                      <a:pt x="12" y="7"/>
                      <a:pt x="15"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93" name="Freeform 624">
                <a:extLst>
                  <a:ext uri="{FF2B5EF4-FFF2-40B4-BE49-F238E27FC236}">
                    <a16:creationId xmlns:a16="http://schemas.microsoft.com/office/drawing/2014/main" id="{BED210D5-27A8-56AC-8E09-A0EAC5200497}"/>
                  </a:ext>
                </a:extLst>
              </p:cNvPr>
              <p:cNvSpPr/>
              <p:nvPr/>
            </p:nvSpPr>
            <p:spPr bwMode="auto">
              <a:xfrm>
                <a:off x="801" y="1617"/>
                <a:ext cx="14" cy="31"/>
              </a:xfrm>
              <a:custGeom>
                <a:avLst/>
                <a:gdLst>
                  <a:gd name="T0" fmla="*/ 5 w 12"/>
                  <a:gd name="T1" fmla="*/ 0 h 27"/>
                  <a:gd name="T2" fmla="*/ 12 w 12"/>
                  <a:gd name="T3" fmla="*/ 27 h 27"/>
                  <a:gd name="T4" fmla="*/ 5 w 12"/>
                  <a:gd name="T5" fmla="*/ 0 h 27"/>
                </a:gdLst>
                <a:ahLst/>
                <a:cxnLst>
                  <a:cxn ang="0">
                    <a:pos x="T0" y="T1"/>
                  </a:cxn>
                  <a:cxn ang="0">
                    <a:pos x="T2" y="T3"/>
                  </a:cxn>
                  <a:cxn ang="0">
                    <a:pos x="T4" y="T5"/>
                  </a:cxn>
                </a:cxnLst>
                <a:rect l="0" t="0" r="r" b="b"/>
                <a:pathLst>
                  <a:path w="12" h="27">
                    <a:moveTo>
                      <a:pt x="5" y="0"/>
                    </a:moveTo>
                    <a:cubicBezTo>
                      <a:pt x="9" y="9"/>
                      <a:pt x="12" y="17"/>
                      <a:pt x="12" y="27"/>
                    </a:cubicBezTo>
                    <a:cubicBezTo>
                      <a:pt x="4" y="19"/>
                      <a:pt x="0" y="12"/>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94" name="Freeform 625">
                <a:extLst>
                  <a:ext uri="{FF2B5EF4-FFF2-40B4-BE49-F238E27FC236}">
                    <a16:creationId xmlns:a16="http://schemas.microsoft.com/office/drawing/2014/main" id="{9B672FF1-8675-2946-DE85-18FC21BAA950}"/>
                  </a:ext>
                </a:extLst>
              </p:cNvPr>
              <p:cNvSpPr/>
              <p:nvPr/>
            </p:nvSpPr>
            <p:spPr bwMode="auto">
              <a:xfrm>
                <a:off x="724" y="2074"/>
                <a:ext cx="25" cy="17"/>
              </a:xfrm>
              <a:custGeom>
                <a:avLst/>
                <a:gdLst>
                  <a:gd name="T0" fmla="*/ 14 w 21"/>
                  <a:gd name="T1" fmla="*/ 3 h 15"/>
                  <a:gd name="T2" fmla="*/ 20 w 21"/>
                  <a:gd name="T3" fmla="*/ 11 h 15"/>
                  <a:gd name="T4" fmla="*/ 10 w 21"/>
                  <a:gd name="T5" fmla="*/ 11 h 15"/>
                  <a:gd name="T6" fmla="*/ 0 w 21"/>
                  <a:gd name="T7" fmla="*/ 6 h 15"/>
                  <a:gd name="T8" fmla="*/ 14 w 21"/>
                  <a:gd name="T9" fmla="*/ 3 h 15"/>
                </a:gdLst>
                <a:ahLst/>
                <a:cxnLst>
                  <a:cxn ang="0">
                    <a:pos x="T0" y="T1"/>
                  </a:cxn>
                  <a:cxn ang="0">
                    <a:pos x="T2" y="T3"/>
                  </a:cxn>
                  <a:cxn ang="0">
                    <a:pos x="T4" y="T5"/>
                  </a:cxn>
                  <a:cxn ang="0">
                    <a:pos x="T6" y="T7"/>
                  </a:cxn>
                  <a:cxn ang="0">
                    <a:pos x="T8" y="T9"/>
                  </a:cxn>
                </a:cxnLst>
                <a:rect l="0" t="0" r="r" b="b"/>
                <a:pathLst>
                  <a:path w="21" h="15">
                    <a:moveTo>
                      <a:pt x="14" y="3"/>
                    </a:moveTo>
                    <a:cubicBezTo>
                      <a:pt x="18" y="4"/>
                      <a:pt x="21" y="7"/>
                      <a:pt x="20" y="11"/>
                    </a:cubicBezTo>
                    <a:cubicBezTo>
                      <a:pt x="18" y="15"/>
                      <a:pt x="14" y="13"/>
                      <a:pt x="10" y="11"/>
                    </a:cubicBezTo>
                    <a:cubicBezTo>
                      <a:pt x="7" y="10"/>
                      <a:pt x="2" y="10"/>
                      <a:pt x="0" y="6"/>
                    </a:cubicBezTo>
                    <a:cubicBezTo>
                      <a:pt x="4" y="0"/>
                      <a:pt x="10" y="10"/>
                      <a:pt x="1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95" name="Freeform 626">
                <a:extLst>
                  <a:ext uri="{FF2B5EF4-FFF2-40B4-BE49-F238E27FC236}">
                    <a16:creationId xmlns:a16="http://schemas.microsoft.com/office/drawing/2014/main" id="{ED8F66C6-4E1B-48B9-5894-4CBAAB6E64EE}"/>
                  </a:ext>
                </a:extLst>
              </p:cNvPr>
              <p:cNvSpPr/>
              <p:nvPr/>
            </p:nvSpPr>
            <p:spPr bwMode="auto">
              <a:xfrm>
                <a:off x="635" y="1534"/>
                <a:ext cx="39" cy="11"/>
              </a:xfrm>
              <a:custGeom>
                <a:avLst/>
                <a:gdLst>
                  <a:gd name="T0" fmla="*/ 34 w 34"/>
                  <a:gd name="T1" fmla="*/ 8 h 9"/>
                  <a:gd name="T2" fmla="*/ 0 w 34"/>
                  <a:gd name="T3" fmla="*/ 2 h 9"/>
                  <a:gd name="T4" fmla="*/ 34 w 34"/>
                  <a:gd name="T5" fmla="*/ 8 h 9"/>
                  <a:gd name="T6" fmla="*/ 34 w 34"/>
                  <a:gd name="T7" fmla="*/ 8 h 9"/>
                </a:gdLst>
                <a:ahLst/>
                <a:cxnLst>
                  <a:cxn ang="0">
                    <a:pos x="T0" y="T1"/>
                  </a:cxn>
                  <a:cxn ang="0">
                    <a:pos x="T2" y="T3"/>
                  </a:cxn>
                  <a:cxn ang="0">
                    <a:pos x="T4" y="T5"/>
                  </a:cxn>
                  <a:cxn ang="0">
                    <a:pos x="T6" y="T7"/>
                  </a:cxn>
                </a:cxnLst>
                <a:rect l="0" t="0" r="r" b="b"/>
                <a:pathLst>
                  <a:path w="34" h="9">
                    <a:moveTo>
                      <a:pt x="34" y="8"/>
                    </a:moveTo>
                    <a:cubicBezTo>
                      <a:pt x="22" y="9"/>
                      <a:pt x="11" y="4"/>
                      <a:pt x="0" y="2"/>
                    </a:cubicBezTo>
                    <a:cubicBezTo>
                      <a:pt x="12" y="0"/>
                      <a:pt x="24" y="0"/>
                      <a:pt x="34" y="8"/>
                    </a:cubicBezTo>
                    <a:cubicBezTo>
                      <a:pt x="34" y="8"/>
                      <a:pt x="34" y="8"/>
                      <a:pt x="34"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96" name="Freeform 627">
                <a:extLst>
                  <a:ext uri="{FF2B5EF4-FFF2-40B4-BE49-F238E27FC236}">
                    <a16:creationId xmlns:a16="http://schemas.microsoft.com/office/drawing/2014/main" id="{97449084-902C-DD38-F2BA-902C71D57BB5}"/>
                  </a:ext>
                </a:extLst>
              </p:cNvPr>
              <p:cNvSpPr/>
              <p:nvPr/>
            </p:nvSpPr>
            <p:spPr bwMode="auto">
              <a:xfrm>
                <a:off x="763" y="2691"/>
                <a:ext cx="14" cy="18"/>
              </a:xfrm>
              <a:custGeom>
                <a:avLst/>
                <a:gdLst>
                  <a:gd name="T0" fmla="*/ 12 w 12"/>
                  <a:gd name="T1" fmla="*/ 0 h 16"/>
                  <a:gd name="T2" fmla="*/ 12 w 12"/>
                  <a:gd name="T3" fmla="*/ 10 h 16"/>
                  <a:gd name="T4" fmla="*/ 4 w 12"/>
                  <a:gd name="T5" fmla="*/ 15 h 16"/>
                  <a:gd name="T6" fmla="*/ 1 w 12"/>
                  <a:gd name="T7" fmla="*/ 7 h 16"/>
                  <a:gd name="T8" fmla="*/ 12 w 12"/>
                  <a:gd name="T9" fmla="*/ 0 h 16"/>
                </a:gdLst>
                <a:ahLst/>
                <a:cxnLst>
                  <a:cxn ang="0">
                    <a:pos x="T0" y="T1"/>
                  </a:cxn>
                  <a:cxn ang="0">
                    <a:pos x="T2" y="T3"/>
                  </a:cxn>
                  <a:cxn ang="0">
                    <a:pos x="T4" y="T5"/>
                  </a:cxn>
                  <a:cxn ang="0">
                    <a:pos x="T6" y="T7"/>
                  </a:cxn>
                  <a:cxn ang="0">
                    <a:pos x="T8" y="T9"/>
                  </a:cxn>
                </a:cxnLst>
                <a:rect l="0" t="0" r="r" b="b"/>
                <a:pathLst>
                  <a:path w="12" h="16">
                    <a:moveTo>
                      <a:pt x="12" y="0"/>
                    </a:moveTo>
                    <a:cubicBezTo>
                      <a:pt x="12" y="4"/>
                      <a:pt x="12" y="7"/>
                      <a:pt x="12" y="10"/>
                    </a:cubicBezTo>
                    <a:cubicBezTo>
                      <a:pt x="10" y="13"/>
                      <a:pt x="7" y="16"/>
                      <a:pt x="4" y="15"/>
                    </a:cubicBezTo>
                    <a:cubicBezTo>
                      <a:pt x="0" y="14"/>
                      <a:pt x="2" y="10"/>
                      <a:pt x="1" y="7"/>
                    </a:cubicBezTo>
                    <a:cubicBezTo>
                      <a:pt x="4" y="3"/>
                      <a:pt x="6" y="0"/>
                      <a:pt x="1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97" name="Freeform 628">
                <a:extLst>
                  <a:ext uri="{FF2B5EF4-FFF2-40B4-BE49-F238E27FC236}">
                    <a16:creationId xmlns:a16="http://schemas.microsoft.com/office/drawing/2014/main" id="{349282DB-4E75-BE6F-CC08-DB2AB226661C}"/>
                  </a:ext>
                </a:extLst>
              </p:cNvPr>
              <p:cNvSpPr/>
              <p:nvPr/>
            </p:nvSpPr>
            <p:spPr bwMode="auto">
              <a:xfrm>
                <a:off x="927" y="2484"/>
                <a:ext cx="19" cy="23"/>
              </a:xfrm>
              <a:custGeom>
                <a:avLst/>
                <a:gdLst>
                  <a:gd name="T0" fmla="*/ 16 w 16"/>
                  <a:gd name="T1" fmla="*/ 20 h 20"/>
                  <a:gd name="T2" fmla="*/ 0 w 16"/>
                  <a:gd name="T3" fmla="*/ 0 h 20"/>
                  <a:gd name="T4" fmla="*/ 16 w 16"/>
                  <a:gd name="T5" fmla="*/ 20 h 20"/>
                  <a:gd name="T6" fmla="*/ 16 w 16"/>
                  <a:gd name="T7" fmla="*/ 20 h 20"/>
                </a:gdLst>
                <a:ahLst/>
                <a:cxnLst>
                  <a:cxn ang="0">
                    <a:pos x="T0" y="T1"/>
                  </a:cxn>
                  <a:cxn ang="0">
                    <a:pos x="T2" y="T3"/>
                  </a:cxn>
                  <a:cxn ang="0">
                    <a:pos x="T4" y="T5"/>
                  </a:cxn>
                  <a:cxn ang="0">
                    <a:pos x="T6" y="T7"/>
                  </a:cxn>
                </a:cxnLst>
                <a:rect l="0" t="0" r="r" b="b"/>
                <a:pathLst>
                  <a:path w="16" h="20">
                    <a:moveTo>
                      <a:pt x="16" y="20"/>
                    </a:moveTo>
                    <a:cubicBezTo>
                      <a:pt x="5" y="15"/>
                      <a:pt x="1" y="11"/>
                      <a:pt x="0" y="0"/>
                    </a:cubicBezTo>
                    <a:cubicBezTo>
                      <a:pt x="6" y="7"/>
                      <a:pt x="14" y="11"/>
                      <a:pt x="16" y="20"/>
                    </a:cubicBezTo>
                    <a:cubicBezTo>
                      <a:pt x="16" y="20"/>
                      <a:pt x="16" y="20"/>
                      <a:pt x="16"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98" name="Freeform 629">
                <a:extLst>
                  <a:ext uri="{FF2B5EF4-FFF2-40B4-BE49-F238E27FC236}">
                    <a16:creationId xmlns:a16="http://schemas.microsoft.com/office/drawing/2014/main" id="{56155738-513F-9D76-9343-24ACE7B0354C}"/>
                  </a:ext>
                </a:extLst>
              </p:cNvPr>
              <p:cNvSpPr/>
              <p:nvPr/>
            </p:nvSpPr>
            <p:spPr bwMode="auto">
              <a:xfrm>
                <a:off x="800" y="2167"/>
                <a:ext cx="20" cy="16"/>
              </a:xfrm>
              <a:custGeom>
                <a:avLst/>
                <a:gdLst>
                  <a:gd name="T0" fmla="*/ 15 w 17"/>
                  <a:gd name="T1" fmla="*/ 14 h 14"/>
                  <a:gd name="T2" fmla="*/ 0 w 17"/>
                  <a:gd name="T3" fmla="*/ 4 h 14"/>
                  <a:gd name="T4" fmla="*/ 15 w 17"/>
                  <a:gd name="T5" fmla="*/ 14 h 14"/>
                </a:gdLst>
                <a:ahLst/>
                <a:cxnLst>
                  <a:cxn ang="0">
                    <a:pos x="T0" y="T1"/>
                  </a:cxn>
                  <a:cxn ang="0">
                    <a:pos x="T2" y="T3"/>
                  </a:cxn>
                  <a:cxn ang="0">
                    <a:pos x="T4" y="T5"/>
                  </a:cxn>
                </a:cxnLst>
                <a:rect l="0" t="0" r="r" b="b"/>
                <a:pathLst>
                  <a:path w="17" h="14">
                    <a:moveTo>
                      <a:pt x="15" y="14"/>
                    </a:moveTo>
                    <a:cubicBezTo>
                      <a:pt x="11" y="11"/>
                      <a:pt x="6" y="8"/>
                      <a:pt x="0" y="4"/>
                    </a:cubicBezTo>
                    <a:cubicBezTo>
                      <a:pt x="12" y="0"/>
                      <a:pt x="17" y="3"/>
                      <a:pt x="15"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99" name="Freeform 630">
                <a:extLst>
                  <a:ext uri="{FF2B5EF4-FFF2-40B4-BE49-F238E27FC236}">
                    <a16:creationId xmlns:a16="http://schemas.microsoft.com/office/drawing/2014/main" id="{CD123607-94B7-39B2-57B3-9312C728DDC5}"/>
                  </a:ext>
                </a:extLst>
              </p:cNvPr>
              <p:cNvSpPr/>
              <p:nvPr/>
            </p:nvSpPr>
            <p:spPr bwMode="auto">
              <a:xfrm>
                <a:off x="1009" y="2547"/>
                <a:ext cx="16" cy="19"/>
              </a:xfrm>
              <a:custGeom>
                <a:avLst/>
                <a:gdLst>
                  <a:gd name="T0" fmla="*/ 0 w 14"/>
                  <a:gd name="T1" fmla="*/ 16 h 16"/>
                  <a:gd name="T2" fmla="*/ 7 w 14"/>
                  <a:gd name="T3" fmla="*/ 0 h 16"/>
                  <a:gd name="T4" fmla="*/ 0 w 14"/>
                  <a:gd name="T5" fmla="*/ 16 h 16"/>
                </a:gdLst>
                <a:ahLst/>
                <a:cxnLst>
                  <a:cxn ang="0">
                    <a:pos x="T0" y="T1"/>
                  </a:cxn>
                  <a:cxn ang="0">
                    <a:pos x="T2" y="T3"/>
                  </a:cxn>
                  <a:cxn ang="0">
                    <a:pos x="T4" y="T5"/>
                  </a:cxn>
                </a:cxnLst>
                <a:rect l="0" t="0" r="r" b="b"/>
                <a:pathLst>
                  <a:path w="14" h="16">
                    <a:moveTo>
                      <a:pt x="0" y="16"/>
                    </a:moveTo>
                    <a:cubicBezTo>
                      <a:pt x="0" y="9"/>
                      <a:pt x="4" y="5"/>
                      <a:pt x="7" y="0"/>
                    </a:cubicBezTo>
                    <a:cubicBezTo>
                      <a:pt x="5" y="5"/>
                      <a:pt x="14" y="14"/>
                      <a:pt x="0"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00" name="Freeform 631">
                <a:extLst>
                  <a:ext uri="{FF2B5EF4-FFF2-40B4-BE49-F238E27FC236}">
                    <a16:creationId xmlns:a16="http://schemas.microsoft.com/office/drawing/2014/main" id="{EFECFDFA-B0F1-FB28-BE00-2473E5155D7C}"/>
                  </a:ext>
                </a:extLst>
              </p:cNvPr>
              <p:cNvSpPr/>
              <p:nvPr/>
            </p:nvSpPr>
            <p:spPr bwMode="auto">
              <a:xfrm>
                <a:off x="746" y="1569"/>
                <a:ext cx="15" cy="16"/>
              </a:xfrm>
              <a:custGeom>
                <a:avLst/>
                <a:gdLst>
                  <a:gd name="T0" fmla="*/ 2 w 13"/>
                  <a:gd name="T1" fmla="*/ 9 h 14"/>
                  <a:gd name="T2" fmla="*/ 4 w 13"/>
                  <a:gd name="T3" fmla="*/ 1 h 14"/>
                  <a:gd name="T4" fmla="*/ 10 w 13"/>
                  <a:gd name="T5" fmla="*/ 7 h 14"/>
                  <a:gd name="T6" fmla="*/ 7 w 13"/>
                  <a:gd name="T7" fmla="*/ 14 h 14"/>
                  <a:gd name="T8" fmla="*/ 7 w 13"/>
                  <a:gd name="T9" fmla="*/ 14 h 14"/>
                  <a:gd name="T10" fmla="*/ 2 w 13"/>
                  <a:gd name="T11" fmla="*/ 9 h 14"/>
                </a:gdLst>
                <a:ahLst/>
                <a:cxnLst>
                  <a:cxn ang="0">
                    <a:pos x="T0" y="T1"/>
                  </a:cxn>
                  <a:cxn ang="0">
                    <a:pos x="T2" y="T3"/>
                  </a:cxn>
                  <a:cxn ang="0">
                    <a:pos x="T4" y="T5"/>
                  </a:cxn>
                  <a:cxn ang="0">
                    <a:pos x="T6" y="T7"/>
                  </a:cxn>
                  <a:cxn ang="0">
                    <a:pos x="T8" y="T9"/>
                  </a:cxn>
                  <a:cxn ang="0">
                    <a:pos x="T10" y="T11"/>
                  </a:cxn>
                </a:cxnLst>
                <a:rect l="0" t="0" r="r" b="b"/>
                <a:pathLst>
                  <a:path w="13" h="14">
                    <a:moveTo>
                      <a:pt x="2" y="9"/>
                    </a:moveTo>
                    <a:cubicBezTo>
                      <a:pt x="3" y="6"/>
                      <a:pt x="0" y="2"/>
                      <a:pt x="4" y="1"/>
                    </a:cubicBezTo>
                    <a:cubicBezTo>
                      <a:pt x="7" y="0"/>
                      <a:pt x="8" y="4"/>
                      <a:pt x="10" y="7"/>
                    </a:cubicBezTo>
                    <a:cubicBezTo>
                      <a:pt x="13" y="10"/>
                      <a:pt x="12" y="13"/>
                      <a:pt x="7" y="14"/>
                    </a:cubicBezTo>
                    <a:cubicBezTo>
                      <a:pt x="7" y="14"/>
                      <a:pt x="7" y="14"/>
                      <a:pt x="7" y="14"/>
                    </a:cubicBezTo>
                    <a:cubicBezTo>
                      <a:pt x="7" y="11"/>
                      <a:pt x="5" y="9"/>
                      <a:pt x="2"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01" name="Freeform 632">
                <a:extLst>
                  <a:ext uri="{FF2B5EF4-FFF2-40B4-BE49-F238E27FC236}">
                    <a16:creationId xmlns:a16="http://schemas.microsoft.com/office/drawing/2014/main" id="{1251CDAE-1BBB-5689-C1DD-9B6A57310DCB}"/>
                  </a:ext>
                </a:extLst>
              </p:cNvPr>
              <p:cNvSpPr/>
              <p:nvPr/>
            </p:nvSpPr>
            <p:spPr bwMode="auto">
              <a:xfrm>
                <a:off x="825" y="2118"/>
                <a:ext cx="7" cy="23"/>
              </a:xfrm>
              <a:custGeom>
                <a:avLst/>
                <a:gdLst>
                  <a:gd name="T0" fmla="*/ 3 w 6"/>
                  <a:gd name="T1" fmla="*/ 20 h 20"/>
                  <a:gd name="T2" fmla="*/ 1 w 6"/>
                  <a:gd name="T3" fmla="*/ 0 h 20"/>
                  <a:gd name="T4" fmla="*/ 3 w 6"/>
                  <a:gd name="T5" fmla="*/ 20 h 20"/>
                </a:gdLst>
                <a:ahLst/>
                <a:cxnLst>
                  <a:cxn ang="0">
                    <a:pos x="T0" y="T1"/>
                  </a:cxn>
                  <a:cxn ang="0">
                    <a:pos x="T2" y="T3"/>
                  </a:cxn>
                  <a:cxn ang="0">
                    <a:pos x="T4" y="T5"/>
                  </a:cxn>
                </a:cxnLst>
                <a:rect l="0" t="0" r="r" b="b"/>
                <a:pathLst>
                  <a:path w="6" h="20">
                    <a:moveTo>
                      <a:pt x="3" y="20"/>
                    </a:moveTo>
                    <a:cubicBezTo>
                      <a:pt x="0" y="12"/>
                      <a:pt x="0" y="7"/>
                      <a:pt x="1" y="0"/>
                    </a:cubicBezTo>
                    <a:cubicBezTo>
                      <a:pt x="6" y="6"/>
                      <a:pt x="6" y="12"/>
                      <a:pt x="3"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02" name="Freeform 633">
                <a:extLst>
                  <a:ext uri="{FF2B5EF4-FFF2-40B4-BE49-F238E27FC236}">
                    <a16:creationId xmlns:a16="http://schemas.microsoft.com/office/drawing/2014/main" id="{73D4F181-44AD-6577-38F3-8DEB6C9B2135}"/>
                  </a:ext>
                </a:extLst>
              </p:cNvPr>
              <p:cNvSpPr/>
              <p:nvPr/>
            </p:nvSpPr>
            <p:spPr bwMode="auto">
              <a:xfrm>
                <a:off x="774" y="2146"/>
                <a:ext cx="12" cy="12"/>
              </a:xfrm>
              <a:custGeom>
                <a:avLst/>
                <a:gdLst>
                  <a:gd name="T0" fmla="*/ 0 w 11"/>
                  <a:gd name="T1" fmla="*/ 2 h 10"/>
                  <a:gd name="T2" fmla="*/ 11 w 11"/>
                  <a:gd name="T3" fmla="*/ 7 h 10"/>
                  <a:gd name="T4" fmla="*/ 10 w 11"/>
                  <a:gd name="T5" fmla="*/ 10 h 10"/>
                  <a:gd name="T6" fmla="*/ 0 w 11"/>
                  <a:gd name="T7" fmla="*/ 2 h 10"/>
                </a:gdLst>
                <a:ahLst/>
                <a:cxnLst>
                  <a:cxn ang="0">
                    <a:pos x="T0" y="T1"/>
                  </a:cxn>
                  <a:cxn ang="0">
                    <a:pos x="T2" y="T3"/>
                  </a:cxn>
                  <a:cxn ang="0">
                    <a:pos x="T4" y="T5"/>
                  </a:cxn>
                  <a:cxn ang="0">
                    <a:pos x="T6" y="T7"/>
                  </a:cxn>
                </a:cxnLst>
                <a:rect l="0" t="0" r="r" b="b"/>
                <a:pathLst>
                  <a:path w="11" h="10">
                    <a:moveTo>
                      <a:pt x="0" y="2"/>
                    </a:moveTo>
                    <a:cubicBezTo>
                      <a:pt x="7" y="0"/>
                      <a:pt x="9" y="3"/>
                      <a:pt x="11" y="7"/>
                    </a:cubicBezTo>
                    <a:cubicBezTo>
                      <a:pt x="11" y="8"/>
                      <a:pt x="10" y="10"/>
                      <a:pt x="10" y="10"/>
                    </a:cubicBezTo>
                    <a:cubicBezTo>
                      <a:pt x="4" y="10"/>
                      <a:pt x="3" y="6"/>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03" name="Freeform 634">
                <a:extLst>
                  <a:ext uri="{FF2B5EF4-FFF2-40B4-BE49-F238E27FC236}">
                    <a16:creationId xmlns:a16="http://schemas.microsoft.com/office/drawing/2014/main" id="{A05F1A8A-89FF-1E06-2B70-C2ADC06EB8A6}"/>
                  </a:ext>
                </a:extLst>
              </p:cNvPr>
              <p:cNvSpPr/>
              <p:nvPr/>
            </p:nvSpPr>
            <p:spPr bwMode="auto">
              <a:xfrm>
                <a:off x="929" y="2676"/>
                <a:ext cx="13" cy="17"/>
              </a:xfrm>
              <a:custGeom>
                <a:avLst/>
                <a:gdLst>
                  <a:gd name="T0" fmla="*/ 5 w 12"/>
                  <a:gd name="T1" fmla="*/ 0 h 15"/>
                  <a:gd name="T2" fmla="*/ 12 w 12"/>
                  <a:gd name="T3" fmla="*/ 13 h 15"/>
                  <a:gd name="T4" fmla="*/ 12 w 12"/>
                  <a:gd name="T5" fmla="*/ 15 h 15"/>
                  <a:gd name="T6" fmla="*/ 0 w 12"/>
                  <a:gd name="T7" fmla="*/ 14 h 15"/>
                  <a:gd name="T8" fmla="*/ 5 w 12"/>
                  <a:gd name="T9" fmla="*/ 0 h 15"/>
                </a:gdLst>
                <a:ahLst/>
                <a:cxnLst>
                  <a:cxn ang="0">
                    <a:pos x="T0" y="T1"/>
                  </a:cxn>
                  <a:cxn ang="0">
                    <a:pos x="T2" y="T3"/>
                  </a:cxn>
                  <a:cxn ang="0">
                    <a:pos x="T4" y="T5"/>
                  </a:cxn>
                  <a:cxn ang="0">
                    <a:pos x="T6" y="T7"/>
                  </a:cxn>
                  <a:cxn ang="0">
                    <a:pos x="T8" y="T9"/>
                  </a:cxn>
                </a:cxnLst>
                <a:rect l="0" t="0" r="r" b="b"/>
                <a:pathLst>
                  <a:path w="12" h="15">
                    <a:moveTo>
                      <a:pt x="5" y="0"/>
                    </a:moveTo>
                    <a:cubicBezTo>
                      <a:pt x="7" y="4"/>
                      <a:pt x="10" y="9"/>
                      <a:pt x="12" y="13"/>
                    </a:cubicBezTo>
                    <a:cubicBezTo>
                      <a:pt x="12" y="13"/>
                      <a:pt x="12" y="14"/>
                      <a:pt x="12" y="15"/>
                    </a:cubicBezTo>
                    <a:cubicBezTo>
                      <a:pt x="8" y="15"/>
                      <a:pt x="4" y="14"/>
                      <a:pt x="0" y="14"/>
                    </a:cubicBezTo>
                    <a:cubicBezTo>
                      <a:pt x="3" y="10"/>
                      <a:pt x="6" y="6"/>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04" name="Freeform 635">
                <a:extLst>
                  <a:ext uri="{FF2B5EF4-FFF2-40B4-BE49-F238E27FC236}">
                    <a16:creationId xmlns:a16="http://schemas.microsoft.com/office/drawing/2014/main" id="{C6326CC6-132C-ECCC-1242-C5FDE167C98A}"/>
                  </a:ext>
                </a:extLst>
              </p:cNvPr>
              <p:cNvSpPr/>
              <p:nvPr/>
            </p:nvSpPr>
            <p:spPr bwMode="auto">
              <a:xfrm>
                <a:off x="642" y="1517"/>
                <a:ext cx="18" cy="9"/>
              </a:xfrm>
              <a:custGeom>
                <a:avLst/>
                <a:gdLst>
                  <a:gd name="T0" fmla="*/ 16 w 16"/>
                  <a:gd name="T1" fmla="*/ 8 h 8"/>
                  <a:gd name="T2" fmla="*/ 0 w 16"/>
                  <a:gd name="T3" fmla="*/ 2 h 8"/>
                  <a:gd name="T4" fmla="*/ 16 w 16"/>
                  <a:gd name="T5" fmla="*/ 8 h 8"/>
                </a:gdLst>
                <a:ahLst/>
                <a:cxnLst>
                  <a:cxn ang="0">
                    <a:pos x="T0" y="T1"/>
                  </a:cxn>
                  <a:cxn ang="0">
                    <a:pos x="T2" y="T3"/>
                  </a:cxn>
                  <a:cxn ang="0">
                    <a:pos x="T4" y="T5"/>
                  </a:cxn>
                </a:cxnLst>
                <a:rect l="0" t="0" r="r" b="b"/>
                <a:pathLst>
                  <a:path w="16" h="8">
                    <a:moveTo>
                      <a:pt x="16" y="8"/>
                    </a:moveTo>
                    <a:cubicBezTo>
                      <a:pt x="8" y="8"/>
                      <a:pt x="4" y="5"/>
                      <a:pt x="0" y="2"/>
                    </a:cubicBezTo>
                    <a:cubicBezTo>
                      <a:pt x="6" y="0"/>
                      <a:pt x="10" y="3"/>
                      <a:pt x="16"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05" name="Freeform 636">
                <a:extLst>
                  <a:ext uri="{FF2B5EF4-FFF2-40B4-BE49-F238E27FC236}">
                    <a16:creationId xmlns:a16="http://schemas.microsoft.com/office/drawing/2014/main" id="{9BFC8719-A854-093B-D44E-761E1F0B33C2}"/>
                  </a:ext>
                </a:extLst>
              </p:cNvPr>
              <p:cNvSpPr/>
              <p:nvPr/>
            </p:nvSpPr>
            <p:spPr bwMode="auto">
              <a:xfrm>
                <a:off x="780" y="1643"/>
                <a:ext cx="10" cy="11"/>
              </a:xfrm>
              <a:custGeom>
                <a:avLst/>
                <a:gdLst>
                  <a:gd name="T0" fmla="*/ 0 w 9"/>
                  <a:gd name="T1" fmla="*/ 0 h 9"/>
                  <a:gd name="T2" fmla="*/ 9 w 9"/>
                  <a:gd name="T3" fmla="*/ 9 h 9"/>
                  <a:gd name="T4" fmla="*/ 0 w 9"/>
                  <a:gd name="T5" fmla="*/ 0 h 9"/>
                </a:gdLst>
                <a:ahLst/>
                <a:cxnLst>
                  <a:cxn ang="0">
                    <a:pos x="T0" y="T1"/>
                  </a:cxn>
                  <a:cxn ang="0">
                    <a:pos x="T2" y="T3"/>
                  </a:cxn>
                  <a:cxn ang="0">
                    <a:pos x="T4" y="T5"/>
                  </a:cxn>
                </a:cxnLst>
                <a:rect l="0" t="0" r="r" b="b"/>
                <a:pathLst>
                  <a:path w="9" h="9">
                    <a:moveTo>
                      <a:pt x="0" y="0"/>
                    </a:moveTo>
                    <a:cubicBezTo>
                      <a:pt x="5" y="1"/>
                      <a:pt x="8" y="3"/>
                      <a:pt x="9" y="9"/>
                    </a:cubicBezTo>
                    <a:cubicBezTo>
                      <a:pt x="3" y="8"/>
                      <a:pt x="1" y="6"/>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06" name="Freeform 637">
                <a:extLst>
                  <a:ext uri="{FF2B5EF4-FFF2-40B4-BE49-F238E27FC236}">
                    <a16:creationId xmlns:a16="http://schemas.microsoft.com/office/drawing/2014/main" id="{B3ED1D8D-C613-D359-2703-DA643075C5DE}"/>
                  </a:ext>
                </a:extLst>
              </p:cNvPr>
              <p:cNvSpPr/>
              <p:nvPr/>
            </p:nvSpPr>
            <p:spPr bwMode="auto">
              <a:xfrm>
                <a:off x="983" y="2589"/>
                <a:ext cx="9" cy="12"/>
              </a:xfrm>
              <a:custGeom>
                <a:avLst/>
                <a:gdLst>
                  <a:gd name="T0" fmla="*/ 1 w 8"/>
                  <a:gd name="T1" fmla="*/ 11 h 11"/>
                  <a:gd name="T2" fmla="*/ 8 w 8"/>
                  <a:gd name="T3" fmla="*/ 0 h 11"/>
                  <a:gd name="T4" fmla="*/ 1 w 8"/>
                  <a:gd name="T5" fmla="*/ 11 h 11"/>
                </a:gdLst>
                <a:ahLst/>
                <a:cxnLst>
                  <a:cxn ang="0">
                    <a:pos x="T0" y="T1"/>
                  </a:cxn>
                  <a:cxn ang="0">
                    <a:pos x="T2" y="T3"/>
                  </a:cxn>
                  <a:cxn ang="0">
                    <a:pos x="T4" y="T5"/>
                  </a:cxn>
                </a:cxnLst>
                <a:rect l="0" t="0" r="r" b="b"/>
                <a:pathLst>
                  <a:path w="8" h="11">
                    <a:moveTo>
                      <a:pt x="1" y="11"/>
                    </a:moveTo>
                    <a:cubicBezTo>
                      <a:pt x="2" y="7"/>
                      <a:pt x="0" y="2"/>
                      <a:pt x="8" y="0"/>
                    </a:cubicBezTo>
                    <a:cubicBezTo>
                      <a:pt x="8" y="5"/>
                      <a:pt x="6" y="9"/>
                      <a:pt x="1"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07" name="Freeform 638">
                <a:extLst>
                  <a:ext uri="{FF2B5EF4-FFF2-40B4-BE49-F238E27FC236}">
                    <a16:creationId xmlns:a16="http://schemas.microsoft.com/office/drawing/2014/main" id="{4F3AA327-0892-98E4-1B6C-BF0891042297}"/>
                  </a:ext>
                </a:extLst>
              </p:cNvPr>
              <p:cNvSpPr/>
              <p:nvPr/>
            </p:nvSpPr>
            <p:spPr bwMode="auto">
              <a:xfrm>
                <a:off x="879" y="2456"/>
                <a:ext cx="16" cy="9"/>
              </a:xfrm>
              <a:custGeom>
                <a:avLst/>
                <a:gdLst>
                  <a:gd name="T0" fmla="*/ 0 w 14"/>
                  <a:gd name="T1" fmla="*/ 4 h 8"/>
                  <a:gd name="T2" fmla="*/ 14 w 14"/>
                  <a:gd name="T3" fmla="*/ 4 h 8"/>
                  <a:gd name="T4" fmla="*/ 0 w 14"/>
                  <a:gd name="T5" fmla="*/ 4 h 8"/>
                </a:gdLst>
                <a:ahLst/>
                <a:cxnLst>
                  <a:cxn ang="0">
                    <a:pos x="T0" y="T1"/>
                  </a:cxn>
                  <a:cxn ang="0">
                    <a:pos x="T2" y="T3"/>
                  </a:cxn>
                  <a:cxn ang="0">
                    <a:pos x="T4" y="T5"/>
                  </a:cxn>
                </a:cxnLst>
                <a:rect l="0" t="0" r="r" b="b"/>
                <a:pathLst>
                  <a:path w="14" h="8">
                    <a:moveTo>
                      <a:pt x="0" y="4"/>
                    </a:moveTo>
                    <a:cubicBezTo>
                      <a:pt x="4" y="0"/>
                      <a:pt x="8" y="1"/>
                      <a:pt x="14" y="4"/>
                    </a:cubicBezTo>
                    <a:cubicBezTo>
                      <a:pt x="8" y="8"/>
                      <a:pt x="4" y="3"/>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08" name="Freeform 639">
                <a:extLst>
                  <a:ext uri="{FF2B5EF4-FFF2-40B4-BE49-F238E27FC236}">
                    <a16:creationId xmlns:a16="http://schemas.microsoft.com/office/drawing/2014/main" id="{FAD89948-8511-69CB-1708-E21F60A7321E}"/>
                  </a:ext>
                </a:extLst>
              </p:cNvPr>
              <p:cNvSpPr/>
              <p:nvPr/>
            </p:nvSpPr>
            <p:spPr bwMode="auto">
              <a:xfrm>
                <a:off x="809" y="2465"/>
                <a:ext cx="14" cy="9"/>
              </a:xfrm>
              <a:custGeom>
                <a:avLst/>
                <a:gdLst>
                  <a:gd name="T0" fmla="*/ 3 w 12"/>
                  <a:gd name="T1" fmla="*/ 8 h 8"/>
                  <a:gd name="T2" fmla="*/ 6 w 12"/>
                  <a:gd name="T3" fmla="*/ 2 h 8"/>
                  <a:gd name="T4" fmla="*/ 12 w 12"/>
                  <a:gd name="T5" fmla="*/ 6 h 8"/>
                  <a:gd name="T6" fmla="*/ 12 w 12"/>
                  <a:gd name="T7" fmla="*/ 6 h 8"/>
                  <a:gd name="T8" fmla="*/ 5 w 12"/>
                  <a:gd name="T9" fmla="*/ 8 h 8"/>
                  <a:gd name="T10" fmla="*/ 5 w 12"/>
                  <a:gd name="T11" fmla="*/ 8 h 8"/>
                  <a:gd name="T12" fmla="*/ 3 w 12"/>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2" h="8">
                    <a:moveTo>
                      <a:pt x="3" y="8"/>
                    </a:moveTo>
                    <a:cubicBezTo>
                      <a:pt x="0" y="4"/>
                      <a:pt x="3" y="3"/>
                      <a:pt x="6" y="2"/>
                    </a:cubicBezTo>
                    <a:cubicBezTo>
                      <a:pt x="10" y="0"/>
                      <a:pt x="12" y="2"/>
                      <a:pt x="12" y="6"/>
                    </a:cubicBezTo>
                    <a:cubicBezTo>
                      <a:pt x="12" y="6"/>
                      <a:pt x="12" y="6"/>
                      <a:pt x="12" y="6"/>
                    </a:cubicBezTo>
                    <a:cubicBezTo>
                      <a:pt x="10" y="6"/>
                      <a:pt x="7" y="5"/>
                      <a:pt x="5" y="8"/>
                    </a:cubicBezTo>
                    <a:cubicBezTo>
                      <a:pt x="5" y="8"/>
                      <a:pt x="5" y="8"/>
                      <a:pt x="5" y="8"/>
                    </a:cubicBezTo>
                    <a:cubicBezTo>
                      <a:pt x="4" y="8"/>
                      <a:pt x="3" y="8"/>
                      <a:pt x="3"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09" name="Freeform 640">
                <a:extLst>
                  <a:ext uri="{FF2B5EF4-FFF2-40B4-BE49-F238E27FC236}">
                    <a16:creationId xmlns:a16="http://schemas.microsoft.com/office/drawing/2014/main" id="{66D25ACD-D472-1AFD-2BD8-F57AA18EE4D5}"/>
                  </a:ext>
                </a:extLst>
              </p:cNvPr>
              <p:cNvSpPr/>
              <p:nvPr/>
            </p:nvSpPr>
            <p:spPr bwMode="auto">
              <a:xfrm>
                <a:off x="805" y="2103"/>
                <a:ext cx="8" cy="13"/>
              </a:xfrm>
              <a:custGeom>
                <a:avLst/>
                <a:gdLst>
                  <a:gd name="T0" fmla="*/ 5 w 7"/>
                  <a:gd name="T1" fmla="*/ 0 h 12"/>
                  <a:gd name="T2" fmla="*/ 4 w 7"/>
                  <a:gd name="T3" fmla="*/ 12 h 12"/>
                  <a:gd name="T4" fmla="*/ 5 w 7"/>
                  <a:gd name="T5" fmla="*/ 0 h 12"/>
                </a:gdLst>
                <a:ahLst/>
                <a:cxnLst>
                  <a:cxn ang="0">
                    <a:pos x="T0" y="T1"/>
                  </a:cxn>
                  <a:cxn ang="0">
                    <a:pos x="T2" y="T3"/>
                  </a:cxn>
                  <a:cxn ang="0">
                    <a:pos x="T4" y="T5"/>
                  </a:cxn>
                </a:cxnLst>
                <a:rect l="0" t="0" r="r" b="b"/>
                <a:pathLst>
                  <a:path w="7" h="12">
                    <a:moveTo>
                      <a:pt x="5" y="0"/>
                    </a:moveTo>
                    <a:cubicBezTo>
                      <a:pt x="7" y="4"/>
                      <a:pt x="7" y="8"/>
                      <a:pt x="4" y="12"/>
                    </a:cubicBezTo>
                    <a:cubicBezTo>
                      <a:pt x="0" y="6"/>
                      <a:pt x="5" y="4"/>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10" name="Freeform 641">
                <a:extLst>
                  <a:ext uri="{FF2B5EF4-FFF2-40B4-BE49-F238E27FC236}">
                    <a16:creationId xmlns:a16="http://schemas.microsoft.com/office/drawing/2014/main" id="{36492357-95F3-7890-0DBE-F0D948540DF8}"/>
                  </a:ext>
                </a:extLst>
              </p:cNvPr>
              <p:cNvSpPr/>
              <p:nvPr/>
            </p:nvSpPr>
            <p:spPr bwMode="auto">
              <a:xfrm>
                <a:off x="796" y="1637"/>
                <a:ext cx="6" cy="11"/>
              </a:xfrm>
              <a:custGeom>
                <a:avLst/>
                <a:gdLst>
                  <a:gd name="T0" fmla="*/ 0 w 6"/>
                  <a:gd name="T1" fmla="*/ 0 h 9"/>
                  <a:gd name="T2" fmla="*/ 6 w 6"/>
                  <a:gd name="T3" fmla="*/ 9 h 9"/>
                  <a:gd name="T4" fmla="*/ 0 w 6"/>
                  <a:gd name="T5" fmla="*/ 0 h 9"/>
                </a:gdLst>
                <a:ahLst/>
                <a:cxnLst>
                  <a:cxn ang="0">
                    <a:pos x="T0" y="T1"/>
                  </a:cxn>
                  <a:cxn ang="0">
                    <a:pos x="T2" y="T3"/>
                  </a:cxn>
                  <a:cxn ang="0">
                    <a:pos x="T4" y="T5"/>
                  </a:cxn>
                </a:cxnLst>
                <a:rect l="0" t="0" r="r" b="b"/>
                <a:pathLst>
                  <a:path w="6" h="9">
                    <a:moveTo>
                      <a:pt x="0" y="0"/>
                    </a:moveTo>
                    <a:cubicBezTo>
                      <a:pt x="3" y="2"/>
                      <a:pt x="6" y="3"/>
                      <a:pt x="6" y="9"/>
                    </a:cubicBezTo>
                    <a:cubicBezTo>
                      <a:pt x="0" y="8"/>
                      <a:pt x="0" y="4"/>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11" name="Freeform 642">
                <a:extLst>
                  <a:ext uri="{FF2B5EF4-FFF2-40B4-BE49-F238E27FC236}">
                    <a16:creationId xmlns:a16="http://schemas.microsoft.com/office/drawing/2014/main" id="{C0FC2565-25A5-E2AF-546D-9054550FE02B}"/>
                  </a:ext>
                </a:extLst>
              </p:cNvPr>
              <p:cNvSpPr/>
              <p:nvPr/>
            </p:nvSpPr>
            <p:spPr bwMode="auto">
              <a:xfrm>
                <a:off x="738" y="1555"/>
                <a:ext cx="8" cy="8"/>
              </a:xfrm>
              <a:custGeom>
                <a:avLst/>
                <a:gdLst>
                  <a:gd name="T0" fmla="*/ 7 w 7"/>
                  <a:gd name="T1" fmla="*/ 7 h 7"/>
                  <a:gd name="T2" fmla="*/ 0 w 7"/>
                  <a:gd name="T3" fmla="*/ 3 h 7"/>
                  <a:gd name="T4" fmla="*/ 2 w 7"/>
                  <a:gd name="T5" fmla="*/ 0 h 7"/>
                  <a:gd name="T6" fmla="*/ 7 w 7"/>
                  <a:gd name="T7" fmla="*/ 7 h 7"/>
                </a:gdLst>
                <a:ahLst/>
                <a:cxnLst>
                  <a:cxn ang="0">
                    <a:pos x="T0" y="T1"/>
                  </a:cxn>
                  <a:cxn ang="0">
                    <a:pos x="T2" y="T3"/>
                  </a:cxn>
                  <a:cxn ang="0">
                    <a:pos x="T4" y="T5"/>
                  </a:cxn>
                  <a:cxn ang="0">
                    <a:pos x="T6" y="T7"/>
                  </a:cxn>
                </a:cxnLst>
                <a:rect l="0" t="0" r="r" b="b"/>
                <a:pathLst>
                  <a:path w="7" h="7">
                    <a:moveTo>
                      <a:pt x="7" y="7"/>
                    </a:moveTo>
                    <a:cubicBezTo>
                      <a:pt x="4" y="6"/>
                      <a:pt x="1" y="6"/>
                      <a:pt x="0" y="3"/>
                    </a:cubicBezTo>
                    <a:cubicBezTo>
                      <a:pt x="0" y="1"/>
                      <a:pt x="1" y="0"/>
                      <a:pt x="2" y="0"/>
                    </a:cubicBezTo>
                    <a:cubicBezTo>
                      <a:pt x="6" y="1"/>
                      <a:pt x="6" y="4"/>
                      <a:pt x="7"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12" name="Freeform 643">
                <a:extLst>
                  <a:ext uri="{FF2B5EF4-FFF2-40B4-BE49-F238E27FC236}">
                    <a16:creationId xmlns:a16="http://schemas.microsoft.com/office/drawing/2014/main" id="{1BBB7519-5CB5-E26A-0E05-621C333D5659}"/>
                  </a:ext>
                </a:extLst>
              </p:cNvPr>
              <p:cNvSpPr/>
              <p:nvPr/>
            </p:nvSpPr>
            <p:spPr bwMode="auto">
              <a:xfrm>
                <a:off x="790" y="2161"/>
                <a:ext cx="8" cy="9"/>
              </a:xfrm>
              <a:custGeom>
                <a:avLst/>
                <a:gdLst>
                  <a:gd name="T0" fmla="*/ 0 w 7"/>
                  <a:gd name="T1" fmla="*/ 4 h 8"/>
                  <a:gd name="T2" fmla="*/ 0 w 7"/>
                  <a:gd name="T3" fmla="*/ 3 h 8"/>
                  <a:gd name="T4" fmla="*/ 6 w 7"/>
                  <a:gd name="T5" fmla="*/ 2 h 8"/>
                  <a:gd name="T6" fmla="*/ 6 w 7"/>
                  <a:gd name="T7" fmla="*/ 5 h 8"/>
                  <a:gd name="T8" fmla="*/ 0 w 7"/>
                  <a:gd name="T9" fmla="*/ 4 h 8"/>
                </a:gdLst>
                <a:ahLst/>
                <a:cxnLst>
                  <a:cxn ang="0">
                    <a:pos x="T0" y="T1"/>
                  </a:cxn>
                  <a:cxn ang="0">
                    <a:pos x="T2" y="T3"/>
                  </a:cxn>
                  <a:cxn ang="0">
                    <a:pos x="T4" y="T5"/>
                  </a:cxn>
                  <a:cxn ang="0">
                    <a:pos x="T6" y="T7"/>
                  </a:cxn>
                  <a:cxn ang="0">
                    <a:pos x="T8" y="T9"/>
                  </a:cxn>
                </a:cxnLst>
                <a:rect l="0" t="0" r="r" b="b"/>
                <a:pathLst>
                  <a:path w="7" h="8">
                    <a:moveTo>
                      <a:pt x="0" y="4"/>
                    </a:moveTo>
                    <a:cubicBezTo>
                      <a:pt x="0" y="4"/>
                      <a:pt x="0" y="3"/>
                      <a:pt x="0" y="3"/>
                    </a:cubicBezTo>
                    <a:cubicBezTo>
                      <a:pt x="1" y="0"/>
                      <a:pt x="3" y="0"/>
                      <a:pt x="6" y="2"/>
                    </a:cubicBezTo>
                    <a:cubicBezTo>
                      <a:pt x="6" y="3"/>
                      <a:pt x="7" y="5"/>
                      <a:pt x="6" y="5"/>
                    </a:cubicBezTo>
                    <a:cubicBezTo>
                      <a:pt x="4" y="8"/>
                      <a:pt x="2" y="5"/>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13" name="Freeform 644">
                <a:extLst>
                  <a:ext uri="{FF2B5EF4-FFF2-40B4-BE49-F238E27FC236}">
                    <a16:creationId xmlns:a16="http://schemas.microsoft.com/office/drawing/2014/main" id="{AC633526-B969-4894-D970-1EC2116A1766}"/>
                  </a:ext>
                </a:extLst>
              </p:cNvPr>
              <p:cNvSpPr/>
              <p:nvPr/>
            </p:nvSpPr>
            <p:spPr bwMode="auto">
              <a:xfrm>
                <a:off x="768" y="1635"/>
                <a:ext cx="8" cy="7"/>
              </a:xfrm>
              <a:custGeom>
                <a:avLst/>
                <a:gdLst>
                  <a:gd name="T0" fmla="*/ 5 w 7"/>
                  <a:gd name="T1" fmla="*/ 0 h 6"/>
                  <a:gd name="T2" fmla="*/ 6 w 7"/>
                  <a:gd name="T3" fmla="*/ 3 h 6"/>
                  <a:gd name="T4" fmla="*/ 4 w 7"/>
                  <a:gd name="T5" fmla="*/ 6 h 6"/>
                  <a:gd name="T6" fmla="*/ 1 w 7"/>
                  <a:gd name="T7" fmla="*/ 3 h 6"/>
                  <a:gd name="T8" fmla="*/ 5 w 7"/>
                  <a:gd name="T9" fmla="*/ 0 h 6"/>
                </a:gdLst>
                <a:ahLst/>
                <a:cxnLst>
                  <a:cxn ang="0">
                    <a:pos x="T0" y="T1"/>
                  </a:cxn>
                  <a:cxn ang="0">
                    <a:pos x="T2" y="T3"/>
                  </a:cxn>
                  <a:cxn ang="0">
                    <a:pos x="T4" y="T5"/>
                  </a:cxn>
                  <a:cxn ang="0">
                    <a:pos x="T6" y="T7"/>
                  </a:cxn>
                  <a:cxn ang="0">
                    <a:pos x="T8" y="T9"/>
                  </a:cxn>
                </a:cxnLst>
                <a:rect l="0" t="0" r="r" b="b"/>
                <a:pathLst>
                  <a:path w="7" h="6">
                    <a:moveTo>
                      <a:pt x="5" y="0"/>
                    </a:moveTo>
                    <a:cubicBezTo>
                      <a:pt x="5" y="0"/>
                      <a:pt x="6" y="2"/>
                      <a:pt x="6" y="3"/>
                    </a:cubicBezTo>
                    <a:cubicBezTo>
                      <a:pt x="7" y="5"/>
                      <a:pt x="6" y="6"/>
                      <a:pt x="4" y="6"/>
                    </a:cubicBezTo>
                    <a:cubicBezTo>
                      <a:pt x="3" y="5"/>
                      <a:pt x="1" y="4"/>
                      <a:pt x="1" y="3"/>
                    </a:cubicBezTo>
                    <a:cubicBezTo>
                      <a:pt x="0" y="1"/>
                      <a:pt x="1" y="1"/>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14" name="Freeform 645">
                <a:extLst>
                  <a:ext uri="{FF2B5EF4-FFF2-40B4-BE49-F238E27FC236}">
                    <a16:creationId xmlns:a16="http://schemas.microsoft.com/office/drawing/2014/main" id="{A04A5A5C-0281-E81E-3C2A-F358207C4C2C}"/>
                  </a:ext>
                </a:extLst>
              </p:cNvPr>
              <p:cNvSpPr/>
              <p:nvPr/>
            </p:nvSpPr>
            <p:spPr bwMode="auto">
              <a:xfrm>
                <a:off x="1003" y="2566"/>
                <a:ext cx="8" cy="11"/>
              </a:xfrm>
              <a:custGeom>
                <a:avLst/>
                <a:gdLst>
                  <a:gd name="T0" fmla="*/ 0 w 7"/>
                  <a:gd name="T1" fmla="*/ 10 h 10"/>
                  <a:gd name="T2" fmla="*/ 5 w 7"/>
                  <a:gd name="T3" fmla="*/ 0 h 10"/>
                  <a:gd name="T4" fmla="*/ 5 w 7"/>
                  <a:gd name="T5" fmla="*/ 0 h 10"/>
                  <a:gd name="T6" fmla="*/ 0 w 7"/>
                  <a:gd name="T7" fmla="*/ 10 h 10"/>
                </a:gdLst>
                <a:ahLst/>
                <a:cxnLst>
                  <a:cxn ang="0">
                    <a:pos x="T0" y="T1"/>
                  </a:cxn>
                  <a:cxn ang="0">
                    <a:pos x="T2" y="T3"/>
                  </a:cxn>
                  <a:cxn ang="0">
                    <a:pos x="T4" y="T5"/>
                  </a:cxn>
                  <a:cxn ang="0">
                    <a:pos x="T6" y="T7"/>
                  </a:cxn>
                </a:cxnLst>
                <a:rect l="0" t="0" r="r" b="b"/>
                <a:pathLst>
                  <a:path w="7" h="10">
                    <a:moveTo>
                      <a:pt x="0" y="10"/>
                    </a:moveTo>
                    <a:cubicBezTo>
                      <a:pt x="1" y="6"/>
                      <a:pt x="2" y="2"/>
                      <a:pt x="5" y="0"/>
                    </a:cubicBezTo>
                    <a:cubicBezTo>
                      <a:pt x="5" y="0"/>
                      <a:pt x="5" y="0"/>
                      <a:pt x="5" y="0"/>
                    </a:cubicBezTo>
                    <a:cubicBezTo>
                      <a:pt x="5" y="4"/>
                      <a:pt x="7" y="9"/>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15" name="Freeform 646">
                <a:extLst>
                  <a:ext uri="{FF2B5EF4-FFF2-40B4-BE49-F238E27FC236}">
                    <a16:creationId xmlns:a16="http://schemas.microsoft.com/office/drawing/2014/main" id="{2AADC1C0-6237-3818-BC74-CD8281A08579}"/>
                  </a:ext>
                </a:extLst>
              </p:cNvPr>
              <p:cNvSpPr/>
              <p:nvPr/>
            </p:nvSpPr>
            <p:spPr bwMode="auto">
              <a:xfrm>
                <a:off x="775" y="2677"/>
                <a:ext cx="5" cy="14"/>
              </a:xfrm>
              <a:custGeom>
                <a:avLst/>
                <a:gdLst>
                  <a:gd name="T0" fmla="*/ 3 w 4"/>
                  <a:gd name="T1" fmla="*/ 0 h 12"/>
                  <a:gd name="T2" fmla="*/ 2 w 4"/>
                  <a:gd name="T3" fmla="*/ 12 h 12"/>
                  <a:gd name="T4" fmla="*/ 3 w 4"/>
                  <a:gd name="T5" fmla="*/ 0 h 12"/>
                </a:gdLst>
                <a:ahLst/>
                <a:cxnLst>
                  <a:cxn ang="0">
                    <a:pos x="T0" y="T1"/>
                  </a:cxn>
                  <a:cxn ang="0">
                    <a:pos x="T2" y="T3"/>
                  </a:cxn>
                  <a:cxn ang="0">
                    <a:pos x="T4" y="T5"/>
                  </a:cxn>
                </a:cxnLst>
                <a:rect l="0" t="0" r="r" b="b"/>
                <a:pathLst>
                  <a:path w="4" h="12">
                    <a:moveTo>
                      <a:pt x="3" y="0"/>
                    </a:moveTo>
                    <a:cubicBezTo>
                      <a:pt x="3" y="4"/>
                      <a:pt x="4" y="8"/>
                      <a:pt x="2" y="12"/>
                    </a:cubicBezTo>
                    <a:cubicBezTo>
                      <a:pt x="1" y="8"/>
                      <a:pt x="0" y="4"/>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16" name="Freeform 647">
                <a:extLst>
                  <a:ext uri="{FF2B5EF4-FFF2-40B4-BE49-F238E27FC236}">
                    <a16:creationId xmlns:a16="http://schemas.microsoft.com/office/drawing/2014/main" id="{B952E59D-82DF-6FC5-6F97-CEFFAF38792A}"/>
                  </a:ext>
                </a:extLst>
              </p:cNvPr>
              <p:cNvSpPr/>
              <p:nvPr/>
            </p:nvSpPr>
            <p:spPr bwMode="auto">
              <a:xfrm>
                <a:off x="964" y="2488"/>
                <a:ext cx="5" cy="9"/>
              </a:xfrm>
              <a:custGeom>
                <a:avLst/>
                <a:gdLst>
                  <a:gd name="T0" fmla="*/ 2 w 4"/>
                  <a:gd name="T1" fmla="*/ 0 h 8"/>
                  <a:gd name="T2" fmla="*/ 2 w 4"/>
                  <a:gd name="T3" fmla="*/ 8 h 8"/>
                  <a:gd name="T4" fmla="*/ 2 w 4"/>
                  <a:gd name="T5" fmla="*/ 0 h 8"/>
                </a:gdLst>
                <a:ahLst/>
                <a:cxnLst>
                  <a:cxn ang="0">
                    <a:pos x="T0" y="T1"/>
                  </a:cxn>
                  <a:cxn ang="0">
                    <a:pos x="T2" y="T3"/>
                  </a:cxn>
                  <a:cxn ang="0">
                    <a:pos x="T4" y="T5"/>
                  </a:cxn>
                </a:cxnLst>
                <a:rect l="0" t="0" r="r" b="b"/>
                <a:pathLst>
                  <a:path w="4" h="8">
                    <a:moveTo>
                      <a:pt x="2" y="0"/>
                    </a:moveTo>
                    <a:cubicBezTo>
                      <a:pt x="4" y="2"/>
                      <a:pt x="3" y="5"/>
                      <a:pt x="2" y="8"/>
                    </a:cubicBezTo>
                    <a:cubicBezTo>
                      <a:pt x="0" y="5"/>
                      <a:pt x="0" y="3"/>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17" name="Freeform 648">
                <a:extLst>
                  <a:ext uri="{FF2B5EF4-FFF2-40B4-BE49-F238E27FC236}">
                    <a16:creationId xmlns:a16="http://schemas.microsoft.com/office/drawing/2014/main" id="{D5528B06-CEB5-E7E8-97B9-A0AD069CF1D0}"/>
                  </a:ext>
                </a:extLst>
              </p:cNvPr>
              <p:cNvSpPr/>
              <p:nvPr/>
            </p:nvSpPr>
            <p:spPr bwMode="auto">
              <a:xfrm>
                <a:off x="777" y="2084"/>
                <a:ext cx="5" cy="5"/>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0" y="4"/>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18" name="Freeform 649">
                <a:extLst>
                  <a:ext uri="{FF2B5EF4-FFF2-40B4-BE49-F238E27FC236}">
                    <a16:creationId xmlns:a16="http://schemas.microsoft.com/office/drawing/2014/main" id="{14CAF184-8AE8-9ED0-0BB3-4D405A2E978F}"/>
                  </a:ext>
                </a:extLst>
              </p:cNvPr>
              <p:cNvSpPr/>
              <p:nvPr/>
            </p:nvSpPr>
            <p:spPr bwMode="auto">
              <a:xfrm>
                <a:off x="732" y="2068"/>
                <a:ext cx="4" cy="3"/>
              </a:xfrm>
              <a:custGeom>
                <a:avLst/>
                <a:gdLst>
                  <a:gd name="T0" fmla="*/ 1 w 3"/>
                  <a:gd name="T1" fmla="*/ 0 h 2"/>
                  <a:gd name="T2" fmla="*/ 3 w 3"/>
                  <a:gd name="T3" fmla="*/ 1 h 2"/>
                  <a:gd name="T4" fmla="*/ 2 w 3"/>
                  <a:gd name="T5" fmla="*/ 2 h 2"/>
                  <a:gd name="T6" fmla="*/ 0 w 3"/>
                  <a:gd name="T7" fmla="*/ 2 h 2"/>
                  <a:gd name="T8" fmla="*/ 1 w 3"/>
                  <a:gd name="T9" fmla="*/ 0 h 2"/>
                </a:gdLst>
                <a:ahLst/>
                <a:cxnLst>
                  <a:cxn ang="0">
                    <a:pos x="T0" y="T1"/>
                  </a:cxn>
                  <a:cxn ang="0">
                    <a:pos x="T2" y="T3"/>
                  </a:cxn>
                  <a:cxn ang="0">
                    <a:pos x="T4" y="T5"/>
                  </a:cxn>
                  <a:cxn ang="0">
                    <a:pos x="T6" y="T7"/>
                  </a:cxn>
                  <a:cxn ang="0">
                    <a:pos x="T8" y="T9"/>
                  </a:cxn>
                </a:cxnLst>
                <a:rect l="0" t="0" r="r" b="b"/>
                <a:pathLst>
                  <a:path w="3" h="2">
                    <a:moveTo>
                      <a:pt x="1" y="0"/>
                    </a:moveTo>
                    <a:cubicBezTo>
                      <a:pt x="2" y="0"/>
                      <a:pt x="3" y="0"/>
                      <a:pt x="3" y="1"/>
                    </a:cubicBezTo>
                    <a:cubicBezTo>
                      <a:pt x="3" y="1"/>
                      <a:pt x="3" y="2"/>
                      <a:pt x="2" y="2"/>
                    </a:cubicBezTo>
                    <a:cubicBezTo>
                      <a:pt x="2" y="2"/>
                      <a:pt x="1" y="2"/>
                      <a:pt x="0" y="2"/>
                    </a:cubicBezTo>
                    <a:cubicBezTo>
                      <a:pt x="0" y="1"/>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19" name="Freeform 650">
                <a:extLst>
                  <a:ext uri="{FF2B5EF4-FFF2-40B4-BE49-F238E27FC236}">
                    <a16:creationId xmlns:a16="http://schemas.microsoft.com/office/drawing/2014/main" id="{ACAD0480-4E16-6060-599A-2DEC8CDADE65}"/>
                  </a:ext>
                </a:extLst>
              </p:cNvPr>
              <p:cNvSpPr/>
              <p:nvPr/>
            </p:nvSpPr>
            <p:spPr bwMode="auto">
              <a:xfrm>
                <a:off x="797" y="1694"/>
                <a:ext cx="5" cy="4"/>
              </a:xfrm>
              <a:custGeom>
                <a:avLst/>
                <a:gdLst>
                  <a:gd name="T0" fmla="*/ 0 w 5"/>
                  <a:gd name="T1" fmla="*/ 3 h 4"/>
                  <a:gd name="T2" fmla="*/ 1 w 5"/>
                  <a:gd name="T3" fmla="*/ 0 h 4"/>
                  <a:gd name="T4" fmla="*/ 4 w 5"/>
                  <a:gd name="T5" fmla="*/ 2 h 4"/>
                  <a:gd name="T6" fmla="*/ 3 w 5"/>
                  <a:gd name="T7" fmla="*/ 4 h 4"/>
                  <a:gd name="T8" fmla="*/ 0 w 5"/>
                  <a:gd name="T9" fmla="*/ 3 h 4"/>
                </a:gdLst>
                <a:ahLst/>
                <a:cxnLst>
                  <a:cxn ang="0">
                    <a:pos x="T0" y="T1"/>
                  </a:cxn>
                  <a:cxn ang="0">
                    <a:pos x="T2" y="T3"/>
                  </a:cxn>
                  <a:cxn ang="0">
                    <a:pos x="T4" y="T5"/>
                  </a:cxn>
                  <a:cxn ang="0">
                    <a:pos x="T6" y="T7"/>
                  </a:cxn>
                  <a:cxn ang="0">
                    <a:pos x="T8" y="T9"/>
                  </a:cxn>
                </a:cxnLst>
                <a:rect l="0" t="0" r="r" b="b"/>
                <a:pathLst>
                  <a:path w="5" h="4">
                    <a:moveTo>
                      <a:pt x="0" y="3"/>
                    </a:moveTo>
                    <a:cubicBezTo>
                      <a:pt x="0" y="2"/>
                      <a:pt x="1" y="1"/>
                      <a:pt x="1" y="0"/>
                    </a:cubicBezTo>
                    <a:cubicBezTo>
                      <a:pt x="2" y="1"/>
                      <a:pt x="3" y="1"/>
                      <a:pt x="4" y="2"/>
                    </a:cubicBezTo>
                    <a:cubicBezTo>
                      <a:pt x="3" y="3"/>
                      <a:pt x="5" y="4"/>
                      <a:pt x="3" y="4"/>
                    </a:cubicBezTo>
                    <a:cubicBezTo>
                      <a:pt x="2" y="4"/>
                      <a:pt x="1" y="3"/>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20" name="Freeform 651">
                <a:extLst>
                  <a:ext uri="{FF2B5EF4-FFF2-40B4-BE49-F238E27FC236}">
                    <a16:creationId xmlns:a16="http://schemas.microsoft.com/office/drawing/2014/main" id="{3AA7C6F4-E299-E425-FF91-3D3CAADBA190}"/>
                  </a:ext>
                </a:extLst>
              </p:cNvPr>
              <p:cNvSpPr/>
              <p:nvPr/>
            </p:nvSpPr>
            <p:spPr bwMode="auto">
              <a:xfrm>
                <a:off x="703" y="1586"/>
                <a:ext cx="3"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1" y="0"/>
                      <a:pt x="2" y="0"/>
                      <a:pt x="3" y="1"/>
                    </a:cubicBezTo>
                    <a:cubicBezTo>
                      <a:pt x="3" y="1"/>
                      <a:pt x="2" y="3"/>
                      <a:pt x="2" y="3"/>
                    </a:cubicBezTo>
                    <a:cubicBezTo>
                      <a:pt x="1" y="3"/>
                      <a:pt x="0" y="2"/>
                      <a:pt x="0" y="2"/>
                    </a:cubicBezTo>
                    <a:cubicBezTo>
                      <a:pt x="0" y="1"/>
                      <a:pt x="0"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21" name="Freeform 652">
                <a:extLst>
                  <a:ext uri="{FF2B5EF4-FFF2-40B4-BE49-F238E27FC236}">
                    <a16:creationId xmlns:a16="http://schemas.microsoft.com/office/drawing/2014/main" id="{CDAD15FF-9A4D-990F-5A2C-DFD000F493DE}"/>
                  </a:ext>
                </a:extLst>
              </p:cNvPr>
              <p:cNvSpPr/>
              <p:nvPr/>
            </p:nvSpPr>
            <p:spPr bwMode="auto">
              <a:xfrm>
                <a:off x="731" y="1571"/>
                <a:ext cx="6" cy="6"/>
              </a:xfrm>
              <a:custGeom>
                <a:avLst/>
                <a:gdLst>
                  <a:gd name="T0" fmla="*/ 5 w 5"/>
                  <a:gd name="T1" fmla="*/ 5 h 5"/>
                  <a:gd name="T2" fmla="*/ 0 w 5"/>
                  <a:gd name="T3" fmla="*/ 0 h 5"/>
                  <a:gd name="T4" fmla="*/ 1 w 5"/>
                  <a:gd name="T5" fmla="*/ 0 h 5"/>
                  <a:gd name="T6" fmla="*/ 5 w 5"/>
                  <a:gd name="T7" fmla="*/ 5 h 5"/>
                  <a:gd name="T8" fmla="*/ 5 w 5"/>
                  <a:gd name="T9" fmla="*/ 5 h 5"/>
                </a:gdLst>
                <a:ahLst/>
                <a:cxnLst>
                  <a:cxn ang="0">
                    <a:pos x="T0" y="T1"/>
                  </a:cxn>
                  <a:cxn ang="0">
                    <a:pos x="T2" y="T3"/>
                  </a:cxn>
                  <a:cxn ang="0">
                    <a:pos x="T4" y="T5"/>
                  </a:cxn>
                  <a:cxn ang="0">
                    <a:pos x="T6" y="T7"/>
                  </a:cxn>
                  <a:cxn ang="0">
                    <a:pos x="T8" y="T9"/>
                  </a:cxn>
                </a:cxnLst>
                <a:rect l="0" t="0" r="r" b="b"/>
                <a:pathLst>
                  <a:path w="5" h="5">
                    <a:moveTo>
                      <a:pt x="5" y="5"/>
                    </a:moveTo>
                    <a:cubicBezTo>
                      <a:pt x="2" y="5"/>
                      <a:pt x="1" y="3"/>
                      <a:pt x="0" y="0"/>
                    </a:cubicBezTo>
                    <a:cubicBezTo>
                      <a:pt x="0" y="0"/>
                      <a:pt x="1" y="0"/>
                      <a:pt x="1" y="0"/>
                    </a:cubicBezTo>
                    <a:cubicBezTo>
                      <a:pt x="4" y="0"/>
                      <a:pt x="5" y="2"/>
                      <a:pt x="5" y="5"/>
                    </a:cubicBezTo>
                    <a:cubicBezTo>
                      <a:pt x="5" y="5"/>
                      <a:pt x="5" y="5"/>
                      <a:pt x="5"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22" name="Freeform 653">
                <a:extLst>
                  <a:ext uri="{FF2B5EF4-FFF2-40B4-BE49-F238E27FC236}">
                    <a16:creationId xmlns:a16="http://schemas.microsoft.com/office/drawing/2014/main" id="{E75C519F-AECA-64E3-6679-2C05C2A82F30}"/>
                  </a:ext>
                </a:extLst>
              </p:cNvPr>
              <p:cNvSpPr/>
              <p:nvPr/>
            </p:nvSpPr>
            <p:spPr bwMode="auto">
              <a:xfrm>
                <a:off x="1000" y="2577"/>
                <a:ext cx="3" cy="4"/>
              </a:xfrm>
              <a:custGeom>
                <a:avLst/>
                <a:gdLst>
                  <a:gd name="T0" fmla="*/ 3 w 3"/>
                  <a:gd name="T1" fmla="*/ 0 h 3"/>
                  <a:gd name="T2" fmla="*/ 1 w 3"/>
                  <a:gd name="T3" fmla="*/ 3 h 3"/>
                  <a:gd name="T4" fmla="*/ 0 w 3"/>
                  <a:gd name="T5" fmla="*/ 2 h 3"/>
                  <a:gd name="T6" fmla="*/ 3 w 3"/>
                  <a:gd name="T7" fmla="*/ 0 h 3"/>
                </a:gdLst>
                <a:ahLst/>
                <a:cxnLst>
                  <a:cxn ang="0">
                    <a:pos x="T0" y="T1"/>
                  </a:cxn>
                  <a:cxn ang="0">
                    <a:pos x="T2" y="T3"/>
                  </a:cxn>
                  <a:cxn ang="0">
                    <a:pos x="T4" y="T5"/>
                  </a:cxn>
                  <a:cxn ang="0">
                    <a:pos x="T6" y="T7"/>
                  </a:cxn>
                </a:cxnLst>
                <a:rect l="0" t="0" r="r" b="b"/>
                <a:pathLst>
                  <a:path w="3" h="3">
                    <a:moveTo>
                      <a:pt x="3" y="0"/>
                    </a:moveTo>
                    <a:cubicBezTo>
                      <a:pt x="3" y="1"/>
                      <a:pt x="3" y="3"/>
                      <a:pt x="1" y="3"/>
                    </a:cubicBezTo>
                    <a:cubicBezTo>
                      <a:pt x="0" y="3"/>
                      <a:pt x="0" y="3"/>
                      <a:pt x="0" y="2"/>
                    </a:cubicBezTo>
                    <a:cubicBezTo>
                      <a:pt x="0" y="0"/>
                      <a:pt x="2" y="0"/>
                      <a:pt x="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23" name="Freeform 654">
                <a:extLst>
                  <a:ext uri="{FF2B5EF4-FFF2-40B4-BE49-F238E27FC236}">
                    <a16:creationId xmlns:a16="http://schemas.microsoft.com/office/drawing/2014/main" id="{3A814805-32FB-F0E9-39D4-5A67FABD8D77}"/>
                  </a:ext>
                </a:extLst>
              </p:cNvPr>
              <p:cNvSpPr/>
              <p:nvPr/>
            </p:nvSpPr>
            <p:spPr bwMode="auto">
              <a:xfrm>
                <a:off x="840" y="1712"/>
                <a:ext cx="3" cy="6"/>
              </a:xfrm>
              <a:custGeom>
                <a:avLst/>
                <a:gdLst>
                  <a:gd name="T0" fmla="*/ 2 w 2"/>
                  <a:gd name="T1" fmla="*/ 5 h 5"/>
                  <a:gd name="T2" fmla="*/ 0 w 2"/>
                  <a:gd name="T3" fmla="*/ 0 h 5"/>
                  <a:gd name="T4" fmla="*/ 1 w 2"/>
                  <a:gd name="T5" fmla="*/ 0 h 5"/>
                  <a:gd name="T6" fmla="*/ 2 w 2"/>
                  <a:gd name="T7" fmla="*/ 5 h 5"/>
                </a:gdLst>
                <a:ahLst/>
                <a:cxnLst>
                  <a:cxn ang="0">
                    <a:pos x="T0" y="T1"/>
                  </a:cxn>
                  <a:cxn ang="0">
                    <a:pos x="T2" y="T3"/>
                  </a:cxn>
                  <a:cxn ang="0">
                    <a:pos x="T4" y="T5"/>
                  </a:cxn>
                  <a:cxn ang="0">
                    <a:pos x="T6" y="T7"/>
                  </a:cxn>
                </a:cxnLst>
                <a:rect l="0" t="0" r="r" b="b"/>
                <a:pathLst>
                  <a:path w="2" h="5">
                    <a:moveTo>
                      <a:pt x="2" y="5"/>
                    </a:moveTo>
                    <a:cubicBezTo>
                      <a:pt x="0" y="4"/>
                      <a:pt x="0" y="2"/>
                      <a:pt x="0" y="0"/>
                    </a:cubicBezTo>
                    <a:cubicBezTo>
                      <a:pt x="0" y="0"/>
                      <a:pt x="1" y="0"/>
                      <a:pt x="1" y="0"/>
                    </a:cubicBezTo>
                    <a:cubicBezTo>
                      <a:pt x="2" y="2"/>
                      <a:pt x="2" y="3"/>
                      <a:pt x="2"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24" name="Freeform 655">
                <a:extLst>
                  <a:ext uri="{FF2B5EF4-FFF2-40B4-BE49-F238E27FC236}">
                    <a16:creationId xmlns:a16="http://schemas.microsoft.com/office/drawing/2014/main" id="{1C64EF3E-3606-6DE5-D904-4A3306D1B610}"/>
                  </a:ext>
                </a:extLst>
              </p:cNvPr>
              <p:cNvSpPr/>
              <p:nvPr/>
            </p:nvSpPr>
            <p:spPr bwMode="auto">
              <a:xfrm>
                <a:off x="942" y="2476"/>
                <a:ext cx="4" cy="6"/>
              </a:xfrm>
              <a:custGeom>
                <a:avLst/>
                <a:gdLst>
                  <a:gd name="T0" fmla="*/ 3 w 3"/>
                  <a:gd name="T1" fmla="*/ 5 h 5"/>
                  <a:gd name="T2" fmla="*/ 1 w 3"/>
                  <a:gd name="T3" fmla="*/ 1 h 5"/>
                  <a:gd name="T4" fmla="*/ 2 w 3"/>
                  <a:gd name="T5" fmla="*/ 0 h 5"/>
                  <a:gd name="T6" fmla="*/ 3 w 3"/>
                  <a:gd name="T7" fmla="*/ 5 h 5"/>
                </a:gdLst>
                <a:ahLst/>
                <a:cxnLst>
                  <a:cxn ang="0">
                    <a:pos x="T0" y="T1"/>
                  </a:cxn>
                  <a:cxn ang="0">
                    <a:pos x="T2" y="T3"/>
                  </a:cxn>
                  <a:cxn ang="0">
                    <a:pos x="T4" y="T5"/>
                  </a:cxn>
                  <a:cxn ang="0">
                    <a:pos x="T6" y="T7"/>
                  </a:cxn>
                </a:cxnLst>
                <a:rect l="0" t="0" r="r" b="b"/>
                <a:pathLst>
                  <a:path w="3" h="5">
                    <a:moveTo>
                      <a:pt x="3" y="5"/>
                    </a:moveTo>
                    <a:cubicBezTo>
                      <a:pt x="1" y="4"/>
                      <a:pt x="0" y="3"/>
                      <a:pt x="1" y="1"/>
                    </a:cubicBezTo>
                    <a:cubicBezTo>
                      <a:pt x="1" y="0"/>
                      <a:pt x="1" y="0"/>
                      <a:pt x="2" y="0"/>
                    </a:cubicBezTo>
                    <a:cubicBezTo>
                      <a:pt x="2" y="2"/>
                      <a:pt x="2" y="4"/>
                      <a:pt x="3"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25" name="Freeform 656">
                <a:extLst>
                  <a:ext uri="{FF2B5EF4-FFF2-40B4-BE49-F238E27FC236}">
                    <a16:creationId xmlns:a16="http://schemas.microsoft.com/office/drawing/2014/main" id="{817755A6-A33F-17F1-ADC6-E2F14FF62657}"/>
                  </a:ext>
                </a:extLst>
              </p:cNvPr>
              <p:cNvSpPr/>
              <p:nvPr/>
            </p:nvSpPr>
            <p:spPr bwMode="auto">
              <a:xfrm>
                <a:off x="773" y="2079"/>
                <a:ext cx="1" cy="1"/>
              </a:xfrm>
              <a:custGeom>
                <a:avLst/>
                <a:gdLst>
                  <a:gd name="T0" fmla="*/ 1 w 1"/>
                  <a:gd name="T1" fmla="*/ 0 h 1"/>
                  <a:gd name="T2" fmla="*/ 1 w 1"/>
                  <a:gd name="T3" fmla="*/ 1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1"/>
                      <a:pt x="1" y="1"/>
                    </a:cubicBezTo>
                    <a:cubicBezTo>
                      <a:pt x="1" y="1"/>
                      <a:pt x="1" y="1"/>
                      <a:pt x="0" y="1"/>
                    </a:cubicBezTo>
                    <a:cubicBezTo>
                      <a:pt x="0" y="1"/>
                      <a:pt x="0" y="0"/>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26" name="Freeform 657">
                <a:extLst>
                  <a:ext uri="{FF2B5EF4-FFF2-40B4-BE49-F238E27FC236}">
                    <a16:creationId xmlns:a16="http://schemas.microsoft.com/office/drawing/2014/main" id="{FE858202-6BB4-3CD5-E71C-5B33F795C17C}"/>
                  </a:ext>
                </a:extLst>
              </p:cNvPr>
              <p:cNvSpPr/>
              <p:nvPr/>
            </p:nvSpPr>
            <p:spPr bwMode="auto">
              <a:xfrm>
                <a:off x="923" y="2681"/>
                <a:ext cx="3" cy="3"/>
              </a:xfrm>
              <a:custGeom>
                <a:avLst/>
                <a:gdLst>
                  <a:gd name="T0" fmla="*/ 0 w 3"/>
                  <a:gd name="T1" fmla="*/ 0 h 2"/>
                  <a:gd name="T2" fmla="*/ 3 w 3"/>
                  <a:gd name="T3" fmla="*/ 1 h 2"/>
                  <a:gd name="T4" fmla="*/ 3 w 3"/>
                  <a:gd name="T5" fmla="*/ 2 h 2"/>
                  <a:gd name="T6" fmla="*/ 0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cubicBezTo>
                      <a:pt x="1" y="1"/>
                      <a:pt x="2" y="1"/>
                      <a:pt x="3" y="1"/>
                    </a:cubicBezTo>
                    <a:cubicBezTo>
                      <a:pt x="3" y="2"/>
                      <a:pt x="3" y="2"/>
                      <a:pt x="3" y="2"/>
                    </a:cubicBezTo>
                    <a:cubicBezTo>
                      <a:pt x="2" y="2"/>
                      <a:pt x="1" y="1"/>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27" name="Freeform 658">
                <a:extLst>
                  <a:ext uri="{FF2B5EF4-FFF2-40B4-BE49-F238E27FC236}">
                    <a16:creationId xmlns:a16="http://schemas.microsoft.com/office/drawing/2014/main" id="{F20F6BF2-55D0-0589-FD5D-5471AA5381BB}"/>
                  </a:ext>
                </a:extLst>
              </p:cNvPr>
              <p:cNvSpPr/>
              <p:nvPr/>
            </p:nvSpPr>
            <p:spPr bwMode="auto">
              <a:xfrm>
                <a:off x="801" y="1698"/>
                <a:ext cx="6" cy="4"/>
              </a:xfrm>
              <a:custGeom>
                <a:avLst/>
                <a:gdLst>
                  <a:gd name="T0" fmla="*/ 5 w 5"/>
                  <a:gd name="T1" fmla="*/ 3 h 3"/>
                  <a:gd name="T2" fmla="*/ 0 w 5"/>
                  <a:gd name="T3" fmla="*/ 0 h 3"/>
                  <a:gd name="T4" fmla="*/ 5 w 5"/>
                  <a:gd name="T5" fmla="*/ 3 h 3"/>
                </a:gdLst>
                <a:ahLst/>
                <a:cxnLst>
                  <a:cxn ang="0">
                    <a:pos x="T0" y="T1"/>
                  </a:cxn>
                  <a:cxn ang="0">
                    <a:pos x="T2" y="T3"/>
                  </a:cxn>
                  <a:cxn ang="0">
                    <a:pos x="T4" y="T5"/>
                  </a:cxn>
                </a:cxnLst>
                <a:rect l="0" t="0" r="r" b="b"/>
                <a:pathLst>
                  <a:path w="5" h="3">
                    <a:moveTo>
                      <a:pt x="5" y="3"/>
                    </a:moveTo>
                    <a:cubicBezTo>
                      <a:pt x="3" y="3"/>
                      <a:pt x="1" y="2"/>
                      <a:pt x="0" y="0"/>
                    </a:cubicBezTo>
                    <a:cubicBezTo>
                      <a:pt x="2" y="0"/>
                      <a:pt x="4" y="1"/>
                      <a:pt x="5"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28" name="Freeform 659">
                <a:extLst>
                  <a:ext uri="{FF2B5EF4-FFF2-40B4-BE49-F238E27FC236}">
                    <a16:creationId xmlns:a16="http://schemas.microsoft.com/office/drawing/2014/main" id="{408B4AE1-053D-A39E-3B4D-74997B7C40AE}"/>
                  </a:ext>
                </a:extLst>
              </p:cNvPr>
              <p:cNvSpPr/>
              <p:nvPr/>
            </p:nvSpPr>
            <p:spPr bwMode="auto">
              <a:xfrm>
                <a:off x="794" y="1657"/>
                <a:ext cx="5" cy="2"/>
              </a:xfrm>
              <a:custGeom>
                <a:avLst/>
                <a:gdLst>
                  <a:gd name="T0" fmla="*/ 3 w 4"/>
                  <a:gd name="T1" fmla="*/ 2 h 2"/>
                  <a:gd name="T2" fmla="*/ 0 w 4"/>
                  <a:gd name="T3" fmla="*/ 1 h 2"/>
                  <a:gd name="T4" fmla="*/ 1 w 4"/>
                  <a:gd name="T5" fmla="*/ 0 h 2"/>
                  <a:gd name="T6" fmla="*/ 4 w 4"/>
                  <a:gd name="T7" fmla="*/ 2 h 2"/>
                  <a:gd name="T8" fmla="*/ 3 w 4"/>
                  <a:gd name="T9" fmla="*/ 2 h 2"/>
                </a:gdLst>
                <a:ahLst/>
                <a:cxnLst>
                  <a:cxn ang="0">
                    <a:pos x="T0" y="T1"/>
                  </a:cxn>
                  <a:cxn ang="0">
                    <a:pos x="T2" y="T3"/>
                  </a:cxn>
                  <a:cxn ang="0">
                    <a:pos x="T4" y="T5"/>
                  </a:cxn>
                  <a:cxn ang="0">
                    <a:pos x="T6" y="T7"/>
                  </a:cxn>
                  <a:cxn ang="0">
                    <a:pos x="T8" y="T9"/>
                  </a:cxn>
                </a:cxnLst>
                <a:rect l="0" t="0" r="r" b="b"/>
                <a:pathLst>
                  <a:path w="4" h="2">
                    <a:moveTo>
                      <a:pt x="3" y="2"/>
                    </a:moveTo>
                    <a:cubicBezTo>
                      <a:pt x="2" y="2"/>
                      <a:pt x="1" y="2"/>
                      <a:pt x="0" y="1"/>
                    </a:cubicBezTo>
                    <a:cubicBezTo>
                      <a:pt x="1" y="1"/>
                      <a:pt x="1" y="1"/>
                      <a:pt x="1" y="0"/>
                    </a:cubicBezTo>
                    <a:cubicBezTo>
                      <a:pt x="2" y="1"/>
                      <a:pt x="3" y="2"/>
                      <a:pt x="4" y="2"/>
                    </a:cubicBezTo>
                    <a:cubicBezTo>
                      <a:pt x="4" y="2"/>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29" name="Freeform 660">
                <a:extLst>
                  <a:ext uri="{FF2B5EF4-FFF2-40B4-BE49-F238E27FC236}">
                    <a16:creationId xmlns:a16="http://schemas.microsoft.com/office/drawing/2014/main" id="{9A68719D-8E53-B963-7C4F-757EA43AD0F1}"/>
                  </a:ext>
                </a:extLst>
              </p:cNvPr>
              <p:cNvSpPr/>
              <p:nvPr/>
            </p:nvSpPr>
            <p:spPr bwMode="auto">
              <a:xfrm>
                <a:off x="810" y="2091"/>
                <a:ext cx="2" cy="1"/>
              </a:xfrm>
              <a:custGeom>
                <a:avLst/>
                <a:gdLst>
                  <a:gd name="T0" fmla="*/ 0 w 1"/>
                  <a:gd name="T1" fmla="*/ 0 h 1"/>
                  <a:gd name="T2" fmla="*/ 1 w 1"/>
                  <a:gd name="T3" fmla="*/ 0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0"/>
                      <a:pt x="1" y="0"/>
                    </a:cubicBezTo>
                    <a:cubicBezTo>
                      <a:pt x="1" y="1"/>
                      <a:pt x="1" y="1"/>
                      <a:pt x="0" y="1"/>
                    </a:cubicBezTo>
                    <a:cubicBezTo>
                      <a:pt x="0" y="1"/>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30" name="Freeform 661">
                <a:extLst>
                  <a:ext uri="{FF2B5EF4-FFF2-40B4-BE49-F238E27FC236}">
                    <a16:creationId xmlns:a16="http://schemas.microsoft.com/office/drawing/2014/main" id="{97C6BA67-21A7-553C-AE30-3E5EC1EEAEAE}"/>
                  </a:ext>
                </a:extLst>
              </p:cNvPr>
              <p:cNvSpPr/>
              <p:nvPr/>
            </p:nvSpPr>
            <p:spPr bwMode="auto">
              <a:xfrm>
                <a:off x="937" y="2519"/>
                <a:ext cx="1" cy="2"/>
              </a:xfrm>
              <a:custGeom>
                <a:avLst/>
                <a:gdLst>
                  <a:gd name="T0" fmla="*/ 1 w 1"/>
                  <a:gd name="T1" fmla="*/ 1 h 2"/>
                  <a:gd name="T2" fmla="*/ 1 w 1"/>
                  <a:gd name="T3" fmla="*/ 1 h 2"/>
                  <a:gd name="T4" fmla="*/ 0 w 1"/>
                  <a:gd name="T5" fmla="*/ 2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1"/>
                    </a:cubicBezTo>
                    <a:cubicBezTo>
                      <a:pt x="1" y="2"/>
                      <a:pt x="0" y="1"/>
                      <a:pt x="0" y="2"/>
                    </a:cubicBezTo>
                    <a:cubicBezTo>
                      <a:pt x="0" y="1"/>
                      <a:pt x="0" y="1"/>
                      <a:pt x="0" y="0"/>
                    </a:cubicBezTo>
                    <a:cubicBezTo>
                      <a:pt x="0"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31" name="Freeform 662">
                <a:extLst>
                  <a:ext uri="{FF2B5EF4-FFF2-40B4-BE49-F238E27FC236}">
                    <a16:creationId xmlns:a16="http://schemas.microsoft.com/office/drawing/2014/main" id="{9EAB7490-F35F-6699-6F60-DC6E1C07F546}"/>
                  </a:ext>
                </a:extLst>
              </p:cNvPr>
              <p:cNvSpPr/>
              <p:nvPr/>
            </p:nvSpPr>
            <p:spPr bwMode="auto">
              <a:xfrm>
                <a:off x="739" y="2078"/>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32" name="Freeform 663">
                <a:extLst>
                  <a:ext uri="{FF2B5EF4-FFF2-40B4-BE49-F238E27FC236}">
                    <a16:creationId xmlns:a16="http://schemas.microsoft.com/office/drawing/2014/main" id="{55DF4FB6-377E-A9FC-AA43-C3DE07A15047}"/>
                  </a:ext>
                </a:extLst>
              </p:cNvPr>
              <p:cNvSpPr/>
              <p:nvPr/>
            </p:nvSpPr>
            <p:spPr bwMode="auto">
              <a:xfrm>
                <a:off x="753" y="1662"/>
                <a:ext cx="1" cy="1"/>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1" y="1"/>
                    </a:cubicBezTo>
                    <a:cubicBezTo>
                      <a:pt x="1"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33" name="Freeform 664">
                <a:extLst>
                  <a:ext uri="{FF2B5EF4-FFF2-40B4-BE49-F238E27FC236}">
                    <a16:creationId xmlns:a16="http://schemas.microsoft.com/office/drawing/2014/main" id="{6D6827A1-0089-F966-EE21-EB017312C1DE}"/>
                  </a:ext>
                </a:extLst>
              </p:cNvPr>
              <p:cNvSpPr/>
              <p:nvPr/>
            </p:nvSpPr>
            <p:spPr bwMode="auto">
              <a:xfrm>
                <a:off x="919" y="2678"/>
                <a:ext cx="2"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34" name="Freeform 665">
                <a:extLst>
                  <a:ext uri="{FF2B5EF4-FFF2-40B4-BE49-F238E27FC236}">
                    <a16:creationId xmlns:a16="http://schemas.microsoft.com/office/drawing/2014/main" id="{C047324F-91F8-3E91-F46C-A7C0203C70E6}"/>
                  </a:ext>
                </a:extLst>
              </p:cNvPr>
              <p:cNvSpPr/>
              <p:nvPr/>
            </p:nvSpPr>
            <p:spPr bwMode="auto">
              <a:xfrm>
                <a:off x="932" y="2673"/>
                <a:ext cx="2" cy="3"/>
              </a:xfrm>
              <a:custGeom>
                <a:avLst/>
                <a:gdLst>
                  <a:gd name="T0" fmla="*/ 2 w 2"/>
                  <a:gd name="T1" fmla="*/ 0 h 2"/>
                  <a:gd name="T2" fmla="*/ 2 w 2"/>
                  <a:gd name="T3" fmla="*/ 2 h 2"/>
                  <a:gd name="T4" fmla="*/ 2 w 2"/>
                  <a:gd name="T5" fmla="*/ 0 h 2"/>
                </a:gdLst>
                <a:ahLst/>
                <a:cxnLst>
                  <a:cxn ang="0">
                    <a:pos x="T0" y="T1"/>
                  </a:cxn>
                  <a:cxn ang="0">
                    <a:pos x="T2" y="T3"/>
                  </a:cxn>
                  <a:cxn ang="0">
                    <a:pos x="T4" y="T5"/>
                  </a:cxn>
                </a:cxnLst>
                <a:rect l="0" t="0" r="r" b="b"/>
                <a:pathLst>
                  <a:path w="2" h="2">
                    <a:moveTo>
                      <a:pt x="2" y="0"/>
                    </a:moveTo>
                    <a:cubicBezTo>
                      <a:pt x="2" y="1"/>
                      <a:pt x="2" y="2"/>
                      <a:pt x="2" y="2"/>
                    </a:cubicBezTo>
                    <a:cubicBezTo>
                      <a:pt x="0" y="2"/>
                      <a:pt x="0"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35" name="Freeform 666">
                <a:extLst>
                  <a:ext uri="{FF2B5EF4-FFF2-40B4-BE49-F238E27FC236}">
                    <a16:creationId xmlns:a16="http://schemas.microsoft.com/office/drawing/2014/main" id="{178AC43D-6E6A-D749-9E7F-4AC035A01E49}"/>
                  </a:ext>
                </a:extLst>
              </p:cNvPr>
              <p:cNvSpPr/>
              <p:nvPr/>
            </p:nvSpPr>
            <p:spPr bwMode="auto">
              <a:xfrm>
                <a:off x="746" y="156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36" name="Freeform 667">
                <a:extLst>
                  <a:ext uri="{FF2B5EF4-FFF2-40B4-BE49-F238E27FC236}">
                    <a16:creationId xmlns:a16="http://schemas.microsoft.com/office/drawing/2014/main" id="{992EADB3-63B9-F7BB-62AF-71E056BC30D7}"/>
                  </a:ext>
                </a:extLst>
              </p:cNvPr>
              <p:cNvSpPr/>
              <p:nvPr/>
            </p:nvSpPr>
            <p:spPr bwMode="auto">
              <a:xfrm>
                <a:off x="760" y="2699"/>
                <a:ext cx="2" cy="2"/>
              </a:xfrm>
              <a:custGeom>
                <a:avLst/>
                <a:gdLst>
                  <a:gd name="T0" fmla="*/ 2 w 2"/>
                  <a:gd name="T1" fmla="*/ 1 h 2"/>
                  <a:gd name="T2" fmla="*/ 0 w 2"/>
                  <a:gd name="T3" fmla="*/ 0 h 2"/>
                  <a:gd name="T4" fmla="*/ 2 w 2"/>
                  <a:gd name="T5" fmla="*/ 1 h 2"/>
                </a:gdLst>
                <a:ahLst/>
                <a:cxnLst>
                  <a:cxn ang="0">
                    <a:pos x="T0" y="T1"/>
                  </a:cxn>
                  <a:cxn ang="0">
                    <a:pos x="T2" y="T3"/>
                  </a:cxn>
                  <a:cxn ang="0">
                    <a:pos x="T4" y="T5"/>
                  </a:cxn>
                </a:cxnLst>
                <a:rect l="0" t="0" r="r" b="b"/>
                <a:pathLst>
                  <a:path w="2" h="2">
                    <a:moveTo>
                      <a:pt x="2" y="1"/>
                    </a:moveTo>
                    <a:cubicBezTo>
                      <a:pt x="1" y="2"/>
                      <a:pt x="0" y="1"/>
                      <a:pt x="0" y="0"/>
                    </a:cubicBezTo>
                    <a:cubicBezTo>
                      <a:pt x="0" y="0"/>
                      <a:pt x="1" y="1"/>
                      <a:pt x="2"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37" name="Freeform 668">
                <a:extLst>
                  <a:ext uri="{FF2B5EF4-FFF2-40B4-BE49-F238E27FC236}">
                    <a16:creationId xmlns:a16="http://schemas.microsoft.com/office/drawing/2014/main" id="{D2B09602-4D33-751C-C1C1-723D1C3D7274}"/>
                  </a:ext>
                </a:extLst>
              </p:cNvPr>
              <p:cNvSpPr/>
              <p:nvPr/>
            </p:nvSpPr>
            <p:spPr bwMode="auto">
              <a:xfrm>
                <a:off x="921" y="2679"/>
                <a:ext cx="2" cy="2"/>
              </a:xfrm>
              <a:custGeom>
                <a:avLst/>
                <a:gdLst>
                  <a:gd name="T0" fmla="*/ 0 w 2"/>
                  <a:gd name="T1" fmla="*/ 0 h 2"/>
                  <a:gd name="T2" fmla="*/ 2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1" y="1"/>
                      <a:pt x="2" y="2"/>
                      <a:pt x="2" y="2"/>
                    </a:cubicBezTo>
                    <a:cubicBezTo>
                      <a:pt x="2" y="2"/>
                      <a:pt x="2" y="2"/>
                      <a:pt x="2" y="2"/>
                    </a:cubicBezTo>
                    <a:cubicBezTo>
                      <a:pt x="1" y="2"/>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38" name="Freeform 669">
                <a:extLst>
                  <a:ext uri="{FF2B5EF4-FFF2-40B4-BE49-F238E27FC236}">
                    <a16:creationId xmlns:a16="http://schemas.microsoft.com/office/drawing/2014/main" id="{B33EF5D2-286C-BFD5-0745-DF6C126C5DF1}"/>
                  </a:ext>
                </a:extLst>
              </p:cNvPr>
              <p:cNvSpPr/>
              <p:nvPr/>
            </p:nvSpPr>
            <p:spPr bwMode="auto">
              <a:xfrm>
                <a:off x="518" y="2568"/>
                <a:ext cx="42" cy="197"/>
              </a:xfrm>
              <a:custGeom>
                <a:avLst/>
                <a:gdLst>
                  <a:gd name="T0" fmla="*/ 7 w 37"/>
                  <a:gd name="T1" fmla="*/ 0 h 172"/>
                  <a:gd name="T2" fmla="*/ 27 w 37"/>
                  <a:gd name="T3" fmla="*/ 2 h 172"/>
                  <a:gd name="T4" fmla="*/ 32 w 37"/>
                  <a:gd name="T5" fmla="*/ 11 h 172"/>
                  <a:gd name="T6" fmla="*/ 19 w 37"/>
                  <a:gd name="T7" fmla="*/ 29 h 172"/>
                  <a:gd name="T8" fmla="*/ 34 w 37"/>
                  <a:gd name="T9" fmla="*/ 141 h 172"/>
                  <a:gd name="T10" fmla="*/ 28 w 37"/>
                  <a:gd name="T11" fmla="*/ 150 h 172"/>
                  <a:gd name="T12" fmla="*/ 37 w 37"/>
                  <a:gd name="T13" fmla="*/ 170 h 172"/>
                  <a:gd name="T14" fmla="*/ 19 w 37"/>
                  <a:gd name="T15" fmla="*/ 172 h 172"/>
                  <a:gd name="T16" fmla="*/ 8 w 37"/>
                  <a:gd name="T17" fmla="*/ 74 h 172"/>
                  <a:gd name="T18" fmla="*/ 8 w 37"/>
                  <a:gd name="T19" fmla="*/ 74 h 172"/>
                  <a:gd name="T20" fmla="*/ 7 w 37"/>
                  <a:gd name="T21" fmla="*/ 59 h 172"/>
                  <a:gd name="T22" fmla="*/ 6 w 37"/>
                  <a:gd name="T23" fmla="*/ 53 h 172"/>
                  <a:gd name="T24" fmla="*/ 5 w 37"/>
                  <a:gd name="T25" fmla="*/ 39 h 172"/>
                  <a:gd name="T26" fmla="*/ 3 w 37"/>
                  <a:gd name="T27" fmla="*/ 22 h 172"/>
                  <a:gd name="T28" fmla="*/ 12 w 37"/>
                  <a:gd name="T29" fmla="*/ 14 h 172"/>
                  <a:gd name="T30" fmla="*/ 0 w 37"/>
                  <a:gd name="T31" fmla="*/ 7 h 172"/>
                  <a:gd name="T32" fmla="*/ 7 w 37"/>
                  <a:gd name="T33"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172">
                    <a:moveTo>
                      <a:pt x="7" y="0"/>
                    </a:moveTo>
                    <a:cubicBezTo>
                      <a:pt x="14" y="3"/>
                      <a:pt x="21" y="2"/>
                      <a:pt x="27" y="2"/>
                    </a:cubicBezTo>
                    <a:cubicBezTo>
                      <a:pt x="35" y="3"/>
                      <a:pt x="33" y="7"/>
                      <a:pt x="32" y="11"/>
                    </a:cubicBezTo>
                    <a:cubicBezTo>
                      <a:pt x="18" y="10"/>
                      <a:pt x="17" y="17"/>
                      <a:pt x="19" y="29"/>
                    </a:cubicBezTo>
                    <a:cubicBezTo>
                      <a:pt x="25" y="66"/>
                      <a:pt x="29" y="103"/>
                      <a:pt x="34" y="141"/>
                    </a:cubicBezTo>
                    <a:cubicBezTo>
                      <a:pt x="27" y="140"/>
                      <a:pt x="26" y="144"/>
                      <a:pt x="28" y="150"/>
                    </a:cubicBezTo>
                    <a:cubicBezTo>
                      <a:pt x="30" y="157"/>
                      <a:pt x="36" y="162"/>
                      <a:pt x="37" y="170"/>
                    </a:cubicBezTo>
                    <a:cubicBezTo>
                      <a:pt x="30" y="167"/>
                      <a:pt x="25" y="172"/>
                      <a:pt x="19" y="172"/>
                    </a:cubicBezTo>
                    <a:cubicBezTo>
                      <a:pt x="16" y="139"/>
                      <a:pt x="14" y="106"/>
                      <a:pt x="8" y="74"/>
                    </a:cubicBezTo>
                    <a:cubicBezTo>
                      <a:pt x="8" y="74"/>
                      <a:pt x="8" y="74"/>
                      <a:pt x="8" y="74"/>
                    </a:cubicBezTo>
                    <a:cubicBezTo>
                      <a:pt x="7" y="69"/>
                      <a:pt x="7" y="64"/>
                      <a:pt x="7" y="59"/>
                    </a:cubicBezTo>
                    <a:cubicBezTo>
                      <a:pt x="8" y="57"/>
                      <a:pt x="8" y="55"/>
                      <a:pt x="6" y="53"/>
                    </a:cubicBezTo>
                    <a:cubicBezTo>
                      <a:pt x="5" y="48"/>
                      <a:pt x="5" y="44"/>
                      <a:pt x="5" y="39"/>
                    </a:cubicBezTo>
                    <a:cubicBezTo>
                      <a:pt x="7" y="33"/>
                      <a:pt x="6" y="28"/>
                      <a:pt x="3" y="22"/>
                    </a:cubicBezTo>
                    <a:cubicBezTo>
                      <a:pt x="6" y="19"/>
                      <a:pt x="12" y="18"/>
                      <a:pt x="12" y="14"/>
                    </a:cubicBezTo>
                    <a:cubicBezTo>
                      <a:pt x="11" y="8"/>
                      <a:pt x="4" y="9"/>
                      <a:pt x="0" y="7"/>
                    </a:cubicBezTo>
                    <a:cubicBezTo>
                      <a:pt x="1" y="3"/>
                      <a:pt x="5" y="2"/>
                      <a:pt x="7"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39" name="Freeform 670">
                <a:extLst>
                  <a:ext uri="{FF2B5EF4-FFF2-40B4-BE49-F238E27FC236}">
                    <a16:creationId xmlns:a16="http://schemas.microsoft.com/office/drawing/2014/main" id="{5F3CB17E-3E18-7C1C-5575-BB5A5F128306}"/>
                  </a:ext>
                </a:extLst>
              </p:cNvPr>
              <p:cNvSpPr/>
              <p:nvPr/>
            </p:nvSpPr>
            <p:spPr bwMode="auto">
              <a:xfrm>
                <a:off x="525" y="2885"/>
                <a:ext cx="46" cy="71"/>
              </a:xfrm>
              <a:custGeom>
                <a:avLst/>
                <a:gdLst>
                  <a:gd name="T0" fmla="*/ 11 w 40"/>
                  <a:gd name="T1" fmla="*/ 0 h 62"/>
                  <a:gd name="T2" fmla="*/ 26 w 40"/>
                  <a:gd name="T3" fmla="*/ 11 h 62"/>
                  <a:gd name="T4" fmla="*/ 21 w 40"/>
                  <a:gd name="T5" fmla="*/ 20 h 62"/>
                  <a:gd name="T6" fmla="*/ 29 w 40"/>
                  <a:gd name="T7" fmla="*/ 33 h 62"/>
                  <a:gd name="T8" fmla="*/ 35 w 40"/>
                  <a:gd name="T9" fmla="*/ 45 h 62"/>
                  <a:gd name="T10" fmla="*/ 33 w 40"/>
                  <a:gd name="T11" fmla="*/ 59 h 62"/>
                  <a:gd name="T12" fmla="*/ 28 w 40"/>
                  <a:gd name="T13" fmla="*/ 62 h 62"/>
                  <a:gd name="T14" fmla="*/ 26 w 40"/>
                  <a:gd name="T15" fmla="*/ 51 h 62"/>
                  <a:gd name="T16" fmla="*/ 16 w 40"/>
                  <a:gd name="T17" fmla="*/ 40 h 62"/>
                  <a:gd name="T18" fmla="*/ 10 w 40"/>
                  <a:gd name="T19" fmla="*/ 35 h 62"/>
                  <a:gd name="T20" fmla="*/ 6 w 40"/>
                  <a:gd name="T21" fmla="*/ 11 h 62"/>
                  <a:gd name="T22" fmla="*/ 11 w 40"/>
                  <a:gd name="T2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62">
                    <a:moveTo>
                      <a:pt x="11" y="0"/>
                    </a:moveTo>
                    <a:cubicBezTo>
                      <a:pt x="9" y="13"/>
                      <a:pt x="19" y="11"/>
                      <a:pt x="26" y="11"/>
                    </a:cubicBezTo>
                    <a:cubicBezTo>
                      <a:pt x="28" y="17"/>
                      <a:pt x="22" y="16"/>
                      <a:pt x="21" y="20"/>
                    </a:cubicBezTo>
                    <a:cubicBezTo>
                      <a:pt x="20" y="27"/>
                      <a:pt x="18" y="33"/>
                      <a:pt x="29" y="33"/>
                    </a:cubicBezTo>
                    <a:cubicBezTo>
                      <a:pt x="40" y="32"/>
                      <a:pt x="39" y="38"/>
                      <a:pt x="35" y="45"/>
                    </a:cubicBezTo>
                    <a:cubicBezTo>
                      <a:pt x="33" y="49"/>
                      <a:pt x="29" y="54"/>
                      <a:pt x="33" y="59"/>
                    </a:cubicBezTo>
                    <a:cubicBezTo>
                      <a:pt x="31" y="60"/>
                      <a:pt x="30" y="61"/>
                      <a:pt x="28" y="62"/>
                    </a:cubicBezTo>
                    <a:cubicBezTo>
                      <a:pt x="26" y="58"/>
                      <a:pt x="26" y="55"/>
                      <a:pt x="26" y="51"/>
                    </a:cubicBezTo>
                    <a:cubicBezTo>
                      <a:pt x="27" y="43"/>
                      <a:pt x="25" y="39"/>
                      <a:pt x="16" y="40"/>
                    </a:cubicBezTo>
                    <a:cubicBezTo>
                      <a:pt x="13" y="40"/>
                      <a:pt x="7" y="38"/>
                      <a:pt x="10" y="35"/>
                    </a:cubicBezTo>
                    <a:cubicBezTo>
                      <a:pt x="21" y="25"/>
                      <a:pt x="10" y="17"/>
                      <a:pt x="6" y="11"/>
                    </a:cubicBezTo>
                    <a:cubicBezTo>
                      <a:pt x="0" y="2"/>
                      <a:pt x="6" y="2"/>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40" name="Freeform 671">
                <a:extLst>
                  <a:ext uri="{FF2B5EF4-FFF2-40B4-BE49-F238E27FC236}">
                    <a16:creationId xmlns:a16="http://schemas.microsoft.com/office/drawing/2014/main" id="{E17C5F65-F51A-42A8-AC52-EE53DDD3F02A}"/>
                  </a:ext>
                </a:extLst>
              </p:cNvPr>
              <p:cNvSpPr/>
              <p:nvPr/>
            </p:nvSpPr>
            <p:spPr bwMode="auto">
              <a:xfrm>
                <a:off x="512" y="2826"/>
                <a:ext cx="44" cy="55"/>
              </a:xfrm>
              <a:custGeom>
                <a:avLst/>
                <a:gdLst>
                  <a:gd name="T0" fmla="*/ 25 w 38"/>
                  <a:gd name="T1" fmla="*/ 0 h 48"/>
                  <a:gd name="T2" fmla="*/ 17 w 38"/>
                  <a:gd name="T3" fmla="*/ 23 h 48"/>
                  <a:gd name="T4" fmla="*/ 27 w 38"/>
                  <a:gd name="T5" fmla="*/ 34 h 48"/>
                  <a:gd name="T6" fmla="*/ 29 w 38"/>
                  <a:gd name="T7" fmla="*/ 48 h 48"/>
                  <a:gd name="T8" fmla="*/ 25 w 38"/>
                  <a:gd name="T9" fmla="*/ 40 h 48"/>
                  <a:gd name="T10" fmla="*/ 15 w 38"/>
                  <a:gd name="T11" fmla="*/ 36 h 48"/>
                  <a:gd name="T12" fmla="*/ 1 w 38"/>
                  <a:gd name="T13" fmla="*/ 30 h 48"/>
                  <a:gd name="T14" fmla="*/ 11 w 38"/>
                  <a:gd name="T15" fmla="*/ 20 h 48"/>
                  <a:gd name="T16" fmla="*/ 10 w 38"/>
                  <a:gd name="T17" fmla="*/ 7 h 48"/>
                  <a:gd name="T18" fmla="*/ 25 w 3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48">
                    <a:moveTo>
                      <a:pt x="25" y="0"/>
                    </a:moveTo>
                    <a:cubicBezTo>
                      <a:pt x="36" y="13"/>
                      <a:pt x="35" y="15"/>
                      <a:pt x="17" y="23"/>
                    </a:cubicBezTo>
                    <a:cubicBezTo>
                      <a:pt x="18" y="28"/>
                      <a:pt x="22" y="32"/>
                      <a:pt x="27" y="34"/>
                    </a:cubicBezTo>
                    <a:cubicBezTo>
                      <a:pt x="38" y="37"/>
                      <a:pt x="36" y="42"/>
                      <a:pt x="29" y="48"/>
                    </a:cubicBezTo>
                    <a:cubicBezTo>
                      <a:pt x="31" y="44"/>
                      <a:pt x="28" y="41"/>
                      <a:pt x="25" y="40"/>
                    </a:cubicBezTo>
                    <a:cubicBezTo>
                      <a:pt x="21" y="38"/>
                      <a:pt x="18" y="38"/>
                      <a:pt x="15" y="36"/>
                    </a:cubicBezTo>
                    <a:cubicBezTo>
                      <a:pt x="10" y="33"/>
                      <a:pt x="2" y="37"/>
                      <a:pt x="1" y="30"/>
                    </a:cubicBezTo>
                    <a:cubicBezTo>
                      <a:pt x="0" y="25"/>
                      <a:pt x="7" y="23"/>
                      <a:pt x="11" y="20"/>
                    </a:cubicBezTo>
                    <a:cubicBezTo>
                      <a:pt x="19" y="15"/>
                      <a:pt x="13" y="11"/>
                      <a:pt x="10" y="7"/>
                    </a:cubicBezTo>
                    <a:cubicBezTo>
                      <a:pt x="14" y="2"/>
                      <a:pt x="24" y="10"/>
                      <a:pt x="2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41" name="Freeform 672">
                <a:extLst>
                  <a:ext uri="{FF2B5EF4-FFF2-40B4-BE49-F238E27FC236}">
                    <a16:creationId xmlns:a16="http://schemas.microsoft.com/office/drawing/2014/main" id="{7ADAC1D5-BCC0-BF90-F829-4B97CA48BB3E}"/>
                  </a:ext>
                </a:extLst>
              </p:cNvPr>
              <p:cNvSpPr/>
              <p:nvPr/>
            </p:nvSpPr>
            <p:spPr bwMode="auto">
              <a:xfrm>
                <a:off x="511" y="2780"/>
                <a:ext cx="45" cy="34"/>
              </a:xfrm>
              <a:custGeom>
                <a:avLst/>
                <a:gdLst>
                  <a:gd name="T0" fmla="*/ 18 w 39"/>
                  <a:gd name="T1" fmla="*/ 1 h 30"/>
                  <a:gd name="T2" fmla="*/ 18 w 39"/>
                  <a:gd name="T3" fmla="*/ 7 h 30"/>
                  <a:gd name="T4" fmla="*/ 32 w 39"/>
                  <a:gd name="T5" fmla="*/ 16 h 30"/>
                  <a:gd name="T6" fmla="*/ 37 w 39"/>
                  <a:gd name="T7" fmla="*/ 26 h 30"/>
                  <a:gd name="T8" fmla="*/ 27 w 39"/>
                  <a:gd name="T9" fmla="*/ 28 h 30"/>
                  <a:gd name="T10" fmla="*/ 5 w 39"/>
                  <a:gd name="T11" fmla="*/ 10 h 30"/>
                  <a:gd name="T12" fmla="*/ 6 w 39"/>
                  <a:gd name="T13" fmla="*/ 3 h 30"/>
                  <a:gd name="T14" fmla="*/ 18 w 39"/>
                  <a:gd name="T15" fmla="*/ 1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0">
                    <a:moveTo>
                      <a:pt x="18" y="1"/>
                    </a:moveTo>
                    <a:cubicBezTo>
                      <a:pt x="19" y="3"/>
                      <a:pt x="12" y="5"/>
                      <a:pt x="18" y="7"/>
                    </a:cubicBezTo>
                    <a:cubicBezTo>
                      <a:pt x="24" y="8"/>
                      <a:pt x="28" y="12"/>
                      <a:pt x="32" y="16"/>
                    </a:cubicBezTo>
                    <a:cubicBezTo>
                      <a:pt x="34" y="19"/>
                      <a:pt x="39" y="21"/>
                      <a:pt x="37" y="26"/>
                    </a:cubicBezTo>
                    <a:cubicBezTo>
                      <a:pt x="35" y="30"/>
                      <a:pt x="30" y="28"/>
                      <a:pt x="27" y="28"/>
                    </a:cubicBezTo>
                    <a:cubicBezTo>
                      <a:pt x="19" y="23"/>
                      <a:pt x="14" y="14"/>
                      <a:pt x="5" y="10"/>
                    </a:cubicBezTo>
                    <a:cubicBezTo>
                      <a:pt x="0" y="9"/>
                      <a:pt x="1" y="5"/>
                      <a:pt x="6" y="3"/>
                    </a:cubicBezTo>
                    <a:cubicBezTo>
                      <a:pt x="10" y="0"/>
                      <a:pt x="14" y="1"/>
                      <a:pt x="18"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42" name="Freeform 673">
                <a:extLst>
                  <a:ext uri="{FF2B5EF4-FFF2-40B4-BE49-F238E27FC236}">
                    <a16:creationId xmlns:a16="http://schemas.microsoft.com/office/drawing/2014/main" id="{C5C32091-338F-BD0E-CFBE-04307ECD0A0D}"/>
                  </a:ext>
                </a:extLst>
              </p:cNvPr>
              <p:cNvSpPr/>
              <p:nvPr/>
            </p:nvSpPr>
            <p:spPr bwMode="auto">
              <a:xfrm>
                <a:off x="456" y="2679"/>
                <a:ext cx="31" cy="31"/>
              </a:xfrm>
              <a:custGeom>
                <a:avLst/>
                <a:gdLst>
                  <a:gd name="T0" fmla="*/ 1 w 27"/>
                  <a:gd name="T1" fmla="*/ 0 h 27"/>
                  <a:gd name="T2" fmla="*/ 25 w 27"/>
                  <a:gd name="T3" fmla="*/ 12 h 27"/>
                  <a:gd name="T4" fmla="*/ 25 w 27"/>
                  <a:gd name="T5" fmla="*/ 23 h 27"/>
                  <a:gd name="T6" fmla="*/ 15 w 27"/>
                  <a:gd name="T7" fmla="*/ 20 h 27"/>
                  <a:gd name="T8" fmla="*/ 8 w 27"/>
                  <a:gd name="T9" fmla="*/ 18 h 27"/>
                  <a:gd name="T10" fmla="*/ 1 w 27"/>
                  <a:gd name="T11" fmla="*/ 0 h 27"/>
                </a:gdLst>
                <a:ahLst/>
                <a:cxnLst>
                  <a:cxn ang="0">
                    <a:pos x="T0" y="T1"/>
                  </a:cxn>
                  <a:cxn ang="0">
                    <a:pos x="T2" y="T3"/>
                  </a:cxn>
                  <a:cxn ang="0">
                    <a:pos x="T4" y="T5"/>
                  </a:cxn>
                  <a:cxn ang="0">
                    <a:pos x="T6" y="T7"/>
                  </a:cxn>
                  <a:cxn ang="0">
                    <a:pos x="T8" y="T9"/>
                  </a:cxn>
                  <a:cxn ang="0">
                    <a:pos x="T10" y="T11"/>
                  </a:cxn>
                </a:cxnLst>
                <a:rect l="0" t="0" r="r" b="b"/>
                <a:pathLst>
                  <a:path w="27" h="27">
                    <a:moveTo>
                      <a:pt x="1" y="0"/>
                    </a:moveTo>
                    <a:cubicBezTo>
                      <a:pt x="11" y="0"/>
                      <a:pt x="21" y="0"/>
                      <a:pt x="25" y="12"/>
                    </a:cubicBezTo>
                    <a:cubicBezTo>
                      <a:pt x="25" y="16"/>
                      <a:pt x="27" y="20"/>
                      <a:pt x="25" y="23"/>
                    </a:cubicBezTo>
                    <a:cubicBezTo>
                      <a:pt x="21" y="27"/>
                      <a:pt x="18" y="21"/>
                      <a:pt x="15" y="20"/>
                    </a:cubicBezTo>
                    <a:cubicBezTo>
                      <a:pt x="12" y="20"/>
                      <a:pt x="10" y="19"/>
                      <a:pt x="8" y="18"/>
                    </a:cubicBezTo>
                    <a:cubicBezTo>
                      <a:pt x="0" y="14"/>
                      <a:pt x="1" y="7"/>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43" name="Freeform 674">
                <a:extLst>
                  <a:ext uri="{FF2B5EF4-FFF2-40B4-BE49-F238E27FC236}">
                    <a16:creationId xmlns:a16="http://schemas.microsoft.com/office/drawing/2014/main" id="{53752B4E-F2E5-F8F0-650C-3100A57C2E55}"/>
                  </a:ext>
                </a:extLst>
              </p:cNvPr>
              <p:cNvSpPr/>
              <p:nvPr/>
            </p:nvSpPr>
            <p:spPr bwMode="auto">
              <a:xfrm>
                <a:off x="494" y="2632"/>
                <a:ext cx="33" cy="29"/>
              </a:xfrm>
              <a:custGeom>
                <a:avLst/>
                <a:gdLst>
                  <a:gd name="T0" fmla="*/ 29 w 29"/>
                  <a:gd name="T1" fmla="*/ 18 h 25"/>
                  <a:gd name="T2" fmla="*/ 29 w 29"/>
                  <a:gd name="T3" fmla="*/ 18 h 25"/>
                  <a:gd name="T4" fmla="*/ 9 w 29"/>
                  <a:gd name="T5" fmla="*/ 24 h 25"/>
                  <a:gd name="T6" fmla="*/ 1 w 29"/>
                  <a:gd name="T7" fmla="*/ 12 h 25"/>
                  <a:gd name="T8" fmla="*/ 2 w 29"/>
                  <a:gd name="T9" fmla="*/ 8 h 25"/>
                  <a:gd name="T10" fmla="*/ 18 w 29"/>
                  <a:gd name="T11" fmla="*/ 5 h 25"/>
                  <a:gd name="T12" fmla="*/ 29 w 29"/>
                  <a:gd name="T13" fmla="*/ 18 h 25"/>
                </a:gdLst>
                <a:ahLst/>
                <a:cxnLst>
                  <a:cxn ang="0">
                    <a:pos x="T0" y="T1"/>
                  </a:cxn>
                  <a:cxn ang="0">
                    <a:pos x="T2" y="T3"/>
                  </a:cxn>
                  <a:cxn ang="0">
                    <a:pos x="T4" y="T5"/>
                  </a:cxn>
                  <a:cxn ang="0">
                    <a:pos x="T6" y="T7"/>
                  </a:cxn>
                  <a:cxn ang="0">
                    <a:pos x="T8" y="T9"/>
                  </a:cxn>
                  <a:cxn ang="0">
                    <a:pos x="T10" y="T11"/>
                  </a:cxn>
                  <a:cxn ang="0">
                    <a:pos x="T12" y="T13"/>
                  </a:cxn>
                </a:cxnLst>
                <a:rect l="0" t="0" r="r" b="b"/>
                <a:pathLst>
                  <a:path w="28" h="25">
                    <a:moveTo>
                      <a:pt x="29" y="18"/>
                    </a:moveTo>
                    <a:cubicBezTo>
                      <a:pt x="29" y="18"/>
                      <a:pt x="29" y="18"/>
                      <a:pt x="29" y="18"/>
                    </a:cubicBezTo>
                    <a:cubicBezTo>
                      <a:pt x="23" y="25"/>
                      <a:pt x="15" y="22"/>
                      <a:pt x="9" y="24"/>
                    </a:cubicBezTo>
                    <a:cubicBezTo>
                      <a:pt x="4" y="22"/>
                      <a:pt x="5" y="15"/>
                      <a:pt x="1" y="12"/>
                    </a:cubicBezTo>
                    <a:cubicBezTo>
                      <a:pt x="0" y="11"/>
                      <a:pt x="0" y="8"/>
                      <a:pt x="2" y="8"/>
                    </a:cubicBezTo>
                    <a:cubicBezTo>
                      <a:pt x="7" y="7"/>
                      <a:pt x="11" y="0"/>
                      <a:pt x="18" y="5"/>
                    </a:cubicBezTo>
                    <a:cubicBezTo>
                      <a:pt x="18" y="12"/>
                      <a:pt x="25" y="13"/>
                      <a:pt x="29"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44" name="Freeform 675">
                <a:extLst>
                  <a:ext uri="{FF2B5EF4-FFF2-40B4-BE49-F238E27FC236}">
                    <a16:creationId xmlns:a16="http://schemas.microsoft.com/office/drawing/2014/main" id="{7207EF5F-950D-D5A4-13DF-69677069D1BA}"/>
                  </a:ext>
                </a:extLst>
              </p:cNvPr>
              <p:cNvSpPr/>
              <p:nvPr/>
            </p:nvSpPr>
            <p:spPr bwMode="auto">
              <a:xfrm>
                <a:off x="401" y="2709"/>
                <a:ext cx="21" cy="39"/>
              </a:xfrm>
              <a:custGeom>
                <a:avLst/>
                <a:gdLst>
                  <a:gd name="T0" fmla="*/ 3 w 18"/>
                  <a:gd name="T1" fmla="*/ 14 h 34"/>
                  <a:gd name="T2" fmla="*/ 7 w 18"/>
                  <a:gd name="T3" fmla="*/ 1 h 34"/>
                  <a:gd name="T4" fmla="*/ 17 w 18"/>
                  <a:gd name="T5" fmla="*/ 14 h 34"/>
                  <a:gd name="T6" fmla="*/ 18 w 18"/>
                  <a:gd name="T7" fmla="*/ 22 h 34"/>
                  <a:gd name="T8" fmla="*/ 17 w 18"/>
                  <a:gd name="T9" fmla="*/ 34 h 34"/>
                  <a:gd name="T10" fmla="*/ 3 w 18"/>
                  <a:gd name="T11" fmla="*/ 14 h 34"/>
                </a:gdLst>
                <a:ahLst/>
                <a:cxnLst>
                  <a:cxn ang="0">
                    <a:pos x="T0" y="T1"/>
                  </a:cxn>
                  <a:cxn ang="0">
                    <a:pos x="T2" y="T3"/>
                  </a:cxn>
                  <a:cxn ang="0">
                    <a:pos x="T4" y="T5"/>
                  </a:cxn>
                  <a:cxn ang="0">
                    <a:pos x="T6" y="T7"/>
                  </a:cxn>
                  <a:cxn ang="0">
                    <a:pos x="T8" y="T9"/>
                  </a:cxn>
                  <a:cxn ang="0">
                    <a:pos x="T10" y="T11"/>
                  </a:cxn>
                </a:cxnLst>
                <a:rect l="0" t="0" r="r" b="b"/>
                <a:pathLst>
                  <a:path w="18" h="34">
                    <a:moveTo>
                      <a:pt x="3" y="14"/>
                    </a:moveTo>
                    <a:cubicBezTo>
                      <a:pt x="4" y="10"/>
                      <a:pt x="0" y="2"/>
                      <a:pt x="7" y="1"/>
                    </a:cubicBezTo>
                    <a:cubicBezTo>
                      <a:pt x="15" y="0"/>
                      <a:pt x="16" y="8"/>
                      <a:pt x="17" y="14"/>
                    </a:cubicBezTo>
                    <a:cubicBezTo>
                      <a:pt x="18" y="17"/>
                      <a:pt x="18" y="19"/>
                      <a:pt x="18" y="22"/>
                    </a:cubicBezTo>
                    <a:cubicBezTo>
                      <a:pt x="17" y="26"/>
                      <a:pt x="17" y="30"/>
                      <a:pt x="17" y="34"/>
                    </a:cubicBezTo>
                    <a:cubicBezTo>
                      <a:pt x="14" y="26"/>
                      <a:pt x="4" y="23"/>
                      <a:pt x="3"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45" name="Freeform 676">
                <a:extLst>
                  <a:ext uri="{FF2B5EF4-FFF2-40B4-BE49-F238E27FC236}">
                    <a16:creationId xmlns:a16="http://schemas.microsoft.com/office/drawing/2014/main" id="{3650A6F8-6232-10B2-D898-F5FE9375E8F8}"/>
                  </a:ext>
                </a:extLst>
              </p:cNvPr>
              <p:cNvSpPr/>
              <p:nvPr/>
            </p:nvSpPr>
            <p:spPr bwMode="auto">
              <a:xfrm>
                <a:off x="532" y="2779"/>
                <a:ext cx="5" cy="2"/>
              </a:xfrm>
              <a:custGeom>
                <a:avLst/>
                <a:gdLst>
                  <a:gd name="T0" fmla="*/ 5 w 5"/>
                  <a:gd name="T1" fmla="*/ 0 h 2"/>
                  <a:gd name="T2" fmla="*/ 0 w 5"/>
                  <a:gd name="T3" fmla="*/ 2 h 2"/>
                  <a:gd name="T4" fmla="*/ 5 w 5"/>
                  <a:gd name="T5" fmla="*/ 0 h 2"/>
                </a:gdLst>
                <a:ahLst/>
                <a:cxnLst>
                  <a:cxn ang="0">
                    <a:pos x="T0" y="T1"/>
                  </a:cxn>
                  <a:cxn ang="0">
                    <a:pos x="T2" y="T3"/>
                  </a:cxn>
                  <a:cxn ang="0">
                    <a:pos x="T4" y="T5"/>
                  </a:cxn>
                </a:cxnLst>
                <a:rect l="0" t="0" r="r" b="b"/>
                <a:pathLst>
                  <a:path w="5" h="2">
                    <a:moveTo>
                      <a:pt x="5" y="0"/>
                    </a:moveTo>
                    <a:cubicBezTo>
                      <a:pt x="4" y="2"/>
                      <a:pt x="2" y="2"/>
                      <a:pt x="0" y="2"/>
                    </a:cubicBezTo>
                    <a:cubicBezTo>
                      <a:pt x="1" y="0"/>
                      <a:pt x="3" y="0"/>
                      <a:pt x="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46" name="Freeform 677">
                <a:extLst>
                  <a:ext uri="{FF2B5EF4-FFF2-40B4-BE49-F238E27FC236}">
                    <a16:creationId xmlns:a16="http://schemas.microsoft.com/office/drawing/2014/main" id="{19DA90F6-6F59-FE3F-FD2A-16D0EAA3E100}"/>
                  </a:ext>
                </a:extLst>
              </p:cNvPr>
              <p:cNvSpPr/>
              <p:nvPr/>
            </p:nvSpPr>
            <p:spPr bwMode="auto">
              <a:xfrm>
                <a:off x="540" y="2882"/>
                <a:ext cx="3" cy="1"/>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2" y="0"/>
                      <a:pt x="1" y="1"/>
                      <a:pt x="0" y="1"/>
                    </a:cubicBezTo>
                    <a:cubicBezTo>
                      <a:pt x="1" y="1"/>
                      <a:pt x="2" y="0"/>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47" name="Freeform 678">
                <a:extLst>
                  <a:ext uri="{FF2B5EF4-FFF2-40B4-BE49-F238E27FC236}">
                    <a16:creationId xmlns:a16="http://schemas.microsoft.com/office/drawing/2014/main" id="{F0A474CB-FD5E-C8FC-46B0-7BE73B975683}"/>
                  </a:ext>
                </a:extLst>
              </p:cNvPr>
              <p:cNvSpPr/>
              <p:nvPr/>
            </p:nvSpPr>
            <p:spPr bwMode="auto">
              <a:xfrm>
                <a:off x="891" y="2817"/>
                <a:ext cx="48" cy="37"/>
              </a:xfrm>
              <a:custGeom>
                <a:avLst/>
                <a:gdLst>
                  <a:gd name="T0" fmla="*/ 25 w 42"/>
                  <a:gd name="T1" fmla="*/ 33 h 33"/>
                  <a:gd name="T2" fmla="*/ 17 w 42"/>
                  <a:gd name="T3" fmla="*/ 33 h 33"/>
                  <a:gd name="T4" fmla="*/ 0 w 42"/>
                  <a:gd name="T5" fmla="*/ 19 h 33"/>
                  <a:gd name="T6" fmla="*/ 23 w 42"/>
                  <a:gd name="T7" fmla="*/ 0 h 33"/>
                  <a:gd name="T8" fmla="*/ 31 w 42"/>
                  <a:gd name="T9" fmla="*/ 13 h 33"/>
                  <a:gd name="T10" fmla="*/ 31 w 42"/>
                  <a:gd name="T11" fmla="*/ 30 h 33"/>
                  <a:gd name="T12" fmla="*/ 25 w 42"/>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42" h="33">
                    <a:moveTo>
                      <a:pt x="25" y="33"/>
                    </a:moveTo>
                    <a:cubicBezTo>
                      <a:pt x="22" y="33"/>
                      <a:pt x="20" y="33"/>
                      <a:pt x="17" y="33"/>
                    </a:cubicBezTo>
                    <a:cubicBezTo>
                      <a:pt x="13" y="27"/>
                      <a:pt x="4" y="26"/>
                      <a:pt x="0" y="19"/>
                    </a:cubicBezTo>
                    <a:cubicBezTo>
                      <a:pt x="10" y="15"/>
                      <a:pt x="20" y="11"/>
                      <a:pt x="23" y="0"/>
                    </a:cubicBezTo>
                    <a:cubicBezTo>
                      <a:pt x="23" y="6"/>
                      <a:pt x="26" y="10"/>
                      <a:pt x="31" y="13"/>
                    </a:cubicBezTo>
                    <a:cubicBezTo>
                      <a:pt x="42" y="20"/>
                      <a:pt x="42" y="23"/>
                      <a:pt x="31" y="30"/>
                    </a:cubicBezTo>
                    <a:cubicBezTo>
                      <a:pt x="29" y="31"/>
                      <a:pt x="27" y="32"/>
                      <a:pt x="25" y="3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48" name="Freeform 679">
                <a:extLst>
                  <a:ext uri="{FF2B5EF4-FFF2-40B4-BE49-F238E27FC236}">
                    <a16:creationId xmlns:a16="http://schemas.microsoft.com/office/drawing/2014/main" id="{58E87CC6-4F79-0BD2-7B46-5C30EDBE76BB}"/>
                  </a:ext>
                </a:extLst>
              </p:cNvPr>
              <p:cNvSpPr/>
              <p:nvPr/>
            </p:nvSpPr>
            <p:spPr bwMode="auto">
              <a:xfrm>
                <a:off x="899" y="2779"/>
                <a:ext cx="42" cy="31"/>
              </a:xfrm>
              <a:custGeom>
                <a:avLst/>
                <a:gdLst>
                  <a:gd name="T0" fmla="*/ 20 w 37"/>
                  <a:gd name="T1" fmla="*/ 0 h 27"/>
                  <a:gd name="T2" fmla="*/ 32 w 37"/>
                  <a:gd name="T3" fmla="*/ 5 h 27"/>
                  <a:gd name="T4" fmla="*/ 33 w 37"/>
                  <a:gd name="T5" fmla="*/ 14 h 27"/>
                  <a:gd name="T6" fmla="*/ 15 w 37"/>
                  <a:gd name="T7" fmla="*/ 27 h 27"/>
                  <a:gd name="T8" fmla="*/ 7 w 37"/>
                  <a:gd name="T9" fmla="*/ 23 h 27"/>
                  <a:gd name="T10" fmla="*/ 5 w 37"/>
                  <a:gd name="T11" fmla="*/ 13 h 27"/>
                  <a:gd name="T12" fmla="*/ 20 w 37"/>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37" h="27">
                    <a:moveTo>
                      <a:pt x="20" y="0"/>
                    </a:moveTo>
                    <a:cubicBezTo>
                      <a:pt x="25" y="0"/>
                      <a:pt x="29" y="2"/>
                      <a:pt x="32" y="5"/>
                    </a:cubicBezTo>
                    <a:cubicBezTo>
                      <a:pt x="35" y="8"/>
                      <a:pt x="37" y="11"/>
                      <a:pt x="33" y="14"/>
                    </a:cubicBezTo>
                    <a:cubicBezTo>
                      <a:pt x="26" y="17"/>
                      <a:pt x="23" y="25"/>
                      <a:pt x="15" y="27"/>
                    </a:cubicBezTo>
                    <a:cubicBezTo>
                      <a:pt x="13" y="26"/>
                      <a:pt x="10" y="24"/>
                      <a:pt x="7" y="23"/>
                    </a:cubicBezTo>
                    <a:cubicBezTo>
                      <a:pt x="0" y="21"/>
                      <a:pt x="1" y="17"/>
                      <a:pt x="5" y="13"/>
                    </a:cubicBezTo>
                    <a:cubicBezTo>
                      <a:pt x="10" y="8"/>
                      <a:pt x="14" y="3"/>
                      <a:pt x="2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49" name="Freeform 680">
                <a:extLst>
                  <a:ext uri="{FF2B5EF4-FFF2-40B4-BE49-F238E27FC236}">
                    <a16:creationId xmlns:a16="http://schemas.microsoft.com/office/drawing/2014/main" id="{1D280453-6702-AC3A-0FB9-56CF5B0304DB}"/>
                  </a:ext>
                </a:extLst>
              </p:cNvPr>
              <p:cNvSpPr/>
              <p:nvPr/>
            </p:nvSpPr>
            <p:spPr bwMode="auto">
              <a:xfrm>
                <a:off x="839" y="2848"/>
                <a:ext cx="36" cy="19"/>
              </a:xfrm>
              <a:custGeom>
                <a:avLst/>
                <a:gdLst>
                  <a:gd name="T0" fmla="*/ 15 w 31"/>
                  <a:gd name="T1" fmla="*/ 17 h 17"/>
                  <a:gd name="T2" fmla="*/ 10 w 31"/>
                  <a:gd name="T3" fmla="*/ 17 h 17"/>
                  <a:gd name="T4" fmla="*/ 0 w 31"/>
                  <a:gd name="T5" fmla="*/ 11 h 17"/>
                  <a:gd name="T6" fmla="*/ 9 w 31"/>
                  <a:gd name="T7" fmla="*/ 5 h 17"/>
                  <a:gd name="T8" fmla="*/ 21 w 31"/>
                  <a:gd name="T9" fmla="*/ 0 h 17"/>
                  <a:gd name="T10" fmla="*/ 15 w 31"/>
                  <a:gd name="T11" fmla="*/ 17 h 17"/>
                </a:gdLst>
                <a:ahLst/>
                <a:cxnLst>
                  <a:cxn ang="0">
                    <a:pos x="T0" y="T1"/>
                  </a:cxn>
                  <a:cxn ang="0">
                    <a:pos x="T2" y="T3"/>
                  </a:cxn>
                  <a:cxn ang="0">
                    <a:pos x="T4" y="T5"/>
                  </a:cxn>
                  <a:cxn ang="0">
                    <a:pos x="T6" y="T7"/>
                  </a:cxn>
                  <a:cxn ang="0">
                    <a:pos x="T8" y="T9"/>
                  </a:cxn>
                  <a:cxn ang="0">
                    <a:pos x="T10" y="T11"/>
                  </a:cxn>
                </a:cxnLst>
                <a:rect l="0" t="0" r="r" b="b"/>
                <a:pathLst>
                  <a:path w="31" h="17">
                    <a:moveTo>
                      <a:pt x="15" y="17"/>
                    </a:moveTo>
                    <a:cubicBezTo>
                      <a:pt x="14" y="17"/>
                      <a:pt x="12" y="17"/>
                      <a:pt x="10" y="17"/>
                    </a:cubicBezTo>
                    <a:cubicBezTo>
                      <a:pt x="6" y="17"/>
                      <a:pt x="1" y="16"/>
                      <a:pt x="0" y="11"/>
                    </a:cubicBezTo>
                    <a:cubicBezTo>
                      <a:pt x="0" y="7"/>
                      <a:pt x="5" y="6"/>
                      <a:pt x="9" y="5"/>
                    </a:cubicBezTo>
                    <a:cubicBezTo>
                      <a:pt x="13" y="4"/>
                      <a:pt x="17" y="2"/>
                      <a:pt x="21" y="0"/>
                    </a:cubicBezTo>
                    <a:cubicBezTo>
                      <a:pt x="31" y="10"/>
                      <a:pt x="31" y="10"/>
                      <a:pt x="15"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50" name="Freeform 681">
                <a:extLst>
                  <a:ext uri="{FF2B5EF4-FFF2-40B4-BE49-F238E27FC236}">
                    <a16:creationId xmlns:a16="http://schemas.microsoft.com/office/drawing/2014/main" id="{3EAD580E-3523-385F-DB56-79E9D7CAB747}"/>
                  </a:ext>
                </a:extLst>
              </p:cNvPr>
              <p:cNvSpPr/>
              <p:nvPr/>
            </p:nvSpPr>
            <p:spPr bwMode="auto">
              <a:xfrm>
                <a:off x="831" y="2907"/>
                <a:ext cx="32" cy="24"/>
              </a:xfrm>
              <a:custGeom>
                <a:avLst/>
                <a:gdLst>
                  <a:gd name="T0" fmla="*/ 11 w 28"/>
                  <a:gd name="T1" fmla="*/ 21 h 21"/>
                  <a:gd name="T2" fmla="*/ 2 w 28"/>
                  <a:gd name="T3" fmla="*/ 6 h 21"/>
                  <a:gd name="T4" fmla="*/ 18 w 28"/>
                  <a:gd name="T5" fmla="*/ 5 h 21"/>
                  <a:gd name="T6" fmla="*/ 19 w 28"/>
                  <a:gd name="T7" fmla="*/ 7 h 21"/>
                  <a:gd name="T8" fmla="*/ 11 w 28"/>
                  <a:gd name="T9" fmla="*/ 21 h 21"/>
                </a:gdLst>
                <a:ahLst/>
                <a:cxnLst>
                  <a:cxn ang="0">
                    <a:pos x="T0" y="T1"/>
                  </a:cxn>
                  <a:cxn ang="0">
                    <a:pos x="T2" y="T3"/>
                  </a:cxn>
                  <a:cxn ang="0">
                    <a:pos x="T4" y="T5"/>
                  </a:cxn>
                  <a:cxn ang="0">
                    <a:pos x="T6" y="T7"/>
                  </a:cxn>
                  <a:cxn ang="0">
                    <a:pos x="T8" y="T9"/>
                  </a:cxn>
                </a:cxnLst>
                <a:rect l="0" t="0" r="r" b="b"/>
                <a:pathLst>
                  <a:path w="28" h="21">
                    <a:moveTo>
                      <a:pt x="11" y="21"/>
                    </a:moveTo>
                    <a:cubicBezTo>
                      <a:pt x="5" y="18"/>
                      <a:pt x="0" y="11"/>
                      <a:pt x="2" y="6"/>
                    </a:cubicBezTo>
                    <a:cubicBezTo>
                      <a:pt x="5" y="0"/>
                      <a:pt x="13" y="5"/>
                      <a:pt x="18" y="5"/>
                    </a:cubicBezTo>
                    <a:cubicBezTo>
                      <a:pt x="19" y="5"/>
                      <a:pt x="19" y="6"/>
                      <a:pt x="19" y="7"/>
                    </a:cubicBezTo>
                    <a:cubicBezTo>
                      <a:pt x="28" y="20"/>
                      <a:pt x="28" y="20"/>
                      <a:pt x="11"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51" name="Freeform 682">
                <a:extLst>
                  <a:ext uri="{FF2B5EF4-FFF2-40B4-BE49-F238E27FC236}">
                    <a16:creationId xmlns:a16="http://schemas.microsoft.com/office/drawing/2014/main" id="{0387F281-4375-753F-6BD0-FA3187F64B1C}"/>
                  </a:ext>
                </a:extLst>
              </p:cNvPr>
              <p:cNvSpPr/>
              <p:nvPr/>
            </p:nvSpPr>
            <p:spPr bwMode="auto">
              <a:xfrm>
                <a:off x="794" y="2961"/>
                <a:ext cx="31" cy="28"/>
              </a:xfrm>
              <a:custGeom>
                <a:avLst/>
                <a:gdLst>
                  <a:gd name="T0" fmla="*/ 9 w 27"/>
                  <a:gd name="T1" fmla="*/ 20 h 24"/>
                  <a:gd name="T2" fmla="*/ 6 w 27"/>
                  <a:gd name="T3" fmla="*/ 5 h 24"/>
                  <a:gd name="T4" fmla="*/ 21 w 27"/>
                  <a:gd name="T5" fmla="*/ 10 h 24"/>
                  <a:gd name="T6" fmla="*/ 27 w 27"/>
                  <a:gd name="T7" fmla="*/ 23 h 24"/>
                  <a:gd name="T8" fmla="*/ 9 w 27"/>
                  <a:gd name="T9" fmla="*/ 20 h 24"/>
                </a:gdLst>
                <a:ahLst/>
                <a:cxnLst>
                  <a:cxn ang="0">
                    <a:pos x="T0" y="T1"/>
                  </a:cxn>
                  <a:cxn ang="0">
                    <a:pos x="T2" y="T3"/>
                  </a:cxn>
                  <a:cxn ang="0">
                    <a:pos x="T4" y="T5"/>
                  </a:cxn>
                  <a:cxn ang="0">
                    <a:pos x="T6" y="T7"/>
                  </a:cxn>
                  <a:cxn ang="0">
                    <a:pos x="T8" y="T9"/>
                  </a:cxn>
                </a:cxnLst>
                <a:rect l="0" t="0" r="r" b="b"/>
                <a:pathLst>
                  <a:path w="27" h="24">
                    <a:moveTo>
                      <a:pt x="9" y="20"/>
                    </a:moveTo>
                    <a:cubicBezTo>
                      <a:pt x="4" y="16"/>
                      <a:pt x="0" y="10"/>
                      <a:pt x="6" y="5"/>
                    </a:cubicBezTo>
                    <a:cubicBezTo>
                      <a:pt x="12" y="0"/>
                      <a:pt x="16" y="7"/>
                      <a:pt x="21" y="10"/>
                    </a:cubicBezTo>
                    <a:cubicBezTo>
                      <a:pt x="24" y="14"/>
                      <a:pt x="22" y="19"/>
                      <a:pt x="27" y="23"/>
                    </a:cubicBezTo>
                    <a:cubicBezTo>
                      <a:pt x="19" y="24"/>
                      <a:pt x="14" y="23"/>
                      <a:pt x="9"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52" name="Freeform 683">
                <a:extLst>
                  <a:ext uri="{FF2B5EF4-FFF2-40B4-BE49-F238E27FC236}">
                    <a16:creationId xmlns:a16="http://schemas.microsoft.com/office/drawing/2014/main" id="{6B169947-2B3E-FA0F-5A34-623CFF30B138}"/>
                  </a:ext>
                </a:extLst>
              </p:cNvPr>
              <p:cNvSpPr/>
              <p:nvPr/>
            </p:nvSpPr>
            <p:spPr bwMode="auto">
              <a:xfrm>
                <a:off x="847" y="2883"/>
                <a:ext cx="33" cy="26"/>
              </a:xfrm>
              <a:custGeom>
                <a:avLst/>
                <a:gdLst>
                  <a:gd name="T0" fmla="*/ 11 w 29"/>
                  <a:gd name="T1" fmla="*/ 22 h 23"/>
                  <a:gd name="T2" fmla="*/ 10 w 29"/>
                  <a:gd name="T3" fmla="*/ 18 h 23"/>
                  <a:gd name="T4" fmla="*/ 3 w 29"/>
                  <a:gd name="T5" fmla="*/ 6 h 23"/>
                  <a:gd name="T6" fmla="*/ 18 w 29"/>
                  <a:gd name="T7" fmla="*/ 4 h 23"/>
                  <a:gd name="T8" fmla="*/ 18 w 29"/>
                  <a:gd name="T9" fmla="*/ 13 h 23"/>
                  <a:gd name="T10" fmla="*/ 11 w 29"/>
                  <a:gd name="T11" fmla="*/ 22 h 23"/>
                </a:gdLst>
                <a:ahLst/>
                <a:cxnLst>
                  <a:cxn ang="0">
                    <a:pos x="T0" y="T1"/>
                  </a:cxn>
                  <a:cxn ang="0">
                    <a:pos x="T2" y="T3"/>
                  </a:cxn>
                  <a:cxn ang="0">
                    <a:pos x="T4" y="T5"/>
                  </a:cxn>
                  <a:cxn ang="0">
                    <a:pos x="T6" y="T7"/>
                  </a:cxn>
                  <a:cxn ang="0">
                    <a:pos x="T8" y="T9"/>
                  </a:cxn>
                  <a:cxn ang="0">
                    <a:pos x="T10" y="T11"/>
                  </a:cxn>
                </a:cxnLst>
                <a:rect l="0" t="0" r="r" b="b"/>
                <a:pathLst>
                  <a:path w="28" h="23">
                    <a:moveTo>
                      <a:pt x="11" y="22"/>
                    </a:moveTo>
                    <a:cubicBezTo>
                      <a:pt x="10" y="21"/>
                      <a:pt x="11" y="18"/>
                      <a:pt x="10" y="18"/>
                    </a:cubicBezTo>
                    <a:cubicBezTo>
                      <a:pt x="6" y="15"/>
                      <a:pt x="0" y="11"/>
                      <a:pt x="3" y="6"/>
                    </a:cubicBezTo>
                    <a:cubicBezTo>
                      <a:pt x="5" y="0"/>
                      <a:pt x="13" y="4"/>
                      <a:pt x="18" y="4"/>
                    </a:cubicBezTo>
                    <a:cubicBezTo>
                      <a:pt x="22" y="6"/>
                      <a:pt x="29" y="10"/>
                      <a:pt x="18" y="13"/>
                    </a:cubicBezTo>
                    <a:cubicBezTo>
                      <a:pt x="12" y="14"/>
                      <a:pt x="18" y="23"/>
                      <a:pt x="11"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53" name="Freeform 684">
                <a:extLst>
                  <a:ext uri="{FF2B5EF4-FFF2-40B4-BE49-F238E27FC236}">
                    <a16:creationId xmlns:a16="http://schemas.microsoft.com/office/drawing/2014/main" id="{DE246E66-6631-2031-16AB-4732C73511DF}"/>
                  </a:ext>
                </a:extLst>
              </p:cNvPr>
              <p:cNvSpPr/>
              <p:nvPr/>
            </p:nvSpPr>
            <p:spPr bwMode="auto">
              <a:xfrm>
                <a:off x="178" y="2734"/>
                <a:ext cx="140" cy="79"/>
              </a:xfrm>
              <a:custGeom>
                <a:avLst/>
                <a:gdLst>
                  <a:gd name="T0" fmla="*/ 104 w 122"/>
                  <a:gd name="T1" fmla="*/ 3 h 69"/>
                  <a:gd name="T2" fmla="*/ 104 w 122"/>
                  <a:gd name="T3" fmla="*/ 8 h 69"/>
                  <a:gd name="T4" fmla="*/ 122 w 122"/>
                  <a:gd name="T5" fmla="*/ 64 h 69"/>
                  <a:gd name="T6" fmla="*/ 79 w 122"/>
                  <a:gd name="T7" fmla="*/ 66 h 69"/>
                  <a:gd name="T8" fmla="*/ 79 w 122"/>
                  <a:gd name="T9" fmla="*/ 66 h 69"/>
                  <a:gd name="T10" fmla="*/ 70 w 122"/>
                  <a:gd name="T11" fmla="*/ 62 h 69"/>
                  <a:gd name="T12" fmla="*/ 21 w 122"/>
                  <a:gd name="T13" fmla="*/ 59 h 69"/>
                  <a:gd name="T14" fmla="*/ 0 w 122"/>
                  <a:gd name="T15" fmla="*/ 50 h 69"/>
                  <a:gd name="T16" fmla="*/ 34 w 122"/>
                  <a:gd name="T17" fmla="*/ 58 h 69"/>
                  <a:gd name="T18" fmla="*/ 69 w 122"/>
                  <a:gd name="T19" fmla="*/ 59 h 69"/>
                  <a:gd name="T20" fmla="*/ 104 w 122"/>
                  <a:gd name="T21" fmla="*/ 56 h 69"/>
                  <a:gd name="T22" fmla="*/ 88 w 122"/>
                  <a:gd name="T23" fmla="*/ 7 h 69"/>
                  <a:gd name="T24" fmla="*/ 100 w 122"/>
                  <a:gd name="T25" fmla="*/ 0 h 69"/>
                  <a:gd name="T26" fmla="*/ 104 w 122"/>
                  <a:gd name="T27" fmla="*/ 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69">
                    <a:moveTo>
                      <a:pt x="104" y="3"/>
                    </a:moveTo>
                    <a:cubicBezTo>
                      <a:pt x="104" y="4"/>
                      <a:pt x="104" y="6"/>
                      <a:pt x="104" y="8"/>
                    </a:cubicBezTo>
                    <a:cubicBezTo>
                      <a:pt x="99" y="30"/>
                      <a:pt x="105" y="48"/>
                      <a:pt x="122" y="64"/>
                    </a:cubicBezTo>
                    <a:cubicBezTo>
                      <a:pt x="107" y="60"/>
                      <a:pt x="93" y="59"/>
                      <a:pt x="79" y="66"/>
                    </a:cubicBezTo>
                    <a:cubicBezTo>
                      <a:pt x="79" y="66"/>
                      <a:pt x="79" y="66"/>
                      <a:pt x="79" y="66"/>
                    </a:cubicBezTo>
                    <a:cubicBezTo>
                      <a:pt x="78" y="59"/>
                      <a:pt x="73" y="60"/>
                      <a:pt x="70" y="62"/>
                    </a:cubicBezTo>
                    <a:cubicBezTo>
                      <a:pt x="53" y="69"/>
                      <a:pt x="37" y="65"/>
                      <a:pt x="21" y="59"/>
                    </a:cubicBezTo>
                    <a:cubicBezTo>
                      <a:pt x="14" y="56"/>
                      <a:pt x="6" y="56"/>
                      <a:pt x="0" y="50"/>
                    </a:cubicBezTo>
                    <a:cubicBezTo>
                      <a:pt x="12" y="50"/>
                      <a:pt x="23" y="56"/>
                      <a:pt x="34" y="58"/>
                    </a:cubicBezTo>
                    <a:cubicBezTo>
                      <a:pt x="45" y="60"/>
                      <a:pt x="57" y="62"/>
                      <a:pt x="69" y="59"/>
                    </a:cubicBezTo>
                    <a:cubicBezTo>
                      <a:pt x="81" y="56"/>
                      <a:pt x="93" y="57"/>
                      <a:pt x="104" y="56"/>
                    </a:cubicBezTo>
                    <a:cubicBezTo>
                      <a:pt x="101" y="39"/>
                      <a:pt x="95" y="23"/>
                      <a:pt x="88" y="7"/>
                    </a:cubicBezTo>
                    <a:cubicBezTo>
                      <a:pt x="93" y="6"/>
                      <a:pt x="95" y="0"/>
                      <a:pt x="100" y="0"/>
                    </a:cubicBezTo>
                    <a:cubicBezTo>
                      <a:pt x="102" y="1"/>
                      <a:pt x="103" y="2"/>
                      <a:pt x="10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54" name="Freeform 685">
                <a:extLst>
                  <a:ext uri="{FF2B5EF4-FFF2-40B4-BE49-F238E27FC236}">
                    <a16:creationId xmlns:a16="http://schemas.microsoft.com/office/drawing/2014/main" id="{28A0AC33-366B-F282-00BE-30F940064FAF}"/>
                  </a:ext>
                </a:extLst>
              </p:cNvPr>
              <p:cNvSpPr/>
              <p:nvPr/>
            </p:nvSpPr>
            <p:spPr bwMode="auto">
              <a:xfrm>
                <a:off x="111" y="2716"/>
                <a:ext cx="95" cy="27"/>
              </a:xfrm>
              <a:custGeom>
                <a:avLst/>
                <a:gdLst>
                  <a:gd name="T0" fmla="*/ 31 w 83"/>
                  <a:gd name="T1" fmla="*/ 24 h 24"/>
                  <a:gd name="T2" fmla="*/ 50 w 83"/>
                  <a:gd name="T3" fmla="*/ 12 h 24"/>
                  <a:gd name="T4" fmla="*/ 0 w 83"/>
                  <a:gd name="T5" fmla="*/ 19 h 24"/>
                  <a:gd name="T6" fmla="*/ 12 w 83"/>
                  <a:gd name="T7" fmla="*/ 12 h 24"/>
                  <a:gd name="T8" fmla="*/ 22 w 83"/>
                  <a:gd name="T9" fmla="*/ 5 h 24"/>
                  <a:gd name="T10" fmla="*/ 27 w 83"/>
                  <a:gd name="T11" fmla="*/ 5 h 24"/>
                  <a:gd name="T12" fmla="*/ 54 w 83"/>
                  <a:gd name="T13" fmla="*/ 8 h 24"/>
                  <a:gd name="T14" fmla="*/ 83 w 83"/>
                  <a:gd name="T15" fmla="*/ 17 h 24"/>
                  <a:gd name="T16" fmla="*/ 31 w 83"/>
                  <a:gd name="T17"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24">
                    <a:moveTo>
                      <a:pt x="31" y="24"/>
                    </a:moveTo>
                    <a:cubicBezTo>
                      <a:pt x="34" y="15"/>
                      <a:pt x="44" y="19"/>
                      <a:pt x="50" y="12"/>
                    </a:cubicBezTo>
                    <a:cubicBezTo>
                      <a:pt x="33" y="13"/>
                      <a:pt x="17" y="15"/>
                      <a:pt x="0" y="19"/>
                    </a:cubicBezTo>
                    <a:cubicBezTo>
                      <a:pt x="3" y="13"/>
                      <a:pt x="8" y="13"/>
                      <a:pt x="12" y="12"/>
                    </a:cubicBezTo>
                    <a:cubicBezTo>
                      <a:pt x="15" y="10"/>
                      <a:pt x="23" y="15"/>
                      <a:pt x="22" y="5"/>
                    </a:cubicBezTo>
                    <a:cubicBezTo>
                      <a:pt x="22" y="4"/>
                      <a:pt x="25" y="5"/>
                      <a:pt x="27" y="5"/>
                    </a:cubicBezTo>
                    <a:cubicBezTo>
                      <a:pt x="36" y="7"/>
                      <a:pt x="47" y="13"/>
                      <a:pt x="54" y="8"/>
                    </a:cubicBezTo>
                    <a:cubicBezTo>
                      <a:pt x="68" y="0"/>
                      <a:pt x="74" y="13"/>
                      <a:pt x="83" y="17"/>
                    </a:cubicBezTo>
                    <a:cubicBezTo>
                      <a:pt x="65" y="14"/>
                      <a:pt x="48" y="19"/>
                      <a:pt x="31" y="2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55" name="Freeform 686">
                <a:extLst>
                  <a:ext uri="{FF2B5EF4-FFF2-40B4-BE49-F238E27FC236}">
                    <a16:creationId xmlns:a16="http://schemas.microsoft.com/office/drawing/2014/main" id="{00BF205B-A32C-7A57-4262-72C49A612E04}"/>
                  </a:ext>
                </a:extLst>
              </p:cNvPr>
              <p:cNvSpPr/>
              <p:nvPr/>
            </p:nvSpPr>
            <p:spPr bwMode="auto">
              <a:xfrm>
                <a:off x="141" y="2762"/>
                <a:ext cx="134" cy="26"/>
              </a:xfrm>
              <a:custGeom>
                <a:avLst/>
                <a:gdLst>
                  <a:gd name="T0" fmla="*/ 117 w 117"/>
                  <a:gd name="T1" fmla="*/ 18 h 23"/>
                  <a:gd name="T2" fmla="*/ 0 w 117"/>
                  <a:gd name="T3" fmla="*/ 3 h 23"/>
                  <a:gd name="T4" fmla="*/ 1 w 117"/>
                  <a:gd name="T5" fmla="*/ 0 h 23"/>
                  <a:gd name="T6" fmla="*/ 69 w 117"/>
                  <a:gd name="T7" fmla="*/ 12 h 23"/>
                  <a:gd name="T8" fmla="*/ 58 w 117"/>
                  <a:gd name="T9" fmla="*/ 1 h 23"/>
                  <a:gd name="T10" fmla="*/ 117 w 117"/>
                  <a:gd name="T11" fmla="*/ 18 h 23"/>
                </a:gdLst>
                <a:ahLst/>
                <a:cxnLst>
                  <a:cxn ang="0">
                    <a:pos x="T0" y="T1"/>
                  </a:cxn>
                  <a:cxn ang="0">
                    <a:pos x="T2" y="T3"/>
                  </a:cxn>
                  <a:cxn ang="0">
                    <a:pos x="T4" y="T5"/>
                  </a:cxn>
                  <a:cxn ang="0">
                    <a:pos x="T6" y="T7"/>
                  </a:cxn>
                  <a:cxn ang="0">
                    <a:pos x="T8" y="T9"/>
                  </a:cxn>
                  <a:cxn ang="0">
                    <a:pos x="T10" y="T11"/>
                  </a:cxn>
                </a:cxnLst>
                <a:rect l="0" t="0" r="r" b="b"/>
                <a:pathLst>
                  <a:path w="117" h="23">
                    <a:moveTo>
                      <a:pt x="117" y="18"/>
                    </a:moveTo>
                    <a:cubicBezTo>
                      <a:pt x="76" y="23"/>
                      <a:pt x="39" y="10"/>
                      <a:pt x="0" y="3"/>
                    </a:cubicBezTo>
                    <a:cubicBezTo>
                      <a:pt x="1" y="2"/>
                      <a:pt x="1" y="1"/>
                      <a:pt x="1" y="0"/>
                    </a:cubicBezTo>
                    <a:cubicBezTo>
                      <a:pt x="23" y="4"/>
                      <a:pt x="46" y="8"/>
                      <a:pt x="69" y="12"/>
                    </a:cubicBezTo>
                    <a:cubicBezTo>
                      <a:pt x="67" y="6"/>
                      <a:pt x="59" y="7"/>
                      <a:pt x="58" y="1"/>
                    </a:cubicBezTo>
                    <a:cubicBezTo>
                      <a:pt x="76" y="11"/>
                      <a:pt x="95" y="18"/>
                      <a:pt x="117" y="1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56" name="Freeform 687">
                <a:extLst>
                  <a:ext uri="{FF2B5EF4-FFF2-40B4-BE49-F238E27FC236}">
                    <a16:creationId xmlns:a16="http://schemas.microsoft.com/office/drawing/2014/main" id="{102A563C-0C21-F2E0-5557-0E6CE29FE06C}"/>
                  </a:ext>
                </a:extLst>
              </p:cNvPr>
              <p:cNvSpPr/>
              <p:nvPr/>
            </p:nvSpPr>
            <p:spPr bwMode="auto">
              <a:xfrm>
                <a:off x="305" y="2719"/>
                <a:ext cx="27" cy="32"/>
              </a:xfrm>
              <a:custGeom>
                <a:avLst/>
                <a:gdLst>
                  <a:gd name="T0" fmla="*/ 0 w 24"/>
                  <a:gd name="T1" fmla="*/ 17 h 28"/>
                  <a:gd name="T2" fmla="*/ 14 w 24"/>
                  <a:gd name="T3" fmla="*/ 3 h 28"/>
                  <a:gd name="T4" fmla="*/ 20 w 24"/>
                  <a:gd name="T5" fmla="*/ 5 h 28"/>
                  <a:gd name="T6" fmla="*/ 24 w 24"/>
                  <a:gd name="T7" fmla="*/ 19 h 28"/>
                  <a:gd name="T8" fmla="*/ 19 w 24"/>
                  <a:gd name="T9" fmla="*/ 21 h 28"/>
                  <a:gd name="T10" fmla="*/ 14 w 24"/>
                  <a:gd name="T11" fmla="*/ 25 h 28"/>
                  <a:gd name="T12" fmla="*/ 5 w 24"/>
                  <a:gd name="T13" fmla="*/ 28 h 28"/>
                  <a:gd name="T14" fmla="*/ 5 w 24"/>
                  <a:gd name="T15" fmla="*/ 28 h 28"/>
                  <a:gd name="T16" fmla="*/ 0 w 24"/>
                  <a:gd name="T17"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8">
                    <a:moveTo>
                      <a:pt x="0" y="17"/>
                    </a:moveTo>
                    <a:cubicBezTo>
                      <a:pt x="2" y="11"/>
                      <a:pt x="11" y="10"/>
                      <a:pt x="14" y="3"/>
                    </a:cubicBezTo>
                    <a:cubicBezTo>
                      <a:pt x="15" y="0"/>
                      <a:pt x="19" y="2"/>
                      <a:pt x="20" y="5"/>
                    </a:cubicBezTo>
                    <a:cubicBezTo>
                      <a:pt x="22" y="9"/>
                      <a:pt x="23" y="14"/>
                      <a:pt x="24" y="19"/>
                    </a:cubicBezTo>
                    <a:cubicBezTo>
                      <a:pt x="22" y="18"/>
                      <a:pt x="20" y="18"/>
                      <a:pt x="19" y="21"/>
                    </a:cubicBezTo>
                    <a:cubicBezTo>
                      <a:pt x="17" y="21"/>
                      <a:pt x="15" y="22"/>
                      <a:pt x="14" y="25"/>
                    </a:cubicBezTo>
                    <a:cubicBezTo>
                      <a:pt x="11" y="26"/>
                      <a:pt x="8" y="27"/>
                      <a:pt x="5" y="28"/>
                    </a:cubicBezTo>
                    <a:cubicBezTo>
                      <a:pt x="5" y="28"/>
                      <a:pt x="5" y="28"/>
                      <a:pt x="5" y="28"/>
                    </a:cubicBezTo>
                    <a:cubicBezTo>
                      <a:pt x="5" y="24"/>
                      <a:pt x="6" y="19"/>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57" name="Freeform 688">
                <a:extLst>
                  <a:ext uri="{FF2B5EF4-FFF2-40B4-BE49-F238E27FC236}">
                    <a16:creationId xmlns:a16="http://schemas.microsoft.com/office/drawing/2014/main" id="{51FE6B2C-B626-8CD8-4597-28540FD58207}"/>
                  </a:ext>
                </a:extLst>
              </p:cNvPr>
              <p:cNvSpPr/>
              <p:nvPr/>
            </p:nvSpPr>
            <p:spPr bwMode="auto">
              <a:xfrm>
                <a:off x="172" y="2700"/>
                <a:ext cx="50" cy="20"/>
              </a:xfrm>
              <a:custGeom>
                <a:avLst/>
                <a:gdLst>
                  <a:gd name="T0" fmla="*/ 43 w 44"/>
                  <a:gd name="T1" fmla="*/ 18 h 18"/>
                  <a:gd name="T2" fmla="*/ 0 w 44"/>
                  <a:gd name="T3" fmla="*/ 3 h 18"/>
                  <a:gd name="T4" fmla="*/ 44 w 44"/>
                  <a:gd name="T5" fmla="*/ 18 h 18"/>
                  <a:gd name="T6" fmla="*/ 43 w 44"/>
                  <a:gd name="T7" fmla="*/ 18 h 18"/>
                </a:gdLst>
                <a:ahLst/>
                <a:cxnLst>
                  <a:cxn ang="0">
                    <a:pos x="T0" y="T1"/>
                  </a:cxn>
                  <a:cxn ang="0">
                    <a:pos x="T2" y="T3"/>
                  </a:cxn>
                  <a:cxn ang="0">
                    <a:pos x="T4" y="T5"/>
                  </a:cxn>
                  <a:cxn ang="0">
                    <a:pos x="T6" y="T7"/>
                  </a:cxn>
                </a:cxnLst>
                <a:rect l="0" t="0" r="r" b="b"/>
                <a:pathLst>
                  <a:path w="44" h="18">
                    <a:moveTo>
                      <a:pt x="43" y="18"/>
                    </a:moveTo>
                    <a:cubicBezTo>
                      <a:pt x="28" y="16"/>
                      <a:pt x="15" y="6"/>
                      <a:pt x="0" y="3"/>
                    </a:cubicBezTo>
                    <a:cubicBezTo>
                      <a:pt x="17" y="1"/>
                      <a:pt x="34" y="0"/>
                      <a:pt x="44" y="18"/>
                    </a:cubicBezTo>
                    <a:lnTo>
                      <a:pt x="43" y="18"/>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58" name="Freeform 689">
                <a:extLst>
                  <a:ext uri="{FF2B5EF4-FFF2-40B4-BE49-F238E27FC236}">
                    <a16:creationId xmlns:a16="http://schemas.microsoft.com/office/drawing/2014/main" id="{564D8B8F-504F-8A13-A034-14AEBAE06444}"/>
                  </a:ext>
                </a:extLst>
              </p:cNvPr>
              <p:cNvSpPr/>
              <p:nvPr/>
            </p:nvSpPr>
            <p:spPr bwMode="auto">
              <a:xfrm>
                <a:off x="222" y="2837"/>
                <a:ext cx="57" cy="19"/>
              </a:xfrm>
              <a:custGeom>
                <a:avLst/>
                <a:gdLst>
                  <a:gd name="T0" fmla="*/ 50 w 50"/>
                  <a:gd name="T1" fmla="*/ 9 h 16"/>
                  <a:gd name="T2" fmla="*/ 0 w 50"/>
                  <a:gd name="T3" fmla="*/ 13 h 16"/>
                  <a:gd name="T4" fmla="*/ 50 w 50"/>
                  <a:gd name="T5" fmla="*/ 9 h 16"/>
                </a:gdLst>
                <a:ahLst/>
                <a:cxnLst>
                  <a:cxn ang="0">
                    <a:pos x="T0" y="T1"/>
                  </a:cxn>
                  <a:cxn ang="0">
                    <a:pos x="T2" y="T3"/>
                  </a:cxn>
                  <a:cxn ang="0">
                    <a:pos x="T4" y="T5"/>
                  </a:cxn>
                </a:cxnLst>
                <a:rect l="0" t="0" r="r" b="b"/>
                <a:pathLst>
                  <a:path w="50" h="16">
                    <a:moveTo>
                      <a:pt x="50" y="9"/>
                    </a:moveTo>
                    <a:cubicBezTo>
                      <a:pt x="35" y="16"/>
                      <a:pt x="18" y="15"/>
                      <a:pt x="0" y="13"/>
                    </a:cubicBezTo>
                    <a:cubicBezTo>
                      <a:pt x="18" y="0"/>
                      <a:pt x="34" y="12"/>
                      <a:pt x="50"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59" name="Freeform 690">
                <a:extLst>
                  <a:ext uri="{FF2B5EF4-FFF2-40B4-BE49-F238E27FC236}">
                    <a16:creationId xmlns:a16="http://schemas.microsoft.com/office/drawing/2014/main" id="{F186D419-BD9A-B04C-331E-AC36AF8CAE44}"/>
                  </a:ext>
                </a:extLst>
              </p:cNvPr>
              <p:cNvSpPr/>
              <p:nvPr/>
            </p:nvSpPr>
            <p:spPr bwMode="auto">
              <a:xfrm>
                <a:off x="318" y="2757"/>
                <a:ext cx="19" cy="49"/>
              </a:xfrm>
              <a:custGeom>
                <a:avLst/>
                <a:gdLst>
                  <a:gd name="T0" fmla="*/ 0 w 16"/>
                  <a:gd name="T1" fmla="*/ 4 h 43"/>
                  <a:gd name="T2" fmla="*/ 7 w 16"/>
                  <a:gd name="T3" fmla="*/ 0 h 43"/>
                  <a:gd name="T4" fmla="*/ 8 w 16"/>
                  <a:gd name="T5" fmla="*/ 0 h 43"/>
                  <a:gd name="T6" fmla="*/ 9 w 16"/>
                  <a:gd name="T7" fmla="*/ 43 h 43"/>
                  <a:gd name="T8" fmla="*/ 0 w 16"/>
                  <a:gd name="T9" fmla="*/ 5 h 43"/>
                  <a:gd name="T10" fmla="*/ 0 w 16"/>
                  <a:gd name="T11" fmla="*/ 4 h 43"/>
                </a:gdLst>
                <a:ahLst/>
                <a:cxnLst>
                  <a:cxn ang="0">
                    <a:pos x="T0" y="T1"/>
                  </a:cxn>
                  <a:cxn ang="0">
                    <a:pos x="T2" y="T3"/>
                  </a:cxn>
                  <a:cxn ang="0">
                    <a:pos x="T4" y="T5"/>
                  </a:cxn>
                  <a:cxn ang="0">
                    <a:pos x="T6" y="T7"/>
                  </a:cxn>
                  <a:cxn ang="0">
                    <a:pos x="T8" y="T9"/>
                  </a:cxn>
                  <a:cxn ang="0">
                    <a:pos x="T10" y="T11"/>
                  </a:cxn>
                </a:cxnLst>
                <a:rect l="0" t="0" r="r" b="b"/>
                <a:pathLst>
                  <a:path w="16" h="43">
                    <a:moveTo>
                      <a:pt x="0" y="4"/>
                    </a:moveTo>
                    <a:cubicBezTo>
                      <a:pt x="4" y="5"/>
                      <a:pt x="9" y="7"/>
                      <a:pt x="7" y="0"/>
                    </a:cubicBezTo>
                    <a:cubicBezTo>
                      <a:pt x="7" y="0"/>
                      <a:pt x="8" y="0"/>
                      <a:pt x="8" y="0"/>
                    </a:cubicBezTo>
                    <a:cubicBezTo>
                      <a:pt x="16" y="14"/>
                      <a:pt x="12" y="28"/>
                      <a:pt x="9" y="43"/>
                    </a:cubicBezTo>
                    <a:cubicBezTo>
                      <a:pt x="11" y="29"/>
                      <a:pt x="7" y="16"/>
                      <a:pt x="0" y="5"/>
                    </a:cubicBezTo>
                    <a:lnTo>
                      <a:pt x="0" y="4"/>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60" name="Freeform 691">
                <a:extLst>
                  <a:ext uri="{FF2B5EF4-FFF2-40B4-BE49-F238E27FC236}">
                    <a16:creationId xmlns:a16="http://schemas.microsoft.com/office/drawing/2014/main" id="{AFD266A1-AC9F-0E58-F967-DF806364A490}"/>
                  </a:ext>
                </a:extLst>
              </p:cNvPr>
              <p:cNvSpPr/>
              <p:nvPr/>
            </p:nvSpPr>
            <p:spPr bwMode="auto">
              <a:xfrm>
                <a:off x="228" y="2712"/>
                <a:ext cx="22" cy="35"/>
              </a:xfrm>
              <a:custGeom>
                <a:avLst/>
                <a:gdLst>
                  <a:gd name="T0" fmla="*/ 9 w 19"/>
                  <a:gd name="T1" fmla="*/ 5 h 30"/>
                  <a:gd name="T2" fmla="*/ 9 w 19"/>
                  <a:gd name="T3" fmla="*/ 7 h 30"/>
                  <a:gd name="T4" fmla="*/ 19 w 19"/>
                  <a:gd name="T5" fmla="*/ 30 h 30"/>
                  <a:gd name="T6" fmla="*/ 3 w 19"/>
                  <a:gd name="T7" fmla="*/ 2 h 30"/>
                  <a:gd name="T8" fmla="*/ 9 w 19"/>
                  <a:gd name="T9" fmla="*/ 5 h 30"/>
                </a:gdLst>
                <a:ahLst/>
                <a:cxnLst>
                  <a:cxn ang="0">
                    <a:pos x="T0" y="T1"/>
                  </a:cxn>
                  <a:cxn ang="0">
                    <a:pos x="T2" y="T3"/>
                  </a:cxn>
                  <a:cxn ang="0">
                    <a:pos x="T4" y="T5"/>
                  </a:cxn>
                  <a:cxn ang="0">
                    <a:pos x="T6" y="T7"/>
                  </a:cxn>
                  <a:cxn ang="0">
                    <a:pos x="T8" y="T9"/>
                  </a:cxn>
                </a:cxnLst>
                <a:rect l="0" t="0" r="r" b="b"/>
                <a:pathLst>
                  <a:path w="19" h="30">
                    <a:moveTo>
                      <a:pt x="9" y="5"/>
                    </a:moveTo>
                    <a:cubicBezTo>
                      <a:pt x="9" y="5"/>
                      <a:pt x="10" y="6"/>
                      <a:pt x="9" y="7"/>
                    </a:cubicBezTo>
                    <a:cubicBezTo>
                      <a:pt x="12" y="14"/>
                      <a:pt x="15" y="22"/>
                      <a:pt x="19" y="30"/>
                    </a:cubicBezTo>
                    <a:cubicBezTo>
                      <a:pt x="0" y="26"/>
                      <a:pt x="9" y="11"/>
                      <a:pt x="3" y="2"/>
                    </a:cubicBezTo>
                    <a:cubicBezTo>
                      <a:pt x="7" y="0"/>
                      <a:pt x="7" y="4"/>
                      <a:pt x="9"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61" name="Freeform 692">
                <a:extLst>
                  <a:ext uri="{FF2B5EF4-FFF2-40B4-BE49-F238E27FC236}">
                    <a16:creationId xmlns:a16="http://schemas.microsoft.com/office/drawing/2014/main" id="{5CB8A950-A30E-CDA2-2227-81E718355168}"/>
                  </a:ext>
                </a:extLst>
              </p:cNvPr>
              <p:cNvSpPr/>
              <p:nvPr/>
            </p:nvSpPr>
            <p:spPr bwMode="auto">
              <a:xfrm>
                <a:off x="243" y="2810"/>
                <a:ext cx="26" cy="19"/>
              </a:xfrm>
              <a:custGeom>
                <a:avLst/>
                <a:gdLst>
                  <a:gd name="T0" fmla="*/ 23 w 23"/>
                  <a:gd name="T1" fmla="*/ 0 h 17"/>
                  <a:gd name="T2" fmla="*/ 0 w 23"/>
                  <a:gd name="T3" fmla="*/ 17 h 17"/>
                  <a:gd name="T4" fmla="*/ 23 w 23"/>
                  <a:gd name="T5" fmla="*/ 0 h 17"/>
                </a:gdLst>
                <a:ahLst/>
                <a:cxnLst>
                  <a:cxn ang="0">
                    <a:pos x="T0" y="T1"/>
                  </a:cxn>
                  <a:cxn ang="0">
                    <a:pos x="T2" y="T3"/>
                  </a:cxn>
                  <a:cxn ang="0">
                    <a:pos x="T4" y="T5"/>
                  </a:cxn>
                </a:cxnLst>
                <a:rect l="0" t="0" r="r" b="b"/>
                <a:pathLst>
                  <a:path w="23" h="17">
                    <a:moveTo>
                      <a:pt x="23" y="0"/>
                    </a:moveTo>
                    <a:cubicBezTo>
                      <a:pt x="18" y="9"/>
                      <a:pt x="8" y="12"/>
                      <a:pt x="0" y="17"/>
                    </a:cubicBezTo>
                    <a:cubicBezTo>
                      <a:pt x="5" y="8"/>
                      <a:pt x="13" y="3"/>
                      <a:pt x="2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62" name="Freeform 693">
                <a:extLst>
                  <a:ext uri="{FF2B5EF4-FFF2-40B4-BE49-F238E27FC236}">
                    <a16:creationId xmlns:a16="http://schemas.microsoft.com/office/drawing/2014/main" id="{44033115-EEF9-6793-BD85-0E76E1E12A82}"/>
                  </a:ext>
                </a:extLst>
              </p:cNvPr>
              <p:cNvSpPr/>
              <p:nvPr/>
            </p:nvSpPr>
            <p:spPr bwMode="auto">
              <a:xfrm>
                <a:off x="281" y="2833"/>
                <a:ext cx="29" cy="13"/>
              </a:xfrm>
              <a:custGeom>
                <a:avLst/>
                <a:gdLst>
                  <a:gd name="T0" fmla="*/ 0 w 26"/>
                  <a:gd name="T1" fmla="*/ 2 h 12"/>
                  <a:gd name="T2" fmla="*/ 26 w 26"/>
                  <a:gd name="T3" fmla="*/ 5 h 12"/>
                  <a:gd name="T4" fmla="*/ 12 w 26"/>
                  <a:gd name="T5" fmla="*/ 11 h 12"/>
                  <a:gd name="T6" fmla="*/ 14 w 26"/>
                  <a:gd name="T7" fmla="*/ 6 h 12"/>
                  <a:gd name="T8" fmla="*/ 0 w 26"/>
                  <a:gd name="T9" fmla="*/ 2 h 12"/>
                </a:gdLst>
                <a:ahLst/>
                <a:cxnLst>
                  <a:cxn ang="0">
                    <a:pos x="T0" y="T1"/>
                  </a:cxn>
                  <a:cxn ang="0">
                    <a:pos x="T2" y="T3"/>
                  </a:cxn>
                  <a:cxn ang="0">
                    <a:pos x="T4" y="T5"/>
                  </a:cxn>
                  <a:cxn ang="0">
                    <a:pos x="T6" y="T7"/>
                  </a:cxn>
                  <a:cxn ang="0">
                    <a:pos x="T8" y="T9"/>
                  </a:cxn>
                </a:cxnLst>
                <a:rect l="0" t="0" r="r" b="b"/>
                <a:pathLst>
                  <a:path w="26" h="12">
                    <a:moveTo>
                      <a:pt x="0" y="2"/>
                    </a:moveTo>
                    <a:cubicBezTo>
                      <a:pt x="10" y="0"/>
                      <a:pt x="17" y="4"/>
                      <a:pt x="26" y="5"/>
                    </a:cubicBezTo>
                    <a:cubicBezTo>
                      <a:pt x="22" y="11"/>
                      <a:pt x="17" y="12"/>
                      <a:pt x="12" y="11"/>
                    </a:cubicBezTo>
                    <a:cubicBezTo>
                      <a:pt x="9" y="7"/>
                      <a:pt x="19" y="10"/>
                      <a:pt x="14" y="6"/>
                    </a:cubicBezTo>
                    <a:cubicBezTo>
                      <a:pt x="10" y="4"/>
                      <a:pt x="6" y="4"/>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63" name="Freeform 694">
                <a:extLst>
                  <a:ext uri="{FF2B5EF4-FFF2-40B4-BE49-F238E27FC236}">
                    <a16:creationId xmlns:a16="http://schemas.microsoft.com/office/drawing/2014/main" id="{C9E5B20D-51A0-7EEF-2C7C-22EDA10F5763}"/>
                  </a:ext>
                </a:extLst>
              </p:cNvPr>
              <p:cNvSpPr/>
              <p:nvPr/>
            </p:nvSpPr>
            <p:spPr bwMode="auto">
              <a:xfrm>
                <a:off x="248" y="2752"/>
                <a:ext cx="10" cy="13"/>
              </a:xfrm>
              <a:custGeom>
                <a:avLst/>
                <a:gdLst>
                  <a:gd name="T0" fmla="*/ 8 w 8"/>
                  <a:gd name="T1" fmla="*/ 11 h 11"/>
                  <a:gd name="T2" fmla="*/ 3 w 8"/>
                  <a:gd name="T3" fmla="*/ 9 h 11"/>
                  <a:gd name="T4" fmla="*/ 2 w 8"/>
                  <a:gd name="T5" fmla="*/ 1 h 11"/>
                  <a:gd name="T6" fmla="*/ 5 w 8"/>
                  <a:gd name="T7" fmla="*/ 0 h 11"/>
                  <a:gd name="T8" fmla="*/ 8 w 8"/>
                  <a:gd name="T9" fmla="*/ 6 h 11"/>
                  <a:gd name="T10" fmla="*/ 8 w 8"/>
                  <a:gd name="T11" fmla="*/ 11 h 11"/>
                </a:gdLst>
                <a:ahLst/>
                <a:cxnLst>
                  <a:cxn ang="0">
                    <a:pos x="T0" y="T1"/>
                  </a:cxn>
                  <a:cxn ang="0">
                    <a:pos x="T2" y="T3"/>
                  </a:cxn>
                  <a:cxn ang="0">
                    <a:pos x="T4" y="T5"/>
                  </a:cxn>
                  <a:cxn ang="0">
                    <a:pos x="T6" y="T7"/>
                  </a:cxn>
                  <a:cxn ang="0">
                    <a:pos x="T8" y="T9"/>
                  </a:cxn>
                  <a:cxn ang="0">
                    <a:pos x="T10" y="T11"/>
                  </a:cxn>
                </a:cxnLst>
                <a:rect l="0" t="0" r="r" b="b"/>
                <a:pathLst>
                  <a:path w="8" h="11">
                    <a:moveTo>
                      <a:pt x="8" y="11"/>
                    </a:moveTo>
                    <a:cubicBezTo>
                      <a:pt x="6" y="10"/>
                      <a:pt x="4" y="10"/>
                      <a:pt x="3" y="9"/>
                    </a:cubicBezTo>
                    <a:cubicBezTo>
                      <a:pt x="1" y="7"/>
                      <a:pt x="0" y="4"/>
                      <a:pt x="2" y="1"/>
                    </a:cubicBezTo>
                    <a:cubicBezTo>
                      <a:pt x="2" y="0"/>
                      <a:pt x="4" y="0"/>
                      <a:pt x="5" y="0"/>
                    </a:cubicBezTo>
                    <a:cubicBezTo>
                      <a:pt x="7" y="1"/>
                      <a:pt x="8" y="4"/>
                      <a:pt x="8" y="6"/>
                    </a:cubicBezTo>
                    <a:cubicBezTo>
                      <a:pt x="8" y="8"/>
                      <a:pt x="8" y="9"/>
                      <a:pt x="8"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64" name="Freeform 695">
                <a:extLst>
                  <a:ext uri="{FF2B5EF4-FFF2-40B4-BE49-F238E27FC236}">
                    <a16:creationId xmlns:a16="http://schemas.microsoft.com/office/drawing/2014/main" id="{84790162-1808-63E7-C26B-6965184E1328}"/>
                  </a:ext>
                </a:extLst>
              </p:cNvPr>
              <p:cNvSpPr/>
              <p:nvPr/>
            </p:nvSpPr>
            <p:spPr bwMode="auto">
              <a:xfrm>
                <a:off x="104" y="2711"/>
                <a:ext cx="21" cy="7"/>
              </a:xfrm>
              <a:custGeom>
                <a:avLst/>
                <a:gdLst>
                  <a:gd name="T0" fmla="*/ 18 w 18"/>
                  <a:gd name="T1" fmla="*/ 6 h 6"/>
                  <a:gd name="T2" fmla="*/ 0 w 18"/>
                  <a:gd name="T3" fmla="*/ 2 h 6"/>
                  <a:gd name="T4" fmla="*/ 18 w 18"/>
                  <a:gd name="T5" fmla="*/ 6 h 6"/>
                </a:gdLst>
                <a:ahLst/>
                <a:cxnLst>
                  <a:cxn ang="0">
                    <a:pos x="T0" y="T1"/>
                  </a:cxn>
                  <a:cxn ang="0">
                    <a:pos x="T2" y="T3"/>
                  </a:cxn>
                  <a:cxn ang="0">
                    <a:pos x="T4" y="T5"/>
                  </a:cxn>
                </a:cxnLst>
                <a:rect l="0" t="0" r="r" b="b"/>
                <a:pathLst>
                  <a:path w="18" h="6">
                    <a:moveTo>
                      <a:pt x="18" y="6"/>
                    </a:moveTo>
                    <a:cubicBezTo>
                      <a:pt x="12" y="6"/>
                      <a:pt x="6" y="6"/>
                      <a:pt x="0" y="2"/>
                    </a:cubicBezTo>
                    <a:cubicBezTo>
                      <a:pt x="7" y="0"/>
                      <a:pt x="13" y="2"/>
                      <a:pt x="18"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65" name="Freeform 696">
                <a:extLst>
                  <a:ext uri="{FF2B5EF4-FFF2-40B4-BE49-F238E27FC236}">
                    <a16:creationId xmlns:a16="http://schemas.microsoft.com/office/drawing/2014/main" id="{E18EFF1E-C1C7-8338-7D42-6B201B15A8D7}"/>
                  </a:ext>
                </a:extLst>
              </p:cNvPr>
              <p:cNvSpPr/>
              <p:nvPr/>
            </p:nvSpPr>
            <p:spPr bwMode="auto">
              <a:xfrm>
                <a:off x="263" y="2767"/>
                <a:ext cx="13" cy="11"/>
              </a:xfrm>
              <a:custGeom>
                <a:avLst/>
                <a:gdLst>
                  <a:gd name="T0" fmla="*/ 0 w 11"/>
                  <a:gd name="T1" fmla="*/ 1 h 9"/>
                  <a:gd name="T2" fmla="*/ 11 w 11"/>
                  <a:gd name="T3" fmla="*/ 6 h 9"/>
                  <a:gd name="T4" fmla="*/ 0 w 11"/>
                  <a:gd name="T5" fmla="*/ 1 h 9"/>
                </a:gdLst>
                <a:ahLst/>
                <a:cxnLst>
                  <a:cxn ang="0">
                    <a:pos x="T0" y="T1"/>
                  </a:cxn>
                  <a:cxn ang="0">
                    <a:pos x="T2" y="T3"/>
                  </a:cxn>
                  <a:cxn ang="0">
                    <a:pos x="T4" y="T5"/>
                  </a:cxn>
                </a:cxnLst>
                <a:rect l="0" t="0" r="r" b="b"/>
                <a:pathLst>
                  <a:path w="11" h="9">
                    <a:moveTo>
                      <a:pt x="0" y="1"/>
                    </a:moveTo>
                    <a:cubicBezTo>
                      <a:pt x="7" y="0"/>
                      <a:pt x="9" y="3"/>
                      <a:pt x="11" y="6"/>
                    </a:cubicBezTo>
                    <a:cubicBezTo>
                      <a:pt x="5" y="9"/>
                      <a:pt x="4" y="5"/>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66" name="Freeform 697">
                <a:extLst>
                  <a:ext uri="{FF2B5EF4-FFF2-40B4-BE49-F238E27FC236}">
                    <a16:creationId xmlns:a16="http://schemas.microsoft.com/office/drawing/2014/main" id="{D19D5D16-DE8D-4405-1954-AEA3BA500EEB}"/>
                  </a:ext>
                </a:extLst>
              </p:cNvPr>
              <p:cNvSpPr/>
              <p:nvPr/>
            </p:nvSpPr>
            <p:spPr bwMode="auto">
              <a:xfrm>
                <a:off x="321" y="2743"/>
                <a:ext cx="7" cy="14"/>
              </a:xfrm>
              <a:custGeom>
                <a:avLst/>
                <a:gdLst>
                  <a:gd name="T0" fmla="*/ 0 w 6"/>
                  <a:gd name="T1" fmla="*/ 4 h 12"/>
                  <a:gd name="T2" fmla="*/ 5 w 6"/>
                  <a:gd name="T3" fmla="*/ 0 h 12"/>
                  <a:gd name="T4" fmla="*/ 6 w 6"/>
                  <a:gd name="T5" fmla="*/ 12 h 12"/>
                  <a:gd name="T6" fmla="*/ 5 w 6"/>
                  <a:gd name="T7" fmla="*/ 12 h 12"/>
                  <a:gd name="T8" fmla="*/ 0 w 6"/>
                  <a:gd name="T9" fmla="*/ 4 h 12"/>
                </a:gdLst>
                <a:ahLst/>
                <a:cxnLst>
                  <a:cxn ang="0">
                    <a:pos x="T0" y="T1"/>
                  </a:cxn>
                  <a:cxn ang="0">
                    <a:pos x="T2" y="T3"/>
                  </a:cxn>
                  <a:cxn ang="0">
                    <a:pos x="T4" y="T5"/>
                  </a:cxn>
                  <a:cxn ang="0">
                    <a:pos x="T6" y="T7"/>
                  </a:cxn>
                  <a:cxn ang="0">
                    <a:pos x="T8" y="T9"/>
                  </a:cxn>
                </a:cxnLst>
                <a:rect l="0" t="0" r="r" b="b"/>
                <a:pathLst>
                  <a:path w="6" h="12">
                    <a:moveTo>
                      <a:pt x="0" y="4"/>
                    </a:moveTo>
                    <a:cubicBezTo>
                      <a:pt x="1" y="1"/>
                      <a:pt x="3" y="0"/>
                      <a:pt x="5" y="0"/>
                    </a:cubicBezTo>
                    <a:cubicBezTo>
                      <a:pt x="5" y="4"/>
                      <a:pt x="6" y="8"/>
                      <a:pt x="6" y="12"/>
                    </a:cubicBezTo>
                    <a:cubicBezTo>
                      <a:pt x="6" y="12"/>
                      <a:pt x="5" y="12"/>
                      <a:pt x="5" y="12"/>
                    </a:cubicBezTo>
                    <a:cubicBezTo>
                      <a:pt x="4" y="9"/>
                      <a:pt x="2" y="6"/>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67" name="Freeform 698">
                <a:extLst>
                  <a:ext uri="{FF2B5EF4-FFF2-40B4-BE49-F238E27FC236}">
                    <a16:creationId xmlns:a16="http://schemas.microsoft.com/office/drawing/2014/main" id="{A448A7D5-345F-127E-B4DA-998C98F362C6}"/>
                  </a:ext>
                </a:extLst>
              </p:cNvPr>
              <p:cNvSpPr/>
              <p:nvPr/>
            </p:nvSpPr>
            <p:spPr bwMode="auto">
              <a:xfrm>
                <a:off x="221" y="2720"/>
                <a:ext cx="8" cy="8"/>
              </a:xfrm>
              <a:custGeom>
                <a:avLst/>
                <a:gdLst>
                  <a:gd name="T0" fmla="*/ 1 w 7"/>
                  <a:gd name="T1" fmla="*/ 0 h 7"/>
                  <a:gd name="T2" fmla="*/ 7 w 7"/>
                  <a:gd name="T3" fmla="*/ 4 h 7"/>
                  <a:gd name="T4" fmla="*/ 5 w 7"/>
                  <a:gd name="T5" fmla="*/ 6 h 7"/>
                  <a:gd name="T6" fmla="*/ 0 w 7"/>
                  <a:gd name="T7" fmla="*/ 0 h 7"/>
                  <a:gd name="T8" fmla="*/ 1 w 7"/>
                  <a:gd name="T9" fmla="*/ 0 h 7"/>
                </a:gdLst>
                <a:ahLst/>
                <a:cxnLst>
                  <a:cxn ang="0">
                    <a:pos x="T0" y="T1"/>
                  </a:cxn>
                  <a:cxn ang="0">
                    <a:pos x="T2" y="T3"/>
                  </a:cxn>
                  <a:cxn ang="0">
                    <a:pos x="T4" y="T5"/>
                  </a:cxn>
                  <a:cxn ang="0">
                    <a:pos x="T6" y="T7"/>
                  </a:cxn>
                  <a:cxn ang="0">
                    <a:pos x="T8" y="T9"/>
                  </a:cxn>
                </a:cxnLst>
                <a:rect l="0" t="0" r="r" b="b"/>
                <a:pathLst>
                  <a:path w="7" h="7">
                    <a:moveTo>
                      <a:pt x="1" y="0"/>
                    </a:moveTo>
                    <a:cubicBezTo>
                      <a:pt x="4" y="0"/>
                      <a:pt x="6" y="1"/>
                      <a:pt x="7" y="4"/>
                    </a:cubicBezTo>
                    <a:cubicBezTo>
                      <a:pt x="7" y="6"/>
                      <a:pt x="6" y="7"/>
                      <a:pt x="5" y="6"/>
                    </a:cubicBezTo>
                    <a:cubicBezTo>
                      <a:pt x="2" y="6"/>
                      <a:pt x="1" y="3"/>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68" name="Freeform 699">
                <a:extLst>
                  <a:ext uri="{FF2B5EF4-FFF2-40B4-BE49-F238E27FC236}">
                    <a16:creationId xmlns:a16="http://schemas.microsoft.com/office/drawing/2014/main" id="{C4218694-8E84-9E32-7AB7-3CC663A75A56}"/>
                  </a:ext>
                </a:extLst>
              </p:cNvPr>
              <p:cNvSpPr/>
              <p:nvPr/>
            </p:nvSpPr>
            <p:spPr bwMode="auto">
              <a:xfrm>
                <a:off x="227" y="2701"/>
                <a:ext cx="5" cy="4"/>
              </a:xfrm>
              <a:custGeom>
                <a:avLst/>
                <a:gdLst>
                  <a:gd name="T0" fmla="*/ 1 w 5"/>
                  <a:gd name="T1" fmla="*/ 0 h 4"/>
                  <a:gd name="T2" fmla="*/ 5 w 5"/>
                  <a:gd name="T3" fmla="*/ 1 h 4"/>
                  <a:gd name="T4" fmla="*/ 3 w 5"/>
                  <a:gd name="T5" fmla="*/ 4 h 4"/>
                  <a:gd name="T6" fmla="*/ 1 w 5"/>
                  <a:gd name="T7" fmla="*/ 0 h 4"/>
                </a:gdLst>
                <a:ahLst/>
                <a:cxnLst>
                  <a:cxn ang="0">
                    <a:pos x="T0" y="T1"/>
                  </a:cxn>
                  <a:cxn ang="0">
                    <a:pos x="T2" y="T3"/>
                  </a:cxn>
                  <a:cxn ang="0">
                    <a:pos x="T4" y="T5"/>
                  </a:cxn>
                  <a:cxn ang="0">
                    <a:pos x="T6" y="T7"/>
                  </a:cxn>
                </a:cxnLst>
                <a:rect l="0" t="0" r="r" b="b"/>
                <a:pathLst>
                  <a:path w="5" h="4">
                    <a:moveTo>
                      <a:pt x="1" y="0"/>
                    </a:moveTo>
                    <a:cubicBezTo>
                      <a:pt x="2" y="0"/>
                      <a:pt x="4" y="0"/>
                      <a:pt x="5" y="1"/>
                    </a:cubicBezTo>
                    <a:cubicBezTo>
                      <a:pt x="4" y="2"/>
                      <a:pt x="4" y="4"/>
                      <a:pt x="3" y="4"/>
                    </a:cubicBezTo>
                    <a:cubicBezTo>
                      <a:pt x="0" y="4"/>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69" name="Freeform 700">
                <a:extLst>
                  <a:ext uri="{FF2B5EF4-FFF2-40B4-BE49-F238E27FC236}">
                    <a16:creationId xmlns:a16="http://schemas.microsoft.com/office/drawing/2014/main" id="{9BB4327A-7239-4AF8-75A9-C10DB9787F49}"/>
                  </a:ext>
                </a:extLst>
              </p:cNvPr>
              <p:cNvSpPr/>
              <p:nvPr/>
            </p:nvSpPr>
            <p:spPr bwMode="auto">
              <a:xfrm>
                <a:off x="198" y="2758"/>
                <a:ext cx="3" cy="4"/>
              </a:xfrm>
              <a:custGeom>
                <a:avLst/>
                <a:gdLst>
                  <a:gd name="T0" fmla="*/ 1 w 3"/>
                  <a:gd name="T1" fmla="*/ 0 h 3"/>
                  <a:gd name="T2" fmla="*/ 3 w 3"/>
                  <a:gd name="T3" fmla="*/ 1 h 3"/>
                  <a:gd name="T4" fmla="*/ 2 w 3"/>
                  <a:gd name="T5" fmla="*/ 2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1" y="0"/>
                      <a:pt x="2" y="0"/>
                      <a:pt x="3" y="1"/>
                    </a:cubicBezTo>
                    <a:cubicBezTo>
                      <a:pt x="2" y="1"/>
                      <a:pt x="2" y="2"/>
                      <a:pt x="2" y="2"/>
                    </a:cubicBezTo>
                    <a:cubicBezTo>
                      <a:pt x="1" y="3"/>
                      <a:pt x="0" y="2"/>
                      <a:pt x="0" y="2"/>
                    </a:cubicBezTo>
                    <a:cubicBezTo>
                      <a:pt x="0" y="1"/>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70" name="Freeform 701">
                <a:extLst>
                  <a:ext uri="{FF2B5EF4-FFF2-40B4-BE49-F238E27FC236}">
                    <a16:creationId xmlns:a16="http://schemas.microsoft.com/office/drawing/2014/main" id="{7B485314-8696-4BAF-9817-484F8A87ECC1}"/>
                  </a:ext>
                </a:extLst>
              </p:cNvPr>
              <p:cNvSpPr/>
              <p:nvPr/>
            </p:nvSpPr>
            <p:spPr bwMode="auto">
              <a:xfrm>
                <a:off x="214" y="2813"/>
                <a:ext cx="3" cy="4"/>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0"/>
                      <a:pt x="2" y="1"/>
                      <a:pt x="3" y="1"/>
                    </a:cubicBezTo>
                    <a:cubicBezTo>
                      <a:pt x="3" y="2"/>
                      <a:pt x="3" y="3"/>
                      <a:pt x="2" y="3"/>
                    </a:cubicBezTo>
                    <a:cubicBezTo>
                      <a:pt x="2" y="3"/>
                      <a:pt x="1" y="2"/>
                      <a:pt x="0" y="2"/>
                    </a:cubicBezTo>
                    <a:cubicBezTo>
                      <a:pt x="1" y="1"/>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71" name="Freeform 702">
                <a:extLst>
                  <a:ext uri="{FF2B5EF4-FFF2-40B4-BE49-F238E27FC236}">
                    <a16:creationId xmlns:a16="http://schemas.microsoft.com/office/drawing/2014/main" id="{48EF2333-CA04-296B-928C-CDF5A7F3188C}"/>
                  </a:ext>
                </a:extLst>
              </p:cNvPr>
              <p:cNvSpPr/>
              <p:nvPr/>
            </p:nvSpPr>
            <p:spPr bwMode="auto">
              <a:xfrm>
                <a:off x="279" y="2845"/>
                <a:ext cx="7" cy="3"/>
              </a:xfrm>
              <a:custGeom>
                <a:avLst/>
                <a:gdLst>
                  <a:gd name="T0" fmla="*/ 0 w 6"/>
                  <a:gd name="T1" fmla="*/ 2 h 2"/>
                  <a:gd name="T2" fmla="*/ 5 w 6"/>
                  <a:gd name="T3" fmla="*/ 1 h 2"/>
                  <a:gd name="T4" fmla="*/ 6 w 6"/>
                  <a:gd name="T5" fmla="*/ 1 h 2"/>
                  <a:gd name="T6" fmla="*/ 0 w 6"/>
                  <a:gd name="T7" fmla="*/ 2 h 2"/>
                  <a:gd name="T8" fmla="*/ 0 w 6"/>
                  <a:gd name="T9" fmla="*/ 2 h 2"/>
                </a:gdLst>
                <a:ahLst/>
                <a:cxnLst>
                  <a:cxn ang="0">
                    <a:pos x="T0" y="T1"/>
                  </a:cxn>
                  <a:cxn ang="0">
                    <a:pos x="T2" y="T3"/>
                  </a:cxn>
                  <a:cxn ang="0">
                    <a:pos x="T4" y="T5"/>
                  </a:cxn>
                  <a:cxn ang="0">
                    <a:pos x="T6" y="T7"/>
                  </a:cxn>
                  <a:cxn ang="0">
                    <a:pos x="T8" y="T9"/>
                  </a:cxn>
                </a:cxnLst>
                <a:rect l="0" t="0" r="r" b="b"/>
                <a:pathLst>
                  <a:path w="6" h="2">
                    <a:moveTo>
                      <a:pt x="0" y="2"/>
                    </a:moveTo>
                    <a:cubicBezTo>
                      <a:pt x="1" y="1"/>
                      <a:pt x="3" y="0"/>
                      <a:pt x="5" y="1"/>
                    </a:cubicBezTo>
                    <a:cubicBezTo>
                      <a:pt x="5" y="1"/>
                      <a:pt x="5" y="1"/>
                      <a:pt x="6" y="1"/>
                    </a:cubicBezTo>
                    <a:cubicBezTo>
                      <a:pt x="4" y="2"/>
                      <a:pt x="2"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72" name="Freeform 703">
                <a:extLst>
                  <a:ext uri="{FF2B5EF4-FFF2-40B4-BE49-F238E27FC236}">
                    <a16:creationId xmlns:a16="http://schemas.microsoft.com/office/drawing/2014/main" id="{4AE3BF41-FE12-25CC-D2A8-5768724FD73E}"/>
                  </a:ext>
                </a:extLst>
              </p:cNvPr>
              <p:cNvSpPr/>
              <p:nvPr/>
            </p:nvSpPr>
            <p:spPr bwMode="auto">
              <a:xfrm>
                <a:off x="141" y="2743"/>
                <a:ext cx="5" cy="3"/>
              </a:xfrm>
              <a:custGeom>
                <a:avLst/>
                <a:gdLst>
                  <a:gd name="T0" fmla="*/ 5 w 5"/>
                  <a:gd name="T1" fmla="*/ 0 h 2"/>
                  <a:gd name="T2" fmla="*/ 1 w 5"/>
                  <a:gd name="T3" fmla="*/ 1 h 2"/>
                  <a:gd name="T4" fmla="*/ 0 w 5"/>
                  <a:gd name="T5" fmla="*/ 1 h 2"/>
                  <a:gd name="T6" fmla="*/ 5 w 5"/>
                  <a:gd name="T7" fmla="*/ 0 h 2"/>
                </a:gdLst>
                <a:ahLst/>
                <a:cxnLst>
                  <a:cxn ang="0">
                    <a:pos x="T0" y="T1"/>
                  </a:cxn>
                  <a:cxn ang="0">
                    <a:pos x="T2" y="T3"/>
                  </a:cxn>
                  <a:cxn ang="0">
                    <a:pos x="T4" y="T5"/>
                  </a:cxn>
                  <a:cxn ang="0">
                    <a:pos x="T6" y="T7"/>
                  </a:cxn>
                </a:cxnLst>
                <a:rect l="0" t="0" r="r" b="b"/>
                <a:pathLst>
                  <a:path w="5" h="2">
                    <a:moveTo>
                      <a:pt x="5" y="0"/>
                    </a:moveTo>
                    <a:cubicBezTo>
                      <a:pt x="4" y="1"/>
                      <a:pt x="3" y="2"/>
                      <a:pt x="1" y="1"/>
                    </a:cubicBezTo>
                    <a:cubicBezTo>
                      <a:pt x="0" y="1"/>
                      <a:pt x="0" y="1"/>
                      <a:pt x="0" y="1"/>
                    </a:cubicBezTo>
                    <a:cubicBezTo>
                      <a:pt x="2" y="0"/>
                      <a:pt x="4" y="0"/>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73" name="Freeform 704">
                <a:extLst>
                  <a:ext uri="{FF2B5EF4-FFF2-40B4-BE49-F238E27FC236}">
                    <a16:creationId xmlns:a16="http://schemas.microsoft.com/office/drawing/2014/main" id="{8CBDD517-FB5E-7F32-77F9-D54067BFFECE}"/>
                  </a:ext>
                </a:extLst>
              </p:cNvPr>
              <p:cNvSpPr/>
              <p:nvPr/>
            </p:nvSpPr>
            <p:spPr bwMode="auto">
              <a:xfrm>
                <a:off x="125" y="2718"/>
                <a:ext cx="3" cy="2"/>
              </a:xfrm>
              <a:custGeom>
                <a:avLst/>
                <a:gdLst>
                  <a:gd name="T0" fmla="*/ 0 w 3"/>
                  <a:gd name="T1" fmla="*/ 0 h 2"/>
                  <a:gd name="T2" fmla="*/ 3 w 3"/>
                  <a:gd name="T3" fmla="*/ 1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1" y="0"/>
                      <a:pt x="2" y="0"/>
                      <a:pt x="3" y="1"/>
                    </a:cubicBezTo>
                    <a:cubicBezTo>
                      <a:pt x="3" y="1"/>
                      <a:pt x="3" y="1"/>
                      <a:pt x="3" y="2"/>
                    </a:cubicBezTo>
                    <a:cubicBezTo>
                      <a:pt x="2" y="1"/>
                      <a:pt x="1"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74" name="Freeform 705">
                <a:extLst>
                  <a:ext uri="{FF2B5EF4-FFF2-40B4-BE49-F238E27FC236}">
                    <a16:creationId xmlns:a16="http://schemas.microsoft.com/office/drawing/2014/main" id="{B34BD938-CAFC-EFE4-0521-CC11A99DECD8}"/>
                  </a:ext>
                </a:extLst>
              </p:cNvPr>
              <p:cNvSpPr/>
              <p:nvPr/>
            </p:nvSpPr>
            <p:spPr bwMode="auto">
              <a:xfrm>
                <a:off x="309" y="2751"/>
                <a:ext cx="1" cy="1"/>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0" y="0"/>
                      <a:pt x="1" y="0"/>
                      <a:pt x="1" y="0"/>
                    </a:cubicBezTo>
                    <a:cubicBezTo>
                      <a:pt x="1" y="0"/>
                      <a:pt x="1" y="0"/>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75" name="Freeform 706">
                <a:extLst>
                  <a:ext uri="{FF2B5EF4-FFF2-40B4-BE49-F238E27FC236}">
                    <a16:creationId xmlns:a16="http://schemas.microsoft.com/office/drawing/2014/main" id="{7E9FA907-DAF5-D1C0-7334-EB46AA9AE8B2}"/>
                  </a:ext>
                </a:extLst>
              </p:cNvPr>
              <p:cNvSpPr/>
              <p:nvPr/>
            </p:nvSpPr>
            <p:spPr bwMode="auto">
              <a:xfrm>
                <a:off x="317" y="2762"/>
                <a:ext cx="1" cy="1"/>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0" y="0"/>
                    </a:cubicBezTo>
                    <a:cubicBezTo>
                      <a:pt x="1" y="0"/>
                      <a:pt x="1" y="0"/>
                      <a:pt x="1" y="0"/>
                    </a:cubicBezTo>
                    <a:lnTo>
                      <a:pt x="1"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76" name="Freeform 707">
                <a:extLst>
                  <a:ext uri="{FF2B5EF4-FFF2-40B4-BE49-F238E27FC236}">
                    <a16:creationId xmlns:a16="http://schemas.microsoft.com/office/drawing/2014/main" id="{BD8D4EB2-D900-CC45-1B13-FBD51D26049B}"/>
                  </a:ext>
                </a:extLst>
              </p:cNvPr>
              <p:cNvSpPr/>
              <p:nvPr/>
            </p:nvSpPr>
            <p:spPr bwMode="auto">
              <a:xfrm>
                <a:off x="258" y="2765"/>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0"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77" name="Freeform 708">
                <a:extLst>
                  <a:ext uri="{FF2B5EF4-FFF2-40B4-BE49-F238E27FC236}">
                    <a16:creationId xmlns:a16="http://schemas.microsoft.com/office/drawing/2014/main" id="{134E317B-DD25-96EA-232E-6F81B6C68BBA}"/>
                  </a:ext>
                </a:extLst>
              </p:cNvPr>
              <p:cNvSpPr/>
              <p:nvPr/>
            </p:nvSpPr>
            <p:spPr bwMode="auto">
              <a:xfrm>
                <a:off x="955" y="2098"/>
                <a:ext cx="50" cy="87"/>
              </a:xfrm>
              <a:custGeom>
                <a:avLst/>
                <a:gdLst>
                  <a:gd name="T0" fmla="*/ 4 w 44"/>
                  <a:gd name="T1" fmla="*/ 28 h 76"/>
                  <a:gd name="T2" fmla="*/ 5 w 44"/>
                  <a:gd name="T3" fmla="*/ 28 h 76"/>
                  <a:gd name="T4" fmla="*/ 26 w 44"/>
                  <a:gd name="T5" fmla="*/ 30 h 76"/>
                  <a:gd name="T6" fmla="*/ 22 w 44"/>
                  <a:gd name="T7" fmla="*/ 11 h 76"/>
                  <a:gd name="T8" fmla="*/ 29 w 44"/>
                  <a:gd name="T9" fmla="*/ 3 h 76"/>
                  <a:gd name="T10" fmla="*/ 36 w 44"/>
                  <a:gd name="T11" fmla="*/ 4 h 76"/>
                  <a:gd name="T12" fmla="*/ 42 w 44"/>
                  <a:gd name="T13" fmla="*/ 35 h 76"/>
                  <a:gd name="T14" fmla="*/ 34 w 44"/>
                  <a:gd name="T15" fmla="*/ 48 h 76"/>
                  <a:gd name="T16" fmla="*/ 33 w 44"/>
                  <a:gd name="T17" fmla="*/ 59 h 76"/>
                  <a:gd name="T18" fmla="*/ 26 w 44"/>
                  <a:gd name="T19" fmla="*/ 69 h 76"/>
                  <a:gd name="T20" fmla="*/ 0 w 44"/>
                  <a:gd name="T21" fmla="*/ 65 h 76"/>
                  <a:gd name="T22" fmla="*/ 15 w 44"/>
                  <a:gd name="T23" fmla="*/ 54 h 76"/>
                  <a:gd name="T24" fmla="*/ 7 w 44"/>
                  <a:gd name="T25" fmla="*/ 37 h 76"/>
                  <a:gd name="T26" fmla="*/ 4 w 44"/>
                  <a:gd name="T27" fmla="*/ 2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76">
                    <a:moveTo>
                      <a:pt x="4" y="28"/>
                    </a:moveTo>
                    <a:cubicBezTo>
                      <a:pt x="4" y="28"/>
                      <a:pt x="4" y="28"/>
                      <a:pt x="5" y="28"/>
                    </a:cubicBezTo>
                    <a:cubicBezTo>
                      <a:pt x="12" y="29"/>
                      <a:pt x="20" y="37"/>
                      <a:pt x="26" y="30"/>
                    </a:cubicBezTo>
                    <a:cubicBezTo>
                      <a:pt x="32" y="24"/>
                      <a:pt x="24" y="17"/>
                      <a:pt x="22" y="11"/>
                    </a:cubicBezTo>
                    <a:cubicBezTo>
                      <a:pt x="20" y="4"/>
                      <a:pt x="20" y="0"/>
                      <a:pt x="29" y="3"/>
                    </a:cubicBezTo>
                    <a:cubicBezTo>
                      <a:pt x="31" y="4"/>
                      <a:pt x="34" y="4"/>
                      <a:pt x="36" y="4"/>
                    </a:cubicBezTo>
                    <a:cubicBezTo>
                      <a:pt x="42" y="14"/>
                      <a:pt x="39" y="25"/>
                      <a:pt x="42" y="35"/>
                    </a:cubicBezTo>
                    <a:cubicBezTo>
                      <a:pt x="44" y="41"/>
                      <a:pt x="35" y="43"/>
                      <a:pt x="34" y="48"/>
                    </a:cubicBezTo>
                    <a:cubicBezTo>
                      <a:pt x="32" y="52"/>
                      <a:pt x="30" y="54"/>
                      <a:pt x="33" y="59"/>
                    </a:cubicBezTo>
                    <a:cubicBezTo>
                      <a:pt x="38" y="66"/>
                      <a:pt x="33" y="70"/>
                      <a:pt x="26" y="69"/>
                    </a:cubicBezTo>
                    <a:cubicBezTo>
                      <a:pt x="18" y="68"/>
                      <a:pt x="7" y="76"/>
                      <a:pt x="0" y="65"/>
                    </a:cubicBezTo>
                    <a:cubicBezTo>
                      <a:pt x="3" y="58"/>
                      <a:pt x="15" y="63"/>
                      <a:pt x="15" y="54"/>
                    </a:cubicBezTo>
                    <a:cubicBezTo>
                      <a:pt x="15" y="48"/>
                      <a:pt x="9" y="43"/>
                      <a:pt x="7" y="37"/>
                    </a:cubicBezTo>
                    <a:cubicBezTo>
                      <a:pt x="5" y="34"/>
                      <a:pt x="5" y="31"/>
                      <a:pt x="4" y="2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78" name="Freeform 709">
                <a:extLst>
                  <a:ext uri="{FF2B5EF4-FFF2-40B4-BE49-F238E27FC236}">
                    <a16:creationId xmlns:a16="http://schemas.microsoft.com/office/drawing/2014/main" id="{0EE95948-928D-F4FC-3ABA-C0B2B71DB05E}"/>
                  </a:ext>
                </a:extLst>
              </p:cNvPr>
              <p:cNvSpPr/>
              <p:nvPr/>
            </p:nvSpPr>
            <p:spPr bwMode="auto">
              <a:xfrm>
                <a:off x="933" y="2216"/>
                <a:ext cx="45" cy="36"/>
              </a:xfrm>
              <a:custGeom>
                <a:avLst/>
                <a:gdLst>
                  <a:gd name="T0" fmla="*/ 22 w 39"/>
                  <a:gd name="T1" fmla="*/ 0 h 31"/>
                  <a:gd name="T2" fmla="*/ 34 w 39"/>
                  <a:gd name="T3" fmla="*/ 11 h 31"/>
                  <a:gd name="T4" fmla="*/ 27 w 39"/>
                  <a:gd name="T5" fmla="*/ 21 h 31"/>
                  <a:gd name="T6" fmla="*/ 15 w 39"/>
                  <a:gd name="T7" fmla="*/ 31 h 31"/>
                  <a:gd name="T8" fmla="*/ 11 w 39"/>
                  <a:gd name="T9" fmla="*/ 27 h 31"/>
                  <a:gd name="T10" fmla="*/ 12 w 39"/>
                  <a:gd name="T11" fmla="*/ 8 h 31"/>
                  <a:gd name="T12" fmla="*/ 22 w 39"/>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39" h="31">
                    <a:moveTo>
                      <a:pt x="22" y="0"/>
                    </a:moveTo>
                    <a:cubicBezTo>
                      <a:pt x="30" y="0"/>
                      <a:pt x="31" y="7"/>
                      <a:pt x="34" y="11"/>
                    </a:cubicBezTo>
                    <a:cubicBezTo>
                      <a:pt x="39" y="18"/>
                      <a:pt x="29" y="17"/>
                      <a:pt x="27" y="21"/>
                    </a:cubicBezTo>
                    <a:cubicBezTo>
                      <a:pt x="24" y="25"/>
                      <a:pt x="19" y="28"/>
                      <a:pt x="15" y="31"/>
                    </a:cubicBezTo>
                    <a:cubicBezTo>
                      <a:pt x="14" y="30"/>
                      <a:pt x="13" y="28"/>
                      <a:pt x="11" y="27"/>
                    </a:cubicBezTo>
                    <a:cubicBezTo>
                      <a:pt x="0" y="17"/>
                      <a:pt x="0" y="17"/>
                      <a:pt x="12" y="8"/>
                    </a:cubicBezTo>
                    <a:cubicBezTo>
                      <a:pt x="15" y="5"/>
                      <a:pt x="19" y="3"/>
                      <a:pt x="2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79" name="Freeform 710">
                <a:extLst>
                  <a:ext uri="{FF2B5EF4-FFF2-40B4-BE49-F238E27FC236}">
                    <a16:creationId xmlns:a16="http://schemas.microsoft.com/office/drawing/2014/main" id="{603441D3-49D6-8C3B-9AF4-D0A5162B3C09}"/>
                  </a:ext>
                </a:extLst>
              </p:cNvPr>
              <p:cNvSpPr/>
              <p:nvPr/>
            </p:nvSpPr>
            <p:spPr bwMode="auto">
              <a:xfrm>
                <a:off x="941" y="2174"/>
                <a:ext cx="21" cy="24"/>
              </a:xfrm>
              <a:custGeom>
                <a:avLst/>
                <a:gdLst>
                  <a:gd name="T0" fmla="*/ 8 w 18"/>
                  <a:gd name="T1" fmla="*/ 0 h 21"/>
                  <a:gd name="T2" fmla="*/ 13 w 18"/>
                  <a:gd name="T3" fmla="*/ 14 h 21"/>
                  <a:gd name="T4" fmla="*/ 8 w 18"/>
                  <a:gd name="T5" fmla="*/ 20 h 21"/>
                  <a:gd name="T6" fmla="*/ 3 w 18"/>
                  <a:gd name="T7" fmla="*/ 7 h 21"/>
                  <a:gd name="T8" fmla="*/ 8 w 18"/>
                  <a:gd name="T9" fmla="*/ 0 h 21"/>
                </a:gdLst>
                <a:ahLst/>
                <a:cxnLst>
                  <a:cxn ang="0">
                    <a:pos x="T0" y="T1"/>
                  </a:cxn>
                  <a:cxn ang="0">
                    <a:pos x="T2" y="T3"/>
                  </a:cxn>
                  <a:cxn ang="0">
                    <a:pos x="T4" y="T5"/>
                  </a:cxn>
                  <a:cxn ang="0">
                    <a:pos x="T6" y="T7"/>
                  </a:cxn>
                  <a:cxn ang="0">
                    <a:pos x="T8" y="T9"/>
                  </a:cxn>
                </a:cxnLst>
                <a:rect l="0" t="0" r="r" b="b"/>
                <a:pathLst>
                  <a:path w="18" h="21">
                    <a:moveTo>
                      <a:pt x="8" y="0"/>
                    </a:moveTo>
                    <a:cubicBezTo>
                      <a:pt x="8" y="5"/>
                      <a:pt x="10" y="10"/>
                      <a:pt x="13" y="14"/>
                    </a:cubicBezTo>
                    <a:cubicBezTo>
                      <a:pt x="18" y="21"/>
                      <a:pt x="12" y="20"/>
                      <a:pt x="8" y="20"/>
                    </a:cubicBezTo>
                    <a:cubicBezTo>
                      <a:pt x="6" y="16"/>
                      <a:pt x="5" y="11"/>
                      <a:pt x="3" y="7"/>
                    </a:cubicBezTo>
                    <a:cubicBezTo>
                      <a:pt x="0" y="1"/>
                      <a:pt x="3" y="0"/>
                      <a:pt x="8"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80" name="Freeform 711">
                <a:extLst>
                  <a:ext uri="{FF2B5EF4-FFF2-40B4-BE49-F238E27FC236}">
                    <a16:creationId xmlns:a16="http://schemas.microsoft.com/office/drawing/2014/main" id="{73AB8C3E-2611-E5E7-F598-FBAF756D89DB}"/>
                  </a:ext>
                </a:extLst>
              </p:cNvPr>
              <p:cNvSpPr/>
              <p:nvPr/>
            </p:nvSpPr>
            <p:spPr bwMode="auto">
              <a:xfrm>
                <a:off x="931" y="1172"/>
                <a:ext cx="58" cy="187"/>
              </a:xfrm>
              <a:custGeom>
                <a:avLst/>
                <a:gdLst>
                  <a:gd name="T0" fmla="*/ 51 w 51"/>
                  <a:gd name="T1" fmla="*/ 161 h 163"/>
                  <a:gd name="T2" fmla="*/ 39 w 51"/>
                  <a:gd name="T3" fmla="*/ 152 h 163"/>
                  <a:gd name="T4" fmla="*/ 34 w 51"/>
                  <a:gd name="T5" fmla="*/ 133 h 163"/>
                  <a:gd name="T6" fmla="*/ 34 w 51"/>
                  <a:gd name="T7" fmla="*/ 133 h 163"/>
                  <a:gd name="T8" fmla="*/ 41 w 51"/>
                  <a:gd name="T9" fmla="*/ 128 h 163"/>
                  <a:gd name="T10" fmla="*/ 32 w 51"/>
                  <a:gd name="T11" fmla="*/ 99 h 163"/>
                  <a:gd name="T12" fmla="*/ 30 w 51"/>
                  <a:gd name="T13" fmla="*/ 87 h 163"/>
                  <a:gd name="T14" fmla="*/ 31 w 51"/>
                  <a:gd name="T15" fmla="*/ 82 h 163"/>
                  <a:gd name="T16" fmla="*/ 31 w 51"/>
                  <a:gd name="T17" fmla="*/ 82 h 163"/>
                  <a:gd name="T18" fmla="*/ 30 w 51"/>
                  <a:gd name="T19" fmla="*/ 87 h 163"/>
                  <a:gd name="T20" fmla="*/ 22 w 51"/>
                  <a:gd name="T21" fmla="*/ 75 h 163"/>
                  <a:gd name="T22" fmla="*/ 22 w 51"/>
                  <a:gd name="T23" fmla="*/ 75 h 163"/>
                  <a:gd name="T24" fmla="*/ 28 w 51"/>
                  <a:gd name="T25" fmla="*/ 69 h 163"/>
                  <a:gd name="T26" fmla="*/ 3 w 51"/>
                  <a:gd name="T27" fmla="*/ 6 h 163"/>
                  <a:gd name="T28" fmla="*/ 3 w 51"/>
                  <a:gd name="T29" fmla="*/ 0 h 163"/>
                  <a:gd name="T30" fmla="*/ 18 w 51"/>
                  <a:gd name="T31" fmla="*/ 15 h 163"/>
                  <a:gd name="T32" fmla="*/ 23 w 51"/>
                  <a:gd name="T33" fmla="*/ 42 h 163"/>
                  <a:gd name="T34" fmla="*/ 36 w 51"/>
                  <a:gd name="T35" fmla="*/ 83 h 163"/>
                  <a:gd name="T36" fmla="*/ 34 w 51"/>
                  <a:gd name="T37" fmla="*/ 37 h 163"/>
                  <a:gd name="T38" fmla="*/ 42 w 51"/>
                  <a:gd name="T39" fmla="*/ 47 h 163"/>
                  <a:gd name="T40" fmla="*/ 46 w 51"/>
                  <a:gd name="T41" fmla="*/ 135 h 163"/>
                  <a:gd name="T42" fmla="*/ 51 w 51"/>
                  <a:gd name="T43" fmla="*/ 155 h 163"/>
                  <a:gd name="T44" fmla="*/ 51 w 51"/>
                  <a:gd name="T45" fmla="*/ 161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1" h="163">
                    <a:moveTo>
                      <a:pt x="51" y="161"/>
                    </a:moveTo>
                    <a:cubicBezTo>
                      <a:pt x="43" y="163"/>
                      <a:pt x="40" y="159"/>
                      <a:pt x="39" y="152"/>
                    </a:cubicBezTo>
                    <a:cubicBezTo>
                      <a:pt x="43" y="144"/>
                      <a:pt x="33" y="140"/>
                      <a:pt x="34" y="133"/>
                    </a:cubicBezTo>
                    <a:cubicBezTo>
                      <a:pt x="34" y="133"/>
                      <a:pt x="34" y="133"/>
                      <a:pt x="34" y="133"/>
                    </a:cubicBezTo>
                    <a:cubicBezTo>
                      <a:pt x="39" y="135"/>
                      <a:pt x="43" y="137"/>
                      <a:pt x="41" y="128"/>
                    </a:cubicBezTo>
                    <a:cubicBezTo>
                      <a:pt x="39" y="119"/>
                      <a:pt x="38" y="108"/>
                      <a:pt x="32" y="99"/>
                    </a:cubicBezTo>
                    <a:cubicBezTo>
                      <a:pt x="30" y="96"/>
                      <a:pt x="29" y="91"/>
                      <a:pt x="30" y="87"/>
                    </a:cubicBezTo>
                    <a:cubicBezTo>
                      <a:pt x="31" y="86"/>
                      <a:pt x="32" y="84"/>
                      <a:pt x="31" y="82"/>
                    </a:cubicBezTo>
                    <a:cubicBezTo>
                      <a:pt x="31" y="82"/>
                      <a:pt x="31" y="82"/>
                      <a:pt x="31" y="82"/>
                    </a:cubicBezTo>
                    <a:cubicBezTo>
                      <a:pt x="30" y="83"/>
                      <a:pt x="30" y="85"/>
                      <a:pt x="30" y="87"/>
                    </a:cubicBezTo>
                    <a:cubicBezTo>
                      <a:pt x="23" y="85"/>
                      <a:pt x="23" y="80"/>
                      <a:pt x="22" y="75"/>
                    </a:cubicBezTo>
                    <a:cubicBezTo>
                      <a:pt x="22" y="75"/>
                      <a:pt x="22" y="75"/>
                      <a:pt x="22" y="75"/>
                    </a:cubicBezTo>
                    <a:cubicBezTo>
                      <a:pt x="28" y="76"/>
                      <a:pt x="31" y="77"/>
                      <a:pt x="28" y="69"/>
                    </a:cubicBezTo>
                    <a:cubicBezTo>
                      <a:pt x="21" y="47"/>
                      <a:pt x="14" y="26"/>
                      <a:pt x="3" y="6"/>
                    </a:cubicBezTo>
                    <a:cubicBezTo>
                      <a:pt x="2" y="5"/>
                      <a:pt x="0" y="3"/>
                      <a:pt x="3" y="0"/>
                    </a:cubicBezTo>
                    <a:cubicBezTo>
                      <a:pt x="5" y="8"/>
                      <a:pt x="15" y="7"/>
                      <a:pt x="18" y="15"/>
                    </a:cubicBezTo>
                    <a:cubicBezTo>
                      <a:pt x="21" y="24"/>
                      <a:pt x="19" y="33"/>
                      <a:pt x="23" y="42"/>
                    </a:cubicBezTo>
                    <a:cubicBezTo>
                      <a:pt x="29" y="54"/>
                      <a:pt x="32" y="68"/>
                      <a:pt x="36" y="83"/>
                    </a:cubicBezTo>
                    <a:cubicBezTo>
                      <a:pt x="39" y="67"/>
                      <a:pt x="36" y="52"/>
                      <a:pt x="34" y="37"/>
                    </a:cubicBezTo>
                    <a:cubicBezTo>
                      <a:pt x="43" y="40"/>
                      <a:pt x="42" y="40"/>
                      <a:pt x="42" y="47"/>
                    </a:cubicBezTo>
                    <a:cubicBezTo>
                      <a:pt x="42" y="76"/>
                      <a:pt x="39" y="106"/>
                      <a:pt x="46" y="135"/>
                    </a:cubicBezTo>
                    <a:cubicBezTo>
                      <a:pt x="48" y="142"/>
                      <a:pt x="42" y="150"/>
                      <a:pt x="51" y="155"/>
                    </a:cubicBezTo>
                    <a:cubicBezTo>
                      <a:pt x="51" y="157"/>
                      <a:pt x="51" y="159"/>
                      <a:pt x="51" y="16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81" name="Freeform 712">
                <a:extLst>
                  <a:ext uri="{FF2B5EF4-FFF2-40B4-BE49-F238E27FC236}">
                    <a16:creationId xmlns:a16="http://schemas.microsoft.com/office/drawing/2014/main" id="{74A653D9-AD8C-638E-06C9-01F33CB0FF92}"/>
                  </a:ext>
                </a:extLst>
              </p:cNvPr>
              <p:cNvSpPr/>
              <p:nvPr/>
            </p:nvSpPr>
            <p:spPr bwMode="auto">
              <a:xfrm>
                <a:off x="856" y="1430"/>
                <a:ext cx="36" cy="37"/>
              </a:xfrm>
              <a:custGeom>
                <a:avLst/>
                <a:gdLst>
                  <a:gd name="T0" fmla="*/ 7 w 31"/>
                  <a:gd name="T1" fmla="*/ 7 h 32"/>
                  <a:gd name="T2" fmla="*/ 17 w 31"/>
                  <a:gd name="T3" fmla="*/ 0 h 32"/>
                  <a:gd name="T4" fmla="*/ 27 w 31"/>
                  <a:gd name="T5" fmla="*/ 23 h 32"/>
                  <a:gd name="T6" fmla="*/ 30 w 31"/>
                  <a:gd name="T7" fmla="*/ 29 h 32"/>
                  <a:gd name="T8" fmla="*/ 24 w 31"/>
                  <a:gd name="T9" fmla="*/ 31 h 32"/>
                  <a:gd name="T10" fmla="*/ 12 w 31"/>
                  <a:gd name="T11" fmla="*/ 31 h 32"/>
                  <a:gd name="T12" fmla="*/ 10 w 31"/>
                  <a:gd name="T13" fmla="*/ 27 h 32"/>
                  <a:gd name="T14" fmla="*/ 5 w 31"/>
                  <a:gd name="T15" fmla="*/ 21 h 32"/>
                  <a:gd name="T16" fmla="*/ 3 w 31"/>
                  <a:gd name="T17" fmla="*/ 19 h 32"/>
                  <a:gd name="T18" fmla="*/ 3 w 31"/>
                  <a:gd name="T19" fmla="*/ 19 h 32"/>
                  <a:gd name="T20" fmla="*/ 0 w 31"/>
                  <a:gd name="T21" fmla="*/ 9 h 32"/>
                  <a:gd name="T22" fmla="*/ 7 w 31"/>
                  <a:gd name="T23" fmla="*/ 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32">
                    <a:moveTo>
                      <a:pt x="7" y="7"/>
                    </a:moveTo>
                    <a:cubicBezTo>
                      <a:pt x="14" y="9"/>
                      <a:pt x="14" y="2"/>
                      <a:pt x="17" y="0"/>
                    </a:cubicBezTo>
                    <a:cubicBezTo>
                      <a:pt x="18" y="8"/>
                      <a:pt x="19" y="17"/>
                      <a:pt x="27" y="23"/>
                    </a:cubicBezTo>
                    <a:cubicBezTo>
                      <a:pt x="29" y="24"/>
                      <a:pt x="31" y="26"/>
                      <a:pt x="30" y="29"/>
                    </a:cubicBezTo>
                    <a:cubicBezTo>
                      <a:pt x="29" y="32"/>
                      <a:pt x="26" y="31"/>
                      <a:pt x="24" y="31"/>
                    </a:cubicBezTo>
                    <a:cubicBezTo>
                      <a:pt x="20" y="31"/>
                      <a:pt x="16" y="31"/>
                      <a:pt x="12" y="31"/>
                    </a:cubicBezTo>
                    <a:cubicBezTo>
                      <a:pt x="12" y="29"/>
                      <a:pt x="12" y="27"/>
                      <a:pt x="10" y="27"/>
                    </a:cubicBezTo>
                    <a:cubicBezTo>
                      <a:pt x="8" y="25"/>
                      <a:pt x="7" y="23"/>
                      <a:pt x="5" y="21"/>
                    </a:cubicBezTo>
                    <a:cubicBezTo>
                      <a:pt x="4" y="21"/>
                      <a:pt x="4" y="20"/>
                      <a:pt x="3" y="19"/>
                    </a:cubicBezTo>
                    <a:cubicBezTo>
                      <a:pt x="3" y="19"/>
                      <a:pt x="3" y="19"/>
                      <a:pt x="3" y="19"/>
                    </a:cubicBezTo>
                    <a:cubicBezTo>
                      <a:pt x="2" y="16"/>
                      <a:pt x="1" y="13"/>
                      <a:pt x="0" y="9"/>
                    </a:cubicBezTo>
                    <a:cubicBezTo>
                      <a:pt x="3" y="9"/>
                      <a:pt x="5" y="8"/>
                      <a:pt x="7"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82" name="Freeform 713">
                <a:extLst>
                  <a:ext uri="{FF2B5EF4-FFF2-40B4-BE49-F238E27FC236}">
                    <a16:creationId xmlns:a16="http://schemas.microsoft.com/office/drawing/2014/main" id="{E1C3AF30-6D68-2CED-EADB-8A3474BD8A81}"/>
                  </a:ext>
                </a:extLst>
              </p:cNvPr>
              <p:cNvSpPr/>
              <p:nvPr/>
            </p:nvSpPr>
            <p:spPr bwMode="auto">
              <a:xfrm>
                <a:off x="993" y="1698"/>
                <a:ext cx="39" cy="38"/>
              </a:xfrm>
              <a:custGeom>
                <a:avLst/>
                <a:gdLst>
                  <a:gd name="T0" fmla="*/ 34 w 34"/>
                  <a:gd name="T1" fmla="*/ 23 h 33"/>
                  <a:gd name="T2" fmla="*/ 25 w 34"/>
                  <a:gd name="T3" fmla="*/ 33 h 33"/>
                  <a:gd name="T4" fmla="*/ 20 w 34"/>
                  <a:gd name="T5" fmla="*/ 24 h 33"/>
                  <a:gd name="T6" fmla="*/ 9 w 34"/>
                  <a:gd name="T7" fmla="*/ 22 h 33"/>
                  <a:gd name="T8" fmla="*/ 0 w 34"/>
                  <a:gd name="T9" fmla="*/ 20 h 33"/>
                  <a:gd name="T10" fmla="*/ 26 w 34"/>
                  <a:gd name="T11" fmla="*/ 0 h 33"/>
                  <a:gd name="T12" fmla="*/ 34 w 34"/>
                  <a:gd name="T13" fmla="*/ 23 h 33"/>
                </a:gdLst>
                <a:ahLst/>
                <a:cxnLst>
                  <a:cxn ang="0">
                    <a:pos x="T0" y="T1"/>
                  </a:cxn>
                  <a:cxn ang="0">
                    <a:pos x="T2" y="T3"/>
                  </a:cxn>
                  <a:cxn ang="0">
                    <a:pos x="T4" y="T5"/>
                  </a:cxn>
                  <a:cxn ang="0">
                    <a:pos x="T6" y="T7"/>
                  </a:cxn>
                  <a:cxn ang="0">
                    <a:pos x="T8" y="T9"/>
                  </a:cxn>
                  <a:cxn ang="0">
                    <a:pos x="T10" y="T11"/>
                  </a:cxn>
                  <a:cxn ang="0">
                    <a:pos x="T12" y="T13"/>
                  </a:cxn>
                </a:cxnLst>
                <a:rect l="0" t="0" r="r" b="b"/>
                <a:pathLst>
                  <a:path w="34" h="33">
                    <a:moveTo>
                      <a:pt x="34" y="23"/>
                    </a:moveTo>
                    <a:cubicBezTo>
                      <a:pt x="31" y="26"/>
                      <a:pt x="28" y="29"/>
                      <a:pt x="25" y="33"/>
                    </a:cubicBezTo>
                    <a:cubicBezTo>
                      <a:pt x="21" y="31"/>
                      <a:pt x="22" y="27"/>
                      <a:pt x="20" y="24"/>
                    </a:cubicBezTo>
                    <a:cubicBezTo>
                      <a:pt x="17" y="18"/>
                      <a:pt x="14" y="14"/>
                      <a:pt x="9" y="22"/>
                    </a:cubicBezTo>
                    <a:cubicBezTo>
                      <a:pt x="5" y="27"/>
                      <a:pt x="1" y="26"/>
                      <a:pt x="0" y="20"/>
                    </a:cubicBezTo>
                    <a:cubicBezTo>
                      <a:pt x="7" y="12"/>
                      <a:pt x="21" y="12"/>
                      <a:pt x="26" y="0"/>
                    </a:cubicBezTo>
                    <a:cubicBezTo>
                      <a:pt x="32" y="8"/>
                      <a:pt x="30" y="16"/>
                      <a:pt x="34"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83" name="Freeform 714">
                <a:extLst>
                  <a:ext uri="{FF2B5EF4-FFF2-40B4-BE49-F238E27FC236}">
                    <a16:creationId xmlns:a16="http://schemas.microsoft.com/office/drawing/2014/main" id="{BCC51F64-C888-EC33-F418-DC312F09DFE8}"/>
                  </a:ext>
                </a:extLst>
              </p:cNvPr>
              <p:cNvSpPr/>
              <p:nvPr/>
            </p:nvSpPr>
            <p:spPr bwMode="auto">
              <a:xfrm>
                <a:off x="760" y="1488"/>
                <a:ext cx="83" cy="21"/>
              </a:xfrm>
              <a:custGeom>
                <a:avLst/>
                <a:gdLst>
                  <a:gd name="T0" fmla="*/ 72 w 72"/>
                  <a:gd name="T1" fmla="*/ 16 h 18"/>
                  <a:gd name="T2" fmla="*/ 0 w 72"/>
                  <a:gd name="T3" fmla="*/ 7 h 18"/>
                  <a:gd name="T4" fmla="*/ 8 w 72"/>
                  <a:gd name="T5" fmla="*/ 6 h 18"/>
                  <a:gd name="T6" fmla="*/ 16 w 72"/>
                  <a:gd name="T7" fmla="*/ 3 h 18"/>
                  <a:gd name="T8" fmla="*/ 23 w 72"/>
                  <a:gd name="T9" fmla="*/ 4 h 18"/>
                  <a:gd name="T10" fmla="*/ 68 w 72"/>
                  <a:gd name="T11" fmla="*/ 11 h 18"/>
                  <a:gd name="T12" fmla="*/ 72 w 72"/>
                  <a:gd name="T13" fmla="*/ 16 h 18"/>
                </a:gdLst>
                <a:ahLst/>
                <a:cxnLst>
                  <a:cxn ang="0">
                    <a:pos x="T0" y="T1"/>
                  </a:cxn>
                  <a:cxn ang="0">
                    <a:pos x="T2" y="T3"/>
                  </a:cxn>
                  <a:cxn ang="0">
                    <a:pos x="T4" y="T5"/>
                  </a:cxn>
                  <a:cxn ang="0">
                    <a:pos x="T6" y="T7"/>
                  </a:cxn>
                  <a:cxn ang="0">
                    <a:pos x="T8" y="T9"/>
                  </a:cxn>
                  <a:cxn ang="0">
                    <a:pos x="T10" y="T11"/>
                  </a:cxn>
                  <a:cxn ang="0">
                    <a:pos x="T12" y="T13"/>
                  </a:cxn>
                </a:cxnLst>
                <a:rect l="0" t="0" r="r" b="b"/>
                <a:pathLst>
                  <a:path w="72" h="18">
                    <a:moveTo>
                      <a:pt x="72" y="16"/>
                    </a:moveTo>
                    <a:cubicBezTo>
                      <a:pt x="48" y="16"/>
                      <a:pt x="23" y="18"/>
                      <a:pt x="0" y="7"/>
                    </a:cubicBezTo>
                    <a:cubicBezTo>
                      <a:pt x="4" y="3"/>
                      <a:pt x="6" y="6"/>
                      <a:pt x="8" y="6"/>
                    </a:cubicBezTo>
                    <a:cubicBezTo>
                      <a:pt x="11" y="6"/>
                      <a:pt x="18" y="16"/>
                      <a:pt x="16" y="3"/>
                    </a:cubicBezTo>
                    <a:cubicBezTo>
                      <a:pt x="16" y="0"/>
                      <a:pt x="21" y="3"/>
                      <a:pt x="23" y="4"/>
                    </a:cubicBezTo>
                    <a:cubicBezTo>
                      <a:pt x="37" y="11"/>
                      <a:pt x="52" y="17"/>
                      <a:pt x="68" y="11"/>
                    </a:cubicBezTo>
                    <a:cubicBezTo>
                      <a:pt x="71" y="12"/>
                      <a:pt x="72" y="14"/>
                      <a:pt x="72"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84" name="Freeform 715">
                <a:extLst>
                  <a:ext uri="{FF2B5EF4-FFF2-40B4-BE49-F238E27FC236}">
                    <a16:creationId xmlns:a16="http://schemas.microsoft.com/office/drawing/2014/main" id="{F4D91AFC-4B4A-B4DC-4E11-D3EC530C6C1F}"/>
                  </a:ext>
                </a:extLst>
              </p:cNvPr>
              <p:cNvSpPr/>
              <p:nvPr/>
            </p:nvSpPr>
            <p:spPr bwMode="auto">
              <a:xfrm>
                <a:off x="906" y="1468"/>
                <a:ext cx="33" cy="25"/>
              </a:xfrm>
              <a:custGeom>
                <a:avLst/>
                <a:gdLst>
                  <a:gd name="T0" fmla="*/ 29 w 29"/>
                  <a:gd name="T1" fmla="*/ 8 h 22"/>
                  <a:gd name="T2" fmla="*/ 20 w 29"/>
                  <a:gd name="T3" fmla="*/ 22 h 22"/>
                  <a:gd name="T4" fmla="*/ 18 w 29"/>
                  <a:gd name="T5" fmla="*/ 22 h 22"/>
                  <a:gd name="T6" fmla="*/ 1 w 29"/>
                  <a:gd name="T7" fmla="*/ 5 h 22"/>
                  <a:gd name="T8" fmla="*/ 20 w 29"/>
                  <a:gd name="T9" fmla="*/ 6 h 22"/>
                  <a:gd name="T10" fmla="*/ 29 w 29"/>
                  <a:gd name="T11" fmla="*/ 8 h 22"/>
                </a:gdLst>
                <a:ahLst/>
                <a:cxnLst>
                  <a:cxn ang="0">
                    <a:pos x="T0" y="T1"/>
                  </a:cxn>
                  <a:cxn ang="0">
                    <a:pos x="T2" y="T3"/>
                  </a:cxn>
                  <a:cxn ang="0">
                    <a:pos x="T4" y="T5"/>
                  </a:cxn>
                  <a:cxn ang="0">
                    <a:pos x="T6" y="T7"/>
                  </a:cxn>
                  <a:cxn ang="0">
                    <a:pos x="T8" y="T9"/>
                  </a:cxn>
                  <a:cxn ang="0">
                    <a:pos x="T10" y="T11"/>
                  </a:cxn>
                </a:cxnLst>
                <a:rect l="0" t="0" r="r" b="b"/>
                <a:pathLst>
                  <a:path w="28" h="22">
                    <a:moveTo>
                      <a:pt x="29" y="8"/>
                    </a:moveTo>
                    <a:cubicBezTo>
                      <a:pt x="26" y="12"/>
                      <a:pt x="23" y="17"/>
                      <a:pt x="20" y="22"/>
                    </a:cubicBezTo>
                    <a:cubicBezTo>
                      <a:pt x="19" y="22"/>
                      <a:pt x="18" y="22"/>
                      <a:pt x="18" y="22"/>
                    </a:cubicBezTo>
                    <a:cubicBezTo>
                      <a:pt x="9" y="19"/>
                      <a:pt x="0" y="12"/>
                      <a:pt x="1" y="5"/>
                    </a:cubicBezTo>
                    <a:cubicBezTo>
                      <a:pt x="1" y="0"/>
                      <a:pt x="13" y="7"/>
                      <a:pt x="20" y="6"/>
                    </a:cubicBezTo>
                    <a:cubicBezTo>
                      <a:pt x="23" y="5"/>
                      <a:pt x="26" y="7"/>
                      <a:pt x="29"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85" name="Freeform 716">
                <a:extLst>
                  <a:ext uri="{FF2B5EF4-FFF2-40B4-BE49-F238E27FC236}">
                    <a16:creationId xmlns:a16="http://schemas.microsoft.com/office/drawing/2014/main" id="{6DBBEB75-3C66-06EC-E9F0-6E0EE5A28037}"/>
                  </a:ext>
                </a:extLst>
              </p:cNvPr>
              <p:cNvSpPr/>
              <p:nvPr/>
            </p:nvSpPr>
            <p:spPr bwMode="auto">
              <a:xfrm>
                <a:off x="832" y="1474"/>
                <a:ext cx="30" cy="20"/>
              </a:xfrm>
              <a:custGeom>
                <a:avLst/>
                <a:gdLst>
                  <a:gd name="T0" fmla="*/ 10 w 26"/>
                  <a:gd name="T1" fmla="*/ 18 h 18"/>
                  <a:gd name="T2" fmla="*/ 8 w 26"/>
                  <a:gd name="T3" fmla="*/ 15 h 18"/>
                  <a:gd name="T4" fmla="*/ 12 w 26"/>
                  <a:gd name="T5" fmla="*/ 0 h 18"/>
                  <a:gd name="T6" fmla="*/ 15 w 26"/>
                  <a:gd name="T7" fmla="*/ 2 h 18"/>
                  <a:gd name="T8" fmla="*/ 25 w 26"/>
                  <a:gd name="T9" fmla="*/ 12 h 18"/>
                  <a:gd name="T10" fmla="*/ 10 w 26"/>
                  <a:gd name="T11" fmla="*/ 18 h 18"/>
                </a:gdLst>
                <a:ahLst/>
                <a:cxnLst>
                  <a:cxn ang="0">
                    <a:pos x="T0" y="T1"/>
                  </a:cxn>
                  <a:cxn ang="0">
                    <a:pos x="T2" y="T3"/>
                  </a:cxn>
                  <a:cxn ang="0">
                    <a:pos x="T4" y="T5"/>
                  </a:cxn>
                  <a:cxn ang="0">
                    <a:pos x="T6" y="T7"/>
                  </a:cxn>
                  <a:cxn ang="0">
                    <a:pos x="T8" y="T9"/>
                  </a:cxn>
                  <a:cxn ang="0">
                    <a:pos x="T10" y="T11"/>
                  </a:cxn>
                </a:cxnLst>
                <a:rect l="0" t="0" r="r" b="b"/>
                <a:pathLst>
                  <a:path w="26" h="18">
                    <a:moveTo>
                      <a:pt x="10" y="18"/>
                    </a:moveTo>
                    <a:cubicBezTo>
                      <a:pt x="10" y="17"/>
                      <a:pt x="9" y="16"/>
                      <a:pt x="8" y="15"/>
                    </a:cubicBezTo>
                    <a:cubicBezTo>
                      <a:pt x="0" y="4"/>
                      <a:pt x="0" y="3"/>
                      <a:pt x="12" y="0"/>
                    </a:cubicBezTo>
                    <a:cubicBezTo>
                      <a:pt x="13" y="1"/>
                      <a:pt x="15" y="1"/>
                      <a:pt x="15" y="2"/>
                    </a:cubicBezTo>
                    <a:cubicBezTo>
                      <a:pt x="18" y="6"/>
                      <a:pt x="26" y="7"/>
                      <a:pt x="25" y="12"/>
                    </a:cubicBezTo>
                    <a:cubicBezTo>
                      <a:pt x="23" y="17"/>
                      <a:pt x="16" y="17"/>
                      <a:pt x="10"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459" name="Group 918">
              <a:extLst>
                <a:ext uri="{FF2B5EF4-FFF2-40B4-BE49-F238E27FC236}">
                  <a16:creationId xmlns:a16="http://schemas.microsoft.com/office/drawing/2014/main" id="{3F3D6DFF-6ACC-0944-C335-68CEF923AD03}"/>
                </a:ext>
              </a:extLst>
            </p:cNvPr>
            <p:cNvGrpSpPr/>
            <p:nvPr/>
          </p:nvGrpSpPr>
          <p:grpSpPr>
            <a:xfrm>
              <a:off x="114300" y="1725613"/>
              <a:ext cx="1552575" cy="3087688"/>
              <a:chOff x="72" y="1087"/>
              <a:chExt cx="978" cy="1945"/>
            </a:xfrm>
          </p:grpSpPr>
          <p:sp>
            <p:nvSpPr>
              <p:cNvPr id="2486" name="Freeform 718">
                <a:extLst>
                  <a:ext uri="{FF2B5EF4-FFF2-40B4-BE49-F238E27FC236}">
                    <a16:creationId xmlns:a16="http://schemas.microsoft.com/office/drawing/2014/main" id="{8B42975F-A74F-E523-98EC-81F1AA15AE74}"/>
                  </a:ext>
                </a:extLst>
              </p:cNvPr>
              <p:cNvSpPr/>
              <p:nvPr/>
            </p:nvSpPr>
            <p:spPr bwMode="auto">
              <a:xfrm>
                <a:off x="940" y="1469"/>
                <a:ext cx="8" cy="8"/>
              </a:xfrm>
              <a:custGeom>
                <a:avLst/>
                <a:gdLst>
                  <a:gd name="T0" fmla="*/ 3 w 7"/>
                  <a:gd name="T1" fmla="*/ 0 h 7"/>
                  <a:gd name="T2" fmla="*/ 0 w 7"/>
                  <a:gd name="T3" fmla="*/ 6 h 7"/>
                  <a:gd name="T4" fmla="*/ 3 w 7"/>
                  <a:gd name="T5" fmla="*/ 0 h 7"/>
                </a:gdLst>
                <a:ahLst/>
                <a:cxnLst>
                  <a:cxn ang="0">
                    <a:pos x="T0" y="T1"/>
                  </a:cxn>
                  <a:cxn ang="0">
                    <a:pos x="T2" y="T3"/>
                  </a:cxn>
                  <a:cxn ang="0">
                    <a:pos x="T4" y="T5"/>
                  </a:cxn>
                </a:cxnLst>
                <a:rect l="0" t="0" r="r" b="b"/>
                <a:pathLst>
                  <a:path w="7" h="7">
                    <a:moveTo>
                      <a:pt x="3" y="0"/>
                    </a:moveTo>
                    <a:cubicBezTo>
                      <a:pt x="4" y="3"/>
                      <a:pt x="7" y="7"/>
                      <a:pt x="0" y="6"/>
                    </a:cubicBezTo>
                    <a:cubicBezTo>
                      <a:pt x="1" y="4"/>
                      <a:pt x="2" y="2"/>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87" name="Freeform 719">
                <a:extLst>
                  <a:ext uri="{FF2B5EF4-FFF2-40B4-BE49-F238E27FC236}">
                    <a16:creationId xmlns:a16="http://schemas.microsoft.com/office/drawing/2014/main" id="{1569710E-A83A-A3E6-04D5-BCA784C20DF1}"/>
                  </a:ext>
                </a:extLst>
              </p:cNvPr>
              <p:cNvSpPr/>
              <p:nvPr/>
            </p:nvSpPr>
            <p:spPr bwMode="auto">
              <a:xfrm>
                <a:off x="841" y="1469"/>
                <a:ext cx="5" cy="5"/>
              </a:xfrm>
              <a:custGeom>
                <a:avLst/>
                <a:gdLst>
                  <a:gd name="T0" fmla="*/ 4 w 4"/>
                  <a:gd name="T1" fmla="*/ 4 h 4"/>
                  <a:gd name="T2" fmla="*/ 1 w 4"/>
                  <a:gd name="T3" fmla="*/ 0 h 4"/>
                  <a:gd name="T4" fmla="*/ 3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1" y="0"/>
                    </a:cubicBezTo>
                    <a:cubicBezTo>
                      <a:pt x="1" y="0"/>
                      <a:pt x="2" y="0"/>
                      <a:pt x="3" y="0"/>
                    </a:cubicBezTo>
                    <a:cubicBezTo>
                      <a:pt x="4" y="1"/>
                      <a:pt x="4" y="2"/>
                      <a:pt x="4" y="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88" name="Freeform 720">
                <a:extLst>
                  <a:ext uri="{FF2B5EF4-FFF2-40B4-BE49-F238E27FC236}">
                    <a16:creationId xmlns:a16="http://schemas.microsoft.com/office/drawing/2014/main" id="{8990F95A-9FD5-6A89-95CA-02CEAFEBCFA5}"/>
                  </a:ext>
                </a:extLst>
              </p:cNvPr>
              <p:cNvSpPr/>
              <p:nvPr/>
            </p:nvSpPr>
            <p:spPr bwMode="auto">
              <a:xfrm>
                <a:off x="1033" y="1727"/>
                <a:ext cx="1" cy="1"/>
              </a:xfrm>
              <a:custGeom>
                <a:avLst/>
                <a:gdLst>
                  <a:gd name="T0" fmla="*/ 1 w 1"/>
                  <a:gd name="T1" fmla="*/ 1 h 1"/>
                  <a:gd name="T2" fmla="*/ 0 w 1"/>
                  <a:gd name="T3" fmla="*/ 1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1"/>
                      <a:pt x="0" y="1"/>
                    </a:cubicBezTo>
                    <a:cubicBezTo>
                      <a:pt x="0" y="1"/>
                      <a:pt x="0" y="0"/>
                      <a:pt x="1" y="0"/>
                    </a:cubicBezTo>
                    <a:cubicBezTo>
                      <a:pt x="1" y="0"/>
                      <a:pt x="1" y="1"/>
                      <a:pt x="1"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89" name="Freeform 721">
                <a:extLst>
                  <a:ext uri="{FF2B5EF4-FFF2-40B4-BE49-F238E27FC236}">
                    <a16:creationId xmlns:a16="http://schemas.microsoft.com/office/drawing/2014/main" id="{70061F3B-FB4C-1F4C-54D9-20BCEBFFE907}"/>
                  </a:ext>
                </a:extLst>
              </p:cNvPr>
              <p:cNvSpPr/>
              <p:nvPr/>
            </p:nvSpPr>
            <p:spPr bwMode="auto">
              <a:xfrm>
                <a:off x="867" y="1094"/>
                <a:ext cx="62" cy="68"/>
              </a:xfrm>
              <a:custGeom>
                <a:avLst/>
                <a:gdLst>
                  <a:gd name="T0" fmla="*/ 30 w 54"/>
                  <a:gd name="T1" fmla="*/ 15 h 59"/>
                  <a:gd name="T2" fmla="*/ 53 w 54"/>
                  <a:gd name="T3" fmla="*/ 52 h 59"/>
                  <a:gd name="T4" fmla="*/ 53 w 54"/>
                  <a:gd name="T5" fmla="*/ 56 h 59"/>
                  <a:gd name="T6" fmla="*/ 47 w 54"/>
                  <a:gd name="T7" fmla="*/ 54 h 59"/>
                  <a:gd name="T8" fmla="*/ 0 w 54"/>
                  <a:gd name="T9" fmla="*/ 8 h 59"/>
                  <a:gd name="T10" fmla="*/ 13 w 54"/>
                  <a:gd name="T11" fmla="*/ 5 h 59"/>
                  <a:gd name="T12" fmla="*/ 13 w 54"/>
                  <a:gd name="T13" fmla="*/ 5 h 59"/>
                  <a:gd name="T14" fmla="*/ 25 w 54"/>
                  <a:gd name="T15" fmla="*/ 12 h 59"/>
                  <a:gd name="T16" fmla="*/ 25 w 54"/>
                  <a:gd name="T17" fmla="*/ 12 h 59"/>
                  <a:gd name="T18" fmla="*/ 28 w 54"/>
                  <a:gd name="T19" fmla="*/ 15 h 59"/>
                  <a:gd name="T20" fmla="*/ 28 w 54"/>
                  <a:gd name="T21" fmla="*/ 15 h 59"/>
                  <a:gd name="T22" fmla="*/ 29 w 54"/>
                  <a:gd name="T23" fmla="*/ 18 h 59"/>
                  <a:gd name="T24" fmla="*/ 30 w 54"/>
                  <a:gd name="T25" fmla="*/ 1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9">
                    <a:moveTo>
                      <a:pt x="30" y="15"/>
                    </a:moveTo>
                    <a:cubicBezTo>
                      <a:pt x="37" y="27"/>
                      <a:pt x="43" y="41"/>
                      <a:pt x="53" y="52"/>
                    </a:cubicBezTo>
                    <a:cubicBezTo>
                      <a:pt x="54" y="53"/>
                      <a:pt x="54" y="55"/>
                      <a:pt x="53" y="56"/>
                    </a:cubicBezTo>
                    <a:cubicBezTo>
                      <a:pt x="50" y="59"/>
                      <a:pt x="49" y="56"/>
                      <a:pt x="47" y="54"/>
                    </a:cubicBezTo>
                    <a:cubicBezTo>
                      <a:pt x="34" y="36"/>
                      <a:pt x="19" y="19"/>
                      <a:pt x="0" y="8"/>
                    </a:cubicBezTo>
                    <a:cubicBezTo>
                      <a:pt x="4" y="0"/>
                      <a:pt x="10" y="14"/>
                      <a:pt x="13" y="5"/>
                    </a:cubicBezTo>
                    <a:cubicBezTo>
                      <a:pt x="13" y="5"/>
                      <a:pt x="13" y="5"/>
                      <a:pt x="13" y="5"/>
                    </a:cubicBezTo>
                    <a:cubicBezTo>
                      <a:pt x="19" y="4"/>
                      <a:pt x="20" y="12"/>
                      <a:pt x="25" y="12"/>
                    </a:cubicBezTo>
                    <a:cubicBezTo>
                      <a:pt x="25" y="12"/>
                      <a:pt x="25" y="12"/>
                      <a:pt x="25" y="12"/>
                    </a:cubicBezTo>
                    <a:cubicBezTo>
                      <a:pt x="26" y="13"/>
                      <a:pt x="27" y="14"/>
                      <a:pt x="28" y="15"/>
                    </a:cubicBezTo>
                    <a:cubicBezTo>
                      <a:pt x="28" y="15"/>
                      <a:pt x="28" y="15"/>
                      <a:pt x="28" y="15"/>
                    </a:cubicBezTo>
                    <a:cubicBezTo>
                      <a:pt x="28" y="16"/>
                      <a:pt x="28" y="17"/>
                      <a:pt x="29" y="18"/>
                    </a:cubicBezTo>
                    <a:cubicBezTo>
                      <a:pt x="29" y="17"/>
                      <a:pt x="30" y="16"/>
                      <a:pt x="30"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90" name="Freeform 722">
                <a:extLst>
                  <a:ext uri="{FF2B5EF4-FFF2-40B4-BE49-F238E27FC236}">
                    <a16:creationId xmlns:a16="http://schemas.microsoft.com/office/drawing/2014/main" id="{3AB26EC2-4273-463E-692F-EE3E50B5712A}"/>
                  </a:ext>
                </a:extLst>
              </p:cNvPr>
              <p:cNvSpPr>
                <a:spLocks noEditPoints="1"/>
              </p:cNvSpPr>
              <p:nvPr/>
            </p:nvSpPr>
            <p:spPr bwMode="auto">
              <a:xfrm>
                <a:off x="894" y="1218"/>
                <a:ext cx="48" cy="68"/>
              </a:xfrm>
              <a:custGeom>
                <a:avLst/>
                <a:gdLst>
                  <a:gd name="T0" fmla="*/ 6 w 42"/>
                  <a:gd name="T1" fmla="*/ 23 h 59"/>
                  <a:gd name="T2" fmla="*/ 9 w 42"/>
                  <a:gd name="T3" fmla="*/ 16 h 59"/>
                  <a:gd name="T4" fmla="*/ 0 w 42"/>
                  <a:gd name="T5" fmla="*/ 0 h 59"/>
                  <a:gd name="T6" fmla="*/ 15 w 42"/>
                  <a:gd name="T7" fmla="*/ 16 h 59"/>
                  <a:gd name="T8" fmla="*/ 42 w 42"/>
                  <a:gd name="T9" fmla="*/ 59 h 59"/>
                  <a:gd name="T10" fmla="*/ 42 w 42"/>
                  <a:gd name="T11" fmla="*/ 59 h 59"/>
                  <a:gd name="T12" fmla="*/ 6 w 42"/>
                  <a:gd name="T13" fmla="*/ 23 h 59"/>
                  <a:gd name="T14" fmla="*/ 15 w 42"/>
                  <a:gd name="T15" fmla="*/ 25 h 59"/>
                  <a:gd name="T16" fmla="*/ 14 w 42"/>
                  <a:gd name="T17" fmla="*/ 24 h 59"/>
                  <a:gd name="T18" fmla="*/ 14 w 42"/>
                  <a:gd name="T19" fmla="*/ 25 h 59"/>
                  <a:gd name="T20" fmla="*/ 15 w 42"/>
                  <a:gd name="T21" fmla="*/ 26 h 59"/>
                  <a:gd name="T22" fmla="*/ 15 w 42"/>
                  <a:gd name="T23" fmla="*/ 2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59">
                    <a:moveTo>
                      <a:pt x="6" y="23"/>
                    </a:moveTo>
                    <a:cubicBezTo>
                      <a:pt x="11" y="22"/>
                      <a:pt x="11" y="19"/>
                      <a:pt x="9" y="16"/>
                    </a:cubicBezTo>
                    <a:cubicBezTo>
                      <a:pt x="6" y="11"/>
                      <a:pt x="2" y="6"/>
                      <a:pt x="0" y="0"/>
                    </a:cubicBezTo>
                    <a:cubicBezTo>
                      <a:pt x="8" y="3"/>
                      <a:pt x="11" y="10"/>
                      <a:pt x="15" y="16"/>
                    </a:cubicBezTo>
                    <a:cubicBezTo>
                      <a:pt x="23" y="31"/>
                      <a:pt x="36" y="43"/>
                      <a:pt x="42" y="59"/>
                    </a:cubicBezTo>
                    <a:cubicBezTo>
                      <a:pt x="42" y="59"/>
                      <a:pt x="42" y="59"/>
                      <a:pt x="42" y="59"/>
                    </a:cubicBezTo>
                    <a:cubicBezTo>
                      <a:pt x="28" y="49"/>
                      <a:pt x="16" y="37"/>
                      <a:pt x="6" y="23"/>
                    </a:cubicBezTo>
                    <a:close/>
                    <a:moveTo>
                      <a:pt x="15" y="25"/>
                    </a:moveTo>
                    <a:cubicBezTo>
                      <a:pt x="15" y="25"/>
                      <a:pt x="15" y="24"/>
                      <a:pt x="14" y="24"/>
                    </a:cubicBezTo>
                    <a:cubicBezTo>
                      <a:pt x="14" y="24"/>
                      <a:pt x="14" y="25"/>
                      <a:pt x="14" y="25"/>
                    </a:cubicBezTo>
                    <a:cubicBezTo>
                      <a:pt x="14" y="25"/>
                      <a:pt x="14" y="25"/>
                      <a:pt x="15" y="26"/>
                    </a:cubicBezTo>
                    <a:cubicBezTo>
                      <a:pt x="15" y="25"/>
                      <a:pt x="15" y="25"/>
                      <a:pt x="15"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91" name="Freeform 723">
                <a:extLst>
                  <a:ext uri="{FF2B5EF4-FFF2-40B4-BE49-F238E27FC236}">
                    <a16:creationId xmlns:a16="http://schemas.microsoft.com/office/drawing/2014/main" id="{C2F46756-F9F7-7AED-719E-7844088E3E2B}"/>
                  </a:ext>
                </a:extLst>
              </p:cNvPr>
              <p:cNvSpPr/>
              <p:nvPr/>
            </p:nvSpPr>
            <p:spPr bwMode="auto">
              <a:xfrm>
                <a:off x="905" y="1278"/>
                <a:ext cx="65" cy="47"/>
              </a:xfrm>
              <a:custGeom>
                <a:avLst/>
                <a:gdLst>
                  <a:gd name="T0" fmla="*/ 33 w 57"/>
                  <a:gd name="T1" fmla="*/ 7 h 41"/>
                  <a:gd name="T2" fmla="*/ 57 w 57"/>
                  <a:gd name="T3" fmla="*/ 41 h 41"/>
                  <a:gd name="T4" fmla="*/ 57 w 57"/>
                  <a:gd name="T5" fmla="*/ 41 h 41"/>
                  <a:gd name="T6" fmla="*/ 25 w 57"/>
                  <a:gd name="T7" fmla="*/ 16 h 41"/>
                  <a:gd name="T8" fmla="*/ 0 w 57"/>
                  <a:gd name="T9" fmla="*/ 0 h 41"/>
                  <a:gd name="T10" fmla="*/ 33 w 57"/>
                  <a:gd name="T11" fmla="*/ 14 h 41"/>
                  <a:gd name="T12" fmla="*/ 34 w 57"/>
                  <a:gd name="T13" fmla="*/ 15 h 41"/>
                  <a:gd name="T14" fmla="*/ 33 w 57"/>
                  <a:gd name="T15" fmla="*/ 14 h 41"/>
                  <a:gd name="T16" fmla="*/ 33 w 57"/>
                  <a:gd name="T17" fmla="*/ 7 h 41"/>
                  <a:gd name="T18" fmla="*/ 33 w 57"/>
                  <a:gd name="T19"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41">
                    <a:moveTo>
                      <a:pt x="33" y="7"/>
                    </a:moveTo>
                    <a:cubicBezTo>
                      <a:pt x="44" y="17"/>
                      <a:pt x="53" y="27"/>
                      <a:pt x="57" y="41"/>
                    </a:cubicBezTo>
                    <a:cubicBezTo>
                      <a:pt x="57" y="41"/>
                      <a:pt x="57" y="41"/>
                      <a:pt x="57" y="41"/>
                    </a:cubicBezTo>
                    <a:cubicBezTo>
                      <a:pt x="45" y="35"/>
                      <a:pt x="36" y="23"/>
                      <a:pt x="25" y="16"/>
                    </a:cubicBezTo>
                    <a:cubicBezTo>
                      <a:pt x="17" y="11"/>
                      <a:pt x="7" y="10"/>
                      <a:pt x="0" y="0"/>
                    </a:cubicBezTo>
                    <a:cubicBezTo>
                      <a:pt x="13" y="2"/>
                      <a:pt x="22" y="10"/>
                      <a:pt x="33" y="14"/>
                    </a:cubicBezTo>
                    <a:cubicBezTo>
                      <a:pt x="34" y="14"/>
                      <a:pt x="34" y="15"/>
                      <a:pt x="34" y="15"/>
                    </a:cubicBezTo>
                    <a:cubicBezTo>
                      <a:pt x="34" y="15"/>
                      <a:pt x="34" y="14"/>
                      <a:pt x="33" y="14"/>
                    </a:cubicBezTo>
                    <a:cubicBezTo>
                      <a:pt x="33" y="12"/>
                      <a:pt x="33" y="9"/>
                      <a:pt x="33" y="7"/>
                    </a:cubicBezTo>
                    <a:cubicBezTo>
                      <a:pt x="33" y="7"/>
                      <a:pt x="33" y="7"/>
                      <a:pt x="33"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92" name="Freeform 724">
                <a:extLst>
                  <a:ext uri="{FF2B5EF4-FFF2-40B4-BE49-F238E27FC236}">
                    <a16:creationId xmlns:a16="http://schemas.microsoft.com/office/drawing/2014/main" id="{35D9C1BB-2BCA-7F7B-3D42-342C4CC3C371}"/>
                  </a:ext>
                </a:extLst>
              </p:cNvPr>
              <p:cNvSpPr/>
              <p:nvPr/>
            </p:nvSpPr>
            <p:spPr bwMode="auto">
              <a:xfrm>
                <a:off x="885" y="1147"/>
                <a:ext cx="25" cy="45"/>
              </a:xfrm>
              <a:custGeom>
                <a:avLst/>
                <a:gdLst>
                  <a:gd name="T0" fmla="*/ 7 w 22"/>
                  <a:gd name="T1" fmla="*/ 27 h 39"/>
                  <a:gd name="T2" fmla="*/ 8 w 22"/>
                  <a:gd name="T3" fmla="*/ 19 h 39"/>
                  <a:gd name="T4" fmla="*/ 1 w 22"/>
                  <a:gd name="T5" fmla="*/ 0 h 39"/>
                  <a:gd name="T6" fmla="*/ 22 w 22"/>
                  <a:gd name="T7" fmla="*/ 39 h 39"/>
                  <a:gd name="T8" fmla="*/ 7 w 22"/>
                  <a:gd name="T9" fmla="*/ 27 h 39"/>
                </a:gdLst>
                <a:ahLst/>
                <a:cxnLst>
                  <a:cxn ang="0">
                    <a:pos x="T0" y="T1"/>
                  </a:cxn>
                  <a:cxn ang="0">
                    <a:pos x="T2" y="T3"/>
                  </a:cxn>
                  <a:cxn ang="0">
                    <a:pos x="T4" y="T5"/>
                  </a:cxn>
                  <a:cxn ang="0">
                    <a:pos x="T6" y="T7"/>
                  </a:cxn>
                  <a:cxn ang="0">
                    <a:pos x="T8" y="T9"/>
                  </a:cxn>
                </a:cxnLst>
                <a:rect l="0" t="0" r="r" b="b"/>
                <a:pathLst>
                  <a:path w="22" h="39">
                    <a:moveTo>
                      <a:pt x="7" y="27"/>
                    </a:moveTo>
                    <a:cubicBezTo>
                      <a:pt x="14" y="25"/>
                      <a:pt x="10" y="22"/>
                      <a:pt x="8" y="19"/>
                    </a:cubicBezTo>
                    <a:cubicBezTo>
                      <a:pt x="5" y="14"/>
                      <a:pt x="0" y="9"/>
                      <a:pt x="1" y="0"/>
                    </a:cubicBezTo>
                    <a:cubicBezTo>
                      <a:pt x="11" y="12"/>
                      <a:pt x="14" y="25"/>
                      <a:pt x="22" y="39"/>
                    </a:cubicBezTo>
                    <a:cubicBezTo>
                      <a:pt x="13" y="37"/>
                      <a:pt x="8" y="34"/>
                      <a:pt x="7" y="2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93" name="Freeform 725">
                <a:extLst>
                  <a:ext uri="{FF2B5EF4-FFF2-40B4-BE49-F238E27FC236}">
                    <a16:creationId xmlns:a16="http://schemas.microsoft.com/office/drawing/2014/main" id="{FEE57DA4-BD7E-034C-CC7C-B54DB0471E8B}"/>
                  </a:ext>
                </a:extLst>
              </p:cNvPr>
              <p:cNvSpPr/>
              <p:nvPr/>
            </p:nvSpPr>
            <p:spPr bwMode="auto">
              <a:xfrm>
                <a:off x="853" y="1149"/>
                <a:ext cx="34" cy="23"/>
              </a:xfrm>
              <a:custGeom>
                <a:avLst/>
                <a:gdLst>
                  <a:gd name="T0" fmla="*/ 30 w 30"/>
                  <a:gd name="T1" fmla="*/ 20 h 20"/>
                  <a:gd name="T2" fmla="*/ 0 w 30"/>
                  <a:gd name="T3" fmla="*/ 0 h 20"/>
                  <a:gd name="T4" fmla="*/ 30 w 30"/>
                  <a:gd name="T5" fmla="*/ 20 h 20"/>
                </a:gdLst>
                <a:ahLst/>
                <a:cxnLst>
                  <a:cxn ang="0">
                    <a:pos x="T0" y="T1"/>
                  </a:cxn>
                  <a:cxn ang="0">
                    <a:pos x="T2" y="T3"/>
                  </a:cxn>
                  <a:cxn ang="0">
                    <a:pos x="T4" y="T5"/>
                  </a:cxn>
                </a:cxnLst>
                <a:rect l="0" t="0" r="r" b="b"/>
                <a:pathLst>
                  <a:path w="30" h="20">
                    <a:moveTo>
                      <a:pt x="30" y="20"/>
                    </a:moveTo>
                    <a:cubicBezTo>
                      <a:pt x="19" y="15"/>
                      <a:pt x="8" y="9"/>
                      <a:pt x="0" y="0"/>
                    </a:cubicBezTo>
                    <a:cubicBezTo>
                      <a:pt x="12" y="3"/>
                      <a:pt x="23" y="8"/>
                      <a:pt x="30"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94" name="Freeform 726">
                <a:extLst>
                  <a:ext uri="{FF2B5EF4-FFF2-40B4-BE49-F238E27FC236}">
                    <a16:creationId xmlns:a16="http://schemas.microsoft.com/office/drawing/2014/main" id="{D78851E6-64D7-8E9E-7637-BABFDDDAB33C}"/>
                  </a:ext>
                </a:extLst>
              </p:cNvPr>
              <p:cNvSpPr/>
              <p:nvPr/>
            </p:nvSpPr>
            <p:spPr bwMode="auto">
              <a:xfrm>
                <a:off x="878" y="1199"/>
                <a:ext cx="12" cy="14"/>
              </a:xfrm>
              <a:custGeom>
                <a:avLst/>
                <a:gdLst>
                  <a:gd name="T0" fmla="*/ 10 w 10"/>
                  <a:gd name="T1" fmla="*/ 13 h 13"/>
                  <a:gd name="T2" fmla="*/ 0 w 10"/>
                  <a:gd name="T3" fmla="*/ 0 h 13"/>
                  <a:gd name="T4" fmla="*/ 10 w 10"/>
                  <a:gd name="T5" fmla="*/ 13 h 13"/>
                </a:gdLst>
                <a:ahLst/>
                <a:cxnLst>
                  <a:cxn ang="0">
                    <a:pos x="T0" y="T1"/>
                  </a:cxn>
                  <a:cxn ang="0">
                    <a:pos x="T2" y="T3"/>
                  </a:cxn>
                  <a:cxn ang="0">
                    <a:pos x="T4" y="T5"/>
                  </a:cxn>
                </a:cxnLst>
                <a:rect l="0" t="0" r="r" b="b"/>
                <a:pathLst>
                  <a:path w="10" h="13">
                    <a:moveTo>
                      <a:pt x="10" y="13"/>
                    </a:moveTo>
                    <a:cubicBezTo>
                      <a:pt x="7" y="9"/>
                      <a:pt x="4" y="5"/>
                      <a:pt x="0" y="0"/>
                    </a:cubicBezTo>
                    <a:cubicBezTo>
                      <a:pt x="9" y="2"/>
                      <a:pt x="9" y="2"/>
                      <a:pt x="10"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95" name="Freeform 727">
                <a:extLst>
                  <a:ext uri="{FF2B5EF4-FFF2-40B4-BE49-F238E27FC236}">
                    <a16:creationId xmlns:a16="http://schemas.microsoft.com/office/drawing/2014/main" id="{BCFA28A6-50A8-452B-0264-CAEE8FADADEF}"/>
                  </a:ext>
                </a:extLst>
              </p:cNvPr>
              <p:cNvSpPr/>
              <p:nvPr/>
            </p:nvSpPr>
            <p:spPr bwMode="auto">
              <a:xfrm>
                <a:off x="945" y="1243"/>
                <a:ext cx="11" cy="15"/>
              </a:xfrm>
              <a:custGeom>
                <a:avLst/>
                <a:gdLst>
                  <a:gd name="T0" fmla="*/ 10 w 10"/>
                  <a:gd name="T1" fmla="*/ 13 h 13"/>
                  <a:gd name="T2" fmla="*/ 0 w 10"/>
                  <a:gd name="T3" fmla="*/ 0 h 13"/>
                  <a:gd name="T4" fmla="*/ 10 w 10"/>
                  <a:gd name="T5" fmla="*/ 13 h 13"/>
                  <a:gd name="T6" fmla="*/ 10 w 10"/>
                  <a:gd name="T7" fmla="*/ 13 h 13"/>
                </a:gdLst>
                <a:ahLst/>
                <a:cxnLst>
                  <a:cxn ang="0">
                    <a:pos x="T0" y="T1"/>
                  </a:cxn>
                  <a:cxn ang="0">
                    <a:pos x="T2" y="T3"/>
                  </a:cxn>
                  <a:cxn ang="0">
                    <a:pos x="T4" y="T5"/>
                  </a:cxn>
                  <a:cxn ang="0">
                    <a:pos x="T6" y="T7"/>
                  </a:cxn>
                </a:cxnLst>
                <a:rect l="0" t="0" r="r" b="b"/>
                <a:pathLst>
                  <a:path w="10" h="13">
                    <a:moveTo>
                      <a:pt x="10" y="13"/>
                    </a:moveTo>
                    <a:cubicBezTo>
                      <a:pt x="5" y="10"/>
                      <a:pt x="4" y="5"/>
                      <a:pt x="0" y="0"/>
                    </a:cubicBezTo>
                    <a:cubicBezTo>
                      <a:pt x="9" y="2"/>
                      <a:pt x="9" y="2"/>
                      <a:pt x="10" y="13"/>
                    </a:cubicBezTo>
                    <a:cubicBezTo>
                      <a:pt x="10" y="13"/>
                      <a:pt x="10" y="13"/>
                      <a:pt x="10"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96" name="Freeform 728">
                <a:extLst>
                  <a:ext uri="{FF2B5EF4-FFF2-40B4-BE49-F238E27FC236}">
                    <a16:creationId xmlns:a16="http://schemas.microsoft.com/office/drawing/2014/main" id="{EF99FF1A-D010-554E-A6C3-929DAA5C7144}"/>
                  </a:ext>
                </a:extLst>
              </p:cNvPr>
              <p:cNvSpPr/>
              <p:nvPr/>
            </p:nvSpPr>
            <p:spPr bwMode="auto">
              <a:xfrm>
                <a:off x="926" y="1213"/>
                <a:ext cx="12" cy="11"/>
              </a:xfrm>
              <a:custGeom>
                <a:avLst/>
                <a:gdLst>
                  <a:gd name="T0" fmla="*/ 0 w 10"/>
                  <a:gd name="T1" fmla="*/ 0 h 9"/>
                  <a:gd name="T2" fmla="*/ 10 w 10"/>
                  <a:gd name="T3" fmla="*/ 9 h 9"/>
                  <a:gd name="T4" fmla="*/ 0 w 10"/>
                  <a:gd name="T5" fmla="*/ 0 h 9"/>
                  <a:gd name="T6" fmla="*/ 0 w 10"/>
                  <a:gd name="T7" fmla="*/ 0 h 9"/>
                </a:gdLst>
                <a:ahLst/>
                <a:cxnLst>
                  <a:cxn ang="0">
                    <a:pos x="T0" y="T1"/>
                  </a:cxn>
                  <a:cxn ang="0">
                    <a:pos x="T2" y="T3"/>
                  </a:cxn>
                  <a:cxn ang="0">
                    <a:pos x="T4" y="T5"/>
                  </a:cxn>
                  <a:cxn ang="0">
                    <a:pos x="T6" y="T7"/>
                  </a:cxn>
                </a:cxnLst>
                <a:rect l="0" t="0" r="r" b="b"/>
                <a:pathLst>
                  <a:path w="10" h="9">
                    <a:moveTo>
                      <a:pt x="0" y="0"/>
                    </a:moveTo>
                    <a:cubicBezTo>
                      <a:pt x="5" y="0"/>
                      <a:pt x="7" y="3"/>
                      <a:pt x="10" y="9"/>
                    </a:cubicBezTo>
                    <a:cubicBezTo>
                      <a:pt x="3" y="8"/>
                      <a:pt x="0" y="5"/>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97" name="Freeform 729">
                <a:extLst>
                  <a:ext uri="{FF2B5EF4-FFF2-40B4-BE49-F238E27FC236}">
                    <a16:creationId xmlns:a16="http://schemas.microsoft.com/office/drawing/2014/main" id="{CAABE55A-D594-77C0-A5E0-D276A9EA2422}"/>
                  </a:ext>
                </a:extLst>
              </p:cNvPr>
              <p:cNvSpPr/>
              <p:nvPr/>
            </p:nvSpPr>
            <p:spPr bwMode="auto">
              <a:xfrm>
                <a:off x="963" y="1188"/>
                <a:ext cx="8" cy="17"/>
              </a:xfrm>
              <a:custGeom>
                <a:avLst/>
                <a:gdLst>
                  <a:gd name="T0" fmla="*/ 4 w 7"/>
                  <a:gd name="T1" fmla="*/ 0 h 15"/>
                  <a:gd name="T2" fmla="*/ 5 w 7"/>
                  <a:gd name="T3" fmla="*/ 15 h 15"/>
                  <a:gd name="T4" fmla="*/ 4 w 7"/>
                  <a:gd name="T5" fmla="*/ 0 h 15"/>
                </a:gdLst>
                <a:ahLst/>
                <a:cxnLst>
                  <a:cxn ang="0">
                    <a:pos x="T0" y="T1"/>
                  </a:cxn>
                  <a:cxn ang="0">
                    <a:pos x="T2" y="T3"/>
                  </a:cxn>
                  <a:cxn ang="0">
                    <a:pos x="T4" y="T5"/>
                  </a:cxn>
                </a:cxnLst>
                <a:rect l="0" t="0" r="r" b="b"/>
                <a:pathLst>
                  <a:path w="7" h="15">
                    <a:moveTo>
                      <a:pt x="4" y="0"/>
                    </a:moveTo>
                    <a:cubicBezTo>
                      <a:pt x="7" y="6"/>
                      <a:pt x="7" y="10"/>
                      <a:pt x="5" y="15"/>
                    </a:cubicBezTo>
                    <a:cubicBezTo>
                      <a:pt x="5" y="10"/>
                      <a:pt x="0" y="7"/>
                      <a:pt x="4"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98" name="Freeform 730">
                <a:extLst>
                  <a:ext uri="{FF2B5EF4-FFF2-40B4-BE49-F238E27FC236}">
                    <a16:creationId xmlns:a16="http://schemas.microsoft.com/office/drawing/2014/main" id="{D5E37564-25EB-06F8-34BB-0BB200640DD5}"/>
                  </a:ext>
                </a:extLst>
              </p:cNvPr>
              <p:cNvSpPr/>
              <p:nvPr/>
            </p:nvSpPr>
            <p:spPr bwMode="auto">
              <a:xfrm>
                <a:off x="938" y="1228"/>
                <a:ext cx="7" cy="10"/>
              </a:xfrm>
              <a:custGeom>
                <a:avLst/>
                <a:gdLst>
                  <a:gd name="T0" fmla="*/ 1 w 6"/>
                  <a:gd name="T1" fmla="*/ 0 h 8"/>
                  <a:gd name="T2" fmla="*/ 5 w 6"/>
                  <a:gd name="T3" fmla="*/ 8 h 8"/>
                  <a:gd name="T4" fmla="*/ 1 w 6"/>
                  <a:gd name="T5" fmla="*/ 0 h 8"/>
                </a:gdLst>
                <a:ahLst/>
                <a:cxnLst>
                  <a:cxn ang="0">
                    <a:pos x="T0" y="T1"/>
                  </a:cxn>
                  <a:cxn ang="0">
                    <a:pos x="T2" y="T3"/>
                  </a:cxn>
                  <a:cxn ang="0">
                    <a:pos x="T4" y="T5"/>
                  </a:cxn>
                </a:cxnLst>
                <a:rect l="0" t="0" r="r" b="b"/>
                <a:pathLst>
                  <a:path w="6" h="8">
                    <a:moveTo>
                      <a:pt x="1" y="0"/>
                    </a:moveTo>
                    <a:cubicBezTo>
                      <a:pt x="5" y="1"/>
                      <a:pt x="6" y="4"/>
                      <a:pt x="5" y="8"/>
                    </a:cubicBezTo>
                    <a:cubicBezTo>
                      <a:pt x="1" y="7"/>
                      <a:pt x="0" y="4"/>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99" name="Freeform 731">
                <a:extLst>
                  <a:ext uri="{FF2B5EF4-FFF2-40B4-BE49-F238E27FC236}">
                    <a16:creationId xmlns:a16="http://schemas.microsoft.com/office/drawing/2014/main" id="{5510148F-88EC-53F4-72B2-18A95FC60C2E}"/>
                  </a:ext>
                </a:extLst>
              </p:cNvPr>
              <p:cNvSpPr/>
              <p:nvPr/>
            </p:nvSpPr>
            <p:spPr bwMode="auto">
              <a:xfrm>
                <a:off x="841" y="1142"/>
                <a:ext cx="6" cy="5"/>
              </a:xfrm>
              <a:custGeom>
                <a:avLst/>
                <a:gdLst>
                  <a:gd name="T0" fmla="*/ 2 w 5"/>
                  <a:gd name="T1" fmla="*/ 4 h 4"/>
                  <a:gd name="T2" fmla="*/ 0 w 5"/>
                  <a:gd name="T3" fmla="*/ 1 h 4"/>
                  <a:gd name="T4" fmla="*/ 2 w 5"/>
                  <a:gd name="T5" fmla="*/ 0 h 4"/>
                  <a:gd name="T6" fmla="*/ 5 w 5"/>
                  <a:gd name="T7" fmla="*/ 2 h 4"/>
                  <a:gd name="T8" fmla="*/ 2 w 5"/>
                  <a:gd name="T9" fmla="*/ 4 h 4"/>
                </a:gdLst>
                <a:ahLst/>
                <a:cxnLst>
                  <a:cxn ang="0">
                    <a:pos x="T0" y="T1"/>
                  </a:cxn>
                  <a:cxn ang="0">
                    <a:pos x="T2" y="T3"/>
                  </a:cxn>
                  <a:cxn ang="0">
                    <a:pos x="T4" y="T5"/>
                  </a:cxn>
                  <a:cxn ang="0">
                    <a:pos x="T6" y="T7"/>
                  </a:cxn>
                  <a:cxn ang="0">
                    <a:pos x="T8" y="T9"/>
                  </a:cxn>
                </a:cxnLst>
                <a:rect l="0" t="0" r="r" b="b"/>
                <a:pathLst>
                  <a:path w="5" h="4">
                    <a:moveTo>
                      <a:pt x="2" y="4"/>
                    </a:moveTo>
                    <a:cubicBezTo>
                      <a:pt x="1" y="3"/>
                      <a:pt x="0" y="2"/>
                      <a:pt x="0" y="1"/>
                    </a:cubicBezTo>
                    <a:cubicBezTo>
                      <a:pt x="0" y="1"/>
                      <a:pt x="2" y="0"/>
                      <a:pt x="2" y="0"/>
                    </a:cubicBezTo>
                    <a:cubicBezTo>
                      <a:pt x="4" y="0"/>
                      <a:pt x="5" y="1"/>
                      <a:pt x="5" y="2"/>
                    </a:cubicBezTo>
                    <a:cubicBezTo>
                      <a:pt x="5" y="3"/>
                      <a:pt x="3" y="3"/>
                      <a:pt x="2"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00" name="Freeform 732">
                <a:extLst>
                  <a:ext uri="{FF2B5EF4-FFF2-40B4-BE49-F238E27FC236}">
                    <a16:creationId xmlns:a16="http://schemas.microsoft.com/office/drawing/2014/main" id="{941DE432-0E56-B708-0513-842D8C621E92}"/>
                  </a:ext>
                </a:extLst>
              </p:cNvPr>
              <p:cNvSpPr/>
              <p:nvPr/>
            </p:nvSpPr>
            <p:spPr bwMode="auto">
              <a:xfrm>
                <a:off x="896" y="1240"/>
                <a:ext cx="5" cy="4"/>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0" y="1"/>
                    </a:cubicBezTo>
                    <a:cubicBezTo>
                      <a:pt x="0" y="0"/>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01" name="Freeform 733">
                <a:extLst>
                  <a:ext uri="{FF2B5EF4-FFF2-40B4-BE49-F238E27FC236}">
                    <a16:creationId xmlns:a16="http://schemas.microsoft.com/office/drawing/2014/main" id="{3336C7E8-5CCF-D242-9079-F803CF306587}"/>
                  </a:ext>
                </a:extLst>
              </p:cNvPr>
              <p:cNvSpPr/>
              <p:nvPr/>
            </p:nvSpPr>
            <p:spPr bwMode="auto">
              <a:xfrm>
                <a:off x="887" y="1233"/>
                <a:ext cx="5" cy="5"/>
              </a:xfrm>
              <a:custGeom>
                <a:avLst/>
                <a:gdLst>
                  <a:gd name="T0" fmla="*/ 0 w 4"/>
                  <a:gd name="T1" fmla="*/ 0 h 4"/>
                  <a:gd name="T2" fmla="*/ 4 w 4"/>
                  <a:gd name="T3" fmla="*/ 3 h 4"/>
                  <a:gd name="T4" fmla="*/ 3 w 4"/>
                  <a:gd name="T5" fmla="*/ 4 h 4"/>
                  <a:gd name="T6" fmla="*/ 0 w 4"/>
                  <a:gd name="T7" fmla="*/ 0 h 4"/>
                </a:gdLst>
                <a:ahLst/>
                <a:cxnLst>
                  <a:cxn ang="0">
                    <a:pos x="T0" y="T1"/>
                  </a:cxn>
                  <a:cxn ang="0">
                    <a:pos x="T2" y="T3"/>
                  </a:cxn>
                  <a:cxn ang="0">
                    <a:pos x="T4" y="T5"/>
                  </a:cxn>
                  <a:cxn ang="0">
                    <a:pos x="T6" y="T7"/>
                  </a:cxn>
                </a:cxnLst>
                <a:rect l="0" t="0" r="r" b="b"/>
                <a:pathLst>
                  <a:path w="4" h="4">
                    <a:moveTo>
                      <a:pt x="0" y="0"/>
                    </a:moveTo>
                    <a:cubicBezTo>
                      <a:pt x="2" y="0"/>
                      <a:pt x="4" y="0"/>
                      <a:pt x="4" y="3"/>
                    </a:cubicBezTo>
                    <a:cubicBezTo>
                      <a:pt x="4" y="3"/>
                      <a:pt x="3" y="4"/>
                      <a:pt x="3" y="4"/>
                    </a:cubicBezTo>
                    <a:cubicBezTo>
                      <a:pt x="0" y="4"/>
                      <a:pt x="0" y="2"/>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02" name="Freeform 734">
                <a:extLst>
                  <a:ext uri="{FF2B5EF4-FFF2-40B4-BE49-F238E27FC236}">
                    <a16:creationId xmlns:a16="http://schemas.microsoft.com/office/drawing/2014/main" id="{8D8A5D98-B494-2FE0-3614-89696A1A159E}"/>
                  </a:ext>
                </a:extLst>
              </p:cNvPr>
              <p:cNvSpPr/>
              <p:nvPr/>
            </p:nvSpPr>
            <p:spPr bwMode="auto">
              <a:xfrm>
                <a:off x="883" y="1228"/>
                <a:ext cx="4" cy="5"/>
              </a:xfrm>
              <a:custGeom>
                <a:avLst/>
                <a:gdLst>
                  <a:gd name="T0" fmla="*/ 4 w 4"/>
                  <a:gd name="T1" fmla="*/ 4 h 4"/>
                  <a:gd name="T2" fmla="*/ 0 w 4"/>
                  <a:gd name="T3" fmla="*/ 2 h 4"/>
                  <a:gd name="T4" fmla="*/ 2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1" y="4"/>
                      <a:pt x="0" y="2"/>
                    </a:cubicBezTo>
                    <a:cubicBezTo>
                      <a:pt x="0" y="1"/>
                      <a:pt x="1" y="0"/>
                      <a:pt x="2" y="0"/>
                    </a:cubicBezTo>
                    <a:cubicBezTo>
                      <a:pt x="4" y="1"/>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03" name="Freeform 735">
                <a:extLst>
                  <a:ext uri="{FF2B5EF4-FFF2-40B4-BE49-F238E27FC236}">
                    <a16:creationId xmlns:a16="http://schemas.microsoft.com/office/drawing/2014/main" id="{67959327-8EE2-474F-8EAF-0D08B608D58B}"/>
                  </a:ext>
                </a:extLst>
              </p:cNvPr>
              <p:cNvSpPr/>
              <p:nvPr/>
            </p:nvSpPr>
            <p:spPr bwMode="auto">
              <a:xfrm>
                <a:off x="916" y="1201"/>
                <a:ext cx="5" cy="4"/>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0" y="4"/>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04" name="Freeform 736">
                <a:extLst>
                  <a:ext uri="{FF2B5EF4-FFF2-40B4-BE49-F238E27FC236}">
                    <a16:creationId xmlns:a16="http://schemas.microsoft.com/office/drawing/2014/main" id="{C6EAC3BF-8498-B179-623E-9228121E1FC4}"/>
                  </a:ext>
                </a:extLst>
              </p:cNvPr>
              <p:cNvSpPr/>
              <p:nvPr/>
            </p:nvSpPr>
            <p:spPr bwMode="auto">
              <a:xfrm>
                <a:off x="887" y="1172"/>
                <a:ext cx="6" cy="6"/>
              </a:xfrm>
              <a:custGeom>
                <a:avLst/>
                <a:gdLst>
                  <a:gd name="T0" fmla="*/ 0 w 5"/>
                  <a:gd name="T1" fmla="*/ 0 h 5"/>
                  <a:gd name="T2" fmla="*/ 5 w 5"/>
                  <a:gd name="T3" fmla="*/ 5 h 5"/>
                  <a:gd name="T4" fmla="*/ 5 w 5"/>
                  <a:gd name="T5" fmla="*/ 5 h 5"/>
                  <a:gd name="T6" fmla="*/ 0 w 5"/>
                  <a:gd name="T7" fmla="*/ 0 h 5"/>
                  <a:gd name="T8" fmla="*/ 0 w 5"/>
                  <a:gd name="T9" fmla="*/ 0 h 5"/>
                </a:gdLst>
                <a:ahLst/>
                <a:cxnLst>
                  <a:cxn ang="0">
                    <a:pos x="T0" y="T1"/>
                  </a:cxn>
                  <a:cxn ang="0">
                    <a:pos x="T2" y="T3"/>
                  </a:cxn>
                  <a:cxn ang="0">
                    <a:pos x="T4" y="T5"/>
                  </a:cxn>
                  <a:cxn ang="0">
                    <a:pos x="T6" y="T7"/>
                  </a:cxn>
                  <a:cxn ang="0">
                    <a:pos x="T8" y="T9"/>
                  </a:cxn>
                </a:cxnLst>
                <a:rect l="0" t="0" r="r" b="b"/>
                <a:pathLst>
                  <a:path w="5" h="5">
                    <a:moveTo>
                      <a:pt x="0" y="0"/>
                    </a:moveTo>
                    <a:cubicBezTo>
                      <a:pt x="3" y="0"/>
                      <a:pt x="5" y="1"/>
                      <a:pt x="5" y="5"/>
                    </a:cubicBezTo>
                    <a:cubicBezTo>
                      <a:pt x="5" y="5"/>
                      <a:pt x="5" y="5"/>
                      <a:pt x="5" y="5"/>
                    </a:cubicBezTo>
                    <a:cubicBezTo>
                      <a:pt x="2" y="5"/>
                      <a:pt x="0" y="3"/>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05" name="Freeform 737">
                <a:extLst>
                  <a:ext uri="{FF2B5EF4-FFF2-40B4-BE49-F238E27FC236}">
                    <a16:creationId xmlns:a16="http://schemas.microsoft.com/office/drawing/2014/main" id="{06753414-D3D4-F417-0FFC-0EAC203308C8}"/>
                  </a:ext>
                </a:extLst>
              </p:cNvPr>
              <p:cNvSpPr/>
              <p:nvPr/>
            </p:nvSpPr>
            <p:spPr bwMode="auto">
              <a:xfrm>
                <a:off x="895" y="1103"/>
                <a:ext cx="6" cy="8"/>
              </a:xfrm>
              <a:custGeom>
                <a:avLst/>
                <a:gdLst>
                  <a:gd name="T0" fmla="*/ 0 w 5"/>
                  <a:gd name="T1" fmla="*/ 4 h 7"/>
                  <a:gd name="T2" fmla="*/ 4 w 5"/>
                  <a:gd name="T3" fmla="*/ 1 h 7"/>
                  <a:gd name="T4" fmla="*/ 5 w 5"/>
                  <a:gd name="T5" fmla="*/ 7 h 7"/>
                  <a:gd name="T6" fmla="*/ 5 w 5"/>
                  <a:gd name="T7" fmla="*/ 7 h 7"/>
                  <a:gd name="T8" fmla="*/ 3 w 5"/>
                  <a:gd name="T9" fmla="*/ 7 h 7"/>
                  <a:gd name="T10" fmla="*/ 3 w 5"/>
                  <a:gd name="T11" fmla="*/ 7 h 7"/>
                  <a:gd name="T12" fmla="*/ 0 w 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0" y="4"/>
                    </a:moveTo>
                    <a:cubicBezTo>
                      <a:pt x="1" y="3"/>
                      <a:pt x="2" y="0"/>
                      <a:pt x="4" y="1"/>
                    </a:cubicBezTo>
                    <a:cubicBezTo>
                      <a:pt x="5" y="2"/>
                      <a:pt x="5" y="5"/>
                      <a:pt x="5" y="7"/>
                    </a:cubicBezTo>
                    <a:cubicBezTo>
                      <a:pt x="5" y="7"/>
                      <a:pt x="5" y="7"/>
                      <a:pt x="5" y="7"/>
                    </a:cubicBezTo>
                    <a:cubicBezTo>
                      <a:pt x="4" y="7"/>
                      <a:pt x="3" y="7"/>
                      <a:pt x="3" y="7"/>
                    </a:cubicBezTo>
                    <a:cubicBezTo>
                      <a:pt x="3" y="7"/>
                      <a:pt x="3" y="7"/>
                      <a:pt x="3" y="7"/>
                    </a:cubicBezTo>
                    <a:cubicBezTo>
                      <a:pt x="2" y="6"/>
                      <a:pt x="1" y="5"/>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06" name="Freeform 738">
                <a:extLst>
                  <a:ext uri="{FF2B5EF4-FFF2-40B4-BE49-F238E27FC236}">
                    <a16:creationId xmlns:a16="http://schemas.microsoft.com/office/drawing/2014/main" id="{74F63DFD-5CA5-A3C8-EBAB-CC95E0E2C3C7}"/>
                  </a:ext>
                </a:extLst>
              </p:cNvPr>
              <p:cNvSpPr/>
              <p:nvPr/>
            </p:nvSpPr>
            <p:spPr bwMode="auto">
              <a:xfrm>
                <a:off x="871" y="1087"/>
                <a:ext cx="5" cy="5"/>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07" name="Freeform 739">
                <a:extLst>
                  <a:ext uri="{FF2B5EF4-FFF2-40B4-BE49-F238E27FC236}">
                    <a16:creationId xmlns:a16="http://schemas.microsoft.com/office/drawing/2014/main" id="{8FFB3376-E431-FDCC-C562-497050A531E9}"/>
                  </a:ext>
                </a:extLst>
              </p:cNvPr>
              <p:cNvSpPr/>
              <p:nvPr/>
            </p:nvSpPr>
            <p:spPr bwMode="auto">
              <a:xfrm>
                <a:off x="940" y="1157"/>
                <a:ext cx="2" cy="7"/>
              </a:xfrm>
              <a:custGeom>
                <a:avLst/>
                <a:gdLst>
                  <a:gd name="T0" fmla="*/ 2 w 2"/>
                  <a:gd name="T1" fmla="*/ 6 h 6"/>
                  <a:gd name="T2" fmla="*/ 0 w 2"/>
                  <a:gd name="T3" fmla="*/ 1 h 6"/>
                  <a:gd name="T4" fmla="*/ 1 w 2"/>
                  <a:gd name="T5" fmla="*/ 0 h 6"/>
                  <a:gd name="T6" fmla="*/ 2 w 2"/>
                  <a:gd name="T7" fmla="*/ 6 h 6"/>
                </a:gdLst>
                <a:ahLst/>
                <a:cxnLst>
                  <a:cxn ang="0">
                    <a:pos x="T0" y="T1"/>
                  </a:cxn>
                  <a:cxn ang="0">
                    <a:pos x="T2" y="T3"/>
                  </a:cxn>
                  <a:cxn ang="0">
                    <a:pos x="T4" y="T5"/>
                  </a:cxn>
                  <a:cxn ang="0">
                    <a:pos x="T6" y="T7"/>
                  </a:cxn>
                </a:cxnLst>
                <a:rect l="0" t="0" r="r" b="b"/>
                <a:pathLst>
                  <a:path w="2" h="6">
                    <a:moveTo>
                      <a:pt x="2" y="6"/>
                    </a:moveTo>
                    <a:cubicBezTo>
                      <a:pt x="0" y="4"/>
                      <a:pt x="0" y="3"/>
                      <a:pt x="0" y="1"/>
                    </a:cubicBezTo>
                    <a:cubicBezTo>
                      <a:pt x="0" y="1"/>
                      <a:pt x="1" y="0"/>
                      <a:pt x="1" y="0"/>
                    </a:cubicBezTo>
                    <a:cubicBezTo>
                      <a:pt x="2" y="2"/>
                      <a:pt x="2" y="4"/>
                      <a:pt x="2"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08" name="Freeform 740">
                <a:extLst>
                  <a:ext uri="{FF2B5EF4-FFF2-40B4-BE49-F238E27FC236}">
                    <a16:creationId xmlns:a16="http://schemas.microsoft.com/office/drawing/2014/main" id="{D8EA1B44-7ADE-C703-F3B8-CAC6A6501A22}"/>
                  </a:ext>
                </a:extLst>
              </p:cNvPr>
              <p:cNvSpPr/>
              <p:nvPr/>
            </p:nvSpPr>
            <p:spPr bwMode="auto">
              <a:xfrm>
                <a:off x="921" y="1205"/>
                <a:ext cx="2" cy="6"/>
              </a:xfrm>
              <a:custGeom>
                <a:avLst/>
                <a:gdLst>
                  <a:gd name="T0" fmla="*/ 0 w 2"/>
                  <a:gd name="T1" fmla="*/ 0 h 5"/>
                  <a:gd name="T2" fmla="*/ 2 w 2"/>
                  <a:gd name="T3" fmla="*/ 5 h 5"/>
                  <a:gd name="T4" fmla="*/ 2 w 2"/>
                  <a:gd name="T5" fmla="*/ 5 h 5"/>
                  <a:gd name="T6" fmla="*/ 0 w 2"/>
                  <a:gd name="T7" fmla="*/ 0 h 5"/>
                  <a:gd name="T8" fmla="*/ 0 w 2"/>
                  <a:gd name="T9" fmla="*/ 0 h 5"/>
                </a:gdLst>
                <a:ahLst/>
                <a:cxnLst>
                  <a:cxn ang="0">
                    <a:pos x="T0" y="T1"/>
                  </a:cxn>
                  <a:cxn ang="0">
                    <a:pos x="T2" y="T3"/>
                  </a:cxn>
                  <a:cxn ang="0">
                    <a:pos x="T4" y="T5"/>
                  </a:cxn>
                  <a:cxn ang="0">
                    <a:pos x="T6" y="T7"/>
                  </a:cxn>
                  <a:cxn ang="0">
                    <a:pos x="T8" y="T9"/>
                  </a:cxn>
                </a:cxnLst>
                <a:rect l="0" t="0" r="r" b="b"/>
                <a:pathLst>
                  <a:path w="2" h="5">
                    <a:moveTo>
                      <a:pt x="0" y="0"/>
                    </a:moveTo>
                    <a:cubicBezTo>
                      <a:pt x="2" y="1"/>
                      <a:pt x="2" y="3"/>
                      <a:pt x="2" y="5"/>
                    </a:cubicBezTo>
                    <a:cubicBezTo>
                      <a:pt x="2" y="5"/>
                      <a:pt x="2" y="5"/>
                      <a:pt x="2" y="5"/>
                    </a:cubicBezTo>
                    <a:cubicBezTo>
                      <a:pt x="0" y="4"/>
                      <a:pt x="0" y="2"/>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09" name="Freeform 741">
                <a:extLst>
                  <a:ext uri="{FF2B5EF4-FFF2-40B4-BE49-F238E27FC236}">
                    <a16:creationId xmlns:a16="http://schemas.microsoft.com/office/drawing/2014/main" id="{0305F4A4-89CE-5BAC-3FB7-EA6AC8E0BEB6}"/>
                  </a:ext>
                </a:extLst>
              </p:cNvPr>
              <p:cNvSpPr/>
              <p:nvPr/>
            </p:nvSpPr>
            <p:spPr bwMode="auto">
              <a:xfrm>
                <a:off x="942" y="1164"/>
                <a:ext cx="3" cy="4"/>
              </a:xfrm>
              <a:custGeom>
                <a:avLst/>
                <a:gdLst>
                  <a:gd name="T0" fmla="*/ 0 w 2"/>
                  <a:gd name="T1" fmla="*/ 0 h 3"/>
                  <a:gd name="T2" fmla="*/ 2 w 2"/>
                  <a:gd name="T3" fmla="*/ 2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1" y="0"/>
                      <a:pt x="1" y="1"/>
                      <a:pt x="2" y="2"/>
                    </a:cubicBezTo>
                    <a:cubicBezTo>
                      <a:pt x="2" y="2"/>
                      <a:pt x="1" y="3"/>
                      <a:pt x="1" y="3"/>
                    </a:cubicBezTo>
                    <a:cubicBezTo>
                      <a:pt x="1" y="2"/>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10" name="Freeform 742">
                <a:extLst>
                  <a:ext uri="{FF2B5EF4-FFF2-40B4-BE49-F238E27FC236}">
                    <a16:creationId xmlns:a16="http://schemas.microsoft.com/office/drawing/2014/main" id="{A9E85BB4-8916-F610-0258-6AF238C8918F}"/>
                  </a:ext>
                </a:extLst>
              </p:cNvPr>
              <p:cNvSpPr/>
              <p:nvPr/>
            </p:nvSpPr>
            <p:spPr bwMode="auto">
              <a:xfrm>
                <a:off x="930" y="1165"/>
                <a:ext cx="1" cy="3"/>
              </a:xfrm>
              <a:custGeom>
                <a:avLst/>
                <a:gdLst>
                  <a:gd name="T0" fmla="*/ 1 w 1"/>
                  <a:gd name="T1" fmla="*/ 1 h 2"/>
                  <a:gd name="T2" fmla="*/ 1 w 1"/>
                  <a:gd name="T3" fmla="*/ 2 h 2"/>
                  <a:gd name="T4" fmla="*/ 0 w 1"/>
                  <a:gd name="T5" fmla="*/ 2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2"/>
                      <a:pt x="1" y="2"/>
                    </a:cubicBezTo>
                    <a:cubicBezTo>
                      <a:pt x="0" y="2"/>
                      <a:pt x="0" y="2"/>
                      <a:pt x="0" y="2"/>
                    </a:cubicBezTo>
                    <a:cubicBezTo>
                      <a:pt x="0" y="1"/>
                      <a:pt x="0" y="1"/>
                      <a:pt x="0" y="0"/>
                    </a:cubicBezTo>
                    <a:cubicBezTo>
                      <a:pt x="1"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11" name="Freeform 743">
                <a:extLst>
                  <a:ext uri="{FF2B5EF4-FFF2-40B4-BE49-F238E27FC236}">
                    <a16:creationId xmlns:a16="http://schemas.microsoft.com/office/drawing/2014/main" id="{7AD7E491-5686-10A7-F01E-B0A4C40546AC}"/>
                  </a:ext>
                </a:extLst>
              </p:cNvPr>
              <p:cNvSpPr/>
              <p:nvPr/>
            </p:nvSpPr>
            <p:spPr bwMode="auto">
              <a:xfrm>
                <a:off x="938" y="1149"/>
                <a:ext cx="1" cy="1"/>
              </a:xfrm>
              <a:custGeom>
                <a:avLst/>
                <a:gdLst>
                  <a:gd name="T0" fmla="*/ 0 w 1"/>
                  <a:gd name="T1" fmla="*/ 0 h 1"/>
                  <a:gd name="T2" fmla="*/ 1 w 1"/>
                  <a:gd name="T3" fmla="*/ 0 h 1"/>
                  <a:gd name="T4" fmla="*/ 1 w 1"/>
                  <a:gd name="T5" fmla="*/ 1 h 1"/>
                  <a:gd name="T6" fmla="*/ 0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1" y="0"/>
                      <a:pt x="1" y="0"/>
                      <a:pt x="1" y="0"/>
                    </a:cubicBezTo>
                    <a:cubicBezTo>
                      <a:pt x="1" y="0"/>
                      <a:pt x="1" y="0"/>
                      <a:pt x="1" y="1"/>
                    </a:cubicBezTo>
                    <a:cubicBezTo>
                      <a:pt x="1" y="1"/>
                      <a:pt x="0" y="1"/>
                      <a:pt x="0" y="1"/>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12" name="Freeform 744">
                <a:extLst>
                  <a:ext uri="{FF2B5EF4-FFF2-40B4-BE49-F238E27FC236}">
                    <a16:creationId xmlns:a16="http://schemas.microsoft.com/office/drawing/2014/main" id="{87C7F51D-4E51-0730-988C-DAEF63CB8325}"/>
                  </a:ext>
                </a:extLst>
              </p:cNvPr>
              <p:cNvSpPr/>
              <p:nvPr/>
            </p:nvSpPr>
            <p:spPr bwMode="auto">
              <a:xfrm>
                <a:off x="923" y="1211"/>
                <a:ext cx="3" cy="2"/>
              </a:xfrm>
              <a:custGeom>
                <a:avLst/>
                <a:gdLst>
                  <a:gd name="T0" fmla="*/ 0 w 3"/>
                  <a:gd name="T1" fmla="*/ 0 h 2"/>
                  <a:gd name="T2" fmla="*/ 3 w 3"/>
                  <a:gd name="T3" fmla="*/ 2 h 2"/>
                  <a:gd name="T4" fmla="*/ 3 w 3"/>
                  <a:gd name="T5" fmla="*/ 2 h 2"/>
                  <a:gd name="T6" fmla="*/ 0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cubicBezTo>
                      <a:pt x="1" y="0"/>
                      <a:pt x="2" y="1"/>
                      <a:pt x="3" y="2"/>
                    </a:cubicBezTo>
                    <a:cubicBezTo>
                      <a:pt x="3" y="2"/>
                      <a:pt x="3" y="2"/>
                      <a:pt x="3" y="2"/>
                    </a:cubicBezTo>
                    <a:cubicBezTo>
                      <a:pt x="2" y="1"/>
                      <a:pt x="1"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13" name="Freeform 745">
                <a:extLst>
                  <a:ext uri="{FF2B5EF4-FFF2-40B4-BE49-F238E27FC236}">
                    <a16:creationId xmlns:a16="http://schemas.microsoft.com/office/drawing/2014/main" id="{60FD0179-833C-9AE9-2B89-57D5F738CA1B}"/>
                  </a:ext>
                </a:extLst>
              </p:cNvPr>
              <p:cNvSpPr/>
              <p:nvPr/>
            </p:nvSpPr>
            <p:spPr bwMode="auto">
              <a:xfrm>
                <a:off x="880" y="1099"/>
                <a:ext cx="2" cy="1"/>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1" y="1"/>
                      <a:pt x="1" y="1"/>
                    </a:cubicBezTo>
                    <a:cubicBezTo>
                      <a:pt x="1"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14" name="Freeform 746">
                <a:extLst>
                  <a:ext uri="{FF2B5EF4-FFF2-40B4-BE49-F238E27FC236}">
                    <a16:creationId xmlns:a16="http://schemas.microsoft.com/office/drawing/2014/main" id="{C0137CD9-B3D4-6E1B-0263-7DC5E7985D15}"/>
                  </a:ext>
                </a:extLst>
              </p:cNvPr>
              <p:cNvSpPr/>
              <p:nvPr/>
            </p:nvSpPr>
            <p:spPr bwMode="auto">
              <a:xfrm>
                <a:off x="876" y="1092"/>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15" name="Freeform 747">
                <a:extLst>
                  <a:ext uri="{FF2B5EF4-FFF2-40B4-BE49-F238E27FC236}">
                    <a16:creationId xmlns:a16="http://schemas.microsoft.com/office/drawing/2014/main" id="{459494BE-D36B-ED0A-FD4A-0315C2E083C5}"/>
                  </a:ext>
                </a:extLst>
              </p:cNvPr>
              <p:cNvSpPr/>
              <p:nvPr/>
            </p:nvSpPr>
            <p:spPr bwMode="auto">
              <a:xfrm>
                <a:off x="922" y="2884"/>
                <a:ext cx="61" cy="86"/>
              </a:xfrm>
              <a:custGeom>
                <a:avLst/>
                <a:gdLst>
                  <a:gd name="T0" fmla="*/ 40 w 53"/>
                  <a:gd name="T1" fmla="*/ 75 h 75"/>
                  <a:gd name="T2" fmla="*/ 29 w 53"/>
                  <a:gd name="T3" fmla="*/ 61 h 75"/>
                  <a:gd name="T4" fmla="*/ 32 w 53"/>
                  <a:gd name="T5" fmla="*/ 39 h 75"/>
                  <a:gd name="T6" fmla="*/ 13 w 53"/>
                  <a:gd name="T7" fmla="*/ 26 h 75"/>
                  <a:gd name="T8" fmla="*/ 1 w 53"/>
                  <a:gd name="T9" fmla="*/ 30 h 75"/>
                  <a:gd name="T10" fmla="*/ 8 w 53"/>
                  <a:gd name="T11" fmla="*/ 0 h 75"/>
                  <a:gd name="T12" fmla="*/ 21 w 53"/>
                  <a:gd name="T13" fmla="*/ 10 h 75"/>
                  <a:gd name="T14" fmla="*/ 27 w 53"/>
                  <a:gd name="T15" fmla="*/ 17 h 75"/>
                  <a:gd name="T16" fmla="*/ 34 w 53"/>
                  <a:gd name="T17" fmla="*/ 24 h 75"/>
                  <a:gd name="T18" fmla="*/ 46 w 53"/>
                  <a:gd name="T19" fmla="*/ 21 h 75"/>
                  <a:gd name="T20" fmla="*/ 51 w 53"/>
                  <a:gd name="T21" fmla="*/ 25 h 75"/>
                  <a:gd name="T22" fmla="*/ 40 w 53"/>
                  <a:gd name="T2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75">
                    <a:moveTo>
                      <a:pt x="40" y="75"/>
                    </a:moveTo>
                    <a:cubicBezTo>
                      <a:pt x="26" y="75"/>
                      <a:pt x="25" y="73"/>
                      <a:pt x="29" y="61"/>
                    </a:cubicBezTo>
                    <a:cubicBezTo>
                      <a:pt x="31" y="54"/>
                      <a:pt x="32" y="47"/>
                      <a:pt x="32" y="39"/>
                    </a:cubicBezTo>
                    <a:cubicBezTo>
                      <a:pt x="32" y="26"/>
                      <a:pt x="27" y="22"/>
                      <a:pt x="13" y="26"/>
                    </a:cubicBezTo>
                    <a:cubicBezTo>
                      <a:pt x="10" y="27"/>
                      <a:pt x="6" y="29"/>
                      <a:pt x="1" y="30"/>
                    </a:cubicBezTo>
                    <a:cubicBezTo>
                      <a:pt x="3" y="19"/>
                      <a:pt x="0" y="9"/>
                      <a:pt x="8" y="0"/>
                    </a:cubicBezTo>
                    <a:cubicBezTo>
                      <a:pt x="7" y="10"/>
                      <a:pt x="14" y="10"/>
                      <a:pt x="21" y="10"/>
                    </a:cubicBezTo>
                    <a:cubicBezTo>
                      <a:pt x="25" y="10"/>
                      <a:pt x="32" y="7"/>
                      <a:pt x="27" y="17"/>
                    </a:cubicBezTo>
                    <a:cubicBezTo>
                      <a:pt x="24" y="23"/>
                      <a:pt x="31" y="24"/>
                      <a:pt x="34" y="24"/>
                    </a:cubicBezTo>
                    <a:cubicBezTo>
                      <a:pt x="38" y="24"/>
                      <a:pt x="42" y="22"/>
                      <a:pt x="46" y="21"/>
                    </a:cubicBezTo>
                    <a:cubicBezTo>
                      <a:pt x="50" y="20"/>
                      <a:pt x="53" y="21"/>
                      <a:pt x="51" y="25"/>
                    </a:cubicBezTo>
                    <a:cubicBezTo>
                      <a:pt x="44" y="41"/>
                      <a:pt x="44" y="58"/>
                      <a:pt x="40" y="7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16" name="Freeform 748">
                <a:extLst>
                  <a:ext uri="{FF2B5EF4-FFF2-40B4-BE49-F238E27FC236}">
                    <a16:creationId xmlns:a16="http://schemas.microsoft.com/office/drawing/2014/main" id="{11B30A1E-C17A-9A5F-4F88-2B126BF8054E}"/>
                  </a:ext>
                </a:extLst>
              </p:cNvPr>
              <p:cNvSpPr/>
              <p:nvPr/>
            </p:nvSpPr>
            <p:spPr bwMode="auto">
              <a:xfrm>
                <a:off x="960" y="2970"/>
                <a:ext cx="44" cy="31"/>
              </a:xfrm>
              <a:custGeom>
                <a:avLst/>
                <a:gdLst>
                  <a:gd name="T0" fmla="*/ 0 w 39"/>
                  <a:gd name="T1" fmla="*/ 21 h 27"/>
                  <a:gd name="T2" fmla="*/ 5 w 39"/>
                  <a:gd name="T3" fmla="*/ 15 h 27"/>
                  <a:gd name="T4" fmla="*/ 25 w 39"/>
                  <a:gd name="T5" fmla="*/ 7 h 27"/>
                  <a:gd name="T6" fmla="*/ 38 w 39"/>
                  <a:gd name="T7" fmla="*/ 14 h 27"/>
                  <a:gd name="T8" fmla="*/ 39 w 39"/>
                  <a:gd name="T9" fmla="*/ 17 h 27"/>
                  <a:gd name="T10" fmla="*/ 39 w 39"/>
                  <a:gd name="T11" fmla="*/ 19 h 27"/>
                  <a:gd name="T12" fmla="*/ 12 w 39"/>
                  <a:gd name="T13" fmla="*/ 20 h 27"/>
                  <a:gd name="T14" fmla="*/ 0 w 39"/>
                  <a:gd name="T15" fmla="*/ 27 h 27"/>
                  <a:gd name="T16" fmla="*/ 0 w 39"/>
                  <a:gd name="T17" fmla="*/ 26 h 27"/>
                  <a:gd name="T18" fmla="*/ 0 w 39"/>
                  <a:gd name="T19" fmla="*/ 2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27">
                    <a:moveTo>
                      <a:pt x="0" y="21"/>
                    </a:moveTo>
                    <a:cubicBezTo>
                      <a:pt x="2" y="19"/>
                      <a:pt x="3" y="17"/>
                      <a:pt x="5" y="15"/>
                    </a:cubicBezTo>
                    <a:cubicBezTo>
                      <a:pt x="12" y="12"/>
                      <a:pt x="19" y="10"/>
                      <a:pt x="25" y="7"/>
                    </a:cubicBezTo>
                    <a:cubicBezTo>
                      <a:pt x="34" y="0"/>
                      <a:pt x="37" y="6"/>
                      <a:pt x="38" y="14"/>
                    </a:cubicBezTo>
                    <a:cubicBezTo>
                      <a:pt x="39" y="15"/>
                      <a:pt x="39" y="16"/>
                      <a:pt x="39" y="17"/>
                    </a:cubicBezTo>
                    <a:cubicBezTo>
                      <a:pt x="39" y="18"/>
                      <a:pt x="39" y="18"/>
                      <a:pt x="39" y="19"/>
                    </a:cubicBezTo>
                    <a:cubicBezTo>
                      <a:pt x="29" y="8"/>
                      <a:pt x="21" y="12"/>
                      <a:pt x="12" y="20"/>
                    </a:cubicBezTo>
                    <a:cubicBezTo>
                      <a:pt x="9" y="24"/>
                      <a:pt x="5" y="27"/>
                      <a:pt x="0" y="27"/>
                    </a:cubicBezTo>
                    <a:cubicBezTo>
                      <a:pt x="0" y="27"/>
                      <a:pt x="0" y="26"/>
                      <a:pt x="0" y="26"/>
                    </a:cubicBezTo>
                    <a:cubicBezTo>
                      <a:pt x="0" y="24"/>
                      <a:pt x="0" y="23"/>
                      <a:pt x="0" y="2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17" name="Freeform 749">
                <a:extLst>
                  <a:ext uri="{FF2B5EF4-FFF2-40B4-BE49-F238E27FC236}">
                    <a16:creationId xmlns:a16="http://schemas.microsoft.com/office/drawing/2014/main" id="{44E7B5A8-41F7-A9E9-EB97-451F7B03BEFD}"/>
                  </a:ext>
                </a:extLst>
              </p:cNvPr>
              <p:cNvSpPr/>
              <p:nvPr/>
            </p:nvSpPr>
            <p:spPr bwMode="auto">
              <a:xfrm>
                <a:off x="1005" y="2981"/>
                <a:ext cx="14" cy="25"/>
              </a:xfrm>
              <a:custGeom>
                <a:avLst/>
                <a:gdLst>
                  <a:gd name="T0" fmla="*/ 10 w 12"/>
                  <a:gd name="T1" fmla="*/ 0 h 22"/>
                  <a:gd name="T2" fmla="*/ 7 w 12"/>
                  <a:gd name="T3" fmla="*/ 16 h 22"/>
                  <a:gd name="T4" fmla="*/ 3 w 12"/>
                  <a:gd name="T5" fmla="*/ 21 h 22"/>
                  <a:gd name="T6" fmla="*/ 0 w 12"/>
                  <a:gd name="T7" fmla="*/ 15 h 22"/>
                  <a:gd name="T8" fmla="*/ 1 w 12"/>
                  <a:gd name="T9" fmla="*/ 10 h 22"/>
                  <a:gd name="T10" fmla="*/ 1 w 12"/>
                  <a:gd name="T11" fmla="*/ 7 h 22"/>
                  <a:gd name="T12" fmla="*/ 0 w 12"/>
                  <a:gd name="T13" fmla="*/ 6 h 22"/>
                  <a:gd name="T14" fmla="*/ 10 w 12"/>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22">
                    <a:moveTo>
                      <a:pt x="10" y="0"/>
                    </a:moveTo>
                    <a:cubicBezTo>
                      <a:pt x="12" y="6"/>
                      <a:pt x="9" y="11"/>
                      <a:pt x="7" y="16"/>
                    </a:cubicBezTo>
                    <a:cubicBezTo>
                      <a:pt x="6" y="18"/>
                      <a:pt x="6" y="22"/>
                      <a:pt x="3" y="21"/>
                    </a:cubicBezTo>
                    <a:cubicBezTo>
                      <a:pt x="0" y="20"/>
                      <a:pt x="1" y="17"/>
                      <a:pt x="0" y="15"/>
                    </a:cubicBezTo>
                    <a:cubicBezTo>
                      <a:pt x="1" y="13"/>
                      <a:pt x="1" y="12"/>
                      <a:pt x="1" y="10"/>
                    </a:cubicBezTo>
                    <a:cubicBezTo>
                      <a:pt x="1" y="9"/>
                      <a:pt x="1" y="8"/>
                      <a:pt x="1" y="7"/>
                    </a:cubicBezTo>
                    <a:cubicBezTo>
                      <a:pt x="0" y="7"/>
                      <a:pt x="0" y="6"/>
                      <a:pt x="0" y="6"/>
                    </a:cubicBezTo>
                    <a:cubicBezTo>
                      <a:pt x="3" y="3"/>
                      <a:pt x="5" y="0"/>
                      <a:pt x="1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18" name="Freeform 750">
                <a:extLst>
                  <a:ext uri="{FF2B5EF4-FFF2-40B4-BE49-F238E27FC236}">
                    <a16:creationId xmlns:a16="http://schemas.microsoft.com/office/drawing/2014/main" id="{BD54FB4E-C03C-216B-C628-B86C7FFF06AC}"/>
                  </a:ext>
                </a:extLst>
              </p:cNvPr>
              <p:cNvSpPr/>
              <p:nvPr/>
            </p:nvSpPr>
            <p:spPr bwMode="auto">
              <a:xfrm>
                <a:off x="1003" y="2986"/>
                <a:ext cx="4" cy="4"/>
              </a:xfrm>
              <a:custGeom>
                <a:avLst/>
                <a:gdLst>
                  <a:gd name="T0" fmla="*/ 2 w 3"/>
                  <a:gd name="T1" fmla="*/ 1 h 3"/>
                  <a:gd name="T2" fmla="*/ 3 w 3"/>
                  <a:gd name="T3" fmla="*/ 2 h 3"/>
                  <a:gd name="T4" fmla="*/ 1 w 3"/>
                  <a:gd name="T5" fmla="*/ 3 h 3"/>
                  <a:gd name="T6" fmla="*/ 0 w 3"/>
                  <a:gd name="T7" fmla="*/ 0 h 3"/>
                  <a:gd name="T8" fmla="*/ 2 w 3"/>
                  <a:gd name="T9" fmla="*/ 1 h 3"/>
                </a:gdLst>
                <a:ahLst/>
                <a:cxnLst>
                  <a:cxn ang="0">
                    <a:pos x="T0" y="T1"/>
                  </a:cxn>
                  <a:cxn ang="0">
                    <a:pos x="T2" y="T3"/>
                  </a:cxn>
                  <a:cxn ang="0">
                    <a:pos x="T4" y="T5"/>
                  </a:cxn>
                  <a:cxn ang="0">
                    <a:pos x="T6" y="T7"/>
                  </a:cxn>
                  <a:cxn ang="0">
                    <a:pos x="T8" y="T9"/>
                  </a:cxn>
                </a:cxnLst>
                <a:rect l="0" t="0" r="r" b="b"/>
                <a:pathLst>
                  <a:path w="3" h="3">
                    <a:moveTo>
                      <a:pt x="2" y="1"/>
                    </a:moveTo>
                    <a:cubicBezTo>
                      <a:pt x="2" y="1"/>
                      <a:pt x="2" y="2"/>
                      <a:pt x="3" y="2"/>
                    </a:cubicBezTo>
                    <a:cubicBezTo>
                      <a:pt x="2" y="3"/>
                      <a:pt x="1" y="3"/>
                      <a:pt x="1" y="3"/>
                    </a:cubicBezTo>
                    <a:cubicBezTo>
                      <a:pt x="1" y="2"/>
                      <a:pt x="1" y="1"/>
                      <a:pt x="0" y="0"/>
                    </a:cubicBezTo>
                    <a:cubicBezTo>
                      <a:pt x="1" y="0"/>
                      <a:pt x="2" y="1"/>
                      <a:pt x="2"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19" name="Freeform 751">
                <a:extLst>
                  <a:ext uri="{FF2B5EF4-FFF2-40B4-BE49-F238E27FC236}">
                    <a16:creationId xmlns:a16="http://schemas.microsoft.com/office/drawing/2014/main" id="{E5F4058B-CF5D-04EE-450A-C7982C29F05D}"/>
                  </a:ext>
                </a:extLst>
              </p:cNvPr>
              <p:cNvSpPr/>
              <p:nvPr/>
            </p:nvSpPr>
            <p:spPr bwMode="auto">
              <a:xfrm>
                <a:off x="968" y="2350"/>
                <a:ext cx="39" cy="64"/>
              </a:xfrm>
              <a:custGeom>
                <a:avLst/>
                <a:gdLst>
                  <a:gd name="T0" fmla="*/ 14 w 34"/>
                  <a:gd name="T1" fmla="*/ 53 h 56"/>
                  <a:gd name="T2" fmla="*/ 4 w 34"/>
                  <a:gd name="T3" fmla="*/ 42 h 56"/>
                  <a:gd name="T4" fmla="*/ 11 w 34"/>
                  <a:gd name="T5" fmla="*/ 7 h 56"/>
                  <a:gd name="T6" fmla="*/ 34 w 34"/>
                  <a:gd name="T7" fmla="*/ 0 h 56"/>
                  <a:gd name="T8" fmla="*/ 14 w 34"/>
                  <a:gd name="T9" fmla="*/ 53 h 56"/>
                </a:gdLst>
                <a:ahLst/>
                <a:cxnLst>
                  <a:cxn ang="0">
                    <a:pos x="T0" y="T1"/>
                  </a:cxn>
                  <a:cxn ang="0">
                    <a:pos x="T2" y="T3"/>
                  </a:cxn>
                  <a:cxn ang="0">
                    <a:pos x="T4" y="T5"/>
                  </a:cxn>
                  <a:cxn ang="0">
                    <a:pos x="T6" y="T7"/>
                  </a:cxn>
                  <a:cxn ang="0">
                    <a:pos x="T8" y="T9"/>
                  </a:cxn>
                </a:cxnLst>
                <a:rect l="0" t="0" r="r" b="b"/>
                <a:pathLst>
                  <a:path w="34" h="56">
                    <a:moveTo>
                      <a:pt x="14" y="53"/>
                    </a:moveTo>
                    <a:cubicBezTo>
                      <a:pt x="3" y="56"/>
                      <a:pt x="0" y="52"/>
                      <a:pt x="4" y="42"/>
                    </a:cubicBezTo>
                    <a:cubicBezTo>
                      <a:pt x="9" y="31"/>
                      <a:pt x="9" y="19"/>
                      <a:pt x="11" y="7"/>
                    </a:cubicBezTo>
                    <a:cubicBezTo>
                      <a:pt x="18" y="3"/>
                      <a:pt x="25" y="1"/>
                      <a:pt x="34" y="0"/>
                    </a:cubicBezTo>
                    <a:cubicBezTo>
                      <a:pt x="23" y="17"/>
                      <a:pt x="22" y="36"/>
                      <a:pt x="14" y="5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20" name="Freeform 752">
                <a:extLst>
                  <a:ext uri="{FF2B5EF4-FFF2-40B4-BE49-F238E27FC236}">
                    <a16:creationId xmlns:a16="http://schemas.microsoft.com/office/drawing/2014/main" id="{C3CBF44A-B116-C862-2192-075C09D0AF29}"/>
                  </a:ext>
                </a:extLst>
              </p:cNvPr>
              <p:cNvSpPr/>
              <p:nvPr/>
            </p:nvSpPr>
            <p:spPr bwMode="auto">
              <a:xfrm>
                <a:off x="1000" y="2145"/>
                <a:ext cx="49" cy="47"/>
              </a:xfrm>
              <a:custGeom>
                <a:avLst/>
                <a:gdLst>
                  <a:gd name="T0" fmla="*/ 43 w 43"/>
                  <a:gd name="T1" fmla="*/ 7 h 41"/>
                  <a:gd name="T2" fmla="*/ 39 w 43"/>
                  <a:gd name="T3" fmla="*/ 16 h 41"/>
                  <a:gd name="T4" fmla="*/ 25 w 43"/>
                  <a:gd name="T5" fmla="*/ 41 h 41"/>
                  <a:gd name="T6" fmla="*/ 2 w 43"/>
                  <a:gd name="T7" fmla="*/ 17 h 41"/>
                  <a:gd name="T8" fmla="*/ 4 w 43"/>
                  <a:gd name="T9" fmla="*/ 10 h 41"/>
                  <a:gd name="T10" fmla="*/ 10 w 43"/>
                  <a:gd name="T11" fmla="*/ 11 h 41"/>
                  <a:gd name="T12" fmla="*/ 24 w 43"/>
                  <a:gd name="T13" fmla="*/ 22 h 41"/>
                  <a:gd name="T14" fmla="*/ 28 w 43"/>
                  <a:gd name="T15" fmla="*/ 5 h 41"/>
                  <a:gd name="T16" fmla="*/ 30 w 43"/>
                  <a:gd name="T17" fmla="*/ 0 h 41"/>
                  <a:gd name="T18" fmla="*/ 43 w 43"/>
                  <a:gd name="T19"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1">
                    <a:moveTo>
                      <a:pt x="43" y="7"/>
                    </a:moveTo>
                    <a:cubicBezTo>
                      <a:pt x="41" y="10"/>
                      <a:pt x="43" y="14"/>
                      <a:pt x="39" y="16"/>
                    </a:cubicBezTo>
                    <a:cubicBezTo>
                      <a:pt x="28" y="21"/>
                      <a:pt x="25" y="30"/>
                      <a:pt x="25" y="41"/>
                    </a:cubicBezTo>
                    <a:cubicBezTo>
                      <a:pt x="11" y="38"/>
                      <a:pt x="10" y="24"/>
                      <a:pt x="2" y="17"/>
                    </a:cubicBezTo>
                    <a:cubicBezTo>
                      <a:pt x="0" y="15"/>
                      <a:pt x="2" y="12"/>
                      <a:pt x="4" y="10"/>
                    </a:cubicBezTo>
                    <a:cubicBezTo>
                      <a:pt x="6" y="9"/>
                      <a:pt x="8" y="9"/>
                      <a:pt x="10" y="11"/>
                    </a:cubicBezTo>
                    <a:cubicBezTo>
                      <a:pt x="14" y="16"/>
                      <a:pt x="18" y="25"/>
                      <a:pt x="24" y="22"/>
                    </a:cubicBezTo>
                    <a:cubicBezTo>
                      <a:pt x="31" y="20"/>
                      <a:pt x="27" y="11"/>
                      <a:pt x="28" y="5"/>
                    </a:cubicBezTo>
                    <a:cubicBezTo>
                      <a:pt x="28" y="3"/>
                      <a:pt x="28" y="1"/>
                      <a:pt x="30" y="0"/>
                    </a:cubicBezTo>
                    <a:cubicBezTo>
                      <a:pt x="36" y="0"/>
                      <a:pt x="40" y="3"/>
                      <a:pt x="43"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21" name="Freeform 753">
                <a:extLst>
                  <a:ext uri="{FF2B5EF4-FFF2-40B4-BE49-F238E27FC236}">
                    <a16:creationId xmlns:a16="http://schemas.microsoft.com/office/drawing/2014/main" id="{B9BF1527-99DD-3490-FD7A-E3F4A32F31DF}"/>
                  </a:ext>
                </a:extLst>
              </p:cNvPr>
              <p:cNvSpPr/>
              <p:nvPr/>
            </p:nvSpPr>
            <p:spPr bwMode="auto">
              <a:xfrm>
                <a:off x="944" y="2335"/>
                <a:ext cx="35" cy="24"/>
              </a:xfrm>
              <a:custGeom>
                <a:avLst/>
                <a:gdLst>
                  <a:gd name="T0" fmla="*/ 28 w 31"/>
                  <a:gd name="T1" fmla="*/ 17 h 21"/>
                  <a:gd name="T2" fmla="*/ 12 w 31"/>
                  <a:gd name="T3" fmla="*/ 17 h 21"/>
                  <a:gd name="T4" fmla="*/ 3 w 31"/>
                  <a:gd name="T5" fmla="*/ 18 h 21"/>
                  <a:gd name="T6" fmla="*/ 3 w 31"/>
                  <a:gd name="T7" fmla="*/ 8 h 21"/>
                  <a:gd name="T8" fmla="*/ 6 w 31"/>
                  <a:gd name="T9" fmla="*/ 0 h 21"/>
                  <a:gd name="T10" fmla="*/ 15 w 31"/>
                  <a:gd name="T11" fmla="*/ 0 h 21"/>
                  <a:gd name="T12" fmla="*/ 28 w 31"/>
                  <a:gd name="T13" fmla="*/ 14 h 21"/>
                  <a:gd name="T14" fmla="*/ 28 w 31"/>
                  <a:gd name="T15" fmla="*/ 17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1">
                    <a:moveTo>
                      <a:pt x="28" y="17"/>
                    </a:moveTo>
                    <a:cubicBezTo>
                      <a:pt x="23" y="17"/>
                      <a:pt x="18" y="14"/>
                      <a:pt x="12" y="17"/>
                    </a:cubicBezTo>
                    <a:cubicBezTo>
                      <a:pt x="9" y="18"/>
                      <a:pt x="6" y="21"/>
                      <a:pt x="3" y="18"/>
                    </a:cubicBezTo>
                    <a:cubicBezTo>
                      <a:pt x="0" y="15"/>
                      <a:pt x="2" y="11"/>
                      <a:pt x="3" y="8"/>
                    </a:cubicBezTo>
                    <a:cubicBezTo>
                      <a:pt x="4" y="5"/>
                      <a:pt x="5" y="3"/>
                      <a:pt x="6" y="0"/>
                    </a:cubicBezTo>
                    <a:cubicBezTo>
                      <a:pt x="9" y="0"/>
                      <a:pt x="12" y="0"/>
                      <a:pt x="15" y="0"/>
                    </a:cubicBezTo>
                    <a:cubicBezTo>
                      <a:pt x="31" y="0"/>
                      <a:pt x="31" y="0"/>
                      <a:pt x="28" y="14"/>
                    </a:cubicBezTo>
                    <a:cubicBezTo>
                      <a:pt x="28" y="15"/>
                      <a:pt x="28" y="16"/>
                      <a:pt x="28"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22" name="Freeform 754">
                <a:extLst>
                  <a:ext uri="{FF2B5EF4-FFF2-40B4-BE49-F238E27FC236}">
                    <a16:creationId xmlns:a16="http://schemas.microsoft.com/office/drawing/2014/main" id="{044ADFBA-EC93-68D0-70C6-41FDF0825FB3}"/>
                  </a:ext>
                </a:extLst>
              </p:cNvPr>
              <p:cNvSpPr/>
              <p:nvPr/>
            </p:nvSpPr>
            <p:spPr bwMode="auto">
              <a:xfrm>
                <a:off x="1032" y="2052"/>
                <a:ext cx="16" cy="43"/>
              </a:xfrm>
              <a:custGeom>
                <a:avLst/>
                <a:gdLst>
                  <a:gd name="T0" fmla="*/ 0 w 14"/>
                  <a:gd name="T1" fmla="*/ 23 h 37"/>
                  <a:gd name="T2" fmla="*/ 7 w 14"/>
                  <a:gd name="T3" fmla="*/ 0 h 37"/>
                  <a:gd name="T4" fmla="*/ 14 w 14"/>
                  <a:gd name="T5" fmla="*/ 37 h 37"/>
                  <a:gd name="T6" fmla="*/ 0 w 14"/>
                  <a:gd name="T7" fmla="*/ 23 h 37"/>
                </a:gdLst>
                <a:ahLst/>
                <a:cxnLst>
                  <a:cxn ang="0">
                    <a:pos x="T0" y="T1"/>
                  </a:cxn>
                  <a:cxn ang="0">
                    <a:pos x="T2" y="T3"/>
                  </a:cxn>
                  <a:cxn ang="0">
                    <a:pos x="T4" y="T5"/>
                  </a:cxn>
                  <a:cxn ang="0">
                    <a:pos x="T6" y="T7"/>
                  </a:cxn>
                </a:cxnLst>
                <a:rect l="0" t="0" r="r" b="b"/>
                <a:pathLst>
                  <a:path w="14" h="37">
                    <a:moveTo>
                      <a:pt x="0" y="23"/>
                    </a:moveTo>
                    <a:cubicBezTo>
                      <a:pt x="2" y="16"/>
                      <a:pt x="1" y="8"/>
                      <a:pt x="7" y="0"/>
                    </a:cubicBezTo>
                    <a:cubicBezTo>
                      <a:pt x="12" y="13"/>
                      <a:pt x="14" y="24"/>
                      <a:pt x="14" y="37"/>
                    </a:cubicBezTo>
                    <a:cubicBezTo>
                      <a:pt x="6" y="36"/>
                      <a:pt x="5" y="27"/>
                      <a:pt x="0"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23" name="Freeform 755">
                <a:extLst>
                  <a:ext uri="{FF2B5EF4-FFF2-40B4-BE49-F238E27FC236}">
                    <a16:creationId xmlns:a16="http://schemas.microsoft.com/office/drawing/2014/main" id="{3FE560B4-B25A-038D-C527-8A8DA95632B2}"/>
                  </a:ext>
                </a:extLst>
              </p:cNvPr>
              <p:cNvSpPr/>
              <p:nvPr/>
            </p:nvSpPr>
            <p:spPr bwMode="auto">
              <a:xfrm>
                <a:off x="1009" y="2061"/>
                <a:ext cx="16" cy="36"/>
              </a:xfrm>
              <a:custGeom>
                <a:avLst/>
                <a:gdLst>
                  <a:gd name="T0" fmla="*/ 3 w 14"/>
                  <a:gd name="T1" fmla="*/ 0 h 31"/>
                  <a:gd name="T2" fmla="*/ 14 w 14"/>
                  <a:gd name="T3" fmla="*/ 12 h 31"/>
                  <a:gd name="T4" fmla="*/ 12 w 14"/>
                  <a:gd name="T5" fmla="*/ 21 h 31"/>
                  <a:gd name="T6" fmla="*/ 10 w 14"/>
                  <a:gd name="T7" fmla="*/ 30 h 31"/>
                  <a:gd name="T8" fmla="*/ 1 w 14"/>
                  <a:gd name="T9" fmla="*/ 23 h 31"/>
                  <a:gd name="T10" fmla="*/ 0 w 14"/>
                  <a:gd name="T11" fmla="*/ 20 h 31"/>
                  <a:gd name="T12" fmla="*/ 2 w 14"/>
                  <a:gd name="T13" fmla="*/ 7 h 31"/>
                  <a:gd name="T14" fmla="*/ 3 w 14"/>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31">
                    <a:moveTo>
                      <a:pt x="3" y="0"/>
                    </a:moveTo>
                    <a:cubicBezTo>
                      <a:pt x="8" y="3"/>
                      <a:pt x="12" y="7"/>
                      <a:pt x="14" y="12"/>
                    </a:cubicBezTo>
                    <a:cubicBezTo>
                      <a:pt x="8" y="13"/>
                      <a:pt x="13" y="18"/>
                      <a:pt x="12" y="21"/>
                    </a:cubicBezTo>
                    <a:cubicBezTo>
                      <a:pt x="11" y="24"/>
                      <a:pt x="14" y="29"/>
                      <a:pt x="10" y="30"/>
                    </a:cubicBezTo>
                    <a:cubicBezTo>
                      <a:pt x="6" y="31"/>
                      <a:pt x="3" y="27"/>
                      <a:pt x="1" y="23"/>
                    </a:cubicBezTo>
                    <a:cubicBezTo>
                      <a:pt x="1" y="22"/>
                      <a:pt x="1" y="21"/>
                      <a:pt x="0" y="20"/>
                    </a:cubicBezTo>
                    <a:cubicBezTo>
                      <a:pt x="1" y="16"/>
                      <a:pt x="2" y="11"/>
                      <a:pt x="2" y="7"/>
                    </a:cubicBezTo>
                    <a:cubicBezTo>
                      <a:pt x="3" y="5"/>
                      <a:pt x="3" y="2"/>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24" name="Freeform 756">
                <a:extLst>
                  <a:ext uri="{FF2B5EF4-FFF2-40B4-BE49-F238E27FC236}">
                    <a16:creationId xmlns:a16="http://schemas.microsoft.com/office/drawing/2014/main" id="{5C31C8E2-7430-6034-BCD9-77229BA4BF09}"/>
                  </a:ext>
                </a:extLst>
              </p:cNvPr>
              <p:cNvSpPr/>
              <p:nvPr/>
            </p:nvSpPr>
            <p:spPr bwMode="auto">
              <a:xfrm>
                <a:off x="989" y="2073"/>
                <a:ext cx="7" cy="8"/>
              </a:xfrm>
              <a:custGeom>
                <a:avLst/>
                <a:gdLst>
                  <a:gd name="T0" fmla="*/ 5 w 6"/>
                  <a:gd name="T1" fmla="*/ 7 h 7"/>
                  <a:gd name="T2" fmla="*/ 0 w 6"/>
                  <a:gd name="T3" fmla="*/ 0 h 7"/>
                  <a:gd name="T4" fmla="*/ 0 w 6"/>
                  <a:gd name="T5" fmla="*/ 0 h 7"/>
                  <a:gd name="T6" fmla="*/ 6 w 6"/>
                  <a:gd name="T7" fmla="*/ 5 h 7"/>
                  <a:gd name="T8" fmla="*/ 5 w 6"/>
                  <a:gd name="T9" fmla="*/ 7 h 7"/>
                </a:gdLst>
                <a:ahLst/>
                <a:cxnLst>
                  <a:cxn ang="0">
                    <a:pos x="T0" y="T1"/>
                  </a:cxn>
                  <a:cxn ang="0">
                    <a:pos x="T2" y="T3"/>
                  </a:cxn>
                  <a:cxn ang="0">
                    <a:pos x="T4" y="T5"/>
                  </a:cxn>
                  <a:cxn ang="0">
                    <a:pos x="T6" y="T7"/>
                  </a:cxn>
                  <a:cxn ang="0">
                    <a:pos x="T8" y="T9"/>
                  </a:cxn>
                </a:cxnLst>
                <a:rect l="0" t="0" r="r" b="b"/>
                <a:pathLst>
                  <a:path w="6" h="7">
                    <a:moveTo>
                      <a:pt x="5" y="7"/>
                    </a:moveTo>
                    <a:cubicBezTo>
                      <a:pt x="2" y="5"/>
                      <a:pt x="0" y="3"/>
                      <a:pt x="0" y="0"/>
                    </a:cubicBezTo>
                    <a:cubicBezTo>
                      <a:pt x="0" y="0"/>
                      <a:pt x="0" y="0"/>
                      <a:pt x="0" y="0"/>
                    </a:cubicBezTo>
                    <a:cubicBezTo>
                      <a:pt x="4" y="0"/>
                      <a:pt x="5" y="2"/>
                      <a:pt x="6" y="5"/>
                    </a:cubicBezTo>
                    <a:cubicBezTo>
                      <a:pt x="6" y="6"/>
                      <a:pt x="6" y="6"/>
                      <a:pt x="5"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25" name="Freeform 757">
                <a:extLst>
                  <a:ext uri="{FF2B5EF4-FFF2-40B4-BE49-F238E27FC236}">
                    <a16:creationId xmlns:a16="http://schemas.microsoft.com/office/drawing/2014/main" id="{65E5B808-01BE-5332-7403-FB79BEE374D2}"/>
                  </a:ext>
                </a:extLst>
              </p:cNvPr>
              <p:cNvSpPr/>
              <p:nvPr/>
            </p:nvSpPr>
            <p:spPr bwMode="auto">
              <a:xfrm>
                <a:off x="991" y="1901"/>
                <a:ext cx="44" cy="109"/>
              </a:xfrm>
              <a:custGeom>
                <a:avLst/>
                <a:gdLst>
                  <a:gd name="T0" fmla="*/ 21 w 39"/>
                  <a:gd name="T1" fmla="*/ 60 h 95"/>
                  <a:gd name="T2" fmla="*/ 6 w 39"/>
                  <a:gd name="T3" fmla="*/ 35 h 95"/>
                  <a:gd name="T4" fmla="*/ 3 w 39"/>
                  <a:gd name="T5" fmla="*/ 28 h 95"/>
                  <a:gd name="T6" fmla="*/ 10 w 39"/>
                  <a:gd name="T7" fmla="*/ 31 h 95"/>
                  <a:gd name="T8" fmla="*/ 18 w 39"/>
                  <a:gd name="T9" fmla="*/ 39 h 95"/>
                  <a:gd name="T10" fmla="*/ 16 w 39"/>
                  <a:gd name="T11" fmla="*/ 11 h 95"/>
                  <a:gd name="T12" fmla="*/ 35 w 39"/>
                  <a:gd name="T13" fmla="*/ 75 h 95"/>
                  <a:gd name="T14" fmla="*/ 34 w 39"/>
                  <a:gd name="T15" fmla="*/ 0 h 95"/>
                  <a:gd name="T16" fmla="*/ 36 w 39"/>
                  <a:gd name="T17" fmla="*/ 95 h 95"/>
                  <a:gd name="T18" fmla="*/ 5 w 39"/>
                  <a:gd name="T19" fmla="*/ 50 h 95"/>
                  <a:gd name="T20" fmla="*/ 21 w 39"/>
                  <a:gd name="T21" fmla="*/ 60 h 95"/>
                  <a:gd name="T22" fmla="*/ 22 w 39"/>
                  <a:gd name="T23" fmla="*/ 61 h 95"/>
                  <a:gd name="T24" fmla="*/ 21 w 39"/>
                  <a:gd name="T25" fmla="*/ 6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95">
                    <a:moveTo>
                      <a:pt x="21" y="60"/>
                    </a:moveTo>
                    <a:cubicBezTo>
                      <a:pt x="20" y="49"/>
                      <a:pt x="13" y="42"/>
                      <a:pt x="6" y="35"/>
                    </a:cubicBezTo>
                    <a:cubicBezTo>
                      <a:pt x="4" y="33"/>
                      <a:pt x="0" y="31"/>
                      <a:pt x="3" y="28"/>
                    </a:cubicBezTo>
                    <a:cubicBezTo>
                      <a:pt x="6" y="25"/>
                      <a:pt x="8" y="30"/>
                      <a:pt x="10" y="31"/>
                    </a:cubicBezTo>
                    <a:cubicBezTo>
                      <a:pt x="13" y="33"/>
                      <a:pt x="13" y="38"/>
                      <a:pt x="18" y="39"/>
                    </a:cubicBezTo>
                    <a:cubicBezTo>
                      <a:pt x="19" y="30"/>
                      <a:pt x="13" y="21"/>
                      <a:pt x="16" y="11"/>
                    </a:cubicBezTo>
                    <a:cubicBezTo>
                      <a:pt x="23" y="32"/>
                      <a:pt x="23" y="55"/>
                      <a:pt x="35" y="75"/>
                    </a:cubicBezTo>
                    <a:cubicBezTo>
                      <a:pt x="32" y="50"/>
                      <a:pt x="32" y="25"/>
                      <a:pt x="34" y="0"/>
                    </a:cubicBezTo>
                    <a:cubicBezTo>
                      <a:pt x="38" y="31"/>
                      <a:pt x="39" y="63"/>
                      <a:pt x="36" y="95"/>
                    </a:cubicBezTo>
                    <a:cubicBezTo>
                      <a:pt x="30" y="77"/>
                      <a:pt x="18" y="63"/>
                      <a:pt x="5" y="50"/>
                    </a:cubicBezTo>
                    <a:cubicBezTo>
                      <a:pt x="13" y="50"/>
                      <a:pt x="15" y="58"/>
                      <a:pt x="21" y="60"/>
                    </a:cubicBezTo>
                    <a:cubicBezTo>
                      <a:pt x="21" y="60"/>
                      <a:pt x="22" y="60"/>
                      <a:pt x="22" y="61"/>
                    </a:cubicBezTo>
                    <a:cubicBezTo>
                      <a:pt x="22" y="60"/>
                      <a:pt x="21" y="60"/>
                      <a:pt x="21" y="6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26" name="Freeform 758">
                <a:extLst>
                  <a:ext uri="{FF2B5EF4-FFF2-40B4-BE49-F238E27FC236}">
                    <a16:creationId xmlns:a16="http://schemas.microsoft.com/office/drawing/2014/main" id="{CF1439B9-14C3-CA96-63CE-2C216FD33D69}"/>
                  </a:ext>
                </a:extLst>
              </p:cNvPr>
              <p:cNvSpPr/>
              <p:nvPr/>
            </p:nvSpPr>
            <p:spPr bwMode="auto">
              <a:xfrm>
                <a:off x="945" y="2081"/>
                <a:ext cx="20" cy="34"/>
              </a:xfrm>
              <a:custGeom>
                <a:avLst/>
                <a:gdLst>
                  <a:gd name="T0" fmla="*/ 18 w 18"/>
                  <a:gd name="T1" fmla="*/ 30 h 30"/>
                  <a:gd name="T2" fmla="*/ 1 w 18"/>
                  <a:gd name="T3" fmla="*/ 4 h 30"/>
                  <a:gd name="T4" fmla="*/ 4 w 18"/>
                  <a:gd name="T5" fmla="*/ 0 h 30"/>
                  <a:gd name="T6" fmla="*/ 9 w 18"/>
                  <a:gd name="T7" fmla="*/ 2 h 30"/>
                  <a:gd name="T8" fmla="*/ 18 w 18"/>
                  <a:gd name="T9" fmla="*/ 30 h 30"/>
                </a:gdLst>
                <a:ahLst/>
                <a:cxnLst>
                  <a:cxn ang="0">
                    <a:pos x="T0" y="T1"/>
                  </a:cxn>
                  <a:cxn ang="0">
                    <a:pos x="T2" y="T3"/>
                  </a:cxn>
                  <a:cxn ang="0">
                    <a:pos x="T4" y="T5"/>
                  </a:cxn>
                  <a:cxn ang="0">
                    <a:pos x="T6" y="T7"/>
                  </a:cxn>
                  <a:cxn ang="0">
                    <a:pos x="T8" y="T9"/>
                  </a:cxn>
                </a:cxnLst>
                <a:rect l="0" t="0" r="r" b="b"/>
                <a:pathLst>
                  <a:path w="18" h="30">
                    <a:moveTo>
                      <a:pt x="18" y="30"/>
                    </a:moveTo>
                    <a:cubicBezTo>
                      <a:pt x="10" y="23"/>
                      <a:pt x="5" y="14"/>
                      <a:pt x="1" y="4"/>
                    </a:cubicBezTo>
                    <a:cubicBezTo>
                      <a:pt x="0" y="2"/>
                      <a:pt x="2" y="1"/>
                      <a:pt x="4" y="0"/>
                    </a:cubicBezTo>
                    <a:cubicBezTo>
                      <a:pt x="6" y="0"/>
                      <a:pt x="9" y="0"/>
                      <a:pt x="9" y="2"/>
                    </a:cubicBezTo>
                    <a:cubicBezTo>
                      <a:pt x="10" y="12"/>
                      <a:pt x="17" y="20"/>
                      <a:pt x="18" y="3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27" name="Freeform 759">
                <a:extLst>
                  <a:ext uri="{FF2B5EF4-FFF2-40B4-BE49-F238E27FC236}">
                    <a16:creationId xmlns:a16="http://schemas.microsoft.com/office/drawing/2014/main" id="{E51D3716-DB12-CC1F-3497-9D1DAFE5A264}"/>
                  </a:ext>
                </a:extLst>
              </p:cNvPr>
              <p:cNvSpPr/>
              <p:nvPr/>
            </p:nvSpPr>
            <p:spPr bwMode="auto">
              <a:xfrm>
                <a:off x="1000" y="2020"/>
                <a:ext cx="12" cy="49"/>
              </a:xfrm>
              <a:custGeom>
                <a:avLst/>
                <a:gdLst>
                  <a:gd name="T0" fmla="*/ 11 w 11"/>
                  <a:gd name="T1" fmla="*/ 36 h 43"/>
                  <a:gd name="T2" fmla="*/ 10 w 11"/>
                  <a:gd name="T3" fmla="*/ 43 h 43"/>
                  <a:gd name="T4" fmla="*/ 0 w 11"/>
                  <a:gd name="T5" fmla="*/ 9 h 43"/>
                  <a:gd name="T6" fmla="*/ 4 w 11"/>
                  <a:gd name="T7" fmla="*/ 19 h 43"/>
                  <a:gd name="T8" fmla="*/ 6 w 11"/>
                  <a:gd name="T9" fmla="*/ 19 h 43"/>
                  <a:gd name="T10" fmla="*/ 6 w 11"/>
                  <a:gd name="T11" fmla="*/ 0 h 43"/>
                  <a:gd name="T12" fmla="*/ 11 w 11"/>
                  <a:gd name="T13" fmla="*/ 36 h 43"/>
                </a:gdLst>
                <a:ahLst/>
                <a:cxnLst>
                  <a:cxn ang="0">
                    <a:pos x="T0" y="T1"/>
                  </a:cxn>
                  <a:cxn ang="0">
                    <a:pos x="T2" y="T3"/>
                  </a:cxn>
                  <a:cxn ang="0">
                    <a:pos x="T4" y="T5"/>
                  </a:cxn>
                  <a:cxn ang="0">
                    <a:pos x="T6" y="T7"/>
                  </a:cxn>
                  <a:cxn ang="0">
                    <a:pos x="T8" y="T9"/>
                  </a:cxn>
                  <a:cxn ang="0">
                    <a:pos x="T10" y="T11"/>
                  </a:cxn>
                  <a:cxn ang="0">
                    <a:pos x="T12" y="T13"/>
                  </a:cxn>
                </a:cxnLst>
                <a:rect l="0" t="0" r="r" b="b"/>
                <a:pathLst>
                  <a:path w="11" h="43">
                    <a:moveTo>
                      <a:pt x="11" y="36"/>
                    </a:moveTo>
                    <a:cubicBezTo>
                      <a:pt x="11" y="38"/>
                      <a:pt x="11" y="41"/>
                      <a:pt x="10" y="43"/>
                    </a:cubicBezTo>
                    <a:cubicBezTo>
                      <a:pt x="2" y="33"/>
                      <a:pt x="1" y="21"/>
                      <a:pt x="0" y="9"/>
                    </a:cubicBezTo>
                    <a:cubicBezTo>
                      <a:pt x="1" y="12"/>
                      <a:pt x="3" y="16"/>
                      <a:pt x="4" y="19"/>
                    </a:cubicBezTo>
                    <a:cubicBezTo>
                      <a:pt x="5" y="19"/>
                      <a:pt x="5" y="19"/>
                      <a:pt x="6" y="19"/>
                    </a:cubicBezTo>
                    <a:cubicBezTo>
                      <a:pt x="6" y="12"/>
                      <a:pt x="6" y="6"/>
                      <a:pt x="6" y="0"/>
                    </a:cubicBezTo>
                    <a:cubicBezTo>
                      <a:pt x="11" y="12"/>
                      <a:pt x="5" y="25"/>
                      <a:pt x="11"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28" name="Freeform 760">
                <a:extLst>
                  <a:ext uri="{FF2B5EF4-FFF2-40B4-BE49-F238E27FC236}">
                    <a16:creationId xmlns:a16="http://schemas.microsoft.com/office/drawing/2014/main" id="{20E9CD02-E526-C8DD-A842-B67F815168BB}"/>
                  </a:ext>
                </a:extLst>
              </p:cNvPr>
              <p:cNvSpPr/>
              <p:nvPr/>
            </p:nvSpPr>
            <p:spPr bwMode="auto">
              <a:xfrm>
                <a:off x="971" y="2005"/>
                <a:ext cx="8" cy="39"/>
              </a:xfrm>
              <a:custGeom>
                <a:avLst/>
                <a:gdLst>
                  <a:gd name="T0" fmla="*/ 7 w 7"/>
                  <a:gd name="T1" fmla="*/ 34 h 34"/>
                  <a:gd name="T2" fmla="*/ 1 w 7"/>
                  <a:gd name="T3" fmla="*/ 0 h 34"/>
                  <a:gd name="T4" fmla="*/ 7 w 7"/>
                  <a:gd name="T5" fmla="*/ 34 h 34"/>
                </a:gdLst>
                <a:ahLst/>
                <a:cxnLst>
                  <a:cxn ang="0">
                    <a:pos x="T0" y="T1"/>
                  </a:cxn>
                  <a:cxn ang="0">
                    <a:pos x="T2" y="T3"/>
                  </a:cxn>
                  <a:cxn ang="0">
                    <a:pos x="T4" y="T5"/>
                  </a:cxn>
                </a:cxnLst>
                <a:rect l="0" t="0" r="r" b="b"/>
                <a:pathLst>
                  <a:path w="7" h="34">
                    <a:moveTo>
                      <a:pt x="7" y="34"/>
                    </a:moveTo>
                    <a:cubicBezTo>
                      <a:pt x="0" y="24"/>
                      <a:pt x="3" y="11"/>
                      <a:pt x="1" y="0"/>
                    </a:cubicBezTo>
                    <a:cubicBezTo>
                      <a:pt x="7" y="11"/>
                      <a:pt x="7" y="22"/>
                      <a:pt x="7" y="3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29" name="Freeform 761">
                <a:extLst>
                  <a:ext uri="{FF2B5EF4-FFF2-40B4-BE49-F238E27FC236}">
                    <a16:creationId xmlns:a16="http://schemas.microsoft.com/office/drawing/2014/main" id="{4F178464-00B6-5145-0396-7BC7B0F459CD}"/>
                  </a:ext>
                </a:extLst>
              </p:cNvPr>
              <p:cNvSpPr/>
              <p:nvPr/>
            </p:nvSpPr>
            <p:spPr bwMode="auto">
              <a:xfrm>
                <a:off x="983" y="1970"/>
                <a:ext cx="10" cy="41"/>
              </a:xfrm>
              <a:custGeom>
                <a:avLst/>
                <a:gdLst>
                  <a:gd name="T0" fmla="*/ 9 w 9"/>
                  <a:gd name="T1" fmla="*/ 36 h 36"/>
                  <a:gd name="T2" fmla="*/ 0 w 9"/>
                  <a:gd name="T3" fmla="*/ 0 h 36"/>
                  <a:gd name="T4" fmla="*/ 9 w 9"/>
                  <a:gd name="T5" fmla="*/ 36 h 36"/>
                </a:gdLst>
                <a:ahLst/>
                <a:cxnLst>
                  <a:cxn ang="0">
                    <a:pos x="T0" y="T1"/>
                  </a:cxn>
                  <a:cxn ang="0">
                    <a:pos x="T2" y="T3"/>
                  </a:cxn>
                  <a:cxn ang="0">
                    <a:pos x="T4" y="T5"/>
                  </a:cxn>
                </a:cxnLst>
                <a:rect l="0" t="0" r="r" b="b"/>
                <a:pathLst>
                  <a:path w="9" h="36">
                    <a:moveTo>
                      <a:pt x="9" y="36"/>
                    </a:moveTo>
                    <a:cubicBezTo>
                      <a:pt x="3" y="25"/>
                      <a:pt x="2" y="12"/>
                      <a:pt x="0" y="0"/>
                    </a:cubicBezTo>
                    <a:cubicBezTo>
                      <a:pt x="5" y="11"/>
                      <a:pt x="9" y="23"/>
                      <a:pt x="9"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30" name="Freeform 762">
                <a:extLst>
                  <a:ext uri="{FF2B5EF4-FFF2-40B4-BE49-F238E27FC236}">
                    <a16:creationId xmlns:a16="http://schemas.microsoft.com/office/drawing/2014/main" id="{D3281C2E-6F57-1C25-D0DF-550C984E144E}"/>
                  </a:ext>
                </a:extLst>
              </p:cNvPr>
              <p:cNvSpPr/>
              <p:nvPr/>
            </p:nvSpPr>
            <p:spPr bwMode="auto">
              <a:xfrm>
                <a:off x="976" y="2044"/>
                <a:ext cx="13" cy="29"/>
              </a:xfrm>
              <a:custGeom>
                <a:avLst/>
                <a:gdLst>
                  <a:gd name="T0" fmla="*/ 12 w 12"/>
                  <a:gd name="T1" fmla="*/ 25 h 25"/>
                  <a:gd name="T2" fmla="*/ 3 w 12"/>
                  <a:gd name="T3" fmla="*/ 0 h 25"/>
                  <a:gd name="T4" fmla="*/ 3 w 12"/>
                  <a:gd name="T5" fmla="*/ 0 h 25"/>
                  <a:gd name="T6" fmla="*/ 12 w 12"/>
                  <a:gd name="T7" fmla="*/ 25 h 25"/>
                </a:gdLst>
                <a:ahLst/>
                <a:cxnLst>
                  <a:cxn ang="0">
                    <a:pos x="T0" y="T1"/>
                  </a:cxn>
                  <a:cxn ang="0">
                    <a:pos x="T2" y="T3"/>
                  </a:cxn>
                  <a:cxn ang="0">
                    <a:pos x="T4" y="T5"/>
                  </a:cxn>
                  <a:cxn ang="0">
                    <a:pos x="T6" y="T7"/>
                  </a:cxn>
                </a:cxnLst>
                <a:rect l="0" t="0" r="r" b="b"/>
                <a:pathLst>
                  <a:path w="12" h="25">
                    <a:moveTo>
                      <a:pt x="12" y="25"/>
                    </a:moveTo>
                    <a:cubicBezTo>
                      <a:pt x="0" y="20"/>
                      <a:pt x="1" y="10"/>
                      <a:pt x="3" y="0"/>
                    </a:cubicBezTo>
                    <a:cubicBezTo>
                      <a:pt x="3" y="0"/>
                      <a:pt x="3" y="0"/>
                      <a:pt x="3" y="0"/>
                    </a:cubicBezTo>
                    <a:cubicBezTo>
                      <a:pt x="6" y="8"/>
                      <a:pt x="9" y="16"/>
                      <a:pt x="12"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31" name="Freeform 763">
                <a:extLst>
                  <a:ext uri="{FF2B5EF4-FFF2-40B4-BE49-F238E27FC236}">
                    <a16:creationId xmlns:a16="http://schemas.microsoft.com/office/drawing/2014/main" id="{23DF2FB3-B694-3398-C486-5EA34A3021FF}"/>
                  </a:ext>
                </a:extLst>
              </p:cNvPr>
              <p:cNvSpPr/>
              <p:nvPr/>
            </p:nvSpPr>
            <p:spPr bwMode="auto">
              <a:xfrm>
                <a:off x="991" y="2011"/>
                <a:ext cx="8" cy="13"/>
              </a:xfrm>
              <a:custGeom>
                <a:avLst/>
                <a:gdLst>
                  <a:gd name="T0" fmla="*/ 2 w 7"/>
                  <a:gd name="T1" fmla="*/ 0 h 11"/>
                  <a:gd name="T2" fmla="*/ 6 w 7"/>
                  <a:gd name="T3" fmla="*/ 11 h 11"/>
                  <a:gd name="T4" fmla="*/ 2 w 7"/>
                  <a:gd name="T5" fmla="*/ 0 h 11"/>
                </a:gdLst>
                <a:ahLst/>
                <a:cxnLst>
                  <a:cxn ang="0">
                    <a:pos x="T0" y="T1"/>
                  </a:cxn>
                  <a:cxn ang="0">
                    <a:pos x="T2" y="T3"/>
                  </a:cxn>
                  <a:cxn ang="0">
                    <a:pos x="T4" y="T5"/>
                  </a:cxn>
                </a:cxnLst>
                <a:rect l="0" t="0" r="r" b="b"/>
                <a:pathLst>
                  <a:path w="7" h="11">
                    <a:moveTo>
                      <a:pt x="2" y="0"/>
                    </a:moveTo>
                    <a:cubicBezTo>
                      <a:pt x="5" y="3"/>
                      <a:pt x="7" y="6"/>
                      <a:pt x="6" y="11"/>
                    </a:cubicBezTo>
                    <a:cubicBezTo>
                      <a:pt x="0" y="9"/>
                      <a:pt x="2" y="4"/>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32" name="Freeform 764">
                <a:extLst>
                  <a:ext uri="{FF2B5EF4-FFF2-40B4-BE49-F238E27FC236}">
                    <a16:creationId xmlns:a16="http://schemas.microsoft.com/office/drawing/2014/main" id="{98BD8D01-0EA2-58D2-E9DC-73883FD00A16}"/>
                  </a:ext>
                </a:extLst>
              </p:cNvPr>
              <p:cNvSpPr/>
              <p:nvPr/>
            </p:nvSpPr>
            <p:spPr bwMode="auto">
              <a:xfrm>
                <a:off x="942" y="2072"/>
                <a:ext cx="3" cy="4"/>
              </a:xfrm>
              <a:custGeom>
                <a:avLst/>
                <a:gdLst>
                  <a:gd name="T0" fmla="*/ 2 w 2"/>
                  <a:gd name="T1" fmla="*/ 2 h 4"/>
                  <a:gd name="T2" fmla="*/ 1 w 2"/>
                  <a:gd name="T3" fmla="*/ 4 h 4"/>
                  <a:gd name="T4" fmla="*/ 0 w 2"/>
                  <a:gd name="T5" fmla="*/ 2 h 4"/>
                  <a:gd name="T6" fmla="*/ 1 w 2"/>
                  <a:gd name="T7" fmla="*/ 0 h 4"/>
                  <a:gd name="T8" fmla="*/ 2 w 2"/>
                  <a:gd name="T9" fmla="*/ 2 h 4"/>
                </a:gdLst>
                <a:ahLst/>
                <a:cxnLst>
                  <a:cxn ang="0">
                    <a:pos x="T0" y="T1"/>
                  </a:cxn>
                  <a:cxn ang="0">
                    <a:pos x="T2" y="T3"/>
                  </a:cxn>
                  <a:cxn ang="0">
                    <a:pos x="T4" y="T5"/>
                  </a:cxn>
                  <a:cxn ang="0">
                    <a:pos x="T6" y="T7"/>
                  </a:cxn>
                  <a:cxn ang="0">
                    <a:pos x="T8" y="T9"/>
                  </a:cxn>
                </a:cxnLst>
                <a:rect l="0" t="0" r="r" b="b"/>
                <a:pathLst>
                  <a:path w="2" h="4">
                    <a:moveTo>
                      <a:pt x="2" y="2"/>
                    </a:moveTo>
                    <a:cubicBezTo>
                      <a:pt x="2" y="2"/>
                      <a:pt x="2" y="3"/>
                      <a:pt x="1" y="4"/>
                    </a:cubicBezTo>
                    <a:cubicBezTo>
                      <a:pt x="1" y="3"/>
                      <a:pt x="0" y="2"/>
                      <a:pt x="0" y="2"/>
                    </a:cubicBezTo>
                    <a:cubicBezTo>
                      <a:pt x="0" y="1"/>
                      <a:pt x="1" y="1"/>
                      <a:pt x="1" y="0"/>
                    </a:cubicBezTo>
                    <a:cubicBezTo>
                      <a:pt x="2" y="1"/>
                      <a:pt x="2" y="1"/>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33" name="Freeform 765">
                <a:extLst>
                  <a:ext uri="{FF2B5EF4-FFF2-40B4-BE49-F238E27FC236}">
                    <a16:creationId xmlns:a16="http://schemas.microsoft.com/office/drawing/2014/main" id="{11110C5B-25B0-DAC1-2115-9B5F1BAC5C26}"/>
                  </a:ext>
                </a:extLst>
              </p:cNvPr>
              <p:cNvSpPr/>
              <p:nvPr/>
            </p:nvSpPr>
            <p:spPr bwMode="auto">
              <a:xfrm>
                <a:off x="939" y="2979"/>
                <a:ext cx="111" cy="53"/>
              </a:xfrm>
              <a:custGeom>
                <a:avLst/>
                <a:gdLst>
                  <a:gd name="T0" fmla="*/ 59 w 97"/>
                  <a:gd name="T1" fmla="*/ 11 h 46"/>
                  <a:gd name="T2" fmla="*/ 58 w 97"/>
                  <a:gd name="T3" fmla="*/ 16 h 46"/>
                  <a:gd name="T4" fmla="*/ 20 w 97"/>
                  <a:gd name="T5" fmla="*/ 29 h 46"/>
                  <a:gd name="T6" fmla="*/ 97 w 97"/>
                  <a:gd name="T7" fmla="*/ 27 h 46"/>
                  <a:gd name="T8" fmla="*/ 69 w 97"/>
                  <a:gd name="T9" fmla="*/ 31 h 46"/>
                  <a:gd name="T10" fmla="*/ 76 w 97"/>
                  <a:gd name="T11" fmla="*/ 35 h 46"/>
                  <a:gd name="T12" fmla="*/ 36 w 97"/>
                  <a:gd name="T13" fmla="*/ 33 h 46"/>
                  <a:gd name="T14" fmla="*/ 59 w 97"/>
                  <a:gd name="T15" fmla="*/ 46 h 46"/>
                  <a:gd name="T16" fmla="*/ 30 w 97"/>
                  <a:gd name="T17" fmla="*/ 38 h 46"/>
                  <a:gd name="T18" fmla="*/ 13 w 97"/>
                  <a:gd name="T19" fmla="*/ 37 h 46"/>
                  <a:gd name="T20" fmla="*/ 7 w 97"/>
                  <a:gd name="T21" fmla="*/ 29 h 46"/>
                  <a:gd name="T22" fmla="*/ 6 w 97"/>
                  <a:gd name="T23" fmla="*/ 24 h 46"/>
                  <a:gd name="T24" fmla="*/ 18 w 97"/>
                  <a:gd name="T25" fmla="*/ 13 h 46"/>
                  <a:gd name="T26" fmla="*/ 18 w 97"/>
                  <a:gd name="T27" fmla="*/ 18 h 46"/>
                  <a:gd name="T28" fmla="*/ 15 w 97"/>
                  <a:gd name="T29" fmla="*/ 21 h 46"/>
                  <a:gd name="T30" fmla="*/ 14 w 97"/>
                  <a:gd name="T31" fmla="*/ 22 h 46"/>
                  <a:gd name="T32" fmla="*/ 15 w 97"/>
                  <a:gd name="T33" fmla="*/ 21 h 46"/>
                  <a:gd name="T34" fmla="*/ 18 w 97"/>
                  <a:gd name="T35" fmla="*/ 19 h 46"/>
                  <a:gd name="T36" fmla="*/ 30 w 97"/>
                  <a:gd name="T37" fmla="*/ 12 h 46"/>
                  <a:gd name="T38" fmla="*/ 57 w 97"/>
                  <a:gd name="T39" fmla="*/ 11 h 46"/>
                  <a:gd name="T40" fmla="*/ 59 w 97"/>
                  <a:gd name="T41"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 h="46">
                    <a:moveTo>
                      <a:pt x="59" y="11"/>
                    </a:moveTo>
                    <a:cubicBezTo>
                      <a:pt x="59" y="13"/>
                      <a:pt x="59" y="14"/>
                      <a:pt x="58" y="16"/>
                    </a:cubicBezTo>
                    <a:cubicBezTo>
                      <a:pt x="45" y="19"/>
                      <a:pt x="32" y="22"/>
                      <a:pt x="20" y="29"/>
                    </a:cubicBezTo>
                    <a:cubicBezTo>
                      <a:pt x="46" y="33"/>
                      <a:pt x="71" y="25"/>
                      <a:pt x="97" y="27"/>
                    </a:cubicBezTo>
                    <a:cubicBezTo>
                      <a:pt x="88" y="29"/>
                      <a:pt x="79" y="30"/>
                      <a:pt x="69" y="31"/>
                    </a:cubicBezTo>
                    <a:cubicBezTo>
                      <a:pt x="70" y="35"/>
                      <a:pt x="75" y="31"/>
                      <a:pt x="76" y="35"/>
                    </a:cubicBezTo>
                    <a:cubicBezTo>
                      <a:pt x="63" y="35"/>
                      <a:pt x="51" y="36"/>
                      <a:pt x="36" y="33"/>
                    </a:cubicBezTo>
                    <a:cubicBezTo>
                      <a:pt x="43" y="40"/>
                      <a:pt x="53" y="37"/>
                      <a:pt x="59" y="46"/>
                    </a:cubicBezTo>
                    <a:cubicBezTo>
                      <a:pt x="48" y="43"/>
                      <a:pt x="39" y="40"/>
                      <a:pt x="30" y="38"/>
                    </a:cubicBezTo>
                    <a:cubicBezTo>
                      <a:pt x="24" y="36"/>
                      <a:pt x="19" y="35"/>
                      <a:pt x="13" y="37"/>
                    </a:cubicBezTo>
                    <a:cubicBezTo>
                      <a:pt x="8" y="39"/>
                      <a:pt x="0" y="40"/>
                      <a:pt x="7" y="29"/>
                    </a:cubicBezTo>
                    <a:cubicBezTo>
                      <a:pt x="8" y="28"/>
                      <a:pt x="6" y="26"/>
                      <a:pt x="6" y="24"/>
                    </a:cubicBezTo>
                    <a:cubicBezTo>
                      <a:pt x="9" y="19"/>
                      <a:pt x="12" y="15"/>
                      <a:pt x="18" y="13"/>
                    </a:cubicBezTo>
                    <a:cubicBezTo>
                      <a:pt x="18" y="15"/>
                      <a:pt x="18" y="16"/>
                      <a:pt x="18" y="18"/>
                    </a:cubicBezTo>
                    <a:cubicBezTo>
                      <a:pt x="17" y="19"/>
                      <a:pt x="16" y="20"/>
                      <a:pt x="15" y="21"/>
                    </a:cubicBezTo>
                    <a:cubicBezTo>
                      <a:pt x="15" y="21"/>
                      <a:pt x="15" y="21"/>
                      <a:pt x="14" y="22"/>
                    </a:cubicBezTo>
                    <a:cubicBezTo>
                      <a:pt x="15" y="22"/>
                      <a:pt x="15" y="21"/>
                      <a:pt x="15" y="21"/>
                    </a:cubicBezTo>
                    <a:cubicBezTo>
                      <a:pt x="16" y="20"/>
                      <a:pt x="17" y="19"/>
                      <a:pt x="18" y="19"/>
                    </a:cubicBezTo>
                    <a:cubicBezTo>
                      <a:pt x="23" y="19"/>
                      <a:pt x="27" y="16"/>
                      <a:pt x="30" y="12"/>
                    </a:cubicBezTo>
                    <a:cubicBezTo>
                      <a:pt x="39" y="4"/>
                      <a:pt x="47" y="0"/>
                      <a:pt x="57" y="11"/>
                    </a:cubicBezTo>
                    <a:cubicBezTo>
                      <a:pt x="57" y="11"/>
                      <a:pt x="58" y="11"/>
                      <a:pt x="59"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34" name="Freeform 766">
                <a:extLst>
                  <a:ext uri="{FF2B5EF4-FFF2-40B4-BE49-F238E27FC236}">
                    <a16:creationId xmlns:a16="http://schemas.microsoft.com/office/drawing/2014/main" id="{35C5528B-327A-FB20-F1AD-BFA707036EB2}"/>
                  </a:ext>
                </a:extLst>
              </p:cNvPr>
              <p:cNvSpPr/>
              <p:nvPr/>
            </p:nvSpPr>
            <p:spPr bwMode="auto">
              <a:xfrm>
                <a:off x="1033" y="3021"/>
                <a:ext cx="2" cy="3"/>
              </a:xfrm>
              <a:custGeom>
                <a:avLst/>
                <a:gdLst>
                  <a:gd name="T0" fmla="*/ 2 w 2"/>
                  <a:gd name="T1" fmla="*/ 2 h 3"/>
                  <a:gd name="T2" fmla="*/ 1 w 2"/>
                  <a:gd name="T3" fmla="*/ 3 h 3"/>
                  <a:gd name="T4" fmla="*/ 0 w 2"/>
                  <a:gd name="T5" fmla="*/ 1 h 3"/>
                  <a:gd name="T6" fmla="*/ 2 w 2"/>
                  <a:gd name="T7" fmla="*/ 0 h 3"/>
                  <a:gd name="T8" fmla="*/ 2 w 2"/>
                  <a:gd name="T9" fmla="*/ 2 h 3"/>
                </a:gdLst>
                <a:ahLst/>
                <a:cxnLst>
                  <a:cxn ang="0">
                    <a:pos x="T0" y="T1"/>
                  </a:cxn>
                  <a:cxn ang="0">
                    <a:pos x="T2" y="T3"/>
                  </a:cxn>
                  <a:cxn ang="0">
                    <a:pos x="T4" y="T5"/>
                  </a:cxn>
                  <a:cxn ang="0">
                    <a:pos x="T6" y="T7"/>
                  </a:cxn>
                  <a:cxn ang="0">
                    <a:pos x="T8" y="T9"/>
                  </a:cxn>
                </a:cxnLst>
                <a:rect l="0" t="0" r="r" b="b"/>
                <a:pathLst>
                  <a:path w="2" h="3">
                    <a:moveTo>
                      <a:pt x="2" y="2"/>
                    </a:moveTo>
                    <a:cubicBezTo>
                      <a:pt x="2" y="3"/>
                      <a:pt x="1" y="3"/>
                      <a:pt x="1" y="3"/>
                    </a:cubicBezTo>
                    <a:cubicBezTo>
                      <a:pt x="0" y="3"/>
                      <a:pt x="0" y="2"/>
                      <a:pt x="0" y="1"/>
                    </a:cubicBezTo>
                    <a:cubicBezTo>
                      <a:pt x="0" y="1"/>
                      <a:pt x="1" y="0"/>
                      <a:pt x="2" y="0"/>
                    </a:cubicBezTo>
                    <a:cubicBezTo>
                      <a:pt x="2" y="1"/>
                      <a:pt x="2" y="2"/>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35" name="Freeform 767">
                <a:extLst>
                  <a:ext uri="{FF2B5EF4-FFF2-40B4-BE49-F238E27FC236}">
                    <a16:creationId xmlns:a16="http://schemas.microsoft.com/office/drawing/2014/main" id="{5FA881D1-2CE7-79B3-E3EB-49D666DBC34E}"/>
                  </a:ext>
                </a:extLst>
              </p:cNvPr>
              <p:cNvSpPr/>
              <p:nvPr/>
            </p:nvSpPr>
            <p:spPr bwMode="auto">
              <a:xfrm>
                <a:off x="559" y="2951"/>
                <a:ext cx="58" cy="39"/>
              </a:xfrm>
              <a:custGeom>
                <a:avLst/>
                <a:gdLst>
                  <a:gd name="T0" fmla="*/ 5 w 50"/>
                  <a:gd name="T1" fmla="*/ 2 h 34"/>
                  <a:gd name="T2" fmla="*/ 25 w 50"/>
                  <a:gd name="T3" fmla="*/ 0 h 34"/>
                  <a:gd name="T4" fmla="*/ 24 w 50"/>
                  <a:gd name="T5" fmla="*/ 15 h 34"/>
                  <a:gd name="T6" fmla="*/ 48 w 50"/>
                  <a:gd name="T7" fmla="*/ 9 h 34"/>
                  <a:gd name="T8" fmla="*/ 46 w 50"/>
                  <a:gd name="T9" fmla="*/ 30 h 34"/>
                  <a:gd name="T10" fmla="*/ 20 w 50"/>
                  <a:gd name="T11" fmla="*/ 31 h 34"/>
                  <a:gd name="T12" fmla="*/ 7 w 50"/>
                  <a:gd name="T13" fmla="*/ 12 h 34"/>
                  <a:gd name="T14" fmla="*/ 5 w 50"/>
                  <a:gd name="T15" fmla="*/ 2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4">
                    <a:moveTo>
                      <a:pt x="5" y="2"/>
                    </a:moveTo>
                    <a:cubicBezTo>
                      <a:pt x="12" y="2"/>
                      <a:pt x="18" y="3"/>
                      <a:pt x="25" y="0"/>
                    </a:cubicBezTo>
                    <a:cubicBezTo>
                      <a:pt x="26" y="5"/>
                      <a:pt x="19" y="10"/>
                      <a:pt x="24" y="15"/>
                    </a:cubicBezTo>
                    <a:cubicBezTo>
                      <a:pt x="27" y="17"/>
                      <a:pt x="29" y="17"/>
                      <a:pt x="48" y="9"/>
                    </a:cubicBezTo>
                    <a:cubicBezTo>
                      <a:pt x="50" y="17"/>
                      <a:pt x="46" y="23"/>
                      <a:pt x="46" y="30"/>
                    </a:cubicBezTo>
                    <a:cubicBezTo>
                      <a:pt x="37" y="28"/>
                      <a:pt x="29" y="34"/>
                      <a:pt x="20" y="31"/>
                    </a:cubicBezTo>
                    <a:cubicBezTo>
                      <a:pt x="21" y="21"/>
                      <a:pt x="22" y="12"/>
                      <a:pt x="7" y="12"/>
                    </a:cubicBezTo>
                    <a:cubicBezTo>
                      <a:pt x="0" y="11"/>
                      <a:pt x="8" y="5"/>
                      <a:pt x="5"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36" name="Freeform 768">
                <a:extLst>
                  <a:ext uri="{FF2B5EF4-FFF2-40B4-BE49-F238E27FC236}">
                    <a16:creationId xmlns:a16="http://schemas.microsoft.com/office/drawing/2014/main" id="{C4785E62-FA2A-03DE-0A95-8A4853574176}"/>
                  </a:ext>
                </a:extLst>
              </p:cNvPr>
              <p:cNvSpPr/>
              <p:nvPr/>
            </p:nvSpPr>
            <p:spPr bwMode="auto">
              <a:xfrm>
                <a:off x="611" y="2978"/>
                <a:ext cx="32" cy="28"/>
              </a:xfrm>
              <a:custGeom>
                <a:avLst/>
                <a:gdLst>
                  <a:gd name="T0" fmla="*/ 0 w 28"/>
                  <a:gd name="T1" fmla="*/ 12 h 24"/>
                  <a:gd name="T2" fmla="*/ 14 w 28"/>
                  <a:gd name="T3" fmla="*/ 7 h 24"/>
                  <a:gd name="T4" fmla="*/ 28 w 28"/>
                  <a:gd name="T5" fmla="*/ 14 h 24"/>
                  <a:gd name="T6" fmla="*/ 21 w 28"/>
                  <a:gd name="T7" fmla="*/ 24 h 24"/>
                  <a:gd name="T8" fmla="*/ 0 w 28"/>
                  <a:gd name="T9" fmla="*/ 12 h 24"/>
                </a:gdLst>
                <a:ahLst/>
                <a:cxnLst>
                  <a:cxn ang="0">
                    <a:pos x="T0" y="T1"/>
                  </a:cxn>
                  <a:cxn ang="0">
                    <a:pos x="T2" y="T3"/>
                  </a:cxn>
                  <a:cxn ang="0">
                    <a:pos x="T4" y="T5"/>
                  </a:cxn>
                  <a:cxn ang="0">
                    <a:pos x="T6" y="T7"/>
                  </a:cxn>
                  <a:cxn ang="0">
                    <a:pos x="T8" y="T9"/>
                  </a:cxn>
                </a:cxnLst>
                <a:rect l="0" t="0" r="r" b="b"/>
                <a:pathLst>
                  <a:path w="28" h="24">
                    <a:moveTo>
                      <a:pt x="0" y="12"/>
                    </a:moveTo>
                    <a:cubicBezTo>
                      <a:pt x="6" y="13"/>
                      <a:pt x="10" y="9"/>
                      <a:pt x="14" y="7"/>
                    </a:cubicBezTo>
                    <a:cubicBezTo>
                      <a:pt x="26" y="0"/>
                      <a:pt x="26" y="0"/>
                      <a:pt x="28" y="14"/>
                    </a:cubicBezTo>
                    <a:cubicBezTo>
                      <a:pt x="22" y="15"/>
                      <a:pt x="21" y="19"/>
                      <a:pt x="21" y="24"/>
                    </a:cubicBezTo>
                    <a:cubicBezTo>
                      <a:pt x="14" y="20"/>
                      <a:pt x="7" y="16"/>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37" name="Freeform 769">
                <a:extLst>
                  <a:ext uri="{FF2B5EF4-FFF2-40B4-BE49-F238E27FC236}">
                    <a16:creationId xmlns:a16="http://schemas.microsoft.com/office/drawing/2014/main" id="{DFA2249C-40BC-88EE-50D4-A846541FD987}"/>
                  </a:ext>
                </a:extLst>
              </p:cNvPr>
              <p:cNvSpPr/>
              <p:nvPr/>
            </p:nvSpPr>
            <p:spPr bwMode="auto">
              <a:xfrm>
                <a:off x="680" y="2983"/>
                <a:ext cx="51" cy="46"/>
              </a:xfrm>
              <a:custGeom>
                <a:avLst/>
                <a:gdLst>
                  <a:gd name="T0" fmla="*/ 0 w 45"/>
                  <a:gd name="T1" fmla="*/ 17 h 40"/>
                  <a:gd name="T2" fmla="*/ 6 w 45"/>
                  <a:gd name="T3" fmla="*/ 7 h 40"/>
                  <a:gd name="T4" fmla="*/ 12 w 45"/>
                  <a:gd name="T5" fmla="*/ 0 h 40"/>
                  <a:gd name="T6" fmla="*/ 17 w 45"/>
                  <a:gd name="T7" fmla="*/ 6 h 40"/>
                  <a:gd name="T8" fmla="*/ 32 w 45"/>
                  <a:gd name="T9" fmla="*/ 19 h 40"/>
                  <a:gd name="T10" fmla="*/ 45 w 45"/>
                  <a:gd name="T11" fmla="*/ 35 h 40"/>
                  <a:gd name="T12" fmla="*/ 30 w 45"/>
                  <a:gd name="T13" fmla="*/ 27 h 40"/>
                  <a:gd name="T14" fmla="*/ 15 w 45"/>
                  <a:gd name="T15" fmla="*/ 29 h 40"/>
                  <a:gd name="T16" fmla="*/ 7 w 45"/>
                  <a:gd name="T17" fmla="*/ 40 h 40"/>
                  <a:gd name="T18" fmla="*/ 0 w 45"/>
                  <a:gd name="T19"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40">
                    <a:moveTo>
                      <a:pt x="0" y="17"/>
                    </a:moveTo>
                    <a:cubicBezTo>
                      <a:pt x="3" y="15"/>
                      <a:pt x="5" y="11"/>
                      <a:pt x="6" y="7"/>
                    </a:cubicBezTo>
                    <a:cubicBezTo>
                      <a:pt x="8" y="4"/>
                      <a:pt x="8" y="0"/>
                      <a:pt x="12" y="0"/>
                    </a:cubicBezTo>
                    <a:cubicBezTo>
                      <a:pt x="15" y="0"/>
                      <a:pt x="16" y="4"/>
                      <a:pt x="17" y="6"/>
                    </a:cubicBezTo>
                    <a:cubicBezTo>
                      <a:pt x="20" y="13"/>
                      <a:pt x="18" y="26"/>
                      <a:pt x="32" y="19"/>
                    </a:cubicBezTo>
                    <a:cubicBezTo>
                      <a:pt x="34" y="26"/>
                      <a:pt x="43" y="28"/>
                      <a:pt x="45" y="35"/>
                    </a:cubicBezTo>
                    <a:cubicBezTo>
                      <a:pt x="41" y="32"/>
                      <a:pt x="31" y="38"/>
                      <a:pt x="30" y="27"/>
                    </a:cubicBezTo>
                    <a:cubicBezTo>
                      <a:pt x="30" y="27"/>
                      <a:pt x="19" y="21"/>
                      <a:pt x="15" y="29"/>
                    </a:cubicBezTo>
                    <a:cubicBezTo>
                      <a:pt x="13" y="33"/>
                      <a:pt x="10" y="36"/>
                      <a:pt x="7" y="40"/>
                    </a:cubicBezTo>
                    <a:cubicBezTo>
                      <a:pt x="6" y="32"/>
                      <a:pt x="5" y="24"/>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38" name="Freeform 770">
                <a:extLst>
                  <a:ext uri="{FF2B5EF4-FFF2-40B4-BE49-F238E27FC236}">
                    <a16:creationId xmlns:a16="http://schemas.microsoft.com/office/drawing/2014/main" id="{3DBD6173-B756-DDB5-9FC8-22648125929B}"/>
                  </a:ext>
                </a:extLst>
              </p:cNvPr>
              <p:cNvSpPr/>
              <p:nvPr/>
            </p:nvSpPr>
            <p:spPr bwMode="auto">
              <a:xfrm>
                <a:off x="742" y="2984"/>
                <a:ext cx="29" cy="35"/>
              </a:xfrm>
              <a:custGeom>
                <a:avLst/>
                <a:gdLst>
                  <a:gd name="T0" fmla="*/ 6 w 26"/>
                  <a:gd name="T1" fmla="*/ 15 h 31"/>
                  <a:gd name="T2" fmla="*/ 7 w 26"/>
                  <a:gd name="T3" fmla="*/ 1 h 31"/>
                  <a:gd name="T4" fmla="*/ 25 w 26"/>
                  <a:gd name="T5" fmla="*/ 12 h 31"/>
                  <a:gd name="T6" fmla="*/ 23 w 26"/>
                  <a:gd name="T7" fmla="*/ 24 h 31"/>
                  <a:gd name="T8" fmla="*/ 18 w 26"/>
                  <a:gd name="T9" fmla="*/ 29 h 31"/>
                  <a:gd name="T10" fmla="*/ 11 w 26"/>
                  <a:gd name="T11" fmla="*/ 24 h 31"/>
                  <a:gd name="T12" fmla="*/ 6 w 26"/>
                  <a:gd name="T13" fmla="*/ 15 h 31"/>
                </a:gdLst>
                <a:ahLst/>
                <a:cxnLst>
                  <a:cxn ang="0">
                    <a:pos x="T0" y="T1"/>
                  </a:cxn>
                  <a:cxn ang="0">
                    <a:pos x="T2" y="T3"/>
                  </a:cxn>
                  <a:cxn ang="0">
                    <a:pos x="T4" y="T5"/>
                  </a:cxn>
                  <a:cxn ang="0">
                    <a:pos x="T6" y="T7"/>
                  </a:cxn>
                  <a:cxn ang="0">
                    <a:pos x="T8" y="T9"/>
                  </a:cxn>
                  <a:cxn ang="0">
                    <a:pos x="T10" y="T11"/>
                  </a:cxn>
                  <a:cxn ang="0">
                    <a:pos x="T12" y="T13"/>
                  </a:cxn>
                </a:cxnLst>
                <a:rect l="0" t="0" r="r" b="b"/>
                <a:pathLst>
                  <a:path w="26" h="31">
                    <a:moveTo>
                      <a:pt x="6" y="15"/>
                    </a:moveTo>
                    <a:cubicBezTo>
                      <a:pt x="6" y="10"/>
                      <a:pt x="0" y="3"/>
                      <a:pt x="7" y="1"/>
                    </a:cubicBezTo>
                    <a:cubicBezTo>
                      <a:pt x="14" y="0"/>
                      <a:pt x="22" y="4"/>
                      <a:pt x="25" y="12"/>
                    </a:cubicBezTo>
                    <a:cubicBezTo>
                      <a:pt x="26" y="16"/>
                      <a:pt x="25" y="21"/>
                      <a:pt x="23" y="24"/>
                    </a:cubicBezTo>
                    <a:cubicBezTo>
                      <a:pt x="22" y="26"/>
                      <a:pt x="22" y="31"/>
                      <a:pt x="18" y="29"/>
                    </a:cubicBezTo>
                    <a:cubicBezTo>
                      <a:pt x="15" y="28"/>
                      <a:pt x="10" y="29"/>
                      <a:pt x="11" y="24"/>
                    </a:cubicBezTo>
                    <a:cubicBezTo>
                      <a:pt x="11" y="20"/>
                      <a:pt x="7" y="18"/>
                      <a:pt x="6" y="1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39" name="Freeform 771">
                <a:extLst>
                  <a:ext uri="{FF2B5EF4-FFF2-40B4-BE49-F238E27FC236}">
                    <a16:creationId xmlns:a16="http://schemas.microsoft.com/office/drawing/2014/main" id="{5C619BAA-C77B-62BF-326C-B2EFE02FE6ED}"/>
                  </a:ext>
                </a:extLst>
              </p:cNvPr>
              <p:cNvSpPr/>
              <p:nvPr/>
            </p:nvSpPr>
            <p:spPr bwMode="auto">
              <a:xfrm>
                <a:off x="644" y="2997"/>
                <a:ext cx="12" cy="12"/>
              </a:xfrm>
              <a:custGeom>
                <a:avLst/>
                <a:gdLst>
                  <a:gd name="T0" fmla="*/ 8 w 10"/>
                  <a:gd name="T1" fmla="*/ 9 h 11"/>
                  <a:gd name="T2" fmla="*/ 3 w 10"/>
                  <a:gd name="T3" fmla="*/ 11 h 11"/>
                  <a:gd name="T4" fmla="*/ 0 w 10"/>
                  <a:gd name="T5" fmla="*/ 3 h 11"/>
                  <a:gd name="T6" fmla="*/ 8 w 10"/>
                  <a:gd name="T7" fmla="*/ 9 h 11"/>
                </a:gdLst>
                <a:ahLst/>
                <a:cxnLst>
                  <a:cxn ang="0">
                    <a:pos x="T0" y="T1"/>
                  </a:cxn>
                  <a:cxn ang="0">
                    <a:pos x="T2" y="T3"/>
                  </a:cxn>
                  <a:cxn ang="0">
                    <a:pos x="T4" y="T5"/>
                  </a:cxn>
                  <a:cxn ang="0">
                    <a:pos x="T6" y="T7"/>
                  </a:cxn>
                </a:cxnLst>
                <a:rect l="0" t="0" r="r" b="b"/>
                <a:pathLst>
                  <a:path w="10" h="11">
                    <a:moveTo>
                      <a:pt x="8" y="9"/>
                    </a:moveTo>
                    <a:cubicBezTo>
                      <a:pt x="7" y="9"/>
                      <a:pt x="5" y="10"/>
                      <a:pt x="3" y="11"/>
                    </a:cubicBezTo>
                    <a:cubicBezTo>
                      <a:pt x="1" y="9"/>
                      <a:pt x="0" y="6"/>
                      <a:pt x="0" y="3"/>
                    </a:cubicBezTo>
                    <a:cubicBezTo>
                      <a:pt x="5" y="2"/>
                      <a:pt x="10" y="0"/>
                      <a:pt x="8" y="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40" name="Freeform 772">
                <a:extLst>
                  <a:ext uri="{FF2B5EF4-FFF2-40B4-BE49-F238E27FC236}">
                    <a16:creationId xmlns:a16="http://schemas.microsoft.com/office/drawing/2014/main" id="{2ABE3196-FDC4-F66F-6100-27FB9F87CC08}"/>
                  </a:ext>
                </a:extLst>
              </p:cNvPr>
              <p:cNvSpPr/>
              <p:nvPr/>
            </p:nvSpPr>
            <p:spPr bwMode="auto">
              <a:xfrm>
                <a:off x="190" y="1806"/>
                <a:ext cx="240" cy="239"/>
              </a:xfrm>
              <a:custGeom>
                <a:avLst/>
                <a:gdLst>
                  <a:gd name="T0" fmla="*/ 198 w 209"/>
                  <a:gd name="T1" fmla="*/ 68 h 209"/>
                  <a:gd name="T2" fmla="*/ 203 w 209"/>
                  <a:gd name="T3" fmla="*/ 90 h 209"/>
                  <a:gd name="T4" fmla="*/ 209 w 209"/>
                  <a:gd name="T5" fmla="*/ 107 h 209"/>
                  <a:gd name="T6" fmla="*/ 201 w 209"/>
                  <a:gd name="T7" fmla="*/ 130 h 209"/>
                  <a:gd name="T8" fmla="*/ 198 w 209"/>
                  <a:gd name="T9" fmla="*/ 141 h 209"/>
                  <a:gd name="T10" fmla="*/ 182 w 209"/>
                  <a:gd name="T11" fmla="*/ 168 h 209"/>
                  <a:gd name="T12" fmla="*/ 162 w 209"/>
                  <a:gd name="T13" fmla="*/ 180 h 209"/>
                  <a:gd name="T14" fmla="*/ 153 w 209"/>
                  <a:gd name="T15" fmla="*/ 185 h 209"/>
                  <a:gd name="T16" fmla="*/ 127 w 209"/>
                  <a:gd name="T17" fmla="*/ 197 h 209"/>
                  <a:gd name="T18" fmla="*/ 118 w 209"/>
                  <a:gd name="T19" fmla="*/ 196 h 209"/>
                  <a:gd name="T20" fmla="*/ 95 w 209"/>
                  <a:gd name="T21" fmla="*/ 207 h 209"/>
                  <a:gd name="T22" fmla="*/ 81 w 209"/>
                  <a:gd name="T23" fmla="*/ 199 h 209"/>
                  <a:gd name="T24" fmla="*/ 77 w 209"/>
                  <a:gd name="T25" fmla="*/ 194 h 209"/>
                  <a:gd name="T26" fmla="*/ 42 w 209"/>
                  <a:gd name="T27" fmla="*/ 185 h 209"/>
                  <a:gd name="T28" fmla="*/ 30 w 209"/>
                  <a:gd name="T29" fmla="*/ 174 h 209"/>
                  <a:gd name="T30" fmla="*/ 21 w 209"/>
                  <a:gd name="T31" fmla="*/ 153 h 209"/>
                  <a:gd name="T32" fmla="*/ 7 w 209"/>
                  <a:gd name="T33" fmla="*/ 138 h 209"/>
                  <a:gd name="T34" fmla="*/ 4 w 209"/>
                  <a:gd name="T35" fmla="*/ 122 h 209"/>
                  <a:gd name="T36" fmla="*/ 4 w 209"/>
                  <a:gd name="T37" fmla="*/ 101 h 209"/>
                  <a:gd name="T38" fmla="*/ 7 w 209"/>
                  <a:gd name="T39" fmla="*/ 80 h 209"/>
                  <a:gd name="T40" fmla="*/ 11 w 209"/>
                  <a:gd name="T41" fmla="*/ 61 h 209"/>
                  <a:gd name="T42" fmla="*/ 31 w 209"/>
                  <a:gd name="T43" fmla="*/ 37 h 209"/>
                  <a:gd name="T44" fmla="*/ 37 w 209"/>
                  <a:gd name="T45" fmla="*/ 33 h 209"/>
                  <a:gd name="T46" fmla="*/ 52 w 209"/>
                  <a:gd name="T47" fmla="*/ 22 h 209"/>
                  <a:gd name="T48" fmla="*/ 58 w 209"/>
                  <a:gd name="T49" fmla="*/ 19 h 209"/>
                  <a:gd name="T50" fmla="*/ 66 w 209"/>
                  <a:gd name="T51" fmla="*/ 14 h 209"/>
                  <a:gd name="T52" fmla="*/ 73 w 209"/>
                  <a:gd name="T53" fmla="*/ 11 h 209"/>
                  <a:gd name="T54" fmla="*/ 85 w 209"/>
                  <a:gd name="T55" fmla="*/ 9 h 209"/>
                  <a:gd name="T56" fmla="*/ 89 w 209"/>
                  <a:gd name="T57" fmla="*/ 11 h 209"/>
                  <a:gd name="T58" fmla="*/ 105 w 209"/>
                  <a:gd name="T59" fmla="*/ 10 h 209"/>
                  <a:gd name="T60" fmla="*/ 134 w 209"/>
                  <a:gd name="T61" fmla="*/ 9 h 209"/>
                  <a:gd name="T62" fmla="*/ 152 w 209"/>
                  <a:gd name="T63" fmla="*/ 22 h 209"/>
                  <a:gd name="T64" fmla="*/ 161 w 209"/>
                  <a:gd name="T65" fmla="*/ 26 h 209"/>
                  <a:gd name="T66" fmla="*/ 172 w 209"/>
                  <a:gd name="T67" fmla="*/ 35 h 209"/>
                  <a:gd name="T68" fmla="*/ 177 w 209"/>
                  <a:gd name="T69" fmla="*/ 42 h 209"/>
                  <a:gd name="T70" fmla="*/ 183 w 209"/>
                  <a:gd name="T71" fmla="*/ 49 h 209"/>
                  <a:gd name="T72" fmla="*/ 191 w 209"/>
                  <a:gd name="T73" fmla="*/ 55 h 209"/>
                  <a:gd name="T74" fmla="*/ 198 w 209"/>
                  <a:gd name="T75" fmla="*/ 68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9" h="209">
                    <a:moveTo>
                      <a:pt x="198" y="68"/>
                    </a:moveTo>
                    <a:cubicBezTo>
                      <a:pt x="194" y="77"/>
                      <a:pt x="195" y="84"/>
                      <a:pt x="203" y="90"/>
                    </a:cubicBezTo>
                    <a:cubicBezTo>
                      <a:pt x="205" y="95"/>
                      <a:pt x="207" y="101"/>
                      <a:pt x="209" y="107"/>
                    </a:cubicBezTo>
                    <a:cubicBezTo>
                      <a:pt x="204" y="114"/>
                      <a:pt x="195" y="119"/>
                      <a:pt x="201" y="130"/>
                    </a:cubicBezTo>
                    <a:cubicBezTo>
                      <a:pt x="204" y="134"/>
                      <a:pt x="201" y="137"/>
                      <a:pt x="198" y="141"/>
                    </a:cubicBezTo>
                    <a:cubicBezTo>
                      <a:pt x="191" y="149"/>
                      <a:pt x="181" y="154"/>
                      <a:pt x="182" y="168"/>
                    </a:cubicBezTo>
                    <a:cubicBezTo>
                      <a:pt x="182" y="178"/>
                      <a:pt x="170" y="178"/>
                      <a:pt x="162" y="180"/>
                    </a:cubicBezTo>
                    <a:cubicBezTo>
                      <a:pt x="158" y="181"/>
                      <a:pt x="155" y="180"/>
                      <a:pt x="153" y="185"/>
                    </a:cubicBezTo>
                    <a:cubicBezTo>
                      <a:pt x="148" y="201"/>
                      <a:pt x="142" y="203"/>
                      <a:pt x="127" y="197"/>
                    </a:cubicBezTo>
                    <a:cubicBezTo>
                      <a:pt x="124" y="196"/>
                      <a:pt x="119" y="193"/>
                      <a:pt x="118" y="196"/>
                    </a:cubicBezTo>
                    <a:cubicBezTo>
                      <a:pt x="114" y="209"/>
                      <a:pt x="103" y="205"/>
                      <a:pt x="95" y="207"/>
                    </a:cubicBezTo>
                    <a:cubicBezTo>
                      <a:pt x="89" y="208"/>
                      <a:pt x="82" y="208"/>
                      <a:pt x="81" y="199"/>
                    </a:cubicBezTo>
                    <a:cubicBezTo>
                      <a:pt x="81" y="197"/>
                      <a:pt x="81" y="192"/>
                      <a:pt x="77" y="194"/>
                    </a:cubicBezTo>
                    <a:cubicBezTo>
                      <a:pt x="62" y="201"/>
                      <a:pt x="53" y="194"/>
                      <a:pt x="42" y="185"/>
                    </a:cubicBezTo>
                    <a:cubicBezTo>
                      <a:pt x="38" y="182"/>
                      <a:pt x="34" y="178"/>
                      <a:pt x="30" y="174"/>
                    </a:cubicBezTo>
                    <a:cubicBezTo>
                      <a:pt x="23" y="168"/>
                      <a:pt x="21" y="162"/>
                      <a:pt x="21" y="153"/>
                    </a:cubicBezTo>
                    <a:cubicBezTo>
                      <a:pt x="20" y="146"/>
                      <a:pt x="10" y="145"/>
                      <a:pt x="7" y="138"/>
                    </a:cubicBezTo>
                    <a:cubicBezTo>
                      <a:pt x="4" y="132"/>
                      <a:pt x="3" y="129"/>
                      <a:pt x="4" y="122"/>
                    </a:cubicBezTo>
                    <a:cubicBezTo>
                      <a:pt x="6" y="116"/>
                      <a:pt x="5" y="108"/>
                      <a:pt x="4" y="101"/>
                    </a:cubicBezTo>
                    <a:cubicBezTo>
                      <a:pt x="3" y="94"/>
                      <a:pt x="0" y="87"/>
                      <a:pt x="7" y="80"/>
                    </a:cubicBezTo>
                    <a:cubicBezTo>
                      <a:pt x="11" y="75"/>
                      <a:pt x="9" y="68"/>
                      <a:pt x="11" y="61"/>
                    </a:cubicBezTo>
                    <a:cubicBezTo>
                      <a:pt x="14" y="50"/>
                      <a:pt x="24" y="45"/>
                      <a:pt x="31" y="37"/>
                    </a:cubicBezTo>
                    <a:cubicBezTo>
                      <a:pt x="32" y="36"/>
                      <a:pt x="37" y="37"/>
                      <a:pt x="37" y="33"/>
                    </a:cubicBezTo>
                    <a:cubicBezTo>
                      <a:pt x="38" y="24"/>
                      <a:pt x="43" y="21"/>
                      <a:pt x="52" y="22"/>
                    </a:cubicBezTo>
                    <a:cubicBezTo>
                      <a:pt x="55" y="22"/>
                      <a:pt x="57" y="21"/>
                      <a:pt x="58" y="19"/>
                    </a:cubicBezTo>
                    <a:cubicBezTo>
                      <a:pt x="59" y="14"/>
                      <a:pt x="61" y="12"/>
                      <a:pt x="66" y="14"/>
                    </a:cubicBezTo>
                    <a:cubicBezTo>
                      <a:pt x="69" y="16"/>
                      <a:pt x="71" y="14"/>
                      <a:pt x="73" y="11"/>
                    </a:cubicBezTo>
                    <a:cubicBezTo>
                      <a:pt x="76" y="5"/>
                      <a:pt x="80" y="0"/>
                      <a:pt x="85" y="9"/>
                    </a:cubicBezTo>
                    <a:cubicBezTo>
                      <a:pt x="86" y="11"/>
                      <a:pt x="88" y="12"/>
                      <a:pt x="89" y="11"/>
                    </a:cubicBezTo>
                    <a:cubicBezTo>
                      <a:pt x="94" y="3"/>
                      <a:pt x="99" y="4"/>
                      <a:pt x="105" y="10"/>
                    </a:cubicBezTo>
                    <a:cubicBezTo>
                      <a:pt x="114" y="0"/>
                      <a:pt x="123" y="16"/>
                      <a:pt x="134" y="9"/>
                    </a:cubicBezTo>
                    <a:cubicBezTo>
                      <a:pt x="136" y="8"/>
                      <a:pt x="146" y="17"/>
                      <a:pt x="152" y="22"/>
                    </a:cubicBezTo>
                    <a:cubicBezTo>
                      <a:pt x="155" y="24"/>
                      <a:pt x="157" y="26"/>
                      <a:pt x="161" y="26"/>
                    </a:cubicBezTo>
                    <a:cubicBezTo>
                      <a:pt x="168" y="25"/>
                      <a:pt x="171" y="29"/>
                      <a:pt x="172" y="35"/>
                    </a:cubicBezTo>
                    <a:cubicBezTo>
                      <a:pt x="173" y="38"/>
                      <a:pt x="173" y="41"/>
                      <a:pt x="177" y="42"/>
                    </a:cubicBezTo>
                    <a:cubicBezTo>
                      <a:pt x="182" y="42"/>
                      <a:pt x="184" y="44"/>
                      <a:pt x="183" y="49"/>
                    </a:cubicBezTo>
                    <a:cubicBezTo>
                      <a:pt x="182" y="54"/>
                      <a:pt x="190" y="52"/>
                      <a:pt x="191" y="55"/>
                    </a:cubicBezTo>
                    <a:cubicBezTo>
                      <a:pt x="191" y="61"/>
                      <a:pt x="196" y="64"/>
                      <a:pt x="198" y="68"/>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41" name="Freeform 773">
                <a:extLst>
                  <a:ext uri="{FF2B5EF4-FFF2-40B4-BE49-F238E27FC236}">
                    <a16:creationId xmlns:a16="http://schemas.microsoft.com/office/drawing/2014/main" id="{5CB4A1FB-EF82-2CF7-BF53-9C8D3E1F1311}"/>
                  </a:ext>
                </a:extLst>
              </p:cNvPr>
              <p:cNvSpPr/>
              <p:nvPr/>
            </p:nvSpPr>
            <p:spPr bwMode="auto">
              <a:xfrm>
                <a:off x="463" y="1778"/>
                <a:ext cx="151" cy="76"/>
              </a:xfrm>
              <a:custGeom>
                <a:avLst/>
                <a:gdLst>
                  <a:gd name="T0" fmla="*/ 0 w 132"/>
                  <a:gd name="T1" fmla="*/ 34 h 66"/>
                  <a:gd name="T2" fmla="*/ 12 w 132"/>
                  <a:gd name="T3" fmla="*/ 0 h 66"/>
                  <a:gd name="T4" fmla="*/ 14 w 132"/>
                  <a:gd name="T5" fmla="*/ 7 h 66"/>
                  <a:gd name="T6" fmla="*/ 15 w 132"/>
                  <a:gd name="T7" fmla="*/ 36 h 66"/>
                  <a:gd name="T8" fmla="*/ 21 w 132"/>
                  <a:gd name="T9" fmla="*/ 39 h 66"/>
                  <a:gd name="T10" fmla="*/ 32 w 132"/>
                  <a:gd name="T11" fmla="*/ 41 h 66"/>
                  <a:gd name="T12" fmla="*/ 51 w 132"/>
                  <a:gd name="T13" fmla="*/ 43 h 66"/>
                  <a:gd name="T14" fmla="*/ 98 w 132"/>
                  <a:gd name="T15" fmla="*/ 28 h 66"/>
                  <a:gd name="T16" fmla="*/ 132 w 132"/>
                  <a:gd name="T17" fmla="*/ 16 h 66"/>
                  <a:gd name="T18" fmla="*/ 122 w 132"/>
                  <a:gd name="T19" fmla="*/ 24 h 66"/>
                  <a:gd name="T20" fmla="*/ 36 w 132"/>
                  <a:gd name="T21" fmla="*/ 51 h 66"/>
                  <a:gd name="T22" fmla="*/ 15 w 132"/>
                  <a:gd name="T23" fmla="*/ 66 h 66"/>
                  <a:gd name="T24" fmla="*/ 19 w 132"/>
                  <a:gd name="T25" fmla="*/ 52 h 66"/>
                  <a:gd name="T26" fmla="*/ 16 w 132"/>
                  <a:gd name="T27" fmla="*/ 44 h 66"/>
                  <a:gd name="T28" fmla="*/ 7 w 132"/>
                  <a:gd name="T29" fmla="*/ 44 h 66"/>
                  <a:gd name="T30" fmla="*/ 7 w 132"/>
                  <a:gd name="T31" fmla="*/ 39 h 66"/>
                  <a:gd name="T32" fmla="*/ 5 w 132"/>
                  <a:gd name="T33" fmla="*/ 35 h 66"/>
                  <a:gd name="T34" fmla="*/ 0 w 132"/>
                  <a:gd name="T35" fmla="*/ 3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2" h="66">
                    <a:moveTo>
                      <a:pt x="0" y="34"/>
                    </a:moveTo>
                    <a:cubicBezTo>
                      <a:pt x="4" y="23"/>
                      <a:pt x="8" y="12"/>
                      <a:pt x="12" y="0"/>
                    </a:cubicBezTo>
                    <a:cubicBezTo>
                      <a:pt x="14" y="2"/>
                      <a:pt x="15" y="5"/>
                      <a:pt x="14" y="7"/>
                    </a:cubicBezTo>
                    <a:cubicBezTo>
                      <a:pt x="8" y="17"/>
                      <a:pt x="15" y="26"/>
                      <a:pt x="15" y="36"/>
                    </a:cubicBezTo>
                    <a:cubicBezTo>
                      <a:pt x="15" y="39"/>
                      <a:pt x="19" y="38"/>
                      <a:pt x="21" y="39"/>
                    </a:cubicBezTo>
                    <a:cubicBezTo>
                      <a:pt x="24" y="40"/>
                      <a:pt x="32" y="41"/>
                      <a:pt x="32" y="41"/>
                    </a:cubicBezTo>
                    <a:cubicBezTo>
                      <a:pt x="36" y="57"/>
                      <a:pt x="47" y="46"/>
                      <a:pt x="51" y="43"/>
                    </a:cubicBezTo>
                    <a:cubicBezTo>
                      <a:pt x="66" y="34"/>
                      <a:pt x="84" y="37"/>
                      <a:pt x="98" y="28"/>
                    </a:cubicBezTo>
                    <a:cubicBezTo>
                      <a:pt x="109" y="22"/>
                      <a:pt x="120" y="20"/>
                      <a:pt x="132" y="16"/>
                    </a:cubicBezTo>
                    <a:cubicBezTo>
                      <a:pt x="130" y="21"/>
                      <a:pt x="126" y="23"/>
                      <a:pt x="122" y="24"/>
                    </a:cubicBezTo>
                    <a:cubicBezTo>
                      <a:pt x="94" y="34"/>
                      <a:pt x="66" y="46"/>
                      <a:pt x="36" y="51"/>
                    </a:cubicBezTo>
                    <a:cubicBezTo>
                      <a:pt x="27" y="53"/>
                      <a:pt x="20" y="58"/>
                      <a:pt x="15" y="66"/>
                    </a:cubicBezTo>
                    <a:cubicBezTo>
                      <a:pt x="11" y="59"/>
                      <a:pt x="17" y="56"/>
                      <a:pt x="19" y="52"/>
                    </a:cubicBezTo>
                    <a:cubicBezTo>
                      <a:pt x="23" y="47"/>
                      <a:pt x="22" y="44"/>
                      <a:pt x="16" y="44"/>
                    </a:cubicBezTo>
                    <a:cubicBezTo>
                      <a:pt x="13" y="44"/>
                      <a:pt x="10" y="44"/>
                      <a:pt x="7" y="44"/>
                    </a:cubicBezTo>
                    <a:cubicBezTo>
                      <a:pt x="7" y="42"/>
                      <a:pt x="7" y="41"/>
                      <a:pt x="7" y="39"/>
                    </a:cubicBezTo>
                    <a:cubicBezTo>
                      <a:pt x="7" y="37"/>
                      <a:pt x="7" y="35"/>
                      <a:pt x="5" y="35"/>
                    </a:cubicBezTo>
                    <a:cubicBezTo>
                      <a:pt x="3" y="34"/>
                      <a:pt x="2" y="34"/>
                      <a:pt x="0" y="3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42" name="Freeform 774">
                <a:extLst>
                  <a:ext uri="{FF2B5EF4-FFF2-40B4-BE49-F238E27FC236}">
                    <a16:creationId xmlns:a16="http://schemas.microsoft.com/office/drawing/2014/main" id="{C0F148E4-EAEA-8EEF-D079-BEF338E6D926}"/>
                  </a:ext>
                </a:extLst>
              </p:cNvPr>
              <p:cNvSpPr/>
              <p:nvPr/>
            </p:nvSpPr>
            <p:spPr bwMode="auto">
              <a:xfrm>
                <a:off x="271" y="2090"/>
                <a:ext cx="28" cy="40"/>
              </a:xfrm>
              <a:custGeom>
                <a:avLst/>
                <a:gdLst>
                  <a:gd name="T0" fmla="*/ 24 w 24"/>
                  <a:gd name="T1" fmla="*/ 19 h 35"/>
                  <a:gd name="T2" fmla="*/ 1 w 24"/>
                  <a:gd name="T3" fmla="*/ 35 h 35"/>
                  <a:gd name="T4" fmla="*/ 0 w 24"/>
                  <a:gd name="T5" fmla="*/ 18 h 35"/>
                  <a:gd name="T6" fmla="*/ 13 w 24"/>
                  <a:gd name="T7" fmla="*/ 0 h 35"/>
                  <a:gd name="T8" fmla="*/ 24 w 24"/>
                  <a:gd name="T9" fmla="*/ 19 h 35"/>
                </a:gdLst>
                <a:ahLst/>
                <a:cxnLst>
                  <a:cxn ang="0">
                    <a:pos x="T0" y="T1"/>
                  </a:cxn>
                  <a:cxn ang="0">
                    <a:pos x="T2" y="T3"/>
                  </a:cxn>
                  <a:cxn ang="0">
                    <a:pos x="T4" y="T5"/>
                  </a:cxn>
                  <a:cxn ang="0">
                    <a:pos x="T6" y="T7"/>
                  </a:cxn>
                  <a:cxn ang="0">
                    <a:pos x="T8" y="T9"/>
                  </a:cxn>
                </a:cxnLst>
                <a:rect l="0" t="0" r="r" b="b"/>
                <a:pathLst>
                  <a:path w="24" h="35">
                    <a:moveTo>
                      <a:pt x="24" y="19"/>
                    </a:moveTo>
                    <a:cubicBezTo>
                      <a:pt x="14" y="20"/>
                      <a:pt x="12" y="32"/>
                      <a:pt x="1" y="35"/>
                    </a:cubicBezTo>
                    <a:cubicBezTo>
                      <a:pt x="1" y="29"/>
                      <a:pt x="0" y="23"/>
                      <a:pt x="0" y="18"/>
                    </a:cubicBezTo>
                    <a:cubicBezTo>
                      <a:pt x="4" y="11"/>
                      <a:pt x="6" y="0"/>
                      <a:pt x="13" y="0"/>
                    </a:cubicBezTo>
                    <a:cubicBezTo>
                      <a:pt x="20" y="1"/>
                      <a:pt x="19" y="13"/>
                      <a:pt x="24" y="1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43" name="Freeform 775">
                <a:extLst>
                  <a:ext uri="{FF2B5EF4-FFF2-40B4-BE49-F238E27FC236}">
                    <a16:creationId xmlns:a16="http://schemas.microsoft.com/office/drawing/2014/main" id="{D17F7DB1-EE09-2D69-6A0B-1A3F480F7148}"/>
                  </a:ext>
                </a:extLst>
              </p:cNvPr>
              <p:cNvSpPr/>
              <p:nvPr/>
            </p:nvSpPr>
            <p:spPr bwMode="auto">
              <a:xfrm>
                <a:off x="453" y="1829"/>
                <a:ext cx="36" cy="27"/>
              </a:xfrm>
              <a:custGeom>
                <a:avLst/>
                <a:gdLst>
                  <a:gd name="T0" fmla="*/ 16 w 32"/>
                  <a:gd name="T1" fmla="*/ 0 h 24"/>
                  <a:gd name="T2" fmla="*/ 25 w 32"/>
                  <a:gd name="T3" fmla="*/ 0 h 24"/>
                  <a:gd name="T4" fmla="*/ 28 w 32"/>
                  <a:gd name="T5" fmla="*/ 8 h 24"/>
                  <a:gd name="T6" fmla="*/ 24 w 32"/>
                  <a:gd name="T7" fmla="*/ 22 h 24"/>
                  <a:gd name="T8" fmla="*/ 24 w 32"/>
                  <a:gd name="T9" fmla="*/ 24 h 24"/>
                  <a:gd name="T10" fmla="*/ 0 w 32"/>
                  <a:gd name="T11" fmla="*/ 24 h 24"/>
                  <a:gd name="T12" fmla="*/ 16 w 32"/>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32" h="24">
                    <a:moveTo>
                      <a:pt x="16" y="0"/>
                    </a:moveTo>
                    <a:cubicBezTo>
                      <a:pt x="19" y="0"/>
                      <a:pt x="22" y="0"/>
                      <a:pt x="25" y="0"/>
                    </a:cubicBezTo>
                    <a:cubicBezTo>
                      <a:pt x="31" y="0"/>
                      <a:pt x="32" y="3"/>
                      <a:pt x="28" y="8"/>
                    </a:cubicBezTo>
                    <a:cubicBezTo>
                      <a:pt x="26" y="12"/>
                      <a:pt x="20" y="15"/>
                      <a:pt x="24" y="22"/>
                    </a:cubicBezTo>
                    <a:cubicBezTo>
                      <a:pt x="24" y="22"/>
                      <a:pt x="24" y="23"/>
                      <a:pt x="24" y="24"/>
                    </a:cubicBezTo>
                    <a:cubicBezTo>
                      <a:pt x="16" y="24"/>
                      <a:pt x="8" y="24"/>
                      <a:pt x="0" y="24"/>
                    </a:cubicBezTo>
                    <a:cubicBezTo>
                      <a:pt x="4" y="14"/>
                      <a:pt x="8" y="5"/>
                      <a:pt x="16"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44" name="Freeform 776">
                <a:extLst>
                  <a:ext uri="{FF2B5EF4-FFF2-40B4-BE49-F238E27FC236}">
                    <a16:creationId xmlns:a16="http://schemas.microsoft.com/office/drawing/2014/main" id="{3886F19C-8320-277E-6D3E-70C30EC61F83}"/>
                  </a:ext>
                </a:extLst>
              </p:cNvPr>
              <p:cNvSpPr/>
              <p:nvPr/>
            </p:nvSpPr>
            <p:spPr bwMode="auto">
              <a:xfrm>
                <a:off x="166" y="2078"/>
                <a:ext cx="34" cy="52"/>
              </a:xfrm>
              <a:custGeom>
                <a:avLst/>
                <a:gdLst>
                  <a:gd name="T0" fmla="*/ 20 w 30"/>
                  <a:gd name="T1" fmla="*/ 20 h 46"/>
                  <a:gd name="T2" fmla="*/ 27 w 30"/>
                  <a:gd name="T3" fmla="*/ 37 h 46"/>
                  <a:gd name="T4" fmla="*/ 25 w 30"/>
                  <a:gd name="T5" fmla="*/ 44 h 46"/>
                  <a:gd name="T6" fmla="*/ 19 w 30"/>
                  <a:gd name="T7" fmla="*/ 41 h 46"/>
                  <a:gd name="T8" fmla="*/ 19 w 30"/>
                  <a:gd name="T9" fmla="*/ 40 h 46"/>
                  <a:gd name="T10" fmla="*/ 12 w 30"/>
                  <a:gd name="T11" fmla="*/ 2 h 46"/>
                  <a:gd name="T12" fmla="*/ 20 w 30"/>
                  <a:gd name="T13" fmla="*/ 0 h 46"/>
                  <a:gd name="T14" fmla="*/ 20 w 30"/>
                  <a:gd name="T15" fmla="*/ 10 h 46"/>
                  <a:gd name="T16" fmla="*/ 20 w 30"/>
                  <a:gd name="T17" fmla="*/ 2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46">
                    <a:moveTo>
                      <a:pt x="20" y="20"/>
                    </a:moveTo>
                    <a:cubicBezTo>
                      <a:pt x="20" y="27"/>
                      <a:pt x="26" y="31"/>
                      <a:pt x="27" y="37"/>
                    </a:cubicBezTo>
                    <a:cubicBezTo>
                      <a:pt x="28" y="40"/>
                      <a:pt x="30" y="43"/>
                      <a:pt x="25" y="44"/>
                    </a:cubicBezTo>
                    <a:cubicBezTo>
                      <a:pt x="23" y="44"/>
                      <a:pt x="19" y="46"/>
                      <a:pt x="19" y="41"/>
                    </a:cubicBezTo>
                    <a:cubicBezTo>
                      <a:pt x="19" y="40"/>
                      <a:pt x="19" y="40"/>
                      <a:pt x="19" y="40"/>
                    </a:cubicBezTo>
                    <a:cubicBezTo>
                      <a:pt x="0" y="30"/>
                      <a:pt x="14" y="15"/>
                      <a:pt x="12" y="2"/>
                    </a:cubicBezTo>
                    <a:cubicBezTo>
                      <a:pt x="14" y="0"/>
                      <a:pt x="17" y="1"/>
                      <a:pt x="20" y="0"/>
                    </a:cubicBezTo>
                    <a:cubicBezTo>
                      <a:pt x="20" y="3"/>
                      <a:pt x="20" y="7"/>
                      <a:pt x="20" y="10"/>
                    </a:cubicBezTo>
                    <a:cubicBezTo>
                      <a:pt x="20" y="13"/>
                      <a:pt x="20" y="17"/>
                      <a:pt x="20"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45" name="Freeform 777">
                <a:extLst>
                  <a:ext uri="{FF2B5EF4-FFF2-40B4-BE49-F238E27FC236}">
                    <a16:creationId xmlns:a16="http://schemas.microsoft.com/office/drawing/2014/main" id="{13FBFC01-3996-5177-063C-6107714CD11A}"/>
                  </a:ext>
                </a:extLst>
              </p:cNvPr>
              <p:cNvSpPr/>
              <p:nvPr/>
            </p:nvSpPr>
            <p:spPr bwMode="auto">
              <a:xfrm>
                <a:off x="496" y="1884"/>
                <a:ext cx="59" cy="19"/>
              </a:xfrm>
              <a:custGeom>
                <a:avLst/>
                <a:gdLst>
                  <a:gd name="T0" fmla="*/ 14 w 51"/>
                  <a:gd name="T1" fmla="*/ 17 h 17"/>
                  <a:gd name="T2" fmla="*/ 0 w 51"/>
                  <a:gd name="T3" fmla="*/ 15 h 17"/>
                  <a:gd name="T4" fmla="*/ 12 w 51"/>
                  <a:gd name="T5" fmla="*/ 3 h 17"/>
                  <a:gd name="T6" fmla="*/ 28 w 51"/>
                  <a:gd name="T7" fmla="*/ 6 h 17"/>
                  <a:gd name="T8" fmla="*/ 43 w 51"/>
                  <a:gd name="T9" fmla="*/ 0 h 17"/>
                  <a:gd name="T10" fmla="*/ 44 w 51"/>
                  <a:gd name="T11" fmla="*/ 0 h 17"/>
                  <a:gd name="T12" fmla="*/ 51 w 51"/>
                  <a:gd name="T13" fmla="*/ 7 h 17"/>
                  <a:gd name="T14" fmla="*/ 14 w 51"/>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7">
                    <a:moveTo>
                      <a:pt x="14" y="17"/>
                    </a:moveTo>
                    <a:cubicBezTo>
                      <a:pt x="9" y="17"/>
                      <a:pt x="5" y="17"/>
                      <a:pt x="0" y="15"/>
                    </a:cubicBezTo>
                    <a:cubicBezTo>
                      <a:pt x="3" y="9"/>
                      <a:pt x="8" y="6"/>
                      <a:pt x="12" y="3"/>
                    </a:cubicBezTo>
                    <a:cubicBezTo>
                      <a:pt x="15" y="14"/>
                      <a:pt x="23" y="7"/>
                      <a:pt x="28" y="6"/>
                    </a:cubicBezTo>
                    <a:cubicBezTo>
                      <a:pt x="33" y="4"/>
                      <a:pt x="38" y="1"/>
                      <a:pt x="43" y="0"/>
                    </a:cubicBezTo>
                    <a:cubicBezTo>
                      <a:pt x="44" y="0"/>
                      <a:pt x="44" y="0"/>
                      <a:pt x="44" y="0"/>
                    </a:cubicBezTo>
                    <a:cubicBezTo>
                      <a:pt x="43" y="6"/>
                      <a:pt x="50" y="4"/>
                      <a:pt x="51" y="7"/>
                    </a:cubicBezTo>
                    <a:cubicBezTo>
                      <a:pt x="40" y="15"/>
                      <a:pt x="25" y="9"/>
                      <a:pt x="14"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46" name="Freeform 778">
                <a:extLst>
                  <a:ext uri="{FF2B5EF4-FFF2-40B4-BE49-F238E27FC236}">
                    <a16:creationId xmlns:a16="http://schemas.microsoft.com/office/drawing/2014/main" id="{23118FBA-DC1E-4EC6-8EBD-711743417E40}"/>
                  </a:ext>
                </a:extLst>
              </p:cNvPr>
              <p:cNvSpPr/>
              <p:nvPr/>
            </p:nvSpPr>
            <p:spPr bwMode="auto">
              <a:xfrm>
                <a:off x="316" y="2086"/>
                <a:ext cx="20" cy="38"/>
              </a:xfrm>
              <a:custGeom>
                <a:avLst/>
                <a:gdLst>
                  <a:gd name="T0" fmla="*/ 17 w 17"/>
                  <a:gd name="T1" fmla="*/ 17 h 34"/>
                  <a:gd name="T2" fmla="*/ 6 w 17"/>
                  <a:gd name="T3" fmla="*/ 34 h 34"/>
                  <a:gd name="T4" fmla="*/ 0 w 17"/>
                  <a:gd name="T5" fmla="*/ 25 h 34"/>
                  <a:gd name="T6" fmla="*/ 3 w 17"/>
                  <a:gd name="T7" fmla="*/ 0 h 34"/>
                  <a:gd name="T8" fmla="*/ 17 w 17"/>
                  <a:gd name="T9" fmla="*/ 17 h 34"/>
                </a:gdLst>
                <a:ahLst/>
                <a:cxnLst>
                  <a:cxn ang="0">
                    <a:pos x="T0" y="T1"/>
                  </a:cxn>
                  <a:cxn ang="0">
                    <a:pos x="T2" y="T3"/>
                  </a:cxn>
                  <a:cxn ang="0">
                    <a:pos x="T4" y="T5"/>
                  </a:cxn>
                  <a:cxn ang="0">
                    <a:pos x="T6" y="T7"/>
                  </a:cxn>
                  <a:cxn ang="0">
                    <a:pos x="T8" y="T9"/>
                  </a:cxn>
                </a:cxnLst>
                <a:rect l="0" t="0" r="r" b="b"/>
                <a:pathLst>
                  <a:path w="17" h="34">
                    <a:moveTo>
                      <a:pt x="17" y="17"/>
                    </a:moveTo>
                    <a:cubicBezTo>
                      <a:pt x="12" y="22"/>
                      <a:pt x="11" y="29"/>
                      <a:pt x="6" y="34"/>
                    </a:cubicBezTo>
                    <a:cubicBezTo>
                      <a:pt x="2" y="32"/>
                      <a:pt x="1" y="28"/>
                      <a:pt x="0" y="25"/>
                    </a:cubicBezTo>
                    <a:cubicBezTo>
                      <a:pt x="1" y="18"/>
                      <a:pt x="2" y="10"/>
                      <a:pt x="3" y="0"/>
                    </a:cubicBezTo>
                    <a:cubicBezTo>
                      <a:pt x="9" y="6"/>
                      <a:pt x="14" y="11"/>
                      <a:pt x="17"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47" name="Freeform 779">
                <a:extLst>
                  <a:ext uri="{FF2B5EF4-FFF2-40B4-BE49-F238E27FC236}">
                    <a16:creationId xmlns:a16="http://schemas.microsoft.com/office/drawing/2014/main" id="{D12B9EDF-E478-4D32-A850-BDC6C28A8A1C}"/>
                  </a:ext>
                </a:extLst>
              </p:cNvPr>
              <p:cNvSpPr/>
              <p:nvPr/>
            </p:nvSpPr>
            <p:spPr bwMode="auto">
              <a:xfrm>
                <a:off x="409" y="1859"/>
                <a:ext cx="33" cy="25"/>
              </a:xfrm>
              <a:custGeom>
                <a:avLst/>
                <a:gdLst>
                  <a:gd name="T0" fmla="*/ 7 w 29"/>
                  <a:gd name="T1" fmla="*/ 22 h 22"/>
                  <a:gd name="T2" fmla="*/ 0 w 29"/>
                  <a:gd name="T3" fmla="*/ 9 h 22"/>
                  <a:gd name="T4" fmla="*/ 9 w 29"/>
                  <a:gd name="T5" fmla="*/ 5 h 22"/>
                  <a:gd name="T6" fmla="*/ 29 w 29"/>
                  <a:gd name="T7" fmla="*/ 0 h 22"/>
                  <a:gd name="T8" fmla="*/ 7 w 29"/>
                  <a:gd name="T9" fmla="*/ 22 h 22"/>
                </a:gdLst>
                <a:ahLst/>
                <a:cxnLst>
                  <a:cxn ang="0">
                    <a:pos x="T0" y="T1"/>
                  </a:cxn>
                  <a:cxn ang="0">
                    <a:pos x="T2" y="T3"/>
                  </a:cxn>
                  <a:cxn ang="0">
                    <a:pos x="T4" y="T5"/>
                  </a:cxn>
                  <a:cxn ang="0">
                    <a:pos x="T6" y="T7"/>
                  </a:cxn>
                  <a:cxn ang="0">
                    <a:pos x="T8" y="T9"/>
                  </a:cxn>
                </a:cxnLst>
                <a:rect l="0" t="0" r="r" b="b"/>
                <a:pathLst>
                  <a:path w="28" h="22">
                    <a:moveTo>
                      <a:pt x="7" y="22"/>
                    </a:moveTo>
                    <a:cubicBezTo>
                      <a:pt x="5" y="18"/>
                      <a:pt x="0" y="15"/>
                      <a:pt x="0" y="9"/>
                    </a:cubicBezTo>
                    <a:cubicBezTo>
                      <a:pt x="0" y="2"/>
                      <a:pt x="6" y="5"/>
                      <a:pt x="9" y="5"/>
                    </a:cubicBezTo>
                    <a:cubicBezTo>
                      <a:pt x="15" y="3"/>
                      <a:pt x="20" y="2"/>
                      <a:pt x="29" y="0"/>
                    </a:cubicBezTo>
                    <a:cubicBezTo>
                      <a:pt x="21" y="10"/>
                      <a:pt x="16" y="18"/>
                      <a:pt x="7"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48" name="Freeform 780">
                <a:extLst>
                  <a:ext uri="{FF2B5EF4-FFF2-40B4-BE49-F238E27FC236}">
                    <a16:creationId xmlns:a16="http://schemas.microsoft.com/office/drawing/2014/main" id="{EC44FC92-D1B5-C6D8-E72E-55DE36A2BCBC}"/>
                  </a:ext>
                </a:extLst>
              </p:cNvPr>
              <p:cNvSpPr/>
              <p:nvPr/>
            </p:nvSpPr>
            <p:spPr bwMode="auto">
              <a:xfrm>
                <a:off x="157" y="2050"/>
                <a:ext cx="32" cy="30"/>
              </a:xfrm>
              <a:custGeom>
                <a:avLst/>
                <a:gdLst>
                  <a:gd name="T0" fmla="*/ 28 w 28"/>
                  <a:gd name="T1" fmla="*/ 24 h 26"/>
                  <a:gd name="T2" fmla="*/ 20 w 28"/>
                  <a:gd name="T3" fmla="*/ 26 h 26"/>
                  <a:gd name="T4" fmla="*/ 10 w 28"/>
                  <a:gd name="T5" fmla="*/ 0 h 26"/>
                  <a:gd name="T6" fmla="*/ 28 w 28"/>
                  <a:gd name="T7" fmla="*/ 24 h 26"/>
                </a:gdLst>
                <a:ahLst/>
                <a:cxnLst>
                  <a:cxn ang="0">
                    <a:pos x="T0" y="T1"/>
                  </a:cxn>
                  <a:cxn ang="0">
                    <a:pos x="T2" y="T3"/>
                  </a:cxn>
                  <a:cxn ang="0">
                    <a:pos x="T4" y="T5"/>
                  </a:cxn>
                  <a:cxn ang="0">
                    <a:pos x="T6" y="T7"/>
                  </a:cxn>
                </a:cxnLst>
                <a:rect l="0" t="0" r="r" b="b"/>
                <a:pathLst>
                  <a:path w="28" h="26">
                    <a:moveTo>
                      <a:pt x="28" y="24"/>
                    </a:moveTo>
                    <a:cubicBezTo>
                      <a:pt x="25" y="25"/>
                      <a:pt x="22" y="24"/>
                      <a:pt x="20" y="26"/>
                    </a:cubicBezTo>
                    <a:cubicBezTo>
                      <a:pt x="2" y="21"/>
                      <a:pt x="0" y="14"/>
                      <a:pt x="10" y="0"/>
                    </a:cubicBezTo>
                    <a:cubicBezTo>
                      <a:pt x="15" y="9"/>
                      <a:pt x="19" y="18"/>
                      <a:pt x="28"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49" name="Freeform 781">
                <a:extLst>
                  <a:ext uri="{FF2B5EF4-FFF2-40B4-BE49-F238E27FC236}">
                    <a16:creationId xmlns:a16="http://schemas.microsoft.com/office/drawing/2014/main" id="{7342F0A6-81D8-4AF3-3A71-17E22028848F}"/>
                  </a:ext>
                </a:extLst>
              </p:cNvPr>
              <p:cNvSpPr/>
              <p:nvPr/>
            </p:nvSpPr>
            <p:spPr bwMode="auto">
              <a:xfrm>
                <a:off x="236" y="2089"/>
                <a:ext cx="26" cy="33"/>
              </a:xfrm>
              <a:custGeom>
                <a:avLst/>
                <a:gdLst>
                  <a:gd name="T0" fmla="*/ 19 w 23"/>
                  <a:gd name="T1" fmla="*/ 14 h 29"/>
                  <a:gd name="T2" fmla="*/ 1 w 23"/>
                  <a:gd name="T3" fmla="*/ 29 h 29"/>
                  <a:gd name="T4" fmla="*/ 0 w 23"/>
                  <a:gd name="T5" fmla="*/ 17 h 29"/>
                  <a:gd name="T6" fmla="*/ 19 w 23"/>
                  <a:gd name="T7" fmla="*/ 0 h 29"/>
                  <a:gd name="T8" fmla="*/ 19 w 23"/>
                  <a:gd name="T9" fmla="*/ 14 h 29"/>
                </a:gdLst>
                <a:ahLst/>
                <a:cxnLst>
                  <a:cxn ang="0">
                    <a:pos x="T0" y="T1"/>
                  </a:cxn>
                  <a:cxn ang="0">
                    <a:pos x="T2" y="T3"/>
                  </a:cxn>
                  <a:cxn ang="0">
                    <a:pos x="T4" y="T5"/>
                  </a:cxn>
                  <a:cxn ang="0">
                    <a:pos x="T6" y="T7"/>
                  </a:cxn>
                  <a:cxn ang="0">
                    <a:pos x="T8" y="T9"/>
                  </a:cxn>
                </a:cxnLst>
                <a:rect l="0" t="0" r="r" b="b"/>
                <a:pathLst>
                  <a:path w="23" h="28">
                    <a:moveTo>
                      <a:pt x="19" y="14"/>
                    </a:moveTo>
                    <a:cubicBezTo>
                      <a:pt x="14" y="19"/>
                      <a:pt x="8" y="24"/>
                      <a:pt x="1" y="29"/>
                    </a:cubicBezTo>
                    <a:cubicBezTo>
                      <a:pt x="0" y="24"/>
                      <a:pt x="0" y="20"/>
                      <a:pt x="0" y="17"/>
                    </a:cubicBezTo>
                    <a:cubicBezTo>
                      <a:pt x="6" y="12"/>
                      <a:pt x="11" y="7"/>
                      <a:pt x="19" y="0"/>
                    </a:cubicBezTo>
                    <a:cubicBezTo>
                      <a:pt x="18" y="6"/>
                      <a:pt x="23" y="10"/>
                      <a:pt x="19"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50" name="Freeform 782">
                <a:extLst>
                  <a:ext uri="{FF2B5EF4-FFF2-40B4-BE49-F238E27FC236}">
                    <a16:creationId xmlns:a16="http://schemas.microsoft.com/office/drawing/2014/main" id="{582446C9-7277-D309-C2BE-571E28A76812}"/>
                  </a:ext>
                </a:extLst>
              </p:cNvPr>
              <p:cNvSpPr/>
              <p:nvPr/>
            </p:nvSpPr>
            <p:spPr bwMode="auto">
              <a:xfrm>
                <a:off x="494" y="1844"/>
                <a:ext cx="64" cy="12"/>
              </a:xfrm>
              <a:custGeom>
                <a:avLst/>
                <a:gdLst>
                  <a:gd name="T0" fmla="*/ 0 w 56"/>
                  <a:gd name="T1" fmla="*/ 11 h 11"/>
                  <a:gd name="T2" fmla="*/ 56 w 56"/>
                  <a:gd name="T3" fmla="*/ 11 h 11"/>
                  <a:gd name="T4" fmla="*/ 6 w 56"/>
                  <a:gd name="T5" fmla="*/ 11 h 11"/>
                  <a:gd name="T6" fmla="*/ 0 w 56"/>
                  <a:gd name="T7" fmla="*/ 11 h 11"/>
                </a:gdLst>
                <a:ahLst/>
                <a:cxnLst>
                  <a:cxn ang="0">
                    <a:pos x="T0" y="T1"/>
                  </a:cxn>
                  <a:cxn ang="0">
                    <a:pos x="T2" y="T3"/>
                  </a:cxn>
                  <a:cxn ang="0">
                    <a:pos x="T4" y="T5"/>
                  </a:cxn>
                  <a:cxn ang="0">
                    <a:pos x="T6" y="T7"/>
                  </a:cxn>
                </a:cxnLst>
                <a:rect l="0" t="0" r="r" b="b"/>
                <a:pathLst>
                  <a:path w="56" h="11">
                    <a:moveTo>
                      <a:pt x="0" y="11"/>
                    </a:moveTo>
                    <a:cubicBezTo>
                      <a:pt x="18" y="6"/>
                      <a:pt x="35" y="0"/>
                      <a:pt x="56" y="11"/>
                    </a:cubicBezTo>
                    <a:cubicBezTo>
                      <a:pt x="38" y="11"/>
                      <a:pt x="22" y="11"/>
                      <a:pt x="6" y="11"/>
                    </a:cubicBezTo>
                    <a:cubicBezTo>
                      <a:pt x="4" y="11"/>
                      <a:pt x="2" y="11"/>
                      <a:pt x="0"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51" name="Freeform 783">
                <a:extLst>
                  <a:ext uri="{FF2B5EF4-FFF2-40B4-BE49-F238E27FC236}">
                    <a16:creationId xmlns:a16="http://schemas.microsoft.com/office/drawing/2014/main" id="{D3B69C51-70EE-6556-92D9-700C500853BD}"/>
                  </a:ext>
                </a:extLst>
              </p:cNvPr>
              <p:cNvSpPr/>
              <p:nvPr/>
            </p:nvSpPr>
            <p:spPr bwMode="auto">
              <a:xfrm>
                <a:off x="423" y="1909"/>
                <a:ext cx="25" cy="20"/>
              </a:xfrm>
              <a:custGeom>
                <a:avLst/>
                <a:gdLst>
                  <a:gd name="T0" fmla="*/ 6 w 22"/>
                  <a:gd name="T1" fmla="*/ 17 h 17"/>
                  <a:gd name="T2" fmla="*/ 0 w 22"/>
                  <a:gd name="T3" fmla="*/ 0 h 17"/>
                  <a:gd name="T4" fmla="*/ 22 w 22"/>
                  <a:gd name="T5" fmla="*/ 6 h 17"/>
                  <a:gd name="T6" fmla="*/ 6 w 22"/>
                  <a:gd name="T7" fmla="*/ 17 h 17"/>
                </a:gdLst>
                <a:ahLst/>
                <a:cxnLst>
                  <a:cxn ang="0">
                    <a:pos x="T0" y="T1"/>
                  </a:cxn>
                  <a:cxn ang="0">
                    <a:pos x="T2" y="T3"/>
                  </a:cxn>
                  <a:cxn ang="0">
                    <a:pos x="T4" y="T5"/>
                  </a:cxn>
                  <a:cxn ang="0">
                    <a:pos x="T6" y="T7"/>
                  </a:cxn>
                </a:cxnLst>
                <a:rect l="0" t="0" r="r" b="b"/>
                <a:pathLst>
                  <a:path w="22" h="17">
                    <a:moveTo>
                      <a:pt x="6" y="17"/>
                    </a:moveTo>
                    <a:cubicBezTo>
                      <a:pt x="4" y="11"/>
                      <a:pt x="2" y="5"/>
                      <a:pt x="0" y="0"/>
                    </a:cubicBezTo>
                    <a:cubicBezTo>
                      <a:pt x="8" y="0"/>
                      <a:pt x="14" y="3"/>
                      <a:pt x="22" y="6"/>
                    </a:cubicBezTo>
                    <a:cubicBezTo>
                      <a:pt x="18" y="13"/>
                      <a:pt x="11" y="14"/>
                      <a:pt x="6"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52" name="Freeform 784">
                <a:extLst>
                  <a:ext uri="{FF2B5EF4-FFF2-40B4-BE49-F238E27FC236}">
                    <a16:creationId xmlns:a16="http://schemas.microsoft.com/office/drawing/2014/main" id="{219B5FCB-4E30-86DC-8FFB-051066978F63}"/>
                  </a:ext>
                </a:extLst>
              </p:cNvPr>
              <p:cNvSpPr/>
              <p:nvPr/>
            </p:nvSpPr>
            <p:spPr bwMode="auto">
              <a:xfrm>
                <a:off x="189" y="2089"/>
                <a:ext cx="6" cy="11"/>
              </a:xfrm>
              <a:custGeom>
                <a:avLst/>
                <a:gdLst>
                  <a:gd name="T0" fmla="*/ 0 w 5"/>
                  <a:gd name="T1" fmla="*/ 10 h 10"/>
                  <a:gd name="T2" fmla="*/ 0 w 5"/>
                  <a:gd name="T3" fmla="*/ 0 h 10"/>
                  <a:gd name="T4" fmla="*/ 4 w 5"/>
                  <a:gd name="T5" fmla="*/ 8 h 10"/>
                  <a:gd name="T6" fmla="*/ 0 w 5"/>
                  <a:gd name="T7" fmla="*/ 10 h 10"/>
                </a:gdLst>
                <a:ahLst/>
                <a:cxnLst>
                  <a:cxn ang="0">
                    <a:pos x="T0" y="T1"/>
                  </a:cxn>
                  <a:cxn ang="0">
                    <a:pos x="T2" y="T3"/>
                  </a:cxn>
                  <a:cxn ang="0">
                    <a:pos x="T4" y="T5"/>
                  </a:cxn>
                  <a:cxn ang="0">
                    <a:pos x="T6" y="T7"/>
                  </a:cxn>
                </a:cxnLst>
                <a:rect l="0" t="0" r="r" b="b"/>
                <a:pathLst>
                  <a:path w="5" h="10">
                    <a:moveTo>
                      <a:pt x="0" y="10"/>
                    </a:moveTo>
                    <a:cubicBezTo>
                      <a:pt x="0" y="7"/>
                      <a:pt x="0" y="3"/>
                      <a:pt x="0" y="0"/>
                    </a:cubicBezTo>
                    <a:cubicBezTo>
                      <a:pt x="5" y="0"/>
                      <a:pt x="5" y="4"/>
                      <a:pt x="4" y="8"/>
                    </a:cubicBezTo>
                    <a:cubicBezTo>
                      <a:pt x="3" y="9"/>
                      <a:pt x="1" y="10"/>
                      <a:pt x="0"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53" name="Freeform 785">
                <a:extLst>
                  <a:ext uri="{FF2B5EF4-FFF2-40B4-BE49-F238E27FC236}">
                    <a16:creationId xmlns:a16="http://schemas.microsoft.com/office/drawing/2014/main" id="{21FA8207-04D1-1C09-6F9C-18CCF0ECDBCB}"/>
                  </a:ext>
                </a:extLst>
              </p:cNvPr>
              <p:cNvSpPr/>
              <p:nvPr/>
            </p:nvSpPr>
            <p:spPr bwMode="auto">
              <a:xfrm>
                <a:off x="258" y="2116"/>
                <a:ext cx="5" cy="5"/>
              </a:xfrm>
              <a:custGeom>
                <a:avLst/>
                <a:gdLst>
                  <a:gd name="T0" fmla="*/ 5 w 5"/>
                  <a:gd name="T1" fmla="*/ 0 h 4"/>
                  <a:gd name="T2" fmla="*/ 2 w 5"/>
                  <a:gd name="T3" fmla="*/ 4 h 4"/>
                  <a:gd name="T4" fmla="*/ 2 w 5"/>
                  <a:gd name="T5" fmla="*/ 0 h 4"/>
                  <a:gd name="T6" fmla="*/ 5 w 5"/>
                  <a:gd name="T7" fmla="*/ 0 h 4"/>
                </a:gdLst>
                <a:ahLst/>
                <a:cxnLst>
                  <a:cxn ang="0">
                    <a:pos x="T0" y="T1"/>
                  </a:cxn>
                  <a:cxn ang="0">
                    <a:pos x="T2" y="T3"/>
                  </a:cxn>
                  <a:cxn ang="0">
                    <a:pos x="T4" y="T5"/>
                  </a:cxn>
                  <a:cxn ang="0">
                    <a:pos x="T6" y="T7"/>
                  </a:cxn>
                </a:cxnLst>
                <a:rect l="0" t="0" r="r" b="b"/>
                <a:pathLst>
                  <a:path w="5" h="4">
                    <a:moveTo>
                      <a:pt x="5" y="0"/>
                    </a:moveTo>
                    <a:cubicBezTo>
                      <a:pt x="5" y="2"/>
                      <a:pt x="4" y="4"/>
                      <a:pt x="2" y="4"/>
                    </a:cubicBezTo>
                    <a:cubicBezTo>
                      <a:pt x="0" y="3"/>
                      <a:pt x="1" y="1"/>
                      <a:pt x="2" y="0"/>
                    </a:cubicBezTo>
                    <a:cubicBezTo>
                      <a:pt x="3" y="0"/>
                      <a:pt x="4" y="0"/>
                      <a:pt x="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54" name="Freeform 786">
                <a:extLst>
                  <a:ext uri="{FF2B5EF4-FFF2-40B4-BE49-F238E27FC236}">
                    <a16:creationId xmlns:a16="http://schemas.microsoft.com/office/drawing/2014/main" id="{36965A25-AF37-3043-F79E-AF57C5A32984}"/>
                  </a:ext>
                </a:extLst>
              </p:cNvPr>
              <p:cNvSpPr/>
              <p:nvPr/>
            </p:nvSpPr>
            <p:spPr bwMode="auto">
              <a:xfrm>
                <a:off x="469" y="1819"/>
                <a:ext cx="2" cy="4"/>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2" y="0"/>
                      <a:pt x="2" y="2"/>
                      <a:pt x="2" y="4"/>
                    </a:cubicBezTo>
                    <a:cubicBezTo>
                      <a:pt x="1" y="2"/>
                      <a:pt x="0" y="1"/>
                      <a:pt x="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55" name="Freeform 787">
                <a:extLst>
                  <a:ext uri="{FF2B5EF4-FFF2-40B4-BE49-F238E27FC236}">
                    <a16:creationId xmlns:a16="http://schemas.microsoft.com/office/drawing/2014/main" id="{A1FE2BF6-CB83-A3EE-6EE1-76C35B29C70A}"/>
                  </a:ext>
                </a:extLst>
              </p:cNvPr>
              <p:cNvSpPr/>
              <p:nvPr/>
            </p:nvSpPr>
            <p:spPr bwMode="auto">
              <a:xfrm>
                <a:off x="450" y="2455"/>
                <a:ext cx="61" cy="50"/>
              </a:xfrm>
              <a:custGeom>
                <a:avLst/>
                <a:gdLst>
                  <a:gd name="T0" fmla="*/ 40 w 53"/>
                  <a:gd name="T1" fmla="*/ 44 h 44"/>
                  <a:gd name="T2" fmla="*/ 33 w 53"/>
                  <a:gd name="T3" fmla="*/ 41 h 44"/>
                  <a:gd name="T4" fmla="*/ 28 w 53"/>
                  <a:gd name="T5" fmla="*/ 33 h 44"/>
                  <a:gd name="T6" fmla="*/ 21 w 53"/>
                  <a:gd name="T7" fmla="*/ 24 h 44"/>
                  <a:gd name="T8" fmla="*/ 6 w 53"/>
                  <a:gd name="T9" fmla="*/ 5 h 44"/>
                  <a:gd name="T10" fmla="*/ 8 w 53"/>
                  <a:gd name="T11" fmla="*/ 0 h 44"/>
                  <a:gd name="T12" fmla="*/ 26 w 53"/>
                  <a:gd name="T13" fmla="*/ 0 h 44"/>
                  <a:gd name="T14" fmla="*/ 27 w 53"/>
                  <a:gd name="T15" fmla="*/ 3 h 44"/>
                  <a:gd name="T16" fmla="*/ 22 w 53"/>
                  <a:gd name="T17" fmla="*/ 16 h 44"/>
                  <a:gd name="T18" fmla="*/ 36 w 53"/>
                  <a:gd name="T19" fmla="*/ 17 h 44"/>
                  <a:gd name="T20" fmla="*/ 50 w 53"/>
                  <a:gd name="T21" fmla="*/ 13 h 44"/>
                  <a:gd name="T22" fmla="*/ 40 w 53"/>
                  <a:gd name="T23"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44">
                    <a:moveTo>
                      <a:pt x="40" y="44"/>
                    </a:moveTo>
                    <a:cubicBezTo>
                      <a:pt x="38" y="43"/>
                      <a:pt x="36" y="41"/>
                      <a:pt x="33" y="41"/>
                    </a:cubicBezTo>
                    <a:cubicBezTo>
                      <a:pt x="26" y="42"/>
                      <a:pt x="25" y="39"/>
                      <a:pt x="28" y="33"/>
                    </a:cubicBezTo>
                    <a:cubicBezTo>
                      <a:pt x="32" y="25"/>
                      <a:pt x="31" y="22"/>
                      <a:pt x="21" y="24"/>
                    </a:cubicBezTo>
                    <a:cubicBezTo>
                      <a:pt x="3" y="27"/>
                      <a:pt x="0" y="23"/>
                      <a:pt x="6" y="5"/>
                    </a:cubicBezTo>
                    <a:cubicBezTo>
                      <a:pt x="6" y="3"/>
                      <a:pt x="7" y="2"/>
                      <a:pt x="8" y="0"/>
                    </a:cubicBezTo>
                    <a:cubicBezTo>
                      <a:pt x="14" y="0"/>
                      <a:pt x="20" y="0"/>
                      <a:pt x="26" y="0"/>
                    </a:cubicBezTo>
                    <a:cubicBezTo>
                      <a:pt x="26" y="2"/>
                      <a:pt x="27" y="3"/>
                      <a:pt x="27" y="3"/>
                    </a:cubicBezTo>
                    <a:cubicBezTo>
                      <a:pt x="25" y="7"/>
                      <a:pt x="19" y="11"/>
                      <a:pt x="22" y="16"/>
                    </a:cubicBezTo>
                    <a:cubicBezTo>
                      <a:pt x="25" y="19"/>
                      <a:pt x="31" y="17"/>
                      <a:pt x="36" y="17"/>
                    </a:cubicBezTo>
                    <a:cubicBezTo>
                      <a:pt x="41" y="16"/>
                      <a:pt x="45" y="14"/>
                      <a:pt x="50" y="13"/>
                    </a:cubicBezTo>
                    <a:cubicBezTo>
                      <a:pt x="53" y="25"/>
                      <a:pt x="40" y="32"/>
                      <a:pt x="40" y="4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56" name="Freeform 788">
                <a:extLst>
                  <a:ext uri="{FF2B5EF4-FFF2-40B4-BE49-F238E27FC236}">
                    <a16:creationId xmlns:a16="http://schemas.microsoft.com/office/drawing/2014/main" id="{620691F1-ED0C-5CB4-FFEA-5984486C9BFE}"/>
                  </a:ext>
                </a:extLst>
              </p:cNvPr>
              <p:cNvSpPr/>
              <p:nvPr/>
            </p:nvSpPr>
            <p:spPr bwMode="auto">
              <a:xfrm>
                <a:off x="177" y="2237"/>
                <a:ext cx="85" cy="19"/>
              </a:xfrm>
              <a:custGeom>
                <a:avLst/>
                <a:gdLst>
                  <a:gd name="T0" fmla="*/ 21 w 74"/>
                  <a:gd name="T1" fmla="*/ 8 h 17"/>
                  <a:gd name="T2" fmla="*/ 0 w 74"/>
                  <a:gd name="T3" fmla="*/ 0 h 17"/>
                  <a:gd name="T4" fmla="*/ 74 w 74"/>
                  <a:gd name="T5" fmla="*/ 3 h 17"/>
                  <a:gd name="T6" fmla="*/ 7 w 74"/>
                  <a:gd name="T7" fmla="*/ 16 h 17"/>
                  <a:gd name="T8" fmla="*/ 21 w 74"/>
                  <a:gd name="T9" fmla="*/ 8 h 17"/>
                </a:gdLst>
                <a:ahLst/>
                <a:cxnLst>
                  <a:cxn ang="0">
                    <a:pos x="T0" y="T1"/>
                  </a:cxn>
                  <a:cxn ang="0">
                    <a:pos x="T2" y="T3"/>
                  </a:cxn>
                  <a:cxn ang="0">
                    <a:pos x="T4" y="T5"/>
                  </a:cxn>
                  <a:cxn ang="0">
                    <a:pos x="T6" y="T7"/>
                  </a:cxn>
                  <a:cxn ang="0">
                    <a:pos x="T8" y="T9"/>
                  </a:cxn>
                </a:cxnLst>
                <a:rect l="0" t="0" r="r" b="b"/>
                <a:pathLst>
                  <a:path w="74" h="17">
                    <a:moveTo>
                      <a:pt x="21" y="8"/>
                    </a:moveTo>
                    <a:cubicBezTo>
                      <a:pt x="14" y="5"/>
                      <a:pt x="5" y="7"/>
                      <a:pt x="0" y="0"/>
                    </a:cubicBezTo>
                    <a:cubicBezTo>
                      <a:pt x="24" y="4"/>
                      <a:pt x="49" y="12"/>
                      <a:pt x="74" y="3"/>
                    </a:cubicBezTo>
                    <a:cubicBezTo>
                      <a:pt x="53" y="11"/>
                      <a:pt x="31" y="17"/>
                      <a:pt x="7" y="16"/>
                    </a:cubicBezTo>
                    <a:cubicBezTo>
                      <a:pt x="11" y="9"/>
                      <a:pt x="17" y="13"/>
                      <a:pt x="21"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57" name="Freeform 789">
                <a:extLst>
                  <a:ext uri="{FF2B5EF4-FFF2-40B4-BE49-F238E27FC236}">
                    <a16:creationId xmlns:a16="http://schemas.microsoft.com/office/drawing/2014/main" id="{66562738-6B51-01BA-0C8E-AC28B5C9F09A}"/>
                  </a:ext>
                </a:extLst>
              </p:cNvPr>
              <p:cNvSpPr/>
              <p:nvPr/>
            </p:nvSpPr>
            <p:spPr bwMode="auto">
              <a:xfrm>
                <a:off x="492" y="2355"/>
                <a:ext cx="49" cy="40"/>
              </a:xfrm>
              <a:custGeom>
                <a:avLst/>
                <a:gdLst>
                  <a:gd name="T0" fmla="*/ 42 w 43"/>
                  <a:gd name="T1" fmla="*/ 32 h 35"/>
                  <a:gd name="T2" fmla="*/ 28 w 43"/>
                  <a:gd name="T3" fmla="*/ 34 h 35"/>
                  <a:gd name="T4" fmla="*/ 18 w 43"/>
                  <a:gd name="T5" fmla="*/ 23 h 35"/>
                  <a:gd name="T6" fmla="*/ 18 w 43"/>
                  <a:gd name="T7" fmla="*/ 19 h 35"/>
                  <a:gd name="T8" fmla="*/ 2 w 43"/>
                  <a:gd name="T9" fmla="*/ 5 h 35"/>
                  <a:gd name="T10" fmla="*/ 0 w 43"/>
                  <a:gd name="T11" fmla="*/ 3 h 35"/>
                  <a:gd name="T12" fmla="*/ 9 w 43"/>
                  <a:gd name="T13" fmla="*/ 0 h 35"/>
                  <a:gd name="T14" fmla="*/ 20 w 43"/>
                  <a:gd name="T15" fmla="*/ 7 h 35"/>
                  <a:gd name="T16" fmla="*/ 26 w 43"/>
                  <a:gd name="T17" fmla="*/ 16 h 35"/>
                  <a:gd name="T18" fmla="*/ 34 w 43"/>
                  <a:gd name="T19" fmla="*/ 25 h 35"/>
                  <a:gd name="T20" fmla="*/ 42 w 43"/>
                  <a:gd name="T21" fmla="*/ 3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35">
                    <a:moveTo>
                      <a:pt x="42" y="32"/>
                    </a:moveTo>
                    <a:cubicBezTo>
                      <a:pt x="37" y="33"/>
                      <a:pt x="33" y="33"/>
                      <a:pt x="28" y="34"/>
                    </a:cubicBezTo>
                    <a:cubicBezTo>
                      <a:pt x="20" y="35"/>
                      <a:pt x="13" y="35"/>
                      <a:pt x="18" y="23"/>
                    </a:cubicBezTo>
                    <a:cubicBezTo>
                      <a:pt x="18" y="22"/>
                      <a:pt x="18" y="20"/>
                      <a:pt x="18" y="19"/>
                    </a:cubicBezTo>
                    <a:cubicBezTo>
                      <a:pt x="9" y="19"/>
                      <a:pt x="11" y="5"/>
                      <a:pt x="2" y="5"/>
                    </a:cubicBezTo>
                    <a:cubicBezTo>
                      <a:pt x="1" y="4"/>
                      <a:pt x="0" y="4"/>
                      <a:pt x="0" y="3"/>
                    </a:cubicBezTo>
                    <a:cubicBezTo>
                      <a:pt x="3" y="2"/>
                      <a:pt x="6" y="1"/>
                      <a:pt x="9" y="0"/>
                    </a:cubicBezTo>
                    <a:cubicBezTo>
                      <a:pt x="10" y="6"/>
                      <a:pt x="15" y="7"/>
                      <a:pt x="20" y="7"/>
                    </a:cubicBezTo>
                    <a:cubicBezTo>
                      <a:pt x="26" y="7"/>
                      <a:pt x="30" y="9"/>
                      <a:pt x="26" y="16"/>
                    </a:cubicBezTo>
                    <a:cubicBezTo>
                      <a:pt x="23" y="24"/>
                      <a:pt x="23" y="29"/>
                      <a:pt x="34" y="25"/>
                    </a:cubicBezTo>
                    <a:cubicBezTo>
                      <a:pt x="40" y="23"/>
                      <a:pt x="43" y="25"/>
                      <a:pt x="42" y="3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58" name="Freeform 790">
                <a:extLst>
                  <a:ext uri="{FF2B5EF4-FFF2-40B4-BE49-F238E27FC236}">
                    <a16:creationId xmlns:a16="http://schemas.microsoft.com/office/drawing/2014/main" id="{D6BB7B9A-4D4F-795A-A683-BF4CE7010242}"/>
                  </a:ext>
                </a:extLst>
              </p:cNvPr>
              <p:cNvSpPr/>
              <p:nvPr/>
            </p:nvSpPr>
            <p:spPr bwMode="auto">
              <a:xfrm>
                <a:off x="72" y="2112"/>
                <a:ext cx="79" cy="14"/>
              </a:xfrm>
              <a:custGeom>
                <a:avLst/>
                <a:gdLst>
                  <a:gd name="T0" fmla="*/ 27 w 69"/>
                  <a:gd name="T1" fmla="*/ 11 h 12"/>
                  <a:gd name="T2" fmla="*/ 32 w 69"/>
                  <a:gd name="T3" fmla="*/ 8 h 12"/>
                  <a:gd name="T4" fmla="*/ 6 w 69"/>
                  <a:gd name="T5" fmla="*/ 9 h 12"/>
                  <a:gd name="T6" fmla="*/ 0 w 69"/>
                  <a:gd name="T7" fmla="*/ 5 h 12"/>
                  <a:gd name="T8" fmla="*/ 6 w 69"/>
                  <a:gd name="T9" fmla="*/ 0 h 12"/>
                  <a:gd name="T10" fmla="*/ 62 w 69"/>
                  <a:gd name="T11" fmla="*/ 4 h 12"/>
                  <a:gd name="T12" fmla="*/ 69 w 69"/>
                  <a:gd name="T13" fmla="*/ 9 h 12"/>
                  <a:gd name="T14" fmla="*/ 27 w 69"/>
                  <a:gd name="T15" fmla="*/ 12 h 12"/>
                  <a:gd name="T16" fmla="*/ 27 w 69"/>
                  <a:gd name="T1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12">
                    <a:moveTo>
                      <a:pt x="27" y="11"/>
                    </a:moveTo>
                    <a:cubicBezTo>
                      <a:pt x="28" y="10"/>
                      <a:pt x="30" y="9"/>
                      <a:pt x="32" y="8"/>
                    </a:cubicBezTo>
                    <a:cubicBezTo>
                      <a:pt x="23" y="4"/>
                      <a:pt x="15" y="9"/>
                      <a:pt x="6" y="9"/>
                    </a:cubicBezTo>
                    <a:cubicBezTo>
                      <a:pt x="3" y="9"/>
                      <a:pt x="0" y="11"/>
                      <a:pt x="0" y="5"/>
                    </a:cubicBezTo>
                    <a:cubicBezTo>
                      <a:pt x="0" y="2"/>
                      <a:pt x="1" y="0"/>
                      <a:pt x="6" y="0"/>
                    </a:cubicBezTo>
                    <a:cubicBezTo>
                      <a:pt x="25" y="2"/>
                      <a:pt x="44" y="3"/>
                      <a:pt x="62" y="4"/>
                    </a:cubicBezTo>
                    <a:cubicBezTo>
                      <a:pt x="65" y="4"/>
                      <a:pt x="67" y="4"/>
                      <a:pt x="69" y="9"/>
                    </a:cubicBezTo>
                    <a:cubicBezTo>
                      <a:pt x="54" y="4"/>
                      <a:pt x="41" y="11"/>
                      <a:pt x="27" y="12"/>
                    </a:cubicBezTo>
                    <a:lnTo>
                      <a:pt x="27" y="1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59" name="Freeform 791">
                <a:extLst>
                  <a:ext uri="{FF2B5EF4-FFF2-40B4-BE49-F238E27FC236}">
                    <a16:creationId xmlns:a16="http://schemas.microsoft.com/office/drawing/2014/main" id="{D0AA2D7E-A945-F288-7397-2C75C7C2BC76}"/>
                  </a:ext>
                </a:extLst>
              </p:cNvPr>
              <p:cNvSpPr/>
              <p:nvPr/>
            </p:nvSpPr>
            <p:spPr bwMode="auto">
              <a:xfrm>
                <a:off x="543" y="2410"/>
                <a:ext cx="52" cy="30"/>
              </a:xfrm>
              <a:custGeom>
                <a:avLst/>
                <a:gdLst>
                  <a:gd name="T0" fmla="*/ 0 w 45"/>
                  <a:gd name="T1" fmla="*/ 12 h 26"/>
                  <a:gd name="T2" fmla="*/ 2 w 45"/>
                  <a:gd name="T3" fmla="*/ 3 h 26"/>
                  <a:gd name="T4" fmla="*/ 24 w 45"/>
                  <a:gd name="T5" fmla="*/ 10 h 26"/>
                  <a:gd name="T6" fmla="*/ 34 w 45"/>
                  <a:gd name="T7" fmla="*/ 7 h 26"/>
                  <a:gd name="T8" fmla="*/ 43 w 45"/>
                  <a:gd name="T9" fmla="*/ 3 h 26"/>
                  <a:gd name="T10" fmla="*/ 43 w 45"/>
                  <a:gd name="T11" fmla="*/ 13 h 26"/>
                  <a:gd name="T12" fmla="*/ 41 w 45"/>
                  <a:gd name="T13" fmla="*/ 20 h 26"/>
                  <a:gd name="T14" fmla="*/ 30 w 45"/>
                  <a:gd name="T15" fmla="*/ 23 h 26"/>
                  <a:gd name="T16" fmla="*/ 24 w 45"/>
                  <a:gd name="T17" fmla="*/ 20 h 26"/>
                  <a:gd name="T18" fmla="*/ 14 w 45"/>
                  <a:gd name="T19" fmla="*/ 8 h 26"/>
                  <a:gd name="T20" fmla="*/ 2 w 45"/>
                  <a:gd name="T21" fmla="*/ 14 h 26"/>
                  <a:gd name="T22" fmla="*/ 0 w 45"/>
                  <a:gd name="T23"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5" h="26">
                    <a:moveTo>
                      <a:pt x="0" y="12"/>
                    </a:moveTo>
                    <a:cubicBezTo>
                      <a:pt x="1" y="9"/>
                      <a:pt x="1" y="6"/>
                      <a:pt x="2" y="3"/>
                    </a:cubicBezTo>
                    <a:cubicBezTo>
                      <a:pt x="9" y="7"/>
                      <a:pt x="18" y="1"/>
                      <a:pt x="24" y="10"/>
                    </a:cubicBezTo>
                    <a:cubicBezTo>
                      <a:pt x="26" y="12"/>
                      <a:pt x="31" y="9"/>
                      <a:pt x="34" y="7"/>
                    </a:cubicBezTo>
                    <a:cubicBezTo>
                      <a:pt x="36" y="4"/>
                      <a:pt x="39" y="0"/>
                      <a:pt x="43" y="3"/>
                    </a:cubicBezTo>
                    <a:cubicBezTo>
                      <a:pt x="45" y="5"/>
                      <a:pt x="44" y="10"/>
                      <a:pt x="43" y="13"/>
                    </a:cubicBezTo>
                    <a:cubicBezTo>
                      <a:pt x="42" y="16"/>
                      <a:pt x="42" y="18"/>
                      <a:pt x="41" y="20"/>
                    </a:cubicBezTo>
                    <a:cubicBezTo>
                      <a:pt x="37" y="20"/>
                      <a:pt x="33" y="21"/>
                      <a:pt x="30" y="23"/>
                    </a:cubicBezTo>
                    <a:cubicBezTo>
                      <a:pt x="25" y="26"/>
                      <a:pt x="23" y="24"/>
                      <a:pt x="24" y="20"/>
                    </a:cubicBezTo>
                    <a:cubicBezTo>
                      <a:pt x="25" y="12"/>
                      <a:pt x="14" y="15"/>
                      <a:pt x="14" y="8"/>
                    </a:cubicBezTo>
                    <a:cubicBezTo>
                      <a:pt x="10" y="9"/>
                      <a:pt x="4" y="9"/>
                      <a:pt x="2" y="14"/>
                    </a:cubicBezTo>
                    <a:cubicBezTo>
                      <a:pt x="2" y="14"/>
                      <a:pt x="1" y="13"/>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60" name="Freeform 792">
                <a:extLst>
                  <a:ext uri="{FF2B5EF4-FFF2-40B4-BE49-F238E27FC236}">
                    <a16:creationId xmlns:a16="http://schemas.microsoft.com/office/drawing/2014/main" id="{13655B71-0F5C-5D27-B89A-B467DD05B5A7}"/>
                  </a:ext>
                </a:extLst>
              </p:cNvPr>
              <p:cNvSpPr/>
              <p:nvPr/>
            </p:nvSpPr>
            <p:spPr bwMode="auto">
              <a:xfrm>
                <a:off x="474" y="2318"/>
                <a:ext cx="46" cy="23"/>
              </a:xfrm>
              <a:custGeom>
                <a:avLst/>
                <a:gdLst>
                  <a:gd name="T0" fmla="*/ 6 w 40"/>
                  <a:gd name="T1" fmla="*/ 1 h 20"/>
                  <a:gd name="T2" fmla="*/ 13 w 40"/>
                  <a:gd name="T3" fmla="*/ 0 h 20"/>
                  <a:gd name="T4" fmla="*/ 39 w 40"/>
                  <a:gd name="T5" fmla="*/ 15 h 20"/>
                  <a:gd name="T6" fmla="*/ 33 w 40"/>
                  <a:gd name="T7" fmla="*/ 20 h 20"/>
                  <a:gd name="T8" fmla="*/ 7 w 40"/>
                  <a:gd name="T9" fmla="*/ 18 h 20"/>
                  <a:gd name="T10" fmla="*/ 6 w 40"/>
                  <a:gd name="T11" fmla="*/ 1 h 20"/>
                </a:gdLst>
                <a:ahLst/>
                <a:cxnLst>
                  <a:cxn ang="0">
                    <a:pos x="T0" y="T1"/>
                  </a:cxn>
                  <a:cxn ang="0">
                    <a:pos x="T2" y="T3"/>
                  </a:cxn>
                  <a:cxn ang="0">
                    <a:pos x="T4" y="T5"/>
                  </a:cxn>
                  <a:cxn ang="0">
                    <a:pos x="T6" y="T7"/>
                  </a:cxn>
                  <a:cxn ang="0">
                    <a:pos x="T8" y="T9"/>
                  </a:cxn>
                  <a:cxn ang="0">
                    <a:pos x="T10" y="T11"/>
                  </a:cxn>
                </a:cxnLst>
                <a:rect l="0" t="0" r="r" b="b"/>
                <a:pathLst>
                  <a:path w="40" h="20">
                    <a:moveTo>
                      <a:pt x="6" y="1"/>
                    </a:moveTo>
                    <a:cubicBezTo>
                      <a:pt x="8" y="1"/>
                      <a:pt x="11" y="0"/>
                      <a:pt x="13" y="0"/>
                    </a:cubicBezTo>
                    <a:cubicBezTo>
                      <a:pt x="19" y="9"/>
                      <a:pt x="31" y="8"/>
                      <a:pt x="39" y="15"/>
                    </a:cubicBezTo>
                    <a:cubicBezTo>
                      <a:pt x="40" y="19"/>
                      <a:pt x="34" y="17"/>
                      <a:pt x="33" y="20"/>
                    </a:cubicBezTo>
                    <a:cubicBezTo>
                      <a:pt x="25" y="20"/>
                      <a:pt x="16" y="14"/>
                      <a:pt x="7" y="18"/>
                    </a:cubicBezTo>
                    <a:cubicBezTo>
                      <a:pt x="0" y="13"/>
                      <a:pt x="5" y="7"/>
                      <a:pt x="6"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61" name="Freeform 793">
                <a:extLst>
                  <a:ext uri="{FF2B5EF4-FFF2-40B4-BE49-F238E27FC236}">
                    <a16:creationId xmlns:a16="http://schemas.microsoft.com/office/drawing/2014/main" id="{6B9A821E-E82C-96DA-7D0B-73FB57CB6AFC}"/>
                  </a:ext>
                </a:extLst>
              </p:cNvPr>
              <p:cNvSpPr/>
              <p:nvPr/>
            </p:nvSpPr>
            <p:spPr bwMode="auto">
              <a:xfrm>
                <a:off x="478" y="2510"/>
                <a:ext cx="37" cy="26"/>
              </a:xfrm>
              <a:custGeom>
                <a:avLst/>
                <a:gdLst>
                  <a:gd name="T0" fmla="*/ 32 w 32"/>
                  <a:gd name="T1" fmla="*/ 10 h 23"/>
                  <a:gd name="T2" fmla="*/ 28 w 32"/>
                  <a:gd name="T3" fmla="*/ 15 h 23"/>
                  <a:gd name="T4" fmla="*/ 21 w 32"/>
                  <a:gd name="T5" fmla="*/ 22 h 23"/>
                  <a:gd name="T6" fmla="*/ 0 w 32"/>
                  <a:gd name="T7" fmla="*/ 18 h 23"/>
                  <a:gd name="T8" fmla="*/ 21 w 32"/>
                  <a:gd name="T9" fmla="*/ 0 h 23"/>
                  <a:gd name="T10" fmla="*/ 32 w 32"/>
                  <a:gd name="T11" fmla="*/ 10 h 23"/>
                </a:gdLst>
                <a:ahLst/>
                <a:cxnLst>
                  <a:cxn ang="0">
                    <a:pos x="T0" y="T1"/>
                  </a:cxn>
                  <a:cxn ang="0">
                    <a:pos x="T2" y="T3"/>
                  </a:cxn>
                  <a:cxn ang="0">
                    <a:pos x="T4" y="T5"/>
                  </a:cxn>
                  <a:cxn ang="0">
                    <a:pos x="T6" y="T7"/>
                  </a:cxn>
                  <a:cxn ang="0">
                    <a:pos x="T8" y="T9"/>
                  </a:cxn>
                  <a:cxn ang="0">
                    <a:pos x="T10" y="T11"/>
                  </a:cxn>
                </a:cxnLst>
                <a:rect l="0" t="0" r="r" b="b"/>
                <a:pathLst>
                  <a:path w="32" h="23">
                    <a:moveTo>
                      <a:pt x="32" y="10"/>
                    </a:moveTo>
                    <a:cubicBezTo>
                      <a:pt x="29" y="10"/>
                      <a:pt x="28" y="12"/>
                      <a:pt x="28" y="15"/>
                    </a:cubicBezTo>
                    <a:cubicBezTo>
                      <a:pt x="25" y="16"/>
                      <a:pt x="23" y="19"/>
                      <a:pt x="21" y="22"/>
                    </a:cubicBezTo>
                    <a:cubicBezTo>
                      <a:pt x="15" y="22"/>
                      <a:pt x="9" y="23"/>
                      <a:pt x="0" y="18"/>
                    </a:cubicBezTo>
                    <a:cubicBezTo>
                      <a:pt x="7" y="12"/>
                      <a:pt x="14" y="6"/>
                      <a:pt x="21" y="0"/>
                    </a:cubicBezTo>
                    <a:cubicBezTo>
                      <a:pt x="25" y="2"/>
                      <a:pt x="32" y="2"/>
                      <a:pt x="32"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62" name="Freeform 794">
                <a:extLst>
                  <a:ext uri="{FF2B5EF4-FFF2-40B4-BE49-F238E27FC236}">
                    <a16:creationId xmlns:a16="http://schemas.microsoft.com/office/drawing/2014/main" id="{27B126D8-EDF4-5A76-7BD1-5EE2BDE2E2BD}"/>
                  </a:ext>
                </a:extLst>
              </p:cNvPr>
              <p:cNvSpPr/>
              <p:nvPr/>
            </p:nvSpPr>
            <p:spPr bwMode="auto">
              <a:xfrm>
                <a:off x="239" y="2133"/>
                <a:ext cx="30" cy="52"/>
              </a:xfrm>
              <a:custGeom>
                <a:avLst/>
                <a:gdLst>
                  <a:gd name="T0" fmla="*/ 0 w 26"/>
                  <a:gd name="T1" fmla="*/ 1 h 46"/>
                  <a:gd name="T2" fmla="*/ 22 w 26"/>
                  <a:gd name="T3" fmla="*/ 21 h 46"/>
                  <a:gd name="T4" fmla="*/ 21 w 26"/>
                  <a:gd name="T5" fmla="*/ 40 h 46"/>
                  <a:gd name="T6" fmla="*/ 14 w 26"/>
                  <a:gd name="T7" fmla="*/ 31 h 46"/>
                  <a:gd name="T8" fmla="*/ 14 w 26"/>
                  <a:gd name="T9" fmla="*/ 24 h 46"/>
                  <a:gd name="T10" fmla="*/ 0 w 26"/>
                  <a:gd name="T11" fmla="*/ 1 h 46"/>
                </a:gdLst>
                <a:ahLst/>
                <a:cxnLst>
                  <a:cxn ang="0">
                    <a:pos x="T0" y="T1"/>
                  </a:cxn>
                  <a:cxn ang="0">
                    <a:pos x="T2" y="T3"/>
                  </a:cxn>
                  <a:cxn ang="0">
                    <a:pos x="T4" y="T5"/>
                  </a:cxn>
                  <a:cxn ang="0">
                    <a:pos x="T6" y="T7"/>
                  </a:cxn>
                  <a:cxn ang="0">
                    <a:pos x="T8" y="T9"/>
                  </a:cxn>
                  <a:cxn ang="0">
                    <a:pos x="T10" y="T11"/>
                  </a:cxn>
                </a:cxnLst>
                <a:rect l="0" t="0" r="r" b="b"/>
                <a:pathLst>
                  <a:path w="26" h="46">
                    <a:moveTo>
                      <a:pt x="0" y="1"/>
                    </a:moveTo>
                    <a:cubicBezTo>
                      <a:pt x="16" y="0"/>
                      <a:pt x="20" y="10"/>
                      <a:pt x="22" y="21"/>
                    </a:cubicBezTo>
                    <a:cubicBezTo>
                      <a:pt x="23" y="28"/>
                      <a:pt x="26" y="37"/>
                      <a:pt x="21" y="40"/>
                    </a:cubicBezTo>
                    <a:cubicBezTo>
                      <a:pt x="12" y="46"/>
                      <a:pt x="15" y="35"/>
                      <a:pt x="14" y="31"/>
                    </a:cubicBezTo>
                    <a:cubicBezTo>
                      <a:pt x="13" y="29"/>
                      <a:pt x="14" y="26"/>
                      <a:pt x="14" y="24"/>
                    </a:cubicBezTo>
                    <a:cubicBezTo>
                      <a:pt x="13" y="15"/>
                      <a:pt x="10" y="7"/>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63" name="Freeform 795">
                <a:extLst>
                  <a:ext uri="{FF2B5EF4-FFF2-40B4-BE49-F238E27FC236}">
                    <a16:creationId xmlns:a16="http://schemas.microsoft.com/office/drawing/2014/main" id="{1B4FE245-B0FA-9E06-9EA4-AE81CB7B143C}"/>
                  </a:ext>
                </a:extLst>
              </p:cNvPr>
              <p:cNvSpPr/>
              <p:nvPr/>
            </p:nvSpPr>
            <p:spPr bwMode="auto">
              <a:xfrm>
                <a:off x="245" y="2214"/>
                <a:ext cx="55" cy="31"/>
              </a:xfrm>
              <a:custGeom>
                <a:avLst/>
                <a:gdLst>
                  <a:gd name="T0" fmla="*/ 48 w 48"/>
                  <a:gd name="T1" fmla="*/ 0 h 27"/>
                  <a:gd name="T2" fmla="*/ 28 w 48"/>
                  <a:gd name="T3" fmla="*/ 24 h 27"/>
                  <a:gd name="T4" fmla="*/ 22 w 48"/>
                  <a:gd name="T5" fmla="*/ 23 h 27"/>
                  <a:gd name="T6" fmla="*/ 5 w 48"/>
                  <a:gd name="T7" fmla="*/ 14 h 27"/>
                  <a:gd name="T8" fmla="*/ 0 w 48"/>
                  <a:gd name="T9" fmla="*/ 11 h 27"/>
                  <a:gd name="T10" fmla="*/ 25 w 48"/>
                  <a:gd name="T11" fmla="*/ 12 h 27"/>
                  <a:gd name="T12" fmla="*/ 48 w 48"/>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48" h="27">
                    <a:moveTo>
                      <a:pt x="48" y="0"/>
                    </a:moveTo>
                    <a:cubicBezTo>
                      <a:pt x="43" y="11"/>
                      <a:pt x="33" y="16"/>
                      <a:pt x="28" y="24"/>
                    </a:cubicBezTo>
                    <a:cubicBezTo>
                      <a:pt x="26" y="27"/>
                      <a:pt x="23" y="25"/>
                      <a:pt x="22" y="23"/>
                    </a:cubicBezTo>
                    <a:cubicBezTo>
                      <a:pt x="20" y="13"/>
                      <a:pt x="12" y="14"/>
                      <a:pt x="5" y="14"/>
                    </a:cubicBezTo>
                    <a:cubicBezTo>
                      <a:pt x="3" y="14"/>
                      <a:pt x="1" y="14"/>
                      <a:pt x="0" y="11"/>
                    </a:cubicBezTo>
                    <a:cubicBezTo>
                      <a:pt x="9" y="11"/>
                      <a:pt x="17" y="11"/>
                      <a:pt x="25" y="12"/>
                    </a:cubicBezTo>
                    <a:cubicBezTo>
                      <a:pt x="35" y="14"/>
                      <a:pt x="38" y="2"/>
                      <a:pt x="4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64" name="Freeform 796">
                <a:extLst>
                  <a:ext uri="{FF2B5EF4-FFF2-40B4-BE49-F238E27FC236}">
                    <a16:creationId xmlns:a16="http://schemas.microsoft.com/office/drawing/2014/main" id="{E1EDE0CC-7816-90DC-F7A7-DC6CAA03D0C9}"/>
                  </a:ext>
                </a:extLst>
              </p:cNvPr>
              <p:cNvSpPr/>
              <p:nvPr/>
            </p:nvSpPr>
            <p:spPr bwMode="auto">
              <a:xfrm>
                <a:off x="291" y="2146"/>
                <a:ext cx="16" cy="43"/>
              </a:xfrm>
              <a:custGeom>
                <a:avLst/>
                <a:gdLst>
                  <a:gd name="T0" fmla="*/ 8 w 14"/>
                  <a:gd name="T1" fmla="*/ 0 h 37"/>
                  <a:gd name="T2" fmla="*/ 11 w 14"/>
                  <a:gd name="T3" fmla="*/ 37 h 37"/>
                  <a:gd name="T4" fmla="*/ 8 w 14"/>
                  <a:gd name="T5" fmla="*/ 0 h 37"/>
                </a:gdLst>
                <a:ahLst/>
                <a:cxnLst>
                  <a:cxn ang="0">
                    <a:pos x="T0" y="T1"/>
                  </a:cxn>
                  <a:cxn ang="0">
                    <a:pos x="T2" y="T3"/>
                  </a:cxn>
                  <a:cxn ang="0">
                    <a:pos x="T4" y="T5"/>
                  </a:cxn>
                </a:cxnLst>
                <a:rect l="0" t="0" r="r" b="b"/>
                <a:pathLst>
                  <a:path w="14" h="37">
                    <a:moveTo>
                      <a:pt x="8" y="0"/>
                    </a:moveTo>
                    <a:cubicBezTo>
                      <a:pt x="14" y="13"/>
                      <a:pt x="12" y="24"/>
                      <a:pt x="11" y="37"/>
                    </a:cubicBezTo>
                    <a:cubicBezTo>
                      <a:pt x="1" y="25"/>
                      <a:pt x="0" y="19"/>
                      <a:pt x="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65" name="Freeform 797">
                <a:extLst>
                  <a:ext uri="{FF2B5EF4-FFF2-40B4-BE49-F238E27FC236}">
                    <a16:creationId xmlns:a16="http://schemas.microsoft.com/office/drawing/2014/main" id="{42E16E0E-358C-0FFA-C841-665CE174EC90}"/>
                  </a:ext>
                </a:extLst>
              </p:cNvPr>
              <p:cNvSpPr/>
              <p:nvPr/>
            </p:nvSpPr>
            <p:spPr bwMode="auto">
              <a:xfrm>
                <a:off x="268" y="2177"/>
                <a:ext cx="27" cy="22"/>
              </a:xfrm>
              <a:custGeom>
                <a:avLst/>
                <a:gdLst>
                  <a:gd name="T0" fmla="*/ 4 w 24"/>
                  <a:gd name="T1" fmla="*/ 0 h 19"/>
                  <a:gd name="T2" fmla="*/ 24 w 24"/>
                  <a:gd name="T3" fmla="*/ 16 h 19"/>
                  <a:gd name="T4" fmla="*/ 4 w 24"/>
                  <a:gd name="T5" fmla="*/ 0 h 19"/>
                </a:gdLst>
                <a:ahLst/>
                <a:cxnLst>
                  <a:cxn ang="0">
                    <a:pos x="T0" y="T1"/>
                  </a:cxn>
                  <a:cxn ang="0">
                    <a:pos x="T2" y="T3"/>
                  </a:cxn>
                  <a:cxn ang="0">
                    <a:pos x="T4" y="T5"/>
                  </a:cxn>
                </a:cxnLst>
                <a:rect l="0" t="0" r="r" b="b"/>
                <a:pathLst>
                  <a:path w="24" h="19">
                    <a:moveTo>
                      <a:pt x="4" y="0"/>
                    </a:moveTo>
                    <a:cubicBezTo>
                      <a:pt x="8" y="8"/>
                      <a:pt x="18" y="9"/>
                      <a:pt x="24" y="16"/>
                    </a:cubicBezTo>
                    <a:cubicBezTo>
                      <a:pt x="15" y="13"/>
                      <a:pt x="0" y="19"/>
                      <a:pt x="4"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66" name="Freeform 798">
                <a:extLst>
                  <a:ext uri="{FF2B5EF4-FFF2-40B4-BE49-F238E27FC236}">
                    <a16:creationId xmlns:a16="http://schemas.microsoft.com/office/drawing/2014/main" id="{978CB42A-FDD8-0009-BD21-AC85C61B3714}"/>
                  </a:ext>
                </a:extLst>
              </p:cNvPr>
              <p:cNvSpPr/>
              <p:nvPr/>
            </p:nvSpPr>
            <p:spPr bwMode="auto">
              <a:xfrm>
                <a:off x="230" y="2188"/>
                <a:ext cx="20" cy="21"/>
              </a:xfrm>
              <a:custGeom>
                <a:avLst/>
                <a:gdLst>
                  <a:gd name="T0" fmla="*/ 17 w 17"/>
                  <a:gd name="T1" fmla="*/ 2 h 19"/>
                  <a:gd name="T2" fmla="*/ 0 w 17"/>
                  <a:gd name="T3" fmla="*/ 19 h 19"/>
                  <a:gd name="T4" fmla="*/ 17 w 17"/>
                  <a:gd name="T5" fmla="*/ 2 h 19"/>
                </a:gdLst>
                <a:ahLst/>
                <a:cxnLst>
                  <a:cxn ang="0">
                    <a:pos x="T0" y="T1"/>
                  </a:cxn>
                  <a:cxn ang="0">
                    <a:pos x="T2" y="T3"/>
                  </a:cxn>
                  <a:cxn ang="0">
                    <a:pos x="T4" y="T5"/>
                  </a:cxn>
                </a:cxnLst>
                <a:rect l="0" t="0" r="r" b="b"/>
                <a:pathLst>
                  <a:path w="17" h="19">
                    <a:moveTo>
                      <a:pt x="17" y="2"/>
                    </a:moveTo>
                    <a:cubicBezTo>
                      <a:pt x="11" y="9"/>
                      <a:pt x="4" y="11"/>
                      <a:pt x="0" y="19"/>
                    </a:cubicBezTo>
                    <a:cubicBezTo>
                      <a:pt x="0" y="3"/>
                      <a:pt x="3" y="0"/>
                      <a:pt x="1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67" name="Freeform 799">
                <a:extLst>
                  <a:ext uri="{FF2B5EF4-FFF2-40B4-BE49-F238E27FC236}">
                    <a16:creationId xmlns:a16="http://schemas.microsoft.com/office/drawing/2014/main" id="{0AC7FCA6-50DC-AF2A-1C60-6E8E527F02B5}"/>
                  </a:ext>
                </a:extLst>
              </p:cNvPr>
              <p:cNvSpPr/>
              <p:nvPr/>
            </p:nvSpPr>
            <p:spPr bwMode="auto">
              <a:xfrm>
                <a:off x="189" y="2194"/>
                <a:ext cx="23" cy="12"/>
              </a:xfrm>
              <a:custGeom>
                <a:avLst/>
                <a:gdLst>
                  <a:gd name="T0" fmla="*/ 0 w 20"/>
                  <a:gd name="T1" fmla="*/ 9 h 10"/>
                  <a:gd name="T2" fmla="*/ 20 w 20"/>
                  <a:gd name="T3" fmla="*/ 3 h 10"/>
                  <a:gd name="T4" fmla="*/ 0 w 20"/>
                  <a:gd name="T5" fmla="*/ 10 h 10"/>
                  <a:gd name="T6" fmla="*/ 0 w 20"/>
                  <a:gd name="T7" fmla="*/ 9 h 10"/>
                </a:gdLst>
                <a:ahLst/>
                <a:cxnLst>
                  <a:cxn ang="0">
                    <a:pos x="T0" y="T1"/>
                  </a:cxn>
                  <a:cxn ang="0">
                    <a:pos x="T2" y="T3"/>
                  </a:cxn>
                  <a:cxn ang="0">
                    <a:pos x="T4" y="T5"/>
                  </a:cxn>
                  <a:cxn ang="0">
                    <a:pos x="T6" y="T7"/>
                  </a:cxn>
                </a:cxnLst>
                <a:rect l="0" t="0" r="r" b="b"/>
                <a:pathLst>
                  <a:path w="20" h="10">
                    <a:moveTo>
                      <a:pt x="0" y="9"/>
                    </a:moveTo>
                    <a:cubicBezTo>
                      <a:pt x="5" y="0"/>
                      <a:pt x="5" y="0"/>
                      <a:pt x="20" y="3"/>
                    </a:cubicBezTo>
                    <a:cubicBezTo>
                      <a:pt x="12" y="5"/>
                      <a:pt x="7" y="10"/>
                      <a:pt x="0" y="10"/>
                    </a:cubicBezTo>
                    <a:lnTo>
                      <a:pt x="0" y="9"/>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68" name="Freeform 800">
                <a:extLst>
                  <a:ext uri="{FF2B5EF4-FFF2-40B4-BE49-F238E27FC236}">
                    <a16:creationId xmlns:a16="http://schemas.microsoft.com/office/drawing/2014/main" id="{9731C91C-AF10-7208-BE06-0FACB5BAAF45}"/>
                  </a:ext>
                </a:extLst>
              </p:cNvPr>
              <p:cNvSpPr/>
              <p:nvPr/>
            </p:nvSpPr>
            <p:spPr bwMode="auto">
              <a:xfrm>
                <a:off x="149" y="2225"/>
                <a:ext cx="21" cy="11"/>
              </a:xfrm>
              <a:custGeom>
                <a:avLst/>
                <a:gdLst>
                  <a:gd name="T0" fmla="*/ 0 w 19"/>
                  <a:gd name="T1" fmla="*/ 0 h 9"/>
                  <a:gd name="T2" fmla="*/ 19 w 19"/>
                  <a:gd name="T3" fmla="*/ 6 h 9"/>
                  <a:gd name="T4" fmla="*/ 0 w 19"/>
                  <a:gd name="T5" fmla="*/ 0 h 9"/>
                </a:gdLst>
                <a:ahLst/>
                <a:cxnLst>
                  <a:cxn ang="0">
                    <a:pos x="T0" y="T1"/>
                  </a:cxn>
                  <a:cxn ang="0">
                    <a:pos x="T2" y="T3"/>
                  </a:cxn>
                  <a:cxn ang="0">
                    <a:pos x="T4" y="T5"/>
                  </a:cxn>
                </a:cxnLst>
                <a:rect l="0" t="0" r="r" b="b"/>
                <a:pathLst>
                  <a:path w="19" h="9">
                    <a:moveTo>
                      <a:pt x="0" y="0"/>
                    </a:moveTo>
                    <a:cubicBezTo>
                      <a:pt x="6" y="2"/>
                      <a:pt x="12" y="4"/>
                      <a:pt x="19" y="6"/>
                    </a:cubicBezTo>
                    <a:cubicBezTo>
                      <a:pt x="11" y="9"/>
                      <a:pt x="5" y="7"/>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69" name="Freeform 801">
                <a:extLst>
                  <a:ext uri="{FF2B5EF4-FFF2-40B4-BE49-F238E27FC236}">
                    <a16:creationId xmlns:a16="http://schemas.microsoft.com/office/drawing/2014/main" id="{7B66CAD7-C9AF-4CAF-0C10-F35A701FC756}"/>
                  </a:ext>
                </a:extLst>
              </p:cNvPr>
              <p:cNvSpPr/>
              <p:nvPr/>
            </p:nvSpPr>
            <p:spPr bwMode="auto">
              <a:xfrm>
                <a:off x="206" y="2213"/>
                <a:ext cx="10" cy="11"/>
              </a:xfrm>
              <a:custGeom>
                <a:avLst/>
                <a:gdLst>
                  <a:gd name="T0" fmla="*/ 9 w 9"/>
                  <a:gd name="T1" fmla="*/ 0 h 10"/>
                  <a:gd name="T2" fmla="*/ 0 w 9"/>
                  <a:gd name="T3" fmla="*/ 10 h 10"/>
                  <a:gd name="T4" fmla="*/ 9 w 9"/>
                  <a:gd name="T5" fmla="*/ 0 h 10"/>
                </a:gdLst>
                <a:ahLst/>
                <a:cxnLst>
                  <a:cxn ang="0">
                    <a:pos x="T0" y="T1"/>
                  </a:cxn>
                  <a:cxn ang="0">
                    <a:pos x="T2" y="T3"/>
                  </a:cxn>
                  <a:cxn ang="0">
                    <a:pos x="T4" y="T5"/>
                  </a:cxn>
                </a:cxnLst>
                <a:rect l="0" t="0" r="r" b="b"/>
                <a:pathLst>
                  <a:path w="9" h="10">
                    <a:moveTo>
                      <a:pt x="9" y="0"/>
                    </a:moveTo>
                    <a:cubicBezTo>
                      <a:pt x="9" y="5"/>
                      <a:pt x="6" y="9"/>
                      <a:pt x="0" y="10"/>
                    </a:cubicBezTo>
                    <a:cubicBezTo>
                      <a:pt x="1" y="3"/>
                      <a:pt x="5" y="1"/>
                      <a:pt x="9"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70" name="Freeform 802">
                <a:extLst>
                  <a:ext uri="{FF2B5EF4-FFF2-40B4-BE49-F238E27FC236}">
                    <a16:creationId xmlns:a16="http://schemas.microsoft.com/office/drawing/2014/main" id="{8FA0E18D-19BB-10E8-4B0E-495A6622AC5B}"/>
                  </a:ext>
                </a:extLst>
              </p:cNvPr>
              <p:cNvSpPr/>
              <p:nvPr/>
            </p:nvSpPr>
            <p:spPr bwMode="auto">
              <a:xfrm>
                <a:off x="216" y="2192"/>
                <a:ext cx="10" cy="7"/>
              </a:xfrm>
              <a:custGeom>
                <a:avLst/>
                <a:gdLst>
                  <a:gd name="T0" fmla="*/ 3 w 8"/>
                  <a:gd name="T1" fmla="*/ 6 h 6"/>
                  <a:gd name="T2" fmla="*/ 0 w 8"/>
                  <a:gd name="T3" fmla="*/ 3 h 6"/>
                  <a:gd name="T4" fmla="*/ 4 w 8"/>
                  <a:gd name="T5" fmla="*/ 0 h 6"/>
                  <a:gd name="T6" fmla="*/ 8 w 8"/>
                  <a:gd name="T7" fmla="*/ 3 h 6"/>
                  <a:gd name="T8" fmla="*/ 3 w 8"/>
                  <a:gd name="T9" fmla="*/ 6 h 6"/>
                </a:gdLst>
                <a:ahLst/>
                <a:cxnLst>
                  <a:cxn ang="0">
                    <a:pos x="T0" y="T1"/>
                  </a:cxn>
                  <a:cxn ang="0">
                    <a:pos x="T2" y="T3"/>
                  </a:cxn>
                  <a:cxn ang="0">
                    <a:pos x="T4" y="T5"/>
                  </a:cxn>
                  <a:cxn ang="0">
                    <a:pos x="T6" y="T7"/>
                  </a:cxn>
                  <a:cxn ang="0">
                    <a:pos x="T8" y="T9"/>
                  </a:cxn>
                </a:cxnLst>
                <a:rect l="0" t="0" r="r" b="b"/>
                <a:pathLst>
                  <a:path w="8" h="6">
                    <a:moveTo>
                      <a:pt x="3" y="6"/>
                    </a:moveTo>
                    <a:cubicBezTo>
                      <a:pt x="2" y="6"/>
                      <a:pt x="0" y="5"/>
                      <a:pt x="0" y="3"/>
                    </a:cubicBezTo>
                    <a:cubicBezTo>
                      <a:pt x="0" y="1"/>
                      <a:pt x="2" y="0"/>
                      <a:pt x="4" y="0"/>
                    </a:cubicBezTo>
                    <a:cubicBezTo>
                      <a:pt x="6" y="0"/>
                      <a:pt x="8" y="0"/>
                      <a:pt x="8" y="3"/>
                    </a:cubicBezTo>
                    <a:cubicBezTo>
                      <a:pt x="8" y="5"/>
                      <a:pt x="6" y="6"/>
                      <a:pt x="3"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71" name="Freeform 803">
                <a:extLst>
                  <a:ext uri="{FF2B5EF4-FFF2-40B4-BE49-F238E27FC236}">
                    <a16:creationId xmlns:a16="http://schemas.microsoft.com/office/drawing/2014/main" id="{707B39EF-0C79-6948-A744-51F88209282B}"/>
                  </a:ext>
                </a:extLst>
              </p:cNvPr>
              <p:cNvSpPr/>
              <p:nvPr/>
            </p:nvSpPr>
            <p:spPr bwMode="auto">
              <a:xfrm>
                <a:off x="169" y="2204"/>
                <a:ext cx="20" cy="6"/>
              </a:xfrm>
              <a:custGeom>
                <a:avLst/>
                <a:gdLst>
                  <a:gd name="T0" fmla="*/ 17 w 17"/>
                  <a:gd name="T1" fmla="*/ 2 h 6"/>
                  <a:gd name="T2" fmla="*/ 0 w 17"/>
                  <a:gd name="T3" fmla="*/ 6 h 6"/>
                  <a:gd name="T4" fmla="*/ 17 w 17"/>
                  <a:gd name="T5" fmla="*/ 1 h 6"/>
                  <a:gd name="T6" fmla="*/ 17 w 17"/>
                  <a:gd name="T7" fmla="*/ 2 h 6"/>
                </a:gdLst>
                <a:ahLst/>
                <a:cxnLst>
                  <a:cxn ang="0">
                    <a:pos x="T0" y="T1"/>
                  </a:cxn>
                  <a:cxn ang="0">
                    <a:pos x="T2" y="T3"/>
                  </a:cxn>
                  <a:cxn ang="0">
                    <a:pos x="T4" y="T5"/>
                  </a:cxn>
                  <a:cxn ang="0">
                    <a:pos x="T6" y="T7"/>
                  </a:cxn>
                </a:cxnLst>
                <a:rect l="0" t="0" r="r" b="b"/>
                <a:pathLst>
                  <a:path w="17" h="6">
                    <a:moveTo>
                      <a:pt x="17" y="2"/>
                    </a:moveTo>
                    <a:cubicBezTo>
                      <a:pt x="12" y="5"/>
                      <a:pt x="7" y="6"/>
                      <a:pt x="0" y="6"/>
                    </a:cubicBezTo>
                    <a:cubicBezTo>
                      <a:pt x="6" y="0"/>
                      <a:pt x="12" y="2"/>
                      <a:pt x="17" y="1"/>
                    </a:cubicBezTo>
                    <a:cubicBezTo>
                      <a:pt x="17" y="1"/>
                      <a:pt x="17" y="2"/>
                      <a:pt x="1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72" name="Freeform 804">
                <a:extLst>
                  <a:ext uri="{FF2B5EF4-FFF2-40B4-BE49-F238E27FC236}">
                    <a16:creationId xmlns:a16="http://schemas.microsoft.com/office/drawing/2014/main" id="{62DA3537-7530-0914-1B04-AA7AF5FF50F4}"/>
                  </a:ext>
                </a:extLst>
              </p:cNvPr>
              <p:cNvSpPr/>
              <p:nvPr/>
            </p:nvSpPr>
            <p:spPr bwMode="auto">
              <a:xfrm>
                <a:off x="200" y="2229"/>
                <a:ext cx="4"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0"/>
                      <a:pt x="2" y="0"/>
                      <a:pt x="3" y="1"/>
                    </a:cubicBezTo>
                    <a:cubicBezTo>
                      <a:pt x="3" y="1"/>
                      <a:pt x="3" y="2"/>
                      <a:pt x="2" y="3"/>
                    </a:cubicBezTo>
                    <a:cubicBezTo>
                      <a:pt x="2" y="3"/>
                      <a:pt x="1" y="2"/>
                      <a:pt x="0" y="2"/>
                    </a:cubicBezTo>
                    <a:cubicBezTo>
                      <a:pt x="0" y="1"/>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73" name="Freeform 805">
                <a:extLst>
                  <a:ext uri="{FF2B5EF4-FFF2-40B4-BE49-F238E27FC236}">
                    <a16:creationId xmlns:a16="http://schemas.microsoft.com/office/drawing/2014/main" id="{6ABA2B9A-3BC9-B3ED-9DB3-7D37B585ED6A}"/>
                  </a:ext>
                </a:extLst>
              </p:cNvPr>
              <p:cNvSpPr/>
              <p:nvPr/>
            </p:nvSpPr>
            <p:spPr bwMode="auto">
              <a:xfrm>
                <a:off x="157" y="2122"/>
                <a:ext cx="4" cy="2"/>
              </a:xfrm>
              <a:custGeom>
                <a:avLst/>
                <a:gdLst>
                  <a:gd name="T0" fmla="*/ 4 w 4"/>
                  <a:gd name="T1" fmla="*/ 1 h 2"/>
                  <a:gd name="T2" fmla="*/ 2 w 4"/>
                  <a:gd name="T3" fmla="*/ 2 h 2"/>
                  <a:gd name="T4" fmla="*/ 0 w 4"/>
                  <a:gd name="T5" fmla="*/ 1 h 2"/>
                  <a:gd name="T6" fmla="*/ 2 w 4"/>
                  <a:gd name="T7" fmla="*/ 0 h 2"/>
                  <a:gd name="T8" fmla="*/ 4 w 4"/>
                  <a:gd name="T9" fmla="*/ 1 h 2"/>
                </a:gdLst>
                <a:ahLst/>
                <a:cxnLst>
                  <a:cxn ang="0">
                    <a:pos x="T0" y="T1"/>
                  </a:cxn>
                  <a:cxn ang="0">
                    <a:pos x="T2" y="T3"/>
                  </a:cxn>
                  <a:cxn ang="0">
                    <a:pos x="T4" y="T5"/>
                  </a:cxn>
                  <a:cxn ang="0">
                    <a:pos x="T6" y="T7"/>
                  </a:cxn>
                  <a:cxn ang="0">
                    <a:pos x="T8" y="T9"/>
                  </a:cxn>
                </a:cxnLst>
                <a:rect l="0" t="0" r="r" b="b"/>
                <a:pathLst>
                  <a:path w="4" h="2">
                    <a:moveTo>
                      <a:pt x="4" y="1"/>
                    </a:moveTo>
                    <a:cubicBezTo>
                      <a:pt x="3" y="2"/>
                      <a:pt x="3" y="2"/>
                      <a:pt x="2" y="2"/>
                    </a:cubicBezTo>
                    <a:cubicBezTo>
                      <a:pt x="2" y="2"/>
                      <a:pt x="1" y="2"/>
                      <a:pt x="0" y="1"/>
                    </a:cubicBezTo>
                    <a:cubicBezTo>
                      <a:pt x="1" y="1"/>
                      <a:pt x="2" y="0"/>
                      <a:pt x="2" y="0"/>
                    </a:cubicBezTo>
                    <a:cubicBezTo>
                      <a:pt x="3" y="0"/>
                      <a:pt x="3" y="1"/>
                      <a:pt x="4"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74" name="Freeform 806">
                <a:extLst>
                  <a:ext uri="{FF2B5EF4-FFF2-40B4-BE49-F238E27FC236}">
                    <a16:creationId xmlns:a16="http://schemas.microsoft.com/office/drawing/2014/main" id="{E72BD88A-A832-4931-1E28-903CFE0232F1}"/>
                  </a:ext>
                </a:extLst>
              </p:cNvPr>
              <p:cNvSpPr/>
              <p:nvPr/>
            </p:nvSpPr>
            <p:spPr bwMode="auto">
              <a:xfrm>
                <a:off x="96" y="2124"/>
                <a:ext cx="7" cy="4"/>
              </a:xfrm>
              <a:custGeom>
                <a:avLst/>
                <a:gdLst>
                  <a:gd name="T0" fmla="*/ 6 w 6"/>
                  <a:gd name="T1" fmla="*/ 1 h 3"/>
                  <a:gd name="T2" fmla="*/ 1 w 6"/>
                  <a:gd name="T3" fmla="*/ 2 h 3"/>
                  <a:gd name="T4" fmla="*/ 0 w 6"/>
                  <a:gd name="T5" fmla="*/ 1 h 3"/>
                  <a:gd name="T6" fmla="*/ 6 w 6"/>
                  <a:gd name="T7" fmla="*/ 0 h 3"/>
                  <a:gd name="T8" fmla="*/ 6 w 6"/>
                  <a:gd name="T9" fmla="*/ 1 h 3"/>
                </a:gdLst>
                <a:ahLst/>
                <a:cxnLst>
                  <a:cxn ang="0">
                    <a:pos x="T0" y="T1"/>
                  </a:cxn>
                  <a:cxn ang="0">
                    <a:pos x="T2" y="T3"/>
                  </a:cxn>
                  <a:cxn ang="0">
                    <a:pos x="T4" y="T5"/>
                  </a:cxn>
                  <a:cxn ang="0">
                    <a:pos x="T6" y="T7"/>
                  </a:cxn>
                  <a:cxn ang="0">
                    <a:pos x="T8" y="T9"/>
                  </a:cxn>
                </a:cxnLst>
                <a:rect l="0" t="0" r="r" b="b"/>
                <a:pathLst>
                  <a:path w="6" h="3">
                    <a:moveTo>
                      <a:pt x="6" y="1"/>
                    </a:moveTo>
                    <a:cubicBezTo>
                      <a:pt x="5" y="2"/>
                      <a:pt x="3" y="3"/>
                      <a:pt x="1" y="2"/>
                    </a:cubicBezTo>
                    <a:cubicBezTo>
                      <a:pt x="1" y="2"/>
                      <a:pt x="1" y="2"/>
                      <a:pt x="0" y="1"/>
                    </a:cubicBezTo>
                    <a:cubicBezTo>
                      <a:pt x="2" y="1"/>
                      <a:pt x="4" y="1"/>
                      <a:pt x="6" y="0"/>
                    </a:cubicBezTo>
                    <a:cubicBezTo>
                      <a:pt x="6" y="0"/>
                      <a:pt x="6" y="1"/>
                      <a:pt x="6"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75" name="Freeform 807">
                <a:extLst>
                  <a:ext uri="{FF2B5EF4-FFF2-40B4-BE49-F238E27FC236}">
                    <a16:creationId xmlns:a16="http://schemas.microsoft.com/office/drawing/2014/main" id="{C7C88164-4FA5-BC6C-1D9B-8B40B0F77A17}"/>
                  </a:ext>
                </a:extLst>
              </p:cNvPr>
              <p:cNvSpPr/>
              <p:nvPr/>
            </p:nvSpPr>
            <p:spPr bwMode="auto">
              <a:xfrm>
                <a:off x="302" y="2200"/>
                <a:ext cx="3" cy="4"/>
              </a:xfrm>
              <a:custGeom>
                <a:avLst/>
                <a:gdLst>
                  <a:gd name="T0" fmla="*/ 0 w 2"/>
                  <a:gd name="T1" fmla="*/ 0 h 3"/>
                  <a:gd name="T2" fmla="*/ 2 w 2"/>
                  <a:gd name="T3" fmla="*/ 2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0" y="1"/>
                      <a:pt x="1" y="1"/>
                      <a:pt x="2" y="2"/>
                    </a:cubicBezTo>
                    <a:cubicBezTo>
                      <a:pt x="1" y="2"/>
                      <a:pt x="1" y="3"/>
                      <a:pt x="1" y="3"/>
                    </a:cubicBezTo>
                    <a:cubicBezTo>
                      <a:pt x="0" y="2"/>
                      <a:pt x="0"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76" name="Freeform 808">
                <a:extLst>
                  <a:ext uri="{FF2B5EF4-FFF2-40B4-BE49-F238E27FC236}">
                    <a16:creationId xmlns:a16="http://schemas.microsoft.com/office/drawing/2014/main" id="{A1D3B3EE-D69E-4615-255D-796433237E66}"/>
                  </a:ext>
                </a:extLst>
              </p:cNvPr>
              <p:cNvSpPr/>
              <p:nvPr/>
            </p:nvSpPr>
            <p:spPr bwMode="auto">
              <a:xfrm>
                <a:off x="301" y="2199"/>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77" name="Freeform 809">
                <a:extLst>
                  <a:ext uri="{FF2B5EF4-FFF2-40B4-BE49-F238E27FC236}">
                    <a16:creationId xmlns:a16="http://schemas.microsoft.com/office/drawing/2014/main" id="{653719C8-E7A9-2546-5838-968AB0BC0C33}"/>
                  </a:ext>
                </a:extLst>
              </p:cNvPr>
              <p:cNvSpPr/>
              <p:nvPr/>
            </p:nvSpPr>
            <p:spPr bwMode="auto">
              <a:xfrm>
                <a:off x="245" y="2473"/>
                <a:ext cx="213" cy="213"/>
              </a:xfrm>
              <a:custGeom>
                <a:avLst/>
                <a:gdLst>
                  <a:gd name="T0" fmla="*/ 179 w 186"/>
                  <a:gd name="T1" fmla="*/ 74 h 186"/>
                  <a:gd name="T2" fmla="*/ 180 w 186"/>
                  <a:gd name="T3" fmla="*/ 88 h 186"/>
                  <a:gd name="T4" fmla="*/ 181 w 186"/>
                  <a:gd name="T5" fmla="*/ 110 h 186"/>
                  <a:gd name="T6" fmla="*/ 177 w 186"/>
                  <a:gd name="T7" fmla="*/ 126 h 186"/>
                  <a:gd name="T8" fmla="*/ 164 w 186"/>
                  <a:gd name="T9" fmla="*/ 142 h 186"/>
                  <a:gd name="T10" fmla="*/ 159 w 186"/>
                  <a:gd name="T11" fmla="*/ 148 h 186"/>
                  <a:gd name="T12" fmla="*/ 140 w 186"/>
                  <a:gd name="T13" fmla="*/ 164 h 186"/>
                  <a:gd name="T14" fmla="*/ 132 w 186"/>
                  <a:gd name="T15" fmla="*/ 168 h 186"/>
                  <a:gd name="T16" fmla="*/ 110 w 186"/>
                  <a:gd name="T17" fmla="*/ 176 h 186"/>
                  <a:gd name="T18" fmla="*/ 97 w 186"/>
                  <a:gd name="T19" fmla="*/ 178 h 186"/>
                  <a:gd name="T20" fmla="*/ 70 w 186"/>
                  <a:gd name="T21" fmla="*/ 173 h 186"/>
                  <a:gd name="T22" fmla="*/ 65 w 186"/>
                  <a:gd name="T23" fmla="*/ 169 h 186"/>
                  <a:gd name="T24" fmla="*/ 29 w 186"/>
                  <a:gd name="T25" fmla="*/ 150 h 186"/>
                  <a:gd name="T26" fmla="*/ 23 w 186"/>
                  <a:gd name="T27" fmla="*/ 130 h 186"/>
                  <a:gd name="T28" fmla="*/ 22 w 186"/>
                  <a:gd name="T29" fmla="*/ 128 h 186"/>
                  <a:gd name="T30" fmla="*/ 13 w 186"/>
                  <a:gd name="T31" fmla="*/ 74 h 186"/>
                  <a:gd name="T32" fmla="*/ 42 w 186"/>
                  <a:gd name="T33" fmla="*/ 32 h 186"/>
                  <a:gd name="T34" fmla="*/ 66 w 186"/>
                  <a:gd name="T35" fmla="*/ 17 h 186"/>
                  <a:gd name="T36" fmla="*/ 91 w 186"/>
                  <a:gd name="T37" fmla="*/ 13 h 186"/>
                  <a:gd name="T38" fmla="*/ 105 w 186"/>
                  <a:gd name="T39" fmla="*/ 13 h 186"/>
                  <a:gd name="T40" fmla="*/ 129 w 186"/>
                  <a:gd name="T41" fmla="*/ 16 h 186"/>
                  <a:gd name="T42" fmla="*/ 140 w 186"/>
                  <a:gd name="T43" fmla="*/ 25 h 186"/>
                  <a:gd name="T44" fmla="*/ 169 w 186"/>
                  <a:gd name="T45" fmla="*/ 49 h 186"/>
                  <a:gd name="T46" fmla="*/ 173 w 186"/>
                  <a:gd name="T47" fmla="*/ 57 h 186"/>
                  <a:gd name="T48" fmla="*/ 179 w 186"/>
                  <a:gd name="T49" fmla="*/ 74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6" h="186">
                    <a:moveTo>
                      <a:pt x="179" y="74"/>
                    </a:moveTo>
                    <a:cubicBezTo>
                      <a:pt x="176" y="79"/>
                      <a:pt x="176" y="83"/>
                      <a:pt x="180" y="88"/>
                    </a:cubicBezTo>
                    <a:cubicBezTo>
                      <a:pt x="186" y="95"/>
                      <a:pt x="186" y="103"/>
                      <a:pt x="181" y="110"/>
                    </a:cubicBezTo>
                    <a:cubicBezTo>
                      <a:pt x="177" y="116"/>
                      <a:pt x="177" y="120"/>
                      <a:pt x="177" y="126"/>
                    </a:cubicBezTo>
                    <a:cubicBezTo>
                      <a:pt x="178" y="134"/>
                      <a:pt x="168" y="136"/>
                      <a:pt x="164" y="142"/>
                    </a:cubicBezTo>
                    <a:cubicBezTo>
                      <a:pt x="162" y="144"/>
                      <a:pt x="159" y="145"/>
                      <a:pt x="159" y="148"/>
                    </a:cubicBezTo>
                    <a:cubicBezTo>
                      <a:pt x="161" y="163"/>
                      <a:pt x="149" y="163"/>
                      <a:pt x="140" y="164"/>
                    </a:cubicBezTo>
                    <a:cubicBezTo>
                      <a:pt x="136" y="164"/>
                      <a:pt x="134" y="164"/>
                      <a:pt x="132" y="168"/>
                    </a:cubicBezTo>
                    <a:cubicBezTo>
                      <a:pt x="126" y="180"/>
                      <a:pt x="122" y="182"/>
                      <a:pt x="110" y="176"/>
                    </a:cubicBezTo>
                    <a:cubicBezTo>
                      <a:pt x="104" y="173"/>
                      <a:pt x="101" y="174"/>
                      <a:pt x="97" y="178"/>
                    </a:cubicBezTo>
                    <a:cubicBezTo>
                      <a:pt x="91" y="186"/>
                      <a:pt x="73" y="182"/>
                      <a:pt x="70" y="173"/>
                    </a:cubicBezTo>
                    <a:cubicBezTo>
                      <a:pt x="69" y="170"/>
                      <a:pt x="69" y="169"/>
                      <a:pt x="65" y="169"/>
                    </a:cubicBezTo>
                    <a:cubicBezTo>
                      <a:pt x="47" y="174"/>
                      <a:pt x="38" y="161"/>
                      <a:pt x="29" y="150"/>
                    </a:cubicBezTo>
                    <a:cubicBezTo>
                      <a:pt x="23" y="144"/>
                      <a:pt x="19" y="138"/>
                      <a:pt x="23" y="130"/>
                    </a:cubicBezTo>
                    <a:cubicBezTo>
                      <a:pt x="23" y="129"/>
                      <a:pt x="23" y="128"/>
                      <a:pt x="22" y="128"/>
                    </a:cubicBezTo>
                    <a:cubicBezTo>
                      <a:pt x="0" y="113"/>
                      <a:pt x="12" y="91"/>
                      <a:pt x="13" y="74"/>
                    </a:cubicBezTo>
                    <a:cubicBezTo>
                      <a:pt x="14" y="58"/>
                      <a:pt x="22" y="39"/>
                      <a:pt x="42" y="32"/>
                    </a:cubicBezTo>
                    <a:cubicBezTo>
                      <a:pt x="45" y="19"/>
                      <a:pt x="59" y="17"/>
                      <a:pt x="66" y="17"/>
                    </a:cubicBezTo>
                    <a:cubicBezTo>
                      <a:pt x="75" y="17"/>
                      <a:pt x="81" y="0"/>
                      <a:pt x="91" y="13"/>
                    </a:cubicBezTo>
                    <a:cubicBezTo>
                      <a:pt x="91" y="13"/>
                      <a:pt x="104" y="13"/>
                      <a:pt x="105" y="13"/>
                    </a:cubicBezTo>
                    <a:cubicBezTo>
                      <a:pt x="114" y="8"/>
                      <a:pt x="120" y="21"/>
                      <a:pt x="129" y="16"/>
                    </a:cubicBezTo>
                    <a:cubicBezTo>
                      <a:pt x="134" y="14"/>
                      <a:pt x="134" y="23"/>
                      <a:pt x="140" y="25"/>
                    </a:cubicBezTo>
                    <a:cubicBezTo>
                      <a:pt x="153" y="29"/>
                      <a:pt x="159" y="41"/>
                      <a:pt x="169" y="49"/>
                    </a:cubicBezTo>
                    <a:cubicBezTo>
                      <a:pt x="171" y="51"/>
                      <a:pt x="165" y="58"/>
                      <a:pt x="173" y="57"/>
                    </a:cubicBezTo>
                    <a:cubicBezTo>
                      <a:pt x="175" y="62"/>
                      <a:pt x="177" y="68"/>
                      <a:pt x="179" y="74"/>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78" name="Freeform 810">
                <a:extLst>
                  <a:ext uri="{FF2B5EF4-FFF2-40B4-BE49-F238E27FC236}">
                    <a16:creationId xmlns:a16="http://schemas.microsoft.com/office/drawing/2014/main" id="{D3F474A4-C240-4460-2991-97DA361832B9}"/>
                  </a:ext>
                </a:extLst>
              </p:cNvPr>
              <p:cNvSpPr/>
              <p:nvPr/>
            </p:nvSpPr>
            <p:spPr bwMode="auto">
              <a:xfrm>
                <a:off x="502" y="2527"/>
                <a:ext cx="88" cy="43"/>
              </a:xfrm>
              <a:custGeom>
                <a:avLst/>
                <a:gdLst>
                  <a:gd name="T0" fmla="*/ 0 w 77"/>
                  <a:gd name="T1" fmla="*/ 7 h 38"/>
                  <a:gd name="T2" fmla="*/ 7 w 77"/>
                  <a:gd name="T3" fmla="*/ 0 h 38"/>
                  <a:gd name="T4" fmla="*/ 17 w 77"/>
                  <a:gd name="T5" fmla="*/ 5 h 38"/>
                  <a:gd name="T6" fmla="*/ 39 w 77"/>
                  <a:gd name="T7" fmla="*/ 5 h 38"/>
                  <a:gd name="T8" fmla="*/ 27 w 77"/>
                  <a:gd name="T9" fmla="*/ 13 h 38"/>
                  <a:gd name="T10" fmla="*/ 40 w 77"/>
                  <a:gd name="T11" fmla="*/ 12 h 38"/>
                  <a:gd name="T12" fmla="*/ 68 w 77"/>
                  <a:gd name="T13" fmla="*/ 16 h 38"/>
                  <a:gd name="T14" fmla="*/ 73 w 77"/>
                  <a:gd name="T15" fmla="*/ 26 h 38"/>
                  <a:gd name="T16" fmla="*/ 59 w 77"/>
                  <a:gd name="T17" fmla="*/ 33 h 38"/>
                  <a:gd name="T18" fmla="*/ 41 w 77"/>
                  <a:gd name="T19" fmla="*/ 35 h 38"/>
                  <a:gd name="T20" fmla="*/ 24 w 77"/>
                  <a:gd name="T21" fmla="*/ 31 h 38"/>
                  <a:gd name="T22" fmla="*/ 22 w 77"/>
                  <a:gd name="T23" fmla="*/ 32 h 38"/>
                  <a:gd name="T24" fmla="*/ 20 w 77"/>
                  <a:gd name="T25" fmla="*/ 31 h 38"/>
                  <a:gd name="T26" fmla="*/ 17 w 77"/>
                  <a:gd name="T27" fmla="*/ 15 h 38"/>
                  <a:gd name="T28" fmla="*/ 16 w 77"/>
                  <a:gd name="T29" fmla="*/ 10 h 38"/>
                  <a:gd name="T30" fmla="*/ 0 w 77"/>
                  <a:gd name="T31" fmla="*/ 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7" h="38">
                    <a:moveTo>
                      <a:pt x="0" y="7"/>
                    </a:moveTo>
                    <a:cubicBezTo>
                      <a:pt x="2" y="4"/>
                      <a:pt x="4" y="1"/>
                      <a:pt x="7" y="0"/>
                    </a:cubicBezTo>
                    <a:cubicBezTo>
                      <a:pt x="8" y="6"/>
                      <a:pt x="13" y="5"/>
                      <a:pt x="17" y="5"/>
                    </a:cubicBezTo>
                    <a:cubicBezTo>
                      <a:pt x="24" y="5"/>
                      <a:pt x="30" y="5"/>
                      <a:pt x="39" y="5"/>
                    </a:cubicBezTo>
                    <a:cubicBezTo>
                      <a:pt x="35" y="11"/>
                      <a:pt x="30" y="10"/>
                      <a:pt x="27" y="13"/>
                    </a:cubicBezTo>
                    <a:cubicBezTo>
                      <a:pt x="32" y="17"/>
                      <a:pt x="36" y="13"/>
                      <a:pt x="40" y="12"/>
                    </a:cubicBezTo>
                    <a:cubicBezTo>
                      <a:pt x="50" y="8"/>
                      <a:pt x="59" y="11"/>
                      <a:pt x="68" y="16"/>
                    </a:cubicBezTo>
                    <a:cubicBezTo>
                      <a:pt x="71" y="18"/>
                      <a:pt x="77" y="22"/>
                      <a:pt x="73" y="26"/>
                    </a:cubicBezTo>
                    <a:cubicBezTo>
                      <a:pt x="70" y="30"/>
                      <a:pt x="65" y="35"/>
                      <a:pt x="59" y="33"/>
                    </a:cubicBezTo>
                    <a:cubicBezTo>
                      <a:pt x="52" y="30"/>
                      <a:pt x="46" y="22"/>
                      <a:pt x="41" y="35"/>
                    </a:cubicBezTo>
                    <a:cubicBezTo>
                      <a:pt x="39" y="38"/>
                      <a:pt x="30" y="32"/>
                      <a:pt x="24" y="31"/>
                    </a:cubicBezTo>
                    <a:cubicBezTo>
                      <a:pt x="23" y="32"/>
                      <a:pt x="22" y="32"/>
                      <a:pt x="22" y="32"/>
                    </a:cubicBezTo>
                    <a:cubicBezTo>
                      <a:pt x="21" y="31"/>
                      <a:pt x="20" y="31"/>
                      <a:pt x="20" y="31"/>
                    </a:cubicBezTo>
                    <a:cubicBezTo>
                      <a:pt x="19" y="26"/>
                      <a:pt x="33" y="18"/>
                      <a:pt x="17" y="15"/>
                    </a:cubicBezTo>
                    <a:cubicBezTo>
                      <a:pt x="20" y="12"/>
                      <a:pt x="19" y="10"/>
                      <a:pt x="16" y="10"/>
                    </a:cubicBezTo>
                    <a:cubicBezTo>
                      <a:pt x="11" y="9"/>
                      <a:pt x="6" y="8"/>
                      <a:pt x="0" y="7"/>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79" name="Freeform 811">
                <a:extLst>
                  <a:ext uri="{FF2B5EF4-FFF2-40B4-BE49-F238E27FC236}">
                    <a16:creationId xmlns:a16="http://schemas.microsoft.com/office/drawing/2014/main" id="{C780FF34-57DD-E2FE-E519-27F776F2F5B8}"/>
                  </a:ext>
                </a:extLst>
              </p:cNvPr>
              <p:cNvSpPr/>
              <p:nvPr/>
            </p:nvSpPr>
            <p:spPr bwMode="auto">
              <a:xfrm>
                <a:off x="500" y="2576"/>
                <a:ext cx="32" cy="19"/>
              </a:xfrm>
              <a:custGeom>
                <a:avLst/>
                <a:gdLst>
                  <a:gd name="T0" fmla="*/ 16 w 28"/>
                  <a:gd name="T1" fmla="*/ 0 h 17"/>
                  <a:gd name="T2" fmla="*/ 28 w 28"/>
                  <a:gd name="T3" fmla="*/ 7 h 17"/>
                  <a:gd name="T4" fmla="*/ 19 w 28"/>
                  <a:gd name="T5" fmla="*/ 15 h 17"/>
                  <a:gd name="T6" fmla="*/ 6 w 28"/>
                  <a:gd name="T7" fmla="*/ 11 h 17"/>
                  <a:gd name="T8" fmla="*/ 7 w 28"/>
                  <a:gd name="T9" fmla="*/ 2 h 17"/>
                  <a:gd name="T10" fmla="*/ 16 w 28"/>
                  <a:gd name="T11" fmla="*/ 0 h 17"/>
                </a:gdLst>
                <a:ahLst/>
                <a:cxnLst>
                  <a:cxn ang="0">
                    <a:pos x="T0" y="T1"/>
                  </a:cxn>
                  <a:cxn ang="0">
                    <a:pos x="T2" y="T3"/>
                  </a:cxn>
                  <a:cxn ang="0">
                    <a:pos x="T4" y="T5"/>
                  </a:cxn>
                  <a:cxn ang="0">
                    <a:pos x="T6" y="T7"/>
                  </a:cxn>
                  <a:cxn ang="0">
                    <a:pos x="T8" y="T9"/>
                  </a:cxn>
                  <a:cxn ang="0">
                    <a:pos x="T10" y="T11"/>
                  </a:cxn>
                </a:cxnLst>
                <a:rect l="0" t="0" r="r" b="b"/>
                <a:pathLst>
                  <a:path w="28" h="17">
                    <a:moveTo>
                      <a:pt x="16" y="0"/>
                    </a:moveTo>
                    <a:cubicBezTo>
                      <a:pt x="20" y="2"/>
                      <a:pt x="27" y="1"/>
                      <a:pt x="28" y="7"/>
                    </a:cubicBezTo>
                    <a:cubicBezTo>
                      <a:pt x="28" y="11"/>
                      <a:pt x="22" y="12"/>
                      <a:pt x="19" y="15"/>
                    </a:cubicBezTo>
                    <a:cubicBezTo>
                      <a:pt x="14" y="17"/>
                      <a:pt x="10" y="13"/>
                      <a:pt x="6" y="11"/>
                    </a:cubicBezTo>
                    <a:cubicBezTo>
                      <a:pt x="0" y="7"/>
                      <a:pt x="1" y="4"/>
                      <a:pt x="7" y="2"/>
                    </a:cubicBezTo>
                    <a:cubicBezTo>
                      <a:pt x="10" y="1"/>
                      <a:pt x="13" y="1"/>
                      <a:pt x="16"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80" name="Freeform 812">
                <a:extLst>
                  <a:ext uri="{FF2B5EF4-FFF2-40B4-BE49-F238E27FC236}">
                    <a16:creationId xmlns:a16="http://schemas.microsoft.com/office/drawing/2014/main" id="{C7C4E498-652F-B208-CABB-95BDC3C9342C}"/>
                  </a:ext>
                </a:extLst>
              </p:cNvPr>
              <p:cNvSpPr/>
              <p:nvPr/>
            </p:nvSpPr>
            <p:spPr bwMode="auto">
              <a:xfrm>
                <a:off x="344" y="2723"/>
                <a:ext cx="21" cy="29"/>
              </a:xfrm>
              <a:custGeom>
                <a:avLst/>
                <a:gdLst>
                  <a:gd name="T0" fmla="*/ 19 w 19"/>
                  <a:gd name="T1" fmla="*/ 13 h 26"/>
                  <a:gd name="T2" fmla="*/ 15 w 19"/>
                  <a:gd name="T3" fmla="*/ 16 h 26"/>
                  <a:gd name="T4" fmla="*/ 0 w 19"/>
                  <a:gd name="T5" fmla="*/ 18 h 26"/>
                  <a:gd name="T6" fmla="*/ 2 w 19"/>
                  <a:gd name="T7" fmla="*/ 12 h 26"/>
                  <a:gd name="T8" fmla="*/ 9 w 19"/>
                  <a:gd name="T9" fmla="*/ 0 h 26"/>
                  <a:gd name="T10" fmla="*/ 19 w 19"/>
                  <a:gd name="T11" fmla="*/ 13 h 26"/>
                </a:gdLst>
                <a:ahLst/>
                <a:cxnLst>
                  <a:cxn ang="0">
                    <a:pos x="T0" y="T1"/>
                  </a:cxn>
                  <a:cxn ang="0">
                    <a:pos x="T2" y="T3"/>
                  </a:cxn>
                  <a:cxn ang="0">
                    <a:pos x="T4" y="T5"/>
                  </a:cxn>
                  <a:cxn ang="0">
                    <a:pos x="T6" y="T7"/>
                  </a:cxn>
                  <a:cxn ang="0">
                    <a:pos x="T8" y="T9"/>
                  </a:cxn>
                  <a:cxn ang="0">
                    <a:pos x="T10" y="T11"/>
                  </a:cxn>
                </a:cxnLst>
                <a:rect l="0" t="0" r="r" b="b"/>
                <a:pathLst>
                  <a:path w="19" h="26">
                    <a:moveTo>
                      <a:pt x="19" y="13"/>
                    </a:moveTo>
                    <a:cubicBezTo>
                      <a:pt x="18" y="14"/>
                      <a:pt x="16" y="15"/>
                      <a:pt x="15" y="16"/>
                    </a:cubicBezTo>
                    <a:cubicBezTo>
                      <a:pt x="10" y="26"/>
                      <a:pt x="6" y="25"/>
                      <a:pt x="0" y="18"/>
                    </a:cubicBezTo>
                    <a:cubicBezTo>
                      <a:pt x="1" y="16"/>
                      <a:pt x="1" y="14"/>
                      <a:pt x="2" y="12"/>
                    </a:cubicBezTo>
                    <a:cubicBezTo>
                      <a:pt x="5" y="8"/>
                      <a:pt x="3" y="0"/>
                      <a:pt x="9" y="0"/>
                    </a:cubicBezTo>
                    <a:cubicBezTo>
                      <a:pt x="14" y="0"/>
                      <a:pt x="18" y="7"/>
                      <a:pt x="19" y="1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81" name="Freeform 813">
                <a:extLst>
                  <a:ext uri="{FF2B5EF4-FFF2-40B4-BE49-F238E27FC236}">
                    <a16:creationId xmlns:a16="http://schemas.microsoft.com/office/drawing/2014/main" id="{7304B002-F5EC-9515-246F-C07D6A251165}"/>
                  </a:ext>
                </a:extLst>
              </p:cNvPr>
              <p:cNvSpPr/>
              <p:nvPr/>
            </p:nvSpPr>
            <p:spPr bwMode="auto">
              <a:xfrm>
                <a:off x="443" y="2535"/>
                <a:ext cx="28" cy="23"/>
              </a:xfrm>
              <a:custGeom>
                <a:avLst/>
                <a:gdLst>
                  <a:gd name="T0" fmla="*/ 6 w 24"/>
                  <a:gd name="T1" fmla="*/ 20 h 20"/>
                  <a:gd name="T2" fmla="*/ 0 w 24"/>
                  <a:gd name="T3" fmla="*/ 3 h 20"/>
                  <a:gd name="T4" fmla="*/ 19 w 24"/>
                  <a:gd name="T5" fmla="*/ 0 h 20"/>
                  <a:gd name="T6" fmla="*/ 23 w 24"/>
                  <a:gd name="T7" fmla="*/ 3 h 20"/>
                  <a:gd name="T8" fmla="*/ 21 w 24"/>
                  <a:gd name="T9" fmla="*/ 8 h 20"/>
                  <a:gd name="T10" fmla="*/ 6 w 24"/>
                  <a:gd name="T11" fmla="*/ 20 h 20"/>
                </a:gdLst>
                <a:ahLst/>
                <a:cxnLst>
                  <a:cxn ang="0">
                    <a:pos x="T0" y="T1"/>
                  </a:cxn>
                  <a:cxn ang="0">
                    <a:pos x="T2" y="T3"/>
                  </a:cxn>
                  <a:cxn ang="0">
                    <a:pos x="T4" y="T5"/>
                  </a:cxn>
                  <a:cxn ang="0">
                    <a:pos x="T6" y="T7"/>
                  </a:cxn>
                  <a:cxn ang="0">
                    <a:pos x="T8" y="T9"/>
                  </a:cxn>
                  <a:cxn ang="0">
                    <a:pos x="T10" y="T11"/>
                  </a:cxn>
                </a:cxnLst>
                <a:rect l="0" t="0" r="r" b="b"/>
                <a:pathLst>
                  <a:path w="24" h="20">
                    <a:moveTo>
                      <a:pt x="6" y="20"/>
                    </a:moveTo>
                    <a:cubicBezTo>
                      <a:pt x="4" y="14"/>
                      <a:pt x="2" y="8"/>
                      <a:pt x="0" y="3"/>
                    </a:cubicBezTo>
                    <a:cubicBezTo>
                      <a:pt x="6" y="2"/>
                      <a:pt x="12" y="1"/>
                      <a:pt x="19" y="0"/>
                    </a:cubicBezTo>
                    <a:cubicBezTo>
                      <a:pt x="21" y="0"/>
                      <a:pt x="23" y="1"/>
                      <a:pt x="23" y="3"/>
                    </a:cubicBezTo>
                    <a:cubicBezTo>
                      <a:pt x="24" y="5"/>
                      <a:pt x="23" y="7"/>
                      <a:pt x="21" y="8"/>
                    </a:cubicBezTo>
                    <a:cubicBezTo>
                      <a:pt x="16" y="12"/>
                      <a:pt x="11" y="16"/>
                      <a:pt x="6"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82" name="Freeform 814">
                <a:extLst>
                  <a:ext uri="{FF2B5EF4-FFF2-40B4-BE49-F238E27FC236}">
                    <a16:creationId xmlns:a16="http://schemas.microsoft.com/office/drawing/2014/main" id="{8455A417-5E93-ECC8-20FE-A068110E2407}"/>
                  </a:ext>
                </a:extLst>
              </p:cNvPr>
              <p:cNvSpPr/>
              <p:nvPr/>
            </p:nvSpPr>
            <p:spPr bwMode="auto">
              <a:xfrm>
                <a:off x="509" y="2544"/>
                <a:ext cx="31" cy="18"/>
              </a:xfrm>
              <a:custGeom>
                <a:avLst/>
                <a:gdLst>
                  <a:gd name="T0" fmla="*/ 11 w 27"/>
                  <a:gd name="T1" fmla="*/ 0 h 16"/>
                  <a:gd name="T2" fmla="*/ 14 w 27"/>
                  <a:gd name="T3" fmla="*/ 16 h 16"/>
                  <a:gd name="T4" fmla="*/ 2 w 27"/>
                  <a:gd name="T5" fmla="*/ 8 h 16"/>
                  <a:gd name="T6" fmla="*/ 11 w 27"/>
                  <a:gd name="T7" fmla="*/ 0 h 16"/>
                </a:gdLst>
                <a:ahLst/>
                <a:cxnLst>
                  <a:cxn ang="0">
                    <a:pos x="T0" y="T1"/>
                  </a:cxn>
                  <a:cxn ang="0">
                    <a:pos x="T2" y="T3"/>
                  </a:cxn>
                  <a:cxn ang="0">
                    <a:pos x="T4" y="T5"/>
                  </a:cxn>
                  <a:cxn ang="0">
                    <a:pos x="T6" y="T7"/>
                  </a:cxn>
                </a:cxnLst>
                <a:rect l="0" t="0" r="r" b="b"/>
                <a:pathLst>
                  <a:path w="27" h="16">
                    <a:moveTo>
                      <a:pt x="11" y="0"/>
                    </a:moveTo>
                    <a:cubicBezTo>
                      <a:pt x="27" y="3"/>
                      <a:pt x="13" y="11"/>
                      <a:pt x="14" y="16"/>
                    </a:cubicBezTo>
                    <a:cubicBezTo>
                      <a:pt x="8" y="16"/>
                      <a:pt x="3" y="13"/>
                      <a:pt x="2" y="8"/>
                    </a:cubicBezTo>
                    <a:cubicBezTo>
                      <a:pt x="0" y="2"/>
                      <a:pt x="7" y="2"/>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83" name="Freeform 815">
                <a:extLst>
                  <a:ext uri="{FF2B5EF4-FFF2-40B4-BE49-F238E27FC236}">
                    <a16:creationId xmlns:a16="http://schemas.microsoft.com/office/drawing/2014/main" id="{B94451B2-E434-C4E4-A668-5D4CA3C5B301}"/>
                  </a:ext>
                </a:extLst>
              </p:cNvPr>
              <p:cNvSpPr/>
              <p:nvPr/>
            </p:nvSpPr>
            <p:spPr bwMode="auto">
              <a:xfrm>
                <a:off x="365" y="2735"/>
                <a:ext cx="12" cy="17"/>
              </a:xfrm>
              <a:custGeom>
                <a:avLst/>
                <a:gdLst>
                  <a:gd name="T0" fmla="*/ 10 w 10"/>
                  <a:gd name="T1" fmla="*/ 7 h 15"/>
                  <a:gd name="T2" fmla="*/ 0 w 10"/>
                  <a:gd name="T3" fmla="*/ 2 h 15"/>
                  <a:gd name="T4" fmla="*/ 10 w 10"/>
                  <a:gd name="T5" fmla="*/ 7 h 15"/>
                </a:gdLst>
                <a:ahLst/>
                <a:cxnLst>
                  <a:cxn ang="0">
                    <a:pos x="T0" y="T1"/>
                  </a:cxn>
                  <a:cxn ang="0">
                    <a:pos x="T2" y="T3"/>
                  </a:cxn>
                  <a:cxn ang="0">
                    <a:pos x="T4" y="T5"/>
                  </a:cxn>
                </a:cxnLst>
                <a:rect l="0" t="0" r="r" b="b"/>
                <a:pathLst>
                  <a:path w="10" h="15">
                    <a:moveTo>
                      <a:pt x="10" y="7"/>
                    </a:moveTo>
                    <a:cubicBezTo>
                      <a:pt x="2" y="15"/>
                      <a:pt x="4" y="3"/>
                      <a:pt x="0" y="2"/>
                    </a:cubicBezTo>
                    <a:cubicBezTo>
                      <a:pt x="4" y="2"/>
                      <a:pt x="9" y="0"/>
                      <a:pt x="10"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84" name="Freeform 816">
                <a:extLst>
                  <a:ext uri="{FF2B5EF4-FFF2-40B4-BE49-F238E27FC236}">
                    <a16:creationId xmlns:a16="http://schemas.microsoft.com/office/drawing/2014/main" id="{4CFCD104-4976-F27E-0DA0-79992885171E}"/>
                  </a:ext>
                </a:extLst>
              </p:cNvPr>
              <p:cNvSpPr/>
              <p:nvPr/>
            </p:nvSpPr>
            <p:spPr bwMode="auto">
              <a:xfrm>
                <a:off x="293" y="2732"/>
                <a:ext cx="5" cy="6"/>
              </a:xfrm>
              <a:custGeom>
                <a:avLst/>
                <a:gdLst>
                  <a:gd name="T0" fmla="*/ 4 w 4"/>
                  <a:gd name="T1" fmla="*/ 5 h 5"/>
                  <a:gd name="T2" fmla="*/ 0 w 4"/>
                  <a:gd name="T3" fmla="*/ 2 h 5"/>
                  <a:gd name="T4" fmla="*/ 4 w 4"/>
                  <a:gd name="T5" fmla="*/ 1 h 5"/>
                  <a:gd name="T6" fmla="*/ 4 w 4"/>
                  <a:gd name="T7" fmla="*/ 5 h 5"/>
                </a:gdLst>
                <a:ahLst/>
                <a:cxnLst>
                  <a:cxn ang="0">
                    <a:pos x="T0" y="T1"/>
                  </a:cxn>
                  <a:cxn ang="0">
                    <a:pos x="T2" y="T3"/>
                  </a:cxn>
                  <a:cxn ang="0">
                    <a:pos x="T4" y="T5"/>
                  </a:cxn>
                  <a:cxn ang="0">
                    <a:pos x="T6" y="T7"/>
                  </a:cxn>
                </a:cxnLst>
                <a:rect l="0" t="0" r="r" b="b"/>
                <a:pathLst>
                  <a:path w="4" h="5">
                    <a:moveTo>
                      <a:pt x="4" y="5"/>
                    </a:moveTo>
                    <a:cubicBezTo>
                      <a:pt x="3" y="4"/>
                      <a:pt x="2" y="3"/>
                      <a:pt x="0" y="2"/>
                    </a:cubicBezTo>
                    <a:cubicBezTo>
                      <a:pt x="1" y="1"/>
                      <a:pt x="3" y="0"/>
                      <a:pt x="4" y="1"/>
                    </a:cubicBezTo>
                    <a:cubicBezTo>
                      <a:pt x="4" y="1"/>
                      <a:pt x="4" y="3"/>
                      <a:pt x="4" y="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85" name="Freeform 817">
                <a:extLst>
                  <a:ext uri="{FF2B5EF4-FFF2-40B4-BE49-F238E27FC236}">
                    <a16:creationId xmlns:a16="http://schemas.microsoft.com/office/drawing/2014/main" id="{1B32B6F8-B24E-949D-134C-7A3835DAC811}"/>
                  </a:ext>
                </a:extLst>
              </p:cNvPr>
              <p:cNvSpPr/>
              <p:nvPr/>
            </p:nvSpPr>
            <p:spPr bwMode="auto">
              <a:xfrm>
                <a:off x="439" y="2449"/>
                <a:ext cx="2" cy="3"/>
              </a:xfrm>
              <a:custGeom>
                <a:avLst/>
                <a:gdLst>
                  <a:gd name="T0" fmla="*/ 2 w 2"/>
                  <a:gd name="T1" fmla="*/ 0 h 3"/>
                  <a:gd name="T2" fmla="*/ 1 w 2"/>
                  <a:gd name="T3" fmla="*/ 3 h 3"/>
                  <a:gd name="T4" fmla="*/ 0 w 2"/>
                  <a:gd name="T5" fmla="*/ 3 h 3"/>
                  <a:gd name="T6" fmla="*/ 2 w 2"/>
                  <a:gd name="T7" fmla="*/ 0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1" y="1"/>
                      <a:pt x="1" y="2"/>
                      <a:pt x="1" y="3"/>
                    </a:cubicBezTo>
                    <a:cubicBezTo>
                      <a:pt x="0" y="3"/>
                      <a:pt x="0" y="3"/>
                      <a:pt x="0" y="3"/>
                    </a:cubicBezTo>
                    <a:cubicBezTo>
                      <a:pt x="0" y="2"/>
                      <a:pt x="1" y="1"/>
                      <a:pt x="2" y="0"/>
                    </a:cubicBezTo>
                    <a:cubicBezTo>
                      <a:pt x="2" y="0"/>
                      <a:pt x="2" y="0"/>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86" name="Freeform 818">
                <a:extLst>
                  <a:ext uri="{FF2B5EF4-FFF2-40B4-BE49-F238E27FC236}">
                    <a16:creationId xmlns:a16="http://schemas.microsoft.com/office/drawing/2014/main" id="{8B527CC3-3D65-D669-D75F-10592CB585A3}"/>
                  </a:ext>
                </a:extLst>
              </p:cNvPr>
              <p:cNvSpPr/>
              <p:nvPr/>
            </p:nvSpPr>
            <p:spPr bwMode="auto">
              <a:xfrm>
                <a:off x="456" y="267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1" y="1"/>
                      <a:pt x="1"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87" name="Freeform 819">
                <a:extLst>
                  <a:ext uri="{FF2B5EF4-FFF2-40B4-BE49-F238E27FC236}">
                    <a16:creationId xmlns:a16="http://schemas.microsoft.com/office/drawing/2014/main" id="{D61ACF40-A675-9959-7DA8-A09F821D6F35}"/>
                  </a:ext>
                </a:extLst>
              </p:cNvPr>
              <p:cNvSpPr/>
              <p:nvPr/>
            </p:nvSpPr>
            <p:spPr bwMode="auto">
              <a:xfrm>
                <a:off x="527" y="2562"/>
                <a:ext cx="2" cy="4"/>
              </a:xfrm>
              <a:custGeom>
                <a:avLst/>
                <a:gdLst>
                  <a:gd name="T0" fmla="*/ 0 w 2"/>
                  <a:gd name="T1" fmla="*/ 1 h 3"/>
                  <a:gd name="T2" fmla="*/ 2 w 2"/>
                  <a:gd name="T3" fmla="*/ 0 h 3"/>
                  <a:gd name="T4" fmla="*/ 0 w 2"/>
                  <a:gd name="T5" fmla="*/ 3 h 3"/>
                  <a:gd name="T6" fmla="*/ 0 w 2"/>
                  <a:gd name="T7" fmla="*/ 1 h 3"/>
                </a:gdLst>
                <a:ahLst/>
                <a:cxnLst>
                  <a:cxn ang="0">
                    <a:pos x="T0" y="T1"/>
                  </a:cxn>
                  <a:cxn ang="0">
                    <a:pos x="T2" y="T3"/>
                  </a:cxn>
                  <a:cxn ang="0">
                    <a:pos x="T4" y="T5"/>
                  </a:cxn>
                  <a:cxn ang="0">
                    <a:pos x="T6" y="T7"/>
                  </a:cxn>
                </a:cxnLst>
                <a:rect l="0" t="0" r="r" b="b"/>
                <a:pathLst>
                  <a:path w="2" h="3">
                    <a:moveTo>
                      <a:pt x="0" y="1"/>
                    </a:moveTo>
                    <a:cubicBezTo>
                      <a:pt x="0" y="1"/>
                      <a:pt x="1" y="1"/>
                      <a:pt x="2" y="0"/>
                    </a:cubicBezTo>
                    <a:cubicBezTo>
                      <a:pt x="1" y="1"/>
                      <a:pt x="0" y="2"/>
                      <a:pt x="0" y="3"/>
                    </a:cubicBezTo>
                    <a:cubicBezTo>
                      <a:pt x="0" y="2"/>
                      <a:pt x="0" y="1"/>
                      <a:pt x="0"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88" name="Freeform 820">
                <a:extLst>
                  <a:ext uri="{FF2B5EF4-FFF2-40B4-BE49-F238E27FC236}">
                    <a16:creationId xmlns:a16="http://schemas.microsoft.com/office/drawing/2014/main" id="{3FEC3DBC-7EB7-77EF-A37B-77E2FF45EAD3}"/>
                  </a:ext>
                </a:extLst>
              </p:cNvPr>
              <p:cNvSpPr/>
              <p:nvPr/>
            </p:nvSpPr>
            <p:spPr bwMode="auto">
              <a:xfrm>
                <a:off x="552" y="2191"/>
                <a:ext cx="198" cy="199"/>
              </a:xfrm>
              <a:custGeom>
                <a:avLst/>
                <a:gdLst>
                  <a:gd name="T0" fmla="*/ 171 w 172"/>
                  <a:gd name="T1" fmla="*/ 116 h 174"/>
                  <a:gd name="T2" fmla="*/ 158 w 172"/>
                  <a:gd name="T3" fmla="*/ 133 h 174"/>
                  <a:gd name="T4" fmla="*/ 141 w 172"/>
                  <a:gd name="T5" fmla="*/ 146 h 174"/>
                  <a:gd name="T6" fmla="*/ 135 w 172"/>
                  <a:gd name="T7" fmla="*/ 151 h 174"/>
                  <a:gd name="T8" fmla="*/ 114 w 172"/>
                  <a:gd name="T9" fmla="*/ 162 h 174"/>
                  <a:gd name="T10" fmla="*/ 105 w 172"/>
                  <a:gd name="T11" fmla="*/ 164 h 174"/>
                  <a:gd name="T12" fmla="*/ 81 w 172"/>
                  <a:gd name="T13" fmla="*/ 165 h 174"/>
                  <a:gd name="T14" fmla="*/ 70 w 172"/>
                  <a:gd name="T15" fmla="*/ 164 h 174"/>
                  <a:gd name="T16" fmla="*/ 45 w 172"/>
                  <a:gd name="T17" fmla="*/ 152 h 174"/>
                  <a:gd name="T18" fmla="*/ 42 w 172"/>
                  <a:gd name="T19" fmla="*/ 148 h 174"/>
                  <a:gd name="T20" fmla="*/ 9 w 172"/>
                  <a:gd name="T21" fmla="*/ 112 h 174"/>
                  <a:gd name="T22" fmla="*/ 5 w 172"/>
                  <a:gd name="T23" fmla="*/ 79 h 174"/>
                  <a:gd name="T24" fmla="*/ 22 w 172"/>
                  <a:gd name="T25" fmla="*/ 38 h 174"/>
                  <a:gd name="T26" fmla="*/ 61 w 172"/>
                  <a:gd name="T27" fmla="*/ 6 h 174"/>
                  <a:gd name="T28" fmla="*/ 84 w 172"/>
                  <a:gd name="T29" fmla="*/ 4 h 174"/>
                  <a:gd name="T30" fmla="*/ 92 w 172"/>
                  <a:gd name="T31" fmla="*/ 3 h 174"/>
                  <a:gd name="T32" fmla="*/ 97 w 172"/>
                  <a:gd name="T33" fmla="*/ 1 h 174"/>
                  <a:gd name="T34" fmla="*/ 130 w 172"/>
                  <a:gd name="T35" fmla="*/ 16 h 174"/>
                  <a:gd name="T36" fmla="*/ 159 w 172"/>
                  <a:gd name="T37" fmla="*/ 41 h 174"/>
                  <a:gd name="T38" fmla="*/ 162 w 172"/>
                  <a:gd name="T39" fmla="*/ 46 h 174"/>
                  <a:gd name="T40" fmla="*/ 170 w 172"/>
                  <a:gd name="T41" fmla="*/ 69 h 174"/>
                  <a:gd name="T42" fmla="*/ 172 w 172"/>
                  <a:gd name="T43" fmla="*/ 85 h 174"/>
                  <a:gd name="T44" fmla="*/ 171 w 172"/>
                  <a:gd name="T45" fmla="*/ 86 h 174"/>
                  <a:gd name="T46" fmla="*/ 170 w 172"/>
                  <a:gd name="T47" fmla="*/ 88 h 174"/>
                  <a:gd name="T48" fmla="*/ 171 w 172"/>
                  <a:gd name="T49" fmla="*/ 104 h 174"/>
                  <a:gd name="T50" fmla="*/ 171 w 172"/>
                  <a:gd name="T51"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2" h="174">
                    <a:moveTo>
                      <a:pt x="171" y="116"/>
                    </a:moveTo>
                    <a:cubicBezTo>
                      <a:pt x="165" y="121"/>
                      <a:pt x="159" y="124"/>
                      <a:pt x="158" y="133"/>
                    </a:cubicBezTo>
                    <a:cubicBezTo>
                      <a:pt x="158" y="142"/>
                      <a:pt x="147" y="142"/>
                      <a:pt x="141" y="146"/>
                    </a:cubicBezTo>
                    <a:cubicBezTo>
                      <a:pt x="139" y="148"/>
                      <a:pt x="136" y="148"/>
                      <a:pt x="135" y="151"/>
                    </a:cubicBezTo>
                    <a:cubicBezTo>
                      <a:pt x="134" y="165"/>
                      <a:pt x="123" y="162"/>
                      <a:pt x="114" y="162"/>
                    </a:cubicBezTo>
                    <a:cubicBezTo>
                      <a:pt x="111" y="162"/>
                      <a:pt x="108" y="160"/>
                      <a:pt x="105" y="164"/>
                    </a:cubicBezTo>
                    <a:cubicBezTo>
                      <a:pt x="97" y="174"/>
                      <a:pt x="92" y="174"/>
                      <a:pt x="81" y="165"/>
                    </a:cubicBezTo>
                    <a:cubicBezTo>
                      <a:pt x="77" y="161"/>
                      <a:pt x="75" y="161"/>
                      <a:pt x="70" y="164"/>
                    </a:cubicBezTo>
                    <a:cubicBezTo>
                      <a:pt x="61" y="170"/>
                      <a:pt x="47" y="163"/>
                      <a:pt x="45" y="152"/>
                    </a:cubicBezTo>
                    <a:cubicBezTo>
                      <a:pt x="45" y="150"/>
                      <a:pt x="44" y="149"/>
                      <a:pt x="42" y="148"/>
                    </a:cubicBezTo>
                    <a:cubicBezTo>
                      <a:pt x="18" y="148"/>
                      <a:pt x="11" y="128"/>
                      <a:pt x="9" y="112"/>
                    </a:cubicBezTo>
                    <a:cubicBezTo>
                      <a:pt x="7" y="101"/>
                      <a:pt x="0" y="89"/>
                      <a:pt x="5" y="79"/>
                    </a:cubicBezTo>
                    <a:cubicBezTo>
                      <a:pt x="11" y="65"/>
                      <a:pt x="6" y="47"/>
                      <a:pt x="22" y="38"/>
                    </a:cubicBezTo>
                    <a:cubicBezTo>
                      <a:pt x="25" y="17"/>
                      <a:pt x="48" y="17"/>
                      <a:pt x="61" y="6"/>
                    </a:cubicBezTo>
                    <a:cubicBezTo>
                      <a:pt x="66" y="2"/>
                      <a:pt x="76" y="7"/>
                      <a:pt x="84" y="4"/>
                    </a:cubicBezTo>
                    <a:cubicBezTo>
                      <a:pt x="86" y="3"/>
                      <a:pt x="89" y="5"/>
                      <a:pt x="92" y="3"/>
                    </a:cubicBezTo>
                    <a:cubicBezTo>
                      <a:pt x="94" y="2"/>
                      <a:pt x="97" y="0"/>
                      <a:pt x="97" y="1"/>
                    </a:cubicBezTo>
                    <a:cubicBezTo>
                      <a:pt x="105" y="11"/>
                      <a:pt x="120" y="12"/>
                      <a:pt x="130" y="16"/>
                    </a:cubicBezTo>
                    <a:cubicBezTo>
                      <a:pt x="144" y="21"/>
                      <a:pt x="145" y="38"/>
                      <a:pt x="159" y="41"/>
                    </a:cubicBezTo>
                    <a:cubicBezTo>
                      <a:pt x="160" y="42"/>
                      <a:pt x="162" y="45"/>
                      <a:pt x="162" y="46"/>
                    </a:cubicBezTo>
                    <a:cubicBezTo>
                      <a:pt x="160" y="55"/>
                      <a:pt x="170" y="60"/>
                      <a:pt x="170" y="69"/>
                    </a:cubicBezTo>
                    <a:cubicBezTo>
                      <a:pt x="171" y="74"/>
                      <a:pt x="171" y="80"/>
                      <a:pt x="172" y="85"/>
                    </a:cubicBezTo>
                    <a:cubicBezTo>
                      <a:pt x="171" y="85"/>
                      <a:pt x="171" y="86"/>
                      <a:pt x="171" y="86"/>
                    </a:cubicBezTo>
                    <a:cubicBezTo>
                      <a:pt x="171" y="87"/>
                      <a:pt x="170" y="87"/>
                      <a:pt x="170" y="88"/>
                    </a:cubicBezTo>
                    <a:cubicBezTo>
                      <a:pt x="166" y="94"/>
                      <a:pt x="170" y="99"/>
                      <a:pt x="171" y="104"/>
                    </a:cubicBezTo>
                    <a:cubicBezTo>
                      <a:pt x="171" y="108"/>
                      <a:pt x="171" y="112"/>
                      <a:pt x="171" y="116"/>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89" name="Freeform 821">
                <a:extLst>
                  <a:ext uri="{FF2B5EF4-FFF2-40B4-BE49-F238E27FC236}">
                    <a16:creationId xmlns:a16="http://schemas.microsoft.com/office/drawing/2014/main" id="{1C3153FA-8693-775D-015D-258657541E3D}"/>
                  </a:ext>
                </a:extLst>
              </p:cNvPr>
              <p:cNvSpPr/>
              <p:nvPr/>
            </p:nvSpPr>
            <p:spPr bwMode="auto">
              <a:xfrm>
                <a:off x="722" y="2401"/>
                <a:ext cx="52" cy="40"/>
              </a:xfrm>
              <a:custGeom>
                <a:avLst/>
                <a:gdLst>
                  <a:gd name="T0" fmla="*/ 45 w 45"/>
                  <a:gd name="T1" fmla="*/ 1 h 35"/>
                  <a:gd name="T2" fmla="*/ 32 w 45"/>
                  <a:gd name="T3" fmla="*/ 16 h 35"/>
                  <a:gd name="T4" fmla="*/ 23 w 45"/>
                  <a:gd name="T5" fmla="*/ 27 h 35"/>
                  <a:gd name="T6" fmla="*/ 15 w 45"/>
                  <a:gd name="T7" fmla="*/ 30 h 35"/>
                  <a:gd name="T8" fmla="*/ 2 w 45"/>
                  <a:gd name="T9" fmla="*/ 23 h 35"/>
                  <a:gd name="T10" fmla="*/ 2 w 45"/>
                  <a:gd name="T11" fmla="*/ 13 h 35"/>
                  <a:gd name="T12" fmla="*/ 5 w 45"/>
                  <a:gd name="T13" fmla="*/ 4 h 35"/>
                  <a:gd name="T14" fmla="*/ 15 w 45"/>
                  <a:gd name="T15" fmla="*/ 5 h 35"/>
                  <a:gd name="T16" fmla="*/ 18 w 45"/>
                  <a:gd name="T17" fmla="*/ 7 h 35"/>
                  <a:gd name="T18" fmla="*/ 45 w 45"/>
                  <a:gd name="T1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35">
                    <a:moveTo>
                      <a:pt x="45" y="1"/>
                    </a:moveTo>
                    <a:cubicBezTo>
                      <a:pt x="45" y="10"/>
                      <a:pt x="39" y="13"/>
                      <a:pt x="32" y="16"/>
                    </a:cubicBezTo>
                    <a:cubicBezTo>
                      <a:pt x="27" y="18"/>
                      <a:pt x="23" y="20"/>
                      <a:pt x="23" y="27"/>
                    </a:cubicBezTo>
                    <a:cubicBezTo>
                      <a:pt x="23" y="33"/>
                      <a:pt x="20" y="35"/>
                      <a:pt x="15" y="30"/>
                    </a:cubicBezTo>
                    <a:cubicBezTo>
                      <a:pt x="12" y="26"/>
                      <a:pt x="7" y="23"/>
                      <a:pt x="2" y="23"/>
                    </a:cubicBezTo>
                    <a:cubicBezTo>
                      <a:pt x="3" y="20"/>
                      <a:pt x="3" y="17"/>
                      <a:pt x="2" y="13"/>
                    </a:cubicBezTo>
                    <a:cubicBezTo>
                      <a:pt x="1" y="10"/>
                      <a:pt x="0" y="6"/>
                      <a:pt x="5" y="4"/>
                    </a:cubicBezTo>
                    <a:cubicBezTo>
                      <a:pt x="8" y="2"/>
                      <a:pt x="12" y="0"/>
                      <a:pt x="15" y="5"/>
                    </a:cubicBezTo>
                    <a:cubicBezTo>
                      <a:pt x="16" y="5"/>
                      <a:pt x="18" y="7"/>
                      <a:pt x="18" y="7"/>
                    </a:cubicBezTo>
                    <a:cubicBezTo>
                      <a:pt x="26" y="0"/>
                      <a:pt x="37" y="7"/>
                      <a:pt x="45"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90" name="Freeform 822">
                <a:extLst>
                  <a:ext uri="{FF2B5EF4-FFF2-40B4-BE49-F238E27FC236}">
                    <a16:creationId xmlns:a16="http://schemas.microsoft.com/office/drawing/2014/main" id="{110A017C-0A60-C891-80D6-4DA5F2AA1300}"/>
                  </a:ext>
                </a:extLst>
              </p:cNvPr>
              <p:cNvSpPr/>
              <p:nvPr/>
            </p:nvSpPr>
            <p:spPr bwMode="auto">
              <a:xfrm>
                <a:off x="604" y="2419"/>
                <a:ext cx="34" cy="28"/>
              </a:xfrm>
              <a:custGeom>
                <a:avLst/>
                <a:gdLst>
                  <a:gd name="T0" fmla="*/ 11 w 30"/>
                  <a:gd name="T1" fmla="*/ 21 h 24"/>
                  <a:gd name="T2" fmla="*/ 13 w 30"/>
                  <a:gd name="T3" fmla="*/ 0 h 24"/>
                  <a:gd name="T4" fmla="*/ 24 w 30"/>
                  <a:gd name="T5" fmla="*/ 14 h 24"/>
                  <a:gd name="T6" fmla="*/ 22 w 30"/>
                  <a:gd name="T7" fmla="*/ 24 h 24"/>
                  <a:gd name="T8" fmla="*/ 22 w 30"/>
                  <a:gd name="T9" fmla="*/ 23 h 24"/>
                  <a:gd name="T10" fmla="*/ 20 w 30"/>
                  <a:gd name="T11" fmla="*/ 19 h 24"/>
                  <a:gd name="T12" fmla="*/ 20 w 30"/>
                  <a:gd name="T13" fmla="*/ 19 h 24"/>
                  <a:gd name="T14" fmla="*/ 20 w 30"/>
                  <a:gd name="T15" fmla="*/ 18 h 24"/>
                  <a:gd name="T16" fmla="*/ 12 w 30"/>
                  <a:gd name="T17" fmla="*/ 21 h 24"/>
                  <a:gd name="T18" fmla="*/ 12 w 30"/>
                  <a:gd name="T19" fmla="*/ 21 h 24"/>
                  <a:gd name="T20" fmla="*/ 11 w 30"/>
                  <a:gd name="T21"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24">
                    <a:moveTo>
                      <a:pt x="11" y="21"/>
                    </a:moveTo>
                    <a:cubicBezTo>
                      <a:pt x="0" y="17"/>
                      <a:pt x="1" y="15"/>
                      <a:pt x="13" y="0"/>
                    </a:cubicBezTo>
                    <a:cubicBezTo>
                      <a:pt x="15" y="6"/>
                      <a:pt x="18" y="11"/>
                      <a:pt x="24" y="14"/>
                    </a:cubicBezTo>
                    <a:cubicBezTo>
                      <a:pt x="26" y="16"/>
                      <a:pt x="30" y="21"/>
                      <a:pt x="22" y="24"/>
                    </a:cubicBezTo>
                    <a:cubicBezTo>
                      <a:pt x="22" y="24"/>
                      <a:pt x="22" y="23"/>
                      <a:pt x="22" y="23"/>
                    </a:cubicBezTo>
                    <a:cubicBezTo>
                      <a:pt x="22" y="22"/>
                      <a:pt x="21" y="20"/>
                      <a:pt x="20" y="19"/>
                    </a:cubicBezTo>
                    <a:cubicBezTo>
                      <a:pt x="20" y="19"/>
                      <a:pt x="20" y="19"/>
                      <a:pt x="20" y="19"/>
                    </a:cubicBezTo>
                    <a:cubicBezTo>
                      <a:pt x="20" y="19"/>
                      <a:pt x="20" y="18"/>
                      <a:pt x="20" y="18"/>
                    </a:cubicBezTo>
                    <a:cubicBezTo>
                      <a:pt x="15" y="11"/>
                      <a:pt x="14" y="18"/>
                      <a:pt x="12" y="21"/>
                    </a:cubicBezTo>
                    <a:cubicBezTo>
                      <a:pt x="12" y="21"/>
                      <a:pt x="12" y="21"/>
                      <a:pt x="12" y="21"/>
                    </a:cubicBezTo>
                    <a:lnTo>
                      <a:pt x="11" y="21"/>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91" name="Freeform 823">
                <a:extLst>
                  <a:ext uri="{FF2B5EF4-FFF2-40B4-BE49-F238E27FC236}">
                    <a16:creationId xmlns:a16="http://schemas.microsoft.com/office/drawing/2014/main" id="{4818E829-8C12-1D78-C9DD-3466326832F8}"/>
                  </a:ext>
                </a:extLst>
              </p:cNvPr>
              <p:cNvSpPr/>
              <p:nvPr/>
            </p:nvSpPr>
            <p:spPr bwMode="auto">
              <a:xfrm>
                <a:off x="477" y="2299"/>
                <a:ext cx="33" cy="19"/>
              </a:xfrm>
              <a:custGeom>
                <a:avLst/>
                <a:gdLst>
                  <a:gd name="T0" fmla="*/ 11 w 29"/>
                  <a:gd name="T1" fmla="*/ 17 h 17"/>
                  <a:gd name="T2" fmla="*/ 12 w 29"/>
                  <a:gd name="T3" fmla="*/ 12 h 17"/>
                  <a:gd name="T4" fmla="*/ 18 w 29"/>
                  <a:gd name="T5" fmla="*/ 0 h 17"/>
                  <a:gd name="T6" fmla="*/ 28 w 29"/>
                  <a:gd name="T7" fmla="*/ 6 h 17"/>
                  <a:gd name="T8" fmla="*/ 19 w 29"/>
                  <a:gd name="T9" fmla="*/ 15 h 17"/>
                  <a:gd name="T10" fmla="*/ 11 w 29"/>
                  <a:gd name="T11" fmla="*/ 17 h 17"/>
                </a:gdLst>
                <a:ahLst/>
                <a:cxnLst>
                  <a:cxn ang="0">
                    <a:pos x="T0" y="T1"/>
                  </a:cxn>
                  <a:cxn ang="0">
                    <a:pos x="T2" y="T3"/>
                  </a:cxn>
                  <a:cxn ang="0">
                    <a:pos x="T4" y="T5"/>
                  </a:cxn>
                  <a:cxn ang="0">
                    <a:pos x="T6" y="T7"/>
                  </a:cxn>
                  <a:cxn ang="0">
                    <a:pos x="T8" y="T9"/>
                  </a:cxn>
                  <a:cxn ang="0">
                    <a:pos x="T10" y="T11"/>
                  </a:cxn>
                </a:cxnLst>
                <a:rect l="0" t="0" r="r" b="b"/>
                <a:pathLst>
                  <a:path w="28" h="17">
                    <a:moveTo>
                      <a:pt x="11" y="17"/>
                    </a:moveTo>
                    <a:cubicBezTo>
                      <a:pt x="11" y="15"/>
                      <a:pt x="13" y="13"/>
                      <a:pt x="12" y="12"/>
                    </a:cubicBezTo>
                    <a:cubicBezTo>
                      <a:pt x="0" y="2"/>
                      <a:pt x="14" y="3"/>
                      <a:pt x="18" y="0"/>
                    </a:cubicBezTo>
                    <a:cubicBezTo>
                      <a:pt x="22" y="1"/>
                      <a:pt x="28" y="0"/>
                      <a:pt x="28" y="6"/>
                    </a:cubicBezTo>
                    <a:cubicBezTo>
                      <a:pt x="29" y="12"/>
                      <a:pt x="23" y="13"/>
                      <a:pt x="19" y="15"/>
                    </a:cubicBezTo>
                    <a:cubicBezTo>
                      <a:pt x="17" y="16"/>
                      <a:pt x="14" y="16"/>
                      <a:pt x="11"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92" name="Freeform 824">
                <a:extLst>
                  <a:ext uri="{FF2B5EF4-FFF2-40B4-BE49-F238E27FC236}">
                    <a16:creationId xmlns:a16="http://schemas.microsoft.com/office/drawing/2014/main" id="{8DD24C73-5412-FA2C-E37C-8EA9D4A1F859}"/>
                  </a:ext>
                </a:extLst>
              </p:cNvPr>
              <p:cNvSpPr/>
              <p:nvPr/>
            </p:nvSpPr>
            <p:spPr bwMode="auto">
              <a:xfrm>
                <a:off x="747" y="2264"/>
                <a:ext cx="27" cy="24"/>
              </a:xfrm>
              <a:custGeom>
                <a:avLst/>
                <a:gdLst>
                  <a:gd name="T0" fmla="*/ 2 w 23"/>
                  <a:gd name="T1" fmla="*/ 21 h 21"/>
                  <a:gd name="T2" fmla="*/ 0 w 23"/>
                  <a:gd name="T3" fmla="*/ 5 h 21"/>
                  <a:gd name="T4" fmla="*/ 23 w 23"/>
                  <a:gd name="T5" fmla="*/ 7 h 21"/>
                  <a:gd name="T6" fmla="*/ 2 w 23"/>
                  <a:gd name="T7" fmla="*/ 21 h 21"/>
                </a:gdLst>
                <a:ahLst/>
                <a:cxnLst>
                  <a:cxn ang="0">
                    <a:pos x="T0" y="T1"/>
                  </a:cxn>
                  <a:cxn ang="0">
                    <a:pos x="T2" y="T3"/>
                  </a:cxn>
                  <a:cxn ang="0">
                    <a:pos x="T4" y="T5"/>
                  </a:cxn>
                  <a:cxn ang="0">
                    <a:pos x="T6" y="T7"/>
                  </a:cxn>
                </a:cxnLst>
                <a:rect l="0" t="0" r="r" b="b"/>
                <a:pathLst>
                  <a:path w="23" h="21">
                    <a:moveTo>
                      <a:pt x="2" y="21"/>
                    </a:moveTo>
                    <a:cubicBezTo>
                      <a:pt x="1" y="16"/>
                      <a:pt x="1" y="10"/>
                      <a:pt x="0" y="5"/>
                    </a:cubicBezTo>
                    <a:cubicBezTo>
                      <a:pt x="9" y="0"/>
                      <a:pt x="13" y="13"/>
                      <a:pt x="23" y="7"/>
                    </a:cubicBezTo>
                    <a:cubicBezTo>
                      <a:pt x="16" y="16"/>
                      <a:pt x="9" y="19"/>
                      <a:pt x="2"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93" name="Freeform 825">
                <a:extLst>
                  <a:ext uri="{FF2B5EF4-FFF2-40B4-BE49-F238E27FC236}">
                    <a16:creationId xmlns:a16="http://schemas.microsoft.com/office/drawing/2014/main" id="{5E6CF239-B550-59F4-8A6E-96564365E22C}"/>
                  </a:ext>
                </a:extLst>
              </p:cNvPr>
              <p:cNvSpPr/>
              <p:nvPr/>
            </p:nvSpPr>
            <p:spPr bwMode="auto">
              <a:xfrm>
                <a:off x="802" y="2293"/>
                <a:ext cx="30" cy="17"/>
              </a:xfrm>
              <a:custGeom>
                <a:avLst/>
                <a:gdLst>
                  <a:gd name="T0" fmla="*/ 19 w 26"/>
                  <a:gd name="T1" fmla="*/ 3 h 15"/>
                  <a:gd name="T2" fmla="*/ 14 w 26"/>
                  <a:gd name="T3" fmla="*/ 13 h 15"/>
                  <a:gd name="T4" fmla="*/ 0 w 26"/>
                  <a:gd name="T5" fmla="*/ 9 h 15"/>
                  <a:gd name="T6" fmla="*/ 1 w 26"/>
                  <a:gd name="T7" fmla="*/ 5 h 15"/>
                  <a:gd name="T8" fmla="*/ 17 w 26"/>
                  <a:gd name="T9" fmla="*/ 3 h 15"/>
                  <a:gd name="T10" fmla="*/ 19 w 26"/>
                  <a:gd name="T11" fmla="*/ 3 h 15"/>
                </a:gdLst>
                <a:ahLst/>
                <a:cxnLst>
                  <a:cxn ang="0">
                    <a:pos x="T0" y="T1"/>
                  </a:cxn>
                  <a:cxn ang="0">
                    <a:pos x="T2" y="T3"/>
                  </a:cxn>
                  <a:cxn ang="0">
                    <a:pos x="T4" y="T5"/>
                  </a:cxn>
                  <a:cxn ang="0">
                    <a:pos x="T6" y="T7"/>
                  </a:cxn>
                  <a:cxn ang="0">
                    <a:pos x="T8" y="T9"/>
                  </a:cxn>
                  <a:cxn ang="0">
                    <a:pos x="T10" y="T11"/>
                  </a:cxn>
                </a:cxnLst>
                <a:rect l="0" t="0" r="r" b="b"/>
                <a:pathLst>
                  <a:path w="26" h="15">
                    <a:moveTo>
                      <a:pt x="19" y="3"/>
                    </a:moveTo>
                    <a:cubicBezTo>
                      <a:pt x="26" y="11"/>
                      <a:pt x="17" y="10"/>
                      <a:pt x="14" y="13"/>
                    </a:cubicBezTo>
                    <a:cubicBezTo>
                      <a:pt x="9" y="12"/>
                      <a:pt x="3" y="15"/>
                      <a:pt x="0" y="9"/>
                    </a:cubicBezTo>
                    <a:cubicBezTo>
                      <a:pt x="0" y="8"/>
                      <a:pt x="0" y="6"/>
                      <a:pt x="1" y="5"/>
                    </a:cubicBezTo>
                    <a:cubicBezTo>
                      <a:pt x="6" y="1"/>
                      <a:pt x="11" y="0"/>
                      <a:pt x="17" y="3"/>
                    </a:cubicBezTo>
                    <a:cubicBezTo>
                      <a:pt x="17" y="3"/>
                      <a:pt x="18" y="3"/>
                      <a:pt x="19"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94" name="Freeform 826">
                <a:extLst>
                  <a:ext uri="{FF2B5EF4-FFF2-40B4-BE49-F238E27FC236}">
                    <a16:creationId xmlns:a16="http://schemas.microsoft.com/office/drawing/2014/main" id="{8D2868F3-52D5-BB29-558B-9BFBE6CE36DF}"/>
                  </a:ext>
                </a:extLst>
              </p:cNvPr>
              <p:cNvSpPr/>
              <p:nvPr/>
            </p:nvSpPr>
            <p:spPr bwMode="auto">
              <a:xfrm>
                <a:off x="806" y="2233"/>
                <a:ext cx="15" cy="28"/>
              </a:xfrm>
              <a:custGeom>
                <a:avLst/>
                <a:gdLst>
                  <a:gd name="T0" fmla="*/ 10 w 13"/>
                  <a:gd name="T1" fmla="*/ 24 h 24"/>
                  <a:gd name="T2" fmla="*/ 3 w 13"/>
                  <a:gd name="T3" fmla="*/ 21 h 24"/>
                  <a:gd name="T4" fmla="*/ 0 w 13"/>
                  <a:gd name="T5" fmla="*/ 12 h 24"/>
                  <a:gd name="T6" fmla="*/ 13 w 13"/>
                  <a:gd name="T7" fmla="*/ 0 h 24"/>
                  <a:gd name="T8" fmla="*/ 10 w 13"/>
                  <a:gd name="T9" fmla="*/ 24 h 24"/>
                </a:gdLst>
                <a:ahLst/>
                <a:cxnLst>
                  <a:cxn ang="0">
                    <a:pos x="T0" y="T1"/>
                  </a:cxn>
                  <a:cxn ang="0">
                    <a:pos x="T2" y="T3"/>
                  </a:cxn>
                  <a:cxn ang="0">
                    <a:pos x="T4" y="T5"/>
                  </a:cxn>
                  <a:cxn ang="0">
                    <a:pos x="T6" y="T7"/>
                  </a:cxn>
                  <a:cxn ang="0">
                    <a:pos x="T8" y="T9"/>
                  </a:cxn>
                </a:cxnLst>
                <a:rect l="0" t="0" r="r" b="b"/>
                <a:pathLst>
                  <a:path w="13" h="24">
                    <a:moveTo>
                      <a:pt x="10" y="24"/>
                    </a:moveTo>
                    <a:cubicBezTo>
                      <a:pt x="8" y="23"/>
                      <a:pt x="5" y="22"/>
                      <a:pt x="3" y="21"/>
                    </a:cubicBezTo>
                    <a:cubicBezTo>
                      <a:pt x="3" y="18"/>
                      <a:pt x="3" y="14"/>
                      <a:pt x="0" y="12"/>
                    </a:cubicBezTo>
                    <a:cubicBezTo>
                      <a:pt x="5" y="8"/>
                      <a:pt x="5" y="0"/>
                      <a:pt x="13" y="0"/>
                    </a:cubicBezTo>
                    <a:cubicBezTo>
                      <a:pt x="12" y="8"/>
                      <a:pt x="11" y="16"/>
                      <a:pt x="10" y="24"/>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95" name="Freeform 827">
                <a:extLst>
                  <a:ext uri="{FF2B5EF4-FFF2-40B4-BE49-F238E27FC236}">
                    <a16:creationId xmlns:a16="http://schemas.microsoft.com/office/drawing/2014/main" id="{901671D6-9B11-8B18-8FEA-071B94BD9DC2}"/>
                  </a:ext>
                </a:extLst>
              </p:cNvPr>
              <p:cNvSpPr/>
              <p:nvPr/>
            </p:nvSpPr>
            <p:spPr bwMode="auto">
              <a:xfrm>
                <a:off x="749" y="2310"/>
                <a:ext cx="13" cy="16"/>
              </a:xfrm>
              <a:custGeom>
                <a:avLst/>
                <a:gdLst>
                  <a:gd name="T0" fmla="*/ 0 w 12"/>
                  <a:gd name="T1" fmla="*/ 12 h 14"/>
                  <a:gd name="T2" fmla="*/ 0 w 12"/>
                  <a:gd name="T3" fmla="*/ 0 h 14"/>
                  <a:gd name="T4" fmla="*/ 2 w 12"/>
                  <a:gd name="T5" fmla="*/ 2 h 14"/>
                  <a:gd name="T6" fmla="*/ 11 w 12"/>
                  <a:gd name="T7" fmla="*/ 8 h 14"/>
                  <a:gd name="T8" fmla="*/ 0 w 12"/>
                  <a:gd name="T9" fmla="*/ 12 h 14"/>
                </a:gdLst>
                <a:ahLst/>
                <a:cxnLst>
                  <a:cxn ang="0">
                    <a:pos x="T0" y="T1"/>
                  </a:cxn>
                  <a:cxn ang="0">
                    <a:pos x="T2" y="T3"/>
                  </a:cxn>
                  <a:cxn ang="0">
                    <a:pos x="T4" y="T5"/>
                  </a:cxn>
                  <a:cxn ang="0">
                    <a:pos x="T6" y="T7"/>
                  </a:cxn>
                  <a:cxn ang="0">
                    <a:pos x="T8" y="T9"/>
                  </a:cxn>
                </a:cxnLst>
                <a:rect l="0" t="0" r="r" b="b"/>
                <a:pathLst>
                  <a:path w="12" h="14">
                    <a:moveTo>
                      <a:pt x="0" y="12"/>
                    </a:moveTo>
                    <a:cubicBezTo>
                      <a:pt x="0" y="8"/>
                      <a:pt x="0" y="4"/>
                      <a:pt x="0" y="0"/>
                    </a:cubicBezTo>
                    <a:cubicBezTo>
                      <a:pt x="1" y="1"/>
                      <a:pt x="2" y="1"/>
                      <a:pt x="2" y="2"/>
                    </a:cubicBezTo>
                    <a:cubicBezTo>
                      <a:pt x="5" y="4"/>
                      <a:pt x="12" y="4"/>
                      <a:pt x="11" y="8"/>
                    </a:cubicBezTo>
                    <a:cubicBezTo>
                      <a:pt x="10" y="14"/>
                      <a:pt x="4" y="12"/>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96" name="Freeform 828">
                <a:extLst>
                  <a:ext uri="{FF2B5EF4-FFF2-40B4-BE49-F238E27FC236}">
                    <a16:creationId xmlns:a16="http://schemas.microsoft.com/office/drawing/2014/main" id="{A566216D-6EEF-6317-203B-C4CC73117D80}"/>
                  </a:ext>
                </a:extLst>
              </p:cNvPr>
              <p:cNvSpPr/>
              <p:nvPr/>
            </p:nvSpPr>
            <p:spPr bwMode="auto">
              <a:xfrm>
                <a:off x="747" y="2290"/>
                <a:ext cx="2"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0" y="1"/>
                      <a:pt x="1" y="1"/>
                      <a:pt x="1" y="0"/>
                    </a:cubicBezTo>
                    <a:cubicBezTo>
                      <a:pt x="1" y="1"/>
                      <a:pt x="0" y="1"/>
                      <a:pt x="0"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97" name="Freeform 829">
                <a:extLst>
                  <a:ext uri="{FF2B5EF4-FFF2-40B4-BE49-F238E27FC236}">
                    <a16:creationId xmlns:a16="http://schemas.microsoft.com/office/drawing/2014/main" id="{F3EA7B56-151C-4AF0-2D07-E09ACAC4AD41}"/>
                  </a:ext>
                </a:extLst>
              </p:cNvPr>
              <p:cNvSpPr/>
              <p:nvPr/>
            </p:nvSpPr>
            <p:spPr bwMode="auto">
              <a:xfrm>
                <a:off x="770" y="1325"/>
                <a:ext cx="96" cy="115"/>
              </a:xfrm>
              <a:custGeom>
                <a:avLst/>
                <a:gdLst>
                  <a:gd name="T0" fmla="*/ 82 w 83"/>
                  <a:gd name="T1" fmla="*/ 99 h 101"/>
                  <a:gd name="T2" fmla="*/ 75 w 83"/>
                  <a:gd name="T3" fmla="*/ 101 h 101"/>
                  <a:gd name="T4" fmla="*/ 28 w 83"/>
                  <a:gd name="T5" fmla="*/ 88 h 101"/>
                  <a:gd name="T6" fmla="*/ 0 w 83"/>
                  <a:gd name="T7" fmla="*/ 77 h 101"/>
                  <a:gd name="T8" fmla="*/ 0 w 83"/>
                  <a:gd name="T9" fmla="*/ 77 h 101"/>
                  <a:gd name="T10" fmla="*/ 0 w 83"/>
                  <a:gd name="T11" fmla="*/ 70 h 101"/>
                  <a:gd name="T12" fmla="*/ 0 w 83"/>
                  <a:gd name="T13" fmla="*/ 70 h 101"/>
                  <a:gd name="T14" fmla="*/ 10 w 83"/>
                  <a:gd name="T15" fmla="*/ 73 h 101"/>
                  <a:gd name="T16" fmla="*/ 52 w 83"/>
                  <a:gd name="T17" fmla="*/ 89 h 101"/>
                  <a:gd name="T18" fmla="*/ 56 w 83"/>
                  <a:gd name="T19" fmla="*/ 84 h 101"/>
                  <a:gd name="T20" fmla="*/ 56 w 83"/>
                  <a:gd name="T21" fmla="*/ 84 h 101"/>
                  <a:gd name="T22" fmla="*/ 75 w 83"/>
                  <a:gd name="T23" fmla="*/ 97 h 101"/>
                  <a:gd name="T24" fmla="*/ 41 w 83"/>
                  <a:gd name="T25" fmla="*/ 8 h 101"/>
                  <a:gd name="T26" fmla="*/ 36 w 83"/>
                  <a:gd name="T27" fmla="*/ 0 h 101"/>
                  <a:gd name="T28" fmla="*/ 37 w 83"/>
                  <a:gd name="T29" fmla="*/ 0 h 101"/>
                  <a:gd name="T30" fmla="*/ 63 w 83"/>
                  <a:gd name="T31" fmla="*/ 34 h 101"/>
                  <a:gd name="T32" fmla="*/ 74 w 83"/>
                  <a:gd name="T33" fmla="*/ 66 h 101"/>
                  <a:gd name="T34" fmla="*/ 78 w 83"/>
                  <a:gd name="T35" fmla="*/ 38 h 101"/>
                  <a:gd name="T36" fmla="*/ 78 w 83"/>
                  <a:gd name="T37" fmla="*/ 38 h 101"/>
                  <a:gd name="T38" fmla="*/ 79 w 83"/>
                  <a:gd name="T39" fmla="*/ 70 h 101"/>
                  <a:gd name="T40" fmla="*/ 82 w 83"/>
                  <a:gd name="T41" fmla="*/ 9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3" h="100">
                    <a:moveTo>
                      <a:pt x="82" y="99"/>
                    </a:moveTo>
                    <a:cubicBezTo>
                      <a:pt x="80" y="100"/>
                      <a:pt x="78" y="101"/>
                      <a:pt x="75" y="101"/>
                    </a:cubicBezTo>
                    <a:cubicBezTo>
                      <a:pt x="59" y="97"/>
                      <a:pt x="44" y="90"/>
                      <a:pt x="28" y="88"/>
                    </a:cubicBezTo>
                    <a:cubicBezTo>
                      <a:pt x="18" y="86"/>
                      <a:pt x="9" y="83"/>
                      <a:pt x="0" y="77"/>
                    </a:cubicBezTo>
                    <a:cubicBezTo>
                      <a:pt x="0" y="77"/>
                      <a:pt x="0" y="77"/>
                      <a:pt x="0" y="77"/>
                    </a:cubicBezTo>
                    <a:cubicBezTo>
                      <a:pt x="8" y="75"/>
                      <a:pt x="0" y="72"/>
                      <a:pt x="0" y="70"/>
                    </a:cubicBezTo>
                    <a:cubicBezTo>
                      <a:pt x="0" y="70"/>
                      <a:pt x="0" y="70"/>
                      <a:pt x="0" y="70"/>
                    </a:cubicBezTo>
                    <a:cubicBezTo>
                      <a:pt x="4" y="70"/>
                      <a:pt x="7" y="71"/>
                      <a:pt x="10" y="73"/>
                    </a:cubicBezTo>
                    <a:cubicBezTo>
                      <a:pt x="21" y="86"/>
                      <a:pt x="37" y="85"/>
                      <a:pt x="52" y="89"/>
                    </a:cubicBezTo>
                    <a:cubicBezTo>
                      <a:pt x="54" y="90"/>
                      <a:pt x="56" y="87"/>
                      <a:pt x="56" y="84"/>
                    </a:cubicBezTo>
                    <a:cubicBezTo>
                      <a:pt x="56" y="84"/>
                      <a:pt x="56" y="84"/>
                      <a:pt x="56" y="84"/>
                    </a:cubicBezTo>
                    <a:cubicBezTo>
                      <a:pt x="63" y="87"/>
                      <a:pt x="66" y="96"/>
                      <a:pt x="75" y="97"/>
                    </a:cubicBezTo>
                    <a:cubicBezTo>
                      <a:pt x="70" y="64"/>
                      <a:pt x="62" y="34"/>
                      <a:pt x="41" y="8"/>
                    </a:cubicBezTo>
                    <a:cubicBezTo>
                      <a:pt x="39" y="6"/>
                      <a:pt x="37" y="3"/>
                      <a:pt x="36" y="0"/>
                    </a:cubicBezTo>
                    <a:cubicBezTo>
                      <a:pt x="37" y="0"/>
                      <a:pt x="37" y="0"/>
                      <a:pt x="37" y="0"/>
                    </a:cubicBezTo>
                    <a:cubicBezTo>
                      <a:pt x="52" y="6"/>
                      <a:pt x="56" y="21"/>
                      <a:pt x="63" y="34"/>
                    </a:cubicBezTo>
                    <a:cubicBezTo>
                      <a:pt x="68" y="43"/>
                      <a:pt x="71" y="54"/>
                      <a:pt x="74" y="66"/>
                    </a:cubicBezTo>
                    <a:cubicBezTo>
                      <a:pt x="78" y="57"/>
                      <a:pt x="78" y="47"/>
                      <a:pt x="78" y="38"/>
                    </a:cubicBezTo>
                    <a:cubicBezTo>
                      <a:pt x="78" y="38"/>
                      <a:pt x="78" y="38"/>
                      <a:pt x="78" y="38"/>
                    </a:cubicBezTo>
                    <a:cubicBezTo>
                      <a:pt x="83" y="49"/>
                      <a:pt x="81" y="60"/>
                      <a:pt x="79" y="70"/>
                    </a:cubicBezTo>
                    <a:cubicBezTo>
                      <a:pt x="77" y="80"/>
                      <a:pt x="78" y="89"/>
                      <a:pt x="82" y="9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98" name="Freeform 830">
                <a:extLst>
                  <a:ext uri="{FF2B5EF4-FFF2-40B4-BE49-F238E27FC236}">
                    <a16:creationId xmlns:a16="http://schemas.microsoft.com/office/drawing/2014/main" id="{8213DEA0-B7B3-4A71-F33F-A803E4FF13D7}"/>
                  </a:ext>
                </a:extLst>
              </p:cNvPr>
              <p:cNvSpPr/>
              <p:nvPr/>
            </p:nvSpPr>
            <p:spPr bwMode="auto">
              <a:xfrm>
                <a:off x="653" y="1327"/>
                <a:ext cx="114" cy="38"/>
              </a:xfrm>
              <a:custGeom>
                <a:avLst/>
                <a:gdLst>
                  <a:gd name="T0" fmla="*/ 76 w 99"/>
                  <a:gd name="T1" fmla="*/ 15 h 33"/>
                  <a:gd name="T2" fmla="*/ 99 w 99"/>
                  <a:gd name="T3" fmla="*/ 33 h 33"/>
                  <a:gd name="T4" fmla="*/ 29 w 99"/>
                  <a:gd name="T5" fmla="*/ 28 h 33"/>
                  <a:gd name="T6" fmla="*/ 58 w 99"/>
                  <a:gd name="T7" fmla="*/ 19 h 33"/>
                  <a:gd name="T8" fmla="*/ 0 w 99"/>
                  <a:gd name="T9" fmla="*/ 13 h 33"/>
                  <a:gd name="T10" fmla="*/ 1 w 99"/>
                  <a:gd name="T11" fmla="*/ 10 h 33"/>
                  <a:gd name="T12" fmla="*/ 29 w 99"/>
                  <a:gd name="T13" fmla="*/ 10 h 33"/>
                  <a:gd name="T14" fmla="*/ 24 w 99"/>
                  <a:gd name="T15" fmla="*/ 0 h 33"/>
                  <a:gd name="T16" fmla="*/ 71 w 99"/>
                  <a:gd name="T17" fmla="*/ 15 h 33"/>
                  <a:gd name="T18" fmla="*/ 71 w 99"/>
                  <a:gd name="T19" fmla="*/ 15 h 33"/>
                  <a:gd name="T20" fmla="*/ 76 w 99"/>
                  <a:gd name="T21" fmla="*/ 1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 h="33">
                    <a:moveTo>
                      <a:pt x="76" y="15"/>
                    </a:moveTo>
                    <a:cubicBezTo>
                      <a:pt x="85" y="19"/>
                      <a:pt x="93" y="24"/>
                      <a:pt x="99" y="33"/>
                    </a:cubicBezTo>
                    <a:cubicBezTo>
                      <a:pt x="76" y="18"/>
                      <a:pt x="52" y="25"/>
                      <a:pt x="29" y="28"/>
                    </a:cubicBezTo>
                    <a:cubicBezTo>
                      <a:pt x="37" y="20"/>
                      <a:pt x="47" y="19"/>
                      <a:pt x="58" y="19"/>
                    </a:cubicBezTo>
                    <a:cubicBezTo>
                      <a:pt x="40" y="11"/>
                      <a:pt x="20" y="14"/>
                      <a:pt x="0" y="13"/>
                    </a:cubicBezTo>
                    <a:cubicBezTo>
                      <a:pt x="0" y="12"/>
                      <a:pt x="0" y="11"/>
                      <a:pt x="1" y="10"/>
                    </a:cubicBezTo>
                    <a:cubicBezTo>
                      <a:pt x="10" y="10"/>
                      <a:pt x="20" y="10"/>
                      <a:pt x="29" y="10"/>
                    </a:cubicBezTo>
                    <a:cubicBezTo>
                      <a:pt x="31" y="4"/>
                      <a:pt x="23" y="6"/>
                      <a:pt x="24" y="0"/>
                    </a:cubicBezTo>
                    <a:cubicBezTo>
                      <a:pt x="40" y="6"/>
                      <a:pt x="54" y="15"/>
                      <a:pt x="71" y="15"/>
                    </a:cubicBezTo>
                    <a:cubicBezTo>
                      <a:pt x="71" y="15"/>
                      <a:pt x="71" y="15"/>
                      <a:pt x="71" y="15"/>
                    </a:cubicBezTo>
                    <a:cubicBezTo>
                      <a:pt x="72" y="17"/>
                      <a:pt x="74" y="17"/>
                      <a:pt x="76"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99" name="Freeform 831">
                <a:extLst>
                  <a:ext uri="{FF2B5EF4-FFF2-40B4-BE49-F238E27FC236}">
                    <a16:creationId xmlns:a16="http://schemas.microsoft.com/office/drawing/2014/main" id="{FB5EDEBD-CB80-063A-E908-63A3495F2898}"/>
                  </a:ext>
                </a:extLst>
              </p:cNvPr>
              <p:cNvSpPr/>
              <p:nvPr/>
            </p:nvSpPr>
            <p:spPr bwMode="auto">
              <a:xfrm>
                <a:off x="757" y="1323"/>
                <a:ext cx="63" cy="83"/>
              </a:xfrm>
              <a:custGeom>
                <a:avLst/>
                <a:gdLst>
                  <a:gd name="T0" fmla="*/ 39 w 55"/>
                  <a:gd name="T1" fmla="*/ 59 h 72"/>
                  <a:gd name="T2" fmla="*/ 41 w 55"/>
                  <a:gd name="T3" fmla="*/ 50 h 72"/>
                  <a:gd name="T4" fmla="*/ 6 w 55"/>
                  <a:gd name="T5" fmla="*/ 10 h 72"/>
                  <a:gd name="T6" fmla="*/ 0 w 55"/>
                  <a:gd name="T7" fmla="*/ 3 h 72"/>
                  <a:gd name="T8" fmla="*/ 0 w 55"/>
                  <a:gd name="T9" fmla="*/ 3 h 72"/>
                  <a:gd name="T10" fmla="*/ 5 w 55"/>
                  <a:gd name="T11" fmla="*/ 1 h 72"/>
                  <a:gd name="T12" fmla="*/ 5 w 55"/>
                  <a:gd name="T13" fmla="*/ 1 h 72"/>
                  <a:gd name="T14" fmla="*/ 25 w 55"/>
                  <a:gd name="T15" fmla="*/ 19 h 72"/>
                  <a:gd name="T16" fmla="*/ 35 w 55"/>
                  <a:gd name="T17" fmla="*/ 31 h 72"/>
                  <a:gd name="T18" fmla="*/ 31 w 55"/>
                  <a:gd name="T19" fmla="*/ 0 h 72"/>
                  <a:gd name="T20" fmla="*/ 55 w 55"/>
                  <a:gd name="T21" fmla="*/ 72 h 72"/>
                  <a:gd name="T22" fmla="*/ 39 w 55"/>
                  <a:gd name="T23" fmla="*/ 5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72">
                    <a:moveTo>
                      <a:pt x="39" y="59"/>
                    </a:moveTo>
                    <a:cubicBezTo>
                      <a:pt x="46" y="58"/>
                      <a:pt x="44" y="54"/>
                      <a:pt x="41" y="50"/>
                    </a:cubicBezTo>
                    <a:cubicBezTo>
                      <a:pt x="32" y="35"/>
                      <a:pt x="21" y="20"/>
                      <a:pt x="6" y="10"/>
                    </a:cubicBezTo>
                    <a:cubicBezTo>
                      <a:pt x="3" y="9"/>
                      <a:pt x="0" y="7"/>
                      <a:pt x="0" y="3"/>
                    </a:cubicBezTo>
                    <a:cubicBezTo>
                      <a:pt x="0" y="3"/>
                      <a:pt x="0" y="3"/>
                      <a:pt x="0" y="3"/>
                    </a:cubicBezTo>
                    <a:cubicBezTo>
                      <a:pt x="2" y="3"/>
                      <a:pt x="4" y="3"/>
                      <a:pt x="5" y="1"/>
                    </a:cubicBezTo>
                    <a:cubicBezTo>
                      <a:pt x="5" y="1"/>
                      <a:pt x="5" y="1"/>
                      <a:pt x="5" y="1"/>
                    </a:cubicBezTo>
                    <a:cubicBezTo>
                      <a:pt x="15" y="4"/>
                      <a:pt x="19" y="12"/>
                      <a:pt x="25" y="19"/>
                    </a:cubicBezTo>
                    <a:cubicBezTo>
                      <a:pt x="28" y="22"/>
                      <a:pt x="31" y="26"/>
                      <a:pt x="35" y="31"/>
                    </a:cubicBezTo>
                    <a:cubicBezTo>
                      <a:pt x="37" y="18"/>
                      <a:pt x="30" y="10"/>
                      <a:pt x="31" y="0"/>
                    </a:cubicBezTo>
                    <a:cubicBezTo>
                      <a:pt x="43" y="22"/>
                      <a:pt x="40" y="50"/>
                      <a:pt x="55" y="72"/>
                    </a:cubicBezTo>
                    <a:cubicBezTo>
                      <a:pt x="48" y="69"/>
                      <a:pt x="41" y="68"/>
                      <a:pt x="39" y="5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00" name="Freeform 832">
                <a:extLst>
                  <a:ext uri="{FF2B5EF4-FFF2-40B4-BE49-F238E27FC236}">
                    <a16:creationId xmlns:a16="http://schemas.microsoft.com/office/drawing/2014/main" id="{205AF770-8F88-CB64-448B-DFEA66601324}"/>
                  </a:ext>
                </a:extLst>
              </p:cNvPr>
              <p:cNvSpPr/>
              <p:nvPr/>
            </p:nvSpPr>
            <p:spPr bwMode="auto">
              <a:xfrm>
                <a:off x="751" y="1435"/>
                <a:ext cx="117" cy="34"/>
              </a:xfrm>
              <a:custGeom>
                <a:avLst/>
                <a:gdLst>
                  <a:gd name="T0" fmla="*/ 97 w 102"/>
                  <a:gd name="T1" fmla="*/ 17 h 30"/>
                  <a:gd name="T2" fmla="*/ 102 w 102"/>
                  <a:gd name="T3" fmla="*/ 23 h 30"/>
                  <a:gd name="T4" fmla="*/ 47 w 102"/>
                  <a:gd name="T5" fmla="*/ 29 h 30"/>
                  <a:gd name="T6" fmla="*/ 42 w 102"/>
                  <a:gd name="T7" fmla="*/ 27 h 30"/>
                  <a:gd name="T8" fmla="*/ 62 w 102"/>
                  <a:gd name="T9" fmla="*/ 17 h 30"/>
                  <a:gd name="T10" fmla="*/ 4 w 102"/>
                  <a:gd name="T11" fmla="*/ 17 h 30"/>
                  <a:gd name="T12" fmla="*/ 14 w 102"/>
                  <a:gd name="T13" fmla="*/ 10 h 30"/>
                  <a:gd name="T14" fmla="*/ 0 w 102"/>
                  <a:gd name="T15" fmla="*/ 1 h 30"/>
                  <a:gd name="T16" fmla="*/ 0 w 102"/>
                  <a:gd name="T17" fmla="*/ 0 h 30"/>
                  <a:gd name="T18" fmla="*/ 80 w 102"/>
                  <a:gd name="T19" fmla="*/ 14 h 30"/>
                  <a:gd name="T20" fmla="*/ 95 w 102"/>
                  <a:gd name="T21" fmla="*/ 15 h 30"/>
                  <a:gd name="T22" fmla="*/ 95 w 102"/>
                  <a:gd name="T23" fmla="*/ 15 h 30"/>
                  <a:gd name="T24" fmla="*/ 97 w 102"/>
                  <a:gd name="T25" fmla="*/ 1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2" h="30">
                    <a:moveTo>
                      <a:pt x="97" y="17"/>
                    </a:moveTo>
                    <a:cubicBezTo>
                      <a:pt x="99" y="19"/>
                      <a:pt x="100" y="21"/>
                      <a:pt x="102" y="23"/>
                    </a:cubicBezTo>
                    <a:cubicBezTo>
                      <a:pt x="82" y="14"/>
                      <a:pt x="64" y="19"/>
                      <a:pt x="47" y="29"/>
                    </a:cubicBezTo>
                    <a:cubicBezTo>
                      <a:pt x="45" y="30"/>
                      <a:pt x="44" y="29"/>
                      <a:pt x="42" y="27"/>
                    </a:cubicBezTo>
                    <a:cubicBezTo>
                      <a:pt x="48" y="24"/>
                      <a:pt x="54" y="21"/>
                      <a:pt x="62" y="17"/>
                    </a:cubicBezTo>
                    <a:cubicBezTo>
                      <a:pt x="41" y="12"/>
                      <a:pt x="23" y="17"/>
                      <a:pt x="4" y="17"/>
                    </a:cubicBezTo>
                    <a:cubicBezTo>
                      <a:pt x="5" y="10"/>
                      <a:pt x="12" y="15"/>
                      <a:pt x="14" y="10"/>
                    </a:cubicBezTo>
                    <a:cubicBezTo>
                      <a:pt x="10" y="6"/>
                      <a:pt x="1" y="9"/>
                      <a:pt x="0" y="1"/>
                    </a:cubicBezTo>
                    <a:cubicBezTo>
                      <a:pt x="0" y="0"/>
                      <a:pt x="0" y="0"/>
                      <a:pt x="0" y="0"/>
                    </a:cubicBezTo>
                    <a:cubicBezTo>
                      <a:pt x="26" y="10"/>
                      <a:pt x="54" y="10"/>
                      <a:pt x="80" y="14"/>
                    </a:cubicBezTo>
                    <a:cubicBezTo>
                      <a:pt x="85" y="15"/>
                      <a:pt x="90" y="15"/>
                      <a:pt x="95" y="15"/>
                    </a:cubicBezTo>
                    <a:cubicBezTo>
                      <a:pt x="95" y="15"/>
                      <a:pt x="95" y="15"/>
                      <a:pt x="95" y="15"/>
                    </a:cubicBezTo>
                    <a:cubicBezTo>
                      <a:pt x="96" y="16"/>
                      <a:pt x="96" y="17"/>
                      <a:pt x="97"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01" name="Freeform 833">
                <a:extLst>
                  <a:ext uri="{FF2B5EF4-FFF2-40B4-BE49-F238E27FC236}">
                    <a16:creationId xmlns:a16="http://schemas.microsoft.com/office/drawing/2014/main" id="{3BFDCF42-A477-A811-4D3E-35455FBFD645}"/>
                  </a:ext>
                </a:extLst>
              </p:cNvPr>
              <p:cNvSpPr/>
              <p:nvPr/>
            </p:nvSpPr>
            <p:spPr bwMode="auto">
              <a:xfrm>
                <a:off x="689" y="1382"/>
                <a:ext cx="81" cy="31"/>
              </a:xfrm>
              <a:custGeom>
                <a:avLst/>
                <a:gdLst>
                  <a:gd name="T0" fmla="*/ 71 w 71"/>
                  <a:gd name="T1" fmla="*/ 27 h 27"/>
                  <a:gd name="T2" fmla="*/ 0 w 71"/>
                  <a:gd name="T3" fmla="*/ 0 h 27"/>
                  <a:gd name="T4" fmla="*/ 71 w 71"/>
                  <a:gd name="T5" fmla="*/ 27 h 27"/>
                  <a:gd name="T6" fmla="*/ 71 w 71"/>
                  <a:gd name="T7" fmla="*/ 27 h 27"/>
                </a:gdLst>
                <a:ahLst/>
                <a:cxnLst>
                  <a:cxn ang="0">
                    <a:pos x="T0" y="T1"/>
                  </a:cxn>
                  <a:cxn ang="0">
                    <a:pos x="T2" y="T3"/>
                  </a:cxn>
                  <a:cxn ang="0">
                    <a:pos x="T4" y="T5"/>
                  </a:cxn>
                  <a:cxn ang="0">
                    <a:pos x="T6" y="T7"/>
                  </a:cxn>
                </a:cxnLst>
                <a:rect l="0" t="0" r="r" b="b"/>
                <a:pathLst>
                  <a:path w="71" h="27">
                    <a:moveTo>
                      <a:pt x="71" y="27"/>
                    </a:moveTo>
                    <a:cubicBezTo>
                      <a:pt x="46" y="23"/>
                      <a:pt x="23" y="11"/>
                      <a:pt x="0" y="0"/>
                    </a:cubicBezTo>
                    <a:cubicBezTo>
                      <a:pt x="24" y="8"/>
                      <a:pt x="49" y="14"/>
                      <a:pt x="71" y="27"/>
                    </a:cubicBezTo>
                    <a:cubicBezTo>
                      <a:pt x="71" y="27"/>
                      <a:pt x="71" y="27"/>
                      <a:pt x="71" y="2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02" name="Freeform 834">
                <a:extLst>
                  <a:ext uri="{FF2B5EF4-FFF2-40B4-BE49-F238E27FC236}">
                    <a16:creationId xmlns:a16="http://schemas.microsoft.com/office/drawing/2014/main" id="{03C6AB9B-1F1B-F472-3415-FA1C0D4CA082}"/>
                  </a:ext>
                </a:extLst>
              </p:cNvPr>
              <p:cNvSpPr/>
              <p:nvPr/>
            </p:nvSpPr>
            <p:spPr bwMode="auto">
              <a:xfrm>
                <a:off x="716" y="1415"/>
                <a:ext cx="27" cy="16"/>
              </a:xfrm>
              <a:custGeom>
                <a:avLst/>
                <a:gdLst>
                  <a:gd name="T0" fmla="*/ 21 w 23"/>
                  <a:gd name="T1" fmla="*/ 14 h 14"/>
                  <a:gd name="T2" fmla="*/ 2 w 23"/>
                  <a:gd name="T3" fmla="*/ 6 h 14"/>
                  <a:gd name="T4" fmla="*/ 0 w 23"/>
                  <a:gd name="T5" fmla="*/ 3 h 14"/>
                  <a:gd name="T6" fmla="*/ 4 w 23"/>
                  <a:gd name="T7" fmla="*/ 1 h 14"/>
                  <a:gd name="T8" fmla="*/ 23 w 23"/>
                  <a:gd name="T9" fmla="*/ 12 h 14"/>
                  <a:gd name="T10" fmla="*/ 21 w 23"/>
                  <a:gd name="T11" fmla="*/ 14 h 14"/>
                </a:gdLst>
                <a:ahLst/>
                <a:cxnLst>
                  <a:cxn ang="0">
                    <a:pos x="T0" y="T1"/>
                  </a:cxn>
                  <a:cxn ang="0">
                    <a:pos x="T2" y="T3"/>
                  </a:cxn>
                  <a:cxn ang="0">
                    <a:pos x="T4" y="T5"/>
                  </a:cxn>
                  <a:cxn ang="0">
                    <a:pos x="T6" y="T7"/>
                  </a:cxn>
                  <a:cxn ang="0">
                    <a:pos x="T8" y="T9"/>
                  </a:cxn>
                  <a:cxn ang="0">
                    <a:pos x="T10" y="T11"/>
                  </a:cxn>
                </a:cxnLst>
                <a:rect l="0" t="0" r="r" b="b"/>
                <a:pathLst>
                  <a:path w="23" h="14">
                    <a:moveTo>
                      <a:pt x="21" y="14"/>
                    </a:moveTo>
                    <a:cubicBezTo>
                      <a:pt x="15" y="12"/>
                      <a:pt x="8" y="9"/>
                      <a:pt x="2" y="6"/>
                    </a:cubicBezTo>
                    <a:cubicBezTo>
                      <a:pt x="1" y="6"/>
                      <a:pt x="0" y="4"/>
                      <a:pt x="0" y="3"/>
                    </a:cubicBezTo>
                    <a:cubicBezTo>
                      <a:pt x="0" y="1"/>
                      <a:pt x="3" y="0"/>
                      <a:pt x="4" y="1"/>
                    </a:cubicBezTo>
                    <a:cubicBezTo>
                      <a:pt x="10" y="5"/>
                      <a:pt x="16" y="8"/>
                      <a:pt x="23" y="12"/>
                    </a:cubicBezTo>
                    <a:cubicBezTo>
                      <a:pt x="22" y="13"/>
                      <a:pt x="22" y="14"/>
                      <a:pt x="21"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03" name="Freeform 835">
                <a:extLst>
                  <a:ext uri="{FF2B5EF4-FFF2-40B4-BE49-F238E27FC236}">
                    <a16:creationId xmlns:a16="http://schemas.microsoft.com/office/drawing/2014/main" id="{E8031263-039E-5526-B9D1-E9744BE1B6E0}"/>
                  </a:ext>
                </a:extLst>
              </p:cNvPr>
              <p:cNvSpPr/>
              <p:nvPr/>
            </p:nvSpPr>
            <p:spPr bwMode="auto">
              <a:xfrm>
                <a:off x="771" y="1368"/>
                <a:ext cx="19" cy="15"/>
              </a:xfrm>
              <a:custGeom>
                <a:avLst/>
                <a:gdLst>
                  <a:gd name="T0" fmla="*/ 16 w 16"/>
                  <a:gd name="T1" fmla="*/ 13 h 13"/>
                  <a:gd name="T2" fmla="*/ 0 w 16"/>
                  <a:gd name="T3" fmla="*/ 0 h 13"/>
                  <a:gd name="T4" fmla="*/ 16 w 16"/>
                  <a:gd name="T5" fmla="*/ 13 h 13"/>
                </a:gdLst>
                <a:ahLst/>
                <a:cxnLst>
                  <a:cxn ang="0">
                    <a:pos x="T0" y="T1"/>
                  </a:cxn>
                  <a:cxn ang="0">
                    <a:pos x="T2" y="T3"/>
                  </a:cxn>
                  <a:cxn ang="0">
                    <a:pos x="T4" y="T5"/>
                  </a:cxn>
                </a:cxnLst>
                <a:rect l="0" t="0" r="r" b="b"/>
                <a:pathLst>
                  <a:path w="16" h="13">
                    <a:moveTo>
                      <a:pt x="16" y="13"/>
                    </a:moveTo>
                    <a:cubicBezTo>
                      <a:pt x="9" y="11"/>
                      <a:pt x="5" y="5"/>
                      <a:pt x="0" y="0"/>
                    </a:cubicBezTo>
                    <a:cubicBezTo>
                      <a:pt x="7" y="2"/>
                      <a:pt x="15" y="4"/>
                      <a:pt x="16"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04" name="Freeform 836">
                <a:extLst>
                  <a:ext uri="{FF2B5EF4-FFF2-40B4-BE49-F238E27FC236}">
                    <a16:creationId xmlns:a16="http://schemas.microsoft.com/office/drawing/2014/main" id="{8F94391F-3D7D-2069-6D5B-5B35AC4391B6}"/>
                  </a:ext>
                </a:extLst>
              </p:cNvPr>
              <p:cNvSpPr/>
              <p:nvPr/>
            </p:nvSpPr>
            <p:spPr bwMode="auto">
              <a:xfrm>
                <a:off x="774" y="1301"/>
                <a:ext cx="15" cy="17"/>
              </a:xfrm>
              <a:custGeom>
                <a:avLst/>
                <a:gdLst>
                  <a:gd name="T0" fmla="*/ 13 w 13"/>
                  <a:gd name="T1" fmla="*/ 15 h 15"/>
                  <a:gd name="T2" fmla="*/ 0 w 13"/>
                  <a:gd name="T3" fmla="*/ 0 h 15"/>
                  <a:gd name="T4" fmla="*/ 13 w 13"/>
                  <a:gd name="T5" fmla="*/ 15 h 15"/>
                </a:gdLst>
                <a:ahLst/>
                <a:cxnLst>
                  <a:cxn ang="0">
                    <a:pos x="T0" y="T1"/>
                  </a:cxn>
                  <a:cxn ang="0">
                    <a:pos x="T2" y="T3"/>
                  </a:cxn>
                  <a:cxn ang="0">
                    <a:pos x="T4" y="T5"/>
                  </a:cxn>
                </a:cxnLst>
                <a:rect l="0" t="0" r="r" b="b"/>
                <a:pathLst>
                  <a:path w="13" h="15">
                    <a:moveTo>
                      <a:pt x="13" y="15"/>
                    </a:moveTo>
                    <a:cubicBezTo>
                      <a:pt x="7" y="12"/>
                      <a:pt x="6" y="5"/>
                      <a:pt x="0" y="0"/>
                    </a:cubicBezTo>
                    <a:cubicBezTo>
                      <a:pt x="12" y="3"/>
                      <a:pt x="12" y="3"/>
                      <a:pt x="13"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05" name="Freeform 837">
                <a:extLst>
                  <a:ext uri="{FF2B5EF4-FFF2-40B4-BE49-F238E27FC236}">
                    <a16:creationId xmlns:a16="http://schemas.microsoft.com/office/drawing/2014/main" id="{992A2544-1442-B420-5A19-6C05413C6078}"/>
                  </a:ext>
                </a:extLst>
              </p:cNvPr>
              <p:cNvSpPr/>
              <p:nvPr/>
            </p:nvSpPr>
            <p:spPr bwMode="auto">
              <a:xfrm>
                <a:off x="780" y="1468"/>
                <a:ext cx="16" cy="11"/>
              </a:xfrm>
              <a:custGeom>
                <a:avLst/>
                <a:gdLst>
                  <a:gd name="T0" fmla="*/ 0 w 14"/>
                  <a:gd name="T1" fmla="*/ 10 h 10"/>
                  <a:gd name="T2" fmla="*/ 14 w 14"/>
                  <a:gd name="T3" fmla="*/ 0 h 10"/>
                  <a:gd name="T4" fmla="*/ 0 w 14"/>
                  <a:gd name="T5" fmla="*/ 10 h 10"/>
                </a:gdLst>
                <a:ahLst/>
                <a:cxnLst>
                  <a:cxn ang="0">
                    <a:pos x="T0" y="T1"/>
                  </a:cxn>
                  <a:cxn ang="0">
                    <a:pos x="T2" y="T3"/>
                  </a:cxn>
                  <a:cxn ang="0">
                    <a:pos x="T4" y="T5"/>
                  </a:cxn>
                </a:cxnLst>
                <a:rect l="0" t="0" r="r" b="b"/>
                <a:pathLst>
                  <a:path w="14" h="10">
                    <a:moveTo>
                      <a:pt x="0" y="10"/>
                    </a:moveTo>
                    <a:cubicBezTo>
                      <a:pt x="3" y="4"/>
                      <a:pt x="8" y="2"/>
                      <a:pt x="14" y="0"/>
                    </a:cubicBezTo>
                    <a:cubicBezTo>
                      <a:pt x="11" y="7"/>
                      <a:pt x="7" y="9"/>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06" name="Freeform 838">
                <a:extLst>
                  <a:ext uri="{FF2B5EF4-FFF2-40B4-BE49-F238E27FC236}">
                    <a16:creationId xmlns:a16="http://schemas.microsoft.com/office/drawing/2014/main" id="{5777EB4F-239A-BD28-B6A1-17BFCA5F246A}"/>
                  </a:ext>
                </a:extLst>
              </p:cNvPr>
              <p:cNvSpPr/>
              <p:nvPr/>
            </p:nvSpPr>
            <p:spPr bwMode="auto">
              <a:xfrm>
                <a:off x="758" y="1478"/>
                <a:ext cx="15" cy="12"/>
              </a:xfrm>
              <a:custGeom>
                <a:avLst/>
                <a:gdLst>
                  <a:gd name="T0" fmla="*/ 13 w 13"/>
                  <a:gd name="T1" fmla="*/ 8 h 10"/>
                  <a:gd name="T2" fmla="*/ 0 w 13"/>
                  <a:gd name="T3" fmla="*/ 2 h 10"/>
                  <a:gd name="T4" fmla="*/ 13 w 13"/>
                  <a:gd name="T5" fmla="*/ 8 h 10"/>
                </a:gdLst>
                <a:ahLst/>
                <a:cxnLst>
                  <a:cxn ang="0">
                    <a:pos x="T0" y="T1"/>
                  </a:cxn>
                  <a:cxn ang="0">
                    <a:pos x="T2" y="T3"/>
                  </a:cxn>
                  <a:cxn ang="0">
                    <a:pos x="T4" y="T5"/>
                  </a:cxn>
                </a:cxnLst>
                <a:rect l="0" t="0" r="r" b="b"/>
                <a:pathLst>
                  <a:path w="13" h="10">
                    <a:moveTo>
                      <a:pt x="13" y="8"/>
                    </a:moveTo>
                    <a:cubicBezTo>
                      <a:pt x="7" y="10"/>
                      <a:pt x="3" y="7"/>
                      <a:pt x="0" y="2"/>
                    </a:cubicBezTo>
                    <a:cubicBezTo>
                      <a:pt x="7" y="0"/>
                      <a:pt x="9" y="7"/>
                      <a:pt x="13"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07" name="Freeform 839">
                <a:extLst>
                  <a:ext uri="{FF2B5EF4-FFF2-40B4-BE49-F238E27FC236}">
                    <a16:creationId xmlns:a16="http://schemas.microsoft.com/office/drawing/2014/main" id="{52C3031F-34F1-215D-10CF-37EB0468339B}"/>
                  </a:ext>
                </a:extLst>
              </p:cNvPr>
              <p:cNvSpPr/>
              <p:nvPr/>
            </p:nvSpPr>
            <p:spPr bwMode="auto">
              <a:xfrm>
                <a:off x="799" y="1309"/>
                <a:ext cx="9" cy="9"/>
              </a:xfrm>
              <a:custGeom>
                <a:avLst/>
                <a:gdLst>
                  <a:gd name="T0" fmla="*/ 0 w 8"/>
                  <a:gd name="T1" fmla="*/ 0 h 8"/>
                  <a:gd name="T2" fmla="*/ 8 w 8"/>
                  <a:gd name="T3" fmla="*/ 8 h 8"/>
                  <a:gd name="T4" fmla="*/ 0 w 8"/>
                  <a:gd name="T5" fmla="*/ 0 h 8"/>
                </a:gdLst>
                <a:ahLst/>
                <a:cxnLst>
                  <a:cxn ang="0">
                    <a:pos x="T0" y="T1"/>
                  </a:cxn>
                  <a:cxn ang="0">
                    <a:pos x="T2" y="T3"/>
                  </a:cxn>
                  <a:cxn ang="0">
                    <a:pos x="T4" y="T5"/>
                  </a:cxn>
                </a:cxnLst>
                <a:rect l="0" t="0" r="r" b="b"/>
                <a:pathLst>
                  <a:path w="8" h="8">
                    <a:moveTo>
                      <a:pt x="0" y="0"/>
                    </a:moveTo>
                    <a:cubicBezTo>
                      <a:pt x="5" y="1"/>
                      <a:pt x="8" y="3"/>
                      <a:pt x="8" y="8"/>
                    </a:cubicBezTo>
                    <a:cubicBezTo>
                      <a:pt x="3" y="8"/>
                      <a:pt x="2" y="5"/>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08" name="Freeform 840">
                <a:extLst>
                  <a:ext uri="{FF2B5EF4-FFF2-40B4-BE49-F238E27FC236}">
                    <a16:creationId xmlns:a16="http://schemas.microsoft.com/office/drawing/2014/main" id="{248C4CE5-131D-2836-95D4-9EA8DF4050E1}"/>
                  </a:ext>
                </a:extLst>
              </p:cNvPr>
              <p:cNvSpPr/>
              <p:nvPr/>
            </p:nvSpPr>
            <p:spPr bwMode="auto">
              <a:xfrm>
                <a:off x="846" y="1333"/>
                <a:ext cx="9" cy="13"/>
              </a:xfrm>
              <a:custGeom>
                <a:avLst/>
                <a:gdLst>
                  <a:gd name="T0" fmla="*/ 0 w 8"/>
                  <a:gd name="T1" fmla="*/ 0 h 12"/>
                  <a:gd name="T2" fmla="*/ 7 w 8"/>
                  <a:gd name="T3" fmla="*/ 12 h 12"/>
                  <a:gd name="T4" fmla="*/ 7 w 8"/>
                  <a:gd name="T5" fmla="*/ 12 h 12"/>
                  <a:gd name="T6" fmla="*/ 0 w 8"/>
                  <a:gd name="T7" fmla="*/ 0 h 12"/>
                </a:gdLst>
                <a:ahLst/>
                <a:cxnLst>
                  <a:cxn ang="0">
                    <a:pos x="T0" y="T1"/>
                  </a:cxn>
                  <a:cxn ang="0">
                    <a:pos x="T2" y="T3"/>
                  </a:cxn>
                  <a:cxn ang="0">
                    <a:pos x="T4" y="T5"/>
                  </a:cxn>
                  <a:cxn ang="0">
                    <a:pos x="T6" y="T7"/>
                  </a:cxn>
                </a:cxnLst>
                <a:rect l="0" t="0" r="r" b="b"/>
                <a:pathLst>
                  <a:path w="8" h="12">
                    <a:moveTo>
                      <a:pt x="0" y="0"/>
                    </a:moveTo>
                    <a:cubicBezTo>
                      <a:pt x="8" y="1"/>
                      <a:pt x="7" y="7"/>
                      <a:pt x="7" y="12"/>
                    </a:cubicBezTo>
                    <a:cubicBezTo>
                      <a:pt x="7" y="12"/>
                      <a:pt x="7" y="12"/>
                      <a:pt x="7" y="12"/>
                    </a:cubicBezTo>
                    <a:cubicBezTo>
                      <a:pt x="2" y="10"/>
                      <a:pt x="0" y="5"/>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09" name="Freeform 841">
                <a:extLst>
                  <a:ext uri="{FF2B5EF4-FFF2-40B4-BE49-F238E27FC236}">
                    <a16:creationId xmlns:a16="http://schemas.microsoft.com/office/drawing/2014/main" id="{99C01F31-0891-D5CA-B25E-DDF6CD63EC6E}"/>
                  </a:ext>
                </a:extLst>
              </p:cNvPr>
              <p:cNvSpPr/>
              <p:nvPr/>
            </p:nvSpPr>
            <p:spPr bwMode="auto">
              <a:xfrm>
                <a:off x="854" y="1346"/>
                <a:ext cx="7" cy="22"/>
              </a:xfrm>
              <a:custGeom>
                <a:avLst/>
                <a:gdLst>
                  <a:gd name="T0" fmla="*/ 0 w 6"/>
                  <a:gd name="T1" fmla="*/ 0 h 19"/>
                  <a:gd name="T2" fmla="*/ 5 w 6"/>
                  <a:gd name="T3" fmla="*/ 19 h 19"/>
                  <a:gd name="T4" fmla="*/ 5 w 6"/>
                  <a:gd name="T5" fmla="*/ 19 h 19"/>
                  <a:gd name="T6" fmla="*/ 0 w 6"/>
                  <a:gd name="T7" fmla="*/ 0 h 19"/>
                  <a:gd name="T8" fmla="*/ 0 w 6"/>
                  <a:gd name="T9" fmla="*/ 0 h 19"/>
                </a:gdLst>
                <a:ahLst/>
                <a:cxnLst>
                  <a:cxn ang="0">
                    <a:pos x="T0" y="T1"/>
                  </a:cxn>
                  <a:cxn ang="0">
                    <a:pos x="T2" y="T3"/>
                  </a:cxn>
                  <a:cxn ang="0">
                    <a:pos x="T4" y="T5"/>
                  </a:cxn>
                  <a:cxn ang="0">
                    <a:pos x="T6" y="T7"/>
                  </a:cxn>
                  <a:cxn ang="0">
                    <a:pos x="T8" y="T9"/>
                  </a:cxn>
                </a:cxnLst>
                <a:rect l="0" t="0" r="r" b="b"/>
                <a:pathLst>
                  <a:path w="6" h="19">
                    <a:moveTo>
                      <a:pt x="0" y="0"/>
                    </a:moveTo>
                    <a:cubicBezTo>
                      <a:pt x="6" y="5"/>
                      <a:pt x="4" y="13"/>
                      <a:pt x="5" y="19"/>
                    </a:cubicBezTo>
                    <a:cubicBezTo>
                      <a:pt x="5" y="19"/>
                      <a:pt x="5" y="19"/>
                      <a:pt x="5" y="19"/>
                    </a:cubicBezTo>
                    <a:cubicBezTo>
                      <a:pt x="1" y="13"/>
                      <a:pt x="0" y="7"/>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10" name="Freeform 842">
                <a:extLst>
                  <a:ext uri="{FF2B5EF4-FFF2-40B4-BE49-F238E27FC236}">
                    <a16:creationId xmlns:a16="http://schemas.microsoft.com/office/drawing/2014/main" id="{03D7FA80-102A-C3B7-3B1C-88A6DCB930A4}"/>
                  </a:ext>
                </a:extLst>
              </p:cNvPr>
              <p:cNvSpPr/>
              <p:nvPr/>
            </p:nvSpPr>
            <p:spPr bwMode="auto">
              <a:xfrm>
                <a:off x="790" y="1382"/>
                <a:ext cx="11" cy="9"/>
              </a:xfrm>
              <a:custGeom>
                <a:avLst/>
                <a:gdLst>
                  <a:gd name="T0" fmla="*/ 0 w 10"/>
                  <a:gd name="T1" fmla="*/ 1 h 8"/>
                  <a:gd name="T2" fmla="*/ 10 w 10"/>
                  <a:gd name="T3" fmla="*/ 8 h 8"/>
                  <a:gd name="T4" fmla="*/ 10 w 10"/>
                  <a:gd name="T5" fmla="*/ 8 h 8"/>
                  <a:gd name="T6" fmla="*/ 0 w 10"/>
                  <a:gd name="T7" fmla="*/ 1 h 8"/>
                </a:gdLst>
                <a:ahLst/>
                <a:cxnLst>
                  <a:cxn ang="0">
                    <a:pos x="T0" y="T1"/>
                  </a:cxn>
                  <a:cxn ang="0">
                    <a:pos x="T2" y="T3"/>
                  </a:cxn>
                  <a:cxn ang="0">
                    <a:pos x="T4" y="T5"/>
                  </a:cxn>
                  <a:cxn ang="0">
                    <a:pos x="T6" y="T7"/>
                  </a:cxn>
                </a:cxnLst>
                <a:rect l="0" t="0" r="r" b="b"/>
                <a:pathLst>
                  <a:path w="10" h="8">
                    <a:moveTo>
                      <a:pt x="0" y="1"/>
                    </a:moveTo>
                    <a:cubicBezTo>
                      <a:pt x="5" y="0"/>
                      <a:pt x="10" y="2"/>
                      <a:pt x="10" y="8"/>
                    </a:cubicBezTo>
                    <a:cubicBezTo>
                      <a:pt x="10" y="8"/>
                      <a:pt x="10" y="8"/>
                      <a:pt x="10" y="8"/>
                    </a:cubicBezTo>
                    <a:cubicBezTo>
                      <a:pt x="5" y="7"/>
                      <a:pt x="1" y="6"/>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11" name="Freeform 843">
                <a:extLst>
                  <a:ext uri="{FF2B5EF4-FFF2-40B4-BE49-F238E27FC236}">
                    <a16:creationId xmlns:a16="http://schemas.microsoft.com/office/drawing/2014/main" id="{167C9015-35A7-9966-22FD-D9151BF309DF}"/>
                  </a:ext>
                </a:extLst>
              </p:cNvPr>
              <p:cNvSpPr/>
              <p:nvPr/>
            </p:nvSpPr>
            <p:spPr bwMode="auto">
              <a:xfrm>
                <a:off x="823" y="1413"/>
                <a:ext cx="12" cy="8"/>
              </a:xfrm>
              <a:custGeom>
                <a:avLst/>
                <a:gdLst>
                  <a:gd name="T0" fmla="*/ 0 w 10"/>
                  <a:gd name="T1" fmla="*/ 0 h 7"/>
                  <a:gd name="T2" fmla="*/ 10 w 10"/>
                  <a:gd name="T3" fmla="*/ 7 h 7"/>
                  <a:gd name="T4" fmla="*/ 10 w 10"/>
                  <a:gd name="T5" fmla="*/ 7 h 7"/>
                  <a:gd name="T6" fmla="*/ 0 w 10"/>
                  <a:gd name="T7" fmla="*/ 0 h 7"/>
                </a:gdLst>
                <a:ahLst/>
                <a:cxnLst>
                  <a:cxn ang="0">
                    <a:pos x="T0" y="T1"/>
                  </a:cxn>
                  <a:cxn ang="0">
                    <a:pos x="T2" y="T3"/>
                  </a:cxn>
                  <a:cxn ang="0">
                    <a:pos x="T4" y="T5"/>
                  </a:cxn>
                  <a:cxn ang="0">
                    <a:pos x="T6" y="T7"/>
                  </a:cxn>
                </a:cxnLst>
                <a:rect l="0" t="0" r="r" b="b"/>
                <a:pathLst>
                  <a:path w="10" h="7">
                    <a:moveTo>
                      <a:pt x="0" y="0"/>
                    </a:moveTo>
                    <a:cubicBezTo>
                      <a:pt x="5" y="1"/>
                      <a:pt x="9" y="2"/>
                      <a:pt x="10" y="7"/>
                    </a:cubicBezTo>
                    <a:cubicBezTo>
                      <a:pt x="10" y="7"/>
                      <a:pt x="10" y="7"/>
                      <a:pt x="10" y="7"/>
                    </a:cubicBezTo>
                    <a:cubicBezTo>
                      <a:pt x="6" y="7"/>
                      <a:pt x="1" y="6"/>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12" name="Freeform 844">
                <a:extLst>
                  <a:ext uri="{FF2B5EF4-FFF2-40B4-BE49-F238E27FC236}">
                    <a16:creationId xmlns:a16="http://schemas.microsoft.com/office/drawing/2014/main" id="{16846F9C-84B9-48BE-13F8-8E9AED5D17DE}"/>
                  </a:ext>
                </a:extLst>
              </p:cNvPr>
              <p:cNvSpPr/>
              <p:nvPr/>
            </p:nvSpPr>
            <p:spPr bwMode="auto">
              <a:xfrm>
                <a:off x="702" y="1315"/>
                <a:ext cx="10" cy="8"/>
              </a:xfrm>
              <a:custGeom>
                <a:avLst/>
                <a:gdLst>
                  <a:gd name="T0" fmla="*/ 0 w 9"/>
                  <a:gd name="T1" fmla="*/ 0 h 7"/>
                  <a:gd name="T2" fmla="*/ 9 w 9"/>
                  <a:gd name="T3" fmla="*/ 6 h 7"/>
                  <a:gd name="T4" fmla="*/ 0 w 9"/>
                  <a:gd name="T5" fmla="*/ 1 h 7"/>
                  <a:gd name="T6" fmla="*/ 0 w 9"/>
                  <a:gd name="T7" fmla="*/ 0 h 7"/>
                </a:gdLst>
                <a:ahLst/>
                <a:cxnLst>
                  <a:cxn ang="0">
                    <a:pos x="T0" y="T1"/>
                  </a:cxn>
                  <a:cxn ang="0">
                    <a:pos x="T2" y="T3"/>
                  </a:cxn>
                  <a:cxn ang="0">
                    <a:pos x="T4" y="T5"/>
                  </a:cxn>
                  <a:cxn ang="0">
                    <a:pos x="T6" y="T7"/>
                  </a:cxn>
                </a:cxnLst>
                <a:rect l="0" t="0" r="r" b="b"/>
                <a:pathLst>
                  <a:path w="9" h="7">
                    <a:moveTo>
                      <a:pt x="0" y="0"/>
                    </a:moveTo>
                    <a:cubicBezTo>
                      <a:pt x="3" y="1"/>
                      <a:pt x="7" y="2"/>
                      <a:pt x="9" y="6"/>
                    </a:cubicBezTo>
                    <a:cubicBezTo>
                      <a:pt x="4" y="7"/>
                      <a:pt x="1" y="6"/>
                      <a:pt x="0" y="1"/>
                    </a:cubicBezTo>
                    <a:lnTo>
                      <a:pt x="0" y="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13" name="Freeform 845">
                <a:extLst>
                  <a:ext uri="{FF2B5EF4-FFF2-40B4-BE49-F238E27FC236}">
                    <a16:creationId xmlns:a16="http://schemas.microsoft.com/office/drawing/2014/main" id="{81A454D4-D80B-3590-DED1-1A28D30A443D}"/>
                  </a:ext>
                </a:extLst>
              </p:cNvPr>
              <p:cNvSpPr/>
              <p:nvPr/>
            </p:nvSpPr>
            <p:spPr bwMode="auto">
              <a:xfrm>
                <a:off x="763" y="1397"/>
                <a:ext cx="7" cy="8"/>
              </a:xfrm>
              <a:custGeom>
                <a:avLst/>
                <a:gdLst>
                  <a:gd name="T0" fmla="*/ 6 w 6"/>
                  <a:gd name="T1" fmla="*/ 7 h 7"/>
                  <a:gd name="T2" fmla="*/ 0 w 6"/>
                  <a:gd name="T3" fmla="*/ 3 h 7"/>
                  <a:gd name="T4" fmla="*/ 2 w 6"/>
                  <a:gd name="T5" fmla="*/ 1 h 7"/>
                  <a:gd name="T6" fmla="*/ 6 w 6"/>
                  <a:gd name="T7" fmla="*/ 7 h 7"/>
                </a:gdLst>
                <a:ahLst/>
                <a:cxnLst>
                  <a:cxn ang="0">
                    <a:pos x="T0" y="T1"/>
                  </a:cxn>
                  <a:cxn ang="0">
                    <a:pos x="T2" y="T3"/>
                  </a:cxn>
                  <a:cxn ang="0">
                    <a:pos x="T4" y="T5"/>
                  </a:cxn>
                  <a:cxn ang="0">
                    <a:pos x="T6" y="T7"/>
                  </a:cxn>
                </a:cxnLst>
                <a:rect l="0" t="0" r="r" b="b"/>
                <a:pathLst>
                  <a:path w="6" h="7">
                    <a:moveTo>
                      <a:pt x="6" y="7"/>
                    </a:moveTo>
                    <a:cubicBezTo>
                      <a:pt x="3" y="7"/>
                      <a:pt x="1" y="6"/>
                      <a:pt x="0" y="3"/>
                    </a:cubicBezTo>
                    <a:cubicBezTo>
                      <a:pt x="0" y="1"/>
                      <a:pt x="1" y="0"/>
                      <a:pt x="2" y="1"/>
                    </a:cubicBezTo>
                    <a:cubicBezTo>
                      <a:pt x="5" y="1"/>
                      <a:pt x="6" y="4"/>
                      <a:pt x="6"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14" name="Freeform 846">
                <a:extLst>
                  <a:ext uri="{FF2B5EF4-FFF2-40B4-BE49-F238E27FC236}">
                    <a16:creationId xmlns:a16="http://schemas.microsoft.com/office/drawing/2014/main" id="{375001C1-5238-30A2-2DAD-C69B991B95F5}"/>
                  </a:ext>
                </a:extLst>
              </p:cNvPr>
              <p:cNvSpPr/>
              <p:nvPr/>
            </p:nvSpPr>
            <p:spPr bwMode="auto">
              <a:xfrm>
                <a:off x="731" y="1338"/>
                <a:ext cx="10" cy="6"/>
              </a:xfrm>
              <a:custGeom>
                <a:avLst/>
                <a:gdLst>
                  <a:gd name="T0" fmla="*/ 0 w 8"/>
                  <a:gd name="T1" fmla="*/ 0 h 5"/>
                  <a:gd name="T2" fmla="*/ 8 w 8"/>
                  <a:gd name="T3" fmla="*/ 5 h 5"/>
                  <a:gd name="T4" fmla="*/ 8 w 8"/>
                  <a:gd name="T5" fmla="*/ 5 h 5"/>
                  <a:gd name="T6" fmla="*/ 3 w 8"/>
                  <a:gd name="T7" fmla="*/ 5 h 5"/>
                  <a:gd name="T8" fmla="*/ 3 w 8"/>
                  <a:gd name="T9" fmla="*/ 5 h 5"/>
                  <a:gd name="T10" fmla="*/ 0 w 8"/>
                  <a:gd name="T11" fmla="*/ 0 h 5"/>
                </a:gdLst>
                <a:ahLst/>
                <a:cxnLst>
                  <a:cxn ang="0">
                    <a:pos x="T0" y="T1"/>
                  </a:cxn>
                  <a:cxn ang="0">
                    <a:pos x="T2" y="T3"/>
                  </a:cxn>
                  <a:cxn ang="0">
                    <a:pos x="T4" y="T5"/>
                  </a:cxn>
                  <a:cxn ang="0">
                    <a:pos x="T6" y="T7"/>
                  </a:cxn>
                  <a:cxn ang="0">
                    <a:pos x="T8" y="T9"/>
                  </a:cxn>
                  <a:cxn ang="0">
                    <a:pos x="T10" y="T11"/>
                  </a:cxn>
                </a:cxnLst>
                <a:rect l="0" t="0" r="r" b="b"/>
                <a:pathLst>
                  <a:path w="8" h="5">
                    <a:moveTo>
                      <a:pt x="0" y="0"/>
                    </a:moveTo>
                    <a:cubicBezTo>
                      <a:pt x="4" y="0"/>
                      <a:pt x="7" y="0"/>
                      <a:pt x="8" y="5"/>
                    </a:cubicBezTo>
                    <a:cubicBezTo>
                      <a:pt x="8" y="5"/>
                      <a:pt x="8" y="5"/>
                      <a:pt x="8" y="5"/>
                    </a:cubicBezTo>
                    <a:cubicBezTo>
                      <a:pt x="6" y="5"/>
                      <a:pt x="4" y="5"/>
                      <a:pt x="3" y="5"/>
                    </a:cubicBezTo>
                    <a:cubicBezTo>
                      <a:pt x="3" y="5"/>
                      <a:pt x="3" y="5"/>
                      <a:pt x="3" y="5"/>
                    </a:cubicBezTo>
                    <a:cubicBezTo>
                      <a:pt x="2" y="3"/>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15" name="Freeform 847">
                <a:extLst>
                  <a:ext uri="{FF2B5EF4-FFF2-40B4-BE49-F238E27FC236}">
                    <a16:creationId xmlns:a16="http://schemas.microsoft.com/office/drawing/2014/main" id="{28FA4728-D5BA-B248-DF59-54495F07E962}"/>
                  </a:ext>
                </a:extLst>
              </p:cNvPr>
              <p:cNvSpPr/>
              <p:nvPr/>
            </p:nvSpPr>
            <p:spPr bwMode="auto">
              <a:xfrm>
                <a:off x="728" y="1334"/>
                <a:ext cx="3" cy="4"/>
              </a:xfrm>
              <a:custGeom>
                <a:avLst/>
                <a:gdLst>
                  <a:gd name="T0" fmla="*/ 3 w 3"/>
                  <a:gd name="T1" fmla="*/ 4 h 4"/>
                  <a:gd name="T2" fmla="*/ 0 w 3"/>
                  <a:gd name="T3" fmla="*/ 2 h 4"/>
                  <a:gd name="T4" fmla="*/ 1 w 3"/>
                  <a:gd name="T5" fmla="*/ 0 h 4"/>
                  <a:gd name="T6" fmla="*/ 3 w 3"/>
                  <a:gd name="T7" fmla="*/ 4 h 4"/>
                </a:gdLst>
                <a:ahLst/>
                <a:cxnLst>
                  <a:cxn ang="0">
                    <a:pos x="T0" y="T1"/>
                  </a:cxn>
                  <a:cxn ang="0">
                    <a:pos x="T2" y="T3"/>
                  </a:cxn>
                  <a:cxn ang="0">
                    <a:pos x="T4" y="T5"/>
                  </a:cxn>
                  <a:cxn ang="0">
                    <a:pos x="T6" y="T7"/>
                  </a:cxn>
                </a:cxnLst>
                <a:rect l="0" t="0" r="r" b="b"/>
                <a:pathLst>
                  <a:path w="3" h="4">
                    <a:moveTo>
                      <a:pt x="3" y="4"/>
                    </a:moveTo>
                    <a:cubicBezTo>
                      <a:pt x="2" y="4"/>
                      <a:pt x="0" y="4"/>
                      <a:pt x="0" y="2"/>
                    </a:cubicBezTo>
                    <a:cubicBezTo>
                      <a:pt x="0" y="1"/>
                      <a:pt x="1" y="0"/>
                      <a:pt x="1" y="0"/>
                    </a:cubicBezTo>
                    <a:cubicBezTo>
                      <a:pt x="3" y="1"/>
                      <a:pt x="3" y="2"/>
                      <a:pt x="3"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16" name="Freeform 848">
                <a:extLst>
                  <a:ext uri="{FF2B5EF4-FFF2-40B4-BE49-F238E27FC236}">
                    <a16:creationId xmlns:a16="http://schemas.microsoft.com/office/drawing/2014/main" id="{E9566D95-1523-19A8-2ECC-0F5CCE06FD17}"/>
                  </a:ext>
                </a:extLst>
              </p:cNvPr>
              <p:cNvSpPr/>
              <p:nvPr/>
            </p:nvSpPr>
            <p:spPr bwMode="auto">
              <a:xfrm>
                <a:off x="755" y="1318"/>
                <a:ext cx="5" cy="3"/>
              </a:xfrm>
              <a:custGeom>
                <a:avLst/>
                <a:gdLst>
                  <a:gd name="T0" fmla="*/ 4 w 4"/>
                  <a:gd name="T1" fmla="*/ 3 h 3"/>
                  <a:gd name="T2" fmla="*/ 0 w 4"/>
                  <a:gd name="T3" fmla="*/ 0 h 3"/>
                  <a:gd name="T4" fmla="*/ 1 w 4"/>
                  <a:gd name="T5" fmla="*/ 0 h 3"/>
                  <a:gd name="T6" fmla="*/ 4 w 4"/>
                  <a:gd name="T7" fmla="*/ 3 h 3"/>
                </a:gdLst>
                <a:ahLst/>
                <a:cxnLst>
                  <a:cxn ang="0">
                    <a:pos x="T0" y="T1"/>
                  </a:cxn>
                  <a:cxn ang="0">
                    <a:pos x="T2" y="T3"/>
                  </a:cxn>
                  <a:cxn ang="0">
                    <a:pos x="T4" y="T5"/>
                  </a:cxn>
                  <a:cxn ang="0">
                    <a:pos x="T6" y="T7"/>
                  </a:cxn>
                </a:cxnLst>
                <a:rect l="0" t="0" r="r" b="b"/>
                <a:pathLst>
                  <a:path w="4" h="3">
                    <a:moveTo>
                      <a:pt x="4" y="3"/>
                    </a:moveTo>
                    <a:cubicBezTo>
                      <a:pt x="2" y="3"/>
                      <a:pt x="0" y="3"/>
                      <a:pt x="0" y="0"/>
                    </a:cubicBezTo>
                    <a:cubicBezTo>
                      <a:pt x="0" y="0"/>
                      <a:pt x="0" y="0"/>
                      <a:pt x="1" y="0"/>
                    </a:cubicBezTo>
                    <a:cubicBezTo>
                      <a:pt x="3" y="0"/>
                      <a:pt x="3" y="2"/>
                      <a:pt x="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17" name="Freeform 849">
                <a:extLst>
                  <a:ext uri="{FF2B5EF4-FFF2-40B4-BE49-F238E27FC236}">
                    <a16:creationId xmlns:a16="http://schemas.microsoft.com/office/drawing/2014/main" id="{829D6EE9-9AD5-A945-7836-F27ADA5B76C2}"/>
                  </a:ext>
                </a:extLst>
              </p:cNvPr>
              <p:cNvSpPr/>
              <p:nvPr/>
            </p:nvSpPr>
            <p:spPr bwMode="auto">
              <a:xfrm>
                <a:off x="691" y="1309"/>
                <a:ext cx="4" cy="3"/>
              </a:xfrm>
              <a:custGeom>
                <a:avLst/>
                <a:gdLst>
                  <a:gd name="T0" fmla="*/ 3 w 3"/>
                  <a:gd name="T1" fmla="*/ 1 h 3"/>
                  <a:gd name="T2" fmla="*/ 2 w 3"/>
                  <a:gd name="T3" fmla="*/ 3 h 3"/>
                  <a:gd name="T4" fmla="*/ 0 w 3"/>
                  <a:gd name="T5" fmla="*/ 2 h 3"/>
                  <a:gd name="T6" fmla="*/ 1 w 3"/>
                  <a:gd name="T7" fmla="*/ 0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3" y="2"/>
                      <a:pt x="3" y="3"/>
                      <a:pt x="2" y="3"/>
                    </a:cubicBezTo>
                    <a:cubicBezTo>
                      <a:pt x="2" y="3"/>
                      <a:pt x="1" y="2"/>
                      <a:pt x="0" y="2"/>
                    </a:cubicBezTo>
                    <a:cubicBezTo>
                      <a:pt x="1" y="2"/>
                      <a:pt x="1" y="1"/>
                      <a:pt x="1" y="0"/>
                    </a:cubicBezTo>
                    <a:cubicBezTo>
                      <a:pt x="2" y="0"/>
                      <a:pt x="2" y="1"/>
                      <a:pt x="3"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18" name="Freeform 850">
                <a:extLst>
                  <a:ext uri="{FF2B5EF4-FFF2-40B4-BE49-F238E27FC236}">
                    <a16:creationId xmlns:a16="http://schemas.microsoft.com/office/drawing/2014/main" id="{5A77B223-70A5-F301-AE72-7FD8EFC46EEF}"/>
                  </a:ext>
                </a:extLst>
              </p:cNvPr>
              <p:cNvSpPr/>
              <p:nvPr/>
            </p:nvSpPr>
            <p:spPr bwMode="auto">
              <a:xfrm>
                <a:off x="747" y="1433"/>
                <a:ext cx="4" cy="3"/>
              </a:xfrm>
              <a:custGeom>
                <a:avLst/>
                <a:gdLst>
                  <a:gd name="T0" fmla="*/ 3 w 3"/>
                  <a:gd name="T1" fmla="*/ 2 h 2"/>
                  <a:gd name="T2" fmla="*/ 0 w 3"/>
                  <a:gd name="T3" fmla="*/ 1 h 2"/>
                  <a:gd name="T4" fmla="*/ 1 w 3"/>
                  <a:gd name="T5" fmla="*/ 0 h 2"/>
                  <a:gd name="T6" fmla="*/ 3 w 3"/>
                  <a:gd name="T7" fmla="*/ 1 h 2"/>
                  <a:gd name="T8" fmla="*/ 3 w 3"/>
                  <a:gd name="T9" fmla="*/ 2 h 2"/>
                </a:gdLst>
                <a:ahLst/>
                <a:cxnLst>
                  <a:cxn ang="0">
                    <a:pos x="T0" y="T1"/>
                  </a:cxn>
                  <a:cxn ang="0">
                    <a:pos x="T2" y="T3"/>
                  </a:cxn>
                  <a:cxn ang="0">
                    <a:pos x="T4" y="T5"/>
                  </a:cxn>
                  <a:cxn ang="0">
                    <a:pos x="T6" y="T7"/>
                  </a:cxn>
                  <a:cxn ang="0">
                    <a:pos x="T8" y="T9"/>
                  </a:cxn>
                </a:cxnLst>
                <a:rect l="0" t="0" r="r" b="b"/>
                <a:pathLst>
                  <a:path w="3" h="2">
                    <a:moveTo>
                      <a:pt x="3" y="2"/>
                    </a:moveTo>
                    <a:cubicBezTo>
                      <a:pt x="2" y="1"/>
                      <a:pt x="1" y="1"/>
                      <a:pt x="0" y="1"/>
                    </a:cubicBezTo>
                    <a:cubicBezTo>
                      <a:pt x="0" y="0"/>
                      <a:pt x="1" y="0"/>
                      <a:pt x="1" y="0"/>
                    </a:cubicBezTo>
                    <a:cubicBezTo>
                      <a:pt x="2" y="0"/>
                      <a:pt x="3" y="1"/>
                      <a:pt x="3" y="1"/>
                    </a:cubicBezTo>
                    <a:cubicBezTo>
                      <a:pt x="3" y="1"/>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19" name="Freeform 851">
                <a:extLst>
                  <a:ext uri="{FF2B5EF4-FFF2-40B4-BE49-F238E27FC236}">
                    <a16:creationId xmlns:a16="http://schemas.microsoft.com/office/drawing/2014/main" id="{E842252D-73B5-D415-9AF6-3F207605A05D}"/>
                  </a:ext>
                </a:extLst>
              </p:cNvPr>
              <p:cNvSpPr/>
              <p:nvPr/>
            </p:nvSpPr>
            <p:spPr bwMode="auto">
              <a:xfrm>
                <a:off x="844" y="1329"/>
                <a:ext cx="2" cy="4"/>
              </a:xfrm>
              <a:custGeom>
                <a:avLst/>
                <a:gdLst>
                  <a:gd name="T0" fmla="*/ 2 w 2"/>
                  <a:gd name="T1" fmla="*/ 3 h 3"/>
                  <a:gd name="T2" fmla="*/ 0 w 2"/>
                  <a:gd name="T3" fmla="*/ 0 h 3"/>
                  <a:gd name="T4" fmla="*/ 1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0" y="1"/>
                      <a:pt x="0" y="0"/>
                    </a:cubicBezTo>
                    <a:cubicBezTo>
                      <a:pt x="0" y="0"/>
                      <a:pt x="0" y="0"/>
                      <a:pt x="1" y="0"/>
                    </a:cubicBezTo>
                    <a:cubicBezTo>
                      <a:pt x="1" y="1"/>
                      <a:pt x="1" y="2"/>
                      <a:pt x="2"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20" name="Freeform 852">
                <a:extLst>
                  <a:ext uri="{FF2B5EF4-FFF2-40B4-BE49-F238E27FC236}">
                    <a16:creationId xmlns:a16="http://schemas.microsoft.com/office/drawing/2014/main" id="{2B0D5609-E879-0AE6-B40F-B738BC459291}"/>
                  </a:ext>
                </a:extLst>
              </p:cNvPr>
              <p:cNvSpPr/>
              <p:nvPr/>
            </p:nvSpPr>
            <p:spPr bwMode="auto">
              <a:xfrm>
                <a:off x="720" y="1328"/>
                <a:ext cx="1" cy="1"/>
              </a:xfrm>
              <a:custGeom>
                <a:avLst/>
                <a:gdLst>
                  <a:gd name="T0" fmla="*/ 0 w 1"/>
                  <a:gd name="T1" fmla="*/ 1 h 1"/>
                  <a:gd name="T2" fmla="*/ 0 w 1"/>
                  <a:gd name="T3" fmla="*/ 0 h 1"/>
                  <a:gd name="T4" fmla="*/ 1 w 1"/>
                  <a:gd name="T5" fmla="*/ 0 h 1"/>
                  <a:gd name="T6" fmla="*/ 1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0"/>
                      <a:pt x="0" y="0"/>
                      <a:pt x="0" y="0"/>
                    </a:cubicBezTo>
                    <a:cubicBezTo>
                      <a:pt x="1" y="0"/>
                      <a:pt x="1" y="0"/>
                      <a:pt x="1" y="0"/>
                    </a:cubicBezTo>
                    <a:cubicBezTo>
                      <a:pt x="1" y="0"/>
                      <a:pt x="1" y="1"/>
                      <a:pt x="1" y="1"/>
                    </a:cubicBezTo>
                    <a:cubicBezTo>
                      <a:pt x="1" y="1"/>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21" name="Freeform 853">
                <a:extLst>
                  <a:ext uri="{FF2B5EF4-FFF2-40B4-BE49-F238E27FC236}">
                    <a16:creationId xmlns:a16="http://schemas.microsoft.com/office/drawing/2014/main" id="{62DAD54A-AD7D-7DA3-C0AF-C8A2CBFCC5ED}"/>
                  </a:ext>
                </a:extLst>
              </p:cNvPr>
              <p:cNvSpPr/>
              <p:nvPr/>
            </p:nvSpPr>
            <p:spPr bwMode="auto">
              <a:xfrm>
                <a:off x="753" y="1325"/>
                <a:ext cx="4" cy="2"/>
              </a:xfrm>
              <a:custGeom>
                <a:avLst/>
                <a:gdLst>
                  <a:gd name="T0" fmla="*/ 3 w 3"/>
                  <a:gd name="T1" fmla="*/ 2 h 2"/>
                  <a:gd name="T2" fmla="*/ 0 w 3"/>
                  <a:gd name="T3" fmla="*/ 1 h 2"/>
                  <a:gd name="T4" fmla="*/ 1 w 3"/>
                  <a:gd name="T5" fmla="*/ 0 h 2"/>
                  <a:gd name="T6" fmla="*/ 3 w 3"/>
                  <a:gd name="T7" fmla="*/ 2 h 2"/>
                  <a:gd name="T8" fmla="*/ 3 w 3"/>
                  <a:gd name="T9" fmla="*/ 2 h 2"/>
                </a:gdLst>
                <a:ahLst/>
                <a:cxnLst>
                  <a:cxn ang="0">
                    <a:pos x="T0" y="T1"/>
                  </a:cxn>
                  <a:cxn ang="0">
                    <a:pos x="T2" y="T3"/>
                  </a:cxn>
                  <a:cxn ang="0">
                    <a:pos x="T4" y="T5"/>
                  </a:cxn>
                  <a:cxn ang="0">
                    <a:pos x="T6" y="T7"/>
                  </a:cxn>
                  <a:cxn ang="0">
                    <a:pos x="T8" y="T9"/>
                  </a:cxn>
                </a:cxnLst>
                <a:rect l="0" t="0" r="r" b="b"/>
                <a:pathLst>
                  <a:path w="3" h="2">
                    <a:moveTo>
                      <a:pt x="3" y="2"/>
                    </a:moveTo>
                    <a:cubicBezTo>
                      <a:pt x="2" y="2"/>
                      <a:pt x="1" y="2"/>
                      <a:pt x="0" y="1"/>
                    </a:cubicBezTo>
                    <a:cubicBezTo>
                      <a:pt x="0" y="1"/>
                      <a:pt x="0" y="1"/>
                      <a:pt x="1" y="0"/>
                    </a:cubicBezTo>
                    <a:cubicBezTo>
                      <a:pt x="2" y="1"/>
                      <a:pt x="2" y="2"/>
                      <a:pt x="3" y="2"/>
                    </a:cubicBezTo>
                    <a:cubicBezTo>
                      <a:pt x="3" y="2"/>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22" name="Freeform 854">
                <a:extLst>
                  <a:ext uri="{FF2B5EF4-FFF2-40B4-BE49-F238E27FC236}">
                    <a16:creationId xmlns:a16="http://schemas.microsoft.com/office/drawing/2014/main" id="{94561202-402B-2F61-700D-3FF6551BD732}"/>
                  </a:ext>
                </a:extLst>
              </p:cNvPr>
              <p:cNvSpPr/>
              <p:nvPr/>
            </p:nvSpPr>
            <p:spPr bwMode="auto">
              <a:xfrm>
                <a:off x="700" y="1315"/>
                <a:ext cx="2" cy="2"/>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0"/>
                      <a:pt x="1" y="0"/>
                      <a:pt x="1" y="0"/>
                    </a:cubicBezTo>
                    <a:lnTo>
                      <a:pt x="1"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23" name="Freeform 855">
                <a:extLst>
                  <a:ext uri="{FF2B5EF4-FFF2-40B4-BE49-F238E27FC236}">
                    <a16:creationId xmlns:a16="http://schemas.microsoft.com/office/drawing/2014/main" id="{98407572-E8C5-9979-7252-26627788E076}"/>
                  </a:ext>
                </a:extLst>
              </p:cNvPr>
              <p:cNvSpPr/>
              <p:nvPr/>
            </p:nvSpPr>
            <p:spPr bwMode="auto">
              <a:xfrm>
                <a:off x="822" y="1413"/>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24" name="Freeform 856">
                <a:extLst>
                  <a:ext uri="{FF2B5EF4-FFF2-40B4-BE49-F238E27FC236}">
                    <a16:creationId xmlns:a16="http://schemas.microsoft.com/office/drawing/2014/main" id="{F3AB9D9D-EE5F-7EE0-B864-DCCCA67A1ED4}"/>
                  </a:ext>
                </a:extLst>
              </p:cNvPr>
              <p:cNvSpPr/>
              <p:nvPr/>
            </p:nvSpPr>
            <p:spPr bwMode="auto">
              <a:xfrm>
                <a:off x="760" y="1321"/>
                <a:ext cx="2" cy="4"/>
              </a:xfrm>
              <a:custGeom>
                <a:avLst/>
                <a:gdLst>
                  <a:gd name="T0" fmla="*/ 0 w 2"/>
                  <a:gd name="T1" fmla="*/ 0 h 3"/>
                  <a:gd name="T2" fmla="*/ 2 w 2"/>
                  <a:gd name="T3" fmla="*/ 3 h 3"/>
                  <a:gd name="T4" fmla="*/ 2 w 2"/>
                  <a:gd name="T5" fmla="*/ 3 h 3"/>
                  <a:gd name="T6" fmla="*/ 0 w 2"/>
                  <a:gd name="T7" fmla="*/ 0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1" y="2"/>
                      <a:pt x="2" y="3"/>
                    </a:cubicBezTo>
                    <a:cubicBezTo>
                      <a:pt x="2" y="3"/>
                      <a:pt x="2" y="3"/>
                      <a:pt x="2" y="3"/>
                    </a:cubicBezTo>
                    <a:cubicBezTo>
                      <a:pt x="1" y="2"/>
                      <a:pt x="0" y="1"/>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25" name="Freeform 857">
                <a:extLst>
                  <a:ext uri="{FF2B5EF4-FFF2-40B4-BE49-F238E27FC236}">
                    <a16:creationId xmlns:a16="http://schemas.microsoft.com/office/drawing/2014/main" id="{ABE82C29-693E-107D-8F67-A2582327F450}"/>
                  </a:ext>
                </a:extLst>
              </p:cNvPr>
              <p:cNvSpPr/>
              <p:nvPr/>
            </p:nvSpPr>
            <p:spPr bwMode="auto">
              <a:xfrm>
                <a:off x="812" y="1323"/>
                <a:ext cx="1" cy="2"/>
              </a:xfrm>
              <a:custGeom>
                <a:avLst/>
                <a:gdLst>
                  <a:gd name="T0" fmla="*/ 0 w 1"/>
                  <a:gd name="T1" fmla="*/ 1 h 1"/>
                  <a:gd name="T2" fmla="*/ 0 w 1"/>
                  <a:gd name="T3" fmla="*/ 0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0" y="0"/>
                      <a:pt x="0" y="0"/>
                      <a:pt x="1" y="1"/>
                    </a:cubicBezTo>
                    <a:cubicBezTo>
                      <a:pt x="1" y="1"/>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26" name="Freeform 858">
                <a:extLst>
                  <a:ext uri="{FF2B5EF4-FFF2-40B4-BE49-F238E27FC236}">
                    <a16:creationId xmlns:a16="http://schemas.microsoft.com/office/drawing/2014/main" id="{54CEBF4D-B56E-4CD6-4765-3FBFFEC6266A}"/>
                  </a:ext>
                </a:extLst>
              </p:cNvPr>
              <p:cNvSpPr/>
              <p:nvPr/>
            </p:nvSpPr>
            <p:spPr bwMode="auto">
              <a:xfrm>
                <a:off x="488" y="2056"/>
                <a:ext cx="106" cy="75"/>
              </a:xfrm>
              <a:custGeom>
                <a:avLst/>
                <a:gdLst>
                  <a:gd name="T0" fmla="*/ 92 w 92"/>
                  <a:gd name="T1" fmla="*/ 2 h 66"/>
                  <a:gd name="T2" fmla="*/ 58 w 92"/>
                  <a:gd name="T3" fmla="*/ 25 h 66"/>
                  <a:gd name="T4" fmla="*/ 0 w 92"/>
                  <a:gd name="T5" fmla="*/ 66 h 66"/>
                  <a:gd name="T6" fmla="*/ 7 w 92"/>
                  <a:gd name="T7" fmla="*/ 47 h 66"/>
                  <a:gd name="T8" fmla="*/ 10 w 92"/>
                  <a:gd name="T9" fmla="*/ 45 h 66"/>
                  <a:gd name="T10" fmla="*/ 29 w 92"/>
                  <a:gd name="T11" fmla="*/ 37 h 66"/>
                  <a:gd name="T12" fmla="*/ 41 w 92"/>
                  <a:gd name="T13" fmla="*/ 31 h 66"/>
                  <a:gd name="T14" fmla="*/ 44 w 92"/>
                  <a:gd name="T15" fmla="*/ 32 h 66"/>
                  <a:gd name="T16" fmla="*/ 41 w 92"/>
                  <a:gd name="T17" fmla="*/ 31 h 66"/>
                  <a:gd name="T18" fmla="*/ 87 w 92"/>
                  <a:gd name="T19" fmla="*/ 0 h 66"/>
                  <a:gd name="T20" fmla="*/ 87 w 92"/>
                  <a:gd name="T21" fmla="*/ 0 h 66"/>
                  <a:gd name="T22" fmla="*/ 92 w 92"/>
                  <a:gd name="T23" fmla="*/ 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2" h="66">
                    <a:moveTo>
                      <a:pt x="92" y="2"/>
                    </a:moveTo>
                    <a:cubicBezTo>
                      <a:pt x="82" y="12"/>
                      <a:pt x="66" y="15"/>
                      <a:pt x="58" y="25"/>
                    </a:cubicBezTo>
                    <a:cubicBezTo>
                      <a:pt x="42" y="43"/>
                      <a:pt x="14" y="45"/>
                      <a:pt x="0" y="66"/>
                    </a:cubicBezTo>
                    <a:cubicBezTo>
                      <a:pt x="3" y="60"/>
                      <a:pt x="5" y="53"/>
                      <a:pt x="7" y="47"/>
                    </a:cubicBezTo>
                    <a:cubicBezTo>
                      <a:pt x="8" y="46"/>
                      <a:pt x="9" y="45"/>
                      <a:pt x="10" y="45"/>
                    </a:cubicBezTo>
                    <a:cubicBezTo>
                      <a:pt x="20" y="51"/>
                      <a:pt x="23" y="40"/>
                      <a:pt x="29" y="37"/>
                    </a:cubicBezTo>
                    <a:cubicBezTo>
                      <a:pt x="33" y="35"/>
                      <a:pt x="36" y="32"/>
                      <a:pt x="41" y="31"/>
                    </a:cubicBezTo>
                    <a:cubicBezTo>
                      <a:pt x="42" y="32"/>
                      <a:pt x="42" y="35"/>
                      <a:pt x="44" y="32"/>
                    </a:cubicBezTo>
                    <a:cubicBezTo>
                      <a:pt x="43" y="32"/>
                      <a:pt x="42" y="32"/>
                      <a:pt x="41" y="31"/>
                    </a:cubicBezTo>
                    <a:cubicBezTo>
                      <a:pt x="55" y="19"/>
                      <a:pt x="68" y="5"/>
                      <a:pt x="87" y="0"/>
                    </a:cubicBezTo>
                    <a:cubicBezTo>
                      <a:pt x="87" y="0"/>
                      <a:pt x="87" y="0"/>
                      <a:pt x="87" y="0"/>
                    </a:cubicBezTo>
                    <a:cubicBezTo>
                      <a:pt x="88" y="2"/>
                      <a:pt x="90" y="2"/>
                      <a:pt x="9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27" name="Freeform 859">
                <a:extLst>
                  <a:ext uri="{FF2B5EF4-FFF2-40B4-BE49-F238E27FC236}">
                    <a16:creationId xmlns:a16="http://schemas.microsoft.com/office/drawing/2014/main" id="{EED87918-CD27-2185-8221-19932924228B}"/>
                  </a:ext>
                </a:extLst>
              </p:cNvPr>
              <p:cNvSpPr/>
              <p:nvPr/>
            </p:nvSpPr>
            <p:spPr bwMode="auto">
              <a:xfrm>
                <a:off x="513" y="2005"/>
                <a:ext cx="36" cy="78"/>
              </a:xfrm>
              <a:custGeom>
                <a:avLst/>
                <a:gdLst>
                  <a:gd name="T0" fmla="*/ 31 w 31"/>
                  <a:gd name="T1" fmla="*/ 37 h 68"/>
                  <a:gd name="T2" fmla="*/ 3 w 31"/>
                  <a:gd name="T3" fmla="*/ 68 h 68"/>
                  <a:gd name="T4" fmla="*/ 0 w 31"/>
                  <a:gd name="T5" fmla="*/ 66 h 68"/>
                  <a:gd name="T6" fmla="*/ 22 w 31"/>
                  <a:gd name="T7" fmla="*/ 0 h 68"/>
                  <a:gd name="T8" fmla="*/ 24 w 31"/>
                  <a:gd name="T9" fmla="*/ 11 h 68"/>
                  <a:gd name="T10" fmla="*/ 19 w 31"/>
                  <a:gd name="T11" fmla="*/ 24 h 68"/>
                  <a:gd name="T12" fmla="*/ 18 w 31"/>
                  <a:gd name="T13" fmla="*/ 40 h 68"/>
                  <a:gd name="T14" fmla="*/ 31 w 31"/>
                  <a:gd name="T15" fmla="*/ 37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68">
                    <a:moveTo>
                      <a:pt x="31" y="37"/>
                    </a:moveTo>
                    <a:cubicBezTo>
                      <a:pt x="25" y="51"/>
                      <a:pt x="11" y="56"/>
                      <a:pt x="3" y="68"/>
                    </a:cubicBezTo>
                    <a:cubicBezTo>
                      <a:pt x="2" y="68"/>
                      <a:pt x="1" y="67"/>
                      <a:pt x="0" y="66"/>
                    </a:cubicBezTo>
                    <a:cubicBezTo>
                      <a:pt x="7" y="44"/>
                      <a:pt x="14" y="22"/>
                      <a:pt x="22" y="0"/>
                    </a:cubicBezTo>
                    <a:cubicBezTo>
                      <a:pt x="26" y="3"/>
                      <a:pt x="26" y="7"/>
                      <a:pt x="24" y="11"/>
                    </a:cubicBezTo>
                    <a:cubicBezTo>
                      <a:pt x="22" y="15"/>
                      <a:pt x="20" y="19"/>
                      <a:pt x="19" y="24"/>
                    </a:cubicBezTo>
                    <a:cubicBezTo>
                      <a:pt x="17" y="29"/>
                      <a:pt x="11" y="34"/>
                      <a:pt x="18" y="40"/>
                    </a:cubicBezTo>
                    <a:cubicBezTo>
                      <a:pt x="23" y="44"/>
                      <a:pt x="26" y="35"/>
                      <a:pt x="31" y="3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28" name="Freeform 860">
                <a:extLst>
                  <a:ext uri="{FF2B5EF4-FFF2-40B4-BE49-F238E27FC236}">
                    <a16:creationId xmlns:a16="http://schemas.microsoft.com/office/drawing/2014/main" id="{5A5F050F-7A45-A282-F06C-8D6EF28CFF62}"/>
                  </a:ext>
                </a:extLst>
              </p:cNvPr>
              <p:cNvSpPr/>
              <p:nvPr/>
            </p:nvSpPr>
            <p:spPr bwMode="auto">
              <a:xfrm>
                <a:off x="607" y="1974"/>
                <a:ext cx="92" cy="35"/>
              </a:xfrm>
              <a:custGeom>
                <a:avLst/>
                <a:gdLst>
                  <a:gd name="T0" fmla="*/ 0 w 80"/>
                  <a:gd name="T1" fmla="*/ 30 h 30"/>
                  <a:gd name="T2" fmla="*/ 24 w 80"/>
                  <a:gd name="T3" fmla="*/ 8 h 30"/>
                  <a:gd name="T4" fmla="*/ 24 w 80"/>
                  <a:gd name="T5" fmla="*/ 8 h 30"/>
                  <a:gd name="T6" fmla="*/ 30 w 80"/>
                  <a:gd name="T7" fmla="*/ 12 h 30"/>
                  <a:gd name="T8" fmla="*/ 70 w 80"/>
                  <a:gd name="T9" fmla="*/ 2 h 30"/>
                  <a:gd name="T10" fmla="*/ 80 w 80"/>
                  <a:gd name="T11" fmla="*/ 4 h 30"/>
                  <a:gd name="T12" fmla="*/ 0 w 80"/>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80" h="30">
                    <a:moveTo>
                      <a:pt x="0" y="30"/>
                    </a:moveTo>
                    <a:cubicBezTo>
                      <a:pt x="4" y="18"/>
                      <a:pt x="15" y="14"/>
                      <a:pt x="24" y="8"/>
                    </a:cubicBezTo>
                    <a:cubicBezTo>
                      <a:pt x="24" y="8"/>
                      <a:pt x="24" y="8"/>
                      <a:pt x="24" y="8"/>
                    </a:cubicBezTo>
                    <a:cubicBezTo>
                      <a:pt x="24" y="12"/>
                      <a:pt x="26" y="12"/>
                      <a:pt x="30" y="12"/>
                    </a:cubicBezTo>
                    <a:cubicBezTo>
                      <a:pt x="43" y="10"/>
                      <a:pt x="56" y="2"/>
                      <a:pt x="70" y="2"/>
                    </a:cubicBezTo>
                    <a:cubicBezTo>
                      <a:pt x="73" y="2"/>
                      <a:pt x="75" y="0"/>
                      <a:pt x="80" y="4"/>
                    </a:cubicBezTo>
                    <a:cubicBezTo>
                      <a:pt x="51" y="8"/>
                      <a:pt x="25" y="19"/>
                      <a:pt x="0" y="3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29" name="Freeform 861">
                <a:extLst>
                  <a:ext uri="{FF2B5EF4-FFF2-40B4-BE49-F238E27FC236}">
                    <a16:creationId xmlns:a16="http://schemas.microsoft.com/office/drawing/2014/main" id="{B2167B1B-5EFA-A1ED-0594-3514888F4E22}"/>
                  </a:ext>
                </a:extLst>
              </p:cNvPr>
              <p:cNvSpPr/>
              <p:nvPr/>
            </p:nvSpPr>
            <p:spPr bwMode="auto">
              <a:xfrm>
                <a:off x="610" y="1927"/>
                <a:ext cx="47" cy="37"/>
              </a:xfrm>
              <a:custGeom>
                <a:avLst/>
                <a:gdLst>
                  <a:gd name="T0" fmla="*/ 41 w 41"/>
                  <a:gd name="T1" fmla="*/ 6 h 32"/>
                  <a:gd name="T2" fmla="*/ 0 w 41"/>
                  <a:gd name="T3" fmla="*/ 32 h 32"/>
                  <a:gd name="T4" fmla="*/ 0 w 41"/>
                  <a:gd name="T5" fmla="*/ 32 h 32"/>
                  <a:gd name="T6" fmla="*/ 24 w 41"/>
                  <a:gd name="T7" fmla="*/ 9 h 32"/>
                  <a:gd name="T8" fmla="*/ 41 w 41"/>
                  <a:gd name="T9" fmla="*/ 3 h 32"/>
                  <a:gd name="T10" fmla="*/ 41 w 41"/>
                  <a:gd name="T11" fmla="*/ 3 h 32"/>
                  <a:gd name="T12" fmla="*/ 41 w 41"/>
                  <a:gd name="T13" fmla="*/ 6 h 32"/>
                </a:gdLst>
                <a:ahLst/>
                <a:cxnLst>
                  <a:cxn ang="0">
                    <a:pos x="T0" y="T1"/>
                  </a:cxn>
                  <a:cxn ang="0">
                    <a:pos x="T2" y="T3"/>
                  </a:cxn>
                  <a:cxn ang="0">
                    <a:pos x="T4" y="T5"/>
                  </a:cxn>
                  <a:cxn ang="0">
                    <a:pos x="T6" y="T7"/>
                  </a:cxn>
                  <a:cxn ang="0">
                    <a:pos x="T8" y="T9"/>
                  </a:cxn>
                  <a:cxn ang="0">
                    <a:pos x="T10" y="T11"/>
                  </a:cxn>
                  <a:cxn ang="0">
                    <a:pos x="T12" y="T13"/>
                  </a:cxn>
                </a:cxnLst>
                <a:rect l="0" t="0" r="r" b="b"/>
                <a:pathLst>
                  <a:path w="41" h="32">
                    <a:moveTo>
                      <a:pt x="41" y="6"/>
                    </a:moveTo>
                    <a:cubicBezTo>
                      <a:pt x="30" y="19"/>
                      <a:pt x="16" y="26"/>
                      <a:pt x="0" y="32"/>
                    </a:cubicBezTo>
                    <a:cubicBezTo>
                      <a:pt x="0" y="32"/>
                      <a:pt x="0" y="32"/>
                      <a:pt x="0" y="32"/>
                    </a:cubicBezTo>
                    <a:cubicBezTo>
                      <a:pt x="5" y="21"/>
                      <a:pt x="18" y="18"/>
                      <a:pt x="24" y="9"/>
                    </a:cubicBezTo>
                    <a:cubicBezTo>
                      <a:pt x="29" y="2"/>
                      <a:pt x="34" y="0"/>
                      <a:pt x="41" y="3"/>
                    </a:cubicBezTo>
                    <a:cubicBezTo>
                      <a:pt x="41" y="3"/>
                      <a:pt x="41" y="3"/>
                      <a:pt x="41" y="3"/>
                    </a:cubicBezTo>
                    <a:cubicBezTo>
                      <a:pt x="41" y="4"/>
                      <a:pt x="41" y="5"/>
                      <a:pt x="41"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30" name="Freeform 862">
                <a:extLst>
                  <a:ext uri="{FF2B5EF4-FFF2-40B4-BE49-F238E27FC236}">
                    <a16:creationId xmlns:a16="http://schemas.microsoft.com/office/drawing/2014/main" id="{BE731848-9051-ACD0-3392-871C143E4539}"/>
                  </a:ext>
                </a:extLst>
              </p:cNvPr>
              <p:cNvSpPr/>
              <p:nvPr/>
            </p:nvSpPr>
            <p:spPr bwMode="auto">
              <a:xfrm>
                <a:off x="657" y="1911"/>
                <a:ext cx="50" cy="29"/>
              </a:xfrm>
              <a:custGeom>
                <a:avLst/>
                <a:gdLst>
                  <a:gd name="T0" fmla="*/ 0 w 44"/>
                  <a:gd name="T1" fmla="*/ 17 h 25"/>
                  <a:gd name="T2" fmla="*/ 29 w 44"/>
                  <a:gd name="T3" fmla="*/ 0 h 25"/>
                  <a:gd name="T4" fmla="*/ 31 w 44"/>
                  <a:gd name="T5" fmla="*/ 3 h 25"/>
                  <a:gd name="T6" fmla="*/ 7 w 44"/>
                  <a:gd name="T7" fmla="*/ 16 h 25"/>
                  <a:gd name="T8" fmla="*/ 7 w 44"/>
                  <a:gd name="T9" fmla="*/ 17 h 25"/>
                  <a:gd name="T10" fmla="*/ 44 w 44"/>
                  <a:gd name="T11" fmla="*/ 10 h 25"/>
                  <a:gd name="T12" fmla="*/ 24 w 44"/>
                  <a:gd name="T13" fmla="*/ 18 h 25"/>
                  <a:gd name="T14" fmla="*/ 8 w 44"/>
                  <a:gd name="T15" fmla="*/ 23 h 25"/>
                  <a:gd name="T16" fmla="*/ 0 w 44"/>
                  <a:gd name="T17" fmla="*/ 20 h 25"/>
                  <a:gd name="T18" fmla="*/ 0 w 44"/>
                  <a:gd name="T19" fmla="*/ 20 h 25"/>
                  <a:gd name="T20" fmla="*/ 1 w 44"/>
                  <a:gd name="T21" fmla="*/ 19 h 25"/>
                  <a:gd name="T22" fmla="*/ 0 w 44"/>
                  <a:gd name="T23"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 h="25">
                    <a:moveTo>
                      <a:pt x="0" y="17"/>
                    </a:moveTo>
                    <a:cubicBezTo>
                      <a:pt x="7" y="6"/>
                      <a:pt x="19" y="5"/>
                      <a:pt x="29" y="0"/>
                    </a:cubicBezTo>
                    <a:cubicBezTo>
                      <a:pt x="30" y="1"/>
                      <a:pt x="30" y="2"/>
                      <a:pt x="31" y="3"/>
                    </a:cubicBezTo>
                    <a:cubicBezTo>
                      <a:pt x="23" y="7"/>
                      <a:pt x="15" y="11"/>
                      <a:pt x="7" y="16"/>
                    </a:cubicBezTo>
                    <a:cubicBezTo>
                      <a:pt x="7" y="16"/>
                      <a:pt x="7" y="17"/>
                      <a:pt x="7" y="17"/>
                    </a:cubicBezTo>
                    <a:cubicBezTo>
                      <a:pt x="20" y="15"/>
                      <a:pt x="32" y="12"/>
                      <a:pt x="44" y="10"/>
                    </a:cubicBezTo>
                    <a:cubicBezTo>
                      <a:pt x="38" y="16"/>
                      <a:pt x="31" y="16"/>
                      <a:pt x="24" y="18"/>
                    </a:cubicBezTo>
                    <a:cubicBezTo>
                      <a:pt x="19" y="19"/>
                      <a:pt x="13" y="21"/>
                      <a:pt x="8" y="23"/>
                    </a:cubicBezTo>
                    <a:cubicBezTo>
                      <a:pt x="4" y="25"/>
                      <a:pt x="1" y="25"/>
                      <a:pt x="0" y="20"/>
                    </a:cubicBezTo>
                    <a:cubicBezTo>
                      <a:pt x="0" y="20"/>
                      <a:pt x="0" y="20"/>
                      <a:pt x="0" y="20"/>
                    </a:cubicBezTo>
                    <a:cubicBezTo>
                      <a:pt x="1" y="19"/>
                      <a:pt x="1" y="19"/>
                      <a:pt x="1" y="19"/>
                    </a:cubicBezTo>
                    <a:cubicBezTo>
                      <a:pt x="1" y="18"/>
                      <a:pt x="1" y="18"/>
                      <a:pt x="0"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31" name="Freeform 863">
                <a:extLst>
                  <a:ext uri="{FF2B5EF4-FFF2-40B4-BE49-F238E27FC236}">
                    <a16:creationId xmlns:a16="http://schemas.microsoft.com/office/drawing/2014/main" id="{1F10D900-4F98-C9F5-F24C-29FC20B87669}"/>
                  </a:ext>
                </a:extLst>
              </p:cNvPr>
              <p:cNvSpPr/>
              <p:nvPr/>
            </p:nvSpPr>
            <p:spPr bwMode="auto">
              <a:xfrm>
                <a:off x="548" y="1982"/>
                <a:ext cx="33" cy="47"/>
              </a:xfrm>
              <a:custGeom>
                <a:avLst/>
                <a:gdLst>
                  <a:gd name="T0" fmla="*/ 25 w 29"/>
                  <a:gd name="T1" fmla="*/ 0 h 41"/>
                  <a:gd name="T2" fmla="*/ 0 w 29"/>
                  <a:gd name="T3" fmla="*/ 41 h 41"/>
                  <a:gd name="T4" fmla="*/ 25 w 29"/>
                  <a:gd name="T5" fmla="*/ 0 h 41"/>
                </a:gdLst>
                <a:ahLst/>
                <a:cxnLst>
                  <a:cxn ang="0">
                    <a:pos x="T0" y="T1"/>
                  </a:cxn>
                  <a:cxn ang="0">
                    <a:pos x="T2" y="T3"/>
                  </a:cxn>
                  <a:cxn ang="0">
                    <a:pos x="T4" y="T5"/>
                  </a:cxn>
                </a:cxnLst>
                <a:rect l="0" t="0" r="r" b="b"/>
                <a:pathLst>
                  <a:path w="28" h="41">
                    <a:moveTo>
                      <a:pt x="25" y="0"/>
                    </a:moveTo>
                    <a:cubicBezTo>
                      <a:pt x="29" y="9"/>
                      <a:pt x="15" y="31"/>
                      <a:pt x="0" y="41"/>
                    </a:cubicBezTo>
                    <a:cubicBezTo>
                      <a:pt x="6" y="27"/>
                      <a:pt x="19" y="17"/>
                      <a:pt x="2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32" name="Freeform 864">
                <a:extLst>
                  <a:ext uri="{FF2B5EF4-FFF2-40B4-BE49-F238E27FC236}">
                    <a16:creationId xmlns:a16="http://schemas.microsoft.com/office/drawing/2014/main" id="{86F715B9-A04F-AA72-FAC4-AE09020FA6CB}"/>
                  </a:ext>
                </a:extLst>
              </p:cNvPr>
              <p:cNvSpPr/>
              <p:nvPr/>
            </p:nvSpPr>
            <p:spPr bwMode="auto">
              <a:xfrm>
                <a:off x="579" y="1964"/>
                <a:ext cx="31" cy="23"/>
              </a:xfrm>
              <a:custGeom>
                <a:avLst/>
                <a:gdLst>
                  <a:gd name="T0" fmla="*/ 10 w 27"/>
                  <a:gd name="T1" fmla="*/ 3 h 20"/>
                  <a:gd name="T2" fmla="*/ 16 w 27"/>
                  <a:gd name="T3" fmla="*/ 6 h 20"/>
                  <a:gd name="T4" fmla="*/ 27 w 27"/>
                  <a:gd name="T5" fmla="*/ 0 h 20"/>
                  <a:gd name="T6" fmla="*/ 27 w 27"/>
                  <a:gd name="T7" fmla="*/ 0 h 20"/>
                  <a:gd name="T8" fmla="*/ 15 w 27"/>
                  <a:gd name="T9" fmla="*/ 14 h 20"/>
                  <a:gd name="T10" fmla="*/ 2 w 27"/>
                  <a:gd name="T11" fmla="*/ 11 h 20"/>
                  <a:gd name="T12" fmla="*/ 10 w 27"/>
                  <a:gd name="T13" fmla="*/ 3 h 20"/>
                  <a:gd name="T14" fmla="*/ 10 w 27"/>
                  <a:gd name="T15" fmla="*/ 3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20">
                    <a:moveTo>
                      <a:pt x="10" y="3"/>
                    </a:moveTo>
                    <a:cubicBezTo>
                      <a:pt x="11" y="6"/>
                      <a:pt x="12" y="8"/>
                      <a:pt x="16" y="6"/>
                    </a:cubicBezTo>
                    <a:cubicBezTo>
                      <a:pt x="20" y="4"/>
                      <a:pt x="22" y="0"/>
                      <a:pt x="27" y="0"/>
                    </a:cubicBezTo>
                    <a:cubicBezTo>
                      <a:pt x="27" y="0"/>
                      <a:pt x="27" y="0"/>
                      <a:pt x="27" y="0"/>
                    </a:cubicBezTo>
                    <a:cubicBezTo>
                      <a:pt x="26" y="8"/>
                      <a:pt x="20" y="10"/>
                      <a:pt x="15" y="14"/>
                    </a:cubicBezTo>
                    <a:cubicBezTo>
                      <a:pt x="8" y="20"/>
                      <a:pt x="3" y="13"/>
                      <a:pt x="2" y="11"/>
                    </a:cubicBezTo>
                    <a:cubicBezTo>
                      <a:pt x="0" y="6"/>
                      <a:pt x="5" y="3"/>
                      <a:pt x="10" y="3"/>
                    </a:cubicBezTo>
                    <a:cubicBezTo>
                      <a:pt x="10" y="3"/>
                      <a:pt x="10" y="3"/>
                      <a:pt x="1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33" name="Freeform 865">
                <a:extLst>
                  <a:ext uri="{FF2B5EF4-FFF2-40B4-BE49-F238E27FC236}">
                    <a16:creationId xmlns:a16="http://schemas.microsoft.com/office/drawing/2014/main" id="{C314B370-8ECF-D48F-FF47-94360CBDA88A}"/>
                  </a:ext>
                </a:extLst>
              </p:cNvPr>
              <p:cNvSpPr/>
              <p:nvPr/>
            </p:nvSpPr>
            <p:spPr bwMode="auto">
              <a:xfrm>
                <a:off x="554" y="2084"/>
                <a:ext cx="35" cy="8"/>
              </a:xfrm>
              <a:custGeom>
                <a:avLst/>
                <a:gdLst>
                  <a:gd name="T0" fmla="*/ 0 w 31"/>
                  <a:gd name="T1" fmla="*/ 7 h 7"/>
                  <a:gd name="T2" fmla="*/ 31 w 31"/>
                  <a:gd name="T3" fmla="*/ 1 h 7"/>
                  <a:gd name="T4" fmla="*/ 0 w 31"/>
                  <a:gd name="T5" fmla="*/ 7 h 7"/>
                </a:gdLst>
                <a:ahLst/>
                <a:cxnLst>
                  <a:cxn ang="0">
                    <a:pos x="T0" y="T1"/>
                  </a:cxn>
                  <a:cxn ang="0">
                    <a:pos x="T2" y="T3"/>
                  </a:cxn>
                  <a:cxn ang="0">
                    <a:pos x="T4" y="T5"/>
                  </a:cxn>
                </a:cxnLst>
                <a:rect l="0" t="0" r="r" b="b"/>
                <a:pathLst>
                  <a:path w="31" h="7">
                    <a:moveTo>
                      <a:pt x="0" y="7"/>
                    </a:moveTo>
                    <a:cubicBezTo>
                      <a:pt x="9" y="1"/>
                      <a:pt x="20" y="0"/>
                      <a:pt x="31" y="1"/>
                    </a:cubicBezTo>
                    <a:cubicBezTo>
                      <a:pt x="21" y="7"/>
                      <a:pt x="10" y="6"/>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34" name="Freeform 866">
                <a:extLst>
                  <a:ext uri="{FF2B5EF4-FFF2-40B4-BE49-F238E27FC236}">
                    <a16:creationId xmlns:a16="http://schemas.microsoft.com/office/drawing/2014/main" id="{572A7E5C-C180-2B45-6210-93E1C7C72E60}"/>
                  </a:ext>
                </a:extLst>
              </p:cNvPr>
              <p:cNvSpPr/>
              <p:nvPr/>
            </p:nvSpPr>
            <p:spPr bwMode="auto">
              <a:xfrm>
                <a:off x="590" y="2036"/>
                <a:ext cx="23" cy="17"/>
              </a:xfrm>
              <a:custGeom>
                <a:avLst/>
                <a:gdLst>
                  <a:gd name="T0" fmla="*/ 20 w 20"/>
                  <a:gd name="T1" fmla="*/ 0 h 15"/>
                  <a:gd name="T2" fmla="*/ 0 w 20"/>
                  <a:gd name="T3" fmla="*/ 15 h 15"/>
                  <a:gd name="T4" fmla="*/ 0 w 20"/>
                  <a:gd name="T5" fmla="*/ 15 h 15"/>
                  <a:gd name="T6" fmla="*/ 19 w 20"/>
                  <a:gd name="T7" fmla="*/ 0 h 15"/>
                  <a:gd name="T8" fmla="*/ 20 w 20"/>
                  <a:gd name="T9" fmla="*/ 0 h 15"/>
                </a:gdLst>
                <a:ahLst/>
                <a:cxnLst>
                  <a:cxn ang="0">
                    <a:pos x="T0" y="T1"/>
                  </a:cxn>
                  <a:cxn ang="0">
                    <a:pos x="T2" y="T3"/>
                  </a:cxn>
                  <a:cxn ang="0">
                    <a:pos x="T4" y="T5"/>
                  </a:cxn>
                  <a:cxn ang="0">
                    <a:pos x="T6" y="T7"/>
                  </a:cxn>
                  <a:cxn ang="0">
                    <a:pos x="T8" y="T9"/>
                  </a:cxn>
                </a:cxnLst>
                <a:rect l="0" t="0" r="r" b="b"/>
                <a:pathLst>
                  <a:path w="20" h="15">
                    <a:moveTo>
                      <a:pt x="20" y="0"/>
                    </a:moveTo>
                    <a:cubicBezTo>
                      <a:pt x="16" y="8"/>
                      <a:pt x="8" y="12"/>
                      <a:pt x="0" y="15"/>
                    </a:cubicBezTo>
                    <a:cubicBezTo>
                      <a:pt x="0" y="15"/>
                      <a:pt x="0" y="15"/>
                      <a:pt x="0" y="15"/>
                    </a:cubicBezTo>
                    <a:cubicBezTo>
                      <a:pt x="3" y="5"/>
                      <a:pt x="11" y="3"/>
                      <a:pt x="19" y="0"/>
                    </a:cubicBezTo>
                    <a:lnTo>
                      <a:pt x="20" y="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35" name="Freeform 867">
                <a:extLst>
                  <a:ext uri="{FF2B5EF4-FFF2-40B4-BE49-F238E27FC236}">
                    <a16:creationId xmlns:a16="http://schemas.microsoft.com/office/drawing/2014/main" id="{3A481527-AB9E-24D2-A5BF-B8137A9C0449}"/>
                  </a:ext>
                </a:extLst>
              </p:cNvPr>
              <p:cNvSpPr/>
              <p:nvPr/>
            </p:nvSpPr>
            <p:spPr bwMode="auto">
              <a:xfrm>
                <a:off x="579" y="2011"/>
                <a:ext cx="19" cy="16"/>
              </a:xfrm>
              <a:custGeom>
                <a:avLst/>
                <a:gdLst>
                  <a:gd name="T0" fmla="*/ 17 w 17"/>
                  <a:gd name="T1" fmla="*/ 0 h 14"/>
                  <a:gd name="T2" fmla="*/ 0 w 17"/>
                  <a:gd name="T3" fmla="*/ 14 h 14"/>
                  <a:gd name="T4" fmla="*/ 17 w 17"/>
                  <a:gd name="T5" fmla="*/ 0 h 14"/>
                </a:gdLst>
                <a:ahLst/>
                <a:cxnLst>
                  <a:cxn ang="0">
                    <a:pos x="T0" y="T1"/>
                  </a:cxn>
                  <a:cxn ang="0">
                    <a:pos x="T2" y="T3"/>
                  </a:cxn>
                  <a:cxn ang="0">
                    <a:pos x="T4" y="T5"/>
                  </a:cxn>
                </a:cxnLst>
                <a:rect l="0" t="0" r="r" b="b"/>
                <a:pathLst>
                  <a:path w="17" h="14">
                    <a:moveTo>
                      <a:pt x="17" y="0"/>
                    </a:moveTo>
                    <a:cubicBezTo>
                      <a:pt x="15" y="8"/>
                      <a:pt x="8" y="8"/>
                      <a:pt x="0" y="14"/>
                    </a:cubicBezTo>
                    <a:cubicBezTo>
                      <a:pt x="3" y="2"/>
                      <a:pt x="11" y="2"/>
                      <a:pt x="1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36" name="Freeform 868">
                <a:extLst>
                  <a:ext uri="{FF2B5EF4-FFF2-40B4-BE49-F238E27FC236}">
                    <a16:creationId xmlns:a16="http://schemas.microsoft.com/office/drawing/2014/main" id="{00283070-97DB-8311-196B-BAB1F4748B51}"/>
                  </a:ext>
                </a:extLst>
              </p:cNvPr>
              <p:cNvSpPr/>
              <p:nvPr/>
            </p:nvSpPr>
            <p:spPr bwMode="auto">
              <a:xfrm>
                <a:off x="502" y="2088"/>
                <a:ext cx="9" cy="15"/>
              </a:xfrm>
              <a:custGeom>
                <a:avLst/>
                <a:gdLst>
                  <a:gd name="T0" fmla="*/ 7 w 8"/>
                  <a:gd name="T1" fmla="*/ 0 h 13"/>
                  <a:gd name="T2" fmla="*/ 2 w 8"/>
                  <a:gd name="T3" fmla="*/ 13 h 13"/>
                  <a:gd name="T4" fmla="*/ 7 w 8"/>
                  <a:gd name="T5" fmla="*/ 0 h 13"/>
                </a:gdLst>
                <a:ahLst/>
                <a:cxnLst>
                  <a:cxn ang="0">
                    <a:pos x="T0" y="T1"/>
                  </a:cxn>
                  <a:cxn ang="0">
                    <a:pos x="T2" y="T3"/>
                  </a:cxn>
                  <a:cxn ang="0">
                    <a:pos x="T4" y="T5"/>
                  </a:cxn>
                </a:cxnLst>
                <a:rect l="0" t="0" r="r" b="b"/>
                <a:pathLst>
                  <a:path w="8" h="13">
                    <a:moveTo>
                      <a:pt x="7" y="0"/>
                    </a:moveTo>
                    <a:cubicBezTo>
                      <a:pt x="8" y="5"/>
                      <a:pt x="6" y="9"/>
                      <a:pt x="2" y="13"/>
                    </a:cubicBezTo>
                    <a:cubicBezTo>
                      <a:pt x="0" y="6"/>
                      <a:pt x="5" y="3"/>
                      <a:pt x="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37" name="Freeform 869">
                <a:extLst>
                  <a:ext uri="{FF2B5EF4-FFF2-40B4-BE49-F238E27FC236}">
                    <a16:creationId xmlns:a16="http://schemas.microsoft.com/office/drawing/2014/main" id="{55EC2EDB-E85C-8BBE-1094-441B80475AF6}"/>
                  </a:ext>
                </a:extLst>
              </p:cNvPr>
              <p:cNvSpPr/>
              <p:nvPr/>
            </p:nvSpPr>
            <p:spPr bwMode="auto">
              <a:xfrm>
                <a:off x="611" y="2045"/>
                <a:ext cx="15" cy="7"/>
              </a:xfrm>
              <a:custGeom>
                <a:avLst/>
                <a:gdLst>
                  <a:gd name="T0" fmla="*/ 0 w 13"/>
                  <a:gd name="T1" fmla="*/ 3 h 6"/>
                  <a:gd name="T2" fmla="*/ 13 w 13"/>
                  <a:gd name="T3" fmla="*/ 0 h 6"/>
                  <a:gd name="T4" fmla="*/ 1 w 13"/>
                  <a:gd name="T5" fmla="*/ 6 h 6"/>
                  <a:gd name="T6" fmla="*/ 0 w 13"/>
                  <a:gd name="T7" fmla="*/ 3 h 6"/>
                </a:gdLst>
                <a:ahLst/>
                <a:cxnLst>
                  <a:cxn ang="0">
                    <a:pos x="T0" y="T1"/>
                  </a:cxn>
                  <a:cxn ang="0">
                    <a:pos x="T2" y="T3"/>
                  </a:cxn>
                  <a:cxn ang="0">
                    <a:pos x="T4" y="T5"/>
                  </a:cxn>
                  <a:cxn ang="0">
                    <a:pos x="T6" y="T7"/>
                  </a:cxn>
                </a:cxnLst>
                <a:rect l="0" t="0" r="r" b="b"/>
                <a:pathLst>
                  <a:path w="13" h="6">
                    <a:moveTo>
                      <a:pt x="0" y="3"/>
                    </a:moveTo>
                    <a:cubicBezTo>
                      <a:pt x="4" y="2"/>
                      <a:pt x="8" y="1"/>
                      <a:pt x="13" y="0"/>
                    </a:cubicBezTo>
                    <a:cubicBezTo>
                      <a:pt x="9" y="5"/>
                      <a:pt x="5" y="4"/>
                      <a:pt x="1" y="6"/>
                    </a:cubicBezTo>
                    <a:cubicBezTo>
                      <a:pt x="1" y="5"/>
                      <a:pt x="0" y="4"/>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38" name="Freeform 870">
                <a:extLst>
                  <a:ext uri="{FF2B5EF4-FFF2-40B4-BE49-F238E27FC236}">
                    <a16:creationId xmlns:a16="http://schemas.microsoft.com/office/drawing/2014/main" id="{461CD98D-FEE8-8E22-7D13-52BE43FBA101}"/>
                  </a:ext>
                </a:extLst>
              </p:cNvPr>
              <p:cNvSpPr/>
              <p:nvPr/>
            </p:nvSpPr>
            <p:spPr bwMode="auto">
              <a:xfrm>
                <a:off x="697" y="1907"/>
                <a:ext cx="9" cy="4"/>
              </a:xfrm>
              <a:custGeom>
                <a:avLst/>
                <a:gdLst>
                  <a:gd name="T0" fmla="*/ 7 w 8"/>
                  <a:gd name="T1" fmla="*/ 2 h 4"/>
                  <a:gd name="T2" fmla="*/ 4 w 8"/>
                  <a:gd name="T3" fmla="*/ 4 h 4"/>
                  <a:gd name="T4" fmla="*/ 1 w 8"/>
                  <a:gd name="T5" fmla="*/ 2 h 4"/>
                  <a:gd name="T6" fmla="*/ 4 w 8"/>
                  <a:gd name="T7" fmla="*/ 0 h 4"/>
                  <a:gd name="T8" fmla="*/ 7 w 8"/>
                  <a:gd name="T9" fmla="*/ 2 h 4"/>
                </a:gdLst>
                <a:ahLst/>
                <a:cxnLst>
                  <a:cxn ang="0">
                    <a:pos x="T0" y="T1"/>
                  </a:cxn>
                  <a:cxn ang="0">
                    <a:pos x="T2" y="T3"/>
                  </a:cxn>
                  <a:cxn ang="0">
                    <a:pos x="T4" y="T5"/>
                  </a:cxn>
                  <a:cxn ang="0">
                    <a:pos x="T6" y="T7"/>
                  </a:cxn>
                  <a:cxn ang="0">
                    <a:pos x="T8" y="T9"/>
                  </a:cxn>
                </a:cxnLst>
                <a:rect l="0" t="0" r="r" b="b"/>
                <a:pathLst>
                  <a:path w="8" h="4">
                    <a:moveTo>
                      <a:pt x="7" y="2"/>
                    </a:moveTo>
                    <a:cubicBezTo>
                      <a:pt x="7" y="4"/>
                      <a:pt x="5" y="4"/>
                      <a:pt x="4" y="4"/>
                    </a:cubicBezTo>
                    <a:cubicBezTo>
                      <a:pt x="2" y="4"/>
                      <a:pt x="0" y="4"/>
                      <a:pt x="1" y="2"/>
                    </a:cubicBezTo>
                    <a:cubicBezTo>
                      <a:pt x="1" y="1"/>
                      <a:pt x="3" y="0"/>
                      <a:pt x="4" y="0"/>
                    </a:cubicBezTo>
                    <a:cubicBezTo>
                      <a:pt x="6" y="0"/>
                      <a:pt x="8" y="0"/>
                      <a:pt x="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39" name="Freeform 871">
                <a:extLst>
                  <a:ext uri="{FF2B5EF4-FFF2-40B4-BE49-F238E27FC236}">
                    <a16:creationId xmlns:a16="http://schemas.microsoft.com/office/drawing/2014/main" id="{BAAC6C05-0FA3-5572-74FD-DBF35503C6AA}"/>
                  </a:ext>
                </a:extLst>
              </p:cNvPr>
              <p:cNvSpPr/>
              <p:nvPr/>
            </p:nvSpPr>
            <p:spPr bwMode="auto">
              <a:xfrm>
                <a:off x="539" y="2035"/>
                <a:ext cx="7" cy="6"/>
              </a:xfrm>
              <a:custGeom>
                <a:avLst/>
                <a:gdLst>
                  <a:gd name="T0" fmla="*/ 6 w 6"/>
                  <a:gd name="T1" fmla="*/ 2 h 5"/>
                  <a:gd name="T2" fmla="*/ 2 w 6"/>
                  <a:gd name="T3" fmla="*/ 5 h 5"/>
                  <a:gd name="T4" fmla="*/ 1 w 6"/>
                  <a:gd name="T5" fmla="*/ 2 h 5"/>
                  <a:gd name="T6" fmla="*/ 4 w 6"/>
                  <a:gd name="T7" fmla="*/ 0 h 5"/>
                  <a:gd name="T8" fmla="*/ 6 w 6"/>
                  <a:gd name="T9" fmla="*/ 2 h 5"/>
                </a:gdLst>
                <a:ahLst/>
                <a:cxnLst>
                  <a:cxn ang="0">
                    <a:pos x="T0" y="T1"/>
                  </a:cxn>
                  <a:cxn ang="0">
                    <a:pos x="T2" y="T3"/>
                  </a:cxn>
                  <a:cxn ang="0">
                    <a:pos x="T4" y="T5"/>
                  </a:cxn>
                  <a:cxn ang="0">
                    <a:pos x="T6" y="T7"/>
                  </a:cxn>
                  <a:cxn ang="0">
                    <a:pos x="T8" y="T9"/>
                  </a:cxn>
                </a:cxnLst>
                <a:rect l="0" t="0" r="r" b="b"/>
                <a:pathLst>
                  <a:path w="6" h="5">
                    <a:moveTo>
                      <a:pt x="6" y="2"/>
                    </a:moveTo>
                    <a:cubicBezTo>
                      <a:pt x="5" y="3"/>
                      <a:pt x="4" y="5"/>
                      <a:pt x="2" y="5"/>
                    </a:cubicBezTo>
                    <a:cubicBezTo>
                      <a:pt x="0" y="5"/>
                      <a:pt x="0" y="3"/>
                      <a:pt x="1" y="2"/>
                    </a:cubicBezTo>
                    <a:cubicBezTo>
                      <a:pt x="1" y="1"/>
                      <a:pt x="3" y="0"/>
                      <a:pt x="4" y="0"/>
                    </a:cubicBezTo>
                    <a:cubicBezTo>
                      <a:pt x="4" y="0"/>
                      <a:pt x="5" y="1"/>
                      <a:pt x="6"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40" name="Freeform 872">
                <a:extLst>
                  <a:ext uri="{FF2B5EF4-FFF2-40B4-BE49-F238E27FC236}">
                    <a16:creationId xmlns:a16="http://schemas.microsoft.com/office/drawing/2014/main" id="{D910FCC5-CD6B-FD9C-88A4-58227727ACC6}"/>
                  </a:ext>
                </a:extLst>
              </p:cNvPr>
              <p:cNvSpPr/>
              <p:nvPr/>
            </p:nvSpPr>
            <p:spPr bwMode="auto">
              <a:xfrm>
                <a:off x="612" y="2031"/>
                <a:ext cx="7" cy="5"/>
              </a:xfrm>
              <a:custGeom>
                <a:avLst/>
                <a:gdLst>
                  <a:gd name="T0" fmla="*/ 0 w 6"/>
                  <a:gd name="T1" fmla="*/ 5 h 5"/>
                  <a:gd name="T2" fmla="*/ 5 w 6"/>
                  <a:gd name="T3" fmla="*/ 1 h 5"/>
                  <a:gd name="T4" fmla="*/ 6 w 6"/>
                  <a:gd name="T5" fmla="*/ 2 h 5"/>
                  <a:gd name="T6" fmla="*/ 1 w 6"/>
                  <a:gd name="T7" fmla="*/ 5 h 5"/>
                  <a:gd name="T8" fmla="*/ 0 w 6"/>
                  <a:gd name="T9" fmla="*/ 5 h 5"/>
                </a:gdLst>
                <a:ahLst/>
                <a:cxnLst>
                  <a:cxn ang="0">
                    <a:pos x="T0" y="T1"/>
                  </a:cxn>
                  <a:cxn ang="0">
                    <a:pos x="T2" y="T3"/>
                  </a:cxn>
                  <a:cxn ang="0">
                    <a:pos x="T4" y="T5"/>
                  </a:cxn>
                  <a:cxn ang="0">
                    <a:pos x="T6" y="T7"/>
                  </a:cxn>
                  <a:cxn ang="0">
                    <a:pos x="T8" y="T9"/>
                  </a:cxn>
                </a:cxnLst>
                <a:rect l="0" t="0" r="r" b="b"/>
                <a:pathLst>
                  <a:path w="6" h="5">
                    <a:moveTo>
                      <a:pt x="0" y="5"/>
                    </a:moveTo>
                    <a:cubicBezTo>
                      <a:pt x="1" y="3"/>
                      <a:pt x="1" y="0"/>
                      <a:pt x="5" y="1"/>
                    </a:cubicBezTo>
                    <a:cubicBezTo>
                      <a:pt x="5" y="1"/>
                      <a:pt x="6" y="2"/>
                      <a:pt x="6" y="2"/>
                    </a:cubicBezTo>
                    <a:cubicBezTo>
                      <a:pt x="5" y="5"/>
                      <a:pt x="3" y="5"/>
                      <a:pt x="1" y="5"/>
                    </a:cubicBezTo>
                    <a:cubicBezTo>
                      <a:pt x="1" y="5"/>
                      <a:pt x="0" y="5"/>
                      <a:pt x="0"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41" name="Freeform 873">
                <a:extLst>
                  <a:ext uri="{FF2B5EF4-FFF2-40B4-BE49-F238E27FC236}">
                    <a16:creationId xmlns:a16="http://schemas.microsoft.com/office/drawing/2014/main" id="{A80E375F-C575-0869-D28C-835E4E1ECAE4}"/>
                  </a:ext>
                </a:extLst>
              </p:cNvPr>
              <p:cNvSpPr/>
              <p:nvPr/>
            </p:nvSpPr>
            <p:spPr bwMode="auto">
              <a:xfrm>
                <a:off x="572" y="2026"/>
                <a:ext cx="3" cy="3"/>
              </a:xfrm>
              <a:custGeom>
                <a:avLst/>
                <a:gdLst>
                  <a:gd name="T0" fmla="*/ 3 w 3"/>
                  <a:gd name="T1" fmla="*/ 2 h 3"/>
                  <a:gd name="T2" fmla="*/ 1 w 3"/>
                  <a:gd name="T3" fmla="*/ 3 h 3"/>
                  <a:gd name="T4" fmla="*/ 0 w 3"/>
                  <a:gd name="T5" fmla="*/ 1 h 3"/>
                  <a:gd name="T6" fmla="*/ 2 w 3"/>
                  <a:gd name="T7" fmla="*/ 1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cubicBezTo>
                      <a:pt x="2" y="3"/>
                      <a:pt x="2" y="3"/>
                      <a:pt x="1" y="3"/>
                    </a:cubicBezTo>
                    <a:cubicBezTo>
                      <a:pt x="1" y="3"/>
                      <a:pt x="1" y="2"/>
                      <a:pt x="0" y="1"/>
                    </a:cubicBezTo>
                    <a:cubicBezTo>
                      <a:pt x="1" y="1"/>
                      <a:pt x="2" y="0"/>
                      <a:pt x="2" y="1"/>
                    </a:cubicBezTo>
                    <a:cubicBezTo>
                      <a:pt x="3" y="1"/>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42" name="Freeform 874">
                <a:extLst>
                  <a:ext uri="{FF2B5EF4-FFF2-40B4-BE49-F238E27FC236}">
                    <a16:creationId xmlns:a16="http://schemas.microsoft.com/office/drawing/2014/main" id="{7BC7DD69-5B1C-BB83-A47B-A1A20635B150}"/>
                  </a:ext>
                </a:extLst>
              </p:cNvPr>
              <p:cNvSpPr/>
              <p:nvPr/>
            </p:nvSpPr>
            <p:spPr bwMode="auto">
              <a:xfrm>
                <a:off x="594" y="1954"/>
                <a:ext cx="4" cy="8"/>
              </a:xfrm>
              <a:custGeom>
                <a:avLst/>
                <a:gdLst>
                  <a:gd name="T0" fmla="*/ 0 w 4"/>
                  <a:gd name="T1" fmla="*/ 7 h 7"/>
                  <a:gd name="T2" fmla="*/ 4 w 4"/>
                  <a:gd name="T3" fmla="*/ 0 h 7"/>
                  <a:gd name="T4" fmla="*/ 4 w 4"/>
                  <a:gd name="T5" fmla="*/ 0 h 7"/>
                  <a:gd name="T6" fmla="*/ 0 w 4"/>
                  <a:gd name="T7" fmla="*/ 7 h 7"/>
                </a:gdLst>
                <a:ahLst/>
                <a:cxnLst>
                  <a:cxn ang="0">
                    <a:pos x="T0" y="T1"/>
                  </a:cxn>
                  <a:cxn ang="0">
                    <a:pos x="T2" y="T3"/>
                  </a:cxn>
                  <a:cxn ang="0">
                    <a:pos x="T4" y="T5"/>
                  </a:cxn>
                  <a:cxn ang="0">
                    <a:pos x="T6" y="T7"/>
                  </a:cxn>
                </a:cxnLst>
                <a:rect l="0" t="0" r="r" b="b"/>
                <a:pathLst>
                  <a:path w="4" h="7">
                    <a:moveTo>
                      <a:pt x="0" y="7"/>
                    </a:moveTo>
                    <a:cubicBezTo>
                      <a:pt x="0" y="3"/>
                      <a:pt x="1" y="1"/>
                      <a:pt x="4" y="0"/>
                    </a:cubicBezTo>
                    <a:cubicBezTo>
                      <a:pt x="4" y="0"/>
                      <a:pt x="4" y="0"/>
                      <a:pt x="4" y="0"/>
                    </a:cubicBezTo>
                    <a:cubicBezTo>
                      <a:pt x="4" y="3"/>
                      <a:pt x="3" y="5"/>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43" name="Freeform 875">
                <a:extLst>
                  <a:ext uri="{FF2B5EF4-FFF2-40B4-BE49-F238E27FC236}">
                    <a16:creationId xmlns:a16="http://schemas.microsoft.com/office/drawing/2014/main" id="{4813D4FE-F785-1CA2-C6D9-D3C517C9E488}"/>
                  </a:ext>
                </a:extLst>
              </p:cNvPr>
              <p:cNvSpPr/>
              <p:nvPr/>
            </p:nvSpPr>
            <p:spPr bwMode="auto">
              <a:xfrm>
                <a:off x="625" y="2024"/>
                <a:ext cx="3" cy="3"/>
              </a:xfrm>
              <a:custGeom>
                <a:avLst/>
                <a:gdLst>
                  <a:gd name="T0" fmla="*/ 3 w 3"/>
                  <a:gd name="T1" fmla="*/ 1 h 3"/>
                  <a:gd name="T2" fmla="*/ 2 w 3"/>
                  <a:gd name="T3" fmla="*/ 3 h 3"/>
                  <a:gd name="T4" fmla="*/ 0 w 3"/>
                  <a:gd name="T5" fmla="*/ 2 h 3"/>
                  <a:gd name="T6" fmla="*/ 1 w 3"/>
                  <a:gd name="T7" fmla="*/ 0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3" y="1"/>
                      <a:pt x="3" y="2"/>
                      <a:pt x="2" y="3"/>
                    </a:cubicBezTo>
                    <a:cubicBezTo>
                      <a:pt x="2" y="3"/>
                      <a:pt x="1" y="2"/>
                      <a:pt x="0" y="2"/>
                    </a:cubicBezTo>
                    <a:cubicBezTo>
                      <a:pt x="0" y="1"/>
                      <a:pt x="1" y="0"/>
                      <a:pt x="1" y="0"/>
                    </a:cubicBezTo>
                    <a:cubicBezTo>
                      <a:pt x="2" y="0"/>
                      <a:pt x="2" y="0"/>
                      <a:pt x="3"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44" name="Freeform 876">
                <a:extLst>
                  <a:ext uri="{FF2B5EF4-FFF2-40B4-BE49-F238E27FC236}">
                    <a16:creationId xmlns:a16="http://schemas.microsoft.com/office/drawing/2014/main" id="{AAC6E98A-9AAA-3962-74B8-1249CBCB5D4B}"/>
                  </a:ext>
                </a:extLst>
              </p:cNvPr>
              <p:cNvSpPr/>
              <p:nvPr/>
            </p:nvSpPr>
            <p:spPr bwMode="auto">
              <a:xfrm>
                <a:off x="549" y="2043"/>
                <a:ext cx="5" cy="5"/>
              </a:xfrm>
              <a:custGeom>
                <a:avLst/>
                <a:gdLst>
                  <a:gd name="T0" fmla="*/ 0 w 4"/>
                  <a:gd name="T1" fmla="*/ 4 h 4"/>
                  <a:gd name="T2" fmla="*/ 3 w 4"/>
                  <a:gd name="T3" fmla="*/ 0 h 4"/>
                  <a:gd name="T4" fmla="*/ 4 w 4"/>
                  <a:gd name="T5" fmla="*/ 1 h 4"/>
                  <a:gd name="T6" fmla="*/ 0 w 4"/>
                  <a:gd name="T7" fmla="*/ 4 h 4"/>
                  <a:gd name="T8" fmla="*/ 0 w 4"/>
                  <a:gd name="T9" fmla="*/ 4 h 4"/>
                </a:gdLst>
                <a:ahLst/>
                <a:cxnLst>
                  <a:cxn ang="0">
                    <a:pos x="T0" y="T1"/>
                  </a:cxn>
                  <a:cxn ang="0">
                    <a:pos x="T2" y="T3"/>
                  </a:cxn>
                  <a:cxn ang="0">
                    <a:pos x="T4" y="T5"/>
                  </a:cxn>
                  <a:cxn ang="0">
                    <a:pos x="T6" y="T7"/>
                  </a:cxn>
                  <a:cxn ang="0">
                    <a:pos x="T8" y="T9"/>
                  </a:cxn>
                </a:cxnLst>
                <a:rect l="0" t="0" r="r" b="b"/>
                <a:pathLst>
                  <a:path w="4" h="4">
                    <a:moveTo>
                      <a:pt x="0" y="4"/>
                    </a:moveTo>
                    <a:cubicBezTo>
                      <a:pt x="0" y="2"/>
                      <a:pt x="0" y="0"/>
                      <a:pt x="3" y="0"/>
                    </a:cubicBezTo>
                    <a:cubicBezTo>
                      <a:pt x="3" y="0"/>
                      <a:pt x="4" y="1"/>
                      <a:pt x="4" y="1"/>
                    </a:cubicBezTo>
                    <a:cubicBezTo>
                      <a:pt x="4" y="3"/>
                      <a:pt x="2" y="3"/>
                      <a:pt x="0" y="4"/>
                    </a:cubicBezTo>
                    <a:cubicBezTo>
                      <a:pt x="0" y="4"/>
                      <a:pt x="0" y="4"/>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45" name="Freeform 877">
                <a:extLst>
                  <a:ext uri="{FF2B5EF4-FFF2-40B4-BE49-F238E27FC236}">
                    <a16:creationId xmlns:a16="http://schemas.microsoft.com/office/drawing/2014/main" id="{40D31CF7-9F7A-117E-D86B-2D937BC32B1D}"/>
                  </a:ext>
                </a:extLst>
              </p:cNvPr>
              <p:cNvSpPr/>
              <p:nvPr/>
            </p:nvSpPr>
            <p:spPr bwMode="auto">
              <a:xfrm>
                <a:off x="637" y="1977"/>
                <a:ext cx="5" cy="4"/>
              </a:xfrm>
              <a:custGeom>
                <a:avLst/>
                <a:gdLst>
                  <a:gd name="T0" fmla="*/ 0 w 4"/>
                  <a:gd name="T1" fmla="*/ 4 h 4"/>
                  <a:gd name="T2" fmla="*/ 3 w 4"/>
                  <a:gd name="T3" fmla="*/ 0 h 4"/>
                  <a:gd name="T4" fmla="*/ 4 w 4"/>
                  <a:gd name="T5" fmla="*/ 1 h 4"/>
                  <a:gd name="T6" fmla="*/ 0 w 4"/>
                  <a:gd name="T7" fmla="*/ 4 h 4"/>
                </a:gdLst>
                <a:ahLst/>
                <a:cxnLst>
                  <a:cxn ang="0">
                    <a:pos x="T0" y="T1"/>
                  </a:cxn>
                  <a:cxn ang="0">
                    <a:pos x="T2" y="T3"/>
                  </a:cxn>
                  <a:cxn ang="0">
                    <a:pos x="T4" y="T5"/>
                  </a:cxn>
                  <a:cxn ang="0">
                    <a:pos x="T6" y="T7"/>
                  </a:cxn>
                </a:cxnLst>
                <a:rect l="0" t="0" r="r" b="b"/>
                <a:pathLst>
                  <a:path w="4" h="4">
                    <a:moveTo>
                      <a:pt x="0" y="4"/>
                    </a:moveTo>
                    <a:cubicBezTo>
                      <a:pt x="1" y="2"/>
                      <a:pt x="1" y="0"/>
                      <a:pt x="3" y="0"/>
                    </a:cubicBezTo>
                    <a:cubicBezTo>
                      <a:pt x="3" y="0"/>
                      <a:pt x="4" y="1"/>
                      <a:pt x="4" y="1"/>
                    </a:cubicBezTo>
                    <a:cubicBezTo>
                      <a:pt x="4" y="3"/>
                      <a:pt x="2" y="3"/>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46" name="Freeform 878">
                <a:extLst>
                  <a:ext uri="{FF2B5EF4-FFF2-40B4-BE49-F238E27FC236}">
                    <a16:creationId xmlns:a16="http://schemas.microsoft.com/office/drawing/2014/main" id="{F395E7B8-F36C-B449-617C-B20831D79002}"/>
                  </a:ext>
                </a:extLst>
              </p:cNvPr>
              <p:cNvSpPr/>
              <p:nvPr/>
            </p:nvSpPr>
            <p:spPr bwMode="auto">
              <a:xfrm>
                <a:off x="598" y="2009"/>
                <a:ext cx="9" cy="3"/>
              </a:xfrm>
              <a:custGeom>
                <a:avLst/>
                <a:gdLst>
                  <a:gd name="T0" fmla="*/ 0 w 8"/>
                  <a:gd name="T1" fmla="*/ 2 h 3"/>
                  <a:gd name="T2" fmla="*/ 8 w 8"/>
                  <a:gd name="T3" fmla="*/ 0 h 3"/>
                  <a:gd name="T4" fmla="*/ 8 w 8"/>
                  <a:gd name="T5" fmla="*/ 0 h 3"/>
                  <a:gd name="T6" fmla="*/ 0 w 8"/>
                  <a:gd name="T7" fmla="*/ 2 h 3"/>
                  <a:gd name="T8" fmla="*/ 0 w 8"/>
                  <a:gd name="T9" fmla="*/ 2 h 3"/>
                </a:gdLst>
                <a:ahLst/>
                <a:cxnLst>
                  <a:cxn ang="0">
                    <a:pos x="T0" y="T1"/>
                  </a:cxn>
                  <a:cxn ang="0">
                    <a:pos x="T2" y="T3"/>
                  </a:cxn>
                  <a:cxn ang="0">
                    <a:pos x="T4" y="T5"/>
                  </a:cxn>
                  <a:cxn ang="0">
                    <a:pos x="T6" y="T7"/>
                  </a:cxn>
                  <a:cxn ang="0">
                    <a:pos x="T8" y="T9"/>
                  </a:cxn>
                </a:cxnLst>
                <a:rect l="0" t="0" r="r" b="b"/>
                <a:pathLst>
                  <a:path w="8" h="3">
                    <a:moveTo>
                      <a:pt x="0" y="2"/>
                    </a:moveTo>
                    <a:cubicBezTo>
                      <a:pt x="2" y="0"/>
                      <a:pt x="5" y="0"/>
                      <a:pt x="8" y="0"/>
                    </a:cubicBezTo>
                    <a:cubicBezTo>
                      <a:pt x="8" y="0"/>
                      <a:pt x="8" y="0"/>
                      <a:pt x="8" y="0"/>
                    </a:cubicBezTo>
                    <a:cubicBezTo>
                      <a:pt x="6" y="3"/>
                      <a:pt x="3"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47" name="Freeform 879">
                <a:extLst>
                  <a:ext uri="{FF2B5EF4-FFF2-40B4-BE49-F238E27FC236}">
                    <a16:creationId xmlns:a16="http://schemas.microsoft.com/office/drawing/2014/main" id="{13A572DD-DC09-8296-7B1E-3D86A8101197}"/>
                  </a:ext>
                </a:extLst>
              </p:cNvPr>
              <p:cNvSpPr/>
              <p:nvPr/>
            </p:nvSpPr>
            <p:spPr bwMode="auto">
              <a:xfrm>
                <a:off x="594" y="2056"/>
                <a:ext cx="8" cy="3"/>
              </a:xfrm>
              <a:custGeom>
                <a:avLst/>
                <a:gdLst>
                  <a:gd name="T0" fmla="*/ 7 w 7"/>
                  <a:gd name="T1" fmla="*/ 0 h 3"/>
                  <a:gd name="T2" fmla="*/ 0 w 7"/>
                  <a:gd name="T3" fmla="*/ 2 h 3"/>
                  <a:gd name="T4" fmla="*/ 0 w 7"/>
                  <a:gd name="T5" fmla="*/ 2 h 3"/>
                  <a:gd name="T6" fmla="*/ 7 w 7"/>
                  <a:gd name="T7" fmla="*/ 0 h 3"/>
                </a:gdLst>
                <a:ahLst/>
                <a:cxnLst>
                  <a:cxn ang="0">
                    <a:pos x="T0" y="T1"/>
                  </a:cxn>
                  <a:cxn ang="0">
                    <a:pos x="T2" y="T3"/>
                  </a:cxn>
                  <a:cxn ang="0">
                    <a:pos x="T4" y="T5"/>
                  </a:cxn>
                  <a:cxn ang="0">
                    <a:pos x="T6" y="T7"/>
                  </a:cxn>
                </a:cxnLst>
                <a:rect l="0" t="0" r="r" b="b"/>
                <a:pathLst>
                  <a:path w="7" h="3">
                    <a:moveTo>
                      <a:pt x="7" y="0"/>
                    </a:moveTo>
                    <a:cubicBezTo>
                      <a:pt x="5" y="3"/>
                      <a:pt x="2" y="2"/>
                      <a:pt x="0" y="2"/>
                    </a:cubicBezTo>
                    <a:cubicBezTo>
                      <a:pt x="0" y="2"/>
                      <a:pt x="0" y="2"/>
                      <a:pt x="0" y="2"/>
                    </a:cubicBezTo>
                    <a:cubicBezTo>
                      <a:pt x="1" y="0"/>
                      <a:pt x="4" y="0"/>
                      <a:pt x="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48" name="Freeform 880">
                <a:extLst>
                  <a:ext uri="{FF2B5EF4-FFF2-40B4-BE49-F238E27FC236}">
                    <a16:creationId xmlns:a16="http://schemas.microsoft.com/office/drawing/2014/main" id="{49521474-7D92-556C-23B3-8BF633F29D03}"/>
                  </a:ext>
                </a:extLst>
              </p:cNvPr>
              <p:cNvSpPr/>
              <p:nvPr/>
            </p:nvSpPr>
            <p:spPr bwMode="auto">
              <a:xfrm>
                <a:off x="604" y="1946"/>
                <a:ext cx="1" cy="1"/>
              </a:xfrm>
              <a:custGeom>
                <a:avLst/>
                <a:gdLst>
                  <a:gd name="T0" fmla="*/ 1 w 1"/>
                  <a:gd name="T1" fmla="*/ 0 h 1"/>
                  <a:gd name="T2" fmla="*/ 1 w 1"/>
                  <a:gd name="T3" fmla="*/ 1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1"/>
                      <a:pt x="1" y="1"/>
                    </a:cubicBezTo>
                    <a:cubicBezTo>
                      <a:pt x="1" y="1"/>
                      <a:pt x="0" y="1"/>
                      <a:pt x="0" y="1"/>
                    </a:cubicBezTo>
                    <a:cubicBezTo>
                      <a:pt x="0" y="1"/>
                      <a:pt x="0" y="0"/>
                      <a:pt x="0" y="0"/>
                    </a:cubicBezTo>
                    <a:cubicBezTo>
                      <a:pt x="0" y="0"/>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49" name="Freeform 881">
                <a:extLst>
                  <a:ext uri="{FF2B5EF4-FFF2-40B4-BE49-F238E27FC236}">
                    <a16:creationId xmlns:a16="http://schemas.microsoft.com/office/drawing/2014/main" id="{27410DB4-2EDD-E17D-4DD4-B77001F0F0AC}"/>
                  </a:ext>
                </a:extLst>
              </p:cNvPr>
              <p:cNvSpPr/>
              <p:nvPr/>
            </p:nvSpPr>
            <p:spPr bwMode="auto">
              <a:xfrm>
                <a:off x="602" y="2053"/>
                <a:ext cx="3" cy="3"/>
              </a:xfrm>
              <a:custGeom>
                <a:avLst/>
                <a:gdLst>
                  <a:gd name="T0" fmla="*/ 0 w 3"/>
                  <a:gd name="T1" fmla="*/ 2 h 2"/>
                  <a:gd name="T2" fmla="*/ 2 w 3"/>
                  <a:gd name="T3" fmla="*/ 0 h 2"/>
                  <a:gd name="T4" fmla="*/ 3 w 3"/>
                  <a:gd name="T5" fmla="*/ 1 h 2"/>
                  <a:gd name="T6" fmla="*/ 0 w 3"/>
                  <a:gd name="T7" fmla="*/ 2 h 2"/>
                  <a:gd name="T8" fmla="*/ 0 w 3"/>
                  <a:gd name="T9" fmla="*/ 2 h 2"/>
                </a:gdLst>
                <a:ahLst/>
                <a:cxnLst>
                  <a:cxn ang="0">
                    <a:pos x="T0" y="T1"/>
                  </a:cxn>
                  <a:cxn ang="0">
                    <a:pos x="T2" y="T3"/>
                  </a:cxn>
                  <a:cxn ang="0">
                    <a:pos x="T4" y="T5"/>
                  </a:cxn>
                  <a:cxn ang="0">
                    <a:pos x="T6" y="T7"/>
                  </a:cxn>
                  <a:cxn ang="0">
                    <a:pos x="T8" y="T9"/>
                  </a:cxn>
                </a:cxnLst>
                <a:rect l="0" t="0" r="r" b="b"/>
                <a:pathLst>
                  <a:path w="3" h="2">
                    <a:moveTo>
                      <a:pt x="0" y="2"/>
                    </a:moveTo>
                    <a:cubicBezTo>
                      <a:pt x="1" y="1"/>
                      <a:pt x="2" y="1"/>
                      <a:pt x="2" y="0"/>
                    </a:cubicBezTo>
                    <a:cubicBezTo>
                      <a:pt x="3" y="0"/>
                      <a:pt x="3" y="1"/>
                      <a:pt x="3" y="1"/>
                    </a:cubicBezTo>
                    <a:cubicBezTo>
                      <a:pt x="2" y="1"/>
                      <a:pt x="1"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50" name="Freeform 882">
                <a:extLst>
                  <a:ext uri="{FF2B5EF4-FFF2-40B4-BE49-F238E27FC236}">
                    <a16:creationId xmlns:a16="http://schemas.microsoft.com/office/drawing/2014/main" id="{71DA0E35-7B53-1C9C-C957-9D4E1AC7604E}"/>
                  </a:ext>
                </a:extLst>
              </p:cNvPr>
              <p:cNvSpPr/>
              <p:nvPr/>
            </p:nvSpPr>
            <p:spPr bwMode="auto">
              <a:xfrm>
                <a:off x="590" y="1962"/>
                <a:ext cx="4" cy="5"/>
              </a:xfrm>
              <a:custGeom>
                <a:avLst/>
                <a:gdLst>
                  <a:gd name="T0" fmla="*/ 3 w 3"/>
                  <a:gd name="T1" fmla="*/ 0 h 5"/>
                  <a:gd name="T2" fmla="*/ 0 w 3"/>
                  <a:gd name="T3" fmla="*/ 5 h 5"/>
                  <a:gd name="T4" fmla="*/ 0 w 3"/>
                  <a:gd name="T5" fmla="*/ 5 h 5"/>
                  <a:gd name="T6" fmla="*/ 3 w 3"/>
                  <a:gd name="T7" fmla="*/ 0 h 5"/>
                  <a:gd name="T8" fmla="*/ 3 w 3"/>
                  <a:gd name="T9" fmla="*/ 0 h 5"/>
                </a:gdLst>
                <a:ahLst/>
                <a:cxnLst>
                  <a:cxn ang="0">
                    <a:pos x="T0" y="T1"/>
                  </a:cxn>
                  <a:cxn ang="0">
                    <a:pos x="T2" y="T3"/>
                  </a:cxn>
                  <a:cxn ang="0">
                    <a:pos x="T4" y="T5"/>
                  </a:cxn>
                  <a:cxn ang="0">
                    <a:pos x="T6" y="T7"/>
                  </a:cxn>
                  <a:cxn ang="0">
                    <a:pos x="T8" y="T9"/>
                  </a:cxn>
                </a:cxnLst>
                <a:rect l="0" t="0" r="r" b="b"/>
                <a:pathLst>
                  <a:path w="3" h="5">
                    <a:moveTo>
                      <a:pt x="3" y="0"/>
                    </a:moveTo>
                    <a:cubicBezTo>
                      <a:pt x="3" y="2"/>
                      <a:pt x="2" y="4"/>
                      <a:pt x="0" y="5"/>
                    </a:cubicBezTo>
                    <a:cubicBezTo>
                      <a:pt x="0" y="5"/>
                      <a:pt x="0" y="5"/>
                      <a:pt x="0" y="5"/>
                    </a:cubicBezTo>
                    <a:cubicBezTo>
                      <a:pt x="0" y="3"/>
                      <a:pt x="1" y="1"/>
                      <a:pt x="3" y="0"/>
                    </a:cubicBezTo>
                    <a:cubicBezTo>
                      <a:pt x="3" y="0"/>
                      <a:pt x="3" y="0"/>
                      <a:pt x="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51" name="Freeform 883">
                <a:extLst>
                  <a:ext uri="{FF2B5EF4-FFF2-40B4-BE49-F238E27FC236}">
                    <a16:creationId xmlns:a16="http://schemas.microsoft.com/office/drawing/2014/main" id="{2AAA46CA-ADB1-2A26-5FA2-61EB202523AB}"/>
                  </a:ext>
                </a:extLst>
              </p:cNvPr>
              <p:cNvSpPr/>
              <p:nvPr/>
            </p:nvSpPr>
            <p:spPr bwMode="auto">
              <a:xfrm>
                <a:off x="588" y="2053"/>
                <a:ext cx="2" cy="3"/>
              </a:xfrm>
              <a:custGeom>
                <a:avLst/>
                <a:gdLst>
                  <a:gd name="T0" fmla="*/ 2 w 2"/>
                  <a:gd name="T1" fmla="*/ 0 h 2"/>
                  <a:gd name="T2" fmla="*/ 0 w 2"/>
                  <a:gd name="T3" fmla="*/ 2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1"/>
                      <a:pt x="0" y="2"/>
                    </a:cubicBezTo>
                    <a:cubicBezTo>
                      <a:pt x="0" y="2"/>
                      <a:pt x="0" y="2"/>
                      <a:pt x="0" y="2"/>
                    </a:cubicBezTo>
                    <a:cubicBezTo>
                      <a:pt x="1" y="1"/>
                      <a:pt x="1" y="0"/>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52" name="Freeform 884">
                <a:extLst>
                  <a:ext uri="{FF2B5EF4-FFF2-40B4-BE49-F238E27FC236}">
                    <a16:creationId xmlns:a16="http://schemas.microsoft.com/office/drawing/2014/main" id="{96786FA5-9FA0-A2EB-240E-E4DCDDEDF26B}"/>
                  </a:ext>
                </a:extLst>
              </p:cNvPr>
              <p:cNvSpPr/>
              <p:nvPr/>
            </p:nvSpPr>
            <p:spPr bwMode="auto">
              <a:xfrm>
                <a:off x="635" y="1981"/>
                <a:ext cx="2" cy="3"/>
              </a:xfrm>
              <a:custGeom>
                <a:avLst/>
                <a:gdLst>
                  <a:gd name="T0" fmla="*/ 2 w 2"/>
                  <a:gd name="T1" fmla="*/ 0 h 2"/>
                  <a:gd name="T2" fmla="*/ 0 w 2"/>
                  <a:gd name="T3" fmla="*/ 2 h 2"/>
                  <a:gd name="T4" fmla="*/ 0 w 2"/>
                  <a:gd name="T5" fmla="*/ 2 h 2"/>
                  <a:gd name="T6" fmla="*/ 2 w 2"/>
                  <a:gd name="T7" fmla="*/ 0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1"/>
                      <a:pt x="1" y="1"/>
                      <a:pt x="0" y="2"/>
                    </a:cubicBezTo>
                    <a:cubicBezTo>
                      <a:pt x="0" y="2"/>
                      <a:pt x="0" y="2"/>
                      <a:pt x="0" y="2"/>
                    </a:cubicBezTo>
                    <a:cubicBezTo>
                      <a:pt x="1" y="1"/>
                      <a:pt x="1" y="1"/>
                      <a:pt x="2" y="0"/>
                    </a:cubicBezTo>
                    <a:cubicBezTo>
                      <a:pt x="2" y="0"/>
                      <a:pt x="2" y="0"/>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53" name="Freeform 885">
                <a:extLst>
                  <a:ext uri="{FF2B5EF4-FFF2-40B4-BE49-F238E27FC236}">
                    <a16:creationId xmlns:a16="http://schemas.microsoft.com/office/drawing/2014/main" id="{2E8C8B9D-5010-CC22-C281-A0387F38DFBC}"/>
                  </a:ext>
                </a:extLst>
              </p:cNvPr>
              <p:cNvSpPr/>
              <p:nvPr/>
            </p:nvSpPr>
            <p:spPr bwMode="auto">
              <a:xfrm>
                <a:off x="598" y="1951"/>
                <a:ext cx="1" cy="3"/>
              </a:xfrm>
              <a:custGeom>
                <a:avLst/>
                <a:gdLst>
                  <a:gd name="T0" fmla="*/ 0 w 1"/>
                  <a:gd name="T1" fmla="*/ 2 h 2"/>
                  <a:gd name="T2" fmla="*/ 1 w 1"/>
                  <a:gd name="T3" fmla="*/ 0 h 2"/>
                  <a:gd name="T4" fmla="*/ 0 w 1"/>
                  <a:gd name="T5" fmla="*/ 2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0"/>
                    </a:cubicBezTo>
                    <a:cubicBezTo>
                      <a:pt x="1" y="1"/>
                      <a:pt x="1" y="1"/>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54" name="Freeform 886">
                <a:extLst>
                  <a:ext uri="{FF2B5EF4-FFF2-40B4-BE49-F238E27FC236}">
                    <a16:creationId xmlns:a16="http://schemas.microsoft.com/office/drawing/2014/main" id="{55726B5C-FF5A-1614-E4B4-C93B1AB8FAD4}"/>
                  </a:ext>
                </a:extLst>
              </p:cNvPr>
              <p:cNvSpPr/>
              <p:nvPr/>
            </p:nvSpPr>
            <p:spPr bwMode="auto">
              <a:xfrm>
                <a:off x="507" y="1737"/>
                <a:ext cx="71" cy="80"/>
              </a:xfrm>
              <a:custGeom>
                <a:avLst/>
                <a:gdLst>
                  <a:gd name="T0" fmla="*/ 13 w 62"/>
                  <a:gd name="T1" fmla="*/ 56 h 70"/>
                  <a:gd name="T2" fmla="*/ 9 w 62"/>
                  <a:gd name="T3" fmla="*/ 62 h 70"/>
                  <a:gd name="T4" fmla="*/ 0 w 62"/>
                  <a:gd name="T5" fmla="*/ 70 h 70"/>
                  <a:gd name="T6" fmla="*/ 15 w 62"/>
                  <a:gd name="T7" fmla="*/ 24 h 70"/>
                  <a:gd name="T8" fmla="*/ 16 w 62"/>
                  <a:gd name="T9" fmla="*/ 35 h 70"/>
                  <a:gd name="T10" fmla="*/ 25 w 62"/>
                  <a:gd name="T11" fmla="*/ 27 h 70"/>
                  <a:gd name="T12" fmla="*/ 48 w 62"/>
                  <a:gd name="T13" fmla="*/ 3 h 70"/>
                  <a:gd name="T14" fmla="*/ 53 w 62"/>
                  <a:gd name="T15" fmla="*/ 3 h 70"/>
                  <a:gd name="T16" fmla="*/ 62 w 62"/>
                  <a:gd name="T17" fmla="*/ 9 h 70"/>
                  <a:gd name="T18" fmla="*/ 21 w 62"/>
                  <a:gd name="T19" fmla="*/ 39 h 70"/>
                  <a:gd name="T20" fmla="*/ 13 w 62"/>
                  <a:gd name="T21" fmla="*/ 5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70">
                    <a:moveTo>
                      <a:pt x="13" y="56"/>
                    </a:moveTo>
                    <a:cubicBezTo>
                      <a:pt x="10" y="57"/>
                      <a:pt x="8" y="58"/>
                      <a:pt x="9" y="62"/>
                    </a:cubicBezTo>
                    <a:cubicBezTo>
                      <a:pt x="10" y="66"/>
                      <a:pt x="9" y="66"/>
                      <a:pt x="0" y="70"/>
                    </a:cubicBezTo>
                    <a:cubicBezTo>
                      <a:pt x="8" y="55"/>
                      <a:pt x="6" y="38"/>
                      <a:pt x="15" y="24"/>
                    </a:cubicBezTo>
                    <a:cubicBezTo>
                      <a:pt x="16" y="28"/>
                      <a:pt x="14" y="31"/>
                      <a:pt x="16" y="35"/>
                    </a:cubicBezTo>
                    <a:cubicBezTo>
                      <a:pt x="21" y="33"/>
                      <a:pt x="24" y="30"/>
                      <a:pt x="25" y="27"/>
                    </a:cubicBezTo>
                    <a:cubicBezTo>
                      <a:pt x="30" y="16"/>
                      <a:pt x="43" y="14"/>
                      <a:pt x="48" y="3"/>
                    </a:cubicBezTo>
                    <a:cubicBezTo>
                      <a:pt x="49" y="2"/>
                      <a:pt x="53" y="0"/>
                      <a:pt x="53" y="3"/>
                    </a:cubicBezTo>
                    <a:cubicBezTo>
                      <a:pt x="53" y="10"/>
                      <a:pt x="59" y="5"/>
                      <a:pt x="62" y="9"/>
                    </a:cubicBezTo>
                    <a:cubicBezTo>
                      <a:pt x="46" y="16"/>
                      <a:pt x="32" y="26"/>
                      <a:pt x="21" y="39"/>
                    </a:cubicBezTo>
                    <a:cubicBezTo>
                      <a:pt x="17" y="44"/>
                      <a:pt x="12" y="49"/>
                      <a:pt x="13" y="5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55" name="Freeform 887">
                <a:extLst>
                  <a:ext uri="{FF2B5EF4-FFF2-40B4-BE49-F238E27FC236}">
                    <a16:creationId xmlns:a16="http://schemas.microsoft.com/office/drawing/2014/main" id="{5A9626B9-56E7-BDBD-13D4-47B71401C17C}"/>
                  </a:ext>
                </a:extLst>
              </p:cNvPr>
              <p:cNvSpPr/>
              <p:nvPr/>
            </p:nvSpPr>
            <p:spPr bwMode="auto">
              <a:xfrm>
                <a:off x="546" y="1761"/>
                <a:ext cx="89" cy="27"/>
              </a:xfrm>
              <a:custGeom>
                <a:avLst/>
                <a:gdLst>
                  <a:gd name="T0" fmla="*/ 1 w 78"/>
                  <a:gd name="T1" fmla="*/ 23 h 23"/>
                  <a:gd name="T2" fmla="*/ 29 w 78"/>
                  <a:gd name="T3" fmla="*/ 7 h 23"/>
                  <a:gd name="T4" fmla="*/ 48 w 78"/>
                  <a:gd name="T5" fmla="*/ 3 h 23"/>
                  <a:gd name="T6" fmla="*/ 78 w 78"/>
                  <a:gd name="T7" fmla="*/ 5 h 23"/>
                  <a:gd name="T8" fmla="*/ 35 w 78"/>
                  <a:gd name="T9" fmla="*/ 10 h 23"/>
                  <a:gd name="T10" fmla="*/ 57 w 78"/>
                  <a:gd name="T11" fmla="*/ 16 h 23"/>
                  <a:gd name="T12" fmla="*/ 0 w 78"/>
                  <a:gd name="T13" fmla="*/ 22 h 23"/>
                  <a:gd name="T14" fmla="*/ 1 w 78"/>
                  <a:gd name="T15" fmla="*/ 23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23">
                    <a:moveTo>
                      <a:pt x="1" y="23"/>
                    </a:moveTo>
                    <a:cubicBezTo>
                      <a:pt x="7" y="13"/>
                      <a:pt x="14" y="4"/>
                      <a:pt x="29" y="7"/>
                    </a:cubicBezTo>
                    <a:cubicBezTo>
                      <a:pt x="35" y="8"/>
                      <a:pt x="41" y="3"/>
                      <a:pt x="48" y="3"/>
                    </a:cubicBezTo>
                    <a:cubicBezTo>
                      <a:pt x="58" y="2"/>
                      <a:pt x="68" y="0"/>
                      <a:pt x="78" y="5"/>
                    </a:cubicBezTo>
                    <a:cubicBezTo>
                      <a:pt x="64" y="6"/>
                      <a:pt x="50" y="4"/>
                      <a:pt x="35" y="10"/>
                    </a:cubicBezTo>
                    <a:cubicBezTo>
                      <a:pt x="44" y="10"/>
                      <a:pt x="51" y="11"/>
                      <a:pt x="57" y="16"/>
                    </a:cubicBezTo>
                    <a:cubicBezTo>
                      <a:pt x="38" y="13"/>
                      <a:pt x="18" y="12"/>
                      <a:pt x="0" y="22"/>
                    </a:cubicBezTo>
                    <a:lnTo>
                      <a:pt x="1" y="23"/>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56" name="Freeform 888">
                <a:extLst>
                  <a:ext uri="{FF2B5EF4-FFF2-40B4-BE49-F238E27FC236}">
                    <a16:creationId xmlns:a16="http://schemas.microsoft.com/office/drawing/2014/main" id="{B7E43D72-10FB-FB12-3F7D-E543DE62938D}"/>
                  </a:ext>
                </a:extLst>
              </p:cNvPr>
              <p:cNvSpPr/>
              <p:nvPr/>
            </p:nvSpPr>
            <p:spPr bwMode="auto">
              <a:xfrm>
                <a:off x="484" y="1736"/>
                <a:ext cx="42" cy="65"/>
              </a:xfrm>
              <a:custGeom>
                <a:avLst/>
                <a:gdLst>
                  <a:gd name="T0" fmla="*/ 0 w 37"/>
                  <a:gd name="T1" fmla="*/ 57 h 57"/>
                  <a:gd name="T2" fmla="*/ 21 w 37"/>
                  <a:gd name="T3" fmla="*/ 15 h 57"/>
                  <a:gd name="T4" fmla="*/ 33 w 37"/>
                  <a:gd name="T5" fmla="*/ 5 h 57"/>
                  <a:gd name="T6" fmla="*/ 25 w 37"/>
                  <a:gd name="T7" fmla="*/ 17 h 57"/>
                  <a:gd name="T8" fmla="*/ 0 w 37"/>
                  <a:gd name="T9" fmla="*/ 57 h 57"/>
                </a:gdLst>
                <a:ahLst/>
                <a:cxnLst>
                  <a:cxn ang="0">
                    <a:pos x="T0" y="T1"/>
                  </a:cxn>
                  <a:cxn ang="0">
                    <a:pos x="T2" y="T3"/>
                  </a:cxn>
                  <a:cxn ang="0">
                    <a:pos x="T4" y="T5"/>
                  </a:cxn>
                  <a:cxn ang="0">
                    <a:pos x="T6" y="T7"/>
                  </a:cxn>
                  <a:cxn ang="0">
                    <a:pos x="T8" y="T9"/>
                  </a:cxn>
                </a:cxnLst>
                <a:rect l="0" t="0" r="r" b="b"/>
                <a:pathLst>
                  <a:path w="37" h="57">
                    <a:moveTo>
                      <a:pt x="0" y="57"/>
                    </a:moveTo>
                    <a:cubicBezTo>
                      <a:pt x="1" y="40"/>
                      <a:pt x="12" y="28"/>
                      <a:pt x="21" y="15"/>
                    </a:cubicBezTo>
                    <a:cubicBezTo>
                      <a:pt x="24" y="11"/>
                      <a:pt x="26" y="0"/>
                      <a:pt x="33" y="5"/>
                    </a:cubicBezTo>
                    <a:cubicBezTo>
                      <a:pt x="37" y="9"/>
                      <a:pt x="28" y="13"/>
                      <a:pt x="25" y="17"/>
                    </a:cubicBezTo>
                    <a:cubicBezTo>
                      <a:pt x="15" y="30"/>
                      <a:pt x="8" y="43"/>
                      <a:pt x="0" y="5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57" name="Freeform 889">
                <a:extLst>
                  <a:ext uri="{FF2B5EF4-FFF2-40B4-BE49-F238E27FC236}">
                    <a16:creationId xmlns:a16="http://schemas.microsoft.com/office/drawing/2014/main" id="{11B39F33-9030-B582-E0A5-D0B23B22D943}"/>
                  </a:ext>
                </a:extLst>
              </p:cNvPr>
              <p:cNvSpPr/>
              <p:nvPr/>
            </p:nvSpPr>
            <p:spPr bwMode="auto">
              <a:xfrm>
                <a:off x="521" y="1785"/>
                <a:ext cx="26" cy="23"/>
              </a:xfrm>
              <a:custGeom>
                <a:avLst/>
                <a:gdLst>
                  <a:gd name="T0" fmla="*/ 0 w 22"/>
                  <a:gd name="T1" fmla="*/ 14 h 20"/>
                  <a:gd name="T2" fmla="*/ 22 w 22"/>
                  <a:gd name="T3" fmla="*/ 2 h 20"/>
                  <a:gd name="T4" fmla="*/ 21 w 22"/>
                  <a:gd name="T5" fmla="*/ 1 h 20"/>
                  <a:gd name="T6" fmla="*/ 8 w 22"/>
                  <a:gd name="T7" fmla="*/ 16 h 20"/>
                  <a:gd name="T8" fmla="*/ 0 w 22"/>
                  <a:gd name="T9" fmla="*/ 14 h 20"/>
                </a:gdLst>
                <a:ahLst/>
                <a:cxnLst>
                  <a:cxn ang="0">
                    <a:pos x="T0" y="T1"/>
                  </a:cxn>
                  <a:cxn ang="0">
                    <a:pos x="T2" y="T3"/>
                  </a:cxn>
                  <a:cxn ang="0">
                    <a:pos x="T4" y="T5"/>
                  </a:cxn>
                  <a:cxn ang="0">
                    <a:pos x="T6" y="T7"/>
                  </a:cxn>
                  <a:cxn ang="0">
                    <a:pos x="T8" y="T9"/>
                  </a:cxn>
                </a:cxnLst>
                <a:rect l="0" t="0" r="r" b="b"/>
                <a:pathLst>
                  <a:path w="22" h="20">
                    <a:moveTo>
                      <a:pt x="0" y="14"/>
                    </a:moveTo>
                    <a:cubicBezTo>
                      <a:pt x="9" y="13"/>
                      <a:pt x="11" y="0"/>
                      <a:pt x="22" y="2"/>
                    </a:cubicBezTo>
                    <a:cubicBezTo>
                      <a:pt x="21" y="1"/>
                      <a:pt x="21" y="1"/>
                      <a:pt x="21" y="1"/>
                    </a:cubicBezTo>
                    <a:cubicBezTo>
                      <a:pt x="17" y="6"/>
                      <a:pt x="13" y="11"/>
                      <a:pt x="8" y="16"/>
                    </a:cubicBezTo>
                    <a:cubicBezTo>
                      <a:pt x="5" y="19"/>
                      <a:pt x="1" y="20"/>
                      <a:pt x="0"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58" name="Freeform 890">
                <a:extLst>
                  <a:ext uri="{FF2B5EF4-FFF2-40B4-BE49-F238E27FC236}">
                    <a16:creationId xmlns:a16="http://schemas.microsoft.com/office/drawing/2014/main" id="{A218C53A-BE0F-94E1-FB92-FCF9CD6E091B}"/>
                  </a:ext>
                </a:extLst>
              </p:cNvPr>
              <p:cNvSpPr/>
              <p:nvPr/>
            </p:nvSpPr>
            <p:spPr bwMode="auto">
              <a:xfrm>
                <a:off x="527" y="1734"/>
                <a:ext cx="13" cy="18"/>
              </a:xfrm>
              <a:custGeom>
                <a:avLst/>
                <a:gdLst>
                  <a:gd name="T0" fmla="*/ 1 w 11"/>
                  <a:gd name="T1" fmla="*/ 16 h 16"/>
                  <a:gd name="T2" fmla="*/ 10 w 11"/>
                  <a:gd name="T3" fmla="*/ 0 h 16"/>
                  <a:gd name="T4" fmla="*/ 1 w 11"/>
                  <a:gd name="T5" fmla="*/ 16 h 16"/>
                </a:gdLst>
                <a:ahLst/>
                <a:cxnLst>
                  <a:cxn ang="0">
                    <a:pos x="T0" y="T1"/>
                  </a:cxn>
                  <a:cxn ang="0">
                    <a:pos x="T2" y="T3"/>
                  </a:cxn>
                  <a:cxn ang="0">
                    <a:pos x="T4" y="T5"/>
                  </a:cxn>
                </a:cxnLst>
                <a:rect l="0" t="0" r="r" b="b"/>
                <a:pathLst>
                  <a:path w="11" h="16">
                    <a:moveTo>
                      <a:pt x="1" y="16"/>
                    </a:moveTo>
                    <a:cubicBezTo>
                      <a:pt x="0" y="9"/>
                      <a:pt x="3" y="4"/>
                      <a:pt x="10" y="0"/>
                    </a:cubicBezTo>
                    <a:cubicBezTo>
                      <a:pt x="11" y="9"/>
                      <a:pt x="6" y="12"/>
                      <a:pt x="1"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59" name="Freeform 891">
                <a:extLst>
                  <a:ext uri="{FF2B5EF4-FFF2-40B4-BE49-F238E27FC236}">
                    <a16:creationId xmlns:a16="http://schemas.microsoft.com/office/drawing/2014/main" id="{B2933474-24BD-F714-5755-16AAD3E6F496}"/>
                  </a:ext>
                </a:extLst>
              </p:cNvPr>
              <p:cNvSpPr/>
              <p:nvPr/>
            </p:nvSpPr>
            <p:spPr bwMode="auto">
              <a:xfrm>
                <a:off x="557" y="1868"/>
                <a:ext cx="14" cy="10"/>
              </a:xfrm>
              <a:custGeom>
                <a:avLst/>
                <a:gdLst>
                  <a:gd name="T0" fmla="*/ 12 w 12"/>
                  <a:gd name="T1" fmla="*/ 0 h 9"/>
                  <a:gd name="T2" fmla="*/ 0 w 12"/>
                  <a:gd name="T3" fmla="*/ 9 h 9"/>
                  <a:gd name="T4" fmla="*/ 12 w 12"/>
                  <a:gd name="T5" fmla="*/ 0 h 9"/>
                </a:gdLst>
                <a:ahLst/>
                <a:cxnLst>
                  <a:cxn ang="0">
                    <a:pos x="T0" y="T1"/>
                  </a:cxn>
                  <a:cxn ang="0">
                    <a:pos x="T2" y="T3"/>
                  </a:cxn>
                  <a:cxn ang="0">
                    <a:pos x="T4" y="T5"/>
                  </a:cxn>
                </a:cxnLst>
                <a:rect l="0" t="0" r="r" b="b"/>
                <a:pathLst>
                  <a:path w="12" h="9">
                    <a:moveTo>
                      <a:pt x="12" y="0"/>
                    </a:moveTo>
                    <a:cubicBezTo>
                      <a:pt x="12" y="6"/>
                      <a:pt x="7" y="7"/>
                      <a:pt x="0" y="9"/>
                    </a:cubicBezTo>
                    <a:cubicBezTo>
                      <a:pt x="4" y="3"/>
                      <a:pt x="7" y="0"/>
                      <a:pt x="1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60" name="Freeform 892">
                <a:extLst>
                  <a:ext uri="{FF2B5EF4-FFF2-40B4-BE49-F238E27FC236}">
                    <a16:creationId xmlns:a16="http://schemas.microsoft.com/office/drawing/2014/main" id="{69E47F03-E1D4-F9D9-8005-487F1AD202DC}"/>
                  </a:ext>
                </a:extLst>
              </p:cNvPr>
              <p:cNvSpPr/>
              <p:nvPr/>
            </p:nvSpPr>
            <p:spPr bwMode="auto">
              <a:xfrm>
                <a:off x="550" y="1805"/>
                <a:ext cx="9" cy="9"/>
              </a:xfrm>
              <a:custGeom>
                <a:avLst/>
                <a:gdLst>
                  <a:gd name="T0" fmla="*/ 8 w 8"/>
                  <a:gd name="T1" fmla="*/ 0 h 8"/>
                  <a:gd name="T2" fmla="*/ 0 w 8"/>
                  <a:gd name="T3" fmla="*/ 8 h 8"/>
                  <a:gd name="T4" fmla="*/ 8 w 8"/>
                  <a:gd name="T5" fmla="*/ 0 h 8"/>
                </a:gdLst>
                <a:ahLst/>
                <a:cxnLst>
                  <a:cxn ang="0">
                    <a:pos x="T0" y="T1"/>
                  </a:cxn>
                  <a:cxn ang="0">
                    <a:pos x="T2" y="T3"/>
                  </a:cxn>
                  <a:cxn ang="0">
                    <a:pos x="T4" y="T5"/>
                  </a:cxn>
                </a:cxnLst>
                <a:rect l="0" t="0" r="r" b="b"/>
                <a:pathLst>
                  <a:path w="8" h="8">
                    <a:moveTo>
                      <a:pt x="8" y="0"/>
                    </a:moveTo>
                    <a:cubicBezTo>
                      <a:pt x="7" y="5"/>
                      <a:pt x="5" y="7"/>
                      <a:pt x="0" y="8"/>
                    </a:cubicBezTo>
                    <a:cubicBezTo>
                      <a:pt x="0" y="3"/>
                      <a:pt x="3" y="0"/>
                      <a:pt x="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61" name="Freeform 893">
                <a:extLst>
                  <a:ext uri="{FF2B5EF4-FFF2-40B4-BE49-F238E27FC236}">
                    <a16:creationId xmlns:a16="http://schemas.microsoft.com/office/drawing/2014/main" id="{CC63DEF2-FAAA-54F6-F997-A330407580EA}"/>
                  </a:ext>
                </a:extLst>
              </p:cNvPr>
              <p:cNvSpPr/>
              <p:nvPr/>
            </p:nvSpPr>
            <p:spPr bwMode="auto">
              <a:xfrm>
                <a:off x="571" y="1860"/>
                <a:ext cx="10" cy="8"/>
              </a:xfrm>
              <a:custGeom>
                <a:avLst/>
                <a:gdLst>
                  <a:gd name="T0" fmla="*/ 0 w 9"/>
                  <a:gd name="T1" fmla="*/ 7 h 7"/>
                  <a:gd name="T2" fmla="*/ 9 w 9"/>
                  <a:gd name="T3" fmla="*/ 0 h 7"/>
                  <a:gd name="T4" fmla="*/ 0 w 9"/>
                  <a:gd name="T5" fmla="*/ 7 h 7"/>
                </a:gdLst>
                <a:ahLst/>
                <a:cxnLst>
                  <a:cxn ang="0">
                    <a:pos x="T0" y="T1"/>
                  </a:cxn>
                  <a:cxn ang="0">
                    <a:pos x="T2" y="T3"/>
                  </a:cxn>
                  <a:cxn ang="0">
                    <a:pos x="T4" y="T5"/>
                  </a:cxn>
                </a:cxnLst>
                <a:rect l="0" t="0" r="r" b="b"/>
                <a:pathLst>
                  <a:path w="9" h="7">
                    <a:moveTo>
                      <a:pt x="0" y="7"/>
                    </a:moveTo>
                    <a:cubicBezTo>
                      <a:pt x="1" y="2"/>
                      <a:pt x="4" y="1"/>
                      <a:pt x="9" y="0"/>
                    </a:cubicBezTo>
                    <a:cubicBezTo>
                      <a:pt x="7" y="5"/>
                      <a:pt x="4" y="6"/>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62" name="Freeform 894">
                <a:extLst>
                  <a:ext uri="{FF2B5EF4-FFF2-40B4-BE49-F238E27FC236}">
                    <a16:creationId xmlns:a16="http://schemas.microsoft.com/office/drawing/2014/main" id="{5119DC36-6564-D854-1202-0A36D0C8E1D1}"/>
                  </a:ext>
                </a:extLst>
              </p:cNvPr>
              <p:cNvSpPr/>
              <p:nvPr/>
            </p:nvSpPr>
            <p:spPr bwMode="auto">
              <a:xfrm>
                <a:off x="546" y="1879"/>
                <a:ext cx="8" cy="6"/>
              </a:xfrm>
              <a:custGeom>
                <a:avLst/>
                <a:gdLst>
                  <a:gd name="T0" fmla="*/ 0 w 7"/>
                  <a:gd name="T1" fmla="*/ 4 h 5"/>
                  <a:gd name="T2" fmla="*/ 6 w 7"/>
                  <a:gd name="T3" fmla="*/ 0 h 5"/>
                  <a:gd name="T4" fmla="*/ 7 w 7"/>
                  <a:gd name="T5" fmla="*/ 2 h 5"/>
                  <a:gd name="T6" fmla="*/ 1 w 7"/>
                  <a:gd name="T7" fmla="*/ 4 h 5"/>
                  <a:gd name="T8" fmla="*/ 0 w 7"/>
                  <a:gd name="T9" fmla="*/ 4 h 5"/>
                </a:gdLst>
                <a:ahLst/>
                <a:cxnLst>
                  <a:cxn ang="0">
                    <a:pos x="T0" y="T1"/>
                  </a:cxn>
                  <a:cxn ang="0">
                    <a:pos x="T2" y="T3"/>
                  </a:cxn>
                  <a:cxn ang="0">
                    <a:pos x="T4" y="T5"/>
                  </a:cxn>
                  <a:cxn ang="0">
                    <a:pos x="T6" y="T7"/>
                  </a:cxn>
                  <a:cxn ang="0">
                    <a:pos x="T8" y="T9"/>
                  </a:cxn>
                </a:cxnLst>
                <a:rect l="0" t="0" r="r" b="b"/>
                <a:pathLst>
                  <a:path w="7" h="5">
                    <a:moveTo>
                      <a:pt x="0" y="4"/>
                    </a:moveTo>
                    <a:cubicBezTo>
                      <a:pt x="2" y="2"/>
                      <a:pt x="3" y="0"/>
                      <a:pt x="6" y="0"/>
                    </a:cubicBezTo>
                    <a:cubicBezTo>
                      <a:pt x="6" y="0"/>
                      <a:pt x="7" y="2"/>
                      <a:pt x="7" y="2"/>
                    </a:cubicBezTo>
                    <a:cubicBezTo>
                      <a:pt x="5" y="5"/>
                      <a:pt x="3" y="4"/>
                      <a:pt x="1" y="4"/>
                    </a:cubicBezTo>
                    <a:cubicBezTo>
                      <a:pt x="1" y="4"/>
                      <a:pt x="0" y="4"/>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63" name="Freeform 895">
                <a:extLst>
                  <a:ext uri="{FF2B5EF4-FFF2-40B4-BE49-F238E27FC236}">
                    <a16:creationId xmlns:a16="http://schemas.microsoft.com/office/drawing/2014/main" id="{8ECBDEB4-6A4C-E00D-152B-73F933D870B6}"/>
                  </a:ext>
                </a:extLst>
              </p:cNvPr>
              <p:cNvSpPr/>
              <p:nvPr/>
            </p:nvSpPr>
            <p:spPr bwMode="auto">
              <a:xfrm>
                <a:off x="612" y="1757"/>
                <a:ext cx="5" cy="2"/>
              </a:xfrm>
              <a:custGeom>
                <a:avLst/>
                <a:gdLst>
                  <a:gd name="T0" fmla="*/ 4 w 4"/>
                  <a:gd name="T1" fmla="*/ 1 h 2"/>
                  <a:gd name="T2" fmla="*/ 2 w 4"/>
                  <a:gd name="T3" fmla="*/ 2 h 2"/>
                  <a:gd name="T4" fmla="*/ 0 w 4"/>
                  <a:gd name="T5" fmla="*/ 1 h 2"/>
                  <a:gd name="T6" fmla="*/ 2 w 4"/>
                  <a:gd name="T7" fmla="*/ 0 h 2"/>
                  <a:gd name="T8" fmla="*/ 4 w 4"/>
                  <a:gd name="T9" fmla="*/ 1 h 2"/>
                </a:gdLst>
                <a:ahLst/>
                <a:cxnLst>
                  <a:cxn ang="0">
                    <a:pos x="T0" y="T1"/>
                  </a:cxn>
                  <a:cxn ang="0">
                    <a:pos x="T2" y="T3"/>
                  </a:cxn>
                  <a:cxn ang="0">
                    <a:pos x="T4" y="T5"/>
                  </a:cxn>
                  <a:cxn ang="0">
                    <a:pos x="T6" y="T7"/>
                  </a:cxn>
                  <a:cxn ang="0">
                    <a:pos x="T8" y="T9"/>
                  </a:cxn>
                </a:cxnLst>
                <a:rect l="0" t="0" r="r" b="b"/>
                <a:pathLst>
                  <a:path w="4" h="2">
                    <a:moveTo>
                      <a:pt x="4" y="1"/>
                    </a:moveTo>
                    <a:cubicBezTo>
                      <a:pt x="3" y="1"/>
                      <a:pt x="2" y="2"/>
                      <a:pt x="2" y="2"/>
                    </a:cubicBezTo>
                    <a:cubicBezTo>
                      <a:pt x="1" y="2"/>
                      <a:pt x="1" y="1"/>
                      <a:pt x="0" y="1"/>
                    </a:cubicBezTo>
                    <a:cubicBezTo>
                      <a:pt x="1" y="1"/>
                      <a:pt x="1" y="0"/>
                      <a:pt x="2" y="0"/>
                    </a:cubicBezTo>
                    <a:cubicBezTo>
                      <a:pt x="2" y="0"/>
                      <a:pt x="3" y="1"/>
                      <a:pt x="4"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64" name="Freeform 896">
                <a:extLst>
                  <a:ext uri="{FF2B5EF4-FFF2-40B4-BE49-F238E27FC236}">
                    <a16:creationId xmlns:a16="http://schemas.microsoft.com/office/drawing/2014/main" id="{860E4E57-2B0A-8D5D-1F9A-E0195A729895}"/>
                  </a:ext>
                </a:extLst>
              </p:cNvPr>
              <p:cNvSpPr/>
              <p:nvPr/>
            </p:nvSpPr>
            <p:spPr bwMode="auto">
              <a:xfrm>
                <a:off x="523" y="1759"/>
                <a:ext cx="3" cy="6"/>
              </a:xfrm>
              <a:custGeom>
                <a:avLst/>
                <a:gdLst>
                  <a:gd name="T0" fmla="*/ 2 w 3"/>
                  <a:gd name="T1" fmla="*/ 0 h 5"/>
                  <a:gd name="T2" fmla="*/ 3 w 3"/>
                  <a:gd name="T3" fmla="*/ 2 h 5"/>
                  <a:gd name="T4" fmla="*/ 2 w 3"/>
                  <a:gd name="T5" fmla="*/ 4 h 5"/>
                  <a:gd name="T6" fmla="*/ 1 w 3"/>
                  <a:gd name="T7" fmla="*/ 3 h 5"/>
                  <a:gd name="T8" fmla="*/ 2 w 3"/>
                  <a:gd name="T9" fmla="*/ 0 h 5"/>
                </a:gdLst>
                <a:ahLst/>
                <a:cxnLst>
                  <a:cxn ang="0">
                    <a:pos x="T0" y="T1"/>
                  </a:cxn>
                  <a:cxn ang="0">
                    <a:pos x="T2" y="T3"/>
                  </a:cxn>
                  <a:cxn ang="0">
                    <a:pos x="T4" y="T5"/>
                  </a:cxn>
                  <a:cxn ang="0">
                    <a:pos x="T6" y="T7"/>
                  </a:cxn>
                  <a:cxn ang="0">
                    <a:pos x="T8" y="T9"/>
                  </a:cxn>
                </a:cxnLst>
                <a:rect l="0" t="0" r="r" b="b"/>
                <a:pathLst>
                  <a:path w="3" h="5">
                    <a:moveTo>
                      <a:pt x="2" y="0"/>
                    </a:moveTo>
                    <a:cubicBezTo>
                      <a:pt x="3" y="0"/>
                      <a:pt x="3" y="1"/>
                      <a:pt x="3" y="2"/>
                    </a:cubicBezTo>
                    <a:cubicBezTo>
                      <a:pt x="3" y="3"/>
                      <a:pt x="3" y="4"/>
                      <a:pt x="2" y="4"/>
                    </a:cubicBezTo>
                    <a:cubicBezTo>
                      <a:pt x="0" y="5"/>
                      <a:pt x="1" y="3"/>
                      <a:pt x="1" y="3"/>
                    </a:cubicBezTo>
                    <a:cubicBezTo>
                      <a:pt x="1" y="2"/>
                      <a:pt x="2"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65" name="Freeform 897">
                <a:extLst>
                  <a:ext uri="{FF2B5EF4-FFF2-40B4-BE49-F238E27FC236}">
                    <a16:creationId xmlns:a16="http://schemas.microsoft.com/office/drawing/2014/main" id="{F596FEFC-9AF7-A4CC-2B43-71C8C8240CFD}"/>
                  </a:ext>
                </a:extLst>
              </p:cNvPr>
              <p:cNvSpPr/>
              <p:nvPr/>
            </p:nvSpPr>
            <p:spPr bwMode="auto">
              <a:xfrm>
                <a:off x="585" y="1744"/>
                <a:ext cx="1" cy="1"/>
              </a:xfrm>
              <a:custGeom>
                <a:avLst/>
                <a:gdLst>
                  <a:gd name="T0" fmla="*/ 1 w 1"/>
                  <a:gd name="T1" fmla="*/ 0 h 1"/>
                  <a:gd name="T2" fmla="*/ 0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0" y="0"/>
                      <a:pt x="0" y="0"/>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66" name="Freeform 898">
                <a:extLst>
                  <a:ext uri="{FF2B5EF4-FFF2-40B4-BE49-F238E27FC236}">
                    <a16:creationId xmlns:a16="http://schemas.microsoft.com/office/drawing/2014/main" id="{4DA0AB8B-5E5C-F147-01C7-6B7D23EB1BB9}"/>
                  </a:ext>
                </a:extLst>
              </p:cNvPr>
              <p:cNvSpPr/>
              <p:nvPr/>
            </p:nvSpPr>
            <p:spPr bwMode="auto">
              <a:xfrm>
                <a:off x="360" y="1585"/>
                <a:ext cx="50" cy="161"/>
              </a:xfrm>
              <a:custGeom>
                <a:avLst/>
                <a:gdLst>
                  <a:gd name="T0" fmla="*/ 8 w 44"/>
                  <a:gd name="T1" fmla="*/ 135 h 141"/>
                  <a:gd name="T2" fmla="*/ 1 w 44"/>
                  <a:gd name="T3" fmla="*/ 141 h 141"/>
                  <a:gd name="T4" fmla="*/ 15 w 44"/>
                  <a:gd name="T5" fmla="*/ 24 h 141"/>
                  <a:gd name="T6" fmla="*/ 8 w 44"/>
                  <a:gd name="T7" fmla="*/ 75 h 141"/>
                  <a:gd name="T8" fmla="*/ 25 w 44"/>
                  <a:gd name="T9" fmla="*/ 24 h 141"/>
                  <a:gd name="T10" fmla="*/ 32 w 44"/>
                  <a:gd name="T11" fmla="*/ 18 h 141"/>
                  <a:gd name="T12" fmla="*/ 35 w 44"/>
                  <a:gd name="T13" fmla="*/ 14 h 141"/>
                  <a:gd name="T14" fmla="*/ 44 w 44"/>
                  <a:gd name="T15" fmla="*/ 0 h 141"/>
                  <a:gd name="T16" fmla="*/ 44 w 44"/>
                  <a:gd name="T17" fmla="*/ 0 h 141"/>
                  <a:gd name="T18" fmla="*/ 33 w 44"/>
                  <a:gd name="T19" fmla="*/ 27 h 141"/>
                  <a:gd name="T20" fmla="*/ 20 w 44"/>
                  <a:gd name="T21" fmla="*/ 68 h 141"/>
                  <a:gd name="T22" fmla="*/ 18 w 44"/>
                  <a:gd name="T23" fmla="*/ 70 h 141"/>
                  <a:gd name="T24" fmla="*/ 19 w 44"/>
                  <a:gd name="T25" fmla="*/ 71 h 141"/>
                  <a:gd name="T26" fmla="*/ 20 w 44"/>
                  <a:gd name="T27" fmla="*/ 68 h 141"/>
                  <a:gd name="T28" fmla="*/ 27 w 44"/>
                  <a:gd name="T29" fmla="*/ 63 h 141"/>
                  <a:gd name="T30" fmla="*/ 27 w 44"/>
                  <a:gd name="T31" fmla="*/ 63 h 141"/>
                  <a:gd name="T32" fmla="*/ 7 w 44"/>
                  <a:gd name="T33" fmla="*/ 111 h 141"/>
                  <a:gd name="T34" fmla="*/ 8 w 44"/>
                  <a:gd name="T35" fmla="*/ 126 h 141"/>
                  <a:gd name="T36" fmla="*/ 8 w 44"/>
                  <a:gd name="T37" fmla="*/ 126 h 141"/>
                  <a:gd name="T38" fmla="*/ 8 w 44"/>
                  <a:gd name="T39" fmla="*/ 135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141">
                    <a:moveTo>
                      <a:pt x="8" y="135"/>
                    </a:moveTo>
                    <a:cubicBezTo>
                      <a:pt x="6" y="138"/>
                      <a:pt x="4" y="140"/>
                      <a:pt x="1" y="141"/>
                    </a:cubicBezTo>
                    <a:cubicBezTo>
                      <a:pt x="8" y="102"/>
                      <a:pt x="0" y="62"/>
                      <a:pt x="15" y="24"/>
                    </a:cubicBezTo>
                    <a:cubicBezTo>
                      <a:pt x="13" y="41"/>
                      <a:pt x="10" y="58"/>
                      <a:pt x="8" y="75"/>
                    </a:cubicBezTo>
                    <a:cubicBezTo>
                      <a:pt x="15" y="58"/>
                      <a:pt x="23" y="42"/>
                      <a:pt x="25" y="24"/>
                    </a:cubicBezTo>
                    <a:cubicBezTo>
                      <a:pt x="25" y="19"/>
                      <a:pt x="25" y="19"/>
                      <a:pt x="32" y="18"/>
                    </a:cubicBezTo>
                    <a:cubicBezTo>
                      <a:pt x="34" y="18"/>
                      <a:pt x="34" y="16"/>
                      <a:pt x="35" y="14"/>
                    </a:cubicBezTo>
                    <a:cubicBezTo>
                      <a:pt x="36" y="8"/>
                      <a:pt x="40" y="4"/>
                      <a:pt x="44" y="0"/>
                    </a:cubicBezTo>
                    <a:cubicBezTo>
                      <a:pt x="44" y="0"/>
                      <a:pt x="44" y="0"/>
                      <a:pt x="44" y="0"/>
                    </a:cubicBezTo>
                    <a:cubicBezTo>
                      <a:pt x="44" y="11"/>
                      <a:pt x="37" y="18"/>
                      <a:pt x="33" y="27"/>
                    </a:cubicBezTo>
                    <a:cubicBezTo>
                      <a:pt x="27" y="40"/>
                      <a:pt x="20" y="53"/>
                      <a:pt x="20" y="68"/>
                    </a:cubicBezTo>
                    <a:cubicBezTo>
                      <a:pt x="19" y="69"/>
                      <a:pt x="19" y="69"/>
                      <a:pt x="18" y="70"/>
                    </a:cubicBezTo>
                    <a:cubicBezTo>
                      <a:pt x="18" y="70"/>
                      <a:pt x="19" y="71"/>
                      <a:pt x="19" y="71"/>
                    </a:cubicBezTo>
                    <a:cubicBezTo>
                      <a:pt x="19" y="70"/>
                      <a:pt x="20" y="69"/>
                      <a:pt x="20" y="68"/>
                    </a:cubicBezTo>
                    <a:cubicBezTo>
                      <a:pt x="22" y="66"/>
                      <a:pt x="23" y="63"/>
                      <a:pt x="27" y="63"/>
                    </a:cubicBezTo>
                    <a:cubicBezTo>
                      <a:pt x="27" y="63"/>
                      <a:pt x="27" y="63"/>
                      <a:pt x="27" y="63"/>
                    </a:cubicBezTo>
                    <a:cubicBezTo>
                      <a:pt x="23" y="80"/>
                      <a:pt x="11" y="94"/>
                      <a:pt x="7" y="111"/>
                    </a:cubicBezTo>
                    <a:cubicBezTo>
                      <a:pt x="5" y="116"/>
                      <a:pt x="4" y="121"/>
                      <a:pt x="8" y="126"/>
                    </a:cubicBezTo>
                    <a:cubicBezTo>
                      <a:pt x="8" y="126"/>
                      <a:pt x="8" y="126"/>
                      <a:pt x="8" y="126"/>
                    </a:cubicBezTo>
                    <a:cubicBezTo>
                      <a:pt x="8" y="129"/>
                      <a:pt x="8" y="132"/>
                      <a:pt x="8" y="13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67" name="Freeform 899">
                <a:extLst>
                  <a:ext uri="{FF2B5EF4-FFF2-40B4-BE49-F238E27FC236}">
                    <a16:creationId xmlns:a16="http://schemas.microsoft.com/office/drawing/2014/main" id="{B7A1BB5C-94B6-366A-0943-2012FAC5F421}"/>
                  </a:ext>
                </a:extLst>
              </p:cNvPr>
              <p:cNvSpPr/>
              <p:nvPr/>
            </p:nvSpPr>
            <p:spPr bwMode="auto">
              <a:xfrm>
                <a:off x="381" y="1634"/>
                <a:ext cx="54" cy="78"/>
              </a:xfrm>
              <a:custGeom>
                <a:avLst/>
                <a:gdLst>
                  <a:gd name="T0" fmla="*/ 47 w 47"/>
                  <a:gd name="T1" fmla="*/ 1 h 68"/>
                  <a:gd name="T2" fmla="*/ 17 w 47"/>
                  <a:gd name="T3" fmla="*/ 49 h 68"/>
                  <a:gd name="T4" fmla="*/ 20 w 47"/>
                  <a:gd name="T5" fmla="*/ 51 h 68"/>
                  <a:gd name="T6" fmla="*/ 40 w 47"/>
                  <a:gd name="T7" fmla="*/ 42 h 68"/>
                  <a:gd name="T8" fmla="*/ 41 w 47"/>
                  <a:gd name="T9" fmla="*/ 45 h 68"/>
                  <a:gd name="T10" fmla="*/ 1 w 47"/>
                  <a:gd name="T11" fmla="*/ 68 h 68"/>
                  <a:gd name="T12" fmla="*/ 1 w 47"/>
                  <a:gd name="T13" fmla="*/ 68 h 68"/>
                  <a:gd name="T14" fmla="*/ 11 w 47"/>
                  <a:gd name="T15" fmla="*/ 49 h 68"/>
                  <a:gd name="T16" fmla="*/ 41 w 47"/>
                  <a:gd name="T17" fmla="*/ 4 h 68"/>
                  <a:gd name="T18" fmla="*/ 47 w 47"/>
                  <a:gd name="T19" fmla="*/ 0 h 68"/>
                  <a:gd name="T20" fmla="*/ 47 w 47"/>
                  <a:gd name="T21" fmla="*/ 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68">
                    <a:moveTo>
                      <a:pt x="47" y="1"/>
                    </a:moveTo>
                    <a:cubicBezTo>
                      <a:pt x="40" y="18"/>
                      <a:pt x="33" y="36"/>
                      <a:pt x="17" y="49"/>
                    </a:cubicBezTo>
                    <a:cubicBezTo>
                      <a:pt x="18" y="49"/>
                      <a:pt x="19" y="50"/>
                      <a:pt x="20" y="51"/>
                    </a:cubicBezTo>
                    <a:cubicBezTo>
                      <a:pt x="26" y="48"/>
                      <a:pt x="33" y="45"/>
                      <a:pt x="40" y="42"/>
                    </a:cubicBezTo>
                    <a:cubicBezTo>
                      <a:pt x="40" y="43"/>
                      <a:pt x="41" y="44"/>
                      <a:pt x="41" y="45"/>
                    </a:cubicBezTo>
                    <a:cubicBezTo>
                      <a:pt x="27" y="51"/>
                      <a:pt x="16" y="63"/>
                      <a:pt x="1" y="68"/>
                    </a:cubicBezTo>
                    <a:cubicBezTo>
                      <a:pt x="1" y="68"/>
                      <a:pt x="1" y="68"/>
                      <a:pt x="1" y="68"/>
                    </a:cubicBezTo>
                    <a:cubicBezTo>
                      <a:pt x="0" y="60"/>
                      <a:pt x="7" y="55"/>
                      <a:pt x="11" y="49"/>
                    </a:cubicBezTo>
                    <a:cubicBezTo>
                      <a:pt x="20" y="33"/>
                      <a:pt x="31" y="19"/>
                      <a:pt x="41" y="4"/>
                    </a:cubicBezTo>
                    <a:cubicBezTo>
                      <a:pt x="42" y="1"/>
                      <a:pt x="44" y="1"/>
                      <a:pt x="47" y="0"/>
                    </a:cubicBezTo>
                    <a:lnTo>
                      <a:pt x="47"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68" name="Freeform 900">
                <a:extLst>
                  <a:ext uri="{FF2B5EF4-FFF2-40B4-BE49-F238E27FC236}">
                    <a16:creationId xmlns:a16="http://schemas.microsoft.com/office/drawing/2014/main" id="{B2CB6295-196D-DCE7-47A0-21FB4C2E724F}"/>
                  </a:ext>
                </a:extLst>
              </p:cNvPr>
              <p:cNvSpPr/>
              <p:nvPr/>
            </p:nvSpPr>
            <p:spPr bwMode="auto">
              <a:xfrm>
                <a:off x="410" y="1539"/>
                <a:ext cx="39" cy="46"/>
              </a:xfrm>
              <a:custGeom>
                <a:avLst/>
                <a:gdLst>
                  <a:gd name="T0" fmla="*/ 34 w 34"/>
                  <a:gd name="T1" fmla="*/ 6 h 40"/>
                  <a:gd name="T2" fmla="*/ 16 w 34"/>
                  <a:gd name="T3" fmla="*/ 25 h 40"/>
                  <a:gd name="T4" fmla="*/ 0 w 34"/>
                  <a:gd name="T5" fmla="*/ 40 h 40"/>
                  <a:gd name="T6" fmla="*/ 0 w 34"/>
                  <a:gd name="T7" fmla="*/ 40 h 40"/>
                  <a:gd name="T8" fmla="*/ 25 w 34"/>
                  <a:gd name="T9" fmla="*/ 4 h 40"/>
                  <a:gd name="T10" fmla="*/ 34 w 34"/>
                  <a:gd name="T11" fmla="*/ 6 h 40"/>
                </a:gdLst>
                <a:ahLst/>
                <a:cxnLst>
                  <a:cxn ang="0">
                    <a:pos x="T0" y="T1"/>
                  </a:cxn>
                  <a:cxn ang="0">
                    <a:pos x="T2" y="T3"/>
                  </a:cxn>
                  <a:cxn ang="0">
                    <a:pos x="T4" y="T5"/>
                  </a:cxn>
                  <a:cxn ang="0">
                    <a:pos x="T6" y="T7"/>
                  </a:cxn>
                  <a:cxn ang="0">
                    <a:pos x="T8" y="T9"/>
                  </a:cxn>
                  <a:cxn ang="0">
                    <a:pos x="T10" y="T11"/>
                  </a:cxn>
                </a:cxnLst>
                <a:rect l="0" t="0" r="r" b="b"/>
                <a:pathLst>
                  <a:path w="34" h="40">
                    <a:moveTo>
                      <a:pt x="34" y="6"/>
                    </a:moveTo>
                    <a:cubicBezTo>
                      <a:pt x="31" y="16"/>
                      <a:pt x="22" y="18"/>
                      <a:pt x="16" y="25"/>
                    </a:cubicBezTo>
                    <a:cubicBezTo>
                      <a:pt x="11" y="30"/>
                      <a:pt x="9" y="38"/>
                      <a:pt x="0" y="40"/>
                    </a:cubicBezTo>
                    <a:cubicBezTo>
                      <a:pt x="0" y="40"/>
                      <a:pt x="0" y="40"/>
                      <a:pt x="0" y="40"/>
                    </a:cubicBezTo>
                    <a:cubicBezTo>
                      <a:pt x="4" y="25"/>
                      <a:pt x="14" y="14"/>
                      <a:pt x="25" y="4"/>
                    </a:cubicBezTo>
                    <a:cubicBezTo>
                      <a:pt x="28" y="0"/>
                      <a:pt x="30" y="7"/>
                      <a:pt x="34"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69" name="Freeform 901">
                <a:extLst>
                  <a:ext uri="{FF2B5EF4-FFF2-40B4-BE49-F238E27FC236}">
                    <a16:creationId xmlns:a16="http://schemas.microsoft.com/office/drawing/2014/main" id="{644641E1-9DF6-05FC-F083-6432FF5BBA2B}"/>
                  </a:ext>
                </a:extLst>
              </p:cNvPr>
              <p:cNvSpPr/>
              <p:nvPr/>
            </p:nvSpPr>
            <p:spPr bwMode="auto">
              <a:xfrm>
                <a:off x="422" y="1574"/>
                <a:ext cx="31" cy="39"/>
              </a:xfrm>
              <a:custGeom>
                <a:avLst/>
                <a:gdLst>
                  <a:gd name="T0" fmla="*/ 14 w 27"/>
                  <a:gd name="T1" fmla="*/ 16 h 34"/>
                  <a:gd name="T2" fmla="*/ 27 w 27"/>
                  <a:gd name="T3" fmla="*/ 15 h 34"/>
                  <a:gd name="T4" fmla="*/ 0 w 27"/>
                  <a:gd name="T5" fmla="*/ 34 h 34"/>
                  <a:gd name="T6" fmla="*/ 16 w 27"/>
                  <a:gd name="T7" fmla="*/ 0 h 34"/>
                  <a:gd name="T8" fmla="*/ 14 w 27"/>
                  <a:gd name="T9" fmla="*/ 16 h 34"/>
                  <a:gd name="T10" fmla="*/ 12 w 27"/>
                  <a:gd name="T11" fmla="*/ 19 h 34"/>
                  <a:gd name="T12" fmla="*/ 13 w 27"/>
                  <a:gd name="T13" fmla="*/ 19 h 34"/>
                  <a:gd name="T14" fmla="*/ 14 w 27"/>
                  <a:gd name="T15" fmla="*/ 16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34">
                    <a:moveTo>
                      <a:pt x="14" y="16"/>
                    </a:moveTo>
                    <a:cubicBezTo>
                      <a:pt x="18" y="16"/>
                      <a:pt x="21" y="15"/>
                      <a:pt x="27" y="15"/>
                    </a:cubicBezTo>
                    <a:cubicBezTo>
                      <a:pt x="18" y="23"/>
                      <a:pt x="11" y="30"/>
                      <a:pt x="0" y="34"/>
                    </a:cubicBezTo>
                    <a:cubicBezTo>
                      <a:pt x="5" y="23"/>
                      <a:pt x="11" y="12"/>
                      <a:pt x="16" y="0"/>
                    </a:cubicBezTo>
                    <a:cubicBezTo>
                      <a:pt x="23" y="7"/>
                      <a:pt x="13" y="11"/>
                      <a:pt x="14" y="16"/>
                    </a:cubicBezTo>
                    <a:cubicBezTo>
                      <a:pt x="14" y="17"/>
                      <a:pt x="13" y="18"/>
                      <a:pt x="12" y="19"/>
                    </a:cubicBezTo>
                    <a:cubicBezTo>
                      <a:pt x="13" y="19"/>
                      <a:pt x="13" y="19"/>
                      <a:pt x="13" y="19"/>
                    </a:cubicBezTo>
                    <a:cubicBezTo>
                      <a:pt x="14" y="18"/>
                      <a:pt x="14" y="17"/>
                      <a:pt x="14"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70" name="Freeform 902">
                <a:extLst>
                  <a:ext uri="{FF2B5EF4-FFF2-40B4-BE49-F238E27FC236}">
                    <a16:creationId xmlns:a16="http://schemas.microsoft.com/office/drawing/2014/main" id="{3EF78A9C-E8AC-9B8D-D8F9-0FDA58E6DF6F}"/>
                  </a:ext>
                </a:extLst>
              </p:cNvPr>
              <p:cNvSpPr/>
              <p:nvPr/>
            </p:nvSpPr>
            <p:spPr bwMode="auto">
              <a:xfrm>
                <a:off x="445" y="1526"/>
                <a:ext cx="31" cy="20"/>
              </a:xfrm>
              <a:custGeom>
                <a:avLst/>
                <a:gdLst>
                  <a:gd name="T0" fmla="*/ 11 w 27"/>
                  <a:gd name="T1" fmla="*/ 5 h 17"/>
                  <a:gd name="T2" fmla="*/ 27 w 27"/>
                  <a:gd name="T3" fmla="*/ 2 h 17"/>
                  <a:gd name="T4" fmla="*/ 4 w 27"/>
                  <a:gd name="T5" fmla="*/ 17 h 17"/>
                  <a:gd name="T6" fmla="*/ 4 w 27"/>
                  <a:gd name="T7" fmla="*/ 17 h 17"/>
                  <a:gd name="T8" fmla="*/ 3 w 27"/>
                  <a:gd name="T9" fmla="*/ 9 h 17"/>
                  <a:gd name="T10" fmla="*/ 7 w 27"/>
                  <a:gd name="T11" fmla="*/ 2 h 17"/>
                  <a:gd name="T12" fmla="*/ 11 w 27"/>
                  <a:gd name="T13" fmla="*/ 5 h 17"/>
                  <a:gd name="T14" fmla="*/ 11 w 27"/>
                  <a:gd name="T15" fmla="*/ 6 h 17"/>
                  <a:gd name="T16" fmla="*/ 11 w 27"/>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7">
                    <a:moveTo>
                      <a:pt x="11" y="5"/>
                    </a:moveTo>
                    <a:cubicBezTo>
                      <a:pt x="17" y="7"/>
                      <a:pt x="21" y="3"/>
                      <a:pt x="27" y="2"/>
                    </a:cubicBezTo>
                    <a:cubicBezTo>
                      <a:pt x="22" y="11"/>
                      <a:pt x="13" y="14"/>
                      <a:pt x="4" y="17"/>
                    </a:cubicBezTo>
                    <a:cubicBezTo>
                      <a:pt x="4" y="17"/>
                      <a:pt x="4" y="17"/>
                      <a:pt x="4" y="17"/>
                    </a:cubicBezTo>
                    <a:cubicBezTo>
                      <a:pt x="5" y="14"/>
                      <a:pt x="6" y="12"/>
                      <a:pt x="3" y="9"/>
                    </a:cubicBezTo>
                    <a:cubicBezTo>
                      <a:pt x="0" y="5"/>
                      <a:pt x="4" y="3"/>
                      <a:pt x="7" y="2"/>
                    </a:cubicBezTo>
                    <a:cubicBezTo>
                      <a:pt x="10" y="0"/>
                      <a:pt x="11" y="3"/>
                      <a:pt x="11" y="5"/>
                    </a:cubicBezTo>
                    <a:cubicBezTo>
                      <a:pt x="11" y="5"/>
                      <a:pt x="11" y="6"/>
                      <a:pt x="11" y="6"/>
                    </a:cubicBezTo>
                    <a:cubicBezTo>
                      <a:pt x="11" y="6"/>
                      <a:pt x="11" y="5"/>
                      <a:pt x="11"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71" name="Freeform 903">
                <a:extLst>
                  <a:ext uri="{FF2B5EF4-FFF2-40B4-BE49-F238E27FC236}">
                    <a16:creationId xmlns:a16="http://schemas.microsoft.com/office/drawing/2014/main" id="{6F88B986-D41E-566B-A0B2-054DE9C30AE3}"/>
                  </a:ext>
                </a:extLst>
              </p:cNvPr>
              <p:cNvSpPr/>
              <p:nvPr/>
            </p:nvSpPr>
            <p:spPr bwMode="auto">
              <a:xfrm>
                <a:off x="394" y="1620"/>
                <a:ext cx="26" cy="31"/>
              </a:xfrm>
              <a:custGeom>
                <a:avLst/>
                <a:gdLst>
                  <a:gd name="T0" fmla="*/ 0 w 23"/>
                  <a:gd name="T1" fmla="*/ 25 h 27"/>
                  <a:gd name="T2" fmla="*/ 23 w 23"/>
                  <a:gd name="T3" fmla="*/ 0 h 27"/>
                  <a:gd name="T4" fmla="*/ 3 w 23"/>
                  <a:gd name="T5" fmla="*/ 27 h 27"/>
                  <a:gd name="T6" fmla="*/ 0 w 23"/>
                  <a:gd name="T7" fmla="*/ 25 h 27"/>
                </a:gdLst>
                <a:ahLst/>
                <a:cxnLst>
                  <a:cxn ang="0">
                    <a:pos x="T0" y="T1"/>
                  </a:cxn>
                  <a:cxn ang="0">
                    <a:pos x="T2" y="T3"/>
                  </a:cxn>
                  <a:cxn ang="0">
                    <a:pos x="T4" y="T5"/>
                  </a:cxn>
                  <a:cxn ang="0">
                    <a:pos x="T6" y="T7"/>
                  </a:cxn>
                </a:cxnLst>
                <a:rect l="0" t="0" r="r" b="b"/>
                <a:pathLst>
                  <a:path w="23" h="27">
                    <a:moveTo>
                      <a:pt x="0" y="25"/>
                    </a:moveTo>
                    <a:cubicBezTo>
                      <a:pt x="6" y="15"/>
                      <a:pt x="11" y="4"/>
                      <a:pt x="23" y="0"/>
                    </a:cubicBezTo>
                    <a:cubicBezTo>
                      <a:pt x="17" y="9"/>
                      <a:pt x="10" y="18"/>
                      <a:pt x="3" y="27"/>
                    </a:cubicBezTo>
                    <a:cubicBezTo>
                      <a:pt x="2" y="26"/>
                      <a:pt x="1" y="26"/>
                      <a:pt x="0"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72" name="Freeform 904">
                <a:extLst>
                  <a:ext uri="{FF2B5EF4-FFF2-40B4-BE49-F238E27FC236}">
                    <a16:creationId xmlns:a16="http://schemas.microsoft.com/office/drawing/2014/main" id="{5697F688-5A1A-C95E-640E-A2CB2B354655}"/>
                  </a:ext>
                </a:extLst>
              </p:cNvPr>
              <p:cNvSpPr/>
              <p:nvPr/>
            </p:nvSpPr>
            <p:spPr bwMode="auto">
              <a:xfrm>
                <a:off x="369" y="1712"/>
                <a:ext cx="14" cy="17"/>
              </a:xfrm>
              <a:custGeom>
                <a:avLst/>
                <a:gdLst>
                  <a:gd name="T0" fmla="*/ 12 w 12"/>
                  <a:gd name="T1" fmla="*/ 0 h 15"/>
                  <a:gd name="T2" fmla="*/ 0 w 12"/>
                  <a:gd name="T3" fmla="*/ 15 h 15"/>
                  <a:gd name="T4" fmla="*/ 0 w 12"/>
                  <a:gd name="T5" fmla="*/ 15 h 15"/>
                  <a:gd name="T6" fmla="*/ 12 w 12"/>
                  <a:gd name="T7" fmla="*/ 0 h 15"/>
                  <a:gd name="T8" fmla="*/ 12 w 12"/>
                  <a:gd name="T9" fmla="*/ 0 h 15"/>
                </a:gdLst>
                <a:ahLst/>
                <a:cxnLst>
                  <a:cxn ang="0">
                    <a:pos x="T0" y="T1"/>
                  </a:cxn>
                  <a:cxn ang="0">
                    <a:pos x="T2" y="T3"/>
                  </a:cxn>
                  <a:cxn ang="0">
                    <a:pos x="T4" y="T5"/>
                  </a:cxn>
                  <a:cxn ang="0">
                    <a:pos x="T6" y="T7"/>
                  </a:cxn>
                  <a:cxn ang="0">
                    <a:pos x="T8" y="T9"/>
                  </a:cxn>
                </a:cxnLst>
                <a:rect l="0" t="0" r="r" b="b"/>
                <a:pathLst>
                  <a:path w="12" h="15">
                    <a:moveTo>
                      <a:pt x="12" y="0"/>
                    </a:moveTo>
                    <a:cubicBezTo>
                      <a:pt x="10" y="7"/>
                      <a:pt x="6" y="12"/>
                      <a:pt x="0" y="15"/>
                    </a:cubicBezTo>
                    <a:cubicBezTo>
                      <a:pt x="0" y="15"/>
                      <a:pt x="0" y="15"/>
                      <a:pt x="0" y="15"/>
                    </a:cubicBezTo>
                    <a:cubicBezTo>
                      <a:pt x="1" y="8"/>
                      <a:pt x="4" y="2"/>
                      <a:pt x="12" y="0"/>
                    </a:cubicBezTo>
                    <a:cubicBezTo>
                      <a:pt x="12" y="0"/>
                      <a:pt x="12" y="0"/>
                      <a:pt x="1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73" name="Freeform 905">
                <a:extLst>
                  <a:ext uri="{FF2B5EF4-FFF2-40B4-BE49-F238E27FC236}">
                    <a16:creationId xmlns:a16="http://schemas.microsoft.com/office/drawing/2014/main" id="{79D432CA-9E81-E880-A51B-3D56E3549BAB}"/>
                  </a:ext>
                </a:extLst>
              </p:cNvPr>
              <p:cNvSpPr/>
              <p:nvPr/>
            </p:nvSpPr>
            <p:spPr bwMode="auto">
              <a:xfrm>
                <a:off x="457" y="1578"/>
                <a:ext cx="12" cy="10"/>
              </a:xfrm>
              <a:custGeom>
                <a:avLst/>
                <a:gdLst>
                  <a:gd name="T0" fmla="*/ 0 w 10"/>
                  <a:gd name="T1" fmla="*/ 8 h 9"/>
                  <a:gd name="T2" fmla="*/ 2 w 10"/>
                  <a:gd name="T3" fmla="*/ 3 h 9"/>
                  <a:gd name="T4" fmla="*/ 8 w 10"/>
                  <a:gd name="T5" fmla="*/ 3 h 9"/>
                  <a:gd name="T6" fmla="*/ 5 w 10"/>
                  <a:gd name="T7" fmla="*/ 7 h 9"/>
                  <a:gd name="T8" fmla="*/ 0 w 10"/>
                  <a:gd name="T9" fmla="*/ 9 h 9"/>
                  <a:gd name="T10" fmla="*/ 0 w 10"/>
                  <a:gd name="T11" fmla="*/ 8 h 9"/>
                </a:gdLst>
                <a:ahLst/>
                <a:cxnLst>
                  <a:cxn ang="0">
                    <a:pos x="T0" y="T1"/>
                  </a:cxn>
                  <a:cxn ang="0">
                    <a:pos x="T2" y="T3"/>
                  </a:cxn>
                  <a:cxn ang="0">
                    <a:pos x="T4" y="T5"/>
                  </a:cxn>
                  <a:cxn ang="0">
                    <a:pos x="T6" y="T7"/>
                  </a:cxn>
                  <a:cxn ang="0">
                    <a:pos x="T8" y="T9"/>
                  </a:cxn>
                  <a:cxn ang="0">
                    <a:pos x="T10" y="T11"/>
                  </a:cxn>
                </a:cxnLst>
                <a:rect l="0" t="0" r="r" b="b"/>
                <a:pathLst>
                  <a:path w="10" h="9">
                    <a:moveTo>
                      <a:pt x="0" y="8"/>
                    </a:moveTo>
                    <a:cubicBezTo>
                      <a:pt x="1" y="7"/>
                      <a:pt x="1" y="5"/>
                      <a:pt x="2" y="3"/>
                    </a:cubicBezTo>
                    <a:cubicBezTo>
                      <a:pt x="4" y="1"/>
                      <a:pt x="7" y="0"/>
                      <a:pt x="8" y="3"/>
                    </a:cubicBezTo>
                    <a:cubicBezTo>
                      <a:pt x="10" y="6"/>
                      <a:pt x="6" y="6"/>
                      <a:pt x="5" y="7"/>
                    </a:cubicBezTo>
                    <a:cubicBezTo>
                      <a:pt x="3" y="8"/>
                      <a:pt x="2" y="8"/>
                      <a:pt x="0" y="9"/>
                    </a:cubicBezTo>
                    <a:lnTo>
                      <a:pt x="0" y="8"/>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74" name="Freeform 906">
                <a:extLst>
                  <a:ext uri="{FF2B5EF4-FFF2-40B4-BE49-F238E27FC236}">
                    <a16:creationId xmlns:a16="http://schemas.microsoft.com/office/drawing/2014/main" id="{9752BA10-E6AC-964F-1222-012B1FD8D407}"/>
                  </a:ext>
                </a:extLst>
              </p:cNvPr>
              <p:cNvSpPr/>
              <p:nvPr/>
            </p:nvSpPr>
            <p:spPr bwMode="auto">
              <a:xfrm>
                <a:off x="435" y="1623"/>
                <a:ext cx="7" cy="12"/>
              </a:xfrm>
              <a:custGeom>
                <a:avLst/>
                <a:gdLst>
                  <a:gd name="T0" fmla="*/ 0 w 6"/>
                  <a:gd name="T1" fmla="*/ 10 h 11"/>
                  <a:gd name="T2" fmla="*/ 5 w 6"/>
                  <a:gd name="T3" fmla="*/ 0 h 11"/>
                  <a:gd name="T4" fmla="*/ 0 w 6"/>
                  <a:gd name="T5" fmla="*/ 11 h 11"/>
                  <a:gd name="T6" fmla="*/ 0 w 6"/>
                  <a:gd name="T7" fmla="*/ 10 h 11"/>
                </a:gdLst>
                <a:ahLst/>
                <a:cxnLst>
                  <a:cxn ang="0">
                    <a:pos x="T0" y="T1"/>
                  </a:cxn>
                  <a:cxn ang="0">
                    <a:pos x="T2" y="T3"/>
                  </a:cxn>
                  <a:cxn ang="0">
                    <a:pos x="T4" y="T5"/>
                  </a:cxn>
                  <a:cxn ang="0">
                    <a:pos x="T6" y="T7"/>
                  </a:cxn>
                </a:cxnLst>
                <a:rect l="0" t="0" r="r" b="b"/>
                <a:pathLst>
                  <a:path w="6" h="11">
                    <a:moveTo>
                      <a:pt x="0" y="10"/>
                    </a:moveTo>
                    <a:cubicBezTo>
                      <a:pt x="0" y="7"/>
                      <a:pt x="2" y="4"/>
                      <a:pt x="5" y="0"/>
                    </a:cubicBezTo>
                    <a:cubicBezTo>
                      <a:pt x="6" y="7"/>
                      <a:pt x="5" y="10"/>
                      <a:pt x="0" y="11"/>
                    </a:cubicBezTo>
                    <a:cubicBezTo>
                      <a:pt x="0" y="11"/>
                      <a:pt x="0" y="10"/>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75" name="Freeform 907">
                <a:extLst>
                  <a:ext uri="{FF2B5EF4-FFF2-40B4-BE49-F238E27FC236}">
                    <a16:creationId xmlns:a16="http://schemas.microsoft.com/office/drawing/2014/main" id="{35597803-F769-E461-7B41-541E61CF8E80}"/>
                  </a:ext>
                </a:extLst>
              </p:cNvPr>
              <p:cNvSpPr/>
              <p:nvPr/>
            </p:nvSpPr>
            <p:spPr bwMode="auto">
              <a:xfrm>
                <a:off x="377" y="1601"/>
                <a:ext cx="6" cy="6"/>
              </a:xfrm>
              <a:custGeom>
                <a:avLst/>
                <a:gdLst>
                  <a:gd name="T0" fmla="*/ 5 w 5"/>
                  <a:gd name="T1" fmla="*/ 2 h 5"/>
                  <a:gd name="T2" fmla="*/ 3 w 5"/>
                  <a:gd name="T3" fmla="*/ 4 h 5"/>
                  <a:gd name="T4" fmla="*/ 1 w 5"/>
                  <a:gd name="T5" fmla="*/ 2 h 5"/>
                  <a:gd name="T6" fmla="*/ 3 w 5"/>
                  <a:gd name="T7" fmla="*/ 0 h 5"/>
                  <a:gd name="T8" fmla="*/ 5 w 5"/>
                  <a:gd name="T9" fmla="*/ 2 h 5"/>
                </a:gdLst>
                <a:ahLst/>
                <a:cxnLst>
                  <a:cxn ang="0">
                    <a:pos x="T0" y="T1"/>
                  </a:cxn>
                  <a:cxn ang="0">
                    <a:pos x="T2" y="T3"/>
                  </a:cxn>
                  <a:cxn ang="0">
                    <a:pos x="T4" y="T5"/>
                  </a:cxn>
                  <a:cxn ang="0">
                    <a:pos x="T6" y="T7"/>
                  </a:cxn>
                  <a:cxn ang="0">
                    <a:pos x="T8" y="T9"/>
                  </a:cxn>
                </a:cxnLst>
                <a:rect l="0" t="0" r="r" b="b"/>
                <a:pathLst>
                  <a:path w="5" h="5">
                    <a:moveTo>
                      <a:pt x="5" y="2"/>
                    </a:moveTo>
                    <a:cubicBezTo>
                      <a:pt x="4" y="3"/>
                      <a:pt x="4" y="4"/>
                      <a:pt x="3" y="4"/>
                    </a:cubicBezTo>
                    <a:cubicBezTo>
                      <a:pt x="1" y="5"/>
                      <a:pt x="0" y="3"/>
                      <a:pt x="1" y="2"/>
                    </a:cubicBezTo>
                    <a:cubicBezTo>
                      <a:pt x="1" y="1"/>
                      <a:pt x="2" y="1"/>
                      <a:pt x="3" y="0"/>
                    </a:cubicBezTo>
                    <a:cubicBezTo>
                      <a:pt x="4" y="0"/>
                      <a:pt x="4" y="1"/>
                      <a:pt x="5"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76" name="Freeform 908">
                <a:extLst>
                  <a:ext uri="{FF2B5EF4-FFF2-40B4-BE49-F238E27FC236}">
                    <a16:creationId xmlns:a16="http://schemas.microsoft.com/office/drawing/2014/main" id="{B5BE087B-43BF-95FE-5993-D34BF8694A4F}"/>
                  </a:ext>
                </a:extLst>
              </p:cNvPr>
              <p:cNvSpPr/>
              <p:nvPr/>
            </p:nvSpPr>
            <p:spPr bwMode="auto">
              <a:xfrm>
                <a:off x="472" y="1574"/>
                <a:ext cx="4" cy="4"/>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1"/>
                      <a:pt x="2" y="1"/>
                      <a:pt x="3" y="1"/>
                    </a:cubicBezTo>
                    <a:cubicBezTo>
                      <a:pt x="3" y="2"/>
                      <a:pt x="3" y="3"/>
                      <a:pt x="2" y="3"/>
                    </a:cubicBezTo>
                    <a:cubicBezTo>
                      <a:pt x="2" y="3"/>
                      <a:pt x="1" y="3"/>
                      <a:pt x="0" y="2"/>
                    </a:cubicBezTo>
                    <a:cubicBezTo>
                      <a:pt x="0" y="2"/>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77" name="Freeform 909">
                <a:extLst>
                  <a:ext uri="{FF2B5EF4-FFF2-40B4-BE49-F238E27FC236}">
                    <a16:creationId xmlns:a16="http://schemas.microsoft.com/office/drawing/2014/main" id="{581CDCE5-D5C9-32D8-8661-7B8FE7322E24}"/>
                  </a:ext>
                </a:extLst>
              </p:cNvPr>
              <p:cNvSpPr/>
              <p:nvPr/>
            </p:nvSpPr>
            <p:spPr bwMode="auto">
              <a:xfrm>
                <a:off x="394" y="1589"/>
                <a:ext cx="2" cy="5"/>
              </a:xfrm>
              <a:custGeom>
                <a:avLst/>
                <a:gdLst>
                  <a:gd name="T0" fmla="*/ 2 w 2"/>
                  <a:gd name="T1" fmla="*/ 2 h 4"/>
                  <a:gd name="T2" fmla="*/ 1 w 2"/>
                  <a:gd name="T3" fmla="*/ 4 h 4"/>
                  <a:gd name="T4" fmla="*/ 0 w 2"/>
                  <a:gd name="T5" fmla="*/ 2 h 4"/>
                  <a:gd name="T6" fmla="*/ 1 w 2"/>
                  <a:gd name="T7" fmla="*/ 0 h 4"/>
                  <a:gd name="T8" fmla="*/ 2 w 2"/>
                  <a:gd name="T9" fmla="*/ 2 h 4"/>
                </a:gdLst>
                <a:ahLst/>
                <a:cxnLst>
                  <a:cxn ang="0">
                    <a:pos x="T0" y="T1"/>
                  </a:cxn>
                  <a:cxn ang="0">
                    <a:pos x="T2" y="T3"/>
                  </a:cxn>
                  <a:cxn ang="0">
                    <a:pos x="T4" y="T5"/>
                  </a:cxn>
                  <a:cxn ang="0">
                    <a:pos x="T6" y="T7"/>
                  </a:cxn>
                  <a:cxn ang="0">
                    <a:pos x="T8" y="T9"/>
                  </a:cxn>
                </a:cxnLst>
                <a:rect l="0" t="0" r="r" b="b"/>
                <a:pathLst>
                  <a:path w="2" h="4">
                    <a:moveTo>
                      <a:pt x="2" y="2"/>
                    </a:moveTo>
                    <a:cubicBezTo>
                      <a:pt x="1" y="3"/>
                      <a:pt x="1" y="3"/>
                      <a:pt x="1" y="4"/>
                    </a:cubicBezTo>
                    <a:cubicBezTo>
                      <a:pt x="0" y="3"/>
                      <a:pt x="0" y="3"/>
                      <a:pt x="0" y="2"/>
                    </a:cubicBezTo>
                    <a:cubicBezTo>
                      <a:pt x="0" y="2"/>
                      <a:pt x="0" y="1"/>
                      <a:pt x="1" y="0"/>
                    </a:cubicBezTo>
                    <a:cubicBezTo>
                      <a:pt x="1" y="1"/>
                      <a:pt x="1" y="1"/>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78" name="Freeform 910">
                <a:extLst>
                  <a:ext uri="{FF2B5EF4-FFF2-40B4-BE49-F238E27FC236}">
                    <a16:creationId xmlns:a16="http://schemas.microsoft.com/office/drawing/2014/main" id="{4FFB7B58-47B5-C040-ED83-991F8015121A}"/>
                  </a:ext>
                </a:extLst>
              </p:cNvPr>
              <p:cNvSpPr/>
              <p:nvPr/>
            </p:nvSpPr>
            <p:spPr bwMode="auto">
              <a:xfrm>
                <a:off x="396" y="1579"/>
                <a:ext cx="3" cy="3"/>
              </a:xfrm>
              <a:custGeom>
                <a:avLst/>
                <a:gdLst>
                  <a:gd name="T0" fmla="*/ 2 w 2"/>
                  <a:gd name="T1" fmla="*/ 1 h 3"/>
                  <a:gd name="T2" fmla="*/ 1 w 2"/>
                  <a:gd name="T3" fmla="*/ 3 h 3"/>
                  <a:gd name="T4" fmla="*/ 0 w 2"/>
                  <a:gd name="T5" fmla="*/ 1 h 3"/>
                  <a:gd name="T6" fmla="*/ 1 w 2"/>
                  <a:gd name="T7" fmla="*/ 0 h 3"/>
                  <a:gd name="T8" fmla="*/ 2 w 2"/>
                  <a:gd name="T9" fmla="*/ 1 h 3"/>
                </a:gdLst>
                <a:ahLst/>
                <a:cxnLst>
                  <a:cxn ang="0">
                    <a:pos x="T0" y="T1"/>
                  </a:cxn>
                  <a:cxn ang="0">
                    <a:pos x="T2" y="T3"/>
                  </a:cxn>
                  <a:cxn ang="0">
                    <a:pos x="T4" y="T5"/>
                  </a:cxn>
                  <a:cxn ang="0">
                    <a:pos x="T6" y="T7"/>
                  </a:cxn>
                  <a:cxn ang="0">
                    <a:pos x="T8" y="T9"/>
                  </a:cxn>
                </a:cxnLst>
                <a:rect l="0" t="0" r="r" b="b"/>
                <a:pathLst>
                  <a:path w="2" h="3">
                    <a:moveTo>
                      <a:pt x="2" y="1"/>
                    </a:moveTo>
                    <a:cubicBezTo>
                      <a:pt x="2" y="2"/>
                      <a:pt x="1" y="3"/>
                      <a:pt x="1" y="3"/>
                    </a:cubicBezTo>
                    <a:cubicBezTo>
                      <a:pt x="1" y="3"/>
                      <a:pt x="0" y="2"/>
                      <a:pt x="0" y="1"/>
                    </a:cubicBezTo>
                    <a:cubicBezTo>
                      <a:pt x="0" y="1"/>
                      <a:pt x="1" y="0"/>
                      <a:pt x="1" y="0"/>
                    </a:cubicBezTo>
                    <a:cubicBezTo>
                      <a:pt x="2" y="0"/>
                      <a:pt x="2" y="1"/>
                      <a:pt x="2"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79" name="Freeform 911">
                <a:extLst>
                  <a:ext uri="{FF2B5EF4-FFF2-40B4-BE49-F238E27FC236}">
                    <a16:creationId xmlns:a16="http://schemas.microsoft.com/office/drawing/2014/main" id="{FDCB58AB-F176-6EF2-0F72-FB056D7C9AE6}"/>
                  </a:ext>
                </a:extLst>
              </p:cNvPr>
              <p:cNvSpPr/>
              <p:nvPr/>
            </p:nvSpPr>
            <p:spPr bwMode="auto">
              <a:xfrm>
                <a:off x="391" y="165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cubicBezTo>
                      <a:pt x="0" y="0"/>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80" name="Freeform 912">
                <a:extLst>
                  <a:ext uri="{FF2B5EF4-FFF2-40B4-BE49-F238E27FC236}">
                    <a16:creationId xmlns:a16="http://schemas.microsoft.com/office/drawing/2014/main" id="{59954534-5676-9132-B102-02853CCB17EB}"/>
                  </a:ext>
                </a:extLst>
              </p:cNvPr>
              <p:cNvSpPr/>
              <p:nvPr/>
            </p:nvSpPr>
            <p:spPr bwMode="auto">
              <a:xfrm>
                <a:off x="456" y="1587"/>
                <a:ext cx="1" cy="1"/>
              </a:xfrm>
              <a:custGeom>
                <a:avLst/>
                <a:gdLst>
                  <a:gd name="T0" fmla="*/ 1 w 1"/>
                  <a:gd name="T1" fmla="*/ 1 h 1"/>
                  <a:gd name="T2" fmla="*/ 0 w 1"/>
                  <a:gd name="T3" fmla="*/ 1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1"/>
                      <a:pt x="0" y="1"/>
                    </a:cubicBezTo>
                    <a:cubicBezTo>
                      <a:pt x="0" y="1"/>
                      <a:pt x="1" y="1"/>
                      <a:pt x="1" y="0"/>
                    </a:cubicBezTo>
                    <a:cubicBezTo>
                      <a:pt x="1"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81" name="Freeform 913">
                <a:extLst>
                  <a:ext uri="{FF2B5EF4-FFF2-40B4-BE49-F238E27FC236}">
                    <a16:creationId xmlns:a16="http://schemas.microsoft.com/office/drawing/2014/main" id="{86DB7A79-0C49-3033-924F-014131D347FD}"/>
                  </a:ext>
                </a:extLst>
              </p:cNvPr>
              <p:cNvSpPr/>
              <p:nvPr/>
            </p:nvSpPr>
            <p:spPr bwMode="auto">
              <a:xfrm>
                <a:off x="593" y="2742"/>
                <a:ext cx="206" cy="218"/>
              </a:xfrm>
              <a:custGeom>
                <a:avLst/>
                <a:gdLst>
                  <a:gd name="T0" fmla="*/ 178 w 180"/>
                  <a:gd name="T1" fmla="*/ 110 h 190"/>
                  <a:gd name="T2" fmla="*/ 172 w 180"/>
                  <a:gd name="T3" fmla="*/ 125 h 190"/>
                  <a:gd name="T4" fmla="*/ 165 w 180"/>
                  <a:gd name="T5" fmla="*/ 143 h 190"/>
                  <a:gd name="T6" fmla="*/ 154 w 180"/>
                  <a:gd name="T7" fmla="*/ 157 h 190"/>
                  <a:gd name="T8" fmla="*/ 134 w 180"/>
                  <a:gd name="T9" fmla="*/ 165 h 190"/>
                  <a:gd name="T10" fmla="*/ 129 w 180"/>
                  <a:gd name="T11" fmla="*/ 168 h 190"/>
                  <a:gd name="T12" fmla="*/ 105 w 180"/>
                  <a:gd name="T13" fmla="*/ 176 h 190"/>
                  <a:gd name="T14" fmla="*/ 96 w 180"/>
                  <a:gd name="T15" fmla="*/ 176 h 190"/>
                  <a:gd name="T16" fmla="*/ 70 w 180"/>
                  <a:gd name="T17" fmla="*/ 172 h 190"/>
                  <a:gd name="T18" fmla="*/ 64 w 180"/>
                  <a:gd name="T19" fmla="*/ 169 h 190"/>
                  <a:gd name="T20" fmla="*/ 42 w 180"/>
                  <a:gd name="T21" fmla="*/ 166 h 190"/>
                  <a:gd name="T22" fmla="*/ 37 w 180"/>
                  <a:gd name="T23" fmla="*/ 163 h 190"/>
                  <a:gd name="T24" fmla="*/ 18 w 180"/>
                  <a:gd name="T25" fmla="*/ 139 h 190"/>
                  <a:gd name="T26" fmla="*/ 12 w 180"/>
                  <a:gd name="T27" fmla="*/ 96 h 190"/>
                  <a:gd name="T28" fmla="*/ 9 w 180"/>
                  <a:gd name="T29" fmla="*/ 81 h 190"/>
                  <a:gd name="T30" fmla="*/ 16 w 180"/>
                  <a:gd name="T31" fmla="*/ 60 h 190"/>
                  <a:gd name="T32" fmla="*/ 46 w 180"/>
                  <a:gd name="T33" fmla="*/ 20 h 190"/>
                  <a:gd name="T34" fmla="*/ 64 w 180"/>
                  <a:gd name="T35" fmla="*/ 14 h 190"/>
                  <a:gd name="T36" fmla="*/ 93 w 180"/>
                  <a:gd name="T37" fmla="*/ 13 h 190"/>
                  <a:gd name="T38" fmla="*/ 111 w 180"/>
                  <a:gd name="T39" fmla="*/ 11 h 190"/>
                  <a:gd name="T40" fmla="*/ 122 w 180"/>
                  <a:gd name="T41" fmla="*/ 16 h 190"/>
                  <a:gd name="T42" fmla="*/ 135 w 180"/>
                  <a:gd name="T43" fmla="*/ 21 h 190"/>
                  <a:gd name="T44" fmla="*/ 155 w 180"/>
                  <a:gd name="T45" fmla="*/ 37 h 190"/>
                  <a:gd name="T46" fmla="*/ 165 w 180"/>
                  <a:gd name="T47" fmla="*/ 53 h 190"/>
                  <a:gd name="T48" fmla="*/ 171 w 180"/>
                  <a:gd name="T49" fmla="*/ 62 h 190"/>
                  <a:gd name="T50" fmla="*/ 175 w 180"/>
                  <a:gd name="T51" fmla="*/ 71 h 190"/>
                  <a:gd name="T52" fmla="*/ 180 w 180"/>
                  <a:gd name="T53" fmla="*/ 95 h 190"/>
                  <a:gd name="T54" fmla="*/ 178 w 180"/>
                  <a:gd name="T55" fmla="*/ 11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0" h="190">
                    <a:moveTo>
                      <a:pt x="178" y="110"/>
                    </a:moveTo>
                    <a:cubicBezTo>
                      <a:pt x="172" y="113"/>
                      <a:pt x="172" y="119"/>
                      <a:pt x="172" y="125"/>
                    </a:cubicBezTo>
                    <a:cubicBezTo>
                      <a:pt x="173" y="132"/>
                      <a:pt x="173" y="139"/>
                      <a:pt x="165" y="143"/>
                    </a:cubicBezTo>
                    <a:cubicBezTo>
                      <a:pt x="160" y="146"/>
                      <a:pt x="156" y="150"/>
                      <a:pt x="154" y="157"/>
                    </a:cubicBezTo>
                    <a:cubicBezTo>
                      <a:pt x="152" y="164"/>
                      <a:pt x="141" y="164"/>
                      <a:pt x="134" y="165"/>
                    </a:cubicBezTo>
                    <a:cubicBezTo>
                      <a:pt x="132" y="166"/>
                      <a:pt x="130" y="165"/>
                      <a:pt x="129" y="168"/>
                    </a:cubicBezTo>
                    <a:cubicBezTo>
                      <a:pt x="125" y="183"/>
                      <a:pt x="114" y="178"/>
                      <a:pt x="105" y="176"/>
                    </a:cubicBezTo>
                    <a:cubicBezTo>
                      <a:pt x="101" y="175"/>
                      <a:pt x="98" y="173"/>
                      <a:pt x="96" y="176"/>
                    </a:cubicBezTo>
                    <a:cubicBezTo>
                      <a:pt x="85" y="190"/>
                      <a:pt x="78" y="179"/>
                      <a:pt x="70" y="172"/>
                    </a:cubicBezTo>
                    <a:cubicBezTo>
                      <a:pt x="68" y="171"/>
                      <a:pt x="67" y="166"/>
                      <a:pt x="64" y="169"/>
                    </a:cubicBezTo>
                    <a:cubicBezTo>
                      <a:pt x="55" y="176"/>
                      <a:pt x="49" y="167"/>
                      <a:pt x="42" y="166"/>
                    </a:cubicBezTo>
                    <a:cubicBezTo>
                      <a:pt x="40" y="166"/>
                      <a:pt x="37" y="164"/>
                      <a:pt x="37" y="163"/>
                    </a:cubicBezTo>
                    <a:cubicBezTo>
                      <a:pt x="40" y="147"/>
                      <a:pt x="21" y="149"/>
                      <a:pt x="18" y="139"/>
                    </a:cubicBezTo>
                    <a:cubicBezTo>
                      <a:pt x="13" y="125"/>
                      <a:pt x="0" y="112"/>
                      <a:pt x="12" y="96"/>
                    </a:cubicBezTo>
                    <a:cubicBezTo>
                      <a:pt x="16" y="90"/>
                      <a:pt x="8" y="87"/>
                      <a:pt x="9" y="81"/>
                    </a:cubicBezTo>
                    <a:cubicBezTo>
                      <a:pt x="10" y="72"/>
                      <a:pt x="15" y="67"/>
                      <a:pt x="16" y="60"/>
                    </a:cubicBezTo>
                    <a:cubicBezTo>
                      <a:pt x="21" y="42"/>
                      <a:pt x="34" y="32"/>
                      <a:pt x="46" y="20"/>
                    </a:cubicBezTo>
                    <a:cubicBezTo>
                      <a:pt x="51" y="16"/>
                      <a:pt x="62" y="13"/>
                      <a:pt x="64" y="14"/>
                    </a:cubicBezTo>
                    <a:cubicBezTo>
                      <a:pt x="75" y="18"/>
                      <a:pt x="83" y="0"/>
                      <a:pt x="93" y="13"/>
                    </a:cubicBezTo>
                    <a:cubicBezTo>
                      <a:pt x="99" y="7"/>
                      <a:pt x="105" y="12"/>
                      <a:pt x="111" y="11"/>
                    </a:cubicBezTo>
                    <a:cubicBezTo>
                      <a:pt x="116" y="10"/>
                      <a:pt x="121" y="9"/>
                      <a:pt x="122" y="16"/>
                    </a:cubicBezTo>
                    <a:cubicBezTo>
                      <a:pt x="123" y="23"/>
                      <a:pt x="130" y="17"/>
                      <a:pt x="135" y="21"/>
                    </a:cubicBezTo>
                    <a:cubicBezTo>
                      <a:pt x="141" y="26"/>
                      <a:pt x="146" y="34"/>
                      <a:pt x="155" y="37"/>
                    </a:cubicBezTo>
                    <a:cubicBezTo>
                      <a:pt x="162" y="38"/>
                      <a:pt x="159" y="48"/>
                      <a:pt x="165" y="53"/>
                    </a:cubicBezTo>
                    <a:cubicBezTo>
                      <a:pt x="167" y="55"/>
                      <a:pt x="167" y="60"/>
                      <a:pt x="171" y="62"/>
                    </a:cubicBezTo>
                    <a:cubicBezTo>
                      <a:pt x="175" y="64"/>
                      <a:pt x="176" y="67"/>
                      <a:pt x="175" y="71"/>
                    </a:cubicBezTo>
                    <a:cubicBezTo>
                      <a:pt x="173" y="80"/>
                      <a:pt x="178" y="87"/>
                      <a:pt x="180" y="95"/>
                    </a:cubicBezTo>
                    <a:cubicBezTo>
                      <a:pt x="179" y="100"/>
                      <a:pt x="179" y="105"/>
                      <a:pt x="178" y="110"/>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82" name="Freeform 914">
                <a:extLst>
                  <a:ext uri="{FF2B5EF4-FFF2-40B4-BE49-F238E27FC236}">
                    <a16:creationId xmlns:a16="http://schemas.microsoft.com/office/drawing/2014/main" id="{568D7034-C723-14A2-4547-E8B9ECAA342A}"/>
                  </a:ext>
                </a:extLst>
              </p:cNvPr>
              <p:cNvSpPr/>
              <p:nvPr/>
            </p:nvSpPr>
            <p:spPr bwMode="auto">
              <a:xfrm>
                <a:off x="548" y="2728"/>
                <a:ext cx="45" cy="41"/>
              </a:xfrm>
              <a:custGeom>
                <a:avLst/>
                <a:gdLst>
                  <a:gd name="T0" fmla="*/ 11 w 39"/>
                  <a:gd name="T1" fmla="*/ 30 h 35"/>
                  <a:gd name="T2" fmla="*/ 2 w 39"/>
                  <a:gd name="T3" fmla="*/ 10 h 35"/>
                  <a:gd name="T4" fmla="*/ 8 w 39"/>
                  <a:gd name="T5" fmla="*/ 1 h 35"/>
                  <a:gd name="T6" fmla="*/ 25 w 39"/>
                  <a:gd name="T7" fmla="*/ 5 h 35"/>
                  <a:gd name="T8" fmla="*/ 31 w 39"/>
                  <a:gd name="T9" fmla="*/ 15 h 35"/>
                  <a:gd name="T10" fmla="*/ 36 w 39"/>
                  <a:gd name="T11" fmla="*/ 30 h 35"/>
                  <a:gd name="T12" fmla="*/ 18 w 39"/>
                  <a:gd name="T13" fmla="*/ 31 h 35"/>
                  <a:gd name="T14" fmla="*/ 11 w 39"/>
                  <a:gd name="T15" fmla="*/ 30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5">
                    <a:moveTo>
                      <a:pt x="11" y="30"/>
                    </a:moveTo>
                    <a:cubicBezTo>
                      <a:pt x="10" y="22"/>
                      <a:pt x="4" y="17"/>
                      <a:pt x="2" y="10"/>
                    </a:cubicBezTo>
                    <a:cubicBezTo>
                      <a:pt x="0" y="4"/>
                      <a:pt x="1" y="0"/>
                      <a:pt x="8" y="1"/>
                    </a:cubicBezTo>
                    <a:cubicBezTo>
                      <a:pt x="12" y="9"/>
                      <a:pt x="19" y="3"/>
                      <a:pt x="25" y="5"/>
                    </a:cubicBezTo>
                    <a:cubicBezTo>
                      <a:pt x="27" y="8"/>
                      <a:pt x="31" y="11"/>
                      <a:pt x="31" y="15"/>
                    </a:cubicBezTo>
                    <a:cubicBezTo>
                      <a:pt x="32" y="20"/>
                      <a:pt x="39" y="25"/>
                      <a:pt x="36" y="30"/>
                    </a:cubicBezTo>
                    <a:cubicBezTo>
                      <a:pt x="31" y="35"/>
                      <a:pt x="24" y="32"/>
                      <a:pt x="18" y="31"/>
                    </a:cubicBezTo>
                    <a:cubicBezTo>
                      <a:pt x="15" y="31"/>
                      <a:pt x="13" y="30"/>
                      <a:pt x="11" y="3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83" name="Freeform 915">
                <a:extLst>
                  <a:ext uri="{FF2B5EF4-FFF2-40B4-BE49-F238E27FC236}">
                    <a16:creationId xmlns:a16="http://schemas.microsoft.com/office/drawing/2014/main" id="{17B4BEE2-1379-8899-843F-00F7536B35FB}"/>
                  </a:ext>
                </a:extLst>
              </p:cNvPr>
              <p:cNvSpPr/>
              <p:nvPr/>
            </p:nvSpPr>
            <p:spPr bwMode="auto">
              <a:xfrm>
                <a:off x="806" y="2732"/>
                <a:ext cx="50" cy="39"/>
              </a:xfrm>
              <a:custGeom>
                <a:avLst/>
                <a:gdLst>
                  <a:gd name="T0" fmla="*/ 1 w 44"/>
                  <a:gd name="T1" fmla="*/ 0 h 34"/>
                  <a:gd name="T2" fmla="*/ 44 w 44"/>
                  <a:gd name="T3" fmla="*/ 15 h 34"/>
                  <a:gd name="T4" fmla="*/ 30 w 44"/>
                  <a:gd name="T5" fmla="*/ 33 h 34"/>
                  <a:gd name="T6" fmla="*/ 25 w 44"/>
                  <a:gd name="T7" fmla="*/ 29 h 34"/>
                  <a:gd name="T8" fmla="*/ 14 w 44"/>
                  <a:gd name="T9" fmla="*/ 19 h 34"/>
                  <a:gd name="T10" fmla="*/ 2 w 44"/>
                  <a:gd name="T11" fmla="*/ 22 h 34"/>
                  <a:gd name="T12" fmla="*/ 0 w 44"/>
                  <a:gd name="T13" fmla="*/ 6 h 34"/>
                  <a:gd name="T14" fmla="*/ 1 w 44"/>
                  <a:gd name="T15" fmla="*/ 0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34">
                    <a:moveTo>
                      <a:pt x="1" y="0"/>
                    </a:moveTo>
                    <a:cubicBezTo>
                      <a:pt x="12" y="12"/>
                      <a:pt x="29" y="10"/>
                      <a:pt x="44" y="15"/>
                    </a:cubicBezTo>
                    <a:cubicBezTo>
                      <a:pt x="42" y="24"/>
                      <a:pt x="29" y="23"/>
                      <a:pt x="30" y="33"/>
                    </a:cubicBezTo>
                    <a:cubicBezTo>
                      <a:pt x="27" y="34"/>
                      <a:pt x="24" y="32"/>
                      <a:pt x="25" y="29"/>
                    </a:cubicBezTo>
                    <a:cubicBezTo>
                      <a:pt x="29" y="16"/>
                      <a:pt x="20" y="19"/>
                      <a:pt x="14" y="19"/>
                    </a:cubicBezTo>
                    <a:cubicBezTo>
                      <a:pt x="10" y="19"/>
                      <a:pt x="5" y="26"/>
                      <a:pt x="2" y="22"/>
                    </a:cubicBezTo>
                    <a:cubicBezTo>
                      <a:pt x="0" y="18"/>
                      <a:pt x="1" y="11"/>
                      <a:pt x="0" y="6"/>
                    </a:cubicBezTo>
                    <a:cubicBezTo>
                      <a:pt x="0" y="4"/>
                      <a:pt x="1" y="2"/>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84" name="Freeform 916">
                <a:extLst>
                  <a:ext uri="{FF2B5EF4-FFF2-40B4-BE49-F238E27FC236}">
                    <a16:creationId xmlns:a16="http://schemas.microsoft.com/office/drawing/2014/main" id="{B316927E-EAC4-C35A-EFF4-40FEF1277C73}"/>
                  </a:ext>
                </a:extLst>
              </p:cNvPr>
              <p:cNvSpPr/>
              <p:nvPr/>
            </p:nvSpPr>
            <p:spPr bwMode="auto">
              <a:xfrm>
                <a:off x="785" y="2693"/>
                <a:ext cx="24" cy="45"/>
              </a:xfrm>
              <a:custGeom>
                <a:avLst/>
                <a:gdLst>
                  <a:gd name="T0" fmla="*/ 1 w 21"/>
                  <a:gd name="T1" fmla="*/ 9 h 39"/>
                  <a:gd name="T2" fmla="*/ 6 w 21"/>
                  <a:gd name="T3" fmla="*/ 5 h 39"/>
                  <a:gd name="T4" fmla="*/ 18 w 21"/>
                  <a:gd name="T5" fmla="*/ 3 h 39"/>
                  <a:gd name="T6" fmla="*/ 19 w 21"/>
                  <a:gd name="T7" fmla="*/ 14 h 39"/>
                  <a:gd name="T8" fmla="*/ 14 w 21"/>
                  <a:gd name="T9" fmla="*/ 34 h 39"/>
                  <a:gd name="T10" fmla="*/ 4 w 21"/>
                  <a:gd name="T11" fmla="*/ 37 h 39"/>
                  <a:gd name="T12" fmla="*/ 2 w 21"/>
                  <a:gd name="T13" fmla="*/ 28 h 39"/>
                  <a:gd name="T14" fmla="*/ 1 w 21"/>
                  <a:gd name="T15" fmla="*/ 9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39">
                    <a:moveTo>
                      <a:pt x="1" y="9"/>
                    </a:moveTo>
                    <a:cubicBezTo>
                      <a:pt x="3" y="7"/>
                      <a:pt x="4" y="6"/>
                      <a:pt x="6" y="5"/>
                    </a:cubicBezTo>
                    <a:cubicBezTo>
                      <a:pt x="10" y="3"/>
                      <a:pt x="14" y="0"/>
                      <a:pt x="18" y="3"/>
                    </a:cubicBezTo>
                    <a:cubicBezTo>
                      <a:pt x="21" y="6"/>
                      <a:pt x="20" y="10"/>
                      <a:pt x="19" y="14"/>
                    </a:cubicBezTo>
                    <a:cubicBezTo>
                      <a:pt x="18" y="21"/>
                      <a:pt x="16" y="27"/>
                      <a:pt x="14" y="34"/>
                    </a:cubicBezTo>
                    <a:cubicBezTo>
                      <a:pt x="11" y="37"/>
                      <a:pt x="8" y="39"/>
                      <a:pt x="4" y="37"/>
                    </a:cubicBezTo>
                    <a:cubicBezTo>
                      <a:pt x="0" y="36"/>
                      <a:pt x="2" y="31"/>
                      <a:pt x="2" y="28"/>
                    </a:cubicBezTo>
                    <a:cubicBezTo>
                      <a:pt x="2" y="21"/>
                      <a:pt x="2" y="15"/>
                      <a:pt x="1" y="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85" name="Freeform 917">
                <a:extLst>
                  <a:ext uri="{FF2B5EF4-FFF2-40B4-BE49-F238E27FC236}">
                    <a16:creationId xmlns:a16="http://schemas.microsoft.com/office/drawing/2014/main" id="{B85955BE-0E58-F1C3-5726-D44CB8F5CE34}"/>
                  </a:ext>
                </a:extLst>
              </p:cNvPr>
              <p:cNvSpPr/>
              <p:nvPr/>
            </p:nvSpPr>
            <p:spPr bwMode="auto">
              <a:xfrm>
                <a:off x="603" y="2683"/>
                <a:ext cx="32" cy="41"/>
              </a:xfrm>
              <a:custGeom>
                <a:avLst/>
                <a:gdLst>
                  <a:gd name="T0" fmla="*/ 6 w 28"/>
                  <a:gd name="T1" fmla="*/ 23 h 36"/>
                  <a:gd name="T2" fmla="*/ 5 w 28"/>
                  <a:gd name="T3" fmla="*/ 22 h 36"/>
                  <a:gd name="T4" fmla="*/ 5 w 28"/>
                  <a:gd name="T5" fmla="*/ 3 h 36"/>
                  <a:gd name="T6" fmla="*/ 18 w 28"/>
                  <a:gd name="T7" fmla="*/ 12 h 36"/>
                  <a:gd name="T8" fmla="*/ 22 w 28"/>
                  <a:gd name="T9" fmla="*/ 24 h 36"/>
                  <a:gd name="T10" fmla="*/ 23 w 28"/>
                  <a:gd name="T11" fmla="*/ 34 h 36"/>
                  <a:gd name="T12" fmla="*/ 13 w 28"/>
                  <a:gd name="T13" fmla="*/ 29 h 36"/>
                  <a:gd name="T14" fmla="*/ 6 w 28"/>
                  <a:gd name="T15" fmla="*/ 23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36">
                    <a:moveTo>
                      <a:pt x="6" y="23"/>
                    </a:moveTo>
                    <a:cubicBezTo>
                      <a:pt x="6" y="23"/>
                      <a:pt x="6" y="22"/>
                      <a:pt x="5" y="22"/>
                    </a:cubicBezTo>
                    <a:cubicBezTo>
                      <a:pt x="4" y="16"/>
                      <a:pt x="0" y="7"/>
                      <a:pt x="5" y="3"/>
                    </a:cubicBezTo>
                    <a:cubicBezTo>
                      <a:pt x="10" y="0"/>
                      <a:pt x="13" y="10"/>
                      <a:pt x="18" y="12"/>
                    </a:cubicBezTo>
                    <a:cubicBezTo>
                      <a:pt x="20" y="16"/>
                      <a:pt x="21" y="20"/>
                      <a:pt x="22" y="24"/>
                    </a:cubicBezTo>
                    <a:cubicBezTo>
                      <a:pt x="23" y="27"/>
                      <a:pt x="28" y="31"/>
                      <a:pt x="23" y="34"/>
                    </a:cubicBezTo>
                    <a:cubicBezTo>
                      <a:pt x="20" y="36"/>
                      <a:pt x="16" y="32"/>
                      <a:pt x="13" y="29"/>
                    </a:cubicBezTo>
                    <a:cubicBezTo>
                      <a:pt x="11" y="27"/>
                      <a:pt x="8" y="25"/>
                      <a:pt x="6"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2460" name="Freeform 919">
              <a:extLst>
                <a:ext uri="{FF2B5EF4-FFF2-40B4-BE49-F238E27FC236}">
                  <a16:creationId xmlns:a16="http://schemas.microsoft.com/office/drawing/2014/main" id="{BA22C35F-1374-E15D-9A38-CD967528F853}"/>
                </a:ext>
              </a:extLst>
            </p:cNvPr>
            <p:cNvSpPr/>
            <p:nvPr/>
          </p:nvSpPr>
          <p:spPr bwMode="auto">
            <a:xfrm>
              <a:off x="1157288" y="4224338"/>
              <a:ext cx="33338" cy="61913"/>
            </a:xfrm>
            <a:custGeom>
              <a:avLst/>
              <a:gdLst>
                <a:gd name="T0" fmla="*/ 0 w 18"/>
                <a:gd name="T1" fmla="*/ 14 h 34"/>
                <a:gd name="T2" fmla="*/ 16 w 18"/>
                <a:gd name="T3" fmla="*/ 0 h 34"/>
                <a:gd name="T4" fmla="*/ 18 w 18"/>
                <a:gd name="T5" fmla="*/ 24 h 34"/>
                <a:gd name="T6" fmla="*/ 13 w 18"/>
                <a:gd name="T7" fmla="*/ 34 h 34"/>
                <a:gd name="T8" fmla="*/ 0 w 18"/>
                <a:gd name="T9" fmla="*/ 14 h 34"/>
              </a:gdLst>
              <a:ahLst/>
              <a:cxnLst>
                <a:cxn ang="0">
                  <a:pos x="T0" y="T1"/>
                </a:cxn>
                <a:cxn ang="0">
                  <a:pos x="T2" y="T3"/>
                </a:cxn>
                <a:cxn ang="0">
                  <a:pos x="T4" y="T5"/>
                </a:cxn>
                <a:cxn ang="0">
                  <a:pos x="T6" y="T7"/>
                </a:cxn>
                <a:cxn ang="0">
                  <a:pos x="T8" y="T9"/>
                </a:cxn>
              </a:cxnLst>
              <a:rect l="0" t="0" r="r" b="b"/>
              <a:pathLst>
                <a:path w="18" h="34">
                  <a:moveTo>
                    <a:pt x="0" y="14"/>
                  </a:moveTo>
                  <a:cubicBezTo>
                    <a:pt x="5" y="9"/>
                    <a:pt x="11" y="5"/>
                    <a:pt x="16" y="0"/>
                  </a:cubicBezTo>
                  <a:cubicBezTo>
                    <a:pt x="18" y="9"/>
                    <a:pt x="18" y="17"/>
                    <a:pt x="18" y="24"/>
                  </a:cubicBezTo>
                  <a:cubicBezTo>
                    <a:pt x="17" y="28"/>
                    <a:pt x="16" y="31"/>
                    <a:pt x="13" y="34"/>
                  </a:cubicBezTo>
                  <a:cubicBezTo>
                    <a:pt x="6" y="29"/>
                    <a:pt x="9" y="17"/>
                    <a:pt x="0"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61" name="Freeform 920">
              <a:extLst>
                <a:ext uri="{FF2B5EF4-FFF2-40B4-BE49-F238E27FC236}">
                  <a16:creationId xmlns:a16="http://schemas.microsoft.com/office/drawing/2014/main" id="{E279CE4B-ED90-DBEB-B233-C90DC5947CD4}"/>
                </a:ext>
              </a:extLst>
            </p:cNvPr>
            <p:cNvSpPr/>
            <p:nvPr/>
          </p:nvSpPr>
          <p:spPr bwMode="auto">
            <a:xfrm>
              <a:off x="1265238" y="4516438"/>
              <a:ext cx="47625" cy="36513"/>
            </a:xfrm>
            <a:custGeom>
              <a:avLst/>
              <a:gdLst>
                <a:gd name="T0" fmla="*/ 0 w 26"/>
                <a:gd name="T1" fmla="*/ 20 h 20"/>
                <a:gd name="T2" fmla="*/ 2 w 26"/>
                <a:gd name="T3" fmla="*/ 5 h 20"/>
                <a:gd name="T4" fmla="*/ 26 w 26"/>
                <a:gd name="T5" fmla="*/ 10 h 20"/>
                <a:gd name="T6" fmla="*/ 0 w 26"/>
                <a:gd name="T7" fmla="*/ 20 h 20"/>
              </a:gdLst>
              <a:ahLst/>
              <a:cxnLst>
                <a:cxn ang="0">
                  <a:pos x="T0" y="T1"/>
                </a:cxn>
                <a:cxn ang="0">
                  <a:pos x="T2" y="T3"/>
                </a:cxn>
                <a:cxn ang="0">
                  <a:pos x="T4" y="T5"/>
                </a:cxn>
                <a:cxn ang="0">
                  <a:pos x="T6" y="T7"/>
                </a:cxn>
              </a:cxnLst>
              <a:rect l="0" t="0" r="r" b="b"/>
              <a:pathLst>
                <a:path w="26" h="20">
                  <a:moveTo>
                    <a:pt x="0" y="20"/>
                  </a:moveTo>
                  <a:cubicBezTo>
                    <a:pt x="1" y="15"/>
                    <a:pt x="1" y="10"/>
                    <a:pt x="2" y="5"/>
                  </a:cubicBezTo>
                  <a:cubicBezTo>
                    <a:pt x="11" y="0"/>
                    <a:pt x="16" y="10"/>
                    <a:pt x="26" y="10"/>
                  </a:cubicBezTo>
                  <a:cubicBezTo>
                    <a:pt x="18" y="20"/>
                    <a:pt x="8" y="16"/>
                    <a:pt x="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62" name="Freeform 921">
              <a:extLst>
                <a:ext uri="{FF2B5EF4-FFF2-40B4-BE49-F238E27FC236}">
                  <a16:creationId xmlns:a16="http://schemas.microsoft.com/office/drawing/2014/main" id="{D67DE24A-4C3A-64C9-B74E-E4658F403353}"/>
                </a:ext>
              </a:extLst>
            </p:cNvPr>
            <p:cNvSpPr/>
            <p:nvPr/>
          </p:nvSpPr>
          <p:spPr bwMode="auto">
            <a:xfrm>
              <a:off x="981075" y="3860801"/>
              <a:ext cx="14288" cy="17463"/>
            </a:xfrm>
            <a:custGeom>
              <a:avLst/>
              <a:gdLst>
                <a:gd name="T0" fmla="*/ 0 w 8"/>
                <a:gd name="T1" fmla="*/ 10 h 10"/>
                <a:gd name="T2" fmla="*/ 8 w 8"/>
                <a:gd name="T3" fmla="*/ 7 h 10"/>
                <a:gd name="T4" fmla="*/ 0 w 8"/>
                <a:gd name="T5" fmla="*/ 10 h 10"/>
              </a:gdLst>
              <a:ahLst/>
              <a:cxnLst>
                <a:cxn ang="0">
                  <a:pos x="T0" y="T1"/>
                </a:cxn>
                <a:cxn ang="0">
                  <a:pos x="T2" y="T3"/>
                </a:cxn>
                <a:cxn ang="0">
                  <a:pos x="T4" y="T5"/>
                </a:cxn>
              </a:cxnLst>
              <a:rect l="0" t="0" r="r" b="b"/>
              <a:pathLst>
                <a:path w="8" h="10">
                  <a:moveTo>
                    <a:pt x="0" y="10"/>
                  </a:moveTo>
                  <a:cubicBezTo>
                    <a:pt x="2" y="7"/>
                    <a:pt x="3" y="0"/>
                    <a:pt x="8" y="7"/>
                  </a:cubicBezTo>
                  <a:cubicBezTo>
                    <a:pt x="5" y="8"/>
                    <a:pt x="3" y="9"/>
                    <a:pt x="0" y="1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63" name="Freeform 922">
              <a:extLst>
                <a:ext uri="{FF2B5EF4-FFF2-40B4-BE49-F238E27FC236}">
                  <a16:creationId xmlns:a16="http://schemas.microsoft.com/office/drawing/2014/main" id="{353583C8-E590-0B68-C1DD-323A6C12C398}"/>
                </a:ext>
              </a:extLst>
            </p:cNvPr>
            <p:cNvSpPr/>
            <p:nvPr/>
          </p:nvSpPr>
          <p:spPr bwMode="auto">
            <a:xfrm>
              <a:off x="995363" y="3875088"/>
              <a:ext cx="3175" cy="6350"/>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1" y="1"/>
                    <a:pt x="2" y="3"/>
                    <a:pt x="2" y="4"/>
                  </a:cubicBezTo>
                  <a:cubicBezTo>
                    <a:pt x="0" y="3"/>
                    <a:pt x="0" y="2"/>
                    <a:pt x="0" y="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64" name="Freeform 923">
              <a:extLst>
                <a:ext uri="{FF2B5EF4-FFF2-40B4-BE49-F238E27FC236}">
                  <a16:creationId xmlns:a16="http://schemas.microsoft.com/office/drawing/2014/main" id="{C64F20AD-A76B-F2D9-F446-866527C77941}"/>
                </a:ext>
              </a:extLst>
            </p:cNvPr>
            <p:cNvSpPr/>
            <p:nvPr/>
          </p:nvSpPr>
          <p:spPr bwMode="auto">
            <a:xfrm>
              <a:off x="1127125" y="2536826"/>
              <a:ext cx="1588" cy="317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0"/>
                    <a:pt x="1" y="1"/>
                  </a:cubicBezTo>
                  <a:cubicBezTo>
                    <a:pt x="1" y="1"/>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65" name="Freeform 924">
              <a:extLst>
                <a:ext uri="{FF2B5EF4-FFF2-40B4-BE49-F238E27FC236}">
                  <a16:creationId xmlns:a16="http://schemas.microsoft.com/office/drawing/2014/main" id="{2D81EC39-CBB0-1C6F-9A3D-303586134972}"/>
                </a:ext>
              </a:extLst>
            </p:cNvPr>
            <p:cNvSpPr/>
            <p:nvPr/>
          </p:nvSpPr>
          <p:spPr bwMode="auto">
            <a:xfrm>
              <a:off x="1293813" y="3922713"/>
              <a:ext cx="12700" cy="4763"/>
            </a:xfrm>
            <a:custGeom>
              <a:avLst/>
              <a:gdLst>
                <a:gd name="T0" fmla="*/ 0 w 7"/>
                <a:gd name="T1" fmla="*/ 3 h 3"/>
                <a:gd name="T2" fmla="*/ 7 w 7"/>
                <a:gd name="T3" fmla="*/ 1 h 3"/>
                <a:gd name="T4" fmla="*/ 0 w 7"/>
                <a:gd name="T5" fmla="*/ 3 h 3"/>
              </a:gdLst>
              <a:ahLst/>
              <a:cxnLst>
                <a:cxn ang="0">
                  <a:pos x="T0" y="T1"/>
                </a:cxn>
                <a:cxn ang="0">
                  <a:pos x="T2" y="T3"/>
                </a:cxn>
                <a:cxn ang="0">
                  <a:pos x="T4" y="T5"/>
                </a:cxn>
              </a:cxnLst>
              <a:rect l="0" t="0" r="r" b="b"/>
              <a:pathLst>
                <a:path w="7" h="3">
                  <a:moveTo>
                    <a:pt x="0" y="3"/>
                  </a:moveTo>
                  <a:cubicBezTo>
                    <a:pt x="2" y="0"/>
                    <a:pt x="5" y="1"/>
                    <a:pt x="7" y="1"/>
                  </a:cubicBezTo>
                  <a:cubicBezTo>
                    <a:pt x="6" y="3"/>
                    <a:pt x="3" y="3"/>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66" name="Freeform 925">
              <a:extLst>
                <a:ext uri="{FF2B5EF4-FFF2-40B4-BE49-F238E27FC236}">
                  <a16:creationId xmlns:a16="http://schemas.microsoft.com/office/drawing/2014/main" id="{E30C4E3B-D625-07FA-6D4D-8CC981FE653F}"/>
                </a:ext>
              </a:extLst>
            </p:cNvPr>
            <p:cNvSpPr/>
            <p:nvPr/>
          </p:nvSpPr>
          <p:spPr bwMode="auto">
            <a:xfrm>
              <a:off x="1290638" y="3927476"/>
              <a:ext cx="3175" cy="3175"/>
            </a:xfrm>
            <a:custGeom>
              <a:avLst/>
              <a:gdLst>
                <a:gd name="T0" fmla="*/ 0 w 2"/>
                <a:gd name="T1" fmla="*/ 0 h 2"/>
                <a:gd name="T2" fmla="*/ 2 w 2"/>
                <a:gd name="T3" fmla="*/ 0 h 2"/>
                <a:gd name="T4" fmla="*/ 0 w 2"/>
                <a:gd name="T5" fmla="*/ 0 h 2"/>
              </a:gdLst>
              <a:ahLst/>
              <a:cxnLst>
                <a:cxn ang="0">
                  <a:pos x="T0" y="T1"/>
                </a:cxn>
                <a:cxn ang="0">
                  <a:pos x="T2" y="T3"/>
                </a:cxn>
                <a:cxn ang="0">
                  <a:pos x="T4" y="T5"/>
                </a:cxn>
              </a:cxnLst>
              <a:rect l="0" t="0" r="r" b="b"/>
              <a:pathLst>
                <a:path w="2" h="2">
                  <a:moveTo>
                    <a:pt x="0" y="0"/>
                  </a:moveTo>
                  <a:cubicBezTo>
                    <a:pt x="0" y="0"/>
                    <a:pt x="1" y="0"/>
                    <a:pt x="2" y="0"/>
                  </a:cubicBezTo>
                  <a:cubicBezTo>
                    <a:pt x="1" y="2"/>
                    <a:pt x="0" y="2"/>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67" name="Freeform 926">
              <a:extLst>
                <a:ext uri="{FF2B5EF4-FFF2-40B4-BE49-F238E27FC236}">
                  <a16:creationId xmlns:a16="http://schemas.microsoft.com/office/drawing/2014/main" id="{17D81709-065B-532B-720A-1678CEDE5821}"/>
                </a:ext>
              </a:extLst>
            </p:cNvPr>
            <p:cNvSpPr/>
            <p:nvPr/>
          </p:nvSpPr>
          <p:spPr bwMode="auto">
            <a:xfrm>
              <a:off x="1427163" y="4189413"/>
              <a:ext cx="1588" cy="3175"/>
            </a:xfrm>
            <a:custGeom>
              <a:avLst/>
              <a:gdLst>
                <a:gd name="T0" fmla="*/ 1 w 1"/>
                <a:gd name="T1" fmla="*/ 1 h 2"/>
                <a:gd name="T2" fmla="*/ 1 w 1"/>
                <a:gd name="T3" fmla="*/ 2 h 2"/>
                <a:gd name="T4" fmla="*/ 0 w 1"/>
                <a:gd name="T5" fmla="*/ 1 h 2"/>
                <a:gd name="T6" fmla="*/ 1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2"/>
                    <a:pt x="1" y="2"/>
                  </a:cubicBezTo>
                  <a:cubicBezTo>
                    <a:pt x="0" y="2"/>
                    <a:pt x="0" y="1"/>
                    <a:pt x="0" y="1"/>
                  </a:cubicBezTo>
                  <a:cubicBezTo>
                    <a:pt x="0" y="1"/>
                    <a:pt x="1" y="0"/>
                    <a:pt x="1" y="0"/>
                  </a:cubicBezTo>
                  <a:cubicBezTo>
                    <a:pt x="1" y="1"/>
                    <a:pt x="1" y="1"/>
                    <a:pt x="1" y="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68" name="Freeform 927">
              <a:extLst>
                <a:ext uri="{FF2B5EF4-FFF2-40B4-BE49-F238E27FC236}">
                  <a16:creationId xmlns:a16="http://schemas.microsoft.com/office/drawing/2014/main" id="{46314926-187F-57B8-3A35-D34EFABE5C7A}"/>
                </a:ext>
              </a:extLst>
            </p:cNvPr>
            <p:cNvSpPr/>
            <p:nvPr/>
          </p:nvSpPr>
          <p:spPr bwMode="auto">
            <a:xfrm>
              <a:off x="1189038" y="2506663"/>
              <a:ext cx="7938" cy="9525"/>
            </a:xfrm>
            <a:custGeom>
              <a:avLst/>
              <a:gdLst>
                <a:gd name="T0" fmla="*/ 0 w 5"/>
                <a:gd name="T1" fmla="*/ 0 h 5"/>
                <a:gd name="T2" fmla="*/ 5 w 5"/>
                <a:gd name="T3" fmla="*/ 5 h 5"/>
                <a:gd name="T4" fmla="*/ 0 w 5"/>
                <a:gd name="T5" fmla="*/ 0 h 5"/>
              </a:gdLst>
              <a:ahLst/>
              <a:cxnLst>
                <a:cxn ang="0">
                  <a:pos x="T0" y="T1"/>
                </a:cxn>
                <a:cxn ang="0">
                  <a:pos x="T2" y="T3"/>
                </a:cxn>
                <a:cxn ang="0">
                  <a:pos x="T4" y="T5"/>
                </a:cxn>
              </a:cxnLst>
              <a:rect l="0" t="0" r="r" b="b"/>
              <a:pathLst>
                <a:path w="5" h="5">
                  <a:moveTo>
                    <a:pt x="0" y="0"/>
                  </a:moveTo>
                  <a:cubicBezTo>
                    <a:pt x="3" y="0"/>
                    <a:pt x="5" y="2"/>
                    <a:pt x="5" y="5"/>
                  </a:cubicBezTo>
                  <a:cubicBezTo>
                    <a:pt x="2" y="5"/>
                    <a:pt x="0" y="3"/>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69" name="Freeform 928">
              <a:extLst>
                <a:ext uri="{FF2B5EF4-FFF2-40B4-BE49-F238E27FC236}">
                  <a16:creationId xmlns:a16="http://schemas.microsoft.com/office/drawing/2014/main" id="{86F02E9B-9FD5-97D4-F34E-21FB54DF34C4}"/>
                </a:ext>
              </a:extLst>
            </p:cNvPr>
            <p:cNvSpPr/>
            <p:nvPr/>
          </p:nvSpPr>
          <p:spPr bwMode="auto">
            <a:xfrm>
              <a:off x="1531938" y="2009776"/>
              <a:ext cx="4763" cy="9525"/>
            </a:xfrm>
            <a:custGeom>
              <a:avLst/>
              <a:gdLst>
                <a:gd name="T0" fmla="*/ 0 w 2"/>
                <a:gd name="T1" fmla="*/ 5 h 5"/>
                <a:gd name="T2" fmla="*/ 1 w 2"/>
                <a:gd name="T3" fmla="*/ 0 h 5"/>
                <a:gd name="T4" fmla="*/ 1 w 2"/>
                <a:gd name="T5" fmla="*/ 0 h 5"/>
                <a:gd name="T6" fmla="*/ 0 w 2"/>
                <a:gd name="T7" fmla="*/ 5 h 5"/>
              </a:gdLst>
              <a:ahLst/>
              <a:cxnLst>
                <a:cxn ang="0">
                  <a:pos x="T0" y="T1"/>
                </a:cxn>
                <a:cxn ang="0">
                  <a:pos x="T2" y="T3"/>
                </a:cxn>
                <a:cxn ang="0">
                  <a:pos x="T4" y="T5"/>
                </a:cxn>
                <a:cxn ang="0">
                  <a:pos x="T6" y="T7"/>
                </a:cxn>
              </a:cxnLst>
              <a:rect l="0" t="0" r="r" b="b"/>
              <a:pathLst>
                <a:path w="2" h="5">
                  <a:moveTo>
                    <a:pt x="0" y="5"/>
                  </a:moveTo>
                  <a:cubicBezTo>
                    <a:pt x="0" y="3"/>
                    <a:pt x="0" y="1"/>
                    <a:pt x="1" y="0"/>
                  </a:cubicBezTo>
                  <a:cubicBezTo>
                    <a:pt x="1" y="0"/>
                    <a:pt x="1" y="0"/>
                    <a:pt x="1" y="0"/>
                  </a:cubicBezTo>
                  <a:cubicBezTo>
                    <a:pt x="2" y="2"/>
                    <a:pt x="1" y="4"/>
                    <a:pt x="0" y="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70" name="Freeform 929">
              <a:extLst>
                <a:ext uri="{FF2B5EF4-FFF2-40B4-BE49-F238E27FC236}">
                  <a16:creationId xmlns:a16="http://schemas.microsoft.com/office/drawing/2014/main" id="{B2D72D86-246E-0A00-4C40-4F87F92B9C1D}"/>
                </a:ext>
              </a:extLst>
            </p:cNvPr>
            <p:cNvSpPr/>
            <p:nvPr/>
          </p:nvSpPr>
          <p:spPr bwMode="auto">
            <a:xfrm>
              <a:off x="1365250" y="2305051"/>
              <a:ext cx="3175" cy="3175"/>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1" y="2"/>
                    <a:pt x="1" y="1"/>
                    <a:pt x="0" y="0"/>
                  </a:cubicBezTo>
                  <a:cubicBezTo>
                    <a:pt x="1" y="1"/>
                    <a:pt x="1" y="2"/>
                    <a:pt x="2" y="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71" name="Freeform 930">
              <a:extLst>
                <a:ext uri="{FF2B5EF4-FFF2-40B4-BE49-F238E27FC236}">
                  <a16:creationId xmlns:a16="http://schemas.microsoft.com/office/drawing/2014/main" id="{8BC8CCFF-0AB2-0A41-E8B7-39CE51180204}"/>
                </a:ext>
              </a:extLst>
            </p:cNvPr>
            <p:cNvSpPr/>
            <p:nvPr/>
          </p:nvSpPr>
          <p:spPr bwMode="auto">
            <a:xfrm>
              <a:off x="1427163" y="1763713"/>
              <a:ext cx="3175" cy="6350"/>
            </a:xfrm>
            <a:custGeom>
              <a:avLst/>
              <a:gdLst>
                <a:gd name="T0" fmla="*/ 0 w 2"/>
                <a:gd name="T1" fmla="*/ 0 h 3"/>
                <a:gd name="T2" fmla="*/ 2 w 2"/>
                <a:gd name="T3" fmla="*/ 0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0" y="0"/>
                    <a:pt x="1" y="0"/>
                    <a:pt x="2" y="0"/>
                  </a:cubicBezTo>
                  <a:cubicBezTo>
                    <a:pt x="2" y="1"/>
                    <a:pt x="1" y="2"/>
                    <a:pt x="1" y="3"/>
                  </a:cubicBezTo>
                  <a:cubicBezTo>
                    <a:pt x="0" y="2"/>
                    <a:pt x="0"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72" name="Freeform 931">
              <a:extLst>
                <a:ext uri="{FF2B5EF4-FFF2-40B4-BE49-F238E27FC236}">
                  <a16:creationId xmlns:a16="http://schemas.microsoft.com/office/drawing/2014/main" id="{C3F5DAF1-D17E-C13A-5BE5-CE18D5D23498}"/>
                </a:ext>
              </a:extLst>
            </p:cNvPr>
            <p:cNvSpPr/>
            <p:nvPr/>
          </p:nvSpPr>
          <p:spPr bwMode="auto">
            <a:xfrm>
              <a:off x="1420813" y="1758951"/>
              <a:ext cx="6350" cy="476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1" y="1"/>
                    <a:pt x="2" y="2"/>
                    <a:pt x="3" y="3"/>
                  </a:cubicBezTo>
                  <a:cubicBezTo>
                    <a:pt x="2" y="2"/>
                    <a:pt x="1"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73" name="Freeform 932">
              <a:extLst>
                <a:ext uri="{FF2B5EF4-FFF2-40B4-BE49-F238E27FC236}">
                  <a16:creationId xmlns:a16="http://schemas.microsoft.com/office/drawing/2014/main" id="{0ECB1120-71AF-E3CF-CE9D-672EE0CDB2CF}"/>
                </a:ext>
              </a:extLst>
            </p:cNvPr>
            <p:cNvSpPr/>
            <p:nvPr/>
          </p:nvSpPr>
          <p:spPr bwMode="auto">
            <a:xfrm>
              <a:off x="1444625" y="1978026"/>
              <a:ext cx="1588" cy="3175"/>
            </a:xfrm>
            <a:custGeom>
              <a:avLst/>
              <a:gdLst>
                <a:gd name="T0" fmla="*/ 1 w 1"/>
                <a:gd name="T1" fmla="*/ 1 h 2"/>
                <a:gd name="T2" fmla="*/ 1 w 1"/>
                <a:gd name="T3" fmla="*/ 2 h 2"/>
                <a:gd name="T4" fmla="*/ 0 w 1"/>
                <a:gd name="T5" fmla="*/ 1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2"/>
                  </a:cubicBezTo>
                  <a:cubicBezTo>
                    <a:pt x="0" y="1"/>
                    <a:pt x="0" y="1"/>
                    <a:pt x="0" y="1"/>
                  </a:cubicBezTo>
                  <a:cubicBezTo>
                    <a:pt x="0" y="1"/>
                    <a:pt x="0" y="0"/>
                    <a:pt x="0" y="0"/>
                  </a:cubicBezTo>
                  <a:cubicBezTo>
                    <a:pt x="1" y="0"/>
                    <a:pt x="1" y="1"/>
                    <a:pt x="1" y="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74" name="Freeform 933">
              <a:extLst>
                <a:ext uri="{FF2B5EF4-FFF2-40B4-BE49-F238E27FC236}">
                  <a16:creationId xmlns:a16="http://schemas.microsoft.com/office/drawing/2014/main" id="{101DB29E-8B1A-FD0D-8503-ABB549B04871}"/>
                </a:ext>
              </a:extLst>
            </p:cNvPr>
            <p:cNvSpPr/>
            <p:nvPr/>
          </p:nvSpPr>
          <p:spPr bwMode="auto">
            <a:xfrm>
              <a:off x="1495425" y="2054226"/>
              <a:ext cx="3175" cy="1588"/>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1"/>
                    <a:pt x="1"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75" name="Freeform 934">
              <a:extLst>
                <a:ext uri="{FF2B5EF4-FFF2-40B4-BE49-F238E27FC236}">
                  <a16:creationId xmlns:a16="http://schemas.microsoft.com/office/drawing/2014/main" id="{E8B07FF0-5B69-E25D-81F7-EDA67EF6F316}"/>
                </a:ext>
              </a:extLst>
            </p:cNvPr>
            <p:cNvSpPr/>
            <p:nvPr/>
          </p:nvSpPr>
          <p:spPr bwMode="auto">
            <a:xfrm>
              <a:off x="1593850" y="4745038"/>
              <a:ext cx="4763" cy="4763"/>
            </a:xfrm>
            <a:custGeom>
              <a:avLst/>
              <a:gdLst>
                <a:gd name="T0" fmla="*/ 2 w 2"/>
                <a:gd name="T1" fmla="*/ 3 h 3"/>
                <a:gd name="T2" fmla="*/ 0 w 2"/>
                <a:gd name="T3" fmla="*/ 3 h 3"/>
                <a:gd name="T4" fmla="*/ 0 w 2"/>
                <a:gd name="T5" fmla="*/ 1 h 3"/>
                <a:gd name="T6" fmla="*/ 2 w 2"/>
                <a:gd name="T7" fmla="*/ 0 h 3"/>
                <a:gd name="T8" fmla="*/ 2 w 2"/>
                <a:gd name="T9" fmla="*/ 3 h 3"/>
              </a:gdLst>
              <a:ahLst/>
              <a:cxnLst>
                <a:cxn ang="0">
                  <a:pos x="T0" y="T1"/>
                </a:cxn>
                <a:cxn ang="0">
                  <a:pos x="T2" y="T3"/>
                </a:cxn>
                <a:cxn ang="0">
                  <a:pos x="T4" y="T5"/>
                </a:cxn>
                <a:cxn ang="0">
                  <a:pos x="T6" y="T7"/>
                </a:cxn>
                <a:cxn ang="0">
                  <a:pos x="T8" y="T9"/>
                </a:cxn>
              </a:cxnLst>
              <a:rect l="0" t="0" r="r" b="b"/>
              <a:pathLst>
                <a:path w="2" h="3">
                  <a:moveTo>
                    <a:pt x="2" y="3"/>
                  </a:moveTo>
                  <a:cubicBezTo>
                    <a:pt x="1" y="3"/>
                    <a:pt x="0" y="3"/>
                    <a:pt x="0" y="3"/>
                  </a:cubicBezTo>
                  <a:cubicBezTo>
                    <a:pt x="0" y="2"/>
                    <a:pt x="0" y="2"/>
                    <a:pt x="0" y="1"/>
                  </a:cubicBezTo>
                  <a:cubicBezTo>
                    <a:pt x="0" y="1"/>
                    <a:pt x="1" y="1"/>
                    <a:pt x="2" y="0"/>
                  </a:cubicBezTo>
                  <a:cubicBezTo>
                    <a:pt x="2" y="1"/>
                    <a:pt x="2" y="2"/>
                    <a:pt x="2" y="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76" name="Freeform 935">
              <a:extLst>
                <a:ext uri="{FF2B5EF4-FFF2-40B4-BE49-F238E27FC236}">
                  <a16:creationId xmlns:a16="http://schemas.microsoft.com/office/drawing/2014/main" id="{85800339-C4CC-996A-2542-C1C4C558570B}"/>
                </a:ext>
              </a:extLst>
            </p:cNvPr>
            <p:cNvSpPr/>
            <p:nvPr/>
          </p:nvSpPr>
          <p:spPr bwMode="auto">
            <a:xfrm>
              <a:off x="1611313" y="3127376"/>
              <a:ext cx="1588" cy="1588"/>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0"/>
                    <a:pt x="1" y="1"/>
                  </a:cubicBezTo>
                  <a:cubicBezTo>
                    <a:pt x="1" y="0"/>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77" name="Freeform 936">
              <a:extLst>
                <a:ext uri="{FF2B5EF4-FFF2-40B4-BE49-F238E27FC236}">
                  <a16:creationId xmlns:a16="http://schemas.microsoft.com/office/drawing/2014/main" id="{D0DBED21-323B-50E6-C39A-11EB81B625DC}"/>
                </a:ext>
              </a:extLst>
            </p:cNvPr>
            <p:cNvSpPr/>
            <p:nvPr/>
          </p:nvSpPr>
          <p:spPr bwMode="auto">
            <a:xfrm>
              <a:off x="1517650" y="4762501"/>
              <a:ext cx="6350" cy="4763"/>
            </a:xfrm>
            <a:custGeom>
              <a:avLst/>
              <a:gdLst>
                <a:gd name="T0" fmla="*/ 0 w 3"/>
                <a:gd name="T1" fmla="*/ 3 h 3"/>
                <a:gd name="T2" fmla="*/ 3 w 3"/>
                <a:gd name="T3" fmla="*/ 0 h 3"/>
                <a:gd name="T4" fmla="*/ 3 w 3"/>
                <a:gd name="T5" fmla="*/ 1 h 3"/>
                <a:gd name="T6" fmla="*/ 0 w 3"/>
                <a:gd name="T7" fmla="*/ 3 h 3"/>
              </a:gdLst>
              <a:ahLst/>
              <a:cxnLst>
                <a:cxn ang="0">
                  <a:pos x="T0" y="T1"/>
                </a:cxn>
                <a:cxn ang="0">
                  <a:pos x="T2" y="T3"/>
                </a:cxn>
                <a:cxn ang="0">
                  <a:pos x="T4" y="T5"/>
                </a:cxn>
                <a:cxn ang="0">
                  <a:pos x="T6" y="T7"/>
                </a:cxn>
              </a:cxnLst>
              <a:rect l="0" t="0" r="r" b="b"/>
              <a:pathLst>
                <a:path w="3" h="3">
                  <a:moveTo>
                    <a:pt x="0" y="3"/>
                  </a:moveTo>
                  <a:cubicBezTo>
                    <a:pt x="1" y="2"/>
                    <a:pt x="2" y="1"/>
                    <a:pt x="3" y="0"/>
                  </a:cubicBezTo>
                  <a:cubicBezTo>
                    <a:pt x="3" y="0"/>
                    <a:pt x="3" y="1"/>
                    <a:pt x="3" y="1"/>
                  </a:cubicBezTo>
                  <a:cubicBezTo>
                    <a:pt x="2" y="1"/>
                    <a:pt x="1" y="2"/>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78" name="Freeform 937">
              <a:extLst>
                <a:ext uri="{FF2B5EF4-FFF2-40B4-BE49-F238E27FC236}">
                  <a16:creationId xmlns:a16="http://schemas.microsoft.com/office/drawing/2014/main" id="{B5EDDD6E-1077-53C1-D2AF-1DB82A17D80E}"/>
                </a:ext>
              </a:extLst>
            </p:cNvPr>
            <p:cNvSpPr/>
            <p:nvPr/>
          </p:nvSpPr>
          <p:spPr bwMode="auto">
            <a:xfrm>
              <a:off x="1516063" y="4767263"/>
              <a:ext cx="1588" cy="317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0"/>
                    <a:pt x="1" y="0"/>
                    <a:pt x="1" y="0"/>
                  </a:cubicBezTo>
                  <a:cubicBezTo>
                    <a:pt x="1" y="0"/>
                    <a:pt x="1" y="0"/>
                    <a:pt x="1"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79" name="Freeform 938">
              <a:extLst>
                <a:ext uri="{FF2B5EF4-FFF2-40B4-BE49-F238E27FC236}">
                  <a16:creationId xmlns:a16="http://schemas.microsoft.com/office/drawing/2014/main" id="{6AFE8608-5B29-2DCC-A854-2A0C4ECEB262}"/>
                </a:ext>
              </a:extLst>
            </p:cNvPr>
            <p:cNvSpPr/>
            <p:nvPr/>
          </p:nvSpPr>
          <p:spPr bwMode="auto">
            <a:xfrm>
              <a:off x="823913" y="3825876"/>
              <a:ext cx="3175" cy="6350"/>
            </a:xfrm>
            <a:custGeom>
              <a:avLst/>
              <a:gdLst>
                <a:gd name="T0" fmla="*/ 0 w 2"/>
                <a:gd name="T1" fmla="*/ 4 h 4"/>
                <a:gd name="T2" fmla="*/ 0 w 2"/>
                <a:gd name="T3" fmla="*/ 1 h 4"/>
                <a:gd name="T4" fmla="*/ 2 w 2"/>
                <a:gd name="T5" fmla="*/ 2 h 4"/>
                <a:gd name="T6" fmla="*/ 0 w 2"/>
                <a:gd name="T7" fmla="*/ 4 h 4"/>
              </a:gdLst>
              <a:ahLst/>
              <a:cxnLst>
                <a:cxn ang="0">
                  <a:pos x="T0" y="T1"/>
                </a:cxn>
                <a:cxn ang="0">
                  <a:pos x="T2" y="T3"/>
                </a:cxn>
                <a:cxn ang="0">
                  <a:pos x="T4" y="T5"/>
                </a:cxn>
                <a:cxn ang="0">
                  <a:pos x="T6" y="T7"/>
                </a:cxn>
              </a:cxnLst>
              <a:rect l="0" t="0" r="r" b="b"/>
              <a:pathLst>
                <a:path w="2" h="4">
                  <a:moveTo>
                    <a:pt x="0" y="4"/>
                  </a:moveTo>
                  <a:cubicBezTo>
                    <a:pt x="0" y="3"/>
                    <a:pt x="0" y="2"/>
                    <a:pt x="0" y="1"/>
                  </a:cubicBezTo>
                  <a:cubicBezTo>
                    <a:pt x="1" y="0"/>
                    <a:pt x="2" y="1"/>
                    <a:pt x="2" y="2"/>
                  </a:cubicBezTo>
                  <a:cubicBezTo>
                    <a:pt x="2" y="3"/>
                    <a:pt x="1" y="3"/>
                    <a:pt x="0" y="4"/>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80" name="Freeform 939">
              <a:extLst>
                <a:ext uri="{FF2B5EF4-FFF2-40B4-BE49-F238E27FC236}">
                  <a16:creationId xmlns:a16="http://schemas.microsoft.com/office/drawing/2014/main" id="{66DCFC5D-05F4-B8D3-5DAB-51732D57B9CF}"/>
                </a:ext>
              </a:extLst>
            </p:cNvPr>
            <p:cNvSpPr/>
            <p:nvPr/>
          </p:nvSpPr>
          <p:spPr bwMode="auto">
            <a:xfrm>
              <a:off x="1166813" y="2133601"/>
              <a:ext cx="9525" cy="3175"/>
            </a:xfrm>
            <a:custGeom>
              <a:avLst/>
              <a:gdLst>
                <a:gd name="T0" fmla="*/ 0 w 5"/>
                <a:gd name="T1" fmla="*/ 0 h 2"/>
                <a:gd name="T2" fmla="*/ 5 w 5"/>
                <a:gd name="T3" fmla="*/ 0 h 2"/>
                <a:gd name="T4" fmla="*/ 0 w 5"/>
                <a:gd name="T5" fmla="*/ 0 h 2"/>
              </a:gdLst>
              <a:ahLst/>
              <a:cxnLst>
                <a:cxn ang="0">
                  <a:pos x="T0" y="T1"/>
                </a:cxn>
                <a:cxn ang="0">
                  <a:pos x="T2" y="T3"/>
                </a:cxn>
                <a:cxn ang="0">
                  <a:pos x="T4" y="T5"/>
                </a:cxn>
              </a:cxnLst>
              <a:rect l="0" t="0" r="r" b="b"/>
              <a:pathLst>
                <a:path w="5" h="2">
                  <a:moveTo>
                    <a:pt x="0" y="0"/>
                  </a:moveTo>
                  <a:cubicBezTo>
                    <a:pt x="1" y="0"/>
                    <a:pt x="3" y="0"/>
                    <a:pt x="5" y="0"/>
                  </a:cubicBezTo>
                  <a:cubicBezTo>
                    <a:pt x="3" y="2"/>
                    <a:pt x="1" y="2"/>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81" name="Freeform 940">
              <a:extLst>
                <a:ext uri="{FF2B5EF4-FFF2-40B4-BE49-F238E27FC236}">
                  <a16:creationId xmlns:a16="http://schemas.microsoft.com/office/drawing/2014/main" id="{0E896938-0F56-F86A-BE43-9E1CA7EF23E7}"/>
                </a:ext>
              </a:extLst>
            </p:cNvPr>
            <p:cNvSpPr/>
            <p:nvPr/>
          </p:nvSpPr>
          <p:spPr bwMode="auto">
            <a:xfrm>
              <a:off x="849313" y="3319463"/>
              <a:ext cx="6350" cy="7938"/>
            </a:xfrm>
            <a:custGeom>
              <a:avLst/>
              <a:gdLst>
                <a:gd name="T0" fmla="*/ 0 w 3"/>
                <a:gd name="T1" fmla="*/ 0 h 4"/>
                <a:gd name="T2" fmla="*/ 3 w 3"/>
                <a:gd name="T3" fmla="*/ 1 h 4"/>
                <a:gd name="T4" fmla="*/ 0 w 3"/>
                <a:gd name="T5" fmla="*/ 0 h 4"/>
              </a:gdLst>
              <a:ahLst/>
              <a:cxnLst>
                <a:cxn ang="0">
                  <a:pos x="T0" y="T1"/>
                </a:cxn>
                <a:cxn ang="0">
                  <a:pos x="T2" y="T3"/>
                </a:cxn>
                <a:cxn ang="0">
                  <a:pos x="T4" y="T5"/>
                </a:cxn>
              </a:cxnLst>
              <a:rect l="0" t="0" r="r" b="b"/>
              <a:pathLst>
                <a:path w="3" h="4">
                  <a:moveTo>
                    <a:pt x="0" y="0"/>
                  </a:moveTo>
                  <a:cubicBezTo>
                    <a:pt x="1" y="1"/>
                    <a:pt x="2" y="1"/>
                    <a:pt x="3" y="1"/>
                  </a:cubicBezTo>
                  <a:cubicBezTo>
                    <a:pt x="1" y="4"/>
                    <a:pt x="1"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82" name="Freeform 941">
              <a:extLst>
                <a:ext uri="{FF2B5EF4-FFF2-40B4-BE49-F238E27FC236}">
                  <a16:creationId xmlns:a16="http://schemas.microsoft.com/office/drawing/2014/main" id="{F66D5903-95D2-447C-C883-360AAAF6526A}"/>
                </a:ext>
              </a:extLst>
            </p:cNvPr>
            <p:cNvSpPr/>
            <p:nvPr/>
          </p:nvSpPr>
          <p:spPr bwMode="auto">
            <a:xfrm>
              <a:off x="1042988" y="3065463"/>
              <a:ext cx="1588" cy="4763"/>
            </a:xfrm>
            <a:custGeom>
              <a:avLst/>
              <a:gdLst>
                <a:gd name="T0" fmla="*/ 0 w 1"/>
                <a:gd name="T1" fmla="*/ 0 h 3"/>
                <a:gd name="T2" fmla="*/ 1 w 1"/>
                <a:gd name="T3" fmla="*/ 2 h 3"/>
                <a:gd name="T4" fmla="*/ 0 w 1"/>
                <a:gd name="T5" fmla="*/ 3 h 3"/>
                <a:gd name="T6" fmla="*/ 0 w 1"/>
                <a:gd name="T7" fmla="*/ 0 h 3"/>
              </a:gdLst>
              <a:ahLst/>
              <a:cxnLst>
                <a:cxn ang="0">
                  <a:pos x="T0" y="T1"/>
                </a:cxn>
                <a:cxn ang="0">
                  <a:pos x="T2" y="T3"/>
                </a:cxn>
                <a:cxn ang="0">
                  <a:pos x="T4" y="T5"/>
                </a:cxn>
                <a:cxn ang="0">
                  <a:pos x="T6" y="T7"/>
                </a:cxn>
              </a:cxnLst>
              <a:rect l="0" t="0" r="r" b="b"/>
              <a:pathLst>
                <a:path w="1" h="3">
                  <a:moveTo>
                    <a:pt x="0" y="0"/>
                  </a:moveTo>
                  <a:cubicBezTo>
                    <a:pt x="1" y="1"/>
                    <a:pt x="1" y="1"/>
                    <a:pt x="1" y="2"/>
                  </a:cubicBezTo>
                  <a:cubicBezTo>
                    <a:pt x="1" y="2"/>
                    <a:pt x="1" y="2"/>
                    <a:pt x="0" y="3"/>
                  </a:cubicBezTo>
                  <a:cubicBezTo>
                    <a:pt x="0" y="2"/>
                    <a:pt x="0"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83" name="Freeform 942">
              <a:extLst>
                <a:ext uri="{FF2B5EF4-FFF2-40B4-BE49-F238E27FC236}">
                  <a16:creationId xmlns:a16="http://schemas.microsoft.com/office/drawing/2014/main" id="{6791DC46-4FFD-DC74-BAB6-5987538F8B91}"/>
                </a:ext>
              </a:extLst>
            </p:cNvPr>
            <p:cNvSpPr/>
            <p:nvPr/>
          </p:nvSpPr>
          <p:spPr bwMode="auto">
            <a:xfrm>
              <a:off x="603250" y="2640013"/>
              <a:ext cx="4763" cy="4763"/>
            </a:xfrm>
            <a:custGeom>
              <a:avLst/>
              <a:gdLst>
                <a:gd name="T0" fmla="*/ 2 w 2"/>
                <a:gd name="T1" fmla="*/ 0 h 3"/>
                <a:gd name="T2" fmla="*/ 1 w 2"/>
                <a:gd name="T3" fmla="*/ 3 h 3"/>
                <a:gd name="T4" fmla="*/ 0 w 2"/>
                <a:gd name="T5" fmla="*/ 2 h 3"/>
                <a:gd name="T6" fmla="*/ 2 w 2"/>
                <a:gd name="T7" fmla="*/ 0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2" y="1"/>
                    <a:pt x="1" y="2"/>
                    <a:pt x="1" y="3"/>
                  </a:cubicBezTo>
                  <a:cubicBezTo>
                    <a:pt x="1" y="3"/>
                    <a:pt x="0" y="2"/>
                    <a:pt x="0" y="2"/>
                  </a:cubicBezTo>
                  <a:cubicBezTo>
                    <a:pt x="1" y="1"/>
                    <a:pt x="1" y="1"/>
                    <a:pt x="2" y="0"/>
                  </a:cubicBezTo>
                  <a:cubicBezTo>
                    <a:pt x="2" y="0"/>
                    <a:pt x="2" y="0"/>
                    <a:pt x="2"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84" name="Freeform 943">
              <a:extLst>
                <a:ext uri="{FF2B5EF4-FFF2-40B4-BE49-F238E27FC236}">
                  <a16:creationId xmlns:a16="http://schemas.microsoft.com/office/drawing/2014/main" id="{55E9E71A-791F-9ECA-009F-D6CE5983881C}"/>
                </a:ext>
              </a:extLst>
            </p:cNvPr>
            <p:cNvSpPr/>
            <p:nvPr/>
          </p:nvSpPr>
          <p:spPr bwMode="auto">
            <a:xfrm>
              <a:off x="690563" y="2528888"/>
              <a:ext cx="4763" cy="4763"/>
            </a:xfrm>
            <a:custGeom>
              <a:avLst/>
              <a:gdLst>
                <a:gd name="T0" fmla="*/ 2 w 2"/>
                <a:gd name="T1" fmla="*/ 0 h 3"/>
                <a:gd name="T2" fmla="*/ 1 w 2"/>
                <a:gd name="T3" fmla="*/ 3 h 3"/>
                <a:gd name="T4" fmla="*/ 0 w 2"/>
                <a:gd name="T5" fmla="*/ 3 h 3"/>
                <a:gd name="T6" fmla="*/ 2 w 2"/>
                <a:gd name="T7" fmla="*/ 0 h 3"/>
              </a:gdLst>
              <a:ahLst/>
              <a:cxnLst>
                <a:cxn ang="0">
                  <a:pos x="T0" y="T1"/>
                </a:cxn>
                <a:cxn ang="0">
                  <a:pos x="T2" y="T3"/>
                </a:cxn>
                <a:cxn ang="0">
                  <a:pos x="T4" y="T5"/>
                </a:cxn>
                <a:cxn ang="0">
                  <a:pos x="T6" y="T7"/>
                </a:cxn>
              </a:cxnLst>
              <a:rect l="0" t="0" r="r" b="b"/>
              <a:pathLst>
                <a:path w="2" h="3">
                  <a:moveTo>
                    <a:pt x="2" y="0"/>
                  </a:moveTo>
                  <a:cubicBezTo>
                    <a:pt x="2" y="1"/>
                    <a:pt x="2" y="2"/>
                    <a:pt x="1" y="3"/>
                  </a:cubicBezTo>
                  <a:cubicBezTo>
                    <a:pt x="1" y="3"/>
                    <a:pt x="1" y="3"/>
                    <a:pt x="0" y="3"/>
                  </a:cubicBezTo>
                  <a:cubicBezTo>
                    <a:pt x="1" y="2"/>
                    <a:pt x="2" y="1"/>
                    <a:pt x="2"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85" name="Freeform 944">
              <a:extLst>
                <a:ext uri="{FF2B5EF4-FFF2-40B4-BE49-F238E27FC236}">
                  <a16:creationId xmlns:a16="http://schemas.microsoft.com/office/drawing/2014/main" id="{636CDDC8-C955-3CE1-24FC-3AFAFB593287}"/>
                </a:ext>
              </a:extLst>
            </p:cNvPr>
            <p:cNvSpPr/>
            <p:nvPr/>
          </p:nvSpPr>
          <p:spPr bwMode="auto">
            <a:xfrm flipH="1">
              <a:off x="725488" y="2432051"/>
              <a:ext cx="0" cy="1588"/>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1987" name="Google Shape;1987;p67"/>
          <p:cNvSpPr txBox="1">
            <a:spLocks noGrp="1"/>
          </p:cNvSpPr>
          <p:nvPr>
            <p:ph type="subTitle" idx="1"/>
          </p:nvPr>
        </p:nvSpPr>
        <p:spPr>
          <a:xfrm>
            <a:off x="877724" y="2051584"/>
            <a:ext cx="2451300" cy="342300"/>
          </a:xfrm>
          <a:prstGeom prst="rect">
            <a:avLst/>
          </a:prstGeom>
        </p:spPr>
        <p:txBody>
          <a:bodyPr spcFirstLastPara="1" wrap="square" lIns="91425" tIns="91425" rIns="91425" bIns="91425" anchor="t" anchorCtr="0">
            <a:noAutofit/>
          </a:bodyPr>
          <a:lstStyle/>
          <a:p>
            <a:pPr marL="0" lvl="0" indent="0" algn="ctr" rtl="0">
              <a:spcBef>
                <a:spcPct val="0"/>
              </a:spcBef>
              <a:spcAft>
                <a:spcPts val="1600"/>
              </a:spcAft>
              <a:buNone/>
            </a:pPr>
            <a:r>
              <a:rPr lang="en">
                <a:solidFill>
                  <a:srgbClr val="F7AC2D"/>
                </a:solidFill>
              </a:rPr>
              <a:t>New York</a:t>
            </a:r>
            <a:endParaRPr>
              <a:solidFill>
                <a:srgbClr val="F7AC2D"/>
              </a:solidFill>
            </a:endParaRPr>
          </a:p>
        </p:txBody>
      </p:sp>
      <p:sp>
        <p:nvSpPr>
          <p:cNvPr id="1988" name="Google Shape;1988;p67"/>
          <p:cNvSpPr txBox="1">
            <a:spLocks noGrp="1"/>
          </p:cNvSpPr>
          <p:nvPr>
            <p:ph type="subTitle" idx="4"/>
          </p:nvPr>
        </p:nvSpPr>
        <p:spPr>
          <a:xfrm>
            <a:off x="2033053" y="3768509"/>
            <a:ext cx="2451300" cy="342300"/>
          </a:xfrm>
          <a:prstGeom prst="rect">
            <a:avLst/>
          </a:prstGeom>
        </p:spPr>
        <p:txBody>
          <a:bodyPr spcFirstLastPara="1" wrap="square" lIns="91425" tIns="91425" rIns="91425" bIns="91425" anchor="t" anchorCtr="0">
            <a:noAutofit/>
          </a:bodyPr>
          <a:lstStyle/>
          <a:p>
            <a:pPr marL="0" lvl="0" indent="0" algn="ctr" rtl="0">
              <a:spcBef>
                <a:spcPct val="0"/>
              </a:spcBef>
              <a:spcAft>
                <a:spcPts val="1600"/>
              </a:spcAft>
              <a:buNone/>
            </a:pPr>
            <a:r>
              <a:rPr lang="en">
                <a:solidFill>
                  <a:srgbClr val="F7AC2D"/>
                </a:solidFill>
              </a:rPr>
              <a:t>Chicago</a:t>
            </a:r>
            <a:endParaRPr>
              <a:solidFill>
                <a:srgbClr val="F7AC2D"/>
              </a:solidFill>
            </a:endParaRPr>
          </a:p>
        </p:txBody>
      </p:sp>
      <p:sp>
        <p:nvSpPr>
          <p:cNvPr id="1989" name="Google Shape;1989;p67"/>
          <p:cNvSpPr txBox="1">
            <a:spLocks noGrp="1"/>
          </p:cNvSpPr>
          <p:nvPr>
            <p:ph type="subTitle" idx="2"/>
          </p:nvPr>
        </p:nvSpPr>
        <p:spPr>
          <a:xfrm>
            <a:off x="3216750" y="2051584"/>
            <a:ext cx="2451300" cy="342300"/>
          </a:xfrm>
          <a:prstGeom prst="rect">
            <a:avLst/>
          </a:prstGeom>
        </p:spPr>
        <p:txBody>
          <a:bodyPr spcFirstLastPara="1" wrap="square" lIns="91425" tIns="91425" rIns="91425" bIns="91425" anchor="t" anchorCtr="0">
            <a:noAutofit/>
          </a:bodyPr>
          <a:lstStyle/>
          <a:p>
            <a:pPr marL="0" lvl="0" indent="0" algn="ctr" rtl="0">
              <a:spcBef>
                <a:spcPct val="0"/>
              </a:spcBef>
              <a:spcAft>
                <a:spcPts val="1600"/>
              </a:spcAft>
              <a:buNone/>
            </a:pPr>
            <a:r>
              <a:rPr lang="en">
                <a:solidFill>
                  <a:srgbClr val="F7AC2D"/>
                </a:solidFill>
              </a:rPr>
              <a:t>San Francisco</a:t>
            </a:r>
            <a:endParaRPr>
              <a:solidFill>
                <a:srgbClr val="F7AC2D"/>
              </a:solidFill>
            </a:endParaRPr>
          </a:p>
        </p:txBody>
      </p:sp>
      <p:sp>
        <p:nvSpPr>
          <p:cNvPr id="1990" name="Google Shape;1990;p67"/>
          <p:cNvSpPr txBox="1">
            <a:spLocks noGrp="1"/>
          </p:cNvSpPr>
          <p:nvPr>
            <p:ph type="subTitle" idx="3"/>
          </p:nvPr>
        </p:nvSpPr>
        <p:spPr>
          <a:xfrm>
            <a:off x="5630075" y="2051584"/>
            <a:ext cx="2451300" cy="342300"/>
          </a:xfrm>
          <a:prstGeom prst="rect">
            <a:avLst/>
          </a:prstGeom>
        </p:spPr>
        <p:txBody>
          <a:bodyPr spcFirstLastPara="1" wrap="square" lIns="91425" tIns="91425" rIns="91425" bIns="91425" anchor="t" anchorCtr="0">
            <a:noAutofit/>
          </a:bodyPr>
          <a:lstStyle/>
          <a:p>
            <a:pPr marL="0" lvl="0" indent="0" algn="ctr" rtl="0">
              <a:spcBef>
                <a:spcPct val="0"/>
              </a:spcBef>
              <a:spcAft>
                <a:spcPts val="1600"/>
              </a:spcAft>
              <a:buNone/>
            </a:pPr>
            <a:r>
              <a:rPr lang="en">
                <a:solidFill>
                  <a:srgbClr val="F7AC2D"/>
                </a:solidFill>
              </a:rPr>
              <a:t>Los Angeles</a:t>
            </a:r>
            <a:endParaRPr>
              <a:solidFill>
                <a:srgbClr val="F7AC2D"/>
              </a:solidFill>
            </a:endParaRPr>
          </a:p>
        </p:txBody>
      </p:sp>
      <p:sp>
        <p:nvSpPr>
          <p:cNvPr id="1991" name="Google Shape;1991;p67"/>
          <p:cNvSpPr txBox="1">
            <a:spLocks noGrp="1"/>
          </p:cNvSpPr>
          <p:nvPr>
            <p:ph type="subTitle" idx="5"/>
          </p:nvPr>
        </p:nvSpPr>
        <p:spPr>
          <a:xfrm>
            <a:off x="4659751" y="3768509"/>
            <a:ext cx="2451300" cy="342300"/>
          </a:xfrm>
          <a:prstGeom prst="rect">
            <a:avLst/>
          </a:prstGeom>
        </p:spPr>
        <p:txBody>
          <a:bodyPr spcFirstLastPara="1" wrap="square" lIns="91425" tIns="91425" rIns="91425" bIns="91425" anchor="t" anchorCtr="0">
            <a:noAutofit/>
          </a:bodyPr>
          <a:lstStyle/>
          <a:p>
            <a:pPr marL="0" lvl="0" indent="0" algn="ctr" rtl="0">
              <a:spcBef>
                <a:spcPct val="0"/>
              </a:spcBef>
              <a:spcAft>
                <a:spcPts val="1600"/>
              </a:spcAft>
              <a:buNone/>
            </a:pPr>
            <a:r>
              <a:rPr lang="en">
                <a:solidFill>
                  <a:srgbClr val="F7AC2D"/>
                </a:solidFill>
              </a:rPr>
              <a:t>Las Vegas</a:t>
            </a:r>
            <a:endParaRPr>
              <a:solidFill>
                <a:srgbClr val="F7AC2D"/>
              </a:solidFill>
            </a:endParaRPr>
          </a:p>
        </p:txBody>
      </p:sp>
      <p:sp>
        <p:nvSpPr>
          <p:cNvPr id="1992" name="Google Shape;1992;p67"/>
          <p:cNvSpPr txBox="1">
            <a:spLocks noGrp="1"/>
          </p:cNvSpPr>
          <p:nvPr>
            <p:ph type="subTitle" idx="6"/>
          </p:nvPr>
        </p:nvSpPr>
        <p:spPr>
          <a:xfrm>
            <a:off x="877616" y="2539839"/>
            <a:ext cx="2450700" cy="576000"/>
          </a:xfrm>
          <a:prstGeom prst="rect">
            <a:avLst/>
          </a:prstGeom>
        </p:spPr>
        <p:txBody>
          <a:bodyPr spcFirstLastPara="1" wrap="square" lIns="91425" tIns="91425" rIns="91425" bIns="91425" anchor="t" anchorCtr="0">
            <a:noAutofit/>
          </a:bodyPr>
          <a:lstStyle/>
          <a:p>
            <a:pPr marL="0" lvl="0" indent="0" algn="ctr" rtl="0">
              <a:spcBef>
                <a:spcPct val="0"/>
              </a:spcBef>
              <a:spcAft>
                <a:spcPts val="1600"/>
              </a:spcAft>
              <a:buNone/>
            </a:pPr>
            <a:r>
              <a:rPr lang="en"/>
              <a:t>Mercury is the closest planet to the Sun</a:t>
            </a:r>
            <a:endParaRPr/>
          </a:p>
        </p:txBody>
      </p:sp>
      <p:sp>
        <p:nvSpPr>
          <p:cNvPr id="1993" name="Google Shape;1993;p67"/>
          <p:cNvSpPr txBox="1">
            <a:spLocks noGrp="1"/>
          </p:cNvSpPr>
          <p:nvPr>
            <p:ph type="subTitle" idx="7"/>
          </p:nvPr>
        </p:nvSpPr>
        <p:spPr>
          <a:xfrm>
            <a:off x="3214272" y="2539839"/>
            <a:ext cx="2450700" cy="576000"/>
          </a:xfrm>
          <a:prstGeom prst="rect">
            <a:avLst/>
          </a:prstGeom>
        </p:spPr>
        <p:txBody>
          <a:bodyPr spcFirstLastPara="1" wrap="square" lIns="91425" tIns="91425" rIns="91425" bIns="91425" anchor="t" anchorCtr="0">
            <a:noAutofit/>
          </a:bodyPr>
          <a:lstStyle/>
          <a:p>
            <a:pPr marL="0" lvl="0" indent="0" algn="ctr" rtl="0">
              <a:spcBef>
                <a:spcPct val="0"/>
              </a:spcBef>
              <a:spcAft>
                <a:spcPts val="1600"/>
              </a:spcAft>
              <a:buNone/>
            </a:pPr>
            <a:r>
              <a:rPr lang="en"/>
              <a:t>Venus has a beautiful name, but it’s very hot</a:t>
            </a:r>
            <a:endParaRPr/>
          </a:p>
        </p:txBody>
      </p:sp>
      <p:sp>
        <p:nvSpPr>
          <p:cNvPr id="1994" name="Google Shape;1994;p67"/>
          <p:cNvSpPr txBox="1">
            <a:spLocks noGrp="1"/>
          </p:cNvSpPr>
          <p:nvPr>
            <p:ph type="subTitle" idx="8"/>
          </p:nvPr>
        </p:nvSpPr>
        <p:spPr>
          <a:xfrm>
            <a:off x="5630860" y="2539839"/>
            <a:ext cx="2450700" cy="576000"/>
          </a:xfrm>
          <a:prstGeom prst="rect">
            <a:avLst/>
          </a:prstGeom>
        </p:spPr>
        <p:txBody>
          <a:bodyPr spcFirstLastPara="1" wrap="square" lIns="91425" tIns="91425" rIns="91425" bIns="91425" anchor="t" anchorCtr="0">
            <a:noAutofit/>
          </a:bodyPr>
          <a:lstStyle/>
          <a:p>
            <a:pPr marL="0" lvl="0" indent="0" algn="ctr" rtl="0">
              <a:spcBef>
                <a:spcPct val="0"/>
              </a:spcBef>
              <a:spcAft>
                <a:spcPts val="1600"/>
              </a:spcAft>
              <a:buNone/>
            </a:pPr>
            <a:r>
              <a:rPr lang="en"/>
              <a:t>Despite being red, Mars is a cold place</a:t>
            </a:r>
            <a:endParaRPr/>
          </a:p>
        </p:txBody>
      </p:sp>
      <p:sp>
        <p:nvSpPr>
          <p:cNvPr id="1995" name="Google Shape;1995;p67"/>
          <p:cNvSpPr txBox="1">
            <a:spLocks noGrp="1"/>
          </p:cNvSpPr>
          <p:nvPr>
            <p:ph type="subTitle" idx="9"/>
          </p:nvPr>
        </p:nvSpPr>
        <p:spPr>
          <a:xfrm>
            <a:off x="2032945" y="4253549"/>
            <a:ext cx="2450700" cy="576000"/>
          </a:xfrm>
          <a:prstGeom prst="rect">
            <a:avLst/>
          </a:prstGeom>
        </p:spPr>
        <p:txBody>
          <a:bodyPr spcFirstLastPara="1" wrap="square" lIns="91425" tIns="91425" rIns="91425" bIns="91425" anchor="t" anchorCtr="0">
            <a:noAutofit/>
          </a:bodyPr>
          <a:lstStyle/>
          <a:p>
            <a:pPr marL="0" lvl="0" indent="0" algn="ctr" rtl="0">
              <a:spcBef>
                <a:spcPct val="0"/>
              </a:spcBef>
              <a:spcAft>
                <a:spcPts val="1600"/>
              </a:spcAft>
              <a:buNone/>
            </a:pPr>
            <a:r>
              <a:rPr lang="en"/>
              <a:t>Yes, this is the ringed planet. It’s a gas giant</a:t>
            </a:r>
            <a:endParaRPr/>
          </a:p>
        </p:txBody>
      </p:sp>
      <p:sp>
        <p:nvSpPr>
          <p:cNvPr id="1996" name="Google Shape;1996;p67"/>
          <p:cNvSpPr txBox="1">
            <a:spLocks noGrp="1"/>
          </p:cNvSpPr>
          <p:nvPr>
            <p:ph type="subTitle" idx="13"/>
          </p:nvPr>
        </p:nvSpPr>
        <p:spPr>
          <a:xfrm>
            <a:off x="4657272" y="4253549"/>
            <a:ext cx="2450700" cy="576000"/>
          </a:xfrm>
          <a:prstGeom prst="rect">
            <a:avLst/>
          </a:prstGeom>
        </p:spPr>
        <p:txBody>
          <a:bodyPr spcFirstLastPara="1" wrap="square" lIns="91425" tIns="91425" rIns="91425" bIns="91425" anchor="t" anchorCtr="0">
            <a:noAutofit/>
          </a:bodyPr>
          <a:lstStyle/>
          <a:p>
            <a:pPr marL="0" lvl="0" indent="0" algn="ctr" rtl="0">
              <a:spcBef>
                <a:spcPct val="0"/>
              </a:spcBef>
              <a:spcAft>
                <a:spcPts val="1600"/>
              </a:spcAft>
              <a:buNone/>
            </a:pPr>
            <a:r>
              <a:rPr lang="en"/>
              <a:t>It’s the biggest planet in the Solar System</a:t>
            </a:r>
            <a:endParaRPr/>
          </a:p>
        </p:txBody>
      </p:sp>
      <p:sp>
        <p:nvSpPr>
          <p:cNvPr id="1997" name="Google Shape;1997;p67"/>
          <p:cNvSpPr txBox="1">
            <a:spLocks noGrp="1"/>
          </p:cNvSpPr>
          <p:nvPr>
            <p:ph type="title"/>
          </p:nvPr>
        </p:nvSpPr>
        <p:spPr>
          <a:xfrm>
            <a:off x="713225" y="372390"/>
            <a:ext cx="7699200" cy="478200"/>
          </a:xfrm>
          <a:prstGeom prst="rect">
            <a:avLst/>
          </a:prstGeom>
        </p:spPr>
        <p:txBody>
          <a:bodyPr spcFirstLastPara="1" wrap="square" lIns="91425" tIns="91425" rIns="91425" bIns="91425" anchor="t" anchorCtr="0">
            <a:noAutofit/>
          </a:bodyPr>
          <a:lstStyle/>
          <a:p>
            <a:pPr marL="0" lvl="0" indent="0" algn="ctr" rtl="0">
              <a:spcBef>
                <a:spcPct val="0"/>
              </a:spcBef>
              <a:spcAft>
                <a:spcPct val="0"/>
              </a:spcAft>
              <a:buNone/>
            </a:pPr>
            <a:r>
              <a:rPr lang="en"/>
              <a:t>National bicycle communities</a:t>
            </a:r>
            <a:endParaRPr/>
          </a:p>
        </p:txBody>
      </p:sp>
      <p:sp>
        <p:nvSpPr>
          <p:cNvPr id="3" name="Rectángulo 2">
            <a:extLst>
              <a:ext uri="{FF2B5EF4-FFF2-40B4-BE49-F238E27FC236}">
                <a16:creationId xmlns:a16="http://schemas.microsoft.com/office/drawing/2014/main" id="{847A4F3B-A0DE-4F07-9420-6FCF9C8DFC54}"/>
              </a:ext>
            </a:extLst>
          </p:cNvPr>
          <p:cNvSpPr/>
          <p:nvPr/>
        </p:nvSpPr>
        <p:spPr>
          <a:xfrm>
            <a:off x="1933303" y="1025952"/>
            <a:ext cx="5068388" cy="197600"/>
          </a:xfrm>
          <a:prstGeom prst="rect">
            <a:avLst/>
          </a:prstGeom>
          <a:solidFill>
            <a:srgbClr val="F9BF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nvGrpSpPr>
          <p:cNvPr id="4" name="Grupo 3">
            <a:extLst>
              <a:ext uri="{FF2B5EF4-FFF2-40B4-BE49-F238E27FC236}">
                <a16:creationId xmlns:a16="http://schemas.microsoft.com/office/drawing/2014/main" id="{4E293C27-142F-4292-B4FA-D0B320C0B52F}"/>
              </a:ext>
            </a:extLst>
          </p:cNvPr>
          <p:cNvGrpSpPr/>
          <p:nvPr/>
        </p:nvGrpSpPr>
        <p:grpSpPr>
          <a:xfrm>
            <a:off x="15196" y="-991620"/>
            <a:ext cx="9497044" cy="728454"/>
            <a:chOff x="15196" y="-991620"/>
            <a:chExt cx="9497044" cy="728454"/>
          </a:xfrm>
        </p:grpSpPr>
        <p:pic>
          <p:nvPicPr>
            <p:cNvPr id="49" name="Imagen 48">
              <a:extLst>
                <a:ext uri="{FF2B5EF4-FFF2-40B4-BE49-F238E27FC236}">
                  <a16:creationId xmlns:a16="http://schemas.microsoft.com/office/drawing/2014/main" id="{299F0D8F-5789-4B57-9991-AEAA29796781}"/>
                </a:ext>
              </a:extLst>
            </p:cNvPr>
            <p:cNvPicPr>
              <a:picLocks noChangeAspect="1"/>
            </p:cNvPicPr>
            <p:nvPr/>
          </p:nvPicPr>
          <p:blipFill>
            <a:blip r:embed="rId3"/>
            <a:stretch>
              <a:fillRect/>
            </a:stretch>
          </p:blipFill>
          <p:spPr>
            <a:xfrm>
              <a:off x="15196" y="-991619"/>
              <a:ext cx="1724839" cy="711339"/>
            </a:xfrm>
            <a:prstGeom prst="rect">
              <a:avLst/>
            </a:prstGeom>
          </p:spPr>
        </p:pic>
        <p:pic>
          <p:nvPicPr>
            <p:cNvPr id="50" name="Imagen 49">
              <a:extLst>
                <a:ext uri="{FF2B5EF4-FFF2-40B4-BE49-F238E27FC236}">
                  <a16:creationId xmlns:a16="http://schemas.microsoft.com/office/drawing/2014/main" id="{81C52FC7-DB2E-461A-84A5-32B7BBAF4D10}"/>
                </a:ext>
              </a:extLst>
            </p:cNvPr>
            <p:cNvPicPr>
              <a:picLocks noChangeAspect="1"/>
            </p:cNvPicPr>
            <p:nvPr/>
          </p:nvPicPr>
          <p:blipFill>
            <a:blip r:embed="rId3"/>
            <a:stretch>
              <a:fillRect/>
            </a:stretch>
          </p:blipFill>
          <p:spPr>
            <a:xfrm>
              <a:off x="1533456" y="-991620"/>
              <a:ext cx="1724839" cy="711339"/>
            </a:xfrm>
            <a:prstGeom prst="rect">
              <a:avLst/>
            </a:prstGeom>
          </p:spPr>
        </p:pic>
        <p:pic>
          <p:nvPicPr>
            <p:cNvPr id="51" name="Imagen 50">
              <a:extLst>
                <a:ext uri="{FF2B5EF4-FFF2-40B4-BE49-F238E27FC236}">
                  <a16:creationId xmlns:a16="http://schemas.microsoft.com/office/drawing/2014/main" id="{4EA2BA9E-AD87-47B4-B3CB-6DA266875428}"/>
                </a:ext>
              </a:extLst>
            </p:cNvPr>
            <p:cNvPicPr>
              <a:picLocks noChangeAspect="1"/>
            </p:cNvPicPr>
            <p:nvPr/>
          </p:nvPicPr>
          <p:blipFill>
            <a:blip r:embed="rId3"/>
            <a:stretch>
              <a:fillRect/>
            </a:stretch>
          </p:blipFill>
          <p:spPr>
            <a:xfrm>
              <a:off x="3051716" y="-974505"/>
              <a:ext cx="1724839" cy="711339"/>
            </a:xfrm>
            <a:prstGeom prst="rect">
              <a:avLst/>
            </a:prstGeom>
          </p:spPr>
        </p:pic>
        <p:pic>
          <p:nvPicPr>
            <p:cNvPr id="52" name="Imagen 51">
              <a:extLst>
                <a:ext uri="{FF2B5EF4-FFF2-40B4-BE49-F238E27FC236}">
                  <a16:creationId xmlns:a16="http://schemas.microsoft.com/office/drawing/2014/main" id="{8D4A09B9-1F0C-4DB8-B80A-FD250C33C7FA}"/>
                </a:ext>
              </a:extLst>
            </p:cNvPr>
            <p:cNvPicPr>
              <a:picLocks noChangeAspect="1"/>
            </p:cNvPicPr>
            <p:nvPr/>
          </p:nvPicPr>
          <p:blipFill>
            <a:blip r:embed="rId3"/>
            <a:stretch>
              <a:fillRect/>
            </a:stretch>
          </p:blipFill>
          <p:spPr>
            <a:xfrm>
              <a:off x="4657272" y="-976155"/>
              <a:ext cx="1724839" cy="711339"/>
            </a:xfrm>
            <a:prstGeom prst="rect">
              <a:avLst/>
            </a:prstGeom>
          </p:spPr>
        </p:pic>
        <p:pic>
          <p:nvPicPr>
            <p:cNvPr id="53" name="Imagen 52">
              <a:extLst>
                <a:ext uri="{FF2B5EF4-FFF2-40B4-BE49-F238E27FC236}">
                  <a16:creationId xmlns:a16="http://schemas.microsoft.com/office/drawing/2014/main" id="{CDA4DEB2-15D9-4CCF-A80F-DDF8B9A4BE2A}"/>
                </a:ext>
              </a:extLst>
            </p:cNvPr>
            <p:cNvPicPr>
              <a:picLocks noChangeAspect="1"/>
            </p:cNvPicPr>
            <p:nvPr/>
          </p:nvPicPr>
          <p:blipFill>
            <a:blip r:embed="rId3"/>
            <a:stretch>
              <a:fillRect/>
            </a:stretch>
          </p:blipFill>
          <p:spPr>
            <a:xfrm>
              <a:off x="6219331" y="-991620"/>
              <a:ext cx="1724839" cy="711339"/>
            </a:xfrm>
            <a:prstGeom prst="rect">
              <a:avLst/>
            </a:prstGeom>
          </p:spPr>
        </p:pic>
        <p:pic>
          <p:nvPicPr>
            <p:cNvPr id="54" name="Imagen 53">
              <a:extLst>
                <a:ext uri="{FF2B5EF4-FFF2-40B4-BE49-F238E27FC236}">
                  <a16:creationId xmlns:a16="http://schemas.microsoft.com/office/drawing/2014/main" id="{AD0ED49D-2BFA-4DAF-91B7-DC0A6B24948D}"/>
                </a:ext>
              </a:extLst>
            </p:cNvPr>
            <p:cNvPicPr>
              <a:picLocks noChangeAspect="1"/>
            </p:cNvPicPr>
            <p:nvPr/>
          </p:nvPicPr>
          <p:blipFill>
            <a:blip r:embed="rId3"/>
            <a:stretch>
              <a:fillRect/>
            </a:stretch>
          </p:blipFill>
          <p:spPr>
            <a:xfrm>
              <a:off x="7787401" y="-983888"/>
              <a:ext cx="1724839" cy="711339"/>
            </a:xfrm>
            <a:prstGeom prst="rect">
              <a:avLst/>
            </a:prstGeom>
          </p:spPr>
        </p:pic>
      </p:grpSp>
      <p:grpSp>
        <p:nvGrpSpPr>
          <p:cNvPr id="2024" name="Grupo 2023">
            <a:extLst>
              <a:ext uri="{FF2B5EF4-FFF2-40B4-BE49-F238E27FC236}">
                <a16:creationId xmlns:a16="http://schemas.microsoft.com/office/drawing/2014/main" id="{7B9340BE-6350-F00D-9E95-34E018AD3886}"/>
              </a:ext>
            </a:extLst>
          </p:cNvPr>
          <p:cNvGrpSpPr/>
          <p:nvPr/>
        </p:nvGrpSpPr>
        <p:grpSpPr>
          <a:xfrm>
            <a:off x="7215188" y="312738"/>
            <a:ext cx="1731962" cy="712788"/>
            <a:chOff x="7215188" y="312738"/>
            <a:chExt cx="1731962" cy="712788"/>
          </a:xfrm>
        </p:grpSpPr>
        <p:sp>
          <p:nvSpPr>
            <p:cNvPr id="6" name="Freeform 5">
              <a:extLst>
                <a:ext uri="{FF2B5EF4-FFF2-40B4-BE49-F238E27FC236}">
                  <a16:creationId xmlns:a16="http://schemas.microsoft.com/office/drawing/2014/main" id="{6C5AC844-69F4-E5E8-2462-EB0E5DC6DF92}"/>
                </a:ext>
              </a:extLst>
            </p:cNvPr>
            <p:cNvSpPr/>
            <p:nvPr/>
          </p:nvSpPr>
          <p:spPr bwMode="auto">
            <a:xfrm>
              <a:off x="7366000" y="795338"/>
              <a:ext cx="127000" cy="198438"/>
            </a:xfrm>
            <a:custGeom>
              <a:avLst/>
              <a:gdLst>
                <a:gd name="T0" fmla="*/ 69 w 120"/>
                <a:gd name="T1" fmla="*/ 151 h 189"/>
                <a:gd name="T2" fmla="*/ 35 w 120"/>
                <a:gd name="T3" fmla="*/ 178 h 189"/>
                <a:gd name="T4" fmla="*/ 19 w 120"/>
                <a:gd name="T5" fmla="*/ 186 h 189"/>
                <a:gd name="T6" fmla="*/ 6 w 120"/>
                <a:gd name="T7" fmla="*/ 180 h 189"/>
                <a:gd name="T8" fmla="*/ 7 w 120"/>
                <a:gd name="T9" fmla="*/ 107 h 189"/>
                <a:gd name="T10" fmla="*/ 6 w 120"/>
                <a:gd name="T11" fmla="*/ 98 h 189"/>
                <a:gd name="T12" fmla="*/ 62 w 120"/>
                <a:gd name="T13" fmla="*/ 4 h 189"/>
                <a:gd name="T14" fmla="*/ 69 w 120"/>
                <a:gd name="T15" fmla="*/ 0 h 189"/>
                <a:gd name="T16" fmla="*/ 76 w 120"/>
                <a:gd name="T17" fmla="*/ 4 h 189"/>
                <a:gd name="T18" fmla="*/ 111 w 120"/>
                <a:gd name="T19" fmla="*/ 27 h 189"/>
                <a:gd name="T20" fmla="*/ 120 w 120"/>
                <a:gd name="T21" fmla="*/ 34 h 189"/>
                <a:gd name="T22" fmla="*/ 91 w 120"/>
                <a:gd name="T23" fmla="*/ 124 h 189"/>
                <a:gd name="T24" fmla="*/ 69 w 120"/>
                <a:gd name="T25" fmla="*/ 151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0" h="189">
                  <a:moveTo>
                    <a:pt x="69" y="151"/>
                  </a:moveTo>
                  <a:cubicBezTo>
                    <a:pt x="58" y="160"/>
                    <a:pt x="48" y="171"/>
                    <a:pt x="35" y="178"/>
                  </a:cubicBezTo>
                  <a:cubicBezTo>
                    <a:pt x="30" y="181"/>
                    <a:pt x="25" y="184"/>
                    <a:pt x="19" y="186"/>
                  </a:cubicBezTo>
                  <a:cubicBezTo>
                    <a:pt x="12" y="189"/>
                    <a:pt x="8" y="187"/>
                    <a:pt x="6" y="180"/>
                  </a:cubicBezTo>
                  <a:cubicBezTo>
                    <a:pt x="0" y="155"/>
                    <a:pt x="3" y="131"/>
                    <a:pt x="7" y="107"/>
                  </a:cubicBezTo>
                  <a:cubicBezTo>
                    <a:pt x="7" y="104"/>
                    <a:pt x="9" y="101"/>
                    <a:pt x="6" y="98"/>
                  </a:cubicBezTo>
                  <a:cubicBezTo>
                    <a:pt x="17" y="62"/>
                    <a:pt x="35" y="31"/>
                    <a:pt x="62" y="4"/>
                  </a:cubicBezTo>
                  <a:cubicBezTo>
                    <a:pt x="64" y="3"/>
                    <a:pt x="66" y="0"/>
                    <a:pt x="69" y="0"/>
                  </a:cubicBezTo>
                  <a:cubicBezTo>
                    <a:pt x="72" y="1"/>
                    <a:pt x="74" y="3"/>
                    <a:pt x="76" y="4"/>
                  </a:cubicBezTo>
                  <a:cubicBezTo>
                    <a:pt x="87" y="13"/>
                    <a:pt x="98" y="21"/>
                    <a:pt x="111" y="27"/>
                  </a:cubicBezTo>
                  <a:cubicBezTo>
                    <a:pt x="115" y="28"/>
                    <a:pt x="118" y="30"/>
                    <a:pt x="120" y="34"/>
                  </a:cubicBezTo>
                  <a:cubicBezTo>
                    <a:pt x="118" y="66"/>
                    <a:pt x="108" y="96"/>
                    <a:pt x="91" y="124"/>
                  </a:cubicBezTo>
                  <a:cubicBezTo>
                    <a:pt x="85" y="133"/>
                    <a:pt x="78" y="143"/>
                    <a:pt x="69" y="15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 name="Freeform 6">
              <a:extLst>
                <a:ext uri="{FF2B5EF4-FFF2-40B4-BE49-F238E27FC236}">
                  <a16:creationId xmlns:a16="http://schemas.microsoft.com/office/drawing/2014/main" id="{A0117CB0-6E81-A56A-3D17-74D9D2B1C93C}"/>
                </a:ext>
              </a:extLst>
            </p:cNvPr>
            <p:cNvSpPr/>
            <p:nvPr/>
          </p:nvSpPr>
          <p:spPr bwMode="auto">
            <a:xfrm>
              <a:off x="7694613" y="504825"/>
              <a:ext cx="193675" cy="120650"/>
            </a:xfrm>
            <a:custGeom>
              <a:avLst/>
              <a:gdLst>
                <a:gd name="T0" fmla="*/ 107 w 184"/>
                <a:gd name="T1" fmla="*/ 0 h 114"/>
                <a:gd name="T2" fmla="*/ 115 w 184"/>
                <a:gd name="T3" fmla="*/ 5 h 114"/>
                <a:gd name="T4" fmla="*/ 171 w 184"/>
                <a:gd name="T5" fmla="*/ 12 h 114"/>
                <a:gd name="T6" fmla="*/ 178 w 184"/>
                <a:gd name="T7" fmla="*/ 29 h 114"/>
                <a:gd name="T8" fmla="*/ 141 w 184"/>
                <a:gd name="T9" fmla="*/ 70 h 114"/>
                <a:gd name="T10" fmla="*/ 135 w 184"/>
                <a:gd name="T11" fmla="*/ 78 h 114"/>
                <a:gd name="T12" fmla="*/ 39 w 184"/>
                <a:gd name="T13" fmla="*/ 113 h 114"/>
                <a:gd name="T14" fmla="*/ 31 w 184"/>
                <a:gd name="T15" fmla="*/ 113 h 114"/>
                <a:gd name="T16" fmla="*/ 26 w 184"/>
                <a:gd name="T17" fmla="*/ 107 h 114"/>
                <a:gd name="T18" fmla="*/ 2 w 184"/>
                <a:gd name="T19" fmla="*/ 59 h 114"/>
                <a:gd name="T20" fmla="*/ 0 w 184"/>
                <a:gd name="T21" fmla="*/ 52 h 114"/>
                <a:gd name="T22" fmla="*/ 10 w 184"/>
                <a:gd name="T23" fmla="*/ 41 h 114"/>
                <a:gd name="T24" fmla="*/ 93 w 184"/>
                <a:gd name="T25" fmla="*/ 6 h 114"/>
                <a:gd name="T26" fmla="*/ 107 w 184"/>
                <a:gd name="T2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4" h="114">
                  <a:moveTo>
                    <a:pt x="107" y="0"/>
                  </a:moveTo>
                  <a:cubicBezTo>
                    <a:pt x="106" y="6"/>
                    <a:pt x="111" y="6"/>
                    <a:pt x="115" y="5"/>
                  </a:cubicBezTo>
                  <a:cubicBezTo>
                    <a:pt x="134" y="5"/>
                    <a:pt x="153" y="6"/>
                    <a:pt x="171" y="12"/>
                  </a:cubicBezTo>
                  <a:cubicBezTo>
                    <a:pt x="183" y="16"/>
                    <a:pt x="184" y="19"/>
                    <a:pt x="178" y="29"/>
                  </a:cubicBezTo>
                  <a:cubicBezTo>
                    <a:pt x="169" y="46"/>
                    <a:pt x="155" y="58"/>
                    <a:pt x="141" y="70"/>
                  </a:cubicBezTo>
                  <a:cubicBezTo>
                    <a:pt x="138" y="72"/>
                    <a:pt x="135" y="74"/>
                    <a:pt x="135" y="78"/>
                  </a:cubicBezTo>
                  <a:cubicBezTo>
                    <a:pt x="106" y="97"/>
                    <a:pt x="74" y="111"/>
                    <a:pt x="39" y="113"/>
                  </a:cubicBezTo>
                  <a:cubicBezTo>
                    <a:pt x="36" y="113"/>
                    <a:pt x="34" y="114"/>
                    <a:pt x="31" y="113"/>
                  </a:cubicBezTo>
                  <a:cubicBezTo>
                    <a:pt x="28" y="112"/>
                    <a:pt x="27" y="110"/>
                    <a:pt x="26" y="107"/>
                  </a:cubicBezTo>
                  <a:cubicBezTo>
                    <a:pt x="21" y="90"/>
                    <a:pt x="13" y="73"/>
                    <a:pt x="2" y="59"/>
                  </a:cubicBezTo>
                  <a:cubicBezTo>
                    <a:pt x="1" y="57"/>
                    <a:pt x="0" y="54"/>
                    <a:pt x="0" y="52"/>
                  </a:cubicBezTo>
                  <a:cubicBezTo>
                    <a:pt x="3" y="47"/>
                    <a:pt x="6" y="44"/>
                    <a:pt x="10" y="41"/>
                  </a:cubicBezTo>
                  <a:cubicBezTo>
                    <a:pt x="36" y="24"/>
                    <a:pt x="63" y="11"/>
                    <a:pt x="93" y="6"/>
                  </a:cubicBezTo>
                  <a:cubicBezTo>
                    <a:pt x="99" y="6"/>
                    <a:pt x="102" y="1"/>
                    <a:pt x="107" y="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 name="Freeform 7">
              <a:extLst>
                <a:ext uri="{FF2B5EF4-FFF2-40B4-BE49-F238E27FC236}">
                  <a16:creationId xmlns:a16="http://schemas.microsoft.com/office/drawing/2014/main" id="{F990082A-AAC4-0238-D71E-5FF937C6AFA3}"/>
                </a:ext>
              </a:extLst>
            </p:cNvPr>
            <p:cNvSpPr/>
            <p:nvPr/>
          </p:nvSpPr>
          <p:spPr bwMode="auto">
            <a:xfrm>
              <a:off x="7623175" y="374650"/>
              <a:ext cx="138112" cy="173038"/>
            </a:xfrm>
            <a:custGeom>
              <a:avLst/>
              <a:gdLst>
                <a:gd name="T0" fmla="*/ 53 w 132"/>
                <a:gd name="T1" fmla="*/ 25 h 164"/>
                <a:gd name="T2" fmla="*/ 55 w 132"/>
                <a:gd name="T3" fmla="*/ 37 h 164"/>
                <a:gd name="T4" fmla="*/ 86 w 132"/>
                <a:gd name="T5" fmla="*/ 15 h 164"/>
                <a:gd name="T6" fmla="*/ 118 w 132"/>
                <a:gd name="T7" fmla="*/ 2 h 164"/>
                <a:gd name="T8" fmla="*/ 130 w 132"/>
                <a:gd name="T9" fmla="*/ 12 h 164"/>
                <a:gd name="T10" fmla="*/ 122 w 132"/>
                <a:gd name="T11" fmla="*/ 73 h 164"/>
                <a:gd name="T12" fmla="*/ 123 w 132"/>
                <a:gd name="T13" fmla="*/ 81 h 164"/>
                <a:gd name="T14" fmla="*/ 81 w 132"/>
                <a:gd name="T15" fmla="*/ 146 h 164"/>
                <a:gd name="T16" fmla="*/ 58 w 132"/>
                <a:gd name="T17" fmla="*/ 164 h 164"/>
                <a:gd name="T18" fmla="*/ 44 w 132"/>
                <a:gd name="T19" fmla="*/ 154 h 164"/>
                <a:gd name="T20" fmla="*/ 10 w 132"/>
                <a:gd name="T21" fmla="*/ 132 h 164"/>
                <a:gd name="T22" fmla="*/ 1 w 132"/>
                <a:gd name="T23" fmla="*/ 125 h 164"/>
                <a:gd name="T24" fmla="*/ 4 w 132"/>
                <a:gd name="T25" fmla="*/ 112 h 164"/>
                <a:gd name="T26" fmla="*/ 43 w 132"/>
                <a:gd name="T27" fmla="*/ 48 h 164"/>
                <a:gd name="T28" fmla="*/ 50 w 132"/>
                <a:gd name="T29" fmla="*/ 30 h 164"/>
                <a:gd name="T30" fmla="*/ 53 w 132"/>
                <a:gd name="T31" fmla="*/ 2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164">
                  <a:moveTo>
                    <a:pt x="53" y="25"/>
                  </a:moveTo>
                  <a:cubicBezTo>
                    <a:pt x="53" y="28"/>
                    <a:pt x="54" y="32"/>
                    <a:pt x="55" y="37"/>
                  </a:cubicBezTo>
                  <a:cubicBezTo>
                    <a:pt x="66" y="30"/>
                    <a:pt x="75" y="21"/>
                    <a:pt x="86" y="15"/>
                  </a:cubicBezTo>
                  <a:cubicBezTo>
                    <a:pt x="96" y="10"/>
                    <a:pt x="106" y="4"/>
                    <a:pt x="118" y="2"/>
                  </a:cubicBezTo>
                  <a:cubicBezTo>
                    <a:pt x="127" y="0"/>
                    <a:pt x="130" y="2"/>
                    <a:pt x="130" y="12"/>
                  </a:cubicBezTo>
                  <a:cubicBezTo>
                    <a:pt x="132" y="32"/>
                    <a:pt x="128" y="53"/>
                    <a:pt x="122" y="73"/>
                  </a:cubicBezTo>
                  <a:cubicBezTo>
                    <a:pt x="121" y="75"/>
                    <a:pt x="117" y="79"/>
                    <a:pt x="123" y="81"/>
                  </a:cubicBezTo>
                  <a:cubicBezTo>
                    <a:pt x="111" y="104"/>
                    <a:pt x="100" y="127"/>
                    <a:pt x="81" y="146"/>
                  </a:cubicBezTo>
                  <a:cubicBezTo>
                    <a:pt x="75" y="153"/>
                    <a:pt x="68" y="161"/>
                    <a:pt x="58" y="164"/>
                  </a:cubicBezTo>
                  <a:cubicBezTo>
                    <a:pt x="52" y="163"/>
                    <a:pt x="48" y="158"/>
                    <a:pt x="44" y="154"/>
                  </a:cubicBezTo>
                  <a:cubicBezTo>
                    <a:pt x="34" y="145"/>
                    <a:pt x="22" y="138"/>
                    <a:pt x="10" y="132"/>
                  </a:cubicBezTo>
                  <a:cubicBezTo>
                    <a:pt x="7" y="130"/>
                    <a:pt x="3" y="129"/>
                    <a:pt x="1" y="125"/>
                  </a:cubicBezTo>
                  <a:cubicBezTo>
                    <a:pt x="0" y="121"/>
                    <a:pt x="2" y="116"/>
                    <a:pt x="4" y="112"/>
                  </a:cubicBezTo>
                  <a:cubicBezTo>
                    <a:pt x="13" y="88"/>
                    <a:pt x="26" y="67"/>
                    <a:pt x="43" y="48"/>
                  </a:cubicBezTo>
                  <a:cubicBezTo>
                    <a:pt x="48" y="42"/>
                    <a:pt x="52" y="37"/>
                    <a:pt x="50" y="30"/>
                  </a:cubicBezTo>
                  <a:cubicBezTo>
                    <a:pt x="50" y="28"/>
                    <a:pt x="51" y="26"/>
                    <a:pt x="53" y="2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 name="Freeform 8">
              <a:extLst>
                <a:ext uri="{FF2B5EF4-FFF2-40B4-BE49-F238E27FC236}">
                  <a16:creationId xmlns:a16="http://schemas.microsoft.com/office/drawing/2014/main" id="{14396D13-6AC0-4B85-A9B6-4D97D06120BC}"/>
                </a:ext>
              </a:extLst>
            </p:cNvPr>
            <p:cNvSpPr/>
            <p:nvPr/>
          </p:nvSpPr>
          <p:spPr bwMode="auto">
            <a:xfrm>
              <a:off x="7362825" y="365125"/>
              <a:ext cx="136525" cy="176213"/>
            </a:xfrm>
            <a:custGeom>
              <a:avLst/>
              <a:gdLst>
                <a:gd name="T0" fmla="*/ 0 w 129"/>
                <a:gd name="T1" fmla="*/ 66 h 168"/>
                <a:gd name="T2" fmla="*/ 5 w 129"/>
                <a:gd name="T3" fmla="*/ 59 h 168"/>
                <a:gd name="T4" fmla="*/ 2 w 129"/>
                <a:gd name="T5" fmla="*/ 17 h 168"/>
                <a:gd name="T6" fmla="*/ 20 w 129"/>
                <a:gd name="T7" fmla="*/ 6 h 168"/>
                <a:gd name="T8" fmla="*/ 68 w 129"/>
                <a:gd name="T9" fmla="*/ 35 h 168"/>
                <a:gd name="T10" fmla="*/ 76 w 129"/>
                <a:gd name="T11" fmla="*/ 38 h 168"/>
                <a:gd name="T12" fmla="*/ 101 w 129"/>
                <a:gd name="T13" fmla="*/ 68 h 168"/>
                <a:gd name="T14" fmla="*/ 128 w 129"/>
                <a:gd name="T15" fmla="*/ 124 h 168"/>
                <a:gd name="T16" fmla="*/ 126 w 129"/>
                <a:gd name="T17" fmla="*/ 134 h 168"/>
                <a:gd name="T18" fmla="*/ 70 w 129"/>
                <a:gd name="T19" fmla="*/ 168 h 168"/>
                <a:gd name="T20" fmla="*/ 54 w 129"/>
                <a:gd name="T21" fmla="*/ 157 h 168"/>
                <a:gd name="T22" fmla="*/ 8 w 129"/>
                <a:gd name="T23" fmla="*/ 78 h 168"/>
                <a:gd name="T24" fmla="*/ 0 w 129"/>
                <a:gd name="T25" fmla="*/ 66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9" h="168">
                  <a:moveTo>
                    <a:pt x="0" y="66"/>
                  </a:moveTo>
                  <a:cubicBezTo>
                    <a:pt x="6" y="66"/>
                    <a:pt x="6" y="63"/>
                    <a:pt x="5" y="59"/>
                  </a:cubicBezTo>
                  <a:cubicBezTo>
                    <a:pt x="1" y="45"/>
                    <a:pt x="1" y="31"/>
                    <a:pt x="2" y="17"/>
                  </a:cubicBezTo>
                  <a:cubicBezTo>
                    <a:pt x="3" y="3"/>
                    <a:pt x="7" y="0"/>
                    <a:pt x="20" y="6"/>
                  </a:cubicBezTo>
                  <a:cubicBezTo>
                    <a:pt x="38" y="13"/>
                    <a:pt x="53" y="23"/>
                    <a:pt x="68" y="35"/>
                  </a:cubicBezTo>
                  <a:cubicBezTo>
                    <a:pt x="70" y="37"/>
                    <a:pt x="72" y="41"/>
                    <a:pt x="76" y="38"/>
                  </a:cubicBezTo>
                  <a:cubicBezTo>
                    <a:pt x="85" y="48"/>
                    <a:pt x="93" y="58"/>
                    <a:pt x="101" y="68"/>
                  </a:cubicBezTo>
                  <a:cubicBezTo>
                    <a:pt x="114" y="85"/>
                    <a:pt x="122" y="104"/>
                    <a:pt x="128" y="124"/>
                  </a:cubicBezTo>
                  <a:cubicBezTo>
                    <a:pt x="129" y="128"/>
                    <a:pt x="129" y="131"/>
                    <a:pt x="126" y="134"/>
                  </a:cubicBezTo>
                  <a:cubicBezTo>
                    <a:pt x="105" y="142"/>
                    <a:pt x="89" y="156"/>
                    <a:pt x="70" y="168"/>
                  </a:cubicBezTo>
                  <a:cubicBezTo>
                    <a:pt x="63" y="167"/>
                    <a:pt x="59" y="162"/>
                    <a:pt x="54" y="157"/>
                  </a:cubicBezTo>
                  <a:cubicBezTo>
                    <a:pt x="33" y="135"/>
                    <a:pt x="17" y="109"/>
                    <a:pt x="8" y="78"/>
                  </a:cubicBezTo>
                  <a:cubicBezTo>
                    <a:pt x="6" y="73"/>
                    <a:pt x="1" y="71"/>
                    <a:pt x="0" y="6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 name="Freeform 9">
              <a:extLst>
                <a:ext uri="{FF2B5EF4-FFF2-40B4-BE49-F238E27FC236}">
                  <a16:creationId xmlns:a16="http://schemas.microsoft.com/office/drawing/2014/main" id="{55D571AA-C738-5973-8AA4-ED87BCDFB7EE}"/>
                </a:ext>
              </a:extLst>
            </p:cNvPr>
            <p:cNvSpPr/>
            <p:nvPr/>
          </p:nvSpPr>
          <p:spPr bwMode="auto">
            <a:xfrm>
              <a:off x="7512050" y="312738"/>
              <a:ext cx="100012" cy="187325"/>
            </a:xfrm>
            <a:custGeom>
              <a:avLst/>
              <a:gdLst>
                <a:gd name="T0" fmla="*/ 5 w 95"/>
                <a:gd name="T1" fmla="*/ 60 h 178"/>
                <a:gd name="T2" fmla="*/ 14 w 95"/>
                <a:gd name="T3" fmla="*/ 58 h 178"/>
                <a:gd name="T4" fmla="*/ 39 w 95"/>
                <a:gd name="T5" fmla="*/ 11 h 178"/>
                <a:gd name="T6" fmla="*/ 58 w 95"/>
                <a:gd name="T7" fmla="*/ 10 h 178"/>
                <a:gd name="T8" fmla="*/ 79 w 95"/>
                <a:gd name="T9" fmla="*/ 50 h 178"/>
                <a:gd name="T10" fmla="*/ 87 w 95"/>
                <a:gd name="T11" fmla="*/ 58 h 178"/>
                <a:gd name="T12" fmla="*/ 93 w 95"/>
                <a:gd name="T13" fmla="*/ 132 h 178"/>
                <a:gd name="T14" fmla="*/ 85 w 95"/>
                <a:gd name="T15" fmla="*/ 171 h 178"/>
                <a:gd name="T16" fmla="*/ 81 w 95"/>
                <a:gd name="T17" fmla="*/ 176 h 178"/>
                <a:gd name="T18" fmla="*/ 69 w 95"/>
                <a:gd name="T19" fmla="*/ 177 h 178"/>
                <a:gd name="T20" fmla="*/ 22 w 95"/>
                <a:gd name="T21" fmla="*/ 176 h 178"/>
                <a:gd name="T22" fmla="*/ 12 w 95"/>
                <a:gd name="T23" fmla="*/ 175 h 178"/>
                <a:gd name="T24" fmla="*/ 7 w 95"/>
                <a:gd name="T25" fmla="*/ 167 h 178"/>
                <a:gd name="T26" fmla="*/ 3 w 95"/>
                <a:gd name="T27" fmla="*/ 91 h 178"/>
                <a:gd name="T28" fmla="*/ 5 w 95"/>
                <a:gd name="T29" fmla="*/ 6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78">
                  <a:moveTo>
                    <a:pt x="5" y="60"/>
                  </a:moveTo>
                  <a:cubicBezTo>
                    <a:pt x="9" y="63"/>
                    <a:pt x="11" y="65"/>
                    <a:pt x="14" y="58"/>
                  </a:cubicBezTo>
                  <a:cubicBezTo>
                    <a:pt x="19" y="41"/>
                    <a:pt x="27" y="25"/>
                    <a:pt x="39" y="11"/>
                  </a:cubicBezTo>
                  <a:cubicBezTo>
                    <a:pt x="47" y="0"/>
                    <a:pt x="50" y="0"/>
                    <a:pt x="58" y="10"/>
                  </a:cubicBezTo>
                  <a:cubicBezTo>
                    <a:pt x="68" y="22"/>
                    <a:pt x="74" y="36"/>
                    <a:pt x="79" y="50"/>
                  </a:cubicBezTo>
                  <a:cubicBezTo>
                    <a:pt x="81" y="54"/>
                    <a:pt x="81" y="58"/>
                    <a:pt x="87" y="58"/>
                  </a:cubicBezTo>
                  <a:cubicBezTo>
                    <a:pt x="90" y="82"/>
                    <a:pt x="95" y="107"/>
                    <a:pt x="93" y="132"/>
                  </a:cubicBezTo>
                  <a:cubicBezTo>
                    <a:pt x="92" y="145"/>
                    <a:pt x="89" y="158"/>
                    <a:pt x="85" y="171"/>
                  </a:cubicBezTo>
                  <a:cubicBezTo>
                    <a:pt x="85" y="173"/>
                    <a:pt x="83" y="175"/>
                    <a:pt x="81" y="176"/>
                  </a:cubicBezTo>
                  <a:cubicBezTo>
                    <a:pt x="77" y="178"/>
                    <a:pt x="73" y="177"/>
                    <a:pt x="69" y="177"/>
                  </a:cubicBezTo>
                  <a:cubicBezTo>
                    <a:pt x="53" y="174"/>
                    <a:pt x="37" y="173"/>
                    <a:pt x="22" y="176"/>
                  </a:cubicBezTo>
                  <a:cubicBezTo>
                    <a:pt x="18" y="176"/>
                    <a:pt x="15" y="176"/>
                    <a:pt x="12" y="175"/>
                  </a:cubicBezTo>
                  <a:cubicBezTo>
                    <a:pt x="9" y="174"/>
                    <a:pt x="8" y="170"/>
                    <a:pt x="7" y="167"/>
                  </a:cubicBezTo>
                  <a:cubicBezTo>
                    <a:pt x="0" y="142"/>
                    <a:pt x="1" y="116"/>
                    <a:pt x="3" y="91"/>
                  </a:cubicBezTo>
                  <a:cubicBezTo>
                    <a:pt x="4" y="81"/>
                    <a:pt x="6" y="71"/>
                    <a:pt x="5" y="60"/>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 name="Freeform 10">
              <a:extLst>
                <a:ext uri="{FF2B5EF4-FFF2-40B4-BE49-F238E27FC236}">
                  <a16:creationId xmlns:a16="http://schemas.microsoft.com/office/drawing/2014/main" id="{F336465D-A883-96B9-518B-DB9985385A60}"/>
                </a:ext>
              </a:extLst>
            </p:cNvPr>
            <p:cNvSpPr/>
            <p:nvPr/>
          </p:nvSpPr>
          <p:spPr bwMode="auto">
            <a:xfrm>
              <a:off x="7724775" y="636588"/>
              <a:ext cx="185737" cy="103188"/>
            </a:xfrm>
            <a:custGeom>
              <a:avLst/>
              <a:gdLst>
                <a:gd name="T0" fmla="*/ 130 w 177"/>
                <a:gd name="T1" fmla="*/ 22 h 97"/>
                <a:gd name="T2" fmla="*/ 137 w 177"/>
                <a:gd name="T3" fmla="*/ 29 h 97"/>
                <a:gd name="T4" fmla="*/ 172 w 177"/>
                <a:gd name="T5" fmla="*/ 56 h 97"/>
                <a:gd name="T6" fmla="*/ 170 w 177"/>
                <a:gd name="T7" fmla="*/ 70 h 97"/>
                <a:gd name="T8" fmla="*/ 125 w 177"/>
                <a:gd name="T9" fmla="*/ 89 h 97"/>
                <a:gd name="T10" fmla="*/ 116 w 177"/>
                <a:gd name="T11" fmla="*/ 92 h 97"/>
                <a:gd name="T12" fmla="*/ 65 w 177"/>
                <a:gd name="T13" fmla="*/ 97 h 97"/>
                <a:gd name="T14" fmla="*/ 12 w 177"/>
                <a:gd name="T15" fmla="*/ 85 h 97"/>
                <a:gd name="T16" fmla="*/ 0 w 177"/>
                <a:gd name="T17" fmla="*/ 78 h 97"/>
                <a:gd name="T18" fmla="*/ 5 w 177"/>
                <a:gd name="T19" fmla="*/ 40 h 97"/>
                <a:gd name="T20" fmla="*/ 6 w 177"/>
                <a:gd name="T21" fmla="*/ 24 h 97"/>
                <a:gd name="T22" fmla="*/ 6 w 177"/>
                <a:gd name="T23" fmla="*/ 17 h 97"/>
                <a:gd name="T24" fmla="*/ 18 w 177"/>
                <a:gd name="T25" fmla="*/ 4 h 97"/>
                <a:gd name="T26" fmla="*/ 95 w 177"/>
                <a:gd name="T27" fmla="*/ 10 h 97"/>
                <a:gd name="T28" fmla="*/ 130 w 177"/>
                <a:gd name="T29" fmla="*/ 2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7" h="97">
                  <a:moveTo>
                    <a:pt x="130" y="22"/>
                  </a:moveTo>
                  <a:cubicBezTo>
                    <a:pt x="129" y="27"/>
                    <a:pt x="134" y="27"/>
                    <a:pt x="137" y="29"/>
                  </a:cubicBezTo>
                  <a:cubicBezTo>
                    <a:pt x="150" y="36"/>
                    <a:pt x="162" y="45"/>
                    <a:pt x="172" y="56"/>
                  </a:cubicBezTo>
                  <a:cubicBezTo>
                    <a:pt x="177" y="62"/>
                    <a:pt x="176" y="66"/>
                    <a:pt x="170" y="70"/>
                  </a:cubicBezTo>
                  <a:cubicBezTo>
                    <a:pt x="156" y="79"/>
                    <a:pt x="140" y="85"/>
                    <a:pt x="125" y="89"/>
                  </a:cubicBezTo>
                  <a:cubicBezTo>
                    <a:pt x="122" y="89"/>
                    <a:pt x="119" y="90"/>
                    <a:pt x="116" y="92"/>
                  </a:cubicBezTo>
                  <a:cubicBezTo>
                    <a:pt x="100" y="97"/>
                    <a:pt x="82" y="97"/>
                    <a:pt x="65" y="97"/>
                  </a:cubicBezTo>
                  <a:cubicBezTo>
                    <a:pt x="47" y="96"/>
                    <a:pt x="29" y="92"/>
                    <a:pt x="12" y="85"/>
                  </a:cubicBezTo>
                  <a:cubicBezTo>
                    <a:pt x="7" y="83"/>
                    <a:pt x="3" y="82"/>
                    <a:pt x="0" y="78"/>
                  </a:cubicBezTo>
                  <a:cubicBezTo>
                    <a:pt x="0" y="65"/>
                    <a:pt x="4" y="53"/>
                    <a:pt x="5" y="40"/>
                  </a:cubicBezTo>
                  <a:cubicBezTo>
                    <a:pt x="5" y="35"/>
                    <a:pt x="6" y="29"/>
                    <a:pt x="6" y="24"/>
                  </a:cubicBezTo>
                  <a:cubicBezTo>
                    <a:pt x="6" y="21"/>
                    <a:pt x="6" y="19"/>
                    <a:pt x="6" y="17"/>
                  </a:cubicBezTo>
                  <a:cubicBezTo>
                    <a:pt x="5" y="9"/>
                    <a:pt x="10" y="6"/>
                    <a:pt x="18" y="4"/>
                  </a:cubicBezTo>
                  <a:cubicBezTo>
                    <a:pt x="44" y="0"/>
                    <a:pt x="69" y="3"/>
                    <a:pt x="95" y="10"/>
                  </a:cubicBezTo>
                  <a:cubicBezTo>
                    <a:pt x="106" y="13"/>
                    <a:pt x="118" y="16"/>
                    <a:pt x="130" y="2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 name="Freeform 11">
              <a:extLst>
                <a:ext uri="{FF2B5EF4-FFF2-40B4-BE49-F238E27FC236}">
                  <a16:creationId xmlns:a16="http://schemas.microsoft.com/office/drawing/2014/main" id="{9D23CCE0-E736-F607-7DF6-80ABDDE5E947}"/>
                </a:ext>
              </a:extLst>
            </p:cNvPr>
            <p:cNvSpPr/>
            <p:nvPr/>
          </p:nvSpPr>
          <p:spPr bwMode="auto">
            <a:xfrm>
              <a:off x="7672388" y="739775"/>
              <a:ext cx="165100" cy="144463"/>
            </a:xfrm>
            <a:custGeom>
              <a:avLst/>
              <a:gdLst>
                <a:gd name="T0" fmla="*/ 137 w 158"/>
                <a:gd name="T1" fmla="*/ 73 h 137"/>
                <a:gd name="T2" fmla="*/ 139 w 158"/>
                <a:gd name="T3" fmla="*/ 81 h 137"/>
                <a:gd name="T4" fmla="*/ 156 w 158"/>
                <a:gd name="T5" fmla="*/ 124 h 137"/>
                <a:gd name="T6" fmla="*/ 145 w 158"/>
                <a:gd name="T7" fmla="*/ 136 h 137"/>
                <a:gd name="T8" fmla="*/ 100 w 158"/>
                <a:gd name="T9" fmla="*/ 130 h 137"/>
                <a:gd name="T10" fmla="*/ 71 w 158"/>
                <a:gd name="T11" fmla="*/ 120 h 137"/>
                <a:gd name="T12" fmla="*/ 4 w 158"/>
                <a:gd name="T13" fmla="*/ 66 h 137"/>
                <a:gd name="T14" fmla="*/ 0 w 158"/>
                <a:gd name="T15" fmla="*/ 58 h 137"/>
                <a:gd name="T16" fmla="*/ 4 w 158"/>
                <a:gd name="T17" fmla="*/ 50 h 137"/>
                <a:gd name="T18" fmla="*/ 37 w 158"/>
                <a:gd name="T19" fmla="*/ 6 h 137"/>
                <a:gd name="T20" fmla="*/ 42 w 158"/>
                <a:gd name="T21" fmla="*/ 1 h 137"/>
                <a:gd name="T22" fmla="*/ 54 w 158"/>
                <a:gd name="T23" fmla="*/ 3 h 137"/>
                <a:gd name="T24" fmla="*/ 127 w 158"/>
                <a:gd name="T25" fmla="*/ 61 h 137"/>
                <a:gd name="T26" fmla="*/ 137 w 158"/>
                <a:gd name="T27" fmla="*/ 73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8" h="137">
                  <a:moveTo>
                    <a:pt x="137" y="73"/>
                  </a:moveTo>
                  <a:cubicBezTo>
                    <a:pt x="135" y="76"/>
                    <a:pt x="137" y="78"/>
                    <a:pt x="139" y="81"/>
                  </a:cubicBezTo>
                  <a:cubicBezTo>
                    <a:pt x="146" y="94"/>
                    <a:pt x="153" y="108"/>
                    <a:pt x="156" y="124"/>
                  </a:cubicBezTo>
                  <a:cubicBezTo>
                    <a:pt x="158" y="135"/>
                    <a:pt x="157" y="136"/>
                    <a:pt x="145" y="136"/>
                  </a:cubicBezTo>
                  <a:cubicBezTo>
                    <a:pt x="130" y="137"/>
                    <a:pt x="115" y="132"/>
                    <a:pt x="100" y="130"/>
                  </a:cubicBezTo>
                  <a:cubicBezTo>
                    <a:pt x="89" y="130"/>
                    <a:pt x="80" y="124"/>
                    <a:pt x="71" y="120"/>
                  </a:cubicBezTo>
                  <a:cubicBezTo>
                    <a:pt x="45" y="107"/>
                    <a:pt x="22" y="89"/>
                    <a:pt x="4" y="66"/>
                  </a:cubicBezTo>
                  <a:cubicBezTo>
                    <a:pt x="2" y="64"/>
                    <a:pt x="0" y="61"/>
                    <a:pt x="0" y="58"/>
                  </a:cubicBezTo>
                  <a:cubicBezTo>
                    <a:pt x="0" y="54"/>
                    <a:pt x="2" y="52"/>
                    <a:pt x="4" y="50"/>
                  </a:cubicBezTo>
                  <a:cubicBezTo>
                    <a:pt x="18" y="37"/>
                    <a:pt x="29" y="22"/>
                    <a:pt x="37" y="6"/>
                  </a:cubicBezTo>
                  <a:cubicBezTo>
                    <a:pt x="38" y="4"/>
                    <a:pt x="40" y="2"/>
                    <a:pt x="42" y="1"/>
                  </a:cubicBezTo>
                  <a:cubicBezTo>
                    <a:pt x="46" y="0"/>
                    <a:pt x="50" y="1"/>
                    <a:pt x="54" y="3"/>
                  </a:cubicBezTo>
                  <a:cubicBezTo>
                    <a:pt x="83" y="16"/>
                    <a:pt x="108" y="35"/>
                    <a:pt x="127" y="61"/>
                  </a:cubicBezTo>
                  <a:cubicBezTo>
                    <a:pt x="130" y="65"/>
                    <a:pt x="133" y="69"/>
                    <a:pt x="137" y="7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 name="Freeform 12">
              <a:extLst>
                <a:ext uri="{FF2B5EF4-FFF2-40B4-BE49-F238E27FC236}">
                  <a16:creationId xmlns:a16="http://schemas.microsoft.com/office/drawing/2014/main" id="{FC836EA4-2F75-1FEC-5672-9D56BD5E6031}"/>
                </a:ext>
              </a:extLst>
            </p:cNvPr>
            <p:cNvSpPr/>
            <p:nvPr/>
          </p:nvSpPr>
          <p:spPr bwMode="auto">
            <a:xfrm>
              <a:off x="7588250" y="806450"/>
              <a:ext cx="127000" cy="174625"/>
            </a:xfrm>
            <a:custGeom>
              <a:avLst/>
              <a:gdLst>
                <a:gd name="T0" fmla="*/ 90 w 121"/>
                <a:gd name="T1" fmla="*/ 157 h 165"/>
                <a:gd name="T2" fmla="*/ 71 w 121"/>
                <a:gd name="T3" fmla="*/ 141 h 165"/>
                <a:gd name="T4" fmla="*/ 59 w 121"/>
                <a:gd name="T5" fmla="*/ 131 h 165"/>
                <a:gd name="T6" fmla="*/ 51 w 121"/>
                <a:gd name="T7" fmla="*/ 127 h 165"/>
                <a:gd name="T8" fmla="*/ 4 w 121"/>
                <a:gd name="T9" fmla="*/ 46 h 165"/>
                <a:gd name="T10" fmla="*/ 3 w 121"/>
                <a:gd name="T11" fmla="*/ 31 h 165"/>
                <a:gd name="T12" fmla="*/ 12 w 121"/>
                <a:gd name="T13" fmla="*/ 26 h 165"/>
                <a:gd name="T14" fmla="*/ 63 w 121"/>
                <a:gd name="T15" fmla="*/ 3 h 165"/>
                <a:gd name="T16" fmla="*/ 70 w 121"/>
                <a:gd name="T17" fmla="*/ 1 h 165"/>
                <a:gd name="T18" fmla="*/ 98 w 121"/>
                <a:gd name="T19" fmla="*/ 35 h 165"/>
                <a:gd name="T20" fmla="*/ 115 w 121"/>
                <a:gd name="T21" fmla="*/ 84 h 165"/>
                <a:gd name="T22" fmla="*/ 121 w 121"/>
                <a:gd name="T23" fmla="*/ 97 h 165"/>
                <a:gd name="T24" fmla="*/ 118 w 121"/>
                <a:gd name="T25" fmla="*/ 106 h 165"/>
                <a:gd name="T26" fmla="*/ 116 w 121"/>
                <a:gd name="T27" fmla="*/ 151 h 165"/>
                <a:gd name="T28" fmla="*/ 98 w 121"/>
                <a:gd name="T29" fmla="*/ 160 h 165"/>
                <a:gd name="T30" fmla="*/ 90 w 121"/>
                <a:gd name="T31" fmla="*/ 157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165">
                  <a:moveTo>
                    <a:pt x="90" y="157"/>
                  </a:moveTo>
                  <a:cubicBezTo>
                    <a:pt x="86" y="150"/>
                    <a:pt x="77" y="147"/>
                    <a:pt x="71" y="141"/>
                  </a:cubicBezTo>
                  <a:cubicBezTo>
                    <a:pt x="67" y="138"/>
                    <a:pt x="63" y="135"/>
                    <a:pt x="59" y="131"/>
                  </a:cubicBezTo>
                  <a:cubicBezTo>
                    <a:pt x="56" y="131"/>
                    <a:pt x="54" y="129"/>
                    <a:pt x="51" y="127"/>
                  </a:cubicBezTo>
                  <a:cubicBezTo>
                    <a:pt x="29" y="104"/>
                    <a:pt x="13" y="77"/>
                    <a:pt x="4" y="46"/>
                  </a:cubicBezTo>
                  <a:cubicBezTo>
                    <a:pt x="3" y="41"/>
                    <a:pt x="0" y="36"/>
                    <a:pt x="3" y="31"/>
                  </a:cubicBezTo>
                  <a:cubicBezTo>
                    <a:pt x="5" y="28"/>
                    <a:pt x="9" y="27"/>
                    <a:pt x="12" y="26"/>
                  </a:cubicBezTo>
                  <a:cubicBezTo>
                    <a:pt x="30" y="21"/>
                    <a:pt x="47" y="14"/>
                    <a:pt x="63" y="3"/>
                  </a:cubicBezTo>
                  <a:cubicBezTo>
                    <a:pt x="65" y="2"/>
                    <a:pt x="67" y="0"/>
                    <a:pt x="70" y="1"/>
                  </a:cubicBezTo>
                  <a:cubicBezTo>
                    <a:pt x="83" y="9"/>
                    <a:pt x="90" y="23"/>
                    <a:pt x="98" y="35"/>
                  </a:cubicBezTo>
                  <a:cubicBezTo>
                    <a:pt x="106" y="50"/>
                    <a:pt x="113" y="66"/>
                    <a:pt x="115" y="84"/>
                  </a:cubicBezTo>
                  <a:cubicBezTo>
                    <a:pt x="116" y="89"/>
                    <a:pt x="120" y="92"/>
                    <a:pt x="121" y="97"/>
                  </a:cubicBezTo>
                  <a:cubicBezTo>
                    <a:pt x="114" y="98"/>
                    <a:pt x="117" y="103"/>
                    <a:pt x="118" y="106"/>
                  </a:cubicBezTo>
                  <a:cubicBezTo>
                    <a:pt x="120" y="121"/>
                    <a:pt x="119" y="136"/>
                    <a:pt x="116" y="151"/>
                  </a:cubicBezTo>
                  <a:cubicBezTo>
                    <a:pt x="113" y="163"/>
                    <a:pt x="110" y="165"/>
                    <a:pt x="98" y="160"/>
                  </a:cubicBezTo>
                  <a:cubicBezTo>
                    <a:pt x="95" y="159"/>
                    <a:pt x="93" y="157"/>
                    <a:pt x="90" y="157"/>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 name="Freeform 13">
              <a:extLst>
                <a:ext uri="{FF2B5EF4-FFF2-40B4-BE49-F238E27FC236}">
                  <a16:creationId xmlns:a16="http://schemas.microsoft.com/office/drawing/2014/main" id="{A5C4751F-DD62-D849-734C-FE1C65363394}"/>
                </a:ext>
              </a:extLst>
            </p:cNvPr>
            <p:cNvSpPr/>
            <p:nvPr/>
          </p:nvSpPr>
          <p:spPr bwMode="auto">
            <a:xfrm>
              <a:off x="7494588" y="833438"/>
              <a:ext cx="100012" cy="179388"/>
            </a:xfrm>
            <a:custGeom>
              <a:avLst/>
              <a:gdLst>
                <a:gd name="T0" fmla="*/ 82 w 95"/>
                <a:gd name="T1" fmla="*/ 118 h 170"/>
                <a:gd name="T2" fmla="*/ 76 w 95"/>
                <a:gd name="T3" fmla="*/ 125 h 170"/>
                <a:gd name="T4" fmla="*/ 56 w 95"/>
                <a:gd name="T5" fmla="*/ 159 h 170"/>
                <a:gd name="T6" fmla="*/ 35 w 95"/>
                <a:gd name="T7" fmla="*/ 158 h 170"/>
                <a:gd name="T8" fmla="*/ 19 w 95"/>
                <a:gd name="T9" fmla="*/ 131 h 170"/>
                <a:gd name="T10" fmla="*/ 14 w 95"/>
                <a:gd name="T11" fmla="*/ 125 h 170"/>
                <a:gd name="T12" fmla="*/ 1 w 95"/>
                <a:gd name="T13" fmla="*/ 62 h 170"/>
                <a:gd name="T14" fmla="*/ 6 w 95"/>
                <a:gd name="T15" fmla="*/ 10 h 170"/>
                <a:gd name="T16" fmla="*/ 14 w 95"/>
                <a:gd name="T17" fmla="*/ 0 h 170"/>
                <a:gd name="T18" fmla="*/ 79 w 95"/>
                <a:gd name="T19" fmla="*/ 5 h 170"/>
                <a:gd name="T20" fmla="*/ 89 w 95"/>
                <a:gd name="T21" fmla="*/ 15 h 170"/>
                <a:gd name="T22" fmla="*/ 89 w 95"/>
                <a:gd name="T23" fmla="*/ 87 h 170"/>
                <a:gd name="T24" fmla="*/ 82 w 95"/>
                <a:gd name="T25" fmla="*/ 11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5" h="170">
                  <a:moveTo>
                    <a:pt x="82" y="118"/>
                  </a:moveTo>
                  <a:cubicBezTo>
                    <a:pt x="77" y="118"/>
                    <a:pt x="77" y="122"/>
                    <a:pt x="76" y="125"/>
                  </a:cubicBezTo>
                  <a:cubicBezTo>
                    <a:pt x="70" y="137"/>
                    <a:pt x="64" y="149"/>
                    <a:pt x="56" y="159"/>
                  </a:cubicBezTo>
                  <a:cubicBezTo>
                    <a:pt x="47" y="170"/>
                    <a:pt x="43" y="169"/>
                    <a:pt x="35" y="158"/>
                  </a:cubicBezTo>
                  <a:cubicBezTo>
                    <a:pt x="29" y="150"/>
                    <a:pt x="24" y="140"/>
                    <a:pt x="19" y="131"/>
                  </a:cubicBezTo>
                  <a:cubicBezTo>
                    <a:pt x="18" y="128"/>
                    <a:pt x="18" y="125"/>
                    <a:pt x="14" y="125"/>
                  </a:cubicBezTo>
                  <a:cubicBezTo>
                    <a:pt x="8" y="104"/>
                    <a:pt x="1" y="84"/>
                    <a:pt x="1" y="62"/>
                  </a:cubicBezTo>
                  <a:cubicBezTo>
                    <a:pt x="0" y="44"/>
                    <a:pt x="1" y="27"/>
                    <a:pt x="6" y="10"/>
                  </a:cubicBezTo>
                  <a:cubicBezTo>
                    <a:pt x="7" y="5"/>
                    <a:pt x="8" y="1"/>
                    <a:pt x="14" y="0"/>
                  </a:cubicBezTo>
                  <a:cubicBezTo>
                    <a:pt x="35" y="3"/>
                    <a:pt x="57" y="6"/>
                    <a:pt x="79" y="5"/>
                  </a:cubicBezTo>
                  <a:cubicBezTo>
                    <a:pt x="85" y="5"/>
                    <a:pt x="88" y="9"/>
                    <a:pt x="89" y="15"/>
                  </a:cubicBezTo>
                  <a:cubicBezTo>
                    <a:pt x="94" y="39"/>
                    <a:pt x="95" y="63"/>
                    <a:pt x="89" y="87"/>
                  </a:cubicBezTo>
                  <a:cubicBezTo>
                    <a:pt x="87" y="97"/>
                    <a:pt x="86" y="108"/>
                    <a:pt x="82" y="11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 name="Freeform 14">
              <a:extLst>
                <a:ext uri="{FF2B5EF4-FFF2-40B4-BE49-F238E27FC236}">
                  <a16:creationId xmlns:a16="http://schemas.microsoft.com/office/drawing/2014/main" id="{8C67DFD0-7742-F125-DBB2-27FDDC5C5089}"/>
                </a:ext>
              </a:extLst>
            </p:cNvPr>
            <p:cNvSpPr/>
            <p:nvPr/>
          </p:nvSpPr>
          <p:spPr bwMode="auto">
            <a:xfrm>
              <a:off x="7256463" y="493713"/>
              <a:ext cx="173037" cy="125413"/>
            </a:xfrm>
            <a:custGeom>
              <a:avLst/>
              <a:gdLst>
                <a:gd name="T0" fmla="*/ 28 w 164"/>
                <a:gd name="T1" fmla="*/ 61 h 119"/>
                <a:gd name="T2" fmla="*/ 19 w 164"/>
                <a:gd name="T3" fmla="*/ 46 h 119"/>
                <a:gd name="T4" fmla="*/ 2 w 164"/>
                <a:gd name="T5" fmla="*/ 16 h 119"/>
                <a:gd name="T6" fmla="*/ 9 w 164"/>
                <a:gd name="T7" fmla="*/ 4 h 119"/>
                <a:gd name="T8" fmla="*/ 55 w 164"/>
                <a:gd name="T9" fmla="*/ 2 h 119"/>
                <a:gd name="T10" fmla="*/ 63 w 164"/>
                <a:gd name="T11" fmla="*/ 0 h 119"/>
                <a:gd name="T12" fmla="*/ 113 w 164"/>
                <a:gd name="T13" fmla="*/ 16 h 119"/>
                <a:gd name="T14" fmla="*/ 159 w 164"/>
                <a:gd name="T15" fmla="*/ 46 h 119"/>
                <a:gd name="T16" fmla="*/ 164 w 164"/>
                <a:gd name="T17" fmla="*/ 53 h 119"/>
                <a:gd name="T18" fmla="*/ 160 w 164"/>
                <a:gd name="T19" fmla="*/ 61 h 119"/>
                <a:gd name="T20" fmla="*/ 133 w 164"/>
                <a:gd name="T21" fmla="*/ 110 h 119"/>
                <a:gd name="T22" fmla="*/ 128 w 164"/>
                <a:gd name="T23" fmla="*/ 117 h 119"/>
                <a:gd name="T24" fmla="*/ 118 w 164"/>
                <a:gd name="T25" fmla="*/ 117 h 119"/>
                <a:gd name="T26" fmla="*/ 40 w 164"/>
                <a:gd name="T27" fmla="*/ 72 h 119"/>
                <a:gd name="T28" fmla="*/ 28 w 164"/>
                <a:gd name="T29" fmla="*/ 6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4" h="119">
                  <a:moveTo>
                    <a:pt x="28" y="61"/>
                  </a:moveTo>
                  <a:cubicBezTo>
                    <a:pt x="28" y="54"/>
                    <a:pt x="22" y="51"/>
                    <a:pt x="19" y="46"/>
                  </a:cubicBezTo>
                  <a:cubicBezTo>
                    <a:pt x="12" y="37"/>
                    <a:pt x="6" y="27"/>
                    <a:pt x="2" y="16"/>
                  </a:cubicBezTo>
                  <a:cubicBezTo>
                    <a:pt x="0" y="9"/>
                    <a:pt x="2" y="5"/>
                    <a:pt x="9" y="4"/>
                  </a:cubicBezTo>
                  <a:cubicBezTo>
                    <a:pt x="24" y="0"/>
                    <a:pt x="39" y="1"/>
                    <a:pt x="55" y="2"/>
                  </a:cubicBezTo>
                  <a:cubicBezTo>
                    <a:pt x="58" y="3"/>
                    <a:pt x="62" y="5"/>
                    <a:pt x="63" y="0"/>
                  </a:cubicBezTo>
                  <a:cubicBezTo>
                    <a:pt x="79" y="6"/>
                    <a:pt x="97" y="9"/>
                    <a:pt x="113" y="16"/>
                  </a:cubicBezTo>
                  <a:cubicBezTo>
                    <a:pt x="130" y="23"/>
                    <a:pt x="145" y="33"/>
                    <a:pt x="159" y="46"/>
                  </a:cubicBezTo>
                  <a:cubicBezTo>
                    <a:pt x="162" y="48"/>
                    <a:pt x="164" y="50"/>
                    <a:pt x="164" y="53"/>
                  </a:cubicBezTo>
                  <a:cubicBezTo>
                    <a:pt x="164" y="56"/>
                    <a:pt x="162" y="59"/>
                    <a:pt x="160" y="61"/>
                  </a:cubicBezTo>
                  <a:cubicBezTo>
                    <a:pt x="149" y="76"/>
                    <a:pt x="139" y="92"/>
                    <a:pt x="133" y="110"/>
                  </a:cubicBezTo>
                  <a:cubicBezTo>
                    <a:pt x="132" y="112"/>
                    <a:pt x="131" y="115"/>
                    <a:pt x="128" y="117"/>
                  </a:cubicBezTo>
                  <a:cubicBezTo>
                    <a:pt x="125" y="119"/>
                    <a:pt x="122" y="119"/>
                    <a:pt x="118" y="117"/>
                  </a:cubicBezTo>
                  <a:cubicBezTo>
                    <a:pt x="89" y="108"/>
                    <a:pt x="62" y="94"/>
                    <a:pt x="40" y="72"/>
                  </a:cubicBezTo>
                  <a:cubicBezTo>
                    <a:pt x="36" y="68"/>
                    <a:pt x="32" y="65"/>
                    <a:pt x="28" y="6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 name="Freeform 15">
              <a:extLst>
                <a:ext uri="{FF2B5EF4-FFF2-40B4-BE49-F238E27FC236}">
                  <a16:creationId xmlns:a16="http://schemas.microsoft.com/office/drawing/2014/main" id="{628C68D7-E95F-A09A-B654-655BAF62BF1C}"/>
                </a:ext>
              </a:extLst>
            </p:cNvPr>
            <p:cNvSpPr/>
            <p:nvPr/>
          </p:nvSpPr>
          <p:spPr bwMode="auto">
            <a:xfrm>
              <a:off x="7250113" y="723900"/>
              <a:ext cx="187325" cy="119063"/>
            </a:xfrm>
            <a:custGeom>
              <a:avLst/>
              <a:gdLst>
                <a:gd name="T0" fmla="*/ 63 w 178"/>
                <a:gd name="T1" fmla="*/ 112 h 112"/>
                <a:gd name="T2" fmla="*/ 55 w 178"/>
                <a:gd name="T3" fmla="*/ 105 h 112"/>
                <a:gd name="T4" fmla="*/ 15 w 178"/>
                <a:gd name="T5" fmla="*/ 98 h 112"/>
                <a:gd name="T6" fmla="*/ 8 w 178"/>
                <a:gd name="T7" fmla="*/ 78 h 112"/>
                <a:gd name="T8" fmla="*/ 27 w 178"/>
                <a:gd name="T9" fmla="*/ 56 h 112"/>
                <a:gd name="T10" fmla="*/ 30 w 178"/>
                <a:gd name="T11" fmla="*/ 48 h 112"/>
                <a:gd name="T12" fmla="*/ 92 w 178"/>
                <a:gd name="T13" fmla="*/ 11 h 112"/>
                <a:gd name="T14" fmla="*/ 135 w 178"/>
                <a:gd name="T15" fmla="*/ 1 h 112"/>
                <a:gd name="T16" fmla="*/ 142 w 178"/>
                <a:gd name="T17" fmla="*/ 9 h 112"/>
                <a:gd name="T18" fmla="*/ 172 w 178"/>
                <a:gd name="T19" fmla="*/ 57 h 112"/>
                <a:gd name="T20" fmla="*/ 178 w 178"/>
                <a:gd name="T21" fmla="*/ 66 h 112"/>
                <a:gd name="T22" fmla="*/ 164 w 178"/>
                <a:gd name="T23" fmla="*/ 77 h 112"/>
                <a:gd name="T24" fmla="*/ 80 w 178"/>
                <a:gd name="T25" fmla="*/ 106 h 112"/>
                <a:gd name="T26" fmla="*/ 63 w 178"/>
                <a:gd name="T27"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8" h="112">
                  <a:moveTo>
                    <a:pt x="63" y="112"/>
                  </a:moveTo>
                  <a:cubicBezTo>
                    <a:pt x="64" y="105"/>
                    <a:pt x="60" y="105"/>
                    <a:pt x="55" y="105"/>
                  </a:cubicBezTo>
                  <a:cubicBezTo>
                    <a:pt x="42" y="105"/>
                    <a:pt x="28" y="102"/>
                    <a:pt x="15" y="98"/>
                  </a:cubicBezTo>
                  <a:cubicBezTo>
                    <a:pt x="2" y="94"/>
                    <a:pt x="0" y="90"/>
                    <a:pt x="8" y="78"/>
                  </a:cubicBezTo>
                  <a:cubicBezTo>
                    <a:pt x="13" y="70"/>
                    <a:pt x="20" y="63"/>
                    <a:pt x="27" y="56"/>
                  </a:cubicBezTo>
                  <a:cubicBezTo>
                    <a:pt x="29" y="54"/>
                    <a:pt x="32" y="52"/>
                    <a:pt x="30" y="48"/>
                  </a:cubicBezTo>
                  <a:cubicBezTo>
                    <a:pt x="50" y="35"/>
                    <a:pt x="69" y="19"/>
                    <a:pt x="92" y="11"/>
                  </a:cubicBezTo>
                  <a:cubicBezTo>
                    <a:pt x="106" y="6"/>
                    <a:pt x="120" y="0"/>
                    <a:pt x="135" y="1"/>
                  </a:cubicBezTo>
                  <a:cubicBezTo>
                    <a:pt x="139" y="2"/>
                    <a:pt x="140" y="6"/>
                    <a:pt x="142" y="9"/>
                  </a:cubicBezTo>
                  <a:cubicBezTo>
                    <a:pt x="149" y="27"/>
                    <a:pt x="159" y="43"/>
                    <a:pt x="172" y="57"/>
                  </a:cubicBezTo>
                  <a:cubicBezTo>
                    <a:pt x="175" y="59"/>
                    <a:pt x="178" y="62"/>
                    <a:pt x="178" y="66"/>
                  </a:cubicBezTo>
                  <a:cubicBezTo>
                    <a:pt x="175" y="72"/>
                    <a:pt x="169" y="74"/>
                    <a:pt x="164" y="77"/>
                  </a:cubicBezTo>
                  <a:cubicBezTo>
                    <a:pt x="139" y="94"/>
                    <a:pt x="111" y="103"/>
                    <a:pt x="80" y="106"/>
                  </a:cubicBezTo>
                  <a:cubicBezTo>
                    <a:pt x="74" y="107"/>
                    <a:pt x="69" y="110"/>
                    <a:pt x="63" y="11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 name="Freeform 16">
              <a:extLst>
                <a:ext uri="{FF2B5EF4-FFF2-40B4-BE49-F238E27FC236}">
                  <a16:creationId xmlns:a16="http://schemas.microsoft.com/office/drawing/2014/main" id="{6A2A6C3D-8C1B-498C-7EEA-88A3C2D50D01}"/>
                </a:ext>
              </a:extLst>
            </p:cNvPr>
            <p:cNvSpPr/>
            <p:nvPr/>
          </p:nvSpPr>
          <p:spPr bwMode="auto">
            <a:xfrm>
              <a:off x="7215188" y="627063"/>
              <a:ext cx="176212" cy="101600"/>
            </a:xfrm>
            <a:custGeom>
              <a:avLst/>
              <a:gdLst>
                <a:gd name="T0" fmla="*/ 46 w 167"/>
                <a:gd name="T1" fmla="*/ 78 h 97"/>
                <a:gd name="T2" fmla="*/ 39 w 167"/>
                <a:gd name="T3" fmla="*/ 72 h 97"/>
                <a:gd name="T4" fmla="*/ 7 w 167"/>
                <a:gd name="T5" fmla="*/ 50 h 97"/>
                <a:gd name="T6" fmla="*/ 8 w 167"/>
                <a:gd name="T7" fmla="*/ 34 h 97"/>
                <a:gd name="T8" fmla="*/ 44 w 167"/>
                <a:gd name="T9" fmla="*/ 16 h 97"/>
                <a:gd name="T10" fmla="*/ 49 w 167"/>
                <a:gd name="T11" fmla="*/ 6 h 97"/>
                <a:gd name="T12" fmla="*/ 95 w 167"/>
                <a:gd name="T13" fmla="*/ 2 h 97"/>
                <a:gd name="T14" fmla="*/ 154 w 167"/>
                <a:gd name="T15" fmla="*/ 7 h 97"/>
                <a:gd name="T16" fmla="*/ 162 w 167"/>
                <a:gd name="T17" fmla="*/ 11 h 97"/>
                <a:gd name="T18" fmla="*/ 164 w 167"/>
                <a:gd name="T19" fmla="*/ 19 h 97"/>
                <a:gd name="T20" fmla="*/ 167 w 167"/>
                <a:gd name="T21" fmla="*/ 78 h 97"/>
                <a:gd name="T22" fmla="*/ 167 w 167"/>
                <a:gd name="T23" fmla="*/ 83 h 97"/>
                <a:gd name="T24" fmla="*/ 154 w 167"/>
                <a:gd name="T25" fmla="*/ 91 h 97"/>
                <a:gd name="T26" fmla="*/ 58 w 167"/>
                <a:gd name="T27" fmla="*/ 83 h 97"/>
                <a:gd name="T28" fmla="*/ 46 w 167"/>
                <a:gd name="T29" fmla="*/ 7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7" h="97">
                  <a:moveTo>
                    <a:pt x="46" y="78"/>
                  </a:moveTo>
                  <a:cubicBezTo>
                    <a:pt x="45" y="74"/>
                    <a:pt x="42" y="73"/>
                    <a:pt x="39" y="72"/>
                  </a:cubicBezTo>
                  <a:cubicBezTo>
                    <a:pt x="27" y="66"/>
                    <a:pt x="16" y="59"/>
                    <a:pt x="7" y="50"/>
                  </a:cubicBezTo>
                  <a:cubicBezTo>
                    <a:pt x="0" y="43"/>
                    <a:pt x="0" y="40"/>
                    <a:pt x="8" y="34"/>
                  </a:cubicBezTo>
                  <a:cubicBezTo>
                    <a:pt x="19" y="26"/>
                    <a:pt x="31" y="20"/>
                    <a:pt x="44" y="16"/>
                  </a:cubicBezTo>
                  <a:cubicBezTo>
                    <a:pt x="49" y="14"/>
                    <a:pt x="54" y="13"/>
                    <a:pt x="49" y="6"/>
                  </a:cubicBezTo>
                  <a:cubicBezTo>
                    <a:pt x="65" y="10"/>
                    <a:pt x="80" y="3"/>
                    <a:pt x="95" y="2"/>
                  </a:cubicBezTo>
                  <a:cubicBezTo>
                    <a:pt x="115" y="0"/>
                    <a:pt x="135" y="1"/>
                    <a:pt x="154" y="7"/>
                  </a:cubicBezTo>
                  <a:cubicBezTo>
                    <a:pt x="157" y="8"/>
                    <a:pt x="160" y="9"/>
                    <a:pt x="162" y="11"/>
                  </a:cubicBezTo>
                  <a:cubicBezTo>
                    <a:pt x="164" y="14"/>
                    <a:pt x="164" y="16"/>
                    <a:pt x="164" y="19"/>
                  </a:cubicBezTo>
                  <a:cubicBezTo>
                    <a:pt x="160" y="39"/>
                    <a:pt x="164" y="58"/>
                    <a:pt x="167" y="78"/>
                  </a:cubicBezTo>
                  <a:cubicBezTo>
                    <a:pt x="167" y="80"/>
                    <a:pt x="167" y="82"/>
                    <a:pt x="167" y="83"/>
                  </a:cubicBezTo>
                  <a:cubicBezTo>
                    <a:pt x="166" y="91"/>
                    <a:pt x="159" y="90"/>
                    <a:pt x="154" y="91"/>
                  </a:cubicBezTo>
                  <a:cubicBezTo>
                    <a:pt x="121" y="97"/>
                    <a:pt x="89" y="94"/>
                    <a:pt x="58" y="83"/>
                  </a:cubicBezTo>
                  <a:cubicBezTo>
                    <a:pt x="54" y="81"/>
                    <a:pt x="50" y="80"/>
                    <a:pt x="46" y="7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 name="Freeform 17">
              <a:extLst>
                <a:ext uri="{FF2B5EF4-FFF2-40B4-BE49-F238E27FC236}">
                  <a16:creationId xmlns:a16="http://schemas.microsoft.com/office/drawing/2014/main" id="{8E0F761E-4E4C-CA6C-8127-8D22F3F37121}"/>
                </a:ext>
              </a:extLst>
            </p:cNvPr>
            <p:cNvSpPr/>
            <p:nvPr/>
          </p:nvSpPr>
          <p:spPr bwMode="auto">
            <a:xfrm>
              <a:off x="7715250" y="717550"/>
              <a:ext cx="184150" cy="100013"/>
            </a:xfrm>
            <a:custGeom>
              <a:avLst/>
              <a:gdLst>
                <a:gd name="T0" fmla="*/ 95 w 174"/>
                <a:gd name="T1" fmla="*/ 94 h 94"/>
                <a:gd name="T2" fmla="*/ 87 w 174"/>
                <a:gd name="T3" fmla="*/ 88 h 94"/>
                <a:gd name="T4" fmla="*/ 11 w 174"/>
                <a:gd name="T5" fmla="*/ 26 h 94"/>
                <a:gd name="T6" fmla="*/ 0 w 174"/>
                <a:gd name="T7" fmla="*/ 23 h 94"/>
                <a:gd name="T8" fmla="*/ 9 w 174"/>
                <a:gd name="T9" fmla="*/ 0 h 94"/>
                <a:gd name="T10" fmla="*/ 97 w 174"/>
                <a:gd name="T11" fmla="*/ 17 h 94"/>
                <a:gd name="T12" fmla="*/ 124 w 174"/>
                <a:gd name="T13" fmla="*/ 15 h 94"/>
                <a:gd name="T14" fmla="*/ 169 w 174"/>
                <a:gd name="T15" fmla="*/ 67 h 94"/>
                <a:gd name="T16" fmla="*/ 163 w 174"/>
                <a:gd name="T17" fmla="*/ 82 h 94"/>
                <a:gd name="T18" fmla="*/ 95 w 174"/>
                <a:gd name="T1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4" h="94">
                  <a:moveTo>
                    <a:pt x="95" y="94"/>
                  </a:moveTo>
                  <a:cubicBezTo>
                    <a:pt x="91" y="94"/>
                    <a:pt x="89" y="91"/>
                    <a:pt x="87" y="88"/>
                  </a:cubicBezTo>
                  <a:cubicBezTo>
                    <a:pt x="68" y="60"/>
                    <a:pt x="41" y="40"/>
                    <a:pt x="11" y="26"/>
                  </a:cubicBezTo>
                  <a:cubicBezTo>
                    <a:pt x="8" y="24"/>
                    <a:pt x="4" y="24"/>
                    <a:pt x="0" y="23"/>
                  </a:cubicBezTo>
                  <a:cubicBezTo>
                    <a:pt x="0" y="14"/>
                    <a:pt x="3" y="7"/>
                    <a:pt x="9" y="0"/>
                  </a:cubicBezTo>
                  <a:cubicBezTo>
                    <a:pt x="37" y="15"/>
                    <a:pt x="66" y="18"/>
                    <a:pt x="97" y="17"/>
                  </a:cubicBezTo>
                  <a:cubicBezTo>
                    <a:pt x="106" y="17"/>
                    <a:pt x="115" y="14"/>
                    <a:pt x="124" y="15"/>
                  </a:cubicBezTo>
                  <a:cubicBezTo>
                    <a:pt x="142" y="30"/>
                    <a:pt x="157" y="48"/>
                    <a:pt x="169" y="67"/>
                  </a:cubicBezTo>
                  <a:cubicBezTo>
                    <a:pt x="174" y="76"/>
                    <a:pt x="173" y="78"/>
                    <a:pt x="163" y="82"/>
                  </a:cubicBezTo>
                  <a:cubicBezTo>
                    <a:pt x="141" y="89"/>
                    <a:pt x="118" y="93"/>
                    <a:pt x="95" y="94"/>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 name="Freeform 18">
              <a:extLst>
                <a:ext uri="{FF2B5EF4-FFF2-40B4-BE49-F238E27FC236}">
                  <a16:creationId xmlns:a16="http://schemas.microsoft.com/office/drawing/2014/main" id="{2B1E45FE-BF8A-69FC-BA87-13C504AB58BC}"/>
                </a:ext>
              </a:extLst>
            </p:cNvPr>
            <p:cNvSpPr/>
            <p:nvPr/>
          </p:nvSpPr>
          <p:spPr bwMode="auto">
            <a:xfrm>
              <a:off x="7597775" y="328613"/>
              <a:ext cx="84137" cy="179388"/>
            </a:xfrm>
            <a:custGeom>
              <a:avLst/>
              <a:gdLst>
                <a:gd name="T0" fmla="*/ 0 w 80"/>
                <a:gd name="T1" fmla="*/ 160 h 170"/>
                <a:gd name="T2" fmla="*/ 3 w 80"/>
                <a:gd name="T3" fmla="*/ 54 h 170"/>
                <a:gd name="T4" fmla="*/ 6 w 80"/>
                <a:gd name="T5" fmla="*/ 43 h 170"/>
                <a:gd name="T6" fmla="*/ 52 w 80"/>
                <a:gd name="T7" fmla="*/ 5 h 170"/>
                <a:gd name="T8" fmla="*/ 66 w 80"/>
                <a:gd name="T9" fmla="*/ 10 h 170"/>
                <a:gd name="T10" fmla="*/ 77 w 80"/>
                <a:gd name="T11" fmla="*/ 69 h 170"/>
                <a:gd name="T12" fmla="*/ 63 w 80"/>
                <a:gd name="T13" fmla="*/ 101 h 170"/>
                <a:gd name="T14" fmla="*/ 26 w 80"/>
                <a:gd name="T15" fmla="*/ 169 h 170"/>
                <a:gd name="T16" fmla="*/ 0 w 80"/>
                <a:gd name="T17" fmla="*/ 16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170">
                  <a:moveTo>
                    <a:pt x="0" y="160"/>
                  </a:moveTo>
                  <a:cubicBezTo>
                    <a:pt x="12" y="125"/>
                    <a:pt x="13" y="90"/>
                    <a:pt x="3" y="54"/>
                  </a:cubicBezTo>
                  <a:cubicBezTo>
                    <a:pt x="2" y="49"/>
                    <a:pt x="4" y="46"/>
                    <a:pt x="6" y="43"/>
                  </a:cubicBezTo>
                  <a:cubicBezTo>
                    <a:pt x="19" y="28"/>
                    <a:pt x="35" y="15"/>
                    <a:pt x="52" y="5"/>
                  </a:cubicBezTo>
                  <a:cubicBezTo>
                    <a:pt x="59" y="0"/>
                    <a:pt x="63" y="1"/>
                    <a:pt x="66" y="10"/>
                  </a:cubicBezTo>
                  <a:cubicBezTo>
                    <a:pt x="72" y="29"/>
                    <a:pt x="76" y="49"/>
                    <a:pt x="77" y="69"/>
                  </a:cubicBezTo>
                  <a:cubicBezTo>
                    <a:pt x="80" y="83"/>
                    <a:pt x="71" y="91"/>
                    <a:pt x="63" y="101"/>
                  </a:cubicBezTo>
                  <a:cubicBezTo>
                    <a:pt x="45" y="120"/>
                    <a:pt x="33" y="144"/>
                    <a:pt x="26" y="169"/>
                  </a:cubicBezTo>
                  <a:cubicBezTo>
                    <a:pt x="16" y="170"/>
                    <a:pt x="8" y="167"/>
                    <a:pt x="0" y="160"/>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 name="Freeform 19">
              <a:extLst>
                <a:ext uri="{FF2B5EF4-FFF2-40B4-BE49-F238E27FC236}">
                  <a16:creationId xmlns:a16="http://schemas.microsoft.com/office/drawing/2014/main" id="{1B5C7E39-D797-A88A-5F73-6584944C0C8C}"/>
                </a:ext>
              </a:extLst>
            </p:cNvPr>
            <p:cNvSpPr/>
            <p:nvPr/>
          </p:nvSpPr>
          <p:spPr bwMode="auto">
            <a:xfrm>
              <a:off x="7443788" y="330200"/>
              <a:ext cx="82550" cy="174625"/>
            </a:xfrm>
            <a:custGeom>
              <a:avLst/>
              <a:gdLst>
                <a:gd name="T0" fmla="*/ 71 w 79"/>
                <a:gd name="T1" fmla="*/ 43 h 166"/>
                <a:gd name="T2" fmla="*/ 73 w 79"/>
                <a:gd name="T3" fmla="*/ 65 h 166"/>
                <a:gd name="T4" fmla="*/ 77 w 79"/>
                <a:gd name="T5" fmla="*/ 154 h 166"/>
                <a:gd name="T6" fmla="*/ 79 w 79"/>
                <a:gd name="T7" fmla="*/ 157 h 166"/>
                <a:gd name="T8" fmla="*/ 49 w 79"/>
                <a:gd name="T9" fmla="*/ 166 h 166"/>
                <a:gd name="T10" fmla="*/ 47 w 79"/>
                <a:gd name="T11" fmla="*/ 149 h 166"/>
                <a:gd name="T12" fmla="*/ 5 w 79"/>
                <a:gd name="T13" fmla="*/ 80 h 166"/>
                <a:gd name="T14" fmla="*/ 0 w 79"/>
                <a:gd name="T15" fmla="*/ 71 h 166"/>
                <a:gd name="T16" fmla="*/ 18 w 79"/>
                <a:gd name="T17" fmla="*/ 9 h 166"/>
                <a:gd name="T18" fmla="*/ 32 w 79"/>
                <a:gd name="T19" fmla="*/ 5 h 166"/>
                <a:gd name="T20" fmla="*/ 71 w 79"/>
                <a:gd name="T21" fmla="*/ 4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166">
                  <a:moveTo>
                    <a:pt x="71" y="43"/>
                  </a:moveTo>
                  <a:cubicBezTo>
                    <a:pt x="76" y="50"/>
                    <a:pt x="75" y="57"/>
                    <a:pt x="73" y="65"/>
                  </a:cubicBezTo>
                  <a:cubicBezTo>
                    <a:pt x="69" y="95"/>
                    <a:pt x="69" y="124"/>
                    <a:pt x="77" y="154"/>
                  </a:cubicBezTo>
                  <a:cubicBezTo>
                    <a:pt x="77" y="155"/>
                    <a:pt x="78" y="156"/>
                    <a:pt x="79" y="157"/>
                  </a:cubicBezTo>
                  <a:cubicBezTo>
                    <a:pt x="70" y="164"/>
                    <a:pt x="60" y="166"/>
                    <a:pt x="49" y="166"/>
                  </a:cubicBezTo>
                  <a:cubicBezTo>
                    <a:pt x="54" y="160"/>
                    <a:pt x="49" y="154"/>
                    <a:pt x="47" y="149"/>
                  </a:cubicBezTo>
                  <a:cubicBezTo>
                    <a:pt x="39" y="123"/>
                    <a:pt x="24" y="100"/>
                    <a:pt x="5" y="80"/>
                  </a:cubicBezTo>
                  <a:cubicBezTo>
                    <a:pt x="2" y="77"/>
                    <a:pt x="0" y="75"/>
                    <a:pt x="0" y="71"/>
                  </a:cubicBezTo>
                  <a:cubicBezTo>
                    <a:pt x="3" y="49"/>
                    <a:pt x="9" y="28"/>
                    <a:pt x="18" y="9"/>
                  </a:cubicBezTo>
                  <a:cubicBezTo>
                    <a:pt x="21" y="1"/>
                    <a:pt x="26" y="0"/>
                    <a:pt x="32" y="5"/>
                  </a:cubicBezTo>
                  <a:cubicBezTo>
                    <a:pt x="47" y="16"/>
                    <a:pt x="60" y="29"/>
                    <a:pt x="71" y="4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 name="Freeform 20">
              <a:extLst>
                <a:ext uri="{FF2B5EF4-FFF2-40B4-BE49-F238E27FC236}">
                  <a16:creationId xmlns:a16="http://schemas.microsoft.com/office/drawing/2014/main" id="{E3B4AC4A-B551-A8F6-CFAC-EFC887D4191D}"/>
                </a:ext>
              </a:extLst>
            </p:cNvPr>
            <p:cNvSpPr/>
            <p:nvPr/>
          </p:nvSpPr>
          <p:spPr bwMode="auto">
            <a:xfrm>
              <a:off x="7224713" y="557213"/>
              <a:ext cx="168275" cy="80963"/>
            </a:xfrm>
            <a:custGeom>
              <a:avLst/>
              <a:gdLst>
                <a:gd name="T0" fmla="*/ 152 w 160"/>
                <a:gd name="T1" fmla="*/ 77 h 78"/>
                <a:gd name="T2" fmla="*/ 56 w 160"/>
                <a:gd name="T3" fmla="*/ 76 h 78"/>
                <a:gd name="T4" fmla="*/ 40 w 160"/>
                <a:gd name="T5" fmla="*/ 72 h 78"/>
                <a:gd name="T6" fmla="*/ 3 w 160"/>
                <a:gd name="T7" fmla="*/ 20 h 78"/>
                <a:gd name="T8" fmla="*/ 8 w 160"/>
                <a:gd name="T9" fmla="*/ 8 h 78"/>
                <a:gd name="T10" fmla="*/ 58 w 160"/>
                <a:gd name="T11" fmla="*/ 1 h 78"/>
                <a:gd name="T12" fmla="*/ 70 w 160"/>
                <a:gd name="T13" fmla="*/ 8 h 78"/>
                <a:gd name="T14" fmla="*/ 151 w 160"/>
                <a:gd name="T15" fmla="*/ 56 h 78"/>
                <a:gd name="T16" fmla="*/ 158 w 160"/>
                <a:gd name="T17" fmla="*/ 57 h 78"/>
                <a:gd name="T18" fmla="*/ 152 w 160"/>
                <a:gd name="T19" fmla="*/ 7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78">
                  <a:moveTo>
                    <a:pt x="152" y="77"/>
                  </a:moveTo>
                  <a:cubicBezTo>
                    <a:pt x="120" y="67"/>
                    <a:pt x="88" y="67"/>
                    <a:pt x="56" y="76"/>
                  </a:cubicBezTo>
                  <a:cubicBezTo>
                    <a:pt x="49" y="78"/>
                    <a:pt x="45" y="75"/>
                    <a:pt x="40" y="72"/>
                  </a:cubicBezTo>
                  <a:cubicBezTo>
                    <a:pt x="25" y="56"/>
                    <a:pt x="13" y="39"/>
                    <a:pt x="3" y="20"/>
                  </a:cubicBezTo>
                  <a:cubicBezTo>
                    <a:pt x="0" y="14"/>
                    <a:pt x="1" y="10"/>
                    <a:pt x="8" y="8"/>
                  </a:cubicBezTo>
                  <a:cubicBezTo>
                    <a:pt x="24" y="4"/>
                    <a:pt x="41" y="1"/>
                    <a:pt x="58" y="1"/>
                  </a:cubicBezTo>
                  <a:cubicBezTo>
                    <a:pt x="63" y="0"/>
                    <a:pt x="66" y="5"/>
                    <a:pt x="70" y="8"/>
                  </a:cubicBezTo>
                  <a:cubicBezTo>
                    <a:pt x="92" y="32"/>
                    <a:pt x="121" y="46"/>
                    <a:pt x="151" y="56"/>
                  </a:cubicBezTo>
                  <a:cubicBezTo>
                    <a:pt x="153" y="57"/>
                    <a:pt x="156" y="56"/>
                    <a:pt x="158" y="57"/>
                  </a:cubicBezTo>
                  <a:cubicBezTo>
                    <a:pt x="160" y="65"/>
                    <a:pt x="158" y="71"/>
                    <a:pt x="152" y="7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 name="Freeform 21">
              <a:extLst>
                <a:ext uri="{FF2B5EF4-FFF2-40B4-BE49-F238E27FC236}">
                  <a16:creationId xmlns:a16="http://schemas.microsoft.com/office/drawing/2014/main" id="{CAB62FAF-8888-7F80-99AB-C63BC209E3F5}"/>
                </a:ext>
              </a:extLst>
            </p:cNvPr>
            <p:cNvSpPr/>
            <p:nvPr/>
          </p:nvSpPr>
          <p:spPr bwMode="auto">
            <a:xfrm>
              <a:off x="7724775" y="587375"/>
              <a:ext cx="180975" cy="74613"/>
            </a:xfrm>
            <a:custGeom>
              <a:avLst/>
              <a:gdLst>
                <a:gd name="T0" fmla="*/ 130 w 173"/>
                <a:gd name="T1" fmla="*/ 69 h 71"/>
                <a:gd name="T2" fmla="*/ 104 w 173"/>
                <a:gd name="T3" fmla="*/ 62 h 71"/>
                <a:gd name="T4" fmla="*/ 40 w 173"/>
                <a:gd name="T5" fmla="*/ 52 h 71"/>
                <a:gd name="T6" fmla="*/ 17 w 173"/>
                <a:gd name="T7" fmla="*/ 54 h 71"/>
                <a:gd name="T8" fmla="*/ 8 w 173"/>
                <a:gd name="T9" fmla="*/ 71 h 71"/>
                <a:gd name="T10" fmla="*/ 6 w 173"/>
                <a:gd name="T11" fmla="*/ 70 h 71"/>
                <a:gd name="T12" fmla="*/ 2 w 173"/>
                <a:gd name="T13" fmla="*/ 34 h 71"/>
                <a:gd name="T14" fmla="*/ 98 w 173"/>
                <a:gd name="T15" fmla="*/ 2 h 71"/>
                <a:gd name="T16" fmla="*/ 107 w 173"/>
                <a:gd name="T17" fmla="*/ 0 h 71"/>
                <a:gd name="T18" fmla="*/ 163 w 173"/>
                <a:gd name="T19" fmla="*/ 18 h 71"/>
                <a:gd name="T20" fmla="*/ 166 w 173"/>
                <a:gd name="T21" fmla="*/ 34 h 71"/>
                <a:gd name="T22" fmla="*/ 130 w 173"/>
                <a:gd name="T23" fmla="*/ 69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3" h="71">
                  <a:moveTo>
                    <a:pt x="130" y="69"/>
                  </a:moveTo>
                  <a:cubicBezTo>
                    <a:pt x="120" y="71"/>
                    <a:pt x="113" y="65"/>
                    <a:pt x="104" y="62"/>
                  </a:cubicBezTo>
                  <a:cubicBezTo>
                    <a:pt x="83" y="56"/>
                    <a:pt x="62" y="52"/>
                    <a:pt x="40" y="52"/>
                  </a:cubicBezTo>
                  <a:cubicBezTo>
                    <a:pt x="32" y="52"/>
                    <a:pt x="25" y="53"/>
                    <a:pt x="17" y="54"/>
                  </a:cubicBezTo>
                  <a:cubicBezTo>
                    <a:pt x="5" y="55"/>
                    <a:pt x="10" y="64"/>
                    <a:pt x="8" y="71"/>
                  </a:cubicBezTo>
                  <a:cubicBezTo>
                    <a:pt x="7" y="71"/>
                    <a:pt x="6" y="70"/>
                    <a:pt x="6" y="70"/>
                  </a:cubicBezTo>
                  <a:cubicBezTo>
                    <a:pt x="4" y="58"/>
                    <a:pt x="0" y="46"/>
                    <a:pt x="2" y="34"/>
                  </a:cubicBezTo>
                  <a:cubicBezTo>
                    <a:pt x="37" y="32"/>
                    <a:pt x="69" y="21"/>
                    <a:pt x="98" y="2"/>
                  </a:cubicBezTo>
                  <a:cubicBezTo>
                    <a:pt x="101" y="0"/>
                    <a:pt x="104" y="0"/>
                    <a:pt x="107" y="0"/>
                  </a:cubicBezTo>
                  <a:cubicBezTo>
                    <a:pt x="126" y="4"/>
                    <a:pt x="145" y="10"/>
                    <a:pt x="163" y="18"/>
                  </a:cubicBezTo>
                  <a:cubicBezTo>
                    <a:pt x="172" y="23"/>
                    <a:pt x="173" y="26"/>
                    <a:pt x="166" y="34"/>
                  </a:cubicBezTo>
                  <a:cubicBezTo>
                    <a:pt x="156" y="47"/>
                    <a:pt x="143" y="59"/>
                    <a:pt x="130" y="69"/>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 name="Freeform 22">
              <a:extLst>
                <a:ext uri="{FF2B5EF4-FFF2-40B4-BE49-F238E27FC236}">
                  <a16:creationId xmlns:a16="http://schemas.microsoft.com/office/drawing/2014/main" id="{445C8C82-0A7C-29C4-FEAB-CF1CBAAF608A}"/>
                </a:ext>
              </a:extLst>
            </p:cNvPr>
            <p:cNvSpPr/>
            <p:nvPr/>
          </p:nvSpPr>
          <p:spPr bwMode="auto">
            <a:xfrm>
              <a:off x="7297738" y="792163"/>
              <a:ext cx="142875" cy="119063"/>
            </a:xfrm>
            <a:custGeom>
              <a:avLst/>
              <a:gdLst>
                <a:gd name="T0" fmla="*/ 18 w 136"/>
                <a:gd name="T1" fmla="*/ 47 h 113"/>
                <a:gd name="T2" fmla="*/ 45 w 136"/>
                <a:gd name="T3" fmla="*/ 38 h 113"/>
                <a:gd name="T4" fmla="*/ 132 w 136"/>
                <a:gd name="T5" fmla="*/ 0 h 113"/>
                <a:gd name="T6" fmla="*/ 135 w 136"/>
                <a:gd name="T7" fmla="*/ 4 h 113"/>
                <a:gd name="T8" fmla="*/ 91 w 136"/>
                <a:gd name="T9" fmla="*/ 60 h 113"/>
                <a:gd name="T10" fmla="*/ 78 w 136"/>
                <a:gd name="T11" fmla="*/ 93 h 113"/>
                <a:gd name="T12" fmla="*/ 72 w 136"/>
                <a:gd name="T13" fmla="*/ 100 h 113"/>
                <a:gd name="T14" fmla="*/ 11 w 136"/>
                <a:gd name="T15" fmla="*/ 112 h 113"/>
                <a:gd name="T16" fmla="*/ 1 w 136"/>
                <a:gd name="T17" fmla="*/ 101 h 113"/>
                <a:gd name="T18" fmla="*/ 18 w 136"/>
                <a:gd name="T19" fmla="*/ 47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113">
                  <a:moveTo>
                    <a:pt x="18" y="47"/>
                  </a:moveTo>
                  <a:cubicBezTo>
                    <a:pt x="24" y="35"/>
                    <a:pt x="36" y="39"/>
                    <a:pt x="45" y="38"/>
                  </a:cubicBezTo>
                  <a:cubicBezTo>
                    <a:pt x="77" y="33"/>
                    <a:pt x="106" y="20"/>
                    <a:pt x="132" y="0"/>
                  </a:cubicBezTo>
                  <a:cubicBezTo>
                    <a:pt x="135" y="0"/>
                    <a:pt x="136" y="1"/>
                    <a:pt x="135" y="4"/>
                  </a:cubicBezTo>
                  <a:cubicBezTo>
                    <a:pt x="117" y="20"/>
                    <a:pt x="102" y="38"/>
                    <a:pt x="91" y="60"/>
                  </a:cubicBezTo>
                  <a:cubicBezTo>
                    <a:pt x="85" y="70"/>
                    <a:pt x="81" y="81"/>
                    <a:pt x="78" y="93"/>
                  </a:cubicBezTo>
                  <a:cubicBezTo>
                    <a:pt x="77" y="96"/>
                    <a:pt x="74" y="98"/>
                    <a:pt x="72" y="100"/>
                  </a:cubicBezTo>
                  <a:cubicBezTo>
                    <a:pt x="52" y="106"/>
                    <a:pt x="32" y="111"/>
                    <a:pt x="11" y="112"/>
                  </a:cubicBezTo>
                  <a:cubicBezTo>
                    <a:pt x="2" y="113"/>
                    <a:pt x="0" y="109"/>
                    <a:pt x="1" y="101"/>
                  </a:cubicBezTo>
                  <a:cubicBezTo>
                    <a:pt x="4" y="82"/>
                    <a:pt x="10" y="64"/>
                    <a:pt x="18" y="4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 name="Freeform 23">
              <a:extLst>
                <a:ext uri="{FF2B5EF4-FFF2-40B4-BE49-F238E27FC236}">
                  <a16:creationId xmlns:a16="http://schemas.microsoft.com/office/drawing/2014/main" id="{E7800E29-9C16-36A4-613E-AF789941E5B6}"/>
                </a:ext>
              </a:extLst>
            </p:cNvPr>
            <p:cNvSpPr/>
            <p:nvPr/>
          </p:nvSpPr>
          <p:spPr bwMode="auto">
            <a:xfrm>
              <a:off x="7683500" y="444500"/>
              <a:ext cx="136525" cy="115888"/>
            </a:xfrm>
            <a:custGeom>
              <a:avLst/>
              <a:gdLst>
                <a:gd name="T0" fmla="*/ 0 w 129"/>
                <a:gd name="T1" fmla="*/ 96 h 109"/>
                <a:gd name="T2" fmla="*/ 45 w 129"/>
                <a:gd name="T3" fmla="*/ 47 h 109"/>
                <a:gd name="T4" fmla="*/ 58 w 129"/>
                <a:gd name="T5" fmla="*/ 21 h 109"/>
                <a:gd name="T6" fmla="*/ 65 w 129"/>
                <a:gd name="T7" fmla="*/ 14 h 109"/>
                <a:gd name="T8" fmla="*/ 118 w 129"/>
                <a:gd name="T9" fmla="*/ 1 h 109"/>
                <a:gd name="T10" fmla="*/ 128 w 129"/>
                <a:gd name="T11" fmla="*/ 11 h 109"/>
                <a:gd name="T12" fmla="*/ 117 w 129"/>
                <a:gd name="T13" fmla="*/ 57 h 109"/>
                <a:gd name="T14" fmla="*/ 105 w 129"/>
                <a:gd name="T15" fmla="*/ 65 h 109"/>
                <a:gd name="T16" fmla="*/ 11 w 129"/>
                <a:gd name="T17" fmla="*/ 109 h 109"/>
                <a:gd name="T18" fmla="*/ 0 w 129"/>
                <a:gd name="T19" fmla="*/ 9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109">
                  <a:moveTo>
                    <a:pt x="0" y="96"/>
                  </a:moveTo>
                  <a:cubicBezTo>
                    <a:pt x="20" y="84"/>
                    <a:pt x="33" y="66"/>
                    <a:pt x="45" y="47"/>
                  </a:cubicBezTo>
                  <a:cubicBezTo>
                    <a:pt x="50" y="39"/>
                    <a:pt x="55" y="30"/>
                    <a:pt x="58" y="21"/>
                  </a:cubicBezTo>
                  <a:cubicBezTo>
                    <a:pt x="59" y="17"/>
                    <a:pt x="63" y="16"/>
                    <a:pt x="65" y="14"/>
                  </a:cubicBezTo>
                  <a:cubicBezTo>
                    <a:pt x="82" y="7"/>
                    <a:pt x="100" y="3"/>
                    <a:pt x="118" y="1"/>
                  </a:cubicBezTo>
                  <a:cubicBezTo>
                    <a:pt x="126" y="0"/>
                    <a:pt x="129" y="3"/>
                    <a:pt x="128" y="11"/>
                  </a:cubicBezTo>
                  <a:cubicBezTo>
                    <a:pt x="125" y="26"/>
                    <a:pt x="123" y="42"/>
                    <a:pt x="117" y="57"/>
                  </a:cubicBezTo>
                  <a:cubicBezTo>
                    <a:pt x="115" y="62"/>
                    <a:pt x="111" y="65"/>
                    <a:pt x="105" y="65"/>
                  </a:cubicBezTo>
                  <a:cubicBezTo>
                    <a:pt x="69" y="70"/>
                    <a:pt x="39" y="86"/>
                    <a:pt x="11" y="109"/>
                  </a:cubicBezTo>
                  <a:cubicBezTo>
                    <a:pt x="4" y="107"/>
                    <a:pt x="1" y="102"/>
                    <a:pt x="0" y="9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 name="Freeform 24">
              <a:extLst>
                <a:ext uri="{FF2B5EF4-FFF2-40B4-BE49-F238E27FC236}">
                  <a16:creationId xmlns:a16="http://schemas.microsoft.com/office/drawing/2014/main" id="{0962193E-FE09-8615-85B2-6E80F3B14C26}"/>
                </a:ext>
              </a:extLst>
            </p:cNvPr>
            <p:cNvSpPr/>
            <p:nvPr/>
          </p:nvSpPr>
          <p:spPr bwMode="auto">
            <a:xfrm>
              <a:off x="7307263" y="423863"/>
              <a:ext cx="130175" cy="127000"/>
            </a:xfrm>
            <a:custGeom>
              <a:avLst/>
              <a:gdLst>
                <a:gd name="T0" fmla="*/ 114 w 124"/>
                <a:gd name="T1" fmla="*/ 120 h 120"/>
                <a:gd name="T2" fmla="*/ 54 w 124"/>
                <a:gd name="T3" fmla="*/ 81 h 120"/>
                <a:gd name="T4" fmla="*/ 22 w 124"/>
                <a:gd name="T5" fmla="*/ 72 h 120"/>
                <a:gd name="T6" fmla="*/ 14 w 124"/>
                <a:gd name="T7" fmla="*/ 66 h 120"/>
                <a:gd name="T8" fmla="*/ 0 w 124"/>
                <a:gd name="T9" fmla="*/ 8 h 120"/>
                <a:gd name="T10" fmla="*/ 9 w 124"/>
                <a:gd name="T11" fmla="*/ 0 h 120"/>
                <a:gd name="T12" fmla="*/ 53 w 124"/>
                <a:gd name="T13" fmla="*/ 10 h 120"/>
                <a:gd name="T14" fmla="*/ 63 w 124"/>
                <a:gd name="T15" fmla="*/ 21 h 120"/>
                <a:gd name="T16" fmla="*/ 110 w 124"/>
                <a:gd name="T17" fmla="*/ 101 h 120"/>
                <a:gd name="T18" fmla="*/ 124 w 124"/>
                <a:gd name="T19" fmla="*/ 110 h 120"/>
                <a:gd name="T20" fmla="*/ 114 w 124"/>
                <a:gd name="T21"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120">
                  <a:moveTo>
                    <a:pt x="114" y="120"/>
                  </a:moveTo>
                  <a:cubicBezTo>
                    <a:pt x="98" y="101"/>
                    <a:pt x="77" y="89"/>
                    <a:pt x="54" y="81"/>
                  </a:cubicBezTo>
                  <a:cubicBezTo>
                    <a:pt x="44" y="77"/>
                    <a:pt x="33" y="73"/>
                    <a:pt x="22" y="72"/>
                  </a:cubicBezTo>
                  <a:cubicBezTo>
                    <a:pt x="18" y="71"/>
                    <a:pt x="16" y="69"/>
                    <a:pt x="14" y="66"/>
                  </a:cubicBezTo>
                  <a:cubicBezTo>
                    <a:pt x="7" y="47"/>
                    <a:pt x="2" y="28"/>
                    <a:pt x="0" y="8"/>
                  </a:cubicBezTo>
                  <a:cubicBezTo>
                    <a:pt x="0" y="2"/>
                    <a:pt x="3" y="0"/>
                    <a:pt x="9" y="0"/>
                  </a:cubicBezTo>
                  <a:cubicBezTo>
                    <a:pt x="24" y="1"/>
                    <a:pt x="39" y="4"/>
                    <a:pt x="53" y="10"/>
                  </a:cubicBezTo>
                  <a:cubicBezTo>
                    <a:pt x="58" y="12"/>
                    <a:pt x="61" y="15"/>
                    <a:pt x="63" y="21"/>
                  </a:cubicBezTo>
                  <a:cubicBezTo>
                    <a:pt x="72" y="52"/>
                    <a:pt x="88" y="77"/>
                    <a:pt x="110" y="101"/>
                  </a:cubicBezTo>
                  <a:cubicBezTo>
                    <a:pt x="113" y="105"/>
                    <a:pt x="118" y="109"/>
                    <a:pt x="124" y="110"/>
                  </a:cubicBezTo>
                  <a:cubicBezTo>
                    <a:pt x="123" y="116"/>
                    <a:pt x="120" y="119"/>
                    <a:pt x="114" y="120"/>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 name="Freeform 25">
              <a:extLst>
                <a:ext uri="{FF2B5EF4-FFF2-40B4-BE49-F238E27FC236}">
                  <a16:creationId xmlns:a16="http://schemas.microsoft.com/office/drawing/2014/main" id="{9F7FA53E-72CB-ED7D-242F-862EA8213A2B}"/>
                </a:ext>
              </a:extLst>
            </p:cNvPr>
            <p:cNvSpPr/>
            <p:nvPr/>
          </p:nvSpPr>
          <p:spPr bwMode="auto">
            <a:xfrm>
              <a:off x="7439025" y="827088"/>
              <a:ext cx="71437" cy="179388"/>
            </a:xfrm>
            <a:custGeom>
              <a:avLst/>
              <a:gdLst>
                <a:gd name="T0" fmla="*/ 66 w 68"/>
                <a:gd name="T1" fmla="*/ 8 h 170"/>
                <a:gd name="T2" fmla="*/ 61 w 68"/>
                <a:gd name="T3" fmla="*/ 14 h 170"/>
                <a:gd name="T4" fmla="*/ 56 w 68"/>
                <a:gd name="T5" fmla="*/ 70 h 170"/>
                <a:gd name="T6" fmla="*/ 67 w 68"/>
                <a:gd name="T7" fmla="*/ 123 h 170"/>
                <a:gd name="T8" fmla="*/ 66 w 68"/>
                <a:gd name="T9" fmla="*/ 131 h 170"/>
                <a:gd name="T10" fmla="*/ 25 w 68"/>
                <a:gd name="T11" fmla="*/ 166 h 170"/>
                <a:gd name="T12" fmla="*/ 12 w 68"/>
                <a:gd name="T13" fmla="*/ 162 h 170"/>
                <a:gd name="T14" fmla="*/ 0 w 68"/>
                <a:gd name="T15" fmla="*/ 120 h 170"/>
                <a:gd name="T16" fmla="*/ 18 w 68"/>
                <a:gd name="T17" fmla="*/ 95 h 170"/>
                <a:gd name="T18" fmla="*/ 49 w 68"/>
                <a:gd name="T19" fmla="*/ 8 h 170"/>
                <a:gd name="T20" fmla="*/ 51 w 68"/>
                <a:gd name="T21" fmla="*/ 3 h 170"/>
                <a:gd name="T22" fmla="*/ 66 w 68"/>
                <a:gd name="T23" fmla="*/ 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170">
                  <a:moveTo>
                    <a:pt x="66" y="8"/>
                  </a:moveTo>
                  <a:cubicBezTo>
                    <a:pt x="62" y="8"/>
                    <a:pt x="61" y="12"/>
                    <a:pt x="61" y="14"/>
                  </a:cubicBezTo>
                  <a:cubicBezTo>
                    <a:pt x="56" y="33"/>
                    <a:pt x="54" y="51"/>
                    <a:pt x="56" y="70"/>
                  </a:cubicBezTo>
                  <a:cubicBezTo>
                    <a:pt x="57" y="88"/>
                    <a:pt x="60" y="106"/>
                    <a:pt x="67" y="123"/>
                  </a:cubicBezTo>
                  <a:cubicBezTo>
                    <a:pt x="68" y="126"/>
                    <a:pt x="67" y="128"/>
                    <a:pt x="66" y="131"/>
                  </a:cubicBezTo>
                  <a:cubicBezTo>
                    <a:pt x="54" y="144"/>
                    <a:pt x="40" y="155"/>
                    <a:pt x="25" y="166"/>
                  </a:cubicBezTo>
                  <a:cubicBezTo>
                    <a:pt x="19" y="170"/>
                    <a:pt x="15" y="168"/>
                    <a:pt x="12" y="162"/>
                  </a:cubicBezTo>
                  <a:cubicBezTo>
                    <a:pt x="6" y="148"/>
                    <a:pt x="4" y="134"/>
                    <a:pt x="0" y="120"/>
                  </a:cubicBezTo>
                  <a:cubicBezTo>
                    <a:pt x="4" y="110"/>
                    <a:pt x="12" y="103"/>
                    <a:pt x="18" y="95"/>
                  </a:cubicBezTo>
                  <a:cubicBezTo>
                    <a:pt x="36" y="68"/>
                    <a:pt x="45" y="39"/>
                    <a:pt x="49" y="8"/>
                  </a:cubicBezTo>
                  <a:cubicBezTo>
                    <a:pt x="49" y="6"/>
                    <a:pt x="50" y="4"/>
                    <a:pt x="51" y="3"/>
                  </a:cubicBezTo>
                  <a:cubicBezTo>
                    <a:pt x="57" y="0"/>
                    <a:pt x="62" y="2"/>
                    <a:pt x="66" y="8"/>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 name="Freeform 26">
              <a:extLst>
                <a:ext uri="{FF2B5EF4-FFF2-40B4-BE49-F238E27FC236}">
                  <a16:creationId xmlns:a16="http://schemas.microsoft.com/office/drawing/2014/main" id="{91C7AA0E-E257-DB0B-CCE6-A204D0281B7A}"/>
                </a:ext>
              </a:extLst>
            </p:cNvPr>
            <p:cNvSpPr/>
            <p:nvPr/>
          </p:nvSpPr>
          <p:spPr bwMode="auto">
            <a:xfrm>
              <a:off x="7221538" y="706438"/>
              <a:ext cx="173037" cy="69850"/>
            </a:xfrm>
            <a:custGeom>
              <a:avLst/>
              <a:gdLst>
                <a:gd name="T0" fmla="*/ 40 w 165"/>
                <a:gd name="T1" fmla="*/ 2 h 67"/>
                <a:gd name="T2" fmla="*/ 47 w 165"/>
                <a:gd name="T3" fmla="*/ 1 h 67"/>
                <a:gd name="T4" fmla="*/ 126 w 165"/>
                <a:gd name="T5" fmla="*/ 15 h 67"/>
                <a:gd name="T6" fmla="*/ 156 w 165"/>
                <a:gd name="T7" fmla="*/ 11 h 67"/>
                <a:gd name="T8" fmla="*/ 159 w 165"/>
                <a:gd name="T9" fmla="*/ 7 h 67"/>
                <a:gd name="T10" fmla="*/ 163 w 165"/>
                <a:gd name="T11" fmla="*/ 19 h 67"/>
                <a:gd name="T12" fmla="*/ 75 w 165"/>
                <a:gd name="T13" fmla="*/ 55 h 67"/>
                <a:gd name="T14" fmla="*/ 57 w 165"/>
                <a:gd name="T15" fmla="*/ 65 h 67"/>
                <a:gd name="T16" fmla="*/ 10 w 165"/>
                <a:gd name="T17" fmla="*/ 49 h 67"/>
                <a:gd name="T18" fmla="*/ 7 w 165"/>
                <a:gd name="T19" fmla="*/ 34 h 67"/>
                <a:gd name="T20" fmla="*/ 40 w 165"/>
                <a:gd name="T21" fmla="*/ 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5" h="67">
                  <a:moveTo>
                    <a:pt x="40" y="2"/>
                  </a:moveTo>
                  <a:cubicBezTo>
                    <a:pt x="42" y="1"/>
                    <a:pt x="44" y="0"/>
                    <a:pt x="47" y="1"/>
                  </a:cubicBezTo>
                  <a:cubicBezTo>
                    <a:pt x="72" y="13"/>
                    <a:pt x="99" y="16"/>
                    <a:pt x="126" y="15"/>
                  </a:cubicBezTo>
                  <a:cubicBezTo>
                    <a:pt x="136" y="15"/>
                    <a:pt x="146" y="13"/>
                    <a:pt x="156" y="11"/>
                  </a:cubicBezTo>
                  <a:cubicBezTo>
                    <a:pt x="158" y="11"/>
                    <a:pt x="159" y="9"/>
                    <a:pt x="159" y="7"/>
                  </a:cubicBezTo>
                  <a:cubicBezTo>
                    <a:pt x="165" y="10"/>
                    <a:pt x="165" y="14"/>
                    <a:pt x="163" y="19"/>
                  </a:cubicBezTo>
                  <a:cubicBezTo>
                    <a:pt x="131" y="23"/>
                    <a:pt x="102" y="36"/>
                    <a:pt x="75" y="55"/>
                  </a:cubicBezTo>
                  <a:cubicBezTo>
                    <a:pt x="70" y="59"/>
                    <a:pt x="66" y="67"/>
                    <a:pt x="57" y="65"/>
                  </a:cubicBezTo>
                  <a:cubicBezTo>
                    <a:pt x="41" y="62"/>
                    <a:pt x="25" y="56"/>
                    <a:pt x="10" y="49"/>
                  </a:cubicBezTo>
                  <a:cubicBezTo>
                    <a:pt x="1" y="45"/>
                    <a:pt x="0" y="42"/>
                    <a:pt x="7" y="34"/>
                  </a:cubicBezTo>
                  <a:cubicBezTo>
                    <a:pt x="16" y="22"/>
                    <a:pt x="27" y="11"/>
                    <a:pt x="40" y="2"/>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 name="Freeform 27">
              <a:extLst>
                <a:ext uri="{FF2B5EF4-FFF2-40B4-BE49-F238E27FC236}">
                  <a16:creationId xmlns:a16="http://schemas.microsoft.com/office/drawing/2014/main" id="{7C942B79-5E64-4104-7C2E-099AF5F07D1A}"/>
                </a:ext>
              </a:extLst>
            </p:cNvPr>
            <p:cNvSpPr/>
            <p:nvPr/>
          </p:nvSpPr>
          <p:spPr bwMode="auto">
            <a:xfrm>
              <a:off x="7575550" y="835025"/>
              <a:ext cx="74612" cy="166688"/>
            </a:xfrm>
            <a:custGeom>
              <a:avLst/>
              <a:gdLst>
                <a:gd name="T0" fmla="*/ 4 w 71"/>
                <a:gd name="T1" fmla="*/ 117 h 158"/>
                <a:gd name="T2" fmla="*/ 6 w 71"/>
                <a:gd name="T3" fmla="*/ 99 h 158"/>
                <a:gd name="T4" fmla="*/ 8 w 71"/>
                <a:gd name="T5" fmla="*/ 13 h 158"/>
                <a:gd name="T6" fmla="*/ 0 w 71"/>
                <a:gd name="T7" fmla="*/ 6 h 158"/>
                <a:gd name="T8" fmla="*/ 16 w 71"/>
                <a:gd name="T9" fmla="*/ 5 h 158"/>
                <a:gd name="T10" fmla="*/ 34 w 71"/>
                <a:gd name="T11" fmla="*/ 58 h 158"/>
                <a:gd name="T12" fmla="*/ 71 w 71"/>
                <a:gd name="T13" fmla="*/ 104 h 158"/>
                <a:gd name="T14" fmla="*/ 64 w 71"/>
                <a:gd name="T15" fmla="*/ 124 h 158"/>
                <a:gd name="T16" fmla="*/ 50 w 71"/>
                <a:gd name="T17" fmla="*/ 151 h 158"/>
                <a:gd name="T18" fmla="*/ 36 w 71"/>
                <a:gd name="T19" fmla="*/ 153 h 158"/>
                <a:gd name="T20" fmla="*/ 4 w 71"/>
                <a:gd name="T21" fmla="*/ 117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58">
                  <a:moveTo>
                    <a:pt x="4" y="117"/>
                  </a:moveTo>
                  <a:cubicBezTo>
                    <a:pt x="1" y="110"/>
                    <a:pt x="4" y="105"/>
                    <a:pt x="6" y="99"/>
                  </a:cubicBezTo>
                  <a:cubicBezTo>
                    <a:pt x="14" y="70"/>
                    <a:pt x="14" y="42"/>
                    <a:pt x="8" y="13"/>
                  </a:cubicBezTo>
                  <a:cubicBezTo>
                    <a:pt x="7" y="7"/>
                    <a:pt x="5" y="6"/>
                    <a:pt x="0" y="6"/>
                  </a:cubicBezTo>
                  <a:cubicBezTo>
                    <a:pt x="5" y="0"/>
                    <a:pt x="10" y="2"/>
                    <a:pt x="16" y="5"/>
                  </a:cubicBezTo>
                  <a:cubicBezTo>
                    <a:pt x="18" y="24"/>
                    <a:pt x="25" y="41"/>
                    <a:pt x="34" y="58"/>
                  </a:cubicBezTo>
                  <a:cubicBezTo>
                    <a:pt x="44" y="75"/>
                    <a:pt x="56" y="91"/>
                    <a:pt x="71" y="104"/>
                  </a:cubicBezTo>
                  <a:cubicBezTo>
                    <a:pt x="66" y="110"/>
                    <a:pt x="64" y="117"/>
                    <a:pt x="64" y="124"/>
                  </a:cubicBezTo>
                  <a:cubicBezTo>
                    <a:pt x="59" y="133"/>
                    <a:pt x="55" y="142"/>
                    <a:pt x="50" y="151"/>
                  </a:cubicBezTo>
                  <a:cubicBezTo>
                    <a:pt x="47" y="158"/>
                    <a:pt x="42" y="158"/>
                    <a:pt x="36" y="153"/>
                  </a:cubicBezTo>
                  <a:cubicBezTo>
                    <a:pt x="24" y="142"/>
                    <a:pt x="13" y="130"/>
                    <a:pt x="4" y="11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 name="Freeform 28">
              <a:extLst>
                <a:ext uri="{FF2B5EF4-FFF2-40B4-BE49-F238E27FC236}">
                  <a16:creationId xmlns:a16="http://schemas.microsoft.com/office/drawing/2014/main" id="{B785C41D-66F8-9C62-B14C-ED9799DB685E}"/>
                </a:ext>
              </a:extLst>
            </p:cNvPr>
            <p:cNvSpPr/>
            <p:nvPr/>
          </p:nvSpPr>
          <p:spPr bwMode="auto">
            <a:xfrm>
              <a:off x="7662863" y="800100"/>
              <a:ext cx="117475" cy="130175"/>
            </a:xfrm>
            <a:custGeom>
              <a:avLst/>
              <a:gdLst>
                <a:gd name="T0" fmla="*/ 51 w 113"/>
                <a:gd name="T1" fmla="*/ 103 h 123"/>
                <a:gd name="T2" fmla="*/ 43 w 113"/>
                <a:gd name="T3" fmla="*/ 93 h 123"/>
                <a:gd name="T4" fmla="*/ 0 w 113"/>
                <a:gd name="T5" fmla="*/ 8 h 123"/>
                <a:gd name="T6" fmla="*/ 10 w 113"/>
                <a:gd name="T7" fmla="*/ 0 h 123"/>
                <a:gd name="T8" fmla="*/ 91 w 113"/>
                <a:gd name="T9" fmla="*/ 65 h 123"/>
                <a:gd name="T10" fmla="*/ 109 w 113"/>
                <a:gd name="T11" fmla="*/ 73 h 123"/>
                <a:gd name="T12" fmla="*/ 112 w 113"/>
                <a:gd name="T13" fmla="*/ 111 h 123"/>
                <a:gd name="T14" fmla="*/ 100 w 113"/>
                <a:gd name="T15" fmla="*/ 121 h 123"/>
                <a:gd name="T16" fmla="*/ 51 w 113"/>
                <a:gd name="T17" fmla="*/ 10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123">
                  <a:moveTo>
                    <a:pt x="51" y="103"/>
                  </a:moveTo>
                  <a:cubicBezTo>
                    <a:pt x="47" y="101"/>
                    <a:pt x="44" y="98"/>
                    <a:pt x="43" y="93"/>
                  </a:cubicBezTo>
                  <a:cubicBezTo>
                    <a:pt x="38" y="60"/>
                    <a:pt x="23" y="32"/>
                    <a:pt x="0" y="8"/>
                  </a:cubicBezTo>
                  <a:cubicBezTo>
                    <a:pt x="1" y="2"/>
                    <a:pt x="4" y="0"/>
                    <a:pt x="10" y="0"/>
                  </a:cubicBezTo>
                  <a:cubicBezTo>
                    <a:pt x="30" y="30"/>
                    <a:pt x="58" y="51"/>
                    <a:pt x="91" y="65"/>
                  </a:cubicBezTo>
                  <a:cubicBezTo>
                    <a:pt x="97" y="68"/>
                    <a:pt x="103" y="71"/>
                    <a:pt x="109" y="73"/>
                  </a:cubicBezTo>
                  <a:cubicBezTo>
                    <a:pt x="110" y="86"/>
                    <a:pt x="113" y="98"/>
                    <a:pt x="112" y="111"/>
                  </a:cubicBezTo>
                  <a:cubicBezTo>
                    <a:pt x="112" y="121"/>
                    <a:pt x="110" y="123"/>
                    <a:pt x="100" y="121"/>
                  </a:cubicBezTo>
                  <a:cubicBezTo>
                    <a:pt x="83" y="117"/>
                    <a:pt x="66" y="111"/>
                    <a:pt x="51" y="103"/>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 name="Freeform 29">
              <a:extLst>
                <a:ext uri="{FF2B5EF4-FFF2-40B4-BE49-F238E27FC236}">
                  <a16:creationId xmlns:a16="http://schemas.microsoft.com/office/drawing/2014/main" id="{E184AD79-6E65-5F02-18AE-EE7CDD2DF8ED}"/>
                </a:ext>
              </a:extLst>
            </p:cNvPr>
            <p:cNvSpPr/>
            <p:nvPr/>
          </p:nvSpPr>
          <p:spPr bwMode="auto">
            <a:xfrm>
              <a:off x="7381875" y="492125"/>
              <a:ext cx="350837" cy="350838"/>
            </a:xfrm>
            <a:custGeom>
              <a:avLst/>
              <a:gdLst>
                <a:gd name="T0" fmla="*/ 277 w 334"/>
                <a:gd name="T1" fmla="*/ 293 h 334"/>
                <a:gd name="T2" fmla="*/ 267 w 334"/>
                <a:gd name="T3" fmla="*/ 301 h 334"/>
                <a:gd name="T4" fmla="*/ 201 w 334"/>
                <a:gd name="T5" fmla="*/ 331 h 334"/>
                <a:gd name="T6" fmla="*/ 185 w 334"/>
                <a:gd name="T7" fmla="*/ 332 h 334"/>
                <a:gd name="T8" fmla="*/ 121 w 334"/>
                <a:gd name="T9" fmla="*/ 327 h 334"/>
                <a:gd name="T10" fmla="*/ 106 w 334"/>
                <a:gd name="T11" fmla="*/ 322 h 334"/>
                <a:gd name="T12" fmla="*/ 55 w 334"/>
                <a:gd name="T13" fmla="*/ 290 h 334"/>
                <a:gd name="T14" fmla="*/ 52 w 334"/>
                <a:gd name="T15" fmla="*/ 286 h 334"/>
                <a:gd name="T16" fmla="*/ 11 w 334"/>
                <a:gd name="T17" fmla="*/ 223 h 334"/>
                <a:gd name="T18" fmla="*/ 7 w 334"/>
                <a:gd name="T19" fmla="*/ 211 h 334"/>
                <a:gd name="T20" fmla="*/ 3 w 334"/>
                <a:gd name="T21" fmla="*/ 139 h 334"/>
                <a:gd name="T22" fmla="*/ 9 w 334"/>
                <a:gd name="T23" fmla="*/ 119 h 334"/>
                <a:gd name="T24" fmla="*/ 44 w 334"/>
                <a:gd name="T25" fmla="*/ 56 h 334"/>
                <a:gd name="T26" fmla="*/ 54 w 334"/>
                <a:gd name="T27" fmla="*/ 46 h 334"/>
                <a:gd name="T28" fmla="*/ 108 w 334"/>
                <a:gd name="T29" fmla="*/ 13 h 334"/>
                <a:gd name="T30" fmla="*/ 138 w 334"/>
                <a:gd name="T31" fmla="*/ 4 h 334"/>
                <a:gd name="T32" fmla="*/ 206 w 334"/>
                <a:gd name="T33" fmla="*/ 5 h 334"/>
                <a:gd name="T34" fmla="*/ 232 w 334"/>
                <a:gd name="T35" fmla="*/ 14 h 334"/>
                <a:gd name="T36" fmla="*/ 288 w 334"/>
                <a:gd name="T37" fmla="*/ 52 h 334"/>
                <a:gd name="T38" fmla="*/ 299 w 334"/>
                <a:gd name="T39" fmla="*/ 65 h 334"/>
                <a:gd name="T40" fmla="*/ 328 w 334"/>
                <a:gd name="T41" fmla="*/ 125 h 334"/>
                <a:gd name="T42" fmla="*/ 334 w 334"/>
                <a:gd name="T43" fmla="*/ 162 h 334"/>
                <a:gd name="T44" fmla="*/ 327 w 334"/>
                <a:gd name="T45" fmla="*/ 215 h 334"/>
                <a:gd name="T46" fmla="*/ 318 w 334"/>
                <a:gd name="T47" fmla="*/ 238 h 334"/>
                <a:gd name="T48" fmla="*/ 277 w 334"/>
                <a:gd name="T49" fmla="*/ 293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4" h="334">
                  <a:moveTo>
                    <a:pt x="277" y="293"/>
                  </a:moveTo>
                  <a:cubicBezTo>
                    <a:pt x="273" y="296"/>
                    <a:pt x="270" y="298"/>
                    <a:pt x="267" y="301"/>
                  </a:cubicBezTo>
                  <a:cubicBezTo>
                    <a:pt x="247" y="315"/>
                    <a:pt x="224" y="324"/>
                    <a:pt x="201" y="331"/>
                  </a:cubicBezTo>
                  <a:cubicBezTo>
                    <a:pt x="195" y="331"/>
                    <a:pt x="190" y="330"/>
                    <a:pt x="185" y="332"/>
                  </a:cubicBezTo>
                  <a:cubicBezTo>
                    <a:pt x="164" y="334"/>
                    <a:pt x="142" y="332"/>
                    <a:pt x="121" y="327"/>
                  </a:cubicBezTo>
                  <a:cubicBezTo>
                    <a:pt x="116" y="325"/>
                    <a:pt x="111" y="323"/>
                    <a:pt x="106" y="322"/>
                  </a:cubicBezTo>
                  <a:cubicBezTo>
                    <a:pt x="87" y="313"/>
                    <a:pt x="71" y="303"/>
                    <a:pt x="55" y="290"/>
                  </a:cubicBezTo>
                  <a:cubicBezTo>
                    <a:pt x="55" y="288"/>
                    <a:pt x="53" y="287"/>
                    <a:pt x="52" y="286"/>
                  </a:cubicBezTo>
                  <a:cubicBezTo>
                    <a:pt x="34" y="268"/>
                    <a:pt x="20" y="247"/>
                    <a:pt x="11" y="223"/>
                  </a:cubicBezTo>
                  <a:cubicBezTo>
                    <a:pt x="10" y="219"/>
                    <a:pt x="8" y="215"/>
                    <a:pt x="7" y="211"/>
                  </a:cubicBezTo>
                  <a:cubicBezTo>
                    <a:pt x="2" y="188"/>
                    <a:pt x="0" y="163"/>
                    <a:pt x="3" y="139"/>
                  </a:cubicBezTo>
                  <a:cubicBezTo>
                    <a:pt x="5" y="132"/>
                    <a:pt x="7" y="126"/>
                    <a:pt x="9" y="119"/>
                  </a:cubicBezTo>
                  <a:cubicBezTo>
                    <a:pt x="16" y="95"/>
                    <a:pt x="29" y="74"/>
                    <a:pt x="44" y="56"/>
                  </a:cubicBezTo>
                  <a:cubicBezTo>
                    <a:pt x="48" y="53"/>
                    <a:pt x="51" y="49"/>
                    <a:pt x="54" y="46"/>
                  </a:cubicBezTo>
                  <a:cubicBezTo>
                    <a:pt x="70" y="32"/>
                    <a:pt x="88" y="21"/>
                    <a:pt x="108" y="13"/>
                  </a:cubicBezTo>
                  <a:cubicBezTo>
                    <a:pt x="118" y="10"/>
                    <a:pt x="128" y="7"/>
                    <a:pt x="138" y="4"/>
                  </a:cubicBezTo>
                  <a:cubicBezTo>
                    <a:pt x="161" y="0"/>
                    <a:pt x="183" y="1"/>
                    <a:pt x="206" y="5"/>
                  </a:cubicBezTo>
                  <a:cubicBezTo>
                    <a:pt x="215" y="8"/>
                    <a:pt x="224" y="11"/>
                    <a:pt x="232" y="14"/>
                  </a:cubicBezTo>
                  <a:cubicBezTo>
                    <a:pt x="253" y="23"/>
                    <a:pt x="271" y="36"/>
                    <a:pt x="288" y="52"/>
                  </a:cubicBezTo>
                  <a:cubicBezTo>
                    <a:pt x="291" y="56"/>
                    <a:pt x="295" y="61"/>
                    <a:pt x="299" y="65"/>
                  </a:cubicBezTo>
                  <a:cubicBezTo>
                    <a:pt x="312" y="83"/>
                    <a:pt x="322" y="103"/>
                    <a:pt x="328" y="125"/>
                  </a:cubicBezTo>
                  <a:cubicBezTo>
                    <a:pt x="332" y="137"/>
                    <a:pt x="332" y="149"/>
                    <a:pt x="334" y="162"/>
                  </a:cubicBezTo>
                  <a:cubicBezTo>
                    <a:pt x="334" y="180"/>
                    <a:pt x="332" y="198"/>
                    <a:pt x="327" y="215"/>
                  </a:cubicBezTo>
                  <a:cubicBezTo>
                    <a:pt x="324" y="223"/>
                    <a:pt x="321" y="230"/>
                    <a:pt x="318" y="238"/>
                  </a:cubicBezTo>
                  <a:cubicBezTo>
                    <a:pt x="308" y="259"/>
                    <a:pt x="294" y="277"/>
                    <a:pt x="277" y="293"/>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 name="Freeform 30">
              <a:extLst>
                <a:ext uri="{FF2B5EF4-FFF2-40B4-BE49-F238E27FC236}">
                  <a16:creationId xmlns:a16="http://schemas.microsoft.com/office/drawing/2014/main" id="{DB6A6F49-2207-AB88-7242-823BAB52F73F}"/>
                </a:ext>
              </a:extLst>
            </p:cNvPr>
            <p:cNvSpPr/>
            <p:nvPr/>
          </p:nvSpPr>
          <p:spPr bwMode="auto">
            <a:xfrm>
              <a:off x="7429500" y="538163"/>
              <a:ext cx="255587" cy="255588"/>
            </a:xfrm>
            <a:custGeom>
              <a:avLst/>
              <a:gdLst>
                <a:gd name="T0" fmla="*/ 124 w 244"/>
                <a:gd name="T1" fmla="*/ 3 h 242"/>
                <a:gd name="T2" fmla="*/ 243 w 244"/>
                <a:gd name="T3" fmla="*/ 123 h 242"/>
                <a:gd name="T4" fmla="*/ 122 w 244"/>
                <a:gd name="T5" fmla="*/ 242 h 242"/>
                <a:gd name="T6" fmla="*/ 3 w 244"/>
                <a:gd name="T7" fmla="*/ 116 h 242"/>
                <a:gd name="T8" fmla="*/ 124 w 244"/>
                <a:gd name="T9" fmla="*/ 3 h 242"/>
              </a:gdLst>
              <a:ahLst/>
              <a:cxnLst>
                <a:cxn ang="0">
                  <a:pos x="T0" y="T1"/>
                </a:cxn>
                <a:cxn ang="0">
                  <a:pos x="T2" y="T3"/>
                </a:cxn>
                <a:cxn ang="0">
                  <a:pos x="T4" y="T5"/>
                </a:cxn>
                <a:cxn ang="0">
                  <a:pos x="T6" y="T7"/>
                </a:cxn>
                <a:cxn ang="0">
                  <a:pos x="T8" y="T9"/>
                </a:cxn>
              </a:cxnLst>
              <a:rect l="0" t="0" r="r" b="b"/>
              <a:pathLst>
                <a:path w="244" h="241">
                  <a:moveTo>
                    <a:pt x="124" y="3"/>
                  </a:moveTo>
                  <a:cubicBezTo>
                    <a:pt x="188" y="1"/>
                    <a:pt x="244" y="57"/>
                    <a:pt x="243" y="123"/>
                  </a:cubicBezTo>
                  <a:cubicBezTo>
                    <a:pt x="241" y="194"/>
                    <a:pt x="188" y="242"/>
                    <a:pt x="122" y="242"/>
                  </a:cubicBezTo>
                  <a:cubicBezTo>
                    <a:pt x="57" y="242"/>
                    <a:pt x="0" y="189"/>
                    <a:pt x="3" y="116"/>
                  </a:cubicBezTo>
                  <a:cubicBezTo>
                    <a:pt x="5" y="58"/>
                    <a:pt x="58" y="0"/>
                    <a:pt x="124" y="3"/>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 name="Freeform 31">
              <a:extLst>
                <a:ext uri="{FF2B5EF4-FFF2-40B4-BE49-F238E27FC236}">
                  <a16:creationId xmlns:a16="http://schemas.microsoft.com/office/drawing/2014/main" id="{CEC71A3A-BE73-A531-8430-EC1FE957AB99}"/>
                </a:ext>
              </a:extLst>
            </p:cNvPr>
            <p:cNvSpPr/>
            <p:nvPr/>
          </p:nvSpPr>
          <p:spPr bwMode="auto">
            <a:xfrm>
              <a:off x="8080375" y="823913"/>
              <a:ext cx="115887" cy="200025"/>
            </a:xfrm>
            <a:custGeom>
              <a:avLst/>
              <a:gdLst>
                <a:gd name="T0" fmla="*/ 109 w 110"/>
                <a:gd name="T1" fmla="*/ 120 h 189"/>
                <a:gd name="T2" fmla="*/ 105 w 110"/>
                <a:gd name="T3" fmla="*/ 163 h 189"/>
                <a:gd name="T4" fmla="*/ 99 w 110"/>
                <a:gd name="T5" fmla="*/ 181 h 189"/>
                <a:gd name="T6" fmla="*/ 85 w 110"/>
                <a:gd name="T7" fmla="*/ 185 h 189"/>
                <a:gd name="T8" fmla="*/ 34 w 110"/>
                <a:gd name="T9" fmla="*/ 133 h 189"/>
                <a:gd name="T10" fmla="*/ 27 w 110"/>
                <a:gd name="T11" fmla="*/ 128 h 189"/>
                <a:gd name="T12" fmla="*/ 1 w 110"/>
                <a:gd name="T13" fmla="*/ 21 h 189"/>
                <a:gd name="T14" fmla="*/ 3 w 110"/>
                <a:gd name="T15" fmla="*/ 14 h 189"/>
                <a:gd name="T16" fmla="*/ 11 w 110"/>
                <a:gd name="T17" fmla="*/ 12 h 189"/>
                <a:gd name="T18" fmla="*/ 51 w 110"/>
                <a:gd name="T19" fmla="*/ 3 h 189"/>
                <a:gd name="T20" fmla="*/ 63 w 110"/>
                <a:gd name="T21" fmla="*/ 1 h 189"/>
                <a:gd name="T22" fmla="*/ 105 w 110"/>
                <a:gd name="T23" fmla="*/ 85 h 189"/>
                <a:gd name="T24" fmla="*/ 109 w 110"/>
                <a:gd name="T25" fmla="*/ 12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89">
                  <a:moveTo>
                    <a:pt x="109" y="120"/>
                  </a:moveTo>
                  <a:cubicBezTo>
                    <a:pt x="107" y="134"/>
                    <a:pt x="108" y="149"/>
                    <a:pt x="105" y="163"/>
                  </a:cubicBezTo>
                  <a:cubicBezTo>
                    <a:pt x="103" y="169"/>
                    <a:pt x="101" y="175"/>
                    <a:pt x="99" y="181"/>
                  </a:cubicBezTo>
                  <a:cubicBezTo>
                    <a:pt x="96" y="188"/>
                    <a:pt x="92" y="189"/>
                    <a:pt x="85" y="185"/>
                  </a:cubicBezTo>
                  <a:cubicBezTo>
                    <a:pt x="63" y="172"/>
                    <a:pt x="48" y="153"/>
                    <a:pt x="34" y="133"/>
                  </a:cubicBezTo>
                  <a:cubicBezTo>
                    <a:pt x="32" y="131"/>
                    <a:pt x="32" y="127"/>
                    <a:pt x="27" y="128"/>
                  </a:cubicBezTo>
                  <a:cubicBezTo>
                    <a:pt x="9" y="94"/>
                    <a:pt x="0" y="59"/>
                    <a:pt x="1" y="21"/>
                  </a:cubicBezTo>
                  <a:cubicBezTo>
                    <a:pt x="1" y="19"/>
                    <a:pt x="0" y="16"/>
                    <a:pt x="3" y="14"/>
                  </a:cubicBezTo>
                  <a:cubicBezTo>
                    <a:pt x="5" y="12"/>
                    <a:pt x="8" y="12"/>
                    <a:pt x="11" y="12"/>
                  </a:cubicBezTo>
                  <a:cubicBezTo>
                    <a:pt x="24" y="10"/>
                    <a:pt x="38" y="7"/>
                    <a:pt x="51" y="3"/>
                  </a:cubicBezTo>
                  <a:cubicBezTo>
                    <a:pt x="55" y="1"/>
                    <a:pt x="59" y="0"/>
                    <a:pt x="63" y="1"/>
                  </a:cubicBezTo>
                  <a:cubicBezTo>
                    <a:pt x="84" y="26"/>
                    <a:pt x="98" y="54"/>
                    <a:pt x="105" y="85"/>
                  </a:cubicBezTo>
                  <a:cubicBezTo>
                    <a:pt x="108" y="97"/>
                    <a:pt x="110" y="108"/>
                    <a:pt x="109" y="12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 name="Freeform 32">
              <a:extLst>
                <a:ext uri="{FF2B5EF4-FFF2-40B4-BE49-F238E27FC236}">
                  <a16:creationId xmlns:a16="http://schemas.microsoft.com/office/drawing/2014/main" id="{21617BCD-AD63-A686-576F-1BD00BF5BFF2}"/>
                </a:ext>
              </a:extLst>
            </p:cNvPr>
            <p:cNvSpPr/>
            <p:nvPr/>
          </p:nvSpPr>
          <p:spPr bwMode="auto">
            <a:xfrm>
              <a:off x="8096250" y="328613"/>
              <a:ext cx="122237" cy="187325"/>
            </a:xfrm>
            <a:custGeom>
              <a:avLst/>
              <a:gdLst>
                <a:gd name="T0" fmla="*/ 40 w 116"/>
                <a:gd name="T1" fmla="*/ 43 h 178"/>
                <a:gd name="T2" fmla="*/ 50 w 116"/>
                <a:gd name="T3" fmla="*/ 41 h 178"/>
                <a:gd name="T4" fmla="*/ 95 w 116"/>
                <a:gd name="T5" fmla="*/ 6 h 178"/>
                <a:gd name="T6" fmla="*/ 112 w 116"/>
                <a:gd name="T7" fmla="*/ 13 h 178"/>
                <a:gd name="T8" fmla="*/ 114 w 116"/>
                <a:gd name="T9" fmla="*/ 68 h 178"/>
                <a:gd name="T10" fmla="*/ 115 w 116"/>
                <a:gd name="T11" fmla="*/ 78 h 178"/>
                <a:gd name="T12" fmla="*/ 72 w 116"/>
                <a:gd name="T13" fmla="*/ 171 h 178"/>
                <a:gd name="T14" fmla="*/ 67 w 116"/>
                <a:gd name="T15" fmla="*/ 176 h 178"/>
                <a:gd name="T16" fmla="*/ 59 w 116"/>
                <a:gd name="T17" fmla="*/ 175 h 178"/>
                <a:gd name="T18" fmla="*/ 8 w 116"/>
                <a:gd name="T19" fmla="*/ 158 h 178"/>
                <a:gd name="T20" fmla="*/ 2 w 116"/>
                <a:gd name="T21" fmla="*/ 155 h 178"/>
                <a:gd name="T22" fmla="*/ 1 w 116"/>
                <a:gd name="T23" fmla="*/ 140 h 178"/>
                <a:gd name="T24" fmla="*/ 35 w 116"/>
                <a:gd name="T25" fmla="*/ 57 h 178"/>
                <a:gd name="T26" fmla="*/ 40 w 116"/>
                <a:gd name="T27" fmla="*/ 4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5" h="178">
                  <a:moveTo>
                    <a:pt x="40" y="43"/>
                  </a:moveTo>
                  <a:cubicBezTo>
                    <a:pt x="44" y="47"/>
                    <a:pt x="47" y="44"/>
                    <a:pt x="50" y="41"/>
                  </a:cubicBezTo>
                  <a:cubicBezTo>
                    <a:pt x="63" y="27"/>
                    <a:pt x="77" y="14"/>
                    <a:pt x="95" y="6"/>
                  </a:cubicBezTo>
                  <a:cubicBezTo>
                    <a:pt x="106" y="0"/>
                    <a:pt x="108" y="1"/>
                    <a:pt x="112" y="13"/>
                  </a:cubicBezTo>
                  <a:cubicBezTo>
                    <a:pt x="116" y="31"/>
                    <a:pt x="115" y="50"/>
                    <a:pt x="114" y="68"/>
                  </a:cubicBezTo>
                  <a:cubicBezTo>
                    <a:pt x="114" y="72"/>
                    <a:pt x="112" y="75"/>
                    <a:pt x="115" y="78"/>
                  </a:cubicBezTo>
                  <a:cubicBezTo>
                    <a:pt x="108" y="112"/>
                    <a:pt x="96" y="144"/>
                    <a:pt x="72" y="171"/>
                  </a:cubicBezTo>
                  <a:cubicBezTo>
                    <a:pt x="71" y="173"/>
                    <a:pt x="69" y="175"/>
                    <a:pt x="67" y="176"/>
                  </a:cubicBezTo>
                  <a:cubicBezTo>
                    <a:pt x="64" y="178"/>
                    <a:pt x="62" y="176"/>
                    <a:pt x="59" y="175"/>
                  </a:cubicBezTo>
                  <a:cubicBezTo>
                    <a:pt x="43" y="167"/>
                    <a:pt x="26" y="161"/>
                    <a:pt x="8" y="158"/>
                  </a:cubicBezTo>
                  <a:cubicBezTo>
                    <a:pt x="5" y="158"/>
                    <a:pt x="3" y="157"/>
                    <a:pt x="2" y="155"/>
                  </a:cubicBezTo>
                  <a:cubicBezTo>
                    <a:pt x="0" y="150"/>
                    <a:pt x="0" y="145"/>
                    <a:pt x="1" y="140"/>
                  </a:cubicBezTo>
                  <a:cubicBezTo>
                    <a:pt x="7" y="110"/>
                    <a:pt x="16" y="82"/>
                    <a:pt x="35" y="57"/>
                  </a:cubicBezTo>
                  <a:cubicBezTo>
                    <a:pt x="38" y="52"/>
                    <a:pt x="38" y="47"/>
                    <a:pt x="40" y="4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 name="Freeform 33">
              <a:extLst>
                <a:ext uri="{FF2B5EF4-FFF2-40B4-BE49-F238E27FC236}">
                  <a16:creationId xmlns:a16="http://schemas.microsoft.com/office/drawing/2014/main" id="{13B8BE7C-6E25-5429-CB98-7E0B462393FB}"/>
                </a:ext>
              </a:extLst>
            </p:cNvPr>
            <p:cNvSpPr/>
            <p:nvPr/>
          </p:nvSpPr>
          <p:spPr bwMode="auto">
            <a:xfrm>
              <a:off x="7974013" y="315913"/>
              <a:ext cx="112712" cy="188913"/>
            </a:xfrm>
            <a:custGeom>
              <a:avLst/>
              <a:gdLst>
                <a:gd name="T0" fmla="*/ 1 w 108"/>
                <a:gd name="T1" fmla="*/ 71 h 180"/>
                <a:gd name="T2" fmla="*/ 11 w 108"/>
                <a:gd name="T3" fmla="*/ 77 h 180"/>
                <a:gd name="T4" fmla="*/ 17 w 108"/>
                <a:gd name="T5" fmla="*/ 41 h 180"/>
                <a:gd name="T6" fmla="*/ 31 w 108"/>
                <a:gd name="T7" fmla="*/ 8 h 180"/>
                <a:gd name="T8" fmla="*/ 46 w 108"/>
                <a:gd name="T9" fmla="*/ 7 h 180"/>
                <a:gd name="T10" fmla="*/ 84 w 108"/>
                <a:gd name="T11" fmla="*/ 56 h 180"/>
                <a:gd name="T12" fmla="*/ 90 w 108"/>
                <a:gd name="T13" fmla="*/ 61 h 180"/>
                <a:gd name="T14" fmla="*/ 107 w 108"/>
                <a:gd name="T15" fmla="*/ 137 h 180"/>
                <a:gd name="T16" fmla="*/ 103 w 108"/>
                <a:gd name="T17" fmla="*/ 166 h 180"/>
                <a:gd name="T18" fmla="*/ 86 w 108"/>
                <a:gd name="T19" fmla="*/ 168 h 180"/>
                <a:gd name="T20" fmla="*/ 46 w 108"/>
                <a:gd name="T21" fmla="*/ 177 h 180"/>
                <a:gd name="T22" fmla="*/ 35 w 108"/>
                <a:gd name="T23" fmla="*/ 179 h 180"/>
                <a:gd name="T24" fmla="*/ 28 w 108"/>
                <a:gd name="T25" fmla="*/ 167 h 180"/>
                <a:gd name="T26" fmla="*/ 10 w 108"/>
                <a:gd name="T27" fmla="*/ 94 h 180"/>
                <a:gd name="T28" fmla="*/ 3 w 108"/>
                <a:gd name="T29" fmla="*/ 76 h 180"/>
                <a:gd name="T30" fmla="*/ 1 w 108"/>
                <a:gd name="T31" fmla="*/ 71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80">
                  <a:moveTo>
                    <a:pt x="1" y="71"/>
                  </a:moveTo>
                  <a:cubicBezTo>
                    <a:pt x="4" y="73"/>
                    <a:pt x="7" y="75"/>
                    <a:pt x="11" y="77"/>
                  </a:cubicBezTo>
                  <a:cubicBezTo>
                    <a:pt x="14" y="65"/>
                    <a:pt x="14" y="53"/>
                    <a:pt x="17" y="41"/>
                  </a:cubicBezTo>
                  <a:cubicBezTo>
                    <a:pt x="21" y="30"/>
                    <a:pt x="24" y="18"/>
                    <a:pt x="31" y="8"/>
                  </a:cubicBezTo>
                  <a:cubicBezTo>
                    <a:pt x="36" y="1"/>
                    <a:pt x="39" y="0"/>
                    <a:pt x="46" y="7"/>
                  </a:cubicBezTo>
                  <a:cubicBezTo>
                    <a:pt x="62" y="21"/>
                    <a:pt x="74" y="37"/>
                    <a:pt x="84" y="56"/>
                  </a:cubicBezTo>
                  <a:cubicBezTo>
                    <a:pt x="85" y="58"/>
                    <a:pt x="85" y="64"/>
                    <a:pt x="90" y="61"/>
                  </a:cubicBezTo>
                  <a:cubicBezTo>
                    <a:pt x="98" y="86"/>
                    <a:pt x="107" y="110"/>
                    <a:pt x="107" y="137"/>
                  </a:cubicBezTo>
                  <a:cubicBezTo>
                    <a:pt x="107" y="147"/>
                    <a:pt x="108" y="157"/>
                    <a:pt x="103" y="166"/>
                  </a:cubicBezTo>
                  <a:cubicBezTo>
                    <a:pt x="98" y="169"/>
                    <a:pt x="92" y="168"/>
                    <a:pt x="86" y="168"/>
                  </a:cubicBezTo>
                  <a:cubicBezTo>
                    <a:pt x="72" y="169"/>
                    <a:pt x="59" y="172"/>
                    <a:pt x="46" y="177"/>
                  </a:cubicBezTo>
                  <a:cubicBezTo>
                    <a:pt x="43" y="178"/>
                    <a:pt x="39" y="180"/>
                    <a:pt x="35" y="179"/>
                  </a:cubicBezTo>
                  <a:cubicBezTo>
                    <a:pt x="31" y="176"/>
                    <a:pt x="30" y="172"/>
                    <a:pt x="28" y="167"/>
                  </a:cubicBezTo>
                  <a:cubicBezTo>
                    <a:pt x="17" y="144"/>
                    <a:pt x="11" y="120"/>
                    <a:pt x="10" y="94"/>
                  </a:cubicBezTo>
                  <a:cubicBezTo>
                    <a:pt x="10" y="87"/>
                    <a:pt x="9" y="81"/>
                    <a:pt x="3" y="76"/>
                  </a:cubicBezTo>
                  <a:cubicBezTo>
                    <a:pt x="1" y="75"/>
                    <a:pt x="0" y="73"/>
                    <a:pt x="1" y="7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 name="Freeform 34">
              <a:extLst>
                <a:ext uri="{FF2B5EF4-FFF2-40B4-BE49-F238E27FC236}">
                  <a16:creationId xmlns:a16="http://schemas.microsoft.com/office/drawing/2014/main" id="{18A603DC-EC9A-2FFE-96E1-4336F55C817C}"/>
                </a:ext>
              </a:extLst>
            </p:cNvPr>
            <p:cNvSpPr/>
            <p:nvPr/>
          </p:nvSpPr>
          <p:spPr bwMode="auto">
            <a:xfrm>
              <a:off x="7731125" y="560388"/>
              <a:ext cx="188912" cy="104775"/>
            </a:xfrm>
            <a:custGeom>
              <a:avLst/>
              <a:gdLst>
                <a:gd name="T0" fmla="*/ 42 w 180"/>
                <a:gd name="T1" fmla="*/ 73 h 100"/>
                <a:gd name="T2" fmla="*/ 41 w 180"/>
                <a:gd name="T3" fmla="*/ 65 h 100"/>
                <a:gd name="T4" fmla="*/ 9 w 180"/>
                <a:gd name="T5" fmla="*/ 38 h 100"/>
                <a:gd name="T6" fmla="*/ 14 w 180"/>
                <a:gd name="T7" fmla="*/ 17 h 100"/>
                <a:gd name="T8" fmla="*/ 68 w 180"/>
                <a:gd name="T9" fmla="*/ 4 h 100"/>
                <a:gd name="T10" fmla="*/ 76 w 180"/>
                <a:gd name="T11" fmla="*/ 0 h 100"/>
                <a:gd name="T12" fmla="*/ 116 w 180"/>
                <a:gd name="T13" fmla="*/ 4 h 100"/>
                <a:gd name="T14" fmla="*/ 174 w 180"/>
                <a:gd name="T15" fmla="*/ 24 h 100"/>
                <a:gd name="T16" fmla="*/ 179 w 180"/>
                <a:gd name="T17" fmla="*/ 33 h 100"/>
                <a:gd name="T18" fmla="*/ 164 w 180"/>
                <a:gd name="T19" fmla="*/ 96 h 100"/>
                <a:gd name="T20" fmla="*/ 146 w 180"/>
                <a:gd name="T21" fmla="*/ 100 h 100"/>
                <a:gd name="T22" fmla="*/ 57 w 180"/>
                <a:gd name="T23" fmla="*/ 77 h 100"/>
                <a:gd name="T24" fmla="*/ 42 w 180"/>
                <a:gd name="T25" fmla="*/ 73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00">
                  <a:moveTo>
                    <a:pt x="42" y="73"/>
                  </a:moveTo>
                  <a:cubicBezTo>
                    <a:pt x="47" y="70"/>
                    <a:pt x="45" y="67"/>
                    <a:pt x="41" y="65"/>
                  </a:cubicBezTo>
                  <a:cubicBezTo>
                    <a:pt x="29" y="58"/>
                    <a:pt x="19" y="48"/>
                    <a:pt x="9" y="38"/>
                  </a:cubicBezTo>
                  <a:cubicBezTo>
                    <a:pt x="0" y="27"/>
                    <a:pt x="1" y="22"/>
                    <a:pt x="14" y="17"/>
                  </a:cubicBezTo>
                  <a:cubicBezTo>
                    <a:pt x="32" y="9"/>
                    <a:pt x="50" y="6"/>
                    <a:pt x="68" y="4"/>
                  </a:cubicBezTo>
                  <a:cubicBezTo>
                    <a:pt x="71" y="3"/>
                    <a:pt x="76" y="5"/>
                    <a:pt x="76" y="0"/>
                  </a:cubicBezTo>
                  <a:cubicBezTo>
                    <a:pt x="90" y="1"/>
                    <a:pt x="103" y="2"/>
                    <a:pt x="116" y="4"/>
                  </a:cubicBezTo>
                  <a:cubicBezTo>
                    <a:pt x="137" y="6"/>
                    <a:pt x="156" y="14"/>
                    <a:pt x="174" y="24"/>
                  </a:cubicBezTo>
                  <a:cubicBezTo>
                    <a:pt x="178" y="26"/>
                    <a:pt x="180" y="28"/>
                    <a:pt x="179" y="33"/>
                  </a:cubicBezTo>
                  <a:cubicBezTo>
                    <a:pt x="171" y="53"/>
                    <a:pt x="169" y="75"/>
                    <a:pt x="164" y="96"/>
                  </a:cubicBezTo>
                  <a:cubicBezTo>
                    <a:pt x="159" y="100"/>
                    <a:pt x="152" y="100"/>
                    <a:pt x="146" y="100"/>
                  </a:cubicBezTo>
                  <a:cubicBezTo>
                    <a:pt x="114" y="99"/>
                    <a:pt x="85" y="92"/>
                    <a:pt x="57" y="77"/>
                  </a:cubicBezTo>
                  <a:cubicBezTo>
                    <a:pt x="52" y="74"/>
                    <a:pt x="47" y="77"/>
                    <a:pt x="42" y="7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 name="Freeform 35">
              <a:extLst>
                <a:ext uri="{FF2B5EF4-FFF2-40B4-BE49-F238E27FC236}">
                  <a16:creationId xmlns:a16="http://schemas.microsoft.com/office/drawing/2014/main" id="{9C56B51D-B03A-269D-1906-6E7D6EB79424}"/>
                </a:ext>
              </a:extLst>
            </p:cNvPr>
            <p:cNvSpPr/>
            <p:nvPr/>
          </p:nvSpPr>
          <p:spPr bwMode="auto">
            <a:xfrm>
              <a:off x="7831138" y="407988"/>
              <a:ext cx="155575" cy="160338"/>
            </a:xfrm>
            <a:custGeom>
              <a:avLst/>
              <a:gdLst>
                <a:gd name="T0" fmla="*/ 12 w 149"/>
                <a:gd name="T1" fmla="*/ 74 h 152"/>
                <a:gd name="T2" fmla="*/ 17 w 149"/>
                <a:gd name="T3" fmla="*/ 67 h 152"/>
                <a:gd name="T4" fmla="*/ 1 w 149"/>
                <a:gd name="T5" fmla="*/ 16 h 152"/>
                <a:gd name="T6" fmla="*/ 14 w 149"/>
                <a:gd name="T7" fmla="*/ 1 h 152"/>
                <a:gd name="T8" fmla="*/ 57 w 149"/>
                <a:gd name="T9" fmla="*/ 15 h 152"/>
                <a:gd name="T10" fmla="*/ 68 w 149"/>
                <a:gd name="T11" fmla="*/ 15 h 152"/>
                <a:gd name="T12" fmla="*/ 125 w 149"/>
                <a:gd name="T13" fmla="*/ 62 h 152"/>
                <a:gd name="T14" fmla="*/ 147 w 149"/>
                <a:gd name="T15" fmla="*/ 96 h 152"/>
                <a:gd name="T16" fmla="*/ 148 w 149"/>
                <a:gd name="T17" fmla="*/ 103 h 152"/>
                <a:gd name="T18" fmla="*/ 140 w 149"/>
                <a:gd name="T19" fmla="*/ 111 h 152"/>
                <a:gd name="T20" fmla="*/ 106 w 149"/>
                <a:gd name="T21" fmla="*/ 144 h 152"/>
                <a:gd name="T22" fmla="*/ 99 w 149"/>
                <a:gd name="T23" fmla="*/ 150 h 152"/>
                <a:gd name="T24" fmla="*/ 89 w 149"/>
                <a:gd name="T25" fmla="*/ 148 h 152"/>
                <a:gd name="T26" fmla="*/ 32 w 149"/>
                <a:gd name="T27" fmla="*/ 97 h 152"/>
                <a:gd name="T28" fmla="*/ 12 w 149"/>
                <a:gd name="T29" fmla="*/ 7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152">
                  <a:moveTo>
                    <a:pt x="12" y="74"/>
                  </a:moveTo>
                  <a:cubicBezTo>
                    <a:pt x="17" y="74"/>
                    <a:pt x="20" y="73"/>
                    <a:pt x="17" y="67"/>
                  </a:cubicBezTo>
                  <a:cubicBezTo>
                    <a:pt x="8" y="51"/>
                    <a:pt x="3" y="34"/>
                    <a:pt x="1" y="16"/>
                  </a:cubicBezTo>
                  <a:cubicBezTo>
                    <a:pt x="0" y="2"/>
                    <a:pt x="1" y="0"/>
                    <a:pt x="14" y="1"/>
                  </a:cubicBezTo>
                  <a:cubicBezTo>
                    <a:pt x="30" y="3"/>
                    <a:pt x="44" y="8"/>
                    <a:pt x="57" y="15"/>
                  </a:cubicBezTo>
                  <a:cubicBezTo>
                    <a:pt x="61" y="16"/>
                    <a:pt x="65" y="19"/>
                    <a:pt x="68" y="15"/>
                  </a:cubicBezTo>
                  <a:cubicBezTo>
                    <a:pt x="88" y="30"/>
                    <a:pt x="109" y="44"/>
                    <a:pt x="125" y="62"/>
                  </a:cubicBezTo>
                  <a:cubicBezTo>
                    <a:pt x="134" y="73"/>
                    <a:pt x="141" y="84"/>
                    <a:pt x="147" y="96"/>
                  </a:cubicBezTo>
                  <a:cubicBezTo>
                    <a:pt x="148" y="98"/>
                    <a:pt x="149" y="100"/>
                    <a:pt x="148" y="103"/>
                  </a:cubicBezTo>
                  <a:cubicBezTo>
                    <a:pt x="146" y="107"/>
                    <a:pt x="143" y="109"/>
                    <a:pt x="140" y="111"/>
                  </a:cubicBezTo>
                  <a:cubicBezTo>
                    <a:pt x="127" y="121"/>
                    <a:pt x="115" y="131"/>
                    <a:pt x="106" y="144"/>
                  </a:cubicBezTo>
                  <a:cubicBezTo>
                    <a:pt x="104" y="147"/>
                    <a:pt x="101" y="149"/>
                    <a:pt x="99" y="150"/>
                  </a:cubicBezTo>
                  <a:cubicBezTo>
                    <a:pt x="95" y="152"/>
                    <a:pt x="92" y="150"/>
                    <a:pt x="89" y="148"/>
                  </a:cubicBezTo>
                  <a:cubicBezTo>
                    <a:pt x="67" y="135"/>
                    <a:pt x="49" y="117"/>
                    <a:pt x="32" y="97"/>
                  </a:cubicBezTo>
                  <a:cubicBezTo>
                    <a:pt x="26" y="89"/>
                    <a:pt x="20" y="81"/>
                    <a:pt x="12" y="74"/>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 name="Freeform 36">
              <a:extLst>
                <a:ext uri="{FF2B5EF4-FFF2-40B4-BE49-F238E27FC236}">
                  <a16:creationId xmlns:a16="http://schemas.microsoft.com/office/drawing/2014/main" id="{1D337946-3F53-4D72-EB9D-2EE0A89253DF}"/>
                </a:ext>
              </a:extLst>
            </p:cNvPr>
            <p:cNvSpPr/>
            <p:nvPr/>
          </p:nvSpPr>
          <p:spPr bwMode="auto">
            <a:xfrm>
              <a:off x="8183563" y="438150"/>
              <a:ext cx="169862" cy="146050"/>
            </a:xfrm>
            <a:custGeom>
              <a:avLst/>
              <a:gdLst>
                <a:gd name="T0" fmla="*/ 97 w 161"/>
                <a:gd name="T1" fmla="*/ 7 h 139"/>
                <a:gd name="T2" fmla="*/ 107 w 161"/>
                <a:gd name="T3" fmla="*/ 7 h 139"/>
                <a:gd name="T4" fmla="*/ 151 w 161"/>
                <a:gd name="T5" fmla="*/ 1 h 139"/>
                <a:gd name="T6" fmla="*/ 160 w 161"/>
                <a:gd name="T7" fmla="*/ 13 h 139"/>
                <a:gd name="T8" fmla="*/ 141 w 161"/>
                <a:gd name="T9" fmla="*/ 57 h 139"/>
                <a:gd name="T10" fmla="*/ 138 w 161"/>
                <a:gd name="T11" fmla="*/ 66 h 139"/>
                <a:gd name="T12" fmla="*/ 104 w 161"/>
                <a:gd name="T13" fmla="*/ 105 h 139"/>
                <a:gd name="T14" fmla="*/ 58 w 161"/>
                <a:gd name="T15" fmla="*/ 135 h 139"/>
                <a:gd name="T16" fmla="*/ 45 w 161"/>
                <a:gd name="T17" fmla="*/ 138 h 139"/>
                <a:gd name="T18" fmla="*/ 22 w 161"/>
                <a:gd name="T19" fmla="*/ 108 h 139"/>
                <a:gd name="T20" fmla="*/ 11 w 161"/>
                <a:gd name="T21" fmla="*/ 95 h 139"/>
                <a:gd name="T22" fmla="*/ 6 w 161"/>
                <a:gd name="T23" fmla="*/ 91 h 139"/>
                <a:gd name="T24" fmla="*/ 5 w 161"/>
                <a:gd name="T25" fmla="*/ 74 h 139"/>
                <a:gd name="T26" fmla="*/ 64 w 161"/>
                <a:gd name="T27" fmla="*/ 23 h 139"/>
                <a:gd name="T28" fmla="*/ 97 w 161"/>
                <a:gd name="T29" fmla="*/ 7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1" h="139">
                  <a:moveTo>
                    <a:pt x="97" y="7"/>
                  </a:moveTo>
                  <a:cubicBezTo>
                    <a:pt x="100" y="10"/>
                    <a:pt x="104" y="8"/>
                    <a:pt x="107" y="7"/>
                  </a:cubicBezTo>
                  <a:cubicBezTo>
                    <a:pt x="122" y="3"/>
                    <a:pt x="136" y="0"/>
                    <a:pt x="151" y="1"/>
                  </a:cubicBezTo>
                  <a:cubicBezTo>
                    <a:pt x="159" y="2"/>
                    <a:pt x="161" y="5"/>
                    <a:pt x="160" y="13"/>
                  </a:cubicBezTo>
                  <a:cubicBezTo>
                    <a:pt x="156" y="29"/>
                    <a:pt x="149" y="43"/>
                    <a:pt x="141" y="57"/>
                  </a:cubicBezTo>
                  <a:cubicBezTo>
                    <a:pt x="139" y="60"/>
                    <a:pt x="137" y="63"/>
                    <a:pt x="138" y="66"/>
                  </a:cubicBezTo>
                  <a:cubicBezTo>
                    <a:pt x="129" y="81"/>
                    <a:pt x="117" y="94"/>
                    <a:pt x="104" y="105"/>
                  </a:cubicBezTo>
                  <a:cubicBezTo>
                    <a:pt x="91" y="118"/>
                    <a:pt x="75" y="128"/>
                    <a:pt x="58" y="135"/>
                  </a:cubicBezTo>
                  <a:cubicBezTo>
                    <a:pt x="54" y="137"/>
                    <a:pt x="50" y="139"/>
                    <a:pt x="45" y="138"/>
                  </a:cubicBezTo>
                  <a:cubicBezTo>
                    <a:pt x="36" y="129"/>
                    <a:pt x="30" y="117"/>
                    <a:pt x="22" y="108"/>
                  </a:cubicBezTo>
                  <a:cubicBezTo>
                    <a:pt x="18" y="104"/>
                    <a:pt x="15" y="99"/>
                    <a:pt x="11" y="95"/>
                  </a:cubicBezTo>
                  <a:cubicBezTo>
                    <a:pt x="9" y="94"/>
                    <a:pt x="8" y="92"/>
                    <a:pt x="6" y="91"/>
                  </a:cubicBezTo>
                  <a:cubicBezTo>
                    <a:pt x="0" y="85"/>
                    <a:pt x="1" y="80"/>
                    <a:pt x="5" y="74"/>
                  </a:cubicBezTo>
                  <a:cubicBezTo>
                    <a:pt x="21" y="52"/>
                    <a:pt x="41" y="36"/>
                    <a:pt x="64" y="23"/>
                  </a:cubicBezTo>
                  <a:cubicBezTo>
                    <a:pt x="74" y="17"/>
                    <a:pt x="85" y="11"/>
                    <a:pt x="97" y="7"/>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 name="Freeform 37">
              <a:extLst>
                <a:ext uri="{FF2B5EF4-FFF2-40B4-BE49-F238E27FC236}">
                  <a16:creationId xmlns:a16="http://schemas.microsoft.com/office/drawing/2014/main" id="{674180F0-B134-03D7-2194-629034B0ABE3}"/>
                </a:ext>
              </a:extLst>
            </p:cNvPr>
            <p:cNvSpPr/>
            <p:nvPr/>
          </p:nvSpPr>
          <p:spPr bwMode="auto">
            <a:xfrm>
              <a:off x="8239125" y="581025"/>
              <a:ext cx="187325" cy="104775"/>
            </a:xfrm>
            <a:custGeom>
              <a:avLst/>
              <a:gdLst>
                <a:gd name="T0" fmla="*/ 119 w 178"/>
                <a:gd name="T1" fmla="*/ 6 h 99"/>
                <a:gd name="T2" fmla="*/ 126 w 178"/>
                <a:gd name="T3" fmla="*/ 11 h 99"/>
                <a:gd name="T4" fmla="*/ 168 w 178"/>
                <a:gd name="T5" fmla="*/ 29 h 99"/>
                <a:gd name="T6" fmla="*/ 170 w 178"/>
                <a:gd name="T7" fmla="*/ 45 h 99"/>
                <a:gd name="T8" fmla="*/ 133 w 178"/>
                <a:gd name="T9" fmla="*/ 73 h 99"/>
                <a:gd name="T10" fmla="*/ 106 w 178"/>
                <a:gd name="T11" fmla="*/ 86 h 99"/>
                <a:gd name="T12" fmla="*/ 20 w 178"/>
                <a:gd name="T13" fmla="*/ 95 h 99"/>
                <a:gd name="T14" fmla="*/ 12 w 178"/>
                <a:gd name="T15" fmla="*/ 93 h 99"/>
                <a:gd name="T16" fmla="*/ 9 w 178"/>
                <a:gd name="T17" fmla="*/ 84 h 99"/>
                <a:gd name="T18" fmla="*/ 1 w 178"/>
                <a:gd name="T19" fmla="*/ 29 h 99"/>
                <a:gd name="T20" fmla="*/ 1 w 178"/>
                <a:gd name="T21" fmla="*/ 23 h 99"/>
                <a:gd name="T22" fmla="*/ 11 w 178"/>
                <a:gd name="T23" fmla="*/ 15 h 99"/>
                <a:gd name="T24" fmla="*/ 103 w 178"/>
                <a:gd name="T25" fmla="*/ 5 h 99"/>
                <a:gd name="T26" fmla="*/ 119 w 178"/>
                <a:gd name="T27" fmla="*/ 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8" h="99">
                  <a:moveTo>
                    <a:pt x="119" y="6"/>
                  </a:moveTo>
                  <a:cubicBezTo>
                    <a:pt x="120" y="10"/>
                    <a:pt x="123" y="10"/>
                    <a:pt x="126" y="11"/>
                  </a:cubicBezTo>
                  <a:cubicBezTo>
                    <a:pt x="141" y="15"/>
                    <a:pt x="156" y="20"/>
                    <a:pt x="168" y="29"/>
                  </a:cubicBezTo>
                  <a:cubicBezTo>
                    <a:pt x="178" y="36"/>
                    <a:pt x="178" y="37"/>
                    <a:pt x="170" y="45"/>
                  </a:cubicBezTo>
                  <a:cubicBezTo>
                    <a:pt x="160" y="57"/>
                    <a:pt x="146" y="64"/>
                    <a:pt x="133" y="73"/>
                  </a:cubicBezTo>
                  <a:cubicBezTo>
                    <a:pt x="126" y="81"/>
                    <a:pt x="115" y="83"/>
                    <a:pt x="106" y="86"/>
                  </a:cubicBezTo>
                  <a:cubicBezTo>
                    <a:pt x="78" y="96"/>
                    <a:pt x="50" y="99"/>
                    <a:pt x="20" y="95"/>
                  </a:cubicBezTo>
                  <a:cubicBezTo>
                    <a:pt x="17" y="95"/>
                    <a:pt x="14" y="95"/>
                    <a:pt x="12" y="93"/>
                  </a:cubicBezTo>
                  <a:cubicBezTo>
                    <a:pt x="9" y="90"/>
                    <a:pt x="9" y="87"/>
                    <a:pt x="9" y="84"/>
                  </a:cubicBezTo>
                  <a:cubicBezTo>
                    <a:pt x="10" y="65"/>
                    <a:pt x="7" y="47"/>
                    <a:pt x="1" y="29"/>
                  </a:cubicBezTo>
                  <a:cubicBezTo>
                    <a:pt x="1" y="27"/>
                    <a:pt x="0" y="25"/>
                    <a:pt x="1" y="23"/>
                  </a:cubicBezTo>
                  <a:cubicBezTo>
                    <a:pt x="3" y="19"/>
                    <a:pt x="7" y="17"/>
                    <a:pt x="11" y="15"/>
                  </a:cubicBezTo>
                  <a:cubicBezTo>
                    <a:pt x="41" y="4"/>
                    <a:pt x="72" y="0"/>
                    <a:pt x="103" y="5"/>
                  </a:cubicBezTo>
                  <a:cubicBezTo>
                    <a:pt x="109" y="5"/>
                    <a:pt x="114" y="6"/>
                    <a:pt x="119" y="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 name="Freeform 38">
              <a:extLst>
                <a:ext uri="{FF2B5EF4-FFF2-40B4-BE49-F238E27FC236}">
                  <a16:creationId xmlns:a16="http://schemas.microsoft.com/office/drawing/2014/main" id="{CEFC47DD-0477-6CF0-93B6-BE618AA42E0B}"/>
                </a:ext>
              </a:extLst>
            </p:cNvPr>
            <p:cNvSpPr/>
            <p:nvPr/>
          </p:nvSpPr>
          <p:spPr bwMode="auto">
            <a:xfrm>
              <a:off x="8221663" y="685800"/>
              <a:ext cx="180975" cy="112713"/>
            </a:xfrm>
            <a:custGeom>
              <a:avLst/>
              <a:gdLst>
                <a:gd name="T0" fmla="*/ 152 w 172"/>
                <a:gd name="T1" fmla="*/ 100 h 106"/>
                <a:gd name="T2" fmla="*/ 127 w 172"/>
                <a:gd name="T3" fmla="*/ 102 h 106"/>
                <a:gd name="T4" fmla="*/ 111 w 172"/>
                <a:gd name="T5" fmla="*/ 103 h 106"/>
                <a:gd name="T6" fmla="*/ 103 w 172"/>
                <a:gd name="T7" fmla="*/ 106 h 106"/>
                <a:gd name="T8" fmla="*/ 12 w 172"/>
                <a:gd name="T9" fmla="*/ 82 h 106"/>
                <a:gd name="T10" fmla="*/ 1 w 172"/>
                <a:gd name="T11" fmla="*/ 72 h 106"/>
                <a:gd name="T12" fmla="*/ 4 w 172"/>
                <a:gd name="T13" fmla="*/ 62 h 106"/>
                <a:gd name="T14" fmla="*/ 23 w 172"/>
                <a:gd name="T15" fmla="*/ 10 h 106"/>
                <a:gd name="T16" fmla="*/ 27 w 172"/>
                <a:gd name="T17" fmla="*/ 3 h 106"/>
                <a:gd name="T18" fmla="*/ 70 w 172"/>
                <a:gd name="T19" fmla="*/ 8 h 106"/>
                <a:gd name="T20" fmla="*/ 117 w 172"/>
                <a:gd name="T21" fmla="*/ 30 h 106"/>
                <a:gd name="T22" fmla="*/ 130 w 172"/>
                <a:gd name="T23" fmla="*/ 35 h 106"/>
                <a:gd name="T24" fmla="*/ 134 w 172"/>
                <a:gd name="T25" fmla="*/ 44 h 106"/>
                <a:gd name="T26" fmla="*/ 165 w 172"/>
                <a:gd name="T27" fmla="*/ 77 h 106"/>
                <a:gd name="T28" fmla="*/ 159 w 172"/>
                <a:gd name="T29" fmla="*/ 96 h 106"/>
                <a:gd name="T30" fmla="*/ 152 w 172"/>
                <a:gd name="T3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2" h="105">
                  <a:moveTo>
                    <a:pt x="152" y="100"/>
                  </a:moveTo>
                  <a:cubicBezTo>
                    <a:pt x="143" y="97"/>
                    <a:pt x="135" y="102"/>
                    <a:pt x="127" y="102"/>
                  </a:cubicBezTo>
                  <a:cubicBezTo>
                    <a:pt x="122" y="102"/>
                    <a:pt x="116" y="103"/>
                    <a:pt x="111" y="103"/>
                  </a:cubicBezTo>
                  <a:cubicBezTo>
                    <a:pt x="109" y="106"/>
                    <a:pt x="106" y="106"/>
                    <a:pt x="103" y="106"/>
                  </a:cubicBezTo>
                  <a:cubicBezTo>
                    <a:pt x="70" y="105"/>
                    <a:pt x="40" y="97"/>
                    <a:pt x="12" y="82"/>
                  </a:cubicBezTo>
                  <a:cubicBezTo>
                    <a:pt x="7" y="79"/>
                    <a:pt x="3" y="77"/>
                    <a:pt x="1" y="72"/>
                  </a:cubicBezTo>
                  <a:cubicBezTo>
                    <a:pt x="0" y="68"/>
                    <a:pt x="2" y="65"/>
                    <a:pt x="4" y="62"/>
                  </a:cubicBezTo>
                  <a:cubicBezTo>
                    <a:pt x="13" y="46"/>
                    <a:pt x="20" y="28"/>
                    <a:pt x="23" y="10"/>
                  </a:cubicBezTo>
                  <a:cubicBezTo>
                    <a:pt x="24" y="7"/>
                    <a:pt x="24" y="4"/>
                    <a:pt x="27" y="3"/>
                  </a:cubicBezTo>
                  <a:cubicBezTo>
                    <a:pt x="42" y="0"/>
                    <a:pt x="56" y="4"/>
                    <a:pt x="70" y="8"/>
                  </a:cubicBezTo>
                  <a:cubicBezTo>
                    <a:pt x="87" y="12"/>
                    <a:pt x="103" y="19"/>
                    <a:pt x="117" y="30"/>
                  </a:cubicBezTo>
                  <a:cubicBezTo>
                    <a:pt x="121" y="33"/>
                    <a:pt x="127" y="32"/>
                    <a:pt x="130" y="35"/>
                  </a:cubicBezTo>
                  <a:cubicBezTo>
                    <a:pt x="126" y="40"/>
                    <a:pt x="132" y="42"/>
                    <a:pt x="134" y="44"/>
                  </a:cubicBezTo>
                  <a:cubicBezTo>
                    <a:pt x="147" y="53"/>
                    <a:pt x="157" y="64"/>
                    <a:pt x="165" y="77"/>
                  </a:cubicBezTo>
                  <a:cubicBezTo>
                    <a:pt x="172" y="87"/>
                    <a:pt x="171" y="91"/>
                    <a:pt x="159" y="96"/>
                  </a:cubicBezTo>
                  <a:cubicBezTo>
                    <a:pt x="156" y="97"/>
                    <a:pt x="153" y="97"/>
                    <a:pt x="152" y="10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 name="Freeform 39">
              <a:extLst>
                <a:ext uri="{FF2B5EF4-FFF2-40B4-BE49-F238E27FC236}">
                  <a16:creationId xmlns:a16="http://schemas.microsoft.com/office/drawing/2014/main" id="{382AE8E9-382B-EBFE-E484-23135FF54E1A}"/>
                </a:ext>
              </a:extLst>
            </p:cNvPr>
            <p:cNvSpPr/>
            <p:nvPr/>
          </p:nvSpPr>
          <p:spPr bwMode="auto">
            <a:xfrm>
              <a:off x="8156575" y="766763"/>
              <a:ext cx="153987" cy="155575"/>
            </a:xfrm>
            <a:custGeom>
              <a:avLst/>
              <a:gdLst>
                <a:gd name="T0" fmla="*/ 135 w 147"/>
                <a:gd name="T1" fmla="*/ 82 h 147"/>
                <a:gd name="T2" fmla="*/ 135 w 147"/>
                <a:gd name="T3" fmla="*/ 92 h 147"/>
                <a:gd name="T4" fmla="*/ 145 w 147"/>
                <a:gd name="T5" fmla="*/ 130 h 147"/>
                <a:gd name="T6" fmla="*/ 130 w 147"/>
                <a:gd name="T7" fmla="*/ 145 h 147"/>
                <a:gd name="T8" fmla="*/ 100 w 147"/>
                <a:gd name="T9" fmla="*/ 136 h 147"/>
                <a:gd name="T10" fmla="*/ 91 w 147"/>
                <a:gd name="T11" fmla="*/ 136 h 147"/>
                <a:gd name="T12" fmla="*/ 38 w 147"/>
                <a:gd name="T13" fmla="*/ 101 h 147"/>
                <a:gd name="T14" fmla="*/ 4 w 147"/>
                <a:gd name="T15" fmla="*/ 60 h 147"/>
                <a:gd name="T16" fmla="*/ 3 w 147"/>
                <a:gd name="T17" fmla="*/ 47 h 147"/>
                <a:gd name="T18" fmla="*/ 52 w 147"/>
                <a:gd name="T19" fmla="*/ 5 h 147"/>
                <a:gd name="T20" fmla="*/ 67 w 147"/>
                <a:gd name="T21" fmla="*/ 4 h 147"/>
                <a:gd name="T22" fmla="*/ 118 w 147"/>
                <a:gd name="T23" fmla="*/ 55 h 147"/>
                <a:gd name="T24" fmla="*/ 135 w 147"/>
                <a:gd name="T25" fmla="*/ 8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47">
                  <a:moveTo>
                    <a:pt x="135" y="82"/>
                  </a:moveTo>
                  <a:cubicBezTo>
                    <a:pt x="131" y="86"/>
                    <a:pt x="134" y="89"/>
                    <a:pt x="135" y="92"/>
                  </a:cubicBezTo>
                  <a:cubicBezTo>
                    <a:pt x="140" y="104"/>
                    <a:pt x="144" y="117"/>
                    <a:pt x="145" y="130"/>
                  </a:cubicBezTo>
                  <a:cubicBezTo>
                    <a:pt x="147" y="143"/>
                    <a:pt x="143" y="147"/>
                    <a:pt x="130" y="145"/>
                  </a:cubicBezTo>
                  <a:cubicBezTo>
                    <a:pt x="119" y="143"/>
                    <a:pt x="109" y="139"/>
                    <a:pt x="100" y="136"/>
                  </a:cubicBezTo>
                  <a:cubicBezTo>
                    <a:pt x="97" y="135"/>
                    <a:pt x="94" y="133"/>
                    <a:pt x="91" y="136"/>
                  </a:cubicBezTo>
                  <a:cubicBezTo>
                    <a:pt x="72" y="125"/>
                    <a:pt x="54" y="115"/>
                    <a:pt x="38" y="101"/>
                  </a:cubicBezTo>
                  <a:cubicBezTo>
                    <a:pt x="25" y="88"/>
                    <a:pt x="13" y="75"/>
                    <a:pt x="4" y="60"/>
                  </a:cubicBezTo>
                  <a:cubicBezTo>
                    <a:pt x="2" y="56"/>
                    <a:pt x="0" y="52"/>
                    <a:pt x="3" y="47"/>
                  </a:cubicBezTo>
                  <a:cubicBezTo>
                    <a:pt x="21" y="35"/>
                    <a:pt x="38" y="21"/>
                    <a:pt x="52" y="5"/>
                  </a:cubicBezTo>
                  <a:cubicBezTo>
                    <a:pt x="57" y="0"/>
                    <a:pt x="62" y="1"/>
                    <a:pt x="67" y="4"/>
                  </a:cubicBezTo>
                  <a:cubicBezTo>
                    <a:pt x="87" y="18"/>
                    <a:pt x="105" y="35"/>
                    <a:pt x="118" y="55"/>
                  </a:cubicBezTo>
                  <a:cubicBezTo>
                    <a:pt x="124" y="64"/>
                    <a:pt x="130" y="73"/>
                    <a:pt x="135" y="8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 name="Freeform 40">
              <a:extLst>
                <a:ext uri="{FF2B5EF4-FFF2-40B4-BE49-F238E27FC236}">
                  <a16:creationId xmlns:a16="http://schemas.microsoft.com/office/drawing/2014/main" id="{7EF77E2A-7239-7D95-1B42-95EE7D7498F6}"/>
                </a:ext>
              </a:extLst>
            </p:cNvPr>
            <p:cNvSpPr/>
            <p:nvPr/>
          </p:nvSpPr>
          <p:spPr bwMode="auto">
            <a:xfrm>
              <a:off x="7747000" y="669925"/>
              <a:ext cx="176212" cy="109538"/>
            </a:xfrm>
            <a:custGeom>
              <a:avLst/>
              <a:gdLst>
                <a:gd name="T0" fmla="*/ 58 w 169"/>
                <a:gd name="T1" fmla="*/ 104 h 104"/>
                <a:gd name="T2" fmla="*/ 41 w 169"/>
                <a:gd name="T3" fmla="*/ 100 h 104"/>
                <a:gd name="T4" fmla="*/ 8 w 169"/>
                <a:gd name="T5" fmla="*/ 90 h 104"/>
                <a:gd name="T6" fmla="*/ 4 w 169"/>
                <a:gd name="T7" fmla="*/ 77 h 104"/>
                <a:gd name="T8" fmla="*/ 35 w 169"/>
                <a:gd name="T9" fmla="*/ 43 h 104"/>
                <a:gd name="T10" fmla="*/ 39 w 169"/>
                <a:gd name="T11" fmla="*/ 36 h 104"/>
                <a:gd name="T12" fmla="*/ 86 w 169"/>
                <a:gd name="T13" fmla="*/ 12 h 104"/>
                <a:gd name="T14" fmla="*/ 140 w 169"/>
                <a:gd name="T15" fmla="*/ 0 h 104"/>
                <a:gd name="T16" fmla="*/ 149 w 169"/>
                <a:gd name="T17" fmla="*/ 2 h 104"/>
                <a:gd name="T18" fmla="*/ 152 w 169"/>
                <a:gd name="T19" fmla="*/ 10 h 104"/>
                <a:gd name="T20" fmla="*/ 167 w 169"/>
                <a:gd name="T21" fmla="*/ 64 h 104"/>
                <a:gd name="T22" fmla="*/ 169 w 169"/>
                <a:gd name="T23" fmla="*/ 73 h 104"/>
                <a:gd name="T24" fmla="*/ 162 w 169"/>
                <a:gd name="T25" fmla="*/ 80 h 104"/>
                <a:gd name="T26" fmla="*/ 74 w 169"/>
                <a:gd name="T27" fmla="*/ 103 h 104"/>
                <a:gd name="T28" fmla="*/ 58 w 169"/>
                <a:gd name="T2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104">
                  <a:moveTo>
                    <a:pt x="58" y="104"/>
                  </a:moveTo>
                  <a:cubicBezTo>
                    <a:pt x="53" y="99"/>
                    <a:pt x="47" y="101"/>
                    <a:pt x="41" y="100"/>
                  </a:cubicBezTo>
                  <a:cubicBezTo>
                    <a:pt x="30" y="98"/>
                    <a:pt x="18" y="95"/>
                    <a:pt x="8" y="90"/>
                  </a:cubicBezTo>
                  <a:cubicBezTo>
                    <a:pt x="1" y="87"/>
                    <a:pt x="0" y="83"/>
                    <a:pt x="4" y="77"/>
                  </a:cubicBezTo>
                  <a:cubicBezTo>
                    <a:pt x="12" y="63"/>
                    <a:pt x="24" y="53"/>
                    <a:pt x="35" y="43"/>
                  </a:cubicBezTo>
                  <a:cubicBezTo>
                    <a:pt x="38" y="41"/>
                    <a:pt x="42" y="40"/>
                    <a:pt x="39" y="36"/>
                  </a:cubicBezTo>
                  <a:cubicBezTo>
                    <a:pt x="55" y="28"/>
                    <a:pt x="70" y="18"/>
                    <a:pt x="86" y="12"/>
                  </a:cubicBezTo>
                  <a:cubicBezTo>
                    <a:pt x="103" y="5"/>
                    <a:pt x="121" y="1"/>
                    <a:pt x="140" y="0"/>
                  </a:cubicBezTo>
                  <a:cubicBezTo>
                    <a:pt x="143" y="0"/>
                    <a:pt x="146" y="0"/>
                    <a:pt x="149" y="2"/>
                  </a:cubicBezTo>
                  <a:cubicBezTo>
                    <a:pt x="151" y="4"/>
                    <a:pt x="151" y="7"/>
                    <a:pt x="152" y="10"/>
                  </a:cubicBezTo>
                  <a:cubicBezTo>
                    <a:pt x="154" y="29"/>
                    <a:pt x="158" y="47"/>
                    <a:pt x="167" y="64"/>
                  </a:cubicBezTo>
                  <a:cubicBezTo>
                    <a:pt x="168" y="67"/>
                    <a:pt x="169" y="70"/>
                    <a:pt x="169" y="73"/>
                  </a:cubicBezTo>
                  <a:cubicBezTo>
                    <a:pt x="168" y="76"/>
                    <a:pt x="165" y="78"/>
                    <a:pt x="162" y="80"/>
                  </a:cubicBezTo>
                  <a:cubicBezTo>
                    <a:pt x="134" y="94"/>
                    <a:pt x="106" y="103"/>
                    <a:pt x="74" y="103"/>
                  </a:cubicBezTo>
                  <a:cubicBezTo>
                    <a:pt x="69" y="103"/>
                    <a:pt x="63" y="104"/>
                    <a:pt x="58" y="10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 name="Freeform 41">
              <a:extLst>
                <a:ext uri="{FF2B5EF4-FFF2-40B4-BE49-F238E27FC236}">
                  <a16:creationId xmlns:a16="http://schemas.microsoft.com/office/drawing/2014/main" id="{A88DE1B4-E019-B6D4-0510-39EC671EBF73}"/>
                </a:ext>
              </a:extLst>
            </p:cNvPr>
            <p:cNvSpPr/>
            <p:nvPr/>
          </p:nvSpPr>
          <p:spPr bwMode="auto">
            <a:xfrm>
              <a:off x="7958138" y="820738"/>
              <a:ext cx="125412" cy="171450"/>
            </a:xfrm>
            <a:custGeom>
              <a:avLst/>
              <a:gdLst>
                <a:gd name="T0" fmla="*/ 68 w 119"/>
                <a:gd name="T1" fmla="*/ 131 h 162"/>
                <a:gd name="T2" fmla="*/ 58 w 119"/>
                <a:gd name="T3" fmla="*/ 131 h 162"/>
                <a:gd name="T4" fmla="*/ 25 w 119"/>
                <a:gd name="T5" fmla="*/ 155 h 162"/>
                <a:gd name="T6" fmla="*/ 6 w 119"/>
                <a:gd name="T7" fmla="*/ 146 h 162"/>
                <a:gd name="T8" fmla="*/ 3 w 119"/>
                <a:gd name="T9" fmla="*/ 117 h 162"/>
                <a:gd name="T10" fmla="*/ 0 w 119"/>
                <a:gd name="T11" fmla="*/ 110 h 162"/>
                <a:gd name="T12" fmla="*/ 17 w 119"/>
                <a:gd name="T13" fmla="*/ 40 h 162"/>
                <a:gd name="T14" fmla="*/ 41 w 119"/>
                <a:gd name="T15" fmla="*/ 1 h 162"/>
                <a:gd name="T16" fmla="*/ 52 w 119"/>
                <a:gd name="T17" fmla="*/ 3 h 162"/>
                <a:gd name="T18" fmla="*/ 107 w 119"/>
                <a:gd name="T19" fmla="*/ 15 h 162"/>
                <a:gd name="T20" fmla="*/ 117 w 119"/>
                <a:gd name="T21" fmla="*/ 17 h 162"/>
                <a:gd name="T22" fmla="*/ 115 w 119"/>
                <a:gd name="T23" fmla="*/ 35 h 162"/>
                <a:gd name="T24" fmla="*/ 77 w 119"/>
                <a:gd name="T25" fmla="*/ 115 h 162"/>
                <a:gd name="T26" fmla="*/ 68 w 119"/>
                <a:gd name="T27" fmla="*/ 13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162">
                  <a:moveTo>
                    <a:pt x="68" y="131"/>
                  </a:moveTo>
                  <a:cubicBezTo>
                    <a:pt x="64" y="126"/>
                    <a:pt x="61" y="128"/>
                    <a:pt x="58" y="131"/>
                  </a:cubicBezTo>
                  <a:cubicBezTo>
                    <a:pt x="48" y="141"/>
                    <a:pt x="37" y="149"/>
                    <a:pt x="25" y="155"/>
                  </a:cubicBezTo>
                  <a:cubicBezTo>
                    <a:pt x="12" y="162"/>
                    <a:pt x="9" y="160"/>
                    <a:pt x="6" y="146"/>
                  </a:cubicBezTo>
                  <a:cubicBezTo>
                    <a:pt x="4" y="136"/>
                    <a:pt x="3" y="127"/>
                    <a:pt x="3" y="117"/>
                  </a:cubicBezTo>
                  <a:cubicBezTo>
                    <a:pt x="3" y="114"/>
                    <a:pt x="4" y="111"/>
                    <a:pt x="0" y="110"/>
                  </a:cubicBezTo>
                  <a:cubicBezTo>
                    <a:pt x="4" y="86"/>
                    <a:pt x="7" y="62"/>
                    <a:pt x="17" y="40"/>
                  </a:cubicBezTo>
                  <a:cubicBezTo>
                    <a:pt x="24" y="26"/>
                    <a:pt x="30" y="12"/>
                    <a:pt x="41" y="1"/>
                  </a:cubicBezTo>
                  <a:cubicBezTo>
                    <a:pt x="45" y="0"/>
                    <a:pt x="48" y="2"/>
                    <a:pt x="52" y="3"/>
                  </a:cubicBezTo>
                  <a:cubicBezTo>
                    <a:pt x="69" y="10"/>
                    <a:pt x="88" y="14"/>
                    <a:pt x="107" y="15"/>
                  </a:cubicBezTo>
                  <a:cubicBezTo>
                    <a:pt x="110" y="15"/>
                    <a:pt x="114" y="14"/>
                    <a:pt x="117" y="17"/>
                  </a:cubicBezTo>
                  <a:cubicBezTo>
                    <a:pt x="119" y="23"/>
                    <a:pt x="117" y="29"/>
                    <a:pt x="115" y="35"/>
                  </a:cubicBezTo>
                  <a:cubicBezTo>
                    <a:pt x="110" y="65"/>
                    <a:pt x="96" y="91"/>
                    <a:pt x="77" y="115"/>
                  </a:cubicBezTo>
                  <a:cubicBezTo>
                    <a:pt x="72" y="120"/>
                    <a:pt x="71" y="125"/>
                    <a:pt x="68" y="13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 name="Freeform 42">
              <a:extLst>
                <a:ext uri="{FF2B5EF4-FFF2-40B4-BE49-F238E27FC236}">
                  <a16:creationId xmlns:a16="http://schemas.microsoft.com/office/drawing/2014/main" id="{00CD35D3-C7FA-41ED-E849-6BCCF9327D47}"/>
                </a:ext>
              </a:extLst>
            </p:cNvPr>
            <p:cNvSpPr/>
            <p:nvPr/>
          </p:nvSpPr>
          <p:spPr bwMode="auto">
            <a:xfrm>
              <a:off x="7835900" y="765175"/>
              <a:ext cx="160337" cy="144463"/>
            </a:xfrm>
            <a:custGeom>
              <a:avLst/>
              <a:gdLst>
                <a:gd name="T0" fmla="*/ 59 w 153"/>
                <a:gd name="T1" fmla="*/ 130 h 137"/>
                <a:gd name="T2" fmla="*/ 50 w 153"/>
                <a:gd name="T3" fmla="*/ 131 h 137"/>
                <a:gd name="T4" fmla="*/ 12 w 153"/>
                <a:gd name="T5" fmla="*/ 137 h 137"/>
                <a:gd name="T6" fmla="*/ 1 w 153"/>
                <a:gd name="T7" fmla="*/ 125 h 137"/>
                <a:gd name="T8" fmla="*/ 14 w 153"/>
                <a:gd name="T9" fmla="*/ 87 h 137"/>
                <a:gd name="T10" fmla="*/ 11 w 153"/>
                <a:gd name="T11" fmla="*/ 76 h 137"/>
                <a:gd name="T12" fmla="*/ 40 w 153"/>
                <a:gd name="T13" fmla="*/ 41 h 137"/>
                <a:gd name="T14" fmla="*/ 86 w 153"/>
                <a:gd name="T15" fmla="*/ 3 h 137"/>
                <a:gd name="T16" fmla="*/ 94 w 153"/>
                <a:gd name="T17" fmla="*/ 0 h 137"/>
                <a:gd name="T18" fmla="*/ 101 w 153"/>
                <a:gd name="T19" fmla="*/ 5 h 137"/>
                <a:gd name="T20" fmla="*/ 145 w 153"/>
                <a:gd name="T21" fmla="*/ 44 h 137"/>
                <a:gd name="T22" fmla="*/ 149 w 153"/>
                <a:gd name="T23" fmla="*/ 48 h 137"/>
                <a:gd name="T24" fmla="*/ 145 w 153"/>
                <a:gd name="T25" fmla="*/ 63 h 137"/>
                <a:gd name="T26" fmla="*/ 71 w 153"/>
                <a:gd name="T27" fmla="*/ 124 h 137"/>
                <a:gd name="T28" fmla="*/ 59 w 153"/>
                <a:gd name="T29" fmla="*/ 13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3" h="137">
                  <a:moveTo>
                    <a:pt x="59" y="130"/>
                  </a:moveTo>
                  <a:cubicBezTo>
                    <a:pt x="56" y="127"/>
                    <a:pt x="53" y="130"/>
                    <a:pt x="50" y="131"/>
                  </a:cubicBezTo>
                  <a:cubicBezTo>
                    <a:pt x="37" y="135"/>
                    <a:pt x="25" y="137"/>
                    <a:pt x="12" y="137"/>
                  </a:cubicBezTo>
                  <a:cubicBezTo>
                    <a:pt x="1" y="137"/>
                    <a:pt x="0" y="136"/>
                    <a:pt x="1" y="125"/>
                  </a:cubicBezTo>
                  <a:cubicBezTo>
                    <a:pt x="3" y="112"/>
                    <a:pt x="8" y="99"/>
                    <a:pt x="14" y="87"/>
                  </a:cubicBezTo>
                  <a:cubicBezTo>
                    <a:pt x="16" y="83"/>
                    <a:pt x="19" y="78"/>
                    <a:pt x="11" y="76"/>
                  </a:cubicBezTo>
                  <a:cubicBezTo>
                    <a:pt x="25" y="68"/>
                    <a:pt x="30" y="53"/>
                    <a:pt x="40" y="41"/>
                  </a:cubicBezTo>
                  <a:cubicBezTo>
                    <a:pt x="53" y="26"/>
                    <a:pt x="68" y="13"/>
                    <a:pt x="86" y="3"/>
                  </a:cubicBezTo>
                  <a:cubicBezTo>
                    <a:pt x="88" y="1"/>
                    <a:pt x="91" y="0"/>
                    <a:pt x="94" y="0"/>
                  </a:cubicBezTo>
                  <a:cubicBezTo>
                    <a:pt x="97" y="1"/>
                    <a:pt x="99" y="3"/>
                    <a:pt x="101" y="5"/>
                  </a:cubicBezTo>
                  <a:cubicBezTo>
                    <a:pt x="112" y="21"/>
                    <a:pt x="129" y="33"/>
                    <a:pt x="145" y="44"/>
                  </a:cubicBezTo>
                  <a:cubicBezTo>
                    <a:pt x="146" y="45"/>
                    <a:pt x="148" y="46"/>
                    <a:pt x="149" y="48"/>
                  </a:cubicBezTo>
                  <a:cubicBezTo>
                    <a:pt x="153" y="54"/>
                    <a:pt x="148" y="58"/>
                    <a:pt x="145" y="63"/>
                  </a:cubicBezTo>
                  <a:cubicBezTo>
                    <a:pt x="126" y="90"/>
                    <a:pt x="101" y="110"/>
                    <a:pt x="71" y="124"/>
                  </a:cubicBezTo>
                  <a:cubicBezTo>
                    <a:pt x="67" y="126"/>
                    <a:pt x="63" y="129"/>
                    <a:pt x="59" y="13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 name="Freeform 43">
              <a:extLst>
                <a:ext uri="{FF2B5EF4-FFF2-40B4-BE49-F238E27FC236}">
                  <a16:creationId xmlns:a16="http://schemas.microsoft.com/office/drawing/2014/main" id="{735CA257-E634-996C-0CEF-C49C7AD2528B}"/>
                </a:ext>
              </a:extLst>
            </p:cNvPr>
            <p:cNvSpPr/>
            <p:nvPr/>
          </p:nvSpPr>
          <p:spPr bwMode="auto">
            <a:xfrm>
              <a:off x="8231188" y="504825"/>
              <a:ext cx="180975" cy="100013"/>
            </a:xfrm>
            <a:custGeom>
              <a:avLst/>
              <a:gdLst>
                <a:gd name="T0" fmla="*/ 127 w 172"/>
                <a:gd name="T1" fmla="*/ 78 h 95"/>
                <a:gd name="T2" fmla="*/ 118 w 172"/>
                <a:gd name="T3" fmla="*/ 80 h 95"/>
                <a:gd name="T4" fmla="*/ 20 w 172"/>
                <a:gd name="T5" fmla="*/ 90 h 95"/>
                <a:gd name="T6" fmla="*/ 10 w 172"/>
                <a:gd name="T7" fmla="*/ 95 h 95"/>
                <a:gd name="T8" fmla="*/ 1 w 172"/>
                <a:gd name="T9" fmla="*/ 73 h 95"/>
                <a:gd name="T10" fmla="*/ 74 w 172"/>
                <a:gd name="T11" fmla="*/ 22 h 95"/>
                <a:gd name="T12" fmla="*/ 93 w 172"/>
                <a:gd name="T13" fmla="*/ 2 h 95"/>
                <a:gd name="T14" fmla="*/ 161 w 172"/>
                <a:gd name="T15" fmla="*/ 7 h 95"/>
                <a:gd name="T16" fmla="*/ 167 w 172"/>
                <a:gd name="T17" fmla="*/ 21 h 95"/>
                <a:gd name="T18" fmla="*/ 127 w 172"/>
                <a:gd name="T19" fmla="*/ 7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95">
                  <a:moveTo>
                    <a:pt x="127" y="78"/>
                  </a:moveTo>
                  <a:cubicBezTo>
                    <a:pt x="124" y="81"/>
                    <a:pt x="121" y="81"/>
                    <a:pt x="118" y="80"/>
                  </a:cubicBezTo>
                  <a:cubicBezTo>
                    <a:pt x="84" y="74"/>
                    <a:pt x="52" y="78"/>
                    <a:pt x="20" y="90"/>
                  </a:cubicBezTo>
                  <a:cubicBezTo>
                    <a:pt x="16" y="91"/>
                    <a:pt x="13" y="93"/>
                    <a:pt x="10" y="95"/>
                  </a:cubicBezTo>
                  <a:cubicBezTo>
                    <a:pt x="4" y="89"/>
                    <a:pt x="0" y="82"/>
                    <a:pt x="1" y="73"/>
                  </a:cubicBezTo>
                  <a:cubicBezTo>
                    <a:pt x="30" y="63"/>
                    <a:pt x="54" y="45"/>
                    <a:pt x="74" y="22"/>
                  </a:cubicBezTo>
                  <a:cubicBezTo>
                    <a:pt x="81" y="16"/>
                    <a:pt x="85" y="7"/>
                    <a:pt x="93" y="2"/>
                  </a:cubicBezTo>
                  <a:cubicBezTo>
                    <a:pt x="116" y="0"/>
                    <a:pt x="138" y="2"/>
                    <a:pt x="161" y="7"/>
                  </a:cubicBezTo>
                  <a:cubicBezTo>
                    <a:pt x="170" y="9"/>
                    <a:pt x="172" y="12"/>
                    <a:pt x="167" y="21"/>
                  </a:cubicBezTo>
                  <a:cubicBezTo>
                    <a:pt x="156" y="42"/>
                    <a:pt x="143" y="61"/>
                    <a:pt x="127" y="78"/>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 name="Freeform 44">
              <a:extLst>
                <a:ext uri="{FF2B5EF4-FFF2-40B4-BE49-F238E27FC236}">
                  <a16:creationId xmlns:a16="http://schemas.microsoft.com/office/drawing/2014/main" id="{DB908814-A6B7-EB32-BB57-A0C5CFDB2B21}"/>
                </a:ext>
              </a:extLst>
            </p:cNvPr>
            <p:cNvSpPr/>
            <p:nvPr/>
          </p:nvSpPr>
          <p:spPr bwMode="auto">
            <a:xfrm>
              <a:off x="7900988" y="350838"/>
              <a:ext cx="109537" cy="165100"/>
            </a:xfrm>
            <a:custGeom>
              <a:avLst/>
              <a:gdLst>
                <a:gd name="T0" fmla="*/ 80 w 105"/>
                <a:gd name="T1" fmla="*/ 157 h 157"/>
                <a:gd name="T2" fmla="*/ 7 w 105"/>
                <a:gd name="T3" fmla="*/ 79 h 157"/>
                <a:gd name="T4" fmla="*/ 1 w 105"/>
                <a:gd name="T5" fmla="*/ 70 h 157"/>
                <a:gd name="T6" fmla="*/ 7 w 105"/>
                <a:gd name="T7" fmla="*/ 10 h 157"/>
                <a:gd name="T8" fmla="*/ 20 w 105"/>
                <a:gd name="T9" fmla="*/ 4 h 157"/>
                <a:gd name="T10" fmla="*/ 70 w 105"/>
                <a:gd name="T11" fmla="*/ 38 h 157"/>
                <a:gd name="T12" fmla="*/ 82 w 105"/>
                <a:gd name="T13" fmla="*/ 70 h 157"/>
                <a:gd name="T14" fmla="*/ 105 w 105"/>
                <a:gd name="T15" fmla="*/ 145 h 157"/>
                <a:gd name="T16" fmla="*/ 80 w 10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57">
                  <a:moveTo>
                    <a:pt x="80" y="157"/>
                  </a:moveTo>
                  <a:cubicBezTo>
                    <a:pt x="64" y="123"/>
                    <a:pt x="40" y="98"/>
                    <a:pt x="7" y="79"/>
                  </a:cubicBezTo>
                  <a:cubicBezTo>
                    <a:pt x="3" y="77"/>
                    <a:pt x="2" y="74"/>
                    <a:pt x="1" y="70"/>
                  </a:cubicBezTo>
                  <a:cubicBezTo>
                    <a:pt x="0" y="50"/>
                    <a:pt x="2" y="30"/>
                    <a:pt x="7" y="10"/>
                  </a:cubicBezTo>
                  <a:cubicBezTo>
                    <a:pt x="9" y="1"/>
                    <a:pt x="12" y="0"/>
                    <a:pt x="20" y="4"/>
                  </a:cubicBezTo>
                  <a:cubicBezTo>
                    <a:pt x="38" y="13"/>
                    <a:pt x="55" y="24"/>
                    <a:pt x="70" y="38"/>
                  </a:cubicBezTo>
                  <a:cubicBezTo>
                    <a:pt x="82" y="46"/>
                    <a:pt x="82" y="58"/>
                    <a:pt x="82" y="70"/>
                  </a:cubicBezTo>
                  <a:cubicBezTo>
                    <a:pt x="84" y="97"/>
                    <a:pt x="92" y="122"/>
                    <a:pt x="105" y="145"/>
                  </a:cubicBezTo>
                  <a:cubicBezTo>
                    <a:pt x="99" y="152"/>
                    <a:pt x="90" y="156"/>
                    <a:pt x="80" y="15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 name="Freeform 45">
              <a:extLst>
                <a:ext uri="{FF2B5EF4-FFF2-40B4-BE49-F238E27FC236}">
                  <a16:creationId xmlns:a16="http://schemas.microsoft.com/office/drawing/2014/main" id="{58185361-BAA5-3C21-EE6F-30465C7AFF9A}"/>
                </a:ext>
              </a:extLst>
            </p:cNvPr>
            <p:cNvSpPr/>
            <p:nvPr/>
          </p:nvSpPr>
          <p:spPr bwMode="auto">
            <a:xfrm>
              <a:off x="7773988" y="484188"/>
              <a:ext cx="158750" cy="111125"/>
            </a:xfrm>
            <a:custGeom>
              <a:avLst/>
              <a:gdLst>
                <a:gd name="T0" fmla="*/ 65 w 151"/>
                <a:gd name="T1" fmla="*/ 2 h 105"/>
                <a:gd name="T2" fmla="*/ 82 w 151"/>
                <a:gd name="T3" fmla="*/ 16 h 105"/>
                <a:gd name="T4" fmla="*/ 147 w 151"/>
                <a:gd name="T5" fmla="*/ 76 h 105"/>
                <a:gd name="T6" fmla="*/ 151 w 151"/>
                <a:gd name="T7" fmla="*/ 77 h 105"/>
                <a:gd name="T8" fmla="*/ 136 w 151"/>
                <a:gd name="T9" fmla="*/ 105 h 105"/>
                <a:gd name="T10" fmla="*/ 124 w 151"/>
                <a:gd name="T11" fmla="*/ 94 h 105"/>
                <a:gd name="T12" fmla="*/ 44 w 151"/>
                <a:gd name="T13" fmla="*/ 75 h 105"/>
                <a:gd name="T14" fmla="*/ 34 w 151"/>
                <a:gd name="T15" fmla="*/ 72 h 105"/>
                <a:gd name="T16" fmla="*/ 3 w 151"/>
                <a:gd name="T17" fmla="*/ 15 h 105"/>
                <a:gd name="T18" fmla="*/ 11 w 151"/>
                <a:gd name="T19" fmla="*/ 3 h 105"/>
                <a:gd name="T20" fmla="*/ 65 w 151"/>
                <a:gd name="T21" fmla="*/ 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05">
                  <a:moveTo>
                    <a:pt x="65" y="2"/>
                  </a:moveTo>
                  <a:cubicBezTo>
                    <a:pt x="74" y="3"/>
                    <a:pt x="78" y="9"/>
                    <a:pt x="82" y="16"/>
                  </a:cubicBezTo>
                  <a:cubicBezTo>
                    <a:pt x="100" y="40"/>
                    <a:pt x="121" y="61"/>
                    <a:pt x="147" y="76"/>
                  </a:cubicBezTo>
                  <a:cubicBezTo>
                    <a:pt x="148" y="77"/>
                    <a:pt x="150" y="77"/>
                    <a:pt x="151" y="77"/>
                  </a:cubicBezTo>
                  <a:cubicBezTo>
                    <a:pt x="150" y="89"/>
                    <a:pt x="144" y="97"/>
                    <a:pt x="136" y="105"/>
                  </a:cubicBezTo>
                  <a:cubicBezTo>
                    <a:pt x="136" y="96"/>
                    <a:pt x="128" y="96"/>
                    <a:pt x="124" y="94"/>
                  </a:cubicBezTo>
                  <a:cubicBezTo>
                    <a:pt x="99" y="81"/>
                    <a:pt x="72" y="76"/>
                    <a:pt x="44" y="75"/>
                  </a:cubicBezTo>
                  <a:cubicBezTo>
                    <a:pt x="41" y="75"/>
                    <a:pt x="37" y="75"/>
                    <a:pt x="34" y="72"/>
                  </a:cubicBezTo>
                  <a:cubicBezTo>
                    <a:pt x="21" y="54"/>
                    <a:pt x="11" y="36"/>
                    <a:pt x="3" y="15"/>
                  </a:cubicBezTo>
                  <a:cubicBezTo>
                    <a:pt x="0" y="8"/>
                    <a:pt x="2" y="4"/>
                    <a:pt x="11" y="3"/>
                  </a:cubicBezTo>
                  <a:cubicBezTo>
                    <a:pt x="29" y="0"/>
                    <a:pt x="47" y="0"/>
                    <a:pt x="65" y="2"/>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 name="Freeform 46">
              <a:extLst>
                <a:ext uri="{FF2B5EF4-FFF2-40B4-BE49-F238E27FC236}">
                  <a16:creationId xmlns:a16="http://schemas.microsoft.com/office/drawing/2014/main" id="{5CAFB41B-90FE-C90E-2AEC-BC1BAABB71E2}"/>
                </a:ext>
              </a:extLst>
            </p:cNvPr>
            <p:cNvSpPr/>
            <p:nvPr/>
          </p:nvSpPr>
          <p:spPr bwMode="auto">
            <a:xfrm>
              <a:off x="7770813" y="747713"/>
              <a:ext cx="163512" cy="98425"/>
            </a:xfrm>
            <a:custGeom>
              <a:avLst/>
              <a:gdLst>
                <a:gd name="T0" fmla="*/ 155 w 155"/>
                <a:gd name="T1" fmla="*/ 18 h 93"/>
                <a:gd name="T2" fmla="*/ 86 w 155"/>
                <a:gd name="T3" fmla="*/ 85 h 93"/>
                <a:gd name="T4" fmla="*/ 72 w 155"/>
                <a:gd name="T5" fmla="*/ 93 h 93"/>
                <a:gd name="T6" fmla="*/ 8 w 155"/>
                <a:gd name="T7" fmla="*/ 83 h 93"/>
                <a:gd name="T8" fmla="*/ 4 w 155"/>
                <a:gd name="T9" fmla="*/ 71 h 93"/>
                <a:gd name="T10" fmla="*/ 34 w 155"/>
                <a:gd name="T11" fmla="*/ 31 h 93"/>
                <a:gd name="T12" fmla="*/ 47 w 155"/>
                <a:gd name="T13" fmla="*/ 28 h 93"/>
                <a:gd name="T14" fmla="*/ 139 w 155"/>
                <a:gd name="T15" fmla="*/ 4 h 93"/>
                <a:gd name="T16" fmla="*/ 144 w 155"/>
                <a:gd name="T17" fmla="*/ 0 h 93"/>
                <a:gd name="T18" fmla="*/ 155 w 155"/>
                <a:gd name="T19" fmla="*/ 1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5" h="93">
                  <a:moveTo>
                    <a:pt x="155" y="18"/>
                  </a:moveTo>
                  <a:cubicBezTo>
                    <a:pt x="125" y="34"/>
                    <a:pt x="102" y="56"/>
                    <a:pt x="86" y="85"/>
                  </a:cubicBezTo>
                  <a:cubicBezTo>
                    <a:pt x="82" y="91"/>
                    <a:pt x="77" y="92"/>
                    <a:pt x="72" y="93"/>
                  </a:cubicBezTo>
                  <a:cubicBezTo>
                    <a:pt x="50" y="93"/>
                    <a:pt x="29" y="89"/>
                    <a:pt x="8" y="83"/>
                  </a:cubicBezTo>
                  <a:cubicBezTo>
                    <a:pt x="2" y="81"/>
                    <a:pt x="0" y="77"/>
                    <a:pt x="4" y="71"/>
                  </a:cubicBezTo>
                  <a:cubicBezTo>
                    <a:pt x="12" y="56"/>
                    <a:pt x="22" y="43"/>
                    <a:pt x="34" y="31"/>
                  </a:cubicBezTo>
                  <a:cubicBezTo>
                    <a:pt x="37" y="26"/>
                    <a:pt x="43" y="28"/>
                    <a:pt x="47" y="28"/>
                  </a:cubicBezTo>
                  <a:cubicBezTo>
                    <a:pt x="80" y="29"/>
                    <a:pt x="110" y="18"/>
                    <a:pt x="139" y="4"/>
                  </a:cubicBezTo>
                  <a:cubicBezTo>
                    <a:pt x="141" y="3"/>
                    <a:pt x="142" y="1"/>
                    <a:pt x="144" y="0"/>
                  </a:cubicBezTo>
                  <a:cubicBezTo>
                    <a:pt x="151" y="3"/>
                    <a:pt x="155" y="10"/>
                    <a:pt x="155" y="18"/>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 name="Freeform 47">
              <a:extLst>
                <a:ext uri="{FF2B5EF4-FFF2-40B4-BE49-F238E27FC236}">
                  <a16:creationId xmlns:a16="http://schemas.microsoft.com/office/drawing/2014/main" id="{095925EB-82CF-887E-6BB0-16FE640AB1A5}"/>
                </a:ext>
              </a:extLst>
            </p:cNvPr>
            <p:cNvSpPr/>
            <p:nvPr/>
          </p:nvSpPr>
          <p:spPr bwMode="auto">
            <a:xfrm>
              <a:off x="8164513" y="379413"/>
              <a:ext cx="123825" cy="158750"/>
            </a:xfrm>
            <a:custGeom>
              <a:avLst/>
              <a:gdLst>
                <a:gd name="T0" fmla="*/ 115 w 118"/>
                <a:gd name="T1" fmla="*/ 63 h 151"/>
                <a:gd name="T2" fmla="*/ 92 w 118"/>
                <a:gd name="T3" fmla="*/ 76 h 151"/>
                <a:gd name="T4" fmla="*/ 40 w 118"/>
                <a:gd name="T5" fmla="*/ 114 h 151"/>
                <a:gd name="T6" fmla="*/ 25 w 118"/>
                <a:gd name="T7" fmla="*/ 132 h 151"/>
                <a:gd name="T8" fmla="*/ 31 w 118"/>
                <a:gd name="T9" fmla="*/ 150 h 151"/>
                <a:gd name="T10" fmla="*/ 28 w 118"/>
                <a:gd name="T11" fmla="*/ 151 h 151"/>
                <a:gd name="T12" fmla="*/ 0 w 118"/>
                <a:gd name="T13" fmla="*/ 128 h 151"/>
                <a:gd name="T14" fmla="*/ 45 w 118"/>
                <a:gd name="T15" fmla="*/ 38 h 151"/>
                <a:gd name="T16" fmla="*/ 50 w 118"/>
                <a:gd name="T17" fmla="*/ 30 h 151"/>
                <a:gd name="T18" fmla="*/ 103 w 118"/>
                <a:gd name="T19" fmla="*/ 3 h 151"/>
                <a:gd name="T20" fmla="*/ 116 w 118"/>
                <a:gd name="T21" fmla="*/ 12 h 151"/>
                <a:gd name="T22" fmla="*/ 115 w 118"/>
                <a:gd name="T23" fmla="*/ 6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8" h="151">
                  <a:moveTo>
                    <a:pt x="115" y="63"/>
                  </a:moveTo>
                  <a:cubicBezTo>
                    <a:pt x="110" y="71"/>
                    <a:pt x="100" y="72"/>
                    <a:pt x="92" y="76"/>
                  </a:cubicBezTo>
                  <a:cubicBezTo>
                    <a:pt x="73" y="86"/>
                    <a:pt x="55" y="99"/>
                    <a:pt x="40" y="114"/>
                  </a:cubicBezTo>
                  <a:cubicBezTo>
                    <a:pt x="34" y="120"/>
                    <a:pt x="30" y="126"/>
                    <a:pt x="25" y="132"/>
                  </a:cubicBezTo>
                  <a:cubicBezTo>
                    <a:pt x="17" y="141"/>
                    <a:pt x="27" y="144"/>
                    <a:pt x="31" y="150"/>
                  </a:cubicBezTo>
                  <a:cubicBezTo>
                    <a:pt x="30" y="150"/>
                    <a:pt x="29" y="151"/>
                    <a:pt x="28" y="151"/>
                  </a:cubicBezTo>
                  <a:cubicBezTo>
                    <a:pt x="18" y="144"/>
                    <a:pt x="7" y="138"/>
                    <a:pt x="0" y="128"/>
                  </a:cubicBezTo>
                  <a:cubicBezTo>
                    <a:pt x="23" y="102"/>
                    <a:pt x="38" y="72"/>
                    <a:pt x="45" y="38"/>
                  </a:cubicBezTo>
                  <a:cubicBezTo>
                    <a:pt x="46" y="35"/>
                    <a:pt x="48" y="32"/>
                    <a:pt x="50" y="30"/>
                  </a:cubicBezTo>
                  <a:cubicBezTo>
                    <a:pt x="67" y="19"/>
                    <a:pt x="84" y="10"/>
                    <a:pt x="103" y="3"/>
                  </a:cubicBezTo>
                  <a:cubicBezTo>
                    <a:pt x="113" y="0"/>
                    <a:pt x="115" y="2"/>
                    <a:pt x="116" y="12"/>
                  </a:cubicBezTo>
                  <a:cubicBezTo>
                    <a:pt x="118" y="29"/>
                    <a:pt x="118" y="46"/>
                    <a:pt x="115" y="6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 name="Freeform 48">
              <a:extLst>
                <a:ext uri="{FF2B5EF4-FFF2-40B4-BE49-F238E27FC236}">
                  <a16:creationId xmlns:a16="http://schemas.microsoft.com/office/drawing/2014/main" id="{AAC44033-A0A9-CC7A-9D88-BFD2F805A320}"/>
                </a:ext>
              </a:extLst>
            </p:cNvPr>
            <p:cNvSpPr/>
            <p:nvPr/>
          </p:nvSpPr>
          <p:spPr bwMode="auto">
            <a:xfrm>
              <a:off x="8024813" y="836613"/>
              <a:ext cx="85725" cy="184150"/>
            </a:xfrm>
            <a:custGeom>
              <a:avLst/>
              <a:gdLst>
                <a:gd name="T0" fmla="*/ 4 w 81"/>
                <a:gd name="T1" fmla="*/ 116 h 174"/>
                <a:gd name="T2" fmla="*/ 17 w 81"/>
                <a:gd name="T3" fmla="*/ 90 h 174"/>
                <a:gd name="T4" fmla="*/ 52 w 81"/>
                <a:gd name="T5" fmla="*/ 3 h 174"/>
                <a:gd name="T6" fmla="*/ 57 w 81"/>
                <a:gd name="T7" fmla="*/ 3 h 174"/>
                <a:gd name="T8" fmla="*/ 65 w 81"/>
                <a:gd name="T9" fmla="*/ 73 h 174"/>
                <a:gd name="T10" fmla="*/ 79 w 81"/>
                <a:gd name="T11" fmla="*/ 107 h 174"/>
                <a:gd name="T12" fmla="*/ 80 w 81"/>
                <a:gd name="T13" fmla="*/ 116 h 174"/>
                <a:gd name="T14" fmla="*/ 46 w 81"/>
                <a:gd name="T15" fmla="*/ 167 h 174"/>
                <a:gd name="T16" fmla="*/ 31 w 81"/>
                <a:gd name="T17" fmla="*/ 166 h 174"/>
                <a:gd name="T18" fmla="*/ 4 w 81"/>
                <a:gd name="T19"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74">
                  <a:moveTo>
                    <a:pt x="4" y="116"/>
                  </a:moveTo>
                  <a:cubicBezTo>
                    <a:pt x="0" y="103"/>
                    <a:pt x="12" y="98"/>
                    <a:pt x="17" y="90"/>
                  </a:cubicBezTo>
                  <a:cubicBezTo>
                    <a:pt x="36" y="64"/>
                    <a:pt x="48" y="35"/>
                    <a:pt x="52" y="3"/>
                  </a:cubicBezTo>
                  <a:cubicBezTo>
                    <a:pt x="53" y="0"/>
                    <a:pt x="55" y="0"/>
                    <a:pt x="57" y="3"/>
                  </a:cubicBezTo>
                  <a:cubicBezTo>
                    <a:pt x="56" y="27"/>
                    <a:pt x="58" y="50"/>
                    <a:pt x="65" y="73"/>
                  </a:cubicBezTo>
                  <a:cubicBezTo>
                    <a:pt x="69" y="85"/>
                    <a:pt x="73" y="96"/>
                    <a:pt x="79" y="107"/>
                  </a:cubicBezTo>
                  <a:cubicBezTo>
                    <a:pt x="81" y="109"/>
                    <a:pt x="81" y="112"/>
                    <a:pt x="80" y="116"/>
                  </a:cubicBezTo>
                  <a:cubicBezTo>
                    <a:pt x="70" y="134"/>
                    <a:pt x="60" y="151"/>
                    <a:pt x="46" y="167"/>
                  </a:cubicBezTo>
                  <a:cubicBezTo>
                    <a:pt x="40" y="174"/>
                    <a:pt x="36" y="173"/>
                    <a:pt x="31" y="166"/>
                  </a:cubicBezTo>
                  <a:cubicBezTo>
                    <a:pt x="19" y="151"/>
                    <a:pt x="11" y="134"/>
                    <a:pt x="4" y="11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 name="Freeform 49">
              <a:extLst>
                <a:ext uri="{FF2B5EF4-FFF2-40B4-BE49-F238E27FC236}">
                  <a16:creationId xmlns:a16="http://schemas.microsoft.com/office/drawing/2014/main" id="{26BCB3F8-1DD2-3AD2-9650-B7678F0FBDDD}"/>
                </a:ext>
              </a:extLst>
            </p:cNvPr>
            <p:cNvSpPr/>
            <p:nvPr/>
          </p:nvSpPr>
          <p:spPr bwMode="auto">
            <a:xfrm>
              <a:off x="8066088" y="323850"/>
              <a:ext cx="76200" cy="171450"/>
            </a:xfrm>
            <a:custGeom>
              <a:avLst/>
              <a:gdLst>
                <a:gd name="T0" fmla="*/ 14 w 72"/>
                <a:gd name="T1" fmla="*/ 157 h 162"/>
                <a:gd name="T2" fmla="*/ 11 w 72"/>
                <a:gd name="T3" fmla="*/ 91 h 162"/>
                <a:gd name="T4" fmla="*/ 2 w 72"/>
                <a:gd name="T5" fmla="*/ 63 h 162"/>
                <a:gd name="T6" fmla="*/ 2 w 72"/>
                <a:gd name="T7" fmla="*/ 53 h 162"/>
                <a:gd name="T8" fmla="*/ 30 w 72"/>
                <a:gd name="T9" fmla="*/ 6 h 162"/>
                <a:gd name="T10" fmla="*/ 44 w 72"/>
                <a:gd name="T11" fmla="*/ 6 h 162"/>
                <a:gd name="T12" fmla="*/ 69 w 72"/>
                <a:gd name="T13" fmla="*/ 47 h 162"/>
                <a:gd name="T14" fmla="*/ 67 w 72"/>
                <a:gd name="T15" fmla="*/ 61 h 162"/>
                <a:gd name="T16" fmla="*/ 31 w 72"/>
                <a:gd name="T17" fmla="*/ 158 h 162"/>
                <a:gd name="T18" fmla="*/ 14 w 72"/>
                <a:gd name="T19" fmla="*/ 15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62">
                  <a:moveTo>
                    <a:pt x="14" y="157"/>
                  </a:moveTo>
                  <a:cubicBezTo>
                    <a:pt x="20" y="135"/>
                    <a:pt x="16" y="113"/>
                    <a:pt x="11" y="91"/>
                  </a:cubicBezTo>
                  <a:cubicBezTo>
                    <a:pt x="9" y="81"/>
                    <a:pt x="7" y="71"/>
                    <a:pt x="2" y="63"/>
                  </a:cubicBezTo>
                  <a:cubicBezTo>
                    <a:pt x="0" y="59"/>
                    <a:pt x="2" y="56"/>
                    <a:pt x="2" y="53"/>
                  </a:cubicBezTo>
                  <a:cubicBezTo>
                    <a:pt x="9" y="36"/>
                    <a:pt x="19" y="20"/>
                    <a:pt x="30" y="6"/>
                  </a:cubicBezTo>
                  <a:cubicBezTo>
                    <a:pt x="35" y="0"/>
                    <a:pt x="40" y="0"/>
                    <a:pt x="44" y="6"/>
                  </a:cubicBezTo>
                  <a:cubicBezTo>
                    <a:pt x="54" y="19"/>
                    <a:pt x="63" y="32"/>
                    <a:pt x="69" y="47"/>
                  </a:cubicBezTo>
                  <a:cubicBezTo>
                    <a:pt x="72" y="52"/>
                    <a:pt x="70" y="56"/>
                    <a:pt x="67" y="61"/>
                  </a:cubicBezTo>
                  <a:cubicBezTo>
                    <a:pt x="45" y="90"/>
                    <a:pt x="35" y="123"/>
                    <a:pt x="31" y="158"/>
                  </a:cubicBezTo>
                  <a:cubicBezTo>
                    <a:pt x="25" y="162"/>
                    <a:pt x="19" y="160"/>
                    <a:pt x="14" y="15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 name="Freeform 50">
              <a:extLst>
                <a:ext uri="{FF2B5EF4-FFF2-40B4-BE49-F238E27FC236}">
                  <a16:creationId xmlns:a16="http://schemas.microsoft.com/office/drawing/2014/main" id="{F033742E-C69C-D4CA-E8F5-4F5B7E55C34B}"/>
                </a:ext>
              </a:extLst>
            </p:cNvPr>
            <p:cNvSpPr/>
            <p:nvPr/>
          </p:nvSpPr>
          <p:spPr bwMode="auto">
            <a:xfrm>
              <a:off x="7729538" y="635000"/>
              <a:ext cx="176212" cy="74613"/>
            </a:xfrm>
            <a:custGeom>
              <a:avLst/>
              <a:gdLst>
                <a:gd name="T0" fmla="*/ 165 w 168"/>
                <a:gd name="T1" fmla="*/ 37 h 71"/>
                <a:gd name="T2" fmla="*/ 94 w 168"/>
                <a:gd name="T3" fmla="*/ 52 h 71"/>
                <a:gd name="T4" fmla="*/ 65 w 168"/>
                <a:gd name="T5" fmla="*/ 68 h 71"/>
                <a:gd name="T6" fmla="*/ 55 w 168"/>
                <a:gd name="T7" fmla="*/ 70 h 71"/>
                <a:gd name="T8" fmla="*/ 5 w 168"/>
                <a:gd name="T9" fmla="*/ 39 h 71"/>
                <a:gd name="T10" fmla="*/ 5 w 168"/>
                <a:gd name="T11" fmla="*/ 27 h 71"/>
                <a:gd name="T12" fmla="*/ 43 w 168"/>
                <a:gd name="T13" fmla="*/ 2 h 71"/>
                <a:gd name="T14" fmla="*/ 58 w 168"/>
                <a:gd name="T15" fmla="*/ 4 h 71"/>
                <a:gd name="T16" fmla="*/ 148 w 168"/>
                <a:gd name="T17" fmla="*/ 27 h 71"/>
                <a:gd name="T18" fmla="*/ 165 w 168"/>
                <a:gd name="T19" fmla="*/ 24 h 71"/>
                <a:gd name="T20" fmla="*/ 165 w 168"/>
                <a:gd name="T21" fmla="*/ 3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8" h="71">
                  <a:moveTo>
                    <a:pt x="165" y="37"/>
                  </a:moveTo>
                  <a:cubicBezTo>
                    <a:pt x="140" y="35"/>
                    <a:pt x="117" y="42"/>
                    <a:pt x="94" y="52"/>
                  </a:cubicBezTo>
                  <a:cubicBezTo>
                    <a:pt x="84" y="56"/>
                    <a:pt x="74" y="61"/>
                    <a:pt x="65" y="68"/>
                  </a:cubicBezTo>
                  <a:cubicBezTo>
                    <a:pt x="62" y="71"/>
                    <a:pt x="59" y="70"/>
                    <a:pt x="55" y="70"/>
                  </a:cubicBezTo>
                  <a:cubicBezTo>
                    <a:pt x="37" y="62"/>
                    <a:pt x="20" y="52"/>
                    <a:pt x="5" y="39"/>
                  </a:cubicBezTo>
                  <a:cubicBezTo>
                    <a:pt x="0" y="35"/>
                    <a:pt x="1" y="31"/>
                    <a:pt x="5" y="27"/>
                  </a:cubicBezTo>
                  <a:cubicBezTo>
                    <a:pt x="17" y="17"/>
                    <a:pt x="29" y="9"/>
                    <a:pt x="43" y="2"/>
                  </a:cubicBezTo>
                  <a:cubicBezTo>
                    <a:pt x="49" y="0"/>
                    <a:pt x="53" y="1"/>
                    <a:pt x="58" y="4"/>
                  </a:cubicBezTo>
                  <a:cubicBezTo>
                    <a:pt x="86" y="19"/>
                    <a:pt x="116" y="25"/>
                    <a:pt x="148" y="27"/>
                  </a:cubicBezTo>
                  <a:cubicBezTo>
                    <a:pt x="153" y="27"/>
                    <a:pt x="159" y="27"/>
                    <a:pt x="165" y="24"/>
                  </a:cubicBezTo>
                  <a:cubicBezTo>
                    <a:pt x="168" y="28"/>
                    <a:pt x="168" y="32"/>
                    <a:pt x="165" y="3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 name="Freeform 51">
              <a:extLst>
                <a:ext uri="{FF2B5EF4-FFF2-40B4-BE49-F238E27FC236}">
                  <a16:creationId xmlns:a16="http://schemas.microsoft.com/office/drawing/2014/main" id="{120EAE97-EE9F-4501-AB3E-18837BB5E2FA}"/>
                </a:ext>
              </a:extLst>
            </p:cNvPr>
            <p:cNvSpPr/>
            <p:nvPr/>
          </p:nvSpPr>
          <p:spPr bwMode="auto">
            <a:xfrm>
              <a:off x="8145463" y="817563"/>
              <a:ext cx="107950" cy="158750"/>
            </a:xfrm>
            <a:custGeom>
              <a:avLst/>
              <a:gdLst>
                <a:gd name="T0" fmla="*/ 14 w 102"/>
                <a:gd name="T1" fmla="*/ 1 h 151"/>
                <a:gd name="T2" fmla="*/ 15 w 102"/>
                <a:gd name="T3" fmla="*/ 10 h 151"/>
                <a:gd name="T4" fmla="*/ 51 w 102"/>
                <a:gd name="T5" fmla="*/ 53 h 151"/>
                <a:gd name="T6" fmla="*/ 96 w 102"/>
                <a:gd name="T7" fmla="*/ 82 h 151"/>
                <a:gd name="T8" fmla="*/ 101 w 102"/>
                <a:gd name="T9" fmla="*/ 89 h 151"/>
                <a:gd name="T10" fmla="*/ 97 w 102"/>
                <a:gd name="T11" fmla="*/ 142 h 151"/>
                <a:gd name="T12" fmla="*/ 85 w 102"/>
                <a:gd name="T13" fmla="*/ 148 h 151"/>
                <a:gd name="T14" fmla="*/ 47 w 102"/>
                <a:gd name="T15" fmla="*/ 127 h 151"/>
                <a:gd name="T16" fmla="*/ 42 w 102"/>
                <a:gd name="T17" fmla="*/ 97 h 151"/>
                <a:gd name="T18" fmla="*/ 2 w 102"/>
                <a:gd name="T19" fmla="*/ 13 h 151"/>
                <a:gd name="T20" fmla="*/ 0 w 102"/>
                <a:gd name="T21" fmla="*/ 8 h 151"/>
                <a:gd name="T22" fmla="*/ 14 w 102"/>
                <a:gd name="T23" fmla="*/ 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51">
                  <a:moveTo>
                    <a:pt x="14" y="1"/>
                  </a:moveTo>
                  <a:cubicBezTo>
                    <a:pt x="12" y="5"/>
                    <a:pt x="14" y="7"/>
                    <a:pt x="15" y="10"/>
                  </a:cubicBezTo>
                  <a:cubicBezTo>
                    <a:pt x="25" y="26"/>
                    <a:pt x="37" y="40"/>
                    <a:pt x="51" y="53"/>
                  </a:cubicBezTo>
                  <a:cubicBezTo>
                    <a:pt x="65" y="65"/>
                    <a:pt x="80" y="75"/>
                    <a:pt x="96" y="82"/>
                  </a:cubicBezTo>
                  <a:cubicBezTo>
                    <a:pt x="99" y="83"/>
                    <a:pt x="100" y="86"/>
                    <a:pt x="101" y="89"/>
                  </a:cubicBezTo>
                  <a:cubicBezTo>
                    <a:pt x="102" y="106"/>
                    <a:pt x="100" y="124"/>
                    <a:pt x="97" y="142"/>
                  </a:cubicBezTo>
                  <a:cubicBezTo>
                    <a:pt x="96" y="149"/>
                    <a:pt x="92" y="151"/>
                    <a:pt x="85" y="148"/>
                  </a:cubicBezTo>
                  <a:cubicBezTo>
                    <a:pt x="72" y="143"/>
                    <a:pt x="60" y="134"/>
                    <a:pt x="47" y="127"/>
                  </a:cubicBezTo>
                  <a:cubicBezTo>
                    <a:pt x="43" y="118"/>
                    <a:pt x="44" y="107"/>
                    <a:pt x="42" y="97"/>
                  </a:cubicBezTo>
                  <a:cubicBezTo>
                    <a:pt x="36" y="66"/>
                    <a:pt x="22" y="38"/>
                    <a:pt x="2" y="13"/>
                  </a:cubicBezTo>
                  <a:cubicBezTo>
                    <a:pt x="1" y="12"/>
                    <a:pt x="1" y="10"/>
                    <a:pt x="0" y="8"/>
                  </a:cubicBezTo>
                  <a:cubicBezTo>
                    <a:pt x="3" y="2"/>
                    <a:pt x="8" y="0"/>
                    <a:pt x="14" y="1"/>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 name="Freeform 52">
              <a:extLst>
                <a:ext uri="{FF2B5EF4-FFF2-40B4-BE49-F238E27FC236}">
                  <a16:creationId xmlns:a16="http://schemas.microsoft.com/office/drawing/2014/main" id="{DDB61BBA-E073-93A3-2742-7B920994CDF7}"/>
                </a:ext>
              </a:extLst>
            </p:cNvPr>
            <p:cNvSpPr/>
            <p:nvPr/>
          </p:nvSpPr>
          <p:spPr bwMode="auto">
            <a:xfrm>
              <a:off x="7896225" y="814388"/>
              <a:ext cx="106362" cy="147638"/>
            </a:xfrm>
            <a:custGeom>
              <a:avLst/>
              <a:gdLst>
                <a:gd name="T0" fmla="*/ 2 w 101"/>
                <a:gd name="T1" fmla="*/ 83 h 140"/>
                <a:gd name="T2" fmla="*/ 6 w 101"/>
                <a:gd name="T3" fmla="*/ 77 h 140"/>
                <a:gd name="T4" fmla="*/ 72 w 101"/>
                <a:gd name="T5" fmla="*/ 31 h 140"/>
                <a:gd name="T6" fmla="*/ 91 w 101"/>
                <a:gd name="T7" fmla="*/ 7 h 140"/>
                <a:gd name="T8" fmla="*/ 90 w 101"/>
                <a:gd name="T9" fmla="*/ 2 h 140"/>
                <a:gd name="T10" fmla="*/ 101 w 101"/>
                <a:gd name="T11" fmla="*/ 8 h 140"/>
                <a:gd name="T12" fmla="*/ 65 w 101"/>
                <a:gd name="T13" fmla="*/ 95 h 140"/>
                <a:gd name="T14" fmla="*/ 59 w 101"/>
                <a:gd name="T15" fmla="*/ 116 h 140"/>
                <a:gd name="T16" fmla="*/ 14 w 101"/>
                <a:gd name="T17" fmla="*/ 137 h 140"/>
                <a:gd name="T18" fmla="*/ 1 w 101"/>
                <a:gd name="T19" fmla="*/ 129 h 140"/>
                <a:gd name="T20" fmla="*/ 2 w 101"/>
                <a:gd name="T21" fmla="*/ 83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140">
                  <a:moveTo>
                    <a:pt x="2" y="83"/>
                  </a:moveTo>
                  <a:cubicBezTo>
                    <a:pt x="3" y="81"/>
                    <a:pt x="4" y="78"/>
                    <a:pt x="6" y="77"/>
                  </a:cubicBezTo>
                  <a:cubicBezTo>
                    <a:pt x="32" y="68"/>
                    <a:pt x="54" y="51"/>
                    <a:pt x="72" y="31"/>
                  </a:cubicBezTo>
                  <a:cubicBezTo>
                    <a:pt x="79" y="24"/>
                    <a:pt x="85" y="15"/>
                    <a:pt x="91" y="7"/>
                  </a:cubicBezTo>
                  <a:cubicBezTo>
                    <a:pt x="92" y="5"/>
                    <a:pt x="92" y="4"/>
                    <a:pt x="90" y="2"/>
                  </a:cubicBezTo>
                  <a:cubicBezTo>
                    <a:pt x="96" y="0"/>
                    <a:pt x="99" y="3"/>
                    <a:pt x="101" y="8"/>
                  </a:cubicBezTo>
                  <a:cubicBezTo>
                    <a:pt x="81" y="34"/>
                    <a:pt x="70" y="63"/>
                    <a:pt x="65" y="95"/>
                  </a:cubicBezTo>
                  <a:cubicBezTo>
                    <a:pt x="64" y="102"/>
                    <a:pt x="66" y="110"/>
                    <a:pt x="59" y="116"/>
                  </a:cubicBezTo>
                  <a:cubicBezTo>
                    <a:pt x="45" y="124"/>
                    <a:pt x="30" y="132"/>
                    <a:pt x="14" y="137"/>
                  </a:cubicBezTo>
                  <a:cubicBezTo>
                    <a:pt x="5" y="140"/>
                    <a:pt x="2" y="139"/>
                    <a:pt x="1" y="129"/>
                  </a:cubicBezTo>
                  <a:cubicBezTo>
                    <a:pt x="0" y="114"/>
                    <a:pt x="0" y="98"/>
                    <a:pt x="2" y="83"/>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 name="Freeform 53">
              <a:extLst>
                <a:ext uri="{FF2B5EF4-FFF2-40B4-BE49-F238E27FC236}">
                  <a16:creationId xmlns:a16="http://schemas.microsoft.com/office/drawing/2014/main" id="{C7301FBA-3A0A-CA78-B509-09F376C0CE88}"/>
                </a:ext>
              </a:extLst>
            </p:cNvPr>
            <p:cNvSpPr/>
            <p:nvPr/>
          </p:nvSpPr>
          <p:spPr bwMode="auto">
            <a:xfrm>
              <a:off x="8210550" y="762000"/>
              <a:ext cx="149225" cy="96838"/>
            </a:xfrm>
            <a:custGeom>
              <a:avLst/>
              <a:gdLst>
                <a:gd name="T0" fmla="*/ 83 w 142"/>
                <a:gd name="T1" fmla="*/ 87 h 91"/>
                <a:gd name="T2" fmla="*/ 71 w 142"/>
                <a:gd name="T3" fmla="*/ 73 h 91"/>
                <a:gd name="T4" fmla="*/ 12 w 142"/>
                <a:gd name="T5" fmla="*/ 11 h 91"/>
                <a:gd name="T6" fmla="*/ 2 w 142"/>
                <a:gd name="T7" fmla="*/ 12 h 91"/>
                <a:gd name="T8" fmla="*/ 11 w 142"/>
                <a:gd name="T9" fmla="*/ 0 h 91"/>
                <a:gd name="T10" fmla="*/ 62 w 142"/>
                <a:gd name="T11" fmla="*/ 24 h 91"/>
                <a:gd name="T12" fmla="*/ 121 w 142"/>
                <a:gd name="T13" fmla="*/ 31 h 91"/>
                <a:gd name="T14" fmla="*/ 130 w 142"/>
                <a:gd name="T15" fmla="*/ 50 h 91"/>
                <a:gd name="T16" fmla="*/ 139 w 142"/>
                <a:gd name="T17" fmla="*/ 79 h 91"/>
                <a:gd name="T18" fmla="*/ 131 w 142"/>
                <a:gd name="T19" fmla="*/ 90 h 91"/>
                <a:gd name="T20" fmla="*/ 83 w 142"/>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2" h="91">
                  <a:moveTo>
                    <a:pt x="83" y="87"/>
                  </a:moveTo>
                  <a:cubicBezTo>
                    <a:pt x="76" y="85"/>
                    <a:pt x="74" y="78"/>
                    <a:pt x="71" y="73"/>
                  </a:cubicBezTo>
                  <a:cubicBezTo>
                    <a:pt x="56" y="48"/>
                    <a:pt x="36" y="27"/>
                    <a:pt x="12" y="11"/>
                  </a:cubicBezTo>
                  <a:cubicBezTo>
                    <a:pt x="7" y="7"/>
                    <a:pt x="5" y="9"/>
                    <a:pt x="2" y="12"/>
                  </a:cubicBezTo>
                  <a:cubicBezTo>
                    <a:pt x="0" y="4"/>
                    <a:pt x="6" y="2"/>
                    <a:pt x="11" y="0"/>
                  </a:cubicBezTo>
                  <a:cubicBezTo>
                    <a:pt x="26" y="12"/>
                    <a:pt x="44" y="19"/>
                    <a:pt x="62" y="24"/>
                  </a:cubicBezTo>
                  <a:cubicBezTo>
                    <a:pt x="81" y="30"/>
                    <a:pt x="101" y="32"/>
                    <a:pt x="121" y="31"/>
                  </a:cubicBezTo>
                  <a:cubicBezTo>
                    <a:pt x="121" y="39"/>
                    <a:pt x="125" y="44"/>
                    <a:pt x="130" y="50"/>
                  </a:cubicBezTo>
                  <a:cubicBezTo>
                    <a:pt x="133" y="60"/>
                    <a:pt x="136" y="69"/>
                    <a:pt x="139" y="79"/>
                  </a:cubicBezTo>
                  <a:cubicBezTo>
                    <a:pt x="142" y="86"/>
                    <a:pt x="139" y="90"/>
                    <a:pt x="131" y="90"/>
                  </a:cubicBezTo>
                  <a:cubicBezTo>
                    <a:pt x="115" y="91"/>
                    <a:pt x="99" y="91"/>
                    <a:pt x="83" y="8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4" name="Freeform 54">
              <a:extLst>
                <a:ext uri="{FF2B5EF4-FFF2-40B4-BE49-F238E27FC236}">
                  <a16:creationId xmlns:a16="http://schemas.microsoft.com/office/drawing/2014/main" id="{8EEC0F7F-4326-8520-2C57-AA2D5D362427}"/>
                </a:ext>
              </a:extLst>
            </p:cNvPr>
            <p:cNvSpPr/>
            <p:nvPr/>
          </p:nvSpPr>
          <p:spPr bwMode="auto">
            <a:xfrm>
              <a:off x="8247063" y="657225"/>
              <a:ext cx="171450" cy="66675"/>
            </a:xfrm>
            <a:custGeom>
              <a:avLst/>
              <a:gdLst>
                <a:gd name="T0" fmla="*/ 106 w 163"/>
                <a:gd name="T1" fmla="*/ 62 h 63"/>
                <a:gd name="T2" fmla="*/ 94 w 163"/>
                <a:gd name="T3" fmla="*/ 60 h 63"/>
                <a:gd name="T4" fmla="*/ 3 w 163"/>
                <a:gd name="T5" fmla="*/ 31 h 63"/>
                <a:gd name="T6" fmla="*/ 5 w 163"/>
                <a:gd name="T7" fmla="*/ 18 h 63"/>
                <a:gd name="T8" fmla="*/ 108 w 163"/>
                <a:gd name="T9" fmla="*/ 7 h 63"/>
                <a:gd name="T10" fmla="*/ 126 w 163"/>
                <a:gd name="T11" fmla="*/ 0 h 63"/>
                <a:gd name="T12" fmla="*/ 156 w 163"/>
                <a:gd name="T13" fmla="*/ 24 h 63"/>
                <a:gd name="T14" fmla="*/ 154 w 163"/>
                <a:gd name="T15" fmla="*/ 40 h 63"/>
                <a:gd name="T16" fmla="*/ 106 w 163"/>
                <a:gd name="T17"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62">
                  <a:moveTo>
                    <a:pt x="106" y="62"/>
                  </a:moveTo>
                  <a:cubicBezTo>
                    <a:pt x="102" y="63"/>
                    <a:pt x="98" y="63"/>
                    <a:pt x="94" y="60"/>
                  </a:cubicBezTo>
                  <a:cubicBezTo>
                    <a:pt x="67" y="41"/>
                    <a:pt x="36" y="32"/>
                    <a:pt x="3" y="31"/>
                  </a:cubicBezTo>
                  <a:cubicBezTo>
                    <a:pt x="0" y="26"/>
                    <a:pt x="1" y="22"/>
                    <a:pt x="5" y="18"/>
                  </a:cubicBezTo>
                  <a:cubicBezTo>
                    <a:pt x="40" y="26"/>
                    <a:pt x="75" y="20"/>
                    <a:pt x="108" y="7"/>
                  </a:cubicBezTo>
                  <a:cubicBezTo>
                    <a:pt x="114" y="5"/>
                    <a:pt x="120" y="3"/>
                    <a:pt x="126" y="0"/>
                  </a:cubicBezTo>
                  <a:cubicBezTo>
                    <a:pt x="137" y="8"/>
                    <a:pt x="147" y="15"/>
                    <a:pt x="156" y="24"/>
                  </a:cubicBezTo>
                  <a:cubicBezTo>
                    <a:pt x="163" y="32"/>
                    <a:pt x="163" y="35"/>
                    <a:pt x="154" y="40"/>
                  </a:cubicBezTo>
                  <a:cubicBezTo>
                    <a:pt x="139" y="49"/>
                    <a:pt x="123" y="57"/>
                    <a:pt x="106" y="6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5" name="Freeform 55">
              <a:extLst>
                <a:ext uri="{FF2B5EF4-FFF2-40B4-BE49-F238E27FC236}">
                  <a16:creationId xmlns:a16="http://schemas.microsoft.com/office/drawing/2014/main" id="{8AA3162E-8228-BB54-0D25-B1048AB88147}"/>
                </a:ext>
              </a:extLst>
            </p:cNvPr>
            <p:cNvSpPr/>
            <p:nvPr/>
          </p:nvSpPr>
          <p:spPr bwMode="auto">
            <a:xfrm>
              <a:off x="7902575" y="488950"/>
              <a:ext cx="349250" cy="350838"/>
            </a:xfrm>
            <a:custGeom>
              <a:avLst/>
              <a:gdLst>
                <a:gd name="T0" fmla="*/ 332 w 332"/>
                <a:gd name="T1" fmla="*/ 178 h 333"/>
                <a:gd name="T2" fmla="*/ 330 w 332"/>
                <a:gd name="T3" fmla="*/ 191 h 333"/>
                <a:gd name="T4" fmla="*/ 304 w 332"/>
                <a:gd name="T5" fmla="*/ 259 h 333"/>
                <a:gd name="T6" fmla="*/ 295 w 332"/>
                <a:gd name="T7" fmla="*/ 271 h 333"/>
                <a:gd name="T8" fmla="*/ 245 w 332"/>
                <a:gd name="T9" fmla="*/ 312 h 333"/>
                <a:gd name="T10" fmla="*/ 231 w 332"/>
                <a:gd name="T11" fmla="*/ 319 h 333"/>
                <a:gd name="T12" fmla="*/ 173 w 332"/>
                <a:gd name="T13" fmla="*/ 333 h 333"/>
                <a:gd name="T14" fmla="*/ 168 w 332"/>
                <a:gd name="T15" fmla="*/ 333 h 333"/>
                <a:gd name="T16" fmla="*/ 94 w 332"/>
                <a:gd name="T17" fmla="*/ 317 h 333"/>
                <a:gd name="T18" fmla="*/ 83 w 332"/>
                <a:gd name="T19" fmla="*/ 311 h 333"/>
                <a:gd name="T20" fmla="*/ 30 w 332"/>
                <a:gd name="T21" fmla="*/ 263 h 333"/>
                <a:gd name="T22" fmla="*/ 19 w 332"/>
                <a:gd name="T23" fmla="*/ 245 h 333"/>
                <a:gd name="T24" fmla="*/ 0 w 332"/>
                <a:gd name="T25" fmla="*/ 175 h 333"/>
                <a:gd name="T26" fmla="*/ 0 w 332"/>
                <a:gd name="T27" fmla="*/ 162 h 333"/>
                <a:gd name="T28" fmla="*/ 14 w 332"/>
                <a:gd name="T29" fmla="*/ 100 h 333"/>
                <a:gd name="T30" fmla="*/ 29 w 332"/>
                <a:gd name="T31" fmla="*/ 72 h 333"/>
                <a:gd name="T32" fmla="*/ 78 w 332"/>
                <a:gd name="T33" fmla="*/ 25 h 333"/>
                <a:gd name="T34" fmla="*/ 103 w 332"/>
                <a:gd name="T35" fmla="*/ 13 h 333"/>
                <a:gd name="T36" fmla="*/ 169 w 332"/>
                <a:gd name="T37" fmla="*/ 0 h 333"/>
                <a:gd name="T38" fmla="*/ 186 w 332"/>
                <a:gd name="T39" fmla="*/ 1 h 333"/>
                <a:gd name="T40" fmla="*/ 249 w 332"/>
                <a:gd name="T41" fmla="*/ 23 h 333"/>
                <a:gd name="T42" fmla="*/ 280 w 332"/>
                <a:gd name="T43" fmla="*/ 45 h 333"/>
                <a:gd name="T44" fmla="*/ 313 w 332"/>
                <a:gd name="T45" fmla="*/ 88 h 333"/>
                <a:gd name="T46" fmla="*/ 322 w 332"/>
                <a:gd name="T47" fmla="*/ 110 h 333"/>
                <a:gd name="T48" fmla="*/ 332 w 332"/>
                <a:gd name="T49" fmla="*/ 178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2" h="333">
                  <a:moveTo>
                    <a:pt x="332" y="178"/>
                  </a:moveTo>
                  <a:cubicBezTo>
                    <a:pt x="331" y="183"/>
                    <a:pt x="331" y="187"/>
                    <a:pt x="330" y="191"/>
                  </a:cubicBezTo>
                  <a:cubicBezTo>
                    <a:pt x="326" y="215"/>
                    <a:pt x="317" y="237"/>
                    <a:pt x="304" y="259"/>
                  </a:cubicBezTo>
                  <a:cubicBezTo>
                    <a:pt x="301" y="263"/>
                    <a:pt x="297" y="266"/>
                    <a:pt x="295" y="271"/>
                  </a:cubicBezTo>
                  <a:cubicBezTo>
                    <a:pt x="281" y="287"/>
                    <a:pt x="264" y="301"/>
                    <a:pt x="245" y="312"/>
                  </a:cubicBezTo>
                  <a:cubicBezTo>
                    <a:pt x="241" y="315"/>
                    <a:pt x="236" y="317"/>
                    <a:pt x="231" y="319"/>
                  </a:cubicBezTo>
                  <a:cubicBezTo>
                    <a:pt x="212" y="327"/>
                    <a:pt x="193" y="331"/>
                    <a:pt x="173" y="333"/>
                  </a:cubicBezTo>
                  <a:cubicBezTo>
                    <a:pt x="171" y="332"/>
                    <a:pt x="169" y="332"/>
                    <a:pt x="168" y="333"/>
                  </a:cubicBezTo>
                  <a:cubicBezTo>
                    <a:pt x="142" y="332"/>
                    <a:pt x="118" y="327"/>
                    <a:pt x="94" y="317"/>
                  </a:cubicBezTo>
                  <a:cubicBezTo>
                    <a:pt x="91" y="315"/>
                    <a:pt x="87" y="313"/>
                    <a:pt x="83" y="311"/>
                  </a:cubicBezTo>
                  <a:cubicBezTo>
                    <a:pt x="63" y="298"/>
                    <a:pt x="45" y="282"/>
                    <a:pt x="30" y="263"/>
                  </a:cubicBezTo>
                  <a:cubicBezTo>
                    <a:pt x="26" y="257"/>
                    <a:pt x="22" y="251"/>
                    <a:pt x="19" y="245"/>
                  </a:cubicBezTo>
                  <a:cubicBezTo>
                    <a:pt x="8" y="223"/>
                    <a:pt x="2" y="199"/>
                    <a:pt x="0" y="175"/>
                  </a:cubicBezTo>
                  <a:cubicBezTo>
                    <a:pt x="0" y="170"/>
                    <a:pt x="0" y="166"/>
                    <a:pt x="0" y="162"/>
                  </a:cubicBezTo>
                  <a:cubicBezTo>
                    <a:pt x="1" y="140"/>
                    <a:pt x="5" y="119"/>
                    <a:pt x="14" y="100"/>
                  </a:cubicBezTo>
                  <a:cubicBezTo>
                    <a:pt x="19" y="90"/>
                    <a:pt x="24" y="81"/>
                    <a:pt x="29" y="72"/>
                  </a:cubicBezTo>
                  <a:cubicBezTo>
                    <a:pt x="43" y="54"/>
                    <a:pt x="59" y="38"/>
                    <a:pt x="78" y="25"/>
                  </a:cubicBezTo>
                  <a:cubicBezTo>
                    <a:pt x="87" y="21"/>
                    <a:pt x="95" y="17"/>
                    <a:pt x="103" y="13"/>
                  </a:cubicBezTo>
                  <a:cubicBezTo>
                    <a:pt x="124" y="5"/>
                    <a:pt x="146" y="1"/>
                    <a:pt x="169" y="0"/>
                  </a:cubicBezTo>
                  <a:cubicBezTo>
                    <a:pt x="175" y="1"/>
                    <a:pt x="180" y="1"/>
                    <a:pt x="186" y="1"/>
                  </a:cubicBezTo>
                  <a:cubicBezTo>
                    <a:pt x="208" y="5"/>
                    <a:pt x="229" y="12"/>
                    <a:pt x="249" y="23"/>
                  </a:cubicBezTo>
                  <a:cubicBezTo>
                    <a:pt x="260" y="29"/>
                    <a:pt x="269" y="38"/>
                    <a:pt x="280" y="45"/>
                  </a:cubicBezTo>
                  <a:cubicBezTo>
                    <a:pt x="292" y="58"/>
                    <a:pt x="303" y="72"/>
                    <a:pt x="313" y="88"/>
                  </a:cubicBezTo>
                  <a:cubicBezTo>
                    <a:pt x="316" y="95"/>
                    <a:pt x="319" y="103"/>
                    <a:pt x="322" y="110"/>
                  </a:cubicBezTo>
                  <a:cubicBezTo>
                    <a:pt x="330" y="132"/>
                    <a:pt x="332" y="155"/>
                    <a:pt x="332" y="178"/>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6" name="Freeform 56">
              <a:extLst>
                <a:ext uri="{FF2B5EF4-FFF2-40B4-BE49-F238E27FC236}">
                  <a16:creationId xmlns:a16="http://schemas.microsoft.com/office/drawing/2014/main" id="{32D4ED07-B7BF-26B8-74D1-C5AAA076A51B}"/>
                </a:ext>
              </a:extLst>
            </p:cNvPr>
            <p:cNvSpPr/>
            <p:nvPr/>
          </p:nvSpPr>
          <p:spPr bwMode="auto">
            <a:xfrm>
              <a:off x="7937500" y="525463"/>
              <a:ext cx="280987" cy="279400"/>
            </a:xfrm>
            <a:custGeom>
              <a:avLst/>
              <a:gdLst>
                <a:gd name="T0" fmla="*/ 49 w 267"/>
                <a:gd name="T1" fmla="*/ 47 h 266"/>
                <a:gd name="T2" fmla="*/ 218 w 267"/>
                <a:gd name="T3" fmla="*/ 48 h 266"/>
                <a:gd name="T4" fmla="*/ 217 w 267"/>
                <a:gd name="T5" fmla="*/ 218 h 266"/>
                <a:gd name="T6" fmla="*/ 43 w 267"/>
                <a:gd name="T7" fmla="*/ 213 h 266"/>
                <a:gd name="T8" fmla="*/ 49 w 267"/>
                <a:gd name="T9" fmla="*/ 47 h 266"/>
              </a:gdLst>
              <a:ahLst/>
              <a:cxnLst>
                <a:cxn ang="0">
                  <a:pos x="T0" y="T1"/>
                </a:cxn>
                <a:cxn ang="0">
                  <a:pos x="T2" y="T3"/>
                </a:cxn>
                <a:cxn ang="0">
                  <a:pos x="T4" y="T5"/>
                </a:cxn>
                <a:cxn ang="0">
                  <a:pos x="T6" y="T7"/>
                </a:cxn>
                <a:cxn ang="0">
                  <a:pos x="T8" y="T9"/>
                </a:cxn>
              </a:cxnLst>
              <a:rect l="0" t="0" r="r" b="b"/>
              <a:pathLst>
                <a:path w="267" h="266">
                  <a:moveTo>
                    <a:pt x="49" y="47"/>
                  </a:moveTo>
                  <a:cubicBezTo>
                    <a:pt x="93" y="1"/>
                    <a:pt x="173" y="0"/>
                    <a:pt x="218" y="48"/>
                  </a:cubicBezTo>
                  <a:cubicBezTo>
                    <a:pt x="267" y="99"/>
                    <a:pt x="264" y="171"/>
                    <a:pt x="217" y="218"/>
                  </a:cubicBezTo>
                  <a:cubicBezTo>
                    <a:pt x="171" y="264"/>
                    <a:pt x="93" y="266"/>
                    <a:pt x="43" y="213"/>
                  </a:cubicBezTo>
                  <a:cubicBezTo>
                    <a:pt x="4" y="170"/>
                    <a:pt x="0" y="92"/>
                    <a:pt x="49" y="47"/>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8" name="Freeform 57">
              <a:extLst>
                <a:ext uri="{FF2B5EF4-FFF2-40B4-BE49-F238E27FC236}">
                  <a16:creationId xmlns:a16="http://schemas.microsoft.com/office/drawing/2014/main" id="{24E59D07-E2FC-5BAB-A56E-434D4E4334D3}"/>
                </a:ext>
              </a:extLst>
            </p:cNvPr>
            <p:cNvSpPr/>
            <p:nvPr/>
          </p:nvSpPr>
          <p:spPr bwMode="auto">
            <a:xfrm>
              <a:off x="8602663" y="827088"/>
              <a:ext cx="115887" cy="198438"/>
            </a:xfrm>
            <a:custGeom>
              <a:avLst/>
              <a:gdLst>
                <a:gd name="T0" fmla="*/ 109 w 110"/>
                <a:gd name="T1" fmla="*/ 120 h 189"/>
                <a:gd name="T2" fmla="*/ 104 w 110"/>
                <a:gd name="T3" fmla="*/ 164 h 189"/>
                <a:gd name="T4" fmla="*/ 98 w 110"/>
                <a:gd name="T5" fmla="*/ 181 h 189"/>
                <a:gd name="T6" fmla="*/ 84 w 110"/>
                <a:gd name="T7" fmla="*/ 185 h 189"/>
                <a:gd name="T8" fmla="*/ 33 w 110"/>
                <a:gd name="T9" fmla="*/ 134 h 189"/>
                <a:gd name="T10" fmla="*/ 27 w 110"/>
                <a:gd name="T11" fmla="*/ 128 h 189"/>
                <a:gd name="T12" fmla="*/ 0 w 110"/>
                <a:gd name="T13" fmla="*/ 22 h 189"/>
                <a:gd name="T14" fmla="*/ 2 w 110"/>
                <a:gd name="T15" fmla="*/ 14 h 189"/>
                <a:gd name="T16" fmla="*/ 10 w 110"/>
                <a:gd name="T17" fmla="*/ 12 h 189"/>
                <a:gd name="T18" fmla="*/ 50 w 110"/>
                <a:gd name="T19" fmla="*/ 3 h 189"/>
                <a:gd name="T20" fmla="*/ 62 w 110"/>
                <a:gd name="T21" fmla="*/ 2 h 189"/>
                <a:gd name="T22" fmla="*/ 105 w 110"/>
                <a:gd name="T23" fmla="*/ 86 h 189"/>
                <a:gd name="T24" fmla="*/ 109 w 110"/>
                <a:gd name="T25" fmla="*/ 12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89">
                  <a:moveTo>
                    <a:pt x="109" y="120"/>
                  </a:moveTo>
                  <a:cubicBezTo>
                    <a:pt x="107" y="135"/>
                    <a:pt x="108" y="149"/>
                    <a:pt x="104" y="164"/>
                  </a:cubicBezTo>
                  <a:cubicBezTo>
                    <a:pt x="102" y="170"/>
                    <a:pt x="101" y="175"/>
                    <a:pt x="98" y="181"/>
                  </a:cubicBezTo>
                  <a:cubicBezTo>
                    <a:pt x="95" y="188"/>
                    <a:pt x="91" y="189"/>
                    <a:pt x="84" y="185"/>
                  </a:cubicBezTo>
                  <a:cubicBezTo>
                    <a:pt x="63" y="172"/>
                    <a:pt x="47" y="154"/>
                    <a:pt x="33" y="134"/>
                  </a:cubicBezTo>
                  <a:cubicBezTo>
                    <a:pt x="32" y="131"/>
                    <a:pt x="31" y="128"/>
                    <a:pt x="27" y="128"/>
                  </a:cubicBezTo>
                  <a:cubicBezTo>
                    <a:pt x="9" y="95"/>
                    <a:pt x="0" y="60"/>
                    <a:pt x="0" y="22"/>
                  </a:cubicBezTo>
                  <a:cubicBezTo>
                    <a:pt x="0" y="19"/>
                    <a:pt x="0" y="16"/>
                    <a:pt x="2" y="14"/>
                  </a:cubicBezTo>
                  <a:cubicBezTo>
                    <a:pt x="4" y="12"/>
                    <a:pt x="7" y="12"/>
                    <a:pt x="10" y="12"/>
                  </a:cubicBezTo>
                  <a:cubicBezTo>
                    <a:pt x="24" y="10"/>
                    <a:pt x="37" y="8"/>
                    <a:pt x="50" y="3"/>
                  </a:cubicBezTo>
                  <a:cubicBezTo>
                    <a:pt x="54" y="2"/>
                    <a:pt x="58" y="0"/>
                    <a:pt x="62" y="2"/>
                  </a:cubicBezTo>
                  <a:cubicBezTo>
                    <a:pt x="83" y="26"/>
                    <a:pt x="98" y="54"/>
                    <a:pt x="105" y="86"/>
                  </a:cubicBezTo>
                  <a:cubicBezTo>
                    <a:pt x="107" y="97"/>
                    <a:pt x="110" y="109"/>
                    <a:pt x="109" y="12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9" name="Freeform 58">
              <a:extLst>
                <a:ext uri="{FF2B5EF4-FFF2-40B4-BE49-F238E27FC236}">
                  <a16:creationId xmlns:a16="http://schemas.microsoft.com/office/drawing/2014/main" id="{7D449E50-65FF-31C7-44D0-E1CDA6469EF7}"/>
                </a:ext>
              </a:extLst>
            </p:cNvPr>
            <p:cNvSpPr/>
            <p:nvPr/>
          </p:nvSpPr>
          <p:spPr bwMode="auto">
            <a:xfrm>
              <a:off x="8616950" y="331788"/>
              <a:ext cx="123825" cy="185738"/>
            </a:xfrm>
            <a:custGeom>
              <a:avLst/>
              <a:gdLst>
                <a:gd name="T0" fmla="*/ 41 w 117"/>
                <a:gd name="T1" fmla="*/ 42 h 177"/>
                <a:gd name="T2" fmla="*/ 50 w 117"/>
                <a:gd name="T3" fmla="*/ 40 h 177"/>
                <a:gd name="T4" fmla="*/ 95 w 117"/>
                <a:gd name="T5" fmla="*/ 5 h 177"/>
                <a:gd name="T6" fmla="*/ 112 w 117"/>
                <a:gd name="T7" fmla="*/ 12 h 177"/>
                <a:gd name="T8" fmla="*/ 114 w 117"/>
                <a:gd name="T9" fmla="*/ 68 h 177"/>
                <a:gd name="T10" fmla="*/ 116 w 117"/>
                <a:gd name="T11" fmla="*/ 77 h 177"/>
                <a:gd name="T12" fmla="*/ 73 w 117"/>
                <a:gd name="T13" fmla="*/ 170 h 177"/>
                <a:gd name="T14" fmla="*/ 67 w 117"/>
                <a:gd name="T15" fmla="*/ 175 h 177"/>
                <a:gd name="T16" fmla="*/ 59 w 117"/>
                <a:gd name="T17" fmla="*/ 175 h 177"/>
                <a:gd name="T18" fmla="*/ 8 w 117"/>
                <a:gd name="T19" fmla="*/ 157 h 177"/>
                <a:gd name="T20" fmla="*/ 2 w 117"/>
                <a:gd name="T21" fmla="*/ 154 h 177"/>
                <a:gd name="T22" fmla="*/ 2 w 117"/>
                <a:gd name="T23" fmla="*/ 139 h 177"/>
                <a:gd name="T24" fmla="*/ 35 w 117"/>
                <a:gd name="T25" fmla="*/ 56 h 177"/>
                <a:gd name="T26" fmla="*/ 41 w 117"/>
                <a:gd name="T27" fmla="*/ 42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77">
                  <a:moveTo>
                    <a:pt x="41" y="42"/>
                  </a:moveTo>
                  <a:cubicBezTo>
                    <a:pt x="45" y="47"/>
                    <a:pt x="47" y="43"/>
                    <a:pt x="50" y="40"/>
                  </a:cubicBezTo>
                  <a:cubicBezTo>
                    <a:pt x="63" y="26"/>
                    <a:pt x="77" y="14"/>
                    <a:pt x="95" y="5"/>
                  </a:cubicBezTo>
                  <a:cubicBezTo>
                    <a:pt x="106" y="0"/>
                    <a:pt x="109" y="1"/>
                    <a:pt x="112" y="12"/>
                  </a:cubicBezTo>
                  <a:cubicBezTo>
                    <a:pt x="117" y="31"/>
                    <a:pt x="116" y="49"/>
                    <a:pt x="114" y="68"/>
                  </a:cubicBezTo>
                  <a:cubicBezTo>
                    <a:pt x="114" y="71"/>
                    <a:pt x="113" y="74"/>
                    <a:pt x="116" y="77"/>
                  </a:cubicBezTo>
                  <a:cubicBezTo>
                    <a:pt x="108" y="111"/>
                    <a:pt x="96" y="143"/>
                    <a:pt x="73" y="170"/>
                  </a:cubicBezTo>
                  <a:cubicBezTo>
                    <a:pt x="71" y="172"/>
                    <a:pt x="69" y="174"/>
                    <a:pt x="67" y="175"/>
                  </a:cubicBezTo>
                  <a:cubicBezTo>
                    <a:pt x="64" y="177"/>
                    <a:pt x="62" y="176"/>
                    <a:pt x="59" y="175"/>
                  </a:cubicBezTo>
                  <a:cubicBezTo>
                    <a:pt x="43" y="166"/>
                    <a:pt x="26" y="160"/>
                    <a:pt x="8" y="157"/>
                  </a:cubicBezTo>
                  <a:cubicBezTo>
                    <a:pt x="6" y="157"/>
                    <a:pt x="4" y="156"/>
                    <a:pt x="2" y="154"/>
                  </a:cubicBezTo>
                  <a:cubicBezTo>
                    <a:pt x="0" y="149"/>
                    <a:pt x="1" y="144"/>
                    <a:pt x="2" y="139"/>
                  </a:cubicBezTo>
                  <a:cubicBezTo>
                    <a:pt x="7" y="109"/>
                    <a:pt x="17" y="81"/>
                    <a:pt x="35" y="56"/>
                  </a:cubicBezTo>
                  <a:cubicBezTo>
                    <a:pt x="39" y="52"/>
                    <a:pt x="38" y="46"/>
                    <a:pt x="41" y="4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0" name="Freeform 59">
              <a:extLst>
                <a:ext uri="{FF2B5EF4-FFF2-40B4-BE49-F238E27FC236}">
                  <a16:creationId xmlns:a16="http://schemas.microsoft.com/office/drawing/2014/main" id="{9F423AB8-414B-9893-E4D4-CCBAE848923B}"/>
                </a:ext>
              </a:extLst>
            </p:cNvPr>
            <p:cNvSpPr/>
            <p:nvPr/>
          </p:nvSpPr>
          <p:spPr bwMode="auto">
            <a:xfrm>
              <a:off x="8494713" y="319088"/>
              <a:ext cx="114300" cy="188913"/>
            </a:xfrm>
            <a:custGeom>
              <a:avLst/>
              <a:gdLst>
                <a:gd name="T0" fmla="*/ 0 w 108"/>
                <a:gd name="T1" fmla="*/ 70 h 179"/>
                <a:gd name="T2" fmla="*/ 11 w 108"/>
                <a:gd name="T3" fmla="*/ 77 h 179"/>
                <a:gd name="T4" fmla="*/ 17 w 108"/>
                <a:gd name="T5" fmla="*/ 40 h 179"/>
                <a:gd name="T6" fmla="*/ 30 w 108"/>
                <a:gd name="T7" fmla="*/ 8 h 179"/>
                <a:gd name="T8" fmla="*/ 46 w 108"/>
                <a:gd name="T9" fmla="*/ 6 h 179"/>
                <a:gd name="T10" fmla="*/ 83 w 108"/>
                <a:gd name="T11" fmla="*/ 55 h 179"/>
                <a:gd name="T12" fmla="*/ 90 w 108"/>
                <a:gd name="T13" fmla="*/ 60 h 179"/>
                <a:gd name="T14" fmla="*/ 106 w 108"/>
                <a:gd name="T15" fmla="*/ 136 h 179"/>
                <a:gd name="T16" fmla="*/ 102 w 108"/>
                <a:gd name="T17" fmla="*/ 165 h 179"/>
                <a:gd name="T18" fmla="*/ 85 w 108"/>
                <a:gd name="T19" fmla="*/ 168 h 179"/>
                <a:gd name="T20" fmla="*/ 46 w 108"/>
                <a:gd name="T21" fmla="*/ 176 h 179"/>
                <a:gd name="T22" fmla="*/ 35 w 108"/>
                <a:gd name="T23" fmla="*/ 178 h 179"/>
                <a:gd name="T24" fmla="*/ 27 w 108"/>
                <a:gd name="T25" fmla="*/ 167 h 179"/>
                <a:gd name="T26" fmla="*/ 9 w 108"/>
                <a:gd name="T27" fmla="*/ 93 h 179"/>
                <a:gd name="T28" fmla="*/ 2 w 108"/>
                <a:gd name="T29" fmla="*/ 75 h 179"/>
                <a:gd name="T30" fmla="*/ 0 w 108"/>
                <a:gd name="T31" fmla="*/ 7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79">
                  <a:moveTo>
                    <a:pt x="0" y="70"/>
                  </a:moveTo>
                  <a:cubicBezTo>
                    <a:pt x="3" y="72"/>
                    <a:pt x="6" y="74"/>
                    <a:pt x="11" y="77"/>
                  </a:cubicBezTo>
                  <a:cubicBezTo>
                    <a:pt x="13" y="64"/>
                    <a:pt x="13" y="52"/>
                    <a:pt x="17" y="40"/>
                  </a:cubicBezTo>
                  <a:cubicBezTo>
                    <a:pt x="20" y="29"/>
                    <a:pt x="24" y="18"/>
                    <a:pt x="30" y="8"/>
                  </a:cubicBezTo>
                  <a:cubicBezTo>
                    <a:pt x="35" y="0"/>
                    <a:pt x="39" y="0"/>
                    <a:pt x="46" y="6"/>
                  </a:cubicBezTo>
                  <a:cubicBezTo>
                    <a:pt x="61" y="20"/>
                    <a:pt x="73" y="37"/>
                    <a:pt x="83" y="55"/>
                  </a:cubicBezTo>
                  <a:cubicBezTo>
                    <a:pt x="84" y="57"/>
                    <a:pt x="84" y="63"/>
                    <a:pt x="90" y="60"/>
                  </a:cubicBezTo>
                  <a:cubicBezTo>
                    <a:pt x="98" y="85"/>
                    <a:pt x="106" y="110"/>
                    <a:pt x="106" y="136"/>
                  </a:cubicBezTo>
                  <a:cubicBezTo>
                    <a:pt x="107" y="146"/>
                    <a:pt x="108" y="156"/>
                    <a:pt x="102" y="165"/>
                  </a:cubicBezTo>
                  <a:cubicBezTo>
                    <a:pt x="97" y="168"/>
                    <a:pt x="91" y="167"/>
                    <a:pt x="85" y="168"/>
                  </a:cubicBezTo>
                  <a:cubicBezTo>
                    <a:pt x="72" y="169"/>
                    <a:pt x="58" y="172"/>
                    <a:pt x="46" y="176"/>
                  </a:cubicBezTo>
                  <a:cubicBezTo>
                    <a:pt x="42" y="178"/>
                    <a:pt x="39" y="179"/>
                    <a:pt x="35" y="178"/>
                  </a:cubicBezTo>
                  <a:cubicBezTo>
                    <a:pt x="30" y="176"/>
                    <a:pt x="29" y="171"/>
                    <a:pt x="27" y="167"/>
                  </a:cubicBezTo>
                  <a:cubicBezTo>
                    <a:pt x="17" y="143"/>
                    <a:pt x="11" y="119"/>
                    <a:pt x="9" y="93"/>
                  </a:cubicBezTo>
                  <a:cubicBezTo>
                    <a:pt x="9" y="86"/>
                    <a:pt x="8" y="80"/>
                    <a:pt x="2" y="75"/>
                  </a:cubicBezTo>
                  <a:cubicBezTo>
                    <a:pt x="1" y="74"/>
                    <a:pt x="0" y="73"/>
                    <a:pt x="0" y="7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1" name="Freeform 60">
              <a:extLst>
                <a:ext uri="{FF2B5EF4-FFF2-40B4-BE49-F238E27FC236}">
                  <a16:creationId xmlns:a16="http://schemas.microsoft.com/office/drawing/2014/main" id="{42D021CA-3709-04BC-6D09-BABD85B82E5B}"/>
                </a:ext>
              </a:extLst>
            </p:cNvPr>
            <p:cNvSpPr/>
            <p:nvPr/>
          </p:nvSpPr>
          <p:spPr bwMode="auto">
            <a:xfrm>
              <a:off x="8250238" y="561975"/>
              <a:ext cx="190500" cy="106363"/>
            </a:xfrm>
            <a:custGeom>
              <a:avLst/>
              <a:gdLst>
                <a:gd name="T0" fmla="*/ 43 w 180"/>
                <a:gd name="T1" fmla="*/ 74 h 101"/>
                <a:gd name="T2" fmla="*/ 41 w 180"/>
                <a:gd name="T3" fmla="*/ 66 h 101"/>
                <a:gd name="T4" fmla="*/ 10 w 180"/>
                <a:gd name="T5" fmla="*/ 38 h 101"/>
                <a:gd name="T6" fmla="*/ 15 w 180"/>
                <a:gd name="T7" fmla="*/ 17 h 101"/>
                <a:gd name="T8" fmla="*/ 69 w 180"/>
                <a:gd name="T9" fmla="*/ 4 h 101"/>
                <a:gd name="T10" fmla="*/ 77 w 180"/>
                <a:gd name="T11" fmla="*/ 0 h 101"/>
                <a:gd name="T12" fmla="*/ 116 w 180"/>
                <a:gd name="T13" fmla="*/ 4 h 101"/>
                <a:gd name="T14" fmla="*/ 174 w 180"/>
                <a:gd name="T15" fmla="*/ 24 h 101"/>
                <a:gd name="T16" fmla="*/ 180 w 180"/>
                <a:gd name="T17" fmla="*/ 33 h 101"/>
                <a:gd name="T18" fmla="*/ 165 w 180"/>
                <a:gd name="T19" fmla="*/ 96 h 101"/>
                <a:gd name="T20" fmla="*/ 146 w 180"/>
                <a:gd name="T21" fmla="*/ 100 h 101"/>
                <a:gd name="T22" fmla="*/ 57 w 180"/>
                <a:gd name="T23" fmla="*/ 77 h 101"/>
                <a:gd name="T24" fmla="*/ 43 w 180"/>
                <a:gd name="T25" fmla="*/ 7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00">
                  <a:moveTo>
                    <a:pt x="43" y="74"/>
                  </a:moveTo>
                  <a:cubicBezTo>
                    <a:pt x="47" y="70"/>
                    <a:pt x="45" y="68"/>
                    <a:pt x="41" y="66"/>
                  </a:cubicBezTo>
                  <a:cubicBezTo>
                    <a:pt x="29" y="59"/>
                    <a:pt x="19" y="48"/>
                    <a:pt x="10" y="38"/>
                  </a:cubicBezTo>
                  <a:cubicBezTo>
                    <a:pt x="0" y="28"/>
                    <a:pt x="2" y="22"/>
                    <a:pt x="15" y="17"/>
                  </a:cubicBezTo>
                  <a:cubicBezTo>
                    <a:pt x="32" y="10"/>
                    <a:pt x="50" y="6"/>
                    <a:pt x="69" y="4"/>
                  </a:cubicBezTo>
                  <a:cubicBezTo>
                    <a:pt x="72" y="4"/>
                    <a:pt x="76" y="5"/>
                    <a:pt x="77" y="0"/>
                  </a:cubicBezTo>
                  <a:cubicBezTo>
                    <a:pt x="90" y="1"/>
                    <a:pt x="103" y="3"/>
                    <a:pt x="116" y="4"/>
                  </a:cubicBezTo>
                  <a:cubicBezTo>
                    <a:pt x="137" y="6"/>
                    <a:pt x="156" y="15"/>
                    <a:pt x="174" y="24"/>
                  </a:cubicBezTo>
                  <a:cubicBezTo>
                    <a:pt x="178" y="26"/>
                    <a:pt x="180" y="29"/>
                    <a:pt x="180" y="33"/>
                  </a:cubicBezTo>
                  <a:cubicBezTo>
                    <a:pt x="171" y="53"/>
                    <a:pt x="170" y="75"/>
                    <a:pt x="165" y="96"/>
                  </a:cubicBezTo>
                  <a:cubicBezTo>
                    <a:pt x="159" y="101"/>
                    <a:pt x="153" y="100"/>
                    <a:pt x="146" y="100"/>
                  </a:cubicBezTo>
                  <a:cubicBezTo>
                    <a:pt x="115" y="99"/>
                    <a:pt x="85" y="92"/>
                    <a:pt x="57" y="77"/>
                  </a:cubicBezTo>
                  <a:cubicBezTo>
                    <a:pt x="52" y="75"/>
                    <a:pt x="47" y="77"/>
                    <a:pt x="43" y="7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2" name="Freeform 61">
              <a:extLst>
                <a:ext uri="{FF2B5EF4-FFF2-40B4-BE49-F238E27FC236}">
                  <a16:creationId xmlns:a16="http://schemas.microsoft.com/office/drawing/2014/main" id="{165852B2-6218-A795-7FB6-7279DE8B03DA}"/>
                </a:ext>
              </a:extLst>
            </p:cNvPr>
            <p:cNvSpPr/>
            <p:nvPr/>
          </p:nvSpPr>
          <p:spPr bwMode="auto">
            <a:xfrm>
              <a:off x="8350250" y="409575"/>
              <a:ext cx="157162" cy="160338"/>
            </a:xfrm>
            <a:custGeom>
              <a:avLst/>
              <a:gdLst>
                <a:gd name="T0" fmla="*/ 12 w 149"/>
                <a:gd name="T1" fmla="*/ 75 h 152"/>
                <a:gd name="T2" fmla="*/ 17 w 149"/>
                <a:gd name="T3" fmla="*/ 67 h 152"/>
                <a:gd name="T4" fmla="*/ 1 w 149"/>
                <a:gd name="T5" fmla="*/ 16 h 152"/>
                <a:gd name="T6" fmla="*/ 15 w 149"/>
                <a:gd name="T7" fmla="*/ 2 h 152"/>
                <a:gd name="T8" fmla="*/ 58 w 149"/>
                <a:gd name="T9" fmla="*/ 15 h 152"/>
                <a:gd name="T10" fmla="*/ 69 w 149"/>
                <a:gd name="T11" fmla="*/ 15 h 152"/>
                <a:gd name="T12" fmla="*/ 125 w 149"/>
                <a:gd name="T13" fmla="*/ 63 h 152"/>
                <a:gd name="T14" fmla="*/ 147 w 149"/>
                <a:gd name="T15" fmla="*/ 96 h 152"/>
                <a:gd name="T16" fmla="*/ 148 w 149"/>
                <a:gd name="T17" fmla="*/ 103 h 152"/>
                <a:gd name="T18" fmla="*/ 140 w 149"/>
                <a:gd name="T19" fmla="*/ 112 h 152"/>
                <a:gd name="T20" fmla="*/ 106 w 149"/>
                <a:gd name="T21" fmla="*/ 145 h 152"/>
                <a:gd name="T22" fmla="*/ 99 w 149"/>
                <a:gd name="T23" fmla="*/ 151 h 152"/>
                <a:gd name="T24" fmla="*/ 89 w 149"/>
                <a:gd name="T25" fmla="*/ 149 h 152"/>
                <a:gd name="T26" fmla="*/ 33 w 149"/>
                <a:gd name="T27" fmla="*/ 98 h 152"/>
                <a:gd name="T28" fmla="*/ 12 w 149"/>
                <a:gd name="T29" fmla="*/ 7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152">
                  <a:moveTo>
                    <a:pt x="12" y="75"/>
                  </a:moveTo>
                  <a:cubicBezTo>
                    <a:pt x="17" y="74"/>
                    <a:pt x="20" y="73"/>
                    <a:pt x="17" y="67"/>
                  </a:cubicBezTo>
                  <a:cubicBezTo>
                    <a:pt x="9" y="51"/>
                    <a:pt x="3" y="34"/>
                    <a:pt x="1" y="16"/>
                  </a:cubicBezTo>
                  <a:cubicBezTo>
                    <a:pt x="0" y="3"/>
                    <a:pt x="2" y="0"/>
                    <a:pt x="15" y="2"/>
                  </a:cubicBezTo>
                  <a:cubicBezTo>
                    <a:pt x="30" y="3"/>
                    <a:pt x="44" y="9"/>
                    <a:pt x="58" y="15"/>
                  </a:cubicBezTo>
                  <a:cubicBezTo>
                    <a:pt x="61" y="16"/>
                    <a:pt x="65" y="20"/>
                    <a:pt x="69" y="15"/>
                  </a:cubicBezTo>
                  <a:cubicBezTo>
                    <a:pt x="88" y="30"/>
                    <a:pt x="109" y="44"/>
                    <a:pt x="125" y="63"/>
                  </a:cubicBezTo>
                  <a:cubicBezTo>
                    <a:pt x="134" y="73"/>
                    <a:pt x="141" y="84"/>
                    <a:pt x="147" y="96"/>
                  </a:cubicBezTo>
                  <a:cubicBezTo>
                    <a:pt x="149" y="98"/>
                    <a:pt x="149" y="101"/>
                    <a:pt x="148" y="103"/>
                  </a:cubicBezTo>
                  <a:cubicBezTo>
                    <a:pt x="147" y="107"/>
                    <a:pt x="143" y="109"/>
                    <a:pt x="140" y="112"/>
                  </a:cubicBezTo>
                  <a:cubicBezTo>
                    <a:pt x="127" y="121"/>
                    <a:pt x="115" y="131"/>
                    <a:pt x="106" y="145"/>
                  </a:cubicBezTo>
                  <a:cubicBezTo>
                    <a:pt x="104" y="147"/>
                    <a:pt x="102" y="149"/>
                    <a:pt x="99" y="151"/>
                  </a:cubicBezTo>
                  <a:cubicBezTo>
                    <a:pt x="95" y="152"/>
                    <a:pt x="92" y="150"/>
                    <a:pt x="89" y="149"/>
                  </a:cubicBezTo>
                  <a:cubicBezTo>
                    <a:pt x="67" y="136"/>
                    <a:pt x="49" y="117"/>
                    <a:pt x="33" y="98"/>
                  </a:cubicBezTo>
                  <a:cubicBezTo>
                    <a:pt x="26" y="90"/>
                    <a:pt x="21" y="81"/>
                    <a:pt x="12" y="75"/>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3" name="Freeform 62">
              <a:extLst>
                <a:ext uri="{FF2B5EF4-FFF2-40B4-BE49-F238E27FC236}">
                  <a16:creationId xmlns:a16="http://schemas.microsoft.com/office/drawing/2014/main" id="{CE01ECDC-FBA4-2050-FB32-E65C42ED3B74}"/>
                </a:ext>
              </a:extLst>
            </p:cNvPr>
            <p:cNvSpPr/>
            <p:nvPr/>
          </p:nvSpPr>
          <p:spPr bwMode="auto">
            <a:xfrm>
              <a:off x="8704263" y="441325"/>
              <a:ext cx="169862" cy="144463"/>
            </a:xfrm>
            <a:custGeom>
              <a:avLst/>
              <a:gdLst>
                <a:gd name="T0" fmla="*/ 97 w 162"/>
                <a:gd name="T1" fmla="*/ 6 h 138"/>
                <a:gd name="T2" fmla="*/ 108 w 162"/>
                <a:gd name="T3" fmla="*/ 6 h 138"/>
                <a:gd name="T4" fmla="*/ 151 w 162"/>
                <a:gd name="T5" fmla="*/ 1 h 138"/>
                <a:gd name="T6" fmla="*/ 160 w 162"/>
                <a:gd name="T7" fmla="*/ 12 h 138"/>
                <a:gd name="T8" fmla="*/ 141 w 162"/>
                <a:gd name="T9" fmla="*/ 57 h 138"/>
                <a:gd name="T10" fmla="*/ 138 w 162"/>
                <a:gd name="T11" fmla="*/ 65 h 138"/>
                <a:gd name="T12" fmla="*/ 105 w 162"/>
                <a:gd name="T13" fmla="*/ 105 h 138"/>
                <a:gd name="T14" fmla="*/ 59 w 162"/>
                <a:gd name="T15" fmla="*/ 134 h 138"/>
                <a:gd name="T16" fmla="*/ 45 w 162"/>
                <a:gd name="T17" fmla="*/ 137 h 138"/>
                <a:gd name="T18" fmla="*/ 22 w 162"/>
                <a:gd name="T19" fmla="*/ 107 h 138"/>
                <a:gd name="T20" fmla="*/ 11 w 162"/>
                <a:gd name="T21" fmla="*/ 95 h 138"/>
                <a:gd name="T22" fmla="*/ 7 w 162"/>
                <a:gd name="T23" fmla="*/ 90 h 138"/>
                <a:gd name="T24" fmla="*/ 6 w 162"/>
                <a:gd name="T25" fmla="*/ 73 h 138"/>
                <a:gd name="T26" fmla="*/ 64 w 162"/>
                <a:gd name="T27" fmla="*/ 22 h 138"/>
                <a:gd name="T28" fmla="*/ 97 w 162"/>
                <a:gd name="T29" fmla="*/ 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2" h="138">
                  <a:moveTo>
                    <a:pt x="97" y="6"/>
                  </a:moveTo>
                  <a:cubicBezTo>
                    <a:pt x="101" y="10"/>
                    <a:pt x="104" y="7"/>
                    <a:pt x="108" y="6"/>
                  </a:cubicBezTo>
                  <a:cubicBezTo>
                    <a:pt x="122" y="2"/>
                    <a:pt x="136" y="0"/>
                    <a:pt x="151" y="1"/>
                  </a:cubicBezTo>
                  <a:cubicBezTo>
                    <a:pt x="159" y="1"/>
                    <a:pt x="162" y="4"/>
                    <a:pt x="160" y="12"/>
                  </a:cubicBezTo>
                  <a:cubicBezTo>
                    <a:pt x="157" y="28"/>
                    <a:pt x="149" y="43"/>
                    <a:pt x="141" y="57"/>
                  </a:cubicBezTo>
                  <a:cubicBezTo>
                    <a:pt x="140" y="60"/>
                    <a:pt x="138" y="62"/>
                    <a:pt x="138" y="65"/>
                  </a:cubicBezTo>
                  <a:cubicBezTo>
                    <a:pt x="130" y="81"/>
                    <a:pt x="117" y="93"/>
                    <a:pt x="105" y="105"/>
                  </a:cubicBezTo>
                  <a:cubicBezTo>
                    <a:pt x="91" y="117"/>
                    <a:pt x="76" y="127"/>
                    <a:pt x="59" y="134"/>
                  </a:cubicBezTo>
                  <a:cubicBezTo>
                    <a:pt x="54" y="136"/>
                    <a:pt x="50" y="138"/>
                    <a:pt x="45" y="137"/>
                  </a:cubicBezTo>
                  <a:cubicBezTo>
                    <a:pt x="36" y="128"/>
                    <a:pt x="31" y="117"/>
                    <a:pt x="22" y="107"/>
                  </a:cubicBezTo>
                  <a:cubicBezTo>
                    <a:pt x="18" y="103"/>
                    <a:pt x="15" y="99"/>
                    <a:pt x="11" y="95"/>
                  </a:cubicBezTo>
                  <a:cubicBezTo>
                    <a:pt x="10" y="93"/>
                    <a:pt x="8" y="92"/>
                    <a:pt x="7" y="90"/>
                  </a:cubicBezTo>
                  <a:cubicBezTo>
                    <a:pt x="0" y="85"/>
                    <a:pt x="1" y="79"/>
                    <a:pt x="6" y="73"/>
                  </a:cubicBezTo>
                  <a:cubicBezTo>
                    <a:pt x="21" y="51"/>
                    <a:pt x="41" y="35"/>
                    <a:pt x="64" y="22"/>
                  </a:cubicBezTo>
                  <a:cubicBezTo>
                    <a:pt x="75" y="16"/>
                    <a:pt x="85" y="10"/>
                    <a:pt x="97" y="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4" name="Freeform 63">
              <a:extLst>
                <a:ext uri="{FF2B5EF4-FFF2-40B4-BE49-F238E27FC236}">
                  <a16:creationId xmlns:a16="http://schemas.microsoft.com/office/drawing/2014/main" id="{D44AEE36-10B6-3B4A-AC00-A954195ACCD8}"/>
                </a:ext>
              </a:extLst>
            </p:cNvPr>
            <p:cNvSpPr/>
            <p:nvPr/>
          </p:nvSpPr>
          <p:spPr bwMode="auto">
            <a:xfrm>
              <a:off x="8761413" y="584200"/>
              <a:ext cx="185737" cy="104775"/>
            </a:xfrm>
            <a:custGeom>
              <a:avLst/>
              <a:gdLst>
                <a:gd name="T0" fmla="*/ 118 w 177"/>
                <a:gd name="T1" fmla="*/ 5 h 99"/>
                <a:gd name="T2" fmla="*/ 125 w 177"/>
                <a:gd name="T3" fmla="*/ 10 h 99"/>
                <a:gd name="T4" fmla="*/ 168 w 177"/>
                <a:gd name="T5" fmla="*/ 28 h 99"/>
                <a:gd name="T6" fmla="*/ 169 w 177"/>
                <a:gd name="T7" fmla="*/ 45 h 99"/>
                <a:gd name="T8" fmla="*/ 133 w 177"/>
                <a:gd name="T9" fmla="*/ 73 h 99"/>
                <a:gd name="T10" fmla="*/ 105 w 177"/>
                <a:gd name="T11" fmla="*/ 85 h 99"/>
                <a:gd name="T12" fmla="*/ 20 w 177"/>
                <a:gd name="T13" fmla="*/ 95 h 99"/>
                <a:gd name="T14" fmla="*/ 11 w 177"/>
                <a:gd name="T15" fmla="*/ 92 h 99"/>
                <a:gd name="T16" fmla="*/ 9 w 177"/>
                <a:gd name="T17" fmla="*/ 83 h 99"/>
                <a:gd name="T18" fmla="*/ 1 w 177"/>
                <a:gd name="T19" fmla="*/ 28 h 99"/>
                <a:gd name="T20" fmla="*/ 0 w 177"/>
                <a:gd name="T21" fmla="*/ 22 h 99"/>
                <a:gd name="T22" fmla="*/ 11 w 177"/>
                <a:gd name="T23" fmla="*/ 15 h 99"/>
                <a:gd name="T24" fmla="*/ 103 w 177"/>
                <a:gd name="T25" fmla="*/ 4 h 99"/>
                <a:gd name="T26" fmla="*/ 118 w 177"/>
                <a:gd name="T27" fmla="*/ 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7" h="99">
                  <a:moveTo>
                    <a:pt x="118" y="5"/>
                  </a:moveTo>
                  <a:cubicBezTo>
                    <a:pt x="119" y="9"/>
                    <a:pt x="122" y="9"/>
                    <a:pt x="125" y="10"/>
                  </a:cubicBezTo>
                  <a:cubicBezTo>
                    <a:pt x="140" y="14"/>
                    <a:pt x="155" y="19"/>
                    <a:pt x="168" y="28"/>
                  </a:cubicBezTo>
                  <a:cubicBezTo>
                    <a:pt x="177" y="35"/>
                    <a:pt x="177" y="36"/>
                    <a:pt x="169" y="45"/>
                  </a:cubicBezTo>
                  <a:cubicBezTo>
                    <a:pt x="159" y="56"/>
                    <a:pt x="145" y="63"/>
                    <a:pt x="133" y="73"/>
                  </a:cubicBezTo>
                  <a:cubicBezTo>
                    <a:pt x="125" y="80"/>
                    <a:pt x="115" y="82"/>
                    <a:pt x="105" y="85"/>
                  </a:cubicBezTo>
                  <a:cubicBezTo>
                    <a:pt x="78" y="95"/>
                    <a:pt x="49" y="99"/>
                    <a:pt x="20" y="95"/>
                  </a:cubicBezTo>
                  <a:cubicBezTo>
                    <a:pt x="17" y="94"/>
                    <a:pt x="13" y="94"/>
                    <a:pt x="11" y="92"/>
                  </a:cubicBezTo>
                  <a:cubicBezTo>
                    <a:pt x="9" y="90"/>
                    <a:pt x="9" y="86"/>
                    <a:pt x="9" y="83"/>
                  </a:cubicBezTo>
                  <a:cubicBezTo>
                    <a:pt x="9" y="65"/>
                    <a:pt x="7" y="46"/>
                    <a:pt x="1" y="28"/>
                  </a:cubicBezTo>
                  <a:cubicBezTo>
                    <a:pt x="0" y="26"/>
                    <a:pt x="0" y="24"/>
                    <a:pt x="0" y="22"/>
                  </a:cubicBezTo>
                  <a:cubicBezTo>
                    <a:pt x="3" y="18"/>
                    <a:pt x="7" y="16"/>
                    <a:pt x="11" y="15"/>
                  </a:cubicBezTo>
                  <a:cubicBezTo>
                    <a:pt x="41" y="4"/>
                    <a:pt x="71" y="0"/>
                    <a:pt x="103" y="4"/>
                  </a:cubicBezTo>
                  <a:cubicBezTo>
                    <a:pt x="108" y="5"/>
                    <a:pt x="113" y="5"/>
                    <a:pt x="118" y="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5" name="Freeform 64">
              <a:extLst>
                <a:ext uri="{FF2B5EF4-FFF2-40B4-BE49-F238E27FC236}">
                  <a16:creationId xmlns:a16="http://schemas.microsoft.com/office/drawing/2014/main" id="{A2E08443-4AB8-8D68-5D72-A7892ECDE2E1}"/>
                </a:ext>
              </a:extLst>
            </p:cNvPr>
            <p:cNvSpPr/>
            <p:nvPr/>
          </p:nvSpPr>
          <p:spPr bwMode="auto">
            <a:xfrm>
              <a:off x="8742363" y="688975"/>
              <a:ext cx="180975" cy="111125"/>
            </a:xfrm>
            <a:custGeom>
              <a:avLst/>
              <a:gdLst>
                <a:gd name="T0" fmla="*/ 152 w 172"/>
                <a:gd name="T1" fmla="*/ 100 h 106"/>
                <a:gd name="T2" fmla="*/ 127 w 172"/>
                <a:gd name="T3" fmla="*/ 102 h 106"/>
                <a:gd name="T4" fmla="*/ 112 w 172"/>
                <a:gd name="T5" fmla="*/ 103 h 106"/>
                <a:gd name="T6" fmla="*/ 103 w 172"/>
                <a:gd name="T7" fmla="*/ 106 h 106"/>
                <a:gd name="T8" fmla="*/ 12 w 172"/>
                <a:gd name="T9" fmla="*/ 82 h 106"/>
                <a:gd name="T10" fmla="*/ 1 w 172"/>
                <a:gd name="T11" fmla="*/ 73 h 106"/>
                <a:gd name="T12" fmla="*/ 4 w 172"/>
                <a:gd name="T13" fmla="*/ 62 h 106"/>
                <a:gd name="T14" fmla="*/ 24 w 172"/>
                <a:gd name="T15" fmla="*/ 10 h 106"/>
                <a:gd name="T16" fmla="*/ 27 w 172"/>
                <a:gd name="T17" fmla="*/ 3 h 106"/>
                <a:gd name="T18" fmla="*/ 71 w 172"/>
                <a:gd name="T19" fmla="*/ 8 h 106"/>
                <a:gd name="T20" fmla="*/ 118 w 172"/>
                <a:gd name="T21" fmla="*/ 30 h 106"/>
                <a:gd name="T22" fmla="*/ 131 w 172"/>
                <a:gd name="T23" fmla="*/ 36 h 106"/>
                <a:gd name="T24" fmla="*/ 135 w 172"/>
                <a:gd name="T25" fmla="*/ 44 h 106"/>
                <a:gd name="T26" fmla="*/ 165 w 172"/>
                <a:gd name="T27" fmla="*/ 77 h 106"/>
                <a:gd name="T28" fmla="*/ 159 w 172"/>
                <a:gd name="T29" fmla="*/ 96 h 106"/>
                <a:gd name="T30" fmla="*/ 152 w 172"/>
                <a:gd name="T3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2" h="105">
                  <a:moveTo>
                    <a:pt x="152" y="100"/>
                  </a:moveTo>
                  <a:cubicBezTo>
                    <a:pt x="143" y="98"/>
                    <a:pt x="136" y="102"/>
                    <a:pt x="127" y="102"/>
                  </a:cubicBezTo>
                  <a:cubicBezTo>
                    <a:pt x="122" y="102"/>
                    <a:pt x="117" y="103"/>
                    <a:pt x="112" y="103"/>
                  </a:cubicBezTo>
                  <a:cubicBezTo>
                    <a:pt x="109" y="106"/>
                    <a:pt x="106" y="106"/>
                    <a:pt x="103" y="106"/>
                  </a:cubicBezTo>
                  <a:cubicBezTo>
                    <a:pt x="71" y="106"/>
                    <a:pt x="40" y="97"/>
                    <a:pt x="12" y="82"/>
                  </a:cubicBezTo>
                  <a:cubicBezTo>
                    <a:pt x="8" y="80"/>
                    <a:pt x="3" y="78"/>
                    <a:pt x="1" y="73"/>
                  </a:cubicBezTo>
                  <a:cubicBezTo>
                    <a:pt x="0" y="69"/>
                    <a:pt x="2" y="65"/>
                    <a:pt x="4" y="62"/>
                  </a:cubicBezTo>
                  <a:cubicBezTo>
                    <a:pt x="14" y="46"/>
                    <a:pt x="20" y="29"/>
                    <a:pt x="24" y="10"/>
                  </a:cubicBezTo>
                  <a:cubicBezTo>
                    <a:pt x="24" y="8"/>
                    <a:pt x="25" y="5"/>
                    <a:pt x="27" y="3"/>
                  </a:cubicBezTo>
                  <a:cubicBezTo>
                    <a:pt x="42" y="0"/>
                    <a:pt x="57" y="5"/>
                    <a:pt x="71" y="8"/>
                  </a:cubicBezTo>
                  <a:cubicBezTo>
                    <a:pt x="88" y="13"/>
                    <a:pt x="104" y="20"/>
                    <a:pt x="118" y="30"/>
                  </a:cubicBezTo>
                  <a:cubicBezTo>
                    <a:pt x="122" y="33"/>
                    <a:pt x="127" y="32"/>
                    <a:pt x="131" y="36"/>
                  </a:cubicBezTo>
                  <a:cubicBezTo>
                    <a:pt x="127" y="41"/>
                    <a:pt x="132" y="42"/>
                    <a:pt x="135" y="44"/>
                  </a:cubicBezTo>
                  <a:cubicBezTo>
                    <a:pt x="147" y="53"/>
                    <a:pt x="157" y="64"/>
                    <a:pt x="165" y="77"/>
                  </a:cubicBezTo>
                  <a:cubicBezTo>
                    <a:pt x="172" y="88"/>
                    <a:pt x="171" y="92"/>
                    <a:pt x="159" y="96"/>
                  </a:cubicBezTo>
                  <a:cubicBezTo>
                    <a:pt x="157" y="97"/>
                    <a:pt x="154" y="98"/>
                    <a:pt x="152" y="10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6" name="Freeform 65">
              <a:extLst>
                <a:ext uri="{FF2B5EF4-FFF2-40B4-BE49-F238E27FC236}">
                  <a16:creationId xmlns:a16="http://schemas.microsoft.com/office/drawing/2014/main" id="{535B13C7-9660-6B2C-DC3B-F1A53FF7C023}"/>
                </a:ext>
              </a:extLst>
            </p:cNvPr>
            <p:cNvSpPr/>
            <p:nvPr/>
          </p:nvSpPr>
          <p:spPr bwMode="auto">
            <a:xfrm>
              <a:off x="8677275" y="769938"/>
              <a:ext cx="153987" cy="153988"/>
            </a:xfrm>
            <a:custGeom>
              <a:avLst/>
              <a:gdLst>
                <a:gd name="T0" fmla="*/ 135 w 147"/>
                <a:gd name="T1" fmla="*/ 82 h 147"/>
                <a:gd name="T2" fmla="*/ 136 w 147"/>
                <a:gd name="T3" fmla="*/ 93 h 147"/>
                <a:gd name="T4" fmla="*/ 146 w 147"/>
                <a:gd name="T5" fmla="*/ 130 h 147"/>
                <a:gd name="T6" fmla="*/ 130 w 147"/>
                <a:gd name="T7" fmla="*/ 145 h 147"/>
                <a:gd name="T8" fmla="*/ 100 w 147"/>
                <a:gd name="T9" fmla="*/ 136 h 147"/>
                <a:gd name="T10" fmla="*/ 91 w 147"/>
                <a:gd name="T11" fmla="*/ 136 h 147"/>
                <a:gd name="T12" fmla="*/ 38 w 147"/>
                <a:gd name="T13" fmla="*/ 101 h 147"/>
                <a:gd name="T14" fmla="*/ 5 w 147"/>
                <a:gd name="T15" fmla="*/ 60 h 147"/>
                <a:gd name="T16" fmla="*/ 3 w 147"/>
                <a:gd name="T17" fmla="*/ 47 h 147"/>
                <a:gd name="T18" fmla="*/ 53 w 147"/>
                <a:gd name="T19" fmla="*/ 5 h 147"/>
                <a:gd name="T20" fmla="*/ 68 w 147"/>
                <a:gd name="T21" fmla="*/ 5 h 147"/>
                <a:gd name="T22" fmla="*/ 118 w 147"/>
                <a:gd name="T23" fmla="*/ 56 h 147"/>
                <a:gd name="T24" fmla="*/ 135 w 147"/>
                <a:gd name="T25" fmla="*/ 8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47">
                  <a:moveTo>
                    <a:pt x="135" y="82"/>
                  </a:moveTo>
                  <a:cubicBezTo>
                    <a:pt x="131" y="86"/>
                    <a:pt x="135" y="89"/>
                    <a:pt x="136" y="93"/>
                  </a:cubicBezTo>
                  <a:cubicBezTo>
                    <a:pt x="140" y="105"/>
                    <a:pt x="144" y="117"/>
                    <a:pt x="146" y="130"/>
                  </a:cubicBezTo>
                  <a:cubicBezTo>
                    <a:pt x="147" y="144"/>
                    <a:pt x="144" y="147"/>
                    <a:pt x="130" y="145"/>
                  </a:cubicBezTo>
                  <a:cubicBezTo>
                    <a:pt x="120" y="143"/>
                    <a:pt x="110" y="140"/>
                    <a:pt x="100" y="136"/>
                  </a:cubicBezTo>
                  <a:cubicBezTo>
                    <a:pt x="97" y="135"/>
                    <a:pt x="94" y="133"/>
                    <a:pt x="91" y="136"/>
                  </a:cubicBezTo>
                  <a:cubicBezTo>
                    <a:pt x="73" y="126"/>
                    <a:pt x="54" y="116"/>
                    <a:pt x="38" y="101"/>
                  </a:cubicBezTo>
                  <a:cubicBezTo>
                    <a:pt x="25" y="89"/>
                    <a:pt x="14" y="75"/>
                    <a:pt x="5" y="60"/>
                  </a:cubicBezTo>
                  <a:cubicBezTo>
                    <a:pt x="2" y="57"/>
                    <a:pt x="0" y="52"/>
                    <a:pt x="3" y="47"/>
                  </a:cubicBezTo>
                  <a:cubicBezTo>
                    <a:pt x="21" y="35"/>
                    <a:pt x="38" y="21"/>
                    <a:pt x="53" y="5"/>
                  </a:cubicBezTo>
                  <a:cubicBezTo>
                    <a:pt x="57" y="0"/>
                    <a:pt x="62" y="1"/>
                    <a:pt x="68" y="5"/>
                  </a:cubicBezTo>
                  <a:cubicBezTo>
                    <a:pt x="87" y="19"/>
                    <a:pt x="105" y="35"/>
                    <a:pt x="118" y="56"/>
                  </a:cubicBezTo>
                  <a:cubicBezTo>
                    <a:pt x="124" y="65"/>
                    <a:pt x="130" y="73"/>
                    <a:pt x="135" y="8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7" name="Freeform 66">
              <a:extLst>
                <a:ext uri="{FF2B5EF4-FFF2-40B4-BE49-F238E27FC236}">
                  <a16:creationId xmlns:a16="http://schemas.microsoft.com/office/drawing/2014/main" id="{F5865708-DEEA-F3F6-E7E3-805746672BA9}"/>
                </a:ext>
              </a:extLst>
            </p:cNvPr>
            <p:cNvSpPr/>
            <p:nvPr/>
          </p:nvSpPr>
          <p:spPr bwMode="auto">
            <a:xfrm>
              <a:off x="8266113" y="673100"/>
              <a:ext cx="177800" cy="109538"/>
            </a:xfrm>
            <a:custGeom>
              <a:avLst/>
              <a:gdLst>
                <a:gd name="T0" fmla="*/ 58 w 169"/>
                <a:gd name="T1" fmla="*/ 104 h 104"/>
                <a:gd name="T2" fmla="*/ 42 w 169"/>
                <a:gd name="T3" fmla="*/ 100 h 104"/>
                <a:gd name="T4" fmla="*/ 8 w 169"/>
                <a:gd name="T5" fmla="*/ 90 h 104"/>
                <a:gd name="T6" fmla="*/ 4 w 169"/>
                <a:gd name="T7" fmla="*/ 77 h 104"/>
                <a:gd name="T8" fmla="*/ 36 w 169"/>
                <a:gd name="T9" fmla="*/ 44 h 104"/>
                <a:gd name="T10" fmla="*/ 40 w 169"/>
                <a:gd name="T11" fmla="*/ 36 h 104"/>
                <a:gd name="T12" fmla="*/ 86 w 169"/>
                <a:gd name="T13" fmla="*/ 12 h 104"/>
                <a:gd name="T14" fmla="*/ 140 w 169"/>
                <a:gd name="T15" fmla="*/ 0 h 104"/>
                <a:gd name="T16" fmla="*/ 149 w 169"/>
                <a:gd name="T17" fmla="*/ 2 h 104"/>
                <a:gd name="T18" fmla="*/ 152 w 169"/>
                <a:gd name="T19" fmla="*/ 11 h 104"/>
                <a:gd name="T20" fmla="*/ 167 w 169"/>
                <a:gd name="T21" fmla="*/ 64 h 104"/>
                <a:gd name="T22" fmla="*/ 169 w 169"/>
                <a:gd name="T23" fmla="*/ 73 h 104"/>
                <a:gd name="T24" fmla="*/ 162 w 169"/>
                <a:gd name="T25" fmla="*/ 80 h 104"/>
                <a:gd name="T26" fmla="*/ 75 w 169"/>
                <a:gd name="T27" fmla="*/ 103 h 104"/>
                <a:gd name="T28" fmla="*/ 58 w 169"/>
                <a:gd name="T2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104">
                  <a:moveTo>
                    <a:pt x="58" y="104"/>
                  </a:moveTo>
                  <a:cubicBezTo>
                    <a:pt x="53" y="100"/>
                    <a:pt x="47" y="101"/>
                    <a:pt x="42" y="100"/>
                  </a:cubicBezTo>
                  <a:cubicBezTo>
                    <a:pt x="30" y="98"/>
                    <a:pt x="19" y="95"/>
                    <a:pt x="8" y="90"/>
                  </a:cubicBezTo>
                  <a:cubicBezTo>
                    <a:pt x="2" y="87"/>
                    <a:pt x="0" y="83"/>
                    <a:pt x="4" y="77"/>
                  </a:cubicBezTo>
                  <a:cubicBezTo>
                    <a:pt x="13" y="64"/>
                    <a:pt x="24" y="54"/>
                    <a:pt x="36" y="44"/>
                  </a:cubicBezTo>
                  <a:cubicBezTo>
                    <a:pt x="38" y="42"/>
                    <a:pt x="42" y="41"/>
                    <a:pt x="40" y="36"/>
                  </a:cubicBezTo>
                  <a:cubicBezTo>
                    <a:pt x="56" y="29"/>
                    <a:pt x="70" y="19"/>
                    <a:pt x="86" y="12"/>
                  </a:cubicBezTo>
                  <a:cubicBezTo>
                    <a:pt x="104" y="5"/>
                    <a:pt x="122" y="2"/>
                    <a:pt x="140" y="0"/>
                  </a:cubicBezTo>
                  <a:cubicBezTo>
                    <a:pt x="143" y="0"/>
                    <a:pt x="147" y="0"/>
                    <a:pt x="149" y="2"/>
                  </a:cubicBezTo>
                  <a:cubicBezTo>
                    <a:pt x="152" y="4"/>
                    <a:pt x="152" y="8"/>
                    <a:pt x="152" y="11"/>
                  </a:cubicBezTo>
                  <a:cubicBezTo>
                    <a:pt x="155" y="29"/>
                    <a:pt x="159" y="47"/>
                    <a:pt x="167" y="64"/>
                  </a:cubicBezTo>
                  <a:cubicBezTo>
                    <a:pt x="168" y="67"/>
                    <a:pt x="169" y="70"/>
                    <a:pt x="169" y="73"/>
                  </a:cubicBezTo>
                  <a:cubicBezTo>
                    <a:pt x="168" y="77"/>
                    <a:pt x="165" y="79"/>
                    <a:pt x="162" y="80"/>
                  </a:cubicBezTo>
                  <a:cubicBezTo>
                    <a:pt x="135" y="94"/>
                    <a:pt x="106" y="104"/>
                    <a:pt x="75" y="103"/>
                  </a:cubicBezTo>
                  <a:cubicBezTo>
                    <a:pt x="69" y="103"/>
                    <a:pt x="64" y="104"/>
                    <a:pt x="58" y="10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8" name="Freeform 67">
              <a:extLst>
                <a:ext uri="{FF2B5EF4-FFF2-40B4-BE49-F238E27FC236}">
                  <a16:creationId xmlns:a16="http://schemas.microsoft.com/office/drawing/2014/main" id="{752E426E-7D4A-1C63-53AA-42D8F7E0CB2E}"/>
                </a:ext>
              </a:extLst>
            </p:cNvPr>
            <p:cNvSpPr/>
            <p:nvPr/>
          </p:nvSpPr>
          <p:spPr bwMode="auto">
            <a:xfrm>
              <a:off x="8478838" y="823913"/>
              <a:ext cx="123825" cy="169863"/>
            </a:xfrm>
            <a:custGeom>
              <a:avLst/>
              <a:gdLst>
                <a:gd name="T0" fmla="*/ 69 w 119"/>
                <a:gd name="T1" fmla="*/ 131 h 162"/>
                <a:gd name="T2" fmla="*/ 58 w 119"/>
                <a:gd name="T3" fmla="*/ 132 h 162"/>
                <a:gd name="T4" fmla="*/ 25 w 119"/>
                <a:gd name="T5" fmla="*/ 156 h 162"/>
                <a:gd name="T6" fmla="*/ 6 w 119"/>
                <a:gd name="T7" fmla="*/ 146 h 162"/>
                <a:gd name="T8" fmla="*/ 3 w 119"/>
                <a:gd name="T9" fmla="*/ 118 h 162"/>
                <a:gd name="T10" fmla="*/ 0 w 119"/>
                <a:gd name="T11" fmla="*/ 110 h 162"/>
                <a:gd name="T12" fmla="*/ 18 w 119"/>
                <a:gd name="T13" fmla="*/ 40 h 162"/>
                <a:gd name="T14" fmla="*/ 41 w 119"/>
                <a:gd name="T15" fmla="*/ 2 h 162"/>
                <a:gd name="T16" fmla="*/ 52 w 119"/>
                <a:gd name="T17" fmla="*/ 3 h 162"/>
                <a:gd name="T18" fmla="*/ 107 w 119"/>
                <a:gd name="T19" fmla="*/ 15 h 162"/>
                <a:gd name="T20" fmla="*/ 117 w 119"/>
                <a:gd name="T21" fmla="*/ 18 h 162"/>
                <a:gd name="T22" fmla="*/ 116 w 119"/>
                <a:gd name="T23" fmla="*/ 35 h 162"/>
                <a:gd name="T24" fmla="*/ 77 w 119"/>
                <a:gd name="T25" fmla="*/ 115 h 162"/>
                <a:gd name="T26" fmla="*/ 69 w 119"/>
                <a:gd name="T27" fmla="*/ 13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162">
                  <a:moveTo>
                    <a:pt x="69" y="131"/>
                  </a:moveTo>
                  <a:cubicBezTo>
                    <a:pt x="65" y="126"/>
                    <a:pt x="62" y="128"/>
                    <a:pt x="58" y="132"/>
                  </a:cubicBezTo>
                  <a:cubicBezTo>
                    <a:pt x="48" y="141"/>
                    <a:pt x="38" y="149"/>
                    <a:pt x="25" y="156"/>
                  </a:cubicBezTo>
                  <a:cubicBezTo>
                    <a:pt x="13" y="162"/>
                    <a:pt x="9" y="160"/>
                    <a:pt x="6" y="146"/>
                  </a:cubicBezTo>
                  <a:cubicBezTo>
                    <a:pt x="4" y="137"/>
                    <a:pt x="4" y="127"/>
                    <a:pt x="3" y="118"/>
                  </a:cubicBezTo>
                  <a:cubicBezTo>
                    <a:pt x="3" y="115"/>
                    <a:pt x="5" y="111"/>
                    <a:pt x="0" y="110"/>
                  </a:cubicBezTo>
                  <a:cubicBezTo>
                    <a:pt x="5" y="86"/>
                    <a:pt x="7" y="62"/>
                    <a:pt x="18" y="40"/>
                  </a:cubicBezTo>
                  <a:cubicBezTo>
                    <a:pt x="24" y="26"/>
                    <a:pt x="30" y="12"/>
                    <a:pt x="41" y="2"/>
                  </a:cubicBezTo>
                  <a:cubicBezTo>
                    <a:pt x="45" y="0"/>
                    <a:pt x="48" y="2"/>
                    <a:pt x="52" y="3"/>
                  </a:cubicBezTo>
                  <a:cubicBezTo>
                    <a:pt x="70" y="11"/>
                    <a:pt x="88" y="14"/>
                    <a:pt x="107" y="15"/>
                  </a:cubicBezTo>
                  <a:cubicBezTo>
                    <a:pt x="111" y="15"/>
                    <a:pt x="115" y="15"/>
                    <a:pt x="117" y="18"/>
                  </a:cubicBezTo>
                  <a:cubicBezTo>
                    <a:pt x="119" y="24"/>
                    <a:pt x="117" y="29"/>
                    <a:pt x="116" y="35"/>
                  </a:cubicBezTo>
                  <a:cubicBezTo>
                    <a:pt x="110" y="65"/>
                    <a:pt x="96" y="92"/>
                    <a:pt x="77" y="115"/>
                  </a:cubicBezTo>
                  <a:cubicBezTo>
                    <a:pt x="73" y="120"/>
                    <a:pt x="71" y="126"/>
                    <a:pt x="69" y="13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9" name="Freeform 68">
              <a:extLst>
                <a:ext uri="{FF2B5EF4-FFF2-40B4-BE49-F238E27FC236}">
                  <a16:creationId xmlns:a16="http://schemas.microsoft.com/office/drawing/2014/main" id="{7383C499-F58C-93FB-6F3D-96CB953DDFC7}"/>
                </a:ext>
              </a:extLst>
            </p:cNvPr>
            <p:cNvSpPr/>
            <p:nvPr/>
          </p:nvSpPr>
          <p:spPr bwMode="auto">
            <a:xfrm>
              <a:off x="8356600" y="766763"/>
              <a:ext cx="160337" cy="146050"/>
            </a:xfrm>
            <a:custGeom>
              <a:avLst/>
              <a:gdLst>
                <a:gd name="T0" fmla="*/ 60 w 153"/>
                <a:gd name="T1" fmla="*/ 130 h 138"/>
                <a:gd name="T2" fmla="*/ 50 w 153"/>
                <a:gd name="T3" fmla="*/ 131 h 138"/>
                <a:gd name="T4" fmla="*/ 12 w 153"/>
                <a:gd name="T5" fmla="*/ 138 h 138"/>
                <a:gd name="T6" fmla="*/ 2 w 153"/>
                <a:gd name="T7" fmla="*/ 126 h 138"/>
                <a:gd name="T8" fmla="*/ 14 w 153"/>
                <a:gd name="T9" fmla="*/ 87 h 138"/>
                <a:gd name="T10" fmla="*/ 11 w 153"/>
                <a:gd name="T11" fmla="*/ 77 h 138"/>
                <a:gd name="T12" fmla="*/ 40 w 153"/>
                <a:gd name="T13" fmla="*/ 42 h 138"/>
                <a:gd name="T14" fmla="*/ 86 w 153"/>
                <a:gd name="T15" fmla="*/ 3 h 138"/>
                <a:gd name="T16" fmla="*/ 95 w 153"/>
                <a:gd name="T17" fmla="*/ 1 h 138"/>
                <a:gd name="T18" fmla="*/ 101 w 153"/>
                <a:gd name="T19" fmla="*/ 5 h 138"/>
                <a:gd name="T20" fmla="*/ 145 w 153"/>
                <a:gd name="T21" fmla="*/ 44 h 138"/>
                <a:gd name="T22" fmla="*/ 149 w 153"/>
                <a:gd name="T23" fmla="*/ 48 h 138"/>
                <a:gd name="T24" fmla="*/ 145 w 153"/>
                <a:gd name="T25" fmla="*/ 63 h 138"/>
                <a:gd name="T26" fmla="*/ 71 w 153"/>
                <a:gd name="T27" fmla="*/ 125 h 138"/>
                <a:gd name="T28" fmla="*/ 60 w 153"/>
                <a:gd name="T29" fmla="*/ 13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3" h="138">
                  <a:moveTo>
                    <a:pt x="60" y="130"/>
                  </a:moveTo>
                  <a:cubicBezTo>
                    <a:pt x="56" y="127"/>
                    <a:pt x="53" y="130"/>
                    <a:pt x="50" y="131"/>
                  </a:cubicBezTo>
                  <a:cubicBezTo>
                    <a:pt x="38" y="135"/>
                    <a:pt x="25" y="138"/>
                    <a:pt x="12" y="138"/>
                  </a:cubicBezTo>
                  <a:cubicBezTo>
                    <a:pt x="2" y="138"/>
                    <a:pt x="0" y="136"/>
                    <a:pt x="2" y="126"/>
                  </a:cubicBezTo>
                  <a:cubicBezTo>
                    <a:pt x="4" y="112"/>
                    <a:pt x="8" y="99"/>
                    <a:pt x="14" y="87"/>
                  </a:cubicBezTo>
                  <a:cubicBezTo>
                    <a:pt x="16" y="83"/>
                    <a:pt x="19" y="78"/>
                    <a:pt x="11" y="77"/>
                  </a:cubicBezTo>
                  <a:cubicBezTo>
                    <a:pt x="25" y="69"/>
                    <a:pt x="30" y="53"/>
                    <a:pt x="40" y="42"/>
                  </a:cubicBezTo>
                  <a:cubicBezTo>
                    <a:pt x="53" y="26"/>
                    <a:pt x="68" y="13"/>
                    <a:pt x="86" y="3"/>
                  </a:cubicBezTo>
                  <a:cubicBezTo>
                    <a:pt x="89" y="2"/>
                    <a:pt x="91" y="0"/>
                    <a:pt x="95" y="1"/>
                  </a:cubicBezTo>
                  <a:cubicBezTo>
                    <a:pt x="97" y="1"/>
                    <a:pt x="100" y="3"/>
                    <a:pt x="101" y="5"/>
                  </a:cubicBezTo>
                  <a:cubicBezTo>
                    <a:pt x="113" y="22"/>
                    <a:pt x="129" y="33"/>
                    <a:pt x="145" y="44"/>
                  </a:cubicBezTo>
                  <a:cubicBezTo>
                    <a:pt x="147" y="46"/>
                    <a:pt x="148" y="47"/>
                    <a:pt x="149" y="48"/>
                  </a:cubicBezTo>
                  <a:cubicBezTo>
                    <a:pt x="153" y="54"/>
                    <a:pt x="149" y="59"/>
                    <a:pt x="145" y="63"/>
                  </a:cubicBezTo>
                  <a:cubicBezTo>
                    <a:pt x="126" y="90"/>
                    <a:pt x="101" y="110"/>
                    <a:pt x="71" y="125"/>
                  </a:cubicBezTo>
                  <a:cubicBezTo>
                    <a:pt x="67" y="127"/>
                    <a:pt x="64" y="129"/>
                    <a:pt x="60" y="13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0" name="Freeform 69">
              <a:extLst>
                <a:ext uri="{FF2B5EF4-FFF2-40B4-BE49-F238E27FC236}">
                  <a16:creationId xmlns:a16="http://schemas.microsoft.com/office/drawing/2014/main" id="{E9B60BC1-CBFB-D130-8E01-1D3034EE74E0}"/>
                </a:ext>
              </a:extLst>
            </p:cNvPr>
            <p:cNvSpPr/>
            <p:nvPr/>
          </p:nvSpPr>
          <p:spPr bwMode="auto">
            <a:xfrm>
              <a:off x="8751888" y="508000"/>
              <a:ext cx="180975" cy="100013"/>
            </a:xfrm>
            <a:custGeom>
              <a:avLst/>
              <a:gdLst>
                <a:gd name="T0" fmla="*/ 126 w 171"/>
                <a:gd name="T1" fmla="*/ 77 h 94"/>
                <a:gd name="T2" fmla="*/ 117 w 171"/>
                <a:gd name="T3" fmla="*/ 79 h 94"/>
                <a:gd name="T4" fmla="*/ 19 w 171"/>
                <a:gd name="T5" fmla="*/ 89 h 94"/>
                <a:gd name="T6" fmla="*/ 9 w 171"/>
                <a:gd name="T7" fmla="*/ 94 h 94"/>
                <a:gd name="T8" fmla="*/ 0 w 171"/>
                <a:gd name="T9" fmla="*/ 72 h 94"/>
                <a:gd name="T10" fmla="*/ 74 w 171"/>
                <a:gd name="T11" fmla="*/ 22 h 94"/>
                <a:gd name="T12" fmla="*/ 92 w 171"/>
                <a:gd name="T13" fmla="*/ 1 h 94"/>
                <a:gd name="T14" fmla="*/ 160 w 171"/>
                <a:gd name="T15" fmla="*/ 6 h 94"/>
                <a:gd name="T16" fmla="*/ 166 w 171"/>
                <a:gd name="T17" fmla="*/ 21 h 94"/>
                <a:gd name="T18" fmla="*/ 126 w 171"/>
                <a:gd name="T19" fmla="*/ 7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1" h="94">
                  <a:moveTo>
                    <a:pt x="126" y="77"/>
                  </a:moveTo>
                  <a:cubicBezTo>
                    <a:pt x="124" y="81"/>
                    <a:pt x="120" y="80"/>
                    <a:pt x="117" y="79"/>
                  </a:cubicBezTo>
                  <a:cubicBezTo>
                    <a:pt x="83" y="73"/>
                    <a:pt x="51" y="78"/>
                    <a:pt x="19" y="89"/>
                  </a:cubicBezTo>
                  <a:cubicBezTo>
                    <a:pt x="16" y="90"/>
                    <a:pt x="13" y="93"/>
                    <a:pt x="9" y="94"/>
                  </a:cubicBezTo>
                  <a:cubicBezTo>
                    <a:pt x="3" y="88"/>
                    <a:pt x="0" y="81"/>
                    <a:pt x="0" y="72"/>
                  </a:cubicBezTo>
                  <a:cubicBezTo>
                    <a:pt x="29" y="63"/>
                    <a:pt x="53" y="44"/>
                    <a:pt x="74" y="22"/>
                  </a:cubicBezTo>
                  <a:cubicBezTo>
                    <a:pt x="80" y="15"/>
                    <a:pt x="84" y="7"/>
                    <a:pt x="92" y="1"/>
                  </a:cubicBezTo>
                  <a:cubicBezTo>
                    <a:pt x="115" y="0"/>
                    <a:pt x="138" y="1"/>
                    <a:pt x="160" y="6"/>
                  </a:cubicBezTo>
                  <a:cubicBezTo>
                    <a:pt x="170" y="9"/>
                    <a:pt x="171" y="11"/>
                    <a:pt x="166" y="21"/>
                  </a:cubicBezTo>
                  <a:cubicBezTo>
                    <a:pt x="155" y="42"/>
                    <a:pt x="142" y="60"/>
                    <a:pt x="126" y="7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1" name="Freeform 70">
              <a:extLst>
                <a:ext uri="{FF2B5EF4-FFF2-40B4-BE49-F238E27FC236}">
                  <a16:creationId xmlns:a16="http://schemas.microsoft.com/office/drawing/2014/main" id="{DF455EF6-B580-CFA6-915A-FEE302961096}"/>
                </a:ext>
              </a:extLst>
            </p:cNvPr>
            <p:cNvSpPr/>
            <p:nvPr/>
          </p:nvSpPr>
          <p:spPr bwMode="auto">
            <a:xfrm>
              <a:off x="8421688" y="352425"/>
              <a:ext cx="109537" cy="165100"/>
            </a:xfrm>
            <a:custGeom>
              <a:avLst/>
              <a:gdLst>
                <a:gd name="T0" fmla="*/ 81 w 105"/>
                <a:gd name="T1" fmla="*/ 157 h 157"/>
                <a:gd name="T2" fmla="*/ 8 w 105"/>
                <a:gd name="T3" fmla="*/ 80 h 157"/>
                <a:gd name="T4" fmla="*/ 2 w 105"/>
                <a:gd name="T5" fmla="*/ 70 h 157"/>
                <a:gd name="T6" fmla="*/ 7 w 105"/>
                <a:gd name="T7" fmla="*/ 11 h 157"/>
                <a:gd name="T8" fmla="*/ 21 w 105"/>
                <a:gd name="T9" fmla="*/ 5 h 157"/>
                <a:gd name="T10" fmla="*/ 70 w 105"/>
                <a:gd name="T11" fmla="*/ 38 h 157"/>
                <a:gd name="T12" fmla="*/ 83 w 105"/>
                <a:gd name="T13" fmla="*/ 71 h 157"/>
                <a:gd name="T14" fmla="*/ 105 w 105"/>
                <a:gd name="T15" fmla="*/ 145 h 157"/>
                <a:gd name="T16" fmla="*/ 81 w 10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57">
                  <a:moveTo>
                    <a:pt x="81" y="157"/>
                  </a:moveTo>
                  <a:cubicBezTo>
                    <a:pt x="65" y="124"/>
                    <a:pt x="40" y="98"/>
                    <a:pt x="8" y="80"/>
                  </a:cubicBezTo>
                  <a:cubicBezTo>
                    <a:pt x="3" y="77"/>
                    <a:pt x="3" y="74"/>
                    <a:pt x="2" y="70"/>
                  </a:cubicBezTo>
                  <a:cubicBezTo>
                    <a:pt x="0" y="50"/>
                    <a:pt x="3" y="30"/>
                    <a:pt x="7" y="11"/>
                  </a:cubicBezTo>
                  <a:cubicBezTo>
                    <a:pt x="9" y="2"/>
                    <a:pt x="12" y="0"/>
                    <a:pt x="21" y="5"/>
                  </a:cubicBezTo>
                  <a:cubicBezTo>
                    <a:pt x="39" y="14"/>
                    <a:pt x="56" y="24"/>
                    <a:pt x="70" y="38"/>
                  </a:cubicBezTo>
                  <a:cubicBezTo>
                    <a:pt x="82" y="46"/>
                    <a:pt x="82" y="58"/>
                    <a:pt x="83" y="71"/>
                  </a:cubicBezTo>
                  <a:cubicBezTo>
                    <a:pt x="84" y="97"/>
                    <a:pt x="92" y="122"/>
                    <a:pt x="105" y="145"/>
                  </a:cubicBezTo>
                  <a:cubicBezTo>
                    <a:pt x="99" y="153"/>
                    <a:pt x="91" y="157"/>
                    <a:pt x="81" y="15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2" name="Freeform 71">
              <a:extLst>
                <a:ext uri="{FF2B5EF4-FFF2-40B4-BE49-F238E27FC236}">
                  <a16:creationId xmlns:a16="http://schemas.microsoft.com/office/drawing/2014/main" id="{E5031270-5C8F-ED88-DEF9-D367AFAC961C}"/>
                </a:ext>
              </a:extLst>
            </p:cNvPr>
            <p:cNvSpPr/>
            <p:nvPr/>
          </p:nvSpPr>
          <p:spPr bwMode="auto">
            <a:xfrm>
              <a:off x="8294688" y="485775"/>
              <a:ext cx="158750" cy="111125"/>
            </a:xfrm>
            <a:custGeom>
              <a:avLst/>
              <a:gdLst>
                <a:gd name="T0" fmla="*/ 65 w 151"/>
                <a:gd name="T1" fmla="*/ 3 h 105"/>
                <a:gd name="T2" fmla="*/ 83 w 151"/>
                <a:gd name="T3" fmla="*/ 16 h 105"/>
                <a:gd name="T4" fmla="*/ 148 w 151"/>
                <a:gd name="T5" fmla="*/ 77 h 105"/>
                <a:gd name="T6" fmla="*/ 151 w 151"/>
                <a:gd name="T7" fmla="*/ 77 h 105"/>
                <a:gd name="T8" fmla="*/ 136 w 151"/>
                <a:gd name="T9" fmla="*/ 105 h 105"/>
                <a:gd name="T10" fmla="*/ 124 w 151"/>
                <a:gd name="T11" fmla="*/ 94 h 105"/>
                <a:gd name="T12" fmla="*/ 45 w 151"/>
                <a:gd name="T13" fmla="*/ 76 h 105"/>
                <a:gd name="T14" fmla="*/ 35 w 151"/>
                <a:gd name="T15" fmla="*/ 72 h 105"/>
                <a:gd name="T16" fmla="*/ 3 w 151"/>
                <a:gd name="T17" fmla="*/ 16 h 105"/>
                <a:gd name="T18" fmla="*/ 11 w 151"/>
                <a:gd name="T19" fmla="*/ 3 h 105"/>
                <a:gd name="T20" fmla="*/ 65 w 151"/>
                <a:gd name="T21" fmla="*/ 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05">
                  <a:moveTo>
                    <a:pt x="65" y="3"/>
                  </a:moveTo>
                  <a:cubicBezTo>
                    <a:pt x="74" y="4"/>
                    <a:pt x="78" y="10"/>
                    <a:pt x="83" y="16"/>
                  </a:cubicBezTo>
                  <a:cubicBezTo>
                    <a:pt x="100" y="41"/>
                    <a:pt x="122" y="61"/>
                    <a:pt x="148" y="77"/>
                  </a:cubicBezTo>
                  <a:cubicBezTo>
                    <a:pt x="149" y="77"/>
                    <a:pt x="150" y="77"/>
                    <a:pt x="151" y="77"/>
                  </a:cubicBezTo>
                  <a:cubicBezTo>
                    <a:pt x="150" y="89"/>
                    <a:pt x="144" y="97"/>
                    <a:pt x="136" y="105"/>
                  </a:cubicBezTo>
                  <a:cubicBezTo>
                    <a:pt x="136" y="97"/>
                    <a:pt x="128" y="97"/>
                    <a:pt x="124" y="94"/>
                  </a:cubicBezTo>
                  <a:cubicBezTo>
                    <a:pt x="99" y="81"/>
                    <a:pt x="72" y="77"/>
                    <a:pt x="45" y="76"/>
                  </a:cubicBezTo>
                  <a:cubicBezTo>
                    <a:pt x="41" y="76"/>
                    <a:pt x="37" y="75"/>
                    <a:pt x="35" y="72"/>
                  </a:cubicBezTo>
                  <a:cubicBezTo>
                    <a:pt x="22" y="55"/>
                    <a:pt x="11" y="36"/>
                    <a:pt x="3" y="16"/>
                  </a:cubicBezTo>
                  <a:cubicBezTo>
                    <a:pt x="0" y="8"/>
                    <a:pt x="3" y="4"/>
                    <a:pt x="11" y="3"/>
                  </a:cubicBezTo>
                  <a:cubicBezTo>
                    <a:pt x="29" y="0"/>
                    <a:pt x="47" y="1"/>
                    <a:pt x="65" y="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3" name="Freeform 72">
              <a:extLst>
                <a:ext uri="{FF2B5EF4-FFF2-40B4-BE49-F238E27FC236}">
                  <a16:creationId xmlns:a16="http://schemas.microsoft.com/office/drawing/2014/main" id="{55D11860-09C5-ABBC-8DCF-DB1AA400C333}"/>
                </a:ext>
              </a:extLst>
            </p:cNvPr>
            <p:cNvSpPr/>
            <p:nvPr/>
          </p:nvSpPr>
          <p:spPr bwMode="auto">
            <a:xfrm>
              <a:off x="8293100" y="749300"/>
              <a:ext cx="161925" cy="100013"/>
            </a:xfrm>
            <a:custGeom>
              <a:avLst/>
              <a:gdLst>
                <a:gd name="T0" fmla="*/ 154 w 154"/>
                <a:gd name="T1" fmla="*/ 18 h 94"/>
                <a:gd name="T2" fmla="*/ 85 w 154"/>
                <a:gd name="T3" fmla="*/ 85 h 94"/>
                <a:gd name="T4" fmla="*/ 71 w 154"/>
                <a:gd name="T5" fmla="*/ 94 h 94"/>
                <a:gd name="T6" fmla="*/ 8 w 154"/>
                <a:gd name="T7" fmla="*/ 83 h 94"/>
                <a:gd name="T8" fmla="*/ 3 w 154"/>
                <a:gd name="T9" fmla="*/ 71 h 94"/>
                <a:gd name="T10" fmla="*/ 33 w 154"/>
                <a:gd name="T11" fmla="*/ 31 h 94"/>
                <a:gd name="T12" fmla="*/ 47 w 154"/>
                <a:gd name="T13" fmla="*/ 28 h 94"/>
                <a:gd name="T14" fmla="*/ 138 w 154"/>
                <a:gd name="T15" fmla="*/ 4 h 94"/>
                <a:gd name="T16" fmla="*/ 143 w 154"/>
                <a:gd name="T17" fmla="*/ 0 h 94"/>
                <a:gd name="T18" fmla="*/ 154 w 154"/>
                <a:gd name="T19" fmla="*/ 1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4" h="94">
                  <a:moveTo>
                    <a:pt x="154" y="18"/>
                  </a:moveTo>
                  <a:cubicBezTo>
                    <a:pt x="125" y="34"/>
                    <a:pt x="102" y="57"/>
                    <a:pt x="85" y="85"/>
                  </a:cubicBezTo>
                  <a:cubicBezTo>
                    <a:pt x="81" y="92"/>
                    <a:pt x="76" y="92"/>
                    <a:pt x="71" y="94"/>
                  </a:cubicBezTo>
                  <a:cubicBezTo>
                    <a:pt x="49" y="93"/>
                    <a:pt x="28" y="90"/>
                    <a:pt x="8" y="83"/>
                  </a:cubicBezTo>
                  <a:cubicBezTo>
                    <a:pt x="1" y="81"/>
                    <a:pt x="0" y="78"/>
                    <a:pt x="3" y="71"/>
                  </a:cubicBezTo>
                  <a:cubicBezTo>
                    <a:pt x="12" y="57"/>
                    <a:pt x="22" y="43"/>
                    <a:pt x="33" y="31"/>
                  </a:cubicBezTo>
                  <a:cubicBezTo>
                    <a:pt x="37" y="27"/>
                    <a:pt x="42" y="28"/>
                    <a:pt x="47" y="28"/>
                  </a:cubicBezTo>
                  <a:cubicBezTo>
                    <a:pt x="80" y="29"/>
                    <a:pt x="110" y="19"/>
                    <a:pt x="138" y="4"/>
                  </a:cubicBezTo>
                  <a:cubicBezTo>
                    <a:pt x="140" y="3"/>
                    <a:pt x="142" y="1"/>
                    <a:pt x="143" y="0"/>
                  </a:cubicBezTo>
                  <a:cubicBezTo>
                    <a:pt x="151" y="4"/>
                    <a:pt x="154" y="10"/>
                    <a:pt x="154" y="18"/>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4" name="Freeform 73">
              <a:extLst>
                <a:ext uri="{FF2B5EF4-FFF2-40B4-BE49-F238E27FC236}">
                  <a16:creationId xmlns:a16="http://schemas.microsoft.com/office/drawing/2014/main" id="{25357530-58FF-97F7-9E0F-2B6DB7AFD778}"/>
                </a:ext>
              </a:extLst>
            </p:cNvPr>
            <p:cNvSpPr/>
            <p:nvPr/>
          </p:nvSpPr>
          <p:spPr bwMode="auto">
            <a:xfrm>
              <a:off x="8686800" y="381000"/>
              <a:ext cx="122237" cy="160338"/>
            </a:xfrm>
            <a:custGeom>
              <a:avLst/>
              <a:gdLst>
                <a:gd name="T0" fmla="*/ 114 w 117"/>
                <a:gd name="T1" fmla="*/ 63 h 152"/>
                <a:gd name="T2" fmla="*/ 92 w 117"/>
                <a:gd name="T3" fmla="*/ 76 h 152"/>
                <a:gd name="T4" fmla="*/ 39 w 117"/>
                <a:gd name="T5" fmla="*/ 115 h 152"/>
                <a:gd name="T6" fmla="*/ 24 w 117"/>
                <a:gd name="T7" fmla="*/ 132 h 152"/>
                <a:gd name="T8" fmla="*/ 30 w 117"/>
                <a:gd name="T9" fmla="*/ 150 h 152"/>
                <a:gd name="T10" fmla="*/ 27 w 117"/>
                <a:gd name="T11" fmla="*/ 151 h 152"/>
                <a:gd name="T12" fmla="*/ 0 w 117"/>
                <a:gd name="T13" fmla="*/ 128 h 152"/>
                <a:gd name="T14" fmla="*/ 45 w 117"/>
                <a:gd name="T15" fmla="*/ 39 h 152"/>
                <a:gd name="T16" fmla="*/ 50 w 117"/>
                <a:gd name="T17" fmla="*/ 30 h 152"/>
                <a:gd name="T18" fmla="*/ 102 w 117"/>
                <a:gd name="T19" fmla="*/ 4 h 152"/>
                <a:gd name="T20" fmla="*/ 116 w 117"/>
                <a:gd name="T21" fmla="*/ 12 h 152"/>
                <a:gd name="T22" fmla="*/ 114 w 117"/>
                <a:gd name="T23" fmla="*/ 6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7" h="152">
                  <a:moveTo>
                    <a:pt x="114" y="63"/>
                  </a:moveTo>
                  <a:cubicBezTo>
                    <a:pt x="109" y="71"/>
                    <a:pt x="99" y="72"/>
                    <a:pt x="92" y="76"/>
                  </a:cubicBezTo>
                  <a:cubicBezTo>
                    <a:pt x="72" y="87"/>
                    <a:pt x="55" y="99"/>
                    <a:pt x="39" y="115"/>
                  </a:cubicBezTo>
                  <a:cubicBezTo>
                    <a:pt x="34" y="120"/>
                    <a:pt x="29" y="126"/>
                    <a:pt x="24" y="132"/>
                  </a:cubicBezTo>
                  <a:cubicBezTo>
                    <a:pt x="16" y="141"/>
                    <a:pt x="26" y="145"/>
                    <a:pt x="30" y="150"/>
                  </a:cubicBezTo>
                  <a:cubicBezTo>
                    <a:pt x="29" y="151"/>
                    <a:pt x="28" y="152"/>
                    <a:pt x="27" y="151"/>
                  </a:cubicBezTo>
                  <a:cubicBezTo>
                    <a:pt x="18" y="144"/>
                    <a:pt x="7" y="138"/>
                    <a:pt x="0" y="128"/>
                  </a:cubicBezTo>
                  <a:cubicBezTo>
                    <a:pt x="22" y="102"/>
                    <a:pt x="38" y="73"/>
                    <a:pt x="45" y="39"/>
                  </a:cubicBezTo>
                  <a:cubicBezTo>
                    <a:pt x="46" y="35"/>
                    <a:pt x="47" y="33"/>
                    <a:pt x="50" y="30"/>
                  </a:cubicBezTo>
                  <a:cubicBezTo>
                    <a:pt x="66" y="19"/>
                    <a:pt x="84" y="10"/>
                    <a:pt x="102" y="4"/>
                  </a:cubicBezTo>
                  <a:cubicBezTo>
                    <a:pt x="112" y="0"/>
                    <a:pt x="115" y="2"/>
                    <a:pt x="116" y="12"/>
                  </a:cubicBezTo>
                  <a:cubicBezTo>
                    <a:pt x="117" y="29"/>
                    <a:pt x="117" y="46"/>
                    <a:pt x="114" y="6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5" name="Freeform 74">
              <a:extLst>
                <a:ext uri="{FF2B5EF4-FFF2-40B4-BE49-F238E27FC236}">
                  <a16:creationId xmlns:a16="http://schemas.microsoft.com/office/drawing/2014/main" id="{B8400EBA-92E4-7C1C-4149-6D7F15783B9B}"/>
                </a:ext>
              </a:extLst>
            </p:cNvPr>
            <p:cNvSpPr/>
            <p:nvPr/>
          </p:nvSpPr>
          <p:spPr bwMode="auto">
            <a:xfrm>
              <a:off x="8545513" y="839788"/>
              <a:ext cx="85725" cy="182563"/>
            </a:xfrm>
            <a:custGeom>
              <a:avLst/>
              <a:gdLst>
                <a:gd name="T0" fmla="*/ 5 w 81"/>
                <a:gd name="T1" fmla="*/ 116 h 174"/>
                <a:gd name="T2" fmla="*/ 17 w 81"/>
                <a:gd name="T3" fmla="*/ 91 h 174"/>
                <a:gd name="T4" fmla="*/ 52 w 81"/>
                <a:gd name="T5" fmla="*/ 3 h 174"/>
                <a:gd name="T6" fmla="*/ 57 w 81"/>
                <a:gd name="T7" fmla="*/ 3 h 174"/>
                <a:gd name="T8" fmla="*/ 65 w 81"/>
                <a:gd name="T9" fmla="*/ 74 h 174"/>
                <a:gd name="T10" fmla="*/ 80 w 81"/>
                <a:gd name="T11" fmla="*/ 107 h 174"/>
                <a:gd name="T12" fmla="*/ 81 w 81"/>
                <a:gd name="T13" fmla="*/ 116 h 174"/>
                <a:gd name="T14" fmla="*/ 46 w 81"/>
                <a:gd name="T15" fmla="*/ 167 h 174"/>
                <a:gd name="T16" fmla="*/ 31 w 81"/>
                <a:gd name="T17" fmla="*/ 167 h 174"/>
                <a:gd name="T18" fmla="*/ 5 w 81"/>
                <a:gd name="T19"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74">
                  <a:moveTo>
                    <a:pt x="5" y="116"/>
                  </a:moveTo>
                  <a:cubicBezTo>
                    <a:pt x="0" y="103"/>
                    <a:pt x="12" y="98"/>
                    <a:pt x="17" y="91"/>
                  </a:cubicBezTo>
                  <a:cubicBezTo>
                    <a:pt x="37" y="64"/>
                    <a:pt x="48" y="35"/>
                    <a:pt x="52" y="3"/>
                  </a:cubicBezTo>
                  <a:cubicBezTo>
                    <a:pt x="54" y="0"/>
                    <a:pt x="56" y="0"/>
                    <a:pt x="57" y="3"/>
                  </a:cubicBezTo>
                  <a:cubicBezTo>
                    <a:pt x="56" y="27"/>
                    <a:pt x="58" y="51"/>
                    <a:pt x="65" y="74"/>
                  </a:cubicBezTo>
                  <a:cubicBezTo>
                    <a:pt x="69" y="85"/>
                    <a:pt x="74" y="96"/>
                    <a:pt x="80" y="107"/>
                  </a:cubicBezTo>
                  <a:cubicBezTo>
                    <a:pt x="81" y="110"/>
                    <a:pt x="81" y="113"/>
                    <a:pt x="81" y="116"/>
                  </a:cubicBezTo>
                  <a:cubicBezTo>
                    <a:pt x="71" y="134"/>
                    <a:pt x="60" y="152"/>
                    <a:pt x="46" y="167"/>
                  </a:cubicBezTo>
                  <a:cubicBezTo>
                    <a:pt x="40" y="174"/>
                    <a:pt x="36" y="173"/>
                    <a:pt x="31" y="167"/>
                  </a:cubicBezTo>
                  <a:cubicBezTo>
                    <a:pt x="20" y="151"/>
                    <a:pt x="11" y="134"/>
                    <a:pt x="5" y="11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6" name="Freeform 75">
              <a:extLst>
                <a:ext uri="{FF2B5EF4-FFF2-40B4-BE49-F238E27FC236}">
                  <a16:creationId xmlns:a16="http://schemas.microsoft.com/office/drawing/2014/main" id="{C992D29D-DBCB-AD16-890E-470458E2339B}"/>
                </a:ext>
              </a:extLst>
            </p:cNvPr>
            <p:cNvSpPr/>
            <p:nvPr/>
          </p:nvSpPr>
          <p:spPr bwMode="auto">
            <a:xfrm>
              <a:off x="8586788" y="325438"/>
              <a:ext cx="74612" cy="171450"/>
            </a:xfrm>
            <a:custGeom>
              <a:avLst/>
              <a:gdLst>
                <a:gd name="T0" fmla="*/ 14 w 72"/>
                <a:gd name="T1" fmla="*/ 157 h 162"/>
                <a:gd name="T2" fmla="*/ 12 w 72"/>
                <a:gd name="T3" fmla="*/ 91 h 162"/>
                <a:gd name="T4" fmla="*/ 2 w 72"/>
                <a:gd name="T5" fmla="*/ 63 h 162"/>
                <a:gd name="T6" fmla="*/ 3 w 72"/>
                <a:gd name="T7" fmla="*/ 53 h 162"/>
                <a:gd name="T8" fmla="*/ 31 w 72"/>
                <a:gd name="T9" fmla="*/ 6 h 162"/>
                <a:gd name="T10" fmla="*/ 45 w 72"/>
                <a:gd name="T11" fmla="*/ 7 h 162"/>
                <a:gd name="T12" fmla="*/ 70 w 72"/>
                <a:gd name="T13" fmla="*/ 47 h 162"/>
                <a:gd name="T14" fmla="*/ 67 w 72"/>
                <a:gd name="T15" fmla="*/ 61 h 162"/>
                <a:gd name="T16" fmla="*/ 31 w 72"/>
                <a:gd name="T17" fmla="*/ 159 h 162"/>
                <a:gd name="T18" fmla="*/ 14 w 72"/>
                <a:gd name="T19" fmla="*/ 15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62">
                  <a:moveTo>
                    <a:pt x="14" y="157"/>
                  </a:moveTo>
                  <a:cubicBezTo>
                    <a:pt x="20" y="135"/>
                    <a:pt x="17" y="113"/>
                    <a:pt x="12" y="91"/>
                  </a:cubicBezTo>
                  <a:cubicBezTo>
                    <a:pt x="9" y="81"/>
                    <a:pt x="7" y="72"/>
                    <a:pt x="2" y="63"/>
                  </a:cubicBezTo>
                  <a:cubicBezTo>
                    <a:pt x="0" y="59"/>
                    <a:pt x="3" y="56"/>
                    <a:pt x="3" y="53"/>
                  </a:cubicBezTo>
                  <a:cubicBezTo>
                    <a:pt x="10" y="36"/>
                    <a:pt x="19" y="21"/>
                    <a:pt x="31" y="6"/>
                  </a:cubicBezTo>
                  <a:cubicBezTo>
                    <a:pt x="36" y="0"/>
                    <a:pt x="40" y="1"/>
                    <a:pt x="45" y="7"/>
                  </a:cubicBezTo>
                  <a:cubicBezTo>
                    <a:pt x="54" y="19"/>
                    <a:pt x="63" y="32"/>
                    <a:pt x="70" y="47"/>
                  </a:cubicBezTo>
                  <a:cubicBezTo>
                    <a:pt x="72" y="52"/>
                    <a:pt x="71" y="57"/>
                    <a:pt x="67" y="61"/>
                  </a:cubicBezTo>
                  <a:cubicBezTo>
                    <a:pt x="46" y="90"/>
                    <a:pt x="35" y="123"/>
                    <a:pt x="31" y="159"/>
                  </a:cubicBezTo>
                  <a:cubicBezTo>
                    <a:pt x="25" y="162"/>
                    <a:pt x="20" y="161"/>
                    <a:pt x="14" y="15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7" name="Freeform 76">
              <a:extLst>
                <a:ext uri="{FF2B5EF4-FFF2-40B4-BE49-F238E27FC236}">
                  <a16:creationId xmlns:a16="http://schemas.microsoft.com/office/drawing/2014/main" id="{8FF8D1EC-0581-3CEA-91B5-127C9CCB0F2F}"/>
                </a:ext>
              </a:extLst>
            </p:cNvPr>
            <p:cNvSpPr/>
            <p:nvPr/>
          </p:nvSpPr>
          <p:spPr bwMode="auto">
            <a:xfrm>
              <a:off x="8250238" y="638175"/>
              <a:ext cx="177800" cy="73025"/>
            </a:xfrm>
            <a:custGeom>
              <a:avLst/>
              <a:gdLst>
                <a:gd name="T0" fmla="*/ 165 w 169"/>
                <a:gd name="T1" fmla="*/ 36 h 70"/>
                <a:gd name="T2" fmla="*/ 95 w 169"/>
                <a:gd name="T3" fmla="*/ 51 h 70"/>
                <a:gd name="T4" fmla="*/ 66 w 169"/>
                <a:gd name="T5" fmla="*/ 67 h 70"/>
                <a:gd name="T6" fmla="*/ 56 w 169"/>
                <a:gd name="T7" fmla="*/ 69 h 70"/>
                <a:gd name="T8" fmla="*/ 5 w 169"/>
                <a:gd name="T9" fmla="*/ 38 h 70"/>
                <a:gd name="T10" fmla="*/ 6 w 169"/>
                <a:gd name="T11" fmla="*/ 26 h 70"/>
                <a:gd name="T12" fmla="*/ 44 w 169"/>
                <a:gd name="T13" fmla="*/ 2 h 70"/>
                <a:gd name="T14" fmla="*/ 59 w 169"/>
                <a:gd name="T15" fmla="*/ 3 h 70"/>
                <a:gd name="T16" fmla="*/ 148 w 169"/>
                <a:gd name="T17" fmla="*/ 26 h 70"/>
                <a:gd name="T18" fmla="*/ 165 w 169"/>
                <a:gd name="T19" fmla="*/ 23 h 70"/>
                <a:gd name="T20" fmla="*/ 165 w 169"/>
                <a:gd name="T21" fmla="*/ 3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9" h="70">
                  <a:moveTo>
                    <a:pt x="165" y="36"/>
                  </a:moveTo>
                  <a:cubicBezTo>
                    <a:pt x="140" y="35"/>
                    <a:pt x="117" y="41"/>
                    <a:pt x="95" y="51"/>
                  </a:cubicBezTo>
                  <a:cubicBezTo>
                    <a:pt x="85" y="56"/>
                    <a:pt x="74" y="60"/>
                    <a:pt x="66" y="67"/>
                  </a:cubicBezTo>
                  <a:cubicBezTo>
                    <a:pt x="62" y="70"/>
                    <a:pt x="59" y="70"/>
                    <a:pt x="56" y="69"/>
                  </a:cubicBezTo>
                  <a:cubicBezTo>
                    <a:pt x="38" y="61"/>
                    <a:pt x="21" y="51"/>
                    <a:pt x="5" y="38"/>
                  </a:cubicBezTo>
                  <a:cubicBezTo>
                    <a:pt x="0" y="34"/>
                    <a:pt x="1" y="30"/>
                    <a:pt x="6" y="26"/>
                  </a:cubicBezTo>
                  <a:cubicBezTo>
                    <a:pt x="17" y="16"/>
                    <a:pt x="30" y="8"/>
                    <a:pt x="44" y="2"/>
                  </a:cubicBezTo>
                  <a:cubicBezTo>
                    <a:pt x="49" y="0"/>
                    <a:pt x="54" y="0"/>
                    <a:pt x="59" y="3"/>
                  </a:cubicBezTo>
                  <a:cubicBezTo>
                    <a:pt x="87" y="18"/>
                    <a:pt x="117" y="25"/>
                    <a:pt x="148" y="26"/>
                  </a:cubicBezTo>
                  <a:cubicBezTo>
                    <a:pt x="154" y="26"/>
                    <a:pt x="160" y="26"/>
                    <a:pt x="165" y="23"/>
                  </a:cubicBezTo>
                  <a:cubicBezTo>
                    <a:pt x="169" y="27"/>
                    <a:pt x="169" y="32"/>
                    <a:pt x="165" y="36"/>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8" name="Freeform 77">
              <a:extLst>
                <a:ext uri="{FF2B5EF4-FFF2-40B4-BE49-F238E27FC236}">
                  <a16:creationId xmlns:a16="http://schemas.microsoft.com/office/drawing/2014/main" id="{7F096843-AF2E-9165-A005-0EBCA921F4BF}"/>
                </a:ext>
              </a:extLst>
            </p:cNvPr>
            <p:cNvSpPr/>
            <p:nvPr/>
          </p:nvSpPr>
          <p:spPr bwMode="auto">
            <a:xfrm>
              <a:off x="8666163" y="819150"/>
              <a:ext cx="107950" cy="158750"/>
            </a:xfrm>
            <a:custGeom>
              <a:avLst/>
              <a:gdLst>
                <a:gd name="T0" fmla="*/ 15 w 102"/>
                <a:gd name="T1" fmla="*/ 2 h 151"/>
                <a:gd name="T2" fmla="*/ 16 w 102"/>
                <a:gd name="T3" fmla="*/ 10 h 151"/>
                <a:gd name="T4" fmla="*/ 51 w 102"/>
                <a:gd name="T5" fmla="*/ 53 h 151"/>
                <a:gd name="T6" fmla="*/ 97 w 102"/>
                <a:gd name="T7" fmla="*/ 82 h 151"/>
                <a:gd name="T8" fmla="*/ 101 w 102"/>
                <a:gd name="T9" fmla="*/ 89 h 151"/>
                <a:gd name="T10" fmla="*/ 97 w 102"/>
                <a:gd name="T11" fmla="*/ 142 h 151"/>
                <a:gd name="T12" fmla="*/ 86 w 102"/>
                <a:gd name="T13" fmla="*/ 149 h 151"/>
                <a:gd name="T14" fmla="*/ 48 w 102"/>
                <a:gd name="T15" fmla="*/ 127 h 151"/>
                <a:gd name="T16" fmla="*/ 42 w 102"/>
                <a:gd name="T17" fmla="*/ 98 h 151"/>
                <a:gd name="T18" fmla="*/ 3 w 102"/>
                <a:gd name="T19" fmla="*/ 14 h 151"/>
                <a:gd name="T20" fmla="*/ 0 w 102"/>
                <a:gd name="T21" fmla="*/ 9 h 151"/>
                <a:gd name="T22" fmla="*/ 15 w 102"/>
                <a:gd name="T23" fmla="*/ 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51">
                  <a:moveTo>
                    <a:pt x="15" y="2"/>
                  </a:moveTo>
                  <a:cubicBezTo>
                    <a:pt x="12" y="5"/>
                    <a:pt x="14" y="8"/>
                    <a:pt x="16" y="10"/>
                  </a:cubicBezTo>
                  <a:cubicBezTo>
                    <a:pt x="26" y="26"/>
                    <a:pt x="37" y="40"/>
                    <a:pt x="51" y="53"/>
                  </a:cubicBezTo>
                  <a:cubicBezTo>
                    <a:pt x="65" y="65"/>
                    <a:pt x="80" y="75"/>
                    <a:pt x="97" y="82"/>
                  </a:cubicBezTo>
                  <a:cubicBezTo>
                    <a:pt x="100" y="83"/>
                    <a:pt x="101" y="86"/>
                    <a:pt x="101" y="89"/>
                  </a:cubicBezTo>
                  <a:cubicBezTo>
                    <a:pt x="102" y="107"/>
                    <a:pt x="101" y="125"/>
                    <a:pt x="97" y="142"/>
                  </a:cubicBezTo>
                  <a:cubicBezTo>
                    <a:pt x="96" y="150"/>
                    <a:pt x="92" y="151"/>
                    <a:pt x="86" y="149"/>
                  </a:cubicBezTo>
                  <a:cubicBezTo>
                    <a:pt x="72" y="143"/>
                    <a:pt x="60" y="135"/>
                    <a:pt x="48" y="127"/>
                  </a:cubicBezTo>
                  <a:cubicBezTo>
                    <a:pt x="43" y="118"/>
                    <a:pt x="44" y="107"/>
                    <a:pt x="42" y="98"/>
                  </a:cubicBezTo>
                  <a:cubicBezTo>
                    <a:pt x="36" y="66"/>
                    <a:pt x="22" y="39"/>
                    <a:pt x="3" y="14"/>
                  </a:cubicBezTo>
                  <a:cubicBezTo>
                    <a:pt x="2" y="12"/>
                    <a:pt x="1" y="10"/>
                    <a:pt x="0" y="9"/>
                  </a:cubicBezTo>
                  <a:cubicBezTo>
                    <a:pt x="3" y="3"/>
                    <a:pt x="8" y="0"/>
                    <a:pt x="15" y="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9" name="Freeform 78">
              <a:extLst>
                <a:ext uri="{FF2B5EF4-FFF2-40B4-BE49-F238E27FC236}">
                  <a16:creationId xmlns:a16="http://schemas.microsoft.com/office/drawing/2014/main" id="{FCBC1E52-36ED-636E-0A44-8C38751A668D}"/>
                </a:ext>
              </a:extLst>
            </p:cNvPr>
            <p:cNvSpPr/>
            <p:nvPr/>
          </p:nvSpPr>
          <p:spPr bwMode="auto">
            <a:xfrm>
              <a:off x="8415338" y="817563"/>
              <a:ext cx="106362" cy="147638"/>
            </a:xfrm>
            <a:custGeom>
              <a:avLst/>
              <a:gdLst>
                <a:gd name="T0" fmla="*/ 3 w 101"/>
                <a:gd name="T1" fmla="*/ 82 h 140"/>
                <a:gd name="T2" fmla="*/ 7 w 101"/>
                <a:gd name="T3" fmla="*/ 77 h 140"/>
                <a:gd name="T4" fmla="*/ 73 w 101"/>
                <a:gd name="T5" fmla="*/ 31 h 140"/>
                <a:gd name="T6" fmla="*/ 91 w 101"/>
                <a:gd name="T7" fmla="*/ 7 h 140"/>
                <a:gd name="T8" fmla="*/ 91 w 101"/>
                <a:gd name="T9" fmla="*/ 2 h 140"/>
                <a:gd name="T10" fmla="*/ 101 w 101"/>
                <a:gd name="T11" fmla="*/ 7 h 140"/>
                <a:gd name="T12" fmla="*/ 65 w 101"/>
                <a:gd name="T13" fmla="*/ 94 h 140"/>
                <a:gd name="T14" fmla="*/ 59 w 101"/>
                <a:gd name="T15" fmla="*/ 115 h 140"/>
                <a:gd name="T16" fmla="*/ 15 w 101"/>
                <a:gd name="T17" fmla="*/ 137 h 140"/>
                <a:gd name="T18" fmla="*/ 2 w 101"/>
                <a:gd name="T19" fmla="*/ 128 h 140"/>
                <a:gd name="T20" fmla="*/ 3 w 101"/>
                <a:gd name="T21" fmla="*/ 8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140">
                  <a:moveTo>
                    <a:pt x="3" y="82"/>
                  </a:moveTo>
                  <a:cubicBezTo>
                    <a:pt x="4" y="80"/>
                    <a:pt x="4" y="78"/>
                    <a:pt x="7" y="77"/>
                  </a:cubicBezTo>
                  <a:cubicBezTo>
                    <a:pt x="33" y="67"/>
                    <a:pt x="54" y="50"/>
                    <a:pt x="73" y="31"/>
                  </a:cubicBezTo>
                  <a:cubicBezTo>
                    <a:pt x="79" y="23"/>
                    <a:pt x="85" y="15"/>
                    <a:pt x="91" y="7"/>
                  </a:cubicBezTo>
                  <a:cubicBezTo>
                    <a:pt x="93" y="5"/>
                    <a:pt x="92" y="3"/>
                    <a:pt x="91" y="2"/>
                  </a:cubicBezTo>
                  <a:cubicBezTo>
                    <a:pt x="96" y="0"/>
                    <a:pt x="99" y="2"/>
                    <a:pt x="101" y="7"/>
                  </a:cubicBezTo>
                  <a:cubicBezTo>
                    <a:pt x="82" y="33"/>
                    <a:pt x="70" y="62"/>
                    <a:pt x="65" y="94"/>
                  </a:cubicBezTo>
                  <a:cubicBezTo>
                    <a:pt x="64" y="101"/>
                    <a:pt x="67" y="110"/>
                    <a:pt x="59" y="115"/>
                  </a:cubicBezTo>
                  <a:cubicBezTo>
                    <a:pt x="45" y="124"/>
                    <a:pt x="30" y="131"/>
                    <a:pt x="15" y="137"/>
                  </a:cubicBezTo>
                  <a:cubicBezTo>
                    <a:pt x="5" y="140"/>
                    <a:pt x="3" y="138"/>
                    <a:pt x="2" y="128"/>
                  </a:cubicBezTo>
                  <a:cubicBezTo>
                    <a:pt x="0" y="113"/>
                    <a:pt x="0" y="98"/>
                    <a:pt x="3" y="82"/>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0" name="Freeform 79">
              <a:extLst>
                <a:ext uri="{FF2B5EF4-FFF2-40B4-BE49-F238E27FC236}">
                  <a16:creationId xmlns:a16="http://schemas.microsoft.com/office/drawing/2014/main" id="{F2894795-7FD7-48BE-2520-6642AEA1AC28}"/>
                </a:ext>
              </a:extLst>
            </p:cNvPr>
            <p:cNvSpPr/>
            <p:nvPr/>
          </p:nvSpPr>
          <p:spPr bwMode="auto">
            <a:xfrm>
              <a:off x="8732838" y="763588"/>
              <a:ext cx="147637" cy="96838"/>
            </a:xfrm>
            <a:custGeom>
              <a:avLst/>
              <a:gdLst>
                <a:gd name="T0" fmla="*/ 82 w 141"/>
                <a:gd name="T1" fmla="*/ 87 h 91"/>
                <a:gd name="T2" fmla="*/ 70 w 141"/>
                <a:gd name="T3" fmla="*/ 74 h 91"/>
                <a:gd name="T4" fmla="*/ 12 w 141"/>
                <a:gd name="T5" fmla="*/ 11 h 91"/>
                <a:gd name="T6" fmla="*/ 1 w 141"/>
                <a:gd name="T7" fmla="*/ 12 h 91"/>
                <a:gd name="T8" fmla="*/ 11 w 141"/>
                <a:gd name="T9" fmla="*/ 0 h 91"/>
                <a:gd name="T10" fmla="*/ 62 w 141"/>
                <a:gd name="T11" fmla="*/ 24 h 91"/>
                <a:gd name="T12" fmla="*/ 121 w 141"/>
                <a:gd name="T13" fmla="*/ 31 h 91"/>
                <a:gd name="T14" fmla="*/ 129 w 141"/>
                <a:gd name="T15" fmla="*/ 50 h 91"/>
                <a:gd name="T16" fmla="*/ 139 w 141"/>
                <a:gd name="T17" fmla="*/ 79 h 91"/>
                <a:gd name="T18" fmla="*/ 131 w 141"/>
                <a:gd name="T19" fmla="*/ 90 h 91"/>
                <a:gd name="T20" fmla="*/ 82 w 141"/>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1" h="91">
                  <a:moveTo>
                    <a:pt x="82" y="87"/>
                  </a:moveTo>
                  <a:cubicBezTo>
                    <a:pt x="75" y="85"/>
                    <a:pt x="73" y="79"/>
                    <a:pt x="70" y="74"/>
                  </a:cubicBezTo>
                  <a:cubicBezTo>
                    <a:pt x="56" y="48"/>
                    <a:pt x="36" y="28"/>
                    <a:pt x="12" y="11"/>
                  </a:cubicBezTo>
                  <a:cubicBezTo>
                    <a:pt x="7" y="8"/>
                    <a:pt x="4" y="9"/>
                    <a:pt x="1" y="12"/>
                  </a:cubicBezTo>
                  <a:cubicBezTo>
                    <a:pt x="0" y="4"/>
                    <a:pt x="5" y="2"/>
                    <a:pt x="11" y="0"/>
                  </a:cubicBezTo>
                  <a:cubicBezTo>
                    <a:pt x="26" y="12"/>
                    <a:pt x="44" y="19"/>
                    <a:pt x="62" y="24"/>
                  </a:cubicBezTo>
                  <a:cubicBezTo>
                    <a:pt x="81" y="30"/>
                    <a:pt x="101" y="32"/>
                    <a:pt x="121" y="31"/>
                  </a:cubicBezTo>
                  <a:cubicBezTo>
                    <a:pt x="121" y="39"/>
                    <a:pt x="125" y="45"/>
                    <a:pt x="129" y="50"/>
                  </a:cubicBezTo>
                  <a:cubicBezTo>
                    <a:pt x="132" y="60"/>
                    <a:pt x="136" y="70"/>
                    <a:pt x="139" y="79"/>
                  </a:cubicBezTo>
                  <a:cubicBezTo>
                    <a:pt x="141" y="86"/>
                    <a:pt x="138" y="90"/>
                    <a:pt x="131" y="90"/>
                  </a:cubicBezTo>
                  <a:cubicBezTo>
                    <a:pt x="114" y="91"/>
                    <a:pt x="98" y="91"/>
                    <a:pt x="82" y="8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1" name="Freeform 80">
              <a:extLst>
                <a:ext uri="{FF2B5EF4-FFF2-40B4-BE49-F238E27FC236}">
                  <a16:creationId xmlns:a16="http://schemas.microsoft.com/office/drawing/2014/main" id="{A7FF31BB-F514-25F4-6DA0-82698DD359F0}"/>
                </a:ext>
              </a:extLst>
            </p:cNvPr>
            <p:cNvSpPr/>
            <p:nvPr/>
          </p:nvSpPr>
          <p:spPr bwMode="auto">
            <a:xfrm>
              <a:off x="8767763" y="660400"/>
              <a:ext cx="171450" cy="66675"/>
            </a:xfrm>
            <a:custGeom>
              <a:avLst/>
              <a:gdLst>
                <a:gd name="T0" fmla="*/ 107 w 163"/>
                <a:gd name="T1" fmla="*/ 62 h 62"/>
                <a:gd name="T2" fmla="*/ 95 w 163"/>
                <a:gd name="T3" fmla="*/ 60 h 62"/>
                <a:gd name="T4" fmla="*/ 4 w 163"/>
                <a:gd name="T5" fmla="*/ 30 h 62"/>
                <a:gd name="T6" fmla="*/ 5 w 163"/>
                <a:gd name="T7" fmla="*/ 18 h 62"/>
                <a:gd name="T8" fmla="*/ 109 w 163"/>
                <a:gd name="T9" fmla="*/ 6 h 62"/>
                <a:gd name="T10" fmla="*/ 127 w 163"/>
                <a:gd name="T11" fmla="*/ 0 h 62"/>
                <a:gd name="T12" fmla="*/ 156 w 163"/>
                <a:gd name="T13" fmla="*/ 24 h 62"/>
                <a:gd name="T14" fmla="*/ 154 w 163"/>
                <a:gd name="T15" fmla="*/ 40 h 62"/>
                <a:gd name="T16" fmla="*/ 107 w 163"/>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62">
                  <a:moveTo>
                    <a:pt x="107" y="62"/>
                  </a:moveTo>
                  <a:cubicBezTo>
                    <a:pt x="103" y="62"/>
                    <a:pt x="99" y="62"/>
                    <a:pt x="95" y="60"/>
                  </a:cubicBezTo>
                  <a:cubicBezTo>
                    <a:pt x="68" y="40"/>
                    <a:pt x="37" y="31"/>
                    <a:pt x="4" y="30"/>
                  </a:cubicBezTo>
                  <a:cubicBezTo>
                    <a:pt x="0" y="26"/>
                    <a:pt x="1" y="22"/>
                    <a:pt x="5" y="18"/>
                  </a:cubicBezTo>
                  <a:cubicBezTo>
                    <a:pt x="41" y="25"/>
                    <a:pt x="75" y="20"/>
                    <a:pt x="109" y="6"/>
                  </a:cubicBezTo>
                  <a:cubicBezTo>
                    <a:pt x="115" y="4"/>
                    <a:pt x="121" y="2"/>
                    <a:pt x="127" y="0"/>
                  </a:cubicBezTo>
                  <a:cubicBezTo>
                    <a:pt x="137" y="7"/>
                    <a:pt x="147" y="14"/>
                    <a:pt x="156" y="24"/>
                  </a:cubicBezTo>
                  <a:cubicBezTo>
                    <a:pt x="163" y="31"/>
                    <a:pt x="163" y="34"/>
                    <a:pt x="154" y="40"/>
                  </a:cubicBezTo>
                  <a:cubicBezTo>
                    <a:pt x="139" y="49"/>
                    <a:pt x="124" y="56"/>
                    <a:pt x="107" y="6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2" name="Freeform 81">
              <a:extLst>
                <a:ext uri="{FF2B5EF4-FFF2-40B4-BE49-F238E27FC236}">
                  <a16:creationId xmlns:a16="http://schemas.microsoft.com/office/drawing/2014/main" id="{94BA2157-05C6-8CED-5521-D33E02C10D7E}"/>
                </a:ext>
              </a:extLst>
            </p:cNvPr>
            <p:cNvSpPr/>
            <p:nvPr/>
          </p:nvSpPr>
          <p:spPr bwMode="auto">
            <a:xfrm>
              <a:off x="8423275" y="492125"/>
              <a:ext cx="350837" cy="350838"/>
            </a:xfrm>
            <a:custGeom>
              <a:avLst/>
              <a:gdLst>
                <a:gd name="T0" fmla="*/ 332 w 333"/>
                <a:gd name="T1" fmla="*/ 179 h 333"/>
                <a:gd name="T2" fmla="*/ 331 w 333"/>
                <a:gd name="T3" fmla="*/ 191 h 333"/>
                <a:gd name="T4" fmla="*/ 305 w 333"/>
                <a:gd name="T5" fmla="*/ 259 h 333"/>
                <a:gd name="T6" fmla="*/ 295 w 333"/>
                <a:gd name="T7" fmla="*/ 271 h 333"/>
                <a:gd name="T8" fmla="*/ 246 w 333"/>
                <a:gd name="T9" fmla="*/ 313 h 333"/>
                <a:gd name="T10" fmla="*/ 231 w 333"/>
                <a:gd name="T11" fmla="*/ 320 h 333"/>
                <a:gd name="T12" fmla="*/ 173 w 333"/>
                <a:gd name="T13" fmla="*/ 333 h 333"/>
                <a:gd name="T14" fmla="*/ 168 w 333"/>
                <a:gd name="T15" fmla="*/ 333 h 333"/>
                <a:gd name="T16" fmla="*/ 94 w 333"/>
                <a:gd name="T17" fmla="*/ 317 h 333"/>
                <a:gd name="T18" fmla="*/ 84 w 333"/>
                <a:gd name="T19" fmla="*/ 312 h 333"/>
                <a:gd name="T20" fmla="*/ 30 w 333"/>
                <a:gd name="T21" fmla="*/ 263 h 333"/>
                <a:gd name="T22" fmla="*/ 19 w 333"/>
                <a:gd name="T23" fmla="*/ 245 h 333"/>
                <a:gd name="T24" fmla="*/ 0 w 333"/>
                <a:gd name="T25" fmla="*/ 175 h 333"/>
                <a:gd name="T26" fmla="*/ 0 w 333"/>
                <a:gd name="T27" fmla="*/ 162 h 333"/>
                <a:gd name="T28" fmla="*/ 14 w 333"/>
                <a:gd name="T29" fmla="*/ 100 h 333"/>
                <a:gd name="T30" fmla="*/ 29 w 333"/>
                <a:gd name="T31" fmla="*/ 72 h 333"/>
                <a:gd name="T32" fmla="*/ 79 w 333"/>
                <a:gd name="T33" fmla="*/ 25 h 333"/>
                <a:gd name="T34" fmla="*/ 103 w 333"/>
                <a:gd name="T35" fmla="*/ 13 h 333"/>
                <a:gd name="T36" fmla="*/ 169 w 333"/>
                <a:gd name="T37" fmla="*/ 0 h 333"/>
                <a:gd name="T38" fmla="*/ 186 w 333"/>
                <a:gd name="T39" fmla="*/ 2 h 333"/>
                <a:gd name="T40" fmla="*/ 250 w 333"/>
                <a:gd name="T41" fmla="*/ 23 h 333"/>
                <a:gd name="T42" fmla="*/ 280 w 333"/>
                <a:gd name="T43" fmla="*/ 45 h 333"/>
                <a:gd name="T44" fmla="*/ 313 w 333"/>
                <a:gd name="T45" fmla="*/ 88 h 333"/>
                <a:gd name="T46" fmla="*/ 322 w 333"/>
                <a:gd name="T47" fmla="*/ 110 h 333"/>
                <a:gd name="T48" fmla="*/ 332 w 333"/>
                <a:gd name="T49" fmla="*/ 179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3" h="333">
                  <a:moveTo>
                    <a:pt x="332" y="179"/>
                  </a:moveTo>
                  <a:cubicBezTo>
                    <a:pt x="332" y="183"/>
                    <a:pt x="331" y="187"/>
                    <a:pt x="331" y="191"/>
                  </a:cubicBezTo>
                  <a:cubicBezTo>
                    <a:pt x="327" y="215"/>
                    <a:pt x="317" y="238"/>
                    <a:pt x="305" y="259"/>
                  </a:cubicBezTo>
                  <a:cubicBezTo>
                    <a:pt x="301" y="263"/>
                    <a:pt x="297" y="266"/>
                    <a:pt x="295" y="271"/>
                  </a:cubicBezTo>
                  <a:cubicBezTo>
                    <a:pt x="281" y="287"/>
                    <a:pt x="265" y="302"/>
                    <a:pt x="246" y="313"/>
                  </a:cubicBezTo>
                  <a:cubicBezTo>
                    <a:pt x="241" y="315"/>
                    <a:pt x="236" y="317"/>
                    <a:pt x="231" y="320"/>
                  </a:cubicBezTo>
                  <a:cubicBezTo>
                    <a:pt x="213" y="327"/>
                    <a:pt x="193" y="331"/>
                    <a:pt x="173" y="333"/>
                  </a:cubicBezTo>
                  <a:cubicBezTo>
                    <a:pt x="172" y="332"/>
                    <a:pt x="170" y="332"/>
                    <a:pt x="168" y="333"/>
                  </a:cubicBezTo>
                  <a:cubicBezTo>
                    <a:pt x="143" y="333"/>
                    <a:pt x="118" y="327"/>
                    <a:pt x="94" y="317"/>
                  </a:cubicBezTo>
                  <a:cubicBezTo>
                    <a:pt x="91" y="315"/>
                    <a:pt x="87" y="313"/>
                    <a:pt x="84" y="312"/>
                  </a:cubicBezTo>
                  <a:cubicBezTo>
                    <a:pt x="63" y="299"/>
                    <a:pt x="45" y="283"/>
                    <a:pt x="30" y="263"/>
                  </a:cubicBezTo>
                  <a:cubicBezTo>
                    <a:pt x="26" y="257"/>
                    <a:pt x="23" y="251"/>
                    <a:pt x="19" y="245"/>
                  </a:cubicBezTo>
                  <a:cubicBezTo>
                    <a:pt x="8" y="223"/>
                    <a:pt x="2" y="200"/>
                    <a:pt x="0" y="175"/>
                  </a:cubicBezTo>
                  <a:cubicBezTo>
                    <a:pt x="0" y="171"/>
                    <a:pt x="0" y="166"/>
                    <a:pt x="0" y="162"/>
                  </a:cubicBezTo>
                  <a:cubicBezTo>
                    <a:pt x="2" y="141"/>
                    <a:pt x="6" y="120"/>
                    <a:pt x="14" y="100"/>
                  </a:cubicBezTo>
                  <a:cubicBezTo>
                    <a:pt x="19" y="91"/>
                    <a:pt x="24" y="82"/>
                    <a:pt x="29" y="72"/>
                  </a:cubicBezTo>
                  <a:cubicBezTo>
                    <a:pt x="43" y="54"/>
                    <a:pt x="60" y="38"/>
                    <a:pt x="79" y="25"/>
                  </a:cubicBezTo>
                  <a:cubicBezTo>
                    <a:pt x="87" y="21"/>
                    <a:pt x="95" y="17"/>
                    <a:pt x="103" y="13"/>
                  </a:cubicBezTo>
                  <a:cubicBezTo>
                    <a:pt x="125" y="5"/>
                    <a:pt x="147" y="1"/>
                    <a:pt x="169" y="0"/>
                  </a:cubicBezTo>
                  <a:cubicBezTo>
                    <a:pt x="175" y="1"/>
                    <a:pt x="181" y="1"/>
                    <a:pt x="186" y="2"/>
                  </a:cubicBezTo>
                  <a:cubicBezTo>
                    <a:pt x="209" y="5"/>
                    <a:pt x="230" y="12"/>
                    <a:pt x="250" y="23"/>
                  </a:cubicBezTo>
                  <a:cubicBezTo>
                    <a:pt x="261" y="29"/>
                    <a:pt x="270" y="38"/>
                    <a:pt x="280" y="45"/>
                  </a:cubicBezTo>
                  <a:cubicBezTo>
                    <a:pt x="293" y="58"/>
                    <a:pt x="304" y="73"/>
                    <a:pt x="313" y="88"/>
                  </a:cubicBezTo>
                  <a:cubicBezTo>
                    <a:pt x="316" y="96"/>
                    <a:pt x="319" y="103"/>
                    <a:pt x="322" y="110"/>
                  </a:cubicBezTo>
                  <a:cubicBezTo>
                    <a:pt x="330" y="133"/>
                    <a:pt x="333" y="155"/>
                    <a:pt x="332" y="179"/>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3" name="Freeform 82">
              <a:extLst>
                <a:ext uri="{FF2B5EF4-FFF2-40B4-BE49-F238E27FC236}">
                  <a16:creationId xmlns:a16="http://schemas.microsoft.com/office/drawing/2014/main" id="{096E87DD-175D-4AD3-936D-A655320BE0A9}"/>
                </a:ext>
              </a:extLst>
            </p:cNvPr>
            <p:cNvSpPr/>
            <p:nvPr/>
          </p:nvSpPr>
          <p:spPr bwMode="auto">
            <a:xfrm>
              <a:off x="8459788" y="528638"/>
              <a:ext cx="279400" cy="279400"/>
            </a:xfrm>
            <a:custGeom>
              <a:avLst/>
              <a:gdLst>
                <a:gd name="T0" fmla="*/ 49 w 266"/>
                <a:gd name="T1" fmla="*/ 47 h 266"/>
                <a:gd name="T2" fmla="*/ 218 w 266"/>
                <a:gd name="T3" fmla="*/ 48 h 266"/>
                <a:gd name="T4" fmla="*/ 216 w 266"/>
                <a:gd name="T5" fmla="*/ 217 h 266"/>
                <a:gd name="T6" fmla="*/ 43 w 266"/>
                <a:gd name="T7" fmla="*/ 212 h 266"/>
                <a:gd name="T8" fmla="*/ 49 w 266"/>
                <a:gd name="T9" fmla="*/ 47 h 266"/>
              </a:gdLst>
              <a:ahLst/>
              <a:cxnLst>
                <a:cxn ang="0">
                  <a:pos x="T0" y="T1"/>
                </a:cxn>
                <a:cxn ang="0">
                  <a:pos x="T2" y="T3"/>
                </a:cxn>
                <a:cxn ang="0">
                  <a:pos x="T4" y="T5"/>
                </a:cxn>
                <a:cxn ang="0">
                  <a:pos x="T6" y="T7"/>
                </a:cxn>
                <a:cxn ang="0">
                  <a:pos x="T8" y="T9"/>
                </a:cxn>
              </a:cxnLst>
              <a:rect l="0" t="0" r="r" b="b"/>
              <a:pathLst>
                <a:path w="266" h="266">
                  <a:moveTo>
                    <a:pt x="49" y="47"/>
                  </a:moveTo>
                  <a:cubicBezTo>
                    <a:pt x="92" y="0"/>
                    <a:pt x="172" y="0"/>
                    <a:pt x="218" y="48"/>
                  </a:cubicBezTo>
                  <a:cubicBezTo>
                    <a:pt x="266" y="98"/>
                    <a:pt x="263" y="171"/>
                    <a:pt x="216" y="217"/>
                  </a:cubicBezTo>
                  <a:cubicBezTo>
                    <a:pt x="171" y="263"/>
                    <a:pt x="92" y="266"/>
                    <a:pt x="43" y="212"/>
                  </a:cubicBezTo>
                  <a:cubicBezTo>
                    <a:pt x="3" y="170"/>
                    <a:pt x="0" y="91"/>
                    <a:pt x="49" y="47"/>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Tree>
    <p:extLst>
      <p:ext uri="{BB962C8B-B14F-4D97-AF65-F5344CB8AC3E}">
        <p14:creationId xmlns:p14="http://schemas.microsoft.com/office/powerpoint/2010/main" val="1364361028"/>
      </p:ext>
    </p:extLst>
  </p:cSld>
  <p:clrMapOvr>
    <a:masterClrMapping/>
  </p:clrMapOvr>
  <p:transition/>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282"/>
        <p:cNvGrpSpPr/>
        <p:nvPr/>
      </p:nvGrpSpPr>
      <p:grpSpPr>
        <a:xfrm>
          <a:off x="0" y="0"/>
          <a:ext cx="0" cy="0"/>
          <a:chOff x="0" y="0"/>
          <a:chExt cx="0" cy="0"/>
        </a:xfrm>
      </p:grpSpPr>
      <p:grpSp>
        <p:nvGrpSpPr>
          <p:cNvPr id="44" name="Grupo 43">
            <a:extLst>
              <a:ext uri="{FF2B5EF4-FFF2-40B4-BE49-F238E27FC236}">
                <a16:creationId xmlns:a16="http://schemas.microsoft.com/office/drawing/2014/main" id="{A0C62C42-D42F-4EB6-99F2-845645635C3D}"/>
              </a:ext>
            </a:extLst>
          </p:cNvPr>
          <p:cNvGrpSpPr/>
          <p:nvPr/>
        </p:nvGrpSpPr>
        <p:grpSpPr>
          <a:xfrm>
            <a:off x="4934474" y="1110759"/>
            <a:ext cx="3167201" cy="3128834"/>
            <a:chOff x="8640875" y="372390"/>
            <a:chExt cx="2620962" cy="2589212"/>
          </a:xfrm>
        </p:grpSpPr>
        <p:sp>
          <p:nvSpPr>
            <p:cNvPr id="7" name="Freeform 5">
              <a:extLst>
                <a:ext uri="{FF2B5EF4-FFF2-40B4-BE49-F238E27FC236}">
                  <a16:creationId xmlns:a16="http://schemas.microsoft.com/office/drawing/2014/main" id="{F9B975DD-968E-416E-AA61-E894636014F6}"/>
                </a:ext>
              </a:extLst>
            </p:cNvPr>
            <p:cNvSpPr/>
            <p:nvPr/>
          </p:nvSpPr>
          <p:spPr bwMode="auto">
            <a:xfrm>
              <a:off x="9753712" y="372390"/>
              <a:ext cx="1508125" cy="1412875"/>
            </a:xfrm>
            <a:custGeom>
              <a:avLst/>
              <a:gdLst>
                <a:gd name="T0" fmla="*/ 114 w 399"/>
                <a:gd name="T1" fmla="*/ 221 h 374"/>
                <a:gd name="T2" fmla="*/ 96 w 399"/>
                <a:gd name="T3" fmla="*/ 221 h 374"/>
                <a:gd name="T4" fmla="*/ 98 w 399"/>
                <a:gd name="T5" fmla="*/ 203 h 374"/>
                <a:gd name="T6" fmla="*/ 107 w 399"/>
                <a:gd name="T7" fmla="*/ 176 h 374"/>
                <a:gd name="T8" fmla="*/ 113 w 399"/>
                <a:gd name="T9" fmla="*/ 170 h 374"/>
                <a:gd name="T10" fmla="*/ 111 w 399"/>
                <a:gd name="T11" fmla="*/ 170 h 374"/>
                <a:gd name="T12" fmla="*/ 107 w 399"/>
                <a:gd name="T13" fmla="*/ 176 h 374"/>
                <a:gd name="T14" fmla="*/ 84 w 399"/>
                <a:gd name="T15" fmla="*/ 212 h 374"/>
                <a:gd name="T16" fmla="*/ 77 w 399"/>
                <a:gd name="T17" fmla="*/ 189 h 374"/>
                <a:gd name="T18" fmla="*/ 34 w 399"/>
                <a:gd name="T19" fmla="*/ 210 h 374"/>
                <a:gd name="T20" fmla="*/ 3 w 399"/>
                <a:gd name="T21" fmla="*/ 167 h 374"/>
                <a:gd name="T22" fmla="*/ 58 w 399"/>
                <a:gd name="T23" fmla="*/ 16 h 374"/>
                <a:gd name="T24" fmla="*/ 87 w 399"/>
                <a:gd name="T25" fmla="*/ 22 h 374"/>
                <a:gd name="T26" fmla="*/ 88 w 399"/>
                <a:gd name="T27" fmla="*/ 167 h 374"/>
                <a:gd name="T28" fmla="*/ 175 w 399"/>
                <a:gd name="T29" fmla="*/ 90 h 374"/>
                <a:gd name="T30" fmla="*/ 241 w 399"/>
                <a:gd name="T31" fmla="*/ 67 h 374"/>
                <a:gd name="T32" fmla="*/ 257 w 399"/>
                <a:gd name="T33" fmla="*/ 89 h 374"/>
                <a:gd name="T34" fmla="*/ 228 w 399"/>
                <a:gd name="T35" fmla="*/ 141 h 374"/>
                <a:gd name="T36" fmla="*/ 193 w 399"/>
                <a:gd name="T37" fmla="*/ 188 h 374"/>
                <a:gd name="T38" fmla="*/ 233 w 399"/>
                <a:gd name="T39" fmla="*/ 175 h 374"/>
                <a:gd name="T40" fmla="*/ 306 w 399"/>
                <a:gd name="T41" fmla="*/ 176 h 374"/>
                <a:gd name="T42" fmla="*/ 315 w 399"/>
                <a:gd name="T43" fmla="*/ 204 h 374"/>
                <a:gd name="T44" fmla="*/ 281 w 399"/>
                <a:gd name="T45" fmla="*/ 240 h 374"/>
                <a:gd name="T46" fmla="*/ 338 w 399"/>
                <a:gd name="T47" fmla="*/ 235 h 374"/>
                <a:gd name="T48" fmla="*/ 344 w 399"/>
                <a:gd name="T49" fmla="*/ 249 h 374"/>
                <a:gd name="T50" fmla="*/ 290 w 399"/>
                <a:gd name="T51" fmla="*/ 263 h 374"/>
                <a:gd name="T52" fmla="*/ 237 w 399"/>
                <a:gd name="T53" fmla="*/ 269 h 374"/>
                <a:gd name="T54" fmla="*/ 248 w 399"/>
                <a:gd name="T55" fmla="*/ 271 h 374"/>
                <a:gd name="T56" fmla="*/ 379 w 399"/>
                <a:gd name="T57" fmla="*/ 281 h 374"/>
                <a:gd name="T58" fmla="*/ 388 w 399"/>
                <a:gd name="T59" fmla="*/ 305 h 374"/>
                <a:gd name="T60" fmla="*/ 200 w 399"/>
                <a:gd name="T61" fmla="*/ 354 h 374"/>
                <a:gd name="T62" fmla="*/ 194 w 399"/>
                <a:gd name="T63" fmla="*/ 347 h 374"/>
                <a:gd name="T64" fmla="*/ 230 w 399"/>
                <a:gd name="T65" fmla="*/ 343 h 374"/>
                <a:gd name="T66" fmla="*/ 230 w 399"/>
                <a:gd name="T67" fmla="*/ 340 h 374"/>
                <a:gd name="T68" fmla="*/ 189 w 399"/>
                <a:gd name="T69" fmla="*/ 336 h 374"/>
                <a:gd name="T70" fmla="*/ 176 w 399"/>
                <a:gd name="T71" fmla="*/ 324 h 374"/>
                <a:gd name="T72" fmla="*/ 188 w 399"/>
                <a:gd name="T73" fmla="*/ 313 h 374"/>
                <a:gd name="T74" fmla="*/ 210 w 399"/>
                <a:gd name="T75" fmla="*/ 306 h 374"/>
                <a:gd name="T76" fmla="*/ 201 w 399"/>
                <a:gd name="T77" fmla="*/ 305 h 374"/>
                <a:gd name="T78" fmla="*/ 179 w 399"/>
                <a:gd name="T79" fmla="*/ 304 h 374"/>
                <a:gd name="T80" fmla="*/ 194 w 399"/>
                <a:gd name="T81" fmla="*/ 285 h 374"/>
                <a:gd name="T82" fmla="*/ 159 w 399"/>
                <a:gd name="T83" fmla="*/ 217 h 374"/>
                <a:gd name="T84" fmla="*/ 117 w 399"/>
                <a:gd name="T85" fmla="*/ 225 h 374"/>
                <a:gd name="T86" fmla="*/ 119 w 399"/>
                <a:gd name="T87" fmla="*/ 221 h 374"/>
                <a:gd name="T88" fmla="*/ 114 w 399"/>
                <a:gd name="T89" fmla="*/ 221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99" h="374">
                  <a:moveTo>
                    <a:pt x="114" y="221"/>
                  </a:moveTo>
                  <a:cubicBezTo>
                    <a:pt x="107" y="221"/>
                    <a:pt x="99" y="228"/>
                    <a:pt x="96" y="221"/>
                  </a:cubicBezTo>
                  <a:cubicBezTo>
                    <a:pt x="93" y="217"/>
                    <a:pt x="96" y="209"/>
                    <a:pt x="98" y="203"/>
                  </a:cubicBezTo>
                  <a:cubicBezTo>
                    <a:pt x="100" y="194"/>
                    <a:pt x="108" y="186"/>
                    <a:pt x="107" y="176"/>
                  </a:cubicBezTo>
                  <a:cubicBezTo>
                    <a:pt x="109" y="174"/>
                    <a:pt x="111" y="172"/>
                    <a:pt x="113" y="170"/>
                  </a:cubicBezTo>
                  <a:cubicBezTo>
                    <a:pt x="112" y="170"/>
                    <a:pt x="111" y="170"/>
                    <a:pt x="111" y="170"/>
                  </a:cubicBezTo>
                  <a:cubicBezTo>
                    <a:pt x="110" y="172"/>
                    <a:pt x="109" y="174"/>
                    <a:pt x="107" y="176"/>
                  </a:cubicBezTo>
                  <a:cubicBezTo>
                    <a:pt x="95" y="184"/>
                    <a:pt x="96" y="202"/>
                    <a:pt x="84" y="212"/>
                  </a:cubicBezTo>
                  <a:cubicBezTo>
                    <a:pt x="77" y="205"/>
                    <a:pt x="82" y="197"/>
                    <a:pt x="77" y="189"/>
                  </a:cubicBezTo>
                  <a:cubicBezTo>
                    <a:pt x="69" y="210"/>
                    <a:pt x="50" y="214"/>
                    <a:pt x="34" y="210"/>
                  </a:cubicBezTo>
                  <a:cubicBezTo>
                    <a:pt x="13" y="206"/>
                    <a:pt x="4" y="188"/>
                    <a:pt x="3" y="167"/>
                  </a:cubicBezTo>
                  <a:cubicBezTo>
                    <a:pt x="0" y="109"/>
                    <a:pt x="21" y="59"/>
                    <a:pt x="58" y="16"/>
                  </a:cubicBezTo>
                  <a:cubicBezTo>
                    <a:pt x="72" y="0"/>
                    <a:pt x="81" y="2"/>
                    <a:pt x="87" y="22"/>
                  </a:cubicBezTo>
                  <a:cubicBezTo>
                    <a:pt x="101" y="70"/>
                    <a:pt x="99" y="118"/>
                    <a:pt x="88" y="167"/>
                  </a:cubicBezTo>
                  <a:cubicBezTo>
                    <a:pt x="112" y="134"/>
                    <a:pt x="140" y="108"/>
                    <a:pt x="175" y="90"/>
                  </a:cubicBezTo>
                  <a:cubicBezTo>
                    <a:pt x="196" y="79"/>
                    <a:pt x="218" y="70"/>
                    <a:pt x="241" y="67"/>
                  </a:cubicBezTo>
                  <a:cubicBezTo>
                    <a:pt x="258" y="65"/>
                    <a:pt x="264" y="72"/>
                    <a:pt x="257" y="89"/>
                  </a:cubicBezTo>
                  <a:cubicBezTo>
                    <a:pt x="248" y="107"/>
                    <a:pt x="238" y="124"/>
                    <a:pt x="228" y="141"/>
                  </a:cubicBezTo>
                  <a:cubicBezTo>
                    <a:pt x="218" y="157"/>
                    <a:pt x="206" y="173"/>
                    <a:pt x="193" y="188"/>
                  </a:cubicBezTo>
                  <a:cubicBezTo>
                    <a:pt x="206" y="184"/>
                    <a:pt x="220" y="179"/>
                    <a:pt x="233" y="175"/>
                  </a:cubicBezTo>
                  <a:cubicBezTo>
                    <a:pt x="257" y="169"/>
                    <a:pt x="282" y="168"/>
                    <a:pt x="306" y="176"/>
                  </a:cubicBezTo>
                  <a:cubicBezTo>
                    <a:pt x="324" y="181"/>
                    <a:pt x="326" y="189"/>
                    <a:pt x="315" y="204"/>
                  </a:cubicBezTo>
                  <a:cubicBezTo>
                    <a:pt x="306" y="217"/>
                    <a:pt x="296" y="227"/>
                    <a:pt x="281" y="240"/>
                  </a:cubicBezTo>
                  <a:cubicBezTo>
                    <a:pt x="303" y="238"/>
                    <a:pt x="320" y="232"/>
                    <a:pt x="338" y="235"/>
                  </a:cubicBezTo>
                  <a:cubicBezTo>
                    <a:pt x="349" y="237"/>
                    <a:pt x="350" y="241"/>
                    <a:pt x="344" y="249"/>
                  </a:cubicBezTo>
                  <a:cubicBezTo>
                    <a:pt x="336" y="262"/>
                    <a:pt x="309" y="271"/>
                    <a:pt x="290" y="263"/>
                  </a:cubicBezTo>
                  <a:cubicBezTo>
                    <a:pt x="271" y="255"/>
                    <a:pt x="254" y="255"/>
                    <a:pt x="237" y="269"/>
                  </a:cubicBezTo>
                  <a:cubicBezTo>
                    <a:pt x="239" y="276"/>
                    <a:pt x="245" y="272"/>
                    <a:pt x="248" y="271"/>
                  </a:cubicBezTo>
                  <a:cubicBezTo>
                    <a:pt x="292" y="270"/>
                    <a:pt x="336" y="270"/>
                    <a:pt x="379" y="281"/>
                  </a:cubicBezTo>
                  <a:cubicBezTo>
                    <a:pt x="397" y="285"/>
                    <a:pt x="399" y="291"/>
                    <a:pt x="388" y="305"/>
                  </a:cubicBezTo>
                  <a:cubicBezTo>
                    <a:pt x="351" y="349"/>
                    <a:pt x="254" y="374"/>
                    <a:pt x="200" y="354"/>
                  </a:cubicBezTo>
                  <a:cubicBezTo>
                    <a:pt x="199" y="353"/>
                    <a:pt x="198" y="351"/>
                    <a:pt x="194" y="347"/>
                  </a:cubicBezTo>
                  <a:cubicBezTo>
                    <a:pt x="207" y="346"/>
                    <a:pt x="219" y="344"/>
                    <a:pt x="230" y="343"/>
                  </a:cubicBezTo>
                  <a:cubicBezTo>
                    <a:pt x="230" y="342"/>
                    <a:pt x="230" y="341"/>
                    <a:pt x="230" y="340"/>
                  </a:cubicBezTo>
                  <a:cubicBezTo>
                    <a:pt x="216" y="339"/>
                    <a:pt x="203" y="337"/>
                    <a:pt x="189" y="336"/>
                  </a:cubicBezTo>
                  <a:cubicBezTo>
                    <a:pt x="181" y="335"/>
                    <a:pt x="176" y="332"/>
                    <a:pt x="176" y="324"/>
                  </a:cubicBezTo>
                  <a:cubicBezTo>
                    <a:pt x="175" y="315"/>
                    <a:pt x="183" y="315"/>
                    <a:pt x="188" y="313"/>
                  </a:cubicBezTo>
                  <a:cubicBezTo>
                    <a:pt x="195" y="310"/>
                    <a:pt x="203" y="308"/>
                    <a:pt x="210" y="306"/>
                  </a:cubicBezTo>
                  <a:cubicBezTo>
                    <a:pt x="207" y="306"/>
                    <a:pt x="204" y="306"/>
                    <a:pt x="201" y="305"/>
                  </a:cubicBezTo>
                  <a:cubicBezTo>
                    <a:pt x="193" y="303"/>
                    <a:pt x="183" y="313"/>
                    <a:pt x="179" y="304"/>
                  </a:cubicBezTo>
                  <a:cubicBezTo>
                    <a:pt x="174" y="293"/>
                    <a:pt x="191" y="293"/>
                    <a:pt x="194" y="285"/>
                  </a:cubicBezTo>
                  <a:cubicBezTo>
                    <a:pt x="155" y="278"/>
                    <a:pt x="141" y="251"/>
                    <a:pt x="159" y="217"/>
                  </a:cubicBezTo>
                  <a:cubicBezTo>
                    <a:pt x="144" y="215"/>
                    <a:pt x="133" y="234"/>
                    <a:pt x="117" y="225"/>
                  </a:cubicBezTo>
                  <a:cubicBezTo>
                    <a:pt x="117" y="224"/>
                    <a:pt x="118" y="222"/>
                    <a:pt x="119" y="221"/>
                  </a:cubicBezTo>
                  <a:cubicBezTo>
                    <a:pt x="117" y="221"/>
                    <a:pt x="115" y="221"/>
                    <a:pt x="114" y="221"/>
                  </a:cubicBezTo>
                  <a:close/>
                </a:path>
              </a:pathLst>
            </a:custGeom>
            <a:solidFill>
              <a:srgbClr val="F7BC20"/>
            </a:solidFill>
            <a:ln>
              <a:noFill/>
            </a:ln>
          </p:spPr>
          <p:txBody>
            <a:bodyPr vert="horz" wrap="square" lIns="91440" tIns="45720" rIns="91440" bIns="45720" numCol="1" anchor="t" anchorCtr="0" compatLnSpc="1">
              <a:prstTxWarp prst="textNoShape">
                <a:avLst/>
              </a:prstTxWarp>
            </a:bodyPr>
            <a:lstStyle/>
            <a:p>
              <a:endParaRPr lang="es-ES"/>
            </a:p>
          </p:txBody>
        </p:sp>
        <p:sp>
          <p:nvSpPr>
            <p:cNvPr id="8" name="Freeform 6">
              <a:extLst>
                <a:ext uri="{FF2B5EF4-FFF2-40B4-BE49-F238E27FC236}">
                  <a16:creationId xmlns:a16="http://schemas.microsoft.com/office/drawing/2014/main" id="{295BEA7B-8D65-4FD6-A826-AFEC32935B00}"/>
                </a:ext>
              </a:extLst>
            </p:cNvPr>
            <p:cNvSpPr/>
            <p:nvPr/>
          </p:nvSpPr>
          <p:spPr bwMode="auto">
            <a:xfrm>
              <a:off x="9367950" y="2140865"/>
              <a:ext cx="569912" cy="815975"/>
            </a:xfrm>
            <a:custGeom>
              <a:avLst/>
              <a:gdLst>
                <a:gd name="T0" fmla="*/ 133 w 151"/>
                <a:gd name="T1" fmla="*/ 139 h 216"/>
                <a:gd name="T2" fmla="*/ 117 w 151"/>
                <a:gd name="T3" fmla="*/ 162 h 216"/>
                <a:gd name="T4" fmla="*/ 82 w 151"/>
                <a:gd name="T5" fmla="*/ 207 h 216"/>
                <a:gd name="T6" fmla="*/ 59 w 151"/>
                <a:gd name="T7" fmla="*/ 202 h 216"/>
                <a:gd name="T8" fmla="*/ 50 w 151"/>
                <a:gd name="T9" fmla="*/ 136 h 216"/>
                <a:gd name="T10" fmla="*/ 49 w 151"/>
                <a:gd name="T11" fmla="*/ 113 h 216"/>
                <a:gd name="T12" fmla="*/ 14 w 151"/>
                <a:gd name="T13" fmla="*/ 148 h 216"/>
                <a:gd name="T14" fmla="*/ 1 w 151"/>
                <a:gd name="T15" fmla="*/ 137 h 216"/>
                <a:gd name="T16" fmla="*/ 14 w 151"/>
                <a:gd name="T17" fmla="*/ 95 h 216"/>
                <a:gd name="T18" fmla="*/ 13 w 151"/>
                <a:gd name="T19" fmla="*/ 96 h 216"/>
                <a:gd name="T20" fmla="*/ 41 w 151"/>
                <a:gd name="T21" fmla="*/ 85 h 216"/>
                <a:gd name="T22" fmla="*/ 45 w 151"/>
                <a:gd name="T23" fmla="*/ 99 h 216"/>
                <a:gd name="T24" fmla="*/ 54 w 151"/>
                <a:gd name="T25" fmla="*/ 82 h 216"/>
                <a:gd name="T26" fmla="*/ 75 w 151"/>
                <a:gd name="T27" fmla="*/ 22 h 216"/>
                <a:gd name="T28" fmla="*/ 90 w 151"/>
                <a:gd name="T29" fmla="*/ 9 h 216"/>
                <a:gd name="T30" fmla="*/ 90 w 151"/>
                <a:gd name="T31" fmla="*/ 25 h 216"/>
                <a:gd name="T32" fmla="*/ 90 w 151"/>
                <a:gd name="T33" fmla="*/ 41 h 216"/>
                <a:gd name="T34" fmla="*/ 100 w 151"/>
                <a:gd name="T35" fmla="*/ 11 h 216"/>
                <a:gd name="T36" fmla="*/ 111 w 151"/>
                <a:gd name="T37" fmla="*/ 2 h 216"/>
                <a:gd name="T38" fmla="*/ 141 w 151"/>
                <a:gd name="T39" fmla="*/ 25 h 216"/>
                <a:gd name="T40" fmla="*/ 136 w 151"/>
                <a:gd name="T41" fmla="*/ 121 h 216"/>
                <a:gd name="T42" fmla="*/ 133 w 151"/>
                <a:gd name="T43" fmla="*/ 140 h 216"/>
                <a:gd name="T44" fmla="*/ 133 w 151"/>
                <a:gd name="T45" fmla="*/ 139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1" h="216">
                  <a:moveTo>
                    <a:pt x="133" y="139"/>
                  </a:moveTo>
                  <a:cubicBezTo>
                    <a:pt x="123" y="143"/>
                    <a:pt x="122" y="154"/>
                    <a:pt x="117" y="162"/>
                  </a:cubicBezTo>
                  <a:cubicBezTo>
                    <a:pt x="107" y="178"/>
                    <a:pt x="96" y="194"/>
                    <a:pt x="82" y="207"/>
                  </a:cubicBezTo>
                  <a:cubicBezTo>
                    <a:pt x="73" y="215"/>
                    <a:pt x="65" y="216"/>
                    <a:pt x="59" y="202"/>
                  </a:cubicBezTo>
                  <a:cubicBezTo>
                    <a:pt x="51" y="181"/>
                    <a:pt x="51" y="158"/>
                    <a:pt x="50" y="136"/>
                  </a:cubicBezTo>
                  <a:cubicBezTo>
                    <a:pt x="49" y="129"/>
                    <a:pt x="50" y="121"/>
                    <a:pt x="49" y="113"/>
                  </a:cubicBezTo>
                  <a:cubicBezTo>
                    <a:pt x="43" y="131"/>
                    <a:pt x="35" y="146"/>
                    <a:pt x="14" y="148"/>
                  </a:cubicBezTo>
                  <a:cubicBezTo>
                    <a:pt x="4" y="150"/>
                    <a:pt x="2" y="147"/>
                    <a:pt x="1" y="137"/>
                  </a:cubicBezTo>
                  <a:cubicBezTo>
                    <a:pt x="0" y="121"/>
                    <a:pt x="11" y="110"/>
                    <a:pt x="14" y="95"/>
                  </a:cubicBezTo>
                  <a:cubicBezTo>
                    <a:pt x="13" y="96"/>
                    <a:pt x="13" y="96"/>
                    <a:pt x="13" y="96"/>
                  </a:cubicBezTo>
                  <a:cubicBezTo>
                    <a:pt x="25" y="99"/>
                    <a:pt x="28" y="85"/>
                    <a:pt x="41" y="85"/>
                  </a:cubicBezTo>
                  <a:cubicBezTo>
                    <a:pt x="47" y="87"/>
                    <a:pt x="35" y="99"/>
                    <a:pt x="45" y="99"/>
                  </a:cubicBezTo>
                  <a:cubicBezTo>
                    <a:pt x="56" y="99"/>
                    <a:pt x="52" y="88"/>
                    <a:pt x="54" y="82"/>
                  </a:cubicBezTo>
                  <a:cubicBezTo>
                    <a:pt x="58" y="61"/>
                    <a:pt x="64" y="40"/>
                    <a:pt x="75" y="22"/>
                  </a:cubicBezTo>
                  <a:cubicBezTo>
                    <a:pt x="78" y="16"/>
                    <a:pt x="80" y="5"/>
                    <a:pt x="90" y="9"/>
                  </a:cubicBezTo>
                  <a:cubicBezTo>
                    <a:pt x="97" y="12"/>
                    <a:pt x="90" y="20"/>
                    <a:pt x="90" y="25"/>
                  </a:cubicBezTo>
                  <a:cubicBezTo>
                    <a:pt x="90" y="29"/>
                    <a:pt x="90" y="32"/>
                    <a:pt x="90" y="41"/>
                  </a:cubicBezTo>
                  <a:cubicBezTo>
                    <a:pt x="94" y="27"/>
                    <a:pt x="97" y="19"/>
                    <a:pt x="100" y="11"/>
                  </a:cubicBezTo>
                  <a:cubicBezTo>
                    <a:pt x="101" y="6"/>
                    <a:pt x="104" y="0"/>
                    <a:pt x="111" y="2"/>
                  </a:cubicBezTo>
                  <a:cubicBezTo>
                    <a:pt x="122" y="7"/>
                    <a:pt x="137" y="12"/>
                    <a:pt x="141" y="25"/>
                  </a:cubicBezTo>
                  <a:cubicBezTo>
                    <a:pt x="151" y="58"/>
                    <a:pt x="146" y="90"/>
                    <a:pt x="136" y="121"/>
                  </a:cubicBezTo>
                  <a:cubicBezTo>
                    <a:pt x="134" y="127"/>
                    <a:pt x="129" y="133"/>
                    <a:pt x="133" y="140"/>
                  </a:cubicBezTo>
                  <a:lnTo>
                    <a:pt x="133" y="139"/>
                  </a:lnTo>
                  <a:close/>
                </a:path>
              </a:pathLst>
            </a:custGeom>
            <a:solidFill>
              <a:srgbClr val="F7BC20"/>
            </a:solidFill>
            <a:ln>
              <a:noFill/>
            </a:ln>
          </p:spPr>
          <p:txBody>
            <a:bodyPr vert="horz" wrap="square" lIns="91440" tIns="45720" rIns="91440" bIns="45720" numCol="1" anchor="t" anchorCtr="0" compatLnSpc="1">
              <a:prstTxWarp prst="textNoShape">
                <a:avLst/>
              </a:prstTxWarp>
            </a:bodyPr>
            <a:lstStyle/>
            <a:p>
              <a:endParaRPr lang="es-ES"/>
            </a:p>
          </p:txBody>
        </p:sp>
        <p:sp>
          <p:nvSpPr>
            <p:cNvPr id="13" name="Freeform 7">
              <a:extLst>
                <a:ext uri="{FF2B5EF4-FFF2-40B4-BE49-F238E27FC236}">
                  <a16:creationId xmlns:a16="http://schemas.microsoft.com/office/drawing/2014/main" id="{7D625A02-DE25-4278-ACD3-8B89E00259DE}"/>
                </a:ext>
              </a:extLst>
            </p:cNvPr>
            <p:cNvSpPr/>
            <p:nvPr/>
          </p:nvSpPr>
          <p:spPr bwMode="auto">
            <a:xfrm>
              <a:off x="9020287" y="569240"/>
              <a:ext cx="739775" cy="720725"/>
            </a:xfrm>
            <a:custGeom>
              <a:avLst/>
              <a:gdLst>
                <a:gd name="T0" fmla="*/ 94 w 196"/>
                <a:gd name="T1" fmla="*/ 148 h 191"/>
                <a:gd name="T2" fmla="*/ 61 w 196"/>
                <a:gd name="T3" fmla="*/ 92 h 191"/>
                <a:gd name="T4" fmla="*/ 55 w 196"/>
                <a:gd name="T5" fmla="*/ 92 h 191"/>
                <a:gd name="T6" fmla="*/ 53 w 196"/>
                <a:gd name="T7" fmla="*/ 101 h 191"/>
                <a:gd name="T8" fmla="*/ 56 w 196"/>
                <a:gd name="T9" fmla="*/ 113 h 191"/>
                <a:gd name="T10" fmla="*/ 41 w 196"/>
                <a:gd name="T11" fmla="*/ 113 h 191"/>
                <a:gd name="T12" fmla="*/ 5 w 196"/>
                <a:gd name="T13" fmla="*/ 88 h 191"/>
                <a:gd name="T14" fmla="*/ 19 w 196"/>
                <a:gd name="T15" fmla="*/ 69 h 191"/>
                <a:gd name="T16" fmla="*/ 30 w 196"/>
                <a:gd name="T17" fmla="*/ 71 h 191"/>
                <a:gd name="T18" fmla="*/ 51 w 196"/>
                <a:gd name="T19" fmla="*/ 76 h 191"/>
                <a:gd name="T20" fmla="*/ 46 w 196"/>
                <a:gd name="T21" fmla="*/ 56 h 191"/>
                <a:gd name="T22" fmla="*/ 38 w 196"/>
                <a:gd name="T23" fmla="*/ 26 h 191"/>
                <a:gd name="T24" fmla="*/ 60 w 196"/>
                <a:gd name="T25" fmla="*/ 8 h 191"/>
                <a:gd name="T26" fmla="*/ 158 w 196"/>
                <a:gd name="T27" fmla="*/ 80 h 191"/>
                <a:gd name="T28" fmla="*/ 193 w 196"/>
                <a:gd name="T29" fmla="*/ 140 h 191"/>
                <a:gd name="T30" fmla="*/ 191 w 196"/>
                <a:gd name="T31" fmla="*/ 165 h 191"/>
                <a:gd name="T32" fmla="*/ 148 w 196"/>
                <a:gd name="T33" fmla="*/ 164 h 191"/>
                <a:gd name="T34" fmla="*/ 160 w 196"/>
                <a:gd name="T35" fmla="*/ 184 h 191"/>
                <a:gd name="T36" fmla="*/ 115 w 196"/>
                <a:gd name="T37" fmla="*/ 165 h 191"/>
                <a:gd name="T38" fmla="*/ 93 w 196"/>
                <a:gd name="T39" fmla="*/ 148 h 191"/>
                <a:gd name="T40" fmla="*/ 94 w 196"/>
                <a:gd name="T41" fmla="*/ 148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6" h="191">
                  <a:moveTo>
                    <a:pt x="94" y="148"/>
                  </a:moveTo>
                  <a:cubicBezTo>
                    <a:pt x="83" y="129"/>
                    <a:pt x="72" y="111"/>
                    <a:pt x="61" y="92"/>
                  </a:cubicBezTo>
                  <a:cubicBezTo>
                    <a:pt x="59" y="88"/>
                    <a:pt x="57" y="91"/>
                    <a:pt x="55" y="92"/>
                  </a:cubicBezTo>
                  <a:cubicBezTo>
                    <a:pt x="52" y="94"/>
                    <a:pt x="48" y="97"/>
                    <a:pt x="53" y="101"/>
                  </a:cubicBezTo>
                  <a:cubicBezTo>
                    <a:pt x="56" y="105"/>
                    <a:pt x="60" y="108"/>
                    <a:pt x="56" y="113"/>
                  </a:cubicBezTo>
                  <a:cubicBezTo>
                    <a:pt x="52" y="117"/>
                    <a:pt x="46" y="115"/>
                    <a:pt x="41" y="113"/>
                  </a:cubicBezTo>
                  <a:cubicBezTo>
                    <a:pt x="26" y="109"/>
                    <a:pt x="12" y="104"/>
                    <a:pt x="5" y="88"/>
                  </a:cubicBezTo>
                  <a:cubicBezTo>
                    <a:pt x="0" y="73"/>
                    <a:pt x="4" y="67"/>
                    <a:pt x="19" y="69"/>
                  </a:cubicBezTo>
                  <a:cubicBezTo>
                    <a:pt x="23" y="69"/>
                    <a:pt x="26" y="71"/>
                    <a:pt x="30" y="71"/>
                  </a:cubicBezTo>
                  <a:cubicBezTo>
                    <a:pt x="38" y="72"/>
                    <a:pt x="42" y="86"/>
                    <a:pt x="51" y="76"/>
                  </a:cubicBezTo>
                  <a:cubicBezTo>
                    <a:pt x="57" y="68"/>
                    <a:pt x="47" y="63"/>
                    <a:pt x="46" y="56"/>
                  </a:cubicBezTo>
                  <a:cubicBezTo>
                    <a:pt x="44" y="46"/>
                    <a:pt x="40" y="36"/>
                    <a:pt x="38" y="26"/>
                  </a:cubicBezTo>
                  <a:cubicBezTo>
                    <a:pt x="34" y="4"/>
                    <a:pt x="39" y="0"/>
                    <a:pt x="60" y="8"/>
                  </a:cubicBezTo>
                  <a:cubicBezTo>
                    <a:pt x="99" y="23"/>
                    <a:pt x="131" y="49"/>
                    <a:pt x="158" y="80"/>
                  </a:cubicBezTo>
                  <a:cubicBezTo>
                    <a:pt x="174" y="98"/>
                    <a:pt x="186" y="118"/>
                    <a:pt x="193" y="140"/>
                  </a:cubicBezTo>
                  <a:cubicBezTo>
                    <a:pt x="195" y="148"/>
                    <a:pt x="196" y="156"/>
                    <a:pt x="191" y="165"/>
                  </a:cubicBezTo>
                  <a:cubicBezTo>
                    <a:pt x="176" y="191"/>
                    <a:pt x="162" y="169"/>
                    <a:pt x="148" y="164"/>
                  </a:cubicBezTo>
                  <a:cubicBezTo>
                    <a:pt x="147" y="174"/>
                    <a:pt x="161" y="173"/>
                    <a:pt x="160" y="184"/>
                  </a:cubicBezTo>
                  <a:cubicBezTo>
                    <a:pt x="141" y="186"/>
                    <a:pt x="128" y="174"/>
                    <a:pt x="115" y="165"/>
                  </a:cubicBezTo>
                  <a:cubicBezTo>
                    <a:pt x="107" y="159"/>
                    <a:pt x="103" y="150"/>
                    <a:pt x="93" y="148"/>
                  </a:cubicBezTo>
                  <a:cubicBezTo>
                    <a:pt x="93" y="148"/>
                    <a:pt x="94" y="148"/>
                    <a:pt x="94" y="148"/>
                  </a:cubicBezTo>
                  <a:close/>
                </a:path>
              </a:pathLst>
            </a:custGeom>
            <a:solidFill>
              <a:srgbClr val="F7BC20"/>
            </a:solidFill>
            <a:ln>
              <a:noFill/>
            </a:ln>
          </p:spPr>
          <p:txBody>
            <a:bodyPr vert="horz" wrap="square" lIns="91440" tIns="45720" rIns="91440" bIns="45720" numCol="1" anchor="t" anchorCtr="0" compatLnSpc="1">
              <a:prstTxWarp prst="textNoShape">
                <a:avLst/>
              </a:prstTxWarp>
            </a:bodyPr>
            <a:lstStyle/>
            <a:p>
              <a:endParaRPr lang="es-ES"/>
            </a:p>
          </p:txBody>
        </p:sp>
        <p:sp>
          <p:nvSpPr>
            <p:cNvPr id="14" name="Freeform 8">
              <a:extLst>
                <a:ext uri="{FF2B5EF4-FFF2-40B4-BE49-F238E27FC236}">
                  <a16:creationId xmlns:a16="http://schemas.microsoft.com/office/drawing/2014/main" id="{159C22AE-44B5-478B-AA27-426CEE3607B8}"/>
                </a:ext>
              </a:extLst>
            </p:cNvPr>
            <p:cNvSpPr/>
            <p:nvPr/>
          </p:nvSpPr>
          <p:spPr bwMode="auto">
            <a:xfrm>
              <a:off x="10244250" y="1936077"/>
              <a:ext cx="574675" cy="823912"/>
            </a:xfrm>
            <a:custGeom>
              <a:avLst/>
              <a:gdLst>
                <a:gd name="T0" fmla="*/ 10 w 152"/>
                <a:gd name="T1" fmla="*/ 98 h 218"/>
                <a:gd name="T2" fmla="*/ 0 w 152"/>
                <a:gd name="T3" fmla="*/ 60 h 218"/>
                <a:gd name="T4" fmla="*/ 21 w 152"/>
                <a:gd name="T5" fmla="*/ 32 h 218"/>
                <a:gd name="T6" fmla="*/ 25 w 152"/>
                <a:gd name="T7" fmla="*/ 31 h 218"/>
                <a:gd name="T8" fmla="*/ 61 w 152"/>
                <a:gd name="T9" fmla="*/ 26 h 218"/>
                <a:gd name="T10" fmla="*/ 61 w 152"/>
                <a:gd name="T11" fmla="*/ 25 h 218"/>
                <a:gd name="T12" fmla="*/ 101 w 152"/>
                <a:gd name="T13" fmla="*/ 70 h 218"/>
                <a:gd name="T14" fmla="*/ 101 w 152"/>
                <a:gd name="T15" fmla="*/ 69 h 218"/>
                <a:gd name="T16" fmla="*/ 128 w 152"/>
                <a:gd name="T17" fmla="*/ 121 h 218"/>
                <a:gd name="T18" fmla="*/ 146 w 152"/>
                <a:gd name="T19" fmla="*/ 155 h 218"/>
                <a:gd name="T20" fmla="*/ 130 w 152"/>
                <a:gd name="T21" fmla="*/ 176 h 218"/>
                <a:gd name="T22" fmla="*/ 70 w 152"/>
                <a:gd name="T23" fmla="*/ 161 h 218"/>
                <a:gd name="T24" fmla="*/ 82 w 152"/>
                <a:gd name="T25" fmla="*/ 206 h 218"/>
                <a:gd name="T26" fmla="*/ 70 w 152"/>
                <a:gd name="T27" fmla="*/ 217 h 218"/>
                <a:gd name="T28" fmla="*/ 34 w 152"/>
                <a:gd name="T29" fmla="*/ 167 h 218"/>
                <a:gd name="T30" fmla="*/ 57 w 152"/>
                <a:gd name="T31" fmla="*/ 154 h 218"/>
                <a:gd name="T32" fmla="*/ 9 w 152"/>
                <a:gd name="T33" fmla="*/ 97 h 218"/>
                <a:gd name="T34" fmla="*/ 10 w 152"/>
                <a:gd name="T35" fmla="*/ 98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 h="218">
                  <a:moveTo>
                    <a:pt x="10" y="98"/>
                  </a:moveTo>
                  <a:cubicBezTo>
                    <a:pt x="8" y="85"/>
                    <a:pt x="0" y="73"/>
                    <a:pt x="0" y="60"/>
                  </a:cubicBezTo>
                  <a:cubicBezTo>
                    <a:pt x="0" y="45"/>
                    <a:pt x="4" y="33"/>
                    <a:pt x="21" y="32"/>
                  </a:cubicBezTo>
                  <a:cubicBezTo>
                    <a:pt x="23" y="32"/>
                    <a:pt x="25" y="32"/>
                    <a:pt x="25" y="31"/>
                  </a:cubicBezTo>
                  <a:cubicBezTo>
                    <a:pt x="33" y="0"/>
                    <a:pt x="49" y="23"/>
                    <a:pt x="61" y="26"/>
                  </a:cubicBezTo>
                  <a:cubicBezTo>
                    <a:pt x="61" y="25"/>
                    <a:pt x="61" y="25"/>
                    <a:pt x="61" y="25"/>
                  </a:cubicBezTo>
                  <a:cubicBezTo>
                    <a:pt x="78" y="37"/>
                    <a:pt x="86" y="57"/>
                    <a:pt x="101" y="70"/>
                  </a:cubicBezTo>
                  <a:cubicBezTo>
                    <a:pt x="101" y="69"/>
                    <a:pt x="101" y="69"/>
                    <a:pt x="101" y="69"/>
                  </a:cubicBezTo>
                  <a:cubicBezTo>
                    <a:pt x="105" y="90"/>
                    <a:pt x="120" y="104"/>
                    <a:pt x="128" y="121"/>
                  </a:cubicBezTo>
                  <a:cubicBezTo>
                    <a:pt x="134" y="133"/>
                    <a:pt x="141" y="143"/>
                    <a:pt x="146" y="155"/>
                  </a:cubicBezTo>
                  <a:cubicBezTo>
                    <a:pt x="152" y="171"/>
                    <a:pt x="148" y="176"/>
                    <a:pt x="130" y="176"/>
                  </a:cubicBezTo>
                  <a:cubicBezTo>
                    <a:pt x="109" y="176"/>
                    <a:pt x="90" y="169"/>
                    <a:pt x="70" y="161"/>
                  </a:cubicBezTo>
                  <a:cubicBezTo>
                    <a:pt x="80" y="175"/>
                    <a:pt x="80" y="191"/>
                    <a:pt x="82" y="206"/>
                  </a:cubicBezTo>
                  <a:cubicBezTo>
                    <a:pt x="83" y="215"/>
                    <a:pt x="78" y="218"/>
                    <a:pt x="70" y="217"/>
                  </a:cubicBezTo>
                  <a:cubicBezTo>
                    <a:pt x="45" y="213"/>
                    <a:pt x="34" y="193"/>
                    <a:pt x="34" y="167"/>
                  </a:cubicBezTo>
                  <a:cubicBezTo>
                    <a:pt x="35" y="148"/>
                    <a:pt x="39" y="146"/>
                    <a:pt x="57" y="154"/>
                  </a:cubicBezTo>
                  <a:cubicBezTo>
                    <a:pt x="35" y="138"/>
                    <a:pt x="21" y="118"/>
                    <a:pt x="9" y="97"/>
                  </a:cubicBezTo>
                  <a:lnTo>
                    <a:pt x="10" y="98"/>
                  </a:lnTo>
                  <a:close/>
                </a:path>
              </a:pathLst>
            </a:custGeom>
            <a:solidFill>
              <a:srgbClr val="F7BC20"/>
            </a:solidFill>
            <a:ln>
              <a:noFill/>
            </a:ln>
          </p:spPr>
          <p:txBody>
            <a:bodyPr vert="horz" wrap="square" lIns="91440" tIns="45720" rIns="91440" bIns="45720" numCol="1" anchor="t" anchorCtr="0" compatLnSpc="1">
              <a:prstTxWarp prst="textNoShape">
                <a:avLst/>
              </a:prstTxWarp>
            </a:bodyPr>
            <a:lstStyle/>
            <a:p>
              <a:endParaRPr lang="es-ES"/>
            </a:p>
          </p:txBody>
        </p:sp>
        <p:sp>
          <p:nvSpPr>
            <p:cNvPr id="15" name="Freeform 9">
              <a:extLst>
                <a:ext uri="{FF2B5EF4-FFF2-40B4-BE49-F238E27FC236}">
                  <a16:creationId xmlns:a16="http://schemas.microsoft.com/office/drawing/2014/main" id="{136BB905-DF9F-4EE4-AD8C-F57EA5582C1E}"/>
                </a:ext>
              </a:extLst>
            </p:cNvPr>
            <p:cNvSpPr/>
            <p:nvPr/>
          </p:nvSpPr>
          <p:spPr bwMode="auto">
            <a:xfrm>
              <a:off x="8640875" y="1410615"/>
              <a:ext cx="844550" cy="492125"/>
            </a:xfrm>
            <a:custGeom>
              <a:avLst/>
              <a:gdLst>
                <a:gd name="T0" fmla="*/ 75 w 223"/>
                <a:gd name="T1" fmla="*/ 98 h 130"/>
                <a:gd name="T2" fmla="*/ 91 w 223"/>
                <a:gd name="T3" fmla="*/ 108 h 130"/>
                <a:gd name="T4" fmla="*/ 81 w 223"/>
                <a:gd name="T5" fmla="*/ 119 h 130"/>
                <a:gd name="T6" fmla="*/ 39 w 223"/>
                <a:gd name="T7" fmla="*/ 126 h 130"/>
                <a:gd name="T8" fmla="*/ 34 w 223"/>
                <a:gd name="T9" fmla="*/ 105 h 130"/>
                <a:gd name="T10" fmla="*/ 68 w 223"/>
                <a:gd name="T11" fmla="*/ 92 h 130"/>
                <a:gd name="T12" fmla="*/ 12 w 223"/>
                <a:gd name="T13" fmla="*/ 51 h 130"/>
                <a:gd name="T14" fmla="*/ 18 w 223"/>
                <a:gd name="T15" fmla="*/ 25 h 130"/>
                <a:gd name="T16" fmla="*/ 193 w 223"/>
                <a:gd name="T17" fmla="*/ 32 h 130"/>
                <a:gd name="T18" fmla="*/ 197 w 223"/>
                <a:gd name="T19" fmla="*/ 46 h 130"/>
                <a:gd name="T20" fmla="*/ 195 w 223"/>
                <a:gd name="T21" fmla="*/ 49 h 130"/>
                <a:gd name="T22" fmla="*/ 178 w 223"/>
                <a:gd name="T23" fmla="*/ 80 h 130"/>
                <a:gd name="T24" fmla="*/ 193 w 223"/>
                <a:gd name="T25" fmla="*/ 86 h 130"/>
                <a:gd name="T26" fmla="*/ 75 w 223"/>
                <a:gd name="T27" fmla="*/ 9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3" h="130">
                  <a:moveTo>
                    <a:pt x="75" y="98"/>
                  </a:moveTo>
                  <a:cubicBezTo>
                    <a:pt x="82" y="106"/>
                    <a:pt x="89" y="103"/>
                    <a:pt x="91" y="108"/>
                  </a:cubicBezTo>
                  <a:cubicBezTo>
                    <a:pt x="92" y="115"/>
                    <a:pt x="84" y="116"/>
                    <a:pt x="81" y="119"/>
                  </a:cubicBezTo>
                  <a:cubicBezTo>
                    <a:pt x="68" y="129"/>
                    <a:pt x="55" y="130"/>
                    <a:pt x="39" y="126"/>
                  </a:cubicBezTo>
                  <a:cubicBezTo>
                    <a:pt x="24" y="121"/>
                    <a:pt x="23" y="117"/>
                    <a:pt x="34" y="105"/>
                  </a:cubicBezTo>
                  <a:cubicBezTo>
                    <a:pt x="43" y="95"/>
                    <a:pt x="54" y="91"/>
                    <a:pt x="68" y="92"/>
                  </a:cubicBezTo>
                  <a:cubicBezTo>
                    <a:pt x="47" y="81"/>
                    <a:pt x="28" y="69"/>
                    <a:pt x="12" y="51"/>
                  </a:cubicBezTo>
                  <a:cubicBezTo>
                    <a:pt x="2" y="40"/>
                    <a:pt x="0" y="31"/>
                    <a:pt x="18" y="25"/>
                  </a:cubicBezTo>
                  <a:cubicBezTo>
                    <a:pt x="77" y="7"/>
                    <a:pt x="136" y="0"/>
                    <a:pt x="193" y="32"/>
                  </a:cubicBezTo>
                  <a:cubicBezTo>
                    <a:pt x="199" y="35"/>
                    <a:pt x="207" y="38"/>
                    <a:pt x="197" y="46"/>
                  </a:cubicBezTo>
                  <a:cubicBezTo>
                    <a:pt x="196" y="47"/>
                    <a:pt x="195" y="49"/>
                    <a:pt x="195" y="49"/>
                  </a:cubicBezTo>
                  <a:cubicBezTo>
                    <a:pt x="223" y="78"/>
                    <a:pt x="185" y="70"/>
                    <a:pt x="178" y="80"/>
                  </a:cubicBezTo>
                  <a:cubicBezTo>
                    <a:pt x="181" y="85"/>
                    <a:pt x="189" y="79"/>
                    <a:pt x="193" y="86"/>
                  </a:cubicBezTo>
                  <a:cubicBezTo>
                    <a:pt x="157" y="109"/>
                    <a:pt x="117" y="99"/>
                    <a:pt x="75" y="98"/>
                  </a:cubicBezTo>
                  <a:close/>
                </a:path>
              </a:pathLst>
            </a:custGeom>
            <a:solidFill>
              <a:srgbClr val="F7BC20"/>
            </a:solidFill>
            <a:ln>
              <a:noFill/>
            </a:ln>
          </p:spPr>
          <p:txBody>
            <a:bodyPr vert="horz" wrap="square" lIns="91440" tIns="45720" rIns="91440" bIns="45720" numCol="1" anchor="t" anchorCtr="0" compatLnSpc="1">
              <a:prstTxWarp prst="textNoShape">
                <a:avLst/>
              </a:prstTxWarp>
            </a:bodyPr>
            <a:lstStyle/>
            <a:p>
              <a:endParaRPr lang="es-ES"/>
            </a:p>
          </p:txBody>
        </p:sp>
        <p:sp>
          <p:nvSpPr>
            <p:cNvPr id="16" name="Freeform 10">
              <a:extLst>
                <a:ext uri="{FF2B5EF4-FFF2-40B4-BE49-F238E27FC236}">
                  <a16:creationId xmlns:a16="http://schemas.microsoft.com/office/drawing/2014/main" id="{EB4ED17C-FA31-4FD2-821D-392533BA44F9}"/>
                </a:ext>
              </a:extLst>
            </p:cNvPr>
            <p:cNvSpPr/>
            <p:nvPr/>
          </p:nvSpPr>
          <p:spPr bwMode="auto">
            <a:xfrm>
              <a:off x="9931512" y="2155152"/>
              <a:ext cx="419100" cy="806450"/>
            </a:xfrm>
            <a:custGeom>
              <a:avLst/>
              <a:gdLst>
                <a:gd name="T0" fmla="*/ 92 w 111"/>
                <a:gd name="T1" fmla="*/ 39 h 213"/>
                <a:gd name="T2" fmla="*/ 108 w 111"/>
                <a:gd name="T3" fmla="*/ 137 h 213"/>
                <a:gd name="T4" fmla="*/ 96 w 111"/>
                <a:gd name="T5" fmla="*/ 197 h 213"/>
                <a:gd name="T6" fmla="*/ 72 w 111"/>
                <a:gd name="T7" fmla="*/ 201 h 213"/>
                <a:gd name="T8" fmla="*/ 2 w 111"/>
                <a:gd name="T9" fmla="*/ 33 h 213"/>
                <a:gd name="T10" fmla="*/ 41 w 111"/>
                <a:gd name="T11" fmla="*/ 0 h 213"/>
                <a:gd name="T12" fmla="*/ 93 w 111"/>
                <a:gd name="T13" fmla="*/ 40 h 213"/>
                <a:gd name="T14" fmla="*/ 92 w 111"/>
                <a:gd name="T15" fmla="*/ 39 h 2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213">
                  <a:moveTo>
                    <a:pt x="92" y="39"/>
                  </a:moveTo>
                  <a:cubicBezTo>
                    <a:pt x="99" y="72"/>
                    <a:pt x="111" y="103"/>
                    <a:pt x="108" y="137"/>
                  </a:cubicBezTo>
                  <a:cubicBezTo>
                    <a:pt x="107" y="158"/>
                    <a:pt x="104" y="178"/>
                    <a:pt x="96" y="197"/>
                  </a:cubicBezTo>
                  <a:cubicBezTo>
                    <a:pt x="90" y="210"/>
                    <a:pt x="81" y="213"/>
                    <a:pt x="72" y="201"/>
                  </a:cubicBezTo>
                  <a:cubicBezTo>
                    <a:pt x="33" y="151"/>
                    <a:pt x="6" y="97"/>
                    <a:pt x="2" y="33"/>
                  </a:cubicBezTo>
                  <a:cubicBezTo>
                    <a:pt x="0" y="5"/>
                    <a:pt x="16" y="0"/>
                    <a:pt x="41" y="0"/>
                  </a:cubicBezTo>
                  <a:cubicBezTo>
                    <a:pt x="73" y="0"/>
                    <a:pt x="75" y="28"/>
                    <a:pt x="93" y="40"/>
                  </a:cubicBezTo>
                  <a:cubicBezTo>
                    <a:pt x="93" y="40"/>
                    <a:pt x="92" y="39"/>
                    <a:pt x="92" y="39"/>
                  </a:cubicBezTo>
                  <a:close/>
                </a:path>
              </a:pathLst>
            </a:custGeom>
            <a:solidFill>
              <a:srgbClr val="F7BC20"/>
            </a:solidFill>
            <a:ln>
              <a:noFill/>
            </a:ln>
          </p:spPr>
          <p:txBody>
            <a:bodyPr vert="horz" wrap="square" lIns="91440" tIns="45720" rIns="91440" bIns="45720" numCol="1" anchor="t" anchorCtr="0" compatLnSpc="1">
              <a:prstTxWarp prst="textNoShape">
                <a:avLst/>
              </a:prstTxWarp>
            </a:bodyPr>
            <a:lstStyle/>
            <a:p>
              <a:endParaRPr lang="es-ES"/>
            </a:p>
          </p:txBody>
        </p:sp>
        <p:sp>
          <p:nvSpPr>
            <p:cNvPr id="17" name="Freeform 11">
              <a:extLst>
                <a:ext uri="{FF2B5EF4-FFF2-40B4-BE49-F238E27FC236}">
                  <a16:creationId xmlns:a16="http://schemas.microsoft.com/office/drawing/2014/main" id="{82AAB526-6E0E-4155-8B49-C53DB5B1F107}"/>
                </a:ext>
              </a:extLst>
            </p:cNvPr>
            <p:cNvSpPr>
              <a:spLocks noEditPoints="1"/>
            </p:cNvSpPr>
            <p:nvPr/>
          </p:nvSpPr>
          <p:spPr bwMode="auto">
            <a:xfrm>
              <a:off x="8667862" y="1815427"/>
              <a:ext cx="785812" cy="404812"/>
            </a:xfrm>
            <a:custGeom>
              <a:avLst/>
              <a:gdLst>
                <a:gd name="T0" fmla="*/ 62 w 208"/>
                <a:gd name="T1" fmla="*/ 105 h 107"/>
                <a:gd name="T2" fmla="*/ 17 w 208"/>
                <a:gd name="T3" fmla="*/ 101 h 107"/>
                <a:gd name="T4" fmla="*/ 8 w 208"/>
                <a:gd name="T5" fmla="*/ 81 h 107"/>
                <a:gd name="T6" fmla="*/ 158 w 208"/>
                <a:gd name="T7" fmla="*/ 1 h 107"/>
                <a:gd name="T8" fmla="*/ 199 w 208"/>
                <a:gd name="T9" fmla="*/ 14 h 107"/>
                <a:gd name="T10" fmla="*/ 203 w 208"/>
                <a:gd name="T11" fmla="*/ 32 h 107"/>
                <a:gd name="T12" fmla="*/ 123 w 208"/>
                <a:gd name="T13" fmla="*/ 97 h 107"/>
                <a:gd name="T14" fmla="*/ 62 w 208"/>
                <a:gd name="T15" fmla="*/ 105 h 107"/>
                <a:gd name="T16" fmla="*/ 165 w 208"/>
                <a:gd name="T17" fmla="*/ 11 h 107"/>
                <a:gd name="T18" fmla="*/ 148 w 208"/>
                <a:gd name="T19" fmla="*/ 12 h 107"/>
                <a:gd name="T20" fmla="*/ 165 w 208"/>
                <a:gd name="T21" fmla="*/ 1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8" h="107">
                  <a:moveTo>
                    <a:pt x="62" y="105"/>
                  </a:moveTo>
                  <a:cubicBezTo>
                    <a:pt x="45" y="106"/>
                    <a:pt x="31" y="105"/>
                    <a:pt x="17" y="101"/>
                  </a:cubicBezTo>
                  <a:cubicBezTo>
                    <a:pt x="5" y="98"/>
                    <a:pt x="0" y="91"/>
                    <a:pt x="8" y="81"/>
                  </a:cubicBezTo>
                  <a:cubicBezTo>
                    <a:pt x="47" y="34"/>
                    <a:pt x="94" y="0"/>
                    <a:pt x="158" y="1"/>
                  </a:cubicBezTo>
                  <a:cubicBezTo>
                    <a:pt x="172" y="1"/>
                    <a:pt x="183" y="13"/>
                    <a:pt x="199" y="14"/>
                  </a:cubicBezTo>
                  <a:cubicBezTo>
                    <a:pt x="207" y="15"/>
                    <a:pt x="208" y="25"/>
                    <a:pt x="203" y="32"/>
                  </a:cubicBezTo>
                  <a:cubicBezTo>
                    <a:pt x="185" y="64"/>
                    <a:pt x="162" y="90"/>
                    <a:pt x="123" y="97"/>
                  </a:cubicBezTo>
                  <a:cubicBezTo>
                    <a:pt x="102" y="101"/>
                    <a:pt x="82" y="107"/>
                    <a:pt x="62" y="105"/>
                  </a:cubicBezTo>
                  <a:close/>
                  <a:moveTo>
                    <a:pt x="165" y="11"/>
                  </a:moveTo>
                  <a:cubicBezTo>
                    <a:pt x="159" y="10"/>
                    <a:pt x="154" y="9"/>
                    <a:pt x="148" y="12"/>
                  </a:cubicBezTo>
                  <a:cubicBezTo>
                    <a:pt x="154" y="13"/>
                    <a:pt x="159" y="14"/>
                    <a:pt x="165" y="11"/>
                  </a:cubicBezTo>
                  <a:close/>
                </a:path>
              </a:pathLst>
            </a:custGeom>
            <a:solidFill>
              <a:srgbClr val="F7BC20"/>
            </a:solidFill>
            <a:ln>
              <a:noFill/>
            </a:ln>
          </p:spPr>
          <p:txBody>
            <a:bodyPr vert="horz" wrap="square" lIns="91440" tIns="45720" rIns="91440" bIns="45720" numCol="1" anchor="t" anchorCtr="0" compatLnSpc="1">
              <a:prstTxWarp prst="textNoShape">
                <a:avLst/>
              </a:prstTxWarp>
            </a:bodyPr>
            <a:lstStyle/>
            <a:p>
              <a:endParaRPr lang="es-ES"/>
            </a:p>
          </p:txBody>
        </p:sp>
        <p:sp>
          <p:nvSpPr>
            <p:cNvPr id="26" name="Freeform 12">
              <a:extLst>
                <a:ext uri="{FF2B5EF4-FFF2-40B4-BE49-F238E27FC236}">
                  <a16:creationId xmlns:a16="http://schemas.microsoft.com/office/drawing/2014/main" id="{884E5C27-781B-48EA-B526-523DD69303B3}"/>
                </a:ext>
              </a:extLst>
            </p:cNvPr>
            <p:cNvSpPr/>
            <p:nvPr/>
          </p:nvSpPr>
          <p:spPr bwMode="auto">
            <a:xfrm>
              <a:off x="8996475" y="2028152"/>
              <a:ext cx="642937" cy="596900"/>
            </a:xfrm>
            <a:custGeom>
              <a:avLst/>
              <a:gdLst>
                <a:gd name="T0" fmla="*/ 112 w 170"/>
                <a:gd name="T1" fmla="*/ 125 h 158"/>
                <a:gd name="T2" fmla="*/ 49 w 170"/>
                <a:gd name="T3" fmla="*/ 149 h 158"/>
                <a:gd name="T4" fmla="*/ 8 w 170"/>
                <a:gd name="T5" fmla="*/ 145 h 158"/>
                <a:gd name="T6" fmla="*/ 20 w 170"/>
                <a:gd name="T7" fmla="*/ 109 h 158"/>
                <a:gd name="T8" fmla="*/ 101 w 170"/>
                <a:gd name="T9" fmla="*/ 10 h 158"/>
                <a:gd name="T10" fmla="*/ 118 w 170"/>
                <a:gd name="T11" fmla="*/ 13 h 158"/>
                <a:gd name="T12" fmla="*/ 132 w 170"/>
                <a:gd name="T13" fmla="*/ 9 h 158"/>
                <a:gd name="T14" fmla="*/ 150 w 170"/>
                <a:gd name="T15" fmla="*/ 6 h 158"/>
                <a:gd name="T16" fmla="*/ 149 w 170"/>
                <a:gd name="T17" fmla="*/ 25 h 158"/>
                <a:gd name="T18" fmla="*/ 146 w 170"/>
                <a:gd name="T19" fmla="*/ 41 h 158"/>
                <a:gd name="T20" fmla="*/ 158 w 170"/>
                <a:gd name="T21" fmla="*/ 24 h 158"/>
                <a:gd name="T22" fmla="*/ 164 w 170"/>
                <a:gd name="T23" fmla="*/ 17 h 158"/>
                <a:gd name="T24" fmla="*/ 169 w 170"/>
                <a:gd name="T25" fmla="*/ 26 h 158"/>
                <a:gd name="T26" fmla="*/ 125 w 170"/>
                <a:gd name="T27" fmla="*/ 112 h 158"/>
                <a:gd name="T28" fmla="*/ 111 w 170"/>
                <a:gd name="T29" fmla="*/ 126 h 158"/>
                <a:gd name="T30" fmla="*/ 112 w 170"/>
                <a:gd name="T31" fmla="*/ 125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0" h="158">
                  <a:moveTo>
                    <a:pt x="112" y="125"/>
                  </a:moveTo>
                  <a:cubicBezTo>
                    <a:pt x="90" y="132"/>
                    <a:pt x="72" y="146"/>
                    <a:pt x="49" y="149"/>
                  </a:cubicBezTo>
                  <a:cubicBezTo>
                    <a:pt x="35" y="151"/>
                    <a:pt x="17" y="158"/>
                    <a:pt x="8" y="145"/>
                  </a:cubicBezTo>
                  <a:cubicBezTo>
                    <a:pt x="0" y="134"/>
                    <a:pt x="13" y="121"/>
                    <a:pt x="20" y="109"/>
                  </a:cubicBezTo>
                  <a:cubicBezTo>
                    <a:pt x="42" y="72"/>
                    <a:pt x="67" y="38"/>
                    <a:pt x="101" y="10"/>
                  </a:cubicBezTo>
                  <a:cubicBezTo>
                    <a:pt x="109" y="5"/>
                    <a:pt x="109" y="5"/>
                    <a:pt x="118" y="13"/>
                  </a:cubicBezTo>
                  <a:cubicBezTo>
                    <a:pt x="124" y="17"/>
                    <a:pt x="127" y="10"/>
                    <a:pt x="132" y="9"/>
                  </a:cubicBezTo>
                  <a:cubicBezTo>
                    <a:pt x="138" y="8"/>
                    <a:pt x="144" y="0"/>
                    <a:pt x="150" y="6"/>
                  </a:cubicBezTo>
                  <a:cubicBezTo>
                    <a:pt x="154" y="10"/>
                    <a:pt x="151" y="18"/>
                    <a:pt x="149" y="25"/>
                  </a:cubicBezTo>
                  <a:cubicBezTo>
                    <a:pt x="148" y="30"/>
                    <a:pt x="141" y="34"/>
                    <a:pt x="146" y="41"/>
                  </a:cubicBezTo>
                  <a:cubicBezTo>
                    <a:pt x="155" y="39"/>
                    <a:pt x="154" y="29"/>
                    <a:pt x="158" y="24"/>
                  </a:cubicBezTo>
                  <a:cubicBezTo>
                    <a:pt x="160" y="21"/>
                    <a:pt x="158" y="15"/>
                    <a:pt x="164" y="17"/>
                  </a:cubicBezTo>
                  <a:cubicBezTo>
                    <a:pt x="170" y="18"/>
                    <a:pt x="169" y="22"/>
                    <a:pt x="169" y="26"/>
                  </a:cubicBezTo>
                  <a:cubicBezTo>
                    <a:pt x="168" y="62"/>
                    <a:pt x="150" y="89"/>
                    <a:pt x="125" y="112"/>
                  </a:cubicBezTo>
                  <a:cubicBezTo>
                    <a:pt x="120" y="116"/>
                    <a:pt x="112" y="118"/>
                    <a:pt x="111" y="126"/>
                  </a:cubicBezTo>
                  <a:cubicBezTo>
                    <a:pt x="111" y="126"/>
                    <a:pt x="112" y="125"/>
                    <a:pt x="112" y="125"/>
                  </a:cubicBezTo>
                  <a:close/>
                </a:path>
              </a:pathLst>
            </a:custGeom>
            <a:solidFill>
              <a:srgbClr val="F7BC20"/>
            </a:solidFill>
            <a:ln>
              <a:noFill/>
            </a:ln>
          </p:spPr>
          <p:txBody>
            <a:bodyPr vert="horz" wrap="square" lIns="91440" tIns="45720" rIns="91440" bIns="45720" numCol="1" anchor="t" anchorCtr="0" compatLnSpc="1">
              <a:prstTxWarp prst="textNoShape">
                <a:avLst/>
              </a:prstTxWarp>
            </a:bodyPr>
            <a:lstStyle/>
            <a:p>
              <a:endParaRPr lang="es-ES"/>
            </a:p>
          </p:txBody>
        </p:sp>
        <p:sp>
          <p:nvSpPr>
            <p:cNvPr id="27" name="Freeform 13">
              <a:extLst>
                <a:ext uri="{FF2B5EF4-FFF2-40B4-BE49-F238E27FC236}">
                  <a16:creationId xmlns:a16="http://schemas.microsoft.com/office/drawing/2014/main" id="{902F303E-FC46-4268-BB8A-AFAE7EDF9280}"/>
                </a:ext>
              </a:extLst>
            </p:cNvPr>
            <p:cNvSpPr/>
            <p:nvPr/>
          </p:nvSpPr>
          <p:spPr bwMode="auto">
            <a:xfrm>
              <a:off x="10377600" y="1724940"/>
              <a:ext cx="755650" cy="419100"/>
            </a:xfrm>
            <a:custGeom>
              <a:avLst/>
              <a:gdLst>
                <a:gd name="T0" fmla="*/ 26 w 200"/>
                <a:gd name="T1" fmla="*/ 82 h 111"/>
                <a:gd name="T2" fmla="*/ 4 w 200"/>
                <a:gd name="T3" fmla="*/ 51 h 111"/>
                <a:gd name="T4" fmla="*/ 4 w 200"/>
                <a:gd name="T5" fmla="*/ 39 h 111"/>
                <a:gd name="T6" fmla="*/ 14 w 200"/>
                <a:gd name="T7" fmla="*/ 42 h 111"/>
                <a:gd name="T8" fmla="*/ 17 w 200"/>
                <a:gd name="T9" fmla="*/ 43 h 111"/>
                <a:gd name="T10" fmla="*/ 14 w 200"/>
                <a:gd name="T11" fmla="*/ 42 h 111"/>
                <a:gd name="T12" fmla="*/ 45 w 200"/>
                <a:gd name="T13" fmla="*/ 23 h 111"/>
                <a:gd name="T14" fmla="*/ 32 w 200"/>
                <a:gd name="T15" fmla="*/ 10 h 111"/>
                <a:gd name="T16" fmla="*/ 98 w 200"/>
                <a:gd name="T17" fmla="*/ 13 h 111"/>
                <a:gd name="T18" fmla="*/ 188 w 200"/>
                <a:gd name="T19" fmla="*/ 77 h 111"/>
                <a:gd name="T20" fmla="*/ 178 w 200"/>
                <a:gd name="T21" fmla="*/ 102 h 111"/>
                <a:gd name="T22" fmla="*/ 35 w 200"/>
                <a:gd name="T23" fmla="*/ 83 h 111"/>
                <a:gd name="T24" fmla="*/ 26 w 200"/>
                <a:gd name="T25" fmla="*/ 81 h 111"/>
                <a:gd name="T26" fmla="*/ 26 w 200"/>
                <a:gd name="T27" fmla="*/ 82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0" h="110">
                  <a:moveTo>
                    <a:pt x="26" y="82"/>
                  </a:moveTo>
                  <a:cubicBezTo>
                    <a:pt x="24" y="68"/>
                    <a:pt x="9" y="64"/>
                    <a:pt x="4" y="51"/>
                  </a:cubicBezTo>
                  <a:cubicBezTo>
                    <a:pt x="3" y="47"/>
                    <a:pt x="0" y="42"/>
                    <a:pt x="4" y="39"/>
                  </a:cubicBezTo>
                  <a:cubicBezTo>
                    <a:pt x="5" y="37"/>
                    <a:pt x="11" y="40"/>
                    <a:pt x="14" y="42"/>
                  </a:cubicBezTo>
                  <a:cubicBezTo>
                    <a:pt x="15" y="43"/>
                    <a:pt x="15" y="46"/>
                    <a:pt x="17" y="43"/>
                  </a:cubicBezTo>
                  <a:cubicBezTo>
                    <a:pt x="16" y="42"/>
                    <a:pt x="15" y="42"/>
                    <a:pt x="14" y="42"/>
                  </a:cubicBezTo>
                  <a:cubicBezTo>
                    <a:pt x="6" y="20"/>
                    <a:pt x="6" y="20"/>
                    <a:pt x="45" y="23"/>
                  </a:cubicBezTo>
                  <a:cubicBezTo>
                    <a:pt x="46" y="14"/>
                    <a:pt x="33" y="20"/>
                    <a:pt x="32" y="10"/>
                  </a:cubicBezTo>
                  <a:cubicBezTo>
                    <a:pt x="54" y="0"/>
                    <a:pt x="76" y="4"/>
                    <a:pt x="98" y="13"/>
                  </a:cubicBezTo>
                  <a:cubicBezTo>
                    <a:pt x="133" y="27"/>
                    <a:pt x="165" y="47"/>
                    <a:pt x="188" y="77"/>
                  </a:cubicBezTo>
                  <a:cubicBezTo>
                    <a:pt x="200" y="92"/>
                    <a:pt x="198" y="98"/>
                    <a:pt x="178" y="102"/>
                  </a:cubicBezTo>
                  <a:cubicBezTo>
                    <a:pt x="129" y="111"/>
                    <a:pt x="80" y="110"/>
                    <a:pt x="35" y="83"/>
                  </a:cubicBezTo>
                  <a:cubicBezTo>
                    <a:pt x="32" y="81"/>
                    <a:pt x="30" y="79"/>
                    <a:pt x="26" y="81"/>
                  </a:cubicBezTo>
                  <a:cubicBezTo>
                    <a:pt x="26" y="81"/>
                    <a:pt x="26" y="82"/>
                    <a:pt x="26" y="82"/>
                  </a:cubicBezTo>
                  <a:close/>
                </a:path>
              </a:pathLst>
            </a:custGeom>
            <a:solidFill>
              <a:srgbClr val="F7BC20"/>
            </a:solidFill>
            <a:ln>
              <a:noFill/>
            </a:ln>
          </p:spPr>
          <p:txBody>
            <a:bodyPr vert="horz" wrap="square" lIns="91440" tIns="45720" rIns="91440" bIns="45720" numCol="1" anchor="t" anchorCtr="0" compatLnSpc="1">
              <a:prstTxWarp prst="textNoShape">
                <a:avLst/>
              </a:prstTxWarp>
            </a:bodyPr>
            <a:lstStyle/>
            <a:p>
              <a:endParaRPr lang="es-ES"/>
            </a:p>
          </p:txBody>
        </p:sp>
        <p:sp>
          <p:nvSpPr>
            <p:cNvPr id="28" name="Freeform 14">
              <a:extLst>
                <a:ext uri="{FF2B5EF4-FFF2-40B4-BE49-F238E27FC236}">
                  <a16:creationId xmlns:a16="http://schemas.microsoft.com/office/drawing/2014/main" id="{58F0AE76-E708-4BF0-9E5A-F57C5AD3CE2C}"/>
                </a:ext>
              </a:extLst>
            </p:cNvPr>
            <p:cNvSpPr/>
            <p:nvPr/>
          </p:nvSpPr>
          <p:spPr bwMode="auto">
            <a:xfrm>
              <a:off x="8845662" y="980402"/>
              <a:ext cx="673100" cy="514350"/>
            </a:xfrm>
            <a:custGeom>
              <a:avLst/>
              <a:gdLst>
                <a:gd name="T0" fmla="*/ 52 w 178"/>
                <a:gd name="T1" fmla="*/ 87 h 136"/>
                <a:gd name="T2" fmla="*/ 12 w 178"/>
                <a:gd name="T3" fmla="*/ 30 h 136"/>
                <a:gd name="T4" fmla="*/ 5 w 178"/>
                <a:gd name="T5" fmla="*/ 11 h 136"/>
                <a:gd name="T6" fmla="*/ 26 w 178"/>
                <a:gd name="T7" fmla="*/ 3 h 136"/>
                <a:gd name="T8" fmla="*/ 128 w 178"/>
                <a:gd name="T9" fmla="*/ 32 h 136"/>
                <a:gd name="T10" fmla="*/ 140 w 178"/>
                <a:gd name="T11" fmla="*/ 39 h 136"/>
                <a:gd name="T12" fmla="*/ 139 w 178"/>
                <a:gd name="T13" fmla="*/ 39 h 136"/>
                <a:gd name="T14" fmla="*/ 162 w 178"/>
                <a:gd name="T15" fmla="*/ 66 h 136"/>
                <a:gd name="T16" fmla="*/ 168 w 178"/>
                <a:gd name="T17" fmla="*/ 98 h 136"/>
                <a:gd name="T18" fmla="*/ 165 w 178"/>
                <a:gd name="T19" fmla="*/ 96 h 136"/>
                <a:gd name="T20" fmla="*/ 166 w 178"/>
                <a:gd name="T21" fmla="*/ 100 h 136"/>
                <a:gd name="T22" fmla="*/ 134 w 178"/>
                <a:gd name="T23" fmla="*/ 117 h 136"/>
                <a:gd name="T24" fmla="*/ 150 w 178"/>
                <a:gd name="T25" fmla="*/ 128 h 136"/>
                <a:gd name="T26" fmla="*/ 88 w 178"/>
                <a:gd name="T27" fmla="*/ 115 h 136"/>
                <a:gd name="T28" fmla="*/ 51 w 178"/>
                <a:gd name="T29" fmla="*/ 86 h 136"/>
                <a:gd name="T30" fmla="*/ 52 w 178"/>
                <a:gd name="T31" fmla="*/ 87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8" h="136">
                  <a:moveTo>
                    <a:pt x="52" y="87"/>
                  </a:moveTo>
                  <a:cubicBezTo>
                    <a:pt x="38" y="68"/>
                    <a:pt x="25" y="49"/>
                    <a:pt x="12" y="30"/>
                  </a:cubicBezTo>
                  <a:cubicBezTo>
                    <a:pt x="9" y="25"/>
                    <a:pt x="0" y="20"/>
                    <a:pt x="5" y="11"/>
                  </a:cubicBezTo>
                  <a:cubicBezTo>
                    <a:pt x="9" y="3"/>
                    <a:pt x="18" y="3"/>
                    <a:pt x="26" y="3"/>
                  </a:cubicBezTo>
                  <a:cubicBezTo>
                    <a:pt x="63" y="0"/>
                    <a:pt x="96" y="14"/>
                    <a:pt x="128" y="32"/>
                  </a:cubicBezTo>
                  <a:cubicBezTo>
                    <a:pt x="131" y="35"/>
                    <a:pt x="136" y="37"/>
                    <a:pt x="140" y="39"/>
                  </a:cubicBezTo>
                  <a:cubicBezTo>
                    <a:pt x="140" y="39"/>
                    <a:pt x="139" y="39"/>
                    <a:pt x="139" y="39"/>
                  </a:cubicBezTo>
                  <a:cubicBezTo>
                    <a:pt x="144" y="50"/>
                    <a:pt x="156" y="56"/>
                    <a:pt x="162" y="66"/>
                  </a:cubicBezTo>
                  <a:cubicBezTo>
                    <a:pt x="167" y="76"/>
                    <a:pt x="178" y="85"/>
                    <a:pt x="168" y="98"/>
                  </a:cubicBezTo>
                  <a:cubicBezTo>
                    <a:pt x="167" y="97"/>
                    <a:pt x="166" y="96"/>
                    <a:pt x="165" y="96"/>
                  </a:cubicBezTo>
                  <a:cubicBezTo>
                    <a:pt x="163" y="98"/>
                    <a:pt x="164" y="99"/>
                    <a:pt x="166" y="100"/>
                  </a:cubicBezTo>
                  <a:cubicBezTo>
                    <a:pt x="170" y="135"/>
                    <a:pt x="143" y="106"/>
                    <a:pt x="134" y="117"/>
                  </a:cubicBezTo>
                  <a:cubicBezTo>
                    <a:pt x="137" y="122"/>
                    <a:pt x="146" y="121"/>
                    <a:pt x="150" y="128"/>
                  </a:cubicBezTo>
                  <a:cubicBezTo>
                    <a:pt x="126" y="136"/>
                    <a:pt x="107" y="125"/>
                    <a:pt x="88" y="115"/>
                  </a:cubicBezTo>
                  <a:cubicBezTo>
                    <a:pt x="74" y="107"/>
                    <a:pt x="66" y="92"/>
                    <a:pt x="51" y="86"/>
                  </a:cubicBezTo>
                  <a:lnTo>
                    <a:pt x="52" y="87"/>
                  </a:lnTo>
                  <a:close/>
                </a:path>
              </a:pathLst>
            </a:custGeom>
            <a:solidFill>
              <a:srgbClr val="F7BC20"/>
            </a:solidFill>
            <a:ln>
              <a:noFill/>
            </a:ln>
          </p:spPr>
          <p:txBody>
            <a:bodyPr vert="horz" wrap="square" lIns="91440" tIns="45720" rIns="91440" bIns="45720" numCol="1" anchor="t" anchorCtr="0" compatLnSpc="1">
              <a:prstTxWarp prst="textNoShape">
                <a:avLst/>
              </a:prstTxWarp>
            </a:bodyPr>
            <a:lstStyle/>
            <a:p>
              <a:endParaRPr lang="es-ES"/>
            </a:p>
          </p:txBody>
        </p:sp>
        <p:sp>
          <p:nvSpPr>
            <p:cNvPr id="29" name="Freeform 15">
              <a:extLst>
                <a:ext uri="{FF2B5EF4-FFF2-40B4-BE49-F238E27FC236}">
                  <a16:creationId xmlns:a16="http://schemas.microsoft.com/office/drawing/2014/main" id="{7113BFF3-2B76-468B-B1F2-7B166D68D426}"/>
                </a:ext>
              </a:extLst>
            </p:cNvPr>
            <p:cNvSpPr/>
            <p:nvPr/>
          </p:nvSpPr>
          <p:spPr bwMode="auto">
            <a:xfrm>
              <a:off x="9552100" y="481927"/>
              <a:ext cx="246062" cy="377825"/>
            </a:xfrm>
            <a:custGeom>
              <a:avLst/>
              <a:gdLst>
                <a:gd name="T0" fmla="*/ 1 w 65"/>
                <a:gd name="T1" fmla="*/ 41 h 100"/>
                <a:gd name="T2" fmla="*/ 5 w 65"/>
                <a:gd name="T3" fmla="*/ 12 h 100"/>
                <a:gd name="T4" fmla="*/ 22 w 65"/>
                <a:gd name="T5" fmla="*/ 5 h 100"/>
                <a:gd name="T6" fmla="*/ 45 w 65"/>
                <a:gd name="T7" fmla="*/ 96 h 100"/>
                <a:gd name="T8" fmla="*/ 35 w 65"/>
                <a:gd name="T9" fmla="*/ 99 h 100"/>
                <a:gd name="T10" fmla="*/ 1 w 65"/>
                <a:gd name="T11" fmla="*/ 41 h 100"/>
              </a:gdLst>
              <a:ahLst/>
              <a:cxnLst>
                <a:cxn ang="0">
                  <a:pos x="T0" y="T1"/>
                </a:cxn>
                <a:cxn ang="0">
                  <a:pos x="T2" y="T3"/>
                </a:cxn>
                <a:cxn ang="0">
                  <a:pos x="T4" y="T5"/>
                </a:cxn>
                <a:cxn ang="0">
                  <a:pos x="T6" y="T7"/>
                </a:cxn>
                <a:cxn ang="0">
                  <a:pos x="T8" y="T9"/>
                </a:cxn>
                <a:cxn ang="0">
                  <a:pos x="T10" y="T11"/>
                </a:cxn>
              </a:cxnLst>
              <a:rect l="0" t="0" r="r" b="b"/>
              <a:pathLst>
                <a:path w="65" h="100">
                  <a:moveTo>
                    <a:pt x="1" y="41"/>
                  </a:moveTo>
                  <a:cubicBezTo>
                    <a:pt x="2" y="35"/>
                    <a:pt x="3" y="23"/>
                    <a:pt x="5" y="12"/>
                  </a:cubicBezTo>
                  <a:cubicBezTo>
                    <a:pt x="7" y="1"/>
                    <a:pt x="14" y="0"/>
                    <a:pt x="22" y="5"/>
                  </a:cubicBezTo>
                  <a:cubicBezTo>
                    <a:pt x="56" y="25"/>
                    <a:pt x="65" y="65"/>
                    <a:pt x="45" y="96"/>
                  </a:cubicBezTo>
                  <a:cubicBezTo>
                    <a:pt x="42" y="100"/>
                    <a:pt x="39" y="100"/>
                    <a:pt x="35" y="99"/>
                  </a:cubicBezTo>
                  <a:cubicBezTo>
                    <a:pt x="14" y="91"/>
                    <a:pt x="0" y="70"/>
                    <a:pt x="1" y="41"/>
                  </a:cubicBezTo>
                  <a:close/>
                </a:path>
              </a:pathLst>
            </a:custGeom>
            <a:solidFill>
              <a:srgbClr val="F7BC20"/>
            </a:solidFill>
            <a:ln>
              <a:noFill/>
            </a:ln>
          </p:spPr>
          <p:txBody>
            <a:bodyPr vert="horz" wrap="square" lIns="91440" tIns="45720" rIns="91440" bIns="45720" numCol="1" anchor="t" anchorCtr="0" compatLnSpc="1">
              <a:prstTxWarp prst="textNoShape">
                <a:avLst/>
              </a:prstTxWarp>
            </a:bodyPr>
            <a:lstStyle/>
            <a:p>
              <a:endParaRPr lang="es-ES"/>
            </a:p>
          </p:txBody>
        </p:sp>
        <p:sp>
          <p:nvSpPr>
            <p:cNvPr id="30" name="Freeform 16">
              <a:extLst>
                <a:ext uri="{FF2B5EF4-FFF2-40B4-BE49-F238E27FC236}">
                  <a16:creationId xmlns:a16="http://schemas.microsoft.com/office/drawing/2014/main" id="{FEE9167F-0A0C-4F01-912C-C7C2F1A7360D}"/>
                </a:ext>
              </a:extLst>
            </p:cNvPr>
            <p:cNvSpPr/>
            <p:nvPr/>
          </p:nvSpPr>
          <p:spPr bwMode="auto">
            <a:xfrm>
              <a:off x="10815750" y="1683665"/>
              <a:ext cx="400050" cy="222250"/>
            </a:xfrm>
            <a:custGeom>
              <a:avLst/>
              <a:gdLst>
                <a:gd name="T0" fmla="*/ 0 w 106"/>
                <a:gd name="T1" fmla="*/ 20 h 59"/>
                <a:gd name="T2" fmla="*/ 52 w 106"/>
                <a:gd name="T3" fmla="*/ 3 h 59"/>
                <a:gd name="T4" fmla="*/ 104 w 106"/>
                <a:gd name="T5" fmla="*/ 30 h 59"/>
                <a:gd name="T6" fmla="*/ 99 w 106"/>
                <a:gd name="T7" fmla="*/ 42 h 59"/>
                <a:gd name="T8" fmla="*/ 41 w 106"/>
                <a:gd name="T9" fmla="*/ 47 h 59"/>
                <a:gd name="T10" fmla="*/ 30 w 106"/>
                <a:gd name="T11" fmla="*/ 28 h 59"/>
                <a:gd name="T12" fmla="*/ 23 w 106"/>
                <a:gd name="T13" fmla="*/ 24 h 59"/>
                <a:gd name="T14" fmla="*/ 0 w 106"/>
                <a:gd name="T15" fmla="*/ 2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59">
                  <a:moveTo>
                    <a:pt x="0" y="20"/>
                  </a:moveTo>
                  <a:cubicBezTo>
                    <a:pt x="20" y="14"/>
                    <a:pt x="36" y="8"/>
                    <a:pt x="52" y="3"/>
                  </a:cubicBezTo>
                  <a:cubicBezTo>
                    <a:pt x="65" y="0"/>
                    <a:pt x="100" y="19"/>
                    <a:pt x="104" y="30"/>
                  </a:cubicBezTo>
                  <a:cubicBezTo>
                    <a:pt x="106" y="36"/>
                    <a:pt x="104" y="40"/>
                    <a:pt x="99" y="42"/>
                  </a:cubicBezTo>
                  <a:cubicBezTo>
                    <a:pt x="80" y="51"/>
                    <a:pt x="61" y="59"/>
                    <a:pt x="41" y="47"/>
                  </a:cubicBezTo>
                  <a:cubicBezTo>
                    <a:pt x="35" y="43"/>
                    <a:pt x="19" y="43"/>
                    <a:pt x="30" y="28"/>
                  </a:cubicBezTo>
                  <a:cubicBezTo>
                    <a:pt x="33" y="24"/>
                    <a:pt x="26" y="25"/>
                    <a:pt x="23" y="24"/>
                  </a:cubicBezTo>
                  <a:cubicBezTo>
                    <a:pt x="17" y="24"/>
                    <a:pt x="10" y="26"/>
                    <a:pt x="0" y="20"/>
                  </a:cubicBezTo>
                  <a:close/>
                </a:path>
              </a:pathLst>
            </a:custGeom>
            <a:solidFill>
              <a:srgbClr val="F7BC20"/>
            </a:solidFill>
            <a:ln>
              <a:noFill/>
            </a:ln>
          </p:spPr>
          <p:txBody>
            <a:bodyPr vert="horz" wrap="square" lIns="91440" tIns="45720" rIns="91440" bIns="45720" numCol="1" anchor="t" anchorCtr="0" compatLnSpc="1">
              <a:prstTxWarp prst="textNoShape">
                <a:avLst/>
              </a:prstTxWarp>
            </a:bodyPr>
            <a:lstStyle/>
            <a:p>
              <a:endParaRPr lang="es-ES"/>
            </a:p>
          </p:txBody>
        </p:sp>
        <p:sp>
          <p:nvSpPr>
            <p:cNvPr id="31" name="Freeform 17">
              <a:extLst>
                <a:ext uri="{FF2B5EF4-FFF2-40B4-BE49-F238E27FC236}">
                  <a16:creationId xmlns:a16="http://schemas.microsoft.com/office/drawing/2014/main" id="{E9DD5F53-5B7F-44DF-9339-609FB8BE9C7D}"/>
                </a:ext>
              </a:extLst>
            </p:cNvPr>
            <p:cNvSpPr/>
            <p:nvPr/>
          </p:nvSpPr>
          <p:spPr bwMode="auto">
            <a:xfrm>
              <a:off x="10120425" y="504152"/>
              <a:ext cx="252412" cy="325437"/>
            </a:xfrm>
            <a:custGeom>
              <a:avLst/>
              <a:gdLst>
                <a:gd name="T0" fmla="*/ 64 w 67"/>
                <a:gd name="T1" fmla="*/ 27 h 86"/>
                <a:gd name="T2" fmla="*/ 24 w 67"/>
                <a:gd name="T3" fmla="*/ 82 h 86"/>
                <a:gd name="T4" fmla="*/ 11 w 67"/>
                <a:gd name="T5" fmla="*/ 78 h 86"/>
                <a:gd name="T6" fmla="*/ 22 w 67"/>
                <a:gd name="T7" fmla="*/ 22 h 86"/>
                <a:gd name="T8" fmla="*/ 36 w 67"/>
                <a:gd name="T9" fmla="*/ 11 h 86"/>
                <a:gd name="T10" fmla="*/ 58 w 67"/>
                <a:gd name="T11" fmla="*/ 4 h 86"/>
                <a:gd name="T12" fmla="*/ 64 w 67"/>
                <a:gd name="T13" fmla="*/ 27 h 86"/>
              </a:gdLst>
              <a:ahLst/>
              <a:cxnLst>
                <a:cxn ang="0">
                  <a:pos x="T0" y="T1"/>
                </a:cxn>
                <a:cxn ang="0">
                  <a:pos x="T2" y="T3"/>
                </a:cxn>
                <a:cxn ang="0">
                  <a:pos x="T4" y="T5"/>
                </a:cxn>
                <a:cxn ang="0">
                  <a:pos x="T6" y="T7"/>
                </a:cxn>
                <a:cxn ang="0">
                  <a:pos x="T8" y="T9"/>
                </a:cxn>
                <a:cxn ang="0">
                  <a:pos x="T10" y="T11"/>
                </a:cxn>
                <a:cxn ang="0">
                  <a:pos x="T12" y="T13"/>
                </a:cxn>
              </a:cxnLst>
              <a:rect l="0" t="0" r="r" b="b"/>
              <a:pathLst>
                <a:path w="67" h="86">
                  <a:moveTo>
                    <a:pt x="64" y="27"/>
                  </a:moveTo>
                  <a:cubicBezTo>
                    <a:pt x="66" y="57"/>
                    <a:pt x="41" y="67"/>
                    <a:pt x="24" y="82"/>
                  </a:cubicBezTo>
                  <a:cubicBezTo>
                    <a:pt x="19" y="86"/>
                    <a:pt x="13" y="82"/>
                    <a:pt x="11" y="78"/>
                  </a:cubicBezTo>
                  <a:cubicBezTo>
                    <a:pt x="0" y="58"/>
                    <a:pt x="5" y="38"/>
                    <a:pt x="22" y="22"/>
                  </a:cubicBezTo>
                  <a:cubicBezTo>
                    <a:pt x="26" y="18"/>
                    <a:pt x="31" y="14"/>
                    <a:pt x="36" y="11"/>
                  </a:cubicBezTo>
                  <a:cubicBezTo>
                    <a:pt x="43" y="8"/>
                    <a:pt x="50" y="0"/>
                    <a:pt x="58" y="4"/>
                  </a:cubicBezTo>
                  <a:cubicBezTo>
                    <a:pt x="67" y="9"/>
                    <a:pt x="63" y="20"/>
                    <a:pt x="64" y="27"/>
                  </a:cubicBezTo>
                  <a:close/>
                </a:path>
              </a:pathLst>
            </a:custGeom>
            <a:solidFill>
              <a:srgbClr val="F7BC20"/>
            </a:solidFill>
            <a:ln>
              <a:noFill/>
            </a:ln>
          </p:spPr>
          <p:txBody>
            <a:bodyPr vert="horz" wrap="square" lIns="91440" tIns="45720" rIns="91440" bIns="45720" numCol="1" anchor="t" anchorCtr="0" compatLnSpc="1">
              <a:prstTxWarp prst="textNoShape">
                <a:avLst/>
              </a:prstTxWarp>
            </a:bodyPr>
            <a:lstStyle/>
            <a:p>
              <a:endParaRPr lang="es-ES"/>
            </a:p>
          </p:txBody>
        </p:sp>
        <p:sp>
          <p:nvSpPr>
            <p:cNvPr id="32" name="Freeform 18">
              <a:extLst>
                <a:ext uri="{FF2B5EF4-FFF2-40B4-BE49-F238E27FC236}">
                  <a16:creationId xmlns:a16="http://schemas.microsoft.com/office/drawing/2014/main" id="{5A301667-C861-437C-92F8-52028C33EA40}"/>
                </a:ext>
              </a:extLst>
            </p:cNvPr>
            <p:cNvSpPr/>
            <p:nvPr/>
          </p:nvSpPr>
          <p:spPr bwMode="auto">
            <a:xfrm>
              <a:off x="10599850" y="794665"/>
              <a:ext cx="268287" cy="231775"/>
            </a:xfrm>
            <a:custGeom>
              <a:avLst/>
              <a:gdLst>
                <a:gd name="T0" fmla="*/ 0 w 71"/>
                <a:gd name="T1" fmla="*/ 53 h 61"/>
                <a:gd name="T2" fmla="*/ 52 w 71"/>
                <a:gd name="T3" fmla="*/ 6 h 61"/>
                <a:gd name="T4" fmla="*/ 69 w 71"/>
                <a:gd name="T5" fmla="*/ 19 h 61"/>
                <a:gd name="T6" fmla="*/ 20 w 71"/>
                <a:gd name="T7" fmla="*/ 53 h 61"/>
                <a:gd name="T8" fmla="*/ 0 w 71"/>
                <a:gd name="T9" fmla="*/ 53 h 61"/>
              </a:gdLst>
              <a:ahLst/>
              <a:cxnLst>
                <a:cxn ang="0">
                  <a:pos x="T0" y="T1"/>
                </a:cxn>
                <a:cxn ang="0">
                  <a:pos x="T2" y="T3"/>
                </a:cxn>
                <a:cxn ang="0">
                  <a:pos x="T4" y="T5"/>
                </a:cxn>
                <a:cxn ang="0">
                  <a:pos x="T6" y="T7"/>
                </a:cxn>
                <a:cxn ang="0">
                  <a:pos x="T8" y="T9"/>
                </a:cxn>
              </a:cxnLst>
              <a:rect l="0" t="0" r="r" b="b"/>
              <a:pathLst>
                <a:path w="71" h="61">
                  <a:moveTo>
                    <a:pt x="0" y="53"/>
                  </a:moveTo>
                  <a:cubicBezTo>
                    <a:pt x="10" y="28"/>
                    <a:pt x="30" y="16"/>
                    <a:pt x="52" y="6"/>
                  </a:cubicBezTo>
                  <a:cubicBezTo>
                    <a:pt x="66" y="0"/>
                    <a:pt x="71" y="5"/>
                    <a:pt x="69" y="19"/>
                  </a:cubicBezTo>
                  <a:cubicBezTo>
                    <a:pt x="66" y="46"/>
                    <a:pt x="45" y="61"/>
                    <a:pt x="20" y="53"/>
                  </a:cubicBezTo>
                  <a:cubicBezTo>
                    <a:pt x="12" y="50"/>
                    <a:pt x="7" y="57"/>
                    <a:pt x="0" y="53"/>
                  </a:cubicBezTo>
                  <a:close/>
                </a:path>
              </a:pathLst>
            </a:custGeom>
            <a:solidFill>
              <a:srgbClr val="F7BC20"/>
            </a:solidFill>
            <a:ln>
              <a:noFill/>
            </a:ln>
          </p:spPr>
          <p:txBody>
            <a:bodyPr vert="horz" wrap="square" lIns="91440" tIns="45720" rIns="91440" bIns="45720" numCol="1" anchor="t" anchorCtr="0" compatLnSpc="1">
              <a:prstTxWarp prst="textNoShape">
                <a:avLst/>
              </a:prstTxWarp>
            </a:bodyPr>
            <a:lstStyle/>
            <a:p>
              <a:endParaRPr lang="es-ES"/>
            </a:p>
          </p:txBody>
        </p:sp>
        <p:sp>
          <p:nvSpPr>
            <p:cNvPr id="33" name="Freeform 19">
              <a:extLst>
                <a:ext uri="{FF2B5EF4-FFF2-40B4-BE49-F238E27FC236}">
                  <a16:creationId xmlns:a16="http://schemas.microsoft.com/office/drawing/2014/main" id="{B895FEBC-7823-4C9B-BD89-FDC70FB3D9B5}"/>
                </a:ext>
              </a:extLst>
            </p:cNvPr>
            <p:cNvSpPr/>
            <p:nvPr/>
          </p:nvSpPr>
          <p:spPr bwMode="auto">
            <a:xfrm>
              <a:off x="8796450" y="1259802"/>
              <a:ext cx="317500" cy="188912"/>
            </a:xfrm>
            <a:custGeom>
              <a:avLst/>
              <a:gdLst>
                <a:gd name="T0" fmla="*/ 64 w 84"/>
                <a:gd name="T1" fmla="*/ 12 h 50"/>
                <a:gd name="T2" fmla="*/ 84 w 84"/>
                <a:gd name="T3" fmla="*/ 41 h 50"/>
                <a:gd name="T4" fmla="*/ 10 w 84"/>
                <a:gd name="T5" fmla="*/ 27 h 50"/>
                <a:gd name="T6" fmla="*/ 17 w 84"/>
                <a:gd name="T7" fmla="*/ 5 h 50"/>
                <a:gd name="T8" fmla="*/ 65 w 84"/>
                <a:gd name="T9" fmla="*/ 13 h 50"/>
                <a:gd name="T10" fmla="*/ 64 w 84"/>
                <a:gd name="T11" fmla="*/ 12 h 50"/>
              </a:gdLst>
              <a:ahLst/>
              <a:cxnLst>
                <a:cxn ang="0">
                  <a:pos x="T0" y="T1"/>
                </a:cxn>
                <a:cxn ang="0">
                  <a:pos x="T2" y="T3"/>
                </a:cxn>
                <a:cxn ang="0">
                  <a:pos x="T4" y="T5"/>
                </a:cxn>
                <a:cxn ang="0">
                  <a:pos x="T6" y="T7"/>
                </a:cxn>
                <a:cxn ang="0">
                  <a:pos x="T8" y="T9"/>
                </a:cxn>
                <a:cxn ang="0">
                  <a:pos x="T10" y="T11"/>
                </a:cxn>
              </a:cxnLst>
              <a:rect l="0" t="0" r="r" b="b"/>
              <a:pathLst>
                <a:path w="84" h="50">
                  <a:moveTo>
                    <a:pt x="64" y="12"/>
                  </a:moveTo>
                  <a:cubicBezTo>
                    <a:pt x="70" y="22"/>
                    <a:pt x="68" y="35"/>
                    <a:pt x="84" y="41"/>
                  </a:cubicBezTo>
                  <a:cubicBezTo>
                    <a:pt x="54" y="50"/>
                    <a:pt x="31" y="41"/>
                    <a:pt x="10" y="27"/>
                  </a:cubicBezTo>
                  <a:cubicBezTo>
                    <a:pt x="0" y="20"/>
                    <a:pt x="4" y="10"/>
                    <a:pt x="17" y="5"/>
                  </a:cubicBezTo>
                  <a:cubicBezTo>
                    <a:pt x="34" y="0"/>
                    <a:pt x="50" y="3"/>
                    <a:pt x="65" y="13"/>
                  </a:cubicBezTo>
                  <a:cubicBezTo>
                    <a:pt x="65" y="13"/>
                    <a:pt x="64" y="12"/>
                    <a:pt x="64" y="12"/>
                  </a:cubicBezTo>
                  <a:close/>
                </a:path>
              </a:pathLst>
            </a:custGeom>
            <a:solidFill>
              <a:srgbClr val="F7BC20"/>
            </a:solidFill>
            <a:ln>
              <a:noFill/>
            </a:ln>
          </p:spPr>
          <p:txBody>
            <a:bodyPr vert="horz" wrap="square" lIns="91440" tIns="45720" rIns="91440" bIns="45720" numCol="1" anchor="t" anchorCtr="0" compatLnSpc="1">
              <a:prstTxWarp prst="textNoShape">
                <a:avLst/>
              </a:prstTxWarp>
            </a:bodyPr>
            <a:lstStyle/>
            <a:p>
              <a:endParaRPr lang="es-ES"/>
            </a:p>
          </p:txBody>
        </p:sp>
        <p:sp>
          <p:nvSpPr>
            <p:cNvPr id="34" name="Freeform 20">
              <a:extLst>
                <a:ext uri="{FF2B5EF4-FFF2-40B4-BE49-F238E27FC236}">
                  <a16:creationId xmlns:a16="http://schemas.microsoft.com/office/drawing/2014/main" id="{16FA2AAC-0866-42EB-864B-F7FBD2292527}"/>
                </a:ext>
              </a:extLst>
            </p:cNvPr>
            <p:cNvSpPr/>
            <p:nvPr/>
          </p:nvSpPr>
          <p:spPr bwMode="auto">
            <a:xfrm>
              <a:off x="8879000" y="2212302"/>
              <a:ext cx="242887" cy="196850"/>
            </a:xfrm>
            <a:custGeom>
              <a:avLst/>
              <a:gdLst>
                <a:gd name="T0" fmla="*/ 64 w 64"/>
                <a:gd name="T1" fmla="*/ 14 h 52"/>
                <a:gd name="T2" fmla="*/ 16 w 64"/>
                <a:gd name="T3" fmla="*/ 52 h 52"/>
                <a:gd name="T4" fmla="*/ 4 w 64"/>
                <a:gd name="T5" fmla="*/ 34 h 52"/>
                <a:gd name="T6" fmla="*/ 60 w 64"/>
                <a:gd name="T7" fmla="*/ 10 h 52"/>
                <a:gd name="T8" fmla="*/ 64 w 64"/>
                <a:gd name="T9" fmla="*/ 14 h 52"/>
              </a:gdLst>
              <a:ahLst/>
              <a:cxnLst>
                <a:cxn ang="0">
                  <a:pos x="T0" y="T1"/>
                </a:cxn>
                <a:cxn ang="0">
                  <a:pos x="T2" y="T3"/>
                </a:cxn>
                <a:cxn ang="0">
                  <a:pos x="T4" y="T5"/>
                </a:cxn>
                <a:cxn ang="0">
                  <a:pos x="T6" y="T7"/>
                </a:cxn>
                <a:cxn ang="0">
                  <a:pos x="T8" y="T9"/>
                </a:cxn>
              </a:cxnLst>
              <a:rect l="0" t="0" r="r" b="b"/>
              <a:pathLst>
                <a:path w="64" h="52">
                  <a:moveTo>
                    <a:pt x="64" y="14"/>
                  </a:moveTo>
                  <a:cubicBezTo>
                    <a:pt x="57" y="37"/>
                    <a:pt x="43" y="52"/>
                    <a:pt x="16" y="52"/>
                  </a:cubicBezTo>
                  <a:cubicBezTo>
                    <a:pt x="0" y="52"/>
                    <a:pt x="0" y="44"/>
                    <a:pt x="4" y="34"/>
                  </a:cubicBezTo>
                  <a:cubicBezTo>
                    <a:pt x="15" y="7"/>
                    <a:pt x="31" y="0"/>
                    <a:pt x="60" y="10"/>
                  </a:cubicBezTo>
                  <a:cubicBezTo>
                    <a:pt x="61" y="11"/>
                    <a:pt x="62" y="12"/>
                    <a:pt x="64" y="14"/>
                  </a:cubicBezTo>
                  <a:close/>
                </a:path>
              </a:pathLst>
            </a:custGeom>
            <a:solidFill>
              <a:srgbClr val="F7BC20"/>
            </a:solidFill>
            <a:ln>
              <a:noFill/>
            </a:ln>
          </p:spPr>
          <p:txBody>
            <a:bodyPr vert="horz" wrap="square" lIns="91440" tIns="45720" rIns="91440" bIns="45720" numCol="1" anchor="t" anchorCtr="0" compatLnSpc="1">
              <a:prstTxWarp prst="textNoShape">
                <a:avLst/>
              </a:prstTxWarp>
            </a:bodyPr>
            <a:lstStyle/>
            <a:p>
              <a:endParaRPr lang="es-ES"/>
            </a:p>
          </p:txBody>
        </p:sp>
        <p:sp>
          <p:nvSpPr>
            <p:cNvPr id="35" name="Freeform 21">
              <a:extLst>
                <a:ext uri="{FF2B5EF4-FFF2-40B4-BE49-F238E27FC236}">
                  <a16:creationId xmlns:a16="http://schemas.microsoft.com/office/drawing/2014/main" id="{194F7B55-B7F7-4618-B308-7D5A50516A05}"/>
                </a:ext>
              </a:extLst>
            </p:cNvPr>
            <p:cNvSpPr/>
            <p:nvPr/>
          </p:nvSpPr>
          <p:spPr bwMode="auto">
            <a:xfrm>
              <a:off x="9869600" y="2598065"/>
              <a:ext cx="147637" cy="241300"/>
            </a:xfrm>
            <a:custGeom>
              <a:avLst/>
              <a:gdLst>
                <a:gd name="T0" fmla="*/ 0 w 39"/>
                <a:gd name="T1" fmla="*/ 19 h 64"/>
                <a:gd name="T2" fmla="*/ 25 w 39"/>
                <a:gd name="T3" fmla="*/ 0 h 64"/>
                <a:gd name="T4" fmla="*/ 32 w 39"/>
                <a:gd name="T5" fmla="*/ 40 h 64"/>
                <a:gd name="T6" fmla="*/ 17 w 39"/>
                <a:gd name="T7" fmla="*/ 63 h 64"/>
                <a:gd name="T8" fmla="*/ 0 w 39"/>
                <a:gd name="T9" fmla="*/ 34 h 64"/>
                <a:gd name="T10" fmla="*/ 0 w 39"/>
                <a:gd name="T11" fmla="*/ 18 h 64"/>
                <a:gd name="T12" fmla="*/ 0 w 39"/>
                <a:gd name="T13" fmla="*/ 19 h 64"/>
              </a:gdLst>
              <a:ahLst/>
              <a:cxnLst>
                <a:cxn ang="0">
                  <a:pos x="T0" y="T1"/>
                </a:cxn>
                <a:cxn ang="0">
                  <a:pos x="T2" y="T3"/>
                </a:cxn>
                <a:cxn ang="0">
                  <a:pos x="T4" y="T5"/>
                </a:cxn>
                <a:cxn ang="0">
                  <a:pos x="T6" y="T7"/>
                </a:cxn>
                <a:cxn ang="0">
                  <a:pos x="T8" y="T9"/>
                </a:cxn>
                <a:cxn ang="0">
                  <a:pos x="T10" y="T11"/>
                </a:cxn>
                <a:cxn ang="0">
                  <a:pos x="T12" y="T13"/>
                </a:cxn>
              </a:cxnLst>
              <a:rect l="0" t="0" r="r" b="b"/>
              <a:pathLst>
                <a:path w="39" h="64">
                  <a:moveTo>
                    <a:pt x="0" y="19"/>
                  </a:moveTo>
                  <a:cubicBezTo>
                    <a:pt x="7" y="10"/>
                    <a:pt x="16" y="5"/>
                    <a:pt x="25" y="0"/>
                  </a:cubicBezTo>
                  <a:cubicBezTo>
                    <a:pt x="31" y="13"/>
                    <a:pt x="39" y="25"/>
                    <a:pt x="32" y="40"/>
                  </a:cubicBezTo>
                  <a:cubicBezTo>
                    <a:pt x="29" y="49"/>
                    <a:pt x="27" y="64"/>
                    <a:pt x="17" y="63"/>
                  </a:cubicBezTo>
                  <a:cubicBezTo>
                    <a:pt x="6" y="60"/>
                    <a:pt x="1" y="46"/>
                    <a:pt x="0" y="34"/>
                  </a:cubicBezTo>
                  <a:cubicBezTo>
                    <a:pt x="0" y="29"/>
                    <a:pt x="0" y="24"/>
                    <a:pt x="0" y="18"/>
                  </a:cubicBezTo>
                  <a:cubicBezTo>
                    <a:pt x="0" y="18"/>
                    <a:pt x="0" y="19"/>
                    <a:pt x="0" y="19"/>
                  </a:cubicBezTo>
                  <a:close/>
                </a:path>
              </a:pathLst>
            </a:custGeom>
            <a:solidFill>
              <a:srgbClr val="F7BC20"/>
            </a:solidFill>
            <a:ln>
              <a:noFill/>
            </a:ln>
          </p:spPr>
          <p:txBody>
            <a:bodyPr vert="horz" wrap="square" lIns="91440" tIns="45720" rIns="91440" bIns="45720" numCol="1" anchor="t" anchorCtr="0" compatLnSpc="1">
              <a:prstTxWarp prst="textNoShape">
                <a:avLst/>
              </a:prstTxWarp>
            </a:bodyPr>
            <a:lstStyle/>
            <a:p>
              <a:endParaRPr lang="es-ES"/>
            </a:p>
          </p:txBody>
        </p:sp>
        <p:sp>
          <p:nvSpPr>
            <p:cNvPr id="36" name="Freeform 22">
              <a:extLst>
                <a:ext uri="{FF2B5EF4-FFF2-40B4-BE49-F238E27FC236}">
                  <a16:creationId xmlns:a16="http://schemas.microsoft.com/office/drawing/2014/main" id="{A41BDC85-AD5D-46CF-AEDB-FCC17DDD390D}"/>
                </a:ext>
              </a:extLst>
            </p:cNvPr>
            <p:cNvSpPr/>
            <p:nvPr/>
          </p:nvSpPr>
          <p:spPr bwMode="auto">
            <a:xfrm>
              <a:off x="10626837" y="2121815"/>
              <a:ext cx="215900" cy="196850"/>
            </a:xfrm>
            <a:custGeom>
              <a:avLst/>
              <a:gdLst>
                <a:gd name="T0" fmla="*/ 0 w 57"/>
                <a:gd name="T1" fmla="*/ 21 h 52"/>
                <a:gd name="T2" fmla="*/ 12 w 57"/>
                <a:gd name="T3" fmla="*/ 6 h 52"/>
                <a:gd name="T4" fmla="*/ 37 w 57"/>
                <a:gd name="T5" fmla="*/ 11 h 52"/>
                <a:gd name="T6" fmla="*/ 43 w 57"/>
                <a:gd name="T7" fmla="*/ 21 h 52"/>
                <a:gd name="T8" fmla="*/ 48 w 57"/>
                <a:gd name="T9" fmla="*/ 45 h 52"/>
                <a:gd name="T10" fmla="*/ 18 w 57"/>
                <a:gd name="T11" fmla="*/ 39 h 52"/>
                <a:gd name="T12" fmla="*/ 0 w 57"/>
                <a:gd name="T13" fmla="*/ 20 h 52"/>
                <a:gd name="T14" fmla="*/ 0 w 57"/>
                <a:gd name="T15" fmla="*/ 2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2">
                  <a:moveTo>
                    <a:pt x="0" y="21"/>
                  </a:moveTo>
                  <a:cubicBezTo>
                    <a:pt x="3" y="15"/>
                    <a:pt x="1" y="5"/>
                    <a:pt x="12" y="6"/>
                  </a:cubicBezTo>
                  <a:cubicBezTo>
                    <a:pt x="20" y="7"/>
                    <a:pt x="30" y="0"/>
                    <a:pt x="37" y="11"/>
                  </a:cubicBezTo>
                  <a:cubicBezTo>
                    <a:pt x="38" y="15"/>
                    <a:pt x="42" y="17"/>
                    <a:pt x="43" y="21"/>
                  </a:cubicBezTo>
                  <a:cubicBezTo>
                    <a:pt x="46" y="29"/>
                    <a:pt x="57" y="39"/>
                    <a:pt x="48" y="45"/>
                  </a:cubicBezTo>
                  <a:cubicBezTo>
                    <a:pt x="39" y="52"/>
                    <a:pt x="27" y="46"/>
                    <a:pt x="18" y="39"/>
                  </a:cubicBezTo>
                  <a:cubicBezTo>
                    <a:pt x="11" y="34"/>
                    <a:pt x="11" y="21"/>
                    <a:pt x="0" y="20"/>
                  </a:cubicBezTo>
                  <a:cubicBezTo>
                    <a:pt x="0" y="20"/>
                    <a:pt x="0" y="21"/>
                    <a:pt x="0" y="21"/>
                  </a:cubicBezTo>
                  <a:close/>
                </a:path>
              </a:pathLst>
            </a:custGeom>
            <a:solidFill>
              <a:srgbClr val="F7BC20"/>
            </a:solidFill>
            <a:ln>
              <a:noFill/>
            </a:ln>
          </p:spPr>
          <p:txBody>
            <a:bodyPr vert="horz" wrap="square" lIns="91440" tIns="45720" rIns="91440" bIns="45720" numCol="1" anchor="t" anchorCtr="0" compatLnSpc="1">
              <a:prstTxWarp prst="textNoShape">
                <a:avLst/>
              </a:prstTxWarp>
            </a:bodyPr>
            <a:lstStyle/>
            <a:p>
              <a:endParaRPr lang="es-ES"/>
            </a:p>
          </p:txBody>
        </p:sp>
        <p:sp>
          <p:nvSpPr>
            <p:cNvPr id="37" name="Freeform 23">
              <a:extLst>
                <a:ext uri="{FF2B5EF4-FFF2-40B4-BE49-F238E27FC236}">
                  <a16:creationId xmlns:a16="http://schemas.microsoft.com/office/drawing/2014/main" id="{C4EBE5D5-2D65-4164-AC08-C9B1BCBB700A}"/>
                </a:ext>
              </a:extLst>
            </p:cNvPr>
            <p:cNvSpPr/>
            <p:nvPr/>
          </p:nvSpPr>
          <p:spPr bwMode="auto">
            <a:xfrm>
              <a:off x="9106012" y="2223415"/>
              <a:ext cx="34925" cy="42862"/>
            </a:xfrm>
            <a:custGeom>
              <a:avLst/>
              <a:gdLst>
                <a:gd name="T0" fmla="*/ 0 w 9"/>
                <a:gd name="T1" fmla="*/ 7 h 11"/>
                <a:gd name="T2" fmla="*/ 6 w 9"/>
                <a:gd name="T3" fmla="*/ 3 h 11"/>
                <a:gd name="T4" fmla="*/ 4 w 9"/>
                <a:gd name="T5" fmla="*/ 11 h 11"/>
                <a:gd name="T6" fmla="*/ 0 w 9"/>
                <a:gd name="T7" fmla="*/ 7 h 11"/>
              </a:gdLst>
              <a:ahLst/>
              <a:cxnLst>
                <a:cxn ang="0">
                  <a:pos x="T0" y="T1"/>
                </a:cxn>
                <a:cxn ang="0">
                  <a:pos x="T2" y="T3"/>
                </a:cxn>
                <a:cxn ang="0">
                  <a:pos x="T4" y="T5"/>
                </a:cxn>
                <a:cxn ang="0">
                  <a:pos x="T6" y="T7"/>
                </a:cxn>
              </a:cxnLst>
              <a:rect l="0" t="0" r="r" b="b"/>
              <a:pathLst>
                <a:path w="9" h="11">
                  <a:moveTo>
                    <a:pt x="0" y="7"/>
                  </a:moveTo>
                  <a:cubicBezTo>
                    <a:pt x="1" y="5"/>
                    <a:pt x="2" y="0"/>
                    <a:pt x="6" y="3"/>
                  </a:cubicBezTo>
                  <a:cubicBezTo>
                    <a:pt x="9" y="5"/>
                    <a:pt x="6" y="8"/>
                    <a:pt x="4" y="11"/>
                  </a:cubicBezTo>
                  <a:cubicBezTo>
                    <a:pt x="2" y="9"/>
                    <a:pt x="1" y="8"/>
                    <a:pt x="0" y="7"/>
                  </a:cubicBezTo>
                  <a:close/>
                </a:path>
              </a:pathLst>
            </a:custGeom>
            <a:solidFill>
              <a:srgbClr val="F7BC20"/>
            </a:solidFill>
            <a:ln>
              <a:noFill/>
            </a:ln>
          </p:spPr>
          <p:txBody>
            <a:bodyPr vert="horz" wrap="square" lIns="91440" tIns="45720" rIns="91440" bIns="45720" numCol="1" anchor="t" anchorCtr="0" compatLnSpc="1">
              <a:prstTxWarp prst="textNoShape">
                <a:avLst/>
              </a:prstTxWarp>
            </a:bodyPr>
            <a:lstStyle/>
            <a:p>
              <a:endParaRPr lang="es-ES"/>
            </a:p>
          </p:txBody>
        </p:sp>
        <p:sp>
          <p:nvSpPr>
            <p:cNvPr id="38" name="Freeform 24">
              <a:extLst>
                <a:ext uri="{FF2B5EF4-FFF2-40B4-BE49-F238E27FC236}">
                  <a16:creationId xmlns:a16="http://schemas.microsoft.com/office/drawing/2014/main" id="{F1894F5A-B137-48C8-B0F1-05C458E07750}"/>
                </a:ext>
              </a:extLst>
            </p:cNvPr>
            <p:cNvSpPr/>
            <p:nvPr/>
          </p:nvSpPr>
          <p:spPr bwMode="auto">
            <a:xfrm>
              <a:off x="10156937" y="1013740"/>
              <a:ext cx="23812" cy="23812"/>
            </a:xfrm>
            <a:custGeom>
              <a:avLst/>
              <a:gdLst>
                <a:gd name="T0" fmla="*/ 0 w 6"/>
                <a:gd name="T1" fmla="*/ 6 h 6"/>
                <a:gd name="T2" fmla="*/ 4 w 6"/>
                <a:gd name="T3" fmla="*/ 0 h 6"/>
                <a:gd name="T4" fmla="*/ 6 w 6"/>
                <a:gd name="T5" fmla="*/ 0 h 6"/>
                <a:gd name="T6" fmla="*/ 0 w 6"/>
                <a:gd name="T7" fmla="*/ 6 h 6"/>
                <a:gd name="T8" fmla="*/ 0 w 6"/>
                <a:gd name="T9" fmla="*/ 6 h 6"/>
              </a:gdLst>
              <a:ahLst/>
              <a:cxnLst>
                <a:cxn ang="0">
                  <a:pos x="T0" y="T1"/>
                </a:cxn>
                <a:cxn ang="0">
                  <a:pos x="T2" y="T3"/>
                </a:cxn>
                <a:cxn ang="0">
                  <a:pos x="T4" y="T5"/>
                </a:cxn>
                <a:cxn ang="0">
                  <a:pos x="T6" y="T7"/>
                </a:cxn>
                <a:cxn ang="0">
                  <a:pos x="T8" y="T9"/>
                </a:cxn>
              </a:cxnLst>
              <a:rect l="0" t="0" r="r" b="b"/>
              <a:pathLst>
                <a:path w="6" h="6">
                  <a:moveTo>
                    <a:pt x="0" y="6"/>
                  </a:moveTo>
                  <a:cubicBezTo>
                    <a:pt x="2" y="4"/>
                    <a:pt x="3" y="2"/>
                    <a:pt x="4" y="0"/>
                  </a:cubicBezTo>
                  <a:cubicBezTo>
                    <a:pt x="4" y="0"/>
                    <a:pt x="5" y="0"/>
                    <a:pt x="6" y="0"/>
                  </a:cubicBezTo>
                  <a:cubicBezTo>
                    <a:pt x="4" y="2"/>
                    <a:pt x="2" y="4"/>
                    <a:pt x="0" y="6"/>
                  </a:cubicBezTo>
                  <a:cubicBezTo>
                    <a:pt x="0" y="6"/>
                    <a:pt x="0" y="6"/>
                    <a:pt x="0" y="6"/>
                  </a:cubicBezTo>
                  <a:close/>
                </a:path>
              </a:pathLst>
            </a:custGeom>
            <a:solidFill>
              <a:srgbClr val="F7BC20"/>
            </a:solidFill>
            <a:ln>
              <a:noFill/>
            </a:ln>
          </p:spPr>
          <p:txBody>
            <a:bodyPr vert="horz" wrap="square" lIns="91440" tIns="45720" rIns="91440" bIns="45720" numCol="1" anchor="t" anchorCtr="0" compatLnSpc="1">
              <a:prstTxWarp prst="textNoShape">
                <a:avLst/>
              </a:prstTxWarp>
            </a:bodyPr>
            <a:lstStyle/>
            <a:p>
              <a:endParaRPr lang="es-ES"/>
            </a:p>
          </p:txBody>
        </p:sp>
        <p:sp>
          <p:nvSpPr>
            <p:cNvPr id="39" name="Freeform 25">
              <a:extLst>
                <a:ext uri="{FF2B5EF4-FFF2-40B4-BE49-F238E27FC236}">
                  <a16:creationId xmlns:a16="http://schemas.microsoft.com/office/drawing/2014/main" id="{457E7AAD-78CE-400F-A0F9-608226A13289}"/>
                </a:ext>
              </a:extLst>
            </p:cNvPr>
            <p:cNvSpPr/>
            <p:nvPr/>
          </p:nvSpPr>
          <p:spPr bwMode="auto">
            <a:xfrm>
              <a:off x="10183925" y="1207415"/>
              <a:ext cx="19050" cy="14287"/>
            </a:xfrm>
            <a:custGeom>
              <a:avLst/>
              <a:gdLst>
                <a:gd name="T0" fmla="*/ 0 w 5"/>
                <a:gd name="T1" fmla="*/ 0 h 4"/>
                <a:gd name="T2" fmla="*/ 5 w 5"/>
                <a:gd name="T3" fmla="*/ 0 h 4"/>
                <a:gd name="T4" fmla="*/ 3 w 5"/>
                <a:gd name="T5" fmla="*/ 4 h 4"/>
                <a:gd name="T6" fmla="*/ 0 w 5"/>
                <a:gd name="T7" fmla="*/ 0 h 4"/>
              </a:gdLst>
              <a:ahLst/>
              <a:cxnLst>
                <a:cxn ang="0">
                  <a:pos x="T0" y="T1"/>
                </a:cxn>
                <a:cxn ang="0">
                  <a:pos x="T2" y="T3"/>
                </a:cxn>
                <a:cxn ang="0">
                  <a:pos x="T4" y="T5"/>
                </a:cxn>
                <a:cxn ang="0">
                  <a:pos x="T6" y="T7"/>
                </a:cxn>
              </a:cxnLst>
              <a:rect l="0" t="0" r="r" b="b"/>
              <a:pathLst>
                <a:path w="5" h="4">
                  <a:moveTo>
                    <a:pt x="0" y="0"/>
                  </a:moveTo>
                  <a:cubicBezTo>
                    <a:pt x="1" y="0"/>
                    <a:pt x="3" y="0"/>
                    <a:pt x="5" y="0"/>
                  </a:cubicBezTo>
                  <a:cubicBezTo>
                    <a:pt x="4" y="1"/>
                    <a:pt x="3" y="3"/>
                    <a:pt x="3" y="4"/>
                  </a:cubicBezTo>
                  <a:cubicBezTo>
                    <a:pt x="2" y="3"/>
                    <a:pt x="1" y="2"/>
                    <a:pt x="0" y="0"/>
                  </a:cubicBezTo>
                  <a:close/>
                </a:path>
              </a:pathLst>
            </a:custGeom>
            <a:solidFill>
              <a:srgbClr val="F7BC20"/>
            </a:solidFill>
            <a:ln>
              <a:noFill/>
            </a:ln>
          </p:spPr>
          <p:txBody>
            <a:bodyPr vert="horz" wrap="square" lIns="91440" tIns="45720" rIns="91440" bIns="45720" numCol="1" anchor="t" anchorCtr="0" compatLnSpc="1">
              <a:prstTxWarp prst="textNoShape">
                <a:avLst/>
              </a:prstTxWarp>
            </a:bodyPr>
            <a:lstStyle/>
            <a:p>
              <a:endParaRPr lang="es-ES"/>
            </a:p>
          </p:txBody>
        </p:sp>
        <p:sp>
          <p:nvSpPr>
            <p:cNvPr id="40" name="Freeform 26">
              <a:extLst>
                <a:ext uri="{FF2B5EF4-FFF2-40B4-BE49-F238E27FC236}">
                  <a16:creationId xmlns:a16="http://schemas.microsoft.com/office/drawing/2014/main" id="{290F1FCF-27C0-4B08-8F73-75007623F6AD}"/>
                </a:ext>
              </a:extLst>
            </p:cNvPr>
            <p:cNvSpPr/>
            <p:nvPr/>
          </p:nvSpPr>
          <p:spPr bwMode="auto">
            <a:xfrm>
              <a:off x="9228250" y="1850352"/>
              <a:ext cx="63500" cy="19050"/>
            </a:xfrm>
            <a:custGeom>
              <a:avLst/>
              <a:gdLst>
                <a:gd name="T0" fmla="*/ 17 w 17"/>
                <a:gd name="T1" fmla="*/ 2 h 5"/>
                <a:gd name="T2" fmla="*/ 0 w 17"/>
                <a:gd name="T3" fmla="*/ 3 h 5"/>
                <a:gd name="T4" fmla="*/ 17 w 17"/>
                <a:gd name="T5" fmla="*/ 2 h 5"/>
              </a:gdLst>
              <a:ahLst/>
              <a:cxnLst>
                <a:cxn ang="0">
                  <a:pos x="T0" y="T1"/>
                </a:cxn>
                <a:cxn ang="0">
                  <a:pos x="T2" y="T3"/>
                </a:cxn>
                <a:cxn ang="0">
                  <a:pos x="T4" y="T5"/>
                </a:cxn>
              </a:cxnLst>
              <a:rect l="0" t="0" r="r" b="b"/>
              <a:pathLst>
                <a:path w="17" h="5">
                  <a:moveTo>
                    <a:pt x="17" y="2"/>
                  </a:moveTo>
                  <a:cubicBezTo>
                    <a:pt x="11" y="5"/>
                    <a:pt x="6" y="4"/>
                    <a:pt x="0" y="3"/>
                  </a:cubicBezTo>
                  <a:cubicBezTo>
                    <a:pt x="6" y="0"/>
                    <a:pt x="11" y="1"/>
                    <a:pt x="17" y="2"/>
                  </a:cubicBezTo>
                  <a:close/>
                </a:path>
              </a:pathLst>
            </a:custGeom>
            <a:solidFill>
              <a:srgbClr val="F7BC20"/>
            </a:solidFill>
            <a:ln>
              <a:noFill/>
            </a:ln>
          </p:spPr>
          <p:txBody>
            <a:bodyPr vert="horz" wrap="square" lIns="91440" tIns="45720" rIns="91440" bIns="45720" numCol="1" anchor="t" anchorCtr="0" compatLnSpc="1">
              <a:prstTxWarp prst="textNoShape">
                <a:avLst/>
              </a:prstTxWarp>
            </a:bodyPr>
            <a:lstStyle/>
            <a:p>
              <a:endParaRPr lang="es-ES"/>
            </a:p>
          </p:txBody>
        </p:sp>
        <p:sp>
          <p:nvSpPr>
            <p:cNvPr id="41" name="Freeform 27">
              <a:extLst>
                <a:ext uri="{FF2B5EF4-FFF2-40B4-BE49-F238E27FC236}">
                  <a16:creationId xmlns:a16="http://schemas.microsoft.com/office/drawing/2014/main" id="{6AEF0936-CDE4-4666-A747-E850B1932313}"/>
                </a:ext>
              </a:extLst>
            </p:cNvPr>
            <p:cNvSpPr/>
            <p:nvPr/>
          </p:nvSpPr>
          <p:spPr bwMode="auto">
            <a:xfrm>
              <a:off x="10429987" y="1883690"/>
              <a:ext cx="11112" cy="15875"/>
            </a:xfrm>
            <a:custGeom>
              <a:avLst/>
              <a:gdLst>
                <a:gd name="T0" fmla="*/ 0 w 3"/>
                <a:gd name="T1" fmla="*/ 0 h 4"/>
                <a:gd name="T2" fmla="*/ 3 w 3"/>
                <a:gd name="T3" fmla="*/ 1 h 4"/>
                <a:gd name="T4" fmla="*/ 0 w 3"/>
                <a:gd name="T5" fmla="*/ 0 h 4"/>
              </a:gdLst>
              <a:ahLst/>
              <a:cxnLst>
                <a:cxn ang="0">
                  <a:pos x="T0" y="T1"/>
                </a:cxn>
                <a:cxn ang="0">
                  <a:pos x="T2" y="T3"/>
                </a:cxn>
                <a:cxn ang="0">
                  <a:pos x="T4" y="T5"/>
                </a:cxn>
              </a:cxnLst>
              <a:rect l="0" t="0" r="r" b="b"/>
              <a:pathLst>
                <a:path w="3" h="4">
                  <a:moveTo>
                    <a:pt x="0" y="0"/>
                  </a:moveTo>
                  <a:cubicBezTo>
                    <a:pt x="1" y="0"/>
                    <a:pt x="2" y="0"/>
                    <a:pt x="3" y="1"/>
                  </a:cubicBezTo>
                  <a:cubicBezTo>
                    <a:pt x="1" y="4"/>
                    <a:pt x="1" y="1"/>
                    <a:pt x="0" y="0"/>
                  </a:cubicBezTo>
                  <a:close/>
                </a:path>
              </a:pathLst>
            </a:custGeom>
            <a:solidFill>
              <a:srgbClr val="F7BC20"/>
            </a:solidFill>
            <a:ln>
              <a:noFill/>
            </a:ln>
          </p:spPr>
          <p:txBody>
            <a:bodyPr vert="horz" wrap="square" lIns="91440" tIns="45720" rIns="91440" bIns="45720" numCol="1" anchor="t" anchorCtr="0" compatLnSpc="1">
              <a:prstTxWarp prst="textNoShape">
                <a:avLst/>
              </a:prstTxWarp>
            </a:bodyPr>
            <a:lstStyle/>
            <a:p>
              <a:endParaRPr lang="es-ES"/>
            </a:p>
          </p:txBody>
        </p:sp>
        <p:sp>
          <p:nvSpPr>
            <p:cNvPr id="42" name="Freeform 28">
              <a:extLst>
                <a:ext uri="{FF2B5EF4-FFF2-40B4-BE49-F238E27FC236}">
                  <a16:creationId xmlns:a16="http://schemas.microsoft.com/office/drawing/2014/main" id="{7764848E-D263-4DC0-A1D3-36BF831AD771}"/>
                </a:ext>
              </a:extLst>
            </p:cNvPr>
            <p:cNvSpPr/>
            <p:nvPr/>
          </p:nvSpPr>
          <p:spPr bwMode="auto">
            <a:xfrm>
              <a:off x="9461612" y="1343940"/>
              <a:ext cx="19050" cy="14287"/>
            </a:xfrm>
            <a:custGeom>
              <a:avLst/>
              <a:gdLst>
                <a:gd name="T0" fmla="*/ 3 w 5"/>
                <a:gd name="T1" fmla="*/ 4 h 4"/>
                <a:gd name="T2" fmla="*/ 2 w 5"/>
                <a:gd name="T3" fmla="*/ 0 h 4"/>
                <a:gd name="T4" fmla="*/ 5 w 5"/>
                <a:gd name="T5" fmla="*/ 2 h 4"/>
                <a:gd name="T6" fmla="*/ 3 w 5"/>
                <a:gd name="T7" fmla="*/ 4 h 4"/>
              </a:gdLst>
              <a:ahLst/>
              <a:cxnLst>
                <a:cxn ang="0">
                  <a:pos x="T0" y="T1"/>
                </a:cxn>
                <a:cxn ang="0">
                  <a:pos x="T2" y="T3"/>
                </a:cxn>
                <a:cxn ang="0">
                  <a:pos x="T4" y="T5"/>
                </a:cxn>
                <a:cxn ang="0">
                  <a:pos x="T6" y="T7"/>
                </a:cxn>
              </a:cxnLst>
              <a:rect l="0" t="0" r="r" b="b"/>
              <a:pathLst>
                <a:path w="5" h="4">
                  <a:moveTo>
                    <a:pt x="3" y="4"/>
                  </a:moveTo>
                  <a:cubicBezTo>
                    <a:pt x="1" y="3"/>
                    <a:pt x="0" y="2"/>
                    <a:pt x="2" y="0"/>
                  </a:cubicBezTo>
                  <a:cubicBezTo>
                    <a:pt x="3" y="0"/>
                    <a:pt x="4" y="1"/>
                    <a:pt x="5" y="2"/>
                  </a:cubicBezTo>
                  <a:cubicBezTo>
                    <a:pt x="4" y="3"/>
                    <a:pt x="3" y="4"/>
                    <a:pt x="3" y="4"/>
                  </a:cubicBezTo>
                  <a:close/>
                </a:path>
              </a:pathLst>
            </a:custGeom>
            <a:solidFill>
              <a:srgbClr val="F7BC20"/>
            </a:solidFill>
            <a:ln>
              <a:noFill/>
            </a:ln>
          </p:spPr>
          <p:txBody>
            <a:bodyPr vert="horz" wrap="square" lIns="91440" tIns="45720" rIns="91440" bIns="45720" numCol="1" anchor="t" anchorCtr="0" compatLnSpc="1">
              <a:prstTxWarp prst="textNoShape">
                <a:avLst/>
              </a:prstTxWarp>
            </a:bodyPr>
            <a:lstStyle/>
            <a:p>
              <a:endParaRPr lang="es-ES"/>
            </a:p>
          </p:txBody>
        </p:sp>
      </p:grpSp>
      <p:sp>
        <p:nvSpPr>
          <p:cNvPr id="1283" name="Google Shape;1283;p48"/>
          <p:cNvSpPr txBox="1">
            <a:spLocks noGrp="1"/>
          </p:cNvSpPr>
          <p:nvPr>
            <p:ph type="title"/>
          </p:nvPr>
        </p:nvSpPr>
        <p:spPr>
          <a:xfrm>
            <a:off x="713225" y="372390"/>
            <a:ext cx="7699200" cy="478200"/>
          </a:xfrm>
          <a:prstGeom prst="rect">
            <a:avLst/>
          </a:prstGeom>
        </p:spPr>
        <p:txBody>
          <a:bodyPr spcFirstLastPara="1" wrap="square" lIns="91425" tIns="91425" rIns="91425" bIns="91425" anchor="t" anchorCtr="0">
            <a:noAutofit/>
          </a:bodyPr>
          <a:lstStyle/>
          <a:p>
            <a:pPr marL="0" lvl="0" indent="0" algn="ctr" rtl="0">
              <a:spcBef>
                <a:spcPct val="0"/>
              </a:spcBef>
              <a:spcAft>
                <a:spcPct val="0"/>
              </a:spcAft>
              <a:buNone/>
            </a:pPr>
            <a:r>
              <a:rPr lang="en" sz="3600">
                <a:solidFill>
                  <a:schemeClr val="tx1">
                    <a:lumMod val="50000"/>
                  </a:schemeClr>
                </a:solidFill>
              </a:rPr>
              <a:t>The number of bicyclists is growing rapidly</a:t>
            </a:r>
            <a:endParaRPr sz="3600">
              <a:solidFill>
                <a:schemeClr val="tx1">
                  <a:lumMod val="50000"/>
                </a:schemeClr>
              </a:solidFill>
            </a:endParaRPr>
          </a:p>
        </p:txBody>
      </p:sp>
      <p:sp>
        <p:nvSpPr>
          <p:cNvPr id="1284" name="Google Shape;1284;p48"/>
          <p:cNvSpPr txBox="1"/>
          <p:nvPr/>
        </p:nvSpPr>
        <p:spPr>
          <a:xfrm>
            <a:off x="713225" y="4152900"/>
            <a:ext cx="7699200" cy="277800"/>
          </a:xfrm>
          <a:prstGeom prst="rect">
            <a:avLst/>
          </a:prstGeom>
          <a:noFill/>
          <a:ln>
            <a:noFill/>
          </a:ln>
        </p:spPr>
        <p:txBody>
          <a:bodyPr spcFirstLastPara="1" wrap="square" lIns="91425" tIns="91425" rIns="91425" bIns="91425" anchor="t" anchorCtr="0">
            <a:noAutofit/>
          </a:bodyPr>
          <a:lstStyle/>
          <a:p>
            <a:pPr marL="0" lvl="0" indent="0" algn="ctr" rtl="0">
              <a:spcBef>
                <a:spcPct val="0"/>
              </a:spcBef>
              <a:spcAft>
                <a:spcPct val="0"/>
              </a:spcAft>
              <a:buNone/>
            </a:pPr>
            <a:r>
              <a:rPr lang="en" sz="1200">
                <a:solidFill>
                  <a:srgbClr val="FFC000"/>
                </a:solidFill>
                <a:latin typeface="Kanit ExtraLight"/>
                <a:ea typeface="Kanit ExtraLight"/>
                <a:cs typeface="Kanit ExtraLight"/>
                <a:sym typeface="Kanit ExtraLight"/>
              </a:rPr>
              <a:t>If you want to modify this graph, click on it, follow the link, change the data and replace it</a:t>
            </a:r>
            <a:endParaRPr sz="1200">
              <a:solidFill>
                <a:srgbClr val="FFC000"/>
              </a:solidFill>
              <a:latin typeface="Kanit ExtraLight"/>
              <a:ea typeface="Kanit ExtraLight"/>
              <a:cs typeface="Kanit ExtraLight"/>
              <a:sym typeface="Kanit ExtraLight"/>
            </a:endParaRPr>
          </a:p>
        </p:txBody>
      </p:sp>
      <p:sp>
        <p:nvSpPr>
          <p:cNvPr id="1285" name="Google Shape;1285;p48"/>
          <p:cNvSpPr txBox="1">
            <a:spLocks noGrp="1"/>
          </p:cNvSpPr>
          <p:nvPr>
            <p:ph type="subTitle" idx="4294967295"/>
          </p:nvPr>
        </p:nvSpPr>
        <p:spPr>
          <a:xfrm>
            <a:off x="1288377" y="1563975"/>
            <a:ext cx="2740500" cy="342300"/>
          </a:xfrm>
          <a:prstGeom prst="rect">
            <a:avLst/>
          </a:prstGeom>
        </p:spPr>
        <p:txBody>
          <a:bodyPr spcFirstLastPara="1" wrap="square" lIns="91425" tIns="91425" rIns="91425" bIns="91425" anchor="t" anchorCtr="0">
            <a:noAutofit/>
          </a:bodyPr>
          <a:lstStyle/>
          <a:p>
            <a:pPr marL="0" lvl="0" indent="0" algn="r" rtl="0">
              <a:spcBef>
                <a:spcPct val="0"/>
              </a:spcBef>
              <a:spcAft>
                <a:spcPts val="1600"/>
              </a:spcAft>
              <a:buNone/>
            </a:pPr>
            <a:r>
              <a:rPr lang="en" sz="2200">
                <a:solidFill>
                  <a:srgbClr val="F7AC2D"/>
                </a:solidFill>
                <a:latin typeface="Bree Serif"/>
                <a:ea typeface="Bree Serif"/>
                <a:cs typeface="Bree Serif"/>
                <a:sym typeface="Bree Serif"/>
              </a:rPr>
              <a:t>Non bicyclists</a:t>
            </a:r>
            <a:endParaRPr sz="2200">
              <a:solidFill>
                <a:srgbClr val="F7AC2D"/>
              </a:solidFill>
              <a:latin typeface="Bree Serif"/>
              <a:ea typeface="Bree Serif"/>
              <a:cs typeface="Bree Serif"/>
              <a:sym typeface="Bree Serif"/>
            </a:endParaRPr>
          </a:p>
        </p:txBody>
      </p:sp>
      <p:sp>
        <p:nvSpPr>
          <p:cNvPr id="1286" name="Google Shape;1286;p48"/>
          <p:cNvSpPr txBox="1">
            <a:spLocks noGrp="1"/>
          </p:cNvSpPr>
          <p:nvPr>
            <p:ph type="body" idx="4294967295"/>
          </p:nvPr>
        </p:nvSpPr>
        <p:spPr>
          <a:xfrm>
            <a:off x="1755025" y="3125342"/>
            <a:ext cx="2274000" cy="682800"/>
          </a:xfrm>
          <a:prstGeom prst="rect">
            <a:avLst/>
          </a:prstGeom>
        </p:spPr>
        <p:txBody>
          <a:bodyPr spcFirstLastPara="1" wrap="square" lIns="91425" tIns="91425" rIns="91425" bIns="91425" anchor="t" anchorCtr="0">
            <a:noAutofit/>
          </a:bodyPr>
          <a:lstStyle/>
          <a:p>
            <a:pPr marL="0" lvl="0" indent="0" algn="r" rtl="0">
              <a:spcBef>
                <a:spcPct val="0"/>
              </a:spcBef>
              <a:spcAft>
                <a:spcPts val="1600"/>
              </a:spcAft>
              <a:buNone/>
            </a:pPr>
            <a:r>
              <a:rPr lang="en">
                <a:latin typeface="Kanit Light"/>
                <a:ea typeface="Kanit Light"/>
                <a:cs typeface="Kanit Light"/>
                <a:sym typeface="Kanit Light"/>
              </a:rPr>
              <a:t>Mercury is the closest planet to the Sun</a:t>
            </a:r>
            <a:endParaRPr>
              <a:latin typeface="Kanit Light"/>
              <a:ea typeface="Kanit Light"/>
              <a:cs typeface="Kanit Light"/>
              <a:sym typeface="Kanit Light"/>
            </a:endParaRPr>
          </a:p>
        </p:txBody>
      </p:sp>
      <p:sp>
        <p:nvSpPr>
          <p:cNvPr id="1287" name="Google Shape;1287;p48"/>
          <p:cNvSpPr txBox="1">
            <a:spLocks noGrp="1"/>
          </p:cNvSpPr>
          <p:nvPr>
            <p:ph type="body" idx="4294967295"/>
          </p:nvPr>
        </p:nvSpPr>
        <p:spPr>
          <a:xfrm>
            <a:off x="1755025" y="1961314"/>
            <a:ext cx="2274000" cy="682800"/>
          </a:xfrm>
          <a:prstGeom prst="rect">
            <a:avLst/>
          </a:prstGeom>
        </p:spPr>
        <p:txBody>
          <a:bodyPr spcFirstLastPara="1" wrap="square" lIns="91425" tIns="91425" rIns="91425" bIns="91425" anchor="t" anchorCtr="0">
            <a:noAutofit/>
          </a:bodyPr>
          <a:lstStyle/>
          <a:p>
            <a:pPr marL="0" lvl="0" indent="0" algn="r" rtl="0">
              <a:spcBef>
                <a:spcPct val="0"/>
              </a:spcBef>
              <a:spcAft>
                <a:spcPts val="1600"/>
              </a:spcAft>
              <a:buNone/>
            </a:pPr>
            <a:r>
              <a:rPr lang="en">
                <a:latin typeface="Kanit Light"/>
                <a:ea typeface="Kanit Light"/>
                <a:cs typeface="Kanit Light"/>
                <a:sym typeface="Kanit Light"/>
              </a:rPr>
              <a:t>Despite being red, Mars is a cold place</a:t>
            </a:r>
            <a:endParaRPr>
              <a:latin typeface="Kanit Light"/>
              <a:ea typeface="Kanit Light"/>
              <a:cs typeface="Kanit Light"/>
              <a:sym typeface="Kanit Light"/>
            </a:endParaRPr>
          </a:p>
        </p:txBody>
      </p:sp>
      <p:sp>
        <p:nvSpPr>
          <p:cNvPr id="1288" name="Google Shape;1288;p48"/>
          <p:cNvSpPr txBox="1">
            <a:spLocks noGrp="1"/>
          </p:cNvSpPr>
          <p:nvPr>
            <p:ph type="subTitle" idx="4294967295"/>
          </p:nvPr>
        </p:nvSpPr>
        <p:spPr>
          <a:xfrm>
            <a:off x="1288377" y="2720475"/>
            <a:ext cx="2740500" cy="342300"/>
          </a:xfrm>
          <a:prstGeom prst="rect">
            <a:avLst/>
          </a:prstGeom>
        </p:spPr>
        <p:txBody>
          <a:bodyPr spcFirstLastPara="1" wrap="square" lIns="91425" tIns="91425" rIns="91425" bIns="91425" anchor="t" anchorCtr="0">
            <a:noAutofit/>
          </a:bodyPr>
          <a:lstStyle/>
          <a:p>
            <a:pPr marL="0" lvl="0" indent="0" algn="r" rtl="0">
              <a:spcBef>
                <a:spcPct val="0"/>
              </a:spcBef>
              <a:spcAft>
                <a:spcPts val="1600"/>
              </a:spcAft>
              <a:buNone/>
            </a:pPr>
            <a:r>
              <a:rPr lang="en" sz="2200">
                <a:solidFill>
                  <a:srgbClr val="F7AC2D"/>
                </a:solidFill>
                <a:latin typeface="Bree Serif"/>
                <a:ea typeface="Bree Serif"/>
                <a:cs typeface="Bree Serif"/>
                <a:sym typeface="Bree Serif"/>
              </a:rPr>
              <a:t>New national users</a:t>
            </a:r>
            <a:endParaRPr sz="2200">
              <a:solidFill>
                <a:srgbClr val="F7AC2D"/>
              </a:solidFill>
              <a:latin typeface="Bree Serif"/>
              <a:ea typeface="Bree Serif"/>
              <a:cs typeface="Bree Serif"/>
              <a:sym typeface="Bree Serif"/>
            </a:endParaRPr>
          </a:p>
        </p:txBody>
      </p:sp>
      <p:pic>
        <p:nvPicPr>
          <p:cNvPr id="1324" name="Google Shape;1324;p48" title="Gráfico">
            <a:hlinkClick r:id="rId3"/>
          </p:cNvPr>
          <p:cNvPicPr preferRelativeResize="0"/>
          <p:nvPr/>
        </p:nvPicPr>
        <p:blipFill>
          <a:blip r:embed="rId4">
            <a:alphaModFix/>
          </a:blip>
          <a:stretch>
            <a:fillRect/>
          </a:stretch>
        </p:blipFill>
        <p:spPr>
          <a:xfrm>
            <a:off x="4750825" y="1570163"/>
            <a:ext cx="3506181" cy="2167976"/>
          </a:xfrm>
          <a:prstGeom prst="rect">
            <a:avLst/>
          </a:prstGeom>
          <a:noFill/>
          <a:ln>
            <a:noFill/>
          </a:ln>
        </p:spPr>
      </p:pic>
      <p:sp>
        <p:nvSpPr>
          <p:cNvPr id="1325" name="Google Shape;1325;p48"/>
          <p:cNvSpPr txBox="1">
            <a:spLocks noGrp="1"/>
          </p:cNvSpPr>
          <p:nvPr>
            <p:ph type="title" idx="4294967295"/>
          </p:nvPr>
        </p:nvSpPr>
        <p:spPr>
          <a:xfrm>
            <a:off x="6630700" y="2510400"/>
            <a:ext cx="705000" cy="427500"/>
          </a:xfrm>
          <a:prstGeom prst="rect">
            <a:avLst/>
          </a:prstGeom>
        </p:spPr>
        <p:txBody>
          <a:bodyPr spcFirstLastPara="1" wrap="square" lIns="91425" tIns="91425" rIns="91425" bIns="91425" anchor="t" anchorCtr="0">
            <a:noAutofit/>
          </a:bodyPr>
          <a:lstStyle/>
          <a:p>
            <a:pPr marL="0" lvl="0" indent="0" algn="ctr" rtl="0">
              <a:spcBef>
                <a:spcPct val="0"/>
              </a:spcBef>
              <a:spcAft>
                <a:spcPct val="0"/>
              </a:spcAft>
              <a:buNone/>
            </a:pPr>
            <a:r>
              <a:rPr lang="en" sz="1800">
                <a:solidFill>
                  <a:srgbClr val="FFFFFF"/>
                </a:solidFill>
              </a:rPr>
              <a:t>65%</a:t>
            </a:r>
            <a:endParaRPr sz="1800">
              <a:solidFill>
                <a:srgbClr val="FFFFFF"/>
              </a:solidFill>
            </a:endParaRPr>
          </a:p>
        </p:txBody>
      </p:sp>
      <p:sp>
        <p:nvSpPr>
          <p:cNvPr id="1326" name="Google Shape;1326;p48"/>
          <p:cNvSpPr txBox="1">
            <a:spLocks noGrp="1"/>
          </p:cNvSpPr>
          <p:nvPr>
            <p:ph type="title" idx="4294967295"/>
          </p:nvPr>
        </p:nvSpPr>
        <p:spPr>
          <a:xfrm>
            <a:off x="5697250" y="2216625"/>
            <a:ext cx="705000" cy="427500"/>
          </a:xfrm>
          <a:prstGeom prst="rect">
            <a:avLst/>
          </a:prstGeom>
        </p:spPr>
        <p:txBody>
          <a:bodyPr spcFirstLastPara="1" wrap="square" lIns="91425" tIns="91425" rIns="91425" bIns="91425" anchor="t" anchorCtr="0">
            <a:noAutofit/>
          </a:bodyPr>
          <a:lstStyle/>
          <a:p>
            <a:pPr marL="0" lvl="0" indent="0" algn="ctr" rtl="0">
              <a:spcBef>
                <a:spcPct val="0"/>
              </a:spcBef>
              <a:spcAft>
                <a:spcPct val="0"/>
              </a:spcAft>
              <a:buNone/>
            </a:pPr>
            <a:r>
              <a:rPr lang="en" sz="1800">
                <a:solidFill>
                  <a:srgbClr val="FFFFFF"/>
                </a:solidFill>
              </a:rPr>
              <a:t>35%</a:t>
            </a:r>
            <a:endParaRPr sz="1800">
              <a:solidFill>
                <a:srgbClr val="FFFFFF"/>
              </a:solidFill>
            </a:endParaRPr>
          </a:p>
        </p:txBody>
      </p:sp>
      <p:cxnSp>
        <p:nvCxnSpPr>
          <p:cNvPr id="1327" name="Google Shape;1327;p48"/>
          <p:cNvCxnSpPr>
            <a:stCxn id="1287" idx="3"/>
            <a:endCxn id="1326" idx="1"/>
          </p:cNvCxnSpPr>
          <p:nvPr/>
        </p:nvCxnSpPr>
        <p:spPr>
          <a:xfrm>
            <a:off x="4029025" y="2302714"/>
            <a:ext cx="1668225" cy="127661"/>
          </a:xfrm>
          <a:prstGeom prst="straightConnector1">
            <a:avLst/>
          </a:prstGeom>
          <a:noFill/>
          <a:ln w="9525" cap="flat" cmpd="sng">
            <a:solidFill>
              <a:srgbClr val="F9BF5E"/>
            </a:solidFill>
            <a:prstDash val="solid"/>
            <a:round/>
            <a:headEnd type="none" w="med" len="med"/>
            <a:tailEnd type="none" w="med" len="med"/>
          </a:ln>
        </p:spPr>
      </p:cxnSp>
      <p:cxnSp>
        <p:nvCxnSpPr>
          <p:cNvPr id="1328" name="Google Shape;1328;p48"/>
          <p:cNvCxnSpPr>
            <a:stCxn id="1286" idx="3"/>
            <a:endCxn id="1325" idx="1"/>
          </p:cNvCxnSpPr>
          <p:nvPr/>
        </p:nvCxnSpPr>
        <p:spPr>
          <a:xfrm rot="10800000" flipH="1">
            <a:off x="4029025" y="2724242"/>
            <a:ext cx="2601600" cy="742500"/>
          </a:xfrm>
          <a:prstGeom prst="straightConnector1">
            <a:avLst/>
          </a:prstGeom>
          <a:noFill/>
          <a:ln w="9525" cap="flat" cmpd="sng">
            <a:solidFill>
              <a:srgbClr val="609A92"/>
            </a:solidFill>
            <a:prstDash val="solid"/>
            <a:round/>
            <a:headEnd type="none" w="med" len="med"/>
            <a:tailEnd type="none" w="med" len="med"/>
          </a:ln>
        </p:spPr>
      </p:cxnSp>
      <p:grpSp>
        <p:nvGrpSpPr>
          <p:cNvPr id="2" name="Grupo 1">
            <a:extLst>
              <a:ext uri="{FF2B5EF4-FFF2-40B4-BE49-F238E27FC236}">
                <a16:creationId xmlns:a16="http://schemas.microsoft.com/office/drawing/2014/main" id="{D777D6FF-B310-FD06-4794-030235DBFCDC}"/>
              </a:ext>
            </a:extLst>
          </p:cNvPr>
          <p:cNvGrpSpPr/>
          <p:nvPr/>
        </p:nvGrpSpPr>
        <p:grpSpPr>
          <a:xfrm>
            <a:off x="-19050" y="4443893"/>
            <a:ext cx="9153525" cy="703262"/>
            <a:chOff x="-19050" y="4443893"/>
            <a:chExt cx="9153525" cy="703262"/>
          </a:xfrm>
        </p:grpSpPr>
        <p:grpSp>
          <p:nvGrpSpPr>
            <p:cNvPr id="46" name="Grupo 45">
              <a:extLst>
                <a:ext uri="{FF2B5EF4-FFF2-40B4-BE49-F238E27FC236}">
                  <a16:creationId xmlns:a16="http://schemas.microsoft.com/office/drawing/2014/main" id="{F1B04AEF-B63A-A9AD-BBD6-5B48D57FBE12}"/>
                </a:ext>
              </a:extLst>
            </p:cNvPr>
            <p:cNvGrpSpPr/>
            <p:nvPr/>
          </p:nvGrpSpPr>
          <p:grpSpPr>
            <a:xfrm>
              <a:off x="-19050" y="4443893"/>
              <a:ext cx="1666876" cy="687388"/>
              <a:chOff x="-19050" y="4454526"/>
              <a:chExt cx="1666876" cy="687388"/>
            </a:xfrm>
          </p:grpSpPr>
          <p:sp>
            <p:nvSpPr>
              <p:cNvPr id="442" name="Freeform 329">
                <a:extLst>
                  <a:ext uri="{FF2B5EF4-FFF2-40B4-BE49-F238E27FC236}">
                    <a16:creationId xmlns:a16="http://schemas.microsoft.com/office/drawing/2014/main" id="{BC2EA7E6-80AB-C5D3-BEB8-5F9B38058216}"/>
                  </a:ext>
                </a:extLst>
              </p:cNvPr>
              <p:cNvSpPr/>
              <p:nvPr/>
            </p:nvSpPr>
            <p:spPr bwMode="auto">
              <a:xfrm>
                <a:off x="127000" y="4919663"/>
                <a:ext cx="120650" cy="192088"/>
              </a:xfrm>
              <a:custGeom>
                <a:avLst/>
                <a:gdLst>
                  <a:gd name="T0" fmla="*/ 69 w 120"/>
                  <a:gd name="T1" fmla="*/ 151 h 189"/>
                  <a:gd name="T2" fmla="*/ 35 w 120"/>
                  <a:gd name="T3" fmla="*/ 178 h 189"/>
                  <a:gd name="T4" fmla="*/ 19 w 120"/>
                  <a:gd name="T5" fmla="*/ 186 h 189"/>
                  <a:gd name="T6" fmla="*/ 6 w 120"/>
                  <a:gd name="T7" fmla="*/ 180 h 189"/>
                  <a:gd name="T8" fmla="*/ 7 w 120"/>
                  <a:gd name="T9" fmla="*/ 107 h 189"/>
                  <a:gd name="T10" fmla="*/ 6 w 120"/>
                  <a:gd name="T11" fmla="*/ 98 h 189"/>
                  <a:gd name="T12" fmla="*/ 62 w 120"/>
                  <a:gd name="T13" fmla="*/ 4 h 189"/>
                  <a:gd name="T14" fmla="*/ 69 w 120"/>
                  <a:gd name="T15" fmla="*/ 0 h 189"/>
                  <a:gd name="T16" fmla="*/ 76 w 120"/>
                  <a:gd name="T17" fmla="*/ 4 h 189"/>
                  <a:gd name="T18" fmla="*/ 111 w 120"/>
                  <a:gd name="T19" fmla="*/ 27 h 189"/>
                  <a:gd name="T20" fmla="*/ 120 w 120"/>
                  <a:gd name="T21" fmla="*/ 34 h 189"/>
                  <a:gd name="T22" fmla="*/ 91 w 120"/>
                  <a:gd name="T23" fmla="*/ 124 h 189"/>
                  <a:gd name="T24" fmla="*/ 69 w 120"/>
                  <a:gd name="T25" fmla="*/ 151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0" h="189">
                    <a:moveTo>
                      <a:pt x="69" y="151"/>
                    </a:moveTo>
                    <a:cubicBezTo>
                      <a:pt x="58" y="160"/>
                      <a:pt x="48" y="171"/>
                      <a:pt x="35" y="178"/>
                    </a:cubicBezTo>
                    <a:cubicBezTo>
                      <a:pt x="30" y="181"/>
                      <a:pt x="25" y="184"/>
                      <a:pt x="19" y="186"/>
                    </a:cubicBezTo>
                    <a:cubicBezTo>
                      <a:pt x="12" y="189"/>
                      <a:pt x="8" y="187"/>
                      <a:pt x="6" y="180"/>
                    </a:cubicBezTo>
                    <a:cubicBezTo>
                      <a:pt x="0" y="155"/>
                      <a:pt x="3" y="131"/>
                      <a:pt x="7" y="107"/>
                    </a:cubicBezTo>
                    <a:cubicBezTo>
                      <a:pt x="7" y="104"/>
                      <a:pt x="9" y="101"/>
                      <a:pt x="6" y="98"/>
                    </a:cubicBezTo>
                    <a:cubicBezTo>
                      <a:pt x="17" y="62"/>
                      <a:pt x="35" y="31"/>
                      <a:pt x="62" y="4"/>
                    </a:cubicBezTo>
                    <a:cubicBezTo>
                      <a:pt x="64" y="3"/>
                      <a:pt x="66" y="0"/>
                      <a:pt x="69" y="0"/>
                    </a:cubicBezTo>
                    <a:cubicBezTo>
                      <a:pt x="72" y="1"/>
                      <a:pt x="74" y="3"/>
                      <a:pt x="76" y="4"/>
                    </a:cubicBezTo>
                    <a:cubicBezTo>
                      <a:pt x="87" y="13"/>
                      <a:pt x="98" y="21"/>
                      <a:pt x="111" y="27"/>
                    </a:cubicBezTo>
                    <a:cubicBezTo>
                      <a:pt x="115" y="28"/>
                      <a:pt x="118" y="30"/>
                      <a:pt x="120" y="34"/>
                    </a:cubicBezTo>
                    <a:cubicBezTo>
                      <a:pt x="118" y="66"/>
                      <a:pt x="108" y="96"/>
                      <a:pt x="91" y="124"/>
                    </a:cubicBezTo>
                    <a:cubicBezTo>
                      <a:pt x="85" y="133"/>
                      <a:pt x="78" y="143"/>
                      <a:pt x="69" y="15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3" name="Freeform 330">
                <a:extLst>
                  <a:ext uri="{FF2B5EF4-FFF2-40B4-BE49-F238E27FC236}">
                    <a16:creationId xmlns:a16="http://schemas.microsoft.com/office/drawing/2014/main" id="{EA0409BC-67E2-DF57-B6A1-9AA0C46ACA56}"/>
                  </a:ext>
                </a:extLst>
              </p:cNvPr>
              <p:cNvSpPr/>
              <p:nvPr/>
            </p:nvSpPr>
            <p:spPr bwMode="auto">
              <a:xfrm>
                <a:off x="442913" y="4640263"/>
                <a:ext cx="185738" cy="115888"/>
              </a:xfrm>
              <a:custGeom>
                <a:avLst/>
                <a:gdLst>
                  <a:gd name="T0" fmla="*/ 107 w 184"/>
                  <a:gd name="T1" fmla="*/ 0 h 114"/>
                  <a:gd name="T2" fmla="*/ 115 w 184"/>
                  <a:gd name="T3" fmla="*/ 5 h 114"/>
                  <a:gd name="T4" fmla="*/ 171 w 184"/>
                  <a:gd name="T5" fmla="*/ 12 h 114"/>
                  <a:gd name="T6" fmla="*/ 178 w 184"/>
                  <a:gd name="T7" fmla="*/ 29 h 114"/>
                  <a:gd name="T8" fmla="*/ 141 w 184"/>
                  <a:gd name="T9" fmla="*/ 70 h 114"/>
                  <a:gd name="T10" fmla="*/ 135 w 184"/>
                  <a:gd name="T11" fmla="*/ 78 h 114"/>
                  <a:gd name="T12" fmla="*/ 39 w 184"/>
                  <a:gd name="T13" fmla="*/ 113 h 114"/>
                  <a:gd name="T14" fmla="*/ 31 w 184"/>
                  <a:gd name="T15" fmla="*/ 113 h 114"/>
                  <a:gd name="T16" fmla="*/ 26 w 184"/>
                  <a:gd name="T17" fmla="*/ 107 h 114"/>
                  <a:gd name="T18" fmla="*/ 2 w 184"/>
                  <a:gd name="T19" fmla="*/ 59 h 114"/>
                  <a:gd name="T20" fmla="*/ 0 w 184"/>
                  <a:gd name="T21" fmla="*/ 52 h 114"/>
                  <a:gd name="T22" fmla="*/ 10 w 184"/>
                  <a:gd name="T23" fmla="*/ 41 h 114"/>
                  <a:gd name="T24" fmla="*/ 93 w 184"/>
                  <a:gd name="T25" fmla="*/ 6 h 114"/>
                  <a:gd name="T26" fmla="*/ 107 w 184"/>
                  <a:gd name="T2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4" h="114">
                    <a:moveTo>
                      <a:pt x="107" y="0"/>
                    </a:moveTo>
                    <a:cubicBezTo>
                      <a:pt x="106" y="6"/>
                      <a:pt x="111" y="6"/>
                      <a:pt x="115" y="5"/>
                    </a:cubicBezTo>
                    <a:cubicBezTo>
                      <a:pt x="134" y="5"/>
                      <a:pt x="153" y="6"/>
                      <a:pt x="171" y="12"/>
                    </a:cubicBezTo>
                    <a:cubicBezTo>
                      <a:pt x="183" y="16"/>
                      <a:pt x="184" y="19"/>
                      <a:pt x="178" y="29"/>
                    </a:cubicBezTo>
                    <a:cubicBezTo>
                      <a:pt x="169" y="46"/>
                      <a:pt x="155" y="58"/>
                      <a:pt x="141" y="70"/>
                    </a:cubicBezTo>
                    <a:cubicBezTo>
                      <a:pt x="138" y="72"/>
                      <a:pt x="135" y="74"/>
                      <a:pt x="135" y="78"/>
                    </a:cubicBezTo>
                    <a:cubicBezTo>
                      <a:pt x="106" y="97"/>
                      <a:pt x="74" y="111"/>
                      <a:pt x="39" y="113"/>
                    </a:cubicBezTo>
                    <a:cubicBezTo>
                      <a:pt x="36" y="113"/>
                      <a:pt x="34" y="114"/>
                      <a:pt x="31" y="113"/>
                    </a:cubicBezTo>
                    <a:cubicBezTo>
                      <a:pt x="28" y="112"/>
                      <a:pt x="27" y="110"/>
                      <a:pt x="26" y="107"/>
                    </a:cubicBezTo>
                    <a:cubicBezTo>
                      <a:pt x="21" y="90"/>
                      <a:pt x="13" y="73"/>
                      <a:pt x="2" y="59"/>
                    </a:cubicBezTo>
                    <a:cubicBezTo>
                      <a:pt x="1" y="57"/>
                      <a:pt x="0" y="54"/>
                      <a:pt x="0" y="52"/>
                    </a:cubicBezTo>
                    <a:cubicBezTo>
                      <a:pt x="3" y="47"/>
                      <a:pt x="6" y="44"/>
                      <a:pt x="10" y="41"/>
                    </a:cubicBezTo>
                    <a:cubicBezTo>
                      <a:pt x="36" y="24"/>
                      <a:pt x="63" y="11"/>
                      <a:pt x="93" y="6"/>
                    </a:cubicBezTo>
                    <a:cubicBezTo>
                      <a:pt x="99" y="6"/>
                      <a:pt x="102" y="1"/>
                      <a:pt x="107" y="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4" name="Freeform 331">
                <a:extLst>
                  <a:ext uri="{FF2B5EF4-FFF2-40B4-BE49-F238E27FC236}">
                    <a16:creationId xmlns:a16="http://schemas.microsoft.com/office/drawing/2014/main" id="{60AE3938-8768-D7B7-D314-7F5D6DBC9995}"/>
                  </a:ext>
                </a:extLst>
              </p:cNvPr>
              <p:cNvSpPr/>
              <p:nvPr/>
            </p:nvSpPr>
            <p:spPr bwMode="auto">
              <a:xfrm>
                <a:off x="373063" y="4514851"/>
                <a:ext cx="134938" cy="165100"/>
              </a:xfrm>
              <a:custGeom>
                <a:avLst/>
                <a:gdLst>
                  <a:gd name="T0" fmla="*/ 53 w 132"/>
                  <a:gd name="T1" fmla="*/ 25 h 164"/>
                  <a:gd name="T2" fmla="*/ 55 w 132"/>
                  <a:gd name="T3" fmla="*/ 37 h 164"/>
                  <a:gd name="T4" fmla="*/ 86 w 132"/>
                  <a:gd name="T5" fmla="*/ 15 h 164"/>
                  <a:gd name="T6" fmla="*/ 118 w 132"/>
                  <a:gd name="T7" fmla="*/ 2 h 164"/>
                  <a:gd name="T8" fmla="*/ 130 w 132"/>
                  <a:gd name="T9" fmla="*/ 12 h 164"/>
                  <a:gd name="T10" fmla="*/ 122 w 132"/>
                  <a:gd name="T11" fmla="*/ 73 h 164"/>
                  <a:gd name="T12" fmla="*/ 123 w 132"/>
                  <a:gd name="T13" fmla="*/ 81 h 164"/>
                  <a:gd name="T14" fmla="*/ 81 w 132"/>
                  <a:gd name="T15" fmla="*/ 146 h 164"/>
                  <a:gd name="T16" fmla="*/ 58 w 132"/>
                  <a:gd name="T17" fmla="*/ 164 h 164"/>
                  <a:gd name="T18" fmla="*/ 44 w 132"/>
                  <a:gd name="T19" fmla="*/ 154 h 164"/>
                  <a:gd name="T20" fmla="*/ 10 w 132"/>
                  <a:gd name="T21" fmla="*/ 132 h 164"/>
                  <a:gd name="T22" fmla="*/ 1 w 132"/>
                  <a:gd name="T23" fmla="*/ 125 h 164"/>
                  <a:gd name="T24" fmla="*/ 4 w 132"/>
                  <a:gd name="T25" fmla="*/ 112 h 164"/>
                  <a:gd name="T26" fmla="*/ 43 w 132"/>
                  <a:gd name="T27" fmla="*/ 48 h 164"/>
                  <a:gd name="T28" fmla="*/ 50 w 132"/>
                  <a:gd name="T29" fmla="*/ 30 h 164"/>
                  <a:gd name="T30" fmla="*/ 53 w 132"/>
                  <a:gd name="T31" fmla="*/ 2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164">
                    <a:moveTo>
                      <a:pt x="53" y="25"/>
                    </a:moveTo>
                    <a:cubicBezTo>
                      <a:pt x="53" y="28"/>
                      <a:pt x="54" y="32"/>
                      <a:pt x="55" y="37"/>
                    </a:cubicBezTo>
                    <a:cubicBezTo>
                      <a:pt x="66" y="30"/>
                      <a:pt x="75" y="21"/>
                      <a:pt x="86" y="15"/>
                    </a:cubicBezTo>
                    <a:cubicBezTo>
                      <a:pt x="96" y="10"/>
                      <a:pt x="106" y="4"/>
                      <a:pt x="118" y="2"/>
                    </a:cubicBezTo>
                    <a:cubicBezTo>
                      <a:pt x="127" y="0"/>
                      <a:pt x="130" y="2"/>
                      <a:pt x="130" y="12"/>
                    </a:cubicBezTo>
                    <a:cubicBezTo>
                      <a:pt x="132" y="32"/>
                      <a:pt x="128" y="53"/>
                      <a:pt x="122" y="73"/>
                    </a:cubicBezTo>
                    <a:cubicBezTo>
                      <a:pt x="121" y="75"/>
                      <a:pt x="117" y="79"/>
                      <a:pt x="123" y="81"/>
                    </a:cubicBezTo>
                    <a:cubicBezTo>
                      <a:pt x="111" y="104"/>
                      <a:pt x="100" y="127"/>
                      <a:pt x="81" y="146"/>
                    </a:cubicBezTo>
                    <a:cubicBezTo>
                      <a:pt x="75" y="153"/>
                      <a:pt x="68" y="161"/>
                      <a:pt x="58" y="164"/>
                    </a:cubicBezTo>
                    <a:cubicBezTo>
                      <a:pt x="52" y="163"/>
                      <a:pt x="48" y="158"/>
                      <a:pt x="44" y="154"/>
                    </a:cubicBezTo>
                    <a:cubicBezTo>
                      <a:pt x="34" y="145"/>
                      <a:pt x="22" y="138"/>
                      <a:pt x="10" y="132"/>
                    </a:cubicBezTo>
                    <a:cubicBezTo>
                      <a:pt x="7" y="130"/>
                      <a:pt x="3" y="129"/>
                      <a:pt x="1" y="125"/>
                    </a:cubicBezTo>
                    <a:cubicBezTo>
                      <a:pt x="0" y="121"/>
                      <a:pt x="2" y="116"/>
                      <a:pt x="4" y="112"/>
                    </a:cubicBezTo>
                    <a:cubicBezTo>
                      <a:pt x="13" y="88"/>
                      <a:pt x="26" y="67"/>
                      <a:pt x="43" y="48"/>
                    </a:cubicBezTo>
                    <a:cubicBezTo>
                      <a:pt x="48" y="42"/>
                      <a:pt x="52" y="37"/>
                      <a:pt x="50" y="30"/>
                    </a:cubicBezTo>
                    <a:cubicBezTo>
                      <a:pt x="50" y="28"/>
                      <a:pt x="51" y="26"/>
                      <a:pt x="53" y="2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5" name="Freeform 332">
                <a:extLst>
                  <a:ext uri="{FF2B5EF4-FFF2-40B4-BE49-F238E27FC236}">
                    <a16:creationId xmlns:a16="http://schemas.microsoft.com/office/drawing/2014/main" id="{340FC3BE-2707-4251-1361-3DB0D8A41FC8}"/>
                  </a:ext>
                </a:extLst>
              </p:cNvPr>
              <p:cNvSpPr/>
              <p:nvPr/>
            </p:nvSpPr>
            <p:spPr bwMode="auto">
              <a:xfrm>
                <a:off x="123825" y="4505326"/>
                <a:ext cx="130175" cy="169863"/>
              </a:xfrm>
              <a:custGeom>
                <a:avLst/>
                <a:gdLst>
                  <a:gd name="T0" fmla="*/ 0 w 129"/>
                  <a:gd name="T1" fmla="*/ 66 h 168"/>
                  <a:gd name="T2" fmla="*/ 5 w 129"/>
                  <a:gd name="T3" fmla="*/ 59 h 168"/>
                  <a:gd name="T4" fmla="*/ 2 w 129"/>
                  <a:gd name="T5" fmla="*/ 17 h 168"/>
                  <a:gd name="T6" fmla="*/ 20 w 129"/>
                  <a:gd name="T7" fmla="*/ 6 h 168"/>
                  <a:gd name="T8" fmla="*/ 68 w 129"/>
                  <a:gd name="T9" fmla="*/ 35 h 168"/>
                  <a:gd name="T10" fmla="*/ 76 w 129"/>
                  <a:gd name="T11" fmla="*/ 38 h 168"/>
                  <a:gd name="T12" fmla="*/ 101 w 129"/>
                  <a:gd name="T13" fmla="*/ 68 h 168"/>
                  <a:gd name="T14" fmla="*/ 128 w 129"/>
                  <a:gd name="T15" fmla="*/ 124 h 168"/>
                  <a:gd name="T16" fmla="*/ 126 w 129"/>
                  <a:gd name="T17" fmla="*/ 134 h 168"/>
                  <a:gd name="T18" fmla="*/ 70 w 129"/>
                  <a:gd name="T19" fmla="*/ 168 h 168"/>
                  <a:gd name="T20" fmla="*/ 54 w 129"/>
                  <a:gd name="T21" fmla="*/ 157 h 168"/>
                  <a:gd name="T22" fmla="*/ 8 w 129"/>
                  <a:gd name="T23" fmla="*/ 78 h 168"/>
                  <a:gd name="T24" fmla="*/ 0 w 129"/>
                  <a:gd name="T25" fmla="*/ 66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9" h="168">
                    <a:moveTo>
                      <a:pt x="0" y="66"/>
                    </a:moveTo>
                    <a:cubicBezTo>
                      <a:pt x="6" y="66"/>
                      <a:pt x="6" y="63"/>
                      <a:pt x="5" y="59"/>
                    </a:cubicBezTo>
                    <a:cubicBezTo>
                      <a:pt x="1" y="45"/>
                      <a:pt x="1" y="31"/>
                      <a:pt x="2" y="17"/>
                    </a:cubicBezTo>
                    <a:cubicBezTo>
                      <a:pt x="3" y="3"/>
                      <a:pt x="7" y="0"/>
                      <a:pt x="20" y="6"/>
                    </a:cubicBezTo>
                    <a:cubicBezTo>
                      <a:pt x="38" y="13"/>
                      <a:pt x="53" y="23"/>
                      <a:pt x="68" y="35"/>
                    </a:cubicBezTo>
                    <a:cubicBezTo>
                      <a:pt x="70" y="37"/>
                      <a:pt x="72" y="41"/>
                      <a:pt x="76" y="38"/>
                    </a:cubicBezTo>
                    <a:cubicBezTo>
                      <a:pt x="85" y="48"/>
                      <a:pt x="93" y="58"/>
                      <a:pt x="101" y="68"/>
                    </a:cubicBezTo>
                    <a:cubicBezTo>
                      <a:pt x="114" y="85"/>
                      <a:pt x="122" y="104"/>
                      <a:pt x="128" y="124"/>
                    </a:cubicBezTo>
                    <a:cubicBezTo>
                      <a:pt x="129" y="128"/>
                      <a:pt x="129" y="131"/>
                      <a:pt x="126" y="134"/>
                    </a:cubicBezTo>
                    <a:cubicBezTo>
                      <a:pt x="105" y="142"/>
                      <a:pt x="89" y="156"/>
                      <a:pt x="70" y="168"/>
                    </a:cubicBezTo>
                    <a:cubicBezTo>
                      <a:pt x="63" y="167"/>
                      <a:pt x="59" y="162"/>
                      <a:pt x="54" y="157"/>
                    </a:cubicBezTo>
                    <a:cubicBezTo>
                      <a:pt x="33" y="135"/>
                      <a:pt x="17" y="109"/>
                      <a:pt x="8" y="78"/>
                    </a:cubicBezTo>
                    <a:cubicBezTo>
                      <a:pt x="6" y="73"/>
                      <a:pt x="1" y="71"/>
                      <a:pt x="0" y="6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6" name="Freeform 333">
                <a:extLst>
                  <a:ext uri="{FF2B5EF4-FFF2-40B4-BE49-F238E27FC236}">
                    <a16:creationId xmlns:a16="http://schemas.microsoft.com/office/drawing/2014/main" id="{BB036563-DF88-829C-E6FE-E8E44A3F4958}"/>
                  </a:ext>
                </a:extLst>
              </p:cNvPr>
              <p:cNvSpPr/>
              <p:nvPr/>
            </p:nvSpPr>
            <p:spPr bwMode="auto">
              <a:xfrm>
                <a:off x="266700" y="4454526"/>
                <a:ext cx="96838" cy="180975"/>
              </a:xfrm>
              <a:custGeom>
                <a:avLst/>
                <a:gdLst>
                  <a:gd name="T0" fmla="*/ 5 w 95"/>
                  <a:gd name="T1" fmla="*/ 60 h 178"/>
                  <a:gd name="T2" fmla="*/ 14 w 95"/>
                  <a:gd name="T3" fmla="*/ 58 h 178"/>
                  <a:gd name="T4" fmla="*/ 39 w 95"/>
                  <a:gd name="T5" fmla="*/ 11 h 178"/>
                  <a:gd name="T6" fmla="*/ 58 w 95"/>
                  <a:gd name="T7" fmla="*/ 10 h 178"/>
                  <a:gd name="T8" fmla="*/ 79 w 95"/>
                  <a:gd name="T9" fmla="*/ 50 h 178"/>
                  <a:gd name="T10" fmla="*/ 87 w 95"/>
                  <a:gd name="T11" fmla="*/ 58 h 178"/>
                  <a:gd name="T12" fmla="*/ 93 w 95"/>
                  <a:gd name="T13" fmla="*/ 132 h 178"/>
                  <a:gd name="T14" fmla="*/ 85 w 95"/>
                  <a:gd name="T15" fmla="*/ 171 h 178"/>
                  <a:gd name="T16" fmla="*/ 81 w 95"/>
                  <a:gd name="T17" fmla="*/ 176 h 178"/>
                  <a:gd name="T18" fmla="*/ 69 w 95"/>
                  <a:gd name="T19" fmla="*/ 177 h 178"/>
                  <a:gd name="T20" fmla="*/ 22 w 95"/>
                  <a:gd name="T21" fmla="*/ 176 h 178"/>
                  <a:gd name="T22" fmla="*/ 12 w 95"/>
                  <a:gd name="T23" fmla="*/ 175 h 178"/>
                  <a:gd name="T24" fmla="*/ 7 w 95"/>
                  <a:gd name="T25" fmla="*/ 167 h 178"/>
                  <a:gd name="T26" fmla="*/ 3 w 95"/>
                  <a:gd name="T27" fmla="*/ 91 h 178"/>
                  <a:gd name="T28" fmla="*/ 5 w 95"/>
                  <a:gd name="T29" fmla="*/ 6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78">
                    <a:moveTo>
                      <a:pt x="5" y="60"/>
                    </a:moveTo>
                    <a:cubicBezTo>
                      <a:pt x="9" y="63"/>
                      <a:pt x="11" y="65"/>
                      <a:pt x="14" y="58"/>
                    </a:cubicBezTo>
                    <a:cubicBezTo>
                      <a:pt x="19" y="41"/>
                      <a:pt x="27" y="25"/>
                      <a:pt x="39" y="11"/>
                    </a:cubicBezTo>
                    <a:cubicBezTo>
                      <a:pt x="47" y="0"/>
                      <a:pt x="50" y="0"/>
                      <a:pt x="58" y="10"/>
                    </a:cubicBezTo>
                    <a:cubicBezTo>
                      <a:pt x="68" y="22"/>
                      <a:pt x="74" y="36"/>
                      <a:pt x="79" y="50"/>
                    </a:cubicBezTo>
                    <a:cubicBezTo>
                      <a:pt x="81" y="54"/>
                      <a:pt x="81" y="58"/>
                      <a:pt x="87" y="58"/>
                    </a:cubicBezTo>
                    <a:cubicBezTo>
                      <a:pt x="90" y="82"/>
                      <a:pt x="95" y="107"/>
                      <a:pt x="93" y="132"/>
                    </a:cubicBezTo>
                    <a:cubicBezTo>
                      <a:pt x="92" y="145"/>
                      <a:pt x="89" y="158"/>
                      <a:pt x="85" y="171"/>
                    </a:cubicBezTo>
                    <a:cubicBezTo>
                      <a:pt x="85" y="173"/>
                      <a:pt x="83" y="175"/>
                      <a:pt x="81" y="176"/>
                    </a:cubicBezTo>
                    <a:cubicBezTo>
                      <a:pt x="77" y="178"/>
                      <a:pt x="73" y="177"/>
                      <a:pt x="69" y="177"/>
                    </a:cubicBezTo>
                    <a:cubicBezTo>
                      <a:pt x="53" y="174"/>
                      <a:pt x="37" y="173"/>
                      <a:pt x="22" y="176"/>
                    </a:cubicBezTo>
                    <a:cubicBezTo>
                      <a:pt x="18" y="176"/>
                      <a:pt x="15" y="176"/>
                      <a:pt x="12" y="175"/>
                    </a:cubicBezTo>
                    <a:cubicBezTo>
                      <a:pt x="9" y="174"/>
                      <a:pt x="8" y="170"/>
                      <a:pt x="7" y="167"/>
                    </a:cubicBezTo>
                    <a:cubicBezTo>
                      <a:pt x="0" y="142"/>
                      <a:pt x="1" y="116"/>
                      <a:pt x="3" y="91"/>
                    </a:cubicBezTo>
                    <a:cubicBezTo>
                      <a:pt x="4" y="81"/>
                      <a:pt x="6" y="71"/>
                      <a:pt x="5" y="60"/>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7" name="Freeform 334">
                <a:extLst>
                  <a:ext uri="{FF2B5EF4-FFF2-40B4-BE49-F238E27FC236}">
                    <a16:creationId xmlns:a16="http://schemas.microsoft.com/office/drawing/2014/main" id="{38F17C54-C93F-8286-C4EE-8B8DA21E1C76}"/>
                  </a:ext>
                </a:extLst>
              </p:cNvPr>
              <p:cNvSpPr/>
              <p:nvPr/>
            </p:nvSpPr>
            <p:spPr bwMode="auto">
              <a:xfrm>
                <a:off x="471488" y="4767263"/>
                <a:ext cx="177800" cy="98425"/>
              </a:xfrm>
              <a:custGeom>
                <a:avLst/>
                <a:gdLst>
                  <a:gd name="T0" fmla="*/ 130 w 177"/>
                  <a:gd name="T1" fmla="*/ 22 h 97"/>
                  <a:gd name="T2" fmla="*/ 137 w 177"/>
                  <a:gd name="T3" fmla="*/ 29 h 97"/>
                  <a:gd name="T4" fmla="*/ 172 w 177"/>
                  <a:gd name="T5" fmla="*/ 56 h 97"/>
                  <a:gd name="T6" fmla="*/ 170 w 177"/>
                  <a:gd name="T7" fmla="*/ 70 h 97"/>
                  <a:gd name="T8" fmla="*/ 125 w 177"/>
                  <a:gd name="T9" fmla="*/ 89 h 97"/>
                  <a:gd name="T10" fmla="*/ 116 w 177"/>
                  <a:gd name="T11" fmla="*/ 92 h 97"/>
                  <a:gd name="T12" fmla="*/ 65 w 177"/>
                  <a:gd name="T13" fmla="*/ 97 h 97"/>
                  <a:gd name="T14" fmla="*/ 12 w 177"/>
                  <a:gd name="T15" fmla="*/ 85 h 97"/>
                  <a:gd name="T16" fmla="*/ 0 w 177"/>
                  <a:gd name="T17" fmla="*/ 78 h 97"/>
                  <a:gd name="T18" fmla="*/ 5 w 177"/>
                  <a:gd name="T19" fmla="*/ 40 h 97"/>
                  <a:gd name="T20" fmla="*/ 6 w 177"/>
                  <a:gd name="T21" fmla="*/ 24 h 97"/>
                  <a:gd name="T22" fmla="*/ 6 w 177"/>
                  <a:gd name="T23" fmla="*/ 17 h 97"/>
                  <a:gd name="T24" fmla="*/ 18 w 177"/>
                  <a:gd name="T25" fmla="*/ 4 h 97"/>
                  <a:gd name="T26" fmla="*/ 95 w 177"/>
                  <a:gd name="T27" fmla="*/ 10 h 97"/>
                  <a:gd name="T28" fmla="*/ 130 w 177"/>
                  <a:gd name="T29" fmla="*/ 2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7" h="97">
                    <a:moveTo>
                      <a:pt x="130" y="22"/>
                    </a:moveTo>
                    <a:cubicBezTo>
                      <a:pt x="129" y="27"/>
                      <a:pt x="134" y="27"/>
                      <a:pt x="137" y="29"/>
                    </a:cubicBezTo>
                    <a:cubicBezTo>
                      <a:pt x="150" y="36"/>
                      <a:pt x="162" y="45"/>
                      <a:pt x="172" y="56"/>
                    </a:cubicBezTo>
                    <a:cubicBezTo>
                      <a:pt x="177" y="62"/>
                      <a:pt x="176" y="66"/>
                      <a:pt x="170" y="70"/>
                    </a:cubicBezTo>
                    <a:cubicBezTo>
                      <a:pt x="156" y="79"/>
                      <a:pt x="140" y="85"/>
                      <a:pt x="125" y="89"/>
                    </a:cubicBezTo>
                    <a:cubicBezTo>
                      <a:pt x="122" y="89"/>
                      <a:pt x="119" y="90"/>
                      <a:pt x="116" y="92"/>
                    </a:cubicBezTo>
                    <a:cubicBezTo>
                      <a:pt x="100" y="97"/>
                      <a:pt x="82" y="97"/>
                      <a:pt x="65" y="97"/>
                    </a:cubicBezTo>
                    <a:cubicBezTo>
                      <a:pt x="47" y="96"/>
                      <a:pt x="29" y="92"/>
                      <a:pt x="12" y="85"/>
                    </a:cubicBezTo>
                    <a:cubicBezTo>
                      <a:pt x="7" y="83"/>
                      <a:pt x="3" y="82"/>
                      <a:pt x="0" y="78"/>
                    </a:cubicBezTo>
                    <a:cubicBezTo>
                      <a:pt x="0" y="65"/>
                      <a:pt x="4" y="53"/>
                      <a:pt x="5" y="40"/>
                    </a:cubicBezTo>
                    <a:cubicBezTo>
                      <a:pt x="5" y="35"/>
                      <a:pt x="6" y="29"/>
                      <a:pt x="6" y="24"/>
                    </a:cubicBezTo>
                    <a:cubicBezTo>
                      <a:pt x="6" y="21"/>
                      <a:pt x="6" y="19"/>
                      <a:pt x="6" y="17"/>
                    </a:cubicBezTo>
                    <a:cubicBezTo>
                      <a:pt x="5" y="9"/>
                      <a:pt x="10" y="6"/>
                      <a:pt x="18" y="4"/>
                    </a:cubicBezTo>
                    <a:cubicBezTo>
                      <a:pt x="44" y="0"/>
                      <a:pt x="69" y="3"/>
                      <a:pt x="95" y="10"/>
                    </a:cubicBezTo>
                    <a:cubicBezTo>
                      <a:pt x="106" y="13"/>
                      <a:pt x="118" y="16"/>
                      <a:pt x="130" y="2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8" name="Freeform 335">
                <a:extLst>
                  <a:ext uri="{FF2B5EF4-FFF2-40B4-BE49-F238E27FC236}">
                    <a16:creationId xmlns:a16="http://schemas.microsoft.com/office/drawing/2014/main" id="{7EC63442-0563-9791-50B5-F64F94FCDF5C}"/>
                  </a:ext>
                </a:extLst>
              </p:cNvPr>
              <p:cNvSpPr/>
              <p:nvPr/>
            </p:nvSpPr>
            <p:spPr bwMode="auto">
              <a:xfrm>
                <a:off x="420688" y="4867276"/>
                <a:ext cx="158750" cy="138113"/>
              </a:xfrm>
              <a:custGeom>
                <a:avLst/>
                <a:gdLst>
                  <a:gd name="T0" fmla="*/ 137 w 158"/>
                  <a:gd name="T1" fmla="*/ 73 h 137"/>
                  <a:gd name="T2" fmla="*/ 139 w 158"/>
                  <a:gd name="T3" fmla="*/ 81 h 137"/>
                  <a:gd name="T4" fmla="*/ 156 w 158"/>
                  <a:gd name="T5" fmla="*/ 124 h 137"/>
                  <a:gd name="T6" fmla="*/ 145 w 158"/>
                  <a:gd name="T7" fmla="*/ 136 h 137"/>
                  <a:gd name="T8" fmla="*/ 100 w 158"/>
                  <a:gd name="T9" fmla="*/ 130 h 137"/>
                  <a:gd name="T10" fmla="*/ 71 w 158"/>
                  <a:gd name="T11" fmla="*/ 120 h 137"/>
                  <a:gd name="T12" fmla="*/ 4 w 158"/>
                  <a:gd name="T13" fmla="*/ 66 h 137"/>
                  <a:gd name="T14" fmla="*/ 0 w 158"/>
                  <a:gd name="T15" fmla="*/ 58 h 137"/>
                  <a:gd name="T16" fmla="*/ 4 w 158"/>
                  <a:gd name="T17" fmla="*/ 50 h 137"/>
                  <a:gd name="T18" fmla="*/ 37 w 158"/>
                  <a:gd name="T19" fmla="*/ 6 h 137"/>
                  <a:gd name="T20" fmla="*/ 42 w 158"/>
                  <a:gd name="T21" fmla="*/ 1 h 137"/>
                  <a:gd name="T22" fmla="*/ 54 w 158"/>
                  <a:gd name="T23" fmla="*/ 3 h 137"/>
                  <a:gd name="T24" fmla="*/ 127 w 158"/>
                  <a:gd name="T25" fmla="*/ 61 h 137"/>
                  <a:gd name="T26" fmla="*/ 137 w 158"/>
                  <a:gd name="T27" fmla="*/ 73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8" h="137">
                    <a:moveTo>
                      <a:pt x="137" y="73"/>
                    </a:moveTo>
                    <a:cubicBezTo>
                      <a:pt x="135" y="76"/>
                      <a:pt x="137" y="78"/>
                      <a:pt x="139" y="81"/>
                    </a:cubicBezTo>
                    <a:cubicBezTo>
                      <a:pt x="146" y="94"/>
                      <a:pt x="153" y="108"/>
                      <a:pt x="156" y="124"/>
                    </a:cubicBezTo>
                    <a:cubicBezTo>
                      <a:pt x="158" y="135"/>
                      <a:pt x="157" y="136"/>
                      <a:pt x="145" y="136"/>
                    </a:cubicBezTo>
                    <a:cubicBezTo>
                      <a:pt x="130" y="137"/>
                      <a:pt x="115" y="132"/>
                      <a:pt x="100" y="130"/>
                    </a:cubicBezTo>
                    <a:cubicBezTo>
                      <a:pt x="89" y="130"/>
                      <a:pt x="80" y="124"/>
                      <a:pt x="71" y="120"/>
                    </a:cubicBezTo>
                    <a:cubicBezTo>
                      <a:pt x="45" y="107"/>
                      <a:pt x="22" y="89"/>
                      <a:pt x="4" y="66"/>
                    </a:cubicBezTo>
                    <a:cubicBezTo>
                      <a:pt x="2" y="64"/>
                      <a:pt x="0" y="61"/>
                      <a:pt x="0" y="58"/>
                    </a:cubicBezTo>
                    <a:cubicBezTo>
                      <a:pt x="0" y="54"/>
                      <a:pt x="2" y="52"/>
                      <a:pt x="4" y="50"/>
                    </a:cubicBezTo>
                    <a:cubicBezTo>
                      <a:pt x="18" y="37"/>
                      <a:pt x="29" y="22"/>
                      <a:pt x="37" y="6"/>
                    </a:cubicBezTo>
                    <a:cubicBezTo>
                      <a:pt x="38" y="4"/>
                      <a:pt x="40" y="2"/>
                      <a:pt x="42" y="1"/>
                    </a:cubicBezTo>
                    <a:cubicBezTo>
                      <a:pt x="46" y="0"/>
                      <a:pt x="50" y="1"/>
                      <a:pt x="54" y="3"/>
                    </a:cubicBezTo>
                    <a:cubicBezTo>
                      <a:pt x="83" y="16"/>
                      <a:pt x="108" y="35"/>
                      <a:pt x="127" y="61"/>
                    </a:cubicBezTo>
                    <a:cubicBezTo>
                      <a:pt x="130" y="65"/>
                      <a:pt x="133" y="69"/>
                      <a:pt x="137" y="7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9" name="Freeform 336">
                <a:extLst>
                  <a:ext uri="{FF2B5EF4-FFF2-40B4-BE49-F238E27FC236}">
                    <a16:creationId xmlns:a16="http://schemas.microsoft.com/office/drawing/2014/main" id="{0F26AE8D-52AA-2355-3050-5F8E4781F2E0}"/>
                  </a:ext>
                </a:extLst>
              </p:cNvPr>
              <p:cNvSpPr/>
              <p:nvPr/>
            </p:nvSpPr>
            <p:spPr bwMode="auto">
              <a:xfrm>
                <a:off x="339725" y="4930776"/>
                <a:ext cx="123825" cy="168275"/>
              </a:xfrm>
              <a:custGeom>
                <a:avLst/>
                <a:gdLst>
                  <a:gd name="T0" fmla="*/ 90 w 121"/>
                  <a:gd name="T1" fmla="*/ 157 h 165"/>
                  <a:gd name="T2" fmla="*/ 71 w 121"/>
                  <a:gd name="T3" fmla="*/ 141 h 165"/>
                  <a:gd name="T4" fmla="*/ 59 w 121"/>
                  <a:gd name="T5" fmla="*/ 131 h 165"/>
                  <a:gd name="T6" fmla="*/ 51 w 121"/>
                  <a:gd name="T7" fmla="*/ 127 h 165"/>
                  <a:gd name="T8" fmla="*/ 4 w 121"/>
                  <a:gd name="T9" fmla="*/ 46 h 165"/>
                  <a:gd name="T10" fmla="*/ 3 w 121"/>
                  <a:gd name="T11" fmla="*/ 31 h 165"/>
                  <a:gd name="T12" fmla="*/ 12 w 121"/>
                  <a:gd name="T13" fmla="*/ 26 h 165"/>
                  <a:gd name="T14" fmla="*/ 63 w 121"/>
                  <a:gd name="T15" fmla="*/ 3 h 165"/>
                  <a:gd name="T16" fmla="*/ 70 w 121"/>
                  <a:gd name="T17" fmla="*/ 1 h 165"/>
                  <a:gd name="T18" fmla="*/ 98 w 121"/>
                  <a:gd name="T19" fmla="*/ 35 h 165"/>
                  <a:gd name="T20" fmla="*/ 115 w 121"/>
                  <a:gd name="T21" fmla="*/ 84 h 165"/>
                  <a:gd name="T22" fmla="*/ 121 w 121"/>
                  <a:gd name="T23" fmla="*/ 97 h 165"/>
                  <a:gd name="T24" fmla="*/ 118 w 121"/>
                  <a:gd name="T25" fmla="*/ 106 h 165"/>
                  <a:gd name="T26" fmla="*/ 116 w 121"/>
                  <a:gd name="T27" fmla="*/ 151 h 165"/>
                  <a:gd name="T28" fmla="*/ 98 w 121"/>
                  <a:gd name="T29" fmla="*/ 160 h 165"/>
                  <a:gd name="T30" fmla="*/ 90 w 121"/>
                  <a:gd name="T31" fmla="*/ 157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165">
                    <a:moveTo>
                      <a:pt x="90" y="157"/>
                    </a:moveTo>
                    <a:cubicBezTo>
                      <a:pt x="86" y="150"/>
                      <a:pt x="77" y="147"/>
                      <a:pt x="71" y="141"/>
                    </a:cubicBezTo>
                    <a:cubicBezTo>
                      <a:pt x="67" y="138"/>
                      <a:pt x="63" y="135"/>
                      <a:pt x="59" y="131"/>
                    </a:cubicBezTo>
                    <a:cubicBezTo>
                      <a:pt x="56" y="131"/>
                      <a:pt x="54" y="129"/>
                      <a:pt x="51" y="127"/>
                    </a:cubicBezTo>
                    <a:cubicBezTo>
                      <a:pt x="29" y="104"/>
                      <a:pt x="13" y="77"/>
                      <a:pt x="4" y="46"/>
                    </a:cubicBezTo>
                    <a:cubicBezTo>
                      <a:pt x="3" y="41"/>
                      <a:pt x="0" y="36"/>
                      <a:pt x="3" y="31"/>
                    </a:cubicBezTo>
                    <a:cubicBezTo>
                      <a:pt x="5" y="28"/>
                      <a:pt x="9" y="27"/>
                      <a:pt x="12" y="26"/>
                    </a:cubicBezTo>
                    <a:cubicBezTo>
                      <a:pt x="30" y="21"/>
                      <a:pt x="47" y="14"/>
                      <a:pt x="63" y="3"/>
                    </a:cubicBezTo>
                    <a:cubicBezTo>
                      <a:pt x="65" y="2"/>
                      <a:pt x="67" y="0"/>
                      <a:pt x="70" y="1"/>
                    </a:cubicBezTo>
                    <a:cubicBezTo>
                      <a:pt x="83" y="9"/>
                      <a:pt x="90" y="23"/>
                      <a:pt x="98" y="35"/>
                    </a:cubicBezTo>
                    <a:cubicBezTo>
                      <a:pt x="106" y="50"/>
                      <a:pt x="113" y="66"/>
                      <a:pt x="115" y="84"/>
                    </a:cubicBezTo>
                    <a:cubicBezTo>
                      <a:pt x="116" y="89"/>
                      <a:pt x="120" y="92"/>
                      <a:pt x="121" y="97"/>
                    </a:cubicBezTo>
                    <a:cubicBezTo>
                      <a:pt x="114" y="98"/>
                      <a:pt x="117" y="103"/>
                      <a:pt x="118" y="106"/>
                    </a:cubicBezTo>
                    <a:cubicBezTo>
                      <a:pt x="120" y="121"/>
                      <a:pt x="119" y="136"/>
                      <a:pt x="116" y="151"/>
                    </a:cubicBezTo>
                    <a:cubicBezTo>
                      <a:pt x="113" y="163"/>
                      <a:pt x="110" y="165"/>
                      <a:pt x="98" y="160"/>
                    </a:cubicBezTo>
                    <a:cubicBezTo>
                      <a:pt x="95" y="159"/>
                      <a:pt x="93" y="157"/>
                      <a:pt x="90" y="157"/>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0" name="Freeform 337">
                <a:extLst>
                  <a:ext uri="{FF2B5EF4-FFF2-40B4-BE49-F238E27FC236}">
                    <a16:creationId xmlns:a16="http://schemas.microsoft.com/office/drawing/2014/main" id="{41AD7992-C5D4-0EBD-533E-FC25CEED8564}"/>
                  </a:ext>
                </a:extLst>
              </p:cNvPr>
              <p:cNvSpPr/>
              <p:nvPr/>
            </p:nvSpPr>
            <p:spPr bwMode="auto">
              <a:xfrm>
                <a:off x="249238" y="4957763"/>
                <a:ext cx="96838" cy="171450"/>
              </a:xfrm>
              <a:custGeom>
                <a:avLst/>
                <a:gdLst>
                  <a:gd name="T0" fmla="*/ 82 w 95"/>
                  <a:gd name="T1" fmla="*/ 118 h 170"/>
                  <a:gd name="T2" fmla="*/ 76 w 95"/>
                  <a:gd name="T3" fmla="*/ 125 h 170"/>
                  <a:gd name="T4" fmla="*/ 56 w 95"/>
                  <a:gd name="T5" fmla="*/ 159 h 170"/>
                  <a:gd name="T6" fmla="*/ 35 w 95"/>
                  <a:gd name="T7" fmla="*/ 158 h 170"/>
                  <a:gd name="T8" fmla="*/ 19 w 95"/>
                  <a:gd name="T9" fmla="*/ 131 h 170"/>
                  <a:gd name="T10" fmla="*/ 14 w 95"/>
                  <a:gd name="T11" fmla="*/ 125 h 170"/>
                  <a:gd name="T12" fmla="*/ 1 w 95"/>
                  <a:gd name="T13" fmla="*/ 62 h 170"/>
                  <a:gd name="T14" fmla="*/ 6 w 95"/>
                  <a:gd name="T15" fmla="*/ 10 h 170"/>
                  <a:gd name="T16" fmla="*/ 14 w 95"/>
                  <a:gd name="T17" fmla="*/ 0 h 170"/>
                  <a:gd name="T18" fmla="*/ 79 w 95"/>
                  <a:gd name="T19" fmla="*/ 5 h 170"/>
                  <a:gd name="T20" fmla="*/ 89 w 95"/>
                  <a:gd name="T21" fmla="*/ 15 h 170"/>
                  <a:gd name="T22" fmla="*/ 89 w 95"/>
                  <a:gd name="T23" fmla="*/ 87 h 170"/>
                  <a:gd name="T24" fmla="*/ 82 w 95"/>
                  <a:gd name="T25" fmla="*/ 11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5" h="170">
                    <a:moveTo>
                      <a:pt x="82" y="118"/>
                    </a:moveTo>
                    <a:cubicBezTo>
                      <a:pt x="77" y="118"/>
                      <a:pt x="77" y="122"/>
                      <a:pt x="76" y="125"/>
                    </a:cubicBezTo>
                    <a:cubicBezTo>
                      <a:pt x="70" y="137"/>
                      <a:pt x="64" y="149"/>
                      <a:pt x="56" y="159"/>
                    </a:cubicBezTo>
                    <a:cubicBezTo>
                      <a:pt x="47" y="170"/>
                      <a:pt x="43" y="169"/>
                      <a:pt x="35" y="158"/>
                    </a:cubicBezTo>
                    <a:cubicBezTo>
                      <a:pt x="29" y="150"/>
                      <a:pt x="24" y="140"/>
                      <a:pt x="19" y="131"/>
                    </a:cubicBezTo>
                    <a:cubicBezTo>
                      <a:pt x="18" y="128"/>
                      <a:pt x="18" y="125"/>
                      <a:pt x="14" y="125"/>
                    </a:cubicBezTo>
                    <a:cubicBezTo>
                      <a:pt x="8" y="104"/>
                      <a:pt x="1" y="84"/>
                      <a:pt x="1" y="62"/>
                    </a:cubicBezTo>
                    <a:cubicBezTo>
                      <a:pt x="0" y="44"/>
                      <a:pt x="1" y="27"/>
                      <a:pt x="6" y="10"/>
                    </a:cubicBezTo>
                    <a:cubicBezTo>
                      <a:pt x="7" y="5"/>
                      <a:pt x="8" y="1"/>
                      <a:pt x="14" y="0"/>
                    </a:cubicBezTo>
                    <a:cubicBezTo>
                      <a:pt x="35" y="3"/>
                      <a:pt x="57" y="6"/>
                      <a:pt x="79" y="5"/>
                    </a:cubicBezTo>
                    <a:cubicBezTo>
                      <a:pt x="85" y="5"/>
                      <a:pt x="88" y="9"/>
                      <a:pt x="89" y="15"/>
                    </a:cubicBezTo>
                    <a:cubicBezTo>
                      <a:pt x="94" y="39"/>
                      <a:pt x="95" y="63"/>
                      <a:pt x="89" y="87"/>
                    </a:cubicBezTo>
                    <a:cubicBezTo>
                      <a:pt x="87" y="97"/>
                      <a:pt x="86" y="108"/>
                      <a:pt x="82" y="11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1" name="Freeform 338">
                <a:extLst>
                  <a:ext uri="{FF2B5EF4-FFF2-40B4-BE49-F238E27FC236}">
                    <a16:creationId xmlns:a16="http://schemas.microsoft.com/office/drawing/2014/main" id="{42308FF8-F8E6-6C3A-4C5B-30C5209B7985}"/>
                  </a:ext>
                </a:extLst>
              </p:cNvPr>
              <p:cNvSpPr/>
              <p:nvPr/>
            </p:nvSpPr>
            <p:spPr bwMode="auto">
              <a:xfrm>
                <a:off x="20638" y="4629151"/>
                <a:ext cx="165100" cy="120650"/>
              </a:xfrm>
              <a:custGeom>
                <a:avLst/>
                <a:gdLst>
                  <a:gd name="T0" fmla="*/ 28 w 164"/>
                  <a:gd name="T1" fmla="*/ 61 h 119"/>
                  <a:gd name="T2" fmla="*/ 19 w 164"/>
                  <a:gd name="T3" fmla="*/ 46 h 119"/>
                  <a:gd name="T4" fmla="*/ 2 w 164"/>
                  <a:gd name="T5" fmla="*/ 16 h 119"/>
                  <a:gd name="T6" fmla="*/ 9 w 164"/>
                  <a:gd name="T7" fmla="*/ 4 h 119"/>
                  <a:gd name="T8" fmla="*/ 55 w 164"/>
                  <a:gd name="T9" fmla="*/ 2 h 119"/>
                  <a:gd name="T10" fmla="*/ 63 w 164"/>
                  <a:gd name="T11" fmla="*/ 0 h 119"/>
                  <a:gd name="T12" fmla="*/ 113 w 164"/>
                  <a:gd name="T13" fmla="*/ 16 h 119"/>
                  <a:gd name="T14" fmla="*/ 159 w 164"/>
                  <a:gd name="T15" fmla="*/ 46 h 119"/>
                  <a:gd name="T16" fmla="*/ 164 w 164"/>
                  <a:gd name="T17" fmla="*/ 53 h 119"/>
                  <a:gd name="T18" fmla="*/ 160 w 164"/>
                  <a:gd name="T19" fmla="*/ 61 h 119"/>
                  <a:gd name="T20" fmla="*/ 133 w 164"/>
                  <a:gd name="T21" fmla="*/ 110 h 119"/>
                  <a:gd name="T22" fmla="*/ 128 w 164"/>
                  <a:gd name="T23" fmla="*/ 117 h 119"/>
                  <a:gd name="T24" fmla="*/ 118 w 164"/>
                  <a:gd name="T25" fmla="*/ 117 h 119"/>
                  <a:gd name="T26" fmla="*/ 40 w 164"/>
                  <a:gd name="T27" fmla="*/ 72 h 119"/>
                  <a:gd name="T28" fmla="*/ 28 w 164"/>
                  <a:gd name="T29" fmla="*/ 6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4" h="119">
                    <a:moveTo>
                      <a:pt x="28" y="61"/>
                    </a:moveTo>
                    <a:cubicBezTo>
                      <a:pt x="28" y="54"/>
                      <a:pt x="22" y="51"/>
                      <a:pt x="19" y="46"/>
                    </a:cubicBezTo>
                    <a:cubicBezTo>
                      <a:pt x="12" y="37"/>
                      <a:pt x="6" y="27"/>
                      <a:pt x="2" y="16"/>
                    </a:cubicBezTo>
                    <a:cubicBezTo>
                      <a:pt x="0" y="9"/>
                      <a:pt x="2" y="5"/>
                      <a:pt x="9" y="4"/>
                    </a:cubicBezTo>
                    <a:cubicBezTo>
                      <a:pt x="24" y="0"/>
                      <a:pt x="39" y="1"/>
                      <a:pt x="55" y="2"/>
                    </a:cubicBezTo>
                    <a:cubicBezTo>
                      <a:pt x="58" y="3"/>
                      <a:pt x="62" y="5"/>
                      <a:pt x="63" y="0"/>
                    </a:cubicBezTo>
                    <a:cubicBezTo>
                      <a:pt x="79" y="6"/>
                      <a:pt x="97" y="9"/>
                      <a:pt x="113" y="16"/>
                    </a:cubicBezTo>
                    <a:cubicBezTo>
                      <a:pt x="130" y="23"/>
                      <a:pt x="145" y="33"/>
                      <a:pt x="159" y="46"/>
                    </a:cubicBezTo>
                    <a:cubicBezTo>
                      <a:pt x="162" y="48"/>
                      <a:pt x="164" y="50"/>
                      <a:pt x="164" y="53"/>
                    </a:cubicBezTo>
                    <a:cubicBezTo>
                      <a:pt x="164" y="56"/>
                      <a:pt x="162" y="59"/>
                      <a:pt x="160" y="61"/>
                    </a:cubicBezTo>
                    <a:cubicBezTo>
                      <a:pt x="149" y="76"/>
                      <a:pt x="139" y="92"/>
                      <a:pt x="133" y="110"/>
                    </a:cubicBezTo>
                    <a:cubicBezTo>
                      <a:pt x="132" y="112"/>
                      <a:pt x="131" y="115"/>
                      <a:pt x="128" y="117"/>
                    </a:cubicBezTo>
                    <a:cubicBezTo>
                      <a:pt x="125" y="119"/>
                      <a:pt x="122" y="119"/>
                      <a:pt x="118" y="117"/>
                    </a:cubicBezTo>
                    <a:cubicBezTo>
                      <a:pt x="89" y="108"/>
                      <a:pt x="62" y="94"/>
                      <a:pt x="40" y="72"/>
                    </a:cubicBezTo>
                    <a:cubicBezTo>
                      <a:pt x="36" y="68"/>
                      <a:pt x="32" y="65"/>
                      <a:pt x="28" y="6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2" name="Freeform 339">
                <a:extLst>
                  <a:ext uri="{FF2B5EF4-FFF2-40B4-BE49-F238E27FC236}">
                    <a16:creationId xmlns:a16="http://schemas.microsoft.com/office/drawing/2014/main" id="{891672D1-451C-5445-611D-AC8F11CAA389}"/>
                  </a:ext>
                </a:extLst>
              </p:cNvPr>
              <p:cNvSpPr/>
              <p:nvPr/>
            </p:nvSpPr>
            <p:spPr bwMode="auto">
              <a:xfrm>
                <a:off x="14288" y="4851401"/>
                <a:ext cx="180975" cy="114300"/>
              </a:xfrm>
              <a:custGeom>
                <a:avLst/>
                <a:gdLst>
                  <a:gd name="T0" fmla="*/ 63 w 178"/>
                  <a:gd name="T1" fmla="*/ 112 h 112"/>
                  <a:gd name="T2" fmla="*/ 55 w 178"/>
                  <a:gd name="T3" fmla="*/ 105 h 112"/>
                  <a:gd name="T4" fmla="*/ 15 w 178"/>
                  <a:gd name="T5" fmla="*/ 98 h 112"/>
                  <a:gd name="T6" fmla="*/ 8 w 178"/>
                  <a:gd name="T7" fmla="*/ 78 h 112"/>
                  <a:gd name="T8" fmla="*/ 27 w 178"/>
                  <a:gd name="T9" fmla="*/ 56 h 112"/>
                  <a:gd name="T10" fmla="*/ 30 w 178"/>
                  <a:gd name="T11" fmla="*/ 48 h 112"/>
                  <a:gd name="T12" fmla="*/ 92 w 178"/>
                  <a:gd name="T13" fmla="*/ 11 h 112"/>
                  <a:gd name="T14" fmla="*/ 135 w 178"/>
                  <a:gd name="T15" fmla="*/ 1 h 112"/>
                  <a:gd name="T16" fmla="*/ 142 w 178"/>
                  <a:gd name="T17" fmla="*/ 9 h 112"/>
                  <a:gd name="T18" fmla="*/ 172 w 178"/>
                  <a:gd name="T19" fmla="*/ 57 h 112"/>
                  <a:gd name="T20" fmla="*/ 178 w 178"/>
                  <a:gd name="T21" fmla="*/ 66 h 112"/>
                  <a:gd name="T22" fmla="*/ 164 w 178"/>
                  <a:gd name="T23" fmla="*/ 77 h 112"/>
                  <a:gd name="T24" fmla="*/ 80 w 178"/>
                  <a:gd name="T25" fmla="*/ 106 h 112"/>
                  <a:gd name="T26" fmla="*/ 63 w 178"/>
                  <a:gd name="T27"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8" h="112">
                    <a:moveTo>
                      <a:pt x="63" y="112"/>
                    </a:moveTo>
                    <a:cubicBezTo>
                      <a:pt x="64" y="105"/>
                      <a:pt x="60" y="105"/>
                      <a:pt x="55" y="105"/>
                    </a:cubicBezTo>
                    <a:cubicBezTo>
                      <a:pt x="42" y="105"/>
                      <a:pt x="28" y="102"/>
                      <a:pt x="15" y="98"/>
                    </a:cubicBezTo>
                    <a:cubicBezTo>
                      <a:pt x="2" y="94"/>
                      <a:pt x="0" y="90"/>
                      <a:pt x="8" y="78"/>
                    </a:cubicBezTo>
                    <a:cubicBezTo>
                      <a:pt x="13" y="70"/>
                      <a:pt x="20" y="63"/>
                      <a:pt x="27" y="56"/>
                    </a:cubicBezTo>
                    <a:cubicBezTo>
                      <a:pt x="29" y="54"/>
                      <a:pt x="32" y="52"/>
                      <a:pt x="30" y="48"/>
                    </a:cubicBezTo>
                    <a:cubicBezTo>
                      <a:pt x="50" y="35"/>
                      <a:pt x="69" y="19"/>
                      <a:pt x="92" y="11"/>
                    </a:cubicBezTo>
                    <a:cubicBezTo>
                      <a:pt x="106" y="6"/>
                      <a:pt x="120" y="0"/>
                      <a:pt x="135" y="1"/>
                    </a:cubicBezTo>
                    <a:cubicBezTo>
                      <a:pt x="139" y="2"/>
                      <a:pt x="140" y="6"/>
                      <a:pt x="142" y="9"/>
                    </a:cubicBezTo>
                    <a:cubicBezTo>
                      <a:pt x="149" y="27"/>
                      <a:pt x="159" y="43"/>
                      <a:pt x="172" y="57"/>
                    </a:cubicBezTo>
                    <a:cubicBezTo>
                      <a:pt x="175" y="59"/>
                      <a:pt x="178" y="62"/>
                      <a:pt x="178" y="66"/>
                    </a:cubicBezTo>
                    <a:cubicBezTo>
                      <a:pt x="175" y="72"/>
                      <a:pt x="169" y="74"/>
                      <a:pt x="164" y="77"/>
                    </a:cubicBezTo>
                    <a:cubicBezTo>
                      <a:pt x="139" y="94"/>
                      <a:pt x="111" y="103"/>
                      <a:pt x="80" y="106"/>
                    </a:cubicBezTo>
                    <a:cubicBezTo>
                      <a:pt x="74" y="107"/>
                      <a:pt x="69" y="110"/>
                      <a:pt x="63" y="11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3" name="Freeform 340">
                <a:extLst>
                  <a:ext uri="{FF2B5EF4-FFF2-40B4-BE49-F238E27FC236}">
                    <a16:creationId xmlns:a16="http://schemas.microsoft.com/office/drawing/2014/main" id="{48F62532-FCD4-201C-3DE1-319BDAE9E8F5}"/>
                  </a:ext>
                </a:extLst>
              </p:cNvPr>
              <p:cNvSpPr/>
              <p:nvPr/>
            </p:nvSpPr>
            <p:spPr bwMode="auto">
              <a:xfrm>
                <a:off x="-19050" y="4756151"/>
                <a:ext cx="169863" cy="100013"/>
              </a:xfrm>
              <a:custGeom>
                <a:avLst/>
                <a:gdLst>
                  <a:gd name="T0" fmla="*/ 46 w 167"/>
                  <a:gd name="T1" fmla="*/ 78 h 97"/>
                  <a:gd name="T2" fmla="*/ 39 w 167"/>
                  <a:gd name="T3" fmla="*/ 72 h 97"/>
                  <a:gd name="T4" fmla="*/ 7 w 167"/>
                  <a:gd name="T5" fmla="*/ 50 h 97"/>
                  <a:gd name="T6" fmla="*/ 8 w 167"/>
                  <a:gd name="T7" fmla="*/ 34 h 97"/>
                  <a:gd name="T8" fmla="*/ 44 w 167"/>
                  <a:gd name="T9" fmla="*/ 16 h 97"/>
                  <a:gd name="T10" fmla="*/ 49 w 167"/>
                  <a:gd name="T11" fmla="*/ 6 h 97"/>
                  <a:gd name="T12" fmla="*/ 95 w 167"/>
                  <a:gd name="T13" fmla="*/ 2 h 97"/>
                  <a:gd name="T14" fmla="*/ 154 w 167"/>
                  <a:gd name="T15" fmla="*/ 7 h 97"/>
                  <a:gd name="T16" fmla="*/ 162 w 167"/>
                  <a:gd name="T17" fmla="*/ 11 h 97"/>
                  <a:gd name="T18" fmla="*/ 164 w 167"/>
                  <a:gd name="T19" fmla="*/ 19 h 97"/>
                  <a:gd name="T20" fmla="*/ 167 w 167"/>
                  <a:gd name="T21" fmla="*/ 78 h 97"/>
                  <a:gd name="T22" fmla="*/ 167 w 167"/>
                  <a:gd name="T23" fmla="*/ 83 h 97"/>
                  <a:gd name="T24" fmla="*/ 154 w 167"/>
                  <a:gd name="T25" fmla="*/ 91 h 97"/>
                  <a:gd name="T26" fmla="*/ 58 w 167"/>
                  <a:gd name="T27" fmla="*/ 83 h 97"/>
                  <a:gd name="T28" fmla="*/ 46 w 167"/>
                  <a:gd name="T29" fmla="*/ 7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7" h="97">
                    <a:moveTo>
                      <a:pt x="46" y="78"/>
                    </a:moveTo>
                    <a:cubicBezTo>
                      <a:pt x="45" y="74"/>
                      <a:pt x="42" y="73"/>
                      <a:pt x="39" y="72"/>
                    </a:cubicBezTo>
                    <a:cubicBezTo>
                      <a:pt x="27" y="66"/>
                      <a:pt x="16" y="59"/>
                      <a:pt x="7" y="50"/>
                    </a:cubicBezTo>
                    <a:cubicBezTo>
                      <a:pt x="0" y="43"/>
                      <a:pt x="0" y="40"/>
                      <a:pt x="8" y="34"/>
                    </a:cubicBezTo>
                    <a:cubicBezTo>
                      <a:pt x="19" y="26"/>
                      <a:pt x="31" y="20"/>
                      <a:pt x="44" y="16"/>
                    </a:cubicBezTo>
                    <a:cubicBezTo>
                      <a:pt x="49" y="14"/>
                      <a:pt x="54" y="13"/>
                      <a:pt x="49" y="6"/>
                    </a:cubicBezTo>
                    <a:cubicBezTo>
                      <a:pt x="65" y="10"/>
                      <a:pt x="80" y="3"/>
                      <a:pt x="95" y="2"/>
                    </a:cubicBezTo>
                    <a:cubicBezTo>
                      <a:pt x="115" y="0"/>
                      <a:pt x="135" y="1"/>
                      <a:pt x="154" y="7"/>
                    </a:cubicBezTo>
                    <a:cubicBezTo>
                      <a:pt x="157" y="8"/>
                      <a:pt x="160" y="9"/>
                      <a:pt x="162" y="11"/>
                    </a:cubicBezTo>
                    <a:cubicBezTo>
                      <a:pt x="164" y="14"/>
                      <a:pt x="164" y="16"/>
                      <a:pt x="164" y="19"/>
                    </a:cubicBezTo>
                    <a:cubicBezTo>
                      <a:pt x="160" y="39"/>
                      <a:pt x="164" y="58"/>
                      <a:pt x="167" y="78"/>
                    </a:cubicBezTo>
                    <a:cubicBezTo>
                      <a:pt x="167" y="80"/>
                      <a:pt x="167" y="82"/>
                      <a:pt x="167" y="83"/>
                    </a:cubicBezTo>
                    <a:cubicBezTo>
                      <a:pt x="166" y="91"/>
                      <a:pt x="159" y="90"/>
                      <a:pt x="154" y="91"/>
                    </a:cubicBezTo>
                    <a:cubicBezTo>
                      <a:pt x="121" y="97"/>
                      <a:pt x="89" y="94"/>
                      <a:pt x="58" y="83"/>
                    </a:cubicBezTo>
                    <a:cubicBezTo>
                      <a:pt x="54" y="81"/>
                      <a:pt x="50" y="80"/>
                      <a:pt x="46" y="7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4" name="Freeform 341">
                <a:extLst>
                  <a:ext uri="{FF2B5EF4-FFF2-40B4-BE49-F238E27FC236}">
                    <a16:creationId xmlns:a16="http://schemas.microsoft.com/office/drawing/2014/main" id="{0477AA4D-DAD9-2BD6-D712-1BF2D9BEEA91}"/>
                  </a:ext>
                </a:extLst>
              </p:cNvPr>
              <p:cNvSpPr/>
              <p:nvPr/>
            </p:nvSpPr>
            <p:spPr bwMode="auto">
              <a:xfrm>
                <a:off x="463550" y="4845051"/>
                <a:ext cx="174625" cy="95250"/>
              </a:xfrm>
              <a:custGeom>
                <a:avLst/>
                <a:gdLst>
                  <a:gd name="T0" fmla="*/ 95 w 174"/>
                  <a:gd name="T1" fmla="*/ 94 h 94"/>
                  <a:gd name="T2" fmla="*/ 87 w 174"/>
                  <a:gd name="T3" fmla="*/ 88 h 94"/>
                  <a:gd name="T4" fmla="*/ 11 w 174"/>
                  <a:gd name="T5" fmla="*/ 26 h 94"/>
                  <a:gd name="T6" fmla="*/ 0 w 174"/>
                  <a:gd name="T7" fmla="*/ 23 h 94"/>
                  <a:gd name="T8" fmla="*/ 9 w 174"/>
                  <a:gd name="T9" fmla="*/ 0 h 94"/>
                  <a:gd name="T10" fmla="*/ 97 w 174"/>
                  <a:gd name="T11" fmla="*/ 17 h 94"/>
                  <a:gd name="T12" fmla="*/ 124 w 174"/>
                  <a:gd name="T13" fmla="*/ 15 h 94"/>
                  <a:gd name="T14" fmla="*/ 169 w 174"/>
                  <a:gd name="T15" fmla="*/ 67 h 94"/>
                  <a:gd name="T16" fmla="*/ 163 w 174"/>
                  <a:gd name="T17" fmla="*/ 82 h 94"/>
                  <a:gd name="T18" fmla="*/ 95 w 174"/>
                  <a:gd name="T1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4" h="94">
                    <a:moveTo>
                      <a:pt x="95" y="94"/>
                    </a:moveTo>
                    <a:cubicBezTo>
                      <a:pt x="91" y="94"/>
                      <a:pt x="89" y="91"/>
                      <a:pt x="87" y="88"/>
                    </a:cubicBezTo>
                    <a:cubicBezTo>
                      <a:pt x="68" y="60"/>
                      <a:pt x="41" y="40"/>
                      <a:pt x="11" y="26"/>
                    </a:cubicBezTo>
                    <a:cubicBezTo>
                      <a:pt x="8" y="24"/>
                      <a:pt x="4" y="24"/>
                      <a:pt x="0" y="23"/>
                    </a:cubicBezTo>
                    <a:cubicBezTo>
                      <a:pt x="0" y="14"/>
                      <a:pt x="3" y="7"/>
                      <a:pt x="9" y="0"/>
                    </a:cubicBezTo>
                    <a:cubicBezTo>
                      <a:pt x="37" y="15"/>
                      <a:pt x="66" y="18"/>
                      <a:pt x="97" y="17"/>
                    </a:cubicBezTo>
                    <a:cubicBezTo>
                      <a:pt x="106" y="17"/>
                      <a:pt x="115" y="14"/>
                      <a:pt x="124" y="15"/>
                    </a:cubicBezTo>
                    <a:cubicBezTo>
                      <a:pt x="142" y="30"/>
                      <a:pt x="157" y="48"/>
                      <a:pt x="169" y="67"/>
                    </a:cubicBezTo>
                    <a:cubicBezTo>
                      <a:pt x="174" y="76"/>
                      <a:pt x="173" y="78"/>
                      <a:pt x="163" y="82"/>
                    </a:cubicBezTo>
                    <a:cubicBezTo>
                      <a:pt x="141" y="89"/>
                      <a:pt x="118" y="93"/>
                      <a:pt x="95" y="94"/>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5" name="Freeform 342">
                <a:extLst>
                  <a:ext uri="{FF2B5EF4-FFF2-40B4-BE49-F238E27FC236}">
                    <a16:creationId xmlns:a16="http://schemas.microsoft.com/office/drawing/2014/main" id="{01EE3D5E-C34B-71CA-363C-08ACBC71976D}"/>
                  </a:ext>
                </a:extLst>
              </p:cNvPr>
              <p:cNvSpPr/>
              <p:nvPr/>
            </p:nvSpPr>
            <p:spPr bwMode="auto">
              <a:xfrm>
                <a:off x="349250" y="4468813"/>
                <a:ext cx="80963" cy="173038"/>
              </a:xfrm>
              <a:custGeom>
                <a:avLst/>
                <a:gdLst>
                  <a:gd name="T0" fmla="*/ 0 w 80"/>
                  <a:gd name="T1" fmla="*/ 160 h 170"/>
                  <a:gd name="T2" fmla="*/ 3 w 80"/>
                  <a:gd name="T3" fmla="*/ 54 h 170"/>
                  <a:gd name="T4" fmla="*/ 6 w 80"/>
                  <a:gd name="T5" fmla="*/ 43 h 170"/>
                  <a:gd name="T6" fmla="*/ 52 w 80"/>
                  <a:gd name="T7" fmla="*/ 5 h 170"/>
                  <a:gd name="T8" fmla="*/ 66 w 80"/>
                  <a:gd name="T9" fmla="*/ 10 h 170"/>
                  <a:gd name="T10" fmla="*/ 77 w 80"/>
                  <a:gd name="T11" fmla="*/ 69 h 170"/>
                  <a:gd name="T12" fmla="*/ 63 w 80"/>
                  <a:gd name="T13" fmla="*/ 101 h 170"/>
                  <a:gd name="T14" fmla="*/ 26 w 80"/>
                  <a:gd name="T15" fmla="*/ 169 h 170"/>
                  <a:gd name="T16" fmla="*/ 0 w 80"/>
                  <a:gd name="T17" fmla="*/ 16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170">
                    <a:moveTo>
                      <a:pt x="0" y="160"/>
                    </a:moveTo>
                    <a:cubicBezTo>
                      <a:pt x="12" y="125"/>
                      <a:pt x="13" y="90"/>
                      <a:pt x="3" y="54"/>
                    </a:cubicBezTo>
                    <a:cubicBezTo>
                      <a:pt x="2" y="49"/>
                      <a:pt x="4" y="46"/>
                      <a:pt x="6" y="43"/>
                    </a:cubicBezTo>
                    <a:cubicBezTo>
                      <a:pt x="19" y="28"/>
                      <a:pt x="35" y="15"/>
                      <a:pt x="52" y="5"/>
                    </a:cubicBezTo>
                    <a:cubicBezTo>
                      <a:pt x="59" y="0"/>
                      <a:pt x="63" y="1"/>
                      <a:pt x="66" y="10"/>
                    </a:cubicBezTo>
                    <a:cubicBezTo>
                      <a:pt x="72" y="29"/>
                      <a:pt x="76" y="49"/>
                      <a:pt x="77" y="69"/>
                    </a:cubicBezTo>
                    <a:cubicBezTo>
                      <a:pt x="80" y="83"/>
                      <a:pt x="71" y="91"/>
                      <a:pt x="63" y="101"/>
                    </a:cubicBezTo>
                    <a:cubicBezTo>
                      <a:pt x="45" y="120"/>
                      <a:pt x="33" y="144"/>
                      <a:pt x="26" y="169"/>
                    </a:cubicBezTo>
                    <a:cubicBezTo>
                      <a:pt x="16" y="170"/>
                      <a:pt x="8" y="167"/>
                      <a:pt x="0" y="160"/>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6" name="Freeform 343">
                <a:extLst>
                  <a:ext uri="{FF2B5EF4-FFF2-40B4-BE49-F238E27FC236}">
                    <a16:creationId xmlns:a16="http://schemas.microsoft.com/office/drawing/2014/main" id="{8A9F32FA-D766-7A54-50FC-7E88EF7AC31E}"/>
                  </a:ext>
                </a:extLst>
              </p:cNvPr>
              <p:cNvSpPr/>
              <p:nvPr/>
            </p:nvSpPr>
            <p:spPr bwMode="auto">
              <a:xfrm>
                <a:off x="200025" y="4471988"/>
                <a:ext cx="80963" cy="168275"/>
              </a:xfrm>
              <a:custGeom>
                <a:avLst/>
                <a:gdLst>
                  <a:gd name="T0" fmla="*/ 71 w 79"/>
                  <a:gd name="T1" fmla="*/ 43 h 166"/>
                  <a:gd name="T2" fmla="*/ 73 w 79"/>
                  <a:gd name="T3" fmla="*/ 65 h 166"/>
                  <a:gd name="T4" fmla="*/ 77 w 79"/>
                  <a:gd name="T5" fmla="*/ 154 h 166"/>
                  <a:gd name="T6" fmla="*/ 79 w 79"/>
                  <a:gd name="T7" fmla="*/ 157 h 166"/>
                  <a:gd name="T8" fmla="*/ 49 w 79"/>
                  <a:gd name="T9" fmla="*/ 166 h 166"/>
                  <a:gd name="T10" fmla="*/ 47 w 79"/>
                  <a:gd name="T11" fmla="*/ 149 h 166"/>
                  <a:gd name="T12" fmla="*/ 5 w 79"/>
                  <a:gd name="T13" fmla="*/ 80 h 166"/>
                  <a:gd name="T14" fmla="*/ 0 w 79"/>
                  <a:gd name="T15" fmla="*/ 71 h 166"/>
                  <a:gd name="T16" fmla="*/ 18 w 79"/>
                  <a:gd name="T17" fmla="*/ 9 h 166"/>
                  <a:gd name="T18" fmla="*/ 32 w 79"/>
                  <a:gd name="T19" fmla="*/ 5 h 166"/>
                  <a:gd name="T20" fmla="*/ 71 w 79"/>
                  <a:gd name="T21" fmla="*/ 4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166">
                    <a:moveTo>
                      <a:pt x="71" y="43"/>
                    </a:moveTo>
                    <a:cubicBezTo>
                      <a:pt x="76" y="50"/>
                      <a:pt x="75" y="57"/>
                      <a:pt x="73" y="65"/>
                    </a:cubicBezTo>
                    <a:cubicBezTo>
                      <a:pt x="69" y="95"/>
                      <a:pt x="69" y="124"/>
                      <a:pt x="77" y="154"/>
                    </a:cubicBezTo>
                    <a:cubicBezTo>
                      <a:pt x="77" y="155"/>
                      <a:pt x="78" y="156"/>
                      <a:pt x="79" y="157"/>
                    </a:cubicBezTo>
                    <a:cubicBezTo>
                      <a:pt x="70" y="164"/>
                      <a:pt x="60" y="166"/>
                      <a:pt x="49" y="166"/>
                    </a:cubicBezTo>
                    <a:cubicBezTo>
                      <a:pt x="54" y="160"/>
                      <a:pt x="49" y="154"/>
                      <a:pt x="47" y="149"/>
                    </a:cubicBezTo>
                    <a:cubicBezTo>
                      <a:pt x="39" y="123"/>
                      <a:pt x="24" y="100"/>
                      <a:pt x="5" y="80"/>
                    </a:cubicBezTo>
                    <a:cubicBezTo>
                      <a:pt x="2" y="77"/>
                      <a:pt x="0" y="75"/>
                      <a:pt x="0" y="71"/>
                    </a:cubicBezTo>
                    <a:cubicBezTo>
                      <a:pt x="3" y="49"/>
                      <a:pt x="9" y="28"/>
                      <a:pt x="18" y="9"/>
                    </a:cubicBezTo>
                    <a:cubicBezTo>
                      <a:pt x="21" y="1"/>
                      <a:pt x="26" y="0"/>
                      <a:pt x="32" y="5"/>
                    </a:cubicBezTo>
                    <a:cubicBezTo>
                      <a:pt x="47" y="16"/>
                      <a:pt x="60" y="29"/>
                      <a:pt x="71" y="4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7" name="Freeform 344">
                <a:extLst>
                  <a:ext uri="{FF2B5EF4-FFF2-40B4-BE49-F238E27FC236}">
                    <a16:creationId xmlns:a16="http://schemas.microsoft.com/office/drawing/2014/main" id="{BB3C48BA-C431-E77E-6AD1-867EB76870B2}"/>
                  </a:ext>
                </a:extLst>
              </p:cNvPr>
              <p:cNvSpPr/>
              <p:nvPr/>
            </p:nvSpPr>
            <p:spPr bwMode="auto">
              <a:xfrm>
                <a:off x="-9525" y="4689476"/>
                <a:ext cx="161925" cy="79375"/>
              </a:xfrm>
              <a:custGeom>
                <a:avLst/>
                <a:gdLst>
                  <a:gd name="T0" fmla="*/ 152 w 160"/>
                  <a:gd name="T1" fmla="*/ 77 h 78"/>
                  <a:gd name="T2" fmla="*/ 56 w 160"/>
                  <a:gd name="T3" fmla="*/ 76 h 78"/>
                  <a:gd name="T4" fmla="*/ 40 w 160"/>
                  <a:gd name="T5" fmla="*/ 72 h 78"/>
                  <a:gd name="T6" fmla="*/ 3 w 160"/>
                  <a:gd name="T7" fmla="*/ 20 h 78"/>
                  <a:gd name="T8" fmla="*/ 8 w 160"/>
                  <a:gd name="T9" fmla="*/ 8 h 78"/>
                  <a:gd name="T10" fmla="*/ 58 w 160"/>
                  <a:gd name="T11" fmla="*/ 1 h 78"/>
                  <a:gd name="T12" fmla="*/ 70 w 160"/>
                  <a:gd name="T13" fmla="*/ 8 h 78"/>
                  <a:gd name="T14" fmla="*/ 151 w 160"/>
                  <a:gd name="T15" fmla="*/ 56 h 78"/>
                  <a:gd name="T16" fmla="*/ 158 w 160"/>
                  <a:gd name="T17" fmla="*/ 57 h 78"/>
                  <a:gd name="T18" fmla="*/ 152 w 160"/>
                  <a:gd name="T19" fmla="*/ 7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78">
                    <a:moveTo>
                      <a:pt x="152" y="77"/>
                    </a:moveTo>
                    <a:cubicBezTo>
                      <a:pt x="120" y="67"/>
                      <a:pt x="88" y="67"/>
                      <a:pt x="56" y="76"/>
                    </a:cubicBezTo>
                    <a:cubicBezTo>
                      <a:pt x="49" y="78"/>
                      <a:pt x="45" y="75"/>
                      <a:pt x="40" y="72"/>
                    </a:cubicBezTo>
                    <a:cubicBezTo>
                      <a:pt x="25" y="56"/>
                      <a:pt x="13" y="39"/>
                      <a:pt x="3" y="20"/>
                    </a:cubicBezTo>
                    <a:cubicBezTo>
                      <a:pt x="0" y="14"/>
                      <a:pt x="1" y="10"/>
                      <a:pt x="8" y="8"/>
                    </a:cubicBezTo>
                    <a:cubicBezTo>
                      <a:pt x="24" y="4"/>
                      <a:pt x="41" y="1"/>
                      <a:pt x="58" y="1"/>
                    </a:cubicBezTo>
                    <a:cubicBezTo>
                      <a:pt x="63" y="0"/>
                      <a:pt x="66" y="5"/>
                      <a:pt x="70" y="8"/>
                    </a:cubicBezTo>
                    <a:cubicBezTo>
                      <a:pt x="92" y="32"/>
                      <a:pt x="121" y="46"/>
                      <a:pt x="151" y="56"/>
                    </a:cubicBezTo>
                    <a:cubicBezTo>
                      <a:pt x="153" y="57"/>
                      <a:pt x="156" y="56"/>
                      <a:pt x="158" y="57"/>
                    </a:cubicBezTo>
                    <a:cubicBezTo>
                      <a:pt x="160" y="65"/>
                      <a:pt x="158" y="71"/>
                      <a:pt x="152" y="7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8" name="Freeform 345">
                <a:extLst>
                  <a:ext uri="{FF2B5EF4-FFF2-40B4-BE49-F238E27FC236}">
                    <a16:creationId xmlns:a16="http://schemas.microsoft.com/office/drawing/2014/main" id="{DA4ABAC2-E9F0-BF78-BD49-A0586C183B63}"/>
                  </a:ext>
                </a:extLst>
              </p:cNvPr>
              <p:cNvSpPr/>
              <p:nvPr/>
            </p:nvSpPr>
            <p:spPr bwMode="auto">
              <a:xfrm>
                <a:off x="471488" y="4719638"/>
                <a:ext cx="174625" cy="71438"/>
              </a:xfrm>
              <a:custGeom>
                <a:avLst/>
                <a:gdLst>
                  <a:gd name="T0" fmla="*/ 130 w 173"/>
                  <a:gd name="T1" fmla="*/ 69 h 71"/>
                  <a:gd name="T2" fmla="*/ 104 w 173"/>
                  <a:gd name="T3" fmla="*/ 62 h 71"/>
                  <a:gd name="T4" fmla="*/ 40 w 173"/>
                  <a:gd name="T5" fmla="*/ 52 h 71"/>
                  <a:gd name="T6" fmla="*/ 17 w 173"/>
                  <a:gd name="T7" fmla="*/ 54 h 71"/>
                  <a:gd name="T8" fmla="*/ 8 w 173"/>
                  <a:gd name="T9" fmla="*/ 71 h 71"/>
                  <a:gd name="T10" fmla="*/ 6 w 173"/>
                  <a:gd name="T11" fmla="*/ 70 h 71"/>
                  <a:gd name="T12" fmla="*/ 2 w 173"/>
                  <a:gd name="T13" fmla="*/ 34 h 71"/>
                  <a:gd name="T14" fmla="*/ 98 w 173"/>
                  <a:gd name="T15" fmla="*/ 2 h 71"/>
                  <a:gd name="T16" fmla="*/ 107 w 173"/>
                  <a:gd name="T17" fmla="*/ 0 h 71"/>
                  <a:gd name="T18" fmla="*/ 163 w 173"/>
                  <a:gd name="T19" fmla="*/ 18 h 71"/>
                  <a:gd name="T20" fmla="*/ 166 w 173"/>
                  <a:gd name="T21" fmla="*/ 34 h 71"/>
                  <a:gd name="T22" fmla="*/ 130 w 173"/>
                  <a:gd name="T23" fmla="*/ 69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3" h="71">
                    <a:moveTo>
                      <a:pt x="130" y="69"/>
                    </a:moveTo>
                    <a:cubicBezTo>
                      <a:pt x="120" y="71"/>
                      <a:pt x="113" y="65"/>
                      <a:pt x="104" y="62"/>
                    </a:cubicBezTo>
                    <a:cubicBezTo>
                      <a:pt x="83" y="56"/>
                      <a:pt x="62" y="52"/>
                      <a:pt x="40" y="52"/>
                    </a:cubicBezTo>
                    <a:cubicBezTo>
                      <a:pt x="32" y="52"/>
                      <a:pt x="25" y="53"/>
                      <a:pt x="17" y="54"/>
                    </a:cubicBezTo>
                    <a:cubicBezTo>
                      <a:pt x="5" y="55"/>
                      <a:pt x="10" y="64"/>
                      <a:pt x="8" y="71"/>
                    </a:cubicBezTo>
                    <a:cubicBezTo>
                      <a:pt x="7" y="71"/>
                      <a:pt x="6" y="70"/>
                      <a:pt x="6" y="70"/>
                    </a:cubicBezTo>
                    <a:cubicBezTo>
                      <a:pt x="4" y="58"/>
                      <a:pt x="0" y="46"/>
                      <a:pt x="2" y="34"/>
                    </a:cubicBezTo>
                    <a:cubicBezTo>
                      <a:pt x="37" y="32"/>
                      <a:pt x="69" y="21"/>
                      <a:pt x="98" y="2"/>
                    </a:cubicBezTo>
                    <a:cubicBezTo>
                      <a:pt x="101" y="0"/>
                      <a:pt x="104" y="0"/>
                      <a:pt x="107" y="0"/>
                    </a:cubicBezTo>
                    <a:cubicBezTo>
                      <a:pt x="126" y="4"/>
                      <a:pt x="145" y="10"/>
                      <a:pt x="163" y="18"/>
                    </a:cubicBezTo>
                    <a:cubicBezTo>
                      <a:pt x="172" y="23"/>
                      <a:pt x="173" y="26"/>
                      <a:pt x="166" y="34"/>
                    </a:cubicBezTo>
                    <a:cubicBezTo>
                      <a:pt x="156" y="47"/>
                      <a:pt x="143" y="59"/>
                      <a:pt x="130" y="69"/>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9" name="Freeform 346">
                <a:extLst>
                  <a:ext uri="{FF2B5EF4-FFF2-40B4-BE49-F238E27FC236}">
                    <a16:creationId xmlns:a16="http://schemas.microsoft.com/office/drawing/2014/main" id="{993CC739-5F77-FF29-8FD4-2BB3FF5778AC}"/>
                  </a:ext>
                </a:extLst>
              </p:cNvPr>
              <p:cNvSpPr/>
              <p:nvPr/>
            </p:nvSpPr>
            <p:spPr bwMode="auto">
              <a:xfrm>
                <a:off x="60325" y="4918076"/>
                <a:ext cx="138113" cy="114300"/>
              </a:xfrm>
              <a:custGeom>
                <a:avLst/>
                <a:gdLst>
                  <a:gd name="T0" fmla="*/ 18 w 136"/>
                  <a:gd name="T1" fmla="*/ 47 h 113"/>
                  <a:gd name="T2" fmla="*/ 45 w 136"/>
                  <a:gd name="T3" fmla="*/ 38 h 113"/>
                  <a:gd name="T4" fmla="*/ 132 w 136"/>
                  <a:gd name="T5" fmla="*/ 0 h 113"/>
                  <a:gd name="T6" fmla="*/ 135 w 136"/>
                  <a:gd name="T7" fmla="*/ 4 h 113"/>
                  <a:gd name="T8" fmla="*/ 91 w 136"/>
                  <a:gd name="T9" fmla="*/ 60 h 113"/>
                  <a:gd name="T10" fmla="*/ 78 w 136"/>
                  <a:gd name="T11" fmla="*/ 93 h 113"/>
                  <a:gd name="T12" fmla="*/ 72 w 136"/>
                  <a:gd name="T13" fmla="*/ 100 h 113"/>
                  <a:gd name="T14" fmla="*/ 11 w 136"/>
                  <a:gd name="T15" fmla="*/ 112 h 113"/>
                  <a:gd name="T16" fmla="*/ 1 w 136"/>
                  <a:gd name="T17" fmla="*/ 101 h 113"/>
                  <a:gd name="T18" fmla="*/ 18 w 136"/>
                  <a:gd name="T19" fmla="*/ 47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113">
                    <a:moveTo>
                      <a:pt x="18" y="47"/>
                    </a:moveTo>
                    <a:cubicBezTo>
                      <a:pt x="24" y="35"/>
                      <a:pt x="36" y="39"/>
                      <a:pt x="45" y="38"/>
                    </a:cubicBezTo>
                    <a:cubicBezTo>
                      <a:pt x="77" y="33"/>
                      <a:pt x="106" y="20"/>
                      <a:pt x="132" y="0"/>
                    </a:cubicBezTo>
                    <a:cubicBezTo>
                      <a:pt x="135" y="0"/>
                      <a:pt x="136" y="1"/>
                      <a:pt x="135" y="4"/>
                    </a:cubicBezTo>
                    <a:cubicBezTo>
                      <a:pt x="117" y="20"/>
                      <a:pt x="102" y="38"/>
                      <a:pt x="91" y="60"/>
                    </a:cubicBezTo>
                    <a:cubicBezTo>
                      <a:pt x="85" y="70"/>
                      <a:pt x="81" y="81"/>
                      <a:pt x="78" y="93"/>
                    </a:cubicBezTo>
                    <a:cubicBezTo>
                      <a:pt x="77" y="96"/>
                      <a:pt x="74" y="98"/>
                      <a:pt x="72" y="100"/>
                    </a:cubicBezTo>
                    <a:cubicBezTo>
                      <a:pt x="52" y="106"/>
                      <a:pt x="32" y="111"/>
                      <a:pt x="11" y="112"/>
                    </a:cubicBezTo>
                    <a:cubicBezTo>
                      <a:pt x="2" y="113"/>
                      <a:pt x="0" y="109"/>
                      <a:pt x="1" y="101"/>
                    </a:cubicBezTo>
                    <a:cubicBezTo>
                      <a:pt x="4" y="82"/>
                      <a:pt x="10" y="64"/>
                      <a:pt x="18" y="4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0" name="Freeform 347">
                <a:extLst>
                  <a:ext uri="{FF2B5EF4-FFF2-40B4-BE49-F238E27FC236}">
                    <a16:creationId xmlns:a16="http://schemas.microsoft.com/office/drawing/2014/main" id="{2D897E6E-A95A-2872-44FD-F4947DE59E37}"/>
                  </a:ext>
                </a:extLst>
              </p:cNvPr>
              <p:cNvSpPr/>
              <p:nvPr/>
            </p:nvSpPr>
            <p:spPr bwMode="auto">
              <a:xfrm>
                <a:off x="431800" y="4581526"/>
                <a:ext cx="131763" cy="111125"/>
              </a:xfrm>
              <a:custGeom>
                <a:avLst/>
                <a:gdLst>
                  <a:gd name="T0" fmla="*/ 0 w 129"/>
                  <a:gd name="T1" fmla="*/ 96 h 109"/>
                  <a:gd name="T2" fmla="*/ 45 w 129"/>
                  <a:gd name="T3" fmla="*/ 47 h 109"/>
                  <a:gd name="T4" fmla="*/ 58 w 129"/>
                  <a:gd name="T5" fmla="*/ 21 h 109"/>
                  <a:gd name="T6" fmla="*/ 65 w 129"/>
                  <a:gd name="T7" fmla="*/ 14 h 109"/>
                  <a:gd name="T8" fmla="*/ 118 w 129"/>
                  <a:gd name="T9" fmla="*/ 1 h 109"/>
                  <a:gd name="T10" fmla="*/ 128 w 129"/>
                  <a:gd name="T11" fmla="*/ 11 h 109"/>
                  <a:gd name="T12" fmla="*/ 117 w 129"/>
                  <a:gd name="T13" fmla="*/ 57 h 109"/>
                  <a:gd name="T14" fmla="*/ 105 w 129"/>
                  <a:gd name="T15" fmla="*/ 65 h 109"/>
                  <a:gd name="T16" fmla="*/ 11 w 129"/>
                  <a:gd name="T17" fmla="*/ 109 h 109"/>
                  <a:gd name="T18" fmla="*/ 0 w 129"/>
                  <a:gd name="T19" fmla="*/ 9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109">
                    <a:moveTo>
                      <a:pt x="0" y="96"/>
                    </a:moveTo>
                    <a:cubicBezTo>
                      <a:pt x="20" y="84"/>
                      <a:pt x="33" y="66"/>
                      <a:pt x="45" y="47"/>
                    </a:cubicBezTo>
                    <a:cubicBezTo>
                      <a:pt x="50" y="39"/>
                      <a:pt x="55" y="30"/>
                      <a:pt x="58" y="21"/>
                    </a:cubicBezTo>
                    <a:cubicBezTo>
                      <a:pt x="59" y="17"/>
                      <a:pt x="63" y="16"/>
                      <a:pt x="65" y="14"/>
                    </a:cubicBezTo>
                    <a:cubicBezTo>
                      <a:pt x="82" y="7"/>
                      <a:pt x="100" y="3"/>
                      <a:pt x="118" y="1"/>
                    </a:cubicBezTo>
                    <a:cubicBezTo>
                      <a:pt x="126" y="0"/>
                      <a:pt x="129" y="3"/>
                      <a:pt x="128" y="11"/>
                    </a:cubicBezTo>
                    <a:cubicBezTo>
                      <a:pt x="125" y="26"/>
                      <a:pt x="123" y="42"/>
                      <a:pt x="117" y="57"/>
                    </a:cubicBezTo>
                    <a:cubicBezTo>
                      <a:pt x="115" y="62"/>
                      <a:pt x="111" y="65"/>
                      <a:pt x="105" y="65"/>
                    </a:cubicBezTo>
                    <a:cubicBezTo>
                      <a:pt x="69" y="70"/>
                      <a:pt x="39" y="86"/>
                      <a:pt x="11" y="109"/>
                    </a:cubicBezTo>
                    <a:cubicBezTo>
                      <a:pt x="4" y="107"/>
                      <a:pt x="1" y="102"/>
                      <a:pt x="0" y="9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1" name="Freeform 348">
                <a:extLst>
                  <a:ext uri="{FF2B5EF4-FFF2-40B4-BE49-F238E27FC236}">
                    <a16:creationId xmlns:a16="http://schemas.microsoft.com/office/drawing/2014/main" id="{B5C7BDD7-5CD4-CE7C-9477-159FCFCD06BC}"/>
                  </a:ext>
                </a:extLst>
              </p:cNvPr>
              <p:cNvSpPr/>
              <p:nvPr/>
            </p:nvSpPr>
            <p:spPr bwMode="auto">
              <a:xfrm>
                <a:off x="69850" y="4562476"/>
                <a:ext cx="125413" cy="120650"/>
              </a:xfrm>
              <a:custGeom>
                <a:avLst/>
                <a:gdLst>
                  <a:gd name="T0" fmla="*/ 114 w 124"/>
                  <a:gd name="T1" fmla="*/ 120 h 120"/>
                  <a:gd name="T2" fmla="*/ 54 w 124"/>
                  <a:gd name="T3" fmla="*/ 81 h 120"/>
                  <a:gd name="T4" fmla="*/ 22 w 124"/>
                  <a:gd name="T5" fmla="*/ 72 h 120"/>
                  <a:gd name="T6" fmla="*/ 14 w 124"/>
                  <a:gd name="T7" fmla="*/ 66 h 120"/>
                  <a:gd name="T8" fmla="*/ 0 w 124"/>
                  <a:gd name="T9" fmla="*/ 8 h 120"/>
                  <a:gd name="T10" fmla="*/ 9 w 124"/>
                  <a:gd name="T11" fmla="*/ 0 h 120"/>
                  <a:gd name="T12" fmla="*/ 53 w 124"/>
                  <a:gd name="T13" fmla="*/ 10 h 120"/>
                  <a:gd name="T14" fmla="*/ 63 w 124"/>
                  <a:gd name="T15" fmla="*/ 21 h 120"/>
                  <a:gd name="T16" fmla="*/ 110 w 124"/>
                  <a:gd name="T17" fmla="*/ 101 h 120"/>
                  <a:gd name="T18" fmla="*/ 124 w 124"/>
                  <a:gd name="T19" fmla="*/ 110 h 120"/>
                  <a:gd name="T20" fmla="*/ 114 w 124"/>
                  <a:gd name="T21"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120">
                    <a:moveTo>
                      <a:pt x="114" y="120"/>
                    </a:moveTo>
                    <a:cubicBezTo>
                      <a:pt x="98" y="101"/>
                      <a:pt x="77" y="89"/>
                      <a:pt x="54" y="81"/>
                    </a:cubicBezTo>
                    <a:cubicBezTo>
                      <a:pt x="44" y="77"/>
                      <a:pt x="33" y="73"/>
                      <a:pt x="22" y="72"/>
                    </a:cubicBezTo>
                    <a:cubicBezTo>
                      <a:pt x="18" y="71"/>
                      <a:pt x="16" y="69"/>
                      <a:pt x="14" y="66"/>
                    </a:cubicBezTo>
                    <a:cubicBezTo>
                      <a:pt x="7" y="47"/>
                      <a:pt x="2" y="28"/>
                      <a:pt x="0" y="8"/>
                    </a:cubicBezTo>
                    <a:cubicBezTo>
                      <a:pt x="0" y="2"/>
                      <a:pt x="3" y="0"/>
                      <a:pt x="9" y="0"/>
                    </a:cubicBezTo>
                    <a:cubicBezTo>
                      <a:pt x="24" y="1"/>
                      <a:pt x="39" y="4"/>
                      <a:pt x="53" y="10"/>
                    </a:cubicBezTo>
                    <a:cubicBezTo>
                      <a:pt x="58" y="12"/>
                      <a:pt x="61" y="15"/>
                      <a:pt x="63" y="21"/>
                    </a:cubicBezTo>
                    <a:cubicBezTo>
                      <a:pt x="72" y="52"/>
                      <a:pt x="88" y="77"/>
                      <a:pt x="110" y="101"/>
                    </a:cubicBezTo>
                    <a:cubicBezTo>
                      <a:pt x="113" y="105"/>
                      <a:pt x="118" y="109"/>
                      <a:pt x="124" y="110"/>
                    </a:cubicBezTo>
                    <a:cubicBezTo>
                      <a:pt x="123" y="116"/>
                      <a:pt x="120" y="119"/>
                      <a:pt x="114" y="120"/>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2" name="Freeform 349">
                <a:extLst>
                  <a:ext uri="{FF2B5EF4-FFF2-40B4-BE49-F238E27FC236}">
                    <a16:creationId xmlns:a16="http://schemas.microsoft.com/office/drawing/2014/main" id="{D1AB0953-88E0-3D0E-5E2E-3BD258822347}"/>
                  </a:ext>
                </a:extLst>
              </p:cNvPr>
              <p:cNvSpPr/>
              <p:nvPr/>
            </p:nvSpPr>
            <p:spPr bwMode="auto">
              <a:xfrm>
                <a:off x="196850" y="4951413"/>
                <a:ext cx="68263" cy="173038"/>
              </a:xfrm>
              <a:custGeom>
                <a:avLst/>
                <a:gdLst>
                  <a:gd name="T0" fmla="*/ 66 w 68"/>
                  <a:gd name="T1" fmla="*/ 8 h 170"/>
                  <a:gd name="T2" fmla="*/ 61 w 68"/>
                  <a:gd name="T3" fmla="*/ 14 h 170"/>
                  <a:gd name="T4" fmla="*/ 56 w 68"/>
                  <a:gd name="T5" fmla="*/ 70 h 170"/>
                  <a:gd name="T6" fmla="*/ 67 w 68"/>
                  <a:gd name="T7" fmla="*/ 123 h 170"/>
                  <a:gd name="T8" fmla="*/ 66 w 68"/>
                  <a:gd name="T9" fmla="*/ 131 h 170"/>
                  <a:gd name="T10" fmla="*/ 25 w 68"/>
                  <a:gd name="T11" fmla="*/ 166 h 170"/>
                  <a:gd name="T12" fmla="*/ 12 w 68"/>
                  <a:gd name="T13" fmla="*/ 162 h 170"/>
                  <a:gd name="T14" fmla="*/ 0 w 68"/>
                  <a:gd name="T15" fmla="*/ 120 h 170"/>
                  <a:gd name="T16" fmla="*/ 18 w 68"/>
                  <a:gd name="T17" fmla="*/ 95 h 170"/>
                  <a:gd name="T18" fmla="*/ 49 w 68"/>
                  <a:gd name="T19" fmla="*/ 8 h 170"/>
                  <a:gd name="T20" fmla="*/ 51 w 68"/>
                  <a:gd name="T21" fmla="*/ 3 h 170"/>
                  <a:gd name="T22" fmla="*/ 66 w 68"/>
                  <a:gd name="T23" fmla="*/ 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170">
                    <a:moveTo>
                      <a:pt x="66" y="8"/>
                    </a:moveTo>
                    <a:cubicBezTo>
                      <a:pt x="62" y="8"/>
                      <a:pt x="61" y="12"/>
                      <a:pt x="61" y="14"/>
                    </a:cubicBezTo>
                    <a:cubicBezTo>
                      <a:pt x="56" y="33"/>
                      <a:pt x="54" y="51"/>
                      <a:pt x="56" y="70"/>
                    </a:cubicBezTo>
                    <a:cubicBezTo>
                      <a:pt x="57" y="88"/>
                      <a:pt x="60" y="106"/>
                      <a:pt x="67" y="123"/>
                    </a:cubicBezTo>
                    <a:cubicBezTo>
                      <a:pt x="68" y="126"/>
                      <a:pt x="67" y="128"/>
                      <a:pt x="66" y="131"/>
                    </a:cubicBezTo>
                    <a:cubicBezTo>
                      <a:pt x="54" y="144"/>
                      <a:pt x="40" y="155"/>
                      <a:pt x="25" y="166"/>
                    </a:cubicBezTo>
                    <a:cubicBezTo>
                      <a:pt x="19" y="170"/>
                      <a:pt x="15" y="168"/>
                      <a:pt x="12" y="162"/>
                    </a:cubicBezTo>
                    <a:cubicBezTo>
                      <a:pt x="6" y="148"/>
                      <a:pt x="4" y="134"/>
                      <a:pt x="0" y="120"/>
                    </a:cubicBezTo>
                    <a:cubicBezTo>
                      <a:pt x="4" y="110"/>
                      <a:pt x="12" y="103"/>
                      <a:pt x="18" y="95"/>
                    </a:cubicBezTo>
                    <a:cubicBezTo>
                      <a:pt x="36" y="68"/>
                      <a:pt x="45" y="39"/>
                      <a:pt x="49" y="8"/>
                    </a:cubicBezTo>
                    <a:cubicBezTo>
                      <a:pt x="49" y="6"/>
                      <a:pt x="50" y="4"/>
                      <a:pt x="51" y="3"/>
                    </a:cubicBezTo>
                    <a:cubicBezTo>
                      <a:pt x="57" y="0"/>
                      <a:pt x="62" y="2"/>
                      <a:pt x="66" y="8"/>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3" name="Freeform 350">
                <a:extLst>
                  <a:ext uri="{FF2B5EF4-FFF2-40B4-BE49-F238E27FC236}">
                    <a16:creationId xmlns:a16="http://schemas.microsoft.com/office/drawing/2014/main" id="{3E3FD861-CE79-C0F0-713E-42542D8C6071}"/>
                  </a:ext>
                </a:extLst>
              </p:cNvPr>
              <p:cNvSpPr/>
              <p:nvPr/>
            </p:nvSpPr>
            <p:spPr bwMode="auto">
              <a:xfrm>
                <a:off x="-12700" y="4833938"/>
                <a:ext cx="166688" cy="68263"/>
              </a:xfrm>
              <a:custGeom>
                <a:avLst/>
                <a:gdLst>
                  <a:gd name="T0" fmla="*/ 40 w 165"/>
                  <a:gd name="T1" fmla="*/ 2 h 67"/>
                  <a:gd name="T2" fmla="*/ 47 w 165"/>
                  <a:gd name="T3" fmla="*/ 1 h 67"/>
                  <a:gd name="T4" fmla="*/ 126 w 165"/>
                  <a:gd name="T5" fmla="*/ 15 h 67"/>
                  <a:gd name="T6" fmla="*/ 156 w 165"/>
                  <a:gd name="T7" fmla="*/ 11 h 67"/>
                  <a:gd name="T8" fmla="*/ 159 w 165"/>
                  <a:gd name="T9" fmla="*/ 7 h 67"/>
                  <a:gd name="T10" fmla="*/ 163 w 165"/>
                  <a:gd name="T11" fmla="*/ 19 h 67"/>
                  <a:gd name="T12" fmla="*/ 75 w 165"/>
                  <a:gd name="T13" fmla="*/ 55 h 67"/>
                  <a:gd name="T14" fmla="*/ 57 w 165"/>
                  <a:gd name="T15" fmla="*/ 65 h 67"/>
                  <a:gd name="T16" fmla="*/ 10 w 165"/>
                  <a:gd name="T17" fmla="*/ 49 h 67"/>
                  <a:gd name="T18" fmla="*/ 7 w 165"/>
                  <a:gd name="T19" fmla="*/ 34 h 67"/>
                  <a:gd name="T20" fmla="*/ 40 w 165"/>
                  <a:gd name="T21" fmla="*/ 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5" h="67">
                    <a:moveTo>
                      <a:pt x="40" y="2"/>
                    </a:moveTo>
                    <a:cubicBezTo>
                      <a:pt x="42" y="1"/>
                      <a:pt x="44" y="0"/>
                      <a:pt x="47" y="1"/>
                    </a:cubicBezTo>
                    <a:cubicBezTo>
                      <a:pt x="72" y="13"/>
                      <a:pt x="99" y="16"/>
                      <a:pt x="126" y="15"/>
                    </a:cubicBezTo>
                    <a:cubicBezTo>
                      <a:pt x="136" y="15"/>
                      <a:pt x="146" y="13"/>
                      <a:pt x="156" y="11"/>
                    </a:cubicBezTo>
                    <a:cubicBezTo>
                      <a:pt x="158" y="11"/>
                      <a:pt x="159" y="9"/>
                      <a:pt x="159" y="7"/>
                    </a:cubicBezTo>
                    <a:cubicBezTo>
                      <a:pt x="165" y="10"/>
                      <a:pt x="165" y="14"/>
                      <a:pt x="163" y="19"/>
                    </a:cubicBezTo>
                    <a:cubicBezTo>
                      <a:pt x="131" y="23"/>
                      <a:pt x="102" y="36"/>
                      <a:pt x="75" y="55"/>
                    </a:cubicBezTo>
                    <a:cubicBezTo>
                      <a:pt x="70" y="59"/>
                      <a:pt x="66" y="67"/>
                      <a:pt x="57" y="65"/>
                    </a:cubicBezTo>
                    <a:cubicBezTo>
                      <a:pt x="41" y="62"/>
                      <a:pt x="25" y="56"/>
                      <a:pt x="10" y="49"/>
                    </a:cubicBezTo>
                    <a:cubicBezTo>
                      <a:pt x="1" y="45"/>
                      <a:pt x="0" y="42"/>
                      <a:pt x="7" y="34"/>
                    </a:cubicBezTo>
                    <a:cubicBezTo>
                      <a:pt x="16" y="22"/>
                      <a:pt x="27" y="11"/>
                      <a:pt x="40" y="2"/>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4" name="Freeform 351">
                <a:extLst>
                  <a:ext uri="{FF2B5EF4-FFF2-40B4-BE49-F238E27FC236}">
                    <a16:creationId xmlns:a16="http://schemas.microsoft.com/office/drawing/2014/main" id="{EA38A344-FD2D-26DE-2A9B-C29FD3313053}"/>
                  </a:ext>
                </a:extLst>
              </p:cNvPr>
              <p:cNvSpPr/>
              <p:nvPr/>
            </p:nvSpPr>
            <p:spPr bwMode="auto">
              <a:xfrm>
                <a:off x="328613" y="4957763"/>
                <a:ext cx="71438" cy="160338"/>
              </a:xfrm>
              <a:custGeom>
                <a:avLst/>
                <a:gdLst>
                  <a:gd name="T0" fmla="*/ 4 w 71"/>
                  <a:gd name="T1" fmla="*/ 117 h 158"/>
                  <a:gd name="T2" fmla="*/ 6 w 71"/>
                  <a:gd name="T3" fmla="*/ 99 h 158"/>
                  <a:gd name="T4" fmla="*/ 8 w 71"/>
                  <a:gd name="T5" fmla="*/ 13 h 158"/>
                  <a:gd name="T6" fmla="*/ 0 w 71"/>
                  <a:gd name="T7" fmla="*/ 6 h 158"/>
                  <a:gd name="T8" fmla="*/ 16 w 71"/>
                  <a:gd name="T9" fmla="*/ 5 h 158"/>
                  <a:gd name="T10" fmla="*/ 34 w 71"/>
                  <a:gd name="T11" fmla="*/ 58 h 158"/>
                  <a:gd name="T12" fmla="*/ 71 w 71"/>
                  <a:gd name="T13" fmla="*/ 104 h 158"/>
                  <a:gd name="T14" fmla="*/ 64 w 71"/>
                  <a:gd name="T15" fmla="*/ 124 h 158"/>
                  <a:gd name="T16" fmla="*/ 50 w 71"/>
                  <a:gd name="T17" fmla="*/ 151 h 158"/>
                  <a:gd name="T18" fmla="*/ 36 w 71"/>
                  <a:gd name="T19" fmla="*/ 153 h 158"/>
                  <a:gd name="T20" fmla="*/ 4 w 71"/>
                  <a:gd name="T21" fmla="*/ 117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58">
                    <a:moveTo>
                      <a:pt x="4" y="117"/>
                    </a:moveTo>
                    <a:cubicBezTo>
                      <a:pt x="1" y="110"/>
                      <a:pt x="4" y="105"/>
                      <a:pt x="6" y="99"/>
                    </a:cubicBezTo>
                    <a:cubicBezTo>
                      <a:pt x="14" y="70"/>
                      <a:pt x="14" y="42"/>
                      <a:pt x="8" y="13"/>
                    </a:cubicBezTo>
                    <a:cubicBezTo>
                      <a:pt x="7" y="7"/>
                      <a:pt x="5" y="6"/>
                      <a:pt x="0" y="6"/>
                    </a:cubicBezTo>
                    <a:cubicBezTo>
                      <a:pt x="5" y="0"/>
                      <a:pt x="10" y="2"/>
                      <a:pt x="16" y="5"/>
                    </a:cubicBezTo>
                    <a:cubicBezTo>
                      <a:pt x="18" y="24"/>
                      <a:pt x="25" y="41"/>
                      <a:pt x="34" y="58"/>
                    </a:cubicBezTo>
                    <a:cubicBezTo>
                      <a:pt x="44" y="75"/>
                      <a:pt x="56" y="91"/>
                      <a:pt x="71" y="104"/>
                    </a:cubicBezTo>
                    <a:cubicBezTo>
                      <a:pt x="66" y="110"/>
                      <a:pt x="64" y="117"/>
                      <a:pt x="64" y="124"/>
                    </a:cubicBezTo>
                    <a:cubicBezTo>
                      <a:pt x="59" y="133"/>
                      <a:pt x="55" y="142"/>
                      <a:pt x="50" y="151"/>
                    </a:cubicBezTo>
                    <a:cubicBezTo>
                      <a:pt x="47" y="158"/>
                      <a:pt x="42" y="158"/>
                      <a:pt x="36" y="153"/>
                    </a:cubicBezTo>
                    <a:cubicBezTo>
                      <a:pt x="24" y="142"/>
                      <a:pt x="13" y="130"/>
                      <a:pt x="4" y="11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5" name="Freeform 352">
                <a:extLst>
                  <a:ext uri="{FF2B5EF4-FFF2-40B4-BE49-F238E27FC236}">
                    <a16:creationId xmlns:a16="http://schemas.microsoft.com/office/drawing/2014/main" id="{502A220B-1D10-D3A6-30DB-C02A373EF6C2}"/>
                  </a:ext>
                </a:extLst>
              </p:cNvPr>
              <p:cNvSpPr/>
              <p:nvPr/>
            </p:nvSpPr>
            <p:spPr bwMode="auto">
              <a:xfrm>
                <a:off x="411163" y="4924426"/>
                <a:ext cx="114300" cy="125413"/>
              </a:xfrm>
              <a:custGeom>
                <a:avLst/>
                <a:gdLst>
                  <a:gd name="T0" fmla="*/ 51 w 113"/>
                  <a:gd name="T1" fmla="*/ 103 h 123"/>
                  <a:gd name="T2" fmla="*/ 43 w 113"/>
                  <a:gd name="T3" fmla="*/ 93 h 123"/>
                  <a:gd name="T4" fmla="*/ 0 w 113"/>
                  <a:gd name="T5" fmla="*/ 8 h 123"/>
                  <a:gd name="T6" fmla="*/ 10 w 113"/>
                  <a:gd name="T7" fmla="*/ 0 h 123"/>
                  <a:gd name="T8" fmla="*/ 91 w 113"/>
                  <a:gd name="T9" fmla="*/ 65 h 123"/>
                  <a:gd name="T10" fmla="*/ 109 w 113"/>
                  <a:gd name="T11" fmla="*/ 73 h 123"/>
                  <a:gd name="T12" fmla="*/ 112 w 113"/>
                  <a:gd name="T13" fmla="*/ 111 h 123"/>
                  <a:gd name="T14" fmla="*/ 100 w 113"/>
                  <a:gd name="T15" fmla="*/ 121 h 123"/>
                  <a:gd name="T16" fmla="*/ 51 w 113"/>
                  <a:gd name="T17" fmla="*/ 10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123">
                    <a:moveTo>
                      <a:pt x="51" y="103"/>
                    </a:moveTo>
                    <a:cubicBezTo>
                      <a:pt x="47" y="101"/>
                      <a:pt x="44" y="98"/>
                      <a:pt x="43" y="93"/>
                    </a:cubicBezTo>
                    <a:cubicBezTo>
                      <a:pt x="38" y="60"/>
                      <a:pt x="23" y="32"/>
                      <a:pt x="0" y="8"/>
                    </a:cubicBezTo>
                    <a:cubicBezTo>
                      <a:pt x="1" y="2"/>
                      <a:pt x="4" y="0"/>
                      <a:pt x="10" y="0"/>
                    </a:cubicBezTo>
                    <a:cubicBezTo>
                      <a:pt x="30" y="30"/>
                      <a:pt x="58" y="51"/>
                      <a:pt x="91" y="65"/>
                    </a:cubicBezTo>
                    <a:cubicBezTo>
                      <a:pt x="97" y="68"/>
                      <a:pt x="103" y="71"/>
                      <a:pt x="109" y="73"/>
                    </a:cubicBezTo>
                    <a:cubicBezTo>
                      <a:pt x="110" y="86"/>
                      <a:pt x="113" y="98"/>
                      <a:pt x="112" y="111"/>
                    </a:cubicBezTo>
                    <a:cubicBezTo>
                      <a:pt x="112" y="121"/>
                      <a:pt x="110" y="123"/>
                      <a:pt x="100" y="121"/>
                    </a:cubicBezTo>
                    <a:cubicBezTo>
                      <a:pt x="83" y="117"/>
                      <a:pt x="66" y="111"/>
                      <a:pt x="51" y="103"/>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6" name="Freeform 353">
                <a:extLst>
                  <a:ext uri="{FF2B5EF4-FFF2-40B4-BE49-F238E27FC236}">
                    <a16:creationId xmlns:a16="http://schemas.microsoft.com/office/drawing/2014/main" id="{D3835684-FC2B-E8F4-BD54-ABA4427B7DCB}"/>
                  </a:ext>
                </a:extLst>
              </p:cNvPr>
              <p:cNvSpPr/>
              <p:nvPr/>
            </p:nvSpPr>
            <p:spPr bwMode="auto">
              <a:xfrm>
                <a:off x="141288" y="4627563"/>
                <a:ext cx="338138" cy="338138"/>
              </a:xfrm>
              <a:custGeom>
                <a:avLst/>
                <a:gdLst>
                  <a:gd name="T0" fmla="*/ 277 w 334"/>
                  <a:gd name="T1" fmla="*/ 293 h 334"/>
                  <a:gd name="T2" fmla="*/ 267 w 334"/>
                  <a:gd name="T3" fmla="*/ 301 h 334"/>
                  <a:gd name="T4" fmla="*/ 201 w 334"/>
                  <a:gd name="T5" fmla="*/ 331 h 334"/>
                  <a:gd name="T6" fmla="*/ 185 w 334"/>
                  <a:gd name="T7" fmla="*/ 332 h 334"/>
                  <a:gd name="T8" fmla="*/ 121 w 334"/>
                  <a:gd name="T9" fmla="*/ 327 h 334"/>
                  <a:gd name="T10" fmla="*/ 106 w 334"/>
                  <a:gd name="T11" fmla="*/ 322 h 334"/>
                  <a:gd name="T12" fmla="*/ 55 w 334"/>
                  <a:gd name="T13" fmla="*/ 290 h 334"/>
                  <a:gd name="T14" fmla="*/ 52 w 334"/>
                  <a:gd name="T15" fmla="*/ 286 h 334"/>
                  <a:gd name="T16" fmla="*/ 11 w 334"/>
                  <a:gd name="T17" fmla="*/ 223 h 334"/>
                  <a:gd name="T18" fmla="*/ 7 w 334"/>
                  <a:gd name="T19" fmla="*/ 211 h 334"/>
                  <a:gd name="T20" fmla="*/ 3 w 334"/>
                  <a:gd name="T21" fmla="*/ 139 h 334"/>
                  <a:gd name="T22" fmla="*/ 9 w 334"/>
                  <a:gd name="T23" fmla="*/ 119 h 334"/>
                  <a:gd name="T24" fmla="*/ 44 w 334"/>
                  <a:gd name="T25" fmla="*/ 56 h 334"/>
                  <a:gd name="T26" fmla="*/ 54 w 334"/>
                  <a:gd name="T27" fmla="*/ 46 h 334"/>
                  <a:gd name="T28" fmla="*/ 108 w 334"/>
                  <a:gd name="T29" fmla="*/ 13 h 334"/>
                  <a:gd name="T30" fmla="*/ 138 w 334"/>
                  <a:gd name="T31" fmla="*/ 4 h 334"/>
                  <a:gd name="T32" fmla="*/ 206 w 334"/>
                  <a:gd name="T33" fmla="*/ 5 h 334"/>
                  <a:gd name="T34" fmla="*/ 232 w 334"/>
                  <a:gd name="T35" fmla="*/ 14 h 334"/>
                  <a:gd name="T36" fmla="*/ 288 w 334"/>
                  <a:gd name="T37" fmla="*/ 52 h 334"/>
                  <a:gd name="T38" fmla="*/ 299 w 334"/>
                  <a:gd name="T39" fmla="*/ 65 h 334"/>
                  <a:gd name="T40" fmla="*/ 328 w 334"/>
                  <a:gd name="T41" fmla="*/ 125 h 334"/>
                  <a:gd name="T42" fmla="*/ 334 w 334"/>
                  <a:gd name="T43" fmla="*/ 162 h 334"/>
                  <a:gd name="T44" fmla="*/ 327 w 334"/>
                  <a:gd name="T45" fmla="*/ 215 h 334"/>
                  <a:gd name="T46" fmla="*/ 318 w 334"/>
                  <a:gd name="T47" fmla="*/ 238 h 334"/>
                  <a:gd name="T48" fmla="*/ 277 w 334"/>
                  <a:gd name="T49" fmla="*/ 293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4" h="334">
                    <a:moveTo>
                      <a:pt x="277" y="293"/>
                    </a:moveTo>
                    <a:cubicBezTo>
                      <a:pt x="273" y="296"/>
                      <a:pt x="270" y="298"/>
                      <a:pt x="267" y="301"/>
                    </a:cubicBezTo>
                    <a:cubicBezTo>
                      <a:pt x="247" y="315"/>
                      <a:pt x="224" y="324"/>
                      <a:pt x="201" y="331"/>
                    </a:cubicBezTo>
                    <a:cubicBezTo>
                      <a:pt x="195" y="331"/>
                      <a:pt x="190" y="330"/>
                      <a:pt x="185" y="332"/>
                    </a:cubicBezTo>
                    <a:cubicBezTo>
                      <a:pt x="164" y="334"/>
                      <a:pt x="142" y="332"/>
                      <a:pt x="121" y="327"/>
                    </a:cubicBezTo>
                    <a:cubicBezTo>
                      <a:pt x="116" y="325"/>
                      <a:pt x="111" y="323"/>
                      <a:pt x="106" y="322"/>
                    </a:cubicBezTo>
                    <a:cubicBezTo>
                      <a:pt x="87" y="313"/>
                      <a:pt x="71" y="303"/>
                      <a:pt x="55" y="290"/>
                    </a:cubicBezTo>
                    <a:cubicBezTo>
                      <a:pt x="55" y="288"/>
                      <a:pt x="53" y="287"/>
                      <a:pt x="52" y="286"/>
                    </a:cubicBezTo>
                    <a:cubicBezTo>
                      <a:pt x="34" y="268"/>
                      <a:pt x="20" y="247"/>
                      <a:pt x="11" y="223"/>
                    </a:cubicBezTo>
                    <a:cubicBezTo>
                      <a:pt x="10" y="219"/>
                      <a:pt x="8" y="215"/>
                      <a:pt x="7" y="211"/>
                    </a:cubicBezTo>
                    <a:cubicBezTo>
                      <a:pt x="2" y="188"/>
                      <a:pt x="0" y="163"/>
                      <a:pt x="3" y="139"/>
                    </a:cubicBezTo>
                    <a:cubicBezTo>
                      <a:pt x="5" y="132"/>
                      <a:pt x="7" y="126"/>
                      <a:pt x="9" y="119"/>
                    </a:cubicBezTo>
                    <a:cubicBezTo>
                      <a:pt x="16" y="95"/>
                      <a:pt x="29" y="74"/>
                      <a:pt x="44" y="56"/>
                    </a:cubicBezTo>
                    <a:cubicBezTo>
                      <a:pt x="48" y="53"/>
                      <a:pt x="51" y="49"/>
                      <a:pt x="54" y="46"/>
                    </a:cubicBezTo>
                    <a:cubicBezTo>
                      <a:pt x="70" y="32"/>
                      <a:pt x="88" y="21"/>
                      <a:pt x="108" y="13"/>
                    </a:cubicBezTo>
                    <a:cubicBezTo>
                      <a:pt x="118" y="10"/>
                      <a:pt x="128" y="7"/>
                      <a:pt x="138" y="4"/>
                    </a:cubicBezTo>
                    <a:cubicBezTo>
                      <a:pt x="161" y="0"/>
                      <a:pt x="183" y="1"/>
                      <a:pt x="206" y="5"/>
                    </a:cubicBezTo>
                    <a:cubicBezTo>
                      <a:pt x="215" y="8"/>
                      <a:pt x="224" y="11"/>
                      <a:pt x="232" y="14"/>
                    </a:cubicBezTo>
                    <a:cubicBezTo>
                      <a:pt x="253" y="23"/>
                      <a:pt x="271" y="36"/>
                      <a:pt x="288" y="52"/>
                    </a:cubicBezTo>
                    <a:cubicBezTo>
                      <a:pt x="291" y="56"/>
                      <a:pt x="295" y="61"/>
                      <a:pt x="299" y="65"/>
                    </a:cubicBezTo>
                    <a:cubicBezTo>
                      <a:pt x="312" y="83"/>
                      <a:pt x="322" y="103"/>
                      <a:pt x="328" y="125"/>
                    </a:cubicBezTo>
                    <a:cubicBezTo>
                      <a:pt x="332" y="137"/>
                      <a:pt x="332" y="149"/>
                      <a:pt x="334" y="162"/>
                    </a:cubicBezTo>
                    <a:cubicBezTo>
                      <a:pt x="334" y="180"/>
                      <a:pt x="332" y="198"/>
                      <a:pt x="327" y="215"/>
                    </a:cubicBezTo>
                    <a:cubicBezTo>
                      <a:pt x="324" y="223"/>
                      <a:pt x="321" y="230"/>
                      <a:pt x="318" y="238"/>
                    </a:cubicBezTo>
                    <a:cubicBezTo>
                      <a:pt x="308" y="259"/>
                      <a:pt x="294" y="277"/>
                      <a:pt x="277" y="293"/>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7" name="Freeform 354">
                <a:extLst>
                  <a:ext uri="{FF2B5EF4-FFF2-40B4-BE49-F238E27FC236}">
                    <a16:creationId xmlns:a16="http://schemas.microsoft.com/office/drawing/2014/main" id="{82657DF7-5677-DB31-BE19-27C1B5EA5F12}"/>
                  </a:ext>
                </a:extLst>
              </p:cNvPr>
              <p:cNvSpPr/>
              <p:nvPr/>
            </p:nvSpPr>
            <p:spPr bwMode="auto">
              <a:xfrm>
                <a:off x="185738" y="4672013"/>
                <a:ext cx="247650" cy="246063"/>
              </a:xfrm>
              <a:custGeom>
                <a:avLst/>
                <a:gdLst>
                  <a:gd name="T0" fmla="*/ 124 w 244"/>
                  <a:gd name="T1" fmla="*/ 3 h 242"/>
                  <a:gd name="T2" fmla="*/ 243 w 244"/>
                  <a:gd name="T3" fmla="*/ 123 h 242"/>
                  <a:gd name="T4" fmla="*/ 122 w 244"/>
                  <a:gd name="T5" fmla="*/ 242 h 242"/>
                  <a:gd name="T6" fmla="*/ 3 w 244"/>
                  <a:gd name="T7" fmla="*/ 116 h 242"/>
                  <a:gd name="T8" fmla="*/ 124 w 244"/>
                  <a:gd name="T9" fmla="*/ 3 h 242"/>
                </a:gdLst>
                <a:ahLst/>
                <a:cxnLst>
                  <a:cxn ang="0">
                    <a:pos x="T0" y="T1"/>
                  </a:cxn>
                  <a:cxn ang="0">
                    <a:pos x="T2" y="T3"/>
                  </a:cxn>
                  <a:cxn ang="0">
                    <a:pos x="T4" y="T5"/>
                  </a:cxn>
                  <a:cxn ang="0">
                    <a:pos x="T6" y="T7"/>
                  </a:cxn>
                  <a:cxn ang="0">
                    <a:pos x="T8" y="T9"/>
                  </a:cxn>
                </a:cxnLst>
                <a:rect l="0" t="0" r="r" b="b"/>
                <a:pathLst>
                  <a:path w="244" h="241">
                    <a:moveTo>
                      <a:pt x="124" y="3"/>
                    </a:moveTo>
                    <a:cubicBezTo>
                      <a:pt x="188" y="1"/>
                      <a:pt x="244" y="57"/>
                      <a:pt x="243" y="123"/>
                    </a:cubicBezTo>
                    <a:cubicBezTo>
                      <a:pt x="241" y="194"/>
                      <a:pt x="188" y="242"/>
                      <a:pt x="122" y="242"/>
                    </a:cubicBezTo>
                    <a:cubicBezTo>
                      <a:pt x="57" y="242"/>
                      <a:pt x="0" y="189"/>
                      <a:pt x="3" y="116"/>
                    </a:cubicBezTo>
                    <a:cubicBezTo>
                      <a:pt x="5" y="58"/>
                      <a:pt x="58" y="0"/>
                      <a:pt x="124" y="3"/>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8" name="Freeform 355">
                <a:extLst>
                  <a:ext uri="{FF2B5EF4-FFF2-40B4-BE49-F238E27FC236}">
                    <a16:creationId xmlns:a16="http://schemas.microsoft.com/office/drawing/2014/main" id="{F6415CE3-C4F5-01A4-84F5-09B3B179EE54}"/>
                  </a:ext>
                </a:extLst>
              </p:cNvPr>
              <p:cNvSpPr/>
              <p:nvPr/>
            </p:nvSpPr>
            <p:spPr bwMode="auto">
              <a:xfrm>
                <a:off x="814388" y="4948238"/>
                <a:ext cx="111125" cy="192088"/>
              </a:xfrm>
              <a:custGeom>
                <a:avLst/>
                <a:gdLst>
                  <a:gd name="T0" fmla="*/ 109 w 110"/>
                  <a:gd name="T1" fmla="*/ 120 h 189"/>
                  <a:gd name="T2" fmla="*/ 105 w 110"/>
                  <a:gd name="T3" fmla="*/ 163 h 189"/>
                  <a:gd name="T4" fmla="*/ 99 w 110"/>
                  <a:gd name="T5" fmla="*/ 181 h 189"/>
                  <a:gd name="T6" fmla="*/ 85 w 110"/>
                  <a:gd name="T7" fmla="*/ 185 h 189"/>
                  <a:gd name="T8" fmla="*/ 34 w 110"/>
                  <a:gd name="T9" fmla="*/ 133 h 189"/>
                  <a:gd name="T10" fmla="*/ 27 w 110"/>
                  <a:gd name="T11" fmla="*/ 128 h 189"/>
                  <a:gd name="T12" fmla="*/ 1 w 110"/>
                  <a:gd name="T13" fmla="*/ 21 h 189"/>
                  <a:gd name="T14" fmla="*/ 3 w 110"/>
                  <a:gd name="T15" fmla="*/ 14 h 189"/>
                  <a:gd name="T16" fmla="*/ 11 w 110"/>
                  <a:gd name="T17" fmla="*/ 12 h 189"/>
                  <a:gd name="T18" fmla="*/ 51 w 110"/>
                  <a:gd name="T19" fmla="*/ 3 h 189"/>
                  <a:gd name="T20" fmla="*/ 63 w 110"/>
                  <a:gd name="T21" fmla="*/ 1 h 189"/>
                  <a:gd name="T22" fmla="*/ 105 w 110"/>
                  <a:gd name="T23" fmla="*/ 85 h 189"/>
                  <a:gd name="T24" fmla="*/ 109 w 110"/>
                  <a:gd name="T25" fmla="*/ 12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89">
                    <a:moveTo>
                      <a:pt x="109" y="120"/>
                    </a:moveTo>
                    <a:cubicBezTo>
                      <a:pt x="107" y="134"/>
                      <a:pt x="108" y="149"/>
                      <a:pt x="105" y="163"/>
                    </a:cubicBezTo>
                    <a:cubicBezTo>
                      <a:pt x="103" y="169"/>
                      <a:pt x="101" y="175"/>
                      <a:pt x="99" y="181"/>
                    </a:cubicBezTo>
                    <a:cubicBezTo>
                      <a:pt x="96" y="188"/>
                      <a:pt x="92" y="189"/>
                      <a:pt x="85" y="185"/>
                    </a:cubicBezTo>
                    <a:cubicBezTo>
                      <a:pt x="63" y="172"/>
                      <a:pt x="48" y="153"/>
                      <a:pt x="34" y="133"/>
                    </a:cubicBezTo>
                    <a:cubicBezTo>
                      <a:pt x="32" y="131"/>
                      <a:pt x="32" y="127"/>
                      <a:pt x="27" y="128"/>
                    </a:cubicBezTo>
                    <a:cubicBezTo>
                      <a:pt x="9" y="94"/>
                      <a:pt x="0" y="59"/>
                      <a:pt x="1" y="21"/>
                    </a:cubicBezTo>
                    <a:cubicBezTo>
                      <a:pt x="1" y="19"/>
                      <a:pt x="0" y="16"/>
                      <a:pt x="3" y="14"/>
                    </a:cubicBezTo>
                    <a:cubicBezTo>
                      <a:pt x="5" y="12"/>
                      <a:pt x="8" y="12"/>
                      <a:pt x="11" y="12"/>
                    </a:cubicBezTo>
                    <a:cubicBezTo>
                      <a:pt x="24" y="10"/>
                      <a:pt x="38" y="7"/>
                      <a:pt x="51" y="3"/>
                    </a:cubicBezTo>
                    <a:cubicBezTo>
                      <a:pt x="55" y="1"/>
                      <a:pt x="59" y="0"/>
                      <a:pt x="63" y="1"/>
                    </a:cubicBezTo>
                    <a:cubicBezTo>
                      <a:pt x="84" y="26"/>
                      <a:pt x="98" y="54"/>
                      <a:pt x="105" y="85"/>
                    </a:cubicBezTo>
                    <a:cubicBezTo>
                      <a:pt x="108" y="97"/>
                      <a:pt x="110" y="108"/>
                      <a:pt x="109" y="12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9" name="Freeform 356">
                <a:extLst>
                  <a:ext uri="{FF2B5EF4-FFF2-40B4-BE49-F238E27FC236}">
                    <a16:creationId xmlns:a16="http://schemas.microsoft.com/office/drawing/2014/main" id="{F5E71FE3-B067-AB1C-D460-26776A3DA2A6}"/>
                  </a:ext>
                </a:extLst>
              </p:cNvPr>
              <p:cNvSpPr/>
              <p:nvPr/>
            </p:nvSpPr>
            <p:spPr bwMode="auto">
              <a:xfrm>
                <a:off x="828675" y="4468813"/>
                <a:ext cx="117475" cy="180975"/>
              </a:xfrm>
              <a:custGeom>
                <a:avLst/>
                <a:gdLst>
                  <a:gd name="T0" fmla="*/ 40 w 116"/>
                  <a:gd name="T1" fmla="*/ 43 h 178"/>
                  <a:gd name="T2" fmla="*/ 50 w 116"/>
                  <a:gd name="T3" fmla="*/ 41 h 178"/>
                  <a:gd name="T4" fmla="*/ 95 w 116"/>
                  <a:gd name="T5" fmla="*/ 6 h 178"/>
                  <a:gd name="T6" fmla="*/ 112 w 116"/>
                  <a:gd name="T7" fmla="*/ 13 h 178"/>
                  <a:gd name="T8" fmla="*/ 114 w 116"/>
                  <a:gd name="T9" fmla="*/ 68 h 178"/>
                  <a:gd name="T10" fmla="*/ 115 w 116"/>
                  <a:gd name="T11" fmla="*/ 78 h 178"/>
                  <a:gd name="T12" fmla="*/ 72 w 116"/>
                  <a:gd name="T13" fmla="*/ 171 h 178"/>
                  <a:gd name="T14" fmla="*/ 67 w 116"/>
                  <a:gd name="T15" fmla="*/ 176 h 178"/>
                  <a:gd name="T16" fmla="*/ 59 w 116"/>
                  <a:gd name="T17" fmla="*/ 175 h 178"/>
                  <a:gd name="T18" fmla="*/ 8 w 116"/>
                  <a:gd name="T19" fmla="*/ 158 h 178"/>
                  <a:gd name="T20" fmla="*/ 2 w 116"/>
                  <a:gd name="T21" fmla="*/ 155 h 178"/>
                  <a:gd name="T22" fmla="*/ 1 w 116"/>
                  <a:gd name="T23" fmla="*/ 140 h 178"/>
                  <a:gd name="T24" fmla="*/ 35 w 116"/>
                  <a:gd name="T25" fmla="*/ 57 h 178"/>
                  <a:gd name="T26" fmla="*/ 40 w 116"/>
                  <a:gd name="T27" fmla="*/ 4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5" h="178">
                    <a:moveTo>
                      <a:pt x="40" y="43"/>
                    </a:moveTo>
                    <a:cubicBezTo>
                      <a:pt x="44" y="47"/>
                      <a:pt x="47" y="44"/>
                      <a:pt x="50" y="41"/>
                    </a:cubicBezTo>
                    <a:cubicBezTo>
                      <a:pt x="63" y="27"/>
                      <a:pt x="77" y="14"/>
                      <a:pt x="95" y="6"/>
                    </a:cubicBezTo>
                    <a:cubicBezTo>
                      <a:pt x="106" y="0"/>
                      <a:pt x="108" y="1"/>
                      <a:pt x="112" y="13"/>
                    </a:cubicBezTo>
                    <a:cubicBezTo>
                      <a:pt x="116" y="31"/>
                      <a:pt x="115" y="50"/>
                      <a:pt x="114" y="68"/>
                    </a:cubicBezTo>
                    <a:cubicBezTo>
                      <a:pt x="114" y="72"/>
                      <a:pt x="112" y="75"/>
                      <a:pt x="115" y="78"/>
                    </a:cubicBezTo>
                    <a:cubicBezTo>
                      <a:pt x="108" y="112"/>
                      <a:pt x="96" y="144"/>
                      <a:pt x="72" y="171"/>
                    </a:cubicBezTo>
                    <a:cubicBezTo>
                      <a:pt x="71" y="173"/>
                      <a:pt x="69" y="175"/>
                      <a:pt x="67" y="176"/>
                    </a:cubicBezTo>
                    <a:cubicBezTo>
                      <a:pt x="64" y="178"/>
                      <a:pt x="62" y="176"/>
                      <a:pt x="59" y="175"/>
                    </a:cubicBezTo>
                    <a:cubicBezTo>
                      <a:pt x="43" y="167"/>
                      <a:pt x="26" y="161"/>
                      <a:pt x="8" y="158"/>
                    </a:cubicBezTo>
                    <a:cubicBezTo>
                      <a:pt x="5" y="158"/>
                      <a:pt x="3" y="157"/>
                      <a:pt x="2" y="155"/>
                    </a:cubicBezTo>
                    <a:cubicBezTo>
                      <a:pt x="0" y="150"/>
                      <a:pt x="0" y="145"/>
                      <a:pt x="1" y="140"/>
                    </a:cubicBezTo>
                    <a:cubicBezTo>
                      <a:pt x="7" y="110"/>
                      <a:pt x="16" y="82"/>
                      <a:pt x="35" y="57"/>
                    </a:cubicBezTo>
                    <a:cubicBezTo>
                      <a:pt x="38" y="52"/>
                      <a:pt x="38" y="47"/>
                      <a:pt x="40" y="4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0" name="Freeform 357">
                <a:extLst>
                  <a:ext uri="{FF2B5EF4-FFF2-40B4-BE49-F238E27FC236}">
                    <a16:creationId xmlns:a16="http://schemas.microsoft.com/office/drawing/2014/main" id="{653E66DB-5038-4B76-43D0-9E3595C9350C}"/>
                  </a:ext>
                </a:extLst>
              </p:cNvPr>
              <p:cNvSpPr/>
              <p:nvPr/>
            </p:nvSpPr>
            <p:spPr bwMode="auto">
              <a:xfrm>
                <a:off x="711200" y="4457701"/>
                <a:ext cx="109538" cy="182563"/>
              </a:xfrm>
              <a:custGeom>
                <a:avLst/>
                <a:gdLst>
                  <a:gd name="T0" fmla="*/ 1 w 108"/>
                  <a:gd name="T1" fmla="*/ 71 h 180"/>
                  <a:gd name="T2" fmla="*/ 11 w 108"/>
                  <a:gd name="T3" fmla="*/ 77 h 180"/>
                  <a:gd name="T4" fmla="*/ 17 w 108"/>
                  <a:gd name="T5" fmla="*/ 41 h 180"/>
                  <a:gd name="T6" fmla="*/ 31 w 108"/>
                  <a:gd name="T7" fmla="*/ 8 h 180"/>
                  <a:gd name="T8" fmla="*/ 46 w 108"/>
                  <a:gd name="T9" fmla="*/ 7 h 180"/>
                  <a:gd name="T10" fmla="*/ 84 w 108"/>
                  <a:gd name="T11" fmla="*/ 56 h 180"/>
                  <a:gd name="T12" fmla="*/ 90 w 108"/>
                  <a:gd name="T13" fmla="*/ 61 h 180"/>
                  <a:gd name="T14" fmla="*/ 107 w 108"/>
                  <a:gd name="T15" fmla="*/ 137 h 180"/>
                  <a:gd name="T16" fmla="*/ 103 w 108"/>
                  <a:gd name="T17" fmla="*/ 166 h 180"/>
                  <a:gd name="T18" fmla="*/ 86 w 108"/>
                  <a:gd name="T19" fmla="*/ 168 h 180"/>
                  <a:gd name="T20" fmla="*/ 46 w 108"/>
                  <a:gd name="T21" fmla="*/ 177 h 180"/>
                  <a:gd name="T22" fmla="*/ 35 w 108"/>
                  <a:gd name="T23" fmla="*/ 179 h 180"/>
                  <a:gd name="T24" fmla="*/ 28 w 108"/>
                  <a:gd name="T25" fmla="*/ 167 h 180"/>
                  <a:gd name="T26" fmla="*/ 10 w 108"/>
                  <a:gd name="T27" fmla="*/ 94 h 180"/>
                  <a:gd name="T28" fmla="*/ 3 w 108"/>
                  <a:gd name="T29" fmla="*/ 76 h 180"/>
                  <a:gd name="T30" fmla="*/ 1 w 108"/>
                  <a:gd name="T31" fmla="*/ 71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80">
                    <a:moveTo>
                      <a:pt x="1" y="71"/>
                    </a:moveTo>
                    <a:cubicBezTo>
                      <a:pt x="4" y="73"/>
                      <a:pt x="7" y="75"/>
                      <a:pt x="11" y="77"/>
                    </a:cubicBezTo>
                    <a:cubicBezTo>
                      <a:pt x="14" y="65"/>
                      <a:pt x="14" y="53"/>
                      <a:pt x="17" y="41"/>
                    </a:cubicBezTo>
                    <a:cubicBezTo>
                      <a:pt x="21" y="30"/>
                      <a:pt x="24" y="18"/>
                      <a:pt x="31" y="8"/>
                    </a:cubicBezTo>
                    <a:cubicBezTo>
                      <a:pt x="36" y="1"/>
                      <a:pt x="39" y="0"/>
                      <a:pt x="46" y="7"/>
                    </a:cubicBezTo>
                    <a:cubicBezTo>
                      <a:pt x="62" y="21"/>
                      <a:pt x="74" y="37"/>
                      <a:pt x="84" y="56"/>
                    </a:cubicBezTo>
                    <a:cubicBezTo>
                      <a:pt x="85" y="58"/>
                      <a:pt x="85" y="64"/>
                      <a:pt x="90" y="61"/>
                    </a:cubicBezTo>
                    <a:cubicBezTo>
                      <a:pt x="98" y="86"/>
                      <a:pt x="107" y="110"/>
                      <a:pt x="107" y="137"/>
                    </a:cubicBezTo>
                    <a:cubicBezTo>
                      <a:pt x="107" y="147"/>
                      <a:pt x="108" y="157"/>
                      <a:pt x="103" y="166"/>
                    </a:cubicBezTo>
                    <a:cubicBezTo>
                      <a:pt x="98" y="169"/>
                      <a:pt x="92" y="168"/>
                      <a:pt x="86" y="168"/>
                    </a:cubicBezTo>
                    <a:cubicBezTo>
                      <a:pt x="72" y="169"/>
                      <a:pt x="59" y="172"/>
                      <a:pt x="46" y="177"/>
                    </a:cubicBezTo>
                    <a:cubicBezTo>
                      <a:pt x="43" y="178"/>
                      <a:pt x="39" y="180"/>
                      <a:pt x="35" y="179"/>
                    </a:cubicBezTo>
                    <a:cubicBezTo>
                      <a:pt x="31" y="176"/>
                      <a:pt x="30" y="172"/>
                      <a:pt x="28" y="167"/>
                    </a:cubicBezTo>
                    <a:cubicBezTo>
                      <a:pt x="17" y="144"/>
                      <a:pt x="11" y="120"/>
                      <a:pt x="10" y="94"/>
                    </a:cubicBezTo>
                    <a:cubicBezTo>
                      <a:pt x="10" y="87"/>
                      <a:pt x="9" y="81"/>
                      <a:pt x="3" y="76"/>
                    </a:cubicBezTo>
                    <a:cubicBezTo>
                      <a:pt x="1" y="75"/>
                      <a:pt x="0" y="73"/>
                      <a:pt x="1" y="7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1" name="Freeform 358">
                <a:extLst>
                  <a:ext uri="{FF2B5EF4-FFF2-40B4-BE49-F238E27FC236}">
                    <a16:creationId xmlns:a16="http://schemas.microsoft.com/office/drawing/2014/main" id="{C8B555D8-049F-E694-2AD2-82885C0FA5C5}"/>
                  </a:ext>
                </a:extLst>
              </p:cNvPr>
              <p:cNvSpPr/>
              <p:nvPr/>
            </p:nvSpPr>
            <p:spPr bwMode="auto">
              <a:xfrm>
                <a:off x="476250" y="4692651"/>
                <a:ext cx="182563" cy="101600"/>
              </a:xfrm>
              <a:custGeom>
                <a:avLst/>
                <a:gdLst>
                  <a:gd name="T0" fmla="*/ 42 w 180"/>
                  <a:gd name="T1" fmla="*/ 73 h 100"/>
                  <a:gd name="T2" fmla="*/ 41 w 180"/>
                  <a:gd name="T3" fmla="*/ 65 h 100"/>
                  <a:gd name="T4" fmla="*/ 9 w 180"/>
                  <a:gd name="T5" fmla="*/ 38 h 100"/>
                  <a:gd name="T6" fmla="*/ 14 w 180"/>
                  <a:gd name="T7" fmla="*/ 17 h 100"/>
                  <a:gd name="T8" fmla="*/ 68 w 180"/>
                  <a:gd name="T9" fmla="*/ 4 h 100"/>
                  <a:gd name="T10" fmla="*/ 76 w 180"/>
                  <a:gd name="T11" fmla="*/ 0 h 100"/>
                  <a:gd name="T12" fmla="*/ 116 w 180"/>
                  <a:gd name="T13" fmla="*/ 4 h 100"/>
                  <a:gd name="T14" fmla="*/ 174 w 180"/>
                  <a:gd name="T15" fmla="*/ 24 h 100"/>
                  <a:gd name="T16" fmla="*/ 179 w 180"/>
                  <a:gd name="T17" fmla="*/ 33 h 100"/>
                  <a:gd name="T18" fmla="*/ 164 w 180"/>
                  <a:gd name="T19" fmla="*/ 96 h 100"/>
                  <a:gd name="T20" fmla="*/ 146 w 180"/>
                  <a:gd name="T21" fmla="*/ 100 h 100"/>
                  <a:gd name="T22" fmla="*/ 57 w 180"/>
                  <a:gd name="T23" fmla="*/ 77 h 100"/>
                  <a:gd name="T24" fmla="*/ 42 w 180"/>
                  <a:gd name="T25" fmla="*/ 73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00">
                    <a:moveTo>
                      <a:pt x="42" y="73"/>
                    </a:moveTo>
                    <a:cubicBezTo>
                      <a:pt x="47" y="70"/>
                      <a:pt x="45" y="67"/>
                      <a:pt x="41" y="65"/>
                    </a:cubicBezTo>
                    <a:cubicBezTo>
                      <a:pt x="29" y="58"/>
                      <a:pt x="19" y="48"/>
                      <a:pt x="9" y="38"/>
                    </a:cubicBezTo>
                    <a:cubicBezTo>
                      <a:pt x="0" y="27"/>
                      <a:pt x="1" y="22"/>
                      <a:pt x="14" y="17"/>
                    </a:cubicBezTo>
                    <a:cubicBezTo>
                      <a:pt x="32" y="9"/>
                      <a:pt x="50" y="6"/>
                      <a:pt x="68" y="4"/>
                    </a:cubicBezTo>
                    <a:cubicBezTo>
                      <a:pt x="71" y="3"/>
                      <a:pt x="76" y="5"/>
                      <a:pt x="76" y="0"/>
                    </a:cubicBezTo>
                    <a:cubicBezTo>
                      <a:pt x="90" y="1"/>
                      <a:pt x="103" y="2"/>
                      <a:pt x="116" y="4"/>
                    </a:cubicBezTo>
                    <a:cubicBezTo>
                      <a:pt x="137" y="6"/>
                      <a:pt x="156" y="14"/>
                      <a:pt x="174" y="24"/>
                    </a:cubicBezTo>
                    <a:cubicBezTo>
                      <a:pt x="178" y="26"/>
                      <a:pt x="180" y="28"/>
                      <a:pt x="179" y="33"/>
                    </a:cubicBezTo>
                    <a:cubicBezTo>
                      <a:pt x="171" y="53"/>
                      <a:pt x="169" y="75"/>
                      <a:pt x="164" y="96"/>
                    </a:cubicBezTo>
                    <a:cubicBezTo>
                      <a:pt x="159" y="100"/>
                      <a:pt x="152" y="100"/>
                      <a:pt x="146" y="100"/>
                    </a:cubicBezTo>
                    <a:cubicBezTo>
                      <a:pt x="114" y="99"/>
                      <a:pt x="85" y="92"/>
                      <a:pt x="57" y="77"/>
                    </a:cubicBezTo>
                    <a:cubicBezTo>
                      <a:pt x="52" y="74"/>
                      <a:pt x="47" y="77"/>
                      <a:pt x="42" y="7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2" name="Freeform 359">
                <a:extLst>
                  <a:ext uri="{FF2B5EF4-FFF2-40B4-BE49-F238E27FC236}">
                    <a16:creationId xmlns:a16="http://schemas.microsoft.com/office/drawing/2014/main" id="{F845E278-6FE2-BF05-AC8F-8E0501B80D05}"/>
                  </a:ext>
                </a:extLst>
              </p:cNvPr>
              <p:cNvSpPr/>
              <p:nvPr/>
            </p:nvSpPr>
            <p:spPr bwMode="auto">
              <a:xfrm>
                <a:off x="573088" y="4546601"/>
                <a:ext cx="150813" cy="153988"/>
              </a:xfrm>
              <a:custGeom>
                <a:avLst/>
                <a:gdLst>
                  <a:gd name="T0" fmla="*/ 12 w 149"/>
                  <a:gd name="T1" fmla="*/ 74 h 152"/>
                  <a:gd name="T2" fmla="*/ 17 w 149"/>
                  <a:gd name="T3" fmla="*/ 67 h 152"/>
                  <a:gd name="T4" fmla="*/ 1 w 149"/>
                  <a:gd name="T5" fmla="*/ 16 h 152"/>
                  <a:gd name="T6" fmla="*/ 14 w 149"/>
                  <a:gd name="T7" fmla="*/ 1 h 152"/>
                  <a:gd name="T8" fmla="*/ 57 w 149"/>
                  <a:gd name="T9" fmla="*/ 15 h 152"/>
                  <a:gd name="T10" fmla="*/ 68 w 149"/>
                  <a:gd name="T11" fmla="*/ 15 h 152"/>
                  <a:gd name="T12" fmla="*/ 125 w 149"/>
                  <a:gd name="T13" fmla="*/ 62 h 152"/>
                  <a:gd name="T14" fmla="*/ 147 w 149"/>
                  <a:gd name="T15" fmla="*/ 96 h 152"/>
                  <a:gd name="T16" fmla="*/ 148 w 149"/>
                  <a:gd name="T17" fmla="*/ 103 h 152"/>
                  <a:gd name="T18" fmla="*/ 140 w 149"/>
                  <a:gd name="T19" fmla="*/ 111 h 152"/>
                  <a:gd name="T20" fmla="*/ 106 w 149"/>
                  <a:gd name="T21" fmla="*/ 144 h 152"/>
                  <a:gd name="T22" fmla="*/ 99 w 149"/>
                  <a:gd name="T23" fmla="*/ 150 h 152"/>
                  <a:gd name="T24" fmla="*/ 89 w 149"/>
                  <a:gd name="T25" fmla="*/ 148 h 152"/>
                  <a:gd name="T26" fmla="*/ 32 w 149"/>
                  <a:gd name="T27" fmla="*/ 97 h 152"/>
                  <a:gd name="T28" fmla="*/ 12 w 149"/>
                  <a:gd name="T29" fmla="*/ 7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152">
                    <a:moveTo>
                      <a:pt x="12" y="74"/>
                    </a:moveTo>
                    <a:cubicBezTo>
                      <a:pt x="17" y="74"/>
                      <a:pt x="20" y="73"/>
                      <a:pt x="17" y="67"/>
                    </a:cubicBezTo>
                    <a:cubicBezTo>
                      <a:pt x="8" y="51"/>
                      <a:pt x="3" y="34"/>
                      <a:pt x="1" y="16"/>
                    </a:cubicBezTo>
                    <a:cubicBezTo>
                      <a:pt x="0" y="2"/>
                      <a:pt x="1" y="0"/>
                      <a:pt x="14" y="1"/>
                    </a:cubicBezTo>
                    <a:cubicBezTo>
                      <a:pt x="30" y="3"/>
                      <a:pt x="44" y="8"/>
                      <a:pt x="57" y="15"/>
                    </a:cubicBezTo>
                    <a:cubicBezTo>
                      <a:pt x="61" y="16"/>
                      <a:pt x="65" y="19"/>
                      <a:pt x="68" y="15"/>
                    </a:cubicBezTo>
                    <a:cubicBezTo>
                      <a:pt x="88" y="30"/>
                      <a:pt x="109" y="44"/>
                      <a:pt x="125" y="62"/>
                    </a:cubicBezTo>
                    <a:cubicBezTo>
                      <a:pt x="134" y="73"/>
                      <a:pt x="141" y="84"/>
                      <a:pt x="147" y="96"/>
                    </a:cubicBezTo>
                    <a:cubicBezTo>
                      <a:pt x="148" y="98"/>
                      <a:pt x="149" y="100"/>
                      <a:pt x="148" y="103"/>
                    </a:cubicBezTo>
                    <a:cubicBezTo>
                      <a:pt x="146" y="107"/>
                      <a:pt x="143" y="109"/>
                      <a:pt x="140" y="111"/>
                    </a:cubicBezTo>
                    <a:cubicBezTo>
                      <a:pt x="127" y="121"/>
                      <a:pt x="115" y="131"/>
                      <a:pt x="106" y="144"/>
                    </a:cubicBezTo>
                    <a:cubicBezTo>
                      <a:pt x="104" y="147"/>
                      <a:pt x="101" y="149"/>
                      <a:pt x="99" y="150"/>
                    </a:cubicBezTo>
                    <a:cubicBezTo>
                      <a:pt x="95" y="152"/>
                      <a:pt x="92" y="150"/>
                      <a:pt x="89" y="148"/>
                    </a:cubicBezTo>
                    <a:cubicBezTo>
                      <a:pt x="67" y="135"/>
                      <a:pt x="49" y="117"/>
                      <a:pt x="32" y="97"/>
                    </a:cubicBezTo>
                    <a:cubicBezTo>
                      <a:pt x="26" y="89"/>
                      <a:pt x="20" y="81"/>
                      <a:pt x="12" y="74"/>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3" name="Freeform 360">
                <a:extLst>
                  <a:ext uri="{FF2B5EF4-FFF2-40B4-BE49-F238E27FC236}">
                    <a16:creationId xmlns:a16="http://schemas.microsoft.com/office/drawing/2014/main" id="{5A0A7A94-8971-D023-C04F-E4CBD2864E06}"/>
                  </a:ext>
                </a:extLst>
              </p:cNvPr>
              <p:cNvSpPr/>
              <p:nvPr/>
            </p:nvSpPr>
            <p:spPr bwMode="auto">
              <a:xfrm>
                <a:off x="912813" y="4575176"/>
                <a:ext cx="163513" cy="141288"/>
              </a:xfrm>
              <a:custGeom>
                <a:avLst/>
                <a:gdLst>
                  <a:gd name="T0" fmla="*/ 97 w 161"/>
                  <a:gd name="T1" fmla="*/ 7 h 139"/>
                  <a:gd name="T2" fmla="*/ 107 w 161"/>
                  <a:gd name="T3" fmla="*/ 7 h 139"/>
                  <a:gd name="T4" fmla="*/ 151 w 161"/>
                  <a:gd name="T5" fmla="*/ 1 h 139"/>
                  <a:gd name="T6" fmla="*/ 160 w 161"/>
                  <a:gd name="T7" fmla="*/ 13 h 139"/>
                  <a:gd name="T8" fmla="*/ 141 w 161"/>
                  <a:gd name="T9" fmla="*/ 57 h 139"/>
                  <a:gd name="T10" fmla="*/ 138 w 161"/>
                  <a:gd name="T11" fmla="*/ 66 h 139"/>
                  <a:gd name="T12" fmla="*/ 104 w 161"/>
                  <a:gd name="T13" fmla="*/ 105 h 139"/>
                  <a:gd name="T14" fmla="*/ 58 w 161"/>
                  <a:gd name="T15" fmla="*/ 135 h 139"/>
                  <a:gd name="T16" fmla="*/ 45 w 161"/>
                  <a:gd name="T17" fmla="*/ 138 h 139"/>
                  <a:gd name="T18" fmla="*/ 22 w 161"/>
                  <a:gd name="T19" fmla="*/ 108 h 139"/>
                  <a:gd name="T20" fmla="*/ 11 w 161"/>
                  <a:gd name="T21" fmla="*/ 95 h 139"/>
                  <a:gd name="T22" fmla="*/ 6 w 161"/>
                  <a:gd name="T23" fmla="*/ 91 h 139"/>
                  <a:gd name="T24" fmla="*/ 5 w 161"/>
                  <a:gd name="T25" fmla="*/ 74 h 139"/>
                  <a:gd name="T26" fmla="*/ 64 w 161"/>
                  <a:gd name="T27" fmla="*/ 23 h 139"/>
                  <a:gd name="T28" fmla="*/ 97 w 161"/>
                  <a:gd name="T29" fmla="*/ 7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1" h="139">
                    <a:moveTo>
                      <a:pt x="97" y="7"/>
                    </a:moveTo>
                    <a:cubicBezTo>
                      <a:pt x="100" y="10"/>
                      <a:pt x="104" y="8"/>
                      <a:pt x="107" y="7"/>
                    </a:cubicBezTo>
                    <a:cubicBezTo>
                      <a:pt x="122" y="3"/>
                      <a:pt x="136" y="0"/>
                      <a:pt x="151" y="1"/>
                    </a:cubicBezTo>
                    <a:cubicBezTo>
                      <a:pt x="159" y="2"/>
                      <a:pt x="161" y="5"/>
                      <a:pt x="160" y="13"/>
                    </a:cubicBezTo>
                    <a:cubicBezTo>
                      <a:pt x="156" y="29"/>
                      <a:pt x="149" y="43"/>
                      <a:pt x="141" y="57"/>
                    </a:cubicBezTo>
                    <a:cubicBezTo>
                      <a:pt x="139" y="60"/>
                      <a:pt x="137" y="63"/>
                      <a:pt x="138" y="66"/>
                    </a:cubicBezTo>
                    <a:cubicBezTo>
                      <a:pt x="129" y="81"/>
                      <a:pt x="117" y="94"/>
                      <a:pt x="104" y="105"/>
                    </a:cubicBezTo>
                    <a:cubicBezTo>
                      <a:pt x="91" y="118"/>
                      <a:pt x="75" y="128"/>
                      <a:pt x="58" y="135"/>
                    </a:cubicBezTo>
                    <a:cubicBezTo>
                      <a:pt x="54" y="137"/>
                      <a:pt x="50" y="139"/>
                      <a:pt x="45" y="138"/>
                    </a:cubicBezTo>
                    <a:cubicBezTo>
                      <a:pt x="36" y="129"/>
                      <a:pt x="30" y="117"/>
                      <a:pt x="22" y="108"/>
                    </a:cubicBezTo>
                    <a:cubicBezTo>
                      <a:pt x="18" y="104"/>
                      <a:pt x="15" y="99"/>
                      <a:pt x="11" y="95"/>
                    </a:cubicBezTo>
                    <a:cubicBezTo>
                      <a:pt x="9" y="94"/>
                      <a:pt x="8" y="92"/>
                      <a:pt x="6" y="91"/>
                    </a:cubicBezTo>
                    <a:cubicBezTo>
                      <a:pt x="0" y="85"/>
                      <a:pt x="1" y="80"/>
                      <a:pt x="5" y="74"/>
                    </a:cubicBezTo>
                    <a:cubicBezTo>
                      <a:pt x="21" y="52"/>
                      <a:pt x="41" y="36"/>
                      <a:pt x="64" y="23"/>
                    </a:cubicBezTo>
                    <a:cubicBezTo>
                      <a:pt x="74" y="17"/>
                      <a:pt x="85" y="11"/>
                      <a:pt x="97" y="7"/>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4" name="Freeform 361">
                <a:extLst>
                  <a:ext uri="{FF2B5EF4-FFF2-40B4-BE49-F238E27FC236}">
                    <a16:creationId xmlns:a16="http://schemas.microsoft.com/office/drawing/2014/main" id="{7773FFF8-BB6E-8308-3972-62192A144D6A}"/>
                  </a:ext>
                </a:extLst>
              </p:cNvPr>
              <p:cNvSpPr/>
              <p:nvPr/>
            </p:nvSpPr>
            <p:spPr bwMode="auto">
              <a:xfrm>
                <a:off x="966788" y="4713288"/>
                <a:ext cx="179388" cy="100013"/>
              </a:xfrm>
              <a:custGeom>
                <a:avLst/>
                <a:gdLst>
                  <a:gd name="T0" fmla="*/ 119 w 178"/>
                  <a:gd name="T1" fmla="*/ 6 h 99"/>
                  <a:gd name="T2" fmla="*/ 126 w 178"/>
                  <a:gd name="T3" fmla="*/ 11 h 99"/>
                  <a:gd name="T4" fmla="*/ 168 w 178"/>
                  <a:gd name="T5" fmla="*/ 29 h 99"/>
                  <a:gd name="T6" fmla="*/ 170 w 178"/>
                  <a:gd name="T7" fmla="*/ 45 h 99"/>
                  <a:gd name="T8" fmla="*/ 133 w 178"/>
                  <a:gd name="T9" fmla="*/ 73 h 99"/>
                  <a:gd name="T10" fmla="*/ 106 w 178"/>
                  <a:gd name="T11" fmla="*/ 86 h 99"/>
                  <a:gd name="T12" fmla="*/ 20 w 178"/>
                  <a:gd name="T13" fmla="*/ 95 h 99"/>
                  <a:gd name="T14" fmla="*/ 12 w 178"/>
                  <a:gd name="T15" fmla="*/ 93 h 99"/>
                  <a:gd name="T16" fmla="*/ 9 w 178"/>
                  <a:gd name="T17" fmla="*/ 84 h 99"/>
                  <a:gd name="T18" fmla="*/ 1 w 178"/>
                  <a:gd name="T19" fmla="*/ 29 h 99"/>
                  <a:gd name="T20" fmla="*/ 1 w 178"/>
                  <a:gd name="T21" fmla="*/ 23 h 99"/>
                  <a:gd name="T22" fmla="*/ 11 w 178"/>
                  <a:gd name="T23" fmla="*/ 15 h 99"/>
                  <a:gd name="T24" fmla="*/ 103 w 178"/>
                  <a:gd name="T25" fmla="*/ 5 h 99"/>
                  <a:gd name="T26" fmla="*/ 119 w 178"/>
                  <a:gd name="T27" fmla="*/ 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8" h="99">
                    <a:moveTo>
                      <a:pt x="119" y="6"/>
                    </a:moveTo>
                    <a:cubicBezTo>
                      <a:pt x="120" y="10"/>
                      <a:pt x="123" y="10"/>
                      <a:pt x="126" y="11"/>
                    </a:cubicBezTo>
                    <a:cubicBezTo>
                      <a:pt x="141" y="15"/>
                      <a:pt x="156" y="20"/>
                      <a:pt x="168" y="29"/>
                    </a:cubicBezTo>
                    <a:cubicBezTo>
                      <a:pt x="178" y="36"/>
                      <a:pt x="178" y="37"/>
                      <a:pt x="170" y="45"/>
                    </a:cubicBezTo>
                    <a:cubicBezTo>
                      <a:pt x="160" y="57"/>
                      <a:pt x="146" y="64"/>
                      <a:pt x="133" y="73"/>
                    </a:cubicBezTo>
                    <a:cubicBezTo>
                      <a:pt x="126" y="81"/>
                      <a:pt x="115" y="83"/>
                      <a:pt x="106" y="86"/>
                    </a:cubicBezTo>
                    <a:cubicBezTo>
                      <a:pt x="78" y="96"/>
                      <a:pt x="50" y="99"/>
                      <a:pt x="20" y="95"/>
                    </a:cubicBezTo>
                    <a:cubicBezTo>
                      <a:pt x="17" y="95"/>
                      <a:pt x="14" y="95"/>
                      <a:pt x="12" y="93"/>
                    </a:cubicBezTo>
                    <a:cubicBezTo>
                      <a:pt x="9" y="90"/>
                      <a:pt x="9" y="87"/>
                      <a:pt x="9" y="84"/>
                    </a:cubicBezTo>
                    <a:cubicBezTo>
                      <a:pt x="10" y="65"/>
                      <a:pt x="7" y="47"/>
                      <a:pt x="1" y="29"/>
                    </a:cubicBezTo>
                    <a:cubicBezTo>
                      <a:pt x="1" y="27"/>
                      <a:pt x="0" y="25"/>
                      <a:pt x="1" y="23"/>
                    </a:cubicBezTo>
                    <a:cubicBezTo>
                      <a:pt x="3" y="19"/>
                      <a:pt x="7" y="17"/>
                      <a:pt x="11" y="15"/>
                    </a:cubicBezTo>
                    <a:cubicBezTo>
                      <a:pt x="41" y="4"/>
                      <a:pt x="72" y="0"/>
                      <a:pt x="103" y="5"/>
                    </a:cubicBezTo>
                    <a:cubicBezTo>
                      <a:pt x="109" y="5"/>
                      <a:pt x="114" y="6"/>
                      <a:pt x="119" y="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5" name="Freeform 362">
                <a:extLst>
                  <a:ext uri="{FF2B5EF4-FFF2-40B4-BE49-F238E27FC236}">
                    <a16:creationId xmlns:a16="http://schemas.microsoft.com/office/drawing/2014/main" id="{6C0C2292-9400-15D4-94A2-6E74346EDC3F}"/>
                  </a:ext>
                </a:extLst>
              </p:cNvPr>
              <p:cNvSpPr/>
              <p:nvPr/>
            </p:nvSpPr>
            <p:spPr bwMode="auto">
              <a:xfrm>
                <a:off x="949325" y="4814888"/>
                <a:ext cx="174625" cy="107950"/>
              </a:xfrm>
              <a:custGeom>
                <a:avLst/>
                <a:gdLst>
                  <a:gd name="T0" fmla="*/ 152 w 172"/>
                  <a:gd name="T1" fmla="*/ 100 h 106"/>
                  <a:gd name="T2" fmla="*/ 127 w 172"/>
                  <a:gd name="T3" fmla="*/ 102 h 106"/>
                  <a:gd name="T4" fmla="*/ 111 w 172"/>
                  <a:gd name="T5" fmla="*/ 103 h 106"/>
                  <a:gd name="T6" fmla="*/ 103 w 172"/>
                  <a:gd name="T7" fmla="*/ 106 h 106"/>
                  <a:gd name="T8" fmla="*/ 12 w 172"/>
                  <a:gd name="T9" fmla="*/ 82 h 106"/>
                  <a:gd name="T10" fmla="*/ 1 w 172"/>
                  <a:gd name="T11" fmla="*/ 72 h 106"/>
                  <a:gd name="T12" fmla="*/ 4 w 172"/>
                  <a:gd name="T13" fmla="*/ 62 h 106"/>
                  <a:gd name="T14" fmla="*/ 23 w 172"/>
                  <a:gd name="T15" fmla="*/ 10 h 106"/>
                  <a:gd name="T16" fmla="*/ 27 w 172"/>
                  <a:gd name="T17" fmla="*/ 3 h 106"/>
                  <a:gd name="T18" fmla="*/ 70 w 172"/>
                  <a:gd name="T19" fmla="*/ 8 h 106"/>
                  <a:gd name="T20" fmla="*/ 117 w 172"/>
                  <a:gd name="T21" fmla="*/ 30 h 106"/>
                  <a:gd name="T22" fmla="*/ 130 w 172"/>
                  <a:gd name="T23" fmla="*/ 35 h 106"/>
                  <a:gd name="T24" fmla="*/ 134 w 172"/>
                  <a:gd name="T25" fmla="*/ 44 h 106"/>
                  <a:gd name="T26" fmla="*/ 165 w 172"/>
                  <a:gd name="T27" fmla="*/ 77 h 106"/>
                  <a:gd name="T28" fmla="*/ 159 w 172"/>
                  <a:gd name="T29" fmla="*/ 96 h 106"/>
                  <a:gd name="T30" fmla="*/ 152 w 172"/>
                  <a:gd name="T3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2" h="105">
                    <a:moveTo>
                      <a:pt x="152" y="100"/>
                    </a:moveTo>
                    <a:cubicBezTo>
                      <a:pt x="143" y="97"/>
                      <a:pt x="135" y="102"/>
                      <a:pt x="127" y="102"/>
                    </a:cubicBezTo>
                    <a:cubicBezTo>
                      <a:pt x="122" y="102"/>
                      <a:pt x="116" y="103"/>
                      <a:pt x="111" y="103"/>
                    </a:cubicBezTo>
                    <a:cubicBezTo>
                      <a:pt x="109" y="106"/>
                      <a:pt x="106" y="106"/>
                      <a:pt x="103" y="106"/>
                    </a:cubicBezTo>
                    <a:cubicBezTo>
                      <a:pt x="70" y="105"/>
                      <a:pt x="40" y="97"/>
                      <a:pt x="12" y="82"/>
                    </a:cubicBezTo>
                    <a:cubicBezTo>
                      <a:pt x="7" y="79"/>
                      <a:pt x="3" y="77"/>
                      <a:pt x="1" y="72"/>
                    </a:cubicBezTo>
                    <a:cubicBezTo>
                      <a:pt x="0" y="68"/>
                      <a:pt x="2" y="65"/>
                      <a:pt x="4" y="62"/>
                    </a:cubicBezTo>
                    <a:cubicBezTo>
                      <a:pt x="13" y="46"/>
                      <a:pt x="20" y="28"/>
                      <a:pt x="23" y="10"/>
                    </a:cubicBezTo>
                    <a:cubicBezTo>
                      <a:pt x="24" y="7"/>
                      <a:pt x="24" y="4"/>
                      <a:pt x="27" y="3"/>
                    </a:cubicBezTo>
                    <a:cubicBezTo>
                      <a:pt x="42" y="0"/>
                      <a:pt x="56" y="4"/>
                      <a:pt x="70" y="8"/>
                    </a:cubicBezTo>
                    <a:cubicBezTo>
                      <a:pt x="87" y="12"/>
                      <a:pt x="103" y="19"/>
                      <a:pt x="117" y="30"/>
                    </a:cubicBezTo>
                    <a:cubicBezTo>
                      <a:pt x="121" y="33"/>
                      <a:pt x="127" y="32"/>
                      <a:pt x="130" y="35"/>
                    </a:cubicBezTo>
                    <a:cubicBezTo>
                      <a:pt x="126" y="40"/>
                      <a:pt x="132" y="42"/>
                      <a:pt x="134" y="44"/>
                    </a:cubicBezTo>
                    <a:cubicBezTo>
                      <a:pt x="147" y="53"/>
                      <a:pt x="157" y="64"/>
                      <a:pt x="165" y="77"/>
                    </a:cubicBezTo>
                    <a:cubicBezTo>
                      <a:pt x="172" y="87"/>
                      <a:pt x="171" y="91"/>
                      <a:pt x="159" y="96"/>
                    </a:cubicBezTo>
                    <a:cubicBezTo>
                      <a:pt x="156" y="97"/>
                      <a:pt x="153" y="97"/>
                      <a:pt x="152" y="10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6" name="Freeform 363">
                <a:extLst>
                  <a:ext uri="{FF2B5EF4-FFF2-40B4-BE49-F238E27FC236}">
                    <a16:creationId xmlns:a16="http://schemas.microsoft.com/office/drawing/2014/main" id="{09E768A0-DB24-823F-10FB-EBD77A7CA40D}"/>
                  </a:ext>
                </a:extLst>
              </p:cNvPr>
              <p:cNvSpPr/>
              <p:nvPr/>
            </p:nvSpPr>
            <p:spPr bwMode="auto">
              <a:xfrm>
                <a:off x="887413" y="4892676"/>
                <a:ext cx="147638" cy="149225"/>
              </a:xfrm>
              <a:custGeom>
                <a:avLst/>
                <a:gdLst>
                  <a:gd name="T0" fmla="*/ 135 w 147"/>
                  <a:gd name="T1" fmla="*/ 82 h 147"/>
                  <a:gd name="T2" fmla="*/ 135 w 147"/>
                  <a:gd name="T3" fmla="*/ 92 h 147"/>
                  <a:gd name="T4" fmla="*/ 145 w 147"/>
                  <a:gd name="T5" fmla="*/ 130 h 147"/>
                  <a:gd name="T6" fmla="*/ 130 w 147"/>
                  <a:gd name="T7" fmla="*/ 145 h 147"/>
                  <a:gd name="T8" fmla="*/ 100 w 147"/>
                  <a:gd name="T9" fmla="*/ 136 h 147"/>
                  <a:gd name="T10" fmla="*/ 91 w 147"/>
                  <a:gd name="T11" fmla="*/ 136 h 147"/>
                  <a:gd name="T12" fmla="*/ 38 w 147"/>
                  <a:gd name="T13" fmla="*/ 101 h 147"/>
                  <a:gd name="T14" fmla="*/ 4 w 147"/>
                  <a:gd name="T15" fmla="*/ 60 h 147"/>
                  <a:gd name="T16" fmla="*/ 3 w 147"/>
                  <a:gd name="T17" fmla="*/ 47 h 147"/>
                  <a:gd name="T18" fmla="*/ 52 w 147"/>
                  <a:gd name="T19" fmla="*/ 5 h 147"/>
                  <a:gd name="T20" fmla="*/ 67 w 147"/>
                  <a:gd name="T21" fmla="*/ 4 h 147"/>
                  <a:gd name="T22" fmla="*/ 118 w 147"/>
                  <a:gd name="T23" fmla="*/ 55 h 147"/>
                  <a:gd name="T24" fmla="*/ 135 w 147"/>
                  <a:gd name="T25" fmla="*/ 8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47">
                    <a:moveTo>
                      <a:pt x="135" y="82"/>
                    </a:moveTo>
                    <a:cubicBezTo>
                      <a:pt x="131" y="86"/>
                      <a:pt x="134" y="89"/>
                      <a:pt x="135" y="92"/>
                    </a:cubicBezTo>
                    <a:cubicBezTo>
                      <a:pt x="140" y="104"/>
                      <a:pt x="144" y="117"/>
                      <a:pt x="145" y="130"/>
                    </a:cubicBezTo>
                    <a:cubicBezTo>
                      <a:pt x="147" y="143"/>
                      <a:pt x="143" y="147"/>
                      <a:pt x="130" y="145"/>
                    </a:cubicBezTo>
                    <a:cubicBezTo>
                      <a:pt x="119" y="143"/>
                      <a:pt x="109" y="139"/>
                      <a:pt x="100" y="136"/>
                    </a:cubicBezTo>
                    <a:cubicBezTo>
                      <a:pt x="97" y="135"/>
                      <a:pt x="94" y="133"/>
                      <a:pt x="91" y="136"/>
                    </a:cubicBezTo>
                    <a:cubicBezTo>
                      <a:pt x="72" y="125"/>
                      <a:pt x="54" y="115"/>
                      <a:pt x="38" y="101"/>
                    </a:cubicBezTo>
                    <a:cubicBezTo>
                      <a:pt x="25" y="88"/>
                      <a:pt x="13" y="75"/>
                      <a:pt x="4" y="60"/>
                    </a:cubicBezTo>
                    <a:cubicBezTo>
                      <a:pt x="2" y="56"/>
                      <a:pt x="0" y="52"/>
                      <a:pt x="3" y="47"/>
                    </a:cubicBezTo>
                    <a:cubicBezTo>
                      <a:pt x="21" y="35"/>
                      <a:pt x="38" y="21"/>
                      <a:pt x="52" y="5"/>
                    </a:cubicBezTo>
                    <a:cubicBezTo>
                      <a:pt x="57" y="0"/>
                      <a:pt x="62" y="1"/>
                      <a:pt x="67" y="4"/>
                    </a:cubicBezTo>
                    <a:cubicBezTo>
                      <a:pt x="87" y="18"/>
                      <a:pt x="105" y="35"/>
                      <a:pt x="118" y="55"/>
                    </a:cubicBezTo>
                    <a:cubicBezTo>
                      <a:pt x="124" y="64"/>
                      <a:pt x="130" y="73"/>
                      <a:pt x="135" y="8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7" name="Freeform 364">
                <a:extLst>
                  <a:ext uri="{FF2B5EF4-FFF2-40B4-BE49-F238E27FC236}">
                    <a16:creationId xmlns:a16="http://schemas.microsoft.com/office/drawing/2014/main" id="{5C28EDA0-1FDE-A9A4-CEE6-6967316F57CF}"/>
                  </a:ext>
                </a:extLst>
              </p:cNvPr>
              <p:cNvSpPr/>
              <p:nvPr/>
            </p:nvSpPr>
            <p:spPr bwMode="auto">
              <a:xfrm>
                <a:off x="492125" y="4799013"/>
                <a:ext cx="171450" cy="106363"/>
              </a:xfrm>
              <a:custGeom>
                <a:avLst/>
                <a:gdLst>
                  <a:gd name="T0" fmla="*/ 58 w 169"/>
                  <a:gd name="T1" fmla="*/ 104 h 104"/>
                  <a:gd name="T2" fmla="*/ 41 w 169"/>
                  <a:gd name="T3" fmla="*/ 100 h 104"/>
                  <a:gd name="T4" fmla="*/ 8 w 169"/>
                  <a:gd name="T5" fmla="*/ 90 h 104"/>
                  <a:gd name="T6" fmla="*/ 4 w 169"/>
                  <a:gd name="T7" fmla="*/ 77 h 104"/>
                  <a:gd name="T8" fmla="*/ 35 w 169"/>
                  <a:gd name="T9" fmla="*/ 43 h 104"/>
                  <a:gd name="T10" fmla="*/ 39 w 169"/>
                  <a:gd name="T11" fmla="*/ 36 h 104"/>
                  <a:gd name="T12" fmla="*/ 86 w 169"/>
                  <a:gd name="T13" fmla="*/ 12 h 104"/>
                  <a:gd name="T14" fmla="*/ 140 w 169"/>
                  <a:gd name="T15" fmla="*/ 0 h 104"/>
                  <a:gd name="T16" fmla="*/ 149 w 169"/>
                  <a:gd name="T17" fmla="*/ 2 h 104"/>
                  <a:gd name="T18" fmla="*/ 152 w 169"/>
                  <a:gd name="T19" fmla="*/ 10 h 104"/>
                  <a:gd name="T20" fmla="*/ 167 w 169"/>
                  <a:gd name="T21" fmla="*/ 64 h 104"/>
                  <a:gd name="T22" fmla="*/ 169 w 169"/>
                  <a:gd name="T23" fmla="*/ 73 h 104"/>
                  <a:gd name="T24" fmla="*/ 162 w 169"/>
                  <a:gd name="T25" fmla="*/ 80 h 104"/>
                  <a:gd name="T26" fmla="*/ 74 w 169"/>
                  <a:gd name="T27" fmla="*/ 103 h 104"/>
                  <a:gd name="T28" fmla="*/ 58 w 169"/>
                  <a:gd name="T2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104">
                    <a:moveTo>
                      <a:pt x="58" y="104"/>
                    </a:moveTo>
                    <a:cubicBezTo>
                      <a:pt x="53" y="99"/>
                      <a:pt x="47" y="101"/>
                      <a:pt x="41" y="100"/>
                    </a:cubicBezTo>
                    <a:cubicBezTo>
                      <a:pt x="30" y="98"/>
                      <a:pt x="18" y="95"/>
                      <a:pt x="8" y="90"/>
                    </a:cubicBezTo>
                    <a:cubicBezTo>
                      <a:pt x="1" y="87"/>
                      <a:pt x="0" y="83"/>
                      <a:pt x="4" y="77"/>
                    </a:cubicBezTo>
                    <a:cubicBezTo>
                      <a:pt x="12" y="63"/>
                      <a:pt x="24" y="53"/>
                      <a:pt x="35" y="43"/>
                    </a:cubicBezTo>
                    <a:cubicBezTo>
                      <a:pt x="38" y="41"/>
                      <a:pt x="42" y="40"/>
                      <a:pt x="39" y="36"/>
                    </a:cubicBezTo>
                    <a:cubicBezTo>
                      <a:pt x="55" y="28"/>
                      <a:pt x="70" y="18"/>
                      <a:pt x="86" y="12"/>
                    </a:cubicBezTo>
                    <a:cubicBezTo>
                      <a:pt x="103" y="5"/>
                      <a:pt x="121" y="1"/>
                      <a:pt x="140" y="0"/>
                    </a:cubicBezTo>
                    <a:cubicBezTo>
                      <a:pt x="143" y="0"/>
                      <a:pt x="146" y="0"/>
                      <a:pt x="149" y="2"/>
                    </a:cubicBezTo>
                    <a:cubicBezTo>
                      <a:pt x="151" y="4"/>
                      <a:pt x="151" y="7"/>
                      <a:pt x="152" y="10"/>
                    </a:cubicBezTo>
                    <a:cubicBezTo>
                      <a:pt x="154" y="29"/>
                      <a:pt x="158" y="47"/>
                      <a:pt x="167" y="64"/>
                    </a:cubicBezTo>
                    <a:cubicBezTo>
                      <a:pt x="168" y="67"/>
                      <a:pt x="169" y="70"/>
                      <a:pt x="169" y="73"/>
                    </a:cubicBezTo>
                    <a:cubicBezTo>
                      <a:pt x="168" y="76"/>
                      <a:pt x="165" y="78"/>
                      <a:pt x="162" y="80"/>
                    </a:cubicBezTo>
                    <a:cubicBezTo>
                      <a:pt x="134" y="94"/>
                      <a:pt x="106" y="103"/>
                      <a:pt x="74" y="103"/>
                    </a:cubicBezTo>
                    <a:cubicBezTo>
                      <a:pt x="69" y="103"/>
                      <a:pt x="63" y="104"/>
                      <a:pt x="58" y="10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8" name="Freeform 365">
                <a:extLst>
                  <a:ext uri="{FF2B5EF4-FFF2-40B4-BE49-F238E27FC236}">
                    <a16:creationId xmlns:a16="http://schemas.microsoft.com/office/drawing/2014/main" id="{684CA9E9-7D8A-7D8B-A707-41D0ED633080}"/>
                  </a:ext>
                </a:extLst>
              </p:cNvPr>
              <p:cNvSpPr/>
              <p:nvPr/>
            </p:nvSpPr>
            <p:spPr bwMode="auto">
              <a:xfrm>
                <a:off x="695325" y="4945063"/>
                <a:ext cx="120650" cy="165100"/>
              </a:xfrm>
              <a:custGeom>
                <a:avLst/>
                <a:gdLst>
                  <a:gd name="T0" fmla="*/ 68 w 119"/>
                  <a:gd name="T1" fmla="*/ 131 h 162"/>
                  <a:gd name="T2" fmla="*/ 58 w 119"/>
                  <a:gd name="T3" fmla="*/ 131 h 162"/>
                  <a:gd name="T4" fmla="*/ 25 w 119"/>
                  <a:gd name="T5" fmla="*/ 155 h 162"/>
                  <a:gd name="T6" fmla="*/ 6 w 119"/>
                  <a:gd name="T7" fmla="*/ 146 h 162"/>
                  <a:gd name="T8" fmla="*/ 3 w 119"/>
                  <a:gd name="T9" fmla="*/ 117 h 162"/>
                  <a:gd name="T10" fmla="*/ 0 w 119"/>
                  <a:gd name="T11" fmla="*/ 110 h 162"/>
                  <a:gd name="T12" fmla="*/ 17 w 119"/>
                  <a:gd name="T13" fmla="*/ 40 h 162"/>
                  <a:gd name="T14" fmla="*/ 41 w 119"/>
                  <a:gd name="T15" fmla="*/ 1 h 162"/>
                  <a:gd name="T16" fmla="*/ 52 w 119"/>
                  <a:gd name="T17" fmla="*/ 3 h 162"/>
                  <a:gd name="T18" fmla="*/ 107 w 119"/>
                  <a:gd name="T19" fmla="*/ 15 h 162"/>
                  <a:gd name="T20" fmla="*/ 117 w 119"/>
                  <a:gd name="T21" fmla="*/ 17 h 162"/>
                  <a:gd name="T22" fmla="*/ 115 w 119"/>
                  <a:gd name="T23" fmla="*/ 35 h 162"/>
                  <a:gd name="T24" fmla="*/ 77 w 119"/>
                  <a:gd name="T25" fmla="*/ 115 h 162"/>
                  <a:gd name="T26" fmla="*/ 68 w 119"/>
                  <a:gd name="T27" fmla="*/ 13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162">
                    <a:moveTo>
                      <a:pt x="68" y="131"/>
                    </a:moveTo>
                    <a:cubicBezTo>
                      <a:pt x="64" y="126"/>
                      <a:pt x="61" y="128"/>
                      <a:pt x="58" y="131"/>
                    </a:cubicBezTo>
                    <a:cubicBezTo>
                      <a:pt x="48" y="141"/>
                      <a:pt x="37" y="149"/>
                      <a:pt x="25" y="155"/>
                    </a:cubicBezTo>
                    <a:cubicBezTo>
                      <a:pt x="12" y="162"/>
                      <a:pt x="9" y="160"/>
                      <a:pt x="6" y="146"/>
                    </a:cubicBezTo>
                    <a:cubicBezTo>
                      <a:pt x="4" y="136"/>
                      <a:pt x="3" y="127"/>
                      <a:pt x="3" y="117"/>
                    </a:cubicBezTo>
                    <a:cubicBezTo>
                      <a:pt x="3" y="114"/>
                      <a:pt x="4" y="111"/>
                      <a:pt x="0" y="110"/>
                    </a:cubicBezTo>
                    <a:cubicBezTo>
                      <a:pt x="4" y="86"/>
                      <a:pt x="7" y="62"/>
                      <a:pt x="17" y="40"/>
                    </a:cubicBezTo>
                    <a:cubicBezTo>
                      <a:pt x="24" y="26"/>
                      <a:pt x="30" y="12"/>
                      <a:pt x="41" y="1"/>
                    </a:cubicBezTo>
                    <a:cubicBezTo>
                      <a:pt x="45" y="0"/>
                      <a:pt x="48" y="2"/>
                      <a:pt x="52" y="3"/>
                    </a:cubicBezTo>
                    <a:cubicBezTo>
                      <a:pt x="69" y="10"/>
                      <a:pt x="88" y="14"/>
                      <a:pt x="107" y="15"/>
                    </a:cubicBezTo>
                    <a:cubicBezTo>
                      <a:pt x="110" y="15"/>
                      <a:pt x="114" y="14"/>
                      <a:pt x="117" y="17"/>
                    </a:cubicBezTo>
                    <a:cubicBezTo>
                      <a:pt x="119" y="23"/>
                      <a:pt x="117" y="29"/>
                      <a:pt x="115" y="35"/>
                    </a:cubicBezTo>
                    <a:cubicBezTo>
                      <a:pt x="110" y="65"/>
                      <a:pt x="96" y="91"/>
                      <a:pt x="77" y="115"/>
                    </a:cubicBezTo>
                    <a:cubicBezTo>
                      <a:pt x="72" y="120"/>
                      <a:pt x="71" y="125"/>
                      <a:pt x="68" y="13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9" name="Freeform 366">
                <a:extLst>
                  <a:ext uri="{FF2B5EF4-FFF2-40B4-BE49-F238E27FC236}">
                    <a16:creationId xmlns:a16="http://schemas.microsoft.com/office/drawing/2014/main" id="{C5C550EC-E263-9B64-0611-13EE295FEE00}"/>
                  </a:ext>
                </a:extLst>
              </p:cNvPr>
              <p:cNvSpPr/>
              <p:nvPr/>
            </p:nvSpPr>
            <p:spPr bwMode="auto">
              <a:xfrm>
                <a:off x="577850" y="4891088"/>
                <a:ext cx="155575" cy="139700"/>
              </a:xfrm>
              <a:custGeom>
                <a:avLst/>
                <a:gdLst>
                  <a:gd name="T0" fmla="*/ 59 w 153"/>
                  <a:gd name="T1" fmla="*/ 130 h 137"/>
                  <a:gd name="T2" fmla="*/ 50 w 153"/>
                  <a:gd name="T3" fmla="*/ 131 h 137"/>
                  <a:gd name="T4" fmla="*/ 12 w 153"/>
                  <a:gd name="T5" fmla="*/ 137 h 137"/>
                  <a:gd name="T6" fmla="*/ 1 w 153"/>
                  <a:gd name="T7" fmla="*/ 125 h 137"/>
                  <a:gd name="T8" fmla="*/ 14 w 153"/>
                  <a:gd name="T9" fmla="*/ 87 h 137"/>
                  <a:gd name="T10" fmla="*/ 11 w 153"/>
                  <a:gd name="T11" fmla="*/ 76 h 137"/>
                  <a:gd name="T12" fmla="*/ 40 w 153"/>
                  <a:gd name="T13" fmla="*/ 41 h 137"/>
                  <a:gd name="T14" fmla="*/ 86 w 153"/>
                  <a:gd name="T15" fmla="*/ 3 h 137"/>
                  <a:gd name="T16" fmla="*/ 94 w 153"/>
                  <a:gd name="T17" fmla="*/ 0 h 137"/>
                  <a:gd name="T18" fmla="*/ 101 w 153"/>
                  <a:gd name="T19" fmla="*/ 5 h 137"/>
                  <a:gd name="T20" fmla="*/ 145 w 153"/>
                  <a:gd name="T21" fmla="*/ 44 h 137"/>
                  <a:gd name="T22" fmla="*/ 149 w 153"/>
                  <a:gd name="T23" fmla="*/ 48 h 137"/>
                  <a:gd name="T24" fmla="*/ 145 w 153"/>
                  <a:gd name="T25" fmla="*/ 63 h 137"/>
                  <a:gd name="T26" fmla="*/ 71 w 153"/>
                  <a:gd name="T27" fmla="*/ 124 h 137"/>
                  <a:gd name="T28" fmla="*/ 59 w 153"/>
                  <a:gd name="T29" fmla="*/ 13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3" h="137">
                    <a:moveTo>
                      <a:pt x="59" y="130"/>
                    </a:moveTo>
                    <a:cubicBezTo>
                      <a:pt x="56" y="127"/>
                      <a:pt x="53" y="130"/>
                      <a:pt x="50" y="131"/>
                    </a:cubicBezTo>
                    <a:cubicBezTo>
                      <a:pt x="37" y="135"/>
                      <a:pt x="25" y="137"/>
                      <a:pt x="12" y="137"/>
                    </a:cubicBezTo>
                    <a:cubicBezTo>
                      <a:pt x="1" y="137"/>
                      <a:pt x="0" y="136"/>
                      <a:pt x="1" y="125"/>
                    </a:cubicBezTo>
                    <a:cubicBezTo>
                      <a:pt x="3" y="112"/>
                      <a:pt x="8" y="99"/>
                      <a:pt x="14" y="87"/>
                    </a:cubicBezTo>
                    <a:cubicBezTo>
                      <a:pt x="16" y="83"/>
                      <a:pt x="19" y="78"/>
                      <a:pt x="11" y="76"/>
                    </a:cubicBezTo>
                    <a:cubicBezTo>
                      <a:pt x="25" y="68"/>
                      <a:pt x="30" y="53"/>
                      <a:pt x="40" y="41"/>
                    </a:cubicBezTo>
                    <a:cubicBezTo>
                      <a:pt x="53" y="26"/>
                      <a:pt x="68" y="13"/>
                      <a:pt x="86" y="3"/>
                    </a:cubicBezTo>
                    <a:cubicBezTo>
                      <a:pt x="88" y="1"/>
                      <a:pt x="91" y="0"/>
                      <a:pt x="94" y="0"/>
                    </a:cubicBezTo>
                    <a:cubicBezTo>
                      <a:pt x="97" y="1"/>
                      <a:pt x="99" y="3"/>
                      <a:pt x="101" y="5"/>
                    </a:cubicBezTo>
                    <a:cubicBezTo>
                      <a:pt x="112" y="21"/>
                      <a:pt x="129" y="33"/>
                      <a:pt x="145" y="44"/>
                    </a:cubicBezTo>
                    <a:cubicBezTo>
                      <a:pt x="146" y="45"/>
                      <a:pt x="148" y="46"/>
                      <a:pt x="149" y="48"/>
                    </a:cubicBezTo>
                    <a:cubicBezTo>
                      <a:pt x="153" y="54"/>
                      <a:pt x="148" y="58"/>
                      <a:pt x="145" y="63"/>
                    </a:cubicBezTo>
                    <a:cubicBezTo>
                      <a:pt x="126" y="90"/>
                      <a:pt x="101" y="110"/>
                      <a:pt x="71" y="124"/>
                    </a:cubicBezTo>
                    <a:cubicBezTo>
                      <a:pt x="67" y="126"/>
                      <a:pt x="63" y="129"/>
                      <a:pt x="59" y="13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0" name="Freeform 367">
                <a:extLst>
                  <a:ext uri="{FF2B5EF4-FFF2-40B4-BE49-F238E27FC236}">
                    <a16:creationId xmlns:a16="http://schemas.microsoft.com/office/drawing/2014/main" id="{2AE21D75-3C7A-9AB4-4B5C-B991756C7EB8}"/>
                  </a:ext>
                </a:extLst>
              </p:cNvPr>
              <p:cNvSpPr/>
              <p:nvPr/>
            </p:nvSpPr>
            <p:spPr bwMode="auto">
              <a:xfrm>
                <a:off x="958850" y="4640263"/>
                <a:ext cx="173038" cy="96838"/>
              </a:xfrm>
              <a:custGeom>
                <a:avLst/>
                <a:gdLst>
                  <a:gd name="T0" fmla="*/ 127 w 172"/>
                  <a:gd name="T1" fmla="*/ 78 h 95"/>
                  <a:gd name="T2" fmla="*/ 118 w 172"/>
                  <a:gd name="T3" fmla="*/ 80 h 95"/>
                  <a:gd name="T4" fmla="*/ 20 w 172"/>
                  <a:gd name="T5" fmla="*/ 90 h 95"/>
                  <a:gd name="T6" fmla="*/ 10 w 172"/>
                  <a:gd name="T7" fmla="*/ 95 h 95"/>
                  <a:gd name="T8" fmla="*/ 1 w 172"/>
                  <a:gd name="T9" fmla="*/ 73 h 95"/>
                  <a:gd name="T10" fmla="*/ 74 w 172"/>
                  <a:gd name="T11" fmla="*/ 22 h 95"/>
                  <a:gd name="T12" fmla="*/ 93 w 172"/>
                  <a:gd name="T13" fmla="*/ 2 h 95"/>
                  <a:gd name="T14" fmla="*/ 161 w 172"/>
                  <a:gd name="T15" fmla="*/ 7 h 95"/>
                  <a:gd name="T16" fmla="*/ 167 w 172"/>
                  <a:gd name="T17" fmla="*/ 21 h 95"/>
                  <a:gd name="T18" fmla="*/ 127 w 172"/>
                  <a:gd name="T19" fmla="*/ 7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95">
                    <a:moveTo>
                      <a:pt x="127" y="78"/>
                    </a:moveTo>
                    <a:cubicBezTo>
                      <a:pt x="124" y="81"/>
                      <a:pt x="121" y="81"/>
                      <a:pt x="118" y="80"/>
                    </a:cubicBezTo>
                    <a:cubicBezTo>
                      <a:pt x="84" y="74"/>
                      <a:pt x="52" y="78"/>
                      <a:pt x="20" y="90"/>
                    </a:cubicBezTo>
                    <a:cubicBezTo>
                      <a:pt x="16" y="91"/>
                      <a:pt x="13" y="93"/>
                      <a:pt x="10" y="95"/>
                    </a:cubicBezTo>
                    <a:cubicBezTo>
                      <a:pt x="4" y="89"/>
                      <a:pt x="0" y="82"/>
                      <a:pt x="1" y="73"/>
                    </a:cubicBezTo>
                    <a:cubicBezTo>
                      <a:pt x="30" y="63"/>
                      <a:pt x="54" y="45"/>
                      <a:pt x="74" y="22"/>
                    </a:cubicBezTo>
                    <a:cubicBezTo>
                      <a:pt x="81" y="16"/>
                      <a:pt x="85" y="7"/>
                      <a:pt x="93" y="2"/>
                    </a:cubicBezTo>
                    <a:cubicBezTo>
                      <a:pt x="116" y="0"/>
                      <a:pt x="138" y="2"/>
                      <a:pt x="161" y="7"/>
                    </a:cubicBezTo>
                    <a:cubicBezTo>
                      <a:pt x="170" y="9"/>
                      <a:pt x="172" y="12"/>
                      <a:pt x="167" y="21"/>
                    </a:cubicBezTo>
                    <a:cubicBezTo>
                      <a:pt x="156" y="42"/>
                      <a:pt x="143" y="61"/>
                      <a:pt x="127" y="78"/>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1" name="Freeform 368">
                <a:extLst>
                  <a:ext uri="{FF2B5EF4-FFF2-40B4-BE49-F238E27FC236}">
                    <a16:creationId xmlns:a16="http://schemas.microsoft.com/office/drawing/2014/main" id="{2509EB07-51C0-8FB2-2E63-A2059BC4218A}"/>
                  </a:ext>
                </a:extLst>
              </p:cNvPr>
              <p:cNvSpPr/>
              <p:nvPr/>
            </p:nvSpPr>
            <p:spPr bwMode="auto">
              <a:xfrm>
                <a:off x="641350" y="4491038"/>
                <a:ext cx="106363" cy="158750"/>
              </a:xfrm>
              <a:custGeom>
                <a:avLst/>
                <a:gdLst>
                  <a:gd name="T0" fmla="*/ 80 w 105"/>
                  <a:gd name="T1" fmla="*/ 157 h 157"/>
                  <a:gd name="T2" fmla="*/ 7 w 105"/>
                  <a:gd name="T3" fmla="*/ 79 h 157"/>
                  <a:gd name="T4" fmla="*/ 1 w 105"/>
                  <a:gd name="T5" fmla="*/ 70 h 157"/>
                  <a:gd name="T6" fmla="*/ 7 w 105"/>
                  <a:gd name="T7" fmla="*/ 10 h 157"/>
                  <a:gd name="T8" fmla="*/ 20 w 105"/>
                  <a:gd name="T9" fmla="*/ 4 h 157"/>
                  <a:gd name="T10" fmla="*/ 70 w 105"/>
                  <a:gd name="T11" fmla="*/ 38 h 157"/>
                  <a:gd name="T12" fmla="*/ 82 w 105"/>
                  <a:gd name="T13" fmla="*/ 70 h 157"/>
                  <a:gd name="T14" fmla="*/ 105 w 105"/>
                  <a:gd name="T15" fmla="*/ 145 h 157"/>
                  <a:gd name="T16" fmla="*/ 80 w 10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57">
                    <a:moveTo>
                      <a:pt x="80" y="157"/>
                    </a:moveTo>
                    <a:cubicBezTo>
                      <a:pt x="64" y="123"/>
                      <a:pt x="40" y="98"/>
                      <a:pt x="7" y="79"/>
                    </a:cubicBezTo>
                    <a:cubicBezTo>
                      <a:pt x="3" y="77"/>
                      <a:pt x="2" y="74"/>
                      <a:pt x="1" y="70"/>
                    </a:cubicBezTo>
                    <a:cubicBezTo>
                      <a:pt x="0" y="50"/>
                      <a:pt x="2" y="30"/>
                      <a:pt x="7" y="10"/>
                    </a:cubicBezTo>
                    <a:cubicBezTo>
                      <a:pt x="9" y="1"/>
                      <a:pt x="12" y="0"/>
                      <a:pt x="20" y="4"/>
                    </a:cubicBezTo>
                    <a:cubicBezTo>
                      <a:pt x="38" y="13"/>
                      <a:pt x="55" y="24"/>
                      <a:pt x="70" y="38"/>
                    </a:cubicBezTo>
                    <a:cubicBezTo>
                      <a:pt x="82" y="46"/>
                      <a:pt x="82" y="58"/>
                      <a:pt x="82" y="70"/>
                    </a:cubicBezTo>
                    <a:cubicBezTo>
                      <a:pt x="84" y="97"/>
                      <a:pt x="92" y="122"/>
                      <a:pt x="105" y="145"/>
                    </a:cubicBezTo>
                    <a:cubicBezTo>
                      <a:pt x="99" y="152"/>
                      <a:pt x="90" y="156"/>
                      <a:pt x="80" y="15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2" name="Freeform 369">
                <a:extLst>
                  <a:ext uri="{FF2B5EF4-FFF2-40B4-BE49-F238E27FC236}">
                    <a16:creationId xmlns:a16="http://schemas.microsoft.com/office/drawing/2014/main" id="{DEE5F35B-7FCA-D553-E8D1-C249345038BB}"/>
                  </a:ext>
                </a:extLst>
              </p:cNvPr>
              <p:cNvSpPr/>
              <p:nvPr/>
            </p:nvSpPr>
            <p:spPr bwMode="auto">
              <a:xfrm>
                <a:off x="519113" y="4619626"/>
                <a:ext cx="152400" cy="106363"/>
              </a:xfrm>
              <a:custGeom>
                <a:avLst/>
                <a:gdLst>
                  <a:gd name="T0" fmla="*/ 65 w 151"/>
                  <a:gd name="T1" fmla="*/ 2 h 105"/>
                  <a:gd name="T2" fmla="*/ 82 w 151"/>
                  <a:gd name="T3" fmla="*/ 16 h 105"/>
                  <a:gd name="T4" fmla="*/ 147 w 151"/>
                  <a:gd name="T5" fmla="*/ 76 h 105"/>
                  <a:gd name="T6" fmla="*/ 151 w 151"/>
                  <a:gd name="T7" fmla="*/ 77 h 105"/>
                  <a:gd name="T8" fmla="*/ 136 w 151"/>
                  <a:gd name="T9" fmla="*/ 105 h 105"/>
                  <a:gd name="T10" fmla="*/ 124 w 151"/>
                  <a:gd name="T11" fmla="*/ 94 h 105"/>
                  <a:gd name="T12" fmla="*/ 44 w 151"/>
                  <a:gd name="T13" fmla="*/ 75 h 105"/>
                  <a:gd name="T14" fmla="*/ 34 w 151"/>
                  <a:gd name="T15" fmla="*/ 72 h 105"/>
                  <a:gd name="T16" fmla="*/ 3 w 151"/>
                  <a:gd name="T17" fmla="*/ 15 h 105"/>
                  <a:gd name="T18" fmla="*/ 11 w 151"/>
                  <a:gd name="T19" fmla="*/ 3 h 105"/>
                  <a:gd name="T20" fmla="*/ 65 w 151"/>
                  <a:gd name="T21" fmla="*/ 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05">
                    <a:moveTo>
                      <a:pt x="65" y="2"/>
                    </a:moveTo>
                    <a:cubicBezTo>
                      <a:pt x="74" y="3"/>
                      <a:pt x="78" y="9"/>
                      <a:pt x="82" y="16"/>
                    </a:cubicBezTo>
                    <a:cubicBezTo>
                      <a:pt x="100" y="40"/>
                      <a:pt x="121" y="61"/>
                      <a:pt x="147" y="76"/>
                    </a:cubicBezTo>
                    <a:cubicBezTo>
                      <a:pt x="148" y="77"/>
                      <a:pt x="150" y="77"/>
                      <a:pt x="151" y="77"/>
                    </a:cubicBezTo>
                    <a:cubicBezTo>
                      <a:pt x="150" y="89"/>
                      <a:pt x="144" y="97"/>
                      <a:pt x="136" y="105"/>
                    </a:cubicBezTo>
                    <a:cubicBezTo>
                      <a:pt x="136" y="96"/>
                      <a:pt x="128" y="96"/>
                      <a:pt x="124" y="94"/>
                    </a:cubicBezTo>
                    <a:cubicBezTo>
                      <a:pt x="99" y="81"/>
                      <a:pt x="72" y="76"/>
                      <a:pt x="44" y="75"/>
                    </a:cubicBezTo>
                    <a:cubicBezTo>
                      <a:pt x="41" y="75"/>
                      <a:pt x="37" y="75"/>
                      <a:pt x="34" y="72"/>
                    </a:cubicBezTo>
                    <a:cubicBezTo>
                      <a:pt x="21" y="54"/>
                      <a:pt x="11" y="36"/>
                      <a:pt x="3" y="15"/>
                    </a:cubicBezTo>
                    <a:cubicBezTo>
                      <a:pt x="0" y="8"/>
                      <a:pt x="2" y="4"/>
                      <a:pt x="11" y="3"/>
                    </a:cubicBezTo>
                    <a:cubicBezTo>
                      <a:pt x="29" y="0"/>
                      <a:pt x="47" y="0"/>
                      <a:pt x="65" y="2"/>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3" name="Freeform 370">
                <a:extLst>
                  <a:ext uri="{FF2B5EF4-FFF2-40B4-BE49-F238E27FC236}">
                    <a16:creationId xmlns:a16="http://schemas.microsoft.com/office/drawing/2014/main" id="{0E55DBAD-E893-7312-C5F0-593EFF08E322}"/>
                  </a:ext>
                </a:extLst>
              </p:cNvPr>
              <p:cNvSpPr/>
              <p:nvPr/>
            </p:nvSpPr>
            <p:spPr bwMode="auto">
              <a:xfrm>
                <a:off x="515938" y="4873626"/>
                <a:ext cx="157163" cy="95250"/>
              </a:xfrm>
              <a:custGeom>
                <a:avLst/>
                <a:gdLst>
                  <a:gd name="T0" fmla="*/ 155 w 155"/>
                  <a:gd name="T1" fmla="*/ 18 h 93"/>
                  <a:gd name="T2" fmla="*/ 86 w 155"/>
                  <a:gd name="T3" fmla="*/ 85 h 93"/>
                  <a:gd name="T4" fmla="*/ 72 w 155"/>
                  <a:gd name="T5" fmla="*/ 93 h 93"/>
                  <a:gd name="T6" fmla="*/ 8 w 155"/>
                  <a:gd name="T7" fmla="*/ 83 h 93"/>
                  <a:gd name="T8" fmla="*/ 4 w 155"/>
                  <a:gd name="T9" fmla="*/ 71 h 93"/>
                  <a:gd name="T10" fmla="*/ 34 w 155"/>
                  <a:gd name="T11" fmla="*/ 31 h 93"/>
                  <a:gd name="T12" fmla="*/ 47 w 155"/>
                  <a:gd name="T13" fmla="*/ 28 h 93"/>
                  <a:gd name="T14" fmla="*/ 139 w 155"/>
                  <a:gd name="T15" fmla="*/ 4 h 93"/>
                  <a:gd name="T16" fmla="*/ 144 w 155"/>
                  <a:gd name="T17" fmla="*/ 0 h 93"/>
                  <a:gd name="T18" fmla="*/ 155 w 155"/>
                  <a:gd name="T19" fmla="*/ 1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5" h="93">
                    <a:moveTo>
                      <a:pt x="155" y="18"/>
                    </a:moveTo>
                    <a:cubicBezTo>
                      <a:pt x="125" y="34"/>
                      <a:pt x="102" y="56"/>
                      <a:pt x="86" y="85"/>
                    </a:cubicBezTo>
                    <a:cubicBezTo>
                      <a:pt x="82" y="91"/>
                      <a:pt x="77" y="92"/>
                      <a:pt x="72" y="93"/>
                    </a:cubicBezTo>
                    <a:cubicBezTo>
                      <a:pt x="50" y="93"/>
                      <a:pt x="29" y="89"/>
                      <a:pt x="8" y="83"/>
                    </a:cubicBezTo>
                    <a:cubicBezTo>
                      <a:pt x="2" y="81"/>
                      <a:pt x="0" y="77"/>
                      <a:pt x="4" y="71"/>
                    </a:cubicBezTo>
                    <a:cubicBezTo>
                      <a:pt x="12" y="56"/>
                      <a:pt x="22" y="43"/>
                      <a:pt x="34" y="31"/>
                    </a:cubicBezTo>
                    <a:cubicBezTo>
                      <a:pt x="37" y="26"/>
                      <a:pt x="43" y="28"/>
                      <a:pt x="47" y="28"/>
                    </a:cubicBezTo>
                    <a:cubicBezTo>
                      <a:pt x="80" y="29"/>
                      <a:pt x="110" y="18"/>
                      <a:pt x="139" y="4"/>
                    </a:cubicBezTo>
                    <a:cubicBezTo>
                      <a:pt x="141" y="3"/>
                      <a:pt x="142" y="1"/>
                      <a:pt x="144" y="0"/>
                    </a:cubicBezTo>
                    <a:cubicBezTo>
                      <a:pt x="151" y="3"/>
                      <a:pt x="155" y="10"/>
                      <a:pt x="155" y="18"/>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4" name="Freeform 371">
                <a:extLst>
                  <a:ext uri="{FF2B5EF4-FFF2-40B4-BE49-F238E27FC236}">
                    <a16:creationId xmlns:a16="http://schemas.microsoft.com/office/drawing/2014/main" id="{8F892430-3652-3F07-6E0E-407E54775AD6}"/>
                  </a:ext>
                </a:extLst>
              </p:cNvPr>
              <p:cNvSpPr/>
              <p:nvPr/>
            </p:nvSpPr>
            <p:spPr bwMode="auto">
              <a:xfrm>
                <a:off x="895350" y="4518026"/>
                <a:ext cx="119063" cy="153988"/>
              </a:xfrm>
              <a:custGeom>
                <a:avLst/>
                <a:gdLst>
                  <a:gd name="T0" fmla="*/ 115 w 118"/>
                  <a:gd name="T1" fmla="*/ 63 h 151"/>
                  <a:gd name="T2" fmla="*/ 92 w 118"/>
                  <a:gd name="T3" fmla="*/ 76 h 151"/>
                  <a:gd name="T4" fmla="*/ 40 w 118"/>
                  <a:gd name="T5" fmla="*/ 114 h 151"/>
                  <a:gd name="T6" fmla="*/ 25 w 118"/>
                  <a:gd name="T7" fmla="*/ 132 h 151"/>
                  <a:gd name="T8" fmla="*/ 31 w 118"/>
                  <a:gd name="T9" fmla="*/ 150 h 151"/>
                  <a:gd name="T10" fmla="*/ 28 w 118"/>
                  <a:gd name="T11" fmla="*/ 151 h 151"/>
                  <a:gd name="T12" fmla="*/ 0 w 118"/>
                  <a:gd name="T13" fmla="*/ 128 h 151"/>
                  <a:gd name="T14" fmla="*/ 45 w 118"/>
                  <a:gd name="T15" fmla="*/ 38 h 151"/>
                  <a:gd name="T16" fmla="*/ 50 w 118"/>
                  <a:gd name="T17" fmla="*/ 30 h 151"/>
                  <a:gd name="T18" fmla="*/ 103 w 118"/>
                  <a:gd name="T19" fmla="*/ 3 h 151"/>
                  <a:gd name="T20" fmla="*/ 116 w 118"/>
                  <a:gd name="T21" fmla="*/ 12 h 151"/>
                  <a:gd name="T22" fmla="*/ 115 w 118"/>
                  <a:gd name="T23" fmla="*/ 6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8" h="151">
                    <a:moveTo>
                      <a:pt x="115" y="63"/>
                    </a:moveTo>
                    <a:cubicBezTo>
                      <a:pt x="110" y="71"/>
                      <a:pt x="100" y="72"/>
                      <a:pt x="92" y="76"/>
                    </a:cubicBezTo>
                    <a:cubicBezTo>
                      <a:pt x="73" y="86"/>
                      <a:pt x="55" y="99"/>
                      <a:pt x="40" y="114"/>
                    </a:cubicBezTo>
                    <a:cubicBezTo>
                      <a:pt x="34" y="120"/>
                      <a:pt x="30" y="126"/>
                      <a:pt x="25" y="132"/>
                    </a:cubicBezTo>
                    <a:cubicBezTo>
                      <a:pt x="17" y="141"/>
                      <a:pt x="27" y="144"/>
                      <a:pt x="31" y="150"/>
                    </a:cubicBezTo>
                    <a:cubicBezTo>
                      <a:pt x="30" y="150"/>
                      <a:pt x="29" y="151"/>
                      <a:pt x="28" y="151"/>
                    </a:cubicBezTo>
                    <a:cubicBezTo>
                      <a:pt x="18" y="144"/>
                      <a:pt x="7" y="138"/>
                      <a:pt x="0" y="128"/>
                    </a:cubicBezTo>
                    <a:cubicBezTo>
                      <a:pt x="23" y="102"/>
                      <a:pt x="38" y="72"/>
                      <a:pt x="45" y="38"/>
                    </a:cubicBezTo>
                    <a:cubicBezTo>
                      <a:pt x="46" y="35"/>
                      <a:pt x="48" y="32"/>
                      <a:pt x="50" y="30"/>
                    </a:cubicBezTo>
                    <a:cubicBezTo>
                      <a:pt x="67" y="19"/>
                      <a:pt x="84" y="10"/>
                      <a:pt x="103" y="3"/>
                    </a:cubicBezTo>
                    <a:cubicBezTo>
                      <a:pt x="113" y="0"/>
                      <a:pt x="115" y="2"/>
                      <a:pt x="116" y="12"/>
                    </a:cubicBezTo>
                    <a:cubicBezTo>
                      <a:pt x="118" y="29"/>
                      <a:pt x="118" y="46"/>
                      <a:pt x="115" y="6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5" name="Freeform 372">
                <a:extLst>
                  <a:ext uri="{FF2B5EF4-FFF2-40B4-BE49-F238E27FC236}">
                    <a16:creationId xmlns:a16="http://schemas.microsoft.com/office/drawing/2014/main" id="{0B635E10-5422-A6DA-8D8D-477F840D8F55}"/>
                  </a:ext>
                </a:extLst>
              </p:cNvPr>
              <p:cNvSpPr/>
              <p:nvPr/>
            </p:nvSpPr>
            <p:spPr bwMode="auto">
              <a:xfrm>
                <a:off x="760413" y="4959351"/>
                <a:ext cx="82550" cy="177800"/>
              </a:xfrm>
              <a:custGeom>
                <a:avLst/>
                <a:gdLst>
                  <a:gd name="T0" fmla="*/ 4 w 81"/>
                  <a:gd name="T1" fmla="*/ 116 h 174"/>
                  <a:gd name="T2" fmla="*/ 17 w 81"/>
                  <a:gd name="T3" fmla="*/ 90 h 174"/>
                  <a:gd name="T4" fmla="*/ 52 w 81"/>
                  <a:gd name="T5" fmla="*/ 3 h 174"/>
                  <a:gd name="T6" fmla="*/ 57 w 81"/>
                  <a:gd name="T7" fmla="*/ 3 h 174"/>
                  <a:gd name="T8" fmla="*/ 65 w 81"/>
                  <a:gd name="T9" fmla="*/ 73 h 174"/>
                  <a:gd name="T10" fmla="*/ 79 w 81"/>
                  <a:gd name="T11" fmla="*/ 107 h 174"/>
                  <a:gd name="T12" fmla="*/ 80 w 81"/>
                  <a:gd name="T13" fmla="*/ 116 h 174"/>
                  <a:gd name="T14" fmla="*/ 46 w 81"/>
                  <a:gd name="T15" fmla="*/ 167 h 174"/>
                  <a:gd name="T16" fmla="*/ 31 w 81"/>
                  <a:gd name="T17" fmla="*/ 166 h 174"/>
                  <a:gd name="T18" fmla="*/ 4 w 81"/>
                  <a:gd name="T19"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74">
                    <a:moveTo>
                      <a:pt x="4" y="116"/>
                    </a:moveTo>
                    <a:cubicBezTo>
                      <a:pt x="0" y="103"/>
                      <a:pt x="12" y="98"/>
                      <a:pt x="17" y="90"/>
                    </a:cubicBezTo>
                    <a:cubicBezTo>
                      <a:pt x="36" y="64"/>
                      <a:pt x="48" y="35"/>
                      <a:pt x="52" y="3"/>
                    </a:cubicBezTo>
                    <a:cubicBezTo>
                      <a:pt x="53" y="0"/>
                      <a:pt x="55" y="0"/>
                      <a:pt x="57" y="3"/>
                    </a:cubicBezTo>
                    <a:cubicBezTo>
                      <a:pt x="56" y="27"/>
                      <a:pt x="58" y="50"/>
                      <a:pt x="65" y="73"/>
                    </a:cubicBezTo>
                    <a:cubicBezTo>
                      <a:pt x="69" y="85"/>
                      <a:pt x="73" y="96"/>
                      <a:pt x="79" y="107"/>
                    </a:cubicBezTo>
                    <a:cubicBezTo>
                      <a:pt x="81" y="109"/>
                      <a:pt x="81" y="112"/>
                      <a:pt x="80" y="116"/>
                    </a:cubicBezTo>
                    <a:cubicBezTo>
                      <a:pt x="70" y="134"/>
                      <a:pt x="60" y="151"/>
                      <a:pt x="46" y="167"/>
                    </a:cubicBezTo>
                    <a:cubicBezTo>
                      <a:pt x="40" y="174"/>
                      <a:pt x="36" y="173"/>
                      <a:pt x="31" y="166"/>
                    </a:cubicBezTo>
                    <a:cubicBezTo>
                      <a:pt x="19" y="151"/>
                      <a:pt x="11" y="134"/>
                      <a:pt x="4" y="11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6" name="Freeform 373">
                <a:extLst>
                  <a:ext uri="{FF2B5EF4-FFF2-40B4-BE49-F238E27FC236}">
                    <a16:creationId xmlns:a16="http://schemas.microsoft.com/office/drawing/2014/main" id="{404BC108-EA80-8514-3F0E-B87259372FC7}"/>
                  </a:ext>
                </a:extLst>
              </p:cNvPr>
              <p:cNvSpPr/>
              <p:nvPr/>
            </p:nvSpPr>
            <p:spPr bwMode="auto">
              <a:xfrm>
                <a:off x="800100" y="4465638"/>
                <a:ext cx="73025" cy="163513"/>
              </a:xfrm>
              <a:custGeom>
                <a:avLst/>
                <a:gdLst>
                  <a:gd name="T0" fmla="*/ 14 w 72"/>
                  <a:gd name="T1" fmla="*/ 157 h 162"/>
                  <a:gd name="T2" fmla="*/ 11 w 72"/>
                  <a:gd name="T3" fmla="*/ 91 h 162"/>
                  <a:gd name="T4" fmla="*/ 2 w 72"/>
                  <a:gd name="T5" fmla="*/ 63 h 162"/>
                  <a:gd name="T6" fmla="*/ 2 w 72"/>
                  <a:gd name="T7" fmla="*/ 53 h 162"/>
                  <a:gd name="T8" fmla="*/ 30 w 72"/>
                  <a:gd name="T9" fmla="*/ 6 h 162"/>
                  <a:gd name="T10" fmla="*/ 44 w 72"/>
                  <a:gd name="T11" fmla="*/ 6 h 162"/>
                  <a:gd name="T12" fmla="*/ 69 w 72"/>
                  <a:gd name="T13" fmla="*/ 47 h 162"/>
                  <a:gd name="T14" fmla="*/ 67 w 72"/>
                  <a:gd name="T15" fmla="*/ 61 h 162"/>
                  <a:gd name="T16" fmla="*/ 31 w 72"/>
                  <a:gd name="T17" fmla="*/ 158 h 162"/>
                  <a:gd name="T18" fmla="*/ 14 w 72"/>
                  <a:gd name="T19" fmla="*/ 15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62">
                    <a:moveTo>
                      <a:pt x="14" y="157"/>
                    </a:moveTo>
                    <a:cubicBezTo>
                      <a:pt x="20" y="135"/>
                      <a:pt x="16" y="113"/>
                      <a:pt x="11" y="91"/>
                    </a:cubicBezTo>
                    <a:cubicBezTo>
                      <a:pt x="9" y="81"/>
                      <a:pt x="7" y="71"/>
                      <a:pt x="2" y="63"/>
                    </a:cubicBezTo>
                    <a:cubicBezTo>
                      <a:pt x="0" y="59"/>
                      <a:pt x="2" y="56"/>
                      <a:pt x="2" y="53"/>
                    </a:cubicBezTo>
                    <a:cubicBezTo>
                      <a:pt x="9" y="36"/>
                      <a:pt x="19" y="20"/>
                      <a:pt x="30" y="6"/>
                    </a:cubicBezTo>
                    <a:cubicBezTo>
                      <a:pt x="35" y="0"/>
                      <a:pt x="40" y="0"/>
                      <a:pt x="44" y="6"/>
                    </a:cubicBezTo>
                    <a:cubicBezTo>
                      <a:pt x="54" y="19"/>
                      <a:pt x="63" y="32"/>
                      <a:pt x="69" y="47"/>
                    </a:cubicBezTo>
                    <a:cubicBezTo>
                      <a:pt x="72" y="52"/>
                      <a:pt x="70" y="56"/>
                      <a:pt x="67" y="61"/>
                    </a:cubicBezTo>
                    <a:cubicBezTo>
                      <a:pt x="45" y="90"/>
                      <a:pt x="35" y="123"/>
                      <a:pt x="31" y="158"/>
                    </a:cubicBezTo>
                    <a:cubicBezTo>
                      <a:pt x="25" y="162"/>
                      <a:pt x="19" y="160"/>
                      <a:pt x="14" y="15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7" name="Freeform 374">
                <a:extLst>
                  <a:ext uri="{FF2B5EF4-FFF2-40B4-BE49-F238E27FC236}">
                    <a16:creationId xmlns:a16="http://schemas.microsoft.com/office/drawing/2014/main" id="{B546889D-57D5-C431-F9C8-CA8A280A2BBF}"/>
                  </a:ext>
                </a:extLst>
              </p:cNvPr>
              <p:cNvSpPr/>
              <p:nvPr/>
            </p:nvSpPr>
            <p:spPr bwMode="auto">
              <a:xfrm>
                <a:off x="476250" y="4765676"/>
                <a:ext cx="169863" cy="71438"/>
              </a:xfrm>
              <a:custGeom>
                <a:avLst/>
                <a:gdLst>
                  <a:gd name="T0" fmla="*/ 165 w 168"/>
                  <a:gd name="T1" fmla="*/ 37 h 71"/>
                  <a:gd name="T2" fmla="*/ 94 w 168"/>
                  <a:gd name="T3" fmla="*/ 52 h 71"/>
                  <a:gd name="T4" fmla="*/ 65 w 168"/>
                  <a:gd name="T5" fmla="*/ 68 h 71"/>
                  <a:gd name="T6" fmla="*/ 55 w 168"/>
                  <a:gd name="T7" fmla="*/ 70 h 71"/>
                  <a:gd name="T8" fmla="*/ 5 w 168"/>
                  <a:gd name="T9" fmla="*/ 39 h 71"/>
                  <a:gd name="T10" fmla="*/ 5 w 168"/>
                  <a:gd name="T11" fmla="*/ 27 h 71"/>
                  <a:gd name="T12" fmla="*/ 43 w 168"/>
                  <a:gd name="T13" fmla="*/ 2 h 71"/>
                  <a:gd name="T14" fmla="*/ 58 w 168"/>
                  <a:gd name="T15" fmla="*/ 4 h 71"/>
                  <a:gd name="T16" fmla="*/ 148 w 168"/>
                  <a:gd name="T17" fmla="*/ 27 h 71"/>
                  <a:gd name="T18" fmla="*/ 165 w 168"/>
                  <a:gd name="T19" fmla="*/ 24 h 71"/>
                  <a:gd name="T20" fmla="*/ 165 w 168"/>
                  <a:gd name="T21" fmla="*/ 3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8" h="71">
                    <a:moveTo>
                      <a:pt x="165" y="37"/>
                    </a:moveTo>
                    <a:cubicBezTo>
                      <a:pt x="140" y="35"/>
                      <a:pt x="117" y="42"/>
                      <a:pt x="94" y="52"/>
                    </a:cubicBezTo>
                    <a:cubicBezTo>
                      <a:pt x="84" y="56"/>
                      <a:pt x="74" y="61"/>
                      <a:pt x="65" y="68"/>
                    </a:cubicBezTo>
                    <a:cubicBezTo>
                      <a:pt x="62" y="71"/>
                      <a:pt x="59" y="70"/>
                      <a:pt x="55" y="70"/>
                    </a:cubicBezTo>
                    <a:cubicBezTo>
                      <a:pt x="37" y="62"/>
                      <a:pt x="20" y="52"/>
                      <a:pt x="5" y="39"/>
                    </a:cubicBezTo>
                    <a:cubicBezTo>
                      <a:pt x="0" y="35"/>
                      <a:pt x="1" y="31"/>
                      <a:pt x="5" y="27"/>
                    </a:cubicBezTo>
                    <a:cubicBezTo>
                      <a:pt x="17" y="17"/>
                      <a:pt x="29" y="9"/>
                      <a:pt x="43" y="2"/>
                    </a:cubicBezTo>
                    <a:cubicBezTo>
                      <a:pt x="49" y="0"/>
                      <a:pt x="53" y="1"/>
                      <a:pt x="58" y="4"/>
                    </a:cubicBezTo>
                    <a:cubicBezTo>
                      <a:pt x="86" y="19"/>
                      <a:pt x="116" y="25"/>
                      <a:pt x="148" y="27"/>
                    </a:cubicBezTo>
                    <a:cubicBezTo>
                      <a:pt x="153" y="27"/>
                      <a:pt x="159" y="27"/>
                      <a:pt x="165" y="24"/>
                    </a:cubicBezTo>
                    <a:cubicBezTo>
                      <a:pt x="168" y="28"/>
                      <a:pt x="168" y="32"/>
                      <a:pt x="165" y="3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8" name="Freeform 375">
                <a:extLst>
                  <a:ext uri="{FF2B5EF4-FFF2-40B4-BE49-F238E27FC236}">
                    <a16:creationId xmlns:a16="http://schemas.microsoft.com/office/drawing/2014/main" id="{87290E22-38AA-1F10-49FB-2263D57B5453}"/>
                  </a:ext>
                </a:extLst>
              </p:cNvPr>
              <p:cNvSpPr/>
              <p:nvPr/>
            </p:nvSpPr>
            <p:spPr bwMode="auto">
              <a:xfrm>
                <a:off x="876300" y="4940301"/>
                <a:ext cx="103188" cy="153988"/>
              </a:xfrm>
              <a:custGeom>
                <a:avLst/>
                <a:gdLst>
                  <a:gd name="T0" fmla="*/ 14 w 102"/>
                  <a:gd name="T1" fmla="*/ 1 h 151"/>
                  <a:gd name="T2" fmla="*/ 15 w 102"/>
                  <a:gd name="T3" fmla="*/ 10 h 151"/>
                  <a:gd name="T4" fmla="*/ 51 w 102"/>
                  <a:gd name="T5" fmla="*/ 53 h 151"/>
                  <a:gd name="T6" fmla="*/ 96 w 102"/>
                  <a:gd name="T7" fmla="*/ 82 h 151"/>
                  <a:gd name="T8" fmla="*/ 101 w 102"/>
                  <a:gd name="T9" fmla="*/ 89 h 151"/>
                  <a:gd name="T10" fmla="*/ 97 w 102"/>
                  <a:gd name="T11" fmla="*/ 142 h 151"/>
                  <a:gd name="T12" fmla="*/ 85 w 102"/>
                  <a:gd name="T13" fmla="*/ 148 h 151"/>
                  <a:gd name="T14" fmla="*/ 47 w 102"/>
                  <a:gd name="T15" fmla="*/ 127 h 151"/>
                  <a:gd name="T16" fmla="*/ 42 w 102"/>
                  <a:gd name="T17" fmla="*/ 97 h 151"/>
                  <a:gd name="T18" fmla="*/ 2 w 102"/>
                  <a:gd name="T19" fmla="*/ 13 h 151"/>
                  <a:gd name="T20" fmla="*/ 0 w 102"/>
                  <a:gd name="T21" fmla="*/ 8 h 151"/>
                  <a:gd name="T22" fmla="*/ 14 w 102"/>
                  <a:gd name="T23" fmla="*/ 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51">
                    <a:moveTo>
                      <a:pt x="14" y="1"/>
                    </a:moveTo>
                    <a:cubicBezTo>
                      <a:pt x="12" y="5"/>
                      <a:pt x="14" y="7"/>
                      <a:pt x="15" y="10"/>
                    </a:cubicBezTo>
                    <a:cubicBezTo>
                      <a:pt x="25" y="26"/>
                      <a:pt x="37" y="40"/>
                      <a:pt x="51" y="53"/>
                    </a:cubicBezTo>
                    <a:cubicBezTo>
                      <a:pt x="65" y="65"/>
                      <a:pt x="80" y="75"/>
                      <a:pt x="96" y="82"/>
                    </a:cubicBezTo>
                    <a:cubicBezTo>
                      <a:pt x="99" y="83"/>
                      <a:pt x="100" y="86"/>
                      <a:pt x="101" y="89"/>
                    </a:cubicBezTo>
                    <a:cubicBezTo>
                      <a:pt x="102" y="106"/>
                      <a:pt x="100" y="124"/>
                      <a:pt x="97" y="142"/>
                    </a:cubicBezTo>
                    <a:cubicBezTo>
                      <a:pt x="96" y="149"/>
                      <a:pt x="92" y="151"/>
                      <a:pt x="85" y="148"/>
                    </a:cubicBezTo>
                    <a:cubicBezTo>
                      <a:pt x="72" y="143"/>
                      <a:pt x="60" y="134"/>
                      <a:pt x="47" y="127"/>
                    </a:cubicBezTo>
                    <a:cubicBezTo>
                      <a:pt x="43" y="118"/>
                      <a:pt x="44" y="107"/>
                      <a:pt x="42" y="97"/>
                    </a:cubicBezTo>
                    <a:cubicBezTo>
                      <a:pt x="36" y="66"/>
                      <a:pt x="22" y="38"/>
                      <a:pt x="2" y="13"/>
                    </a:cubicBezTo>
                    <a:cubicBezTo>
                      <a:pt x="1" y="12"/>
                      <a:pt x="1" y="10"/>
                      <a:pt x="0" y="8"/>
                    </a:cubicBezTo>
                    <a:cubicBezTo>
                      <a:pt x="3" y="2"/>
                      <a:pt x="8" y="0"/>
                      <a:pt x="14" y="1"/>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9" name="Freeform 376">
                <a:extLst>
                  <a:ext uri="{FF2B5EF4-FFF2-40B4-BE49-F238E27FC236}">
                    <a16:creationId xmlns:a16="http://schemas.microsoft.com/office/drawing/2014/main" id="{373A553A-7F96-7678-4ED6-E2649B6538CF}"/>
                  </a:ext>
                </a:extLst>
              </p:cNvPr>
              <p:cNvSpPr/>
              <p:nvPr/>
            </p:nvSpPr>
            <p:spPr bwMode="auto">
              <a:xfrm>
                <a:off x="636588" y="4938713"/>
                <a:ext cx="101600" cy="142875"/>
              </a:xfrm>
              <a:custGeom>
                <a:avLst/>
                <a:gdLst>
                  <a:gd name="T0" fmla="*/ 2 w 101"/>
                  <a:gd name="T1" fmla="*/ 83 h 140"/>
                  <a:gd name="T2" fmla="*/ 6 w 101"/>
                  <a:gd name="T3" fmla="*/ 77 h 140"/>
                  <a:gd name="T4" fmla="*/ 72 w 101"/>
                  <a:gd name="T5" fmla="*/ 31 h 140"/>
                  <a:gd name="T6" fmla="*/ 91 w 101"/>
                  <a:gd name="T7" fmla="*/ 7 h 140"/>
                  <a:gd name="T8" fmla="*/ 90 w 101"/>
                  <a:gd name="T9" fmla="*/ 2 h 140"/>
                  <a:gd name="T10" fmla="*/ 101 w 101"/>
                  <a:gd name="T11" fmla="*/ 8 h 140"/>
                  <a:gd name="T12" fmla="*/ 65 w 101"/>
                  <a:gd name="T13" fmla="*/ 95 h 140"/>
                  <a:gd name="T14" fmla="*/ 59 w 101"/>
                  <a:gd name="T15" fmla="*/ 116 h 140"/>
                  <a:gd name="T16" fmla="*/ 14 w 101"/>
                  <a:gd name="T17" fmla="*/ 137 h 140"/>
                  <a:gd name="T18" fmla="*/ 1 w 101"/>
                  <a:gd name="T19" fmla="*/ 129 h 140"/>
                  <a:gd name="T20" fmla="*/ 2 w 101"/>
                  <a:gd name="T21" fmla="*/ 83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140">
                    <a:moveTo>
                      <a:pt x="2" y="83"/>
                    </a:moveTo>
                    <a:cubicBezTo>
                      <a:pt x="3" y="81"/>
                      <a:pt x="4" y="78"/>
                      <a:pt x="6" y="77"/>
                    </a:cubicBezTo>
                    <a:cubicBezTo>
                      <a:pt x="32" y="68"/>
                      <a:pt x="54" y="51"/>
                      <a:pt x="72" y="31"/>
                    </a:cubicBezTo>
                    <a:cubicBezTo>
                      <a:pt x="79" y="24"/>
                      <a:pt x="85" y="15"/>
                      <a:pt x="91" y="7"/>
                    </a:cubicBezTo>
                    <a:cubicBezTo>
                      <a:pt x="92" y="5"/>
                      <a:pt x="92" y="4"/>
                      <a:pt x="90" y="2"/>
                    </a:cubicBezTo>
                    <a:cubicBezTo>
                      <a:pt x="96" y="0"/>
                      <a:pt x="99" y="3"/>
                      <a:pt x="101" y="8"/>
                    </a:cubicBezTo>
                    <a:cubicBezTo>
                      <a:pt x="81" y="34"/>
                      <a:pt x="70" y="63"/>
                      <a:pt x="65" y="95"/>
                    </a:cubicBezTo>
                    <a:cubicBezTo>
                      <a:pt x="64" y="102"/>
                      <a:pt x="66" y="110"/>
                      <a:pt x="59" y="116"/>
                    </a:cubicBezTo>
                    <a:cubicBezTo>
                      <a:pt x="45" y="124"/>
                      <a:pt x="30" y="132"/>
                      <a:pt x="14" y="137"/>
                    </a:cubicBezTo>
                    <a:cubicBezTo>
                      <a:pt x="5" y="140"/>
                      <a:pt x="2" y="139"/>
                      <a:pt x="1" y="129"/>
                    </a:cubicBezTo>
                    <a:cubicBezTo>
                      <a:pt x="0" y="114"/>
                      <a:pt x="0" y="98"/>
                      <a:pt x="2" y="83"/>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0" name="Freeform 377">
                <a:extLst>
                  <a:ext uri="{FF2B5EF4-FFF2-40B4-BE49-F238E27FC236}">
                    <a16:creationId xmlns:a16="http://schemas.microsoft.com/office/drawing/2014/main" id="{20361E7D-BA8C-CAAE-2CC2-8B414BC4AF05}"/>
                  </a:ext>
                </a:extLst>
              </p:cNvPr>
              <p:cNvSpPr/>
              <p:nvPr/>
            </p:nvSpPr>
            <p:spPr bwMode="auto">
              <a:xfrm>
                <a:off x="939800" y="4887913"/>
                <a:ext cx="142875" cy="92075"/>
              </a:xfrm>
              <a:custGeom>
                <a:avLst/>
                <a:gdLst>
                  <a:gd name="T0" fmla="*/ 83 w 142"/>
                  <a:gd name="T1" fmla="*/ 87 h 91"/>
                  <a:gd name="T2" fmla="*/ 71 w 142"/>
                  <a:gd name="T3" fmla="*/ 73 h 91"/>
                  <a:gd name="T4" fmla="*/ 12 w 142"/>
                  <a:gd name="T5" fmla="*/ 11 h 91"/>
                  <a:gd name="T6" fmla="*/ 2 w 142"/>
                  <a:gd name="T7" fmla="*/ 12 h 91"/>
                  <a:gd name="T8" fmla="*/ 11 w 142"/>
                  <a:gd name="T9" fmla="*/ 0 h 91"/>
                  <a:gd name="T10" fmla="*/ 62 w 142"/>
                  <a:gd name="T11" fmla="*/ 24 h 91"/>
                  <a:gd name="T12" fmla="*/ 121 w 142"/>
                  <a:gd name="T13" fmla="*/ 31 h 91"/>
                  <a:gd name="T14" fmla="*/ 130 w 142"/>
                  <a:gd name="T15" fmla="*/ 50 h 91"/>
                  <a:gd name="T16" fmla="*/ 139 w 142"/>
                  <a:gd name="T17" fmla="*/ 79 h 91"/>
                  <a:gd name="T18" fmla="*/ 131 w 142"/>
                  <a:gd name="T19" fmla="*/ 90 h 91"/>
                  <a:gd name="T20" fmla="*/ 83 w 142"/>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2" h="91">
                    <a:moveTo>
                      <a:pt x="83" y="87"/>
                    </a:moveTo>
                    <a:cubicBezTo>
                      <a:pt x="76" y="85"/>
                      <a:pt x="74" y="78"/>
                      <a:pt x="71" y="73"/>
                    </a:cubicBezTo>
                    <a:cubicBezTo>
                      <a:pt x="56" y="48"/>
                      <a:pt x="36" y="27"/>
                      <a:pt x="12" y="11"/>
                    </a:cubicBezTo>
                    <a:cubicBezTo>
                      <a:pt x="7" y="7"/>
                      <a:pt x="5" y="9"/>
                      <a:pt x="2" y="12"/>
                    </a:cubicBezTo>
                    <a:cubicBezTo>
                      <a:pt x="0" y="4"/>
                      <a:pt x="6" y="2"/>
                      <a:pt x="11" y="0"/>
                    </a:cubicBezTo>
                    <a:cubicBezTo>
                      <a:pt x="26" y="12"/>
                      <a:pt x="44" y="19"/>
                      <a:pt x="62" y="24"/>
                    </a:cubicBezTo>
                    <a:cubicBezTo>
                      <a:pt x="81" y="30"/>
                      <a:pt x="101" y="32"/>
                      <a:pt x="121" y="31"/>
                    </a:cubicBezTo>
                    <a:cubicBezTo>
                      <a:pt x="121" y="39"/>
                      <a:pt x="125" y="44"/>
                      <a:pt x="130" y="50"/>
                    </a:cubicBezTo>
                    <a:cubicBezTo>
                      <a:pt x="133" y="60"/>
                      <a:pt x="136" y="69"/>
                      <a:pt x="139" y="79"/>
                    </a:cubicBezTo>
                    <a:cubicBezTo>
                      <a:pt x="142" y="86"/>
                      <a:pt x="139" y="90"/>
                      <a:pt x="131" y="90"/>
                    </a:cubicBezTo>
                    <a:cubicBezTo>
                      <a:pt x="115" y="91"/>
                      <a:pt x="99" y="91"/>
                      <a:pt x="83" y="8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1" name="Freeform 378">
                <a:extLst>
                  <a:ext uri="{FF2B5EF4-FFF2-40B4-BE49-F238E27FC236}">
                    <a16:creationId xmlns:a16="http://schemas.microsoft.com/office/drawing/2014/main" id="{6B693D4B-AA25-51EF-35C9-6E04995E6F55}"/>
                  </a:ext>
                </a:extLst>
              </p:cNvPr>
              <p:cNvSpPr/>
              <p:nvPr/>
            </p:nvSpPr>
            <p:spPr bwMode="auto">
              <a:xfrm>
                <a:off x="973138" y="4787901"/>
                <a:ext cx="165100" cy="63500"/>
              </a:xfrm>
              <a:custGeom>
                <a:avLst/>
                <a:gdLst>
                  <a:gd name="T0" fmla="*/ 106 w 163"/>
                  <a:gd name="T1" fmla="*/ 62 h 63"/>
                  <a:gd name="T2" fmla="*/ 94 w 163"/>
                  <a:gd name="T3" fmla="*/ 60 h 63"/>
                  <a:gd name="T4" fmla="*/ 3 w 163"/>
                  <a:gd name="T5" fmla="*/ 31 h 63"/>
                  <a:gd name="T6" fmla="*/ 5 w 163"/>
                  <a:gd name="T7" fmla="*/ 18 h 63"/>
                  <a:gd name="T8" fmla="*/ 108 w 163"/>
                  <a:gd name="T9" fmla="*/ 7 h 63"/>
                  <a:gd name="T10" fmla="*/ 126 w 163"/>
                  <a:gd name="T11" fmla="*/ 0 h 63"/>
                  <a:gd name="T12" fmla="*/ 156 w 163"/>
                  <a:gd name="T13" fmla="*/ 24 h 63"/>
                  <a:gd name="T14" fmla="*/ 154 w 163"/>
                  <a:gd name="T15" fmla="*/ 40 h 63"/>
                  <a:gd name="T16" fmla="*/ 106 w 163"/>
                  <a:gd name="T17"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62">
                    <a:moveTo>
                      <a:pt x="106" y="62"/>
                    </a:moveTo>
                    <a:cubicBezTo>
                      <a:pt x="102" y="63"/>
                      <a:pt x="98" y="63"/>
                      <a:pt x="94" y="60"/>
                    </a:cubicBezTo>
                    <a:cubicBezTo>
                      <a:pt x="67" y="41"/>
                      <a:pt x="36" y="32"/>
                      <a:pt x="3" y="31"/>
                    </a:cubicBezTo>
                    <a:cubicBezTo>
                      <a:pt x="0" y="26"/>
                      <a:pt x="1" y="22"/>
                      <a:pt x="5" y="18"/>
                    </a:cubicBezTo>
                    <a:cubicBezTo>
                      <a:pt x="40" y="26"/>
                      <a:pt x="75" y="20"/>
                      <a:pt x="108" y="7"/>
                    </a:cubicBezTo>
                    <a:cubicBezTo>
                      <a:pt x="114" y="5"/>
                      <a:pt x="120" y="3"/>
                      <a:pt x="126" y="0"/>
                    </a:cubicBezTo>
                    <a:cubicBezTo>
                      <a:pt x="137" y="8"/>
                      <a:pt x="147" y="15"/>
                      <a:pt x="156" y="24"/>
                    </a:cubicBezTo>
                    <a:cubicBezTo>
                      <a:pt x="163" y="32"/>
                      <a:pt x="163" y="35"/>
                      <a:pt x="154" y="40"/>
                    </a:cubicBezTo>
                    <a:cubicBezTo>
                      <a:pt x="139" y="49"/>
                      <a:pt x="123" y="57"/>
                      <a:pt x="106" y="6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2" name="Freeform 379">
                <a:extLst>
                  <a:ext uri="{FF2B5EF4-FFF2-40B4-BE49-F238E27FC236}">
                    <a16:creationId xmlns:a16="http://schemas.microsoft.com/office/drawing/2014/main" id="{E2543114-4B99-6570-7725-2C58350D52C6}"/>
                  </a:ext>
                </a:extLst>
              </p:cNvPr>
              <p:cNvSpPr/>
              <p:nvPr/>
            </p:nvSpPr>
            <p:spPr bwMode="auto">
              <a:xfrm>
                <a:off x="642938" y="4624388"/>
                <a:ext cx="336550" cy="338138"/>
              </a:xfrm>
              <a:custGeom>
                <a:avLst/>
                <a:gdLst>
                  <a:gd name="T0" fmla="*/ 332 w 332"/>
                  <a:gd name="T1" fmla="*/ 178 h 333"/>
                  <a:gd name="T2" fmla="*/ 330 w 332"/>
                  <a:gd name="T3" fmla="*/ 191 h 333"/>
                  <a:gd name="T4" fmla="*/ 304 w 332"/>
                  <a:gd name="T5" fmla="*/ 259 h 333"/>
                  <a:gd name="T6" fmla="*/ 295 w 332"/>
                  <a:gd name="T7" fmla="*/ 271 h 333"/>
                  <a:gd name="T8" fmla="*/ 245 w 332"/>
                  <a:gd name="T9" fmla="*/ 312 h 333"/>
                  <a:gd name="T10" fmla="*/ 231 w 332"/>
                  <a:gd name="T11" fmla="*/ 319 h 333"/>
                  <a:gd name="T12" fmla="*/ 173 w 332"/>
                  <a:gd name="T13" fmla="*/ 333 h 333"/>
                  <a:gd name="T14" fmla="*/ 168 w 332"/>
                  <a:gd name="T15" fmla="*/ 333 h 333"/>
                  <a:gd name="T16" fmla="*/ 94 w 332"/>
                  <a:gd name="T17" fmla="*/ 317 h 333"/>
                  <a:gd name="T18" fmla="*/ 83 w 332"/>
                  <a:gd name="T19" fmla="*/ 311 h 333"/>
                  <a:gd name="T20" fmla="*/ 30 w 332"/>
                  <a:gd name="T21" fmla="*/ 263 h 333"/>
                  <a:gd name="T22" fmla="*/ 19 w 332"/>
                  <a:gd name="T23" fmla="*/ 245 h 333"/>
                  <a:gd name="T24" fmla="*/ 0 w 332"/>
                  <a:gd name="T25" fmla="*/ 175 h 333"/>
                  <a:gd name="T26" fmla="*/ 0 w 332"/>
                  <a:gd name="T27" fmla="*/ 162 h 333"/>
                  <a:gd name="T28" fmla="*/ 14 w 332"/>
                  <a:gd name="T29" fmla="*/ 100 h 333"/>
                  <a:gd name="T30" fmla="*/ 29 w 332"/>
                  <a:gd name="T31" fmla="*/ 72 h 333"/>
                  <a:gd name="T32" fmla="*/ 78 w 332"/>
                  <a:gd name="T33" fmla="*/ 25 h 333"/>
                  <a:gd name="T34" fmla="*/ 103 w 332"/>
                  <a:gd name="T35" fmla="*/ 13 h 333"/>
                  <a:gd name="T36" fmla="*/ 169 w 332"/>
                  <a:gd name="T37" fmla="*/ 0 h 333"/>
                  <a:gd name="T38" fmla="*/ 186 w 332"/>
                  <a:gd name="T39" fmla="*/ 1 h 333"/>
                  <a:gd name="T40" fmla="*/ 249 w 332"/>
                  <a:gd name="T41" fmla="*/ 23 h 333"/>
                  <a:gd name="T42" fmla="*/ 280 w 332"/>
                  <a:gd name="T43" fmla="*/ 45 h 333"/>
                  <a:gd name="T44" fmla="*/ 313 w 332"/>
                  <a:gd name="T45" fmla="*/ 88 h 333"/>
                  <a:gd name="T46" fmla="*/ 322 w 332"/>
                  <a:gd name="T47" fmla="*/ 110 h 333"/>
                  <a:gd name="T48" fmla="*/ 332 w 332"/>
                  <a:gd name="T49" fmla="*/ 178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2" h="333">
                    <a:moveTo>
                      <a:pt x="332" y="178"/>
                    </a:moveTo>
                    <a:cubicBezTo>
                      <a:pt x="331" y="183"/>
                      <a:pt x="331" y="187"/>
                      <a:pt x="330" y="191"/>
                    </a:cubicBezTo>
                    <a:cubicBezTo>
                      <a:pt x="326" y="215"/>
                      <a:pt x="317" y="237"/>
                      <a:pt x="304" y="259"/>
                    </a:cubicBezTo>
                    <a:cubicBezTo>
                      <a:pt x="301" y="263"/>
                      <a:pt x="297" y="266"/>
                      <a:pt x="295" y="271"/>
                    </a:cubicBezTo>
                    <a:cubicBezTo>
                      <a:pt x="281" y="287"/>
                      <a:pt x="264" y="301"/>
                      <a:pt x="245" y="312"/>
                    </a:cubicBezTo>
                    <a:cubicBezTo>
                      <a:pt x="241" y="315"/>
                      <a:pt x="236" y="317"/>
                      <a:pt x="231" y="319"/>
                    </a:cubicBezTo>
                    <a:cubicBezTo>
                      <a:pt x="212" y="327"/>
                      <a:pt x="193" y="331"/>
                      <a:pt x="173" y="333"/>
                    </a:cubicBezTo>
                    <a:cubicBezTo>
                      <a:pt x="171" y="332"/>
                      <a:pt x="169" y="332"/>
                      <a:pt x="168" y="333"/>
                    </a:cubicBezTo>
                    <a:cubicBezTo>
                      <a:pt x="142" y="332"/>
                      <a:pt x="118" y="327"/>
                      <a:pt x="94" y="317"/>
                    </a:cubicBezTo>
                    <a:cubicBezTo>
                      <a:pt x="91" y="315"/>
                      <a:pt x="87" y="313"/>
                      <a:pt x="83" y="311"/>
                    </a:cubicBezTo>
                    <a:cubicBezTo>
                      <a:pt x="63" y="298"/>
                      <a:pt x="45" y="282"/>
                      <a:pt x="30" y="263"/>
                    </a:cubicBezTo>
                    <a:cubicBezTo>
                      <a:pt x="26" y="257"/>
                      <a:pt x="22" y="251"/>
                      <a:pt x="19" y="245"/>
                    </a:cubicBezTo>
                    <a:cubicBezTo>
                      <a:pt x="8" y="223"/>
                      <a:pt x="2" y="199"/>
                      <a:pt x="0" y="175"/>
                    </a:cubicBezTo>
                    <a:cubicBezTo>
                      <a:pt x="0" y="170"/>
                      <a:pt x="0" y="166"/>
                      <a:pt x="0" y="162"/>
                    </a:cubicBezTo>
                    <a:cubicBezTo>
                      <a:pt x="1" y="140"/>
                      <a:pt x="5" y="119"/>
                      <a:pt x="14" y="100"/>
                    </a:cubicBezTo>
                    <a:cubicBezTo>
                      <a:pt x="19" y="90"/>
                      <a:pt x="24" y="81"/>
                      <a:pt x="29" y="72"/>
                    </a:cubicBezTo>
                    <a:cubicBezTo>
                      <a:pt x="43" y="54"/>
                      <a:pt x="59" y="38"/>
                      <a:pt x="78" y="25"/>
                    </a:cubicBezTo>
                    <a:cubicBezTo>
                      <a:pt x="87" y="21"/>
                      <a:pt x="95" y="17"/>
                      <a:pt x="103" y="13"/>
                    </a:cubicBezTo>
                    <a:cubicBezTo>
                      <a:pt x="124" y="5"/>
                      <a:pt x="146" y="1"/>
                      <a:pt x="169" y="0"/>
                    </a:cubicBezTo>
                    <a:cubicBezTo>
                      <a:pt x="175" y="1"/>
                      <a:pt x="180" y="1"/>
                      <a:pt x="186" y="1"/>
                    </a:cubicBezTo>
                    <a:cubicBezTo>
                      <a:pt x="208" y="5"/>
                      <a:pt x="229" y="12"/>
                      <a:pt x="249" y="23"/>
                    </a:cubicBezTo>
                    <a:cubicBezTo>
                      <a:pt x="260" y="29"/>
                      <a:pt x="269" y="38"/>
                      <a:pt x="280" y="45"/>
                    </a:cubicBezTo>
                    <a:cubicBezTo>
                      <a:pt x="292" y="58"/>
                      <a:pt x="303" y="72"/>
                      <a:pt x="313" y="88"/>
                    </a:cubicBezTo>
                    <a:cubicBezTo>
                      <a:pt x="316" y="95"/>
                      <a:pt x="319" y="103"/>
                      <a:pt x="322" y="110"/>
                    </a:cubicBezTo>
                    <a:cubicBezTo>
                      <a:pt x="330" y="132"/>
                      <a:pt x="332" y="155"/>
                      <a:pt x="332" y="178"/>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3" name="Freeform 380">
                <a:extLst>
                  <a:ext uri="{FF2B5EF4-FFF2-40B4-BE49-F238E27FC236}">
                    <a16:creationId xmlns:a16="http://schemas.microsoft.com/office/drawing/2014/main" id="{BB886364-5D02-7C48-404A-9A54AD37DE17}"/>
                  </a:ext>
                </a:extLst>
              </p:cNvPr>
              <p:cNvSpPr/>
              <p:nvPr/>
            </p:nvSpPr>
            <p:spPr bwMode="auto">
              <a:xfrm>
                <a:off x="676275" y="4659313"/>
                <a:ext cx="269875" cy="269875"/>
              </a:xfrm>
              <a:custGeom>
                <a:avLst/>
                <a:gdLst>
                  <a:gd name="T0" fmla="*/ 49 w 267"/>
                  <a:gd name="T1" fmla="*/ 47 h 266"/>
                  <a:gd name="T2" fmla="*/ 218 w 267"/>
                  <a:gd name="T3" fmla="*/ 48 h 266"/>
                  <a:gd name="T4" fmla="*/ 217 w 267"/>
                  <a:gd name="T5" fmla="*/ 218 h 266"/>
                  <a:gd name="T6" fmla="*/ 43 w 267"/>
                  <a:gd name="T7" fmla="*/ 213 h 266"/>
                  <a:gd name="T8" fmla="*/ 49 w 267"/>
                  <a:gd name="T9" fmla="*/ 47 h 266"/>
                </a:gdLst>
                <a:ahLst/>
                <a:cxnLst>
                  <a:cxn ang="0">
                    <a:pos x="T0" y="T1"/>
                  </a:cxn>
                  <a:cxn ang="0">
                    <a:pos x="T2" y="T3"/>
                  </a:cxn>
                  <a:cxn ang="0">
                    <a:pos x="T4" y="T5"/>
                  </a:cxn>
                  <a:cxn ang="0">
                    <a:pos x="T6" y="T7"/>
                  </a:cxn>
                  <a:cxn ang="0">
                    <a:pos x="T8" y="T9"/>
                  </a:cxn>
                </a:cxnLst>
                <a:rect l="0" t="0" r="r" b="b"/>
                <a:pathLst>
                  <a:path w="267" h="266">
                    <a:moveTo>
                      <a:pt x="49" y="47"/>
                    </a:moveTo>
                    <a:cubicBezTo>
                      <a:pt x="93" y="1"/>
                      <a:pt x="173" y="0"/>
                      <a:pt x="218" y="48"/>
                    </a:cubicBezTo>
                    <a:cubicBezTo>
                      <a:pt x="267" y="99"/>
                      <a:pt x="264" y="171"/>
                      <a:pt x="217" y="218"/>
                    </a:cubicBezTo>
                    <a:cubicBezTo>
                      <a:pt x="171" y="264"/>
                      <a:pt x="93" y="266"/>
                      <a:pt x="43" y="213"/>
                    </a:cubicBezTo>
                    <a:cubicBezTo>
                      <a:pt x="4" y="170"/>
                      <a:pt x="0" y="92"/>
                      <a:pt x="49" y="47"/>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4" name="Freeform 381">
                <a:extLst>
                  <a:ext uri="{FF2B5EF4-FFF2-40B4-BE49-F238E27FC236}">
                    <a16:creationId xmlns:a16="http://schemas.microsoft.com/office/drawing/2014/main" id="{0EB2EC8A-4567-5061-3597-54B5060E06E4}"/>
                  </a:ext>
                </a:extLst>
              </p:cNvPr>
              <p:cNvSpPr/>
              <p:nvPr/>
            </p:nvSpPr>
            <p:spPr bwMode="auto">
              <a:xfrm>
                <a:off x="1316038" y="4949826"/>
                <a:ext cx="111125" cy="192088"/>
              </a:xfrm>
              <a:custGeom>
                <a:avLst/>
                <a:gdLst>
                  <a:gd name="T0" fmla="*/ 109 w 110"/>
                  <a:gd name="T1" fmla="*/ 120 h 189"/>
                  <a:gd name="T2" fmla="*/ 104 w 110"/>
                  <a:gd name="T3" fmla="*/ 164 h 189"/>
                  <a:gd name="T4" fmla="*/ 98 w 110"/>
                  <a:gd name="T5" fmla="*/ 181 h 189"/>
                  <a:gd name="T6" fmla="*/ 84 w 110"/>
                  <a:gd name="T7" fmla="*/ 185 h 189"/>
                  <a:gd name="T8" fmla="*/ 33 w 110"/>
                  <a:gd name="T9" fmla="*/ 134 h 189"/>
                  <a:gd name="T10" fmla="*/ 27 w 110"/>
                  <a:gd name="T11" fmla="*/ 128 h 189"/>
                  <a:gd name="T12" fmla="*/ 0 w 110"/>
                  <a:gd name="T13" fmla="*/ 22 h 189"/>
                  <a:gd name="T14" fmla="*/ 2 w 110"/>
                  <a:gd name="T15" fmla="*/ 14 h 189"/>
                  <a:gd name="T16" fmla="*/ 10 w 110"/>
                  <a:gd name="T17" fmla="*/ 12 h 189"/>
                  <a:gd name="T18" fmla="*/ 50 w 110"/>
                  <a:gd name="T19" fmla="*/ 3 h 189"/>
                  <a:gd name="T20" fmla="*/ 62 w 110"/>
                  <a:gd name="T21" fmla="*/ 2 h 189"/>
                  <a:gd name="T22" fmla="*/ 105 w 110"/>
                  <a:gd name="T23" fmla="*/ 86 h 189"/>
                  <a:gd name="T24" fmla="*/ 109 w 110"/>
                  <a:gd name="T25" fmla="*/ 12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89">
                    <a:moveTo>
                      <a:pt x="109" y="120"/>
                    </a:moveTo>
                    <a:cubicBezTo>
                      <a:pt x="107" y="135"/>
                      <a:pt x="108" y="149"/>
                      <a:pt x="104" y="164"/>
                    </a:cubicBezTo>
                    <a:cubicBezTo>
                      <a:pt x="102" y="170"/>
                      <a:pt x="101" y="175"/>
                      <a:pt x="98" y="181"/>
                    </a:cubicBezTo>
                    <a:cubicBezTo>
                      <a:pt x="95" y="188"/>
                      <a:pt x="91" y="189"/>
                      <a:pt x="84" y="185"/>
                    </a:cubicBezTo>
                    <a:cubicBezTo>
                      <a:pt x="63" y="172"/>
                      <a:pt x="47" y="154"/>
                      <a:pt x="33" y="134"/>
                    </a:cubicBezTo>
                    <a:cubicBezTo>
                      <a:pt x="32" y="131"/>
                      <a:pt x="31" y="128"/>
                      <a:pt x="27" y="128"/>
                    </a:cubicBezTo>
                    <a:cubicBezTo>
                      <a:pt x="9" y="95"/>
                      <a:pt x="0" y="60"/>
                      <a:pt x="0" y="22"/>
                    </a:cubicBezTo>
                    <a:cubicBezTo>
                      <a:pt x="0" y="19"/>
                      <a:pt x="0" y="16"/>
                      <a:pt x="2" y="14"/>
                    </a:cubicBezTo>
                    <a:cubicBezTo>
                      <a:pt x="4" y="12"/>
                      <a:pt x="7" y="12"/>
                      <a:pt x="10" y="12"/>
                    </a:cubicBezTo>
                    <a:cubicBezTo>
                      <a:pt x="24" y="10"/>
                      <a:pt x="37" y="8"/>
                      <a:pt x="50" y="3"/>
                    </a:cubicBezTo>
                    <a:cubicBezTo>
                      <a:pt x="54" y="2"/>
                      <a:pt x="58" y="0"/>
                      <a:pt x="62" y="2"/>
                    </a:cubicBezTo>
                    <a:cubicBezTo>
                      <a:pt x="83" y="26"/>
                      <a:pt x="98" y="54"/>
                      <a:pt x="105" y="86"/>
                    </a:cubicBezTo>
                    <a:cubicBezTo>
                      <a:pt x="107" y="97"/>
                      <a:pt x="110" y="109"/>
                      <a:pt x="109" y="12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5" name="Freeform 382">
                <a:extLst>
                  <a:ext uri="{FF2B5EF4-FFF2-40B4-BE49-F238E27FC236}">
                    <a16:creationId xmlns:a16="http://schemas.microsoft.com/office/drawing/2014/main" id="{DE5E67BD-6F7D-A9D1-C67B-0A3F0482D6EA}"/>
                  </a:ext>
                </a:extLst>
              </p:cNvPr>
              <p:cNvSpPr/>
              <p:nvPr/>
            </p:nvSpPr>
            <p:spPr bwMode="auto">
              <a:xfrm>
                <a:off x="1330325" y="4471988"/>
                <a:ext cx="117475" cy="180975"/>
              </a:xfrm>
              <a:custGeom>
                <a:avLst/>
                <a:gdLst>
                  <a:gd name="T0" fmla="*/ 41 w 117"/>
                  <a:gd name="T1" fmla="*/ 42 h 177"/>
                  <a:gd name="T2" fmla="*/ 50 w 117"/>
                  <a:gd name="T3" fmla="*/ 40 h 177"/>
                  <a:gd name="T4" fmla="*/ 95 w 117"/>
                  <a:gd name="T5" fmla="*/ 5 h 177"/>
                  <a:gd name="T6" fmla="*/ 112 w 117"/>
                  <a:gd name="T7" fmla="*/ 12 h 177"/>
                  <a:gd name="T8" fmla="*/ 114 w 117"/>
                  <a:gd name="T9" fmla="*/ 68 h 177"/>
                  <a:gd name="T10" fmla="*/ 116 w 117"/>
                  <a:gd name="T11" fmla="*/ 77 h 177"/>
                  <a:gd name="T12" fmla="*/ 73 w 117"/>
                  <a:gd name="T13" fmla="*/ 170 h 177"/>
                  <a:gd name="T14" fmla="*/ 67 w 117"/>
                  <a:gd name="T15" fmla="*/ 175 h 177"/>
                  <a:gd name="T16" fmla="*/ 59 w 117"/>
                  <a:gd name="T17" fmla="*/ 175 h 177"/>
                  <a:gd name="T18" fmla="*/ 8 w 117"/>
                  <a:gd name="T19" fmla="*/ 157 h 177"/>
                  <a:gd name="T20" fmla="*/ 2 w 117"/>
                  <a:gd name="T21" fmla="*/ 154 h 177"/>
                  <a:gd name="T22" fmla="*/ 2 w 117"/>
                  <a:gd name="T23" fmla="*/ 139 h 177"/>
                  <a:gd name="T24" fmla="*/ 35 w 117"/>
                  <a:gd name="T25" fmla="*/ 56 h 177"/>
                  <a:gd name="T26" fmla="*/ 41 w 117"/>
                  <a:gd name="T27" fmla="*/ 42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77">
                    <a:moveTo>
                      <a:pt x="41" y="42"/>
                    </a:moveTo>
                    <a:cubicBezTo>
                      <a:pt x="45" y="47"/>
                      <a:pt x="47" y="43"/>
                      <a:pt x="50" y="40"/>
                    </a:cubicBezTo>
                    <a:cubicBezTo>
                      <a:pt x="63" y="26"/>
                      <a:pt x="77" y="14"/>
                      <a:pt x="95" y="5"/>
                    </a:cubicBezTo>
                    <a:cubicBezTo>
                      <a:pt x="106" y="0"/>
                      <a:pt x="109" y="1"/>
                      <a:pt x="112" y="12"/>
                    </a:cubicBezTo>
                    <a:cubicBezTo>
                      <a:pt x="117" y="31"/>
                      <a:pt x="116" y="49"/>
                      <a:pt x="114" y="68"/>
                    </a:cubicBezTo>
                    <a:cubicBezTo>
                      <a:pt x="114" y="71"/>
                      <a:pt x="113" y="74"/>
                      <a:pt x="116" y="77"/>
                    </a:cubicBezTo>
                    <a:cubicBezTo>
                      <a:pt x="108" y="111"/>
                      <a:pt x="96" y="143"/>
                      <a:pt x="73" y="170"/>
                    </a:cubicBezTo>
                    <a:cubicBezTo>
                      <a:pt x="71" y="172"/>
                      <a:pt x="69" y="174"/>
                      <a:pt x="67" y="175"/>
                    </a:cubicBezTo>
                    <a:cubicBezTo>
                      <a:pt x="64" y="177"/>
                      <a:pt x="62" y="176"/>
                      <a:pt x="59" y="175"/>
                    </a:cubicBezTo>
                    <a:cubicBezTo>
                      <a:pt x="43" y="166"/>
                      <a:pt x="26" y="160"/>
                      <a:pt x="8" y="157"/>
                    </a:cubicBezTo>
                    <a:cubicBezTo>
                      <a:pt x="6" y="157"/>
                      <a:pt x="4" y="156"/>
                      <a:pt x="2" y="154"/>
                    </a:cubicBezTo>
                    <a:cubicBezTo>
                      <a:pt x="0" y="149"/>
                      <a:pt x="1" y="144"/>
                      <a:pt x="2" y="139"/>
                    </a:cubicBezTo>
                    <a:cubicBezTo>
                      <a:pt x="7" y="109"/>
                      <a:pt x="17" y="81"/>
                      <a:pt x="35" y="56"/>
                    </a:cubicBezTo>
                    <a:cubicBezTo>
                      <a:pt x="39" y="52"/>
                      <a:pt x="38" y="46"/>
                      <a:pt x="41" y="4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6" name="Freeform 383">
                <a:extLst>
                  <a:ext uri="{FF2B5EF4-FFF2-40B4-BE49-F238E27FC236}">
                    <a16:creationId xmlns:a16="http://schemas.microsoft.com/office/drawing/2014/main" id="{70FCBE2B-AB6C-C36F-8F64-1F1EB7F67E3E}"/>
                  </a:ext>
                </a:extLst>
              </p:cNvPr>
              <p:cNvSpPr/>
              <p:nvPr/>
            </p:nvSpPr>
            <p:spPr bwMode="auto">
              <a:xfrm>
                <a:off x="1212850" y="4460876"/>
                <a:ext cx="109538" cy="180975"/>
              </a:xfrm>
              <a:custGeom>
                <a:avLst/>
                <a:gdLst>
                  <a:gd name="T0" fmla="*/ 0 w 108"/>
                  <a:gd name="T1" fmla="*/ 70 h 179"/>
                  <a:gd name="T2" fmla="*/ 11 w 108"/>
                  <a:gd name="T3" fmla="*/ 77 h 179"/>
                  <a:gd name="T4" fmla="*/ 17 w 108"/>
                  <a:gd name="T5" fmla="*/ 40 h 179"/>
                  <a:gd name="T6" fmla="*/ 30 w 108"/>
                  <a:gd name="T7" fmla="*/ 8 h 179"/>
                  <a:gd name="T8" fmla="*/ 46 w 108"/>
                  <a:gd name="T9" fmla="*/ 6 h 179"/>
                  <a:gd name="T10" fmla="*/ 83 w 108"/>
                  <a:gd name="T11" fmla="*/ 55 h 179"/>
                  <a:gd name="T12" fmla="*/ 90 w 108"/>
                  <a:gd name="T13" fmla="*/ 60 h 179"/>
                  <a:gd name="T14" fmla="*/ 106 w 108"/>
                  <a:gd name="T15" fmla="*/ 136 h 179"/>
                  <a:gd name="T16" fmla="*/ 102 w 108"/>
                  <a:gd name="T17" fmla="*/ 165 h 179"/>
                  <a:gd name="T18" fmla="*/ 85 w 108"/>
                  <a:gd name="T19" fmla="*/ 168 h 179"/>
                  <a:gd name="T20" fmla="*/ 46 w 108"/>
                  <a:gd name="T21" fmla="*/ 176 h 179"/>
                  <a:gd name="T22" fmla="*/ 35 w 108"/>
                  <a:gd name="T23" fmla="*/ 178 h 179"/>
                  <a:gd name="T24" fmla="*/ 27 w 108"/>
                  <a:gd name="T25" fmla="*/ 167 h 179"/>
                  <a:gd name="T26" fmla="*/ 9 w 108"/>
                  <a:gd name="T27" fmla="*/ 93 h 179"/>
                  <a:gd name="T28" fmla="*/ 2 w 108"/>
                  <a:gd name="T29" fmla="*/ 75 h 179"/>
                  <a:gd name="T30" fmla="*/ 0 w 108"/>
                  <a:gd name="T31" fmla="*/ 7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79">
                    <a:moveTo>
                      <a:pt x="0" y="70"/>
                    </a:moveTo>
                    <a:cubicBezTo>
                      <a:pt x="3" y="72"/>
                      <a:pt x="6" y="74"/>
                      <a:pt x="11" y="77"/>
                    </a:cubicBezTo>
                    <a:cubicBezTo>
                      <a:pt x="13" y="64"/>
                      <a:pt x="13" y="52"/>
                      <a:pt x="17" y="40"/>
                    </a:cubicBezTo>
                    <a:cubicBezTo>
                      <a:pt x="20" y="29"/>
                      <a:pt x="24" y="18"/>
                      <a:pt x="30" y="8"/>
                    </a:cubicBezTo>
                    <a:cubicBezTo>
                      <a:pt x="35" y="0"/>
                      <a:pt x="39" y="0"/>
                      <a:pt x="46" y="6"/>
                    </a:cubicBezTo>
                    <a:cubicBezTo>
                      <a:pt x="61" y="20"/>
                      <a:pt x="73" y="37"/>
                      <a:pt x="83" y="55"/>
                    </a:cubicBezTo>
                    <a:cubicBezTo>
                      <a:pt x="84" y="57"/>
                      <a:pt x="84" y="63"/>
                      <a:pt x="90" y="60"/>
                    </a:cubicBezTo>
                    <a:cubicBezTo>
                      <a:pt x="98" y="85"/>
                      <a:pt x="106" y="110"/>
                      <a:pt x="106" y="136"/>
                    </a:cubicBezTo>
                    <a:cubicBezTo>
                      <a:pt x="107" y="146"/>
                      <a:pt x="108" y="156"/>
                      <a:pt x="102" y="165"/>
                    </a:cubicBezTo>
                    <a:cubicBezTo>
                      <a:pt x="97" y="168"/>
                      <a:pt x="91" y="167"/>
                      <a:pt x="85" y="168"/>
                    </a:cubicBezTo>
                    <a:cubicBezTo>
                      <a:pt x="72" y="169"/>
                      <a:pt x="58" y="172"/>
                      <a:pt x="46" y="176"/>
                    </a:cubicBezTo>
                    <a:cubicBezTo>
                      <a:pt x="42" y="178"/>
                      <a:pt x="39" y="179"/>
                      <a:pt x="35" y="178"/>
                    </a:cubicBezTo>
                    <a:cubicBezTo>
                      <a:pt x="30" y="176"/>
                      <a:pt x="29" y="171"/>
                      <a:pt x="27" y="167"/>
                    </a:cubicBezTo>
                    <a:cubicBezTo>
                      <a:pt x="17" y="143"/>
                      <a:pt x="11" y="119"/>
                      <a:pt x="9" y="93"/>
                    </a:cubicBezTo>
                    <a:cubicBezTo>
                      <a:pt x="9" y="86"/>
                      <a:pt x="8" y="80"/>
                      <a:pt x="2" y="75"/>
                    </a:cubicBezTo>
                    <a:cubicBezTo>
                      <a:pt x="1" y="74"/>
                      <a:pt x="0" y="73"/>
                      <a:pt x="0" y="7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7" name="Freeform 384">
                <a:extLst>
                  <a:ext uri="{FF2B5EF4-FFF2-40B4-BE49-F238E27FC236}">
                    <a16:creationId xmlns:a16="http://schemas.microsoft.com/office/drawing/2014/main" id="{11B22482-C5E0-2D19-CD03-7E585BD77DE1}"/>
                  </a:ext>
                </a:extLst>
              </p:cNvPr>
              <p:cNvSpPr/>
              <p:nvPr/>
            </p:nvSpPr>
            <p:spPr bwMode="auto">
              <a:xfrm>
                <a:off x="977900" y="4694238"/>
                <a:ext cx="182563" cy="103188"/>
              </a:xfrm>
              <a:custGeom>
                <a:avLst/>
                <a:gdLst>
                  <a:gd name="T0" fmla="*/ 43 w 180"/>
                  <a:gd name="T1" fmla="*/ 74 h 101"/>
                  <a:gd name="T2" fmla="*/ 41 w 180"/>
                  <a:gd name="T3" fmla="*/ 66 h 101"/>
                  <a:gd name="T4" fmla="*/ 10 w 180"/>
                  <a:gd name="T5" fmla="*/ 38 h 101"/>
                  <a:gd name="T6" fmla="*/ 15 w 180"/>
                  <a:gd name="T7" fmla="*/ 17 h 101"/>
                  <a:gd name="T8" fmla="*/ 69 w 180"/>
                  <a:gd name="T9" fmla="*/ 4 h 101"/>
                  <a:gd name="T10" fmla="*/ 77 w 180"/>
                  <a:gd name="T11" fmla="*/ 0 h 101"/>
                  <a:gd name="T12" fmla="*/ 116 w 180"/>
                  <a:gd name="T13" fmla="*/ 4 h 101"/>
                  <a:gd name="T14" fmla="*/ 174 w 180"/>
                  <a:gd name="T15" fmla="*/ 24 h 101"/>
                  <a:gd name="T16" fmla="*/ 180 w 180"/>
                  <a:gd name="T17" fmla="*/ 33 h 101"/>
                  <a:gd name="T18" fmla="*/ 165 w 180"/>
                  <a:gd name="T19" fmla="*/ 96 h 101"/>
                  <a:gd name="T20" fmla="*/ 146 w 180"/>
                  <a:gd name="T21" fmla="*/ 100 h 101"/>
                  <a:gd name="T22" fmla="*/ 57 w 180"/>
                  <a:gd name="T23" fmla="*/ 77 h 101"/>
                  <a:gd name="T24" fmla="*/ 43 w 180"/>
                  <a:gd name="T25" fmla="*/ 7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00">
                    <a:moveTo>
                      <a:pt x="43" y="74"/>
                    </a:moveTo>
                    <a:cubicBezTo>
                      <a:pt x="47" y="70"/>
                      <a:pt x="45" y="68"/>
                      <a:pt x="41" y="66"/>
                    </a:cubicBezTo>
                    <a:cubicBezTo>
                      <a:pt x="29" y="59"/>
                      <a:pt x="19" y="48"/>
                      <a:pt x="10" y="38"/>
                    </a:cubicBezTo>
                    <a:cubicBezTo>
                      <a:pt x="0" y="28"/>
                      <a:pt x="2" y="22"/>
                      <a:pt x="15" y="17"/>
                    </a:cubicBezTo>
                    <a:cubicBezTo>
                      <a:pt x="32" y="10"/>
                      <a:pt x="50" y="6"/>
                      <a:pt x="69" y="4"/>
                    </a:cubicBezTo>
                    <a:cubicBezTo>
                      <a:pt x="72" y="4"/>
                      <a:pt x="76" y="5"/>
                      <a:pt x="77" y="0"/>
                    </a:cubicBezTo>
                    <a:cubicBezTo>
                      <a:pt x="90" y="1"/>
                      <a:pt x="103" y="3"/>
                      <a:pt x="116" y="4"/>
                    </a:cubicBezTo>
                    <a:cubicBezTo>
                      <a:pt x="137" y="6"/>
                      <a:pt x="156" y="15"/>
                      <a:pt x="174" y="24"/>
                    </a:cubicBezTo>
                    <a:cubicBezTo>
                      <a:pt x="178" y="26"/>
                      <a:pt x="180" y="29"/>
                      <a:pt x="180" y="33"/>
                    </a:cubicBezTo>
                    <a:cubicBezTo>
                      <a:pt x="171" y="53"/>
                      <a:pt x="170" y="75"/>
                      <a:pt x="165" y="96"/>
                    </a:cubicBezTo>
                    <a:cubicBezTo>
                      <a:pt x="159" y="101"/>
                      <a:pt x="153" y="100"/>
                      <a:pt x="146" y="100"/>
                    </a:cubicBezTo>
                    <a:cubicBezTo>
                      <a:pt x="115" y="99"/>
                      <a:pt x="85" y="92"/>
                      <a:pt x="57" y="77"/>
                    </a:cubicBezTo>
                    <a:cubicBezTo>
                      <a:pt x="52" y="75"/>
                      <a:pt x="47" y="77"/>
                      <a:pt x="43" y="7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8" name="Freeform 385">
                <a:extLst>
                  <a:ext uri="{FF2B5EF4-FFF2-40B4-BE49-F238E27FC236}">
                    <a16:creationId xmlns:a16="http://schemas.microsoft.com/office/drawing/2014/main" id="{07560D7F-AB3E-CDB7-6CFB-089CE067678F}"/>
                  </a:ext>
                </a:extLst>
              </p:cNvPr>
              <p:cNvSpPr/>
              <p:nvPr/>
            </p:nvSpPr>
            <p:spPr bwMode="auto">
              <a:xfrm>
                <a:off x="1073150" y="4548188"/>
                <a:ext cx="150813" cy="155575"/>
              </a:xfrm>
              <a:custGeom>
                <a:avLst/>
                <a:gdLst>
                  <a:gd name="T0" fmla="*/ 12 w 149"/>
                  <a:gd name="T1" fmla="*/ 75 h 152"/>
                  <a:gd name="T2" fmla="*/ 17 w 149"/>
                  <a:gd name="T3" fmla="*/ 67 h 152"/>
                  <a:gd name="T4" fmla="*/ 1 w 149"/>
                  <a:gd name="T5" fmla="*/ 16 h 152"/>
                  <a:gd name="T6" fmla="*/ 15 w 149"/>
                  <a:gd name="T7" fmla="*/ 2 h 152"/>
                  <a:gd name="T8" fmla="*/ 58 w 149"/>
                  <a:gd name="T9" fmla="*/ 15 h 152"/>
                  <a:gd name="T10" fmla="*/ 69 w 149"/>
                  <a:gd name="T11" fmla="*/ 15 h 152"/>
                  <a:gd name="T12" fmla="*/ 125 w 149"/>
                  <a:gd name="T13" fmla="*/ 63 h 152"/>
                  <a:gd name="T14" fmla="*/ 147 w 149"/>
                  <a:gd name="T15" fmla="*/ 96 h 152"/>
                  <a:gd name="T16" fmla="*/ 148 w 149"/>
                  <a:gd name="T17" fmla="*/ 103 h 152"/>
                  <a:gd name="T18" fmla="*/ 140 w 149"/>
                  <a:gd name="T19" fmla="*/ 112 h 152"/>
                  <a:gd name="T20" fmla="*/ 106 w 149"/>
                  <a:gd name="T21" fmla="*/ 145 h 152"/>
                  <a:gd name="T22" fmla="*/ 99 w 149"/>
                  <a:gd name="T23" fmla="*/ 151 h 152"/>
                  <a:gd name="T24" fmla="*/ 89 w 149"/>
                  <a:gd name="T25" fmla="*/ 149 h 152"/>
                  <a:gd name="T26" fmla="*/ 33 w 149"/>
                  <a:gd name="T27" fmla="*/ 98 h 152"/>
                  <a:gd name="T28" fmla="*/ 12 w 149"/>
                  <a:gd name="T29" fmla="*/ 7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152">
                    <a:moveTo>
                      <a:pt x="12" y="75"/>
                    </a:moveTo>
                    <a:cubicBezTo>
                      <a:pt x="17" y="74"/>
                      <a:pt x="20" y="73"/>
                      <a:pt x="17" y="67"/>
                    </a:cubicBezTo>
                    <a:cubicBezTo>
                      <a:pt x="9" y="51"/>
                      <a:pt x="3" y="34"/>
                      <a:pt x="1" y="16"/>
                    </a:cubicBezTo>
                    <a:cubicBezTo>
                      <a:pt x="0" y="3"/>
                      <a:pt x="2" y="0"/>
                      <a:pt x="15" y="2"/>
                    </a:cubicBezTo>
                    <a:cubicBezTo>
                      <a:pt x="30" y="3"/>
                      <a:pt x="44" y="9"/>
                      <a:pt x="58" y="15"/>
                    </a:cubicBezTo>
                    <a:cubicBezTo>
                      <a:pt x="61" y="16"/>
                      <a:pt x="65" y="20"/>
                      <a:pt x="69" y="15"/>
                    </a:cubicBezTo>
                    <a:cubicBezTo>
                      <a:pt x="88" y="30"/>
                      <a:pt x="109" y="44"/>
                      <a:pt x="125" y="63"/>
                    </a:cubicBezTo>
                    <a:cubicBezTo>
                      <a:pt x="134" y="73"/>
                      <a:pt x="141" y="84"/>
                      <a:pt x="147" y="96"/>
                    </a:cubicBezTo>
                    <a:cubicBezTo>
                      <a:pt x="149" y="98"/>
                      <a:pt x="149" y="101"/>
                      <a:pt x="148" y="103"/>
                    </a:cubicBezTo>
                    <a:cubicBezTo>
                      <a:pt x="147" y="107"/>
                      <a:pt x="143" y="109"/>
                      <a:pt x="140" y="112"/>
                    </a:cubicBezTo>
                    <a:cubicBezTo>
                      <a:pt x="127" y="121"/>
                      <a:pt x="115" y="131"/>
                      <a:pt x="106" y="145"/>
                    </a:cubicBezTo>
                    <a:cubicBezTo>
                      <a:pt x="104" y="147"/>
                      <a:pt x="102" y="149"/>
                      <a:pt x="99" y="151"/>
                    </a:cubicBezTo>
                    <a:cubicBezTo>
                      <a:pt x="95" y="152"/>
                      <a:pt x="92" y="150"/>
                      <a:pt x="89" y="149"/>
                    </a:cubicBezTo>
                    <a:cubicBezTo>
                      <a:pt x="67" y="136"/>
                      <a:pt x="49" y="117"/>
                      <a:pt x="33" y="98"/>
                    </a:cubicBezTo>
                    <a:cubicBezTo>
                      <a:pt x="26" y="90"/>
                      <a:pt x="21" y="81"/>
                      <a:pt x="12" y="75"/>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9" name="Freeform 386">
                <a:extLst>
                  <a:ext uri="{FF2B5EF4-FFF2-40B4-BE49-F238E27FC236}">
                    <a16:creationId xmlns:a16="http://schemas.microsoft.com/office/drawing/2014/main" id="{B5C21CA3-0847-AD34-3314-7E13F7225374}"/>
                  </a:ext>
                </a:extLst>
              </p:cNvPr>
              <p:cNvSpPr/>
              <p:nvPr/>
            </p:nvSpPr>
            <p:spPr bwMode="auto">
              <a:xfrm>
                <a:off x="1414463" y="4578351"/>
                <a:ext cx="163513" cy="139700"/>
              </a:xfrm>
              <a:custGeom>
                <a:avLst/>
                <a:gdLst>
                  <a:gd name="T0" fmla="*/ 97 w 162"/>
                  <a:gd name="T1" fmla="*/ 6 h 138"/>
                  <a:gd name="T2" fmla="*/ 108 w 162"/>
                  <a:gd name="T3" fmla="*/ 6 h 138"/>
                  <a:gd name="T4" fmla="*/ 151 w 162"/>
                  <a:gd name="T5" fmla="*/ 1 h 138"/>
                  <a:gd name="T6" fmla="*/ 160 w 162"/>
                  <a:gd name="T7" fmla="*/ 12 h 138"/>
                  <a:gd name="T8" fmla="*/ 141 w 162"/>
                  <a:gd name="T9" fmla="*/ 57 h 138"/>
                  <a:gd name="T10" fmla="*/ 138 w 162"/>
                  <a:gd name="T11" fmla="*/ 65 h 138"/>
                  <a:gd name="T12" fmla="*/ 105 w 162"/>
                  <a:gd name="T13" fmla="*/ 105 h 138"/>
                  <a:gd name="T14" fmla="*/ 59 w 162"/>
                  <a:gd name="T15" fmla="*/ 134 h 138"/>
                  <a:gd name="T16" fmla="*/ 45 w 162"/>
                  <a:gd name="T17" fmla="*/ 137 h 138"/>
                  <a:gd name="T18" fmla="*/ 22 w 162"/>
                  <a:gd name="T19" fmla="*/ 107 h 138"/>
                  <a:gd name="T20" fmla="*/ 11 w 162"/>
                  <a:gd name="T21" fmla="*/ 95 h 138"/>
                  <a:gd name="T22" fmla="*/ 7 w 162"/>
                  <a:gd name="T23" fmla="*/ 90 h 138"/>
                  <a:gd name="T24" fmla="*/ 6 w 162"/>
                  <a:gd name="T25" fmla="*/ 73 h 138"/>
                  <a:gd name="T26" fmla="*/ 64 w 162"/>
                  <a:gd name="T27" fmla="*/ 22 h 138"/>
                  <a:gd name="T28" fmla="*/ 97 w 162"/>
                  <a:gd name="T29" fmla="*/ 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2" h="138">
                    <a:moveTo>
                      <a:pt x="97" y="6"/>
                    </a:moveTo>
                    <a:cubicBezTo>
                      <a:pt x="101" y="10"/>
                      <a:pt x="104" y="7"/>
                      <a:pt x="108" y="6"/>
                    </a:cubicBezTo>
                    <a:cubicBezTo>
                      <a:pt x="122" y="2"/>
                      <a:pt x="136" y="0"/>
                      <a:pt x="151" y="1"/>
                    </a:cubicBezTo>
                    <a:cubicBezTo>
                      <a:pt x="159" y="1"/>
                      <a:pt x="162" y="4"/>
                      <a:pt x="160" y="12"/>
                    </a:cubicBezTo>
                    <a:cubicBezTo>
                      <a:pt x="157" y="28"/>
                      <a:pt x="149" y="43"/>
                      <a:pt x="141" y="57"/>
                    </a:cubicBezTo>
                    <a:cubicBezTo>
                      <a:pt x="140" y="60"/>
                      <a:pt x="138" y="62"/>
                      <a:pt x="138" y="65"/>
                    </a:cubicBezTo>
                    <a:cubicBezTo>
                      <a:pt x="130" y="81"/>
                      <a:pt x="117" y="93"/>
                      <a:pt x="105" y="105"/>
                    </a:cubicBezTo>
                    <a:cubicBezTo>
                      <a:pt x="91" y="117"/>
                      <a:pt x="76" y="127"/>
                      <a:pt x="59" y="134"/>
                    </a:cubicBezTo>
                    <a:cubicBezTo>
                      <a:pt x="54" y="136"/>
                      <a:pt x="50" y="138"/>
                      <a:pt x="45" y="137"/>
                    </a:cubicBezTo>
                    <a:cubicBezTo>
                      <a:pt x="36" y="128"/>
                      <a:pt x="31" y="117"/>
                      <a:pt x="22" y="107"/>
                    </a:cubicBezTo>
                    <a:cubicBezTo>
                      <a:pt x="18" y="103"/>
                      <a:pt x="15" y="99"/>
                      <a:pt x="11" y="95"/>
                    </a:cubicBezTo>
                    <a:cubicBezTo>
                      <a:pt x="10" y="93"/>
                      <a:pt x="8" y="92"/>
                      <a:pt x="7" y="90"/>
                    </a:cubicBezTo>
                    <a:cubicBezTo>
                      <a:pt x="0" y="85"/>
                      <a:pt x="1" y="79"/>
                      <a:pt x="6" y="73"/>
                    </a:cubicBezTo>
                    <a:cubicBezTo>
                      <a:pt x="21" y="51"/>
                      <a:pt x="41" y="35"/>
                      <a:pt x="64" y="22"/>
                    </a:cubicBezTo>
                    <a:cubicBezTo>
                      <a:pt x="75" y="16"/>
                      <a:pt x="85" y="10"/>
                      <a:pt x="97" y="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0" name="Freeform 387">
                <a:extLst>
                  <a:ext uri="{FF2B5EF4-FFF2-40B4-BE49-F238E27FC236}">
                    <a16:creationId xmlns:a16="http://schemas.microsoft.com/office/drawing/2014/main" id="{76DDA2BA-F821-89F6-92EC-3A5163710A62}"/>
                  </a:ext>
                </a:extLst>
              </p:cNvPr>
              <p:cNvSpPr/>
              <p:nvPr/>
            </p:nvSpPr>
            <p:spPr bwMode="auto">
              <a:xfrm>
                <a:off x="1468438" y="4716463"/>
                <a:ext cx="179388" cy="100013"/>
              </a:xfrm>
              <a:custGeom>
                <a:avLst/>
                <a:gdLst>
                  <a:gd name="T0" fmla="*/ 118 w 177"/>
                  <a:gd name="T1" fmla="*/ 5 h 99"/>
                  <a:gd name="T2" fmla="*/ 125 w 177"/>
                  <a:gd name="T3" fmla="*/ 10 h 99"/>
                  <a:gd name="T4" fmla="*/ 168 w 177"/>
                  <a:gd name="T5" fmla="*/ 28 h 99"/>
                  <a:gd name="T6" fmla="*/ 169 w 177"/>
                  <a:gd name="T7" fmla="*/ 45 h 99"/>
                  <a:gd name="T8" fmla="*/ 133 w 177"/>
                  <a:gd name="T9" fmla="*/ 73 h 99"/>
                  <a:gd name="T10" fmla="*/ 105 w 177"/>
                  <a:gd name="T11" fmla="*/ 85 h 99"/>
                  <a:gd name="T12" fmla="*/ 20 w 177"/>
                  <a:gd name="T13" fmla="*/ 95 h 99"/>
                  <a:gd name="T14" fmla="*/ 11 w 177"/>
                  <a:gd name="T15" fmla="*/ 92 h 99"/>
                  <a:gd name="T16" fmla="*/ 9 w 177"/>
                  <a:gd name="T17" fmla="*/ 83 h 99"/>
                  <a:gd name="T18" fmla="*/ 1 w 177"/>
                  <a:gd name="T19" fmla="*/ 28 h 99"/>
                  <a:gd name="T20" fmla="*/ 0 w 177"/>
                  <a:gd name="T21" fmla="*/ 22 h 99"/>
                  <a:gd name="T22" fmla="*/ 11 w 177"/>
                  <a:gd name="T23" fmla="*/ 15 h 99"/>
                  <a:gd name="T24" fmla="*/ 103 w 177"/>
                  <a:gd name="T25" fmla="*/ 4 h 99"/>
                  <a:gd name="T26" fmla="*/ 118 w 177"/>
                  <a:gd name="T27" fmla="*/ 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7" h="99">
                    <a:moveTo>
                      <a:pt x="118" y="5"/>
                    </a:moveTo>
                    <a:cubicBezTo>
                      <a:pt x="119" y="9"/>
                      <a:pt x="122" y="9"/>
                      <a:pt x="125" y="10"/>
                    </a:cubicBezTo>
                    <a:cubicBezTo>
                      <a:pt x="140" y="14"/>
                      <a:pt x="155" y="19"/>
                      <a:pt x="168" y="28"/>
                    </a:cubicBezTo>
                    <a:cubicBezTo>
                      <a:pt x="177" y="35"/>
                      <a:pt x="177" y="36"/>
                      <a:pt x="169" y="45"/>
                    </a:cubicBezTo>
                    <a:cubicBezTo>
                      <a:pt x="159" y="56"/>
                      <a:pt x="145" y="63"/>
                      <a:pt x="133" y="73"/>
                    </a:cubicBezTo>
                    <a:cubicBezTo>
                      <a:pt x="125" y="80"/>
                      <a:pt x="115" y="82"/>
                      <a:pt x="105" y="85"/>
                    </a:cubicBezTo>
                    <a:cubicBezTo>
                      <a:pt x="78" y="95"/>
                      <a:pt x="49" y="99"/>
                      <a:pt x="20" y="95"/>
                    </a:cubicBezTo>
                    <a:cubicBezTo>
                      <a:pt x="17" y="94"/>
                      <a:pt x="13" y="94"/>
                      <a:pt x="11" y="92"/>
                    </a:cubicBezTo>
                    <a:cubicBezTo>
                      <a:pt x="9" y="90"/>
                      <a:pt x="9" y="86"/>
                      <a:pt x="9" y="83"/>
                    </a:cubicBezTo>
                    <a:cubicBezTo>
                      <a:pt x="9" y="65"/>
                      <a:pt x="7" y="46"/>
                      <a:pt x="1" y="28"/>
                    </a:cubicBezTo>
                    <a:cubicBezTo>
                      <a:pt x="0" y="26"/>
                      <a:pt x="0" y="24"/>
                      <a:pt x="0" y="22"/>
                    </a:cubicBezTo>
                    <a:cubicBezTo>
                      <a:pt x="3" y="18"/>
                      <a:pt x="7" y="16"/>
                      <a:pt x="11" y="15"/>
                    </a:cubicBezTo>
                    <a:cubicBezTo>
                      <a:pt x="41" y="4"/>
                      <a:pt x="71" y="0"/>
                      <a:pt x="103" y="4"/>
                    </a:cubicBezTo>
                    <a:cubicBezTo>
                      <a:pt x="108" y="5"/>
                      <a:pt x="113" y="5"/>
                      <a:pt x="118" y="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1" name="Freeform 388">
                <a:extLst>
                  <a:ext uri="{FF2B5EF4-FFF2-40B4-BE49-F238E27FC236}">
                    <a16:creationId xmlns:a16="http://schemas.microsoft.com/office/drawing/2014/main" id="{66BAC060-6CA9-6E67-D3C6-61334165263A}"/>
                  </a:ext>
                </a:extLst>
              </p:cNvPr>
              <p:cNvSpPr/>
              <p:nvPr/>
            </p:nvSpPr>
            <p:spPr bwMode="auto">
              <a:xfrm>
                <a:off x="1450975" y="4816476"/>
                <a:ext cx="173038" cy="107950"/>
              </a:xfrm>
              <a:custGeom>
                <a:avLst/>
                <a:gdLst>
                  <a:gd name="T0" fmla="*/ 152 w 172"/>
                  <a:gd name="T1" fmla="*/ 100 h 106"/>
                  <a:gd name="T2" fmla="*/ 127 w 172"/>
                  <a:gd name="T3" fmla="*/ 102 h 106"/>
                  <a:gd name="T4" fmla="*/ 112 w 172"/>
                  <a:gd name="T5" fmla="*/ 103 h 106"/>
                  <a:gd name="T6" fmla="*/ 103 w 172"/>
                  <a:gd name="T7" fmla="*/ 106 h 106"/>
                  <a:gd name="T8" fmla="*/ 12 w 172"/>
                  <a:gd name="T9" fmla="*/ 82 h 106"/>
                  <a:gd name="T10" fmla="*/ 1 w 172"/>
                  <a:gd name="T11" fmla="*/ 73 h 106"/>
                  <a:gd name="T12" fmla="*/ 4 w 172"/>
                  <a:gd name="T13" fmla="*/ 62 h 106"/>
                  <a:gd name="T14" fmla="*/ 24 w 172"/>
                  <a:gd name="T15" fmla="*/ 10 h 106"/>
                  <a:gd name="T16" fmla="*/ 27 w 172"/>
                  <a:gd name="T17" fmla="*/ 3 h 106"/>
                  <a:gd name="T18" fmla="*/ 71 w 172"/>
                  <a:gd name="T19" fmla="*/ 8 h 106"/>
                  <a:gd name="T20" fmla="*/ 118 w 172"/>
                  <a:gd name="T21" fmla="*/ 30 h 106"/>
                  <a:gd name="T22" fmla="*/ 131 w 172"/>
                  <a:gd name="T23" fmla="*/ 36 h 106"/>
                  <a:gd name="T24" fmla="*/ 135 w 172"/>
                  <a:gd name="T25" fmla="*/ 44 h 106"/>
                  <a:gd name="T26" fmla="*/ 165 w 172"/>
                  <a:gd name="T27" fmla="*/ 77 h 106"/>
                  <a:gd name="T28" fmla="*/ 159 w 172"/>
                  <a:gd name="T29" fmla="*/ 96 h 106"/>
                  <a:gd name="T30" fmla="*/ 152 w 172"/>
                  <a:gd name="T3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2" h="105">
                    <a:moveTo>
                      <a:pt x="152" y="100"/>
                    </a:moveTo>
                    <a:cubicBezTo>
                      <a:pt x="143" y="98"/>
                      <a:pt x="136" y="102"/>
                      <a:pt x="127" y="102"/>
                    </a:cubicBezTo>
                    <a:cubicBezTo>
                      <a:pt x="122" y="102"/>
                      <a:pt x="117" y="103"/>
                      <a:pt x="112" y="103"/>
                    </a:cubicBezTo>
                    <a:cubicBezTo>
                      <a:pt x="109" y="106"/>
                      <a:pt x="106" y="106"/>
                      <a:pt x="103" y="106"/>
                    </a:cubicBezTo>
                    <a:cubicBezTo>
                      <a:pt x="71" y="106"/>
                      <a:pt x="40" y="97"/>
                      <a:pt x="12" y="82"/>
                    </a:cubicBezTo>
                    <a:cubicBezTo>
                      <a:pt x="8" y="80"/>
                      <a:pt x="3" y="78"/>
                      <a:pt x="1" y="73"/>
                    </a:cubicBezTo>
                    <a:cubicBezTo>
                      <a:pt x="0" y="69"/>
                      <a:pt x="2" y="65"/>
                      <a:pt x="4" y="62"/>
                    </a:cubicBezTo>
                    <a:cubicBezTo>
                      <a:pt x="14" y="46"/>
                      <a:pt x="20" y="29"/>
                      <a:pt x="24" y="10"/>
                    </a:cubicBezTo>
                    <a:cubicBezTo>
                      <a:pt x="24" y="8"/>
                      <a:pt x="25" y="5"/>
                      <a:pt x="27" y="3"/>
                    </a:cubicBezTo>
                    <a:cubicBezTo>
                      <a:pt x="42" y="0"/>
                      <a:pt x="57" y="5"/>
                      <a:pt x="71" y="8"/>
                    </a:cubicBezTo>
                    <a:cubicBezTo>
                      <a:pt x="88" y="13"/>
                      <a:pt x="104" y="20"/>
                      <a:pt x="118" y="30"/>
                    </a:cubicBezTo>
                    <a:cubicBezTo>
                      <a:pt x="122" y="33"/>
                      <a:pt x="127" y="32"/>
                      <a:pt x="131" y="36"/>
                    </a:cubicBezTo>
                    <a:cubicBezTo>
                      <a:pt x="127" y="41"/>
                      <a:pt x="132" y="42"/>
                      <a:pt x="135" y="44"/>
                    </a:cubicBezTo>
                    <a:cubicBezTo>
                      <a:pt x="147" y="53"/>
                      <a:pt x="157" y="64"/>
                      <a:pt x="165" y="77"/>
                    </a:cubicBezTo>
                    <a:cubicBezTo>
                      <a:pt x="172" y="88"/>
                      <a:pt x="171" y="92"/>
                      <a:pt x="159" y="96"/>
                    </a:cubicBezTo>
                    <a:cubicBezTo>
                      <a:pt x="157" y="97"/>
                      <a:pt x="154" y="98"/>
                      <a:pt x="152" y="10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2" name="Freeform 389">
                <a:extLst>
                  <a:ext uri="{FF2B5EF4-FFF2-40B4-BE49-F238E27FC236}">
                    <a16:creationId xmlns:a16="http://schemas.microsoft.com/office/drawing/2014/main" id="{385F814F-20C3-61CF-B869-60A58DC5BFDA}"/>
                  </a:ext>
                </a:extLst>
              </p:cNvPr>
              <p:cNvSpPr/>
              <p:nvPr/>
            </p:nvSpPr>
            <p:spPr bwMode="auto">
              <a:xfrm>
                <a:off x="1387475" y="4895851"/>
                <a:ext cx="149225" cy="149225"/>
              </a:xfrm>
              <a:custGeom>
                <a:avLst/>
                <a:gdLst>
                  <a:gd name="T0" fmla="*/ 135 w 147"/>
                  <a:gd name="T1" fmla="*/ 82 h 147"/>
                  <a:gd name="T2" fmla="*/ 136 w 147"/>
                  <a:gd name="T3" fmla="*/ 93 h 147"/>
                  <a:gd name="T4" fmla="*/ 146 w 147"/>
                  <a:gd name="T5" fmla="*/ 130 h 147"/>
                  <a:gd name="T6" fmla="*/ 130 w 147"/>
                  <a:gd name="T7" fmla="*/ 145 h 147"/>
                  <a:gd name="T8" fmla="*/ 100 w 147"/>
                  <a:gd name="T9" fmla="*/ 136 h 147"/>
                  <a:gd name="T10" fmla="*/ 91 w 147"/>
                  <a:gd name="T11" fmla="*/ 136 h 147"/>
                  <a:gd name="T12" fmla="*/ 38 w 147"/>
                  <a:gd name="T13" fmla="*/ 101 h 147"/>
                  <a:gd name="T14" fmla="*/ 5 w 147"/>
                  <a:gd name="T15" fmla="*/ 60 h 147"/>
                  <a:gd name="T16" fmla="*/ 3 w 147"/>
                  <a:gd name="T17" fmla="*/ 47 h 147"/>
                  <a:gd name="T18" fmla="*/ 53 w 147"/>
                  <a:gd name="T19" fmla="*/ 5 h 147"/>
                  <a:gd name="T20" fmla="*/ 68 w 147"/>
                  <a:gd name="T21" fmla="*/ 5 h 147"/>
                  <a:gd name="T22" fmla="*/ 118 w 147"/>
                  <a:gd name="T23" fmla="*/ 56 h 147"/>
                  <a:gd name="T24" fmla="*/ 135 w 147"/>
                  <a:gd name="T25" fmla="*/ 8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47">
                    <a:moveTo>
                      <a:pt x="135" y="82"/>
                    </a:moveTo>
                    <a:cubicBezTo>
                      <a:pt x="131" y="86"/>
                      <a:pt x="135" y="89"/>
                      <a:pt x="136" y="93"/>
                    </a:cubicBezTo>
                    <a:cubicBezTo>
                      <a:pt x="140" y="105"/>
                      <a:pt x="144" y="117"/>
                      <a:pt x="146" y="130"/>
                    </a:cubicBezTo>
                    <a:cubicBezTo>
                      <a:pt x="147" y="144"/>
                      <a:pt x="144" y="147"/>
                      <a:pt x="130" y="145"/>
                    </a:cubicBezTo>
                    <a:cubicBezTo>
                      <a:pt x="120" y="143"/>
                      <a:pt x="110" y="140"/>
                      <a:pt x="100" y="136"/>
                    </a:cubicBezTo>
                    <a:cubicBezTo>
                      <a:pt x="97" y="135"/>
                      <a:pt x="94" y="133"/>
                      <a:pt x="91" y="136"/>
                    </a:cubicBezTo>
                    <a:cubicBezTo>
                      <a:pt x="73" y="126"/>
                      <a:pt x="54" y="116"/>
                      <a:pt x="38" y="101"/>
                    </a:cubicBezTo>
                    <a:cubicBezTo>
                      <a:pt x="25" y="89"/>
                      <a:pt x="14" y="75"/>
                      <a:pt x="5" y="60"/>
                    </a:cubicBezTo>
                    <a:cubicBezTo>
                      <a:pt x="2" y="57"/>
                      <a:pt x="0" y="52"/>
                      <a:pt x="3" y="47"/>
                    </a:cubicBezTo>
                    <a:cubicBezTo>
                      <a:pt x="21" y="35"/>
                      <a:pt x="38" y="21"/>
                      <a:pt x="53" y="5"/>
                    </a:cubicBezTo>
                    <a:cubicBezTo>
                      <a:pt x="57" y="0"/>
                      <a:pt x="62" y="1"/>
                      <a:pt x="68" y="5"/>
                    </a:cubicBezTo>
                    <a:cubicBezTo>
                      <a:pt x="87" y="19"/>
                      <a:pt x="105" y="35"/>
                      <a:pt x="118" y="56"/>
                    </a:cubicBezTo>
                    <a:cubicBezTo>
                      <a:pt x="124" y="65"/>
                      <a:pt x="130" y="73"/>
                      <a:pt x="135" y="8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3" name="Freeform 390">
                <a:extLst>
                  <a:ext uri="{FF2B5EF4-FFF2-40B4-BE49-F238E27FC236}">
                    <a16:creationId xmlns:a16="http://schemas.microsoft.com/office/drawing/2014/main" id="{CD0F6140-2108-11E3-488D-79346E574348}"/>
                  </a:ext>
                </a:extLst>
              </p:cNvPr>
              <p:cNvSpPr/>
              <p:nvPr/>
            </p:nvSpPr>
            <p:spPr bwMode="auto">
              <a:xfrm>
                <a:off x="993775" y="4802188"/>
                <a:ext cx="169863" cy="104775"/>
              </a:xfrm>
              <a:custGeom>
                <a:avLst/>
                <a:gdLst>
                  <a:gd name="T0" fmla="*/ 58 w 169"/>
                  <a:gd name="T1" fmla="*/ 104 h 104"/>
                  <a:gd name="T2" fmla="*/ 42 w 169"/>
                  <a:gd name="T3" fmla="*/ 100 h 104"/>
                  <a:gd name="T4" fmla="*/ 8 w 169"/>
                  <a:gd name="T5" fmla="*/ 90 h 104"/>
                  <a:gd name="T6" fmla="*/ 4 w 169"/>
                  <a:gd name="T7" fmla="*/ 77 h 104"/>
                  <a:gd name="T8" fmla="*/ 36 w 169"/>
                  <a:gd name="T9" fmla="*/ 44 h 104"/>
                  <a:gd name="T10" fmla="*/ 40 w 169"/>
                  <a:gd name="T11" fmla="*/ 36 h 104"/>
                  <a:gd name="T12" fmla="*/ 86 w 169"/>
                  <a:gd name="T13" fmla="*/ 12 h 104"/>
                  <a:gd name="T14" fmla="*/ 140 w 169"/>
                  <a:gd name="T15" fmla="*/ 0 h 104"/>
                  <a:gd name="T16" fmla="*/ 149 w 169"/>
                  <a:gd name="T17" fmla="*/ 2 h 104"/>
                  <a:gd name="T18" fmla="*/ 152 w 169"/>
                  <a:gd name="T19" fmla="*/ 11 h 104"/>
                  <a:gd name="T20" fmla="*/ 167 w 169"/>
                  <a:gd name="T21" fmla="*/ 64 h 104"/>
                  <a:gd name="T22" fmla="*/ 169 w 169"/>
                  <a:gd name="T23" fmla="*/ 73 h 104"/>
                  <a:gd name="T24" fmla="*/ 162 w 169"/>
                  <a:gd name="T25" fmla="*/ 80 h 104"/>
                  <a:gd name="T26" fmla="*/ 75 w 169"/>
                  <a:gd name="T27" fmla="*/ 103 h 104"/>
                  <a:gd name="T28" fmla="*/ 58 w 169"/>
                  <a:gd name="T2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104">
                    <a:moveTo>
                      <a:pt x="58" y="104"/>
                    </a:moveTo>
                    <a:cubicBezTo>
                      <a:pt x="53" y="100"/>
                      <a:pt x="47" y="101"/>
                      <a:pt x="42" y="100"/>
                    </a:cubicBezTo>
                    <a:cubicBezTo>
                      <a:pt x="30" y="98"/>
                      <a:pt x="19" y="95"/>
                      <a:pt x="8" y="90"/>
                    </a:cubicBezTo>
                    <a:cubicBezTo>
                      <a:pt x="2" y="87"/>
                      <a:pt x="0" y="83"/>
                      <a:pt x="4" y="77"/>
                    </a:cubicBezTo>
                    <a:cubicBezTo>
                      <a:pt x="13" y="64"/>
                      <a:pt x="24" y="54"/>
                      <a:pt x="36" y="44"/>
                    </a:cubicBezTo>
                    <a:cubicBezTo>
                      <a:pt x="38" y="42"/>
                      <a:pt x="42" y="41"/>
                      <a:pt x="40" y="36"/>
                    </a:cubicBezTo>
                    <a:cubicBezTo>
                      <a:pt x="56" y="29"/>
                      <a:pt x="70" y="19"/>
                      <a:pt x="86" y="12"/>
                    </a:cubicBezTo>
                    <a:cubicBezTo>
                      <a:pt x="104" y="5"/>
                      <a:pt x="122" y="2"/>
                      <a:pt x="140" y="0"/>
                    </a:cubicBezTo>
                    <a:cubicBezTo>
                      <a:pt x="143" y="0"/>
                      <a:pt x="147" y="0"/>
                      <a:pt x="149" y="2"/>
                    </a:cubicBezTo>
                    <a:cubicBezTo>
                      <a:pt x="152" y="4"/>
                      <a:pt x="152" y="8"/>
                      <a:pt x="152" y="11"/>
                    </a:cubicBezTo>
                    <a:cubicBezTo>
                      <a:pt x="155" y="29"/>
                      <a:pt x="159" y="47"/>
                      <a:pt x="167" y="64"/>
                    </a:cubicBezTo>
                    <a:cubicBezTo>
                      <a:pt x="168" y="67"/>
                      <a:pt x="169" y="70"/>
                      <a:pt x="169" y="73"/>
                    </a:cubicBezTo>
                    <a:cubicBezTo>
                      <a:pt x="168" y="77"/>
                      <a:pt x="165" y="79"/>
                      <a:pt x="162" y="80"/>
                    </a:cubicBezTo>
                    <a:cubicBezTo>
                      <a:pt x="135" y="94"/>
                      <a:pt x="106" y="104"/>
                      <a:pt x="75" y="103"/>
                    </a:cubicBezTo>
                    <a:cubicBezTo>
                      <a:pt x="69" y="103"/>
                      <a:pt x="64" y="104"/>
                      <a:pt x="58" y="10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4" name="Freeform 391">
                <a:extLst>
                  <a:ext uri="{FF2B5EF4-FFF2-40B4-BE49-F238E27FC236}">
                    <a16:creationId xmlns:a16="http://schemas.microsoft.com/office/drawing/2014/main" id="{7E81D76E-7D1C-4375-AEA8-0BB2D241E67D}"/>
                  </a:ext>
                </a:extLst>
              </p:cNvPr>
              <p:cNvSpPr/>
              <p:nvPr/>
            </p:nvSpPr>
            <p:spPr bwMode="auto">
              <a:xfrm>
                <a:off x="1196975" y="4946651"/>
                <a:ext cx="119063" cy="165100"/>
              </a:xfrm>
              <a:custGeom>
                <a:avLst/>
                <a:gdLst>
                  <a:gd name="T0" fmla="*/ 69 w 119"/>
                  <a:gd name="T1" fmla="*/ 131 h 162"/>
                  <a:gd name="T2" fmla="*/ 58 w 119"/>
                  <a:gd name="T3" fmla="*/ 132 h 162"/>
                  <a:gd name="T4" fmla="*/ 25 w 119"/>
                  <a:gd name="T5" fmla="*/ 156 h 162"/>
                  <a:gd name="T6" fmla="*/ 6 w 119"/>
                  <a:gd name="T7" fmla="*/ 146 h 162"/>
                  <a:gd name="T8" fmla="*/ 3 w 119"/>
                  <a:gd name="T9" fmla="*/ 118 h 162"/>
                  <a:gd name="T10" fmla="*/ 0 w 119"/>
                  <a:gd name="T11" fmla="*/ 110 h 162"/>
                  <a:gd name="T12" fmla="*/ 18 w 119"/>
                  <a:gd name="T13" fmla="*/ 40 h 162"/>
                  <a:gd name="T14" fmla="*/ 41 w 119"/>
                  <a:gd name="T15" fmla="*/ 2 h 162"/>
                  <a:gd name="T16" fmla="*/ 52 w 119"/>
                  <a:gd name="T17" fmla="*/ 3 h 162"/>
                  <a:gd name="T18" fmla="*/ 107 w 119"/>
                  <a:gd name="T19" fmla="*/ 15 h 162"/>
                  <a:gd name="T20" fmla="*/ 117 w 119"/>
                  <a:gd name="T21" fmla="*/ 18 h 162"/>
                  <a:gd name="T22" fmla="*/ 116 w 119"/>
                  <a:gd name="T23" fmla="*/ 35 h 162"/>
                  <a:gd name="T24" fmla="*/ 77 w 119"/>
                  <a:gd name="T25" fmla="*/ 115 h 162"/>
                  <a:gd name="T26" fmla="*/ 69 w 119"/>
                  <a:gd name="T27" fmla="*/ 13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162">
                    <a:moveTo>
                      <a:pt x="69" y="131"/>
                    </a:moveTo>
                    <a:cubicBezTo>
                      <a:pt x="65" y="126"/>
                      <a:pt x="62" y="128"/>
                      <a:pt x="58" y="132"/>
                    </a:cubicBezTo>
                    <a:cubicBezTo>
                      <a:pt x="48" y="141"/>
                      <a:pt x="38" y="149"/>
                      <a:pt x="25" y="156"/>
                    </a:cubicBezTo>
                    <a:cubicBezTo>
                      <a:pt x="13" y="162"/>
                      <a:pt x="9" y="160"/>
                      <a:pt x="6" y="146"/>
                    </a:cubicBezTo>
                    <a:cubicBezTo>
                      <a:pt x="4" y="137"/>
                      <a:pt x="4" y="127"/>
                      <a:pt x="3" y="118"/>
                    </a:cubicBezTo>
                    <a:cubicBezTo>
                      <a:pt x="3" y="115"/>
                      <a:pt x="5" y="111"/>
                      <a:pt x="0" y="110"/>
                    </a:cubicBezTo>
                    <a:cubicBezTo>
                      <a:pt x="5" y="86"/>
                      <a:pt x="7" y="62"/>
                      <a:pt x="18" y="40"/>
                    </a:cubicBezTo>
                    <a:cubicBezTo>
                      <a:pt x="24" y="26"/>
                      <a:pt x="30" y="12"/>
                      <a:pt x="41" y="2"/>
                    </a:cubicBezTo>
                    <a:cubicBezTo>
                      <a:pt x="45" y="0"/>
                      <a:pt x="48" y="2"/>
                      <a:pt x="52" y="3"/>
                    </a:cubicBezTo>
                    <a:cubicBezTo>
                      <a:pt x="70" y="11"/>
                      <a:pt x="88" y="14"/>
                      <a:pt x="107" y="15"/>
                    </a:cubicBezTo>
                    <a:cubicBezTo>
                      <a:pt x="111" y="15"/>
                      <a:pt x="115" y="15"/>
                      <a:pt x="117" y="18"/>
                    </a:cubicBezTo>
                    <a:cubicBezTo>
                      <a:pt x="119" y="24"/>
                      <a:pt x="117" y="29"/>
                      <a:pt x="116" y="35"/>
                    </a:cubicBezTo>
                    <a:cubicBezTo>
                      <a:pt x="110" y="65"/>
                      <a:pt x="96" y="92"/>
                      <a:pt x="77" y="115"/>
                    </a:cubicBezTo>
                    <a:cubicBezTo>
                      <a:pt x="73" y="120"/>
                      <a:pt x="71" y="126"/>
                      <a:pt x="69" y="13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5" name="Freeform 392">
                <a:extLst>
                  <a:ext uri="{FF2B5EF4-FFF2-40B4-BE49-F238E27FC236}">
                    <a16:creationId xmlns:a16="http://schemas.microsoft.com/office/drawing/2014/main" id="{D6C28596-4DBD-09C1-5070-9D9322082174}"/>
                  </a:ext>
                </a:extLst>
              </p:cNvPr>
              <p:cNvSpPr/>
              <p:nvPr/>
            </p:nvSpPr>
            <p:spPr bwMode="auto">
              <a:xfrm>
                <a:off x="1079500" y="4892676"/>
                <a:ext cx="153988" cy="141288"/>
              </a:xfrm>
              <a:custGeom>
                <a:avLst/>
                <a:gdLst>
                  <a:gd name="T0" fmla="*/ 60 w 153"/>
                  <a:gd name="T1" fmla="*/ 130 h 138"/>
                  <a:gd name="T2" fmla="*/ 50 w 153"/>
                  <a:gd name="T3" fmla="*/ 131 h 138"/>
                  <a:gd name="T4" fmla="*/ 12 w 153"/>
                  <a:gd name="T5" fmla="*/ 138 h 138"/>
                  <a:gd name="T6" fmla="*/ 2 w 153"/>
                  <a:gd name="T7" fmla="*/ 126 h 138"/>
                  <a:gd name="T8" fmla="*/ 14 w 153"/>
                  <a:gd name="T9" fmla="*/ 87 h 138"/>
                  <a:gd name="T10" fmla="*/ 11 w 153"/>
                  <a:gd name="T11" fmla="*/ 77 h 138"/>
                  <a:gd name="T12" fmla="*/ 40 w 153"/>
                  <a:gd name="T13" fmla="*/ 42 h 138"/>
                  <a:gd name="T14" fmla="*/ 86 w 153"/>
                  <a:gd name="T15" fmla="*/ 3 h 138"/>
                  <a:gd name="T16" fmla="*/ 95 w 153"/>
                  <a:gd name="T17" fmla="*/ 1 h 138"/>
                  <a:gd name="T18" fmla="*/ 101 w 153"/>
                  <a:gd name="T19" fmla="*/ 5 h 138"/>
                  <a:gd name="T20" fmla="*/ 145 w 153"/>
                  <a:gd name="T21" fmla="*/ 44 h 138"/>
                  <a:gd name="T22" fmla="*/ 149 w 153"/>
                  <a:gd name="T23" fmla="*/ 48 h 138"/>
                  <a:gd name="T24" fmla="*/ 145 w 153"/>
                  <a:gd name="T25" fmla="*/ 63 h 138"/>
                  <a:gd name="T26" fmla="*/ 71 w 153"/>
                  <a:gd name="T27" fmla="*/ 125 h 138"/>
                  <a:gd name="T28" fmla="*/ 60 w 153"/>
                  <a:gd name="T29" fmla="*/ 13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3" h="138">
                    <a:moveTo>
                      <a:pt x="60" y="130"/>
                    </a:moveTo>
                    <a:cubicBezTo>
                      <a:pt x="56" y="127"/>
                      <a:pt x="53" y="130"/>
                      <a:pt x="50" y="131"/>
                    </a:cubicBezTo>
                    <a:cubicBezTo>
                      <a:pt x="38" y="135"/>
                      <a:pt x="25" y="138"/>
                      <a:pt x="12" y="138"/>
                    </a:cubicBezTo>
                    <a:cubicBezTo>
                      <a:pt x="2" y="138"/>
                      <a:pt x="0" y="136"/>
                      <a:pt x="2" y="126"/>
                    </a:cubicBezTo>
                    <a:cubicBezTo>
                      <a:pt x="4" y="112"/>
                      <a:pt x="8" y="99"/>
                      <a:pt x="14" y="87"/>
                    </a:cubicBezTo>
                    <a:cubicBezTo>
                      <a:pt x="16" y="83"/>
                      <a:pt x="19" y="78"/>
                      <a:pt x="11" y="77"/>
                    </a:cubicBezTo>
                    <a:cubicBezTo>
                      <a:pt x="25" y="69"/>
                      <a:pt x="30" y="53"/>
                      <a:pt x="40" y="42"/>
                    </a:cubicBezTo>
                    <a:cubicBezTo>
                      <a:pt x="53" y="26"/>
                      <a:pt x="68" y="13"/>
                      <a:pt x="86" y="3"/>
                    </a:cubicBezTo>
                    <a:cubicBezTo>
                      <a:pt x="89" y="2"/>
                      <a:pt x="91" y="0"/>
                      <a:pt x="95" y="1"/>
                    </a:cubicBezTo>
                    <a:cubicBezTo>
                      <a:pt x="97" y="1"/>
                      <a:pt x="100" y="3"/>
                      <a:pt x="101" y="5"/>
                    </a:cubicBezTo>
                    <a:cubicBezTo>
                      <a:pt x="113" y="22"/>
                      <a:pt x="129" y="33"/>
                      <a:pt x="145" y="44"/>
                    </a:cubicBezTo>
                    <a:cubicBezTo>
                      <a:pt x="147" y="46"/>
                      <a:pt x="148" y="47"/>
                      <a:pt x="149" y="48"/>
                    </a:cubicBezTo>
                    <a:cubicBezTo>
                      <a:pt x="153" y="54"/>
                      <a:pt x="149" y="59"/>
                      <a:pt x="145" y="63"/>
                    </a:cubicBezTo>
                    <a:cubicBezTo>
                      <a:pt x="126" y="90"/>
                      <a:pt x="101" y="110"/>
                      <a:pt x="71" y="125"/>
                    </a:cubicBezTo>
                    <a:cubicBezTo>
                      <a:pt x="67" y="127"/>
                      <a:pt x="64" y="129"/>
                      <a:pt x="60" y="13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6" name="Freeform 393">
                <a:extLst>
                  <a:ext uri="{FF2B5EF4-FFF2-40B4-BE49-F238E27FC236}">
                    <a16:creationId xmlns:a16="http://schemas.microsoft.com/office/drawing/2014/main" id="{31E343BE-79D7-54B4-8D6F-A3B274B80887}"/>
                  </a:ext>
                </a:extLst>
              </p:cNvPr>
              <p:cNvSpPr/>
              <p:nvPr/>
            </p:nvSpPr>
            <p:spPr bwMode="auto">
              <a:xfrm>
                <a:off x="1460500" y="4643438"/>
                <a:ext cx="173038" cy="95250"/>
              </a:xfrm>
              <a:custGeom>
                <a:avLst/>
                <a:gdLst>
                  <a:gd name="T0" fmla="*/ 126 w 171"/>
                  <a:gd name="T1" fmla="*/ 77 h 94"/>
                  <a:gd name="T2" fmla="*/ 117 w 171"/>
                  <a:gd name="T3" fmla="*/ 79 h 94"/>
                  <a:gd name="T4" fmla="*/ 19 w 171"/>
                  <a:gd name="T5" fmla="*/ 89 h 94"/>
                  <a:gd name="T6" fmla="*/ 9 w 171"/>
                  <a:gd name="T7" fmla="*/ 94 h 94"/>
                  <a:gd name="T8" fmla="*/ 0 w 171"/>
                  <a:gd name="T9" fmla="*/ 72 h 94"/>
                  <a:gd name="T10" fmla="*/ 74 w 171"/>
                  <a:gd name="T11" fmla="*/ 22 h 94"/>
                  <a:gd name="T12" fmla="*/ 92 w 171"/>
                  <a:gd name="T13" fmla="*/ 1 h 94"/>
                  <a:gd name="T14" fmla="*/ 160 w 171"/>
                  <a:gd name="T15" fmla="*/ 6 h 94"/>
                  <a:gd name="T16" fmla="*/ 166 w 171"/>
                  <a:gd name="T17" fmla="*/ 21 h 94"/>
                  <a:gd name="T18" fmla="*/ 126 w 171"/>
                  <a:gd name="T19" fmla="*/ 7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1" h="94">
                    <a:moveTo>
                      <a:pt x="126" y="77"/>
                    </a:moveTo>
                    <a:cubicBezTo>
                      <a:pt x="124" y="81"/>
                      <a:pt x="120" y="80"/>
                      <a:pt x="117" y="79"/>
                    </a:cubicBezTo>
                    <a:cubicBezTo>
                      <a:pt x="83" y="73"/>
                      <a:pt x="51" y="78"/>
                      <a:pt x="19" y="89"/>
                    </a:cubicBezTo>
                    <a:cubicBezTo>
                      <a:pt x="16" y="90"/>
                      <a:pt x="13" y="93"/>
                      <a:pt x="9" y="94"/>
                    </a:cubicBezTo>
                    <a:cubicBezTo>
                      <a:pt x="3" y="88"/>
                      <a:pt x="0" y="81"/>
                      <a:pt x="0" y="72"/>
                    </a:cubicBezTo>
                    <a:cubicBezTo>
                      <a:pt x="29" y="63"/>
                      <a:pt x="53" y="44"/>
                      <a:pt x="74" y="22"/>
                    </a:cubicBezTo>
                    <a:cubicBezTo>
                      <a:pt x="80" y="15"/>
                      <a:pt x="84" y="7"/>
                      <a:pt x="92" y="1"/>
                    </a:cubicBezTo>
                    <a:cubicBezTo>
                      <a:pt x="115" y="0"/>
                      <a:pt x="138" y="1"/>
                      <a:pt x="160" y="6"/>
                    </a:cubicBezTo>
                    <a:cubicBezTo>
                      <a:pt x="170" y="9"/>
                      <a:pt x="171" y="11"/>
                      <a:pt x="166" y="21"/>
                    </a:cubicBezTo>
                    <a:cubicBezTo>
                      <a:pt x="155" y="42"/>
                      <a:pt x="142" y="60"/>
                      <a:pt x="126" y="7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7" name="Freeform 394">
                <a:extLst>
                  <a:ext uri="{FF2B5EF4-FFF2-40B4-BE49-F238E27FC236}">
                    <a16:creationId xmlns:a16="http://schemas.microsoft.com/office/drawing/2014/main" id="{E7E68C9C-D0F1-40AE-7AFF-07D35BE4F227}"/>
                  </a:ext>
                </a:extLst>
              </p:cNvPr>
              <p:cNvSpPr/>
              <p:nvPr/>
            </p:nvSpPr>
            <p:spPr bwMode="auto">
              <a:xfrm>
                <a:off x="1141413" y="4492626"/>
                <a:ext cx="106363" cy="160338"/>
              </a:xfrm>
              <a:custGeom>
                <a:avLst/>
                <a:gdLst>
                  <a:gd name="T0" fmla="*/ 81 w 105"/>
                  <a:gd name="T1" fmla="*/ 157 h 157"/>
                  <a:gd name="T2" fmla="*/ 8 w 105"/>
                  <a:gd name="T3" fmla="*/ 80 h 157"/>
                  <a:gd name="T4" fmla="*/ 2 w 105"/>
                  <a:gd name="T5" fmla="*/ 70 h 157"/>
                  <a:gd name="T6" fmla="*/ 7 w 105"/>
                  <a:gd name="T7" fmla="*/ 11 h 157"/>
                  <a:gd name="T8" fmla="*/ 21 w 105"/>
                  <a:gd name="T9" fmla="*/ 5 h 157"/>
                  <a:gd name="T10" fmla="*/ 70 w 105"/>
                  <a:gd name="T11" fmla="*/ 38 h 157"/>
                  <a:gd name="T12" fmla="*/ 83 w 105"/>
                  <a:gd name="T13" fmla="*/ 71 h 157"/>
                  <a:gd name="T14" fmla="*/ 105 w 105"/>
                  <a:gd name="T15" fmla="*/ 145 h 157"/>
                  <a:gd name="T16" fmla="*/ 81 w 10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57">
                    <a:moveTo>
                      <a:pt x="81" y="157"/>
                    </a:moveTo>
                    <a:cubicBezTo>
                      <a:pt x="65" y="124"/>
                      <a:pt x="40" y="98"/>
                      <a:pt x="8" y="80"/>
                    </a:cubicBezTo>
                    <a:cubicBezTo>
                      <a:pt x="3" y="77"/>
                      <a:pt x="3" y="74"/>
                      <a:pt x="2" y="70"/>
                    </a:cubicBezTo>
                    <a:cubicBezTo>
                      <a:pt x="0" y="50"/>
                      <a:pt x="3" y="30"/>
                      <a:pt x="7" y="11"/>
                    </a:cubicBezTo>
                    <a:cubicBezTo>
                      <a:pt x="9" y="2"/>
                      <a:pt x="12" y="0"/>
                      <a:pt x="21" y="5"/>
                    </a:cubicBezTo>
                    <a:cubicBezTo>
                      <a:pt x="39" y="14"/>
                      <a:pt x="56" y="24"/>
                      <a:pt x="70" y="38"/>
                    </a:cubicBezTo>
                    <a:cubicBezTo>
                      <a:pt x="82" y="46"/>
                      <a:pt x="82" y="58"/>
                      <a:pt x="83" y="71"/>
                    </a:cubicBezTo>
                    <a:cubicBezTo>
                      <a:pt x="84" y="97"/>
                      <a:pt x="92" y="122"/>
                      <a:pt x="105" y="145"/>
                    </a:cubicBezTo>
                    <a:cubicBezTo>
                      <a:pt x="99" y="153"/>
                      <a:pt x="91" y="157"/>
                      <a:pt x="81" y="15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8" name="Freeform 395">
                <a:extLst>
                  <a:ext uri="{FF2B5EF4-FFF2-40B4-BE49-F238E27FC236}">
                    <a16:creationId xmlns:a16="http://schemas.microsoft.com/office/drawing/2014/main" id="{DDF80EF9-1B28-3530-4A56-EB3351AD70BE}"/>
                  </a:ext>
                </a:extLst>
              </p:cNvPr>
              <p:cNvSpPr/>
              <p:nvPr/>
            </p:nvSpPr>
            <p:spPr bwMode="auto">
              <a:xfrm>
                <a:off x="1020763" y="4621213"/>
                <a:ext cx="152400" cy="107950"/>
              </a:xfrm>
              <a:custGeom>
                <a:avLst/>
                <a:gdLst>
                  <a:gd name="T0" fmla="*/ 65 w 151"/>
                  <a:gd name="T1" fmla="*/ 3 h 105"/>
                  <a:gd name="T2" fmla="*/ 83 w 151"/>
                  <a:gd name="T3" fmla="*/ 16 h 105"/>
                  <a:gd name="T4" fmla="*/ 148 w 151"/>
                  <a:gd name="T5" fmla="*/ 77 h 105"/>
                  <a:gd name="T6" fmla="*/ 151 w 151"/>
                  <a:gd name="T7" fmla="*/ 77 h 105"/>
                  <a:gd name="T8" fmla="*/ 136 w 151"/>
                  <a:gd name="T9" fmla="*/ 105 h 105"/>
                  <a:gd name="T10" fmla="*/ 124 w 151"/>
                  <a:gd name="T11" fmla="*/ 94 h 105"/>
                  <a:gd name="T12" fmla="*/ 45 w 151"/>
                  <a:gd name="T13" fmla="*/ 76 h 105"/>
                  <a:gd name="T14" fmla="*/ 35 w 151"/>
                  <a:gd name="T15" fmla="*/ 72 h 105"/>
                  <a:gd name="T16" fmla="*/ 3 w 151"/>
                  <a:gd name="T17" fmla="*/ 16 h 105"/>
                  <a:gd name="T18" fmla="*/ 11 w 151"/>
                  <a:gd name="T19" fmla="*/ 3 h 105"/>
                  <a:gd name="T20" fmla="*/ 65 w 151"/>
                  <a:gd name="T21" fmla="*/ 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05">
                    <a:moveTo>
                      <a:pt x="65" y="3"/>
                    </a:moveTo>
                    <a:cubicBezTo>
                      <a:pt x="74" y="4"/>
                      <a:pt x="78" y="10"/>
                      <a:pt x="83" y="16"/>
                    </a:cubicBezTo>
                    <a:cubicBezTo>
                      <a:pt x="100" y="41"/>
                      <a:pt x="122" y="61"/>
                      <a:pt x="148" y="77"/>
                    </a:cubicBezTo>
                    <a:cubicBezTo>
                      <a:pt x="149" y="77"/>
                      <a:pt x="150" y="77"/>
                      <a:pt x="151" y="77"/>
                    </a:cubicBezTo>
                    <a:cubicBezTo>
                      <a:pt x="150" y="89"/>
                      <a:pt x="144" y="97"/>
                      <a:pt x="136" y="105"/>
                    </a:cubicBezTo>
                    <a:cubicBezTo>
                      <a:pt x="136" y="97"/>
                      <a:pt x="128" y="97"/>
                      <a:pt x="124" y="94"/>
                    </a:cubicBezTo>
                    <a:cubicBezTo>
                      <a:pt x="99" y="81"/>
                      <a:pt x="72" y="77"/>
                      <a:pt x="45" y="76"/>
                    </a:cubicBezTo>
                    <a:cubicBezTo>
                      <a:pt x="41" y="76"/>
                      <a:pt x="37" y="75"/>
                      <a:pt x="35" y="72"/>
                    </a:cubicBezTo>
                    <a:cubicBezTo>
                      <a:pt x="22" y="55"/>
                      <a:pt x="11" y="36"/>
                      <a:pt x="3" y="16"/>
                    </a:cubicBezTo>
                    <a:cubicBezTo>
                      <a:pt x="0" y="8"/>
                      <a:pt x="3" y="4"/>
                      <a:pt x="11" y="3"/>
                    </a:cubicBezTo>
                    <a:cubicBezTo>
                      <a:pt x="29" y="0"/>
                      <a:pt x="47" y="1"/>
                      <a:pt x="65" y="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9" name="Freeform 396">
                <a:extLst>
                  <a:ext uri="{FF2B5EF4-FFF2-40B4-BE49-F238E27FC236}">
                    <a16:creationId xmlns:a16="http://schemas.microsoft.com/office/drawing/2014/main" id="{F36C2376-BBCA-00AE-AD04-5BC7B4664D04}"/>
                  </a:ext>
                </a:extLst>
              </p:cNvPr>
              <p:cNvSpPr/>
              <p:nvPr/>
            </p:nvSpPr>
            <p:spPr bwMode="auto">
              <a:xfrm>
                <a:off x="1017588" y="4875213"/>
                <a:ext cx="157163" cy="96838"/>
              </a:xfrm>
              <a:custGeom>
                <a:avLst/>
                <a:gdLst>
                  <a:gd name="T0" fmla="*/ 154 w 154"/>
                  <a:gd name="T1" fmla="*/ 18 h 94"/>
                  <a:gd name="T2" fmla="*/ 85 w 154"/>
                  <a:gd name="T3" fmla="*/ 85 h 94"/>
                  <a:gd name="T4" fmla="*/ 71 w 154"/>
                  <a:gd name="T5" fmla="*/ 94 h 94"/>
                  <a:gd name="T6" fmla="*/ 8 w 154"/>
                  <a:gd name="T7" fmla="*/ 83 h 94"/>
                  <a:gd name="T8" fmla="*/ 3 w 154"/>
                  <a:gd name="T9" fmla="*/ 71 h 94"/>
                  <a:gd name="T10" fmla="*/ 33 w 154"/>
                  <a:gd name="T11" fmla="*/ 31 h 94"/>
                  <a:gd name="T12" fmla="*/ 47 w 154"/>
                  <a:gd name="T13" fmla="*/ 28 h 94"/>
                  <a:gd name="T14" fmla="*/ 138 w 154"/>
                  <a:gd name="T15" fmla="*/ 4 h 94"/>
                  <a:gd name="T16" fmla="*/ 143 w 154"/>
                  <a:gd name="T17" fmla="*/ 0 h 94"/>
                  <a:gd name="T18" fmla="*/ 154 w 154"/>
                  <a:gd name="T19" fmla="*/ 1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4" h="94">
                    <a:moveTo>
                      <a:pt x="154" y="18"/>
                    </a:moveTo>
                    <a:cubicBezTo>
                      <a:pt x="125" y="34"/>
                      <a:pt x="102" y="57"/>
                      <a:pt x="85" y="85"/>
                    </a:cubicBezTo>
                    <a:cubicBezTo>
                      <a:pt x="81" y="92"/>
                      <a:pt x="76" y="92"/>
                      <a:pt x="71" y="94"/>
                    </a:cubicBezTo>
                    <a:cubicBezTo>
                      <a:pt x="49" y="93"/>
                      <a:pt x="28" y="90"/>
                      <a:pt x="8" y="83"/>
                    </a:cubicBezTo>
                    <a:cubicBezTo>
                      <a:pt x="1" y="81"/>
                      <a:pt x="0" y="78"/>
                      <a:pt x="3" y="71"/>
                    </a:cubicBezTo>
                    <a:cubicBezTo>
                      <a:pt x="12" y="57"/>
                      <a:pt x="22" y="43"/>
                      <a:pt x="33" y="31"/>
                    </a:cubicBezTo>
                    <a:cubicBezTo>
                      <a:pt x="37" y="27"/>
                      <a:pt x="42" y="28"/>
                      <a:pt x="47" y="28"/>
                    </a:cubicBezTo>
                    <a:cubicBezTo>
                      <a:pt x="80" y="29"/>
                      <a:pt x="110" y="19"/>
                      <a:pt x="138" y="4"/>
                    </a:cubicBezTo>
                    <a:cubicBezTo>
                      <a:pt x="140" y="3"/>
                      <a:pt x="142" y="1"/>
                      <a:pt x="143" y="0"/>
                    </a:cubicBezTo>
                    <a:cubicBezTo>
                      <a:pt x="151" y="4"/>
                      <a:pt x="154" y="10"/>
                      <a:pt x="154" y="18"/>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0" name="Freeform 397">
                <a:extLst>
                  <a:ext uri="{FF2B5EF4-FFF2-40B4-BE49-F238E27FC236}">
                    <a16:creationId xmlns:a16="http://schemas.microsoft.com/office/drawing/2014/main" id="{F8DE0102-955B-EC54-C028-F63FAE2FA783}"/>
                  </a:ext>
                </a:extLst>
              </p:cNvPr>
              <p:cNvSpPr/>
              <p:nvPr/>
            </p:nvSpPr>
            <p:spPr bwMode="auto">
              <a:xfrm>
                <a:off x="1397000" y="4519613"/>
                <a:ext cx="117475" cy="155575"/>
              </a:xfrm>
              <a:custGeom>
                <a:avLst/>
                <a:gdLst>
                  <a:gd name="T0" fmla="*/ 114 w 117"/>
                  <a:gd name="T1" fmla="*/ 63 h 152"/>
                  <a:gd name="T2" fmla="*/ 92 w 117"/>
                  <a:gd name="T3" fmla="*/ 76 h 152"/>
                  <a:gd name="T4" fmla="*/ 39 w 117"/>
                  <a:gd name="T5" fmla="*/ 115 h 152"/>
                  <a:gd name="T6" fmla="*/ 24 w 117"/>
                  <a:gd name="T7" fmla="*/ 132 h 152"/>
                  <a:gd name="T8" fmla="*/ 30 w 117"/>
                  <a:gd name="T9" fmla="*/ 150 h 152"/>
                  <a:gd name="T10" fmla="*/ 27 w 117"/>
                  <a:gd name="T11" fmla="*/ 151 h 152"/>
                  <a:gd name="T12" fmla="*/ 0 w 117"/>
                  <a:gd name="T13" fmla="*/ 128 h 152"/>
                  <a:gd name="T14" fmla="*/ 45 w 117"/>
                  <a:gd name="T15" fmla="*/ 39 h 152"/>
                  <a:gd name="T16" fmla="*/ 50 w 117"/>
                  <a:gd name="T17" fmla="*/ 30 h 152"/>
                  <a:gd name="T18" fmla="*/ 102 w 117"/>
                  <a:gd name="T19" fmla="*/ 4 h 152"/>
                  <a:gd name="T20" fmla="*/ 116 w 117"/>
                  <a:gd name="T21" fmla="*/ 12 h 152"/>
                  <a:gd name="T22" fmla="*/ 114 w 117"/>
                  <a:gd name="T23" fmla="*/ 6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7" h="152">
                    <a:moveTo>
                      <a:pt x="114" y="63"/>
                    </a:moveTo>
                    <a:cubicBezTo>
                      <a:pt x="109" y="71"/>
                      <a:pt x="99" y="72"/>
                      <a:pt x="92" y="76"/>
                    </a:cubicBezTo>
                    <a:cubicBezTo>
                      <a:pt x="72" y="87"/>
                      <a:pt x="55" y="99"/>
                      <a:pt x="39" y="115"/>
                    </a:cubicBezTo>
                    <a:cubicBezTo>
                      <a:pt x="34" y="120"/>
                      <a:pt x="29" y="126"/>
                      <a:pt x="24" y="132"/>
                    </a:cubicBezTo>
                    <a:cubicBezTo>
                      <a:pt x="16" y="141"/>
                      <a:pt x="26" y="145"/>
                      <a:pt x="30" y="150"/>
                    </a:cubicBezTo>
                    <a:cubicBezTo>
                      <a:pt x="29" y="151"/>
                      <a:pt x="28" y="152"/>
                      <a:pt x="27" y="151"/>
                    </a:cubicBezTo>
                    <a:cubicBezTo>
                      <a:pt x="18" y="144"/>
                      <a:pt x="7" y="138"/>
                      <a:pt x="0" y="128"/>
                    </a:cubicBezTo>
                    <a:cubicBezTo>
                      <a:pt x="22" y="102"/>
                      <a:pt x="38" y="73"/>
                      <a:pt x="45" y="39"/>
                    </a:cubicBezTo>
                    <a:cubicBezTo>
                      <a:pt x="46" y="35"/>
                      <a:pt x="47" y="33"/>
                      <a:pt x="50" y="30"/>
                    </a:cubicBezTo>
                    <a:cubicBezTo>
                      <a:pt x="66" y="19"/>
                      <a:pt x="84" y="10"/>
                      <a:pt x="102" y="4"/>
                    </a:cubicBezTo>
                    <a:cubicBezTo>
                      <a:pt x="112" y="0"/>
                      <a:pt x="115" y="2"/>
                      <a:pt x="116" y="12"/>
                    </a:cubicBezTo>
                    <a:cubicBezTo>
                      <a:pt x="117" y="29"/>
                      <a:pt x="117" y="46"/>
                      <a:pt x="114" y="6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1" name="Freeform 398">
                <a:extLst>
                  <a:ext uri="{FF2B5EF4-FFF2-40B4-BE49-F238E27FC236}">
                    <a16:creationId xmlns:a16="http://schemas.microsoft.com/office/drawing/2014/main" id="{DDAAD75A-CE5F-5722-6FF6-30621A4685C2}"/>
                  </a:ext>
                </a:extLst>
              </p:cNvPr>
              <p:cNvSpPr/>
              <p:nvPr/>
            </p:nvSpPr>
            <p:spPr bwMode="auto">
              <a:xfrm>
                <a:off x="1260475" y="4962526"/>
                <a:ext cx="82550" cy="176213"/>
              </a:xfrm>
              <a:custGeom>
                <a:avLst/>
                <a:gdLst>
                  <a:gd name="T0" fmla="*/ 5 w 81"/>
                  <a:gd name="T1" fmla="*/ 116 h 174"/>
                  <a:gd name="T2" fmla="*/ 17 w 81"/>
                  <a:gd name="T3" fmla="*/ 91 h 174"/>
                  <a:gd name="T4" fmla="*/ 52 w 81"/>
                  <a:gd name="T5" fmla="*/ 3 h 174"/>
                  <a:gd name="T6" fmla="*/ 57 w 81"/>
                  <a:gd name="T7" fmla="*/ 3 h 174"/>
                  <a:gd name="T8" fmla="*/ 65 w 81"/>
                  <a:gd name="T9" fmla="*/ 74 h 174"/>
                  <a:gd name="T10" fmla="*/ 80 w 81"/>
                  <a:gd name="T11" fmla="*/ 107 h 174"/>
                  <a:gd name="T12" fmla="*/ 81 w 81"/>
                  <a:gd name="T13" fmla="*/ 116 h 174"/>
                  <a:gd name="T14" fmla="*/ 46 w 81"/>
                  <a:gd name="T15" fmla="*/ 167 h 174"/>
                  <a:gd name="T16" fmla="*/ 31 w 81"/>
                  <a:gd name="T17" fmla="*/ 167 h 174"/>
                  <a:gd name="T18" fmla="*/ 5 w 81"/>
                  <a:gd name="T19"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74">
                    <a:moveTo>
                      <a:pt x="5" y="116"/>
                    </a:moveTo>
                    <a:cubicBezTo>
                      <a:pt x="0" y="103"/>
                      <a:pt x="12" y="98"/>
                      <a:pt x="17" y="91"/>
                    </a:cubicBezTo>
                    <a:cubicBezTo>
                      <a:pt x="37" y="64"/>
                      <a:pt x="48" y="35"/>
                      <a:pt x="52" y="3"/>
                    </a:cubicBezTo>
                    <a:cubicBezTo>
                      <a:pt x="54" y="0"/>
                      <a:pt x="56" y="0"/>
                      <a:pt x="57" y="3"/>
                    </a:cubicBezTo>
                    <a:cubicBezTo>
                      <a:pt x="56" y="27"/>
                      <a:pt x="58" y="51"/>
                      <a:pt x="65" y="74"/>
                    </a:cubicBezTo>
                    <a:cubicBezTo>
                      <a:pt x="69" y="85"/>
                      <a:pt x="74" y="96"/>
                      <a:pt x="80" y="107"/>
                    </a:cubicBezTo>
                    <a:cubicBezTo>
                      <a:pt x="81" y="110"/>
                      <a:pt x="81" y="113"/>
                      <a:pt x="81" y="116"/>
                    </a:cubicBezTo>
                    <a:cubicBezTo>
                      <a:pt x="71" y="134"/>
                      <a:pt x="60" y="152"/>
                      <a:pt x="46" y="167"/>
                    </a:cubicBezTo>
                    <a:cubicBezTo>
                      <a:pt x="40" y="174"/>
                      <a:pt x="36" y="173"/>
                      <a:pt x="31" y="167"/>
                    </a:cubicBezTo>
                    <a:cubicBezTo>
                      <a:pt x="20" y="151"/>
                      <a:pt x="11" y="134"/>
                      <a:pt x="5" y="11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2" name="Freeform 399">
                <a:extLst>
                  <a:ext uri="{FF2B5EF4-FFF2-40B4-BE49-F238E27FC236}">
                    <a16:creationId xmlns:a16="http://schemas.microsoft.com/office/drawing/2014/main" id="{E7C198EC-B9FE-1048-BA7A-1A31854AA271}"/>
                  </a:ext>
                </a:extLst>
              </p:cNvPr>
              <p:cNvSpPr/>
              <p:nvPr/>
            </p:nvSpPr>
            <p:spPr bwMode="auto">
              <a:xfrm>
                <a:off x="1300163" y="4467226"/>
                <a:ext cx="73025" cy="165100"/>
              </a:xfrm>
              <a:custGeom>
                <a:avLst/>
                <a:gdLst>
                  <a:gd name="T0" fmla="*/ 14 w 72"/>
                  <a:gd name="T1" fmla="*/ 157 h 162"/>
                  <a:gd name="T2" fmla="*/ 12 w 72"/>
                  <a:gd name="T3" fmla="*/ 91 h 162"/>
                  <a:gd name="T4" fmla="*/ 2 w 72"/>
                  <a:gd name="T5" fmla="*/ 63 h 162"/>
                  <a:gd name="T6" fmla="*/ 3 w 72"/>
                  <a:gd name="T7" fmla="*/ 53 h 162"/>
                  <a:gd name="T8" fmla="*/ 31 w 72"/>
                  <a:gd name="T9" fmla="*/ 6 h 162"/>
                  <a:gd name="T10" fmla="*/ 45 w 72"/>
                  <a:gd name="T11" fmla="*/ 7 h 162"/>
                  <a:gd name="T12" fmla="*/ 70 w 72"/>
                  <a:gd name="T13" fmla="*/ 47 h 162"/>
                  <a:gd name="T14" fmla="*/ 67 w 72"/>
                  <a:gd name="T15" fmla="*/ 61 h 162"/>
                  <a:gd name="T16" fmla="*/ 31 w 72"/>
                  <a:gd name="T17" fmla="*/ 159 h 162"/>
                  <a:gd name="T18" fmla="*/ 14 w 72"/>
                  <a:gd name="T19" fmla="*/ 15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62">
                    <a:moveTo>
                      <a:pt x="14" y="157"/>
                    </a:moveTo>
                    <a:cubicBezTo>
                      <a:pt x="20" y="135"/>
                      <a:pt x="17" y="113"/>
                      <a:pt x="12" y="91"/>
                    </a:cubicBezTo>
                    <a:cubicBezTo>
                      <a:pt x="9" y="81"/>
                      <a:pt x="7" y="72"/>
                      <a:pt x="2" y="63"/>
                    </a:cubicBezTo>
                    <a:cubicBezTo>
                      <a:pt x="0" y="59"/>
                      <a:pt x="3" y="56"/>
                      <a:pt x="3" y="53"/>
                    </a:cubicBezTo>
                    <a:cubicBezTo>
                      <a:pt x="10" y="36"/>
                      <a:pt x="19" y="21"/>
                      <a:pt x="31" y="6"/>
                    </a:cubicBezTo>
                    <a:cubicBezTo>
                      <a:pt x="36" y="0"/>
                      <a:pt x="40" y="1"/>
                      <a:pt x="45" y="7"/>
                    </a:cubicBezTo>
                    <a:cubicBezTo>
                      <a:pt x="54" y="19"/>
                      <a:pt x="63" y="32"/>
                      <a:pt x="70" y="47"/>
                    </a:cubicBezTo>
                    <a:cubicBezTo>
                      <a:pt x="72" y="52"/>
                      <a:pt x="71" y="57"/>
                      <a:pt x="67" y="61"/>
                    </a:cubicBezTo>
                    <a:cubicBezTo>
                      <a:pt x="46" y="90"/>
                      <a:pt x="35" y="123"/>
                      <a:pt x="31" y="159"/>
                    </a:cubicBezTo>
                    <a:cubicBezTo>
                      <a:pt x="25" y="162"/>
                      <a:pt x="20" y="161"/>
                      <a:pt x="14" y="15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3" name="Freeform 400">
                <a:extLst>
                  <a:ext uri="{FF2B5EF4-FFF2-40B4-BE49-F238E27FC236}">
                    <a16:creationId xmlns:a16="http://schemas.microsoft.com/office/drawing/2014/main" id="{FE40D20C-EE85-81E7-8344-C9BA08C0FAFD}"/>
                  </a:ext>
                </a:extLst>
              </p:cNvPr>
              <p:cNvSpPr/>
              <p:nvPr/>
            </p:nvSpPr>
            <p:spPr bwMode="auto">
              <a:xfrm>
                <a:off x="976313" y="4768851"/>
                <a:ext cx="171450" cy="69850"/>
              </a:xfrm>
              <a:custGeom>
                <a:avLst/>
                <a:gdLst>
                  <a:gd name="T0" fmla="*/ 165 w 169"/>
                  <a:gd name="T1" fmla="*/ 36 h 70"/>
                  <a:gd name="T2" fmla="*/ 95 w 169"/>
                  <a:gd name="T3" fmla="*/ 51 h 70"/>
                  <a:gd name="T4" fmla="*/ 66 w 169"/>
                  <a:gd name="T5" fmla="*/ 67 h 70"/>
                  <a:gd name="T6" fmla="*/ 56 w 169"/>
                  <a:gd name="T7" fmla="*/ 69 h 70"/>
                  <a:gd name="T8" fmla="*/ 5 w 169"/>
                  <a:gd name="T9" fmla="*/ 38 h 70"/>
                  <a:gd name="T10" fmla="*/ 6 w 169"/>
                  <a:gd name="T11" fmla="*/ 26 h 70"/>
                  <a:gd name="T12" fmla="*/ 44 w 169"/>
                  <a:gd name="T13" fmla="*/ 2 h 70"/>
                  <a:gd name="T14" fmla="*/ 59 w 169"/>
                  <a:gd name="T15" fmla="*/ 3 h 70"/>
                  <a:gd name="T16" fmla="*/ 148 w 169"/>
                  <a:gd name="T17" fmla="*/ 26 h 70"/>
                  <a:gd name="T18" fmla="*/ 165 w 169"/>
                  <a:gd name="T19" fmla="*/ 23 h 70"/>
                  <a:gd name="T20" fmla="*/ 165 w 169"/>
                  <a:gd name="T21" fmla="*/ 3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9" h="70">
                    <a:moveTo>
                      <a:pt x="165" y="36"/>
                    </a:moveTo>
                    <a:cubicBezTo>
                      <a:pt x="140" y="35"/>
                      <a:pt x="117" y="41"/>
                      <a:pt x="95" y="51"/>
                    </a:cubicBezTo>
                    <a:cubicBezTo>
                      <a:pt x="85" y="56"/>
                      <a:pt x="74" y="60"/>
                      <a:pt x="66" y="67"/>
                    </a:cubicBezTo>
                    <a:cubicBezTo>
                      <a:pt x="62" y="70"/>
                      <a:pt x="59" y="70"/>
                      <a:pt x="56" y="69"/>
                    </a:cubicBezTo>
                    <a:cubicBezTo>
                      <a:pt x="38" y="61"/>
                      <a:pt x="21" y="51"/>
                      <a:pt x="5" y="38"/>
                    </a:cubicBezTo>
                    <a:cubicBezTo>
                      <a:pt x="0" y="34"/>
                      <a:pt x="1" y="30"/>
                      <a:pt x="6" y="26"/>
                    </a:cubicBezTo>
                    <a:cubicBezTo>
                      <a:pt x="17" y="16"/>
                      <a:pt x="30" y="8"/>
                      <a:pt x="44" y="2"/>
                    </a:cubicBezTo>
                    <a:cubicBezTo>
                      <a:pt x="49" y="0"/>
                      <a:pt x="54" y="0"/>
                      <a:pt x="59" y="3"/>
                    </a:cubicBezTo>
                    <a:cubicBezTo>
                      <a:pt x="87" y="18"/>
                      <a:pt x="117" y="25"/>
                      <a:pt x="148" y="26"/>
                    </a:cubicBezTo>
                    <a:cubicBezTo>
                      <a:pt x="154" y="26"/>
                      <a:pt x="160" y="26"/>
                      <a:pt x="165" y="23"/>
                    </a:cubicBezTo>
                    <a:cubicBezTo>
                      <a:pt x="169" y="27"/>
                      <a:pt x="169" y="32"/>
                      <a:pt x="165" y="36"/>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4" name="Freeform 401">
                <a:extLst>
                  <a:ext uri="{FF2B5EF4-FFF2-40B4-BE49-F238E27FC236}">
                    <a16:creationId xmlns:a16="http://schemas.microsoft.com/office/drawing/2014/main" id="{7AF034DB-EBD5-5667-2BCA-014BC1BB2DD4}"/>
                  </a:ext>
                </a:extLst>
              </p:cNvPr>
              <p:cNvSpPr/>
              <p:nvPr/>
            </p:nvSpPr>
            <p:spPr bwMode="auto">
              <a:xfrm>
                <a:off x="1377950" y="4943476"/>
                <a:ext cx="103188" cy="152400"/>
              </a:xfrm>
              <a:custGeom>
                <a:avLst/>
                <a:gdLst>
                  <a:gd name="T0" fmla="*/ 15 w 102"/>
                  <a:gd name="T1" fmla="*/ 2 h 151"/>
                  <a:gd name="T2" fmla="*/ 16 w 102"/>
                  <a:gd name="T3" fmla="*/ 10 h 151"/>
                  <a:gd name="T4" fmla="*/ 51 w 102"/>
                  <a:gd name="T5" fmla="*/ 53 h 151"/>
                  <a:gd name="T6" fmla="*/ 97 w 102"/>
                  <a:gd name="T7" fmla="*/ 82 h 151"/>
                  <a:gd name="T8" fmla="*/ 101 w 102"/>
                  <a:gd name="T9" fmla="*/ 89 h 151"/>
                  <a:gd name="T10" fmla="*/ 97 w 102"/>
                  <a:gd name="T11" fmla="*/ 142 h 151"/>
                  <a:gd name="T12" fmla="*/ 86 w 102"/>
                  <a:gd name="T13" fmla="*/ 149 h 151"/>
                  <a:gd name="T14" fmla="*/ 48 w 102"/>
                  <a:gd name="T15" fmla="*/ 127 h 151"/>
                  <a:gd name="T16" fmla="*/ 42 w 102"/>
                  <a:gd name="T17" fmla="*/ 98 h 151"/>
                  <a:gd name="T18" fmla="*/ 3 w 102"/>
                  <a:gd name="T19" fmla="*/ 14 h 151"/>
                  <a:gd name="T20" fmla="*/ 0 w 102"/>
                  <a:gd name="T21" fmla="*/ 9 h 151"/>
                  <a:gd name="T22" fmla="*/ 15 w 102"/>
                  <a:gd name="T23" fmla="*/ 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51">
                    <a:moveTo>
                      <a:pt x="15" y="2"/>
                    </a:moveTo>
                    <a:cubicBezTo>
                      <a:pt x="12" y="5"/>
                      <a:pt x="14" y="8"/>
                      <a:pt x="16" y="10"/>
                    </a:cubicBezTo>
                    <a:cubicBezTo>
                      <a:pt x="26" y="26"/>
                      <a:pt x="37" y="40"/>
                      <a:pt x="51" y="53"/>
                    </a:cubicBezTo>
                    <a:cubicBezTo>
                      <a:pt x="65" y="65"/>
                      <a:pt x="80" y="75"/>
                      <a:pt x="97" y="82"/>
                    </a:cubicBezTo>
                    <a:cubicBezTo>
                      <a:pt x="100" y="83"/>
                      <a:pt x="101" y="86"/>
                      <a:pt x="101" y="89"/>
                    </a:cubicBezTo>
                    <a:cubicBezTo>
                      <a:pt x="102" y="107"/>
                      <a:pt x="101" y="125"/>
                      <a:pt x="97" y="142"/>
                    </a:cubicBezTo>
                    <a:cubicBezTo>
                      <a:pt x="96" y="150"/>
                      <a:pt x="92" y="151"/>
                      <a:pt x="86" y="149"/>
                    </a:cubicBezTo>
                    <a:cubicBezTo>
                      <a:pt x="72" y="143"/>
                      <a:pt x="60" y="135"/>
                      <a:pt x="48" y="127"/>
                    </a:cubicBezTo>
                    <a:cubicBezTo>
                      <a:pt x="43" y="118"/>
                      <a:pt x="44" y="107"/>
                      <a:pt x="42" y="98"/>
                    </a:cubicBezTo>
                    <a:cubicBezTo>
                      <a:pt x="36" y="66"/>
                      <a:pt x="22" y="39"/>
                      <a:pt x="3" y="14"/>
                    </a:cubicBezTo>
                    <a:cubicBezTo>
                      <a:pt x="2" y="12"/>
                      <a:pt x="1" y="10"/>
                      <a:pt x="0" y="9"/>
                    </a:cubicBezTo>
                    <a:cubicBezTo>
                      <a:pt x="3" y="3"/>
                      <a:pt x="8" y="0"/>
                      <a:pt x="15" y="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5" name="Freeform 402">
                <a:extLst>
                  <a:ext uri="{FF2B5EF4-FFF2-40B4-BE49-F238E27FC236}">
                    <a16:creationId xmlns:a16="http://schemas.microsoft.com/office/drawing/2014/main" id="{06B6D5F8-6458-488D-C2B9-67B92F62B607}"/>
                  </a:ext>
                </a:extLst>
              </p:cNvPr>
              <p:cNvSpPr/>
              <p:nvPr/>
            </p:nvSpPr>
            <p:spPr bwMode="auto">
              <a:xfrm>
                <a:off x="1136650" y="4941888"/>
                <a:ext cx="101600" cy="142875"/>
              </a:xfrm>
              <a:custGeom>
                <a:avLst/>
                <a:gdLst>
                  <a:gd name="T0" fmla="*/ 3 w 101"/>
                  <a:gd name="T1" fmla="*/ 82 h 140"/>
                  <a:gd name="T2" fmla="*/ 7 w 101"/>
                  <a:gd name="T3" fmla="*/ 77 h 140"/>
                  <a:gd name="T4" fmla="*/ 73 w 101"/>
                  <a:gd name="T5" fmla="*/ 31 h 140"/>
                  <a:gd name="T6" fmla="*/ 91 w 101"/>
                  <a:gd name="T7" fmla="*/ 7 h 140"/>
                  <a:gd name="T8" fmla="*/ 91 w 101"/>
                  <a:gd name="T9" fmla="*/ 2 h 140"/>
                  <a:gd name="T10" fmla="*/ 101 w 101"/>
                  <a:gd name="T11" fmla="*/ 7 h 140"/>
                  <a:gd name="T12" fmla="*/ 65 w 101"/>
                  <a:gd name="T13" fmla="*/ 94 h 140"/>
                  <a:gd name="T14" fmla="*/ 59 w 101"/>
                  <a:gd name="T15" fmla="*/ 115 h 140"/>
                  <a:gd name="T16" fmla="*/ 15 w 101"/>
                  <a:gd name="T17" fmla="*/ 137 h 140"/>
                  <a:gd name="T18" fmla="*/ 2 w 101"/>
                  <a:gd name="T19" fmla="*/ 128 h 140"/>
                  <a:gd name="T20" fmla="*/ 3 w 101"/>
                  <a:gd name="T21" fmla="*/ 8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140">
                    <a:moveTo>
                      <a:pt x="3" y="82"/>
                    </a:moveTo>
                    <a:cubicBezTo>
                      <a:pt x="4" y="80"/>
                      <a:pt x="4" y="78"/>
                      <a:pt x="7" y="77"/>
                    </a:cubicBezTo>
                    <a:cubicBezTo>
                      <a:pt x="33" y="67"/>
                      <a:pt x="54" y="50"/>
                      <a:pt x="73" y="31"/>
                    </a:cubicBezTo>
                    <a:cubicBezTo>
                      <a:pt x="79" y="23"/>
                      <a:pt x="85" y="15"/>
                      <a:pt x="91" y="7"/>
                    </a:cubicBezTo>
                    <a:cubicBezTo>
                      <a:pt x="93" y="5"/>
                      <a:pt x="92" y="3"/>
                      <a:pt x="91" y="2"/>
                    </a:cubicBezTo>
                    <a:cubicBezTo>
                      <a:pt x="96" y="0"/>
                      <a:pt x="99" y="2"/>
                      <a:pt x="101" y="7"/>
                    </a:cubicBezTo>
                    <a:cubicBezTo>
                      <a:pt x="82" y="33"/>
                      <a:pt x="70" y="62"/>
                      <a:pt x="65" y="94"/>
                    </a:cubicBezTo>
                    <a:cubicBezTo>
                      <a:pt x="64" y="101"/>
                      <a:pt x="67" y="110"/>
                      <a:pt x="59" y="115"/>
                    </a:cubicBezTo>
                    <a:cubicBezTo>
                      <a:pt x="45" y="124"/>
                      <a:pt x="30" y="131"/>
                      <a:pt x="15" y="137"/>
                    </a:cubicBezTo>
                    <a:cubicBezTo>
                      <a:pt x="5" y="140"/>
                      <a:pt x="3" y="138"/>
                      <a:pt x="2" y="128"/>
                    </a:cubicBezTo>
                    <a:cubicBezTo>
                      <a:pt x="0" y="113"/>
                      <a:pt x="0" y="98"/>
                      <a:pt x="3" y="82"/>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6" name="Freeform 403">
                <a:extLst>
                  <a:ext uri="{FF2B5EF4-FFF2-40B4-BE49-F238E27FC236}">
                    <a16:creationId xmlns:a16="http://schemas.microsoft.com/office/drawing/2014/main" id="{71DE2B6B-FB05-9723-553C-9B7AD2C51A70}"/>
                  </a:ext>
                </a:extLst>
              </p:cNvPr>
              <p:cNvSpPr/>
              <p:nvPr/>
            </p:nvSpPr>
            <p:spPr bwMode="auto">
              <a:xfrm>
                <a:off x="1441450" y="4889501"/>
                <a:ext cx="142875" cy="93663"/>
              </a:xfrm>
              <a:custGeom>
                <a:avLst/>
                <a:gdLst>
                  <a:gd name="T0" fmla="*/ 82 w 141"/>
                  <a:gd name="T1" fmla="*/ 87 h 91"/>
                  <a:gd name="T2" fmla="*/ 70 w 141"/>
                  <a:gd name="T3" fmla="*/ 74 h 91"/>
                  <a:gd name="T4" fmla="*/ 12 w 141"/>
                  <a:gd name="T5" fmla="*/ 11 h 91"/>
                  <a:gd name="T6" fmla="*/ 1 w 141"/>
                  <a:gd name="T7" fmla="*/ 12 h 91"/>
                  <a:gd name="T8" fmla="*/ 11 w 141"/>
                  <a:gd name="T9" fmla="*/ 0 h 91"/>
                  <a:gd name="T10" fmla="*/ 62 w 141"/>
                  <a:gd name="T11" fmla="*/ 24 h 91"/>
                  <a:gd name="T12" fmla="*/ 121 w 141"/>
                  <a:gd name="T13" fmla="*/ 31 h 91"/>
                  <a:gd name="T14" fmla="*/ 129 w 141"/>
                  <a:gd name="T15" fmla="*/ 50 h 91"/>
                  <a:gd name="T16" fmla="*/ 139 w 141"/>
                  <a:gd name="T17" fmla="*/ 79 h 91"/>
                  <a:gd name="T18" fmla="*/ 131 w 141"/>
                  <a:gd name="T19" fmla="*/ 90 h 91"/>
                  <a:gd name="T20" fmla="*/ 82 w 141"/>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1" h="91">
                    <a:moveTo>
                      <a:pt x="82" y="87"/>
                    </a:moveTo>
                    <a:cubicBezTo>
                      <a:pt x="75" y="85"/>
                      <a:pt x="73" y="79"/>
                      <a:pt x="70" y="74"/>
                    </a:cubicBezTo>
                    <a:cubicBezTo>
                      <a:pt x="56" y="48"/>
                      <a:pt x="36" y="28"/>
                      <a:pt x="12" y="11"/>
                    </a:cubicBezTo>
                    <a:cubicBezTo>
                      <a:pt x="7" y="8"/>
                      <a:pt x="4" y="9"/>
                      <a:pt x="1" y="12"/>
                    </a:cubicBezTo>
                    <a:cubicBezTo>
                      <a:pt x="0" y="4"/>
                      <a:pt x="5" y="2"/>
                      <a:pt x="11" y="0"/>
                    </a:cubicBezTo>
                    <a:cubicBezTo>
                      <a:pt x="26" y="12"/>
                      <a:pt x="44" y="19"/>
                      <a:pt x="62" y="24"/>
                    </a:cubicBezTo>
                    <a:cubicBezTo>
                      <a:pt x="81" y="30"/>
                      <a:pt x="101" y="32"/>
                      <a:pt x="121" y="31"/>
                    </a:cubicBezTo>
                    <a:cubicBezTo>
                      <a:pt x="121" y="39"/>
                      <a:pt x="125" y="45"/>
                      <a:pt x="129" y="50"/>
                    </a:cubicBezTo>
                    <a:cubicBezTo>
                      <a:pt x="132" y="60"/>
                      <a:pt x="136" y="70"/>
                      <a:pt x="139" y="79"/>
                    </a:cubicBezTo>
                    <a:cubicBezTo>
                      <a:pt x="141" y="86"/>
                      <a:pt x="138" y="90"/>
                      <a:pt x="131" y="90"/>
                    </a:cubicBezTo>
                    <a:cubicBezTo>
                      <a:pt x="114" y="91"/>
                      <a:pt x="98" y="91"/>
                      <a:pt x="82" y="8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7" name="Freeform 404">
                <a:extLst>
                  <a:ext uri="{FF2B5EF4-FFF2-40B4-BE49-F238E27FC236}">
                    <a16:creationId xmlns:a16="http://schemas.microsoft.com/office/drawing/2014/main" id="{DB6E59F6-6884-AA49-1D41-48943365C8BC}"/>
                  </a:ext>
                </a:extLst>
              </p:cNvPr>
              <p:cNvSpPr/>
              <p:nvPr/>
            </p:nvSpPr>
            <p:spPr bwMode="auto">
              <a:xfrm>
                <a:off x="1474788" y="4791076"/>
                <a:ext cx="165100" cy="61913"/>
              </a:xfrm>
              <a:custGeom>
                <a:avLst/>
                <a:gdLst>
                  <a:gd name="T0" fmla="*/ 107 w 163"/>
                  <a:gd name="T1" fmla="*/ 62 h 62"/>
                  <a:gd name="T2" fmla="*/ 95 w 163"/>
                  <a:gd name="T3" fmla="*/ 60 h 62"/>
                  <a:gd name="T4" fmla="*/ 4 w 163"/>
                  <a:gd name="T5" fmla="*/ 30 h 62"/>
                  <a:gd name="T6" fmla="*/ 5 w 163"/>
                  <a:gd name="T7" fmla="*/ 18 h 62"/>
                  <a:gd name="T8" fmla="*/ 109 w 163"/>
                  <a:gd name="T9" fmla="*/ 6 h 62"/>
                  <a:gd name="T10" fmla="*/ 127 w 163"/>
                  <a:gd name="T11" fmla="*/ 0 h 62"/>
                  <a:gd name="T12" fmla="*/ 156 w 163"/>
                  <a:gd name="T13" fmla="*/ 24 h 62"/>
                  <a:gd name="T14" fmla="*/ 154 w 163"/>
                  <a:gd name="T15" fmla="*/ 40 h 62"/>
                  <a:gd name="T16" fmla="*/ 107 w 163"/>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62">
                    <a:moveTo>
                      <a:pt x="107" y="62"/>
                    </a:moveTo>
                    <a:cubicBezTo>
                      <a:pt x="103" y="62"/>
                      <a:pt x="99" y="62"/>
                      <a:pt x="95" y="60"/>
                    </a:cubicBezTo>
                    <a:cubicBezTo>
                      <a:pt x="68" y="40"/>
                      <a:pt x="37" y="31"/>
                      <a:pt x="4" y="30"/>
                    </a:cubicBezTo>
                    <a:cubicBezTo>
                      <a:pt x="0" y="26"/>
                      <a:pt x="1" y="22"/>
                      <a:pt x="5" y="18"/>
                    </a:cubicBezTo>
                    <a:cubicBezTo>
                      <a:pt x="41" y="25"/>
                      <a:pt x="75" y="20"/>
                      <a:pt x="109" y="6"/>
                    </a:cubicBezTo>
                    <a:cubicBezTo>
                      <a:pt x="115" y="4"/>
                      <a:pt x="121" y="2"/>
                      <a:pt x="127" y="0"/>
                    </a:cubicBezTo>
                    <a:cubicBezTo>
                      <a:pt x="137" y="7"/>
                      <a:pt x="147" y="14"/>
                      <a:pt x="156" y="24"/>
                    </a:cubicBezTo>
                    <a:cubicBezTo>
                      <a:pt x="163" y="31"/>
                      <a:pt x="163" y="34"/>
                      <a:pt x="154" y="40"/>
                    </a:cubicBezTo>
                    <a:cubicBezTo>
                      <a:pt x="139" y="49"/>
                      <a:pt x="124" y="56"/>
                      <a:pt x="107" y="6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8" name="Freeform 405">
                <a:extLst>
                  <a:ext uri="{FF2B5EF4-FFF2-40B4-BE49-F238E27FC236}">
                    <a16:creationId xmlns:a16="http://schemas.microsoft.com/office/drawing/2014/main" id="{47313E51-812D-736B-F9B3-88A04799B01F}"/>
                  </a:ext>
                </a:extLst>
              </p:cNvPr>
              <p:cNvSpPr/>
              <p:nvPr/>
            </p:nvSpPr>
            <p:spPr bwMode="auto">
              <a:xfrm>
                <a:off x="1143000" y="4627563"/>
                <a:ext cx="338138" cy="338138"/>
              </a:xfrm>
              <a:custGeom>
                <a:avLst/>
                <a:gdLst>
                  <a:gd name="T0" fmla="*/ 332 w 333"/>
                  <a:gd name="T1" fmla="*/ 179 h 333"/>
                  <a:gd name="T2" fmla="*/ 331 w 333"/>
                  <a:gd name="T3" fmla="*/ 191 h 333"/>
                  <a:gd name="T4" fmla="*/ 305 w 333"/>
                  <a:gd name="T5" fmla="*/ 259 h 333"/>
                  <a:gd name="T6" fmla="*/ 295 w 333"/>
                  <a:gd name="T7" fmla="*/ 271 h 333"/>
                  <a:gd name="T8" fmla="*/ 246 w 333"/>
                  <a:gd name="T9" fmla="*/ 313 h 333"/>
                  <a:gd name="T10" fmla="*/ 231 w 333"/>
                  <a:gd name="T11" fmla="*/ 320 h 333"/>
                  <a:gd name="T12" fmla="*/ 173 w 333"/>
                  <a:gd name="T13" fmla="*/ 333 h 333"/>
                  <a:gd name="T14" fmla="*/ 168 w 333"/>
                  <a:gd name="T15" fmla="*/ 333 h 333"/>
                  <a:gd name="T16" fmla="*/ 94 w 333"/>
                  <a:gd name="T17" fmla="*/ 317 h 333"/>
                  <a:gd name="T18" fmla="*/ 84 w 333"/>
                  <a:gd name="T19" fmla="*/ 312 h 333"/>
                  <a:gd name="T20" fmla="*/ 30 w 333"/>
                  <a:gd name="T21" fmla="*/ 263 h 333"/>
                  <a:gd name="T22" fmla="*/ 19 w 333"/>
                  <a:gd name="T23" fmla="*/ 245 h 333"/>
                  <a:gd name="T24" fmla="*/ 0 w 333"/>
                  <a:gd name="T25" fmla="*/ 175 h 333"/>
                  <a:gd name="T26" fmla="*/ 0 w 333"/>
                  <a:gd name="T27" fmla="*/ 162 h 333"/>
                  <a:gd name="T28" fmla="*/ 14 w 333"/>
                  <a:gd name="T29" fmla="*/ 100 h 333"/>
                  <a:gd name="T30" fmla="*/ 29 w 333"/>
                  <a:gd name="T31" fmla="*/ 72 h 333"/>
                  <a:gd name="T32" fmla="*/ 79 w 333"/>
                  <a:gd name="T33" fmla="*/ 25 h 333"/>
                  <a:gd name="T34" fmla="*/ 103 w 333"/>
                  <a:gd name="T35" fmla="*/ 13 h 333"/>
                  <a:gd name="T36" fmla="*/ 169 w 333"/>
                  <a:gd name="T37" fmla="*/ 0 h 333"/>
                  <a:gd name="T38" fmla="*/ 186 w 333"/>
                  <a:gd name="T39" fmla="*/ 2 h 333"/>
                  <a:gd name="T40" fmla="*/ 250 w 333"/>
                  <a:gd name="T41" fmla="*/ 23 h 333"/>
                  <a:gd name="T42" fmla="*/ 280 w 333"/>
                  <a:gd name="T43" fmla="*/ 45 h 333"/>
                  <a:gd name="T44" fmla="*/ 313 w 333"/>
                  <a:gd name="T45" fmla="*/ 88 h 333"/>
                  <a:gd name="T46" fmla="*/ 322 w 333"/>
                  <a:gd name="T47" fmla="*/ 110 h 333"/>
                  <a:gd name="T48" fmla="*/ 332 w 333"/>
                  <a:gd name="T49" fmla="*/ 179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3" h="333">
                    <a:moveTo>
                      <a:pt x="332" y="179"/>
                    </a:moveTo>
                    <a:cubicBezTo>
                      <a:pt x="332" y="183"/>
                      <a:pt x="331" y="187"/>
                      <a:pt x="331" y="191"/>
                    </a:cubicBezTo>
                    <a:cubicBezTo>
                      <a:pt x="327" y="215"/>
                      <a:pt x="317" y="238"/>
                      <a:pt x="305" y="259"/>
                    </a:cubicBezTo>
                    <a:cubicBezTo>
                      <a:pt x="301" y="263"/>
                      <a:pt x="297" y="266"/>
                      <a:pt x="295" y="271"/>
                    </a:cubicBezTo>
                    <a:cubicBezTo>
                      <a:pt x="281" y="287"/>
                      <a:pt x="265" y="302"/>
                      <a:pt x="246" y="313"/>
                    </a:cubicBezTo>
                    <a:cubicBezTo>
                      <a:pt x="241" y="315"/>
                      <a:pt x="236" y="317"/>
                      <a:pt x="231" y="320"/>
                    </a:cubicBezTo>
                    <a:cubicBezTo>
                      <a:pt x="213" y="327"/>
                      <a:pt x="193" y="331"/>
                      <a:pt x="173" y="333"/>
                    </a:cubicBezTo>
                    <a:cubicBezTo>
                      <a:pt x="172" y="332"/>
                      <a:pt x="170" y="332"/>
                      <a:pt x="168" y="333"/>
                    </a:cubicBezTo>
                    <a:cubicBezTo>
                      <a:pt x="143" y="333"/>
                      <a:pt x="118" y="327"/>
                      <a:pt x="94" y="317"/>
                    </a:cubicBezTo>
                    <a:cubicBezTo>
                      <a:pt x="91" y="315"/>
                      <a:pt x="87" y="313"/>
                      <a:pt x="84" y="312"/>
                    </a:cubicBezTo>
                    <a:cubicBezTo>
                      <a:pt x="63" y="299"/>
                      <a:pt x="45" y="283"/>
                      <a:pt x="30" y="263"/>
                    </a:cubicBezTo>
                    <a:cubicBezTo>
                      <a:pt x="26" y="257"/>
                      <a:pt x="23" y="251"/>
                      <a:pt x="19" y="245"/>
                    </a:cubicBezTo>
                    <a:cubicBezTo>
                      <a:pt x="8" y="223"/>
                      <a:pt x="2" y="200"/>
                      <a:pt x="0" y="175"/>
                    </a:cubicBezTo>
                    <a:cubicBezTo>
                      <a:pt x="0" y="171"/>
                      <a:pt x="0" y="166"/>
                      <a:pt x="0" y="162"/>
                    </a:cubicBezTo>
                    <a:cubicBezTo>
                      <a:pt x="2" y="141"/>
                      <a:pt x="6" y="120"/>
                      <a:pt x="14" y="100"/>
                    </a:cubicBezTo>
                    <a:cubicBezTo>
                      <a:pt x="19" y="91"/>
                      <a:pt x="24" y="82"/>
                      <a:pt x="29" y="72"/>
                    </a:cubicBezTo>
                    <a:cubicBezTo>
                      <a:pt x="43" y="54"/>
                      <a:pt x="60" y="38"/>
                      <a:pt x="79" y="25"/>
                    </a:cubicBezTo>
                    <a:cubicBezTo>
                      <a:pt x="87" y="21"/>
                      <a:pt x="95" y="17"/>
                      <a:pt x="103" y="13"/>
                    </a:cubicBezTo>
                    <a:cubicBezTo>
                      <a:pt x="125" y="5"/>
                      <a:pt x="147" y="1"/>
                      <a:pt x="169" y="0"/>
                    </a:cubicBezTo>
                    <a:cubicBezTo>
                      <a:pt x="175" y="1"/>
                      <a:pt x="181" y="1"/>
                      <a:pt x="186" y="2"/>
                    </a:cubicBezTo>
                    <a:cubicBezTo>
                      <a:pt x="209" y="5"/>
                      <a:pt x="230" y="12"/>
                      <a:pt x="250" y="23"/>
                    </a:cubicBezTo>
                    <a:cubicBezTo>
                      <a:pt x="261" y="29"/>
                      <a:pt x="270" y="38"/>
                      <a:pt x="280" y="45"/>
                    </a:cubicBezTo>
                    <a:cubicBezTo>
                      <a:pt x="293" y="58"/>
                      <a:pt x="304" y="73"/>
                      <a:pt x="313" y="88"/>
                    </a:cubicBezTo>
                    <a:cubicBezTo>
                      <a:pt x="316" y="96"/>
                      <a:pt x="319" y="103"/>
                      <a:pt x="322" y="110"/>
                    </a:cubicBezTo>
                    <a:cubicBezTo>
                      <a:pt x="330" y="133"/>
                      <a:pt x="333" y="155"/>
                      <a:pt x="332" y="179"/>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9" name="Freeform 406">
                <a:extLst>
                  <a:ext uri="{FF2B5EF4-FFF2-40B4-BE49-F238E27FC236}">
                    <a16:creationId xmlns:a16="http://schemas.microsoft.com/office/drawing/2014/main" id="{ED78D90A-355E-7F1B-3FBD-28FD0ECC8005}"/>
                  </a:ext>
                </a:extLst>
              </p:cNvPr>
              <p:cNvSpPr/>
              <p:nvPr/>
            </p:nvSpPr>
            <p:spPr bwMode="auto">
              <a:xfrm>
                <a:off x="1177925" y="4662488"/>
                <a:ext cx="269875" cy="269875"/>
              </a:xfrm>
              <a:custGeom>
                <a:avLst/>
                <a:gdLst>
                  <a:gd name="T0" fmla="*/ 49 w 266"/>
                  <a:gd name="T1" fmla="*/ 47 h 266"/>
                  <a:gd name="T2" fmla="*/ 218 w 266"/>
                  <a:gd name="T3" fmla="*/ 48 h 266"/>
                  <a:gd name="T4" fmla="*/ 216 w 266"/>
                  <a:gd name="T5" fmla="*/ 217 h 266"/>
                  <a:gd name="T6" fmla="*/ 43 w 266"/>
                  <a:gd name="T7" fmla="*/ 212 h 266"/>
                  <a:gd name="T8" fmla="*/ 49 w 266"/>
                  <a:gd name="T9" fmla="*/ 47 h 266"/>
                </a:gdLst>
                <a:ahLst/>
                <a:cxnLst>
                  <a:cxn ang="0">
                    <a:pos x="T0" y="T1"/>
                  </a:cxn>
                  <a:cxn ang="0">
                    <a:pos x="T2" y="T3"/>
                  </a:cxn>
                  <a:cxn ang="0">
                    <a:pos x="T4" y="T5"/>
                  </a:cxn>
                  <a:cxn ang="0">
                    <a:pos x="T6" y="T7"/>
                  </a:cxn>
                  <a:cxn ang="0">
                    <a:pos x="T8" y="T9"/>
                  </a:cxn>
                </a:cxnLst>
                <a:rect l="0" t="0" r="r" b="b"/>
                <a:pathLst>
                  <a:path w="266" h="266">
                    <a:moveTo>
                      <a:pt x="49" y="47"/>
                    </a:moveTo>
                    <a:cubicBezTo>
                      <a:pt x="92" y="0"/>
                      <a:pt x="172" y="0"/>
                      <a:pt x="218" y="48"/>
                    </a:cubicBezTo>
                    <a:cubicBezTo>
                      <a:pt x="266" y="98"/>
                      <a:pt x="263" y="171"/>
                      <a:pt x="216" y="217"/>
                    </a:cubicBezTo>
                    <a:cubicBezTo>
                      <a:pt x="171" y="263"/>
                      <a:pt x="92" y="266"/>
                      <a:pt x="43" y="212"/>
                    </a:cubicBezTo>
                    <a:cubicBezTo>
                      <a:pt x="3" y="170"/>
                      <a:pt x="0" y="91"/>
                      <a:pt x="49" y="47"/>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47" name="Grupo 46">
              <a:extLst>
                <a:ext uri="{FF2B5EF4-FFF2-40B4-BE49-F238E27FC236}">
                  <a16:creationId xmlns:a16="http://schemas.microsoft.com/office/drawing/2014/main" id="{2490F20F-2535-73CD-C9F2-5298FF21C87A}"/>
                </a:ext>
              </a:extLst>
            </p:cNvPr>
            <p:cNvGrpSpPr/>
            <p:nvPr/>
          </p:nvGrpSpPr>
          <p:grpSpPr>
            <a:xfrm>
              <a:off x="1443038" y="4443893"/>
              <a:ext cx="1668462" cy="687388"/>
              <a:chOff x="1443038" y="4454526"/>
              <a:chExt cx="1668462" cy="687388"/>
            </a:xfrm>
          </p:grpSpPr>
          <p:sp>
            <p:nvSpPr>
              <p:cNvPr id="364" name="Freeform 5">
                <a:extLst>
                  <a:ext uri="{FF2B5EF4-FFF2-40B4-BE49-F238E27FC236}">
                    <a16:creationId xmlns:a16="http://schemas.microsoft.com/office/drawing/2014/main" id="{0408298B-CE7F-6769-0705-A2B600860DBA}"/>
                  </a:ext>
                </a:extLst>
              </p:cNvPr>
              <p:cNvSpPr/>
              <p:nvPr/>
            </p:nvSpPr>
            <p:spPr bwMode="auto">
              <a:xfrm>
                <a:off x="1589088" y="4919663"/>
                <a:ext cx="122237" cy="192088"/>
              </a:xfrm>
              <a:custGeom>
                <a:avLst/>
                <a:gdLst>
                  <a:gd name="T0" fmla="*/ 69 w 120"/>
                  <a:gd name="T1" fmla="*/ 151 h 189"/>
                  <a:gd name="T2" fmla="*/ 35 w 120"/>
                  <a:gd name="T3" fmla="*/ 178 h 189"/>
                  <a:gd name="T4" fmla="*/ 19 w 120"/>
                  <a:gd name="T5" fmla="*/ 186 h 189"/>
                  <a:gd name="T6" fmla="*/ 6 w 120"/>
                  <a:gd name="T7" fmla="*/ 180 h 189"/>
                  <a:gd name="T8" fmla="*/ 7 w 120"/>
                  <a:gd name="T9" fmla="*/ 107 h 189"/>
                  <a:gd name="T10" fmla="*/ 6 w 120"/>
                  <a:gd name="T11" fmla="*/ 98 h 189"/>
                  <a:gd name="T12" fmla="*/ 62 w 120"/>
                  <a:gd name="T13" fmla="*/ 4 h 189"/>
                  <a:gd name="T14" fmla="*/ 69 w 120"/>
                  <a:gd name="T15" fmla="*/ 0 h 189"/>
                  <a:gd name="T16" fmla="*/ 76 w 120"/>
                  <a:gd name="T17" fmla="*/ 4 h 189"/>
                  <a:gd name="T18" fmla="*/ 111 w 120"/>
                  <a:gd name="T19" fmla="*/ 27 h 189"/>
                  <a:gd name="T20" fmla="*/ 120 w 120"/>
                  <a:gd name="T21" fmla="*/ 34 h 189"/>
                  <a:gd name="T22" fmla="*/ 91 w 120"/>
                  <a:gd name="T23" fmla="*/ 124 h 189"/>
                  <a:gd name="T24" fmla="*/ 69 w 120"/>
                  <a:gd name="T25" fmla="*/ 151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0" h="189">
                    <a:moveTo>
                      <a:pt x="69" y="151"/>
                    </a:moveTo>
                    <a:cubicBezTo>
                      <a:pt x="58" y="160"/>
                      <a:pt x="48" y="171"/>
                      <a:pt x="35" y="178"/>
                    </a:cubicBezTo>
                    <a:cubicBezTo>
                      <a:pt x="30" y="181"/>
                      <a:pt x="25" y="184"/>
                      <a:pt x="19" y="186"/>
                    </a:cubicBezTo>
                    <a:cubicBezTo>
                      <a:pt x="12" y="189"/>
                      <a:pt x="8" y="187"/>
                      <a:pt x="6" y="180"/>
                    </a:cubicBezTo>
                    <a:cubicBezTo>
                      <a:pt x="0" y="155"/>
                      <a:pt x="3" y="131"/>
                      <a:pt x="7" y="107"/>
                    </a:cubicBezTo>
                    <a:cubicBezTo>
                      <a:pt x="7" y="104"/>
                      <a:pt x="9" y="101"/>
                      <a:pt x="6" y="98"/>
                    </a:cubicBezTo>
                    <a:cubicBezTo>
                      <a:pt x="17" y="62"/>
                      <a:pt x="35" y="31"/>
                      <a:pt x="62" y="4"/>
                    </a:cubicBezTo>
                    <a:cubicBezTo>
                      <a:pt x="64" y="3"/>
                      <a:pt x="66" y="0"/>
                      <a:pt x="69" y="0"/>
                    </a:cubicBezTo>
                    <a:cubicBezTo>
                      <a:pt x="72" y="1"/>
                      <a:pt x="74" y="3"/>
                      <a:pt x="76" y="4"/>
                    </a:cubicBezTo>
                    <a:cubicBezTo>
                      <a:pt x="87" y="13"/>
                      <a:pt x="98" y="21"/>
                      <a:pt x="111" y="27"/>
                    </a:cubicBezTo>
                    <a:cubicBezTo>
                      <a:pt x="115" y="28"/>
                      <a:pt x="118" y="30"/>
                      <a:pt x="120" y="34"/>
                    </a:cubicBezTo>
                    <a:cubicBezTo>
                      <a:pt x="118" y="66"/>
                      <a:pt x="108" y="96"/>
                      <a:pt x="91" y="124"/>
                    </a:cubicBezTo>
                    <a:cubicBezTo>
                      <a:pt x="85" y="133"/>
                      <a:pt x="78" y="143"/>
                      <a:pt x="69" y="15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5" name="Freeform 6">
                <a:extLst>
                  <a:ext uri="{FF2B5EF4-FFF2-40B4-BE49-F238E27FC236}">
                    <a16:creationId xmlns:a16="http://schemas.microsoft.com/office/drawing/2014/main" id="{3BE1176C-CEA6-6EF0-C35D-CF78DE01F963}"/>
                  </a:ext>
                </a:extLst>
              </p:cNvPr>
              <p:cNvSpPr/>
              <p:nvPr/>
            </p:nvSpPr>
            <p:spPr bwMode="auto">
              <a:xfrm>
                <a:off x="1905000" y="4640263"/>
                <a:ext cx="185737" cy="115888"/>
              </a:xfrm>
              <a:custGeom>
                <a:avLst/>
                <a:gdLst>
                  <a:gd name="T0" fmla="*/ 107 w 184"/>
                  <a:gd name="T1" fmla="*/ 0 h 114"/>
                  <a:gd name="T2" fmla="*/ 115 w 184"/>
                  <a:gd name="T3" fmla="*/ 5 h 114"/>
                  <a:gd name="T4" fmla="*/ 171 w 184"/>
                  <a:gd name="T5" fmla="*/ 12 h 114"/>
                  <a:gd name="T6" fmla="*/ 178 w 184"/>
                  <a:gd name="T7" fmla="*/ 29 h 114"/>
                  <a:gd name="T8" fmla="*/ 141 w 184"/>
                  <a:gd name="T9" fmla="*/ 70 h 114"/>
                  <a:gd name="T10" fmla="*/ 135 w 184"/>
                  <a:gd name="T11" fmla="*/ 78 h 114"/>
                  <a:gd name="T12" fmla="*/ 39 w 184"/>
                  <a:gd name="T13" fmla="*/ 113 h 114"/>
                  <a:gd name="T14" fmla="*/ 31 w 184"/>
                  <a:gd name="T15" fmla="*/ 113 h 114"/>
                  <a:gd name="T16" fmla="*/ 26 w 184"/>
                  <a:gd name="T17" fmla="*/ 107 h 114"/>
                  <a:gd name="T18" fmla="*/ 2 w 184"/>
                  <a:gd name="T19" fmla="*/ 59 h 114"/>
                  <a:gd name="T20" fmla="*/ 0 w 184"/>
                  <a:gd name="T21" fmla="*/ 52 h 114"/>
                  <a:gd name="T22" fmla="*/ 10 w 184"/>
                  <a:gd name="T23" fmla="*/ 41 h 114"/>
                  <a:gd name="T24" fmla="*/ 93 w 184"/>
                  <a:gd name="T25" fmla="*/ 6 h 114"/>
                  <a:gd name="T26" fmla="*/ 107 w 184"/>
                  <a:gd name="T2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4" h="114">
                    <a:moveTo>
                      <a:pt x="107" y="0"/>
                    </a:moveTo>
                    <a:cubicBezTo>
                      <a:pt x="106" y="6"/>
                      <a:pt x="111" y="6"/>
                      <a:pt x="115" y="5"/>
                    </a:cubicBezTo>
                    <a:cubicBezTo>
                      <a:pt x="134" y="5"/>
                      <a:pt x="153" y="6"/>
                      <a:pt x="171" y="12"/>
                    </a:cubicBezTo>
                    <a:cubicBezTo>
                      <a:pt x="183" y="16"/>
                      <a:pt x="184" y="19"/>
                      <a:pt x="178" y="29"/>
                    </a:cubicBezTo>
                    <a:cubicBezTo>
                      <a:pt x="169" y="46"/>
                      <a:pt x="155" y="58"/>
                      <a:pt x="141" y="70"/>
                    </a:cubicBezTo>
                    <a:cubicBezTo>
                      <a:pt x="138" y="72"/>
                      <a:pt x="135" y="74"/>
                      <a:pt x="135" y="78"/>
                    </a:cubicBezTo>
                    <a:cubicBezTo>
                      <a:pt x="106" y="97"/>
                      <a:pt x="74" y="111"/>
                      <a:pt x="39" y="113"/>
                    </a:cubicBezTo>
                    <a:cubicBezTo>
                      <a:pt x="36" y="113"/>
                      <a:pt x="34" y="114"/>
                      <a:pt x="31" y="113"/>
                    </a:cubicBezTo>
                    <a:cubicBezTo>
                      <a:pt x="28" y="112"/>
                      <a:pt x="27" y="110"/>
                      <a:pt x="26" y="107"/>
                    </a:cubicBezTo>
                    <a:cubicBezTo>
                      <a:pt x="21" y="90"/>
                      <a:pt x="13" y="73"/>
                      <a:pt x="2" y="59"/>
                    </a:cubicBezTo>
                    <a:cubicBezTo>
                      <a:pt x="1" y="57"/>
                      <a:pt x="0" y="54"/>
                      <a:pt x="0" y="52"/>
                    </a:cubicBezTo>
                    <a:cubicBezTo>
                      <a:pt x="3" y="47"/>
                      <a:pt x="6" y="44"/>
                      <a:pt x="10" y="41"/>
                    </a:cubicBezTo>
                    <a:cubicBezTo>
                      <a:pt x="36" y="24"/>
                      <a:pt x="63" y="11"/>
                      <a:pt x="93" y="6"/>
                    </a:cubicBezTo>
                    <a:cubicBezTo>
                      <a:pt x="99" y="6"/>
                      <a:pt x="102" y="1"/>
                      <a:pt x="107" y="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6" name="Freeform 7">
                <a:extLst>
                  <a:ext uri="{FF2B5EF4-FFF2-40B4-BE49-F238E27FC236}">
                    <a16:creationId xmlns:a16="http://schemas.microsoft.com/office/drawing/2014/main" id="{90B9C224-5D3A-2CC4-9609-A14A79B23EDB}"/>
                  </a:ext>
                </a:extLst>
              </p:cNvPr>
              <p:cNvSpPr/>
              <p:nvPr/>
            </p:nvSpPr>
            <p:spPr bwMode="auto">
              <a:xfrm>
                <a:off x="1836738" y="4514851"/>
                <a:ext cx="133350" cy="165100"/>
              </a:xfrm>
              <a:custGeom>
                <a:avLst/>
                <a:gdLst>
                  <a:gd name="T0" fmla="*/ 53 w 132"/>
                  <a:gd name="T1" fmla="*/ 25 h 164"/>
                  <a:gd name="T2" fmla="*/ 55 w 132"/>
                  <a:gd name="T3" fmla="*/ 37 h 164"/>
                  <a:gd name="T4" fmla="*/ 86 w 132"/>
                  <a:gd name="T5" fmla="*/ 15 h 164"/>
                  <a:gd name="T6" fmla="*/ 118 w 132"/>
                  <a:gd name="T7" fmla="*/ 2 h 164"/>
                  <a:gd name="T8" fmla="*/ 130 w 132"/>
                  <a:gd name="T9" fmla="*/ 12 h 164"/>
                  <a:gd name="T10" fmla="*/ 122 w 132"/>
                  <a:gd name="T11" fmla="*/ 73 h 164"/>
                  <a:gd name="T12" fmla="*/ 123 w 132"/>
                  <a:gd name="T13" fmla="*/ 81 h 164"/>
                  <a:gd name="T14" fmla="*/ 81 w 132"/>
                  <a:gd name="T15" fmla="*/ 146 h 164"/>
                  <a:gd name="T16" fmla="*/ 58 w 132"/>
                  <a:gd name="T17" fmla="*/ 164 h 164"/>
                  <a:gd name="T18" fmla="*/ 44 w 132"/>
                  <a:gd name="T19" fmla="*/ 154 h 164"/>
                  <a:gd name="T20" fmla="*/ 10 w 132"/>
                  <a:gd name="T21" fmla="*/ 132 h 164"/>
                  <a:gd name="T22" fmla="*/ 1 w 132"/>
                  <a:gd name="T23" fmla="*/ 125 h 164"/>
                  <a:gd name="T24" fmla="*/ 4 w 132"/>
                  <a:gd name="T25" fmla="*/ 112 h 164"/>
                  <a:gd name="T26" fmla="*/ 43 w 132"/>
                  <a:gd name="T27" fmla="*/ 48 h 164"/>
                  <a:gd name="T28" fmla="*/ 50 w 132"/>
                  <a:gd name="T29" fmla="*/ 30 h 164"/>
                  <a:gd name="T30" fmla="*/ 53 w 132"/>
                  <a:gd name="T31" fmla="*/ 2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164">
                    <a:moveTo>
                      <a:pt x="53" y="25"/>
                    </a:moveTo>
                    <a:cubicBezTo>
                      <a:pt x="53" y="28"/>
                      <a:pt x="54" y="32"/>
                      <a:pt x="55" y="37"/>
                    </a:cubicBezTo>
                    <a:cubicBezTo>
                      <a:pt x="66" y="30"/>
                      <a:pt x="75" y="21"/>
                      <a:pt x="86" y="15"/>
                    </a:cubicBezTo>
                    <a:cubicBezTo>
                      <a:pt x="96" y="10"/>
                      <a:pt x="106" y="4"/>
                      <a:pt x="118" y="2"/>
                    </a:cubicBezTo>
                    <a:cubicBezTo>
                      <a:pt x="127" y="0"/>
                      <a:pt x="130" y="2"/>
                      <a:pt x="130" y="12"/>
                    </a:cubicBezTo>
                    <a:cubicBezTo>
                      <a:pt x="132" y="32"/>
                      <a:pt x="128" y="53"/>
                      <a:pt x="122" y="73"/>
                    </a:cubicBezTo>
                    <a:cubicBezTo>
                      <a:pt x="121" y="75"/>
                      <a:pt x="117" y="79"/>
                      <a:pt x="123" y="81"/>
                    </a:cubicBezTo>
                    <a:cubicBezTo>
                      <a:pt x="111" y="104"/>
                      <a:pt x="100" y="127"/>
                      <a:pt x="81" y="146"/>
                    </a:cubicBezTo>
                    <a:cubicBezTo>
                      <a:pt x="75" y="153"/>
                      <a:pt x="68" y="161"/>
                      <a:pt x="58" y="164"/>
                    </a:cubicBezTo>
                    <a:cubicBezTo>
                      <a:pt x="52" y="163"/>
                      <a:pt x="48" y="158"/>
                      <a:pt x="44" y="154"/>
                    </a:cubicBezTo>
                    <a:cubicBezTo>
                      <a:pt x="34" y="145"/>
                      <a:pt x="22" y="138"/>
                      <a:pt x="10" y="132"/>
                    </a:cubicBezTo>
                    <a:cubicBezTo>
                      <a:pt x="7" y="130"/>
                      <a:pt x="3" y="129"/>
                      <a:pt x="1" y="125"/>
                    </a:cubicBezTo>
                    <a:cubicBezTo>
                      <a:pt x="0" y="121"/>
                      <a:pt x="2" y="116"/>
                      <a:pt x="4" y="112"/>
                    </a:cubicBezTo>
                    <a:cubicBezTo>
                      <a:pt x="13" y="88"/>
                      <a:pt x="26" y="67"/>
                      <a:pt x="43" y="48"/>
                    </a:cubicBezTo>
                    <a:cubicBezTo>
                      <a:pt x="48" y="42"/>
                      <a:pt x="52" y="37"/>
                      <a:pt x="50" y="30"/>
                    </a:cubicBezTo>
                    <a:cubicBezTo>
                      <a:pt x="50" y="28"/>
                      <a:pt x="51" y="26"/>
                      <a:pt x="53" y="2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7" name="Freeform 8">
                <a:extLst>
                  <a:ext uri="{FF2B5EF4-FFF2-40B4-BE49-F238E27FC236}">
                    <a16:creationId xmlns:a16="http://schemas.microsoft.com/office/drawing/2014/main" id="{1AF1DF02-063A-BC3A-A56D-21E9A3D30AF6}"/>
                  </a:ext>
                </a:extLst>
              </p:cNvPr>
              <p:cNvSpPr/>
              <p:nvPr/>
            </p:nvSpPr>
            <p:spPr bwMode="auto">
              <a:xfrm>
                <a:off x="1585913" y="4505326"/>
                <a:ext cx="130175" cy="169863"/>
              </a:xfrm>
              <a:custGeom>
                <a:avLst/>
                <a:gdLst>
                  <a:gd name="T0" fmla="*/ 0 w 129"/>
                  <a:gd name="T1" fmla="*/ 66 h 168"/>
                  <a:gd name="T2" fmla="*/ 5 w 129"/>
                  <a:gd name="T3" fmla="*/ 59 h 168"/>
                  <a:gd name="T4" fmla="*/ 2 w 129"/>
                  <a:gd name="T5" fmla="*/ 17 h 168"/>
                  <a:gd name="T6" fmla="*/ 20 w 129"/>
                  <a:gd name="T7" fmla="*/ 6 h 168"/>
                  <a:gd name="T8" fmla="*/ 68 w 129"/>
                  <a:gd name="T9" fmla="*/ 35 h 168"/>
                  <a:gd name="T10" fmla="*/ 76 w 129"/>
                  <a:gd name="T11" fmla="*/ 38 h 168"/>
                  <a:gd name="T12" fmla="*/ 101 w 129"/>
                  <a:gd name="T13" fmla="*/ 68 h 168"/>
                  <a:gd name="T14" fmla="*/ 128 w 129"/>
                  <a:gd name="T15" fmla="*/ 124 h 168"/>
                  <a:gd name="T16" fmla="*/ 126 w 129"/>
                  <a:gd name="T17" fmla="*/ 134 h 168"/>
                  <a:gd name="T18" fmla="*/ 70 w 129"/>
                  <a:gd name="T19" fmla="*/ 168 h 168"/>
                  <a:gd name="T20" fmla="*/ 54 w 129"/>
                  <a:gd name="T21" fmla="*/ 157 h 168"/>
                  <a:gd name="T22" fmla="*/ 8 w 129"/>
                  <a:gd name="T23" fmla="*/ 78 h 168"/>
                  <a:gd name="T24" fmla="*/ 0 w 129"/>
                  <a:gd name="T25" fmla="*/ 66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9" h="168">
                    <a:moveTo>
                      <a:pt x="0" y="66"/>
                    </a:moveTo>
                    <a:cubicBezTo>
                      <a:pt x="6" y="66"/>
                      <a:pt x="6" y="63"/>
                      <a:pt x="5" y="59"/>
                    </a:cubicBezTo>
                    <a:cubicBezTo>
                      <a:pt x="1" y="45"/>
                      <a:pt x="1" y="31"/>
                      <a:pt x="2" y="17"/>
                    </a:cubicBezTo>
                    <a:cubicBezTo>
                      <a:pt x="3" y="3"/>
                      <a:pt x="7" y="0"/>
                      <a:pt x="20" y="6"/>
                    </a:cubicBezTo>
                    <a:cubicBezTo>
                      <a:pt x="38" y="13"/>
                      <a:pt x="53" y="23"/>
                      <a:pt x="68" y="35"/>
                    </a:cubicBezTo>
                    <a:cubicBezTo>
                      <a:pt x="70" y="37"/>
                      <a:pt x="72" y="41"/>
                      <a:pt x="76" y="38"/>
                    </a:cubicBezTo>
                    <a:cubicBezTo>
                      <a:pt x="85" y="48"/>
                      <a:pt x="93" y="58"/>
                      <a:pt x="101" y="68"/>
                    </a:cubicBezTo>
                    <a:cubicBezTo>
                      <a:pt x="114" y="85"/>
                      <a:pt x="122" y="104"/>
                      <a:pt x="128" y="124"/>
                    </a:cubicBezTo>
                    <a:cubicBezTo>
                      <a:pt x="129" y="128"/>
                      <a:pt x="129" y="131"/>
                      <a:pt x="126" y="134"/>
                    </a:cubicBezTo>
                    <a:cubicBezTo>
                      <a:pt x="105" y="142"/>
                      <a:pt x="89" y="156"/>
                      <a:pt x="70" y="168"/>
                    </a:cubicBezTo>
                    <a:cubicBezTo>
                      <a:pt x="63" y="167"/>
                      <a:pt x="59" y="162"/>
                      <a:pt x="54" y="157"/>
                    </a:cubicBezTo>
                    <a:cubicBezTo>
                      <a:pt x="33" y="135"/>
                      <a:pt x="17" y="109"/>
                      <a:pt x="8" y="78"/>
                    </a:cubicBezTo>
                    <a:cubicBezTo>
                      <a:pt x="6" y="73"/>
                      <a:pt x="1" y="71"/>
                      <a:pt x="0" y="6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 name="Freeform 9">
                <a:extLst>
                  <a:ext uri="{FF2B5EF4-FFF2-40B4-BE49-F238E27FC236}">
                    <a16:creationId xmlns:a16="http://schemas.microsoft.com/office/drawing/2014/main" id="{344D4C60-3362-B2F4-D5D1-5028857581B9}"/>
                  </a:ext>
                </a:extLst>
              </p:cNvPr>
              <p:cNvSpPr/>
              <p:nvPr/>
            </p:nvSpPr>
            <p:spPr bwMode="auto">
              <a:xfrm>
                <a:off x="1730375" y="4454526"/>
                <a:ext cx="95250" cy="180975"/>
              </a:xfrm>
              <a:custGeom>
                <a:avLst/>
                <a:gdLst>
                  <a:gd name="T0" fmla="*/ 5 w 95"/>
                  <a:gd name="T1" fmla="*/ 60 h 178"/>
                  <a:gd name="T2" fmla="*/ 14 w 95"/>
                  <a:gd name="T3" fmla="*/ 58 h 178"/>
                  <a:gd name="T4" fmla="*/ 39 w 95"/>
                  <a:gd name="T5" fmla="*/ 11 h 178"/>
                  <a:gd name="T6" fmla="*/ 58 w 95"/>
                  <a:gd name="T7" fmla="*/ 10 h 178"/>
                  <a:gd name="T8" fmla="*/ 79 w 95"/>
                  <a:gd name="T9" fmla="*/ 50 h 178"/>
                  <a:gd name="T10" fmla="*/ 87 w 95"/>
                  <a:gd name="T11" fmla="*/ 58 h 178"/>
                  <a:gd name="T12" fmla="*/ 93 w 95"/>
                  <a:gd name="T13" fmla="*/ 132 h 178"/>
                  <a:gd name="T14" fmla="*/ 85 w 95"/>
                  <a:gd name="T15" fmla="*/ 171 h 178"/>
                  <a:gd name="T16" fmla="*/ 81 w 95"/>
                  <a:gd name="T17" fmla="*/ 176 h 178"/>
                  <a:gd name="T18" fmla="*/ 69 w 95"/>
                  <a:gd name="T19" fmla="*/ 177 h 178"/>
                  <a:gd name="T20" fmla="*/ 22 w 95"/>
                  <a:gd name="T21" fmla="*/ 176 h 178"/>
                  <a:gd name="T22" fmla="*/ 12 w 95"/>
                  <a:gd name="T23" fmla="*/ 175 h 178"/>
                  <a:gd name="T24" fmla="*/ 7 w 95"/>
                  <a:gd name="T25" fmla="*/ 167 h 178"/>
                  <a:gd name="T26" fmla="*/ 3 w 95"/>
                  <a:gd name="T27" fmla="*/ 91 h 178"/>
                  <a:gd name="T28" fmla="*/ 5 w 95"/>
                  <a:gd name="T29" fmla="*/ 6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78">
                    <a:moveTo>
                      <a:pt x="5" y="60"/>
                    </a:moveTo>
                    <a:cubicBezTo>
                      <a:pt x="9" y="63"/>
                      <a:pt x="11" y="65"/>
                      <a:pt x="14" y="58"/>
                    </a:cubicBezTo>
                    <a:cubicBezTo>
                      <a:pt x="19" y="41"/>
                      <a:pt x="27" y="25"/>
                      <a:pt x="39" y="11"/>
                    </a:cubicBezTo>
                    <a:cubicBezTo>
                      <a:pt x="47" y="0"/>
                      <a:pt x="50" y="0"/>
                      <a:pt x="58" y="10"/>
                    </a:cubicBezTo>
                    <a:cubicBezTo>
                      <a:pt x="68" y="22"/>
                      <a:pt x="74" y="36"/>
                      <a:pt x="79" y="50"/>
                    </a:cubicBezTo>
                    <a:cubicBezTo>
                      <a:pt x="81" y="54"/>
                      <a:pt x="81" y="58"/>
                      <a:pt x="87" y="58"/>
                    </a:cubicBezTo>
                    <a:cubicBezTo>
                      <a:pt x="90" y="82"/>
                      <a:pt x="95" y="107"/>
                      <a:pt x="93" y="132"/>
                    </a:cubicBezTo>
                    <a:cubicBezTo>
                      <a:pt x="92" y="145"/>
                      <a:pt x="89" y="158"/>
                      <a:pt x="85" y="171"/>
                    </a:cubicBezTo>
                    <a:cubicBezTo>
                      <a:pt x="85" y="173"/>
                      <a:pt x="83" y="175"/>
                      <a:pt x="81" y="176"/>
                    </a:cubicBezTo>
                    <a:cubicBezTo>
                      <a:pt x="77" y="178"/>
                      <a:pt x="73" y="177"/>
                      <a:pt x="69" y="177"/>
                    </a:cubicBezTo>
                    <a:cubicBezTo>
                      <a:pt x="53" y="174"/>
                      <a:pt x="37" y="173"/>
                      <a:pt x="22" y="176"/>
                    </a:cubicBezTo>
                    <a:cubicBezTo>
                      <a:pt x="18" y="176"/>
                      <a:pt x="15" y="176"/>
                      <a:pt x="12" y="175"/>
                    </a:cubicBezTo>
                    <a:cubicBezTo>
                      <a:pt x="9" y="174"/>
                      <a:pt x="8" y="170"/>
                      <a:pt x="7" y="167"/>
                    </a:cubicBezTo>
                    <a:cubicBezTo>
                      <a:pt x="0" y="142"/>
                      <a:pt x="1" y="116"/>
                      <a:pt x="3" y="91"/>
                    </a:cubicBezTo>
                    <a:cubicBezTo>
                      <a:pt x="4" y="81"/>
                      <a:pt x="6" y="71"/>
                      <a:pt x="5" y="60"/>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 name="Freeform 10">
                <a:extLst>
                  <a:ext uri="{FF2B5EF4-FFF2-40B4-BE49-F238E27FC236}">
                    <a16:creationId xmlns:a16="http://schemas.microsoft.com/office/drawing/2014/main" id="{453E1CDE-FB9D-B938-38B4-4F0B3F63C9D7}"/>
                  </a:ext>
                </a:extLst>
              </p:cNvPr>
              <p:cNvSpPr/>
              <p:nvPr/>
            </p:nvSpPr>
            <p:spPr bwMode="auto">
              <a:xfrm>
                <a:off x="1933575" y="4767263"/>
                <a:ext cx="179387" cy="98425"/>
              </a:xfrm>
              <a:custGeom>
                <a:avLst/>
                <a:gdLst>
                  <a:gd name="T0" fmla="*/ 130 w 177"/>
                  <a:gd name="T1" fmla="*/ 22 h 97"/>
                  <a:gd name="T2" fmla="*/ 137 w 177"/>
                  <a:gd name="T3" fmla="*/ 29 h 97"/>
                  <a:gd name="T4" fmla="*/ 172 w 177"/>
                  <a:gd name="T5" fmla="*/ 56 h 97"/>
                  <a:gd name="T6" fmla="*/ 170 w 177"/>
                  <a:gd name="T7" fmla="*/ 70 h 97"/>
                  <a:gd name="T8" fmla="*/ 125 w 177"/>
                  <a:gd name="T9" fmla="*/ 89 h 97"/>
                  <a:gd name="T10" fmla="*/ 116 w 177"/>
                  <a:gd name="T11" fmla="*/ 92 h 97"/>
                  <a:gd name="T12" fmla="*/ 65 w 177"/>
                  <a:gd name="T13" fmla="*/ 97 h 97"/>
                  <a:gd name="T14" fmla="*/ 12 w 177"/>
                  <a:gd name="T15" fmla="*/ 85 h 97"/>
                  <a:gd name="T16" fmla="*/ 0 w 177"/>
                  <a:gd name="T17" fmla="*/ 78 h 97"/>
                  <a:gd name="T18" fmla="*/ 5 w 177"/>
                  <a:gd name="T19" fmla="*/ 40 h 97"/>
                  <a:gd name="T20" fmla="*/ 6 w 177"/>
                  <a:gd name="T21" fmla="*/ 24 h 97"/>
                  <a:gd name="T22" fmla="*/ 6 w 177"/>
                  <a:gd name="T23" fmla="*/ 17 h 97"/>
                  <a:gd name="T24" fmla="*/ 18 w 177"/>
                  <a:gd name="T25" fmla="*/ 4 h 97"/>
                  <a:gd name="T26" fmla="*/ 95 w 177"/>
                  <a:gd name="T27" fmla="*/ 10 h 97"/>
                  <a:gd name="T28" fmla="*/ 130 w 177"/>
                  <a:gd name="T29" fmla="*/ 2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7" h="97">
                    <a:moveTo>
                      <a:pt x="130" y="22"/>
                    </a:moveTo>
                    <a:cubicBezTo>
                      <a:pt x="129" y="27"/>
                      <a:pt x="134" y="27"/>
                      <a:pt x="137" y="29"/>
                    </a:cubicBezTo>
                    <a:cubicBezTo>
                      <a:pt x="150" y="36"/>
                      <a:pt x="162" y="45"/>
                      <a:pt x="172" y="56"/>
                    </a:cubicBezTo>
                    <a:cubicBezTo>
                      <a:pt x="177" y="62"/>
                      <a:pt x="176" y="66"/>
                      <a:pt x="170" y="70"/>
                    </a:cubicBezTo>
                    <a:cubicBezTo>
                      <a:pt x="156" y="79"/>
                      <a:pt x="140" y="85"/>
                      <a:pt x="125" y="89"/>
                    </a:cubicBezTo>
                    <a:cubicBezTo>
                      <a:pt x="122" y="89"/>
                      <a:pt x="119" y="90"/>
                      <a:pt x="116" y="92"/>
                    </a:cubicBezTo>
                    <a:cubicBezTo>
                      <a:pt x="100" y="97"/>
                      <a:pt x="82" y="97"/>
                      <a:pt x="65" y="97"/>
                    </a:cubicBezTo>
                    <a:cubicBezTo>
                      <a:pt x="47" y="96"/>
                      <a:pt x="29" y="92"/>
                      <a:pt x="12" y="85"/>
                    </a:cubicBezTo>
                    <a:cubicBezTo>
                      <a:pt x="7" y="83"/>
                      <a:pt x="3" y="82"/>
                      <a:pt x="0" y="78"/>
                    </a:cubicBezTo>
                    <a:cubicBezTo>
                      <a:pt x="0" y="65"/>
                      <a:pt x="4" y="53"/>
                      <a:pt x="5" y="40"/>
                    </a:cubicBezTo>
                    <a:cubicBezTo>
                      <a:pt x="5" y="35"/>
                      <a:pt x="6" y="29"/>
                      <a:pt x="6" y="24"/>
                    </a:cubicBezTo>
                    <a:cubicBezTo>
                      <a:pt x="6" y="21"/>
                      <a:pt x="6" y="19"/>
                      <a:pt x="6" y="17"/>
                    </a:cubicBezTo>
                    <a:cubicBezTo>
                      <a:pt x="5" y="9"/>
                      <a:pt x="10" y="6"/>
                      <a:pt x="18" y="4"/>
                    </a:cubicBezTo>
                    <a:cubicBezTo>
                      <a:pt x="44" y="0"/>
                      <a:pt x="69" y="3"/>
                      <a:pt x="95" y="10"/>
                    </a:cubicBezTo>
                    <a:cubicBezTo>
                      <a:pt x="106" y="13"/>
                      <a:pt x="118" y="16"/>
                      <a:pt x="130" y="2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 name="Freeform 11">
                <a:extLst>
                  <a:ext uri="{FF2B5EF4-FFF2-40B4-BE49-F238E27FC236}">
                    <a16:creationId xmlns:a16="http://schemas.microsoft.com/office/drawing/2014/main" id="{348152A9-151A-D1D0-887D-34B4B50E7399}"/>
                  </a:ext>
                </a:extLst>
              </p:cNvPr>
              <p:cNvSpPr/>
              <p:nvPr/>
            </p:nvSpPr>
            <p:spPr bwMode="auto">
              <a:xfrm>
                <a:off x="1882775" y="4867276"/>
                <a:ext cx="160337" cy="138113"/>
              </a:xfrm>
              <a:custGeom>
                <a:avLst/>
                <a:gdLst>
                  <a:gd name="T0" fmla="*/ 137 w 158"/>
                  <a:gd name="T1" fmla="*/ 73 h 137"/>
                  <a:gd name="T2" fmla="*/ 139 w 158"/>
                  <a:gd name="T3" fmla="*/ 81 h 137"/>
                  <a:gd name="T4" fmla="*/ 156 w 158"/>
                  <a:gd name="T5" fmla="*/ 124 h 137"/>
                  <a:gd name="T6" fmla="*/ 145 w 158"/>
                  <a:gd name="T7" fmla="*/ 136 h 137"/>
                  <a:gd name="T8" fmla="*/ 100 w 158"/>
                  <a:gd name="T9" fmla="*/ 130 h 137"/>
                  <a:gd name="T10" fmla="*/ 71 w 158"/>
                  <a:gd name="T11" fmla="*/ 120 h 137"/>
                  <a:gd name="T12" fmla="*/ 4 w 158"/>
                  <a:gd name="T13" fmla="*/ 66 h 137"/>
                  <a:gd name="T14" fmla="*/ 0 w 158"/>
                  <a:gd name="T15" fmla="*/ 58 h 137"/>
                  <a:gd name="T16" fmla="*/ 4 w 158"/>
                  <a:gd name="T17" fmla="*/ 50 h 137"/>
                  <a:gd name="T18" fmla="*/ 37 w 158"/>
                  <a:gd name="T19" fmla="*/ 6 h 137"/>
                  <a:gd name="T20" fmla="*/ 42 w 158"/>
                  <a:gd name="T21" fmla="*/ 1 h 137"/>
                  <a:gd name="T22" fmla="*/ 54 w 158"/>
                  <a:gd name="T23" fmla="*/ 3 h 137"/>
                  <a:gd name="T24" fmla="*/ 127 w 158"/>
                  <a:gd name="T25" fmla="*/ 61 h 137"/>
                  <a:gd name="T26" fmla="*/ 137 w 158"/>
                  <a:gd name="T27" fmla="*/ 73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8" h="137">
                    <a:moveTo>
                      <a:pt x="137" y="73"/>
                    </a:moveTo>
                    <a:cubicBezTo>
                      <a:pt x="135" y="76"/>
                      <a:pt x="137" y="78"/>
                      <a:pt x="139" y="81"/>
                    </a:cubicBezTo>
                    <a:cubicBezTo>
                      <a:pt x="146" y="94"/>
                      <a:pt x="153" y="108"/>
                      <a:pt x="156" y="124"/>
                    </a:cubicBezTo>
                    <a:cubicBezTo>
                      <a:pt x="158" y="135"/>
                      <a:pt x="157" y="136"/>
                      <a:pt x="145" y="136"/>
                    </a:cubicBezTo>
                    <a:cubicBezTo>
                      <a:pt x="130" y="137"/>
                      <a:pt x="115" y="132"/>
                      <a:pt x="100" y="130"/>
                    </a:cubicBezTo>
                    <a:cubicBezTo>
                      <a:pt x="89" y="130"/>
                      <a:pt x="80" y="124"/>
                      <a:pt x="71" y="120"/>
                    </a:cubicBezTo>
                    <a:cubicBezTo>
                      <a:pt x="45" y="107"/>
                      <a:pt x="22" y="89"/>
                      <a:pt x="4" y="66"/>
                    </a:cubicBezTo>
                    <a:cubicBezTo>
                      <a:pt x="2" y="64"/>
                      <a:pt x="0" y="61"/>
                      <a:pt x="0" y="58"/>
                    </a:cubicBezTo>
                    <a:cubicBezTo>
                      <a:pt x="0" y="54"/>
                      <a:pt x="2" y="52"/>
                      <a:pt x="4" y="50"/>
                    </a:cubicBezTo>
                    <a:cubicBezTo>
                      <a:pt x="18" y="37"/>
                      <a:pt x="29" y="22"/>
                      <a:pt x="37" y="6"/>
                    </a:cubicBezTo>
                    <a:cubicBezTo>
                      <a:pt x="38" y="4"/>
                      <a:pt x="40" y="2"/>
                      <a:pt x="42" y="1"/>
                    </a:cubicBezTo>
                    <a:cubicBezTo>
                      <a:pt x="46" y="0"/>
                      <a:pt x="50" y="1"/>
                      <a:pt x="54" y="3"/>
                    </a:cubicBezTo>
                    <a:cubicBezTo>
                      <a:pt x="83" y="16"/>
                      <a:pt x="108" y="35"/>
                      <a:pt x="127" y="61"/>
                    </a:cubicBezTo>
                    <a:cubicBezTo>
                      <a:pt x="130" y="65"/>
                      <a:pt x="133" y="69"/>
                      <a:pt x="137" y="7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 name="Freeform 12">
                <a:extLst>
                  <a:ext uri="{FF2B5EF4-FFF2-40B4-BE49-F238E27FC236}">
                    <a16:creationId xmlns:a16="http://schemas.microsoft.com/office/drawing/2014/main" id="{90D623B8-807B-A197-A88E-991B2511095E}"/>
                  </a:ext>
                </a:extLst>
              </p:cNvPr>
              <p:cNvSpPr/>
              <p:nvPr/>
            </p:nvSpPr>
            <p:spPr bwMode="auto">
              <a:xfrm>
                <a:off x="1803400" y="4930776"/>
                <a:ext cx="122237" cy="168275"/>
              </a:xfrm>
              <a:custGeom>
                <a:avLst/>
                <a:gdLst>
                  <a:gd name="T0" fmla="*/ 90 w 121"/>
                  <a:gd name="T1" fmla="*/ 157 h 165"/>
                  <a:gd name="T2" fmla="*/ 71 w 121"/>
                  <a:gd name="T3" fmla="*/ 141 h 165"/>
                  <a:gd name="T4" fmla="*/ 59 w 121"/>
                  <a:gd name="T5" fmla="*/ 131 h 165"/>
                  <a:gd name="T6" fmla="*/ 51 w 121"/>
                  <a:gd name="T7" fmla="*/ 127 h 165"/>
                  <a:gd name="T8" fmla="*/ 4 w 121"/>
                  <a:gd name="T9" fmla="*/ 46 h 165"/>
                  <a:gd name="T10" fmla="*/ 3 w 121"/>
                  <a:gd name="T11" fmla="*/ 31 h 165"/>
                  <a:gd name="T12" fmla="*/ 12 w 121"/>
                  <a:gd name="T13" fmla="*/ 26 h 165"/>
                  <a:gd name="T14" fmla="*/ 63 w 121"/>
                  <a:gd name="T15" fmla="*/ 3 h 165"/>
                  <a:gd name="T16" fmla="*/ 70 w 121"/>
                  <a:gd name="T17" fmla="*/ 1 h 165"/>
                  <a:gd name="T18" fmla="*/ 98 w 121"/>
                  <a:gd name="T19" fmla="*/ 35 h 165"/>
                  <a:gd name="T20" fmla="*/ 115 w 121"/>
                  <a:gd name="T21" fmla="*/ 84 h 165"/>
                  <a:gd name="T22" fmla="*/ 121 w 121"/>
                  <a:gd name="T23" fmla="*/ 97 h 165"/>
                  <a:gd name="T24" fmla="*/ 118 w 121"/>
                  <a:gd name="T25" fmla="*/ 106 h 165"/>
                  <a:gd name="T26" fmla="*/ 116 w 121"/>
                  <a:gd name="T27" fmla="*/ 151 h 165"/>
                  <a:gd name="T28" fmla="*/ 98 w 121"/>
                  <a:gd name="T29" fmla="*/ 160 h 165"/>
                  <a:gd name="T30" fmla="*/ 90 w 121"/>
                  <a:gd name="T31" fmla="*/ 157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165">
                    <a:moveTo>
                      <a:pt x="90" y="157"/>
                    </a:moveTo>
                    <a:cubicBezTo>
                      <a:pt x="86" y="150"/>
                      <a:pt x="77" y="147"/>
                      <a:pt x="71" y="141"/>
                    </a:cubicBezTo>
                    <a:cubicBezTo>
                      <a:pt x="67" y="138"/>
                      <a:pt x="63" y="135"/>
                      <a:pt x="59" y="131"/>
                    </a:cubicBezTo>
                    <a:cubicBezTo>
                      <a:pt x="56" y="131"/>
                      <a:pt x="54" y="129"/>
                      <a:pt x="51" y="127"/>
                    </a:cubicBezTo>
                    <a:cubicBezTo>
                      <a:pt x="29" y="104"/>
                      <a:pt x="13" y="77"/>
                      <a:pt x="4" y="46"/>
                    </a:cubicBezTo>
                    <a:cubicBezTo>
                      <a:pt x="3" y="41"/>
                      <a:pt x="0" y="36"/>
                      <a:pt x="3" y="31"/>
                    </a:cubicBezTo>
                    <a:cubicBezTo>
                      <a:pt x="5" y="28"/>
                      <a:pt x="9" y="27"/>
                      <a:pt x="12" y="26"/>
                    </a:cubicBezTo>
                    <a:cubicBezTo>
                      <a:pt x="30" y="21"/>
                      <a:pt x="47" y="14"/>
                      <a:pt x="63" y="3"/>
                    </a:cubicBezTo>
                    <a:cubicBezTo>
                      <a:pt x="65" y="2"/>
                      <a:pt x="67" y="0"/>
                      <a:pt x="70" y="1"/>
                    </a:cubicBezTo>
                    <a:cubicBezTo>
                      <a:pt x="83" y="9"/>
                      <a:pt x="90" y="23"/>
                      <a:pt x="98" y="35"/>
                    </a:cubicBezTo>
                    <a:cubicBezTo>
                      <a:pt x="106" y="50"/>
                      <a:pt x="113" y="66"/>
                      <a:pt x="115" y="84"/>
                    </a:cubicBezTo>
                    <a:cubicBezTo>
                      <a:pt x="116" y="89"/>
                      <a:pt x="120" y="92"/>
                      <a:pt x="121" y="97"/>
                    </a:cubicBezTo>
                    <a:cubicBezTo>
                      <a:pt x="114" y="98"/>
                      <a:pt x="117" y="103"/>
                      <a:pt x="118" y="106"/>
                    </a:cubicBezTo>
                    <a:cubicBezTo>
                      <a:pt x="120" y="121"/>
                      <a:pt x="119" y="136"/>
                      <a:pt x="116" y="151"/>
                    </a:cubicBezTo>
                    <a:cubicBezTo>
                      <a:pt x="113" y="163"/>
                      <a:pt x="110" y="165"/>
                      <a:pt x="98" y="160"/>
                    </a:cubicBezTo>
                    <a:cubicBezTo>
                      <a:pt x="95" y="159"/>
                      <a:pt x="93" y="157"/>
                      <a:pt x="90" y="157"/>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 name="Freeform 13">
                <a:extLst>
                  <a:ext uri="{FF2B5EF4-FFF2-40B4-BE49-F238E27FC236}">
                    <a16:creationId xmlns:a16="http://schemas.microsoft.com/office/drawing/2014/main" id="{C1C443CD-320B-8184-AC26-6E42CF4FB212}"/>
                  </a:ext>
                </a:extLst>
              </p:cNvPr>
              <p:cNvSpPr/>
              <p:nvPr/>
            </p:nvSpPr>
            <p:spPr bwMode="auto">
              <a:xfrm>
                <a:off x="1711325" y="4957763"/>
                <a:ext cx="96837" cy="171450"/>
              </a:xfrm>
              <a:custGeom>
                <a:avLst/>
                <a:gdLst>
                  <a:gd name="T0" fmla="*/ 82 w 95"/>
                  <a:gd name="T1" fmla="*/ 118 h 170"/>
                  <a:gd name="T2" fmla="*/ 76 w 95"/>
                  <a:gd name="T3" fmla="*/ 125 h 170"/>
                  <a:gd name="T4" fmla="*/ 56 w 95"/>
                  <a:gd name="T5" fmla="*/ 159 h 170"/>
                  <a:gd name="T6" fmla="*/ 35 w 95"/>
                  <a:gd name="T7" fmla="*/ 158 h 170"/>
                  <a:gd name="T8" fmla="*/ 19 w 95"/>
                  <a:gd name="T9" fmla="*/ 131 h 170"/>
                  <a:gd name="T10" fmla="*/ 14 w 95"/>
                  <a:gd name="T11" fmla="*/ 125 h 170"/>
                  <a:gd name="T12" fmla="*/ 1 w 95"/>
                  <a:gd name="T13" fmla="*/ 62 h 170"/>
                  <a:gd name="T14" fmla="*/ 6 w 95"/>
                  <a:gd name="T15" fmla="*/ 10 h 170"/>
                  <a:gd name="T16" fmla="*/ 14 w 95"/>
                  <a:gd name="T17" fmla="*/ 0 h 170"/>
                  <a:gd name="T18" fmla="*/ 79 w 95"/>
                  <a:gd name="T19" fmla="*/ 5 h 170"/>
                  <a:gd name="T20" fmla="*/ 89 w 95"/>
                  <a:gd name="T21" fmla="*/ 15 h 170"/>
                  <a:gd name="T22" fmla="*/ 89 w 95"/>
                  <a:gd name="T23" fmla="*/ 87 h 170"/>
                  <a:gd name="T24" fmla="*/ 82 w 95"/>
                  <a:gd name="T25" fmla="*/ 11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5" h="170">
                    <a:moveTo>
                      <a:pt x="82" y="118"/>
                    </a:moveTo>
                    <a:cubicBezTo>
                      <a:pt x="77" y="118"/>
                      <a:pt x="77" y="122"/>
                      <a:pt x="76" y="125"/>
                    </a:cubicBezTo>
                    <a:cubicBezTo>
                      <a:pt x="70" y="137"/>
                      <a:pt x="64" y="149"/>
                      <a:pt x="56" y="159"/>
                    </a:cubicBezTo>
                    <a:cubicBezTo>
                      <a:pt x="47" y="170"/>
                      <a:pt x="43" y="169"/>
                      <a:pt x="35" y="158"/>
                    </a:cubicBezTo>
                    <a:cubicBezTo>
                      <a:pt x="29" y="150"/>
                      <a:pt x="24" y="140"/>
                      <a:pt x="19" y="131"/>
                    </a:cubicBezTo>
                    <a:cubicBezTo>
                      <a:pt x="18" y="128"/>
                      <a:pt x="18" y="125"/>
                      <a:pt x="14" y="125"/>
                    </a:cubicBezTo>
                    <a:cubicBezTo>
                      <a:pt x="8" y="104"/>
                      <a:pt x="1" y="84"/>
                      <a:pt x="1" y="62"/>
                    </a:cubicBezTo>
                    <a:cubicBezTo>
                      <a:pt x="0" y="44"/>
                      <a:pt x="1" y="27"/>
                      <a:pt x="6" y="10"/>
                    </a:cubicBezTo>
                    <a:cubicBezTo>
                      <a:pt x="7" y="5"/>
                      <a:pt x="8" y="1"/>
                      <a:pt x="14" y="0"/>
                    </a:cubicBezTo>
                    <a:cubicBezTo>
                      <a:pt x="35" y="3"/>
                      <a:pt x="57" y="6"/>
                      <a:pt x="79" y="5"/>
                    </a:cubicBezTo>
                    <a:cubicBezTo>
                      <a:pt x="85" y="5"/>
                      <a:pt x="88" y="9"/>
                      <a:pt x="89" y="15"/>
                    </a:cubicBezTo>
                    <a:cubicBezTo>
                      <a:pt x="94" y="39"/>
                      <a:pt x="95" y="63"/>
                      <a:pt x="89" y="87"/>
                    </a:cubicBezTo>
                    <a:cubicBezTo>
                      <a:pt x="87" y="97"/>
                      <a:pt x="86" y="108"/>
                      <a:pt x="82" y="11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 name="Freeform 14">
                <a:extLst>
                  <a:ext uri="{FF2B5EF4-FFF2-40B4-BE49-F238E27FC236}">
                    <a16:creationId xmlns:a16="http://schemas.microsoft.com/office/drawing/2014/main" id="{229C894C-E2D5-63EF-17D7-475AA82B5EAD}"/>
                  </a:ext>
                </a:extLst>
              </p:cNvPr>
              <p:cNvSpPr/>
              <p:nvPr/>
            </p:nvSpPr>
            <p:spPr bwMode="auto">
              <a:xfrm>
                <a:off x="1482725" y="4629151"/>
                <a:ext cx="166687" cy="120650"/>
              </a:xfrm>
              <a:custGeom>
                <a:avLst/>
                <a:gdLst>
                  <a:gd name="T0" fmla="*/ 28 w 164"/>
                  <a:gd name="T1" fmla="*/ 61 h 119"/>
                  <a:gd name="T2" fmla="*/ 19 w 164"/>
                  <a:gd name="T3" fmla="*/ 46 h 119"/>
                  <a:gd name="T4" fmla="*/ 2 w 164"/>
                  <a:gd name="T5" fmla="*/ 16 h 119"/>
                  <a:gd name="T6" fmla="*/ 9 w 164"/>
                  <a:gd name="T7" fmla="*/ 4 h 119"/>
                  <a:gd name="T8" fmla="*/ 55 w 164"/>
                  <a:gd name="T9" fmla="*/ 2 h 119"/>
                  <a:gd name="T10" fmla="*/ 63 w 164"/>
                  <a:gd name="T11" fmla="*/ 0 h 119"/>
                  <a:gd name="T12" fmla="*/ 113 w 164"/>
                  <a:gd name="T13" fmla="*/ 16 h 119"/>
                  <a:gd name="T14" fmla="*/ 159 w 164"/>
                  <a:gd name="T15" fmla="*/ 46 h 119"/>
                  <a:gd name="T16" fmla="*/ 164 w 164"/>
                  <a:gd name="T17" fmla="*/ 53 h 119"/>
                  <a:gd name="T18" fmla="*/ 160 w 164"/>
                  <a:gd name="T19" fmla="*/ 61 h 119"/>
                  <a:gd name="T20" fmla="*/ 133 w 164"/>
                  <a:gd name="T21" fmla="*/ 110 h 119"/>
                  <a:gd name="T22" fmla="*/ 128 w 164"/>
                  <a:gd name="T23" fmla="*/ 117 h 119"/>
                  <a:gd name="T24" fmla="*/ 118 w 164"/>
                  <a:gd name="T25" fmla="*/ 117 h 119"/>
                  <a:gd name="T26" fmla="*/ 40 w 164"/>
                  <a:gd name="T27" fmla="*/ 72 h 119"/>
                  <a:gd name="T28" fmla="*/ 28 w 164"/>
                  <a:gd name="T29" fmla="*/ 6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4" h="119">
                    <a:moveTo>
                      <a:pt x="28" y="61"/>
                    </a:moveTo>
                    <a:cubicBezTo>
                      <a:pt x="28" y="54"/>
                      <a:pt x="22" y="51"/>
                      <a:pt x="19" y="46"/>
                    </a:cubicBezTo>
                    <a:cubicBezTo>
                      <a:pt x="12" y="37"/>
                      <a:pt x="6" y="27"/>
                      <a:pt x="2" y="16"/>
                    </a:cubicBezTo>
                    <a:cubicBezTo>
                      <a:pt x="0" y="9"/>
                      <a:pt x="2" y="5"/>
                      <a:pt x="9" y="4"/>
                    </a:cubicBezTo>
                    <a:cubicBezTo>
                      <a:pt x="24" y="0"/>
                      <a:pt x="39" y="1"/>
                      <a:pt x="55" y="2"/>
                    </a:cubicBezTo>
                    <a:cubicBezTo>
                      <a:pt x="58" y="3"/>
                      <a:pt x="62" y="5"/>
                      <a:pt x="63" y="0"/>
                    </a:cubicBezTo>
                    <a:cubicBezTo>
                      <a:pt x="79" y="6"/>
                      <a:pt x="97" y="9"/>
                      <a:pt x="113" y="16"/>
                    </a:cubicBezTo>
                    <a:cubicBezTo>
                      <a:pt x="130" y="23"/>
                      <a:pt x="145" y="33"/>
                      <a:pt x="159" y="46"/>
                    </a:cubicBezTo>
                    <a:cubicBezTo>
                      <a:pt x="162" y="48"/>
                      <a:pt x="164" y="50"/>
                      <a:pt x="164" y="53"/>
                    </a:cubicBezTo>
                    <a:cubicBezTo>
                      <a:pt x="164" y="56"/>
                      <a:pt x="162" y="59"/>
                      <a:pt x="160" y="61"/>
                    </a:cubicBezTo>
                    <a:cubicBezTo>
                      <a:pt x="149" y="76"/>
                      <a:pt x="139" y="92"/>
                      <a:pt x="133" y="110"/>
                    </a:cubicBezTo>
                    <a:cubicBezTo>
                      <a:pt x="132" y="112"/>
                      <a:pt x="131" y="115"/>
                      <a:pt x="128" y="117"/>
                    </a:cubicBezTo>
                    <a:cubicBezTo>
                      <a:pt x="125" y="119"/>
                      <a:pt x="122" y="119"/>
                      <a:pt x="118" y="117"/>
                    </a:cubicBezTo>
                    <a:cubicBezTo>
                      <a:pt x="89" y="108"/>
                      <a:pt x="62" y="94"/>
                      <a:pt x="40" y="72"/>
                    </a:cubicBezTo>
                    <a:cubicBezTo>
                      <a:pt x="36" y="68"/>
                      <a:pt x="32" y="65"/>
                      <a:pt x="28" y="6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 name="Freeform 15">
                <a:extLst>
                  <a:ext uri="{FF2B5EF4-FFF2-40B4-BE49-F238E27FC236}">
                    <a16:creationId xmlns:a16="http://schemas.microsoft.com/office/drawing/2014/main" id="{1CB6AA93-8FD2-3C28-8664-88F22F1A2EE3}"/>
                  </a:ext>
                </a:extLst>
              </p:cNvPr>
              <p:cNvSpPr/>
              <p:nvPr/>
            </p:nvSpPr>
            <p:spPr bwMode="auto">
              <a:xfrm>
                <a:off x="1476375" y="4851401"/>
                <a:ext cx="180975" cy="114300"/>
              </a:xfrm>
              <a:custGeom>
                <a:avLst/>
                <a:gdLst>
                  <a:gd name="T0" fmla="*/ 63 w 178"/>
                  <a:gd name="T1" fmla="*/ 112 h 112"/>
                  <a:gd name="T2" fmla="*/ 55 w 178"/>
                  <a:gd name="T3" fmla="*/ 105 h 112"/>
                  <a:gd name="T4" fmla="*/ 15 w 178"/>
                  <a:gd name="T5" fmla="*/ 98 h 112"/>
                  <a:gd name="T6" fmla="*/ 8 w 178"/>
                  <a:gd name="T7" fmla="*/ 78 h 112"/>
                  <a:gd name="T8" fmla="*/ 27 w 178"/>
                  <a:gd name="T9" fmla="*/ 56 h 112"/>
                  <a:gd name="T10" fmla="*/ 30 w 178"/>
                  <a:gd name="T11" fmla="*/ 48 h 112"/>
                  <a:gd name="T12" fmla="*/ 92 w 178"/>
                  <a:gd name="T13" fmla="*/ 11 h 112"/>
                  <a:gd name="T14" fmla="*/ 135 w 178"/>
                  <a:gd name="T15" fmla="*/ 1 h 112"/>
                  <a:gd name="T16" fmla="*/ 142 w 178"/>
                  <a:gd name="T17" fmla="*/ 9 h 112"/>
                  <a:gd name="T18" fmla="*/ 172 w 178"/>
                  <a:gd name="T19" fmla="*/ 57 h 112"/>
                  <a:gd name="T20" fmla="*/ 178 w 178"/>
                  <a:gd name="T21" fmla="*/ 66 h 112"/>
                  <a:gd name="T22" fmla="*/ 164 w 178"/>
                  <a:gd name="T23" fmla="*/ 77 h 112"/>
                  <a:gd name="T24" fmla="*/ 80 w 178"/>
                  <a:gd name="T25" fmla="*/ 106 h 112"/>
                  <a:gd name="T26" fmla="*/ 63 w 178"/>
                  <a:gd name="T27"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8" h="112">
                    <a:moveTo>
                      <a:pt x="63" y="112"/>
                    </a:moveTo>
                    <a:cubicBezTo>
                      <a:pt x="64" y="105"/>
                      <a:pt x="60" y="105"/>
                      <a:pt x="55" y="105"/>
                    </a:cubicBezTo>
                    <a:cubicBezTo>
                      <a:pt x="42" y="105"/>
                      <a:pt x="28" y="102"/>
                      <a:pt x="15" y="98"/>
                    </a:cubicBezTo>
                    <a:cubicBezTo>
                      <a:pt x="2" y="94"/>
                      <a:pt x="0" y="90"/>
                      <a:pt x="8" y="78"/>
                    </a:cubicBezTo>
                    <a:cubicBezTo>
                      <a:pt x="13" y="70"/>
                      <a:pt x="20" y="63"/>
                      <a:pt x="27" y="56"/>
                    </a:cubicBezTo>
                    <a:cubicBezTo>
                      <a:pt x="29" y="54"/>
                      <a:pt x="32" y="52"/>
                      <a:pt x="30" y="48"/>
                    </a:cubicBezTo>
                    <a:cubicBezTo>
                      <a:pt x="50" y="35"/>
                      <a:pt x="69" y="19"/>
                      <a:pt x="92" y="11"/>
                    </a:cubicBezTo>
                    <a:cubicBezTo>
                      <a:pt x="106" y="6"/>
                      <a:pt x="120" y="0"/>
                      <a:pt x="135" y="1"/>
                    </a:cubicBezTo>
                    <a:cubicBezTo>
                      <a:pt x="139" y="2"/>
                      <a:pt x="140" y="6"/>
                      <a:pt x="142" y="9"/>
                    </a:cubicBezTo>
                    <a:cubicBezTo>
                      <a:pt x="149" y="27"/>
                      <a:pt x="159" y="43"/>
                      <a:pt x="172" y="57"/>
                    </a:cubicBezTo>
                    <a:cubicBezTo>
                      <a:pt x="175" y="59"/>
                      <a:pt x="178" y="62"/>
                      <a:pt x="178" y="66"/>
                    </a:cubicBezTo>
                    <a:cubicBezTo>
                      <a:pt x="175" y="72"/>
                      <a:pt x="169" y="74"/>
                      <a:pt x="164" y="77"/>
                    </a:cubicBezTo>
                    <a:cubicBezTo>
                      <a:pt x="139" y="94"/>
                      <a:pt x="111" y="103"/>
                      <a:pt x="80" y="106"/>
                    </a:cubicBezTo>
                    <a:cubicBezTo>
                      <a:pt x="74" y="107"/>
                      <a:pt x="69" y="110"/>
                      <a:pt x="63" y="11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 name="Freeform 16">
                <a:extLst>
                  <a:ext uri="{FF2B5EF4-FFF2-40B4-BE49-F238E27FC236}">
                    <a16:creationId xmlns:a16="http://schemas.microsoft.com/office/drawing/2014/main" id="{F68ADB8D-1A20-7F6C-743C-790F5739D081}"/>
                  </a:ext>
                </a:extLst>
              </p:cNvPr>
              <p:cNvSpPr/>
              <p:nvPr/>
            </p:nvSpPr>
            <p:spPr bwMode="auto">
              <a:xfrm>
                <a:off x="1443038" y="4756151"/>
                <a:ext cx="169862" cy="100013"/>
              </a:xfrm>
              <a:custGeom>
                <a:avLst/>
                <a:gdLst>
                  <a:gd name="T0" fmla="*/ 46 w 167"/>
                  <a:gd name="T1" fmla="*/ 78 h 97"/>
                  <a:gd name="T2" fmla="*/ 39 w 167"/>
                  <a:gd name="T3" fmla="*/ 72 h 97"/>
                  <a:gd name="T4" fmla="*/ 7 w 167"/>
                  <a:gd name="T5" fmla="*/ 50 h 97"/>
                  <a:gd name="T6" fmla="*/ 8 w 167"/>
                  <a:gd name="T7" fmla="*/ 34 h 97"/>
                  <a:gd name="T8" fmla="*/ 44 w 167"/>
                  <a:gd name="T9" fmla="*/ 16 h 97"/>
                  <a:gd name="T10" fmla="*/ 49 w 167"/>
                  <a:gd name="T11" fmla="*/ 6 h 97"/>
                  <a:gd name="T12" fmla="*/ 95 w 167"/>
                  <a:gd name="T13" fmla="*/ 2 h 97"/>
                  <a:gd name="T14" fmla="*/ 154 w 167"/>
                  <a:gd name="T15" fmla="*/ 7 h 97"/>
                  <a:gd name="T16" fmla="*/ 162 w 167"/>
                  <a:gd name="T17" fmla="*/ 11 h 97"/>
                  <a:gd name="T18" fmla="*/ 164 w 167"/>
                  <a:gd name="T19" fmla="*/ 19 h 97"/>
                  <a:gd name="T20" fmla="*/ 167 w 167"/>
                  <a:gd name="T21" fmla="*/ 78 h 97"/>
                  <a:gd name="T22" fmla="*/ 167 w 167"/>
                  <a:gd name="T23" fmla="*/ 83 h 97"/>
                  <a:gd name="T24" fmla="*/ 154 w 167"/>
                  <a:gd name="T25" fmla="*/ 91 h 97"/>
                  <a:gd name="T26" fmla="*/ 58 w 167"/>
                  <a:gd name="T27" fmla="*/ 83 h 97"/>
                  <a:gd name="T28" fmla="*/ 46 w 167"/>
                  <a:gd name="T29" fmla="*/ 7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7" h="97">
                    <a:moveTo>
                      <a:pt x="46" y="78"/>
                    </a:moveTo>
                    <a:cubicBezTo>
                      <a:pt x="45" y="74"/>
                      <a:pt x="42" y="73"/>
                      <a:pt x="39" y="72"/>
                    </a:cubicBezTo>
                    <a:cubicBezTo>
                      <a:pt x="27" y="66"/>
                      <a:pt x="16" y="59"/>
                      <a:pt x="7" y="50"/>
                    </a:cubicBezTo>
                    <a:cubicBezTo>
                      <a:pt x="0" y="43"/>
                      <a:pt x="0" y="40"/>
                      <a:pt x="8" y="34"/>
                    </a:cubicBezTo>
                    <a:cubicBezTo>
                      <a:pt x="19" y="26"/>
                      <a:pt x="31" y="20"/>
                      <a:pt x="44" y="16"/>
                    </a:cubicBezTo>
                    <a:cubicBezTo>
                      <a:pt x="49" y="14"/>
                      <a:pt x="54" y="13"/>
                      <a:pt x="49" y="6"/>
                    </a:cubicBezTo>
                    <a:cubicBezTo>
                      <a:pt x="65" y="10"/>
                      <a:pt x="80" y="3"/>
                      <a:pt x="95" y="2"/>
                    </a:cubicBezTo>
                    <a:cubicBezTo>
                      <a:pt x="115" y="0"/>
                      <a:pt x="135" y="1"/>
                      <a:pt x="154" y="7"/>
                    </a:cubicBezTo>
                    <a:cubicBezTo>
                      <a:pt x="157" y="8"/>
                      <a:pt x="160" y="9"/>
                      <a:pt x="162" y="11"/>
                    </a:cubicBezTo>
                    <a:cubicBezTo>
                      <a:pt x="164" y="14"/>
                      <a:pt x="164" y="16"/>
                      <a:pt x="164" y="19"/>
                    </a:cubicBezTo>
                    <a:cubicBezTo>
                      <a:pt x="160" y="39"/>
                      <a:pt x="164" y="58"/>
                      <a:pt x="167" y="78"/>
                    </a:cubicBezTo>
                    <a:cubicBezTo>
                      <a:pt x="167" y="80"/>
                      <a:pt x="167" y="82"/>
                      <a:pt x="167" y="83"/>
                    </a:cubicBezTo>
                    <a:cubicBezTo>
                      <a:pt x="166" y="91"/>
                      <a:pt x="159" y="90"/>
                      <a:pt x="154" y="91"/>
                    </a:cubicBezTo>
                    <a:cubicBezTo>
                      <a:pt x="121" y="97"/>
                      <a:pt x="89" y="94"/>
                      <a:pt x="58" y="83"/>
                    </a:cubicBezTo>
                    <a:cubicBezTo>
                      <a:pt x="54" y="81"/>
                      <a:pt x="50" y="80"/>
                      <a:pt x="46" y="7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 name="Freeform 17">
                <a:extLst>
                  <a:ext uri="{FF2B5EF4-FFF2-40B4-BE49-F238E27FC236}">
                    <a16:creationId xmlns:a16="http://schemas.microsoft.com/office/drawing/2014/main" id="{986293B5-18B9-94EE-6243-175ECEC13903}"/>
                  </a:ext>
                </a:extLst>
              </p:cNvPr>
              <p:cNvSpPr/>
              <p:nvPr/>
            </p:nvSpPr>
            <p:spPr bwMode="auto">
              <a:xfrm>
                <a:off x="1925638" y="4845051"/>
                <a:ext cx="176212" cy="95250"/>
              </a:xfrm>
              <a:custGeom>
                <a:avLst/>
                <a:gdLst>
                  <a:gd name="T0" fmla="*/ 95 w 174"/>
                  <a:gd name="T1" fmla="*/ 94 h 94"/>
                  <a:gd name="T2" fmla="*/ 87 w 174"/>
                  <a:gd name="T3" fmla="*/ 88 h 94"/>
                  <a:gd name="T4" fmla="*/ 11 w 174"/>
                  <a:gd name="T5" fmla="*/ 26 h 94"/>
                  <a:gd name="T6" fmla="*/ 0 w 174"/>
                  <a:gd name="T7" fmla="*/ 23 h 94"/>
                  <a:gd name="T8" fmla="*/ 9 w 174"/>
                  <a:gd name="T9" fmla="*/ 0 h 94"/>
                  <a:gd name="T10" fmla="*/ 97 w 174"/>
                  <a:gd name="T11" fmla="*/ 17 h 94"/>
                  <a:gd name="T12" fmla="*/ 124 w 174"/>
                  <a:gd name="T13" fmla="*/ 15 h 94"/>
                  <a:gd name="T14" fmla="*/ 169 w 174"/>
                  <a:gd name="T15" fmla="*/ 67 h 94"/>
                  <a:gd name="T16" fmla="*/ 163 w 174"/>
                  <a:gd name="T17" fmla="*/ 82 h 94"/>
                  <a:gd name="T18" fmla="*/ 95 w 174"/>
                  <a:gd name="T1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4" h="94">
                    <a:moveTo>
                      <a:pt x="95" y="94"/>
                    </a:moveTo>
                    <a:cubicBezTo>
                      <a:pt x="91" y="94"/>
                      <a:pt x="89" y="91"/>
                      <a:pt x="87" y="88"/>
                    </a:cubicBezTo>
                    <a:cubicBezTo>
                      <a:pt x="68" y="60"/>
                      <a:pt x="41" y="40"/>
                      <a:pt x="11" y="26"/>
                    </a:cubicBezTo>
                    <a:cubicBezTo>
                      <a:pt x="8" y="24"/>
                      <a:pt x="4" y="24"/>
                      <a:pt x="0" y="23"/>
                    </a:cubicBezTo>
                    <a:cubicBezTo>
                      <a:pt x="0" y="14"/>
                      <a:pt x="3" y="7"/>
                      <a:pt x="9" y="0"/>
                    </a:cubicBezTo>
                    <a:cubicBezTo>
                      <a:pt x="37" y="15"/>
                      <a:pt x="66" y="18"/>
                      <a:pt x="97" y="17"/>
                    </a:cubicBezTo>
                    <a:cubicBezTo>
                      <a:pt x="106" y="17"/>
                      <a:pt x="115" y="14"/>
                      <a:pt x="124" y="15"/>
                    </a:cubicBezTo>
                    <a:cubicBezTo>
                      <a:pt x="142" y="30"/>
                      <a:pt x="157" y="48"/>
                      <a:pt x="169" y="67"/>
                    </a:cubicBezTo>
                    <a:cubicBezTo>
                      <a:pt x="174" y="76"/>
                      <a:pt x="173" y="78"/>
                      <a:pt x="163" y="82"/>
                    </a:cubicBezTo>
                    <a:cubicBezTo>
                      <a:pt x="141" y="89"/>
                      <a:pt x="118" y="93"/>
                      <a:pt x="95" y="94"/>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 name="Freeform 18">
                <a:extLst>
                  <a:ext uri="{FF2B5EF4-FFF2-40B4-BE49-F238E27FC236}">
                    <a16:creationId xmlns:a16="http://schemas.microsoft.com/office/drawing/2014/main" id="{36C96BC2-89E9-4413-52AE-660F75A39068}"/>
                  </a:ext>
                </a:extLst>
              </p:cNvPr>
              <p:cNvSpPr/>
              <p:nvPr/>
            </p:nvSpPr>
            <p:spPr bwMode="auto">
              <a:xfrm>
                <a:off x="1811338" y="4468813"/>
                <a:ext cx="80962" cy="173038"/>
              </a:xfrm>
              <a:custGeom>
                <a:avLst/>
                <a:gdLst>
                  <a:gd name="T0" fmla="*/ 0 w 80"/>
                  <a:gd name="T1" fmla="*/ 160 h 170"/>
                  <a:gd name="T2" fmla="*/ 3 w 80"/>
                  <a:gd name="T3" fmla="*/ 54 h 170"/>
                  <a:gd name="T4" fmla="*/ 6 w 80"/>
                  <a:gd name="T5" fmla="*/ 43 h 170"/>
                  <a:gd name="T6" fmla="*/ 52 w 80"/>
                  <a:gd name="T7" fmla="*/ 5 h 170"/>
                  <a:gd name="T8" fmla="*/ 66 w 80"/>
                  <a:gd name="T9" fmla="*/ 10 h 170"/>
                  <a:gd name="T10" fmla="*/ 77 w 80"/>
                  <a:gd name="T11" fmla="*/ 69 h 170"/>
                  <a:gd name="T12" fmla="*/ 63 w 80"/>
                  <a:gd name="T13" fmla="*/ 101 h 170"/>
                  <a:gd name="T14" fmla="*/ 26 w 80"/>
                  <a:gd name="T15" fmla="*/ 169 h 170"/>
                  <a:gd name="T16" fmla="*/ 0 w 80"/>
                  <a:gd name="T17" fmla="*/ 16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170">
                    <a:moveTo>
                      <a:pt x="0" y="160"/>
                    </a:moveTo>
                    <a:cubicBezTo>
                      <a:pt x="12" y="125"/>
                      <a:pt x="13" y="90"/>
                      <a:pt x="3" y="54"/>
                    </a:cubicBezTo>
                    <a:cubicBezTo>
                      <a:pt x="2" y="49"/>
                      <a:pt x="4" y="46"/>
                      <a:pt x="6" y="43"/>
                    </a:cubicBezTo>
                    <a:cubicBezTo>
                      <a:pt x="19" y="28"/>
                      <a:pt x="35" y="15"/>
                      <a:pt x="52" y="5"/>
                    </a:cubicBezTo>
                    <a:cubicBezTo>
                      <a:pt x="59" y="0"/>
                      <a:pt x="63" y="1"/>
                      <a:pt x="66" y="10"/>
                    </a:cubicBezTo>
                    <a:cubicBezTo>
                      <a:pt x="72" y="29"/>
                      <a:pt x="76" y="49"/>
                      <a:pt x="77" y="69"/>
                    </a:cubicBezTo>
                    <a:cubicBezTo>
                      <a:pt x="80" y="83"/>
                      <a:pt x="71" y="91"/>
                      <a:pt x="63" y="101"/>
                    </a:cubicBezTo>
                    <a:cubicBezTo>
                      <a:pt x="45" y="120"/>
                      <a:pt x="33" y="144"/>
                      <a:pt x="26" y="169"/>
                    </a:cubicBezTo>
                    <a:cubicBezTo>
                      <a:pt x="16" y="170"/>
                      <a:pt x="8" y="167"/>
                      <a:pt x="0" y="160"/>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 name="Freeform 19">
                <a:extLst>
                  <a:ext uri="{FF2B5EF4-FFF2-40B4-BE49-F238E27FC236}">
                    <a16:creationId xmlns:a16="http://schemas.microsoft.com/office/drawing/2014/main" id="{88E07893-A03B-A159-97E6-215617B50DF7}"/>
                  </a:ext>
                </a:extLst>
              </p:cNvPr>
              <p:cNvSpPr/>
              <p:nvPr/>
            </p:nvSpPr>
            <p:spPr bwMode="auto">
              <a:xfrm>
                <a:off x="1663700" y="4471988"/>
                <a:ext cx="79375" cy="168275"/>
              </a:xfrm>
              <a:custGeom>
                <a:avLst/>
                <a:gdLst>
                  <a:gd name="T0" fmla="*/ 71 w 79"/>
                  <a:gd name="T1" fmla="*/ 43 h 166"/>
                  <a:gd name="T2" fmla="*/ 73 w 79"/>
                  <a:gd name="T3" fmla="*/ 65 h 166"/>
                  <a:gd name="T4" fmla="*/ 77 w 79"/>
                  <a:gd name="T5" fmla="*/ 154 h 166"/>
                  <a:gd name="T6" fmla="*/ 79 w 79"/>
                  <a:gd name="T7" fmla="*/ 157 h 166"/>
                  <a:gd name="T8" fmla="*/ 49 w 79"/>
                  <a:gd name="T9" fmla="*/ 166 h 166"/>
                  <a:gd name="T10" fmla="*/ 47 w 79"/>
                  <a:gd name="T11" fmla="*/ 149 h 166"/>
                  <a:gd name="T12" fmla="*/ 5 w 79"/>
                  <a:gd name="T13" fmla="*/ 80 h 166"/>
                  <a:gd name="T14" fmla="*/ 0 w 79"/>
                  <a:gd name="T15" fmla="*/ 71 h 166"/>
                  <a:gd name="T16" fmla="*/ 18 w 79"/>
                  <a:gd name="T17" fmla="*/ 9 h 166"/>
                  <a:gd name="T18" fmla="*/ 32 w 79"/>
                  <a:gd name="T19" fmla="*/ 5 h 166"/>
                  <a:gd name="T20" fmla="*/ 71 w 79"/>
                  <a:gd name="T21" fmla="*/ 4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166">
                    <a:moveTo>
                      <a:pt x="71" y="43"/>
                    </a:moveTo>
                    <a:cubicBezTo>
                      <a:pt x="76" y="50"/>
                      <a:pt x="75" y="57"/>
                      <a:pt x="73" y="65"/>
                    </a:cubicBezTo>
                    <a:cubicBezTo>
                      <a:pt x="69" y="95"/>
                      <a:pt x="69" y="124"/>
                      <a:pt x="77" y="154"/>
                    </a:cubicBezTo>
                    <a:cubicBezTo>
                      <a:pt x="77" y="155"/>
                      <a:pt x="78" y="156"/>
                      <a:pt x="79" y="157"/>
                    </a:cubicBezTo>
                    <a:cubicBezTo>
                      <a:pt x="70" y="164"/>
                      <a:pt x="60" y="166"/>
                      <a:pt x="49" y="166"/>
                    </a:cubicBezTo>
                    <a:cubicBezTo>
                      <a:pt x="54" y="160"/>
                      <a:pt x="49" y="154"/>
                      <a:pt x="47" y="149"/>
                    </a:cubicBezTo>
                    <a:cubicBezTo>
                      <a:pt x="39" y="123"/>
                      <a:pt x="24" y="100"/>
                      <a:pt x="5" y="80"/>
                    </a:cubicBezTo>
                    <a:cubicBezTo>
                      <a:pt x="2" y="77"/>
                      <a:pt x="0" y="75"/>
                      <a:pt x="0" y="71"/>
                    </a:cubicBezTo>
                    <a:cubicBezTo>
                      <a:pt x="3" y="49"/>
                      <a:pt x="9" y="28"/>
                      <a:pt x="18" y="9"/>
                    </a:cubicBezTo>
                    <a:cubicBezTo>
                      <a:pt x="21" y="1"/>
                      <a:pt x="26" y="0"/>
                      <a:pt x="32" y="5"/>
                    </a:cubicBezTo>
                    <a:cubicBezTo>
                      <a:pt x="47" y="16"/>
                      <a:pt x="60" y="29"/>
                      <a:pt x="71" y="4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 name="Freeform 20">
                <a:extLst>
                  <a:ext uri="{FF2B5EF4-FFF2-40B4-BE49-F238E27FC236}">
                    <a16:creationId xmlns:a16="http://schemas.microsoft.com/office/drawing/2014/main" id="{329E9C00-6D71-85EF-7CA7-E2AB96F4F171}"/>
                  </a:ext>
                </a:extLst>
              </p:cNvPr>
              <p:cNvSpPr/>
              <p:nvPr/>
            </p:nvSpPr>
            <p:spPr bwMode="auto">
              <a:xfrm>
                <a:off x="1452563" y="4689476"/>
                <a:ext cx="161925" cy="79375"/>
              </a:xfrm>
              <a:custGeom>
                <a:avLst/>
                <a:gdLst>
                  <a:gd name="T0" fmla="*/ 152 w 160"/>
                  <a:gd name="T1" fmla="*/ 77 h 78"/>
                  <a:gd name="T2" fmla="*/ 56 w 160"/>
                  <a:gd name="T3" fmla="*/ 76 h 78"/>
                  <a:gd name="T4" fmla="*/ 40 w 160"/>
                  <a:gd name="T5" fmla="*/ 72 h 78"/>
                  <a:gd name="T6" fmla="*/ 3 w 160"/>
                  <a:gd name="T7" fmla="*/ 20 h 78"/>
                  <a:gd name="T8" fmla="*/ 8 w 160"/>
                  <a:gd name="T9" fmla="*/ 8 h 78"/>
                  <a:gd name="T10" fmla="*/ 58 w 160"/>
                  <a:gd name="T11" fmla="*/ 1 h 78"/>
                  <a:gd name="T12" fmla="*/ 70 w 160"/>
                  <a:gd name="T13" fmla="*/ 8 h 78"/>
                  <a:gd name="T14" fmla="*/ 151 w 160"/>
                  <a:gd name="T15" fmla="*/ 56 h 78"/>
                  <a:gd name="T16" fmla="*/ 158 w 160"/>
                  <a:gd name="T17" fmla="*/ 57 h 78"/>
                  <a:gd name="T18" fmla="*/ 152 w 160"/>
                  <a:gd name="T19" fmla="*/ 7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78">
                    <a:moveTo>
                      <a:pt x="152" y="77"/>
                    </a:moveTo>
                    <a:cubicBezTo>
                      <a:pt x="120" y="67"/>
                      <a:pt x="88" y="67"/>
                      <a:pt x="56" y="76"/>
                    </a:cubicBezTo>
                    <a:cubicBezTo>
                      <a:pt x="49" y="78"/>
                      <a:pt x="45" y="75"/>
                      <a:pt x="40" y="72"/>
                    </a:cubicBezTo>
                    <a:cubicBezTo>
                      <a:pt x="25" y="56"/>
                      <a:pt x="13" y="39"/>
                      <a:pt x="3" y="20"/>
                    </a:cubicBezTo>
                    <a:cubicBezTo>
                      <a:pt x="0" y="14"/>
                      <a:pt x="1" y="10"/>
                      <a:pt x="8" y="8"/>
                    </a:cubicBezTo>
                    <a:cubicBezTo>
                      <a:pt x="24" y="4"/>
                      <a:pt x="41" y="1"/>
                      <a:pt x="58" y="1"/>
                    </a:cubicBezTo>
                    <a:cubicBezTo>
                      <a:pt x="63" y="0"/>
                      <a:pt x="66" y="5"/>
                      <a:pt x="70" y="8"/>
                    </a:cubicBezTo>
                    <a:cubicBezTo>
                      <a:pt x="92" y="32"/>
                      <a:pt x="121" y="46"/>
                      <a:pt x="151" y="56"/>
                    </a:cubicBezTo>
                    <a:cubicBezTo>
                      <a:pt x="153" y="57"/>
                      <a:pt x="156" y="56"/>
                      <a:pt x="158" y="57"/>
                    </a:cubicBezTo>
                    <a:cubicBezTo>
                      <a:pt x="160" y="65"/>
                      <a:pt x="158" y="71"/>
                      <a:pt x="152" y="7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 name="Freeform 21">
                <a:extLst>
                  <a:ext uri="{FF2B5EF4-FFF2-40B4-BE49-F238E27FC236}">
                    <a16:creationId xmlns:a16="http://schemas.microsoft.com/office/drawing/2014/main" id="{83DCB7A5-03B1-9F22-0F5F-0511237D2E64}"/>
                  </a:ext>
                </a:extLst>
              </p:cNvPr>
              <p:cNvSpPr/>
              <p:nvPr/>
            </p:nvSpPr>
            <p:spPr bwMode="auto">
              <a:xfrm>
                <a:off x="1933575" y="4719638"/>
                <a:ext cx="174625" cy="71438"/>
              </a:xfrm>
              <a:custGeom>
                <a:avLst/>
                <a:gdLst>
                  <a:gd name="T0" fmla="*/ 130 w 173"/>
                  <a:gd name="T1" fmla="*/ 69 h 71"/>
                  <a:gd name="T2" fmla="*/ 104 w 173"/>
                  <a:gd name="T3" fmla="*/ 62 h 71"/>
                  <a:gd name="T4" fmla="*/ 40 w 173"/>
                  <a:gd name="T5" fmla="*/ 52 h 71"/>
                  <a:gd name="T6" fmla="*/ 17 w 173"/>
                  <a:gd name="T7" fmla="*/ 54 h 71"/>
                  <a:gd name="T8" fmla="*/ 8 w 173"/>
                  <a:gd name="T9" fmla="*/ 71 h 71"/>
                  <a:gd name="T10" fmla="*/ 6 w 173"/>
                  <a:gd name="T11" fmla="*/ 70 h 71"/>
                  <a:gd name="T12" fmla="*/ 2 w 173"/>
                  <a:gd name="T13" fmla="*/ 34 h 71"/>
                  <a:gd name="T14" fmla="*/ 98 w 173"/>
                  <a:gd name="T15" fmla="*/ 2 h 71"/>
                  <a:gd name="T16" fmla="*/ 107 w 173"/>
                  <a:gd name="T17" fmla="*/ 0 h 71"/>
                  <a:gd name="T18" fmla="*/ 163 w 173"/>
                  <a:gd name="T19" fmla="*/ 18 h 71"/>
                  <a:gd name="T20" fmla="*/ 166 w 173"/>
                  <a:gd name="T21" fmla="*/ 34 h 71"/>
                  <a:gd name="T22" fmla="*/ 130 w 173"/>
                  <a:gd name="T23" fmla="*/ 69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3" h="71">
                    <a:moveTo>
                      <a:pt x="130" y="69"/>
                    </a:moveTo>
                    <a:cubicBezTo>
                      <a:pt x="120" y="71"/>
                      <a:pt x="113" y="65"/>
                      <a:pt x="104" y="62"/>
                    </a:cubicBezTo>
                    <a:cubicBezTo>
                      <a:pt x="83" y="56"/>
                      <a:pt x="62" y="52"/>
                      <a:pt x="40" y="52"/>
                    </a:cubicBezTo>
                    <a:cubicBezTo>
                      <a:pt x="32" y="52"/>
                      <a:pt x="25" y="53"/>
                      <a:pt x="17" y="54"/>
                    </a:cubicBezTo>
                    <a:cubicBezTo>
                      <a:pt x="5" y="55"/>
                      <a:pt x="10" y="64"/>
                      <a:pt x="8" y="71"/>
                    </a:cubicBezTo>
                    <a:cubicBezTo>
                      <a:pt x="7" y="71"/>
                      <a:pt x="6" y="70"/>
                      <a:pt x="6" y="70"/>
                    </a:cubicBezTo>
                    <a:cubicBezTo>
                      <a:pt x="4" y="58"/>
                      <a:pt x="0" y="46"/>
                      <a:pt x="2" y="34"/>
                    </a:cubicBezTo>
                    <a:cubicBezTo>
                      <a:pt x="37" y="32"/>
                      <a:pt x="69" y="21"/>
                      <a:pt x="98" y="2"/>
                    </a:cubicBezTo>
                    <a:cubicBezTo>
                      <a:pt x="101" y="0"/>
                      <a:pt x="104" y="0"/>
                      <a:pt x="107" y="0"/>
                    </a:cubicBezTo>
                    <a:cubicBezTo>
                      <a:pt x="126" y="4"/>
                      <a:pt x="145" y="10"/>
                      <a:pt x="163" y="18"/>
                    </a:cubicBezTo>
                    <a:cubicBezTo>
                      <a:pt x="172" y="23"/>
                      <a:pt x="173" y="26"/>
                      <a:pt x="166" y="34"/>
                    </a:cubicBezTo>
                    <a:cubicBezTo>
                      <a:pt x="156" y="47"/>
                      <a:pt x="143" y="59"/>
                      <a:pt x="130" y="69"/>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 name="Freeform 22">
                <a:extLst>
                  <a:ext uri="{FF2B5EF4-FFF2-40B4-BE49-F238E27FC236}">
                    <a16:creationId xmlns:a16="http://schemas.microsoft.com/office/drawing/2014/main" id="{E1B0FE2C-4ACA-414A-A6A3-5B89A4AE02F3}"/>
                  </a:ext>
                </a:extLst>
              </p:cNvPr>
              <p:cNvSpPr/>
              <p:nvPr/>
            </p:nvSpPr>
            <p:spPr bwMode="auto">
              <a:xfrm>
                <a:off x="1522413" y="4918076"/>
                <a:ext cx="138112" cy="114300"/>
              </a:xfrm>
              <a:custGeom>
                <a:avLst/>
                <a:gdLst>
                  <a:gd name="T0" fmla="*/ 18 w 136"/>
                  <a:gd name="T1" fmla="*/ 47 h 113"/>
                  <a:gd name="T2" fmla="*/ 45 w 136"/>
                  <a:gd name="T3" fmla="*/ 38 h 113"/>
                  <a:gd name="T4" fmla="*/ 132 w 136"/>
                  <a:gd name="T5" fmla="*/ 0 h 113"/>
                  <a:gd name="T6" fmla="*/ 135 w 136"/>
                  <a:gd name="T7" fmla="*/ 4 h 113"/>
                  <a:gd name="T8" fmla="*/ 91 w 136"/>
                  <a:gd name="T9" fmla="*/ 60 h 113"/>
                  <a:gd name="T10" fmla="*/ 78 w 136"/>
                  <a:gd name="T11" fmla="*/ 93 h 113"/>
                  <a:gd name="T12" fmla="*/ 72 w 136"/>
                  <a:gd name="T13" fmla="*/ 100 h 113"/>
                  <a:gd name="T14" fmla="*/ 11 w 136"/>
                  <a:gd name="T15" fmla="*/ 112 h 113"/>
                  <a:gd name="T16" fmla="*/ 1 w 136"/>
                  <a:gd name="T17" fmla="*/ 101 h 113"/>
                  <a:gd name="T18" fmla="*/ 18 w 136"/>
                  <a:gd name="T19" fmla="*/ 47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113">
                    <a:moveTo>
                      <a:pt x="18" y="47"/>
                    </a:moveTo>
                    <a:cubicBezTo>
                      <a:pt x="24" y="35"/>
                      <a:pt x="36" y="39"/>
                      <a:pt x="45" y="38"/>
                    </a:cubicBezTo>
                    <a:cubicBezTo>
                      <a:pt x="77" y="33"/>
                      <a:pt x="106" y="20"/>
                      <a:pt x="132" y="0"/>
                    </a:cubicBezTo>
                    <a:cubicBezTo>
                      <a:pt x="135" y="0"/>
                      <a:pt x="136" y="1"/>
                      <a:pt x="135" y="4"/>
                    </a:cubicBezTo>
                    <a:cubicBezTo>
                      <a:pt x="117" y="20"/>
                      <a:pt x="102" y="38"/>
                      <a:pt x="91" y="60"/>
                    </a:cubicBezTo>
                    <a:cubicBezTo>
                      <a:pt x="85" y="70"/>
                      <a:pt x="81" y="81"/>
                      <a:pt x="78" y="93"/>
                    </a:cubicBezTo>
                    <a:cubicBezTo>
                      <a:pt x="77" y="96"/>
                      <a:pt x="74" y="98"/>
                      <a:pt x="72" y="100"/>
                    </a:cubicBezTo>
                    <a:cubicBezTo>
                      <a:pt x="52" y="106"/>
                      <a:pt x="32" y="111"/>
                      <a:pt x="11" y="112"/>
                    </a:cubicBezTo>
                    <a:cubicBezTo>
                      <a:pt x="2" y="113"/>
                      <a:pt x="0" y="109"/>
                      <a:pt x="1" y="101"/>
                    </a:cubicBezTo>
                    <a:cubicBezTo>
                      <a:pt x="4" y="82"/>
                      <a:pt x="10" y="64"/>
                      <a:pt x="18" y="4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 name="Freeform 23">
                <a:extLst>
                  <a:ext uri="{FF2B5EF4-FFF2-40B4-BE49-F238E27FC236}">
                    <a16:creationId xmlns:a16="http://schemas.microsoft.com/office/drawing/2014/main" id="{EED4DA16-3A7B-606D-CBA7-8D3EBBDB868C}"/>
                  </a:ext>
                </a:extLst>
              </p:cNvPr>
              <p:cNvSpPr/>
              <p:nvPr/>
            </p:nvSpPr>
            <p:spPr bwMode="auto">
              <a:xfrm>
                <a:off x="1895475" y="4581526"/>
                <a:ext cx="130175" cy="111125"/>
              </a:xfrm>
              <a:custGeom>
                <a:avLst/>
                <a:gdLst>
                  <a:gd name="T0" fmla="*/ 0 w 129"/>
                  <a:gd name="T1" fmla="*/ 96 h 109"/>
                  <a:gd name="T2" fmla="*/ 45 w 129"/>
                  <a:gd name="T3" fmla="*/ 47 h 109"/>
                  <a:gd name="T4" fmla="*/ 58 w 129"/>
                  <a:gd name="T5" fmla="*/ 21 h 109"/>
                  <a:gd name="T6" fmla="*/ 65 w 129"/>
                  <a:gd name="T7" fmla="*/ 14 h 109"/>
                  <a:gd name="T8" fmla="*/ 118 w 129"/>
                  <a:gd name="T9" fmla="*/ 1 h 109"/>
                  <a:gd name="T10" fmla="*/ 128 w 129"/>
                  <a:gd name="T11" fmla="*/ 11 h 109"/>
                  <a:gd name="T12" fmla="*/ 117 w 129"/>
                  <a:gd name="T13" fmla="*/ 57 h 109"/>
                  <a:gd name="T14" fmla="*/ 105 w 129"/>
                  <a:gd name="T15" fmla="*/ 65 h 109"/>
                  <a:gd name="T16" fmla="*/ 11 w 129"/>
                  <a:gd name="T17" fmla="*/ 109 h 109"/>
                  <a:gd name="T18" fmla="*/ 0 w 129"/>
                  <a:gd name="T19" fmla="*/ 9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109">
                    <a:moveTo>
                      <a:pt x="0" y="96"/>
                    </a:moveTo>
                    <a:cubicBezTo>
                      <a:pt x="20" y="84"/>
                      <a:pt x="33" y="66"/>
                      <a:pt x="45" y="47"/>
                    </a:cubicBezTo>
                    <a:cubicBezTo>
                      <a:pt x="50" y="39"/>
                      <a:pt x="55" y="30"/>
                      <a:pt x="58" y="21"/>
                    </a:cubicBezTo>
                    <a:cubicBezTo>
                      <a:pt x="59" y="17"/>
                      <a:pt x="63" y="16"/>
                      <a:pt x="65" y="14"/>
                    </a:cubicBezTo>
                    <a:cubicBezTo>
                      <a:pt x="82" y="7"/>
                      <a:pt x="100" y="3"/>
                      <a:pt x="118" y="1"/>
                    </a:cubicBezTo>
                    <a:cubicBezTo>
                      <a:pt x="126" y="0"/>
                      <a:pt x="129" y="3"/>
                      <a:pt x="128" y="11"/>
                    </a:cubicBezTo>
                    <a:cubicBezTo>
                      <a:pt x="125" y="26"/>
                      <a:pt x="123" y="42"/>
                      <a:pt x="117" y="57"/>
                    </a:cubicBezTo>
                    <a:cubicBezTo>
                      <a:pt x="115" y="62"/>
                      <a:pt x="111" y="65"/>
                      <a:pt x="105" y="65"/>
                    </a:cubicBezTo>
                    <a:cubicBezTo>
                      <a:pt x="69" y="70"/>
                      <a:pt x="39" y="86"/>
                      <a:pt x="11" y="109"/>
                    </a:cubicBezTo>
                    <a:cubicBezTo>
                      <a:pt x="4" y="107"/>
                      <a:pt x="1" y="102"/>
                      <a:pt x="0" y="9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 name="Freeform 24">
                <a:extLst>
                  <a:ext uri="{FF2B5EF4-FFF2-40B4-BE49-F238E27FC236}">
                    <a16:creationId xmlns:a16="http://schemas.microsoft.com/office/drawing/2014/main" id="{862B705E-7D16-5BE7-28EE-CAE4CAE08321}"/>
                  </a:ext>
                </a:extLst>
              </p:cNvPr>
              <p:cNvSpPr/>
              <p:nvPr/>
            </p:nvSpPr>
            <p:spPr bwMode="auto">
              <a:xfrm>
                <a:off x="1531938" y="4562476"/>
                <a:ext cx="125412" cy="120650"/>
              </a:xfrm>
              <a:custGeom>
                <a:avLst/>
                <a:gdLst>
                  <a:gd name="T0" fmla="*/ 114 w 124"/>
                  <a:gd name="T1" fmla="*/ 120 h 120"/>
                  <a:gd name="T2" fmla="*/ 54 w 124"/>
                  <a:gd name="T3" fmla="*/ 81 h 120"/>
                  <a:gd name="T4" fmla="*/ 22 w 124"/>
                  <a:gd name="T5" fmla="*/ 72 h 120"/>
                  <a:gd name="T6" fmla="*/ 14 w 124"/>
                  <a:gd name="T7" fmla="*/ 66 h 120"/>
                  <a:gd name="T8" fmla="*/ 0 w 124"/>
                  <a:gd name="T9" fmla="*/ 8 h 120"/>
                  <a:gd name="T10" fmla="*/ 9 w 124"/>
                  <a:gd name="T11" fmla="*/ 0 h 120"/>
                  <a:gd name="T12" fmla="*/ 53 w 124"/>
                  <a:gd name="T13" fmla="*/ 10 h 120"/>
                  <a:gd name="T14" fmla="*/ 63 w 124"/>
                  <a:gd name="T15" fmla="*/ 21 h 120"/>
                  <a:gd name="T16" fmla="*/ 110 w 124"/>
                  <a:gd name="T17" fmla="*/ 101 h 120"/>
                  <a:gd name="T18" fmla="*/ 124 w 124"/>
                  <a:gd name="T19" fmla="*/ 110 h 120"/>
                  <a:gd name="T20" fmla="*/ 114 w 124"/>
                  <a:gd name="T21"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120">
                    <a:moveTo>
                      <a:pt x="114" y="120"/>
                    </a:moveTo>
                    <a:cubicBezTo>
                      <a:pt x="98" y="101"/>
                      <a:pt x="77" y="89"/>
                      <a:pt x="54" y="81"/>
                    </a:cubicBezTo>
                    <a:cubicBezTo>
                      <a:pt x="44" y="77"/>
                      <a:pt x="33" y="73"/>
                      <a:pt x="22" y="72"/>
                    </a:cubicBezTo>
                    <a:cubicBezTo>
                      <a:pt x="18" y="71"/>
                      <a:pt x="16" y="69"/>
                      <a:pt x="14" y="66"/>
                    </a:cubicBezTo>
                    <a:cubicBezTo>
                      <a:pt x="7" y="47"/>
                      <a:pt x="2" y="28"/>
                      <a:pt x="0" y="8"/>
                    </a:cubicBezTo>
                    <a:cubicBezTo>
                      <a:pt x="0" y="2"/>
                      <a:pt x="3" y="0"/>
                      <a:pt x="9" y="0"/>
                    </a:cubicBezTo>
                    <a:cubicBezTo>
                      <a:pt x="24" y="1"/>
                      <a:pt x="39" y="4"/>
                      <a:pt x="53" y="10"/>
                    </a:cubicBezTo>
                    <a:cubicBezTo>
                      <a:pt x="58" y="12"/>
                      <a:pt x="61" y="15"/>
                      <a:pt x="63" y="21"/>
                    </a:cubicBezTo>
                    <a:cubicBezTo>
                      <a:pt x="72" y="52"/>
                      <a:pt x="88" y="77"/>
                      <a:pt x="110" y="101"/>
                    </a:cubicBezTo>
                    <a:cubicBezTo>
                      <a:pt x="113" y="105"/>
                      <a:pt x="118" y="109"/>
                      <a:pt x="124" y="110"/>
                    </a:cubicBezTo>
                    <a:cubicBezTo>
                      <a:pt x="123" y="116"/>
                      <a:pt x="120" y="119"/>
                      <a:pt x="114" y="120"/>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 name="Freeform 25">
                <a:extLst>
                  <a:ext uri="{FF2B5EF4-FFF2-40B4-BE49-F238E27FC236}">
                    <a16:creationId xmlns:a16="http://schemas.microsoft.com/office/drawing/2014/main" id="{0089DBF7-0569-49FE-5EB5-B8B4D05F93CD}"/>
                  </a:ext>
                </a:extLst>
              </p:cNvPr>
              <p:cNvSpPr/>
              <p:nvPr/>
            </p:nvSpPr>
            <p:spPr bwMode="auto">
              <a:xfrm>
                <a:off x="1658938" y="4951413"/>
                <a:ext cx="68262" cy="173038"/>
              </a:xfrm>
              <a:custGeom>
                <a:avLst/>
                <a:gdLst>
                  <a:gd name="T0" fmla="*/ 66 w 68"/>
                  <a:gd name="T1" fmla="*/ 8 h 170"/>
                  <a:gd name="T2" fmla="*/ 61 w 68"/>
                  <a:gd name="T3" fmla="*/ 14 h 170"/>
                  <a:gd name="T4" fmla="*/ 56 w 68"/>
                  <a:gd name="T5" fmla="*/ 70 h 170"/>
                  <a:gd name="T6" fmla="*/ 67 w 68"/>
                  <a:gd name="T7" fmla="*/ 123 h 170"/>
                  <a:gd name="T8" fmla="*/ 66 w 68"/>
                  <a:gd name="T9" fmla="*/ 131 h 170"/>
                  <a:gd name="T10" fmla="*/ 25 w 68"/>
                  <a:gd name="T11" fmla="*/ 166 h 170"/>
                  <a:gd name="T12" fmla="*/ 12 w 68"/>
                  <a:gd name="T13" fmla="*/ 162 h 170"/>
                  <a:gd name="T14" fmla="*/ 0 w 68"/>
                  <a:gd name="T15" fmla="*/ 120 h 170"/>
                  <a:gd name="T16" fmla="*/ 18 w 68"/>
                  <a:gd name="T17" fmla="*/ 95 h 170"/>
                  <a:gd name="T18" fmla="*/ 49 w 68"/>
                  <a:gd name="T19" fmla="*/ 8 h 170"/>
                  <a:gd name="T20" fmla="*/ 51 w 68"/>
                  <a:gd name="T21" fmla="*/ 3 h 170"/>
                  <a:gd name="T22" fmla="*/ 66 w 68"/>
                  <a:gd name="T23" fmla="*/ 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170">
                    <a:moveTo>
                      <a:pt x="66" y="8"/>
                    </a:moveTo>
                    <a:cubicBezTo>
                      <a:pt x="62" y="8"/>
                      <a:pt x="61" y="12"/>
                      <a:pt x="61" y="14"/>
                    </a:cubicBezTo>
                    <a:cubicBezTo>
                      <a:pt x="56" y="33"/>
                      <a:pt x="54" y="51"/>
                      <a:pt x="56" y="70"/>
                    </a:cubicBezTo>
                    <a:cubicBezTo>
                      <a:pt x="57" y="88"/>
                      <a:pt x="60" y="106"/>
                      <a:pt x="67" y="123"/>
                    </a:cubicBezTo>
                    <a:cubicBezTo>
                      <a:pt x="68" y="126"/>
                      <a:pt x="67" y="128"/>
                      <a:pt x="66" y="131"/>
                    </a:cubicBezTo>
                    <a:cubicBezTo>
                      <a:pt x="54" y="144"/>
                      <a:pt x="40" y="155"/>
                      <a:pt x="25" y="166"/>
                    </a:cubicBezTo>
                    <a:cubicBezTo>
                      <a:pt x="19" y="170"/>
                      <a:pt x="15" y="168"/>
                      <a:pt x="12" y="162"/>
                    </a:cubicBezTo>
                    <a:cubicBezTo>
                      <a:pt x="6" y="148"/>
                      <a:pt x="4" y="134"/>
                      <a:pt x="0" y="120"/>
                    </a:cubicBezTo>
                    <a:cubicBezTo>
                      <a:pt x="4" y="110"/>
                      <a:pt x="12" y="103"/>
                      <a:pt x="18" y="95"/>
                    </a:cubicBezTo>
                    <a:cubicBezTo>
                      <a:pt x="36" y="68"/>
                      <a:pt x="45" y="39"/>
                      <a:pt x="49" y="8"/>
                    </a:cubicBezTo>
                    <a:cubicBezTo>
                      <a:pt x="49" y="6"/>
                      <a:pt x="50" y="4"/>
                      <a:pt x="51" y="3"/>
                    </a:cubicBezTo>
                    <a:cubicBezTo>
                      <a:pt x="57" y="0"/>
                      <a:pt x="62" y="2"/>
                      <a:pt x="66" y="8"/>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 name="Freeform 26">
                <a:extLst>
                  <a:ext uri="{FF2B5EF4-FFF2-40B4-BE49-F238E27FC236}">
                    <a16:creationId xmlns:a16="http://schemas.microsoft.com/office/drawing/2014/main" id="{239A21DF-FD2E-1BE0-EE48-AC6F0438BAA7}"/>
                  </a:ext>
                </a:extLst>
              </p:cNvPr>
              <p:cNvSpPr/>
              <p:nvPr/>
            </p:nvSpPr>
            <p:spPr bwMode="auto">
              <a:xfrm>
                <a:off x="1449388" y="4833938"/>
                <a:ext cx="166687" cy="68263"/>
              </a:xfrm>
              <a:custGeom>
                <a:avLst/>
                <a:gdLst>
                  <a:gd name="T0" fmla="*/ 40 w 165"/>
                  <a:gd name="T1" fmla="*/ 2 h 67"/>
                  <a:gd name="T2" fmla="*/ 47 w 165"/>
                  <a:gd name="T3" fmla="*/ 1 h 67"/>
                  <a:gd name="T4" fmla="*/ 126 w 165"/>
                  <a:gd name="T5" fmla="*/ 15 h 67"/>
                  <a:gd name="T6" fmla="*/ 156 w 165"/>
                  <a:gd name="T7" fmla="*/ 11 h 67"/>
                  <a:gd name="T8" fmla="*/ 159 w 165"/>
                  <a:gd name="T9" fmla="*/ 7 h 67"/>
                  <a:gd name="T10" fmla="*/ 163 w 165"/>
                  <a:gd name="T11" fmla="*/ 19 h 67"/>
                  <a:gd name="T12" fmla="*/ 75 w 165"/>
                  <a:gd name="T13" fmla="*/ 55 h 67"/>
                  <a:gd name="T14" fmla="*/ 57 w 165"/>
                  <a:gd name="T15" fmla="*/ 65 h 67"/>
                  <a:gd name="T16" fmla="*/ 10 w 165"/>
                  <a:gd name="T17" fmla="*/ 49 h 67"/>
                  <a:gd name="T18" fmla="*/ 7 w 165"/>
                  <a:gd name="T19" fmla="*/ 34 h 67"/>
                  <a:gd name="T20" fmla="*/ 40 w 165"/>
                  <a:gd name="T21" fmla="*/ 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5" h="67">
                    <a:moveTo>
                      <a:pt x="40" y="2"/>
                    </a:moveTo>
                    <a:cubicBezTo>
                      <a:pt x="42" y="1"/>
                      <a:pt x="44" y="0"/>
                      <a:pt x="47" y="1"/>
                    </a:cubicBezTo>
                    <a:cubicBezTo>
                      <a:pt x="72" y="13"/>
                      <a:pt x="99" y="16"/>
                      <a:pt x="126" y="15"/>
                    </a:cubicBezTo>
                    <a:cubicBezTo>
                      <a:pt x="136" y="15"/>
                      <a:pt x="146" y="13"/>
                      <a:pt x="156" y="11"/>
                    </a:cubicBezTo>
                    <a:cubicBezTo>
                      <a:pt x="158" y="11"/>
                      <a:pt x="159" y="9"/>
                      <a:pt x="159" y="7"/>
                    </a:cubicBezTo>
                    <a:cubicBezTo>
                      <a:pt x="165" y="10"/>
                      <a:pt x="165" y="14"/>
                      <a:pt x="163" y="19"/>
                    </a:cubicBezTo>
                    <a:cubicBezTo>
                      <a:pt x="131" y="23"/>
                      <a:pt x="102" y="36"/>
                      <a:pt x="75" y="55"/>
                    </a:cubicBezTo>
                    <a:cubicBezTo>
                      <a:pt x="70" y="59"/>
                      <a:pt x="66" y="67"/>
                      <a:pt x="57" y="65"/>
                    </a:cubicBezTo>
                    <a:cubicBezTo>
                      <a:pt x="41" y="62"/>
                      <a:pt x="25" y="56"/>
                      <a:pt x="10" y="49"/>
                    </a:cubicBezTo>
                    <a:cubicBezTo>
                      <a:pt x="1" y="45"/>
                      <a:pt x="0" y="42"/>
                      <a:pt x="7" y="34"/>
                    </a:cubicBezTo>
                    <a:cubicBezTo>
                      <a:pt x="16" y="22"/>
                      <a:pt x="27" y="11"/>
                      <a:pt x="40" y="2"/>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 name="Freeform 27">
                <a:extLst>
                  <a:ext uri="{FF2B5EF4-FFF2-40B4-BE49-F238E27FC236}">
                    <a16:creationId xmlns:a16="http://schemas.microsoft.com/office/drawing/2014/main" id="{6D2200D9-791E-C478-B190-8F67A455D7E2}"/>
                  </a:ext>
                </a:extLst>
              </p:cNvPr>
              <p:cNvSpPr/>
              <p:nvPr/>
            </p:nvSpPr>
            <p:spPr bwMode="auto">
              <a:xfrm>
                <a:off x="1790700" y="4957763"/>
                <a:ext cx="71437" cy="160338"/>
              </a:xfrm>
              <a:custGeom>
                <a:avLst/>
                <a:gdLst>
                  <a:gd name="T0" fmla="*/ 4 w 71"/>
                  <a:gd name="T1" fmla="*/ 117 h 158"/>
                  <a:gd name="T2" fmla="*/ 6 w 71"/>
                  <a:gd name="T3" fmla="*/ 99 h 158"/>
                  <a:gd name="T4" fmla="*/ 8 w 71"/>
                  <a:gd name="T5" fmla="*/ 13 h 158"/>
                  <a:gd name="T6" fmla="*/ 0 w 71"/>
                  <a:gd name="T7" fmla="*/ 6 h 158"/>
                  <a:gd name="T8" fmla="*/ 16 w 71"/>
                  <a:gd name="T9" fmla="*/ 5 h 158"/>
                  <a:gd name="T10" fmla="*/ 34 w 71"/>
                  <a:gd name="T11" fmla="*/ 58 h 158"/>
                  <a:gd name="T12" fmla="*/ 71 w 71"/>
                  <a:gd name="T13" fmla="*/ 104 h 158"/>
                  <a:gd name="T14" fmla="*/ 64 w 71"/>
                  <a:gd name="T15" fmla="*/ 124 h 158"/>
                  <a:gd name="T16" fmla="*/ 50 w 71"/>
                  <a:gd name="T17" fmla="*/ 151 h 158"/>
                  <a:gd name="T18" fmla="*/ 36 w 71"/>
                  <a:gd name="T19" fmla="*/ 153 h 158"/>
                  <a:gd name="T20" fmla="*/ 4 w 71"/>
                  <a:gd name="T21" fmla="*/ 117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58">
                    <a:moveTo>
                      <a:pt x="4" y="117"/>
                    </a:moveTo>
                    <a:cubicBezTo>
                      <a:pt x="1" y="110"/>
                      <a:pt x="4" y="105"/>
                      <a:pt x="6" y="99"/>
                    </a:cubicBezTo>
                    <a:cubicBezTo>
                      <a:pt x="14" y="70"/>
                      <a:pt x="14" y="42"/>
                      <a:pt x="8" y="13"/>
                    </a:cubicBezTo>
                    <a:cubicBezTo>
                      <a:pt x="7" y="7"/>
                      <a:pt x="5" y="6"/>
                      <a:pt x="0" y="6"/>
                    </a:cubicBezTo>
                    <a:cubicBezTo>
                      <a:pt x="5" y="0"/>
                      <a:pt x="10" y="2"/>
                      <a:pt x="16" y="5"/>
                    </a:cubicBezTo>
                    <a:cubicBezTo>
                      <a:pt x="18" y="24"/>
                      <a:pt x="25" y="41"/>
                      <a:pt x="34" y="58"/>
                    </a:cubicBezTo>
                    <a:cubicBezTo>
                      <a:pt x="44" y="75"/>
                      <a:pt x="56" y="91"/>
                      <a:pt x="71" y="104"/>
                    </a:cubicBezTo>
                    <a:cubicBezTo>
                      <a:pt x="66" y="110"/>
                      <a:pt x="64" y="117"/>
                      <a:pt x="64" y="124"/>
                    </a:cubicBezTo>
                    <a:cubicBezTo>
                      <a:pt x="59" y="133"/>
                      <a:pt x="55" y="142"/>
                      <a:pt x="50" y="151"/>
                    </a:cubicBezTo>
                    <a:cubicBezTo>
                      <a:pt x="47" y="158"/>
                      <a:pt x="42" y="158"/>
                      <a:pt x="36" y="153"/>
                    </a:cubicBezTo>
                    <a:cubicBezTo>
                      <a:pt x="24" y="142"/>
                      <a:pt x="13" y="130"/>
                      <a:pt x="4" y="11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7" name="Freeform 28">
                <a:extLst>
                  <a:ext uri="{FF2B5EF4-FFF2-40B4-BE49-F238E27FC236}">
                    <a16:creationId xmlns:a16="http://schemas.microsoft.com/office/drawing/2014/main" id="{DD29A9D4-177D-3B3C-B9A6-505530B4167C}"/>
                  </a:ext>
                </a:extLst>
              </p:cNvPr>
              <p:cNvSpPr/>
              <p:nvPr/>
            </p:nvSpPr>
            <p:spPr bwMode="auto">
              <a:xfrm>
                <a:off x="1873250" y="4924426"/>
                <a:ext cx="114300" cy="125413"/>
              </a:xfrm>
              <a:custGeom>
                <a:avLst/>
                <a:gdLst>
                  <a:gd name="T0" fmla="*/ 51 w 113"/>
                  <a:gd name="T1" fmla="*/ 103 h 123"/>
                  <a:gd name="T2" fmla="*/ 43 w 113"/>
                  <a:gd name="T3" fmla="*/ 93 h 123"/>
                  <a:gd name="T4" fmla="*/ 0 w 113"/>
                  <a:gd name="T5" fmla="*/ 8 h 123"/>
                  <a:gd name="T6" fmla="*/ 10 w 113"/>
                  <a:gd name="T7" fmla="*/ 0 h 123"/>
                  <a:gd name="T8" fmla="*/ 91 w 113"/>
                  <a:gd name="T9" fmla="*/ 65 h 123"/>
                  <a:gd name="T10" fmla="*/ 109 w 113"/>
                  <a:gd name="T11" fmla="*/ 73 h 123"/>
                  <a:gd name="T12" fmla="*/ 112 w 113"/>
                  <a:gd name="T13" fmla="*/ 111 h 123"/>
                  <a:gd name="T14" fmla="*/ 100 w 113"/>
                  <a:gd name="T15" fmla="*/ 121 h 123"/>
                  <a:gd name="T16" fmla="*/ 51 w 113"/>
                  <a:gd name="T17" fmla="*/ 10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123">
                    <a:moveTo>
                      <a:pt x="51" y="103"/>
                    </a:moveTo>
                    <a:cubicBezTo>
                      <a:pt x="47" y="101"/>
                      <a:pt x="44" y="98"/>
                      <a:pt x="43" y="93"/>
                    </a:cubicBezTo>
                    <a:cubicBezTo>
                      <a:pt x="38" y="60"/>
                      <a:pt x="23" y="32"/>
                      <a:pt x="0" y="8"/>
                    </a:cubicBezTo>
                    <a:cubicBezTo>
                      <a:pt x="1" y="2"/>
                      <a:pt x="4" y="0"/>
                      <a:pt x="10" y="0"/>
                    </a:cubicBezTo>
                    <a:cubicBezTo>
                      <a:pt x="30" y="30"/>
                      <a:pt x="58" y="51"/>
                      <a:pt x="91" y="65"/>
                    </a:cubicBezTo>
                    <a:cubicBezTo>
                      <a:pt x="97" y="68"/>
                      <a:pt x="103" y="71"/>
                      <a:pt x="109" y="73"/>
                    </a:cubicBezTo>
                    <a:cubicBezTo>
                      <a:pt x="110" y="86"/>
                      <a:pt x="113" y="98"/>
                      <a:pt x="112" y="111"/>
                    </a:cubicBezTo>
                    <a:cubicBezTo>
                      <a:pt x="112" y="121"/>
                      <a:pt x="110" y="123"/>
                      <a:pt x="100" y="121"/>
                    </a:cubicBezTo>
                    <a:cubicBezTo>
                      <a:pt x="83" y="117"/>
                      <a:pt x="66" y="111"/>
                      <a:pt x="51" y="103"/>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8" name="Freeform 29">
                <a:extLst>
                  <a:ext uri="{FF2B5EF4-FFF2-40B4-BE49-F238E27FC236}">
                    <a16:creationId xmlns:a16="http://schemas.microsoft.com/office/drawing/2014/main" id="{4DC9B200-C35B-A1AD-B137-375BA89975B7}"/>
                  </a:ext>
                </a:extLst>
              </p:cNvPr>
              <p:cNvSpPr/>
              <p:nvPr/>
            </p:nvSpPr>
            <p:spPr bwMode="auto">
              <a:xfrm>
                <a:off x="1603375" y="4627563"/>
                <a:ext cx="338137" cy="338138"/>
              </a:xfrm>
              <a:custGeom>
                <a:avLst/>
                <a:gdLst>
                  <a:gd name="T0" fmla="*/ 277 w 334"/>
                  <a:gd name="T1" fmla="*/ 293 h 334"/>
                  <a:gd name="T2" fmla="*/ 267 w 334"/>
                  <a:gd name="T3" fmla="*/ 301 h 334"/>
                  <a:gd name="T4" fmla="*/ 201 w 334"/>
                  <a:gd name="T5" fmla="*/ 331 h 334"/>
                  <a:gd name="T6" fmla="*/ 185 w 334"/>
                  <a:gd name="T7" fmla="*/ 332 h 334"/>
                  <a:gd name="T8" fmla="*/ 121 w 334"/>
                  <a:gd name="T9" fmla="*/ 327 h 334"/>
                  <a:gd name="T10" fmla="*/ 106 w 334"/>
                  <a:gd name="T11" fmla="*/ 322 h 334"/>
                  <a:gd name="T12" fmla="*/ 55 w 334"/>
                  <a:gd name="T13" fmla="*/ 290 h 334"/>
                  <a:gd name="T14" fmla="*/ 52 w 334"/>
                  <a:gd name="T15" fmla="*/ 286 h 334"/>
                  <a:gd name="T16" fmla="*/ 11 w 334"/>
                  <a:gd name="T17" fmla="*/ 223 h 334"/>
                  <a:gd name="T18" fmla="*/ 7 w 334"/>
                  <a:gd name="T19" fmla="*/ 211 h 334"/>
                  <a:gd name="T20" fmla="*/ 3 w 334"/>
                  <a:gd name="T21" fmla="*/ 139 h 334"/>
                  <a:gd name="T22" fmla="*/ 9 w 334"/>
                  <a:gd name="T23" fmla="*/ 119 h 334"/>
                  <a:gd name="T24" fmla="*/ 44 w 334"/>
                  <a:gd name="T25" fmla="*/ 56 h 334"/>
                  <a:gd name="T26" fmla="*/ 54 w 334"/>
                  <a:gd name="T27" fmla="*/ 46 h 334"/>
                  <a:gd name="T28" fmla="*/ 108 w 334"/>
                  <a:gd name="T29" fmla="*/ 13 h 334"/>
                  <a:gd name="T30" fmla="*/ 138 w 334"/>
                  <a:gd name="T31" fmla="*/ 4 h 334"/>
                  <a:gd name="T32" fmla="*/ 206 w 334"/>
                  <a:gd name="T33" fmla="*/ 5 h 334"/>
                  <a:gd name="T34" fmla="*/ 232 w 334"/>
                  <a:gd name="T35" fmla="*/ 14 h 334"/>
                  <a:gd name="T36" fmla="*/ 288 w 334"/>
                  <a:gd name="T37" fmla="*/ 52 h 334"/>
                  <a:gd name="T38" fmla="*/ 299 w 334"/>
                  <a:gd name="T39" fmla="*/ 65 h 334"/>
                  <a:gd name="T40" fmla="*/ 328 w 334"/>
                  <a:gd name="T41" fmla="*/ 125 h 334"/>
                  <a:gd name="T42" fmla="*/ 334 w 334"/>
                  <a:gd name="T43" fmla="*/ 162 h 334"/>
                  <a:gd name="T44" fmla="*/ 327 w 334"/>
                  <a:gd name="T45" fmla="*/ 215 h 334"/>
                  <a:gd name="T46" fmla="*/ 318 w 334"/>
                  <a:gd name="T47" fmla="*/ 238 h 334"/>
                  <a:gd name="T48" fmla="*/ 277 w 334"/>
                  <a:gd name="T49" fmla="*/ 293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4" h="334">
                    <a:moveTo>
                      <a:pt x="277" y="293"/>
                    </a:moveTo>
                    <a:cubicBezTo>
                      <a:pt x="273" y="296"/>
                      <a:pt x="270" y="298"/>
                      <a:pt x="267" y="301"/>
                    </a:cubicBezTo>
                    <a:cubicBezTo>
                      <a:pt x="247" y="315"/>
                      <a:pt x="224" y="324"/>
                      <a:pt x="201" y="331"/>
                    </a:cubicBezTo>
                    <a:cubicBezTo>
                      <a:pt x="195" y="331"/>
                      <a:pt x="190" y="330"/>
                      <a:pt x="185" y="332"/>
                    </a:cubicBezTo>
                    <a:cubicBezTo>
                      <a:pt x="164" y="334"/>
                      <a:pt x="142" y="332"/>
                      <a:pt x="121" y="327"/>
                    </a:cubicBezTo>
                    <a:cubicBezTo>
                      <a:pt x="116" y="325"/>
                      <a:pt x="111" y="323"/>
                      <a:pt x="106" y="322"/>
                    </a:cubicBezTo>
                    <a:cubicBezTo>
                      <a:pt x="87" y="313"/>
                      <a:pt x="71" y="303"/>
                      <a:pt x="55" y="290"/>
                    </a:cubicBezTo>
                    <a:cubicBezTo>
                      <a:pt x="55" y="288"/>
                      <a:pt x="53" y="287"/>
                      <a:pt x="52" y="286"/>
                    </a:cubicBezTo>
                    <a:cubicBezTo>
                      <a:pt x="34" y="268"/>
                      <a:pt x="20" y="247"/>
                      <a:pt x="11" y="223"/>
                    </a:cubicBezTo>
                    <a:cubicBezTo>
                      <a:pt x="10" y="219"/>
                      <a:pt x="8" y="215"/>
                      <a:pt x="7" y="211"/>
                    </a:cubicBezTo>
                    <a:cubicBezTo>
                      <a:pt x="2" y="188"/>
                      <a:pt x="0" y="163"/>
                      <a:pt x="3" y="139"/>
                    </a:cubicBezTo>
                    <a:cubicBezTo>
                      <a:pt x="5" y="132"/>
                      <a:pt x="7" y="126"/>
                      <a:pt x="9" y="119"/>
                    </a:cubicBezTo>
                    <a:cubicBezTo>
                      <a:pt x="16" y="95"/>
                      <a:pt x="29" y="74"/>
                      <a:pt x="44" y="56"/>
                    </a:cubicBezTo>
                    <a:cubicBezTo>
                      <a:pt x="48" y="53"/>
                      <a:pt x="51" y="49"/>
                      <a:pt x="54" y="46"/>
                    </a:cubicBezTo>
                    <a:cubicBezTo>
                      <a:pt x="70" y="32"/>
                      <a:pt x="88" y="21"/>
                      <a:pt x="108" y="13"/>
                    </a:cubicBezTo>
                    <a:cubicBezTo>
                      <a:pt x="118" y="10"/>
                      <a:pt x="128" y="7"/>
                      <a:pt x="138" y="4"/>
                    </a:cubicBezTo>
                    <a:cubicBezTo>
                      <a:pt x="161" y="0"/>
                      <a:pt x="183" y="1"/>
                      <a:pt x="206" y="5"/>
                    </a:cubicBezTo>
                    <a:cubicBezTo>
                      <a:pt x="215" y="8"/>
                      <a:pt x="224" y="11"/>
                      <a:pt x="232" y="14"/>
                    </a:cubicBezTo>
                    <a:cubicBezTo>
                      <a:pt x="253" y="23"/>
                      <a:pt x="271" y="36"/>
                      <a:pt x="288" y="52"/>
                    </a:cubicBezTo>
                    <a:cubicBezTo>
                      <a:pt x="291" y="56"/>
                      <a:pt x="295" y="61"/>
                      <a:pt x="299" y="65"/>
                    </a:cubicBezTo>
                    <a:cubicBezTo>
                      <a:pt x="312" y="83"/>
                      <a:pt x="322" y="103"/>
                      <a:pt x="328" y="125"/>
                    </a:cubicBezTo>
                    <a:cubicBezTo>
                      <a:pt x="332" y="137"/>
                      <a:pt x="332" y="149"/>
                      <a:pt x="334" y="162"/>
                    </a:cubicBezTo>
                    <a:cubicBezTo>
                      <a:pt x="334" y="180"/>
                      <a:pt x="332" y="198"/>
                      <a:pt x="327" y="215"/>
                    </a:cubicBezTo>
                    <a:cubicBezTo>
                      <a:pt x="324" y="223"/>
                      <a:pt x="321" y="230"/>
                      <a:pt x="318" y="238"/>
                    </a:cubicBezTo>
                    <a:cubicBezTo>
                      <a:pt x="308" y="259"/>
                      <a:pt x="294" y="277"/>
                      <a:pt x="277" y="293"/>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9" name="Freeform 30">
                <a:extLst>
                  <a:ext uri="{FF2B5EF4-FFF2-40B4-BE49-F238E27FC236}">
                    <a16:creationId xmlns:a16="http://schemas.microsoft.com/office/drawing/2014/main" id="{2F7D3E29-9B6A-1BAC-2026-047A6F69D405}"/>
                  </a:ext>
                </a:extLst>
              </p:cNvPr>
              <p:cNvSpPr/>
              <p:nvPr/>
            </p:nvSpPr>
            <p:spPr bwMode="auto">
              <a:xfrm>
                <a:off x="1649413" y="4672013"/>
                <a:ext cx="246062" cy="246063"/>
              </a:xfrm>
              <a:custGeom>
                <a:avLst/>
                <a:gdLst>
                  <a:gd name="T0" fmla="*/ 124 w 244"/>
                  <a:gd name="T1" fmla="*/ 3 h 242"/>
                  <a:gd name="T2" fmla="*/ 243 w 244"/>
                  <a:gd name="T3" fmla="*/ 123 h 242"/>
                  <a:gd name="T4" fmla="*/ 122 w 244"/>
                  <a:gd name="T5" fmla="*/ 242 h 242"/>
                  <a:gd name="T6" fmla="*/ 3 w 244"/>
                  <a:gd name="T7" fmla="*/ 116 h 242"/>
                  <a:gd name="T8" fmla="*/ 124 w 244"/>
                  <a:gd name="T9" fmla="*/ 3 h 242"/>
                </a:gdLst>
                <a:ahLst/>
                <a:cxnLst>
                  <a:cxn ang="0">
                    <a:pos x="T0" y="T1"/>
                  </a:cxn>
                  <a:cxn ang="0">
                    <a:pos x="T2" y="T3"/>
                  </a:cxn>
                  <a:cxn ang="0">
                    <a:pos x="T4" y="T5"/>
                  </a:cxn>
                  <a:cxn ang="0">
                    <a:pos x="T6" y="T7"/>
                  </a:cxn>
                  <a:cxn ang="0">
                    <a:pos x="T8" y="T9"/>
                  </a:cxn>
                </a:cxnLst>
                <a:rect l="0" t="0" r="r" b="b"/>
                <a:pathLst>
                  <a:path w="244" h="241">
                    <a:moveTo>
                      <a:pt x="124" y="3"/>
                    </a:moveTo>
                    <a:cubicBezTo>
                      <a:pt x="188" y="1"/>
                      <a:pt x="244" y="57"/>
                      <a:pt x="243" y="123"/>
                    </a:cubicBezTo>
                    <a:cubicBezTo>
                      <a:pt x="241" y="194"/>
                      <a:pt x="188" y="242"/>
                      <a:pt x="122" y="242"/>
                    </a:cubicBezTo>
                    <a:cubicBezTo>
                      <a:pt x="57" y="242"/>
                      <a:pt x="0" y="189"/>
                      <a:pt x="3" y="116"/>
                    </a:cubicBezTo>
                    <a:cubicBezTo>
                      <a:pt x="5" y="58"/>
                      <a:pt x="58" y="0"/>
                      <a:pt x="124" y="3"/>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0" name="Freeform 31">
                <a:extLst>
                  <a:ext uri="{FF2B5EF4-FFF2-40B4-BE49-F238E27FC236}">
                    <a16:creationId xmlns:a16="http://schemas.microsoft.com/office/drawing/2014/main" id="{93BBAE36-6AB0-5E0A-FF3B-963BA1C46FB3}"/>
                  </a:ext>
                </a:extLst>
              </p:cNvPr>
              <p:cNvSpPr/>
              <p:nvPr/>
            </p:nvSpPr>
            <p:spPr bwMode="auto">
              <a:xfrm>
                <a:off x="2276475" y="4948238"/>
                <a:ext cx="111125" cy="192088"/>
              </a:xfrm>
              <a:custGeom>
                <a:avLst/>
                <a:gdLst>
                  <a:gd name="T0" fmla="*/ 109 w 110"/>
                  <a:gd name="T1" fmla="*/ 120 h 189"/>
                  <a:gd name="T2" fmla="*/ 105 w 110"/>
                  <a:gd name="T3" fmla="*/ 163 h 189"/>
                  <a:gd name="T4" fmla="*/ 99 w 110"/>
                  <a:gd name="T5" fmla="*/ 181 h 189"/>
                  <a:gd name="T6" fmla="*/ 85 w 110"/>
                  <a:gd name="T7" fmla="*/ 185 h 189"/>
                  <a:gd name="T8" fmla="*/ 34 w 110"/>
                  <a:gd name="T9" fmla="*/ 133 h 189"/>
                  <a:gd name="T10" fmla="*/ 27 w 110"/>
                  <a:gd name="T11" fmla="*/ 128 h 189"/>
                  <a:gd name="T12" fmla="*/ 1 w 110"/>
                  <a:gd name="T13" fmla="*/ 21 h 189"/>
                  <a:gd name="T14" fmla="*/ 3 w 110"/>
                  <a:gd name="T15" fmla="*/ 14 h 189"/>
                  <a:gd name="T16" fmla="*/ 11 w 110"/>
                  <a:gd name="T17" fmla="*/ 12 h 189"/>
                  <a:gd name="T18" fmla="*/ 51 w 110"/>
                  <a:gd name="T19" fmla="*/ 3 h 189"/>
                  <a:gd name="T20" fmla="*/ 63 w 110"/>
                  <a:gd name="T21" fmla="*/ 1 h 189"/>
                  <a:gd name="T22" fmla="*/ 105 w 110"/>
                  <a:gd name="T23" fmla="*/ 85 h 189"/>
                  <a:gd name="T24" fmla="*/ 109 w 110"/>
                  <a:gd name="T25" fmla="*/ 12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89">
                    <a:moveTo>
                      <a:pt x="109" y="120"/>
                    </a:moveTo>
                    <a:cubicBezTo>
                      <a:pt x="107" y="134"/>
                      <a:pt x="108" y="149"/>
                      <a:pt x="105" y="163"/>
                    </a:cubicBezTo>
                    <a:cubicBezTo>
                      <a:pt x="103" y="169"/>
                      <a:pt x="101" y="175"/>
                      <a:pt x="99" y="181"/>
                    </a:cubicBezTo>
                    <a:cubicBezTo>
                      <a:pt x="96" y="188"/>
                      <a:pt x="92" y="189"/>
                      <a:pt x="85" y="185"/>
                    </a:cubicBezTo>
                    <a:cubicBezTo>
                      <a:pt x="63" y="172"/>
                      <a:pt x="48" y="153"/>
                      <a:pt x="34" y="133"/>
                    </a:cubicBezTo>
                    <a:cubicBezTo>
                      <a:pt x="32" y="131"/>
                      <a:pt x="32" y="127"/>
                      <a:pt x="27" y="128"/>
                    </a:cubicBezTo>
                    <a:cubicBezTo>
                      <a:pt x="9" y="94"/>
                      <a:pt x="0" y="59"/>
                      <a:pt x="1" y="21"/>
                    </a:cubicBezTo>
                    <a:cubicBezTo>
                      <a:pt x="1" y="19"/>
                      <a:pt x="0" y="16"/>
                      <a:pt x="3" y="14"/>
                    </a:cubicBezTo>
                    <a:cubicBezTo>
                      <a:pt x="5" y="12"/>
                      <a:pt x="8" y="12"/>
                      <a:pt x="11" y="12"/>
                    </a:cubicBezTo>
                    <a:cubicBezTo>
                      <a:pt x="24" y="10"/>
                      <a:pt x="38" y="7"/>
                      <a:pt x="51" y="3"/>
                    </a:cubicBezTo>
                    <a:cubicBezTo>
                      <a:pt x="55" y="1"/>
                      <a:pt x="59" y="0"/>
                      <a:pt x="63" y="1"/>
                    </a:cubicBezTo>
                    <a:cubicBezTo>
                      <a:pt x="84" y="26"/>
                      <a:pt x="98" y="54"/>
                      <a:pt x="105" y="85"/>
                    </a:cubicBezTo>
                    <a:cubicBezTo>
                      <a:pt x="108" y="97"/>
                      <a:pt x="110" y="108"/>
                      <a:pt x="109" y="12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1" name="Freeform 32">
                <a:extLst>
                  <a:ext uri="{FF2B5EF4-FFF2-40B4-BE49-F238E27FC236}">
                    <a16:creationId xmlns:a16="http://schemas.microsoft.com/office/drawing/2014/main" id="{3B0041D5-CAD9-47FE-7281-E80FC519060A}"/>
                  </a:ext>
                </a:extLst>
              </p:cNvPr>
              <p:cNvSpPr/>
              <p:nvPr/>
            </p:nvSpPr>
            <p:spPr bwMode="auto">
              <a:xfrm>
                <a:off x="2292350" y="4468813"/>
                <a:ext cx="117475" cy="180975"/>
              </a:xfrm>
              <a:custGeom>
                <a:avLst/>
                <a:gdLst>
                  <a:gd name="T0" fmla="*/ 40 w 116"/>
                  <a:gd name="T1" fmla="*/ 43 h 178"/>
                  <a:gd name="T2" fmla="*/ 50 w 116"/>
                  <a:gd name="T3" fmla="*/ 41 h 178"/>
                  <a:gd name="T4" fmla="*/ 95 w 116"/>
                  <a:gd name="T5" fmla="*/ 6 h 178"/>
                  <a:gd name="T6" fmla="*/ 112 w 116"/>
                  <a:gd name="T7" fmla="*/ 13 h 178"/>
                  <a:gd name="T8" fmla="*/ 114 w 116"/>
                  <a:gd name="T9" fmla="*/ 68 h 178"/>
                  <a:gd name="T10" fmla="*/ 115 w 116"/>
                  <a:gd name="T11" fmla="*/ 78 h 178"/>
                  <a:gd name="T12" fmla="*/ 72 w 116"/>
                  <a:gd name="T13" fmla="*/ 171 h 178"/>
                  <a:gd name="T14" fmla="*/ 67 w 116"/>
                  <a:gd name="T15" fmla="*/ 176 h 178"/>
                  <a:gd name="T16" fmla="*/ 59 w 116"/>
                  <a:gd name="T17" fmla="*/ 175 h 178"/>
                  <a:gd name="T18" fmla="*/ 8 w 116"/>
                  <a:gd name="T19" fmla="*/ 158 h 178"/>
                  <a:gd name="T20" fmla="*/ 2 w 116"/>
                  <a:gd name="T21" fmla="*/ 155 h 178"/>
                  <a:gd name="T22" fmla="*/ 1 w 116"/>
                  <a:gd name="T23" fmla="*/ 140 h 178"/>
                  <a:gd name="T24" fmla="*/ 35 w 116"/>
                  <a:gd name="T25" fmla="*/ 57 h 178"/>
                  <a:gd name="T26" fmla="*/ 40 w 116"/>
                  <a:gd name="T27" fmla="*/ 4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5" h="178">
                    <a:moveTo>
                      <a:pt x="40" y="43"/>
                    </a:moveTo>
                    <a:cubicBezTo>
                      <a:pt x="44" y="47"/>
                      <a:pt x="47" y="44"/>
                      <a:pt x="50" y="41"/>
                    </a:cubicBezTo>
                    <a:cubicBezTo>
                      <a:pt x="63" y="27"/>
                      <a:pt x="77" y="14"/>
                      <a:pt x="95" y="6"/>
                    </a:cubicBezTo>
                    <a:cubicBezTo>
                      <a:pt x="106" y="0"/>
                      <a:pt x="108" y="1"/>
                      <a:pt x="112" y="13"/>
                    </a:cubicBezTo>
                    <a:cubicBezTo>
                      <a:pt x="116" y="31"/>
                      <a:pt x="115" y="50"/>
                      <a:pt x="114" y="68"/>
                    </a:cubicBezTo>
                    <a:cubicBezTo>
                      <a:pt x="114" y="72"/>
                      <a:pt x="112" y="75"/>
                      <a:pt x="115" y="78"/>
                    </a:cubicBezTo>
                    <a:cubicBezTo>
                      <a:pt x="108" y="112"/>
                      <a:pt x="96" y="144"/>
                      <a:pt x="72" y="171"/>
                    </a:cubicBezTo>
                    <a:cubicBezTo>
                      <a:pt x="71" y="173"/>
                      <a:pt x="69" y="175"/>
                      <a:pt x="67" y="176"/>
                    </a:cubicBezTo>
                    <a:cubicBezTo>
                      <a:pt x="64" y="178"/>
                      <a:pt x="62" y="176"/>
                      <a:pt x="59" y="175"/>
                    </a:cubicBezTo>
                    <a:cubicBezTo>
                      <a:pt x="43" y="167"/>
                      <a:pt x="26" y="161"/>
                      <a:pt x="8" y="158"/>
                    </a:cubicBezTo>
                    <a:cubicBezTo>
                      <a:pt x="5" y="158"/>
                      <a:pt x="3" y="157"/>
                      <a:pt x="2" y="155"/>
                    </a:cubicBezTo>
                    <a:cubicBezTo>
                      <a:pt x="0" y="150"/>
                      <a:pt x="0" y="145"/>
                      <a:pt x="1" y="140"/>
                    </a:cubicBezTo>
                    <a:cubicBezTo>
                      <a:pt x="7" y="110"/>
                      <a:pt x="16" y="82"/>
                      <a:pt x="35" y="57"/>
                    </a:cubicBezTo>
                    <a:cubicBezTo>
                      <a:pt x="38" y="52"/>
                      <a:pt x="38" y="47"/>
                      <a:pt x="40" y="4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2" name="Freeform 33">
                <a:extLst>
                  <a:ext uri="{FF2B5EF4-FFF2-40B4-BE49-F238E27FC236}">
                    <a16:creationId xmlns:a16="http://schemas.microsoft.com/office/drawing/2014/main" id="{22036CE9-A5C5-6E69-08AE-3DBD15160A25}"/>
                  </a:ext>
                </a:extLst>
              </p:cNvPr>
              <p:cNvSpPr/>
              <p:nvPr/>
            </p:nvSpPr>
            <p:spPr bwMode="auto">
              <a:xfrm>
                <a:off x="2173288" y="4457701"/>
                <a:ext cx="109537" cy="182563"/>
              </a:xfrm>
              <a:custGeom>
                <a:avLst/>
                <a:gdLst>
                  <a:gd name="T0" fmla="*/ 1 w 108"/>
                  <a:gd name="T1" fmla="*/ 71 h 180"/>
                  <a:gd name="T2" fmla="*/ 11 w 108"/>
                  <a:gd name="T3" fmla="*/ 77 h 180"/>
                  <a:gd name="T4" fmla="*/ 17 w 108"/>
                  <a:gd name="T5" fmla="*/ 41 h 180"/>
                  <a:gd name="T6" fmla="*/ 31 w 108"/>
                  <a:gd name="T7" fmla="*/ 8 h 180"/>
                  <a:gd name="T8" fmla="*/ 46 w 108"/>
                  <a:gd name="T9" fmla="*/ 7 h 180"/>
                  <a:gd name="T10" fmla="*/ 84 w 108"/>
                  <a:gd name="T11" fmla="*/ 56 h 180"/>
                  <a:gd name="T12" fmla="*/ 90 w 108"/>
                  <a:gd name="T13" fmla="*/ 61 h 180"/>
                  <a:gd name="T14" fmla="*/ 107 w 108"/>
                  <a:gd name="T15" fmla="*/ 137 h 180"/>
                  <a:gd name="T16" fmla="*/ 103 w 108"/>
                  <a:gd name="T17" fmla="*/ 166 h 180"/>
                  <a:gd name="T18" fmla="*/ 86 w 108"/>
                  <a:gd name="T19" fmla="*/ 168 h 180"/>
                  <a:gd name="T20" fmla="*/ 46 w 108"/>
                  <a:gd name="T21" fmla="*/ 177 h 180"/>
                  <a:gd name="T22" fmla="*/ 35 w 108"/>
                  <a:gd name="T23" fmla="*/ 179 h 180"/>
                  <a:gd name="T24" fmla="*/ 28 w 108"/>
                  <a:gd name="T25" fmla="*/ 167 h 180"/>
                  <a:gd name="T26" fmla="*/ 10 w 108"/>
                  <a:gd name="T27" fmla="*/ 94 h 180"/>
                  <a:gd name="T28" fmla="*/ 3 w 108"/>
                  <a:gd name="T29" fmla="*/ 76 h 180"/>
                  <a:gd name="T30" fmla="*/ 1 w 108"/>
                  <a:gd name="T31" fmla="*/ 71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80">
                    <a:moveTo>
                      <a:pt x="1" y="71"/>
                    </a:moveTo>
                    <a:cubicBezTo>
                      <a:pt x="4" y="73"/>
                      <a:pt x="7" y="75"/>
                      <a:pt x="11" y="77"/>
                    </a:cubicBezTo>
                    <a:cubicBezTo>
                      <a:pt x="14" y="65"/>
                      <a:pt x="14" y="53"/>
                      <a:pt x="17" y="41"/>
                    </a:cubicBezTo>
                    <a:cubicBezTo>
                      <a:pt x="21" y="30"/>
                      <a:pt x="24" y="18"/>
                      <a:pt x="31" y="8"/>
                    </a:cubicBezTo>
                    <a:cubicBezTo>
                      <a:pt x="36" y="1"/>
                      <a:pt x="39" y="0"/>
                      <a:pt x="46" y="7"/>
                    </a:cubicBezTo>
                    <a:cubicBezTo>
                      <a:pt x="62" y="21"/>
                      <a:pt x="74" y="37"/>
                      <a:pt x="84" y="56"/>
                    </a:cubicBezTo>
                    <a:cubicBezTo>
                      <a:pt x="85" y="58"/>
                      <a:pt x="85" y="64"/>
                      <a:pt x="90" y="61"/>
                    </a:cubicBezTo>
                    <a:cubicBezTo>
                      <a:pt x="98" y="86"/>
                      <a:pt x="107" y="110"/>
                      <a:pt x="107" y="137"/>
                    </a:cubicBezTo>
                    <a:cubicBezTo>
                      <a:pt x="107" y="147"/>
                      <a:pt x="108" y="157"/>
                      <a:pt x="103" y="166"/>
                    </a:cubicBezTo>
                    <a:cubicBezTo>
                      <a:pt x="98" y="169"/>
                      <a:pt x="92" y="168"/>
                      <a:pt x="86" y="168"/>
                    </a:cubicBezTo>
                    <a:cubicBezTo>
                      <a:pt x="72" y="169"/>
                      <a:pt x="59" y="172"/>
                      <a:pt x="46" y="177"/>
                    </a:cubicBezTo>
                    <a:cubicBezTo>
                      <a:pt x="43" y="178"/>
                      <a:pt x="39" y="180"/>
                      <a:pt x="35" y="179"/>
                    </a:cubicBezTo>
                    <a:cubicBezTo>
                      <a:pt x="31" y="176"/>
                      <a:pt x="30" y="172"/>
                      <a:pt x="28" y="167"/>
                    </a:cubicBezTo>
                    <a:cubicBezTo>
                      <a:pt x="17" y="144"/>
                      <a:pt x="11" y="120"/>
                      <a:pt x="10" y="94"/>
                    </a:cubicBezTo>
                    <a:cubicBezTo>
                      <a:pt x="10" y="87"/>
                      <a:pt x="9" y="81"/>
                      <a:pt x="3" y="76"/>
                    </a:cubicBezTo>
                    <a:cubicBezTo>
                      <a:pt x="1" y="75"/>
                      <a:pt x="0" y="73"/>
                      <a:pt x="1" y="7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3" name="Freeform 34">
                <a:extLst>
                  <a:ext uri="{FF2B5EF4-FFF2-40B4-BE49-F238E27FC236}">
                    <a16:creationId xmlns:a16="http://schemas.microsoft.com/office/drawing/2014/main" id="{A89BD511-313A-B796-4B6D-F1E41892A392}"/>
                  </a:ext>
                </a:extLst>
              </p:cNvPr>
              <p:cNvSpPr/>
              <p:nvPr/>
            </p:nvSpPr>
            <p:spPr bwMode="auto">
              <a:xfrm>
                <a:off x="1939925" y="4692651"/>
                <a:ext cx="182562" cy="101600"/>
              </a:xfrm>
              <a:custGeom>
                <a:avLst/>
                <a:gdLst>
                  <a:gd name="T0" fmla="*/ 42 w 180"/>
                  <a:gd name="T1" fmla="*/ 73 h 100"/>
                  <a:gd name="T2" fmla="*/ 41 w 180"/>
                  <a:gd name="T3" fmla="*/ 65 h 100"/>
                  <a:gd name="T4" fmla="*/ 9 w 180"/>
                  <a:gd name="T5" fmla="*/ 38 h 100"/>
                  <a:gd name="T6" fmla="*/ 14 w 180"/>
                  <a:gd name="T7" fmla="*/ 17 h 100"/>
                  <a:gd name="T8" fmla="*/ 68 w 180"/>
                  <a:gd name="T9" fmla="*/ 4 h 100"/>
                  <a:gd name="T10" fmla="*/ 76 w 180"/>
                  <a:gd name="T11" fmla="*/ 0 h 100"/>
                  <a:gd name="T12" fmla="*/ 116 w 180"/>
                  <a:gd name="T13" fmla="*/ 4 h 100"/>
                  <a:gd name="T14" fmla="*/ 174 w 180"/>
                  <a:gd name="T15" fmla="*/ 24 h 100"/>
                  <a:gd name="T16" fmla="*/ 179 w 180"/>
                  <a:gd name="T17" fmla="*/ 33 h 100"/>
                  <a:gd name="T18" fmla="*/ 164 w 180"/>
                  <a:gd name="T19" fmla="*/ 96 h 100"/>
                  <a:gd name="T20" fmla="*/ 146 w 180"/>
                  <a:gd name="T21" fmla="*/ 100 h 100"/>
                  <a:gd name="T22" fmla="*/ 57 w 180"/>
                  <a:gd name="T23" fmla="*/ 77 h 100"/>
                  <a:gd name="T24" fmla="*/ 42 w 180"/>
                  <a:gd name="T25" fmla="*/ 73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00">
                    <a:moveTo>
                      <a:pt x="42" y="73"/>
                    </a:moveTo>
                    <a:cubicBezTo>
                      <a:pt x="47" y="70"/>
                      <a:pt x="45" y="67"/>
                      <a:pt x="41" y="65"/>
                    </a:cubicBezTo>
                    <a:cubicBezTo>
                      <a:pt x="29" y="58"/>
                      <a:pt x="19" y="48"/>
                      <a:pt x="9" y="38"/>
                    </a:cubicBezTo>
                    <a:cubicBezTo>
                      <a:pt x="0" y="27"/>
                      <a:pt x="1" y="22"/>
                      <a:pt x="14" y="17"/>
                    </a:cubicBezTo>
                    <a:cubicBezTo>
                      <a:pt x="32" y="9"/>
                      <a:pt x="50" y="6"/>
                      <a:pt x="68" y="4"/>
                    </a:cubicBezTo>
                    <a:cubicBezTo>
                      <a:pt x="71" y="3"/>
                      <a:pt x="76" y="5"/>
                      <a:pt x="76" y="0"/>
                    </a:cubicBezTo>
                    <a:cubicBezTo>
                      <a:pt x="90" y="1"/>
                      <a:pt x="103" y="2"/>
                      <a:pt x="116" y="4"/>
                    </a:cubicBezTo>
                    <a:cubicBezTo>
                      <a:pt x="137" y="6"/>
                      <a:pt x="156" y="14"/>
                      <a:pt x="174" y="24"/>
                    </a:cubicBezTo>
                    <a:cubicBezTo>
                      <a:pt x="178" y="26"/>
                      <a:pt x="180" y="28"/>
                      <a:pt x="179" y="33"/>
                    </a:cubicBezTo>
                    <a:cubicBezTo>
                      <a:pt x="171" y="53"/>
                      <a:pt x="169" y="75"/>
                      <a:pt x="164" y="96"/>
                    </a:cubicBezTo>
                    <a:cubicBezTo>
                      <a:pt x="159" y="100"/>
                      <a:pt x="152" y="100"/>
                      <a:pt x="146" y="100"/>
                    </a:cubicBezTo>
                    <a:cubicBezTo>
                      <a:pt x="114" y="99"/>
                      <a:pt x="85" y="92"/>
                      <a:pt x="57" y="77"/>
                    </a:cubicBezTo>
                    <a:cubicBezTo>
                      <a:pt x="52" y="74"/>
                      <a:pt x="47" y="77"/>
                      <a:pt x="42" y="7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4" name="Freeform 35">
                <a:extLst>
                  <a:ext uri="{FF2B5EF4-FFF2-40B4-BE49-F238E27FC236}">
                    <a16:creationId xmlns:a16="http://schemas.microsoft.com/office/drawing/2014/main" id="{F9150B39-E377-81A2-C79A-95F09BC37AC9}"/>
                  </a:ext>
                </a:extLst>
              </p:cNvPr>
              <p:cNvSpPr/>
              <p:nvPr/>
            </p:nvSpPr>
            <p:spPr bwMode="auto">
              <a:xfrm>
                <a:off x="2035175" y="4546601"/>
                <a:ext cx="150812" cy="153988"/>
              </a:xfrm>
              <a:custGeom>
                <a:avLst/>
                <a:gdLst>
                  <a:gd name="T0" fmla="*/ 12 w 149"/>
                  <a:gd name="T1" fmla="*/ 74 h 152"/>
                  <a:gd name="T2" fmla="*/ 17 w 149"/>
                  <a:gd name="T3" fmla="*/ 67 h 152"/>
                  <a:gd name="T4" fmla="*/ 1 w 149"/>
                  <a:gd name="T5" fmla="*/ 16 h 152"/>
                  <a:gd name="T6" fmla="*/ 14 w 149"/>
                  <a:gd name="T7" fmla="*/ 1 h 152"/>
                  <a:gd name="T8" fmla="*/ 57 w 149"/>
                  <a:gd name="T9" fmla="*/ 15 h 152"/>
                  <a:gd name="T10" fmla="*/ 68 w 149"/>
                  <a:gd name="T11" fmla="*/ 15 h 152"/>
                  <a:gd name="T12" fmla="*/ 125 w 149"/>
                  <a:gd name="T13" fmla="*/ 62 h 152"/>
                  <a:gd name="T14" fmla="*/ 147 w 149"/>
                  <a:gd name="T15" fmla="*/ 96 h 152"/>
                  <a:gd name="T16" fmla="*/ 148 w 149"/>
                  <a:gd name="T17" fmla="*/ 103 h 152"/>
                  <a:gd name="T18" fmla="*/ 140 w 149"/>
                  <a:gd name="T19" fmla="*/ 111 h 152"/>
                  <a:gd name="T20" fmla="*/ 106 w 149"/>
                  <a:gd name="T21" fmla="*/ 144 h 152"/>
                  <a:gd name="T22" fmla="*/ 99 w 149"/>
                  <a:gd name="T23" fmla="*/ 150 h 152"/>
                  <a:gd name="T24" fmla="*/ 89 w 149"/>
                  <a:gd name="T25" fmla="*/ 148 h 152"/>
                  <a:gd name="T26" fmla="*/ 32 w 149"/>
                  <a:gd name="T27" fmla="*/ 97 h 152"/>
                  <a:gd name="T28" fmla="*/ 12 w 149"/>
                  <a:gd name="T29" fmla="*/ 7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152">
                    <a:moveTo>
                      <a:pt x="12" y="74"/>
                    </a:moveTo>
                    <a:cubicBezTo>
                      <a:pt x="17" y="74"/>
                      <a:pt x="20" y="73"/>
                      <a:pt x="17" y="67"/>
                    </a:cubicBezTo>
                    <a:cubicBezTo>
                      <a:pt x="8" y="51"/>
                      <a:pt x="3" y="34"/>
                      <a:pt x="1" y="16"/>
                    </a:cubicBezTo>
                    <a:cubicBezTo>
                      <a:pt x="0" y="2"/>
                      <a:pt x="1" y="0"/>
                      <a:pt x="14" y="1"/>
                    </a:cubicBezTo>
                    <a:cubicBezTo>
                      <a:pt x="30" y="3"/>
                      <a:pt x="44" y="8"/>
                      <a:pt x="57" y="15"/>
                    </a:cubicBezTo>
                    <a:cubicBezTo>
                      <a:pt x="61" y="16"/>
                      <a:pt x="65" y="19"/>
                      <a:pt x="68" y="15"/>
                    </a:cubicBezTo>
                    <a:cubicBezTo>
                      <a:pt x="88" y="30"/>
                      <a:pt x="109" y="44"/>
                      <a:pt x="125" y="62"/>
                    </a:cubicBezTo>
                    <a:cubicBezTo>
                      <a:pt x="134" y="73"/>
                      <a:pt x="141" y="84"/>
                      <a:pt x="147" y="96"/>
                    </a:cubicBezTo>
                    <a:cubicBezTo>
                      <a:pt x="148" y="98"/>
                      <a:pt x="149" y="100"/>
                      <a:pt x="148" y="103"/>
                    </a:cubicBezTo>
                    <a:cubicBezTo>
                      <a:pt x="146" y="107"/>
                      <a:pt x="143" y="109"/>
                      <a:pt x="140" y="111"/>
                    </a:cubicBezTo>
                    <a:cubicBezTo>
                      <a:pt x="127" y="121"/>
                      <a:pt x="115" y="131"/>
                      <a:pt x="106" y="144"/>
                    </a:cubicBezTo>
                    <a:cubicBezTo>
                      <a:pt x="104" y="147"/>
                      <a:pt x="101" y="149"/>
                      <a:pt x="99" y="150"/>
                    </a:cubicBezTo>
                    <a:cubicBezTo>
                      <a:pt x="95" y="152"/>
                      <a:pt x="92" y="150"/>
                      <a:pt x="89" y="148"/>
                    </a:cubicBezTo>
                    <a:cubicBezTo>
                      <a:pt x="67" y="135"/>
                      <a:pt x="49" y="117"/>
                      <a:pt x="32" y="97"/>
                    </a:cubicBezTo>
                    <a:cubicBezTo>
                      <a:pt x="26" y="89"/>
                      <a:pt x="20" y="81"/>
                      <a:pt x="12" y="74"/>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5" name="Freeform 36">
                <a:extLst>
                  <a:ext uri="{FF2B5EF4-FFF2-40B4-BE49-F238E27FC236}">
                    <a16:creationId xmlns:a16="http://schemas.microsoft.com/office/drawing/2014/main" id="{15FA567C-F01D-0789-612C-8551F7E3D537}"/>
                  </a:ext>
                </a:extLst>
              </p:cNvPr>
              <p:cNvSpPr/>
              <p:nvPr/>
            </p:nvSpPr>
            <p:spPr bwMode="auto">
              <a:xfrm>
                <a:off x="2376488" y="4575176"/>
                <a:ext cx="161925" cy="141288"/>
              </a:xfrm>
              <a:custGeom>
                <a:avLst/>
                <a:gdLst>
                  <a:gd name="T0" fmla="*/ 97 w 161"/>
                  <a:gd name="T1" fmla="*/ 7 h 139"/>
                  <a:gd name="T2" fmla="*/ 107 w 161"/>
                  <a:gd name="T3" fmla="*/ 7 h 139"/>
                  <a:gd name="T4" fmla="*/ 151 w 161"/>
                  <a:gd name="T5" fmla="*/ 1 h 139"/>
                  <a:gd name="T6" fmla="*/ 160 w 161"/>
                  <a:gd name="T7" fmla="*/ 13 h 139"/>
                  <a:gd name="T8" fmla="*/ 141 w 161"/>
                  <a:gd name="T9" fmla="*/ 57 h 139"/>
                  <a:gd name="T10" fmla="*/ 138 w 161"/>
                  <a:gd name="T11" fmla="*/ 66 h 139"/>
                  <a:gd name="T12" fmla="*/ 104 w 161"/>
                  <a:gd name="T13" fmla="*/ 105 h 139"/>
                  <a:gd name="T14" fmla="*/ 58 w 161"/>
                  <a:gd name="T15" fmla="*/ 135 h 139"/>
                  <a:gd name="T16" fmla="*/ 45 w 161"/>
                  <a:gd name="T17" fmla="*/ 138 h 139"/>
                  <a:gd name="T18" fmla="*/ 22 w 161"/>
                  <a:gd name="T19" fmla="*/ 108 h 139"/>
                  <a:gd name="T20" fmla="*/ 11 w 161"/>
                  <a:gd name="T21" fmla="*/ 95 h 139"/>
                  <a:gd name="T22" fmla="*/ 6 w 161"/>
                  <a:gd name="T23" fmla="*/ 91 h 139"/>
                  <a:gd name="T24" fmla="*/ 5 w 161"/>
                  <a:gd name="T25" fmla="*/ 74 h 139"/>
                  <a:gd name="T26" fmla="*/ 64 w 161"/>
                  <a:gd name="T27" fmla="*/ 23 h 139"/>
                  <a:gd name="T28" fmla="*/ 97 w 161"/>
                  <a:gd name="T29" fmla="*/ 7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1" h="139">
                    <a:moveTo>
                      <a:pt x="97" y="7"/>
                    </a:moveTo>
                    <a:cubicBezTo>
                      <a:pt x="100" y="10"/>
                      <a:pt x="104" y="8"/>
                      <a:pt x="107" y="7"/>
                    </a:cubicBezTo>
                    <a:cubicBezTo>
                      <a:pt x="122" y="3"/>
                      <a:pt x="136" y="0"/>
                      <a:pt x="151" y="1"/>
                    </a:cubicBezTo>
                    <a:cubicBezTo>
                      <a:pt x="159" y="2"/>
                      <a:pt x="161" y="5"/>
                      <a:pt x="160" y="13"/>
                    </a:cubicBezTo>
                    <a:cubicBezTo>
                      <a:pt x="156" y="29"/>
                      <a:pt x="149" y="43"/>
                      <a:pt x="141" y="57"/>
                    </a:cubicBezTo>
                    <a:cubicBezTo>
                      <a:pt x="139" y="60"/>
                      <a:pt x="137" y="63"/>
                      <a:pt x="138" y="66"/>
                    </a:cubicBezTo>
                    <a:cubicBezTo>
                      <a:pt x="129" y="81"/>
                      <a:pt x="117" y="94"/>
                      <a:pt x="104" y="105"/>
                    </a:cubicBezTo>
                    <a:cubicBezTo>
                      <a:pt x="91" y="118"/>
                      <a:pt x="75" y="128"/>
                      <a:pt x="58" y="135"/>
                    </a:cubicBezTo>
                    <a:cubicBezTo>
                      <a:pt x="54" y="137"/>
                      <a:pt x="50" y="139"/>
                      <a:pt x="45" y="138"/>
                    </a:cubicBezTo>
                    <a:cubicBezTo>
                      <a:pt x="36" y="129"/>
                      <a:pt x="30" y="117"/>
                      <a:pt x="22" y="108"/>
                    </a:cubicBezTo>
                    <a:cubicBezTo>
                      <a:pt x="18" y="104"/>
                      <a:pt x="15" y="99"/>
                      <a:pt x="11" y="95"/>
                    </a:cubicBezTo>
                    <a:cubicBezTo>
                      <a:pt x="9" y="94"/>
                      <a:pt x="8" y="92"/>
                      <a:pt x="6" y="91"/>
                    </a:cubicBezTo>
                    <a:cubicBezTo>
                      <a:pt x="0" y="85"/>
                      <a:pt x="1" y="80"/>
                      <a:pt x="5" y="74"/>
                    </a:cubicBezTo>
                    <a:cubicBezTo>
                      <a:pt x="21" y="52"/>
                      <a:pt x="41" y="36"/>
                      <a:pt x="64" y="23"/>
                    </a:cubicBezTo>
                    <a:cubicBezTo>
                      <a:pt x="74" y="17"/>
                      <a:pt x="85" y="11"/>
                      <a:pt x="97" y="7"/>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6" name="Freeform 37">
                <a:extLst>
                  <a:ext uri="{FF2B5EF4-FFF2-40B4-BE49-F238E27FC236}">
                    <a16:creationId xmlns:a16="http://schemas.microsoft.com/office/drawing/2014/main" id="{27F1858E-A47D-8061-1EEF-2CE9CC0C8CBC}"/>
                  </a:ext>
                </a:extLst>
              </p:cNvPr>
              <p:cNvSpPr/>
              <p:nvPr/>
            </p:nvSpPr>
            <p:spPr bwMode="auto">
              <a:xfrm>
                <a:off x="2430463" y="4713288"/>
                <a:ext cx="179387" cy="100013"/>
              </a:xfrm>
              <a:custGeom>
                <a:avLst/>
                <a:gdLst>
                  <a:gd name="T0" fmla="*/ 119 w 178"/>
                  <a:gd name="T1" fmla="*/ 6 h 99"/>
                  <a:gd name="T2" fmla="*/ 126 w 178"/>
                  <a:gd name="T3" fmla="*/ 11 h 99"/>
                  <a:gd name="T4" fmla="*/ 168 w 178"/>
                  <a:gd name="T5" fmla="*/ 29 h 99"/>
                  <a:gd name="T6" fmla="*/ 170 w 178"/>
                  <a:gd name="T7" fmla="*/ 45 h 99"/>
                  <a:gd name="T8" fmla="*/ 133 w 178"/>
                  <a:gd name="T9" fmla="*/ 73 h 99"/>
                  <a:gd name="T10" fmla="*/ 106 w 178"/>
                  <a:gd name="T11" fmla="*/ 86 h 99"/>
                  <a:gd name="T12" fmla="*/ 20 w 178"/>
                  <a:gd name="T13" fmla="*/ 95 h 99"/>
                  <a:gd name="T14" fmla="*/ 12 w 178"/>
                  <a:gd name="T15" fmla="*/ 93 h 99"/>
                  <a:gd name="T16" fmla="*/ 9 w 178"/>
                  <a:gd name="T17" fmla="*/ 84 h 99"/>
                  <a:gd name="T18" fmla="*/ 1 w 178"/>
                  <a:gd name="T19" fmla="*/ 29 h 99"/>
                  <a:gd name="T20" fmla="*/ 1 w 178"/>
                  <a:gd name="T21" fmla="*/ 23 h 99"/>
                  <a:gd name="T22" fmla="*/ 11 w 178"/>
                  <a:gd name="T23" fmla="*/ 15 h 99"/>
                  <a:gd name="T24" fmla="*/ 103 w 178"/>
                  <a:gd name="T25" fmla="*/ 5 h 99"/>
                  <a:gd name="T26" fmla="*/ 119 w 178"/>
                  <a:gd name="T27" fmla="*/ 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8" h="99">
                    <a:moveTo>
                      <a:pt x="119" y="6"/>
                    </a:moveTo>
                    <a:cubicBezTo>
                      <a:pt x="120" y="10"/>
                      <a:pt x="123" y="10"/>
                      <a:pt x="126" y="11"/>
                    </a:cubicBezTo>
                    <a:cubicBezTo>
                      <a:pt x="141" y="15"/>
                      <a:pt x="156" y="20"/>
                      <a:pt x="168" y="29"/>
                    </a:cubicBezTo>
                    <a:cubicBezTo>
                      <a:pt x="178" y="36"/>
                      <a:pt x="178" y="37"/>
                      <a:pt x="170" y="45"/>
                    </a:cubicBezTo>
                    <a:cubicBezTo>
                      <a:pt x="160" y="57"/>
                      <a:pt x="146" y="64"/>
                      <a:pt x="133" y="73"/>
                    </a:cubicBezTo>
                    <a:cubicBezTo>
                      <a:pt x="126" y="81"/>
                      <a:pt x="115" y="83"/>
                      <a:pt x="106" y="86"/>
                    </a:cubicBezTo>
                    <a:cubicBezTo>
                      <a:pt x="78" y="96"/>
                      <a:pt x="50" y="99"/>
                      <a:pt x="20" y="95"/>
                    </a:cubicBezTo>
                    <a:cubicBezTo>
                      <a:pt x="17" y="95"/>
                      <a:pt x="14" y="95"/>
                      <a:pt x="12" y="93"/>
                    </a:cubicBezTo>
                    <a:cubicBezTo>
                      <a:pt x="9" y="90"/>
                      <a:pt x="9" y="87"/>
                      <a:pt x="9" y="84"/>
                    </a:cubicBezTo>
                    <a:cubicBezTo>
                      <a:pt x="10" y="65"/>
                      <a:pt x="7" y="47"/>
                      <a:pt x="1" y="29"/>
                    </a:cubicBezTo>
                    <a:cubicBezTo>
                      <a:pt x="1" y="27"/>
                      <a:pt x="0" y="25"/>
                      <a:pt x="1" y="23"/>
                    </a:cubicBezTo>
                    <a:cubicBezTo>
                      <a:pt x="3" y="19"/>
                      <a:pt x="7" y="17"/>
                      <a:pt x="11" y="15"/>
                    </a:cubicBezTo>
                    <a:cubicBezTo>
                      <a:pt x="41" y="4"/>
                      <a:pt x="72" y="0"/>
                      <a:pt x="103" y="5"/>
                    </a:cubicBezTo>
                    <a:cubicBezTo>
                      <a:pt x="109" y="5"/>
                      <a:pt x="114" y="6"/>
                      <a:pt x="119" y="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7" name="Freeform 38">
                <a:extLst>
                  <a:ext uri="{FF2B5EF4-FFF2-40B4-BE49-F238E27FC236}">
                    <a16:creationId xmlns:a16="http://schemas.microsoft.com/office/drawing/2014/main" id="{962EC375-4D16-97EC-5F7F-CE68072F33D3}"/>
                  </a:ext>
                </a:extLst>
              </p:cNvPr>
              <p:cNvSpPr/>
              <p:nvPr/>
            </p:nvSpPr>
            <p:spPr bwMode="auto">
              <a:xfrm>
                <a:off x="2413000" y="4814888"/>
                <a:ext cx="173037" cy="107950"/>
              </a:xfrm>
              <a:custGeom>
                <a:avLst/>
                <a:gdLst>
                  <a:gd name="T0" fmla="*/ 152 w 172"/>
                  <a:gd name="T1" fmla="*/ 100 h 106"/>
                  <a:gd name="T2" fmla="*/ 127 w 172"/>
                  <a:gd name="T3" fmla="*/ 102 h 106"/>
                  <a:gd name="T4" fmla="*/ 111 w 172"/>
                  <a:gd name="T5" fmla="*/ 103 h 106"/>
                  <a:gd name="T6" fmla="*/ 103 w 172"/>
                  <a:gd name="T7" fmla="*/ 106 h 106"/>
                  <a:gd name="T8" fmla="*/ 12 w 172"/>
                  <a:gd name="T9" fmla="*/ 82 h 106"/>
                  <a:gd name="T10" fmla="*/ 1 w 172"/>
                  <a:gd name="T11" fmla="*/ 72 h 106"/>
                  <a:gd name="T12" fmla="*/ 4 w 172"/>
                  <a:gd name="T13" fmla="*/ 62 h 106"/>
                  <a:gd name="T14" fmla="*/ 23 w 172"/>
                  <a:gd name="T15" fmla="*/ 10 h 106"/>
                  <a:gd name="T16" fmla="*/ 27 w 172"/>
                  <a:gd name="T17" fmla="*/ 3 h 106"/>
                  <a:gd name="T18" fmla="*/ 70 w 172"/>
                  <a:gd name="T19" fmla="*/ 8 h 106"/>
                  <a:gd name="T20" fmla="*/ 117 w 172"/>
                  <a:gd name="T21" fmla="*/ 30 h 106"/>
                  <a:gd name="T22" fmla="*/ 130 w 172"/>
                  <a:gd name="T23" fmla="*/ 35 h 106"/>
                  <a:gd name="T24" fmla="*/ 134 w 172"/>
                  <a:gd name="T25" fmla="*/ 44 h 106"/>
                  <a:gd name="T26" fmla="*/ 165 w 172"/>
                  <a:gd name="T27" fmla="*/ 77 h 106"/>
                  <a:gd name="T28" fmla="*/ 159 w 172"/>
                  <a:gd name="T29" fmla="*/ 96 h 106"/>
                  <a:gd name="T30" fmla="*/ 152 w 172"/>
                  <a:gd name="T3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2" h="105">
                    <a:moveTo>
                      <a:pt x="152" y="100"/>
                    </a:moveTo>
                    <a:cubicBezTo>
                      <a:pt x="143" y="97"/>
                      <a:pt x="135" y="102"/>
                      <a:pt x="127" y="102"/>
                    </a:cubicBezTo>
                    <a:cubicBezTo>
                      <a:pt x="122" y="102"/>
                      <a:pt x="116" y="103"/>
                      <a:pt x="111" y="103"/>
                    </a:cubicBezTo>
                    <a:cubicBezTo>
                      <a:pt x="109" y="106"/>
                      <a:pt x="106" y="106"/>
                      <a:pt x="103" y="106"/>
                    </a:cubicBezTo>
                    <a:cubicBezTo>
                      <a:pt x="70" y="105"/>
                      <a:pt x="40" y="97"/>
                      <a:pt x="12" y="82"/>
                    </a:cubicBezTo>
                    <a:cubicBezTo>
                      <a:pt x="7" y="79"/>
                      <a:pt x="3" y="77"/>
                      <a:pt x="1" y="72"/>
                    </a:cubicBezTo>
                    <a:cubicBezTo>
                      <a:pt x="0" y="68"/>
                      <a:pt x="2" y="65"/>
                      <a:pt x="4" y="62"/>
                    </a:cubicBezTo>
                    <a:cubicBezTo>
                      <a:pt x="13" y="46"/>
                      <a:pt x="20" y="28"/>
                      <a:pt x="23" y="10"/>
                    </a:cubicBezTo>
                    <a:cubicBezTo>
                      <a:pt x="24" y="7"/>
                      <a:pt x="24" y="4"/>
                      <a:pt x="27" y="3"/>
                    </a:cubicBezTo>
                    <a:cubicBezTo>
                      <a:pt x="42" y="0"/>
                      <a:pt x="56" y="4"/>
                      <a:pt x="70" y="8"/>
                    </a:cubicBezTo>
                    <a:cubicBezTo>
                      <a:pt x="87" y="12"/>
                      <a:pt x="103" y="19"/>
                      <a:pt x="117" y="30"/>
                    </a:cubicBezTo>
                    <a:cubicBezTo>
                      <a:pt x="121" y="33"/>
                      <a:pt x="127" y="32"/>
                      <a:pt x="130" y="35"/>
                    </a:cubicBezTo>
                    <a:cubicBezTo>
                      <a:pt x="126" y="40"/>
                      <a:pt x="132" y="42"/>
                      <a:pt x="134" y="44"/>
                    </a:cubicBezTo>
                    <a:cubicBezTo>
                      <a:pt x="147" y="53"/>
                      <a:pt x="157" y="64"/>
                      <a:pt x="165" y="77"/>
                    </a:cubicBezTo>
                    <a:cubicBezTo>
                      <a:pt x="172" y="87"/>
                      <a:pt x="171" y="91"/>
                      <a:pt x="159" y="96"/>
                    </a:cubicBezTo>
                    <a:cubicBezTo>
                      <a:pt x="156" y="97"/>
                      <a:pt x="153" y="97"/>
                      <a:pt x="152" y="10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8" name="Freeform 39">
                <a:extLst>
                  <a:ext uri="{FF2B5EF4-FFF2-40B4-BE49-F238E27FC236}">
                    <a16:creationId xmlns:a16="http://schemas.microsoft.com/office/drawing/2014/main" id="{06F07FF2-FE42-4BD7-963C-DE236CA5D382}"/>
                  </a:ext>
                </a:extLst>
              </p:cNvPr>
              <p:cNvSpPr/>
              <p:nvPr/>
            </p:nvSpPr>
            <p:spPr bwMode="auto">
              <a:xfrm>
                <a:off x="2349500" y="4892676"/>
                <a:ext cx="149225" cy="149225"/>
              </a:xfrm>
              <a:custGeom>
                <a:avLst/>
                <a:gdLst>
                  <a:gd name="T0" fmla="*/ 135 w 147"/>
                  <a:gd name="T1" fmla="*/ 82 h 147"/>
                  <a:gd name="T2" fmla="*/ 135 w 147"/>
                  <a:gd name="T3" fmla="*/ 92 h 147"/>
                  <a:gd name="T4" fmla="*/ 145 w 147"/>
                  <a:gd name="T5" fmla="*/ 130 h 147"/>
                  <a:gd name="T6" fmla="*/ 130 w 147"/>
                  <a:gd name="T7" fmla="*/ 145 h 147"/>
                  <a:gd name="T8" fmla="*/ 100 w 147"/>
                  <a:gd name="T9" fmla="*/ 136 h 147"/>
                  <a:gd name="T10" fmla="*/ 91 w 147"/>
                  <a:gd name="T11" fmla="*/ 136 h 147"/>
                  <a:gd name="T12" fmla="*/ 38 w 147"/>
                  <a:gd name="T13" fmla="*/ 101 h 147"/>
                  <a:gd name="T14" fmla="*/ 4 w 147"/>
                  <a:gd name="T15" fmla="*/ 60 h 147"/>
                  <a:gd name="T16" fmla="*/ 3 w 147"/>
                  <a:gd name="T17" fmla="*/ 47 h 147"/>
                  <a:gd name="T18" fmla="*/ 52 w 147"/>
                  <a:gd name="T19" fmla="*/ 5 h 147"/>
                  <a:gd name="T20" fmla="*/ 67 w 147"/>
                  <a:gd name="T21" fmla="*/ 4 h 147"/>
                  <a:gd name="T22" fmla="*/ 118 w 147"/>
                  <a:gd name="T23" fmla="*/ 55 h 147"/>
                  <a:gd name="T24" fmla="*/ 135 w 147"/>
                  <a:gd name="T25" fmla="*/ 8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47">
                    <a:moveTo>
                      <a:pt x="135" y="82"/>
                    </a:moveTo>
                    <a:cubicBezTo>
                      <a:pt x="131" y="86"/>
                      <a:pt x="134" y="89"/>
                      <a:pt x="135" y="92"/>
                    </a:cubicBezTo>
                    <a:cubicBezTo>
                      <a:pt x="140" y="104"/>
                      <a:pt x="144" y="117"/>
                      <a:pt x="145" y="130"/>
                    </a:cubicBezTo>
                    <a:cubicBezTo>
                      <a:pt x="147" y="143"/>
                      <a:pt x="143" y="147"/>
                      <a:pt x="130" y="145"/>
                    </a:cubicBezTo>
                    <a:cubicBezTo>
                      <a:pt x="119" y="143"/>
                      <a:pt x="109" y="139"/>
                      <a:pt x="100" y="136"/>
                    </a:cubicBezTo>
                    <a:cubicBezTo>
                      <a:pt x="97" y="135"/>
                      <a:pt x="94" y="133"/>
                      <a:pt x="91" y="136"/>
                    </a:cubicBezTo>
                    <a:cubicBezTo>
                      <a:pt x="72" y="125"/>
                      <a:pt x="54" y="115"/>
                      <a:pt x="38" y="101"/>
                    </a:cubicBezTo>
                    <a:cubicBezTo>
                      <a:pt x="25" y="88"/>
                      <a:pt x="13" y="75"/>
                      <a:pt x="4" y="60"/>
                    </a:cubicBezTo>
                    <a:cubicBezTo>
                      <a:pt x="2" y="56"/>
                      <a:pt x="0" y="52"/>
                      <a:pt x="3" y="47"/>
                    </a:cubicBezTo>
                    <a:cubicBezTo>
                      <a:pt x="21" y="35"/>
                      <a:pt x="38" y="21"/>
                      <a:pt x="52" y="5"/>
                    </a:cubicBezTo>
                    <a:cubicBezTo>
                      <a:pt x="57" y="0"/>
                      <a:pt x="62" y="1"/>
                      <a:pt x="67" y="4"/>
                    </a:cubicBezTo>
                    <a:cubicBezTo>
                      <a:pt x="87" y="18"/>
                      <a:pt x="105" y="35"/>
                      <a:pt x="118" y="55"/>
                    </a:cubicBezTo>
                    <a:cubicBezTo>
                      <a:pt x="124" y="64"/>
                      <a:pt x="130" y="73"/>
                      <a:pt x="135" y="8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9" name="Freeform 40">
                <a:extLst>
                  <a:ext uri="{FF2B5EF4-FFF2-40B4-BE49-F238E27FC236}">
                    <a16:creationId xmlns:a16="http://schemas.microsoft.com/office/drawing/2014/main" id="{4636BF7D-929A-DDBD-0883-BAD8ECB19DE4}"/>
                  </a:ext>
                </a:extLst>
              </p:cNvPr>
              <p:cNvSpPr/>
              <p:nvPr/>
            </p:nvSpPr>
            <p:spPr bwMode="auto">
              <a:xfrm>
                <a:off x="1954213" y="4799013"/>
                <a:ext cx="171450" cy="106363"/>
              </a:xfrm>
              <a:custGeom>
                <a:avLst/>
                <a:gdLst>
                  <a:gd name="T0" fmla="*/ 58 w 169"/>
                  <a:gd name="T1" fmla="*/ 104 h 104"/>
                  <a:gd name="T2" fmla="*/ 41 w 169"/>
                  <a:gd name="T3" fmla="*/ 100 h 104"/>
                  <a:gd name="T4" fmla="*/ 8 w 169"/>
                  <a:gd name="T5" fmla="*/ 90 h 104"/>
                  <a:gd name="T6" fmla="*/ 4 w 169"/>
                  <a:gd name="T7" fmla="*/ 77 h 104"/>
                  <a:gd name="T8" fmla="*/ 35 w 169"/>
                  <a:gd name="T9" fmla="*/ 43 h 104"/>
                  <a:gd name="T10" fmla="*/ 39 w 169"/>
                  <a:gd name="T11" fmla="*/ 36 h 104"/>
                  <a:gd name="T12" fmla="*/ 86 w 169"/>
                  <a:gd name="T13" fmla="*/ 12 h 104"/>
                  <a:gd name="T14" fmla="*/ 140 w 169"/>
                  <a:gd name="T15" fmla="*/ 0 h 104"/>
                  <a:gd name="T16" fmla="*/ 149 w 169"/>
                  <a:gd name="T17" fmla="*/ 2 h 104"/>
                  <a:gd name="T18" fmla="*/ 152 w 169"/>
                  <a:gd name="T19" fmla="*/ 10 h 104"/>
                  <a:gd name="T20" fmla="*/ 167 w 169"/>
                  <a:gd name="T21" fmla="*/ 64 h 104"/>
                  <a:gd name="T22" fmla="*/ 169 w 169"/>
                  <a:gd name="T23" fmla="*/ 73 h 104"/>
                  <a:gd name="T24" fmla="*/ 162 w 169"/>
                  <a:gd name="T25" fmla="*/ 80 h 104"/>
                  <a:gd name="T26" fmla="*/ 74 w 169"/>
                  <a:gd name="T27" fmla="*/ 103 h 104"/>
                  <a:gd name="T28" fmla="*/ 58 w 169"/>
                  <a:gd name="T2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104">
                    <a:moveTo>
                      <a:pt x="58" y="104"/>
                    </a:moveTo>
                    <a:cubicBezTo>
                      <a:pt x="53" y="99"/>
                      <a:pt x="47" y="101"/>
                      <a:pt x="41" y="100"/>
                    </a:cubicBezTo>
                    <a:cubicBezTo>
                      <a:pt x="30" y="98"/>
                      <a:pt x="18" y="95"/>
                      <a:pt x="8" y="90"/>
                    </a:cubicBezTo>
                    <a:cubicBezTo>
                      <a:pt x="1" y="87"/>
                      <a:pt x="0" y="83"/>
                      <a:pt x="4" y="77"/>
                    </a:cubicBezTo>
                    <a:cubicBezTo>
                      <a:pt x="12" y="63"/>
                      <a:pt x="24" y="53"/>
                      <a:pt x="35" y="43"/>
                    </a:cubicBezTo>
                    <a:cubicBezTo>
                      <a:pt x="38" y="41"/>
                      <a:pt x="42" y="40"/>
                      <a:pt x="39" y="36"/>
                    </a:cubicBezTo>
                    <a:cubicBezTo>
                      <a:pt x="55" y="28"/>
                      <a:pt x="70" y="18"/>
                      <a:pt x="86" y="12"/>
                    </a:cubicBezTo>
                    <a:cubicBezTo>
                      <a:pt x="103" y="5"/>
                      <a:pt x="121" y="1"/>
                      <a:pt x="140" y="0"/>
                    </a:cubicBezTo>
                    <a:cubicBezTo>
                      <a:pt x="143" y="0"/>
                      <a:pt x="146" y="0"/>
                      <a:pt x="149" y="2"/>
                    </a:cubicBezTo>
                    <a:cubicBezTo>
                      <a:pt x="151" y="4"/>
                      <a:pt x="151" y="7"/>
                      <a:pt x="152" y="10"/>
                    </a:cubicBezTo>
                    <a:cubicBezTo>
                      <a:pt x="154" y="29"/>
                      <a:pt x="158" y="47"/>
                      <a:pt x="167" y="64"/>
                    </a:cubicBezTo>
                    <a:cubicBezTo>
                      <a:pt x="168" y="67"/>
                      <a:pt x="169" y="70"/>
                      <a:pt x="169" y="73"/>
                    </a:cubicBezTo>
                    <a:cubicBezTo>
                      <a:pt x="168" y="76"/>
                      <a:pt x="165" y="78"/>
                      <a:pt x="162" y="80"/>
                    </a:cubicBezTo>
                    <a:cubicBezTo>
                      <a:pt x="134" y="94"/>
                      <a:pt x="106" y="103"/>
                      <a:pt x="74" y="103"/>
                    </a:cubicBezTo>
                    <a:cubicBezTo>
                      <a:pt x="69" y="103"/>
                      <a:pt x="63" y="104"/>
                      <a:pt x="58" y="10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0" name="Freeform 41">
                <a:extLst>
                  <a:ext uri="{FF2B5EF4-FFF2-40B4-BE49-F238E27FC236}">
                    <a16:creationId xmlns:a16="http://schemas.microsoft.com/office/drawing/2014/main" id="{31F4DE67-C5AF-CFFE-2167-9040975A618C}"/>
                  </a:ext>
                </a:extLst>
              </p:cNvPr>
              <p:cNvSpPr/>
              <p:nvPr/>
            </p:nvSpPr>
            <p:spPr bwMode="auto">
              <a:xfrm>
                <a:off x="2159000" y="4945063"/>
                <a:ext cx="119062" cy="165100"/>
              </a:xfrm>
              <a:custGeom>
                <a:avLst/>
                <a:gdLst>
                  <a:gd name="T0" fmla="*/ 68 w 119"/>
                  <a:gd name="T1" fmla="*/ 131 h 162"/>
                  <a:gd name="T2" fmla="*/ 58 w 119"/>
                  <a:gd name="T3" fmla="*/ 131 h 162"/>
                  <a:gd name="T4" fmla="*/ 25 w 119"/>
                  <a:gd name="T5" fmla="*/ 155 h 162"/>
                  <a:gd name="T6" fmla="*/ 6 w 119"/>
                  <a:gd name="T7" fmla="*/ 146 h 162"/>
                  <a:gd name="T8" fmla="*/ 3 w 119"/>
                  <a:gd name="T9" fmla="*/ 117 h 162"/>
                  <a:gd name="T10" fmla="*/ 0 w 119"/>
                  <a:gd name="T11" fmla="*/ 110 h 162"/>
                  <a:gd name="T12" fmla="*/ 17 w 119"/>
                  <a:gd name="T13" fmla="*/ 40 h 162"/>
                  <a:gd name="T14" fmla="*/ 41 w 119"/>
                  <a:gd name="T15" fmla="*/ 1 h 162"/>
                  <a:gd name="T16" fmla="*/ 52 w 119"/>
                  <a:gd name="T17" fmla="*/ 3 h 162"/>
                  <a:gd name="T18" fmla="*/ 107 w 119"/>
                  <a:gd name="T19" fmla="*/ 15 h 162"/>
                  <a:gd name="T20" fmla="*/ 117 w 119"/>
                  <a:gd name="T21" fmla="*/ 17 h 162"/>
                  <a:gd name="T22" fmla="*/ 115 w 119"/>
                  <a:gd name="T23" fmla="*/ 35 h 162"/>
                  <a:gd name="T24" fmla="*/ 77 w 119"/>
                  <a:gd name="T25" fmla="*/ 115 h 162"/>
                  <a:gd name="T26" fmla="*/ 68 w 119"/>
                  <a:gd name="T27" fmla="*/ 13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162">
                    <a:moveTo>
                      <a:pt x="68" y="131"/>
                    </a:moveTo>
                    <a:cubicBezTo>
                      <a:pt x="64" y="126"/>
                      <a:pt x="61" y="128"/>
                      <a:pt x="58" y="131"/>
                    </a:cubicBezTo>
                    <a:cubicBezTo>
                      <a:pt x="48" y="141"/>
                      <a:pt x="37" y="149"/>
                      <a:pt x="25" y="155"/>
                    </a:cubicBezTo>
                    <a:cubicBezTo>
                      <a:pt x="12" y="162"/>
                      <a:pt x="9" y="160"/>
                      <a:pt x="6" y="146"/>
                    </a:cubicBezTo>
                    <a:cubicBezTo>
                      <a:pt x="4" y="136"/>
                      <a:pt x="3" y="127"/>
                      <a:pt x="3" y="117"/>
                    </a:cubicBezTo>
                    <a:cubicBezTo>
                      <a:pt x="3" y="114"/>
                      <a:pt x="4" y="111"/>
                      <a:pt x="0" y="110"/>
                    </a:cubicBezTo>
                    <a:cubicBezTo>
                      <a:pt x="4" y="86"/>
                      <a:pt x="7" y="62"/>
                      <a:pt x="17" y="40"/>
                    </a:cubicBezTo>
                    <a:cubicBezTo>
                      <a:pt x="24" y="26"/>
                      <a:pt x="30" y="12"/>
                      <a:pt x="41" y="1"/>
                    </a:cubicBezTo>
                    <a:cubicBezTo>
                      <a:pt x="45" y="0"/>
                      <a:pt x="48" y="2"/>
                      <a:pt x="52" y="3"/>
                    </a:cubicBezTo>
                    <a:cubicBezTo>
                      <a:pt x="69" y="10"/>
                      <a:pt x="88" y="14"/>
                      <a:pt x="107" y="15"/>
                    </a:cubicBezTo>
                    <a:cubicBezTo>
                      <a:pt x="110" y="15"/>
                      <a:pt x="114" y="14"/>
                      <a:pt x="117" y="17"/>
                    </a:cubicBezTo>
                    <a:cubicBezTo>
                      <a:pt x="119" y="23"/>
                      <a:pt x="117" y="29"/>
                      <a:pt x="115" y="35"/>
                    </a:cubicBezTo>
                    <a:cubicBezTo>
                      <a:pt x="110" y="65"/>
                      <a:pt x="96" y="91"/>
                      <a:pt x="77" y="115"/>
                    </a:cubicBezTo>
                    <a:cubicBezTo>
                      <a:pt x="72" y="120"/>
                      <a:pt x="71" y="125"/>
                      <a:pt x="68" y="13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1" name="Freeform 42">
                <a:extLst>
                  <a:ext uri="{FF2B5EF4-FFF2-40B4-BE49-F238E27FC236}">
                    <a16:creationId xmlns:a16="http://schemas.microsoft.com/office/drawing/2014/main" id="{4233205D-9677-9EAC-1306-C9C61E66407F}"/>
                  </a:ext>
                </a:extLst>
              </p:cNvPr>
              <p:cNvSpPr/>
              <p:nvPr/>
            </p:nvSpPr>
            <p:spPr bwMode="auto">
              <a:xfrm>
                <a:off x="2041525" y="4891088"/>
                <a:ext cx="153987" cy="139700"/>
              </a:xfrm>
              <a:custGeom>
                <a:avLst/>
                <a:gdLst>
                  <a:gd name="T0" fmla="*/ 59 w 153"/>
                  <a:gd name="T1" fmla="*/ 130 h 137"/>
                  <a:gd name="T2" fmla="*/ 50 w 153"/>
                  <a:gd name="T3" fmla="*/ 131 h 137"/>
                  <a:gd name="T4" fmla="*/ 12 w 153"/>
                  <a:gd name="T5" fmla="*/ 137 h 137"/>
                  <a:gd name="T6" fmla="*/ 1 w 153"/>
                  <a:gd name="T7" fmla="*/ 125 h 137"/>
                  <a:gd name="T8" fmla="*/ 14 w 153"/>
                  <a:gd name="T9" fmla="*/ 87 h 137"/>
                  <a:gd name="T10" fmla="*/ 11 w 153"/>
                  <a:gd name="T11" fmla="*/ 76 h 137"/>
                  <a:gd name="T12" fmla="*/ 40 w 153"/>
                  <a:gd name="T13" fmla="*/ 41 h 137"/>
                  <a:gd name="T14" fmla="*/ 86 w 153"/>
                  <a:gd name="T15" fmla="*/ 3 h 137"/>
                  <a:gd name="T16" fmla="*/ 94 w 153"/>
                  <a:gd name="T17" fmla="*/ 0 h 137"/>
                  <a:gd name="T18" fmla="*/ 101 w 153"/>
                  <a:gd name="T19" fmla="*/ 5 h 137"/>
                  <a:gd name="T20" fmla="*/ 145 w 153"/>
                  <a:gd name="T21" fmla="*/ 44 h 137"/>
                  <a:gd name="T22" fmla="*/ 149 w 153"/>
                  <a:gd name="T23" fmla="*/ 48 h 137"/>
                  <a:gd name="T24" fmla="*/ 145 w 153"/>
                  <a:gd name="T25" fmla="*/ 63 h 137"/>
                  <a:gd name="T26" fmla="*/ 71 w 153"/>
                  <a:gd name="T27" fmla="*/ 124 h 137"/>
                  <a:gd name="T28" fmla="*/ 59 w 153"/>
                  <a:gd name="T29" fmla="*/ 13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3" h="137">
                    <a:moveTo>
                      <a:pt x="59" y="130"/>
                    </a:moveTo>
                    <a:cubicBezTo>
                      <a:pt x="56" y="127"/>
                      <a:pt x="53" y="130"/>
                      <a:pt x="50" y="131"/>
                    </a:cubicBezTo>
                    <a:cubicBezTo>
                      <a:pt x="37" y="135"/>
                      <a:pt x="25" y="137"/>
                      <a:pt x="12" y="137"/>
                    </a:cubicBezTo>
                    <a:cubicBezTo>
                      <a:pt x="1" y="137"/>
                      <a:pt x="0" y="136"/>
                      <a:pt x="1" y="125"/>
                    </a:cubicBezTo>
                    <a:cubicBezTo>
                      <a:pt x="3" y="112"/>
                      <a:pt x="8" y="99"/>
                      <a:pt x="14" y="87"/>
                    </a:cubicBezTo>
                    <a:cubicBezTo>
                      <a:pt x="16" y="83"/>
                      <a:pt x="19" y="78"/>
                      <a:pt x="11" y="76"/>
                    </a:cubicBezTo>
                    <a:cubicBezTo>
                      <a:pt x="25" y="68"/>
                      <a:pt x="30" y="53"/>
                      <a:pt x="40" y="41"/>
                    </a:cubicBezTo>
                    <a:cubicBezTo>
                      <a:pt x="53" y="26"/>
                      <a:pt x="68" y="13"/>
                      <a:pt x="86" y="3"/>
                    </a:cubicBezTo>
                    <a:cubicBezTo>
                      <a:pt x="88" y="1"/>
                      <a:pt x="91" y="0"/>
                      <a:pt x="94" y="0"/>
                    </a:cubicBezTo>
                    <a:cubicBezTo>
                      <a:pt x="97" y="1"/>
                      <a:pt x="99" y="3"/>
                      <a:pt x="101" y="5"/>
                    </a:cubicBezTo>
                    <a:cubicBezTo>
                      <a:pt x="112" y="21"/>
                      <a:pt x="129" y="33"/>
                      <a:pt x="145" y="44"/>
                    </a:cubicBezTo>
                    <a:cubicBezTo>
                      <a:pt x="146" y="45"/>
                      <a:pt x="148" y="46"/>
                      <a:pt x="149" y="48"/>
                    </a:cubicBezTo>
                    <a:cubicBezTo>
                      <a:pt x="153" y="54"/>
                      <a:pt x="148" y="58"/>
                      <a:pt x="145" y="63"/>
                    </a:cubicBezTo>
                    <a:cubicBezTo>
                      <a:pt x="126" y="90"/>
                      <a:pt x="101" y="110"/>
                      <a:pt x="71" y="124"/>
                    </a:cubicBezTo>
                    <a:cubicBezTo>
                      <a:pt x="67" y="126"/>
                      <a:pt x="63" y="129"/>
                      <a:pt x="59" y="13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2" name="Freeform 43">
                <a:extLst>
                  <a:ext uri="{FF2B5EF4-FFF2-40B4-BE49-F238E27FC236}">
                    <a16:creationId xmlns:a16="http://schemas.microsoft.com/office/drawing/2014/main" id="{6FA469E8-A384-0D88-8A70-E905C1E260D8}"/>
                  </a:ext>
                </a:extLst>
              </p:cNvPr>
              <p:cNvSpPr/>
              <p:nvPr/>
            </p:nvSpPr>
            <p:spPr bwMode="auto">
              <a:xfrm>
                <a:off x="2420938" y="4640263"/>
                <a:ext cx="174625" cy="96838"/>
              </a:xfrm>
              <a:custGeom>
                <a:avLst/>
                <a:gdLst>
                  <a:gd name="T0" fmla="*/ 127 w 172"/>
                  <a:gd name="T1" fmla="*/ 78 h 95"/>
                  <a:gd name="T2" fmla="*/ 118 w 172"/>
                  <a:gd name="T3" fmla="*/ 80 h 95"/>
                  <a:gd name="T4" fmla="*/ 20 w 172"/>
                  <a:gd name="T5" fmla="*/ 90 h 95"/>
                  <a:gd name="T6" fmla="*/ 10 w 172"/>
                  <a:gd name="T7" fmla="*/ 95 h 95"/>
                  <a:gd name="T8" fmla="*/ 1 w 172"/>
                  <a:gd name="T9" fmla="*/ 73 h 95"/>
                  <a:gd name="T10" fmla="*/ 74 w 172"/>
                  <a:gd name="T11" fmla="*/ 22 h 95"/>
                  <a:gd name="T12" fmla="*/ 93 w 172"/>
                  <a:gd name="T13" fmla="*/ 2 h 95"/>
                  <a:gd name="T14" fmla="*/ 161 w 172"/>
                  <a:gd name="T15" fmla="*/ 7 h 95"/>
                  <a:gd name="T16" fmla="*/ 167 w 172"/>
                  <a:gd name="T17" fmla="*/ 21 h 95"/>
                  <a:gd name="T18" fmla="*/ 127 w 172"/>
                  <a:gd name="T19" fmla="*/ 7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95">
                    <a:moveTo>
                      <a:pt x="127" y="78"/>
                    </a:moveTo>
                    <a:cubicBezTo>
                      <a:pt x="124" y="81"/>
                      <a:pt x="121" y="81"/>
                      <a:pt x="118" y="80"/>
                    </a:cubicBezTo>
                    <a:cubicBezTo>
                      <a:pt x="84" y="74"/>
                      <a:pt x="52" y="78"/>
                      <a:pt x="20" y="90"/>
                    </a:cubicBezTo>
                    <a:cubicBezTo>
                      <a:pt x="16" y="91"/>
                      <a:pt x="13" y="93"/>
                      <a:pt x="10" y="95"/>
                    </a:cubicBezTo>
                    <a:cubicBezTo>
                      <a:pt x="4" y="89"/>
                      <a:pt x="0" y="82"/>
                      <a:pt x="1" y="73"/>
                    </a:cubicBezTo>
                    <a:cubicBezTo>
                      <a:pt x="30" y="63"/>
                      <a:pt x="54" y="45"/>
                      <a:pt x="74" y="22"/>
                    </a:cubicBezTo>
                    <a:cubicBezTo>
                      <a:pt x="81" y="16"/>
                      <a:pt x="85" y="7"/>
                      <a:pt x="93" y="2"/>
                    </a:cubicBezTo>
                    <a:cubicBezTo>
                      <a:pt x="116" y="0"/>
                      <a:pt x="138" y="2"/>
                      <a:pt x="161" y="7"/>
                    </a:cubicBezTo>
                    <a:cubicBezTo>
                      <a:pt x="170" y="9"/>
                      <a:pt x="172" y="12"/>
                      <a:pt x="167" y="21"/>
                    </a:cubicBezTo>
                    <a:cubicBezTo>
                      <a:pt x="156" y="42"/>
                      <a:pt x="143" y="61"/>
                      <a:pt x="127" y="78"/>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3" name="Freeform 44">
                <a:extLst>
                  <a:ext uri="{FF2B5EF4-FFF2-40B4-BE49-F238E27FC236}">
                    <a16:creationId xmlns:a16="http://schemas.microsoft.com/office/drawing/2014/main" id="{A0397BCB-5343-E1BE-9C72-66AD49311708}"/>
                  </a:ext>
                </a:extLst>
              </p:cNvPr>
              <p:cNvSpPr/>
              <p:nvPr/>
            </p:nvSpPr>
            <p:spPr bwMode="auto">
              <a:xfrm>
                <a:off x="2103438" y="4491038"/>
                <a:ext cx="106362" cy="158750"/>
              </a:xfrm>
              <a:custGeom>
                <a:avLst/>
                <a:gdLst>
                  <a:gd name="T0" fmla="*/ 80 w 105"/>
                  <a:gd name="T1" fmla="*/ 157 h 157"/>
                  <a:gd name="T2" fmla="*/ 7 w 105"/>
                  <a:gd name="T3" fmla="*/ 79 h 157"/>
                  <a:gd name="T4" fmla="*/ 1 w 105"/>
                  <a:gd name="T5" fmla="*/ 70 h 157"/>
                  <a:gd name="T6" fmla="*/ 7 w 105"/>
                  <a:gd name="T7" fmla="*/ 10 h 157"/>
                  <a:gd name="T8" fmla="*/ 20 w 105"/>
                  <a:gd name="T9" fmla="*/ 4 h 157"/>
                  <a:gd name="T10" fmla="*/ 70 w 105"/>
                  <a:gd name="T11" fmla="*/ 38 h 157"/>
                  <a:gd name="T12" fmla="*/ 82 w 105"/>
                  <a:gd name="T13" fmla="*/ 70 h 157"/>
                  <a:gd name="T14" fmla="*/ 105 w 105"/>
                  <a:gd name="T15" fmla="*/ 145 h 157"/>
                  <a:gd name="T16" fmla="*/ 80 w 10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57">
                    <a:moveTo>
                      <a:pt x="80" y="157"/>
                    </a:moveTo>
                    <a:cubicBezTo>
                      <a:pt x="64" y="123"/>
                      <a:pt x="40" y="98"/>
                      <a:pt x="7" y="79"/>
                    </a:cubicBezTo>
                    <a:cubicBezTo>
                      <a:pt x="3" y="77"/>
                      <a:pt x="2" y="74"/>
                      <a:pt x="1" y="70"/>
                    </a:cubicBezTo>
                    <a:cubicBezTo>
                      <a:pt x="0" y="50"/>
                      <a:pt x="2" y="30"/>
                      <a:pt x="7" y="10"/>
                    </a:cubicBezTo>
                    <a:cubicBezTo>
                      <a:pt x="9" y="1"/>
                      <a:pt x="12" y="0"/>
                      <a:pt x="20" y="4"/>
                    </a:cubicBezTo>
                    <a:cubicBezTo>
                      <a:pt x="38" y="13"/>
                      <a:pt x="55" y="24"/>
                      <a:pt x="70" y="38"/>
                    </a:cubicBezTo>
                    <a:cubicBezTo>
                      <a:pt x="82" y="46"/>
                      <a:pt x="82" y="58"/>
                      <a:pt x="82" y="70"/>
                    </a:cubicBezTo>
                    <a:cubicBezTo>
                      <a:pt x="84" y="97"/>
                      <a:pt x="92" y="122"/>
                      <a:pt x="105" y="145"/>
                    </a:cubicBezTo>
                    <a:cubicBezTo>
                      <a:pt x="99" y="152"/>
                      <a:pt x="90" y="156"/>
                      <a:pt x="80" y="15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4" name="Freeform 45">
                <a:extLst>
                  <a:ext uri="{FF2B5EF4-FFF2-40B4-BE49-F238E27FC236}">
                    <a16:creationId xmlns:a16="http://schemas.microsoft.com/office/drawing/2014/main" id="{0336702A-A34A-B54E-0643-FA86087B1E56}"/>
                  </a:ext>
                </a:extLst>
              </p:cNvPr>
              <p:cNvSpPr/>
              <p:nvPr/>
            </p:nvSpPr>
            <p:spPr bwMode="auto">
              <a:xfrm>
                <a:off x="1982788" y="4619626"/>
                <a:ext cx="152400" cy="106363"/>
              </a:xfrm>
              <a:custGeom>
                <a:avLst/>
                <a:gdLst>
                  <a:gd name="T0" fmla="*/ 65 w 151"/>
                  <a:gd name="T1" fmla="*/ 2 h 105"/>
                  <a:gd name="T2" fmla="*/ 82 w 151"/>
                  <a:gd name="T3" fmla="*/ 16 h 105"/>
                  <a:gd name="T4" fmla="*/ 147 w 151"/>
                  <a:gd name="T5" fmla="*/ 76 h 105"/>
                  <a:gd name="T6" fmla="*/ 151 w 151"/>
                  <a:gd name="T7" fmla="*/ 77 h 105"/>
                  <a:gd name="T8" fmla="*/ 136 w 151"/>
                  <a:gd name="T9" fmla="*/ 105 h 105"/>
                  <a:gd name="T10" fmla="*/ 124 w 151"/>
                  <a:gd name="T11" fmla="*/ 94 h 105"/>
                  <a:gd name="T12" fmla="*/ 44 w 151"/>
                  <a:gd name="T13" fmla="*/ 75 h 105"/>
                  <a:gd name="T14" fmla="*/ 34 w 151"/>
                  <a:gd name="T15" fmla="*/ 72 h 105"/>
                  <a:gd name="T16" fmla="*/ 3 w 151"/>
                  <a:gd name="T17" fmla="*/ 15 h 105"/>
                  <a:gd name="T18" fmla="*/ 11 w 151"/>
                  <a:gd name="T19" fmla="*/ 3 h 105"/>
                  <a:gd name="T20" fmla="*/ 65 w 151"/>
                  <a:gd name="T21" fmla="*/ 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05">
                    <a:moveTo>
                      <a:pt x="65" y="2"/>
                    </a:moveTo>
                    <a:cubicBezTo>
                      <a:pt x="74" y="3"/>
                      <a:pt x="78" y="9"/>
                      <a:pt x="82" y="16"/>
                    </a:cubicBezTo>
                    <a:cubicBezTo>
                      <a:pt x="100" y="40"/>
                      <a:pt x="121" y="61"/>
                      <a:pt x="147" y="76"/>
                    </a:cubicBezTo>
                    <a:cubicBezTo>
                      <a:pt x="148" y="77"/>
                      <a:pt x="150" y="77"/>
                      <a:pt x="151" y="77"/>
                    </a:cubicBezTo>
                    <a:cubicBezTo>
                      <a:pt x="150" y="89"/>
                      <a:pt x="144" y="97"/>
                      <a:pt x="136" y="105"/>
                    </a:cubicBezTo>
                    <a:cubicBezTo>
                      <a:pt x="136" y="96"/>
                      <a:pt x="128" y="96"/>
                      <a:pt x="124" y="94"/>
                    </a:cubicBezTo>
                    <a:cubicBezTo>
                      <a:pt x="99" y="81"/>
                      <a:pt x="72" y="76"/>
                      <a:pt x="44" y="75"/>
                    </a:cubicBezTo>
                    <a:cubicBezTo>
                      <a:pt x="41" y="75"/>
                      <a:pt x="37" y="75"/>
                      <a:pt x="34" y="72"/>
                    </a:cubicBezTo>
                    <a:cubicBezTo>
                      <a:pt x="21" y="54"/>
                      <a:pt x="11" y="36"/>
                      <a:pt x="3" y="15"/>
                    </a:cubicBezTo>
                    <a:cubicBezTo>
                      <a:pt x="0" y="8"/>
                      <a:pt x="2" y="4"/>
                      <a:pt x="11" y="3"/>
                    </a:cubicBezTo>
                    <a:cubicBezTo>
                      <a:pt x="29" y="0"/>
                      <a:pt x="47" y="0"/>
                      <a:pt x="65" y="2"/>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5" name="Freeform 46">
                <a:extLst>
                  <a:ext uri="{FF2B5EF4-FFF2-40B4-BE49-F238E27FC236}">
                    <a16:creationId xmlns:a16="http://schemas.microsoft.com/office/drawing/2014/main" id="{06DECBFD-6137-9476-F60D-7F8FF198E674}"/>
                  </a:ext>
                </a:extLst>
              </p:cNvPr>
              <p:cNvSpPr/>
              <p:nvPr/>
            </p:nvSpPr>
            <p:spPr bwMode="auto">
              <a:xfrm>
                <a:off x="1979613" y="4873626"/>
                <a:ext cx="157162" cy="95250"/>
              </a:xfrm>
              <a:custGeom>
                <a:avLst/>
                <a:gdLst>
                  <a:gd name="T0" fmla="*/ 155 w 155"/>
                  <a:gd name="T1" fmla="*/ 18 h 93"/>
                  <a:gd name="T2" fmla="*/ 86 w 155"/>
                  <a:gd name="T3" fmla="*/ 85 h 93"/>
                  <a:gd name="T4" fmla="*/ 72 w 155"/>
                  <a:gd name="T5" fmla="*/ 93 h 93"/>
                  <a:gd name="T6" fmla="*/ 8 w 155"/>
                  <a:gd name="T7" fmla="*/ 83 h 93"/>
                  <a:gd name="T8" fmla="*/ 4 w 155"/>
                  <a:gd name="T9" fmla="*/ 71 h 93"/>
                  <a:gd name="T10" fmla="*/ 34 w 155"/>
                  <a:gd name="T11" fmla="*/ 31 h 93"/>
                  <a:gd name="T12" fmla="*/ 47 w 155"/>
                  <a:gd name="T13" fmla="*/ 28 h 93"/>
                  <a:gd name="T14" fmla="*/ 139 w 155"/>
                  <a:gd name="T15" fmla="*/ 4 h 93"/>
                  <a:gd name="T16" fmla="*/ 144 w 155"/>
                  <a:gd name="T17" fmla="*/ 0 h 93"/>
                  <a:gd name="T18" fmla="*/ 155 w 155"/>
                  <a:gd name="T19" fmla="*/ 1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5" h="93">
                    <a:moveTo>
                      <a:pt x="155" y="18"/>
                    </a:moveTo>
                    <a:cubicBezTo>
                      <a:pt x="125" y="34"/>
                      <a:pt x="102" y="56"/>
                      <a:pt x="86" y="85"/>
                    </a:cubicBezTo>
                    <a:cubicBezTo>
                      <a:pt x="82" y="91"/>
                      <a:pt x="77" y="92"/>
                      <a:pt x="72" y="93"/>
                    </a:cubicBezTo>
                    <a:cubicBezTo>
                      <a:pt x="50" y="93"/>
                      <a:pt x="29" y="89"/>
                      <a:pt x="8" y="83"/>
                    </a:cubicBezTo>
                    <a:cubicBezTo>
                      <a:pt x="2" y="81"/>
                      <a:pt x="0" y="77"/>
                      <a:pt x="4" y="71"/>
                    </a:cubicBezTo>
                    <a:cubicBezTo>
                      <a:pt x="12" y="56"/>
                      <a:pt x="22" y="43"/>
                      <a:pt x="34" y="31"/>
                    </a:cubicBezTo>
                    <a:cubicBezTo>
                      <a:pt x="37" y="26"/>
                      <a:pt x="43" y="28"/>
                      <a:pt x="47" y="28"/>
                    </a:cubicBezTo>
                    <a:cubicBezTo>
                      <a:pt x="80" y="29"/>
                      <a:pt x="110" y="18"/>
                      <a:pt x="139" y="4"/>
                    </a:cubicBezTo>
                    <a:cubicBezTo>
                      <a:pt x="141" y="3"/>
                      <a:pt x="142" y="1"/>
                      <a:pt x="144" y="0"/>
                    </a:cubicBezTo>
                    <a:cubicBezTo>
                      <a:pt x="151" y="3"/>
                      <a:pt x="155" y="10"/>
                      <a:pt x="155" y="18"/>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6" name="Freeform 47">
                <a:extLst>
                  <a:ext uri="{FF2B5EF4-FFF2-40B4-BE49-F238E27FC236}">
                    <a16:creationId xmlns:a16="http://schemas.microsoft.com/office/drawing/2014/main" id="{D4688536-3752-0B72-2F8E-6384A72212E3}"/>
                  </a:ext>
                </a:extLst>
              </p:cNvPr>
              <p:cNvSpPr/>
              <p:nvPr/>
            </p:nvSpPr>
            <p:spPr bwMode="auto">
              <a:xfrm>
                <a:off x="2357438" y="4518026"/>
                <a:ext cx="120650" cy="153988"/>
              </a:xfrm>
              <a:custGeom>
                <a:avLst/>
                <a:gdLst>
                  <a:gd name="T0" fmla="*/ 115 w 118"/>
                  <a:gd name="T1" fmla="*/ 63 h 151"/>
                  <a:gd name="T2" fmla="*/ 92 w 118"/>
                  <a:gd name="T3" fmla="*/ 76 h 151"/>
                  <a:gd name="T4" fmla="*/ 40 w 118"/>
                  <a:gd name="T5" fmla="*/ 114 h 151"/>
                  <a:gd name="T6" fmla="*/ 25 w 118"/>
                  <a:gd name="T7" fmla="*/ 132 h 151"/>
                  <a:gd name="T8" fmla="*/ 31 w 118"/>
                  <a:gd name="T9" fmla="*/ 150 h 151"/>
                  <a:gd name="T10" fmla="*/ 28 w 118"/>
                  <a:gd name="T11" fmla="*/ 151 h 151"/>
                  <a:gd name="T12" fmla="*/ 0 w 118"/>
                  <a:gd name="T13" fmla="*/ 128 h 151"/>
                  <a:gd name="T14" fmla="*/ 45 w 118"/>
                  <a:gd name="T15" fmla="*/ 38 h 151"/>
                  <a:gd name="T16" fmla="*/ 50 w 118"/>
                  <a:gd name="T17" fmla="*/ 30 h 151"/>
                  <a:gd name="T18" fmla="*/ 103 w 118"/>
                  <a:gd name="T19" fmla="*/ 3 h 151"/>
                  <a:gd name="T20" fmla="*/ 116 w 118"/>
                  <a:gd name="T21" fmla="*/ 12 h 151"/>
                  <a:gd name="T22" fmla="*/ 115 w 118"/>
                  <a:gd name="T23" fmla="*/ 6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8" h="151">
                    <a:moveTo>
                      <a:pt x="115" y="63"/>
                    </a:moveTo>
                    <a:cubicBezTo>
                      <a:pt x="110" y="71"/>
                      <a:pt x="100" y="72"/>
                      <a:pt x="92" y="76"/>
                    </a:cubicBezTo>
                    <a:cubicBezTo>
                      <a:pt x="73" y="86"/>
                      <a:pt x="55" y="99"/>
                      <a:pt x="40" y="114"/>
                    </a:cubicBezTo>
                    <a:cubicBezTo>
                      <a:pt x="34" y="120"/>
                      <a:pt x="30" y="126"/>
                      <a:pt x="25" y="132"/>
                    </a:cubicBezTo>
                    <a:cubicBezTo>
                      <a:pt x="17" y="141"/>
                      <a:pt x="27" y="144"/>
                      <a:pt x="31" y="150"/>
                    </a:cubicBezTo>
                    <a:cubicBezTo>
                      <a:pt x="30" y="150"/>
                      <a:pt x="29" y="151"/>
                      <a:pt x="28" y="151"/>
                    </a:cubicBezTo>
                    <a:cubicBezTo>
                      <a:pt x="18" y="144"/>
                      <a:pt x="7" y="138"/>
                      <a:pt x="0" y="128"/>
                    </a:cubicBezTo>
                    <a:cubicBezTo>
                      <a:pt x="23" y="102"/>
                      <a:pt x="38" y="72"/>
                      <a:pt x="45" y="38"/>
                    </a:cubicBezTo>
                    <a:cubicBezTo>
                      <a:pt x="46" y="35"/>
                      <a:pt x="48" y="32"/>
                      <a:pt x="50" y="30"/>
                    </a:cubicBezTo>
                    <a:cubicBezTo>
                      <a:pt x="67" y="19"/>
                      <a:pt x="84" y="10"/>
                      <a:pt x="103" y="3"/>
                    </a:cubicBezTo>
                    <a:cubicBezTo>
                      <a:pt x="113" y="0"/>
                      <a:pt x="115" y="2"/>
                      <a:pt x="116" y="12"/>
                    </a:cubicBezTo>
                    <a:cubicBezTo>
                      <a:pt x="118" y="29"/>
                      <a:pt x="118" y="46"/>
                      <a:pt x="115" y="6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7" name="Freeform 48">
                <a:extLst>
                  <a:ext uri="{FF2B5EF4-FFF2-40B4-BE49-F238E27FC236}">
                    <a16:creationId xmlns:a16="http://schemas.microsoft.com/office/drawing/2014/main" id="{C55126F7-4325-973F-C381-BD8656DD42EF}"/>
                  </a:ext>
                </a:extLst>
              </p:cNvPr>
              <p:cNvSpPr/>
              <p:nvPr/>
            </p:nvSpPr>
            <p:spPr bwMode="auto">
              <a:xfrm>
                <a:off x="2222500" y="4959351"/>
                <a:ext cx="82550" cy="177800"/>
              </a:xfrm>
              <a:custGeom>
                <a:avLst/>
                <a:gdLst>
                  <a:gd name="T0" fmla="*/ 4 w 81"/>
                  <a:gd name="T1" fmla="*/ 116 h 174"/>
                  <a:gd name="T2" fmla="*/ 17 w 81"/>
                  <a:gd name="T3" fmla="*/ 90 h 174"/>
                  <a:gd name="T4" fmla="*/ 52 w 81"/>
                  <a:gd name="T5" fmla="*/ 3 h 174"/>
                  <a:gd name="T6" fmla="*/ 57 w 81"/>
                  <a:gd name="T7" fmla="*/ 3 h 174"/>
                  <a:gd name="T8" fmla="*/ 65 w 81"/>
                  <a:gd name="T9" fmla="*/ 73 h 174"/>
                  <a:gd name="T10" fmla="*/ 79 w 81"/>
                  <a:gd name="T11" fmla="*/ 107 h 174"/>
                  <a:gd name="T12" fmla="*/ 80 w 81"/>
                  <a:gd name="T13" fmla="*/ 116 h 174"/>
                  <a:gd name="T14" fmla="*/ 46 w 81"/>
                  <a:gd name="T15" fmla="*/ 167 h 174"/>
                  <a:gd name="T16" fmla="*/ 31 w 81"/>
                  <a:gd name="T17" fmla="*/ 166 h 174"/>
                  <a:gd name="T18" fmla="*/ 4 w 81"/>
                  <a:gd name="T19"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74">
                    <a:moveTo>
                      <a:pt x="4" y="116"/>
                    </a:moveTo>
                    <a:cubicBezTo>
                      <a:pt x="0" y="103"/>
                      <a:pt x="12" y="98"/>
                      <a:pt x="17" y="90"/>
                    </a:cubicBezTo>
                    <a:cubicBezTo>
                      <a:pt x="36" y="64"/>
                      <a:pt x="48" y="35"/>
                      <a:pt x="52" y="3"/>
                    </a:cubicBezTo>
                    <a:cubicBezTo>
                      <a:pt x="53" y="0"/>
                      <a:pt x="55" y="0"/>
                      <a:pt x="57" y="3"/>
                    </a:cubicBezTo>
                    <a:cubicBezTo>
                      <a:pt x="56" y="27"/>
                      <a:pt x="58" y="50"/>
                      <a:pt x="65" y="73"/>
                    </a:cubicBezTo>
                    <a:cubicBezTo>
                      <a:pt x="69" y="85"/>
                      <a:pt x="73" y="96"/>
                      <a:pt x="79" y="107"/>
                    </a:cubicBezTo>
                    <a:cubicBezTo>
                      <a:pt x="81" y="109"/>
                      <a:pt x="81" y="112"/>
                      <a:pt x="80" y="116"/>
                    </a:cubicBezTo>
                    <a:cubicBezTo>
                      <a:pt x="70" y="134"/>
                      <a:pt x="60" y="151"/>
                      <a:pt x="46" y="167"/>
                    </a:cubicBezTo>
                    <a:cubicBezTo>
                      <a:pt x="40" y="174"/>
                      <a:pt x="36" y="173"/>
                      <a:pt x="31" y="166"/>
                    </a:cubicBezTo>
                    <a:cubicBezTo>
                      <a:pt x="19" y="151"/>
                      <a:pt x="11" y="134"/>
                      <a:pt x="4" y="11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8" name="Freeform 49">
                <a:extLst>
                  <a:ext uri="{FF2B5EF4-FFF2-40B4-BE49-F238E27FC236}">
                    <a16:creationId xmlns:a16="http://schemas.microsoft.com/office/drawing/2014/main" id="{4805F328-A398-53E8-33FA-487696646F65}"/>
                  </a:ext>
                </a:extLst>
              </p:cNvPr>
              <p:cNvSpPr/>
              <p:nvPr/>
            </p:nvSpPr>
            <p:spPr bwMode="auto">
              <a:xfrm>
                <a:off x="2262188" y="4465638"/>
                <a:ext cx="73025" cy="163513"/>
              </a:xfrm>
              <a:custGeom>
                <a:avLst/>
                <a:gdLst>
                  <a:gd name="T0" fmla="*/ 14 w 72"/>
                  <a:gd name="T1" fmla="*/ 157 h 162"/>
                  <a:gd name="T2" fmla="*/ 11 w 72"/>
                  <a:gd name="T3" fmla="*/ 91 h 162"/>
                  <a:gd name="T4" fmla="*/ 2 w 72"/>
                  <a:gd name="T5" fmla="*/ 63 h 162"/>
                  <a:gd name="T6" fmla="*/ 2 w 72"/>
                  <a:gd name="T7" fmla="*/ 53 h 162"/>
                  <a:gd name="T8" fmla="*/ 30 w 72"/>
                  <a:gd name="T9" fmla="*/ 6 h 162"/>
                  <a:gd name="T10" fmla="*/ 44 w 72"/>
                  <a:gd name="T11" fmla="*/ 6 h 162"/>
                  <a:gd name="T12" fmla="*/ 69 w 72"/>
                  <a:gd name="T13" fmla="*/ 47 h 162"/>
                  <a:gd name="T14" fmla="*/ 67 w 72"/>
                  <a:gd name="T15" fmla="*/ 61 h 162"/>
                  <a:gd name="T16" fmla="*/ 31 w 72"/>
                  <a:gd name="T17" fmla="*/ 158 h 162"/>
                  <a:gd name="T18" fmla="*/ 14 w 72"/>
                  <a:gd name="T19" fmla="*/ 15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62">
                    <a:moveTo>
                      <a:pt x="14" y="157"/>
                    </a:moveTo>
                    <a:cubicBezTo>
                      <a:pt x="20" y="135"/>
                      <a:pt x="16" y="113"/>
                      <a:pt x="11" y="91"/>
                    </a:cubicBezTo>
                    <a:cubicBezTo>
                      <a:pt x="9" y="81"/>
                      <a:pt x="7" y="71"/>
                      <a:pt x="2" y="63"/>
                    </a:cubicBezTo>
                    <a:cubicBezTo>
                      <a:pt x="0" y="59"/>
                      <a:pt x="2" y="56"/>
                      <a:pt x="2" y="53"/>
                    </a:cubicBezTo>
                    <a:cubicBezTo>
                      <a:pt x="9" y="36"/>
                      <a:pt x="19" y="20"/>
                      <a:pt x="30" y="6"/>
                    </a:cubicBezTo>
                    <a:cubicBezTo>
                      <a:pt x="35" y="0"/>
                      <a:pt x="40" y="0"/>
                      <a:pt x="44" y="6"/>
                    </a:cubicBezTo>
                    <a:cubicBezTo>
                      <a:pt x="54" y="19"/>
                      <a:pt x="63" y="32"/>
                      <a:pt x="69" y="47"/>
                    </a:cubicBezTo>
                    <a:cubicBezTo>
                      <a:pt x="72" y="52"/>
                      <a:pt x="70" y="56"/>
                      <a:pt x="67" y="61"/>
                    </a:cubicBezTo>
                    <a:cubicBezTo>
                      <a:pt x="45" y="90"/>
                      <a:pt x="35" y="123"/>
                      <a:pt x="31" y="158"/>
                    </a:cubicBezTo>
                    <a:cubicBezTo>
                      <a:pt x="25" y="162"/>
                      <a:pt x="19" y="160"/>
                      <a:pt x="14" y="15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9" name="Freeform 50">
                <a:extLst>
                  <a:ext uri="{FF2B5EF4-FFF2-40B4-BE49-F238E27FC236}">
                    <a16:creationId xmlns:a16="http://schemas.microsoft.com/office/drawing/2014/main" id="{D8A7CAC8-1A2C-CE8D-664A-220EB0501375}"/>
                  </a:ext>
                </a:extLst>
              </p:cNvPr>
              <p:cNvSpPr/>
              <p:nvPr/>
            </p:nvSpPr>
            <p:spPr bwMode="auto">
              <a:xfrm>
                <a:off x="1938338" y="4765676"/>
                <a:ext cx="169862" cy="71438"/>
              </a:xfrm>
              <a:custGeom>
                <a:avLst/>
                <a:gdLst>
                  <a:gd name="T0" fmla="*/ 165 w 168"/>
                  <a:gd name="T1" fmla="*/ 37 h 71"/>
                  <a:gd name="T2" fmla="*/ 94 w 168"/>
                  <a:gd name="T3" fmla="*/ 52 h 71"/>
                  <a:gd name="T4" fmla="*/ 65 w 168"/>
                  <a:gd name="T5" fmla="*/ 68 h 71"/>
                  <a:gd name="T6" fmla="*/ 55 w 168"/>
                  <a:gd name="T7" fmla="*/ 70 h 71"/>
                  <a:gd name="T8" fmla="*/ 5 w 168"/>
                  <a:gd name="T9" fmla="*/ 39 h 71"/>
                  <a:gd name="T10" fmla="*/ 5 w 168"/>
                  <a:gd name="T11" fmla="*/ 27 h 71"/>
                  <a:gd name="T12" fmla="*/ 43 w 168"/>
                  <a:gd name="T13" fmla="*/ 2 h 71"/>
                  <a:gd name="T14" fmla="*/ 58 w 168"/>
                  <a:gd name="T15" fmla="*/ 4 h 71"/>
                  <a:gd name="T16" fmla="*/ 148 w 168"/>
                  <a:gd name="T17" fmla="*/ 27 h 71"/>
                  <a:gd name="T18" fmla="*/ 165 w 168"/>
                  <a:gd name="T19" fmla="*/ 24 h 71"/>
                  <a:gd name="T20" fmla="*/ 165 w 168"/>
                  <a:gd name="T21" fmla="*/ 3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8" h="71">
                    <a:moveTo>
                      <a:pt x="165" y="37"/>
                    </a:moveTo>
                    <a:cubicBezTo>
                      <a:pt x="140" y="35"/>
                      <a:pt x="117" y="42"/>
                      <a:pt x="94" y="52"/>
                    </a:cubicBezTo>
                    <a:cubicBezTo>
                      <a:pt x="84" y="56"/>
                      <a:pt x="74" y="61"/>
                      <a:pt x="65" y="68"/>
                    </a:cubicBezTo>
                    <a:cubicBezTo>
                      <a:pt x="62" y="71"/>
                      <a:pt x="59" y="70"/>
                      <a:pt x="55" y="70"/>
                    </a:cubicBezTo>
                    <a:cubicBezTo>
                      <a:pt x="37" y="62"/>
                      <a:pt x="20" y="52"/>
                      <a:pt x="5" y="39"/>
                    </a:cubicBezTo>
                    <a:cubicBezTo>
                      <a:pt x="0" y="35"/>
                      <a:pt x="1" y="31"/>
                      <a:pt x="5" y="27"/>
                    </a:cubicBezTo>
                    <a:cubicBezTo>
                      <a:pt x="17" y="17"/>
                      <a:pt x="29" y="9"/>
                      <a:pt x="43" y="2"/>
                    </a:cubicBezTo>
                    <a:cubicBezTo>
                      <a:pt x="49" y="0"/>
                      <a:pt x="53" y="1"/>
                      <a:pt x="58" y="4"/>
                    </a:cubicBezTo>
                    <a:cubicBezTo>
                      <a:pt x="86" y="19"/>
                      <a:pt x="116" y="25"/>
                      <a:pt x="148" y="27"/>
                    </a:cubicBezTo>
                    <a:cubicBezTo>
                      <a:pt x="153" y="27"/>
                      <a:pt x="159" y="27"/>
                      <a:pt x="165" y="24"/>
                    </a:cubicBezTo>
                    <a:cubicBezTo>
                      <a:pt x="168" y="28"/>
                      <a:pt x="168" y="32"/>
                      <a:pt x="165" y="3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0" name="Freeform 51">
                <a:extLst>
                  <a:ext uri="{FF2B5EF4-FFF2-40B4-BE49-F238E27FC236}">
                    <a16:creationId xmlns:a16="http://schemas.microsoft.com/office/drawing/2014/main" id="{C6C02DE2-97D3-6960-0801-0259EF4B5153}"/>
                  </a:ext>
                </a:extLst>
              </p:cNvPr>
              <p:cNvSpPr/>
              <p:nvPr/>
            </p:nvSpPr>
            <p:spPr bwMode="auto">
              <a:xfrm>
                <a:off x="2339975" y="4940301"/>
                <a:ext cx="103187" cy="153988"/>
              </a:xfrm>
              <a:custGeom>
                <a:avLst/>
                <a:gdLst>
                  <a:gd name="T0" fmla="*/ 14 w 102"/>
                  <a:gd name="T1" fmla="*/ 1 h 151"/>
                  <a:gd name="T2" fmla="*/ 15 w 102"/>
                  <a:gd name="T3" fmla="*/ 10 h 151"/>
                  <a:gd name="T4" fmla="*/ 51 w 102"/>
                  <a:gd name="T5" fmla="*/ 53 h 151"/>
                  <a:gd name="T6" fmla="*/ 96 w 102"/>
                  <a:gd name="T7" fmla="*/ 82 h 151"/>
                  <a:gd name="T8" fmla="*/ 101 w 102"/>
                  <a:gd name="T9" fmla="*/ 89 h 151"/>
                  <a:gd name="T10" fmla="*/ 97 w 102"/>
                  <a:gd name="T11" fmla="*/ 142 h 151"/>
                  <a:gd name="T12" fmla="*/ 85 w 102"/>
                  <a:gd name="T13" fmla="*/ 148 h 151"/>
                  <a:gd name="T14" fmla="*/ 47 w 102"/>
                  <a:gd name="T15" fmla="*/ 127 h 151"/>
                  <a:gd name="T16" fmla="*/ 42 w 102"/>
                  <a:gd name="T17" fmla="*/ 97 h 151"/>
                  <a:gd name="T18" fmla="*/ 2 w 102"/>
                  <a:gd name="T19" fmla="*/ 13 h 151"/>
                  <a:gd name="T20" fmla="*/ 0 w 102"/>
                  <a:gd name="T21" fmla="*/ 8 h 151"/>
                  <a:gd name="T22" fmla="*/ 14 w 102"/>
                  <a:gd name="T23" fmla="*/ 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51">
                    <a:moveTo>
                      <a:pt x="14" y="1"/>
                    </a:moveTo>
                    <a:cubicBezTo>
                      <a:pt x="12" y="5"/>
                      <a:pt x="14" y="7"/>
                      <a:pt x="15" y="10"/>
                    </a:cubicBezTo>
                    <a:cubicBezTo>
                      <a:pt x="25" y="26"/>
                      <a:pt x="37" y="40"/>
                      <a:pt x="51" y="53"/>
                    </a:cubicBezTo>
                    <a:cubicBezTo>
                      <a:pt x="65" y="65"/>
                      <a:pt x="80" y="75"/>
                      <a:pt x="96" y="82"/>
                    </a:cubicBezTo>
                    <a:cubicBezTo>
                      <a:pt x="99" y="83"/>
                      <a:pt x="100" y="86"/>
                      <a:pt x="101" y="89"/>
                    </a:cubicBezTo>
                    <a:cubicBezTo>
                      <a:pt x="102" y="106"/>
                      <a:pt x="100" y="124"/>
                      <a:pt x="97" y="142"/>
                    </a:cubicBezTo>
                    <a:cubicBezTo>
                      <a:pt x="96" y="149"/>
                      <a:pt x="92" y="151"/>
                      <a:pt x="85" y="148"/>
                    </a:cubicBezTo>
                    <a:cubicBezTo>
                      <a:pt x="72" y="143"/>
                      <a:pt x="60" y="134"/>
                      <a:pt x="47" y="127"/>
                    </a:cubicBezTo>
                    <a:cubicBezTo>
                      <a:pt x="43" y="118"/>
                      <a:pt x="44" y="107"/>
                      <a:pt x="42" y="97"/>
                    </a:cubicBezTo>
                    <a:cubicBezTo>
                      <a:pt x="36" y="66"/>
                      <a:pt x="22" y="38"/>
                      <a:pt x="2" y="13"/>
                    </a:cubicBezTo>
                    <a:cubicBezTo>
                      <a:pt x="1" y="12"/>
                      <a:pt x="1" y="10"/>
                      <a:pt x="0" y="8"/>
                    </a:cubicBezTo>
                    <a:cubicBezTo>
                      <a:pt x="3" y="2"/>
                      <a:pt x="8" y="0"/>
                      <a:pt x="14" y="1"/>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1" name="Freeform 52">
                <a:extLst>
                  <a:ext uri="{FF2B5EF4-FFF2-40B4-BE49-F238E27FC236}">
                    <a16:creationId xmlns:a16="http://schemas.microsoft.com/office/drawing/2014/main" id="{AF7DCE7C-0F7F-FC66-0D51-399838D186E2}"/>
                  </a:ext>
                </a:extLst>
              </p:cNvPr>
              <p:cNvSpPr/>
              <p:nvPr/>
            </p:nvSpPr>
            <p:spPr bwMode="auto">
              <a:xfrm>
                <a:off x="2098675" y="4938713"/>
                <a:ext cx="101600" cy="142875"/>
              </a:xfrm>
              <a:custGeom>
                <a:avLst/>
                <a:gdLst>
                  <a:gd name="T0" fmla="*/ 2 w 101"/>
                  <a:gd name="T1" fmla="*/ 83 h 140"/>
                  <a:gd name="T2" fmla="*/ 6 w 101"/>
                  <a:gd name="T3" fmla="*/ 77 h 140"/>
                  <a:gd name="T4" fmla="*/ 72 w 101"/>
                  <a:gd name="T5" fmla="*/ 31 h 140"/>
                  <a:gd name="T6" fmla="*/ 91 w 101"/>
                  <a:gd name="T7" fmla="*/ 7 h 140"/>
                  <a:gd name="T8" fmla="*/ 90 w 101"/>
                  <a:gd name="T9" fmla="*/ 2 h 140"/>
                  <a:gd name="T10" fmla="*/ 101 w 101"/>
                  <a:gd name="T11" fmla="*/ 8 h 140"/>
                  <a:gd name="T12" fmla="*/ 65 w 101"/>
                  <a:gd name="T13" fmla="*/ 95 h 140"/>
                  <a:gd name="T14" fmla="*/ 59 w 101"/>
                  <a:gd name="T15" fmla="*/ 116 h 140"/>
                  <a:gd name="T16" fmla="*/ 14 w 101"/>
                  <a:gd name="T17" fmla="*/ 137 h 140"/>
                  <a:gd name="T18" fmla="*/ 1 w 101"/>
                  <a:gd name="T19" fmla="*/ 129 h 140"/>
                  <a:gd name="T20" fmla="*/ 2 w 101"/>
                  <a:gd name="T21" fmla="*/ 83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140">
                    <a:moveTo>
                      <a:pt x="2" y="83"/>
                    </a:moveTo>
                    <a:cubicBezTo>
                      <a:pt x="3" y="81"/>
                      <a:pt x="4" y="78"/>
                      <a:pt x="6" y="77"/>
                    </a:cubicBezTo>
                    <a:cubicBezTo>
                      <a:pt x="32" y="68"/>
                      <a:pt x="54" y="51"/>
                      <a:pt x="72" y="31"/>
                    </a:cubicBezTo>
                    <a:cubicBezTo>
                      <a:pt x="79" y="24"/>
                      <a:pt x="85" y="15"/>
                      <a:pt x="91" y="7"/>
                    </a:cubicBezTo>
                    <a:cubicBezTo>
                      <a:pt x="92" y="5"/>
                      <a:pt x="92" y="4"/>
                      <a:pt x="90" y="2"/>
                    </a:cubicBezTo>
                    <a:cubicBezTo>
                      <a:pt x="96" y="0"/>
                      <a:pt x="99" y="3"/>
                      <a:pt x="101" y="8"/>
                    </a:cubicBezTo>
                    <a:cubicBezTo>
                      <a:pt x="81" y="34"/>
                      <a:pt x="70" y="63"/>
                      <a:pt x="65" y="95"/>
                    </a:cubicBezTo>
                    <a:cubicBezTo>
                      <a:pt x="64" y="102"/>
                      <a:pt x="66" y="110"/>
                      <a:pt x="59" y="116"/>
                    </a:cubicBezTo>
                    <a:cubicBezTo>
                      <a:pt x="45" y="124"/>
                      <a:pt x="30" y="132"/>
                      <a:pt x="14" y="137"/>
                    </a:cubicBezTo>
                    <a:cubicBezTo>
                      <a:pt x="5" y="140"/>
                      <a:pt x="2" y="139"/>
                      <a:pt x="1" y="129"/>
                    </a:cubicBezTo>
                    <a:cubicBezTo>
                      <a:pt x="0" y="114"/>
                      <a:pt x="0" y="98"/>
                      <a:pt x="2" y="83"/>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2" name="Freeform 53">
                <a:extLst>
                  <a:ext uri="{FF2B5EF4-FFF2-40B4-BE49-F238E27FC236}">
                    <a16:creationId xmlns:a16="http://schemas.microsoft.com/office/drawing/2014/main" id="{92A00B50-B691-1FD5-7351-BFADB857F2ED}"/>
                  </a:ext>
                </a:extLst>
              </p:cNvPr>
              <p:cNvSpPr/>
              <p:nvPr/>
            </p:nvSpPr>
            <p:spPr bwMode="auto">
              <a:xfrm>
                <a:off x="2401888" y="4887913"/>
                <a:ext cx="144462" cy="92075"/>
              </a:xfrm>
              <a:custGeom>
                <a:avLst/>
                <a:gdLst>
                  <a:gd name="T0" fmla="*/ 83 w 142"/>
                  <a:gd name="T1" fmla="*/ 87 h 91"/>
                  <a:gd name="T2" fmla="*/ 71 w 142"/>
                  <a:gd name="T3" fmla="*/ 73 h 91"/>
                  <a:gd name="T4" fmla="*/ 12 w 142"/>
                  <a:gd name="T5" fmla="*/ 11 h 91"/>
                  <a:gd name="T6" fmla="*/ 2 w 142"/>
                  <a:gd name="T7" fmla="*/ 12 h 91"/>
                  <a:gd name="T8" fmla="*/ 11 w 142"/>
                  <a:gd name="T9" fmla="*/ 0 h 91"/>
                  <a:gd name="T10" fmla="*/ 62 w 142"/>
                  <a:gd name="T11" fmla="*/ 24 h 91"/>
                  <a:gd name="T12" fmla="*/ 121 w 142"/>
                  <a:gd name="T13" fmla="*/ 31 h 91"/>
                  <a:gd name="T14" fmla="*/ 130 w 142"/>
                  <a:gd name="T15" fmla="*/ 50 h 91"/>
                  <a:gd name="T16" fmla="*/ 139 w 142"/>
                  <a:gd name="T17" fmla="*/ 79 h 91"/>
                  <a:gd name="T18" fmla="*/ 131 w 142"/>
                  <a:gd name="T19" fmla="*/ 90 h 91"/>
                  <a:gd name="T20" fmla="*/ 83 w 142"/>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2" h="91">
                    <a:moveTo>
                      <a:pt x="83" y="87"/>
                    </a:moveTo>
                    <a:cubicBezTo>
                      <a:pt x="76" y="85"/>
                      <a:pt x="74" y="78"/>
                      <a:pt x="71" y="73"/>
                    </a:cubicBezTo>
                    <a:cubicBezTo>
                      <a:pt x="56" y="48"/>
                      <a:pt x="36" y="27"/>
                      <a:pt x="12" y="11"/>
                    </a:cubicBezTo>
                    <a:cubicBezTo>
                      <a:pt x="7" y="7"/>
                      <a:pt x="5" y="9"/>
                      <a:pt x="2" y="12"/>
                    </a:cubicBezTo>
                    <a:cubicBezTo>
                      <a:pt x="0" y="4"/>
                      <a:pt x="6" y="2"/>
                      <a:pt x="11" y="0"/>
                    </a:cubicBezTo>
                    <a:cubicBezTo>
                      <a:pt x="26" y="12"/>
                      <a:pt x="44" y="19"/>
                      <a:pt x="62" y="24"/>
                    </a:cubicBezTo>
                    <a:cubicBezTo>
                      <a:pt x="81" y="30"/>
                      <a:pt x="101" y="32"/>
                      <a:pt x="121" y="31"/>
                    </a:cubicBezTo>
                    <a:cubicBezTo>
                      <a:pt x="121" y="39"/>
                      <a:pt x="125" y="44"/>
                      <a:pt x="130" y="50"/>
                    </a:cubicBezTo>
                    <a:cubicBezTo>
                      <a:pt x="133" y="60"/>
                      <a:pt x="136" y="69"/>
                      <a:pt x="139" y="79"/>
                    </a:cubicBezTo>
                    <a:cubicBezTo>
                      <a:pt x="142" y="86"/>
                      <a:pt x="139" y="90"/>
                      <a:pt x="131" y="90"/>
                    </a:cubicBezTo>
                    <a:cubicBezTo>
                      <a:pt x="115" y="91"/>
                      <a:pt x="99" y="91"/>
                      <a:pt x="83" y="8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3" name="Freeform 54">
                <a:extLst>
                  <a:ext uri="{FF2B5EF4-FFF2-40B4-BE49-F238E27FC236}">
                    <a16:creationId xmlns:a16="http://schemas.microsoft.com/office/drawing/2014/main" id="{EC29919D-8F19-EC9B-4378-4973F9D95E55}"/>
                  </a:ext>
                </a:extLst>
              </p:cNvPr>
              <p:cNvSpPr/>
              <p:nvPr/>
            </p:nvSpPr>
            <p:spPr bwMode="auto">
              <a:xfrm>
                <a:off x="2436813" y="4787901"/>
                <a:ext cx="165100" cy="63500"/>
              </a:xfrm>
              <a:custGeom>
                <a:avLst/>
                <a:gdLst>
                  <a:gd name="T0" fmla="*/ 106 w 163"/>
                  <a:gd name="T1" fmla="*/ 62 h 63"/>
                  <a:gd name="T2" fmla="*/ 94 w 163"/>
                  <a:gd name="T3" fmla="*/ 60 h 63"/>
                  <a:gd name="T4" fmla="*/ 3 w 163"/>
                  <a:gd name="T5" fmla="*/ 31 h 63"/>
                  <a:gd name="T6" fmla="*/ 5 w 163"/>
                  <a:gd name="T7" fmla="*/ 18 h 63"/>
                  <a:gd name="T8" fmla="*/ 108 w 163"/>
                  <a:gd name="T9" fmla="*/ 7 h 63"/>
                  <a:gd name="T10" fmla="*/ 126 w 163"/>
                  <a:gd name="T11" fmla="*/ 0 h 63"/>
                  <a:gd name="T12" fmla="*/ 156 w 163"/>
                  <a:gd name="T13" fmla="*/ 24 h 63"/>
                  <a:gd name="T14" fmla="*/ 154 w 163"/>
                  <a:gd name="T15" fmla="*/ 40 h 63"/>
                  <a:gd name="T16" fmla="*/ 106 w 163"/>
                  <a:gd name="T17"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62">
                    <a:moveTo>
                      <a:pt x="106" y="62"/>
                    </a:moveTo>
                    <a:cubicBezTo>
                      <a:pt x="102" y="63"/>
                      <a:pt x="98" y="63"/>
                      <a:pt x="94" y="60"/>
                    </a:cubicBezTo>
                    <a:cubicBezTo>
                      <a:pt x="67" y="41"/>
                      <a:pt x="36" y="32"/>
                      <a:pt x="3" y="31"/>
                    </a:cubicBezTo>
                    <a:cubicBezTo>
                      <a:pt x="0" y="26"/>
                      <a:pt x="1" y="22"/>
                      <a:pt x="5" y="18"/>
                    </a:cubicBezTo>
                    <a:cubicBezTo>
                      <a:pt x="40" y="26"/>
                      <a:pt x="75" y="20"/>
                      <a:pt x="108" y="7"/>
                    </a:cubicBezTo>
                    <a:cubicBezTo>
                      <a:pt x="114" y="5"/>
                      <a:pt x="120" y="3"/>
                      <a:pt x="126" y="0"/>
                    </a:cubicBezTo>
                    <a:cubicBezTo>
                      <a:pt x="137" y="8"/>
                      <a:pt x="147" y="15"/>
                      <a:pt x="156" y="24"/>
                    </a:cubicBezTo>
                    <a:cubicBezTo>
                      <a:pt x="163" y="32"/>
                      <a:pt x="163" y="35"/>
                      <a:pt x="154" y="40"/>
                    </a:cubicBezTo>
                    <a:cubicBezTo>
                      <a:pt x="139" y="49"/>
                      <a:pt x="123" y="57"/>
                      <a:pt x="106" y="6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4" name="Freeform 55">
                <a:extLst>
                  <a:ext uri="{FF2B5EF4-FFF2-40B4-BE49-F238E27FC236}">
                    <a16:creationId xmlns:a16="http://schemas.microsoft.com/office/drawing/2014/main" id="{5D0376BA-D59D-3EF0-6B1F-3046A311F866}"/>
                  </a:ext>
                </a:extLst>
              </p:cNvPr>
              <p:cNvSpPr/>
              <p:nvPr/>
            </p:nvSpPr>
            <p:spPr bwMode="auto">
              <a:xfrm>
                <a:off x="2105025" y="4624388"/>
                <a:ext cx="336550" cy="338138"/>
              </a:xfrm>
              <a:custGeom>
                <a:avLst/>
                <a:gdLst>
                  <a:gd name="T0" fmla="*/ 332 w 332"/>
                  <a:gd name="T1" fmla="*/ 178 h 333"/>
                  <a:gd name="T2" fmla="*/ 330 w 332"/>
                  <a:gd name="T3" fmla="*/ 191 h 333"/>
                  <a:gd name="T4" fmla="*/ 304 w 332"/>
                  <a:gd name="T5" fmla="*/ 259 h 333"/>
                  <a:gd name="T6" fmla="*/ 295 w 332"/>
                  <a:gd name="T7" fmla="*/ 271 h 333"/>
                  <a:gd name="T8" fmla="*/ 245 w 332"/>
                  <a:gd name="T9" fmla="*/ 312 h 333"/>
                  <a:gd name="T10" fmla="*/ 231 w 332"/>
                  <a:gd name="T11" fmla="*/ 319 h 333"/>
                  <a:gd name="T12" fmla="*/ 173 w 332"/>
                  <a:gd name="T13" fmla="*/ 333 h 333"/>
                  <a:gd name="T14" fmla="*/ 168 w 332"/>
                  <a:gd name="T15" fmla="*/ 333 h 333"/>
                  <a:gd name="T16" fmla="*/ 94 w 332"/>
                  <a:gd name="T17" fmla="*/ 317 h 333"/>
                  <a:gd name="T18" fmla="*/ 83 w 332"/>
                  <a:gd name="T19" fmla="*/ 311 h 333"/>
                  <a:gd name="T20" fmla="*/ 30 w 332"/>
                  <a:gd name="T21" fmla="*/ 263 h 333"/>
                  <a:gd name="T22" fmla="*/ 19 w 332"/>
                  <a:gd name="T23" fmla="*/ 245 h 333"/>
                  <a:gd name="T24" fmla="*/ 0 w 332"/>
                  <a:gd name="T25" fmla="*/ 175 h 333"/>
                  <a:gd name="T26" fmla="*/ 0 w 332"/>
                  <a:gd name="T27" fmla="*/ 162 h 333"/>
                  <a:gd name="T28" fmla="*/ 14 w 332"/>
                  <a:gd name="T29" fmla="*/ 100 h 333"/>
                  <a:gd name="T30" fmla="*/ 29 w 332"/>
                  <a:gd name="T31" fmla="*/ 72 h 333"/>
                  <a:gd name="T32" fmla="*/ 78 w 332"/>
                  <a:gd name="T33" fmla="*/ 25 h 333"/>
                  <a:gd name="T34" fmla="*/ 103 w 332"/>
                  <a:gd name="T35" fmla="*/ 13 h 333"/>
                  <a:gd name="T36" fmla="*/ 169 w 332"/>
                  <a:gd name="T37" fmla="*/ 0 h 333"/>
                  <a:gd name="T38" fmla="*/ 186 w 332"/>
                  <a:gd name="T39" fmla="*/ 1 h 333"/>
                  <a:gd name="T40" fmla="*/ 249 w 332"/>
                  <a:gd name="T41" fmla="*/ 23 h 333"/>
                  <a:gd name="T42" fmla="*/ 280 w 332"/>
                  <a:gd name="T43" fmla="*/ 45 h 333"/>
                  <a:gd name="T44" fmla="*/ 313 w 332"/>
                  <a:gd name="T45" fmla="*/ 88 h 333"/>
                  <a:gd name="T46" fmla="*/ 322 w 332"/>
                  <a:gd name="T47" fmla="*/ 110 h 333"/>
                  <a:gd name="T48" fmla="*/ 332 w 332"/>
                  <a:gd name="T49" fmla="*/ 178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2" h="333">
                    <a:moveTo>
                      <a:pt x="332" y="178"/>
                    </a:moveTo>
                    <a:cubicBezTo>
                      <a:pt x="331" y="183"/>
                      <a:pt x="331" y="187"/>
                      <a:pt x="330" y="191"/>
                    </a:cubicBezTo>
                    <a:cubicBezTo>
                      <a:pt x="326" y="215"/>
                      <a:pt x="317" y="237"/>
                      <a:pt x="304" y="259"/>
                    </a:cubicBezTo>
                    <a:cubicBezTo>
                      <a:pt x="301" y="263"/>
                      <a:pt x="297" y="266"/>
                      <a:pt x="295" y="271"/>
                    </a:cubicBezTo>
                    <a:cubicBezTo>
                      <a:pt x="281" y="287"/>
                      <a:pt x="264" y="301"/>
                      <a:pt x="245" y="312"/>
                    </a:cubicBezTo>
                    <a:cubicBezTo>
                      <a:pt x="241" y="315"/>
                      <a:pt x="236" y="317"/>
                      <a:pt x="231" y="319"/>
                    </a:cubicBezTo>
                    <a:cubicBezTo>
                      <a:pt x="212" y="327"/>
                      <a:pt x="193" y="331"/>
                      <a:pt x="173" y="333"/>
                    </a:cubicBezTo>
                    <a:cubicBezTo>
                      <a:pt x="171" y="332"/>
                      <a:pt x="169" y="332"/>
                      <a:pt x="168" y="333"/>
                    </a:cubicBezTo>
                    <a:cubicBezTo>
                      <a:pt x="142" y="332"/>
                      <a:pt x="118" y="327"/>
                      <a:pt x="94" y="317"/>
                    </a:cubicBezTo>
                    <a:cubicBezTo>
                      <a:pt x="91" y="315"/>
                      <a:pt x="87" y="313"/>
                      <a:pt x="83" y="311"/>
                    </a:cubicBezTo>
                    <a:cubicBezTo>
                      <a:pt x="63" y="298"/>
                      <a:pt x="45" y="282"/>
                      <a:pt x="30" y="263"/>
                    </a:cubicBezTo>
                    <a:cubicBezTo>
                      <a:pt x="26" y="257"/>
                      <a:pt x="22" y="251"/>
                      <a:pt x="19" y="245"/>
                    </a:cubicBezTo>
                    <a:cubicBezTo>
                      <a:pt x="8" y="223"/>
                      <a:pt x="2" y="199"/>
                      <a:pt x="0" y="175"/>
                    </a:cubicBezTo>
                    <a:cubicBezTo>
                      <a:pt x="0" y="170"/>
                      <a:pt x="0" y="166"/>
                      <a:pt x="0" y="162"/>
                    </a:cubicBezTo>
                    <a:cubicBezTo>
                      <a:pt x="1" y="140"/>
                      <a:pt x="5" y="119"/>
                      <a:pt x="14" y="100"/>
                    </a:cubicBezTo>
                    <a:cubicBezTo>
                      <a:pt x="19" y="90"/>
                      <a:pt x="24" y="81"/>
                      <a:pt x="29" y="72"/>
                    </a:cubicBezTo>
                    <a:cubicBezTo>
                      <a:pt x="43" y="54"/>
                      <a:pt x="59" y="38"/>
                      <a:pt x="78" y="25"/>
                    </a:cubicBezTo>
                    <a:cubicBezTo>
                      <a:pt x="87" y="21"/>
                      <a:pt x="95" y="17"/>
                      <a:pt x="103" y="13"/>
                    </a:cubicBezTo>
                    <a:cubicBezTo>
                      <a:pt x="124" y="5"/>
                      <a:pt x="146" y="1"/>
                      <a:pt x="169" y="0"/>
                    </a:cubicBezTo>
                    <a:cubicBezTo>
                      <a:pt x="175" y="1"/>
                      <a:pt x="180" y="1"/>
                      <a:pt x="186" y="1"/>
                    </a:cubicBezTo>
                    <a:cubicBezTo>
                      <a:pt x="208" y="5"/>
                      <a:pt x="229" y="12"/>
                      <a:pt x="249" y="23"/>
                    </a:cubicBezTo>
                    <a:cubicBezTo>
                      <a:pt x="260" y="29"/>
                      <a:pt x="269" y="38"/>
                      <a:pt x="280" y="45"/>
                    </a:cubicBezTo>
                    <a:cubicBezTo>
                      <a:pt x="292" y="58"/>
                      <a:pt x="303" y="72"/>
                      <a:pt x="313" y="88"/>
                    </a:cubicBezTo>
                    <a:cubicBezTo>
                      <a:pt x="316" y="95"/>
                      <a:pt x="319" y="103"/>
                      <a:pt x="322" y="110"/>
                    </a:cubicBezTo>
                    <a:cubicBezTo>
                      <a:pt x="330" y="132"/>
                      <a:pt x="332" y="155"/>
                      <a:pt x="332" y="178"/>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5" name="Freeform 56">
                <a:extLst>
                  <a:ext uri="{FF2B5EF4-FFF2-40B4-BE49-F238E27FC236}">
                    <a16:creationId xmlns:a16="http://schemas.microsoft.com/office/drawing/2014/main" id="{D7AA3CAE-B2E8-6F70-2BA0-543B98255D0C}"/>
                  </a:ext>
                </a:extLst>
              </p:cNvPr>
              <p:cNvSpPr/>
              <p:nvPr/>
            </p:nvSpPr>
            <p:spPr bwMode="auto">
              <a:xfrm>
                <a:off x="2138363" y="4659313"/>
                <a:ext cx="271462" cy="269875"/>
              </a:xfrm>
              <a:custGeom>
                <a:avLst/>
                <a:gdLst>
                  <a:gd name="T0" fmla="*/ 49 w 267"/>
                  <a:gd name="T1" fmla="*/ 47 h 266"/>
                  <a:gd name="T2" fmla="*/ 218 w 267"/>
                  <a:gd name="T3" fmla="*/ 48 h 266"/>
                  <a:gd name="T4" fmla="*/ 217 w 267"/>
                  <a:gd name="T5" fmla="*/ 218 h 266"/>
                  <a:gd name="T6" fmla="*/ 43 w 267"/>
                  <a:gd name="T7" fmla="*/ 213 h 266"/>
                  <a:gd name="T8" fmla="*/ 49 w 267"/>
                  <a:gd name="T9" fmla="*/ 47 h 266"/>
                </a:gdLst>
                <a:ahLst/>
                <a:cxnLst>
                  <a:cxn ang="0">
                    <a:pos x="T0" y="T1"/>
                  </a:cxn>
                  <a:cxn ang="0">
                    <a:pos x="T2" y="T3"/>
                  </a:cxn>
                  <a:cxn ang="0">
                    <a:pos x="T4" y="T5"/>
                  </a:cxn>
                  <a:cxn ang="0">
                    <a:pos x="T6" y="T7"/>
                  </a:cxn>
                  <a:cxn ang="0">
                    <a:pos x="T8" y="T9"/>
                  </a:cxn>
                </a:cxnLst>
                <a:rect l="0" t="0" r="r" b="b"/>
                <a:pathLst>
                  <a:path w="267" h="266">
                    <a:moveTo>
                      <a:pt x="49" y="47"/>
                    </a:moveTo>
                    <a:cubicBezTo>
                      <a:pt x="93" y="1"/>
                      <a:pt x="173" y="0"/>
                      <a:pt x="218" y="48"/>
                    </a:cubicBezTo>
                    <a:cubicBezTo>
                      <a:pt x="267" y="99"/>
                      <a:pt x="264" y="171"/>
                      <a:pt x="217" y="218"/>
                    </a:cubicBezTo>
                    <a:cubicBezTo>
                      <a:pt x="171" y="264"/>
                      <a:pt x="93" y="266"/>
                      <a:pt x="43" y="213"/>
                    </a:cubicBezTo>
                    <a:cubicBezTo>
                      <a:pt x="4" y="170"/>
                      <a:pt x="0" y="92"/>
                      <a:pt x="49" y="47"/>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6" name="Freeform 57">
                <a:extLst>
                  <a:ext uri="{FF2B5EF4-FFF2-40B4-BE49-F238E27FC236}">
                    <a16:creationId xmlns:a16="http://schemas.microsoft.com/office/drawing/2014/main" id="{D3993C61-4030-38F1-9CE1-37A5ED59F057}"/>
                  </a:ext>
                </a:extLst>
              </p:cNvPr>
              <p:cNvSpPr/>
              <p:nvPr/>
            </p:nvSpPr>
            <p:spPr bwMode="auto">
              <a:xfrm>
                <a:off x="2779713" y="4949826"/>
                <a:ext cx="111125" cy="192088"/>
              </a:xfrm>
              <a:custGeom>
                <a:avLst/>
                <a:gdLst>
                  <a:gd name="T0" fmla="*/ 109 w 110"/>
                  <a:gd name="T1" fmla="*/ 120 h 189"/>
                  <a:gd name="T2" fmla="*/ 104 w 110"/>
                  <a:gd name="T3" fmla="*/ 164 h 189"/>
                  <a:gd name="T4" fmla="*/ 98 w 110"/>
                  <a:gd name="T5" fmla="*/ 181 h 189"/>
                  <a:gd name="T6" fmla="*/ 84 w 110"/>
                  <a:gd name="T7" fmla="*/ 185 h 189"/>
                  <a:gd name="T8" fmla="*/ 33 w 110"/>
                  <a:gd name="T9" fmla="*/ 134 h 189"/>
                  <a:gd name="T10" fmla="*/ 27 w 110"/>
                  <a:gd name="T11" fmla="*/ 128 h 189"/>
                  <a:gd name="T12" fmla="*/ 0 w 110"/>
                  <a:gd name="T13" fmla="*/ 22 h 189"/>
                  <a:gd name="T14" fmla="*/ 2 w 110"/>
                  <a:gd name="T15" fmla="*/ 14 h 189"/>
                  <a:gd name="T16" fmla="*/ 10 w 110"/>
                  <a:gd name="T17" fmla="*/ 12 h 189"/>
                  <a:gd name="T18" fmla="*/ 50 w 110"/>
                  <a:gd name="T19" fmla="*/ 3 h 189"/>
                  <a:gd name="T20" fmla="*/ 62 w 110"/>
                  <a:gd name="T21" fmla="*/ 2 h 189"/>
                  <a:gd name="T22" fmla="*/ 105 w 110"/>
                  <a:gd name="T23" fmla="*/ 86 h 189"/>
                  <a:gd name="T24" fmla="*/ 109 w 110"/>
                  <a:gd name="T25" fmla="*/ 12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89">
                    <a:moveTo>
                      <a:pt x="109" y="120"/>
                    </a:moveTo>
                    <a:cubicBezTo>
                      <a:pt x="107" y="135"/>
                      <a:pt x="108" y="149"/>
                      <a:pt x="104" y="164"/>
                    </a:cubicBezTo>
                    <a:cubicBezTo>
                      <a:pt x="102" y="170"/>
                      <a:pt x="101" y="175"/>
                      <a:pt x="98" y="181"/>
                    </a:cubicBezTo>
                    <a:cubicBezTo>
                      <a:pt x="95" y="188"/>
                      <a:pt x="91" y="189"/>
                      <a:pt x="84" y="185"/>
                    </a:cubicBezTo>
                    <a:cubicBezTo>
                      <a:pt x="63" y="172"/>
                      <a:pt x="47" y="154"/>
                      <a:pt x="33" y="134"/>
                    </a:cubicBezTo>
                    <a:cubicBezTo>
                      <a:pt x="32" y="131"/>
                      <a:pt x="31" y="128"/>
                      <a:pt x="27" y="128"/>
                    </a:cubicBezTo>
                    <a:cubicBezTo>
                      <a:pt x="9" y="95"/>
                      <a:pt x="0" y="60"/>
                      <a:pt x="0" y="22"/>
                    </a:cubicBezTo>
                    <a:cubicBezTo>
                      <a:pt x="0" y="19"/>
                      <a:pt x="0" y="16"/>
                      <a:pt x="2" y="14"/>
                    </a:cubicBezTo>
                    <a:cubicBezTo>
                      <a:pt x="4" y="12"/>
                      <a:pt x="7" y="12"/>
                      <a:pt x="10" y="12"/>
                    </a:cubicBezTo>
                    <a:cubicBezTo>
                      <a:pt x="24" y="10"/>
                      <a:pt x="37" y="8"/>
                      <a:pt x="50" y="3"/>
                    </a:cubicBezTo>
                    <a:cubicBezTo>
                      <a:pt x="54" y="2"/>
                      <a:pt x="58" y="0"/>
                      <a:pt x="62" y="2"/>
                    </a:cubicBezTo>
                    <a:cubicBezTo>
                      <a:pt x="83" y="26"/>
                      <a:pt x="98" y="54"/>
                      <a:pt x="105" y="86"/>
                    </a:cubicBezTo>
                    <a:cubicBezTo>
                      <a:pt x="107" y="97"/>
                      <a:pt x="110" y="109"/>
                      <a:pt x="109" y="12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7" name="Freeform 58">
                <a:extLst>
                  <a:ext uri="{FF2B5EF4-FFF2-40B4-BE49-F238E27FC236}">
                    <a16:creationId xmlns:a16="http://schemas.microsoft.com/office/drawing/2014/main" id="{F940E657-AA9B-8132-A6A9-0DD73764C5B6}"/>
                  </a:ext>
                </a:extLst>
              </p:cNvPr>
              <p:cNvSpPr/>
              <p:nvPr/>
            </p:nvSpPr>
            <p:spPr bwMode="auto">
              <a:xfrm>
                <a:off x="2794000" y="4471988"/>
                <a:ext cx="117475" cy="180975"/>
              </a:xfrm>
              <a:custGeom>
                <a:avLst/>
                <a:gdLst>
                  <a:gd name="T0" fmla="*/ 41 w 117"/>
                  <a:gd name="T1" fmla="*/ 42 h 177"/>
                  <a:gd name="T2" fmla="*/ 50 w 117"/>
                  <a:gd name="T3" fmla="*/ 40 h 177"/>
                  <a:gd name="T4" fmla="*/ 95 w 117"/>
                  <a:gd name="T5" fmla="*/ 5 h 177"/>
                  <a:gd name="T6" fmla="*/ 112 w 117"/>
                  <a:gd name="T7" fmla="*/ 12 h 177"/>
                  <a:gd name="T8" fmla="*/ 114 w 117"/>
                  <a:gd name="T9" fmla="*/ 68 h 177"/>
                  <a:gd name="T10" fmla="*/ 116 w 117"/>
                  <a:gd name="T11" fmla="*/ 77 h 177"/>
                  <a:gd name="T12" fmla="*/ 73 w 117"/>
                  <a:gd name="T13" fmla="*/ 170 h 177"/>
                  <a:gd name="T14" fmla="*/ 67 w 117"/>
                  <a:gd name="T15" fmla="*/ 175 h 177"/>
                  <a:gd name="T16" fmla="*/ 59 w 117"/>
                  <a:gd name="T17" fmla="*/ 175 h 177"/>
                  <a:gd name="T18" fmla="*/ 8 w 117"/>
                  <a:gd name="T19" fmla="*/ 157 h 177"/>
                  <a:gd name="T20" fmla="*/ 2 w 117"/>
                  <a:gd name="T21" fmla="*/ 154 h 177"/>
                  <a:gd name="T22" fmla="*/ 2 w 117"/>
                  <a:gd name="T23" fmla="*/ 139 h 177"/>
                  <a:gd name="T24" fmla="*/ 35 w 117"/>
                  <a:gd name="T25" fmla="*/ 56 h 177"/>
                  <a:gd name="T26" fmla="*/ 41 w 117"/>
                  <a:gd name="T27" fmla="*/ 42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77">
                    <a:moveTo>
                      <a:pt x="41" y="42"/>
                    </a:moveTo>
                    <a:cubicBezTo>
                      <a:pt x="45" y="47"/>
                      <a:pt x="47" y="43"/>
                      <a:pt x="50" y="40"/>
                    </a:cubicBezTo>
                    <a:cubicBezTo>
                      <a:pt x="63" y="26"/>
                      <a:pt x="77" y="14"/>
                      <a:pt x="95" y="5"/>
                    </a:cubicBezTo>
                    <a:cubicBezTo>
                      <a:pt x="106" y="0"/>
                      <a:pt x="109" y="1"/>
                      <a:pt x="112" y="12"/>
                    </a:cubicBezTo>
                    <a:cubicBezTo>
                      <a:pt x="117" y="31"/>
                      <a:pt x="116" y="49"/>
                      <a:pt x="114" y="68"/>
                    </a:cubicBezTo>
                    <a:cubicBezTo>
                      <a:pt x="114" y="71"/>
                      <a:pt x="113" y="74"/>
                      <a:pt x="116" y="77"/>
                    </a:cubicBezTo>
                    <a:cubicBezTo>
                      <a:pt x="108" y="111"/>
                      <a:pt x="96" y="143"/>
                      <a:pt x="73" y="170"/>
                    </a:cubicBezTo>
                    <a:cubicBezTo>
                      <a:pt x="71" y="172"/>
                      <a:pt x="69" y="174"/>
                      <a:pt x="67" y="175"/>
                    </a:cubicBezTo>
                    <a:cubicBezTo>
                      <a:pt x="64" y="177"/>
                      <a:pt x="62" y="176"/>
                      <a:pt x="59" y="175"/>
                    </a:cubicBezTo>
                    <a:cubicBezTo>
                      <a:pt x="43" y="166"/>
                      <a:pt x="26" y="160"/>
                      <a:pt x="8" y="157"/>
                    </a:cubicBezTo>
                    <a:cubicBezTo>
                      <a:pt x="6" y="157"/>
                      <a:pt x="4" y="156"/>
                      <a:pt x="2" y="154"/>
                    </a:cubicBezTo>
                    <a:cubicBezTo>
                      <a:pt x="0" y="149"/>
                      <a:pt x="1" y="144"/>
                      <a:pt x="2" y="139"/>
                    </a:cubicBezTo>
                    <a:cubicBezTo>
                      <a:pt x="7" y="109"/>
                      <a:pt x="17" y="81"/>
                      <a:pt x="35" y="56"/>
                    </a:cubicBezTo>
                    <a:cubicBezTo>
                      <a:pt x="39" y="52"/>
                      <a:pt x="38" y="46"/>
                      <a:pt x="41" y="4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8" name="Freeform 59">
                <a:extLst>
                  <a:ext uri="{FF2B5EF4-FFF2-40B4-BE49-F238E27FC236}">
                    <a16:creationId xmlns:a16="http://schemas.microsoft.com/office/drawing/2014/main" id="{92B6D07C-A72C-3917-8B04-75062D51A63C}"/>
                  </a:ext>
                </a:extLst>
              </p:cNvPr>
              <p:cNvSpPr/>
              <p:nvPr/>
            </p:nvSpPr>
            <p:spPr bwMode="auto">
              <a:xfrm>
                <a:off x="2676525" y="4460876"/>
                <a:ext cx="107950" cy="180975"/>
              </a:xfrm>
              <a:custGeom>
                <a:avLst/>
                <a:gdLst>
                  <a:gd name="T0" fmla="*/ 0 w 108"/>
                  <a:gd name="T1" fmla="*/ 70 h 179"/>
                  <a:gd name="T2" fmla="*/ 11 w 108"/>
                  <a:gd name="T3" fmla="*/ 77 h 179"/>
                  <a:gd name="T4" fmla="*/ 17 w 108"/>
                  <a:gd name="T5" fmla="*/ 40 h 179"/>
                  <a:gd name="T6" fmla="*/ 30 w 108"/>
                  <a:gd name="T7" fmla="*/ 8 h 179"/>
                  <a:gd name="T8" fmla="*/ 46 w 108"/>
                  <a:gd name="T9" fmla="*/ 6 h 179"/>
                  <a:gd name="T10" fmla="*/ 83 w 108"/>
                  <a:gd name="T11" fmla="*/ 55 h 179"/>
                  <a:gd name="T12" fmla="*/ 90 w 108"/>
                  <a:gd name="T13" fmla="*/ 60 h 179"/>
                  <a:gd name="T14" fmla="*/ 106 w 108"/>
                  <a:gd name="T15" fmla="*/ 136 h 179"/>
                  <a:gd name="T16" fmla="*/ 102 w 108"/>
                  <a:gd name="T17" fmla="*/ 165 h 179"/>
                  <a:gd name="T18" fmla="*/ 85 w 108"/>
                  <a:gd name="T19" fmla="*/ 168 h 179"/>
                  <a:gd name="T20" fmla="*/ 46 w 108"/>
                  <a:gd name="T21" fmla="*/ 176 h 179"/>
                  <a:gd name="T22" fmla="*/ 35 w 108"/>
                  <a:gd name="T23" fmla="*/ 178 h 179"/>
                  <a:gd name="T24" fmla="*/ 27 w 108"/>
                  <a:gd name="T25" fmla="*/ 167 h 179"/>
                  <a:gd name="T26" fmla="*/ 9 w 108"/>
                  <a:gd name="T27" fmla="*/ 93 h 179"/>
                  <a:gd name="T28" fmla="*/ 2 w 108"/>
                  <a:gd name="T29" fmla="*/ 75 h 179"/>
                  <a:gd name="T30" fmla="*/ 0 w 108"/>
                  <a:gd name="T31" fmla="*/ 7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79">
                    <a:moveTo>
                      <a:pt x="0" y="70"/>
                    </a:moveTo>
                    <a:cubicBezTo>
                      <a:pt x="3" y="72"/>
                      <a:pt x="6" y="74"/>
                      <a:pt x="11" y="77"/>
                    </a:cubicBezTo>
                    <a:cubicBezTo>
                      <a:pt x="13" y="64"/>
                      <a:pt x="13" y="52"/>
                      <a:pt x="17" y="40"/>
                    </a:cubicBezTo>
                    <a:cubicBezTo>
                      <a:pt x="20" y="29"/>
                      <a:pt x="24" y="18"/>
                      <a:pt x="30" y="8"/>
                    </a:cubicBezTo>
                    <a:cubicBezTo>
                      <a:pt x="35" y="0"/>
                      <a:pt x="39" y="0"/>
                      <a:pt x="46" y="6"/>
                    </a:cubicBezTo>
                    <a:cubicBezTo>
                      <a:pt x="61" y="20"/>
                      <a:pt x="73" y="37"/>
                      <a:pt x="83" y="55"/>
                    </a:cubicBezTo>
                    <a:cubicBezTo>
                      <a:pt x="84" y="57"/>
                      <a:pt x="84" y="63"/>
                      <a:pt x="90" y="60"/>
                    </a:cubicBezTo>
                    <a:cubicBezTo>
                      <a:pt x="98" y="85"/>
                      <a:pt x="106" y="110"/>
                      <a:pt x="106" y="136"/>
                    </a:cubicBezTo>
                    <a:cubicBezTo>
                      <a:pt x="107" y="146"/>
                      <a:pt x="108" y="156"/>
                      <a:pt x="102" y="165"/>
                    </a:cubicBezTo>
                    <a:cubicBezTo>
                      <a:pt x="97" y="168"/>
                      <a:pt x="91" y="167"/>
                      <a:pt x="85" y="168"/>
                    </a:cubicBezTo>
                    <a:cubicBezTo>
                      <a:pt x="72" y="169"/>
                      <a:pt x="58" y="172"/>
                      <a:pt x="46" y="176"/>
                    </a:cubicBezTo>
                    <a:cubicBezTo>
                      <a:pt x="42" y="178"/>
                      <a:pt x="39" y="179"/>
                      <a:pt x="35" y="178"/>
                    </a:cubicBezTo>
                    <a:cubicBezTo>
                      <a:pt x="30" y="176"/>
                      <a:pt x="29" y="171"/>
                      <a:pt x="27" y="167"/>
                    </a:cubicBezTo>
                    <a:cubicBezTo>
                      <a:pt x="17" y="143"/>
                      <a:pt x="11" y="119"/>
                      <a:pt x="9" y="93"/>
                    </a:cubicBezTo>
                    <a:cubicBezTo>
                      <a:pt x="9" y="86"/>
                      <a:pt x="8" y="80"/>
                      <a:pt x="2" y="75"/>
                    </a:cubicBezTo>
                    <a:cubicBezTo>
                      <a:pt x="1" y="74"/>
                      <a:pt x="0" y="73"/>
                      <a:pt x="0" y="7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9" name="Freeform 60">
                <a:extLst>
                  <a:ext uri="{FF2B5EF4-FFF2-40B4-BE49-F238E27FC236}">
                    <a16:creationId xmlns:a16="http://schemas.microsoft.com/office/drawing/2014/main" id="{F5D8D683-C9F2-D55D-1024-C8C0A7C3CB65}"/>
                  </a:ext>
                </a:extLst>
              </p:cNvPr>
              <p:cNvSpPr/>
              <p:nvPr/>
            </p:nvSpPr>
            <p:spPr bwMode="auto">
              <a:xfrm>
                <a:off x="2441575" y="4694238"/>
                <a:ext cx="180975" cy="103188"/>
              </a:xfrm>
              <a:custGeom>
                <a:avLst/>
                <a:gdLst>
                  <a:gd name="T0" fmla="*/ 43 w 180"/>
                  <a:gd name="T1" fmla="*/ 74 h 101"/>
                  <a:gd name="T2" fmla="*/ 41 w 180"/>
                  <a:gd name="T3" fmla="*/ 66 h 101"/>
                  <a:gd name="T4" fmla="*/ 10 w 180"/>
                  <a:gd name="T5" fmla="*/ 38 h 101"/>
                  <a:gd name="T6" fmla="*/ 15 w 180"/>
                  <a:gd name="T7" fmla="*/ 17 h 101"/>
                  <a:gd name="T8" fmla="*/ 69 w 180"/>
                  <a:gd name="T9" fmla="*/ 4 h 101"/>
                  <a:gd name="T10" fmla="*/ 77 w 180"/>
                  <a:gd name="T11" fmla="*/ 0 h 101"/>
                  <a:gd name="T12" fmla="*/ 116 w 180"/>
                  <a:gd name="T13" fmla="*/ 4 h 101"/>
                  <a:gd name="T14" fmla="*/ 174 w 180"/>
                  <a:gd name="T15" fmla="*/ 24 h 101"/>
                  <a:gd name="T16" fmla="*/ 180 w 180"/>
                  <a:gd name="T17" fmla="*/ 33 h 101"/>
                  <a:gd name="T18" fmla="*/ 165 w 180"/>
                  <a:gd name="T19" fmla="*/ 96 h 101"/>
                  <a:gd name="T20" fmla="*/ 146 w 180"/>
                  <a:gd name="T21" fmla="*/ 100 h 101"/>
                  <a:gd name="T22" fmla="*/ 57 w 180"/>
                  <a:gd name="T23" fmla="*/ 77 h 101"/>
                  <a:gd name="T24" fmla="*/ 43 w 180"/>
                  <a:gd name="T25" fmla="*/ 7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00">
                    <a:moveTo>
                      <a:pt x="43" y="74"/>
                    </a:moveTo>
                    <a:cubicBezTo>
                      <a:pt x="47" y="70"/>
                      <a:pt x="45" y="68"/>
                      <a:pt x="41" y="66"/>
                    </a:cubicBezTo>
                    <a:cubicBezTo>
                      <a:pt x="29" y="59"/>
                      <a:pt x="19" y="48"/>
                      <a:pt x="10" y="38"/>
                    </a:cubicBezTo>
                    <a:cubicBezTo>
                      <a:pt x="0" y="28"/>
                      <a:pt x="2" y="22"/>
                      <a:pt x="15" y="17"/>
                    </a:cubicBezTo>
                    <a:cubicBezTo>
                      <a:pt x="32" y="10"/>
                      <a:pt x="50" y="6"/>
                      <a:pt x="69" y="4"/>
                    </a:cubicBezTo>
                    <a:cubicBezTo>
                      <a:pt x="72" y="4"/>
                      <a:pt x="76" y="5"/>
                      <a:pt x="77" y="0"/>
                    </a:cubicBezTo>
                    <a:cubicBezTo>
                      <a:pt x="90" y="1"/>
                      <a:pt x="103" y="3"/>
                      <a:pt x="116" y="4"/>
                    </a:cubicBezTo>
                    <a:cubicBezTo>
                      <a:pt x="137" y="6"/>
                      <a:pt x="156" y="15"/>
                      <a:pt x="174" y="24"/>
                    </a:cubicBezTo>
                    <a:cubicBezTo>
                      <a:pt x="178" y="26"/>
                      <a:pt x="180" y="29"/>
                      <a:pt x="180" y="33"/>
                    </a:cubicBezTo>
                    <a:cubicBezTo>
                      <a:pt x="171" y="53"/>
                      <a:pt x="170" y="75"/>
                      <a:pt x="165" y="96"/>
                    </a:cubicBezTo>
                    <a:cubicBezTo>
                      <a:pt x="159" y="101"/>
                      <a:pt x="153" y="100"/>
                      <a:pt x="146" y="100"/>
                    </a:cubicBezTo>
                    <a:cubicBezTo>
                      <a:pt x="115" y="99"/>
                      <a:pt x="85" y="92"/>
                      <a:pt x="57" y="77"/>
                    </a:cubicBezTo>
                    <a:cubicBezTo>
                      <a:pt x="52" y="75"/>
                      <a:pt x="47" y="77"/>
                      <a:pt x="43" y="7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0" name="Freeform 61">
                <a:extLst>
                  <a:ext uri="{FF2B5EF4-FFF2-40B4-BE49-F238E27FC236}">
                    <a16:creationId xmlns:a16="http://schemas.microsoft.com/office/drawing/2014/main" id="{3D94A241-BD48-BB0E-A9F8-13D9C8087A47}"/>
                  </a:ext>
                </a:extLst>
              </p:cNvPr>
              <p:cNvSpPr/>
              <p:nvPr/>
            </p:nvSpPr>
            <p:spPr bwMode="auto">
              <a:xfrm>
                <a:off x="2536825" y="4548188"/>
                <a:ext cx="150812" cy="155575"/>
              </a:xfrm>
              <a:custGeom>
                <a:avLst/>
                <a:gdLst>
                  <a:gd name="T0" fmla="*/ 12 w 149"/>
                  <a:gd name="T1" fmla="*/ 75 h 152"/>
                  <a:gd name="T2" fmla="*/ 17 w 149"/>
                  <a:gd name="T3" fmla="*/ 67 h 152"/>
                  <a:gd name="T4" fmla="*/ 1 w 149"/>
                  <a:gd name="T5" fmla="*/ 16 h 152"/>
                  <a:gd name="T6" fmla="*/ 15 w 149"/>
                  <a:gd name="T7" fmla="*/ 2 h 152"/>
                  <a:gd name="T8" fmla="*/ 58 w 149"/>
                  <a:gd name="T9" fmla="*/ 15 h 152"/>
                  <a:gd name="T10" fmla="*/ 69 w 149"/>
                  <a:gd name="T11" fmla="*/ 15 h 152"/>
                  <a:gd name="T12" fmla="*/ 125 w 149"/>
                  <a:gd name="T13" fmla="*/ 63 h 152"/>
                  <a:gd name="T14" fmla="*/ 147 w 149"/>
                  <a:gd name="T15" fmla="*/ 96 h 152"/>
                  <a:gd name="T16" fmla="*/ 148 w 149"/>
                  <a:gd name="T17" fmla="*/ 103 h 152"/>
                  <a:gd name="T18" fmla="*/ 140 w 149"/>
                  <a:gd name="T19" fmla="*/ 112 h 152"/>
                  <a:gd name="T20" fmla="*/ 106 w 149"/>
                  <a:gd name="T21" fmla="*/ 145 h 152"/>
                  <a:gd name="T22" fmla="*/ 99 w 149"/>
                  <a:gd name="T23" fmla="*/ 151 h 152"/>
                  <a:gd name="T24" fmla="*/ 89 w 149"/>
                  <a:gd name="T25" fmla="*/ 149 h 152"/>
                  <a:gd name="T26" fmla="*/ 33 w 149"/>
                  <a:gd name="T27" fmla="*/ 98 h 152"/>
                  <a:gd name="T28" fmla="*/ 12 w 149"/>
                  <a:gd name="T29" fmla="*/ 7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152">
                    <a:moveTo>
                      <a:pt x="12" y="75"/>
                    </a:moveTo>
                    <a:cubicBezTo>
                      <a:pt x="17" y="74"/>
                      <a:pt x="20" y="73"/>
                      <a:pt x="17" y="67"/>
                    </a:cubicBezTo>
                    <a:cubicBezTo>
                      <a:pt x="9" y="51"/>
                      <a:pt x="3" y="34"/>
                      <a:pt x="1" y="16"/>
                    </a:cubicBezTo>
                    <a:cubicBezTo>
                      <a:pt x="0" y="3"/>
                      <a:pt x="2" y="0"/>
                      <a:pt x="15" y="2"/>
                    </a:cubicBezTo>
                    <a:cubicBezTo>
                      <a:pt x="30" y="3"/>
                      <a:pt x="44" y="9"/>
                      <a:pt x="58" y="15"/>
                    </a:cubicBezTo>
                    <a:cubicBezTo>
                      <a:pt x="61" y="16"/>
                      <a:pt x="65" y="20"/>
                      <a:pt x="69" y="15"/>
                    </a:cubicBezTo>
                    <a:cubicBezTo>
                      <a:pt x="88" y="30"/>
                      <a:pt x="109" y="44"/>
                      <a:pt x="125" y="63"/>
                    </a:cubicBezTo>
                    <a:cubicBezTo>
                      <a:pt x="134" y="73"/>
                      <a:pt x="141" y="84"/>
                      <a:pt x="147" y="96"/>
                    </a:cubicBezTo>
                    <a:cubicBezTo>
                      <a:pt x="149" y="98"/>
                      <a:pt x="149" y="101"/>
                      <a:pt x="148" y="103"/>
                    </a:cubicBezTo>
                    <a:cubicBezTo>
                      <a:pt x="147" y="107"/>
                      <a:pt x="143" y="109"/>
                      <a:pt x="140" y="112"/>
                    </a:cubicBezTo>
                    <a:cubicBezTo>
                      <a:pt x="127" y="121"/>
                      <a:pt x="115" y="131"/>
                      <a:pt x="106" y="145"/>
                    </a:cubicBezTo>
                    <a:cubicBezTo>
                      <a:pt x="104" y="147"/>
                      <a:pt x="102" y="149"/>
                      <a:pt x="99" y="151"/>
                    </a:cubicBezTo>
                    <a:cubicBezTo>
                      <a:pt x="95" y="152"/>
                      <a:pt x="92" y="150"/>
                      <a:pt x="89" y="149"/>
                    </a:cubicBezTo>
                    <a:cubicBezTo>
                      <a:pt x="67" y="136"/>
                      <a:pt x="49" y="117"/>
                      <a:pt x="33" y="98"/>
                    </a:cubicBezTo>
                    <a:cubicBezTo>
                      <a:pt x="26" y="90"/>
                      <a:pt x="21" y="81"/>
                      <a:pt x="12" y="75"/>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1" name="Freeform 62">
                <a:extLst>
                  <a:ext uri="{FF2B5EF4-FFF2-40B4-BE49-F238E27FC236}">
                    <a16:creationId xmlns:a16="http://schemas.microsoft.com/office/drawing/2014/main" id="{1C2167B9-4924-8930-8AF2-E4D5DFB01878}"/>
                  </a:ext>
                </a:extLst>
              </p:cNvPr>
              <p:cNvSpPr/>
              <p:nvPr/>
            </p:nvSpPr>
            <p:spPr bwMode="auto">
              <a:xfrm>
                <a:off x="2878138" y="4578351"/>
                <a:ext cx="163512" cy="139700"/>
              </a:xfrm>
              <a:custGeom>
                <a:avLst/>
                <a:gdLst>
                  <a:gd name="T0" fmla="*/ 97 w 162"/>
                  <a:gd name="T1" fmla="*/ 6 h 138"/>
                  <a:gd name="T2" fmla="*/ 108 w 162"/>
                  <a:gd name="T3" fmla="*/ 6 h 138"/>
                  <a:gd name="T4" fmla="*/ 151 w 162"/>
                  <a:gd name="T5" fmla="*/ 1 h 138"/>
                  <a:gd name="T6" fmla="*/ 160 w 162"/>
                  <a:gd name="T7" fmla="*/ 12 h 138"/>
                  <a:gd name="T8" fmla="*/ 141 w 162"/>
                  <a:gd name="T9" fmla="*/ 57 h 138"/>
                  <a:gd name="T10" fmla="*/ 138 w 162"/>
                  <a:gd name="T11" fmla="*/ 65 h 138"/>
                  <a:gd name="T12" fmla="*/ 105 w 162"/>
                  <a:gd name="T13" fmla="*/ 105 h 138"/>
                  <a:gd name="T14" fmla="*/ 59 w 162"/>
                  <a:gd name="T15" fmla="*/ 134 h 138"/>
                  <a:gd name="T16" fmla="*/ 45 w 162"/>
                  <a:gd name="T17" fmla="*/ 137 h 138"/>
                  <a:gd name="T18" fmla="*/ 22 w 162"/>
                  <a:gd name="T19" fmla="*/ 107 h 138"/>
                  <a:gd name="T20" fmla="*/ 11 w 162"/>
                  <a:gd name="T21" fmla="*/ 95 h 138"/>
                  <a:gd name="T22" fmla="*/ 7 w 162"/>
                  <a:gd name="T23" fmla="*/ 90 h 138"/>
                  <a:gd name="T24" fmla="*/ 6 w 162"/>
                  <a:gd name="T25" fmla="*/ 73 h 138"/>
                  <a:gd name="T26" fmla="*/ 64 w 162"/>
                  <a:gd name="T27" fmla="*/ 22 h 138"/>
                  <a:gd name="T28" fmla="*/ 97 w 162"/>
                  <a:gd name="T29" fmla="*/ 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2" h="138">
                    <a:moveTo>
                      <a:pt x="97" y="6"/>
                    </a:moveTo>
                    <a:cubicBezTo>
                      <a:pt x="101" y="10"/>
                      <a:pt x="104" y="7"/>
                      <a:pt x="108" y="6"/>
                    </a:cubicBezTo>
                    <a:cubicBezTo>
                      <a:pt x="122" y="2"/>
                      <a:pt x="136" y="0"/>
                      <a:pt x="151" y="1"/>
                    </a:cubicBezTo>
                    <a:cubicBezTo>
                      <a:pt x="159" y="1"/>
                      <a:pt x="162" y="4"/>
                      <a:pt x="160" y="12"/>
                    </a:cubicBezTo>
                    <a:cubicBezTo>
                      <a:pt x="157" y="28"/>
                      <a:pt x="149" y="43"/>
                      <a:pt x="141" y="57"/>
                    </a:cubicBezTo>
                    <a:cubicBezTo>
                      <a:pt x="140" y="60"/>
                      <a:pt x="138" y="62"/>
                      <a:pt x="138" y="65"/>
                    </a:cubicBezTo>
                    <a:cubicBezTo>
                      <a:pt x="130" y="81"/>
                      <a:pt x="117" y="93"/>
                      <a:pt x="105" y="105"/>
                    </a:cubicBezTo>
                    <a:cubicBezTo>
                      <a:pt x="91" y="117"/>
                      <a:pt x="76" y="127"/>
                      <a:pt x="59" y="134"/>
                    </a:cubicBezTo>
                    <a:cubicBezTo>
                      <a:pt x="54" y="136"/>
                      <a:pt x="50" y="138"/>
                      <a:pt x="45" y="137"/>
                    </a:cubicBezTo>
                    <a:cubicBezTo>
                      <a:pt x="36" y="128"/>
                      <a:pt x="31" y="117"/>
                      <a:pt x="22" y="107"/>
                    </a:cubicBezTo>
                    <a:cubicBezTo>
                      <a:pt x="18" y="103"/>
                      <a:pt x="15" y="99"/>
                      <a:pt x="11" y="95"/>
                    </a:cubicBezTo>
                    <a:cubicBezTo>
                      <a:pt x="10" y="93"/>
                      <a:pt x="8" y="92"/>
                      <a:pt x="7" y="90"/>
                    </a:cubicBezTo>
                    <a:cubicBezTo>
                      <a:pt x="0" y="85"/>
                      <a:pt x="1" y="79"/>
                      <a:pt x="6" y="73"/>
                    </a:cubicBezTo>
                    <a:cubicBezTo>
                      <a:pt x="21" y="51"/>
                      <a:pt x="41" y="35"/>
                      <a:pt x="64" y="22"/>
                    </a:cubicBezTo>
                    <a:cubicBezTo>
                      <a:pt x="75" y="16"/>
                      <a:pt x="85" y="10"/>
                      <a:pt x="97" y="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2" name="Freeform 63">
                <a:extLst>
                  <a:ext uri="{FF2B5EF4-FFF2-40B4-BE49-F238E27FC236}">
                    <a16:creationId xmlns:a16="http://schemas.microsoft.com/office/drawing/2014/main" id="{45F255E2-CB78-02AF-D6B7-585338F19352}"/>
                  </a:ext>
                </a:extLst>
              </p:cNvPr>
              <p:cNvSpPr/>
              <p:nvPr/>
            </p:nvSpPr>
            <p:spPr bwMode="auto">
              <a:xfrm>
                <a:off x="2932113" y="4716463"/>
                <a:ext cx="179387" cy="100013"/>
              </a:xfrm>
              <a:custGeom>
                <a:avLst/>
                <a:gdLst>
                  <a:gd name="T0" fmla="*/ 118 w 177"/>
                  <a:gd name="T1" fmla="*/ 5 h 99"/>
                  <a:gd name="T2" fmla="*/ 125 w 177"/>
                  <a:gd name="T3" fmla="*/ 10 h 99"/>
                  <a:gd name="T4" fmla="*/ 168 w 177"/>
                  <a:gd name="T5" fmla="*/ 28 h 99"/>
                  <a:gd name="T6" fmla="*/ 169 w 177"/>
                  <a:gd name="T7" fmla="*/ 45 h 99"/>
                  <a:gd name="T8" fmla="*/ 133 w 177"/>
                  <a:gd name="T9" fmla="*/ 73 h 99"/>
                  <a:gd name="T10" fmla="*/ 105 w 177"/>
                  <a:gd name="T11" fmla="*/ 85 h 99"/>
                  <a:gd name="T12" fmla="*/ 20 w 177"/>
                  <a:gd name="T13" fmla="*/ 95 h 99"/>
                  <a:gd name="T14" fmla="*/ 11 w 177"/>
                  <a:gd name="T15" fmla="*/ 92 h 99"/>
                  <a:gd name="T16" fmla="*/ 9 w 177"/>
                  <a:gd name="T17" fmla="*/ 83 h 99"/>
                  <a:gd name="T18" fmla="*/ 1 w 177"/>
                  <a:gd name="T19" fmla="*/ 28 h 99"/>
                  <a:gd name="T20" fmla="*/ 0 w 177"/>
                  <a:gd name="T21" fmla="*/ 22 h 99"/>
                  <a:gd name="T22" fmla="*/ 11 w 177"/>
                  <a:gd name="T23" fmla="*/ 15 h 99"/>
                  <a:gd name="T24" fmla="*/ 103 w 177"/>
                  <a:gd name="T25" fmla="*/ 4 h 99"/>
                  <a:gd name="T26" fmla="*/ 118 w 177"/>
                  <a:gd name="T27" fmla="*/ 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7" h="99">
                    <a:moveTo>
                      <a:pt x="118" y="5"/>
                    </a:moveTo>
                    <a:cubicBezTo>
                      <a:pt x="119" y="9"/>
                      <a:pt x="122" y="9"/>
                      <a:pt x="125" y="10"/>
                    </a:cubicBezTo>
                    <a:cubicBezTo>
                      <a:pt x="140" y="14"/>
                      <a:pt x="155" y="19"/>
                      <a:pt x="168" y="28"/>
                    </a:cubicBezTo>
                    <a:cubicBezTo>
                      <a:pt x="177" y="35"/>
                      <a:pt x="177" y="36"/>
                      <a:pt x="169" y="45"/>
                    </a:cubicBezTo>
                    <a:cubicBezTo>
                      <a:pt x="159" y="56"/>
                      <a:pt x="145" y="63"/>
                      <a:pt x="133" y="73"/>
                    </a:cubicBezTo>
                    <a:cubicBezTo>
                      <a:pt x="125" y="80"/>
                      <a:pt x="115" y="82"/>
                      <a:pt x="105" y="85"/>
                    </a:cubicBezTo>
                    <a:cubicBezTo>
                      <a:pt x="78" y="95"/>
                      <a:pt x="49" y="99"/>
                      <a:pt x="20" y="95"/>
                    </a:cubicBezTo>
                    <a:cubicBezTo>
                      <a:pt x="17" y="94"/>
                      <a:pt x="13" y="94"/>
                      <a:pt x="11" y="92"/>
                    </a:cubicBezTo>
                    <a:cubicBezTo>
                      <a:pt x="9" y="90"/>
                      <a:pt x="9" y="86"/>
                      <a:pt x="9" y="83"/>
                    </a:cubicBezTo>
                    <a:cubicBezTo>
                      <a:pt x="9" y="65"/>
                      <a:pt x="7" y="46"/>
                      <a:pt x="1" y="28"/>
                    </a:cubicBezTo>
                    <a:cubicBezTo>
                      <a:pt x="0" y="26"/>
                      <a:pt x="0" y="24"/>
                      <a:pt x="0" y="22"/>
                    </a:cubicBezTo>
                    <a:cubicBezTo>
                      <a:pt x="3" y="18"/>
                      <a:pt x="7" y="16"/>
                      <a:pt x="11" y="15"/>
                    </a:cubicBezTo>
                    <a:cubicBezTo>
                      <a:pt x="41" y="4"/>
                      <a:pt x="71" y="0"/>
                      <a:pt x="103" y="4"/>
                    </a:cubicBezTo>
                    <a:cubicBezTo>
                      <a:pt x="108" y="5"/>
                      <a:pt x="113" y="5"/>
                      <a:pt x="118" y="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3" name="Freeform 64">
                <a:extLst>
                  <a:ext uri="{FF2B5EF4-FFF2-40B4-BE49-F238E27FC236}">
                    <a16:creationId xmlns:a16="http://schemas.microsoft.com/office/drawing/2014/main" id="{110B3BEC-44A3-0398-88FF-F5584166CB37}"/>
                  </a:ext>
                </a:extLst>
              </p:cNvPr>
              <p:cNvSpPr/>
              <p:nvPr/>
            </p:nvSpPr>
            <p:spPr bwMode="auto">
              <a:xfrm>
                <a:off x="2914650" y="4816476"/>
                <a:ext cx="173037" cy="107950"/>
              </a:xfrm>
              <a:custGeom>
                <a:avLst/>
                <a:gdLst>
                  <a:gd name="T0" fmla="*/ 152 w 172"/>
                  <a:gd name="T1" fmla="*/ 100 h 106"/>
                  <a:gd name="T2" fmla="*/ 127 w 172"/>
                  <a:gd name="T3" fmla="*/ 102 h 106"/>
                  <a:gd name="T4" fmla="*/ 112 w 172"/>
                  <a:gd name="T5" fmla="*/ 103 h 106"/>
                  <a:gd name="T6" fmla="*/ 103 w 172"/>
                  <a:gd name="T7" fmla="*/ 106 h 106"/>
                  <a:gd name="T8" fmla="*/ 12 w 172"/>
                  <a:gd name="T9" fmla="*/ 82 h 106"/>
                  <a:gd name="T10" fmla="*/ 1 w 172"/>
                  <a:gd name="T11" fmla="*/ 73 h 106"/>
                  <a:gd name="T12" fmla="*/ 4 w 172"/>
                  <a:gd name="T13" fmla="*/ 62 h 106"/>
                  <a:gd name="T14" fmla="*/ 24 w 172"/>
                  <a:gd name="T15" fmla="*/ 10 h 106"/>
                  <a:gd name="T16" fmla="*/ 27 w 172"/>
                  <a:gd name="T17" fmla="*/ 3 h 106"/>
                  <a:gd name="T18" fmla="*/ 71 w 172"/>
                  <a:gd name="T19" fmla="*/ 8 h 106"/>
                  <a:gd name="T20" fmla="*/ 118 w 172"/>
                  <a:gd name="T21" fmla="*/ 30 h 106"/>
                  <a:gd name="T22" fmla="*/ 131 w 172"/>
                  <a:gd name="T23" fmla="*/ 36 h 106"/>
                  <a:gd name="T24" fmla="*/ 135 w 172"/>
                  <a:gd name="T25" fmla="*/ 44 h 106"/>
                  <a:gd name="T26" fmla="*/ 165 w 172"/>
                  <a:gd name="T27" fmla="*/ 77 h 106"/>
                  <a:gd name="T28" fmla="*/ 159 w 172"/>
                  <a:gd name="T29" fmla="*/ 96 h 106"/>
                  <a:gd name="T30" fmla="*/ 152 w 172"/>
                  <a:gd name="T3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2" h="105">
                    <a:moveTo>
                      <a:pt x="152" y="100"/>
                    </a:moveTo>
                    <a:cubicBezTo>
                      <a:pt x="143" y="98"/>
                      <a:pt x="136" y="102"/>
                      <a:pt x="127" y="102"/>
                    </a:cubicBezTo>
                    <a:cubicBezTo>
                      <a:pt x="122" y="102"/>
                      <a:pt x="117" y="103"/>
                      <a:pt x="112" y="103"/>
                    </a:cubicBezTo>
                    <a:cubicBezTo>
                      <a:pt x="109" y="106"/>
                      <a:pt x="106" y="106"/>
                      <a:pt x="103" y="106"/>
                    </a:cubicBezTo>
                    <a:cubicBezTo>
                      <a:pt x="71" y="106"/>
                      <a:pt x="40" y="97"/>
                      <a:pt x="12" y="82"/>
                    </a:cubicBezTo>
                    <a:cubicBezTo>
                      <a:pt x="8" y="80"/>
                      <a:pt x="3" y="78"/>
                      <a:pt x="1" y="73"/>
                    </a:cubicBezTo>
                    <a:cubicBezTo>
                      <a:pt x="0" y="69"/>
                      <a:pt x="2" y="65"/>
                      <a:pt x="4" y="62"/>
                    </a:cubicBezTo>
                    <a:cubicBezTo>
                      <a:pt x="14" y="46"/>
                      <a:pt x="20" y="29"/>
                      <a:pt x="24" y="10"/>
                    </a:cubicBezTo>
                    <a:cubicBezTo>
                      <a:pt x="24" y="8"/>
                      <a:pt x="25" y="5"/>
                      <a:pt x="27" y="3"/>
                    </a:cubicBezTo>
                    <a:cubicBezTo>
                      <a:pt x="42" y="0"/>
                      <a:pt x="57" y="5"/>
                      <a:pt x="71" y="8"/>
                    </a:cubicBezTo>
                    <a:cubicBezTo>
                      <a:pt x="88" y="13"/>
                      <a:pt x="104" y="20"/>
                      <a:pt x="118" y="30"/>
                    </a:cubicBezTo>
                    <a:cubicBezTo>
                      <a:pt x="122" y="33"/>
                      <a:pt x="127" y="32"/>
                      <a:pt x="131" y="36"/>
                    </a:cubicBezTo>
                    <a:cubicBezTo>
                      <a:pt x="127" y="41"/>
                      <a:pt x="132" y="42"/>
                      <a:pt x="135" y="44"/>
                    </a:cubicBezTo>
                    <a:cubicBezTo>
                      <a:pt x="147" y="53"/>
                      <a:pt x="157" y="64"/>
                      <a:pt x="165" y="77"/>
                    </a:cubicBezTo>
                    <a:cubicBezTo>
                      <a:pt x="172" y="88"/>
                      <a:pt x="171" y="92"/>
                      <a:pt x="159" y="96"/>
                    </a:cubicBezTo>
                    <a:cubicBezTo>
                      <a:pt x="157" y="97"/>
                      <a:pt x="154" y="98"/>
                      <a:pt x="152" y="10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4" name="Freeform 65">
                <a:extLst>
                  <a:ext uri="{FF2B5EF4-FFF2-40B4-BE49-F238E27FC236}">
                    <a16:creationId xmlns:a16="http://schemas.microsoft.com/office/drawing/2014/main" id="{19DB08F9-7124-8959-264F-F4C4FA3547E8}"/>
                  </a:ext>
                </a:extLst>
              </p:cNvPr>
              <p:cNvSpPr/>
              <p:nvPr/>
            </p:nvSpPr>
            <p:spPr bwMode="auto">
              <a:xfrm>
                <a:off x="2851150" y="4895851"/>
                <a:ext cx="149225" cy="149225"/>
              </a:xfrm>
              <a:custGeom>
                <a:avLst/>
                <a:gdLst>
                  <a:gd name="T0" fmla="*/ 135 w 147"/>
                  <a:gd name="T1" fmla="*/ 82 h 147"/>
                  <a:gd name="T2" fmla="*/ 136 w 147"/>
                  <a:gd name="T3" fmla="*/ 93 h 147"/>
                  <a:gd name="T4" fmla="*/ 146 w 147"/>
                  <a:gd name="T5" fmla="*/ 130 h 147"/>
                  <a:gd name="T6" fmla="*/ 130 w 147"/>
                  <a:gd name="T7" fmla="*/ 145 h 147"/>
                  <a:gd name="T8" fmla="*/ 100 w 147"/>
                  <a:gd name="T9" fmla="*/ 136 h 147"/>
                  <a:gd name="T10" fmla="*/ 91 w 147"/>
                  <a:gd name="T11" fmla="*/ 136 h 147"/>
                  <a:gd name="T12" fmla="*/ 38 w 147"/>
                  <a:gd name="T13" fmla="*/ 101 h 147"/>
                  <a:gd name="T14" fmla="*/ 5 w 147"/>
                  <a:gd name="T15" fmla="*/ 60 h 147"/>
                  <a:gd name="T16" fmla="*/ 3 w 147"/>
                  <a:gd name="T17" fmla="*/ 47 h 147"/>
                  <a:gd name="T18" fmla="*/ 53 w 147"/>
                  <a:gd name="T19" fmla="*/ 5 h 147"/>
                  <a:gd name="T20" fmla="*/ 68 w 147"/>
                  <a:gd name="T21" fmla="*/ 5 h 147"/>
                  <a:gd name="T22" fmla="*/ 118 w 147"/>
                  <a:gd name="T23" fmla="*/ 56 h 147"/>
                  <a:gd name="T24" fmla="*/ 135 w 147"/>
                  <a:gd name="T25" fmla="*/ 8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47">
                    <a:moveTo>
                      <a:pt x="135" y="82"/>
                    </a:moveTo>
                    <a:cubicBezTo>
                      <a:pt x="131" y="86"/>
                      <a:pt x="135" y="89"/>
                      <a:pt x="136" y="93"/>
                    </a:cubicBezTo>
                    <a:cubicBezTo>
                      <a:pt x="140" y="105"/>
                      <a:pt x="144" y="117"/>
                      <a:pt x="146" y="130"/>
                    </a:cubicBezTo>
                    <a:cubicBezTo>
                      <a:pt x="147" y="144"/>
                      <a:pt x="144" y="147"/>
                      <a:pt x="130" y="145"/>
                    </a:cubicBezTo>
                    <a:cubicBezTo>
                      <a:pt x="120" y="143"/>
                      <a:pt x="110" y="140"/>
                      <a:pt x="100" y="136"/>
                    </a:cubicBezTo>
                    <a:cubicBezTo>
                      <a:pt x="97" y="135"/>
                      <a:pt x="94" y="133"/>
                      <a:pt x="91" y="136"/>
                    </a:cubicBezTo>
                    <a:cubicBezTo>
                      <a:pt x="73" y="126"/>
                      <a:pt x="54" y="116"/>
                      <a:pt x="38" y="101"/>
                    </a:cubicBezTo>
                    <a:cubicBezTo>
                      <a:pt x="25" y="89"/>
                      <a:pt x="14" y="75"/>
                      <a:pt x="5" y="60"/>
                    </a:cubicBezTo>
                    <a:cubicBezTo>
                      <a:pt x="2" y="57"/>
                      <a:pt x="0" y="52"/>
                      <a:pt x="3" y="47"/>
                    </a:cubicBezTo>
                    <a:cubicBezTo>
                      <a:pt x="21" y="35"/>
                      <a:pt x="38" y="21"/>
                      <a:pt x="53" y="5"/>
                    </a:cubicBezTo>
                    <a:cubicBezTo>
                      <a:pt x="57" y="0"/>
                      <a:pt x="62" y="1"/>
                      <a:pt x="68" y="5"/>
                    </a:cubicBezTo>
                    <a:cubicBezTo>
                      <a:pt x="87" y="19"/>
                      <a:pt x="105" y="35"/>
                      <a:pt x="118" y="56"/>
                    </a:cubicBezTo>
                    <a:cubicBezTo>
                      <a:pt x="124" y="65"/>
                      <a:pt x="130" y="73"/>
                      <a:pt x="135" y="8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5" name="Freeform 66">
                <a:extLst>
                  <a:ext uri="{FF2B5EF4-FFF2-40B4-BE49-F238E27FC236}">
                    <a16:creationId xmlns:a16="http://schemas.microsoft.com/office/drawing/2014/main" id="{98DC90AC-86DB-244F-C952-B8926A16DC98}"/>
                  </a:ext>
                </a:extLst>
              </p:cNvPr>
              <p:cNvSpPr/>
              <p:nvPr/>
            </p:nvSpPr>
            <p:spPr bwMode="auto">
              <a:xfrm>
                <a:off x="2455863" y="4802188"/>
                <a:ext cx="171450" cy="104775"/>
              </a:xfrm>
              <a:custGeom>
                <a:avLst/>
                <a:gdLst>
                  <a:gd name="T0" fmla="*/ 58 w 169"/>
                  <a:gd name="T1" fmla="*/ 104 h 104"/>
                  <a:gd name="T2" fmla="*/ 42 w 169"/>
                  <a:gd name="T3" fmla="*/ 100 h 104"/>
                  <a:gd name="T4" fmla="*/ 8 w 169"/>
                  <a:gd name="T5" fmla="*/ 90 h 104"/>
                  <a:gd name="T6" fmla="*/ 4 w 169"/>
                  <a:gd name="T7" fmla="*/ 77 h 104"/>
                  <a:gd name="T8" fmla="*/ 36 w 169"/>
                  <a:gd name="T9" fmla="*/ 44 h 104"/>
                  <a:gd name="T10" fmla="*/ 40 w 169"/>
                  <a:gd name="T11" fmla="*/ 36 h 104"/>
                  <a:gd name="T12" fmla="*/ 86 w 169"/>
                  <a:gd name="T13" fmla="*/ 12 h 104"/>
                  <a:gd name="T14" fmla="*/ 140 w 169"/>
                  <a:gd name="T15" fmla="*/ 0 h 104"/>
                  <a:gd name="T16" fmla="*/ 149 w 169"/>
                  <a:gd name="T17" fmla="*/ 2 h 104"/>
                  <a:gd name="T18" fmla="*/ 152 w 169"/>
                  <a:gd name="T19" fmla="*/ 11 h 104"/>
                  <a:gd name="T20" fmla="*/ 167 w 169"/>
                  <a:gd name="T21" fmla="*/ 64 h 104"/>
                  <a:gd name="T22" fmla="*/ 169 w 169"/>
                  <a:gd name="T23" fmla="*/ 73 h 104"/>
                  <a:gd name="T24" fmla="*/ 162 w 169"/>
                  <a:gd name="T25" fmla="*/ 80 h 104"/>
                  <a:gd name="T26" fmla="*/ 75 w 169"/>
                  <a:gd name="T27" fmla="*/ 103 h 104"/>
                  <a:gd name="T28" fmla="*/ 58 w 169"/>
                  <a:gd name="T2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104">
                    <a:moveTo>
                      <a:pt x="58" y="104"/>
                    </a:moveTo>
                    <a:cubicBezTo>
                      <a:pt x="53" y="100"/>
                      <a:pt x="47" y="101"/>
                      <a:pt x="42" y="100"/>
                    </a:cubicBezTo>
                    <a:cubicBezTo>
                      <a:pt x="30" y="98"/>
                      <a:pt x="19" y="95"/>
                      <a:pt x="8" y="90"/>
                    </a:cubicBezTo>
                    <a:cubicBezTo>
                      <a:pt x="2" y="87"/>
                      <a:pt x="0" y="83"/>
                      <a:pt x="4" y="77"/>
                    </a:cubicBezTo>
                    <a:cubicBezTo>
                      <a:pt x="13" y="64"/>
                      <a:pt x="24" y="54"/>
                      <a:pt x="36" y="44"/>
                    </a:cubicBezTo>
                    <a:cubicBezTo>
                      <a:pt x="38" y="42"/>
                      <a:pt x="42" y="41"/>
                      <a:pt x="40" y="36"/>
                    </a:cubicBezTo>
                    <a:cubicBezTo>
                      <a:pt x="56" y="29"/>
                      <a:pt x="70" y="19"/>
                      <a:pt x="86" y="12"/>
                    </a:cubicBezTo>
                    <a:cubicBezTo>
                      <a:pt x="104" y="5"/>
                      <a:pt x="122" y="2"/>
                      <a:pt x="140" y="0"/>
                    </a:cubicBezTo>
                    <a:cubicBezTo>
                      <a:pt x="143" y="0"/>
                      <a:pt x="147" y="0"/>
                      <a:pt x="149" y="2"/>
                    </a:cubicBezTo>
                    <a:cubicBezTo>
                      <a:pt x="152" y="4"/>
                      <a:pt x="152" y="8"/>
                      <a:pt x="152" y="11"/>
                    </a:cubicBezTo>
                    <a:cubicBezTo>
                      <a:pt x="155" y="29"/>
                      <a:pt x="159" y="47"/>
                      <a:pt x="167" y="64"/>
                    </a:cubicBezTo>
                    <a:cubicBezTo>
                      <a:pt x="168" y="67"/>
                      <a:pt x="169" y="70"/>
                      <a:pt x="169" y="73"/>
                    </a:cubicBezTo>
                    <a:cubicBezTo>
                      <a:pt x="168" y="77"/>
                      <a:pt x="165" y="79"/>
                      <a:pt x="162" y="80"/>
                    </a:cubicBezTo>
                    <a:cubicBezTo>
                      <a:pt x="135" y="94"/>
                      <a:pt x="106" y="104"/>
                      <a:pt x="75" y="103"/>
                    </a:cubicBezTo>
                    <a:cubicBezTo>
                      <a:pt x="69" y="103"/>
                      <a:pt x="64" y="104"/>
                      <a:pt x="58" y="10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6" name="Freeform 67">
                <a:extLst>
                  <a:ext uri="{FF2B5EF4-FFF2-40B4-BE49-F238E27FC236}">
                    <a16:creationId xmlns:a16="http://schemas.microsoft.com/office/drawing/2014/main" id="{E8D801BF-9432-344D-4E9F-E02BAC51E11A}"/>
                  </a:ext>
                </a:extLst>
              </p:cNvPr>
              <p:cNvSpPr/>
              <p:nvPr/>
            </p:nvSpPr>
            <p:spPr bwMode="auto">
              <a:xfrm>
                <a:off x="2659063" y="4946651"/>
                <a:ext cx="120650" cy="165100"/>
              </a:xfrm>
              <a:custGeom>
                <a:avLst/>
                <a:gdLst>
                  <a:gd name="T0" fmla="*/ 69 w 119"/>
                  <a:gd name="T1" fmla="*/ 131 h 162"/>
                  <a:gd name="T2" fmla="*/ 58 w 119"/>
                  <a:gd name="T3" fmla="*/ 132 h 162"/>
                  <a:gd name="T4" fmla="*/ 25 w 119"/>
                  <a:gd name="T5" fmla="*/ 156 h 162"/>
                  <a:gd name="T6" fmla="*/ 6 w 119"/>
                  <a:gd name="T7" fmla="*/ 146 h 162"/>
                  <a:gd name="T8" fmla="*/ 3 w 119"/>
                  <a:gd name="T9" fmla="*/ 118 h 162"/>
                  <a:gd name="T10" fmla="*/ 0 w 119"/>
                  <a:gd name="T11" fmla="*/ 110 h 162"/>
                  <a:gd name="T12" fmla="*/ 18 w 119"/>
                  <a:gd name="T13" fmla="*/ 40 h 162"/>
                  <a:gd name="T14" fmla="*/ 41 w 119"/>
                  <a:gd name="T15" fmla="*/ 2 h 162"/>
                  <a:gd name="T16" fmla="*/ 52 w 119"/>
                  <a:gd name="T17" fmla="*/ 3 h 162"/>
                  <a:gd name="T18" fmla="*/ 107 w 119"/>
                  <a:gd name="T19" fmla="*/ 15 h 162"/>
                  <a:gd name="T20" fmla="*/ 117 w 119"/>
                  <a:gd name="T21" fmla="*/ 18 h 162"/>
                  <a:gd name="T22" fmla="*/ 116 w 119"/>
                  <a:gd name="T23" fmla="*/ 35 h 162"/>
                  <a:gd name="T24" fmla="*/ 77 w 119"/>
                  <a:gd name="T25" fmla="*/ 115 h 162"/>
                  <a:gd name="T26" fmla="*/ 69 w 119"/>
                  <a:gd name="T27" fmla="*/ 13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162">
                    <a:moveTo>
                      <a:pt x="69" y="131"/>
                    </a:moveTo>
                    <a:cubicBezTo>
                      <a:pt x="65" y="126"/>
                      <a:pt x="62" y="128"/>
                      <a:pt x="58" y="132"/>
                    </a:cubicBezTo>
                    <a:cubicBezTo>
                      <a:pt x="48" y="141"/>
                      <a:pt x="38" y="149"/>
                      <a:pt x="25" y="156"/>
                    </a:cubicBezTo>
                    <a:cubicBezTo>
                      <a:pt x="13" y="162"/>
                      <a:pt x="9" y="160"/>
                      <a:pt x="6" y="146"/>
                    </a:cubicBezTo>
                    <a:cubicBezTo>
                      <a:pt x="4" y="137"/>
                      <a:pt x="4" y="127"/>
                      <a:pt x="3" y="118"/>
                    </a:cubicBezTo>
                    <a:cubicBezTo>
                      <a:pt x="3" y="115"/>
                      <a:pt x="5" y="111"/>
                      <a:pt x="0" y="110"/>
                    </a:cubicBezTo>
                    <a:cubicBezTo>
                      <a:pt x="5" y="86"/>
                      <a:pt x="7" y="62"/>
                      <a:pt x="18" y="40"/>
                    </a:cubicBezTo>
                    <a:cubicBezTo>
                      <a:pt x="24" y="26"/>
                      <a:pt x="30" y="12"/>
                      <a:pt x="41" y="2"/>
                    </a:cubicBezTo>
                    <a:cubicBezTo>
                      <a:pt x="45" y="0"/>
                      <a:pt x="48" y="2"/>
                      <a:pt x="52" y="3"/>
                    </a:cubicBezTo>
                    <a:cubicBezTo>
                      <a:pt x="70" y="11"/>
                      <a:pt x="88" y="14"/>
                      <a:pt x="107" y="15"/>
                    </a:cubicBezTo>
                    <a:cubicBezTo>
                      <a:pt x="111" y="15"/>
                      <a:pt x="115" y="15"/>
                      <a:pt x="117" y="18"/>
                    </a:cubicBezTo>
                    <a:cubicBezTo>
                      <a:pt x="119" y="24"/>
                      <a:pt x="117" y="29"/>
                      <a:pt x="116" y="35"/>
                    </a:cubicBezTo>
                    <a:cubicBezTo>
                      <a:pt x="110" y="65"/>
                      <a:pt x="96" y="92"/>
                      <a:pt x="77" y="115"/>
                    </a:cubicBezTo>
                    <a:cubicBezTo>
                      <a:pt x="73" y="120"/>
                      <a:pt x="71" y="126"/>
                      <a:pt x="69" y="13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7" name="Freeform 68">
                <a:extLst>
                  <a:ext uri="{FF2B5EF4-FFF2-40B4-BE49-F238E27FC236}">
                    <a16:creationId xmlns:a16="http://schemas.microsoft.com/office/drawing/2014/main" id="{E894B423-5711-6608-1BCE-6108D3AE7F4E}"/>
                  </a:ext>
                </a:extLst>
              </p:cNvPr>
              <p:cNvSpPr/>
              <p:nvPr/>
            </p:nvSpPr>
            <p:spPr bwMode="auto">
              <a:xfrm>
                <a:off x="2541588" y="4892676"/>
                <a:ext cx="155575" cy="141288"/>
              </a:xfrm>
              <a:custGeom>
                <a:avLst/>
                <a:gdLst>
                  <a:gd name="T0" fmla="*/ 60 w 153"/>
                  <a:gd name="T1" fmla="*/ 130 h 138"/>
                  <a:gd name="T2" fmla="*/ 50 w 153"/>
                  <a:gd name="T3" fmla="*/ 131 h 138"/>
                  <a:gd name="T4" fmla="*/ 12 w 153"/>
                  <a:gd name="T5" fmla="*/ 138 h 138"/>
                  <a:gd name="T6" fmla="*/ 2 w 153"/>
                  <a:gd name="T7" fmla="*/ 126 h 138"/>
                  <a:gd name="T8" fmla="*/ 14 w 153"/>
                  <a:gd name="T9" fmla="*/ 87 h 138"/>
                  <a:gd name="T10" fmla="*/ 11 w 153"/>
                  <a:gd name="T11" fmla="*/ 77 h 138"/>
                  <a:gd name="T12" fmla="*/ 40 w 153"/>
                  <a:gd name="T13" fmla="*/ 42 h 138"/>
                  <a:gd name="T14" fmla="*/ 86 w 153"/>
                  <a:gd name="T15" fmla="*/ 3 h 138"/>
                  <a:gd name="T16" fmla="*/ 95 w 153"/>
                  <a:gd name="T17" fmla="*/ 1 h 138"/>
                  <a:gd name="T18" fmla="*/ 101 w 153"/>
                  <a:gd name="T19" fmla="*/ 5 h 138"/>
                  <a:gd name="T20" fmla="*/ 145 w 153"/>
                  <a:gd name="T21" fmla="*/ 44 h 138"/>
                  <a:gd name="T22" fmla="*/ 149 w 153"/>
                  <a:gd name="T23" fmla="*/ 48 h 138"/>
                  <a:gd name="T24" fmla="*/ 145 w 153"/>
                  <a:gd name="T25" fmla="*/ 63 h 138"/>
                  <a:gd name="T26" fmla="*/ 71 w 153"/>
                  <a:gd name="T27" fmla="*/ 125 h 138"/>
                  <a:gd name="T28" fmla="*/ 60 w 153"/>
                  <a:gd name="T29" fmla="*/ 13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3" h="138">
                    <a:moveTo>
                      <a:pt x="60" y="130"/>
                    </a:moveTo>
                    <a:cubicBezTo>
                      <a:pt x="56" y="127"/>
                      <a:pt x="53" y="130"/>
                      <a:pt x="50" y="131"/>
                    </a:cubicBezTo>
                    <a:cubicBezTo>
                      <a:pt x="38" y="135"/>
                      <a:pt x="25" y="138"/>
                      <a:pt x="12" y="138"/>
                    </a:cubicBezTo>
                    <a:cubicBezTo>
                      <a:pt x="2" y="138"/>
                      <a:pt x="0" y="136"/>
                      <a:pt x="2" y="126"/>
                    </a:cubicBezTo>
                    <a:cubicBezTo>
                      <a:pt x="4" y="112"/>
                      <a:pt x="8" y="99"/>
                      <a:pt x="14" y="87"/>
                    </a:cubicBezTo>
                    <a:cubicBezTo>
                      <a:pt x="16" y="83"/>
                      <a:pt x="19" y="78"/>
                      <a:pt x="11" y="77"/>
                    </a:cubicBezTo>
                    <a:cubicBezTo>
                      <a:pt x="25" y="69"/>
                      <a:pt x="30" y="53"/>
                      <a:pt x="40" y="42"/>
                    </a:cubicBezTo>
                    <a:cubicBezTo>
                      <a:pt x="53" y="26"/>
                      <a:pt x="68" y="13"/>
                      <a:pt x="86" y="3"/>
                    </a:cubicBezTo>
                    <a:cubicBezTo>
                      <a:pt x="89" y="2"/>
                      <a:pt x="91" y="0"/>
                      <a:pt x="95" y="1"/>
                    </a:cubicBezTo>
                    <a:cubicBezTo>
                      <a:pt x="97" y="1"/>
                      <a:pt x="100" y="3"/>
                      <a:pt x="101" y="5"/>
                    </a:cubicBezTo>
                    <a:cubicBezTo>
                      <a:pt x="113" y="22"/>
                      <a:pt x="129" y="33"/>
                      <a:pt x="145" y="44"/>
                    </a:cubicBezTo>
                    <a:cubicBezTo>
                      <a:pt x="147" y="46"/>
                      <a:pt x="148" y="47"/>
                      <a:pt x="149" y="48"/>
                    </a:cubicBezTo>
                    <a:cubicBezTo>
                      <a:pt x="153" y="54"/>
                      <a:pt x="149" y="59"/>
                      <a:pt x="145" y="63"/>
                    </a:cubicBezTo>
                    <a:cubicBezTo>
                      <a:pt x="126" y="90"/>
                      <a:pt x="101" y="110"/>
                      <a:pt x="71" y="125"/>
                    </a:cubicBezTo>
                    <a:cubicBezTo>
                      <a:pt x="67" y="127"/>
                      <a:pt x="64" y="129"/>
                      <a:pt x="60" y="13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8" name="Freeform 69">
                <a:extLst>
                  <a:ext uri="{FF2B5EF4-FFF2-40B4-BE49-F238E27FC236}">
                    <a16:creationId xmlns:a16="http://schemas.microsoft.com/office/drawing/2014/main" id="{0150ACE6-8060-3FB2-F1F1-24DA67B7402D}"/>
                  </a:ext>
                </a:extLst>
              </p:cNvPr>
              <p:cNvSpPr/>
              <p:nvPr/>
            </p:nvSpPr>
            <p:spPr bwMode="auto">
              <a:xfrm>
                <a:off x="2924175" y="4643438"/>
                <a:ext cx="173037" cy="95250"/>
              </a:xfrm>
              <a:custGeom>
                <a:avLst/>
                <a:gdLst>
                  <a:gd name="T0" fmla="*/ 126 w 171"/>
                  <a:gd name="T1" fmla="*/ 77 h 94"/>
                  <a:gd name="T2" fmla="*/ 117 w 171"/>
                  <a:gd name="T3" fmla="*/ 79 h 94"/>
                  <a:gd name="T4" fmla="*/ 19 w 171"/>
                  <a:gd name="T5" fmla="*/ 89 h 94"/>
                  <a:gd name="T6" fmla="*/ 9 w 171"/>
                  <a:gd name="T7" fmla="*/ 94 h 94"/>
                  <a:gd name="T8" fmla="*/ 0 w 171"/>
                  <a:gd name="T9" fmla="*/ 72 h 94"/>
                  <a:gd name="T10" fmla="*/ 74 w 171"/>
                  <a:gd name="T11" fmla="*/ 22 h 94"/>
                  <a:gd name="T12" fmla="*/ 92 w 171"/>
                  <a:gd name="T13" fmla="*/ 1 h 94"/>
                  <a:gd name="T14" fmla="*/ 160 w 171"/>
                  <a:gd name="T15" fmla="*/ 6 h 94"/>
                  <a:gd name="T16" fmla="*/ 166 w 171"/>
                  <a:gd name="T17" fmla="*/ 21 h 94"/>
                  <a:gd name="T18" fmla="*/ 126 w 171"/>
                  <a:gd name="T19" fmla="*/ 7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1" h="94">
                    <a:moveTo>
                      <a:pt x="126" y="77"/>
                    </a:moveTo>
                    <a:cubicBezTo>
                      <a:pt x="124" y="81"/>
                      <a:pt x="120" y="80"/>
                      <a:pt x="117" y="79"/>
                    </a:cubicBezTo>
                    <a:cubicBezTo>
                      <a:pt x="83" y="73"/>
                      <a:pt x="51" y="78"/>
                      <a:pt x="19" y="89"/>
                    </a:cubicBezTo>
                    <a:cubicBezTo>
                      <a:pt x="16" y="90"/>
                      <a:pt x="13" y="93"/>
                      <a:pt x="9" y="94"/>
                    </a:cubicBezTo>
                    <a:cubicBezTo>
                      <a:pt x="3" y="88"/>
                      <a:pt x="0" y="81"/>
                      <a:pt x="0" y="72"/>
                    </a:cubicBezTo>
                    <a:cubicBezTo>
                      <a:pt x="29" y="63"/>
                      <a:pt x="53" y="44"/>
                      <a:pt x="74" y="22"/>
                    </a:cubicBezTo>
                    <a:cubicBezTo>
                      <a:pt x="80" y="15"/>
                      <a:pt x="84" y="7"/>
                      <a:pt x="92" y="1"/>
                    </a:cubicBezTo>
                    <a:cubicBezTo>
                      <a:pt x="115" y="0"/>
                      <a:pt x="138" y="1"/>
                      <a:pt x="160" y="6"/>
                    </a:cubicBezTo>
                    <a:cubicBezTo>
                      <a:pt x="170" y="9"/>
                      <a:pt x="171" y="11"/>
                      <a:pt x="166" y="21"/>
                    </a:cubicBezTo>
                    <a:cubicBezTo>
                      <a:pt x="155" y="42"/>
                      <a:pt x="142" y="60"/>
                      <a:pt x="126" y="7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9" name="Freeform 70">
                <a:extLst>
                  <a:ext uri="{FF2B5EF4-FFF2-40B4-BE49-F238E27FC236}">
                    <a16:creationId xmlns:a16="http://schemas.microsoft.com/office/drawing/2014/main" id="{4DE9C69F-E3E9-C879-4D70-763EAD928429}"/>
                  </a:ext>
                </a:extLst>
              </p:cNvPr>
              <p:cNvSpPr/>
              <p:nvPr/>
            </p:nvSpPr>
            <p:spPr bwMode="auto">
              <a:xfrm>
                <a:off x="2605088" y="4492626"/>
                <a:ext cx="106362" cy="160338"/>
              </a:xfrm>
              <a:custGeom>
                <a:avLst/>
                <a:gdLst>
                  <a:gd name="T0" fmla="*/ 81 w 105"/>
                  <a:gd name="T1" fmla="*/ 157 h 157"/>
                  <a:gd name="T2" fmla="*/ 8 w 105"/>
                  <a:gd name="T3" fmla="*/ 80 h 157"/>
                  <a:gd name="T4" fmla="*/ 2 w 105"/>
                  <a:gd name="T5" fmla="*/ 70 h 157"/>
                  <a:gd name="T6" fmla="*/ 7 w 105"/>
                  <a:gd name="T7" fmla="*/ 11 h 157"/>
                  <a:gd name="T8" fmla="*/ 21 w 105"/>
                  <a:gd name="T9" fmla="*/ 5 h 157"/>
                  <a:gd name="T10" fmla="*/ 70 w 105"/>
                  <a:gd name="T11" fmla="*/ 38 h 157"/>
                  <a:gd name="T12" fmla="*/ 83 w 105"/>
                  <a:gd name="T13" fmla="*/ 71 h 157"/>
                  <a:gd name="T14" fmla="*/ 105 w 105"/>
                  <a:gd name="T15" fmla="*/ 145 h 157"/>
                  <a:gd name="T16" fmla="*/ 81 w 10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57">
                    <a:moveTo>
                      <a:pt x="81" y="157"/>
                    </a:moveTo>
                    <a:cubicBezTo>
                      <a:pt x="65" y="124"/>
                      <a:pt x="40" y="98"/>
                      <a:pt x="8" y="80"/>
                    </a:cubicBezTo>
                    <a:cubicBezTo>
                      <a:pt x="3" y="77"/>
                      <a:pt x="3" y="74"/>
                      <a:pt x="2" y="70"/>
                    </a:cubicBezTo>
                    <a:cubicBezTo>
                      <a:pt x="0" y="50"/>
                      <a:pt x="3" y="30"/>
                      <a:pt x="7" y="11"/>
                    </a:cubicBezTo>
                    <a:cubicBezTo>
                      <a:pt x="9" y="2"/>
                      <a:pt x="12" y="0"/>
                      <a:pt x="21" y="5"/>
                    </a:cubicBezTo>
                    <a:cubicBezTo>
                      <a:pt x="39" y="14"/>
                      <a:pt x="56" y="24"/>
                      <a:pt x="70" y="38"/>
                    </a:cubicBezTo>
                    <a:cubicBezTo>
                      <a:pt x="82" y="46"/>
                      <a:pt x="82" y="58"/>
                      <a:pt x="83" y="71"/>
                    </a:cubicBezTo>
                    <a:cubicBezTo>
                      <a:pt x="84" y="97"/>
                      <a:pt x="92" y="122"/>
                      <a:pt x="105" y="145"/>
                    </a:cubicBezTo>
                    <a:cubicBezTo>
                      <a:pt x="99" y="153"/>
                      <a:pt x="91" y="157"/>
                      <a:pt x="81" y="15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0" name="Freeform 71">
                <a:extLst>
                  <a:ext uri="{FF2B5EF4-FFF2-40B4-BE49-F238E27FC236}">
                    <a16:creationId xmlns:a16="http://schemas.microsoft.com/office/drawing/2014/main" id="{990F0812-3EB5-1A9B-2143-9F8A06C1C4CB}"/>
                  </a:ext>
                </a:extLst>
              </p:cNvPr>
              <p:cNvSpPr/>
              <p:nvPr/>
            </p:nvSpPr>
            <p:spPr bwMode="auto">
              <a:xfrm>
                <a:off x="2482850" y="4621213"/>
                <a:ext cx="153987" cy="107950"/>
              </a:xfrm>
              <a:custGeom>
                <a:avLst/>
                <a:gdLst>
                  <a:gd name="T0" fmla="*/ 65 w 151"/>
                  <a:gd name="T1" fmla="*/ 3 h 105"/>
                  <a:gd name="T2" fmla="*/ 83 w 151"/>
                  <a:gd name="T3" fmla="*/ 16 h 105"/>
                  <a:gd name="T4" fmla="*/ 148 w 151"/>
                  <a:gd name="T5" fmla="*/ 77 h 105"/>
                  <a:gd name="T6" fmla="*/ 151 w 151"/>
                  <a:gd name="T7" fmla="*/ 77 h 105"/>
                  <a:gd name="T8" fmla="*/ 136 w 151"/>
                  <a:gd name="T9" fmla="*/ 105 h 105"/>
                  <a:gd name="T10" fmla="*/ 124 w 151"/>
                  <a:gd name="T11" fmla="*/ 94 h 105"/>
                  <a:gd name="T12" fmla="*/ 45 w 151"/>
                  <a:gd name="T13" fmla="*/ 76 h 105"/>
                  <a:gd name="T14" fmla="*/ 35 w 151"/>
                  <a:gd name="T15" fmla="*/ 72 h 105"/>
                  <a:gd name="T16" fmla="*/ 3 w 151"/>
                  <a:gd name="T17" fmla="*/ 16 h 105"/>
                  <a:gd name="T18" fmla="*/ 11 w 151"/>
                  <a:gd name="T19" fmla="*/ 3 h 105"/>
                  <a:gd name="T20" fmla="*/ 65 w 151"/>
                  <a:gd name="T21" fmla="*/ 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05">
                    <a:moveTo>
                      <a:pt x="65" y="3"/>
                    </a:moveTo>
                    <a:cubicBezTo>
                      <a:pt x="74" y="4"/>
                      <a:pt x="78" y="10"/>
                      <a:pt x="83" y="16"/>
                    </a:cubicBezTo>
                    <a:cubicBezTo>
                      <a:pt x="100" y="41"/>
                      <a:pt x="122" y="61"/>
                      <a:pt x="148" y="77"/>
                    </a:cubicBezTo>
                    <a:cubicBezTo>
                      <a:pt x="149" y="77"/>
                      <a:pt x="150" y="77"/>
                      <a:pt x="151" y="77"/>
                    </a:cubicBezTo>
                    <a:cubicBezTo>
                      <a:pt x="150" y="89"/>
                      <a:pt x="144" y="97"/>
                      <a:pt x="136" y="105"/>
                    </a:cubicBezTo>
                    <a:cubicBezTo>
                      <a:pt x="136" y="97"/>
                      <a:pt x="128" y="97"/>
                      <a:pt x="124" y="94"/>
                    </a:cubicBezTo>
                    <a:cubicBezTo>
                      <a:pt x="99" y="81"/>
                      <a:pt x="72" y="77"/>
                      <a:pt x="45" y="76"/>
                    </a:cubicBezTo>
                    <a:cubicBezTo>
                      <a:pt x="41" y="76"/>
                      <a:pt x="37" y="75"/>
                      <a:pt x="35" y="72"/>
                    </a:cubicBezTo>
                    <a:cubicBezTo>
                      <a:pt x="22" y="55"/>
                      <a:pt x="11" y="36"/>
                      <a:pt x="3" y="16"/>
                    </a:cubicBezTo>
                    <a:cubicBezTo>
                      <a:pt x="0" y="8"/>
                      <a:pt x="3" y="4"/>
                      <a:pt x="11" y="3"/>
                    </a:cubicBezTo>
                    <a:cubicBezTo>
                      <a:pt x="29" y="0"/>
                      <a:pt x="47" y="1"/>
                      <a:pt x="65" y="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1" name="Freeform 72">
                <a:extLst>
                  <a:ext uri="{FF2B5EF4-FFF2-40B4-BE49-F238E27FC236}">
                    <a16:creationId xmlns:a16="http://schemas.microsoft.com/office/drawing/2014/main" id="{42E731C4-6004-2178-4A46-6D946B0AE2C0}"/>
                  </a:ext>
                </a:extLst>
              </p:cNvPr>
              <p:cNvSpPr/>
              <p:nvPr/>
            </p:nvSpPr>
            <p:spPr bwMode="auto">
              <a:xfrm>
                <a:off x="2481263" y="4875213"/>
                <a:ext cx="155575" cy="96838"/>
              </a:xfrm>
              <a:custGeom>
                <a:avLst/>
                <a:gdLst>
                  <a:gd name="T0" fmla="*/ 154 w 154"/>
                  <a:gd name="T1" fmla="*/ 18 h 94"/>
                  <a:gd name="T2" fmla="*/ 85 w 154"/>
                  <a:gd name="T3" fmla="*/ 85 h 94"/>
                  <a:gd name="T4" fmla="*/ 71 w 154"/>
                  <a:gd name="T5" fmla="*/ 94 h 94"/>
                  <a:gd name="T6" fmla="*/ 8 w 154"/>
                  <a:gd name="T7" fmla="*/ 83 h 94"/>
                  <a:gd name="T8" fmla="*/ 3 w 154"/>
                  <a:gd name="T9" fmla="*/ 71 h 94"/>
                  <a:gd name="T10" fmla="*/ 33 w 154"/>
                  <a:gd name="T11" fmla="*/ 31 h 94"/>
                  <a:gd name="T12" fmla="*/ 47 w 154"/>
                  <a:gd name="T13" fmla="*/ 28 h 94"/>
                  <a:gd name="T14" fmla="*/ 138 w 154"/>
                  <a:gd name="T15" fmla="*/ 4 h 94"/>
                  <a:gd name="T16" fmla="*/ 143 w 154"/>
                  <a:gd name="T17" fmla="*/ 0 h 94"/>
                  <a:gd name="T18" fmla="*/ 154 w 154"/>
                  <a:gd name="T19" fmla="*/ 1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4" h="94">
                    <a:moveTo>
                      <a:pt x="154" y="18"/>
                    </a:moveTo>
                    <a:cubicBezTo>
                      <a:pt x="125" y="34"/>
                      <a:pt x="102" y="57"/>
                      <a:pt x="85" y="85"/>
                    </a:cubicBezTo>
                    <a:cubicBezTo>
                      <a:pt x="81" y="92"/>
                      <a:pt x="76" y="92"/>
                      <a:pt x="71" y="94"/>
                    </a:cubicBezTo>
                    <a:cubicBezTo>
                      <a:pt x="49" y="93"/>
                      <a:pt x="28" y="90"/>
                      <a:pt x="8" y="83"/>
                    </a:cubicBezTo>
                    <a:cubicBezTo>
                      <a:pt x="1" y="81"/>
                      <a:pt x="0" y="78"/>
                      <a:pt x="3" y="71"/>
                    </a:cubicBezTo>
                    <a:cubicBezTo>
                      <a:pt x="12" y="57"/>
                      <a:pt x="22" y="43"/>
                      <a:pt x="33" y="31"/>
                    </a:cubicBezTo>
                    <a:cubicBezTo>
                      <a:pt x="37" y="27"/>
                      <a:pt x="42" y="28"/>
                      <a:pt x="47" y="28"/>
                    </a:cubicBezTo>
                    <a:cubicBezTo>
                      <a:pt x="80" y="29"/>
                      <a:pt x="110" y="19"/>
                      <a:pt x="138" y="4"/>
                    </a:cubicBezTo>
                    <a:cubicBezTo>
                      <a:pt x="140" y="3"/>
                      <a:pt x="142" y="1"/>
                      <a:pt x="143" y="0"/>
                    </a:cubicBezTo>
                    <a:cubicBezTo>
                      <a:pt x="151" y="4"/>
                      <a:pt x="154" y="10"/>
                      <a:pt x="154" y="18"/>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2" name="Freeform 73">
                <a:extLst>
                  <a:ext uri="{FF2B5EF4-FFF2-40B4-BE49-F238E27FC236}">
                    <a16:creationId xmlns:a16="http://schemas.microsoft.com/office/drawing/2014/main" id="{C10DA6E6-B43B-23E1-6801-92BB80C91C84}"/>
                  </a:ext>
                </a:extLst>
              </p:cNvPr>
              <p:cNvSpPr/>
              <p:nvPr/>
            </p:nvSpPr>
            <p:spPr bwMode="auto">
              <a:xfrm>
                <a:off x="2860675" y="4519613"/>
                <a:ext cx="117475" cy="155575"/>
              </a:xfrm>
              <a:custGeom>
                <a:avLst/>
                <a:gdLst>
                  <a:gd name="T0" fmla="*/ 114 w 117"/>
                  <a:gd name="T1" fmla="*/ 63 h 152"/>
                  <a:gd name="T2" fmla="*/ 92 w 117"/>
                  <a:gd name="T3" fmla="*/ 76 h 152"/>
                  <a:gd name="T4" fmla="*/ 39 w 117"/>
                  <a:gd name="T5" fmla="*/ 115 h 152"/>
                  <a:gd name="T6" fmla="*/ 24 w 117"/>
                  <a:gd name="T7" fmla="*/ 132 h 152"/>
                  <a:gd name="T8" fmla="*/ 30 w 117"/>
                  <a:gd name="T9" fmla="*/ 150 h 152"/>
                  <a:gd name="T10" fmla="*/ 27 w 117"/>
                  <a:gd name="T11" fmla="*/ 151 h 152"/>
                  <a:gd name="T12" fmla="*/ 0 w 117"/>
                  <a:gd name="T13" fmla="*/ 128 h 152"/>
                  <a:gd name="T14" fmla="*/ 45 w 117"/>
                  <a:gd name="T15" fmla="*/ 39 h 152"/>
                  <a:gd name="T16" fmla="*/ 50 w 117"/>
                  <a:gd name="T17" fmla="*/ 30 h 152"/>
                  <a:gd name="T18" fmla="*/ 102 w 117"/>
                  <a:gd name="T19" fmla="*/ 4 h 152"/>
                  <a:gd name="T20" fmla="*/ 116 w 117"/>
                  <a:gd name="T21" fmla="*/ 12 h 152"/>
                  <a:gd name="T22" fmla="*/ 114 w 117"/>
                  <a:gd name="T23" fmla="*/ 6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7" h="152">
                    <a:moveTo>
                      <a:pt x="114" y="63"/>
                    </a:moveTo>
                    <a:cubicBezTo>
                      <a:pt x="109" y="71"/>
                      <a:pt x="99" y="72"/>
                      <a:pt x="92" y="76"/>
                    </a:cubicBezTo>
                    <a:cubicBezTo>
                      <a:pt x="72" y="87"/>
                      <a:pt x="55" y="99"/>
                      <a:pt x="39" y="115"/>
                    </a:cubicBezTo>
                    <a:cubicBezTo>
                      <a:pt x="34" y="120"/>
                      <a:pt x="29" y="126"/>
                      <a:pt x="24" y="132"/>
                    </a:cubicBezTo>
                    <a:cubicBezTo>
                      <a:pt x="16" y="141"/>
                      <a:pt x="26" y="145"/>
                      <a:pt x="30" y="150"/>
                    </a:cubicBezTo>
                    <a:cubicBezTo>
                      <a:pt x="29" y="151"/>
                      <a:pt x="28" y="152"/>
                      <a:pt x="27" y="151"/>
                    </a:cubicBezTo>
                    <a:cubicBezTo>
                      <a:pt x="18" y="144"/>
                      <a:pt x="7" y="138"/>
                      <a:pt x="0" y="128"/>
                    </a:cubicBezTo>
                    <a:cubicBezTo>
                      <a:pt x="22" y="102"/>
                      <a:pt x="38" y="73"/>
                      <a:pt x="45" y="39"/>
                    </a:cubicBezTo>
                    <a:cubicBezTo>
                      <a:pt x="46" y="35"/>
                      <a:pt x="47" y="33"/>
                      <a:pt x="50" y="30"/>
                    </a:cubicBezTo>
                    <a:cubicBezTo>
                      <a:pt x="66" y="19"/>
                      <a:pt x="84" y="10"/>
                      <a:pt x="102" y="4"/>
                    </a:cubicBezTo>
                    <a:cubicBezTo>
                      <a:pt x="112" y="0"/>
                      <a:pt x="115" y="2"/>
                      <a:pt x="116" y="12"/>
                    </a:cubicBezTo>
                    <a:cubicBezTo>
                      <a:pt x="117" y="29"/>
                      <a:pt x="117" y="46"/>
                      <a:pt x="114" y="6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3" name="Freeform 74">
                <a:extLst>
                  <a:ext uri="{FF2B5EF4-FFF2-40B4-BE49-F238E27FC236}">
                    <a16:creationId xmlns:a16="http://schemas.microsoft.com/office/drawing/2014/main" id="{9992E9DE-F186-698D-A933-0D14F62AD73E}"/>
                  </a:ext>
                </a:extLst>
              </p:cNvPr>
              <p:cNvSpPr/>
              <p:nvPr/>
            </p:nvSpPr>
            <p:spPr bwMode="auto">
              <a:xfrm>
                <a:off x="2724150" y="4962526"/>
                <a:ext cx="82550" cy="176213"/>
              </a:xfrm>
              <a:custGeom>
                <a:avLst/>
                <a:gdLst>
                  <a:gd name="T0" fmla="*/ 5 w 81"/>
                  <a:gd name="T1" fmla="*/ 116 h 174"/>
                  <a:gd name="T2" fmla="*/ 17 w 81"/>
                  <a:gd name="T3" fmla="*/ 91 h 174"/>
                  <a:gd name="T4" fmla="*/ 52 w 81"/>
                  <a:gd name="T5" fmla="*/ 3 h 174"/>
                  <a:gd name="T6" fmla="*/ 57 w 81"/>
                  <a:gd name="T7" fmla="*/ 3 h 174"/>
                  <a:gd name="T8" fmla="*/ 65 w 81"/>
                  <a:gd name="T9" fmla="*/ 74 h 174"/>
                  <a:gd name="T10" fmla="*/ 80 w 81"/>
                  <a:gd name="T11" fmla="*/ 107 h 174"/>
                  <a:gd name="T12" fmla="*/ 81 w 81"/>
                  <a:gd name="T13" fmla="*/ 116 h 174"/>
                  <a:gd name="T14" fmla="*/ 46 w 81"/>
                  <a:gd name="T15" fmla="*/ 167 h 174"/>
                  <a:gd name="T16" fmla="*/ 31 w 81"/>
                  <a:gd name="T17" fmla="*/ 167 h 174"/>
                  <a:gd name="T18" fmla="*/ 5 w 81"/>
                  <a:gd name="T19"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74">
                    <a:moveTo>
                      <a:pt x="5" y="116"/>
                    </a:moveTo>
                    <a:cubicBezTo>
                      <a:pt x="0" y="103"/>
                      <a:pt x="12" y="98"/>
                      <a:pt x="17" y="91"/>
                    </a:cubicBezTo>
                    <a:cubicBezTo>
                      <a:pt x="37" y="64"/>
                      <a:pt x="48" y="35"/>
                      <a:pt x="52" y="3"/>
                    </a:cubicBezTo>
                    <a:cubicBezTo>
                      <a:pt x="54" y="0"/>
                      <a:pt x="56" y="0"/>
                      <a:pt x="57" y="3"/>
                    </a:cubicBezTo>
                    <a:cubicBezTo>
                      <a:pt x="56" y="27"/>
                      <a:pt x="58" y="51"/>
                      <a:pt x="65" y="74"/>
                    </a:cubicBezTo>
                    <a:cubicBezTo>
                      <a:pt x="69" y="85"/>
                      <a:pt x="74" y="96"/>
                      <a:pt x="80" y="107"/>
                    </a:cubicBezTo>
                    <a:cubicBezTo>
                      <a:pt x="81" y="110"/>
                      <a:pt x="81" y="113"/>
                      <a:pt x="81" y="116"/>
                    </a:cubicBezTo>
                    <a:cubicBezTo>
                      <a:pt x="71" y="134"/>
                      <a:pt x="60" y="152"/>
                      <a:pt x="46" y="167"/>
                    </a:cubicBezTo>
                    <a:cubicBezTo>
                      <a:pt x="40" y="174"/>
                      <a:pt x="36" y="173"/>
                      <a:pt x="31" y="167"/>
                    </a:cubicBezTo>
                    <a:cubicBezTo>
                      <a:pt x="20" y="151"/>
                      <a:pt x="11" y="134"/>
                      <a:pt x="5" y="11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4" name="Freeform 75">
                <a:extLst>
                  <a:ext uri="{FF2B5EF4-FFF2-40B4-BE49-F238E27FC236}">
                    <a16:creationId xmlns:a16="http://schemas.microsoft.com/office/drawing/2014/main" id="{FA920530-B95E-D69D-944B-3ACD5BCD078E}"/>
                  </a:ext>
                </a:extLst>
              </p:cNvPr>
              <p:cNvSpPr/>
              <p:nvPr/>
            </p:nvSpPr>
            <p:spPr bwMode="auto">
              <a:xfrm>
                <a:off x="2763838" y="4467226"/>
                <a:ext cx="73025" cy="165100"/>
              </a:xfrm>
              <a:custGeom>
                <a:avLst/>
                <a:gdLst>
                  <a:gd name="T0" fmla="*/ 14 w 72"/>
                  <a:gd name="T1" fmla="*/ 157 h 162"/>
                  <a:gd name="T2" fmla="*/ 12 w 72"/>
                  <a:gd name="T3" fmla="*/ 91 h 162"/>
                  <a:gd name="T4" fmla="*/ 2 w 72"/>
                  <a:gd name="T5" fmla="*/ 63 h 162"/>
                  <a:gd name="T6" fmla="*/ 3 w 72"/>
                  <a:gd name="T7" fmla="*/ 53 h 162"/>
                  <a:gd name="T8" fmla="*/ 31 w 72"/>
                  <a:gd name="T9" fmla="*/ 6 h 162"/>
                  <a:gd name="T10" fmla="*/ 45 w 72"/>
                  <a:gd name="T11" fmla="*/ 7 h 162"/>
                  <a:gd name="T12" fmla="*/ 70 w 72"/>
                  <a:gd name="T13" fmla="*/ 47 h 162"/>
                  <a:gd name="T14" fmla="*/ 67 w 72"/>
                  <a:gd name="T15" fmla="*/ 61 h 162"/>
                  <a:gd name="T16" fmla="*/ 31 w 72"/>
                  <a:gd name="T17" fmla="*/ 159 h 162"/>
                  <a:gd name="T18" fmla="*/ 14 w 72"/>
                  <a:gd name="T19" fmla="*/ 15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62">
                    <a:moveTo>
                      <a:pt x="14" y="157"/>
                    </a:moveTo>
                    <a:cubicBezTo>
                      <a:pt x="20" y="135"/>
                      <a:pt x="17" y="113"/>
                      <a:pt x="12" y="91"/>
                    </a:cubicBezTo>
                    <a:cubicBezTo>
                      <a:pt x="9" y="81"/>
                      <a:pt x="7" y="72"/>
                      <a:pt x="2" y="63"/>
                    </a:cubicBezTo>
                    <a:cubicBezTo>
                      <a:pt x="0" y="59"/>
                      <a:pt x="3" y="56"/>
                      <a:pt x="3" y="53"/>
                    </a:cubicBezTo>
                    <a:cubicBezTo>
                      <a:pt x="10" y="36"/>
                      <a:pt x="19" y="21"/>
                      <a:pt x="31" y="6"/>
                    </a:cubicBezTo>
                    <a:cubicBezTo>
                      <a:pt x="36" y="0"/>
                      <a:pt x="40" y="1"/>
                      <a:pt x="45" y="7"/>
                    </a:cubicBezTo>
                    <a:cubicBezTo>
                      <a:pt x="54" y="19"/>
                      <a:pt x="63" y="32"/>
                      <a:pt x="70" y="47"/>
                    </a:cubicBezTo>
                    <a:cubicBezTo>
                      <a:pt x="72" y="52"/>
                      <a:pt x="71" y="57"/>
                      <a:pt x="67" y="61"/>
                    </a:cubicBezTo>
                    <a:cubicBezTo>
                      <a:pt x="46" y="90"/>
                      <a:pt x="35" y="123"/>
                      <a:pt x="31" y="159"/>
                    </a:cubicBezTo>
                    <a:cubicBezTo>
                      <a:pt x="25" y="162"/>
                      <a:pt x="20" y="161"/>
                      <a:pt x="14" y="15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5" name="Freeform 76">
                <a:extLst>
                  <a:ext uri="{FF2B5EF4-FFF2-40B4-BE49-F238E27FC236}">
                    <a16:creationId xmlns:a16="http://schemas.microsoft.com/office/drawing/2014/main" id="{0ED26B00-24E1-BABD-4FA1-A5A7117A06A4}"/>
                  </a:ext>
                </a:extLst>
              </p:cNvPr>
              <p:cNvSpPr/>
              <p:nvPr/>
            </p:nvSpPr>
            <p:spPr bwMode="auto">
              <a:xfrm>
                <a:off x="2439988" y="4768851"/>
                <a:ext cx="171450" cy="69850"/>
              </a:xfrm>
              <a:custGeom>
                <a:avLst/>
                <a:gdLst>
                  <a:gd name="T0" fmla="*/ 165 w 169"/>
                  <a:gd name="T1" fmla="*/ 36 h 70"/>
                  <a:gd name="T2" fmla="*/ 95 w 169"/>
                  <a:gd name="T3" fmla="*/ 51 h 70"/>
                  <a:gd name="T4" fmla="*/ 66 w 169"/>
                  <a:gd name="T5" fmla="*/ 67 h 70"/>
                  <a:gd name="T6" fmla="*/ 56 w 169"/>
                  <a:gd name="T7" fmla="*/ 69 h 70"/>
                  <a:gd name="T8" fmla="*/ 5 w 169"/>
                  <a:gd name="T9" fmla="*/ 38 h 70"/>
                  <a:gd name="T10" fmla="*/ 6 w 169"/>
                  <a:gd name="T11" fmla="*/ 26 h 70"/>
                  <a:gd name="T12" fmla="*/ 44 w 169"/>
                  <a:gd name="T13" fmla="*/ 2 h 70"/>
                  <a:gd name="T14" fmla="*/ 59 w 169"/>
                  <a:gd name="T15" fmla="*/ 3 h 70"/>
                  <a:gd name="T16" fmla="*/ 148 w 169"/>
                  <a:gd name="T17" fmla="*/ 26 h 70"/>
                  <a:gd name="T18" fmla="*/ 165 w 169"/>
                  <a:gd name="T19" fmla="*/ 23 h 70"/>
                  <a:gd name="T20" fmla="*/ 165 w 169"/>
                  <a:gd name="T21" fmla="*/ 3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9" h="70">
                    <a:moveTo>
                      <a:pt x="165" y="36"/>
                    </a:moveTo>
                    <a:cubicBezTo>
                      <a:pt x="140" y="35"/>
                      <a:pt x="117" y="41"/>
                      <a:pt x="95" y="51"/>
                    </a:cubicBezTo>
                    <a:cubicBezTo>
                      <a:pt x="85" y="56"/>
                      <a:pt x="74" y="60"/>
                      <a:pt x="66" y="67"/>
                    </a:cubicBezTo>
                    <a:cubicBezTo>
                      <a:pt x="62" y="70"/>
                      <a:pt x="59" y="70"/>
                      <a:pt x="56" y="69"/>
                    </a:cubicBezTo>
                    <a:cubicBezTo>
                      <a:pt x="38" y="61"/>
                      <a:pt x="21" y="51"/>
                      <a:pt x="5" y="38"/>
                    </a:cubicBezTo>
                    <a:cubicBezTo>
                      <a:pt x="0" y="34"/>
                      <a:pt x="1" y="30"/>
                      <a:pt x="6" y="26"/>
                    </a:cubicBezTo>
                    <a:cubicBezTo>
                      <a:pt x="17" y="16"/>
                      <a:pt x="30" y="8"/>
                      <a:pt x="44" y="2"/>
                    </a:cubicBezTo>
                    <a:cubicBezTo>
                      <a:pt x="49" y="0"/>
                      <a:pt x="54" y="0"/>
                      <a:pt x="59" y="3"/>
                    </a:cubicBezTo>
                    <a:cubicBezTo>
                      <a:pt x="87" y="18"/>
                      <a:pt x="117" y="25"/>
                      <a:pt x="148" y="26"/>
                    </a:cubicBezTo>
                    <a:cubicBezTo>
                      <a:pt x="154" y="26"/>
                      <a:pt x="160" y="26"/>
                      <a:pt x="165" y="23"/>
                    </a:cubicBezTo>
                    <a:cubicBezTo>
                      <a:pt x="169" y="27"/>
                      <a:pt x="169" y="32"/>
                      <a:pt x="165" y="36"/>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6" name="Freeform 77">
                <a:extLst>
                  <a:ext uri="{FF2B5EF4-FFF2-40B4-BE49-F238E27FC236}">
                    <a16:creationId xmlns:a16="http://schemas.microsoft.com/office/drawing/2014/main" id="{E12ACDB6-BE88-F340-5457-F0D03FC11F3F}"/>
                  </a:ext>
                </a:extLst>
              </p:cNvPr>
              <p:cNvSpPr/>
              <p:nvPr/>
            </p:nvSpPr>
            <p:spPr bwMode="auto">
              <a:xfrm>
                <a:off x="2841625" y="4943476"/>
                <a:ext cx="103187" cy="152400"/>
              </a:xfrm>
              <a:custGeom>
                <a:avLst/>
                <a:gdLst>
                  <a:gd name="T0" fmla="*/ 15 w 102"/>
                  <a:gd name="T1" fmla="*/ 2 h 151"/>
                  <a:gd name="T2" fmla="*/ 16 w 102"/>
                  <a:gd name="T3" fmla="*/ 10 h 151"/>
                  <a:gd name="T4" fmla="*/ 51 w 102"/>
                  <a:gd name="T5" fmla="*/ 53 h 151"/>
                  <a:gd name="T6" fmla="*/ 97 w 102"/>
                  <a:gd name="T7" fmla="*/ 82 h 151"/>
                  <a:gd name="T8" fmla="*/ 101 w 102"/>
                  <a:gd name="T9" fmla="*/ 89 h 151"/>
                  <a:gd name="T10" fmla="*/ 97 w 102"/>
                  <a:gd name="T11" fmla="*/ 142 h 151"/>
                  <a:gd name="T12" fmla="*/ 86 w 102"/>
                  <a:gd name="T13" fmla="*/ 149 h 151"/>
                  <a:gd name="T14" fmla="*/ 48 w 102"/>
                  <a:gd name="T15" fmla="*/ 127 h 151"/>
                  <a:gd name="T16" fmla="*/ 42 w 102"/>
                  <a:gd name="T17" fmla="*/ 98 h 151"/>
                  <a:gd name="T18" fmla="*/ 3 w 102"/>
                  <a:gd name="T19" fmla="*/ 14 h 151"/>
                  <a:gd name="T20" fmla="*/ 0 w 102"/>
                  <a:gd name="T21" fmla="*/ 9 h 151"/>
                  <a:gd name="T22" fmla="*/ 15 w 102"/>
                  <a:gd name="T23" fmla="*/ 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51">
                    <a:moveTo>
                      <a:pt x="15" y="2"/>
                    </a:moveTo>
                    <a:cubicBezTo>
                      <a:pt x="12" y="5"/>
                      <a:pt x="14" y="8"/>
                      <a:pt x="16" y="10"/>
                    </a:cubicBezTo>
                    <a:cubicBezTo>
                      <a:pt x="26" y="26"/>
                      <a:pt x="37" y="40"/>
                      <a:pt x="51" y="53"/>
                    </a:cubicBezTo>
                    <a:cubicBezTo>
                      <a:pt x="65" y="65"/>
                      <a:pt x="80" y="75"/>
                      <a:pt x="97" y="82"/>
                    </a:cubicBezTo>
                    <a:cubicBezTo>
                      <a:pt x="100" y="83"/>
                      <a:pt x="101" y="86"/>
                      <a:pt x="101" y="89"/>
                    </a:cubicBezTo>
                    <a:cubicBezTo>
                      <a:pt x="102" y="107"/>
                      <a:pt x="101" y="125"/>
                      <a:pt x="97" y="142"/>
                    </a:cubicBezTo>
                    <a:cubicBezTo>
                      <a:pt x="96" y="150"/>
                      <a:pt x="92" y="151"/>
                      <a:pt x="86" y="149"/>
                    </a:cubicBezTo>
                    <a:cubicBezTo>
                      <a:pt x="72" y="143"/>
                      <a:pt x="60" y="135"/>
                      <a:pt x="48" y="127"/>
                    </a:cubicBezTo>
                    <a:cubicBezTo>
                      <a:pt x="43" y="118"/>
                      <a:pt x="44" y="107"/>
                      <a:pt x="42" y="98"/>
                    </a:cubicBezTo>
                    <a:cubicBezTo>
                      <a:pt x="36" y="66"/>
                      <a:pt x="22" y="39"/>
                      <a:pt x="3" y="14"/>
                    </a:cubicBezTo>
                    <a:cubicBezTo>
                      <a:pt x="2" y="12"/>
                      <a:pt x="1" y="10"/>
                      <a:pt x="0" y="9"/>
                    </a:cubicBezTo>
                    <a:cubicBezTo>
                      <a:pt x="3" y="3"/>
                      <a:pt x="8" y="0"/>
                      <a:pt x="15" y="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7" name="Freeform 78">
                <a:extLst>
                  <a:ext uri="{FF2B5EF4-FFF2-40B4-BE49-F238E27FC236}">
                    <a16:creationId xmlns:a16="http://schemas.microsoft.com/office/drawing/2014/main" id="{FC2E4797-CB59-00CF-F865-BB92A78B3AA6}"/>
                  </a:ext>
                </a:extLst>
              </p:cNvPr>
              <p:cNvSpPr/>
              <p:nvPr/>
            </p:nvSpPr>
            <p:spPr bwMode="auto">
              <a:xfrm>
                <a:off x="2600325" y="4941888"/>
                <a:ext cx="101600" cy="142875"/>
              </a:xfrm>
              <a:custGeom>
                <a:avLst/>
                <a:gdLst>
                  <a:gd name="T0" fmla="*/ 3 w 101"/>
                  <a:gd name="T1" fmla="*/ 82 h 140"/>
                  <a:gd name="T2" fmla="*/ 7 w 101"/>
                  <a:gd name="T3" fmla="*/ 77 h 140"/>
                  <a:gd name="T4" fmla="*/ 73 w 101"/>
                  <a:gd name="T5" fmla="*/ 31 h 140"/>
                  <a:gd name="T6" fmla="*/ 91 w 101"/>
                  <a:gd name="T7" fmla="*/ 7 h 140"/>
                  <a:gd name="T8" fmla="*/ 91 w 101"/>
                  <a:gd name="T9" fmla="*/ 2 h 140"/>
                  <a:gd name="T10" fmla="*/ 101 w 101"/>
                  <a:gd name="T11" fmla="*/ 7 h 140"/>
                  <a:gd name="T12" fmla="*/ 65 w 101"/>
                  <a:gd name="T13" fmla="*/ 94 h 140"/>
                  <a:gd name="T14" fmla="*/ 59 w 101"/>
                  <a:gd name="T15" fmla="*/ 115 h 140"/>
                  <a:gd name="T16" fmla="*/ 15 w 101"/>
                  <a:gd name="T17" fmla="*/ 137 h 140"/>
                  <a:gd name="T18" fmla="*/ 2 w 101"/>
                  <a:gd name="T19" fmla="*/ 128 h 140"/>
                  <a:gd name="T20" fmla="*/ 3 w 101"/>
                  <a:gd name="T21" fmla="*/ 8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140">
                    <a:moveTo>
                      <a:pt x="3" y="82"/>
                    </a:moveTo>
                    <a:cubicBezTo>
                      <a:pt x="4" y="80"/>
                      <a:pt x="4" y="78"/>
                      <a:pt x="7" y="77"/>
                    </a:cubicBezTo>
                    <a:cubicBezTo>
                      <a:pt x="33" y="67"/>
                      <a:pt x="54" y="50"/>
                      <a:pt x="73" y="31"/>
                    </a:cubicBezTo>
                    <a:cubicBezTo>
                      <a:pt x="79" y="23"/>
                      <a:pt x="85" y="15"/>
                      <a:pt x="91" y="7"/>
                    </a:cubicBezTo>
                    <a:cubicBezTo>
                      <a:pt x="93" y="5"/>
                      <a:pt x="92" y="3"/>
                      <a:pt x="91" y="2"/>
                    </a:cubicBezTo>
                    <a:cubicBezTo>
                      <a:pt x="96" y="0"/>
                      <a:pt x="99" y="2"/>
                      <a:pt x="101" y="7"/>
                    </a:cubicBezTo>
                    <a:cubicBezTo>
                      <a:pt x="82" y="33"/>
                      <a:pt x="70" y="62"/>
                      <a:pt x="65" y="94"/>
                    </a:cubicBezTo>
                    <a:cubicBezTo>
                      <a:pt x="64" y="101"/>
                      <a:pt x="67" y="110"/>
                      <a:pt x="59" y="115"/>
                    </a:cubicBezTo>
                    <a:cubicBezTo>
                      <a:pt x="45" y="124"/>
                      <a:pt x="30" y="131"/>
                      <a:pt x="15" y="137"/>
                    </a:cubicBezTo>
                    <a:cubicBezTo>
                      <a:pt x="5" y="140"/>
                      <a:pt x="3" y="138"/>
                      <a:pt x="2" y="128"/>
                    </a:cubicBezTo>
                    <a:cubicBezTo>
                      <a:pt x="0" y="113"/>
                      <a:pt x="0" y="98"/>
                      <a:pt x="3" y="82"/>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8" name="Freeform 79">
                <a:extLst>
                  <a:ext uri="{FF2B5EF4-FFF2-40B4-BE49-F238E27FC236}">
                    <a16:creationId xmlns:a16="http://schemas.microsoft.com/office/drawing/2014/main" id="{C3322A31-F73C-01DA-DBBE-59DEEB51C10A}"/>
                  </a:ext>
                </a:extLst>
              </p:cNvPr>
              <p:cNvSpPr/>
              <p:nvPr/>
            </p:nvSpPr>
            <p:spPr bwMode="auto">
              <a:xfrm>
                <a:off x="2905125" y="4889501"/>
                <a:ext cx="142875" cy="93663"/>
              </a:xfrm>
              <a:custGeom>
                <a:avLst/>
                <a:gdLst>
                  <a:gd name="T0" fmla="*/ 82 w 141"/>
                  <a:gd name="T1" fmla="*/ 87 h 91"/>
                  <a:gd name="T2" fmla="*/ 70 w 141"/>
                  <a:gd name="T3" fmla="*/ 74 h 91"/>
                  <a:gd name="T4" fmla="*/ 12 w 141"/>
                  <a:gd name="T5" fmla="*/ 11 h 91"/>
                  <a:gd name="T6" fmla="*/ 1 w 141"/>
                  <a:gd name="T7" fmla="*/ 12 h 91"/>
                  <a:gd name="T8" fmla="*/ 11 w 141"/>
                  <a:gd name="T9" fmla="*/ 0 h 91"/>
                  <a:gd name="T10" fmla="*/ 62 w 141"/>
                  <a:gd name="T11" fmla="*/ 24 h 91"/>
                  <a:gd name="T12" fmla="*/ 121 w 141"/>
                  <a:gd name="T13" fmla="*/ 31 h 91"/>
                  <a:gd name="T14" fmla="*/ 129 w 141"/>
                  <a:gd name="T15" fmla="*/ 50 h 91"/>
                  <a:gd name="T16" fmla="*/ 139 w 141"/>
                  <a:gd name="T17" fmla="*/ 79 h 91"/>
                  <a:gd name="T18" fmla="*/ 131 w 141"/>
                  <a:gd name="T19" fmla="*/ 90 h 91"/>
                  <a:gd name="T20" fmla="*/ 82 w 141"/>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1" h="91">
                    <a:moveTo>
                      <a:pt x="82" y="87"/>
                    </a:moveTo>
                    <a:cubicBezTo>
                      <a:pt x="75" y="85"/>
                      <a:pt x="73" y="79"/>
                      <a:pt x="70" y="74"/>
                    </a:cubicBezTo>
                    <a:cubicBezTo>
                      <a:pt x="56" y="48"/>
                      <a:pt x="36" y="28"/>
                      <a:pt x="12" y="11"/>
                    </a:cubicBezTo>
                    <a:cubicBezTo>
                      <a:pt x="7" y="8"/>
                      <a:pt x="4" y="9"/>
                      <a:pt x="1" y="12"/>
                    </a:cubicBezTo>
                    <a:cubicBezTo>
                      <a:pt x="0" y="4"/>
                      <a:pt x="5" y="2"/>
                      <a:pt x="11" y="0"/>
                    </a:cubicBezTo>
                    <a:cubicBezTo>
                      <a:pt x="26" y="12"/>
                      <a:pt x="44" y="19"/>
                      <a:pt x="62" y="24"/>
                    </a:cubicBezTo>
                    <a:cubicBezTo>
                      <a:pt x="81" y="30"/>
                      <a:pt x="101" y="32"/>
                      <a:pt x="121" y="31"/>
                    </a:cubicBezTo>
                    <a:cubicBezTo>
                      <a:pt x="121" y="39"/>
                      <a:pt x="125" y="45"/>
                      <a:pt x="129" y="50"/>
                    </a:cubicBezTo>
                    <a:cubicBezTo>
                      <a:pt x="132" y="60"/>
                      <a:pt x="136" y="70"/>
                      <a:pt x="139" y="79"/>
                    </a:cubicBezTo>
                    <a:cubicBezTo>
                      <a:pt x="141" y="86"/>
                      <a:pt x="138" y="90"/>
                      <a:pt x="131" y="90"/>
                    </a:cubicBezTo>
                    <a:cubicBezTo>
                      <a:pt x="114" y="91"/>
                      <a:pt x="98" y="91"/>
                      <a:pt x="82" y="8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9" name="Freeform 80">
                <a:extLst>
                  <a:ext uri="{FF2B5EF4-FFF2-40B4-BE49-F238E27FC236}">
                    <a16:creationId xmlns:a16="http://schemas.microsoft.com/office/drawing/2014/main" id="{6C102FFB-CC4F-4E6D-E160-B750B5FA1211}"/>
                  </a:ext>
                </a:extLst>
              </p:cNvPr>
              <p:cNvSpPr/>
              <p:nvPr/>
            </p:nvSpPr>
            <p:spPr bwMode="auto">
              <a:xfrm>
                <a:off x="2938463" y="4791076"/>
                <a:ext cx="165100" cy="61913"/>
              </a:xfrm>
              <a:custGeom>
                <a:avLst/>
                <a:gdLst>
                  <a:gd name="T0" fmla="*/ 107 w 163"/>
                  <a:gd name="T1" fmla="*/ 62 h 62"/>
                  <a:gd name="T2" fmla="*/ 95 w 163"/>
                  <a:gd name="T3" fmla="*/ 60 h 62"/>
                  <a:gd name="T4" fmla="*/ 4 w 163"/>
                  <a:gd name="T5" fmla="*/ 30 h 62"/>
                  <a:gd name="T6" fmla="*/ 5 w 163"/>
                  <a:gd name="T7" fmla="*/ 18 h 62"/>
                  <a:gd name="T8" fmla="*/ 109 w 163"/>
                  <a:gd name="T9" fmla="*/ 6 h 62"/>
                  <a:gd name="T10" fmla="*/ 127 w 163"/>
                  <a:gd name="T11" fmla="*/ 0 h 62"/>
                  <a:gd name="T12" fmla="*/ 156 w 163"/>
                  <a:gd name="T13" fmla="*/ 24 h 62"/>
                  <a:gd name="T14" fmla="*/ 154 w 163"/>
                  <a:gd name="T15" fmla="*/ 40 h 62"/>
                  <a:gd name="T16" fmla="*/ 107 w 163"/>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62">
                    <a:moveTo>
                      <a:pt x="107" y="62"/>
                    </a:moveTo>
                    <a:cubicBezTo>
                      <a:pt x="103" y="62"/>
                      <a:pt x="99" y="62"/>
                      <a:pt x="95" y="60"/>
                    </a:cubicBezTo>
                    <a:cubicBezTo>
                      <a:pt x="68" y="40"/>
                      <a:pt x="37" y="31"/>
                      <a:pt x="4" y="30"/>
                    </a:cubicBezTo>
                    <a:cubicBezTo>
                      <a:pt x="0" y="26"/>
                      <a:pt x="1" y="22"/>
                      <a:pt x="5" y="18"/>
                    </a:cubicBezTo>
                    <a:cubicBezTo>
                      <a:pt x="41" y="25"/>
                      <a:pt x="75" y="20"/>
                      <a:pt x="109" y="6"/>
                    </a:cubicBezTo>
                    <a:cubicBezTo>
                      <a:pt x="115" y="4"/>
                      <a:pt x="121" y="2"/>
                      <a:pt x="127" y="0"/>
                    </a:cubicBezTo>
                    <a:cubicBezTo>
                      <a:pt x="137" y="7"/>
                      <a:pt x="147" y="14"/>
                      <a:pt x="156" y="24"/>
                    </a:cubicBezTo>
                    <a:cubicBezTo>
                      <a:pt x="163" y="31"/>
                      <a:pt x="163" y="34"/>
                      <a:pt x="154" y="40"/>
                    </a:cubicBezTo>
                    <a:cubicBezTo>
                      <a:pt x="139" y="49"/>
                      <a:pt x="124" y="56"/>
                      <a:pt x="107" y="6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0" name="Freeform 81">
                <a:extLst>
                  <a:ext uri="{FF2B5EF4-FFF2-40B4-BE49-F238E27FC236}">
                    <a16:creationId xmlns:a16="http://schemas.microsoft.com/office/drawing/2014/main" id="{DBF40FFC-3C97-3707-DD3F-2FB92B4C7D6C}"/>
                  </a:ext>
                </a:extLst>
              </p:cNvPr>
              <p:cNvSpPr/>
              <p:nvPr/>
            </p:nvSpPr>
            <p:spPr bwMode="auto">
              <a:xfrm>
                <a:off x="2606675" y="4627563"/>
                <a:ext cx="338137" cy="338138"/>
              </a:xfrm>
              <a:custGeom>
                <a:avLst/>
                <a:gdLst>
                  <a:gd name="T0" fmla="*/ 332 w 333"/>
                  <a:gd name="T1" fmla="*/ 179 h 333"/>
                  <a:gd name="T2" fmla="*/ 331 w 333"/>
                  <a:gd name="T3" fmla="*/ 191 h 333"/>
                  <a:gd name="T4" fmla="*/ 305 w 333"/>
                  <a:gd name="T5" fmla="*/ 259 h 333"/>
                  <a:gd name="T6" fmla="*/ 295 w 333"/>
                  <a:gd name="T7" fmla="*/ 271 h 333"/>
                  <a:gd name="T8" fmla="*/ 246 w 333"/>
                  <a:gd name="T9" fmla="*/ 313 h 333"/>
                  <a:gd name="T10" fmla="*/ 231 w 333"/>
                  <a:gd name="T11" fmla="*/ 320 h 333"/>
                  <a:gd name="T12" fmla="*/ 173 w 333"/>
                  <a:gd name="T13" fmla="*/ 333 h 333"/>
                  <a:gd name="T14" fmla="*/ 168 w 333"/>
                  <a:gd name="T15" fmla="*/ 333 h 333"/>
                  <a:gd name="T16" fmla="*/ 94 w 333"/>
                  <a:gd name="T17" fmla="*/ 317 h 333"/>
                  <a:gd name="T18" fmla="*/ 84 w 333"/>
                  <a:gd name="T19" fmla="*/ 312 h 333"/>
                  <a:gd name="T20" fmla="*/ 30 w 333"/>
                  <a:gd name="T21" fmla="*/ 263 h 333"/>
                  <a:gd name="T22" fmla="*/ 19 w 333"/>
                  <a:gd name="T23" fmla="*/ 245 h 333"/>
                  <a:gd name="T24" fmla="*/ 0 w 333"/>
                  <a:gd name="T25" fmla="*/ 175 h 333"/>
                  <a:gd name="T26" fmla="*/ 0 w 333"/>
                  <a:gd name="T27" fmla="*/ 162 h 333"/>
                  <a:gd name="T28" fmla="*/ 14 w 333"/>
                  <a:gd name="T29" fmla="*/ 100 h 333"/>
                  <a:gd name="T30" fmla="*/ 29 w 333"/>
                  <a:gd name="T31" fmla="*/ 72 h 333"/>
                  <a:gd name="T32" fmla="*/ 79 w 333"/>
                  <a:gd name="T33" fmla="*/ 25 h 333"/>
                  <a:gd name="T34" fmla="*/ 103 w 333"/>
                  <a:gd name="T35" fmla="*/ 13 h 333"/>
                  <a:gd name="T36" fmla="*/ 169 w 333"/>
                  <a:gd name="T37" fmla="*/ 0 h 333"/>
                  <a:gd name="T38" fmla="*/ 186 w 333"/>
                  <a:gd name="T39" fmla="*/ 2 h 333"/>
                  <a:gd name="T40" fmla="*/ 250 w 333"/>
                  <a:gd name="T41" fmla="*/ 23 h 333"/>
                  <a:gd name="T42" fmla="*/ 280 w 333"/>
                  <a:gd name="T43" fmla="*/ 45 h 333"/>
                  <a:gd name="T44" fmla="*/ 313 w 333"/>
                  <a:gd name="T45" fmla="*/ 88 h 333"/>
                  <a:gd name="T46" fmla="*/ 322 w 333"/>
                  <a:gd name="T47" fmla="*/ 110 h 333"/>
                  <a:gd name="T48" fmla="*/ 332 w 333"/>
                  <a:gd name="T49" fmla="*/ 179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3" h="333">
                    <a:moveTo>
                      <a:pt x="332" y="179"/>
                    </a:moveTo>
                    <a:cubicBezTo>
                      <a:pt x="332" y="183"/>
                      <a:pt x="331" y="187"/>
                      <a:pt x="331" y="191"/>
                    </a:cubicBezTo>
                    <a:cubicBezTo>
                      <a:pt x="327" y="215"/>
                      <a:pt x="317" y="238"/>
                      <a:pt x="305" y="259"/>
                    </a:cubicBezTo>
                    <a:cubicBezTo>
                      <a:pt x="301" y="263"/>
                      <a:pt x="297" y="266"/>
                      <a:pt x="295" y="271"/>
                    </a:cubicBezTo>
                    <a:cubicBezTo>
                      <a:pt x="281" y="287"/>
                      <a:pt x="265" y="302"/>
                      <a:pt x="246" y="313"/>
                    </a:cubicBezTo>
                    <a:cubicBezTo>
                      <a:pt x="241" y="315"/>
                      <a:pt x="236" y="317"/>
                      <a:pt x="231" y="320"/>
                    </a:cubicBezTo>
                    <a:cubicBezTo>
                      <a:pt x="213" y="327"/>
                      <a:pt x="193" y="331"/>
                      <a:pt x="173" y="333"/>
                    </a:cubicBezTo>
                    <a:cubicBezTo>
                      <a:pt x="172" y="332"/>
                      <a:pt x="170" y="332"/>
                      <a:pt x="168" y="333"/>
                    </a:cubicBezTo>
                    <a:cubicBezTo>
                      <a:pt x="143" y="333"/>
                      <a:pt x="118" y="327"/>
                      <a:pt x="94" y="317"/>
                    </a:cubicBezTo>
                    <a:cubicBezTo>
                      <a:pt x="91" y="315"/>
                      <a:pt x="87" y="313"/>
                      <a:pt x="84" y="312"/>
                    </a:cubicBezTo>
                    <a:cubicBezTo>
                      <a:pt x="63" y="299"/>
                      <a:pt x="45" y="283"/>
                      <a:pt x="30" y="263"/>
                    </a:cubicBezTo>
                    <a:cubicBezTo>
                      <a:pt x="26" y="257"/>
                      <a:pt x="23" y="251"/>
                      <a:pt x="19" y="245"/>
                    </a:cubicBezTo>
                    <a:cubicBezTo>
                      <a:pt x="8" y="223"/>
                      <a:pt x="2" y="200"/>
                      <a:pt x="0" y="175"/>
                    </a:cubicBezTo>
                    <a:cubicBezTo>
                      <a:pt x="0" y="171"/>
                      <a:pt x="0" y="166"/>
                      <a:pt x="0" y="162"/>
                    </a:cubicBezTo>
                    <a:cubicBezTo>
                      <a:pt x="2" y="141"/>
                      <a:pt x="6" y="120"/>
                      <a:pt x="14" y="100"/>
                    </a:cubicBezTo>
                    <a:cubicBezTo>
                      <a:pt x="19" y="91"/>
                      <a:pt x="24" y="82"/>
                      <a:pt x="29" y="72"/>
                    </a:cubicBezTo>
                    <a:cubicBezTo>
                      <a:pt x="43" y="54"/>
                      <a:pt x="60" y="38"/>
                      <a:pt x="79" y="25"/>
                    </a:cubicBezTo>
                    <a:cubicBezTo>
                      <a:pt x="87" y="21"/>
                      <a:pt x="95" y="17"/>
                      <a:pt x="103" y="13"/>
                    </a:cubicBezTo>
                    <a:cubicBezTo>
                      <a:pt x="125" y="5"/>
                      <a:pt x="147" y="1"/>
                      <a:pt x="169" y="0"/>
                    </a:cubicBezTo>
                    <a:cubicBezTo>
                      <a:pt x="175" y="1"/>
                      <a:pt x="181" y="1"/>
                      <a:pt x="186" y="2"/>
                    </a:cubicBezTo>
                    <a:cubicBezTo>
                      <a:pt x="209" y="5"/>
                      <a:pt x="230" y="12"/>
                      <a:pt x="250" y="23"/>
                    </a:cubicBezTo>
                    <a:cubicBezTo>
                      <a:pt x="261" y="29"/>
                      <a:pt x="270" y="38"/>
                      <a:pt x="280" y="45"/>
                    </a:cubicBezTo>
                    <a:cubicBezTo>
                      <a:pt x="293" y="58"/>
                      <a:pt x="304" y="73"/>
                      <a:pt x="313" y="88"/>
                    </a:cubicBezTo>
                    <a:cubicBezTo>
                      <a:pt x="316" y="96"/>
                      <a:pt x="319" y="103"/>
                      <a:pt x="322" y="110"/>
                    </a:cubicBezTo>
                    <a:cubicBezTo>
                      <a:pt x="330" y="133"/>
                      <a:pt x="333" y="155"/>
                      <a:pt x="332" y="179"/>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1" name="Freeform 82">
                <a:extLst>
                  <a:ext uri="{FF2B5EF4-FFF2-40B4-BE49-F238E27FC236}">
                    <a16:creationId xmlns:a16="http://schemas.microsoft.com/office/drawing/2014/main" id="{45626247-D5B5-6E97-C1BF-FF15DECC6F0B}"/>
                  </a:ext>
                </a:extLst>
              </p:cNvPr>
              <p:cNvSpPr/>
              <p:nvPr/>
            </p:nvSpPr>
            <p:spPr bwMode="auto">
              <a:xfrm>
                <a:off x="2641600" y="4662488"/>
                <a:ext cx="269875" cy="269875"/>
              </a:xfrm>
              <a:custGeom>
                <a:avLst/>
                <a:gdLst>
                  <a:gd name="T0" fmla="*/ 49 w 266"/>
                  <a:gd name="T1" fmla="*/ 47 h 266"/>
                  <a:gd name="T2" fmla="*/ 218 w 266"/>
                  <a:gd name="T3" fmla="*/ 48 h 266"/>
                  <a:gd name="T4" fmla="*/ 216 w 266"/>
                  <a:gd name="T5" fmla="*/ 217 h 266"/>
                  <a:gd name="T6" fmla="*/ 43 w 266"/>
                  <a:gd name="T7" fmla="*/ 212 h 266"/>
                  <a:gd name="T8" fmla="*/ 49 w 266"/>
                  <a:gd name="T9" fmla="*/ 47 h 266"/>
                </a:gdLst>
                <a:ahLst/>
                <a:cxnLst>
                  <a:cxn ang="0">
                    <a:pos x="T0" y="T1"/>
                  </a:cxn>
                  <a:cxn ang="0">
                    <a:pos x="T2" y="T3"/>
                  </a:cxn>
                  <a:cxn ang="0">
                    <a:pos x="T4" y="T5"/>
                  </a:cxn>
                  <a:cxn ang="0">
                    <a:pos x="T6" y="T7"/>
                  </a:cxn>
                  <a:cxn ang="0">
                    <a:pos x="T8" y="T9"/>
                  </a:cxn>
                </a:cxnLst>
                <a:rect l="0" t="0" r="r" b="b"/>
                <a:pathLst>
                  <a:path w="266" h="266">
                    <a:moveTo>
                      <a:pt x="49" y="47"/>
                    </a:moveTo>
                    <a:cubicBezTo>
                      <a:pt x="92" y="0"/>
                      <a:pt x="172" y="0"/>
                      <a:pt x="218" y="48"/>
                    </a:cubicBezTo>
                    <a:cubicBezTo>
                      <a:pt x="266" y="98"/>
                      <a:pt x="263" y="171"/>
                      <a:pt x="216" y="217"/>
                    </a:cubicBezTo>
                    <a:cubicBezTo>
                      <a:pt x="171" y="263"/>
                      <a:pt x="92" y="266"/>
                      <a:pt x="43" y="212"/>
                    </a:cubicBezTo>
                    <a:cubicBezTo>
                      <a:pt x="3" y="170"/>
                      <a:pt x="0" y="91"/>
                      <a:pt x="49" y="47"/>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48" name="Grupo 47">
              <a:extLst>
                <a:ext uri="{FF2B5EF4-FFF2-40B4-BE49-F238E27FC236}">
                  <a16:creationId xmlns:a16="http://schemas.microsoft.com/office/drawing/2014/main" id="{189A5AE8-6C99-8B60-DD84-0088A5C9CA6D}"/>
                </a:ext>
              </a:extLst>
            </p:cNvPr>
            <p:cNvGrpSpPr/>
            <p:nvPr/>
          </p:nvGrpSpPr>
          <p:grpSpPr>
            <a:xfrm>
              <a:off x="2905125" y="4461354"/>
              <a:ext cx="1668463" cy="685801"/>
              <a:chOff x="2905125" y="4471987"/>
              <a:chExt cx="1668463" cy="685801"/>
            </a:xfrm>
          </p:grpSpPr>
          <p:sp>
            <p:nvSpPr>
              <p:cNvPr id="286" name="Freeform 86">
                <a:extLst>
                  <a:ext uri="{FF2B5EF4-FFF2-40B4-BE49-F238E27FC236}">
                    <a16:creationId xmlns:a16="http://schemas.microsoft.com/office/drawing/2014/main" id="{4AF8FE72-39BE-3567-31C5-4890D97BEEA9}"/>
                  </a:ext>
                </a:extLst>
              </p:cNvPr>
              <p:cNvSpPr/>
              <p:nvPr/>
            </p:nvSpPr>
            <p:spPr bwMode="auto">
              <a:xfrm>
                <a:off x="3051175" y="4935538"/>
                <a:ext cx="122238" cy="192088"/>
              </a:xfrm>
              <a:custGeom>
                <a:avLst/>
                <a:gdLst>
                  <a:gd name="T0" fmla="*/ 69 w 120"/>
                  <a:gd name="T1" fmla="*/ 151 h 189"/>
                  <a:gd name="T2" fmla="*/ 35 w 120"/>
                  <a:gd name="T3" fmla="*/ 178 h 189"/>
                  <a:gd name="T4" fmla="*/ 19 w 120"/>
                  <a:gd name="T5" fmla="*/ 186 h 189"/>
                  <a:gd name="T6" fmla="*/ 6 w 120"/>
                  <a:gd name="T7" fmla="*/ 180 h 189"/>
                  <a:gd name="T8" fmla="*/ 7 w 120"/>
                  <a:gd name="T9" fmla="*/ 107 h 189"/>
                  <a:gd name="T10" fmla="*/ 6 w 120"/>
                  <a:gd name="T11" fmla="*/ 98 h 189"/>
                  <a:gd name="T12" fmla="*/ 62 w 120"/>
                  <a:gd name="T13" fmla="*/ 4 h 189"/>
                  <a:gd name="T14" fmla="*/ 69 w 120"/>
                  <a:gd name="T15" fmla="*/ 0 h 189"/>
                  <a:gd name="T16" fmla="*/ 76 w 120"/>
                  <a:gd name="T17" fmla="*/ 4 h 189"/>
                  <a:gd name="T18" fmla="*/ 111 w 120"/>
                  <a:gd name="T19" fmla="*/ 27 h 189"/>
                  <a:gd name="T20" fmla="*/ 120 w 120"/>
                  <a:gd name="T21" fmla="*/ 34 h 189"/>
                  <a:gd name="T22" fmla="*/ 91 w 120"/>
                  <a:gd name="T23" fmla="*/ 124 h 189"/>
                  <a:gd name="T24" fmla="*/ 69 w 120"/>
                  <a:gd name="T25" fmla="*/ 151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0" h="189">
                    <a:moveTo>
                      <a:pt x="69" y="151"/>
                    </a:moveTo>
                    <a:cubicBezTo>
                      <a:pt x="58" y="160"/>
                      <a:pt x="48" y="171"/>
                      <a:pt x="35" y="178"/>
                    </a:cubicBezTo>
                    <a:cubicBezTo>
                      <a:pt x="30" y="181"/>
                      <a:pt x="25" y="184"/>
                      <a:pt x="19" y="186"/>
                    </a:cubicBezTo>
                    <a:cubicBezTo>
                      <a:pt x="12" y="189"/>
                      <a:pt x="8" y="187"/>
                      <a:pt x="6" y="180"/>
                    </a:cubicBezTo>
                    <a:cubicBezTo>
                      <a:pt x="0" y="155"/>
                      <a:pt x="3" y="131"/>
                      <a:pt x="7" y="107"/>
                    </a:cubicBezTo>
                    <a:cubicBezTo>
                      <a:pt x="7" y="104"/>
                      <a:pt x="9" y="101"/>
                      <a:pt x="6" y="98"/>
                    </a:cubicBezTo>
                    <a:cubicBezTo>
                      <a:pt x="17" y="62"/>
                      <a:pt x="35" y="31"/>
                      <a:pt x="62" y="4"/>
                    </a:cubicBezTo>
                    <a:cubicBezTo>
                      <a:pt x="64" y="3"/>
                      <a:pt x="66" y="0"/>
                      <a:pt x="69" y="0"/>
                    </a:cubicBezTo>
                    <a:cubicBezTo>
                      <a:pt x="72" y="1"/>
                      <a:pt x="74" y="3"/>
                      <a:pt x="76" y="4"/>
                    </a:cubicBezTo>
                    <a:cubicBezTo>
                      <a:pt x="87" y="13"/>
                      <a:pt x="98" y="21"/>
                      <a:pt x="111" y="27"/>
                    </a:cubicBezTo>
                    <a:cubicBezTo>
                      <a:pt x="115" y="28"/>
                      <a:pt x="118" y="30"/>
                      <a:pt x="120" y="34"/>
                    </a:cubicBezTo>
                    <a:cubicBezTo>
                      <a:pt x="118" y="66"/>
                      <a:pt x="108" y="96"/>
                      <a:pt x="91" y="124"/>
                    </a:cubicBezTo>
                    <a:cubicBezTo>
                      <a:pt x="85" y="133"/>
                      <a:pt x="78" y="143"/>
                      <a:pt x="69" y="15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7" name="Freeform 87">
                <a:extLst>
                  <a:ext uri="{FF2B5EF4-FFF2-40B4-BE49-F238E27FC236}">
                    <a16:creationId xmlns:a16="http://schemas.microsoft.com/office/drawing/2014/main" id="{66CCD68C-076D-0D41-6B7A-5693807F2D9D}"/>
                  </a:ext>
                </a:extLst>
              </p:cNvPr>
              <p:cNvSpPr/>
              <p:nvPr/>
            </p:nvSpPr>
            <p:spPr bwMode="auto">
              <a:xfrm>
                <a:off x="3367088" y="4657725"/>
                <a:ext cx="185738" cy="114300"/>
              </a:xfrm>
              <a:custGeom>
                <a:avLst/>
                <a:gdLst>
                  <a:gd name="T0" fmla="*/ 107 w 184"/>
                  <a:gd name="T1" fmla="*/ 0 h 114"/>
                  <a:gd name="T2" fmla="*/ 115 w 184"/>
                  <a:gd name="T3" fmla="*/ 5 h 114"/>
                  <a:gd name="T4" fmla="*/ 171 w 184"/>
                  <a:gd name="T5" fmla="*/ 12 h 114"/>
                  <a:gd name="T6" fmla="*/ 178 w 184"/>
                  <a:gd name="T7" fmla="*/ 29 h 114"/>
                  <a:gd name="T8" fmla="*/ 141 w 184"/>
                  <a:gd name="T9" fmla="*/ 70 h 114"/>
                  <a:gd name="T10" fmla="*/ 135 w 184"/>
                  <a:gd name="T11" fmla="*/ 78 h 114"/>
                  <a:gd name="T12" fmla="*/ 39 w 184"/>
                  <a:gd name="T13" fmla="*/ 113 h 114"/>
                  <a:gd name="T14" fmla="*/ 31 w 184"/>
                  <a:gd name="T15" fmla="*/ 113 h 114"/>
                  <a:gd name="T16" fmla="*/ 26 w 184"/>
                  <a:gd name="T17" fmla="*/ 107 h 114"/>
                  <a:gd name="T18" fmla="*/ 2 w 184"/>
                  <a:gd name="T19" fmla="*/ 59 h 114"/>
                  <a:gd name="T20" fmla="*/ 0 w 184"/>
                  <a:gd name="T21" fmla="*/ 52 h 114"/>
                  <a:gd name="T22" fmla="*/ 10 w 184"/>
                  <a:gd name="T23" fmla="*/ 41 h 114"/>
                  <a:gd name="T24" fmla="*/ 93 w 184"/>
                  <a:gd name="T25" fmla="*/ 6 h 114"/>
                  <a:gd name="T26" fmla="*/ 107 w 184"/>
                  <a:gd name="T2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4" h="114">
                    <a:moveTo>
                      <a:pt x="107" y="0"/>
                    </a:moveTo>
                    <a:cubicBezTo>
                      <a:pt x="106" y="6"/>
                      <a:pt x="111" y="6"/>
                      <a:pt x="115" y="5"/>
                    </a:cubicBezTo>
                    <a:cubicBezTo>
                      <a:pt x="134" y="5"/>
                      <a:pt x="153" y="6"/>
                      <a:pt x="171" y="12"/>
                    </a:cubicBezTo>
                    <a:cubicBezTo>
                      <a:pt x="183" y="16"/>
                      <a:pt x="184" y="19"/>
                      <a:pt x="178" y="29"/>
                    </a:cubicBezTo>
                    <a:cubicBezTo>
                      <a:pt x="169" y="46"/>
                      <a:pt x="155" y="58"/>
                      <a:pt x="141" y="70"/>
                    </a:cubicBezTo>
                    <a:cubicBezTo>
                      <a:pt x="138" y="72"/>
                      <a:pt x="135" y="74"/>
                      <a:pt x="135" y="78"/>
                    </a:cubicBezTo>
                    <a:cubicBezTo>
                      <a:pt x="106" y="97"/>
                      <a:pt x="74" y="111"/>
                      <a:pt x="39" y="113"/>
                    </a:cubicBezTo>
                    <a:cubicBezTo>
                      <a:pt x="36" y="113"/>
                      <a:pt x="34" y="114"/>
                      <a:pt x="31" y="113"/>
                    </a:cubicBezTo>
                    <a:cubicBezTo>
                      <a:pt x="28" y="112"/>
                      <a:pt x="27" y="110"/>
                      <a:pt x="26" y="107"/>
                    </a:cubicBezTo>
                    <a:cubicBezTo>
                      <a:pt x="21" y="90"/>
                      <a:pt x="13" y="73"/>
                      <a:pt x="2" y="59"/>
                    </a:cubicBezTo>
                    <a:cubicBezTo>
                      <a:pt x="1" y="57"/>
                      <a:pt x="0" y="54"/>
                      <a:pt x="0" y="52"/>
                    </a:cubicBezTo>
                    <a:cubicBezTo>
                      <a:pt x="3" y="47"/>
                      <a:pt x="6" y="44"/>
                      <a:pt x="10" y="41"/>
                    </a:cubicBezTo>
                    <a:cubicBezTo>
                      <a:pt x="36" y="24"/>
                      <a:pt x="63" y="11"/>
                      <a:pt x="93" y="6"/>
                    </a:cubicBezTo>
                    <a:cubicBezTo>
                      <a:pt x="99" y="6"/>
                      <a:pt x="102" y="1"/>
                      <a:pt x="107" y="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8" name="Freeform 88">
                <a:extLst>
                  <a:ext uri="{FF2B5EF4-FFF2-40B4-BE49-F238E27FC236}">
                    <a16:creationId xmlns:a16="http://schemas.microsoft.com/office/drawing/2014/main" id="{7025F8F4-41A8-2DF6-A977-AE1D4CE49865}"/>
                  </a:ext>
                </a:extLst>
              </p:cNvPr>
              <p:cNvSpPr/>
              <p:nvPr/>
            </p:nvSpPr>
            <p:spPr bwMode="auto">
              <a:xfrm>
                <a:off x="3298825" y="4530725"/>
                <a:ext cx="133350" cy="166688"/>
              </a:xfrm>
              <a:custGeom>
                <a:avLst/>
                <a:gdLst>
                  <a:gd name="T0" fmla="*/ 53 w 132"/>
                  <a:gd name="T1" fmla="*/ 25 h 164"/>
                  <a:gd name="T2" fmla="*/ 55 w 132"/>
                  <a:gd name="T3" fmla="*/ 37 h 164"/>
                  <a:gd name="T4" fmla="*/ 86 w 132"/>
                  <a:gd name="T5" fmla="*/ 15 h 164"/>
                  <a:gd name="T6" fmla="*/ 118 w 132"/>
                  <a:gd name="T7" fmla="*/ 2 h 164"/>
                  <a:gd name="T8" fmla="*/ 130 w 132"/>
                  <a:gd name="T9" fmla="*/ 12 h 164"/>
                  <a:gd name="T10" fmla="*/ 122 w 132"/>
                  <a:gd name="T11" fmla="*/ 73 h 164"/>
                  <a:gd name="T12" fmla="*/ 123 w 132"/>
                  <a:gd name="T13" fmla="*/ 81 h 164"/>
                  <a:gd name="T14" fmla="*/ 81 w 132"/>
                  <a:gd name="T15" fmla="*/ 146 h 164"/>
                  <a:gd name="T16" fmla="*/ 58 w 132"/>
                  <a:gd name="T17" fmla="*/ 164 h 164"/>
                  <a:gd name="T18" fmla="*/ 44 w 132"/>
                  <a:gd name="T19" fmla="*/ 154 h 164"/>
                  <a:gd name="T20" fmla="*/ 10 w 132"/>
                  <a:gd name="T21" fmla="*/ 132 h 164"/>
                  <a:gd name="T22" fmla="*/ 1 w 132"/>
                  <a:gd name="T23" fmla="*/ 125 h 164"/>
                  <a:gd name="T24" fmla="*/ 4 w 132"/>
                  <a:gd name="T25" fmla="*/ 112 h 164"/>
                  <a:gd name="T26" fmla="*/ 43 w 132"/>
                  <a:gd name="T27" fmla="*/ 48 h 164"/>
                  <a:gd name="T28" fmla="*/ 50 w 132"/>
                  <a:gd name="T29" fmla="*/ 30 h 164"/>
                  <a:gd name="T30" fmla="*/ 53 w 132"/>
                  <a:gd name="T31" fmla="*/ 2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164">
                    <a:moveTo>
                      <a:pt x="53" y="25"/>
                    </a:moveTo>
                    <a:cubicBezTo>
                      <a:pt x="53" y="28"/>
                      <a:pt x="54" y="32"/>
                      <a:pt x="55" y="37"/>
                    </a:cubicBezTo>
                    <a:cubicBezTo>
                      <a:pt x="66" y="30"/>
                      <a:pt x="75" y="21"/>
                      <a:pt x="86" y="15"/>
                    </a:cubicBezTo>
                    <a:cubicBezTo>
                      <a:pt x="96" y="10"/>
                      <a:pt x="106" y="4"/>
                      <a:pt x="118" y="2"/>
                    </a:cubicBezTo>
                    <a:cubicBezTo>
                      <a:pt x="127" y="0"/>
                      <a:pt x="130" y="2"/>
                      <a:pt x="130" y="12"/>
                    </a:cubicBezTo>
                    <a:cubicBezTo>
                      <a:pt x="132" y="32"/>
                      <a:pt x="128" y="53"/>
                      <a:pt x="122" y="73"/>
                    </a:cubicBezTo>
                    <a:cubicBezTo>
                      <a:pt x="121" y="75"/>
                      <a:pt x="117" y="79"/>
                      <a:pt x="123" y="81"/>
                    </a:cubicBezTo>
                    <a:cubicBezTo>
                      <a:pt x="111" y="104"/>
                      <a:pt x="100" y="127"/>
                      <a:pt x="81" y="146"/>
                    </a:cubicBezTo>
                    <a:cubicBezTo>
                      <a:pt x="75" y="153"/>
                      <a:pt x="68" y="161"/>
                      <a:pt x="58" y="164"/>
                    </a:cubicBezTo>
                    <a:cubicBezTo>
                      <a:pt x="52" y="163"/>
                      <a:pt x="48" y="158"/>
                      <a:pt x="44" y="154"/>
                    </a:cubicBezTo>
                    <a:cubicBezTo>
                      <a:pt x="34" y="145"/>
                      <a:pt x="22" y="138"/>
                      <a:pt x="10" y="132"/>
                    </a:cubicBezTo>
                    <a:cubicBezTo>
                      <a:pt x="7" y="130"/>
                      <a:pt x="3" y="129"/>
                      <a:pt x="1" y="125"/>
                    </a:cubicBezTo>
                    <a:cubicBezTo>
                      <a:pt x="0" y="121"/>
                      <a:pt x="2" y="116"/>
                      <a:pt x="4" y="112"/>
                    </a:cubicBezTo>
                    <a:cubicBezTo>
                      <a:pt x="13" y="88"/>
                      <a:pt x="26" y="67"/>
                      <a:pt x="43" y="48"/>
                    </a:cubicBezTo>
                    <a:cubicBezTo>
                      <a:pt x="48" y="42"/>
                      <a:pt x="52" y="37"/>
                      <a:pt x="50" y="30"/>
                    </a:cubicBezTo>
                    <a:cubicBezTo>
                      <a:pt x="50" y="28"/>
                      <a:pt x="51" y="26"/>
                      <a:pt x="53" y="2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9" name="Freeform 89">
                <a:extLst>
                  <a:ext uri="{FF2B5EF4-FFF2-40B4-BE49-F238E27FC236}">
                    <a16:creationId xmlns:a16="http://schemas.microsoft.com/office/drawing/2014/main" id="{BE1FB659-D229-00D2-8DE3-395765199A05}"/>
                  </a:ext>
                </a:extLst>
              </p:cNvPr>
              <p:cNvSpPr/>
              <p:nvPr/>
            </p:nvSpPr>
            <p:spPr bwMode="auto">
              <a:xfrm>
                <a:off x="3048000" y="4522788"/>
                <a:ext cx="130175" cy="169863"/>
              </a:xfrm>
              <a:custGeom>
                <a:avLst/>
                <a:gdLst>
                  <a:gd name="T0" fmla="*/ 0 w 129"/>
                  <a:gd name="T1" fmla="*/ 66 h 168"/>
                  <a:gd name="T2" fmla="*/ 5 w 129"/>
                  <a:gd name="T3" fmla="*/ 59 h 168"/>
                  <a:gd name="T4" fmla="*/ 2 w 129"/>
                  <a:gd name="T5" fmla="*/ 17 h 168"/>
                  <a:gd name="T6" fmla="*/ 20 w 129"/>
                  <a:gd name="T7" fmla="*/ 6 h 168"/>
                  <a:gd name="T8" fmla="*/ 68 w 129"/>
                  <a:gd name="T9" fmla="*/ 35 h 168"/>
                  <a:gd name="T10" fmla="*/ 76 w 129"/>
                  <a:gd name="T11" fmla="*/ 38 h 168"/>
                  <a:gd name="T12" fmla="*/ 101 w 129"/>
                  <a:gd name="T13" fmla="*/ 68 h 168"/>
                  <a:gd name="T14" fmla="*/ 128 w 129"/>
                  <a:gd name="T15" fmla="*/ 124 h 168"/>
                  <a:gd name="T16" fmla="*/ 126 w 129"/>
                  <a:gd name="T17" fmla="*/ 134 h 168"/>
                  <a:gd name="T18" fmla="*/ 70 w 129"/>
                  <a:gd name="T19" fmla="*/ 168 h 168"/>
                  <a:gd name="T20" fmla="*/ 54 w 129"/>
                  <a:gd name="T21" fmla="*/ 157 h 168"/>
                  <a:gd name="T22" fmla="*/ 8 w 129"/>
                  <a:gd name="T23" fmla="*/ 78 h 168"/>
                  <a:gd name="T24" fmla="*/ 0 w 129"/>
                  <a:gd name="T25" fmla="*/ 66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9" h="168">
                    <a:moveTo>
                      <a:pt x="0" y="66"/>
                    </a:moveTo>
                    <a:cubicBezTo>
                      <a:pt x="6" y="66"/>
                      <a:pt x="6" y="63"/>
                      <a:pt x="5" y="59"/>
                    </a:cubicBezTo>
                    <a:cubicBezTo>
                      <a:pt x="1" y="45"/>
                      <a:pt x="1" y="31"/>
                      <a:pt x="2" y="17"/>
                    </a:cubicBezTo>
                    <a:cubicBezTo>
                      <a:pt x="3" y="3"/>
                      <a:pt x="7" y="0"/>
                      <a:pt x="20" y="6"/>
                    </a:cubicBezTo>
                    <a:cubicBezTo>
                      <a:pt x="38" y="13"/>
                      <a:pt x="53" y="23"/>
                      <a:pt x="68" y="35"/>
                    </a:cubicBezTo>
                    <a:cubicBezTo>
                      <a:pt x="70" y="37"/>
                      <a:pt x="72" y="41"/>
                      <a:pt x="76" y="38"/>
                    </a:cubicBezTo>
                    <a:cubicBezTo>
                      <a:pt x="85" y="48"/>
                      <a:pt x="93" y="58"/>
                      <a:pt x="101" y="68"/>
                    </a:cubicBezTo>
                    <a:cubicBezTo>
                      <a:pt x="114" y="85"/>
                      <a:pt x="122" y="104"/>
                      <a:pt x="128" y="124"/>
                    </a:cubicBezTo>
                    <a:cubicBezTo>
                      <a:pt x="129" y="128"/>
                      <a:pt x="129" y="131"/>
                      <a:pt x="126" y="134"/>
                    </a:cubicBezTo>
                    <a:cubicBezTo>
                      <a:pt x="105" y="142"/>
                      <a:pt x="89" y="156"/>
                      <a:pt x="70" y="168"/>
                    </a:cubicBezTo>
                    <a:cubicBezTo>
                      <a:pt x="63" y="167"/>
                      <a:pt x="59" y="162"/>
                      <a:pt x="54" y="157"/>
                    </a:cubicBezTo>
                    <a:cubicBezTo>
                      <a:pt x="33" y="135"/>
                      <a:pt x="17" y="109"/>
                      <a:pt x="8" y="78"/>
                    </a:cubicBezTo>
                    <a:cubicBezTo>
                      <a:pt x="6" y="73"/>
                      <a:pt x="1" y="71"/>
                      <a:pt x="0" y="6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0" name="Freeform 90">
                <a:extLst>
                  <a:ext uri="{FF2B5EF4-FFF2-40B4-BE49-F238E27FC236}">
                    <a16:creationId xmlns:a16="http://schemas.microsoft.com/office/drawing/2014/main" id="{1843FE22-DB70-794E-5325-36AF3048B41F}"/>
                  </a:ext>
                </a:extLst>
              </p:cNvPr>
              <p:cNvSpPr/>
              <p:nvPr/>
            </p:nvSpPr>
            <p:spPr bwMode="auto">
              <a:xfrm>
                <a:off x="3192463" y="4471987"/>
                <a:ext cx="95250" cy="179388"/>
              </a:xfrm>
              <a:custGeom>
                <a:avLst/>
                <a:gdLst>
                  <a:gd name="T0" fmla="*/ 5 w 95"/>
                  <a:gd name="T1" fmla="*/ 60 h 178"/>
                  <a:gd name="T2" fmla="*/ 14 w 95"/>
                  <a:gd name="T3" fmla="*/ 58 h 178"/>
                  <a:gd name="T4" fmla="*/ 39 w 95"/>
                  <a:gd name="T5" fmla="*/ 11 h 178"/>
                  <a:gd name="T6" fmla="*/ 58 w 95"/>
                  <a:gd name="T7" fmla="*/ 10 h 178"/>
                  <a:gd name="T8" fmla="*/ 79 w 95"/>
                  <a:gd name="T9" fmla="*/ 50 h 178"/>
                  <a:gd name="T10" fmla="*/ 87 w 95"/>
                  <a:gd name="T11" fmla="*/ 58 h 178"/>
                  <a:gd name="T12" fmla="*/ 93 w 95"/>
                  <a:gd name="T13" fmla="*/ 132 h 178"/>
                  <a:gd name="T14" fmla="*/ 85 w 95"/>
                  <a:gd name="T15" fmla="*/ 171 h 178"/>
                  <a:gd name="T16" fmla="*/ 81 w 95"/>
                  <a:gd name="T17" fmla="*/ 176 h 178"/>
                  <a:gd name="T18" fmla="*/ 69 w 95"/>
                  <a:gd name="T19" fmla="*/ 177 h 178"/>
                  <a:gd name="T20" fmla="*/ 22 w 95"/>
                  <a:gd name="T21" fmla="*/ 176 h 178"/>
                  <a:gd name="T22" fmla="*/ 12 w 95"/>
                  <a:gd name="T23" fmla="*/ 175 h 178"/>
                  <a:gd name="T24" fmla="*/ 7 w 95"/>
                  <a:gd name="T25" fmla="*/ 167 h 178"/>
                  <a:gd name="T26" fmla="*/ 3 w 95"/>
                  <a:gd name="T27" fmla="*/ 91 h 178"/>
                  <a:gd name="T28" fmla="*/ 5 w 95"/>
                  <a:gd name="T29" fmla="*/ 6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78">
                    <a:moveTo>
                      <a:pt x="5" y="60"/>
                    </a:moveTo>
                    <a:cubicBezTo>
                      <a:pt x="9" y="63"/>
                      <a:pt x="11" y="65"/>
                      <a:pt x="14" y="58"/>
                    </a:cubicBezTo>
                    <a:cubicBezTo>
                      <a:pt x="19" y="41"/>
                      <a:pt x="27" y="25"/>
                      <a:pt x="39" y="11"/>
                    </a:cubicBezTo>
                    <a:cubicBezTo>
                      <a:pt x="47" y="0"/>
                      <a:pt x="50" y="0"/>
                      <a:pt x="58" y="10"/>
                    </a:cubicBezTo>
                    <a:cubicBezTo>
                      <a:pt x="68" y="22"/>
                      <a:pt x="74" y="36"/>
                      <a:pt x="79" y="50"/>
                    </a:cubicBezTo>
                    <a:cubicBezTo>
                      <a:pt x="81" y="54"/>
                      <a:pt x="81" y="58"/>
                      <a:pt x="87" y="58"/>
                    </a:cubicBezTo>
                    <a:cubicBezTo>
                      <a:pt x="90" y="82"/>
                      <a:pt x="95" y="107"/>
                      <a:pt x="93" y="132"/>
                    </a:cubicBezTo>
                    <a:cubicBezTo>
                      <a:pt x="92" y="145"/>
                      <a:pt x="89" y="158"/>
                      <a:pt x="85" y="171"/>
                    </a:cubicBezTo>
                    <a:cubicBezTo>
                      <a:pt x="85" y="173"/>
                      <a:pt x="83" y="175"/>
                      <a:pt x="81" y="176"/>
                    </a:cubicBezTo>
                    <a:cubicBezTo>
                      <a:pt x="77" y="178"/>
                      <a:pt x="73" y="177"/>
                      <a:pt x="69" y="177"/>
                    </a:cubicBezTo>
                    <a:cubicBezTo>
                      <a:pt x="53" y="174"/>
                      <a:pt x="37" y="173"/>
                      <a:pt x="22" y="176"/>
                    </a:cubicBezTo>
                    <a:cubicBezTo>
                      <a:pt x="18" y="176"/>
                      <a:pt x="15" y="176"/>
                      <a:pt x="12" y="175"/>
                    </a:cubicBezTo>
                    <a:cubicBezTo>
                      <a:pt x="9" y="174"/>
                      <a:pt x="8" y="170"/>
                      <a:pt x="7" y="167"/>
                    </a:cubicBezTo>
                    <a:cubicBezTo>
                      <a:pt x="0" y="142"/>
                      <a:pt x="1" y="116"/>
                      <a:pt x="3" y="91"/>
                    </a:cubicBezTo>
                    <a:cubicBezTo>
                      <a:pt x="4" y="81"/>
                      <a:pt x="6" y="71"/>
                      <a:pt x="5" y="60"/>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1" name="Freeform 91">
                <a:extLst>
                  <a:ext uri="{FF2B5EF4-FFF2-40B4-BE49-F238E27FC236}">
                    <a16:creationId xmlns:a16="http://schemas.microsoft.com/office/drawing/2014/main" id="{3B276815-0A06-8C2D-444F-B02D26429194}"/>
                  </a:ext>
                </a:extLst>
              </p:cNvPr>
              <p:cNvSpPr/>
              <p:nvPr/>
            </p:nvSpPr>
            <p:spPr bwMode="auto">
              <a:xfrm>
                <a:off x="3395663" y="4783138"/>
                <a:ext cx="179388" cy="98425"/>
              </a:xfrm>
              <a:custGeom>
                <a:avLst/>
                <a:gdLst>
                  <a:gd name="T0" fmla="*/ 130 w 177"/>
                  <a:gd name="T1" fmla="*/ 22 h 97"/>
                  <a:gd name="T2" fmla="*/ 137 w 177"/>
                  <a:gd name="T3" fmla="*/ 29 h 97"/>
                  <a:gd name="T4" fmla="*/ 172 w 177"/>
                  <a:gd name="T5" fmla="*/ 56 h 97"/>
                  <a:gd name="T6" fmla="*/ 170 w 177"/>
                  <a:gd name="T7" fmla="*/ 70 h 97"/>
                  <a:gd name="T8" fmla="*/ 125 w 177"/>
                  <a:gd name="T9" fmla="*/ 89 h 97"/>
                  <a:gd name="T10" fmla="*/ 116 w 177"/>
                  <a:gd name="T11" fmla="*/ 92 h 97"/>
                  <a:gd name="T12" fmla="*/ 65 w 177"/>
                  <a:gd name="T13" fmla="*/ 97 h 97"/>
                  <a:gd name="T14" fmla="*/ 12 w 177"/>
                  <a:gd name="T15" fmla="*/ 85 h 97"/>
                  <a:gd name="T16" fmla="*/ 0 w 177"/>
                  <a:gd name="T17" fmla="*/ 78 h 97"/>
                  <a:gd name="T18" fmla="*/ 5 w 177"/>
                  <a:gd name="T19" fmla="*/ 40 h 97"/>
                  <a:gd name="T20" fmla="*/ 6 w 177"/>
                  <a:gd name="T21" fmla="*/ 24 h 97"/>
                  <a:gd name="T22" fmla="*/ 6 w 177"/>
                  <a:gd name="T23" fmla="*/ 17 h 97"/>
                  <a:gd name="T24" fmla="*/ 18 w 177"/>
                  <a:gd name="T25" fmla="*/ 4 h 97"/>
                  <a:gd name="T26" fmla="*/ 95 w 177"/>
                  <a:gd name="T27" fmla="*/ 10 h 97"/>
                  <a:gd name="T28" fmla="*/ 130 w 177"/>
                  <a:gd name="T29" fmla="*/ 2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7" h="97">
                    <a:moveTo>
                      <a:pt x="130" y="22"/>
                    </a:moveTo>
                    <a:cubicBezTo>
                      <a:pt x="129" y="27"/>
                      <a:pt x="134" y="27"/>
                      <a:pt x="137" y="29"/>
                    </a:cubicBezTo>
                    <a:cubicBezTo>
                      <a:pt x="150" y="36"/>
                      <a:pt x="162" y="45"/>
                      <a:pt x="172" y="56"/>
                    </a:cubicBezTo>
                    <a:cubicBezTo>
                      <a:pt x="177" y="62"/>
                      <a:pt x="176" y="66"/>
                      <a:pt x="170" y="70"/>
                    </a:cubicBezTo>
                    <a:cubicBezTo>
                      <a:pt x="156" y="79"/>
                      <a:pt x="140" y="85"/>
                      <a:pt x="125" y="89"/>
                    </a:cubicBezTo>
                    <a:cubicBezTo>
                      <a:pt x="122" y="89"/>
                      <a:pt x="119" y="90"/>
                      <a:pt x="116" y="92"/>
                    </a:cubicBezTo>
                    <a:cubicBezTo>
                      <a:pt x="100" y="97"/>
                      <a:pt x="82" y="97"/>
                      <a:pt x="65" y="97"/>
                    </a:cubicBezTo>
                    <a:cubicBezTo>
                      <a:pt x="47" y="96"/>
                      <a:pt x="29" y="92"/>
                      <a:pt x="12" y="85"/>
                    </a:cubicBezTo>
                    <a:cubicBezTo>
                      <a:pt x="7" y="83"/>
                      <a:pt x="3" y="82"/>
                      <a:pt x="0" y="78"/>
                    </a:cubicBezTo>
                    <a:cubicBezTo>
                      <a:pt x="0" y="65"/>
                      <a:pt x="4" y="53"/>
                      <a:pt x="5" y="40"/>
                    </a:cubicBezTo>
                    <a:cubicBezTo>
                      <a:pt x="5" y="35"/>
                      <a:pt x="6" y="29"/>
                      <a:pt x="6" y="24"/>
                    </a:cubicBezTo>
                    <a:cubicBezTo>
                      <a:pt x="6" y="21"/>
                      <a:pt x="6" y="19"/>
                      <a:pt x="6" y="17"/>
                    </a:cubicBezTo>
                    <a:cubicBezTo>
                      <a:pt x="5" y="9"/>
                      <a:pt x="10" y="6"/>
                      <a:pt x="18" y="4"/>
                    </a:cubicBezTo>
                    <a:cubicBezTo>
                      <a:pt x="44" y="0"/>
                      <a:pt x="69" y="3"/>
                      <a:pt x="95" y="10"/>
                    </a:cubicBezTo>
                    <a:cubicBezTo>
                      <a:pt x="106" y="13"/>
                      <a:pt x="118" y="16"/>
                      <a:pt x="130" y="2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2" name="Freeform 92">
                <a:extLst>
                  <a:ext uri="{FF2B5EF4-FFF2-40B4-BE49-F238E27FC236}">
                    <a16:creationId xmlns:a16="http://schemas.microsoft.com/office/drawing/2014/main" id="{85257ABD-8477-B4F3-40E3-EBAB9E0ED2FB}"/>
                  </a:ext>
                </a:extLst>
              </p:cNvPr>
              <p:cNvSpPr/>
              <p:nvPr/>
            </p:nvSpPr>
            <p:spPr bwMode="auto">
              <a:xfrm>
                <a:off x="3344863" y="4883150"/>
                <a:ext cx="160338" cy="139700"/>
              </a:xfrm>
              <a:custGeom>
                <a:avLst/>
                <a:gdLst>
                  <a:gd name="T0" fmla="*/ 137 w 158"/>
                  <a:gd name="T1" fmla="*/ 73 h 137"/>
                  <a:gd name="T2" fmla="*/ 139 w 158"/>
                  <a:gd name="T3" fmla="*/ 81 h 137"/>
                  <a:gd name="T4" fmla="*/ 156 w 158"/>
                  <a:gd name="T5" fmla="*/ 124 h 137"/>
                  <a:gd name="T6" fmla="*/ 145 w 158"/>
                  <a:gd name="T7" fmla="*/ 136 h 137"/>
                  <a:gd name="T8" fmla="*/ 100 w 158"/>
                  <a:gd name="T9" fmla="*/ 130 h 137"/>
                  <a:gd name="T10" fmla="*/ 71 w 158"/>
                  <a:gd name="T11" fmla="*/ 120 h 137"/>
                  <a:gd name="T12" fmla="*/ 4 w 158"/>
                  <a:gd name="T13" fmla="*/ 66 h 137"/>
                  <a:gd name="T14" fmla="*/ 0 w 158"/>
                  <a:gd name="T15" fmla="*/ 58 h 137"/>
                  <a:gd name="T16" fmla="*/ 4 w 158"/>
                  <a:gd name="T17" fmla="*/ 50 h 137"/>
                  <a:gd name="T18" fmla="*/ 37 w 158"/>
                  <a:gd name="T19" fmla="*/ 6 h 137"/>
                  <a:gd name="T20" fmla="*/ 42 w 158"/>
                  <a:gd name="T21" fmla="*/ 1 h 137"/>
                  <a:gd name="T22" fmla="*/ 54 w 158"/>
                  <a:gd name="T23" fmla="*/ 3 h 137"/>
                  <a:gd name="T24" fmla="*/ 127 w 158"/>
                  <a:gd name="T25" fmla="*/ 61 h 137"/>
                  <a:gd name="T26" fmla="*/ 137 w 158"/>
                  <a:gd name="T27" fmla="*/ 73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8" h="137">
                    <a:moveTo>
                      <a:pt x="137" y="73"/>
                    </a:moveTo>
                    <a:cubicBezTo>
                      <a:pt x="135" y="76"/>
                      <a:pt x="137" y="78"/>
                      <a:pt x="139" y="81"/>
                    </a:cubicBezTo>
                    <a:cubicBezTo>
                      <a:pt x="146" y="94"/>
                      <a:pt x="153" y="108"/>
                      <a:pt x="156" y="124"/>
                    </a:cubicBezTo>
                    <a:cubicBezTo>
                      <a:pt x="158" y="135"/>
                      <a:pt x="157" y="136"/>
                      <a:pt x="145" y="136"/>
                    </a:cubicBezTo>
                    <a:cubicBezTo>
                      <a:pt x="130" y="137"/>
                      <a:pt x="115" y="132"/>
                      <a:pt x="100" y="130"/>
                    </a:cubicBezTo>
                    <a:cubicBezTo>
                      <a:pt x="89" y="130"/>
                      <a:pt x="80" y="124"/>
                      <a:pt x="71" y="120"/>
                    </a:cubicBezTo>
                    <a:cubicBezTo>
                      <a:pt x="45" y="107"/>
                      <a:pt x="22" y="89"/>
                      <a:pt x="4" y="66"/>
                    </a:cubicBezTo>
                    <a:cubicBezTo>
                      <a:pt x="2" y="64"/>
                      <a:pt x="0" y="61"/>
                      <a:pt x="0" y="58"/>
                    </a:cubicBezTo>
                    <a:cubicBezTo>
                      <a:pt x="0" y="54"/>
                      <a:pt x="2" y="52"/>
                      <a:pt x="4" y="50"/>
                    </a:cubicBezTo>
                    <a:cubicBezTo>
                      <a:pt x="18" y="37"/>
                      <a:pt x="29" y="22"/>
                      <a:pt x="37" y="6"/>
                    </a:cubicBezTo>
                    <a:cubicBezTo>
                      <a:pt x="38" y="4"/>
                      <a:pt x="40" y="2"/>
                      <a:pt x="42" y="1"/>
                    </a:cubicBezTo>
                    <a:cubicBezTo>
                      <a:pt x="46" y="0"/>
                      <a:pt x="50" y="1"/>
                      <a:pt x="54" y="3"/>
                    </a:cubicBezTo>
                    <a:cubicBezTo>
                      <a:pt x="83" y="16"/>
                      <a:pt x="108" y="35"/>
                      <a:pt x="127" y="61"/>
                    </a:cubicBezTo>
                    <a:cubicBezTo>
                      <a:pt x="130" y="65"/>
                      <a:pt x="133" y="69"/>
                      <a:pt x="137" y="7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3" name="Freeform 93">
                <a:extLst>
                  <a:ext uri="{FF2B5EF4-FFF2-40B4-BE49-F238E27FC236}">
                    <a16:creationId xmlns:a16="http://schemas.microsoft.com/office/drawing/2014/main" id="{CE13A836-CECB-2EE9-674E-71A48369EB4D}"/>
                  </a:ext>
                </a:extLst>
              </p:cNvPr>
              <p:cNvSpPr/>
              <p:nvPr/>
            </p:nvSpPr>
            <p:spPr bwMode="auto">
              <a:xfrm>
                <a:off x="3265488" y="4946650"/>
                <a:ext cx="122238" cy="168275"/>
              </a:xfrm>
              <a:custGeom>
                <a:avLst/>
                <a:gdLst>
                  <a:gd name="T0" fmla="*/ 90 w 121"/>
                  <a:gd name="T1" fmla="*/ 157 h 165"/>
                  <a:gd name="T2" fmla="*/ 71 w 121"/>
                  <a:gd name="T3" fmla="*/ 141 h 165"/>
                  <a:gd name="T4" fmla="*/ 59 w 121"/>
                  <a:gd name="T5" fmla="*/ 131 h 165"/>
                  <a:gd name="T6" fmla="*/ 51 w 121"/>
                  <a:gd name="T7" fmla="*/ 127 h 165"/>
                  <a:gd name="T8" fmla="*/ 4 w 121"/>
                  <a:gd name="T9" fmla="*/ 46 h 165"/>
                  <a:gd name="T10" fmla="*/ 3 w 121"/>
                  <a:gd name="T11" fmla="*/ 31 h 165"/>
                  <a:gd name="T12" fmla="*/ 12 w 121"/>
                  <a:gd name="T13" fmla="*/ 26 h 165"/>
                  <a:gd name="T14" fmla="*/ 63 w 121"/>
                  <a:gd name="T15" fmla="*/ 3 h 165"/>
                  <a:gd name="T16" fmla="*/ 70 w 121"/>
                  <a:gd name="T17" fmla="*/ 1 h 165"/>
                  <a:gd name="T18" fmla="*/ 98 w 121"/>
                  <a:gd name="T19" fmla="*/ 35 h 165"/>
                  <a:gd name="T20" fmla="*/ 115 w 121"/>
                  <a:gd name="T21" fmla="*/ 84 h 165"/>
                  <a:gd name="T22" fmla="*/ 121 w 121"/>
                  <a:gd name="T23" fmla="*/ 97 h 165"/>
                  <a:gd name="T24" fmla="*/ 118 w 121"/>
                  <a:gd name="T25" fmla="*/ 106 h 165"/>
                  <a:gd name="T26" fmla="*/ 116 w 121"/>
                  <a:gd name="T27" fmla="*/ 151 h 165"/>
                  <a:gd name="T28" fmla="*/ 98 w 121"/>
                  <a:gd name="T29" fmla="*/ 160 h 165"/>
                  <a:gd name="T30" fmla="*/ 90 w 121"/>
                  <a:gd name="T31" fmla="*/ 157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165">
                    <a:moveTo>
                      <a:pt x="90" y="157"/>
                    </a:moveTo>
                    <a:cubicBezTo>
                      <a:pt x="86" y="150"/>
                      <a:pt x="77" y="147"/>
                      <a:pt x="71" y="141"/>
                    </a:cubicBezTo>
                    <a:cubicBezTo>
                      <a:pt x="67" y="138"/>
                      <a:pt x="63" y="135"/>
                      <a:pt x="59" y="131"/>
                    </a:cubicBezTo>
                    <a:cubicBezTo>
                      <a:pt x="56" y="131"/>
                      <a:pt x="54" y="129"/>
                      <a:pt x="51" y="127"/>
                    </a:cubicBezTo>
                    <a:cubicBezTo>
                      <a:pt x="29" y="104"/>
                      <a:pt x="13" y="77"/>
                      <a:pt x="4" y="46"/>
                    </a:cubicBezTo>
                    <a:cubicBezTo>
                      <a:pt x="3" y="41"/>
                      <a:pt x="0" y="36"/>
                      <a:pt x="3" y="31"/>
                    </a:cubicBezTo>
                    <a:cubicBezTo>
                      <a:pt x="5" y="28"/>
                      <a:pt x="9" y="27"/>
                      <a:pt x="12" y="26"/>
                    </a:cubicBezTo>
                    <a:cubicBezTo>
                      <a:pt x="30" y="21"/>
                      <a:pt x="47" y="14"/>
                      <a:pt x="63" y="3"/>
                    </a:cubicBezTo>
                    <a:cubicBezTo>
                      <a:pt x="65" y="2"/>
                      <a:pt x="67" y="0"/>
                      <a:pt x="70" y="1"/>
                    </a:cubicBezTo>
                    <a:cubicBezTo>
                      <a:pt x="83" y="9"/>
                      <a:pt x="90" y="23"/>
                      <a:pt x="98" y="35"/>
                    </a:cubicBezTo>
                    <a:cubicBezTo>
                      <a:pt x="106" y="50"/>
                      <a:pt x="113" y="66"/>
                      <a:pt x="115" y="84"/>
                    </a:cubicBezTo>
                    <a:cubicBezTo>
                      <a:pt x="116" y="89"/>
                      <a:pt x="120" y="92"/>
                      <a:pt x="121" y="97"/>
                    </a:cubicBezTo>
                    <a:cubicBezTo>
                      <a:pt x="114" y="98"/>
                      <a:pt x="117" y="103"/>
                      <a:pt x="118" y="106"/>
                    </a:cubicBezTo>
                    <a:cubicBezTo>
                      <a:pt x="120" y="121"/>
                      <a:pt x="119" y="136"/>
                      <a:pt x="116" y="151"/>
                    </a:cubicBezTo>
                    <a:cubicBezTo>
                      <a:pt x="113" y="163"/>
                      <a:pt x="110" y="165"/>
                      <a:pt x="98" y="160"/>
                    </a:cubicBezTo>
                    <a:cubicBezTo>
                      <a:pt x="95" y="159"/>
                      <a:pt x="93" y="157"/>
                      <a:pt x="90" y="157"/>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4" name="Freeform 94">
                <a:extLst>
                  <a:ext uri="{FF2B5EF4-FFF2-40B4-BE49-F238E27FC236}">
                    <a16:creationId xmlns:a16="http://schemas.microsoft.com/office/drawing/2014/main" id="{308C9781-3F20-58DB-A285-66C48EF79D0A}"/>
                  </a:ext>
                </a:extLst>
              </p:cNvPr>
              <p:cNvSpPr/>
              <p:nvPr/>
            </p:nvSpPr>
            <p:spPr bwMode="auto">
              <a:xfrm>
                <a:off x="3173413" y="4973638"/>
                <a:ext cx="96838" cy="171450"/>
              </a:xfrm>
              <a:custGeom>
                <a:avLst/>
                <a:gdLst>
                  <a:gd name="T0" fmla="*/ 82 w 95"/>
                  <a:gd name="T1" fmla="*/ 118 h 170"/>
                  <a:gd name="T2" fmla="*/ 76 w 95"/>
                  <a:gd name="T3" fmla="*/ 125 h 170"/>
                  <a:gd name="T4" fmla="*/ 56 w 95"/>
                  <a:gd name="T5" fmla="*/ 159 h 170"/>
                  <a:gd name="T6" fmla="*/ 35 w 95"/>
                  <a:gd name="T7" fmla="*/ 158 h 170"/>
                  <a:gd name="T8" fmla="*/ 19 w 95"/>
                  <a:gd name="T9" fmla="*/ 131 h 170"/>
                  <a:gd name="T10" fmla="*/ 14 w 95"/>
                  <a:gd name="T11" fmla="*/ 125 h 170"/>
                  <a:gd name="T12" fmla="*/ 1 w 95"/>
                  <a:gd name="T13" fmla="*/ 62 h 170"/>
                  <a:gd name="T14" fmla="*/ 6 w 95"/>
                  <a:gd name="T15" fmla="*/ 10 h 170"/>
                  <a:gd name="T16" fmla="*/ 14 w 95"/>
                  <a:gd name="T17" fmla="*/ 0 h 170"/>
                  <a:gd name="T18" fmla="*/ 79 w 95"/>
                  <a:gd name="T19" fmla="*/ 5 h 170"/>
                  <a:gd name="T20" fmla="*/ 89 w 95"/>
                  <a:gd name="T21" fmla="*/ 15 h 170"/>
                  <a:gd name="T22" fmla="*/ 89 w 95"/>
                  <a:gd name="T23" fmla="*/ 87 h 170"/>
                  <a:gd name="T24" fmla="*/ 82 w 95"/>
                  <a:gd name="T25" fmla="*/ 11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5" h="170">
                    <a:moveTo>
                      <a:pt x="82" y="118"/>
                    </a:moveTo>
                    <a:cubicBezTo>
                      <a:pt x="77" y="118"/>
                      <a:pt x="77" y="122"/>
                      <a:pt x="76" y="125"/>
                    </a:cubicBezTo>
                    <a:cubicBezTo>
                      <a:pt x="70" y="137"/>
                      <a:pt x="64" y="149"/>
                      <a:pt x="56" y="159"/>
                    </a:cubicBezTo>
                    <a:cubicBezTo>
                      <a:pt x="47" y="170"/>
                      <a:pt x="43" y="169"/>
                      <a:pt x="35" y="158"/>
                    </a:cubicBezTo>
                    <a:cubicBezTo>
                      <a:pt x="29" y="150"/>
                      <a:pt x="24" y="140"/>
                      <a:pt x="19" y="131"/>
                    </a:cubicBezTo>
                    <a:cubicBezTo>
                      <a:pt x="18" y="128"/>
                      <a:pt x="18" y="125"/>
                      <a:pt x="14" y="125"/>
                    </a:cubicBezTo>
                    <a:cubicBezTo>
                      <a:pt x="8" y="104"/>
                      <a:pt x="1" y="84"/>
                      <a:pt x="1" y="62"/>
                    </a:cubicBezTo>
                    <a:cubicBezTo>
                      <a:pt x="0" y="44"/>
                      <a:pt x="1" y="27"/>
                      <a:pt x="6" y="10"/>
                    </a:cubicBezTo>
                    <a:cubicBezTo>
                      <a:pt x="7" y="5"/>
                      <a:pt x="8" y="1"/>
                      <a:pt x="14" y="0"/>
                    </a:cubicBezTo>
                    <a:cubicBezTo>
                      <a:pt x="35" y="3"/>
                      <a:pt x="57" y="6"/>
                      <a:pt x="79" y="5"/>
                    </a:cubicBezTo>
                    <a:cubicBezTo>
                      <a:pt x="85" y="5"/>
                      <a:pt x="88" y="9"/>
                      <a:pt x="89" y="15"/>
                    </a:cubicBezTo>
                    <a:cubicBezTo>
                      <a:pt x="94" y="39"/>
                      <a:pt x="95" y="63"/>
                      <a:pt x="89" y="87"/>
                    </a:cubicBezTo>
                    <a:cubicBezTo>
                      <a:pt x="87" y="97"/>
                      <a:pt x="86" y="108"/>
                      <a:pt x="82" y="11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5" name="Freeform 95">
                <a:extLst>
                  <a:ext uri="{FF2B5EF4-FFF2-40B4-BE49-F238E27FC236}">
                    <a16:creationId xmlns:a16="http://schemas.microsoft.com/office/drawing/2014/main" id="{7D604746-9EF8-D886-CC9A-81D0AC797908}"/>
                  </a:ext>
                </a:extLst>
              </p:cNvPr>
              <p:cNvSpPr/>
              <p:nvPr/>
            </p:nvSpPr>
            <p:spPr bwMode="auto">
              <a:xfrm>
                <a:off x="2944813" y="4646613"/>
                <a:ext cx="166688" cy="120650"/>
              </a:xfrm>
              <a:custGeom>
                <a:avLst/>
                <a:gdLst>
                  <a:gd name="T0" fmla="*/ 28 w 164"/>
                  <a:gd name="T1" fmla="*/ 61 h 119"/>
                  <a:gd name="T2" fmla="*/ 19 w 164"/>
                  <a:gd name="T3" fmla="*/ 46 h 119"/>
                  <a:gd name="T4" fmla="*/ 2 w 164"/>
                  <a:gd name="T5" fmla="*/ 16 h 119"/>
                  <a:gd name="T6" fmla="*/ 9 w 164"/>
                  <a:gd name="T7" fmla="*/ 4 h 119"/>
                  <a:gd name="T8" fmla="*/ 55 w 164"/>
                  <a:gd name="T9" fmla="*/ 2 h 119"/>
                  <a:gd name="T10" fmla="*/ 63 w 164"/>
                  <a:gd name="T11" fmla="*/ 0 h 119"/>
                  <a:gd name="T12" fmla="*/ 113 w 164"/>
                  <a:gd name="T13" fmla="*/ 16 h 119"/>
                  <a:gd name="T14" fmla="*/ 159 w 164"/>
                  <a:gd name="T15" fmla="*/ 46 h 119"/>
                  <a:gd name="T16" fmla="*/ 164 w 164"/>
                  <a:gd name="T17" fmla="*/ 53 h 119"/>
                  <a:gd name="T18" fmla="*/ 160 w 164"/>
                  <a:gd name="T19" fmla="*/ 61 h 119"/>
                  <a:gd name="T20" fmla="*/ 133 w 164"/>
                  <a:gd name="T21" fmla="*/ 110 h 119"/>
                  <a:gd name="T22" fmla="*/ 128 w 164"/>
                  <a:gd name="T23" fmla="*/ 117 h 119"/>
                  <a:gd name="T24" fmla="*/ 118 w 164"/>
                  <a:gd name="T25" fmla="*/ 117 h 119"/>
                  <a:gd name="T26" fmla="*/ 40 w 164"/>
                  <a:gd name="T27" fmla="*/ 72 h 119"/>
                  <a:gd name="T28" fmla="*/ 28 w 164"/>
                  <a:gd name="T29" fmla="*/ 6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4" h="119">
                    <a:moveTo>
                      <a:pt x="28" y="61"/>
                    </a:moveTo>
                    <a:cubicBezTo>
                      <a:pt x="28" y="54"/>
                      <a:pt x="22" y="51"/>
                      <a:pt x="19" y="46"/>
                    </a:cubicBezTo>
                    <a:cubicBezTo>
                      <a:pt x="12" y="37"/>
                      <a:pt x="6" y="27"/>
                      <a:pt x="2" y="16"/>
                    </a:cubicBezTo>
                    <a:cubicBezTo>
                      <a:pt x="0" y="9"/>
                      <a:pt x="2" y="5"/>
                      <a:pt x="9" y="4"/>
                    </a:cubicBezTo>
                    <a:cubicBezTo>
                      <a:pt x="24" y="0"/>
                      <a:pt x="39" y="1"/>
                      <a:pt x="55" y="2"/>
                    </a:cubicBezTo>
                    <a:cubicBezTo>
                      <a:pt x="58" y="3"/>
                      <a:pt x="62" y="5"/>
                      <a:pt x="63" y="0"/>
                    </a:cubicBezTo>
                    <a:cubicBezTo>
                      <a:pt x="79" y="6"/>
                      <a:pt x="97" y="9"/>
                      <a:pt x="113" y="16"/>
                    </a:cubicBezTo>
                    <a:cubicBezTo>
                      <a:pt x="130" y="23"/>
                      <a:pt x="145" y="33"/>
                      <a:pt x="159" y="46"/>
                    </a:cubicBezTo>
                    <a:cubicBezTo>
                      <a:pt x="162" y="48"/>
                      <a:pt x="164" y="50"/>
                      <a:pt x="164" y="53"/>
                    </a:cubicBezTo>
                    <a:cubicBezTo>
                      <a:pt x="164" y="56"/>
                      <a:pt x="162" y="59"/>
                      <a:pt x="160" y="61"/>
                    </a:cubicBezTo>
                    <a:cubicBezTo>
                      <a:pt x="149" y="76"/>
                      <a:pt x="139" y="92"/>
                      <a:pt x="133" y="110"/>
                    </a:cubicBezTo>
                    <a:cubicBezTo>
                      <a:pt x="132" y="112"/>
                      <a:pt x="131" y="115"/>
                      <a:pt x="128" y="117"/>
                    </a:cubicBezTo>
                    <a:cubicBezTo>
                      <a:pt x="125" y="119"/>
                      <a:pt x="122" y="119"/>
                      <a:pt x="118" y="117"/>
                    </a:cubicBezTo>
                    <a:cubicBezTo>
                      <a:pt x="89" y="108"/>
                      <a:pt x="62" y="94"/>
                      <a:pt x="40" y="72"/>
                    </a:cubicBezTo>
                    <a:cubicBezTo>
                      <a:pt x="36" y="68"/>
                      <a:pt x="32" y="65"/>
                      <a:pt x="28" y="6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6" name="Freeform 96">
                <a:extLst>
                  <a:ext uri="{FF2B5EF4-FFF2-40B4-BE49-F238E27FC236}">
                    <a16:creationId xmlns:a16="http://schemas.microsoft.com/office/drawing/2014/main" id="{36B02BD9-D689-B002-255B-7B1E0E078C76}"/>
                  </a:ext>
                </a:extLst>
              </p:cNvPr>
              <p:cNvSpPr/>
              <p:nvPr/>
            </p:nvSpPr>
            <p:spPr bwMode="auto">
              <a:xfrm>
                <a:off x="2938463" y="4867275"/>
                <a:ext cx="180975" cy="114300"/>
              </a:xfrm>
              <a:custGeom>
                <a:avLst/>
                <a:gdLst>
                  <a:gd name="T0" fmla="*/ 63 w 178"/>
                  <a:gd name="T1" fmla="*/ 112 h 112"/>
                  <a:gd name="T2" fmla="*/ 55 w 178"/>
                  <a:gd name="T3" fmla="*/ 105 h 112"/>
                  <a:gd name="T4" fmla="*/ 15 w 178"/>
                  <a:gd name="T5" fmla="*/ 98 h 112"/>
                  <a:gd name="T6" fmla="*/ 8 w 178"/>
                  <a:gd name="T7" fmla="*/ 78 h 112"/>
                  <a:gd name="T8" fmla="*/ 27 w 178"/>
                  <a:gd name="T9" fmla="*/ 56 h 112"/>
                  <a:gd name="T10" fmla="*/ 30 w 178"/>
                  <a:gd name="T11" fmla="*/ 48 h 112"/>
                  <a:gd name="T12" fmla="*/ 92 w 178"/>
                  <a:gd name="T13" fmla="*/ 11 h 112"/>
                  <a:gd name="T14" fmla="*/ 135 w 178"/>
                  <a:gd name="T15" fmla="*/ 1 h 112"/>
                  <a:gd name="T16" fmla="*/ 142 w 178"/>
                  <a:gd name="T17" fmla="*/ 9 h 112"/>
                  <a:gd name="T18" fmla="*/ 172 w 178"/>
                  <a:gd name="T19" fmla="*/ 57 h 112"/>
                  <a:gd name="T20" fmla="*/ 178 w 178"/>
                  <a:gd name="T21" fmla="*/ 66 h 112"/>
                  <a:gd name="T22" fmla="*/ 164 w 178"/>
                  <a:gd name="T23" fmla="*/ 77 h 112"/>
                  <a:gd name="T24" fmla="*/ 80 w 178"/>
                  <a:gd name="T25" fmla="*/ 106 h 112"/>
                  <a:gd name="T26" fmla="*/ 63 w 178"/>
                  <a:gd name="T27"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8" h="112">
                    <a:moveTo>
                      <a:pt x="63" y="112"/>
                    </a:moveTo>
                    <a:cubicBezTo>
                      <a:pt x="64" y="105"/>
                      <a:pt x="60" y="105"/>
                      <a:pt x="55" y="105"/>
                    </a:cubicBezTo>
                    <a:cubicBezTo>
                      <a:pt x="42" y="105"/>
                      <a:pt x="28" y="102"/>
                      <a:pt x="15" y="98"/>
                    </a:cubicBezTo>
                    <a:cubicBezTo>
                      <a:pt x="2" y="94"/>
                      <a:pt x="0" y="90"/>
                      <a:pt x="8" y="78"/>
                    </a:cubicBezTo>
                    <a:cubicBezTo>
                      <a:pt x="13" y="70"/>
                      <a:pt x="20" y="63"/>
                      <a:pt x="27" y="56"/>
                    </a:cubicBezTo>
                    <a:cubicBezTo>
                      <a:pt x="29" y="54"/>
                      <a:pt x="32" y="52"/>
                      <a:pt x="30" y="48"/>
                    </a:cubicBezTo>
                    <a:cubicBezTo>
                      <a:pt x="50" y="35"/>
                      <a:pt x="69" y="19"/>
                      <a:pt x="92" y="11"/>
                    </a:cubicBezTo>
                    <a:cubicBezTo>
                      <a:pt x="106" y="6"/>
                      <a:pt x="120" y="0"/>
                      <a:pt x="135" y="1"/>
                    </a:cubicBezTo>
                    <a:cubicBezTo>
                      <a:pt x="139" y="2"/>
                      <a:pt x="140" y="6"/>
                      <a:pt x="142" y="9"/>
                    </a:cubicBezTo>
                    <a:cubicBezTo>
                      <a:pt x="149" y="27"/>
                      <a:pt x="159" y="43"/>
                      <a:pt x="172" y="57"/>
                    </a:cubicBezTo>
                    <a:cubicBezTo>
                      <a:pt x="175" y="59"/>
                      <a:pt x="178" y="62"/>
                      <a:pt x="178" y="66"/>
                    </a:cubicBezTo>
                    <a:cubicBezTo>
                      <a:pt x="175" y="72"/>
                      <a:pt x="169" y="74"/>
                      <a:pt x="164" y="77"/>
                    </a:cubicBezTo>
                    <a:cubicBezTo>
                      <a:pt x="139" y="94"/>
                      <a:pt x="111" y="103"/>
                      <a:pt x="80" y="106"/>
                    </a:cubicBezTo>
                    <a:cubicBezTo>
                      <a:pt x="74" y="107"/>
                      <a:pt x="69" y="110"/>
                      <a:pt x="63" y="11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7" name="Freeform 97">
                <a:extLst>
                  <a:ext uri="{FF2B5EF4-FFF2-40B4-BE49-F238E27FC236}">
                    <a16:creationId xmlns:a16="http://schemas.microsoft.com/office/drawing/2014/main" id="{E6F6BEA0-4B7E-0423-6C35-A79C44DD9D64}"/>
                  </a:ext>
                </a:extLst>
              </p:cNvPr>
              <p:cNvSpPr/>
              <p:nvPr/>
            </p:nvSpPr>
            <p:spPr bwMode="auto">
              <a:xfrm>
                <a:off x="2905125" y="4773613"/>
                <a:ext cx="169863" cy="98425"/>
              </a:xfrm>
              <a:custGeom>
                <a:avLst/>
                <a:gdLst>
                  <a:gd name="T0" fmla="*/ 46 w 167"/>
                  <a:gd name="T1" fmla="*/ 78 h 97"/>
                  <a:gd name="T2" fmla="*/ 39 w 167"/>
                  <a:gd name="T3" fmla="*/ 72 h 97"/>
                  <a:gd name="T4" fmla="*/ 7 w 167"/>
                  <a:gd name="T5" fmla="*/ 50 h 97"/>
                  <a:gd name="T6" fmla="*/ 8 w 167"/>
                  <a:gd name="T7" fmla="*/ 34 h 97"/>
                  <a:gd name="T8" fmla="*/ 44 w 167"/>
                  <a:gd name="T9" fmla="*/ 16 h 97"/>
                  <a:gd name="T10" fmla="*/ 49 w 167"/>
                  <a:gd name="T11" fmla="*/ 6 h 97"/>
                  <a:gd name="T12" fmla="*/ 95 w 167"/>
                  <a:gd name="T13" fmla="*/ 2 h 97"/>
                  <a:gd name="T14" fmla="*/ 154 w 167"/>
                  <a:gd name="T15" fmla="*/ 7 h 97"/>
                  <a:gd name="T16" fmla="*/ 162 w 167"/>
                  <a:gd name="T17" fmla="*/ 11 h 97"/>
                  <a:gd name="T18" fmla="*/ 164 w 167"/>
                  <a:gd name="T19" fmla="*/ 19 h 97"/>
                  <a:gd name="T20" fmla="*/ 167 w 167"/>
                  <a:gd name="T21" fmla="*/ 78 h 97"/>
                  <a:gd name="T22" fmla="*/ 167 w 167"/>
                  <a:gd name="T23" fmla="*/ 83 h 97"/>
                  <a:gd name="T24" fmla="*/ 154 w 167"/>
                  <a:gd name="T25" fmla="*/ 91 h 97"/>
                  <a:gd name="T26" fmla="*/ 58 w 167"/>
                  <a:gd name="T27" fmla="*/ 83 h 97"/>
                  <a:gd name="T28" fmla="*/ 46 w 167"/>
                  <a:gd name="T29" fmla="*/ 7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7" h="97">
                    <a:moveTo>
                      <a:pt x="46" y="78"/>
                    </a:moveTo>
                    <a:cubicBezTo>
                      <a:pt x="45" y="74"/>
                      <a:pt x="42" y="73"/>
                      <a:pt x="39" y="72"/>
                    </a:cubicBezTo>
                    <a:cubicBezTo>
                      <a:pt x="27" y="66"/>
                      <a:pt x="16" y="59"/>
                      <a:pt x="7" y="50"/>
                    </a:cubicBezTo>
                    <a:cubicBezTo>
                      <a:pt x="0" y="43"/>
                      <a:pt x="0" y="40"/>
                      <a:pt x="8" y="34"/>
                    </a:cubicBezTo>
                    <a:cubicBezTo>
                      <a:pt x="19" y="26"/>
                      <a:pt x="31" y="20"/>
                      <a:pt x="44" y="16"/>
                    </a:cubicBezTo>
                    <a:cubicBezTo>
                      <a:pt x="49" y="14"/>
                      <a:pt x="54" y="13"/>
                      <a:pt x="49" y="6"/>
                    </a:cubicBezTo>
                    <a:cubicBezTo>
                      <a:pt x="65" y="10"/>
                      <a:pt x="80" y="3"/>
                      <a:pt x="95" y="2"/>
                    </a:cubicBezTo>
                    <a:cubicBezTo>
                      <a:pt x="115" y="0"/>
                      <a:pt x="135" y="1"/>
                      <a:pt x="154" y="7"/>
                    </a:cubicBezTo>
                    <a:cubicBezTo>
                      <a:pt x="157" y="8"/>
                      <a:pt x="160" y="9"/>
                      <a:pt x="162" y="11"/>
                    </a:cubicBezTo>
                    <a:cubicBezTo>
                      <a:pt x="164" y="14"/>
                      <a:pt x="164" y="16"/>
                      <a:pt x="164" y="19"/>
                    </a:cubicBezTo>
                    <a:cubicBezTo>
                      <a:pt x="160" y="39"/>
                      <a:pt x="164" y="58"/>
                      <a:pt x="167" y="78"/>
                    </a:cubicBezTo>
                    <a:cubicBezTo>
                      <a:pt x="167" y="80"/>
                      <a:pt x="167" y="82"/>
                      <a:pt x="167" y="83"/>
                    </a:cubicBezTo>
                    <a:cubicBezTo>
                      <a:pt x="166" y="91"/>
                      <a:pt x="159" y="90"/>
                      <a:pt x="154" y="91"/>
                    </a:cubicBezTo>
                    <a:cubicBezTo>
                      <a:pt x="121" y="97"/>
                      <a:pt x="89" y="94"/>
                      <a:pt x="58" y="83"/>
                    </a:cubicBezTo>
                    <a:cubicBezTo>
                      <a:pt x="54" y="81"/>
                      <a:pt x="50" y="80"/>
                      <a:pt x="46" y="7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8" name="Freeform 98">
                <a:extLst>
                  <a:ext uri="{FF2B5EF4-FFF2-40B4-BE49-F238E27FC236}">
                    <a16:creationId xmlns:a16="http://schemas.microsoft.com/office/drawing/2014/main" id="{1162DDB4-2575-4E3F-2BCC-09C8745AF47A}"/>
                  </a:ext>
                </a:extLst>
              </p:cNvPr>
              <p:cNvSpPr/>
              <p:nvPr/>
            </p:nvSpPr>
            <p:spPr bwMode="auto">
              <a:xfrm>
                <a:off x="3387725" y="4862513"/>
                <a:ext cx="176213" cy="95250"/>
              </a:xfrm>
              <a:custGeom>
                <a:avLst/>
                <a:gdLst>
                  <a:gd name="T0" fmla="*/ 95 w 174"/>
                  <a:gd name="T1" fmla="*/ 94 h 94"/>
                  <a:gd name="T2" fmla="*/ 87 w 174"/>
                  <a:gd name="T3" fmla="*/ 88 h 94"/>
                  <a:gd name="T4" fmla="*/ 11 w 174"/>
                  <a:gd name="T5" fmla="*/ 26 h 94"/>
                  <a:gd name="T6" fmla="*/ 0 w 174"/>
                  <a:gd name="T7" fmla="*/ 23 h 94"/>
                  <a:gd name="T8" fmla="*/ 9 w 174"/>
                  <a:gd name="T9" fmla="*/ 0 h 94"/>
                  <a:gd name="T10" fmla="*/ 97 w 174"/>
                  <a:gd name="T11" fmla="*/ 17 h 94"/>
                  <a:gd name="T12" fmla="*/ 124 w 174"/>
                  <a:gd name="T13" fmla="*/ 15 h 94"/>
                  <a:gd name="T14" fmla="*/ 169 w 174"/>
                  <a:gd name="T15" fmla="*/ 67 h 94"/>
                  <a:gd name="T16" fmla="*/ 163 w 174"/>
                  <a:gd name="T17" fmla="*/ 82 h 94"/>
                  <a:gd name="T18" fmla="*/ 95 w 174"/>
                  <a:gd name="T1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4" h="94">
                    <a:moveTo>
                      <a:pt x="95" y="94"/>
                    </a:moveTo>
                    <a:cubicBezTo>
                      <a:pt x="91" y="94"/>
                      <a:pt x="89" y="91"/>
                      <a:pt x="87" y="88"/>
                    </a:cubicBezTo>
                    <a:cubicBezTo>
                      <a:pt x="68" y="60"/>
                      <a:pt x="41" y="40"/>
                      <a:pt x="11" y="26"/>
                    </a:cubicBezTo>
                    <a:cubicBezTo>
                      <a:pt x="8" y="24"/>
                      <a:pt x="4" y="24"/>
                      <a:pt x="0" y="23"/>
                    </a:cubicBezTo>
                    <a:cubicBezTo>
                      <a:pt x="0" y="14"/>
                      <a:pt x="3" y="7"/>
                      <a:pt x="9" y="0"/>
                    </a:cubicBezTo>
                    <a:cubicBezTo>
                      <a:pt x="37" y="15"/>
                      <a:pt x="66" y="18"/>
                      <a:pt x="97" y="17"/>
                    </a:cubicBezTo>
                    <a:cubicBezTo>
                      <a:pt x="106" y="17"/>
                      <a:pt x="115" y="14"/>
                      <a:pt x="124" y="15"/>
                    </a:cubicBezTo>
                    <a:cubicBezTo>
                      <a:pt x="142" y="30"/>
                      <a:pt x="157" y="48"/>
                      <a:pt x="169" y="67"/>
                    </a:cubicBezTo>
                    <a:cubicBezTo>
                      <a:pt x="174" y="76"/>
                      <a:pt x="173" y="78"/>
                      <a:pt x="163" y="82"/>
                    </a:cubicBezTo>
                    <a:cubicBezTo>
                      <a:pt x="141" y="89"/>
                      <a:pt x="118" y="93"/>
                      <a:pt x="95" y="94"/>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9" name="Freeform 99">
                <a:extLst>
                  <a:ext uri="{FF2B5EF4-FFF2-40B4-BE49-F238E27FC236}">
                    <a16:creationId xmlns:a16="http://schemas.microsoft.com/office/drawing/2014/main" id="{81D67741-45C0-1C15-E8D9-9970DB8EAA70}"/>
                  </a:ext>
                </a:extLst>
              </p:cNvPr>
              <p:cNvSpPr/>
              <p:nvPr/>
            </p:nvSpPr>
            <p:spPr bwMode="auto">
              <a:xfrm>
                <a:off x="3273425" y="4486275"/>
                <a:ext cx="80963" cy="173038"/>
              </a:xfrm>
              <a:custGeom>
                <a:avLst/>
                <a:gdLst>
                  <a:gd name="T0" fmla="*/ 0 w 80"/>
                  <a:gd name="T1" fmla="*/ 160 h 170"/>
                  <a:gd name="T2" fmla="*/ 3 w 80"/>
                  <a:gd name="T3" fmla="*/ 54 h 170"/>
                  <a:gd name="T4" fmla="*/ 6 w 80"/>
                  <a:gd name="T5" fmla="*/ 43 h 170"/>
                  <a:gd name="T6" fmla="*/ 52 w 80"/>
                  <a:gd name="T7" fmla="*/ 5 h 170"/>
                  <a:gd name="T8" fmla="*/ 66 w 80"/>
                  <a:gd name="T9" fmla="*/ 10 h 170"/>
                  <a:gd name="T10" fmla="*/ 77 w 80"/>
                  <a:gd name="T11" fmla="*/ 69 h 170"/>
                  <a:gd name="T12" fmla="*/ 63 w 80"/>
                  <a:gd name="T13" fmla="*/ 101 h 170"/>
                  <a:gd name="T14" fmla="*/ 26 w 80"/>
                  <a:gd name="T15" fmla="*/ 169 h 170"/>
                  <a:gd name="T16" fmla="*/ 0 w 80"/>
                  <a:gd name="T17" fmla="*/ 16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170">
                    <a:moveTo>
                      <a:pt x="0" y="160"/>
                    </a:moveTo>
                    <a:cubicBezTo>
                      <a:pt x="12" y="125"/>
                      <a:pt x="13" y="90"/>
                      <a:pt x="3" y="54"/>
                    </a:cubicBezTo>
                    <a:cubicBezTo>
                      <a:pt x="2" y="49"/>
                      <a:pt x="4" y="46"/>
                      <a:pt x="6" y="43"/>
                    </a:cubicBezTo>
                    <a:cubicBezTo>
                      <a:pt x="19" y="28"/>
                      <a:pt x="35" y="15"/>
                      <a:pt x="52" y="5"/>
                    </a:cubicBezTo>
                    <a:cubicBezTo>
                      <a:pt x="59" y="0"/>
                      <a:pt x="63" y="1"/>
                      <a:pt x="66" y="10"/>
                    </a:cubicBezTo>
                    <a:cubicBezTo>
                      <a:pt x="72" y="29"/>
                      <a:pt x="76" y="49"/>
                      <a:pt x="77" y="69"/>
                    </a:cubicBezTo>
                    <a:cubicBezTo>
                      <a:pt x="80" y="83"/>
                      <a:pt x="71" y="91"/>
                      <a:pt x="63" y="101"/>
                    </a:cubicBezTo>
                    <a:cubicBezTo>
                      <a:pt x="45" y="120"/>
                      <a:pt x="33" y="144"/>
                      <a:pt x="26" y="169"/>
                    </a:cubicBezTo>
                    <a:cubicBezTo>
                      <a:pt x="16" y="170"/>
                      <a:pt x="8" y="167"/>
                      <a:pt x="0" y="160"/>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0" name="Freeform 100">
                <a:extLst>
                  <a:ext uri="{FF2B5EF4-FFF2-40B4-BE49-F238E27FC236}">
                    <a16:creationId xmlns:a16="http://schemas.microsoft.com/office/drawing/2014/main" id="{856F4302-2AE8-4FDC-DBF6-20BA05AB4169}"/>
                  </a:ext>
                </a:extLst>
              </p:cNvPr>
              <p:cNvSpPr/>
              <p:nvPr/>
            </p:nvSpPr>
            <p:spPr bwMode="auto">
              <a:xfrm>
                <a:off x="3125788" y="4489450"/>
                <a:ext cx="79375" cy="168275"/>
              </a:xfrm>
              <a:custGeom>
                <a:avLst/>
                <a:gdLst>
                  <a:gd name="T0" fmla="*/ 71 w 79"/>
                  <a:gd name="T1" fmla="*/ 43 h 166"/>
                  <a:gd name="T2" fmla="*/ 73 w 79"/>
                  <a:gd name="T3" fmla="*/ 65 h 166"/>
                  <a:gd name="T4" fmla="*/ 77 w 79"/>
                  <a:gd name="T5" fmla="*/ 154 h 166"/>
                  <a:gd name="T6" fmla="*/ 79 w 79"/>
                  <a:gd name="T7" fmla="*/ 157 h 166"/>
                  <a:gd name="T8" fmla="*/ 49 w 79"/>
                  <a:gd name="T9" fmla="*/ 166 h 166"/>
                  <a:gd name="T10" fmla="*/ 47 w 79"/>
                  <a:gd name="T11" fmla="*/ 149 h 166"/>
                  <a:gd name="T12" fmla="*/ 5 w 79"/>
                  <a:gd name="T13" fmla="*/ 80 h 166"/>
                  <a:gd name="T14" fmla="*/ 0 w 79"/>
                  <a:gd name="T15" fmla="*/ 71 h 166"/>
                  <a:gd name="T16" fmla="*/ 18 w 79"/>
                  <a:gd name="T17" fmla="*/ 9 h 166"/>
                  <a:gd name="T18" fmla="*/ 32 w 79"/>
                  <a:gd name="T19" fmla="*/ 5 h 166"/>
                  <a:gd name="T20" fmla="*/ 71 w 79"/>
                  <a:gd name="T21" fmla="*/ 4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166">
                    <a:moveTo>
                      <a:pt x="71" y="43"/>
                    </a:moveTo>
                    <a:cubicBezTo>
                      <a:pt x="76" y="50"/>
                      <a:pt x="75" y="57"/>
                      <a:pt x="73" y="65"/>
                    </a:cubicBezTo>
                    <a:cubicBezTo>
                      <a:pt x="69" y="95"/>
                      <a:pt x="69" y="124"/>
                      <a:pt x="77" y="154"/>
                    </a:cubicBezTo>
                    <a:cubicBezTo>
                      <a:pt x="77" y="155"/>
                      <a:pt x="78" y="156"/>
                      <a:pt x="79" y="157"/>
                    </a:cubicBezTo>
                    <a:cubicBezTo>
                      <a:pt x="70" y="164"/>
                      <a:pt x="60" y="166"/>
                      <a:pt x="49" y="166"/>
                    </a:cubicBezTo>
                    <a:cubicBezTo>
                      <a:pt x="54" y="160"/>
                      <a:pt x="49" y="154"/>
                      <a:pt x="47" y="149"/>
                    </a:cubicBezTo>
                    <a:cubicBezTo>
                      <a:pt x="39" y="123"/>
                      <a:pt x="24" y="100"/>
                      <a:pt x="5" y="80"/>
                    </a:cubicBezTo>
                    <a:cubicBezTo>
                      <a:pt x="2" y="77"/>
                      <a:pt x="0" y="75"/>
                      <a:pt x="0" y="71"/>
                    </a:cubicBezTo>
                    <a:cubicBezTo>
                      <a:pt x="3" y="49"/>
                      <a:pt x="9" y="28"/>
                      <a:pt x="18" y="9"/>
                    </a:cubicBezTo>
                    <a:cubicBezTo>
                      <a:pt x="21" y="1"/>
                      <a:pt x="26" y="0"/>
                      <a:pt x="32" y="5"/>
                    </a:cubicBezTo>
                    <a:cubicBezTo>
                      <a:pt x="47" y="16"/>
                      <a:pt x="60" y="29"/>
                      <a:pt x="71" y="4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1" name="Freeform 101">
                <a:extLst>
                  <a:ext uri="{FF2B5EF4-FFF2-40B4-BE49-F238E27FC236}">
                    <a16:creationId xmlns:a16="http://schemas.microsoft.com/office/drawing/2014/main" id="{721673A1-F560-6EEB-41B3-47CFEB77C917}"/>
                  </a:ext>
                </a:extLst>
              </p:cNvPr>
              <p:cNvSpPr/>
              <p:nvPr/>
            </p:nvSpPr>
            <p:spPr bwMode="auto">
              <a:xfrm>
                <a:off x="2914650" y="4706938"/>
                <a:ext cx="161925" cy="79375"/>
              </a:xfrm>
              <a:custGeom>
                <a:avLst/>
                <a:gdLst>
                  <a:gd name="T0" fmla="*/ 152 w 160"/>
                  <a:gd name="T1" fmla="*/ 77 h 78"/>
                  <a:gd name="T2" fmla="*/ 56 w 160"/>
                  <a:gd name="T3" fmla="*/ 76 h 78"/>
                  <a:gd name="T4" fmla="*/ 40 w 160"/>
                  <a:gd name="T5" fmla="*/ 72 h 78"/>
                  <a:gd name="T6" fmla="*/ 3 w 160"/>
                  <a:gd name="T7" fmla="*/ 20 h 78"/>
                  <a:gd name="T8" fmla="*/ 8 w 160"/>
                  <a:gd name="T9" fmla="*/ 8 h 78"/>
                  <a:gd name="T10" fmla="*/ 58 w 160"/>
                  <a:gd name="T11" fmla="*/ 1 h 78"/>
                  <a:gd name="T12" fmla="*/ 70 w 160"/>
                  <a:gd name="T13" fmla="*/ 8 h 78"/>
                  <a:gd name="T14" fmla="*/ 151 w 160"/>
                  <a:gd name="T15" fmla="*/ 56 h 78"/>
                  <a:gd name="T16" fmla="*/ 158 w 160"/>
                  <a:gd name="T17" fmla="*/ 57 h 78"/>
                  <a:gd name="T18" fmla="*/ 152 w 160"/>
                  <a:gd name="T19" fmla="*/ 7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78">
                    <a:moveTo>
                      <a:pt x="152" y="77"/>
                    </a:moveTo>
                    <a:cubicBezTo>
                      <a:pt x="120" y="67"/>
                      <a:pt x="88" y="67"/>
                      <a:pt x="56" y="76"/>
                    </a:cubicBezTo>
                    <a:cubicBezTo>
                      <a:pt x="49" y="78"/>
                      <a:pt x="45" y="75"/>
                      <a:pt x="40" y="72"/>
                    </a:cubicBezTo>
                    <a:cubicBezTo>
                      <a:pt x="25" y="56"/>
                      <a:pt x="13" y="39"/>
                      <a:pt x="3" y="20"/>
                    </a:cubicBezTo>
                    <a:cubicBezTo>
                      <a:pt x="0" y="14"/>
                      <a:pt x="1" y="10"/>
                      <a:pt x="8" y="8"/>
                    </a:cubicBezTo>
                    <a:cubicBezTo>
                      <a:pt x="24" y="4"/>
                      <a:pt x="41" y="1"/>
                      <a:pt x="58" y="1"/>
                    </a:cubicBezTo>
                    <a:cubicBezTo>
                      <a:pt x="63" y="0"/>
                      <a:pt x="66" y="5"/>
                      <a:pt x="70" y="8"/>
                    </a:cubicBezTo>
                    <a:cubicBezTo>
                      <a:pt x="92" y="32"/>
                      <a:pt x="121" y="46"/>
                      <a:pt x="151" y="56"/>
                    </a:cubicBezTo>
                    <a:cubicBezTo>
                      <a:pt x="153" y="57"/>
                      <a:pt x="156" y="56"/>
                      <a:pt x="158" y="57"/>
                    </a:cubicBezTo>
                    <a:cubicBezTo>
                      <a:pt x="160" y="65"/>
                      <a:pt x="158" y="71"/>
                      <a:pt x="152" y="7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2" name="Freeform 102">
                <a:extLst>
                  <a:ext uri="{FF2B5EF4-FFF2-40B4-BE49-F238E27FC236}">
                    <a16:creationId xmlns:a16="http://schemas.microsoft.com/office/drawing/2014/main" id="{A0E82EA8-0FF5-A887-FEA4-5E88EC5004FC}"/>
                  </a:ext>
                </a:extLst>
              </p:cNvPr>
              <p:cNvSpPr/>
              <p:nvPr/>
            </p:nvSpPr>
            <p:spPr bwMode="auto">
              <a:xfrm>
                <a:off x="3395663" y="4735513"/>
                <a:ext cx="174625" cy="73025"/>
              </a:xfrm>
              <a:custGeom>
                <a:avLst/>
                <a:gdLst>
                  <a:gd name="T0" fmla="*/ 130 w 173"/>
                  <a:gd name="T1" fmla="*/ 69 h 71"/>
                  <a:gd name="T2" fmla="*/ 104 w 173"/>
                  <a:gd name="T3" fmla="*/ 62 h 71"/>
                  <a:gd name="T4" fmla="*/ 40 w 173"/>
                  <a:gd name="T5" fmla="*/ 52 h 71"/>
                  <a:gd name="T6" fmla="*/ 17 w 173"/>
                  <a:gd name="T7" fmla="*/ 54 h 71"/>
                  <a:gd name="T8" fmla="*/ 8 w 173"/>
                  <a:gd name="T9" fmla="*/ 71 h 71"/>
                  <a:gd name="T10" fmla="*/ 6 w 173"/>
                  <a:gd name="T11" fmla="*/ 70 h 71"/>
                  <a:gd name="T12" fmla="*/ 2 w 173"/>
                  <a:gd name="T13" fmla="*/ 34 h 71"/>
                  <a:gd name="T14" fmla="*/ 98 w 173"/>
                  <a:gd name="T15" fmla="*/ 2 h 71"/>
                  <a:gd name="T16" fmla="*/ 107 w 173"/>
                  <a:gd name="T17" fmla="*/ 0 h 71"/>
                  <a:gd name="T18" fmla="*/ 163 w 173"/>
                  <a:gd name="T19" fmla="*/ 18 h 71"/>
                  <a:gd name="T20" fmla="*/ 166 w 173"/>
                  <a:gd name="T21" fmla="*/ 34 h 71"/>
                  <a:gd name="T22" fmla="*/ 130 w 173"/>
                  <a:gd name="T23" fmla="*/ 69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3" h="71">
                    <a:moveTo>
                      <a:pt x="130" y="69"/>
                    </a:moveTo>
                    <a:cubicBezTo>
                      <a:pt x="120" y="71"/>
                      <a:pt x="113" y="65"/>
                      <a:pt x="104" y="62"/>
                    </a:cubicBezTo>
                    <a:cubicBezTo>
                      <a:pt x="83" y="56"/>
                      <a:pt x="62" y="52"/>
                      <a:pt x="40" y="52"/>
                    </a:cubicBezTo>
                    <a:cubicBezTo>
                      <a:pt x="32" y="52"/>
                      <a:pt x="25" y="53"/>
                      <a:pt x="17" y="54"/>
                    </a:cubicBezTo>
                    <a:cubicBezTo>
                      <a:pt x="5" y="55"/>
                      <a:pt x="10" y="64"/>
                      <a:pt x="8" y="71"/>
                    </a:cubicBezTo>
                    <a:cubicBezTo>
                      <a:pt x="7" y="71"/>
                      <a:pt x="6" y="70"/>
                      <a:pt x="6" y="70"/>
                    </a:cubicBezTo>
                    <a:cubicBezTo>
                      <a:pt x="4" y="58"/>
                      <a:pt x="0" y="46"/>
                      <a:pt x="2" y="34"/>
                    </a:cubicBezTo>
                    <a:cubicBezTo>
                      <a:pt x="37" y="32"/>
                      <a:pt x="69" y="21"/>
                      <a:pt x="98" y="2"/>
                    </a:cubicBezTo>
                    <a:cubicBezTo>
                      <a:pt x="101" y="0"/>
                      <a:pt x="104" y="0"/>
                      <a:pt x="107" y="0"/>
                    </a:cubicBezTo>
                    <a:cubicBezTo>
                      <a:pt x="126" y="4"/>
                      <a:pt x="145" y="10"/>
                      <a:pt x="163" y="18"/>
                    </a:cubicBezTo>
                    <a:cubicBezTo>
                      <a:pt x="172" y="23"/>
                      <a:pt x="173" y="26"/>
                      <a:pt x="166" y="34"/>
                    </a:cubicBezTo>
                    <a:cubicBezTo>
                      <a:pt x="156" y="47"/>
                      <a:pt x="143" y="59"/>
                      <a:pt x="130" y="69"/>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3" name="Freeform 103">
                <a:extLst>
                  <a:ext uri="{FF2B5EF4-FFF2-40B4-BE49-F238E27FC236}">
                    <a16:creationId xmlns:a16="http://schemas.microsoft.com/office/drawing/2014/main" id="{4D077EF7-BAED-F862-711F-AE7C99C7DFCC}"/>
                  </a:ext>
                </a:extLst>
              </p:cNvPr>
              <p:cNvSpPr/>
              <p:nvPr/>
            </p:nvSpPr>
            <p:spPr bwMode="auto">
              <a:xfrm>
                <a:off x="2984500" y="4933950"/>
                <a:ext cx="138113" cy="114300"/>
              </a:xfrm>
              <a:custGeom>
                <a:avLst/>
                <a:gdLst>
                  <a:gd name="T0" fmla="*/ 18 w 136"/>
                  <a:gd name="T1" fmla="*/ 47 h 113"/>
                  <a:gd name="T2" fmla="*/ 45 w 136"/>
                  <a:gd name="T3" fmla="*/ 38 h 113"/>
                  <a:gd name="T4" fmla="*/ 132 w 136"/>
                  <a:gd name="T5" fmla="*/ 0 h 113"/>
                  <a:gd name="T6" fmla="*/ 135 w 136"/>
                  <a:gd name="T7" fmla="*/ 4 h 113"/>
                  <a:gd name="T8" fmla="*/ 91 w 136"/>
                  <a:gd name="T9" fmla="*/ 60 h 113"/>
                  <a:gd name="T10" fmla="*/ 78 w 136"/>
                  <a:gd name="T11" fmla="*/ 93 h 113"/>
                  <a:gd name="T12" fmla="*/ 72 w 136"/>
                  <a:gd name="T13" fmla="*/ 100 h 113"/>
                  <a:gd name="T14" fmla="*/ 11 w 136"/>
                  <a:gd name="T15" fmla="*/ 112 h 113"/>
                  <a:gd name="T16" fmla="*/ 1 w 136"/>
                  <a:gd name="T17" fmla="*/ 101 h 113"/>
                  <a:gd name="T18" fmla="*/ 18 w 136"/>
                  <a:gd name="T19" fmla="*/ 47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113">
                    <a:moveTo>
                      <a:pt x="18" y="47"/>
                    </a:moveTo>
                    <a:cubicBezTo>
                      <a:pt x="24" y="35"/>
                      <a:pt x="36" y="39"/>
                      <a:pt x="45" y="38"/>
                    </a:cubicBezTo>
                    <a:cubicBezTo>
                      <a:pt x="77" y="33"/>
                      <a:pt x="106" y="20"/>
                      <a:pt x="132" y="0"/>
                    </a:cubicBezTo>
                    <a:cubicBezTo>
                      <a:pt x="135" y="0"/>
                      <a:pt x="136" y="1"/>
                      <a:pt x="135" y="4"/>
                    </a:cubicBezTo>
                    <a:cubicBezTo>
                      <a:pt x="117" y="20"/>
                      <a:pt x="102" y="38"/>
                      <a:pt x="91" y="60"/>
                    </a:cubicBezTo>
                    <a:cubicBezTo>
                      <a:pt x="85" y="70"/>
                      <a:pt x="81" y="81"/>
                      <a:pt x="78" y="93"/>
                    </a:cubicBezTo>
                    <a:cubicBezTo>
                      <a:pt x="77" y="96"/>
                      <a:pt x="74" y="98"/>
                      <a:pt x="72" y="100"/>
                    </a:cubicBezTo>
                    <a:cubicBezTo>
                      <a:pt x="52" y="106"/>
                      <a:pt x="32" y="111"/>
                      <a:pt x="11" y="112"/>
                    </a:cubicBezTo>
                    <a:cubicBezTo>
                      <a:pt x="2" y="113"/>
                      <a:pt x="0" y="109"/>
                      <a:pt x="1" y="101"/>
                    </a:cubicBezTo>
                    <a:cubicBezTo>
                      <a:pt x="4" y="82"/>
                      <a:pt x="10" y="64"/>
                      <a:pt x="18" y="4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4" name="Freeform 104">
                <a:extLst>
                  <a:ext uri="{FF2B5EF4-FFF2-40B4-BE49-F238E27FC236}">
                    <a16:creationId xmlns:a16="http://schemas.microsoft.com/office/drawing/2014/main" id="{9DDDF319-F54E-9008-BAA5-7F056D1CF35A}"/>
                  </a:ext>
                </a:extLst>
              </p:cNvPr>
              <p:cNvSpPr/>
              <p:nvPr/>
            </p:nvSpPr>
            <p:spPr bwMode="auto">
              <a:xfrm>
                <a:off x="3357563" y="4598988"/>
                <a:ext cx="130175" cy="111125"/>
              </a:xfrm>
              <a:custGeom>
                <a:avLst/>
                <a:gdLst>
                  <a:gd name="T0" fmla="*/ 0 w 129"/>
                  <a:gd name="T1" fmla="*/ 96 h 109"/>
                  <a:gd name="T2" fmla="*/ 45 w 129"/>
                  <a:gd name="T3" fmla="*/ 47 h 109"/>
                  <a:gd name="T4" fmla="*/ 58 w 129"/>
                  <a:gd name="T5" fmla="*/ 21 h 109"/>
                  <a:gd name="T6" fmla="*/ 65 w 129"/>
                  <a:gd name="T7" fmla="*/ 14 h 109"/>
                  <a:gd name="T8" fmla="*/ 118 w 129"/>
                  <a:gd name="T9" fmla="*/ 1 h 109"/>
                  <a:gd name="T10" fmla="*/ 128 w 129"/>
                  <a:gd name="T11" fmla="*/ 11 h 109"/>
                  <a:gd name="T12" fmla="*/ 117 w 129"/>
                  <a:gd name="T13" fmla="*/ 57 h 109"/>
                  <a:gd name="T14" fmla="*/ 105 w 129"/>
                  <a:gd name="T15" fmla="*/ 65 h 109"/>
                  <a:gd name="T16" fmla="*/ 11 w 129"/>
                  <a:gd name="T17" fmla="*/ 109 h 109"/>
                  <a:gd name="T18" fmla="*/ 0 w 129"/>
                  <a:gd name="T19" fmla="*/ 9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109">
                    <a:moveTo>
                      <a:pt x="0" y="96"/>
                    </a:moveTo>
                    <a:cubicBezTo>
                      <a:pt x="20" y="84"/>
                      <a:pt x="33" y="66"/>
                      <a:pt x="45" y="47"/>
                    </a:cubicBezTo>
                    <a:cubicBezTo>
                      <a:pt x="50" y="39"/>
                      <a:pt x="55" y="30"/>
                      <a:pt x="58" y="21"/>
                    </a:cubicBezTo>
                    <a:cubicBezTo>
                      <a:pt x="59" y="17"/>
                      <a:pt x="63" y="16"/>
                      <a:pt x="65" y="14"/>
                    </a:cubicBezTo>
                    <a:cubicBezTo>
                      <a:pt x="82" y="7"/>
                      <a:pt x="100" y="3"/>
                      <a:pt x="118" y="1"/>
                    </a:cubicBezTo>
                    <a:cubicBezTo>
                      <a:pt x="126" y="0"/>
                      <a:pt x="129" y="3"/>
                      <a:pt x="128" y="11"/>
                    </a:cubicBezTo>
                    <a:cubicBezTo>
                      <a:pt x="125" y="26"/>
                      <a:pt x="123" y="42"/>
                      <a:pt x="117" y="57"/>
                    </a:cubicBezTo>
                    <a:cubicBezTo>
                      <a:pt x="115" y="62"/>
                      <a:pt x="111" y="65"/>
                      <a:pt x="105" y="65"/>
                    </a:cubicBezTo>
                    <a:cubicBezTo>
                      <a:pt x="69" y="70"/>
                      <a:pt x="39" y="86"/>
                      <a:pt x="11" y="109"/>
                    </a:cubicBezTo>
                    <a:cubicBezTo>
                      <a:pt x="4" y="107"/>
                      <a:pt x="1" y="102"/>
                      <a:pt x="0" y="9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5" name="Freeform 105">
                <a:extLst>
                  <a:ext uri="{FF2B5EF4-FFF2-40B4-BE49-F238E27FC236}">
                    <a16:creationId xmlns:a16="http://schemas.microsoft.com/office/drawing/2014/main" id="{DFB0A785-5069-6632-F13D-0CE4D2E0BD20}"/>
                  </a:ext>
                </a:extLst>
              </p:cNvPr>
              <p:cNvSpPr/>
              <p:nvPr/>
            </p:nvSpPr>
            <p:spPr bwMode="auto">
              <a:xfrm>
                <a:off x="2994025" y="4578350"/>
                <a:ext cx="125413" cy="122238"/>
              </a:xfrm>
              <a:custGeom>
                <a:avLst/>
                <a:gdLst>
                  <a:gd name="T0" fmla="*/ 114 w 124"/>
                  <a:gd name="T1" fmla="*/ 120 h 120"/>
                  <a:gd name="T2" fmla="*/ 54 w 124"/>
                  <a:gd name="T3" fmla="*/ 81 h 120"/>
                  <a:gd name="T4" fmla="*/ 22 w 124"/>
                  <a:gd name="T5" fmla="*/ 72 h 120"/>
                  <a:gd name="T6" fmla="*/ 14 w 124"/>
                  <a:gd name="T7" fmla="*/ 66 h 120"/>
                  <a:gd name="T8" fmla="*/ 0 w 124"/>
                  <a:gd name="T9" fmla="*/ 8 h 120"/>
                  <a:gd name="T10" fmla="*/ 9 w 124"/>
                  <a:gd name="T11" fmla="*/ 0 h 120"/>
                  <a:gd name="T12" fmla="*/ 53 w 124"/>
                  <a:gd name="T13" fmla="*/ 10 h 120"/>
                  <a:gd name="T14" fmla="*/ 63 w 124"/>
                  <a:gd name="T15" fmla="*/ 21 h 120"/>
                  <a:gd name="T16" fmla="*/ 110 w 124"/>
                  <a:gd name="T17" fmla="*/ 101 h 120"/>
                  <a:gd name="T18" fmla="*/ 124 w 124"/>
                  <a:gd name="T19" fmla="*/ 110 h 120"/>
                  <a:gd name="T20" fmla="*/ 114 w 124"/>
                  <a:gd name="T21"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120">
                    <a:moveTo>
                      <a:pt x="114" y="120"/>
                    </a:moveTo>
                    <a:cubicBezTo>
                      <a:pt x="98" y="101"/>
                      <a:pt x="77" y="89"/>
                      <a:pt x="54" y="81"/>
                    </a:cubicBezTo>
                    <a:cubicBezTo>
                      <a:pt x="44" y="77"/>
                      <a:pt x="33" y="73"/>
                      <a:pt x="22" y="72"/>
                    </a:cubicBezTo>
                    <a:cubicBezTo>
                      <a:pt x="18" y="71"/>
                      <a:pt x="16" y="69"/>
                      <a:pt x="14" y="66"/>
                    </a:cubicBezTo>
                    <a:cubicBezTo>
                      <a:pt x="7" y="47"/>
                      <a:pt x="2" y="28"/>
                      <a:pt x="0" y="8"/>
                    </a:cubicBezTo>
                    <a:cubicBezTo>
                      <a:pt x="0" y="2"/>
                      <a:pt x="3" y="0"/>
                      <a:pt x="9" y="0"/>
                    </a:cubicBezTo>
                    <a:cubicBezTo>
                      <a:pt x="24" y="1"/>
                      <a:pt x="39" y="4"/>
                      <a:pt x="53" y="10"/>
                    </a:cubicBezTo>
                    <a:cubicBezTo>
                      <a:pt x="58" y="12"/>
                      <a:pt x="61" y="15"/>
                      <a:pt x="63" y="21"/>
                    </a:cubicBezTo>
                    <a:cubicBezTo>
                      <a:pt x="72" y="52"/>
                      <a:pt x="88" y="77"/>
                      <a:pt x="110" y="101"/>
                    </a:cubicBezTo>
                    <a:cubicBezTo>
                      <a:pt x="113" y="105"/>
                      <a:pt x="118" y="109"/>
                      <a:pt x="124" y="110"/>
                    </a:cubicBezTo>
                    <a:cubicBezTo>
                      <a:pt x="123" y="116"/>
                      <a:pt x="120" y="119"/>
                      <a:pt x="114" y="120"/>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6" name="Freeform 106">
                <a:extLst>
                  <a:ext uri="{FF2B5EF4-FFF2-40B4-BE49-F238E27FC236}">
                    <a16:creationId xmlns:a16="http://schemas.microsoft.com/office/drawing/2014/main" id="{2D4DEE8C-F825-D88A-FDDE-F6774C952C04}"/>
                  </a:ext>
                </a:extLst>
              </p:cNvPr>
              <p:cNvSpPr/>
              <p:nvPr/>
            </p:nvSpPr>
            <p:spPr bwMode="auto">
              <a:xfrm>
                <a:off x="3121025" y="4967288"/>
                <a:ext cx="68263" cy="173038"/>
              </a:xfrm>
              <a:custGeom>
                <a:avLst/>
                <a:gdLst>
                  <a:gd name="T0" fmla="*/ 66 w 68"/>
                  <a:gd name="T1" fmla="*/ 8 h 170"/>
                  <a:gd name="T2" fmla="*/ 61 w 68"/>
                  <a:gd name="T3" fmla="*/ 14 h 170"/>
                  <a:gd name="T4" fmla="*/ 56 w 68"/>
                  <a:gd name="T5" fmla="*/ 70 h 170"/>
                  <a:gd name="T6" fmla="*/ 67 w 68"/>
                  <a:gd name="T7" fmla="*/ 123 h 170"/>
                  <a:gd name="T8" fmla="*/ 66 w 68"/>
                  <a:gd name="T9" fmla="*/ 131 h 170"/>
                  <a:gd name="T10" fmla="*/ 25 w 68"/>
                  <a:gd name="T11" fmla="*/ 166 h 170"/>
                  <a:gd name="T12" fmla="*/ 12 w 68"/>
                  <a:gd name="T13" fmla="*/ 162 h 170"/>
                  <a:gd name="T14" fmla="*/ 0 w 68"/>
                  <a:gd name="T15" fmla="*/ 120 h 170"/>
                  <a:gd name="T16" fmla="*/ 18 w 68"/>
                  <a:gd name="T17" fmla="*/ 95 h 170"/>
                  <a:gd name="T18" fmla="*/ 49 w 68"/>
                  <a:gd name="T19" fmla="*/ 8 h 170"/>
                  <a:gd name="T20" fmla="*/ 51 w 68"/>
                  <a:gd name="T21" fmla="*/ 3 h 170"/>
                  <a:gd name="T22" fmla="*/ 66 w 68"/>
                  <a:gd name="T23" fmla="*/ 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170">
                    <a:moveTo>
                      <a:pt x="66" y="8"/>
                    </a:moveTo>
                    <a:cubicBezTo>
                      <a:pt x="62" y="8"/>
                      <a:pt x="61" y="12"/>
                      <a:pt x="61" y="14"/>
                    </a:cubicBezTo>
                    <a:cubicBezTo>
                      <a:pt x="56" y="33"/>
                      <a:pt x="54" y="51"/>
                      <a:pt x="56" y="70"/>
                    </a:cubicBezTo>
                    <a:cubicBezTo>
                      <a:pt x="57" y="88"/>
                      <a:pt x="60" y="106"/>
                      <a:pt x="67" y="123"/>
                    </a:cubicBezTo>
                    <a:cubicBezTo>
                      <a:pt x="68" y="126"/>
                      <a:pt x="67" y="128"/>
                      <a:pt x="66" y="131"/>
                    </a:cubicBezTo>
                    <a:cubicBezTo>
                      <a:pt x="54" y="144"/>
                      <a:pt x="40" y="155"/>
                      <a:pt x="25" y="166"/>
                    </a:cubicBezTo>
                    <a:cubicBezTo>
                      <a:pt x="19" y="170"/>
                      <a:pt x="15" y="168"/>
                      <a:pt x="12" y="162"/>
                    </a:cubicBezTo>
                    <a:cubicBezTo>
                      <a:pt x="6" y="148"/>
                      <a:pt x="4" y="134"/>
                      <a:pt x="0" y="120"/>
                    </a:cubicBezTo>
                    <a:cubicBezTo>
                      <a:pt x="4" y="110"/>
                      <a:pt x="12" y="103"/>
                      <a:pt x="18" y="95"/>
                    </a:cubicBezTo>
                    <a:cubicBezTo>
                      <a:pt x="36" y="68"/>
                      <a:pt x="45" y="39"/>
                      <a:pt x="49" y="8"/>
                    </a:cubicBezTo>
                    <a:cubicBezTo>
                      <a:pt x="49" y="6"/>
                      <a:pt x="50" y="4"/>
                      <a:pt x="51" y="3"/>
                    </a:cubicBezTo>
                    <a:cubicBezTo>
                      <a:pt x="57" y="0"/>
                      <a:pt x="62" y="2"/>
                      <a:pt x="66" y="8"/>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7" name="Freeform 107">
                <a:extLst>
                  <a:ext uri="{FF2B5EF4-FFF2-40B4-BE49-F238E27FC236}">
                    <a16:creationId xmlns:a16="http://schemas.microsoft.com/office/drawing/2014/main" id="{38AE24B8-BCD6-3304-9449-A166E3B2538A}"/>
                  </a:ext>
                </a:extLst>
              </p:cNvPr>
              <p:cNvSpPr/>
              <p:nvPr/>
            </p:nvSpPr>
            <p:spPr bwMode="auto">
              <a:xfrm>
                <a:off x="2911475" y="4851400"/>
                <a:ext cx="166688" cy="66675"/>
              </a:xfrm>
              <a:custGeom>
                <a:avLst/>
                <a:gdLst>
                  <a:gd name="T0" fmla="*/ 40 w 165"/>
                  <a:gd name="T1" fmla="*/ 2 h 67"/>
                  <a:gd name="T2" fmla="*/ 47 w 165"/>
                  <a:gd name="T3" fmla="*/ 1 h 67"/>
                  <a:gd name="T4" fmla="*/ 126 w 165"/>
                  <a:gd name="T5" fmla="*/ 15 h 67"/>
                  <a:gd name="T6" fmla="*/ 156 w 165"/>
                  <a:gd name="T7" fmla="*/ 11 h 67"/>
                  <a:gd name="T8" fmla="*/ 159 w 165"/>
                  <a:gd name="T9" fmla="*/ 7 h 67"/>
                  <a:gd name="T10" fmla="*/ 163 w 165"/>
                  <a:gd name="T11" fmla="*/ 19 h 67"/>
                  <a:gd name="T12" fmla="*/ 75 w 165"/>
                  <a:gd name="T13" fmla="*/ 55 h 67"/>
                  <a:gd name="T14" fmla="*/ 57 w 165"/>
                  <a:gd name="T15" fmla="*/ 65 h 67"/>
                  <a:gd name="T16" fmla="*/ 10 w 165"/>
                  <a:gd name="T17" fmla="*/ 49 h 67"/>
                  <a:gd name="T18" fmla="*/ 7 w 165"/>
                  <a:gd name="T19" fmla="*/ 34 h 67"/>
                  <a:gd name="T20" fmla="*/ 40 w 165"/>
                  <a:gd name="T21" fmla="*/ 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5" h="67">
                    <a:moveTo>
                      <a:pt x="40" y="2"/>
                    </a:moveTo>
                    <a:cubicBezTo>
                      <a:pt x="42" y="1"/>
                      <a:pt x="44" y="0"/>
                      <a:pt x="47" y="1"/>
                    </a:cubicBezTo>
                    <a:cubicBezTo>
                      <a:pt x="72" y="13"/>
                      <a:pt x="99" y="16"/>
                      <a:pt x="126" y="15"/>
                    </a:cubicBezTo>
                    <a:cubicBezTo>
                      <a:pt x="136" y="15"/>
                      <a:pt x="146" y="13"/>
                      <a:pt x="156" y="11"/>
                    </a:cubicBezTo>
                    <a:cubicBezTo>
                      <a:pt x="158" y="11"/>
                      <a:pt x="159" y="9"/>
                      <a:pt x="159" y="7"/>
                    </a:cubicBezTo>
                    <a:cubicBezTo>
                      <a:pt x="165" y="10"/>
                      <a:pt x="165" y="14"/>
                      <a:pt x="163" y="19"/>
                    </a:cubicBezTo>
                    <a:cubicBezTo>
                      <a:pt x="131" y="23"/>
                      <a:pt x="102" y="36"/>
                      <a:pt x="75" y="55"/>
                    </a:cubicBezTo>
                    <a:cubicBezTo>
                      <a:pt x="70" y="59"/>
                      <a:pt x="66" y="67"/>
                      <a:pt x="57" y="65"/>
                    </a:cubicBezTo>
                    <a:cubicBezTo>
                      <a:pt x="41" y="62"/>
                      <a:pt x="25" y="56"/>
                      <a:pt x="10" y="49"/>
                    </a:cubicBezTo>
                    <a:cubicBezTo>
                      <a:pt x="1" y="45"/>
                      <a:pt x="0" y="42"/>
                      <a:pt x="7" y="34"/>
                    </a:cubicBezTo>
                    <a:cubicBezTo>
                      <a:pt x="16" y="22"/>
                      <a:pt x="27" y="11"/>
                      <a:pt x="40" y="2"/>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8" name="Freeform 108">
                <a:extLst>
                  <a:ext uri="{FF2B5EF4-FFF2-40B4-BE49-F238E27FC236}">
                    <a16:creationId xmlns:a16="http://schemas.microsoft.com/office/drawing/2014/main" id="{4E0E8032-287C-DDED-E040-E5A54B962B4C}"/>
                  </a:ext>
                </a:extLst>
              </p:cNvPr>
              <p:cNvSpPr/>
              <p:nvPr/>
            </p:nvSpPr>
            <p:spPr bwMode="auto">
              <a:xfrm>
                <a:off x="3252788" y="4975225"/>
                <a:ext cx="71438" cy="158750"/>
              </a:xfrm>
              <a:custGeom>
                <a:avLst/>
                <a:gdLst>
                  <a:gd name="T0" fmla="*/ 4 w 71"/>
                  <a:gd name="T1" fmla="*/ 117 h 158"/>
                  <a:gd name="T2" fmla="*/ 6 w 71"/>
                  <a:gd name="T3" fmla="*/ 99 h 158"/>
                  <a:gd name="T4" fmla="*/ 8 w 71"/>
                  <a:gd name="T5" fmla="*/ 13 h 158"/>
                  <a:gd name="T6" fmla="*/ 0 w 71"/>
                  <a:gd name="T7" fmla="*/ 6 h 158"/>
                  <a:gd name="T8" fmla="*/ 16 w 71"/>
                  <a:gd name="T9" fmla="*/ 5 h 158"/>
                  <a:gd name="T10" fmla="*/ 34 w 71"/>
                  <a:gd name="T11" fmla="*/ 58 h 158"/>
                  <a:gd name="T12" fmla="*/ 71 w 71"/>
                  <a:gd name="T13" fmla="*/ 104 h 158"/>
                  <a:gd name="T14" fmla="*/ 64 w 71"/>
                  <a:gd name="T15" fmla="*/ 124 h 158"/>
                  <a:gd name="T16" fmla="*/ 50 w 71"/>
                  <a:gd name="T17" fmla="*/ 151 h 158"/>
                  <a:gd name="T18" fmla="*/ 36 w 71"/>
                  <a:gd name="T19" fmla="*/ 153 h 158"/>
                  <a:gd name="T20" fmla="*/ 4 w 71"/>
                  <a:gd name="T21" fmla="*/ 117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58">
                    <a:moveTo>
                      <a:pt x="4" y="117"/>
                    </a:moveTo>
                    <a:cubicBezTo>
                      <a:pt x="1" y="110"/>
                      <a:pt x="4" y="105"/>
                      <a:pt x="6" y="99"/>
                    </a:cubicBezTo>
                    <a:cubicBezTo>
                      <a:pt x="14" y="70"/>
                      <a:pt x="14" y="42"/>
                      <a:pt x="8" y="13"/>
                    </a:cubicBezTo>
                    <a:cubicBezTo>
                      <a:pt x="7" y="7"/>
                      <a:pt x="5" y="6"/>
                      <a:pt x="0" y="6"/>
                    </a:cubicBezTo>
                    <a:cubicBezTo>
                      <a:pt x="5" y="0"/>
                      <a:pt x="10" y="2"/>
                      <a:pt x="16" y="5"/>
                    </a:cubicBezTo>
                    <a:cubicBezTo>
                      <a:pt x="18" y="24"/>
                      <a:pt x="25" y="41"/>
                      <a:pt x="34" y="58"/>
                    </a:cubicBezTo>
                    <a:cubicBezTo>
                      <a:pt x="44" y="75"/>
                      <a:pt x="56" y="91"/>
                      <a:pt x="71" y="104"/>
                    </a:cubicBezTo>
                    <a:cubicBezTo>
                      <a:pt x="66" y="110"/>
                      <a:pt x="64" y="117"/>
                      <a:pt x="64" y="124"/>
                    </a:cubicBezTo>
                    <a:cubicBezTo>
                      <a:pt x="59" y="133"/>
                      <a:pt x="55" y="142"/>
                      <a:pt x="50" y="151"/>
                    </a:cubicBezTo>
                    <a:cubicBezTo>
                      <a:pt x="47" y="158"/>
                      <a:pt x="42" y="158"/>
                      <a:pt x="36" y="153"/>
                    </a:cubicBezTo>
                    <a:cubicBezTo>
                      <a:pt x="24" y="142"/>
                      <a:pt x="13" y="130"/>
                      <a:pt x="4" y="11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9" name="Freeform 109">
                <a:extLst>
                  <a:ext uri="{FF2B5EF4-FFF2-40B4-BE49-F238E27FC236}">
                    <a16:creationId xmlns:a16="http://schemas.microsoft.com/office/drawing/2014/main" id="{B55397F1-EBBA-35FC-6F47-0CCBA402200E}"/>
                  </a:ext>
                </a:extLst>
              </p:cNvPr>
              <p:cNvSpPr/>
              <p:nvPr/>
            </p:nvSpPr>
            <p:spPr bwMode="auto">
              <a:xfrm>
                <a:off x="3335338" y="4940300"/>
                <a:ext cx="114300" cy="125413"/>
              </a:xfrm>
              <a:custGeom>
                <a:avLst/>
                <a:gdLst>
                  <a:gd name="T0" fmla="*/ 51 w 113"/>
                  <a:gd name="T1" fmla="*/ 103 h 123"/>
                  <a:gd name="T2" fmla="*/ 43 w 113"/>
                  <a:gd name="T3" fmla="*/ 93 h 123"/>
                  <a:gd name="T4" fmla="*/ 0 w 113"/>
                  <a:gd name="T5" fmla="*/ 8 h 123"/>
                  <a:gd name="T6" fmla="*/ 10 w 113"/>
                  <a:gd name="T7" fmla="*/ 0 h 123"/>
                  <a:gd name="T8" fmla="*/ 91 w 113"/>
                  <a:gd name="T9" fmla="*/ 65 h 123"/>
                  <a:gd name="T10" fmla="*/ 109 w 113"/>
                  <a:gd name="T11" fmla="*/ 73 h 123"/>
                  <a:gd name="T12" fmla="*/ 112 w 113"/>
                  <a:gd name="T13" fmla="*/ 111 h 123"/>
                  <a:gd name="T14" fmla="*/ 100 w 113"/>
                  <a:gd name="T15" fmla="*/ 121 h 123"/>
                  <a:gd name="T16" fmla="*/ 51 w 113"/>
                  <a:gd name="T17" fmla="*/ 10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123">
                    <a:moveTo>
                      <a:pt x="51" y="103"/>
                    </a:moveTo>
                    <a:cubicBezTo>
                      <a:pt x="47" y="101"/>
                      <a:pt x="44" y="98"/>
                      <a:pt x="43" y="93"/>
                    </a:cubicBezTo>
                    <a:cubicBezTo>
                      <a:pt x="38" y="60"/>
                      <a:pt x="23" y="32"/>
                      <a:pt x="0" y="8"/>
                    </a:cubicBezTo>
                    <a:cubicBezTo>
                      <a:pt x="1" y="2"/>
                      <a:pt x="4" y="0"/>
                      <a:pt x="10" y="0"/>
                    </a:cubicBezTo>
                    <a:cubicBezTo>
                      <a:pt x="30" y="30"/>
                      <a:pt x="58" y="51"/>
                      <a:pt x="91" y="65"/>
                    </a:cubicBezTo>
                    <a:cubicBezTo>
                      <a:pt x="97" y="68"/>
                      <a:pt x="103" y="71"/>
                      <a:pt x="109" y="73"/>
                    </a:cubicBezTo>
                    <a:cubicBezTo>
                      <a:pt x="110" y="86"/>
                      <a:pt x="113" y="98"/>
                      <a:pt x="112" y="111"/>
                    </a:cubicBezTo>
                    <a:cubicBezTo>
                      <a:pt x="112" y="121"/>
                      <a:pt x="110" y="123"/>
                      <a:pt x="100" y="121"/>
                    </a:cubicBezTo>
                    <a:cubicBezTo>
                      <a:pt x="83" y="117"/>
                      <a:pt x="66" y="111"/>
                      <a:pt x="51" y="103"/>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0" name="Freeform 110">
                <a:extLst>
                  <a:ext uri="{FF2B5EF4-FFF2-40B4-BE49-F238E27FC236}">
                    <a16:creationId xmlns:a16="http://schemas.microsoft.com/office/drawing/2014/main" id="{2DBDA05F-3C9D-CF33-084C-D75CAA38B099}"/>
                  </a:ext>
                </a:extLst>
              </p:cNvPr>
              <p:cNvSpPr/>
              <p:nvPr/>
            </p:nvSpPr>
            <p:spPr bwMode="auto">
              <a:xfrm>
                <a:off x="3065463" y="4643438"/>
                <a:ext cx="338138" cy="339725"/>
              </a:xfrm>
              <a:custGeom>
                <a:avLst/>
                <a:gdLst>
                  <a:gd name="T0" fmla="*/ 277 w 334"/>
                  <a:gd name="T1" fmla="*/ 293 h 334"/>
                  <a:gd name="T2" fmla="*/ 267 w 334"/>
                  <a:gd name="T3" fmla="*/ 301 h 334"/>
                  <a:gd name="T4" fmla="*/ 201 w 334"/>
                  <a:gd name="T5" fmla="*/ 331 h 334"/>
                  <a:gd name="T6" fmla="*/ 185 w 334"/>
                  <a:gd name="T7" fmla="*/ 332 h 334"/>
                  <a:gd name="T8" fmla="*/ 121 w 334"/>
                  <a:gd name="T9" fmla="*/ 327 h 334"/>
                  <a:gd name="T10" fmla="*/ 106 w 334"/>
                  <a:gd name="T11" fmla="*/ 322 h 334"/>
                  <a:gd name="T12" fmla="*/ 55 w 334"/>
                  <a:gd name="T13" fmla="*/ 290 h 334"/>
                  <a:gd name="T14" fmla="*/ 52 w 334"/>
                  <a:gd name="T15" fmla="*/ 286 h 334"/>
                  <a:gd name="T16" fmla="*/ 11 w 334"/>
                  <a:gd name="T17" fmla="*/ 223 h 334"/>
                  <a:gd name="T18" fmla="*/ 7 w 334"/>
                  <a:gd name="T19" fmla="*/ 211 h 334"/>
                  <a:gd name="T20" fmla="*/ 3 w 334"/>
                  <a:gd name="T21" fmla="*/ 139 h 334"/>
                  <a:gd name="T22" fmla="*/ 9 w 334"/>
                  <a:gd name="T23" fmla="*/ 119 h 334"/>
                  <a:gd name="T24" fmla="*/ 44 w 334"/>
                  <a:gd name="T25" fmla="*/ 56 h 334"/>
                  <a:gd name="T26" fmla="*/ 54 w 334"/>
                  <a:gd name="T27" fmla="*/ 46 h 334"/>
                  <a:gd name="T28" fmla="*/ 108 w 334"/>
                  <a:gd name="T29" fmla="*/ 13 h 334"/>
                  <a:gd name="T30" fmla="*/ 138 w 334"/>
                  <a:gd name="T31" fmla="*/ 4 h 334"/>
                  <a:gd name="T32" fmla="*/ 206 w 334"/>
                  <a:gd name="T33" fmla="*/ 5 h 334"/>
                  <a:gd name="T34" fmla="*/ 232 w 334"/>
                  <a:gd name="T35" fmla="*/ 14 h 334"/>
                  <a:gd name="T36" fmla="*/ 288 w 334"/>
                  <a:gd name="T37" fmla="*/ 52 h 334"/>
                  <a:gd name="T38" fmla="*/ 299 w 334"/>
                  <a:gd name="T39" fmla="*/ 65 h 334"/>
                  <a:gd name="T40" fmla="*/ 328 w 334"/>
                  <a:gd name="T41" fmla="*/ 125 h 334"/>
                  <a:gd name="T42" fmla="*/ 334 w 334"/>
                  <a:gd name="T43" fmla="*/ 162 h 334"/>
                  <a:gd name="T44" fmla="*/ 327 w 334"/>
                  <a:gd name="T45" fmla="*/ 215 h 334"/>
                  <a:gd name="T46" fmla="*/ 318 w 334"/>
                  <a:gd name="T47" fmla="*/ 238 h 334"/>
                  <a:gd name="T48" fmla="*/ 277 w 334"/>
                  <a:gd name="T49" fmla="*/ 293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4" h="334">
                    <a:moveTo>
                      <a:pt x="277" y="293"/>
                    </a:moveTo>
                    <a:cubicBezTo>
                      <a:pt x="273" y="296"/>
                      <a:pt x="270" y="298"/>
                      <a:pt x="267" y="301"/>
                    </a:cubicBezTo>
                    <a:cubicBezTo>
                      <a:pt x="247" y="315"/>
                      <a:pt x="224" y="324"/>
                      <a:pt x="201" y="331"/>
                    </a:cubicBezTo>
                    <a:cubicBezTo>
                      <a:pt x="195" y="331"/>
                      <a:pt x="190" y="330"/>
                      <a:pt x="185" y="332"/>
                    </a:cubicBezTo>
                    <a:cubicBezTo>
                      <a:pt x="164" y="334"/>
                      <a:pt x="142" y="332"/>
                      <a:pt x="121" y="327"/>
                    </a:cubicBezTo>
                    <a:cubicBezTo>
                      <a:pt x="116" y="325"/>
                      <a:pt x="111" y="323"/>
                      <a:pt x="106" y="322"/>
                    </a:cubicBezTo>
                    <a:cubicBezTo>
                      <a:pt x="87" y="313"/>
                      <a:pt x="71" y="303"/>
                      <a:pt x="55" y="290"/>
                    </a:cubicBezTo>
                    <a:cubicBezTo>
                      <a:pt x="55" y="288"/>
                      <a:pt x="53" y="287"/>
                      <a:pt x="52" y="286"/>
                    </a:cubicBezTo>
                    <a:cubicBezTo>
                      <a:pt x="34" y="268"/>
                      <a:pt x="20" y="247"/>
                      <a:pt x="11" y="223"/>
                    </a:cubicBezTo>
                    <a:cubicBezTo>
                      <a:pt x="10" y="219"/>
                      <a:pt x="8" y="215"/>
                      <a:pt x="7" y="211"/>
                    </a:cubicBezTo>
                    <a:cubicBezTo>
                      <a:pt x="2" y="188"/>
                      <a:pt x="0" y="163"/>
                      <a:pt x="3" y="139"/>
                    </a:cubicBezTo>
                    <a:cubicBezTo>
                      <a:pt x="5" y="132"/>
                      <a:pt x="7" y="126"/>
                      <a:pt x="9" y="119"/>
                    </a:cubicBezTo>
                    <a:cubicBezTo>
                      <a:pt x="16" y="95"/>
                      <a:pt x="29" y="74"/>
                      <a:pt x="44" y="56"/>
                    </a:cubicBezTo>
                    <a:cubicBezTo>
                      <a:pt x="48" y="53"/>
                      <a:pt x="51" y="49"/>
                      <a:pt x="54" y="46"/>
                    </a:cubicBezTo>
                    <a:cubicBezTo>
                      <a:pt x="70" y="32"/>
                      <a:pt x="88" y="21"/>
                      <a:pt x="108" y="13"/>
                    </a:cubicBezTo>
                    <a:cubicBezTo>
                      <a:pt x="118" y="10"/>
                      <a:pt x="128" y="7"/>
                      <a:pt x="138" y="4"/>
                    </a:cubicBezTo>
                    <a:cubicBezTo>
                      <a:pt x="161" y="0"/>
                      <a:pt x="183" y="1"/>
                      <a:pt x="206" y="5"/>
                    </a:cubicBezTo>
                    <a:cubicBezTo>
                      <a:pt x="215" y="8"/>
                      <a:pt x="224" y="11"/>
                      <a:pt x="232" y="14"/>
                    </a:cubicBezTo>
                    <a:cubicBezTo>
                      <a:pt x="253" y="23"/>
                      <a:pt x="271" y="36"/>
                      <a:pt x="288" y="52"/>
                    </a:cubicBezTo>
                    <a:cubicBezTo>
                      <a:pt x="291" y="56"/>
                      <a:pt x="295" y="61"/>
                      <a:pt x="299" y="65"/>
                    </a:cubicBezTo>
                    <a:cubicBezTo>
                      <a:pt x="312" y="83"/>
                      <a:pt x="322" y="103"/>
                      <a:pt x="328" y="125"/>
                    </a:cubicBezTo>
                    <a:cubicBezTo>
                      <a:pt x="332" y="137"/>
                      <a:pt x="332" y="149"/>
                      <a:pt x="334" y="162"/>
                    </a:cubicBezTo>
                    <a:cubicBezTo>
                      <a:pt x="334" y="180"/>
                      <a:pt x="332" y="198"/>
                      <a:pt x="327" y="215"/>
                    </a:cubicBezTo>
                    <a:cubicBezTo>
                      <a:pt x="324" y="223"/>
                      <a:pt x="321" y="230"/>
                      <a:pt x="318" y="238"/>
                    </a:cubicBezTo>
                    <a:cubicBezTo>
                      <a:pt x="308" y="259"/>
                      <a:pt x="294" y="277"/>
                      <a:pt x="277" y="293"/>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1" name="Freeform 111">
                <a:extLst>
                  <a:ext uri="{FF2B5EF4-FFF2-40B4-BE49-F238E27FC236}">
                    <a16:creationId xmlns:a16="http://schemas.microsoft.com/office/drawing/2014/main" id="{7B5490AA-FD04-601A-262F-B622042B1D68}"/>
                  </a:ext>
                </a:extLst>
              </p:cNvPr>
              <p:cNvSpPr/>
              <p:nvPr/>
            </p:nvSpPr>
            <p:spPr bwMode="auto">
              <a:xfrm>
                <a:off x="3111500" y="4689475"/>
                <a:ext cx="246063" cy="246063"/>
              </a:xfrm>
              <a:custGeom>
                <a:avLst/>
                <a:gdLst>
                  <a:gd name="T0" fmla="*/ 124 w 244"/>
                  <a:gd name="T1" fmla="*/ 3 h 242"/>
                  <a:gd name="T2" fmla="*/ 243 w 244"/>
                  <a:gd name="T3" fmla="*/ 123 h 242"/>
                  <a:gd name="T4" fmla="*/ 122 w 244"/>
                  <a:gd name="T5" fmla="*/ 242 h 242"/>
                  <a:gd name="T6" fmla="*/ 3 w 244"/>
                  <a:gd name="T7" fmla="*/ 116 h 242"/>
                  <a:gd name="T8" fmla="*/ 124 w 244"/>
                  <a:gd name="T9" fmla="*/ 3 h 242"/>
                </a:gdLst>
                <a:ahLst/>
                <a:cxnLst>
                  <a:cxn ang="0">
                    <a:pos x="T0" y="T1"/>
                  </a:cxn>
                  <a:cxn ang="0">
                    <a:pos x="T2" y="T3"/>
                  </a:cxn>
                  <a:cxn ang="0">
                    <a:pos x="T4" y="T5"/>
                  </a:cxn>
                  <a:cxn ang="0">
                    <a:pos x="T6" y="T7"/>
                  </a:cxn>
                  <a:cxn ang="0">
                    <a:pos x="T8" y="T9"/>
                  </a:cxn>
                </a:cxnLst>
                <a:rect l="0" t="0" r="r" b="b"/>
                <a:pathLst>
                  <a:path w="244" h="241">
                    <a:moveTo>
                      <a:pt x="124" y="3"/>
                    </a:moveTo>
                    <a:cubicBezTo>
                      <a:pt x="188" y="1"/>
                      <a:pt x="244" y="57"/>
                      <a:pt x="243" y="123"/>
                    </a:cubicBezTo>
                    <a:cubicBezTo>
                      <a:pt x="241" y="194"/>
                      <a:pt x="188" y="242"/>
                      <a:pt x="122" y="242"/>
                    </a:cubicBezTo>
                    <a:cubicBezTo>
                      <a:pt x="57" y="242"/>
                      <a:pt x="0" y="189"/>
                      <a:pt x="3" y="116"/>
                    </a:cubicBezTo>
                    <a:cubicBezTo>
                      <a:pt x="5" y="58"/>
                      <a:pt x="58" y="0"/>
                      <a:pt x="124" y="3"/>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2" name="Freeform 112">
                <a:extLst>
                  <a:ext uri="{FF2B5EF4-FFF2-40B4-BE49-F238E27FC236}">
                    <a16:creationId xmlns:a16="http://schemas.microsoft.com/office/drawing/2014/main" id="{611EFB8C-00A8-D718-0D4A-BF35C8D2EE05}"/>
                  </a:ext>
                </a:extLst>
              </p:cNvPr>
              <p:cNvSpPr/>
              <p:nvPr/>
            </p:nvSpPr>
            <p:spPr bwMode="auto">
              <a:xfrm>
                <a:off x="3738563" y="4964113"/>
                <a:ext cx="111125" cy="192088"/>
              </a:xfrm>
              <a:custGeom>
                <a:avLst/>
                <a:gdLst>
                  <a:gd name="T0" fmla="*/ 109 w 110"/>
                  <a:gd name="T1" fmla="*/ 120 h 189"/>
                  <a:gd name="T2" fmla="*/ 105 w 110"/>
                  <a:gd name="T3" fmla="*/ 163 h 189"/>
                  <a:gd name="T4" fmla="*/ 99 w 110"/>
                  <a:gd name="T5" fmla="*/ 181 h 189"/>
                  <a:gd name="T6" fmla="*/ 85 w 110"/>
                  <a:gd name="T7" fmla="*/ 185 h 189"/>
                  <a:gd name="T8" fmla="*/ 34 w 110"/>
                  <a:gd name="T9" fmla="*/ 133 h 189"/>
                  <a:gd name="T10" fmla="*/ 27 w 110"/>
                  <a:gd name="T11" fmla="*/ 128 h 189"/>
                  <a:gd name="T12" fmla="*/ 1 w 110"/>
                  <a:gd name="T13" fmla="*/ 21 h 189"/>
                  <a:gd name="T14" fmla="*/ 3 w 110"/>
                  <a:gd name="T15" fmla="*/ 14 h 189"/>
                  <a:gd name="T16" fmla="*/ 11 w 110"/>
                  <a:gd name="T17" fmla="*/ 12 h 189"/>
                  <a:gd name="T18" fmla="*/ 51 w 110"/>
                  <a:gd name="T19" fmla="*/ 3 h 189"/>
                  <a:gd name="T20" fmla="*/ 63 w 110"/>
                  <a:gd name="T21" fmla="*/ 1 h 189"/>
                  <a:gd name="T22" fmla="*/ 105 w 110"/>
                  <a:gd name="T23" fmla="*/ 85 h 189"/>
                  <a:gd name="T24" fmla="*/ 109 w 110"/>
                  <a:gd name="T25" fmla="*/ 12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89">
                    <a:moveTo>
                      <a:pt x="109" y="120"/>
                    </a:moveTo>
                    <a:cubicBezTo>
                      <a:pt x="107" y="134"/>
                      <a:pt x="108" y="149"/>
                      <a:pt x="105" y="163"/>
                    </a:cubicBezTo>
                    <a:cubicBezTo>
                      <a:pt x="103" y="169"/>
                      <a:pt x="101" y="175"/>
                      <a:pt x="99" y="181"/>
                    </a:cubicBezTo>
                    <a:cubicBezTo>
                      <a:pt x="96" y="188"/>
                      <a:pt x="92" y="189"/>
                      <a:pt x="85" y="185"/>
                    </a:cubicBezTo>
                    <a:cubicBezTo>
                      <a:pt x="63" y="172"/>
                      <a:pt x="48" y="153"/>
                      <a:pt x="34" y="133"/>
                    </a:cubicBezTo>
                    <a:cubicBezTo>
                      <a:pt x="32" y="131"/>
                      <a:pt x="32" y="127"/>
                      <a:pt x="27" y="128"/>
                    </a:cubicBezTo>
                    <a:cubicBezTo>
                      <a:pt x="9" y="94"/>
                      <a:pt x="0" y="59"/>
                      <a:pt x="1" y="21"/>
                    </a:cubicBezTo>
                    <a:cubicBezTo>
                      <a:pt x="1" y="19"/>
                      <a:pt x="0" y="16"/>
                      <a:pt x="3" y="14"/>
                    </a:cubicBezTo>
                    <a:cubicBezTo>
                      <a:pt x="5" y="12"/>
                      <a:pt x="8" y="12"/>
                      <a:pt x="11" y="12"/>
                    </a:cubicBezTo>
                    <a:cubicBezTo>
                      <a:pt x="24" y="10"/>
                      <a:pt x="38" y="7"/>
                      <a:pt x="51" y="3"/>
                    </a:cubicBezTo>
                    <a:cubicBezTo>
                      <a:pt x="55" y="1"/>
                      <a:pt x="59" y="0"/>
                      <a:pt x="63" y="1"/>
                    </a:cubicBezTo>
                    <a:cubicBezTo>
                      <a:pt x="84" y="26"/>
                      <a:pt x="98" y="54"/>
                      <a:pt x="105" y="85"/>
                    </a:cubicBezTo>
                    <a:cubicBezTo>
                      <a:pt x="108" y="97"/>
                      <a:pt x="110" y="108"/>
                      <a:pt x="109" y="12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3" name="Freeform 113">
                <a:extLst>
                  <a:ext uri="{FF2B5EF4-FFF2-40B4-BE49-F238E27FC236}">
                    <a16:creationId xmlns:a16="http://schemas.microsoft.com/office/drawing/2014/main" id="{CEA7E81D-B0CF-6012-63BA-E5B43F3F612A}"/>
                  </a:ext>
                </a:extLst>
              </p:cNvPr>
              <p:cNvSpPr/>
              <p:nvPr/>
            </p:nvSpPr>
            <p:spPr bwMode="auto">
              <a:xfrm>
                <a:off x="3754438" y="4486275"/>
                <a:ext cx="117475" cy="180975"/>
              </a:xfrm>
              <a:custGeom>
                <a:avLst/>
                <a:gdLst>
                  <a:gd name="T0" fmla="*/ 40 w 116"/>
                  <a:gd name="T1" fmla="*/ 43 h 178"/>
                  <a:gd name="T2" fmla="*/ 50 w 116"/>
                  <a:gd name="T3" fmla="*/ 41 h 178"/>
                  <a:gd name="T4" fmla="*/ 95 w 116"/>
                  <a:gd name="T5" fmla="*/ 6 h 178"/>
                  <a:gd name="T6" fmla="*/ 112 w 116"/>
                  <a:gd name="T7" fmla="*/ 13 h 178"/>
                  <a:gd name="T8" fmla="*/ 114 w 116"/>
                  <a:gd name="T9" fmla="*/ 68 h 178"/>
                  <a:gd name="T10" fmla="*/ 115 w 116"/>
                  <a:gd name="T11" fmla="*/ 78 h 178"/>
                  <a:gd name="T12" fmla="*/ 72 w 116"/>
                  <a:gd name="T13" fmla="*/ 171 h 178"/>
                  <a:gd name="T14" fmla="*/ 67 w 116"/>
                  <a:gd name="T15" fmla="*/ 176 h 178"/>
                  <a:gd name="T16" fmla="*/ 59 w 116"/>
                  <a:gd name="T17" fmla="*/ 175 h 178"/>
                  <a:gd name="T18" fmla="*/ 8 w 116"/>
                  <a:gd name="T19" fmla="*/ 158 h 178"/>
                  <a:gd name="T20" fmla="*/ 2 w 116"/>
                  <a:gd name="T21" fmla="*/ 155 h 178"/>
                  <a:gd name="T22" fmla="*/ 1 w 116"/>
                  <a:gd name="T23" fmla="*/ 140 h 178"/>
                  <a:gd name="T24" fmla="*/ 35 w 116"/>
                  <a:gd name="T25" fmla="*/ 57 h 178"/>
                  <a:gd name="T26" fmla="*/ 40 w 116"/>
                  <a:gd name="T27" fmla="*/ 4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5" h="178">
                    <a:moveTo>
                      <a:pt x="40" y="43"/>
                    </a:moveTo>
                    <a:cubicBezTo>
                      <a:pt x="44" y="47"/>
                      <a:pt x="47" y="44"/>
                      <a:pt x="50" y="41"/>
                    </a:cubicBezTo>
                    <a:cubicBezTo>
                      <a:pt x="63" y="27"/>
                      <a:pt x="77" y="14"/>
                      <a:pt x="95" y="6"/>
                    </a:cubicBezTo>
                    <a:cubicBezTo>
                      <a:pt x="106" y="0"/>
                      <a:pt x="108" y="1"/>
                      <a:pt x="112" y="13"/>
                    </a:cubicBezTo>
                    <a:cubicBezTo>
                      <a:pt x="116" y="31"/>
                      <a:pt x="115" y="50"/>
                      <a:pt x="114" y="68"/>
                    </a:cubicBezTo>
                    <a:cubicBezTo>
                      <a:pt x="114" y="72"/>
                      <a:pt x="112" y="75"/>
                      <a:pt x="115" y="78"/>
                    </a:cubicBezTo>
                    <a:cubicBezTo>
                      <a:pt x="108" y="112"/>
                      <a:pt x="96" y="144"/>
                      <a:pt x="72" y="171"/>
                    </a:cubicBezTo>
                    <a:cubicBezTo>
                      <a:pt x="71" y="173"/>
                      <a:pt x="69" y="175"/>
                      <a:pt x="67" y="176"/>
                    </a:cubicBezTo>
                    <a:cubicBezTo>
                      <a:pt x="64" y="178"/>
                      <a:pt x="62" y="176"/>
                      <a:pt x="59" y="175"/>
                    </a:cubicBezTo>
                    <a:cubicBezTo>
                      <a:pt x="43" y="167"/>
                      <a:pt x="26" y="161"/>
                      <a:pt x="8" y="158"/>
                    </a:cubicBezTo>
                    <a:cubicBezTo>
                      <a:pt x="5" y="158"/>
                      <a:pt x="3" y="157"/>
                      <a:pt x="2" y="155"/>
                    </a:cubicBezTo>
                    <a:cubicBezTo>
                      <a:pt x="0" y="150"/>
                      <a:pt x="0" y="145"/>
                      <a:pt x="1" y="140"/>
                    </a:cubicBezTo>
                    <a:cubicBezTo>
                      <a:pt x="7" y="110"/>
                      <a:pt x="16" y="82"/>
                      <a:pt x="35" y="57"/>
                    </a:cubicBezTo>
                    <a:cubicBezTo>
                      <a:pt x="38" y="52"/>
                      <a:pt x="38" y="47"/>
                      <a:pt x="40" y="4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4" name="Freeform 114">
                <a:extLst>
                  <a:ext uri="{FF2B5EF4-FFF2-40B4-BE49-F238E27FC236}">
                    <a16:creationId xmlns:a16="http://schemas.microsoft.com/office/drawing/2014/main" id="{CF0C5E3D-2E1E-AC92-38AD-DBABF21BF234}"/>
                  </a:ext>
                </a:extLst>
              </p:cNvPr>
              <p:cNvSpPr/>
              <p:nvPr/>
            </p:nvSpPr>
            <p:spPr bwMode="auto">
              <a:xfrm>
                <a:off x="3635375" y="4475163"/>
                <a:ext cx="109538" cy="182563"/>
              </a:xfrm>
              <a:custGeom>
                <a:avLst/>
                <a:gdLst>
                  <a:gd name="T0" fmla="*/ 1 w 108"/>
                  <a:gd name="T1" fmla="*/ 71 h 180"/>
                  <a:gd name="T2" fmla="*/ 11 w 108"/>
                  <a:gd name="T3" fmla="*/ 77 h 180"/>
                  <a:gd name="T4" fmla="*/ 17 w 108"/>
                  <a:gd name="T5" fmla="*/ 41 h 180"/>
                  <a:gd name="T6" fmla="*/ 31 w 108"/>
                  <a:gd name="T7" fmla="*/ 8 h 180"/>
                  <a:gd name="T8" fmla="*/ 46 w 108"/>
                  <a:gd name="T9" fmla="*/ 7 h 180"/>
                  <a:gd name="T10" fmla="*/ 84 w 108"/>
                  <a:gd name="T11" fmla="*/ 56 h 180"/>
                  <a:gd name="T12" fmla="*/ 90 w 108"/>
                  <a:gd name="T13" fmla="*/ 61 h 180"/>
                  <a:gd name="T14" fmla="*/ 107 w 108"/>
                  <a:gd name="T15" fmla="*/ 137 h 180"/>
                  <a:gd name="T16" fmla="*/ 103 w 108"/>
                  <a:gd name="T17" fmla="*/ 166 h 180"/>
                  <a:gd name="T18" fmla="*/ 86 w 108"/>
                  <a:gd name="T19" fmla="*/ 168 h 180"/>
                  <a:gd name="T20" fmla="*/ 46 w 108"/>
                  <a:gd name="T21" fmla="*/ 177 h 180"/>
                  <a:gd name="T22" fmla="*/ 35 w 108"/>
                  <a:gd name="T23" fmla="*/ 179 h 180"/>
                  <a:gd name="T24" fmla="*/ 28 w 108"/>
                  <a:gd name="T25" fmla="*/ 167 h 180"/>
                  <a:gd name="T26" fmla="*/ 10 w 108"/>
                  <a:gd name="T27" fmla="*/ 94 h 180"/>
                  <a:gd name="T28" fmla="*/ 3 w 108"/>
                  <a:gd name="T29" fmla="*/ 76 h 180"/>
                  <a:gd name="T30" fmla="*/ 1 w 108"/>
                  <a:gd name="T31" fmla="*/ 71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80">
                    <a:moveTo>
                      <a:pt x="1" y="71"/>
                    </a:moveTo>
                    <a:cubicBezTo>
                      <a:pt x="4" y="73"/>
                      <a:pt x="7" y="75"/>
                      <a:pt x="11" y="77"/>
                    </a:cubicBezTo>
                    <a:cubicBezTo>
                      <a:pt x="14" y="65"/>
                      <a:pt x="14" y="53"/>
                      <a:pt x="17" y="41"/>
                    </a:cubicBezTo>
                    <a:cubicBezTo>
                      <a:pt x="21" y="30"/>
                      <a:pt x="24" y="18"/>
                      <a:pt x="31" y="8"/>
                    </a:cubicBezTo>
                    <a:cubicBezTo>
                      <a:pt x="36" y="1"/>
                      <a:pt x="39" y="0"/>
                      <a:pt x="46" y="7"/>
                    </a:cubicBezTo>
                    <a:cubicBezTo>
                      <a:pt x="62" y="21"/>
                      <a:pt x="74" y="37"/>
                      <a:pt x="84" y="56"/>
                    </a:cubicBezTo>
                    <a:cubicBezTo>
                      <a:pt x="85" y="58"/>
                      <a:pt x="85" y="64"/>
                      <a:pt x="90" y="61"/>
                    </a:cubicBezTo>
                    <a:cubicBezTo>
                      <a:pt x="98" y="86"/>
                      <a:pt x="107" y="110"/>
                      <a:pt x="107" y="137"/>
                    </a:cubicBezTo>
                    <a:cubicBezTo>
                      <a:pt x="107" y="147"/>
                      <a:pt x="108" y="157"/>
                      <a:pt x="103" y="166"/>
                    </a:cubicBezTo>
                    <a:cubicBezTo>
                      <a:pt x="98" y="169"/>
                      <a:pt x="92" y="168"/>
                      <a:pt x="86" y="168"/>
                    </a:cubicBezTo>
                    <a:cubicBezTo>
                      <a:pt x="72" y="169"/>
                      <a:pt x="59" y="172"/>
                      <a:pt x="46" y="177"/>
                    </a:cubicBezTo>
                    <a:cubicBezTo>
                      <a:pt x="43" y="178"/>
                      <a:pt x="39" y="180"/>
                      <a:pt x="35" y="179"/>
                    </a:cubicBezTo>
                    <a:cubicBezTo>
                      <a:pt x="31" y="176"/>
                      <a:pt x="30" y="172"/>
                      <a:pt x="28" y="167"/>
                    </a:cubicBezTo>
                    <a:cubicBezTo>
                      <a:pt x="17" y="144"/>
                      <a:pt x="11" y="120"/>
                      <a:pt x="10" y="94"/>
                    </a:cubicBezTo>
                    <a:cubicBezTo>
                      <a:pt x="10" y="87"/>
                      <a:pt x="9" y="81"/>
                      <a:pt x="3" y="76"/>
                    </a:cubicBezTo>
                    <a:cubicBezTo>
                      <a:pt x="1" y="75"/>
                      <a:pt x="0" y="73"/>
                      <a:pt x="1" y="7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5" name="Freeform 115">
                <a:extLst>
                  <a:ext uri="{FF2B5EF4-FFF2-40B4-BE49-F238E27FC236}">
                    <a16:creationId xmlns:a16="http://schemas.microsoft.com/office/drawing/2014/main" id="{531BAD18-A0D9-352C-8926-AC0D947F5EE2}"/>
                  </a:ext>
                </a:extLst>
              </p:cNvPr>
              <p:cNvSpPr/>
              <p:nvPr/>
            </p:nvSpPr>
            <p:spPr bwMode="auto">
              <a:xfrm>
                <a:off x="3402013" y="4710113"/>
                <a:ext cx="182563" cy="101600"/>
              </a:xfrm>
              <a:custGeom>
                <a:avLst/>
                <a:gdLst>
                  <a:gd name="T0" fmla="*/ 42 w 180"/>
                  <a:gd name="T1" fmla="*/ 73 h 100"/>
                  <a:gd name="T2" fmla="*/ 41 w 180"/>
                  <a:gd name="T3" fmla="*/ 65 h 100"/>
                  <a:gd name="T4" fmla="*/ 9 w 180"/>
                  <a:gd name="T5" fmla="*/ 38 h 100"/>
                  <a:gd name="T6" fmla="*/ 14 w 180"/>
                  <a:gd name="T7" fmla="*/ 17 h 100"/>
                  <a:gd name="T8" fmla="*/ 68 w 180"/>
                  <a:gd name="T9" fmla="*/ 4 h 100"/>
                  <a:gd name="T10" fmla="*/ 76 w 180"/>
                  <a:gd name="T11" fmla="*/ 0 h 100"/>
                  <a:gd name="T12" fmla="*/ 116 w 180"/>
                  <a:gd name="T13" fmla="*/ 4 h 100"/>
                  <a:gd name="T14" fmla="*/ 174 w 180"/>
                  <a:gd name="T15" fmla="*/ 24 h 100"/>
                  <a:gd name="T16" fmla="*/ 179 w 180"/>
                  <a:gd name="T17" fmla="*/ 33 h 100"/>
                  <a:gd name="T18" fmla="*/ 164 w 180"/>
                  <a:gd name="T19" fmla="*/ 96 h 100"/>
                  <a:gd name="T20" fmla="*/ 146 w 180"/>
                  <a:gd name="T21" fmla="*/ 100 h 100"/>
                  <a:gd name="T22" fmla="*/ 57 w 180"/>
                  <a:gd name="T23" fmla="*/ 77 h 100"/>
                  <a:gd name="T24" fmla="*/ 42 w 180"/>
                  <a:gd name="T25" fmla="*/ 73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00">
                    <a:moveTo>
                      <a:pt x="42" y="73"/>
                    </a:moveTo>
                    <a:cubicBezTo>
                      <a:pt x="47" y="70"/>
                      <a:pt x="45" y="67"/>
                      <a:pt x="41" y="65"/>
                    </a:cubicBezTo>
                    <a:cubicBezTo>
                      <a:pt x="29" y="58"/>
                      <a:pt x="19" y="48"/>
                      <a:pt x="9" y="38"/>
                    </a:cubicBezTo>
                    <a:cubicBezTo>
                      <a:pt x="0" y="27"/>
                      <a:pt x="1" y="22"/>
                      <a:pt x="14" y="17"/>
                    </a:cubicBezTo>
                    <a:cubicBezTo>
                      <a:pt x="32" y="9"/>
                      <a:pt x="50" y="6"/>
                      <a:pt x="68" y="4"/>
                    </a:cubicBezTo>
                    <a:cubicBezTo>
                      <a:pt x="71" y="3"/>
                      <a:pt x="76" y="5"/>
                      <a:pt x="76" y="0"/>
                    </a:cubicBezTo>
                    <a:cubicBezTo>
                      <a:pt x="90" y="1"/>
                      <a:pt x="103" y="2"/>
                      <a:pt x="116" y="4"/>
                    </a:cubicBezTo>
                    <a:cubicBezTo>
                      <a:pt x="137" y="6"/>
                      <a:pt x="156" y="14"/>
                      <a:pt x="174" y="24"/>
                    </a:cubicBezTo>
                    <a:cubicBezTo>
                      <a:pt x="178" y="26"/>
                      <a:pt x="180" y="28"/>
                      <a:pt x="179" y="33"/>
                    </a:cubicBezTo>
                    <a:cubicBezTo>
                      <a:pt x="171" y="53"/>
                      <a:pt x="169" y="75"/>
                      <a:pt x="164" y="96"/>
                    </a:cubicBezTo>
                    <a:cubicBezTo>
                      <a:pt x="159" y="100"/>
                      <a:pt x="152" y="100"/>
                      <a:pt x="146" y="100"/>
                    </a:cubicBezTo>
                    <a:cubicBezTo>
                      <a:pt x="114" y="99"/>
                      <a:pt x="85" y="92"/>
                      <a:pt x="57" y="77"/>
                    </a:cubicBezTo>
                    <a:cubicBezTo>
                      <a:pt x="52" y="74"/>
                      <a:pt x="47" y="77"/>
                      <a:pt x="42" y="7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6" name="Freeform 116">
                <a:extLst>
                  <a:ext uri="{FF2B5EF4-FFF2-40B4-BE49-F238E27FC236}">
                    <a16:creationId xmlns:a16="http://schemas.microsoft.com/office/drawing/2014/main" id="{6D01B609-E697-4D08-C29F-E70130D029B6}"/>
                  </a:ext>
                </a:extLst>
              </p:cNvPr>
              <p:cNvSpPr/>
              <p:nvPr/>
            </p:nvSpPr>
            <p:spPr bwMode="auto">
              <a:xfrm>
                <a:off x="3497263" y="4564063"/>
                <a:ext cx="150813" cy="153988"/>
              </a:xfrm>
              <a:custGeom>
                <a:avLst/>
                <a:gdLst>
                  <a:gd name="T0" fmla="*/ 12 w 149"/>
                  <a:gd name="T1" fmla="*/ 74 h 152"/>
                  <a:gd name="T2" fmla="*/ 17 w 149"/>
                  <a:gd name="T3" fmla="*/ 67 h 152"/>
                  <a:gd name="T4" fmla="*/ 1 w 149"/>
                  <a:gd name="T5" fmla="*/ 16 h 152"/>
                  <a:gd name="T6" fmla="*/ 14 w 149"/>
                  <a:gd name="T7" fmla="*/ 1 h 152"/>
                  <a:gd name="T8" fmla="*/ 57 w 149"/>
                  <a:gd name="T9" fmla="*/ 15 h 152"/>
                  <a:gd name="T10" fmla="*/ 68 w 149"/>
                  <a:gd name="T11" fmla="*/ 15 h 152"/>
                  <a:gd name="T12" fmla="*/ 125 w 149"/>
                  <a:gd name="T13" fmla="*/ 62 h 152"/>
                  <a:gd name="T14" fmla="*/ 147 w 149"/>
                  <a:gd name="T15" fmla="*/ 96 h 152"/>
                  <a:gd name="T16" fmla="*/ 148 w 149"/>
                  <a:gd name="T17" fmla="*/ 103 h 152"/>
                  <a:gd name="T18" fmla="*/ 140 w 149"/>
                  <a:gd name="T19" fmla="*/ 111 h 152"/>
                  <a:gd name="T20" fmla="*/ 106 w 149"/>
                  <a:gd name="T21" fmla="*/ 144 h 152"/>
                  <a:gd name="T22" fmla="*/ 99 w 149"/>
                  <a:gd name="T23" fmla="*/ 150 h 152"/>
                  <a:gd name="T24" fmla="*/ 89 w 149"/>
                  <a:gd name="T25" fmla="*/ 148 h 152"/>
                  <a:gd name="T26" fmla="*/ 32 w 149"/>
                  <a:gd name="T27" fmla="*/ 97 h 152"/>
                  <a:gd name="T28" fmla="*/ 12 w 149"/>
                  <a:gd name="T29" fmla="*/ 7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152">
                    <a:moveTo>
                      <a:pt x="12" y="74"/>
                    </a:moveTo>
                    <a:cubicBezTo>
                      <a:pt x="17" y="74"/>
                      <a:pt x="20" y="73"/>
                      <a:pt x="17" y="67"/>
                    </a:cubicBezTo>
                    <a:cubicBezTo>
                      <a:pt x="8" y="51"/>
                      <a:pt x="3" y="34"/>
                      <a:pt x="1" y="16"/>
                    </a:cubicBezTo>
                    <a:cubicBezTo>
                      <a:pt x="0" y="2"/>
                      <a:pt x="1" y="0"/>
                      <a:pt x="14" y="1"/>
                    </a:cubicBezTo>
                    <a:cubicBezTo>
                      <a:pt x="30" y="3"/>
                      <a:pt x="44" y="8"/>
                      <a:pt x="57" y="15"/>
                    </a:cubicBezTo>
                    <a:cubicBezTo>
                      <a:pt x="61" y="16"/>
                      <a:pt x="65" y="19"/>
                      <a:pt x="68" y="15"/>
                    </a:cubicBezTo>
                    <a:cubicBezTo>
                      <a:pt x="88" y="30"/>
                      <a:pt x="109" y="44"/>
                      <a:pt x="125" y="62"/>
                    </a:cubicBezTo>
                    <a:cubicBezTo>
                      <a:pt x="134" y="73"/>
                      <a:pt x="141" y="84"/>
                      <a:pt x="147" y="96"/>
                    </a:cubicBezTo>
                    <a:cubicBezTo>
                      <a:pt x="148" y="98"/>
                      <a:pt x="149" y="100"/>
                      <a:pt x="148" y="103"/>
                    </a:cubicBezTo>
                    <a:cubicBezTo>
                      <a:pt x="146" y="107"/>
                      <a:pt x="143" y="109"/>
                      <a:pt x="140" y="111"/>
                    </a:cubicBezTo>
                    <a:cubicBezTo>
                      <a:pt x="127" y="121"/>
                      <a:pt x="115" y="131"/>
                      <a:pt x="106" y="144"/>
                    </a:cubicBezTo>
                    <a:cubicBezTo>
                      <a:pt x="104" y="147"/>
                      <a:pt x="101" y="149"/>
                      <a:pt x="99" y="150"/>
                    </a:cubicBezTo>
                    <a:cubicBezTo>
                      <a:pt x="95" y="152"/>
                      <a:pt x="92" y="150"/>
                      <a:pt x="89" y="148"/>
                    </a:cubicBezTo>
                    <a:cubicBezTo>
                      <a:pt x="67" y="135"/>
                      <a:pt x="49" y="117"/>
                      <a:pt x="32" y="97"/>
                    </a:cubicBezTo>
                    <a:cubicBezTo>
                      <a:pt x="26" y="89"/>
                      <a:pt x="20" y="81"/>
                      <a:pt x="12" y="74"/>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7" name="Freeform 117">
                <a:extLst>
                  <a:ext uri="{FF2B5EF4-FFF2-40B4-BE49-F238E27FC236}">
                    <a16:creationId xmlns:a16="http://schemas.microsoft.com/office/drawing/2014/main" id="{8AE0709E-2816-DDC8-C1F7-8EC0A01ED38D}"/>
                  </a:ext>
                </a:extLst>
              </p:cNvPr>
              <p:cNvSpPr/>
              <p:nvPr/>
            </p:nvSpPr>
            <p:spPr bwMode="auto">
              <a:xfrm>
                <a:off x="3838575" y="4592638"/>
                <a:ext cx="161925" cy="141288"/>
              </a:xfrm>
              <a:custGeom>
                <a:avLst/>
                <a:gdLst>
                  <a:gd name="T0" fmla="*/ 97 w 161"/>
                  <a:gd name="T1" fmla="*/ 7 h 139"/>
                  <a:gd name="T2" fmla="*/ 107 w 161"/>
                  <a:gd name="T3" fmla="*/ 7 h 139"/>
                  <a:gd name="T4" fmla="*/ 151 w 161"/>
                  <a:gd name="T5" fmla="*/ 1 h 139"/>
                  <a:gd name="T6" fmla="*/ 160 w 161"/>
                  <a:gd name="T7" fmla="*/ 13 h 139"/>
                  <a:gd name="T8" fmla="*/ 141 w 161"/>
                  <a:gd name="T9" fmla="*/ 57 h 139"/>
                  <a:gd name="T10" fmla="*/ 138 w 161"/>
                  <a:gd name="T11" fmla="*/ 66 h 139"/>
                  <a:gd name="T12" fmla="*/ 104 w 161"/>
                  <a:gd name="T13" fmla="*/ 105 h 139"/>
                  <a:gd name="T14" fmla="*/ 58 w 161"/>
                  <a:gd name="T15" fmla="*/ 135 h 139"/>
                  <a:gd name="T16" fmla="*/ 45 w 161"/>
                  <a:gd name="T17" fmla="*/ 138 h 139"/>
                  <a:gd name="T18" fmla="*/ 22 w 161"/>
                  <a:gd name="T19" fmla="*/ 108 h 139"/>
                  <a:gd name="T20" fmla="*/ 11 w 161"/>
                  <a:gd name="T21" fmla="*/ 95 h 139"/>
                  <a:gd name="T22" fmla="*/ 6 w 161"/>
                  <a:gd name="T23" fmla="*/ 91 h 139"/>
                  <a:gd name="T24" fmla="*/ 5 w 161"/>
                  <a:gd name="T25" fmla="*/ 74 h 139"/>
                  <a:gd name="T26" fmla="*/ 64 w 161"/>
                  <a:gd name="T27" fmla="*/ 23 h 139"/>
                  <a:gd name="T28" fmla="*/ 97 w 161"/>
                  <a:gd name="T29" fmla="*/ 7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1" h="139">
                    <a:moveTo>
                      <a:pt x="97" y="7"/>
                    </a:moveTo>
                    <a:cubicBezTo>
                      <a:pt x="100" y="10"/>
                      <a:pt x="104" y="8"/>
                      <a:pt x="107" y="7"/>
                    </a:cubicBezTo>
                    <a:cubicBezTo>
                      <a:pt x="122" y="3"/>
                      <a:pt x="136" y="0"/>
                      <a:pt x="151" y="1"/>
                    </a:cubicBezTo>
                    <a:cubicBezTo>
                      <a:pt x="159" y="2"/>
                      <a:pt x="161" y="5"/>
                      <a:pt x="160" y="13"/>
                    </a:cubicBezTo>
                    <a:cubicBezTo>
                      <a:pt x="156" y="29"/>
                      <a:pt x="149" y="43"/>
                      <a:pt x="141" y="57"/>
                    </a:cubicBezTo>
                    <a:cubicBezTo>
                      <a:pt x="139" y="60"/>
                      <a:pt x="137" y="63"/>
                      <a:pt x="138" y="66"/>
                    </a:cubicBezTo>
                    <a:cubicBezTo>
                      <a:pt x="129" y="81"/>
                      <a:pt x="117" y="94"/>
                      <a:pt x="104" y="105"/>
                    </a:cubicBezTo>
                    <a:cubicBezTo>
                      <a:pt x="91" y="118"/>
                      <a:pt x="75" y="128"/>
                      <a:pt x="58" y="135"/>
                    </a:cubicBezTo>
                    <a:cubicBezTo>
                      <a:pt x="54" y="137"/>
                      <a:pt x="50" y="139"/>
                      <a:pt x="45" y="138"/>
                    </a:cubicBezTo>
                    <a:cubicBezTo>
                      <a:pt x="36" y="129"/>
                      <a:pt x="30" y="117"/>
                      <a:pt x="22" y="108"/>
                    </a:cubicBezTo>
                    <a:cubicBezTo>
                      <a:pt x="18" y="104"/>
                      <a:pt x="15" y="99"/>
                      <a:pt x="11" y="95"/>
                    </a:cubicBezTo>
                    <a:cubicBezTo>
                      <a:pt x="9" y="94"/>
                      <a:pt x="8" y="92"/>
                      <a:pt x="6" y="91"/>
                    </a:cubicBezTo>
                    <a:cubicBezTo>
                      <a:pt x="0" y="85"/>
                      <a:pt x="1" y="80"/>
                      <a:pt x="5" y="74"/>
                    </a:cubicBezTo>
                    <a:cubicBezTo>
                      <a:pt x="21" y="52"/>
                      <a:pt x="41" y="36"/>
                      <a:pt x="64" y="23"/>
                    </a:cubicBezTo>
                    <a:cubicBezTo>
                      <a:pt x="74" y="17"/>
                      <a:pt x="85" y="11"/>
                      <a:pt x="97" y="7"/>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8" name="Freeform 118">
                <a:extLst>
                  <a:ext uri="{FF2B5EF4-FFF2-40B4-BE49-F238E27FC236}">
                    <a16:creationId xmlns:a16="http://schemas.microsoft.com/office/drawing/2014/main" id="{49E8411C-1CD5-EC7C-00EA-8434327861DE}"/>
                  </a:ext>
                </a:extLst>
              </p:cNvPr>
              <p:cNvSpPr/>
              <p:nvPr/>
            </p:nvSpPr>
            <p:spPr bwMode="auto">
              <a:xfrm>
                <a:off x="3892550" y="4730750"/>
                <a:ext cx="179388" cy="100013"/>
              </a:xfrm>
              <a:custGeom>
                <a:avLst/>
                <a:gdLst>
                  <a:gd name="T0" fmla="*/ 119 w 178"/>
                  <a:gd name="T1" fmla="*/ 6 h 99"/>
                  <a:gd name="T2" fmla="*/ 126 w 178"/>
                  <a:gd name="T3" fmla="*/ 11 h 99"/>
                  <a:gd name="T4" fmla="*/ 168 w 178"/>
                  <a:gd name="T5" fmla="*/ 29 h 99"/>
                  <a:gd name="T6" fmla="*/ 170 w 178"/>
                  <a:gd name="T7" fmla="*/ 45 h 99"/>
                  <a:gd name="T8" fmla="*/ 133 w 178"/>
                  <a:gd name="T9" fmla="*/ 73 h 99"/>
                  <a:gd name="T10" fmla="*/ 106 w 178"/>
                  <a:gd name="T11" fmla="*/ 86 h 99"/>
                  <a:gd name="T12" fmla="*/ 20 w 178"/>
                  <a:gd name="T13" fmla="*/ 95 h 99"/>
                  <a:gd name="T14" fmla="*/ 12 w 178"/>
                  <a:gd name="T15" fmla="*/ 93 h 99"/>
                  <a:gd name="T16" fmla="*/ 9 w 178"/>
                  <a:gd name="T17" fmla="*/ 84 h 99"/>
                  <a:gd name="T18" fmla="*/ 1 w 178"/>
                  <a:gd name="T19" fmla="*/ 29 h 99"/>
                  <a:gd name="T20" fmla="*/ 1 w 178"/>
                  <a:gd name="T21" fmla="*/ 23 h 99"/>
                  <a:gd name="T22" fmla="*/ 11 w 178"/>
                  <a:gd name="T23" fmla="*/ 15 h 99"/>
                  <a:gd name="T24" fmla="*/ 103 w 178"/>
                  <a:gd name="T25" fmla="*/ 5 h 99"/>
                  <a:gd name="T26" fmla="*/ 119 w 178"/>
                  <a:gd name="T27" fmla="*/ 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8" h="99">
                    <a:moveTo>
                      <a:pt x="119" y="6"/>
                    </a:moveTo>
                    <a:cubicBezTo>
                      <a:pt x="120" y="10"/>
                      <a:pt x="123" y="10"/>
                      <a:pt x="126" y="11"/>
                    </a:cubicBezTo>
                    <a:cubicBezTo>
                      <a:pt x="141" y="15"/>
                      <a:pt x="156" y="20"/>
                      <a:pt x="168" y="29"/>
                    </a:cubicBezTo>
                    <a:cubicBezTo>
                      <a:pt x="178" y="36"/>
                      <a:pt x="178" y="37"/>
                      <a:pt x="170" y="45"/>
                    </a:cubicBezTo>
                    <a:cubicBezTo>
                      <a:pt x="160" y="57"/>
                      <a:pt x="146" y="64"/>
                      <a:pt x="133" y="73"/>
                    </a:cubicBezTo>
                    <a:cubicBezTo>
                      <a:pt x="126" y="81"/>
                      <a:pt x="115" y="83"/>
                      <a:pt x="106" y="86"/>
                    </a:cubicBezTo>
                    <a:cubicBezTo>
                      <a:pt x="78" y="96"/>
                      <a:pt x="50" y="99"/>
                      <a:pt x="20" y="95"/>
                    </a:cubicBezTo>
                    <a:cubicBezTo>
                      <a:pt x="17" y="95"/>
                      <a:pt x="14" y="95"/>
                      <a:pt x="12" y="93"/>
                    </a:cubicBezTo>
                    <a:cubicBezTo>
                      <a:pt x="9" y="90"/>
                      <a:pt x="9" y="87"/>
                      <a:pt x="9" y="84"/>
                    </a:cubicBezTo>
                    <a:cubicBezTo>
                      <a:pt x="10" y="65"/>
                      <a:pt x="7" y="47"/>
                      <a:pt x="1" y="29"/>
                    </a:cubicBezTo>
                    <a:cubicBezTo>
                      <a:pt x="1" y="27"/>
                      <a:pt x="0" y="25"/>
                      <a:pt x="1" y="23"/>
                    </a:cubicBezTo>
                    <a:cubicBezTo>
                      <a:pt x="3" y="19"/>
                      <a:pt x="7" y="17"/>
                      <a:pt x="11" y="15"/>
                    </a:cubicBezTo>
                    <a:cubicBezTo>
                      <a:pt x="41" y="4"/>
                      <a:pt x="72" y="0"/>
                      <a:pt x="103" y="5"/>
                    </a:cubicBezTo>
                    <a:cubicBezTo>
                      <a:pt x="109" y="5"/>
                      <a:pt x="114" y="6"/>
                      <a:pt x="119" y="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9" name="Freeform 119">
                <a:extLst>
                  <a:ext uri="{FF2B5EF4-FFF2-40B4-BE49-F238E27FC236}">
                    <a16:creationId xmlns:a16="http://schemas.microsoft.com/office/drawing/2014/main" id="{D3D803B0-C55B-E67E-2C9F-66FFB69DBE6D}"/>
                  </a:ext>
                </a:extLst>
              </p:cNvPr>
              <p:cNvSpPr/>
              <p:nvPr/>
            </p:nvSpPr>
            <p:spPr bwMode="auto">
              <a:xfrm>
                <a:off x="3875088" y="4830763"/>
                <a:ext cx="173038" cy="107950"/>
              </a:xfrm>
              <a:custGeom>
                <a:avLst/>
                <a:gdLst>
                  <a:gd name="T0" fmla="*/ 152 w 172"/>
                  <a:gd name="T1" fmla="*/ 100 h 106"/>
                  <a:gd name="T2" fmla="*/ 127 w 172"/>
                  <a:gd name="T3" fmla="*/ 102 h 106"/>
                  <a:gd name="T4" fmla="*/ 111 w 172"/>
                  <a:gd name="T5" fmla="*/ 103 h 106"/>
                  <a:gd name="T6" fmla="*/ 103 w 172"/>
                  <a:gd name="T7" fmla="*/ 106 h 106"/>
                  <a:gd name="T8" fmla="*/ 12 w 172"/>
                  <a:gd name="T9" fmla="*/ 82 h 106"/>
                  <a:gd name="T10" fmla="*/ 1 w 172"/>
                  <a:gd name="T11" fmla="*/ 72 h 106"/>
                  <a:gd name="T12" fmla="*/ 4 w 172"/>
                  <a:gd name="T13" fmla="*/ 62 h 106"/>
                  <a:gd name="T14" fmla="*/ 23 w 172"/>
                  <a:gd name="T15" fmla="*/ 10 h 106"/>
                  <a:gd name="T16" fmla="*/ 27 w 172"/>
                  <a:gd name="T17" fmla="*/ 3 h 106"/>
                  <a:gd name="T18" fmla="*/ 70 w 172"/>
                  <a:gd name="T19" fmla="*/ 8 h 106"/>
                  <a:gd name="T20" fmla="*/ 117 w 172"/>
                  <a:gd name="T21" fmla="*/ 30 h 106"/>
                  <a:gd name="T22" fmla="*/ 130 w 172"/>
                  <a:gd name="T23" fmla="*/ 35 h 106"/>
                  <a:gd name="T24" fmla="*/ 134 w 172"/>
                  <a:gd name="T25" fmla="*/ 44 h 106"/>
                  <a:gd name="T26" fmla="*/ 165 w 172"/>
                  <a:gd name="T27" fmla="*/ 77 h 106"/>
                  <a:gd name="T28" fmla="*/ 159 w 172"/>
                  <a:gd name="T29" fmla="*/ 96 h 106"/>
                  <a:gd name="T30" fmla="*/ 152 w 172"/>
                  <a:gd name="T3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2" h="105">
                    <a:moveTo>
                      <a:pt x="152" y="100"/>
                    </a:moveTo>
                    <a:cubicBezTo>
                      <a:pt x="143" y="97"/>
                      <a:pt x="135" y="102"/>
                      <a:pt x="127" y="102"/>
                    </a:cubicBezTo>
                    <a:cubicBezTo>
                      <a:pt x="122" y="102"/>
                      <a:pt x="116" y="103"/>
                      <a:pt x="111" y="103"/>
                    </a:cubicBezTo>
                    <a:cubicBezTo>
                      <a:pt x="109" y="106"/>
                      <a:pt x="106" y="106"/>
                      <a:pt x="103" y="106"/>
                    </a:cubicBezTo>
                    <a:cubicBezTo>
                      <a:pt x="70" y="105"/>
                      <a:pt x="40" y="97"/>
                      <a:pt x="12" y="82"/>
                    </a:cubicBezTo>
                    <a:cubicBezTo>
                      <a:pt x="7" y="79"/>
                      <a:pt x="3" y="77"/>
                      <a:pt x="1" y="72"/>
                    </a:cubicBezTo>
                    <a:cubicBezTo>
                      <a:pt x="0" y="68"/>
                      <a:pt x="2" y="65"/>
                      <a:pt x="4" y="62"/>
                    </a:cubicBezTo>
                    <a:cubicBezTo>
                      <a:pt x="13" y="46"/>
                      <a:pt x="20" y="28"/>
                      <a:pt x="23" y="10"/>
                    </a:cubicBezTo>
                    <a:cubicBezTo>
                      <a:pt x="24" y="7"/>
                      <a:pt x="24" y="4"/>
                      <a:pt x="27" y="3"/>
                    </a:cubicBezTo>
                    <a:cubicBezTo>
                      <a:pt x="42" y="0"/>
                      <a:pt x="56" y="4"/>
                      <a:pt x="70" y="8"/>
                    </a:cubicBezTo>
                    <a:cubicBezTo>
                      <a:pt x="87" y="12"/>
                      <a:pt x="103" y="19"/>
                      <a:pt x="117" y="30"/>
                    </a:cubicBezTo>
                    <a:cubicBezTo>
                      <a:pt x="121" y="33"/>
                      <a:pt x="127" y="32"/>
                      <a:pt x="130" y="35"/>
                    </a:cubicBezTo>
                    <a:cubicBezTo>
                      <a:pt x="126" y="40"/>
                      <a:pt x="132" y="42"/>
                      <a:pt x="134" y="44"/>
                    </a:cubicBezTo>
                    <a:cubicBezTo>
                      <a:pt x="147" y="53"/>
                      <a:pt x="157" y="64"/>
                      <a:pt x="165" y="77"/>
                    </a:cubicBezTo>
                    <a:cubicBezTo>
                      <a:pt x="172" y="87"/>
                      <a:pt x="171" y="91"/>
                      <a:pt x="159" y="96"/>
                    </a:cubicBezTo>
                    <a:cubicBezTo>
                      <a:pt x="156" y="97"/>
                      <a:pt x="153" y="97"/>
                      <a:pt x="152" y="10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0" name="Freeform 120">
                <a:extLst>
                  <a:ext uri="{FF2B5EF4-FFF2-40B4-BE49-F238E27FC236}">
                    <a16:creationId xmlns:a16="http://schemas.microsoft.com/office/drawing/2014/main" id="{BBFAE719-CA20-5F7D-B2FD-7B5D46C96CA5}"/>
                  </a:ext>
                </a:extLst>
              </p:cNvPr>
              <p:cNvSpPr/>
              <p:nvPr/>
            </p:nvSpPr>
            <p:spPr bwMode="auto">
              <a:xfrm>
                <a:off x="3811588" y="4910138"/>
                <a:ext cx="149225" cy="149225"/>
              </a:xfrm>
              <a:custGeom>
                <a:avLst/>
                <a:gdLst>
                  <a:gd name="T0" fmla="*/ 135 w 147"/>
                  <a:gd name="T1" fmla="*/ 82 h 147"/>
                  <a:gd name="T2" fmla="*/ 135 w 147"/>
                  <a:gd name="T3" fmla="*/ 92 h 147"/>
                  <a:gd name="T4" fmla="*/ 145 w 147"/>
                  <a:gd name="T5" fmla="*/ 130 h 147"/>
                  <a:gd name="T6" fmla="*/ 130 w 147"/>
                  <a:gd name="T7" fmla="*/ 145 h 147"/>
                  <a:gd name="T8" fmla="*/ 100 w 147"/>
                  <a:gd name="T9" fmla="*/ 136 h 147"/>
                  <a:gd name="T10" fmla="*/ 91 w 147"/>
                  <a:gd name="T11" fmla="*/ 136 h 147"/>
                  <a:gd name="T12" fmla="*/ 38 w 147"/>
                  <a:gd name="T13" fmla="*/ 101 h 147"/>
                  <a:gd name="T14" fmla="*/ 4 w 147"/>
                  <a:gd name="T15" fmla="*/ 60 h 147"/>
                  <a:gd name="T16" fmla="*/ 3 w 147"/>
                  <a:gd name="T17" fmla="*/ 47 h 147"/>
                  <a:gd name="T18" fmla="*/ 52 w 147"/>
                  <a:gd name="T19" fmla="*/ 5 h 147"/>
                  <a:gd name="T20" fmla="*/ 67 w 147"/>
                  <a:gd name="T21" fmla="*/ 4 h 147"/>
                  <a:gd name="T22" fmla="*/ 118 w 147"/>
                  <a:gd name="T23" fmla="*/ 55 h 147"/>
                  <a:gd name="T24" fmla="*/ 135 w 147"/>
                  <a:gd name="T25" fmla="*/ 8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47">
                    <a:moveTo>
                      <a:pt x="135" y="82"/>
                    </a:moveTo>
                    <a:cubicBezTo>
                      <a:pt x="131" y="86"/>
                      <a:pt x="134" y="89"/>
                      <a:pt x="135" y="92"/>
                    </a:cubicBezTo>
                    <a:cubicBezTo>
                      <a:pt x="140" y="104"/>
                      <a:pt x="144" y="117"/>
                      <a:pt x="145" y="130"/>
                    </a:cubicBezTo>
                    <a:cubicBezTo>
                      <a:pt x="147" y="143"/>
                      <a:pt x="143" y="147"/>
                      <a:pt x="130" y="145"/>
                    </a:cubicBezTo>
                    <a:cubicBezTo>
                      <a:pt x="119" y="143"/>
                      <a:pt x="109" y="139"/>
                      <a:pt x="100" y="136"/>
                    </a:cubicBezTo>
                    <a:cubicBezTo>
                      <a:pt x="97" y="135"/>
                      <a:pt x="94" y="133"/>
                      <a:pt x="91" y="136"/>
                    </a:cubicBezTo>
                    <a:cubicBezTo>
                      <a:pt x="72" y="125"/>
                      <a:pt x="54" y="115"/>
                      <a:pt x="38" y="101"/>
                    </a:cubicBezTo>
                    <a:cubicBezTo>
                      <a:pt x="25" y="88"/>
                      <a:pt x="13" y="75"/>
                      <a:pt x="4" y="60"/>
                    </a:cubicBezTo>
                    <a:cubicBezTo>
                      <a:pt x="2" y="56"/>
                      <a:pt x="0" y="52"/>
                      <a:pt x="3" y="47"/>
                    </a:cubicBezTo>
                    <a:cubicBezTo>
                      <a:pt x="21" y="35"/>
                      <a:pt x="38" y="21"/>
                      <a:pt x="52" y="5"/>
                    </a:cubicBezTo>
                    <a:cubicBezTo>
                      <a:pt x="57" y="0"/>
                      <a:pt x="62" y="1"/>
                      <a:pt x="67" y="4"/>
                    </a:cubicBezTo>
                    <a:cubicBezTo>
                      <a:pt x="87" y="18"/>
                      <a:pt x="105" y="35"/>
                      <a:pt x="118" y="55"/>
                    </a:cubicBezTo>
                    <a:cubicBezTo>
                      <a:pt x="124" y="64"/>
                      <a:pt x="130" y="73"/>
                      <a:pt x="135" y="8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1" name="Freeform 121">
                <a:extLst>
                  <a:ext uri="{FF2B5EF4-FFF2-40B4-BE49-F238E27FC236}">
                    <a16:creationId xmlns:a16="http://schemas.microsoft.com/office/drawing/2014/main" id="{0EECD954-1625-A07D-0043-F114AA68A0A5}"/>
                  </a:ext>
                </a:extLst>
              </p:cNvPr>
              <p:cNvSpPr/>
              <p:nvPr/>
            </p:nvSpPr>
            <p:spPr bwMode="auto">
              <a:xfrm>
                <a:off x="3416300" y="4816475"/>
                <a:ext cx="171450" cy="104775"/>
              </a:xfrm>
              <a:custGeom>
                <a:avLst/>
                <a:gdLst>
                  <a:gd name="T0" fmla="*/ 58 w 169"/>
                  <a:gd name="T1" fmla="*/ 104 h 104"/>
                  <a:gd name="T2" fmla="*/ 41 w 169"/>
                  <a:gd name="T3" fmla="*/ 100 h 104"/>
                  <a:gd name="T4" fmla="*/ 8 w 169"/>
                  <a:gd name="T5" fmla="*/ 90 h 104"/>
                  <a:gd name="T6" fmla="*/ 4 w 169"/>
                  <a:gd name="T7" fmla="*/ 77 h 104"/>
                  <a:gd name="T8" fmla="*/ 35 w 169"/>
                  <a:gd name="T9" fmla="*/ 43 h 104"/>
                  <a:gd name="T10" fmla="*/ 39 w 169"/>
                  <a:gd name="T11" fmla="*/ 36 h 104"/>
                  <a:gd name="T12" fmla="*/ 86 w 169"/>
                  <a:gd name="T13" fmla="*/ 12 h 104"/>
                  <a:gd name="T14" fmla="*/ 140 w 169"/>
                  <a:gd name="T15" fmla="*/ 0 h 104"/>
                  <a:gd name="T16" fmla="*/ 149 w 169"/>
                  <a:gd name="T17" fmla="*/ 2 h 104"/>
                  <a:gd name="T18" fmla="*/ 152 w 169"/>
                  <a:gd name="T19" fmla="*/ 10 h 104"/>
                  <a:gd name="T20" fmla="*/ 167 w 169"/>
                  <a:gd name="T21" fmla="*/ 64 h 104"/>
                  <a:gd name="T22" fmla="*/ 169 w 169"/>
                  <a:gd name="T23" fmla="*/ 73 h 104"/>
                  <a:gd name="T24" fmla="*/ 162 w 169"/>
                  <a:gd name="T25" fmla="*/ 80 h 104"/>
                  <a:gd name="T26" fmla="*/ 74 w 169"/>
                  <a:gd name="T27" fmla="*/ 103 h 104"/>
                  <a:gd name="T28" fmla="*/ 58 w 169"/>
                  <a:gd name="T2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104">
                    <a:moveTo>
                      <a:pt x="58" y="104"/>
                    </a:moveTo>
                    <a:cubicBezTo>
                      <a:pt x="53" y="99"/>
                      <a:pt x="47" y="101"/>
                      <a:pt x="41" y="100"/>
                    </a:cubicBezTo>
                    <a:cubicBezTo>
                      <a:pt x="30" y="98"/>
                      <a:pt x="18" y="95"/>
                      <a:pt x="8" y="90"/>
                    </a:cubicBezTo>
                    <a:cubicBezTo>
                      <a:pt x="1" y="87"/>
                      <a:pt x="0" y="83"/>
                      <a:pt x="4" y="77"/>
                    </a:cubicBezTo>
                    <a:cubicBezTo>
                      <a:pt x="12" y="63"/>
                      <a:pt x="24" y="53"/>
                      <a:pt x="35" y="43"/>
                    </a:cubicBezTo>
                    <a:cubicBezTo>
                      <a:pt x="38" y="41"/>
                      <a:pt x="42" y="40"/>
                      <a:pt x="39" y="36"/>
                    </a:cubicBezTo>
                    <a:cubicBezTo>
                      <a:pt x="55" y="28"/>
                      <a:pt x="70" y="18"/>
                      <a:pt x="86" y="12"/>
                    </a:cubicBezTo>
                    <a:cubicBezTo>
                      <a:pt x="103" y="5"/>
                      <a:pt x="121" y="1"/>
                      <a:pt x="140" y="0"/>
                    </a:cubicBezTo>
                    <a:cubicBezTo>
                      <a:pt x="143" y="0"/>
                      <a:pt x="146" y="0"/>
                      <a:pt x="149" y="2"/>
                    </a:cubicBezTo>
                    <a:cubicBezTo>
                      <a:pt x="151" y="4"/>
                      <a:pt x="151" y="7"/>
                      <a:pt x="152" y="10"/>
                    </a:cubicBezTo>
                    <a:cubicBezTo>
                      <a:pt x="154" y="29"/>
                      <a:pt x="158" y="47"/>
                      <a:pt x="167" y="64"/>
                    </a:cubicBezTo>
                    <a:cubicBezTo>
                      <a:pt x="168" y="67"/>
                      <a:pt x="169" y="70"/>
                      <a:pt x="169" y="73"/>
                    </a:cubicBezTo>
                    <a:cubicBezTo>
                      <a:pt x="168" y="76"/>
                      <a:pt x="165" y="78"/>
                      <a:pt x="162" y="80"/>
                    </a:cubicBezTo>
                    <a:cubicBezTo>
                      <a:pt x="134" y="94"/>
                      <a:pt x="106" y="103"/>
                      <a:pt x="74" y="103"/>
                    </a:cubicBezTo>
                    <a:cubicBezTo>
                      <a:pt x="69" y="103"/>
                      <a:pt x="63" y="104"/>
                      <a:pt x="58" y="10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2" name="Freeform 122">
                <a:extLst>
                  <a:ext uri="{FF2B5EF4-FFF2-40B4-BE49-F238E27FC236}">
                    <a16:creationId xmlns:a16="http://schemas.microsoft.com/office/drawing/2014/main" id="{639712E3-6B3B-5B87-FB71-8D9FBA68620B}"/>
                  </a:ext>
                </a:extLst>
              </p:cNvPr>
              <p:cNvSpPr/>
              <p:nvPr/>
            </p:nvSpPr>
            <p:spPr bwMode="auto">
              <a:xfrm>
                <a:off x="3621088" y="4960938"/>
                <a:ext cx="119063" cy="165100"/>
              </a:xfrm>
              <a:custGeom>
                <a:avLst/>
                <a:gdLst>
                  <a:gd name="T0" fmla="*/ 68 w 119"/>
                  <a:gd name="T1" fmla="*/ 131 h 162"/>
                  <a:gd name="T2" fmla="*/ 58 w 119"/>
                  <a:gd name="T3" fmla="*/ 131 h 162"/>
                  <a:gd name="T4" fmla="*/ 25 w 119"/>
                  <a:gd name="T5" fmla="*/ 155 h 162"/>
                  <a:gd name="T6" fmla="*/ 6 w 119"/>
                  <a:gd name="T7" fmla="*/ 146 h 162"/>
                  <a:gd name="T8" fmla="*/ 3 w 119"/>
                  <a:gd name="T9" fmla="*/ 117 h 162"/>
                  <a:gd name="T10" fmla="*/ 0 w 119"/>
                  <a:gd name="T11" fmla="*/ 110 h 162"/>
                  <a:gd name="T12" fmla="*/ 17 w 119"/>
                  <a:gd name="T13" fmla="*/ 40 h 162"/>
                  <a:gd name="T14" fmla="*/ 41 w 119"/>
                  <a:gd name="T15" fmla="*/ 1 h 162"/>
                  <a:gd name="T16" fmla="*/ 52 w 119"/>
                  <a:gd name="T17" fmla="*/ 3 h 162"/>
                  <a:gd name="T18" fmla="*/ 107 w 119"/>
                  <a:gd name="T19" fmla="*/ 15 h 162"/>
                  <a:gd name="T20" fmla="*/ 117 w 119"/>
                  <a:gd name="T21" fmla="*/ 17 h 162"/>
                  <a:gd name="T22" fmla="*/ 115 w 119"/>
                  <a:gd name="T23" fmla="*/ 35 h 162"/>
                  <a:gd name="T24" fmla="*/ 77 w 119"/>
                  <a:gd name="T25" fmla="*/ 115 h 162"/>
                  <a:gd name="T26" fmla="*/ 68 w 119"/>
                  <a:gd name="T27" fmla="*/ 13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162">
                    <a:moveTo>
                      <a:pt x="68" y="131"/>
                    </a:moveTo>
                    <a:cubicBezTo>
                      <a:pt x="64" y="126"/>
                      <a:pt x="61" y="128"/>
                      <a:pt x="58" y="131"/>
                    </a:cubicBezTo>
                    <a:cubicBezTo>
                      <a:pt x="48" y="141"/>
                      <a:pt x="37" y="149"/>
                      <a:pt x="25" y="155"/>
                    </a:cubicBezTo>
                    <a:cubicBezTo>
                      <a:pt x="12" y="162"/>
                      <a:pt x="9" y="160"/>
                      <a:pt x="6" y="146"/>
                    </a:cubicBezTo>
                    <a:cubicBezTo>
                      <a:pt x="4" y="136"/>
                      <a:pt x="3" y="127"/>
                      <a:pt x="3" y="117"/>
                    </a:cubicBezTo>
                    <a:cubicBezTo>
                      <a:pt x="3" y="114"/>
                      <a:pt x="4" y="111"/>
                      <a:pt x="0" y="110"/>
                    </a:cubicBezTo>
                    <a:cubicBezTo>
                      <a:pt x="4" y="86"/>
                      <a:pt x="7" y="62"/>
                      <a:pt x="17" y="40"/>
                    </a:cubicBezTo>
                    <a:cubicBezTo>
                      <a:pt x="24" y="26"/>
                      <a:pt x="30" y="12"/>
                      <a:pt x="41" y="1"/>
                    </a:cubicBezTo>
                    <a:cubicBezTo>
                      <a:pt x="45" y="0"/>
                      <a:pt x="48" y="2"/>
                      <a:pt x="52" y="3"/>
                    </a:cubicBezTo>
                    <a:cubicBezTo>
                      <a:pt x="69" y="10"/>
                      <a:pt x="88" y="14"/>
                      <a:pt x="107" y="15"/>
                    </a:cubicBezTo>
                    <a:cubicBezTo>
                      <a:pt x="110" y="15"/>
                      <a:pt x="114" y="14"/>
                      <a:pt x="117" y="17"/>
                    </a:cubicBezTo>
                    <a:cubicBezTo>
                      <a:pt x="119" y="23"/>
                      <a:pt x="117" y="29"/>
                      <a:pt x="115" y="35"/>
                    </a:cubicBezTo>
                    <a:cubicBezTo>
                      <a:pt x="110" y="65"/>
                      <a:pt x="96" y="91"/>
                      <a:pt x="77" y="115"/>
                    </a:cubicBezTo>
                    <a:cubicBezTo>
                      <a:pt x="72" y="120"/>
                      <a:pt x="71" y="125"/>
                      <a:pt x="68" y="13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3" name="Freeform 123">
                <a:extLst>
                  <a:ext uri="{FF2B5EF4-FFF2-40B4-BE49-F238E27FC236}">
                    <a16:creationId xmlns:a16="http://schemas.microsoft.com/office/drawing/2014/main" id="{FE6CFF16-AA89-E089-E630-26FCD8A4BFD5}"/>
                  </a:ext>
                </a:extLst>
              </p:cNvPr>
              <p:cNvSpPr/>
              <p:nvPr/>
            </p:nvSpPr>
            <p:spPr bwMode="auto">
              <a:xfrm>
                <a:off x="3503613" y="4906963"/>
                <a:ext cx="153988" cy="139700"/>
              </a:xfrm>
              <a:custGeom>
                <a:avLst/>
                <a:gdLst>
                  <a:gd name="T0" fmla="*/ 59 w 153"/>
                  <a:gd name="T1" fmla="*/ 130 h 137"/>
                  <a:gd name="T2" fmla="*/ 50 w 153"/>
                  <a:gd name="T3" fmla="*/ 131 h 137"/>
                  <a:gd name="T4" fmla="*/ 12 w 153"/>
                  <a:gd name="T5" fmla="*/ 137 h 137"/>
                  <a:gd name="T6" fmla="*/ 1 w 153"/>
                  <a:gd name="T7" fmla="*/ 125 h 137"/>
                  <a:gd name="T8" fmla="*/ 14 w 153"/>
                  <a:gd name="T9" fmla="*/ 87 h 137"/>
                  <a:gd name="T10" fmla="*/ 11 w 153"/>
                  <a:gd name="T11" fmla="*/ 76 h 137"/>
                  <a:gd name="T12" fmla="*/ 40 w 153"/>
                  <a:gd name="T13" fmla="*/ 41 h 137"/>
                  <a:gd name="T14" fmla="*/ 86 w 153"/>
                  <a:gd name="T15" fmla="*/ 3 h 137"/>
                  <a:gd name="T16" fmla="*/ 94 w 153"/>
                  <a:gd name="T17" fmla="*/ 0 h 137"/>
                  <a:gd name="T18" fmla="*/ 101 w 153"/>
                  <a:gd name="T19" fmla="*/ 5 h 137"/>
                  <a:gd name="T20" fmla="*/ 145 w 153"/>
                  <a:gd name="T21" fmla="*/ 44 h 137"/>
                  <a:gd name="T22" fmla="*/ 149 w 153"/>
                  <a:gd name="T23" fmla="*/ 48 h 137"/>
                  <a:gd name="T24" fmla="*/ 145 w 153"/>
                  <a:gd name="T25" fmla="*/ 63 h 137"/>
                  <a:gd name="T26" fmla="*/ 71 w 153"/>
                  <a:gd name="T27" fmla="*/ 124 h 137"/>
                  <a:gd name="T28" fmla="*/ 59 w 153"/>
                  <a:gd name="T29" fmla="*/ 13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3" h="137">
                    <a:moveTo>
                      <a:pt x="59" y="130"/>
                    </a:moveTo>
                    <a:cubicBezTo>
                      <a:pt x="56" y="127"/>
                      <a:pt x="53" y="130"/>
                      <a:pt x="50" y="131"/>
                    </a:cubicBezTo>
                    <a:cubicBezTo>
                      <a:pt x="37" y="135"/>
                      <a:pt x="25" y="137"/>
                      <a:pt x="12" y="137"/>
                    </a:cubicBezTo>
                    <a:cubicBezTo>
                      <a:pt x="1" y="137"/>
                      <a:pt x="0" y="136"/>
                      <a:pt x="1" y="125"/>
                    </a:cubicBezTo>
                    <a:cubicBezTo>
                      <a:pt x="3" y="112"/>
                      <a:pt x="8" y="99"/>
                      <a:pt x="14" y="87"/>
                    </a:cubicBezTo>
                    <a:cubicBezTo>
                      <a:pt x="16" y="83"/>
                      <a:pt x="19" y="78"/>
                      <a:pt x="11" y="76"/>
                    </a:cubicBezTo>
                    <a:cubicBezTo>
                      <a:pt x="25" y="68"/>
                      <a:pt x="30" y="53"/>
                      <a:pt x="40" y="41"/>
                    </a:cubicBezTo>
                    <a:cubicBezTo>
                      <a:pt x="53" y="26"/>
                      <a:pt x="68" y="13"/>
                      <a:pt x="86" y="3"/>
                    </a:cubicBezTo>
                    <a:cubicBezTo>
                      <a:pt x="88" y="1"/>
                      <a:pt x="91" y="0"/>
                      <a:pt x="94" y="0"/>
                    </a:cubicBezTo>
                    <a:cubicBezTo>
                      <a:pt x="97" y="1"/>
                      <a:pt x="99" y="3"/>
                      <a:pt x="101" y="5"/>
                    </a:cubicBezTo>
                    <a:cubicBezTo>
                      <a:pt x="112" y="21"/>
                      <a:pt x="129" y="33"/>
                      <a:pt x="145" y="44"/>
                    </a:cubicBezTo>
                    <a:cubicBezTo>
                      <a:pt x="146" y="45"/>
                      <a:pt x="148" y="46"/>
                      <a:pt x="149" y="48"/>
                    </a:cubicBezTo>
                    <a:cubicBezTo>
                      <a:pt x="153" y="54"/>
                      <a:pt x="148" y="58"/>
                      <a:pt x="145" y="63"/>
                    </a:cubicBezTo>
                    <a:cubicBezTo>
                      <a:pt x="126" y="90"/>
                      <a:pt x="101" y="110"/>
                      <a:pt x="71" y="124"/>
                    </a:cubicBezTo>
                    <a:cubicBezTo>
                      <a:pt x="67" y="126"/>
                      <a:pt x="63" y="129"/>
                      <a:pt x="59" y="13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4" name="Freeform 124">
                <a:extLst>
                  <a:ext uri="{FF2B5EF4-FFF2-40B4-BE49-F238E27FC236}">
                    <a16:creationId xmlns:a16="http://schemas.microsoft.com/office/drawing/2014/main" id="{0E2392E4-023C-E5B6-0A40-6B50F3582CE6}"/>
                  </a:ext>
                </a:extLst>
              </p:cNvPr>
              <p:cNvSpPr/>
              <p:nvPr/>
            </p:nvSpPr>
            <p:spPr bwMode="auto">
              <a:xfrm>
                <a:off x="3883025" y="4657725"/>
                <a:ext cx="174625" cy="95250"/>
              </a:xfrm>
              <a:custGeom>
                <a:avLst/>
                <a:gdLst>
                  <a:gd name="T0" fmla="*/ 127 w 172"/>
                  <a:gd name="T1" fmla="*/ 78 h 95"/>
                  <a:gd name="T2" fmla="*/ 118 w 172"/>
                  <a:gd name="T3" fmla="*/ 80 h 95"/>
                  <a:gd name="T4" fmla="*/ 20 w 172"/>
                  <a:gd name="T5" fmla="*/ 90 h 95"/>
                  <a:gd name="T6" fmla="*/ 10 w 172"/>
                  <a:gd name="T7" fmla="*/ 95 h 95"/>
                  <a:gd name="T8" fmla="*/ 1 w 172"/>
                  <a:gd name="T9" fmla="*/ 73 h 95"/>
                  <a:gd name="T10" fmla="*/ 74 w 172"/>
                  <a:gd name="T11" fmla="*/ 22 h 95"/>
                  <a:gd name="T12" fmla="*/ 93 w 172"/>
                  <a:gd name="T13" fmla="*/ 2 h 95"/>
                  <a:gd name="T14" fmla="*/ 161 w 172"/>
                  <a:gd name="T15" fmla="*/ 7 h 95"/>
                  <a:gd name="T16" fmla="*/ 167 w 172"/>
                  <a:gd name="T17" fmla="*/ 21 h 95"/>
                  <a:gd name="T18" fmla="*/ 127 w 172"/>
                  <a:gd name="T19" fmla="*/ 7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95">
                    <a:moveTo>
                      <a:pt x="127" y="78"/>
                    </a:moveTo>
                    <a:cubicBezTo>
                      <a:pt x="124" y="81"/>
                      <a:pt x="121" y="81"/>
                      <a:pt x="118" y="80"/>
                    </a:cubicBezTo>
                    <a:cubicBezTo>
                      <a:pt x="84" y="74"/>
                      <a:pt x="52" y="78"/>
                      <a:pt x="20" y="90"/>
                    </a:cubicBezTo>
                    <a:cubicBezTo>
                      <a:pt x="16" y="91"/>
                      <a:pt x="13" y="93"/>
                      <a:pt x="10" y="95"/>
                    </a:cubicBezTo>
                    <a:cubicBezTo>
                      <a:pt x="4" y="89"/>
                      <a:pt x="0" y="82"/>
                      <a:pt x="1" y="73"/>
                    </a:cubicBezTo>
                    <a:cubicBezTo>
                      <a:pt x="30" y="63"/>
                      <a:pt x="54" y="45"/>
                      <a:pt x="74" y="22"/>
                    </a:cubicBezTo>
                    <a:cubicBezTo>
                      <a:pt x="81" y="16"/>
                      <a:pt x="85" y="7"/>
                      <a:pt x="93" y="2"/>
                    </a:cubicBezTo>
                    <a:cubicBezTo>
                      <a:pt x="116" y="0"/>
                      <a:pt x="138" y="2"/>
                      <a:pt x="161" y="7"/>
                    </a:cubicBezTo>
                    <a:cubicBezTo>
                      <a:pt x="170" y="9"/>
                      <a:pt x="172" y="12"/>
                      <a:pt x="167" y="21"/>
                    </a:cubicBezTo>
                    <a:cubicBezTo>
                      <a:pt x="156" y="42"/>
                      <a:pt x="143" y="61"/>
                      <a:pt x="127" y="78"/>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5" name="Freeform 125">
                <a:extLst>
                  <a:ext uri="{FF2B5EF4-FFF2-40B4-BE49-F238E27FC236}">
                    <a16:creationId xmlns:a16="http://schemas.microsoft.com/office/drawing/2014/main" id="{E2DA41D0-26D9-36A1-4540-FABB867ED8C1}"/>
                  </a:ext>
                </a:extLst>
              </p:cNvPr>
              <p:cNvSpPr/>
              <p:nvPr/>
            </p:nvSpPr>
            <p:spPr bwMode="auto">
              <a:xfrm>
                <a:off x="3565525" y="4508500"/>
                <a:ext cx="106363" cy="158750"/>
              </a:xfrm>
              <a:custGeom>
                <a:avLst/>
                <a:gdLst>
                  <a:gd name="T0" fmla="*/ 80 w 105"/>
                  <a:gd name="T1" fmla="*/ 157 h 157"/>
                  <a:gd name="T2" fmla="*/ 7 w 105"/>
                  <a:gd name="T3" fmla="*/ 79 h 157"/>
                  <a:gd name="T4" fmla="*/ 1 w 105"/>
                  <a:gd name="T5" fmla="*/ 70 h 157"/>
                  <a:gd name="T6" fmla="*/ 7 w 105"/>
                  <a:gd name="T7" fmla="*/ 10 h 157"/>
                  <a:gd name="T8" fmla="*/ 20 w 105"/>
                  <a:gd name="T9" fmla="*/ 4 h 157"/>
                  <a:gd name="T10" fmla="*/ 70 w 105"/>
                  <a:gd name="T11" fmla="*/ 38 h 157"/>
                  <a:gd name="T12" fmla="*/ 82 w 105"/>
                  <a:gd name="T13" fmla="*/ 70 h 157"/>
                  <a:gd name="T14" fmla="*/ 105 w 105"/>
                  <a:gd name="T15" fmla="*/ 145 h 157"/>
                  <a:gd name="T16" fmla="*/ 80 w 10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57">
                    <a:moveTo>
                      <a:pt x="80" y="157"/>
                    </a:moveTo>
                    <a:cubicBezTo>
                      <a:pt x="64" y="123"/>
                      <a:pt x="40" y="98"/>
                      <a:pt x="7" y="79"/>
                    </a:cubicBezTo>
                    <a:cubicBezTo>
                      <a:pt x="3" y="77"/>
                      <a:pt x="2" y="74"/>
                      <a:pt x="1" y="70"/>
                    </a:cubicBezTo>
                    <a:cubicBezTo>
                      <a:pt x="0" y="50"/>
                      <a:pt x="2" y="30"/>
                      <a:pt x="7" y="10"/>
                    </a:cubicBezTo>
                    <a:cubicBezTo>
                      <a:pt x="9" y="1"/>
                      <a:pt x="12" y="0"/>
                      <a:pt x="20" y="4"/>
                    </a:cubicBezTo>
                    <a:cubicBezTo>
                      <a:pt x="38" y="13"/>
                      <a:pt x="55" y="24"/>
                      <a:pt x="70" y="38"/>
                    </a:cubicBezTo>
                    <a:cubicBezTo>
                      <a:pt x="82" y="46"/>
                      <a:pt x="82" y="58"/>
                      <a:pt x="82" y="70"/>
                    </a:cubicBezTo>
                    <a:cubicBezTo>
                      <a:pt x="84" y="97"/>
                      <a:pt x="92" y="122"/>
                      <a:pt x="105" y="145"/>
                    </a:cubicBezTo>
                    <a:cubicBezTo>
                      <a:pt x="99" y="152"/>
                      <a:pt x="90" y="156"/>
                      <a:pt x="80" y="15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6" name="Freeform 126">
                <a:extLst>
                  <a:ext uri="{FF2B5EF4-FFF2-40B4-BE49-F238E27FC236}">
                    <a16:creationId xmlns:a16="http://schemas.microsoft.com/office/drawing/2014/main" id="{0DECF1B1-FA67-8833-3C76-8D28A5B2A6CB}"/>
                  </a:ext>
                </a:extLst>
              </p:cNvPr>
              <p:cNvSpPr/>
              <p:nvPr/>
            </p:nvSpPr>
            <p:spPr bwMode="auto">
              <a:xfrm>
                <a:off x="3444875" y="4637088"/>
                <a:ext cx="152400" cy="106363"/>
              </a:xfrm>
              <a:custGeom>
                <a:avLst/>
                <a:gdLst>
                  <a:gd name="T0" fmla="*/ 65 w 151"/>
                  <a:gd name="T1" fmla="*/ 2 h 105"/>
                  <a:gd name="T2" fmla="*/ 82 w 151"/>
                  <a:gd name="T3" fmla="*/ 16 h 105"/>
                  <a:gd name="T4" fmla="*/ 147 w 151"/>
                  <a:gd name="T5" fmla="*/ 76 h 105"/>
                  <a:gd name="T6" fmla="*/ 151 w 151"/>
                  <a:gd name="T7" fmla="*/ 77 h 105"/>
                  <a:gd name="T8" fmla="*/ 136 w 151"/>
                  <a:gd name="T9" fmla="*/ 105 h 105"/>
                  <a:gd name="T10" fmla="*/ 124 w 151"/>
                  <a:gd name="T11" fmla="*/ 94 h 105"/>
                  <a:gd name="T12" fmla="*/ 44 w 151"/>
                  <a:gd name="T13" fmla="*/ 75 h 105"/>
                  <a:gd name="T14" fmla="*/ 34 w 151"/>
                  <a:gd name="T15" fmla="*/ 72 h 105"/>
                  <a:gd name="T16" fmla="*/ 3 w 151"/>
                  <a:gd name="T17" fmla="*/ 15 h 105"/>
                  <a:gd name="T18" fmla="*/ 11 w 151"/>
                  <a:gd name="T19" fmla="*/ 3 h 105"/>
                  <a:gd name="T20" fmla="*/ 65 w 151"/>
                  <a:gd name="T21" fmla="*/ 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05">
                    <a:moveTo>
                      <a:pt x="65" y="2"/>
                    </a:moveTo>
                    <a:cubicBezTo>
                      <a:pt x="74" y="3"/>
                      <a:pt x="78" y="9"/>
                      <a:pt x="82" y="16"/>
                    </a:cubicBezTo>
                    <a:cubicBezTo>
                      <a:pt x="100" y="40"/>
                      <a:pt x="121" y="61"/>
                      <a:pt x="147" y="76"/>
                    </a:cubicBezTo>
                    <a:cubicBezTo>
                      <a:pt x="148" y="77"/>
                      <a:pt x="150" y="77"/>
                      <a:pt x="151" y="77"/>
                    </a:cubicBezTo>
                    <a:cubicBezTo>
                      <a:pt x="150" y="89"/>
                      <a:pt x="144" y="97"/>
                      <a:pt x="136" y="105"/>
                    </a:cubicBezTo>
                    <a:cubicBezTo>
                      <a:pt x="136" y="96"/>
                      <a:pt x="128" y="96"/>
                      <a:pt x="124" y="94"/>
                    </a:cubicBezTo>
                    <a:cubicBezTo>
                      <a:pt x="99" y="81"/>
                      <a:pt x="72" y="76"/>
                      <a:pt x="44" y="75"/>
                    </a:cubicBezTo>
                    <a:cubicBezTo>
                      <a:pt x="41" y="75"/>
                      <a:pt x="37" y="75"/>
                      <a:pt x="34" y="72"/>
                    </a:cubicBezTo>
                    <a:cubicBezTo>
                      <a:pt x="21" y="54"/>
                      <a:pt x="11" y="36"/>
                      <a:pt x="3" y="15"/>
                    </a:cubicBezTo>
                    <a:cubicBezTo>
                      <a:pt x="0" y="8"/>
                      <a:pt x="2" y="4"/>
                      <a:pt x="11" y="3"/>
                    </a:cubicBezTo>
                    <a:cubicBezTo>
                      <a:pt x="29" y="0"/>
                      <a:pt x="47" y="0"/>
                      <a:pt x="65" y="2"/>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7" name="Freeform 127">
                <a:extLst>
                  <a:ext uri="{FF2B5EF4-FFF2-40B4-BE49-F238E27FC236}">
                    <a16:creationId xmlns:a16="http://schemas.microsoft.com/office/drawing/2014/main" id="{1D83D6ED-16FE-E740-A981-0C6AC7C4E157}"/>
                  </a:ext>
                </a:extLst>
              </p:cNvPr>
              <p:cNvSpPr/>
              <p:nvPr/>
            </p:nvSpPr>
            <p:spPr bwMode="auto">
              <a:xfrm>
                <a:off x="3441700" y="4891088"/>
                <a:ext cx="157163" cy="93663"/>
              </a:xfrm>
              <a:custGeom>
                <a:avLst/>
                <a:gdLst>
                  <a:gd name="T0" fmla="*/ 155 w 155"/>
                  <a:gd name="T1" fmla="*/ 18 h 93"/>
                  <a:gd name="T2" fmla="*/ 86 w 155"/>
                  <a:gd name="T3" fmla="*/ 85 h 93"/>
                  <a:gd name="T4" fmla="*/ 72 w 155"/>
                  <a:gd name="T5" fmla="*/ 93 h 93"/>
                  <a:gd name="T6" fmla="*/ 8 w 155"/>
                  <a:gd name="T7" fmla="*/ 83 h 93"/>
                  <a:gd name="T8" fmla="*/ 4 w 155"/>
                  <a:gd name="T9" fmla="*/ 71 h 93"/>
                  <a:gd name="T10" fmla="*/ 34 w 155"/>
                  <a:gd name="T11" fmla="*/ 31 h 93"/>
                  <a:gd name="T12" fmla="*/ 47 w 155"/>
                  <a:gd name="T13" fmla="*/ 28 h 93"/>
                  <a:gd name="T14" fmla="*/ 139 w 155"/>
                  <a:gd name="T15" fmla="*/ 4 h 93"/>
                  <a:gd name="T16" fmla="*/ 144 w 155"/>
                  <a:gd name="T17" fmla="*/ 0 h 93"/>
                  <a:gd name="T18" fmla="*/ 155 w 155"/>
                  <a:gd name="T19" fmla="*/ 1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5" h="93">
                    <a:moveTo>
                      <a:pt x="155" y="18"/>
                    </a:moveTo>
                    <a:cubicBezTo>
                      <a:pt x="125" y="34"/>
                      <a:pt x="102" y="56"/>
                      <a:pt x="86" y="85"/>
                    </a:cubicBezTo>
                    <a:cubicBezTo>
                      <a:pt x="82" y="91"/>
                      <a:pt x="77" y="92"/>
                      <a:pt x="72" y="93"/>
                    </a:cubicBezTo>
                    <a:cubicBezTo>
                      <a:pt x="50" y="93"/>
                      <a:pt x="29" y="89"/>
                      <a:pt x="8" y="83"/>
                    </a:cubicBezTo>
                    <a:cubicBezTo>
                      <a:pt x="2" y="81"/>
                      <a:pt x="0" y="77"/>
                      <a:pt x="4" y="71"/>
                    </a:cubicBezTo>
                    <a:cubicBezTo>
                      <a:pt x="12" y="56"/>
                      <a:pt x="22" y="43"/>
                      <a:pt x="34" y="31"/>
                    </a:cubicBezTo>
                    <a:cubicBezTo>
                      <a:pt x="37" y="26"/>
                      <a:pt x="43" y="28"/>
                      <a:pt x="47" y="28"/>
                    </a:cubicBezTo>
                    <a:cubicBezTo>
                      <a:pt x="80" y="29"/>
                      <a:pt x="110" y="18"/>
                      <a:pt x="139" y="4"/>
                    </a:cubicBezTo>
                    <a:cubicBezTo>
                      <a:pt x="141" y="3"/>
                      <a:pt x="142" y="1"/>
                      <a:pt x="144" y="0"/>
                    </a:cubicBezTo>
                    <a:cubicBezTo>
                      <a:pt x="151" y="3"/>
                      <a:pt x="155" y="10"/>
                      <a:pt x="155" y="18"/>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8" name="Freeform 128">
                <a:extLst>
                  <a:ext uri="{FF2B5EF4-FFF2-40B4-BE49-F238E27FC236}">
                    <a16:creationId xmlns:a16="http://schemas.microsoft.com/office/drawing/2014/main" id="{49AE8A42-D19E-9CCE-58FB-35895F2FF96C}"/>
                  </a:ext>
                </a:extLst>
              </p:cNvPr>
              <p:cNvSpPr/>
              <p:nvPr/>
            </p:nvSpPr>
            <p:spPr bwMode="auto">
              <a:xfrm>
                <a:off x="3819525" y="4535488"/>
                <a:ext cx="120650" cy="152400"/>
              </a:xfrm>
              <a:custGeom>
                <a:avLst/>
                <a:gdLst>
                  <a:gd name="T0" fmla="*/ 115 w 118"/>
                  <a:gd name="T1" fmla="*/ 63 h 151"/>
                  <a:gd name="T2" fmla="*/ 92 w 118"/>
                  <a:gd name="T3" fmla="*/ 76 h 151"/>
                  <a:gd name="T4" fmla="*/ 40 w 118"/>
                  <a:gd name="T5" fmla="*/ 114 h 151"/>
                  <a:gd name="T6" fmla="*/ 25 w 118"/>
                  <a:gd name="T7" fmla="*/ 132 h 151"/>
                  <a:gd name="T8" fmla="*/ 31 w 118"/>
                  <a:gd name="T9" fmla="*/ 150 h 151"/>
                  <a:gd name="T10" fmla="*/ 28 w 118"/>
                  <a:gd name="T11" fmla="*/ 151 h 151"/>
                  <a:gd name="T12" fmla="*/ 0 w 118"/>
                  <a:gd name="T13" fmla="*/ 128 h 151"/>
                  <a:gd name="T14" fmla="*/ 45 w 118"/>
                  <a:gd name="T15" fmla="*/ 38 h 151"/>
                  <a:gd name="T16" fmla="*/ 50 w 118"/>
                  <a:gd name="T17" fmla="*/ 30 h 151"/>
                  <a:gd name="T18" fmla="*/ 103 w 118"/>
                  <a:gd name="T19" fmla="*/ 3 h 151"/>
                  <a:gd name="T20" fmla="*/ 116 w 118"/>
                  <a:gd name="T21" fmla="*/ 12 h 151"/>
                  <a:gd name="T22" fmla="*/ 115 w 118"/>
                  <a:gd name="T23" fmla="*/ 6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8" h="151">
                    <a:moveTo>
                      <a:pt x="115" y="63"/>
                    </a:moveTo>
                    <a:cubicBezTo>
                      <a:pt x="110" y="71"/>
                      <a:pt x="100" y="72"/>
                      <a:pt x="92" y="76"/>
                    </a:cubicBezTo>
                    <a:cubicBezTo>
                      <a:pt x="73" y="86"/>
                      <a:pt x="55" y="99"/>
                      <a:pt x="40" y="114"/>
                    </a:cubicBezTo>
                    <a:cubicBezTo>
                      <a:pt x="34" y="120"/>
                      <a:pt x="30" y="126"/>
                      <a:pt x="25" y="132"/>
                    </a:cubicBezTo>
                    <a:cubicBezTo>
                      <a:pt x="17" y="141"/>
                      <a:pt x="27" y="144"/>
                      <a:pt x="31" y="150"/>
                    </a:cubicBezTo>
                    <a:cubicBezTo>
                      <a:pt x="30" y="150"/>
                      <a:pt x="29" y="151"/>
                      <a:pt x="28" y="151"/>
                    </a:cubicBezTo>
                    <a:cubicBezTo>
                      <a:pt x="18" y="144"/>
                      <a:pt x="7" y="138"/>
                      <a:pt x="0" y="128"/>
                    </a:cubicBezTo>
                    <a:cubicBezTo>
                      <a:pt x="23" y="102"/>
                      <a:pt x="38" y="72"/>
                      <a:pt x="45" y="38"/>
                    </a:cubicBezTo>
                    <a:cubicBezTo>
                      <a:pt x="46" y="35"/>
                      <a:pt x="48" y="32"/>
                      <a:pt x="50" y="30"/>
                    </a:cubicBezTo>
                    <a:cubicBezTo>
                      <a:pt x="67" y="19"/>
                      <a:pt x="84" y="10"/>
                      <a:pt x="103" y="3"/>
                    </a:cubicBezTo>
                    <a:cubicBezTo>
                      <a:pt x="113" y="0"/>
                      <a:pt x="115" y="2"/>
                      <a:pt x="116" y="12"/>
                    </a:cubicBezTo>
                    <a:cubicBezTo>
                      <a:pt x="118" y="29"/>
                      <a:pt x="118" y="46"/>
                      <a:pt x="115" y="6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9" name="Freeform 129">
                <a:extLst>
                  <a:ext uri="{FF2B5EF4-FFF2-40B4-BE49-F238E27FC236}">
                    <a16:creationId xmlns:a16="http://schemas.microsoft.com/office/drawing/2014/main" id="{3E423999-DE7B-74C9-BCA0-4F3128EB98E9}"/>
                  </a:ext>
                </a:extLst>
              </p:cNvPr>
              <p:cNvSpPr/>
              <p:nvPr/>
            </p:nvSpPr>
            <p:spPr bwMode="auto">
              <a:xfrm>
                <a:off x="3684588" y="4976813"/>
                <a:ext cx="82550" cy="176213"/>
              </a:xfrm>
              <a:custGeom>
                <a:avLst/>
                <a:gdLst>
                  <a:gd name="T0" fmla="*/ 4 w 81"/>
                  <a:gd name="T1" fmla="*/ 116 h 174"/>
                  <a:gd name="T2" fmla="*/ 17 w 81"/>
                  <a:gd name="T3" fmla="*/ 90 h 174"/>
                  <a:gd name="T4" fmla="*/ 52 w 81"/>
                  <a:gd name="T5" fmla="*/ 3 h 174"/>
                  <a:gd name="T6" fmla="*/ 57 w 81"/>
                  <a:gd name="T7" fmla="*/ 3 h 174"/>
                  <a:gd name="T8" fmla="*/ 65 w 81"/>
                  <a:gd name="T9" fmla="*/ 73 h 174"/>
                  <a:gd name="T10" fmla="*/ 79 w 81"/>
                  <a:gd name="T11" fmla="*/ 107 h 174"/>
                  <a:gd name="T12" fmla="*/ 80 w 81"/>
                  <a:gd name="T13" fmla="*/ 116 h 174"/>
                  <a:gd name="T14" fmla="*/ 46 w 81"/>
                  <a:gd name="T15" fmla="*/ 167 h 174"/>
                  <a:gd name="T16" fmla="*/ 31 w 81"/>
                  <a:gd name="T17" fmla="*/ 166 h 174"/>
                  <a:gd name="T18" fmla="*/ 4 w 81"/>
                  <a:gd name="T19"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74">
                    <a:moveTo>
                      <a:pt x="4" y="116"/>
                    </a:moveTo>
                    <a:cubicBezTo>
                      <a:pt x="0" y="103"/>
                      <a:pt x="12" y="98"/>
                      <a:pt x="17" y="90"/>
                    </a:cubicBezTo>
                    <a:cubicBezTo>
                      <a:pt x="36" y="64"/>
                      <a:pt x="48" y="35"/>
                      <a:pt x="52" y="3"/>
                    </a:cubicBezTo>
                    <a:cubicBezTo>
                      <a:pt x="53" y="0"/>
                      <a:pt x="55" y="0"/>
                      <a:pt x="57" y="3"/>
                    </a:cubicBezTo>
                    <a:cubicBezTo>
                      <a:pt x="56" y="27"/>
                      <a:pt x="58" y="50"/>
                      <a:pt x="65" y="73"/>
                    </a:cubicBezTo>
                    <a:cubicBezTo>
                      <a:pt x="69" y="85"/>
                      <a:pt x="73" y="96"/>
                      <a:pt x="79" y="107"/>
                    </a:cubicBezTo>
                    <a:cubicBezTo>
                      <a:pt x="81" y="109"/>
                      <a:pt x="81" y="112"/>
                      <a:pt x="80" y="116"/>
                    </a:cubicBezTo>
                    <a:cubicBezTo>
                      <a:pt x="70" y="134"/>
                      <a:pt x="60" y="151"/>
                      <a:pt x="46" y="167"/>
                    </a:cubicBezTo>
                    <a:cubicBezTo>
                      <a:pt x="40" y="174"/>
                      <a:pt x="36" y="173"/>
                      <a:pt x="31" y="166"/>
                    </a:cubicBezTo>
                    <a:cubicBezTo>
                      <a:pt x="19" y="151"/>
                      <a:pt x="11" y="134"/>
                      <a:pt x="4" y="11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0" name="Freeform 130">
                <a:extLst>
                  <a:ext uri="{FF2B5EF4-FFF2-40B4-BE49-F238E27FC236}">
                    <a16:creationId xmlns:a16="http://schemas.microsoft.com/office/drawing/2014/main" id="{ECC9E43F-A5B9-3109-C8B4-F6CD5A9B5586}"/>
                  </a:ext>
                </a:extLst>
              </p:cNvPr>
              <p:cNvSpPr/>
              <p:nvPr/>
            </p:nvSpPr>
            <p:spPr bwMode="auto">
              <a:xfrm>
                <a:off x="3724275" y="4483100"/>
                <a:ext cx="73025" cy="163513"/>
              </a:xfrm>
              <a:custGeom>
                <a:avLst/>
                <a:gdLst>
                  <a:gd name="T0" fmla="*/ 14 w 72"/>
                  <a:gd name="T1" fmla="*/ 157 h 162"/>
                  <a:gd name="T2" fmla="*/ 11 w 72"/>
                  <a:gd name="T3" fmla="*/ 91 h 162"/>
                  <a:gd name="T4" fmla="*/ 2 w 72"/>
                  <a:gd name="T5" fmla="*/ 63 h 162"/>
                  <a:gd name="T6" fmla="*/ 2 w 72"/>
                  <a:gd name="T7" fmla="*/ 53 h 162"/>
                  <a:gd name="T8" fmla="*/ 30 w 72"/>
                  <a:gd name="T9" fmla="*/ 6 h 162"/>
                  <a:gd name="T10" fmla="*/ 44 w 72"/>
                  <a:gd name="T11" fmla="*/ 6 h 162"/>
                  <a:gd name="T12" fmla="*/ 69 w 72"/>
                  <a:gd name="T13" fmla="*/ 47 h 162"/>
                  <a:gd name="T14" fmla="*/ 67 w 72"/>
                  <a:gd name="T15" fmla="*/ 61 h 162"/>
                  <a:gd name="T16" fmla="*/ 31 w 72"/>
                  <a:gd name="T17" fmla="*/ 158 h 162"/>
                  <a:gd name="T18" fmla="*/ 14 w 72"/>
                  <a:gd name="T19" fmla="*/ 15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62">
                    <a:moveTo>
                      <a:pt x="14" y="157"/>
                    </a:moveTo>
                    <a:cubicBezTo>
                      <a:pt x="20" y="135"/>
                      <a:pt x="16" y="113"/>
                      <a:pt x="11" y="91"/>
                    </a:cubicBezTo>
                    <a:cubicBezTo>
                      <a:pt x="9" y="81"/>
                      <a:pt x="7" y="71"/>
                      <a:pt x="2" y="63"/>
                    </a:cubicBezTo>
                    <a:cubicBezTo>
                      <a:pt x="0" y="59"/>
                      <a:pt x="2" y="56"/>
                      <a:pt x="2" y="53"/>
                    </a:cubicBezTo>
                    <a:cubicBezTo>
                      <a:pt x="9" y="36"/>
                      <a:pt x="19" y="20"/>
                      <a:pt x="30" y="6"/>
                    </a:cubicBezTo>
                    <a:cubicBezTo>
                      <a:pt x="35" y="0"/>
                      <a:pt x="40" y="0"/>
                      <a:pt x="44" y="6"/>
                    </a:cubicBezTo>
                    <a:cubicBezTo>
                      <a:pt x="54" y="19"/>
                      <a:pt x="63" y="32"/>
                      <a:pt x="69" y="47"/>
                    </a:cubicBezTo>
                    <a:cubicBezTo>
                      <a:pt x="72" y="52"/>
                      <a:pt x="70" y="56"/>
                      <a:pt x="67" y="61"/>
                    </a:cubicBezTo>
                    <a:cubicBezTo>
                      <a:pt x="45" y="90"/>
                      <a:pt x="35" y="123"/>
                      <a:pt x="31" y="158"/>
                    </a:cubicBezTo>
                    <a:cubicBezTo>
                      <a:pt x="25" y="162"/>
                      <a:pt x="19" y="160"/>
                      <a:pt x="14" y="15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1" name="Freeform 131">
                <a:extLst>
                  <a:ext uri="{FF2B5EF4-FFF2-40B4-BE49-F238E27FC236}">
                    <a16:creationId xmlns:a16="http://schemas.microsoft.com/office/drawing/2014/main" id="{41F2FFD9-06E7-2E0E-7790-E1A607EB5523}"/>
                  </a:ext>
                </a:extLst>
              </p:cNvPr>
              <p:cNvSpPr/>
              <p:nvPr/>
            </p:nvSpPr>
            <p:spPr bwMode="auto">
              <a:xfrm>
                <a:off x="3400425" y="4781550"/>
                <a:ext cx="169863" cy="73025"/>
              </a:xfrm>
              <a:custGeom>
                <a:avLst/>
                <a:gdLst>
                  <a:gd name="T0" fmla="*/ 165 w 168"/>
                  <a:gd name="T1" fmla="*/ 37 h 71"/>
                  <a:gd name="T2" fmla="*/ 94 w 168"/>
                  <a:gd name="T3" fmla="*/ 52 h 71"/>
                  <a:gd name="T4" fmla="*/ 65 w 168"/>
                  <a:gd name="T5" fmla="*/ 68 h 71"/>
                  <a:gd name="T6" fmla="*/ 55 w 168"/>
                  <a:gd name="T7" fmla="*/ 70 h 71"/>
                  <a:gd name="T8" fmla="*/ 5 w 168"/>
                  <a:gd name="T9" fmla="*/ 39 h 71"/>
                  <a:gd name="T10" fmla="*/ 5 w 168"/>
                  <a:gd name="T11" fmla="*/ 27 h 71"/>
                  <a:gd name="T12" fmla="*/ 43 w 168"/>
                  <a:gd name="T13" fmla="*/ 2 h 71"/>
                  <a:gd name="T14" fmla="*/ 58 w 168"/>
                  <a:gd name="T15" fmla="*/ 4 h 71"/>
                  <a:gd name="T16" fmla="*/ 148 w 168"/>
                  <a:gd name="T17" fmla="*/ 27 h 71"/>
                  <a:gd name="T18" fmla="*/ 165 w 168"/>
                  <a:gd name="T19" fmla="*/ 24 h 71"/>
                  <a:gd name="T20" fmla="*/ 165 w 168"/>
                  <a:gd name="T21" fmla="*/ 3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8" h="71">
                    <a:moveTo>
                      <a:pt x="165" y="37"/>
                    </a:moveTo>
                    <a:cubicBezTo>
                      <a:pt x="140" y="35"/>
                      <a:pt x="117" y="42"/>
                      <a:pt x="94" y="52"/>
                    </a:cubicBezTo>
                    <a:cubicBezTo>
                      <a:pt x="84" y="56"/>
                      <a:pt x="74" y="61"/>
                      <a:pt x="65" y="68"/>
                    </a:cubicBezTo>
                    <a:cubicBezTo>
                      <a:pt x="62" y="71"/>
                      <a:pt x="59" y="70"/>
                      <a:pt x="55" y="70"/>
                    </a:cubicBezTo>
                    <a:cubicBezTo>
                      <a:pt x="37" y="62"/>
                      <a:pt x="20" y="52"/>
                      <a:pt x="5" y="39"/>
                    </a:cubicBezTo>
                    <a:cubicBezTo>
                      <a:pt x="0" y="35"/>
                      <a:pt x="1" y="31"/>
                      <a:pt x="5" y="27"/>
                    </a:cubicBezTo>
                    <a:cubicBezTo>
                      <a:pt x="17" y="17"/>
                      <a:pt x="29" y="9"/>
                      <a:pt x="43" y="2"/>
                    </a:cubicBezTo>
                    <a:cubicBezTo>
                      <a:pt x="49" y="0"/>
                      <a:pt x="53" y="1"/>
                      <a:pt x="58" y="4"/>
                    </a:cubicBezTo>
                    <a:cubicBezTo>
                      <a:pt x="86" y="19"/>
                      <a:pt x="116" y="25"/>
                      <a:pt x="148" y="27"/>
                    </a:cubicBezTo>
                    <a:cubicBezTo>
                      <a:pt x="153" y="27"/>
                      <a:pt x="159" y="27"/>
                      <a:pt x="165" y="24"/>
                    </a:cubicBezTo>
                    <a:cubicBezTo>
                      <a:pt x="168" y="28"/>
                      <a:pt x="168" y="32"/>
                      <a:pt x="165" y="3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2" name="Freeform 132">
                <a:extLst>
                  <a:ext uri="{FF2B5EF4-FFF2-40B4-BE49-F238E27FC236}">
                    <a16:creationId xmlns:a16="http://schemas.microsoft.com/office/drawing/2014/main" id="{C6A42B05-94EA-87CD-8B33-0A397FE369AF}"/>
                  </a:ext>
                </a:extLst>
              </p:cNvPr>
              <p:cNvSpPr/>
              <p:nvPr/>
            </p:nvSpPr>
            <p:spPr bwMode="auto">
              <a:xfrm>
                <a:off x="3802063" y="4957763"/>
                <a:ext cx="103188" cy="152400"/>
              </a:xfrm>
              <a:custGeom>
                <a:avLst/>
                <a:gdLst>
                  <a:gd name="T0" fmla="*/ 14 w 102"/>
                  <a:gd name="T1" fmla="*/ 1 h 151"/>
                  <a:gd name="T2" fmla="*/ 15 w 102"/>
                  <a:gd name="T3" fmla="*/ 10 h 151"/>
                  <a:gd name="T4" fmla="*/ 51 w 102"/>
                  <a:gd name="T5" fmla="*/ 53 h 151"/>
                  <a:gd name="T6" fmla="*/ 96 w 102"/>
                  <a:gd name="T7" fmla="*/ 82 h 151"/>
                  <a:gd name="T8" fmla="*/ 101 w 102"/>
                  <a:gd name="T9" fmla="*/ 89 h 151"/>
                  <a:gd name="T10" fmla="*/ 97 w 102"/>
                  <a:gd name="T11" fmla="*/ 142 h 151"/>
                  <a:gd name="T12" fmla="*/ 85 w 102"/>
                  <a:gd name="T13" fmla="*/ 148 h 151"/>
                  <a:gd name="T14" fmla="*/ 47 w 102"/>
                  <a:gd name="T15" fmla="*/ 127 h 151"/>
                  <a:gd name="T16" fmla="*/ 42 w 102"/>
                  <a:gd name="T17" fmla="*/ 97 h 151"/>
                  <a:gd name="T18" fmla="*/ 2 w 102"/>
                  <a:gd name="T19" fmla="*/ 13 h 151"/>
                  <a:gd name="T20" fmla="*/ 0 w 102"/>
                  <a:gd name="T21" fmla="*/ 8 h 151"/>
                  <a:gd name="T22" fmla="*/ 14 w 102"/>
                  <a:gd name="T23" fmla="*/ 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51">
                    <a:moveTo>
                      <a:pt x="14" y="1"/>
                    </a:moveTo>
                    <a:cubicBezTo>
                      <a:pt x="12" y="5"/>
                      <a:pt x="14" y="7"/>
                      <a:pt x="15" y="10"/>
                    </a:cubicBezTo>
                    <a:cubicBezTo>
                      <a:pt x="25" y="26"/>
                      <a:pt x="37" y="40"/>
                      <a:pt x="51" y="53"/>
                    </a:cubicBezTo>
                    <a:cubicBezTo>
                      <a:pt x="65" y="65"/>
                      <a:pt x="80" y="75"/>
                      <a:pt x="96" y="82"/>
                    </a:cubicBezTo>
                    <a:cubicBezTo>
                      <a:pt x="99" y="83"/>
                      <a:pt x="100" y="86"/>
                      <a:pt x="101" y="89"/>
                    </a:cubicBezTo>
                    <a:cubicBezTo>
                      <a:pt x="102" y="106"/>
                      <a:pt x="100" y="124"/>
                      <a:pt x="97" y="142"/>
                    </a:cubicBezTo>
                    <a:cubicBezTo>
                      <a:pt x="96" y="149"/>
                      <a:pt x="92" y="151"/>
                      <a:pt x="85" y="148"/>
                    </a:cubicBezTo>
                    <a:cubicBezTo>
                      <a:pt x="72" y="143"/>
                      <a:pt x="60" y="134"/>
                      <a:pt x="47" y="127"/>
                    </a:cubicBezTo>
                    <a:cubicBezTo>
                      <a:pt x="43" y="118"/>
                      <a:pt x="44" y="107"/>
                      <a:pt x="42" y="97"/>
                    </a:cubicBezTo>
                    <a:cubicBezTo>
                      <a:pt x="36" y="66"/>
                      <a:pt x="22" y="38"/>
                      <a:pt x="2" y="13"/>
                    </a:cubicBezTo>
                    <a:cubicBezTo>
                      <a:pt x="1" y="12"/>
                      <a:pt x="1" y="10"/>
                      <a:pt x="0" y="8"/>
                    </a:cubicBezTo>
                    <a:cubicBezTo>
                      <a:pt x="3" y="2"/>
                      <a:pt x="8" y="0"/>
                      <a:pt x="14" y="1"/>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3" name="Freeform 133">
                <a:extLst>
                  <a:ext uri="{FF2B5EF4-FFF2-40B4-BE49-F238E27FC236}">
                    <a16:creationId xmlns:a16="http://schemas.microsoft.com/office/drawing/2014/main" id="{309A9B67-C1E9-D1B6-863A-62AB5E1934F1}"/>
                  </a:ext>
                </a:extLst>
              </p:cNvPr>
              <p:cNvSpPr/>
              <p:nvPr/>
            </p:nvSpPr>
            <p:spPr bwMode="auto">
              <a:xfrm>
                <a:off x="3560763" y="4954588"/>
                <a:ext cx="101600" cy="142875"/>
              </a:xfrm>
              <a:custGeom>
                <a:avLst/>
                <a:gdLst>
                  <a:gd name="T0" fmla="*/ 2 w 101"/>
                  <a:gd name="T1" fmla="*/ 83 h 140"/>
                  <a:gd name="T2" fmla="*/ 6 w 101"/>
                  <a:gd name="T3" fmla="*/ 77 h 140"/>
                  <a:gd name="T4" fmla="*/ 72 w 101"/>
                  <a:gd name="T5" fmla="*/ 31 h 140"/>
                  <a:gd name="T6" fmla="*/ 91 w 101"/>
                  <a:gd name="T7" fmla="*/ 7 h 140"/>
                  <a:gd name="T8" fmla="*/ 90 w 101"/>
                  <a:gd name="T9" fmla="*/ 2 h 140"/>
                  <a:gd name="T10" fmla="*/ 101 w 101"/>
                  <a:gd name="T11" fmla="*/ 8 h 140"/>
                  <a:gd name="T12" fmla="*/ 65 w 101"/>
                  <a:gd name="T13" fmla="*/ 95 h 140"/>
                  <a:gd name="T14" fmla="*/ 59 w 101"/>
                  <a:gd name="T15" fmla="*/ 116 h 140"/>
                  <a:gd name="T16" fmla="*/ 14 w 101"/>
                  <a:gd name="T17" fmla="*/ 137 h 140"/>
                  <a:gd name="T18" fmla="*/ 1 w 101"/>
                  <a:gd name="T19" fmla="*/ 129 h 140"/>
                  <a:gd name="T20" fmla="*/ 2 w 101"/>
                  <a:gd name="T21" fmla="*/ 83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140">
                    <a:moveTo>
                      <a:pt x="2" y="83"/>
                    </a:moveTo>
                    <a:cubicBezTo>
                      <a:pt x="3" y="81"/>
                      <a:pt x="4" y="78"/>
                      <a:pt x="6" y="77"/>
                    </a:cubicBezTo>
                    <a:cubicBezTo>
                      <a:pt x="32" y="68"/>
                      <a:pt x="54" y="51"/>
                      <a:pt x="72" y="31"/>
                    </a:cubicBezTo>
                    <a:cubicBezTo>
                      <a:pt x="79" y="24"/>
                      <a:pt x="85" y="15"/>
                      <a:pt x="91" y="7"/>
                    </a:cubicBezTo>
                    <a:cubicBezTo>
                      <a:pt x="92" y="5"/>
                      <a:pt x="92" y="4"/>
                      <a:pt x="90" y="2"/>
                    </a:cubicBezTo>
                    <a:cubicBezTo>
                      <a:pt x="96" y="0"/>
                      <a:pt x="99" y="3"/>
                      <a:pt x="101" y="8"/>
                    </a:cubicBezTo>
                    <a:cubicBezTo>
                      <a:pt x="81" y="34"/>
                      <a:pt x="70" y="63"/>
                      <a:pt x="65" y="95"/>
                    </a:cubicBezTo>
                    <a:cubicBezTo>
                      <a:pt x="64" y="102"/>
                      <a:pt x="66" y="110"/>
                      <a:pt x="59" y="116"/>
                    </a:cubicBezTo>
                    <a:cubicBezTo>
                      <a:pt x="45" y="124"/>
                      <a:pt x="30" y="132"/>
                      <a:pt x="14" y="137"/>
                    </a:cubicBezTo>
                    <a:cubicBezTo>
                      <a:pt x="5" y="140"/>
                      <a:pt x="2" y="139"/>
                      <a:pt x="1" y="129"/>
                    </a:cubicBezTo>
                    <a:cubicBezTo>
                      <a:pt x="0" y="114"/>
                      <a:pt x="0" y="98"/>
                      <a:pt x="2" y="83"/>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4" name="Freeform 134">
                <a:extLst>
                  <a:ext uri="{FF2B5EF4-FFF2-40B4-BE49-F238E27FC236}">
                    <a16:creationId xmlns:a16="http://schemas.microsoft.com/office/drawing/2014/main" id="{0BD9FBC4-E8A3-5BBF-99EC-7B3399021B9D}"/>
                  </a:ext>
                </a:extLst>
              </p:cNvPr>
              <p:cNvSpPr/>
              <p:nvPr/>
            </p:nvSpPr>
            <p:spPr bwMode="auto">
              <a:xfrm>
                <a:off x="3863975" y="4903788"/>
                <a:ext cx="144463" cy="93663"/>
              </a:xfrm>
              <a:custGeom>
                <a:avLst/>
                <a:gdLst>
                  <a:gd name="T0" fmla="*/ 83 w 142"/>
                  <a:gd name="T1" fmla="*/ 87 h 91"/>
                  <a:gd name="T2" fmla="*/ 71 w 142"/>
                  <a:gd name="T3" fmla="*/ 73 h 91"/>
                  <a:gd name="T4" fmla="*/ 12 w 142"/>
                  <a:gd name="T5" fmla="*/ 11 h 91"/>
                  <a:gd name="T6" fmla="*/ 2 w 142"/>
                  <a:gd name="T7" fmla="*/ 12 h 91"/>
                  <a:gd name="T8" fmla="*/ 11 w 142"/>
                  <a:gd name="T9" fmla="*/ 0 h 91"/>
                  <a:gd name="T10" fmla="*/ 62 w 142"/>
                  <a:gd name="T11" fmla="*/ 24 h 91"/>
                  <a:gd name="T12" fmla="*/ 121 w 142"/>
                  <a:gd name="T13" fmla="*/ 31 h 91"/>
                  <a:gd name="T14" fmla="*/ 130 w 142"/>
                  <a:gd name="T15" fmla="*/ 50 h 91"/>
                  <a:gd name="T16" fmla="*/ 139 w 142"/>
                  <a:gd name="T17" fmla="*/ 79 h 91"/>
                  <a:gd name="T18" fmla="*/ 131 w 142"/>
                  <a:gd name="T19" fmla="*/ 90 h 91"/>
                  <a:gd name="T20" fmla="*/ 83 w 142"/>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2" h="91">
                    <a:moveTo>
                      <a:pt x="83" y="87"/>
                    </a:moveTo>
                    <a:cubicBezTo>
                      <a:pt x="76" y="85"/>
                      <a:pt x="74" y="78"/>
                      <a:pt x="71" y="73"/>
                    </a:cubicBezTo>
                    <a:cubicBezTo>
                      <a:pt x="56" y="48"/>
                      <a:pt x="36" y="27"/>
                      <a:pt x="12" y="11"/>
                    </a:cubicBezTo>
                    <a:cubicBezTo>
                      <a:pt x="7" y="7"/>
                      <a:pt x="5" y="9"/>
                      <a:pt x="2" y="12"/>
                    </a:cubicBezTo>
                    <a:cubicBezTo>
                      <a:pt x="0" y="4"/>
                      <a:pt x="6" y="2"/>
                      <a:pt x="11" y="0"/>
                    </a:cubicBezTo>
                    <a:cubicBezTo>
                      <a:pt x="26" y="12"/>
                      <a:pt x="44" y="19"/>
                      <a:pt x="62" y="24"/>
                    </a:cubicBezTo>
                    <a:cubicBezTo>
                      <a:pt x="81" y="30"/>
                      <a:pt x="101" y="32"/>
                      <a:pt x="121" y="31"/>
                    </a:cubicBezTo>
                    <a:cubicBezTo>
                      <a:pt x="121" y="39"/>
                      <a:pt x="125" y="44"/>
                      <a:pt x="130" y="50"/>
                    </a:cubicBezTo>
                    <a:cubicBezTo>
                      <a:pt x="133" y="60"/>
                      <a:pt x="136" y="69"/>
                      <a:pt x="139" y="79"/>
                    </a:cubicBezTo>
                    <a:cubicBezTo>
                      <a:pt x="142" y="86"/>
                      <a:pt x="139" y="90"/>
                      <a:pt x="131" y="90"/>
                    </a:cubicBezTo>
                    <a:cubicBezTo>
                      <a:pt x="115" y="91"/>
                      <a:pt x="99" y="91"/>
                      <a:pt x="83" y="8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5" name="Freeform 135">
                <a:extLst>
                  <a:ext uri="{FF2B5EF4-FFF2-40B4-BE49-F238E27FC236}">
                    <a16:creationId xmlns:a16="http://schemas.microsoft.com/office/drawing/2014/main" id="{B22FEFAA-F712-9839-7B40-67BA151FC3F7}"/>
                  </a:ext>
                </a:extLst>
              </p:cNvPr>
              <p:cNvSpPr/>
              <p:nvPr/>
            </p:nvSpPr>
            <p:spPr bwMode="auto">
              <a:xfrm>
                <a:off x="3898900" y="4803775"/>
                <a:ext cx="165100" cy="63500"/>
              </a:xfrm>
              <a:custGeom>
                <a:avLst/>
                <a:gdLst>
                  <a:gd name="T0" fmla="*/ 106 w 163"/>
                  <a:gd name="T1" fmla="*/ 62 h 63"/>
                  <a:gd name="T2" fmla="*/ 94 w 163"/>
                  <a:gd name="T3" fmla="*/ 60 h 63"/>
                  <a:gd name="T4" fmla="*/ 3 w 163"/>
                  <a:gd name="T5" fmla="*/ 31 h 63"/>
                  <a:gd name="T6" fmla="*/ 5 w 163"/>
                  <a:gd name="T7" fmla="*/ 18 h 63"/>
                  <a:gd name="T8" fmla="*/ 108 w 163"/>
                  <a:gd name="T9" fmla="*/ 7 h 63"/>
                  <a:gd name="T10" fmla="*/ 126 w 163"/>
                  <a:gd name="T11" fmla="*/ 0 h 63"/>
                  <a:gd name="T12" fmla="*/ 156 w 163"/>
                  <a:gd name="T13" fmla="*/ 24 h 63"/>
                  <a:gd name="T14" fmla="*/ 154 w 163"/>
                  <a:gd name="T15" fmla="*/ 40 h 63"/>
                  <a:gd name="T16" fmla="*/ 106 w 163"/>
                  <a:gd name="T17"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62">
                    <a:moveTo>
                      <a:pt x="106" y="62"/>
                    </a:moveTo>
                    <a:cubicBezTo>
                      <a:pt x="102" y="63"/>
                      <a:pt x="98" y="63"/>
                      <a:pt x="94" y="60"/>
                    </a:cubicBezTo>
                    <a:cubicBezTo>
                      <a:pt x="67" y="41"/>
                      <a:pt x="36" y="32"/>
                      <a:pt x="3" y="31"/>
                    </a:cubicBezTo>
                    <a:cubicBezTo>
                      <a:pt x="0" y="26"/>
                      <a:pt x="1" y="22"/>
                      <a:pt x="5" y="18"/>
                    </a:cubicBezTo>
                    <a:cubicBezTo>
                      <a:pt x="40" y="26"/>
                      <a:pt x="75" y="20"/>
                      <a:pt x="108" y="7"/>
                    </a:cubicBezTo>
                    <a:cubicBezTo>
                      <a:pt x="114" y="5"/>
                      <a:pt x="120" y="3"/>
                      <a:pt x="126" y="0"/>
                    </a:cubicBezTo>
                    <a:cubicBezTo>
                      <a:pt x="137" y="8"/>
                      <a:pt x="147" y="15"/>
                      <a:pt x="156" y="24"/>
                    </a:cubicBezTo>
                    <a:cubicBezTo>
                      <a:pt x="163" y="32"/>
                      <a:pt x="163" y="35"/>
                      <a:pt x="154" y="40"/>
                    </a:cubicBezTo>
                    <a:cubicBezTo>
                      <a:pt x="139" y="49"/>
                      <a:pt x="123" y="57"/>
                      <a:pt x="106" y="6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6" name="Freeform 136">
                <a:extLst>
                  <a:ext uri="{FF2B5EF4-FFF2-40B4-BE49-F238E27FC236}">
                    <a16:creationId xmlns:a16="http://schemas.microsoft.com/office/drawing/2014/main" id="{2E7AC979-C77C-E80A-93D0-7BF397C0A0B1}"/>
                  </a:ext>
                </a:extLst>
              </p:cNvPr>
              <p:cNvSpPr/>
              <p:nvPr/>
            </p:nvSpPr>
            <p:spPr bwMode="auto">
              <a:xfrm>
                <a:off x="3567113" y="4641850"/>
                <a:ext cx="336550" cy="338138"/>
              </a:xfrm>
              <a:custGeom>
                <a:avLst/>
                <a:gdLst>
                  <a:gd name="T0" fmla="*/ 332 w 332"/>
                  <a:gd name="T1" fmla="*/ 178 h 333"/>
                  <a:gd name="T2" fmla="*/ 330 w 332"/>
                  <a:gd name="T3" fmla="*/ 191 h 333"/>
                  <a:gd name="T4" fmla="*/ 304 w 332"/>
                  <a:gd name="T5" fmla="*/ 259 h 333"/>
                  <a:gd name="T6" fmla="*/ 295 w 332"/>
                  <a:gd name="T7" fmla="*/ 271 h 333"/>
                  <a:gd name="T8" fmla="*/ 245 w 332"/>
                  <a:gd name="T9" fmla="*/ 312 h 333"/>
                  <a:gd name="T10" fmla="*/ 231 w 332"/>
                  <a:gd name="T11" fmla="*/ 319 h 333"/>
                  <a:gd name="T12" fmla="*/ 173 w 332"/>
                  <a:gd name="T13" fmla="*/ 333 h 333"/>
                  <a:gd name="T14" fmla="*/ 168 w 332"/>
                  <a:gd name="T15" fmla="*/ 333 h 333"/>
                  <a:gd name="T16" fmla="*/ 94 w 332"/>
                  <a:gd name="T17" fmla="*/ 317 h 333"/>
                  <a:gd name="T18" fmla="*/ 83 w 332"/>
                  <a:gd name="T19" fmla="*/ 311 h 333"/>
                  <a:gd name="T20" fmla="*/ 30 w 332"/>
                  <a:gd name="T21" fmla="*/ 263 h 333"/>
                  <a:gd name="T22" fmla="*/ 19 w 332"/>
                  <a:gd name="T23" fmla="*/ 245 h 333"/>
                  <a:gd name="T24" fmla="*/ 0 w 332"/>
                  <a:gd name="T25" fmla="*/ 175 h 333"/>
                  <a:gd name="T26" fmla="*/ 0 w 332"/>
                  <a:gd name="T27" fmla="*/ 162 h 333"/>
                  <a:gd name="T28" fmla="*/ 14 w 332"/>
                  <a:gd name="T29" fmla="*/ 100 h 333"/>
                  <a:gd name="T30" fmla="*/ 29 w 332"/>
                  <a:gd name="T31" fmla="*/ 72 h 333"/>
                  <a:gd name="T32" fmla="*/ 78 w 332"/>
                  <a:gd name="T33" fmla="*/ 25 h 333"/>
                  <a:gd name="T34" fmla="*/ 103 w 332"/>
                  <a:gd name="T35" fmla="*/ 13 h 333"/>
                  <a:gd name="T36" fmla="*/ 169 w 332"/>
                  <a:gd name="T37" fmla="*/ 0 h 333"/>
                  <a:gd name="T38" fmla="*/ 186 w 332"/>
                  <a:gd name="T39" fmla="*/ 1 h 333"/>
                  <a:gd name="T40" fmla="*/ 249 w 332"/>
                  <a:gd name="T41" fmla="*/ 23 h 333"/>
                  <a:gd name="T42" fmla="*/ 280 w 332"/>
                  <a:gd name="T43" fmla="*/ 45 h 333"/>
                  <a:gd name="T44" fmla="*/ 313 w 332"/>
                  <a:gd name="T45" fmla="*/ 88 h 333"/>
                  <a:gd name="T46" fmla="*/ 322 w 332"/>
                  <a:gd name="T47" fmla="*/ 110 h 333"/>
                  <a:gd name="T48" fmla="*/ 332 w 332"/>
                  <a:gd name="T49" fmla="*/ 178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2" h="333">
                    <a:moveTo>
                      <a:pt x="332" y="178"/>
                    </a:moveTo>
                    <a:cubicBezTo>
                      <a:pt x="331" y="183"/>
                      <a:pt x="331" y="187"/>
                      <a:pt x="330" y="191"/>
                    </a:cubicBezTo>
                    <a:cubicBezTo>
                      <a:pt x="326" y="215"/>
                      <a:pt x="317" y="237"/>
                      <a:pt x="304" y="259"/>
                    </a:cubicBezTo>
                    <a:cubicBezTo>
                      <a:pt x="301" y="263"/>
                      <a:pt x="297" y="266"/>
                      <a:pt x="295" y="271"/>
                    </a:cubicBezTo>
                    <a:cubicBezTo>
                      <a:pt x="281" y="287"/>
                      <a:pt x="264" y="301"/>
                      <a:pt x="245" y="312"/>
                    </a:cubicBezTo>
                    <a:cubicBezTo>
                      <a:pt x="241" y="315"/>
                      <a:pt x="236" y="317"/>
                      <a:pt x="231" y="319"/>
                    </a:cubicBezTo>
                    <a:cubicBezTo>
                      <a:pt x="212" y="327"/>
                      <a:pt x="193" y="331"/>
                      <a:pt x="173" y="333"/>
                    </a:cubicBezTo>
                    <a:cubicBezTo>
                      <a:pt x="171" y="332"/>
                      <a:pt x="169" y="332"/>
                      <a:pt x="168" y="333"/>
                    </a:cubicBezTo>
                    <a:cubicBezTo>
                      <a:pt x="142" y="332"/>
                      <a:pt x="118" y="327"/>
                      <a:pt x="94" y="317"/>
                    </a:cubicBezTo>
                    <a:cubicBezTo>
                      <a:pt x="91" y="315"/>
                      <a:pt x="87" y="313"/>
                      <a:pt x="83" y="311"/>
                    </a:cubicBezTo>
                    <a:cubicBezTo>
                      <a:pt x="63" y="298"/>
                      <a:pt x="45" y="282"/>
                      <a:pt x="30" y="263"/>
                    </a:cubicBezTo>
                    <a:cubicBezTo>
                      <a:pt x="26" y="257"/>
                      <a:pt x="22" y="251"/>
                      <a:pt x="19" y="245"/>
                    </a:cubicBezTo>
                    <a:cubicBezTo>
                      <a:pt x="8" y="223"/>
                      <a:pt x="2" y="199"/>
                      <a:pt x="0" y="175"/>
                    </a:cubicBezTo>
                    <a:cubicBezTo>
                      <a:pt x="0" y="170"/>
                      <a:pt x="0" y="166"/>
                      <a:pt x="0" y="162"/>
                    </a:cubicBezTo>
                    <a:cubicBezTo>
                      <a:pt x="1" y="140"/>
                      <a:pt x="5" y="119"/>
                      <a:pt x="14" y="100"/>
                    </a:cubicBezTo>
                    <a:cubicBezTo>
                      <a:pt x="19" y="90"/>
                      <a:pt x="24" y="81"/>
                      <a:pt x="29" y="72"/>
                    </a:cubicBezTo>
                    <a:cubicBezTo>
                      <a:pt x="43" y="54"/>
                      <a:pt x="59" y="38"/>
                      <a:pt x="78" y="25"/>
                    </a:cubicBezTo>
                    <a:cubicBezTo>
                      <a:pt x="87" y="21"/>
                      <a:pt x="95" y="17"/>
                      <a:pt x="103" y="13"/>
                    </a:cubicBezTo>
                    <a:cubicBezTo>
                      <a:pt x="124" y="5"/>
                      <a:pt x="146" y="1"/>
                      <a:pt x="169" y="0"/>
                    </a:cubicBezTo>
                    <a:cubicBezTo>
                      <a:pt x="175" y="1"/>
                      <a:pt x="180" y="1"/>
                      <a:pt x="186" y="1"/>
                    </a:cubicBezTo>
                    <a:cubicBezTo>
                      <a:pt x="208" y="5"/>
                      <a:pt x="229" y="12"/>
                      <a:pt x="249" y="23"/>
                    </a:cubicBezTo>
                    <a:cubicBezTo>
                      <a:pt x="260" y="29"/>
                      <a:pt x="269" y="38"/>
                      <a:pt x="280" y="45"/>
                    </a:cubicBezTo>
                    <a:cubicBezTo>
                      <a:pt x="292" y="58"/>
                      <a:pt x="303" y="72"/>
                      <a:pt x="313" y="88"/>
                    </a:cubicBezTo>
                    <a:cubicBezTo>
                      <a:pt x="316" y="95"/>
                      <a:pt x="319" y="103"/>
                      <a:pt x="322" y="110"/>
                    </a:cubicBezTo>
                    <a:cubicBezTo>
                      <a:pt x="330" y="132"/>
                      <a:pt x="332" y="155"/>
                      <a:pt x="332" y="178"/>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7" name="Freeform 137">
                <a:extLst>
                  <a:ext uri="{FF2B5EF4-FFF2-40B4-BE49-F238E27FC236}">
                    <a16:creationId xmlns:a16="http://schemas.microsoft.com/office/drawing/2014/main" id="{858D2B2A-3C64-0242-A7FE-BD3AC1144BA5}"/>
                  </a:ext>
                </a:extLst>
              </p:cNvPr>
              <p:cNvSpPr/>
              <p:nvPr/>
            </p:nvSpPr>
            <p:spPr bwMode="auto">
              <a:xfrm>
                <a:off x="3600450" y="4676775"/>
                <a:ext cx="271463" cy="269875"/>
              </a:xfrm>
              <a:custGeom>
                <a:avLst/>
                <a:gdLst>
                  <a:gd name="T0" fmla="*/ 49 w 267"/>
                  <a:gd name="T1" fmla="*/ 47 h 266"/>
                  <a:gd name="T2" fmla="*/ 218 w 267"/>
                  <a:gd name="T3" fmla="*/ 48 h 266"/>
                  <a:gd name="T4" fmla="*/ 217 w 267"/>
                  <a:gd name="T5" fmla="*/ 218 h 266"/>
                  <a:gd name="T6" fmla="*/ 43 w 267"/>
                  <a:gd name="T7" fmla="*/ 213 h 266"/>
                  <a:gd name="T8" fmla="*/ 49 w 267"/>
                  <a:gd name="T9" fmla="*/ 47 h 266"/>
                </a:gdLst>
                <a:ahLst/>
                <a:cxnLst>
                  <a:cxn ang="0">
                    <a:pos x="T0" y="T1"/>
                  </a:cxn>
                  <a:cxn ang="0">
                    <a:pos x="T2" y="T3"/>
                  </a:cxn>
                  <a:cxn ang="0">
                    <a:pos x="T4" y="T5"/>
                  </a:cxn>
                  <a:cxn ang="0">
                    <a:pos x="T6" y="T7"/>
                  </a:cxn>
                  <a:cxn ang="0">
                    <a:pos x="T8" y="T9"/>
                  </a:cxn>
                </a:cxnLst>
                <a:rect l="0" t="0" r="r" b="b"/>
                <a:pathLst>
                  <a:path w="267" h="266">
                    <a:moveTo>
                      <a:pt x="49" y="47"/>
                    </a:moveTo>
                    <a:cubicBezTo>
                      <a:pt x="93" y="1"/>
                      <a:pt x="173" y="0"/>
                      <a:pt x="218" y="48"/>
                    </a:cubicBezTo>
                    <a:cubicBezTo>
                      <a:pt x="267" y="99"/>
                      <a:pt x="264" y="171"/>
                      <a:pt x="217" y="218"/>
                    </a:cubicBezTo>
                    <a:cubicBezTo>
                      <a:pt x="171" y="264"/>
                      <a:pt x="93" y="266"/>
                      <a:pt x="43" y="213"/>
                    </a:cubicBezTo>
                    <a:cubicBezTo>
                      <a:pt x="4" y="170"/>
                      <a:pt x="0" y="92"/>
                      <a:pt x="49" y="47"/>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8" name="Freeform 138">
                <a:extLst>
                  <a:ext uri="{FF2B5EF4-FFF2-40B4-BE49-F238E27FC236}">
                    <a16:creationId xmlns:a16="http://schemas.microsoft.com/office/drawing/2014/main" id="{EA7A37FA-0C27-9670-D9A8-81376D3986FA}"/>
                  </a:ext>
                </a:extLst>
              </p:cNvPr>
              <p:cNvSpPr/>
              <p:nvPr/>
            </p:nvSpPr>
            <p:spPr bwMode="auto">
              <a:xfrm>
                <a:off x="4241800" y="4965700"/>
                <a:ext cx="111125" cy="192088"/>
              </a:xfrm>
              <a:custGeom>
                <a:avLst/>
                <a:gdLst>
                  <a:gd name="T0" fmla="*/ 109 w 110"/>
                  <a:gd name="T1" fmla="*/ 120 h 189"/>
                  <a:gd name="T2" fmla="*/ 104 w 110"/>
                  <a:gd name="T3" fmla="*/ 164 h 189"/>
                  <a:gd name="T4" fmla="*/ 98 w 110"/>
                  <a:gd name="T5" fmla="*/ 181 h 189"/>
                  <a:gd name="T6" fmla="*/ 84 w 110"/>
                  <a:gd name="T7" fmla="*/ 185 h 189"/>
                  <a:gd name="T8" fmla="*/ 33 w 110"/>
                  <a:gd name="T9" fmla="*/ 134 h 189"/>
                  <a:gd name="T10" fmla="*/ 27 w 110"/>
                  <a:gd name="T11" fmla="*/ 128 h 189"/>
                  <a:gd name="T12" fmla="*/ 0 w 110"/>
                  <a:gd name="T13" fmla="*/ 22 h 189"/>
                  <a:gd name="T14" fmla="*/ 2 w 110"/>
                  <a:gd name="T15" fmla="*/ 14 h 189"/>
                  <a:gd name="T16" fmla="*/ 10 w 110"/>
                  <a:gd name="T17" fmla="*/ 12 h 189"/>
                  <a:gd name="T18" fmla="*/ 50 w 110"/>
                  <a:gd name="T19" fmla="*/ 3 h 189"/>
                  <a:gd name="T20" fmla="*/ 62 w 110"/>
                  <a:gd name="T21" fmla="*/ 2 h 189"/>
                  <a:gd name="T22" fmla="*/ 105 w 110"/>
                  <a:gd name="T23" fmla="*/ 86 h 189"/>
                  <a:gd name="T24" fmla="*/ 109 w 110"/>
                  <a:gd name="T25" fmla="*/ 12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89">
                    <a:moveTo>
                      <a:pt x="109" y="120"/>
                    </a:moveTo>
                    <a:cubicBezTo>
                      <a:pt x="107" y="135"/>
                      <a:pt x="108" y="149"/>
                      <a:pt x="104" y="164"/>
                    </a:cubicBezTo>
                    <a:cubicBezTo>
                      <a:pt x="102" y="170"/>
                      <a:pt x="101" y="175"/>
                      <a:pt x="98" y="181"/>
                    </a:cubicBezTo>
                    <a:cubicBezTo>
                      <a:pt x="95" y="188"/>
                      <a:pt x="91" y="189"/>
                      <a:pt x="84" y="185"/>
                    </a:cubicBezTo>
                    <a:cubicBezTo>
                      <a:pt x="63" y="172"/>
                      <a:pt x="47" y="154"/>
                      <a:pt x="33" y="134"/>
                    </a:cubicBezTo>
                    <a:cubicBezTo>
                      <a:pt x="32" y="131"/>
                      <a:pt x="31" y="128"/>
                      <a:pt x="27" y="128"/>
                    </a:cubicBezTo>
                    <a:cubicBezTo>
                      <a:pt x="9" y="95"/>
                      <a:pt x="0" y="60"/>
                      <a:pt x="0" y="22"/>
                    </a:cubicBezTo>
                    <a:cubicBezTo>
                      <a:pt x="0" y="19"/>
                      <a:pt x="0" y="16"/>
                      <a:pt x="2" y="14"/>
                    </a:cubicBezTo>
                    <a:cubicBezTo>
                      <a:pt x="4" y="12"/>
                      <a:pt x="7" y="12"/>
                      <a:pt x="10" y="12"/>
                    </a:cubicBezTo>
                    <a:cubicBezTo>
                      <a:pt x="24" y="10"/>
                      <a:pt x="37" y="8"/>
                      <a:pt x="50" y="3"/>
                    </a:cubicBezTo>
                    <a:cubicBezTo>
                      <a:pt x="54" y="2"/>
                      <a:pt x="58" y="0"/>
                      <a:pt x="62" y="2"/>
                    </a:cubicBezTo>
                    <a:cubicBezTo>
                      <a:pt x="83" y="26"/>
                      <a:pt x="98" y="54"/>
                      <a:pt x="105" y="86"/>
                    </a:cubicBezTo>
                    <a:cubicBezTo>
                      <a:pt x="107" y="97"/>
                      <a:pt x="110" y="109"/>
                      <a:pt x="109" y="12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9" name="Freeform 139">
                <a:extLst>
                  <a:ext uri="{FF2B5EF4-FFF2-40B4-BE49-F238E27FC236}">
                    <a16:creationId xmlns:a16="http://schemas.microsoft.com/office/drawing/2014/main" id="{D3D60C3C-6B54-5B6F-F702-08C0751328E1}"/>
                  </a:ext>
                </a:extLst>
              </p:cNvPr>
              <p:cNvSpPr/>
              <p:nvPr/>
            </p:nvSpPr>
            <p:spPr bwMode="auto">
              <a:xfrm>
                <a:off x="4256088" y="4489450"/>
                <a:ext cx="117475" cy="179388"/>
              </a:xfrm>
              <a:custGeom>
                <a:avLst/>
                <a:gdLst>
                  <a:gd name="T0" fmla="*/ 41 w 117"/>
                  <a:gd name="T1" fmla="*/ 42 h 177"/>
                  <a:gd name="T2" fmla="*/ 50 w 117"/>
                  <a:gd name="T3" fmla="*/ 40 h 177"/>
                  <a:gd name="T4" fmla="*/ 95 w 117"/>
                  <a:gd name="T5" fmla="*/ 5 h 177"/>
                  <a:gd name="T6" fmla="*/ 112 w 117"/>
                  <a:gd name="T7" fmla="*/ 12 h 177"/>
                  <a:gd name="T8" fmla="*/ 114 w 117"/>
                  <a:gd name="T9" fmla="*/ 68 h 177"/>
                  <a:gd name="T10" fmla="*/ 116 w 117"/>
                  <a:gd name="T11" fmla="*/ 77 h 177"/>
                  <a:gd name="T12" fmla="*/ 73 w 117"/>
                  <a:gd name="T13" fmla="*/ 170 h 177"/>
                  <a:gd name="T14" fmla="*/ 67 w 117"/>
                  <a:gd name="T15" fmla="*/ 175 h 177"/>
                  <a:gd name="T16" fmla="*/ 59 w 117"/>
                  <a:gd name="T17" fmla="*/ 175 h 177"/>
                  <a:gd name="T18" fmla="*/ 8 w 117"/>
                  <a:gd name="T19" fmla="*/ 157 h 177"/>
                  <a:gd name="T20" fmla="*/ 2 w 117"/>
                  <a:gd name="T21" fmla="*/ 154 h 177"/>
                  <a:gd name="T22" fmla="*/ 2 w 117"/>
                  <a:gd name="T23" fmla="*/ 139 h 177"/>
                  <a:gd name="T24" fmla="*/ 35 w 117"/>
                  <a:gd name="T25" fmla="*/ 56 h 177"/>
                  <a:gd name="T26" fmla="*/ 41 w 117"/>
                  <a:gd name="T27" fmla="*/ 42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77">
                    <a:moveTo>
                      <a:pt x="41" y="42"/>
                    </a:moveTo>
                    <a:cubicBezTo>
                      <a:pt x="45" y="47"/>
                      <a:pt x="47" y="43"/>
                      <a:pt x="50" y="40"/>
                    </a:cubicBezTo>
                    <a:cubicBezTo>
                      <a:pt x="63" y="26"/>
                      <a:pt x="77" y="14"/>
                      <a:pt x="95" y="5"/>
                    </a:cubicBezTo>
                    <a:cubicBezTo>
                      <a:pt x="106" y="0"/>
                      <a:pt x="109" y="1"/>
                      <a:pt x="112" y="12"/>
                    </a:cubicBezTo>
                    <a:cubicBezTo>
                      <a:pt x="117" y="31"/>
                      <a:pt x="116" y="49"/>
                      <a:pt x="114" y="68"/>
                    </a:cubicBezTo>
                    <a:cubicBezTo>
                      <a:pt x="114" y="71"/>
                      <a:pt x="113" y="74"/>
                      <a:pt x="116" y="77"/>
                    </a:cubicBezTo>
                    <a:cubicBezTo>
                      <a:pt x="108" y="111"/>
                      <a:pt x="96" y="143"/>
                      <a:pt x="73" y="170"/>
                    </a:cubicBezTo>
                    <a:cubicBezTo>
                      <a:pt x="71" y="172"/>
                      <a:pt x="69" y="174"/>
                      <a:pt x="67" y="175"/>
                    </a:cubicBezTo>
                    <a:cubicBezTo>
                      <a:pt x="64" y="177"/>
                      <a:pt x="62" y="176"/>
                      <a:pt x="59" y="175"/>
                    </a:cubicBezTo>
                    <a:cubicBezTo>
                      <a:pt x="43" y="166"/>
                      <a:pt x="26" y="160"/>
                      <a:pt x="8" y="157"/>
                    </a:cubicBezTo>
                    <a:cubicBezTo>
                      <a:pt x="6" y="157"/>
                      <a:pt x="4" y="156"/>
                      <a:pt x="2" y="154"/>
                    </a:cubicBezTo>
                    <a:cubicBezTo>
                      <a:pt x="0" y="149"/>
                      <a:pt x="1" y="144"/>
                      <a:pt x="2" y="139"/>
                    </a:cubicBezTo>
                    <a:cubicBezTo>
                      <a:pt x="7" y="109"/>
                      <a:pt x="17" y="81"/>
                      <a:pt x="35" y="56"/>
                    </a:cubicBezTo>
                    <a:cubicBezTo>
                      <a:pt x="39" y="52"/>
                      <a:pt x="38" y="46"/>
                      <a:pt x="41" y="4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0" name="Freeform 140">
                <a:extLst>
                  <a:ext uri="{FF2B5EF4-FFF2-40B4-BE49-F238E27FC236}">
                    <a16:creationId xmlns:a16="http://schemas.microsoft.com/office/drawing/2014/main" id="{90EF95A3-0B1E-4371-D38D-74E641C43CB3}"/>
                  </a:ext>
                </a:extLst>
              </p:cNvPr>
              <p:cNvSpPr/>
              <p:nvPr/>
            </p:nvSpPr>
            <p:spPr bwMode="auto">
              <a:xfrm>
                <a:off x="4138613" y="4478338"/>
                <a:ext cx="107950" cy="180975"/>
              </a:xfrm>
              <a:custGeom>
                <a:avLst/>
                <a:gdLst>
                  <a:gd name="T0" fmla="*/ 0 w 108"/>
                  <a:gd name="T1" fmla="*/ 70 h 179"/>
                  <a:gd name="T2" fmla="*/ 11 w 108"/>
                  <a:gd name="T3" fmla="*/ 77 h 179"/>
                  <a:gd name="T4" fmla="*/ 17 w 108"/>
                  <a:gd name="T5" fmla="*/ 40 h 179"/>
                  <a:gd name="T6" fmla="*/ 30 w 108"/>
                  <a:gd name="T7" fmla="*/ 8 h 179"/>
                  <a:gd name="T8" fmla="*/ 46 w 108"/>
                  <a:gd name="T9" fmla="*/ 6 h 179"/>
                  <a:gd name="T10" fmla="*/ 83 w 108"/>
                  <a:gd name="T11" fmla="*/ 55 h 179"/>
                  <a:gd name="T12" fmla="*/ 90 w 108"/>
                  <a:gd name="T13" fmla="*/ 60 h 179"/>
                  <a:gd name="T14" fmla="*/ 106 w 108"/>
                  <a:gd name="T15" fmla="*/ 136 h 179"/>
                  <a:gd name="T16" fmla="*/ 102 w 108"/>
                  <a:gd name="T17" fmla="*/ 165 h 179"/>
                  <a:gd name="T18" fmla="*/ 85 w 108"/>
                  <a:gd name="T19" fmla="*/ 168 h 179"/>
                  <a:gd name="T20" fmla="*/ 46 w 108"/>
                  <a:gd name="T21" fmla="*/ 176 h 179"/>
                  <a:gd name="T22" fmla="*/ 35 w 108"/>
                  <a:gd name="T23" fmla="*/ 178 h 179"/>
                  <a:gd name="T24" fmla="*/ 27 w 108"/>
                  <a:gd name="T25" fmla="*/ 167 h 179"/>
                  <a:gd name="T26" fmla="*/ 9 w 108"/>
                  <a:gd name="T27" fmla="*/ 93 h 179"/>
                  <a:gd name="T28" fmla="*/ 2 w 108"/>
                  <a:gd name="T29" fmla="*/ 75 h 179"/>
                  <a:gd name="T30" fmla="*/ 0 w 108"/>
                  <a:gd name="T31" fmla="*/ 7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79">
                    <a:moveTo>
                      <a:pt x="0" y="70"/>
                    </a:moveTo>
                    <a:cubicBezTo>
                      <a:pt x="3" y="72"/>
                      <a:pt x="6" y="74"/>
                      <a:pt x="11" y="77"/>
                    </a:cubicBezTo>
                    <a:cubicBezTo>
                      <a:pt x="13" y="64"/>
                      <a:pt x="13" y="52"/>
                      <a:pt x="17" y="40"/>
                    </a:cubicBezTo>
                    <a:cubicBezTo>
                      <a:pt x="20" y="29"/>
                      <a:pt x="24" y="18"/>
                      <a:pt x="30" y="8"/>
                    </a:cubicBezTo>
                    <a:cubicBezTo>
                      <a:pt x="35" y="0"/>
                      <a:pt x="39" y="0"/>
                      <a:pt x="46" y="6"/>
                    </a:cubicBezTo>
                    <a:cubicBezTo>
                      <a:pt x="61" y="20"/>
                      <a:pt x="73" y="37"/>
                      <a:pt x="83" y="55"/>
                    </a:cubicBezTo>
                    <a:cubicBezTo>
                      <a:pt x="84" y="57"/>
                      <a:pt x="84" y="63"/>
                      <a:pt x="90" y="60"/>
                    </a:cubicBezTo>
                    <a:cubicBezTo>
                      <a:pt x="98" y="85"/>
                      <a:pt x="106" y="110"/>
                      <a:pt x="106" y="136"/>
                    </a:cubicBezTo>
                    <a:cubicBezTo>
                      <a:pt x="107" y="146"/>
                      <a:pt x="108" y="156"/>
                      <a:pt x="102" y="165"/>
                    </a:cubicBezTo>
                    <a:cubicBezTo>
                      <a:pt x="97" y="168"/>
                      <a:pt x="91" y="167"/>
                      <a:pt x="85" y="168"/>
                    </a:cubicBezTo>
                    <a:cubicBezTo>
                      <a:pt x="72" y="169"/>
                      <a:pt x="58" y="172"/>
                      <a:pt x="46" y="176"/>
                    </a:cubicBezTo>
                    <a:cubicBezTo>
                      <a:pt x="42" y="178"/>
                      <a:pt x="39" y="179"/>
                      <a:pt x="35" y="178"/>
                    </a:cubicBezTo>
                    <a:cubicBezTo>
                      <a:pt x="30" y="176"/>
                      <a:pt x="29" y="171"/>
                      <a:pt x="27" y="167"/>
                    </a:cubicBezTo>
                    <a:cubicBezTo>
                      <a:pt x="17" y="143"/>
                      <a:pt x="11" y="119"/>
                      <a:pt x="9" y="93"/>
                    </a:cubicBezTo>
                    <a:cubicBezTo>
                      <a:pt x="9" y="86"/>
                      <a:pt x="8" y="80"/>
                      <a:pt x="2" y="75"/>
                    </a:cubicBezTo>
                    <a:cubicBezTo>
                      <a:pt x="1" y="74"/>
                      <a:pt x="0" y="73"/>
                      <a:pt x="0" y="7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1" name="Freeform 141">
                <a:extLst>
                  <a:ext uri="{FF2B5EF4-FFF2-40B4-BE49-F238E27FC236}">
                    <a16:creationId xmlns:a16="http://schemas.microsoft.com/office/drawing/2014/main" id="{D0D42A3E-166F-07C2-2D1B-0174098EE21D}"/>
                  </a:ext>
                </a:extLst>
              </p:cNvPr>
              <p:cNvSpPr/>
              <p:nvPr/>
            </p:nvSpPr>
            <p:spPr bwMode="auto">
              <a:xfrm>
                <a:off x="3903663" y="4711700"/>
                <a:ext cx="180975" cy="103188"/>
              </a:xfrm>
              <a:custGeom>
                <a:avLst/>
                <a:gdLst>
                  <a:gd name="T0" fmla="*/ 43 w 180"/>
                  <a:gd name="T1" fmla="*/ 74 h 101"/>
                  <a:gd name="T2" fmla="*/ 41 w 180"/>
                  <a:gd name="T3" fmla="*/ 66 h 101"/>
                  <a:gd name="T4" fmla="*/ 10 w 180"/>
                  <a:gd name="T5" fmla="*/ 38 h 101"/>
                  <a:gd name="T6" fmla="*/ 15 w 180"/>
                  <a:gd name="T7" fmla="*/ 17 h 101"/>
                  <a:gd name="T8" fmla="*/ 69 w 180"/>
                  <a:gd name="T9" fmla="*/ 4 h 101"/>
                  <a:gd name="T10" fmla="*/ 77 w 180"/>
                  <a:gd name="T11" fmla="*/ 0 h 101"/>
                  <a:gd name="T12" fmla="*/ 116 w 180"/>
                  <a:gd name="T13" fmla="*/ 4 h 101"/>
                  <a:gd name="T14" fmla="*/ 174 w 180"/>
                  <a:gd name="T15" fmla="*/ 24 h 101"/>
                  <a:gd name="T16" fmla="*/ 180 w 180"/>
                  <a:gd name="T17" fmla="*/ 33 h 101"/>
                  <a:gd name="T18" fmla="*/ 165 w 180"/>
                  <a:gd name="T19" fmla="*/ 96 h 101"/>
                  <a:gd name="T20" fmla="*/ 146 w 180"/>
                  <a:gd name="T21" fmla="*/ 100 h 101"/>
                  <a:gd name="T22" fmla="*/ 57 w 180"/>
                  <a:gd name="T23" fmla="*/ 77 h 101"/>
                  <a:gd name="T24" fmla="*/ 43 w 180"/>
                  <a:gd name="T25" fmla="*/ 7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00">
                    <a:moveTo>
                      <a:pt x="43" y="74"/>
                    </a:moveTo>
                    <a:cubicBezTo>
                      <a:pt x="47" y="70"/>
                      <a:pt x="45" y="68"/>
                      <a:pt x="41" y="66"/>
                    </a:cubicBezTo>
                    <a:cubicBezTo>
                      <a:pt x="29" y="59"/>
                      <a:pt x="19" y="48"/>
                      <a:pt x="10" y="38"/>
                    </a:cubicBezTo>
                    <a:cubicBezTo>
                      <a:pt x="0" y="28"/>
                      <a:pt x="2" y="22"/>
                      <a:pt x="15" y="17"/>
                    </a:cubicBezTo>
                    <a:cubicBezTo>
                      <a:pt x="32" y="10"/>
                      <a:pt x="50" y="6"/>
                      <a:pt x="69" y="4"/>
                    </a:cubicBezTo>
                    <a:cubicBezTo>
                      <a:pt x="72" y="4"/>
                      <a:pt x="76" y="5"/>
                      <a:pt x="77" y="0"/>
                    </a:cubicBezTo>
                    <a:cubicBezTo>
                      <a:pt x="90" y="1"/>
                      <a:pt x="103" y="3"/>
                      <a:pt x="116" y="4"/>
                    </a:cubicBezTo>
                    <a:cubicBezTo>
                      <a:pt x="137" y="6"/>
                      <a:pt x="156" y="15"/>
                      <a:pt x="174" y="24"/>
                    </a:cubicBezTo>
                    <a:cubicBezTo>
                      <a:pt x="178" y="26"/>
                      <a:pt x="180" y="29"/>
                      <a:pt x="180" y="33"/>
                    </a:cubicBezTo>
                    <a:cubicBezTo>
                      <a:pt x="171" y="53"/>
                      <a:pt x="170" y="75"/>
                      <a:pt x="165" y="96"/>
                    </a:cubicBezTo>
                    <a:cubicBezTo>
                      <a:pt x="159" y="101"/>
                      <a:pt x="153" y="100"/>
                      <a:pt x="146" y="100"/>
                    </a:cubicBezTo>
                    <a:cubicBezTo>
                      <a:pt x="115" y="99"/>
                      <a:pt x="85" y="92"/>
                      <a:pt x="57" y="77"/>
                    </a:cubicBezTo>
                    <a:cubicBezTo>
                      <a:pt x="52" y="75"/>
                      <a:pt x="47" y="77"/>
                      <a:pt x="43" y="7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2" name="Freeform 142">
                <a:extLst>
                  <a:ext uri="{FF2B5EF4-FFF2-40B4-BE49-F238E27FC236}">
                    <a16:creationId xmlns:a16="http://schemas.microsoft.com/office/drawing/2014/main" id="{48F23066-2291-FD07-C9B6-3904C6C62C9B}"/>
                  </a:ext>
                </a:extLst>
              </p:cNvPr>
              <p:cNvSpPr/>
              <p:nvPr/>
            </p:nvSpPr>
            <p:spPr bwMode="auto">
              <a:xfrm>
                <a:off x="3998913" y="4565650"/>
                <a:ext cx="150813" cy="153988"/>
              </a:xfrm>
              <a:custGeom>
                <a:avLst/>
                <a:gdLst>
                  <a:gd name="T0" fmla="*/ 12 w 149"/>
                  <a:gd name="T1" fmla="*/ 75 h 152"/>
                  <a:gd name="T2" fmla="*/ 17 w 149"/>
                  <a:gd name="T3" fmla="*/ 67 h 152"/>
                  <a:gd name="T4" fmla="*/ 1 w 149"/>
                  <a:gd name="T5" fmla="*/ 16 h 152"/>
                  <a:gd name="T6" fmla="*/ 15 w 149"/>
                  <a:gd name="T7" fmla="*/ 2 h 152"/>
                  <a:gd name="T8" fmla="*/ 58 w 149"/>
                  <a:gd name="T9" fmla="*/ 15 h 152"/>
                  <a:gd name="T10" fmla="*/ 69 w 149"/>
                  <a:gd name="T11" fmla="*/ 15 h 152"/>
                  <a:gd name="T12" fmla="*/ 125 w 149"/>
                  <a:gd name="T13" fmla="*/ 63 h 152"/>
                  <a:gd name="T14" fmla="*/ 147 w 149"/>
                  <a:gd name="T15" fmla="*/ 96 h 152"/>
                  <a:gd name="T16" fmla="*/ 148 w 149"/>
                  <a:gd name="T17" fmla="*/ 103 h 152"/>
                  <a:gd name="T18" fmla="*/ 140 w 149"/>
                  <a:gd name="T19" fmla="*/ 112 h 152"/>
                  <a:gd name="T20" fmla="*/ 106 w 149"/>
                  <a:gd name="T21" fmla="*/ 145 h 152"/>
                  <a:gd name="T22" fmla="*/ 99 w 149"/>
                  <a:gd name="T23" fmla="*/ 151 h 152"/>
                  <a:gd name="T24" fmla="*/ 89 w 149"/>
                  <a:gd name="T25" fmla="*/ 149 h 152"/>
                  <a:gd name="T26" fmla="*/ 33 w 149"/>
                  <a:gd name="T27" fmla="*/ 98 h 152"/>
                  <a:gd name="T28" fmla="*/ 12 w 149"/>
                  <a:gd name="T29" fmla="*/ 7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152">
                    <a:moveTo>
                      <a:pt x="12" y="75"/>
                    </a:moveTo>
                    <a:cubicBezTo>
                      <a:pt x="17" y="74"/>
                      <a:pt x="20" y="73"/>
                      <a:pt x="17" y="67"/>
                    </a:cubicBezTo>
                    <a:cubicBezTo>
                      <a:pt x="9" y="51"/>
                      <a:pt x="3" y="34"/>
                      <a:pt x="1" y="16"/>
                    </a:cubicBezTo>
                    <a:cubicBezTo>
                      <a:pt x="0" y="3"/>
                      <a:pt x="2" y="0"/>
                      <a:pt x="15" y="2"/>
                    </a:cubicBezTo>
                    <a:cubicBezTo>
                      <a:pt x="30" y="3"/>
                      <a:pt x="44" y="9"/>
                      <a:pt x="58" y="15"/>
                    </a:cubicBezTo>
                    <a:cubicBezTo>
                      <a:pt x="61" y="16"/>
                      <a:pt x="65" y="20"/>
                      <a:pt x="69" y="15"/>
                    </a:cubicBezTo>
                    <a:cubicBezTo>
                      <a:pt x="88" y="30"/>
                      <a:pt x="109" y="44"/>
                      <a:pt x="125" y="63"/>
                    </a:cubicBezTo>
                    <a:cubicBezTo>
                      <a:pt x="134" y="73"/>
                      <a:pt x="141" y="84"/>
                      <a:pt x="147" y="96"/>
                    </a:cubicBezTo>
                    <a:cubicBezTo>
                      <a:pt x="149" y="98"/>
                      <a:pt x="149" y="101"/>
                      <a:pt x="148" y="103"/>
                    </a:cubicBezTo>
                    <a:cubicBezTo>
                      <a:pt x="147" y="107"/>
                      <a:pt x="143" y="109"/>
                      <a:pt x="140" y="112"/>
                    </a:cubicBezTo>
                    <a:cubicBezTo>
                      <a:pt x="127" y="121"/>
                      <a:pt x="115" y="131"/>
                      <a:pt x="106" y="145"/>
                    </a:cubicBezTo>
                    <a:cubicBezTo>
                      <a:pt x="104" y="147"/>
                      <a:pt x="102" y="149"/>
                      <a:pt x="99" y="151"/>
                    </a:cubicBezTo>
                    <a:cubicBezTo>
                      <a:pt x="95" y="152"/>
                      <a:pt x="92" y="150"/>
                      <a:pt x="89" y="149"/>
                    </a:cubicBezTo>
                    <a:cubicBezTo>
                      <a:pt x="67" y="136"/>
                      <a:pt x="49" y="117"/>
                      <a:pt x="33" y="98"/>
                    </a:cubicBezTo>
                    <a:cubicBezTo>
                      <a:pt x="26" y="90"/>
                      <a:pt x="21" y="81"/>
                      <a:pt x="12" y="75"/>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3" name="Freeform 143">
                <a:extLst>
                  <a:ext uri="{FF2B5EF4-FFF2-40B4-BE49-F238E27FC236}">
                    <a16:creationId xmlns:a16="http://schemas.microsoft.com/office/drawing/2014/main" id="{B0693C62-689A-1DAF-BFEA-F1DFDD73016A}"/>
                  </a:ext>
                </a:extLst>
              </p:cNvPr>
              <p:cNvSpPr/>
              <p:nvPr/>
            </p:nvSpPr>
            <p:spPr bwMode="auto">
              <a:xfrm>
                <a:off x="4340225" y="4595813"/>
                <a:ext cx="163513" cy="139700"/>
              </a:xfrm>
              <a:custGeom>
                <a:avLst/>
                <a:gdLst>
                  <a:gd name="T0" fmla="*/ 97 w 162"/>
                  <a:gd name="T1" fmla="*/ 6 h 138"/>
                  <a:gd name="T2" fmla="*/ 108 w 162"/>
                  <a:gd name="T3" fmla="*/ 6 h 138"/>
                  <a:gd name="T4" fmla="*/ 151 w 162"/>
                  <a:gd name="T5" fmla="*/ 1 h 138"/>
                  <a:gd name="T6" fmla="*/ 160 w 162"/>
                  <a:gd name="T7" fmla="*/ 12 h 138"/>
                  <a:gd name="T8" fmla="*/ 141 w 162"/>
                  <a:gd name="T9" fmla="*/ 57 h 138"/>
                  <a:gd name="T10" fmla="*/ 138 w 162"/>
                  <a:gd name="T11" fmla="*/ 65 h 138"/>
                  <a:gd name="T12" fmla="*/ 105 w 162"/>
                  <a:gd name="T13" fmla="*/ 105 h 138"/>
                  <a:gd name="T14" fmla="*/ 59 w 162"/>
                  <a:gd name="T15" fmla="*/ 134 h 138"/>
                  <a:gd name="T16" fmla="*/ 45 w 162"/>
                  <a:gd name="T17" fmla="*/ 137 h 138"/>
                  <a:gd name="T18" fmla="*/ 22 w 162"/>
                  <a:gd name="T19" fmla="*/ 107 h 138"/>
                  <a:gd name="T20" fmla="*/ 11 w 162"/>
                  <a:gd name="T21" fmla="*/ 95 h 138"/>
                  <a:gd name="T22" fmla="*/ 7 w 162"/>
                  <a:gd name="T23" fmla="*/ 90 h 138"/>
                  <a:gd name="T24" fmla="*/ 6 w 162"/>
                  <a:gd name="T25" fmla="*/ 73 h 138"/>
                  <a:gd name="T26" fmla="*/ 64 w 162"/>
                  <a:gd name="T27" fmla="*/ 22 h 138"/>
                  <a:gd name="T28" fmla="*/ 97 w 162"/>
                  <a:gd name="T29" fmla="*/ 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2" h="138">
                    <a:moveTo>
                      <a:pt x="97" y="6"/>
                    </a:moveTo>
                    <a:cubicBezTo>
                      <a:pt x="101" y="10"/>
                      <a:pt x="104" y="7"/>
                      <a:pt x="108" y="6"/>
                    </a:cubicBezTo>
                    <a:cubicBezTo>
                      <a:pt x="122" y="2"/>
                      <a:pt x="136" y="0"/>
                      <a:pt x="151" y="1"/>
                    </a:cubicBezTo>
                    <a:cubicBezTo>
                      <a:pt x="159" y="1"/>
                      <a:pt x="162" y="4"/>
                      <a:pt x="160" y="12"/>
                    </a:cubicBezTo>
                    <a:cubicBezTo>
                      <a:pt x="157" y="28"/>
                      <a:pt x="149" y="43"/>
                      <a:pt x="141" y="57"/>
                    </a:cubicBezTo>
                    <a:cubicBezTo>
                      <a:pt x="140" y="60"/>
                      <a:pt x="138" y="62"/>
                      <a:pt x="138" y="65"/>
                    </a:cubicBezTo>
                    <a:cubicBezTo>
                      <a:pt x="130" y="81"/>
                      <a:pt x="117" y="93"/>
                      <a:pt x="105" y="105"/>
                    </a:cubicBezTo>
                    <a:cubicBezTo>
                      <a:pt x="91" y="117"/>
                      <a:pt x="76" y="127"/>
                      <a:pt x="59" y="134"/>
                    </a:cubicBezTo>
                    <a:cubicBezTo>
                      <a:pt x="54" y="136"/>
                      <a:pt x="50" y="138"/>
                      <a:pt x="45" y="137"/>
                    </a:cubicBezTo>
                    <a:cubicBezTo>
                      <a:pt x="36" y="128"/>
                      <a:pt x="31" y="117"/>
                      <a:pt x="22" y="107"/>
                    </a:cubicBezTo>
                    <a:cubicBezTo>
                      <a:pt x="18" y="103"/>
                      <a:pt x="15" y="99"/>
                      <a:pt x="11" y="95"/>
                    </a:cubicBezTo>
                    <a:cubicBezTo>
                      <a:pt x="10" y="93"/>
                      <a:pt x="8" y="92"/>
                      <a:pt x="7" y="90"/>
                    </a:cubicBezTo>
                    <a:cubicBezTo>
                      <a:pt x="0" y="85"/>
                      <a:pt x="1" y="79"/>
                      <a:pt x="6" y="73"/>
                    </a:cubicBezTo>
                    <a:cubicBezTo>
                      <a:pt x="21" y="51"/>
                      <a:pt x="41" y="35"/>
                      <a:pt x="64" y="22"/>
                    </a:cubicBezTo>
                    <a:cubicBezTo>
                      <a:pt x="75" y="16"/>
                      <a:pt x="85" y="10"/>
                      <a:pt x="97" y="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4" name="Freeform 144">
                <a:extLst>
                  <a:ext uri="{FF2B5EF4-FFF2-40B4-BE49-F238E27FC236}">
                    <a16:creationId xmlns:a16="http://schemas.microsoft.com/office/drawing/2014/main" id="{10571F02-982A-0E8B-2D0D-1656C569DE2B}"/>
                  </a:ext>
                </a:extLst>
              </p:cNvPr>
              <p:cNvSpPr/>
              <p:nvPr/>
            </p:nvSpPr>
            <p:spPr bwMode="auto">
              <a:xfrm>
                <a:off x="4394200" y="4733925"/>
                <a:ext cx="179388" cy="100013"/>
              </a:xfrm>
              <a:custGeom>
                <a:avLst/>
                <a:gdLst>
                  <a:gd name="T0" fmla="*/ 118 w 177"/>
                  <a:gd name="T1" fmla="*/ 5 h 99"/>
                  <a:gd name="T2" fmla="*/ 125 w 177"/>
                  <a:gd name="T3" fmla="*/ 10 h 99"/>
                  <a:gd name="T4" fmla="*/ 168 w 177"/>
                  <a:gd name="T5" fmla="*/ 28 h 99"/>
                  <a:gd name="T6" fmla="*/ 169 w 177"/>
                  <a:gd name="T7" fmla="*/ 45 h 99"/>
                  <a:gd name="T8" fmla="*/ 133 w 177"/>
                  <a:gd name="T9" fmla="*/ 73 h 99"/>
                  <a:gd name="T10" fmla="*/ 105 w 177"/>
                  <a:gd name="T11" fmla="*/ 85 h 99"/>
                  <a:gd name="T12" fmla="*/ 20 w 177"/>
                  <a:gd name="T13" fmla="*/ 95 h 99"/>
                  <a:gd name="T14" fmla="*/ 11 w 177"/>
                  <a:gd name="T15" fmla="*/ 92 h 99"/>
                  <a:gd name="T16" fmla="*/ 9 w 177"/>
                  <a:gd name="T17" fmla="*/ 83 h 99"/>
                  <a:gd name="T18" fmla="*/ 1 w 177"/>
                  <a:gd name="T19" fmla="*/ 28 h 99"/>
                  <a:gd name="T20" fmla="*/ 0 w 177"/>
                  <a:gd name="T21" fmla="*/ 22 h 99"/>
                  <a:gd name="T22" fmla="*/ 11 w 177"/>
                  <a:gd name="T23" fmla="*/ 15 h 99"/>
                  <a:gd name="T24" fmla="*/ 103 w 177"/>
                  <a:gd name="T25" fmla="*/ 4 h 99"/>
                  <a:gd name="T26" fmla="*/ 118 w 177"/>
                  <a:gd name="T27" fmla="*/ 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7" h="99">
                    <a:moveTo>
                      <a:pt x="118" y="5"/>
                    </a:moveTo>
                    <a:cubicBezTo>
                      <a:pt x="119" y="9"/>
                      <a:pt x="122" y="9"/>
                      <a:pt x="125" y="10"/>
                    </a:cubicBezTo>
                    <a:cubicBezTo>
                      <a:pt x="140" y="14"/>
                      <a:pt x="155" y="19"/>
                      <a:pt x="168" y="28"/>
                    </a:cubicBezTo>
                    <a:cubicBezTo>
                      <a:pt x="177" y="35"/>
                      <a:pt x="177" y="36"/>
                      <a:pt x="169" y="45"/>
                    </a:cubicBezTo>
                    <a:cubicBezTo>
                      <a:pt x="159" y="56"/>
                      <a:pt x="145" y="63"/>
                      <a:pt x="133" y="73"/>
                    </a:cubicBezTo>
                    <a:cubicBezTo>
                      <a:pt x="125" y="80"/>
                      <a:pt x="115" y="82"/>
                      <a:pt x="105" y="85"/>
                    </a:cubicBezTo>
                    <a:cubicBezTo>
                      <a:pt x="78" y="95"/>
                      <a:pt x="49" y="99"/>
                      <a:pt x="20" y="95"/>
                    </a:cubicBezTo>
                    <a:cubicBezTo>
                      <a:pt x="17" y="94"/>
                      <a:pt x="13" y="94"/>
                      <a:pt x="11" y="92"/>
                    </a:cubicBezTo>
                    <a:cubicBezTo>
                      <a:pt x="9" y="90"/>
                      <a:pt x="9" y="86"/>
                      <a:pt x="9" y="83"/>
                    </a:cubicBezTo>
                    <a:cubicBezTo>
                      <a:pt x="9" y="65"/>
                      <a:pt x="7" y="46"/>
                      <a:pt x="1" y="28"/>
                    </a:cubicBezTo>
                    <a:cubicBezTo>
                      <a:pt x="0" y="26"/>
                      <a:pt x="0" y="24"/>
                      <a:pt x="0" y="22"/>
                    </a:cubicBezTo>
                    <a:cubicBezTo>
                      <a:pt x="3" y="18"/>
                      <a:pt x="7" y="16"/>
                      <a:pt x="11" y="15"/>
                    </a:cubicBezTo>
                    <a:cubicBezTo>
                      <a:pt x="41" y="4"/>
                      <a:pt x="71" y="0"/>
                      <a:pt x="103" y="4"/>
                    </a:cubicBezTo>
                    <a:cubicBezTo>
                      <a:pt x="108" y="5"/>
                      <a:pt x="113" y="5"/>
                      <a:pt x="118" y="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5" name="Freeform 145">
                <a:extLst>
                  <a:ext uri="{FF2B5EF4-FFF2-40B4-BE49-F238E27FC236}">
                    <a16:creationId xmlns:a16="http://schemas.microsoft.com/office/drawing/2014/main" id="{A7108803-93F8-BBEC-BA0D-D758E432621A}"/>
                  </a:ext>
                </a:extLst>
              </p:cNvPr>
              <p:cNvSpPr/>
              <p:nvPr/>
            </p:nvSpPr>
            <p:spPr bwMode="auto">
              <a:xfrm>
                <a:off x="4376738" y="4833938"/>
                <a:ext cx="173038" cy="106363"/>
              </a:xfrm>
              <a:custGeom>
                <a:avLst/>
                <a:gdLst>
                  <a:gd name="T0" fmla="*/ 152 w 172"/>
                  <a:gd name="T1" fmla="*/ 100 h 106"/>
                  <a:gd name="T2" fmla="*/ 127 w 172"/>
                  <a:gd name="T3" fmla="*/ 102 h 106"/>
                  <a:gd name="T4" fmla="*/ 112 w 172"/>
                  <a:gd name="T5" fmla="*/ 103 h 106"/>
                  <a:gd name="T6" fmla="*/ 103 w 172"/>
                  <a:gd name="T7" fmla="*/ 106 h 106"/>
                  <a:gd name="T8" fmla="*/ 12 w 172"/>
                  <a:gd name="T9" fmla="*/ 82 h 106"/>
                  <a:gd name="T10" fmla="*/ 1 w 172"/>
                  <a:gd name="T11" fmla="*/ 73 h 106"/>
                  <a:gd name="T12" fmla="*/ 4 w 172"/>
                  <a:gd name="T13" fmla="*/ 62 h 106"/>
                  <a:gd name="T14" fmla="*/ 24 w 172"/>
                  <a:gd name="T15" fmla="*/ 10 h 106"/>
                  <a:gd name="T16" fmla="*/ 27 w 172"/>
                  <a:gd name="T17" fmla="*/ 3 h 106"/>
                  <a:gd name="T18" fmla="*/ 71 w 172"/>
                  <a:gd name="T19" fmla="*/ 8 h 106"/>
                  <a:gd name="T20" fmla="*/ 118 w 172"/>
                  <a:gd name="T21" fmla="*/ 30 h 106"/>
                  <a:gd name="T22" fmla="*/ 131 w 172"/>
                  <a:gd name="T23" fmla="*/ 36 h 106"/>
                  <a:gd name="T24" fmla="*/ 135 w 172"/>
                  <a:gd name="T25" fmla="*/ 44 h 106"/>
                  <a:gd name="T26" fmla="*/ 165 w 172"/>
                  <a:gd name="T27" fmla="*/ 77 h 106"/>
                  <a:gd name="T28" fmla="*/ 159 w 172"/>
                  <a:gd name="T29" fmla="*/ 96 h 106"/>
                  <a:gd name="T30" fmla="*/ 152 w 172"/>
                  <a:gd name="T3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2" h="105">
                    <a:moveTo>
                      <a:pt x="152" y="100"/>
                    </a:moveTo>
                    <a:cubicBezTo>
                      <a:pt x="143" y="98"/>
                      <a:pt x="136" y="102"/>
                      <a:pt x="127" y="102"/>
                    </a:cubicBezTo>
                    <a:cubicBezTo>
                      <a:pt x="122" y="102"/>
                      <a:pt x="117" y="103"/>
                      <a:pt x="112" y="103"/>
                    </a:cubicBezTo>
                    <a:cubicBezTo>
                      <a:pt x="109" y="106"/>
                      <a:pt x="106" y="106"/>
                      <a:pt x="103" y="106"/>
                    </a:cubicBezTo>
                    <a:cubicBezTo>
                      <a:pt x="71" y="106"/>
                      <a:pt x="40" y="97"/>
                      <a:pt x="12" y="82"/>
                    </a:cubicBezTo>
                    <a:cubicBezTo>
                      <a:pt x="8" y="80"/>
                      <a:pt x="3" y="78"/>
                      <a:pt x="1" y="73"/>
                    </a:cubicBezTo>
                    <a:cubicBezTo>
                      <a:pt x="0" y="69"/>
                      <a:pt x="2" y="65"/>
                      <a:pt x="4" y="62"/>
                    </a:cubicBezTo>
                    <a:cubicBezTo>
                      <a:pt x="14" y="46"/>
                      <a:pt x="20" y="29"/>
                      <a:pt x="24" y="10"/>
                    </a:cubicBezTo>
                    <a:cubicBezTo>
                      <a:pt x="24" y="8"/>
                      <a:pt x="25" y="5"/>
                      <a:pt x="27" y="3"/>
                    </a:cubicBezTo>
                    <a:cubicBezTo>
                      <a:pt x="42" y="0"/>
                      <a:pt x="57" y="5"/>
                      <a:pt x="71" y="8"/>
                    </a:cubicBezTo>
                    <a:cubicBezTo>
                      <a:pt x="88" y="13"/>
                      <a:pt x="104" y="20"/>
                      <a:pt x="118" y="30"/>
                    </a:cubicBezTo>
                    <a:cubicBezTo>
                      <a:pt x="122" y="33"/>
                      <a:pt x="127" y="32"/>
                      <a:pt x="131" y="36"/>
                    </a:cubicBezTo>
                    <a:cubicBezTo>
                      <a:pt x="127" y="41"/>
                      <a:pt x="132" y="42"/>
                      <a:pt x="135" y="44"/>
                    </a:cubicBezTo>
                    <a:cubicBezTo>
                      <a:pt x="147" y="53"/>
                      <a:pt x="157" y="64"/>
                      <a:pt x="165" y="77"/>
                    </a:cubicBezTo>
                    <a:cubicBezTo>
                      <a:pt x="172" y="88"/>
                      <a:pt x="171" y="92"/>
                      <a:pt x="159" y="96"/>
                    </a:cubicBezTo>
                    <a:cubicBezTo>
                      <a:pt x="157" y="97"/>
                      <a:pt x="154" y="98"/>
                      <a:pt x="152" y="10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6" name="Freeform 146">
                <a:extLst>
                  <a:ext uri="{FF2B5EF4-FFF2-40B4-BE49-F238E27FC236}">
                    <a16:creationId xmlns:a16="http://schemas.microsoft.com/office/drawing/2014/main" id="{9D9B5CDD-8E23-9625-1EB5-5832CCEDCDF5}"/>
                  </a:ext>
                </a:extLst>
              </p:cNvPr>
              <p:cNvSpPr/>
              <p:nvPr/>
            </p:nvSpPr>
            <p:spPr bwMode="auto">
              <a:xfrm>
                <a:off x="4313238" y="4911725"/>
                <a:ext cx="149225" cy="149225"/>
              </a:xfrm>
              <a:custGeom>
                <a:avLst/>
                <a:gdLst>
                  <a:gd name="T0" fmla="*/ 135 w 147"/>
                  <a:gd name="T1" fmla="*/ 82 h 147"/>
                  <a:gd name="T2" fmla="*/ 136 w 147"/>
                  <a:gd name="T3" fmla="*/ 93 h 147"/>
                  <a:gd name="T4" fmla="*/ 146 w 147"/>
                  <a:gd name="T5" fmla="*/ 130 h 147"/>
                  <a:gd name="T6" fmla="*/ 130 w 147"/>
                  <a:gd name="T7" fmla="*/ 145 h 147"/>
                  <a:gd name="T8" fmla="*/ 100 w 147"/>
                  <a:gd name="T9" fmla="*/ 136 h 147"/>
                  <a:gd name="T10" fmla="*/ 91 w 147"/>
                  <a:gd name="T11" fmla="*/ 136 h 147"/>
                  <a:gd name="T12" fmla="*/ 38 w 147"/>
                  <a:gd name="T13" fmla="*/ 101 h 147"/>
                  <a:gd name="T14" fmla="*/ 5 w 147"/>
                  <a:gd name="T15" fmla="*/ 60 h 147"/>
                  <a:gd name="T16" fmla="*/ 3 w 147"/>
                  <a:gd name="T17" fmla="*/ 47 h 147"/>
                  <a:gd name="T18" fmla="*/ 53 w 147"/>
                  <a:gd name="T19" fmla="*/ 5 h 147"/>
                  <a:gd name="T20" fmla="*/ 68 w 147"/>
                  <a:gd name="T21" fmla="*/ 5 h 147"/>
                  <a:gd name="T22" fmla="*/ 118 w 147"/>
                  <a:gd name="T23" fmla="*/ 56 h 147"/>
                  <a:gd name="T24" fmla="*/ 135 w 147"/>
                  <a:gd name="T25" fmla="*/ 8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47">
                    <a:moveTo>
                      <a:pt x="135" y="82"/>
                    </a:moveTo>
                    <a:cubicBezTo>
                      <a:pt x="131" y="86"/>
                      <a:pt x="135" y="89"/>
                      <a:pt x="136" y="93"/>
                    </a:cubicBezTo>
                    <a:cubicBezTo>
                      <a:pt x="140" y="105"/>
                      <a:pt x="144" y="117"/>
                      <a:pt x="146" y="130"/>
                    </a:cubicBezTo>
                    <a:cubicBezTo>
                      <a:pt x="147" y="144"/>
                      <a:pt x="144" y="147"/>
                      <a:pt x="130" y="145"/>
                    </a:cubicBezTo>
                    <a:cubicBezTo>
                      <a:pt x="120" y="143"/>
                      <a:pt x="110" y="140"/>
                      <a:pt x="100" y="136"/>
                    </a:cubicBezTo>
                    <a:cubicBezTo>
                      <a:pt x="97" y="135"/>
                      <a:pt x="94" y="133"/>
                      <a:pt x="91" y="136"/>
                    </a:cubicBezTo>
                    <a:cubicBezTo>
                      <a:pt x="73" y="126"/>
                      <a:pt x="54" y="116"/>
                      <a:pt x="38" y="101"/>
                    </a:cubicBezTo>
                    <a:cubicBezTo>
                      <a:pt x="25" y="89"/>
                      <a:pt x="14" y="75"/>
                      <a:pt x="5" y="60"/>
                    </a:cubicBezTo>
                    <a:cubicBezTo>
                      <a:pt x="2" y="57"/>
                      <a:pt x="0" y="52"/>
                      <a:pt x="3" y="47"/>
                    </a:cubicBezTo>
                    <a:cubicBezTo>
                      <a:pt x="21" y="35"/>
                      <a:pt x="38" y="21"/>
                      <a:pt x="53" y="5"/>
                    </a:cubicBezTo>
                    <a:cubicBezTo>
                      <a:pt x="57" y="0"/>
                      <a:pt x="62" y="1"/>
                      <a:pt x="68" y="5"/>
                    </a:cubicBezTo>
                    <a:cubicBezTo>
                      <a:pt x="87" y="19"/>
                      <a:pt x="105" y="35"/>
                      <a:pt x="118" y="56"/>
                    </a:cubicBezTo>
                    <a:cubicBezTo>
                      <a:pt x="124" y="65"/>
                      <a:pt x="130" y="73"/>
                      <a:pt x="135" y="8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7" name="Freeform 147">
                <a:extLst>
                  <a:ext uri="{FF2B5EF4-FFF2-40B4-BE49-F238E27FC236}">
                    <a16:creationId xmlns:a16="http://schemas.microsoft.com/office/drawing/2014/main" id="{7802A949-9FAC-1E3C-90EB-FE4D95B67804}"/>
                  </a:ext>
                </a:extLst>
              </p:cNvPr>
              <p:cNvSpPr/>
              <p:nvPr/>
            </p:nvSpPr>
            <p:spPr bwMode="auto">
              <a:xfrm>
                <a:off x="3917950" y="4818063"/>
                <a:ext cx="171450" cy="106363"/>
              </a:xfrm>
              <a:custGeom>
                <a:avLst/>
                <a:gdLst>
                  <a:gd name="T0" fmla="*/ 58 w 169"/>
                  <a:gd name="T1" fmla="*/ 104 h 104"/>
                  <a:gd name="T2" fmla="*/ 42 w 169"/>
                  <a:gd name="T3" fmla="*/ 100 h 104"/>
                  <a:gd name="T4" fmla="*/ 8 w 169"/>
                  <a:gd name="T5" fmla="*/ 90 h 104"/>
                  <a:gd name="T6" fmla="*/ 4 w 169"/>
                  <a:gd name="T7" fmla="*/ 77 h 104"/>
                  <a:gd name="T8" fmla="*/ 36 w 169"/>
                  <a:gd name="T9" fmla="*/ 44 h 104"/>
                  <a:gd name="T10" fmla="*/ 40 w 169"/>
                  <a:gd name="T11" fmla="*/ 36 h 104"/>
                  <a:gd name="T12" fmla="*/ 86 w 169"/>
                  <a:gd name="T13" fmla="*/ 12 h 104"/>
                  <a:gd name="T14" fmla="*/ 140 w 169"/>
                  <a:gd name="T15" fmla="*/ 0 h 104"/>
                  <a:gd name="T16" fmla="*/ 149 w 169"/>
                  <a:gd name="T17" fmla="*/ 2 h 104"/>
                  <a:gd name="T18" fmla="*/ 152 w 169"/>
                  <a:gd name="T19" fmla="*/ 11 h 104"/>
                  <a:gd name="T20" fmla="*/ 167 w 169"/>
                  <a:gd name="T21" fmla="*/ 64 h 104"/>
                  <a:gd name="T22" fmla="*/ 169 w 169"/>
                  <a:gd name="T23" fmla="*/ 73 h 104"/>
                  <a:gd name="T24" fmla="*/ 162 w 169"/>
                  <a:gd name="T25" fmla="*/ 80 h 104"/>
                  <a:gd name="T26" fmla="*/ 75 w 169"/>
                  <a:gd name="T27" fmla="*/ 103 h 104"/>
                  <a:gd name="T28" fmla="*/ 58 w 169"/>
                  <a:gd name="T2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104">
                    <a:moveTo>
                      <a:pt x="58" y="104"/>
                    </a:moveTo>
                    <a:cubicBezTo>
                      <a:pt x="53" y="100"/>
                      <a:pt x="47" y="101"/>
                      <a:pt x="42" y="100"/>
                    </a:cubicBezTo>
                    <a:cubicBezTo>
                      <a:pt x="30" y="98"/>
                      <a:pt x="19" y="95"/>
                      <a:pt x="8" y="90"/>
                    </a:cubicBezTo>
                    <a:cubicBezTo>
                      <a:pt x="2" y="87"/>
                      <a:pt x="0" y="83"/>
                      <a:pt x="4" y="77"/>
                    </a:cubicBezTo>
                    <a:cubicBezTo>
                      <a:pt x="13" y="64"/>
                      <a:pt x="24" y="54"/>
                      <a:pt x="36" y="44"/>
                    </a:cubicBezTo>
                    <a:cubicBezTo>
                      <a:pt x="38" y="42"/>
                      <a:pt x="42" y="41"/>
                      <a:pt x="40" y="36"/>
                    </a:cubicBezTo>
                    <a:cubicBezTo>
                      <a:pt x="56" y="29"/>
                      <a:pt x="70" y="19"/>
                      <a:pt x="86" y="12"/>
                    </a:cubicBezTo>
                    <a:cubicBezTo>
                      <a:pt x="104" y="5"/>
                      <a:pt x="122" y="2"/>
                      <a:pt x="140" y="0"/>
                    </a:cubicBezTo>
                    <a:cubicBezTo>
                      <a:pt x="143" y="0"/>
                      <a:pt x="147" y="0"/>
                      <a:pt x="149" y="2"/>
                    </a:cubicBezTo>
                    <a:cubicBezTo>
                      <a:pt x="152" y="4"/>
                      <a:pt x="152" y="8"/>
                      <a:pt x="152" y="11"/>
                    </a:cubicBezTo>
                    <a:cubicBezTo>
                      <a:pt x="155" y="29"/>
                      <a:pt x="159" y="47"/>
                      <a:pt x="167" y="64"/>
                    </a:cubicBezTo>
                    <a:cubicBezTo>
                      <a:pt x="168" y="67"/>
                      <a:pt x="169" y="70"/>
                      <a:pt x="169" y="73"/>
                    </a:cubicBezTo>
                    <a:cubicBezTo>
                      <a:pt x="168" y="77"/>
                      <a:pt x="165" y="79"/>
                      <a:pt x="162" y="80"/>
                    </a:cubicBezTo>
                    <a:cubicBezTo>
                      <a:pt x="135" y="94"/>
                      <a:pt x="106" y="104"/>
                      <a:pt x="75" y="103"/>
                    </a:cubicBezTo>
                    <a:cubicBezTo>
                      <a:pt x="69" y="103"/>
                      <a:pt x="64" y="104"/>
                      <a:pt x="58" y="10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8" name="Freeform 148">
                <a:extLst>
                  <a:ext uri="{FF2B5EF4-FFF2-40B4-BE49-F238E27FC236}">
                    <a16:creationId xmlns:a16="http://schemas.microsoft.com/office/drawing/2014/main" id="{54653CC1-2C4D-B751-ABEA-E945C5244AA5}"/>
                  </a:ext>
                </a:extLst>
              </p:cNvPr>
              <p:cNvSpPr/>
              <p:nvPr/>
            </p:nvSpPr>
            <p:spPr bwMode="auto">
              <a:xfrm>
                <a:off x="4121150" y="4962525"/>
                <a:ext cx="120650" cy="165100"/>
              </a:xfrm>
              <a:custGeom>
                <a:avLst/>
                <a:gdLst>
                  <a:gd name="T0" fmla="*/ 69 w 119"/>
                  <a:gd name="T1" fmla="*/ 131 h 162"/>
                  <a:gd name="T2" fmla="*/ 58 w 119"/>
                  <a:gd name="T3" fmla="*/ 132 h 162"/>
                  <a:gd name="T4" fmla="*/ 25 w 119"/>
                  <a:gd name="T5" fmla="*/ 156 h 162"/>
                  <a:gd name="T6" fmla="*/ 6 w 119"/>
                  <a:gd name="T7" fmla="*/ 146 h 162"/>
                  <a:gd name="T8" fmla="*/ 3 w 119"/>
                  <a:gd name="T9" fmla="*/ 118 h 162"/>
                  <a:gd name="T10" fmla="*/ 0 w 119"/>
                  <a:gd name="T11" fmla="*/ 110 h 162"/>
                  <a:gd name="T12" fmla="*/ 18 w 119"/>
                  <a:gd name="T13" fmla="*/ 40 h 162"/>
                  <a:gd name="T14" fmla="*/ 41 w 119"/>
                  <a:gd name="T15" fmla="*/ 2 h 162"/>
                  <a:gd name="T16" fmla="*/ 52 w 119"/>
                  <a:gd name="T17" fmla="*/ 3 h 162"/>
                  <a:gd name="T18" fmla="*/ 107 w 119"/>
                  <a:gd name="T19" fmla="*/ 15 h 162"/>
                  <a:gd name="T20" fmla="*/ 117 w 119"/>
                  <a:gd name="T21" fmla="*/ 18 h 162"/>
                  <a:gd name="T22" fmla="*/ 116 w 119"/>
                  <a:gd name="T23" fmla="*/ 35 h 162"/>
                  <a:gd name="T24" fmla="*/ 77 w 119"/>
                  <a:gd name="T25" fmla="*/ 115 h 162"/>
                  <a:gd name="T26" fmla="*/ 69 w 119"/>
                  <a:gd name="T27" fmla="*/ 13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162">
                    <a:moveTo>
                      <a:pt x="69" y="131"/>
                    </a:moveTo>
                    <a:cubicBezTo>
                      <a:pt x="65" y="126"/>
                      <a:pt x="62" y="128"/>
                      <a:pt x="58" y="132"/>
                    </a:cubicBezTo>
                    <a:cubicBezTo>
                      <a:pt x="48" y="141"/>
                      <a:pt x="38" y="149"/>
                      <a:pt x="25" y="156"/>
                    </a:cubicBezTo>
                    <a:cubicBezTo>
                      <a:pt x="13" y="162"/>
                      <a:pt x="9" y="160"/>
                      <a:pt x="6" y="146"/>
                    </a:cubicBezTo>
                    <a:cubicBezTo>
                      <a:pt x="4" y="137"/>
                      <a:pt x="4" y="127"/>
                      <a:pt x="3" y="118"/>
                    </a:cubicBezTo>
                    <a:cubicBezTo>
                      <a:pt x="3" y="115"/>
                      <a:pt x="5" y="111"/>
                      <a:pt x="0" y="110"/>
                    </a:cubicBezTo>
                    <a:cubicBezTo>
                      <a:pt x="5" y="86"/>
                      <a:pt x="7" y="62"/>
                      <a:pt x="18" y="40"/>
                    </a:cubicBezTo>
                    <a:cubicBezTo>
                      <a:pt x="24" y="26"/>
                      <a:pt x="30" y="12"/>
                      <a:pt x="41" y="2"/>
                    </a:cubicBezTo>
                    <a:cubicBezTo>
                      <a:pt x="45" y="0"/>
                      <a:pt x="48" y="2"/>
                      <a:pt x="52" y="3"/>
                    </a:cubicBezTo>
                    <a:cubicBezTo>
                      <a:pt x="70" y="11"/>
                      <a:pt x="88" y="14"/>
                      <a:pt x="107" y="15"/>
                    </a:cubicBezTo>
                    <a:cubicBezTo>
                      <a:pt x="111" y="15"/>
                      <a:pt x="115" y="15"/>
                      <a:pt x="117" y="18"/>
                    </a:cubicBezTo>
                    <a:cubicBezTo>
                      <a:pt x="119" y="24"/>
                      <a:pt x="117" y="29"/>
                      <a:pt x="116" y="35"/>
                    </a:cubicBezTo>
                    <a:cubicBezTo>
                      <a:pt x="110" y="65"/>
                      <a:pt x="96" y="92"/>
                      <a:pt x="77" y="115"/>
                    </a:cubicBezTo>
                    <a:cubicBezTo>
                      <a:pt x="73" y="120"/>
                      <a:pt x="71" y="126"/>
                      <a:pt x="69" y="13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9" name="Freeform 149">
                <a:extLst>
                  <a:ext uri="{FF2B5EF4-FFF2-40B4-BE49-F238E27FC236}">
                    <a16:creationId xmlns:a16="http://schemas.microsoft.com/office/drawing/2014/main" id="{2C8151DF-B09F-E972-BCD7-0989C63ACFD5}"/>
                  </a:ext>
                </a:extLst>
              </p:cNvPr>
              <p:cNvSpPr/>
              <p:nvPr/>
            </p:nvSpPr>
            <p:spPr bwMode="auto">
              <a:xfrm>
                <a:off x="4003675" y="4910138"/>
                <a:ext cx="155575" cy="139700"/>
              </a:xfrm>
              <a:custGeom>
                <a:avLst/>
                <a:gdLst>
                  <a:gd name="T0" fmla="*/ 60 w 153"/>
                  <a:gd name="T1" fmla="*/ 130 h 138"/>
                  <a:gd name="T2" fmla="*/ 50 w 153"/>
                  <a:gd name="T3" fmla="*/ 131 h 138"/>
                  <a:gd name="T4" fmla="*/ 12 w 153"/>
                  <a:gd name="T5" fmla="*/ 138 h 138"/>
                  <a:gd name="T6" fmla="*/ 2 w 153"/>
                  <a:gd name="T7" fmla="*/ 126 h 138"/>
                  <a:gd name="T8" fmla="*/ 14 w 153"/>
                  <a:gd name="T9" fmla="*/ 87 h 138"/>
                  <a:gd name="T10" fmla="*/ 11 w 153"/>
                  <a:gd name="T11" fmla="*/ 77 h 138"/>
                  <a:gd name="T12" fmla="*/ 40 w 153"/>
                  <a:gd name="T13" fmla="*/ 42 h 138"/>
                  <a:gd name="T14" fmla="*/ 86 w 153"/>
                  <a:gd name="T15" fmla="*/ 3 h 138"/>
                  <a:gd name="T16" fmla="*/ 95 w 153"/>
                  <a:gd name="T17" fmla="*/ 1 h 138"/>
                  <a:gd name="T18" fmla="*/ 101 w 153"/>
                  <a:gd name="T19" fmla="*/ 5 h 138"/>
                  <a:gd name="T20" fmla="*/ 145 w 153"/>
                  <a:gd name="T21" fmla="*/ 44 h 138"/>
                  <a:gd name="T22" fmla="*/ 149 w 153"/>
                  <a:gd name="T23" fmla="*/ 48 h 138"/>
                  <a:gd name="T24" fmla="*/ 145 w 153"/>
                  <a:gd name="T25" fmla="*/ 63 h 138"/>
                  <a:gd name="T26" fmla="*/ 71 w 153"/>
                  <a:gd name="T27" fmla="*/ 125 h 138"/>
                  <a:gd name="T28" fmla="*/ 60 w 153"/>
                  <a:gd name="T29" fmla="*/ 13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3" h="138">
                    <a:moveTo>
                      <a:pt x="60" y="130"/>
                    </a:moveTo>
                    <a:cubicBezTo>
                      <a:pt x="56" y="127"/>
                      <a:pt x="53" y="130"/>
                      <a:pt x="50" y="131"/>
                    </a:cubicBezTo>
                    <a:cubicBezTo>
                      <a:pt x="38" y="135"/>
                      <a:pt x="25" y="138"/>
                      <a:pt x="12" y="138"/>
                    </a:cubicBezTo>
                    <a:cubicBezTo>
                      <a:pt x="2" y="138"/>
                      <a:pt x="0" y="136"/>
                      <a:pt x="2" y="126"/>
                    </a:cubicBezTo>
                    <a:cubicBezTo>
                      <a:pt x="4" y="112"/>
                      <a:pt x="8" y="99"/>
                      <a:pt x="14" y="87"/>
                    </a:cubicBezTo>
                    <a:cubicBezTo>
                      <a:pt x="16" y="83"/>
                      <a:pt x="19" y="78"/>
                      <a:pt x="11" y="77"/>
                    </a:cubicBezTo>
                    <a:cubicBezTo>
                      <a:pt x="25" y="69"/>
                      <a:pt x="30" y="53"/>
                      <a:pt x="40" y="42"/>
                    </a:cubicBezTo>
                    <a:cubicBezTo>
                      <a:pt x="53" y="26"/>
                      <a:pt x="68" y="13"/>
                      <a:pt x="86" y="3"/>
                    </a:cubicBezTo>
                    <a:cubicBezTo>
                      <a:pt x="89" y="2"/>
                      <a:pt x="91" y="0"/>
                      <a:pt x="95" y="1"/>
                    </a:cubicBezTo>
                    <a:cubicBezTo>
                      <a:pt x="97" y="1"/>
                      <a:pt x="100" y="3"/>
                      <a:pt x="101" y="5"/>
                    </a:cubicBezTo>
                    <a:cubicBezTo>
                      <a:pt x="113" y="22"/>
                      <a:pt x="129" y="33"/>
                      <a:pt x="145" y="44"/>
                    </a:cubicBezTo>
                    <a:cubicBezTo>
                      <a:pt x="147" y="46"/>
                      <a:pt x="148" y="47"/>
                      <a:pt x="149" y="48"/>
                    </a:cubicBezTo>
                    <a:cubicBezTo>
                      <a:pt x="153" y="54"/>
                      <a:pt x="149" y="59"/>
                      <a:pt x="145" y="63"/>
                    </a:cubicBezTo>
                    <a:cubicBezTo>
                      <a:pt x="126" y="90"/>
                      <a:pt x="101" y="110"/>
                      <a:pt x="71" y="125"/>
                    </a:cubicBezTo>
                    <a:cubicBezTo>
                      <a:pt x="67" y="127"/>
                      <a:pt x="64" y="129"/>
                      <a:pt x="60" y="13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0" name="Freeform 150">
                <a:extLst>
                  <a:ext uri="{FF2B5EF4-FFF2-40B4-BE49-F238E27FC236}">
                    <a16:creationId xmlns:a16="http://schemas.microsoft.com/office/drawing/2014/main" id="{433B8AE9-D6F4-F5BE-8EEA-FF9B4BCC5B2F}"/>
                  </a:ext>
                </a:extLst>
              </p:cNvPr>
              <p:cNvSpPr/>
              <p:nvPr/>
            </p:nvSpPr>
            <p:spPr bwMode="auto">
              <a:xfrm>
                <a:off x="4386263" y="4660900"/>
                <a:ext cx="173038" cy="95250"/>
              </a:xfrm>
              <a:custGeom>
                <a:avLst/>
                <a:gdLst>
                  <a:gd name="T0" fmla="*/ 126 w 171"/>
                  <a:gd name="T1" fmla="*/ 77 h 94"/>
                  <a:gd name="T2" fmla="*/ 117 w 171"/>
                  <a:gd name="T3" fmla="*/ 79 h 94"/>
                  <a:gd name="T4" fmla="*/ 19 w 171"/>
                  <a:gd name="T5" fmla="*/ 89 h 94"/>
                  <a:gd name="T6" fmla="*/ 9 w 171"/>
                  <a:gd name="T7" fmla="*/ 94 h 94"/>
                  <a:gd name="T8" fmla="*/ 0 w 171"/>
                  <a:gd name="T9" fmla="*/ 72 h 94"/>
                  <a:gd name="T10" fmla="*/ 74 w 171"/>
                  <a:gd name="T11" fmla="*/ 22 h 94"/>
                  <a:gd name="T12" fmla="*/ 92 w 171"/>
                  <a:gd name="T13" fmla="*/ 1 h 94"/>
                  <a:gd name="T14" fmla="*/ 160 w 171"/>
                  <a:gd name="T15" fmla="*/ 6 h 94"/>
                  <a:gd name="T16" fmla="*/ 166 w 171"/>
                  <a:gd name="T17" fmla="*/ 21 h 94"/>
                  <a:gd name="T18" fmla="*/ 126 w 171"/>
                  <a:gd name="T19" fmla="*/ 7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1" h="94">
                    <a:moveTo>
                      <a:pt x="126" y="77"/>
                    </a:moveTo>
                    <a:cubicBezTo>
                      <a:pt x="124" y="81"/>
                      <a:pt x="120" y="80"/>
                      <a:pt x="117" y="79"/>
                    </a:cubicBezTo>
                    <a:cubicBezTo>
                      <a:pt x="83" y="73"/>
                      <a:pt x="51" y="78"/>
                      <a:pt x="19" y="89"/>
                    </a:cubicBezTo>
                    <a:cubicBezTo>
                      <a:pt x="16" y="90"/>
                      <a:pt x="13" y="93"/>
                      <a:pt x="9" y="94"/>
                    </a:cubicBezTo>
                    <a:cubicBezTo>
                      <a:pt x="3" y="88"/>
                      <a:pt x="0" y="81"/>
                      <a:pt x="0" y="72"/>
                    </a:cubicBezTo>
                    <a:cubicBezTo>
                      <a:pt x="29" y="63"/>
                      <a:pt x="53" y="44"/>
                      <a:pt x="74" y="22"/>
                    </a:cubicBezTo>
                    <a:cubicBezTo>
                      <a:pt x="80" y="15"/>
                      <a:pt x="84" y="7"/>
                      <a:pt x="92" y="1"/>
                    </a:cubicBezTo>
                    <a:cubicBezTo>
                      <a:pt x="115" y="0"/>
                      <a:pt x="138" y="1"/>
                      <a:pt x="160" y="6"/>
                    </a:cubicBezTo>
                    <a:cubicBezTo>
                      <a:pt x="170" y="9"/>
                      <a:pt x="171" y="11"/>
                      <a:pt x="166" y="21"/>
                    </a:cubicBezTo>
                    <a:cubicBezTo>
                      <a:pt x="155" y="42"/>
                      <a:pt x="142" y="60"/>
                      <a:pt x="126" y="7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1" name="Freeform 151">
                <a:extLst>
                  <a:ext uri="{FF2B5EF4-FFF2-40B4-BE49-F238E27FC236}">
                    <a16:creationId xmlns:a16="http://schemas.microsoft.com/office/drawing/2014/main" id="{250D5EF0-0B6C-34BE-3B31-C7D694EA597F}"/>
                  </a:ext>
                </a:extLst>
              </p:cNvPr>
              <p:cNvSpPr/>
              <p:nvPr/>
            </p:nvSpPr>
            <p:spPr bwMode="auto">
              <a:xfrm>
                <a:off x="4067175" y="4510088"/>
                <a:ext cx="106363" cy="158750"/>
              </a:xfrm>
              <a:custGeom>
                <a:avLst/>
                <a:gdLst>
                  <a:gd name="T0" fmla="*/ 81 w 105"/>
                  <a:gd name="T1" fmla="*/ 157 h 157"/>
                  <a:gd name="T2" fmla="*/ 8 w 105"/>
                  <a:gd name="T3" fmla="*/ 80 h 157"/>
                  <a:gd name="T4" fmla="*/ 2 w 105"/>
                  <a:gd name="T5" fmla="*/ 70 h 157"/>
                  <a:gd name="T6" fmla="*/ 7 w 105"/>
                  <a:gd name="T7" fmla="*/ 11 h 157"/>
                  <a:gd name="T8" fmla="*/ 21 w 105"/>
                  <a:gd name="T9" fmla="*/ 5 h 157"/>
                  <a:gd name="T10" fmla="*/ 70 w 105"/>
                  <a:gd name="T11" fmla="*/ 38 h 157"/>
                  <a:gd name="T12" fmla="*/ 83 w 105"/>
                  <a:gd name="T13" fmla="*/ 71 h 157"/>
                  <a:gd name="T14" fmla="*/ 105 w 105"/>
                  <a:gd name="T15" fmla="*/ 145 h 157"/>
                  <a:gd name="T16" fmla="*/ 81 w 10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57">
                    <a:moveTo>
                      <a:pt x="81" y="157"/>
                    </a:moveTo>
                    <a:cubicBezTo>
                      <a:pt x="65" y="124"/>
                      <a:pt x="40" y="98"/>
                      <a:pt x="8" y="80"/>
                    </a:cubicBezTo>
                    <a:cubicBezTo>
                      <a:pt x="3" y="77"/>
                      <a:pt x="3" y="74"/>
                      <a:pt x="2" y="70"/>
                    </a:cubicBezTo>
                    <a:cubicBezTo>
                      <a:pt x="0" y="50"/>
                      <a:pt x="3" y="30"/>
                      <a:pt x="7" y="11"/>
                    </a:cubicBezTo>
                    <a:cubicBezTo>
                      <a:pt x="9" y="2"/>
                      <a:pt x="12" y="0"/>
                      <a:pt x="21" y="5"/>
                    </a:cubicBezTo>
                    <a:cubicBezTo>
                      <a:pt x="39" y="14"/>
                      <a:pt x="56" y="24"/>
                      <a:pt x="70" y="38"/>
                    </a:cubicBezTo>
                    <a:cubicBezTo>
                      <a:pt x="82" y="46"/>
                      <a:pt x="82" y="58"/>
                      <a:pt x="83" y="71"/>
                    </a:cubicBezTo>
                    <a:cubicBezTo>
                      <a:pt x="84" y="97"/>
                      <a:pt x="92" y="122"/>
                      <a:pt x="105" y="145"/>
                    </a:cubicBezTo>
                    <a:cubicBezTo>
                      <a:pt x="99" y="153"/>
                      <a:pt x="91" y="157"/>
                      <a:pt x="81" y="15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2" name="Freeform 152">
                <a:extLst>
                  <a:ext uri="{FF2B5EF4-FFF2-40B4-BE49-F238E27FC236}">
                    <a16:creationId xmlns:a16="http://schemas.microsoft.com/office/drawing/2014/main" id="{0511AC16-9297-A1F2-26BA-959840D6841F}"/>
                  </a:ext>
                </a:extLst>
              </p:cNvPr>
              <p:cNvSpPr/>
              <p:nvPr/>
            </p:nvSpPr>
            <p:spPr bwMode="auto">
              <a:xfrm>
                <a:off x="3944938" y="4638675"/>
                <a:ext cx="153988" cy="106363"/>
              </a:xfrm>
              <a:custGeom>
                <a:avLst/>
                <a:gdLst>
                  <a:gd name="T0" fmla="*/ 65 w 151"/>
                  <a:gd name="T1" fmla="*/ 3 h 105"/>
                  <a:gd name="T2" fmla="*/ 83 w 151"/>
                  <a:gd name="T3" fmla="*/ 16 h 105"/>
                  <a:gd name="T4" fmla="*/ 148 w 151"/>
                  <a:gd name="T5" fmla="*/ 77 h 105"/>
                  <a:gd name="T6" fmla="*/ 151 w 151"/>
                  <a:gd name="T7" fmla="*/ 77 h 105"/>
                  <a:gd name="T8" fmla="*/ 136 w 151"/>
                  <a:gd name="T9" fmla="*/ 105 h 105"/>
                  <a:gd name="T10" fmla="*/ 124 w 151"/>
                  <a:gd name="T11" fmla="*/ 94 h 105"/>
                  <a:gd name="T12" fmla="*/ 45 w 151"/>
                  <a:gd name="T13" fmla="*/ 76 h 105"/>
                  <a:gd name="T14" fmla="*/ 35 w 151"/>
                  <a:gd name="T15" fmla="*/ 72 h 105"/>
                  <a:gd name="T16" fmla="*/ 3 w 151"/>
                  <a:gd name="T17" fmla="*/ 16 h 105"/>
                  <a:gd name="T18" fmla="*/ 11 w 151"/>
                  <a:gd name="T19" fmla="*/ 3 h 105"/>
                  <a:gd name="T20" fmla="*/ 65 w 151"/>
                  <a:gd name="T21" fmla="*/ 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05">
                    <a:moveTo>
                      <a:pt x="65" y="3"/>
                    </a:moveTo>
                    <a:cubicBezTo>
                      <a:pt x="74" y="4"/>
                      <a:pt x="78" y="10"/>
                      <a:pt x="83" y="16"/>
                    </a:cubicBezTo>
                    <a:cubicBezTo>
                      <a:pt x="100" y="41"/>
                      <a:pt x="122" y="61"/>
                      <a:pt x="148" y="77"/>
                    </a:cubicBezTo>
                    <a:cubicBezTo>
                      <a:pt x="149" y="77"/>
                      <a:pt x="150" y="77"/>
                      <a:pt x="151" y="77"/>
                    </a:cubicBezTo>
                    <a:cubicBezTo>
                      <a:pt x="150" y="89"/>
                      <a:pt x="144" y="97"/>
                      <a:pt x="136" y="105"/>
                    </a:cubicBezTo>
                    <a:cubicBezTo>
                      <a:pt x="136" y="97"/>
                      <a:pt x="128" y="97"/>
                      <a:pt x="124" y="94"/>
                    </a:cubicBezTo>
                    <a:cubicBezTo>
                      <a:pt x="99" y="81"/>
                      <a:pt x="72" y="77"/>
                      <a:pt x="45" y="76"/>
                    </a:cubicBezTo>
                    <a:cubicBezTo>
                      <a:pt x="41" y="76"/>
                      <a:pt x="37" y="75"/>
                      <a:pt x="35" y="72"/>
                    </a:cubicBezTo>
                    <a:cubicBezTo>
                      <a:pt x="22" y="55"/>
                      <a:pt x="11" y="36"/>
                      <a:pt x="3" y="16"/>
                    </a:cubicBezTo>
                    <a:cubicBezTo>
                      <a:pt x="0" y="8"/>
                      <a:pt x="3" y="4"/>
                      <a:pt x="11" y="3"/>
                    </a:cubicBezTo>
                    <a:cubicBezTo>
                      <a:pt x="29" y="0"/>
                      <a:pt x="47" y="1"/>
                      <a:pt x="65" y="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3" name="Freeform 153">
                <a:extLst>
                  <a:ext uri="{FF2B5EF4-FFF2-40B4-BE49-F238E27FC236}">
                    <a16:creationId xmlns:a16="http://schemas.microsoft.com/office/drawing/2014/main" id="{4AADD776-022E-05ED-935F-481641E98C82}"/>
                  </a:ext>
                </a:extLst>
              </p:cNvPr>
              <p:cNvSpPr/>
              <p:nvPr/>
            </p:nvSpPr>
            <p:spPr bwMode="auto">
              <a:xfrm>
                <a:off x="3943350" y="4892675"/>
                <a:ext cx="155575" cy="95250"/>
              </a:xfrm>
              <a:custGeom>
                <a:avLst/>
                <a:gdLst>
                  <a:gd name="T0" fmla="*/ 154 w 154"/>
                  <a:gd name="T1" fmla="*/ 18 h 94"/>
                  <a:gd name="T2" fmla="*/ 85 w 154"/>
                  <a:gd name="T3" fmla="*/ 85 h 94"/>
                  <a:gd name="T4" fmla="*/ 71 w 154"/>
                  <a:gd name="T5" fmla="*/ 94 h 94"/>
                  <a:gd name="T6" fmla="*/ 8 w 154"/>
                  <a:gd name="T7" fmla="*/ 83 h 94"/>
                  <a:gd name="T8" fmla="*/ 3 w 154"/>
                  <a:gd name="T9" fmla="*/ 71 h 94"/>
                  <a:gd name="T10" fmla="*/ 33 w 154"/>
                  <a:gd name="T11" fmla="*/ 31 h 94"/>
                  <a:gd name="T12" fmla="*/ 47 w 154"/>
                  <a:gd name="T13" fmla="*/ 28 h 94"/>
                  <a:gd name="T14" fmla="*/ 138 w 154"/>
                  <a:gd name="T15" fmla="*/ 4 h 94"/>
                  <a:gd name="T16" fmla="*/ 143 w 154"/>
                  <a:gd name="T17" fmla="*/ 0 h 94"/>
                  <a:gd name="T18" fmla="*/ 154 w 154"/>
                  <a:gd name="T19" fmla="*/ 1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4" h="94">
                    <a:moveTo>
                      <a:pt x="154" y="18"/>
                    </a:moveTo>
                    <a:cubicBezTo>
                      <a:pt x="125" y="34"/>
                      <a:pt x="102" y="57"/>
                      <a:pt x="85" y="85"/>
                    </a:cubicBezTo>
                    <a:cubicBezTo>
                      <a:pt x="81" y="92"/>
                      <a:pt x="76" y="92"/>
                      <a:pt x="71" y="94"/>
                    </a:cubicBezTo>
                    <a:cubicBezTo>
                      <a:pt x="49" y="93"/>
                      <a:pt x="28" y="90"/>
                      <a:pt x="8" y="83"/>
                    </a:cubicBezTo>
                    <a:cubicBezTo>
                      <a:pt x="1" y="81"/>
                      <a:pt x="0" y="78"/>
                      <a:pt x="3" y="71"/>
                    </a:cubicBezTo>
                    <a:cubicBezTo>
                      <a:pt x="12" y="57"/>
                      <a:pt x="22" y="43"/>
                      <a:pt x="33" y="31"/>
                    </a:cubicBezTo>
                    <a:cubicBezTo>
                      <a:pt x="37" y="27"/>
                      <a:pt x="42" y="28"/>
                      <a:pt x="47" y="28"/>
                    </a:cubicBezTo>
                    <a:cubicBezTo>
                      <a:pt x="80" y="29"/>
                      <a:pt x="110" y="19"/>
                      <a:pt x="138" y="4"/>
                    </a:cubicBezTo>
                    <a:cubicBezTo>
                      <a:pt x="140" y="3"/>
                      <a:pt x="142" y="1"/>
                      <a:pt x="143" y="0"/>
                    </a:cubicBezTo>
                    <a:cubicBezTo>
                      <a:pt x="151" y="4"/>
                      <a:pt x="154" y="10"/>
                      <a:pt x="154" y="18"/>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4" name="Freeform 154">
                <a:extLst>
                  <a:ext uri="{FF2B5EF4-FFF2-40B4-BE49-F238E27FC236}">
                    <a16:creationId xmlns:a16="http://schemas.microsoft.com/office/drawing/2014/main" id="{11C31BB6-1890-656D-779F-89A91F4A91E2}"/>
                  </a:ext>
                </a:extLst>
              </p:cNvPr>
              <p:cNvSpPr/>
              <p:nvPr/>
            </p:nvSpPr>
            <p:spPr bwMode="auto">
              <a:xfrm>
                <a:off x="4322763" y="4537075"/>
                <a:ext cx="117475" cy="153988"/>
              </a:xfrm>
              <a:custGeom>
                <a:avLst/>
                <a:gdLst>
                  <a:gd name="T0" fmla="*/ 114 w 117"/>
                  <a:gd name="T1" fmla="*/ 63 h 152"/>
                  <a:gd name="T2" fmla="*/ 92 w 117"/>
                  <a:gd name="T3" fmla="*/ 76 h 152"/>
                  <a:gd name="T4" fmla="*/ 39 w 117"/>
                  <a:gd name="T5" fmla="*/ 115 h 152"/>
                  <a:gd name="T6" fmla="*/ 24 w 117"/>
                  <a:gd name="T7" fmla="*/ 132 h 152"/>
                  <a:gd name="T8" fmla="*/ 30 w 117"/>
                  <a:gd name="T9" fmla="*/ 150 h 152"/>
                  <a:gd name="T10" fmla="*/ 27 w 117"/>
                  <a:gd name="T11" fmla="*/ 151 h 152"/>
                  <a:gd name="T12" fmla="*/ 0 w 117"/>
                  <a:gd name="T13" fmla="*/ 128 h 152"/>
                  <a:gd name="T14" fmla="*/ 45 w 117"/>
                  <a:gd name="T15" fmla="*/ 39 h 152"/>
                  <a:gd name="T16" fmla="*/ 50 w 117"/>
                  <a:gd name="T17" fmla="*/ 30 h 152"/>
                  <a:gd name="T18" fmla="*/ 102 w 117"/>
                  <a:gd name="T19" fmla="*/ 4 h 152"/>
                  <a:gd name="T20" fmla="*/ 116 w 117"/>
                  <a:gd name="T21" fmla="*/ 12 h 152"/>
                  <a:gd name="T22" fmla="*/ 114 w 117"/>
                  <a:gd name="T23" fmla="*/ 6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7" h="152">
                    <a:moveTo>
                      <a:pt x="114" y="63"/>
                    </a:moveTo>
                    <a:cubicBezTo>
                      <a:pt x="109" y="71"/>
                      <a:pt x="99" y="72"/>
                      <a:pt x="92" y="76"/>
                    </a:cubicBezTo>
                    <a:cubicBezTo>
                      <a:pt x="72" y="87"/>
                      <a:pt x="55" y="99"/>
                      <a:pt x="39" y="115"/>
                    </a:cubicBezTo>
                    <a:cubicBezTo>
                      <a:pt x="34" y="120"/>
                      <a:pt x="29" y="126"/>
                      <a:pt x="24" y="132"/>
                    </a:cubicBezTo>
                    <a:cubicBezTo>
                      <a:pt x="16" y="141"/>
                      <a:pt x="26" y="145"/>
                      <a:pt x="30" y="150"/>
                    </a:cubicBezTo>
                    <a:cubicBezTo>
                      <a:pt x="29" y="151"/>
                      <a:pt x="28" y="152"/>
                      <a:pt x="27" y="151"/>
                    </a:cubicBezTo>
                    <a:cubicBezTo>
                      <a:pt x="18" y="144"/>
                      <a:pt x="7" y="138"/>
                      <a:pt x="0" y="128"/>
                    </a:cubicBezTo>
                    <a:cubicBezTo>
                      <a:pt x="22" y="102"/>
                      <a:pt x="38" y="73"/>
                      <a:pt x="45" y="39"/>
                    </a:cubicBezTo>
                    <a:cubicBezTo>
                      <a:pt x="46" y="35"/>
                      <a:pt x="47" y="33"/>
                      <a:pt x="50" y="30"/>
                    </a:cubicBezTo>
                    <a:cubicBezTo>
                      <a:pt x="66" y="19"/>
                      <a:pt x="84" y="10"/>
                      <a:pt x="102" y="4"/>
                    </a:cubicBezTo>
                    <a:cubicBezTo>
                      <a:pt x="112" y="0"/>
                      <a:pt x="115" y="2"/>
                      <a:pt x="116" y="12"/>
                    </a:cubicBezTo>
                    <a:cubicBezTo>
                      <a:pt x="117" y="29"/>
                      <a:pt x="117" y="46"/>
                      <a:pt x="114" y="6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5" name="Freeform 155">
                <a:extLst>
                  <a:ext uri="{FF2B5EF4-FFF2-40B4-BE49-F238E27FC236}">
                    <a16:creationId xmlns:a16="http://schemas.microsoft.com/office/drawing/2014/main" id="{47BB618F-8A22-4848-4F57-B7435774F621}"/>
                  </a:ext>
                </a:extLst>
              </p:cNvPr>
              <p:cNvSpPr/>
              <p:nvPr/>
            </p:nvSpPr>
            <p:spPr bwMode="auto">
              <a:xfrm>
                <a:off x="4186238" y="4978400"/>
                <a:ext cx="82550" cy="176213"/>
              </a:xfrm>
              <a:custGeom>
                <a:avLst/>
                <a:gdLst>
                  <a:gd name="T0" fmla="*/ 5 w 81"/>
                  <a:gd name="T1" fmla="*/ 116 h 174"/>
                  <a:gd name="T2" fmla="*/ 17 w 81"/>
                  <a:gd name="T3" fmla="*/ 91 h 174"/>
                  <a:gd name="T4" fmla="*/ 52 w 81"/>
                  <a:gd name="T5" fmla="*/ 3 h 174"/>
                  <a:gd name="T6" fmla="*/ 57 w 81"/>
                  <a:gd name="T7" fmla="*/ 3 h 174"/>
                  <a:gd name="T8" fmla="*/ 65 w 81"/>
                  <a:gd name="T9" fmla="*/ 74 h 174"/>
                  <a:gd name="T10" fmla="*/ 80 w 81"/>
                  <a:gd name="T11" fmla="*/ 107 h 174"/>
                  <a:gd name="T12" fmla="*/ 81 w 81"/>
                  <a:gd name="T13" fmla="*/ 116 h 174"/>
                  <a:gd name="T14" fmla="*/ 46 w 81"/>
                  <a:gd name="T15" fmla="*/ 167 h 174"/>
                  <a:gd name="T16" fmla="*/ 31 w 81"/>
                  <a:gd name="T17" fmla="*/ 167 h 174"/>
                  <a:gd name="T18" fmla="*/ 5 w 81"/>
                  <a:gd name="T19"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74">
                    <a:moveTo>
                      <a:pt x="5" y="116"/>
                    </a:moveTo>
                    <a:cubicBezTo>
                      <a:pt x="0" y="103"/>
                      <a:pt x="12" y="98"/>
                      <a:pt x="17" y="91"/>
                    </a:cubicBezTo>
                    <a:cubicBezTo>
                      <a:pt x="37" y="64"/>
                      <a:pt x="48" y="35"/>
                      <a:pt x="52" y="3"/>
                    </a:cubicBezTo>
                    <a:cubicBezTo>
                      <a:pt x="54" y="0"/>
                      <a:pt x="56" y="0"/>
                      <a:pt x="57" y="3"/>
                    </a:cubicBezTo>
                    <a:cubicBezTo>
                      <a:pt x="56" y="27"/>
                      <a:pt x="58" y="51"/>
                      <a:pt x="65" y="74"/>
                    </a:cubicBezTo>
                    <a:cubicBezTo>
                      <a:pt x="69" y="85"/>
                      <a:pt x="74" y="96"/>
                      <a:pt x="80" y="107"/>
                    </a:cubicBezTo>
                    <a:cubicBezTo>
                      <a:pt x="81" y="110"/>
                      <a:pt x="81" y="113"/>
                      <a:pt x="81" y="116"/>
                    </a:cubicBezTo>
                    <a:cubicBezTo>
                      <a:pt x="71" y="134"/>
                      <a:pt x="60" y="152"/>
                      <a:pt x="46" y="167"/>
                    </a:cubicBezTo>
                    <a:cubicBezTo>
                      <a:pt x="40" y="174"/>
                      <a:pt x="36" y="173"/>
                      <a:pt x="31" y="167"/>
                    </a:cubicBezTo>
                    <a:cubicBezTo>
                      <a:pt x="20" y="151"/>
                      <a:pt x="11" y="134"/>
                      <a:pt x="5" y="11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6" name="Freeform 156">
                <a:extLst>
                  <a:ext uri="{FF2B5EF4-FFF2-40B4-BE49-F238E27FC236}">
                    <a16:creationId xmlns:a16="http://schemas.microsoft.com/office/drawing/2014/main" id="{923DB9D8-288C-C2E5-4C9D-3C9590F6435F}"/>
                  </a:ext>
                </a:extLst>
              </p:cNvPr>
              <p:cNvSpPr/>
              <p:nvPr/>
            </p:nvSpPr>
            <p:spPr bwMode="auto">
              <a:xfrm>
                <a:off x="4225925" y="4484688"/>
                <a:ext cx="73025" cy="165100"/>
              </a:xfrm>
              <a:custGeom>
                <a:avLst/>
                <a:gdLst>
                  <a:gd name="T0" fmla="*/ 14 w 72"/>
                  <a:gd name="T1" fmla="*/ 157 h 162"/>
                  <a:gd name="T2" fmla="*/ 12 w 72"/>
                  <a:gd name="T3" fmla="*/ 91 h 162"/>
                  <a:gd name="T4" fmla="*/ 2 w 72"/>
                  <a:gd name="T5" fmla="*/ 63 h 162"/>
                  <a:gd name="T6" fmla="*/ 3 w 72"/>
                  <a:gd name="T7" fmla="*/ 53 h 162"/>
                  <a:gd name="T8" fmla="*/ 31 w 72"/>
                  <a:gd name="T9" fmla="*/ 6 h 162"/>
                  <a:gd name="T10" fmla="*/ 45 w 72"/>
                  <a:gd name="T11" fmla="*/ 7 h 162"/>
                  <a:gd name="T12" fmla="*/ 70 w 72"/>
                  <a:gd name="T13" fmla="*/ 47 h 162"/>
                  <a:gd name="T14" fmla="*/ 67 w 72"/>
                  <a:gd name="T15" fmla="*/ 61 h 162"/>
                  <a:gd name="T16" fmla="*/ 31 w 72"/>
                  <a:gd name="T17" fmla="*/ 159 h 162"/>
                  <a:gd name="T18" fmla="*/ 14 w 72"/>
                  <a:gd name="T19" fmla="*/ 15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62">
                    <a:moveTo>
                      <a:pt x="14" y="157"/>
                    </a:moveTo>
                    <a:cubicBezTo>
                      <a:pt x="20" y="135"/>
                      <a:pt x="17" y="113"/>
                      <a:pt x="12" y="91"/>
                    </a:cubicBezTo>
                    <a:cubicBezTo>
                      <a:pt x="9" y="81"/>
                      <a:pt x="7" y="72"/>
                      <a:pt x="2" y="63"/>
                    </a:cubicBezTo>
                    <a:cubicBezTo>
                      <a:pt x="0" y="59"/>
                      <a:pt x="3" y="56"/>
                      <a:pt x="3" y="53"/>
                    </a:cubicBezTo>
                    <a:cubicBezTo>
                      <a:pt x="10" y="36"/>
                      <a:pt x="19" y="21"/>
                      <a:pt x="31" y="6"/>
                    </a:cubicBezTo>
                    <a:cubicBezTo>
                      <a:pt x="36" y="0"/>
                      <a:pt x="40" y="1"/>
                      <a:pt x="45" y="7"/>
                    </a:cubicBezTo>
                    <a:cubicBezTo>
                      <a:pt x="54" y="19"/>
                      <a:pt x="63" y="32"/>
                      <a:pt x="70" y="47"/>
                    </a:cubicBezTo>
                    <a:cubicBezTo>
                      <a:pt x="72" y="52"/>
                      <a:pt x="71" y="57"/>
                      <a:pt x="67" y="61"/>
                    </a:cubicBezTo>
                    <a:cubicBezTo>
                      <a:pt x="46" y="90"/>
                      <a:pt x="35" y="123"/>
                      <a:pt x="31" y="159"/>
                    </a:cubicBezTo>
                    <a:cubicBezTo>
                      <a:pt x="25" y="162"/>
                      <a:pt x="20" y="161"/>
                      <a:pt x="14" y="15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7" name="Freeform 157">
                <a:extLst>
                  <a:ext uri="{FF2B5EF4-FFF2-40B4-BE49-F238E27FC236}">
                    <a16:creationId xmlns:a16="http://schemas.microsoft.com/office/drawing/2014/main" id="{343ED2E1-EC79-60B6-E8D0-7B54A948523C}"/>
                  </a:ext>
                </a:extLst>
              </p:cNvPr>
              <p:cNvSpPr/>
              <p:nvPr/>
            </p:nvSpPr>
            <p:spPr bwMode="auto">
              <a:xfrm>
                <a:off x="3902075" y="4784725"/>
                <a:ext cx="171450" cy="71438"/>
              </a:xfrm>
              <a:custGeom>
                <a:avLst/>
                <a:gdLst>
                  <a:gd name="T0" fmla="*/ 165 w 169"/>
                  <a:gd name="T1" fmla="*/ 36 h 70"/>
                  <a:gd name="T2" fmla="*/ 95 w 169"/>
                  <a:gd name="T3" fmla="*/ 51 h 70"/>
                  <a:gd name="T4" fmla="*/ 66 w 169"/>
                  <a:gd name="T5" fmla="*/ 67 h 70"/>
                  <a:gd name="T6" fmla="*/ 56 w 169"/>
                  <a:gd name="T7" fmla="*/ 69 h 70"/>
                  <a:gd name="T8" fmla="*/ 5 w 169"/>
                  <a:gd name="T9" fmla="*/ 38 h 70"/>
                  <a:gd name="T10" fmla="*/ 6 w 169"/>
                  <a:gd name="T11" fmla="*/ 26 h 70"/>
                  <a:gd name="T12" fmla="*/ 44 w 169"/>
                  <a:gd name="T13" fmla="*/ 2 h 70"/>
                  <a:gd name="T14" fmla="*/ 59 w 169"/>
                  <a:gd name="T15" fmla="*/ 3 h 70"/>
                  <a:gd name="T16" fmla="*/ 148 w 169"/>
                  <a:gd name="T17" fmla="*/ 26 h 70"/>
                  <a:gd name="T18" fmla="*/ 165 w 169"/>
                  <a:gd name="T19" fmla="*/ 23 h 70"/>
                  <a:gd name="T20" fmla="*/ 165 w 169"/>
                  <a:gd name="T21" fmla="*/ 3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9" h="70">
                    <a:moveTo>
                      <a:pt x="165" y="36"/>
                    </a:moveTo>
                    <a:cubicBezTo>
                      <a:pt x="140" y="35"/>
                      <a:pt x="117" y="41"/>
                      <a:pt x="95" y="51"/>
                    </a:cubicBezTo>
                    <a:cubicBezTo>
                      <a:pt x="85" y="56"/>
                      <a:pt x="74" y="60"/>
                      <a:pt x="66" y="67"/>
                    </a:cubicBezTo>
                    <a:cubicBezTo>
                      <a:pt x="62" y="70"/>
                      <a:pt x="59" y="70"/>
                      <a:pt x="56" y="69"/>
                    </a:cubicBezTo>
                    <a:cubicBezTo>
                      <a:pt x="38" y="61"/>
                      <a:pt x="21" y="51"/>
                      <a:pt x="5" y="38"/>
                    </a:cubicBezTo>
                    <a:cubicBezTo>
                      <a:pt x="0" y="34"/>
                      <a:pt x="1" y="30"/>
                      <a:pt x="6" y="26"/>
                    </a:cubicBezTo>
                    <a:cubicBezTo>
                      <a:pt x="17" y="16"/>
                      <a:pt x="30" y="8"/>
                      <a:pt x="44" y="2"/>
                    </a:cubicBezTo>
                    <a:cubicBezTo>
                      <a:pt x="49" y="0"/>
                      <a:pt x="54" y="0"/>
                      <a:pt x="59" y="3"/>
                    </a:cubicBezTo>
                    <a:cubicBezTo>
                      <a:pt x="87" y="18"/>
                      <a:pt x="117" y="25"/>
                      <a:pt x="148" y="26"/>
                    </a:cubicBezTo>
                    <a:cubicBezTo>
                      <a:pt x="154" y="26"/>
                      <a:pt x="160" y="26"/>
                      <a:pt x="165" y="23"/>
                    </a:cubicBezTo>
                    <a:cubicBezTo>
                      <a:pt x="169" y="27"/>
                      <a:pt x="169" y="32"/>
                      <a:pt x="165" y="36"/>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8" name="Freeform 158">
                <a:extLst>
                  <a:ext uri="{FF2B5EF4-FFF2-40B4-BE49-F238E27FC236}">
                    <a16:creationId xmlns:a16="http://schemas.microsoft.com/office/drawing/2014/main" id="{4616FAD9-859A-6352-4138-3F19368EB90C}"/>
                  </a:ext>
                </a:extLst>
              </p:cNvPr>
              <p:cNvSpPr/>
              <p:nvPr/>
            </p:nvSpPr>
            <p:spPr bwMode="auto">
              <a:xfrm>
                <a:off x="4303713" y="4959350"/>
                <a:ext cx="103188" cy="152400"/>
              </a:xfrm>
              <a:custGeom>
                <a:avLst/>
                <a:gdLst>
                  <a:gd name="T0" fmla="*/ 15 w 102"/>
                  <a:gd name="T1" fmla="*/ 2 h 151"/>
                  <a:gd name="T2" fmla="*/ 16 w 102"/>
                  <a:gd name="T3" fmla="*/ 10 h 151"/>
                  <a:gd name="T4" fmla="*/ 51 w 102"/>
                  <a:gd name="T5" fmla="*/ 53 h 151"/>
                  <a:gd name="T6" fmla="*/ 97 w 102"/>
                  <a:gd name="T7" fmla="*/ 82 h 151"/>
                  <a:gd name="T8" fmla="*/ 101 w 102"/>
                  <a:gd name="T9" fmla="*/ 89 h 151"/>
                  <a:gd name="T10" fmla="*/ 97 w 102"/>
                  <a:gd name="T11" fmla="*/ 142 h 151"/>
                  <a:gd name="T12" fmla="*/ 86 w 102"/>
                  <a:gd name="T13" fmla="*/ 149 h 151"/>
                  <a:gd name="T14" fmla="*/ 48 w 102"/>
                  <a:gd name="T15" fmla="*/ 127 h 151"/>
                  <a:gd name="T16" fmla="*/ 42 w 102"/>
                  <a:gd name="T17" fmla="*/ 98 h 151"/>
                  <a:gd name="T18" fmla="*/ 3 w 102"/>
                  <a:gd name="T19" fmla="*/ 14 h 151"/>
                  <a:gd name="T20" fmla="*/ 0 w 102"/>
                  <a:gd name="T21" fmla="*/ 9 h 151"/>
                  <a:gd name="T22" fmla="*/ 15 w 102"/>
                  <a:gd name="T23" fmla="*/ 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51">
                    <a:moveTo>
                      <a:pt x="15" y="2"/>
                    </a:moveTo>
                    <a:cubicBezTo>
                      <a:pt x="12" y="5"/>
                      <a:pt x="14" y="8"/>
                      <a:pt x="16" y="10"/>
                    </a:cubicBezTo>
                    <a:cubicBezTo>
                      <a:pt x="26" y="26"/>
                      <a:pt x="37" y="40"/>
                      <a:pt x="51" y="53"/>
                    </a:cubicBezTo>
                    <a:cubicBezTo>
                      <a:pt x="65" y="65"/>
                      <a:pt x="80" y="75"/>
                      <a:pt x="97" y="82"/>
                    </a:cubicBezTo>
                    <a:cubicBezTo>
                      <a:pt x="100" y="83"/>
                      <a:pt x="101" y="86"/>
                      <a:pt x="101" y="89"/>
                    </a:cubicBezTo>
                    <a:cubicBezTo>
                      <a:pt x="102" y="107"/>
                      <a:pt x="101" y="125"/>
                      <a:pt x="97" y="142"/>
                    </a:cubicBezTo>
                    <a:cubicBezTo>
                      <a:pt x="96" y="150"/>
                      <a:pt x="92" y="151"/>
                      <a:pt x="86" y="149"/>
                    </a:cubicBezTo>
                    <a:cubicBezTo>
                      <a:pt x="72" y="143"/>
                      <a:pt x="60" y="135"/>
                      <a:pt x="48" y="127"/>
                    </a:cubicBezTo>
                    <a:cubicBezTo>
                      <a:pt x="43" y="118"/>
                      <a:pt x="44" y="107"/>
                      <a:pt x="42" y="98"/>
                    </a:cubicBezTo>
                    <a:cubicBezTo>
                      <a:pt x="36" y="66"/>
                      <a:pt x="22" y="39"/>
                      <a:pt x="3" y="14"/>
                    </a:cubicBezTo>
                    <a:cubicBezTo>
                      <a:pt x="2" y="12"/>
                      <a:pt x="1" y="10"/>
                      <a:pt x="0" y="9"/>
                    </a:cubicBezTo>
                    <a:cubicBezTo>
                      <a:pt x="3" y="3"/>
                      <a:pt x="8" y="0"/>
                      <a:pt x="15" y="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9" name="Freeform 159">
                <a:extLst>
                  <a:ext uri="{FF2B5EF4-FFF2-40B4-BE49-F238E27FC236}">
                    <a16:creationId xmlns:a16="http://schemas.microsoft.com/office/drawing/2014/main" id="{6B3F7EAD-21C5-91DB-E613-73093A0FBA44}"/>
                  </a:ext>
                </a:extLst>
              </p:cNvPr>
              <p:cNvSpPr/>
              <p:nvPr/>
            </p:nvSpPr>
            <p:spPr bwMode="auto">
              <a:xfrm>
                <a:off x="4062413" y="4957763"/>
                <a:ext cx="101600" cy="142875"/>
              </a:xfrm>
              <a:custGeom>
                <a:avLst/>
                <a:gdLst>
                  <a:gd name="T0" fmla="*/ 3 w 101"/>
                  <a:gd name="T1" fmla="*/ 82 h 140"/>
                  <a:gd name="T2" fmla="*/ 7 w 101"/>
                  <a:gd name="T3" fmla="*/ 77 h 140"/>
                  <a:gd name="T4" fmla="*/ 73 w 101"/>
                  <a:gd name="T5" fmla="*/ 31 h 140"/>
                  <a:gd name="T6" fmla="*/ 91 w 101"/>
                  <a:gd name="T7" fmla="*/ 7 h 140"/>
                  <a:gd name="T8" fmla="*/ 91 w 101"/>
                  <a:gd name="T9" fmla="*/ 2 h 140"/>
                  <a:gd name="T10" fmla="*/ 101 w 101"/>
                  <a:gd name="T11" fmla="*/ 7 h 140"/>
                  <a:gd name="T12" fmla="*/ 65 w 101"/>
                  <a:gd name="T13" fmla="*/ 94 h 140"/>
                  <a:gd name="T14" fmla="*/ 59 w 101"/>
                  <a:gd name="T15" fmla="*/ 115 h 140"/>
                  <a:gd name="T16" fmla="*/ 15 w 101"/>
                  <a:gd name="T17" fmla="*/ 137 h 140"/>
                  <a:gd name="T18" fmla="*/ 2 w 101"/>
                  <a:gd name="T19" fmla="*/ 128 h 140"/>
                  <a:gd name="T20" fmla="*/ 3 w 101"/>
                  <a:gd name="T21" fmla="*/ 8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140">
                    <a:moveTo>
                      <a:pt x="3" y="82"/>
                    </a:moveTo>
                    <a:cubicBezTo>
                      <a:pt x="4" y="80"/>
                      <a:pt x="4" y="78"/>
                      <a:pt x="7" y="77"/>
                    </a:cubicBezTo>
                    <a:cubicBezTo>
                      <a:pt x="33" y="67"/>
                      <a:pt x="54" y="50"/>
                      <a:pt x="73" y="31"/>
                    </a:cubicBezTo>
                    <a:cubicBezTo>
                      <a:pt x="79" y="23"/>
                      <a:pt x="85" y="15"/>
                      <a:pt x="91" y="7"/>
                    </a:cubicBezTo>
                    <a:cubicBezTo>
                      <a:pt x="93" y="5"/>
                      <a:pt x="92" y="3"/>
                      <a:pt x="91" y="2"/>
                    </a:cubicBezTo>
                    <a:cubicBezTo>
                      <a:pt x="96" y="0"/>
                      <a:pt x="99" y="2"/>
                      <a:pt x="101" y="7"/>
                    </a:cubicBezTo>
                    <a:cubicBezTo>
                      <a:pt x="82" y="33"/>
                      <a:pt x="70" y="62"/>
                      <a:pt x="65" y="94"/>
                    </a:cubicBezTo>
                    <a:cubicBezTo>
                      <a:pt x="64" y="101"/>
                      <a:pt x="67" y="110"/>
                      <a:pt x="59" y="115"/>
                    </a:cubicBezTo>
                    <a:cubicBezTo>
                      <a:pt x="45" y="124"/>
                      <a:pt x="30" y="131"/>
                      <a:pt x="15" y="137"/>
                    </a:cubicBezTo>
                    <a:cubicBezTo>
                      <a:pt x="5" y="140"/>
                      <a:pt x="3" y="138"/>
                      <a:pt x="2" y="128"/>
                    </a:cubicBezTo>
                    <a:cubicBezTo>
                      <a:pt x="0" y="113"/>
                      <a:pt x="0" y="98"/>
                      <a:pt x="3" y="82"/>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0" name="Freeform 160">
                <a:extLst>
                  <a:ext uri="{FF2B5EF4-FFF2-40B4-BE49-F238E27FC236}">
                    <a16:creationId xmlns:a16="http://schemas.microsoft.com/office/drawing/2014/main" id="{3348C990-FC38-AA14-CC94-725DBC4123AD}"/>
                  </a:ext>
                </a:extLst>
              </p:cNvPr>
              <p:cNvSpPr/>
              <p:nvPr/>
            </p:nvSpPr>
            <p:spPr bwMode="auto">
              <a:xfrm>
                <a:off x="4367213" y="4906963"/>
                <a:ext cx="142875" cy="92075"/>
              </a:xfrm>
              <a:custGeom>
                <a:avLst/>
                <a:gdLst>
                  <a:gd name="T0" fmla="*/ 82 w 141"/>
                  <a:gd name="T1" fmla="*/ 87 h 91"/>
                  <a:gd name="T2" fmla="*/ 70 w 141"/>
                  <a:gd name="T3" fmla="*/ 74 h 91"/>
                  <a:gd name="T4" fmla="*/ 12 w 141"/>
                  <a:gd name="T5" fmla="*/ 11 h 91"/>
                  <a:gd name="T6" fmla="*/ 1 w 141"/>
                  <a:gd name="T7" fmla="*/ 12 h 91"/>
                  <a:gd name="T8" fmla="*/ 11 w 141"/>
                  <a:gd name="T9" fmla="*/ 0 h 91"/>
                  <a:gd name="T10" fmla="*/ 62 w 141"/>
                  <a:gd name="T11" fmla="*/ 24 h 91"/>
                  <a:gd name="T12" fmla="*/ 121 w 141"/>
                  <a:gd name="T13" fmla="*/ 31 h 91"/>
                  <a:gd name="T14" fmla="*/ 129 w 141"/>
                  <a:gd name="T15" fmla="*/ 50 h 91"/>
                  <a:gd name="T16" fmla="*/ 139 w 141"/>
                  <a:gd name="T17" fmla="*/ 79 h 91"/>
                  <a:gd name="T18" fmla="*/ 131 w 141"/>
                  <a:gd name="T19" fmla="*/ 90 h 91"/>
                  <a:gd name="T20" fmla="*/ 82 w 141"/>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1" h="91">
                    <a:moveTo>
                      <a:pt x="82" y="87"/>
                    </a:moveTo>
                    <a:cubicBezTo>
                      <a:pt x="75" y="85"/>
                      <a:pt x="73" y="79"/>
                      <a:pt x="70" y="74"/>
                    </a:cubicBezTo>
                    <a:cubicBezTo>
                      <a:pt x="56" y="48"/>
                      <a:pt x="36" y="28"/>
                      <a:pt x="12" y="11"/>
                    </a:cubicBezTo>
                    <a:cubicBezTo>
                      <a:pt x="7" y="8"/>
                      <a:pt x="4" y="9"/>
                      <a:pt x="1" y="12"/>
                    </a:cubicBezTo>
                    <a:cubicBezTo>
                      <a:pt x="0" y="4"/>
                      <a:pt x="5" y="2"/>
                      <a:pt x="11" y="0"/>
                    </a:cubicBezTo>
                    <a:cubicBezTo>
                      <a:pt x="26" y="12"/>
                      <a:pt x="44" y="19"/>
                      <a:pt x="62" y="24"/>
                    </a:cubicBezTo>
                    <a:cubicBezTo>
                      <a:pt x="81" y="30"/>
                      <a:pt x="101" y="32"/>
                      <a:pt x="121" y="31"/>
                    </a:cubicBezTo>
                    <a:cubicBezTo>
                      <a:pt x="121" y="39"/>
                      <a:pt x="125" y="45"/>
                      <a:pt x="129" y="50"/>
                    </a:cubicBezTo>
                    <a:cubicBezTo>
                      <a:pt x="132" y="60"/>
                      <a:pt x="136" y="70"/>
                      <a:pt x="139" y="79"/>
                    </a:cubicBezTo>
                    <a:cubicBezTo>
                      <a:pt x="141" y="86"/>
                      <a:pt x="138" y="90"/>
                      <a:pt x="131" y="90"/>
                    </a:cubicBezTo>
                    <a:cubicBezTo>
                      <a:pt x="114" y="91"/>
                      <a:pt x="98" y="91"/>
                      <a:pt x="82" y="8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1" name="Freeform 161">
                <a:extLst>
                  <a:ext uri="{FF2B5EF4-FFF2-40B4-BE49-F238E27FC236}">
                    <a16:creationId xmlns:a16="http://schemas.microsoft.com/office/drawing/2014/main" id="{F7E24677-2370-DA0A-7E9B-6D6ABF681DC0}"/>
                  </a:ext>
                </a:extLst>
              </p:cNvPr>
              <p:cNvSpPr/>
              <p:nvPr/>
            </p:nvSpPr>
            <p:spPr bwMode="auto">
              <a:xfrm>
                <a:off x="4400550" y="4806950"/>
                <a:ext cx="165100" cy="63500"/>
              </a:xfrm>
              <a:custGeom>
                <a:avLst/>
                <a:gdLst>
                  <a:gd name="T0" fmla="*/ 107 w 163"/>
                  <a:gd name="T1" fmla="*/ 62 h 62"/>
                  <a:gd name="T2" fmla="*/ 95 w 163"/>
                  <a:gd name="T3" fmla="*/ 60 h 62"/>
                  <a:gd name="T4" fmla="*/ 4 w 163"/>
                  <a:gd name="T5" fmla="*/ 30 h 62"/>
                  <a:gd name="T6" fmla="*/ 5 w 163"/>
                  <a:gd name="T7" fmla="*/ 18 h 62"/>
                  <a:gd name="T8" fmla="*/ 109 w 163"/>
                  <a:gd name="T9" fmla="*/ 6 h 62"/>
                  <a:gd name="T10" fmla="*/ 127 w 163"/>
                  <a:gd name="T11" fmla="*/ 0 h 62"/>
                  <a:gd name="T12" fmla="*/ 156 w 163"/>
                  <a:gd name="T13" fmla="*/ 24 h 62"/>
                  <a:gd name="T14" fmla="*/ 154 w 163"/>
                  <a:gd name="T15" fmla="*/ 40 h 62"/>
                  <a:gd name="T16" fmla="*/ 107 w 163"/>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62">
                    <a:moveTo>
                      <a:pt x="107" y="62"/>
                    </a:moveTo>
                    <a:cubicBezTo>
                      <a:pt x="103" y="62"/>
                      <a:pt x="99" y="62"/>
                      <a:pt x="95" y="60"/>
                    </a:cubicBezTo>
                    <a:cubicBezTo>
                      <a:pt x="68" y="40"/>
                      <a:pt x="37" y="31"/>
                      <a:pt x="4" y="30"/>
                    </a:cubicBezTo>
                    <a:cubicBezTo>
                      <a:pt x="0" y="26"/>
                      <a:pt x="1" y="22"/>
                      <a:pt x="5" y="18"/>
                    </a:cubicBezTo>
                    <a:cubicBezTo>
                      <a:pt x="41" y="25"/>
                      <a:pt x="75" y="20"/>
                      <a:pt x="109" y="6"/>
                    </a:cubicBezTo>
                    <a:cubicBezTo>
                      <a:pt x="115" y="4"/>
                      <a:pt x="121" y="2"/>
                      <a:pt x="127" y="0"/>
                    </a:cubicBezTo>
                    <a:cubicBezTo>
                      <a:pt x="137" y="7"/>
                      <a:pt x="147" y="14"/>
                      <a:pt x="156" y="24"/>
                    </a:cubicBezTo>
                    <a:cubicBezTo>
                      <a:pt x="163" y="31"/>
                      <a:pt x="163" y="34"/>
                      <a:pt x="154" y="40"/>
                    </a:cubicBezTo>
                    <a:cubicBezTo>
                      <a:pt x="139" y="49"/>
                      <a:pt x="124" y="56"/>
                      <a:pt x="107" y="6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2" name="Freeform 162">
                <a:extLst>
                  <a:ext uri="{FF2B5EF4-FFF2-40B4-BE49-F238E27FC236}">
                    <a16:creationId xmlns:a16="http://schemas.microsoft.com/office/drawing/2014/main" id="{0E66669B-0430-6B79-311F-59784E12E37B}"/>
                  </a:ext>
                </a:extLst>
              </p:cNvPr>
              <p:cNvSpPr/>
              <p:nvPr/>
            </p:nvSpPr>
            <p:spPr bwMode="auto">
              <a:xfrm>
                <a:off x="4068763" y="4643438"/>
                <a:ext cx="338138" cy="338138"/>
              </a:xfrm>
              <a:custGeom>
                <a:avLst/>
                <a:gdLst>
                  <a:gd name="T0" fmla="*/ 332 w 333"/>
                  <a:gd name="T1" fmla="*/ 179 h 333"/>
                  <a:gd name="T2" fmla="*/ 331 w 333"/>
                  <a:gd name="T3" fmla="*/ 191 h 333"/>
                  <a:gd name="T4" fmla="*/ 305 w 333"/>
                  <a:gd name="T5" fmla="*/ 259 h 333"/>
                  <a:gd name="T6" fmla="*/ 295 w 333"/>
                  <a:gd name="T7" fmla="*/ 271 h 333"/>
                  <a:gd name="T8" fmla="*/ 246 w 333"/>
                  <a:gd name="T9" fmla="*/ 313 h 333"/>
                  <a:gd name="T10" fmla="*/ 231 w 333"/>
                  <a:gd name="T11" fmla="*/ 320 h 333"/>
                  <a:gd name="T12" fmla="*/ 173 w 333"/>
                  <a:gd name="T13" fmla="*/ 333 h 333"/>
                  <a:gd name="T14" fmla="*/ 168 w 333"/>
                  <a:gd name="T15" fmla="*/ 333 h 333"/>
                  <a:gd name="T16" fmla="*/ 94 w 333"/>
                  <a:gd name="T17" fmla="*/ 317 h 333"/>
                  <a:gd name="T18" fmla="*/ 84 w 333"/>
                  <a:gd name="T19" fmla="*/ 312 h 333"/>
                  <a:gd name="T20" fmla="*/ 30 w 333"/>
                  <a:gd name="T21" fmla="*/ 263 h 333"/>
                  <a:gd name="T22" fmla="*/ 19 w 333"/>
                  <a:gd name="T23" fmla="*/ 245 h 333"/>
                  <a:gd name="T24" fmla="*/ 0 w 333"/>
                  <a:gd name="T25" fmla="*/ 175 h 333"/>
                  <a:gd name="T26" fmla="*/ 0 w 333"/>
                  <a:gd name="T27" fmla="*/ 162 h 333"/>
                  <a:gd name="T28" fmla="*/ 14 w 333"/>
                  <a:gd name="T29" fmla="*/ 100 h 333"/>
                  <a:gd name="T30" fmla="*/ 29 w 333"/>
                  <a:gd name="T31" fmla="*/ 72 h 333"/>
                  <a:gd name="T32" fmla="*/ 79 w 333"/>
                  <a:gd name="T33" fmla="*/ 25 h 333"/>
                  <a:gd name="T34" fmla="*/ 103 w 333"/>
                  <a:gd name="T35" fmla="*/ 13 h 333"/>
                  <a:gd name="T36" fmla="*/ 169 w 333"/>
                  <a:gd name="T37" fmla="*/ 0 h 333"/>
                  <a:gd name="T38" fmla="*/ 186 w 333"/>
                  <a:gd name="T39" fmla="*/ 2 h 333"/>
                  <a:gd name="T40" fmla="*/ 250 w 333"/>
                  <a:gd name="T41" fmla="*/ 23 h 333"/>
                  <a:gd name="T42" fmla="*/ 280 w 333"/>
                  <a:gd name="T43" fmla="*/ 45 h 333"/>
                  <a:gd name="T44" fmla="*/ 313 w 333"/>
                  <a:gd name="T45" fmla="*/ 88 h 333"/>
                  <a:gd name="T46" fmla="*/ 322 w 333"/>
                  <a:gd name="T47" fmla="*/ 110 h 333"/>
                  <a:gd name="T48" fmla="*/ 332 w 333"/>
                  <a:gd name="T49" fmla="*/ 179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3" h="333">
                    <a:moveTo>
                      <a:pt x="332" y="179"/>
                    </a:moveTo>
                    <a:cubicBezTo>
                      <a:pt x="332" y="183"/>
                      <a:pt x="331" y="187"/>
                      <a:pt x="331" y="191"/>
                    </a:cubicBezTo>
                    <a:cubicBezTo>
                      <a:pt x="327" y="215"/>
                      <a:pt x="317" y="238"/>
                      <a:pt x="305" y="259"/>
                    </a:cubicBezTo>
                    <a:cubicBezTo>
                      <a:pt x="301" y="263"/>
                      <a:pt x="297" y="266"/>
                      <a:pt x="295" y="271"/>
                    </a:cubicBezTo>
                    <a:cubicBezTo>
                      <a:pt x="281" y="287"/>
                      <a:pt x="265" y="302"/>
                      <a:pt x="246" y="313"/>
                    </a:cubicBezTo>
                    <a:cubicBezTo>
                      <a:pt x="241" y="315"/>
                      <a:pt x="236" y="317"/>
                      <a:pt x="231" y="320"/>
                    </a:cubicBezTo>
                    <a:cubicBezTo>
                      <a:pt x="213" y="327"/>
                      <a:pt x="193" y="331"/>
                      <a:pt x="173" y="333"/>
                    </a:cubicBezTo>
                    <a:cubicBezTo>
                      <a:pt x="172" y="332"/>
                      <a:pt x="170" y="332"/>
                      <a:pt x="168" y="333"/>
                    </a:cubicBezTo>
                    <a:cubicBezTo>
                      <a:pt x="143" y="333"/>
                      <a:pt x="118" y="327"/>
                      <a:pt x="94" y="317"/>
                    </a:cubicBezTo>
                    <a:cubicBezTo>
                      <a:pt x="91" y="315"/>
                      <a:pt x="87" y="313"/>
                      <a:pt x="84" y="312"/>
                    </a:cubicBezTo>
                    <a:cubicBezTo>
                      <a:pt x="63" y="299"/>
                      <a:pt x="45" y="283"/>
                      <a:pt x="30" y="263"/>
                    </a:cubicBezTo>
                    <a:cubicBezTo>
                      <a:pt x="26" y="257"/>
                      <a:pt x="23" y="251"/>
                      <a:pt x="19" y="245"/>
                    </a:cubicBezTo>
                    <a:cubicBezTo>
                      <a:pt x="8" y="223"/>
                      <a:pt x="2" y="200"/>
                      <a:pt x="0" y="175"/>
                    </a:cubicBezTo>
                    <a:cubicBezTo>
                      <a:pt x="0" y="171"/>
                      <a:pt x="0" y="166"/>
                      <a:pt x="0" y="162"/>
                    </a:cubicBezTo>
                    <a:cubicBezTo>
                      <a:pt x="2" y="141"/>
                      <a:pt x="6" y="120"/>
                      <a:pt x="14" y="100"/>
                    </a:cubicBezTo>
                    <a:cubicBezTo>
                      <a:pt x="19" y="91"/>
                      <a:pt x="24" y="82"/>
                      <a:pt x="29" y="72"/>
                    </a:cubicBezTo>
                    <a:cubicBezTo>
                      <a:pt x="43" y="54"/>
                      <a:pt x="60" y="38"/>
                      <a:pt x="79" y="25"/>
                    </a:cubicBezTo>
                    <a:cubicBezTo>
                      <a:pt x="87" y="21"/>
                      <a:pt x="95" y="17"/>
                      <a:pt x="103" y="13"/>
                    </a:cubicBezTo>
                    <a:cubicBezTo>
                      <a:pt x="125" y="5"/>
                      <a:pt x="147" y="1"/>
                      <a:pt x="169" y="0"/>
                    </a:cubicBezTo>
                    <a:cubicBezTo>
                      <a:pt x="175" y="1"/>
                      <a:pt x="181" y="1"/>
                      <a:pt x="186" y="2"/>
                    </a:cubicBezTo>
                    <a:cubicBezTo>
                      <a:pt x="209" y="5"/>
                      <a:pt x="230" y="12"/>
                      <a:pt x="250" y="23"/>
                    </a:cubicBezTo>
                    <a:cubicBezTo>
                      <a:pt x="261" y="29"/>
                      <a:pt x="270" y="38"/>
                      <a:pt x="280" y="45"/>
                    </a:cubicBezTo>
                    <a:cubicBezTo>
                      <a:pt x="293" y="58"/>
                      <a:pt x="304" y="73"/>
                      <a:pt x="313" y="88"/>
                    </a:cubicBezTo>
                    <a:cubicBezTo>
                      <a:pt x="316" y="96"/>
                      <a:pt x="319" y="103"/>
                      <a:pt x="322" y="110"/>
                    </a:cubicBezTo>
                    <a:cubicBezTo>
                      <a:pt x="330" y="133"/>
                      <a:pt x="333" y="155"/>
                      <a:pt x="332" y="179"/>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3" name="Freeform 163">
                <a:extLst>
                  <a:ext uri="{FF2B5EF4-FFF2-40B4-BE49-F238E27FC236}">
                    <a16:creationId xmlns:a16="http://schemas.microsoft.com/office/drawing/2014/main" id="{B5079CC1-1784-6AAA-78B1-5BD2151B408A}"/>
                  </a:ext>
                </a:extLst>
              </p:cNvPr>
              <p:cNvSpPr/>
              <p:nvPr/>
            </p:nvSpPr>
            <p:spPr bwMode="auto">
              <a:xfrm>
                <a:off x="4103688" y="4679950"/>
                <a:ext cx="269875" cy="269875"/>
              </a:xfrm>
              <a:custGeom>
                <a:avLst/>
                <a:gdLst>
                  <a:gd name="T0" fmla="*/ 49 w 266"/>
                  <a:gd name="T1" fmla="*/ 47 h 266"/>
                  <a:gd name="T2" fmla="*/ 218 w 266"/>
                  <a:gd name="T3" fmla="*/ 48 h 266"/>
                  <a:gd name="T4" fmla="*/ 216 w 266"/>
                  <a:gd name="T5" fmla="*/ 217 h 266"/>
                  <a:gd name="T6" fmla="*/ 43 w 266"/>
                  <a:gd name="T7" fmla="*/ 212 h 266"/>
                  <a:gd name="T8" fmla="*/ 49 w 266"/>
                  <a:gd name="T9" fmla="*/ 47 h 266"/>
                </a:gdLst>
                <a:ahLst/>
                <a:cxnLst>
                  <a:cxn ang="0">
                    <a:pos x="T0" y="T1"/>
                  </a:cxn>
                  <a:cxn ang="0">
                    <a:pos x="T2" y="T3"/>
                  </a:cxn>
                  <a:cxn ang="0">
                    <a:pos x="T4" y="T5"/>
                  </a:cxn>
                  <a:cxn ang="0">
                    <a:pos x="T6" y="T7"/>
                  </a:cxn>
                  <a:cxn ang="0">
                    <a:pos x="T8" y="T9"/>
                  </a:cxn>
                </a:cxnLst>
                <a:rect l="0" t="0" r="r" b="b"/>
                <a:pathLst>
                  <a:path w="266" h="266">
                    <a:moveTo>
                      <a:pt x="49" y="47"/>
                    </a:moveTo>
                    <a:cubicBezTo>
                      <a:pt x="92" y="0"/>
                      <a:pt x="172" y="0"/>
                      <a:pt x="218" y="48"/>
                    </a:cubicBezTo>
                    <a:cubicBezTo>
                      <a:pt x="266" y="98"/>
                      <a:pt x="263" y="171"/>
                      <a:pt x="216" y="217"/>
                    </a:cubicBezTo>
                    <a:cubicBezTo>
                      <a:pt x="171" y="263"/>
                      <a:pt x="92" y="266"/>
                      <a:pt x="43" y="212"/>
                    </a:cubicBezTo>
                    <a:cubicBezTo>
                      <a:pt x="3" y="170"/>
                      <a:pt x="0" y="91"/>
                      <a:pt x="49" y="47"/>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49" name="Grupo 48">
              <a:extLst>
                <a:ext uri="{FF2B5EF4-FFF2-40B4-BE49-F238E27FC236}">
                  <a16:creationId xmlns:a16="http://schemas.microsoft.com/office/drawing/2014/main" id="{B5D8E1D0-E950-DB1A-17CC-7852DF300EE9}"/>
                </a:ext>
              </a:extLst>
            </p:cNvPr>
            <p:cNvGrpSpPr/>
            <p:nvPr/>
          </p:nvGrpSpPr>
          <p:grpSpPr>
            <a:xfrm>
              <a:off x="4451350" y="4459768"/>
              <a:ext cx="1668463" cy="685799"/>
              <a:chOff x="4451350" y="4470401"/>
              <a:chExt cx="1668463" cy="685799"/>
            </a:xfrm>
          </p:grpSpPr>
          <p:sp>
            <p:nvSpPr>
              <p:cNvPr id="208" name="Freeform 167">
                <a:extLst>
                  <a:ext uri="{FF2B5EF4-FFF2-40B4-BE49-F238E27FC236}">
                    <a16:creationId xmlns:a16="http://schemas.microsoft.com/office/drawing/2014/main" id="{FDEA8D32-1CC1-6FB4-1FB2-0D1FFFCD97BD}"/>
                  </a:ext>
                </a:extLst>
              </p:cNvPr>
              <p:cNvSpPr/>
              <p:nvPr/>
            </p:nvSpPr>
            <p:spPr bwMode="auto">
              <a:xfrm>
                <a:off x="4597400" y="4933950"/>
                <a:ext cx="122238" cy="192087"/>
              </a:xfrm>
              <a:custGeom>
                <a:avLst/>
                <a:gdLst>
                  <a:gd name="T0" fmla="*/ 69 w 120"/>
                  <a:gd name="T1" fmla="*/ 151 h 189"/>
                  <a:gd name="T2" fmla="*/ 35 w 120"/>
                  <a:gd name="T3" fmla="*/ 178 h 189"/>
                  <a:gd name="T4" fmla="*/ 19 w 120"/>
                  <a:gd name="T5" fmla="*/ 186 h 189"/>
                  <a:gd name="T6" fmla="*/ 6 w 120"/>
                  <a:gd name="T7" fmla="*/ 180 h 189"/>
                  <a:gd name="T8" fmla="*/ 7 w 120"/>
                  <a:gd name="T9" fmla="*/ 107 h 189"/>
                  <a:gd name="T10" fmla="*/ 6 w 120"/>
                  <a:gd name="T11" fmla="*/ 98 h 189"/>
                  <a:gd name="T12" fmla="*/ 62 w 120"/>
                  <a:gd name="T13" fmla="*/ 4 h 189"/>
                  <a:gd name="T14" fmla="*/ 69 w 120"/>
                  <a:gd name="T15" fmla="*/ 0 h 189"/>
                  <a:gd name="T16" fmla="*/ 76 w 120"/>
                  <a:gd name="T17" fmla="*/ 4 h 189"/>
                  <a:gd name="T18" fmla="*/ 111 w 120"/>
                  <a:gd name="T19" fmla="*/ 27 h 189"/>
                  <a:gd name="T20" fmla="*/ 120 w 120"/>
                  <a:gd name="T21" fmla="*/ 34 h 189"/>
                  <a:gd name="T22" fmla="*/ 91 w 120"/>
                  <a:gd name="T23" fmla="*/ 124 h 189"/>
                  <a:gd name="T24" fmla="*/ 69 w 120"/>
                  <a:gd name="T25" fmla="*/ 151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0" h="189">
                    <a:moveTo>
                      <a:pt x="69" y="151"/>
                    </a:moveTo>
                    <a:cubicBezTo>
                      <a:pt x="58" y="160"/>
                      <a:pt x="48" y="171"/>
                      <a:pt x="35" y="178"/>
                    </a:cubicBezTo>
                    <a:cubicBezTo>
                      <a:pt x="30" y="181"/>
                      <a:pt x="25" y="184"/>
                      <a:pt x="19" y="186"/>
                    </a:cubicBezTo>
                    <a:cubicBezTo>
                      <a:pt x="12" y="189"/>
                      <a:pt x="8" y="187"/>
                      <a:pt x="6" y="180"/>
                    </a:cubicBezTo>
                    <a:cubicBezTo>
                      <a:pt x="0" y="155"/>
                      <a:pt x="3" y="131"/>
                      <a:pt x="7" y="107"/>
                    </a:cubicBezTo>
                    <a:cubicBezTo>
                      <a:pt x="7" y="104"/>
                      <a:pt x="9" y="101"/>
                      <a:pt x="6" y="98"/>
                    </a:cubicBezTo>
                    <a:cubicBezTo>
                      <a:pt x="17" y="62"/>
                      <a:pt x="35" y="31"/>
                      <a:pt x="62" y="4"/>
                    </a:cubicBezTo>
                    <a:cubicBezTo>
                      <a:pt x="64" y="3"/>
                      <a:pt x="66" y="0"/>
                      <a:pt x="69" y="0"/>
                    </a:cubicBezTo>
                    <a:cubicBezTo>
                      <a:pt x="72" y="1"/>
                      <a:pt x="74" y="3"/>
                      <a:pt x="76" y="4"/>
                    </a:cubicBezTo>
                    <a:cubicBezTo>
                      <a:pt x="87" y="13"/>
                      <a:pt x="98" y="21"/>
                      <a:pt x="111" y="27"/>
                    </a:cubicBezTo>
                    <a:cubicBezTo>
                      <a:pt x="115" y="28"/>
                      <a:pt x="118" y="30"/>
                      <a:pt x="120" y="34"/>
                    </a:cubicBezTo>
                    <a:cubicBezTo>
                      <a:pt x="118" y="66"/>
                      <a:pt x="108" y="96"/>
                      <a:pt x="91" y="124"/>
                    </a:cubicBezTo>
                    <a:cubicBezTo>
                      <a:pt x="85" y="133"/>
                      <a:pt x="78" y="143"/>
                      <a:pt x="69" y="15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 name="Freeform 168">
                <a:extLst>
                  <a:ext uri="{FF2B5EF4-FFF2-40B4-BE49-F238E27FC236}">
                    <a16:creationId xmlns:a16="http://schemas.microsoft.com/office/drawing/2014/main" id="{78C79466-4928-5E46-945D-FDFDF46EA8B8}"/>
                  </a:ext>
                </a:extLst>
              </p:cNvPr>
              <p:cNvSpPr/>
              <p:nvPr/>
            </p:nvSpPr>
            <p:spPr bwMode="auto">
              <a:xfrm>
                <a:off x="4913313" y="4656138"/>
                <a:ext cx="185738" cy="114300"/>
              </a:xfrm>
              <a:custGeom>
                <a:avLst/>
                <a:gdLst>
                  <a:gd name="T0" fmla="*/ 107 w 184"/>
                  <a:gd name="T1" fmla="*/ 0 h 114"/>
                  <a:gd name="T2" fmla="*/ 115 w 184"/>
                  <a:gd name="T3" fmla="*/ 5 h 114"/>
                  <a:gd name="T4" fmla="*/ 171 w 184"/>
                  <a:gd name="T5" fmla="*/ 12 h 114"/>
                  <a:gd name="T6" fmla="*/ 178 w 184"/>
                  <a:gd name="T7" fmla="*/ 29 h 114"/>
                  <a:gd name="T8" fmla="*/ 141 w 184"/>
                  <a:gd name="T9" fmla="*/ 70 h 114"/>
                  <a:gd name="T10" fmla="*/ 135 w 184"/>
                  <a:gd name="T11" fmla="*/ 78 h 114"/>
                  <a:gd name="T12" fmla="*/ 39 w 184"/>
                  <a:gd name="T13" fmla="*/ 113 h 114"/>
                  <a:gd name="T14" fmla="*/ 31 w 184"/>
                  <a:gd name="T15" fmla="*/ 113 h 114"/>
                  <a:gd name="T16" fmla="*/ 26 w 184"/>
                  <a:gd name="T17" fmla="*/ 107 h 114"/>
                  <a:gd name="T18" fmla="*/ 2 w 184"/>
                  <a:gd name="T19" fmla="*/ 59 h 114"/>
                  <a:gd name="T20" fmla="*/ 0 w 184"/>
                  <a:gd name="T21" fmla="*/ 52 h 114"/>
                  <a:gd name="T22" fmla="*/ 10 w 184"/>
                  <a:gd name="T23" fmla="*/ 41 h 114"/>
                  <a:gd name="T24" fmla="*/ 93 w 184"/>
                  <a:gd name="T25" fmla="*/ 6 h 114"/>
                  <a:gd name="T26" fmla="*/ 107 w 184"/>
                  <a:gd name="T2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4" h="114">
                    <a:moveTo>
                      <a:pt x="107" y="0"/>
                    </a:moveTo>
                    <a:cubicBezTo>
                      <a:pt x="106" y="6"/>
                      <a:pt x="111" y="6"/>
                      <a:pt x="115" y="5"/>
                    </a:cubicBezTo>
                    <a:cubicBezTo>
                      <a:pt x="134" y="5"/>
                      <a:pt x="153" y="6"/>
                      <a:pt x="171" y="12"/>
                    </a:cubicBezTo>
                    <a:cubicBezTo>
                      <a:pt x="183" y="16"/>
                      <a:pt x="184" y="19"/>
                      <a:pt x="178" y="29"/>
                    </a:cubicBezTo>
                    <a:cubicBezTo>
                      <a:pt x="169" y="46"/>
                      <a:pt x="155" y="58"/>
                      <a:pt x="141" y="70"/>
                    </a:cubicBezTo>
                    <a:cubicBezTo>
                      <a:pt x="138" y="72"/>
                      <a:pt x="135" y="74"/>
                      <a:pt x="135" y="78"/>
                    </a:cubicBezTo>
                    <a:cubicBezTo>
                      <a:pt x="106" y="97"/>
                      <a:pt x="74" y="111"/>
                      <a:pt x="39" y="113"/>
                    </a:cubicBezTo>
                    <a:cubicBezTo>
                      <a:pt x="36" y="113"/>
                      <a:pt x="34" y="114"/>
                      <a:pt x="31" y="113"/>
                    </a:cubicBezTo>
                    <a:cubicBezTo>
                      <a:pt x="28" y="112"/>
                      <a:pt x="27" y="110"/>
                      <a:pt x="26" y="107"/>
                    </a:cubicBezTo>
                    <a:cubicBezTo>
                      <a:pt x="21" y="90"/>
                      <a:pt x="13" y="73"/>
                      <a:pt x="2" y="59"/>
                    </a:cubicBezTo>
                    <a:cubicBezTo>
                      <a:pt x="1" y="57"/>
                      <a:pt x="0" y="54"/>
                      <a:pt x="0" y="52"/>
                    </a:cubicBezTo>
                    <a:cubicBezTo>
                      <a:pt x="3" y="47"/>
                      <a:pt x="6" y="44"/>
                      <a:pt x="10" y="41"/>
                    </a:cubicBezTo>
                    <a:cubicBezTo>
                      <a:pt x="36" y="24"/>
                      <a:pt x="63" y="11"/>
                      <a:pt x="93" y="6"/>
                    </a:cubicBezTo>
                    <a:cubicBezTo>
                      <a:pt x="99" y="6"/>
                      <a:pt x="102" y="1"/>
                      <a:pt x="107" y="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 name="Freeform 169">
                <a:extLst>
                  <a:ext uri="{FF2B5EF4-FFF2-40B4-BE49-F238E27FC236}">
                    <a16:creationId xmlns:a16="http://schemas.microsoft.com/office/drawing/2014/main" id="{88E18256-7322-C98E-DC52-891AB7BCBC65}"/>
                  </a:ext>
                </a:extLst>
              </p:cNvPr>
              <p:cNvSpPr/>
              <p:nvPr/>
            </p:nvSpPr>
            <p:spPr bwMode="auto">
              <a:xfrm>
                <a:off x="4845050" y="4529138"/>
                <a:ext cx="133350" cy="166687"/>
              </a:xfrm>
              <a:custGeom>
                <a:avLst/>
                <a:gdLst>
                  <a:gd name="T0" fmla="*/ 53 w 132"/>
                  <a:gd name="T1" fmla="*/ 25 h 164"/>
                  <a:gd name="T2" fmla="*/ 55 w 132"/>
                  <a:gd name="T3" fmla="*/ 37 h 164"/>
                  <a:gd name="T4" fmla="*/ 86 w 132"/>
                  <a:gd name="T5" fmla="*/ 15 h 164"/>
                  <a:gd name="T6" fmla="*/ 118 w 132"/>
                  <a:gd name="T7" fmla="*/ 2 h 164"/>
                  <a:gd name="T8" fmla="*/ 130 w 132"/>
                  <a:gd name="T9" fmla="*/ 12 h 164"/>
                  <a:gd name="T10" fmla="*/ 122 w 132"/>
                  <a:gd name="T11" fmla="*/ 73 h 164"/>
                  <a:gd name="T12" fmla="*/ 123 w 132"/>
                  <a:gd name="T13" fmla="*/ 81 h 164"/>
                  <a:gd name="T14" fmla="*/ 81 w 132"/>
                  <a:gd name="T15" fmla="*/ 146 h 164"/>
                  <a:gd name="T16" fmla="*/ 58 w 132"/>
                  <a:gd name="T17" fmla="*/ 164 h 164"/>
                  <a:gd name="T18" fmla="*/ 44 w 132"/>
                  <a:gd name="T19" fmla="*/ 154 h 164"/>
                  <a:gd name="T20" fmla="*/ 10 w 132"/>
                  <a:gd name="T21" fmla="*/ 132 h 164"/>
                  <a:gd name="T22" fmla="*/ 1 w 132"/>
                  <a:gd name="T23" fmla="*/ 125 h 164"/>
                  <a:gd name="T24" fmla="*/ 4 w 132"/>
                  <a:gd name="T25" fmla="*/ 112 h 164"/>
                  <a:gd name="T26" fmla="*/ 43 w 132"/>
                  <a:gd name="T27" fmla="*/ 48 h 164"/>
                  <a:gd name="T28" fmla="*/ 50 w 132"/>
                  <a:gd name="T29" fmla="*/ 30 h 164"/>
                  <a:gd name="T30" fmla="*/ 53 w 132"/>
                  <a:gd name="T31" fmla="*/ 2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164">
                    <a:moveTo>
                      <a:pt x="53" y="25"/>
                    </a:moveTo>
                    <a:cubicBezTo>
                      <a:pt x="53" y="28"/>
                      <a:pt x="54" y="32"/>
                      <a:pt x="55" y="37"/>
                    </a:cubicBezTo>
                    <a:cubicBezTo>
                      <a:pt x="66" y="30"/>
                      <a:pt x="75" y="21"/>
                      <a:pt x="86" y="15"/>
                    </a:cubicBezTo>
                    <a:cubicBezTo>
                      <a:pt x="96" y="10"/>
                      <a:pt x="106" y="4"/>
                      <a:pt x="118" y="2"/>
                    </a:cubicBezTo>
                    <a:cubicBezTo>
                      <a:pt x="127" y="0"/>
                      <a:pt x="130" y="2"/>
                      <a:pt x="130" y="12"/>
                    </a:cubicBezTo>
                    <a:cubicBezTo>
                      <a:pt x="132" y="32"/>
                      <a:pt x="128" y="53"/>
                      <a:pt x="122" y="73"/>
                    </a:cubicBezTo>
                    <a:cubicBezTo>
                      <a:pt x="121" y="75"/>
                      <a:pt x="117" y="79"/>
                      <a:pt x="123" y="81"/>
                    </a:cubicBezTo>
                    <a:cubicBezTo>
                      <a:pt x="111" y="104"/>
                      <a:pt x="100" y="127"/>
                      <a:pt x="81" y="146"/>
                    </a:cubicBezTo>
                    <a:cubicBezTo>
                      <a:pt x="75" y="153"/>
                      <a:pt x="68" y="161"/>
                      <a:pt x="58" y="164"/>
                    </a:cubicBezTo>
                    <a:cubicBezTo>
                      <a:pt x="52" y="163"/>
                      <a:pt x="48" y="158"/>
                      <a:pt x="44" y="154"/>
                    </a:cubicBezTo>
                    <a:cubicBezTo>
                      <a:pt x="34" y="145"/>
                      <a:pt x="22" y="138"/>
                      <a:pt x="10" y="132"/>
                    </a:cubicBezTo>
                    <a:cubicBezTo>
                      <a:pt x="7" y="130"/>
                      <a:pt x="3" y="129"/>
                      <a:pt x="1" y="125"/>
                    </a:cubicBezTo>
                    <a:cubicBezTo>
                      <a:pt x="0" y="121"/>
                      <a:pt x="2" y="116"/>
                      <a:pt x="4" y="112"/>
                    </a:cubicBezTo>
                    <a:cubicBezTo>
                      <a:pt x="13" y="88"/>
                      <a:pt x="26" y="67"/>
                      <a:pt x="43" y="48"/>
                    </a:cubicBezTo>
                    <a:cubicBezTo>
                      <a:pt x="48" y="42"/>
                      <a:pt x="52" y="37"/>
                      <a:pt x="50" y="30"/>
                    </a:cubicBezTo>
                    <a:cubicBezTo>
                      <a:pt x="50" y="28"/>
                      <a:pt x="51" y="26"/>
                      <a:pt x="53" y="2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 name="Freeform 170">
                <a:extLst>
                  <a:ext uri="{FF2B5EF4-FFF2-40B4-BE49-F238E27FC236}">
                    <a16:creationId xmlns:a16="http://schemas.microsoft.com/office/drawing/2014/main" id="{20039659-B81D-9B73-9D26-B53A1569C11B}"/>
                  </a:ext>
                </a:extLst>
              </p:cNvPr>
              <p:cNvSpPr/>
              <p:nvPr/>
            </p:nvSpPr>
            <p:spPr bwMode="auto">
              <a:xfrm>
                <a:off x="4594225" y="4521200"/>
                <a:ext cx="130175" cy="169862"/>
              </a:xfrm>
              <a:custGeom>
                <a:avLst/>
                <a:gdLst>
                  <a:gd name="T0" fmla="*/ 0 w 129"/>
                  <a:gd name="T1" fmla="*/ 66 h 168"/>
                  <a:gd name="T2" fmla="*/ 5 w 129"/>
                  <a:gd name="T3" fmla="*/ 59 h 168"/>
                  <a:gd name="T4" fmla="*/ 2 w 129"/>
                  <a:gd name="T5" fmla="*/ 17 h 168"/>
                  <a:gd name="T6" fmla="*/ 20 w 129"/>
                  <a:gd name="T7" fmla="*/ 6 h 168"/>
                  <a:gd name="T8" fmla="*/ 68 w 129"/>
                  <a:gd name="T9" fmla="*/ 35 h 168"/>
                  <a:gd name="T10" fmla="*/ 76 w 129"/>
                  <a:gd name="T11" fmla="*/ 38 h 168"/>
                  <a:gd name="T12" fmla="*/ 101 w 129"/>
                  <a:gd name="T13" fmla="*/ 68 h 168"/>
                  <a:gd name="T14" fmla="*/ 128 w 129"/>
                  <a:gd name="T15" fmla="*/ 124 h 168"/>
                  <a:gd name="T16" fmla="*/ 126 w 129"/>
                  <a:gd name="T17" fmla="*/ 134 h 168"/>
                  <a:gd name="T18" fmla="*/ 70 w 129"/>
                  <a:gd name="T19" fmla="*/ 168 h 168"/>
                  <a:gd name="T20" fmla="*/ 54 w 129"/>
                  <a:gd name="T21" fmla="*/ 157 h 168"/>
                  <a:gd name="T22" fmla="*/ 8 w 129"/>
                  <a:gd name="T23" fmla="*/ 78 h 168"/>
                  <a:gd name="T24" fmla="*/ 0 w 129"/>
                  <a:gd name="T25" fmla="*/ 66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9" h="168">
                    <a:moveTo>
                      <a:pt x="0" y="66"/>
                    </a:moveTo>
                    <a:cubicBezTo>
                      <a:pt x="6" y="66"/>
                      <a:pt x="6" y="63"/>
                      <a:pt x="5" y="59"/>
                    </a:cubicBezTo>
                    <a:cubicBezTo>
                      <a:pt x="1" y="45"/>
                      <a:pt x="1" y="31"/>
                      <a:pt x="2" y="17"/>
                    </a:cubicBezTo>
                    <a:cubicBezTo>
                      <a:pt x="3" y="3"/>
                      <a:pt x="7" y="0"/>
                      <a:pt x="20" y="6"/>
                    </a:cubicBezTo>
                    <a:cubicBezTo>
                      <a:pt x="38" y="13"/>
                      <a:pt x="53" y="23"/>
                      <a:pt x="68" y="35"/>
                    </a:cubicBezTo>
                    <a:cubicBezTo>
                      <a:pt x="70" y="37"/>
                      <a:pt x="72" y="41"/>
                      <a:pt x="76" y="38"/>
                    </a:cubicBezTo>
                    <a:cubicBezTo>
                      <a:pt x="85" y="48"/>
                      <a:pt x="93" y="58"/>
                      <a:pt x="101" y="68"/>
                    </a:cubicBezTo>
                    <a:cubicBezTo>
                      <a:pt x="114" y="85"/>
                      <a:pt x="122" y="104"/>
                      <a:pt x="128" y="124"/>
                    </a:cubicBezTo>
                    <a:cubicBezTo>
                      <a:pt x="129" y="128"/>
                      <a:pt x="129" y="131"/>
                      <a:pt x="126" y="134"/>
                    </a:cubicBezTo>
                    <a:cubicBezTo>
                      <a:pt x="105" y="142"/>
                      <a:pt x="89" y="156"/>
                      <a:pt x="70" y="168"/>
                    </a:cubicBezTo>
                    <a:cubicBezTo>
                      <a:pt x="63" y="167"/>
                      <a:pt x="59" y="162"/>
                      <a:pt x="54" y="157"/>
                    </a:cubicBezTo>
                    <a:cubicBezTo>
                      <a:pt x="33" y="135"/>
                      <a:pt x="17" y="109"/>
                      <a:pt x="8" y="78"/>
                    </a:cubicBezTo>
                    <a:cubicBezTo>
                      <a:pt x="6" y="73"/>
                      <a:pt x="1" y="71"/>
                      <a:pt x="0" y="6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 name="Freeform 171">
                <a:extLst>
                  <a:ext uri="{FF2B5EF4-FFF2-40B4-BE49-F238E27FC236}">
                    <a16:creationId xmlns:a16="http://schemas.microsoft.com/office/drawing/2014/main" id="{0CE282E1-93DA-17E7-B721-027B1F6833B7}"/>
                  </a:ext>
                </a:extLst>
              </p:cNvPr>
              <p:cNvSpPr/>
              <p:nvPr/>
            </p:nvSpPr>
            <p:spPr bwMode="auto">
              <a:xfrm>
                <a:off x="4738688" y="4470401"/>
                <a:ext cx="95250" cy="179387"/>
              </a:xfrm>
              <a:custGeom>
                <a:avLst/>
                <a:gdLst>
                  <a:gd name="T0" fmla="*/ 5 w 95"/>
                  <a:gd name="T1" fmla="*/ 60 h 178"/>
                  <a:gd name="T2" fmla="*/ 14 w 95"/>
                  <a:gd name="T3" fmla="*/ 58 h 178"/>
                  <a:gd name="T4" fmla="*/ 39 w 95"/>
                  <a:gd name="T5" fmla="*/ 11 h 178"/>
                  <a:gd name="T6" fmla="*/ 58 w 95"/>
                  <a:gd name="T7" fmla="*/ 10 h 178"/>
                  <a:gd name="T8" fmla="*/ 79 w 95"/>
                  <a:gd name="T9" fmla="*/ 50 h 178"/>
                  <a:gd name="T10" fmla="*/ 87 w 95"/>
                  <a:gd name="T11" fmla="*/ 58 h 178"/>
                  <a:gd name="T12" fmla="*/ 93 w 95"/>
                  <a:gd name="T13" fmla="*/ 132 h 178"/>
                  <a:gd name="T14" fmla="*/ 85 w 95"/>
                  <a:gd name="T15" fmla="*/ 171 h 178"/>
                  <a:gd name="T16" fmla="*/ 81 w 95"/>
                  <a:gd name="T17" fmla="*/ 176 h 178"/>
                  <a:gd name="T18" fmla="*/ 69 w 95"/>
                  <a:gd name="T19" fmla="*/ 177 h 178"/>
                  <a:gd name="T20" fmla="*/ 22 w 95"/>
                  <a:gd name="T21" fmla="*/ 176 h 178"/>
                  <a:gd name="T22" fmla="*/ 12 w 95"/>
                  <a:gd name="T23" fmla="*/ 175 h 178"/>
                  <a:gd name="T24" fmla="*/ 7 w 95"/>
                  <a:gd name="T25" fmla="*/ 167 h 178"/>
                  <a:gd name="T26" fmla="*/ 3 w 95"/>
                  <a:gd name="T27" fmla="*/ 91 h 178"/>
                  <a:gd name="T28" fmla="*/ 5 w 95"/>
                  <a:gd name="T29" fmla="*/ 6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78">
                    <a:moveTo>
                      <a:pt x="5" y="60"/>
                    </a:moveTo>
                    <a:cubicBezTo>
                      <a:pt x="9" y="63"/>
                      <a:pt x="11" y="65"/>
                      <a:pt x="14" y="58"/>
                    </a:cubicBezTo>
                    <a:cubicBezTo>
                      <a:pt x="19" y="41"/>
                      <a:pt x="27" y="25"/>
                      <a:pt x="39" y="11"/>
                    </a:cubicBezTo>
                    <a:cubicBezTo>
                      <a:pt x="47" y="0"/>
                      <a:pt x="50" y="0"/>
                      <a:pt x="58" y="10"/>
                    </a:cubicBezTo>
                    <a:cubicBezTo>
                      <a:pt x="68" y="22"/>
                      <a:pt x="74" y="36"/>
                      <a:pt x="79" y="50"/>
                    </a:cubicBezTo>
                    <a:cubicBezTo>
                      <a:pt x="81" y="54"/>
                      <a:pt x="81" y="58"/>
                      <a:pt x="87" y="58"/>
                    </a:cubicBezTo>
                    <a:cubicBezTo>
                      <a:pt x="90" y="82"/>
                      <a:pt x="95" y="107"/>
                      <a:pt x="93" y="132"/>
                    </a:cubicBezTo>
                    <a:cubicBezTo>
                      <a:pt x="92" y="145"/>
                      <a:pt x="89" y="158"/>
                      <a:pt x="85" y="171"/>
                    </a:cubicBezTo>
                    <a:cubicBezTo>
                      <a:pt x="85" y="173"/>
                      <a:pt x="83" y="175"/>
                      <a:pt x="81" y="176"/>
                    </a:cubicBezTo>
                    <a:cubicBezTo>
                      <a:pt x="77" y="178"/>
                      <a:pt x="73" y="177"/>
                      <a:pt x="69" y="177"/>
                    </a:cubicBezTo>
                    <a:cubicBezTo>
                      <a:pt x="53" y="174"/>
                      <a:pt x="37" y="173"/>
                      <a:pt x="22" y="176"/>
                    </a:cubicBezTo>
                    <a:cubicBezTo>
                      <a:pt x="18" y="176"/>
                      <a:pt x="15" y="176"/>
                      <a:pt x="12" y="175"/>
                    </a:cubicBezTo>
                    <a:cubicBezTo>
                      <a:pt x="9" y="174"/>
                      <a:pt x="8" y="170"/>
                      <a:pt x="7" y="167"/>
                    </a:cubicBezTo>
                    <a:cubicBezTo>
                      <a:pt x="0" y="142"/>
                      <a:pt x="1" y="116"/>
                      <a:pt x="3" y="91"/>
                    </a:cubicBezTo>
                    <a:cubicBezTo>
                      <a:pt x="4" y="81"/>
                      <a:pt x="6" y="71"/>
                      <a:pt x="5" y="60"/>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 name="Freeform 172">
                <a:extLst>
                  <a:ext uri="{FF2B5EF4-FFF2-40B4-BE49-F238E27FC236}">
                    <a16:creationId xmlns:a16="http://schemas.microsoft.com/office/drawing/2014/main" id="{7A4A7D85-CFD6-885E-A828-FDFDC17D6EE5}"/>
                  </a:ext>
                </a:extLst>
              </p:cNvPr>
              <p:cNvSpPr/>
              <p:nvPr/>
            </p:nvSpPr>
            <p:spPr bwMode="auto">
              <a:xfrm>
                <a:off x="4941888" y="4781550"/>
                <a:ext cx="179388" cy="98425"/>
              </a:xfrm>
              <a:custGeom>
                <a:avLst/>
                <a:gdLst>
                  <a:gd name="T0" fmla="*/ 130 w 177"/>
                  <a:gd name="T1" fmla="*/ 22 h 97"/>
                  <a:gd name="T2" fmla="*/ 137 w 177"/>
                  <a:gd name="T3" fmla="*/ 29 h 97"/>
                  <a:gd name="T4" fmla="*/ 172 w 177"/>
                  <a:gd name="T5" fmla="*/ 56 h 97"/>
                  <a:gd name="T6" fmla="*/ 170 w 177"/>
                  <a:gd name="T7" fmla="*/ 70 h 97"/>
                  <a:gd name="T8" fmla="*/ 125 w 177"/>
                  <a:gd name="T9" fmla="*/ 89 h 97"/>
                  <a:gd name="T10" fmla="*/ 116 w 177"/>
                  <a:gd name="T11" fmla="*/ 92 h 97"/>
                  <a:gd name="T12" fmla="*/ 65 w 177"/>
                  <a:gd name="T13" fmla="*/ 97 h 97"/>
                  <a:gd name="T14" fmla="*/ 12 w 177"/>
                  <a:gd name="T15" fmla="*/ 85 h 97"/>
                  <a:gd name="T16" fmla="*/ 0 w 177"/>
                  <a:gd name="T17" fmla="*/ 78 h 97"/>
                  <a:gd name="T18" fmla="*/ 5 w 177"/>
                  <a:gd name="T19" fmla="*/ 40 h 97"/>
                  <a:gd name="T20" fmla="*/ 6 w 177"/>
                  <a:gd name="T21" fmla="*/ 24 h 97"/>
                  <a:gd name="T22" fmla="*/ 6 w 177"/>
                  <a:gd name="T23" fmla="*/ 17 h 97"/>
                  <a:gd name="T24" fmla="*/ 18 w 177"/>
                  <a:gd name="T25" fmla="*/ 4 h 97"/>
                  <a:gd name="T26" fmla="*/ 95 w 177"/>
                  <a:gd name="T27" fmla="*/ 10 h 97"/>
                  <a:gd name="T28" fmla="*/ 130 w 177"/>
                  <a:gd name="T29" fmla="*/ 2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7" h="97">
                    <a:moveTo>
                      <a:pt x="130" y="22"/>
                    </a:moveTo>
                    <a:cubicBezTo>
                      <a:pt x="129" y="27"/>
                      <a:pt x="134" y="27"/>
                      <a:pt x="137" y="29"/>
                    </a:cubicBezTo>
                    <a:cubicBezTo>
                      <a:pt x="150" y="36"/>
                      <a:pt x="162" y="45"/>
                      <a:pt x="172" y="56"/>
                    </a:cubicBezTo>
                    <a:cubicBezTo>
                      <a:pt x="177" y="62"/>
                      <a:pt x="176" y="66"/>
                      <a:pt x="170" y="70"/>
                    </a:cubicBezTo>
                    <a:cubicBezTo>
                      <a:pt x="156" y="79"/>
                      <a:pt x="140" y="85"/>
                      <a:pt x="125" y="89"/>
                    </a:cubicBezTo>
                    <a:cubicBezTo>
                      <a:pt x="122" y="89"/>
                      <a:pt x="119" y="90"/>
                      <a:pt x="116" y="92"/>
                    </a:cubicBezTo>
                    <a:cubicBezTo>
                      <a:pt x="100" y="97"/>
                      <a:pt x="82" y="97"/>
                      <a:pt x="65" y="97"/>
                    </a:cubicBezTo>
                    <a:cubicBezTo>
                      <a:pt x="47" y="96"/>
                      <a:pt x="29" y="92"/>
                      <a:pt x="12" y="85"/>
                    </a:cubicBezTo>
                    <a:cubicBezTo>
                      <a:pt x="7" y="83"/>
                      <a:pt x="3" y="82"/>
                      <a:pt x="0" y="78"/>
                    </a:cubicBezTo>
                    <a:cubicBezTo>
                      <a:pt x="0" y="65"/>
                      <a:pt x="4" y="53"/>
                      <a:pt x="5" y="40"/>
                    </a:cubicBezTo>
                    <a:cubicBezTo>
                      <a:pt x="5" y="35"/>
                      <a:pt x="6" y="29"/>
                      <a:pt x="6" y="24"/>
                    </a:cubicBezTo>
                    <a:cubicBezTo>
                      <a:pt x="6" y="21"/>
                      <a:pt x="6" y="19"/>
                      <a:pt x="6" y="17"/>
                    </a:cubicBezTo>
                    <a:cubicBezTo>
                      <a:pt x="5" y="9"/>
                      <a:pt x="10" y="6"/>
                      <a:pt x="18" y="4"/>
                    </a:cubicBezTo>
                    <a:cubicBezTo>
                      <a:pt x="44" y="0"/>
                      <a:pt x="69" y="3"/>
                      <a:pt x="95" y="10"/>
                    </a:cubicBezTo>
                    <a:cubicBezTo>
                      <a:pt x="106" y="13"/>
                      <a:pt x="118" y="16"/>
                      <a:pt x="130" y="2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 name="Freeform 173">
                <a:extLst>
                  <a:ext uri="{FF2B5EF4-FFF2-40B4-BE49-F238E27FC236}">
                    <a16:creationId xmlns:a16="http://schemas.microsoft.com/office/drawing/2014/main" id="{1F31EC34-0018-284D-71C8-390D22FCBBA4}"/>
                  </a:ext>
                </a:extLst>
              </p:cNvPr>
              <p:cNvSpPr/>
              <p:nvPr/>
            </p:nvSpPr>
            <p:spPr bwMode="auto">
              <a:xfrm>
                <a:off x="4891088" y="4881563"/>
                <a:ext cx="160338" cy="139700"/>
              </a:xfrm>
              <a:custGeom>
                <a:avLst/>
                <a:gdLst>
                  <a:gd name="T0" fmla="*/ 137 w 158"/>
                  <a:gd name="T1" fmla="*/ 73 h 137"/>
                  <a:gd name="T2" fmla="*/ 139 w 158"/>
                  <a:gd name="T3" fmla="*/ 81 h 137"/>
                  <a:gd name="T4" fmla="*/ 156 w 158"/>
                  <a:gd name="T5" fmla="*/ 124 h 137"/>
                  <a:gd name="T6" fmla="*/ 145 w 158"/>
                  <a:gd name="T7" fmla="*/ 136 h 137"/>
                  <a:gd name="T8" fmla="*/ 100 w 158"/>
                  <a:gd name="T9" fmla="*/ 130 h 137"/>
                  <a:gd name="T10" fmla="*/ 71 w 158"/>
                  <a:gd name="T11" fmla="*/ 120 h 137"/>
                  <a:gd name="T12" fmla="*/ 4 w 158"/>
                  <a:gd name="T13" fmla="*/ 66 h 137"/>
                  <a:gd name="T14" fmla="*/ 0 w 158"/>
                  <a:gd name="T15" fmla="*/ 58 h 137"/>
                  <a:gd name="T16" fmla="*/ 4 w 158"/>
                  <a:gd name="T17" fmla="*/ 50 h 137"/>
                  <a:gd name="T18" fmla="*/ 37 w 158"/>
                  <a:gd name="T19" fmla="*/ 6 h 137"/>
                  <a:gd name="T20" fmla="*/ 42 w 158"/>
                  <a:gd name="T21" fmla="*/ 1 h 137"/>
                  <a:gd name="T22" fmla="*/ 54 w 158"/>
                  <a:gd name="T23" fmla="*/ 3 h 137"/>
                  <a:gd name="T24" fmla="*/ 127 w 158"/>
                  <a:gd name="T25" fmla="*/ 61 h 137"/>
                  <a:gd name="T26" fmla="*/ 137 w 158"/>
                  <a:gd name="T27" fmla="*/ 73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8" h="137">
                    <a:moveTo>
                      <a:pt x="137" y="73"/>
                    </a:moveTo>
                    <a:cubicBezTo>
                      <a:pt x="135" y="76"/>
                      <a:pt x="137" y="78"/>
                      <a:pt x="139" y="81"/>
                    </a:cubicBezTo>
                    <a:cubicBezTo>
                      <a:pt x="146" y="94"/>
                      <a:pt x="153" y="108"/>
                      <a:pt x="156" y="124"/>
                    </a:cubicBezTo>
                    <a:cubicBezTo>
                      <a:pt x="158" y="135"/>
                      <a:pt x="157" y="136"/>
                      <a:pt x="145" y="136"/>
                    </a:cubicBezTo>
                    <a:cubicBezTo>
                      <a:pt x="130" y="137"/>
                      <a:pt x="115" y="132"/>
                      <a:pt x="100" y="130"/>
                    </a:cubicBezTo>
                    <a:cubicBezTo>
                      <a:pt x="89" y="130"/>
                      <a:pt x="80" y="124"/>
                      <a:pt x="71" y="120"/>
                    </a:cubicBezTo>
                    <a:cubicBezTo>
                      <a:pt x="45" y="107"/>
                      <a:pt x="22" y="89"/>
                      <a:pt x="4" y="66"/>
                    </a:cubicBezTo>
                    <a:cubicBezTo>
                      <a:pt x="2" y="64"/>
                      <a:pt x="0" y="61"/>
                      <a:pt x="0" y="58"/>
                    </a:cubicBezTo>
                    <a:cubicBezTo>
                      <a:pt x="0" y="54"/>
                      <a:pt x="2" y="52"/>
                      <a:pt x="4" y="50"/>
                    </a:cubicBezTo>
                    <a:cubicBezTo>
                      <a:pt x="18" y="37"/>
                      <a:pt x="29" y="22"/>
                      <a:pt x="37" y="6"/>
                    </a:cubicBezTo>
                    <a:cubicBezTo>
                      <a:pt x="38" y="4"/>
                      <a:pt x="40" y="2"/>
                      <a:pt x="42" y="1"/>
                    </a:cubicBezTo>
                    <a:cubicBezTo>
                      <a:pt x="46" y="0"/>
                      <a:pt x="50" y="1"/>
                      <a:pt x="54" y="3"/>
                    </a:cubicBezTo>
                    <a:cubicBezTo>
                      <a:pt x="83" y="16"/>
                      <a:pt x="108" y="35"/>
                      <a:pt x="127" y="61"/>
                    </a:cubicBezTo>
                    <a:cubicBezTo>
                      <a:pt x="130" y="65"/>
                      <a:pt x="133" y="69"/>
                      <a:pt x="137" y="7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 name="Freeform 174">
                <a:extLst>
                  <a:ext uri="{FF2B5EF4-FFF2-40B4-BE49-F238E27FC236}">
                    <a16:creationId xmlns:a16="http://schemas.microsoft.com/office/drawing/2014/main" id="{F5C389C5-8377-C03F-CEAF-BF15B6FA5A9F}"/>
                  </a:ext>
                </a:extLst>
              </p:cNvPr>
              <p:cNvSpPr/>
              <p:nvPr/>
            </p:nvSpPr>
            <p:spPr bwMode="auto">
              <a:xfrm>
                <a:off x="4811713" y="4945063"/>
                <a:ext cx="122238" cy="168275"/>
              </a:xfrm>
              <a:custGeom>
                <a:avLst/>
                <a:gdLst>
                  <a:gd name="T0" fmla="*/ 90 w 121"/>
                  <a:gd name="T1" fmla="*/ 157 h 165"/>
                  <a:gd name="T2" fmla="*/ 71 w 121"/>
                  <a:gd name="T3" fmla="*/ 141 h 165"/>
                  <a:gd name="T4" fmla="*/ 59 w 121"/>
                  <a:gd name="T5" fmla="*/ 131 h 165"/>
                  <a:gd name="T6" fmla="*/ 51 w 121"/>
                  <a:gd name="T7" fmla="*/ 127 h 165"/>
                  <a:gd name="T8" fmla="*/ 4 w 121"/>
                  <a:gd name="T9" fmla="*/ 46 h 165"/>
                  <a:gd name="T10" fmla="*/ 3 w 121"/>
                  <a:gd name="T11" fmla="*/ 31 h 165"/>
                  <a:gd name="T12" fmla="*/ 12 w 121"/>
                  <a:gd name="T13" fmla="*/ 26 h 165"/>
                  <a:gd name="T14" fmla="*/ 63 w 121"/>
                  <a:gd name="T15" fmla="*/ 3 h 165"/>
                  <a:gd name="T16" fmla="*/ 70 w 121"/>
                  <a:gd name="T17" fmla="*/ 1 h 165"/>
                  <a:gd name="T18" fmla="*/ 98 w 121"/>
                  <a:gd name="T19" fmla="*/ 35 h 165"/>
                  <a:gd name="T20" fmla="*/ 115 w 121"/>
                  <a:gd name="T21" fmla="*/ 84 h 165"/>
                  <a:gd name="T22" fmla="*/ 121 w 121"/>
                  <a:gd name="T23" fmla="*/ 97 h 165"/>
                  <a:gd name="T24" fmla="*/ 118 w 121"/>
                  <a:gd name="T25" fmla="*/ 106 h 165"/>
                  <a:gd name="T26" fmla="*/ 116 w 121"/>
                  <a:gd name="T27" fmla="*/ 151 h 165"/>
                  <a:gd name="T28" fmla="*/ 98 w 121"/>
                  <a:gd name="T29" fmla="*/ 160 h 165"/>
                  <a:gd name="T30" fmla="*/ 90 w 121"/>
                  <a:gd name="T31" fmla="*/ 157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165">
                    <a:moveTo>
                      <a:pt x="90" y="157"/>
                    </a:moveTo>
                    <a:cubicBezTo>
                      <a:pt x="86" y="150"/>
                      <a:pt x="77" y="147"/>
                      <a:pt x="71" y="141"/>
                    </a:cubicBezTo>
                    <a:cubicBezTo>
                      <a:pt x="67" y="138"/>
                      <a:pt x="63" y="135"/>
                      <a:pt x="59" y="131"/>
                    </a:cubicBezTo>
                    <a:cubicBezTo>
                      <a:pt x="56" y="131"/>
                      <a:pt x="54" y="129"/>
                      <a:pt x="51" y="127"/>
                    </a:cubicBezTo>
                    <a:cubicBezTo>
                      <a:pt x="29" y="104"/>
                      <a:pt x="13" y="77"/>
                      <a:pt x="4" y="46"/>
                    </a:cubicBezTo>
                    <a:cubicBezTo>
                      <a:pt x="3" y="41"/>
                      <a:pt x="0" y="36"/>
                      <a:pt x="3" y="31"/>
                    </a:cubicBezTo>
                    <a:cubicBezTo>
                      <a:pt x="5" y="28"/>
                      <a:pt x="9" y="27"/>
                      <a:pt x="12" y="26"/>
                    </a:cubicBezTo>
                    <a:cubicBezTo>
                      <a:pt x="30" y="21"/>
                      <a:pt x="47" y="14"/>
                      <a:pt x="63" y="3"/>
                    </a:cubicBezTo>
                    <a:cubicBezTo>
                      <a:pt x="65" y="2"/>
                      <a:pt x="67" y="0"/>
                      <a:pt x="70" y="1"/>
                    </a:cubicBezTo>
                    <a:cubicBezTo>
                      <a:pt x="83" y="9"/>
                      <a:pt x="90" y="23"/>
                      <a:pt x="98" y="35"/>
                    </a:cubicBezTo>
                    <a:cubicBezTo>
                      <a:pt x="106" y="50"/>
                      <a:pt x="113" y="66"/>
                      <a:pt x="115" y="84"/>
                    </a:cubicBezTo>
                    <a:cubicBezTo>
                      <a:pt x="116" y="89"/>
                      <a:pt x="120" y="92"/>
                      <a:pt x="121" y="97"/>
                    </a:cubicBezTo>
                    <a:cubicBezTo>
                      <a:pt x="114" y="98"/>
                      <a:pt x="117" y="103"/>
                      <a:pt x="118" y="106"/>
                    </a:cubicBezTo>
                    <a:cubicBezTo>
                      <a:pt x="120" y="121"/>
                      <a:pt x="119" y="136"/>
                      <a:pt x="116" y="151"/>
                    </a:cubicBezTo>
                    <a:cubicBezTo>
                      <a:pt x="113" y="163"/>
                      <a:pt x="110" y="165"/>
                      <a:pt x="98" y="160"/>
                    </a:cubicBezTo>
                    <a:cubicBezTo>
                      <a:pt x="95" y="159"/>
                      <a:pt x="93" y="157"/>
                      <a:pt x="90" y="157"/>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 name="Freeform 175">
                <a:extLst>
                  <a:ext uri="{FF2B5EF4-FFF2-40B4-BE49-F238E27FC236}">
                    <a16:creationId xmlns:a16="http://schemas.microsoft.com/office/drawing/2014/main" id="{551AC500-9E58-9AAB-BBD8-033DB4B32997}"/>
                  </a:ext>
                </a:extLst>
              </p:cNvPr>
              <p:cNvSpPr/>
              <p:nvPr/>
            </p:nvSpPr>
            <p:spPr bwMode="auto">
              <a:xfrm>
                <a:off x="4719638" y="4972050"/>
                <a:ext cx="96838" cy="171450"/>
              </a:xfrm>
              <a:custGeom>
                <a:avLst/>
                <a:gdLst>
                  <a:gd name="T0" fmla="*/ 82 w 95"/>
                  <a:gd name="T1" fmla="*/ 118 h 170"/>
                  <a:gd name="T2" fmla="*/ 76 w 95"/>
                  <a:gd name="T3" fmla="*/ 125 h 170"/>
                  <a:gd name="T4" fmla="*/ 56 w 95"/>
                  <a:gd name="T5" fmla="*/ 159 h 170"/>
                  <a:gd name="T6" fmla="*/ 35 w 95"/>
                  <a:gd name="T7" fmla="*/ 158 h 170"/>
                  <a:gd name="T8" fmla="*/ 19 w 95"/>
                  <a:gd name="T9" fmla="*/ 131 h 170"/>
                  <a:gd name="T10" fmla="*/ 14 w 95"/>
                  <a:gd name="T11" fmla="*/ 125 h 170"/>
                  <a:gd name="T12" fmla="*/ 1 w 95"/>
                  <a:gd name="T13" fmla="*/ 62 h 170"/>
                  <a:gd name="T14" fmla="*/ 6 w 95"/>
                  <a:gd name="T15" fmla="*/ 10 h 170"/>
                  <a:gd name="T16" fmla="*/ 14 w 95"/>
                  <a:gd name="T17" fmla="*/ 0 h 170"/>
                  <a:gd name="T18" fmla="*/ 79 w 95"/>
                  <a:gd name="T19" fmla="*/ 5 h 170"/>
                  <a:gd name="T20" fmla="*/ 89 w 95"/>
                  <a:gd name="T21" fmla="*/ 15 h 170"/>
                  <a:gd name="T22" fmla="*/ 89 w 95"/>
                  <a:gd name="T23" fmla="*/ 87 h 170"/>
                  <a:gd name="T24" fmla="*/ 82 w 95"/>
                  <a:gd name="T25" fmla="*/ 11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5" h="170">
                    <a:moveTo>
                      <a:pt x="82" y="118"/>
                    </a:moveTo>
                    <a:cubicBezTo>
                      <a:pt x="77" y="118"/>
                      <a:pt x="77" y="122"/>
                      <a:pt x="76" y="125"/>
                    </a:cubicBezTo>
                    <a:cubicBezTo>
                      <a:pt x="70" y="137"/>
                      <a:pt x="64" y="149"/>
                      <a:pt x="56" y="159"/>
                    </a:cubicBezTo>
                    <a:cubicBezTo>
                      <a:pt x="47" y="170"/>
                      <a:pt x="43" y="169"/>
                      <a:pt x="35" y="158"/>
                    </a:cubicBezTo>
                    <a:cubicBezTo>
                      <a:pt x="29" y="150"/>
                      <a:pt x="24" y="140"/>
                      <a:pt x="19" y="131"/>
                    </a:cubicBezTo>
                    <a:cubicBezTo>
                      <a:pt x="18" y="128"/>
                      <a:pt x="18" y="125"/>
                      <a:pt x="14" y="125"/>
                    </a:cubicBezTo>
                    <a:cubicBezTo>
                      <a:pt x="8" y="104"/>
                      <a:pt x="1" y="84"/>
                      <a:pt x="1" y="62"/>
                    </a:cubicBezTo>
                    <a:cubicBezTo>
                      <a:pt x="0" y="44"/>
                      <a:pt x="1" y="27"/>
                      <a:pt x="6" y="10"/>
                    </a:cubicBezTo>
                    <a:cubicBezTo>
                      <a:pt x="7" y="5"/>
                      <a:pt x="8" y="1"/>
                      <a:pt x="14" y="0"/>
                    </a:cubicBezTo>
                    <a:cubicBezTo>
                      <a:pt x="35" y="3"/>
                      <a:pt x="57" y="6"/>
                      <a:pt x="79" y="5"/>
                    </a:cubicBezTo>
                    <a:cubicBezTo>
                      <a:pt x="85" y="5"/>
                      <a:pt x="88" y="9"/>
                      <a:pt x="89" y="15"/>
                    </a:cubicBezTo>
                    <a:cubicBezTo>
                      <a:pt x="94" y="39"/>
                      <a:pt x="95" y="63"/>
                      <a:pt x="89" y="87"/>
                    </a:cubicBezTo>
                    <a:cubicBezTo>
                      <a:pt x="87" y="97"/>
                      <a:pt x="86" y="108"/>
                      <a:pt x="82" y="11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 name="Freeform 176">
                <a:extLst>
                  <a:ext uri="{FF2B5EF4-FFF2-40B4-BE49-F238E27FC236}">
                    <a16:creationId xmlns:a16="http://schemas.microsoft.com/office/drawing/2014/main" id="{8A3E0997-9BB0-6C4E-CFA7-D31A6560211F}"/>
                  </a:ext>
                </a:extLst>
              </p:cNvPr>
              <p:cNvSpPr/>
              <p:nvPr/>
            </p:nvSpPr>
            <p:spPr bwMode="auto">
              <a:xfrm>
                <a:off x="4491038" y="4645025"/>
                <a:ext cx="166688" cy="120650"/>
              </a:xfrm>
              <a:custGeom>
                <a:avLst/>
                <a:gdLst>
                  <a:gd name="T0" fmla="*/ 28 w 164"/>
                  <a:gd name="T1" fmla="*/ 61 h 119"/>
                  <a:gd name="T2" fmla="*/ 19 w 164"/>
                  <a:gd name="T3" fmla="*/ 46 h 119"/>
                  <a:gd name="T4" fmla="*/ 2 w 164"/>
                  <a:gd name="T5" fmla="*/ 16 h 119"/>
                  <a:gd name="T6" fmla="*/ 9 w 164"/>
                  <a:gd name="T7" fmla="*/ 4 h 119"/>
                  <a:gd name="T8" fmla="*/ 55 w 164"/>
                  <a:gd name="T9" fmla="*/ 2 h 119"/>
                  <a:gd name="T10" fmla="*/ 63 w 164"/>
                  <a:gd name="T11" fmla="*/ 0 h 119"/>
                  <a:gd name="T12" fmla="*/ 113 w 164"/>
                  <a:gd name="T13" fmla="*/ 16 h 119"/>
                  <a:gd name="T14" fmla="*/ 159 w 164"/>
                  <a:gd name="T15" fmla="*/ 46 h 119"/>
                  <a:gd name="T16" fmla="*/ 164 w 164"/>
                  <a:gd name="T17" fmla="*/ 53 h 119"/>
                  <a:gd name="T18" fmla="*/ 160 w 164"/>
                  <a:gd name="T19" fmla="*/ 61 h 119"/>
                  <a:gd name="T20" fmla="*/ 133 w 164"/>
                  <a:gd name="T21" fmla="*/ 110 h 119"/>
                  <a:gd name="T22" fmla="*/ 128 w 164"/>
                  <a:gd name="T23" fmla="*/ 117 h 119"/>
                  <a:gd name="T24" fmla="*/ 118 w 164"/>
                  <a:gd name="T25" fmla="*/ 117 h 119"/>
                  <a:gd name="T26" fmla="*/ 40 w 164"/>
                  <a:gd name="T27" fmla="*/ 72 h 119"/>
                  <a:gd name="T28" fmla="*/ 28 w 164"/>
                  <a:gd name="T29" fmla="*/ 6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4" h="119">
                    <a:moveTo>
                      <a:pt x="28" y="61"/>
                    </a:moveTo>
                    <a:cubicBezTo>
                      <a:pt x="28" y="54"/>
                      <a:pt x="22" y="51"/>
                      <a:pt x="19" y="46"/>
                    </a:cubicBezTo>
                    <a:cubicBezTo>
                      <a:pt x="12" y="37"/>
                      <a:pt x="6" y="27"/>
                      <a:pt x="2" y="16"/>
                    </a:cubicBezTo>
                    <a:cubicBezTo>
                      <a:pt x="0" y="9"/>
                      <a:pt x="2" y="5"/>
                      <a:pt x="9" y="4"/>
                    </a:cubicBezTo>
                    <a:cubicBezTo>
                      <a:pt x="24" y="0"/>
                      <a:pt x="39" y="1"/>
                      <a:pt x="55" y="2"/>
                    </a:cubicBezTo>
                    <a:cubicBezTo>
                      <a:pt x="58" y="3"/>
                      <a:pt x="62" y="5"/>
                      <a:pt x="63" y="0"/>
                    </a:cubicBezTo>
                    <a:cubicBezTo>
                      <a:pt x="79" y="6"/>
                      <a:pt x="97" y="9"/>
                      <a:pt x="113" y="16"/>
                    </a:cubicBezTo>
                    <a:cubicBezTo>
                      <a:pt x="130" y="23"/>
                      <a:pt x="145" y="33"/>
                      <a:pt x="159" y="46"/>
                    </a:cubicBezTo>
                    <a:cubicBezTo>
                      <a:pt x="162" y="48"/>
                      <a:pt x="164" y="50"/>
                      <a:pt x="164" y="53"/>
                    </a:cubicBezTo>
                    <a:cubicBezTo>
                      <a:pt x="164" y="56"/>
                      <a:pt x="162" y="59"/>
                      <a:pt x="160" y="61"/>
                    </a:cubicBezTo>
                    <a:cubicBezTo>
                      <a:pt x="149" y="76"/>
                      <a:pt x="139" y="92"/>
                      <a:pt x="133" y="110"/>
                    </a:cubicBezTo>
                    <a:cubicBezTo>
                      <a:pt x="132" y="112"/>
                      <a:pt x="131" y="115"/>
                      <a:pt x="128" y="117"/>
                    </a:cubicBezTo>
                    <a:cubicBezTo>
                      <a:pt x="125" y="119"/>
                      <a:pt x="122" y="119"/>
                      <a:pt x="118" y="117"/>
                    </a:cubicBezTo>
                    <a:cubicBezTo>
                      <a:pt x="89" y="108"/>
                      <a:pt x="62" y="94"/>
                      <a:pt x="40" y="72"/>
                    </a:cubicBezTo>
                    <a:cubicBezTo>
                      <a:pt x="36" y="68"/>
                      <a:pt x="32" y="65"/>
                      <a:pt x="28" y="6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8" name="Freeform 177">
                <a:extLst>
                  <a:ext uri="{FF2B5EF4-FFF2-40B4-BE49-F238E27FC236}">
                    <a16:creationId xmlns:a16="http://schemas.microsoft.com/office/drawing/2014/main" id="{170A8B44-BC57-4028-74B4-99247011BF77}"/>
                  </a:ext>
                </a:extLst>
              </p:cNvPr>
              <p:cNvSpPr/>
              <p:nvPr/>
            </p:nvSpPr>
            <p:spPr bwMode="auto">
              <a:xfrm>
                <a:off x="4484688" y="4865688"/>
                <a:ext cx="180975" cy="114300"/>
              </a:xfrm>
              <a:custGeom>
                <a:avLst/>
                <a:gdLst>
                  <a:gd name="T0" fmla="*/ 63 w 178"/>
                  <a:gd name="T1" fmla="*/ 112 h 112"/>
                  <a:gd name="T2" fmla="*/ 55 w 178"/>
                  <a:gd name="T3" fmla="*/ 105 h 112"/>
                  <a:gd name="T4" fmla="*/ 15 w 178"/>
                  <a:gd name="T5" fmla="*/ 98 h 112"/>
                  <a:gd name="T6" fmla="*/ 8 w 178"/>
                  <a:gd name="T7" fmla="*/ 78 h 112"/>
                  <a:gd name="T8" fmla="*/ 27 w 178"/>
                  <a:gd name="T9" fmla="*/ 56 h 112"/>
                  <a:gd name="T10" fmla="*/ 30 w 178"/>
                  <a:gd name="T11" fmla="*/ 48 h 112"/>
                  <a:gd name="T12" fmla="*/ 92 w 178"/>
                  <a:gd name="T13" fmla="*/ 11 h 112"/>
                  <a:gd name="T14" fmla="*/ 135 w 178"/>
                  <a:gd name="T15" fmla="*/ 1 h 112"/>
                  <a:gd name="T16" fmla="*/ 142 w 178"/>
                  <a:gd name="T17" fmla="*/ 9 h 112"/>
                  <a:gd name="T18" fmla="*/ 172 w 178"/>
                  <a:gd name="T19" fmla="*/ 57 h 112"/>
                  <a:gd name="T20" fmla="*/ 178 w 178"/>
                  <a:gd name="T21" fmla="*/ 66 h 112"/>
                  <a:gd name="T22" fmla="*/ 164 w 178"/>
                  <a:gd name="T23" fmla="*/ 77 h 112"/>
                  <a:gd name="T24" fmla="*/ 80 w 178"/>
                  <a:gd name="T25" fmla="*/ 106 h 112"/>
                  <a:gd name="T26" fmla="*/ 63 w 178"/>
                  <a:gd name="T27"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8" h="112">
                    <a:moveTo>
                      <a:pt x="63" y="112"/>
                    </a:moveTo>
                    <a:cubicBezTo>
                      <a:pt x="64" y="105"/>
                      <a:pt x="60" y="105"/>
                      <a:pt x="55" y="105"/>
                    </a:cubicBezTo>
                    <a:cubicBezTo>
                      <a:pt x="42" y="105"/>
                      <a:pt x="28" y="102"/>
                      <a:pt x="15" y="98"/>
                    </a:cubicBezTo>
                    <a:cubicBezTo>
                      <a:pt x="2" y="94"/>
                      <a:pt x="0" y="90"/>
                      <a:pt x="8" y="78"/>
                    </a:cubicBezTo>
                    <a:cubicBezTo>
                      <a:pt x="13" y="70"/>
                      <a:pt x="20" y="63"/>
                      <a:pt x="27" y="56"/>
                    </a:cubicBezTo>
                    <a:cubicBezTo>
                      <a:pt x="29" y="54"/>
                      <a:pt x="32" y="52"/>
                      <a:pt x="30" y="48"/>
                    </a:cubicBezTo>
                    <a:cubicBezTo>
                      <a:pt x="50" y="35"/>
                      <a:pt x="69" y="19"/>
                      <a:pt x="92" y="11"/>
                    </a:cubicBezTo>
                    <a:cubicBezTo>
                      <a:pt x="106" y="6"/>
                      <a:pt x="120" y="0"/>
                      <a:pt x="135" y="1"/>
                    </a:cubicBezTo>
                    <a:cubicBezTo>
                      <a:pt x="139" y="2"/>
                      <a:pt x="140" y="6"/>
                      <a:pt x="142" y="9"/>
                    </a:cubicBezTo>
                    <a:cubicBezTo>
                      <a:pt x="149" y="27"/>
                      <a:pt x="159" y="43"/>
                      <a:pt x="172" y="57"/>
                    </a:cubicBezTo>
                    <a:cubicBezTo>
                      <a:pt x="175" y="59"/>
                      <a:pt x="178" y="62"/>
                      <a:pt x="178" y="66"/>
                    </a:cubicBezTo>
                    <a:cubicBezTo>
                      <a:pt x="175" y="72"/>
                      <a:pt x="169" y="74"/>
                      <a:pt x="164" y="77"/>
                    </a:cubicBezTo>
                    <a:cubicBezTo>
                      <a:pt x="139" y="94"/>
                      <a:pt x="111" y="103"/>
                      <a:pt x="80" y="106"/>
                    </a:cubicBezTo>
                    <a:cubicBezTo>
                      <a:pt x="74" y="107"/>
                      <a:pt x="69" y="110"/>
                      <a:pt x="63" y="11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 name="Freeform 178">
                <a:extLst>
                  <a:ext uri="{FF2B5EF4-FFF2-40B4-BE49-F238E27FC236}">
                    <a16:creationId xmlns:a16="http://schemas.microsoft.com/office/drawing/2014/main" id="{C01931B2-39F4-CAFE-3C68-49665614055E}"/>
                  </a:ext>
                </a:extLst>
              </p:cNvPr>
              <p:cNvSpPr/>
              <p:nvPr/>
            </p:nvSpPr>
            <p:spPr bwMode="auto">
              <a:xfrm>
                <a:off x="4451350" y="4772025"/>
                <a:ext cx="169863" cy="98425"/>
              </a:xfrm>
              <a:custGeom>
                <a:avLst/>
                <a:gdLst>
                  <a:gd name="T0" fmla="*/ 46 w 167"/>
                  <a:gd name="T1" fmla="*/ 78 h 97"/>
                  <a:gd name="T2" fmla="*/ 39 w 167"/>
                  <a:gd name="T3" fmla="*/ 72 h 97"/>
                  <a:gd name="T4" fmla="*/ 7 w 167"/>
                  <a:gd name="T5" fmla="*/ 50 h 97"/>
                  <a:gd name="T6" fmla="*/ 8 w 167"/>
                  <a:gd name="T7" fmla="*/ 34 h 97"/>
                  <a:gd name="T8" fmla="*/ 44 w 167"/>
                  <a:gd name="T9" fmla="*/ 16 h 97"/>
                  <a:gd name="T10" fmla="*/ 49 w 167"/>
                  <a:gd name="T11" fmla="*/ 6 h 97"/>
                  <a:gd name="T12" fmla="*/ 95 w 167"/>
                  <a:gd name="T13" fmla="*/ 2 h 97"/>
                  <a:gd name="T14" fmla="*/ 154 w 167"/>
                  <a:gd name="T15" fmla="*/ 7 h 97"/>
                  <a:gd name="T16" fmla="*/ 162 w 167"/>
                  <a:gd name="T17" fmla="*/ 11 h 97"/>
                  <a:gd name="T18" fmla="*/ 164 w 167"/>
                  <a:gd name="T19" fmla="*/ 19 h 97"/>
                  <a:gd name="T20" fmla="*/ 167 w 167"/>
                  <a:gd name="T21" fmla="*/ 78 h 97"/>
                  <a:gd name="T22" fmla="*/ 167 w 167"/>
                  <a:gd name="T23" fmla="*/ 83 h 97"/>
                  <a:gd name="T24" fmla="*/ 154 w 167"/>
                  <a:gd name="T25" fmla="*/ 91 h 97"/>
                  <a:gd name="T26" fmla="*/ 58 w 167"/>
                  <a:gd name="T27" fmla="*/ 83 h 97"/>
                  <a:gd name="T28" fmla="*/ 46 w 167"/>
                  <a:gd name="T29" fmla="*/ 7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7" h="97">
                    <a:moveTo>
                      <a:pt x="46" y="78"/>
                    </a:moveTo>
                    <a:cubicBezTo>
                      <a:pt x="45" y="74"/>
                      <a:pt x="42" y="73"/>
                      <a:pt x="39" y="72"/>
                    </a:cubicBezTo>
                    <a:cubicBezTo>
                      <a:pt x="27" y="66"/>
                      <a:pt x="16" y="59"/>
                      <a:pt x="7" y="50"/>
                    </a:cubicBezTo>
                    <a:cubicBezTo>
                      <a:pt x="0" y="43"/>
                      <a:pt x="0" y="40"/>
                      <a:pt x="8" y="34"/>
                    </a:cubicBezTo>
                    <a:cubicBezTo>
                      <a:pt x="19" y="26"/>
                      <a:pt x="31" y="20"/>
                      <a:pt x="44" y="16"/>
                    </a:cubicBezTo>
                    <a:cubicBezTo>
                      <a:pt x="49" y="14"/>
                      <a:pt x="54" y="13"/>
                      <a:pt x="49" y="6"/>
                    </a:cubicBezTo>
                    <a:cubicBezTo>
                      <a:pt x="65" y="10"/>
                      <a:pt x="80" y="3"/>
                      <a:pt x="95" y="2"/>
                    </a:cubicBezTo>
                    <a:cubicBezTo>
                      <a:pt x="115" y="0"/>
                      <a:pt x="135" y="1"/>
                      <a:pt x="154" y="7"/>
                    </a:cubicBezTo>
                    <a:cubicBezTo>
                      <a:pt x="157" y="8"/>
                      <a:pt x="160" y="9"/>
                      <a:pt x="162" y="11"/>
                    </a:cubicBezTo>
                    <a:cubicBezTo>
                      <a:pt x="164" y="14"/>
                      <a:pt x="164" y="16"/>
                      <a:pt x="164" y="19"/>
                    </a:cubicBezTo>
                    <a:cubicBezTo>
                      <a:pt x="160" y="39"/>
                      <a:pt x="164" y="58"/>
                      <a:pt x="167" y="78"/>
                    </a:cubicBezTo>
                    <a:cubicBezTo>
                      <a:pt x="167" y="80"/>
                      <a:pt x="167" y="82"/>
                      <a:pt x="167" y="83"/>
                    </a:cubicBezTo>
                    <a:cubicBezTo>
                      <a:pt x="166" y="91"/>
                      <a:pt x="159" y="90"/>
                      <a:pt x="154" y="91"/>
                    </a:cubicBezTo>
                    <a:cubicBezTo>
                      <a:pt x="121" y="97"/>
                      <a:pt x="89" y="94"/>
                      <a:pt x="58" y="83"/>
                    </a:cubicBezTo>
                    <a:cubicBezTo>
                      <a:pt x="54" y="81"/>
                      <a:pt x="50" y="80"/>
                      <a:pt x="46" y="7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0" name="Freeform 179">
                <a:extLst>
                  <a:ext uri="{FF2B5EF4-FFF2-40B4-BE49-F238E27FC236}">
                    <a16:creationId xmlns:a16="http://schemas.microsoft.com/office/drawing/2014/main" id="{DA43C307-C759-C48D-B59D-48AD205B2366}"/>
                  </a:ext>
                </a:extLst>
              </p:cNvPr>
              <p:cNvSpPr/>
              <p:nvPr/>
            </p:nvSpPr>
            <p:spPr bwMode="auto">
              <a:xfrm>
                <a:off x="4933950" y="4860925"/>
                <a:ext cx="176213" cy="95250"/>
              </a:xfrm>
              <a:custGeom>
                <a:avLst/>
                <a:gdLst>
                  <a:gd name="T0" fmla="*/ 95 w 174"/>
                  <a:gd name="T1" fmla="*/ 94 h 94"/>
                  <a:gd name="T2" fmla="*/ 87 w 174"/>
                  <a:gd name="T3" fmla="*/ 88 h 94"/>
                  <a:gd name="T4" fmla="*/ 11 w 174"/>
                  <a:gd name="T5" fmla="*/ 26 h 94"/>
                  <a:gd name="T6" fmla="*/ 0 w 174"/>
                  <a:gd name="T7" fmla="*/ 23 h 94"/>
                  <a:gd name="T8" fmla="*/ 9 w 174"/>
                  <a:gd name="T9" fmla="*/ 0 h 94"/>
                  <a:gd name="T10" fmla="*/ 97 w 174"/>
                  <a:gd name="T11" fmla="*/ 17 h 94"/>
                  <a:gd name="T12" fmla="*/ 124 w 174"/>
                  <a:gd name="T13" fmla="*/ 15 h 94"/>
                  <a:gd name="T14" fmla="*/ 169 w 174"/>
                  <a:gd name="T15" fmla="*/ 67 h 94"/>
                  <a:gd name="T16" fmla="*/ 163 w 174"/>
                  <a:gd name="T17" fmla="*/ 82 h 94"/>
                  <a:gd name="T18" fmla="*/ 95 w 174"/>
                  <a:gd name="T1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4" h="94">
                    <a:moveTo>
                      <a:pt x="95" y="94"/>
                    </a:moveTo>
                    <a:cubicBezTo>
                      <a:pt x="91" y="94"/>
                      <a:pt x="89" y="91"/>
                      <a:pt x="87" y="88"/>
                    </a:cubicBezTo>
                    <a:cubicBezTo>
                      <a:pt x="68" y="60"/>
                      <a:pt x="41" y="40"/>
                      <a:pt x="11" y="26"/>
                    </a:cubicBezTo>
                    <a:cubicBezTo>
                      <a:pt x="8" y="24"/>
                      <a:pt x="4" y="24"/>
                      <a:pt x="0" y="23"/>
                    </a:cubicBezTo>
                    <a:cubicBezTo>
                      <a:pt x="0" y="14"/>
                      <a:pt x="3" y="7"/>
                      <a:pt x="9" y="0"/>
                    </a:cubicBezTo>
                    <a:cubicBezTo>
                      <a:pt x="37" y="15"/>
                      <a:pt x="66" y="18"/>
                      <a:pt x="97" y="17"/>
                    </a:cubicBezTo>
                    <a:cubicBezTo>
                      <a:pt x="106" y="17"/>
                      <a:pt x="115" y="14"/>
                      <a:pt x="124" y="15"/>
                    </a:cubicBezTo>
                    <a:cubicBezTo>
                      <a:pt x="142" y="30"/>
                      <a:pt x="157" y="48"/>
                      <a:pt x="169" y="67"/>
                    </a:cubicBezTo>
                    <a:cubicBezTo>
                      <a:pt x="174" y="76"/>
                      <a:pt x="173" y="78"/>
                      <a:pt x="163" y="82"/>
                    </a:cubicBezTo>
                    <a:cubicBezTo>
                      <a:pt x="141" y="89"/>
                      <a:pt x="118" y="93"/>
                      <a:pt x="95" y="94"/>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1" name="Freeform 180">
                <a:extLst>
                  <a:ext uri="{FF2B5EF4-FFF2-40B4-BE49-F238E27FC236}">
                    <a16:creationId xmlns:a16="http://schemas.microsoft.com/office/drawing/2014/main" id="{7EBBF34E-AE54-0A24-BCFF-E0B2C4E41FEA}"/>
                  </a:ext>
                </a:extLst>
              </p:cNvPr>
              <p:cNvSpPr/>
              <p:nvPr/>
            </p:nvSpPr>
            <p:spPr bwMode="auto">
              <a:xfrm>
                <a:off x="4819650" y="4484688"/>
                <a:ext cx="80963" cy="173037"/>
              </a:xfrm>
              <a:custGeom>
                <a:avLst/>
                <a:gdLst>
                  <a:gd name="T0" fmla="*/ 0 w 80"/>
                  <a:gd name="T1" fmla="*/ 160 h 170"/>
                  <a:gd name="T2" fmla="*/ 3 w 80"/>
                  <a:gd name="T3" fmla="*/ 54 h 170"/>
                  <a:gd name="T4" fmla="*/ 6 w 80"/>
                  <a:gd name="T5" fmla="*/ 43 h 170"/>
                  <a:gd name="T6" fmla="*/ 52 w 80"/>
                  <a:gd name="T7" fmla="*/ 5 h 170"/>
                  <a:gd name="T8" fmla="*/ 66 w 80"/>
                  <a:gd name="T9" fmla="*/ 10 h 170"/>
                  <a:gd name="T10" fmla="*/ 77 w 80"/>
                  <a:gd name="T11" fmla="*/ 69 h 170"/>
                  <a:gd name="T12" fmla="*/ 63 w 80"/>
                  <a:gd name="T13" fmla="*/ 101 h 170"/>
                  <a:gd name="T14" fmla="*/ 26 w 80"/>
                  <a:gd name="T15" fmla="*/ 169 h 170"/>
                  <a:gd name="T16" fmla="*/ 0 w 80"/>
                  <a:gd name="T17" fmla="*/ 16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170">
                    <a:moveTo>
                      <a:pt x="0" y="160"/>
                    </a:moveTo>
                    <a:cubicBezTo>
                      <a:pt x="12" y="125"/>
                      <a:pt x="13" y="90"/>
                      <a:pt x="3" y="54"/>
                    </a:cubicBezTo>
                    <a:cubicBezTo>
                      <a:pt x="2" y="49"/>
                      <a:pt x="4" y="46"/>
                      <a:pt x="6" y="43"/>
                    </a:cubicBezTo>
                    <a:cubicBezTo>
                      <a:pt x="19" y="28"/>
                      <a:pt x="35" y="15"/>
                      <a:pt x="52" y="5"/>
                    </a:cubicBezTo>
                    <a:cubicBezTo>
                      <a:pt x="59" y="0"/>
                      <a:pt x="63" y="1"/>
                      <a:pt x="66" y="10"/>
                    </a:cubicBezTo>
                    <a:cubicBezTo>
                      <a:pt x="72" y="29"/>
                      <a:pt x="76" y="49"/>
                      <a:pt x="77" y="69"/>
                    </a:cubicBezTo>
                    <a:cubicBezTo>
                      <a:pt x="80" y="83"/>
                      <a:pt x="71" y="91"/>
                      <a:pt x="63" y="101"/>
                    </a:cubicBezTo>
                    <a:cubicBezTo>
                      <a:pt x="45" y="120"/>
                      <a:pt x="33" y="144"/>
                      <a:pt x="26" y="169"/>
                    </a:cubicBezTo>
                    <a:cubicBezTo>
                      <a:pt x="16" y="170"/>
                      <a:pt x="8" y="167"/>
                      <a:pt x="0" y="160"/>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2" name="Freeform 181">
                <a:extLst>
                  <a:ext uri="{FF2B5EF4-FFF2-40B4-BE49-F238E27FC236}">
                    <a16:creationId xmlns:a16="http://schemas.microsoft.com/office/drawing/2014/main" id="{13948B85-C021-D42C-69E0-79C31CA20984}"/>
                  </a:ext>
                </a:extLst>
              </p:cNvPr>
              <p:cNvSpPr/>
              <p:nvPr/>
            </p:nvSpPr>
            <p:spPr bwMode="auto">
              <a:xfrm>
                <a:off x="4672013" y="4487863"/>
                <a:ext cx="79375" cy="168275"/>
              </a:xfrm>
              <a:custGeom>
                <a:avLst/>
                <a:gdLst>
                  <a:gd name="T0" fmla="*/ 71 w 79"/>
                  <a:gd name="T1" fmla="*/ 43 h 166"/>
                  <a:gd name="T2" fmla="*/ 73 w 79"/>
                  <a:gd name="T3" fmla="*/ 65 h 166"/>
                  <a:gd name="T4" fmla="*/ 77 w 79"/>
                  <a:gd name="T5" fmla="*/ 154 h 166"/>
                  <a:gd name="T6" fmla="*/ 79 w 79"/>
                  <a:gd name="T7" fmla="*/ 157 h 166"/>
                  <a:gd name="T8" fmla="*/ 49 w 79"/>
                  <a:gd name="T9" fmla="*/ 166 h 166"/>
                  <a:gd name="T10" fmla="*/ 47 w 79"/>
                  <a:gd name="T11" fmla="*/ 149 h 166"/>
                  <a:gd name="T12" fmla="*/ 5 w 79"/>
                  <a:gd name="T13" fmla="*/ 80 h 166"/>
                  <a:gd name="T14" fmla="*/ 0 w 79"/>
                  <a:gd name="T15" fmla="*/ 71 h 166"/>
                  <a:gd name="T16" fmla="*/ 18 w 79"/>
                  <a:gd name="T17" fmla="*/ 9 h 166"/>
                  <a:gd name="T18" fmla="*/ 32 w 79"/>
                  <a:gd name="T19" fmla="*/ 5 h 166"/>
                  <a:gd name="T20" fmla="*/ 71 w 79"/>
                  <a:gd name="T21" fmla="*/ 4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166">
                    <a:moveTo>
                      <a:pt x="71" y="43"/>
                    </a:moveTo>
                    <a:cubicBezTo>
                      <a:pt x="76" y="50"/>
                      <a:pt x="75" y="57"/>
                      <a:pt x="73" y="65"/>
                    </a:cubicBezTo>
                    <a:cubicBezTo>
                      <a:pt x="69" y="95"/>
                      <a:pt x="69" y="124"/>
                      <a:pt x="77" y="154"/>
                    </a:cubicBezTo>
                    <a:cubicBezTo>
                      <a:pt x="77" y="155"/>
                      <a:pt x="78" y="156"/>
                      <a:pt x="79" y="157"/>
                    </a:cubicBezTo>
                    <a:cubicBezTo>
                      <a:pt x="70" y="164"/>
                      <a:pt x="60" y="166"/>
                      <a:pt x="49" y="166"/>
                    </a:cubicBezTo>
                    <a:cubicBezTo>
                      <a:pt x="54" y="160"/>
                      <a:pt x="49" y="154"/>
                      <a:pt x="47" y="149"/>
                    </a:cubicBezTo>
                    <a:cubicBezTo>
                      <a:pt x="39" y="123"/>
                      <a:pt x="24" y="100"/>
                      <a:pt x="5" y="80"/>
                    </a:cubicBezTo>
                    <a:cubicBezTo>
                      <a:pt x="2" y="77"/>
                      <a:pt x="0" y="75"/>
                      <a:pt x="0" y="71"/>
                    </a:cubicBezTo>
                    <a:cubicBezTo>
                      <a:pt x="3" y="49"/>
                      <a:pt x="9" y="28"/>
                      <a:pt x="18" y="9"/>
                    </a:cubicBezTo>
                    <a:cubicBezTo>
                      <a:pt x="21" y="1"/>
                      <a:pt x="26" y="0"/>
                      <a:pt x="32" y="5"/>
                    </a:cubicBezTo>
                    <a:cubicBezTo>
                      <a:pt x="47" y="16"/>
                      <a:pt x="60" y="29"/>
                      <a:pt x="71" y="4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3" name="Freeform 182">
                <a:extLst>
                  <a:ext uri="{FF2B5EF4-FFF2-40B4-BE49-F238E27FC236}">
                    <a16:creationId xmlns:a16="http://schemas.microsoft.com/office/drawing/2014/main" id="{ED1BF111-FBEE-7F03-5719-3B232C423CA6}"/>
                  </a:ext>
                </a:extLst>
              </p:cNvPr>
              <p:cNvSpPr/>
              <p:nvPr/>
            </p:nvSpPr>
            <p:spPr bwMode="auto">
              <a:xfrm>
                <a:off x="4460875" y="4705350"/>
                <a:ext cx="161925" cy="79375"/>
              </a:xfrm>
              <a:custGeom>
                <a:avLst/>
                <a:gdLst>
                  <a:gd name="T0" fmla="*/ 152 w 160"/>
                  <a:gd name="T1" fmla="*/ 77 h 78"/>
                  <a:gd name="T2" fmla="*/ 56 w 160"/>
                  <a:gd name="T3" fmla="*/ 76 h 78"/>
                  <a:gd name="T4" fmla="*/ 40 w 160"/>
                  <a:gd name="T5" fmla="*/ 72 h 78"/>
                  <a:gd name="T6" fmla="*/ 3 w 160"/>
                  <a:gd name="T7" fmla="*/ 20 h 78"/>
                  <a:gd name="T8" fmla="*/ 8 w 160"/>
                  <a:gd name="T9" fmla="*/ 8 h 78"/>
                  <a:gd name="T10" fmla="*/ 58 w 160"/>
                  <a:gd name="T11" fmla="*/ 1 h 78"/>
                  <a:gd name="T12" fmla="*/ 70 w 160"/>
                  <a:gd name="T13" fmla="*/ 8 h 78"/>
                  <a:gd name="T14" fmla="*/ 151 w 160"/>
                  <a:gd name="T15" fmla="*/ 56 h 78"/>
                  <a:gd name="T16" fmla="*/ 158 w 160"/>
                  <a:gd name="T17" fmla="*/ 57 h 78"/>
                  <a:gd name="T18" fmla="*/ 152 w 160"/>
                  <a:gd name="T19" fmla="*/ 7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78">
                    <a:moveTo>
                      <a:pt x="152" y="77"/>
                    </a:moveTo>
                    <a:cubicBezTo>
                      <a:pt x="120" y="67"/>
                      <a:pt x="88" y="67"/>
                      <a:pt x="56" y="76"/>
                    </a:cubicBezTo>
                    <a:cubicBezTo>
                      <a:pt x="49" y="78"/>
                      <a:pt x="45" y="75"/>
                      <a:pt x="40" y="72"/>
                    </a:cubicBezTo>
                    <a:cubicBezTo>
                      <a:pt x="25" y="56"/>
                      <a:pt x="13" y="39"/>
                      <a:pt x="3" y="20"/>
                    </a:cubicBezTo>
                    <a:cubicBezTo>
                      <a:pt x="0" y="14"/>
                      <a:pt x="1" y="10"/>
                      <a:pt x="8" y="8"/>
                    </a:cubicBezTo>
                    <a:cubicBezTo>
                      <a:pt x="24" y="4"/>
                      <a:pt x="41" y="1"/>
                      <a:pt x="58" y="1"/>
                    </a:cubicBezTo>
                    <a:cubicBezTo>
                      <a:pt x="63" y="0"/>
                      <a:pt x="66" y="5"/>
                      <a:pt x="70" y="8"/>
                    </a:cubicBezTo>
                    <a:cubicBezTo>
                      <a:pt x="92" y="32"/>
                      <a:pt x="121" y="46"/>
                      <a:pt x="151" y="56"/>
                    </a:cubicBezTo>
                    <a:cubicBezTo>
                      <a:pt x="153" y="57"/>
                      <a:pt x="156" y="56"/>
                      <a:pt x="158" y="57"/>
                    </a:cubicBezTo>
                    <a:cubicBezTo>
                      <a:pt x="160" y="65"/>
                      <a:pt x="158" y="71"/>
                      <a:pt x="152" y="7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4" name="Freeform 183">
                <a:extLst>
                  <a:ext uri="{FF2B5EF4-FFF2-40B4-BE49-F238E27FC236}">
                    <a16:creationId xmlns:a16="http://schemas.microsoft.com/office/drawing/2014/main" id="{31D2F9CA-1801-C784-901F-64B0D3A1EF45}"/>
                  </a:ext>
                </a:extLst>
              </p:cNvPr>
              <p:cNvSpPr/>
              <p:nvPr/>
            </p:nvSpPr>
            <p:spPr bwMode="auto">
              <a:xfrm>
                <a:off x="4941888" y="4733925"/>
                <a:ext cx="174625" cy="73025"/>
              </a:xfrm>
              <a:custGeom>
                <a:avLst/>
                <a:gdLst>
                  <a:gd name="T0" fmla="*/ 130 w 173"/>
                  <a:gd name="T1" fmla="*/ 69 h 71"/>
                  <a:gd name="T2" fmla="*/ 104 w 173"/>
                  <a:gd name="T3" fmla="*/ 62 h 71"/>
                  <a:gd name="T4" fmla="*/ 40 w 173"/>
                  <a:gd name="T5" fmla="*/ 52 h 71"/>
                  <a:gd name="T6" fmla="*/ 17 w 173"/>
                  <a:gd name="T7" fmla="*/ 54 h 71"/>
                  <a:gd name="T8" fmla="*/ 8 w 173"/>
                  <a:gd name="T9" fmla="*/ 71 h 71"/>
                  <a:gd name="T10" fmla="*/ 6 w 173"/>
                  <a:gd name="T11" fmla="*/ 70 h 71"/>
                  <a:gd name="T12" fmla="*/ 2 w 173"/>
                  <a:gd name="T13" fmla="*/ 34 h 71"/>
                  <a:gd name="T14" fmla="*/ 98 w 173"/>
                  <a:gd name="T15" fmla="*/ 2 h 71"/>
                  <a:gd name="T16" fmla="*/ 107 w 173"/>
                  <a:gd name="T17" fmla="*/ 0 h 71"/>
                  <a:gd name="T18" fmla="*/ 163 w 173"/>
                  <a:gd name="T19" fmla="*/ 18 h 71"/>
                  <a:gd name="T20" fmla="*/ 166 w 173"/>
                  <a:gd name="T21" fmla="*/ 34 h 71"/>
                  <a:gd name="T22" fmla="*/ 130 w 173"/>
                  <a:gd name="T23" fmla="*/ 69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3" h="71">
                    <a:moveTo>
                      <a:pt x="130" y="69"/>
                    </a:moveTo>
                    <a:cubicBezTo>
                      <a:pt x="120" y="71"/>
                      <a:pt x="113" y="65"/>
                      <a:pt x="104" y="62"/>
                    </a:cubicBezTo>
                    <a:cubicBezTo>
                      <a:pt x="83" y="56"/>
                      <a:pt x="62" y="52"/>
                      <a:pt x="40" y="52"/>
                    </a:cubicBezTo>
                    <a:cubicBezTo>
                      <a:pt x="32" y="52"/>
                      <a:pt x="25" y="53"/>
                      <a:pt x="17" y="54"/>
                    </a:cubicBezTo>
                    <a:cubicBezTo>
                      <a:pt x="5" y="55"/>
                      <a:pt x="10" y="64"/>
                      <a:pt x="8" y="71"/>
                    </a:cubicBezTo>
                    <a:cubicBezTo>
                      <a:pt x="7" y="71"/>
                      <a:pt x="6" y="70"/>
                      <a:pt x="6" y="70"/>
                    </a:cubicBezTo>
                    <a:cubicBezTo>
                      <a:pt x="4" y="58"/>
                      <a:pt x="0" y="46"/>
                      <a:pt x="2" y="34"/>
                    </a:cubicBezTo>
                    <a:cubicBezTo>
                      <a:pt x="37" y="32"/>
                      <a:pt x="69" y="21"/>
                      <a:pt x="98" y="2"/>
                    </a:cubicBezTo>
                    <a:cubicBezTo>
                      <a:pt x="101" y="0"/>
                      <a:pt x="104" y="0"/>
                      <a:pt x="107" y="0"/>
                    </a:cubicBezTo>
                    <a:cubicBezTo>
                      <a:pt x="126" y="4"/>
                      <a:pt x="145" y="10"/>
                      <a:pt x="163" y="18"/>
                    </a:cubicBezTo>
                    <a:cubicBezTo>
                      <a:pt x="172" y="23"/>
                      <a:pt x="173" y="26"/>
                      <a:pt x="166" y="34"/>
                    </a:cubicBezTo>
                    <a:cubicBezTo>
                      <a:pt x="156" y="47"/>
                      <a:pt x="143" y="59"/>
                      <a:pt x="130" y="69"/>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5" name="Freeform 184">
                <a:extLst>
                  <a:ext uri="{FF2B5EF4-FFF2-40B4-BE49-F238E27FC236}">
                    <a16:creationId xmlns:a16="http://schemas.microsoft.com/office/drawing/2014/main" id="{6615231C-4AEC-AA9A-38E7-9A18D52625CB}"/>
                  </a:ext>
                </a:extLst>
              </p:cNvPr>
              <p:cNvSpPr/>
              <p:nvPr/>
            </p:nvSpPr>
            <p:spPr bwMode="auto">
              <a:xfrm>
                <a:off x="4530725" y="4932363"/>
                <a:ext cx="138113" cy="114300"/>
              </a:xfrm>
              <a:custGeom>
                <a:avLst/>
                <a:gdLst>
                  <a:gd name="T0" fmla="*/ 18 w 136"/>
                  <a:gd name="T1" fmla="*/ 47 h 113"/>
                  <a:gd name="T2" fmla="*/ 45 w 136"/>
                  <a:gd name="T3" fmla="*/ 38 h 113"/>
                  <a:gd name="T4" fmla="*/ 132 w 136"/>
                  <a:gd name="T5" fmla="*/ 0 h 113"/>
                  <a:gd name="T6" fmla="*/ 135 w 136"/>
                  <a:gd name="T7" fmla="*/ 4 h 113"/>
                  <a:gd name="T8" fmla="*/ 91 w 136"/>
                  <a:gd name="T9" fmla="*/ 60 h 113"/>
                  <a:gd name="T10" fmla="*/ 78 w 136"/>
                  <a:gd name="T11" fmla="*/ 93 h 113"/>
                  <a:gd name="T12" fmla="*/ 72 w 136"/>
                  <a:gd name="T13" fmla="*/ 100 h 113"/>
                  <a:gd name="T14" fmla="*/ 11 w 136"/>
                  <a:gd name="T15" fmla="*/ 112 h 113"/>
                  <a:gd name="T16" fmla="*/ 1 w 136"/>
                  <a:gd name="T17" fmla="*/ 101 h 113"/>
                  <a:gd name="T18" fmla="*/ 18 w 136"/>
                  <a:gd name="T19" fmla="*/ 47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113">
                    <a:moveTo>
                      <a:pt x="18" y="47"/>
                    </a:moveTo>
                    <a:cubicBezTo>
                      <a:pt x="24" y="35"/>
                      <a:pt x="36" y="39"/>
                      <a:pt x="45" y="38"/>
                    </a:cubicBezTo>
                    <a:cubicBezTo>
                      <a:pt x="77" y="33"/>
                      <a:pt x="106" y="20"/>
                      <a:pt x="132" y="0"/>
                    </a:cubicBezTo>
                    <a:cubicBezTo>
                      <a:pt x="135" y="0"/>
                      <a:pt x="136" y="1"/>
                      <a:pt x="135" y="4"/>
                    </a:cubicBezTo>
                    <a:cubicBezTo>
                      <a:pt x="117" y="20"/>
                      <a:pt x="102" y="38"/>
                      <a:pt x="91" y="60"/>
                    </a:cubicBezTo>
                    <a:cubicBezTo>
                      <a:pt x="85" y="70"/>
                      <a:pt x="81" y="81"/>
                      <a:pt x="78" y="93"/>
                    </a:cubicBezTo>
                    <a:cubicBezTo>
                      <a:pt x="77" y="96"/>
                      <a:pt x="74" y="98"/>
                      <a:pt x="72" y="100"/>
                    </a:cubicBezTo>
                    <a:cubicBezTo>
                      <a:pt x="52" y="106"/>
                      <a:pt x="32" y="111"/>
                      <a:pt x="11" y="112"/>
                    </a:cubicBezTo>
                    <a:cubicBezTo>
                      <a:pt x="2" y="113"/>
                      <a:pt x="0" y="109"/>
                      <a:pt x="1" y="101"/>
                    </a:cubicBezTo>
                    <a:cubicBezTo>
                      <a:pt x="4" y="82"/>
                      <a:pt x="10" y="64"/>
                      <a:pt x="18" y="4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6" name="Freeform 185">
                <a:extLst>
                  <a:ext uri="{FF2B5EF4-FFF2-40B4-BE49-F238E27FC236}">
                    <a16:creationId xmlns:a16="http://schemas.microsoft.com/office/drawing/2014/main" id="{FC44C916-08F4-5806-2A28-E6D7DCED2EE1}"/>
                  </a:ext>
                </a:extLst>
              </p:cNvPr>
              <p:cNvSpPr/>
              <p:nvPr/>
            </p:nvSpPr>
            <p:spPr bwMode="auto">
              <a:xfrm>
                <a:off x="4903788" y="4597400"/>
                <a:ext cx="130175" cy="111125"/>
              </a:xfrm>
              <a:custGeom>
                <a:avLst/>
                <a:gdLst>
                  <a:gd name="T0" fmla="*/ 0 w 129"/>
                  <a:gd name="T1" fmla="*/ 96 h 109"/>
                  <a:gd name="T2" fmla="*/ 45 w 129"/>
                  <a:gd name="T3" fmla="*/ 47 h 109"/>
                  <a:gd name="T4" fmla="*/ 58 w 129"/>
                  <a:gd name="T5" fmla="*/ 21 h 109"/>
                  <a:gd name="T6" fmla="*/ 65 w 129"/>
                  <a:gd name="T7" fmla="*/ 14 h 109"/>
                  <a:gd name="T8" fmla="*/ 118 w 129"/>
                  <a:gd name="T9" fmla="*/ 1 h 109"/>
                  <a:gd name="T10" fmla="*/ 128 w 129"/>
                  <a:gd name="T11" fmla="*/ 11 h 109"/>
                  <a:gd name="T12" fmla="*/ 117 w 129"/>
                  <a:gd name="T13" fmla="*/ 57 h 109"/>
                  <a:gd name="T14" fmla="*/ 105 w 129"/>
                  <a:gd name="T15" fmla="*/ 65 h 109"/>
                  <a:gd name="T16" fmla="*/ 11 w 129"/>
                  <a:gd name="T17" fmla="*/ 109 h 109"/>
                  <a:gd name="T18" fmla="*/ 0 w 129"/>
                  <a:gd name="T19" fmla="*/ 9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109">
                    <a:moveTo>
                      <a:pt x="0" y="96"/>
                    </a:moveTo>
                    <a:cubicBezTo>
                      <a:pt x="20" y="84"/>
                      <a:pt x="33" y="66"/>
                      <a:pt x="45" y="47"/>
                    </a:cubicBezTo>
                    <a:cubicBezTo>
                      <a:pt x="50" y="39"/>
                      <a:pt x="55" y="30"/>
                      <a:pt x="58" y="21"/>
                    </a:cubicBezTo>
                    <a:cubicBezTo>
                      <a:pt x="59" y="17"/>
                      <a:pt x="63" y="16"/>
                      <a:pt x="65" y="14"/>
                    </a:cubicBezTo>
                    <a:cubicBezTo>
                      <a:pt x="82" y="7"/>
                      <a:pt x="100" y="3"/>
                      <a:pt x="118" y="1"/>
                    </a:cubicBezTo>
                    <a:cubicBezTo>
                      <a:pt x="126" y="0"/>
                      <a:pt x="129" y="3"/>
                      <a:pt x="128" y="11"/>
                    </a:cubicBezTo>
                    <a:cubicBezTo>
                      <a:pt x="125" y="26"/>
                      <a:pt x="123" y="42"/>
                      <a:pt x="117" y="57"/>
                    </a:cubicBezTo>
                    <a:cubicBezTo>
                      <a:pt x="115" y="62"/>
                      <a:pt x="111" y="65"/>
                      <a:pt x="105" y="65"/>
                    </a:cubicBezTo>
                    <a:cubicBezTo>
                      <a:pt x="69" y="70"/>
                      <a:pt x="39" y="86"/>
                      <a:pt x="11" y="109"/>
                    </a:cubicBezTo>
                    <a:cubicBezTo>
                      <a:pt x="4" y="107"/>
                      <a:pt x="1" y="102"/>
                      <a:pt x="0" y="9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7" name="Freeform 186">
                <a:extLst>
                  <a:ext uri="{FF2B5EF4-FFF2-40B4-BE49-F238E27FC236}">
                    <a16:creationId xmlns:a16="http://schemas.microsoft.com/office/drawing/2014/main" id="{626F7BF7-E966-3B13-82A6-A390ACF2EB67}"/>
                  </a:ext>
                </a:extLst>
              </p:cNvPr>
              <p:cNvSpPr/>
              <p:nvPr/>
            </p:nvSpPr>
            <p:spPr bwMode="auto">
              <a:xfrm>
                <a:off x="4540250" y="4576763"/>
                <a:ext cx="125413" cy="122237"/>
              </a:xfrm>
              <a:custGeom>
                <a:avLst/>
                <a:gdLst>
                  <a:gd name="T0" fmla="*/ 114 w 124"/>
                  <a:gd name="T1" fmla="*/ 120 h 120"/>
                  <a:gd name="T2" fmla="*/ 54 w 124"/>
                  <a:gd name="T3" fmla="*/ 81 h 120"/>
                  <a:gd name="T4" fmla="*/ 22 w 124"/>
                  <a:gd name="T5" fmla="*/ 72 h 120"/>
                  <a:gd name="T6" fmla="*/ 14 w 124"/>
                  <a:gd name="T7" fmla="*/ 66 h 120"/>
                  <a:gd name="T8" fmla="*/ 0 w 124"/>
                  <a:gd name="T9" fmla="*/ 8 h 120"/>
                  <a:gd name="T10" fmla="*/ 9 w 124"/>
                  <a:gd name="T11" fmla="*/ 0 h 120"/>
                  <a:gd name="T12" fmla="*/ 53 w 124"/>
                  <a:gd name="T13" fmla="*/ 10 h 120"/>
                  <a:gd name="T14" fmla="*/ 63 w 124"/>
                  <a:gd name="T15" fmla="*/ 21 h 120"/>
                  <a:gd name="T16" fmla="*/ 110 w 124"/>
                  <a:gd name="T17" fmla="*/ 101 h 120"/>
                  <a:gd name="T18" fmla="*/ 124 w 124"/>
                  <a:gd name="T19" fmla="*/ 110 h 120"/>
                  <a:gd name="T20" fmla="*/ 114 w 124"/>
                  <a:gd name="T21"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120">
                    <a:moveTo>
                      <a:pt x="114" y="120"/>
                    </a:moveTo>
                    <a:cubicBezTo>
                      <a:pt x="98" y="101"/>
                      <a:pt x="77" y="89"/>
                      <a:pt x="54" y="81"/>
                    </a:cubicBezTo>
                    <a:cubicBezTo>
                      <a:pt x="44" y="77"/>
                      <a:pt x="33" y="73"/>
                      <a:pt x="22" y="72"/>
                    </a:cubicBezTo>
                    <a:cubicBezTo>
                      <a:pt x="18" y="71"/>
                      <a:pt x="16" y="69"/>
                      <a:pt x="14" y="66"/>
                    </a:cubicBezTo>
                    <a:cubicBezTo>
                      <a:pt x="7" y="47"/>
                      <a:pt x="2" y="28"/>
                      <a:pt x="0" y="8"/>
                    </a:cubicBezTo>
                    <a:cubicBezTo>
                      <a:pt x="0" y="2"/>
                      <a:pt x="3" y="0"/>
                      <a:pt x="9" y="0"/>
                    </a:cubicBezTo>
                    <a:cubicBezTo>
                      <a:pt x="24" y="1"/>
                      <a:pt x="39" y="4"/>
                      <a:pt x="53" y="10"/>
                    </a:cubicBezTo>
                    <a:cubicBezTo>
                      <a:pt x="58" y="12"/>
                      <a:pt x="61" y="15"/>
                      <a:pt x="63" y="21"/>
                    </a:cubicBezTo>
                    <a:cubicBezTo>
                      <a:pt x="72" y="52"/>
                      <a:pt x="88" y="77"/>
                      <a:pt x="110" y="101"/>
                    </a:cubicBezTo>
                    <a:cubicBezTo>
                      <a:pt x="113" y="105"/>
                      <a:pt x="118" y="109"/>
                      <a:pt x="124" y="110"/>
                    </a:cubicBezTo>
                    <a:cubicBezTo>
                      <a:pt x="123" y="116"/>
                      <a:pt x="120" y="119"/>
                      <a:pt x="114" y="120"/>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8" name="Freeform 187">
                <a:extLst>
                  <a:ext uri="{FF2B5EF4-FFF2-40B4-BE49-F238E27FC236}">
                    <a16:creationId xmlns:a16="http://schemas.microsoft.com/office/drawing/2014/main" id="{5FE99B9E-1270-9B4E-A0F6-4E2826910C58}"/>
                  </a:ext>
                </a:extLst>
              </p:cNvPr>
              <p:cNvSpPr/>
              <p:nvPr/>
            </p:nvSpPr>
            <p:spPr bwMode="auto">
              <a:xfrm>
                <a:off x="4667250" y="4965700"/>
                <a:ext cx="68263" cy="173037"/>
              </a:xfrm>
              <a:custGeom>
                <a:avLst/>
                <a:gdLst>
                  <a:gd name="T0" fmla="*/ 66 w 68"/>
                  <a:gd name="T1" fmla="*/ 8 h 170"/>
                  <a:gd name="T2" fmla="*/ 61 w 68"/>
                  <a:gd name="T3" fmla="*/ 14 h 170"/>
                  <a:gd name="T4" fmla="*/ 56 w 68"/>
                  <a:gd name="T5" fmla="*/ 70 h 170"/>
                  <a:gd name="T6" fmla="*/ 67 w 68"/>
                  <a:gd name="T7" fmla="*/ 123 h 170"/>
                  <a:gd name="T8" fmla="*/ 66 w 68"/>
                  <a:gd name="T9" fmla="*/ 131 h 170"/>
                  <a:gd name="T10" fmla="*/ 25 w 68"/>
                  <a:gd name="T11" fmla="*/ 166 h 170"/>
                  <a:gd name="T12" fmla="*/ 12 w 68"/>
                  <a:gd name="T13" fmla="*/ 162 h 170"/>
                  <a:gd name="T14" fmla="*/ 0 w 68"/>
                  <a:gd name="T15" fmla="*/ 120 h 170"/>
                  <a:gd name="T16" fmla="*/ 18 w 68"/>
                  <a:gd name="T17" fmla="*/ 95 h 170"/>
                  <a:gd name="T18" fmla="*/ 49 w 68"/>
                  <a:gd name="T19" fmla="*/ 8 h 170"/>
                  <a:gd name="T20" fmla="*/ 51 w 68"/>
                  <a:gd name="T21" fmla="*/ 3 h 170"/>
                  <a:gd name="T22" fmla="*/ 66 w 68"/>
                  <a:gd name="T23" fmla="*/ 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170">
                    <a:moveTo>
                      <a:pt x="66" y="8"/>
                    </a:moveTo>
                    <a:cubicBezTo>
                      <a:pt x="62" y="8"/>
                      <a:pt x="61" y="12"/>
                      <a:pt x="61" y="14"/>
                    </a:cubicBezTo>
                    <a:cubicBezTo>
                      <a:pt x="56" y="33"/>
                      <a:pt x="54" y="51"/>
                      <a:pt x="56" y="70"/>
                    </a:cubicBezTo>
                    <a:cubicBezTo>
                      <a:pt x="57" y="88"/>
                      <a:pt x="60" y="106"/>
                      <a:pt x="67" y="123"/>
                    </a:cubicBezTo>
                    <a:cubicBezTo>
                      <a:pt x="68" y="126"/>
                      <a:pt x="67" y="128"/>
                      <a:pt x="66" y="131"/>
                    </a:cubicBezTo>
                    <a:cubicBezTo>
                      <a:pt x="54" y="144"/>
                      <a:pt x="40" y="155"/>
                      <a:pt x="25" y="166"/>
                    </a:cubicBezTo>
                    <a:cubicBezTo>
                      <a:pt x="19" y="170"/>
                      <a:pt x="15" y="168"/>
                      <a:pt x="12" y="162"/>
                    </a:cubicBezTo>
                    <a:cubicBezTo>
                      <a:pt x="6" y="148"/>
                      <a:pt x="4" y="134"/>
                      <a:pt x="0" y="120"/>
                    </a:cubicBezTo>
                    <a:cubicBezTo>
                      <a:pt x="4" y="110"/>
                      <a:pt x="12" y="103"/>
                      <a:pt x="18" y="95"/>
                    </a:cubicBezTo>
                    <a:cubicBezTo>
                      <a:pt x="36" y="68"/>
                      <a:pt x="45" y="39"/>
                      <a:pt x="49" y="8"/>
                    </a:cubicBezTo>
                    <a:cubicBezTo>
                      <a:pt x="49" y="6"/>
                      <a:pt x="50" y="4"/>
                      <a:pt x="51" y="3"/>
                    </a:cubicBezTo>
                    <a:cubicBezTo>
                      <a:pt x="57" y="0"/>
                      <a:pt x="62" y="2"/>
                      <a:pt x="66" y="8"/>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9" name="Freeform 188">
                <a:extLst>
                  <a:ext uri="{FF2B5EF4-FFF2-40B4-BE49-F238E27FC236}">
                    <a16:creationId xmlns:a16="http://schemas.microsoft.com/office/drawing/2014/main" id="{2F5380B2-0120-7851-D69D-67D3715C0F6F}"/>
                  </a:ext>
                </a:extLst>
              </p:cNvPr>
              <p:cNvSpPr/>
              <p:nvPr/>
            </p:nvSpPr>
            <p:spPr bwMode="auto">
              <a:xfrm>
                <a:off x="4457700" y="4849813"/>
                <a:ext cx="166688" cy="66675"/>
              </a:xfrm>
              <a:custGeom>
                <a:avLst/>
                <a:gdLst>
                  <a:gd name="T0" fmla="*/ 40 w 165"/>
                  <a:gd name="T1" fmla="*/ 2 h 67"/>
                  <a:gd name="T2" fmla="*/ 47 w 165"/>
                  <a:gd name="T3" fmla="*/ 1 h 67"/>
                  <a:gd name="T4" fmla="*/ 126 w 165"/>
                  <a:gd name="T5" fmla="*/ 15 h 67"/>
                  <a:gd name="T6" fmla="*/ 156 w 165"/>
                  <a:gd name="T7" fmla="*/ 11 h 67"/>
                  <a:gd name="T8" fmla="*/ 159 w 165"/>
                  <a:gd name="T9" fmla="*/ 7 h 67"/>
                  <a:gd name="T10" fmla="*/ 163 w 165"/>
                  <a:gd name="T11" fmla="*/ 19 h 67"/>
                  <a:gd name="T12" fmla="*/ 75 w 165"/>
                  <a:gd name="T13" fmla="*/ 55 h 67"/>
                  <a:gd name="T14" fmla="*/ 57 w 165"/>
                  <a:gd name="T15" fmla="*/ 65 h 67"/>
                  <a:gd name="T16" fmla="*/ 10 w 165"/>
                  <a:gd name="T17" fmla="*/ 49 h 67"/>
                  <a:gd name="T18" fmla="*/ 7 w 165"/>
                  <a:gd name="T19" fmla="*/ 34 h 67"/>
                  <a:gd name="T20" fmla="*/ 40 w 165"/>
                  <a:gd name="T21" fmla="*/ 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5" h="67">
                    <a:moveTo>
                      <a:pt x="40" y="2"/>
                    </a:moveTo>
                    <a:cubicBezTo>
                      <a:pt x="42" y="1"/>
                      <a:pt x="44" y="0"/>
                      <a:pt x="47" y="1"/>
                    </a:cubicBezTo>
                    <a:cubicBezTo>
                      <a:pt x="72" y="13"/>
                      <a:pt x="99" y="16"/>
                      <a:pt x="126" y="15"/>
                    </a:cubicBezTo>
                    <a:cubicBezTo>
                      <a:pt x="136" y="15"/>
                      <a:pt x="146" y="13"/>
                      <a:pt x="156" y="11"/>
                    </a:cubicBezTo>
                    <a:cubicBezTo>
                      <a:pt x="158" y="11"/>
                      <a:pt x="159" y="9"/>
                      <a:pt x="159" y="7"/>
                    </a:cubicBezTo>
                    <a:cubicBezTo>
                      <a:pt x="165" y="10"/>
                      <a:pt x="165" y="14"/>
                      <a:pt x="163" y="19"/>
                    </a:cubicBezTo>
                    <a:cubicBezTo>
                      <a:pt x="131" y="23"/>
                      <a:pt x="102" y="36"/>
                      <a:pt x="75" y="55"/>
                    </a:cubicBezTo>
                    <a:cubicBezTo>
                      <a:pt x="70" y="59"/>
                      <a:pt x="66" y="67"/>
                      <a:pt x="57" y="65"/>
                    </a:cubicBezTo>
                    <a:cubicBezTo>
                      <a:pt x="41" y="62"/>
                      <a:pt x="25" y="56"/>
                      <a:pt x="10" y="49"/>
                    </a:cubicBezTo>
                    <a:cubicBezTo>
                      <a:pt x="1" y="45"/>
                      <a:pt x="0" y="42"/>
                      <a:pt x="7" y="34"/>
                    </a:cubicBezTo>
                    <a:cubicBezTo>
                      <a:pt x="16" y="22"/>
                      <a:pt x="27" y="11"/>
                      <a:pt x="40" y="2"/>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0" name="Freeform 189">
                <a:extLst>
                  <a:ext uri="{FF2B5EF4-FFF2-40B4-BE49-F238E27FC236}">
                    <a16:creationId xmlns:a16="http://schemas.microsoft.com/office/drawing/2014/main" id="{320D7D9E-AB81-8896-9000-7829BF2BD3EB}"/>
                  </a:ext>
                </a:extLst>
              </p:cNvPr>
              <p:cNvSpPr/>
              <p:nvPr/>
            </p:nvSpPr>
            <p:spPr bwMode="auto">
              <a:xfrm>
                <a:off x="4799013" y="4973638"/>
                <a:ext cx="71438" cy="158750"/>
              </a:xfrm>
              <a:custGeom>
                <a:avLst/>
                <a:gdLst>
                  <a:gd name="T0" fmla="*/ 4 w 71"/>
                  <a:gd name="T1" fmla="*/ 117 h 158"/>
                  <a:gd name="T2" fmla="*/ 6 w 71"/>
                  <a:gd name="T3" fmla="*/ 99 h 158"/>
                  <a:gd name="T4" fmla="*/ 8 w 71"/>
                  <a:gd name="T5" fmla="*/ 13 h 158"/>
                  <a:gd name="T6" fmla="*/ 0 w 71"/>
                  <a:gd name="T7" fmla="*/ 6 h 158"/>
                  <a:gd name="T8" fmla="*/ 16 w 71"/>
                  <a:gd name="T9" fmla="*/ 5 h 158"/>
                  <a:gd name="T10" fmla="*/ 34 w 71"/>
                  <a:gd name="T11" fmla="*/ 58 h 158"/>
                  <a:gd name="T12" fmla="*/ 71 w 71"/>
                  <a:gd name="T13" fmla="*/ 104 h 158"/>
                  <a:gd name="T14" fmla="*/ 64 w 71"/>
                  <a:gd name="T15" fmla="*/ 124 h 158"/>
                  <a:gd name="T16" fmla="*/ 50 w 71"/>
                  <a:gd name="T17" fmla="*/ 151 h 158"/>
                  <a:gd name="T18" fmla="*/ 36 w 71"/>
                  <a:gd name="T19" fmla="*/ 153 h 158"/>
                  <a:gd name="T20" fmla="*/ 4 w 71"/>
                  <a:gd name="T21" fmla="*/ 117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58">
                    <a:moveTo>
                      <a:pt x="4" y="117"/>
                    </a:moveTo>
                    <a:cubicBezTo>
                      <a:pt x="1" y="110"/>
                      <a:pt x="4" y="105"/>
                      <a:pt x="6" y="99"/>
                    </a:cubicBezTo>
                    <a:cubicBezTo>
                      <a:pt x="14" y="70"/>
                      <a:pt x="14" y="42"/>
                      <a:pt x="8" y="13"/>
                    </a:cubicBezTo>
                    <a:cubicBezTo>
                      <a:pt x="7" y="7"/>
                      <a:pt x="5" y="6"/>
                      <a:pt x="0" y="6"/>
                    </a:cubicBezTo>
                    <a:cubicBezTo>
                      <a:pt x="5" y="0"/>
                      <a:pt x="10" y="2"/>
                      <a:pt x="16" y="5"/>
                    </a:cubicBezTo>
                    <a:cubicBezTo>
                      <a:pt x="18" y="24"/>
                      <a:pt x="25" y="41"/>
                      <a:pt x="34" y="58"/>
                    </a:cubicBezTo>
                    <a:cubicBezTo>
                      <a:pt x="44" y="75"/>
                      <a:pt x="56" y="91"/>
                      <a:pt x="71" y="104"/>
                    </a:cubicBezTo>
                    <a:cubicBezTo>
                      <a:pt x="66" y="110"/>
                      <a:pt x="64" y="117"/>
                      <a:pt x="64" y="124"/>
                    </a:cubicBezTo>
                    <a:cubicBezTo>
                      <a:pt x="59" y="133"/>
                      <a:pt x="55" y="142"/>
                      <a:pt x="50" y="151"/>
                    </a:cubicBezTo>
                    <a:cubicBezTo>
                      <a:pt x="47" y="158"/>
                      <a:pt x="42" y="158"/>
                      <a:pt x="36" y="153"/>
                    </a:cubicBezTo>
                    <a:cubicBezTo>
                      <a:pt x="24" y="142"/>
                      <a:pt x="13" y="130"/>
                      <a:pt x="4" y="11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1" name="Freeform 190">
                <a:extLst>
                  <a:ext uri="{FF2B5EF4-FFF2-40B4-BE49-F238E27FC236}">
                    <a16:creationId xmlns:a16="http://schemas.microsoft.com/office/drawing/2014/main" id="{BAB0D2C6-02C6-225D-7E9A-5AD325478DB9}"/>
                  </a:ext>
                </a:extLst>
              </p:cNvPr>
              <p:cNvSpPr/>
              <p:nvPr/>
            </p:nvSpPr>
            <p:spPr bwMode="auto">
              <a:xfrm>
                <a:off x="4881563" y="4938713"/>
                <a:ext cx="114300" cy="125412"/>
              </a:xfrm>
              <a:custGeom>
                <a:avLst/>
                <a:gdLst>
                  <a:gd name="T0" fmla="*/ 51 w 113"/>
                  <a:gd name="T1" fmla="*/ 103 h 123"/>
                  <a:gd name="T2" fmla="*/ 43 w 113"/>
                  <a:gd name="T3" fmla="*/ 93 h 123"/>
                  <a:gd name="T4" fmla="*/ 0 w 113"/>
                  <a:gd name="T5" fmla="*/ 8 h 123"/>
                  <a:gd name="T6" fmla="*/ 10 w 113"/>
                  <a:gd name="T7" fmla="*/ 0 h 123"/>
                  <a:gd name="T8" fmla="*/ 91 w 113"/>
                  <a:gd name="T9" fmla="*/ 65 h 123"/>
                  <a:gd name="T10" fmla="*/ 109 w 113"/>
                  <a:gd name="T11" fmla="*/ 73 h 123"/>
                  <a:gd name="T12" fmla="*/ 112 w 113"/>
                  <a:gd name="T13" fmla="*/ 111 h 123"/>
                  <a:gd name="T14" fmla="*/ 100 w 113"/>
                  <a:gd name="T15" fmla="*/ 121 h 123"/>
                  <a:gd name="T16" fmla="*/ 51 w 113"/>
                  <a:gd name="T17" fmla="*/ 10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123">
                    <a:moveTo>
                      <a:pt x="51" y="103"/>
                    </a:moveTo>
                    <a:cubicBezTo>
                      <a:pt x="47" y="101"/>
                      <a:pt x="44" y="98"/>
                      <a:pt x="43" y="93"/>
                    </a:cubicBezTo>
                    <a:cubicBezTo>
                      <a:pt x="38" y="60"/>
                      <a:pt x="23" y="32"/>
                      <a:pt x="0" y="8"/>
                    </a:cubicBezTo>
                    <a:cubicBezTo>
                      <a:pt x="1" y="2"/>
                      <a:pt x="4" y="0"/>
                      <a:pt x="10" y="0"/>
                    </a:cubicBezTo>
                    <a:cubicBezTo>
                      <a:pt x="30" y="30"/>
                      <a:pt x="58" y="51"/>
                      <a:pt x="91" y="65"/>
                    </a:cubicBezTo>
                    <a:cubicBezTo>
                      <a:pt x="97" y="68"/>
                      <a:pt x="103" y="71"/>
                      <a:pt x="109" y="73"/>
                    </a:cubicBezTo>
                    <a:cubicBezTo>
                      <a:pt x="110" y="86"/>
                      <a:pt x="113" y="98"/>
                      <a:pt x="112" y="111"/>
                    </a:cubicBezTo>
                    <a:cubicBezTo>
                      <a:pt x="112" y="121"/>
                      <a:pt x="110" y="123"/>
                      <a:pt x="100" y="121"/>
                    </a:cubicBezTo>
                    <a:cubicBezTo>
                      <a:pt x="83" y="117"/>
                      <a:pt x="66" y="111"/>
                      <a:pt x="51" y="103"/>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2" name="Freeform 191">
                <a:extLst>
                  <a:ext uri="{FF2B5EF4-FFF2-40B4-BE49-F238E27FC236}">
                    <a16:creationId xmlns:a16="http://schemas.microsoft.com/office/drawing/2014/main" id="{1C4B309A-BF99-CFB0-52D0-F839B90A85EC}"/>
                  </a:ext>
                </a:extLst>
              </p:cNvPr>
              <p:cNvSpPr/>
              <p:nvPr/>
            </p:nvSpPr>
            <p:spPr bwMode="auto">
              <a:xfrm>
                <a:off x="4611688" y="4641850"/>
                <a:ext cx="338138" cy="339725"/>
              </a:xfrm>
              <a:custGeom>
                <a:avLst/>
                <a:gdLst>
                  <a:gd name="T0" fmla="*/ 277 w 334"/>
                  <a:gd name="T1" fmla="*/ 293 h 334"/>
                  <a:gd name="T2" fmla="*/ 267 w 334"/>
                  <a:gd name="T3" fmla="*/ 301 h 334"/>
                  <a:gd name="T4" fmla="*/ 201 w 334"/>
                  <a:gd name="T5" fmla="*/ 331 h 334"/>
                  <a:gd name="T6" fmla="*/ 185 w 334"/>
                  <a:gd name="T7" fmla="*/ 332 h 334"/>
                  <a:gd name="T8" fmla="*/ 121 w 334"/>
                  <a:gd name="T9" fmla="*/ 327 h 334"/>
                  <a:gd name="T10" fmla="*/ 106 w 334"/>
                  <a:gd name="T11" fmla="*/ 322 h 334"/>
                  <a:gd name="T12" fmla="*/ 55 w 334"/>
                  <a:gd name="T13" fmla="*/ 290 h 334"/>
                  <a:gd name="T14" fmla="*/ 52 w 334"/>
                  <a:gd name="T15" fmla="*/ 286 h 334"/>
                  <a:gd name="T16" fmla="*/ 11 w 334"/>
                  <a:gd name="T17" fmla="*/ 223 h 334"/>
                  <a:gd name="T18" fmla="*/ 7 w 334"/>
                  <a:gd name="T19" fmla="*/ 211 h 334"/>
                  <a:gd name="T20" fmla="*/ 3 w 334"/>
                  <a:gd name="T21" fmla="*/ 139 h 334"/>
                  <a:gd name="T22" fmla="*/ 9 w 334"/>
                  <a:gd name="T23" fmla="*/ 119 h 334"/>
                  <a:gd name="T24" fmla="*/ 44 w 334"/>
                  <a:gd name="T25" fmla="*/ 56 h 334"/>
                  <a:gd name="T26" fmla="*/ 54 w 334"/>
                  <a:gd name="T27" fmla="*/ 46 h 334"/>
                  <a:gd name="T28" fmla="*/ 108 w 334"/>
                  <a:gd name="T29" fmla="*/ 13 h 334"/>
                  <a:gd name="T30" fmla="*/ 138 w 334"/>
                  <a:gd name="T31" fmla="*/ 4 h 334"/>
                  <a:gd name="T32" fmla="*/ 206 w 334"/>
                  <a:gd name="T33" fmla="*/ 5 h 334"/>
                  <a:gd name="T34" fmla="*/ 232 w 334"/>
                  <a:gd name="T35" fmla="*/ 14 h 334"/>
                  <a:gd name="T36" fmla="*/ 288 w 334"/>
                  <a:gd name="T37" fmla="*/ 52 h 334"/>
                  <a:gd name="T38" fmla="*/ 299 w 334"/>
                  <a:gd name="T39" fmla="*/ 65 h 334"/>
                  <a:gd name="T40" fmla="*/ 328 w 334"/>
                  <a:gd name="T41" fmla="*/ 125 h 334"/>
                  <a:gd name="T42" fmla="*/ 334 w 334"/>
                  <a:gd name="T43" fmla="*/ 162 h 334"/>
                  <a:gd name="T44" fmla="*/ 327 w 334"/>
                  <a:gd name="T45" fmla="*/ 215 h 334"/>
                  <a:gd name="T46" fmla="*/ 318 w 334"/>
                  <a:gd name="T47" fmla="*/ 238 h 334"/>
                  <a:gd name="T48" fmla="*/ 277 w 334"/>
                  <a:gd name="T49" fmla="*/ 293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4" h="334">
                    <a:moveTo>
                      <a:pt x="277" y="293"/>
                    </a:moveTo>
                    <a:cubicBezTo>
                      <a:pt x="273" y="296"/>
                      <a:pt x="270" y="298"/>
                      <a:pt x="267" y="301"/>
                    </a:cubicBezTo>
                    <a:cubicBezTo>
                      <a:pt x="247" y="315"/>
                      <a:pt x="224" y="324"/>
                      <a:pt x="201" y="331"/>
                    </a:cubicBezTo>
                    <a:cubicBezTo>
                      <a:pt x="195" y="331"/>
                      <a:pt x="190" y="330"/>
                      <a:pt x="185" y="332"/>
                    </a:cubicBezTo>
                    <a:cubicBezTo>
                      <a:pt x="164" y="334"/>
                      <a:pt x="142" y="332"/>
                      <a:pt x="121" y="327"/>
                    </a:cubicBezTo>
                    <a:cubicBezTo>
                      <a:pt x="116" y="325"/>
                      <a:pt x="111" y="323"/>
                      <a:pt x="106" y="322"/>
                    </a:cubicBezTo>
                    <a:cubicBezTo>
                      <a:pt x="87" y="313"/>
                      <a:pt x="71" y="303"/>
                      <a:pt x="55" y="290"/>
                    </a:cubicBezTo>
                    <a:cubicBezTo>
                      <a:pt x="55" y="288"/>
                      <a:pt x="53" y="287"/>
                      <a:pt x="52" y="286"/>
                    </a:cubicBezTo>
                    <a:cubicBezTo>
                      <a:pt x="34" y="268"/>
                      <a:pt x="20" y="247"/>
                      <a:pt x="11" y="223"/>
                    </a:cubicBezTo>
                    <a:cubicBezTo>
                      <a:pt x="10" y="219"/>
                      <a:pt x="8" y="215"/>
                      <a:pt x="7" y="211"/>
                    </a:cubicBezTo>
                    <a:cubicBezTo>
                      <a:pt x="2" y="188"/>
                      <a:pt x="0" y="163"/>
                      <a:pt x="3" y="139"/>
                    </a:cubicBezTo>
                    <a:cubicBezTo>
                      <a:pt x="5" y="132"/>
                      <a:pt x="7" y="126"/>
                      <a:pt x="9" y="119"/>
                    </a:cubicBezTo>
                    <a:cubicBezTo>
                      <a:pt x="16" y="95"/>
                      <a:pt x="29" y="74"/>
                      <a:pt x="44" y="56"/>
                    </a:cubicBezTo>
                    <a:cubicBezTo>
                      <a:pt x="48" y="53"/>
                      <a:pt x="51" y="49"/>
                      <a:pt x="54" y="46"/>
                    </a:cubicBezTo>
                    <a:cubicBezTo>
                      <a:pt x="70" y="32"/>
                      <a:pt x="88" y="21"/>
                      <a:pt x="108" y="13"/>
                    </a:cubicBezTo>
                    <a:cubicBezTo>
                      <a:pt x="118" y="10"/>
                      <a:pt x="128" y="7"/>
                      <a:pt x="138" y="4"/>
                    </a:cubicBezTo>
                    <a:cubicBezTo>
                      <a:pt x="161" y="0"/>
                      <a:pt x="183" y="1"/>
                      <a:pt x="206" y="5"/>
                    </a:cubicBezTo>
                    <a:cubicBezTo>
                      <a:pt x="215" y="8"/>
                      <a:pt x="224" y="11"/>
                      <a:pt x="232" y="14"/>
                    </a:cubicBezTo>
                    <a:cubicBezTo>
                      <a:pt x="253" y="23"/>
                      <a:pt x="271" y="36"/>
                      <a:pt x="288" y="52"/>
                    </a:cubicBezTo>
                    <a:cubicBezTo>
                      <a:pt x="291" y="56"/>
                      <a:pt x="295" y="61"/>
                      <a:pt x="299" y="65"/>
                    </a:cubicBezTo>
                    <a:cubicBezTo>
                      <a:pt x="312" y="83"/>
                      <a:pt x="322" y="103"/>
                      <a:pt x="328" y="125"/>
                    </a:cubicBezTo>
                    <a:cubicBezTo>
                      <a:pt x="332" y="137"/>
                      <a:pt x="332" y="149"/>
                      <a:pt x="334" y="162"/>
                    </a:cubicBezTo>
                    <a:cubicBezTo>
                      <a:pt x="334" y="180"/>
                      <a:pt x="332" y="198"/>
                      <a:pt x="327" y="215"/>
                    </a:cubicBezTo>
                    <a:cubicBezTo>
                      <a:pt x="324" y="223"/>
                      <a:pt x="321" y="230"/>
                      <a:pt x="318" y="238"/>
                    </a:cubicBezTo>
                    <a:cubicBezTo>
                      <a:pt x="308" y="259"/>
                      <a:pt x="294" y="277"/>
                      <a:pt x="277" y="293"/>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3" name="Freeform 192">
                <a:extLst>
                  <a:ext uri="{FF2B5EF4-FFF2-40B4-BE49-F238E27FC236}">
                    <a16:creationId xmlns:a16="http://schemas.microsoft.com/office/drawing/2014/main" id="{40E30794-FCBA-0666-6C9D-9499D030364C}"/>
                  </a:ext>
                </a:extLst>
              </p:cNvPr>
              <p:cNvSpPr/>
              <p:nvPr/>
            </p:nvSpPr>
            <p:spPr bwMode="auto">
              <a:xfrm>
                <a:off x="4657725" y="4687888"/>
                <a:ext cx="246063" cy="246062"/>
              </a:xfrm>
              <a:custGeom>
                <a:avLst/>
                <a:gdLst>
                  <a:gd name="T0" fmla="*/ 124 w 244"/>
                  <a:gd name="T1" fmla="*/ 3 h 242"/>
                  <a:gd name="T2" fmla="*/ 243 w 244"/>
                  <a:gd name="T3" fmla="*/ 123 h 242"/>
                  <a:gd name="T4" fmla="*/ 122 w 244"/>
                  <a:gd name="T5" fmla="*/ 242 h 242"/>
                  <a:gd name="T6" fmla="*/ 3 w 244"/>
                  <a:gd name="T7" fmla="*/ 116 h 242"/>
                  <a:gd name="T8" fmla="*/ 124 w 244"/>
                  <a:gd name="T9" fmla="*/ 3 h 242"/>
                </a:gdLst>
                <a:ahLst/>
                <a:cxnLst>
                  <a:cxn ang="0">
                    <a:pos x="T0" y="T1"/>
                  </a:cxn>
                  <a:cxn ang="0">
                    <a:pos x="T2" y="T3"/>
                  </a:cxn>
                  <a:cxn ang="0">
                    <a:pos x="T4" y="T5"/>
                  </a:cxn>
                  <a:cxn ang="0">
                    <a:pos x="T6" y="T7"/>
                  </a:cxn>
                  <a:cxn ang="0">
                    <a:pos x="T8" y="T9"/>
                  </a:cxn>
                </a:cxnLst>
                <a:rect l="0" t="0" r="r" b="b"/>
                <a:pathLst>
                  <a:path w="244" h="241">
                    <a:moveTo>
                      <a:pt x="124" y="3"/>
                    </a:moveTo>
                    <a:cubicBezTo>
                      <a:pt x="188" y="1"/>
                      <a:pt x="244" y="57"/>
                      <a:pt x="243" y="123"/>
                    </a:cubicBezTo>
                    <a:cubicBezTo>
                      <a:pt x="241" y="194"/>
                      <a:pt x="188" y="242"/>
                      <a:pt x="122" y="242"/>
                    </a:cubicBezTo>
                    <a:cubicBezTo>
                      <a:pt x="57" y="242"/>
                      <a:pt x="0" y="189"/>
                      <a:pt x="3" y="116"/>
                    </a:cubicBezTo>
                    <a:cubicBezTo>
                      <a:pt x="5" y="58"/>
                      <a:pt x="58" y="0"/>
                      <a:pt x="124" y="3"/>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4" name="Freeform 193">
                <a:extLst>
                  <a:ext uri="{FF2B5EF4-FFF2-40B4-BE49-F238E27FC236}">
                    <a16:creationId xmlns:a16="http://schemas.microsoft.com/office/drawing/2014/main" id="{F6293E7A-FF32-9CA0-0F96-E08EE92549E3}"/>
                  </a:ext>
                </a:extLst>
              </p:cNvPr>
              <p:cNvSpPr/>
              <p:nvPr/>
            </p:nvSpPr>
            <p:spPr bwMode="auto">
              <a:xfrm>
                <a:off x="5284788" y="4962525"/>
                <a:ext cx="111125" cy="192087"/>
              </a:xfrm>
              <a:custGeom>
                <a:avLst/>
                <a:gdLst>
                  <a:gd name="T0" fmla="*/ 109 w 110"/>
                  <a:gd name="T1" fmla="*/ 120 h 189"/>
                  <a:gd name="T2" fmla="*/ 105 w 110"/>
                  <a:gd name="T3" fmla="*/ 163 h 189"/>
                  <a:gd name="T4" fmla="*/ 99 w 110"/>
                  <a:gd name="T5" fmla="*/ 181 h 189"/>
                  <a:gd name="T6" fmla="*/ 85 w 110"/>
                  <a:gd name="T7" fmla="*/ 185 h 189"/>
                  <a:gd name="T8" fmla="*/ 34 w 110"/>
                  <a:gd name="T9" fmla="*/ 133 h 189"/>
                  <a:gd name="T10" fmla="*/ 27 w 110"/>
                  <a:gd name="T11" fmla="*/ 128 h 189"/>
                  <a:gd name="T12" fmla="*/ 1 w 110"/>
                  <a:gd name="T13" fmla="*/ 21 h 189"/>
                  <a:gd name="T14" fmla="*/ 3 w 110"/>
                  <a:gd name="T15" fmla="*/ 14 h 189"/>
                  <a:gd name="T16" fmla="*/ 11 w 110"/>
                  <a:gd name="T17" fmla="*/ 12 h 189"/>
                  <a:gd name="T18" fmla="*/ 51 w 110"/>
                  <a:gd name="T19" fmla="*/ 3 h 189"/>
                  <a:gd name="T20" fmla="*/ 63 w 110"/>
                  <a:gd name="T21" fmla="*/ 1 h 189"/>
                  <a:gd name="T22" fmla="*/ 105 w 110"/>
                  <a:gd name="T23" fmla="*/ 85 h 189"/>
                  <a:gd name="T24" fmla="*/ 109 w 110"/>
                  <a:gd name="T25" fmla="*/ 12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89">
                    <a:moveTo>
                      <a:pt x="109" y="120"/>
                    </a:moveTo>
                    <a:cubicBezTo>
                      <a:pt x="107" y="134"/>
                      <a:pt x="108" y="149"/>
                      <a:pt x="105" y="163"/>
                    </a:cubicBezTo>
                    <a:cubicBezTo>
                      <a:pt x="103" y="169"/>
                      <a:pt x="101" y="175"/>
                      <a:pt x="99" y="181"/>
                    </a:cubicBezTo>
                    <a:cubicBezTo>
                      <a:pt x="96" y="188"/>
                      <a:pt x="92" y="189"/>
                      <a:pt x="85" y="185"/>
                    </a:cubicBezTo>
                    <a:cubicBezTo>
                      <a:pt x="63" y="172"/>
                      <a:pt x="48" y="153"/>
                      <a:pt x="34" y="133"/>
                    </a:cubicBezTo>
                    <a:cubicBezTo>
                      <a:pt x="32" y="131"/>
                      <a:pt x="32" y="127"/>
                      <a:pt x="27" y="128"/>
                    </a:cubicBezTo>
                    <a:cubicBezTo>
                      <a:pt x="9" y="94"/>
                      <a:pt x="0" y="59"/>
                      <a:pt x="1" y="21"/>
                    </a:cubicBezTo>
                    <a:cubicBezTo>
                      <a:pt x="1" y="19"/>
                      <a:pt x="0" y="16"/>
                      <a:pt x="3" y="14"/>
                    </a:cubicBezTo>
                    <a:cubicBezTo>
                      <a:pt x="5" y="12"/>
                      <a:pt x="8" y="12"/>
                      <a:pt x="11" y="12"/>
                    </a:cubicBezTo>
                    <a:cubicBezTo>
                      <a:pt x="24" y="10"/>
                      <a:pt x="38" y="7"/>
                      <a:pt x="51" y="3"/>
                    </a:cubicBezTo>
                    <a:cubicBezTo>
                      <a:pt x="55" y="1"/>
                      <a:pt x="59" y="0"/>
                      <a:pt x="63" y="1"/>
                    </a:cubicBezTo>
                    <a:cubicBezTo>
                      <a:pt x="84" y="26"/>
                      <a:pt x="98" y="54"/>
                      <a:pt x="105" y="85"/>
                    </a:cubicBezTo>
                    <a:cubicBezTo>
                      <a:pt x="108" y="97"/>
                      <a:pt x="110" y="108"/>
                      <a:pt x="109" y="12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5" name="Freeform 194">
                <a:extLst>
                  <a:ext uri="{FF2B5EF4-FFF2-40B4-BE49-F238E27FC236}">
                    <a16:creationId xmlns:a16="http://schemas.microsoft.com/office/drawing/2014/main" id="{2D8CE98E-959F-FECF-B463-19A3C1AC761C}"/>
                  </a:ext>
                </a:extLst>
              </p:cNvPr>
              <p:cNvSpPr/>
              <p:nvPr/>
            </p:nvSpPr>
            <p:spPr bwMode="auto">
              <a:xfrm>
                <a:off x="5300663" y="4484688"/>
                <a:ext cx="117475" cy="180975"/>
              </a:xfrm>
              <a:custGeom>
                <a:avLst/>
                <a:gdLst>
                  <a:gd name="T0" fmla="*/ 40 w 116"/>
                  <a:gd name="T1" fmla="*/ 43 h 178"/>
                  <a:gd name="T2" fmla="*/ 50 w 116"/>
                  <a:gd name="T3" fmla="*/ 41 h 178"/>
                  <a:gd name="T4" fmla="*/ 95 w 116"/>
                  <a:gd name="T5" fmla="*/ 6 h 178"/>
                  <a:gd name="T6" fmla="*/ 112 w 116"/>
                  <a:gd name="T7" fmla="*/ 13 h 178"/>
                  <a:gd name="T8" fmla="*/ 114 w 116"/>
                  <a:gd name="T9" fmla="*/ 68 h 178"/>
                  <a:gd name="T10" fmla="*/ 115 w 116"/>
                  <a:gd name="T11" fmla="*/ 78 h 178"/>
                  <a:gd name="T12" fmla="*/ 72 w 116"/>
                  <a:gd name="T13" fmla="*/ 171 h 178"/>
                  <a:gd name="T14" fmla="*/ 67 w 116"/>
                  <a:gd name="T15" fmla="*/ 176 h 178"/>
                  <a:gd name="T16" fmla="*/ 59 w 116"/>
                  <a:gd name="T17" fmla="*/ 175 h 178"/>
                  <a:gd name="T18" fmla="*/ 8 w 116"/>
                  <a:gd name="T19" fmla="*/ 158 h 178"/>
                  <a:gd name="T20" fmla="*/ 2 w 116"/>
                  <a:gd name="T21" fmla="*/ 155 h 178"/>
                  <a:gd name="T22" fmla="*/ 1 w 116"/>
                  <a:gd name="T23" fmla="*/ 140 h 178"/>
                  <a:gd name="T24" fmla="*/ 35 w 116"/>
                  <a:gd name="T25" fmla="*/ 57 h 178"/>
                  <a:gd name="T26" fmla="*/ 40 w 116"/>
                  <a:gd name="T27" fmla="*/ 4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5" h="178">
                    <a:moveTo>
                      <a:pt x="40" y="43"/>
                    </a:moveTo>
                    <a:cubicBezTo>
                      <a:pt x="44" y="47"/>
                      <a:pt x="47" y="44"/>
                      <a:pt x="50" y="41"/>
                    </a:cubicBezTo>
                    <a:cubicBezTo>
                      <a:pt x="63" y="27"/>
                      <a:pt x="77" y="14"/>
                      <a:pt x="95" y="6"/>
                    </a:cubicBezTo>
                    <a:cubicBezTo>
                      <a:pt x="106" y="0"/>
                      <a:pt x="108" y="1"/>
                      <a:pt x="112" y="13"/>
                    </a:cubicBezTo>
                    <a:cubicBezTo>
                      <a:pt x="116" y="31"/>
                      <a:pt x="115" y="50"/>
                      <a:pt x="114" y="68"/>
                    </a:cubicBezTo>
                    <a:cubicBezTo>
                      <a:pt x="114" y="72"/>
                      <a:pt x="112" y="75"/>
                      <a:pt x="115" y="78"/>
                    </a:cubicBezTo>
                    <a:cubicBezTo>
                      <a:pt x="108" y="112"/>
                      <a:pt x="96" y="144"/>
                      <a:pt x="72" y="171"/>
                    </a:cubicBezTo>
                    <a:cubicBezTo>
                      <a:pt x="71" y="173"/>
                      <a:pt x="69" y="175"/>
                      <a:pt x="67" y="176"/>
                    </a:cubicBezTo>
                    <a:cubicBezTo>
                      <a:pt x="64" y="178"/>
                      <a:pt x="62" y="176"/>
                      <a:pt x="59" y="175"/>
                    </a:cubicBezTo>
                    <a:cubicBezTo>
                      <a:pt x="43" y="167"/>
                      <a:pt x="26" y="161"/>
                      <a:pt x="8" y="158"/>
                    </a:cubicBezTo>
                    <a:cubicBezTo>
                      <a:pt x="5" y="158"/>
                      <a:pt x="3" y="157"/>
                      <a:pt x="2" y="155"/>
                    </a:cubicBezTo>
                    <a:cubicBezTo>
                      <a:pt x="0" y="150"/>
                      <a:pt x="0" y="145"/>
                      <a:pt x="1" y="140"/>
                    </a:cubicBezTo>
                    <a:cubicBezTo>
                      <a:pt x="7" y="110"/>
                      <a:pt x="16" y="82"/>
                      <a:pt x="35" y="57"/>
                    </a:cubicBezTo>
                    <a:cubicBezTo>
                      <a:pt x="38" y="52"/>
                      <a:pt x="38" y="47"/>
                      <a:pt x="40" y="4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6" name="Freeform 195">
                <a:extLst>
                  <a:ext uri="{FF2B5EF4-FFF2-40B4-BE49-F238E27FC236}">
                    <a16:creationId xmlns:a16="http://schemas.microsoft.com/office/drawing/2014/main" id="{ECF3733F-27CC-0AB2-72D4-76B4E04376A6}"/>
                  </a:ext>
                </a:extLst>
              </p:cNvPr>
              <p:cNvSpPr/>
              <p:nvPr/>
            </p:nvSpPr>
            <p:spPr bwMode="auto">
              <a:xfrm>
                <a:off x="5181600" y="4473575"/>
                <a:ext cx="109538" cy="182562"/>
              </a:xfrm>
              <a:custGeom>
                <a:avLst/>
                <a:gdLst>
                  <a:gd name="T0" fmla="*/ 1 w 108"/>
                  <a:gd name="T1" fmla="*/ 71 h 180"/>
                  <a:gd name="T2" fmla="*/ 11 w 108"/>
                  <a:gd name="T3" fmla="*/ 77 h 180"/>
                  <a:gd name="T4" fmla="*/ 17 w 108"/>
                  <a:gd name="T5" fmla="*/ 41 h 180"/>
                  <a:gd name="T6" fmla="*/ 31 w 108"/>
                  <a:gd name="T7" fmla="*/ 8 h 180"/>
                  <a:gd name="T8" fmla="*/ 46 w 108"/>
                  <a:gd name="T9" fmla="*/ 7 h 180"/>
                  <a:gd name="T10" fmla="*/ 84 w 108"/>
                  <a:gd name="T11" fmla="*/ 56 h 180"/>
                  <a:gd name="T12" fmla="*/ 90 w 108"/>
                  <a:gd name="T13" fmla="*/ 61 h 180"/>
                  <a:gd name="T14" fmla="*/ 107 w 108"/>
                  <a:gd name="T15" fmla="*/ 137 h 180"/>
                  <a:gd name="T16" fmla="*/ 103 w 108"/>
                  <a:gd name="T17" fmla="*/ 166 h 180"/>
                  <a:gd name="T18" fmla="*/ 86 w 108"/>
                  <a:gd name="T19" fmla="*/ 168 h 180"/>
                  <a:gd name="T20" fmla="*/ 46 w 108"/>
                  <a:gd name="T21" fmla="*/ 177 h 180"/>
                  <a:gd name="T22" fmla="*/ 35 w 108"/>
                  <a:gd name="T23" fmla="*/ 179 h 180"/>
                  <a:gd name="T24" fmla="*/ 28 w 108"/>
                  <a:gd name="T25" fmla="*/ 167 h 180"/>
                  <a:gd name="T26" fmla="*/ 10 w 108"/>
                  <a:gd name="T27" fmla="*/ 94 h 180"/>
                  <a:gd name="T28" fmla="*/ 3 w 108"/>
                  <a:gd name="T29" fmla="*/ 76 h 180"/>
                  <a:gd name="T30" fmla="*/ 1 w 108"/>
                  <a:gd name="T31" fmla="*/ 71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80">
                    <a:moveTo>
                      <a:pt x="1" y="71"/>
                    </a:moveTo>
                    <a:cubicBezTo>
                      <a:pt x="4" y="73"/>
                      <a:pt x="7" y="75"/>
                      <a:pt x="11" y="77"/>
                    </a:cubicBezTo>
                    <a:cubicBezTo>
                      <a:pt x="14" y="65"/>
                      <a:pt x="14" y="53"/>
                      <a:pt x="17" y="41"/>
                    </a:cubicBezTo>
                    <a:cubicBezTo>
                      <a:pt x="21" y="30"/>
                      <a:pt x="24" y="18"/>
                      <a:pt x="31" y="8"/>
                    </a:cubicBezTo>
                    <a:cubicBezTo>
                      <a:pt x="36" y="1"/>
                      <a:pt x="39" y="0"/>
                      <a:pt x="46" y="7"/>
                    </a:cubicBezTo>
                    <a:cubicBezTo>
                      <a:pt x="62" y="21"/>
                      <a:pt x="74" y="37"/>
                      <a:pt x="84" y="56"/>
                    </a:cubicBezTo>
                    <a:cubicBezTo>
                      <a:pt x="85" y="58"/>
                      <a:pt x="85" y="64"/>
                      <a:pt x="90" y="61"/>
                    </a:cubicBezTo>
                    <a:cubicBezTo>
                      <a:pt x="98" y="86"/>
                      <a:pt x="107" y="110"/>
                      <a:pt x="107" y="137"/>
                    </a:cubicBezTo>
                    <a:cubicBezTo>
                      <a:pt x="107" y="147"/>
                      <a:pt x="108" y="157"/>
                      <a:pt x="103" y="166"/>
                    </a:cubicBezTo>
                    <a:cubicBezTo>
                      <a:pt x="98" y="169"/>
                      <a:pt x="92" y="168"/>
                      <a:pt x="86" y="168"/>
                    </a:cubicBezTo>
                    <a:cubicBezTo>
                      <a:pt x="72" y="169"/>
                      <a:pt x="59" y="172"/>
                      <a:pt x="46" y="177"/>
                    </a:cubicBezTo>
                    <a:cubicBezTo>
                      <a:pt x="43" y="178"/>
                      <a:pt x="39" y="180"/>
                      <a:pt x="35" y="179"/>
                    </a:cubicBezTo>
                    <a:cubicBezTo>
                      <a:pt x="31" y="176"/>
                      <a:pt x="30" y="172"/>
                      <a:pt x="28" y="167"/>
                    </a:cubicBezTo>
                    <a:cubicBezTo>
                      <a:pt x="17" y="144"/>
                      <a:pt x="11" y="120"/>
                      <a:pt x="10" y="94"/>
                    </a:cubicBezTo>
                    <a:cubicBezTo>
                      <a:pt x="10" y="87"/>
                      <a:pt x="9" y="81"/>
                      <a:pt x="3" y="76"/>
                    </a:cubicBezTo>
                    <a:cubicBezTo>
                      <a:pt x="1" y="75"/>
                      <a:pt x="0" y="73"/>
                      <a:pt x="1" y="7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7" name="Freeform 196">
                <a:extLst>
                  <a:ext uri="{FF2B5EF4-FFF2-40B4-BE49-F238E27FC236}">
                    <a16:creationId xmlns:a16="http://schemas.microsoft.com/office/drawing/2014/main" id="{AA73AB27-54CD-D988-310B-156083997610}"/>
                  </a:ext>
                </a:extLst>
              </p:cNvPr>
              <p:cNvSpPr/>
              <p:nvPr/>
            </p:nvSpPr>
            <p:spPr bwMode="auto">
              <a:xfrm>
                <a:off x="4948238" y="4708525"/>
                <a:ext cx="182563" cy="101600"/>
              </a:xfrm>
              <a:custGeom>
                <a:avLst/>
                <a:gdLst>
                  <a:gd name="T0" fmla="*/ 42 w 180"/>
                  <a:gd name="T1" fmla="*/ 73 h 100"/>
                  <a:gd name="T2" fmla="*/ 41 w 180"/>
                  <a:gd name="T3" fmla="*/ 65 h 100"/>
                  <a:gd name="T4" fmla="*/ 9 w 180"/>
                  <a:gd name="T5" fmla="*/ 38 h 100"/>
                  <a:gd name="T6" fmla="*/ 14 w 180"/>
                  <a:gd name="T7" fmla="*/ 17 h 100"/>
                  <a:gd name="T8" fmla="*/ 68 w 180"/>
                  <a:gd name="T9" fmla="*/ 4 h 100"/>
                  <a:gd name="T10" fmla="*/ 76 w 180"/>
                  <a:gd name="T11" fmla="*/ 0 h 100"/>
                  <a:gd name="T12" fmla="*/ 116 w 180"/>
                  <a:gd name="T13" fmla="*/ 4 h 100"/>
                  <a:gd name="T14" fmla="*/ 174 w 180"/>
                  <a:gd name="T15" fmla="*/ 24 h 100"/>
                  <a:gd name="T16" fmla="*/ 179 w 180"/>
                  <a:gd name="T17" fmla="*/ 33 h 100"/>
                  <a:gd name="T18" fmla="*/ 164 w 180"/>
                  <a:gd name="T19" fmla="*/ 96 h 100"/>
                  <a:gd name="T20" fmla="*/ 146 w 180"/>
                  <a:gd name="T21" fmla="*/ 100 h 100"/>
                  <a:gd name="T22" fmla="*/ 57 w 180"/>
                  <a:gd name="T23" fmla="*/ 77 h 100"/>
                  <a:gd name="T24" fmla="*/ 42 w 180"/>
                  <a:gd name="T25" fmla="*/ 73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00">
                    <a:moveTo>
                      <a:pt x="42" y="73"/>
                    </a:moveTo>
                    <a:cubicBezTo>
                      <a:pt x="47" y="70"/>
                      <a:pt x="45" y="67"/>
                      <a:pt x="41" y="65"/>
                    </a:cubicBezTo>
                    <a:cubicBezTo>
                      <a:pt x="29" y="58"/>
                      <a:pt x="19" y="48"/>
                      <a:pt x="9" y="38"/>
                    </a:cubicBezTo>
                    <a:cubicBezTo>
                      <a:pt x="0" y="27"/>
                      <a:pt x="1" y="22"/>
                      <a:pt x="14" y="17"/>
                    </a:cubicBezTo>
                    <a:cubicBezTo>
                      <a:pt x="32" y="9"/>
                      <a:pt x="50" y="6"/>
                      <a:pt x="68" y="4"/>
                    </a:cubicBezTo>
                    <a:cubicBezTo>
                      <a:pt x="71" y="3"/>
                      <a:pt x="76" y="5"/>
                      <a:pt x="76" y="0"/>
                    </a:cubicBezTo>
                    <a:cubicBezTo>
                      <a:pt x="90" y="1"/>
                      <a:pt x="103" y="2"/>
                      <a:pt x="116" y="4"/>
                    </a:cubicBezTo>
                    <a:cubicBezTo>
                      <a:pt x="137" y="6"/>
                      <a:pt x="156" y="14"/>
                      <a:pt x="174" y="24"/>
                    </a:cubicBezTo>
                    <a:cubicBezTo>
                      <a:pt x="178" y="26"/>
                      <a:pt x="180" y="28"/>
                      <a:pt x="179" y="33"/>
                    </a:cubicBezTo>
                    <a:cubicBezTo>
                      <a:pt x="171" y="53"/>
                      <a:pt x="169" y="75"/>
                      <a:pt x="164" y="96"/>
                    </a:cubicBezTo>
                    <a:cubicBezTo>
                      <a:pt x="159" y="100"/>
                      <a:pt x="152" y="100"/>
                      <a:pt x="146" y="100"/>
                    </a:cubicBezTo>
                    <a:cubicBezTo>
                      <a:pt x="114" y="99"/>
                      <a:pt x="85" y="92"/>
                      <a:pt x="57" y="77"/>
                    </a:cubicBezTo>
                    <a:cubicBezTo>
                      <a:pt x="52" y="74"/>
                      <a:pt x="47" y="77"/>
                      <a:pt x="42" y="7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8" name="Freeform 197">
                <a:extLst>
                  <a:ext uri="{FF2B5EF4-FFF2-40B4-BE49-F238E27FC236}">
                    <a16:creationId xmlns:a16="http://schemas.microsoft.com/office/drawing/2014/main" id="{A9CC0CE6-4C26-99C4-09E3-863A10740971}"/>
                  </a:ext>
                </a:extLst>
              </p:cNvPr>
              <p:cNvSpPr/>
              <p:nvPr/>
            </p:nvSpPr>
            <p:spPr bwMode="auto">
              <a:xfrm>
                <a:off x="5043488" y="4562475"/>
                <a:ext cx="150813" cy="153987"/>
              </a:xfrm>
              <a:custGeom>
                <a:avLst/>
                <a:gdLst>
                  <a:gd name="T0" fmla="*/ 12 w 149"/>
                  <a:gd name="T1" fmla="*/ 74 h 152"/>
                  <a:gd name="T2" fmla="*/ 17 w 149"/>
                  <a:gd name="T3" fmla="*/ 67 h 152"/>
                  <a:gd name="T4" fmla="*/ 1 w 149"/>
                  <a:gd name="T5" fmla="*/ 16 h 152"/>
                  <a:gd name="T6" fmla="*/ 14 w 149"/>
                  <a:gd name="T7" fmla="*/ 1 h 152"/>
                  <a:gd name="T8" fmla="*/ 57 w 149"/>
                  <a:gd name="T9" fmla="*/ 15 h 152"/>
                  <a:gd name="T10" fmla="*/ 68 w 149"/>
                  <a:gd name="T11" fmla="*/ 15 h 152"/>
                  <a:gd name="T12" fmla="*/ 125 w 149"/>
                  <a:gd name="T13" fmla="*/ 62 h 152"/>
                  <a:gd name="T14" fmla="*/ 147 w 149"/>
                  <a:gd name="T15" fmla="*/ 96 h 152"/>
                  <a:gd name="T16" fmla="*/ 148 w 149"/>
                  <a:gd name="T17" fmla="*/ 103 h 152"/>
                  <a:gd name="T18" fmla="*/ 140 w 149"/>
                  <a:gd name="T19" fmla="*/ 111 h 152"/>
                  <a:gd name="T20" fmla="*/ 106 w 149"/>
                  <a:gd name="T21" fmla="*/ 144 h 152"/>
                  <a:gd name="T22" fmla="*/ 99 w 149"/>
                  <a:gd name="T23" fmla="*/ 150 h 152"/>
                  <a:gd name="T24" fmla="*/ 89 w 149"/>
                  <a:gd name="T25" fmla="*/ 148 h 152"/>
                  <a:gd name="T26" fmla="*/ 32 w 149"/>
                  <a:gd name="T27" fmla="*/ 97 h 152"/>
                  <a:gd name="T28" fmla="*/ 12 w 149"/>
                  <a:gd name="T29" fmla="*/ 7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152">
                    <a:moveTo>
                      <a:pt x="12" y="74"/>
                    </a:moveTo>
                    <a:cubicBezTo>
                      <a:pt x="17" y="74"/>
                      <a:pt x="20" y="73"/>
                      <a:pt x="17" y="67"/>
                    </a:cubicBezTo>
                    <a:cubicBezTo>
                      <a:pt x="8" y="51"/>
                      <a:pt x="3" y="34"/>
                      <a:pt x="1" y="16"/>
                    </a:cubicBezTo>
                    <a:cubicBezTo>
                      <a:pt x="0" y="2"/>
                      <a:pt x="1" y="0"/>
                      <a:pt x="14" y="1"/>
                    </a:cubicBezTo>
                    <a:cubicBezTo>
                      <a:pt x="30" y="3"/>
                      <a:pt x="44" y="8"/>
                      <a:pt x="57" y="15"/>
                    </a:cubicBezTo>
                    <a:cubicBezTo>
                      <a:pt x="61" y="16"/>
                      <a:pt x="65" y="19"/>
                      <a:pt x="68" y="15"/>
                    </a:cubicBezTo>
                    <a:cubicBezTo>
                      <a:pt x="88" y="30"/>
                      <a:pt x="109" y="44"/>
                      <a:pt x="125" y="62"/>
                    </a:cubicBezTo>
                    <a:cubicBezTo>
                      <a:pt x="134" y="73"/>
                      <a:pt x="141" y="84"/>
                      <a:pt x="147" y="96"/>
                    </a:cubicBezTo>
                    <a:cubicBezTo>
                      <a:pt x="148" y="98"/>
                      <a:pt x="149" y="100"/>
                      <a:pt x="148" y="103"/>
                    </a:cubicBezTo>
                    <a:cubicBezTo>
                      <a:pt x="146" y="107"/>
                      <a:pt x="143" y="109"/>
                      <a:pt x="140" y="111"/>
                    </a:cubicBezTo>
                    <a:cubicBezTo>
                      <a:pt x="127" y="121"/>
                      <a:pt x="115" y="131"/>
                      <a:pt x="106" y="144"/>
                    </a:cubicBezTo>
                    <a:cubicBezTo>
                      <a:pt x="104" y="147"/>
                      <a:pt x="101" y="149"/>
                      <a:pt x="99" y="150"/>
                    </a:cubicBezTo>
                    <a:cubicBezTo>
                      <a:pt x="95" y="152"/>
                      <a:pt x="92" y="150"/>
                      <a:pt x="89" y="148"/>
                    </a:cubicBezTo>
                    <a:cubicBezTo>
                      <a:pt x="67" y="135"/>
                      <a:pt x="49" y="117"/>
                      <a:pt x="32" y="97"/>
                    </a:cubicBezTo>
                    <a:cubicBezTo>
                      <a:pt x="26" y="89"/>
                      <a:pt x="20" y="81"/>
                      <a:pt x="12" y="74"/>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9" name="Freeform 198">
                <a:extLst>
                  <a:ext uri="{FF2B5EF4-FFF2-40B4-BE49-F238E27FC236}">
                    <a16:creationId xmlns:a16="http://schemas.microsoft.com/office/drawing/2014/main" id="{9E8300E4-86A3-A06E-F1E5-99C736DF4457}"/>
                  </a:ext>
                </a:extLst>
              </p:cNvPr>
              <p:cNvSpPr/>
              <p:nvPr/>
            </p:nvSpPr>
            <p:spPr bwMode="auto">
              <a:xfrm>
                <a:off x="5384800" y="4591050"/>
                <a:ext cx="161925" cy="141287"/>
              </a:xfrm>
              <a:custGeom>
                <a:avLst/>
                <a:gdLst>
                  <a:gd name="T0" fmla="*/ 97 w 161"/>
                  <a:gd name="T1" fmla="*/ 7 h 139"/>
                  <a:gd name="T2" fmla="*/ 107 w 161"/>
                  <a:gd name="T3" fmla="*/ 7 h 139"/>
                  <a:gd name="T4" fmla="*/ 151 w 161"/>
                  <a:gd name="T5" fmla="*/ 1 h 139"/>
                  <a:gd name="T6" fmla="*/ 160 w 161"/>
                  <a:gd name="T7" fmla="*/ 13 h 139"/>
                  <a:gd name="T8" fmla="*/ 141 w 161"/>
                  <a:gd name="T9" fmla="*/ 57 h 139"/>
                  <a:gd name="T10" fmla="*/ 138 w 161"/>
                  <a:gd name="T11" fmla="*/ 66 h 139"/>
                  <a:gd name="T12" fmla="*/ 104 w 161"/>
                  <a:gd name="T13" fmla="*/ 105 h 139"/>
                  <a:gd name="T14" fmla="*/ 58 w 161"/>
                  <a:gd name="T15" fmla="*/ 135 h 139"/>
                  <a:gd name="T16" fmla="*/ 45 w 161"/>
                  <a:gd name="T17" fmla="*/ 138 h 139"/>
                  <a:gd name="T18" fmla="*/ 22 w 161"/>
                  <a:gd name="T19" fmla="*/ 108 h 139"/>
                  <a:gd name="T20" fmla="*/ 11 w 161"/>
                  <a:gd name="T21" fmla="*/ 95 h 139"/>
                  <a:gd name="T22" fmla="*/ 6 w 161"/>
                  <a:gd name="T23" fmla="*/ 91 h 139"/>
                  <a:gd name="T24" fmla="*/ 5 w 161"/>
                  <a:gd name="T25" fmla="*/ 74 h 139"/>
                  <a:gd name="T26" fmla="*/ 64 w 161"/>
                  <a:gd name="T27" fmla="*/ 23 h 139"/>
                  <a:gd name="T28" fmla="*/ 97 w 161"/>
                  <a:gd name="T29" fmla="*/ 7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1" h="139">
                    <a:moveTo>
                      <a:pt x="97" y="7"/>
                    </a:moveTo>
                    <a:cubicBezTo>
                      <a:pt x="100" y="10"/>
                      <a:pt x="104" y="8"/>
                      <a:pt x="107" y="7"/>
                    </a:cubicBezTo>
                    <a:cubicBezTo>
                      <a:pt x="122" y="3"/>
                      <a:pt x="136" y="0"/>
                      <a:pt x="151" y="1"/>
                    </a:cubicBezTo>
                    <a:cubicBezTo>
                      <a:pt x="159" y="2"/>
                      <a:pt x="161" y="5"/>
                      <a:pt x="160" y="13"/>
                    </a:cubicBezTo>
                    <a:cubicBezTo>
                      <a:pt x="156" y="29"/>
                      <a:pt x="149" y="43"/>
                      <a:pt x="141" y="57"/>
                    </a:cubicBezTo>
                    <a:cubicBezTo>
                      <a:pt x="139" y="60"/>
                      <a:pt x="137" y="63"/>
                      <a:pt x="138" y="66"/>
                    </a:cubicBezTo>
                    <a:cubicBezTo>
                      <a:pt x="129" y="81"/>
                      <a:pt x="117" y="94"/>
                      <a:pt x="104" y="105"/>
                    </a:cubicBezTo>
                    <a:cubicBezTo>
                      <a:pt x="91" y="118"/>
                      <a:pt x="75" y="128"/>
                      <a:pt x="58" y="135"/>
                    </a:cubicBezTo>
                    <a:cubicBezTo>
                      <a:pt x="54" y="137"/>
                      <a:pt x="50" y="139"/>
                      <a:pt x="45" y="138"/>
                    </a:cubicBezTo>
                    <a:cubicBezTo>
                      <a:pt x="36" y="129"/>
                      <a:pt x="30" y="117"/>
                      <a:pt x="22" y="108"/>
                    </a:cubicBezTo>
                    <a:cubicBezTo>
                      <a:pt x="18" y="104"/>
                      <a:pt x="15" y="99"/>
                      <a:pt x="11" y="95"/>
                    </a:cubicBezTo>
                    <a:cubicBezTo>
                      <a:pt x="9" y="94"/>
                      <a:pt x="8" y="92"/>
                      <a:pt x="6" y="91"/>
                    </a:cubicBezTo>
                    <a:cubicBezTo>
                      <a:pt x="0" y="85"/>
                      <a:pt x="1" y="80"/>
                      <a:pt x="5" y="74"/>
                    </a:cubicBezTo>
                    <a:cubicBezTo>
                      <a:pt x="21" y="52"/>
                      <a:pt x="41" y="36"/>
                      <a:pt x="64" y="23"/>
                    </a:cubicBezTo>
                    <a:cubicBezTo>
                      <a:pt x="74" y="17"/>
                      <a:pt x="85" y="11"/>
                      <a:pt x="97" y="7"/>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0" name="Freeform 199">
                <a:extLst>
                  <a:ext uri="{FF2B5EF4-FFF2-40B4-BE49-F238E27FC236}">
                    <a16:creationId xmlns:a16="http://schemas.microsoft.com/office/drawing/2014/main" id="{08AE324F-F3F0-0E99-EFA7-BA4134FD26E7}"/>
                  </a:ext>
                </a:extLst>
              </p:cNvPr>
              <p:cNvSpPr/>
              <p:nvPr/>
            </p:nvSpPr>
            <p:spPr bwMode="auto">
              <a:xfrm>
                <a:off x="5438775" y="4729163"/>
                <a:ext cx="179388" cy="100012"/>
              </a:xfrm>
              <a:custGeom>
                <a:avLst/>
                <a:gdLst>
                  <a:gd name="T0" fmla="*/ 119 w 178"/>
                  <a:gd name="T1" fmla="*/ 6 h 99"/>
                  <a:gd name="T2" fmla="*/ 126 w 178"/>
                  <a:gd name="T3" fmla="*/ 11 h 99"/>
                  <a:gd name="T4" fmla="*/ 168 w 178"/>
                  <a:gd name="T5" fmla="*/ 29 h 99"/>
                  <a:gd name="T6" fmla="*/ 170 w 178"/>
                  <a:gd name="T7" fmla="*/ 45 h 99"/>
                  <a:gd name="T8" fmla="*/ 133 w 178"/>
                  <a:gd name="T9" fmla="*/ 73 h 99"/>
                  <a:gd name="T10" fmla="*/ 106 w 178"/>
                  <a:gd name="T11" fmla="*/ 86 h 99"/>
                  <a:gd name="T12" fmla="*/ 20 w 178"/>
                  <a:gd name="T13" fmla="*/ 95 h 99"/>
                  <a:gd name="T14" fmla="*/ 12 w 178"/>
                  <a:gd name="T15" fmla="*/ 93 h 99"/>
                  <a:gd name="T16" fmla="*/ 9 w 178"/>
                  <a:gd name="T17" fmla="*/ 84 h 99"/>
                  <a:gd name="T18" fmla="*/ 1 w 178"/>
                  <a:gd name="T19" fmla="*/ 29 h 99"/>
                  <a:gd name="T20" fmla="*/ 1 w 178"/>
                  <a:gd name="T21" fmla="*/ 23 h 99"/>
                  <a:gd name="T22" fmla="*/ 11 w 178"/>
                  <a:gd name="T23" fmla="*/ 15 h 99"/>
                  <a:gd name="T24" fmla="*/ 103 w 178"/>
                  <a:gd name="T25" fmla="*/ 5 h 99"/>
                  <a:gd name="T26" fmla="*/ 119 w 178"/>
                  <a:gd name="T27" fmla="*/ 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8" h="99">
                    <a:moveTo>
                      <a:pt x="119" y="6"/>
                    </a:moveTo>
                    <a:cubicBezTo>
                      <a:pt x="120" y="10"/>
                      <a:pt x="123" y="10"/>
                      <a:pt x="126" y="11"/>
                    </a:cubicBezTo>
                    <a:cubicBezTo>
                      <a:pt x="141" y="15"/>
                      <a:pt x="156" y="20"/>
                      <a:pt x="168" y="29"/>
                    </a:cubicBezTo>
                    <a:cubicBezTo>
                      <a:pt x="178" y="36"/>
                      <a:pt x="178" y="37"/>
                      <a:pt x="170" y="45"/>
                    </a:cubicBezTo>
                    <a:cubicBezTo>
                      <a:pt x="160" y="57"/>
                      <a:pt x="146" y="64"/>
                      <a:pt x="133" y="73"/>
                    </a:cubicBezTo>
                    <a:cubicBezTo>
                      <a:pt x="126" y="81"/>
                      <a:pt x="115" y="83"/>
                      <a:pt x="106" y="86"/>
                    </a:cubicBezTo>
                    <a:cubicBezTo>
                      <a:pt x="78" y="96"/>
                      <a:pt x="50" y="99"/>
                      <a:pt x="20" y="95"/>
                    </a:cubicBezTo>
                    <a:cubicBezTo>
                      <a:pt x="17" y="95"/>
                      <a:pt x="14" y="95"/>
                      <a:pt x="12" y="93"/>
                    </a:cubicBezTo>
                    <a:cubicBezTo>
                      <a:pt x="9" y="90"/>
                      <a:pt x="9" y="87"/>
                      <a:pt x="9" y="84"/>
                    </a:cubicBezTo>
                    <a:cubicBezTo>
                      <a:pt x="10" y="65"/>
                      <a:pt x="7" y="47"/>
                      <a:pt x="1" y="29"/>
                    </a:cubicBezTo>
                    <a:cubicBezTo>
                      <a:pt x="1" y="27"/>
                      <a:pt x="0" y="25"/>
                      <a:pt x="1" y="23"/>
                    </a:cubicBezTo>
                    <a:cubicBezTo>
                      <a:pt x="3" y="19"/>
                      <a:pt x="7" y="17"/>
                      <a:pt x="11" y="15"/>
                    </a:cubicBezTo>
                    <a:cubicBezTo>
                      <a:pt x="41" y="4"/>
                      <a:pt x="72" y="0"/>
                      <a:pt x="103" y="5"/>
                    </a:cubicBezTo>
                    <a:cubicBezTo>
                      <a:pt x="109" y="5"/>
                      <a:pt x="114" y="6"/>
                      <a:pt x="119" y="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1" name="Freeform 200">
                <a:extLst>
                  <a:ext uri="{FF2B5EF4-FFF2-40B4-BE49-F238E27FC236}">
                    <a16:creationId xmlns:a16="http://schemas.microsoft.com/office/drawing/2014/main" id="{739E9E79-2E03-5621-F9DB-8A482D9A972B}"/>
                  </a:ext>
                </a:extLst>
              </p:cNvPr>
              <p:cNvSpPr/>
              <p:nvPr/>
            </p:nvSpPr>
            <p:spPr bwMode="auto">
              <a:xfrm>
                <a:off x="5421313" y="4829175"/>
                <a:ext cx="173038" cy="107950"/>
              </a:xfrm>
              <a:custGeom>
                <a:avLst/>
                <a:gdLst>
                  <a:gd name="T0" fmla="*/ 152 w 172"/>
                  <a:gd name="T1" fmla="*/ 100 h 106"/>
                  <a:gd name="T2" fmla="*/ 127 w 172"/>
                  <a:gd name="T3" fmla="*/ 102 h 106"/>
                  <a:gd name="T4" fmla="*/ 111 w 172"/>
                  <a:gd name="T5" fmla="*/ 103 h 106"/>
                  <a:gd name="T6" fmla="*/ 103 w 172"/>
                  <a:gd name="T7" fmla="*/ 106 h 106"/>
                  <a:gd name="T8" fmla="*/ 12 w 172"/>
                  <a:gd name="T9" fmla="*/ 82 h 106"/>
                  <a:gd name="T10" fmla="*/ 1 w 172"/>
                  <a:gd name="T11" fmla="*/ 72 h 106"/>
                  <a:gd name="T12" fmla="*/ 4 w 172"/>
                  <a:gd name="T13" fmla="*/ 62 h 106"/>
                  <a:gd name="T14" fmla="*/ 23 w 172"/>
                  <a:gd name="T15" fmla="*/ 10 h 106"/>
                  <a:gd name="T16" fmla="*/ 27 w 172"/>
                  <a:gd name="T17" fmla="*/ 3 h 106"/>
                  <a:gd name="T18" fmla="*/ 70 w 172"/>
                  <a:gd name="T19" fmla="*/ 8 h 106"/>
                  <a:gd name="T20" fmla="*/ 117 w 172"/>
                  <a:gd name="T21" fmla="*/ 30 h 106"/>
                  <a:gd name="T22" fmla="*/ 130 w 172"/>
                  <a:gd name="T23" fmla="*/ 35 h 106"/>
                  <a:gd name="T24" fmla="*/ 134 w 172"/>
                  <a:gd name="T25" fmla="*/ 44 h 106"/>
                  <a:gd name="T26" fmla="*/ 165 w 172"/>
                  <a:gd name="T27" fmla="*/ 77 h 106"/>
                  <a:gd name="T28" fmla="*/ 159 w 172"/>
                  <a:gd name="T29" fmla="*/ 96 h 106"/>
                  <a:gd name="T30" fmla="*/ 152 w 172"/>
                  <a:gd name="T3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2" h="105">
                    <a:moveTo>
                      <a:pt x="152" y="100"/>
                    </a:moveTo>
                    <a:cubicBezTo>
                      <a:pt x="143" y="97"/>
                      <a:pt x="135" y="102"/>
                      <a:pt x="127" y="102"/>
                    </a:cubicBezTo>
                    <a:cubicBezTo>
                      <a:pt x="122" y="102"/>
                      <a:pt x="116" y="103"/>
                      <a:pt x="111" y="103"/>
                    </a:cubicBezTo>
                    <a:cubicBezTo>
                      <a:pt x="109" y="106"/>
                      <a:pt x="106" y="106"/>
                      <a:pt x="103" y="106"/>
                    </a:cubicBezTo>
                    <a:cubicBezTo>
                      <a:pt x="70" y="105"/>
                      <a:pt x="40" y="97"/>
                      <a:pt x="12" y="82"/>
                    </a:cubicBezTo>
                    <a:cubicBezTo>
                      <a:pt x="7" y="79"/>
                      <a:pt x="3" y="77"/>
                      <a:pt x="1" y="72"/>
                    </a:cubicBezTo>
                    <a:cubicBezTo>
                      <a:pt x="0" y="68"/>
                      <a:pt x="2" y="65"/>
                      <a:pt x="4" y="62"/>
                    </a:cubicBezTo>
                    <a:cubicBezTo>
                      <a:pt x="13" y="46"/>
                      <a:pt x="20" y="28"/>
                      <a:pt x="23" y="10"/>
                    </a:cubicBezTo>
                    <a:cubicBezTo>
                      <a:pt x="24" y="7"/>
                      <a:pt x="24" y="4"/>
                      <a:pt x="27" y="3"/>
                    </a:cubicBezTo>
                    <a:cubicBezTo>
                      <a:pt x="42" y="0"/>
                      <a:pt x="56" y="4"/>
                      <a:pt x="70" y="8"/>
                    </a:cubicBezTo>
                    <a:cubicBezTo>
                      <a:pt x="87" y="12"/>
                      <a:pt x="103" y="19"/>
                      <a:pt x="117" y="30"/>
                    </a:cubicBezTo>
                    <a:cubicBezTo>
                      <a:pt x="121" y="33"/>
                      <a:pt x="127" y="32"/>
                      <a:pt x="130" y="35"/>
                    </a:cubicBezTo>
                    <a:cubicBezTo>
                      <a:pt x="126" y="40"/>
                      <a:pt x="132" y="42"/>
                      <a:pt x="134" y="44"/>
                    </a:cubicBezTo>
                    <a:cubicBezTo>
                      <a:pt x="147" y="53"/>
                      <a:pt x="157" y="64"/>
                      <a:pt x="165" y="77"/>
                    </a:cubicBezTo>
                    <a:cubicBezTo>
                      <a:pt x="172" y="87"/>
                      <a:pt x="171" y="91"/>
                      <a:pt x="159" y="96"/>
                    </a:cubicBezTo>
                    <a:cubicBezTo>
                      <a:pt x="156" y="97"/>
                      <a:pt x="153" y="97"/>
                      <a:pt x="152" y="10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2" name="Freeform 201">
                <a:extLst>
                  <a:ext uri="{FF2B5EF4-FFF2-40B4-BE49-F238E27FC236}">
                    <a16:creationId xmlns:a16="http://schemas.microsoft.com/office/drawing/2014/main" id="{2B258D78-0361-BD94-EE0F-B00323C18BFD}"/>
                  </a:ext>
                </a:extLst>
              </p:cNvPr>
              <p:cNvSpPr/>
              <p:nvPr/>
            </p:nvSpPr>
            <p:spPr bwMode="auto">
              <a:xfrm>
                <a:off x="5357813" y="4908550"/>
                <a:ext cx="149225" cy="149225"/>
              </a:xfrm>
              <a:custGeom>
                <a:avLst/>
                <a:gdLst>
                  <a:gd name="T0" fmla="*/ 135 w 147"/>
                  <a:gd name="T1" fmla="*/ 82 h 147"/>
                  <a:gd name="T2" fmla="*/ 135 w 147"/>
                  <a:gd name="T3" fmla="*/ 92 h 147"/>
                  <a:gd name="T4" fmla="*/ 145 w 147"/>
                  <a:gd name="T5" fmla="*/ 130 h 147"/>
                  <a:gd name="T6" fmla="*/ 130 w 147"/>
                  <a:gd name="T7" fmla="*/ 145 h 147"/>
                  <a:gd name="T8" fmla="*/ 100 w 147"/>
                  <a:gd name="T9" fmla="*/ 136 h 147"/>
                  <a:gd name="T10" fmla="*/ 91 w 147"/>
                  <a:gd name="T11" fmla="*/ 136 h 147"/>
                  <a:gd name="T12" fmla="*/ 38 w 147"/>
                  <a:gd name="T13" fmla="*/ 101 h 147"/>
                  <a:gd name="T14" fmla="*/ 4 w 147"/>
                  <a:gd name="T15" fmla="*/ 60 h 147"/>
                  <a:gd name="T16" fmla="*/ 3 w 147"/>
                  <a:gd name="T17" fmla="*/ 47 h 147"/>
                  <a:gd name="T18" fmla="*/ 52 w 147"/>
                  <a:gd name="T19" fmla="*/ 5 h 147"/>
                  <a:gd name="T20" fmla="*/ 67 w 147"/>
                  <a:gd name="T21" fmla="*/ 4 h 147"/>
                  <a:gd name="T22" fmla="*/ 118 w 147"/>
                  <a:gd name="T23" fmla="*/ 55 h 147"/>
                  <a:gd name="T24" fmla="*/ 135 w 147"/>
                  <a:gd name="T25" fmla="*/ 8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47">
                    <a:moveTo>
                      <a:pt x="135" y="82"/>
                    </a:moveTo>
                    <a:cubicBezTo>
                      <a:pt x="131" y="86"/>
                      <a:pt x="134" y="89"/>
                      <a:pt x="135" y="92"/>
                    </a:cubicBezTo>
                    <a:cubicBezTo>
                      <a:pt x="140" y="104"/>
                      <a:pt x="144" y="117"/>
                      <a:pt x="145" y="130"/>
                    </a:cubicBezTo>
                    <a:cubicBezTo>
                      <a:pt x="147" y="143"/>
                      <a:pt x="143" y="147"/>
                      <a:pt x="130" y="145"/>
                    </a:cubicBezTo>
                    <a:cubicBezTo>
                      <a:pt x="119" y="143"/>
                      <a:pt x="109" y="139"/>
                      <a:pt x="100" y="136"/>
                    </a:cubicBezTo>
                    <a:cubicBezTo>
                      <a:pt x="97" y="135"/>
                      <a:pt x="94" y="133"/>
                      <a:pt x="91" y="136"/>
                    </a:cubicBezTo>
                    <a:cubicBezTo>
                      <a:pt x="72" y="125"/>
                      <a:pt x="54" y="115"/>
                      <a:pt x="38" y="101"/>
                    </a:cubicBezTo>
                    <a:cubicBezTo>
                      <a:pt x="25" y="88"/>
                      <a:pt x="13" y="75"/>
                      <a:pt x="4" y="60"/>
                    </a:cubicBezTo>
                    <a:cubicBezTo>
                      <a:pt x="2" y="56"/>
                      <a:pt x="0" y="52"/>
                      <a:pt x="3" y="47"/>
                    </a:cubicBezTo>
                    <a:cubicBezTo>
                      <a:pt x="21" y="35"/>
                      <a:pt x="38" y="21"/>
                      <a:pt x="52" y="5"/>
                    </a:cubicBezTo>
                    <a:cubicBezTo>
                      <a:pt x="57" y="0"/>
                      <a:pt x="62" y="1"/>
                      <a:pt x="67" y="4"/>
                    </a:cubicBezTo>
                    <a:cubicBezTo>
                      <a:pt x="87" y="18"/>
                      <a:pt x="105" y="35"/>
                      <a:pt x="118" y="55"/>
                    </a:cubicBezTo>
                    <a:cubicBezTo>
                      <a:pt x="124" y="64"/>
                      <a:pt x="130" y="73"/>
                      <a:pt x="135" y="8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3" name="Freeform 202">
                <a:extLst>
                  <a:ext uri="{FF2B5EF4-FFF2-40B4-BE49-F238E27FC236}">
                    <a16:creationId xmlns:a16="http://schemas.microsoft.com/office/drawing/2014/main" id="{590935BA-CCE3-B8F0-6A48-E9138F2316FC}"/>
                  </a:ext>
                </a:extLst>
              </p:cNvPr>
              <p:cNvSpPr/>
              <p:nvPr/>
            </p:nvSpPr>
            <p:spPr bwMode="auto">
              <a:xfrm>
                <a:off x="4962525" y="4814888"/>
                <a:ext cx="171450" cy="104775"/>
              </a:xfrm>
              <a:custGeom>
                <a:avLst/>
                <a:gdLst>
                  <a:gd name="T0" fmla="*/ 58 w 169"/>
                  <a:gd name="T1" fmla="*/ 104 h 104"/>
                  <a:gd name="T2" fmla="*/ 41 w 169"/>
                  <a:gd name="T3" fmla="*/ 100 h 104"/>
                  <a:gd name="T4" fmla="*/ 8 w 169"/>
                  <a:gd name="T5" fmla="*/ 90 h 104"/>
                  <a:gd name="T6" fmla="*/ 4 w 169"/>
                  <a:gd name="T7" fmla="*/ 77 h 104"/>
                  <a:gd name="T8" fmla="*/ 35 w 169"/>
                  <a:gd name="T9" fmla="*/ 43 h 104"/>
                  <a:gd name="T10" fmla="*/ 39 w 169"/>
                  <a:gd name="T11" fmla="*/ 36 h 104"/>
                  <a:gd name="T12" fmla="*/ 86 w 169"/>
                  <a:gd name="T13" fmla="*/ 12 h 104"/>
                  <a:gd name="T14" fmla="*/ 140 w 169"/>
                  <a:gd name="T15" fmla="*/ 0 h 104"/>
                  <a:gd name="T16" fmla="*/ 149 w 169"/>
                  <a:gd name="T17" fmla="*/ 2 h 104"/>
                  <a:gd name="T18" fmla="*/ 152 w 169"/>
                  <a:gd name="T19" fmla="*/ 10 h 104"/>
                  <a:gd name="T20" fmla="*/ 167 w 169"/>
                  <a:gd name="T21" fmla="*/ 64 h 104"/>
                  <a:gd name="T22" fmla="*/ 169 w 169"/>
                  <a:gd name="T23" fmla="*/ 73 h 104"/>
                  <a:gd name="T24" fmla="*/ 162 w 169"/>
                  <a:gd name="T25" fmla="*/ 80 h 104"/>
                  <a:gd name="T26" fmla="*/ 74 w 169"/>
                  <a:gd name="T27" fmla="*/ 103 h 104"/>
                  <a:gd name="T28" fmla="*/ 58 w 169"/>
                  <a:gd name="T2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104">
                    <a:moveTo>
                      <a:pt x="58" y="104"/>
                    </a:moveTo>
                    <a:cubicBezTo>
                      <a:pt x="53" y="99"/>
                      <a:pt x="47" y="101"/>
                      <a:pt x="41" y="100"/>
                    </a:cubicBezTo>
                    <a:cubicBezTo>
                      <a:pt x="30" y="98"/>
                      <a:pt x="18" y="95"/>
                      <a:pt x="8" y="90"/>
                    </a:cubicBezTo>
                    <a:cubicBezTo>
                      <a:pt x="1" y="87"/>
                      <a:pt x="0" y="83"/>
                      <a:pt x="4" y="77"/>
                    </a:cubicBezTo>
                    <a:cubicBezTo>
                      <a:pt x="12" y="63"/>
                      <a:pt x="24" y="53"/>
                      <a:pt x="35" y="43"/>
                    </a:cubicBezTo>
                    <a:cubicBezTo>
                      <a:pt x="38" y="41"/>
                      <a:pt x="42" y="40"/>
                      <a:pt x="39" y="36"/>
                    </a:cubicBezTo>
                    <a:cubicBezTo>
                      <a:pt x="55" y="28"/>
                      <a:pt x="70" y="18"/>
                      <a:pt x="86" y="12"/>
                    </a:cubicBezTo>
                    <a:cubicBezTo>
                      <a:pt x="103" y="5"/>
                      <a:pt x="121" y="1"/>
                      <a:pt x="140" y="0"/>
                    </a:cubicBezTo>
                    <a:cubicBezTo>
                      <a:pt x="143" y="0"/>
                      <a:pt x="146" y="0"/>
                      <a:pt x="149" y="2"/>
                    </a:cubicBezTo>
                    <a:cubicBezTo>
                      <a:pt x="151" y="4"/>
                      <a:pt x="151" y="7"/>
                      <a:pt x="152" y="10"/>
                    </a:cubicBezTo>
                    <a:cubicBezTo>
                      <a:pt x="154" y="29"/>
                      <a:pt x="158" y="47"/>
                      <a:pt x="167" y="64"/>
                    </a:cubicBezTo>
                    <a:cubicBezTo>
                      <a:pt x="168" y="67"/>
                      <a:pt x="169" y="70"/>
                      <a:pt x="169" y="73"/>
                    </a:cubicBezTo>
                    <a:cubicBezTo>
                      <a:pt x="168" y="76"/>
                      <a:pt x="165" y="78"/>
                      <a:pt x="162" y="80"/>
                    </a:cubicBezTo>
                    <a:cubicBezTo>
                      <a:pt x="134" y="94"/>
                      <a:pt x="106" y="103"/>
                      <a:pt x="74" y="103"/>
                    </a:cubicBezTo>
                    <a:cubicBezTo>
                      <a:pt x="69" y="103"/>
                      <a:pt x="63" y="104"/>
                      <a:pt x="58" y="10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4" name="Freeform 203">
                <a:extLst>
                  <a:ext uri="{FF2B5EF4-FFF2-40B4-BE49-F238E27FC236}">
                    <a16:creationId xmlns:a16="http://schemas.microsoft.com/office/drawing/2014/main" id="{4CDC4F11-4FA9-3DFA-A3B8-AC4C627FDC46}"/>
                  </a:ext>
                </a:extLst>
              </p:cNvPr>
              <p:cNvSpPr/>
              <p:nvPr/>
            </p:nvSpPr>
            <p:spPr bwMode="auto">
              <a:xfrm>
                <a:off x="5167313" y="4959350"/>
                <a:ext cx="119063" cy="165100"/>
              </a:xfrm>
              <a:custGeom>
                <a:avLst/>
                <a:gdLst>
                  <a:gd name="T0" fmla="*/ 68 w 119"/>
                  <a:gd name="T1" fmla="*/ 131 h 162"/>
                  <a:gd name="T2" fmla="*/ 58 w 119"/>
                  <a:gd name="T3" fmla="*/ 131 h 162"/>
                  <a:gd name="T4" fmla="*/ 25 w 119"/>
                  <a:gd name="T5" fmla="*/ 155 h 162"/>
                  <a:gd name="T6" fmla="*/ 6 w 119"/>
                  <a:gd name="T7" fmla="*/ 146 h 162"/>
                  <a:gd name="T8" fmla="*/ 3 w 119"/>
                  <a:gd name="T9" fmla="*/ 117 h 162"/>
                  <a:gd name="T10" fmla="*/ 0 w 119"/>
                  <a:gd name="T11" fmla="*/ 110 h 162"/>
                  <a:gd name="T12" fmla="*/ 17 w 119"/>
                  <a:gd name="T13" fmla="*/ 40 h 162"/>
                  <a:gd name="T14" fmla="*/ 41 w 119"/>
                  <a:gd name="T15" fmla="*/ 1 h 162"/>
                  <a:gd name="T16" fmla="*/ 52 w 119"/>
                  <a:gd name="T17" fmla="*/ 3 h 162"/>
                  <a:gd name="T18" fmla="*/ 107 w 119"/>
                  <a:gd name="T19" fmla="*/ 15 h 162"/>
                  <a:gd name="T20" fmla="*/ 117 w 119"/>
                  <a:gd name="T21" fmla="*/ 17 h 162"/>
                  <a:gd name="T22" fmla="*/ 115 w 119"/>
                  <a:gd name="T23" fmla="*/ 35 h 162"/>
                  <a:gd name="T24" fmla="*/ 77 w 119"/>
                  <a:gd name="T25" fmla="*/ 115 h 162"/>
                  <a:gd name="T26" fmla="*/ 68 w 119"/>
                  <a:gd name="T27" fmla="*/ 13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162">
                    <a:moveTo>
                      <a:pt x="68" y="131"/>
                    </a:moveTo>
                    <a:cubicBezTo>
                      <a:pt x="64" y="126"/>
                      <a:pt x="61" y="128"/>
                      <a:pt x="58" y="131"/>
                    </a:cubicBezTo>
                    <a:cubicBezTo>
                      <a:pt x="48" y="141"/>
                      <a:pt x="37" y="149"/>
                      <a:pt x="25" y="155"/>
                    </a:cubicBezTo>
                    <a:cubicBezTo>
                      <a:pt x="12" y="162"/>
                      <a:pt x="9" y="160"/>
                      <a:pt x="6" y="146"/>
                    </a:cubicBezTo>
                    <a:cubicBezTo>
                      <a:pt x="4" y="136"/>
                      <a:pt x="3" y="127"/>
                      <a:pt x="3" y="117"/>
                    </a:cubicBezTo>
                    <a:cubicBezTo>
                      <a:pt x="3" y="114"/>
                      <a:pt x="4" y="111"/>
                      <a:pt x="0" y="110"/>
                    </a:cubicBezTo>
                    <a:cubicBezTo>
                      <a:pt x="4" y="86"/>
                      <a:pt x="7" y="62"/>
                      <a:pt x="17" y="40"/>
                    </a:cubicBezTo>
                    <a:cubicBezTo>
                      <a:pt x="24" y="26"/>
                      <a:pt x="30" y="12"/>
                      <a:pt x="41" y="1"/>
                    </a:cubicBezTo>
                    <a:cubicBezTo>
                      <a:pt x="45" y="0"/>
                      <a:pt x="48" y="2"/>
                      <a:pt x="52" y="3"/>
                    </a:cubicBezTo>
                    <a:cubicBezTo>
                      <a:pt x="69" y="10"/>
                      <a:pt x="88" y="14"/>
                      <a:pt x="107" y="15"/>
                    </a:cubicBezTo>
                    <a:cubicBezTo>
                      <a:pt x="110" y="15"/>
                      <a:pt x="114" y="14"/>
                      <a:pt x="117" y="17"/>
                    </a:cubicBezTo>
                    <a:cubicBezTo>
                      <a:pt x="119" y="23"/>
                      <a:pt x="117" y="29"/>
                      <a:pt x="115" y="35"/>
                    </a:cubicBezTo>
                    <a:cubicBezTo>
                      <a:pt x="110" y="65"/>
                      <a:pt x="96" y="91"/>
                      <a:pt x="77" y="115"/>
                    </a:cubicBezTo>
                    <a:cubicBezTo>
                      <a:pt x="72" y="120"/>
                      <a:pt x="71" y="125"/>
                      <a:pt x="68" y="13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5" name="Freeform 204">
                <a:extLst>
                  <a:ext uri="{FF2B5EF4-FFF2-40B4-BE49-F238E27FC236}">
                    <a16:creationId xmlns:a16="http://schemas.microsoft.com/office/drawing/2014/main" id="{416A7A08-5BE4-0702-EE93-6337296D6ACD}"/>
                  </a:ext>
                </a:extLst>
              </p:cNvPr>
              <p:cNvSpPr/>
              <p:nvPr/>
            </p:nvSpPr>
            <p:spPr bwMode="auto">
              <a:xfrm>
                <a:off x="5049838" y="4905375"/>
                <a:ext cx="153988" cy="139700"/>
              </a:xfrm>
              <a:custGeom>
                <a:avLst/>
                <a:gdLst>
                  <a:gd name="T0" fmla="*/ 59 w 153"/>
                  <a:gd name="T1" fmla="*/ 130 h 137"/>
                  <a:gd name="T2" fmla="*/ 50 w 153"/>
                  <a:gd name="T3" fmla="*/ 131 h 137"/>
                  <a:gd name="T4" fmla="*/ 12 w 153"/>
                  <a:gd name="T5" fmla="*/ 137 h 137"/>
                  <a:gd name="T6" fmla="*/ 1 w 153"/>
                  <a:gd name="T7" fmla="*/ 125 h 137"/>
                  <a:gd name="T8" fmla="*/ 14 w 153"/>
                  <a:gd name="T9" fmla="*/ 87 h 137"/>
                  <a:gd name="T10" fmla="*/ 11 w 153"/>
                  <a:gd name="T11" fmla="*/ 76 h 137"/>
                  <a:gd name="T12" fmla="*/ 40 w 153"/>
                  <a:gd name="T13" fmla="*/ 41 h 137"/>
                  <a:gd name="T14" fmla="*/ 86 w 153"/>
                  <a:gd name="T15" fmla="*/ 3 h 137"/>
                  <a:gd name="T16" fmla="*/ 94 w 153"/>
                  <a:gd name="T17" fmla="*/ 0 h 137"/>
                  <a:gd name="T18" fmla="*/ 101 w 153"/>
                  <a:gd name="T19" fmla="*/ 5 h 137"/>
                  <a:gd name="T20" fmla="*/ 145 w 153"/>
                  <a:gd name="T21" fmla="*/ 44 h 137"/>
                  <a:gd name="T22" fmla="*/ 149 w 153"/>
                  <a:gd name="T23" fmla="*/ 48 h 137"/>
                  <a:gd name="T24" fmla="*/ 145 w 153"/>
                  <a:gd name="T25" fmla="*/ 63 h 137"/>
                  <a:gd name="T26" fmla="*/ 71 w 153"/>
                  <a:gd name="T27" fmla="*/ 124 h 137"/>
                  <a:gd name="T28" fmla="*/ 59 w 153"/>
                  <a:gd name="T29" fmla="*/ 13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3" h="137">
                    <a:moveTo>
                      <a:pt x="59" y="130"/>
                    </a:moveTo>
                    <a:cubicBezTo>
                      <a:pt x="56" y="127"/>
                      <a:pt x="53" y="130"/>
                      <a:pt x="50" y="131"/>
                    </a:cubicBezTo>
                    <a:cubicBezTo>
                      <a:pt x="37" y="135"/>
                      <a:pt x="25" y="137"/>
                      <a:pt x="12" y="137"/>
                    </a:cubicBezTo>
                    <a:cubicBezTo>
                      <a:pt x="1" y="137"/>
                      <a:pt x="0" y="136"/>
                      <a:pt x="1" y="125"/>
                    </a:cubicBezTo>
                    <a:cubicBezTo>
                      <a:pt x="3" y="112"/>
                      <a:pt x="8" y="99"/>
                      <a:pt x="14" y="87"/>
                    </a:cubicBezTo>
                    <a:cubicBezTo>
                      <a:pt x="16" y="83"/>
                      <a:pt x="19" y="78"/>
                      <a:pt x="11" y="76"/>
                    </a:cubicBezTo>
                    <a:cubicBezTo>
                      <a:pt x="25" y="68"/>
                      <a:pt x="30" y="53"/>
                      <a:pt x="40" y="41"/>
                    </a:cubicBezTo>
                    <a:cubicBezTo>
                      <a:pt x="53" y="26"/>
                      <a:pt x="68" y="13"/>
                      <a:pt x="86" y="3"/>
                    </a:cubicBezTo>
                    <a:cubicBezTo>
                      <a:pt x="88" y="1"/>
                      <a:pt x="91" y="0"/>
                      <a:pt x="94" y="0"/>
                    </a:cubicBezTo>
                    <a:cubicBezTo>
                      <a:pt x="97" y="1"/>
                      <a:pt x="99" y="3"/>
                      <a:pt x="101" y="5"/>
                    </a:cubicBezTo>
                    <a:cubicBezTo>
                      <a:pt x="112" y="21"/>
                      <a:pt x="129" y="33"/>
                      <a:pt x="145" y="44"/>
                    </a:cubicBezTo>
                    <a:cubicBezTo>
                      <a:pt x="146" y="45"/>
                      <a:pt x="148" y="46"/>
                      <a:pt x="149" y="48"/>
                    </a:cubicBezTo>
                    <a:cubicBezTo>
                      <a:pt x="153" y="54"/>
                      <a:pt x="148" y="58"/>
                      <a:pt x="145" y="63"/>
                    </a:cubicBezTo>
                    <a:cubicBezTo>
                      <a:pt x="126" y="90"/>
                      <a:pt x="101" y="110"/>
                      <a:pt x="71" y="124"/>
                    </a:cubicBezTo>
                    <a:cubicBezTo>
                      <a:pt x="67" y="126"/>
                      <a:pt x="63" y="129"/>
                      <a:pt x="59" y="13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6" name="Freeform 205">
                <a:extLst>
                  <a:ext uri="{FF2B5EF4-FFF2-40B4-BE49-F238E27FC236}">
                    <a16:creationId xmlns:a16="http://schemas.microsoft.com/office/drawing/2014/main" id="{2FAF4BC2-560E-6F0C-7BAF-8AFFBD60B880}"/>
                  </a:ext>
                </a:extLst>
              </p:cNvPr>
              <p:cNvSpPr/>
              <p:nvPr/>
            </p:nvSpPr>
            <p:spPr bwMode="auto">
              <a:xfrm>
                <a:off x="5429250" y="4656138"/>
                <a:ext cx="174625" cy="95250"/>
              </a:xfrm>
              <a:custGeom>
                <a:avLst/>
                <a:gdLst>
                  <a:gd name="T0" fmla="*/ 127 w 172"/>
                  <a:gd name="T1" fmla="*/ 78 h 95"/>
                  <a:gd name="T2" fmla="*/ 118 w 172"/>
                  <a:gd name="T3" fmla="*/ 80 h 95"/>
                  <a:gd name="T4" fmla="*/ 20 w 172"/>
                  <a:gd name="T5" fmla="*/ 90 h 95"/>
                  <a:gd name="T6" fmla="*/ 10 w 172"/>
                  <a:gd name="T7" fmla="*/ 95 h 95"/>
                  <a:gd name="T8" fmla="*/ 1 w 172"/>
                  <a:gd name="T9" fmla="*/ 73 h 95"/>
                  <a:gd name="T10" fmla="*/ 74 w 172"/>
                  <a:gd name="T11" fmla="*/ 22 h 95"/>
                  <a:gd name="T12" fmla="*/ 93 w 172"/>
                  <a:gd name="T13" fmla="*/ 2 h 95"/>
                  <a:gd name="T14" fmla="*/ 161 w 172"/>
                  <a:gd name="T15" fmla="*/ 7 h 95"/>
                  <a:gd name="T16" fmla="*/ 167 w 172"/>
                  <a:gd name="T17" fmla="*/ 21 h 95"/>
                  <a:gd name="T18" fmla="*/ 127 w 172"/>
                  <a:gd name="T19" fmla="*/ 7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95">
                    <a:moveTo>
                      <a:pt x="127" y="78"/>
                    </a:moveTo>
                    <a:cubicBezTo>
                      <a:pt x="124" y="81"/>
                      <a:pt x="121" y="81"/>
                      <a:pt x="118" y="80"/>
                    </a:cubicBezTo>
                    <a:cubicBezTo>
                      <a:pt x="84" y="74"/>
                      <a:pt x="52" y="78"/>
                      <a:pt x="20" y="90"/>
                    </a:cubicBezTo>
                    <a:cubicBezTo>
                      <a:pt x="16" y="91"/>
                      <a:pt x="13" y="93"/>
                      <a:pt x="10" y="95"/>
                    </a:cubicBezTo>
                    <a:cubicBezTo>
                      <a:pt x="4" y="89"/>
                      <a:pt x="0" y="82"/>
                      <a:pt x="1" y="73"/>
                    </a:cubicBezTo>
                    <a:cubicBezTo>
                      <a:pt x="30" y="63"/>
                      <a:pt x="54" y="45"/>
                      <a:pt x="74" y="22"/>
                    </a:cubicBezTo>
                    <a:cubicBezTo>
                      <a:pt x="81" y="16"/>
                      <a:pt x="85" y="7"/>
                      <a:pt x="93" y="2"/>
                    </a:cubicBezTo>
                    <a:cubicBezTo>
                      <a:pt x="116" y="0"/>
                      <a:pt x="138" y="2"/>
                      <a:pt x="161" y="7"/>
                    </a:cubicBezTo>
                    <a:cubicBezTo>
                      <a:pt x="170" y="9"/>
                      <a:pt x="172" y="12"/>
                      <a:pt x="167" y="21"/>
                    </a:cubicBezTo>
                    <a:cubicBezTo>
                      <a:pt x="156" y="42"/>
                      <a:pt x="143" y="61"/>
                      <a:pt x="127" y="78"/>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7" name="Freeform 206">
                <a:extLst>
                  <a:ext uri="{FF2B5EF4-FFF2-40B4-BE49-F238E27FC236}">
                    <a16:creationId xmlns:a16="http://schemas.microsoft.com/office/drawing/2014/main" id="{7B38DCA6-BB7B-3691-5BC8-4EC20CDA8D04}"/>
                  </a:ext>
                </a:extLst>
              </p:cNvPr>
              <p:cNvSpPr/>
              <p:nvPr/>
            </p:nvSpPr>
            <p:spPr bwMode="auto">
              <a:xfrm>
                <a:off x="5111750" y="4506913"/>
                <a:ext cx="106363" cy="158750"/>
              </a:xfrm>
              <a:custGeom>
                <a:avLst/>
                <a:gdLst>
                  <a:gd name="T0" fmla="*/ 80 w 105"/>
                  <a:gd name="T1" fmla="*/ 157 h 157"/>
                  <a:gd name="T2" fmla="*/ 7 w 105"/>
                  <a:gd name="T3" fmla="*/ 79 h 157"/>
                  <a:gd name="T4" fmla="*/ 1 w 105"/>
                  <a:gd name="T5" fmla="*/ 70 h 157"/>
                  <a:gd name="T6" fmla="*/ 7 w 105"/>
                  <a:gd name="T7" fmla="*/ 10 h 157"/>
                  <a:gd name="T8" fmla="*/ 20 w 105"/>
                  <a:gd name="T9" fmla="*/ 4 h 157"/>
                  <a:gd name="T10" fmla="*/ 70 w 105"/>
                  <a:gd name="T11" fmla="*/ 38 h 157"/>
                  <a:gd name="T12" fmla="*/ 82 w 105"/>
                  <a:gd name="T13" fmla="*/ 70 h 157"/>
                  <a:gd name="T14" fmla="*/ 105 w 105"/>
                  <a:gd name="T15" fmla="*/ 145 h 157"/>
                  <a:gd name="T16" fmla="*/ 80 w 10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57">
                    <a:moveTo>
                      <a:pt x="80" y="157"/>
                    </a:moveTo>
                    <a:cubicBezTo>
                      <a:pt x="64" y="123"/>
                      <a:pt x="40" y="98"/>
                      <a:pt x="7" y="79"/>
                    </a:cubicBezTo>
                    <a:cubicBezTo>
                      <a:pt x="3" y="77"/>
                      <a:pt x="2" y="74"/>
                      <a:pt x="1" y="70"/>
                    </a:cubicBezTo>
                    <a:cubicBezTo>
                      <a:pt x="0" y="50"/>
                      <a:pt x="2" y="30"/>
                      <a:pt x="7" y="10"/>
                    </a:cubicBezTo>
                    <a:cubicBezTo>
                      <a:pt x="9" y="1"/>
                      <a:pt x="12" y="0"/>
                      <a:pt x="20" y="4"/>
                    </a:cubicBezTo>
                    <a:cubicBezTo>
                      <a:pt x="38" y="13"/>
                      <a:pt x="55" y="24"/>
                      <a:pt x="70" y="38"/>
                    </a:cubicBezTo>
                    <a:cubicBezTo>
                      <a:pt x="82" y="46"/>
                      <a:pt x="82" y="58"/>
                      <a:pt x="82" y="70"/>
                    </a:cubicBezTo>
                    <a:cubicBezTo>
                      <a:pt x="84" y="97"/>
                      <a:pt x="92" y="122"/>
                      <a:pt x="105" y="145"/>
                    </a:cubicBezTo>
                    <a:cubicBezTo>
                      <a:pt x="99" y="152"/>
                      <a:pt x="90" y="156"/>
                      <a:pt x="80" y="15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8" name="Freeform 207">
                <a:extLst>
                  <a:ext uri="{FF2B5EF4-FFF2-40B4-BE49-F238E27FC236}">
                    <a16:creationId xmlns:a16="http://schemas.microsoft.com/office/drawing/2014/main" id="{458B957D-849E-84F8-970C-8A984C9312E3}"/>
                  </a:ext>
                </a:extLst>
              </p:cNvPr>
              <p:cNvSpPr/>
              <p:nvPr/>
            </p:nvSpPr>
            <p:spPr bwMode="auto">
              <a:xfrm>
                <a:off x="4991100" y="4635500"/>
                <a:ext cx="152400" cy="106362"/>
              </a:xfrm>
              <a:custGeom>
                <a:avLst/>
                <a:gdLst>
                  <a:gd name="T0" fmla="*/ 65 w 151"/>
                  <a:gd name="T1" fmla="*/ 2 h 105"/>
                  <a:gd name="T2" fmla="*/ 82 w 151"/>
                  <a:gd name="T3" fmla="*/ 16 h 105"/>
                  <a:gd name="T4" fmla="*/ 147 w 151"/>
                  <a:gd name="T5" fmla="*/ 76 h 105"/>
                  <a:gd name="T6" fmla="*/ 151 w 151"/>
                  <a:gd name="T7" fmla="*/ 77 h 105"/>
                  <a:gd name="T8" fmla="*/ 136 w 151"/>
                  <a:gd name="T9" fmla="*/ 105 h 105"/>
                  <a:gd name="T10" fmla="*/ 124 w 151"/>
                  <a:gd name="T11" fmla="*/ 94 h 105"/>
                  <a:gd name="T12" fmla="*/ 44 w 151"/>
                  <a:gd name="T13" fmla="*/ 75 h 105"/>
                  <a:gd name="T14" fmla="*/ 34 w 151"/>
                  <a:gd name="T15" fmla="*/ 72 h 105"/>
                  <a:gd name="T16" fmla="*/ 3 w 151"/>
                  <a:gd name="T17" fmla="*/ 15 h 105"/>
                  <a:gd name="T18" fmla="*/ 11 w 151"/>
                  <a:gd name="T19" fmla="*/ 3 h 105"/>
                  <a:gd name="T20" fmla="*/ 65 w 151"/>
                  <a:gd name="T21" fmla="*/ 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05">
                    <a:moveTo>
                      <a:pt x="65" y="2"/>
                    </a:moveTo>
                    <a:cubicBezTo>
                      <a:pt x="74" y="3"/>
                      <a:pt x="78" y="9"/>
                      <a:pt x="82" y="16"/>
                    </a:cubicBezTo>
                    <a:cubicBezTo>
                      <a:pt x="100" y="40"/>
                      <a:pt x="121" y="61"/>
                      <a:pt x="147" y="76"/>
                    </a:cubicBezTo>
                    <a:cubicBezTo>
                      <a:pt x="148" y="77"/>
                      <a:pt x="150" y="77"/>
                      <a:pt x="151" y="77"/>
                    </a:cubicBezTo>
                    <a:cubicBezTo>
                      <a:pt x="150" y="89"/>
                      <a:pt x="144" y="97"/>
                      <a:pt x="136" y="105"/>
                    </a:cubicBezTo>
                    <a:cubicBezTo>
                      <a:pt x="136" y="96"/>
                      <a:pt x="128" y="96"/>
                      <a:pt x="124" y="94"/>
                    </a:cubicBezTo>
                    <a:cubicBezTo>
                      <a:pt x="99" y="81"/>
                      <a:pt x="72" y="76"/>
                      <a:pt x="44" y="75"/>
                    </a:cubicBezTo>
                    <a:cubicBezTo>
                      <a:pt x="41" y="75"/>
                      <a:pt x="37" y="75"/>
                      <a:pt x="34" y="72"/>
                    </a:cubicBezTo>
                    <a:cubicBezTo>
                      <a:pt x="21" y="54"/>
                      <a:pt x="11" y="36"/>
                      <a:pt x="3" y="15"/>
                    </a:cubicBezTo>
                    <a:cubicBezTo>
                      <a:pt x="0" y="8"/>
                      <a:pt x="2" y="4"/>
                      <a:pt x="11" y="3"/>
                    </a:cubicBezTo>
                    <a:cubicBezTo>
                      <a:pt x="29" y="0"/>
                      <a:pt x="47" y="0"/>
                      <a:pt x="65" y="2"/>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9" name="Freeform 208">
                <a:extLst>
                  <a:ext uri="{FF2B5EF4-FFF2-40B4-BE49-F238E27FC236}">
                    <a16:creationId xmlns:a16="http://schemas.microsoft.com/office/drawing/2014/main" id="{43693DDF-6738-2833-2A8F-121D1B6F15E0}"/>
                  </a:ext>
                </a:extLst>
              </p:cNvPr>
              <p:cNvSpPr/>
              <p:nvPr/>
            </p:nvSpPr>
            <p:spPr bwMode="auto">
              <a:xfrm>
                <a:off x="4987925" y="4889500"/>
                <a:ext cx="157163" cy="93662"/>
              </a:xfrm>
              <a:custGeom>
                <a:avLst/>
                <a:gdLst>
                  <a:gd name="T0" fmla="*/ 155 w 155"/>
                  <a:gd name="T1" fmla="*/ 18 h 93"/>
                  <a:gd name="T2" fmla="*/ 86 w 155"/>
                  <a:gd name="T3" fmla="*/ 85 h 93"/>
                  <a:gd name="T4" fmla="*/ 72 w 155"/>
                  <a:gd name="T5" fmla="*/ 93 h 93"/>
                  <a:gd name="T6" fmla="*/ 8 w 155"/>
                  <a:gd name="T7" fmla="*/ 83 h 93"/>
                  <a:gd name="T8" fmla="*/ 4 w 155"/>
                  <a:gd name="T9" fmla="*/ 71 h 93"/>
                  <a:gd name="T10" fmla="*/ 34 w 155"/>
                  <a:gd name="T11" fmla="*/ 31 h 93"/>
                  <a:gd name="T12" fmla="*/ 47 w 155"/>
                  <a:gd name="T13" fmla="*/ 28 h 93"/>
                  <a:gd name="T14" fmla="*/ 139 w 155"/>
                  <a:gd name="T15" fmla="*/ 4 h 93"/>
                  <a:gd name="T16" fmla="*/ 144 w 155"/>
                  <a:gd name="T17" fmla="*/ 0 h 93"/>
                  <a:gd name="T18" fmla="*/ 155 w 155"/>
                  <a:gd name="T19" fmla="*/ 1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5" h="93">
                    <a:moveTo>
                      <a:pt x="155" y="18"/>
                    </a:moveTo>
                    <a:cubicBezTo>
                      <a:pt x="125" y="34"/>
                      <a:pt x="102" y="56"/>
                      <a:pt x="86" y="85"/>
                    </a:cubicBezTo>
                    <a:cubicBezTo>
                      <a:pt x="82" y="91"/>
                      <a:pt x="77" y="92"/>
                      <a:pt x="72" y="93"/>
                    </a:cubicBezTo>
                    <a:cubicBezTo>
                      <a:pt x="50" y="93"/>
                      <a:pt x="29" y="89"/>
                      <a:pt x="8" y="83"/>
                    </a:cubicBezTo>
                    <a:cubicBezTo>
                      <a:pt x="2" y="81"/>
                      <a:pt x="0" y="77"/>
                      <a:pt x="4" y="71"/>
                    </a:cubicBezTo>
                    <a:cubicBezTo>
                      <a:pt x="12" y="56"/>
                      <a:pt x="22" y="43"/>
                      <a:pt x="34" y="31"/>
                    </a:cubicBezTo>
                    <a:cubicBezTo>
                      <a:pt x="37" y="26"/>
                      <a:pt x="43" y="28"/>
                      <a:pt x="47" y="28"/>
                    </a:cubicBezTo>
                    <a:cubicBezTo>
                      <a:pt x="80" y="29"/>
                      <a:pt x="110" y="18"/>
                      <a:pt x="139" y="4"/>
                    </a:cubicBezTo>
                    <a:cubicBezTo>
                      <a:pt x="141" y="3"/>
                      <a:pt x="142" y="1"/>
                      <a:pt x="144" y="0"/>
                    </a:cubicBezTo>
                    <a:cubicBezTo>
                      <a:pt x="151" y="3"/>
                      <a:pt x="155" y="10"/>
                      <a:pt x="155" y="18"/>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0" name="Freeform 209">
                <a:extLst>
                  <a:ext uri="{FF2B5EF4-FFF2-40B4-BE49-F238E27FC236}">
                    <a16:creationId xmlns:a16="http://schemas.microsoft.com/office/drawing/2014/main" id="{DA067348-6F91-9B2F-39C5-B83DB98B26E1}"/>
                  </a:ext>
                </a:extLst>
              </p:cNvPr>
              <p:cNvSpPr/>
              <p:nvPr/>
            </p:nvSpPr>
            <p:spPr bwMode="auto">
              <a:xfrm>
                <a:off x="5365750" y="4533900"/>
                <a:ext cx="120650" cy="152400"/>
              </a:xfrm>
              <a:custGeom>
                <a:avLst/>
                <a:gdLst>
                  <a:gd name="T0" fmla="*/ 115 w 118"/>
                  <a:gd name="T1" fmla="*/ 63 h 151"/>
                  <a:gd name="T2" fmla="*/ 92 w 118"/>
                  <a:gd name="T3" fmla="*/ 76 h 151"/>
                  <a:gd name="T4" fmla="*/ 40 w 118"/>
                  <a:gd name="T5" fmla="*/ 114 h 151"/>
                  <a:gd name="T6" fmla="*/ 25 w 118"/>
                  <a:gd name="T7" fmla="*/ 132 h 151"/>
                  <a:gd name="T8" fmla="*/ 31 w 118"/>
                  <a:gd name="T9" fmla="*/ 150 h 151"/>
                  <a:gd name="T10" fmla="*/ 28 w 118"/>
                  <a:gd name="T11" fmla="*/ 151 h 151"/>
                  <a:gd name="T12" fmla="*/ 0 w 118"/>
                  <a:gd name="T13" fmla="*/ 128 h 151"/>
                  <a:gd name="T14" fmla="*/ 45 w 118"/>
                  <a:gd name="T15" fmla="*/ 38 h 151"/>
                  <a:gd name="T16" fmla="*/ 50 w 118"/>
                  <a:gd name="T17" fmla="*/ 30 h 151"/>
                  <a:gd name="T18" fmla="*/ 103 w 118"/>
                  <a:gd name="T19" fmla="*/ 3 h 151"/>
                  <a:gd name="T20" fmla="*/ 116 w 118"/>
                  <a:gd name="T21" fmla="*/ 12 h 151"/>
                  <a:gd name="T22" fmla="*/ 115 w 118"/>
                  <a:gd name="T23" fmla="*/ 6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8" h="151">
                    <a:moveTo>
                      <a:pt x="115" y="63"/>
                    </a:moveTo>
                    <a:cubicBezTo>
                      <a:pt x="110" y="71"/>
                      <a:pt x="100" y="72"/>
                      <a:pt x="92" y="76"/>
                    </a:cubicBezTo>
                    <a:cubicBezTo>
                      <a:pt x="73" y="86"/>
                      <a:pt x="55" y="99"/>
                      <a:pt x="40" y="114"/>
                    </a:cubicBezTo>
                    <a:cubicBezTo>
                      <a:pt x="34" y="120"/>
                      <a:pt x="30" y="126"/>
                      <a:pt x="25" y="132"/>
                    </a:cubicBezTo>
                    <a:cubicBezTo>
                      <a:pt x="17" y="141"/>
                      <a:pt x="27" y="144"/>
                      <a:pt x="31" y="150"/>
                    </a:cubicBezTo>
                    <a:cubicBezTo>
                      <a:pt x="30" y="150"/>
                      <a:pt x="29" y="151"/>
                      <a:pt x="28" y="151"/>
                    </a:cubicBezTo>
                    <a:cubicBezTo>
                      <a:pt x="18" y="144"/>
                      <a:pt x="7" y="138"/>
                      <a:pt x="0" y="128"/>
                    </a:cubicBezTo>
                    <a:cubicBezTo>
                      <a:pt x="23" y="102"/>
                      <a:pt x="38" y="72"/>
                      <a:pt x="45" y="38"/>
                    </a:cubicBezTo>
                    <a:cubicBezTo>
                      <a:pt x="46" y="35"/>
                      <a:pt x="48" y="32"/>
                      <a:pt x="50" y="30"/>
                    </a:cubicBezTo>
                    <a:cubicBezTo>
                      <a:pt x="67" y="19"/>
                      <a:pt x="84" y="10"/>
                      <a:pt x="103" y="3"/>
                    </a:cubicBezTo>
                    <a:cubicBezTo>
                      <a:pt x="113" y="0"/>
                      <a:pt x="115" y="2"/>
                      <a:pt x="116" y="12"/>
                    </a:cubicBezTo>
                    <a:cubicBezTo>
                      <a:pt x="118" y="29"/>
                      <a:pt x="118" y="46"/>
                      <a:pt x="115" y="6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1" name="Freeform 210">
                <a:extLst>
                  <a:ext uri="{FF2B5EF4-FFF2-40B4-BE49-F238E27FC236}">
                    <a16:creationId xmlns:a16="http://schemas.microsoft.com/office/drawing/2014/main" id="{2DC93886-A499-3F92-4DF6-8CA0CDE7EDAA}"/>
                  </a:ext>
                </a:extLst>
              </p:cNvPr>
              <p:cNvSpPr/>
              <p:nvPr/>
            </p:nvSpPr>
            <p:spPr bwMode="auto">
              <a:xfrm>
                <a:off x="5230813" y="4975225"/>
                <a:ext cx="82550" cy="176212"/>
              </a:xfrm>
              <a:custGeom>
                <a:avLst/>
                <a:gdLst>
                  <a:gd name="T0" fmla="*/ 4 w 81"/>
                  <a:gd name="T1" fmla="*/ 116 h 174"/>
                  <a:gd name="T2" fmla="*/ 17 w 81"/>
                  <a:gd name="T3" fmla="*/ 90 h 174"/>
                  <a:gd name="T4" fmla="*/ 52 w 81"/>
                  <a:gd name="T5" fmla="*/ 3 h 174"/>
                  <a:gd name="T6" fmla="*/ 57 w 81"/>
                  <a:gd name="T7" fmla="*/ 3 h 174"/>
                  <a:gd name="T8" fmla="*/ 65 w 81"/>
                  <a:gd name="T9" fmla="*/ 73 h 174"/>
                  <a:gd name="T10" fmla="*/ 79 w 81"/>
                  <a:gd name="T11" fmla="*/ 107 h 174"/>
                  <a:gd name="T12" fmla="*/ 80 w 81"/>
                  <a:gd name="T13" fmla="*/ 116 h 174"/>
                  <a:gd name="T14" fmla="*/ 46 w 81"/>
                  <a:gd name="T15" fmla="*/ 167 h 174"/>
                  <a:gd name="T16" fmla="*/ 31 w 81"/>
                  <a:gd name="T17" fmla="*/ 166 h 174"/>
                  <a:gd name="T18" fmla="*/ 4 w 81"/>
                  <a:gd name="T19"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74">
                    <a:moveTo>
                      <a:pt x="4" y="116"/>
                    </a:moveTo>
                    <a:cubicBezTo>
                      <a:pt x="0" y="103"/>
                      <a:pt x="12" y="98"/>
                      <a:pt x="17" y="90"/>
                    </a:cubicBezTo>
                    <a:cubicBezTo>
                      <a:pt x="36" y="64"/>
                      <a:pt x="48" y="35"/>
                      <a:pt x="52" y="3"/>
                    </a:cubicBezTo>
                    <a:cubicBezTo>
                      <a:pt x="53" y="0"/>
                      <a:pt x="55" y="0"/>
                      <a:pt x="57" y="3"/>
                    </a:cubicBezTo>
                    <a:cubicBezTo>
                      <a:pt x="56" y="27"/>
                      <a:pt x="58" y="50"/>
                      <a:pt x="65" y="73"/>
                    </a:cubicBezTo>
                    <a:cubicBezTo>
                      <a:pt x="69" y="85"/>
                      <a:pt x="73" y="96"/>
                      <a:pt x="79" y="107"/>
                    </a:cubicBezTo>
                    <a:cubicBezTo>
                      <a:pt x="81" y="109"/>
                      <a:pt x="81" y="112"/>
                      <a:pt x="80" y="116"/>
                    </a:cubicBezTo>
                    <a:cubicBezTo>
                      <a:pt x="70" y="134"/>
                      <a:pt x="60" y="151"/>
                      <a:pt x="46" y="167"/>
                    </a:cubicBezTo>
                    <a:cubicBezTo>
                      <a:pt x="40" y="174"/>
                      <a:pt x="36" y="173"/>
                      <a:pt x="31" y="166"/>
                    </a:cubicBezTo>
                    <a:cubicBezTo>
                      <a:pt x="19" y="151"/>
                      <a:pt x="11" y="134"/>
                      <a:pt x="4" y="11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2" name="Freeform 211">
                <a:extLst>
                  <a:ext uri="{FF2B5EF4-FFF2-40B4-BE49-F238E27FC236}">
                    <a16:creationId xmlns:a16="http://schemas.microsoft.com/office/drawing/2014/main" id="{02742FB8-0898-8078-B927-9B6B55033FA4}"/>
                  </a:ext>
                </a:extLst>
              </p:cNvPr>
              <p:cNvSpPr/>
              <p:nvPr/>
            </p:nvSpPr>
            <p:spPr bwMode="auto">
              <a:xfrm>
                <a:off x="5270500" y="4481513"/>
                <a:ext cx="73025" cy="163512"/>
              </a:xfrm>
              <a:custGeom>
                <a:avLst/>
                <a:gdLst>
                  <a:gd name="T0" fmla="*/ 14 w 72"/>
                  <a:gd name="T1" fmla="*/ 157 h 162"/>
                  <a:gd name="T2" fmla="*/ 11 w 72"/>
                  <a:gd name="T3" fmla="*/ 91 h 162"/>
                  <a:gd name="T4" fmla="*/ 2 w 72"/>
                  <a:gd name="T5" fmla="*/ 63 h 162"/>
                  <a:gd name="T6" fmla="*/ 2 w 72"/>
                  <a:gd name="T7" fmla="*/ 53 h 162"/>
                  <a:gd name="T8" fmla="*/ 30 w 72"/>
                  <a:gd name="T9" fmla="*/ 6 h 162"/>
                  <a:gd name="T10" fmla="*/ 44 w 72"/>
                  <a:gd name="T11" fmla="*/ 6 h 162"/>
                  <a:gd name="T12" fmla="*/ 69 w 72"/>
                  <a:gd name="T13" fmla="*/ 47 h 162"/>
                  <a:gd name="T14" fmla="*/ 67 w 72"/>
                  <a:gd name="T15" fmla="*/ 61 h 162"/>
                  <a:gd name="T16" fmla="*/ 31 w 72"/>
                  <a:gd name="T17" fmla="*/ 158 h 162"/>
                  <a:gd name="T18" fmla="*/ 14 w 72"/>
                  <a:gd name="T19" fmla="*/ 15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62">
                    <a:moveTo>
                      <a:pt x="14" y="157"/>
                    </a:moveTo>
                    <a:cubicBezTo>
                      <a:pt x="20" y="135"/>
                      <a:pt x="16" y="113"/>
                      <a:pt x="11" y="91"/>
                    </a:cubicBezTo>
                    <a:cubicBezTo>
                      <a:pt x="9" y="81"/>
                      <a:pt x="7" y="71"/>
                      <a:pt x="2" y="63"/>
                    </a:cubicBezTo>
                    <a:cubicBezTo>
                      <a:pt x="0" y="59"/>
                      <a:pt x="2" y="56"/>
                      <a:pt x="2" y="53"/>
                    </a:cubicBezTo>
                    <a:cubicBezTo>
                      <a:pt x="9" y="36"/>
                      <a:pt x="19" y="20"/>
                      <a:pt x="30" y="6"/>
                    </a:cubicBezTo>
                    <a:cubicBezTo>
                      <a:pt x="35" y="0"/>
                      <a:pt x="40" y="0"/>
                      <a:pt x="44" y="6"/>
                    </a:cubicBezTo>
                    <a:cubicBezTo>
                      <a:pt x="54" y="19"/>
                      <a:pt x="63" y="32"/>
                      <a:pt x="69" y="47"/>
                    </a:cubicBezTo>
                    <a:cubicBezTo>
                      <a:pt x="72" y="52"/>
                      <a:pt x="70" y="56"/>
                      <a:pt x="67" y="61"/>
                    </a:cubicBezTo>
                    <a:cubicBezTo>
                      <a:pt x="45" y="90"/>
                      <a:pt x="35" y="123"/>
                      <a:pt x="31" y="158"/>
                    </a:cubicBezTo>
                    <a:cubicBezTo>
                      <a:pt x="25" y="162"/>
                      <a:pt x="19" y="160"/>
                      <a:pt x="14" y="15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3" name="Freeform 212">
                <a:extLst>
                  <a:ext uri="{FF2B5EF4-FFF2-40B4-BE49-F238E27FC236}">
                    <a16:creationId xmlns:a16="http://schemas.microsoft.com/office/drawing/2014/main" id="{43A4F29A-6CD1-6817-252A-F1485B71D2C1}"/>
                  </a:ext>
                </a:extLst>
              </p:cNvPr>
              <p:cNvSpPr/>
              <p:nvPr/>
            </p:nvSpPr>
            <p:spPr bwMode="auto">
              <a:xfrm>
                <a:off x="4946650" y="4779963"/>
                <a:ext cx="169863" cy="73025"/>
              </a:xfrm>
              <a:custGeom>
                <a:avLst/>
                <a:gdLst>
                  <a:gd name="T0" fmla="*/ 165 w 168"/>
                  <a:gd name="T1" fmla="*/ 37 h 71"/>
                  <a:gd name="T2" fmla="*/ 94 w 168"/>
                  <a:gd name="T3" fmla="*/ 52 h 71"/>
                  <a:gd name="T4" fmla="*/ 65 w 168"/>
                  <a:gd name="T5" fmla="*/ 68 h 71"/>
                  <a:gd name="T6" fmla="*/ 55 w 168"/>
                  <a:gd name="T7" fmla="*/ 70 h 71"/>
                  <a:gd name="T8" fmla="*/ 5 w 168"/>
                  <a:gd name="T9" fmla="*/ 39 h 71"/>
                  <a:gd name="T10" fmla="*/ 5 w 168"/>
                  <a:gd name="T11" fmla="*/ 27 h 71"/>
                  <a:gd name="T12" fmla="*/ 43 w 168"/>
                  <a:gd name="T13" fmla="*/ 2 h 71"/>
                  <a:gd name="T14" fmla="*/ 58 w 168"/>
                  <a:gd name="T15" fmla="*/ 4 h 71"/>
                  <a:gd name="T16" fmla="*/ 148 w 168"/>
                  <a:gd name="T17" fmla="*/ 27 h 71"/>
                  <a:gd name="T18" fmla="*/ 165 w 168"/>
                  <a:gd name="T19" fmla="*/ 24 h 71"/>
                  <a:gd name="T20" fmla="*/ 165 w 168"/>
                  <a:gd name="T21" fmla="*/ 3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8" h="71">
                    <a:moveTo>
                      <a:pt x="165" y="37"/>
                    </a:moveTo>
                    <a:cubicBezTo>
                      <a:pt x="140" y="35"/>
                      <a:pt x="117" y="42"/>
                      <a:pt x="94" y="52"/>
                    </a:cubicBezTo>
                    <a:cubicBezTo>
                      <a:pt x="84" y="56"/>
                      <a:pt x="74" y="61"/>
                      <a:pt x="65" y="68"/>
                    </a:cubicBezTo>
                    <a:cubicBezTo>
                      <a:pt x="62" y="71"/>
                      <a:pt x="59" y="70"/>
                      <a:pt x="55" y="70"/>
                    </a:cubicBezTo>
                    <a:cubicBezTo>
                      <a:pt x="37" y="62"/>
                      <a:pt x="20" y="52"/>
                      <a:pt x="5" y="39"/>
                    </a:cubicBezTo>
                    <a:cubicBezTo>
                      <a:pt x="0" y="35"/>
                      <a:pt x="1" y="31"/>
                      <a:pt x="5" y="27"/>
                    </a:cubicBezTo>
                    <a:cubicBezTo>
                      <a:pt x="17" y="17"/>
                      <a:pt x="29" y="9"/>
                      <a:pt x="43" y="2"/>
                    </a:cubicBezTo>
                    <a:cubicBezTo>
                      <a:pt x="49" y="0"/>
                      <a:pt x="53" y="1"/>
                      <a:pt x="58" y="4"/>
                    </a:cubicBezTo>
                    <a:cubicBezTo>
                      <a:pt x="86" y="19"/>
                      <a:pt x="116" y="25"/>
                      <a:pt x="148" y="27"/>
                    </a:cubicBezTo>
                    <a:cubicBezTo>
                      <a:pt x="153" y="27"/>
                      <a:pt x="159" y="27"/>
                      <a:pt x="165" y="24"/>
                    </a:cubicBezTo>
                    <a:cubicBezTo>
                      <a:pt x="168" y="28"/>
                      <a:pt x="168" y="32"/>
                      <a:pt x="165" y="3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4" name="Freeform 213">
                <a:extLst>
                  <a:ext uri="{FF2B5EF4-FFF2-40B4-BE49-F238E27FC236}">
                    <a16:creationId xmlns:a16="http://schemas.microsoft.com/office/drawing/2014/main" id="{C209B37F-7E4E-9032-05D4-FB3CDB8D2FD0}"/>
                  </a:ext>
                </a:extLst>
              </p:cNvPr>
              <p:cNvSpPr/>
              <p:nvPr/>
            </p:nvSpPr>
            <p:spPr bwMode="auto">
              <a:xfrm>
                <a:off x="5348288" y="4956175"/>
                <a:ext cx="103188" cy="152400"/>
              </a:xfrm>
              <a:custGeom>
                <a:avLst/>
                <a:gdLst>
                  <a:gd name="T0" fmla="*/ 14 w 102"/>
                  <a:gd name="T1" fmla="*/ 1 h 151"/>
                  <a:gd name="T2" fmla="*/ 15 w 102"/>
                  <a:gd name="T3" fmla="*/ 10 h 151"/>
                  <a:gd name="T4" fmla="*/ 51 w 102"/>
                  <a:gd name="T5" fmla="*/ 53 h 151"/>
                  <a:gd name="T6" fmla="*/ 96 w 102"/>
                  <a:gd name="T7" fmla="*/ 82 h 151"/>
                  <a:gd name="T8" fmla="*/ 101 w 102"/>
                  <a:gd name="T9" fmla="*/ 89 h 151"/>
                  <a:gd name="T10" fmla="*/ 97 w 102"/>
                  <a:gd name="T11" fmla="*/ 142 h 151"/>
                  <a:gd name="T12" fmla="*/ 85 w 102"/>
                  <a:gd name="T13" fmla="*/ 148 h 151"/>
                  <a:gd name="T14" fmla="*/ 47 w 102"/>
                  <a:gd name="T15" fmla="*/ 127 h 151"/>
                  <a:gd name="T16" fmla="*/ 42 w 102"/>
                  <a:gd name="T17" fmla="*/ 97 h 151"/>
                  <a:gd name="T18" fmla="*/ 2 w 102"/>
                  <a:gd name="T19" fmla="*/ 13 h 151"/>
                  <a:gd name="T20" fmla="*/ 0 w 102"/>
                  <a:gd name="T21" fmla="*/ 8 h 151"/>
                  <a:gd name="T22" fmla="*/ 14 w 102"/>
                  <a:gd name="T23" fmla="*/ 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51">
                    <a:moveTo>
                      <a:pt x="14" y="1"/>
                    </a:moveTo>
                    <a:cubicBezTo>
                      <a:pt x="12" y="5"/>
                      <a:pt x="14" y="7"/>
                      <a:pt x="15" y="10"/>
                    </a:cubicBezTo>
                    <a:cubicBezTo>
                      <a:pt x="25" y="26"/>
                      <a:pt x="37" y="40"/>
                      <a:pt x="51" y="53"/>
                    </a:cubicBezTo>
                    <a:cubicBezTo>
                      <a:pt x="65" y="65"/>
                      <a:pt x="80" y="75"/>
                      <a:pt x="96" y="82"/>
                    </a:cubicBezTo>
                    <a:cubicBezTo>
                      <a:pt x="99" y="83"/>
                      <a:pt x="100" y="86"/>
                      <a:pt x="101" y="89"/>
                    </a:cubicBezTo>
                    <a:cubicBezTo>
                      <a:pt x="102" y="106"/>
                      <a:pt x="100" y="124"/>
                      <a:pt x="97" y="142"/>
                    </a:cubicBezTo>
                    <a:cubicBezTo>
                      <a:pt x="96" y="149"/>
                      <a:pt x="92" y="151"/>
                      <a:pt x="85" y="148"/>
                    </a:cubicBezTo>
                    <a:cubicBezTo>
                      <a:pt x="72" y="143"/>
                      <a:pt x="60" y="134"/>
                      <a:pt x="47" y="127"/>
                    </a:cubicBezTo>
                    <a:cubicBezTo>
                      <a:pt x="43" y="118"/>
                      <a:pt x="44" y="107"/>
                      <a:pt x="42" y="97"/>
                    </a:cubicBezTo>
                    <a:cubicBezTo>
                      <a:pt x="36" y="66"/>
                      <a:pt x="22" y="38"/>
                      <a:pt x="2" y="13"/>
                    </a:cubicBezTo>
                    <a:cubicBezTo>
                      <a:pt x="1" y="12"/>
                      <a:pt x="1" y="10"/>
                      <a:pt x="0" y="8"/>
                    </a:cubicBezTo>
                    <a:cubicBezTo>
                      <a:pt x="3" y="2"/>
                      <a:pt x="8" y="0"/>
                      <a:pt x="14" y="1"/>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5" name="Freeform 214">
                <a:extLst>
                  <a:ext uri="{FF2B5EF4-FFF2-40B4-BE49-F238E27FC236}">
                    <a16:creationId xmlns:a16="http://schemas.microsoft.com/office/drawing/2014/main" id="{E083609D-AF30-64D8-D6B8-9CC7BC897FF0}"/>
                  </a:ext>
                </a:extLst>
              </p:cNvPr>
              <p:cNvSpPr/>
              <p:nvPr/>
            </p:nvSpPr>
            <p:spPr bwMode="auto">
              <a:xfrm>
                <a:off x="5106988" y="4953000"/>
                <a:ext cx="101600" cy="142875"/>
              </a:xfrm>
              <a:custGeom>
                <a:avLst/>
                <a:gdLst>
                  <a:gd name="T0" fmla="*/ 2 w 101"/>
                  <a:gd name="T1" fmla="*/ 83 h 140"/>
                  <a:gd name="T2" fmla="*/ 6 w 101"/>
                  <a:gd name="T3" fmla="*/ 77 h 140"/>
                  <a:gd name="T4" fmla="*/ 72 w 101"/>
                  <a:gd name="T5" fmla="*/ 31 h 140"/>
                  <a:gd name="T6" fmla="*/ 91 w 101"/>
                  <a:gd name="T7" fmla="*/ 7 h 140"/>
                  <a:gd name="T8" fmla="*/ 90 w 101"/>
                  <a:gd name="T9" fmla="*/ 2 h 140"/>
                  <a:gd name="T10" fmla="*/ 101 w 101"/>
                  <a:gd name="T11" fmla="*/ 8 h 140"/>
                  <a:gd name="T12" fmla="*/ 65 w 101"/>
                  <a:gd name="T13" fmla="*/ 95 h 140"/>
                  <a:gd name="T14" fmla="*/ 59 w 101"/>
                  <a:gd name="T15" fmla="*/ 116 h 140"/>
                  <a:gd name="T16" fmla="*/ 14 w 101"/>
                  <a:gd name="T17" fmla="*/ 137 h 140"/>
                  <a:gd name="T18" fmla="*/ 1 w 101"/>
                  <a:gd name="T19" fmla="*/ 129 h 140"/>
                  <a:gd name="T20" fmla="*/ 2 w 101"/>
                  <a:gd name="T21" fmla="*/ 83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140">
                    <a:moveTo>
                      <a:pt x="2" y="83"/>
                    </a:moveTo>
                    <a:cubicBezTo>
                      <a:pt x="3" y="81"/>
                      <a:pt x="4" y="78"/>
                      <a:pt x="6" y="77"/>
                    </a:cubicBezTo>
                    <a:cubicBezTo>
                      <a:pt x="32" y="68"/>
                      <a:pt x="54" y="51"/>
                      <a:pt x="72" y="31"/>
                    </a:cubicBezTo>
                    <a:cubicBezTo>
                      <a:pt x="79" y="24"/>
                      <a:pt x="85" y="15"/>
                      <a:pt x="91" y="7"/>
                    </a:cubicBezTo>
                    <a:cubicBezTo>
                      <a:pt x="92" y="5"/>
                      <a:pt x="92" y="4"/>
                      <a:pt x="90" y="2"/>
                    </a:cubicBezTo>
                    <a:cubicBezTo>
                      <a:pt x="96" y="0"/>
                      <a:pt x="99" y="3"/>
                      <a:pt x="101" y="8"/>
                    </a:cubicBezTo>
                    <a:cubicBezTo>
                      <a:pt x="81" y="34"/>
                      <a:pt x="70" y="63"/>
                      <a:pt x="65" y="95"/>
                    </a:cubicBezTo>
                    <a:cubicBezTo>
                      <a:pt x="64" y="102"/>
                      <a:pt x="66" y="110"/>
                      <a:pt x="59" y="116"/>
                    </a:cubicBezTo>
                    <a:cubicBezTo>
                      <a:pt x="45" y="124"/>
                      <a:pt x="30" y="132"/>
                      <a:pt x="14" y="137"/>
                    </a:cubicBezTo>
                    <a:cubicBezTo>
                      <a:pt x="5" y="140"/>
                      <a:pt x="2" y="139"/>
                      <a:pt x="1" y="129"/>
                    </a:cubicBezTo>
                    <a:cubicBezTo>
                      <a:pt x="0" y="114"/>
                      <a:pt x="0" y="98"/>
                      <a:pt x="2" y="83"/>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6" name="Freeform 215">
                <a:extLst>
                  <a:ext uri="{FF2B5EF4-FFF2-40B4-BE49-F238E27FC236}">
                    <a16:creationId xmlns:a16="http://schemas.microsoft.com/office/drawing/2014/main" id="{FFF02432-F817-436D-8B32-8672ED7ACA84}"/>
                  </a:ext>
                </a:extLst>
              </p:cNvPr>
              <p:cNvSpPr/>
              <p:nvPr/>
            </p:nvSpPr>
            <p:spPr bwMode="auto">
              <a:xfrm>
                <a:off x="5410200" y="4902200"/>
                <a:ext cx="144463" cy="93662"/>
              </a:xfrm>
              <a:custGeom>
                <a:avLst/>
                <a:gdLst>
                  <a:gd name="T0" fmla="*/ 83 w 142"/>
                  <a:gd name="T1" fmla="*/ 87 h 91"/>
                  <a:gd name="T2" fmla="*/ 71 w 142"/>
                  <a:gd name="T3" fmla="*/ 73 h 91"/>
                  <a:gd name="T4" fmla="*/ 12 w 142"/>
                  <a:gd name="T5" fmla="*/ 11 h 91"/>
                  <a:gd name="T6" fmla="*/ 2 w 142"/>
                  <a:gd name="T7" fmla="*/ 12 h 91"/>
                  <a:gd name="T8" fmla="*/ 11 w 142"/>
                  <a:gd name="T9" fmla="*/ 0 h 91"/>
                  <a:gd name="T10" fmla="*/ 62 w 142"/>
                  <a:gd name="T11" fmla="*/ 24 h 91"/>
                  <a:gd name="T12" fmla="*/ 121 w 142"/>
                  <a:gd name="T13" fmla="*/ 31 h 91"/>
                  <a:gd name="T14" fmla="*/ 130 w 142"/>
                  <a:gd name="T15" fmla="*/ 50 h 91"/>
                  <a:gd name="T16" fmla="*/ 139 w 142"/>
                  <a:gd name="T17" fmla="*/ 79 h 91"/>
                  <a:gd name="T18" fmla="*/ 131 w 142"/>
                  <a:gd name="T19" fmla="*/ 90 h 91"/>
                  <a:gd name="T20" fmla="*/ 83 w 142"/>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2" h="91">
                    <a:moveTo>
                      <a:pt x="83" y="87"/>
                    </a:moveTo>
                    <a:cubicBezTo>
                      <a:pt x="76" y="85"/>
                      <a:pt x="74" y="78"/>
                      <a:pt x="71" y="73"/>
                    </a:cubicBezTo>
                    <a:cubicBezTo>
                      <a:pt x="56" y="48"/>
                      <a:pt x="36" y="27"/>
                      <a:pt x="12" y="11"/>
                    </a:cubicBezTo>
                    <a:cubicBezTo>
                      <a:pt x="7" y="7"/>
                      <a:pt x="5" y="9"/>
                      <a:pt x="2" y="12"/>
                    </a:cubicBezTo>
                    <a:cubicBezTo>
                      <a:pt x="0" y="4"/>
                      <a:pt x="6" y="2"/>
                      <a:pt x="11" y="0"/>
                    </a:cubicBezTo>
                    <a:cubicBezTo>
                      <a:pt x="26" y="12"/>
                      <a:pt x="44" y="19"/>
                      <a:pt x="62" y="24"/>
                    </a:cubicBezTo>
                    <a:cubicBezTo>
                      <a:pt x="81" y="30"/>
                      <a:pt x="101" y="32"/>
                      <a:pt x="121" y="31"/>
                    </a:cubicBezTo>
                    <a:cubicBezTo>
                      <a:pt x="121" y="39"/>
                      <a:pt x="125" y="44"/>
                      <a:pt x="130" y="50"/>
                    </a:cubicBezTo>
                    <a:cubicBezTo>
                      <a:pt x="133" y="60"/>
                      <a:pt x="136" y="69"/>
                      <a:pt x="139" y="79"/>
                    </a:cubicBezTo>
                    <a:cubicBezTo>
                      <a:pt x="142" y="86"/>
                      <a:pt x="139" y="90"/>
                      <a:pt x="131" y="90"/>
                    </a:cubicBezTo>
                    <a:cubicBezTo>
                      <a:pt x="115" y="91"/>
                      <a:pt x="99" y="91"/>
                      <a:pt x="83" y="8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7" name="Freeform 216">
                <a:extLst>
                  <a:ext uri="{FF2B5EF4-FFF2-40B4-BE49-F238E27FC236}">
                    <a16:creationId xmlns:a16="http://schemas.microsoft.com/office/drawing/2014/main" id="{3582EF2D-AA3B-94CB-09ED-A3A78565836C}"/>
                  </a:ext>
                </a:extLst>
              </p:cNvPr>
              <p:cNvSpPr/>
              <p:nvPr/>
            </p:nvSpPr>
            <p:spPr bwMode="auto">
              <a:xfrm>
                <a:off x="5445125" y="4802188"/>
                <a:ext cx="165100" cy="63500"/>
              </a:xfrm>
              <a:custGeom>
                <a:avLst/>
                <a:gdLst>
                  <a:gd name="T0" fmla="*/ 106 w 163"/>
                  <a:gd name="T1" fmla="*/ 62 h 63"/>
                  <a:gd name="T2" fmla="*/ 94 w 163"/>
                  <a:gd name="T3" fmla="*/ 60 h 63"/>
                  <a:gd name="T4" fmla="*/ 3 w 163"/>
                  <a:gd name="T5" fmla="*/ 31 h 63"/>
                  <a:gd name="T6" fmla="*/ 5 w 163"/>
                  <a:gd name="T7" fmla="*/ 18 h 63"/>
                  <a:gd name="T8" fmla="*/ 108 w 163"/>
                  <a:gd name="T9" fmla="*/ 7 h 63"/>
                  <a:gd name="T10" fmla="*/ 126 w 163"/>
                  <a:gd name="T11" fmla="*/ 0 h 63"/>
                  <a:gd name="T12" fmla="*/ 156 w 163"/>
                  <a:gd name="T13" fmla="*/ 24 h 63"/>
                  <a:gd name="T14" fmla="*/ 154 w 163"/>
                  <a:gd name="T15" fmla="*/ 40 h 63"/>
                  <a:gd name="T16" fmla="*/ 106 w 163"/>
                  <a:gd name="T17"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62">
                    <a:moveTo>
                      <a:pt x="106" y="62"/>
                    </a:moveTo>
                    <a:cubicBezTo>
                      <a:pt x="102" y="63"/>
                      <a:pt x="98" y="63"/>
                      <a:pt x="94" y="60"/>
                    </a:cubicBezTo>
                    <a:cubicBezTo>
                      <a:pt x="67" y="41"/>
                      <a:pt x="36" y="32"/>
                      <a:pt x="3" y="31"/>
                    </a:cubicBezTo>
                    <a:cubicBezTo>
                      <a:pt x="0" y="26"/>
                      <a:pt x="1" y="22"/>
                      <a:pt x="5" y="18"/>
                    </a:cubicBezTo>
                    <a:cubicBezTo>
                      <a:pt x="40" y="26"/>
                      <a:pt x="75" y="20"/>
                      <a:pt x="108" y="7"/>
                    </a:cubicBezTo>
                    <a:cubicBezTo>
                      <a:pt x="114" y="5"/>
                      <a:pt x="120" y="3"/>
                      <a:pt x="126" y="0"/>
                    </a:cubicBezTo>
                    <a:cubicBezTo>
                      <a:pt x="137" y="8"/>
                      <a:pt x="147" y="15"/>
                      <a:pt x="156" y="24"/>
                    </a:cubicBezTo>
                    <a:cubicBezTo>
                      <a:pt x="163" y="32"/>
                      <a:pt x="163" y="35"/>
                      <a:pt x="154" y="40"/>
                    </a:cubicBezTo>
                    <a:cubicBezTo>
                      <a:pt x="139" y="49"/>
                      <a:pt x="123" y="57"/>
                      <a:pt x="106" y="6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8" name="Freeform 217">
                <a:extLst>
                  <a:ext uri="{FF2B5EF4-FFF2-40B4-BE49-F238E27FC236}">
                    <a16:creationId xmlns:a16="http://schemas.microsoft.com/office/drawing/2014/main" id="{D574F823-EDBA-2F3D-E98C-4007E7128FC3}"/>
                  </a:ext>
                </a:extLst>
              </p:cNvPr>
              <p:cNvSpPr/>
              <p:nvPr/>
            </p:nvSpPr>
            <p:spPr bwMode="auto">
              <a:xfrm>
                <a:off x="5113338" y="4640263"/>
                <a:ext cx="336550" cy="338137"/>
              </a:xfrm>
              <a:custGeom>
                <a:avLst/>
                <a:gdLst>
                  <a:gd name="T0" fmla="*/ 332 w 332"/>
                  <a:gd name="T1" fmla="*/ 178 h 333"/>
                  <a:gd name="T2" fmla="*/ 330 w 332"/>
                  <a:gd name="T3" fmla="*/ 191 h 333"/>
                  <a:gd name="T4" fmla="*/ 304 w 332"/>
                  <a:gd name="T5" fmla="*/ 259 h 333"/>
                  <a:gd name="T6" fmla="*/ 295 w 332"/>
                  <a:gd name="T7" fmla="*/ 271 h 333"/>
                  <a:gd name="T8" fmla="*/ 245 w 332"/>
                  <a:gd name="T9" fmla="*/ 312 h 333"/>
                  <a:gd name="T10" fmla="*/ 231 w 332"/>
                  <a:gd name="T11" fmla="*/ 319 h 333"/>
                  <a:gd name="T12" fmla="*/ 173 w 332"/>
                  <a:gd name="T13" fmla="*/ 333 h 333"/>
                  <a:gd name="T14" fmla="*/ 168 w 332"/>
                  <a:gd name="T15" fmla="*/ 333 h 333"/>
                  <a:gd name="T16" fmla="*/ 94 w 332"/>
                  <a:gd name="T17" fmla="*/ 317 h 333"/>
                  <a:gd name="T18" fmla="*/ 83 w 332"/>
                  <a:gd name="T19" fmla="*/ 311 h 333"/>
                  <a:gd name="T20" fmla="*/ 30 w 332"/>
                  <a:gd name="T21" fmla="*/ 263 h 333"/>
                  <a:gd name="T22" fmla="*/ 19 w 332"/>
                  <a:gd name="T23" fmla="*/ 245 h 333"/>
                  <a:gd name="T24" fmla="*/ 0 w 332"/>
                  <a:gd name="T25" fmla="*/ 175 h 333"/>
                  <a:gd name="T26" fmla="*/ 0 w 332"/>
                  <a:gd name="T27" fmla="*/ 162 h 333"/>
                  <a:gd name="T28" fmla="*/ 14 w 332"/>
                  <a:gd name="T29" fmla="*/ 100 h 333"/>
                  <a:gd name="T30" fmla="*/ 29 w 332"/>
                  <a:gd name="T31" fmla="*/ 72 h 333"/>
                  <a:gd name="T32" fmla="*/ 78 w 332"/>
                  <a:gd name="T33" fmla="*/ 25 h 333"/>
                  <a:gd name="T34" fmla="*/ 103 w 332"/>
                  <a:gd name="T35" fmla="*/ 13 h 333"/>
                  <a:gd name="T36" fmla="*/ 169 w 332"/>
                  <a:gd name="T37" fmla="*/ 0 h 333"/>
                  <a:gd name="T38" fmla="*/ 186 w 332"/>
                  <a:gd name="T39" fmla="*/ 1 h 333"/>
                  <a:gd name="T40" fmla="*/ 249 w 332"/>
                  <a:gd name="T41" fmla="*/ 23 h 333"/>
                  <a:gd name="T42" fmla="*/ 280 w 332"/>
                  <a:gd name="T43" fmla="*/ 45 h 333"/>
                  <a:gd name="T44" fmla="*/ 313 w 332"/>
                  <a:gd name="T45" fmla="*/ 88 h 333"/>
                  <a:gd name="T46" fmla="*/ 322 w 332"/>
                  <a:gd name="T47" fmla="*/ 110 h 333"/>
                  <a:gd name="T48" fmla="*/ 332 w 332"/>
                  <a:gd name="T49" fmla="*/ 178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2" h="333">
                    <a:moveTo>
                      <a:pt x="332" y="178"/>
                    </a:moveTo>
                    <a:cubicBezTo>
                      <a:pt x="331" y="183"/>
                      <a:pt x="331" y="187"/>
                      <a:pt x="330" y="191"/>
                    </a:cubicBezTo>
                    <a:cubicBezTo>
                      <a:pt x="326" y="215"/>
                      <a:pt x="317" y="237"/>
                      <a:pt x="304" y="259"/>
                    </a:cubicBezTo>
                    <a:cubicBezTo>
                      <a:pt x="301" y="263"/>
                      <a:pt x="297" y="266"/>
                      <a:pt x="295" y="271"/>
                    </a:cubicBezTo>
                    <a:cubicBezTo>
                      <a:pt x="281" y="287"/>
                      <a:pt x="264" y="301"/>
                      <a:pt x="245" y="312"/>
                    </a:cubicBezTo>
                    <a:cubicBezTo>
                      <a:pt x="241" y="315"/>
                      <a:pt x="236" y="317"/>
                      <a:pt x="231" y="319"/>
                    </a:cubicBezTo>
                    <a:cubicBezTo>
                      <a:pt x="212" y="327"/>
                      <a:pt x="193" y="331"/>
                      <a:pt x="173" y="333"/>
                    </a:cubicBezTo>
                    <a:cubicBezTo>
                      <a:pt x="171" y="332"/>
                      <a:pt x="169" y="332"/>
                      <a:pt x="168" y="333"/>
                    </a:cubicBezTo>
                    <a:cubicBezTo>
                      <a:pt x="142" y="332"/>
                      <a:pt x="118" y="327"/>
                      <a:pt x="94" y="317"/>
                    </a:cubicBezTo>
                    <a:cubicBezTo>
                      <a:pt x="91" y="315"/>
                      <a:pt x="87" y="313"/>
                      <a:pt x="83" y="311"/>
                    </a:cubicBezTo>
                    <a:cubicBezTo>
                      <a:pt x="63" y="298"/>
                      <a:pt x="45" y="282"/>
                      <a:pt x="30" y="263"/>
                    </a:cubicBezTo>
                    <a:cubicBezTo>
                      <a:pt x="26" y="257"/>
                      <a:pt x="22" y="251"/>
                      <a:pt x="19" y="245"/>
                    </a:cubicBezTo>
                    <a:cubicBezTo>
                      <a:pt x="8" y="223"/>
                      <a:pt x="2" y="199"/>
                      <a:pt x="0" y="175"/>
                    </a:cubicBezTo>
                    <a:cubicBezTo>
                      <a:pt x="0" y="170"/>
                      <a:pt x="0" y="166"/>
                      <a:pt x="0" y="162"/>
                    </a:cubicBezTo>
                    <a:cubicBezTo>
                      <a:pt x="1" y="140"/>
                      <a:pt x="5" y="119"/>
                      <a:pt x="14" y="100"/>
                    </a:cubicBezTo>
                    <a:cubicBezTo>
                      <a:pt x="19" y="90"/>
                      <a:pt x="24" y="81"/>
                      <a:pt x="29" y="72"/>
                    </a:cubicBezTo>
                    <a:cubicBezTo>
                      <a:pt x="43" y="54"/>
                      <a:pt x="59" y="38"/>
                      <a:pt x="78" y="25"/>
                    </a:cubicBezTo>
                    <a:cubicBezTo>
                      <a:pt x="87" y="21"/>
                      <a:pt x="95" y="17"/>
                      <a:pt x="103" y="13"/>
                    </a:cubicBezTo>
                    <a:cubicBezTo>
                      <a:pt x="124" y="5"/>
                      <a:pt x="146" y="1"/>
                      <a:pt x="169" y="0"/>
                    </a:cubicBezTo>
                    <a:cubicBezTo>
                      <a:pt x="175" y="1"/>
                      <a:pt x="180" y="1"/>
                      <a:pt x="186" y="1"/>
                    </a:cubicBezTo>
                    <a:cubicBezTo>
                      <a:pt x="208" y="5"/>
                      <a:pt x="229" y="12"/>
                      <a:pt x="249" y="23"/>
                    </a:cubicBezTo>
                    <a:cubicBezTo>
                      <a:pt x="260" y="29"/>
                      <a:pt x="269" y="38"/>
                      <a:pt x="280" y="45"/>
                    </a:cubicBezTo>
                    <a:cubicBezTo>
                      <a:pt x="292" y="58"/>
                      <a:pt x="303" y="72"/>
                      <a:pt x="313" y="88"/>
                    </a:cubicBezTo>
                    <a:cubicBezTo>
                      <a:pt x="316" y="95"/>
                      <a:pt x="319" y="103"/>
                      <a:pt x="322" y="110"/>
                    </a:cubicBezTo>
                    <a:cubicBezTo>
                      <a:pt x="330" y="132"/>
                      <a:pt x="332" y="155"/>
                      <a:pt x="332" y="178"/>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9" name="Freeform 218">
                <a:extLst>
                  <a:ext uri="{FF2B5EF4-FFF2-40B4-BE49-F238E27FC236}">
                    <a16:creationId xmlns:a16="http://schemas.microsoft.com/office/drawing/2014/main" id="{F7DE45F2-A74C-7721-E79B-194DBD69BF20}"/>
                  </a:ext>
                </a:extLst>
              </p:cNvPr>
              <p:cNvSpPr/>
              <p:nvPr/>
            </p:nvSpPr>
            <p:spPr bwMode="auto">
              <a:xfrm>
                <a:off x="5146675" y="4675188"/>
                <a:ext cx="271463" cy="269875"/>
              </a:xfrm>
              <a:custGeom>
                <a:avLst/>
                <a:gdLst>
                  <a:gd name="T0" fmla="*/ 49 w 267"/>
                  <a:gd name="T1" fmla="*/ 47 h 266"/>
                  <a:gd name="T2" fmla="*/ 218 w 267"/>
                  <a:gd name="T3" fmla="*/ 48 h 266"/>
                  <a:gd name="T4" fmla="*/ 217 w 267"/>
                  <a:gd name="T5" fmla="*/ 218 h 266"/>
                  <a:gd name="T6" fmla="*/ 43 w 267"/>
                  <a:gd name="T7" fmla="*/ 213 h 266"/>
                  <a:gd name="T8" fmla="*/ 49 w 267"/>
                  <a:gd name="T9" fmla="*/ 47 h 266"/>
                </a:gdLst>
                <a:ahLst/>
                <a:cxnLst>
                  <a:cxn ang="0">
                    <a:pos x="T0" y="T1"/>
                  </a:cxn>
                  <a:cxn ang="0">
                    <a:pos x="T2" y="T3"/>
                  </a:cxn>
                  <a:cxn ang="0">
                    <a:pos x="T4" y="T5"/>
                  </a:cxn>
                  <a:cxn ang="0">
                    <a:pos x="T6" y="T7"/>
                  </a:cxn>
                  <a:cxn ang="0">
                    <a:pos x="T8" y="T9"/>
                  </a:cxn>
                </a:cxnLst>
                <a:rect l="0" t="0" r="r" b="b"/>
                <a:pathLst>
                  <a:path w="267" h="266">
                    <a:moveTo>
                      <a:pt x="49" y="47"/>
                    </a:moveTo>
                    <a:cubicBezTo>
                      <a:pt x="93" y="1"/>
                      <a:pt x="173" y="0"/>
                      <a:pt x="218" y="48"/>
                    </a:cubicBezTo>
                    <a:cubicBezTo>
                      <a:pt x="267" y="99"/>
                      <a:pt x="264" y="171"/>
                      <a:pt x="217" y="218"/>
                    </a:cubicBezTo>
                    <a:cubicBezTo>
                      <a:pt x="171" y="264"/>
                      <a:pt x="93" y="266"/>
                      <a:pt x="43" y="213"/>
                    </a:cubicBezTo>
                    <a:cubicBezTo>
                      <a:pt x="4" y="170"/>
                      <a:pt x="0" y="92"/>
                      <a:pt x="49" y="47"/>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0" name="Freeform 219">
                <a:extLst>
                  <a:ext uri="{FF2B5EF4-FFF2-40B4-BE49-F238E27FC236}">
                    <a16:creationId xmlns:a16="http://schemas.microsoft.com/office/drawing/2014/main" id="{C5FA9C3A-A62F-7FF3-25DF-174EAFDF7A8F}"/>
                  </a:ext>
                </a:extLst>
              </p:cNvPr>
              <p:cNvSpPr/>
              <p:nvPr/>
            </p:nvSpPr>
            <p:spPr bwMode="auto">
              <a:xfrm>
                <a:off x="5788025" y="4964113"/>
                <a:ext cx="111125" cy="192087"/>
              </a:xfrm>
              <a:custGeom>
                <a:avLst/>
                <a:gdLst>
                  <a:gd name="T0" fmla="*/ 109 w 110"/>
                  <a:gd name="T1" fmla="*/ 120 h 189"/>
                  <a:gd name="T2" fmla="*/ 104 w 110"/>
                  <a:gd name="T3" fmla="*/ 164 h 189"/>
                  <a:gd name="T4" fmla="*/ 98 w 110"/>
                  <a:gd name="T5" fmla="*/ 181 h 189"/>
                  <a:gd name="T6" fmla="*/ 84 w 110"/>
                  <a:gd name="T7" fmla="*/ 185 h 189"/>
                  <a:gd name="T8" fmla="*/ 33 w 110"/>
                  <a:gd name="T9" fmla="*/ 134 h 189"/>
                  <a:gd name="T10" fmla="*/ 27 w 110"/>
                  <a:gd name="T11" fmla="*/ 128 h 189"/>
                  <a:gd name="T12" fmla="*/ 0 w 110"/>
                  <a:gd name="T13" fmla="*/ 22 h 189"/>
                  <a:gd name="T14" fmla="*/ 2 w 110"/>
                  <a:gd name="T15" fmla="*/ 14 h 189"/>
                  <a:gd name="T16" fmla="*/ 10 w 110"/>
                  <a:gd name="T17" fmla="*/ 12 h 189"/>
                  <a:gd name="T18" fmla="*/ 50 w 110"/>
                  <a:gd name="T19" fmla="*/ 3 h 189"/>
                  <a:gd name="T20" fmla="*/ 62 w 110"/>
                  <a:gd name="T21" fmla="*/ 2 h 189"/>
                  <a:gd name="T22" fmla="*/ 105 w 110"/>
                  <a:gd name="T23" fmla="*/ 86 h 189"/>
                  <a:gd name="T24" fmla="*/ 109 w 110"/>
                  <a:gd name="T25" fmla="*/ 12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89">
                    <a:moveTo>
                      <a:pt x="109" y="120"/>
                    </a:moveTo>
                    <a:cubicBezTo>
                      <a:pt x="107" y="135"/>
                      <a:pt x="108" y="149"/>
                      <a:pt x="104" y="164"/>
                    </a:cubicBezTo>
                    <a:cubicBezTo>
                      <a:pt x="102" y="170"/>
                      <a:pt x="101" y="175"/>
                      <a:pt x="98" y="181"/>
                    </a:cubicBezTo>
                    <a:cubicBezTo>
                      <a:pt x="95" y="188"/>
                      <a:pt x="91" y="189"/>
                      <a:pt x="84" y="185"/>
                    </a:cubicBezTo>
                    <a:cubicBezTo>
                      <a:pt x="63" y="172"/>
                      <a:pt x="47" y="154"/>
                      <a:pt x="33" y="134"/>
                    </a:cubicBezTo>
                    <a:cubicBezTo>
                      <a:pt x="32" y="131"/>
                      <a:pt x="31" y="128"/>
                      <a:pt x="27" y="128"/>
                    </a:cubicBezTo>
                    <a:cubicBezTo>
                      <a:pt x="9" y="95"/>
                      <a:pt x="0" y="60"/>
                      <a:pt x="0" y="22"/>
                    </a:cubicBezTo>
                    <a:cubicBezTo>
                      <a:pt x="0" y="19"/>
                      <a:pt x="0" y="16"/>
                      <a:pt x="2" y="14"/>
                    </a:cubicBezTo>
                    <a:cubicBezTo>
                      <a:pt x="4" y="12"/>
                      <a:pt x="7" y="12"/>
                      <a:pt x="10" y="12"/>
                    </a:cubicBezTo>
                    <a:cubicBezTo>
                      <a:pt x="24" y="10"/>
                      <a:pt x="37" y="8"/>
                      <a:pt x="50" y="3"/>
                    </a:cubicBezTo>
                    <a:cubicBezTo>
                      <a:pt x="54" y="2"/>
                      <a:pt x="58" y="0"/>
                      <a:pt x="62" y="2"/>
                    </a:cubicBezTo>
                    <a:cubicBezTo>
                      <a:pt x="83" y="26"/>
                      <a:pt x="98" y="54"/>
                      <a:pt x="105" y="86"/>
                    </a:cubicBezTo>
                    <a:cubicBezTo>
                      <a:pt x="107" y="97"/>
                      <a:pt x="110" y="109"/>
                      <a:pt x="109" y="12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1" name="Freeform 220">
                <a:extLst>
                  <a:ext uri="{FF2B5EF4-FFF2-40B4-BE49-F238E27FC236}">
                    <a16:creationId xmlns:a16="http://schemas.microsoft.com/office/drawing/2014/main" id="{74C4C097-D028-9958-DD00-AFE01E1C622A}"/>
                  </a:ext>
                </a:extLst>
              </p:cNvPr>
              <p:cNvSpPr/>
              <p:nvPr/>
            </p:nvSpPr>
            <p:spPr bwMode="auto">
              <a:xfrm>
                <a:off x="5802313" y="4487863"/>
                <a:ext cx="117475" cy="179387"/>
              </a:xfrm>
              <a:custGeom>
                <a:avLst/>
                <a:gdLst>
                  <a:gd name="T0" fmla="*/ 41 w 117"/>
                  <a:gd name="T1" fmla="*/ 42 h 177"/>
                  <a:gd name="T2" fmla="*/ 50 w 117"/>
                  <a:gd name="T3" fmla="*/ 40 h 177"/>
                  <a:gd name="T4" fmla="*/ 95 w 117"/>
                  <a:gd name="T5" fmla="*/ 5 h 177"/>
                  <a:gd name="T6" fmla="*/ 112 w 117"/>
                  <a:gd name="T7" fmla="*/ 12 h 177"/>
                  <a:gd name="T8" fmla="*/ 114 w 117"/>
                  <a:gd name="T9" fmla="*/ 68 h 177"/>
                  <a:gd name="T10" fmla="*/ 116 w 117"/>
                  <a:gd name="T11" fmla="*/ 77 h 177"/>
                  <a:gd name="T12" fmla="*/ 73 w 117"/>
                  <a:gd name="T13" fmla="*/ 170 h 177"/>
                  <a:gd name="T14" fmla="*/ 67 w 117"/>
                  <a:gd name="T15" fmla="*/ 175 h 177"/>
                  <a:gd name="T16" fmla="*/ 59 w 117"/>
                  <a:gd name="T17" fmla="*/ 175 h 177"/>
                  <a:gd name="T18" fmla="*/ 8 w 117"/>
                  <a:gd name="T19" fmla="*/ 157 h 177"/>
                  <a:gd name="T20" fmla="*/ 2 w 117"/>
                  <a:gd name="T21" fmla="*/ 154 h 177"/>
                  <a:gd name="T22" fmla="*/ 2 w 117"/>
                  <a:gd name="T23" fmla="*/ 139 h 177"/>
                  <a:gd name="T24" fmla="*/ 35 w 117"/>
                  <a:gd name="T25" fmla="*/ 56 h 177"/>
                  <a:gd name="T26" fmla="*/ 41 w 117"/>
                  <a:gd name="T27" fmla="*/ 42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77">
                    <a:moveTo>
                      <a:pt x="41" y="42"/>
                    </a:moveTo>
                    <a:cubicBezTo>
                      <a:pt x="45" y="47"/>
                      <a:pt x="47" y="43"/>
                      <a:pt x="50" y="40"/>
                    </a:cubicBezTo>
                    <a:cubicBezTo>
                      <a:pt x="63" y="26"/>
                      <a:pt x="77" y="14"/>
                      <a:pt x="95" y="5"/>
                    </a:cubicBezTo>
                    <a:cubicBezTo>
                      <a:pt x="106" y="0"/>
                      <a:pt x="109" y="1"/>
                      <a:pt x="112" y="12"/>
                    </a:cubicBezTo>
                    <a:cubicBezTo>
                      <a:pt x="117" y="31"/>
                      <a:pt x="116" y="49"/>
                      <a:pt x="114" y="68"/>
                    </a:cubicBezTo>
                    <a:cubicBezTo>
                      <a:pt x="114" y="71"/>
                      <a:pt x="113" y="74"/>
                      <a:pt x="116" y="77"/>
                    </a:cubicBezTo>
                    <a:cubicBezTo>
                      <a:pt x="108" y="111"/>
                      <a:pt x="96" y="143"/>
                      <a:pt x="73" y="170"/>
                    </a:cubicBezTo>
                    <a:cubicBezTo>
                      <a:pt x="71" y="172"/>
                      <a:pt x="69" y="174"/>
                      <a:pt x="67" y="175"/>
                    </a:cubicBezTo>
                    <a:cubicBezTo>
                      <a:pt x="64" y="177"/>
                      <a:pt x="62" y="176"/>
                      <a:pt x="59" y="175"/>
                    </a:cubicBezTo>
                    <a:cubicBezTo>
                      <a:pt x="43" y="166"/>
                      <a:pt x="26" y="160"/>
                      <a:pt x="8" y="157"/>
                    </a:cubicBezTo>
                    <a:cubicBezTo>
                      <a:pt x="6" y="157"/>
                      <a:pt x="4" y="156"/>
                      <a:pt x="2" y="154"/>
                    </a:cubicBezTo>
                    <a:cubicBezTo>
                      <a:pt x="0" y="149"/>
                      <a:pt x="1" y="144"/>
                      <a:pt x="2" y="139"/>
                    </a:cubicBezTo>
                    <a:cubicBezTo>
                      <a:pt x="7" y="109"/>
                      <a:pt x="17" y="81"/>
                      <a:pt x="35" y="56"/>
                    </a:cubicBezTo>
                    <a:cubicBezTo>
                      <a:pt x="39" y="52"/>
                      <a:pt x="38" y="46"/>
                      <a:pt x="41" y="4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2" name="Freeform 221">
                <a:extLst>
                  <a:ext uri="{FF2B5EF4-FFF2-40B4-BE49-F238E27FC236}">
                    <a16:creationId xmlns:a16="http://schemas.microsoft.com/office/drawing/2014/main" id="{E0F7D653-A326-EAF8-DC73-EA599AB5C5F0}"/>
                  </a:ext>
                </a:extLst>
              </p:cNvPr>
              <p:cNvSpPr/>
              <p:nvPr/>
            </p:nvSpPr>
            <p:spPr bwMode="auto">
              <a:xfrm>
                <a:off x="5684838" y="4476750"/>
                <a:ext cx="107950" cy="180975"/>
              </a:xfrm>
              <a:custGeom>
                <a:avLst/>
                <a:gdLst>
                  <a:gd name="T0" fmla="*/ 0 w 108"/>
                  <a:gd name="T1" fmla="*/ 70 h 179"/>
                  <a:gd name="T2" fmla="*/ 11 w 108"/>
                  <a:gd name="T3" fmla="*/ 77 h 179"/>
                  <a:gd name="T4" fmla="*/ 17 w 108"/>
                  <a:gd name="T5" fmla="*/ 40 h 179"/>
                  <a:gd name="T6" fmla="*/ 30 w 108"/>
                  <a:gd name="T7" fmla="*/ 8 h 179"/>
                  <a:gd name="T8" fmla="*/ 46 w 108"/>
                  <a:gd name="T9" fmla="*/ 6 h 179"/>
                  <a:gd name="T10" fmla="*/ 83 w 108"/>
                  <a:gd name="T11" fmla="*/ 55 h 179"/>
                  <a:gd name="T12" fmla="*/ 90 w 108"/>
                  <a:gd name="T13" fmla="*/ 60 h 179"/>
                  <a:gd name="T14" fmla="*/ 106 w 108"/>
                  <a:gd name="T15" fmla="*/ 136 h 179"/>
                  <a:gd name="T16" fmla="*/ 102 w 108"/>
                  <a:gd name="T17" fmla="*/ 165 h 179"/>
                  <a:gd name="T18" fmla="*/ 85 w 108"/>
                  <a:gd name="T19" fmla="*/ 168 h 179"/>
                  <a:gd name="T20" fmla="*/ 46 w 108"/>
                  <a:gd name="T21" fmla="*/ 176 h 179"/>
                  <a:gd name="T22" fmla="*/ 35 w 108"/>
                  <a:gd name="T23" fmla="*/ 178 h 179"/>
                  <a:gd name="T24" fmla="*/ 27 w 108"/>
                  <a:gd name="T25" fmla="*/ 167 h 179"/>
                  <a:gd name="T26" fmla="*/ 9 w 108"/>
                  <a:gd name="T27" fmla="*/ 93 h 179"/>
                  <a:gd name="T28" fmla="*/ 2 w 108"/>
                  <a:gd name="T29" fmla="*/ 75 h 179"/>
                  <a:gd name="T30" fmla="*/ 0 w 108"/>
                  <a:gd name="T31" fmla="*/ 7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79">
                    <a:moveTo>
                      <a:pt x="0" y="70"/>
                    </a:moveTo>
                    <a:cubicBezTo>
                      <a:pt x="3" y="72"/>
                      <a:pt x="6" y="74"/>
                      <a:pt x="11" y="77"/>
                    </a:cubicBezTo>
                    <a:cubicBezTo>
                      <a:pt x="13" y="64"/>
                      <a:pt x="13" y="52"/>
                      <a:pt x="17" y="40"/>
                    </a:cubicBezTo>
                    <a:cubicBezTo>
                      <a:pt x="20" y="29"/>
                      <a:pt x="24" y="18"/>
                      <a:pt x="30" y="8"/>
                    </a:cubicBezTo>
                    <a:cubicBezTo>
                      <a:pt x="35" y="0"/>
                      <a:pt x="39" y="0"/>
                      <a:pt x="46" y="6"/>
                    </a:cubicBezTo>
                    <a:cubicBezTo>
                      <a:pt x="61" y="20"/>
                      <a:pt x="73" y="37"/>
                      <a:pt x="83" y="55"/>
                    </a:cubicBezTo>
                    <a:cubicBezTo>
                      <a:pt x="84" y="57"/>
                      <a:pt x="84" y="63"/>
                      <a:pt x="90" y="60"/>
                    </a:cubicBezTo>
                    <a:cubicBezTo>
                      <a:pt x="98" y="85"/>
                      <a:pt x="106" y="110"/>
                      <a:pt x="106" y="136"/>
                    </a:cubicBezTo>
                    <a:cubicBezTo>
                      <a:pt x="107" y="146"/>
                      <a:pt x="108" y="156"/>
                      <a:pt x="102" y="165"/>
                    </a:cubicBezTo>
                    <a:cubicBezTo>
                      <a:pt x="97" y="168"/>
                      <a:pt x="91" y="167"/>
                      <a:pt x="85" y="168"/>
                    </a:cubicBezTo>
                    <a:cubicBezTo>
                      <a:pt x="72" y="169"/>
                      <a:pt x="58" y="172"/>
                      <a:pt x="46" y="176"/>
                    </a:cubicBezTo>
                    <a:cubicBezTo>
                      <a:pt x="42" y="178"/>
                      <a:pt x="39" y="179"/>
                      <a:pt x="35" y="178"/>
                    </a:cubicBezTo>
                    <a:cubicBezTo>
                      <a:pt x="30" y="176"/>
                      <a:pt x="29" y="171"/>
                      <a:pt x="27" y="167"/>
                    </a:cubicBezTo>
                    <a:cubicBezTo>
                      <a:pt x="17" y="143"/>
                      <a:pt x="11" y="119"/>
                      <a:pt x="9" y="93"/>
                    </a:cubicBezTo>
                    <a:cubicBezTo>
                      <a:pt x="9" y="86"/>
                      <a:pt x="8" y="80"/>
                      <a:pt x="2" y="75"/>
                    </a:cubicBezTo>
                    <a:cubicBezTo>
                      <a:pt x="1" y="74"/>
                      <a:pt x="0" y="73"/>
                      <a:pt x="0" y="7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3" name="Freeform 222">
                <a:extLst>
                  <a:ext uri="{FF2B5EF4-FFF2-40B4-BE49-F238E27FC236}">
                    <a16:creationId xmlns:a16="http://schemas.microsoft.com/office/drawing/2014/main" id="{FEF70F1F-6333-9EA8-B768-9535A879F66E}"/>
                  </a:ext>
                </a:extLst>
              </p:cNvPr>
              <p:cNvSpPr/>
              <p:nvPr/>
            </p:nvSpPr>
            <p:spPr bwMode="auto">
              <a:xfrm>
                <a:off x="5449888" y="4710113"/>
                <a:ext cx="180975" cy="103187"/>
              </a:xfrm>
              <a:custGeom>
                <a:avLst/>
                <a:gdLst>
                  <a:gd name="T0" fmla="*/ 43 w 180"/>
                  <a:gd name="T1" fmla="*/ 74 h 101"/>
                  <a:gd name="T2" fmla="*/ 41 w 180"/>
                  <a:gd name="T3" fmla="*/ 66 h 101"/>
                  <a:gd name="T4" fmla="*/ 10 w 180"/>
                  <a:gd name="T5" fmla="*/ 38 h 101"/>
                  <a:gd name="T6" fmla="*/ 15 w 180"/>
                  <a:gd name="T7" fmla="*/ 17 h 101"/>
                  <a:gd name="T8" fmla="*/ 69 w 180"/>
                  <a:gd name="T9" fmla="*/ 4 h 101"/>
                  <a:gd name="T10" fmla="*/ 77 w 180"/>
                  <a:gd name="T11" fmla="*/ 0 h 101"/>
                  <a:gd name="T12" fmla="*/ 116 w 180"/>
                  <a:gd name="T13" fmla="*/ 4 h 101"/>
                  <a:gd name="T14" fmla="*/ 174 w 180"/>
                  <a:gd name="T15" fmla="*/ 24 h 101"/>
                  <a:gd name="T16" fmla="*/ 180 w 180"/>
                  <a:gd name="T17" fmla="*/ 33 h 101"/>
                  <a:gd name="T18" fmla="*/ 165 w 180"/>
                  <a:gd name="T19" fmla="*/ 96 h 101"/>
                  <a:gd name="T20" fmla="*/ 146 w 180"/>
                  <a:gd name="T21" fmla="*/ 100 h 101"/>
                  <a:gd name="T22" fmla="*/ 57 w 180"/>
                  <a:gd name="T23" fmla="*/ 77 h 101"/>
                  <a:gd name="T24" fmla="*/ 43 w 180"/>
                  <a:gd name="T25" fmla="*/ 7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00">
                    <a:moveTo>
                      <a:pt x="43" y="74"/>
                    </a:moveTo>
                    <a:cubicBezTo>
                      <a:pt x="47" y="70"/>
                      <a:pt x="45" y="68"/>
                      <a:pt x="41" y="66"/>
                    </a:cubicBezTo>
                    <a:cubicBezTo>
                      <a:pt x="29" y="59"/>
                      <a:pt x="19" y="48"/>
                      <a:pt x="10" y="38"/>
                    </a:cubicBezTo>
                    <a:cubicBezTo>
                      <a:pt x="0" y="28"/>
                      <a:pt x="2" y="22"/>
                      <a:pt x="15" y="17"/>
                    </a:cubicBezTo>
                    <a:cubicBezTo>
                      <a:pt x="32" y="10"/>
                      <a:pt x="50" y="6"/>
                      <a:pt x="69" y="4"/>
                    </a:cubicBezTo>
                    <a:cubicBezTo>
                      <a:pt x="72" y="4"/>
                      <a:pt x="76" y="5"/>
                      <a:pt x="77" y="0"/>
                    </a:cubicBezTo>
                    <a:cubicBezTo>
                      <a:pt x="90" y="1"/>
                      <a:pt x="103" y="3"/>
                      <a:pt x="116" y="4"/>
                    </a:cubicBezTo>
                    <a:cubicBezTo>
                      <a:pt x="137" y="6"/>
                      <a:pt x="156" y="15"/>
                      <a:pt x="174" y="24"/>
                    </a:cubicBezTo>
                    <a:cubicBezTo>
                      <a:pt x="178" y="26"/>
                      <a:pt x="180" y="29"/>
                      <a:pt x="180" y="33"/>
                    </a:cubicBezTo>
                    <a:cubicBezTo>
                      <a:pt x="171" y="53"/>
                      <a:pt x="170" y="75"/>
                      <a:pt x="165" y="96"/>
                    </a:cubicBezTo>
                    <a:cubicBezTo>
                      <a:pt x="159" y="101"/>
                      <a:pt x="153" y="100"/>
                      <a:pt x="146" y="100"/>
                    </a:cubicBezTo>
                    <a:cubicBezTo>
                      <a:pt x="115" y="99"/>
                      <a:pt x="85" y="92"/>
                      <a:pt x="57" y="77"/>
                    </a:cubicBezTo>
                    <a:cubicBezTo>
                      <a:pt x="52" y="75"/>
                      <a:pt x="47" y="77"/>
                      <a:pt x="43" y="7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4" name="Freeform 223">
                <a:extLst>
                  <a:ext uri="{FF2B5EF4-FFF2-40B4-BE49-F238E27FC236}">
                    <a16:creationId xmlns:a16="http://schemas.microsoft.com/office/drawing/2014/main" id="{628E02D7-46EF-E28B-BFEA-5660E6515311}"/>
                  </a:ext>
                </a:extLst>
              </p:cNvPr>
              <p:cNvSpPr/>
              <p:nvPr/>
            </p:nvSpPr>
            <p:spPr bwMode="auto">
              <a:xfrm>
                <a:off x="5545138" y="4564063"/>
                <a:ext cx="150813" cy="153987"/>
              </a:xfrm>
              <a:custGeom>
                <a:avLst/>
                <a:gdLst>
                  <a:gd name="T0" fmla="*/ 12 w 149"/>
                  <a:gd name="T1" fmla="*/ 75 h 152"/>
                  <a:gd name="T2" fmla="*/ 17 w 149"/>
                  <a:gd name="T3" fmla="*/ 67 h 152"/>
                  <a:gd name="T4" fmla="*/ 1 w 149"/>
                  <a:gd name="T5" fmla="*/ 16 h 152"/>
                  <a:gd name="T6" fmla="*/ 15 w 149"/>
                  <a:gd name="T7" fmla="*/ 2 h 152"/>
                  <a:gd name="T8" fmla="*/ 58 w 149"/>
                  <a:gd name="T9" fmla="*/ 15 h 152"/>
                  <a:gd name="T10" fmla="*/ 69 w 149"/>
                  <a:gd name="T11" fmla="*/ 15 h 152"/>
                  <a:gd name="T12" fmla="*/ 125 w 149"/>
                  <a:gd name="T13" fmla="*/ 63 h 152"/>
                  <a:gd name="T14" fmla="*/ 147 w 149"/>
                  <a:gd name="T15" fmla="*/ 96 h 152"/>
                  <a:gd name="T16" fmla="*/ 148 w 149"/>
                  <a:gd name="T17" fmla="*/ 103 h 152"/>
                  <a:gd name="T18" fmla="*/ 140 w 149"/>
                  <a:gd name="T19" fmla="*/ 112 h 152"/>
                  <a:gd name="T20" fmla="*/ 106 w 149"/>
                  <a:gd name="T21" fmla="*/ 145 h 152"/>
                  <a:gd name="T22" fmla="*/ 99 w 149"/>
                  <a:gd name="T23" fmla="*/ 151 h 152"/>
                  <a:gd name="T24" fmla="*/ 89 w 149"/>
                  <a:gd name="T25" fmla="*/ 149 h 152"/>
                  <a:gd name="T26" fmla="*/ 33 w 149"/>
                  <a:gd name="T27" fmla="*/ 98 h 152"/>
                  <a:gd name="T28" fmla="*/ 12 w 149"/>
                  <a:gd name="T29" fmla="*/ 7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152">
                    <a:moveTo>
                      <a:pt x="12" y="75"/>
                    </a:moveTo>
                    <a:cubicBezTo>
                      <a:pt x="17" y="74"/>
                      <a:pt x="20" y="73"/>
                      <a:pt x="17" y="67"/>
                    </a:cubicBezTo>
                    <a:cubicBezTo>
                      <a:pt x="9" y="51"/>
                      <a:pt x="3" y="34"/>
                      <a:pt x="1" y="16"/>
                    </a:cubicBezTo>
                    <a:cubicBezTo>
                      <a:pt x="0" y="3"/>
                      <a:pt x="2" y="0"/>
                      <a:pt x="15" y="2"/>
                    </a:cubicBezTo>
                    <a:cubicBezTo>
                      <a:pt x="30" y="3"/>
                      <a:pt x="44" y="9"/>
                      <a:pt x="58" y="15"/>
                    </a:cubicBezTo>
                    <a:cubicBezTo>
                      <a:pt x="61" y="16"/>
                      <a:pt x="65" y="20"/>
                      <a:pt x="69" y="15"/>
                    </a:cubicBezTo>
                    <a:cubicBezTo>
                      <a:pt x="88" y="30"/>
                      <a:pt x="109" y="44"/>
                      <a:pt x="125" y="63"/>
                    </a:cubicBezTo>
                    <a:cubicBezTo>
                      <a:pt x="134" y="73"/>
                      <a:pt x="141" y="84"/>
                      <a:pt x="147" y="96"/>
                    </a:cubicBezTo>
                    <a:cubicBezTo>
                      <a:pt x="149" y="98"/>
                      <a:pt x="149" y="101"/>
                      <a:pt x="148" y="103"/>
                    </a:cubicBezTo>
                    <a:cubicBezTo>
                      <a:pt x="147" y="107"/>
                      <a:pt x="143" y="109"/>
                      <a:pt x="140" y="112"/>
                    </a:cubicBezTo>
                    <a:cubicBezTo>
                      <a:pt x="127" y="121"/>
                      <a:pt x="115" y="131"/>
                      <a:pt x="106" y="145"/>
                    </a:cubicBezTo>
                    <a:cubicBezTo>
                      <a:pt x="104" y="147"/>
                      <a:pt x="102" y="149"/>
                      <a:pt x="99" y="151"/>
                    </a:cubicBezTo>
                    <a:cubicBezTo>
                      <a:pt x="95" y="152"/>
                      <a:pt x="92" y="150"/>
                      <a:pt x="89" y="149"/>
                    </a:cubicBezTo>
                    <a:cubicBezTo>
                      <a:pt x="67" y="136"/>
                      <a:pt x="49" y="117"/>
                      <a:pt x="33" y="98"/>
                    </a:cubicBezTo>
                    <a:cubicBezTo>
                      <a:pt x="26" y="90"/>
                      <a:pt x="21" y="81"/>
                      <a:pt x="12" y="75"/>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5" name="Freeform 224">
                <a:extLst>
                  <a:ext uri="{FF2B5EF4-FFF2-40B4-BE49-F238E27FC236}">
                    <a16:creationId xmlns:a16="http://schemas.microsoft.com/office/drawing/2014/main" id="{F3DFB4C2-5EC4-5FC3-FE52-63932D16656F}"/>
                  </a:ext>
                </a:extLst>
              </p:cNvPr>
              <p:cNvSpPr/>
              <p:nvPr/>
            </p:nvSpPr>
            <p:spPr bwMode="auto">
              <a:xfrm>
                <a:off x="5886450" y="4594225"/>
                <a:ext cx="163513" cy="139700"/>
              </a:xfrm>
              <a:custGeom>
                <a:avLst/>
                <a:gdLst>
                  <a:gd name="T0" fmla="*/ 97 w 162"/>
                  <a:gd name="T1" fmla="*/ 6 h 138"/>
                  <a:gd name="T2" fmla="*/ 108 w 162"/>
                  <a:gd name="T3" fmla="*/ 6 h 138"/>
                  <a:gd name="T4" fmla="*/ 151 w 162"/>
                  <a:gd name="T5" fmla="*/ 1 h 138"/>
                  <a:gd name="T6" fmla="*/ 160 w 162"/>
                  <a:gd name="T7" fmla="*/ 12 h 138"/>
                  <a:gd name="T8" fmla="*/ 141 w 162"/>
                  <a:gd name="T9" fmla="*/ 57 h 138"/>
                  <a:gd name="T10" fmla="*/ 138 w 162"/>
                  <a:gd name="T11" fmla="*/ 65 h 138"/>
                  <a:gd name="T12" fmla="*/ 105 w 162"/>
                  <a:gd name="T13" fmla="*/ 105 h 138"/>
                  <a:gd name="T14" fmla="*/ 59 w 162"/>
                  <a:gd name="T15" fmla="*/ 134 h 138"/>
                  <a:gd name="T16" fmla="*/ 45 w 162"/>
                  <a:gd name="T17" fmla="*/ 137 h 138"/>
                  <a:gd name="T18" fmla="*/ 22 w 162"/>
                  <a:gd name="T19" fmla="*/ 107 h 138"/>
                  <a:gd name="T20" fmla="*/ 11 w 162"/>
                  <a:gd name="T21" fmla="*/ 95 h 138"/>
                  <a:gd name="T22" fmla="*/ 7 w 162"/>
                  <a:gd name="T23" fmla="*/ 90 h 138"/>
                  <a:gd name="T24" fmla="*/ 6 w 162"/>
                  <a:gd name="T25" fmla="*/ 73 h 138"/>
                  <a:gd name="T26" fmla="*/ 64 w 162"/>
                  <a:gd name="T27" fmla="*/ 22 h 138"/>
                  <a:gd name="T28" fmla="*/ 97 w 162"/>
                  <a:gd name="T29" fmla="*/ 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2" h="138">
                    <a:moveTo>
                      <a:pt x="97" y="6"/>
                    </a:moveTo>
                    <a:cubicBezTo>
                      <a:pt x="101" y="10"/>
                      <a:pt x="104" y="7"/>
                      <a:pt x="108" y="6"/>
                    </a:cubicBezTo>
                    <a:cubicBezTo>
                      <a:pt x="122" y="2"/>
                      <a:pt x="136" y="0"/>
                      <a:pt x="151" y="1"/>
                    </a:cubicBezTo>
                    <a:cubicBezTo>
                      <a:pt x="159" y="1"/>
                      <a:pt x="162" y="4"/>
                      <a:pt x="160" y="12"/>
                    </a:cubicBezTo>
                    <a:cubicBezTo>
                      <a:pt x="157" y="28"/>
                      <a:pt x="149" y="43"/>
                      <a:pt x="141" y="57"/>
                    </a:cubicBezTo>
                    <a:cubicBezTo>
                      <a:pt x="140" y="60"/>
                      <a:pt x="138" y="62"/>
                      <a:pt x="138" y="65"/>
                    </a:cubicBezTo>
                    <a:cubicBezTo>
                      <a:pt x="130" y="81"/>
                      <a:pt x="117" y="93"/>
                      <a:pt x="105" y="105"/>
                    </a:cubicBezTo>
                    <a:cubicBezTo>
                      <a:pt x="91" y="117"/>
                      <a:pt x="76" y="127"/>
                      <a:pt x="59" y="134"/>
                    </a:cubicBezTo>
                    <a:cubicBezTo>
                      <a:pt x="54" y="136"/>
                      <a:pt x="50" y="138"/>
                      <a:pt x="45" y="137"/>
                    </a:cubicBezTo>
                    <a:cubicBezTo>
                      <a:pt x="36" y="128"/>
                      <a:pt x="31" y="117"/>
                      <a:pt x="22" y="107"/>
                    </a:cubicBezTo>
                    <a:cubicBezTo>
                      <a:pt x="18" y="103"/>
                      <a:pt x="15" y="99"/>
                      <a:pt x="11" y="95"/>
                    </a:cubicBezTo>
                    <a:cubicBezTo>
                      <a:pt x="10" y="93"/>
                      <a:pt x="8" y="92"/>
                      <a:pt x="7" y="90"/>
                    </a:cubicBezTo>
                    <a:cubicBezTo>
                      <a:pt x="0" y="85"/>
                      <a:pt x="1" y="79"/>
                      <a:pt x="6" y="73"/>
                    </a:cubicBezTo>
                    <a:cubicBezTo>
                      <a:pt x="21" y="51"/>
                      <a:pt x="41" y="35"/>
                      <a:pt x="64" y="22"/>
                    </a:cubicBezTo>
                    <a:cubicBezTo>
                      <a:pt x="75" y="16"/>
                      <a:pt x="85" y="10"/>
                      <a:pt x="97" y="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6" name="Freeform 225">
                <a:extLst>
                  <a:ext uri="{FF2B5EF4-FFF2-40B4-BE49-F238E27FC236}">
                    <a16:creationId xmlns:a16="http://schemas.microsoft.com/office/drawing/2014/main" id="{CF87AB5E-42D5-C658-C66F-F0F509477F0C}"/>
                  </a:ext>
                </a:extLst>
              </p:cNvPr>
              <p:cNvSpPr/>
              <p:nvPr/>
            </p:nvSpPr>
            <p:spPr bwMode="auto">
              <a:xfrm>
                <a:off x="5940425" y="4732338"/>
                <a:ext cx="179388" cy="100012"/>
              </a:xfrm>
              <a:custGeom>
                <a:avLst/>
                <a:gdLst>
                  <a:gd name="T0" fmla="*/ 118 w 177"/>
                  <a:gd name="T1" fmla="*/ 5 h 99"/>
                  <a:gd name="T2" fmla="*/ 125 w 177"/>
                  <a:gd name="T3" fmla="*/ 10 h 99"/>
                  <a:gd name="T4" fmla="*/ 168 w 177"/>
                  <a:gd name="T5" fmla="*/ 28 h 99"/>
                  <a:gd name="T6" fmla="*/ 169 w 177"/>
                  <a:gd name="T7" fmla="*/ 45 h 99"/>
                  <a:gd name="T8" fmla="*/ 133 w 177"/>
                  <a:gd name="T9" fmla="*/ 73 h 99"/>
                  <a:gd name="T10" fmla="*/ 105 w 177"/>
                  <a:gd name="T11" fmla="*/ 85 h 99"/>
                  <a:gd name="T12" fmla="*/ 20 w 177"/>
                  <a:gd name="T13" fmla="*/ 95 h 99"/>
                  <a:gd name="T14" fmla="*/ 11 w 177"/>
                  <a:gd name="T15" fmla="*/ 92 h 99"/>
                  <a:gd name="T16" fmla="*/ 9 w 177"/>
                  <a:gd name="T17" fmla="*/ 83 h 99"/>
                  <a:gd name="T18" fmla="*/ 1 w 177"/>
                  <a:gd name="T19" fmla="*/ 28 h 99"/>
                  <a:gd name="T20" fmla="*/ 0 w 177"/>
                  <a:gd name="T21" fmla="*/ 22 h 99"/>
                  <a:gd name="T22" fmla="*/ 11 w 177"/>
                  <a:gd name="T23" fmla="*/ 15 h 99"/>
                  <a:gd name="T24" fmla="*/ 103 w 177"/>
                  <a:gd name="T25" fmla="*/ 4 h 99"/>
                  <a:gd name="T26" fmla="*/ 118 w 177"/>
                  <a:gd name="T27" fmla="*/ 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7" h="99">
                    <a:moveTo>
                      <a:pt x="118" y="5"/>
                    </a:moveTo>
                    <a:cubicBezTo>
                      <a:pt x="119" y="9"/>
                      <a:pt x="122" y="9"/>
                      <a:pt x="125" y="10"/>
                    </a:cubicBezTo>
                    <a:cubicBezTo>
                      <a:pt x="140" y="14"/>
                      <a:pt x="155" y="19"/>
                      <a:pt x="168" y="28"/>
                    </a:cubicBezTo>
                    <a:cubicBezTo>
                      <a:pt x="177" y="35"/>
                      <a:pt x="177" y="36"/>
                      <a:pt x="169" y="45"/>
                    </a:cubicBezTo>
                    <a:cubicBezTo>
                      <a:pt x="159" y="56"/>
                      <a:pt x="145" y="63"/>
                      <a:pt x="133" y="73"/>
                    </a:cubicBezTo>
                    <a:cubicBezTo>
                      <a:pt x="125" y="80"/>
                      <a:pt x="115" y="82"/>
                      <a:pt x="105" y="85"/>
                    </a:cubicBezTo>
                    <a:cubicBezTo>
                      <a:pt x="78" y="95"/>
                      <a:pt x="49" y="99"/>
                      <a:pt x="20" y="95"/>
                    </a:cubicBezTo>
                    <a:cubicBezTo>
                      <a:pt x="17" y="94"/>
                      <a:pt x="13" y="94"/>
                      <a:pt x="11" y="92"/>
                    </a:cubicBezTo>
                    <a:cubicBezTo>
                      <a:pt x="9" y="90"/>
                      <a:pt x="9" y="86"/>
                      <a:pt x="9" y="83"/>
                    </a:cubicBezTo>
                    <a:cubicBezTo>
                      <a:pt x="9" y="65"/>
                      <a:pt x="7" y="46"/>
                      <a:pt x="1" y="28"/>
                    </a:cubicBezTo>
                    <a:cubicBezTo>
                      <a:pt x="0" y="26"/>
                      <a:pt x="0" y="24"/>
                      <a:pt x="0" y="22"/>
                    </a:cubicBezTo>
                    <a:cubicBezTo>
                      <a:pt x="3" y="18"/>
                      <a:pt x="7" y="16"/>
                      <a:pt x="11" y="15"/>
                    </a:cubicBezTo>
                    <a:cubicBezTo>
                      <a:pt x="41" y="4"/>
                      <a:pt x="71" y="0"/>
                      <a:pt x="103" y="4"/>
                    </a:cubicBezTo>
                    <a:cubicBezTo>
                      <a:pt x="108" y="5"/>
                      <a:pt x="113" y="5"/>
                      <a:pt x="118" y="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7" name="Freeform 226">
                <a:extLst>
                  <a:ext uri="{FF2B5EF4-FFF2-40B4-BE49-F238E27FC236}">
                    <a16:creationId xmlns:a16="http://schemas.microsoft.com/office/drawing/2014/main" id="{7709FFF4-925F-7715-4A57-81FD43EDBD80}"/>
                  </a:ext>
                </a:extLst>
              </p:cNvPr>
              <p:cNvSpPr/>
              <p:nvPr/>
            </p:nvSpPr>
            <p:spPr bwMode="auto">
              <a:xfrm>
                <a:off x="5922963" y="4832350"/>
                <a:ext cx="173038" cy="106362"/>
              </a:xfrm>
              <a:custGeom>
                <a:avLst/>
                <a:gdLst>
                  <a:gd name="T0" fmla="*/ 152 w 172"/>
                  <a:gd name="T1" fmla="*/ 100 h 106"/>
                  <a:gd name="T2" fmla="*/ 127 w 172"/>
                  <a:gd name="T3" fmla="*/ 102 h 106"/>
                  <a:gd name="T4" fmla="*/ 112 w 172"/>
                  <a:gd name="T5" fmla="*/ 103 h 106"/>
                  <a:gd name="T6" fmla="*/ 103 w 172"/>
                  <a:gd name="T7" fmla="*/ 106 h 106"/>
                  <a:gd name="T8" fmla="*/ 12 w 172"/>
                  <a:gd name="T9" fmla="*/ 82 h 106"/>
                  <a:gd name="T10" fmla="*/ 1 w 172"/>
                  <a:gd name="T11" fmla="*/ 73 h 106"/>
                  <a:gd name="T12" fmla="*/ 4 w 172"/>
                  <a:gd name="T13" fmla="*/ 62 h 106"/>
                  <a:gd name="T14" fmla="*/ 24 w 172"/>
                  <a:gd name="T15" fmla="*/ 10 h 106"/>
                  <a:gd name="T16" fmla="*/ 27 w 172"/>
                  <a:gd name="T17" fmla="*/ 3 h 106"/>
                  <a:gd name="T18" fmla="*/ 71 w 172"/>
                  <a:gd name="T19" fmla="*/ 8 h 106"/>
                  <a:gd name="T20" fmla="*/ 118 w 172"/>
                  <a:gd name="T21" fmla="*/ 30 h 106"/>
                  <a:gd name="T22" fmla="*/ 131 w 172"/>
                  <a:gd name="T23" fmla="*/ 36 h 106"/>
                  <a:gd name="T24" fmla="*/ 135 w 172"/>
                  <a:gd name="T25" fmla="*/ 44 h 106"/>
                  <a:gd name="T26" fmla="*/ 165 w 172"/>
                  <a:gd name="T27" fmla="*/ 77 h 106"/>
                  <a:gd name="T28" fmla="*/ 159 w 172"/>
                  <a:gd name="T29" fmla="*/ 96 h 106"/>
                  <a:gd name="T30" fmla="*/ 152 w 172"/>
                  <a:gd name="T3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2" h="105">
                    <a:moveTo>
                      <a:pt x="152" y="100"/>
                    </a:moveTo>
                    <a:cubicBezTo>
                      <a:pt x="143" y="98"/>
                      <a:pt x="136" y="102"/>
                      <a:pt x="127" y="102"/>
                    </a:cubicBezTo>
                    <a:cubicBezTo>
                      <a:pt x="122" y="102"/>
                      <a:pt x="117" y="103"/>
                      <a:pt x="112" y="103"/>
                    </a:cubicBezTo>
                    <a:cubicBezTo>
                      <a:pt x="109" y="106"/>
                      <a:pt x="106" y="106"/>
                      <a:pt x="103" y="106"/>
                    </a:cubicBezTo>
                    <a:cubicBezTo>
                      <a:pt x="71" y="106"/>
                      <a:pt x="40" y="97"/>
                      <a:pt x="12" y="82"/>
                    </a:cubicBezTo>
                    <a:cubicBezTo>
                      <a:pt x="8" y="80"/>
                      <a:pt x="3" y="78"/>
                      <a:pt x="1" y="73"/>
                    </a:cubicBezTo>
                    <a:cubicBezTo>
                      <a:pt x="0" y="69"/>
                      <a:pt x="2" y="65"/>
                      <a:pt x="4" y="62"/>
                    </a:cubicBezTo>
                    <a:cubicBezTo>
                      <a:pt x="14" y="46"/>
                      <a:pt x="20" y="29"/>
                      <a:pt x="24" y="10"/>
                    </a:cubicBezTo>
                    <a:cubicBezTo>
                      <a:pt x="24" y="8"/>
                      <a:pt x="25" y="5"/>
                      <a:pt x="27" y="3"/>
                    </a:cubicBezTo>
                    <a:cubicBezTo>
                      <a:pt x="42" y="0"/>
                      <a:pt x="57" y="5"/>
                      <a:pt x="71" y="8"/>
                    </a:cubicBezTo>
                    <a:cubicBezTo>
                      <a:pt x="88" y="13"/>
                      <a:pt x="104" y="20"/>
                      <a:pt x="118" y="30"/>
                    </a:cubicBezTo>
                    <a:cubicBezTo>
                      <a:pt x="122" y="33"/>
                      <a:pt x="127" y="32"/>
                      <a:pt x="131" y="36"/>
                    </a:cubicBezTo>
                    <a:cubicBezTo>
                      <a:pt x="127" y="41"/>
                      <a:pt x="132" y="42"/>
                      <a:pt x="135" y="44"/>
                    </a:cubicBezTo>
                    <a:cubicBezTo>
                      <a:pt x="147" y="53"/>
                      <a:pt x="157" y="64"/>
                      <a:pt x="165" y="77"/>
                    </a:cubicBezTo>
                    <a:cubicBezTo>
                      <a:pt x="172" y="88"/>
                      <a:pt x="171" y="92"/>
                      <a:pt x="159" y="96"/>
                    </a:cubicBezTo>
                    <a:cubicBezTo>
                      <a:pt x="157" y="97"/>
                      <a:pt x="154" y="98"/>
                      <a:pt x="152" y="10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8" name="Freeform 227">
                <a:extLst>
                  <a:ext uri="{FF2B5EF4-FFF2-40B4-BE49-F238E27FC236}">
                    <a16:creationId xmlns:a16="http://schemas.microsoft.com/office/drawing/2014/main" id="{04B650D4-F556-09B8-C540-5C2EA1A6FA0A}"/>
                  </a:ext>
                </a:extLst>
              </p:cNvPr>
              <p:cNvSpPr/>
              <p:nvPr/>
            </p:nvSpPr>
            <p:spPr bwMode="auto">
              <a:xfrm>
                <a:off x="5859463" y="4910138"/>
                <a:ext cx="149225" cy="149225"/>
              </a:xfrm>
              <a:custGeom>
                <a:avLst/>
                <a:gdLst>
                  <a:gd name="T0" fmla="*/ 135 w 147"/>
                  <a:gd name="T1" fmla="*/ 82 h 147"/>
                  <a:gd name="T2" fmla="*/ 136 w 147"/>
                  <a:gd name="T3" fmla="*/ 93 h 147"/>
                  <a:gd name="T4" fmla="*/ 146 w 147"/>
                  <a:gd name="T5" fmla="*/ 130 h 147"/>
                  <a:gd name="T6" fmla="*/ 130 w 147"/>
                  <a:gd name="T7" fmla="*/ 145 h 147"/>
                  <a:gd name="T8" fmla="*/ 100 w 147"/>
                  <a:gd name="T9" fmla="*/ 136 h 147"/>
                  <a:gd name="T10" fmla="*/ 91 w 147"/>
                  <a:gd name="T11" fmla="*/ 136 h 147"/>
                  <a:gd name="T12" fmla="*/ 38 w 147"/>
                  <a:gd name="T13" fmla="*/ 101 h 147"/>
                  <a:gd name="T14" fmla="*/ 5 w 147"/>
                  <a:gd name="T15" fmla="*/ 60 h 147"/>
                  <a:gd name="T16" fmla="*/ 3 w 147"/>
                  <a:gd name="T17" fmla="*/ 47 h 147"/>
                  <a:gd name="T18" fmla="*/ 53 w 147"/>
                  <a:gd name="T19" fmla="*/ 5 h 147"/>
                  <a:gd name="T20" fmla="*/ 68 w 147"/>
                  <a:gd name="T21" fmla="*/ 5 h 147"/>
                  <a:gd name="T22" fmla="*/ 118 w 147"/>
                  <a:gd name="T23" fmla="*/ 56 h 147"/>
                  <a:gd name="T24" fmla="*/ 135 w 147"/>
                  <a:gd name="T25" fmla="*/ 8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47">
                    <a:moveTo>
                      <a:pt x="135" y="82"/>
                    </a:moveTo>
                    <a:cubicBezTo>
                      <a:pt x="131" y="86"/>
                      <a:pt x="135" y="89"/>
                      <a:pt x="136" y="93"/>
                    </a:cubicBezTo>
                    <a:cubicBezTo>
                      <a:pt x="140" y="105"/>
                      <a:pt x="144" y="117"/>
                      <a:pt x="146" y="130"/>
                    </a:cubicBezTo>
                    <a:cubicBezTo>
                      <a:pt x="147" y="144"/>
                      <a:pt x="144" y="147"/>
                      <a:pt x="130" y="145"/>
                    </a:cubicBezTo>
                    <a:cubicBezTo>
                      <a:pt x="120" y="143"/>
                      <a:pt x="110" y="140"/>
                      <a:pt x="100" y="136"/>
                    </a:cubicBezTo>
                    <a:cubicBezTo>
                      <a:pt x="97" y="135"/>
                      <a:pt x="94" y="133"/>
                      <a:pt x="91" y="136"/>
                    </a:cubicBezTo>
                    <a:cubicBezTo>
                      <a:pt x="73" y="126"/>
                      <a:pt x="54" y="116"/>
                      <a:pt x="38" y="101"/>
                    </a:cubicBezTo>
                    <a:cubicBezTo>
                      <a:pt x="25" y="89"/>
                      <a:pt x="14" y="75"/>
                      <a:pt x="5" y="60"/>
                    </a:cubicBezTo>
                    <a:cubicBezTo>
                      <a:pt x="2" y="57"/>
                      <a:pt x="0" y="52"/>
                      <a:pt x="3" y="47"/>
                    </a:cubicBezTo>
                    <a:cubicBezTo>
                      <a:pt x="21" y="35"/>
                      <a:pt x="38" y="21"/>
                      <a:pt x="53" y="5"/>
                    </a:cubicBezTo>
                    <a:cubicBezTo>
                      <a:pt x="57" y="0"/>
                      <a:pt x="62" y="1"/>
                      <a:pt x="68" y="5"/>
                    </a:cubicBezTo>
                    <a:cubicBezTo>
                      <a:pt x="87" y="19"/>
                      <a:pt x="105" y="35"/>
                      <a:pt x="118" y="56"/>
                    </a:cubicBezTo>
                    <a:cubicBezTo>
                      <a:pt x="124" y="65"/>
                      <a:pt x="130" y="73"/>
                      <a:pt x="135" y="8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9" name="Freeform 228">
                <a:extLst>
                  <a:ext uri="{FF2B5EF4-FFF2-40B4-BE49-F238E27FC236}">
                    <a16:creationId xmlns:a16="http://schemas.microsoft.com/office/drawing/2014/main" id="{4F7576D6-C307-07A2-F591-DDB4B3E353BD}"/>
                  </a:ext>
                </a:extLst>
              </p:cNvPr>
              <p:cNvSpPr/>
              <p:nvPr/>
            </p:nvSpPr>
            <p:spPr bwMode="auto">
              <a:xfrm>
                <a:off x="5464175" y="4816475"/>
                <a:ext cx="171450" cy="106362"/>
              </a:xfrm>
              <a:custGeom>
                <a:avLst/>
                <a:gdLst>
                  <a:gd name="T0" fmla="*/ 58 w 169"/>
                  <a:gd name="T1" fmla="*/ 104 h 104"/>
                  <a:gd name="T2" fmla="*/ 42 w 169"/>
                  <a:gd name="T3" fmla="*/ 100 h 104"/>
                  <a:gd name="T4" fmla="*/ 8 w 169"/>
                  <a:gd name="T5" fmla="*/ 90 h 104"/>
                  <a:gd name="T6" fmla="*/ 4 w 169"/>
                  <a:gd name="T7" fmla="*/ 77 h 104"/>
                  <a:gd name="T8" fmla="*/ 36 w 169"/>
                  <a:gd name="T9" fmla="*/ 44 h 104"/>
                  <a:gd name="T10" fmla="*/ 40 w 169"/>
                  <a:gd name="T11" fmla="*/ 36 h 104"/>
                  <a:gd name="T12" fmla="*/ 86 w 169"/>
                  <a:gd name="T13" fmla="*/ 12 h 104"/>
                  <a:gd name="T14" fmla="*/ 140 w 169"/>
                  <a:gd name="T15" fmla="*/ 0 h 104"/>
                  <a:gd name="T16" fmla="*/ 149 w 169"/>
                  <a:gd name="T17" fmla="*/ 2 h 104"/>
                  <a:gd name="T18" fmla="*/ 152 w 169"/>
                  <a:gd name="T19" fmla="*/ 11 h 104"/>
                  <a:gd name="T20" fmla="*/ 167 w 169"/>
                  <a:gd name="T21" fmla="*/ 64 h 104"/>
                  <a:gd name="T22" fmla="*/ 169 w 169"/>
                  <a:gd name="T23" fmla="*/ 73 h 104"/>
                  <a:gd name="T24" fmla="*/ 162 w 169"/>
                  <a:gd name="T25" fmla="*/ 80 h 104"/>
                  <a:gd name="T26" fmla="*/ 75 w 169"/>
                  <a:gd name="T27" fmla="*/ 103 h 104"/>
                  <a:gd name="T28" fmla="*/ 58 w 169"/>
                  <a:gd name="T2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104">
                    <a:moveTo>
                      <a:pt x="58" y="104"/>
                    </a:moveTo>
                    <a:cubicBezTo>
                      <a:pt x="53" y="100"/>
                      <a:pt x="47" y="101"/>
                      <a:pt x="42" y="100"/>
                    </a:cubicBezTo>
                    <a:cubicBezTo>
                      <a:pt x="30" y="98"/>
                      <a:pt x="19" y="95"/>
                      <a:pt x="8" y="90"/>
                    </a:cubicBezTo>
                    <a:cubicBezTo>
                      <a:pt x="2" y="87"/>
                      <a:pt x="0" y="83"/>
                      <a:pt x="4" y="77"/>
                    </a:cubicBezTo>
                    <a:cubicBezTo>
                      <a:pt x="13" y="64"/>
                      <a:pt x="24" y="54"/>
                      <a:pt x="36" y="44"/>
                    </a:cubicBezTo>
                    <a:cubicBezTo>
                      <a:pt x="38" y="42"/>
                      <a:pt x="42" y="41"/>
                      <a:pt x="40" y="36"/>
                    </a:cubicBezTo>
                    <a:cubicBezTo>
                      <a:pt x="56" y="29"/>
                      <a:pt x="70" y="19"/>
                      <a:pt x="86" y="12"/>
                    </a:cubicBezTo>
                    <a:cubicBezTo>
                      <a:pt x="104" y="5"/>
                      <a:pt x="122" y="2"/>
                      <a:pt x="140" y="0"/>
                    </a:cubicBezTo>
                    <a:cubicBezTo>
                      <a:pt x="143" y="0"/>
                      <a:pt x="147" y="0"/>
                      <a:pt x="149" y="2"/>
                    </a:cubicBezTo>
                    <a:cubicBezTo>
                      <a:pt x="152" y="4"/>
                      <a:pt x="152" y="8"/>
                      <a:pt x="152" y="11"/>
                    </a:cubicBezTo>
                    <a:cubicBezTo>
                      <a:pt x="155" y="29"/>
                      <a:pt x="159" y="47"/>
                      <a:pt x="167" y="64"/>
                    </a:cubicBezTo>
                    <a:cubicBezTo>
                      <a:pt x="168" y="67"/>
                      <a:pt x="169" y="70"/>
                      <a:pt x="169" y="73"/>
                    </a:cubicBezTo>
                    <a:cubicBezTo>
                      <a:pt x="168" y="77"/>
                      <a:pt x="165" y="79"/>
                      <a:pt x="162" y="80"/>
                    </a:cubicBezTo>
                    <a:cubicBezTo>
                      <a:pt x="135" y="94"/>
                      <a:pt x="106" y="104"/>
                      <a:pt x="75" y="103"/>
                    </a:cubicBezTo>
                    <a:cubicBezTo>
                      <a:pt x="69" y="103"/>
                      <a:pt x="64" y="104"/>
                      <a:pt x="58" y="10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0" name="Freeform 229">
                <a:extLst>
                  <a:ext uri="{FF2B5EF4-FFF2-40B4-BE49-F238E27FC236}">
                    <a16:creationId xmlns:a16="http://schemas.microsoft.com/office/drawing/2014/main" id="{1960F8D4-7DBF-DAB6-98F8-357912644CD2}"/>
                  </a:ext>
                </a:extLst>
              </p:cNvPr>
              <p:cNvSpPr/>
              <p:nvPr/>
            </p:nvSpPr>
            <p:spPr bwMode="auto">
              <a:xfrm>
                <a:off x="5667375" y="4960938"/>
                <a:ext cx="120650" cy="165100"/>
              </a:xfrm>
              <a:custGeom>
                <a:avLst/>
                <a:gdLst>
                  <a:gd name="T0" fmla="*/ 69 w 119"/>
                  <a:gd name="T1" fmla="*/ 131 h 162"/>
                  <a:gd name="T2" fmla="*/ 58 w 119"/>
                  <a:gd name="T3" fmla="*/ 132 h 162"/>
                  <a:gd name="T4" fmla="*/ 25 w 119"/>
                  <a:gd name="T5" fmla="*/ 156 h 162"/>
                  <a:gd name="T6" fmla="*/ 6 w 119"/>
                  <a:gd name="T7" fmla="*/ 146 h 162"/>
                  <a:gd name="T8" fmla="*/ 3 w 119"/>
                  <a:gd name="T9" fmla="*/ 118 h 162"/>
                  <a:gd name="T10" fmla="*/ 0 w 119"/>
                  <a:gd name="T11" fmla="*/ 110 h 162"/>
                  <a:gd name="T12" fmla="*/ 18 w 119"/>
                  <a:gd name="T13" fmla="*/ 40 h 162"/>
                  <a:gd name="T14" fmla="*/ 41 w 119"/>
                  <a:gd name="T15" fmla="*/ 2 h 162"/>
                  <a:gd name="T16" fmla="*/ 52 w 119"/>
                  <a:gd name="T17" fmla="*/ 3 h 162"/>
                  <a:gd name="T18" fmla="*/ 107 w 119"/>
                  <a:gd name="T19" fmla="*/ 15 h 162"/>
                  <a:gd name="T20" fmla="*/ 117 w 119"/>
                  <a:gd name="T21" fmla="*/ 18 h 162"/>
                  <a:gd name="T22" fmla="*/ 116 w 119"/>
                  <a:gd name="T23" fmla="*/ 35 h 162"/>
                  <a:gd name="T24" fmla="*/ 77 w 119"/>
                  <a:gd name="T25" fmla="*/ 115 h 162"/>
                  <a:gd name="T26" fmla="*/ 69 w 119"/>
                  <a:gd name="T27" fmla="*/ 13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162">
                    <a:moveTo>
                      <a:pt x="69" y="131"/>
                    </a:moveTo>
                    <a:cubicBezTo>
                      <a:pt x="65" y="126"/>
                      <a:pt x="62" y="128"/>
                      <a:pt x="58" y="132"/>
                    </a:cubicBezTo>
                    <a:cubicBezTo>
                      <a:pt x="48" y="141"/>
                      <a:pt x="38" y="149"/>
                      <a:pt x="25" y="156"/>
                    </a:cubicBezTo>
                    <a:cubicBezTo>
                      <a:pt x="13" y="162"/>
                      <a:pt x="9" y="160"/>
                      <a:pt x="6" y="146"/>
                    </a:cubicBezTo>
                    <a:cubicBezTo>
                      <a:pt x="4" y="137"/>
                      <a:pt x="4" y="127"/>
                      <a:pt x="3" y="118"/>
                    </a:cubicBezTo>
                    <a:cubicBezTo>
                      <a:pt x="3" y="115"/>
                      <a:pt x="5" y="111"/>
                      <a:pt x="0" y="110"/>
                    </a:cubicBezTo>
                    <a:cubicBezTo>
                      <a:pt x="5" y="86"/>
                      <a:pt x="7" y="62"/>
                      <a:pt x="18" y="40"/>
                    </a:cubicBezTo>
                    <a:cubicBezTo>
                      <a:pt x="24" y="26"/>
                      <a:pt x="30" y="12"/>
                      <a:pt x="41" y="2"/>
                    </a:cubicBezTo>
                    <a:cubicBezTo>
                      <a:pt x="45" y="0"/>
                      <a:pt x="48" y="2"/>
                      <a:pt x="52" y="3"/>
                    </a:cubicBezTo>
                    <a:cubicBezTo>
                      <a:pt x="70" y="11"/>
                      <a:pt x="88" y="14"/>
                      <a:pt x="107" y="15"/>
                    </a:cubicBezTo>
                    <a:cubicBezTo>
                      <a:pt x="111" y="15"/>
                      <a:pt x="115" y="15"/>
                      <a:pt x="117" y="18"/>
                    </a:cubicBezTo>
                    <a:cubicBezTo>
                      <a:pt x="119" y="24"/>
                      <a:pt x="117" y="29"/>
                      <a:pt x="116" y="35"/>
                    </a:cubicBezTo>
                    <a:cubicBezTo>
                      <a:pt x="110" y="65"/>
                      <a:pt x="96" y="92"/>
                      <a:pt x="77" y="115"/>
                    </a:cubicBezTo>
                    <a:cubicBezTo>
                      <a:pt x="73" y="120"/>
                      <a:pt x="71" y="126"/>
                      <a:pt x="69" y="13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1" name="Freeform 230">
                <a:extLst>
                  <a:ext uri="{FF2B5EF4-FFF2-40B4-BE49-F238E27FC236}">
                    <a16:creationId xmlns:a16="http://schemas.microsoft.com/office/drawing/2014/main" id="{309424B3-F4F3-B8C6-0C8C-5759CF5BD6EE}"/>
                  </a:ext>
                </a:extLst>
              </p:cNvPr>
              <p:cNvSpPr/>
              <p:nvPr/>
            </p:nvSpPr>
            <p:spPr bwMode="auto">
              <a:xfrm>
                <a:off x="5549900" y="4908550"/>
                <a:ext cx="155575" cy="139700"/>
              </a:xfrm>
              <a:custGeom>
                <a:avLst/>
                <a:gdLst>
                  <a:gd name="T0" fmla="*/ 60 w 153"/>
                  <a:gd name="T1" fmla="*/ 130 h 138"/>
                  <a:gd name="T2" fmla="*/ 50 w 153"/>
                  <a:gd name="T3" fmla="*/ 131 h 138"/>
                  <a:gd name="T4" fmla="*/ 12 w 153"/>
                  <a:gd name="T5" fmla="*/ 138 h 138"/>
                  <a:gd name="T6" fmla="*/ 2 w 153"/>
                  <a:gd name="T7" fmla="*/ 126 h 138"/>
                  <a:gd name="T8" fmla="*/ 14 w 153"/>
                  <a:gd name="T9" fmla="*/ 87 h 138"/>
                  <a:gd name="T10" fmla="*/ 11 w 153"/>
                  <a:gd name="T11" fmla="*/ 77 h 138"/>
                  <a:gd name="T12" fmla="*/ 40 w 153"/>
                  <a:gd name="T13" fmla="*/ 42 h 138"/>
                  <a:gd name="T14" fmla="*/ 86 w 153"/>
                  <a:gd name="T15" fmla="*/ 3 h 138"/>
                  <a:gd name="T16" fmla="*/ 95 w 153"/>
                  <a:gd name="T17" fmla="*/ 1 h 138"/>
                  <a:gd name="T18" fmla="*/ 101 w 153"/>
                  <a:gd name="T19" fmla="*/ 5 h 138"/>
                  <a:gd name="T20" fmla="*/ 145 w 153"/>
                  <a:gd name="T21" fmla="*/ 44 h 138"/>
                  <a:gd name="T22" fmla="*/ 149 w 153"/>
                  <a:gd name="T23" fmla="*/ 48 h 138"/>
                  <a:gd name="T24" fmla="*/ 145 w 153"/>
                  <a:gd name="T25" fmla="*/ 63 h 138"/>
                  <a:gd name="T26" fmla="*/ 71 w 153"/>
                  <a:gd name="T27" fmla="*/ 125 h 138"/>
                  <a:gd name="T28" fmla="*/ 60 w 153"/>
                  <a:gd name="T29" fmla="*/ 13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3" h="138">
                    <a:moveTo>
                      <a:pt x="60" y="130"/>
                    </a:moveTo>
                    <a:cubicBezTo>
                      <a:pt x="56" y="127"/>
                      <a:pt x="53" y="130"/>
                      <a:pt x="50" y="131"/>
                    </a:cubicBezTo>
                    <a:cubicBezTo>
                      <a:pt x="38" y="135"/>
                      <a:pt x="25" y="138"/>
                      <a:pt x="12" y="138"/>
                    </a:cubicBezTo>
                    <a:cubicBezTo>
                      <a:pt x="2" y="138"/>
                      <a:pt x="0" y="136"/>
                      <a:pt x="2" y="126"/>
                    </a:cubicBezTo>
                    <a:cubicBezTo>
                      <a:pt x="4" y="112"/>
                      <a:pt x="8" y="99"/>
                      <a:pt x="14" y="87"/>
                    </a:cubicBezTo>
                    <a:cubicBezTo>
                      <a:pt x="16" y="83"/>
                      <a:pt x="19" y="78"/>
                      <a:pt x="11" y="77"/>
                    </a:cubicBezTo>
                    <a:cubicBezTo>
                      <a:pt x="25" y="69"/>
                      <a:pt x="30" y="53"/>
                      <a:pt x="40" y="42"/>
                    </a:cubicBezTo>
                    <a:cubicBezTo>
                      <a:pt x="53" y="26"/>
                      <a:pt x="68" y="13"/>
                      <a:pt x="86" y="3"/>
                    </a:cubicBezTo>
                    <a:cubicBezTo>
                      <a:pt x="89" y="2"/>
                      <a:pt x="91" y="0"/>
                      <a:pt x="95" y="1"/>
                    </a:cubicBezTo>
                    <a:cubicBezTo>
                      <a:pt x="97" y="1"/>
                      <a:pt x="100" y="3"/>
                      <a:pt x="101" y="5"/>
                    </a:cubicBezTo>
                    <a:cubicBezTo>
                      <a:pt x="113" y="22"/>
                      <a:pt x="129" y="33"/>
                      <a:pt x="145" y="44"/>
                    </a:cubicBezTo>
                    <a:cubicBezTo>
                      <a:pt x="147" y="46"/>
                      <a:pt x="148" y="47"/>
                      <a:pt x="149" y="48"/>
                    </a:cubicBezTo>
                    <a:cubicBezTo>
                      <a:pt x="153" y="54"/>
                      <a:pt x="149" y="59"/>
                      <a:pt x="145" y="63"/>
                    </a:cubicBezTo>
                    <a:cubicBezTo>
                      <a:pt x="126" y="90"/>
                      <a:pt x="101" y="110"/>
                      <a:pt x="71" y="125"/>
                    </a:cubicBezTo>
                    <a:cubicBezTo>
                      <a:pt x="67" y="127"/>
                      <a:pt x="64" y="129"/>
                      <a:pt x="60" y="13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2" name="Freeform 231">
                <a:extLst>
                  <a:ext uri="{FF2B5EF4-FFF2-40B4-BE49-F238E27FC236}">
                    <a16:creationId xmlns:a16="http://schemas.microsoft.com/office/drawing/2014/main" id="{D77156E9-A344-8C78-AA82-D9070012BA97}"/>
                  </a:ext>
                </a:extLst>
              </p:cNvPr>
              <p:cNvSpPr/>
              <p:nvPr/>
            </p:nvSpPr>
            <p:spPr bwMode="auto">
              <a:xfrm>
                <a:off x="5932488" y="4659313"/>
                <a:ext cx="173038" cy="95250"/>
              </a:xfrm>
              <a:custGeom>
                <a:avLst/>
                <a:gdLst>
                  <a:gd name="T0" fmla="*/ 126 w 171"/>
                  <a:gd name="T1" fmla="*/ 77 h 94"/>
                  <a:gd name="T2" fmla="*/ 117 w 171"/>
                  <a:gd name="T3" fmla="*/ 79 h 94"/>
                  <a:gd name="T4" fmla="*/ 19 w 171"/>
                  <a:gd name="T5" fmla="*/ 89 h 94"/>
                  <a:gd name="T6" fmla="*/ 9 w 171"/>
                  <a:gd name="T7" fmla="*/ 94 h 94"/>
                  <a:gd name="T8" fmla="*/ 0 w 171"/>
                  <a:gd name="T9" fmla="*/ 72 h 94"/>
                  <a:gd name="T10" fmla="*/ 74 w 171"/>
                  <a:gd name="T11" fmla="*/ 22 h 94"/>
                  <a:gd name="T12" fmla="*/ 92 w 171"/>
                  <a:gd name="T13" fmla="*/ 1 h 94"/>
                  <a:gd name="T14" fmla="*/ 160 w 171"/>
                  <a:gd name="T15" fmla="*/ 6 h 94"/>
                  <a:gd name="T16" fmla="*/ 166 w 171"/>
                  <a:gd name="T17" fmla="*/ 21 h 94"/>
                  <a:gd name="T18" fmla="*/ 126 w 171"/>
                  <a:gd name="T19" fmla="*/ 7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1" h="94">
                    <a:moveTo>
                      <a:pt x="126" y="77"/>
                    </a:moveTo>
                    <a:cubicBezTo>
                      <a:pt x="124" y="81"/>
                      <a:pt x="120" y="80"/>
                      <a:pt x="117" y="79"/>
                    </a:cubicBezTo>
                    <a:cubicBezTo>
                      <a:pt x="83" y="73"/>
                      <a:pt x="51" y="78"/>
                      <a:pt x="19" y="89"/>
                    </a:cubicBezTo>
                    <a:cubicBezTo>
                      <a:pt x="16" y="90"/>
                      <a:pt x="13" y="93"/>
                      <a:pt x="9" y="94"/>
                    </a:cubicBezTo>
                    <a:cubicBezTo>
                      <a:pt x="3" y="88"/>
                      <a:pt x="0" y="81"/>
                      <a:pt x="0" y="72"/>
                    </a:cubicBezTo>
                    <a:cubicBezTo>
                      <a:pt x="29" y="63"/>
                      <a:pt x="53" y="44"/>
                      <a:pt x="74" y="22"/>
                    </a:cubicBezTo>
                    <a:cubicBezTo>
                      <a:pt x="80" y="15"/>
                      <a:pt x="84" y="7"/>
                      <a:pt x="92" y="1"/>
                    </a:cubicBezTo>
                    <a:cubicBezTo>
                      <a:pt x="115" y="0"/>
                      <a:pt x="138" y="1"/>
                      <a:pt x="160" y="6"/>
                    </a:cubicBezTo>
                    <a:cubicBezTo>
                      <a:pt x="170" y="9"/>
                      <a:pt x="171" y="11"/>
                      <a:pt x="166" y="21"/>
                    </a:cubicBezTo>
                    <a:cubicBezTo>
                      <a:pt x="155" y="42"/>
                      <a:pt x="142" y="60"/>
                      <a:pt x="126" y="7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3" name="Freeform 232">
                <a:extLst>
                  <a:ext uri="{FF2B5EF4-FFF2-40B4-BE49-F238E27FC236}">
                    <a16:creationId xmlns:a16="http://schemas.microsoft.com/office/drawing/2014/main" id="{3EEEB849-0CE0-9780-3E3C-EB59E476A1CE}"/>
                  </a:ext>
                </a:extLst>
              </p:cNvPr>
              <p:cNvSpPr/>
              <p:nvPr/>
            </p:nvSpPr>
            <p:spPr bwMode="auto">
              <a:xfrm>
                <a:off x="5613400" y="4508500"/>
                <a:ext cx="106363" cy="158750"/>
              </a:xfrm>
              <a:custGeom>
                <a:avLst/>
                <a:gdLst>
                  <a:gd name="T0" fmla="*/ 81 w 105"/>
                  <a:gd name="T1" fmla="*/ 157 h 157"/>
                  <a:gd name="T2" fmla="*/ 8 w 105"/>
                  <a:gd name="T3" fmla="*/ 80 h 157"/>
                  <a:gd name="T4" fmla="*/ 2 w 105"/>
                  <a:gd name="T5" fmla="*/ 70 h 157"/>
                  <a:gd name="T6" fmla="*/ 7 w 105"/>
                  <a:gd name="T7" fmla="*/ 11 h 157"/>
                  <a:gd name="T8" fmla="*/ 21 w 105"/>
                  <a:gd name="T9" fmla="*/ 5 h 157"/>
                  <a:gd name="T10" fmla="*/ 70 w 105"/>
                  <a:gd name="T11" fmla="*/ 38 h 157"/>
                  <a:gd name="T12" fmla="*/ 83 w 105"/>
                  <a:gd name="T13" fmla="*/ 71 h 157"/>
                  <a:gd name="T14" fmla="*/ 105 w 105"/>
                  <a:gd name="T15" fmla="*/ 145 h 157"/>
                  <a:gd name="T16" fmla="*/ 81 w 10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57">
                    <a:moveTo>
                      <a:pt x="81" y="157"/>
                    </a:moveTo>
                    <a:cubicBezTo>
                      <a:pt x="65" y="124"/>
                      <a:pt x="40" y="98"/>
                      <a:pt x="8" y="80"/>
                    </a:cubicBezTo>
                    <a:cubicBezTo>
                      <a:pt x="3" y="77"/>
                      <a:pt x="3" y="74"/>
                      <a:pt x="2" y="70"/>
                    </a:cubicBezTo>
                    <a:cubicBezTo>
                      <a:pt x="0" y="50"/>
                      <a:pt x="3" y="30"/>
                      <a:pt x="7" y="11"/>
                    </a:cubicBezTo>
                    <a:cubicBezTo>
                      <a:pt x="9" y="2"/>
                      <a:pt x="12" y="0"/>
                      <a:pt x="21" y="5"/>
                    </a:cubicBezTo>
                    <a:cubicBezTo>
                      <a:pt x="39" y="14"/>
                      <a:pt x="56" y="24"/>
                      <a:pt x="70" y="38"/>
                    </a:cubicBezTo>
                    <a:cubicBezTo>
                      <a:pt x="82" y="46"/>
                      <a:pt x="82" y="58"/>
                      <a:pt x="83" y="71"/>
                    </a:cubicBezTo>
                    <a:cubicBezTo>
                      <a:pt x="84" y="97"/>
                      <a:pt x="92" y="122"/>
                      <a:pt x="105" y="145"/>
                    </a:cubicBezTo>
                    <a:cubicBezTo>
                      <a:pt x="99" y="153"/>
                      <a:pt x="91" y="157"/>
                      <a:pt x="81" y="15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4" name="Freeform 233">
                <a:extLst>
                  <a:ext uri="{FF2B5EF4-FFF2-40B4-BE49-F238E27FC236}">
                    <a16:creationId xmlns:a16="http://schemas.microsoft.com/office/drawing/2014/main" id="{98E104E1-F39F-76D8-E5A0-787757BDF896}"/>
                  </a:ext>
                </a:extLst>
              </p:cNvPr>
              <p:cNvSpPr/>
              <p:nvPr/>
            </p:nvSpPr>
            <p:spPr bwMode="auto">
              <a:xfrm>
                <a:off x="5491163" y="4637088"/>
                <a:ext cx="153988" cy="106362"/>
              </a:xfrm>
              <a:custGeom>
                <a:avLst/>
                <a:gdLst>
                  <a:gd name="T0" fmla="*/ 65 w 151"/>
                  <a:gd name="T1" fmla="*/ 3 h 105"/>
                  <a:gd name="T2" fmla="*/ 83 w 151"/>
                  <a:gd name="T3" fmla="*/ 16 h 105"/>
                  <a:gd name="T4" fmla="*/ 148 w 151"/>
                  <a:gd name="T5" fmla="*/ 77 h 105"/>
                  <a:gd name="T6" fmla="*/ 151 w 151"/>
                  <a:gd name="T7" fmla="*/ 77 h 105"/>
                  <a:gd name="T8" fmla="*/ 136 w 151"/>
                  <a:gd name="T9" fmla="*/ 105 h 105"/>
                  <a:gd name="T10" fmla="*/ 124 w 151"/>
                  <a:gd name="T11" fmla="*/ 94 h 105"/>
                  <a:gd name="T12" fmla="*/ 45 w 151"/>
                  <a:gd name="T13" fmla="*/ 76 h 105"/>
                  <a:gd name="T14" fmla="*/ 35 w 151"/>
                  <a:gd name="T15" fmla="*/ 72 h 105"/>
                  <a:gd name="T16" fmla="*/ 3 w 151"/>
                  <a:gd name="T17" fmla="*/ 16 h 105"/>
                  <a:gd name="T18" fmla="*/ 11 w 151"/>
                  <a:gd name="T19" fmla="*/ 3 h 105"/>
                  <a:gd name="T20" fmla="*/ 65 w 151"/>
                  <a:gd name="T21" fmla="*/ 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05">
                    <a:moveTo>
                      <a:pt x="65" y="3"/>
                    </a:moveTo>
                    <a:cubicBezTo>
                      <a:pt x="74" y="4"/>
                      <a:pt x="78" y="10"/>
                      <a:pt x="83" y="16"/>
                    </a:cubicBezTo>
                    <a:cubicBezTo>
                      <a:pt x="100" y="41"/>
                      <a:pt x="122" y="61"/>
                      <a:pt x="148" y="77"/>
                    </a:cubicBezTo>
                    <a:cubicBezTo>
                      <a:pt x="149" y="77"/>
                      <a:pt x="150" y="77"/>
                      <a:pt x="151" y="77"/>
                    </a:cubicBezTo>
                    <a:cubicBezTo>
                      <a:pt x="150" y="89"/>
                      <a:pt x="144" y="97"/>
                      <a:pt x="136" y="105"/>
                    </a:cubicBezTo>
                    <a:cubicBezTo>
                      <a:pt x="136" y="97"/>
                      <a:pt x="128" y="97"/>
                      <a:pt x="124" y="94"/>
                    </a:cubicBezTo>
                    <a:cubicBezTo>
                      <a:pt x="99" y="81"/>
                      <a:pt x="72" y="77"/>
                      <a:pt x="45" y="76"/>
                    </a:cubicBezTo>
                    <a:cubicBezTo>
                      <a:pt x="41" y="76"/>
                      <a:pt x="37" y="75"/>
                      <a:pt x="35" y="72"/>
                    </a:cubicBezTo>
                    <a:cubicBezTo>
                      <a:pt x="22" y="55"/>
                      <a:pt x="11" y="36"/>
                      <a:pt x="3" y="16"/>
                    </a:cubicBezTo>
                    <a:cubicBezTo>
                      <a:pt x="0" y="8"/>
                      <a:pt x="3" y="4"/>
                      <a:pt x="11" y="3"/>
                    </a:cubicBezTo>
                    <a:cubicBezTo>
                      <a:pt x="29" y="0"/>
                      <a:pt x="47" y="1"/>
                      <a:pt x="65" y="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5" name="Freeform 234">
                <a:extLst>
                  <a:ext uri="{FF2B5EF4-FFF2-40B4-BE49-F238E27FC236}">
                    <a16:creationId xmlns:a16="http://schemas.microsoft.com/office/drawing/2014/main" id="{6BB6DA5D-7FAD-63A3-E693-46467BA523DE}"/>
                  </a:ext>
                </a:extLst>
              </p:cNvPr>
              <p:cNvSpPr/>
              <p:nvPr/>
            </p:nvSpPr>
            <p:spPr bwMode="auto">
              <a:xfrm>
                <a:off x="5489575" y="4891088"/>
                <a:ext cx="155575" cy="95250"/>
              </a:xfrm>
              <a:custGeom>
                <a:avLst/>
                <a:gdLst>
                  <a:gd name="T0" fmla="*/ 154 w 154"/>
                  <a:gd name="T1" fmla="*/ 18 h 94"/>
                  <a:gd name="T2" fmla="*/ 85 w 154"/>
                  <a:gd name="T3" fmla="*/ 85 h 94"/>
                  <a:gd name="T4" fmla="*/ 71 w 154"/>
                  <a:gd name="T5" fmla="*/ 94 h 94"/>
                  <a:gd name="T6" fmla="*/ 8 w 154"/>
                  <a:gd name="T7" fmla="*/ 83 h 94"/>
                  <a:gd name="T8" fmla="*/ 3 w 154"/>
                  <a:gd name="T9" fmla="*/ 71 h 94"/>
                  <a:gd name="T10" fmla="*/ 33 w 154"/>
                  <a:gd name="T11" fmla="*/ 31 h 94"/>
                  <a:gd name="T12" fmla="*/ 47 w 154"/>
                  <a:gd name="T13" fmla="*/ 28 h 94"/>
                  <a:gd name="T14" fmla="*/ 138 w 154"/>
                  <a:gd name="T15" fmla="*/ 4 h 94"/>
                  <a:gd name="T16" fmla="*/ 143 w 154"/>
                  <a:gd name="T17" fmla="*/ 0 h 94"/>
                  <a:gd name="T18" fmla="*/ 154 w 154"/>
                  <a:gd name="T19" fmla="*/ 1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4" h="94">
                    <a:moveTo>
                      <a:pt x="154" y="18"/>
                    </a:moveTo>
                    <a:cubicBezTo>
                      <a:pt x="125" y="34"/>
                      <a:pt x="102" y="57"/>
                      <a:pt x="85" y="85"/>
                    </a:cubicBezTo>
                    <a:cubicBezTo>
                      <a:pt x="81" y="92"/>
                      <a:pt x="76" y="92"/>
                      <a:pt x="71" y="94"/>
                    </a:cubicBezTo>
                    <a:cubicBezTo>
                      <a:pt x="49" y="93"/>
                      <a:pt x="28" y="90"/>
                      <a:pt x="8" y="83"/>
                    </a:cubicBezTo>
                    <a:cubicBezTo>
                      <a:pt x="1" y="81"/>
                      <a:pt x="0" y="78"/>
                      <a:pt x="3" y="71"/>
                    </a:cubicBezTo>
                    <a:cubicBezTo>
                      <a:pt x="12" y="57"/>
                      <a:pt x="22" y="43"/>
                      <a:pt x="33" y="31"/>
                    </a:cubicBezTo>
                    <a:cubicBezTo>
                      <a:pt x="37" y="27"/>
                      <a:pt x="42" y="28"/>
                      <a:pt x="47" y="28"/>
                    </a:cubicBezTo>
                    <a:cubicBezTo>
                      <a:pt x="80" y="29"/>
                      <a:pt x="110" y="19"/>
                      <a:pt x="138" y="4"/>
                    </a:cubicBezTo>
                    <a:cubicBezTo>
                      <a:pt x="140" y="3"/>
                      <a:pt x="142" y="1"/>
                      <a:pt x="143" y="0"/>
                    </a:cubicBezTo>
                    <a:cubicBezTo>
                      <a:pt x="151" y="4"/>
                      <a:pt x="154" y="10"/>
                      <a:pt x="154" y="18"/>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6" name="Freeform 235">
                <a:extLst>
                  <a:ext uri="{FF2B5EF4-FFF2-40B4-BE49-F238E27FC236}">
                    <a16:creationId xmlns:a16="http://schemas.microsoft.com/office/drawing/2014/main" id="{98CCC350-7223-01A1-F231-23ADBCB1D64C}"/>
                  </a:ext>
                </a:extLst>
              </p:cNvPr>
              <p:cNvSpPr/>
              <p:nvPr/>
            </p:nvSpPr>
            <p:spPr bwMode="auto">
              <a:xfrm>
                <a:off x="5868988" y="4535488"/>
                <a:ext cx="117475" cy="153987"/>
              </a:xfrm>
              <a:custGeom>
                <a:avLst/>
                <a:gdLst>
                  <a:gd name="T0" fmla="*/ 114 w 117"/>
                  <a:gd name="T1" fmla="*/ 63 h 152"/>
                  <a:gd name="T2" fmla="*/ 92 w 117"/>
                  <a:gd name="T3" fmla="*/ 76 h 152"/>
                  <a:gd name="T4" fmla="*/ 39 w 117"/>
                  <a:gd name="T5" fmla="*/ 115 h 152"/>
                  <a:gd name="T6" fmla="*/ 24 w 117"/>
                  <a:gd name="T7" fmla="*/ 132 h 152"/>
                  <a:gd name="T8" fmla="*/ 30 w 117"/>
                  <a:gd name="T9" fmla="*/ 150 h 152"/>
                  <a:gd name="T10" fmla="*/ 27 w 117"/>
                  <a:gd name="T11" fmla="*/ 151 h 152"/>
                  <a:gd name="T12" fmla="*/ 0 w 117"/>
                  <a:gd name="T13" fmla="*/ 128 h 152"/>
                  <a:gd name="T14" fmla="*/ 45 w 117"/>
                  <a:gd name="T15" fmla="*/ 39 h 152"/>
                  <a:gd name="T16" fmla="*/ 50 w 117"/>
                  <a:gd name="T17" fmla="*/ 30 h 152"/>
                  <a:gd name="T18" fmla="*/ 102 w 117"/>
                  <a:gd name="T19" fmla="*/ 4 h 152"/>
                  <a:gd name="T20" fmla="*/ 116 w 117"/>
                  <a:gd name="T21" fmla="*/ 12 h 152"/>
                  <a:gd name="T22" fmla="*/ 114 w 117"/>
                  <a:gd name="T23" fmla="*/ 6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7" h="152">
                    <a:moveTo>
                      <a:pt x="114" y="63"/>
                    </a:moveTo>
                    <a:cubicBezTo>
                      <a:pt x="109" y="71"/>
                      <a:pt x="99" y="72"/>
                      <a:pt x="92" y="76"/>
                    </a:cubicBezTo>
                    <a:cubicBezTo>
                      <a:pt x="72" y="87"/>
                      <a:pt x="55" y="99"/>
                      <a:pt x="39" y="115"/>
                    </a:cubicBezTo>
                    <a:cubicBezTo>
                      <a:pt x="34" y="120"/>
                      <a:pt x="29" y="126"/>
                      <a:pt x="24" y="132"/>
                    </a:cubicBezTo>
                    <a:cubicBezTo>
                      <a:pt x="16" y="141"/>
                      <a:pt x="26" y="145"/>
                      <a:pt x="30" y="150"/>
                    </a:cubicBezTo>
                    <a:cubicBezTo>
                      <a:pt x="29" y="151"/>
                      <a:pt x="28" y="152"/>
                      <a:pt x="27" y="151"/>
                    </a:cubicBezTo>
                    <a:cubicBezTo>
                      <a:pt x="18" y="144"/>
                      <a:pt x="7" y="138"/>
                      <a:pt x="0" y="128"/>
                    </a:cubicBezTo>
                    <a:cubicBezTo>
                      <a:pt x="22" y="102"/>
                      <a:pt x="38" y="73"/>
                      <a:pt x="45" y="39"/>
                    </a:cubicBezTo>
                    <a:cubicBezTo>
                      <a:pt x="46" y="35"/>
                      <a:pt x="47" y="33"/>
                      <a:pt x="50" y="30"/>
                    </a:cubicBezTo>
                    <a:cubicBezTo>
                      <a:pt x="66" y="19"/>
                      <a:pt x="84" y="10"/>
                      <a:pt x="102" y="4"/>
                    </a:cubicBezTo>
                    <a:cubicBezTo>
                      <a:pt x="112" y="0"/>
                      <a:pt x="115" y="2"/>
                      <a:pt x="116" y="12"/>
                    </a:cubicBezTo>
                    <a:cubicBezTo>
                      <a:pt x="117" y="29"/>
                      <a:pt x="117" y="46"/>
                      <a:pt x="114" y="6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7" name="Freeform 236">
                <a:extLst>
                  <a:ext uri="{FF2B5EF4-FFF2-40B4-BE49-F238E27FC236}">
                    <a16:creationId xmlns:a16="http://schemas.microsoft.com/office/drawing/2014/main" id="{5FF08804-8AE7-ACF9-7DA9-8FF2444F0534}"/>
                  </a:ext>
                </a:extLst>
              </p:cNvPr>
              <p:cNvSpPr/>
              <p:nvPr/>
            </p:nvSpPr>
            <p:spPr bwMode="auto">
              <a:xfrm>
                <a:off x="5732463" y="4976813"/>
                <a:ext cx="82550" cy="176212"/>
              </a:xfrm>
              <a:custGeom>
                <a:avLst/>
                <a:gdLst>
                  <a:gd name="T0" fmla="*/ 5 w 81"/>
                  <a:gd name="T1" fmla="*/ 116 h 174"/>
                  <a:gd name="T2" fmla="*/ 17 w 81"/>
                  <a:gd name="T3" fmla="*/ 91 h 174"/>
                  <a:gd name="T4" fmla="*/ 52 w 81"/>
                  <a:gd name="T5" fmla="*/ 3 h 174"/>
                  <a:gd name="T6" fmla="*/ 57 w 81"/>
                  <a:gd name="T7" fmla="*/ 3 h 174"/>
                  <a:gd name="T8" fmla="*/ 65 w 81"/>
                  <a:gd name="T9" fmla="*/ 74 h 174"/>
                  <a:gd name="T10" fmla="*/ 80 w 81"/>
                  <a:gd name="T11" fmla="*/ 107 h 174"/>
                  <a:gd name="T12" fmla="*/ 81 w 81"/>
                  <a:gd name="T13" fmla="*/ 116 h 174"/>
                  <a:gd name="T14" fmla="*/ 46 w 81"/>
                  <a:gd name="T15" fmla="*/ 167 h 174"/>
                  <a:gd name="T16" fmla="*/ 31 w 81"/>
                  <a:gd name="T17" fmla="*/ 167 h 174"/>
                  <a:gd name="T18" fmla="*/ 5 w 81"/>
                  <a:gd name="T19"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74">
                    <a:moveTo>
                      <a:pt x="5" y="116"/>
                    </a:moveTo>
                    <a:cubicBezTo>
                      <a:pt x="0" y="103"/>
                      <a:pt x="12" y="98"/>
                      <a:pt x="17" y="91"/>
                    </a:cubicBezTo>
                    <a:cubicBezTo>
                      <a:pt x="37" y="64"/>
                      <a:pt x="48" y="35"/>
                      <a:pt x="52" y="3"/>
                    </a:cubicBezTo>
                    <a:cubicBezTo>
                      <a:pt x="54" y="0"/>
                      <a:pt x="56" y="0"/>
                      <a:pt x="57" y="3"/>
                    </a:cubicBezTo>
                    <a:cubicBezTo>
                      <a:pt x="56" y="27"/>
                      <a:pt x="58" y="51"/>
                      <a:pt x="65" y="74"/>
                    </a:cubicBezTo>
                    <a:cubicBezTo>
                      <a:pt x="69" y="85"/>
                      <a:pt x="74" y="96"/>
                      <a:pt x="80" y="107"/>
                    </a:cubicBezTo>
                    <a:cubicBezTo>
                      <a:pt x="81" y="110"/>
                      <a:pt x="81" y="113"/>
                      <a:pt x="81" y="116"/>
                    </a:cubicBezTo>
                    <a:cubicBezTo>
                      <a:pt x="71" y="134"/>
                      <a:pt x="60" y="152"/>
                      <a:pt x="46" y="167"/>
                    </a:cubicBezTo>
                    <a:cubicBezTo>
                      <a:pt x="40" y="174"/>
                      <a:pt x="36" y="173"/>
                      <a:pt x="31" y="167"/>
                    </a:cubicBezTo>
                    <a:cubicBezTo>
                      <a:pt x="20" y="151"/>
                      <a:pt x="11" y="134"/>
                      <a:pt x="5" y="11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8" name="Freeform 237">
                <a:extLst>
                  <a:ext uri="{FF2B5EF4-FFF2-40B4-BE49-F238E27FC236}">
                    <a16:creationId xmlns:a16="http://schemas.microsoft.com/office/drawing/2014/main" id="{B29FD1E7-0615-9393-41BB-F157B3A85054}"/>
                  </a:ext>
                </a:extLst>
              </p:cNvPr>
              <p:cNvSpPr/>
              <p:nvPr/>
            </p:nvSpPr>
            <p:spPr bwMode="auto">
              <a:xfrm>
                <a:off x="5772150" y="4483100"/>
                <a:ext cx="73025" cy="165100"/>
              </a:xfrm>
              <a:custGeom>
                <a:avLst/>
                <a:gdLst>
                  <a:gd name="T0" fmla="*/ 14 w 72"/>
                  <a:gd name="T1" fmla="*/ 157 h 162"/>
                  <a:gd name="T2" fmla="*/ 12 w 72"/>
                  <a:gd name="T3" fmla="*/ 91 h 162"/>
                  <a:gd name="T4" fmla="*/ 2 w 72"/>
                  <a:gd name="T5" fmla="*/ 63 h 162"/>
                  <a:gd name="T6" fmla="*/ 3 w 72"/>
                  <a:gd name="T7" fmla="*/ 53 h 162"/>
                  <a:gd name="T8" fmla="*/ 31 w 72"/>
                  <a:gd name="T9" fmla="*/ 6 h 162"/>
                  <a:gd name="T10" fmla="*/ 45 w 72"/>
                  <a:gd name="T11" fmla="*/ 7 h 162"/>
                  <a:gd name="T12" fmla="*/ 70 w 72"/>
                  <a:gd name="T13" fmla="*/ 47 h 162"/>
                  <a:gd name="T14" fmla="*/ 67 w 72"/>
                  <a:gd name="T15" fmla="*/ 61 h 162"/>
                  <a:gd name="T16" fmla="*/ 31 w 72"/>
                  <a:gd name="T17" fmla="*/ 159 h 162"/>
                  <a:gd name="T18" fmla="*/ 14 w 72"/>
                  <a:gd name="T19" fmla="*/ 15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62">
                    <a:moveTo>
                      <a:pt x="14" y="157"/>
                    </a:moveTo>
                    <a:cubicBezTo>
                      <a:pt x="20" y="135"/>
                      <a:pt x="17" y="113"/>
                      <a:pt x="12" y="91"/>
                    </a:cubicBezTo>
                    <a:cubicBezTo>
                      <a:pt x="9" y="81"/>
                      <a:pt x="7" y="72"/>
                      <a:pt x="2" y="63"/>
                    </a:cubicBezTo>
                    <a:cubicBezTo>
                      <a:pt x="0" y="59"/>
                      <a:pt x="3" y="56"/>
                      <a:pt x="3" y="53"/>
                    </a:cubicBezTo>
                    <a:cubicBezTo>
                      <a:pt x="10" y="36"/>
                      <a:pt x="19" y="21"/>
                      <a:pt x="31" y="6"/>
                    </a:cubicBezTo>
                    <a:cubicBezTo>
                      <a:pt x="36" y="0"/>
                      <a:pt x="40" y="1"/>
                      <a:pt x="45" y="7"/>
                    </a:cubicBezTo>
                    <a:cubicBezTo>
                      <a:pt x="54" y="19"/>
                      <a:pt x="63" y="32"/>
                      <a:pt x="70" y="47"/>
                    </a:cubicBezTo>
                    <a:cubicBezTo>
                      <a:pt x="72" y="52"/>
                      <a:pt x="71" y="57"/>
                      <a:pt x="67" y="61"/>
                    </a:cubicBezTo>
                    <a:cubicBezTo>
                      <a:pt x="46" y="90"/>
                      <a:pt x="35" y="123"/>
                      <a:pt x="31" y="159"/>
                    </a:cubicBezTo>
                    <a:cubicBezTo>
                      <a:pt x="25" y="162"/>
                      <a:pt x="20" y="161"/>
                      <a:pt x="14" y="15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9" name="Freeform 238">
                <a:extLst>
                  <a:ext uri="{FF2B5EF4-FFF2-40B4-BE49-F238E27FC236}">
                    <a16:creationId xmlns:a16="http://schemas.microsoft.com/office/drawing/2014/main" id="{B6B91763-D4B2-2497-BAF3-856C6AB3ECE6}"/>
                  </a:ext>
                </a:extLst>
              </p:cNvPr>
              <p:cNvSpPr/>
              <p:nvPr/>
            </p:nvSpPr>
            <p:spPr bwMode="auto">
              <a:xfrm>
                <a:off x="5448300" y="4783138"/>
                <a:ext cx="171450" cy="71437"/>
              </a:xfrm>
              <a:custGeom>
                <a:avLst/>
                <a:gdLst>
                  <a:gd name="T0" fmla="*/ 165 w 169"/>
                  <a:gd name="T1" fmla="*/ 36 h 70"/>
                  <a:gd name="T2" fmla="*/ 95 w 169"/>
                  <a:gd name="T3" fmla="*/ 51 h 70"/>
                  <a:gd name="T4" fmla="*/ 66 w 169"/>
                  <a:gd name="T5" fmla="*/ 67 h 70"/>
                  <a:gd name="T6" fmla="*/ 56 w 169"/>
                  <a:gd name="T7" fmla="*/ 69 h 70"/>
                  <a:gd name="T8" fmla="*/ 5 w 169"/>
                  <a:gd name="T9" fmla="*/ 38 h 70"/>
                  <a:gd name="T10" fmla="*/ 6 w 169"/>
                  <a:gd name="T11" fmla="*/ 26 h 70"/>
                  <a:gd name="T12" fmla="*/ 44 w 169"/>
                  <a:gd name="T13" fmla="*/ 2 h 70"/>
                  <a:gd name="T14" fmla="*/ 59 w 169"/>
                  <a:gd name="T15" fmla="*/ 3 h 70"/>
                  <a:gd name="T16" fmla="*/ 148 w 169"/>
                  <a:gd name="T17" fmla="*/ 26 h 70"/>
                  <a:gd name="T18" fmla="*/ 165 w 169"/>
                  <a:gd name="T19" fmla="*/ 23 h 70"/>
                  <a:gd name="T20" fmla="*/ 165 w 169"/>
                  <a:gd name="T21" fmla="*/ 3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9" h="70">
                    <a:moveTo>
                      <a:pt x="165" y="36"/>
                    </a:moveTo>
                    <a:cubicBezTo>
                      <a:pt x="140" y="35"/>
                      <a:pt x="117" y="41"/>
                      <a:pt x="95" y="51"/>
                    </a:cubicBezTo>
                    <a:cubicBezTo>
                      <a:pt x="85" y="56"/>
                      <a:pt x="74" y="60"/>
                      <a:pt x="66" y="67"/>
                    </a:cubicBezTo>
                    <a:cubicBezTo>
                      <a:pt x="62" y="70"/>
                      <a:pt x="59" y="70"/>
                      <a:pt x="56" y="69"/>
                    </a:cubicBezTo>
                    <a:cubicBezTo>
                      <a:pt x="38" y="61"/>
                      <a:pt x="21" y="51"/>
                      <a:pt x="5" y="38"/>
                    </a:cubicBezTo>
                    <a:cubicBezTo>
                      <a:pt x="0" y="34"/>
                      <a:pt x="1" y="30"/>
                      <a:pt x="6" y="26"/>
                    </a:cubicBezTo>
                    <a:cubicBezTo>
                      <a:pt x="17" y="16"/>
                      <a:pt x="30" y="8"/>
                      <a:pt x="44" y="2"/>
                    </a:cubicBezTo>
                    <a:cubicBezTo>
                      <a:pt x="49" y="0"/>
                      <a:pt x="54" y="0"/>
                      <a:pt x="59" y="3"/>
                    </a:cubicBezTo>
                    <a:cubicBezTo>
                      <a:pt x="87" y="18"/>
                      <a:pt x="117" y="25"/>
                      <a:pt x="148" y="26"/>
                    </a:cubicBezTo>
                    <a:cubicBezTo>
                      <a:pt x="154" y="26"/>
                      <a:pt x="160" y="26"/>
                      <a:pt x="165" y="23"/>
                    </a:cubicBezTo>
                    <a:cubicBezTo>
                      <a:pt x="169" y="27"/>
                      <a:pt x="169" y="32"/>
                      <a:pt x="165" y="36"/>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0" name="Freeform 239">
                <a:extLst>
                  <a:ext uri="{FF2B5EF4-FFF2-40B4-BE49-F238E27FC236}">
                    <a16:creationId xmlns:a16="http://schemas.microsoft.com/office/drawing/2014/main" id="{2DCD1F08-0F1C-5E7F-36BF-25B76C0A9A58}"/>
                  </a:ext>
                </a:extLst>
              </p:cNvPr>
              <p:cNvSpPr/>
              <p:nvPr/>
            </p:nvSpPr>
            <p:spPr bwMode="auto">
              <a:xfrm>
                <a:off x="5849938" y="4957763"/>
                <a:ext cx="103188" cy="152400"/>
              </a:xfrm>
              <a:custGeom>
                <a:avLst/>
                <a:gdLst>
                  <a:gd name="T0" fmla="*/ 15 w 102"/>
                  <a:gd name="T1" fmla="*/ 2 h 151"/>
                  <a:gd name="T2" fmla="*/ 16 w 102"/>
                  <a:gd name="T3" fmla="*/ 10 h 151"/>
                  <a:gd name="T4" fmla="*/ 51 w 102"/>
                  <a:gd name="T5" fmla="*/ 53 h 151"/>
                  <a:gd name="T6" fmla="*/ 97 w 102"/>
                  <a:gd name="T7" fmla="*/ 82 h 151"/>
                  <a:gd name="T8" fmla="*/ 101 w 102"/>
                  <a:gd name="T9" fmla="*/ 89 h 151"/>
                  <a:gd name="T10" fmla="*/ 97 w 102"/>
                  <a:gd name="T11" fmla="*/ 142 h 151"/>
                  <a:gd name="T12" fmla="*/ 86 w 102"/>
                  <a:gd name="T13" fmla="*/ 149 h 151"/>
                  <a:gd name="T14" fmla="*/ 48 w 102"/>
                  <a:gd name="T15" fmla="*/ 127 h 151"/>
                  <a:gd name="T16" fmla="*/ 42 w 102"/>
                  <a:gd name="T17" fmla="*/ 98 h 151"/>
                  <a:gd name="T18" fmla="*/ 3 w 102"/>
                  <a:gd name="T19" fmla="*/ 14 h 151"/>
                  <a:gd name="T20" fmla="*/ 0 w 102"/>
                  <a:gd name="T21" fmla="*/ 9 h 151"/>
                  <a:gd name="T22" fmla="*/ 15 w 102"/>
                  <a:gd name="T23" fmla="*/ 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51">
                    <a:moveTo>
                      <a:pt x="15" y="2"/>
                    </a:moveTo>
                    <a:cubicBezTo>
                      <a:pt x="12" y="5"/>
                      <a:pt x="14" y="8"/>
                      <a:pt x="16" y="10"/>
                    </a:cubicBezTo>
                    <a:cubicBezTo>
                      <a:pt x="26" y="26"/>
                      <a:pt x="37" y="40"/>
                      <a:pt x="51" y="53"/>
                    </a:cubicBezTo>
                    <a:cubicBezTo>
                      <a:pt x="65" y="65"/>
                      <a:pt x="80" y="75"/>
                      <a:pt x="97" y="82"/>
                    </a:cubicBezTo>
                    <a:cubicBezTo>
                      <a:pt x="100" y="83"/>
                      <a:pt x="101" y="86"/>
                      <a:pt x="101" y="89"/>
                    </a:cubicBezTo>
                    <a:cubicBezTo>
                      <a:pt x="102" y="107"/>
                      <a:pt x="101" y="125"/>
                      <a:pt x="97" y="142"/>
                    </a:cubicBezTo>
                    <a:cubicBezTo>
                      <a:pt x="96" y="150"/>
                      <a:pt x="92" y="151"/>
                      <a:pt x="86" y="149"/>
                    </a:cubicBezTo>
                    <a:cubicBezTo>
                      <a:pt x="72" y="143"/>
                      <a:pt x="60" y="135"/>
                      <a:pt x="48" y="127"/>
                    </a:cubicBezTo>
                    <a:cubicBezTo>
                      <a:pt x="43" y="118"/>
                      <a:pt x="44" y="107"/>
                      <a:pt x="42" y="98"/>
                    </a:cubicBezTo>
                    <a:cubicBezTo>
                      <a:pt x="36" y="66"/>
                      <a:pt x="22" y="39"/>
                      <a:pt x="3" y="14"/>
                    </a:cubicBezTo>
                    <a:cubicBezTo>
                      <a:pt x="2" y="12"/>
                      <a:pt x="1" y="10"/>
                      <a:pt x="0" y="9"/>
                    </a:cubicBezTo>
                    <a:cubicBezTo>
                      <a:pt x="3" y="3"/>
                      <a:pt x="8" y="0"/>
                      <a:pt x="15" y="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1" name="Freeform 240">
                <a:extLst>
                  <a:ext uri="{FF2B5EF4-FFF2-40B4-BE49-F238E27FC236}">
                    <a16:creationId xmlns:a16="http://schemas.microsoft.com/office/drawing/2014/main" id="{F9663432-5BC4-6DFB-171C-DD7D7D6DBC52}"/>
                  </a:ext>
                </a:extLst>
              </p:cNvPr>
              <p:cNvSpPr/>
              <p:nvPr/>
            </p:nvSpPr>
            <p:spPr bwMode="auto">
              <a:xfrm>
                <a:off x="5608638" y="4956175"/>
                <a:ext cx="101600" cy="142875"/>
              </a:xfrm>
              <a:custGeom>
                <a:avLst/>
                <a:gdLst>
                  <a:gd name="T0" fmla="*/ 3 w 101"/>
                  <a:gd name="T1" fmla="*/ 82 h 140"/>
                  <a:gd name="T2" fmla="*/ 7 w 101"/>
                  <a:gd name="T3" fmla="*/ 77 h 140"/>
                  <a:gd name="T4" fmla="*/ 73 w 101"/>
                  <a:gd name="T5" fmla="*/ 31 h 140"/>
                  <a:gd name="T6" fmla="*/ 91 w 101"/>
                  <a:gd name="T7" fmla="*/ 7 h 140"/>
                  <a:gd name="T8" fmla="*/ 91 w 101"/>
                  <a:gd name="T9" fmla="*/ 2 h 140"/>
                  <a:gd name="T10" fmla="*/ 101 w 101"/>
                  <a:gd name="T11" fmla="*/ 7 h 140"/>
                  <a:gd name="T12" fmla="*/ 65 w 101"/>
                  <a:gd name="T13" fmla="*/ 94 h 140"/>
                  <a:gd name="T14" fmla="*/ 59 w 101"/>
                  <a:gd name="T15" fmla="*/ 115 h 140"/>
                  <a:gd name="T16" fmla="*/ 15 w 101"/>
                  <a:gd name="T17" fmla="*/ 137 h 140"/>
                  <a:gd name="T18" fmla="*/ 2 w 101"/>
                  <a:gd name="T19" fmla="*/ 128 h 140"/>
                  <a:gd name="T20" fmla="*/ 3 w 101"/>
                  <a:gd name="T21" fmla="*/ 8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140">
                    <a:moveTo>
                      <a:pt x="3" y="82"/>
                    </a:moveTo>
                    <a:cubicBezTo>
                      <a:pt x="4" y="80"/>
                      <a:pt x="4" y="78"/>
                      <a:pt x="7" y="77"/>
                    </a:cubicBezTo>
                    <a:cubicBezTo>
                      <a:pt x="33" y="67"/>
                      <a:pt x="54" y="50"/>
                      <a:pt x="73" y="31"/>
                    </a:cubicBezTo>
                    <a:cubicBezTo>
                      <a:pt x="79" y="23"/>
                      <a:pt x="85" y="15"/>
                      <a:pt x="91" y="7"/>
                    </a:cubicBezTo>
                    <a:cubicBezTo>
                      <a:pt x="93" y="5"/>
                      <a:pt x="92" y="3"/>
                      <a:pt x="91" y="2"/>
                    </a:cubicBezTo>
                    <a:cubicBezTo>
                      <a:pt x="96" y="0"/>
                      <a:pt x="99" y="2"/>
                      <a:pt x="101" y="7"/>
                    </a:cubicBezTo>
                    <a:cubicBezTo>
                      <a:pt x="82" y="33"/>
                      <a:pt x="70" y="62"/>
                      <a:pt x="65" y="94"/>
                    </a:cubicBezTo>
                    <a:cubicBezTo>
                      <a:pt x="64" y="101"/>
                      <a:pt x="67" y="110"/>
                      <a:pt x="59" y="115"/>
                    </a:cubicBezTo>
                    <a:cubicBezTo>
                      <a:pt x="45" y="124"/>
                      <a:pt x="30" y="131"/>
                      <a:pt x="15" y="137"/>
                    </a:cubicBezTo>
                    <a:cubicBezTo>
                      <a:pt x="5" y="140"/>
                      <a:pt x="3" y="138"/>
                      <a:pt x="2" y="128"/>
                    </a:cubicBezTo>
                    <a:cubicBezTo>
                      <a:pt x="0" y="113"/>
                      <a:pt x="0" y="98"/>
                      <a:pt x="3" y="82"/>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2" name="Freeform 241">
                <a:extLst>
                  <a:ext uri="{FF2B5EF4-FFF2-40B4-BE49-F238E27FC236}">
                    <a16:creationId xmlns:a16="http://schemas.microsoft.com/office/drawing/2014/main" id="{ABFF498A-9259-5C74-F913-E3ED1B398C05}"/>
                  </a:ext>
                </a:extLst>
              </p:cNvPr>
              <p:cNvSpPr/>
              <p:nvPr/>
            </p:nvSpPr>
            <p:spPr bwMode="auto">
              <a:xfrm>
                <a:off x="5913438" y="4905375"/>
                <a:ext cx="142875" cy="92075"/>
              </a:xfrm>
              <a:custGeom>
                <a:avLst/>
                <a:gdLst>
                  <a:gd name="T0" fmla="*/ 82 w 141"/>
                  <a:gd name="T1" fmla="*/ 87 h 91"/>
                  <a:gd name="T2" fmla="*/ 70 w 141"/>
                  <a:gd name="T3" fmla="*/ 74 h 91"/>
                  <a:gd name="T4" fmla="*/ 12 w 141"/>
                  <a:gd name="T5" fmla="*/ 11 h 91"/>
                  <a:gd name="T6" fmla="*/ 1 w 141"/>
                  <a:gd name="T7" fmla="*/ 12 h 91"/>
                  <a:gd name="T8" fmla="*/ 11 w 141"/>
                  <a:gd name="T9" fmla="*/ 0 h 91"/>
                  <a:gd name="T10" fmla="*/ 62 w 141"/>
                  <a:gd name="T11" fmla="*/ 24 h 91"/>
                  <a:gd name="T12" fmla="*/ 121 w 141"/>
                  <a:gd name="T13" fmla="*/ 31 h 91"/>
                  <a:gd name="T14" fmla="*/ 129 w 141"/>
                  <a:gd name="T15" fmla="*/ 50 h 91"/>
                  <a:gd name="T16" fmla="*/ 139 w 141"/>
                  <a:gd name="T17" fmla="*/ 79 h 91"/>
                  <a:gd name="T18" fmla="*/ 131 w 141"/>
                  <a:gd name="T19" fmla="*/ 90 h 91"/>
                  <a:gd name="T20" fmla="*/ 82 w 141"/>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1" h="91">
                    <a:moveTo>
                      <a:pt x="82" y="87"/>
                    </a:moveTo>
                    <a:cubicBezTo>
                      <a:pt x="75" y="85"/>
                      <a:pt x="73" y="79"/>
                      <a:pt x="70" y="74"/>
                    </a:cubicBezTo>
                    <a:cubicBezTo>
                      <a:pt x="56" y="48"/>
                      <a:pt x="36" y="28"/>
                      <a:pt x="12" y="11"/>
                    </a:cubicBezTo>
                    <a:cubicBezTo>
                      <a:pt x="7" y="8"/>
                      <a:pt x="4" y="9"/>
                      <a:pt x="1" y="12"/>
                    </a:cubicBezTo>
                    <a:cubicBezTo>
                      <a:pt x="0" y="4"/>
                      <a:pt x="5" y="2"/>
                      <a:pt x="11" y="0"/>
                    </a:cubicBezTo>
                    <a:cubicBezTo>
                      <a:pt x="26" y="12"/>
                      <a:pt x="44" y="19"/>
                      <a:pt x="62" y="24"/>
                    </a:cubicBezTo>
                    <a:cubicBezTo>
                      <a:pt x="81" y="30"/>
                      <a:pt x="101" y="32"/>
                      <a:pt x="121" y="31"/>
                    </a:cubicBezTo>
                    <a:cubicBezTo>
                      <a:pt x="121" y="39"/>
                      <a:pt x="125" y="45"/>
                      <a:pt x="129" y="50"/>
                    </a:cubicBezTo>
                    <a:cubicBezTo>
                      <a:pt x="132" y="60"/>
                      <a:pt x="136" y="70"/>
                      <a:pt x="139" y="79"/>
                    </a:cubicBezTo>
                    <a:cubicBezTo>
                      <a:pt x="141" y="86"/>
                      <a:pt x="138" y="90"/>
                      <a:pt x="131" y="90"/>
                    </a:cubicBezTo>
                    <a:cubicBezTo>
                      <a:pt x="114" y="91"/>
                      <a:pt x="98" y="91"/>
                      <a:pt x="82" y="8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3" name="Freeform 242">
                <a:extLst>
                  <a:ext uri="{FF2B5EF4-FFF2-40B4-BE49-F238E27FC236}">
                    <a16:creationId xmlns:a16="http://schemas.microsoft.com/office/drawing/2014/main" id="{915731AD-1F6B-C6E7-DE5C-9FE113D5BA57}"/>
                  </a:ext>
                </a:extLst>
              </p:cNvPr>
              <p:cNvSpPr/>
              <p:nvPr/>
            </p:nvSpPr>
            <p:spPr bwMode="auto">
              <a:xfrm>
                <a:off x="5946775" y="4805363"/>
                <a:ext cx="165100" cy="63500"/>
              </a:xfrm>
              <a:custGeom>
                <a:avLst/>
                <a:gdLst>
                  <a:gd name="T0" fmla="*/ 107 w 163"/>
                  <a:gd name="T1" fmla="*/ 62 h 62"/>
                  <a:gd name="T2" fmla="*/ 95 w 163"/>
                  <a:gd name="T3" fmla="*/ 60 h 62"/>
                  <a:gd name="T4" fmla="*/ 4 w 163"/>
                  <a:gd name="T5" fmla="*/ 30 h 62"/>
                  <a:gd name="T6" fmla="*/ 5 w 163"/>
                  <a:gd name="T7" fmla="*/ 18 h 62"/>
                  <a:gd name="T8" fmla="*/ 109 w 163"/>
                  <a:gd name="T9" fmla="*/ 6 h 62"/>
                  <a:gd name="T10" fmla="*/ 127 w 163"/>
                  <a:gd name="T11" fmla="*/ 0 h 62"/>
                  <a:gd name="T12" fmla="*/ 156 w 163"/>
                  <a:gd name="T13" fmla="*/ 24 h 62"/>
                  <a:gd name="T14" fmla="*/ 154 w 163"/>
                  <a:gd name="T15" fmla="*/ 40 h 62"/>
                  <a:gd name="T16" fmla="*/ 107 w 163"/>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62">
                    <a:moveTo>
                      <a:pt x="107" y="62"/>
                    </a:moveTo>
                    <a:cubicBezTo>
                      <a:pt x="103" y="62"/>
                      <a:pt x="99" y="62"/>
                      <a:pt x="95" y="60"/>
                    </a:cubicBezTo>
                    <a:cubicBezTo>
                      <a:pt x="68" y="40"/>
                      <a:pt x="37" y="31"/>
                      <a:pt x="4" y="30"/>
                    </a:cubicBezTo>
                    <a:cubicBezTo>
                      <a:pt x="0" y="26"/>
                      <a:pt x="1" y="22"/>
                      <a:pt x="5" y="18"/>
                    </a:cubicBezTo>
                    <a:cubicBezTo>
                      <a:pt x="41" y="25"/>
                      <a:pt x="75" y="20"/>
                      <a:pt x="109" y="6"/>
                    </a:cubicBezTo>
                    <a:cubicBezTo>
                      <a:pt x="115" y="4"/>
                      <a:pt x="121" y="2"/>
                      <a:pt x="127" y="0"/>
                    </a:cubicBezTo>
                    <a:cubicBezTo>
                      <a:pt x="137" y="7"/>
                      <a:pt x="147" y="14"/>
                      <a:pt x="156" y="24"/>
                    </a:cubicBezTo>
                    <a:cubicBezTo>
                      <a:pt x="163" y="31"/>
                      <a:pt x="163" y="34"/>
                      <a:pt x="154" y="40"/>
                    </a:cubicBezTo>
                    <a:cubicBezTo>
                      <a:pt x="139" y="49"/>
                      <a:pt x="124" y="56"/>
                      <a:pt x="107" y="6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4" name="Freeform 243">
                <a:extLst>
                  <a:ext uri="{FF2B5EF4-FFF2-40B4-BE49-F238E27FC236}">
                    <a16:creationId xmlns:a16="http://schemas.microsoft.com/office/drawing/2014/main" id="{FFA97169-8C15-3E39-9214-D6CBBF43C0DA}"/>
                  </a:ext>
                </a:extLst>
              </p:cNvPr>
              <p:cNvSpPr/>
              <p:nvPr/>
            </p:nvSpPr>
            <p:spPr bwMode="auto">
              <a:xfrm>
                <a:off x="5614988" y="4641850"/>
                <a:ext cx="338138" cy="338137"/>
              </a:xfrm>
              <a:custGeom>
                <a:avLst/>
                <a:gdLst>
                  <a:gd name="T0" fmla="*/ 332 w 333"/>
                  <a:gd name="T1" fmla="*/ 179 h 333"/>
                  <a:gd name="T2" fmla="*/ 331 w 333"/>
                  <a:gd name="T3" fmla="*/ 191 h 333"/>
                  <a:gd name="T4" fmla="*/ 305 w 333"/>
                  <a:gd name="T5" fmla="*/ 259 h 333"/>
                  <a:gd name="T6" fmla="*/ 295 w 333"/>
                  <a:gd name="T7" fmla="*/ 271 h 333"/>
                  <a:gd name="T8" fmla="*/ 246 w 333"/>
                  <a:gd name="T9" fmla="*/ 313 h 333"/>
                  <a:gd name="T10" fmla="*/ 231 w 333"/>
                  <a:gd name="T11" fmla="*/ 320 h 333"/>
                  <a:gd name="T12" fmla="*/ 173 w 333"/>
                  <a:gd name="T13" fmla="*/ 333 h 333"/>
                  <a:gd name="T14" fmla="*/ 168 w 333"/>
                  <a:gd name="T15" fmla="*/ 333 h 333"/>
                  <a:gd name="T16" fmla="*/ 94 w 333"/>
                  <a:gd name="T17" fmla="*/ 317 h 333"/>
                  <a:gd name="T18" fmla="*/ 84 w 333"/>
                  <a:gd name="T19" fmla="*/ 312 h 333"/>
                  <a:gd name="T20" fmla="*/ 30 w 333"/>
                  <a:gd name="T21" fmla="*/ 263 h 333"/>
                  <a:gd name="T22" fmla="*/ 19 w 333"/>
                  <a:gd name="T23" fmla="*/ 245 h 333"/>
                  <a:gd name="T24" fmla="*/ 0 w 333"/>
                  <a:gd name="T25" fmla="*/ 175 h 333"/>
                  <a:gd name="T26" fmla="*/ 0 w 333"/>
                  <a:gd name="T27" fmla="*/ 162 h 333"/>
                  <a:gd name="T28" fmla="*/ 14 w 333"/>
                  <a:gd name="T29" fmla="*/ 100 h 333"/>
                  <a:gd name="T30" fmla="*/ 29 w 333"/>
                  <a:gd name="T31" fmla="*/ 72 h 333"/>
                  <a:gd name="T32" fmla="*/ 79 w 333"/>
                  <a:gd name="T33" fmla="*/ 25 h 333"/>
                  <a:gd name="T34" fmla="*/ 103 w 333"/>
                  <a:gd name="T35" fmla="*/ 13 h 333"/>
                  <a:gd name="T36" fmla="*/ 169 w 333"/>
                  <a:gd name="T37" fmla="*/ 0 h 333"/>
                  <a:gd name="T38" fmla="*/ 186 w 333"/>
                  <a:gd name="T39" fmla="*/ 2 h 333"/>
                  <a:gd name="T40" fmla="*/ 250 w 333"/>
                  <a:gd name="T41" fmla="*/ 23 h 333"/>
                  <a:gd name="T42" fmla="*/ 280 w 333"/>
                  <a:gd name="T43" fmla="*/ 45 h 333"/>
                  <a:gd name="T44" fmla="*/ 313 w 333"/>
                  <a:gd name="T45" fmla="*/ 88 h 333"/>
                  <a:gd name="T46" fmla="*/ 322 w 333"/>
                  <a:gd name="T47" fmla="*/ 110 h 333"/>
                  <a:gd name="T48" fmla="*/ 332 w 333"/>
                  <a:gd name="T49" fmla="*/ 179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3" h="333">
                    <a:moveTo>
                      <a:pt x="332" y="179"/>
                    </a:moveTo>
                    <a:cubicBezTo>
                      <a:pt x="332" y="183"/>
                      <a:pt x="331" y="187"/>
                      <a:pt x="331" y="191"/>
                    </a:cubicBezTo>
                    <a:cubicBezTo>
                      <a:pt x="327" y="215"/>
                      <a:pt x="317" y="238"/>
                      <a:pt x="305" y="259"/>
                    </a:cubicBezTo>
                    <a:cubicBezTo>
                      <a:pt x="301" y="263"/>
                      <a:pt x="297" y="266"/>
                      <a:pt x="295" y="271"/>
                    </a:cubicBezTo>
                    <a:cubicBezTo>
                      <a:pt x="281" y="287"/>
                      <a:pt x="265" y="302"/>
                      <a:pt x="246" y="313"/>
                    </a:cubicBezTo>
                    <a:cubicBezTo>
                      <a:pt x="241" y="315"/>
                      <a:pt x="236" y="317"/>
                      <a:pt x="231" y="320"/>
                    </a:cubicBezTo>
                    <a:cubicBezTo>
                      <a:pt x="213" y="327"/>
                      <a:pt x="193" y="331"/>
                      <a:pt x="173" y="333"/>
                    </a:cubicBezTo>
                    <a:cubicBezTo>
                      <a:pt x="172" y="332"/>
                      <a:pt x="170" y="332"/>
                      <a:pt x="168" y="333"/>
                    </a:cubicBezTo>
                    <a:cubicBezTo>
                      <a:pt x="143" y="333"/>
                      <a:pt x="118" y="327"/>
                      <a:pt x="94" y="317"/>
                    </a:cubicBezTo>
                    <a:cubicBezTo>
                      <a:pt x="91" y="315"/>
                      <a:pt x="87" y="313"/>
                      <a:pt x="84" y="312"/>
                    </a:cubicBezTo>
                    <a:cubicBezTo>
                      <a:pt x="63" y="299"/>
                      <a:pt x="45" y="283"/>
                      <a:pt x="30" y="263"/>
                    </a:cubicBezTo>
                    <a:cubicBezTo>
                      <a:pt x="26" y="257"/>
                      <a:pt x="23" y="251"/>
                      <a:pt x="19" y="245"/>
                    </a:cubicBezTo>
                    <a:cubicBezTo>
                      <a:pt x="8" y="223"/>
                      <a:pt x="2" y="200"/>
                      <a:pt x="0" y="175"/>
                    </a:cubicBezTo>
                    <a:cubicBezTo>
                      <a:pt x="0" y="171"/>
                      <a:pt x="0" y="166"/>
                      <a:pt x="0" y="162"/>
                    </a:cubicBezTo>
                    <a:cubicBezTo>
                      <a:pt x="2" y="141"/>
                      <a:pt x="6" y="120"/>
                      <a:pt x="14" y="100"/>
                    </a:cubicBezTo>
                    <a:cubicBezTo>
                      <a:pt x="19" y="91"/>
                      <a:pt x="24" y="82"/>
                      <a:pt x="29" y="72"/>
                    </a:cubicBezTo>
                    <a:cubicBezTo>
                      <a:pt x="43" y="54"/>
                      <a:pt x="60" y="38"/>
                      <a:pt x="79" y="25"/>
                    </a:cubicBezTo>
                    <a:cubicBezTo>
                      <a:pt x="87" y="21"/>
                      <a:pt x="95" y="17"/>
                      <a:pt x="103" y="13"/>
                    </a:cubicBezTo>
                    <a:cubicBezTo>
                      <a:pt x="125" y="5"/>
                      <a:pt x="147" y="1"/>
                      <a:pt x="169" y="0"/>
                    </a:cubicBezTo>
                    <a:cubicBezTo>
                      <a:pt x="175" y="1"/>
                      <a:pt x="181" y="1"/>
                      <a:pt x="186" y="2"/>
                    </a:cubicBezTo>
                    <a:cubicBezTo>
                      <a:pt x="209" y="5"/>
                      <a:pt x="230" y="12"/>
                      <a:pt x="250" y="23"/>
                    </a:cubicBezTo>
                    <a:cubicBezTo>
                      <a:pt x="261" y="29"/>
                      <a:pt x="270" y="38"/>
                      <a:pt x="280" y="45"/>
                    </a:cubicBezTo>
                    <a:cubicBezTo>
                      <a:pt x="293" y="58"/>
                      <a:pt x="304" y="73"/>
                      <a:pt x="313" y="88"/>
                    </a:cubicBezTo>
                    <a:cubicBezTo>
                      <a:pt x="316" y="96"/>
                      <a:pt x="319" y="103"/>
                      <a:pt x="322" y="110"/>
                    </a:cubicBezTo>
                    <a:cubicBezTo>
                      <a:pt x="330" y="133"/>
                      <a:pt x="333" y="155"/>
                      <a:pt x="332" y="179"/>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5" name="Freeform 244">
                <a:extLst>
                  <a:ext uri="{FF2B5EF4-FFF2-40B4-BE49-F238E27FC236}">
                    <a16:creationId xmlns:a16="http://schemas.microsoft.com/office/drawing/2014/main" id="{4782B415-5514-98E9-11C1-E51FB2FAFACD}"/>
                  </a:ext>
                </a:extLst>
              </p:cNvPr>
              <p:cNvSpPr/>
              <p:nvPr/>
            </p:nvSpPr>
            <p:spPr bwMode="auto">
              <a:xfrm>
                <a:off x="5649913" y="4678363"/>
                <a:ext cx="269875" cy="269875"/>
              </a:xfrm>
              <a:custGeom>
                <a:avLst/>
                <a:gdLst>
                  <a:gd name="T0" fmla="*/ 49 w 266"/>
                  <a:gd name="T1" fmla="*/ 47 h 266"/>
                  <a:gd name="T2" fmla="*/ 218 w 266"/>
                  <a:gd name="T3" fmla="*/ 48 h 266"/>
                  <a:gd name="T4" fmla="*/ 216 w 266"/>
                  <a:gd name="T5" fmla="*/ 217 h 266"/>
                  <a:gd name="T6" fmla="*/ 43 w 266"/>
                  <a:gd name="T7" fmla="*/ 212 h 266"/>
                  <a:gd name="T8" fmla="*/ 49 w 266"/>
                  <a:gd name="T9" fmla="*/ 47 h 266"/>
                </a:gdLst>
                <a:ahLst/>
                <a:cxnLst>
                  <a:cxn ang="0">
                    <a:pos x="T0" y="T1"/>
                  </a:cxn>
                  <a:cxn ang="0">
                    <a:pos x="T2" y="T3"/>
                  </a:cxn>
                  <a:cxn ang="0">
                    <a:pos x="T4" y="T5"/>
                  </a:cxn>
                  <a:cxn ang="0">
                    <a:pos x="T6" y="T7"/>
                  </a:cxn>
                  <a:cxn ang="0">
                    <a:pos x="T8" y="T9"/>
                  </a:cxn>
                </a:cxnLst>
                <a:rect l="0" t="0" r="r" b="b"/>
                <a:pathLst>
                  <a:path w="266" h="266">
                    <a:moveTo>
                      <a:pt x="49" y="47"/>
                    </a:moveTo>
                    <a:cubicBezTo>
                      <a:pt x="92" y="0"/>
                      <a:pt x="172" y="0"/>
                      <a:pt x="218" y="48"/>
                    </a:cubicBezTo>
                    <a:cubicBezTo>
                      <a:pt x="266" y="98"/>
                      <a:pt x="263" y="171"/>
                      <a:pt x="216" y="217"/>
                    </a:cubicBezTo>
                    <a:cubicBezTo>
                      <a:pt x="171" y="263"/>
                      <a:pt x="92" y="266"/>
                      <a:pt x="43" y="212"/>
                    </a:cubicBezTo>
                    <a:cubicBezTo>
                      <a:pt x="3" y="170"/>
                      <a:pt x="0" y="91"/>
                      <a:pt x="49" y="47"/>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50" name="Grupo 49">
              <a:extLst>
                <a:ext uri="{FF2B5EF4-FFF2-40B4-BE49-F238E27FC236}">
                  <a16:creationId xmlns:a16="http://schemas.microsoft.com/office/drawing/2014/main" id="{8F9B49DB-5336-D0CF-0F2E-1891AB650B13}"/>
                </a:ext>
              </a:extLst>
            </p:cNvPr>
            <p:cNvGrpSpPr/>
            <p:nvPr/>
          </p:nvGrpSpPr>
          <p:grpSpPr>
            <a:xfrm>
              <a:off x="5956300" y="4443893"/>
              <a:ext cx="1666876" cy="687388"/>
              <a:chOff x="5956300" y="4454526"/>
              <a:chExt cx="1666876" cy="687388"/>
            </a:xfrm>
          </p:grpSpPr>
          <p:sp>
            <p:nvSpPr>
              <p:cNvPr id="130" name="Freeform 248">
                <a:extLst>
                  <a:ext uri="{FF2B5EF4-FFF2-40B4-BE49-F238E27FC236}">
                    <a16:creationId xmlns:a16="http://schemas.microsoft.com/office/drawing/2014/main" id="{30280F5E-2D9E-1A29-FF69-E3136A21611A}"/>
                  </a:ext>
                </a:extLst>
              </p:cNvPr>
              <p:cNvSpPr/>
              <p:nvPr/>
            </p:nvSpPr>
            <p:spPr bwMode="auto">
              <a:xfrm>
                <a:off x="6102350" y="4919663"/>
                <a:ext cx="120650" cy="192088"/>
              </a:xfrm>
              <a:custGeom>
                <a:avLst/>
                <a:gdLst>
                  <a:gd name="T0" fmla="*/ 69 w 120"/>
                  <a:gd name="T1" fmla="*/ 151 h 189"/>
                  <a:gd name="T2" fmla="*/ 35 w 120"/>
                  <a:gd name="T3" fmla="*/ 178 h 189"/>
                  <a:gd name="T4" fmla="*/ 19 w 120"/>
                  <a:gd name="T5" fmla="*/ 186 h 189"/>
                  <a:gd name="T6" fmla="*/ 6 w 120"/>
                  <a:gd name="T7" fmla="*/ 180 h 189"/>
                  <a:gd name="T8" fmla="*/ 7 w 120"/>
                  <a:gd name="T9" fmla="*/ 107 h 189"/>
                  <a:gd name="T10" fmla="*/ 6 w 120"/>
                  <a:gd name="T11" fmla="*/ 98 h 189"/>
                  <a:gd name="T12" fmla="*/ 62 w 120"/>
                  <a:gd name="T13" fmla="*/ 4 h 189"/>
                  <a:gd name="T14" fmla="*/ 69 w 120"/>
                  <a:gd name="T15" fmla="*/ 0 h 189"/>
                  <a:gd name="T16" fmla="*/ 76 w 120"/>
                  <a:gd name="T17" fmla="*/ 4 h 189"/>
                  <a:gd name="T18" fmla="*/ 111 w 120"/>
                  <a:gd name="T19" fmla="*/ 27 h 189"/>
                  <a:gd name="T20" fmla="*/ 120 w 120"/>
                  <a:gd name="T21" fmla="*/ 34 h 189"/>
                  <a:gd name="T22" fmla="*/ 91 w 120"/>
                  <a:gd name="T23" fmla="*/ 124 h 189"/>
                  <a:gd name="T24" fmla="*/ 69 w 120"/>
                  <a:gd name="T25" fmla="*/ 151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0" h="189">
                    <a:moveTo>
                      <a:pt x="69" y="151"/>
                    </a:moveTo>
                    <a:cubicBezTo>
                      <a:pt x="58" y="160"/>
                      <a:pt x="48" y="171"/>
                      <a:pt x="35" y="178"/>
                    </a:cubicBezTo>
                    <a:cubicBezTo>
                      <a:pt x="30" y="181"/>
                      <a:pt x="25" y="184"/>
                      <a:pt x="19" y="186"/>
                    </a:cubicBezTo>
                    <a:cubicBezTo>
                      <a:pt x="12" y="189"/>
                      <a:pt x="8" y="187"/>
                      <a:pt x="6" y="180"/>
                    </a:cubicBezTo>
                    <a:cubicBezTo>
                      <a:pt x="0" y="155"/>
                      <a:pt x="3" y="131"/>
                      <a:pt x="7" y="107"/>
                    </a:cubicBezTo>
                    <a:cubicBezTo>
                      <a:pt x="7" y="104"/>
                      <a:pt x="9" y="101"/>
                      <a:pt x="6" y="98"/>
                    </a:cubicBezTo>
                    <a:cubicBezTo>
                      <a:pt x="17" y="62"/>
                      <a:pt x="35" y="31"/>
                      <a:pt x="62" y="4"/>
                    </a:cubicBezTo>
                    <a:cubicBezTo>
                      <a:pt x="64" y="3"/>
                      <a:pt x="66" y="0"/>
                      <a:pt x="69" y="0"/>
                    </a:cubicBezTo>
                    <a:cubicBezTo>
                      <a:pt x="72" y="1"/>
                      <a:pt x="74" y="3"/>
                      <a:pt x="76" y="4"/>
                    </a:cubicBezTo>
                    <a:cubicBezTo>
                      <a:pt x="87" y="13"/>
                      <a:pt x="98" y="21"/>
                      <a:pt x="111" y="27"/>
                    </a:cubicBezTo>
                    <a:cubicBezTo>
                      <a:pt x="115" y="28"/>
                      <a:pt x="118" y="30"/>
                      <a:pt x="120" y="34"/>
                    </a:cubicBezTo>
                    <a:cubicBezTo>
                      <a:pt x="118" y="66"/>
                      <a:pt x="108" y="96"/>
                      <a:pt x="91" y="124"/>
                    </a:cubicBezTo>
                    <a:cubicBezTo>
                      <a:pt x="85" y="133"/>
                      <a:pt x="78" y="143"/>
                      <a:pt x="69" y="15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 name="Freeform 249">
                <a:extLst>
                  <a:ext uri="{FF2B5EF4-FFF2-40B4-BE49-F238E27FC236}">
                    <a16:creationId xmlns:a16="http://schemas.microsoft.com/office/drawing/2014/main" id="{7022EEF6-5C82-CF49-6289-B3D6EE152028}"/>
                  </a:ext>
                </a:extLst>
              </p:cNvPr>
              <p:cNvSpPr/>
              <p:nvPr/>
            </p:nvSpPr>
            <p:spPr bwMode="auto">
              <a:xfrm>
                <a:off x="6418263" y="4640263"/>
                <a:ext cx="185738" cy="115888"/>
              </a:xfrm>
              <a:custGeom>
                <a:avLst/>
                <a:gdLst>
                  <a:gd name="T0" fmla="*/ 107 w 184"/>
                  <a:gd name="T1" fmla="*/ 0 h 114"/>
                  <a:gd name="T2" fmla="*/ 115 w 184"/>
                  <a:gd name="T3" fmla="*/ 5 h 114"/>
                  <a:gd name="T4" fmla="*/ 171 w 184"/>
                  <a:gd name="T5" fmla="*/ 12 h 114"/>
                  <a:gd name="T6" fmla="*/ 178 w 184"/>
                  <a:gd name="T7" fmla="*/ 29 h 114"/>
                  <a:gd name="T8" fmla="*/ 141 w 184"/>
                  <a:gd name="T9" fmla="*/ 70 h 114"/>
                  <a:gd name="T10" fmla="*/ 135 w 184"/>
                  <a:gd name="T11" fmla="*/ 78 h 114"/>
                  <a:gd name="T12" fmla="*/ 39 w 184"/>
                  <a:gd name="T13" fmla="*/ 113 h 114"/>
                  <a:gd name="T14" fmla="*/ 31 w 184"/>
                  <a:gd name="T15" fmla="*/ 113 h 114"/>
                  <a:gd name="T16" fmla="*/ 26 w 184"/>
                  <a:gd name="T17" fmla="*/ 107 h 114"/>
                  <a:gd name="T18" fmla="*/ 2 w 184"/>
                  <a:gd name="T19" fmla="*/ 59 h 114"/>
                  <a:gd name="T20" fmla="*/ 0 w 184"/>
                  <a:gd name="T21" fmla="*/ 52 h 114"/>
                  <a:gd name="T22" fmla="*/ 10 w 184"/>
                  <a:gd name="T23" fmla="*/ 41 h 114"/>
                  <a:gd name="T24" fmla="*/ 93 w 184"/>
                  <a:gd name="T25" fmla="*/ 6 h 114"/>
                  <a:gd name="T26" fmla="*/ 107 w 184"/>
                  <a:gd name="T2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4" h="114">
                    <a:moveTo>
                      <a:pt x="107" y="0"/>
                    </a:moveTo>
                    <a:cubicBezTo>
                      <a:pt x="106" y="6"/>
                      <a:pt x="111" y="6"/>
                      <a:pt x="115" y="5"/>
                    </a:cubicBezTo>
                    <a:cubicBezTo>
                      <a:pt x="134" y="5"/>
                      <a:pt x="153" y="6"/>
                      <a:pt x="171" y="12"/>
                    </a:cubicBezTo>
                    <a:cubicBezTo>
                      <a:pt x="183" y="16"/>
                      <a:pt x="184" y="19"/>
                      <a:pt x="178" y="29"/>
                    </a:cubicBezTo>
                    <a:cubicBezTo>
                      <a:pt x="169" y="46"/>
                      <a:pt x="155" y="58"/>
                      <a:pt x="141" y="70"/>
                    </a:cubicBezTo>
                    <a:cubicBezTo>
                      <a:pt x="138" y="72"/>
                      <a:pt x="135" y="74"/>
                      <a:pt x="135" y="78"/>
                    </a:cubicBezTo>
                    <a:cubicBezTo>
                      <a:pt x="106" y="97"/>
                      <a:pt x="74" y="111"/>
                      <a:pt x="39" y="113"/>
                    </a:cubicBezTo>
                    <a:cubicBezTo>
                      <a:pt x="36" y="113"/>
                      <a:pt x="34" y="114"/>
                      <a:pt x="31" y="113"/>
                    </a:cubicBezTo>
                    <a:cubicBezTo>
                      <a:pt x="28" y="112"/>
                      <a:pt x="27" y="110"/>
                      <a:pt x="26" y="107"/>
                    </a:cubicBezTo>
                    <a:cubicBezTo>
                      <a:pt x="21" y="90"/>
                      <a:pt x="13" y="73"/>
                      <a:pt x="2" y="59"/>
                    </a:cubicBezTo>
                    <a:cubicBezTo>
                      <a:pt x="1" y="57"/>
                      <a:pt x="0" y="54"/>
                      <a:pt x="0" y="52"/>
                    </a:cubicBezTo>
                    <a:cubicBezTo>
                      <a:pt x="3" y="47"/>
                      <a:pt x="6" y="44"/>
                      <a:pt x="10" y="41"/>
                    </a:cubicBezTo>
                    <a:cubicBezTo>
                      <a:pt x="36" y="24"/>
                      <a:pt x="63" y="11"/>
                      <a:pt x="93" y="6"/>
                    </a:cubicBezTo>
                    <a:cubicBezTo>
                      <a:pt x="99" y="6"/>
                      <a:pt x="102" y="1"/>
                      <a:pt x="107" y="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 name="Freeform 250">
                <a:extLst>
                  <a:ext uri="{FF2B5EF4-FFF2-40B4-BE49-F238E27FC236}">
                    <a16:creationId xmlns:a16="http://schemas.microsoft.com/office/drawing/2014/main" id="{74347616-F9D8-1D19-EAEB-900DB81C10A7}"/>
                  </a:ext>
                </a:extLst>
              </p:cNvPr>
              <p:cNvSpPr/>
              <p:nvPr/>
            </p:nvSpPr>
            <p:spPr bwMode="auto">
              <a:xfrm>
                <a:off x="6348413" y="4514851"/>
                <a:ext cx="134938" cy="165100"/>
              </a:xfrm>
              <a:custGeom>
                <a:avLst/>
                <a:gdLst>
                  <a:gd name="T0" fmla="*/ 53 w 132"/>
                  <a:gd name="T1" fmla="*/ 25 h 164"/>
                  <a:gd name="T2" fmla="*/ 55 w 132"/>
                  <a:gd name="T3" fmla="*/ 37 h 164"/>
                  <a:gd name="T4" fmla="*/ 86 w 132"/>
                  <a:gd name="T5" fmla="*/ 15 h 164"/>
                  <a:gd name="T6" fmla="*/ 118 w 132"/>
                  <a:gd name="T7" fmla="*/ 2 h 164"/>
                  <a:gd name="T8" fmla="*/ 130 w 132"/>
                  <a:gd name="T9" fmla="*/ 12 h 164"/>
                  <a:gd name="T10" fmla="*/ 122 w 132"/>
                  <a:gd name="T11" fmla="*/ 73 h 164"/>
                  <a:gd name="T12" fmla="*/ 123 w 132"/>
                  <a:gd name="T13" fmla="*/ 81 h 164"/>
                  <a:gd name="T14" fmla="*/ 81 w 132"/>
                  <a:gd name="T15" fmla="*/ 146 h 164"/>
                  <a:gd name="T16" fmla="*/ 58 w 132"/>
                  <a:gd name="T17" fmla="*/ 164 h 164"/>
                  <a:gd name="T18" fmla="*/ 44 w 132"/>
                  <a:gd name="T19" fmla="*/ 154 h 164"/>
                  <a:gd name="T20" fmla="*/ 10 w 132"/>
                  <a:gd name="T21" fmla="*/ 132 h 164"/>
                  <a:gd name="T22" fmla="*/ 1 w 132"/>
                  <a:gd name="T23" fmla="*/ 125 h 164"/>
                  <a:gd name="T24" fmla="*/ 4 w 132"/>
                  <a:gd name="T25" fmla="*/ 112 h 164"/>
                  <a:gd name="T26" fmla="*/ 43 w 132"/>
                  <a:gd name="T27" fmla="*/ 48 h 164"/>
                  <a:gd name="T28" fmla="*/ 50 w 132"/>
                  <a:gd name="T29" fmla="*/ 30 h 164"/>
                  <a:gd name="T30" fmla="*/ 53 w 132"/>
                  <a:gd name="T31" fmla="*/ 2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164">
                    <a:moveTo>
                      <a:pt x="53" y="25"/>
                    </a:moveTo>
                    <a:cubicBezTo>
                      <a:pt x="53" y="28"/>
                      <a:pt x="54" y="32"/>
                      <a:pt x="55" y="37"/>
                    </a:cubicBezTo>
                    <a:cubicBezTo>
                      <a:pt x="66" y="30"/>
                      <a:pt x="75" y="21"/>
                      <a:pt x="86" y="15"/>
                    </a:cubicBezTo>
                    <a:cubicBezTo>
                      <a:pt x="96" y="10"/>
                      <a:pt x="106" y="4"/>
                      <a:pt x="118" y="2"/>
                    </a:cubicBezTo>
                    <a:cubicBezTo>
                      <a:pt x="127" y="0"/>
                      <a:pt x="130" y="2"/>
                      <a:pt x="130" y="12"/>
                    </a:cubicBezTo>
                    <a:cubicBezTo>
                      <a:pt x="132" y="32"/>
                      <a:pt x="128" y="53"/>
                      <a:pt x="122" y="73"/>
                    </a:cubicBezTo>
                    <a:cubicBezTo>
                      <a:pt x="121" y="75"/>
                      <a:pt x="117" y="79"/>
                      <a:pt x="123" y="81"/>
                    </a:cubicBezTo>
                    <a:cubicBezTo>
                      <a:pt x="111" y="104"/>
                      <a:pt x="100" y="127"/>
                      <a:pt x="81" y="146"/>
                    </a:cubicBezTo>
                    <a:cubicBezTo>
                      <a:pt x="75" y="153"/>
                      <a:pt x="68" y="161"/>
                      <a:pt x="58" y="164"/>
                    </a:cubicBezTo>
                    <a:cubicBezTo>
                      <a:pt x="52" y="163"/>
                      <a:pt x="48" y="158"/>
                      <a:pt x="44" y="154"/>
                    </a:cubicBezTo>
                    <a:cubicBezTo>
                      <a:pt x="34" y="145"/>
                      <a:pt x="22" y="138"/>
                      <a:pt x="10" y="132"/>
                    </a:cubicBezTo>
                    <a:cubicBezTo>
                      <a:pt x="7" y="130"/>
                      <a:pt x="3" y="129"/>
                      <a:pt x="1" y="125"/>
                    </a:cubicBezTo>
                    <a:cubicBezTo>
                      <a:pt x="0" y="121"/>
                      <a:pt x="2" y="116"/>
                      <a:pt x="4" y="112"/>
                    </a:cubicBezTo>
                    <a:cubicBezTo>
                      <a:pt x="13" y="88"/>
                      <a:pt x="26" y="67"/>
                      <a:pt x="43" y="48"/>
                    </a:cubicBezTo>
                    <a:cubicBezTo>
                      <a:pt x="48" y="42"/>
                      <a:pt x="52" y="37"/>
                      <a:pt x="50" y="30"/>
                    </a:cubicBezTo>
                    <a:cubicBezTo>
                      <a:pt x="50" y="28"/>
                      <a:pt x="51" y="26"/>
                      <a:pt x="53" y="2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 name="Freeform 251">
                <a:extLst>
                  <a:ext uri="{FF2B5EF4-FFF2-40B4-BE49-F238E27FC236}">
                    <a16:creationId xmlns:a16="http://schemas.microsoft.com/office/drawing/2014/main" id="{81E3698B-4387-88A6-364B-25DA954BE217}"/>
                  </a:ext>
                </a:extLst>
              </p:cNvPr>
              <p:cNvSpPr/>
              <p:nvPr/>
            </p:nvSpPr>
            <p:spPr bwMode="auto">
              <a:xfrm>
                <a:off x="6099175" y="4505326"/>
                <a:ext cx="130175" cy="169863"/>
              </a:xfrm>
              <a:custGeom>
                <a:avLst/>
                <a:gdLst>
                  <a:gd name="T0" fmla="*/ 0 w 129"/>
                  <a:gd name="T1" fmla="*/ 66 h 168"/>
                  <a:gd name="T2" fmla="*/ 5 w 129"/>
                  <a:gd name="T3" fmla="*/ 59 h 168"/>
                  <a:gd name="T4" fmla="*/ 2 w 129"/>
                  <a:gd name="T5" fmla="*/ 17 h 168"/>
                  <a:gd name="T6" fmla="*/ 20 w 129"/>
                  <a:gd name="T7" fmla="*/ 6 h 168"/>
                  <a:gd name="T8" fmla="*/ 68 w 129"/>
                  <a:gd name="T9" fmla="*/ 35 h 168"/>
                  <a:gd name="T10" fmla="*/ 76 w 129"/>
                  <a:gd name="T11" fmla="*/ 38 h 168"/>
                  <a:gd name="T12" fmla="*/ 101 w 129"/>
                  <a:gd name="T13" fmla="*/ 68 h 168"/>
                  <a:gd name="T14" fmla="*/ 128 w 129"/>
                  <a:gd name="T15" fmla="*/ 124 h 168"/>
                  <a:gd name="T16" fmla="*/ 126 w 129"/>
                  <a:gd name="T17" fmla="*/ 134 h 168"/>
                  <a:gd name="T18" fmla="*/ 70 w 129"/>
                  <a:gd name="T19" fmla="*/ 168 h 168"/>
                  <a:gd name="T20" fmla="*/ 54 w 129"/>
                  <a:gd name="T21" fmla="*/ 157 h 168"/>
                  <a:gd name="T22" fmla="*/ 8 w 129"/>
                  <a:gd name="T23" fmla="*/ 78 h 168"/>
                  <a:gd name="T24" fmla="*/ 0 w 129"/>
                  <a:gd name="T25" fmla="*/ 66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9" h="168">
                    <a:moveTo>
                      <a:pt x="0" y="66"/>
                    </a:moveTo>
                    <a:cubicBezTo>
                      <a:pt x="6" y="66"/>
                      <a:pt x="6" y="63"/>
                      <a:pt x="5" y="59"/>
                    </a:cubicBezTo>
                    <a:cubicBezTo>
                      <a:pt x="1" y="45"/>
                      <a:pt x="1" y="31"/>
                      <a:pt x="2" y="17"/>
                    </a:cubicBezTo>
                    <a:cubicBezTo>
                      <a:pt x="3" y="3"/>
                      <a:pt x="7" y="0"/>
                      <a:pt x="20" y="6"/>
                    </a:cubicBezTo>
                    <a:cubicBezTo>
                      <a:pt x="38" y="13"/>
                      <a:pt x="53" y="23"/>
                      <a:pt x="68" y="35"/>
                    </a:cubicBezTo>
                    <a:cubicBezTo>
                      <a:pt x="70" y="37"/>
                      <a:pt x="72" y="41"/>
                      <a:pt x="76" y="38"/>
                    </a:cubicBezTo>
                    <a:cubicBezTo>
                      <a:pt x="85" y="48"/>
                      <a:pt x="93" y="58"/>
                      <a:pt x="101" y="68"/>
                    </a:cubicBezTo>
                    <a:cubicBezTo>
                      <a:pt x="114" y="85"/>
                      <a:pt x="122" y="104"/>
                      <a:pt x="128" y="124"/>
                    </a:cubicBezTo>
                    <a:cubicBezTo>
                      <a:pt x="129" y="128"/>
                      <a:pt x="129" y="131"/>
                      <a:pt x="126" y="134"/>
                    </a:cubicBezTo>
                    <a:cubicBezTo>
                      <a:pt x="105" y="142"/>
                      <a:pt x="89" y="156"/>
                      <a:pt x="70" y="168"/>
                    </a:cubicBezTo>
                    <a:cubicBezTo>
                      <a:pt x="63" y="167"/>
                      <a:pt x="59" y="162"/>
                      <a:pt x="54" y="157"/>
                    </a:cubicBezTo>
                    <a:cubicBezTo>
                      <a:pt x="33" y="135"/>
                      <a:pt x="17" y="109"/>
                      <a:pt x="8" y="78"/>
                    </a:cubicBezTo>
                    <a:cubicBezTo>
                      <a:pt x="6" y="73"/>
                      <a:pt x="1" y="71"/>
                      <a:pt x="0" y="6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 name="Freeform 252">
                <a:extLst>
                  <a:ext uri="{FF2B5EF4-FFF2-40B4-BE49-F238E27FC236}">
                    <a16:creationId xmlns:a16="http://schemas.microsoft.com/office/drawing/2014/main" id="{ED6684BC-3CBB-4468-798D-221311274956}"/>
                  </a:ext>
                </a:extLst>
              </p:cNvPr>
              <p:cNvSpPr/>
              <p:nvPr/>
            </p:nvSpPr>
            <p:spPr bwMode="auto">
              <a:xfrm>
                <a:off x="6242050" y="4454526"/>
                <a:ext cx="96838" cy="180975"/>
              </a:xfrm>
              <a:custGeom>
                <a:avLst/>
                <a:gdLst>
                  <a:gd name="T0" fmla="*/ 5 w 95"/>
                  <a:gd name="T1" fmla="*/ 60 h 178"/>
                  <a:gd name="T2" fmla="*/ 14 w 95"/>
                  <a:gd name="T3" fmla="*/ 58 h 178"/>
                  <a:gd name="T4" fmla="*/ 39 w 95"/>
                  <a:gd name="T5" fmla="*/ 11 h 178"/>
                  <a:gd name="T6" fmla="*/ 58 w 95"/>
                  <a:gd name="T7" fmla="*/ 10 h 178"/>
                  <a:gd name="T8" fmla="*/ 79 w 95"/>
                  <a:gd name="T9" fmla="*/ 50 h 178"/>
                  <a:gd name="T10" fmla="*/ 87 w 95"/>
                  <a:gd name="T11" fmla="*/ 58 h 178"/>
                  <a:gd name="T12" fmla="*/ 93 w 95"/>
                  <a:gd name="T13" fmla="*/ 132 h 178"/>
                  <a:gd name="T14" fmla="*/ 85 w 95"/>
                  <a:gd name="T15" fmla="*/ 171 h 178"/>
                  <a:gd name="T16" fmla="*/ 81 w 95"/>
                  <a:gd name="T17" fmla="*/ 176 h 178"/>
                  <a:gd name="T18" fmla="*/ 69 w 95"/>
                  <a:gd name="T19" fmla="*/ 177 h 178"/>
                  <a:gd name="T20" fmla="*/ 22 w 95"/>
                  <a:gd name="T21" fmla="*/ 176 h 178"/>
                  <a:gd name="T22" fmla="*/ 12 w 95"/>
                  <a:gd name="T23" fmla="*/ 175 h 178"/>
                  <a:gd name="T24" fmla="*/ 7 w 95"/>
                  <a:gd name="T25" fmla="*/ 167 h 178"/>
                  <a:gd name="T26" fmla="*/ 3 w 95"/>
                  <a:gd name="T27" fmla="*/ 91 h 178"/>
                  <a:gd name="T28" fmla="*/ 5 w 95"/>
                  <a:gd name="T29" fmla="*/ 6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78">
                    <a:moveTo>
                      <a:pt x="5" y="60"/>
                    </a:moveTo>
                    <a:cubicBezTo>
                      <a:pt x="9" y="63"/>
                      <a:pt x="11" y="65"/>
                      <a:pt x="14" y="58"/>
                    </a:cubicBezTo>
                    <a:cubicBezTo>
                      <a:pt x="19" y="41"/>
                      <a:pt x="27" y="25"/>
                      <a:pt x="39" y="11"/>
                    </a:cubicBezTo>
                    <a:cubicBezTo>
                      <a:pt x="47" y="0"/>
                      <a:pt x="50" y="0"/>
                      <a:pt x="58" y="10"/>
                    </a:cubicBezTo>
                    <a:cubicBezTo>
                      <a:pt x="68" y="22"/>
                      <a:pt x="74" y="36"/>
                      <a:pt x="79" y="50"/>
                    </a:cubicBezTo>
                    <a:cubicBezTo>
                      <a:pt x="81" y="54"/>
                      <a:pt x="81" y="58"/>
                      <a:pt x="87" y="58"/>
                    </a:cubicBezTo>
                    <a:cubicBezTo>
                      <a:pt x="90" y="82"/>
                      <a:pt x="95" y="107"/>
                      <a:pt x="93" y="132"/>
                    </a:cubicBezTo>
                    <a:cubicBezTo>
                      <a:pt x="92" y="145"/>
                      <a:pt x="89" y="158"/>
                      <a:pt x="85" y="171"/>
                    </a:cubicBezTo>
                    <a:cubicBezTo>
                      <a:pt x="85" y="173"/>
                      <a:pt x="83" y="175"/>
                      <a:pt x="81" y="176"/>
                    </a:cubicBezTo>
                    <a:cubicBezTo>
                      <a:pt x="77" y="178"/>
                      <a:pt x="73" y="177"/>
                      <a:pt x="69" y="177"/>
                    </a:cubicBezTo>
                    <a:cubicBezTo>
                      <a:pt x="53" y="174"/>
                      <a:pt x="37" y="173"/>
                      <a:pt x="22" y="176"/>
                    </a:cubicBezTo>
                    <a:cubicBezTo>
                      <a:pt x="18" y="176"/>
                      <a:pt x="15" y="176"/>
                      <a:pt x="12" y="175"/>
                    </a:cubicBezTo>
                    <a:cubicBezTo>
                      <a:pt x="9" y="174"/>
                      <a:pt x="8" y="170"/>
                      <a:pt x="7" y="167"/>
                    </a:cubicBezTo>
                    <a:cubicBezTo>
                      <a:pt x="0" y="142"/>
                      <a:pt x="1" y="116"/>
                      <a:pt x="3" y="91"/>
                    </a:cubicBezTo>
                    <a:cubicBezTo>
                      <a:pt x="4" y="81"/>
                      <a:pt x="6" y="71"/>
                      <a:pt x="5" y="60"/>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 name="Freeform 253">
                <a:extLst>
                  <a:ext uri="{FF2B5EF4-FFF2-40B4-BE49-F238E27FC236}">
                    <a16:creationId xmlns:a16="http://schemas.microsoft.com/office/drawing/2014/main" id="{596EB673-6716-7683-3060-B104535D96AF}"/>
                  </a:ext>
                </a:extLst>
              </p:cNvPr>
              <p:cNvSpPr/>
              <p:nvPr/>
            </p:nvSpPr>
            <p:spPr bwMode="auto">
              <a:xfrm>
                <a:off x="6446838" y="4767263"/>
                <a:ext cx="177800" cy="98425"/>
              </a:xfrm>
              <a:custGeom>
                <a:avLst/>
                <a:gdLst>
                  <a:gd name="T0" fmla="*/ 130 w 177"/>
                  <a:gd name="T1" fmla="*/ 22 h 97"/>
                  <a:gd name="T2" fmla="*/ 137 w 177"/>
                  <a:gd name="T3" fmla="*/ 29 h 97"/>
                  <a:gd name="T4" fmla="*/ 172 w 177"/>
                  <a:gd name="T5" fmla="*/ 56 h 97"/>
                  <a:gd name="T6" fmla="*/ 170 w 177"/>
                  <a:gd name="T7" fmla="*/ 70 h 97"/>
                  <a:gd name="T8" fmla="*/ 125 w 177"/>
                  <a:gd name="T9" fmla="*/ 89 h 97"/>
                  <a:gd name="T10" fmla="*/ 116 w 177"/>
                  <a:gd name="T11" fmla="*/ 92 h 97"/>
                  <a:gd name="T12" fmla="*/ 65 w 177"/>
                  <a:gd name="T13" fmla="*/ 97 h 97"/>
                  <a:gd name="T14" fmla="*/ 12 w 177"/>
                  <a:gd name="T15" fmla="*/ 85 h 97"/>
                  <a:gd name="T16" fmla="*/ 0 w 177"/>
                  <a:gd name="T17" fmla="*/ 78 h 97"/>
                  <a:gd name="T18" fmla="*/ 5 w 177"/>
                  <a:gd name="T19" fmla="*/ 40 h 97"/>
                  <a:gd name="T20" fmla="*/ 6 w 177"/>
                  <a:gd name="T21" fmla="*/ 24 h 97"/>
                  <a:gd name="T22" fmla="*/ 6 w 177"/>
                  <a:gd name="T23" fmla="*/ 17 h 97"/>
                  <a:gd name="T24" fmla="*/ 18 w 177"/>
                  <a:gd name="T25" fmla="*/ 4 h 97"/>
                  <a:gd name="T26" fmla="*/ 95 w 177"/>
                  <a:gd name="T27" fmla="*/ 10 h 97"/>
                  <a:gd name="T28" fmla="*/ 130 w 177"/>
                  <a:gd name="T29" fmla="*/ 2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7" h="97">
                    <a:moveTo>
                      <a:pt x="130" y="22"/>
                    </a:moveTo>
                    <a:cubicBezTo>
                      <a:pt x="129" y="27"/>
                      <a:pt x="134" y="27"/>
                      <a:pt x="137" y="29"/>
                    </a:cubicBezTo>
                    <a:cubicBezTo>
                      <a:pt x="150" y="36"/>
                      <a:pt x="162" y="45"/>
                      <a:pt x="172" y="56"/>
                    </a:cubicBezTo>
                    <a:cubicBezTo>
                      <a:pt x="177" y="62"/>
                      <a:pt x="176" y="66"/>
                      <a:pt x="170" y="70"/>
                    </a:cubicBezTo>
                    <a:cubicBezTo>
                      <a:pt x="156" y="79"/>
                      <a:pt x="140" y="85"/>
                      <a:pt x="125" y="89"/>
                    </a:cubicBezTo>
                    <a:cubicBezTo>
                      <a:pt x="122" y="89"/>
                      <a:pt x="119" y="90"/>
                      <a:pt x="116" y="92"/>
                    </a:cubicBezTo>
                    <a:cubicBezTo>
                      <a:pt x="100" y="97"/>
                      <a:pt x="82" y="97"/>
                      <a:pt x="65" y="97"/>
                    </a:cubicBezTo>
                    <a:cubicBezTo>
                      <a:pt x="47" y="96"/>
                      <a:pt x="29" y="92"/>
                      <a:pt x="12" y="85"/>
                    </a:cubicBezTo>
                    <a:cubicBezTo>
                      <a:pt x="7" y="83"/>
                      <a:pt x="3" y="82"/>
                      <a:pt x="0" y="78"/>
                    </a:cubicBezTo>
                    <a:cubicBezTo>
                      <a:pt x="0" y="65"/>
                      <a:pt x="4" y="53"/>
                      <a:pt x="5" y="40"/>
                    </a:cubicBezTo>
                    <a:cubicBezTo>
                      <a:pt x="5" y="35"/>
                      <a:pt x="6" y="29"/>
                      <a:pt x="6" y="24"/>
                    </a:cubicBezTo>
                    <a:cubicBezTo>
                      <a:pt x="6" y="21"/>
                      <a:pt x="6" y="19"/>
                      <a:pt x="6" y="17"/>
                    </a:cubicBezTo>
                    <a:cubicBezTo>
                      <a:pt x="5" y="9"/>
                      <a:pt x="10" y="6"/>
                      <a:pt x="18" y="4"/>
                    </a:cubicBezTo>
                    <a:cubicBezTo>
                      <a:pt x="44" y="0"/>
                      <a:pt x="69" y="3"/>
                      <a:pt x="95" y="10"/>
                    </a:cubicBezTo>
                    <a:cubicBezTo>
                      <a:pt x="106" y="13"/>
                      <a:pt x="118" y="16"/>
                      <a:pt x="130" y="2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 name="Freeform 254">
                <a:extLst>
                  <a:ext uri="{FF2B5EF4-FFF2-40B4-BE49-F238E27FC236}">
                    <a16:creationId xmlns:a16="http://schemas.microsoft.com/office/drawing/2014/main" id="{40239060-08C2-45B0-93E2-3CA405331ACB}"/>
                  </a:ext>
                </a:extLst>
              </p:cNvPr>
              <p:cNvSpPr/>
              <p:nvPr/>
            </p:nvSpPr>
            <p:spPr bwMode="auto">
              <a:xfrm>
                <a:off x="6396038" y="4867276"/>
                <a:ext cx="158750" cy="138113"/>
              </a:xfrm>
              <a:custGeom>
                <a:avLst/>
                <a:gdLst>
                  <a:gd name="T0" fmla="*/ 137 w 158"/>
                  <a:gd name="T1" fmla="*/ 73 h 137"/>
                  <a:gd name="T2" fmla="*/ 139 w 158"/>
                  <a:gd name="T3" fmla="*/ 81 h 137"/>
                  <a:gd name="T4" fmla="*/ 156 w 158"/>
                  <a:gd name="T5" fmla="*/ 124 h 137"/>
                  <a:gd name="T6" fmla="*/ 145 w 158"/>
                  <a:gd name="T7" fmla="*/ 136 h 137"/>
                  <a:gd name="T8" fmla="*/ 100 w 158"/>
                  <a:gd name="T9" fmla="*/ 130 h 137"/>
                  <a:gd name="T10" fmla="*/ 71 w 158"/>
                  <a:gd name="T11" fmla="*/ 120 h 137"/>
                  <a:gd name="T12" fmla="*/ 4 w 158"/>
                  <a:gd name="T13" fmla="*/ 66 h 137"/>
                  <a:gd name="T14" fmla="*/ 0 w 158"/>
                  <a:gd name="T15" fmla="*/ 58 h 137"/>
                  <a:gd name="T16" fmla="*/ 4 w 158"/>
                  <a:gd name="T17" fmla="*/ 50 h 137"/>
                  <a:gd name="T18" fmla="*/ 37 w 158"/>
                  <a:gd name="T19" fmla="*/ 6 h 137"/>
                  <a:gd name="T20" fmla="*/ 42 w 158"/>
                  <a:gd name="T21" fmla="*/ 1 h 137"/>
                  <a:gd name="T22" fmla="*/ 54 w 158"/>
                  <a:gd name="T23" fmla="*/ 3 h 137"/>
                  <a:gd name="T24" fmla="*/ 127 w 158"/>
                  <a:gd name="T25" fmla="*/ 61 h 137"/>
                  <a:gd name="T26" fmla="*/ 137 w 158"/>
                  <a:gd name="T27" fmla="*/ 73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8" h="137">
                    <a:moveTo>
                      <a:pt x="137" y="73"/>
                    </a:moveTo>
                    <a:cubicBezTo>
                      <a:pt x="135" y="76"/>
                      <a:pt x="137" y="78"/>
                      <a:pt x="139" y="81"/>
                    </a:cubicBezTo>
                    <a:cubicBezTo>
                      <a:pt x="146" y="94"/>
                      <a:pt x="153" y="108"/>
                      <a:pt x="156" y="124"/>
                    </a:cubicBezTo>
                    <a:cubicBezTo>
                      <a:pt x="158" y="135"/>
                      <a:pt x="157" y="136"/>
                      <a:pt x="145" y="136"/>
                    </a:cubicBezTo>
                    <a:cubicBezTo>
                      <a:pt x="130" y="137"/>
                      <a:pt x="115" y="132"/>
                      <a:pt x="100" y="130"/>
                    </a:cubicBezTo>
                    <a:cubicBezTo>
                      <a:pt x="89" y="130"/>
                      <a:pt x="80" y="124"/>
                      <a:pt x="71" y="120"/>
                    </a:cubicBezTo>
                    <a:cubicBezTo>
                      <a:pt x="45" y="107"/>
                      <a:pt x="22" y="89"/>
                      <a:pt x="4" y="66"/>
                    </a:cubicBezTo>
                    <a:cubicBezTo>
                      <a:pt x="2" y="64"/>
                      <a:pt x="0" y="61"/>
                      <a:pt x="0" y="58"/>
                    </a:cubicBezTo>
                    <a:cubicBezTo>
                      <a:pt x="0" y="54"/>
                      <a:pt x="2" y="52"/>
                      <a:pt x="4" y="50"/>
                    </a:cubicBezTo>
                    <a:cubicBezTo>
                      <a:pt x="18" y="37"/>
                      <a:pt x="29" y="22"/>
                      <a:pt x="37" y="6"/>
                    </a:cubicBezTo>
                    <a:cubicBezTo>
                      <a:pt x="38" y="4"/>
                      <a:pt x="40" y="2"/>
                      <a:pt x="42" y="1"/>
                    </a:cubicBezTo>
                    <a:cubicBezTo>
                      <a:pt x="46" y="0"/>
                      <a:pt x="50" y="1"/>
                      <a:pt x="54" y="3"/>
                    </a:cubicBezTo>
                    <a:cubicBezTo>
                      <a:pt x="83" y="16"/>
                      <a:pt x="108" y="35"/>
                      <a:pt x="127" y="61"/>
                    </a:cubicBezTo>
                    <a:cubicBezTo>
                      <a:pt x="130" y="65"/>
                      <a:pt x="133" y="69"/>
                      <a:pt x="137" y="7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 name="Freeform 255">
                <a:extLst>
                  <a:ext uri="{FF2B5EF4-FFF2-40B4-BE49-F238E27FC236}">
                    <a16:creationId xmlns:a16="http://schemas.microsoft.com/office/drawing/2014/main" id="{1E92F215-C1C2-246A-A3D3-DCD99BEDDF32}"/>
                  </a:ext>
                </a:extLst>
              </p:cNvPr>
              <p:cNvSpPr/>
              <p:nvPr/>
            </p:nvSpPr>
            <p:spPr bwMode="auto">
              <a:xfrm>
                <a:off x="6315075" y="4930776"/>
                <a:ext cx="123825" cy="168275"/>
              </a:xfrm>
              <a:custGeom>
                <a:avLst/>
                <a:gdLst>
                  <a:gd name="T0" fmla="*/ 90 w 121"/>
                  <a:gd name="T1" fmla="*/ 157 h 165"/>
                  <a:gd name="T2" fmla="*/ 71 w 121"/>
                  <a:gd name="T3" fmla="*/ 141 h 165"/>
                  <a:gd name="T4" fmla="*/ 59 w 121"/>
                  <a:gd name="T5" fmla="*/ 131 h 165"/>
                  <a:gd name="T6" fmla="*/ 51 w 121"/>
                  <a:gd name="T7" fmla="*/ 127 h 165"/>
                  <a:gd name="T8" fmla="*/ 4 w 121"/>
                  <a:gd name="T9" fmla="*/ 46 h 165"/>
                  <a:gd name="T10" fmla="*/ 3 w 121"/>
                  <a:gd name="T11" fmla="*/ 31 h 165"/>
                  <a:gd name="T12" fmla="*/ 12 w 121"/>
                  <a:gd name="T13" fmla="*/ 26 h 165"/>
                  <a:gd name="T14" fmla="*/ 63 w 121"/>
                  <a:gd name="T15" fmla="*/ 3 h 165"/>
                  <a:gd name="T16" fmla="*/ 70 w 121"/>
                  <a:gd name="T17" fmla="*/ 1 h 165"/>
                  <a:gd name="T18" fmla="*/ 98 w 121"/>
                  <a:gd name="T19" fmla="*/ 35 h 165"/>
                  <a:gd name="T20" fmla="*/ 115 w 121"/>
                  <a:gd name="T21" fmla="*/ 84 h 165"/>
                  <a:gd name="T22" fmla="*/ 121 w 121"/>
                  <a:gd name="T23" fmla="*/ 97 h 165"/>
                  <a:gd name="T24" fmla="*/ 118 w 121"/>
                  <a:gd name="T25" fmla="*/ 106 h 165"/>
                  <a:gd name="T26" fmla="*/ 116 w 121"/>
                  <a:gd name="T27" fmla="*/ 151 h 165"/>
                  <a:gd name="T28" fmla="*/ 98 w 121"/>
                  <a:gd name="T29" fmla="*/ 160 h 165"/>
                  <a:gd name="T30" fmla="*/ 90 w 121"/>
                  <a:gd name="T31" fmla="*/ 157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165">
                    <a:moveTo>
                      <a:pt x="90" y="157"/>
                    </a:moveTo>
                    <a:cubicBezTo>
                      <a:pt x="86" y="150"/>
                      <a:pt x="77" y="147"/>
                      <a:pt x="71" y="141"/>
                    </a:cubicBezTo>
                    <a:cubicBezTo>
                      <a:pt x="67" y="138"/>
                      <a:pt x="63" y="135"/>
                      <a:pt x="59" y="131"/>
                    </a:cubicBezTo>
                    <a:cubicBezTo>
                      <a:pt x="56" y="131"/>
                      <a:pt x="54" y="129"/>
                      <a:pt x="51" y="127"/>
                    </a:cubicBezTo>
                    <a:cubicBezTo>
                      <a:pt x="29" y="104"/>
                      <a:pt x="13" y="77"/>
                      <a:pt x="4" y="46"/>
                    </a:cubicBezTo>
                    <a:cubicBezTo>
                      <a:pt x="3" y="41"/>
                      <a:pt x="0" y="36"/>
                      <a:pt x="3" y="31"/>
                    </a:cubicBezTo>
                    <a:cubicBezTo>
                      <a:pt x="5" y="28"/>
                      <a:pt x="9" y="27"/>
                      <a:pt x="12" y="26"/>
                    </a:cubicBezTo>
                    <a:cubicBezTo>
                      <a:pt x="30" y="21"/>
                      <a:pt x="47" y="14"/>
                      <a:pt x="63" y="3"/>
                    </a:cubicBezTo>
                    <a:cubicBezTo>
                      <a:pt x="65" y="2"/>
                      <a:pt x="67" y="0"/>
                      <a:pt x="70" y="1"/>
                    </a:cubicBezTo>
                    <a:cubicBezTo>
                      <a:pt x="83" y="9"/>
                      <a:pt x="90" y="23"/>
                      <a:pt x="98" y="35"/>
                    </a:cubicBezTo>
                    <a:cubicBezTo>
                      <a:pt x="106" y="50"/>
                      <a:pt x="113" y="66"/>
                      <a:pt x="115" y="84"/>
                    </a:cubicBezTo>
                    <a:cubicBezTo>
                      <a:pt x="116" y="89"/>
                      <a:pt x="120" y="92"/>
                      <a:pt x="121" y="97"/>
                    </a:cubicBezTo>
                    <a:cubicBezTo>
                      <a:pt x="114" y="98"/>
                      <a:pt x="117" y="103"/>
                      <a:pt x="118" y="106"/>
                    </a:cubicBezTo>
                    <a:cubicBezTo>
                      <a:pt x="120" y="121"/>
                      <a:pt x="119" y="136"/>
                      <a:pt x="116" y="151"/>
                    </a:cubicBezTo>
                    <a:cubicBezTo>
                      <a:pt x="113" y="163"/>
                      <a:pt x="110" y="165"/>
                      <a:pt x="98" y="160"/>
                    </a:cubicBezTo>
                    <a:cubicBezTo>
                      <a:pt x="95" y="159"/>
                      <a:pt x="93" y="157"/>
                      <a:pt x="90" y="157"/>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 name="Freeform 256">
                <a:extLst>
                  <a:ext uri="{FF2B5EF4-FFF2-40B4-BE49-F238E27FC236}">
                    <a16:creationId xmlns:a16="http://schemas.microsoft.com/office/drawing/2014/main" id="{E4230970-9A60-18CB-A667-A26FE77C8DCF}"/>
                  </a:ext>
                </a:extLst>
              </p:cNvPr>
              <p:cNvSpPr/>
              <p:nvPr/>
            </p:nvSpPr>
            <p:spPr bwMode="auto">
              <a:xfrm>
                <a:off x="6224588" y="4957763"/>
                <a:ext cx="96838" cy="171450"/>
              </a:xfrm>
              <a:custGeom>
                <a:avLst/>
                <a:gdLst>
                  <a:gd name="T0" fmla="*/ 82 w 95"/>
                  <a:gd name="T1" fmla="*/ 118 h 170"/>
                  <a:gd name="T2" fmla="*/ 76 w 95"/>
                  <a:gd name="T3" fmla="*/ 125 h 170"/>
                  <a:gd name="T4" fmla="*/ 56 w 95"/>
                  <a:gd name="T5" fmla="*/ 159 h 170"/>
                  <a:gd name="T6" fmla="*/ 35 w 95"/>
                  <a:gd name="T7" fmla="*/ 158 h 170"/>
                  <a:gd name="T8" fmla="*/ 19 w 95"/>
                  <a:gd name="T9" fmla="*/ 131 h 170"/>
                  <a:gd name="T10" fmla="*/ 14 w 95"/>
                  <a:gd name="T11" fmla="*/ 125 h 170"/>
                  <a:gd name="T12" fmla="*/ 1 w 95"/>
                  <a:gd name="T13" fmla="*/ 62 h 170"/>
                  <a:gd name="T14" fmla="*/ 6 w 95"/>
                  <a:gd name="T15" fmla="*/ 10 h 170"/>
                  <a:gd name="T16" fmla="*/ 14 w 95"/>
                  <a:gd name="T17" fmla="*/ 0 h 170"/>
                  <a:gd name="T18" fmla="*/ 79 w 95"/>
                  <a:gd name="T19" fmla="*/ 5 h 170"/>
                  <a:gd name="T20" fmla="*/ 89 w 95"/>
                  <a:gd name="T21" fmla="*/ 15 h 170"/>
                  <a:gd name="T22" fmla="*/ 89 w 95"/>
                  <a:gd name="T23" fmla="*/ 87 h 170"/>
                  <a:gd name="T24" fmla="*/ 82 w 95"/>
                  <a:gd name="T25" fmla="*/ 11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5" h="170">
                    <a:moveTo>
                      <a:pt x="82" y="118"/>
                    </a:moveTo>
                    <a:cubicBezTo>
                      <a:pt x="77" y="118"/>
                      <a:pt x="77" y="122"/>
                      <a:pt x="76" y="125"/>
                    </a:cubicBezTo>
                    <a:cubicBezTo>
                      <a:pt x="70" y="137"/>
                      <a:pt x="64" y="149"/>
                      <a:pt x="56" y="159"/>
                    </a:cubicBezTo>
                    <a:cubicBezTo>
                      <a:pt x="47" y="170"/>
                      <a:pt x="43" y="169"/>
                      <a:pt x="35" y="158"/>
                    </a:cubicBezTo>
                    <a:cubicBezTo>
                      <a:pt x="29" y="150"/>
                      <a:pt x="24" y="140"/>
                      <a:pt x="19" y="131"/>
                    </a:cubicBezTo>
                    <a:cubicBezTo>
                      <a:pt x="18" y="128"/>
                      <a:pt x="18" y="125"/>
                      <a:pt x="14" y="125"/>
                    </a:cubicBezTo>
                    <a:cubicBezTo>
                      <a:pt x="8" y="104"/>
                      <a:pt x="1" y="84"/>
                      <a:pt x="1" y="62"/>
                    </a:cubicBezTo>
                    <a:cubicBezTo>
                      <a:pt x="0" y="44"/>
                      <a:pt x="1" y="27"/>
                      <a:pt x="6" y="10"/>
                    </a:cubicBezTo>
                    <a:cubicBezTo>
                      <a:pt x="7" y="5"/>
                      <a:pt x="8" y="1"/>
                      <a:pt x="14" y="0"/>
                    </a:cubicBezTo>
                    <a:cubicBezTo>
                      <a:pt x="35" y="3"/>
                      <a:pt x="57" y="6"/>
                      <a:pt x="79" y="5"/>
                    </a:cubicBezTo>
                    <a:cubicBezTo>
                      <a:pt x="85" y="5"/>
                      <a:pt x="88" y="9"/>
                      <a:pt x="89" y="15"/>
                    </a:cubicBezTo>
                    <a:cubicBezTo>
                      <a:pt x="94" y="39"/>
                      <a:pt x="95" y="63"/>
                      <a:pt x="89" y="87"/>
                    </a:cubicBezTo>
                    <a:cubicBezTo>
                      <a:pt x="87" y="97"/>
                      <a:pt x="86" y="108"/>
                      <a:pt x="82" y="11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 name="Freeform 257">
                <a:extLst>
                  <a:ext uri="{FF2B5EF4-FFF2-40B4-BE49-F238E27FC236}">
                    <a16:creationId xmlns:a16="http://schemas.microsoft.com/office/drawing/2014/main" id="{D3EC211E-1F72-F68E-11FB-DCBE466392A8}"/>
                  </a:ext>
                </a:extLst>
              </p:cNvPr>
              <p:cNvSpPr/>
              <p:nvPr/>
            </p:nvSpPr>
            <p:spPr bwMode="auto">
              <a:xfrm>
                <a:off x="5995988" y="4629151"/>
                <a:ext cx="165100" cy="120650"/>
              </a:xfrm>
              <a:custGeom>
                <a:avLst/>
                <a:gdLst>
                  <a:gd name="T0" fmla="*/ 28 w 164"/>
                  <a:gd name="T1" fmla="*/ 61 h 119"/>
                  <a:gd name="T2" fmla="*/ 19 w 164"/>
                  <a:gd name="T3" fmla="*/ 46 h 119"/>
                  <a:gd name="T4" fmla="*/ 2 w 164"/>
                  <a:gd name="T5" fmla="*/ 16 h 119"/>
                  <a:gd name="T6" fmla="*/ 9 w 164"/>
                  <a:gd name="T7" fmla="*/ 4 h 119"/>
                  <a:gd name="T8" fmla="*/ 55 w 164"/>
                  <a:gd name="T9" fmla="*/ 2 h 119"/>
                  <a:gd name="T10" fmla="*/ 63 w 164"/>
                  <a:gd name="T11" fmla="*/ 0 h 119"/>
                  <a:gd name="T12" fmla="*/ 113 w 164"/>
                  <a:gd name="T13" fmla="*/ 16 h 119"/>
                  <a:gd name="T14" fmla="*/ 159 w 164"/>
                  <a:gd name="T15" fmla="*/ 46 h 119"/>
                  <a:gd name="T16" fmla="*/ 164 w 164"/>
                  <a:gd name="T17" fmla="*/ 53 h 119"/>
                  <a:gd name="T18" fmla="*/ 160 w 164"/>
                  <a:gd name="T19" fmla="*/ 61 h 119"/>
                  <a:gd name="T20" fmla="*/ 133 w 164"/>
                  <a:gd name="T21" fmla="*/ 110 h 119"/>
                  <a:gd name="T22" fmla="*/ 128 w 164"/>
                  <a:gd name="T23" fmla="*/ 117 h 119"/>
                  <a:gd name="T24" fmla="*/ 118 w 164"/>
                  <a:gd name="T25" fmla="*/ 117 h 119"/>
                  <a:gd name="T26" fmla="*/ 40 w 164"/>
                  <a:gd name="T27" fmla="*/ 72 h 119"/>
                  <a:gd name="T28" fmla="*/ 28 w 164"/>
                  <a:gd name="T29" fmla="*/ 6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4" h="119">
                    <a:moveTo>
                      <a:pt x="28" y="61"/>
                    </a:moveTo>
                    <a:cubicBezTo>
                      <a:pt x="28" y="54"/>
                      <a:pt x="22" y="51"/>
                      <a:pt x="19" y="46"/>
                    </a:cubicBezTo>
                    <a:cubicBezTo>
                      <a:pt x="12" y="37"/>
                      <a:pt x="6" y="27"/>
                      <a:pt x="2" y="16"/>
                    </a:cubicBezTo>
                    <a:cubicBezTo>
                      <a:pt x="0" y="9"/>
                      <a:pt x="2" y="5"/>
                      <a:pt x="9" y="4"/>
                    </a:cubicBezTo>
                    <a:cubicBezTo>
                      <a:pt x="24" y="0"/>
                      <a:pt x="39" y="1"/>
                      <a:pt x="55" y="2"/>
                    </a:cubicBezTo>
                    <a:cubicBezTo>
                      <a:pt x="58" y="3"/>
                      <a:pt x="62" y="5"/>
                      <a:pt x="63" y="0"/>
                    </a:cubicBezTo>
                    <a:cubicBezTo>
                      <a:pt x="79" y="6"/>
                      <a:pt x="97" y="9"/>
                      <a:pt x="113" y="16"/>
                    </a:cubicBezTo>
                    <a:cubicBezTo>
                      <a:pt x="130" y="23"/>
                      <a:pt x="145" y="33"/>
                      <a:pt x="159" y="46"/>
                    </a:cubicBezTo>
                    <a:cubicBezTo>
                      <a:pt x="162" y="48"/>
                      <a:pt x="164" y="50"/>
                      <a:pt x="164" y="53"/>
                    </a:cubicBezTo>
                    <a:cubicBezTo>
                      <a:pt x="164" y="56"/>
                      <a:pt x="162" y="59"/>
                      <a:pt x="160" y="61"/>
                    </a:cubicBezTo>
                    <a:cubicBezTo>
                      <a:pt x="149" y="76"/>
                      <a:pt x="139" y="92"/>
                      <a:pt x="133" y="110"/>
                    </a:cubicBezTo>
                    <a:cubicBezTo>
                      <a:pt x="132" y="112"/>
                      <a:pt x="131" y="115"/>
                      <a:pt x="128" y="117"/>
                    </a:cubicBezTo>
                    <a:cubicBezTo>
                      <a:pt x="125" y="119"/>
                      <a:pt x="122" y="119"/>
                      <a:pt x="118" y="117"/>
                    </a:cubicBezTo>
                    <a:cubicBezTo>
                      <a:pt x="89" y="108"/>
                      <a:pt x="62" y="94"/>
                      <a:pt x="40" y="72"/>
                    </a:cubicBezTo>
                    <a:cubicBezTo>
                      <a:pt x="36" y="68"/>
                      <a:pt x="32" y="65"/>
                      <a:pt x="28" y="6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 name="Freeform 258">
                <a:extLst>
                  <a:ext uri="{FF2B5EF4-FFF2-40B4-BE49-F238E27FC236}">
                    <a16:creationId xmlns:a16="http://schemas.microsoft.com/office/drawing/2014/main" id="{4640867F-FC7E-1878-ECDD-DA44D6A05068}"/>
                  </a:ext>
                </a:extLst>
              </p:cNvPr>
              <p:cNvSpPr/>
              <p:nvPr/>
            </p:nvSpPr>
            <p:spPr bwMode="auto">
              <a:xfrm>
                <a:off x="5989638" y="4851401"/>
                <a:ext cx="180975" cy="114300"/>
              </a:xfrm>
              <a:custGeom>
                <a:avLst/>
                <a:gdLst>
                  <a:gd name="T0" fmla="*/ 63 w 178"/>
                  <a:gd name="T1" fmla="*/ 112 h 112"/>
                  <a:gd name="T2" fmla="*/ 55 w 178"/>
                  <a:gd name="T3" fmla="*/ 105 h 112"/>
                  <a:gd name="T4" fmla="*/ 15 w 178"/>
                  <a:gd name="T5" fmla="*/ 98 h 112"/>
                  <a:gd name="T6" fmla="*/ 8 w 178"/>
                  <a:gd name="T7" fmla="*/ 78 h 112"/>
                  <a:gd name="T8" fmla="*/ 27 w 178"/>
                  <a:gd name="T9" fmla="*/ 56 h 112"/>
                  <a:gd name="T10" fmla="*/ 30 w 178"/>
                  <a:gd name="T11" fmla="*/ 48 h 112"/>
                  <a:gd name="T12" fmla="*/ 92 w 178"/>
                  <a:gd name="T13" fmla="*/ 11 h 112"/>
                  <a:gd name="T14" fmla="*/ 135 w 178"/>
                  <a:gd name="T15" fmla="*/ 1 h 112"/>
                  <a:gd name="T16" fmla="*/ 142 w 178"/>
                  <a:gd name="T17" fmla="*/ 9 h 112"/>
                  <a:gd name="T18" fmla="*/ 172 w 178"/>
                  <a:gd name="T19" fmla="*/ 57 h 112"/>
                  <a:gd name="T20" fmla="*/ 178 w 178"/>
                  <a:gd name="T21" fmla="*/ 66 h 112"/>
                  <a:gd name="T22" fmla="*/ 164 w 178"/>
                  <a:gd name="T23" fmla="*/ 77 h 112"/>
                  <a:gd name="T24" fmla="*/ 80 w 178"/>
                  <a:gd name="T25" fmla="*/ 106 h 112"/>
                  <a:gd name="T26" fmla="*/ 63 w 178"/>
                  <a:gd name="T27"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8" h="112">
                    <a:moveTo>
                      <a:pt x="63" y="112"/>
                    </a:moveTo>
                    <a:cubicBezTo>
                      <a:pt x="64" y="105"/>
                      <a:pt x="60" y="105"/>
                      <a:pt x="55" y="105"/>
                    </a:cubicBezTo>
                    <a:cubicBezTo>
                      <a:pt x="42" y="105"/>
                      <a:pt x="28" y="102"/>
                      <a:pt x="15" y="98"/>
                    </a:cubicBezTo>
                    <a:cubicBezTo>
                      <a:pt x="2" y="94"/>
                      <a:pt x="0" y="90"/>
                      <a:pt x="8" y="78"/>
                    </a:cubicBezTo>
                    <a:cubicBezTo>
                      <a:pt x="13" y="70"/>
                      <a:pt x="20" y="63"/>
                      <a:pt x="27" y="56"/>
                    </a:cubicBezTo>
                    <a:cubicBezTo>
                      <a:pt x="29" y="54"/>
                      <a:pt x="32" y="52"/>
                      <a:pt x="30" y="48"/>
                    </a:cubicBezTo>
                    <a:cubicBezTo>
                      <a:pt x="50" y="35"/>
                      <a:pt x="69" y="19"/>
                      <a:pt x="92" y="11"/>
                    </a:cubicBezTo>
                    <a:cubicBezTo>
                      <a:pt x="106" y="6"/>
                      <a:pt x="120" y="0"/>
                      <a:pt x="135" y="1"/>
                    </a:cubicBezTo>
                    <a:cubicBezTo>
                      <a:pt x="139" y="2"/>
                      <a:pt x="140" y="6"/>
                      <a:pt x="142" y="9"/>
                    </a:cubicBezTo>
                    <a:cubicBezTo>
                      <a:pt x="149" y="27"/>
                      <a:pt x="159" y="43"/>
                      <a:pt x="172" y="57"/>
                    </a:cubicBezTo>
                    <a:cubicBezTo>
                      <a:pt x="175" y="59"/>
                      <a:pt x="178" y="62"/>
                      <a:pt x="178" y="66"/>
                    </a:cubicBezTo>
                    <a:cubicBezTo>
                      <a:pt x="175" y="72"/>
                      <a:pt x="169" y="74"/>
                      <a:pt x="164" y="77"/>
                    </a:cubicBezTo>
                    <a:cubicBezTo>
                      <a:pt x="139" y="94"/>
                      <a:pt x="111" y="103"/>
                      <a:pt x="80" y="106"/>
                    </a:cubicBezTo>
                    <a:cubicBezTo>
                      <a:pt x="74" y="107"/>
                      <a:pt x="69" y="110"/>
                      <a:pt x="63" y="11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 name="Freeform 259">
                <a:extLst>
                  <a:ext uri="{FF2B5EF4-FFF2-40B4-BE49-F238E27FC236}">
                    <a16:creationId xmlns:a16="http://schemas.microsoft.com/office/drawing/2014/main" id="{F96F8860-E3D4-D065-92CD-22E6C5681B2D}"/>
                  </a:ext>
                </a:extLst>
              </p:cNvPr>
              <p:cNvSpPr/>
              <p:nvPr/>
            </p:nvSpPr>
            <p:spPr bwMode="auto">
              <a:xfrm>
                <a:off x="5956300" y="4756151"/>
                <a:ext cx="169863" cy="100013"/>
              </a:xfrm>
              <a:custGeom>
                <a:avLst/>
                <a:gdLst>
                  <a:gd name="T0" fmla="*/ 46 w 167"/>
                  <a:gd name="T1" fmla="*/ 78 h 97"/>
                  <a:gd name="T2" fmla="*/ 39 w 167"/>
                  <a:gd name="T3" fmla="*/ 72 h 97"/>
                  <a:gd name="T4" fmla="*/ 7 w 167"/>
                  <a:gd name="T5" fmla="*/ 50 h 97"/>
                  <a:gd name="T6" fmla="*/ 8 w 167"/>
                  <a:gd name="T7" fmla="*/ 34 h 97"/>
                  <a:gd name="T8" fmla="*/ 44 w 167"/>
                  <a:gd name="T9" fmla="*/ 16 h 97"/>
                  <a:gd name="T10" fmla="*/ 49 w 167"/>
                  <a:gd name="T11" fmla="*/ 6 h 97"/>
                  <a:gd name="T12" fmla="*/ 95 w 167"/>
                  <a:gd name="T13" fmla="*/ 2 h 97"/>
                  <a:gd name="T14" fmla="*/ 154 w 167"/>
                  <a:gd name="T15" fmla="*/ 7 h 97"/>
                  <a:gd name="T16" fmla="*/ 162 w 167"/>
                  <a:gd name="T17" fmla="*/ 11 h 97"/>
                  <a:gd name="T18" fmla="*/ 164 w 167"/>
                  <a:gd name="T19" fmla="*/ 19 h 97"/>
                  <a:gd name="T20" fmla="*/ 167 w 167"/>
                  <a:gd name="T21" fmla="*/ 78 h 97"/>
                  <a:gd name="T22" fmla="*/ 167 w 167"/>
                  <a:gd name="T23" fmla="*/ 83 h 97"/>
                  <a:gd name="T24" fmla="*/ 154 w 167"/>
                  <a:gd name="T25" fmla="*/ 91 h 97"/>
                  <a:gd name="T26" fmla="*/ 58 w 167"/>
                  <a:gd name="T27" fmla="*/ 83 h 97"/>
                  <a:gd name="T28" fmla="*/ 46 w 167"/>
                  <a:gd name="T29" fmla="*/ 7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7" h="97">
                    <a:moveTo>
                      <a:pt x="46" y="78"/>
                    </a:moveTo>
                    <a:cubicBezTo>
                      <a:pt x="45" y="74"/>
                      <a:pt x="42" y="73"/>
                      <a:pt x="39" y="72"/>
                    </a:cubicBezTo>
                    <a:cubicBezTo>
                      <a:pt x="27" y="66"/>
                      <a:pt x="16" y="59"/>
                      <a:pt x="7" y="50"/>
                    </a:cubicBezTo>
                    <a:cubicBezTo>
                      <a:pt x="0" y="43"/>
                      <a:pt x="0" y="40"/>
                      <a:pt x="8" y="34"/>
                    </a:cubicBezTo>
                    <a:cubicBezTo>
                      <a:pt x="19" y="26"/>
                      <a:pt x="31" y="20"/>
                      <a:pt x="44" y="16"/>
                    </a:cubicBezTo>
                    <a:cubicBezTo>
                      <a:pt x="49" y="14"/>
                      <a:pt x="54" y="13"/>
                      <a:pt x="49" y="6"/>
                    </a:cubicBezTo>
                    <a:cubicBezTo>
                      <a:pt x="65" y="10"/>
                      <a:pt x="80" y="3"/>
                      <a:pt x="95" y="2"/>
                    </a:cubicBezTo>
                    <a:cubicBezTo>
                      <a:pt x="115" y="0"/>
                      <a:pt x="135" y="1"/>
                      <a:pt x="154" y="7"/>
                    </a:cubicBezTo>
                    <a:cubicBezTo>
                      <a:pt x="157" y="8"/>
                      <a:pt x="160" y="9"/>
                      <a:pt x="162" y="11"/>
                    </a:cubicBezTo>
                    <a:cubicBezTo>
                      <a:pt x="164" y="14"/>
                      <a:pt x="164" y="16"/>
                      <a:pt x="164" y="19"/>
                    </a:cubicBezTo>
                    <a:cubicBezTo>
                      <a:pt x="160" y="39"/>
                      <a:pt x="164" y="58"/>
                      <a:pt x="167" y="78"/>
                    </a:cubicBezTo>
                    <a:cubicBezTo>
                      <a:pt x="167" y="80"/>
                      <a:pt x="167" y="82"/>
                      <a:pt x="167" y="83"/>
                    </a:cubicBezTo>
                    <a:cubicBezTo>
                      <a:pt x="166" y="91"/>
                      <a:pt x="159" y="90"/>
                      <a:pt x="154" y="91"/>
                    </a:cubicBezTo>
                    <a:cubicBezTo>
                      <a:pt x="121" y="97"/>
                      <a:pt x="89" y="94"/>
                      <a:pt x="58" y="83"/>
                    </a:cubicBezTo>
                    <a:cubicBezTo>
                      <a:pt x="54" y="81"/>
                      <a:pt x="50" y="80"/>
                      <a:pt x="46" y="7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 name="Freeform 260">
                <a:extLst>
                  <a:ext uri="{FF2B5EF4-FFF2-40B4-BE49-F238E27FC236}">
                    <a16:creationId xmlns:a16="http://schemas.microsoft.com/office/drawing/2014/main" id="{A4F8032D-CA21-3ED1-CB1D-D53FE3B3A1EC}"/>
                  </a:ext>
                </a:extLst>
              </p:cNvPr>
              <p:cNvSpPr/>
              <p:nvPr/>
            </p:nvSpPr>
            <p:spPr bwMode="auto">
              <a:xfrm>
                <a:off x="6438900" y="4845051"/>
                <a:ext cx="174625" cy="95250"/>
              </a:xfrm>
              <a:custGeom>
                <a:avLst/>
                <a:gdLst>
                  <a:gd name="T0" fmla="*/ 95 w 174"/>
                  <a:gd name="T1" fmla="*/ 94 h 94"/>
                  <a:gd name="T2" fmla="*/ 87 w 174"/>
                  <a:gd name="T3" fmla="*/ 88 h 94"/>
                  <a:gd name="T4" fmla="*/ 11 w 174"/>
                  <a:gd name="T5" fmla="*/ 26 h 94"/>
                  <a:gd name="T6" fmla="*/ 0 w 174"/>
                  <a:gd name="T7" fmla="*/ 23 h 94"/>
                  <a:gd name="T8" fmla="*/ 9 w 174"/>
                  <a:gd name="T9" fmla="*/ 0 h 94"/>
                  <a:gd name="T10" fmla="*/ 97 w 174"/>
                  <a:gd name="T11" fmla="*/ 17 h 94"/>
                  <a:gd name="T12" fmla="*/ 124 w 174"/>
                  <a:gd name="T13" fmla="*/ 15 h 94"/>
                  <a:gd name="T14" fmla="*/ 169 w 174"/>
                  <a:gd name="T15" fmla="*/ 67 h 94"/>
                  <a:gd name="T16" fmla="*/ 163 w 174"/>
                  <a:gd name="T17" fmla="*/ 82 h 94"/>
                  <a:gd name="T18" fmla="*/ 95 w 174"/>
                  <a:gd name="T1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4" h="94">
                    <a:moveTo>
                      <a:pt x="95" y="94"/>
                    </a:moveTo>
                    <a:cubicBezTo>
                      <a:pt x="91" y="94"/>
                      <a:pt x="89" y="91"/>
                      <a:pt x="87" y="88"/>
                    </a:cubicBezTo>
                    <a:cubicBezTo>
                      <a:pt x="68" y="60"/>
                      <a:pt x="41" y="40"/>
                      <a:pt x="11" y="26"/>
                    </a:cubicBezTo>
                    <a:cubicBezTo>
                      <a:pt x="8" y="24"/>
                      <a:pt x="4" y="24"/>
                      <a:pt x="0" y="23"/>
                    </a:cubicBezTo>
                    <a:cubicBezTo>
                      <a:pt x="0" y="14"/>
                      <a:pt x="3" y="7"/>
                      <a:pt x="9" y="0"/>
                    </a:cubicBezTo>
                    <a:cubicBezTo>
                      <a:pt x="37" y="15"/>
                      <a:pt x="66" y="18"/>
                      <a:pt x="97" y="17"/>
                    </a:cubicBezTo>
                    <a:cubicBezTo>
                      <a:pt x="106" y="17"/>
                      <a:pt x="115" y="14"/>
                      <a:pt x="124" y="15"/>
                    </a:cubicBezTo>
                    <a:cubicBezTo>
                      <a:pt x="142" y="30"/>
                      <a:pt x="157" y="48"/>
                      <a:pt x="169" y="67"/>
                    </a:cubicBezTo>
                    <a:cubicBezTo>
                      <a:pt x="174" y="76"/>
                      <a:pt x="173" y="78"/>
                      <a:pt x="163" y="82"/>
                    </a:cubicBezTo>
                    <a:cubicBezTo>
                      <a:pt x="141" y="89"/>
                      <a:pt x="118" y="93"/>
                      <a:pt x="95" y="94"/>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 name="Freeform 261">
                <a:extLst>
                  <a:ext uri="{FF2B5EF4-FFF2-40B4-BE49-F238E27FC236}">
                    <a16:creationId xmlns:a16="http://schemas.microsoft.com/office/drawing/2014/main" id="{F5403396-2161-00DA-4156-44EE3E9DC264}"/>
                  </a:ext>
                </a:extLst>
              </p:cNvPr>
              <p:cNvSpPr/>
              <p:nvPr/>
            </p:nvSpPr>
            <p:spPr bwMode="auto">
              <a:xfrm>
                <a:off x="6324600" y="4468813"/>
                <a:ext cx="80963" cy="173038"/>
              </a:xfrm>
              <a:custGeom>
                <a:avLst/>
                <a:gdLst>
                  <a:gd name="T0" fmla="*/ 0 w 80"/>
                  <a:gd name="T1" fmla="*/ 160 h 170"/>
                  <a:gd name="T2" fmla="*/ 3 w 80"/>
                  <a:gd name="T3" fmla="*/ 54 h 170"/>
                  <a:gd name="T4" fmla="*/ 6 w 80"/>
                  <a:gd name="T5" fmla="*/ 43 h 170"/>
                  <a:gd name="T6" fmla="*/ 52 w 80"/>
                  <a:gd name="T7" fmla="*/ 5 h 170"/>
                  <a:gd name="T8" fmla="*/ 66 w 80"/>
                  <a:gd name="T9" fmla="*/ 10 h 170"/>
                  <a:gd name="T10" fmla="*/ 77 w 80"/>
                  <a:gd name="T11" fmla="*/ 69 h 170"/>
                  <a:gd name="T12" fmla="*/ 63 w 80"/>
                  <a:gd name="T13" fmla="*/ 101 h 170"/>
                  <a:gd name="T14" fmla="*/ 26 w 80"/>
                  <a:gd name="T15" fmla="*/ 169 h 170"/>
                  <a:gd name="T16" fmla="*/ 0 w 80"/>
                  <a:gd name="T17" fmla="*/ 16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170">
                    <a:moveTo>
                      <a:pt x="0" y="160"/>
                    </a:moveTo>
                    <a:cubicBezTo>
                      <a:pt x="12" y="125"/>
                      <a:pt x="13" y="90"/>
                      <a:pt x="3" y="54"/>
                    </a:cubicBezTo>
                    <a:cubicBezTo>
                      <a:pt x="2" y="49"/>
                      <a:pt x="4" y="46"/>
                      <a:pt x="6" y="43"/>
                    </a:cubicBezTo>
                    <a:cubicBezTo>
                      <a:pt x="19" y="28"/>
                      <a:pt x="35" y="15"/>
                      <a:pt x="52" y="5"/>
                    </a:cubicBezTo>
                    <a:cubicBezTo>
                      <a:pt x="59" y="0"/>
                      <a:pt x="63" y="1"/>
                      <a:pt x="66" y="10"/>
                    </a:cubicBezTo>
                    <a:cubicBezTo>
                      <a:pt x="72" y="29"/>
                      <a:pt x="76" y="49"/>
                      <a:pt x="77" y="69"/>
                    </a:cubicBezTo>
                    <a:cubicBezTo>
                      <a:pt x="80" y="83"/>
                      <a:pt x="71" y="91"/>
                      <a:pt x="63" y="101"/>
                    </a:cubicBezTo>
                    <a:cubicBezTo>
                      <a:pt x="45" y="120"/>
                      <a:pt x="33" y="144"/>
                      <a:pt x="26" y="169"/>
                    </a:cubicBezTo>
                    <a:cubicBezTo>
                      <a:pt x="16" y="170"/>
                      <a:pt x="8" y="167"/>
                      <a:pt x="0" y="160"/>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 name="Freeform 262">
                <a:extLst>
                  <a:ext uri="{FF2B5EF4-FFF2-40B4-BE49-F238E27FC236}">
                    <a16:creationId xmlns:a16="http://schemas.microsoft.com/office/drawing/2014/main" id="{6C370ECF-0062-8BDB-9195-D6176D80D72D}"/>
                  </a:ext>
                </a:extLst>
              </p:cNvPr>
              <p:cNvSpPr/>
              <p:nvPr/>
            </p:nvSpPr>
            <p:spPr bwMode="auto">
              <a:xfrm>
                <a:off x="6175375" y="4471988"/>
                <a:ext cx="80963" cy="168275"/>
              </a:xfrm>
              <a:custGeom>
                <a:avLst/>
                <a:gdLst>
                  <a:gd name="T0" fmla="*/ 71 w 79"/>
                  <a:gd name="T1" fmla="*/ 43 h 166"/>
                  <a:gd name="T2" fmla="*/ 73 w 79"/>
                  <a:gd name="T3" fmla="*/ 65 h 166"/>
                  <a:gd name="T4" fmla="*/ 77 w 79"/>
                  <a:gd name="T5" fmla="*/ 154 h 166"/>
                  <a:gd name="T6" fmla="*/ 79 w 79"/>
                  <a:gd name="T7" fmla="*/ 157 h 166"/>
                  <a:gd name="T8" fmla="*/ 49 w 79"/>
                  <a:gd name="T9" fmla="*/ 166 h 166"/>
                  <a:gd name="T10" fmla="*/ 47 w 79"/>
                  <a:gd name="T11" fmla="*/ 149 h 166"/>
                  <a:gd name="T12" fmla="*/ 5 w 79"/>
                  <a:gd name="T13" fmla="*/ 80 h 166"/>
                  <a:gd name="T14" fmla="*/ 0 w 79"/>
                  <a:gd name="T15" fmla="*/ 71 h 166"/>
                  <a:gd name="T16" fmla="*/ 18 w 79"/>
                  <a:gd name="T17" fmla="*/ 9 h 166"/>
                  <a:gd name="T18" fmla="*/ 32 w 79"/>
                  <a:gd name="T19" fmla="*/ 5 h 166"/>
                  <a:gd name="T20" fmla="*/ 71 w 79"/>
                  <a:gd name="T21" fmla="*/ 4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166">
                    <a:moveTo>
                      <a:pt x="71" y="43"/>
                    </a:moveTo>
                    <a:cubicBezTo>
                      <a:pt x="76" y="50"/>
                      <a:pt x="75" y="57"/>
                      <a:pt x="73" y="65"/>
                    </a:cubicBezTo>
                    <a:cubicBezTo>
                      <a:pt x="69" y="95"/>
                      <a:pt x="69" y="124"/>
                      <a:pt x="77" y="154"/>
                    </a:cubicBezTo>
                    <a:cubicBezTo>
                      <a:pt x="77" y="155"/>
                      <a:pt x="78" y="156"/>
                      <a:pt x="79" y="157"/>
                    </a:cubicBezTo>
                    <a:cubicBezTo>
                      <a:pt x="70" y="164"/>
                      <a:pt x="60" y="166"/>
                      <a:pt x="49" y="166"/>
                    </a:cubicBezTo>
                    <a:cubicBezTo>
                      <a:pt x="54" y="160"/>
                      <a:pt x="49" y="154"/>
                      <a:pt x="47" y="149"/>
                    </a:cubicBezTo>
                    <a:cubicBezTo>
                      <a:pt x="39" y="123"/>
                      <a:pt x="24" y="100"/>
                      <a:pt x="5" y="80"/>
                    </a:cubicBezTo>
                    <a:cubicBezTo>
                      <a:pt x="2" y="77"/>
                      <a:pt x="0" y="75"/>
                      <a:pt x="0" y="71"/>
                    </a:cubicBezTo>
                    <a:cubicBezTo>
                      <a:pt x="3" y="49"/>
                      <a:pt x="9" y="28"/>
                      <a:pt x="18" y="9"/>
                    </a:cubicBezTo>
                    <a:cubicBezTo>
                      <a:pt x="21" y="1"/>
                      <a:pt x="26" y="0"/>
                      <a:pt x="32" y="5"/>
                    </a:cubicBezTo>
                    <a:cubicBezTo>
                      <a:pt x="47" y="16"/>
                      <a:pt x="60" y="29"/>
                      <a:pt x="71" y="4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 name="Freeform 263">
                <a:extLst>
                  <a:ext uri="{FF2B5EF4-FFF2-40B4-BE49-F238E27FC236}">
                    <a16:creationId xmlns:a16="http://schemas.microsoft.com/office/drawing/2014/main" id="{9FD9A4FC-B61F-E26E-83F5-24E7C31AE03A}"/>
                  </a:ext>
                </a:extLst>
              </p:cNvPr>
              <p:cNvSpPr/>
              <p:nvPr/>
            </p:nvSpPr>
            <p:spPr bwMode="auto">
              <a:xfrm>
                <a:off x="5965825" y="4689476"/>
                <a:ext cx="161925" cy="79375"/>
              </a:xfrm>
              <a:custGeom>
                <a:avLst/>
                <a:gdLst>
                  <a:gd name="T0" fmla="*/ 152 w 160"/>
                  <a:gd name="T1" fmla="*/ 77 h 78"/>
                  <a:gd name="T2" fmla="*/ 56 w 160"/>
                  <a:gd name="T3" fmla="*/ 76 h 78"/>
                  <a:gd name="T4" fmla="*/ 40 w 160"/>
                  <a:gd name="T5" fmla="*/ 72 h 78"/>
                  <a:gd name="T6" fmla="*/ 3 w 160"/>
                  <a:gd name="T7" fmla="*/ 20 h 78"/>
                  <a:gd name="T8" fmla="*/ 8 w 160"/>
                  <a:gd name="T9" fmla="*/ 8 h 78"/>
                  <a:gd name="T10" fmla="*/ 58 w 160"/>
                  <a:gd name="T11" fmla="*/ 1 h 78"/>
                  <a:gd name="T12" fmla="*/ 70 w 160"/>
                  <a:gd name="T13" fmla="*/ 8 h 78"/>
                  <a:gd name="T14" fmla="*/ 151 w 160"/>
                  <a:gd name="T15" fmla="*/ 56 h 78"/>
                  <a:gd name="T16" fmla="*/ 158 w 160"/>
                  <a:gd name="T17" fmla="*/ 57 h 78"/>
                  <a:gd name="T18" fmla="*/ 152 w 160"/>
                  <a:gd name="T19" fmla="*/ 7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78">
                    <a:moveTo>
                      <a:pt x="152" y="77"/>
                    </a:moveTo>
                    <a:cubicBezTo>
                      <a:pt x="120" y="67"/>
                      <a:pt x="88" y="67"/>
                      <a:pt x="56" y="76"/>
                    </a:cubicBezTo>
                    <a:cubicBezTo>
                      <a:pt x="49" y="78"/>
                      <a:pt x="45" y="75"/>
                      <a:pt x="40" y="72"/>
                    </a:cubicBezTo>
                    <a:cubicBezTo>
                      <a:pt x="25" y="56"/>
                      <a:pt x="13" y="39"/>
                      <a:pt x="3" y="20"/>
                    </a:cubicBezTo>
                    <a:cubicBezTo>
                      <a:pt x="0" y="14"/>
                      <a:pt x="1" y="10"/>
                      <a:pt x="8" y="8"/>
                    </a:cubicBezTo>
                    <a:cubicBezTo>
                      <a:pt x="24" y="4"/>
                      <a:pt x="41" y="1"/>
                      <a:pt x="58" y="1"/>
                    </a:cubicBezTo>
                    <a:cubicBezTo>
                      <a:pt x="63" y="0"/>
                      <a:pt x="66" y="5"/>
                      <a:pt x="70" y="8"/>
                    </a:cubicBezTo>
                    <a:cubicBezTo>
                      <a:pt x="92" y="32"/>
                      <a:pt x="121" y="46"/>
                      <a:pt x="151" y="56"/>
                    </a:cubicBezTo>
                    <a:cubicBezTo>
                      <a:pt x="153" y="57"/>
                      <a:pt x="156" y="56"/>
                      <a:pt x="158" y="57"/>
                    </a:cubicBezTo>
                    <a:cubicBezTo>
                      <a:pt x="160" y="65"/>
                      <a:pt x="158" y="71"/>
                      <a:pt x="152" y="7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 name="Freeform 264">
                <a:extLst>
                  <a:ext uri="{FF2B5EF4-FFF2-40B4-BE49-F238E27FC236}">
                    <a16:creationId xmlns:a16="http://schemas.microsoft.com/office/drawing/2014/main" id="{EE509B7B-F27D-29F2-713E-73D630CEBD0B}"/>
                  </a:ext>
                </a:extLst>
              </p:cNvPr>
              <p:cNvSpPr/>
              <p:nvPr/>
            </p:nvSpPr>
            <p:spPr bwMode="auto">
              <a:xfrm>
                <a:off x="6446838" y="4719638"/>
                <a:ext cx="174625" cy="71438"/>
              </a:xfrm>
              <a:custGeom>
                <a:avLst/>
                <a:gdLst>
                  <a:gd name="T0" fmla="*/ 130 w 173"/>
                  <a:gd name="T1" fmla="*/ 69 h 71"/>
                  <a:gd name="T2" fmla="*/ 104 w 173"/>
                  <a:gd name="T3" fmla="*/ 62 h 71"/>
                  <a:gd name="T4" fmla="*/ 40 w 173"/>
                  <a:gd name="T5" fmla="*/ 52 h 71"/>
                  <a:gd name="T6" fmla="*/ 17 w 173"/>
                  <a:gd name="T7" fmla="*/ 54 h 71"/>
                  <a:gd name="T8" fmla="*/ 8 w 173"/>
                  <a:gd name="T9" fmla="*/ 71 h 71"/>
                  <a:gd name="T10" fmla="*/ 6 w 173"/>
                  <a:gd name="T11" fmla="*/ 70 h 71"/>
                  <a:gd name="T12" fmla="*/ 2 w 173"/>
                  <a:gd name="T13" fmla="*/ 34 h 71"/>
                  <a:gd name="T14" fmla="*/ 98 w 173"/>
                  <a:gd name="T15" fmla="*/ 2 h 71"/>
                  <a:gd name="T16" fmla="*/ 107 w 173"/>
                  <a:gd name="T17" fmla="*/ 0 h 71"/>
                  <a:gd name="T18" fmla="*/ 163 w 173"/>
                  <a:gd name="T19" fmla="*/ 18 h 71"/>
                  <a:gd name="T20" fmla="*/ 166 w 173"/>
                  <a:gd name="T21" fmla="*/ 34 h 71"/>
                  <a:gd name="T22" fmla="*/ 130 w 173"/>
                  <a:gd name="T23" fmla="*/ 69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3" h="71">
                    <a:moveTo>
                      <a:pt x="130" y="69"/>
                    </a:moveTo>
                    <a:cubicBezTo>
                      <a:pt x="120" y="71"/>
                      <a:pt x="113" y="65"/>
                      <a:pt x="104" y="62"/>
                    </a:cubicBezTo>
                    <a:cubicBezTo>
                      <a:pt x="83" y="56"/>
                      <a:pt x="62" y="52"/>
                      <a:pt x="40" y="52"/>
                    </a:cubicBezTo>
                    <a:cubicBezTo>
                      <a:pt x="32" y="52"/>
                      <a:pt x="25" y="53"/>
                      <a:pt x="17" y="54"/>
                    </a:cubicBezTo>
                    <a:cubicBezTo>
                      <a:pt x="5" y="55"/>
                      <a:pt x="10" y="64"/>
                      <a:pt x="8" y="71"/>
                    </a:cubicBezTo>
                    <a:cubicBezTo>
                      <a:pt x="7" y="71"/>
                      <a:pt x="6" y="70"/>
                      <a:pt x="6" y="70"/>
                    </a:cubicBezTo>
                    <a:cubicBezTo>
                      <a:pt x="4" y="58"/>
                      <a:pt x="0" y="46"/>
                      <a:pt x="2" y="34"/>
                    </a:cubicBezTo>
                    <a:cubicBezTo>
                      <a:pt x="37" y="32"/>
                      <a:pt x="69" y="21"/>
                      <a:pt x="98" y="2"/>
                    </a:cubicBezTo>
                    <a:cubicBezTo>
                      <a:pt x="101" y="0"/>
                      <a:pt x="104" y="0"/>
                      <a:pt x="107" y="0"/>
                    </a:cubicBezTo>
                    <a:cubicBezTo>
                      <a:pt x="126" y="4"/>
                      <a:pt x="145" y="10"/>
                      <a:pt x="163" y="18"/>
                    </a:cubicBezTo>
                    <a:cubicBezTo>
                      <a:pt x="172" y="23"/>
                      <a:pt x="173" y="26"/>
                      <a:pt x="166" y="34"/>
                    </a:cubicBezTo>
                    <a:cubicBezTo>
                      <a:pt x="156" y="47"/>
                      <a:pt x="143" y="59"/>
                      <a:pt x="130" y="69"/>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 name="Freeform 265">
                <a:extLst>
                  <a:ext uri="{FF2B5EF4-FFF2-40B4-BE49-F238E27FC236}">
                    <a16:creationId xmlns:a16="http://schemas.microsoft.com/office/drawing/2014/main" id="{310C6388-03E5-1C14-6B0E-AD3FB8B377BB}"/>
                  </a:ext>
                </a:extLst>
              </p:cNvPr>
              <p:cNvSpPr/>
              <p:nvPr/>
            </p:nvSpPr>
            <p:spPr bwMode="auto">
              <a:xfrm>
                <a:off x="6035675" y="4918076"/>
                <a:ext cx="138113" cy="114300"/>
              </a:xfrm>
              <a:custGeom>
                <a:avLst/>
                <a:gdLst>
                  <a:gd name="T0" fmla="*/ 18 w 136"/>
                  <a:gd name="T1" fmla="*/ 47 h 113"/>
                  <a:gd name="T2" fmla="*/ 45 w 136"/>
                  <a:gd name="T3" fmla="*/ 38 h 113"/>
                  <a:gd name="T4" fmla="*/ 132 w 136"/>
                  <a:gd name="T5" fmla="*/ 0 h 113"/>
                  <a:gd name="T6" fmla="*/ 135 w 136"/>
                  <a:gd name="T7" fmla="*/ 4 h 113"/>
                  <a:gd name="T8" fmla="*/ 91 w 136"/>
                  <a:gd name="T9" fmla="*/ 60 h 113"/>
                  <a:gd name="T10" fmla="*/ 78 w 136"/>
                  <a:gd name="T11" fmla="*/ 93 h 113"/>
                  <a:gd name="T12" fmla="*/ 72 w 136"/>
                  <a:gd name="T13" fmla="*/ 100 h 113"/>
                  <a:gd name="T14" fmla="*/ 11 w 136"/>
                  <a:gd name="T15" fmla="*/ 112 h 113"/>
                  <a:gd name="T16" fmla="*/ 1 w 136"/>
                  <a:gd name="T17" fmla="*/ 101 h 113"/>
                  <a:gd name="T18" fmla="*/ 18 w 136"/>
                  <a:gd name="T19" fmla="*/ 47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113">
                    <a:moveTo>
                      <a:pt x="18" y="47"/>
                    </a:moveTo>
                    <a:cubicBezTo>
                      <a:pt x="24" y="35"/>
                      <a:pt x="36" y="39"/>
                      <a:pt x="45" y="38"/>
                    </a:cubicBezTo>
                    <a:cubicBezTo>
                      <a:pt x="77" y="33"/>
                      <a:pt x="106" y="20"/>
                      <a:pt x="132" y="0"/>
                    </a:cubicBezTo>
                    <a:cubicBezTo>
                      <a:pt x="135" y="0"/>
                      <a:pt x="136" y="1"/>
                      <a:pt x="135" y="4"/>
                    </a:cubicBezTo>
                    <a:cubicBezTo>
                      <a:pt x="117" y="20"/>
                      <a:pt x="102" y="38"/>
                      <a:pt x="91" y="60"/>
                    </a:cubicBezTo>
                    <a:cubicBezTo>
                      <a:pt x="85" y="70"/>
                      <a:pt x="81" y="81"/>
                      <a:pt x="78" y="93"/>
                    </a:cubicBezTo>
                    <a:cubicBezTo>
                      <a:pt x="77" y="96"/>
                      <a:pt x="74" y="98"/>
                      <a:pt x="72" y="100"/>
                    </a:cubicBezTo>
                    <a:cubicBezTo>
                      <a:pt x="52" y="106"/>
                      <a:pt x="32" y="111"/>
                      <a:pt x="11" y="112"/>
                    </a:cubicBezTo>
                    <a:cubicBezTo>
                      <a:pt x="2" y="113"/>
                      <a:pt x="0" y="109"/>
                      <a:pt x="1" y="101"/>
                    </a:cubicBezTo>
                    <a:cubicBezTo>
                      <a:pt x="4" y="82"/>
                      <a:pt x="10" y="64"/>
                      <a:pt x="18" y="4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 name="Freeform 266">
                <a:extLst>
                  <a:ext uri="{FF2B5EF4-FFF2-40B4-BE49-F238E27FC236}">
                    <a16:creationId xmlns:a16="http://schemas.microsoft.com/office/drawing/2014/main" id="{584CB4BC-AE70-AE8C-042D-4733AAE2F04D}"/>
                  </a:ext>
                </a:extLst>
              </p:cNvPr>
              <p:cNvSpPr/>
              <p:nvPr/>
            </p:nvSpPr>
            <p:spPr bwMode="auto">
              <a:xfrm>
                <a:off x="6407150" y="4581526"/>
                <a:ext cx="131763" cy="111125"/>
              </a:xfrm>
              <a:custGeom>
                <a:avLst/>
                <a:gdLst>
                  <a:gd name="T0" fmla="*/ 0 w 129"/>
                  <a:gd name="T1" fmla="*/ 96 h 109"/>
                  <a:gd name="T2" fmla="*/ 45 w 129"/>
                  <a:gd name="T3" fmla="*/ 47 h 109"/>
                  <a:gd name="T4" fmla="*/ 58 w 129"/>
                  <a:gd name="T5" fmla="*/ 21 h 109"/>
                  <a:gd name="T6" fmla="*/ 65 w 129"/>
                  <a:gd name="T7" fmla="*/ 14 h 109"/>
                  <a:gd name="T8" fmla="*/ 118 w 129"/>
                  <a:gd name="T9" fmla="*/ 1 h 109"/>
                  <a:gd name="T10" fmla="*/ 128 w 129"/>
                  <a:gd name="T11" fmla="*/ 11 h 109"/>
                  <a:gd name="T12" fmla="*/ 117 w 129"/>
                  <a:gd name="T13" fmla="*/ 57 h 109"/>
                  <a:gd name="T14" fmla="*/ 105 w 129"/>
                  <a:gd name="T15" fmla="*/ 65 h 109"/>
                  <a:gd name="T16" fmla="*/ 11 w 129"/>
                  <a:gd name="T17" fmla="*/ 109 h 109"/>
                  <a:gd name="T18" fmla="*/ 0 w 129"/>
                  <a:gd name="T19" fmla="*/ 9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109">
                    <a:moveTo>
                      <a:pt x="0" y="96"/>
                    </a:moveTo>
                    <a:cubicBezTo>
                      <a:pt x="20" y="84"/>
                      <a:pt x="33" y="66"/>
                      <a:pt x="45" y="47"/>
                    </a:cubicBezTo>
                    <a:cubicBezTo>
                      <a:pt x="50" y="39"/>
                      <a:pt x="55" y="30"/>
                      <a:pt x="58" y="21"/>
                    </a:cubicBezTo>
                    <a:cubicBezTo>
                      <a:pt x="59" y="17"/>
                      <a:pt x="63" y="16"/>
                      <a:pt x="65" y="14"/>
                    </a:cubicBezTo>
                    <a:cubicBezTo>
                      <a:pt x="82" y="7"/>
                      <a:pt x="100" y="3"/>
                      <a:pt x="118" y="1"/>
                    </a:cubicBezTo>
                    <a:cubicBezTo>
                      <a:pt x="126" y="0"/>
                      <a:pt x="129" y="3"/>
                      <a:pt x="128" y="11"/>
                    </a:cubicBezTo>
                    <a:cubicBezTo>
                      <a:pt x="125" y="26"/>
                      <a:pt x="123" y="42"/>
                      <a:pt x="117" y="57"/>
                    </a:cubicBezTo>
                    <a:cubicBezTo>
                      <a:pt x="115" y="62"/>
                      <a:pt x="111" y="65"/>
                      <a:pt x="105" y="65"/>
                    </a:cubicBezTo>
                    <a:cubicBezTo>
                      <a:pt x="69" y="70"/>
                      <a:pt x="39" y="86"/>
                      <a:pt x="11" y="109"/>
                    </a:cubicBezTo>
                    <a:cubicBezTo>
                      <a:pt x="4" y="107"/>
                      <a:pt x="1" y="102"/>
                      <a:pt x="0" y="9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 name="Freeform 267">
                <a:extLst>
                  <a:ext uri="{FF2B5EF4-FFF2-40B4-BE49-F238E27FC236}">
                    <a16:creationId xmlns:a16="http://schemas.microsoft.com/office/drawing/2014/main" id="{FFE35DC3-ADAD-E0AC-E0C9-E3691B1BADA0}"/>
                  </a:ext>
                </a:extLst>
              </p:cNvPr>
              <p:cNvSpPr/>
              <p:nvPr/>
            </p:nvSpPr>
            <p:spPr bwMode="auto">
              <a:xfrm>
                <a:off x="6045200" y="4562476"/>
                <a:ext cx="125413" cy="120650"/>
              </a:xfrm>
              <a:custGeom>
                <a:avLst/>
                <a:gdLst>
                  <a:gd name="T0" fmla="*/ 114 w 124"/>
                  <a:gd name="T1" fmla="*/ 120 h 120"/>
                  <a:gd name="T2" fmla="*/ 54 w 124"/>
                  <a:gd name="T3" fmla="*/ 81 h 120"/>
                  <a:gd name="T4" fmla="*/ 22 w 124"/>
                  <a:gd name="T5" fmla="*/ 72 h 120"/>
                  <a:gd name="T6" fmla="*/ 14 w 124"/>
                  <a:gd name="T7" fmla="*/ 66 h 120"/>
                  <a:gd name="T8" fmla="*/ 0 w 124"/>
                  <a:gd name="T9" fmla="*/ 8 h 120"/>
                  <a:gd name="T10" fmla="*/ 9 w 124"/>
                  <a:gd name="T11" fmla="*/ 0 h 120"/>
                  <a:gd name="T12" fmla="*/ 53 w 124"/>
                  <a:gd name="T13" fmla="*/ 10 h 120"/>
                  <a:gd name="T14" fmla="*/ 63 w 124"/>
                  <a:gd name="T15" fmla="*/ 21 h 120"/>
                  <a:gd name="T16" fmla="*/ 110 w 124"/>
                  <a:gd name="T17" fmla="*/ 101 h 120"/>
                  <a:gd name="T18" fmla="*/ 124 w 124"/>
                  <a:gd name="T19" fmla="*/ 110 h 120"/>
                  <a:gd name="T20" fmla="*/ 114 w 124"/>
                  <a:gd name="T21"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120">
                    <a:moveTo>
                      <a:pt x="114" y="120"/>
                    </a:moveTo>
                    <a:cubicBezTo>
                      <a:pt x="98" y="101"/>
                      <a:pt x="77" y="89"/>
                      <a:pt x="54" y="81"/>
                    </a:cubicBezTo>
                    <a:cubicBezTo>
                      <a:pt x="44" y="77"/>
                      <a:pt x="33" y="73"/>
                      <a:pt x="22" y="72"/>
                    </a:cubicBezTo>
                    <a:cubicBezTo>
                      <a:pt x="18" y="71"/>
                      <a:pt x="16" y="69"/>
                      <a:pt x="14" y="66"/>
                    </a:cubicBezTo>
                    <a:cubicBezTo>
                      <a:pt x="7" y="47"/>
                      <a:pt x="2" y="28"/>
                      <a:pt x="0" y="8"/>
                    </a:cubicBezTo>
                    <a:cubicBezTo>
                      <a:pt x="0" y="2"/>
                      <a:pt x="3" y="0"/>
                      <a:pt x="9" y="0"/>
                    </a:cubicBezTo>
                    <a:cubicBezTo>
                      <a:pt x="24" y="1"/>
                      <a:pt x="39" y="4"/>
                      <a:pt x="53" y="10"/>
                    </a:cubicBezTo>
                    <a:cubicBezTo>
                      <a:pt x="58" y="12"/>
                      <a:pt x="61" y="15"/>
                      <a:pt x="63" y="21"/>
                    </a:cubicBezTo>
                    <a:cubicBezTo>
                      <a:pt x="72" y="52"/>
                      <a:pt x="88" y="77"/>
                      <a:pt x="110" y="101"/>
                    </a:cubicBezTo>
                    <a:cubicBezTo>
                      <a:pt x="113" y="105"/>
                      <a:pt x="118" y="109"/>
                      <a:pt x="124" y="110"/>
                    </a:cubicBezTo>
                    <a:cubicBezTo>
                      <a:pt x="123" y="116"/>
                      <a:pt x="120" y="119"/>
                      <a:pt x="114" y="120"/>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 name="Freeform 268">
                <a:extLst>
                  <a:ext uri="{FF2B5EF4-FFF2-40B4-BE49-F238E27FC236}">
                    <a16:creationId xmlns:a16="http://schemas.microsoft.com/office/drawing/2014/main" id="{A3606D7E-57D4-630E-5046-F43B43E5C18E}"/>
                  </a:ext>
                </a:extLst>
              </p:cNvPr>
              <p:cNvSpPr/>
              <p:nvPr/>
            </p:nvSpPr>
            <p:spPr bwMode="auto">
              <a:xfrm>
                <a:off x="6172200" y="4951413"/>
                <a:ext cx="68263" cy="173038"/>
              </a:xfrm>
              <a:custGeom>
                <a:avLst/>
                <a:gdLst>
                  <a:gd name="T0" fmla="*/ 66 w 68"/>
                  <a:gd name="T1" fmla="*/ 8 h 170"/>
                  <a:gd name="T2" fmla="*/ 61 w 68"/>
                  <a:gd name="T3" fmla="*/ 14 h 170"/>
                  <a:gd name="T4" fmla="*/ 56 w 68"/>
                  <a:gd name="T5" fmla="*/ 70 h 170"/>
                  <a:gd name="T6" fmla="*/ 67 w 68"/>
                  <a:gd name="T7" fmla="*/ 123 h 170"/>
                  <a:gd name="T8" fmla="*/ 66 w 68"/>
                  <a:gd name="T9" fmla="*/ 131 h 170"/>
                  <a:gd name="T10" fmla="*/ 25 w 68"/>
                  <a:gd name="T11" fmla="*/ 166 h 170"/>
                  <a:gd name="T12" fmla="*/ 12 w 68"/>
                  <a:gd name="T13" fmla="*/ 162 h 170"/>
                  <a:gd name="T14" fmla="*/ 0 w 68"/>
                  <a:gd name="T15" fmla="*/ 120 h 170"/>
                  <a:gd name="T16" fmla="*/ 18 w 68"/>
                  <a:gd name="T17" fmla="*/ 95 h 170"/>
                  <a:gd name="T18" fmla="*/ 49 w 68"/>
                  <a:gd name="T19" fmla="*/ 8 h 170"/>
                  <a:gd name="T20" fmla="*/ 51 w 68"/>
                  <a:gd name="T21" fmla="*/ 3 h 170"/>
                  <a:gd name="T22" fmla="*/ 66 w 68"/>
                  <a:gd name="T23" fmla="*/ 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170">
                    <a:moveTo>
                      <a:pt x="66" y="8"/>
                    </a:moveTo>
                    <a:cubicBezTo>
                      <a:pt x="62" y="8"/>
                      <a:pt x="61" y="12"/>
                      <a:pt x="61" y="14"/>
                    </a:cubicBezTo>
                    <a:cubicBezTo>
                      <a:pt x="56" y="33"/>
                      <a:pt x="54" y="51"/>
                      <a:pt x="56" y="70"/>
                    </a:cubicBezTo>
                    <a:cubicBezTo>
                      <a:pt x="57" y="88"/>
                      <a:pt x="60" y="106"/>
                      <a:pt x="67" y="123"/>
                    </a:cubicBezTo>
                    <a:cubicBezTo>
                      <a:pt x="68" y="126"/>
                      <a:pt x="67" y="128"/>
                      <a:pt x="66" y="131"/>
                    </a:cubicBezTo>
                    <a:cubicBezTo>
                      <a:pt x="54" y="144"/>
                      <a:pt x="40" y="155"/>
                      <a:pt x="25" y="166"/>
                    </a:cubicBezTo>
                    <a:cubicBezTo>
                      <a:pt x="19" y="170"/>
                      <a:pt x="15" y="168"/>
                      <a:pt x="12" y="162"/>
                    </a:cubicBezTo>
                    <a:cubicBezTo>
                      <a:pt x="6" y="148"/>
                      <a:pt x="4" y="134"/>
                      <a:pt x="0" y="120"/>
                    </a:cubicBezTo>
                    <a:cubicBezTo>
                      <a:pt x="4" y="110"/>
                      <a:pt x="12" y="103"/>
                      <a:pt x="18" y="95"/>
                    </a:cubicBezTo>
                    <a:cubicBezTo>
                      <a:pt x="36" y="68"/>
                      <a:pt x="45" y="39"/>
                      <a:pt x="49" y="8"/>
                    </a:cubicBezTo>
                    <a:cubicBezTo>
                      <a:pt x="49" y="6"/>
                      <a:pt x="50" y="4"/>
                      <a:pt x="51" y="3"/>
                    </a:cubicBezTo>
                    <a:cubicBezTo>
                      <a:pt x="57" y="0"/>
                      <a:pt x="62" y="2"/>
                      <a:pt x="66" y="8"/>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 name="Freeform 269">
                <a:extLst>
                  <a:ext uri="{FF2B5EF4-FFF2-40B4-BE49-F238E27FC236}">
                    <a16:creationId xmlns:a16="http://schemas.microsoft.com/office/drawing/2014/main" id="{A9DBD62A-72C1-5057-04BC-A7E94C281C9A}"/>
                  </a:ext>
                </a:extLst>
              </p:cNvPr>
              <p:cNvSpPr/>
              <p:nvPr/>
            </p:nvSpPr>
            <p:spPr bwMode="auto">
              <a:xfrm>
                <a:off x="5962650" y="4833938"/>
                <a:ext cx="166688" cy="68263"/>
              </a:xfrm>
              <a:custGeom>
                <a:avLst/>
                <a:gdLst>
                  <a:gd name="T0" fmla="*/ 40 w 165"/>
                  <a:gd name="T1" fmla="*/ 2 h 67"/>
                  <a:gd name="T2" fmla="*/ 47 w 165"/>
                  <a:gd name="T3" fmla="*/ 1 h 67"/>
                  <a:gd name="T4" fmla="*/ 126 w 165"/>
                  <a:gd name="T5" fmla="*/ 15 h 67"/>
                  <a:gd name="T6" fmla="*/ 156 w 165"/>
                  <a:gd name="T7" fmla="*/ 11 h 67"/>
                  <a:gd name="T8" fmla="*/ 159 w 165"/>
                  <a:gd name="T9" fmla="*/ 7 h 67"/>
                  <a:gd name="T10" fmla="*/ 163 w 165"/>
                  <a:gd name="T11" fmla="*/ 19 h 67"/>
                  <a:gd name="T12" fmla="*/ 75 w 165"/>
                  <a:gd name="T13" fmla="*/ 55 h 67"/>
                  <a:gd name="T14" fmla="*/ 57 w 165"/>
                  <a:gd name="T15" fmla="*/ 65 h 67"/>
                  <a:gd name="T16" fmla="*/ 10 w 165"/>
                  <a:gd name="T17" fmla="*/ 49 h 67"/>
                  <a:gd name="T18" fmla="*/ 7 w 165"/>
                  <a:gd name="T19" fmla="*/ 34 h 67"/>
                  <a:gd name="T20" fmla="*/ 40 w 165"/>
                  <a:gd name="T21" fmla="*/ 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5" h="67">
                    <a:moveTo>
                      <a:pt x="40" y="2"/>
                    </a:moveTo>
                    <a:cubicBezTo>
                      <a:pt x="42" y="1"/>
                      <a:pt x="44" y="0"/>
                      <a:pt x="47" y="1"/>
                    </a:cubicBezTo>
                    <a:cubicBezTo>
                      <a:pt x="72" y="13"/>
                      <a:pt x="99" y="16"/>
                      <a:pt x="126" y="15"/>
                    </a:cubicBezTo>
                    <a:cubicBezTo>
                      <a:pt x="136" y="15"/>
                      <a:pt x="146" y="13"/>
                      <a:pt x="156" y="11"/>
                    </a:cubicBezTo>
                    <a:cubicBezTo>
                      <a:pt x="158" y="11"/>
                      <a:pt x="159" y="9"/>
                      <a:pt x="159" y="7"/>
                    </a:cubicBezTo>
                    <a:cubicBezTo>
                      <a:pt x="165" y="10"/>
                      <a:pt x="165" y="14"/>
                      <a:pt x="163" y="19"/>
                    </a:cubicBezTo>
                    <a:cubicBezTo>
                      <a:pt x="131" y="23"/>
                      <a:pt x="102" y="36"/>
                      <a:pt x="75" y="55"/>
                    </a:cubicBezTo>
                    <a:cubicBezTo>
                      <a:pt x="70" y="59"/>
                      <a:pt x="66" y="67"/>
                      <a:pt x="57" y="65"/>
                    </a:cubicBezTo>
                    <a:cubicBezTo>
                      <a:pt x="41" y="62"/>
                      <a:pt x="25" y="56"/>
                      <a:pt x="10" y="49"/>
                    </a:cubicBezTo>
                    <a:cubicBezTo>
                      <a:pt x="1" y="45"/>
                      <a:pt x="0" y="42"/>
                      <a:pt x="7" y="34"/>
                    </a:cubicBezTo>
                    <a:cubicBezTo>
                      <a:pt x="16" y="22"/>
                      <a:pt x="27" y="11"/>
                      <a:pt x="40" y="2"/>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 name="Freeform 270">
                <a:extLst>
                  <a:ext uri="{FF2B5EF4-FFF2-40B4-BE49-F238E27FC236}">
                    <a16:creationId xmlns:a16="http://schemas.microsoft.com/office/drawing/2014/main" id="{63F66D73-B2B8-D38A-9C08-82ED2C236683}"/>
                  </a:ext>
                </a:extLst>
              </p:cNvPr>
              <p:cNvSpPr/>
              <p:nvPr/>
            </p:nvSpPr>
            <p:spPr bwMode="auto">
              <a:xfrm>
                <a:off x="6303963" y="4957763"/>
                <a:ext cx="71438" cy="160338"/>
              </a:xfrm>
              <a:custGeom>
                <a:avLst/>
                <a:gdLst>
                  <a:gd name="T0" fmla="*/ 4 w 71"/>
                  <a:gd name="T1" fmla="*/ 117 h 158"/>
                  <a:gd name="T2" fmla="*/ 6 w 71"/>
                  <a:gd name="T3" fmla="*/ 99 h 158"/>
                  <a:gd name="T4" fmla="*/ 8 w 71"/>
                  <a:gd name="T5" fmla="*/ 13 h 158"/>
                  <a:gd name="T6" fmla="*/ 0 w 71"/>
                  <a:gd name="T7" fmla="*/ 6 h 158"/>
                  <a:gd name="T8" fmla="*/ 16 w 71"/>
                  <a:gd name="T9" fmla="*/ 5 h 158"/>
                  <a:gd name="T10" fmla="*/ 34 w 71"/>
                  <a:gd name="T11" fmla="*/ 58 h 158"/>
                  <a:gd name="T12" fmla="*/ 71 w 71"/>
                  <a:gd name="T13" fmla="*/ 104 h 158"/>
                  <a:gd name="T14" fmla="*/ 64 w 71"/>
                  <a:gd name="T15" fmla="*/ 124 h 158"/>
                  <a:gd name="T16" fmla="*/ 50 w 71"/>
                  <a:gd name="T17" fmla="*/ 151 h 158"/>
                  <a:gd name="T18" fmla="*/ 36 w 71"/>
                  <a:gd name="T19" fmla="*/ 153 h 158"/>
                  <a:gd name="T20" fmla="*/ 4 w 71"/>
                  <a:gd name="T21" fmla="*/ 117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58">
                    <a:moveTo>
                      <a:pt x="4" y="117"/>
                    </a:moveTo>
                    <a:cubicBezTo>
                      <a:pt x="1" y="110"/>
                      <a:pt x="4" y="105"/>
                      <a:pt x="6" y="99"/>
                    </a:cubicBezTo>
                    <a:cubicBezTo>
                      <a:pt x="14" y="70"/>
                      <a:pt x="14" y="42"/>
                      <a:pt x="8" y="13"/>
                    </a:cubicBezTo>
                    <a:cubicBezTo>
                      <a:pt x="7" y="7"/>
                      <a:pt x="5" y="6"/>
                      <a:pt x="0" y="6"/>
                    </a:cubicBezTo>
                    <a:cubicBezTo>
                      <a:pt x="5" y="0"/>
                      <a:pt x="10" y="2"/>
                      <a:pt x="16" y="5"/>
                    </a:cubicBezTo>
                    <a:cubicBezTo>
                      <a:pt x="18" y="24"/>
                      <a:pt x="25" y="41"/>
                      <a:pt x="34" y="58"/>
                    </a:cubicBezTo>
                    <a:cubicBezTo>
                      <a:pt x="44" y="75"/>
                      <a:pt x="56" y="91"/>
                      <a:pt x="71" y="104"/>
                    </a:cubicBezTo>
                    <a:cubicBezTo>
                      <a:pt x="66" y="110"/>
                      <a:pt x="64" y="117"/>
                      <a:pt x="64" y="124"/>
                    </a:cubicBezTo>
                    <a:cubicBezTo>
                      <a:pt x="59" y="133"/>
                      <a:pt x="55" y="142"/>
                      <a:pt x="50" y="151"/>
                    </a:cubicBezTo>
                    <a:cubicBezTo>
                      <a:pt x="47" y="158"/>
                      <a:pt x="42" y="158"/>
                      <a:pt x="36" y="153"/>
                    </a:cubicBezTo>
                    <a:cubicBezTo>
                      <a:pt x="24" y="142"/>
                      <a:pt x="13" y="130"/>
                      <a:pt x="4" y="11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 name="Freeform 271">
                <a:extLst>
                  <a:ext uri="{FF2B5EF4-FFF2-40B4-BE49-F238E27FC236}">
                    <a16:creationId xmlns:a16="http://schemas.microsoft.com/office/drawing/2014/main" id="{F20A2A4D-B2E1-52B5-5B35-89424C07F2AF}"/>
                  </a:ext>
                </a:extLst>
              </p:cNvPr>
              <p:cNvSpPr/>
              <p:nvPr/>
            </p:nvSpPr>
            <p:spPr bwMode="auto">
              <a:xfrm>
                <a:off x="6386513" y="4924426"/>
                <a:ext cx="114300" cy="125413"/>
              </a:xfrm>
              <a:custGeom>
                <a:avLst/>
                <a:gdLst>
                  <a:gd name="T0" fmla="*/ 51 w 113"/>
                  <a:gd name="T1" fmla="*/ 103 h 123"/>
                  <a:gd name="T2" fmla="*/ 43 w 113"/>
                  <a:gd name="T3" fmla="*/ 93 h 123"/>
                  <a:gd name="T4" fmla="*/ 0 w 113"/>
                  <a:gd name="T5" fmla="*/ 8 h 123"/>
                  <a:gd name="T6" fmla="*/ 10 w 113"/>
                  <a:gd name="T7" fmla="*/ 0 h 123"/>
                  <a:gd name="T8" fmla="*/ 91 w 113"/>
                  <a:gd name="T9" fmla="*/ 65 h 123"/>
                  <a:gd name="T10" fmla="*/ 109 w 113"/>
                  <a:gd name="T11" fmla="*/ 73 h 123"/>
                  <a:gd name="T12" fmla="*/ 112 w 113"/>
                  <a:gd name="T13" fmla="*/ 111 h 123"/>
                  <a:gd name="T14" fmla="*/ 100 w 113"/>
                  <a:gd name="T15" fmla="*/ 121 h 123"/>
                  <a:gd name="T16" fmla="*/ 51 w 113"/>
                  <a:gd name="T17" fmla="*/ 10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123">
                    <a:moveTo>
                      <a:pt x="51" y="103"/>
                    </a:moveTo>
                    <a:cubicBezTo>
                      <a:pt x="47" y="101"/>
                      <a:pt x="44" y="98"/>
                      <a:pt x="43" y="93"/>
                    </a:cubicBezTo>
                    <a:cubicBezTo>
                      <a:pt x="38" y="60"/>
                      <a:pt x="23" y="32"/>
                      <a:pt x="0" y="8"/>
                    </a:cubicBezTo>
                    <a:cubicBezTo>
                      <a:pt x="1" y="2"/>
                      <a:pt x="4" y="0"/>
                      <a:pt x="10" y="0"/>
                    </a:cubicBezTo>
                    <a:cubicBezTo>
                      <a:pt x="30" y="30"/>
                      <a:pt x="58" y="51"/>
                      <a:pt x="91" y="65"/>
                    </a:cubicBezTo>
                    <a:cubicBezTo>
                      <a:pt x="97" y="68"/>
                      <a:pt x="103" y="71"/>
                      <a:pt x="109" y="73"/>
                    </a:cubicBezTo>
                    <a:cubicBezTo>
                      <a:pt x="110" y="86"/>
                      <a:pt x="113" y="98"/>
                      <a:pt x="112" y="111"/>
                    </a:cubicBezTo>
                    <a:cubicBezTo>
                      <a:pt x="112" y="121"/>
                      <a:pt x="110" y="123"/>
                      <a:pt x="100" y="121"/>
                    </a:cubicBezTo>
                    <a:cubicBezTo>
                      <a:pt x="83" y="117"/>
                      <a:pt x="66" y="111"/>
                      <a:pt x="51" y="103"/>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 name="Freeform 272">
                <a:extLst>
                  <a:ext uri="{FF2B5EF4-FFF2-40B4-BE49-F238E27FC236}">
                    <a16:creationId xmlns:a16="http://schemas.microsoft.com/office/drawing/2014/main" id="{6106F748-F342-C1B4-A173-A8B1E1D29057}"/>
                  </a:ext>
                </a:extLst>
              </p:cNvPr>
              <p:cNvSpPr/>
              <p:nvPr/>
            </p:nvSpPr>
            <p:spPr bwMode="auto">
              <a:xfrm>
                <a:off x="6116638" y="4627563"/>
                <a:ext cx="338138" cy="338138"/>
              </a:xfrm>
              <a:custGeom>
                <a:avLst/>
                <a:gdLst>
                  <a:gd name="T0" fmla="*/ 277 w 334"/>
                  <a:gd name="T1" fmla="*/ 293 h 334"/>
                  <a:gd name="T2" fmla="*/ 267 w 334"/>
                  <a:gd name="T3" fmla="*/ 301 h 334"/>
                  <a:gd name="T4" fmla="*/ 201 w 334"/>
                  <a:gd name="T5" fmla="*/ 331 h 334"/>
                  <a:gd name="T6" fmla="*/ 185 w 334"/>
                  <a:gd name="T7" fmla="*/ 332 h 334"/>
                  <a:gd name="T8" fmla="*/ 121 w 334"/>
                  <a:gd name="T9" fmla="*/ 327 h 334"/>
                  <a:gd name="T10" fmla="*/ 106 w 334"/>
                  <a:gd name="T11" fmla="*/ 322 h 334"/>
                  <a:gd name="T12" fmla="*/ 55 w 334"/>
                  <a:gd name="T13" fmla="*/ 290 h 334"/>
                  <a:gd name="T14" fmla="*/ 52 w 334"/>
                  <a:gd name="T15" fmla="*/ 286 h 334"/>
                  <a:gd name="T16" fmla="*/ 11 w 334"/>
                  <a:gd name="T17" fmla="*/ 223 h 334"/>
                  <a:gd name="T18" fmla="*/ 7 w 334"/>
                  <a:gd name="T19" fmla="*/ 211 h 334"/>
                  <a:gd name="T20" fmla="*/ 3 w 334"/>
                  <a:gd name="T21" fmla="*/ 139 h 334"/>
                  <a:gd name="T22" fmla="*/ 9 w 334"/>
                  <a:gd name="T23" fmla="*/ 119 h 334"/>
                  <a:gd name="T24" fmla="*/ 44 w 334"/>
                  <a:gd name="T25" fmla="*/ 56 h 334"/>
                  <a:gd name="T26" fmla="*/ 54 w 334"/>
                  <a:gd name="T27" fmla="*/ 46 h 334"/>
                  <a:gd name="T28" fmla="*/ 108 w 334"/>
                  <a:gd name="T29" fmla="*/ 13 h 334"/>
                  <a:gd name="T30" fmla="*/ 138 w 334"/>
                  <a:gd name="T31" fmla="*/ 4 h 334"/>
                  <a:gd name="T32" fmla="*/ 206 w 334"/>
                  <a:gd name="T33" fmla="*/ 5 h 334"/>
                  <a:gd name="T34" fmla="*/ 232 w 334"/>
                  <a:gd name="T35" fmla="*/ 14 h 334"/>
                  <a:gd name="T36" fmla="*/ 288 w 334"/>
                  <a:gd name="T37" fmla="*/ 52 h 334"/>
                  <a:gd name="T38" fmla="*/ 299 w 334"/>
                  <a:gd name="T39" fmla="*/ 65 h 334"/>
                  <a:gd name="T40" fmla="*/ 328 w 334"/>
                  <a:gd name="T41" fmla="*/ 125 h 334"/>
                  <a:gd name="T42" fmla="*/ 334 w 334"/>
                  <a:gd name="T43" fmla="*/ 162 h 334"/>
                  <a:gd name="T44" fmla="*/ 327 w 334"/>
                  <a:gd name="T45" fmla="*/ 215 h 334"/>
                  <a:gd name="T46" fmla="*/ 318 w 334"/>
                  <a:gd name="T47" fmla="*/ 238 h 334"/>
                  <a:gd name="T48" fmla="*/ 277 w 334"/>
                  <a:gd name="T49" fmla="*/ 293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4" h="334">
                    <a:moveTo>
                      <a:pt x="277" y="293"/>
                    </a:moveTo>
                    <a:cubicBezTo>
                      <a:pt x="273" y="296"/>
                      <a:pt x="270" y="298"/>
                      <a:pt x="267" y="301"/>
                    </a:cubicBezTo>
                    <a:cubicBezTo>
                      <a:pt x="247" y="315"/>
                      <a:pt x="224" y="324"/>
                      <a:pt x="201" y="331"/>
                    </a:cubicBezTo>
                    <a:cubicBezTo>
                      <a:pt x="195" y="331"/>
                      <a:pt x="190" y="330"/>
                      <a:pt x="185" y="332"/>
                    </a:cubicBezTo>
                    <a:cubicBezTo>
                      <a:pt x="164" y="334"/>
                      <a:pt x="142" y="332"/>
                      <a:pt x="121" y="327"/>
                    </a:cubicBezTo>
                    <a:cubicBezTo>
                      <a:pt x="116" y="325"/>
                      <a:pt x="111" y="323"/>
                      <a:pt x="106" y="322"/>
                    </a:cubicBezTo>
                    <a:cubicBezTo>
                      <a:pt x="87" y="313"/>
                      <a:pt x="71" y="303"/>
                      <a:pt x="55" y="290"/>
                    </a:cubicBezTo>
                    <a:cubicBezTo>
                      <a:pt x="55" y="288"/>
                      <a:pt x="53" y="287"/>
                      <a:pt x="52" y="286"/>
                    </a:cubicBezTo>
                    <a:cubicBezTo>
                      <a:pt x="34" y="268"/>
                      <a:pt x="20" y="247"/>
                      <a:pt x="11" y="223"/>
                    </a:cubicBezTo>
                    <a:cubicBezTo>
                      <a:pt x="10" y="219"/>
                      <a:pt x="8" y="215"/>
                      <a:pt x="7" y="211"/>
                    </a:cubicBezTo>
                    <a:cubicBezTo>
                      <a:pt x="2" y="188"/>
                      <a:pt x="0" y="163"/>
                      <a:pt x="3" y="139"/>
                    </a:cubicBezTo>
                    <a:cubicBezTo>
                      <a:pt x="5" y="132"/>
                      <a:pt x="7" y="126"/>
                      <a:pt x="9" y="119"/>
                    </a:cubicBezTo>
                    <a:cubicBezTo>
                      <a:pt x="16" y="95"/>
                      <a:pt x="29" y="74"/>
                      <a:pt x="44" y="56"/>
                    </a:cubicBezTo>
                    <a:cubicBezTo>
                      <a:pt x="48" y="53"/>
                      <a:pt x="51" y="49"/>
                      <a:pt x="54" y="46"/>
                    </a:cubicBezTo>
                    <a:cubicBezTo>
                      <a:pt x="70" y="32"/>
                      <a:pt x="88" y="21"/>
                      <a:pt x="108" y="13"/>
                    </a:cubicBezTo>
                    <a:cubicBezTo>
                      <a:pt x="118" y="10"/>
                      <a:pt x="128" y="7"/>
                      <a:pt x="138" y="4"/>
                    </a:cubicBezTo>
                    <a:cubicBezTo>
                      <a:pt x="161" y="0"/>
                      <a:pt x="183" y="1"/>
                      <a:pt x="206" y="5"/>
                    </a:cubicBezTo>
                    <a:cubicBezTo>
                      <a:pt x="215" y="8"/>
                      <a:pt x="224" y="11"/>
                      <a:pt x="232" y="14"/>
                    </a:cubicBezTo>
                    <a:cubicBezTo>
                      <a:pt x="253" y="23"/>
                      <a:pt x="271" y="36"/>
                      <a:pt x="288" y="52"/>
                    </a:cubicBezTo>
                    <a:cubicBezTo>
                      <a:pt x="291" y="56"/>
                      <a:pt x="295" y="61"/>
                      <a:pt x="299" y="65"/>
                    </a:cubicBezTo>
                    <a:cubicBezTo>
                      <a:pt x="312" y="83"/>
                      <a:pt x="322" y="103"/>
                      <a:pt x="328" y="125"/>
                    </a:cubicBezTo>
                    <a:cubicBezTo>
                      <a:pt x="332" y="137"/>
                      <a:pt x="332" y="149"/>
                      <a:pt x="334" y="162"/>
                    </a:cubicBezTo>
                    <a:cubicBezTo>
                      <a:pt x="334" y="180"/>
                      <a:pt x="332" y="198"/>
                      <a:pt x="327" y="215"/>
                    </a:cubicBezTo>
                    <a:cubicBezTo>
                      <a:pt x="324" y="223"/>
                      <a:pt x="321" y="230"/>
                      <a:pt x="318" y="238"/>
                    </a:cubicBezTo>
                    <a:cubicBezTo>
                      <a:pt x="308" y="259"/>
                      <a:pt x="294" y="277"/>
                      <a:pt x="277" y="293"/>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 name="Freeform 273">
                <a:extLst>
                  <a:ext uri="{FF2B5EF4-FFF2-40B4-BE49-F238E27FC236}">
                    <a16:creationId xmlns:a16="http://schemas.microsoft.com/office/drawing/2014/main" id="{365F36CA-1824-6895-AAE9-D1553FCD9A57}"/>
                  </a:ext>
                </a:extLst>
              </p:cNvPr>
              <p:cNvSpPr/>
              <p:nvPr/>
            </p:nvSpPr>
            <p:spPr bwMode="auto">
              <a:xfrm>
                <a:off x="6161088" y="4672013"/>
                <a:ext cx="247650" cy="246063"/>
              </a:xfrm>
              <a:custGeom>
                <a:avLst/>
                <a:gdLst>
                  <a:gd name="T0" fmla="*/ 124 w 244"/>
                  <a:gd name="T1" fmla="*/ 3 h 242"/>
                  <a:gd name="T2" fmla="*/ 243 w 244"/>
                  <a:gd name="T3" fmla="*/ 123 h 242"/>
                  <a:gd name="T4" fmla="*/ 122 w 244"/>
                  <a:gd name="T5" fmla="*/ 242 h 242"/>
                  <a:gd name="T6" fmla="*/ 3 w 244"/>
                  <a:gd name="T7" fmla="*/ 116 h 242"/>
                  <a:gd name="T8" fmla="*/ 124 w 244"/>
                  <a:gd name="T9" fmla="*/ 3 h 242"/>
                </a:gdLst>
                <a:ahLst/>
                <a:cxnLst>
                  <a:cxn ang="0">
                    <a:pos x="T0" y="T1"/>
                  </a:cxn>
                  <a:cxn ang="0">
                    <a:pos x="T2" y="T3"/>
                  </a:cxn>
                  <a:cxn ang="0">
                    <a:pos x="T4" y="T5"/>
                  </a:cxn>
                  <a:cxn ang="0">
                    <a:pos x="T6" y="T7"/>
                  </a:cxn>
                  <a:cxn ang="0">
                    <a:pos x="T8" y="T9"/>
                  </a:cxn>
                </a:cxnLst>
                <a:rect l="0" t="0" r="r" b="b"/>
                <a:pathLst>
                  <a:path w="244" h="241">
                    <a:moveTo>
                      <a:pt x="124" y="3"/>
                    </a:moveTo>
                    <a:cubicBezTo>
                      <a:pt x="188" y="1"/>
                      <a:pt x="244" y="57"/>
                      <a:pt x="243" y="123"/>
                    </a:cubicBezTo>
                    <a:cubicBezTo>
                      <a:pt x="241" y="194"/>
                      <a:pt x="188" y="242"/>
                      <a:pt x="122" y="242"/>
                    </a:cubicBezTo>
                    <a:cubicBezTo>
                      <a:pt x="57" y="242"/>
                      <a:pt x="0" y="189"/>
                      <a:pt x="3" y="116"/>
                    </a:cubicBezTo>
                    <a:cubicBezTo>
                      <a:pt x="5" y="58"/>
                      <a:pt x="58" y="0"/>
                      <a:pt x="124" y="3"/>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 name="Freeform 274">
                <a:extLst>
                  <a:ext uri="{FF2B5EF4-FFF2-40B4-BE49-F238E27FC236}">
                    <a16:creationId xmlns:a16="http://schemas.microsoft.com/office/drawing/2014/main" id="{7E83AD1F-03DB-0714-5EA7-7D856894785B}"/>
                  </a:ext>
                </a:extLst>
              </p:cNvPr>
              <p:cNvSpPr/>
              <p:nvPr/>
            </p:nvSpPr>
            <p:spPr bwMode="auto">
              <a:xfrm>
                <a:off x="6789738" y="4948238"/>
                <a:ext cx="111125" cy="192088"/>
              </a:xfrm>
              <a:custGeom>
                <a:avLst/>
                <a:gdLst>
                  <a:gd name="T0" fmla="*/ 109 w 110"/>
                  <a:gd name="T1" fmla="*/ 120 h 189"/>
                  <a:gd name="T2" fmla="*/ 105 w 110"/>
                  <a:gd name="T3" fmla="*/ 163 h 189"/>
                  <a:gd name="T4" fmla="*/ 99 w 110"/>
                  <a:gd name="T5" fmla="*/ 181 h 189"/>
                  <a:gd name="T6" fmla="*/ 85 w 110"/>
                  <a:gd name="T7" fmla="*/ 185 h 189"/>
                  <a:gd name="T8" fmla="*/ 34 w 110"/>
                  <a:gd name="T9" fmla="*/ 133 h 189"/>
                  <a:gd name="T10" fmla="*/ 27 w 110"/>
                  <a:gd name="T11" fmla="*/ 128 h 189"/>
                  <a:gd name="T12" fmla="*/ 1 w 110"/>
                  <a:gd name="T13" fmla="*/ 21 h 189"/>
                  <a:gd name="T14" fmla="*/ 3 w 110"/>
                  <a:gd name="T15" fmla="*/ 14 h 189"/>
                  <a:gd name="T16" fmla="*/ 11 w 110"/>
                  <a:gd name="T17" fmla="*/ 12 h 189"/>
                  <a:gd name="T18" fmla="*/ 51 w 110"/>
                  <a:gd name="T19" fmla="*/ 3 h 189"/>
                  <a:gd name="T20" fmla="*/ 63 w 110"/>
                  <a:gd name="T21" fmla="*/ 1 h 189"/>
                  <a:gd name="T22" fmla="*/ 105 w 110"/>
                  <a:gd name="T23" fmla="*/ 85 h 189"/>
                  <a:gd name="T24" fmla="*/ 109 w 110"/>
                  <a:gd name="T25" fmla="*/ 12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89">
                    <a:moveTo>
                      <a:pt x="109" y="120"/>
                    </a:moveTo>
                    <a:cubicBezTo>
                      <a:pt x="107" y="134"/>
                      <a:pt x="108" y="149"/>
                      <a:pt x="105" y="163"/>
                    </a:cubicBezTo>
                    <a:cubicBezTo>
                      <a:pt x="103" y="169"/>
                      <a:pt x="101" y="175"/>
                      <a:pt x="99" y="181"/>
                    </a:cubicBezTo>
                    <a:cubicBezTo>
                      <a:pt x="96" y="188"/>
                      <a:pt x="92" y="189"/>
                      <a:pt x="85" y="185"/>
                    </a:cubicBezTo>
                    <a:cubicBezTo>
                      <a:pt x="63" y="172"/>
                      <a:pt x="48" y="153"/>
                      <a:pt x="34" y="133"/>
                    </a:cubicBezTo>
                    <a:cubicBezTo>
                      <a:pt x="32" y="131"/>
                      <a:pt x="32" y="127"/>
                      <a:pt x="27" y="128"/>
                    </a:cubicBezTo>
                    <a:cubicBezTo>
                      <a:pt x="9" y="94"/>
                      <a:pt x="0" y="59"/>
                      <a:pt x="1" y="21"/>
                    </a:cubicBezTo>
                    <a:cubicBezTo>
                      <a:pt x="1" y="19"/>
                      <a:pt x="0" y="16"/>
                      <a:pt x="3" y="14"/>
                    </a:cubicBezTo>
                    <a:cubicBezTo>
                      <a:pt x="5" y="12"/>
                      <a:pt x="8" y="12"/>
                      <a:pt x="11" y="12"/>
                    </a:cubicBezTo>
                    <a:cubicBezTo>
                      <a:pt x="24" y="10"/>
                      <a:pt x="38" y="7"/>
                      <a:pt x="51" y="3"/>
                    </a:cubicBezTo>
                    <a:cubicBezTo>
                      <a:pt x="55" y="1"/>
                      <a:pt x="59" y="0"/>
                      <a:pt x="63" y="1"/>
                    </a:cubicBezTo>
                    <a:cubicBezTo>
                      <a:pt x="84" y="26"/>
                      <a:pt x="98" y="54"/>
                      <a:pt x="105" y="85"/>
                    </a:cubicBezTo>
                    <a:cubicBezTo>
                      <a:pt x="108" y="97"/>
                      <a:pt x="110" y="108"/>
                      <a:pt x="109" y="12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 name="Freeform 275">
                <a:extLst>
                  <a:ext uri="{FF2B5EF4-FFF2-40B4-BE49-F238E27FC236}">
                    <a16:creationId xmlns:a16="http://schemas.microsoft.com/office/drawing/2014/main" id="{5BBCA8F6-FDD9-4A45-67DD-470458505846}"/>
                  </a:ext>
                </a:extLst>
              </p:cNvPr>
              <p:cNvSpPr/>
              <p:nvPr/>
            </p:nvSpPr>
            <p:spPr bwMode="auto">
              <a:xfrm>
                <a:off x="6804025" y="4468813"/>
                <a:ext cx="117475" cy="180975"/>
              </a:xfrm>
              <a:custGeom>
                <a:avLst/>
                <a:gdLst>
                  <a:gd name="T0" fmla="*/ 40 w 116"/>
                  <a:gd name="T1" fmla="*/ 43 h 178"/>
                  <a:gd name="T2" fmla="*/ 50 w 116"/>
                  <a:gd name="T3" fmla="*/ 41 h 178"/>
                  <a:gd name="T4" fmla="*/ 95 w 116"/>
                  <a:gd name="T5" fmla="*/ 6 h 178"/>
                  <a:gd name="T6" fmla="*/ 112 w 116"/>
                  <a:gd name="T7" fmla="*/ 13 h 178"/>
                  <a:gd name="T8" fmla="*/ 114 w 116"/>
                  <a:gd name="T9" fmla="*/ 68 h 178"/>
                  <a:gd name="T10" fmla="*/ 115 w 116"/>
                  <a:gd name="T11" fmla="*/ 78 h 178"/>
                  <a:gd name="T12" fmla="*/ 72 w 116"/>
                  <a:gd name="T13" fmla="*/ 171 h 178"/>
                  <a:gd name="T14" fmla="*/ 67 w 116"/>
                  <a:gd name="T15" fmla="*/ 176 h 178"/>
                  <a:gd name="T16" fmla="*/ 59 w 116"/>
                  <a:gd name="T17" fmla="*/ 175 h 178"/>
                  <a:gd name="T18" fmla="*/ 8 w 116"/>
                  <a:gd name="T19" fmla="*/ 158 h 178"/>
                  <a:gd name="T20" fmla="*/ 2 w 116"/>
                  <a:gd name="T21" fmla="*/ 155 h 178"/>
                  <a:gd name="T22" fmla="*/ 1 w 116"/>
                  <a:gd name="T23" fmla="*/ 140 h 178"/>
                  <a:gd name="T24" fmla="*/ 35 w 116"/>
                  <a:gd name="T25" fmla="*/ 57 h 178"/>
                  <a:gd name="T26" fmla="*/ 40 w 116"/>
                  <a:gd name="T27" fmla="*/ 4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5" h="178">
                    <a:moveTo>
                      <a:pt x="40" y="43"/>
                    </a:moveTo>
                    <a:cubicBezTo>
                      <a:pt x="44" y="47"/>
                      <a:pt x="47" y="44"/>
                      <a:pt x="50" y="41"/>
                    </a:cubicBezTo>
                    <a:cubicBezTo>
                      <a:pt x="63" y="27"/>
                      <a:pt x="77" y="14"/>
                      <a:pt x="95" y="6"/>
                    </a:cubicBezTo>
                    <a:cubicBezTo>
                      <a:pt x="106" y="0"/>
                      <a:pt x="108" y="1"/>
                      <a:pt x="112" y="13"/>
                    </a:cubicBezTo>
                    <a:cubicBezTo>
                      <a:pt x="116" y="31"/>
                      <a:pt x="115" y="50"/>
                      <a:pt x="114" y="68"/>
                    </a:cubicBezTo>
                    <a:cubicBezTo>
                      <a:pt x="114" y="72"/>
                      <a:pt x="112" y="75"/>
                      <a:pt x="115" y="78"/>
                    </a:cubicBezTo>
                    <a:cubicBezTo>
                      <a:pt x="108" y="112"/>
                      <a:pt x="96" y="144"/>
                      <a:pt x="72" y="171"/>
                    </a:cubicBezTo>
                    <a:cubicBezTo>
                      <a:pt x="71" y="173"/>
                      <a:pt x="69" y="175"/>
                      <a:pt x="67" y="176"/>
                    </a:cubicBezTo>
                    <a:cubicBezTo>
                      <a:pt x="64" y="178"/>
                      <a:pt x="62" y="176"/>
                      <a:pt x="59" y="175"/>
                    </a:cubicBezTo>
                    <a:cubicBezTo>
                      <a:pt x="43" y="167"/>
                      <a:pt x="26" y="161"/>
                      <a:pt x="8" y="158"/>
                    </a:cubicBezTo>
                    <a:cubicBezTo>
                      <a:pt x="5" y="158"/>
                      <a:pt x="3" y="157"/>
                      <a:pt x="2" y="155"/>
                    </a:cubicBezTo>
                    <a:cubicBezTo>
                      <a:pt x="0" y="150"/>
                      <a:pt x="0" y="145"/>
                      <a:pt x="1" y="140"/>
                    </a:cubicBezTo>
                    <a:cubicBezTo>
                      <a:pt x="7" y="110"/>
                      <a:pt x="16" y="82"/>
                      <a:pt x="35" y="57"/>
                    </a:cubicBezTo>
                    <a:cubicBezTo>
                      <a:pt x="38" y="52"/>
                      <a:pt x="38" y="47"/>
                      <a:pt x="40" y="4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 name="Freeform 276">
                <a:extLst>
                  <a:ext uri="{FF2B5EF4-FFF2-40B4-BE49-F238E27FC236}">
                    <a16:creationId xmlns:a16="http://schemas.microsoft.com/office/drawing/2014/main" id="{954A4E91-9642-86C8-CEAF-CCABCE5FD2D8}"/>
                  </a:ext>
                </a:extLst>
              </p:cNvPr>
              <p:cNvSpPr/>
              <p:nvPr/>
            </p:nvSpPr>
            <p:spPr bwMode="auto">
              <a:xfrm>
                <a:off x="6686550" y="4457701"/>
                <a:ext cx="109538" cy="182563"/>
              </a:xfrm>
              <a:custGeom>
                <a:avLst/>
                <a:gdLst>
                  <a:gd name="T0" fmla="*/ 1 w 108"/>
                  <a:gd name="T1" fmla="*/ 71 h 180"/>
                  <a:gd name="T2" fmla="*/ 11 w 108"/>
                  <a:gd name="T3" fmla="*/ 77 h 180"/>
                  <a:gd name="T4" fmla="*/ 17 w 108"/>
                  <a:gd name="T5" fmla="*/ 41 h 180"/>
                  <a:gd name="T6" fmla="*/ 31 w 108"/>
                  <a:gd name="T7" fmla="*/ 8 h 180"/>
                  <a:gd name="T8" fmla="*/ 46 w 108"/>
                  <a:gd name="T9" fmla="*/ 7 h 180"/>
                  <a:gd name="T10" fmla="*/ 84 w 108"/>
                  <a:gd name="T11" fmla="*/ 56 h 180"/>
                  <a:gd name="T12" fmla="*/ 90 w 108"/>
                  <a:gd name="T13" fmla="*/ 61 h 180"/>
                  <a:gd name="T14" fmla="*/ 107 w 108"/>
                  <a:gd name="T15" fmla="*/ 137 h 180"/>
                  <a:gd name="T16" fmla="*/ 103 w 108"/>
                  <a:gd name="T17" fmla="*/ 166 h 180"/>
                  <a:gd name="T18" fmla="*/ 86 w 108"/>
                  <a:gd name="T19" fmla="*/ 168 h 180"/>
                  <a:gd name="T20" fmla="*/ 46 w 108"/>
                  <a:gd name="T21" fmla="*/ 177 h 180"/>
                  <a:gd name="T22" fmla="*/ 35 w 108"/>
                  <a:gd name="T23" fmla="*/ 179 h 180"/>
                  <a:gd name="T24" fmla="*/ 28 w 108"/>
                  <a:gd name="T25" fmla="*/ 167 h 180"/>
                  <a:gd name="T26" fmla="*/ 10 w 108"/>
                  <a:gd name="T27" fmla="*/ 94 h 180"/>
                  <a:gd name="T28" fmla="*/ 3 w 108"/>
                  <a:gd name="T29" fmla="*/ 76 h 180"/>
                  <a:gd name="T30" fmla="*/ 1 w 108"/>
                  <a:gd name="T31" fmla="*/ 71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80">
                    <a:moveTo>
                      <a:pt x="1" y="71"/>
                    </a:moveTo>
                    <a:cubicBezTo>
                      <a:pt x="4" y="73"/>
                      <a:pt x="7" y="75"/>
                      <a:pt x="11" y="77"/>
                    </a:cubicBezTo>
                    <a:cubicBezTo>
                      <a:pt x="14" y="65"/>
                      <a:pt x="14" y="53"/>
                      <a:pt x="17" y="41"/>
                    </a:cubicBezTo>
                    <a:cubicBezTo>
                      <a:pt x="21" y="30"/>
                      <a:pt x="24" y="18"/>
                      <a:pt x="31" y="8"/>
                    </a:cubicBezTo>
                    <a:cubicBezTo>
                      <a:pt x="36" y="1"/>
                      <a:pt x="39" y="0"/>
                      <a:pt x="46" y="7"/>
                    </a:cubicBezTo>
                    <a:cubicBezTo>
                      <a:pt x="62" y="21"/>
                      <a:pt x="74" y="37"/>
                      <a:pt x="84" y="56"/>
                    </a:cubicBezTo>
                    <a:cubicBezTo>
                      <a:pt x="85" y="58"/>
                      <a:pt x="85" y="64"/>
                      <a:pt x="90" y="61"/>
                    </a:cubicBezTo>
                    <a:cubicBezTo>
                      <a:pt x="98" y="86"/>
                      <a:pt x="107" y="110"/>
                      <a:pt x="107" y="137"/>
                    </a:cubicBezTo>
                    <a:cubicBezTo>
                      <a:pt x="107" y="147"/>
                      <a:pt x="108" y="157"/>
                      <a:pt x="103" y="166"/>
                    </a:cubicBezTo>
                    <a:cubicBezTo>
                      <a:pt x="98" y="169"/>
                      <a:pt x="92" y="168"/>
                      <a:pt x="86" y="168"/>
                    </a:cubicBezTo>
                    <a:cubicBezTo>
                      <a:pt x="72" y="169"/>
                      <a:pt x="59" y="172"/>
                      <a:pt x="46" y="177"/>
                    </a:cubicBezTo>
                    <a:cubicBezTo>
                      <a:pt x="43" y="178"/>
                      <a:pt x="39" y="180"/>
                      <a:pt x="35" y="179"/>
                    </a:cubicBezTo>
                    <a:cubicBezTo>
                      <a:pt x="31" y="176"/>
                      <a:pt x="30" y="172"/>
                      <a:pt x="28" y="167"/>
                    </a:cubicBezTo>
                    <a:cubicBezTo>
                      <a:pt x="17" y="144"/>
                      <a:pt x="11" y="120"/>
                      <a:pt x="10" y="94"/>
                    </a:cubicBezTo>
                    <a:cubicBezTo>
                      <a:pt x="10" y="87"/>
                      <a:pt x="9" y="81"/>
                      <a:pt x="3" y="76"/>
                    </a:cubicBezTo>
                    <a:cubicBezTo>
                      <a:pt x="1" y="75"/>
                      <a:pt x="0" y="73"/>
                      <a:pt x="1" y="7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 name="Freeform 277">
                <a:extLst>
                  <a:ext uri="{FF2B5EF4-FFF2-40B4-BE49-F238E27FC236}">
                    <a16:creationId xmlns:a16="http://schemas.microsoft.com/office/drawing/2014/main" id="{0EB053D3-557C-8BC5-FC21-383C1715EC76}"/>
                  </a:ext>
                </a:extLst>
              </p:cNvPr>
              <p:cNvSpPr/>
              <p:nvPr/>
            </p:nvSpPr>
            <p:spPr bwMode="auto">
              <a:xfrm>
                <a:off x="6451600" y="4692651"/>
                <a:ext cx="182563" cy="101600"/>
              </a:xfrm>
              <a:custGeom>
                <a:avLst/>
                <a:gdLst>
                  <a:gd name="T0" fmla="*/ 42 w 180"/>
                  <a:gd name="T1" fmla="*/ 73 h 100"/>
                  <a:gd name="T2" fmla="*/ 41 w 180"/>
                  <a:gd name="T3" fmla="*/ 65 h 100"/>
                  <a:gd name="T4" fmla="*/ 9 w 180"/>
                  <a:gd name="T5" fmla="*/ 38 h 100"/>
                  <a:gd name="T6" fmla="*/ 14 w 180"/>
                  <a:gd name="T7" fmla="*/ 17 h 100"/>
                  <a:gd name="T8" fmla="*/ 68 w 180"/>
                  <a:gd name="T9" fmla="*/ 4 h 100"/>
                  <a:gd name="T10" fmla="*/ 76 w 180"/>
                  <a:gd name="T11" fmla="*/ 0 h 100"/>
                  <a:gd name="T12" fmla="*/ 116 w 180"/>
                  <a:gd name="T13" fmla="*/ 4 h 100"/>
                  <a:gd name="T14" fmla="*/ 174 w 180"/>
                  <a:gd name="T15" fmla="*/ 24 h 100"/>
                  <a:gd name="T16" fmla="*/ 179 w 180"/>
                  <a:gd name="T17" fmla="*/ 33 h 100"/>
                  <a:gd name="T18" fmla="*/ 164 w 180"/>
                  <a:gd name="T19" fmla="*/ 96 h 100"/>
                  <a:gd name="T20" fmla="*/ 146 w 180"/>
                  <a:gd name="T21" fmla="*/ 100 h 100"/>
                  <a:gd name="T22" fmla="*/ 57 w 180"/>
                  <a:gd name="T23" fmla="*/ 77 h 100"/>
                  <a:gd name="T24" fmla="*/ 42 w 180"/>
                  <a:gd name="T25" fmla="*/ 73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00">
                    <a:moveTo>
                      <a:pt x="42" y="73"/>
                    </a:moveTo>
                    <a:cubicBezTo>
                      <a:pt x="47" y="70"/>
                      <a:pt x="45" y="67"/>
                      <a:pt x="41" y="65"/>
                    </a:cubicBezTo>
                    <a:cubicBezTo>
                      <a:pt x="29" y="58"/>
                      <a:pt x="19" y="48"/>
                      <a:pt x="9" y="38"/>
                    </a:cubicBezTo>
                    <a:cubicBezTo>
                      <a:pt x="0" y="27"/>
                      <a:pt x="1" y="22"/>
                      <a:pt x="14" y="17"/>
                    </a:cubicBezTo>
                    <a:cubicBezTo>
                      <a:pt x="32" y="9"/>
                      <a:pt x="50" y="6"/>
                      <a:pt x="68" y="4"/>
                    </a:cubicBezTo>
                    <a:cubicBezTo>
                      <a:pt x="71" y="3"/>
                      <a:pt x="76" y="5"/>
                      <a:pt x="76" y="0"/>
                    </a:cubicBezTo>
                    <a:cubicBezTo>
                      <a:pt x="90" y="1"/>
                      <a:pt x="103" y="2"/>
                      <a:pt x="116" y="4"/>
                    </a:cubicBezTo>
                    <a:cubicBezTo>
                      <a:pt x="137" y="6"/>
                      <a:pt x="156" y="14"/>
                      <a:pt x="174" y="24"/>
                    </a:cubicBezTo>
                    <a:cubicBezTo>
                      <a:pt x="178" y="26"/>
                      <a:pt x="180" y="28"/>
                      <a:pt x="179" y="33"/>
                    </a:cubicBezTo>
                    <a:cubicBezTo>
                      <a:pt x="171" y="53"/>
                      <a:pt x="169" y="75"/>
                      <a:pt x="164" y="96"/>
                    </a:cubicBezTo>
                    <a:cubicBezTo>
                      <a:pt x="159" y="100"/>
                      <a:pt x="152" y="100"/>
                      <a:pt x="146" y="100"/>
                    </a:cubicBezTo>
                    <a:cubicBezTo>
                      <a:pt x="114" y="99"/>
                      <a:pt x="85" y="92"/>
                      <a:pt x="57" y="77"/>
                    </a:cubicBezTo>
                    <a:cubicBezTo>
                      <a:pt x="52" y="74"/>
                      <a:pt x="47" y="77"/>
                      <a:pt x="42" y="7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 name="Freeform 278">
                <a:extLst>
                  <a:ext uri="{FF2B5EF4-FFF2-40B4-BE49-F238E27FC236}">
                    <a16:creationId xmlns:a16="http://schemas.microsoft.com/office/drawing/2014/main" id="{89B0BFA8-11A3-6226-3930-2EBA3A74C58F}"/>
                  </a:ext>
                </a:extLst>
              </p:cNvPr>
              <p:cNvSpPr/>
              <p:nvPr/>
            </p:nvSpPr>
            <p:spPr bwMode="auto">
              <a:xfrm>
                <a:off x="6548438" y="4546601"/>
                <a:ext cx="150813" cy="153988"/>
              </a:xfrm>
              <a:custGeom>
                <a:avLst/>
                <a:gdLst>
                  <a:gd name="T0" fmla="*/ 12 w 149"/>
                  <a:gd name="T1" fmla="*/ 74 h 152"/>
                  <a:gd name="T2" fmla="*/ 17 w 149"/>
                  <a:gd name="T3" fmla="*/ 67 h 152"/>
                  <a:gd name="T4" fmla="*/ 1 w 149"/>
                  <a:gd name="T5" fmla="*/ 16 h 152"/>
                  <a:gd name="T6" fmla="*/ 14 w 149"/>
                  <a:gd name="T7" fmla="*/ 1 h 152"/>
                  <a:gd name="T8" fmla="*/ 57 w 149"/>
                  <a:gd name="T9" fmla="*/ 15 h 152"/>
                  <a:gd name="T10" fmla="*/ 68 w 149"/>
                  <a:gd name="T11" fmla="*/ 15 h 152"/>
                  <a:gd name="T12" fmla="*/ 125 w 149"/>
                  <a:gd name="T13" fmla="*/ 62 h 152"/>
                  <a:gd name="T14" fmla="*/ 147 w 149"/>
                  <a:gd name="T15" fmla="*/ 96 h 152"/>
                  <a:gd name="T16" fmla="*/ 148 w 149"/>
                  <a:gd name="T17" fmla="*/ 103 h 152"/>
                  <a:gd name="T18" fmla="*/ 140 w 149"/>
                  <a:gd name="T19" fmla="*/ 111 h 152"/>
                  <a:gd name="T20" fmla="*/ 106 w 149"/>
                  <a:gd name="T21" fmla="*/ 144 h 152"/>
                  <a:gd name="T22" fmla="*/ 99 w 149"/>
                  <a:gd name="T23" fmla="*/ 150 h 152"/>
                  <a:gd name="T24" fmla="*/ 89 w 149"/>
                  <a:gd name="T25" fmla="*/ 148 h 152"/>
                  <a:gd name="T26" fmla="*/ 32 w 149"/>
                  <a:gd name="T27" fmla="*/ 97 h 152"/>
                  <a:gd name="T28" fmla="*/ 12 w 149"/>
                  <a:gd name="T29" fmla="*/ 7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152">
                    <a:moveTo>
                      <a:pt x="12" y="74"/>
                    </a:moveTo>
                    <a:cubicBezTo>
                      <a:pt x="17" y="74"/>
                      <a:pt x="20" y="73"/>
                      <a:pt x="17" y="67"/>
                    </a:cubicBezTo>
                    <a:cubicBezTo>
                      <a:pt x="8" y="51"/>
                      <a:pt x="3" y="34"/>
                      <a:pt x="1" y="16"/>
                    </a:cubicBezTo>
                    <a:cubicBezTo>
                      <a:pt x="0" y="2"/>
                      <a:pt x="1" y="0"/>
                      <a:pt x="14" y="1"/>
                    </a:cubicBezTo>
                    <a:cubicBezTo>
                      <a:pt x="30" y="3"/>
                      <a:pt x="44" y="8"/>
                      <a:pt x="57" y="15"/>
                    </a:cubicBezTo>
                    <a:cubicBezTo>
                      <a:pt x="61" y="16"/>
                      <a:pt x="65" y="19"/>
                      <a:pt x="68" y="15"/>
                    </a:cubicBezTo>
                    <a:cubicBezTo>
                      <a:pt x="88" y="30"/>
                      <a:pt x="109" y="44"/>
                      <a:pt x="125" y="62"/>
                    </a:cubicBezTo>
                    <a:cubicBezTo>
                      <a:pt x="134" y="73"/>
                      <a:pt x="141" y="84"/>
                      <a:pt x="147" y="96"/>
                    </a:cubicBezTo>
                    <a:cubicBezTo>
                      <a:pt x="148" y="98"/>
                      <a:pt x="149" y="100"/>
                      <a:pt x="148" y="103"/>
                    </a:cubicBezTo>
                    <a:cubicBezTo>
                      <a:pt x="146" y="107"/>
                      <a:pt x="143" y="109"/>
                      <a:pt x="140" y="111"/>
                    </a:cubicBezTo>
                    <a:cubicBezTo>
                      <a:pt x="127" y="121"/>
                      <a:pt x="115" y="131"/>
                      <a:pt x="106" y="144"/>
                    </a:cubicBezTo>
                    <a:cubicBezTo>
                      <a:pt x="104" y="147"/>
                      <a:pt x="101" y="149"/>
                      <a:pt x="99" y="150"/>
                    </a:cubicBezTo>
                    <a:cubicBezTo>
                      <a:pt x="95" y="152"/>
                      <a:pt x="92" y="150"/>
                      <a:pt x="89" y="148"/>
                    </a:cubicBezTo>
                    <a:cubicBezTo>
                      <a:pt x="67" y="135"/>
                      <a:pt x="49" y="117"/>
                      <a:pt x="32" y="97"/>
                    </a:cubicBezTo>
                    <a:cubicBezTo>
                      <a:pt x="26" y="89"/>
                      <a:pt x="20" y="81"/>
                      <a:pt x="12" y="74"/>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 name="Freeform 279">
                <a:extLst>
                  <a:ext uri="{FF2B5EF4-FFF2-40B4-BE49-F238E27FC236}">
                    <a16:creationId xmlns:a16="http://schemas.microsoft.com/office/drawing/2014/main" id="{EC9AABAA-F8CD-DD1D-EFB7-22E4271A8947}"/>
                  </a:ext>
                </a:extLst>
              </p:cNvPr>
              <p:cNvSpPr/>
              <p:nvPr/>
            </p:nvSpPr>
            <p:spPr bwMode="auto">
              <a:xfrm>
                <a:off x="6888163" y="4575176"/>
                <a:ext cx="163513" cy="141288"/>
              </a:xfrm>
              <a:custGeom>
                <a:avLst/>
                <a:gdLst>
                  <a:gd name="T0" fmla="*/ 97 w 161"/>
                  <a:gd name="T1" fmla="*/ 7 h 139"/>
                  <a:gd name="T2" fmla="*/ 107 w 161"/>
                  <a:gd name="T3" fmla="*/ 7 h 139"/>
                  <a:gd name="T4" fmla="*/ 151 w 161"/>
                  <a:gd name="T5" fmla="*/ 1 h 139"/>
                  <a:gd name="T6" fmla="*/ 160 w 161"/>
                  <a:gd name="T7" fmla="*/ 13 h 139"/>
                  <a:gd name="T8" fmla="*/ 141 w 161"/>
                  <a:gd name="T9" fmla="*/ 57 h 139"/>
                  <a:gd name="T10" fmla="*/ 138 w 161"/>
                  <a:gd name="T11" fmla="*/ 66 h 139"/>
                  <a:gd name="T12" fmla="*/ 104 w 161"/>
                  <a:gd name="T13" fmla="*/ 105 h 139"/>
                  <a:gd name="T14" fmla="*/ 58 w 161"/>
                  <a:gd name="T15" fmla="*/ 135 h 139"/>
                  <a:gd name="T16" fmla="*/ 45 w 161"/>
                  <a:gd name="T17" fmla="*/ 138 h 139"/>
                  <a:gd name="T18" fmla="*/ 22 w 161"/>
                  <a:gd name="T19" fmla="*/ 108 h 139"/>
                  <a:gd name="T20" fmla="*/ 11 w 161"/>
                  <a:gd name="T21" fmla="*/ 95 h 139"/>
                  <a:gd name="T22" fmla="*/ 6 w 161"/>
                  <a:gd name="T23" fmla="*/ 91 h 139"/>
                  <a:gd name="T24" fmla="*/ 5 w 161"/>
                  <a:gd name="T25" fmla="*/ 74 h 139"/>
                  <a:gd name="T26" fmla="*/ 64 w 161"/>
                  <a:gd name="T27" fmla="*/ 23 h 139"/>
                  <a:gd name="T28" fmla="*/ 97 w 161"/>
                  <a:gd name="T29" fmla="*/ 7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1" h="139">
                    <a:moveTo>
                      <a:pt x="97" y="7"/>
                    </a:moveTo>
                    <a:cubicBezTo>
                      <a:pt x="100" y="10"/>
                      <a:pt x="104" y="8"/>
                      <a:pt x="107" y="7"/>
                    </a:cubicBezTo>
                    <a:cubicBezTo>
                      <a:pt x="122" y="3"/>
                      <a:pt x="136" y="0"/>
                      <a:pt x="151" y="1"/>
                    </a:cubicBezTo>
                    <a:cubicBezTo>
                      <a:pt x="159" y="2"/>
                      <a:pt x="161" y="5"/>
                      <a:pt x="160" y="13"/>
                    </a:cubicBezTo>
                    <a:cubicBezTo>
                      <a:pt x="156" y="29"/>
                      <a:pt x="149" y="43"/>
                      <a:pt x="141" y="57"/>
                    </a:cubicBezTo>
                    <a:cubicBezTo>
                      <a:pt x="139" y="60"/>
                      <a:pt x="137" y="63"/>
                      <a:pt x="138" y="66"/>
                    </a:cubicBezTo>
                    <a:cubicBezTo>
                      <a:pt x="129" y="81"/>
                      <a:pt x="117" y="94"/>
                      <a:pt x="104" y="105"/>
                    </a:cubicBezTo>
                    <a:cubicBezTo>
                      <a:pt x="91" y="118"/>
                      <a:pt x="75" y="128"/>
                      <a:pt x="58" y="135"/>
                    </a:cubicBezTo>
                    <a:cubicBezTo>
                      <a:pt x="54" y="137"/>
                      <a:pt x="50" y="139"/>
                      <a:pt x="45" y="138"/>
                    </a:cubicBezTo>
                    <a:cubicBezTo>
                      <a:pt x="36" y="129"/>
                      <a:pt x="30" y="117"/>
                      <a:pt x="22" y="108"/>
                    </a:cubicBezTo>
                    <a:cubicBezTo>
                      <a:pt x="18" y="104"/>
                      <a:pt x="15" y="99"/>
                      <a:pt x="11" y="95"/>
                    </a:cubicBezTo>
                    <a:cubicBezTo>
                      <a:pt x="9" y="94"/>
                      <a:pt x="8" y="92"/>
                      <a:pt x="6" y="91"/>
                    </a:cubicBezTo>
                    <a:cubicBezTo>
                      <a:pt x="0" y="85"/>
                      <a:pt x="1" y="80"/>
                      <a:pt x="5" y="74"/>
                    </a:cubicBezTo>
                    <a:cubicBezTo>
                      <a:pt x="21" y="52"/>
                      <a:pt x="41" y="36"/>
                      <a:pt x="64" y="23"/>
                    </a:cubicBezTo>
                    <a:cubicBezTo>
                      <a:pt x="74" y="17"/>
                      <a:pt x="85" y="11"/>
                      <a:pt x="97" y="7"/>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 name="Freeform 280">
                <a:extLst>
                  <a:ext uri="{FF2B5EF4-FFF2-40B4-BE49-F238E27FC236}">
                    <a16:creationId xmlns:a16="http://schemas.microsoft.com/office/drawing/2014/main" id="{4145DE36-2F0C-AA4D-B3EE-6782B14D2C9D}"/>
                  </a:ext>
                </a:extLst>
              </p:cNvPr>
              <p:cNvSpPr/>
              <p:nvPr/>
            </p:nvSpPr>
            <p:spPr bwMode="auto">
              <a:xfrm>
                <a:off x="6942138" y="4713288"/>
                <a:ext cx="179388" cy="100013"/>
              </a:xfrm>
              <a:custGeom>
                <a:avLst/>
                <a:gdLst>
                  <a:gd name="T0" fmla="*/ 119 w 178"/>
                  <a:gd name="T1" fmla="*/ 6 h 99"/>
                  <a:gd name="T2" fmla="*/ 126 w 178"/>
                  <a:gd name="T3" fmla="*/ 11 h 99"/>
                  <a:gd name="T4" fmla="*/ 168 w 178"/>
                  <a:gd name="T5" fmla="*/ 29 h 99"/>
                  <a:gd name="T6" fmla="*/ 170 w 178"/>
                  <a:gd name="T7" fmla="*/ 45 h 99"/>
                  <a:gd name="T8" fmla="*/ 133 w 178"/>
                  <a:gd name="T9" fmla="*/ 73 h 99"/>
                  <a:gd name="T10" fmla="*/ 106 w 178"/>
                  <a:gd name="T11" fmla="*/ 86 h 99"/>
                  <a:gd name="T12" fmla="*/ 20 w 178"/>
                  <a:gd name="T13" fmla="*/ 95 h 99"/>
                  <a:gd name="T14" fmla="*/ 12 w 178"/>
                  <a:gd name="T15" fmla="*/ 93 h 99"/>
                  <a:gd name="T16" fmla="*/ 9 w 178"/>
                  <a:gd name="T17" fmla="*/ 84 h 99"/>
                  <a:gd name="T18" fmla="*/ 1 w 178"/>
                  <a:gd name="T19" fmla="*/ 29 h 99"/>
                  <a:gd name="T20" fmla="*/ 1 w 178"/>
                  <a:gd name="T21" fmla="*/ 23 h 99"/>
                  <a:gd name="T22" fmla="*/ 11 w 178"/>
                  <a:gd name="T23" fmla="*/ 15 h 99"/>
                  <a:gd name="T24" fmla="*/ 103 w 178"/>
                  <a:gd name="T25" fmla="*/ 5 h 99"/>
                  <a:gd name="T26" fmla="*/ 119 w 178"/>
                  <a:gd name="T27" fmla="*/ 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8" h="99">
                    <a:moveTo>
                      <a:pt x="119" y="6"/>
                    </a:moveTo>
                    <a:cubicBezTo>
                      <a:pt x="120" y="10"/>
                      <a:pt x="123" y="10"/>
                      <a:pt x="126" y="11"/>
                    </a:cubicBezTo>
                    <a:cubicBezTo>
                      <a:pt x="141" y="15"/>
                      <a:pt x="156" y="20"/>
                      <a:pt x="168" y="29"/>
                    </a:cubicBezTo>
                    <a:cubicBezTo>
                      <a:pt x="178" y="36"/>
                      <a:pt x="178" y="37"/>
                      <a:pt x="170" y="45"/>
                    </a:cubicBezTo>
                    <a:cubicBezTo>
                      <a:pt x="160" y="57"/>
                      <a:pt x="146" y="64"/>
                      <a:pt x="133" y="73"/>
                    </a:cubicBezTo>
                    <a:cubicBezTo>
                      <a:pt x="126" y="81"/>
                      <a:pt x="115" y="83"/>
                      <a:pt x="106" y="86"/>
                    </a:cubicBezTo>
                    <a:cubicBezTo>
                      <a:pt x="78" y="96"/>
                      <a:pt x="50" y="99"/>
                      <a:pt x="20" y="95"/>
                    </a:cubicBezTo>
                    <a:cubicBezTo>
                      <a:pt x="17" y="95"/>
                      <a:pt x="14" y="95"/>
                      <a:pt x="12" y="93"/>
                    </a:cubicBezTo>
                    <a:cubicBezTo>
                      <a:pt x="9" y="90"/>
                      <a:pt x="9" y="87"/>
                      <a:pt x="9" y="84"/>
                    </a:cubicBezTo>
                    <a:cubicBezTo>
                      <a:pt x="10" y="65"/>
                      <a:pt x="7" y="47"/>
                      <a:pt x="1" y="29"/>
                    </a:cubicBezTo>
                    <a:cubicBezTo>
                      <a:pt x="1" y="27"/>
                      <a:pt x="0" y="25"/>
                      <a:pt x="1" y="23"/>
                    </a:cubicBezTo>
                    <a:cubicBezTo>
                      <a:pt x="3" y="19"/>
                      <a:pt x="7" y="17"/>
                      <a:pt x="11" y="15"/>
                    </a:cubicBezTo>
                    <a:cubicBezTo>
                      <a:pt x="41" y="4"/>
                      <a:pt x="72" y="0"/>
                      <a:pt x="103" y="5"/>
                    </a:cubicBezTo>
                    <a:cubicBezTo>
                      <a:pt x="109" y="5"/>
                      <a:pt x="114" y="6"/>
                      <a:pt x="119" y="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 name="Freeform 281">
                <a:extLst>
                  <a:ext uri="{FF2B5EF4-FFF2-40B4-BE49-F238E27FC236}">
                    <a16:creationId xmlns:a16="http://schemas.microsoft.com/office/drawing/2014/main" id="{77D8B4E9-E2F4-F932-2EA4-3692CB15F220}"/>
                  </a:ext>
                </a:extLst>
              </p:cNvPr>
              <p:cNvSpPr/>
              <p:nvPr/>
            </p:nvSpPr>
            <p:spPr bwMode="auto">
              <a:xfrm>
                <a:off x="6924675" y="4814888"/>
                <a:ext cx="174625" cy="107950"/>
              </a:xfrm>
              <a:custGeom>
                <a:avLst/>
                <a:gdLst>
                  <a:gd name="T0" fmla="*/ 152 w 172"/>
                  <a:gd name="T1" fmla="*/ 100 h 106"/>
                  <a:gd name="T2" fmla="*/ 127 w 172"/>
                  <a:gd name="T3" fmla="*/ 102 h 106"/>
                  <a:gd name="T4" fmla="*/ 111 w 172"/>
                  <a:gd name="T5" fmla="*/ 103 h 106"/>
                  <a:gd name="T6" fmla="*/ 103 w 172"/>
                  <a:gd name="T7" fmla="*/ 106 h 106"/>
                  <a:gd name="T8" fmla="*/ 12 w 172"/>
                  <a:gd name="T9" fmla="*/ 82 h 106"/>
                  <a:gd name="T10" fmla="*/ 1 w 172"/>
                  <a:gd name="T11" fmla="*/ 72 h 106"/>
                  <a:gd name="T12" fmla="*/ 4 w 172"/>
                  <a:gd name="T13" fmla="*/ 62 h 106"/>
                  <a:gd name="T14" fmla="*/ 23 w 172"/>
                  <a:gd name="T15" fmla="*/ 10 h 106"/>
                  <a:gd name="T16" fmla="*/ 27 w 172"/>
                  <a:gd name="T17" fmla="*/ 3 h 106"/>
                  <a:gd name="T18" fmla="*/ 70 w 172"/>
                  <a:gd name="T19" fmla="*/ 8 h 106"/>
                  <a:gd name="T20" fmla="*/ 117 w 172"/>
                  <a:gd name="T21" fmla="*/ 30 h 106"/>
                  <a:gd name="T22" fmla="*/ 130 w 172"/>
                  <a:gd name="T23" fmla="*/ 35 h 106"/>
                  <a:gd name="T24" fmla="*/ 134 w 172"/>
                  <a:gd name="T25" fmla="*/ 44 h 106"/>
                  <a:gd name="T26" fmla="*/ 165 w 172"/>
                  <a:gd name="T27" fmla="*/ 77 h 106"/>
                  <a:gd name="T28" fmla="*/ 159 w 172"/>
                  <a:gd name="T29" fmla="*/ 96 h 106"/>
                  <a:gd name="T30" fmla="*/ 152 w 172"/>
                  <a:gd name="T3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2" h="105">
                    <a:moveTo>
                      <a:pt x="152" y="100"/>
                    </a:moveTo>
                    <a:cubicBezTo>
                      <a:pt x="143" y="97"/>
                      <a:pt x="135" y="102"/>
                      <a:pt x="127" y="102"/>
                    </a:cubicBezTo>
                    <a:cubicBezTo>
                      <a:pt x="122" y="102"/>
                      <a:pt x="116" y="103"/>
                      <a:pt x="111" y="103"/>
                    </a:cubicBezTo>
                    <a:cubicBezTo>
                      <a:pt x="109" y="106"/>
                      <a:pt x="106" y="106"/>
                      <a:pt x="103" y="106"/>
                    </a:cubicBezTo>
                    <a:cubicBezTo>
                      <a:pt x="70" y="105"/>
                      <a:pt x="40" y="97"/>
                      <a:pt x="12" y="82"/>
                    </a:cubicBezTo>
                    <a:cubicBezTo>
                      <a:pt x="7" y="79"/>
                      <a:pt x="3" y="77"/>
                      <a:pt x="1" y="72"/>
                    </a:cubicBezTo>
                    <a:cubicBezTo>
                      <a:pt x="0" y="68"/>
                      <a:pt x="2" y="65"/>
                      <a:pt x="4" y="62"/>
                    </a:cubicBezTo>
                    <a:cubicBezTo>
                      <a:pt x="13" y="46"/>
                      <a:pt x="20" y="28"/>
                      <a:pt x="23" y="10"/>
                    </a:cubicBezTo>
                    <a:cubicBezTo>
                      <a:pt x="24" y="7"/>
                      <a:pt x="24" y="4"/>
                      <a:pt x="27" y="3"/>
                    </a:cubicBezTo>
                    <a:cubicBezTo>
                      <a:pt x="42" y="0"/>
                      <a:pt x="56" y="4"/>
                      <a:pt x="70" y="8"/>
                    </a:cubicBezTo>
                    <a:cubicBezTo>
                      <a:pt x="87" y="12"/>
                      <a:pt x="103" y="19"/>
                      <a:pt x="117" y="30"/>
                    </a:cubicBezTo>
                    <a:cubicBezTo>
                      <a:pt x="121" y="33"/>
                      <a:pt x="127" y="32"/>
                      <a:pt x="130" y="35"/>
                    </a:cubicBezTo>
                    <a:cubicBezTo>
                      <a:pt x="126" y="40"/>
                      <a:pt x="132" y="42"/>
                      <a:pt x="134" y="44"/>
                    </a:cubicBezTo>
                    <a:cubicBezTo>
                      <a:pt x="147" y="53"/>
                      <a:pt x="157" y="64"/>
                      <a:pt x="165" y="77"/>
                    </a:cubicBezTo>
                    <a:cubicBezTo>
                      <a:pt x="172" y="87"/>
                      <a:pt x="171" y="91"/>
                      <a:pt x="159" y="96"/>
                    </a:cubicBezTo>
                    <a:cubicBezTo>
                      <a:pt x="156" y="97"/>
                      <a:pt x="153" y="97"/>
                      <a:pt x="152" y="10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 name="Freeform 282">
                <a:extLst>
                  <a:ext uri="{FF2B5EF4-FFF2-40B4-BE49-F238E27FC236}">
                    <a16:creationId xmlns:a16="http://schemas.microsoft.com/office/drawing/2014/main" id="{D1EB46CA-B069-7D12-99C5-E90C55401BEB}"/>
                  </a:ext>
                </a:extLst>
              </p:cNvPr>
              <p:cNvSpPr/>
              <p:nvPr/>
            </p:nvSpPr>
            <p:spPr bwMode="auto">
              <a:xfrm>
                <a:off x="6862763" y="4892676"/>
                <a:ext cx="147638" cy="149225"/>
              </a:xfrm>
              <a:custGeom>
                <a:avLst/>
                <a:gdLst>
                  <a:gd name="T0" fmla="*/ 135 w 147"/>
                  <a:gd name="T1" fmla="*/ 82 h 147"/>
                  <a:gd name="T2" fmla="*/ 135 w 147"/>
                  <a:gd name="T3" fmla="*/ 92 h 147"/>
                  <a:gd name="T4" fmla="*/ 145 w 147"/>
                  <a:gd name="T5" fmla="*/ 130 h 147"/>
                  <a:gd name="T6" fmla="*/ 130 w 147"/>
                  <a:gd name="T7" fmla="*/ 145 h 147"/>
                  <a:gd name="T8" fmla="*/ 100 w 147"/>
                  <a:gd name="T9" fmla="*/ 136 h 147"/>
                  <a:gd name="T10" fmla="*/ 91 w 147"/>
                  <a:gd name="T11" fmla="*/ 136 h 147"/>
                  <a:gd name="T12" fmla="*/ 38 w 147"/>
                  <a:gd name="T13" fmla="*/ 101 h 147"/>
                  <a:gd name="T14" fmla="*/ 4 w 147"/>
                  <a:gd name="T15" fmla="*/ 60 h 147"/>
                  <a:gd name="T16" fmla="*/ 3 w 147"/>
                  <a:gd name="T17" fmla="*/ 47 h 147"/>
                  <a:gd name="T18" fmla="*/ 52 w 147"/>
                  <a:gd name="T19" fmla="*/ 5 h 147"/>
                  <a:gd name="T20" fmla="*/ 67 w 147"/>
                  <a:gd name="T21" fmla="*/ 4 h 147"/>
                  <a:gd name="T22" fmla="*/ 118 w 147"/>
                  <a:gd name="T23" fmla="*/ 55 h 147"/>
                  <a:gd name="T24" fmla="*/ 135 w 147"/>
                  <a:gd name="T25" fmla="*/ 8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47">
                    <a:moveTo>
                      <a:pt x="135" y="82"/>
                    </a:moveTo>
                    <a:cubicBezTo>
                      <a:pt x="131" y="86"/>
                      <a:pt x="134" y="89"/>
                      <a:pt x="135" y="92"/>
                    </a:cubicBezTo>
                    <a:cubicBezTo>
                      <a:pt x="140" y="104"/>
                      <a:pt x="144" y="117"/>
                      <a:pt x="145" y="130"/>
                    </a:cubicBezTo>
                    <a:cubicBezTo>
                      <a:pt x="147" y="143"/>
                      <a:pt x="143" y="147"/>
                      <a:pt x="130" y="145"/>
                    </a:cubicBezTo>
                    <a:cubicBezTo>
                      <a:pt x="119" y="143"/>
                      <a:pt x="109" y="139"/>
                      <a:pt x="100" y="136"/>
                    </a:cubicBezTo>
                    <a:cubicBezTo>
                      <a:pt x="97" y="135"/>
                      <a:pt x="94" y="133"/>
                      <a:pt x="91" y="136"/>
                    </a:cubicBezTo>
                    <a:cubicBezTo>
                      <a:pt x="72" y="125"/>
                      <a:pt x="54" y="115"/>
                      <a:pt x="38" y="101"/>
                    </a:cubicBezTo>
                    <a:cubicBezTo>
                      <a:pt x="25" y="88"/>
                      <a:pt x="13" y="75"/>
                      <a:pt x="4" y="60"/>
                    </a:cubicBezTo>
                    <a:cubicBezTo>
                      <a:pt x="2" y="56"/>
                      <a:pt x="0" y="52"/>
                      <a:pt x="3" y="47"/>
                    </a:cubicBezTo>
                    <a:cubicBezTo>
                      <a:pt x="21" y="35"/>
                      <a:pt x="38" y="21"/>
                      <a:pt x="52" y="5"/>
                    </a:cubicBezTo>
                    <a:cubicBezTo>
                      <a:pt x="57" y="0"/>
                      <a:pt x="62" y="1"/>
                      <a:pt x="67" y="4"/>
                    </a:cubicBezTo>
                    <a:cubicBezTo>
                      <a:pt x="87" y="18"/>
                      <a:pt x="105" y="35"/>
                      <a:pt x="118" y="55"/>
                    </a:cubicBezTo>
                    <a:cubicBezTo>
                      <a:pt x="124" y="64"/>
                      <a:pt x="130" y="73"/>
                      <a:pt x="135" y="8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 name="Freeform 283">
                <a:extLst>
                  <a:ext uri="{FF2B5EF4-FFF2-40B4-BE49-F238E27FC236}">
                    <a16:creationId xmlns:a16="http://schemas.microsoft.com/office/drawing/2014/main" id="{90CEC3D5-A1DD-A8B8-86A3-968D65BC28E1}"/>
                  </a:ext>
                </a:extLst>
              </p:cNvPr>
              <p:cNvSpPr/>
              <p:nvPr/>
            </p:nvSpPr>
            <p:spPr bwMode="auto">
              <a:xfrm>
                <a:off x="6467475" y="4799013"/>
                <a:ext cx="171450" cy="106363"/>
              </a:xfrm>
              <a:custGeom>
                <a:avLst/>
                <a:gdLst>
                  <a:gd name="T0" fmla="*/ 58 w 169"/>
                  <a:gd name="T1" fmla="*/ 104 h 104"/>
                  <a:gd name="T2" fmla="*/ 41 w 169"/>
                  <a:gd name="T3" fmla="*/ 100 h 104"/>
                  <a:gd name="T4" fmla="*/ 8 w 169"/>
                  <a:gd name="T5" fmla="*/ 90 h 104"/>
                  <a:gd name="T6" fmla="*/ 4 w 169"/>
                  <a:gd name="T7" fmla="*/ 77 h 104"/>
                  <a:gd name="T8" fmla="*/ 35 w 169"/>
                  <a:gd name="T9" fmla="*/ 43 h 104"/>
                  <a:gd name="T10" fmla="*/ 39 w 169"/>
                  <a:gd name="T11" fmla="*/ 36 h 104"/>
                  <a:gd name="T12" fmla="*/ 86 w 169"/>
                  <a:gd name="T13" fmla="*/ 12 h 104"/>
                  <a:gd name="T14" fmla="*/ 140 w 169"/>
                  <a:gd name="T15" fmla="*/ 0 h 104"/>
                  <a:gd name="T16" fmla="*/ 149 w 169"/>
                  <a:gd name="T17" fmla="*/ 2 h 104"/>
                  <a:gd name="T18" fmla="*/ 152 w 169"/>
                  <a:gd name="T19" fmla="*/ 10 h 104"/>
                  <a:gd name="T20" fmla="*/ 167 w 169"/>
                  <a:gd name="T21" fmla="*/ 64 h 104"/>
                  <a:gd name="T22" fmla="*/ 169 w 169"/>
                  <a:gd name="T23" fmla="*/ 73 h 104"/>
                  <a:gd name="T24" fmla="*/ 162 w 169"/>
                  <a:gd name="T25" fmla="*/ 80 h 104"/>
                  <a:gd name="T26" fmla="*/ 74 w 169"/>
                  <a:gd name="T27" fmla="*/ 103 h 104"/>
                  <a:gd name="T28" fmla="*/ 58 w 169"/>
                  <a:gd name="T2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104">
                    <a:moveTo>
                      <a:pt x="58" y="104"/>
                    </a:moveTo>
                    <a:cubicBezTo>
                      <a:pt x="53" y="99"/>
                      <a:pt x="47" y="101"/>
                      <a:pt x="41" y="100"/>
                    </a:cubicBezTo>
                    <a:cubicBezTo>
                      <a:pt x="30" y="98"/>
                      <a:pt x="18" y="95"/>
                      <a:pt x="8" y="90"/>
                    </a:cubicBezTo>
                    <a:cubicBezTo>
                      <a:pt x="1" y="87"/>
                      <a:pt x="0" y="83"/>
                      <a:pt x="4" y="77"/>
                    </a:cubicBezTo>
                    <a:cubicBezTo>
                      <a:pt x="12" y="63"/>
                      <a:pt x="24" y="53"/>
                      <a:pt x="35" y="43"/>
                    </a:cubicBezTo>
                    <a:cubicBezTo>
                      <a:pt x="38" y="41"/>
                      <a:pt x="42" y="40"/>
                      <a:pt x="39" y="36"/>
                    </a:cubicBezTo>
                    <a:cubicBezTo>
                      <a:pt x="55" y="28"/>
                      <a:pt x="70" y="18"/>
                      <a:pt x="86" y="12"/>
                    </a:cubicBezTo>
                    <a:cubicBezTo>
                      <a:pt x="103" y="5"/>
                      <a:pt x="121" y="1"/>
                      <a:pt x="140" y="0"/>
                    </a:cubicBezTo>
                    <a:cubicBezTo>
                      <a:pt x="143" y="0"/>
                      <a:pt x="146" y="0"/>
                      <a:pt x="149" y="2"/>
                    </a:cubicBezTo>
                    <a:cubicBezTo>
                      <a:pt x="151" y="4"/>
                      <a:pt x="151" y="7"/>
                      <a:pt x="152" y="10"/>
                    </a:cubicBezTo>
                    <a:cubicBezTo>
                      <a:pt x="154" y="29"/>
                      <a:pt x="158" y="47"/>
                      <a:pt x="167" y="64"/>
                    </a:cubicBezTo>
                    <a:cubicBezTo>
                      <a:pt x="168" y="67"/>
                      <a:pt x="169" y="70"/>
                      <a:pt x="169" y="73"/>
                    </a:cubicBezTo>
                    <a:cubicBezTo>
                      <a:pt x="168" y="76"/>
                      <a:pt x="165" y="78"/>
                      <a:pt x="162" y="80"/>
                    </a:cubicBezTo>
                    <a:cubicBezTo>
                      <a:pt x="134" y="94"/>
                      <a:pt x="106" y="103"/>
                      <a:pt x="74" y="103"/>
                    </a:cubicBezTo>
                    <a:cubicBezTo>
                      <a:pt x="69" y="103"/>
                      <a:pt x="63" y="104"/>
                      <a:pt x="58" y="10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 name="Freeform 284">
                <a:extLst>
                  <a:ext uri="{FF2B5EF4-FFF2-40B4-BE49-F238E27FC236}">
                    <a16:creationId xmlns:a16="http://schemas.microsoft.com/office/drawing/2014/main" id="{771E0486-34BC-1DF2-C11E-EAEEABD69BB0}"/>
                  </a:ext>
                </a:extLst>
              </p:cNvPr>
              <p:cNvSpPr/>
              <p:nvPr/>
            </p:nvSpPr>
            <p:spPr bwMode="auto">
              <a:xfrm>
                <a:off x="6670675" y="4945063"/>
                <a:ext cx="120650" cy="165100"/>
              </a:xfrm>
              <a:custGeom>
                <a:avLst/>
                <a:gdLst>
                  <a:gd name="T0" fmla="*/ 68 w 119"/>
                  <a:gd name="T1" fmla="*/ 131 h 162"/>
                  <a:gd name="T2" fmla="*/ 58 w 119"/>
                  <a:gd name="T3" fmla="*/ 131 h 162"/>
                  <a:gd name="T4" fmla="*/ 25 w 119"/>
                  <a:gd name="T5" fmla="*/ 155 h 162"/>
                  <a:gd name="T6" fmla="*/ 6 w 119"/>
                  <a:gd name="T7" fmla="*/ 146 h 162"/>
                  <a:gd name="T8" fmla="*/ 3 w 119"/>
                  <a:gd name="T9" fmla="*/ 117 h 162"/>
                  <a:gd name="T10" fmla="*/ 0 w 119"/>
                  <a:gd name="T11" fmla="*/ 110 h 162"/>
                  <a:gd name="T12" fmla="*/ 17 w 119"/>
                  <a:gd name="T13" fmla="*/ 40 h 162"/>
                  <a:gd name="T14" fmla="*/ 41 w 119"/>
                  <a:gd name="T15" fmla="*/ 1 h 162"/>
                  <a:gd name="T16" fmla="*/ 52 w 119"/>
                  <a:gd name="T17" fmla="*/ 3 h 162"/>
                  <a:gd name="T18" fmla="*/ 107 w 119"/>
                  <a:gd name="T19" fmla="*/ 15 h 162"/>
                  <a:gd name="T20" fmla="*/ 117 w 119"/>
                  <a:gd name="T21" fmla="*/ 17 h 162"/>
                  <a:gd name="T22" fmla="*/ 115 w 119"/>
                  <a:gd name="T23" fmla="*/ 35 h 162"/>
                  <a:gd name="T24" fmla="*/ 77 w 119"/>
                  <a:gd name="T25" fmla="*/ 115 h 162"/>
                  <a:gd name="T26" fmla="*/ 68 w 119"/>
                  <a:gd name="T27" fmla="*/ 13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162">
                    <a:moveTo>
                      <a:pt x="68" y="131"/>
                    </a:moveTo>
                    <a:cubicBezTo>
                      <a:pt x="64" y="126"/>
                      <a:pt x="61" y="128"/>
                      <a:pt x="58" y="131"/>
                    </a:cubicBezTo>
                    <a:cubicBezTo>
                      <a:pt x="48" y="141"/>
                      <a:pt x="37" y="149"/>
                      <a:pt x="25" y="155"/>
                    </a:cubicBezTo>
                    <a:cubicBezTo>
                      <a:pt x="12" y="162"/>
                      <a:pt x="9" y="160"/>
                      <a:pt x="6" y="146"/>
                    </a:cubicBezTo>
                    <a:cubicBezTo>
                      <a:pt x="4" y="136"/>
                      <a:pt x="3" y="127"/>
                      <a:pt x="3" y="117"/>
                    </a:cubicBezTo>
                    <a:cubicBezTo>
                      <a:pt x="3" y="114"/>
                      <a:pt x="4" y="111"/>
                      <a:pt x="0" y="110"/>
                    </a:cubicBezTo>
                    <a:cubicBezTo>
                      <a:pt x="4" y="86"/>
                      <a:pt x="7" y="62"/>
                      <a:pt x="17" y="40"/>
                    </a:cubicBezTo>
                    <a:cubicBezTo>
                      <a:pt x="24" y="26"/>
                      <a:pt x="30" y="12"/>
                      <a:pt x="41" y="1"/>
                    </a:cubicBezTo>
                    <a:cubicBezTo>
                      <a:pt x="45" y="0"/>
                      <a:pt x="48" y="2"/>
                      <a:pt x="52" y="3"/>
                    </a:cubicBezTo>
                    <a:cubicBezTo>
                      <a:pt x="69" y="10"/>
                      <a:pt x="88" y="14"/>
                      <a:pt x="107" y="15"/>
                    </a:cubicBezTo>
                    <a:cubicBezTo>
                      <a:pt x="110" y="15"/>
                      <a:pt x="114" y="14"/>
                      <a:pt x="117" y="17"/>
                    </a:cubicBezTo>
                    <a:cubicBezTo>
                      <a:pt x="119" y="23"/>
                      <a:pt x="117" y="29"/>
                      <a:pt x="115" y="35"/>
                    </a:cubicBezTo>
                    <a:cubicBezTo>
                      <a:pt x="110" y="65"/>
                      <a:pt x="96" y="91"/>
                      <a:pt x="77" y="115"/>
                    </a:cubicBezTo>
                    <a:cubicBezTo>
                      <a:pt x="72" y="120"/>
                      <a:pt x="71" y="125"/>
                      <a:pt x="68" y="13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 name="Freeform 285">
                <a:extLst>
                  <a:ext uri="{FF2B5EF4-FFF2-40B4-BE49-F238E27FC236}">
                    <a16:creationId xmlns:a16="http://schemas.microsoft.com/office/drawing/2014/main" id="{015E4BA3-E4D3-BD77-4291-451545FBAF58}"/>
                  </a:ext>
                </a:extLst>
              </p:cNvPr>
              <p:cNvSpPr/>
              <p:nvPr/>
            </p:nvSpPr>
            <p:spPr bwMode="auto">
              <a:xfrm>
                <a:off x="6553200" y="4891088"/>
                <a:ext cx="155575" cy="139700"/>
              </a:xfrm>
              <a:custGeom>
                <a:avLst/>
                <a:gdLst>
                  <a:gd name="T0" fmla="*/ 59 w 153"/>
                  <a:gd name="T1" fmla="*/ 130 h 137"/>
                  <a:gd name="T2" fmla="*/ 50 w 153"/>
                  <a:gd name="T3" fmla="*/ 131 h 137"/>
                  <a:gd name="T4" fmla="*/ 12 w 153"/>
                  <a:gd name="T5" fmla="*/ 137 h 137"/>
                  <a:gd name="T6" fmla="*/ 1 w 153"/>
                  <a:gd name="T7" fmla="*/ 125 h 137"/>
                  <a:gd name="T8" fmla="*/ 14 w 153"/>
                  <a:gd name="T9" fmla="*/ 87 h 137"/>
                  <a:gd name="T10" fmla="*/ 11 w 153"/>
                  <a:gd name="T11" fmla="*/ 76 h 137"/>
                  <a:gd name="T12" fmla="*/ 40 w 153"/>
                  <a:gd name="T13" fmla="*/ 41 h 137"/>
                  <a:gd name="T14" fmla="*/ 86 w 153"/>
                  <a:gd name="T15" fmla="*/ 3 h 137"/>
                  <a:gd name="T16" fmla="*/ 94 w 153"/>
                  <a:gd name="T17" fmla="*/ 0 h 137"/>
                  <a:gd name="T18" fmla="*/ 101 w 153"/>
                  <a:gd name="T19" fmla="*/ 5 h 137"/>
                  <a:gd name="T20" fmla="*/ 145 w 153"/>
                  <a:gd name="T21" fmla="*/ 44 h 137"/>
                  <a:gd name="T22" fmla="*/ 149 w 153"/>
                  <a:gd name="T23" fmla="*/ 48 h 137"/>
                  <a:gd name="T24" fmla="*/ 145 w 153"/>
                  <a:gd name="T25" fmla="*/ 63 h 137"/>
                  <a:gd name="T26" fmla="*/ 71 w 153"/>
                  <a:gd name="T27" fmla="*/ 124 h 137"/>
                  <a:gd name="T28" fmla="*/ 59 w 153"/>
                  <a:gd name="T29" fmla="*/ 13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3" h="137">
                    <a:moveTo>
                      <a:pt x="59" y="130"/>
                    </a:moveTo>
                    <a:cubicBezTo>
                      <a:pt x="56" y="127"/>
                      <a:pt x="53" y="130"/>
                      <a:pt x="50" y="131"/>
                    </a:cubicBezTo>
                    <a:cubicBezTo>
                      <a:pt x="37" y="135"/>
                      <a:pt x="25" y="137"/>
                      <a:pt x="12" y="137"/>
                    </a:cubicBezTo>
                    <a:cubicBezTo>
                      <a:pt x="1" y="137"/>
                      <a:pt x="0" y="136"/>
                      <a:pt x="1" y="125"/>
                    </a:cubicBezTo>
                    <a:cubicBezTo>
                      <a:pt x="3" y="112"/>
                      <a:pt x="8" y="99"/>
                      <a:pt x="14" y="87"/>
                    </a:cubicBezTo>
                    <a:cubicBezTo>
                      <a:pt x="16" y="83"/>
                      <a:pt x="19" y="78"/>
                      <a:pt x="11" y="76"/>
                    </a:cubicBezTo>
                    <a:cubicBezTo>
                      <a:pt x="25" y="68"/>
                      <a:pt x="30" y="53"/>
                      <a:pt x="40" y="41"/>
                    </a:cubicBezTo>
                    <a:cubicBezTo>
                      <a:pt x="53" y="26"/>
                      <a:pt x="68" y="13"/>
                      <a:pt x="86" y="3"/>
                    </a:cubicBezTo>
                    <a:cubicBezTo>
                      <a:pt x="88" y="1"/>
                      <a:pt x="91" y="0"/>
                      <a:pt x="94" y="0"/>
                    </a:cubicBezTo>
                    <a:cubicBezTo>
                      <a:pt x="97" y="1"/>
                      <a:pt x="99" y="3"/>
                      <a:pt x="101" y="5"/>
                    </a:cubicBezTo>
                    <a:cubicBezTo>
                      <a:pt x="112" y="21"/>
                      <a:pt x="129" y="33"/>
                      <a:pt x="145" y="44"/>
                    </a:cubicBezTo>
                    <a:cubicBezTo>
                      <a:pt x="146" y="45"/>
                      <a:pt x="148" y="46"/>
                      <a:pt x="149" y="48"/>
                    </a:cubicBezTo>
                    <a:cubicBezTo>
                      <a:pt x="153" y="54"/>
                      <a:pt x="148" y="58"/>
                      <a:pt x="145" y="63"/>
                    </a:cubicBezTo>
                    <a:cubicBezTo>
                      <a:pt x="126" y="90"/>
                      <a:pt x="101" y="110"/>
                      <a:pt x="71" y="124"/>
                    </a:cubicBezTo>
                    <a:cubicBezTo>
                      <a:pt x="67" y="126"/>
                      <a:pt x="63" y="129"/>
                      <a:pt x="59" y="13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 name="Freeform 286">
                <a:extLst>
                  <a:ext uri="{FF2B5EF4-FFF2-40B4-BE49-F238E27FC236}">
                    <a16:creationId xmlns:a16="http://schemas.microsoft.com/office/drawing/2014/main" id="{A31515CA-6D3A-5E7A-1C46-4C4BBB82EE19}"/>
                  </a:ext>
                </a:extLst>
              </p:cNvPr>
              <p:cNvSpPr/>
              <p:nvPr/>
            </p:nvSpPr>
            <p:spPr bwMode="auto">
              <a:xfrm>
                <a:off x="6934200" y="4640263"/>
                <a:ext cx="173038" cy="96838"/>
              </a:xfrm>
              <a:custGeom>
                <a:avLst/>
                <a:gdLst>
                  <a:gd name="T0" fmla="*/ 127 w 172"/>
                  <a:gd name="T1" fmla="*/ 78 h 95"/>
                  <a:gd name="T2" fmla="*/ 118 w 172"/>
                  <a:gd name="T3" fmla="*/ 80 h 95"/>
                  <a:gd name="T4" fmla="*/ 20 w 172"/>
                  <a:gd name="T5" fmla="*/ 90 h 95"/>
                  <a:gd name="T6" fmla="*/ 10 w 172"/>
                  <a:gd name="T7" fmla="*/ 95 h 95"/>
                  <a:gd name="T8" fmla="*/ 1 w 172"/>
                  <a:gd name="T9" fmla="*/ 73 h 95"/>
                  <a:gd name="T10" fmla="*/ 74 w 172"/>
                  <a:gd name="T11" fmla="*/ 22 h 95"/>
                  <a:gd name="T12" fmla="*/ 93 w 172"/>
                  <a:gd name="T13" fmla="*/ 2 h 95"/>
                  <a:gd name="T14" fmla="*/ 161 w 172"/>
                  <a:gd name="T15" fmla="*/ 7 h 95"/>
                  <a:gd name="T16" fmla="*/ 167 w 172"/>
                  <a:gd name="T17" fmla="*/ 21 h 95"/>
                  <a:gd name="T18" fmla="*/ 127 w 172"/>
                  <a:gd name="T19" fmla="*/ 7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95">
                    <a:moveTo>
                      <a:pt x="127" y="78"/>
                    </a:moveTo>
                    <a:cubicBezTo>
                      <a:pt x="124" y="81"/>
                      <a:pt x="121" y="81"/>
                      <a:pt x="118" y="80"/>
                    </a:cubicBezTo>
                    <a:cubicBezTo>
                      <a:pt x="84" y="74"/>
                      <a:pt x="52" y="78"/>
                      <a:pt x="20" y="90"/>
                    </a:cubicBezTo>
                    <a:cubicBezTo>
                      <a:pt x="16" y="91"/>
                      <a:pt x="13" y="93"/>
                      <a:pt x="10" y="95"/>
                    </a:cubicBezTo>
                    <a:cubicBezTo>
                      <a:pt x="4" y="89"/>
                      <a:pt x="0" y="82"/>
                      <a:pt x="1" y="73"/>
                    </a:cubicBezTo>
                    <a:cubicBezTo>
                      <a:pt x="30" y="63"/>
                      <a:pt x="54" y="45"/>
                      <a:pt x="74" y="22"/>
                    </a:cubicBezTo>
                    <a:cubicBezTo>
                      <a:pt x="81" y="16"/>
                      <a:pt x="85" y="7"/>
                      <a:pt x="93" y="2"/>
                    </a:cubicBezTo>
                    <a:cubicBezTo>
                      <a:pt x="116" y="0"/>
                      <a:pt x="138" y="2"/>
                      <a:pt x="161" y="7"/>
                    </a:cubicBezTo>
                    <a:cubicBezTo>
                      <a:pt x="170" y="9"/>
                      <a:pt x="172" y="12"/>
                      <a:pt x="167" y="21"/>
                    </a:cubicBezTo>
                    <a:cubicBezTo>
                      <a:pt x="156" y="42"/>
                      <a:pt x="143" y="61"/>
                      <a:pt x="127" y="78"/>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 name="Freeform 287">
                <a:extLst>
                  <a:ext uri="{FF2B5EF4-FFF2-40B4-BE49-F238E27FC236}">
                    <a16:creationId xmlns:a16="http://schemas.microsoft.com/office/drawing/2014/main" id="{654C28EA-42AA-273B-83C0-23DC94CA4798}"/>
                  </a:ext>
                </a:extLst>
              </p:cNvPr>
              <p:cNvSpPr/>
              <p:nvPr/>
            </p:nvSpPr>
            <p:spPr bwMode="auto">
              <a:xfrm>
                <a:off x="6616700" y="4491038"/>
                <a:ext cx="106363" cy="158750"/>
              </a:xfrm>
              <a:custGeom>
                <a:avLst/>
                <a:gdLst>
                  <a:gd name="T0" fmla="*/ 80 w 105"/>
                  <a:gd name="T1" fmla="*/ 157 h 157"/>
                  <a:gd name="T2" fmla="*/ 7 w 105"/>
                  <a:gd name="T3" fmla="*/ 79 h 157"/>
                  <a:gd name="T4" fmla="*/ 1 w 105"/>
                  <a:gd name="T5" fmla="*/ 70 h 157"/>
                  <a:gd name="T6" fmla="*/ 7 w 105"/>
                  <a:gd name="T7" fmla="*/ 10 h 157"/>
                  <a:gd name="T8" fmla="*/ 20 w 105"/>
                  <a:gd name="T9" fmla="*/ 4 h 157"/>
                  <a:gd name="T10" fmla="*/ 70 w 105"/>
                  <a:gd name="T11" fmla="*/ 38 h 157"/>
                  <a:gd name="T12" fmla="*/ 82 w 105"/>
                  <a:gd name="T13" fmla="*/ 70 h 157"/>
                  <a:gd name="T14" fmla="*/ 105 w 105"/>
                  <a:gd name="T15" fmla="*/ 145 h 157"/>
                  <a:gd name="T16" fmla="*/ 80 w 10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57">
                    <a:moveTo>
                      <a:pt x="80" y="157"/>
                    </a:moveTo>
                    <a:cubicBezTo>
                      <a:pt x="64" y="123"/>
                      <a:pt x="40" y="98"/>
                      <a:pt x="7" y="79"/>
                    </a:cubicBezTo>
                    <a:cubicBezTo>
                      <a:pt x="3" y="77"/>
                      <a:pt x="2" y="74"/>
                      <a:pt x="1" y="70"/>
                    </a:cubicBezTo>
                    <a:cubicBezTo>
                      <a:pt x="0" y="50"/>
                      <a:pt x="2" y="30"/>
                      <a:pt x="7" y="10"/>
                    </a:cubicBezTo>
                    <a:cubicBezTo>
                      <a:pt x="9" y="1"/>
                      <a:pt x="12" y="0"/>
                      <a:pt x="20" y="4"/>
                    </a:cubicBezTo>
                    <a:cubicBezTo>
                      <a:pt x="38" y="13"/>
                      <a:pt x="55" y="24"/>
                      <a:pt x="70" y="38"/>
                    </a:cubicBezTo>
                    <a:cubicBezTo>
                      <a:pt x="82" y="46"/>
                      <a:pt x="82" y="58"/>
                      <a:pt x="82" y="70"/>
                    </a:cubicBezTo>
                    <a:cubicBezTo>
                      <a:pt x="84" y="97"/>
                      <a:pt x="92" y="122"/>
                      <a:pt x="105" y="145"/>
                    </a:cubicBezTo>
                    <a:cubicBezTo>
                      <a:pt x="99" y="152"/>
                      <a:pt x="90" y="156"/>
                      <a:pt x="80" y="15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 name="Freeform 288">
                <a:extLst>
                  <a:ext uri="{FF2B5EF4-FFF2-40B4-BE49-F238E27FC236}">
                    <a16:creationId xmlns:a16="http://schemas.microsoft.com/office/drawing/2014/main" id="{9E24A553-4761-A672-CF9B-F1CAFBD93C30}"/>
                  </a:ext>
                </a:extLst>
              </p:cNvPr>
              <p:cNvSpPr/>
              <p:nvPr/>
            </p:nvSpPr>
            <p:spPr bwMode="auto">
              <a:xfrm>
                <a:off x="6494463" y="4619626"/>
                <a:ext cx="152400" cy="106363"/>
              </a:xfrm>
              <a:custGeom>
                <a:avLst/>
                <a:gdLst>
                  <a:gd name="T0" fmla="*/ 65 w 151"/>
                  <a:gd name="T1" fmla="*/ 2 h 105"/>
                  <a:gd name="T2" fmla="*/ 82 w 151"/>
                  <a:gd name="T3" fmla="*/ 16 h 105"/>
                  <a:gd name="T4" fmla="*/ 147 w 151"/>
                  <a:gd name="T5" fmla="*/ 76 h 105"/>
                  <a:gd name="T6" fmla="*/ 151 w 151"/>
                  <a:gd name="T7" fmla="*/ 77 h 105"/>
                  <a:gd name="T8" fmla="*/ 136 w 151"/>
                  <a:gd name="T9" fmla="*/ 105 h 105"/>
                  <a:gd name="T10" fmla="*/ 124 w 151"/>
                  <a:gd name="T11" fmla="*/ 94 h 105"/>
                  <a:gd name="T12" fmla="*/ 44 w 151"/>
                  <a:gd name="T13" fmla="*/ 75 h 105"/>
                  <a:gd name="T14" fmla="*/ 34 w 151"/>
                  <a:gd name="T15" fmla="*/ 72 h 105"/>
                  <a:gd name="T16" fmla="*/ 3 w 151"/>
                  <a:gd name="T17" fmla="*/ 15 h 105"/>
                  <a:gd name="T18" fmla="*/ 11 w 151"/>
                  <a:gd name="T19" fmla="*/ 3 h 105"/>
                  <a:gd name="T20" fmla="*/ 65 w 151"/>
                  <a:gd name="T21" fmla="*/ 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05">
                    <a:moveTo>
                      <a:pt x="65" y="2"/>
                    </a:moveTo>
                    <a:cubicBezTo>
                      <a:pt x="74" y="3"/>
                      <a:pt x="78" y="9"/>
                      <a:pt x="82" y="16"/>
                    </a:cubicBezTo>
                    <a:cubicBezTo>
                      <a:pt x="100" y="40"/>
                      <a:pt x="121" y="61"/>
                      <a:pt x="147" y="76"/>
                    </a:cubicBezTo>
                    <a:cubicBezTo>
                      <a:pt x="148" y="77"/>
                      <a:pt x="150" y="77"/>
                      <a:pt x="151" y="77"/>
                    </a:cubicBezTo>
                    <a:cubicBezTo>
                      <a:pt x="150" y="89"/>
                      <a:pt x="144" y="97"/>
                      <a:pt x="136" y="105"/>
                    </a:cubicBezTo>
                    <a:cubicBezTo>
                      <a:pt x="136" y="96"/>
                      <a:pt x="128" y="96"/>
                      <a:pt x="124" y="94"/>
                    </a:cubicBezTo>
                    <a:cubicBezTo>
                      <a:pt x="99" y="81"/>
                      <a:pt x="72" y="76"/>
                      <a:pt x="44" y="75"/>
                    </a:cubicBezTo>
                    <a:cubicBezTo>
                      <a:pt x="41" y="75"/>
                      <a:pt x="37" y="75"/>
                      <a:pt x="34" y="72"/>
                    </a:cubicBezTo>
                    <a:cubicBezTo>
                      <a:pt x="21" y="54"/>
                      <a:pt x="11" y="36"/>
                      <a:pt x="3" y="15"/>
                    </a:cubicBezTo>
                    <a:cubicBezTo>
                      <a:pt x="0" y="8"/>
                      <a:pt x="2" y="4"/>
                      <a:pt x="11" y="3"/>
                    </a:cubicBezTo>
                    <a:cubicBezTo>
                      <a:pt x="29" y="0"/>
                      <a:pt x="47" y="0"/>
                      <a:pt x="65" y="2"/>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 name="Freeform 289">
                <a:extLst>
                  <a:ext uri="{FF2B5EF4-FFF2-40B4-BE49-F238E27FC236}">
                    <a16:creationId xmlns:a16="http://schemas.microsoft.com/office/drawing/2014/main" id="{6DE39B51-2C5E-C46A-CE25-ABCA286D815E}"/>
                  </a:ext>
                </a:extLst>
              </p:cNvPr>
              <p:cNvSpPr/>
              <p:nvPr/>
            </p:nvSpPr>
            <p:spPr bwMode="auto">
              <a:xfrm>
                <a:off x="6491288" y="4873626"/>
                <a:ext cx="157163" cy="95250"/>
              </a:xfrm>
              <a:custGeom>
                <a:avLst/>
                <a:gdLst>
                  <a:gd name="T0" fmla="*/ 155 w 155"/>
                  <a:gd name="T1" fmla="*/ 18 h 93"/>
                  <a:gd name="T2" fmla="*/ 86 w 155"/>
                  <a:gd name="T3" fmla="*/ 85 h 93"/>
                  <a:gd name="T4" fmla="*/ 72 w 155"/>
                  <a:gd name="T5" fmla="*/ 93 h 93"/>
                  <a:gd name="T6" fmla="*/ 8 w 155"/>
                  <a:gd name="T7" fmla="*/ 83 h 93"/>
                  <a:gd name="T8" fmla="*/ 4 w 155"/>
                  <a:gd name="T9" fmla="*/ 71 h 93"/>
                  <a:gd name="T10" fmla="*/ 34 w 155"/>
                  <a:gd name="T11" fmla="*/ 31 h 93"/>
                  <a:gd name="T12" fmla="*/ 47 w 155"/>
                  <a:gd name="T13" fmla="*/ 28 h 93"/>
                  <a:gd name="T14" fmla="*/ 139 w 155"/>
                  <a:gd name="T15" fmla="*/ 4 h 93"/>
                  <a:gd name="T16" fmla="*/ 144 w 155"/>
                  <a:gd name="T17" fmla="*/ 0 h 93"/>
                  <a:gd name="T18" fmla="*/ 155 w 155"/>
                  <a:gd name="T19" fmla="*/ 1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5" h="93">
                    <a:moveTo>
                      <a:pt x="155" y="18"/>
                    </a:moveTo>
                    <a:cubicBezTo>
                      <a:pt x="125" y="34"/>
                      <a:pt x="102" y="56"/>
                      <a:pt x="86" y="85"/>
                    </a:cubicBezTo>
                    <a:cubicBezTo>
                      <a:pt x="82" y="91"/>
                      <a:pt x="77" y="92"/>
                      <a:pt x="72" y="93"/>
                    </a:cubicBezTo>
                    <a:cubicBezTo>
                      <a:pt x="50" y="93"/>
                      <a:pt x="29" y="89"/>
                      <a:pt x="8" y="83"/>
                    </a:cubicBezTo>
                    <a:cubicBezTo>
                      <a:pt x="2" y="81"/>
                      <a:pt x="0" y="77"/>
                      <a:pt x="4" y="71"/>
                    </a:cubicBezTo>
                    <a:cubicBezTo>
                      <a:pt x="12" y="56"/>
                      <a:pt x="22" y="43"/>
                      <a:pt x="34" y="31"/>
                    </a:cubicBezTo>
                    <a:cubicBezTo>
                      <a:pt x="37" y="26"/>
                      <a:pt x="43" y="28"/>
                      <a:pt x="47" y="28"/>
                    </a:cubicBezTo>
                    <a:cubicBezTo>
                      <a:pt x="80" y="29"/>
                      <a:pt x="110" y="18"/>
                      <a:pt x="139" y="4"/>
                    </a:cubicBezTo>
                    <a:cubicBezTo>
                      <a:pt x="141" y="3"/>
                      <a:pt x="142" y="1"/>
                      <a:pt x="144" y="0"/>
                    </a:cubicBezTo>
                    <a:cubicBezTo>
                      <a:pt x="151" y="3"/>
                      <a:pt x="155" y="10"/>
                      <a:pt x="155" y="18"/>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 name="Freeform 290">
                <a:extLst>
                  <a:ext uri="{FF2B5EF4-FFF2-40B4-BE49-F238E27FC236}">
                    <a16:creationId xmlns:a16="http://schemas.microsoft.com/office/drawing/2014/main" id="{BFE8EB92-918A-C62E-5DEC-B311D4825044}"/>
                  </a:ext>
                </a:extLst>
              </p:cNvPr>
              <p:cNvSpPr/>
              <p:nvPr/>
            </p:nvSpPr>
            <p:spPr bwMode="auto">
              <a:xfrm>
                <a:off x="6870700" y="4518026"/>
                <a:ext cx="119063" cy="153988"/>
              </a:xfrm>
              <a:custGeom>
                <a:avLst/>
                <a:gdLst>
                  <a:gd name="T0" fmla="*/ 115 w 118"/>
                  <a:gd name="T1" fmla="*/ 63 h 151"/>
                  <a:gd name="T2" fmla="*/ 92 w 118"/>
                  <a:gd name="T3" fmla="*/ 76 h 151"/>
                  <a:gd name="T4" fmla="*/ 40 w 118"/>
                  <a:gd name="T5" fmla="*/ 114 h 151"/>
                  <a:gd name="T6" fmla="*/ 25 w 118"/>
                  <a:gd name="T7" fmla="*/ 132 h 151"/>
                  <a:gd name="T8" fmla="*/ 31 w 118"/>
                  <a:gd name="T9" fmla="*/ 150 h 151"/>
                  <a:gd name="T10" fmla="*/ 28 w 118"/>
                  <a:gd name="T11" fmla="*/ 151 h 151"/>
                  <a:gd name="T12" fmla="*/ 0 w 118"/>
                  <a:gd name="T13" fmla="*/ 128 h 151"/>
                  <a:gd name="T14" fmla="*/ 45 w 118"/>
                  <a:gd name="T15" fmla="*/ 38 h 151"/>
                  <a:gd name="T16" fmla="*/ 50 w 118"/>
                  <a:gd name="T17" fmla="*/ 30 h 151"/>
                  <a:gd name="T18" fmla="*/ 103 w 118"/>
                  <a:gd name="T19" fmla="*/ 3 h 151"/>
                  <a:gd name="T20" fmla="*/ 116 w 118"/>
                  <a:gd name="T21" fmla="*/ 12 h 151"/>
                  <a:gd name="T22" fmla="*/ 115 w 118"/>
                  <a:gd name="T23" fmla="*/ 6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8" h="151">
                    <a:moveTo>
                      <a:pt x="115" y="63"/>
                    </a:moveTo>
                    <a:cubicBezTo>
                      <a:pt x="110" y="71"/>
                      <a:pt x="100" y="72"/>
                      <a:pt x="92" y="76"/>
                    </a:cubicBezTo>
                    <a:cubicBezTo>
                      <a:pt x="73" y="86"/>
                      <a:pt x="55" y="99"/>
                      <a:pt x="40" y="114"/>
                    </a:cubicBezTo>
                    <a:cubicBezTo>
                      <a:pt x="34" y="120"/>
                      <a:pt x="30" y="126"/>
                      <a:pt x="25" y="132"/>
                    </a:cubicBezTo>
                    <a:cubicBezTo>
                      <a:pt x="17" y="141"/>
                      <a:pt x="27" y="144"/>
                      <a:pt x="31" y="150"/>
                    </a:cubicBezTo>
                    <a:cubicBezTo>
                      <a:pt x="30" y="150"/>
                      <a:pt x="29" y="151"/>
                      <a:pt x="28" y="151"/>
                    </a:cubicBezTo>
                    <a:cubicBezTo>
                      <a:pt x="18" y="144"/>
                      <a:pt x="7" y="138"/>
                      <a:pt x="0" y="128"/>
                    </a:cubicBezTo>
                    <a:cubicBezTo>
                      <a:pt x="23" y="102"/>
                      <a:pt x="38" y="72"/>
                      <a:pt x="45" y="38"/>
                    </a:cubicBezTo>
                    <a:cubicBezTo>
                      <a:pt x="46" y="35"/>
                      <a:pt x="48" y="32"/>
                      <a:pt x="50" y="30"/>
                    </a:cubicBezTo>
                    <a:cubicBezTo>
                      <a:pt x="67" y="19"/>
                      <a:pt x="84" y="10"/>
                      <a:pt x="103" y="3"/>
                    </a:cubicBezTo>
                    <a:cubicBezTo>
                      <a:pt x="113" y="0"/>
                      <a:pt x="115" y="2"/>
                      <a:pt x="116" y="12"/>
                    </a:cubicBezTo>
                    <a:cubicBezTo>
                      <a:pt x="118" y="29"/>
                      <a:pt x="118" y="46"/>
                      <a:pt x="115" y="6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 name="Freeform 291">
                <a:extLst>
                  <a:ext uri="{FF2B5EF4-FFF2-40B4-BE49-F238E27FC236}">
                    <a16:creationId xmlns:a16="http://schemas.microsoft.com/office/drawing/2014/main" id="{D86F04E5-3199-2C64-5D41-584EFD03EF8D}"/>
                  </a:ext>
                </a:extLst>
              </p:cNvPr>
              <p:cNvSpPr/>
              <p:nvPr/>
            </p:nvSpPr>
            <p:spPr bwMode="auto">
              <a:xfrm>
                <a:off x="6735763" y="4959351"/>
                <a:ext cx="82550" cy="177800"/>
              </a:xfrm>
              <a:custGeom>
                <a:avLst/>
                <a:gdLst>
                  <a:gd name="T0" fmla="*/ 4 w 81"/>
                  <a:gd name="T1" fmla="*/ 116 h 174"/>
                  <a:gd name="T2" fmla="*/ 17 w 81"/>
                  <a:gd name="T3" fmla="*/ 90 h 174"/>
                  <a:gd name="T4" fmla="*/ 52 w 81"/>
                  <a:gd name="T5" fmla="*/ 3 h 174"/>
                  <a:gd name="T6" fmla="*/ 57 w 81"/>
                  <a:gd name="T7" fmla="*/ 3 h 174"/>
                  <a:gd name="T8" fmla="*/ 65 w 81"/>
                  <a:gd name="T9" fmla="*/ 73 h 174"/>
                  <a:gd name="T10" fmla="*/ 79 w 81"/>
                  <a:gd name="T11" fmla="*/ 107 h 174"/>
                  <a:gd name="T12" fmla="*/ 80 w 81"/>
                  <a:gd name="T13" fmla="*/ 116 h 174"/>
                  <a:gd name="T14" fmla="*/ 46 w 81"/>
                  <a:gd name="T15" fmla="*/ 167 h 174"/>
                  <a:gd name="T16" fmla="*/ 31 w 81"/>
                  <a:gd name="T17" fmla="*/ 166 h 174"/>
                  <a:gd name="T18" fmla="*/ 4 w 81"/>
                  <a:gd name="T19"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74">
                    <a:moveTo>
                      <a:pt x="4" y="116"/>
                    </a:moveTo>
                    <a:cubicBezTo>
                      <a:pt x="0" y="103"/>
                      <a:pt x="12" y="98"/>
                      <a:pt x="17" y="90"/>
                    </a:cubicBezTo>
                    <a:cubicBezTo>
                      <a:pt x="36" y="64"/>
                      <a:pt x="48" y="35"/>
                      <a:pt x="52" y="3"/>
                    </a:cubicBezTo>
                    <a:cubicBezTo>
                      <a:pt x="53" y="0"/>
                      <a:pt x="55" y="0"/>
                      <a:pt x="57" y="3"/>
                    </a:cubicBezTo>
                    <a:cubicBezTo>
                      <a:pt x="56" y="27"/>
                      <a:pt x="58" y="50"/>
                      <a:pt x="65" y="73"/>
                    </a:cubicBezTo>
                    <a:cubicBezTo>
                      <a:pt x="69" y="85"/>
                      <a:pt x="73" y="96"/>
                      <a:pt x="79" y="107"/>
                    </a:cubicBezTo>
                    <a:cubicBezTo>
                      <a:pt x="81" y="109"/>
                      <a:pt x="81" y="112"/>
                      <a:pt x="80" y="116"/>
                    </a:cubicBezTo>
                    <a:cubicBezTo>
                      <a:pt x="70" y="134"/>
                      <a:pt x="60" y="151"/>
                      <a:pt x="46" y="167"/>
                    </a:cubicBezTo>
                    <a:cubicBezTo>
                      <a:pt x="40" y="174"/>
                      <a:pt x="36" y="173"/>
                      <a:pt x="31" y="166"/>
                    </a:cubicBezTo>
                    <a:cubicBezTo>
                      <a:pt x="19" y="151"/>
                      <a:pt x="11" y="134"/>
                      <a:pt x="4" y="11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 name="Freeform 292">
                <a:extLst>
                  <a:ext uri="{FF2B5EF4-FFF2-40B4-BE49-F238E27FC236}">
                    <a16:creationId xmlns:a16="http://schemas.microsoft.com/office/drawing/2014/main" id="{B4650683-CFF1-0B6C-9431-08CA0EC360B3}"/>
                  </a:ext>
                </a:extLst>
              </p:cNvPr>
              <p:cNvSpPr/>
              <p:nvPr/>
            </p:nvSpPr>
            <p:spPr bwMode="auto">
              <a:xfrm>
                <a:off x="6775450" y="4465638"/>
                <a:ext cx="73025" cy="163513"/>
              </a:xfrm>
              <a:custGeom>
                <a:avLst/>
                <a:gdLst>
                  <a:gd name="T0" fmla="*/ 14 w 72"/>
                  <a:gd name="T1" fmla="*/ 157 h 162"/>
                  <a:gd name="T2" fmla="*/ 11 w 72"/>
                  <a:gd name="T3" fmla="*/ 91 h 162"/>
                  <a:gd name="T4" fmla="*/ 2 w 72"/>
                  <a:gd name="T5" fmla="*/ 63 h 162"/>
                  <a:gd name="T6" fmla="*/ 2 w 72"/>
                  <a:gd name="T7" fmla="*/ 53 h 162"/>
                  <a:gd name="T8" fmla="*/ 30 w 72"/>
                  <a:gd name="T9" fmla="*/ 6 h 162"/>
                  <a:gd name="T10" fmla="*/ 44 w 72"/>
                  <a:gd name="T11" fmla="*/ 6 h 162"/>
                  <a:gd name="T12" fmla="*/ 69 w 72"/>
                  <a:gd name="T13" fmla="*/ 47 h 162"/>
                  <a:gd name="T14" fmla="*/ 67 w 72"/>
                  <a:gd name="T15" fmla="*/ 61 h 162"/>
                  <a:gd name="T16" fmla="*/ 31 w 72"/>
                  <a:gd name="T17" fmla="*/ 158 h 162"/>
                  <a:gd name="T18" fmla="*/ 14 w 72"/>
                  <a:gd name="T19" fmla="*/ 15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62">
                    <a:moveTo>
                      <a:pt x="14" y="157"/>
                    </a:moveTo>
                    <a:cubicBezTo>
                      <a:pt x="20" y="135"/>
                      <a:pt x="16" y="113"/>
                      <a:pt x="11" y="91"/>
                    </a:cubicBezTo>
                    <a:cubicBezTo>
                      <a:pt x="9" y="81"/>
                      <a:pt x="7" y="71"/>
                      <a:pt x="2" y="63"/>
                    </a:cubicBezTo>
                    <a:cubicBezTo>
                      <a:pt x="0" y="59"/>
                      <a:pt x="2" y="56"/>
                      <a:pt x="2" y="53"/>
                    </a:cubicBezTo>
                    <a:cubicBezTo>
                      <a:pt x="9" y="36"/>
                      <a:pt x="19" y="20"/>
                      <a:pt x="30" y="6"/>
                    </a:cubicBezTo>
                    <a:cubicBezTo>
                      <a:pt x="35" y="0"/>
                      <a:pt x="40" y="0"/>
                      <a:pt x="44" y="6"/>
                    </a:cubicBezTo>
                    <a:cubicBezTo>
                      <a:pt x="54" y="19"/>
                      <a:pt x="63" y="32"/>
                      <a:pt x="69" y="47"/>
                    </a:cubicBezTo>
                    <a:cubicBezTo>
                      <a:pt x="72" y="52"/>
                      <a:pt x="70" y="56"/>
                      <a:pt x="67" y="61"/>
                    </a:cubicBezTo>
                    <a:cubicBezTo>
                      <a:pt x="45" y="90"/>
                      <a:pt x="35" y="123"/>
                      <a:pt x="31" y="158"/>
                    </a:cubicBezTo>
                    <a:cubicBezTo>
                      <a:pt x="25" y="162"/>
                      <a:pt x="19" y="160"/>
                      <a:pt x="14" y="15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 name="Freeform 293">
                <a:extLst>
                  <a:ext uri="{FF2B5EF4-FFF2-40B4-BE49-F238E27FC236}">
                    <a16:creationId xmlns:a16="http://schemas.microsoft.com/office/drawing/2014/main" id="{ADF9F06E-C7A1-FD4E-C531-53B8D4EBEF89}"/>
                  </a:ext>
                </a:extLst>
              </p:cNvPr>
              <p:cNvSpPr/>
              <p:nvPr/>
            </p:nvSpPr>
            <p:spPr bwMode="auto">
              <a:xfrm>
                <a:off x="6451600" y="4765676"/>
                <a:ext cx="169863" cy="71438"/>
              </a:xfrm>
              <a:custGeom>
                <a:avLst/>
                <a:gdLst>
                  <a:gd name="T0" fmla="*/ 165 w 168"/>
                  <a:gd name="T1" fmla="*/ 37 h 71"/>
                  <a:gd name="T2" fmla="*/ 94 w 168"/>
                  <a:gd name="T3" fmla="*/ 52 h 71"/>
                  <a:gd name="T4" fmla="*/ 65 w 168"/>
                  <a:gd name="T5" fmla="*/ 68 h 71"/>
                  <a:gd name="T6" fmla="*/ 55 w 168"/>
                  <a:gd name="T7" fmla="*/ 70 h 71"/>
                  <a:gd name="T8" fmla="*/ 5 w 168"/>
                  <a:gd name="T9" fmla="*/ 39 h 71"/>
                  <a:gd name="T10" fmla="*/ 5 w 168"/>
                  <a:gd name="T11" fmla="*/ 27 h 71"/>
                  <a:gd name="T12" fmla="*/ 43 w 168"/>
                  <a:gd name="T13" fmla="*/ 2 h 71"/>
                  <a:gd name="T14" fmla="*/ 58 w 168"/>
                  <a:gd name="T15" fmla="*/ 4 h 71"/>
                  <a:gd name="T16" fmla="*/ 148 w 168"/>
                  <a:gd name="T17" fmla="*/ 27 h 71"/>
                  <a:gd name="T18" fmla="*/ 165 w 168"/>
                  <a:gd name="T19" fmla="*/ 24 h 71"/>
                  <a:gd name="T20" fmla="*/ 165 w 168"/>
                  <a:gd name="T21" fmla="*/ 3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8" h="71">
                    <a:moveTo>
                      <a:pt x="165" y="37"/>
                    </a:moveTo>
                    <a:cubicBezTo>
                      <a:pt x="140" y="35"/>
                      <a:pt x="117" y="42"/>
                      <a:pt x="94" y="52"/>
                    </a:cubicBezTo>
                    <a:cubicBezTo>
                      <a:pt x="84" y="56"/>
                      <a:pt x="74" y="61"/>
                      <a:pt x="65" y="68"/>
                    </a:cubicBezTo>
                    <a:cubicBezTo>
                      <a:pt x="62" y="71"/>
                      <a:pt x="59" y="70"/>
                      <a:pt x="55" y="70"/>
                    </a:cubicBezTo>
                    <a:cubicBezTo>
                      <a:pt x="37" y="62"/>
                      <a:pt x="20" y="52"/>
                      <a:pt x="5" y="39"/>
                    </a:cubicBezTo>
                    <a:cubicBezTo>
                      <a:pt x="0" y="35"/>
                      <a:pt x="1" y="31"/>
                      <a:pt x="5" y="27"/>
                    </a:cubicBezTo>
                    <a:cubicBezTo>
                      <a:pt x="17" y="17"/>
                      <a:pt x="29" y="9"/>
                      <a:pt x="43" y="2"/>
                    </a:cubicBezTo>
                    <a:cubicBezTo>
                      <a:pt x="49" y="0"/>
                      <a:pt x="53" y="1"/>
                      <a:pt x="58" y="4"/>
                    </a:cubicBezTo>
                    <a:cubicBezTo>
                      <a:pt x="86" y="19"/>
                      <a:pt x="116" y="25"/>
                      <a:pt x="148" y="27"/>
                    </a:cubicBezTo>
                    <a:cubicBezTo>
                      <a:pt x="153" y="27"/>
                      <a:pt x="159" y="27"/>
                      <a:pt x="165" y="24"/>
                    </a:cubicBezTo>
                    <a:cubicBezTo>
                      <a:pt x="168" y="28"/>
                      <a:pt x="168" y="32"/>
                      <a:pt x="165" y="3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 name="Freeform 294">
                <a:extLst>
                  <a:ext uri="{FF2B5EF4-FFF2-40B4-BE49-F238E27FC236}">
                    <a16:creationId xmlns:a16="http://schemas.microsoft.com/office/drawing/2014/main" id="{A923CD4C-5F49-3B52-FBCA-9CDB45B1EA03}"/>
                  </a:ext>
                </a:extLst>
              </p:cNvPr>
              <p:cNvSpPr/>
              <p:nvPr/>
            </p:nvSpPr>
            <p:spPr bwMode="auto">
              <a:xfrm>
                <a:off x="6851650" y="4940301"/>
                <a:ext cx="103188" cy="153988"/>
              </a:xfrm>
              <a:custGeom>
                <a:avLst/>
                <a:gdLst>
                  <a:gd name="T0" fmla="*/ 14 w 102"/>
                  <a:gd name="T1" fmla="*/ 1 h 151"/>
                  <a:gd name="T2" fmla="*/ 15 w 102"/>
                  <a:gd name="T3" fmla="*/ 10 h 151"/>
                  <a:gd name="T4" fmla="*/ 51 w 102"/>
                  <a:gd name="T5" fmla="*/ 53 h 151"/>
                  <a:gd name="T6" fmla="*/ 96 w 102"/>
                  <a:gd name="T7" fmla="*/ 82 h 151"/>
                  <a:gd name="T8" fmla="*/ 101 w 102"/>
                  <a:gd name="T9" fmla="*/ 89 h 151"/>
                  <a:gd name="T10" fmla="*/ 97 w 102"/>
                  <a:gd name="T11" fmla="*/ 142 h 151"/>
                  <a:gd name="T12" fmla="*/ 85 w 102"/>
                  <a:gd name="T13" fmla="*/ 148 h 151"/>
                  <a:gd name="T14" fmla="*/ 47 w 102"/>
                  <a:gd name="T15" fmla="*/ 127 h 151"/>
                  <a:gd name="T16" fmla="*/ 42 w 102"/>
                  <a:gd name="T17" fmla="*/ 97 h 151"/>
                  <a:gd name="T18" fmla="*/ 2 w 102"/>
                  <a:gd name="T19" fmla="*/ 13 h 151"/>
                  <a:gd name="T20" fmla="*/ 0 w 102"/>
                  <a:gd name="T21" fmla="*/ 8 h 151"/>
                  <a:gd name="T22" fmla="*/ 14 w 102"/>
                  <a:gd name="T23" fmla="*/ 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51">
                    <a:moveTo>
                      <a:pt x="14" y="1"/>
                    </a:moveTo>
                    <a:cubicBezTo>
                      <a:pt x="12" y="5"/>
                      <a:pt x="14" y="7"/>
                      <a:pt x="15" y="10"/>
                    </a:cubicBezTo>
                    <a:cubicBezTo>
                      <a:pt x="25" y="26"/>
                      <a:pt x="37" y="40"/>
                      <a:pt x="51" y="53"/>
                    </a:cubicBezTo>
                    <a:cubicBezTo>
                      <a:pt x="65" y="65"/>
                      <a:pt x="80" y="75"/>
                      <a:pt x="96" y="82"/>
                    </a:cubicBezTo>
                    <a:cubicBezTo>
                      <a:pt x="99" y="83"/>
                      <a:pt x="100" y="86"/>
                      <a:pt x="101" y="89"/>
                    </a:cubicBezTo>
                    <a:cubicBezTo>
                      <a:pt x="102" y="106"/>
                      <a:pt x="100" y="124"/>
                      <a:pt x="97" y="142"/>
                    </a:cubicBezTo>
                    <a:cubicBezTo>
                      <a:pt x="96" y="149"/>
                      <a:pt x="92" y="151"/>
                      <a:pt x="85" y="148"/>
                    </a:cubicBezTo>
                    <a:cubicBezTo>
                      <a:pt x="72" y="143"/>
                      <a:pt x="60" y="134"/>
                      <a:pt x="47" y="127"/>
                    </a:cubicBezTo>
                    <a:cubicBezTo>
                      <a:pt x="43" y="118"/>
                      <a:pt x="44" y="107"/>
                      <a:pt x="42" y="97"/>
                    </a:cubicBezTo>
                    <a:cubicBezTo>
                      <a:pt x="36" y="66"/>
                      <a:pt x="22" y="38"/>
                      <a:pt x="2" y="13"/>
                    </a:cubicBezTo>
                    <a:cubicBezTo>
                      <a:pt x="1" y="12"/>
                      <a:pt x="1" y="10"/>
                      <a:pt x="0" y="8"/>
                    </a:cubicBezTo>
                    <a:cubicBezTo>
                      <a:pt x="3" y="2"/>
                      <a:pt x="8" y="0"/>
                      <a:pt x="14" y="1"/>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 name="Freeform 295">
                <a:extLst>
                  <a:ext uri="{FF2B5EF4-FFF2-40B4-BE49-F238E27FC236}">
                    <a16:creationId xmlns:a16="http://schemas.microsoft.com/office/drawing/2014/main" id="{EC146B8B-20CF-9F79-E01E-49C8F1650417}"/>
                  </a:ext>
                </a:extLst>
              </p:cNvPr>
              <p:cNvSpPr/>
              <p:nvPr/>
            </p:nvSpPr>
            <p:spPr bwMode="auto">
              <a:xfrm>
                <a:off x="6611938" y="4938713"/>
                <a:ext cx="101600" cy="142875"/>
              </a:xfrm>
              <a:custGeom>
                <a:avLst/>
                <a:gdLst>
                  <a:gd name="T0" fmla="*/ 2 w 101"/>
                  <a:gd name="T1" fmla="*/ 83 h 140"/>
                  <a:gd name="T2" fmla="*/ 6 w 101"/>
                  <a:gd name="T3" fmla="*/ 77 h 140"/>
                  <a:gd name="T4" fmla="*/ 72 w 101"/>
                  <a:gd name="T5" fmla="*/ 31 h 140"/>
                  <a:gd name="T6" fmla="*/ 91 w 101"/>
                  <a:gd name="T7" fmla="*/ 7 h 140"/>
                  <a:gd name="T8" fmla="*/ 90 w 101"/>
                  <a:gd name="T9" fmla="*/ 2 h 140"/>
                  <a:gd name="T10" fmla="*/ 101 w 101"/>
                  <a:gd name="T11" fmla="*/ 8 h 140"/>
                  <a:gd name="T12" fmla="*/ 65 w 101"/>
                  <a:gd name="T13" fmla="*/ 95 h 140"/>
                  <a:gd name="T14" fmla="*/ 59 w 101"/>
                  <a:gd name="T15" fmla="*/ 116 h 140"/>
                  <a:gd name="T16" fmla="*/ 14 w 101"/>
                  <a:gd name="T17" fmla="*/ 137 h 140"/>
                  <a:gd name="T18" fmla="*/ 1 w 101"/>
                  <a:gd name="T19" fmla="*/ 129 h 140"/>
                  <a:gd name="T20" fmla="*/ 2 w 101"/>
                  <a:gd name="T21" fmla="*/ 83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140">
                    <a:moveTo>
                      <a:pt x="2" y="83"/>
                    </a:moveTo>
                    <a:cubicBezTo>
                      <a:pt x="3" y="81"/>
                      <a:pt x="4" y="78"/>
                      <a:pt x="6" y="77"/>
                    </a:cubicBezTo>
                    <a:cubicBezTo>
                      <a:pt x="32" y="68"/>
                      <a:pt x="54" y="51"/>
                      <a:pt x="72" y="31"/>
                    </a:cubicBezTo>
                    <a:cubicBezTo>
                      <a:pt x="79" y="24"/>
                      <a:pt x="85" y="15"/>
                      <a:pt x="91" y="7"/>
                    </a:cubicBezTo>
                    <a:cubicBezTo>
                      <a:pt x="92" y="5"/>
                      <a:pt x="92" y="4"/>
                      <a:pt x="90" y="2"/>
                    </a:cubicBezTo>
                    <a:cubicBezTo>
                      <a:pt x="96" y="0"/>
                      <a:pt x="99" y="3"/>
                      <a:pt x="101" y="8"/>
                    </a:cubicBezTo>
                    <a:cubicBezTo>
                      <a:pt x="81" y="34"/>
                      <a:pt x="70" y="63"/>
                      <a:pt x="65" y="95"/>
                    </a:cubicBezTo>
                    <a:cubicBezTo>
                      <a:pt x="64" y="102"/>
                      <a:pt x="66" y="110"/>
                      <a:pt x="59" y="116"/>
                    </a:cubicBezTo>
                    <a:cubicBezTo>
                      <a:pt x="45" y="124"/>
                      <a:pt x="30" y="132"/>
                      <a:pt x="14" y="137"/>
                    </a:cubicBezTo>
                    <a:cubicBezTo>
                      <a:pt x="5" y="140"/>
                      <a:pt x="2" y="139"/>
                      <a:pt x="1" y="129"/>
                    </a:cubicBezTo>
                    <a:cubicBezTo>
                      <a:pt x="0" y="114"/>
                      <a:pt x="0" y="98"/>
                      <a:pt x="2" y="83"/>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 name="Freeform 296">
                <a:extLst>
                  <a:ext uri="{FF2B5EF4-FFF2-40B4-BE49-F238E27FC236}">
                    <a16:creationId xmlns:a16="http://schemas.microsoft.com/office/drawing/2014/main" id="{CAF75B68-CEB4-4E2C-7D94-1B3077E066C0}"/>
                  </a:ext>
                </a:extLst>
              </p:cNvPr>
              <p:cNvSpPr/>
              <p:nvPr/>
            </p:nvSpPr>
            <p:spPr bwMode="auto">
              <a:xfrm>
                <a:off x="6915150" y="4887913"/>
                <a:ext cx="142875" cy="92075"/>
              </a:xfrm>
              <a:custGeom>
                <a:avLst/>
                <a:gdLst>
                  <a:gd name="T0" fmla="*/ 83 w 142"/>
                  <a:gd name="T1" fmla="*/ 87 h 91"/>
                  <a:gd name="T2" fmla="*/ 71 w 142"/>
                  <a:gd name="T3" fmla="*/ 73 h 91"/>
                  <a:gd name="T4" fmla="*/ 12 w 142"/>
                  <a:gd name="T5" fmla="*/ 11 h 91"/>
                  <a:gd name="T6" fmla="*/ 2 w 142"/>
                  <a:gd name="T7" fmla="*/ 12 h 91"/>
                  <a:gd name="T8" fmla="*/ 11 w 142"/>
                  <a:gd name="T9" fmla="*/ 0 h 91"/>
                  <a:gd name="T10" fmla="*/ 62 w 142"/>
                  <a:gd name="T11" fmla="*/ 24 h 91"/>
                  <a:gd name="T12" fmla="*/ 121 w 142"/>
                  <a:gd name="T13" fmla="*/ 31 h 91"/>
                  <a:gd name="T14" fmla="*/ 130 w 142"/>
                  <a:gd name="T15" fmla="*/ 50 h 91"/>
                  <a:gd name="T16" fmla="*/ 139 w 142"/>
                  <a:gd name="T17" fmla="*/ 79 h 91"/>
                  <a:gd name="T18" fmla="*/ 131 w 142"/>
                  <a:gd name="T19" fmla="*/ 90 h 91"/>
                  <a:gd name="T20" fmla="*/ 83 w 142"/>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2" h="91">
                    <a:moveTo>
                      <a:pt x="83" y="87"/>
                    </a:moveTo>
                    <a:cubicBezTo>
                      <a:pt x="76" y="85"/>
                      <a:pt x="74" y="78"/>
                      <a:pt x="71" y="73"/>
                    </a:cubicBezTo>
                    <a:cubicBezTo>
                      <a:pt x="56" y="48"/>
                      <a:pt x="36" y="27"/>
                      <a:pt x="12" y="11"/>
                    </a:cubicBezTo>
                    <a:cubicBezTo>
                      <a:pt x="7" y="7"/>
                      <a:pt x="5" y="9"/>
                      <a:pt x="2" y="12"/>
                    </a:cubicBezTo>
                    <a:cubicBezTo>
                      <a:pt x="0" y="4"/>
                      <a:pt x="6" y="2"/>
                      <a:pt x="11" y="0"/>
                    </a:cubicBezTo>
                    <a:cubicBezTo>
                      <a:pt x="26" y="12"/>
                      <a:pt x="44" y="19"/>
                      <a:pt x="62" y="24"/>
                    </a:cubicBezTo>
                    <a:cubicBezTo>
                      <a:pt x="81" y="30"/>
                      <a:pt x="101" y="32"/>
                      <a:pt x="121" y="31"/>
                    </a:cubicBezTo>
                    <a:cubicBezTo>
                      <a:pt x="121" y="39"/>
                      <a:pt x="125" y="44"/>
                      <a:pt x="130" y="50"/>
                    </a:cubicBezTo>
                    <a:cubicBezTo>
                      <a:pt x="133" y="60"/>
                      <a:pt x="136" y="69"/>
                      <a:pt x="139" y="79"/>
                    </a:cubicBezTo>
                    <a:cubicBezTo>
                      <a:pt x="142" y="86"/>
                      <a:pt x="139" y="90"/>
                      <a:pt x="131" y="90"/>
                    </a:cubicBezTo>
                    <a:cubicBezTo>
                      <a:pt x="115" y="91"/>
                      <a:pt x="99" y="91"/>
                      <a:pt x="83" y="8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 name="Freeform 297">
                <a:extLst>
                  <a:ext uri="{FF2B5EF4-FFF2-40B4-BE49-F238E27FC236}">
                    <a16:creationId xmlns:a16="http://schemas.microsoft.com/office/drawing/2014/main" id="{048527D3-B49C-A806-2B58-EADDAB878D03}"/>
                  </a:ext>
                </a:extLst>
              </p:cNvPr>
              <p:cNvSpPr/>
              <p:nvPr/>
            </p:nvSpPr>
            <p:spPr bwMode="auto">
              <a:xfrm>
                <a:off x="6948488" y="4787901"/>
                <a:ext cx="165100" cy="63500"/>
              </a:xfrm>
              <a:custGeom>
                <a:avLst/>
                <a:gdLst>
                  <a:gd name="T0" fmla="*/ 106 w 163"/>
                  <a:gd name="T1" fmla="*/ 62 h 63"/>
                  <a:gd name="T2" fmla="*/ 94 w 163"/>
                  <a:gd name="T3" fmla="*/ 60 h 63"/>
                  <a:gd name="T4" fmla="*/ 3 w 163"/>
                  <a:gd name="T5" fmla="*/ 31 h 63"/>
                  <a:gd name="T6" fmla="*/ 5 w 163"/>
                  <a:gd name="T7" fmla="*/ 18 h 63"/>
                  <a:gd name="T8" fmla="*/ 108 w 163"/>
                  <a:gd name="T9" fmla="*/ 7 h 63"/>
                  <a:gd name="T10" fmla="*/ 126 w 163"/>
                  <a:gd name="T11" fmla="*/ 0 h 63"/>
                  <a:gd name="T12" fmla="*/ 156 w 163"/>
                  <a:gd name="T13" fmla="*/ 24 h 63"/>
                  <a:gd name="T14" fmla="*/ 154 w 163"/>
                  <a:gd name="T15" fmla="*/ 40 h 63"/>
                  <a:gd name="T16" fmla="*/ 106 w 163"/>
                  <a:gd name="T17"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62">
                    <a:moveTo>
                      <a:pt x="106" y="62"/>
                    </a:moveTo>
                    <a:cubicBezTo>
                      <a:pt x="102" y="63"/>
                      <a:pt x="98" y="63"/>
                      <a:pt x="94" y="60"/>
                    </a:cubicBezTo>
                    <a:cubicBezTo>
                      <a:pt x="67" y="41"/>
                      <a:pt x="36" y="32"/>
                      <a:pt x="3" y="31"/>
                    </a:cubicBezTo>
                    <a:cubicBezTo>
                      <a:pt x="0" y="26"/>
                      <a:pt x="1" y="22"/>
                      <a:pt x="5" y="18"/>
                    </a:cubicBezTo>
                    <a:cubicBezTo>
                      <a:pt x="40" y="26"/>
                      <a:pt x="75" y="20"/>
                      <a:pt x="108" y="7"/>
                    </a:cubicBezTo>
                    <a:cubicBezTo>
                      <a:pt x="114" y="5"/>
                      <a:pt x="120" y="3"/>
                      <a:pt x="126" y="0"/>
                    </a:cubicBezTo>
                    <a:cubicBezTo>
                      <a:pt x="137" y="8"/>
                      <a:pt x="147" y="15"/>
                      <a:pt x="156" y="24"/>
                    </a:cubicBezTo>
                    <a:cubicBezTo>
                      <a:pt x="163" y="32"/>
                      <a:pt x="163" y="35"/>
                      <a:pt x="154" y="40"/>
                    </a:cubicBezTo>
                    <a:cubicBezTo>
                      <a:pt x="139" y="49"/>
                      <a:pt x="123" y="57"/>
                      <a:pt x="106" y="6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 name="Freeform 298">
                <a:extLst>
                  <a:ext uri="{FF2B5EF4-FFF2-40B4-BE49-F238E27FC236}">
                    <a16:creationId xmlns:a16="http://schemas.microsoft.com/office/drawing/2014/main" id="{FFBB3ED3-C47D-5867-1B38-4CA374E30188}"/>
                  </a:ext>
                </a:extLst>
              </p:cNvPr>
              <p:cNvSpPr/>
              <p:nvPr/>
            </p:nvSpPr>
            <p:spPr bwMode="auto">
              <a:xfrm>
                <a:off x="6618288" y="4624388"/>
                <a:ext cx="336550" cy="338138"/>
              </a:xfrm>
              <a:custGeom>
                <a:avLst/>
                <a:gdLst>
                  <a:gd name="T0" fmla="*/ 332 w 332"/>
                  <a:gd name="T1" fmla="*/ 178 h 333"/>
                  <a:gd name="T2" fmla="*/ 330 w 332"/>
                  <a:gd name="T3" fmla="*/ 191 h 333"/>
                  <a:gd name="T4" fmla="*/ 304 w 332"/>
                  <a:gd name="T5" fmla="*/ 259 h 333"/>
                  <a:gd name="T6" fmla="*/ 295 w 332"/>
                  <a:gd name="T7" fmla="*/ 271 h 333"/>
                  <a:gd name="T8" fmla="*/ 245 w 332"/>
                  <a:gd name="T9" fmla="*/ 312 h 333"/>
                  <a:gd name="T10" fmla="*/ 231 w 332"/>
                  <a:gd name="T11" fmla="*/ 319 h 333"/>
                  <a:gd name="T12" fmla="*/ 173 w 332"/>
                  <a:gd name="T13" fmla="*/ 333 h 333"/>
                  <a:gd name="T14" fmla="*/ 168 w 332"/>
                  <a:gd name="T15" fmla="*/ 333 h 333"/>
                  <a:gd name="T16" fmla="*/ 94 w 332"/>
                  <a:gd name="T17" fmla="*/ 317 h 333"/>
                  <a:gd name="T18" fmla="*/ 83 w 332"/>
                  <a:gd name="T19" fmla="*/ 311 h 333"/>
                  <a:gd name="T20" fmla="*/ 30 w 332"/>
                  <a:gd name="T21" fmla="*/ 263 h 333"/>
                  <a:gd name="T22" fmla="*/ 19 w 332"/>
                  <a:gd name="T23" fmla="*/ 245 h 333"/>
                  <a:gd name="T24" fmla="*/ 0 w 332"/>
                  <a:gd name="T25" fmla="*/ 175 h 333"/>
                  <a:gd name="T26" fmla="*/ 0 w 332"/>
                  <a:gd name="T27" fmla="*/ 162 h 333"/>
                  <a:gd name="T28" fmla="*/ 14 w 332"/>
                  <a:gd name="T29" fmla="*/ 100 h 333"/>
                  <a:gd name="T30" fmla="*/ 29 w 332"/>
                  <a:gd name="T31" fmla="*/ 72 h 333"/>
                  <a:gd name="T32" fmla="*/ 78 w 332"/>
                  <a:gd name="T33" fmla="*/ 25 h 333"/>
                  <a:gd name="T34" fmla="*/ 103 w 332"/>
                  <a:gd name="T35" fmla="*/ 13 h 333"/>
                  <a:gd name="T36" fmla="*/ 169 w 332"/>
                  <a:gd name="T37" fmla="*/ 0 h 333"/>
                  <a:gd name="T38" fmla="*/ 186 w 332"/>
                  <a:gd name="T39" fmla="*/ 1 h 333"/>
                  <a:gd name="T40" fmla="*/ 249 w 332"/>
                  <a:gd name="T41" fmla="*/ 23 h 333"/>
                  <a:gd name="T42" fmla="*/ 280 w 332"/>
                  <a:gd name="T43" fmla="*/ 45 h 333"/>
                  <a:gd name="T44" fmla="*/ 313 w 332"/>
                  <a:gd name="T45" fmla="*/ 88 h 333"/>
                  <a:gd name="T46" fmla="*/ 322 w 332"/>
                  <a:gd name="T47" fmla="*/ 110 h 333"/>
                  <a:gd name="T48" fmla="*/ 332 w 332"/>
                  <a:gd name="T49" fmla="*/ 178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2" h="333">
                    <a:moveTo>
                      <a:pt x="332" y="178"/>
                    </a:moveTo>
                    <a:cubicBezTo>
                      <a:pt x="331" y="183"/>
                      <a:pt x="331" y="187"/>
                      <a:pt x="330" y="191"/>
                    </a:cubicBezTo>
                    <a:cubicBezTo>
                      <a:pt x="326" y="215"/>
                      <a:pt x="317" y="237"/>
                      <a:pt x="304" y="259"/>
                    </a:cubicBezTo>
                    <a:cubicBezTo>
                      <a:pt x="301" y="263"/>
                      <a:pt x="297" y="266"/>
                      <a:pt x="295" y="271"/>
                    </a:cubicBezTo>
                    <a:cubicBezTo>
                      <a:pt x="281" y="287"/>
                      <a:pt x="264" y="301"/>
                      <a:pt x="245" y="312"/>
                    </a:cubicBezTo>
                    <a:cubicBezTo>
                      <a:pt x="241" y="315"/>
                      <a:pt x="236" y="317"/>
                      <a:pt x="231" y="319"/>
                    </a:cubicBezTo>
                    <a:cubicBezTo>
                      <a:pt x="212" y="327"/>
                      <a:pt x="193" y="331"/>
                      <a:pt x="173" y="333"/>
                    </a:cubicBezTo>
                    <a:cubicBezTo>
                      <a:pt x="171" y="332"/>
                      <a:pt x="169" y="332"/>
                      <a:pt x="168" y="333"/>
                    </a:cubicBezTo>
                    <a:cubicBezTo>
                      <a:pt x="142" y="332"/>
                      <a:pt x="118" y="327"/>
                      <a:pt x="94" y="317"/>
                    </a:cubicBezTo>
                    <a:cubicBezTo>
                      <a:pt x="91" y="315"/>
                      <a:pt x="87" y="313"/>
                      <a:pt x="83" y="311"/>
                    </a:cubicBezTo>
                    <a:cubicBezTo>
                      <a:pt x="63" y="298"/>
                      <a:pt x="45" y="282"/>
                      <a:pt x="30" y="263"/>
                    </a:cubicBezTo>
                    <a:cubicBezTo>
                      <a:pt x="26" y="257"/>
                      <a:pt x="22" y="251"/>
                      <a:pt x="19" y="245"/>
                    </a:cubicBezTo>
                    <a:cubicBezTo>
                      <a:pt x="8" y="223"/>
                      <a:pt x="2" y="199"/>
                      <a:pt x="0" y="175"/>
                    </a:cubicBezTo>
                    <a:cubicBezTo>
                      <a:pt x="0" y="170"/>
                      <a:pt x="0" y="166"/>
                      <a:pt x="0" y="162"/>
                    </a:cubicBezTo>
                    <a:cubicBezTo>
                      <a:pt x="1" y="140"/>
                      <a:pt x="5" y="119"/>
                      <a:pt x="14" y="100"/>
                    </a:cubicBezTo>
                    <a:cubicBezTo>
                      <a:pt x="19" y="90"/>
                      <a:pt x="24" y="81"/>
                      <a:pt x="29" y="72"/>
                    </a:cubicBezTo>
                    <a:cubicBezTo>
                      <a:pt x="43" y="54"/>
                      <a:pt x="59" y="38"/>
                      <a:pt x="78" y="25"/>
                    </a:cubicBezTo>
                    <a:cubicBezTo>
                      <a:pt x="87" y="21"/>
                      <a:pt x="95" y="17"/>
                      <a:pt x="103" y="13"/>
                    </a:cubicBezTo>
                    <a:cubicBezTo>
                      <a:pt x="124" y="5"/>
                      <a:pt x="146" y="1"/>
                      <a:pt x="169" y="0"/>
                    </a:cubicBezTo>
                    <a:cubicBezTo>
                      <a:pt x="175" y="1"/>
                      <a:pt x="180" y="1"/>
                      <a:pt x="186" y="1"/>
                    </a:cubicBezTo>
                    <a:cubicBezTo>
                      <a:pt x="208" y="5"/>
                      <a:pt x="229" y="12"/>
                      <a:pt x="249" y="23"/>
                    </a:cubicBezTo>
                    <a:cubicBezTo>
                      <a:pt x="260" y="29"/>
                      <a:pt x="269" y="38"/>
                      <a:pt x="280" y="45"/>
                    </a:cubicBezTo>
                    <a:cubicBezTo>
                      <a:pt x="292" y="58"/>
                      <a:pt x="303" y="72"/>
                      <a:pt x="313" y="88"/>
                    </a:cubicBezTo>
                    <a:cubicBezTo>
                      <a:pt x="316" y="95"/>
                      <a:pt x="319" y="103"/>
                      <a:pt x="322" y="110"/>
                    </a:cubicBezTo>
                    <a:cubicBezTo>
                      <a:pt x="330" y="132"/>
                      <a:pt x="332" y="155"/>
                      <a:pt x="332" y="178"/>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 name="Freeform 299">
                <a:extLst>
                  <a:ext uri="{FF2B5EF4-FFF2-40B4-BE49-F238E27FC236}">
                    <a16:creationId xmlns:a16="http://schemas.microsoft.com/office/drawing/2014/main" id="{975BFF10-2DA9-36FD-5E18-E56129A460A9}"/>
                  </a:ext>
                </a:extLst>
              </p:cNvPr>
              <p:cNvSpPr/>
              <p:nvPr/>
            </p:nvSpPr>
            <p:spPr bwMode="auto">
              <a:xfrm>
                <a:off x="6651625" y="4659313"/>
                <a:ext cx="269875" cy="269875"/>
              </a:xfrm>
              <a:custGeom>
                <a:avLst/>
                <a:gdLst>
                  <a:gd name="T0" fmla="*/ 49 w 267"/>
                  <a:gd name="T1" fmla="*/ 47 h 266"/>
                  <a:gd name="T2" fmla="*/ 218 w 267"/>
                  <a:gd name="T3" fmla="*/ 48 h 266"/>
                  <a:gd name="T4" fmla="*/ 217 w 267"/>
                  <a:gd name="T5" fmla="*/ 218 h 266"/>
                  <a:gd name="T6" fmla="*/ 43 w 267"/>
                  <a:gd name="T7" fmla="*/ 213 h 266"/>
                  <a:gd name="T8" fmla="*/ 49 w 267"/>
                  <a:gd name="T9" fmla="*/ 47 h 266"/>
                </a:gdLst>
                <a:ahLst/>
                <a:cxnLst>
                  <a:cxn ang="0">
                    <a:pos x="T0" y="T1"/>
                  </a:cxn>
                  <a:cxn ang="0">
                    <a:pos x="T2" y="T3"/>
                  </a:cxn>
                  <a:cxn ang="0">
                    <a:pos x="T4" y="T5"/>
                  </a:cxn>
                  <a:cxn ang="0">
                    <a:pos x="T6" y="T7"/>
                  </a:cxn>
                  <a:cxn ang="0">
                    <a:pos x="T8" y="T9"/>
                  </a:cxn>
                </a:cxnLst>
                <a:rect l="0" t="0" r="r" b="b"/>
                <a:pathLst>
                  <a:path w="267" h="266">
                    <a:moveTo>
                      <a:pt x="49" y="47"/>
                    </a:moveTo>
                    <a:cubicBezTo>
                      <a:pt x="93" y="1"/>
                      <a:pt x="173" y="0"/>
                      <a:pt x="218" y="48"/>
                    </a:cubicBezTo>
                    <a:cubicBezTo>
                      <a:pt x="267" y="99"/>
                      <a:pt x="264" y="171"/>
                      <a:pt x="217" y="218"/>
                    </a:cubicBezTo>
                    <a:cubicBezTo>
                      <a:pt x="171" y="264"/>
                      <a:pt x="93" y="266"/>
                      <a:pt x="43" y="213"/>
                    </a:cubicBezTo>
                    <a:cubicBezTo>
                      <a:pt x="4" y="170"/>
                      <a:pt x="0" y="92"/>
                      <a:pt x="49" y="47"/>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 name="Freeform 300">
                <a:extLst>
                  <a:ext uri="{FF2B5EF4-FFF2-40B4-BE49-F238E27FC236}">
                    <a16:creationId xmlns:a16="http://schemas.microsoft.com/office/drawing/2014/main" id="{C4AE0472-18F2-05BD-F494-7A9D85972E51}"/>
                  </a:ext>
                </a:extLst>
              </p:cNvPr>
              <p:cNvSpPr/>
              <p:nvPr/>
            </p:nvSpPr>
            <p:spPr bwMode="auto">
              <a:xfrm>
                <a:off x="7291388" y="4949826"/>
                <a:ext cx="111125" cy="192088"/>
              </a:xfrm>
              <a:custGeom>
                <a:avLst/>
                <a:gdLst>
                  <a:gd name="T0" fmla="*/ 109 w 110"/>
                  <a:gd name="T1" fmla="*/ 120 h 189"/>
                  <a:gd name="T2" fmla="*/ 104 w 110"/>
                  <a:gd name="T3" fmla="*/ 164 h 189"/>
                  <a:gd name="T4" fmla="*/ 98 w 110"/>
                  <a:gd name="T5" fmla="*/ 181 h 189"/>
                  <a:gd name="T6" fmla="*/ 84 w 110"/>
                  <a:gd name="T7" fmla="*/ 185 h 189"/>
                  <a:gd name="T8" fmla="*/ 33 w 110"/>
                  <a:gd name="T9" fmla="*/ 134 h 189"/>
                  <a:gd name="T10" fmla="*/ 27 w 110"/>
                  <a:gd name="T11" fmla="*/ 128 h 189"/>
                  <a:gd name="T12" fmla="*/ 0 w 110"/>
                  <a:gd name="T13" fmla="*/ 22 h 189"/>
                  <a:gd name="T14" fmla="*/ 2 w 110"/>
                  <a:gd name="T15" fmla="*/ 14 h 189"/>
                  <a:gd name="T16" fmla="*/ 10 w 110"/>
                  <a:gd name="T17" fmla="*/ 12 h 189"/>
                  <a:gd name="T18" fmla="*/ 50 w 110"/>
                  <a:gd name="T19" fmla="*/ 3 h 189"/>
                  <a:gd name="T20" fmla="*/ 62 w 110"/>
                  <a:gd name="T21" fmla="*/ 2 h 189"/>
                  <a:gd name="T22" fmla="*/ 105 w 110"/>
                  <a:gd name="T23" fmla="*/ 86 h 189"/>
                  <a:gd name="T24" fmla="*/ 109 w 110"/>
                  <a:gd name="T25" fmla="*/ 12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89">
                    <a:moveTo>
                      <a:pt x="109" y="120"/>
                    </a:moveTo>
                    <a:cubicBezTo>
                      <a:pt x="107" y="135"/>
                      <a:pt x="108" y="149"/>
                      <a:pt x="104" y="164"/>
                    </a:cubicBezTo>
                    <a:cubicBezTo>
                      <a:pt x="102" y="170"/>
                      <a:pt x="101" y="175"/>
                      <a:pt x="98" y="181"/>
                    </a:cubicBezTo>
                    <a:cubicBezTo>
                      <a:pt x="95" y="188"/>
                      <a:pt x="91" y="189"/>
                      <a:pt x="84" y="185"/>
                    </a:cubicBezTo>
                    <a:cubicBezTo>
                      <a:pt x="63" y="172"/>
                      <a:pt x="47" y="154"/>
                      <a:pt x="33" y="134"/>
                    </a:cubicBezTo>
                    <a:cubicBezTo>
                      <a:pt x="32" y="131"/>
                      <a:pt x="31" y="128"/>
                      <a:pt x="27" y="128"/>
                    </a:cubicBezTo>
                    <a:cubicBezTo>
                      <a:pt x="9" y="95"/>
                      <a:pt x="0" y="60"/>
                      <a:pt x="0" y="22"/>
                    </a:cubicBezTo>
                    <a:cubicBezTo>
                      <a:pt x="0" y="19"/>
                      <a:pt x="0" y="16"/>
                      <a:pt x="2" y="14"/>
                    </a:cubicBezTo>
                    <a:cubicBezTo>
                      <a:pt x="4" y="12"/>
                      <a:pt x="7" y="12"/>
                      <a:pt x="10" y="12"/>
                    </a:cubicBezTo>
                    <a:cubicBezTo>
                      <a:pt x="24" y="10"/>
                      <a:pt x="37" y="8"/>
                      <a:pt x="50" y="3"/>
                    </a:cubicBezTo>
                    <a:cubicBezTo>
                      <a:pt x="54" y="2"/>
                      <a:pt x="58" y="0"/>
                      <a:pt x="62" y="2"/>
                    </a:cubicBezTo>
                    <a:cubicBezTo>
                      <a:pt x="83" y="26"/>
                      <a:pt x="98" y="54"/>
                      <a:pt x="105" y="86"/>
                    </a:cubicBezTo>
                    <a:cubicBezTo>
                      <a:pt x="107" y="97"/>
                      <a:pt x="110" y="109"/>
                      <a:pt x="109" y="12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 name="Freeform 301">
                <a:extLst>
                  <a:ext uri="{FF2B5EF4-FFF2-40B4-BE49-F238E27FC236}">
                    <a16:creationId xmlns:a16="http://schemas.microsoft.com/office/drawing/2014/main" id="{602035BC-508D-F5F2-A444-C357C9D66BF0}"/>
                  </a:ext>
                </a:extLst>
              </p:cNvPr>
              <p:cNvSpPr/>
              <p:nvPr/>
            </p:nvSpPr>
            <p:spPr bwMode="auto">
              <a:xfrm>
                <a:off x="7305675" y="4471988"/>
                <a:ext cx="117475" cy="180975"/>
              </a:xfrm>
              <a:custGeom>
                <a:avLst/>
                <a:gdLst>
                  <a:gd name="T0" fmla="*/ 41 w 117"/>
                  <a:gd name="T1" fmla="*/ 42 h 177"/>
                  <a:gd name="T2" fmla="*/ 50 w 117"/>
                  <a:gd name="T3" fmla="*/ 40 h 177"/>
                  <a:gd name="T4" fmla="*/ 95 w 117"/>
                  <a:gd name="T5" fmla="*/ 5 h 177"/>
                  <a:gd name="T6" fmla="*/ 112 w 117"/>
                  <a:gd name="T7" fmla="*/ 12 h 177"/>
                  <a:gd name="T8" fmla="*/ 114 w 117"/>
                  <a:gd name="T9" fmla="*/ 68 h 177"/>
                  <a:gd name="T10" fmla="*/ 116 w 117"/>
                  <a:gd name="T11" fmla="*/ 77 h 177"/>
                  <a:gd name="T12" fmla="*/ 73 w 117"/>
                  <a:gd name="T13" fmla="*/ 170 h 177"/>
                  <a:gd name="T14" fmla="*/ 67 w 117"/>
                  <a:gd name="T15" fmla="*/ 175 h 177"/>
                  <a:gd name="T16" fmla="*/ 59 w 117"/>
                  <a:gd name="T17" fmla="*/ 175 h 177"/>
                  <a:gd name="T18" fmla="*/ 8 w 117"/>
                  <a:gd name="T19" fmla="*/ 157 h 177"/>
                  <a:gd name="T20" fmla="*/ 2 w 117"/>
                  <a:gd name="T21" fmla="*/ 154 h 177"/>
                  <a:gd name="T22" fmla="*/ 2 w 117"/>
                  <a:gd name="T23" fmla="*/ 139 h 177"/>
                  <a:gd name="T24" fmla="*/ 35 w 117"/>
                  <a:gd name="T25" fmla="*/ 56 h 177"/>
                  <a:gd name="T26" fmla="*/ 41 w 117"/>
                  <a:gd name="T27" fmla="*/ 42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77">
                    <a:moveTo>
                      <a:pt x="41" y="42"/>
                    </a:moveTo>
                    <a:cubicBezTo>
                      <a:pt x="45" y="47"/>
                      <a:pt x="47" y="43"/>
                      <a:pt x="50" y="40"/>
                    </a:cubicBezTo>
                    <a:cubicBezTo>
                      <a:pt x="63" y="26"/>
                      <a:pt x="77" y="14"/>
                      <a:pt x="95" y="5"/>
                    </a:cubicBezTo>
                    <a:cubicBezTo>
                      <a:pt x="106" y="0"/>
                      <a:pt x="109" y="1"/>
                      <a:pt x="112" y="12"/>
                    </a:cubicBezTo>
                    <a:cubicBezTo>
                      <a:pt x="117" y="31"/>
                      <a:pt x="116" y="49"/>
                      <a:pt x="114" y="68"/>
                    </a:cubicBezTo>
                    <a:cubicBezTo>
                      <a:pt x="114" y="71"/>
                      <a:pt x="113" y="74"/>
                      <a:pt x="116" y="77"/>
                    </a:cubicBezTo>
                    <a:cubicBezTo>
                      <a:pt x="108" y="111"/>
                      <a:pt x="96" y="143"/>
                      <a:pt x="73" y="170"/>
                    </a:cubicBezTo>
                    <a:cubicBezTo>
                      <a:pt x="71" y="172"/>
                      <a:pt x="69" y="174"/>
                      <a:pt x="67" y="175"/>
                    </a:cubicBezTo>
                    <a:cubicBezTo>
                      <a:pt x="64" y="177"/>
                      <a:pt x="62" y="176"/>
                      <a:pt x="59" y="175"/>
                    </a:cubicBezTo>
                    <a:cubicBezTo>
                      <a:pt x="43" y="166"/>
                      <a:pt x="26" y="160"/>
                      <a:pt x="8" y="157"/>
                    </a:cubicBezTo>
                    <a:cubicBezTo>
                      <a:pt x="6" y="157"/>
                      <a:pt x="4" y="156"/>
                      <a:pt x="2" y="154"/>
                    </a:cubicBezTo>
                    <a:cubicBezTo>
                      <a:pt x="0" y="149"/>
                      <a:pt x="1" y="144"/>
                      <a:pt x="2" y="139"/>
                    </a:cubicBezTo>
                    <a:cubicBezTo>
                      <a:pt x="7" y="109"/>
                      <a:pt x="17" y="81"/>
                      <a:pt x="35" y="56"/>
                    </a:cubicBezTo>
                    <a:cubicBezTo>
                      <a:pt x="39" y="52"/>
                      <a:pt x="38" y="46"/>
                      <a:pt x="41" y="4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 name="Freeform 302">
                <a:extLst>
                  <a:ext uri="{FF2B5EF4-FFF2-40B4-BE49-F238E27FC236}">
                    <a16:creationId xmlns:a16="http://schemas.microsoft.com/office/drawing/2014/main" id="{36FDDDFE-7FF8-A1A3-E10C-DF1E6BA64092}"/>
                  </a:ext>
                </a:extLst>
              </p:cNvPr>
              <p:cNvSpPr/>
              <p:nvPr/>
            </p:nvSpPr>
            <p:spPr bwMode="auto">
              <a:xfrm>
                <a:off x="7188200" y="4460876"/>
                <a:ext cx="109538" cy="180975"/>
              </a:xfrm>
              <a:custGeom>
                <a:avLst/>
                <a:gdLst>
                  <a:gd name="T0" fmla="*/ 0 w 108"/>
                  <a:gd name="T1" fmla="*/ 70 h 179"/>
                  <a:gd name="T2" fmla="*/ 11 w 108"/>
                  <a:gd name="T3" fmla="*/ 77 h 179"/>
                  <a:gd name="T4" fmla="*/ 17 w 108"/>
                  <a:gd name="T5" fmla="*/ 40 h 179"/>
                  <a:gd name="T6" fmla="*/ 30 w 108"/>
                  <a:gd name="T7" fmla="*/ 8 h 179"/>
                  <a:gd name="T8" fmla="*/ 46 w 108"/>
                  <a:gd name="T9" fmla="*/ 6 h 179"/>
                  <a:gd name="T10" fmla="*/ 83 w 108"/>
                  <a:gd name="T11" fmla="*/ 55 h 179"/>
                  <a:gd name="T12" fmla="*/ 90 w 108"/>
                  <a:gd name="T13" fmla="*/ 60 h 179"/>
                  <a:gd name="T14" fmla="*/ 106 w 108"/>
                  <a:gd name="T15" fmla="*/ 136 h 179"/>
                  <a:gd name="T16" fmla="*/ 102 w 108"/>
                  <a:gd name="T17" fmla="*/ 165 h 179"/>
                  <a:gd name="T18" fmla="*/ 85 w 108"/>
                  <a:gd name="T19" fmla="*/ 168 h 179"/>
                  <a:gd name="T20" fmla="*/ 46 w 108"/>
                  <a:gd name="T21" fmla="*/ 176 h 179"/>
                  <a:gd name="T22" fmla="*/ 35 w 108"/>
                  <a:gd name="T23" fmla="*/ 178 h 179"/>
                  <a:gd name="T24" fmla="*/ 27 w 108"/>
                  <a:gd name="T25" fmla="*/ 167 h 179"/>
                  <a:gd name="T26" fmla="*/ 9 w 108"/>
                  <a:gd name="T27" fmla="*/ 93 h 179"/>
                  <a:gd name="T28" fmla="*/ 2 w 108"/>
                  <a:gd name="T29" fmla="*/ 75 h 179"/>
                  <a:gd name="T30" fmla="*/ 0 w 108"/>
                  <a:gd name="T31" fmla="*/ 7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79">
                    <a:moveTo>
                      <a:pt x="0" y="70"/>
                    </a:moveTo>
                    <a:cubicBezTo>
                      <a:pt x="3" y="72"/>
                      <a:pt x="6" y="74"/>
                      <a:pt x="11" y="77"/>
                    </a:cubicBezTo>
                    <a:cubicBezTo>
                      <a:pt x="13" y="64"/>
                      <a:pt x="13" y="52"/>
                      <a:pt x="17" y="40"/>
                    </a:cubicBezTo>
                    <a:cubicBezTo>
                      <a:pt x="20" y="29"/>
                      <a:pt x="24" y="18"/>
                      <a:pt x="30" y="8"/>
                    </a:cubicBezTo>
                    <a:cubicBezTo>
                      <a:pt x="35" y="0"/>
                      <a:pt x="39" y="0"/>
                      <a:pt x="46" y="6"/>
                    </a:cubicBezTo>
                    <a:cubicBezTo>
                      <a:pt x="61" y="20"/>
                      <a:pt x="73" y="37"/>
                      <a:pt x="83" y="55"/>
                    </a:cubicBezTo>
                    <a:cubicBezTo>
                      <a:pt x="84" y="57"/>
                      <a:pt x="84" y="63"/>
                      <a:pt x="90" y="60"/>
                    </a:cubicBezTo>
                    <a:cubicBezTo>
                      <a:pt x="98" y="85"/>
                      <a:pt x="106" y="110"/>
                      <a:pt x="106" y="136"/>
                    </a:cubicBezTo>
                    <a:cubicBezTo>
                      <a:pt x="107" y="146"/>
                      <a:pt x="108" y="156"/>
                      <a:pt x="102" y="165"/>
                    </a:cubicBezTo>
                    <a:cubicBezTo>
                      <a:pt x="97" y="168"/>
                      <a:pt x="91" y="167"/>
                      <a:pt x="85" y="168"/>
                    </a:cubicBezTo>
                    <a:cubicBezTo>
                      <a:pt x="72" y="169"/>
                      <a:pt x="58" y="172"/>
                      <a:pt x="46" y="176"/>
                    </a:cubicBezTo>
                    <a:cubicBezTo>
                      <a:pt x="42" y="178"/>
                      <a:pt x="39" y="179"/>
                      <a:pt x="35" y="178"/>
                    </a:cubicBezTo>
                    <a:cubicBezTo>
                      <a:pt x="30" y="176"/>
                      <a:pt x="29" y="171"/>
                      <a:pt x="27" y="167"/>
                    </a:cubicBezTo>
                    <a:cubicBezTo>
                      <a:pt x="17" y="143"/>
                      <a:pt x="11" y="119"/>
                      <a:pt x="9" y="93"/>
                    </a:cubicBezTo>
                    <a:cubicBezTo>
                      <a:pt x="9" y="86"/>
                      <a:pt x="8" y="80"/>
                      <a:pt x="2" y="75"/>
                    </a:cubicBezTo>
                    <a:cubicBezTo>
                      <a:pt x="1" y="74"/>
                      <a:pt x="0" y="73"/>
                      <a:pt x="0" y="7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 name="Freeform 303">
                <a:extLst>
                  <a:ext uri="{FF2B5EF4-FFF2-40B4-BE49-F238E27FC236}">
                    <a16:creationId xmlns:a16="http://schemas.microsoft.com/office/drawing/2014/main" id="{F2F9B3BB-8B85-BD57-6D28-B1859C8DC926}"/>
                  </a:ext>
                </a:extLst>
              </p:cNvPr>
              <p:cNvSpPr/>
              <p:nvPr/>
            </p:nvSpPr>
            <p:spPr bwMode="auto">
              <a:xfrm>
                <a:off x="6953250" y="4694238"/>
                <a:ext cx="182563" cy="103188"/>
              </a:xfrm>
              <a:custGeom>
                <a:avLst/>
                <a:gdLst>
                  <a:gd name="T0" fmla="*/ 43 w 180"/>
                  <a:gd name="T1" fmla="*/ 74 h 101"/>
                  <a:gd name="T2" fmla="*/ 41 w 180"/>
                  <a:gd name="T3" fmla="*/ 66 h 101"/>
                  <a:gd name="T4" fmla="*/ 10 w 180"/>
                  <a:gd name="T5" fmla="*/ 38 h 101"/>
                  <a:gd name="T6" fmla="*/ 15 w 180"/>
                  <a:gd name="T7" fmla="*/ 17 h 101"/>
                  <a:gd name="T8" fmla="*/ 69 w 180"/>
                  <a:gd name="T9" fmla="*/ 4 h 101"/>
                  <a:gd name="T10" fmla="*/ 77 w 180"/>
                  <a:gd name="T11" fmla="*/ 0 h 101"/>
                  <a:gd name="T12" fmla="*/ 116 w 180"/>
                  <a:gd name="T13" fmla="*/ 4 h 101"/>
                  <a:gd name="T14" fmla="*/ 174 w 180"/>
                  <a:gd name="T15" fmla="*/ 24 h 101"/>
                  <a:gd name="T16" fmla="*/ 180 w 180"/>
                  <a:gd name="T17" fmla="*/ 33 h 101"/>
                  <a:gd name="T18" fmla="*/ 165 w 180"/>
                  <a:gd name="T19" fmla="*/ 96 h 101"/>
                  <a:gd name="T20" fmla="*/ 146 w 180"/>
                  <a:gd name="T21" fmla="*/ 100 h 101"/>
                  <a:gd name="T22" fmla="*/ 57 w 180"/>
                  <a:gd name="T23" fmla="*/ 77 h 101"/>
                  <a:gd name="T24" fmla="*/ 43 w 180"/>
                  <a:gd name="T25" fmla="*/ 7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00">
                    <a:moveTo>
                      <a:pt x="43" y="74"/>
                    </a:moveTo>
                    <a:cubicBezTo>
                      <a:pt x="47" y="70"/>
                      <a:pt x="45" y="68"/>
                      <a:pt x="41" y="66"/>
                    </a:cubicBezTo>
                    <a:cubicBezTo>
                      <a:pt x="29" y="59"/>
                      <a:pt x="19" y="48"/>
                      <a:pt x="10" y="38"/>
                    </a:cubicBezTo>
                    <a:cubicBezTo>
                      <a:pt x="0" y="28"/>
                      <a:pt x="2" y="22"/>
                      <a:pt x="15" y="17"/>
                    </a:cubicBezTo>
                    <a:cubicBezTo>
                      <a:pt x="32" y="10"/>
                      <a:pt x="50" y="6"/>
                      <a:pt x="69" y="4"/>
                    </a:cubicBezTo>
                    <a:cubicBezTo>
                      <a:pt x="72" y="4"/>
                      <a:pt x="76" y="5"/>
                      <a:pt x="77" y="0"/>
                    </a:cubicBezTo>
                    <a:cubicBezTo>
                      <a:pt x="90" y="1"/>
                      <a:pt x="103" y="3"/>
                      <a:pt x="116" y="4"/>
                    </a:cubicBezTo>
                    <a:cubicBezTo>
                      <a:pt x="137" y="6"/>
                      <a:pt x="156" y="15"/>
                      <a:pt x="174" y="24"/>
                    </a:cubicBezTo>
                    <a:cubicBezTo>
                      <a:pt x="178" y="26"/>
                      <a:pt x="180" y="29"/>
                      <a:pt x="180" y="33"/>
                    </a:cubicBezTo>
                    <a:cubicBezTo>
                      <a:pt x="171" y="53"/>
                      <a:pt x="170" y="75"/>
                      <a:pt x="165" y="96"/>
                    </a:cubicBezTo>
                    <a:cubicBezTo>
                      <a:pt x="159" y="101"/>
                      <a:pt x="153" y="100"/>
                      <a:pt x="146" y="100"/>
                    </a:cubicBezTo>
                    <a:cubicBezTo>
                      <a:pt x="115" y="99"/>
                      <a:pt x="85" y="92"/>
                      <a:pt x="57" y="77"/>
                    </a:cubicBezTo>
                    <a:cubicBezTo>
                      <a:pt x="52" y="75"/>
                      <a:pt x="47" y="77"/>
                      <a:pt x="43" y="7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 name="Freeform 304">
                <a:extLst>
                  <a:ext uri="{FF2B5EF4-FFF2-40B4-BE49-F238E27FC236}">
                    <a16:creationId xmlns:a16="http://schemas.microsoft.com/office/drawing/2014/main" id="{371C5955-BFDF-E79A-DDD8-63088AF0CBE7}"/>
                  </a:ext>
                </a:extLst>
              </p:cNvPr>
              <p:cNvSpPr/>
              <p:nvPr/>
            </p:nvSpPr>
            <p:spPr bwMode="auto">
              <a:xfrm>
                <a:off x="7048500" y="4548188"/>
                <a:ext cx="150813" cy="155575"/>
              </a:xfrm>
              <a:custGeom>
                <a:avLst/>
                <a:gdLst>
                  <a:gd name="T0" fmla="*/ 12 w 149"/>
                  <a:gd name="T1" fmla="*/ 75 h 152"/>
                  <a:gd name="T2" fmla="*/ 17 w 149"/>
                  <a:gd name="T3" fmla="*/ 67 h 152"/>
                  <a:gd name="T4" fmla="*/ 1 w 149"/>
                  <a:gd name="T5" fmla="*/ 16 h 152"/>
                  <a:gd name="T6" fmla="*/ 15 w 149"/>
                  <a:gd name="T7" fmla="*/ 2 h 152"/>
                  <a:gd name="T8" fmla="*/ 58 w 149"/>
                  <a:gd name="T9" fmla="*/ 15 h 152"/>
                  <a:gd name="T10" fmla="*/ 69 w 149"/>
                  <a:gd name="T11" fmla="*/ 15 h 152"/>
                  <a:gd name="T12" fmla="*/ 125 w 149"/>
                  <a:gd name="T13" fmla="*/ 63 h 152"/>
                  <a:gd name="T14" fmla="*/ 147 w 149"/>
                  <a:gd name="T15" fmla="*/ 96 h 152"/>
                  <a:gd name="T16" fmla="*/ 148 w 149"/>
                  <a:gd name="T17" fmla="*/ 103 h 152"/>
                  <a:gd name="T18" fmla="*/ 140 w 149"/>
                  <a:gd name="T19" fmla="*/ 112 h 152"/>
                  <a:gd name="T20" fmla="*/ 106 w 149"/>
                  <a:gd name="T21" fmla="*/ 145 h 152"/>
                  <a:gd name="T22" fmla="*/ 99 w 149"/>
                  <a:gd name="T23" fmla="*/ 151 h 152"/>
                  <a:gd name="T24" fmla="*/ 89 w 149"/>
                  <a:gd name="T25" fmla="*/ 149 h 152"/>
                  <a:gd name="T26" fmla="*/ 33 w 149"/>
                  <a:gd name="T27" fmla="*/ 98 h 152"/>
                  <a:gd name="T28" fmla="*/ 12 w 149"/>
                  <a:gd name="T29" fmla="*/ 7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152">
                    <a:moveTo>
                      <a:pt x="12" y="75"/>
                    </a:moveTo>
                    <a:cubicBezTo>
                      <a:pt x="17" y="74"/>
                      <a:pt x="20" y="73"/>
                      <a:pt x="17" y="67"/>
                    </a:cubicBezTo>
                    <a:cubicBezTo>
                      <a:pt x="9" y="51"/>
                      <a:pt x="3" y="34"/>
                      <a:pt x="1" y="16"/>
                    </a:cubicBezTo>
                    <a:cubicBezTo>
                      <a:pt x="0" y="3"/>
                      <a:pt x="2" y="0"/>
                      <a:pt x="15" y="2"/>
                    </a:cubicBezTo>
                    <a:cubicBezTo>
                      <a:pt x="30" y="3"/>
                      <a:pt x="44" y="9"/>
                      <a:pt x="58" y="15"/>
                    </a:cubicBezTo>
                    <a:cubicBezTo>
                      <a:pt x="61" y="16"/>
                      <a:pt x="65" y="20"/>
                      <a:pt x="69" y="15"/>
                    </a:cubicBezTo>
                    <a:cubicBezTo>
                      <a:pt x="88" y="30"/>
                      <a:pt x="109" y="44"/>
                      <a:pt x="125" y="63"/>
                    </a:cubicBezTo>
                    <a:cubicBezTo>
                      <a:pt x="134" y="73"/>
                      <a:pt x="141" y="84"/>
                      <a:pt x="147" y="96"/>
                    </a:cubicBezTo>
                    <a:cubicBezTo>
                      <a:pt x="149" y="98"/>
                      <a:pt x="149" y="101"/>
                      <a:pt x="148" y="103"/>
                    </a:cubicBezTo>
                    <a:cubicBezTo>
                      <a:pt x="147" y="107"/>
                      <a:pt x="143" y="109"/>
                      <a:pt x="140" y="112"/>
                    </a:cubicBezTo>
                    <a:cubicBezTo>
                      <a:pt x="127" y="121"/>
                      <a:pt x="115" y="131"/>
                      <a:pt x="106" y="145"/>
                    </a:cubicBezTo>
                    <a:cubicBezTo>
                      <a:pt x="104" y="147"/>
                      <a:pt x="102" y="149"/>
                      <a:pt x="99" y="151"/>
                    </a:cubicBezTo>
                    <a:cubicBezTo>
                      <a:pt x="95" y="152"/>
                      <a:pt x="92" y="150"/>
                      <a:pt x="89" y="149"/>
                    </a:cubicBezTo>
                    <a:cubicBezTo>
                      <a:pt x="67" y="136"/>
                      <a:pt x="49" y="117"/>
                      <a:pt x="33" y="98"/>
                    </a:cubicBezTo>
                    <a:cubicBezTo>
                      <a:pt x="26" y="90"/>
                      <a:pt x="21" y="81"/>
                      <a:pt x="12" y="75"/>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 name="Freeform 305">
                <a:extLst>
                  <a:ext uri="{FF2B5EF4-FFF2-40B4-BE49-F238E27FC236}">
                    <a16:creationId xmlns:a16="http://schemas.microsoft.com/office/drawing/2014/main" id="{E566FAAF-1E8D-4B26-C162-C2BDD8A755F4}"/>
                  </a:ext>
                </a:extLst>
              </p:cNvPr>
              <p:cNvSpPr/>
              <p:nvPr/>
            </p:nvSpPr>
            <p:spPr bwMode="auto">
              <a:xfrm>
                <a:off x="7389813" y="4578351"/>
                <a:ext cx="163513" cy="139700"/>
              </a:xfrm>
              <a:custGeom>
                <a:avLst/>
                <a:gdLst>
                  <a:gd name="T0" fmla="*/ 97 w 162"/>
                  <a:gd name="T1" fmla="*/ 6 h 138"/>
                  <a:gd name="T2" fmla="*/ 108 w 162"/>
                  <a:gd name="T3" fmla="*/ 6 h 138"/>
                  <a:gd name="T4" fmla="*/ 151 w 162"/>
                  <a:gd name="T5" fmla="*/ 1 h 138"/>
                  <a:gd name="T6" fmla="*/ 160 w 162"/>
                  <a:gd name="T7" fmla="*/ 12 h 138"/>
                  <a:gd name="T8" fmla="*/ 141 w 162"/>
                  <a:gd name="T9" fmla="*/ 57 h 138"/>
                  <a:gd name="T10" fmla="*/ 138 w 162"/>
                  <a:gd name="T11" fmla="*/ 65 h 138"/>
                  <a:gd name="T12" fmla="*/ 105 w 162"/>
                  <a:gd name="T13" fmla="*/ 105 h 138"/>
                  <a:gd name="T14" fmla="*/ 59 w 162"/>
                  <a:gd name="T15" fmla="*/ 134 h 138"/>
                  <a:gd name="T16" fmla="*/ 45 w 162"/>
                  <a:gd name="T17" fmla="*/ 137 h 138"/>
                  <a:gd name="T18" fmla="*/ 22 w 162"/>
                  <a:gd name="T19" fmla="*/ 107 h 138"/>
                  <a:gd name="T20" fmla="*/ 11 w 162"/>
                  <a:gd name="T21" fmla="*/ 95 h 138"/>
                  <a:gd name="T22" fmla="*/ 7 w 162"/>
                  <a:gd name="T23" fmla="*/ 90 h 138"/>
                  <a:gd name="T24" fmla="*/ 6 w 162"/>
                  <a:gd name="T25" fmla="*/ 73 h 138"/>
                  <a:gd name="T26" fmla="*/ 64 w 162"/>
                  <a:gd name="T27" fmla="*/ 22 h 138"/>
                  <a:gd name="T28" fmla="*/ 97 w 162"/>
                  <a:gd name="T29" fmla="*/ 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2" h="138">
                    <a:moveTo>
                      <a:pt x="97" y="6"/>
                    </a:moveTo>
                    <a:cubicBezTo>
                      <a:pt x="101" y="10"/>
                      <a:pt x="104" y="7"/>
                      <a:pt x="108" y="6"/>
                    </a:cubicBezTo>
                    <a:cubicBezTo>
                      <a:pt x="122" y="2"/>
                      <a:pt x="136" y="0"/>
                      <a:pt x="151" y="1"/>
                    </a:cubicBezTo>
                    <a:cubicBezTo>
                      <a:pt x="159" y="1"/>
                      <a:pt x="162" y="4"/>
                      <a:pt x="160" y="12"/>
                    </a:cubicBezTo>
                    <a:cubicBezTo>
                      <a:pt x="157" y="28"/>
                      <a:pt x="149" y="43"/>
                      <a:pt x="141" y="57"/>
                    </a:cubicBezTo>
                    <a:cubicBezTo>
                      <a:pt x="140" y="60"/>
                      <a:pt x="138" y="62"/>
                      <a:pt x="138" y="65"/>
                    </a:cubicBezTo>
                    <a:cubicBezTo>
                      <a:pt x="130" y="81"/>
                      <a:pt x="117" y="93"/>
                      <a:pt x="105" y="105"/>
                    </a:cubicBezTo>
                    <a:cubicBezTo>
                      <a:pt x="91" y="117"/>
                      <a:pt x="76" y="127"/>
                      <a:pt x="59" y="134"/>
                    </a:cubicBezTo>
                    <a:cubicBezTo>
                      <a:pt x="54" y="136"/>
                      <a:pt x="50" y="138"/>
                      <a:pt x="45" y="137"/>
                    </a:cubicBezTo>
                    <a:cubicBezTo>
                      <a:pt x="36" y="128"/>
                      <a:pt x="31" y="117"/>
                      <a:pt x="22" y="107"/>
                    </a:cubicBezTo>
                    <a:cubicBezTo>
                      <a:pt x="18" y="103"/>
                      <a:pt x="15" y="99"/>
                      <a:pt x="11" y="95"/>
                    </a:cubicBezTo>
                    <a:cubicBezTo>
                      <a:pt x="10" y="93"/>
                      <a:pt x="8" y="92"/>
                      <a:pt x="7" y="90"/>
                    </a:cubicBezTo>
                    <a:cubicBezTo>
                      <a:pt x="0" y="85"/>
                      <a:pt x="1" y="79"/>
                      <a:pt x="6" y="73"/>
                    </a:cubicBezTo>
                    <a:cubicBezTo>
                      <a:pt x="21" y="51"/>
                      <a:pt x="41" y="35"/>
                      <a:pt x="64" y="22"/>
                    </a:cubicBezTo>
                    <a:cubicBezTo>
                      <a:pt x="75" y="16"/>
                      <a:pt x="85" y="10"/>
                      <a:pt x="97" y="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 name="Freeform 306">
                <a:extLst>
                  <a:ext uri="{FF2B5EF4-FFF2-40B4-BE49-F238E27FC236}">
                    <a16:creationId xmlns:a16="http://schemas.microsoft.com/office/drawing/2014/main" id="{A510D270-1D31-0BF5-2F84-376F2F058B78}"/>
                  </a:ext>
                </a:extLst>
              </p:cNvPr>
              <p:cNvSpPr/>
              <p:nvPr/>
            </p:nvSpPr>
            <p:spPr bwMode="auto">
              <a:xfrm>
                <a:off x="7443788" y="4716463"/>
                <a:ext cx="179388" cy="100013"/>
              </a:xfrm>
              <a:custGeom>
                <a:avLst/>
                <a:gdLst>
                  <a:gd name="T0" fmla="*/ 118 w 177"/>
                  <a:gd name="T1" fmla="*/ 5 h 99"/>
                  <a:gd name="T2" fmla="*/ 125 w 177"/>
                  <a:gd name="T3" fmla="*/ 10 h 99"/>
                  <a:gd name="T4" fmla="*/ 168 w 177"/>
                  <a:gd name="T5" fmla="*/ 28 h 99"/>
                  <a:gd name="T6" fmla="*/ 169 w 177"/>
                  <a:gd name="T7" fmla="*/ 45 h 99"/>
                  <a:gd name="T8" fmla="*/ 133 w 177"/>
                  <a:gd name="T9" fmla="*/ 73 h 99"/>
                  <a:gd name="T10" fmla="*/ 105 w 177"/>
                  <a:gd name="T11" fmla="*/ 85 h 99"/>
                  <a:gd name="T12" fmla="*/ 20 w 177"/>
                  <a:gd name="T13" fmla="*/ 95 h 99"/>
                  <a:gd name="T14" fmla="*/ 11 w 177"/>
                  <a:gd name="T15" fmla="*/ 92 h 99"/>
                  <a:gd name="T16" fmla="*/ 9 w 177"/>
                  <a:gd name="T17" fmla="*/ 83 h 99"/>
                  <a:gd name="T18" fmla="*/ 1 w 177"/>
                  <a:gd name="T19" fmla="*/ 28 h 99"/>
                  <a:gd name="T20" fmla="*/ 0 w 177"/>
                  <a:gd name="T21" fmla="*/ 22 h 99"/>
                  <a:gd name="T22" fmla="*/ 11 w 177"/>
                  <a:gd name="T23" fmla="*/ 15 h 99"/>
                  <a:gd name="T24" fmla="*/ 103 w 177"/>
                  <a:gd name="T25" fmla="*/ 4 h 99"/>
                  <a:gd name="T26" fmla="*/ 118 w 177"/>
                  <a:gd name="T27" fmla="*/ 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7" h="99">
                    <a:moveTo>
                      <a:pt x="118" y="5"/>
                    </a:moveTo>
                    <a:cubicBezTo>
                      <a:pt x="119" y="9"/>
                      <a:pt x="122" y="9"/>
                      <a:pt x="125" y="10"/>
                    </a:cubicBezTo>
                    <a:cubicBezTo>
                      <a:pt x="140" y="14"/>
                      <a:pt x="155" y="19"/>
                      <a:pt x="168" y="28"/>
                    </a:cubicBezTo>
                    <a:cubicBezTo>
                      <a:pt x="177" y="35"/>
                      <a:pt x="177" y="36"/>
                      <a:pt x="169" y="45"/>
                    </a:cubicBezTo>
                    <a:cubicBezTo>
                      <a:pt x="159" y="56"/>
                      <a:pt x="145" y="63"/>
                      <a:pt x="133" y="73"/>
                    </a:cubicBezTo>
                    <a:cubicBezTo>
                      <a:pt x="125" y="80"/>
                      <a:pt x="115" y="82"/>
                      <a:pt x="105" y="85"/>
                    </a:cubicBezTo>
                    <a:cubicBezTo>
                      <a:pt x="78" y="95"/>
                      <a:pt x="49" y="99"/>
                      <a:pt x="20" y="95"/>
                    </a:cubicBezTo>
                    <a:cubicBezTo>
                      <a:pt x="17" y="94"/>
                      <a:pt x="13" y="94"/>
                      <a:pt x="11" y="92"/>
                    </a:cubicBezTo>
                    <a:cubicBezTo>
                      <a:pt x="9" y="90"/>
                      <a:pt x="9" y="86"/>
                      <a:pt x="9" y="83"/>
                    </a:cubicBezTo>
                    <a:cubicBezTo>
                      <a:pt x="9" y="65"/>
                      <a:pt x="7" y="46"/>
                      <a:pt x="1" y="28"/>
                    </a:cubicBezTo>
                    <a:cubicBezTo>
                      <a:pt x="0" y="26"/>
                      <a:pt x="0" y="24"/>
                      <a:pt x="0" y="22"/>
                    </a:cubicBezTo>
                    <a:cubicBezTo>
                      <a:pt x="3" y="18"/>
                      <a:pt x="7" y="16"/>
                      <a:pt x="11" y="15"/>
                    </a:cubicBezTo>
                    <a:cubicBezTo>
                      <a:pt x="41" y="4"/>
                      <a:pt x="71" y="0"/>
                      <a:pt x="103" y="4"/>
                    </a:cubicBezTo>
                    <a:cubicBezTo>
                      <a:pt x="108" y="5"/>
                      <a:pt x="113" y="5"/>
                      <a:pt x="118" y="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 name="Freeform 307">
                <a:extLst>
                  <a:ext uri="{FF2B5EF4-FFF2-40B4-BE49-F238E27FC236}">
                    <a16:creationId xmlns:a16="http://schemas.microsoft.com/office/drawing/2014/main" id="{0ABE3AB3-D9CB-3D3C-F815-F67718C2DC73}"/>
                  </a:ext>
                </a:extLst>
              </p:cNvPr>
              <p:cNvSpPr/>
              <p:nvPr/>
            </p:nvSpPr>
            <p:spPr bwMode="auto">
              <a:xfrm>
                <a:off x="7426325" y="4816476"/>
                <a:ext cx="173038" cy="107950"/>
              </a:xfrm>
              <a:custGeom>
                <a:avLst/>
                <a:gdLst>
                  <a:gd name="T0" fmla="*/ 152 w 172"/>
                  <a:gd name="T1" fmla="*/ 100 h 106"/>
                  <a:gd name="T2" fmla="*/ 127 w 172"/>
                  <a:gd name="T3" fmla="*/ 102 h 106"/>
                  <a:gd name="T4" fmla="*/ 112 w 172"/>
                  <a:gd name="T5" fmla="*/ 103 h 106"/>
                  <a:gd name="T6" fmla="*/ 103 w 172"/>
                  <a:gd name="T7" fmla="*/ 106 h 106"/>
                  <a:gd name="T8" fmla="*/ 12 w 172"/>
                  <a:gd name="T9" fmla="*/ 82 h 106"/>
                  <a:gd name="T10" fmla="*/ 1 w 172"/>
                  <a:gd name="T11" fmla="*/ 73 h 106"/>
                  <a:gd name="T12" fmla="*/ 4 w 172"/>
                  <a:gd name="T13" fmla="*/ 62 h 106"/>
                  <a:gd name="T14" fmla="*/ 24 w 172"/>
                  <a:gd name="T15" fmla="*/ 10 h 106"/>
                  <a:gd name="T16" fmla="*/ 27 w 172"/>
                  <a:gd name="T17" fmla="*/ 3 h 106"/>
                  <a:gd name="T18" fmla="*/ 71 w 172"/>
                  <a:gd name="T19" fmla="*/ 8 h 106"/>
                  <a:gd name="T20" fmla="*/ 118 w 172"/>
                  <a:gd name="T21" fmla="*/ 30 h 106"/>
                  <a:gd name="T22" fmla="*/ 131 w 172"/>
                  <a:gd name="T23" fmla="*/ 36 h 106"/>
                  <a:gd name="T24" fmla="*/ 135 w 172"/>
                  <a:gd name="T25" fmla="*/ 44 h 106"/>
                  <a:gd name="T26" fmla="*/ 165 w 172"/>
                  <a:gd name="T27" fmla="*/ 77 h 106"/>
                  <a:gd name="T28" fmla="*/ 159 w 172"/>
                  <a:gd name="T29" fmla="*/ 96 h 106"/>
                  <a:gd name="T30" fmla="*/ 152 w 172"/>
                  <a:gd name="T3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2" h="105">
                    <a:moveTo>
                      <a:pt x="152" y="100"/>
                    </a:moveTo>
                    <a:cubicBezTo>
                      <a:pt x="143" y="98"/>
                      <a:pt x="136" y="102"/>
                      <a:pt x="127" y="102"/>
                    </a:cubicBezTo>
                    <a:cubicBezTo>
                      <a:pt x="122" y="102"/>
                      <a:pt x="117" y="103"/>
                      <a:pt x="112" y="103"/>
                    </a:cubicBezTo>
                    <a:cubicBezTo>
                      <a:pt x="109" y="106"/>
                      <a:pt x="106" y="106"/>
                      <a:pt x="103" y="106"/>
                    </a:cubicBezTo>
                    <a:cubicBezTo>
                      <a:pt x="71" y="106"/>
                      <a:pt x="40" y="97"/>
                      <a:pt x="12" y="82"/>
                    </a:cubicBezTo>
                    <a:cubicBezTo>
                      <a:pt x="8" y="80"/>
                      <a:pt x="3" y="78"/>
                      <a:pt x="1" y="73"/>
                    </a:cubicBezTo>
                    <a:cubicBezTo>
                      <a:pt x="0" y="69"/>
                      <a:pt x="2" y="65"/>
                      <a:pt x="4" y="62"/>
                    </a:cubicBezTo>
                    <a:cubicBezTo>
                      <a:pt x="14" y="46"/>
                      <a:pt x="20" y="29"/>
                      <a:pt x="24" y="10"/>
                    </a:cubicBezTo>
                    <a:cubicBezTo>
                      <a:pt x="24" y="8"/>
                      <a:pt x="25" y="5"/>
                      <a:pt x="27" y="3"/>
                    </a:cubicBezTo>
                    <a:cubicBezTo>
                      <a:pt x="42" y="0"/>
                      <a:pt x="57" y="5"/>
                      <a:pt x="71" y="8"/>
                    </a:cubicBezTo>
                    <a:cubicBezTo>
                      <a:pt x="88" y="13"/>
                      <a:pt x="104" y="20"/>
                      <a:pt x="118" y="30"/>
                    </a:cubicBezTo>
                    <a:cubicBezTo>
                      <a:pt x="122" y="33"/>
                      <a:pt x="127" y="32"/>
                      <a:pt x="131" y="36"/>
                    </a:cubicBezTo>
                    <a:cubicBezTo>
                      <a:pt x="127" y="41"/>
                      <a:pt x="132" y="42"/>
                      <a:pt x="135" y="44"/>
                    </a:cubicBezTo>
                    <a:cubicBezTo>
                      <a:pt x="147" y="53"/>
                      <a:pt x="157" y="64"/>
                      <a:pt x="165" y="77"/>
                    </a:cubicBezTo>
                    <a:cubicBezTo>
                      <a:pt x="172" y="88"/>
                      <a:pt x="171" y="92"/>
                      <a:pt x="159" y="96"/>
                    </a:cubicBezTo>
                    <a:cubicBezTo>
                      <a:pt x="157" y="97"/>
                      <a:pt x="154" y="98"/>
                      <a:pt x="152" y="10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 name="Freeform 308">
                <a:extLst>
                  <a:ext uri="{FF2B5EF4-FFF2-40B4-BE49-F238E27FC236}">
                    <a16:creationId xmlns:a16="http://schemas.microsoft.com/office/drawing/2014/main" id="{A38428FA-89EE-B671-F760-4C31684C5CF3}"/>
                  </a:ext>
                </a:extLst>
              </p:cNvPr>
              <p:cNvSpPr/>
              <p:nvPr/>
            </p:nvSpPr>
            <p:spPr bwMode="auto">
              <a:xfrm>
                <a:off x="7362825" y="4895851"/>
                <a:ext cx="149225" cy="149225"/>
              </a:xfrm>
              <a:custGeom>
                <a:avLst/>
                <a:gdLst>
                  <a:gd name="T0" fmla="*/ 135 w 147"/>
                  <a:gd name="T1" fmla="*/ 82 h 147"/>
                  <a:gd name="T2" fmla="*/ 136 w 147"/>
                  <a:gd name="T3" fmla="*/ 93 h 147"/>
                  <a:gd name="T4" fmla="*/ 146 w 147"/>
                  <a:gd name="T5" fmla="*/ 130 h 147"/>
                  <a:gd name="T6" fmla="*/ 130 w 147"/>
                  <a:gd name="T7" fmla="*/ 145 h 147"/>
                  <a:gd name="T8" fmla="*/ 100 w 147"/>
                  <a:gd name="T9" fmla="*/ 136 h 147"/>
                  <a:gd name="T10" fmla="*/ 91 w 147"/>
                  <a:gd name="T11" fmla="*/ 136 h 147"/>
                  <a:gd name="T12" fmla="*/ 38 w 147"/>
                  <a:gd name="T13" fmla="*/ 101 h 147"/>
                  <a:gd name="T14" fmla="*/ 5 w 147"/>
                  <a:gd name="T15" fmla="*/ 60 h 147"/>
                  <a:gd name="T16" fmla="*/ 3 w 147"/>
                  <a:gd name="T17" fmla="*/ 47 h 147"/>
                  <a:gd name="T18" fmla="*/ 53 w 147"/>
                  <a:gd name="T19" fmla="*/ 5 h 147"/>
                  <a:gd name="T20" fmla="*/ 68 w 147"/>
                  <a:gd name="T21" fmla="*/ 5 h 147"/>
                  <a:gd name="T22" fmla="*/ 118 w 147"/>
                  <a:gd name="T23" fmla="*/ 56 h 147"/>
                  <a:gd name="T24" fmla="*/ 135 w 147"/>
                  <a:gd name="T25" fmla="*/ 8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47">
                    <a:moveTo>
                      <a:pt x="135" y="82"/>
                    </a:moveTo>
                    <a:cubicBezTo>
                      <a:pt x="131" y="86"/>
                      <a:pt x="135" y="89"/>
                      <a:pt x="136" y="93"/>
                    </a:cubicBezTo>
                    <a:cubicBezTo>
                      <a:pt x="140" y="105"/>
                      <a:pt x="144" y="117"/>
                      <a:pt x="146" y="130"/>
                    </a:cubicBezTo>
                    <a:cubicBezTo>
                      <a:pt x="147" y="144"/>
                      <a:pt x="144" y="147"/>
                      <a:pt x="130" y="145"/>
                    </a:cubicBezTo>
                    <a:cubicBezTo>
                      <a:pt x="120" y="143"/>
                      <a:pt x="110" y="140"/>
                      <a:pt x="100" y="136"/>
                    </a:cubicBezTo>
                    <a:cubicBezTo>
                      <a:pt x="97" y="135"/>
                      <a:pt x="94" y="133"/>
                      <a:pt x="91" y="136"/>
                    </a:cubicBezTo>
                    <a:cubicBezTo>
                      <a:pt x="73" y="126"/>
                      <a:pt x="54" y="116"/>
                      <a:pt x="38" y="101"/>
                    </a:cubicBezTo>
                    <a:cubicBezTo>
                      <a:pt x="25" y="89"/>
                      <a:pt x="14" y="75"/>
                      <a:pt x="5" y="60"/>
                    </a:cubicBezTo>
                    <a:cubicBezTo>
                      <a:pt x="2" y="57"/>
                      <a:pt x="0" y="52"/>
                      <a:pt x="3" y="47"/>
                    </a:cubicBezTo>
                    <a:cubicBezTo>
                      <a:pt x="21" y="35"/>
                      <a:pt x="38" y="21"/>
                      <a:pt x="53" y="5"/>
                    </a:cubicBezTo>
                    <a:cubicBezTo>
                      <a:pt x="57" y="0"/>
                      <a:pt x="62" y="1"/>
                      <a:pt x="68" y="5"/>
                    </a:cubicBezTo>
                    <a:cubicBezTo>
                      <a:pt x="87" y="19"/>
                      <a:pt x="105" y="35"/>
                      <a:pt x="118" y="56"/>
                    </a:cubicBezTo>
                    <a:cubicBezTo>
                      <a:pt x="124" y="65"/>
                      <a:pt x="130" y="73"/>
                      <a:pt x="135" y="8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 name="Freeform 309">
                <a:extLst>
                  <a:ext uri="{FF2B5EF4-FFF2-40B4-BE49-F238E27FC236}">
                    <a16:creationId xmlns:a16="http://schemas.microsoft.com/office/drawing/2014/main" id="{B26A0A49-B906-1489-5407-DB1D7B474D94}"/>
                  </a:ext>
                </a:extLst>
              </p:cNvPr>
              <p:cNvSpPr/>
              <p:nvPr/>
            </p:nvSpPr>
            <p:spPr bwMode="auto">
              <a:xfrm>
                <a:off x="6969125" y="4802188"/>
                <a:ext cx="169863" cy="104775"/>
              </a:xfrm>
              <a:custGeom>
                <a:avLst/>
                <a:gdLst>
                  <a:gd name="T0" fmla="*/ 58 w 169"/>
                  <a:gd name="T1" fmla="*/ 104 h 104"/>
                  <a:gd name="T2" fmla="*/ 42 w 169"/>
                  <a:gd name="T3" fmla="*/ 100 h 104"/>
                  <a:gd name="T4" fmla="*/ 8 w 169"/>
                  <a:gd name="T5" fmla="*/ 90 h 104"/>
                  <a:gd name="T6" fmla="*/ 4 w 169"/>
                  <a:gd name="T7" fmla="*/ 77 h 104"/>
                  <a:gd name="T8" fmla="*/ 36 w 169"/>
                  <a:gd name="T9" fmla="*/ 44 h 104"/>
                  <a:gd name="T10" fmla="*/ 40 w 169"/>
                  <a:gd name="T11" fmla="*/ 36 h 104"/>
                  <a:gd name="T12" fmla="*/ 86 w 169"/>
                  <a:gd name="T13" fmla="*/ 12 h 104"/>
                  <a:gd name="T14" fmla="*/ 140 w 169"/>
                  <a:gd name="T15" fmla="*/ 0 h 104"/>
                  <a:gd name="T16" fmla="*/ 149 w 169"/>
                  <a:gd name="T17" fmla="*/ 2 h 104"/>
                  <a:gd name="T18" fmla="*/ 152 w 169"/>
                  <a:gd name="T19" fmla="*/ 11 h 104"/>
                  <a:gd name="T20" fmla="*/ 167 w 169"/>
                  <a:gd name="T21" fmla="*/ 64 h 104"/>
                  <a:gd name="T22" fmla="*/ 169 w 169"/>
                  <a:gd name="T23" fmla="*/ 73 h 104"/>
                  <a:gd name="T24" fmla="*/ 162 w 169"/>
                  <a:gd name="T25" fmla="*/ 80 h 104"/>
                  <a:gd name="T26" fmla="*/ 75 w 169"/>
                  <a:gd name="T27" fmla="*/ 103 h 104"/>
                  <a:gd name="T28" fmla="*/ 58 w 169"/>
                  <a:gd name="T2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104">
                    <a:moveTo>
                      <a:pt x="58" y="104"/>
                    </a:moveTo>
                    <a:cubicBezTo>
                      <a:pt x="53" y="100"/>
                      <a:pt x="47" y="101"/>
                      <a:pt x="42" y="100"/>
                    </a:cubicBezTo>
                    <a:cubicBezTo>
                      <a:pt x="30" y="98"/>
                      <a:pt x="19" y="95"/>
                      <a:pt x="8" y="90"/>
                    </a:cubicBezTo>
                    <a:cubicBezTo>
                      <a:pt x="2" y="87"/>
                      <a:pt x="0" y="83"/>
                      <a:pt x="4" y="77"/>
                    </a:cubicBezTo>
                    <a:cubicBezTo>
                      <a:pt x="13" y="64"/>
                      <a:pt x="24" y="54"/>
                      <a:pt x="36" y="44"/>
                    </a:cubicBezTo>
                    <a:cubicBezTo>
                      <a:pt x="38" y="42"/>
                      <a:pt x="42" y="41"/>
                      <a:pt x="40" y="36"/>
                    </a:cubicBezTo>
                    <a:cubicBezTo>
                      <a:pt x="56" y="29"/>
                      <a:pt x="70" y="19"/>
                      <a:pt x="86" y="12"/>
                    </a:cubicBezTo>
                    <a:cubicBezTo>
                      <a:pt x="104" y="5"/>
                      <a:pt x="122" y="2"/>
                      <a:pt x="140" y="0"/>
                    </a:cubicBezTo>
                    <a:cubicBezTo>
                      <a:pt x="143" y="0"/>
                      <a:pt x="147" y="0"/>
                      <a:pt x="149" y="2"/>
                    </a:cubicBezTo>
                    <a:cubicBezTo>
                      <a:pt x="152" y="4"/>
                      <a:pt x="152" y="8"/>
                      <a:pt x="152" y="11"/>
                    </a:cubicBezTo>
                    <a:cubicBezTo>
                      <a:pt x="155" y="29"/>
                      <a:pt x="159" y="47"/>
                      <a:pt x="167" y="64"/>
                    </a:cubicBezTo>
                    <a:cubicBezTo>
                      <a:pt x="168" y="67"/>
                      <a:pt x="169" y="70"/>
                      <a:pt x="169" y="73"/>
                    </a:cubicBezTo>
                    <a:cubicBezTo>
                      <a:pt x="168" y="77"/>
                      <a:pt x="165" y="79"/>
                      <a:pt x="162" y="80"/>
                    </a:cubicBezTo>
                    <a:cubicBezTo>
                      <a:pt x="135" y="94"/>
                      <a:pt x="106" y="104"/>
                      <a:pt x="75" y="103"/>
                    </a:cubicBezTo>
                    <a:cubicBezTo>
                      <a:pt x="69" y="103"/>
                      <a:pt x="64" y="104"/>
                      <a:pt x="58" y="10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 name="Freeform 310">
                <a:extLst>
                  <a:ext uri="{FF2B5EF4-FFF2-40B4-BE49-F238E27FC236}">
                    <a16:creationId xmlns:a16="http://schemas.microsoft.com/office/drawing/2014/main" id="{FD241BB9-9062-77BA-DB27-C1A48208728A}"/>
                  </a:ext>
                </a:extLst>
              </p:cNvPr>
              <p:cNvSpPr/>
              <p:nvPr/>
            </p:nvSpPr>
            <p:spPr bwMode="auto">
              <a:xfrm>
                <a:off x="7172325" y="4946651"/>
                <a:ext cx="119063" cy="165100"/>
              </a:xfrm>
              <a:custGeom>
                <a:avLst/>
                <a:gdLst>
                  <a:gd name="T0" fmla="*/ 69 w 119"/>
                  <a:gd name="T1" fmla="*/ 131 h 162"/>
                  <a:gd name="T2" fmla="*/ 58 w 119"/>
                  <a:gd name="T3" fmla="*/ 132 h 162"/>
                  <a:gd name="T4" fmla="*/ 25 w 119"/>
                  <a:gd name="T5" fmla="*/ 156 h 162"/>
                  <a:gd name="T6" fmla="*/ 6 w 119"/>
                  <a:gd name="T7" fmla="*/ 146 h 162"/>
                  <a:gd name="T8" fmla="*/ 3 w 119"/>
                  <a:gd name="T9" fmla="*/ 118 h 162"/>
                  <a:gd name="T10" fmla="*/ 0 w 119"/>
                  <a:gd name="T11" fmla="*/ 110 h 162"/>
                  <a:gd name="T12" fmla="*/ 18 w 119"/>
                  <a:gd name="T13" fmla="*/ 40 h 162"/>
                  <a:gd name="T14" fmla="*/ 41 w 119"/>
                  <a:gd name="T15" fmla="*/ 2 h 162"/>
                  <a:gd name="T16" fmla="*/ 52 w 119"/>
                  <a:gd name="T17" fmla="*/ 3 h 162"/>
                  <a:gd name="T18" fmla="*/ 107 w 119"/>
                  <a:gd name="T19" fmla="*/ 15 h 162"/>
                  <a:gd name="T20" fmla="*/ 117 w 119"/>
                  <a:gd name="T21" fmla="*/ 18 h 162"/>
                  <a:gd name="T22" fmla="*/ 116 w 119"/>
                  <a:gd name="T23" fmla="*/ 35 h 162"/>
                  <a:gd name="T24" fmla="*/ 77 w 119"/>
                  <a:gd name="T25" fmla="*/ 115 h 162"/>
                  <a:gd name="T26" fmla="*/ 69 w 119"/>
                  <a:gd name="T27" fmla="*/ 13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162">
                    <a:moveTo>
                      <a:pt x="69" y="131"/>
                    </a:moveTo>
                    <a:cubicBezTo>
                      <a:pt x="65" y="126"/>
                      <a:pt x="62" y="128"/>
                      <a:pt x="58" y="132"/>
                    </a:cubicBezTo>
                    <a:cubicBezTo>
                      <a:pt x="48" y="141"/>
                      <a:pt x="38" y="149"/>
                      <a:pt x="25" y="156"/>
                    </a:cubicBezTo>
                    <a:cubicBezTo>
                      <a:pt x="13" y="162"/>
                      <a:pt x="9" y="160"/>
                      <a:pt x="6" y="146"/>
                    </a:cubicBezTo>
                    <a:cubicBezTo>
                      <a:pt x="4" y="137"/>
                      <a:pt x="4" y="127"/>
                      <a:pt x="3" y="118"/>
                    </a:cubicBezTo>
                    <a:cubicBezTo>
                      <a:pt x="3" y="115"/>
                      <a:pt x="5" y="111"/>
                      <a:pt x="0" y="110"/>
                    </a:cubicBezTo>
                    <a:cubicBezTo>
                      <a:pt x="5" y="86"/>
                      <a:pt x="7" y="62"/>
                      <a:pt x="18" y="40"/>
                    </a:cubicBezTo>
                    <a:cubicBezTo>
                      <a:pt x="24" y="26"/>
                      <a:pt x="30" y="12"/>
                      <a:pt x="41" y="2"/>
                    </a:cubicBezTo>
                    <a:cubicBezTo>
                      <a:pt x="45" y="0"/>
                      <a:pt x="48" y="2"/>
                      <a:pt x="52" y="3"/>
                    </a:cubicBezTo>
                    <a:cubicBezTo>
                      <a:pt x="70" y="11"/>
                      <a:pt x="88" y="14"/>
                      <a:pt x="107" y="15"/>
                    </a:cubicBezTo>
                    <a:cubicBezTo>
                      <a:pt x="111" y="15"/>
                      <a:pt x="115" y="15"/>
                      <a:pt x="117" y="18"/>
                    </a:cubicBezTo>
                    <a:cubicBezTo>
                      <a:pt x="119" y="24"/>
                      <a:pt x="117" y="29"/>
                      <a:pt x="116" y="35"/>
                    </a:cubicBezTo>
                    <a:cubicBezTo>
                      <a:pt x="110" y="65"/>
                      <a:pt x="96" y="92"/>
                      <a:pt x="77" y="115"/>
                    </a:cubicBezTo>
                    <a:cubicBezTo>
                      <a:pt x="73" y="120"/>
                      <a:pt x="71" y="126"/>
                      <a:pt x="69" y="13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 name="Freeform 311">
                <a:extLst>
                  <a:ext uri="{FF2B5EF4-FFF2-40B4-BE49-F238E27FC236}">
                    <a16:creationId xmlns:a16="http://schemas.microsoft.com/office/drawing/2014/main" id="{26084258-DFC8-2D24-4BA5-7B06BD98D802}"/>
                  </a:ext>
                </a:extLst>
              </p:cNvPr>
              <p:cNvSpPr/>
              <p:nvPr/>
            </p:nvSpPr>
            <p:spPr bwMode="auto">
              <a:xfrm>
                <a:off x="7054850" y="4892676"/>
                <a:ext cx="153988" cy="141288"/>
              </a:xfrm>
              <a:custGeom>
                <a:avLst/>
                <a:gdLst>
                  <a:gd name="T0" fmla="*/ 60 w 153"/>
                  <a:gd name="T1" fmla="*/ 130 h 138"/>
                  <a:gd name="T2" fmla="*/ 50 w 153"/>
                  <a:gd name="T3" fmla="*/ 131 h 138"/>
                  <a:gd name="T4" fmla="*/ 12 w 153"/>
                  <a:gd name="T5" fmla="*/ 138 h 138"/>
                  <a:gd name="T6" fmla="*/ 2 w 153"/>
                  <a:gd name="T7" fmla="*/ 126 h 138"/>
                  <a:gd name="T8" fmla="*/ 14 w 153"/>
                  <a:gd name="T9" fmla="*/ 87 h 138"/>
                  <a:gd name="T10" fmla="*/ 11 w 153"/>
                  <a:gd name="T11" fmla="*/ 77 h 138"/>
                  <a:gd name="T12" fmla="*/ 40 w 153"/>
                  <a:gd name="T13" fmla="*/ 42 h 138"/>
                  <a:gd name="T14" fmla="*/ 86 w 153"/>
                  <a:gd name="T15" fmla="*/ 3 h 138"/>
                  <a:gd name="T16" fmla="*/ 95 w 153"/>
                  <a:gd name="T17" fmla="*/ 1 h 138"/>
                  <a:gd name="T18" fmla="*/ 101 w 153"/>
                  <a:gd name="T19" fmla="*/ 5 h 138"/>
                  <a:gd name="T20" fmla="*/ 145 w 153"/>
                  <a:gd name="T21" fmla="*/ 44 h 138"/>
                  <a:gd name="T22" fmla="*/ 149 w 153"/>
                  <a:gd name="T23" fmla="*/ 48 h 138"/>
                  <a:gd name="T24" fmla="*/ 145 w 153"/>
                  <a:gd name="T25" fmla="*/ 63 h 138"/>
                  <a:gd name="T26" fmla="*/ 71 w 153"/>
                  <a:gd name="T27" fmla="*/ 125 h 138"/>
                  <a:gd name="T28" fmla="*/ 60 w 153"/>
                  <a:gd name="T29" fmla="*/ 13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3" h="138">
                    <a:moveTo>
                      <a:pt x="60" y="130"/>
                    </a:moveTo>
                    <a:cubicBezTo>
                      <a:pt x="56" y="127"/>
                      <a:pt x="53" y="130"/>
                      <a:pt x="50" y="131"/>
                    </a:cubicBezTo>
                    <a:cubicBezTo>
                      <a:pt x="38" y="135"/>
                      <a:pt x="25" y="138"/>
                      <a:pt x="12" y="138"/>
                    </a:cubicBezTo>
                    <a:cubicBezTo>
                      <a:pt x="2" y="138"/>
                      <a:pt x="0" y="136"/>
                      <a:pt x="2" y="126"/>
                    </a:cubicBezTo>
                    <a:cubicBezTo>
                      <a:pt x="4" y="112"/>
                      <a:pt x="8" y="99"/>
                      <a:pt x="14" y="87"/>
                    </a:cubicBezTo>
                    <a:cubicBezTo>
                      <a:pt x="16" y="83"/>
                      <a:pt x="19" y="78"/>
                      <a:pt x="11" y="77"/>
                    </a:cubicBezTo>
                    <a:cubicBezTo>
                      <a:pt x="25" y="69"/>
                      <a:pt x="30" y="53"/>
                      <a:pt x="40" y="42"/>
                    </a:cubicBezTo>
                    <a:cubicBezTo>
                      <a:pt x="53" y="26"/>
                      <a:pt x="68" y="13"/>
                      <a:pt x="86" y="3"/>
                    </a:cubicBezTo>
                    <a:cubicBezTo>
                      <a:pt x="89" y="2"/>
                      <a:pt x="91" y="0"/>
                      <a:pt x="95" y="1"/>
                    </a:cubicBezTo>
                    <a:cubicBezTo>
                      <a:pt x="97" y="1"/>
                      <a:pt x="100" y="3"/>
                      <a:pt x="101" y="5"/>
                    </a:cubicBezTo>
                    <a:cubicBezTo>
                      <a:pt x="113" y="22"/>
                      <a:pt x="129" y="33"/>
                      <a:pt x="145" y="44"/>
                    </a:cubicBezTo>
                    <a:cubicBezTo>
                      <a:pt x="147" y="46"/>
                      <a:pt x="148" y="47"/>
                      <a:pt x="149" y="48"/>
                    </a:cubicBezTo>
                    <a:cubicBezTo>
                      <a:pt x="153" y="54"/>
                      <a:pt x="149" y="59"/>
                      <a:pt x="145" y="63"/>
                    </a:cubicBezTo>
                    <a:cubicBezTo>
                      <a:pt x="126" y="90"/>
                      <a:pt x="101" y="110"/>
                      <a:pt x="71" y="125"/>
                    </a:cubicBezTo>
                    <a:cubicBezTo>
                      <a:pt x="67" y="127"/>
                      <a:pt x="64" y="129"/>
                      <a:pt x="60" y="13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 name="Freeform 312">
                <a:extLst>
                  <a:ext uri="{FF2B5EF4-FFF2-40B4-BE49-F238E27FC236}">
                    <a16:creationId xmlns:a16="http://schemas.microsoft.com/office/drawing/2014/main" id="{AA00B4A5-56DC-1A98-8B9D-3FB623DF5B3E}"/>
                  </a:ext>
                </a:extLst>
              </p:cNvPr>
              <p:cNvSpPr/>
              <p:nvPr/>
            </p:nvSpPr>
            <p:spPr bwMode="auto">
              <a:xfrm>
                <a:off x="7435850" y="4643438"/>
                <a:ext cx="173038" cy="95250"/>
              </a:xfrm>
              <a:custGeom>
                <a:avLst/>
                <a:gdLst>
                  <a:gd name="T0" fmla="*/ 126 w 171"/>
                  <a:gd name="T1" fmla="*/ 77 h 94"/>
                  <a:gd name="T2" fmla="*/ 117 w 171"/>
                  <a:gd name="T3" fmla="*/ 79 h 94"/>
                  <a:gd name="T4" fmla="*/ 19 w 171"/>
                  <a:gd name="T5" fmla="*/ 89 h 94"/>
                  <a:gd name="T6" fmla="*/ 9 w 171"/>
                  <a:gd name="T7" fmla="*/ 94 h 94"/>
                  <a:gd name="T8" fmla="*/ 0 w 171"/>
                  <a:gd name="T9" fmla="*/ 72 h 94"/>
                  <a:gd name="T10" fmla="*/ 74 w 171"/>
                  <a:gd name="T11" fmla="*/ 22 h 94"/>
                  <a:gd name="T12" fmla="*/ 92 w 171"/>
                  <a:gd name="T13" fmla="*/ 1 h 94"/>
                  <a:gd name="T14" fmla="*/ 160 w 171"/>
                  <a:gd name="T15" fmla="*/ 6 h 94"/>
                  <a:gd name="T16" fmla="*/ 166 w 171"/>
                  <a:gd name="T17" fmla="*/ 21 h 94"/>
                  <a:gd name="T18" fmla="*/ 126 w 171"/>
                  <a:gd name="T19" fmla="*/ 7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1" h="94">
                    <a:moveTo>
                      <a:pt x="126" y="77"/>
                    </a:moveTo>
                    <a:cubicBezTo>
                      <a:pt x="124" y="81"/>
                      <a:pt x="120" y="80"/>
                      <a:pt x="117" y="79"/>
                    </a:cubicBezTo>
                    <a:cubicBezTo>
                      <a:pt x="83" y="73"/>
                      <a:pt x="51" y="78"/>
                      <a:pt x="19" y="89"/>
                    </a:cubicBezTo>
                    <a:cubicBezTo>
                      <a:pt x="16" y="90"/>
                      <a:pt x="13" y="93"/>
                      <a:pt x="9" y="94"/>
                    </a:cubicBezTo>
                    <a:cubicBezTo>
                      <a:pt x="3" y="88"/>
                      <a:pt x="0" y="81"/>
                      <a:pt x="0" y="72"/>
                    </a:cubicBezTo>
                    <a:cubicBezTo>
                      <a:pt x="29" y="63"/>
                      <a:pt x="53" y="44"/>
                      <a:pt x="74" y="22"/>
                    </a:cubicBezTo>
                    <a:cubicBezTo>
                      <a:pt x="80" y="15"/>
                      <a:pt x="84" y="7"/>
                      <a:pt x="92" y="1"/>
                    </a:cubicBezTo>
                    <a:cubicBezTo>
                      <a:pt x="115" y="0"/>
                      <a:pt x="138" y="1"/>
                      <a:pt x="160" y="6"/>
                    </a:cubicBezTo>
                    <a:cubicBezTo>
                      <a:pt x="170" y="9"/>
                      <a:pt x="171" y="11"/>
                      <a:pt x="166" y="21"/>
                    </a:cubicBezTo>
                    <a:cubicBezTo>
                      <a:pt x="155" y="42"/>
                      <a:pt x="142" y="60"/>
                      <a:pt x="126" y="7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 name="Freeform 313">
                <a:extLst>
                  <a:ext uri="{FF2B5EF4-FFF2-40B4-BE49-F238E27FC236}">
                    <a16:creationId xmlns:a16="http://schemas.microsoft.com/office/drawing/2014/main" id="{B6EAAE39-D7C4-6F0B-2E34-0474C84B2289}"/>
                  </a:ext>
                </a:extLst>
              </p:cNvPr>
              <p:cNvSpPr/>
              <p:nvPr/>
            </p:nvSpPr>
            <p:spPr bwMode="auto">
              <a:xfrm>
                <a:off x="7116763" y="4492626"/>
                <a:ext cx="106363" cy="160338"/>
              </a:xfrm>
              <a:custGeom>
                <a:avLst/>
                <a:gdLst>
                  <a:gd name="T0" fmla="*/ 81 w 105"/>
                  <a:gd name="T1" fmla="*/ 157 h 157"/>
                  <a:gd name="T2" fmla="*/ 8 w 105"/>
                  <a:gd name="T3" fmla="*/ 80 h 157"/>
                  <a:gd name="T4" fmla="*/ 2 w 105"/>
                  <a:gd name="T5" fmla="*/ 70 h 157"/>
                  <a:gd name="T6" fmla="*/ 7 w 105"/>
                  <a:gd name="T7" fmla="*/ 11 h 157"/>
                  <a:gd name="T8" fmla="*/ 21 w 105"/>
                  <a:gd name="T9" fmla="*/ 5 h 157"/>
                  <a:gd name="T10" fmla="*/ 70 w 105"/>
                  <a:gd name="T11" fmla="*/ 38 h 157"/>
                  <a:gd name="T12" fmla="*/ 83 w 105"/>
                  <a:gd name="T13" fmla="*/ 71 h 157"/>
                  <a:gd name="T14" fmla="*/ 105 w 105"/>
                  <a:gd name="T15" fmla="*/ 145 h 157"/>
                  <a:gd name="T16" fmla="*/ 81 w 10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57">
                    <a:moveTo>
                      <a:pt x="81" y="157"/>
                    </a:moveTo>
                    <a:cubicBezTo>
                      <a:pt x="65" y="124"/>
                      <a:pt x="40" y="98"/>
                      <a:pt x="8" y="80"/>
                    </a:cubicBezTo>
                    <a:cubicBezTo>
                      <a:pt x="3" y="77"/>
                      <a:pt x="3" y="74"/>
                      <a:pt x="2" y="70"/>
                    </a:cubicBezTo>
                    <a:cubicBezTo>
                      <a:pt x="0" y="50"/>
                      <a:pt x="3" y="30"/>
                      <a:pt x="7" y="11"/>
                    </a:cubicBezTo>
                    <a:cubicBezTo>
                      <a:pt x="9" y="2"/>
                      <a:pt x="12" y="0"/>
                      <a:pt x="21" y="5"/>
                    </a:cubicBezTo>
                    <a:cubicBezTo>
                      <a:pt x="39" y="14"/>
                      <a:pt x="56" y="24"/>
                      <a:pt x="70" y="38"/>
                    </a:cubicBezTo>
                    <a:cubicBezTo>
                      <a:pt x="82" y="46"/>
                      <a:pt x="82" y="58"/>
                      <a:pt x="83" y="71"/>
                    </a:cubicBezTo>
                    <a:cubicBezTo>
                      <a:pt x="84" y="97"/>
                      <a:pt x="92" y="122"/>
                      <a:pt x="105" y="145"/>
                    </a:cubicBezTo>
                    <a:cubicBezTo>
                      <a:pt x="99" y="153"/>
                      <a:pt x="91" y="157"/>
                      <a:pt x="81" y="15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 name="Freeform 314">
                <a:extLst>
                  <a:ext uri="{FF2B5EF4-FFF2-40B4-BE49-F238E27FC236}">
                    <a16:creationId xmlns:a16="http://schemas.microsoft.com/office/drawing/2014/main" id="{8DA2BA47-D11A-8A51-CACA-30C3258196FE}"/>
                  </a:ext>
                </a:extLst>
              </p:cNvPr>
              <p:cNvSpPr/>
              <p:nvPr/>
            </p:nvSpPr>
            <p:spPr bwMode="auto">
              <a:xfrm>
                <a:off x="6996113" y="4621213"/>
                <a:ext cx="152400" cy="107950"/>
              </a:xfrm>
              <a:custGeom>
                <a:avLst/>
                <a:gdLst>
                  <a:gd name="T0" fmla="*/ 65 w 151"/>
                  <a:gd name="T1" fmla="*/ 3 h 105"/>
                  <a:gd name="T2" fmla="*/ 83 w 151"/>
                  <a:gd name="T3" fmla="*/ 16 h 105"/>
                  <a:gd name="T4" fmla="*/ 148 w 151"/>
                  <a:gd name="T5" fmla="*/ 77 h 105"/>
                  <a:gd name="T6" fmla="*/ 151 w 151"/>
                  <a:gd name="T7" fmla="*/ 77 h 105"/>
                  <a:gd name="T8" fmla="*/ 136 w 151"/>
                  <a:gd name="T9" fmla="*/ 105 h 105"/>
                  <a:gd name="T10" fmla="*/ 124 w 151"/>
                  <a:gd name="T11" fmla="*/ 94 h 105"/>
                  <a:gd name="T12" fmla="*/ 45 w 151"/>
                  <a:gd name="T13" fmla="*/ 76 h 105"/>
                  <a:gd name="T14" fmla="*/ 35 w 151"/>
                  <a:gd name="T15" fmla="*/ 72 h 105"/>
                  <a:gd name="T16" fmla="*/ 3 w 151"/>
                  <a:gd name="T17" fmla="*/ 16 h 105"/>
                  <a:gd name="T18" fmla="*/ 11 w 151"/>
                  <a:gd name="T19" fmla="*/ 3 h 105"/>
                  <a:gd name="T20" fmla="*/ 65 w 151"/>
                  <a:gd name="T21" fmla="*/ 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05">
                    <a:moveTo>
                      <a:pt x="65" y="3"/>
                    </a:moveTo>
                    <a:cubicBezTo>
                      <a:pt x="74" y="4"/>
                      <a:pt x="78" y="10"/>
                      <a:pt x="83" y="16"/>
                    </a:cubicBezTo>
                    <a:cubicBezTo>
                      <a:pt x="100" y="41"/>
                      <a:pt x="122" y="61"/>
                      <a:pt x="148" y="77"/>
                    </a:cubicBezTo>
                    <a:cubicBezTo>
                      <a:pt x="149" y="77"/>
                      <a:pt x="150" y="77"/>
                      <a:pt x="151" y="77"/>
                    </a:cubicBezTo>
                    <a:cubicBezTo>
                      <a:pt x="150" y="89"/>
                      <a:pt x="144" y="97"/>
                      <a:pt x="136" y="105"/>
                    </a:cubicBezTo>
                    <a:cubicBezTo>
                      <a:pt x="136" y="97"/>
                      <a:pt x="128" y="97"/>
                      <a:pt x="124" y="94"/>
                    </a:cubicBezTo>
                    <a:cubicBezTo>
                      <a:pt x="99" y="81"/>
                      <a:pt x="72" y="77"/>
                      <a:pt x="45" y="76"/>
                    </a:cubicBezTo>
                    <a:cubicBezTo>
                      <a:pt x="41" y="76"/>
                      <a:pt x="37" y="75"/>
                      <a:pt x="35" y="72"/>
                    </a:cubicBezTo>
                    <a:cubicBezTo>
                      <a:pt x="22" y="55"/>
                      <a:pt x="11" y="36"/>
                      <a:pt x="3" y="16"/>
                    </a:cubicBezTo>
                    <a:cubicBezTo>
                      <a:pt x="0" y="8"/>
                      <a:pt x="3" y="4"/>
                      <a:pt x="11" y="3"/>
                    </a:cubicBezTo>
                    <a:cubicBezTo>
                      <a:pt x="29" y="0"/>
                      <a:pt x="47" y="1"/>
                      <a:pt x="65" y="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 name="Freeform 315">
                <a:extLst>
                  <a:ext uri="{FF2B5EF4-FFF2-40B4-BE49-F238E27FC236}">
                    <a16:creationId xmlns:a16="http://schemas.microsoft.com/office/drawing/2014/main" id="{45FC72E4-0B7D-6E93-37E6-3679DD87BDB9}"/>
                  </a:ext>
                </a:extLst>
              </p:cNvPr>
              <p:cNvSpPr/>
              <p:nvPr/>
            </p:nvSpPr>
            <p:spPr bwMode="auto">
              <a:xfrm>
                <a:off x="6992938" y="4875213"/>
                <a:ext cx="157163" cy="96838"/>
              </a:xfrm>
              <a:custGeom>
                <a:avLst/>
                <a:gdLst>
                  <a:gd name="T0" fmla="*/ 154 w 154"/>
                  <a:gd name="T1" fmla="*/ 18 h 94"/>
                  <a:gd name="T2" fmla="*/ 85 w 154"/>
                  <a:gd name="T3" fmla="*/ 85 h 94"/>
                  <a:gd name="T4" fmla="*/ 71 w 154"/>
                  <a:gd name="T5" fmla="*/ 94 h 94"/>
                  <a:gd name="T6" fmla="*/ 8 w 154"/>
                  <a:gd name="T7" fmla="*/ 83 h 94"/>
                  <a:gd name="T8" fmla="*/ 3 w 154"/>
                  <a:gd name="T9" fmla="*/ 71 h 94"/>
                  <a:gd name="T10" fmla="*/ 33 w 154"/>
                  <a:gd name="T11" fmla="*/ 31 h 94"/>
                  <a:gd name="T12" fmla="*/ 47 w 154"/>
                  <a:gd name="T13" fmla="*/ 28 h 94"/>
                  <a:gd name="T14" fmla="*/ 138 w 154"/>
                  <a:gd name="T15" fmla="*/ 4 h 94"/>
                  <a:gd name="T16" fmla="*/ 143 w 154"/>
                  <a:gd name="T17" fmla="*/ 0 h 94"/>
                  <a:gd name="T18" fmla="*/ 154 w 154"/>
                  <a:gd name="T19" fmla="*/ 1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4" h="94">
                    <a:moveTo>
                      <a:pt x="154" y="18"/>
                    </a:moveTo>
                    <a:cubicBezTo>
                      <a:pt x="125" y="34"/>
                      <a:pt x="102" y="57"/>
                      <a:pt x="85" y="85"/>
                    </a:cubicBezTo>
                    <a:cubicBezTo>
                      <a:pt x="81" y="92"/>
                      <a:pt x="76" y="92"/>
                      <a:pt x="71" y="94"/>
                    </a:cubicBezTo>
                    <a:cubicBezTo>
                      <a:pt x="49" y="93"/>
                      <a:pt x="28" y="90"/>
                      <a:pt x="8" y="83"/>
                    </a:cubicBezTo>
                    <a:cubicBezTo>
                      <a:pt x="1" y="81"/>
                      <a:pt x="0" y="78"/>
                      <a:pt x="3" y="71"/>
                    </a:cubicBezTo>
                    <a:cubicBezTo>
                      <a:pt x="12" y="57"/>
                      <a:pt x="22" y="43"/>
                      <a:pt x="33" y="31"/>
                    </a:cubicBezTo>
                    <a:cubicBezTo>
                      <a:pt x="37" y="27"/>
                      <a:pt x="42" y="28"/>
                      <a:pt x="47" y="28"/>
                    </a:cubicBezTo>
                    <a:cubicBezTo>
                      <a:pt x="80" y="29"/>
                      <a:pt x="110" y="19"/>
                      <a:pt x="138" y="4"/>
                    </a:cubicBezTo>
                    <a:cubicBezTo>
                      <a:pt x="140" y="3"/>
                      <a:pt x="142" y="1"/>
                      <a:pt x="143" y="0"/>
                    </a:cubicBezTo>
                    <a:cubicBezTo>
                      <a:pt x="151" y="4"/>
                      <a:pt x="154" y="10"/>
                      <a:pt x="154" y="18"/>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 name="Freeform 316">
                <a:extLst>
                  <a:ext uri="{FF2B5EF4-FFF2-40B4-BE49-F238E27FC236}">
                    <a16:creationId xmlns:a16="http://schemas.microsoft.com/office/drawing/2014/main" id="{EE8E7A3B-EB86-4340-C56F-F3017D185897}"/>
                  </a:ext>
                </a:extLst>
              </p:cNvPr>
              <p:cNvSpPr/>
              <p:nvPr/>
            </p:nvSpPr>
            <p:spPr bwMode="auto">
              <a:xfrm>
                <a:off x="7372350" y="4519613"/>
                <a:ext cx="117475" cy="155575"/>
              </a:xfrm>
              <a:custGeom>
                <a:avLst/>
                <a:gdLst>
                  <a:gd name="T0" fmla="*/ 114 w 117"/>
                  <a:gd name="T1" fmla="*/ 63 h 152"/>
                  <a:gd name="T2" fmla="*/ 92 w 117"/>
                  <a:gd name="T3" fmla="*/ 76 h 152"/>
                  <a:gd name="T4" fmla="*/ 39 w 117"/>
                  <a:gd name="T5" fmla="*/ 115 h 152"/>
                  <a:gd name="T6" fmla="*/ 24 w 117"/>
                  <a:gd name="T7" fmla="*/ 132 h 152"/>
                  <a:gd name="T8" fmla="*/ 30 w 117"/>
                  <a:gd name="T9" fmla="*/ 150 h 152"/>
                  <a:gd name="T10" fmla="*/ 27 w 117"/>
                  <a:gd name="T11" fmla="*/ 151 h 152"/>
                  <a:gd name="T12" fmla="*/ 0 w 117"/>
                  <a:gd name="T13" fmla="*/ 128 h 152"/>
                  <a:gd name="T14" fmla="*/ 45 w 117"/>
                  <a:gd name="T15" fmla="*/ 39 h 152"/>
                  <a:gd name="T16" fmla="*/ 50 w 117"/>
                  <a:gd name="T17" fmla="*/ 30 h 152"/>
                  <a:gd name="T18" fmla="*/ 102 w 117"/>
                  <a:gd name="T19" fmla="*/ 4 h 152"/>
                  <a:gd name="T20" fmla="*/ 116 w 117"/>
                  <a:gd name="T21" fmla="*/ 12 h 152"/>
                  <a:gd name="T22" fmla="*/ 114 w 117"/>
                  <a:gd name="T23" fmla="*/ 6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7" h="152">
                    <a:moveTo>
                      <a:pt x="114" y="63"/>
                    </a:moveTo>
                    <a:cubicBezTo>
                      <a:pt x="109" y="71"/>
                      <a:pt x="99" y="72"/>
                      <a:pt x="92" y="76"/>
                    </a:cubicBezTo>
                    <a:cubicBezTo>
                      <a:pt x="72" y="87"/>
                      <a:pt x="55" y="99"/>
                      <a:pt x="39" y="115"/>
                    </a:cubicBezTo>
                    <a:cubicBezTo>
                      <a:pt x="34" y="120"/>
                      <a:pt x="29" y="126"/>
                      <a:pt x="24" y="132"/>
                    </a:cubicBezTo>
                    <a:cubicBezTo>
                      <a:pt x="16" y="141"/>
                      <a:pt x="26" y="145"/>
                      <a:pt x="30" y="150"/>
                    </a:cubicBezTo>
                    <a:cubicBezTo>
                      <a:pt x="29" y="151"/>
                      <a:pt x="28" y="152"/>
                      <a:pt x="27" y="151"/>
                    </a:cubicBezTo>
                    <a:cubicBezTo>
                      <a:pt x="18" y="144"/>
                      <a:pt x="7" y="138"/>
                      <a:pt x="0" y="128"/>
                    </a:cubicBezTo>
                    <a:cubicBezTo>
                      <a:pt x="22" y="102"/>
                      <a:pt x="38" y="73"/>
                      <a:pt x="45" y="39"/>
                    </a:cubicBezTo>
                    <a:cubicBezTo>
                      <a:pt x="46" y="35"/>
                      <a:pt x="47" y="33"/>
                      <a:pt x="50" y="30"/>
                    </a:cubicBezTo>
                    <a:cubicBezTo>
                      <a:pt x="66" y="19"/>
                      <a:pt x="84" y="10"/>
                      <a:pt x="102" y="4"/>
                    </a:cubicBezTo>
                    <a:cubicBezTo>
                      <a:pt x="112" y="0"/>
                      <a:pt x="115" y="2"/>
                      <a:pt x="116" y="12"/>
                    </a:cubicBezTo>
                    <a:cubicBezTo>
                      <a:pt x="117" y="29"/>
                      <a:pt x="117" y="46"/>
                      <a:pt x="114" y="6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 name="Freeform 317">
                <a:extLst>
                  <a:ext uri="{FF2B5EF4-FFF2-40B4-BE49-F238E27FC236}">
                    <a16:creationId xmlns:a16="http://schemas.microsoft.com/office/drawing/2014/main" id="{0D571E24-47C2-A3C5-E579-7DCA0167BE8B}"/>
                  </a:ext>
                </a:extLst>
              </p:cNvPr>
              <p:cNvSpPr/>
              <p:nvPr/>
            </p:nvSpPr>
            <p:spPr bwMode="auto">
              <a:xfrm>
                <a:off x="7235825" y="4962526"/>
                <a:ext cx="82550" cy="176213"/>
              </a:xfrm>
              <a:custGeom>
                <a:avLst/>
                <a:gdLst>
                  <a:gd name="T0" fmla="*/ 5 w 81"/>
                  <a:gd name="T1" fmla="*/ 116 h 174"/>
                  <a:gd name="T2" fmla="*/ 17 w 81"/>
                  <a:gd name="T3" fmla="*/ 91 h 174"/>
                  <a:gd name="T4" fmla="*/ 52 w 81"/>
                  <a:gd name="T5" fmla="*/ 3 h 174"/>
                  <a:gd name="T6" fmla="*/ 57 w 81"/>
                  <a:gd name="T7" fmla="*/ 3 h 174"/>
                  <a:gd name="T8" fmla="*/ 65 w 81"/>
                  <a:gd name="T9" fmla="*/ 74 h 174"/>
                  <a:gd name="T10" fmla="*/ 80 w 81"/>
                  <a:gd name="T11" fmla="*/ 107 h 174"/>
                  <a:gd name="T12" fmla="*/ 81 w 81"/>
                  <a:gd name="T13" fmla="*/ 116 h 174"/>
                  <a:gd name="T14" fmla="*/ 46 w 81"/>
                  <a:gd name="T15" fmla="*/ 167 h 174"/>
                  <a:gd name="T16" fmla="*/ 31 w 81"/>
                  <a:gd name="T17" fmla="*/ 167 h 174"/>
                  <a:gd name="T18" fmla="*/ 5 w 81"/>
                  <a:gd name="T19"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74">
                    <a:moveTo>
                      <a:pt x="5" y="116"/>
                    </a:moveTo>
                    <a:cubicBezTo>
                      <a:pt x="0" y="103"/>
                      <a:pt x="12" y="98"/>
                      <a:pt x="17" y="91"/>
                    </a:cubicBezTo>
                    <a:cubicBezTo>
                      <a:pt x="37" y="64"/>
                      <a:pt x="48" y="35"/>
                      <a:pt x="52" y="3"/>
                    </a:cubicBezTo>
                    <a:cubicBezTo>
                      <a:pt x="54" y="0"/>
                      <a:pt x="56" y="0"/>
                      <a:pt x="57" y="3"/>
                    </a:cubicBezTo>
                    <a:cubicBezTo>
                      <a:pt x="56" y="27"/>
                      <a:pt x="58" y="51"/>
                      <a:pt x="65" y="74"/>
                    </a:cubicBezTo>
                    <a:cubicBezTo>
                      <a:pt x="69" y="85"/>
                      <a:pt x="74" y="96"/>
                      <a:pt x="80" y="107"/>
                    </a:cubicBezTo>
                    <a:cubicBezTo>
                      <a:pt x="81" y="110"/>
                      <a:pt x="81" y="113"/>
                      <a:pt x="81" y="116"/>
                    </a:cubicBezTo>
                    <a:cubicBezTo>
                      <a:pt x="71" y="134"/>
                      <a:pt x="60" y="152"/>
                      <a:pt x="46" y="167"/>
                    </a:cubicBezTo>
                    <a:cubicBezTo>
                      <a:pt x="40" y="174"/>
                      <a:pt x="36" y="173"/>
                      <a:pt x="31" y="167"/>
                    </a:cubicBezTo>
                    <a:cubicBezTo>
                      <a:pt x="20" y="151"/>
                      <a:pt x="11" y="134"/>
                      <a:pt x="5" y="11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 name="Freeform 318">
                <a:extLst>
                  <a:ext uri="{FF2B5EF4-FFF2-40B4-BE49-F238E27FC236}">
                    <a16:creationId xmlns:a16="http://schemas.microsoft.com/office/drawing/2014/main" id="{D7DE71A4-CAE3-18DB-A85F-BFF33B5E5059}"/>
                  </a:ext>
                </a:extLst>
              </p:cNvPr>
              <p:cNvSpPr/>
              <p:nvPr/>
            </p:nvSpPr>
            <p:spPr bwMode="auto">
              <a:xfrm>
                <a:off x="7275513" y="4467226"/>
                <a:ext cx="73025" cy="165100"/>
              </a:xfrm>
              <a:custGeom>
                <a:avLst/>
                <a:gdLst>
                  <a:gd name="T0" fmla="*/ 14 w 72"/>
                  <a:gd name="T1" fmla="*/ 157 h 162"/>
                  <a:gd name="T2" fmla="*/ 12 w 72"/>
                  <a:gd name="T3" fmla="*/ 91 h 162"/>
                  <a:gd name="T4" fmla="*/ 2 w 72"/>
                  <a:gd name="T5" fmla="*/ 63 h 162"/>
                  <a:gd name="T6" fmla="*/ 3 w 72"/>
                  <a:gd name="T7" fmla="*/ 53 h 162"/>
                  <a:gd name="T8" fmla="*/ 31 w 72"/>
                  <a:gd name="T9" fmla="*/ 6 h 162"/>
                  <a:gd name="T10" fmla="*/ 45 w 72"/>
                  <a:gd name="T11" fmla="*/ 7 h 162"/>
                  <a:gd name="T12" fmla="*/ 70 w 72"/>
                  <a:gd name="T13" fmla="*/ 47 h 162"/>
                  <a:gd name="T14" fmla="*/ 67 w 72"/>
                  <a:gd name="T15" fmla="*/ 61 h 162"/>
                  <a:gd name="T16" fmla="*/ 31 w 72"/>
                  <a:gd name="T17" fmla="*/ 159 h 162"/>
                  <a:gd name="T18" fmla="*/ 14 w 72"/>
                  <a:gd name="T19" fmla="*/ 15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62">
                    <a:moveTo>
                      <a:pt x="14" y="157"/>
                    </a:moveTo>
                    <a:cubicBezTo>
                      <a:pt x="20" y="135"/>
                      <a:pt x="17" y="113"/>
                      <a:pt x="12" y="91"/>
                    </a:cubicBezTo>
                    <a:cubicBezTo>
                      <a:pt x="9" y="81"/>
                      <a:pt x="7" y="72"/>
                      <a:pt x="2" y="63"/>
                    </a:cubicBezTo>
                    <a:cubicBezTo>
                      <a:pt x="0" y="59"/>
                      <a:pt x="3" y="56"/>
                      <a:pt x="3" y="53"/>
                    </a:cubicBezTo>
                    <a:cubicBezTo>
                      <a:pt x="10" y="36"/>
                      <a:pt x="19" y="21"/>
                      <a:pt x="31" y="6"/>
                    </a:cubicBezTo>
                    <a:cubicBezTo>
                      <a:pt x="36" y="0"/>
                      <a:pt x="40" y="1"/>
                      <a:pt x="45" y="7"/>
                    </a:cubicBezTo>
                    <a:cubicBezTo>
                      <a:pt x="54" y="19"/>
                      <a:pt x="63" y="32"/>
                      <a:pt x="70" y="47"/>
                    </a:cubicBezTo>
                    <a:cubicBezTo>
                      <a:pt x="72" y="52"/>
                      <a:pt x="71" y="57"/>
                      <a:pt x="67" y="61"/>
                    </a:cubicBezTo>
                    <a:cubicBezTo>
                      <a:pt x="46" y="90"/>
                      <a:pt x="35" y="123"/>
                      <a:pt x="31" y="159"/>
                    </a:cubicBezTo>
                    <a:cubicBezTo>
                      <a:pt x="25" y="162"/>
                      <a:pt x="20" y="161"/>
                      <a:pt x="14" y="15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 name="Freeform 319">
                <a:extLst>
                  <a:ext uri="{FF2B5EF4-FFF2-40B4-BE49-F238E27FC236}">
                    <a16:creationId xmlns:a16="http://schemas.microsoft.com/office/drawing/2014/main" id="{A39CB74D-6A5C-358B-6F80-4C40E78E60A5}"/>
                  </a:ext>
                </a:extLst>
              </p:cNvPr>
              <p:cNvSpPr/>
              <p:nvPr/>
            </p:nvSpPr>
            <p:spPr bwMode="auto">
              <a:xfrm>
                <a:off x="6951663" y="4768851"/>
                <a:ext cx="171450" cy="69850"/>
              </a:xfrm>
              <a:custGeom>
                <a:avLst/>
                <a:gdLst>
                  <a:gd name="T0" fmla="*/ 165 w 169"/>
                  <a:gd name="T1" fmla="*/ 36 h 70"/>
                  <a:gd name="T2" fmla="*/ 95 w 169"/>
                  <a:gd name="T3" fmla="*/ 51 h 70"/>
                  <a:gd name="T4" fmla="*/ 66 w 169"/>
                  <a:gd name="T5" fmla="*/ 67 h 70"/>
                  <a:gd name="T6" fmla="*/ 56 w 169"/>
                  <a:gd name="T7" fmla="*/ 69 h 70"/>
                  <a:gd name="T8" fmla="*/ 5 w 169"/>
                  <a:gd name="T9" fmla="*/ 38 h 70"/>
                  <a:gd name="T10" fmla="*/ 6 w 169"/>
                  <a:gd name="T11" fmla="*/ 26 h 70"/>
                  <a:gd name="T12" fmla="*/ 44 w 169"/>
                  <a:gd name="T13" fmla="*/ 2 h 70"/>
                  <a:gd name="T14" fmla="*/ 59 w 169"/>
                  <a:gd name="T15" fmla="*/ 3 h 70"/>
                  <a:gd name="T16" fmla="*/ 148 w 169"/>
                  <a:gd name="T17" fmla="*/ 26 h 70"/>
                  <a:gd name="T18" fmla="*/ 165 w 169"/>
                  <a:gd name="T19" fmla="*/ 23 h 70"/>
                  <a:gd name="T20" fmla="*/ 165 w 169"/>
                  <a:gd name="T21" fmla="*/ 3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9" h="70">
                    <a:moveTo>
                      <a:pt x="165" y="36"/>
                    </a:moveTo>
                    <a:cubicBezTo>
                      <a:pt x="140" y="35"/>
                      <a:pt x="117" y="41"/>
                      <a:pt x="95" y="51"/>
                    </a:cubicBezTo>
                    <a:cubicBezTo>
                      <a:pt x="85" y="56"/>
                      <a:pt x="74" y="60"/>
                      <a:pt x="66" y="67"/>
                    </a:cubicBezTo>
                    <a:cubicBezTo>
                      <a:pt x="62" y="70"/>
                      <a:pt x="59" y="70"/>
                      <a:pt x="56" y="69"/>
                    </a:cubicBezTo>
                    <a:cubicBezTo>
                      <a:pt x="38" y="61"/>
                      <a:pt x="21" y="51"/>
                      <a:pt x="5" y="38"/>
                    </a:cubicBezTo>
                    <a:cubicBezTo>
                      <a:pt x="0" y="34"/>
                      <a:pt x="1" y="30"/>
                      <a:pt x="6" y="26"/>
                    </a:cubicBezTo>
                    <a:cubicBezTo>
                      <a:pt x="17" y="16"/>
                      <a:pt x="30" y="8"/>
                      <a:pt x="44" y="2"/>
                    </a:cubicBezTo>
                    <a:cubicBezTo>
                      <a:pt x="49" y="0"/>
                      <a:pt x="54" y="0"/>
                      <a:pt x="59" y="3"/>
                    </a:cubicBezTo>
                    <a:cubicBezTo>
                      <a:pt x="87" y="18"/>
                      <a:pt x="117" y="25"/>
                      <a:pt x="148" y="26"/>
                    </a:cubicBezTo>
                    <a:cubicBezTo>
                      <a:pt x="154" y="26"/>
                      <a:pt x="160" y="26"/>
                      <a:pt x="165" y="23"/>
                    </a:cubicBezTo>
                    <a:cubicBezTo>
                      <a:pt x="169" y="27"/>
                      <a:pt x="169" y="32"/>
                      <a:pt x="165" y="36"/>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 name="Freeform 320">
                <a:extLst>
                  <a:ext uri="{FF2B5EF4-FFF2-40B4-BE49-F238E27FC236}">
                    <a16:creationId xmlns:a16="http://schemas.microsoft.com/office/drawing/2014/main" id="{991F6953-4F2E-86F1-44D1-269BC8D97910}"/>
                  </a:ext>
                </a:extLst>
              </p:cNvPr>
              <p:cNvSpPr/>
              <p:nvPr/>
            </p:nvSpPr>
            <p:spPr bwMode="auto">
              <a:xfrm>
                <a:off x="7353300" y="4943476"/>
                <a:ext cx="103188" cy="152400"/>
              </a:xfrm>
              <a:custGeom>
                <a:avLst/>
                <a:gdLst>
                  <a:gd name="T0" fmla="*/ 15 w 102"/>
                  <a:gd name="T1" fmla="*/ 2 h 151"/>
                  <a:gd name="T2" fmla="*/ 16 w 102"/>
                  <a:gd name="T3" fmla="*/ 10 h 151"/>
                  <a:gd name="T4" fmla="*/ 51 w 102"/>
                  <a:gd name="T5" fmla="*/ 53 h 151"/>
                  <a:gd name="T6" fmla="*/ 97 w 102"/>
                  <a:gd name="T7" fmla="*/ 82 h 151"/>
                  <a:gd name="T8" fmla="*/ 101 w 102"/>
                  <a:gd name="T9" fmla="*/ 89 h 151"/>
                  <a:gd name="T10" fmla="*/ 97 w 102"/>
                  <a:gd name="T11" fmla="*/ 142 h 151"/>
                  <a:gd name="T12" fmla="*/ 86 w 102"/>
                  <a:gd name="T13" fmla="*/ 149 h 151"/>
                  <a:gd name="T14" fmla="*/ 48 w 102"/>
                  <a:gd name="T15" fmla="*/ 127 h 151"/>
                  <a:gd name="T16" fmla="*/ 42 w 102"/>
                  <a:gd name="T17" fmla="*/ 98 h 151"/>
                  <a:gd name="T18" fmla="*/ 3 w 102"/>
                  <a:gd name="T19" fmla="*/ 14 h 151"/>
                  <a:gd name="T20" fmla="*/ 0 w 102"/>
                  <a:gd name="T21" fmla="*/ 9 h 151"/>
                  <a:gd name="T22" fmla="*/ 15 w 102"/>
                  <a:gd name="T23" fmla="*/ 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51">
                    <a:moveTo>
                      <a:pt x="15" y="2"/>
                    </a:moveTo>
                    <a:cubicBezTo>
                      <a:pt x="12" y="5"/>
                      <a:pt x="14" y="8"/>
                      <a:pt x="16" y="10"/>
                    </a:cubicBezTo>
                    <a:cubicBezTo>
                      <a:pt x="26" y="26"/>
                      <a:pt x="37" y="40"/>
                      <a:pt x="51" y="53"/>
                    </a:cubicBezTo>
                    <a:cubicBezTo>
                      <a:pt x="65" y="65"/>
                      <a:pt x="80" y="75"/>
                      <a:pt x="97" y="82"/>
                    </a:cubicBezTo>
                    <a:cubicBezTo>
                      <a:pt x="100" y="83"/>
                      <a:pt x="101" y="86"/>
                      <a:pt x="101" y="89"/>
                    </a:cubicBezTo>
                    <a:cubicBezTo>
                      <a:pt x="102" y="107"/>
                      <a:pt x="101" y="125"/>
                      <a:pt x="97" y="142"/>
                    </a:cubicBezTo>
                    <a:cubicBezTo>
                      <a:pt x="96" y="150"/>
                      <a:pt x="92" y="151"/>
                      <a:pt x="86" y="149"/>
                    </a:cubicBezTo>
                    <a:cubicBezTo>
                      <a:pt x="72" y="143"/>
                      <a:pt x="60" y="135"/>
                      <a:pt x="48" y="127"/>
                    </a:cubicBezTo>
                    <a:cubicBezTo>
                      <a:pt x="43" y="118"/>
                      <a:pt x="44" y="107"/>
                      <a:pt x="42" y="98"/>
                    </a:cubicBezTo>
                    <a:cubicBezTo>
                      <a:pt x="36" y="66"/>
                      <a:pt x="22" y="39"/>
                      <a:pt x="3" y="14"/>
                    </a:cubicBezTo>
                    <a:cubicBezTo>
                      <a:pt x="2" y="12"/>
                      <a:pt x="1" y="10"/>
                      <a:pt x="0" y="9"/>
                    </a:cubicBezTo>
                    <a:cubicBezTo>
                      <a:pt x="3" y="3"/>
                      <a:pt x="8" y="0"/>
                      <a:pt x="15" y="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 name="Freeform 321">
                <a:extLst>
                  <a:ext uri="{FF2B5EF4-FFF2-40B4-BE49-F238E27FC236}">
                    <a16:creationId xmlns:a16="http://schemas.microsoft.com/office/drawing/2014/main" id="{910E373C-2055-F483-E4C3-4CA27143D6C7}"/>
                  </a:ext>
                </a:extLst>
              </p:cNvPr>
              <p:cNvSpPr/>
              <p:nvPr/>
            </p:nvSpPr>
            <p:spPr bwMode="auto">
              <a:xfrm>
                <a:off x="7112000" y="4941888"/>
                <a:ext cx="101600" cy="142875"/>
              </a:xfrm>
              <a:custGeom>
                <a:avLst/>
                <a:gdLst>
                  <a:gd name="T0" fmla="*/ 3 w 101"/>
                  <a:gd name="T1" fmla="*/ 82 h 140"/>
                  <a:gd name="T2" fmla="*/ 7 w 101"/>
                  <a:gd name="T3" fmla="*/ 77 h 140"/>
                  <a:gd name="T4" fmla="*/ 73 w 101"/>
                  <a:gd name="T5" fmla="*/ 31 h 140"/>
                  <a:gd name="T6" fmla="*/ 91 w 101"/>
                  <a:gd name="T7" fmla="*/ 7 h 140"/>
                  <a:gd name="T8" fmla="*/ 91 w 101"/>
                  <a:gd name="T9" fmla="*/ 2 h 140"/>
                  <a:gd name="T10" fmla="*/ 101 w 101"/>
                  <a:gd name="T11" fmla="*/ 7 h 140"/>
                  <a:gd name="T12" fmla="*/ 65 w 101"/>
                  <a:gd name="T13" fmla="*/ 94 h 140"/>
                  <a:gd name="T14" fmla="*/ 59 w 101"/>
                  <a:gd name="T15" fmla="*/ 115 h 140"/>
                  <a:gd name="T16" fmla="*/ 15 w 101"/>
                  <a:gd name="T17" fmla="*/ 137 h 140"/>
                  <a:gd name="T18" fmla="*/ 2 w 101"/>
                  <a:gd name="T19" fmla="*/ 128 h 140"/>
                  <a:gd name="T20" fmla="*/ 3 w 101"/>
                  <a:gd name="T21" fmla="*/ 8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140">
                    <a:moveTo>
                      <a:pt x="3" y="82"/>
                    </a:moveTo>
                    <a:cubicBezTo>
                      <a:pt x="4" y="80"/>
                      <a:pt x="4" y="78"/>
                      <a:pt x="7" y="77"/>
                    </a:cubicBezTo>
                    <a:cubicBezTo>
                      <a:pt x="33" y="67"/>
                      <a:pt x="54" y="50"/>
                      <a:pt x="73" y="31"/>
                    </a:cubicBezTo>
                    <a:cubicBezTo>
                      <a:pt x="79" y="23"/>
                      <a:pt x="85" y="15"/>
                      <a:pt x="91" y="7"/>
                    </a:cubicBezTo>
                    <a:cubicBezTo>
                      <a:pt x="93" y="5"/>
                      <a:pt x="92" y="3"/>
                      <a:pt x="91" y="2"/>
                    </a:cubicBezTo>
                    <a:cubicBezTo>
                      <a:pt x="96" y="0"/>
                      <a:pt x="99" y="2"/>
                      <a:pt x="101" y="7"/>
                    </a:cubicBezTo>
                    <a:cubicBezTo>
                      <a:pt x="82" y="33"/>
                      <a:pt x="70" y="62"/>
                      <a:pt x="65" y="94"/>
                    </a:cubicBezTo>
                    <a:cubicBezTo>
                      <a:pt x="64" y="101"/>
                      <a:pt x="67" y="110"/>
                      <a:pt x="59" y="115"/>
                    </a:cubicBezTo>
                    <a:cubicBezTo>
                      <a:pt x="45" y="124"/>
                      <a:pt x="30" y="131"/>
                      <a:pt x="15" y="137"/>
                    </a:cubicBezTo>
                    <a:cubicBezTo>
                      <a:pt x="5" y="140"/>
                      <a:pt x="3" y="138"/>
                      <a:pt x="2" y="128"/>
                    </a:cubicBezTo>
                    <a:cubicBezTo>
                      <a:pt x="0" y="113"/>
                      <a:pt x="0" y="98"/>
                      <a:pt x="3" y="82"/>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 name="Freeform 322">
                <a:extLst>
                  <a:ext uri="{FF2B5EF4-FFF2-40B4-BE49-F238E27FC236}">
                    <a16:creationId xmlns:a16="http://schemas.microsoft.com/office/drawing/2014/main" id="{1B269CF6-74DB-9001-D418-71B960ED7737}"/>
                  </a:ext>
                </a:extLst>
              </p:cNvPr>
              <p:cNvSpPr/>
              <p:nvPr/>
            </p:nvSpPr>
            <p:spPr bwMode="auto">
              <a:xfrm>
                <a:off x="7416800" y="4889501"/>
                <a:ext cx="142875" cy="93663"/>
              </a:xfrm>
              <a:custGeom>
                <a:avLst/>
                <a:gdLst>
                  <a:gd name="T0" fmla="*/ 82 w 141"/>
                  <a:gd name="T1" fmla="*/ 87 h 91"/>
                  <a:gd name="T2" fmla="*/ 70 w 141"/>
                  <a:gd name="T3" fmla="*/ 74 h 91"/>
                  <a:gd name="T4" fmla="*/ 12 w 141"/>
                  <a:gd name="T5" fmla="*/ 11 h 91"/>
                  <a:gd name="T6" fmla="*/ 1 w 141"/>
                  <a:gd name="T7" fmla="*/ 12 h 91"/>
                  <a:gd name="T8" fmla="*/ 11 w 141"/>
                  <a:gd name="T9" fmla="*/ 0 h 91"/>
                  <a:gd name="T10" fmla="*/ 62 w 141"/>
                  <a:gd name="T11" fmla="*/ 24 h 91"/>
                  <a:gd name="T12" fmla="*/ 121 w 141"/>
                  <a:gd name="T13" fmla="*/ 31 h 91"/>
                  <a:gd name="T14" fmla="*/ 129 w 141"/>
                  <a:gd name="T15" fmla="*/ 50 h 91"/>
                  <a:gd name="T16" fmla="*/ 139 w 141"/>
                  <a:gd name="T17" fmla="*/ 79 h 91"/>
                  <a:gd name="T18" fmla="*/ 131 w 141"/>
                  <a:gd name="T19" fmla="*/ 90 h 91"/>
                  <a:gd name="T20" fmla="*/ 82 w 141"/>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1" h="91">
                    <a:moveTo>
                      <a:pt x="82" y="87"/>
                    </a:moveTo>
                    <a:cubicBezTo>
                      <a:pt x="75" y="85"/>
                      <a:pt x="73" y="79"/>
                      <a:pt x="70" y="74"/>
                    </a:cubicBezTo>
                    <a:cubicBezTo>
                      <a:pt x="56" y="48"/>
                      <a:pt x="36" y="28"/>
                      <a:pt x="12" y="11"/>
                    </a:cubicBezTo>
                    <a:cubicBezTo>
                      <a:pt x="7" y="8"/>
                      <a:pt x="4" y="9"/>
                      <a:pt x="1" y="12"/>
                    </a:cubicBezTo>
                    <a:cubicBezTo>
                      <a:pt x="0" y="4"/>
                      <a:pt x="5" y="2"/>
                      <a:pt x="11" y="0"/>
                    </a:cubicBezTo>
                    <a:cubicBezTo>
                      <a:pt x="26" y="12"/>
                      <a:pt x="44" y="19"/>
                      <a:pt x="62" y="24"/>
                    </a:cubicBezTo>
                    <a:cubicBezTo>
                      <a:pt x="81" y="30"/>
                      <a:pt x="101" y="32"/>
                      <a:pt x="121" y="31"/>
                    </a:cubicBezTo>
                    <a:cubicBezTo>
                      <a:pt x="121" y="39"/>
                      <a:pt x="125" y="45"/>
                      <a:pt x="129" y="50"/>
                    </a:cubicBezTo>
                    <a:cubicBezTo>
                      <a:pt x="132" y="60"/>
                      <a:pt x="136" y="70"/>
                      <a:pt x="139" y="79"/>
                    </a:cubicBezTo>
                    <a:cubicBezTo>
                      <a:pt x="141" y="86"/>
                      <a:pt x="138" y="90"/>
                      <a:pt x="131" y="90"/>
                    </a:cubicBezTo>
                    <a:cubicBezTo>
                      <a:pt x="114" y="91"/>
                      <a:pt x="98" y="91"/>
                      <a:pt x="82" y="8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5" name="Freeform 323">
                <a:extLst>
                  <a:ext uri="{FF2B5EF4-FFF2-40B4-BE49-F238E27FC236}">
                    <a16:creationId xmlns:a16="http://schemas.microsoft.com/office/drawing/2014/main" id="{C683A346-6D1D-12A1-8965-09B02A75D132}"/>
                  </a:ext>
                </a:extLst>
              </p:cNvPr>
              <p:cNvSpPr/>
              <p:nvPr/>
            </p:nvSpPr>
            <p:spPr bwMode="auto">
              <a:xfrm>
                <a:off x="7450138" y="4791076"/>
                <a:ext cx="165100" cy="61913"/>
              </a:xfrm>
              <a:custGeom>
                <a:avLst/>
                <a:gdLst>
                  <a:gd name="T0" fmla="*/ 107 w 163"/>
                  <a:gd name="T1" fmla="*/ 62 h 62"/>
                  <a:gd name="T2" fmla="*/ 95 w 163"/>
                  <a:gd name="T3" fmla="*/ 60 h 62"/>
                  <a:gd name="T4" fmla="*/ 4 w 163"/>
                  <a:gd name="T5" fmla="*/ 30 h 62"/>
                  <a:gd name="T6" fmla="*/ 5 w 163"/>
                  <a:gd name="T7" fmla="*/ 18 h 62"/>
                  <a:gd name="T8" fmla="*/ 109 w 163"/>
                  <a:gd name="T9" fmla="*/ 6 h 62"/>
                  <a:gd name="T10" fmla="*/ 127 w 163"/>
                  <a:gd name="T11" fmla="*/ 0 h 62"/>
                  <a:gd name="T12" fmla="*/ 156 w 163"/>
                  <a:gd name="T13" fmla="*/ 24 h 62"/>
                  <a:gd name="T14" fmla="*/ 154 w 163"/>
                  <a:gd name="T15" fmla="*/ 40 h 62"/>
                  <a:gd name="T16" fmla="*/ 107 w 163"/>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62">
                    <a:moveTo>
                      <a:pt x="107" y="62"/>
                    </a:moveTo>
                    <a:cubicBezTo>
                      <a:pt x="103" y="62"/>
                      <a:pt x="99" y="62"/>
                      <a:pt x="95" y="60"/>
                    </a:cubicBezTo>
                    <a:cubicBezTo>
                      <a:pt x="68" y="40"/>
                      <a:pt x="37" y="31"/>
                      <a:pt x="4" y="30"/>
                    </a:cubicBezTo>
                    <a:cubicBezTo>
                      <a:pt x="0" y="26"/>
                      <a:pt x="1" y="22"/>
                      <a:pt x="5" y="18"/>
                    </a:cubicBezTo>
                    <a:cubicBezTo>
                      <a:pt x="41" y="25"/>
                      <a:pt x="75" y="20"/>
                      <a:pt x="109" y="6"/>
                    </a:cubicBezTo>
                    <a:cubicBezTo>
                      <a:pt x="115" y="4"/>
                      <a:pt x="121" y="2"/>
                      <a:pt x="127" y="0"/>
                    </a:cubicBezTo>
                    <a:cubicBezTo>
                      <a:pt x="137" y="7"/>
                      <a:pt x="147" y="14"/>
                      <a:pt x="156" y="24"/>
                    </a:cubicBezTo>
                    <a:cubicBezTo>
                      <a:pt x="163" y="31"/>
                      <a:pt x="163" y="34"/>
                      <a:pt x="154" y="40"/>
                    </a:cubicBezTo>
                    <a:cubicBezTo>
                      <a:pt x="139" y="49"/>
                      <a:pt x="124" y="56"/>
                      <a:pt x="107" y="6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 name="Freeform 324">
                <a:extLst>
                  <a:ext uri="{FF2B5EF4-FFF2-40B4-BE49-F238E27FC236}">
                    <a16:creationId xmlns:a16="http://schemas.microsoft.com/office/drawing/2014/main" id="{8EF9AE50-0448-72E2-9B81-B2CC3DF4AA6B}"/>
                  </a:ext>
                </a:extLst>
              </p:cNvPr>
              <p:cNvSpPr/>
              <p:nvPr/>
            </p:nvSpPr>
            <p:spPr bwMode="auto">
              <a:xfrm>
                <a:off x="7118350" y="4627563"/>
                <a:ext cx="338138" cy="338138"/>
              </a:xfrm>
              <a:custGeom>
                <a:avLst/>
                <a:gdLst>
                  <a:gd name="T0" fmla="*/ 332 w 333"/>
                  <a:gd name="T1" fmla="*/ 179 h 333"/>
                  <a:gd name="T2" fmla="*/ 331 w 333"/>
                  <a:gd name="T3" fmla="*/ 191 h 333"/>
                  <a:gd name="T4" fmla="*/ 305 w 333"/>
                  <a:gd name="T5" fmla="*/ 259 h 333"/>
                  <a:gd name="T6" fmla="*/ 295 w 333"/>
                  <a:gd name="T7" fmla="*/ 271 h 333"/>
                  <a:gd name="T8" fmla="*/ 246 w 333"/>
                  <a:gd name="T9" fmla="*/ 313 h 333"/>
                  <a:gd name="T10" fmla="*/ 231 w 333"/>
                  <a:gd name="T11" fmla="*/ 320 h 333"/>
                  <a:gd name="T12" fmla="*/ 173 w 333"/>
                  <a:gd name="T13" fmla="*/ 333 h 333"/>
                  <a:gd name="T14" fmla="*/ 168 w 333"/>
                  <a:gd name="T15" fmla="*/ 333 h 333"/>
                  <a:gd name="T16" fmla="*/ 94 w 333"/>
                  <a:gd name="T17" fmla="*/ 317 h 333"/>
                  <a:gd name="T18" fmla="*/ 84 w 333"/>
                  <a:gd name="T19" fmla="*/ 312 h 333"/>
                  <a:gd name="T20" fmla="*/ 30 w 333"/>
                  <a:gd name="T21" fmla="*/ 263 h 333"/>
                  <a:gd name="T22" fmla="*/ 19 w 333"/>
                  <a:gd name="T23" fmla="*/ 245 h 333"/>
                  <a:gd name="T24" fmla="*/ 0 w 333"/>
                  <a:gd name="T25" fmla="*/ 175 h 333"/>
                  <a:gd name="T26" fmla="*/ 0 w 333"/>
                  <a:gd name="T27" fmla="*/ 162 h 333"/>
                  <a:gd name="T28" fmla="*/ 14 w 333"/>
                  <a:gd name="T29" fmla="*/ 100 h 333"/>
                  <a:gd name="T30" fmla="*/ 29 w 333"/>
                  <a:gd name="T31" fmla="*/ 72 h 333"/>
                  <a:gd name="T32" fmla="*/ 79 w 333"/>
                  <a:gd name="T33" fmla="*/ 25 h 333"/>
                  <a:gd name="T34" fmla="*/ 103 w 333"/>
                  <a:gd name="T35" fmla="*/ 13 h 333"/>
                  <a:gd name="T36" fmla="*/ 169 w 333"/>
                  <a:gd name="T37" fmla="*/ 0 h 333"/>
                  <a:gd name="T38" fmla="*/ 186 w 333"/>
                  <a:gd name="T39" fmla="*/ 2 h 333"/>
                  <a:gd name="T40" fmla="*/ 250 w 333"/>
                  <a:gd name="T41" fmla="*/ 23 h 333"/>
                  <a:gd name="T42" fmla="*/ 280 w 333"/>
                  <a:gd name="T43" fmla="*/ 45 h 333"/>
                  <a:gd name="T44" fmla="*/ 313 w 333"/>
                  <a:gd name="T45" fmla="*/ 88 h 333"/>
                  <a:gd name="T46" fmla="*/ 322 w 333"/>
                  <a:gd name="T47" fmla="*/ 110 h 333"/>
                  <a:gd name="T48" fmla="*/ 332 w 333"/>
                  <a:gd name="T49" fmla="*/ 179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3" h="333">
                    <a:moveTo>
                      <a:pt x="332" y="179"/>
                    </a:moveTo>
                    <a:cubicBezTo>
                      <a:pt x="332" y="183"/>
                      <a:pt x="331" y="187"/>
                      <a:pt x="331" y="191"/>
                    </a:cubicBezTo>
                    <a:cubicBezTo>
                      <a:pt x="327" y="215"/>
                      <a:pt x="317" y="238"/>
                      <a:pt x="305" y="259"/>
                    </a:cubicBezTo>
                    <a:cubicBezTo>
                      <a:pt x="301" y="263"/>
                      <a:pt x="297" y="266"/>
                      <a:pt x="295" y="271"/>
                    </a:cubicBezTo>
                    <a:cubicBezTo>
                      <a:pt x="281" y="287"/>
                      <a:pt x="265" y="302"/>
                      <a:pt x="246" y="313"/>
                    </a:cubicBezTo>
                    <a:cubicBezTo>
                      <a:pt x="241" y="315"/>
                      <a:pt x="236" y="317"/>
                      <a:pt x="231" y="320"/>
                    </a:cubicBezTo>
                    <a:cubicBezTo>
                      <a:pt x="213" y="327"/>
                      <a:pt x="193" y="331"/>
                      <a:pt x="173" y="333"/>
                    </a:cubicBezTo>
                    <a:cubicBezTo>
                      <a:pt x="172" y="332"/>
                      <a:pt x="170" y="332"/>
                      <a:pt x="168" y="333"/>
                    </a:cubicBezTo>
                    <a:cubicBezTo>
                      <a:pt x="143" y="333"/>
                      <a:pt x="118" y="327"/>
                      <a:pt x="94" y="317"/>
                    </a:cubicBezTo>
                    <a:cubicBezTo>
                      <a:pt x="91" y="315"/>
                      <a:pt x="87" y="313"/>
                      <a:pt x="84" y="312"/>
                    </a:cubicBezTo>
                    <a:cubicBezTo>
                      <a:pt x="63" y="299"/>
                      <a:pt x="45" y="283"/>
                      <a:pt x="30" y="263"/>
                    </a:cubicBezTo>
                    <a:cubicBezTo>
                      <a:pt x="26" y="257"/>
                      <a:pt x="23" y="251"/>
                      <a:pt x="19" y="245"/>
                    </a:cubicBezTo>
                    <a:cubicBezTo>
                      <a:pt x="8" y="223"/>
                      <a:pt x="2" y="200"/>
                      <a:pt x="0" y="175"/>
                    </a:cubicBezTo>
                    <a:cubicBezTo>
                      <a:pt x="0" y="171"/>
                      <a:pt x="0" y="166"/>
                      <a:pt x="0" y="162"/>
                    </a:cubicBezTo>
                    <a:cubicBezTo>
                      <a:pt x="2" y="141"/>
                      <a:pt x="6" y="120"/>
                      <a:pt x="14" y="100"/>
                    </a:cubicBezTo>
                    <a:cubicBezTo>
                      <a:pt x="19" y="91"/>
                      <a:pt x="24" y="82"/>
                      <a:pt x="29" y="72"/>
                    </a:cubicBezTo>
                    <a:cubicBezTo>
                      <a:pt x="43" y="54"/>
                      <a:pt x="60" y="38"/>
                      <a:pt x="79" y="25"/>
                    </a:cubicBezTo>
                    <a:cubicBezTo>
                      <a:pt x="87" y="21"/>
                      <a:pt x="95" y="17"/>
                      <a:pt x="103" y="13"/>
                    </a:cubicBezTo>
                    <a:cubicBezTo>
                      <a:pt x="125" y="5"/>
                      <a:pt x="147" y="1"/>
                      <a:pt x="169" y="0"/>
                    </a:cubicBezTo>
                    <a:cubicBezTo>
                      <a:pt x="175" y="1"/>
                      <a:pt x="181" y="1"/>
                      <a:pt x="186" y="2"/>
                    </a:cubicBezTo>
                    <a:cubicBezTo>
                      <a:pt x="209" y="5"/>
                      <a:pt x="230" y="12"/>
                      <a:pt x="250" y="23"/>
                    </a:cubicBezTo>
                    <a:cubicBezTo>
                      <a:pt x="261" y="29"/>
                      <a:pt x="270" y="38"/>
                      <a:pt x="280" y="45"/>
                    </a:cubicBezTo>
                    <a:cubicBezTo>
                      <a:pt x="293" y="58"/>
                      <a:pt x="304" y="73"/>
                      <a:pt x="313" y="88"/>
                    </a:cubicBezTo>
                    <a:cubicBezTo>
                      <a:pt x="316" y="96"/>
                      <a:pt x="319" y="103"/>
                      <a:pt x="322" y="110"/>
                    </a:cubicBezTo>
                    <a:cubicBezTo>
                      <a:pt x="330" y="133"/>
                      <a:pt x="333" y="155"/>
                      <a:pt x="332" y="179"/>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 name="Freeform 325">
                <a:extLst>
                  <a:ext uri="{FF2B5EF4-FFF2-40B4-BE49-F238E27FC236}">
                    <a16:creationId xmlns:a16="http://schemas.microsoft.com/office/drawing/2014/main" id="{25A96CC9-DBEF-002D-CE8A-099CB504536C}"/>
                  </a:ext>
                </a:extLst>
              </p:cNvPr>
              <p:cNvSpPr/>
              <p:nvPr/>
            </p:nvSpPr>
            <p:spPr bwMode="auto">
              <a:xfrm>
                <a:off x="7153275" y="4662488"/>
                <a:ext cx="269875" cy="269875"/>
              </a:xfrm>
              <a:custGeom>
                <a:avLst/>
                <a:gdLst>
                  <a:gd name="T0" fmla="*/ 49 w 266"/>
                  <a:gd name="T1" fmla="*/ 47 h 266"/>
                  <a:gd name="T2" fmla="*/ 218 w 266"/>
                  <a:gd name="T3" fmla="*/ 48 h 266"/>
                  <a:gd name="T4" fmla="*/ 216 w 266"/>
                  <a:gd name="T5" fmla="*/ 217 h 266"/>
                  <a:gd name="T6" fmla="*/ 43 w 266"/>
                  <a:gd name="T7" fmla="*/ 212 h 266"/>
                  <a:gd name="T8" fmla="*/ 49 w 266"/>
                  <a:gd name="T9" fmla="*/ 47 h 266"/>
                </a:gdLst>
                <a:ahLst/>
                <a:cxnLst>
                  <a:cxn ang="0">
                    <a:pos x="T0" y="T1"/>
                  </a:cxn>
                  <a:cxn ang="0">
                    <a:pos x="T2" y="T3"/>
                  </a:cxn>
                  <a:cxn ang="0">
                    <a:pos x="T4" y="T5"/>
                  </a:cxn>
                  <a:cxn ang="0">
                    <a:pos x="T6" y="T7"/>
                  </a:cxn>
                  <a:cxn ang="0">
                    <a:pos x="T8" y="T9"/>
                  </a:cxn>
                </a:cxnLst>
                <a:rect l="0" t="0" r="r" b="b"/>
                <a:pathLst>
                  <a:path w="266" h="266">
                    <a:moveTo>
                      <a:pt x="49" y="47"/>
                    </a:moveTo>
                    <a:cubicBezTo>
                      <a:pt x="92" y="0"/>
                      <a:pt x="172" y="0"/>
                      <a:pt x="218" y="48"/>
                    </a:cubicBezTo>
                    <a:cubicBezTo>
                      <a:pt x="266" y="98"/>
                      <a:pt x="263" y="171"/>
                      <a:pt x="216" y="217"/>
                    </a:cubicBezTo>
                    <a:cubicBezTo>
                      <a:pt x="171" y="263"/>
                      <a:pt x="92" y="266"/>
                      <a:pt x="43" y="212"/>
                    </a:cubicBezTo>
                    <a:cubicBezTo>
                      <a:pt x="3" y="170"/>
                      <a:pt x="0" y="91"/>
                      <a:pt x="49" y="47"/>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51" name="Grupo 50">
              <a:extLst>
                <a:ext uri="{FF2B5EF4-FFF2-40B4-BE49-F238E27FC236}">
                  <a16:creationId xmlns:a16="http://schemas.microsoft.com/office/drawing/2014/main" id="{82F8F3F0-63CD-78E7-54B0-9DEF9D306E46}"/>
                </a:ext>
              </a:extLst>
            </p:cNvPr>
            <p:cNvGrpSpPr/>
            <p:nvPr/>
          </p:nvGrpSpPr>
          <p:grpSpPr>
            <a:xfrm>
              <a:off x="7466013" y="4451830"/>
              <a:ext cx="1668462" cy="687388"/>
              <a:chOff x="7466013" y="4462463"/>
              <a:chExt cx="1668462" cy="687388"/>
            </a:xfrm>
          </p:grpSpPr>
          <p:sp>
            <p:nvSpPr>
              <p:cNvPr id="52" name="Freeform 841">
                <a:extLst>
                  <a:ext uri="{FF2B5EF4-FFF2-40B4-BE49-F238E27FC236}">
                    <a16:creationId xmlns:a16="http://schemas.microsoft.com/office/drawing/2014/main" id="{6E666458-CE6F-3541-9835-73399EAEB5AF}"/>
                  </a:ext>
                </a:extLst>
              </p:cNvPr>
              <p:cNvSpPr/>
              <p:nvPr/>
            </p:nvSpPr>
            <p:spPr bwMode="auto">
              <a:xfrm>
                <a:off x="7612063" y="4927600"/>
                <a:ext cx="122237" cy="192088"/>
              </a:xfrm>
              <a:custGeom>
                <a:avLst/>
                <a:gdLst>
                  <a:gd name="T0" fmla="*/ 69 w 120"/>
                  <a:gd name="T1" fmla="*/ 151 h 189"/>
                  <a:gd name="T2" fmla="*/ 35 w 120"/>
                  <a:gd name="T3" fmla="*/ 178 h 189"/>
                  <a:gd name="T4" fmla="*/ 19 w 120"/>
                  <a:gd name="T5" fmla="*/ 186 h 189"/>
                  <a:gd name="T6" fmla="*/ 6 w 120"/>
                  <a:gd name="T7" fmla="*/ 180 h 189"/>
                  <a:gd name="T8" fmla="*/ 7 w 120"/>
                  <a:gd name="T9" fmla="*/ 107 h 189"/>
                  <a:gd name="T10" fmla="*/ 6 w 120"/>
                  <a:gd name="T11" fmla="*/ 98 h 189"/>
                  <a:gd name="T12" fmla="*/ 62 w 120"/>
                  <a:gd name="T13" fmla="*/ 4 h 189"/>
                  <a:gd name="T14" fmla="*/ 69 w 120"/>
                  <a:gd name="T15" fmla="*/ 0 h 189"/>
                  <a:gd name="T16" fmla="*/ 76 w 120"/>
                  <a:gd name="T17" fmla="*/ 4 h 189"/>
                  <a:gd name="T18" fmla="*/ 111 w 120"/>
                  <a:gd name="T19" fmla="*/ 27 h 189"/>
                  <a:gd name="T20" fmla="*/ 120 w 120"/>
                  <a:gd name="T21" fmla="*/ 34 h 189"/>
                  <a:gd name="T22" fmla="*/ 91 w 120"/>
                  <a:gd name="T23" fmla="*/ 124 h 189"/>
                  <a:gd name="T24" fmla="*/ 69 w 120"/>
                  <a:gd name="T25" fmla="*/ 151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0" h="189">
                    <a:moveTo>
                      <a:pt x="69" y="151"/>
                    </a:moveTo>
                    <a:cubicBezTo>
                      <a:pt x="58" y="160"/>
                      <a:pt x="48" y="171"/>
                      <a:pt x="35" y="178"/>
                    </a:cubicBezTo>
                    <a:cubicBezTo>
                      <a:pt x="30" y="181"/>
                      <a:pt x="25" y="184"/>
                      <a:pt x="19" y="186"/>
                    </a:cubicBezTo>
                    <a:cubicBezTo>
                      <a:pt x="12" y="189"/>
                      <a:pt x="8" y="187"/>
                      <a:pt x="6" y="180"/>
                    </a:cubicBezTo>
                    <a:cubicBezTo>
                      <a:pt x="0" y="155"/>
                      <a:pt x="3" y="131"/>
                      <a:pt x="7" y="107"/>
                    </a:cubicBezTo>
                    <a:cubicBezTo>
                      <a:pt x="7" y="104"/>
                      <a:pt x="9" y="101"/>
                      <a:pt x="6" y="98"/>
                    </a:cubicBezTo>
                    <a:cubicBezTo>
                      <a:pt x="17" y="62"/>
                      <a:pt x="35" y="31"/>
                      <a:pt x="62" y="4"/>
                    </a:cubicBezTo>
                    <a:cubicBezTo>
                      <a:pt x="64" y="3"/>
                      <a:pt x="66" y="0"/>
                      <a:pt x="69" y="0"/>
                    </a:cubicBezTo>
                    <a:cubicBezTo>
                      <a:pt x="72" y="1"/>
                      <a:pt x="74" y="3"/>
                      <a:pt x="76" y="4"/>
                    </a:cubicBezTo>
                    <a:cubicBezTo>
                      <a:pt x="87" y="13"/>
                      <a:pt x="98" y="21"/>
                      <a:pt x="111" y="27"/>
                    </a:cubicBezTo>
                    <a:cubicBezTo>
                      <a:pt x="115" y="28"/>
                      <a:pt x="118" y="30"/>
                      <a:pt x="120" y="34"/>
                    </a:cubicBezTo>
                    <a:cubicBezTo>
                      <a:pt x="118" y="66"/>
                      <a:pt x="108" y="96"/>
                      <a:pt x="91" y="124"/>
                    </a:cubicBezTo>
                    <a:cubicBezTo>
                      <a:pt x="85" y="133"/>
                      <a:pt x="78" y="143"/>
                      <a:pt x="69" y="15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 name="Freeform 842">
                <a:extLst>
                  <a:ext uri="{FF2B5EF4-FFF2-40B4-BE49-F238E27FC236}">
                    <a16:creationId xmlns:a16="http://schemas.microsoft.com/office/drawing/2014/main" id="{1C372531-75B0-0529-3BAB-C0776E29C2C7}"/>
                  </a:ext>
                </a:extLst>
              </p:cNvPr>
              <p:cNvSpPr/>
              <p:nvPr/>
            </p:nvSpPr>
            <p:spPr bwMode="auto">
              <a:xfrm>
                <a:off x="7927975" y="4648200"/>
                <a:ext cx="185737" cy="115888"/>
              </a:xfrm>
              <a:custGeom>
                <a:avLst/>
                <a:gdLst>
                  <a:gd name="T0" fmla="*/ 107 w 184"/>
                  <a:gd name="T1" fmla="*/ 0 h 114"/>
                  <a:gd name="T2" fmla="*/ 115 w 184"/>
                  <a:gd name="T3" fmla="*/ 5 h 114"/>
                  <a:gd name="T4" fmla="*/ 171 w 184"/>
                  <a:gd name="T5" fmla="*/ 12 h 114"/>
                  <a:gd name="T6" fmla="*/ 178 w 184"/>
                  <a:gd name="T7" fmla="*/ 29 h 114"/>
                  <a:gd name="T8" fmla="*/ 141 w 184"/>
                  <a:gd name="T9" fmla="*/ 70 h 114"/>
                  <a:gd name="T10" fmla="*/ 135 w 184"/>
                  <a:gd name="T11" fmla="*/ 78 h 114"/>
                  <a:gd name="T12" fmla="*/ 39 w 184"/>
                  <a:gd name="T13" fmla="*/ 113 h 114"/>
                  <a:gd name="T14" fmla="*/ 31 w 184"/>
                  <a:gd name="T15" fmla="*/ 113 h 114"/>
                  <a:gd name="T16" fmla="*/ 26 w 184"/>
                  <a:gd name="T17" fmla="*/ 107 h 114"/>
                  <a:gd name="T18" fmla="*/ 2 w 184"/>
                  <a:gd name="T19" fmla="*/ 59 h 114"/>
                  <a:gd name="T20" fmla="*/ 0 w 184"/>
                  <a:gd name="T21" fmla="*/ 52 h 114"/>
                  <a:gd name="T22" fmla="*/ 10 w 184"/>
                  <a:gd name="T23" fmla="*/ 41 h 114"/>
                  <a:gd name="T24" fmla="*/ 93 w 184"/>
                  <a:gd name="T25" fmla="*/ 6 h 114"/>
                  <a:gd name="T26" fmla="*/ 107 w 184"/>
                  <a:gd name="T2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4" h="114">
                    <a:moveTo>
                      <a:pt x="107" y="0"/>
                    </a:moveTo>
                    <a:cubicBezTo>
                      <a:pt x="106" y="6"/>
                      <a:pt x="111" y="6"/>
                      <a:pt x="115" y="5"/>
                    </a:cubicBezTo>
                    <a:cubicBezTo>
                      <a:pt x="134" y="5"/>
                      <a:pt x="153" y="6"/>
                      <a:pt x="171" y="12"/>
                    </a:cubicBezTo>
                    <a:cubicBezTo>
                      <a:pt x="183" y="16"/>
                      <a:pt x="184" y="19"/>
                      <a:pt x="178" y="29"/>
                    </a:cubicBezTo>
                    <a:cubicBezTo>
                      <a:pt x="169" y="46"/>
                      <a:pt x="155" y="58"/>
                      <a:pt x="141" y="70"/>
                    </a:cubicBezTo>
                    <a:cubicBezTo>
                      <a:pt x="138" y="72"/>
                      <a:pt x="135" y="74"/>
                      <a:pt x="135" y="78"/>
                    </a:cubicBezTo>
                    <a:cubicBezTo>
                      <a:pt x="106" y="97"/>
                      <a:pt x="74" y="111"/>
                      <a:pt x="39" y="113"/>
                    </a:cubicBezTo>
                    <a:cubicBezTo>
                      <a:pt x="36" y="113"/>
                      <a:pt x="34" y="114"/>
                      <a:pt x="31" y="113"/>
                    </a:cubicBezTo>
                    <a:cubicBezTo>
                      <a:pt x="28" y="112"/>
                      <a:pt x="27" y="110"/>
                      <a:pt x="26" y="107"/>
                    </a:cubicBezTo>
                    <a:cubicBezTo>
                      <a:pt x="21" y="90"/>
                      <a:pt x="13" y="73"/>
                      <a:pt x="2" y="59"/>
                    </a:cubicBezTo>
                    <a:cubicBezTo>
                      <a:pt x="1" y="57"/>
                      <a:pt x="0" y="54"/>
                      <a:pt x="0" y="52"/>
                    </a:cubicBezTo>
                    <a:cubicBezTo>
                      <a:pt x="3" y="47"/>
                      <a:pt x="6" y="44"/>
                      <a:pt x="10" y="41"/>
                    </a:cubicBezTo>
                    <a:cubicBezTo>
                      <a:pt x="36" y="24"/>
                      <a:pt x="63" y="11"/>
                      <a:pt x="93" y="6"/>
                    </a:cubicBezTo>
                    <a:cubicBezTo>
                      <a:pt x="99" y="6"/>
                      <a:pt x="102" y="1"/>
                      <a:pt x="107" y="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 name="Freeform 843">
                <a:extLst>
                  <a:ext uri="{FF2B5EF4-FFF2-40B4-BE49-F238E27FC236}">
                    <a16:creationId xmlns:a16="http://schemas.microsoft.com/office/drawing/2014/main" id="{FCFB9CA4-F349-1108-5003-F7880ED774AE}"/>
                  </a:ext>
                </a:extLst>
              </p:cNvPr>
              <p:cNvSpPr/>
              <p:nvPr/>
            </p:nvSpPr>
            <p:spPr bwMode="auto">
              <a:xfrm>
                <a:off x="7859713" y="4522788"/>
                <a:ext cx="133350" cy="165100"/>
              </a:xfrm>
              <a:custGeom>
                <a:avLst/>
                <a:gdLst>
                  <a:gd name="T0" fmla="*/ 53 w 132"/>
                  <a:gd name="T1" fmla="*/ 25 h 164"/>
                  <a:gd name="T2" fmla="*/ 55 w 132"/>
                  <a:gd name="T3" fmla="*/ 37 h 164"/>
                  <a:gd name="T4" fmla="*/ 86 w 132"/>
                  <a:gd name="T5" fmla="*/ 15 h 164"/>
                  <a:gd name="T6" fmla="*/ 118 w 132"/>
                  <a:gd name="T7" fmla="*/ 2 h 164"/>
                  <a:gd name="T8" fmla="*/ 130 w 132"/>
                  <a:gd name="T9" fmla="*/ 12 h 164"/>
                  <a:gd name="T10" fmla="*/ 122 w 132"/>
                  <a:gd name="T11" fmla="*/ 73 h 164"/>
                  <a:gd name="T12" fmla="*/ 123 w 132"/>
                  <a:gd name="T13" fmla="*/ 81 h 164"/>
                  <a:gd name="T14" fmla="*/ 81 w 132"/>
                  <a:gd name="T15" fmla="*/ 146 h 164"/>
                  <a:gd name="T16" fmla="*/ 58 w 132"/>
                  <a:gd name="T17" fmla="*/ 164 h 164"/>
                  <a:gd name="T18" fmla="*/ 44 w 132"/>
                  <a:gd name="T19" fmla="*/ 154 h 164"/>
                  <a:gd name="T20" fmla="*/ 10 w 132"/>
                  <a:gd name="T21" fmla="*/ 132 h 164"/>
                  <a:gd name="T22" fmla="*/ 1 w 132"/>
                  <a:gd name="T23" fmla="*/ 125 h 164"/>
                  <a:gd name="T24" fmla="*/ 4 w 132"/>
                  <a:gd name="T25" fmla="*/ 112 h 164"/>
                  <a:gd name="T26" fmla="*/ 43 w 132"/>
                  <a:gd name="T27" fmla="*/ 48 h 164"/>
                  <a:gd name="T28" fmla="*/ 50 w 132"/>
                  <a:gd name="T29" fmla="*/ 30 h 164"/>
                  <a:gd name="T30" fmla="*/ 53 w 132"/>
                  <a:gd name="T31" fmla="*/ 2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164">
                    <a:moveTo>
                      <a:pt x="53" y="25"/>
                    </a:moveTo>
                    <a:cubicBezTo>
                      <a:pt x="53" y="28"/>
                      <a:pt x="54" y="32"/>
                      <a:pt x="55" y="37"/>
                    </a:cubicBezTo>
                    <a:cubicBezTo>
                      <a:pt x="66" y="30"/>
                      <a:pt x="75" y="21"/>
                      <a:pt x="86" y="15"/>
                    </a:cubicBezTo>
                    <a:cubicBezTo>
                      <a:pt x="96" y="10"/>
                      <a:pt x="106" y="4"/>
                      <a:pt x="118" y="2"/>
                    </a:cubicBezTo>
                    <a:cubicBezTo>
                      <a:pt x="127" y="0"/>
                      <a:pt x="130" y="2"/>
                      <a:pt x="130" y="12"/>
                    </a:cubicBezTo>
                    <a:cubicBezTo>
                      <a:pt x="132" y="32"/>
                      <a:pt x="128" y="53"/>
                      <a:pt x="122" y="73"/>
                    </a:cubicBezTo>
                    <a:cubicBezTo>
                      <a:pt x="121" y="75"/>
                      <a:pt x="117" y="79"/>
                      <a:pt x="123" y="81"/>
                    </a:cubicBezTo>
                    <a:cubicBezTo>
                      <a:pt x="111" y="104"/>
                      <a:pt x="100" y="127"/>
                      <a:pt x="81" y="146"/>
                    </a:cubicBezTo>
                    <a:cubicBezTo>
                      <a:pt x="75" y="153"/>
                      <a:pt x="68" y="161"/>
                      <a:pt x="58" y="164"/>
                    </a:cubicBezTo>
                    <a:cubicBezTo>
                      <a:pt x="52" y="163"/>
                      <a:pt x="48" y="158"/>
                      <a:pt x="44" y="154"/>
                    </a:cubicBezTo>
                    <a:cubicBezTo>
                      <a:pt x="34" y="145"/>
                      <a:pt x="22" y="138"/>
                      <a:pt x="10" y="132"/>
                    </a:cubicBezTo>
                    <a:cubicBezTo>
                      <a:pt x="7" y="130"/>
                      <a:pt x="3" y="129"/>
                      <a:pt x="1" y="125"/>
                    </a:cubicBezTo>
                    <a:cubicBezTo>
                      <a:pt x="0" y="121"/>
                      <a:pt x="2" y="116"/>
                      <a:pt x="4" y="112"/>
                    </a:cubicBezTo>
                    <a:cubicBezTo>
                      <a:pt x="13" y="88"/>
                      <a:pt x="26" y="67"/>
                      <a:pt x="43" y="48"/>
                    </a:cubicBezTo>
                    <a:cubicBezTo>
                      <a:pt x="48" y="42"/>
                      <a:pt x="52" y="37"/>
                      <a:pt x="50" y="30"/>
                    </a:cubicBezTo>
                    <a:cubicBezTo>
                      <a:pt x="50" y="28"/>
                      <a:pt x="51" y="26"/>
                      <a:pt x="53" y="2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 name="Freeform 844">
                <a:extLst>
                  <a:ext uri="{FF2B5EF4-FFF2-40B4-BE49-F238E27FC236}">
                    <a16:creationId xmlns:a16="http://schemas.microsoft.com/office/drawing/2014/main" id="{B21755C1-733A-9525-8C2A-6FA3129A5032}"/>
                  </a:ext>
                </a:extLst>
              </p:cNvPr>
              <p:cNvSpPr/>
              <p:nvPr/>
            </p:nvSpPr>
            <p:spPr bwMode="auto">
              <a:xfrm>
                <a:off x="7608888" y="4513263"/>
                <a:ext cx="130175" cy="169863"/>
              </a:xfrm>
              <a:custGeom>
                <a:avLst/>
                <a:gdLst>
                  <a:gd name="T0" fmla="*/ 0 w 129"/>
                  <a:gd name="T1" fmla="*/ 66 h 168"/>
                  <a:gd name="T2" fmla="*/ 5 w 129"/>
                  <a:gd name="T3" fmla="*/ 59 h 168"/>
                  <a:gd name="T4" fmla="*/ 2 w 129"/>
                  <a:gd name="T5" fmla="*/ 17 h 168"/>
                  <a:gd name="T6" fmla="*/ 20 w 129"/>
                  <a:gd name="T7" fmla="*/ 6 h 168"/>
                  <a:gd name="T8" fmla="*/ 68 w 129"/>
                  <a:gd name="T9" fmla="*/ 35 h 168"/>
                  <a:gd name="T10" fmla="*/ 76 w 129"/>
                  <a:gd name="T11" fmla="*/ 38 h 168"/>
                  <a:gd name="T12" fmla="*/ 101 w 129"/>
                  <a:gd name="T13" fmla="*/ 68 h 168"/>
                  <a:gd name="T14" fmla="*/ 128 w 129"/>
                  <a:gd name="T15" fmla="*/ 124 h 168"/>
                  <a:gd name="T16" fmla="*/ 126 w 129"/>
                  <a:gd name="T17" fmla="*/ 134 h 168"/>
                  <a:gd name="T18" fmla="*/ 70 w 129"/>
                  <a:gd name="T19" fmla="*/ 168 h 168"/>
                  <a:gd name="T20" fmla="*/ 54 w 129"/>
                  <a:gd name="T21" fmla="*/ 157 h 168"/>
                  <a:gd name="T22" fmla="*/ 8 w 129"/>
                  <a:gd name="T23" fmla="*/ 78 h 168"/>
                  <a:gd name="T24" fmla="*/ 0 w 129"/>
                  <a:gd name="T25" fmla="*/ 66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9" h="168">
                    <a:moveTo>
                      <a:pt x="0" y="66"/>
                    </a:moveTo>
                    <a:cubicBezTo>
                      <a:pt x="6" y="66"/>
                      <a:pt x="6" y="63"/>
                      <a:pt x="5" y="59"/>
                    </a:cubicBezTo>
                    <a:cubicBezTo>
                      <a:pt x="1" y="45"/>
                      <a:pt x="1" y="31"/>
                      <a:pt x="2" y="17"/>
                    </a:cubicBezTo>
                    <a:cubicBezTo>
                      <a:pt x="3" y="3"/>
                      <a:pt x="7" y="0"/>
                      <a:pt x="20" y="6"/>
                    </a:cubicBezTo>
                    <a:cubicBezTo>
                      <a:pt x="38" y="13"/>
                      <a:pt x="53" y="23"/>
                      <a:pt x="68" y="35"/>
                    </a:cubicBezTo>
                    <a:cubicBezTo>
                      <a:pt x="70" y="37"/>
                      <a:pt x="72" y="41"/>
                      <a:pt x="76" y="38"/>
                    </a:cubicBezTo>
                    <a:cubicBezTo>
                      <a:pt x="85" y="48"/>
                      <a:pt x="93" y="58"/>
                      <a:pt x="101" y="68"/>
                    </a:cubicBezTo>
                    <a:cubicBezTo>
                      <a:pt x="114" y="85"/>
                      <a:pt x="122" y="104"/>
                      <a:pt x="128" y="124"/>
                    </a:cubicBezTo>
                    <a:cubicBezTo>
                      <a:pt x="129" y="128"/>
                      <a:pt x="129" y="131"/>
                      <a:pt x="126" y="134"/>
                    </a:cubicBezTo>
                    <a:cubicBezTo>
                      <a:pt x="105" y="142"/>
                      <a:pt x="89" y="156"/>
                      <a:pt x="70" y="168"/>
                    </a:cubicBezTo>
                    <a:cubicBezTo>
                      <a:pt x="63" y="167"/>
                      <a:pt x="59" y="162"/>
                      <a:pt x="54" y="157"/>
                    </a:cubicBezTo>
                    <a:cubicBezTo>
                      <a:pt x="33" y="135"/>
                      <a:pt x="17" y="109"/>
                      <a:pt x="8" y="78"/>
                    </a:cubicBezTo>
                    <a:cubicBezTo>
                      <a:pt x="6" y="73"/>
                      <a:pt x="1" y="71"/>
                      <a:pt x="0" y="6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 name="Freeform 845">
                <a:extLst>
                  <a:ext uri="{FF2B5EF4-FFF2-40B4-BE49-F238E27FC236}">
                    <a16:creationId xmlns:a16="http://schemas.microsoft.com/office/drawing/2014/main" id="{5E9A5D7D-9D82-6129-C322-17D91B88B41A}"/>
                  </a:ext>
                </a:extLst>
              </p:cNvPr>
              <p:cNvSpPr/>
              <p:nvPr/>
            </p:nvSpPr>
            <p:spPr bwMode="auto">
              <a:xfrm>
                <a:off x="7753350" y="4462463"/>
                <a:ext cx="95250" cy="180975"/>
              </a:xfrm>
              <a:custGeom>
                <a:avLst/>
                <a:gdLst>
                  <a:gd name="T0" fmla="*/ 5 w 95"/>
                  <a:gd name="T1" fmla="*/ 60 h 178"/>
                  <a:gd name="T2" fmla="*/ 14 w 95"/>
                  <a:gd name="T3" fmla="*/ 58 h 178"/>
                  <a:gd name="T4" fmla="*/ 39 w 95"/>
                  <a:gd name="T5" fmla="*/ 11 h 178"/>
                  <a:gd name="T6" fmla="*/ 58 w 95"/>
                  <a:gd name="T7" fmla="*/ 10 h 178"/>
                  <a:gd name="T8" fmla="*/ 79 w 95"/>
                  <a:gd name="T9" fmla="*/ 50 h 178"/>
                  <a:gd name="T10" fmla="*/ 87 w 95"/>
                  <a:gd name="T11" fmla="*/ 58 h 178"/>
                  <a:gd name="T12" fmla="*/ 93 w 95"/>
                  <a:gd name="T13" fmla="*/ 132 h 178"/>
                  <a:gd name="T14" fmla="*/ 85 w 95"/>
                  <a:gd name="T15" fmla="*/ 171 h 178"/>
                  <a:gd name="T16" fmla="*/ 81 w 95"/>
                  <a:gd name="T17" fmla="*/ 176 h 178"/>
                  <a:gd name="T18" fmla="*/ 69 w 95"/>
                  <a:gd name="T19" fmla="*/ 177 h 178"/>
                  <a:gd name="T20" fmla="*/ 22 w 95"/>
                  <a:gd name="T21" fmla="*/ 176 h 178"/>
                  <a:gd name="T22" fmla="*/ 12 w 95"/>
                  <a:gd name="T23" fmla="*/ 175 h 178"/>
                  <a:gd name="T24" fmla="*/ 7 w 95"/>
                  <a:gd name="T25" fmla="*/ 167 h 178"/>
                  <a:gd name="T26" fmla="*/ 3 w 95"/>
                  <a:gd name="T27" fmla="*/ 91 h 178"/>
                  <a:gd name="T28" fmla="*/ 5 w 95"/>
                  <a:gd name="T29" fmla="*/ 6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78">
                    <a:moveTo>
                      <a:pt x="5" y="60"/>
                    </a:moveTo>
                    <a:cubicBezTo>
                      <a:pt x="9" y="63"/>
                      <a:pt x="11" y="65"/>
                      <a:pt x="14" y="58"/>
                    </a:cubicBezTo>
                    <a:cubicBezTo>
                      <a:pt x="19" y="41"/>
                      <a:pt x="27" y="25"/>
                      <a:pt x="39" y="11"/>
                    </a:cubicBezTo>
                    <a:cubicBezTo>
                      <a:pt x="47" y="0"/>
                      <a:pt x="50" y="0"/>
                      <a:pt x="58" y="10"/>
                    </a:cubicBezTo>
                    <a:cubicBezTo>
                      <a:pt x="68" y="22"/>
                      <a:pt x="74" y="36"/>
                      <a:pt x="79" y="50"/>
                    </a:cubicBezTo>
                    <a:cubicBezTo>
                      <a:pt x="81" y="54"/>
                      <a:pt x="81" y="58"/>
                      <a:pt x="87" y="58"/>
                    </a:cubicBezTo>
                    <a:cubicBezTo>
                      <a:pt x="90" y="82"/>
                      <a:pt x="95" y="107"/>
                      <a:pt x="93" y="132"/>
                    </a:cubicBezTo>
                    <a:cubicBezTo>
                      <a:pt x="92" y="145"/>
                      <a:pt x="89" y="158"/>
                      <a:pt x="85" y="171"/>
                    </a:cubicBezTo>
                    <a:cubicBezTo>
                      <a:pt x="85" y="173"/>
                      <a:pt x="83" y="175"/>
                      <a:pt x="81" y="176"/>
                    </a:cubicBezTo>
                    <a:cubicBezTo>
                      <a:pt x="77" y="178"/>
                      <a:pt x="73" y="177"/>
                      <a:pt x="69" y="177"/>
                    </a:cubicBezTo>
                    <a:cubicBezTo>
                      <a:pt x="53" y="174"/>
                      <a:pt x="37" y="173"/>
                      <a:pt x="22" y="176"/>
                    </a:cubicBezTo>
                    <a:cubicBezTo>
                      <a:pt x="18" y="176"/>
                      <a:pt x="15" y="176"/>
                      <a:pt x="12" y="175"/>
                    </a:cubicBezTo>
                    <a:cubicBezTo>
                      <a:pt x="9" y="174"/>
                      <a:pt x="8" y="170"/>
                      <a:pt x="7" y="167"/>
                    </a:cubicBezTo>
                    <a:cubicBezTo>
                      <a:pt x="0" y="142"/>
                      <a:pt x="1" y="116"/>
                      <a:pt x="3" y="91"/>
                    </a:cubicBezTo>
                    <a:cubicBezTo>
                      <a:pt x="4" y="81"/>
                      <a:pt x="6" y="71"/>
                      <a:pt x="5" y="60"/>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 name="Freeform 846">
                <a:extLst>
                  <a:ext uri="{FF2B5EF4-FFF2-40B4-BE49-F238E27FC236}">
                    <a16:creationId xmlns:a16="http://schemas.microsoft.com/office/drawing/2014/main" id="{6EA58B19-CDDA-0C94-54B0-897082DD28C3}"/>
                  </a:ext>
                </a:extLst>
              </p:cNvPr>
              <p:cNvSpPr/>
              <p:nvPr/>
            </p:nvSpPr>
            <p:spPr bwMode="auto">
              <a:xfrm>
                <a:off x="7956550" y="4775200"/>
                <a:ext cx="179387" cy="98425"/>
              </a:xfrm>
              <a:custGeom>
                <a:avLst/>
                <a:gdLst>
                  <a:gd name="T0" fmla="*/ 130 w 177"/>
                  <a:gd name="T1" fmla="*/ 22 h 97"/>
                  <a:gd name="T2" fmla="*/ 137 w 177"/>
                  <a:gd name="T3" fmla="*/ 29 h 97"/>
                  <a:gd name="T4" fmla="*/ 172 w 177"/>
                  <a:gd name="T5" fmla="*/ 56 h 97"/>
                  <a:gd name="T6" fmla="*/ 170 w 177"/>
                  <a:gd name="T7" fmla="*/ 70 h 97"/>
                  <a:gd name="T8" fmla="*/ 125 w 177"/>
                  <a:gd name="T9" fmla="*/ 89 h 97"/>
                  <a:gd name="T10" fmla="*/ 116 w 177"/>
                  <a:gd name="T11" fmla="*/ 92 h 97"/>
                  <a:gd name="T12" fmla="*/ 65 w 177"/>
                  <a:gd name="T13" fmla="*/ 97 h 97"/>
                  <a:gd name="T14" fmla="*/ 12 w 177"/>
                  <a:gd name="T15" fmla="*/ 85 h 97"/>
                  <a:gd name="T16" fmla="*/ 0 w 177"/>
                  <a:gd name="T17" fmla="*/ 78 h 97"/>
                  <a:gd name="T18" fmla="*/ 5 w 177"/>
                  <a:gd name="T19" fmla="*/ 40 h 97"/>
                  <a:gd name="T20" fmla="*/ 6 w 177"/>
                  <a:gd name="T21" fmla="*/ 24 h 97"/>
                  <a:gd name="T22" fmla="*/ 6 w 177"/>
                  <a:gd name="T23" fmla="*/ 17 h 97"/>
                  <a:gd name="T24" fmla="*/ 18 w 177"/>
                  <a:gd name="T25" fmla="*/ 4 h 97"/>
                  <a:gd name="T26" fmla="*/ 95 w 177"/>
                  <a:gd name="T27" fmla="*/ 10 h 97"/>
                  <a:gd name="T28" fmla="*/ 130 w 177"/>
                  <a:gd name="T29" fmla="*/ 2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7" h="97">
                    <a:moveTo>
                      <a:pt x="130" y="22"/>
                    </a:moveTo>
                    <a:cubicBezTo>
                      <a:pt x="129" y="27"/>
                      <a:pt x="134" y="27"/>
                      <a:pt x="137" y="29"/>
                    </a:cubicBezTo>
                    <a:cubicBezTo>
                      <a:pt x="150" y="36"/>
                      <a:pt x="162" y="45"/>
                      <a:pt x="172" y="56"/>
                    </a:cubicBezTo>
                    <a:cubicBezTo>
                      <a:pt x="177" y="62"/>
                      <a:pt x="176" y="66"/>
                      <a:pt x="170" y="70"/>
                    </a:cubicBezTo>
                    <a:cubicBezTo>
                      <a:pt x="156" y="79"/>
                      <a:pt x="140" y="85"/>
                      <a:pt x="125" y="89"/>
                    </a:cubicBezTo>
                    <a:cubicBezTo>
                      <a:pt x="122" y="89"/>
                      <a:pt x="119" y="90"/>
                      <a:pt x="116" y="92"/>
                    </a:cubicBezTo>
                    <a:cubicBezTo>
                      <a:pt x="100" y="97"/>
                      <a:pt x="82" y="97"/>
                      <a:pt x="65" y="97"/>
                    </a:cubicBezTo>
                    <a:cubicBezTo>
                      <a:pt x="47" y="96"/>
                      <a:pt x="29" y="92"/>
                      <a:pt x="12" y="85"/>
                    </a:cubicBezTo>
                    <a:cubicBezTo>
                      <a:pt x="7" y="83"/>
                      <a:pt x="3" y="82"/>
                      <a:pt x="0" y="78"/>
                    </a:cubicBezTo>
                    <a:cubicBezTo>
                      <a:pt x="0" y="65"/>
                      <a:pt x="4" y="53"/>
                      <a:pt x="5" y="40"/>
                    </a:cubicBezTo>
                    <a:cubicBezTo>
                      <a:pt x="5" y="35"/>
                      <a:pt x="6" y="29"/>
                      <a:pt x="6" y="24"/>
                    </a:cubicBezTo>
                    <a:cubicBezTo>
                      <a:pt x="6" y="21"/>
                      <a:pt x="6" y="19"/>
                      <a:pt x="6" y="17"/>
                    </a:cubicBezTo>
                    <a:cubicBezTo>
                      <a:pt x="5" y="9"/>
                      <a:pt x="10" y="6"/>
                      <a:pt x="18" y="4"/>
                    </a:cubicBezTo>
                    <a:cubicBezTo>
                      <a:pt x="44" y="0"/>
                      <a:pt x="69" y="3"/>
                      <a:pt x="95" y="10"/>
                    </a:cubicBezTo>
                    <a:cubicBezTo>
                      <a:pt x="106" y="13"/>
                      <a:pt x="118" y="16"/>
                      <a:pt x="130" y="2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 name="Freeform 847">
                <a:extLst>
                  <a:ext uri="{FF2B5EF4-FFF2-40B4-BE49-F238E27FC236}">
                    <a16:creationId xmlns:a16="http://schemas.microsoft.com/office/drawing/2014/main" id="{E58FDCC3-B78B-C0BE-DB0D-1E91DD84DC66}"/>
                  </a:ext>
                </a:extLst>
              </p:cNvPr>
              <p:cNvSpPr/>
              <p:nvPr/>
            </p:nvSpPr>
            <p:spPr bwMode="auto">
              <a:xfrm>
                <a:off x="7905750" y="4875213"/>
                <a:ext cx="160337" cy="138113"/>
              </a:xfrm>
              <a:custGeom>
                <a:avLst/>
                <a:gdLst>
                  <a:gd name="T0" fmla="*/ 137 w 158"/>
                  <a:gd name="T1" fmla="*/ 73 h 137"/>
                  <a:gd name="T2" fmla="*/ 139 w 158"/>
                  <a:gd name="T3" fmla="*/ 81 h 137"/>
                  <a:gd name="T4" fmla="*/ 156 w 158"/>
                  <a:gd name="T5" fmla="*/ 124 h 137"/>
                  <a:gd name="T6" fmla="*/ 145 w 158"/>
                  <a:gd name="T7" fmla="*/ 136 h 137"/>
                  <a:gd name="T8" fmla="*/ 100 w 158"/>
                  <a:gd name="T9" fmla="*/ 130 h 137"/>
                  <a:gd name="T10" fmla="*/ 71 w 158"/>
                  <a:gd name="T11" fmla="*/ 120 h 137"/>
                  <a:gd name="T12" fmla="*/ 4 w 158"/>
                  <a:gd name="T13" fmla="*/ 66 h 137"/>
                  <a:gd name="T14" fmla="*/ 0 w 158"/>
                  <a:gd name="T15" fmla="*/ 58 h 137"/>
                  <a:gd name="T16" fmla="*/ 4 w 158"/>
                  <a:gd name="T17" fmla="*/ 50 h 137"/>
                  <a:gd name="T18" fmla="*/ 37 w 158"/>
                  <a:gd name="T19" fmla="*/ 6 h 137"/>
                  <a:gd name="T20" fmla="*/ 42 w 158"/>
                  <a:gd name="T21" fmla="*/ 1 h 137"/>
                  <a:gd name="T22" fmla="*/ 54 w 158"/>
                  <a:gd name="T23" fmla="*/ 3 h 137"/>
                  <a:gd name="T24" fmla="*/ 127 w 158"/>
                  <a:gd name="T25" fmla="*/ 61 h 137"/>
                  <a:gd name="T26" fmla="*/ 137 w 158"/>
                  <a:gd name="T27" fmla="*/ 73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8" h="137">
                    <a:moveTo>
                      <a:pt x="137" y="73"/>
                    </a:moveTo>
                    <a:cubicBezTo>
                      <a:pt x="135" y="76"/>
                      <a:pt x="137" y="78"/>
                      <a:pt x="139" y="81"/>
                    </a:cubicBezTo>
                    <a:cubicBezTo>
                      <a:pt x="146" y="94"/>
                      <a:pt x="153" y="108"/>
                      <a:pt x="156" y="124"/>
                    </a:cubicBezTo>
                    <a:cubicBezTo>
                      <a:pt x="158" y="135"/>
                      <a:pt x="157" y="136"/>
                      <a:pt x="145" y="136"/>
                    </a:cubicBezTo>
                    <a:cubicBezTo>
                      <a:pt x="130" y="137"/>
                      <a:pt x="115" y="132"/>
                      <a:pt x="100" y="130"/>
                    </a:cubicBezTo>
                    <a:cubicBezTo>
                      <a:pt x="89" y="130"/>
                      <a:pt x="80" y="124"/>
                      <a:pt x="71" y="120"/>
                    </a:cubicBezTo>
                    <a:cubicBezTo>
                      <a:pt x="45" y="107"/>
                      <a:pt x="22" y="89"/>
                      <a:pt x="4" y="66"/>
                    </a:cubicBezTo>
                    <a:cubicBezTo>
                      <a:pt x="2" y="64"/>
                      <a:pt x="0" y="61"/>
                      <a:pt x="0" y="58"/>
                    </a:cubicBezTo>
                    <a:cubicBezTo>
                      <a:pt x="0" y="54"/>
                      <a:pt x="2" y="52"/>
                      <a:pt x="4" y="50"/>
                    </a:cubicBezTo>
                    <a:cubicBezTo>
                      <a:pt x="18" y="37"/>
                      <a:pt x="29" y="22"/>
                      <a:pt x="37" y="6"/>
                    </a:cubicBezTo>
                    <a:cubicBezTo>
                      <a:pt x="38" y="4"/>
                      <a:pt x="40" y="2"/>
                      <a:pt x="42" y="1"/>
                    </a:cubicBezTo>
                    <a:cubicBezTo>
                      <a:pt x="46" y="0"/>
                      <a:pt x="50" y="1"/>
                      <a:pt x="54" y="3"/>
                    </a:cubicBezTo>
                    <a:cubicBezTo>
                      <a:pt x="83" y="16"/>
                      <a:pt x="108" y="35"/>
                      <a:pt x="127" y="61"/>
                    </a:cubicBezTo>
                    <a:cubicBezTo>
                      <a:pt x="130" y="65"/>
                      <a:pt x="133" y="69"/>
                      <a:pt x="137" y="7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 name="Freeform 848">
                <a:extLst>
                  <a:ext uri="{FF2B5EF4-FFF2-40B4-BE49-F238E27FC236}">
                    <a16:creationId xmlns:a16="http://schemas.microsoft.com/office/drawing/2014/main" id="{145F86C8-6096-74A9-2DAB-5868035C02EA}"/>
                  </a:ext>
                </a:extLst>
              </p:cNvPr>
              <p:cNvSpPr/>
              <p:nvPr/>
            </p:nvSpPr>
            <p:spPr bwMode="auto">
              <a:xfrm>
                <a:off x="7826375" y="4938713"/>
                <a:ext cx="122237" cy="168275"/>
              </a:xfrm>
              <a:custGeom>
                <a:avLst/>
                <a:gdLst>
                  <a:gd name="T0" fmla="*/ 90 w 121"/>
                  <a:gd name="T1" fmla="*/ 157 h 165"/>
                  <a:gd name="T2" fmla="*/ 71 w 121"/>
                  <a:gd name="T3" fmla="*/ 141 h 165"/>
                  <a:gd name="T4" fmla="*/ 59 w 121"/>
                  <a:gd name="T5" fmla="*/ 131 h 165"/>
                  <a:gd name="T6" fmla="*/ 51 w 121"/>
                  <a:gd name="T7" fmla="*/ 127 h 165"/>
                  <a:gd name="T8" fmla="*/ 4 w 121"/>
                  <a:gd name="T9" fmla="*/ 46 h 165"/>
                  <a:gd name="T10" fmla="*/ 3 w 121"/>
                  <a:gd name="T11" fmla="*/ 31 h 165"/>
                  <a:gd name="T12" fmla="*/ 12 w 121"/>
                  <a:gd name="T13" fmla="*/ 26 h 165"/>
                  <a:gd name="T14" fmla="*/ 63 w 121"/>
                  <a:gd name="T15" fmla="*/ 3 h 165"/>
                  <a:gd name="T16" fmla="*/ 70 w 121"/>
                  <a:gd name="T17" fmla="*/ 1 h 165"/>
                  <a:gd name="T18" fmla="*/ 98 w 121"/>
                  <a:gd name="T19" fmla="*/ 35 h 165"/>
                  <a:gd name="T20" fmla="*/ 115 w 121"/>
                  <a:gd name="T21" fmla="*/ 84 h 165"/>
                  <a:gd name="T22" fmla="*/ 121 w 121"/>
                  <a:gd name="T23" fmla="*/ 97 h 165"/>
                  <a:gd name="T24" fmla="*/ 118 w 121"/>
                  <a:gd name="T25" fmla="*/ 106 h 165"/>
                  <a:gd name="T26" fmla="*/ 116 w 121"/>
                  <a:gd name="T27" fmla="*/ 151 h 165"/>
                  <a:gd name="T28" fmla="*/ 98 w 121"/>
                  <a:gd name="T29" fmla="*/ 160 h 165"/>
                  <a:gd name="T30" fmla="*/ 90 w 121"/>
                  <a:gd name="T31" fmla="*/ 157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165">
                    <a:moveTo>
                      <a:pt x="90" y="157"/>
                    </a:moveTo>
                    <a:cubicBezTo>
                      <a:pt x="86" y="150"/>
                      <a:pt x="77" y="147"/>
                      <a:pt x="71" y="141"/>
                    </a:cubicBezTo>
                    <a:cubicBezTo>
                      <a:pt x="67" y="138"/>
                      <a:pt x="63" y="135"/>
                      <a:pt x="59" y="131"/>
                    </a:cubicBezTo>
                    <a:cubicBezTo>
                      <a:pt x="56" y="131"/>
                      <a:pt x="54" y="129"/>
                      <a:pt x="51" y="127"/>
                    </a:cubicBezTo>
                    <a:cubicBezTo>
                      <a:pt x="29" y="104"/>
                      <a:pt x="13" y="77"/>
                      <a:pt x="4" y="46"/>
                    </a:cubicBezTo>
                    <a:cubicBezTo>
                      <a:pt x="3" y="41"/>
                      <a:pt x="0" y="36"/>
                      <a:pt x="3" y="31"/>
                    </a:cubicBezTo>
                    <a:cubicBezTo>
                      <a:pt x="5" y="28"/>
                      <a:pt x="9" y="27"/>
                      <a:pt x="12" y="26"/>
                    </a:cubicBezTo>
                    <a:cubicBezTo>
                      <a:pt x="30" y="21"/>
                      <a:pt x="47" y="14"/>
                      <a:pt x="63" y="3"/>
                    </a:cubicBezTo>
                    <a:cubicBezTo>
                      <a:pt x="65" y="2"/>
                      <a:pt x="67" y="0"/>
                      <a:pt x="70" y="1"/>
                    </a:cubicBezTo>
                    <a:cubicBezTo>
                      <a:pt x="83" y="9"/>
                      <a:pt x="90" y="23"/>
                      <a:pt x="98" y="35"/>
                    </a:cubicBezTo>
                    <a:cubicBezTo>
                      <a:pt x="106" y="50"/>
                      <a:pt x="113" y="66"/>
                      <a:pt x="115" y="84"/>
                    </a:cubicBezTo>
                    <a:cubicBezTo>
                      <a:pt x="116" y="89"/>
                      <a:pt x="120" y="92"/>
                      <a:pt x="121" y="97"/>
                    </a:cubicBezTo>
                    <a:cubicBezTo>
                      <a:pt x="114" y="98"/>
                      <a:pt x="117" y="103"/>
                      <a:pt x="118" y="106"/>
                    </a:cubicBezTo>
                    <a:cubicBezTo>
                      <a:pt x="120" y="121"/>
                      <a:pt x="119" y="136"/>
                      <a:pt x="116" y="151"/>
                    </a:cubicBezTo>
                    <a:cubicBezTo>
                      <a:pt x="113" y="163"/>
                      <a:pt x="110" y="165"/>
                      <a:pt x="98" y="160"/>
                    </a:cubicBezTo>
                    <a:cubicBezTo>
                      <a:pt x="95" y="159"/>
                      <a:pt x="93" y="157"/>
                      <a:pt x="90" y="157"/>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 name="Freeform 849">
                <a:extLst>
                  <a:ext uri="{FF2B5EF4-FFF2-40B4-BE49-F238E27FC236}">
                    <a16:creationId xmlns:a16="http://schemas.microsoft.com/office/drawing/2014/main" id="{90774617-1F99-06E4-E36E-0804F676625A}"/>
                  </a:ext>
                </a:extLst>
              </p:cNvPr>
              <p:cNvSpPr/>
              <p:nvPr/>
            </p:nvSpPr>
            <p:spPr bwMode="auto">
              <a:xfrm>
                <a:off x="7734300" y="4965700"/>
                <a:ext cx="96837" cy="171450"/>
              </a:xfrm>
              <a:custGeom>
                <a:avLst/>
                <a:gdLst>
                  <a:gd name="T0" fmla="*/ 82 w 95"/>
                  <a:gd name="T1" fmla="*/ 118 h 170"/>
                  <a:gd name="T2" fmla="*/ 76 w 95"/>
                  <a:gd name="T3" fmla="*/ 125 h 170"/>
                  <a:gd name="T4" fmla="*/ 56 w 95"/>
                  <a:gd name="T5" fmla="*/ 159 h 170"/>
                  <a:gd name="T6" fmla="*/ 35 w 95"/>
                  <a:gd name="T7" fmla="*/ 158 h 170"/>
                  <a:gd name="T8" fmla="*/ 19 w 95"/>
                  <a:gd name="T9" fmla="*/ 131 h 170"/>
                  <a:gd name="T10" fmla="*/ 14 w 95"/>
                  <a:gd name="T11" fmla="*/ 125 h 170"/>
                  <a:gd name="T12" fmla="*/ 1 w 95"/>
                  <a:gd name="T13" fmla="*/ 62 h 170"/>
                  <a:gd name="T14" fmla="*/ 6 w 95"/>
                  <a:gd name="T15" fmla="*/ 10 h 170"/>
                  <a:gd name="T16" fmla="*/ 14 w 95"/>
                  <a:gd name="T17" fmla="*/ 0 h 170"/>
                  <a:gd name="T18" fmla="*/ 79 w 95"/>
                  <a:gd name="T19" fmla="*/ 5 h 170"/>
                  <a:gd name="T20" fmla="*/ 89 w 95"/>
                  <a:gd name="T21" fmla="*/ 15 h 170"/>
                  <a:gd name="T22" fmla="*/ 89 w 95"/>
                  <a:gd name="T23" fmla="*/ 87 h 170"/>
                  <a:gd name="T24" fmla="*/ 82 w 95"/>
                  <a:gd name="T25" fmla="*/ 11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5" h="170">
                    <a:moveTo>
                      <a:pt x="82" y="118"/>
                    </a:moveTo>
                    <a:cubicBezTo>
                      <a:pt x="77" y="118"/>
                      <a:pt x="77" y="122"/>
                      <a:pt x="76" y="125"/>
                    </a:cubicBezTo>
                    <a:cubicBezTo>
                      <a:pt x="70" y="137"/>
                      <a:pt x="64" y="149"/>
                      <a:pt x="56" y="159"/>
                    </a:cubicBezTo>
                    <a:cubicBezTo>
                      <a:pt x="47" y="170"/>
                      <a:pt x="43" y="169"/>
                      <a:pt x="35" y="158"/>
                    </a:cubicBezTo>
                    <a:cubicBezTo>
                      <a:pt x="29" y="150"/>
                      <a:pt x="24" y="140"/>
                      <a:pt x="19" y="131"/>
                    </a:cubicBezTo>
                    <a:cubicBezTo>
                      <a:pt x="18" y="128"/>
                      <a:pt x="18" y="125"/>
                      <a:pt x="14" y="125"/>
                    </a:cubicBezTo>
                    <a:cubicBezTo>
                      <a:pt x="8" y="104"/>
                      <a:pt x="1" y="84"/>
                      <a:pt x="1" y="62"/>
                    </a:cubicBezTo>
                    <a:cubicBezTo>
                      <a:pt x="0" y="44"/>
                      <a:pt x="1" y="27"/>
                      <a:pt x="6" y="10"/>
                    </a:cubicBezTo>
                    <a:cubicBezTo>
                      <a:pt x="7" y="5"/>
                      <a:pt x="8" y="1"/>
                      <a:pt x="14" y="0"/>
                    </a:cubicBezTo>
                    <a:cubicBezTo>
                      <a:pt x="35" y="3"/>
                      <a:pt x="57" y="6"/>
                      <a:pt x="79" y="5"/>
                    </a:cubicBezTo>
                    <a:cubicBezTo>
                      <a:pt x="85" y="5"/>
                      <a:pt x="88" y="9"/>
                      <a:pt x="89" y="15"/>
                    </a:cubicBezTo>
                    <a:cubicBezTo>
                      <a:pt x="94" y="39"/>
                      <a:pt x="95" y="63"/>
                      <a:pt x="89" y="87"/>
                    </a:cubicBezTo>
                    <a:cubicBezTo>
                      <a:pt x="87" y="97"/>
                      <a:pt x="86" y="108"/>
                      <a:pt x="82" y="11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 name="Freeform 850">
                <a:extLst>
                  <a:ext uri="{FF2B5EF4-FFF2-40B4-BE49-F238E27FC236}">
                    <a16:creationId xmlns:a16="http://schemas.microsoft.com/office/drawing/2014/main" id="{9D74861F-30EE-60F3-CBAF-C0518D374066}"/>
                  </a:ext>
                </a:extLst>
              </p:cNvPr>
              <p:cNvSpPr/>
              <p:nvPr/>
            </p:nvSpPr>
            <p:spPr bwMode="auto">
              <a:xfrm>
                <a:off x="7505700" y="4637088"/>
                <a:ext cx="166687" cy="120650"/>
              </a:xfrm>
              <a:custGeom>
                <a:avLst/>
                <a:gdLst>
                  <a:gd name="T0" fmla="*/ 28 w 164"/>
                  <a:gd name="T1" fmla="*/ 61 h 119"/>
                  <a:gd name="T2" fmla="*/ 19 w 164"/>
                  <a:gd name="T3" fmla="*/ 46 h 119"/>
                  <a:gd name="T4" fmla="*/ 2 w 164"/>
                  <a:gd name="T5" fmla="*/ 16 h 119"/>
                  <a:gd name="T6" fmla="*/ 9 w 164"/>
                  <a:gd name="T7" fmla="*/ 4 h 119"/>
                  <a:gd name="T8" fmla="*/ 55 w 164"/>
                  <a:gd name="T9" fmla="*/ 2 h 119"/>
                  <a:gd name="T10" fmla="*/ 63 w 164"/>
                  <a:gd name="T11" fmla="*/ 0 h 119"/>
                  <a:gd name="T12" fmla="*/ 113 w 164"/>
                  <a:gd name="T13" fmla="*/ 16 h 119"/>
                  <a:gd name="T14" fmla="*/ 159 w 164"/>
                  <a:gd name="T15" fmla="*/ 46 h 119"/>
                  <a:gd name="T16" fmla="*/ 164 w 164"/>
                  <a:gd name="T17" fmla="*/ 53 h 119"/>
                  <a:gd name="T18" fmla="*/ 160 w 164"/>
                  <a:gd name="T19" fmla="*/ 61 h 119"/>
                  <a:gd name="T20" fmla="*/ 133 w 164"/>
                  <a:gd name="T21" fmla="*/ 110 h 119"/>
                  <a:gd name="T22" fmla="*/ 128 w 164"/>
                  <a:gd name="T23" fmla="*/ 117 h 119"/>
                  <a:gd name="T24" fmla="*/ 118 w 164"/>
                  <a:gd name="T25" fmla="*/ 117 h 119"/>
                  <a:gd name="T26" fmla="*/ 40 w 164"/>
                  <a:gd name="T27" fmla="*/ 72 h 119"/>
                  <a:gd name="T28" fmla="*/ 28 w 164"/>
                  <a:gd name="T29" fmla="*/ 6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4" h="119">
                    <a:moveTo>
                      <a:pt x="28" y="61"/>
                    </a:moveTo>
                    <a:cubicBezTo>
                      <a:pt x="28" y="54"/>
                      <a:pt x="22" y="51"/>
                      <a:pt x="19" y="46"/>
                    </a:cubicBezTo>
                    <a:cubicBezTo>
                      <a:pt x="12" y="37"/>
                      <a:pt x="6" y="27"/>
                      <a:pt x="2" y="16"/>
                    </a:cubicBezTo>
                    <a:cubicBezTo>
                      <a:pt x="0" y="9"/>
                      <a:pt x="2" y="5"/>
                      <a:pt x="9" y="4"/>
                    </a:cubicBezTo>
                    <a:cubicBezTo>
                      <a:pt x="24" y="0"/>
                      <a:pt x="39" y="1"/>
                      <a:pt x="55" y="2"/>
                    </a:cubicBezTo>
                    <a:cubicBezTo>
                      <a:pt x="58" y="3"/>
                      <a:pt x="62" y="5"/>
                      <a:pt x="63" y="0"/>
                    </a:cubicBezTo>
                    <a:cubicBezTo>
                      <a:pt x="79" y="6"/>
                      <a:pt x="97" y="9"/>
                      <a:pt x="113" y="16"/>
                    </a:cubicBezTo>
                    <a:cubicBezTo>
                      <a:pt x="130" y="23"/>
                      <a:pt x="145" y="33"/>
                      <a:pt x="159" y="46"/>
                    </a:cubicBezTo>
                    <a:cubicBezTo>
                      <a:pt x="162" y="48"/>
                      <a:pt x="164" y="50"/>
                      <a:pt x="164" y="53"/>
                    </a:cubicBezTo>
                    <a:cubicBezTo>
                      <a:pt x="164" y="56"/>
                      <a:pt x="162" y="59"/>
                      <a:pt x="160" y="61"/>
                    </a:cubicBezTo>
                    <a:cubicBezTo>
                      <a:pt x="149" y="76"/>
                      <a:pt x="139" y="92"/>
                      <a:pt x="133" y="110"/>
                    </a:cubicBezTo>
                    <a:cubicBezTo>
                      <a:pt x="132" y="112"/>
                      <a:pt x="131" y="115"/>
                      <a:pt x="128" y="117"/>
                    </a:cubicBezTo>
                    <a:cubicBezTo>
                      <a:pt x="125" y="119"/>
                      <a:pt x="122" y="119"/>
                      <a:pt x="118" y="117"/>
                    </a:cubicBezTo>
                    <a:cubicBezTo>
                      <a:pt x="89" y="108"/>
                      <a:pt x="62" y="94"/>
                      <a:pt x="40" y="72"/>
                    </a:cubicBezTo>
                    <a:cubicBezTo>
                      <a:pt x="36" y="68"/>
                      <a:pt x="32" y="65"/>
                      <a:pt x="28" y="6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 name="Freeform 851">
                <a:extLst>
                  <a:ext uri="{FF2B5EF4-FFF2-40B4-BE49-F238E27FC236}">
                    <a16:creationId xmlns:a16="http://schemas.microsoft.com/office/drawing/2014/main" id="{45FC76AF-6DD3-EBF4-AE2F-D6436FCD85B2}"/>
                  </a:ext>
                </a:extLst>
              </p:cNvPr>
              <p:cNvSpPr/>
              <p:nvPr/>
            </p:nvSpPr>
            <p:spPr bwMode="auto">
              <a:xfrm>
                <a:off x="7499350" y="4859338"/>
                <a:ext cx="180975" cy="114300"/>
              </a:xfrm>
              <a:custGeom>
                <a:avLst/>
                <a:gdLst>
                  <a:gd name="T0" fmla="*/ 63 w 178"/>
                  <a:gd name="T1" fmla="*/ 112 h 112"/>
                  <a:gd name="T2" fmla="*/ 55 w 178"/>
                  <a:gd name="T3" fmla="*/ 105 h 112"/>
                  <a:gd name="T4" fmla="*/ 15 w 178"/>
                  <a:gd name="T5" fmla="*/ 98 h 112"/>
                  <a:gd name="T6" fmla="*/ 8 w 178"/>
                  <a:gd name="T7" fmla="*/ 78 h 112"/>
                  <a:gd name="T8" fmla="*/ 27 w 178"/>
                  <a:gd name="T9" fmla="*/ 56 h 112"/>
                  <a:gd name="T10" fmla="*/ 30 w 178"/>
                  <a:gd name="T11" fmla="*/ 48 h 112"/>
                  <a:gd name="T12" fmla="*/ 92 w 178"/>
                  <a:gd name="T13" fmla="*/ 11 h 112"/>
                  <a:gd name="T14" fmla="*/ 135 w 178"/>
                  <a:gd name="T15" fmla="*/ 1 h 112"/>
                  <a:gd name="T16" fmla="*/ 142 w 178"/>
                  <a:gd name="T17" fmla="*/ 9 h 112"/>
                  <a:gd name="T18" fmla="*/ 172 w 178"/>
                  <a:gd name="T19" fmla="*/ 57 h 112"/>
                  <a:gd name="T20" fmla="*/ 178 w 178"/>
                  <a:gd name="T21" fmla="*/ 66 h 112"/>
                  <a:gd name="T22" fmla="*/ 164 w 178"/>
                  <a:gd name="T23" fmla="*/ 77 h 112"/>
                  <a:gd name="T24" fmla="*/ 80 w 178"/>
                  <a:gd name="T25" fmla="*/ 106 h 112"/>
                  <a:gd name="T26" fmla="*/ 63 w 178"/>
                  <a:gd name="T27"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8" h="112">
                    <a:moveTo>
                      <a:pt x="63" y="112"/>
                    </a:moveTo>
                    <a:cubicBezTo>
                      <a:pt x="64" y="105"/>
                      <a:pt x="60" y="105"/>
                      <a:pt x="55" y="105"/>
                    </a:cubicBezTo>
                    <a:cubicBezTo>
                      <a:pt x="42" y="105"/>
                      <a:pt x="28" y="102"/>
                      <a:pt x="15" y="98"/>
                    </a:cubicBezTo>
                    <a:cubicBezTo>
                      <a:pt x="2" y="94"/>
                      <a:pt x="0" y="90"/>
                      <a:pt x="8" y="78"/>
                    </a:cubicBezTo>
                    <a:cubicBezTo>
                      <a:pt x="13" y="70"/>
                      <a:pt x="20" y="63"/>
                      <a:pt x="27" y="56"/>
                    </a:cubicBezTo>
                    <a:cubicBezTo>
                      <a:pt x="29" y="54"/>
                      <a:pt x="32" y="52"/>
                      <a:pt x="30" y="48"/>
                    </a:cubicBezTo>
                    <a:cubicBezTo>
                      <a:pt x="50" y="35"/>
                      <a:pt x="69" y="19"/>
                      <a:pt x="92" y="11"/>
                    </a:cubicBezTo>
                    <a:cubicBezTo>
                      <a:pt x="106" y="6"/>
                      <a:pt x="120" y="0"/>
                      <a:pt x="135" y="1"/>
                    </a:cubicBezTo>
                    <a:cubicBezTo>
                      <a:pt x="139" y="2"/>
                      <a:pt x="140" y="6"/>
                      <a:pt x="142" y="9"/>
                    </a:cubicBezTo>
                    <a:cubicBezTo>
                      <a:pt x="149" y="27"/>
                      <a:pt x="159" y="43"/>
                      <a:pt x="172" y="57"/>
                    </a:cubicBezTo>
                    <a:cubicBezTo>
                      <a:pt x="175" y="59"/>
                      <a:pt x="178" y="62"/>
                      <a:pt x="178" y="66"/>
                    </a:cubicBezTo>
                    <a:cubicBezTo>
                      <a:pt x="175" y="72"/>
                      <a:pt x="169" y="74"/>
                      <a:pt x="164" y="77"/>
                    </a:cubicBezTo>
                    <a:cubicBezTo>
                      <a:pt x="139" y="94"/>
                      <a:pt x="111" y="103"/>
                      <a:pt x="80" y="106"/>
                    </a:cubicBezTo>
                    <a:cubicBezTo>
                      <a:pt x="74" y="107"/>
                      <a:pt x="69" y="110"/>
                      <a:pt x="63" y="11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 name="Freeform 852">
                <a:extLst>
                  <a:ext uri="{FF2B5EF4-FFF2-40B4-BE49-F238E27FC236}">
                    <a16:creationId xmlns:a16="http://schemas.microsoft.com/office/drawing/2014/main" id="{108FF467-F7B0-3C0D-103B-D786CA6DED6F}"/>
                  </a:ext>
                </a:extLst>
              </p:cNvPr>
              <p:cNvSpPr/>
              <p:nvPr/>
            </p:nvSpPr>
            <p:spPr bwMode="auto">
              <a:xfrm>
                <a:off x="7466013" y="4764088"/>
                <a:ext cx="169862" cy="100013"/>
              </a:xfrm>
              <a:custGeom>
                <a:avLst/>
                <a:gdLst>
                  <a:gd name="T0" fmla="*/ 46 w 167"/>
                  <a:gd name="T1" fmla="*/ 78 h 97"/>
                  <a:gd name="T2" fmla="*/ 39 w 167"/>
                  <a:gd name="T3" fmla="*/ 72 h 97"/>
                  <a:gd name="T4" fmla="*/ 7 w 167"/>
                  <a:gd name="T5" fmla="*/ 50 h 97"/>
                  <a:gd name="T6" fmla="*/ 8 w 167"/>
                  <a:gd name="T7" fmla="*/ 34 h 97"/>
                  <a:gd name="T8" fmla="*/ 44 w 167"/>
                  <a:gd name="T9" fmla="*/ 16 h 97"/>
                  <a:gd name="T10" fmla="*/ 49 w 167"/>
                  <a:gd name="T11" fmla="*/ 6 h 97"/>
                  <a:gd name="T12" fmla="*/ 95 w 167"/>
                  <a:gd name="T13" fmla="*/ 2 h 97"/>
                  <a:gd name="T14" fmla="*/ 154 w 167"/>
                  <a:gd name="T15" fmla="*/ 7 h 97"/>
                  <a:gd name="T16" fmla="*/ 162 w 167"/>
                  <a:gd name="T17" fmla="*/ 11 h 97"/>
                  <a:gd name="T18" fmla="*/ 164 w 167"/>
                  <a:gd name="T19" fmla="*/ 19 h 97"/>
                  <a:gd name="T20" fmla="*/ 167 w 167"/>
                  <a:gd name="T21" fmla="*/ 78 h 97"/>
                  <a:gd name="T22" fmla="*/ 167 w 167"/>
                  <a:gd name="T23" fmla="*/ 83 h 97"/>
                  <a:gd name="T24" fmla="*/ 154 w 167"/>
                  <a:gd name="T25" fmla="*/ 91 h 97"/>
                  <a:gd name="T26" fmla="*/ 58 w 167"/>
                  <a:gd name="T27" fmla="*/ 83 h 97"/>
                  <a:gd name="T28" fmla="*/ 46 w 167"/>
                  <a:gd name="T29" fmla="*/ 7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7" h="97">
                    <a:moveTo>
                      <a:pt x="46" y="78"/>
                    </a:moveTo>
                    <a:cubicBezTo>
                      <a:pt x="45" y="74"/>
                      <a:pt x="42" y="73"/>
                      <a:pt x="39" y="72"/>
                    </a:cubicBezTo>
                    <a:cubicBezTo>
                      <a:pt x="27" y="66"/>
                      <a:pt x="16" y="59"/>
                      <a:pt x="7" y="50"/>
                    </a:cubicBezTo>
                    <a:cubicBezTo>
                      <a:pt x="0" y="43"/>
                      <a:pt x="0" y="40"/>
                      <a:pt x="8" y="34"/>
                    </a:cubicBezTo>
                    <a:cubicBezTo>
                      <a:pt x="19" y="26"/>
                      <a:pt x="31" y="20"/>
                      <a:pt x="44" y="16"/>
                    </a:cubicBezTo>
                    <a:cubicBezTo>
                      <a:pt x="49" y="14"/>
                      <a:pt x="54" y="13"/>
                      <a:pt x="49" y="6"/>
                    </a:cubicBezTo>
                    <a:cubicBezTo>
                      <a:pt x="65" y="10"/>
                      <a:pt x="80" y="3"/>
                      <a:pt x="95" y="2"/>
                    </a:cubicBezTo>
                    <a:cubicBezTo>
                      <a:pt x="115" y="0"/>
                      <a:pt x="135" y="1"/>
                      <a:pt x="154" y="7"/>
                    </a:cubicBezTo>
                    <a:cubicBezTo>
                      <a:pt x="157" y="8"/>
                      <a:pt x="160" y="9"/>
                      <a:pt x="162" y="11"/>
                    </a:cubicBezTo>
                    <a:cubicBezTo>
                      <a:pt x="164" y="14"/>
                      <a:pt x="164" y="16"/>
                      <a:pt x="164" y="19"/>
                    </a:cubicBezTo>
                    <a:cubicBezTo>
                      <a:pt x="160" y="39"/>
                      <a:pt x="164" y="58"/>
                      <a:pt x="167" y="78"/>
                    </a:cubicBezTo>
                    <a:cubicBezTo>
                      <a:pt x="167" y="80"/>
                      <a:pt x="167" y="82"/>
                      <a:pt x="167" y="83"/>
                    </a:cubicBezTo>
                    <a:cubicBezTo>
                      <a:pt x="166" y="91"/>
                      <a:pt x="159" y="90"/>
                      <a:pt x="154" y="91"/>
                    </a:cubicBezTo>
                    <a:cubicBezTo>
                      <a:pt x="121" y="97"/>
                      <a:pt x="89" y="94"/>
                      <a:pt x="58" y="83"/>
                    </a:cubicBezTo>
                    <a:cubicBezTo>
                      <a:pt x="54" y="81"/>
                      <a:pt x="50" y="80"/>
                      <a:pt x="46" y="7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 name="Freeform 853">
                <a:extLst>
                  <a:ext uri="{FF2B5EF4-FFF2-40B4-BE49-F238E27FC236}">
                    <a16:creationId xmlns:a16="http://schemas.microsoft.com/office/drawing/2014/main" id="{C65CA624-763F-1C8F-B812-378A34E2DC3D}"/>
                  </a:ext>
                </a:extLst>
              </p:cNvPr>
              <p:cNvSpPr/>
              <p:nvPr/>
            </p:nvSpPr>
            <p:spPr bwMode="auto">
              <a:xfrm>
                <a:off x="7948613" y="4852988"/>
                <a:ext cx="176212" cy="95250"/>
              </a:xfrm>
              <a:custGeom>
                <a:avLst/>
                <a:gdLst>
                  <a:gd name="T0" fmla="*/ 95 w 174"/>
                  <a:gd name="T1" fmla="*/ 94 h 94"/>
                  <a:gd name="T2" fmla="*/ 87 w 174"/>
                  <a:gd name="T3" fmla="*/ 88 h 94"/>
                  <a:gd name="T4" fmla="*/ 11 w 174"/>
                  <a:gd name="T5" fmla="*/ 26 h 94"/>
                  <a:gd name="T6" fmla="*/ 0 w 174"/>
                  <a:gd name="T7" fmla="*/ 23 h 94"/>
                  <a:gd name="T8" fmla="*/ 9 w 174"/>
                  <a:gd name="T9" fmla="*/ 0 h 94"/>
                  <a:gd name="T10" fmla="*/ 97 w 174"/>
                  <a:gd name="T11" fmla="*/ 17 h 94"/>
                  <a:gd name="T12" fmla="*/ 124 w 174"/>
                  <a:gd name="T13" fmla="*/ 15 h 94"/>
                  <a:gd name="T14" fmla="*/ 169 w 174"/>
                  <a:gd name="T15" fmla="*/ 67 h 94"/>
                  <a:gd name="T16" fmla="*/ 163 w 174"/>
                  <a:gd name="T17" fmla="*/ 82 h 94"/>
                  <a:gd name="T18" fmla="*/ 95 w 174"/>
                  <a:gd name="T1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4" h="94">
                    <a:moveTo>
                      <a:pt x="95" y="94"/>
                    </a:moveTo>
                    <a:cubicBezTo>
                      <a:pt x="91" y="94"/>
                      <a:pt x="89" y="91"/>
                      <a:pt x="87" y="88"/>
                    </a:cubicBezTo>
                    <a:cubicBezTo>
                      <a:pt x="68" y="60"/>
                      <a:pt x="41" y="40"/>
                      <a:pt x="11" y="26"/>
                    </a:cubicBezTo>
                    <a:cubicBezTo>
                      <a:pt x="8" y="24"/>
                      <a:pt x="4" y="24"/>
                      <a:pt x="0" y="23"/>
                    </a:cubicBezTo>
                    <a:cubicBezTo>
                      <a:pt x="0" y="14"/>
                      <a:pt x="3" y="7"/>
                      <a:pt x="9" y="0"/>
                    </a:cubicBezTo>
                    <a:cubicBezTo>
                      <a:pt x="37" y="15"/>
                      <a:pt x="66" y="18"/>
                      <a:pt x="97" y="17"/>
                    </a:cubicBezTo>
                    <a:cubicBezTo>
                      <a:pt x="106" y="17"/>
                      <a:pt x="115" y="14"/>
                      <a:pt x="124" y="15"/>
                    </a:cubicBezTo>
                    <a:cubicBezTo>
                      <a:pt x="142" y="30"/>
                      <a:pt x="157" y="48"/>
                      <a:pt x="169" y="67"/>
                    </a:cubicBezTo>
                    <a:cubicBezTo>
                      <a:pt x="174" y="76"/>
                      <a:pt x="173" y="78"/>
                      <a:pt x="163" y="82"/>
                    </a:cubicBezTo>
                    <a:cubicBezTo>
                      <a:pt x="141" y="89"/>
                      <a:pt x="118" y="93"/>
                      <a:pt x="95" y="94"/>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 name="Freeform 854">
                <a:extLst>
                  <a:ext uri="{FF2B5EF4-FFF2-40B4-BE49-F238E27FC236}">
                    <a16:creationId xmlns:a16="http://schemas.microsoft.com/office/drawing/2014/main" id="{CD71B3D8-3A3A-10A4-327D-417514243B02}"/>
                  </a:ext>
                </a:extLst>
              </p:cNvPr>
              <p:cNvSpPr/>
              <p:nvPr/>
            </p:nvSpPr>
            <p:spPr bwMode="auto">
              <a:xfrm>
                <a:off x="7834313" y="4476750"/>
                <a:ext cx="80962" cy="173038"/>
              </a:xfrm>
              <a:custGeom>
                <a:avLst/>
                <a:gdLst>
                  <a:gd name="T0" fmla="*/ 0 w 80"/>
                  <a:gd name="T1" fmla="*/ 160 h 170"/>
                  <a:gd name="T2" fmla="*/ 3 w 80"/>
                  <a:gd name="T3" fmla="*/ 54 h 170"/>
                  <a:gd name="T4" fmla="*/ 6 w 80"/>
                  <a:gd name="T5" fmla="*/ 43 h 170"/>
                  <a:gd name="T6" fmla="*/ 52 w 80"/>
                  <a:gd name="T7" fmla="*/ 5 h 170"/>
                  <a:gd name="T8" fmla="*/ 66 w 80"/>
                  <a:gd name="T9" fmla="*/ 10 h 170"/>
                  <a:gd name="T10" fmla="*/ 77 w 80"/>
                  <a:gd name="T11" fmla="*/ 69 h 170"/>
                  <a:gd name="T12" fmla="*/ 63 w 80"/>
                  <a:gd name="T13" fmla="*/ 101 h 170"/>
                  <a:gd name="T14" fmla="*/ 26 w 80"/>
                  <a:gd name="T15" fmla="*/ 169 h 170"/>
                  <a:gd name="T16" fmla="*/ 0 w 80"/>
                  <a:gd name="T17" fmla="*/ 16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170">
                    <a:moveTo>
                      <a:pt x="0" y="160"/>
                    </a:moveTo>
                    <a:cubicBezTo>
                      <a:pt x="12" y="125"/>
                      <a:pt x="13" y="90"/>
                      <a:pt x="3" y="54"/>
                    </a:cubicBezTo>
                    <a:cubicBezTo>
                      <a:pt x="2" y="49"/>
                      <a:pt x="4" y="46"/>
                      <a:pt x="6" y="43"/>
                    </a:cubicBezTo>
                    <a:cubicBezTo>
                      <a:pt x="19" y="28"/>
                      <a:pt x="35" y="15"/>
                      <a:pt x="52" y="5"/>
                    </a:cubicBezTo>
                    <a:cubicBezTo>
                      <a:pt x="59" y="0"/>
                      <a:pt x="63" y="1"/>
                      <a:pt x="66" y="10"/>
                    </a:cubicBezTo>
                    <a:cubicBezTo>
                      <a:pt x="72" y="29"/>
                      <a:pt x="76" y="49"/>
                      <a:pt x="77" y="69"/>
                    </a:cubicBezTo>
                    <a:cubicBezTo>
                      <a:pt x="80" y="83"/>
                      <a:pt x="71" y="91"/>
                      <a:pt x="63" y="101"/>
                    </a:cubicBezTo>
                    <a:cubicBezTo>
                      <a:pt x="45" y="120"/>
                      <a:pt x="33" y="144"/>
                      <a:pt x="26" y="169"/>
                    </a:cubicBezTo>
                    <a:cubicBezTo>
                      <a:pt x="16" y="170"/>
                      <a:pt x="8" y="167"/>
                      <a:pt x="0" y="160"/>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 name="Freeform 855">
                <a:extLst>
                  <a:ext uri="{FF2B5EF4-FFF2-40B4-BE49-F238E27FC236}">
                    <a16:creationId xmlns:a16="http://schemas.microsoft.com/office/drawing/2014/main" id="{BB37F6E6-30C4-FD92-3004-0261B67DD0E6}"/>
                  </a:ext>
                </a:extLst>
              </p:cNvPr>
              <p:cNvSpPr/>
              <p:nvPr/>
            </p:nvSpPr>
            <p:spPr bwMode="auto">
              <a:xfrm>
                <a:off x="7686675" y="4479925"/>
                <a:ext cx="79375" cy="168275"/>
              </a:xfrm>
              <a:custGeom>
                <a:avLst/>
                <a:gdLst>
                  <a:gd name="T0" fmla="*/ 71 w 79"/>
                  <a:gd name="T1" fmla="*/ 43 h 166"/>
                  <a:gd name="T2" fmla="*/ 73 w 79"/>
                  <a:gd name="T3" fmla="*/ 65 h 166"/>
                  <a:gd name="T4" fmla="*/ 77 w 79"/>
                  <a:gd name="T5" fmla="*/ 154 h 166"/>
                  <a:gd name="T6" fmla="*/ 79 w 79"/>
                  <a:gd name="T7" fmla="*/ 157 h 166"/>
                  <a:gd name="T8" fmla="*/ 49 w 79"/>
                  <a:gd name="T9" fmla="*/ 166 h 166"/>
                  <a:gd name="T10" fmla="*/ 47 w 79"/>
                  <a:gd name="T11" fmla="*/ 149 h 166"/>
                  <a:gd name="T12" fmla="*/ 5 w 79"/>
                  <a:gd name="T13" fmla="*/ 80 h 166"/>
                  <a:gd name="T14" fmla="*/ 0 w 79"/>
                  <a:gd name="T15" fmla="*/ 71 h 166"/>
                  <a:gd name="T16" fmla="*/ 18 w 79"/>
                  <a:gd name="T17" fmla="*/ 9 h 166"/>
                  <a:gd name="T18" fmla="*/ 32 w 79"/>
                  <a:gd name="T19" fmla="*/ 5 h 166"/>
                  <a:gd name="T20" fmla="*/ 71 w 79"/>
                  <a:gd name="T21" fmla="*/ 4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166">
                    <a:moveTo>
                      <a:pt x="71" y="43"/>
                    </a:moveTo>
                    <a:cubicBezTo>
                      <a:pt x="76" y="50"/>
                      <a:pt x="75" y="57"/>
                      <a:pt x="73" y="65"/>
                    </a:cubicBezTo>
                    <a:cubicBezTo>
                      <a:pt x="69" y="95"/>
                      <a:pt x="69" y="124"/>
                      <a:pt x="77" y="154"/>
                    </a:cubicBezTo>
                    <a:cubicBezTo>
                      <a:pt x="77" y="155"/>
                      <a:pt x="78" y="156"/>
                      <a:pt x="79" y="157"/>
                    </a:cubicBezTo>
                    <a:cubicBezTo>
                      <a:pt x="70" y="164"/>
                      <a:pt x="60" y="166"/>
                      <a:pt x="49" y="166"/>
                    </a:cubicBezTo>
                    <a:cubicBezTo>
                      <a:pt x="54" y="160"/>
                      <a:pt x="49" y="154"/>
                      <a:pt x="47" y="149"/>
                    </a:cubicBezTo>
                    <a:cubicBezTo>
                      <a:pt x="39" y="123"/>
                      <a:pt x="24" y="100"/>
                      <a:pt x="5" y="80"/>
                    </a:cubicBezTo>
                    <a:cubicBezTo>
                      <a:pt x="2" y="77"/>
                      <a:pt x="0" y="75"/>
                      <a:pt x="0" y="71"/>
                    </a:cubicBezTo>
                    <a:cubicBezTo>
                      <a:pt x="3" y="49"/>
                      <a:pt x="9" y="28"/>
                      <a:pt x="18" y="9"/>
                    </a:cubicBezTo>
                    <a:cubicBezTo>
                      <a:pt x="21" y="1"/>
                      <a:pt x="26" y="0"/>
                      <a:pt x="32" y="5"/>
                    </a:cubicBezTo>
                    <a:cubicBezTo>
                      <a:pt x="47" y="16"/>
                      <a:pt x="60" y="29"/>
                      <a:pt x="71" y="4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 name="Freeform 856">
                <a:extLst>
                  <a:ext uri="{FF2B5EF4-FFF2-40B4-BE49-F238E27FC236}">
                    <a16:creationId xmlns:a16="http://schemas.microsoft.com/office/drawing/2014/main" id="{F45E131E-25D9-F3EE-A8D1-4C85AF5E7541}"/>
                  </a:ext>
                </a:extLst>
              </p:cNvPr>
              <p:cNvSpPr/>
              <p:nvPr/>
            </p:nvSpPr>
            <p:spPr bwMode="auto">
              <a:xfrm>
                <a:off x="7475538" y="4697413"/>
                <a:ext cx="161925" cy="79375"/>
              </a:xfrm>
              <a:custGeom>
                <a:avLst/>
                <a:gdLst>
                  <a:gd name="T0" fmla="*/ 152 w 160"/>
                  <a:gd name="T1" fmla="*/ 77 h 78"/>
                  <a:gd name="T2" fmla="*/ 56 w 160"/>
                  <a:gd name="T3" fmla="*/ 76 h 78"/>
                  <a:gd name="T4" fmla="*/ 40 w 160"/>
                  <a:gd name="T5" fmla="*/ 72 h 78"/>
                  <a:gd name="T6" fmla="*/ 3 w 160"/>
                  <a:gd name="T7" fmla="*/ 20 h 78"/>
                  <a:gd name="T8" fmla="*/ 8 w 160"/>
                  <a:gd name="T9" fmla="*/ 8 h 78"/>
                  <a:gd name="T10" fmla="*/ 58 w 160"/>
                  <a:gd name="T11" fmla="*/ 1 h 78"/>
                  <a:gd name="T12" fmla="*/ 70 w 160"/>
                  <a:gd name="T13" fmla="*/ 8 h 78"/>
                  <a:gd name="T14" fmla="*/ 151 w 160"/>
                  <a:gd name="T15" fmla="*/ 56 h 78"/>
                  <a:gd name="T16" fmla="*/ 158 w 160"/>
                  <a:gd name="T17" fmla="*/ 57 h 78"/>
                  <a:gd name="T18" fmla="*/ 152 w 160"/>
                  <a:gd name="T19" fmla="*/ 7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78">
                    <a:moveTo>
                      <a:pt x="152" y="77"/>
                    </a:moveTo>
                    <a:cubicBezTo>
                      <a:pt x="120" y="67"/>
                      <a:pt x="88" y="67"/>
                      <a:pt x="56" y="76"/>
                    </a:cubicBezTo>
                    <a:cubicBezTo>
                      <a:pt x="49" y="78"/>
                      <a:pt x="45" y="75"/>
                      <a:pt x="40" y="72"/>
                    </a:cubicBezTo>
                    <a:cubicBezTo>
                      <a:pt x="25" y="56"/>
                      <a:pt x="13" y="39"/>
                      <a:pt x="3" y="20"/>
                    </a:cubicBezTo>
                    <a:cubicBezTo>
                      <a:pt x="0" y="14"/>
                      <a:pt x="1" y="10"/>
                      <a:pt x="8" y="8"/>
                    </a:cubicBezTo>
                    <a:cubicBezTo>
                      <a:pt x="24" y="4"/>
                      <a:pt x="41" y="1"/>
                      <a:pt x="58" y="1"/>
                    </a:cubicBezTo>
                    <a:cubicBezTo>
                      <a:pt x="63" y="0"/>
                      <a:pt x="66" y="5"/>
                      <a:pt x="70" y="8"/>
                    </a:cubicBezTo>
                    <a:cubicBezTo>
                      <a:pt x="92" y="32"/>
                      <a:pt x="121" y="46"/>
                      <a:pt x="151" y="56"/>
                    </a:cubicBezTo>
                    <a:cubicBezTo>
                      <a:pt x="153" y="57"/>
                      <a:pt x="156" y="56"/>
                      <a:pt x="158" y="57"/>
                    </a:cubicBezTo>
                    <a:cubicBezTo>
                      <a:pt x="160" y="65"/>
                      <a:pt x="158" y="71"/>
                      <a:pt x="152" y="7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 name="Freeform 857">
                <a:extLst>
                  <a:ext uri="{FF2B5EF4-FFF2-40B4-BE49-F238E27FC236}">
                    <a16:creationId xmlns:a16="http://schemas.microsoft.com/office/drawing/2014/main" id="{D5780210-9DFF-07D1-120F-432CCDB178DF}"/>
                  </a:ext>
                </a:extLst>
              </p:cNvPr>
              <p:cNvSpPr/>
              <p:nvPr/>
            </p:nvSpPr>
            <p:spPr bwMode="auto">
              <a:xfrm>
                <a:off x="7956550" y="4727575"/>
                <a:ext cx="174625" cy="71438"/>
              </a:xfrm>
              <a:custGeom>
                <a:avLst/>
                <a:gdLst>
                  <a:gd name="T0" fmla="*/ 130 w 173"/>
                  <a:gd name="T1" fmla="*/ 69 h 71"/>
                  <a:gd name="T2" fmla="*/ 104 w 173"/>
                  <a:gd name="T3" fmla="*/ 62 h 71"/>
                  <a:gd name="T4" fmla="*/ 40 w 173"/>
                  <a:gd name="T5" fmla="*/ 52 h 71"/>
                  <a:gd name="T6" fmla="*/ 17 w 173"/>
                  <a:gd name="T7" fmla="*/ 54 h 71"/>
                  <a:gd name="T8" fmla="*/ 8 w 173"/>
                  <a:gd name="T9" fmla="*/ 71 h 71"/>
                  <a:gd name="T10" fmla="*/ 6 w 173"/>
                  <a:gd name="T11" fmla="*/ 70 h 71"/>
                  <a:gd name="T12" fmla="*/ 2 w 173"/>
                  <a:gd name="T13" fmla="*/ 34 h 71"/>
                  <a:gd name="T14" fmla="*/ 98 w 173"/>
                  <a:gd name="T15" fmla="*/ 2 h 71"/>
                  <a:gd name="T16" fmla="*/ 107 w 173"/>
                  <a:gd name="T17" fmla="*/ 0 h 71"/>
                  <a:gd name="T18" fmla="*/ 163 w 173"/>
                  <a:gd name="T19" fmla="*/ 18 h 71"/>
                  <a:gd name="T20" fmla="*/ 166 w 173"/>
                  <a:gd name="T21" fmla="*/ 34 h 71"/>
                  <a:gd name="T22" fmla="*/ 130 w 173"/>
                  <a:gd name="T23" fmla="*/ 69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3" h="71">
                    <a:moveTo>
                      <a:pt x="130" y="69"/>
                    </a:moveTo>
                    <a:cubicBezTo>
                      <a:pt x="120" y="71"/>
                      <a:pt x="113" y="65"/>
                      <a:pt x="104" y="62"/>
                    </a:cubicBezTo>
                    <a:cubicBezTo>
                      <a:pt x="83" y="56"/>
                      <a:pt x="62" y="52"/>
                      <a:pt x="40" y="52"/>
                    </a:cubicBezTo>
                    <a:cubicBezTo>
                      <a:pt x="32" y="52"/>
                      <a:pt x="25" y="53"/>
                      <a:pt x="17" y="54"/>
                    </a:cubicBezTo>
                    <a:cubicBezTo>
                      <a:pt x="5" y="55"/>
                      <a:pt x="10" y="64"/>
                      <a:pt x="8" y="71"/>
                    </a:cubicBezTo>
                    <a:cubicBezTo>
                      <a:pt x="7" y="71"/>
                      <a:pt x="6" y="70"/>
                      <a:pt x="6" y="70"/>
                    </a:cubicBezTo>
                    <a:cubicBezTo>
                      <a:pt x="4" y="58"/>
                      <a:pt x="0" y="46"/>
                      <a:pt x="2" y="34"/>
                    </a:cubicBezTo>
                    <a:cubicBezTo>
                      <a:pt x="37" y="32"/>
                      <a:pt x="69" y="21"/>
                      <a:pt x="98" y="2"/>
                    </a:cubicBezTo>
                    <a:cubicBezTo>
                      <a:pt x="101" y="0"/>
                      <a:pt x="104" y="0"/>
                      <a:pt x="107" y="0"/>
                    </a:cubicBezTo>
                    <a:cubicBezTo>
                      <a:pt x="126" y="4"/>
                      <a:pt x="145" y="10"/>
                      <a:pt x="163" y="18"/>
                    </a:cubicBezTo>
                    <a:cubicBezTo>
                      <a:pt x="172" y="23"/>
                      <a:pt x="173" y="26"/>
                      <a:pt x="166" y="34"/>
                    </a:cubicBezTo>
                    <a:cubicBezTo>
                      <a:pt x="156" y="47"/>
                      <a:pt x="143" y="59"/>
                      <a:pt x="130" y="69"/>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 name="Freeform 858">
                <a:extLst>
                  <a:ext uri="{FF2B5EF4-FFF2-40B4-BE49-F238E27FC236}">
                    <a16:creationId xmlns:a16="http://schemas.microsoft.com/office/drawing/2014/main" id="{55961CF9-37B1-59F1-D21A-3E0451D627E0}"/>
                  </a:ext>
                </a:extLst>
              </p:cNvPr>
              <p:cNvSpPr/>
              <p:nvPr/>
            </p:nvSpPr>
            <p:spPr bwMode="auto">
              <a:xfrm>
                <a:off x="7545388" y="4926013"/>
                <a:ext cx="138112" cy="114300"/>
              </a:xfrm>
              <a:custGeom>
                <a:avLst/>
                <a:gdLst>
                  <a:gd name="T0" fmla="*/ 18 w 136"/>
                  <a:gd name="T1" fmla="*/ 47 h 113"/>
                  <a:gd name="T2" fmla="*/ 45 w 136"/>
                  <a:gd name="T3" fmla="*/ 38 h 113"/>
                  <a:gd name="T4" fmla="*/ 132 w 136"/>
                  <a:gd name="T5" fmla="*/ 0 h 113"/>
                  <a:gd name="T6" fmla="*/ 135 w 136"/>
                  <a:gd name="T7" fmla="*/ 4 h 113"/>
                  <a:gd name="T8" fmla="*/ 91 w 136"/>
                  <a:gd name="T9" fmla="*/ 60 h 113"/>
                  <a:gd name="T10" fmla="*/ 78 w 136"/>
                  <a:gd name="T11" fmla="*/ 93 h 113"/>
                  <a:gd name="T12" fmla="*/ 72 w 136"/>
                  <a:gd name="T13" fmla="*/ 100 h 113"/>
                  <a:gd name="T14" fmla="*/ 11 w 136"/>
                  <a:gd name="T15" fmla="*/ 112 h 113"/>
                  <a:gd name="T16" fmla="*/ 1 w 136"/>
                  <a:gd name="T17" fmla="*/ 101 h 113"/>
                  <a:gd name="T18" fmla="*/ 18 w 136"/>
                  <a:gd name="T19" fmla="*/ 47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113">
                    <a:moveTo>
                      <a:pt x="18" y="47"/>
                    </a:moveTo>
                    <a:cubicBezTo>
                      <a:pt x="24" y="35"/>
                      <a:pt x="36" y="39"/>
                      <a:pt x="45" y="38"/>
                    </a:cubicBezTo>
                    <a:cubicBezTo>
                      <a:pt x="77" y="33"/>
                      <a:pt x="106" y="20"/>
                      <a:pt x="132" y="0"/>
                    </a:cubicBezTo>
                    <a:cubicBezTo>
                      <a:pt x="135" y="0"/>
                      <a:pt x="136" y="1"/>
                      <a:pt x="135" y="4"/>
                    </a:cubicBezTo>
                    <a:cubicBezTo>
                      <a:pt x="117" y="20"/>
                      <a:pt x="102" y="38"/>
                      <a:pt x="91" y="60"/>
                    </a:cubicBezTo>
                    <a:cubicBezTo>
                      <a:pt x="85" y="70"/>
                      <a:pt x="81" y="81"/>
                      <a:pt x="78" y="93"/>
                    </a:cubicBezTo>
                    <a:cubicBezTo>
                      <a:pt x="77" y="96"/>
                      <a:pt x="74" y="98"/>
                      <a:pt x="72" y="100"/>
                    </a:cubicBezTo>
                    <a:cubicBezTo>
                      <a:pt x="52" y="106"/>
                      <a:pt x="32" y="111"/>
                      <a:pt x="11" y="112"/>
                    </a:cubicBezTo>
                    <a:cubicBezTo>
                      <a:pt x="2" y="113"/>
                      <a:pt x="0" y="109"/>
                      <a:pt x="1" y="101"/>
                    </a:cubicBezTo>
                    <a:cubicBezTo>
                      <a:pt x="4" y="82"/>
                      <a:pt x="10" y="64"/>
                      <a:pt x="18" y="4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 name="Freeform 859">
                <a:extLst>
                  <a:ext uri="{FF2B5EF4-FFF2-40B4-BE49-F238E27FC236}">
                    <a16:creationId xmlns:a16="http://schemas.microsoft.com/office/drawing/2014/main" id="{04E1AB76-9EFF-B04A-CDEF-D15C02E1DD6B}"/>
                  </a:ext>
                </a:extLst>
              </p:cNvPr>
              <p:cNvSpPr/>
              <p:nvPr/>
            </p:nvSpPr>
            <p:spPr bwMode="auto">
              <a:xfrm>
                <a:off x="7918450" y="4589463"/>
                <a:ext cx="130175" cy="111125"/>
              </a:xfrm>
              <a:custGeom>
                <a:avLst/>
                <a:gdLst>
                  <a:gd name="T0" fmla="*/ 0 w 129"/>
                  <a:gd name="T1" fmla="*/ 96 h 109"/>
                  <a:gd name="T2" fmla="*/ 45 w 129"/>
                  <a:gd name="T3" fmla="*/ 47 h 109"/>
                  <a:gd name="T4" fmla="*/ 58 w 129"/>
                  <a:gd name="T5" fmla="*/ 21 h 109"/>
                  <a:gd name="T6" fmla="*/ 65 w 129"/>
                  <a:gd name="T7" fmla="*/ 14 h 109"/>
                  <a:gd name="T8" fmla="*/ 118 w 129"/>
                  <a:gd name="T9" fmla="*/ 1 h 109"/>
                  <a:gd name="T10" fmla="*/ 128 w 129"/>
                  <a:gd name="T11" fmla="*/ 11 h 109"/>
                  <a:gd name="T12" fmla="*/ 117 w 129"/>
                  <a:gd name="T13" fmla="*/ 57 h 109"/>
                  <a:gd name="T14" fmla="*/ 105 w 129"/>
                  <a:gd name="T15" fmla="*/ 65 h 109"/>
                  <a:gd name="T16" fmla="*/ 11 w 129"/>
                  <a:gd name="T17" fmla="*/ 109 h 109"/>
                  <a:gd name="T18" fmla="*/ 0 w 129"/>
                  <a:gd name="T19" fmla="*/ 9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109">
                    <a:moveTo>
                      <a:pt x="0" y="96"/>
                    </a:moveTo>
                    <a:cubicBezTo>
                      <a:pt x="20" y="84"/>
                      <a:pt x="33" y="66"/>
                      <a:pt x="45" y="47"/>
                    </a:cubicBezTo>
                    <a:cubicBezTo>
                      <a:pt x="50" y="39"/>
                      <a:pt x="55" y="30"/>
                      <a:pt x="58" y="21"/>
                    </a:cubicBezTo>
                    <a:cubicBezTo>
                      <a:pt x="59" y="17"/>
                      <a:pt x="63" y="16"/>
                      <a:pt x="65" y="14"/>
                    </a:cubicBezTo>
                    <a:cubicBezTo>
                      <a:pt x="82" y="7"/>
                      <a:pt x="100" y="3"/>
                      <a:pt x="118" y="1"/>
                    </a:cubicBezTo>
                    <a:cubicBezTo>
                      <a:pt x="126" y="0"/>
                      <a:pt x="129" y="3"/>
                      <a:pt x="128" y="11"/>
                    </a:cubicBezTo>
                    <a:cubicBezTo>
                      <a:pt x="125" y="26"/>
                      <a:pt x="123" y="42"/>
                      <a:pt x="117" y="57"/>
                    </a:cubicBezTo>
                    <a:cubicBezTo>
                      <a:pt x="115" y="62"/>
                      <a:pt x="111" y="65"/>
                      <a:pt x="105" y="65"/>
                    </a:cubicBezTo>
                    <a:cubicBezTo>
                      <a:pt x="69" y="70"/>
                      <a:pt x="39" y="86"/>
                      <a:pt x="11" y="109"/>
                    </a:cubicBezTo>
                    <a:cubicBezTo>
                      <a:pt x="4" y="107"/>
                      <a:pt x="1" y="102"/>
                      <a:pt x="0" y="9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 name="Freeform 860">
                <a:extLst>
                  <a:ext uri="{FF2B5EF4-FFF2-40B4-BE49-F238E27FC236}">
                    <a16:creationId xmlns:a16="http://schemas.microsoft.com/office/drawing/2014/main" id="{B1A6C62D-0780-F182-0AA9-AB89578FFD7D}"/>
                  </a:ext>
                </a:extLst>
              </p:cNvPr>
              <p:cNvSpPr/>
              <p:nvPr/>
            </p:nvSpPr>
            <p:spPr bwMode="auto">
              <a:xfrm>
                <a:off x="7554913" y="4570413"/>
                <a:ext cx="125412" cy="120650"/>
              </a:xfrm>
              <a:custGeom>
                <a:avLst/>
                <a:gdLst>
                  <a:gd name="T0" fmla="*/ 114 w 124"/>
                  <a:gd name="T1" fmla="*/ 120 h 120"/>
                  <a:gd name="T2" fmla="*/ 54 w 124"/>
                  <a:gd name="T3" fmla="*/ 81 h 120"/>
                  <a:gd name="T4" fmla="*/ 22 w 124"/>
                  <a:gd name="T5" fmla="*/ 72 h 120"/>
                  <a:gd name="T6" fmla="*/ 14 w 124"/>
                  <a:gd name="T7" fmla="*/ 66 h 120"/>
                  <a:gd name="T8" fmla="*/ 0 w 124"/>
                  <a:gd name="T9" fmla="*/ 8 h 120"/>
                  <a:gd name="T10" fmla="*/ 9 w 124"/>
                  <a:gd name="T11" fmla="*/ 0 h 120"/>
                  <a:gd name="T12" fmla="*/ 53 w 124"/>
                  <a:gd name="T13" fmla="*/ 10 h 120"/>
                  <a:gd name="T14" fmla="*/ 63 w 124"/>
                  <a:gd name="T15" fmla="*/ 21 h 120"/>
                  <a:gd name="T16" fmla="*/ 110 w 124"/>
                  <a:gd name="T17" fmla="*/ 101 h 120"/>
                  <a:gd name="T18" fmla="*/ 124 w 124"/>
                  <a:gd name="T19" fmla="*/ 110 h 120"/>
                  <a:gd name="T20" fmla="*/ 114 w 124"/>
                  <a:gd name="T21"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120">
                    <a:moveTo>
                      <a:pt x="114" y="120"/>
                    </a:moveTo>
                    <a:cubicBezTo>
                      <a:pt x="98" y="101"/>
                      <a:pt x="77" y="89"/>
                      <a:pt x="54" y="81"/>
                    </a:cubicBezTo>
                    <a:cubicBezTo>
                      <a:pt x="44" y="77"/>
                      <a:pt x="33" y="73"/>
                      <a:pt x="22" y="72"/>
                    </a:cubicBezTo>
                    <a:cubicBezTo>
                      <a:pt x="18" y="71"/>
                      <a:pt x="16" y="69"/>
                      <a:pt x="14" y="66"/>
                    </a:cubicBezTo>
                    <a:cubicBezTo>
                      <a:pt x="7" y="47"/>
                      <a:pt x="2" y="28"/>
                      <a:pt x="0" y="8"/>
                    </a:cubicBezTo>
                    <a:cubicBezTo>
                      <a:pt x="0" y="2"/>
                      <a:pt x="3" y="0"/>
                      <a:pt x="9" y="0"/>
                    </a:cubicBezTo>
                    <a:cubicBezTo>
                      <a:pt x="24" y="1"/>
                      <a:pt x="39" y="4"/>
                      <a:pt x="53" y="10"/>
                    </a:cubicBezTo>
                    <a:cubicBezTo>
                      <a:pt x="58" y="12"/>
                      <a:pt x="61" y="15"/>
                      <a:pt x="63" y="21"/>
                    </a:cubicBezTo>
                    <a:cubicBezTo>
                      <a:pt x="72" y="52"/>
                      <a:pt x="88" y="77"/>
                      <a:pt x="110" y="101"/>
                    </a:cubicBezTo>
                    <a:cubicBezTo>
                      <a:pt x="113" y="105"/>
                      <a:pt x="118" y="109"/>
                      <a:pt x="124" y="110"/>
                    </a:cubicBezTo>
                    <a:cubicBezTo>
                      <a:pt x="123" y="116"/>
                      <a:pt x="120" y="119"/>
                      <a:pt x="114" y="120"/>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 name="Freeform 861">
                <a:extLst>
                  <a:ext uri="{FF2B5EF4-FFF2-40B4-BE49-F238E27FC236}">
                    <a16:creationId xmlns:a16="http://schemas.microsoft.com/office/drawing/2014/main" id="{7C6259EA-C1AA-7EAD-CAC0-9F9D82E66DC8}"/>
                  </a:ext>
                </a:extLst>
              </p:cNvPr>
              <p:cNvSpPr/>
              <p:nvPr/>
            </p:nvSpPr>
            <p:spPr bwMode="auto">
              <a:xfrm>
                <a:off x="7681913" y="4959350"/>
                <a:ext cx="68262" cy="173038"/>
              </a:xfrm>
              <a:custGeom>
                <a:avLst/>
                <a:gdLst>
                  <a:gd name="T0" fmla="*/ 66 w 68"/>
                  <a:gd name="T1" fmla="*/ 8 h 170"/>
                  <a:gd name="T2" fmla="*/ 61 w 68"/>
                  <a:gd name="T3" fmla="*/ 14 h 170"/>
                  <a:gd name="T4" fmla="*/ 56 w 68"/>
                  <a:gd name="T5" fmla="*/ 70 h 170"/>
                  <a:gd name="T6" fmla="*/ 67 w 68"/>
                  <a:gd name="T7" fmla="*/ 123 h 170"/>
                  <a:gd name="T8" fmla="*/ 66 w 68"/>
                  <a:gd name="T9" fmla="*/ 131 h 170"/>
                  <a:gd name="T10" fmla="*/ 25 w 68"/>
                  <a:gd name="T11" fmla="*/ 166 h 170"/>
                  <a:gd name="T12" fmla="*/ 12 w 68"/>
                  <a:gd name="T13" fmla="*/ 162 h 170"/>
                  <a:gd name="T14" fmla="*/ 0 w 68"/>
                  <a:gd name="T15" fmla="*/ 120 h 170"/>
                  <a:gd name="T16" fmla="*/ 18 w 68"/>
                  <a:gd name="T17" fmla="*/ 95 h 170"/>
                  <a:gd name="T18" fmla="*/ 49 w 68"/>
                  <a:gd name="T19" fmla="*/ 8 h 170"/>
                  <a:gd name="T20" fmla="*/ 51 w 68"/>
                  <a:gd name="T21" fmla="*/ 3 h 170"/>
                  <a:gd name="T22" fmla="*/ 66 w 68"/>
                  <a:gd name="T23" fmla="*/ 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170">
                    <a:moveTo>
                      <a:pt x="66" y="8"/>
                    </a:moveTo>
                    <a:cubicBezTo>
                      <a:pt x="62" y="8"/>
                      <a:pt x="61" y="12"/>
                      <a:pt x="61" y="14"/>
                    </a:cubicBezTo>
                    <a:cubicBezTo>
                      <a:pt x="56" y="33"/>
                      <a:pt x="54" y="51"/>
                      <a:pt x="56" y="70"/>
                    </a:cubicBezTo>
                    <a:cubicBezTo>
                      <a:pt x="57" y="88"/>
                      <a:pt x="60" y="106"/>
                      <a:pt x="67" y="123"/>
                    </a:cubicBezTo>
                    <a:cubicBezTo>
                      <a:pt x="68" y="126"/>
                      <a:pt x="67" y="128"/>
                      <a:pt x="66" y="131"/>
                    </a:cubicBezTo>
                    <a:cubicBezTo>
                      <a:pt x="54" y="144"/>
                      <a:pt x="40" y="155"/>
                      <a:pt x="25" y="166"/>
                    </a:cubicBezTo>
                    <a:cubicBezTo>
                      <a:pt x="19" y="170"/>
                      <a:pt x="15" y="168"/>
                      <a:pt x="12" y="162"/>
                    </a:cubicBezTo>
                    <a:cubicBezTo>
                      <a:pt x="6" y="148"/>
                      <a:pt x="4" y="134"/>
                      <a:pt x="0" y="120"/>
                    </a:cubicBezTo>
                    <a:cubicBezTo>
                      <a:pt x="4" y="110"/>
                      <a:pt x="12" y="103"/>
                      <a:pt x="18" y="95"/>
                    </a:cubicBezTo>
                    <a:cubicBezTo>
                      <a:pt x="36" y="68"/>
                      <a:pt x="45" y="39"/>
                      <a:pt x="49" y="8"/>
                    </a:cubicBezTo>
                    <a:cubicBezTo>
                      <a:pt x="49" y="6"/>
                      <a:pt x="50" y="4"/>
                      <a:pt x="51" y="3"/>
                    </a:cubicBezTo>
                    <a:cubicBezTo>
                      <a:pt x="57" y="0"/>
                      <a:pt x="62" y="2"/>
                      <a:pt x="66" y="8"/>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 name="Freeform 862">
                <a:extLst>
                  <a:ext uri="{FF2B5EF4-FFF2-40B4-BE49-F238E27FC236}">
                    <a16:creationId xmlns:a16="http://schemas.microsoft.com/office/drawing/2014/main" id="{F703F99E-C2B2-B960-683C-939614130B9E}"/>
                  </a:ext>
                </a:extLst>
              </p:cNvPr>
              <p:cNvSpPr/>
              <p:nvPr/>
            </p:nvSpPr>
            <p:spPr bwMode="auto">
              <a:xfrm>
                <a:off x="7472363" y="4841875"/>
                <a:ext cx="166687" cy="68263"/>
              </a:xfrm>
              <a:custGeom>
                <a:avLst/>
                <a:gdLst>
                  <a:gd name="T0" fmla="*/ 40 w 165"/>
                  <a:gd name="T1" fmla="*/ 2 h 67"/>
                  <a:gd name="T2" fmla="*/ 47 w 165"/>
                  <a:gd name="T3" fmla="*/ 1 h 67"/>
                  <a:gd name="T4" fmla="*/ 126 w 165"/>
                  <a:gd name="T5" fmla="*/ 15 h 67"/>
                  <a:gd name="T6" fmla="*/ 156 w 165"/>
                  <a:gd name="T7" fmla="*/ 11 h 67"/>
                  <a:gd name="T8" fmla="*/ 159 w 165"/>
                  <a:gd name="T9" fmla="*/ 7 h 67"/>
                  <a:gd name="T10" fmla="*/ 163 w 165"/>
                  <a:gd name="T11" fmla="*/ 19 h 67"/>
                  <a:gd name="T12" fmla="*/ 75 w 165"/>
                  <a:gd name="T13" fmla="*/ 55 h 67"/>
                  <a:gd name="T14" fmla="*/ 57 w 165"/>
                  <a:gd name="T15" fmla="*/ 65 h 67"/>
                  <a:gd name="T16" fmla="*/ 10 w 165"/>
                  <a:gd name="T17" fmla="*/ 49 h 67"/>
                  <a:gd name="T18" fmla="*/ 7 w 165"/>
                  <a:gd name="T19" fmla="*/ 34 h 67"/>
                  <a:gd name="T20" fmla="*/ 40 w 165"/>
                  <a:gd name="T21" fmla="*/ 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5" h="67">
                    <a:moveTo>
                      <a:pt x="40" y="2"/>
                    </a:moveTo>
                    <a:cubicBezTo>
                      <a:pt x="42" y="1"/>
                      <a:pt x="44" y="0"/>
                      <a:pt x="47" y="1"/>
                    </a:cubicBezTo>
                    <a:cubicBezTo>
                      <a:pt x="72" y="13"/>
                      <a:pt x="99" y="16"/>
                      <a:pt x="126" y="15"/>
                    </a:cubicBezTo>
                    <a:cubicBezTo>
                      <a:pt x="136" y="15"/>
                      <a:pt x="146" y="13"/>
                      <a:pt x="156" y="11"/>
                    </a:cubicBezTo>
                    <a:cubicBezTo>
                      <a:pt x="158" y="11"/>
                      <a:pt x="159" y="9"/>
                      <a:pt x="159" y="7"/>
                    </a:cubicBezTo>
                    <a:cubicBezTo>
                      <a:pt x="165" y="10"/>
                      <a:pt x="165" y="14"/>
                      <a:pt x="163" y="19"/>
                    </a:cubicBezTo>
                    <a:cubicBezTo>
                      <a:pt x="131" y="23"/>
                      <a:pt x="102" y="36"/>
                      <a:pt x="75" y="55"/>
                    </a:cubicBezTo>
                    <a:cubicBezTo>
                      <a:pt x="70" y="59"/>
                      <a:pt x="66" y="67"/>
                      <a:pt x="57" y="65"/>
                    </a:cubicBezTo>
                    <a:cubicBezTo>
                      <a:pt x="41" y="62"/>
                      <a:pt x="25" y="56"/>
                      <a:pt x="10" y="49"/>
                    </a:cubicBezTo>
                    <a:cubicBezTo>
                      <a:pt x="1" y="45"/>
                      <a:pt x="0" y="42"/>
                      <a:pt x="7" y="34"/>
                    </a:cubicBezTo>
                    <a:cubicBezTo>
                      <a:pt x="16" y="22"/>
                      <a:pt x="27" y="11"/>
                      <a:pt x="40" y="2"/>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 name="Freeform 863">
                <a:extLst>
                  <a:ext uri="{FF2B5EF4-FFF2-40B4-BE49-F238E27FC236}">
                    <a16:creationId xmlns:a16="http://schemas.microsoft.com/office/drawing/2014/main" id="{E190EF0C-0F9A-EDEC-6925-FB28709F530C}"/>
                  </a:ext>
                </a:extLst>
              </p:cNvPr>
              <p:cNvSpPr/>
              <p:nvPr/>
            </p:nvSpPr>
            <p:spPr bwMode="auto">
              <a:xfrm>
                <a:off x="7813675" y="4965700"/>
                <a:ext cx="71437" cy="160338"/>
              </a:xfrm>
              <a:custGeom>
                <a:avLst/>
                <a:gdLst>
                  <a:gd name="T0" fmla="*/ 4 w 71"/>
                  <a:gd name="T1" fmla="*/ 117 h 158"/>
                  <a:gd name="T2" fmla="*/ 6 w 71"/>
                  <a:gd name="T3" fmla="*/ 99 h 158"/>
                  <a:gd name="T4" fmla="*/ 8 w 71"/>
                  <a:gd name="T5" fmla="*/ 13 h 158"/>
                  <a:gd name="T6" fmla="*/ 0 w 71"/>
                  <a:gd name="T7" fmla="*/ 6 h 158"/>
                  <a:gd name="T8" fmla="*/ 16 w 71"/>
                  <a:gd name="T9" fmla="*/ 5 h 158"/>
                  <a:gd name="T10" fmla="*/ 34 w 71"/>
                  <a:gd name="T11" fmla="*/ 58 h 158"/>
                  <a:gd name="T12" fmla="*/ 71 w 71"/>
                  <a:gd name="T13" fmla="*/ 104 h 158"/>
                  <a:gd name="T14" fmla="*/ 64 w 71"/>
                  <a:gd name="T15" fmla="*/ 124 h 158"/>
                  <a:gd name="T16" fmla="*/ 50 w 71"/>
                  <a:gd name="T17" fmla="*/ 151 h 158"/>
                  <a:gd name="T18" fmla="*/ 36 w 71"/>
                  <a:gd name="T19" fmla="*/ 153 h 158"/>
                  <a:gd name="T20" fmla="*/ 4 w 71"/>
                  <a:gd name="T21" fmla="*/ 117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58">
                    <a:moveTo>
                      <a:pt x="4" y="117"/>
                    </a:moveTo>
                    <a:cubicBezTo>
                      <a:pt x="1" y="110"/>
                      <a:pt x="4" y="105"/>
                      <a:pt x="6" y="99"/>
                    </a:cubicBezTo>
                    <a:cubicBezTo>
                      <a:pt x="14" y="70"/>
                      <a:pt x="14" y="42"/>
                      <a:pt x="8" y="13"/>
                    </a:cubicBezTo>
                    <a:cubicBezTo>
                      <a:pt x="7" y="7"/>
                      <a:pt x="5" y="6"/>
                      <a:pt x="0" y="6"/>
                    </a:cubicBezTo>
                    <a:cubicBezTo>
                      <a:pt x="5" y="0"/>
                      <a:pt x="10" y="2"/>
                      <a:pt x="16" y="5"/>
                    </a:cubicBezTo>
                    <a:cubicBezTo>
                      <a:pt x="18" y="24"/>
                      <a:pt x="25" y="41"/>
                      <a:pt x="34" y="58"/>
                    </a:cubicBezTo>
                    <a:cubicBezTo>
                      <a:pt x="44" y="75"/>
                      <a:pt x="56" y="91"/>
                      <a:pt x="71" y="104"/>
                    </a:cubicBezTo>
                    <a:cubicBezTo>
                      <a:pt x="66" y="110"/>
                      <a:pt x="64" y="117"/>
                      <a:pt x="64" y="124"/>
                    </a:cubicBezTo>
                    <a:cubicBezTo>
                      <a:pt x="59" y="133"/>
                      <a:pt x="55" y="142"/>
                      <a:pt x="50" y="151"/>
                    </a:cubicBezTo>
                    <a:cubicBezTo>
                      <a:pt x="47" y="158"/>
                      <a:pt x="42" y="158"/>
                      <a:pt x="36" y="153"/>
                    </a:cubicBezTo>
                    <a:cubicBezTo>
                      <a:pt x="24" y="142"/>
                      <a:pt x="13" y="130"/>
                      <a:pt x="4" y="11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 name="Freeform 864">
                <a:extLst>
                  <a:ext uri="{FF2B5EF4-FFF2-40B4-BE49-F238E27FC236}">
                    <a16:creationId xmlns:a16="http://schemas.microsoft.com/office/drawing/2014/main" id="{4887CE23-44D2-1096-D4E0-A7800A02DF41}"/>
                  </a:ext>
                </a:extLst>
              </p:cNvPr>
              <p:cNvSpPr/>
              <p:nvPr/>
            </p:nvSpPr>
            <p:spPr bwMode="auto">
              <a:xfrm>
                <a:off x="7896225" y="4932363"/>
                <a:ext cx="114300" cy="125413"/>
              </a:xfrm>
              <a:custGeom>
                <a:avLst/>
                <a:gdLst>
                  <a:gd name="T0" fmla="*/ 51 w 113"/>
                  <a:gd name="T1" fmla="*/ 103 h 123"/>
                  <a:gd name="T2" fmla="*/ 43 w 113"/>
                  <a:gd name="T3" fmla="*/ 93 h 123"/>
                  <a:gd name="T4" fmla="*/ 0 w 113"/>
                  <a:gd name="T5" fmla="*/ 8 h 123"/>
                  <a:gd name="T6" fmla="*/ 10 w 113"/>
                  <a:gd name="T7" fmla="*/ 0 h 123"/>
                  <a:gd name="T8" fmla="*/ 91 w 113"/>
                  <a:gd name="T9" fmla="*/ 65 h 123"/>
                  <a:gd name="T10" fmla="*/ 109 w 113"/>
                  <a:gd name="T11" fmla="*/ 73 h 123"/>
                  <a:gd name="T12" fmla="*/ 112 w 113"/>
                  <a:gd name="T13" fmla="*/ 111 h 123"/>
                  <a:gd name="T14" fmla="*/ 100 w 113"/>
                  <a:gd name="T15" fmla="*/ 121 h 123"/>
                  <a:gd name="T16" fmla="*/ 51 w 113"/>
                  <a:gd name="T17" fmla="*/ 10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123">
                    <a:moveTo>
                      <a:pt x="51" y="103"/>
                    </a:moveTo>
                    <a:cubicBezTo>
                      <a:pt x="47" y="101"/>
                      <a:pt x="44" y="98"/>
                      <a:pt x="43" y="93"/>
                    </a:cubicBezTo>
                    <a:cubicBezTo>
                      <a:pt x="38" y="60"/>
                      <a:pt x="23" y="32"/>
                      <a:pt x="0" y="8"/>
                    </a:cubicBezTo>
                    <a:cubicBezTo>
                      <a:pt x="1" y="2"/>
                      <a:pt x="4" y="0"/>
                      <a:pt x="10" y="0"/>
                    </a:cubicBezTo>
                    <a:cubicBezTo>
                      <a:pt x="30" y="30"/>
                      <a:pt x="58" y="51"/>
                      <a:pt x="91" y="65"/>
                    </a:cubicBezTo>
                    <a:cubicBezTo>
                      <a:pt x="97" y="68"/>
                      <a:pt x="103" y="71"/>
                      <a:pt x="109" y="73"/>
                    </a:cubicBezTo>
                    <a:cubicBezTo>
                      <a:pt x="110" y="86"/>
                      <a:pt x="113" y="98"/>
                      <a:pt x="112" y="111"/>
                    </a:cubicBezTo>
                    <a:cubicBezTo>
                      <a:pt x="112" y="121"/>
                      <a:pt x="110" y="123"/>
                      <a:pt x="100" y="121"/>
                    </a:cubicBezTo>
                    <a:cubicBezTo>
                      <a:pt x="83" y="117"/>
                      <a:pt x="66" y="111"/>
                      <a:pt x="51" y="103"/>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 name="Freeform 865">
                <a:extLst>
                  <a:ext uri="{FF2B5EF4-FFF2-40B4-BE49-F238E27FC236}">
                    <a16:creationId xmlns:a16="http://schemas.microsoft.com/office/drawing/2014/main" id="{A2BA59BE-0EA2-2F77-E386-420CB9363A6F}"/>
                  </a:ext>
                </a:extLst>
              </p:cNvPr>
              <p:cNvSpPr/>
              <p:nvPr/>
            </p:nvSpPr>
            <p:spPr bwMode="auto">
              <a:xfrm>
                <a:off x="7626350" y="4635500"/>
                <a:ext cx="338137" cy="338138"/>
              </a:xfrm>
              <a:custGeom>
                <a:avLst/>
                <a:gdLst>
                  <a:gd name="T0" fmla="*/ 277 w 334"/>
                  <a:gd name="T1" fmla="*/ 293 h 334"/>
                  <a:gd name="T2" fmla="*/ 267 w 334"/>
                  <a:gd name="T3" fmla="*/ 301 h 334"/>
                  <a:gd name="T4" fmla="*/ 201 w 334"/>
                  <a:gd name="T5" fmla="*/ 331 h 334"/>
                  <a:gd name="T6" fmla="*/ 185 w 334"/>
                  <a:gd name="T7" fmla="*/ 332 h 334"/>
                  <a:gd name="T8" fmla="*/ 121 w 334"/>
                  <a:gd name="T9" fmla="*/ 327 h 334"/>
                  <a:gd name="T10" fmla="*/ 106 w 334"/>
                  <a:gd name="T11" fmla="*/ 322 h 334"/>
                  <a:gd name="T12" fmla="*/ 55 w 334"/>
                  <a:gd name="T13" fmla="*/ 290 h 334"/>
                  <a:gd name="T14" fmla="*/ 52 w 334"/>
                  <a:gd name="T15" fmla="*/ 286 h 334"/>
                  <a:gd name="T16" fmla="*/ 11 w 334"/>
                  <a:gd name="T17" fmla="*/ 223 h 334"/>
                  <a:gd name="T18" fmla="*/ 7 w 334"/>
                  <a:gd name="T19" fmla="*/ 211 h 334"/>
                  <a:gd name="T20" fmla="*/ 3 w 334"/>
                  <a:gd name="T21" fmla="*/ 139 h 334"/>
                  <a:gd name="T22" fmla="*/ 9 w 334"/>
                  <a:gd name="T23" fmla="*/ 119 h 334"/>
                  <a:gd name="T24" fmla="*/ 44 w 334"/>
                  <a:gd name="T25" fmla="*/ 56 h 334"/>
                  <a:gd name="T26" fmla="*/ 54 w 334"/>
                  <a:gd name="T27" fmla="*/ 46 h 334"/>
                  <a:gd name="T28" fmla="*/ 108 w 334"/>
                  <a:gd name="T29" fmla="*/ 13 h 334"/>
                  <a:gd name="T30" fmla="*/ 138 w 334"/>
                  <a:gd name="T31" fmla="*/ 4 h 334"/>
                  <a:gd name="T32" fmla="*/ 206 w 334"/>
                  <a:gd name="T33" fmla="*/ 5 h 334"/>
                  <a:gd name="T34" fmla="*/ 232 w 334"/>
                  <a:gd name="T35" fmla="*/ 14 h 334"/>
                  <a:gd name="T36" fmla="*/ 288 w 334"/>
                  <a:gd name="T37" fmla="*/ 52 h 334"/>
                  <a:gd name="T38" fmla="*/ 299 w 334"/>
                  <a:gd name="T39" fmla="*/ 65 h 334"/>
                  <a:gd name="T40" fmla="*/ 328 w 334"/>
                  <a:gd name="T41" fmla="*/ 125 h 334"/>
                  <a:gd name="T42" fmla="*/ 334 w 334"/>
                  <a:gd name="T43" fmla="*/ 162 h 334"/>
                  <a:gd name="T44" fmla="*/ 327 w 334"/>
                  <a:gd name="T45" fmla="*/ 215 h 334"/>
                  <a:gd name="T46" fmla="*/ 318 w 334"/>
                  <a:gd name="T47" fmla="*/ 238 h 334"/>
                  <a:gd name="T48" fmla="*/ 277 w 334"/>
                  <a:gd name="T49" fmla="*/ 293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4" h="334">
                    <a:moveTo>
                      <a:pt x="277" y="293"/>
                    </a:moveTo>
                    <a:cubicBezTo>
                      <a:pt x="273" y="296"/>
                      <a:pt x="270" y="298"/>
                      <a:pt x="267" y="301"/>
                    </a:cubicBezTo>
                    <a:cubicBezTo>
                      <a:pt x="247" y="315"/>
                      <a:pt x="224" y="324"/>
                      <a:pt x="201" y="331"/>
                    </a:cubicBezTo>
                    <a:cubicBezTo>
                      <a:pt x="195" y="331"/>
                      <a:pt x="190" y="330"/>
                      <a:pt x="185" y="332"/>
                    </a:cubicBezTo>
                    <a:cubicBezTo>
                      <a:pt x="164" y="334"/>
                      <a:pt x="142" y="332"/>
                      <a:pt x="121" y="327"/>
                    </a:cubicBezTo>
                    <a:cubicBezTo>
                      <a:pt x="116" y="325"/>
                      <a:pt x="111" y="323"/>
                      <a:pt x="106" y="322"/>
                    </a:cubicBezTo>
                    <a:cubicBezTo>
                      <a:pt x="87" y="313"/>
                      <a:pt x="71" y="303"/>
                      <a:pt x="55" y="290"/>
                    </a:cubicBezTo>
                    <a:cubicBezTo>
                      <a:pt x="55" y="288"/>
                      <a:pt x="53" y="287"/>
                      <a:pt x="52" y="286"/>
                    </a:cubicBezTo>
                    <a:cubicBezTo>
                      <a:pt x="34" y="268"/>
                      <a:pt x="20" y="247"/>
                      <a:pt x="11" y="223"/>
                    </a:cubicBezTo>
                    <a:cubicBezTo>
                      <a:pt x="10" y="219"/>
                      <a:pt x="8" y="215"/>
                      <a:pt x="7" y="211"/>
                    </a:cubicBezTo>
                    <a:cubicBezTo>
                      <a:pt x="2" y="188"/>
                      <a:pt x="0" y="163"/>
                      <a:pt x="3" y="139"/>
                    </a:cubicBezTo>
                    <a:cubicBezTo>
                      <a:pt x="5" y="132"/>
                      <a:pt x="7" y="126"/>
                      <a:pt x="9" y="119"/>
                    </a:cubicBezTo>
                    <a:cubicBezTo>
                      <a:pt x="16" y="95"/>
                      <a:pt x="29" y="74"/>
                      <a:pt x="44" y="56"/>
                    </a:cubicBezTo>
                    <a:cubicBezTo>
                      <a:pt x="48" y="53"/>
                      <a:pt x="51" y="49"/>
                      <a:pt x="54" y="46"/>
                    </a:cubicBezTo>
                    <a:cubicBezTo>
                      <a:pt x="70" y="32"/>
                      <a:pt x="88" y="21"/>
                      <a:pt x="108" y="13"/>
                    </a:cubicBezTo>
                    <a:cubicBezTo>
                      <a:pt x="118" y="10"/>
                      <a:pt x="128" y="7"/>
                      <a:pt x="138" y="4"/>
                    </a:cubicBezTo>
                    <a:cubicBezTo>
                      <a:pt x="161" y="0"/>
                      <a:pt x="183" y="1"/>
                      <a:pt x="206" y="5"/>
                    </a:cubicBezTo>
                    <a:cubicBezTo>
                      <a:pt x="215" y="8"/>
                      <a:pt x="224" y="11"/>
                      <a:pt x="232" y="14"/>
                    </a:cubicBezTo>
                    <a:cubicBezTo>
                      <a:pt x="253" y="23"/>
                      <a:pt x="271" y="36"/>
                      <a:pt x="288" y="52"/>
                    </a:cubicBezTo>
                    <a:cubicBezTo>
                      <a:pt x="291" y="56"/>
                      <a:pt x="295" y="61"/>
                      <a:pt x="299" y="65"/>
                    </a:cubicBezTo>
                    <a:cubicBezTo>
                      <a:pt x="312" y="83"/>
                      <a:pt x="322" y="103"/>
                      <a:pt x="328" y="125"/>
                    </a:cubicBezTo>
                    <a:cubicBezTo>
                      <a:pt x="332" y="137"/>
                      <a:pt x="332" y="149"/>
                      <a:pt x="334" y="162"/>
                    </a:cubicBezTo>
                    <a:cubicBezTo>
                      <a:pt x="334" y="180"/>
                      <a:pt x="332" y="198"/>
                      <a:pt x="327" y="215"/>
                    </a:cubicBezTo>
                    <a:cubicBezTo>
                      <a:pt x="324" y="223"/>
                      <a:pt x="321" y="230"/>
                      <a:pt x="318" y="238"/>
                    </a:cubicBezTo>
                    <a:cubicBezTo>
                      <a:pt x="308" y="259"/>
                      <a:pt x="294" y="277"/>
                      <a:pt x="277" y="293"/>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 name="Freeform 866">
                <a:extLst>
                  <a:ext uri="{FF2B5EF4-FFF2-40B4-BE49-F238E27FC236}">
                    <a16:creationId xmlns:a16="http://schemas.microsoft.com/office/drawing/2014/main" id="{C2283195-2E97-45FF-09B0-8D6A91AD5C13}"/>
                  </a:ext>
                </a:extLst>
              </p:cNvPr>
              <p:cNvSpPr/>
              <p:nvPr/>
            </p:nvSpPr>
            <p:spPr bwMode="auto">
              <a:xfrm>
                <a:off x="7672388" y="4679950"/>
                <a:ext cx="246062" cy="246063"/>
              </a:xfrm>
              <a:custGeom>
                <a:avLst/>
                <a:gdLst>
                  <a:gd name="T0" fmla="*/ 124 w 244"/>
                  <a:gd name="T1" fmla="*/ 3 h 242"/>
                  <a:gd name="T2" fmla="*/ 243 w 244"/>
                  <a:gd name="T3" fmla="*/ 123 h 242"/>
                  <a:gd name="T4" fmla="*/ 122 w 244"/>
                  <a:gd name="T5" fmla="*/ 242 h 242"/>
                  <a:gd name="T6" fmla="*/ 3 w 244"/>
                  <a:gd name="T7" fmla="*/ 116 h 242"/>
                  <a:gd name="T8" fmla="*/ 124 w 244"/>
                  <a:gd name="T9" fmla="*/ 3 h 242"/>
                </a:gdLst>
                <a:ahLst/>
                <a:cxnLst>
                  <a:cxn ang="0">
                    <a:pos x="T0" y="T1"/>
                  </a:cxn>
                  <a:cxn ang="0">
                    <a:pos x="T2" y="T3"/>
                  </a:cxn>
                  <a:cxn ang="0">
                    <a:pos x="T4" y="T5"/>
                  </a:cxn>
                  <a:cxn ang="0">
                    <a:pos x="T6" y="T7"/>
                  </a:cxn>
                  <a:cxn ang="0">
                    <a:pos x="T8" y="T9"/>
                  </a:cxn>
                </a:cxnLst>
                <a:rect l="0" t="0" r="r" b="b"/>
                <a:pathLst>
                  <a:path w="244" h="241">
                    <a:moveTo>
                      <a:pt x="124" y="3"/>
                    </a:moveTo>
                    <a:cubicBezTo>
                      <a:pt x="188" y="1"/>
                      <a:pt x="244" y="57"/>
                      <a:pt x="243" y="123"/>
                    </a:cubicBezTo>
                    <a:cubicBezTo>
                      <a:pt x="241" y="194"/>
                      <a:pt x="188" y="242"/>
                      <a:pt x="122" y="242"/>
                    </a:cubicBezTo>
                    <a:cubicBezTo>
                      <a:pt x="57" y="242"/>
                      <a:pt x="0" y="189"/>
                      <a:pt x="3" y="116"/>
                    </a:cubicBezTo>
                    <a:cubicBezTo>
                      <a:pt x="5" y="58"/>
                      <a:pt x="58" y="0"/>
                      <a:pt x="124" y="3"/>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 name="Freeform 867">
                <a:extLst>
                  <a:ext uri="{FF2B5EF4-FFF2-40B4-BE49-F238E27FC236}">
                    <a16:creationId xmlns:a16="http://schemas.microsoft.com/office/drawing/2014/main" id="{1C0140CC-0966-A782-707F-490025B4F7C9}"/>
                  </a:ext>
                </a:extLst>
              </p:cNvPr>
              <p:cNvSpPr/>
              <p:nvPr/>
            </p:nvSpPr>
            <p:spPr bwMode="auto">
              <a:xfrm>
                <a:off x="8299450" y="4956175"/>
                <a:ext cx="111125" cy="192088"/>
              </a:xfrm>
              <a:custGeom>
                <a:avLst/>
                <a:gdLst>
                  <a:gd name="T0" fmla="*/ 109 w 110"/>
                  <a:gd name="T1" fmla="*/ 120 h 189"/>
                  <a:gd name="T2" fmla="*/ 105 w 110"/>
                  <a:gd name="T3" fmla="*/ 163 h 189"/>
                  <a:gd name="T4" fmla="*/ 99 w 110"/>
                  <a:gd name="T5" fmla="*/ 181 h 189"/>
                  <a:gd name="T6" fmla="*/ 85 w 110"/>
                  <a:gd name="T7" fmla="*/ 185 h 189"/>
                  <a:gd name="T8" fmla="*/ 34 w 110"/>
                  <a:gd name="T9" fmla="*/ 133 h 189"/>
                  <a:gd name="T10" fmla="*/ 27 w 110"/>
                  <a:gd name="T11" fmla="*/ 128 h 189"/>
                  <a:gd name="T12" fmla="*/ 1 w 110"/>
                  <a:gd name="T13" fmla="*/ 21 h 189"/>
                  <a:gd name="T14" fmla="*/ 3 w 110"/>
                  <a:gd name="T15" fmla="*/ 14 h 189"/>
                  <a:gd name="T16" fmla="*/ 11 w 110"/>
                  <a:gd name="T17" fmla="*/ 12 h 189"/>
                  <a:gd name="T18" fmla="*/ 51 w 110"/>
                  <a:gd name="T19" fmla="*/ 3 h 189"/>
                  <a:gd name="T20" fmla="*/ 63 w 110"/>
                  <a:gd name="T21" fmla="*/ 1 h 189"/>
                  <a:gd name="T22" fmla="*/ 105 w 110"/>
                  <a:gd name="T23" fmla="*/ 85 h 189"/>
                  <a:gd name="T24" fmla="*/ 109 w 110"/>
                  <a:gd name="T25" fmla="*/ 12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89">
                    <a:moveTo>
                      <a:pt x="109" y="120"/>
                    </a:moveTo>
                    <a:cubicBezTo>
                      <a:pt x="107" y="134"/>
                      <a:pt x="108" y="149"/>
                      <a:pt x="105" y="163"/>
                    </a:cubicBezTo>
                    <a:cubicBezTo>
                      <a:pt x="103" y="169"/>
                      <a:pt x="101" y="175"/>
                      <a:pt x="99" y="181"/>
                    </a:cubicBezTo>
                    <a:cubicBezTo>
                      <a:pt x="96" y="188"/>
                      <a:pt x="92" y="189"/>
                      <a:pt x="85" y="185"/>
                    </a:cubicBezTo>
                    <a:cubicBezTo>
                      <a:pt x="63" y="172"/>
                      <a:pt x="48" y="153"/>
                      <a:pt x="34" y="133"/>
                    </a:cubicBezTo>
                    <a:cubicBezTo>
                      <a:pt x="32" y="131"/>
                      <a:pt x="32" y="127"/>
                      <a:pt x="27" y="128"/>
                    </a:cubicBezTo>
                    <a:cubicBezTo>
                      <a:pt x="9" y="94"/>
                      <a:pt x="0" y="59"/>
                      <a:pt x="1" y="21"/>
                    </a:cubicBezTo>
                    <a:cubicBezTo>
                      <a:pt x="1" y="19"/>
                      <a:pt x="0" y="16"/>
                      <a:pt x="3" y="14"/>
                    </a:cubicBezTo>
                    <a:cubicBezTo>
                      <a:pt x="5" y="12"/>
                      <a:pt x="8" y="12"/>
                      <a:pt x="11" y="12"/>
                    </a:cubicBezTo>
                    <a:cubicBezTo>
                      <a:pt x="24" y="10"/>
                      <a:pt x="38" y="7"/>
                      <a:pt x="51" y="3"/>
                    </a:cubicBezTo>
                    <a:cubicBezTo>
                      <a:pt x="55" y="1"/>
                      <a:pt x="59" y="0"/>
                      <a:pt x="63" y="1"/>
                    </a:cubicBezTo>
                    <a:cubicBezTo>
                      <a:pt x="84" y="26"/>
                      <a:pt x="98" y="54"/>
                      <a:pt x="105" y="85"/>
                    </a:cubicBezTo>
                    <a:cubicBezTo>
                      <a:pt x="108" y="97"/>
                      <a:pt x="110" y="108"/>
                      <a:pt x="109" y="12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 name="Freeform 868">
                <a:extLst>
                  <a:ext uri="{FF2B5EF4-FFF2-40B4-BE49-F238E27FC236}">
                    <a16:creationId xmlns:a16="http://schemas.microsoft.com/office/drawing/2014/main" id="{5D484C2B-F43F-D0E2-8071-27642EFD0641}"/>
                  </a:ext>
                </a:extLst>
              </p:cNvPr>
              <p:cNvSpPr/>
              <p:nvPr/>
            </p:nvSpPr>
            <p:spPr bwMode="auto">
              <a:xfrm>
                <a:off x="8315325" y="4476750"/>
                <a:ext cx="117475" cy="180975"/>
              </a:xfrm>
              <a:custGeom>
                <a:avLst/>
                <a:gdLst>
                  <a:gd name="T0" fmla="*/ 40 w 116"/>
                  <a:gd name="T1" fmla="*/ 43 h 178"/>
                  <a:gd name="T2" fmla="*/ 50 w 116"/>
                  <a:gd name="T3" fmla="*/ 41 h 178"/>
                  <a:gd name="T4" fmla="*/ 95 w 116"/>
                  <a:gd name="T5" fmla="*/ 6 h 178"/>
                  <a:gd name="T6" fmla="*/ 112 w 116"/>
                  <a:gd name="T7" fmla="*/ 13 h 178"/>
                  <a:gd name="T8" fmla="*/ 114 w 116"/>
                  <a:gd name="T9" fmla="*/ 68 h 178"/>
                  <a:gd name="T10" fmla="*/ 115 w 116"/>
                  <a:gd name="T11" fmla="*/ 78 h 178"/>
                  <a:gd name="T12" fmla="*/ 72 w 116"/>
                  <a:gd name="T13" fmla="*/ 171 h 178"/>
                  <a:gd name="T14" fmla="*/ 67 w 116"/>
                  <a:gd name="T15" fmla="*/ 176 h 178"/>
                  <a:gd name="T16" fmla="*/ 59 w 116"/>
                  <a:gd name="T17" fmla="*/ 175 h 178"/>
                  <a:gd name="T18" fmla="*/ 8 w 116"/>
                  <a:gd name="T19" fmla="*/ 158 h 178"/>
                  <a:gd name="T20" fmla="*/ 2 w 116"/>
                  <a:gd name="T21" fmla="*/ 155 h 178"/>
                  <a:gd name="T22" fmla="*/ 1 w 116"/>
                  <a:gd name="T23" fmla="*/ 140 h 178"/>
                  <a:gd name="T24" fmla="*/ 35 w 116"/>
                  <a:gd name="T25" fmla="*/ 57 h 178"/>
                  <a:gd name="T26" fmla="*/ 40 w 116"/>
                  <a:gd name="T27" fmla="*/ 4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5" h="178">
                    <a:moveTo>
                      <a:pt x="40" y="43"/>
                    </a:moveTo>
                    <a:cubicBezTo>
                      <a:pt x="44" y="47"/>
                      <a:pt x="47" y="44"/>
                      <a:pt x="50" y="41"/>
                    </a:cubicBezTo>
                    <a:cubicBezTo>
                      <a:pt x="63" y="27"/>
                      <a:pt x="77" y="14"/>
                      <a:pt x="95" y="6"/>
                    </a:cubicBezTo>
                    <a:cubicBezTo>
                      <a:pt x="106" y="0"/>
                      <a:pt x="108" y="1"/>
                      <a:pt x="112" y="13"/>
                    </a:cubicBezTo>
                    <a:cubicBezTo>
                      <a:pt x="116" y="31"/>
                      <a:pt x="115" y="50"/>
                      <a:pt x="114" y="68"/>
                    </a:cubicBezTo>
                    <a:cubicBezTo>
                      <a:pt x="114" y="72"/>
                      <a:pt x="112" y="75"/>
                      <a:pt x="115" y="78"/>
                    </a:cubicBezTo>
                    <a:cubicBezTo>
                      <a:pt x="108" y="112"/>
                      <a:pt x="96" y="144"/>
                      <a:pt x="72" y="171"/>
                    </a:cubicBezTo>
                    <a:cubicBezTo>
                      <a:pt x="71" y="173"/>
                      <a:pt x="69" y="175"/>
                      <a:pt x="67" y="176"/>
                    </a:cubicBezTo>
                    <a:cubicBezTo>
                      <a:pt x="64" y="178"/>
                      <a:pt x="62" y="176"/>
                      <a:pt x="59" y="175"/>
                    </a:cubicBezTo>
                    <a:cubicBezTo>
                      <a:pt x="43" y="167"/>
                      <a:pt x="26" y="161"/>
                      <a:pt x="8" y="158"/>
                    </a:cubicBezTo>
                    <a:cubicBezTo>
                      <a:pt x="5" y="158"/>
                      <a:pt x="3" y="157"/>
                      <a:pt x="2" y="155"/>
                    </a:cubicBezTo>
                    <a:cubicBezTo>
                      <a:pt x="0" y="150"/>
                      <a:pt x="0" y="145"/>
                      <a:pt x="1" y="140"/>
                    </a:cubicBezTo>
                    <a:cubicBezTo>
                      <a:pt x="7" y="110"/>
                      <a:pt x="16" y="82"/>
                      <a:pt x="35" y="57"/>
                    </a:cubicBezTo>
                    <a:cubicBezTo>
                      <a:pt x="38" y="52"/>
                      <a:pt x="38" y="47"/>
                      <a:pt x="40" y="4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 name="Freeform 869">
                <a:extLst>
                  <a:ext uri="{FF2B5EF4-FFF2-40B4-BE49-F238E27FC236}">
                    <a16:creationId xmlns:a16="http://schemas.microsoft.com/office/drawing/2014/main" id="{8DE064CC-88EB-D950-CD31-DA7C0A792984}"/>
                  </a:ext>
                </a:extLst>
              </p:cNvPr>
              <p:cNvSpPr/>
              <p:nvPr/>
            </p:nvSpPr>
            <p:spPr bwMode="auto">
              <a:xfrm>
                <a:off x="8196263" y="4465638"/>
                <a:ext cx="109537" cy="182563"/>
              </a:xfrm>
              <a:custGeom>
                <a:avLst/>
                <a:gdLst>
                  <a:gd name="T0" fmla="*/ 1 w 108"/>
                  <a:gd name="T1" fmla="*/ 71 h 180"/>
                  <a:gd name="T2" fmla="*/ 11 w 108"/>
                  <a:gd name="T3" fmla="*/ 77 h 180"/>
                  <a:gd name="T4" fmla="*/ 17 w 108"/>
                  <a:gd name="T5" fmla="*/ 41 h 180"/>
                  <a:gd name="T6" fmla="*/ 31 w 108"/>
                  <a:gd name="T7" fmla="*/ 8 h 180"/>
                  <a:gd name="T8" fmla="*/ 46 w 108"/>
                  <a:gd name="T9" fmla="*/ 7 h 180"/>
                  <a:gd name="T10" fmla="*/ 84 w 108"/>
                  <a:gd name="T11" fmla="*/ 56 h 180"/>
                  <a:gd name="T12" fmla="*/ 90 w 108"/>
                  <a:gd name="T13" fmla="*/ 61 h 180"/>
                  <a:gd name="T14" fmla="*/ 107 w 108"/>
                  <a:gd name="T15" fmla="*/ 137 h 180"/>
                  <a:gd name="T16" fmla="*/ 103 w 108"/>
                  <a:gd name="T17" fmla="*/ 166 h 180"/>
                  <a:gd name="T18" fmla="*/ 86 w 108"/>
                  <a:gd name="T19" fmla="*/ 168 h 180"/>
                  <a:gd name="T20" fmla="*/ 46 w 108"/>
                  <a:gd name="T21" fmla="*/ 177 h 180"/>
                  <a:gd name="T22" fmla="*/ 35 w 108"/>
                  <a:gd name="T23" fmla="*/ 179 h 180"/>
                  <a:gd name="T24" fmla="*/ 28 w 108"/>
                  <a:gd name="T25" fmla="*/ 167 h 180"/>
                  <a:gd name="T26" fmla="*/ 10 w 108"/>
                  <a:gd name="T27" fmla="*/ 94 h 180"/>
                  <a:gd name="T28" fmla="*/ 3 w 108"/>
                  <a:gd name="T29" fmla="*/ 76 h 180"/>
                  <a:gd name="T30" fmla="*/ 1 w 108"/>
                  <a:gd name="T31" fmla="*/ 71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80">
                    <a:moveTo>
                      <a:pt x="1" y="71"/>
                    </a:moveTo>
                    <a:cubicBezTo>
                      <a:pt x="4" y="73"/>
                      <a:pt x="7" y="75"/>
                      <a:pt x="11" y="77"/>
                    </a:cubicBezTo>
                    <a:cubicBezTo>
                      <a:pt x="14" y="65"/>
                      <a:pt x="14" y="53"/>
                      <a:pt x="17" y="41"/>
                    </a:cubicBezTo>
                    <a:cubicBezTo>
                      <a:pt x="21" y="30"/>
                      <a:pt x="24" y="18"/>
                      <a:pt x="31" y="8"/>
                    </a:cubicBezTo>
                    <a:cubicBezTo>
                      <a:pt x="36" y="1"/>
                      <a:pt x="39" y="0"/>
                      <a:pt x="46" y="7"/>
                    </a:cubicBezTo>
                    <a:cubicBezTo>
                      <a:pt x="62" y="21"/>
                      <a:pt x="74" y="37"/>
                      <a:pt x="84" y="56"/>
                    </a:cubicBezTo>
                    <a:cubicBezTo>
                      <a:pt x="85" y="58"/>
                      <a:pt x="85" y="64"/>
                      <a:pt x="90" y="61"/>
                    </a:cubicBezTo>
                    <a:cubicBezTo>
                      <a:pt x="98" y="86"/>
                      <a:pt x="107" y="110"/>
                      <a:pt x="107" y="137"/>
                    </a:cubicBezTo>
                    <a:cubicBezTo>
                      <a:pt x="107" y="147"/>
                      <a:pt x="108" y="157"/>
                      <a:pt x="103" y="166"/>
                    </a:cubicBezTo>
                    <a:cubicBezTo>
                      <a:pt x="98" y="169"/>
                      <a:pt x="92" y="168"/>
                      <a:pt x="86" y="168"/>
                    </a:cubicBezTo>
                    <a:cubicBezTo>
                      <a:pt x="72" y="169"/>
                      <a:pt x="59" y="172"/>
                      <a:pt x="46" y="177"/>
                    </a:cubicBezTo>
                    <a:cubicBezTo>
                      <a:pt x="43" y="178"/>
                      <a:pt x="39" y="180"/>
                      <a:pt x="35" y="179"/>
                    </a:cubicBezTo>
                    <a:cubicBezTo>
                      <a:pt x="31" y="176"/>
                      <a:pt x="30" y="172"/>
                      <a:pt x="28" y="167"/>
                    </a:cubicBezTo>
                    <a:cubicBezTo>
                      <a:pt x="17" y="144"/>
                      <a:pt x="11" y="120"/>
                      <a:pt x="10" y="94"/>
                    </a:cubicBezTo>
                    <a:cubicBezTo>
                      <a:pt x="10" y="87"/>
                      <a:pt x="9" y="81"/>
                      <a:pt x="3" y="76"/>
                    </a:cubicBezTo>
                    <a:cubicBezTo>
                      <a:pt x="1" y="75"/>
                      <a:pt x="0" y="73"/>
                      <a:pt x="1" y="7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 name="Freeform 870">
                <a:extLst>
                  <a:ext uri="{FF2B5EF4-FFF2-40B4-BE49-F238E27FC236}">
                    <a16:creationId xmlns:a16="http://schemas.microsoft.com/office/drawing/2014/main" id="{4D3FF3BC-F38D-2E35-4E62-3BECAD3B9E31}"/>
                  </a:ext>
                </a:extLst>
              </p:cNvPr>
              <p:cNvSpPr/>
              <p:nvPr/>
            </p:nvSpPr>
            <p:spPr bwMode="auto">
              <a:xfrm>
                <a:off x="7962900" y="4700588"/>
                <a:ext cx="182562" cy="101600"/>
              </a:xfrm>
              <a:custGeom>
                <a:avLst/>
                <a:gdLst>
                  <a:gd name="T0" fmla="*/ 42 w 180"/>
                  <a:gd name="T1" fmla="*/ 73 h 100"/>
                  <a:gd name="T2" fmla="*/ 41 w 180"/>
                  <a:gd name="T3" fmla="*/ 65 h 100"/>
                  <a:gd name="T4" fmla="*/ 9 w 180"/>
                  <a:gd name="T5" fmla="*/ 38 h 100"/>
                  <a:gd name="T6" fmla="*/ 14 w 180"/>
                  <a:gd name="T7" fmla="*/ 17 h 100"/>
                  <a:gd name="T8" fmla="*/ 68 w 180"/>
                  <a:gd name="T9" fmla="*/ 4 h 100"/>
                  <a:gd name="T10" fmla="*/ 76 w 180"/>
                  <a:gd name="T11" fmla="*/ 0 h 100"/>
                  <a:gd name="T12" fmla="*/ 116 w 180"/>
                  <a:gd name="T13" fmla="*/ 4 h 100"/>
                  <a:gd name="T14" fmla="*/ 174 w 180"/>
                  <a:gd name="T15" fmla="*/ 24 h 100"/>
                  <a:gd name="T16" fmla="*/ 179 w 180"/>
                  <a:gd name="T17" fmla="*/ 33 h 100"/>
                  <a:gd name="T18" fmla="*/ 164 w 180"/>
                  <a:gd name="T19" fmla="*/ 96 h 100"/>
                  <a:gd name="T20" fmla="*/ 146 w 180"/>
                  <a:gd name="T21" fmla="*/ 100 h 100"/>
                  <a:gd name="T22" fmla="*/ 57 w 180"/>
                  <a:gd name="T23" fmla="*/ 77 h 100"/>
                  <a:gd name="T24" fmla="*/ 42 w 180"/>
                  <a:gd name="T25" fmla="*/ 73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00">
                    <a:moveTo>
                      <a:pt x="42" y="73"/>
                    </a:moveTo>
                    <a:cubicBezTo>
                      <a:pt x="47" y="70"/>
                      <a:pt x="45" y="67"/>
                      <a:pt x="41" y="65"/>
                    </a:cubicBezTo>
                    <a:cubicBezTo>
                      <a:pt x="29" y="58"/>
                      <a:pt x="19" y="48"/>
                      <a:pt x="9" y="38"/>
                    </a:cubicBezTo>
                    <a:cubicBezTo>
                      <a:pt x="0" y="27"/>
                      <a:pt x="1" y="22"/>
                      <a:pt x="14" y="17"/>
                    </a:cubicBezTo>
                    <a:cubicBezTo>
                      <a:pt x="32" y="9"/>
                      <a:pt x="50" y="6"/>
                      <a:pt x="68" y="4"/>
                    </a:cubicBezTo>
                    <a:cubicBezTo>
                      <a:pt x="71" y="3"/>
                      <a:pt x="76" y="5"/>
                      <a:pt x="76" y="0"/>
                    </a:cubicBezTo>
                    <a:cubicBezTo>
                      <a:pt x="90" y="1"/>
                      <a:pt x="103" y="2"/>
                      <a:pt x="116" y="4"/>
                    </a:cubicBezTo>
                    <a:cubicBezTo>
                      <a:pt x="137" y="6"/>
                      <a:pt x="156" y="14"/>
                      <a:pt x="174" y="24"/>
                    </a:cubicBezTo>
                    <a:cubicBezTo>
                      <a:pt x="178" y="26"/>
                      <a:pt x="180" y="28"/>
                      <a:pt x="179" y="33"/>
                    </a:cubicBezTo>
                    <a:cubicBezTo>
                      <a:pt x="171" y="53"/>
                      <a:pt x="169" y="75"/>
                      <a:pt x="164" y="96"/>
                    </a:cubicBezTo>
                    <a:cubicBezTo>
                      <a:pt x="159" y="100"/>
                      <a:pt x="152" y="100"/>
                      <a:pt x="146" y="100"/>
                    </a:cubicBezTo>
                    <a:cubicBezTo>
                      <a:pt x="114" y="99"/>
                      <a:pt x="85" y="92"/>
                      <a:pt x="57" y="77"/>
                    </a:cubicBezTo>
                    <a:cubicBezTo>
                      <a:pt x="52" y="74"/>
                      <a:pt x="47" y="77"/>
                      <a:pt x="42" y="7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 name="Freeform 871">
                <a:extLst>
                  <a:ext uri="{FF2B5EF4-FFF2-40B4-BE49-F238E27FC236}">
                    <a16:creationId xmlns:a16="http://schemas.microsoft.com/office/drawing/2014/main" id="{79AD1C63-C5C0-351D-BE9E-2B97EC5A3949}"/>
                  </a:ext>
                </a:extLst>
              </p:cNvPr>
              <p:cNvSpPr/>
              <p:nvPr/>
            </p:nvSpPr>
            <p:spPr bwMode="auto">
              <a:xfrm>
                <a:off x="8058150" y="4554538"/>
                <a:ext cx="150812" cy="153988"/>
              </a:xfrm>
              <a:custGeom>
                <a:avLst/>
                <a:gdLst>
                  <a:gd name="T0" fmla="*/ 12 w 149"/>
                  <a:gd name="T1" fmla="*/ 74 h 152"/>
                  <a:gd name="T2" fmla="*/ 17 w 149"/>
                  <a:gd name="T3" fmla="*/ 67 h 152"/>
                  <a:gd name="T4" fmla="*/ 1 w 149"/>
                  <a:gd name="T5" fmla="*/ 16 h 152"/>
                  <a:gd name="T6" fmla="*/ 14 w 149"/>
                  <a:gd name="T7" fmla="*/ 1 h 152"/>
                  <a:gd name="T8" fmla="*/ 57 w 149"/>
                  <a:gd name="T9" fmla="*/ 15 h 152"/>
                  <a:gd name="T10" fmla="*/ 68 w 149"/>
                  <a:gd name="T11" fmla="*/ 15 h 152"/>
                  <a:gd name="T12" fmla="*/ 125 w 149"/>
                  <a:gd name="T13" fmla="*/ 62 h 152"/>
                  <a:gd name="T14" fmla="*/ 147 w 149"/>
                  <a:gd name="T15" fmla="*/ 96 h 152"/>
                  <a:gd name="T16" fmla="*/ 148 w 149"/>
                  <a:gd name="T17" fmla="*/ 103 h 152"/>
                  <a:gd name="T18" fmla="*/ 140 w 149"/>
                  <a:gd name="T19" fmla="*/ 111 h 152"/>
                  <a:gd name="T20" fmla="*/ 106 w 149"/>
                  <a:gd name="T21" fmla="*/ 144 h 152"/>
                  <a:gd name="T22" fmla="*/ 99 w 149"/>
                  <a:gd name="T23" fmla="*/ 150 h 152"/>
                  <a:gd name="T24" fmla="*/ 89 w 149"/>
                  <a:gd name="T25" fmla="*/ 148 h 152"/>
                  <a:gd name="T26" fmla="*/ 32 w 149"/>
                  <a:gd name="T27" fmla="*/ 97 h 152"/>
                  <a:gd name="T28" fmla="*/ 12 w 149"/>
                  <a:gd name="T29" fmla="*/ 7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152">
                    <a:moveTo>
                      <a:pt x="12" y="74"/>
                    </a:moveTo>
                    <a:cubicBezTo>
                      <a:pt x="17" y="74"/>
                      <a:pt x="20" y="73"/>
                      <a:pt x="17" y="67"/>
                    </a:cubicBezTo>
                    <a:cubicBezTo>
                      <a:pt x="8" y="51"/>
                      <a:pt x="3" y="34"/>
                      <a:pt x="1" y="16"/>
                    </a:cubicBezTo>
                    <a:cubicBezTo>
                      <a:pt x="0" y="2"/>
                      <a:pt x="1" y="0"/>
                      <a:pt x="14" y="1"/>
                    </a:cubicBezTo>
                    <a:cubicBezTo>
                      <a:pt x="30" y="3"/>
                      <a:pt x="44" y="8"/>
                      <a:pt x="57" y="15"/>
                    </a:cubicBezTo>
                    <a:cubicBezTo>
                      <a:pt x="61" y="16"/>
                      <a:pt x="65" y="19"/>
                      <a:pt x="68" y="15"/>
                    </a:cubicBezTo>
                    <a:cubicBezTo>
                      <a:pt x="88" y="30"/>
                      <a:pt x="109" y="44"/>
                      <a:pt x="125" y="62"/>
                    </a:cubicBezTo>
                    <a:cubicBezTo>
                      <a:pt x="134" y="73"/>
                      <a:pt x="141" y="84"/>
                      <a:pt x="147" y="96"/>
                    </a:cubicBezTo>
                    <a:cubicBezTo>
                      <a:pt x="148" y="98"/>
                      <a:pt x="149" y="100"/>
                      <a:pt x="148" y="103"/>
                    </a:cubicBezTo>
                    <a:cubicBezTo>
                      <a:pt x="146" y="107"/>
                      <a:pt x="143" y="109"/>
                      <a:pt x="140" y="111"/>
                    </a:cubicBezTo>
                    <a:cubicBezTo>
                      <a:pt x="127" y="121"/>
                      <a:pt x="115" y="131"/>
                      <a:pt x="106" y="144"/>
                    </a:cubicBezTo>
                    <a:cubicBezTo>
                      <a:pt x="104" y="147"/>
                      <a:pt x="101" y="149"/>
                      <a:pt x="99" y="150"/>
                    </a:cubicBezTo>
                    <a:cubicBezTo>
                      <a:pt x="95" y="152"/>
                      <a:pt x="92" y="150"/>
                      <a:pt x="89" y="148"/>
                    </a:cubicBezTo>
                    <a:cubicBezTo>
                      <a:pt x="67" y="135"/>
                      <a:pt x="49" y="117"/>
                      <a:pt x="32" y="97"/>
                    </a:cubicBezTo>
                    <a:cubicBezTo>
                      <a:pt x="26" y="89"/>
                      <a:pt x="20" y="81"/>
                      <a:pt x="12" y="74"/>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 name="Freeform 872">
                <a:extLst>
                  <a:ext uri="{FF2B5EF4-FFF2-40B4-BE49-F238E27FC236}">
                    <a16:creationId xmlns:a16="http://schemas.microsoft.com/office/drawing/2014/main" id="{8F4556BE-F6EE-E30D-7354-FEFC6207BD89}"/>
                  </a:ext>
                </a:extLst>
              </p:cNvPr>
              <p:cNvSpPr/>
              <p:nvPr/>
            </p:nvSpPr>
            <p:spPr bwMode="auto">
              <a:xfrm>
                <a:off x="8399463" y="4583113"/>
                <a:ext cx="161925" cy="141288"/>
              </a:xfrm>
              <a:custGeom>
                <a:avLst/>
                <a:gdLst>
                  <a:gd name="T0" fmla="*/ 97 w 161"/>
                  <a:gd name="T1" fmla="*/ 7 h 139"/>
                  <a:gd name="T2" fmla="*/ 107 w 161"/>
                  <a:gd name="T3" fmla="*/ 7 h 139"/>
                  <a:gd name="T4" fmla="*/ 151 w 161"/>
                  <a:gd name="T5" fmla="*/ 1 h 139"/>
                  <a:gd name="T6" fmla="*/ 160 w 161"/>
                  <a:gd name="T7" fmla="*/ 13 h 139"/>
                  <a:gd name="T8" fmla="*/ 141 w 161"/>
                  <a:gd name="T9" fmla="*/ 57 h 139"/>
                  <a:gd name="T10" fmla="*/ 138 w 161"/>
                  <a:gd name="T11" fmla="*/ 66 h 139"/>
                  <a:gd name="T12" fmla="*/ 104 w 161"/>
                  <a:gd name="T13" fmla="*/ 105 h 139"/>
                  <a:gd name="T14" fmla="*/ 58 w 161"/>
                  <a:gd name="T15" fmla="*/ 135 h 139"/>
                  <a:gd name="T16" fmla="*/ 45 w 161"/>
                  <a:gd name="T17" fmla="*/ 138 h 139"/>
                  <a:gd name="T18" fmla="*/ 22 w 161"/>
                  <a:gd name="T19" fmla="*/ 108 h 139"/>
                  <a:gd name="T20" fmla="*/ 11 w 161"/>
                  <a:gd name="T21" fmla="*/ 95 h 139"/>
                  <a:gd name="T22" fmla="*/ 6 w 161"/>
                  <a:gd name="T23" fmla="*/ 91 h 139"/>
                  <a:gd name="T24" fmla="*/ 5 w 161"/>
                  <a:gd name="T25" fmla="*/ 74 h 139"/>
                  <a:gd name="T26" fmla="*/ 64 w 161"/>
                  <a:gd name="T27" fmla="*/ 23 h 139"/>
                  <a:gd name="T28" fmla="*/ 97 w 161"/>
                  <a:gd name="T29" fmla="*/ 7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1" h="139">
                    <a:moveTo>
                      <a:pt x="97" y="7"/>
                    </a:moveTo>
                    <a:cubicBezTo>
                      <a:pt x="100" y="10"/>
                      <a:pt x="104" y="8"/>
                      <a:pt x="107" y="7"/>
                    </a:cubicBezTo>
                    <a:cubicBezTo>
                      <a:pt x="122" y="3"/>
                      <a:pt x="136" y="0"/>
                      <a:pt x="151" y="1"/>
                    </a:cubicBezTo>
                    <a:cubicBezTo>
                      <a:pt x="159" y="2"/>
                      <a:pt x="161" y="5"/>
                      <a:pt x="160" y="13"/>
                    </a:cubicBezTo>
                    <a:cubicBezTo>
                      <a:pt x="156" y="29"/>
                      <a:pt x="149" y="43"/>
                      <a:pt x="141" y="57"/>
                    </a:cubicBezTo>
                    <a:cubicBezTo>
                      <a:pt x="139" y="60"/>
                      <a:pt x="137" y="63"/>
                      <a:pt x="138" y="66"/>
                    </a:cubicBezTo>
                    <a:cubicBezTo>
                      <a:pt x="129" y="81"/>
                      <a:pt x="117" y="94"/>
                      <a:pt x="104" y="105"/>
                    </a:cubicBezTo>
                    <a:cubicBezTo>
                      <a:pt x="91" y="118"/>
                      <a:pt x="75" y="128"/>
                      <a:pt x="58" y="135"/>
                    </a:cubicBezTo>
                    <a:cubicBezTo>
                      <a:pt x="54" y="137"/>
                      <a:pt x="50" y="139"/>
                      <a:pt x="45" y="138"/>
                    </a:cubicBezTo>
                    <a:cubicBezTo>
                      <a:pt x="36" y="129"/>
                      <a:pt x="30" y="117"/>
                      <a:pt x="22" y="108"/>
                    </a:cubicBezTo>
                    <a:cubicBezTo>
                      <a:pt x="18" y="104"/>
                      <a:pt x="15" y="99"/>
                      <a:pt x="11" y="95"/>
                    </a:cubicBezTo>
                    <a:cubicBezTo>
                      <a:pt x="9" y="94"/>
                      <a:pt x="8" y="92"/>
                      <a:pt x="6" y="91"/>
                    </a:cubicBezTo>
                    <a:cubicBezTo>
                      <a:pt x="0" y="85"/>
                      <a:pt x="1" y="80"/>
                      <a:pt x="5" y="74"/>
                    </a:cubicBezTo>
                    <a:cubicBezTo>
                      <a:pt x="21" y="52"/>
                      <a:pt x="41" y="36"/>
                      <a:pt x="64" y="23"/>
                    </a:cubicBezTo>
                    <a:cubicBezTo>
                      <a:pt x="74" y="17"/>
                      <a:pt x="85" y="11"/>
                      <a:pt x="97" y="7"/>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 name="Freeform 873">
                <a:extLst>
                  <a:ext uri="{FF2B5EF4-FFF2-40B4-BE49-F238E27FC236}">
                    <a16:creationId xmlns:a16="http://schemas.microsoft.com/office/drawing/2014/main" id="{A8CD928E-B7E9-08EB-6544-CCD4B8F799A5}"/>
                  </a:ext>
                </a:extLst>
              </p:cNvPr>
              <p:cNvSpPr/>
              <p:nvPr/>
            </p:nvSpPr>
            <p:spPr bwMode="auto">
              <a:xfrm>
                <a:off x="8453438" y="4721225"/>
                <a:ext cx="179387" cy="100013"/>
              </a:xfrm>
              <a:custGeom>
                <a:avLst/>
                <a:gdLst>
                  <a:gd name="T0" fmla="*/ 119 w 178"/>
                  <a:gd name="T1" fmla="*/ 6 h 99"/>
                  <a:gd name="T2" fmla="*/ 126 w 178"/>
                  <a:gd name="T3" fmla="*/ 11 h 99"/>
                  <a:gd name="T4" fmla="*/ 168 w 178"/>
                  <a:gd name="T5" fmla="*/ 29 h 99"/>
                  <a:gd name="T6" fmla="*/ 170 w 178"/>
                  <a:gd name="T7" fmla="*/ 45 h 99"/>
                  <a:gd name="T8" fmla="*/ 133 w 178"/>
                  <a:gd name="T9" fmla="*/ 73 h 99"/>
                  <a:gd name="T10" fmla="*/ 106 w 178"/>
                  <a:gd name="T11" fmla="*/ 86 h 99"/>
                  <a:gd name="T12" fmla="*/ 20 w 178"/>
                  <a:gd name="T13" fmla="*/ 95 h 99"/>
                  <a:gd name="T14" fmla="*/ 12 w 178"/>
                  <a:gd name="T15" fmla="*/ 93 h 99"/>
                  <a:gd name="T16" fmla="*/ 9 w 178"/>
                  <a:gd name="T17" fmla="*/ 84 h 99"/>
                  <a:gd name="T18" fmla="*/ 1 w 178"/>
                  <a:gd name="T19" fmla="*/ 29 h 99"/>
                  <a:gd name="T20" fmla="*/ 1 w 178"/>
                  <a:gd name="T21" fmla="*/ 23 h 99"/>
                  <a:gd name="T22" fmla="*/ 11 w 178"/>
                  <a:gd name="T23" fmla="*/ 15 h 99"/>
                  <a:gd name="T24" fmla="*/ 103 w 178"/>
                  <a:gd name="T25" fmla="*/ 5 h 99"/>
                  <a:gd name="T26" fmla="*/ 119 w 178"/>
                  <a:gd name="T27" fmla="*/ 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8" h="99">
                    <a:moveTo>
                      <a:pt x="119" y="6"/>
                    </a:moveTo>
                    <a:cubicBezTo>
                      <a:pt x="120" y="10"/>
                      <a:pt x="123" y="10"/>
                      <a:pt x="126" y="11"/>
                    </a:cubicBezTo>
                    <a:cubicBezTo>
                      <a:pt x="141" y="15"/>
                      <a:pt x="156" y="20"/>
                      <a:pt x="168" y="29"/>
                    </a:cubicBezTo>
                    <a:cubicBezTo>
                      <a:pt x="178" y="36"/>
                      <a:pt x="178" y="37"/>
                      <a:pt x="170" y="45"/>
                    </a:cubicBezTo>
                    <a:cubicBezTo>
                      <a:pt x="160" y="57"/>
                      <a:pt x="146" y="64"/>
                      <a:pt x="133" y="73"/>
                    </a:cubicBezTo>
                    <a:cubicBezTo>
                      <a:pt x="126" y="81"/>
                      <a:pt x="115" y="83"/>
                      <a:pt x="106" y="86"/>
                    </a:cubicBezTo>
                    <a:cubicBezTo>
                      <a:pt x="78" y="96"/>
                      <a:pt x="50" y="99"/>
                      <a:pt x="20" y="95"/>
                    </a:cubicBezTo>
                    <a:cubicBezTo>
                      <a:pt x="17" y="95"/>
                      <a:pt x="14" y="95"/>
                      <a:pt x="12" y="93"/>
                    </a:cubicBezTo>
                    <a:cubicBezTo>
                      <a:pt x="9" y="90"/>
                      <a:pt x="9" y="87"/>
                      <a:pt x="9" y="84"/>
                    </a:cubicBezTo>
                    <a:cubicBezTo>
                      <a:pt x="10" y="65"/>
                      <a:pt x="7" y="47"/>
                      <a:pt x="1" y="29"/>
                    </a:cubicBezTo>
                    <a:cubicBezTo>
                      <a:pt x="1" y="27"/>
                      <a:pt x="0" y="25"/>
                      <a:pt x="1" y="23"/>
                    </a:cubicBezTo>
                    <a:cubicBezTo>
                      <a:pt x="3" y="19"/>
                      <a:pt x="7" y="17"/>
                      <a:pt x="11" y="15"/>
                    </a:cubicBezTo>
                    <a:cubicBezTo>
                      <a:pt x="41" y="4"/>
                      <a:pt x="72" y="0"/>
                      <a:pt x="103" y="5"/>
                    </a:cubicBezTo>
                    <a:cubicBezTo>
                      <a:pt x="109" y="5"/>
                      <a:pt x="114" y="6"/>
                      <a:pt x="119" y="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 name="Freeform 874">
                <a:extLst>
                  <a:ext uri="{FF2B5EF4-FFF2-40B4-BE49-F238E27FC236}">
                    <a16:creationId xmlns:a16="http://schemas.microsoft.com/office/drawing/2014/main" id="{E5E9D1D7-A20B-EAEF-2D2A-ACB1155D0638}"/>
                  </a:ext>
                </a:extLst>
              </p:cNvPr>
              <p:cNvSpPr/>
              <p:nvPr/>
            </p:nvSpPr>
            <p:spPr bwMode="auto">
              <a:xfrm>
                <a:off x="8435975" y="4822825"/>
                <a:ext cx="173037" cy="107950"/>
              </a:xfrm>
              <a:custGeom>
                <a:avLst/>
                <a:gdLst>
                  <a:gd name="T0" fmla="*/ 152 w 172"/>
                  <a:gd name="T1" fmla="*/ 100 h 106"/>
                  <a:gd name="T2" fmla="*/ 127 w 172"/>
                  <a:gd name="T3" fmla="*/ 102 h 106"/>
                  <a:gd name="T4" fmla="*/ 111 w 172"/>
                  <a:gd name="T5" fmla="*/ 103 h 106"/>
                  <a:gd name="T6" fmla="*/ 103 w 172"/>
                  <a:gd name="T7" fmla="*/ 106 h 106"/>
                  <a:gd name="T8" fmla="*/ 12 w 172"/>
                  <a:gd name="T9" fmla="*/ 82 h 106"/>
                  <a:gd name="T10" fmla="*/ 1 w 172"/>
                  <a:gd name="T11" fmla="*/ 72 h 106"/>
                  <a:gd name="T12" fmla="*/ 4 w 172"/>
                  <a:gd name="T13" fmla="*/ 62 h 106"/>
                  <a:gd name="T14" fmla="*/ 23 w 172"/>
                  <a:gd name="T15" fmla="*/ 10 h 106"/>
                  <a:gd name="T16" fmla="*/ 27 w 172"/>
                  <a:gd name="T17" fmla="*/ 3 h 106"/>
                  <a:gd name="T18" fmla="*/ 70 w 172"/>
                  <a:gd name="T19" fmla="*/ 8 h 106"/>
                  <a:gd name="T20" fmla="*/ 117 w 172"/>
                  <a:gd name="T21" fmla="*/ 30 h 106"/>
                  <a:gd name="T22" fmla="*/ 130 w 172"/>
                  <a:gd name="T23" fmla="*/ 35 h 106"/>
                  <a:gd name="T24" fmla="*/ 134 w 172"/>
                  <a:gd name="T25" fmla="*/ 44 h 106"/>
                  <a:gd name="T26" fmla="*/ 165 w 172"/>
                  <a:gd name="T27" fmla="*/ 77 h 106"/>
                  <a:gd name="T28" fmla="*/ 159 w 172"/>
                  <a:gd name="T29" fmla="*/ 96 h 106"/>
                  <a:gd name="T30" fmla="*/ 152 w 172"/>
                  <a:gd name="T3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2" h="105">
                    <a:moveTo>
                      <a:pt x="152" y="100"/>
                    </a:moveTo>
                    <a:cubicBezTo>
                      <a:pt x="143" y="97"/>
                      <a:pt x="135" y="102"/>
                      <a:pt x="127" y="102"/>
                    </a:cubicBezTo>
                    <a:cubicBezTo>
                      <a:pt x="122" y="102"/>
                      <a:pt x="116" y="103"/>
                      <a:pt x="111" y="103"/>
                    </a:cubicBezTo>
                    <a:cubicBezTo>
                      <a:pt x="109" y="106"/>
                      <a:pt x="106" y="106"/>
                      <a:pt x="103" y="106"/>
                    </a:cubicBezTo>
                    <a:cubicBezTo>
                      <a:pt x="70" y="105"/>
                      <a:pt x="40" y="97"/>
                      <a:pt x="12" y="82"/>
                    </a:cubicBezTo>
                    <a:cubicBezTo>
                      <a:pt x="7" y="79"/>
                      <a:pt x="3" y="77"/>
                      <a:pt x="1" y="72"/>
                    </a:cubicBezTo>
                    <a:cubicBezTo>
                      <a:pt x="0" y="68"/>
                      <a:pt x="2" y="65"/>
                      <a:pt x="4" y="62"/>
                    </a:cubicBezTo>
                    <a:cubicBezTo>
                      <a:pt x="13" y="46"/>
                      <a:pt x="20" y="28"/>
                      <a:pt x="23" y="10"/>
                    </a:cubicBezTo>
                    <a:cubicBezTo>
                      <a:pt x="24" y="7"/>
                      <a:pt x="24" y="4"/>
                      <a:pt x="27" y="3"/>
                    </a:cubicBezTo>
                    <a:cubicBezTo>
                      <a:pt x="42" y="0"/>
                      <a:pt x="56" y="4"/>
                      <a:pt x="70" y="8"/>
                    </a:cubicBezTo>
                    <a:cubicBezTo>
                      <a:pt x="87" y="12"/>
                      <a:pt x="103" y="19"/>
                      <a:pt x="117" y="30"/>
                    </a:cubicBezTo>
                    <a:cubicBezTo>
                      <a:pt x="121" y="33"/>
                      <a:pt x="127" y="32"/>
                      <a:pt x="130" y="35"/>
                    </a:cubicBezTo>
                    <a:cubicBezTo>
                      <a:pt x="126" y="40"/>
                      <a:pt x="132" y="42"/>
                      <a:pt x="134" y="44"/>
                    </a:cubicBezTo>
                    <a:cubicBezTo>
                      <a:pt x="147" y="53"/>
                      <a:pt x="157" y="64"/>
                      <a:pt x="165" y="77"/>
                    </a:cubicBezTo>
                    <a:cubicBezTo>
                      <a:pt x="172" y="87"/>
                      <a:pt x="171" y="91"/>
                      <a:pt x="159" y="96"/>
                    </a:cubicBezTo>
                    <a:cubicBezTo>
                      <a:pt x="156" y="97"/>
                      <a:pt x="153" y="97"/>
                      <a:pt x="152" y="10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 name="Freeform 875">
                <a:extLst>
                  <a:ext uri="{FF2B5EF4-FFF2-40B4-BE49-F238E27FC236}">
                    <a16:creationId xmlns:a16="http://schemas.microsoft.com/office/drawing/2014/main" id="{0638827A-E391-6CB7-5BFC-F0D7F9DF84CB}"/>
                  </a:ext>
                </a:extLst>
              </p:cNvPr>
              <p:cNvSpPr/>
              <p:nvPr/>
            </p:nvSpPr>
            <p:spPr bwMode="auto">
              <a:xfrm>
                <a:off x="8372475" y="4900613"/>
                <a:ext cx="149225" cy="149225"/>
              </a:xfrm>
              <a:custGeom>
                <a:avLst/>
                <a:gdLst>
                  <a:gd name="T0" fmla="*/ 135 w 147"/>
                  <a:gd name="T1" fmla="*/ 82 h 147"/>
                  <a:gd name="T2" fmla="*/ 135 w 147"/>
                  <a:gd name="T3" fmla="*/ 92 h 147"/>
                  <a:gd name="T4" fmla="*/ 145 w 147"/>
                  <a:gd name="T5" fmla="*/ 130 h 147"/>
                  <a:gd name="T6" fmla="*/ 130 w 147"/>
                  <a:gd name="T7" fmla="*/ 145 h 147"/>
                  <a:gd name="T8" fmla="*/ 100 w 147"/>
                  <a:gd name="T9" fmla="*/ 136 h 147"/>
                  <a:gd name="T10" fmla="*/ 91 w 147"/>
                  <a:gd name="T11" fmla="*/ 136 h 147"/>
                  <a:gd name="T12" fmla="*/ 38 w 147"/>
                  <a:gd name="T13" fmla="*/ 101 h 147"/>
                  <a:gd name="T14" fmla="*/ 4 w 147"/>
                  <a:gd name="T15" fmla="*/ 60 h 147"/>
                  <a:gd name="T16" fmla="*/ 3 w 147"/>
                  <a:gd name="T17" fmla="*/ 47 h 147"/>
                  <a:gd name="T18" fmla="*/ 52 w 147"/>
                  <a:gd name="T19" fmla="*/ 5 h 147"/>
                  <a:gd name="T20" fmla="*/ 67 w 147"/>
                  <a:gd name="T21" fmla="*/ 4 h 147"/>
                  <a:gd name="T22" fmla="*/ 118 w 147"/>
                  <a:gd name="T23" fmla="*/ 55 h 147"/>
                  <a:gd name="T24" fmla="*/ 135 w 147"/>
                  <a:gd name="T25" fmla="*/ 8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47">
                    <a:moveTo>
                      <a:pt x="135" y="82"/>
                    </a:moveTo>
                    <a:cubicBezTo>
                      <a:pt x="131" y="86"/>
                      <a:pt x="134" y="89"/>
                      <a:pt x="135" y="92"/>
                    </a:cubicBezTo>
                    <a:cubicBezTo>
                      <a:pt x="140" y="104"/>
                      <a:pt x="144" y="117"/>
                      <a:pt x="145" y="130"/>
                    </a:cubicBezTo>
                    <a:cubicBezTo>
                      <a:pt x="147" y="143"/>
                      <a:pt x="143" y="147"/>
                      <a:pt x="130" y="145"/>
                    </a:cubicBezTo>
                    <a:cubicBezTo>
                      <a:pt x="119" y="143"/>
                      <a:pt x="109" y="139"/>
                      <a:pt x="100" y="136"/>
                    </a:cubicBezTo>
                    <a:cubicBezTo>
                      <a:pt x="97" y="135"/>
                      <a:pt x="94" y="133"/>
                      <a:pt x="91" y="136"/>
                    </a:cubicBezTo>
                    <a:cubicBezTo>
                      <a:pt x="72" y="125"/>
                      <a:pt x="54" y="115"/>
                      <a:pt x="38" y="101"/>
                    </a:cubicBezTo>
                    <a:cubicBezTo>
                      <a:pt x="25" y="88"/>
                      <a:pt x="13" y="75"/>
                      <a:pt x="4" y="60"/>
                    </a:cubicBezTo>
                    <a:cubicBezTo>
                      <a:pt x="2" y="56"/>
                      <a:pt x="0" y="52"/>
                      <a:pt x="3" y="47"/>
                    </a:cubicBezTo>
                    <a:cubicBezTo>
                      <a:pt x="21" y="35"/>
                      <a:pt x="38" y="21"/>
                      <a:pt x="52" y="5"/>
                    </a:cubicBezTo>
                    <a:cubicBezTo>
                      <a:pt x="57" y="0"/>
                      <a:pt x="62" y="1"/>
                      <a:pt x="67" y="4"/>
                    </a:cubicBezTo>
                    <a:cubicBezTo>
                      <a:pt x="87" y="18"/>
                      <a:pt x="105" y="35"/>
                      <a:pt x="118" y="55"/>
                    </a:cubicBezTo>
                    <a:cubicBezTo>
                      <a:pt x="124" y="64"/>
                      <a:pt x="130" y="73"/>
                      <a:pt x="135" y="8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 name="Freeform 876">
                <a:extLst>
                  <a:ext uri="{FF2B5EF4-FFF2-40B4-BE49-F238E27FC236}">
                    <a16:creationId xmlns:a16="http://schemas.microsoft.com/office/drawing/2014/main" id="{73081DEE-FDC0-417D-5850-2891988BFD1E}"/>
                  </a:ext>
                </a:extLst>
              </p:cNvPr>
              <p:cNvSpPr/>
              <p:nvPr/>
            </p:nvSpPr>
            <p:spPr bwMode="auto">
              <a:xfrm>
                <a:off x="7977188" y="4806950"/>
                <a:ext cx="171450" cy="106363"/>
              </a:xfrm>
              <a:custGeom>
                <a:avLst/>
                <a:gdLst>
                  <a:gd name="T0" fmla="*/ 58 w 169"/>
                  <a:gd name="T1" fmla="*/ 104 h 104"/>
                  <a:gd name="T2" fmla="*/ 41 w 169"/>
                  <a:gd name="T3" fmla="*/ 100 h 104"/>
                  <a:gd name="T4" fmla="*/ 8 w 169"/>
                  <a:gd name="T5" fmla="*/ 90 h 104"/>
                  <a:gd name="T6" fmla="*/ 4 w 169"/>
                  <a:gd name="T7" fmla="*/ 77 h 104"/>
                  <a:gd name="T8" fmla="*/ 35 w 169"/>
                  <a:gd name="T9" fmla="*/ 43 h 104"/>
                  <a:gd name="T10" fmla="*/ 39 w 169"/>
                  <a:gd name="T11" fmla="*/ 36 h 104"/>
                  <a:gd name="T12" fmla="*/ 86 w 169"/>
                  <a:gd name="T13" fmla="*/ 12 h 104"/>
                  <a:gd name="T14" fmla="*/ 140 w 169"/>
                  <a:gd name="T15" fmla="*/ 0 h 104"/>
                  <a:gd name="T16" fmla="*/ 149 w 169"/>
                  <a:gd name="T17" fmla="*/ 2 h 104"/>
                  <a:gd name="T18" fmla="*/ 152 w 169"/>
                  <a:gd name="T19" fmla="*/ 10 h 104"/>
                  <a:gd name="T20" fmla="*/ 167 w 169"/>
                  <a:gd name="T21" fmla="*/ 64 h 104"/>
                  <a:gd name="T22" fmla="*/ 169 w 169"/>
                  <a:gd name="T23" fmla="*/ 73 h 104"/>
                  <a:gd name="T24" fmla="*/ 162 w 169"/>
                  <a:gd name="T25" fmla="*/ 80 h 104"/>
                  <a:gd name="T26" fmla="*/ 74 w 169"/>
                  <a:gd name="T27" fmla="*/ 103 h 104"/>
                  <a:gd name="T28" fmla="*/ 58 w 169"/>
                  <a:gd name="T2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104">
                    <a:moveTo>
                      <a:pt x="58" y="104"/>
                    </a:moveTo>
                    <a:cubicBezTo>
                      <a:pt x="53" y="99"/>
                      <a:pt x="47" y="101"/>
                      <a:pt x="41" y="100"/>
                    </a:cubicBezTo>
                    <a:cubicBezTo>
                      <a:pt x="30" y="98"/>
                      <a:pt x="18" y="95"/>
                      <a:pt x="8" y="90"/>
                    </a:cubicBezTo>
                    <a:cubicBezTo>
                      <a:pt x="1" y="87"/>
                      <a:pt x="0" y="83"/>
                      <a:pt x="4" y="77"/>
                    </a:cubicBezTo>
                    <a:cubicBezTo>
                      <a:pt x="12" y="63"/>
                      <a:pt x="24" y="53"/>
                      <a:pt x="35" y="43"/>
                    </a:cubicBezTo>
                    <a:cubicBezTo>
                      <a:pt x="38" y="41"/>
                      <a:pt x="42" y="40"/>
                      <a:pt x="39" y="36"/>
                    </a:cubicBezTo>
                    <a:cubicBezTo>
                      <a:pt x="55" y="28"/>
                      <a:pt x="70" y="18"/>
                      <a:pt x="86" y="12"/>
                    </a:cubicBezTo>
                    <a:cubicBezTo>
                      <a:pt x="103" y="5"/>
                      <a:pt x="121" y="1"/>
                      <a:pt x="140" y="0"/>
                    </a:cubicBezTo>
                    <a:cubicBezTo>
                      <a:pt x="143" y="0"/>
                      <a:pt x="146" y="0"/>
                      <a:pt x="149" y="2"/>
                    </a:cubicBezTo>
                    <a:cubicBezTo>
                      <a:pt x="151" y="4"/>
                      <a:pt x="151" y="7"/>
                      <a:pt x="152" y="10"/>
                    </a:cubicBezTo>
                    <a:cubicBezTo>
                      <a:pt x="154" y="29"/>
                      <a:pt x="158" y="47"/>
                      <a:pt x="167" y="64"/>
                    </a:cubicBezTo>
                    <a:cubicBezTo>
                      <a:pt x="168" y="67"/>
                      <a:pt x="169" y="70"/>
                      <a:pt x="169" y="73"/>
                    </a:cubicBezTo>
                    <a:cubicBezTo>
                      <a:pt x="168" y="76"/>
                      <a:pt x="165" y="78"/>
                      <a:pt x="162" y="80"/>
                    </a:cubicBezTo>
                    <a:cubicBezTo>
                      <a:pt x="134" y="94"/>
                      <a:pt x="106" y="103"/>
                      <a:pt x="74" y="103"/>
                    </a:cubicBezTo>
                    <a:cubicBezTo>
                      <a:pt x="69" y="103"/>
                      <a:pt x="63" y="104"/>
                      <a:pt x="58" y="10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 name="Freeform 877">
                <a:extLst>
                  <a:ext uri="{FF2B5EF4-FFF2-40B4-BE49-F238E27FC236}">
                    <a16:creationId xmlns:a16="http://schemas.microsoft.com/office/drawing/2014/main" id="{FD7EC6E8-B219-F6D8-7B97-35C19ACE09A1}"/>
                  </a:ext>
                </a:extLst>
              </p:cNvPr>
              <p:cNvSpPr/>
              <p:nvPr/>
            </p:nvSpPr>
            <p:spPr bwMode="auto">
              <a:xfrm>
                <a:off x="8181975" y="4953000"/>
                <a:ext cx="119062" cy="165100"/>
              </a:xfrm>
              <a:custGeom>
                <a:avLst/>
                <a:gdLst>
                  <a:gd name="T0" fmla="*/ 68 w 119"/>
                  <a:gd name="T1" fmla="*/ 131 h 162"/>
                  <a:gd name="T2" fmla="*/ 58 w 119"/>
                  <a:gd name="T3" fmla="*/ 131 h 162"/>
                  <a:gd name="T4" fmla="*/ 25 w 119"/>
                  <a:gd name="T5" fmla="*/ 155 h 162"/>
                  <a:gd name="T6" fmla="*/ 6 w 119"/>
                  <a:gd name="T7" fmla="*/ 146 h 162"/>
                  <a:gd name="T8" fmla="*/ 3 w 119"/>
                  <a:gd name="T9" fmla="*/ 117 h 162"/>
                  <a:gd name="T10" fmla="*/ 0 w 119"/>
                  <a:gd name="T11" fmla="*/ 110 h 162"/>
                  <a:gd name="T12" fmla="*/ 17 w 119"/>
                  <a:gd name="T13" fmla="*/ 40 h 162"/>
                  <a:gd name="T14" fmla="*/ 41 w 119"/>
                  <a:gd name="T15" fmla="*/ 1 h 162"/>
                  <a:gd name="T16" fmla="*/ 52 w 119"/>
                  <a:gd name="T17" fmla="*/ 3 h 162"/>
                  <a:gd name="T18" fmla="*/ 107 w 119"/>
                  <a:gd name="T19" fmla="*/ 15 h 162"/>
                  <a:gd name="T20" fmla="*/ 117 w 119"/>
                  <a:gd name="T21" fmla="*/ 17 h 162"/>
                  <a:gd name="T22" fmla="*/ 115 w 119"/>
                  <a:gd name="T23" fmla="*/ 35 h 162"/>
                  <a:gd name="T24" fmla="*/ 77 w 119"/>
                  <a:gd name="T25" fmla="*/ 115 h 162"/>
                  <a:gd name="T26" fmla="*/ 68 w 119"/>
                  <a:gd name="T27" fmla="*/ 13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162">
                    <a:moveTo>
                      <a:pt x="68" y="131"/>
                    </a:moveTo>
                    <a:cubicBezTo>
                      <a:pt x="64" y="126"/>
                      <a:pt x="61" y="128"/>
                      <a:pt x="58" y="131"/>
                    </a:cubicBezTo>
                    <a:cubicBezTo>
                      <a:pt x="48" y="141"/>
                      <a:pt x="37" y="149"/>
                      <a:pt x="25" y="155"/>
                    </a:cubicBezTo>
                    <a:cubicBezTo>
                      <a:pt x="12" y="162"/>
                      <a:pt x="9" y="160"/>
                      <a:pt x="6" y="146"/>
                    </a:cubicBezTo>
                    <a:cubicBezTo>
                      <a:pt x="4" y="136"/>
                      <a:pt x="3" y="127"/>
                      <a:pt x="3" y="117"/>
                    </a:cubicBezTo>
                    <a:cubicBezTo>
                      <a:pt x="3" y="114"/>
                      <a:pt x="4" y="111"/>
                      <a:pt x="0" y="110"/>
                    </a:cubicBezTo>
                    <a:cubicBezTo>
                      <a:pt x="4" y="86"/>
                      <a:pt x="7" y="62"/>
                      <a:pt x="17" y="40"/>
                    </a:cubicBezTo>
                    <a:cubicBezTo>
                      <a:pt x="24" y="26"/>
                      <a:pt x="30" y="12"/>
                      <a:pt x="41" y="1"/>
                    </a:cubicBezTo>
                    <a:cubicBezTo>
                      <a:pt x="45" y="0"/>
                      <a:pt x="48" y="2"/>
                      <a:pt x="52" y="3"/>
                    </a:cubicBezTo>
                    <a:cubicBezTo>
                      <a:pt x="69" y="10"/>
                      <a:pt x="88" y="14"/>
                      <a:pt x="107" y="15"/>
                    </a:cubicBezTo>
                    <a:cubicBezTo>
                      <a:pt x="110" y="15"/>
                      <a:pt x="114" y="14"/>
                      <a:pt x="117" y="17"/>
                    </a:cubicBezTo>
                    <a:cubicBezTo>
                      <a:pt x="119" y="23"/>
                      <a:pt x="117" y="29"/>
                      <a:pt x="115" y="35"/>
                    </a:cubicBezTo>
                    <a:cubicBezTo>
                      <a:pt x="110" y="65"/>
                      <a:pt x="96" y="91"/>
                      <a:pt x="77" y="115"/>
                    </a:cubicBezTo>
                    <a:cubicBezTo>
                      <a:pt x="72" y="120"/>
                      <a:pt x="71" y="125"/>
                      <a:pt x="68" y="13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 name="Freeform 878">
                <a:extLst>
                  <a:ext uri="{FF2B5EF4-FFF2-40B4-BE49-F238E27FC236}">
                    <a16:creationId xmlns:a16="http://schemas.microsoft.com/office/drawing/2014/main" id="{57E7CAA0-A56F-1B51-1081-6B2DB9C2EA2E}"/>
                  </a:ext>
                </a:extLst>
              </p:cNvPr>
              <p:cNvSpPr/>
              <p:nvPr/>
            </p:nvSpPr>
            <p:spPr bwMode="auto">
              <a:xfrm>
                <a:off x="8064500" y="4899025"/>
                <a:ext cx="153987" cy="139700"/>
              </a:xfrm>
              <a:custGeom>
                <a:avLst/>
                <a:gdLst>
                  <a:gd name="T0" fmla="*/ 59 w 153"/>
                  <a:gd name="T1" fmla="*/ 130 h 137"/>
                  <a:gd name="T2" fmla="*/ 50 w 153"/>
                  <a:gd name="T3" fmla="*/ 131 h 137"/>
                  <a:gd name="T4" fmla="*/ 12 w 153"/>
                  <a:gd name="T5" fmla="*/ 137 h 137"/>
                  <a:gd name="T6" fmla="*/ 1 w 153"/>
                  <a:gd name="T7" fmla="*/ 125 h 137"/>
                  <a:gd name="T8" fmla="*/ 14 w 153"/>
                  <a:gd name="T9" fmla="*/ 87 h 137"/>
                  <a:gd name="T10" fmla="*/ 11 w 153"/>
                  <a:gd name="T11" fmla="*/ 76 h 137"/>
                  <a:gd name="T12" fmla="*/ 40 w 153"/>
                  <a:gd name="T13" fmla="*/ 41 h 137"/>
                  <a:gd name="T14" fmla="*/ 86 w 153"/>
                  <a:gd name="T15" fmla="*/ 3 h 137"/>
                  <a:gd name="T16" fmla="*/ 94 w 153"/>
                  <a:gd name="T17" fmla="*/ 0 h 137"/>
                  <a:gd name="T18" fmla="*/ 101 w 153"/>
                  <a:gd name="T19" fmla="*/ 5 h 137"/>
                  <a:gd name="T20" fmla="*/ 145 w 153"/>
                  <a:gd name="T21" fmla="*/ 44 h 137"/>
                  <a:gd name="T22" fmla="*/ 149 w 153"/>
                  <a:gd name="T23" fmla="*/ 48 h 137"/>
                  <a:gd name="T24" fmla="*/ 145 w 153"/>
                  <a:gd name="T25" fmla="*/ 63 h 137"/>
                  <a:gd name="T26" fmla="*/ 71 w 153"/>
                  <a:gd name="T27" fmla="*/ 124 h 137"/>
                  <a:gd name="T28" fmla="*/ 59 w 153"/>
                  <a:gd name="T29" fmla="*/ 13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3" h="137">
                    <a:moveTo>
                      <a:pt x="59" y="130"/>
                    </a:moveTo>
                    <a:cubicBezTo>
                      <a:pt x="56" y="127"/>
                      <a:pt x="53" y="130"/>
                      <a:pt x="50" y="131"/>
                    </a:cubicBezTo>
                    <a:cubicBezTo>
                      <a:pt x="37" y="135"/>
                      <a:pt x="25" y="137"/>
                      <a:pt x="12" y="137"/>
                    </a:cubicBezTo>
                    <a:cubicBezTo>
                      <a:pt x="1" y="137"/>
                      <a:pt x="0" y="136"/>
                      <a:pt x="1" y="125"/>
                    </a:cubicBezTo>
                    <a:cubicBezTo>
                      <a:pt x="3" y="112"/>
                      <a:pt x="8" y="99"/>
                      <a:pt x="14" y="87"/>
                    </a:cubicBezTo>
                    <a:cubicBezTo>
                      <a:pt x="16" y="83"/>
                      <a:pt x="19" y="78"/>
                      <a:pt x="11" y="76"/>
                    </a:cubicBezTo>
                    <a:cubicBezTo>
                      <a:pt x="25" y="68"/>
                      <a:pt x="30" y="53"/>
                      <a:pt x="40" y="41"/>
                    </a:cubicBezTo>
                    <a:cubicBezTo>
                      <a:pt x="53" y="26"/>
                      <a:pt x="68" y="13"/>
                      <a:pt x="86" y="3"/>
                    </a:cubicBezTo>
                    <a:cubicBezTo>
                      <a:pt x="88" y="1"/>
                      <a:pt x="91" y="0"/>
                      <a:pt x="94" y="0"/>
                    </a:cubicBezTo>
                    <a:cubicBezTo>
                      <a:pt x="97" y="1"/>
                      <a:pt x="99" y="3"/>
                      <a:pt x="101" y="5"/>
                    </a:cubicBezTo>
                    <a:cubicBezTo>
                      <a:pt x="112" y="21"/>
                      <a:pt x="129" y="33"/>
                      <a:pt x="145" y="44"/>
                    </a:cubicBezTo>
                    <a:cubicBezTo>
                      <a:pt x="146" y="45"/>
                      <a:pt x="148" y="46"/>
                      <a:pt x="149" y="48"/>
                    </a:cubicBezTo>
                    <a:cubicBezTo>
                      <a:pt x="153" y="54"/>
                      <a:pt x="148" y="58"/>
                      <a:pt x="145" y="63"/>
                    </a:cubicBezTo>
                    <a:cubicBezTo>
                      <a:pt x="126" y="90"/>
                      <a:pt x="101" y="110"/>
                      <a:pt x="71" y="124"/>
                    </a:cubicBezTo>
                    <a:cubicBezTo>
                      <a:pt x="67" y="126"/>
                      <a:pt x="63" y="129"/>
                      <a:pt x="59" y="13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 name="Freeform 879">
                <a:extLst>
                  <a:ext uri="{FF2B5EF4-FFF2-40B4-BE49-F238E27FC236}">
                    <a16:creationId xmlns:a16="http://schemas.microsoft.com/office/drawing/2014/main" id="{904DE5BB-7A15-BE3F-FF2C-C0A71377A8F9}"/>
                  </a:ext>
                </a:extLst>
              </p:cNvPr>
              <p:cNvSpPr/>
              <p:nvPr/>
            </p:nvSpPr>
            <p:spPr bwMode="auto">
              <a:xfrm>
                <a:off x="8443913" y="4648200"/>
                <a:ext cx="174625" cy="96838"/>
              </a:xfrm>
              <a:custGeom>
                <a:avLst/>
                <a:gdLst>
                  <a:gd name="T0" fmla="*/ 127 w 172"/>
                  <a:gd name="T1" fmla="*/ 78 h 95"/>
                  <a:gd name="T2" fmla="*/ 118 w 172"/>
                  <a:gd name="T3" fmla="*/ 80 h 95"/>
                  <a:gd name="T4" fmla="*/ 20 w 172"/>
                  <a:gd name="T5" fmla="*/ 90 h 95"/>
                  <a:gd name="T6" fmla="*/ 10 w 172"/>
                  <a:gd name="T7" fmla="*/ 95 h 95"/>
                  <a:gd name="T8" fmla="*/ 1 w 172"/>
                  <a:gd name="T9" fmla="*/ 73 h 95"/>
                  <a:gd name="T10" fmla="*/ 74 w 172"/>
                  <a:gd name="T11" fmla="*/ 22 h 95"/>
                  <a:gd name="T12" fmla="*/ 93 w 172"/>
                  <a:gd name="T13" fmla="*/ 2 h 95"/>
                  <a:gd name="T14" fmla="*/ 161 w 172"/>
                  <a:gd name="T15" fmla="*/ 7 h 95"/>
                  <a:gd name="T16" fmla="*/ 167 w 172"/>
                  <a:gd name="T17" fmla="*/ 21 h 95"/>
                  <a:gd name="T18" fmla="*/ 127 w 172"/>
                  <a:gd name="T19" fmla="*/ 7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95">
                    <a:moveTo>
                      <a:pt x="127" y="78"/>
                    </a:moveTo>
                    <a:cubicBezTo>
                      <a:pt x="124" y="81"/>
                      <a:pt x="121" y="81"/>
                      <a:pt x="118" y="80"/>
                    </a:cubicBezTo>
                    <a:cubicBezTo>
                      <a:pt x="84" y="74"/>
                      <a:pt x="52" y="78"/>
                      <a:pt x="20" y="90"/>
                    </a:cubicBezTo>
                    <a:cubicBezTo>
                      <a:pt x="16" y="91"/>
                      <a:pt x="13" y="93"/>
                      <a:pt x="10" y="95"/>
                    </a:cubicBezTo>
                    <a:cubicBezTo>
                      <a:pt x="4" y="89"/>
                      <a:pt x="0" y="82"/>
                      <a:pt x="1" y="73"/>
                    </a:cubicBezTo>
                    <a:cubicBezTo>
                      <a:pt x="30" y="63"/>
                      <a:pt x="54" y="45"/>
                      <a:pt x="74" y="22"/>
                    </a:cubicBezTo>
                    <a:cubicBezTo>
                      <a:pt x="81" y="16"/>
                      <a:pt x="85" y="7"/>
                      <a:pt x="93" y="2"/>
                    </a:cubicBezTo>
                    <a:cubicBezTo>
                      <a:pt x="116" y="0"/>
                      <a:pt x="138" y="2"/>
                      <a:pt x="161" y="7"/>
                    </a:cubicBezTo>
                    <a:cubicBezTo>
                      <a:pt x="170" y="9"/>
                      <a:pt x="172" y="12"/>
                      <a:pt x="167" y="21"/>
                    </a:cubicBezTo>
                    <a:cubicBezTo>
                      <a:pt x="156" y="42"/>
                      <a:pt x="143" y="61"/>
                      <a:pt x="127" y="78"/>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 name="Freeform 880">
                <a:extLst>
                  <a:ext uri="{FF2B5EF4-FFF2-40B4-BE49-F238E27FC236}">
                    <a16:creationId xmlns:a16="http://schemas.microsoft.com/office/drawing/2014/main" id="{8AF41B7A-9798-0014-20DD-04C47DC63302}"/>
                  </a:ext>
                </a:extLst>
              </p:cNvPr>
              <p:cNvSpPr/>
              <p:nvPr/>
            </p:nvSpPr>
            <p:spPr bwMode="auto">
              <a:xfrm>
                <a:off x="8126413" y="4498975"/>
                <a:ext cx="106362" cy="158750"/>
              </a:xfrm>
              <a:custGeom>
                <a:avLst/>
                <a:gdLst>
                  <a:gd name="T0" fmla="*/ 80 w 105"/>
                  <a:gd name="T1" fmla="*/ 157 h 157"/>
                  <a:gd name="T2" fmla="*/ 7 w 105"/>
                  <a:gd name="T3" fmla="*/ 79 h 157"/>
                  <a:gd name="T4" fmla="*/ 1 w 105"/>
                  <a:gd name="T5" fmla="*/ 70 h 157"/>
                  <a:gd name="T6" fmla="*/ 7 w 105"/>
                  <a:gd name="T7" fmla="*/ 10 h 157"/>
                  <a:gd name="T8" fmla="*/ 20 w 105"/>
                  <a:gd name="T9" fmla="*/ 4 h 157"/>
                  <a:gd name="T10" fmla="*/ 70 w 105"/>
                  <a:gd name="T11" fmla="*/ 38 h 157"/>
                  <a:gd name="T12" fmla="*/ 82 w 105"/>
                  <a:gd name="T13" fmla="*/ 70 h 157"/>
                  <a:gd name="T14" fmla="*/ 105 w 105"/>
                  <a:gd name="T15" fmla="*/ 145 h 157"/>
                  <a:gd name="T16" fmla="*/ 80 w 10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57">
                    <a:moveTo>
                      <a:pt x="80" y="157"/>
                    </a:moveTo>
                    <a:cubicBezTo>
                      <a:pt x="64" y="123"/>
                      <a:pt x="40" y="98"/>
                      <a:pt x="7" y="79"/>
                    </a:cubicBezTo>
                    <a:cubicBezTo>
                      <a:pt x="3" y="77"/>
                      <a:pt x="2" y="74"/>
                      <a:pt x="1" y="70"/>
                    </a:cubicBezTo>
                    <a:cubicBezTo>
                      <a:pt x="0" y="50"/>
                      <a:pt x="2" y="30"/>
                      <a:pt x="7" y="10"/>
                    </a:cubicBezTo>
                    <a:cubicBezTo>
                      <a:pt x="9" y="1"/>
                      <a:pt x="12" y="0"/>
                      <a:pt x="20" y="4"/>
                    </a:cubicBezTo>
                    <a:cubicBezTo>
                      <a:pt x="38" y="13"/>
                      <a:pt x="55" y="24"/>
                      <a:pt x="70" y="38"/>
                    </a:cubicBezTo>
                    <a:cubicBezTo>
                      <a:pt x="82" y="46"/>
                      <a:pt x="82" y="58"/>
                      <a:pt x="82" y="70"/>
                    </a:cubicBezTo>
                    <a:cubicBezTo>
                      <a:pt x="84" y="97"/>
                      <a:pt x="92" y="122"/>
                      <a:pt x="105" y="145"/>
                    </a:cubicBezTo>
                    <a:cubicBezTo>
                      <a:pt x="99" y="152"/>
                      <a:pt x="90" y="156"/>
                      <a:pt x="80" y="15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 name="Freeform 881">
                <a:extLst>
                  <a:ext uri="{FF2B5EF4-FFF2-40B4-BE49-F238E27FC236}">
                    <a16:creationId xmlns:a16="http://schemas.microsoft.com/office/drawing/2014/main" id="{AEDA4630-9D11-D0ED-4A04-B04E58AE1EA4}"/>
                  </a:ext>
                </a:extLst>
              </p:cNvPr>
              <p:cNvSpPr/>
              <p:nvPr/>
            </p:nvSpPr>
            <p:spPr bwMode="auto">
              <a:xfrm>
                <a:off x="8005763" y="4627563"/>
                <a:ext cx="152400" cy="106363"/>
              </a:xfrm>
              <a:custGeom>
                <a:avLst/>
                <a:gdLst>
                  <a:gd name="T0" fmla="*/ 65 w 151"/>
                  <a:gd name="T1" fmla="*/ 2 h 105"/>
                  <a:gd name="T2" fmla="*/ 82 w 151"/>
                  <a:gd name="T3" fmla="*/ 16 h 105"/>
                  <a:gd name="T4" fmla="*/ 147 w 151"/>
                  <a:gd name="T5" fmla="*/ 76 h 105"/>
                  <a:gd name="T6" fmla="*/ 151 w 151"/>
                  <a:gd name="T7" fmla="*/ 77 h 105"/>
                  <a:gd name="T8" fmla="*/ 136 w 151"/>
                  <a:gd name="T9" fmla="*/ 105 h 105"/>
                  <a:gd name="T10" fmla="*/ 124 w 151"/>
                  <a:gd name="T11" fmla="*/ 94 h 105"/>
                  <a:gd name="T12" fmla="*/ 44 w 151"/>
                  <a:gd name="T13" fmla="*/ 75 h 105"/>
                  <a:gd name="T14" fmla="*/ 34 w 151"/>
                  <a:gd name="T15" fmla="*/ 72 h 105"/>
                  <a:gd name="T16" fmla="*/ 3 w 151"/>
                  <a:gd name="T17" fmla="*/ 15 h 105"/>
                  <a:gd name="T18" fmla="*/ 11 w 151"/>
                  <a:gd name="T19" fmla="*/ 3 h 105"/>
                  <a:gd name="T20" fmla="*/ 65 w 151"/>
                  <a:gd name="T21" fmla="*/ 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05">
                    <a:moveTo>
                      <a:pt x="65" y="2"/>
                    </a:moveTo>
                    <a:cubicBezTo>
                      <a:pt x="74" y="3"/>
                      <a:pt x="78" y="9"/>
                      <a:pt x="82" y="16"/>
                    </a:cubicBezTo>
                    <a:cubicBezTo>
                      <a:pt x="100" y="40"/>
                      <a:pt x="121" y="61"/>
                      <a:pt x="147" y="76"/>
                    </a:cubicBezTo>
                    <a:cubicBezTo>
                      <a:pt x="148" y="77"/>
                      <a:pt x="150" y="77"/>
                      <a:pt x="151" y="77"/>
                    </a:cubicBezTo>
                    <a:cubicBezTo>
                      <a:pt x="150" y="89"/>
                      <a:pt x="144" y="97"/>
                      <a:pt x="136" y="105"/>
                    </a:cubicBezTo>
                    <a:cubicBezTo>
                      <a:pt x="136" y="96"/>
                      <a:pt x="128" y="96"/>
                      <a:pt x="124" y="94"/>
                    </a:cubicBezTo>
                    <a:cubicBezTo>
                      <a:pt x="99" y="81"/>
                      <a:pt x="72" y="76"/>
                      <a:pt x="44" y="75"/>
                    </a:cubicBezTo>
                    <a:cubicBezTo>
                      <a:pt x="41" y="75"/>
                      <a:pt x="37" y="75"/>
                      <a:pt x="34" y="72"/>
                    </a:cubicBezTo>
                    <a:cubicBezTo>
                      <a:pt x="21" y="54"/>
                      <a:pt x="11" y="36"/>
                      <a:pt x="3" y="15"/>
                    </a:cubicBezTo>
                    <a:cubicBezTo>
                      <a:pt x="0" y="8"/>
                      <a:pt x="2" y="4"/>
                      <a:pt x="11" y="3"/>
                    </a:cubicBezTo>
                    <a:cubicBezTo>
                      <a:pt x="29" y="0"/>
                      <a:pt x="47" y="0"/>
                      <a:pt x="65" y="2"/>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 name="Freeform 882">
                <a:extLst>
                  <a:ext uri="{FF2B5EF4-FFF2-40B4-BE49-F238E27FC236}">
                    <a16:creationId xmlns:a16="http://schemas.microsoft.com/office/drawing/2014/main" id="{BDE53DFD-2894-91E5-684E-A31EA7F13C2B}"/>
                  </a:ext>
                </a:extLst>
              </p:cNvPr>
              <p:cNvSpPr/>
              <p:nvPr/>
            </p:nvSpPr>
            <p:spPr bwMode="auto">
              <a:xfrm>
                <a:off x="8002588" y="4881563"/>
                <a:ext cx="157162" cy="95250"/>
              </a:xfrm>
              <a:custGeom>
                <a:avLst/>
                <a:gdLst>
                  <a:gd name="T0" fmla="*/ 155 w 155"/>
                  <a:gd name="T1" fmla="*/ 18 h 93"/>
                  <a:gd name="T2" fmla="*/ 86 w 155"/>
                  <a:gd name="T3" fmla="*/ 85 h 93"/>
                  <a:gd name="T4" fmla="*/ 72 w 155"/>
                  <a:gd name="T5" fmla="*/ 93 h 93"/>
                  <a:gd name="T6" fmla="*/ 8 w 155"/>
                  <a:gd name="T7" fmla="*/ 83 h 93"/>
                  <a:gd name="T8" fmla="*/ 4 w 155"/>
                  <a:gd name="T9" fmla="*/ 71 h 93"/>
                  <a:gd name="T10" fmla="*/ 34 w 155"/>
                  <a:gd name="T11" fmla="*/ 31 h 93"/>
                  <a:gd name="T12" fmla="*/ 47 w 155"/>
                  <a:gd name="T13" fmla="*/ 28 h 93"/>
                  <a:gd name="T14" fmla="*/ 139 w 155"/>
                  <a:gd name="T15" fmla="*/ 4 h 93"/>
                  <a:gd name="T16" fmla="*/ 144 w 155"/>
                  <a:gd name="T17" fmla="*/ 0 h 93"/>
                  <a:gd name="T18" fmla="*/ 155 w 155"/>
                  <a:gd name="T19" fmla="*/ 1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5" h="93">
                    <a:moveTo>
                      <a:pt x="155" y="18"/>
                    </a:moveTo>
                    <a:cubicBezTo>
                      <a:pt x="125" y="34"/>
                      <a:pt x="102" y="56"/>
                      <a:pt x="86" y="85"/>
                    </a:cubicBezTo>
                    <a:cubicBezTo>
                      <a:pt x="82" y="91"/>
                      <a:pt x="77" y="92"/>
                      <a:pt x="72" y="93"/>
                    </a:cubicBezTo>
                    <a:cubicBezTo>
                      <a:pt x="50" y="93"/>
                      <a:pt x="29" y="89"/>
                      <a:pt x="8" y="83"/>
                    </a:cubicBezTo>
                    <a:cubicBezTo>
                      <a:pt x="2" y="81"/>
                      <a:pt x="0" y="77"/>
                      <a:pt x="4" y="71"/>
                    </a:cubicBezTo>
                    <a:cubicBezTo>
                      <a:pt x="12" y="56"/>
                      <a:pt x="22" y="43"/>
                      <a:pt x="34" y="31"/>
                    </a:cubicBezTo>
                    <a:cubicBezTo>
                      <a:pt x="37" y="26"/>
                      <a:pt x="43" y="28"/>
                      <a:pt x="47" y="28"/>
                    </a:cubicBezTo>
                    <a:cubicBezTo>
                      <a:pt x="80" y="29"/>
                      <a:pt x="110" y="18"/>
                      <a:pt x="139" y="4"/>
                    </a:cubicBezTo>
                    <a:cubicBezTo>
                      <a:pt x="141" y="3"/>
                      <a:pt x="142" y="1"/>
                      <a:pt x="144" y="0"/>
                    </a:cubicBezTo>
                    <a:cubicBezTo>
                      <a:pt x="151" y="3"/>
                      <a:pt x="155" y="10"/>
                      <a:pt x="155" y="18"/>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 name="Freeform 883">
                <a:extLst>
                  <a:ext uri="{FF2B5EF4-FFF2-40B4-BE49-F238E27FC236}">
                    <a16:creationId xmlns:a16="http://schemas.microsoft.com/office/drawing/2014/main" id="{418243D5-B72F-1333-805A-E0EFAAFB9B44}"/>
                  </a:ext>
                </a:extLst>
              </p:cNvPr>
              <p:cNvSpPr/>
              <p:nvPr/>
            </p:nvSpPr>
            <p:spPr bwMode="auto">
              <a:xfrm>
                <a:off x="8380413" y="4525963"/>
                <a:ext cx="120650" cy="153988"/>
              </a:xfrm>
              <a:custGeom>
                <a:avLst/>
                <a:gdLst>
                  <a:gd name="T0" fmla="*/ 115 w 118"/>
                  <a:gd name="T1" fmla="*/ 63 h 151"/>
                  <a:gd name="T2" fmla="*/ 92 w 118"/>
                  <a:gd name="T3" fmla="*/ 76 h 151"/>
                  <a:gd name="T4" fmla="*/ 40 w 118"/>
                  <a:gd name="T5" fmla="*/ 114 h 151"/>
                  <a:gd name="T6" fmla="*/ 25 w 118"/>
                  <a:gd name="T7" fmla="*/ 132 h 151"/>
                  <a:gd name="T8" fmla="*/ 31 w 118"/>
                  <a:gd name="T9" fmla="*/ 150 h 151"/>
                  <a:gd name="T10" fmla="*/ 28 w 118"/>
                  <a:gd name="T11" fmla="*/ 151 h 151"/>
                  <a:gd name="T12" fmla="*/ 0 w 118"/>
                  <a:gd name="T13" fmla="*/ 128 h 151"/>
                  <a:gd name="T14" fmla="*/ 45 w 118"/>
                  <a:gd name="T15" fmla="*/ 38 h 151"/>
                  <a:gd name="T16" fmla="*/ 50 w 118"/>
                  <a:gd name="T17" fmla="*/ 30 h 151"/>
                  <a:gd name="T18" fmla="*/ 103 w 118"/>
                  <a:gd name="T19" fmla="*/ 3 h 151"/>
                  <a:gd name="T20" fmla="*/ 116 w 118"/>
                  <a:gd name="T21" fmla="*/ 12 h 151"/>
                  <a:gd name="T22" fmla="*/ 115 w 118"/>
                  <a:gd name="T23" fmla="*/ 6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8" h="151">
                    <a:moveTo>
                      <a:pt x="115" y="63"/>
                    </a:moveTo>
                    <a:cubicBezTo>
                      <a:pt x="110" y="71"/>
                      <a:pt x="100" y="72"/>
                      <a:pt x="92" y="76"/>
                    </a:cubicBezTo>
                    <a:cubicBezTo>
                      <a:pt x="73" y="86"/>
                      <a:pt x="55" y="99"/>
                      <a:pt x="40" y="114"/>
                    </a:cubicBezTo>
                    <a:cubicBezTo>
                      <a:pt x="34" y="120"/>
                      <a:pt x="30" y="126"/>
                      <a:pt x="25" y="132"/>
                    </a:cubicBezTo>
                    <a:cubicBezTo>
                      <a:pt x="17" y="141"/>
                      <a:pt x="27" y="144"/>
                      <a:pt x="31" y="150"/>
                    </a:cubicBezTo>
                    <a:cubicBezTo>
                      <a:pt x="30" y="150"/>
                      <a:pt x="29" y="151"/>
                      <a:pt x="28" y="151"/>
                    </a:cubicBezTo>
                    <a:cubicBezTo>
                      <a:pt x="18" y="144"/>
                      <a:pt x="7" y="138"/>
                      <a:pt x="0" y="128"/>
                    </a:cubicBezTo>
                    <a:cubicBezTo>
                      <a:pt x="23" y="102"/>
                      <a:pt x="38" y="72"/>
                      <a:pt x="45" y="38"/>
                    </a:cubicBezTo>
                    <a:cubicBezTo>
                      <a:pt x="46" y="35"/>
                      <a:pt x="48" y="32"/>
                      <a:pt x="50" y="30"/>
                    </a:cubicBezTo>
                    <a:cubicBezTo>
                      <a:pt x="67" y="19"/>
                      <a:pt x="84" y="10"/>
                      <a:pt x="103" y="3"/>
                    </a:cubicBezTo>
                    <a:cubicBezTo>
                      <a:pt x="113" y="0"/>
                      <a:pt x="115" y="2"/>
                      <a:pt x="116" y="12"/>
                    </a:cubicBezTo>
                    <a:cubicBezTo>
                      <a:pt x="118" y="29"/>
                      <a:pt x="118" y="46"/>
                      <a:pt x="115" y="6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 name="Freeform 884">
                <a:extLst>
                  <a:ext uri="{FF2B5EF4-FFF2-40B4-BE49-F238E27FC236}">
                    <a16:creationId xmlns:a16="http://schemas.microsoft.com/office/drawing/2014/main" id="{18B02CF2-9CE9-51D7-2D9D-76F8E1C0104D}"/>
                  </a:ext>
                </a:extLst>
              </p:cNvPr>
              <p:cNvSpPr/>
              <p:nvPr/>
            </p:nvSpPr>
            <p:spPr bwMode="auto">
              <a:xfrm>
                <a:off x="8245475" y="4967288"/>
                <a:ext cx="82550" cy="177800"/>
              </a:xfrm>
              <a:custGeom>
                <a:avLst/>
                <a:gdLst>
                  <a:gd name="T0" fmla="*/ 4 w 81"/>
                  <a:gd name="T1" fmla="*/ 116 h 174"/>
                  <a:gd name="T2" fmla="*/ 17 w 81"/>
                  <a:gd name="T3" fmla="*/ 90 h 174"/>
                  <a:gd name="T4" fmla="*/ 52 w 81"/>
                  <a:gd name="T5" fmla="*/ 3 h 174"/>
                  <a:gd name="T6" fmla="*/ 57 w 81"/>
                  <a:gd name="T7" fmla="*/ 3 h 174"/>
                  <a:gd name="T8" fmla="*/ 65 w 81"/>
                  <a:gd name="T9" fmla="*/ 73 h 174"/>
                  <a:gd name="T10" fmla="*/ 79 w 81"/>
                  <a:gd name="T11" fmla="*/ 107 h 174"/>
                  <a:gd name="T12" fmla="*/ 80 w 81"/>
                  <a:gd name="T13" fmla="*/ 116 h 174"/>
                  <a:gd name="T14" fmla="*/ 46 w 81"/>
                  <a:gd name="T15" fmla="*/ 167 h 174"/>
                  <a:gd name="T16" fmla="*/ 31 w 81"/>
                  <a:gd name="T17" fmla="*/ 166 h 174"/>
                  <a:gd name="T18" fmla="*/ 4 w 81"/>
                  <a:gd name="T19"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74">
                    <a:moveTo>
                      <a:pt x="4" y="116"/>
                    </a:moveTo>
                    <a:cubicBezTo>
                      <a:pt x="0" y="103"/>
                      <a:pt x="12" y="98"/>
                      <a:pt x="17" y="90"/>
                    </a:cubicBezTo>
                    <a:cubicBezTo>
                      <a:pt x="36" y="64"/>
                      <a:pt x="48" y="35"/>
                      <a:pt x="52" y="3"/>
                    </a:cubicBezTo>
                    <a:cubicBezTo>
                      <a:pt x="53" y="0"/>
                      <a:pt x="55" y="0"/>
                      <a:pt x="57" y="3"/>
                    </a:cubicBezTo>
                    <a:cubicBezTo>
                      <a:pt x="56" y="27"/>
                      <a:pt x="58" y="50"/>
                      <a:pt x="65" y="73"/>
                    </a:cubicBezTo>
                    <a:cubicBezTo>
                      <a:pt x="69" y="85"/>
                      <a:pt x="73" y="96"/>
                      <a:pt x="79" y="107"/>
                    </a:cubicBezTo>
                    <a:cubicBezTo>
                      <a:pt x="81" y="109"/>
                      <a:pt x="81" y="112"/>
                      <a:pt x="80" y="116"/>
                    </a:cubicBezTo>
                    <a:cubicBezTo>
                      <a:pt x="70" y="134"/>
                      <a:pt x="60" y="151"/>
                      <a:pt x="46" y="167"/>
                    </a:cubicBezTo>
                    <a:cubicBezTo>
                      <a:pt x="40" y="174"/>
                      <a:pt x="36" y="173"/>
                      <a:pt x="31" y="166"/>
                    </a:cubicBezTo>
                    <a:cubicBezTo>
                      <a:pt x="19" y="151"/>
                      <a:pt x="11" y="134"/>
                      <a:pt x="4" y="11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 name="Freeform 885">
                <a:extLst>
                  <a:ext uri="{FF2B5EF4-FFF2-40B4-BE49-F238E27FC236}">
                    <a16:creationId xmlns:a16="http://schemas.microsoft.com/office/drawing/2014/main" id="{B669158F-DAD5-2116-420A-3DB6190A3FFA}"/>
                  </a:ext>
                </a:extLst>
              </p:cNvPr>
              <p:cNvSpPr/>
              <p:nvPr/>
            </p:nvSpPr>
            <p:spPr bwMode="auto">
              <a:xfrm>
                <a:off x="8285163" y="4473575"/>
                <a:ext cx="73025" cy="163513"/>
              </a:xfrm>
              <a:custGeom>
                <a:avLst/>
                <a:gdLst>
                  <a:gd name="T0" fmla="*/ 14 w 72"/>
                  <a:gd name="T1" fmla="*/ 157 h 162"/>
                  <a:gd name="T2" fmla="*/ 11 w 72"/>
                  <a:gd name="T3" fmla="*/ 91 h 162"/>
                  <a:gd name="T4" fmla="*/ 2 w 72"/>
                  <a:gd name="T5" fmla="*/ 63 h 162"/>
                  <a:gd name="T6" fmla="*/ 2 w 72"/>
                  <a:gd name="T7" fmla="*/ 53 h 162"/>
                  <a:gd name="T8" fmla="*/ 30 w 72"/>
                  <a:gd name="T9" fmla="*/ 6 h 162"/>
                  <a:gd name="T10" fmla="*/ 44 w 72"/>
                  <a:gd name="T11" fmla="*/ 6 h 162"/>
                  <a:gd name="T12" fmla="*/ 69 w 72"/>
                  <a:gd name="T13" fmla="*/ 47 h 162"/>
                  <a:gd name="T14" fmla="*/ 67 w 72"/>
                  <a:gd name="T15" fmla="*/ 61 h 162"/>
                  <a:gd name="T16" fmla="*/ 31 w 72"/>
                  <a:gd name="T17" fmla="*/ 158 h 162"/>
                  <a:gd name="T18" fmla="*/ 14 w 72"/>
                  <a:gd name="T19" fmla="*/ 15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62">
                    <a:moveTo>
                      <a:pt x="14" y="157"/>
                    </a:moveTo>
                    <a:cubicBezTo>
                      <a:pt x="20" y="135"/>
                      <a:pt x="16" y="113"/>
                      <a:pt x="11" y="91"/>
                    </a:cubicBezTo>
                    <a:cubicBezTo>
                      <a:pt x="9" y="81"/>
                      <a:pt x="7" y="71"/>
                      <a:pt x="2" y="63"/>
                    </a:cubicBezTo>
                    <a:cubicBezTo>
                      <a:pt x="0" y="59"/>
                      <a:pt x="2" y="56"/>
                      <a:pt x="2" y="53"/>
                    </a:cubicBezTo>
                    <a:cubicBezTo>
                      <a:pt x="9" y="36"/>
                      <a:pt x="19" y="20"/>
                      <a:pt x="30" y="6"/>
                    </a:cubicBezTo>
                    <a:cubicBezTo>
                      <a:pt x="35" y="0"/>
                      <a:pt x="40" y="0"/>
                      <a:pt x="44" y="6"/>
                    </a:cubicBezTo>
                    <a:cubicBezTo>
                      <a:pt x="54" y="19"/>
                      <a:pt x="63" y="32"/>
                      <a:pt x="69" y="47"/>
                    </a:cubicBezTo>
                    <a:cubicBezTo>
                      <a:pt x="72" y="52"/>
                      <a:pt x="70" y="56"/>
                      <a:pt x="67" y="61"/>
                    </a:cubicBezTo>
                    <a:cubicBezTo>
                      <a:pt x="45" y="90"/>
                      <a:pt x="35" y="123"/>
                      <a:pt x="31" y="158"/>
                    </a:cubicBezTo>
                    <a:cubicBezTo>
                      <a:pt x="25" y="162"/>
                      <a:pt x="19" y="160"/>
                      <a:pt x="14" y="15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 name="Freeform 886">
                <a:extLst>
                  <a:ext uri="{FF2B5EF4-FFF2-40B4-BE49-F238E27FC236}">
                    <a16:creationId xmlns:a16="http://schemas.microsoft.com/office/drawing/2014/main" id="{487D92E2-9B4A-59DB-17D1-C05E1C40F355}"/>
                  </a:ext>
                </a:extLst>
              </p:cNvPr>
              <p:cNvSpPr/>
              <p:nvPr/>
            </p:nvSpPr>
            <p:spPr bwMode="auto">
              <a:xfrm>
                <a:off x="7961313" y="4773613"/>
                <a:ext cx="169862" cy="71438"/>
              </a:xfrm>
              <a:custGeom>
                <a:avLst/>
                <a:gdLst>
                  <a:gd name="T0" fmla="*/ 165 w 168"/>
                  <a:gd name="T1" fmla="*/ 37 h 71"/>
                  <a:gd name="T2" fmla="*/ 94 w 168"/>
                  <a:gd name="T3" fmla="*/ 52 h 71"/>
                  <a:gd name="T4" fmla="*/ 65 w 168"/>
                  <a:gd name="T5" fmla="*/ 68 h 71"/>
                  <a:gd name="T6" fmla="*/ 55 w 168"/>
                  <a:gd name="T7" fmla="*/ 70 h 71"/>
                  <a:gd name="T8" fmla="*/ 5 w 168"/>
                  <a:gd name="T9" fmla="*/ 39 h 71"/>
                  <a:gd name="T10" fmla="*/ 5 w 168"/>
                  <a:gd name="T11" fmla="*/ 27 h 71"/>
                  <a:gd name="T12" fmla="*/ 43 w 168"/>
                  <a:gd name="T13" fmla="*/ 2 h 71"/>
                  <a:gd name="T14" fmla="*/ 58 w 168"/>
                  <a:gd name="T15" fmla="*/ 4 h 71"/>
                  <a:gd name="T16" fmla="*/ 148 w 168"/>
                  <a:gd name="T17" fmla="*/ 27 h 71"/>
                  <a:gd name="T18" fmla="*/ 165 w 168"/>
                  <a:gd name="T19" fmla="*/ 24 h 71"/>
                  <a:gd name="T20" fmla="*/ 165 w 168"/>
                  <a:gd name="T21" fmla="*/ 3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8" h="71">
                    <a:moveTo>
                      <a:pt x="165" y="37"/>
                    </a:moveTo>
                    <a:cubicBezTo>
                      <a:pt x="140" y="35"/>
                      <a:pt x="117" y="42"/>
                      <a:pt x="94" y="52"/>
                    </a:cubicBezTo>
                    <a:cubicBezTo>
                      <a:pt x="84" y="56"/>
                      <a:pt x="74" y="61"/>
                      <a:pt x="65" y="68"/>
                    </a:cubicBezTo>
                    <a:cubicBezTo>
                      <a:pt x="62" y="71"/>
                      <a:pt x="59" y="70"/>
                      <a:pt x="55" y="70"/>
                    </a:cubicBezTo>
                    <a:cubicBezTo>
                      <a:pt x="37" y="62"/>
                      <a:pt x="20" y="52"/>
                      <a:pt x="5" y="39"/>
                    </a:cubicBezTo>
                    <a:cubicBezTo>
                      <a:pt x="0" y="35"/>
                      <a:pt x="1" y="31"/>
                      <a:pt x="5" y="27"/>
                    </a:cubicBezTo>
                    <a:cubicBezTo>
                      <a:pt x="17" y="17"/>
                      <a:pt x="29" y="9"/>
                      <a:pt x="43" y="2"/>
                    </a:cubicBezTo>
                    <a:cubicBezTo>
                      <a:pt x="49" y="0"/>
                      <a:pt x="53" y="1"/>
                      <a:pt x="58" y="4"/>
                    </a:cubicBezTo>
                    <a:cubicBezTo>
                      <a:pt x="86" y="19"/>
                      <a:pt x="116" y="25"/>
                      <a:pt x="148" y="27"/>
                    </a:cubicBezTo>
                    <a:cubicBezTo>
                      <a:pt x="153" y="27"/>
                      <a:pt x="159" y="27"/>
                      <a:pt x="165" y="24"/>
                    </a:cubicBezTo>
                    <a:cubicBezTo>
                      <a:pt x="168" y="28"/>
                      <a:pt x="168" y="32"/>
                      <a:pt x="165" y="3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 name="Freeform 887">
                <a:extLst>
                  <a:ext uri="{FF2B5EF4-FFF2-40B4-BE49-F238E27FC236}">
                    <a16:creationId xmlns:a16="http://schemas.microsoft.com/office/drawing/2014/main" id="{68600977-6946-856C-EA02-914CB1EC610E}"/>
                  </a:ext>
                </a:extLst>
              </p:cNvPr>
              <p:cNvSpPr/>
              <p:nvPr/>
            </p:nvSpPr>
            <p:spPr bwMode="auto">
              <a:xfrm>
                <a:off x="8362950" y="4948238"/>
                <a:ext cx="103187" cy="153988"/>
              </a:xfrm>
              <a:custGeom>
                <a:avLst/>
                <a:gdLst>
                  <a:gd name="T0" fmla="*/ 14 w 102"/>
                  <a:gd name="T1" fmla="*/ 1 h 151"/>
                  <a:gd name="T2" fmla="*/ 15 w 102"/>
                  <a:gd name="T3" fmla="*/ 10 h 151"/>
                  <a:gd name="T4" fmla="*/ 51 w 102"/>
                  <a:gd name="T5" fmla="*/ 53 h 151"/>
                  <a:gd name="T6" fmla="*/ 96 w 102"/>
                  <a:gd name="T7" fmla="*/ 82 h 151"/>
                  <a:gd name="T8" fmla="*/ 101 w 102"/>
                  <a:gd name="T9" fmla="*/ 89 h 151"/>
                  <a:gd name="T10" fmla="*/ 97 w 102"/>
                  <a:gd name="T11" fmla="*/ 142 h 151"/>
                  <a:gd name="T12" fmla="*/ 85 w 102"/>
                  <a:gd name="T13" fmla="*/ 148 h 151"/>
                  <a:gd name="T14" fmla="*/ 47 w 102"/>
                  <a:gd name="T15" fmla="*/ 127 h 151"/>
                  <a:gd name="T16" fmla="*/ 42 w 102"/>
                  <a:gd name="T17" fmla="*/ 97 h 151"/>
                  <a:gd name="T18" fmla="*/ 2 w 102"/>
                  <a:gd name="T19" fmla="*/ 13 h 151"/>
                  <a:gd name="T20" fmla="*/ 0 w 102"/>
                  <a:gd name="T21" fmla="*/ 8 h 151"/>
                  <a:gd name="T22" fmla="*/ 14 w 102"/>
                  <a:gd name="T23" fmla="*/ 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51">
                    <a:moveTo>
                      <a:pt x="14" y="1"/>
                    </a:moveTo>
                    <a:cubicBezTo>
                      <a:pt x="12" y="5"/>
                      <a:pt x="14" y="7"/>
                      <a:pt x="15" y="10"/>
                    </a:cubicBezTo>
                    <a:cubicBezTo>
                      <a:pt x="25" y="26"/>
                      <a:pt x="37" y="40"/>
                      <a:pt x="51" y="53"/>
                    </a:cubicBezTo>
                    <a:cubicBezTo>
                      <a:pt x="65" y="65"/>
                      <a:pt x="80" y="75"/>
                      <a:pt x="96" y="82"/>
                    </a:cubicBezTo>
                    <a:cubicBezTo>
                      <a:pt x="99" y="83"/>
                      <a:pt x="100" y="86"/>
                      <a:pt x="101" y="89"/>
                    </a:cubicBezTo>
                    <a:cubicBezTo>
                      <a:pt x="102" y="106"/>
                      <a:pt x="100" y="124"/>
                      <a:pt x="97" y="142"/>
                    </a:cubicBezTo>
                    <a:cubicBezTo>
                      <a:pt x="96" y="149"/>
                      <a:pt x="92" y="151"/>
                      <a:pt x="85" y="148"/>
                    </a:cubicBezTo>
                    <a:cubicBezTo>
                      <a:pt x="72" y="143"/>
                      <a:pt x="60" y="134"/>
                      <a:pt x="47" y="127"/>
                    </a:cubicBezTo>
                    <a:cubicBezTo>
                      <a:pt x="43" y="118"/>
                      <a:pt x="44" y="107"/>
                      <a:pt x="42" y="97"/>
                    </a:cubicBezTo>
                    <a:cubicBezTo>
                      <a:pt x="36" y="66"/>
                      <a:pt x="22" y="38"/>
                      <a:pt x="2" y="13"/>
                    </a:cubicBezTo>
                    <a:cubicBezTo>
                      <a:pt x="1" y="12"/>
                      <a:pt x="1" y="10"/>
                      <a:pt x="0" y="8"/>
                    </a:cubicBezTo>
                    <a:cubicBezTo>
                      <a:pt x="3" y="2"/>
                      <a:pt x="8" y="0"/>
                      <a:pt x="14" y="1"/>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 name="Freeform 888">
                <a:extLst>
                  <a:ext uri="{FF2B5EF4-FFF2-40B4-BE49-F238E27FC236}">
                    <a16:creationId xmlns:a16="http://schemas.microsoft.com/office/drawing/2014/main" id="{1F3CF468-9B76-3A8F-8B2A-C2CCD6A4966A}"/>
                  </a:ext>
                </a:extLst>
              </p:cNvPr>
              <p:cNvSpPr/>
              <p:nvPr/>
            </p:nvSpPr>
            <p:spPr bwMode="auto">
              <a:xfrm>
                <a:off x="8121650" y="4946650"/>
                <a:ext cx="101600" cy="142875"/>
              </a:xfrm>
              <a:custGeom>
                <a:avLst/>
                <a:gdLst>
                  <a:gd name="T0" fmla="*/ 2 w 101"/>
                  <a:gd name="T1" fmla="*/ 83 h 140"/>
                  <a:gd name="T2" fmla="*/ 6 w 101"/>
                  <a:gd name="T3" fmla="*/ 77 h 140"/>
                  <a:gd name="T4" fmla="*/ 72 w 101"/>
                  <a:gd name="T5" fmla="*/ 31 h 140"/>
                  <a:gd name="T6" fmla="*/ 91 w 101"/>
                  <a:gd name="T7" fmla="*/ 7 h 140"/>
                  <a:gd name="T8" fmla="*/ 90 w 101"/>
                  <a:gd name="T9" fmla="*/ 2 h 140"/>
                  <a:gd name="T10" fmla="*/ 101 w 101"/>
                  <a:gd name="T11" fmla="*/ 8 h 140"/>
                  <a:gd name="T12" fmla="*/ 65 w 101"/>
                  <a:gd name="T13" fmla="*/ 95 h 140"/>
                  <a:gd name="T14" fmla="*/ 59 w 101"/>
                  <a:gd name="T15" fmla="*/ 116 h 140"/>
                  <a:gd name="T16" fmla="*/ 14 w 101"/>
                  <a:gd name="T17" fmla="*/ 137 h 140"/>
                  <a:gd name="T18" fmla="*/ 1 w 101"/>
                  <a:gd name="T19" fmla="*/ 129 h 140"/>
                  <a:gd name="T20" fmla="*/ 2 w 101"/>
                  <a:gd name="T21" fmla="*/ 83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140">
                    <a:moveTo>
                      <a:pt x="2" y="83"/>
                    </a:moveTo>
                    <a:cubicBezTo>
                      <a:pt x="3" y="81"/>
                      <a:pt x="4" y="78"/>
                      <a:pt x="6" y="77"/>
                    </a:cubicBezTo>
                    <a:cubicBezTo>
                      <a:pt x="32" y="68"/>
                      <a:pt x="54" y="51"/>
                      <a:pt x="72" y="31"/>
                    </a:cubicBezTo>
                    <a:cubicBezTo>
                      <a:pt x="79" y="24"/>
                      <a:pt x="85" y="15"/>
                      <a:pt x="91" y="7"/>
                    </a:cubicBezTo>
                    <a:cubicBezTo>
                      <a:pt x="92" y="5"/>
                      <a:pt x="92" y="4"/>
                      <a:pt x="90" y="2"/>
                    </a:cubicBezTo>
                    <a:cubicBezTo>
                      <a:pt x="96" y="0"/>
                      <a:pt x="99" y="3"/>
                      <a:pt x="101" y="8"/>
                    </a:cubicBezTo>
                    <a:cubicBezTo>
                      <a:pt x="81" y="34"/>
                      <a:pt x="70" y="63"/>
                      <a:pt x="65" y="95"/>
                    </a:cubicBezTo>
                    <a:cubicBezTo>
                      <a:pt x="64" y="102"/>
                      <a:pt x="66" y="110"/>
                      <a:pt x="59" y="116"/>
                    </a:cubicBezTo>
                    <a:cubicBezTo>
                      <a:pt x="45" y="124"/>
                      <a:pt x="30" y="132"/>
                      <a:pt x="14" y="137"/>
                    </a:cubicBezTo>
                    <a:cubicBezTo>
                      <a:pt x="5" y="140"/>
                      <a:pt x="2" y="139"/>
                      <a:pt x="1" y="129"/>
                    </a:cubicBezTo>
                    <a:cubicBezTo>
                      <a:pt x="0" y="114"/>
                      <a:pt x="0" y="98"/>
                      <a:pt x="2" y="83"/>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 name="Freeform 889">
                <a:extLst>
                  <a:ext uri="{FF2B5EF4-FFF2-40B4-BE49-F238E27FC236}">
                    <a16:creationId xmlns:a16="http://schemas.microsoft.com/office/drawing/2014/main" id="{3AAD12D3-13D3-FFD1-AAEB-A75CB44C5445}"/>
                  </a:ext>
                </a:extLst>
              </p:cNvPr>
              <p:cNvSpPr/>
              <p:nvPr/>
            </p:nvSpPr>
            <p:spPr bwMode="auto">
              <a:xfrm>
                <a:off x="8424863" y="4895850"/>
                <a:ext cx="144462" cy="92075"/>
              </a:xfrm>
              <a:custGeom>
                <a:avLst/>
                <a:gdLst>
                  <a:gd name="T0" fmla="*/ 83 w 142"/>
                  <a:gd name="T1" fmla="*/ 87 h 91"/>
                  <a:gd name="T2" fmla="*/ 71 w 142"/>
                  <a:gd name="T3" fmla="*/ 73 h 91"/>
                  <a:gd name="T4" fmla="*/ 12 w 142"/>
                  <a:gd name="T5" fmla="*/ 11 h 91"/>
                  <a:gd name="T6" fmla="*/ 2 w 142"/>
                  <a:gd name="T7" fmla="*/ 12 h 91"/>
                  <a:gd name="T8" fmla="*/ 11 w 142"/>
                  <a:gd name="T9" fmla="*/ 0 h 91"/>
                  <a:gd name="T10" fmla="*/ 62 w 142"/>
                  <a:gd name="T11" fmla="*/ 24 h 91"/>
                  <a:gd name="T12" fmla="*/ 121 w 142"/>
                  <a:gd name="T13" fmla="*/ 31 h 91"/>
                  <a:gd name="T14" fmla="*/ 130 w 142"/>
                  <a:gd name="T15" fmla="*/ 50 h 91"/>
                  <a:gd name="T16" fmla="*/ 139 w 142"/>
                  <a:gd name="T17" fmla="*/ 79 h 91"/>
                  <a:gd name="T18" fmla="*/ 131 w 142"/>
                  <a:gd name="T19" fmla="*/ 90 h 91"/>
                  <a:gd name="T20" fmla="*/ 83 w 142"/>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2" h="91">
                    <a:moveTo>
                      <a:pt x="83" y="87"/>
                    </a:moveTo>
                    <a:cubicBezTo>
                      <a:pt x="76" y="85"/>
                      <a:pt x="74" y="78"/>
                      <a:pt x="71" y="73"/>
                    </a:cubicBezTo>
                    <a:cubicBezTo>
                      <a:pt x="56" y="48"/>
                      <a:pt x="36" y="27"/>
                      <a:pt x="12" y="11"/>
                    </a:cubicBezTo>
                    <a:cubicBezTo>
                      <a:pt x="7" y="7"/>
                      <a:pt x="5" y="9"/>
                      <a:pt x="2" y="12"/>
                    </a:cubicBezTo>
                    <a:cubicBezTo>
                      <a:pt x="0" y="4"/>
                      <a:pt x="6" y="2"/>
                      <a:pt x="11" y="0"/>
                    </a:cubicBezTo>
                    <a:cubicBezTo>
                      <a:pt x="26" y="12"/>
                      <a:pt x="44" y="19"/>
                      <a:pt x="62" y="24"/>
                    </a:cubicBezTo>
                    <a:cubicBezTo>
                      <a:pt x="81" y="30"/>
                      <a:pt x="101" y="32"/>
                      <a:pt x="121" y="31"/>
                    </a:cubicBezTo>
                    <a:cubicBezTo>
                      <a:pt x="121" y="39"/>
                      <a:pt x="125" y="44"/>
                      <a:pt x="130" y="50"/>
                    </a:cubicBezTo>
                    <a:cubicBezTo>
                      <a:pt x="133" y="60"/>
                      <a:pt x="136" y="69"/>
                      <a:pt x="139" y="79"/>
                    </a:cubicBezTo>
                    <a:cubicBezTo>
                      <a:pt x="142" y="86"/>
                      <a:pt x="139" y="90"/>
                      <a:pt x="131" y="90"/>
                    </a:cubicBezTo>
                    <a:cubicBezTo>
                      <a:pt x="115" y="91"/>
                      <a:pt x="99" y="91"/>
                      <a:pt x="83" y="8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 name="Freeform 890">
                <a:extLst>
                  <a:ext uri="{FF2B5EF4-FFF2-40B4-BE49-F238E27FC236}">
                    <a16:creationId xmlns:a16="http://schemas.microsoft.com/office/drawing/2014/main" id="{F0B79B50-07E5-F0EC-5FD1-7ADCBFC05393}"/>
                  </a:ext>
                </a:extLst>
              </p:cNvPr>
              <p:cNvSpPr/>
              <p:nvPr/>
            </p:nvSpPr>
            <p:spPr bwMode="auto">
              <a:xfrm>
                <a:off x="8459788" y="4795838"/>
                <a:ext cx="165100" cy="63500"/>
              </a:xfrm>
              <a:custGeom>
                <a:avLst/>
                <a:gdLst>
                  <a:gd name="T0" fmla="*/ 106 w 163"/>
                  <a:gd name="T1" fmla="*/ 62 h 63"/>
                  <a:gd name="T2" fmla="*/ 94 w 163"/>
                  <a:gd name="T3" fmla="*/ 60 h 63"/>
                  <a:gd name="T4" fmla="*/ 3 w 163"/>
                  <a:gd name="T5" fmla="*/ 31 h 63"/>
                  <a:gd name="T6" fmla="*/ 5 w 163"/>
                  <a:gd name="T7" fmla="*/ 18 h 63"/>
                  <a:gd name="T8" fmla="*/ 108 w 163"/>
                  <a:gd name="T9" fmla="*/ 7 h 63"/>
                  <a:gd name="T10" fmla="*/ 126 w 163"/>
                  <a:gd name="T11" fmla="*/ 0 h 63"/>
                  <a:gd name="T12" fmla="*/ 156 w 163"/>
                  <a:gd name="T13" fmla="*/ 24 h 63"/>
                  <a:gd name="T14" fmla="*/ 154 w 163"/>
                  <a:gd name="T15" fmla="*/ 40 h 63"/>
                  <a:gd name="T16" fmla="*/ 106 w 163"/>
                  <a:gd name="T17"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62">
                    <a:moveTo>
                      <a:pt x="106" y="62"/>
                    </a:moveTo>
                    <a:cubicBezTo>
                      <a:pt x="102" y="63"/>
                      <a:pt x="98" y="63"/>
                      <a:pt x="94" y="60"/>
                    </a:cubicBezTo>
                    <a:cubicBezTo>
                      <a:pt x="67" y="41"/>
                      <a:pt x="36" y="32"/>
                      <a:pt x="3" y="31"/>
                    </a:cubicBezTo>
                    <a:cubicBezTo>
                      <a:pt x="0" y="26"/>
                      <a:pt x="1" y="22"/>
                      <a:pt x="5" y="18"/>
                    </a:cubicBezTo>
                    <a:cubicBezTo>
                      <a:pt x="40" y="26"/>
                      <a:pt x="75" y="20"/>
                      <a:pt x="108" y="7"/>
                    </a:cubicBezTo>
                    <a:cubicBezTo>
                      <a:pt x="114" y="5"/>
                      <a:pt x="120" y="3"/>
                      <a:pt x="126" y="0"/>
                    </a:cubicBezTo>
                    <a:cubicBezTo>
                      <a:pt x="137" y="8"/>
                      <a:pt x="147" y="15"/>
                      <a:pt x="156" y="24"/>
                    </a:cubicBezTo>
                    <a:cubicBezTo>
                      <a:pt x="163" y="32"/>
                      <a:pt x="163" y="35"/>
                      <a:pt x="154" y="40"/>
                    </a:cubicBezTo>
                    <a:cubicBezTo>
                      <a:pt x="139" y="49"/>
                      <a:pt x="123" y="57"/>
                      <a:pt x="106" y="6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 name="Freeform 891">
                <a:extLst>
                  <a:ext uri="{FF2B5EF4-FFF2-40B4-BE49-F238E27FC236}">
                    <a16:creationId xmlns:a16="http://schemas.microsoft.com/office/drawing/2014/main" id="{F6A1397A-9FBE-515F-BE64-F565FAC3845F}"/>
                  </a:ext>
                </a:extLst>
              </p:cNvPr>
              <p:cNvSpPr/>
              <p:nvPr/>
            </p:nvSpPr>
            <p:spPr bwMode="auto">
              <a:xfrm>
                <a:off x="8128000" y="4632325"/>
                <a:ext cx="336550" cy="338138"/>
              </a:xfrm>
              <a:custGeom>
                <a:avLst/>
                <a:gdLst>
                  <a:gd name="T0" fmla="*/ 332 w 332"/>
                  <a:gd name="T1" fmla="*/ 178 h 333"/>
                  <a:gd name="T2" fmla="*/ 330 w 332"/>
                  <a:gd name="T3" fmla="*/ 191 h 333"/>
                  <a:gd name="T4" fmla="*/ 304 w 332"/>
                  <a:gd name="T5" fmla="*/ 259 h 333"/>
                  <a:gd name="T6" fmla="*/ 295 w 332"/>
                  <a:gd name="T7" fmla="*/ 271 h 333"/>
                  <a:gd name="T8" fmla="*/ 245 w 332"/>
                  <a:gd name="T9" fmla="*/ 312 h 333"/>
                  <a:gd name="T10" fmla="*/ 231 w 332"/>
                  <a:gd name="T11" fmla="*/ 319 h 333"/>
                  <a:gd name="T12" fmla="*/ 173 w 332"/>
                  <a:gd name="T13" fmla="*/ 333 h 333"/>
                  <a:gd name="T14" fmla="*/ 168 w 332"/>
                  <a:gd name="T15" fmla="*/ 333 h 333"/>
                  <a:gd name="T16" fmla="*/ 94 w 332"/>
                  <a:gd name="T17" fmla="*/ 317 h 333"/>
                  <a:gd name="T18" fmla="*/ 83 w 332"/>
                  <a:gd name="T19" fmla="*/ 311 h 333"/>
                  <a:gd name="T20" fmla="*/ 30 w 332"/>
                  <a:gd name="T21" fmla="*/ 263 h 333"/>
                  <a:gd name="T22" fmla="*/ 19 w 332"/>
                  <a:gd name="T23" fmla="*/ 245 h 333"/>
                  <a:gd name="T24" fmla="*/ 0 w 332"/>
                  <a:gd name="T25" fmla="*/ 175 h 333"/>
                  <a:gd name="T26" fmla="*/ 0 w 332"/>
                  <a:gd name="T27" fmla="*/ 162 h 333"/>
                  <a:gd name="T28" fmla="*/ 14 w 332"/>
                  <a:gd name="T29" fmla="*/ 100 h 333"/>
                  <a:gd name="T30" fmla="*/ 29 w 332"/>
                  <a:gd name="T31" fmla="*/ 72 h 333"/>
                  <a:gd name="T32" fmla="*/ 78 w 332"/>
                  <a:gd name="T33" fmla="*/ 25 h 333"/>
                  <a:gd name="T34" fmla="*/ 103 w 332"/>
                  <a:gd name="T35" fmla="*/ 13 h 333"/>
                  <a:gd name="T36" fmla="*/ 169 w 332"/>
                  <a:gd name="T37" fmla="*/ 0 h 333"/>
                  <a:gd name="T38" fmla="*/ 186 w 332"/>
                  <a:gd name="T39" fmla="*/ 1 h 333"/>
                  <a:gd name="T40" fmla="*/ 249 w 332"/>
                  <a:gd name="T41" fmla="*/ 23 h 333"/>
                  <a:gd name="T42" fmla="*/ 280 w 332"/>
                  <a:gd name="T43" fmla="*/ 45 h 333"/>
                  <a:gd name="T44" fmla="*/ 313 w 332"/>
                  <a:gd name="T45" fmla="*/ 88 h 333"/>
                  <a:gd name="T46" fmla="*/ 322 w 332"/>
                  <a:gd name="T47" fmla="*/ 110 h 333"/>
                  <a:gd name="T48" fmla="*/ 332 w 332"/>
                  <a:gd name="T49" fmla="*/ 178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2" h="333">
                    <a:moveTo>
                      <a:pt x="332" y="178"/>
                    </a:moveTo>
                    <a:cubicBezTo>
                      <a:pt x="331" y="183"/>
                      <a:pt x="331" y="187"/>
                      <a:pt x="330" y="191"/>
                    </a:cubicBezTo>
                    <a:cubicBezTo>
                      <a:pt x="326" y="215"/>
                      <a:pt x="317" y="237"/>
                      <a:pt x="304" y="259"/>
                    </a:cubicBezTo>
                    <a:cubicBezTo>
                      <a:pt x="301" y="263"/>
                      <a:pt x="297" y="266"/>
                      <a:pt x="295" y="271"/>
                    </a:cubicBezTo>
                    <a:cubicBezTo>
                      <a:pt x="281" y="287"/>
                      <a:pt x="264" y="301"/>
                      <a:pt x="245" y="312"/>
                    </a:cubicBezTo>
                    <a:cubicBezTo>
                      <a:pt x="241" y="315"/>
                      <a:pt x="236" y="317"/>
                      <a:pt x="231" y="319"/>
                    </a:cubicBezTo>
                    <a:cubicBezTo>
                      <a:pt x="212" y="327"/>
                      <a:pt x="193" y="331"/>
                      <a:pt x="173" y="333"/>
                    </a:cubicBezTo>
                    <a:cubicBezTo>
                      <a:pt x="171" y="332"/>
                      <a:pt x="169" y="332"/>
                      <a:pt x="168" y="333"/>
                    </a:cubicBezTo>
                    <a:cubicBezTo>
                      <a:pt x="142" y="332"/>
                      <a:pt x="118" y="327"/>
                      <a:pt x="94" y="317"/>
                    </a:cubicBezTo>
                    <a:cubicBezTo>
                      <a:pt x="91" y="315"/>
                      <a:pt x="87" y="313"/>
                      <a:pt x="83" y="311"/>
                    </a:cubicBezTo>
                    <a:cubicBezTo>
                      <a:pt x="63" y="298"/>
                      <a:pt x="45" y="282"/>
                      <a:pt x="30" y="263"/>
                    </a:cubicBezTo>
                    <a:cubicBezTo>
                      <a:pt x="26" y="257"/>
                      <a:pt x="22" y="251"/>
                      <a:pt x="19" y="245"/>
                    </a:cubicBezTo>
                    <a:cubicBezTo>
                      <a:pt x="8" y="223"/>
                      <a:pt x="2" y="199"/>
                      <a:pt x="0" y="175"/>
                    </a:cubicBezTo>
                    <a:cubicBezTo>
                      <a:pt x="0" y="170"/>
                      <a:pt x="0" y="166"/>
                      <a:pt x="0" y="162"/>
                    </a:cubicBezTo>
                    <a:cubicBezTo>
                      <a:pt x="1" y="140"/>
                      <a:pt x="5" y="119"/>
                      <a:pt x="14" y="100"/>
                    </a:cubicBezTo>
                    <a:cubicBezTo>
                      <a:pt x="19" y="90"/>
                      <a:pt x="24" y="81"/>
                      <a:pt x="29" y="72"/>
                    </a:cubicBezTo>
                    <a:cubicBezTo>
                      <a:pt x="43" y="54"/>
                      <a:pt x="59" y="38"/>
                      <a:pt x="78" y="25"/>
                    </a:cubicBezTo>
                    <a:cubicBezTo>
                      <a:pt x="87" y="21"/>
                      <a:pt x="95" y="17"/>
                      <a:pt x="103" y="13"/>
                    </a:cubicBezTo>
                    <a:cubicBezTo>
                      <a:pt x="124" y="5"/>
                      <a:pt x="146" y="1"/>
                      <a:pt x="169" y="0"/>
                    </a:cubicBezTo>
                    <a:cubicBezTo>
                      <a:pt x="175" y="1"/>
                      <a:pt x="180" y="1"/>
                      <a:pt x="186" y="1"/>
                    </a:cubicBezTo>
                    <a:cubicBezTo>
                      <a:pt x="208" y="5"/>
                      <a:pt x="229" y="12"/>
                      <a:pt x="249" y="23"/>
                    </a:cubicBezTo>
                    <a:cubicBezTo>
                      <a:pt x="260" y="29"/>
                      <a:pt x="269" y="38"/>
                      <a:pt x="280" y="45"/>
                    </a:cubicBezTo>
                    <a:cubicBezTo>
                      <a:pt x="292" y="58"/>
                      <a:pt x="303" y="72"/>
                      <a:pt x="313" y="88"/>
                    </a:cubicBezTo>
                    <a:cubicBezTo>
                      <a:pt x="316" y="95"/>
                      <a:pt x="319" y="103"/>
                      <a:pt x="322" y="110"/>
                    </a:cubicBezTo>
                    <a:cubicBezTo>
                      <a:pt x="330" y="132"/>
                      <a:pt x="332" y="155"/>
                      <a:pt x="332" y="178"/>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 name="Freeform 892">
                <a:extLst>
                  <a:ext uri="{FF2B5EF4-FFF2-40B4-BE49-F238E27FC236}">
                    <a16:creationId xmlns:a16="http://schemas.microsoft.com/office/drawing/2014/main" id="{41BF9161-FF31-ED0D-6321-B7BE7A5DA389}"/>
                  </a:ext>
                </a:extLst>
              </p:cNvPr>
              <p:cNvSpPr/>
              <p:nvPr/>
            </p:nvSpPr>
            <p:spPr bwMode="auto">
              <a:xfrm>
                <a:off x="8161338" y="4667250"/>
                <a:ext cx="271462" cy="269875"/>
              </a:xfrm>
              <a:custGeom>
                <a:avLst/>
                <a:gdLst>
                  <a:gd name="T0" fmla="*/ 49 w 267"/>
                  <a:gd name="T1" fmla="*/ 47 h 266"/>
                  <a:gd name="T2" fmla="*/ 218 w 267"/>
                  <a:gd name="T3" fmla="*/ 48 h 266"/>
                  <a:gd name="T4" fmla="*/ 217 w 267"/>
                  <a:gd name="T5" fmla="*/ 218 h 266"/>
                  <a:gd name="T6" fmla="*/ 43 w 267"/>
                  <a:gd name="T7" fmla="*/ 213 h 266"/>
                  <a:gd name="T8" fmla="*/ 49 w 267"/>
                  <a:gd name="T9" fmla="*/ 47 h 266"/>
                </a:gdLst>
                <a:ahLst/>
                <a:cxnLst>
                  <a:cxn ang="0">
                    <a:pos x="T0" y="T1"/>
                  </a:cxn>
                  <a:cxn ang="0">
                    <a:pos x="T2" y="T3"/>
                  </a:cxn>
                  <a:cxn ang="0">
                    <a:pos x="T4" y="T5"/>
                  </a:cxn>
                  <a:cxn ang="0">
                    <a:pos x="T6" y="T7"/>
                  </a:cxn>
                  <a:cxn ang="0">
                    <a:pos x="T8" y="T9"/>
                  </a:cxn>
                </a:cxnLst>
                <a:rect l="0" t="0" r="r" b="b"/>
                <a:pathLst>
                  <a:path w="267" h="266">
                    <a:moveTo>
                      <a:pt x="49" y="47"/>
                    </a:moveTo>
                    <a:cubicBezTo>
                      <a:pt x="93" y="1"/>
                      <a:pt x="173" y="0"/>
                      <a:pt x="218" y="48"/>
                    </a:cubicBezTo>
                    <a:cubicBezTo>
                      <a:pt x="267" y="99"/>
                      <a:pt x="264" y="171"/>
                      <a:pt x="217" y="218"/>
                    </a:cubicBezTo>
                    <a:cubicBezTo>
                      <a:pt x="171" y="264"/>
                      <a:pt x="93" y="266"/>
                      <a:pt x="43" y="213"/>
                    </a:cubicBezTo>
                    <a:cubicBezTo>
                      <a:pt x="4" y="170"/>
                      <a:pt x="0" y="92"/>
                      <a:pt x="49" y="47"/>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 name="Freeform 893">
                <a:extLst>
                  <a:ext uri="{FF2B5EF4-FFF2-40B4-BE49-F238E27FC236}">
                    <a16:creationId xmlns:a16="http://schemas.microsoft.com/office/drawing/2014/main" id="{1B4479E1-7980-D7F6-C647-B271972BB395}"/>
                  </a:ext>
                </a:extLst>
              </p:cNvPr>
              <p:cNvSpPr/>
              <p:nvPr/>
            </p:nvSpPr>
            <p:spPr bwMode="auto">
              <a:xfrm>
                <a:off x="8802688" y="4957763"/>
                <a:ext cx="111125" cy="192088"/>
              </a:xfrm>
              <a:custGeom>
                <a:avLst/>
                <a:gdLst>
                  <a:gd name="T0" fmla="*/ 109 w 110"/>
                  <a:gd name="T1" fmla="*/ 120 h 189"/>
                  <a:gd name="T2" fmla="*/ 104 w 110"/>
                  <a:gd name="T3" fmla="*/ 164 h 189"/>
                  <a:gd name="T4" fmla="*/ 98 w 110"/>
                  <a:gd name="T5" fmla="*/ 181 h 189"/>
                  <a:gd name="T6" fmla="*/ 84 w 110"/>
                  <a:gd name="T7" fmla="*/ 185 h 189"/>
                  <a:gd name="T8" fmla="*/ 33 w 110"/>
                  <a:gd name="T9" fmla="*/ 134 h 189"/>
                  <a:gd name="T10" fmla="*/ 27 w 110"/>
                  <a:gd name="T11" fmla="*/ 128 h 189"/>
                  <a:gd name="T12" fmla="*/ 0 w 110"/>
                  <a:gd name="T13" fmla="*/ 22 h 189"/>
                  <a:gd name="T14" fmla="*/ 2 w 110"/>
                  <a:gd name="T15" fmla="*/ 14 h 189"/>
                  <a:gd name="T16" fmla="*/ 10 w 110"/>
                  <a:gd name="T17" fmla="*/ 12 h 189"/>
                  <a:gd name="T18" fmla="*/ 50 w 110"/>
                  <a:gd name="T19" fmla="*/ 3 h 189"/>
                  <a:gd name="T20" fmla="*/ 62 w 110"/>
                  <a:gd name="T21" fmla="*/ 2 h 189"/>
                  <a:gd name="T22" fmla="*/ 105 w 110"/>
                  <a:gd name="T23" fmla="*/ 86 h 189"/>
                  <a:gd name="T24" fmla="*/ 109 w 110"/>
                  <a:gd name="T25" fmla="*/ 12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89">
                    <a:moveTo>
                      <a:pt x="109" y="120"/>
                    </a:moveTo>
                    <a:cubicBezTo>
                      <a:pt x="107" y="135"/>
                      <a:pt x="108" y="149"/>
                      <a:pt x="104" y="164"/>
                    </a:cubicBezTo>
                    <a:cubicBezTo>
                      <a:pt x="102" y="170"/>
                      <a:pt x="101" y="175"/>
                      <a:pt x="98" y="181"/>
                    </a:cubicBezTo>
                    <a:cubicBezTo>
                      <a:pt x="95" y="188"/>
                      <a:pt x="91" y="189"/>
                      <a:pt x="84" y="185"/>
                    </a:cubicBezTo>
                    <a:cubicBezTo>
                      <a:pt x="63" y="172"/>
                      <a:pt x="47" y="154"/>
                      <a:pt x="33" y="134"/>
                    </a:cubicBezTo>
                    <a:cubicBezTo>
                      <a:pt x="32" y="131"/>
                      <a:pt x="31" y="128"/>
                      <a:pt x="27" y="128"/>
                    </a:cubicBezTo>
                    <a:cubicBezTo>
                      <a:pt x="9" y="95"/>
                      <a:pt x="0" y="60"/>
                      <a:pt x="0" y="22"/>
                    </a:cubicBezTo>
                    <a:cubicBezTo>
                      <a:pt x="0" y="19"/>
                      <a:pt x="0" y="16"/>
                      <a:pt x="2" y="14"/>
                    </a:cubicBezTo>
                    <a:cubicBezTo>
                      <a:pt x="4" y="12"/>
                      <a:pt x="7" y="12"/>
                      <a:pt x="10" y="12"/>
                    </a:cubicBezTo>
                    <a:cubicBezTo>
                      <a:pt x="24" y="10"/>
                      <a:pt x="37" y="8"/>
                      <a:pt x="50" y="3"/>
                    </a:cubicBezTo>
                    <a:cubicBezTo>
                      <a:pt x="54" y="2"/>
                      <a:pt x="58" y="0"/>
                      <a:pt x="62" y="2"/>
                    </a:cubicBezTo>
                    <a:cubicBezTo>
                      <a:pt x="83" y="26"/>
                      <a:pt x="98" y="54"/>
                      <a:pt x="105" y="86"/>
                    </a:cubicBezTo>
                    <a:cubicBezTo>
                      <a:pt x="107" y="97"/>
                      <a:pt x="110" y="109"/>
                      <a:pt x="109" y="12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 name="Freeform 894">
                <a:extLst>
                  <a:ext uri="{FF2B5EF4-FFF2-40B4-BE49-F238E27FC236}">
                    <a16:creationId xmlns:a16="http://schemas.microsoft.com/office/drawing/2014/main" id="{BBB73A56-68E7-E467-581F-66AD7798C7AE}"/>
                  </a:ext>
                </a:extLst>
              </p:cNvPr>
              <p:cNvSpPr/>
              <p:nvPr/>
            </p:nvSpPr>
            <p:spPr bwMode="auto">
              <a:xfrm>
                <a:off x="8816975" y="4479925"/>
                <a:ext cx="117475" cy="180975"/>
              </a:xfrm>
              <a:custGeom>
                <a:avLst/>
                <a:gdLst>
                  <a:gd name="T0" fmla="*/ 41 w 117"/>
                  <a:gd name="T1" fmla="*/ 42 h 177"/>
                  <a:gd name="T2" fmla="*/ 50 w 117"/>
                  <a:gd name="T3" fmla="*/ 40 h 177"/>
                  <a:gd name="T4" fmla="*/ 95 w 117"/>
                  <a:gd name="T5" fmla="*/ 5 h 177"/>
                  <a:gd name="T6" fmla="*/ 112 w 117"/>
                  <a:gd name="T7" fmla="*/ 12 h 177"/>
                  <a:gd name="T8" fmla="*/ 114 w 117"/>
                  <a:gd name="T9" fmla="*/ 68 h 177"/>
                  <a:gd name="T10" fmla="*/ 116 w 117"/>
                  <a:gd name="T11" fmla="*/ 77 h 177"/>
                  <a:gd name="T12" fmla="*/ 73 w 117"/>
                  <a:gd name="T13" fmla="*/ 170 h 177"/>
                  <a:gd name="T14" fmla="*/ 67 w 117"/>
                  <a:gd name="T15" fmla="*/ 175 h 177"/>
                  <a:gd name="T16" fmla="*/ 59 w 117"/>
                  <a:gd name="T17" fmla="*/ 175 h 177"/>
                  <a:gd name="T18" fmla="*/ 8 w 117"/>
                  <a:gd name="T19" fmla="*/ 157 h 177"/>
                  <a:gd name="T20" fmla="*/ 2 w 117"/>
                  <a:gd name="T21" fmla="*/ 154 h 177"/>
                  <a:gd name="T22" fmla="*/ 2 w 117"/>
                  <a:gd name="T23" fmla="*/ 139 h 177"/>
                  <a:gd name="T24" fmla="*/ 35 w 117"/>
                  <a:gd name="T25" fmla="*/ 56 h 177"/>
                  <a:gd name="T26" fmla="*/ 41 w 117"/>
                  <a:gd name="T27" fmla="*/ 42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77">
                    <a:moveTo>
                      <a:pt x="41" y="42"/>
                    </a:moveTo>
                    <a:cubicBezTo>
                      <a:pt x="45" y="47"/>
                      <a:pt x="47" y="43"/>
                      <a:pt x="50" y="40"/>
                    </a:cubicBezTo>
                    <a:cubicBezTo>
                      <a:pt x="63" y="26"/>
                      <a:pt x="77" y="14"/>
                      <a:pt x="95" y="5"/>
                    </a:cubicBezTo>
                    <a:cubicBezTo>
                      <a:pt x="106" y="0"/>
                      <a:pt x="109" y="1"/>
                      <a:pt x="112" y="12"/>
                    </a:cubicBezTo>
                    <a:cubicBezTo>
                      <a:pt x="117" y="31"/>
                      <a:pt x="116" y="49"/>
                      <a:pt x="114" y="68"/>
                    </a:cubicBezTo>
                    <a:cubicBezTo>
                      <a:pt x="114" y="71"/>
                      <a:pt x="113" y="74"/>
                      <a:pt x="116" y="77"/>
                    </a:cubicBezTo>
                    <a:cubicBezTo>
                      <a:pt x="108" y="111"/>
                      <a:pt x="96" y="143"/>
                      <a:pt x="73" y="170"/>
                    </a:cubicBezTo>
                    <a:cubicBezTo>
                      <a:pt x="71" y="172"/>
                      <a:pt x="69" y="174"/>
                      <a:pt x="67" y="175"/>
                    </a:cubicBezTo>
                    <a:cubicBezTo>
                      <a:pt x="64" y="177"/>
                      <a:pt x="62" y="176"/>
                      <a:pt x="59" y="175"/>
                    </a:cubicBezTo>
                    <a:cubicBezTo>
                      <a:pt x="43" y="166"/>
                      <a:pt x="26" y="160"/>
                      <a:pt x="8" y="157"/>
                    </a:cubicBezTo>
                    <a:cubicBezTo>
                      <a:pt x="6" y="157"/>
                      <a:pt x="4" y="156"/>
                      <a:pt x="2" y="154"/>
                    </a:cubicBezTo>
                    <a:cubicBezTo>
                      <a:pt x="0" y="149"/>
                      <a:pt x="1" y="144"/>
                      <a:pt x="2" y="139"/>
                    </a:cubicBezTo>
                    <a:cubicBezTo>
                      <a:pt x="7" y="109"/>
                      <a:pt x="17" y="81"/>
                      <a:pt x="35" y="56"/>
                    </a:cubicBezTo>
                    <a:cubicBezTo>
                      <a:pt x="39" y="52"/>
                      <a:pt x="38" y="46"/>
                      <a:pt x="41" y="4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 name="Freeform 895">
                <a:extLst>
                  <a:ext uri="{FF2B5EF4-FFF2-40B4-BE49-F238E27FC236}">
                    <a16:creationId xmlns:a16="http://schemas.microsoft.com/office/drawing/2014/main" id="{90CD99FA-38C8-00D7-DFCF-3463B1239FDF}"/>
                  </a:ext>
                </a:extLst>
              </p:cNvPr>
              <p:cNvSpPr/>
              <p:nvPr/>
            </p:nvSpPr>
            <p:spPr bwMode="auto">
              <a:xfrm>
                <a:off x="8699500" y="4468813"/>
                <a:ext cx="107950" cy="180975"/>
              </a:xfrm>
              <a:custGeom>
                <a:avLst/>
                <a:gdLst>
                  <a:gd name="T0" fmla="*/ 0 w 108"/>
                  <a:gd name="T1" fmla="*/ 70 h 179"/>
                  <a:gd name="T2" fmla="*/ 11 w 108"/>
                  <a:gd name="T3" fmla="*/ 77 h 179"/>
                  <a:gd name="T4" fmla="*/ 17 w 108"/>
                  <a:gd name="T5" fmla="*/ 40 h 179"/>
                  <a:gd name="T6" fmla="*/ 30 w 108"/>
                  <a:gd name="T7" fmla="*/ 8 h 179"/>
                  <a:gd name="T8" fmla="*/ 46 w 108"/>
                  <a:gd name="T9" fmla="*/ 6 h 179"/>
                  <a:gd name="T10" fmla="*/ 83 w 108"/>
                  <a:gd name="T11" fmla="*/ 55 h 179"/>
                  <a:gd name="T12" fmla="*/ 90 w 108"/>
                  <a:gd name="T13" fmla="*/ 60 h 179"/>
                  <a:gd name="T14" fmla="*/ 106 w 108"/>
                  <a:gd name="T15" fmla="*/ 136 h 179"/>
                  <a:gd name="T16" fmla="*/ 102 w 108"/>
                  <a:gd name="T17" fmla="*/ 165 h 179"/>
                  <a:gd name="T18" fmla="*/ 85 w 108"/>
                  <a:gd name="T19" fmla="*/ 168 h 179"/>
                  <a:gd name="T20" fmla="*/ 46 w 108"/>
                  <a:gd name="T21" fmla="*/ 176 h 179"/>
                  <a:gd name="T22" fmla="*/ 35 w 108"/>
                  <a:gd name="T23" fmla="*/ 178 h 179"/>
                  <a:gd name="T24" fmla="*/ 27 w 108"/>
                  <a:gd name="T25" fmla="*/ 167 h 179"/>
                  <a:gd name="T26" fmla="*/ 9 w 108"/>
                  <a:gd name="T27" fmla="*/ 93 h 179"/>
                  <a:gd name="T28" fmla="*/ 2 w 108"/>
                  <a:gd name="T29" fmla="*/ 75 h 179"/>
                  <a:gd name="T30" fmla="*/ 0 w 108"/>
                  <a:gd name="T31" fmla="*/ 7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79">
                    <a:moveTo>
                      <a:pt x="0" y="70"/>
                    </a:moveTo>
                    <a:cubicBezTo>
                      <a:pt x="3" y="72"/>
                      <a:pt x="6" y="74"/>
                      <a:pt x="11" y="77"/>
                    </a:cubicBezTo>
                    <a:cubicBezTo>
                      <a:pt x="13" y="64"/>
                      <a:pt x="13" y="52"/>
                      <a:pt x="17" y="40"/>
                    </a:cubicBezTo>
                    <a:cubicBezTo>
                      <a:pt x="20" y="29"/>
                      <a:pt x="24" y="18"/>
                      <a:pt x="30" y="8"/>
                    </a:cubicBezTo>
                    <a:cubicBezTo>
                      <a:pt x="35" y="0"/>
                      <a:pt x="39" y="0"/>
                      <a:pt x="46" y="6"/>
                    </a:cubicBezTo>
                    <a:cubicBezTo>
                      <a:pt x="61" y="20"/>
                      <a:pt x="73" y="37"/>
                      <a:pt x="83" y="55"/>
                    </a:cubicBezTo>
                    <a:cubicBezTo>
                      <a:pt x="84" y="57"/>
                      <a:pt x="84" y="63"/>
                      <a:pt x="90" y="60"/>
                    </a:cubicBezTo>
                    <a:cubicBezTo>
                      <a:pt x="98" y="85"/>
                      <a:pt x="106" y="110"/>
                      <a:pt x="106" y="136"/>
                    </a:cubicBezTo>
                    <a:cubicBezTo>
                      <a:pt x="107" y="146"/>
                      <a:pt x="108" y="156"/>
                      <a:pt x="102" y="165"/>
                    </a:cubicBezTo>
                    <a:cubicBezTo>
                      <a:pt x="97" y="168"/>
                      <a:pt x="91" y="167"/>
                      <a:pt x="85" y="168"/>
                    </a:cubicBezTo>
                    <a:cubicBezTo>
                      <a:pt x="72" y="169"/>
                      <a:pt x="58" y="172"/>
                      <a:pt x="46" y="176"/>
                    </a:cubicBezTo>
                    <a:cubicBezTo>
                      <a:pt x="42" y="178"/>
                      <a:pt x="39" y="179"/>
                      <a:pt x="35" y="178"/>
                    </a:cubicBezTo>
                    <a:cubicBezTo>
                      <a:pt x="30" y="176"/>
                      <a:pt x="29" y="171"/>
                      <a:pt x="27" y="167"/>
                    </a:cubicBezTo>
                    <a:cubicBezTo>
                      <a:pt x="17" y="143"/>
                      <a:pt x="11" y="119"/>
                      <a:pt x="9" y="93"/>
                    </a:cubicBezTo>
                    <a:cubicBezTo>
                      <a:pt x="9" y="86"/>
                      <a:pt x="8" y="80"/>
                      <a:pt x="2" y="75"/>
                    </a:cubicBezTo>
                    <a:cubicBezTo>
                      <a:pt x="1" y="74"/>
                      <a:pt x="0" y="73"/>
                      <a:pt x="0" y="7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 name="Freeform 896">
                <a:extLst>
                  <a:ext uri="{FF2B5EF4-FFF2-40B4-BE49-F238E27FC236}">
                    <a16:creationId xmlns:a16="http://schemas.microsoft.com/office/drawing/2014/main" id="{617BE836-C0C1-A53C-9187-523028F9652B}"/>
                  </a:ext>
                </a:extLst>
              </p:cNvPr>
              <p:cNvSpPr/>
              <p:nvPr/>
            </p:nvSpPr>
            <p:spPr bwMode="auto">
              <a:xfrm>
                <a:off x="8464550" y="4702175"/>
                <a:ext cx="180975" cy="103188"/>
              </a:xfrm>
              <a:custGeom>
                <a:avLst/>
                <a:gdLst>
                  <a:gd name="T0" fmla="*/ 43 w 180"/>
                  <a:gd name="T1" fmla="*/ 74 h 101"/>
                  <a:gd name="T2" fmla="*/ 41 w 180"/>
                  <a:gd name="T3" fmla="*/ 66 h 101"/>
                  <a:gd name="T4" fmla="*/ 10 w 180"/>
                  <a:gd name="T5" fmla="*/ 38 h 101"/>
                  <a:gd name="T6" fmla="*/ 15 w 180"/>
                  <a:gd name="T7" fmla="*/ 17 h 101"/>
                  <a:gd name="T8" fmla="*/ 69 w 180"/>
                  <a:gd name="T9" fmla="*/ 4 h 101"/>
                  <a:gd name="T10" fmla="*/ 77 w 180"/>
                  <a:gd name="T11" fmla="*/ 0 h 101"/>
                  <a:gd name="T12" fmla="*/ 116 w 180"/>
                  <a:gd name="T13" fmla="*/ 4 h 101"/>
                  <a:gd name="T14" fmla="*/ 174 w 180"/>
                  <a:gd name="T15" fmla="*/ 24 h 101"/>
                  <a:gd name="T16" fmla="*/ 180 w 180"/>
                  <a:gd name="T17" fmla="*/ 33 h 101"/>
                  <a:gd name="T18" fmla="*/ 165 w 180"/>
                  <a:gd name="T19" fmla="*/ 96 h 101"/>
                  <a:gd name="T20" fmla="*/ 146 w 180"/>
                  <a:gd name="T21" fmla="*/ 100 h 101"/>
                  <a:gd name="T22" fmla="*/ 57 w 180"/>
                  <a:gd name="T23" fmla="*/ 77 h 101"/>
                  <a:gd name="T24" fmla="*/ 43 w 180"/>
                  <a:gd name="T25" fmla="*/ 7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00">
                    <a:moveTo>
                      <a:pt x="43" y="74"/>
                    </a:moveTo>
                    <a:cubicBezTo>
                      <a:pt x="47" y="70"/>
                      <a:pt x="45" y="68"/>
                      <a:pt x="41" y="66"/>
                    </a:cubicBezTo>
                    <a:cubicBezTo>
                      <a:pt x="29" y="59"/>
                      <a:pt x="19" y="48"/>
                      <a:pt x="10" y="38"/>
                    </a:cubicBezTo>
                    <a:cubicBezTo>
                      <a:pt x="0" y="28"/>
                      <a:pt x="2" y="22"/>
                      <a:pt x="15" y="17"/>
                    </a:cubicBezTo>
                    <a:cubicBezTo>
                      <a:pt x="32" y="10"/>
                      <a:pt x="50" y="6"/>
                      <a:pt x="69" y="4"/>
                    </a:cubicBezTo>
                    <a:cubicBezTo>
                      <a:pt x="72" y="4"/>
                      <a:pt x="76" y="5"/>
                      <a:pt x="77" y="0"/>
                    </a:cubicBezTo>
                    <a:cubicBezTo>
                      <a:pt x="90" y="1"/>
                      <a:pt x="103" y="3"/>
                      <a:pt x="116" y="4"/>
                    </a:cubicBezTo>
                    <a:cubicBezTo>
                      <a:pt x="137" y="6"/>
                      <a:pt x="156" y="15"/>
                      <a:pt x="174" y="24"/>
                    </a:cubicBezTo>
                    <a:cubicBezTo>
                      <a:pt x="178" y="26"/>
                      <a:pt x="180" y="29"/>
                      <a:pt x="180" y="33"/>
                    </a:cubicBezTo>
                    <a:cubicBezTo>
                      <a:pt x="171" y="53"/>
                      <a:pt x="170" y="75"/>
                      <a:pt x="165" y="96"/>
                    </a:cubicBezTo>
                    <a:cubicBezTo>
                      <a:pt x="159" y="101"/>
                      <a:pt x="153" y="100"/>
                      <a:pt x="146" y="100"/>
                    </a:cubicBezTo>
                    <a:cubicBezTo>
                      <a:pt x="115" y="99"/>
                      <a:pt x="85" y="92"/>
                      <a:pt x="57" y="77"/>
                    </a:cubicBezTo>
                    <a:cubicBezTo>
                      <a:pt x="52" y="75"/>
                      <a:pt x="47" y="77"/>
                      <a:pt x="43" y="7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 name="Freeform 897">
                <a:extLst>
                  <a:ext uri="{FF2B5EF4-FFF2-40B4-BE49-F238E27FC236}">
                    <a16:creationId xmlns:a16="http://schemas.microsoft.com/office/drawing/2014/main" id="{A2A9516F-4A6C-419A-88D1-D94040E56FA1}"/>
                  </a:ext>
                </a:extLst>
              </p:cNvPr>
              <p:cNvSpPr/>
              <p:nvPr/>
            </p:nvSpPr>
            <p:spPr bwMode="auto">
              <a:xfrm>
                <a:off x="8559800" y="4556125"/>
                <a:ext cx="150812" cy="155575"/>
              </a:xfrm>
              <a:custGeom>
                <a:avLst/>
                <a:gdLst>
                  <a:gd name="T0" fmla="*/ 12 w 149"/>
                  <a:gd name="T1" fmla="*/ 75 h 152"/>
                  <a:gd name="T2" fmla="*/ 17 w 149"/>
                  <a:gd name="T3" fmla="*/ 67 h 152"/>
                  <a:gd name="T4" fmla="*/ 1 w 149"/>
                  <a:gd name="T5" fmla="*/ 16 h 152"/>
                  <a:gd name="T6" fmla="*/ 15 w 149"/>
                  <a:gd name="T7" fmla="*/ 2 h 152"/>
                  <a:gd name="T8" fmla="*/ 58 w 149"/>
                  <a:gd name="T9" fmla="*/ 15 h 152"/>
                  <a:gd name="T10" fmla="*/ 69 w 149"/>
                  <a:gd name="T11" fmla="*/ 15 h 152"/>
                  <a:gd name="T12" fmla="*/ 125 w 149"/>
                  <a:gd name="T13" fmla="*/ 63 h 152"/>
                  <a:gd name="T14" fmla="*/ 147 w 149"/>
                  <a:gd name="T15" fmla="*/ 96 h 152"/>
                  <a:gd name="T16" fmla="*/ 148 w 149"/>
                  <a:gd name="T17" fmla="*/ 103 h 152"/>
                  <a:gd name="T18" fmla="*/ 140 w 149"/>
                  <a:gd name="T19" fmla="*/ 112 h 152"/>
                  <a:gd name="T20" fmla="*/ 106 w 149"/>
                  <a:gd name="T21" fmla="*/ 145 h 152"/>
                  <a:gd name="T22" fmla="*/ 99 w 149"/>
                  <a:gd name="T23" fmla="*/ 151 h 152"/>
                  <a:gd name="T24" fmla="*/ 89 w 149"/>
                  <a:gd name="T25" fmla="*/ 149 h 152"/>
                  <a:gd name="T26" fmla="*/ 33 w 149"/>
                  <a:gd name="T27" fmla="*/ 98 h 152"/>
                  <a:gd name="T28" fmla="*/ 12 w 149"/>
                  <a:gd name="T29" fmla="*/ 7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152">
                    <a:moveTo>
                      <a:pt x="12" y="75"/>
                    </a:moveTo>
                    <a:cubicBezTo>
                      <a:pt x="17" y="74"/>
                      <a:pt x="20" y="73"/>
                      <a:pt x="17" y="67"/>
                    </a:cubicBezTo>
                    <a:cubicBezTo>
                      <a:pt x="9" y="51"/>
                      <a:pt x="3" y="34"/>
                      <a:pt x="1" y="16"/>
                    </a:cubicBezTo>
                    <a:cubicBezTo>
                      <a:pt x="0" y="3"/>
                      <a:pt x="2" y="0"/>
                      <a:pt x="15" y="2"/>
                    </a:cubicBezTo>
                    <a:cubicBezTo>
                      <a:pt x="30" y="3"/>
                      <a:pt x="44" y="9"/>
                      <a:pt x="58" y="15"/>
                    </a:cubicBezTo>
                    <a:cubicBezTo>
                      <a:pt x="61" y="16"/>
                      <a:pt x="65" y="20"/>
                      <a:pt x="69" y="15"/>
                    </a:cubicBezTo>
                    <a:cubicBezTo>
                      <a:pt x="88" y="30"/>
                      <a:pt x="109" y="44"/>
                      <a:pt x="125" y="63"/>
                    </a:cubicBezTo>
                    <a:cubicBezTo>
                      <a:pt x="134" y="73"/>
                      <a:pt x="141" y="84"/>
                      <a:pt x="147" y="96"/>
                    </a:cubicBezTo>
                    <a:cubicBezTo>
                      <a:pt x="149" y="98"/>
                      <a:pt x="149" y="101"/>
                      <a:pt x="148" y="103"/>
                    </a:cubicBezTo>
                    <a:cubicBezTo>
                      <a:pt x="147" y="107"/>
                      <a:pt x="143" y="109"/>
                      <a:pt x="140" y="112"/>
                    </a:cubicBezTo>
                    <a:cubicBezTo>
                      <a:pt x="127" y="121"/>
                      <a:pt x="115" y="131"/>
                      <a:pt x="106" y="145"/>
                    </a:cubicBezTo>
                    <a:cubicBezTo>
                      <a:pt x="104" y="147"/>
                      <a:pt x="102" y="149"/>
                      <a:pt x="99" y="151"/>
                    </a:cubicBezTo>
                    <a:cubicBezTo>
                      <a:pt x="95" y="152"/>
                      <a:pt x="92" y="150"/>
                      <a:pt x="89" y="149"/>
                    </a:cubicBezTo>
                    <a:cubicBezTo>
                      <a:pt x="67" y="136"/>
                      <a:pt x="49" y="117"/>
                      <a:pt x="33" y="98"/>
                    </a:cubicBezTo>
                    <a:cubicBezTo>
                      <a:pt x="26" y="90"/>
                      <a:pt x="21" y="81"/>
                      <a:pt x="12" y="75"/>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 name="Freeform 898">
                <a:extLst>
                  <a:ext uri="{FF2B5EF4-FFF2-40B4-BE49-F238E27FC236}">
                    <a16:creationId xmlns:a16="http://schemas.microsoft.com/office/drawing/2014/main" id="{9FC0AF5C-1E25-E37C-7F31-610889E1565D}"/>
                  </a:ext>
                </a:extLst>
              </p:cNvPr>
              <p:cNvSpPr/>
              <p:nvPr/>
            </p:nvSpPr>
            <p:spPr bwMode="auto">
              <a:xfrm>
                <a:off x="8901113" y="4586288"/>
                <a:ext cx="163512" cy="139700"/>
              </a:xfrm>
              <a:custGeom>
                <a:avLst/>
                <a:gdLst>
                  <a:gd name="T0" fmla="*/ 97 w 162"/>
                  <a:gd name="T1" fmla="*/ 6 h 138"/>
                  <a:gd name="T2" fmla="*/ 108 w 162"/>
                  <a:gd name="T3" fmla="*/ 6 h 138"/>
                  <a:gd name="T4" fmla="*/ 151 w 162"/>
                  <a:gd name="T5" fmla="*/ 1 h 138"/>
                  <a:gd name="T6" fmla="*/ 160 w 162"/>
                  <a:gd name="T7" fmla="*/ 12 h 138"/>
                  <a:gd name="T8" fmla="*/ 141 w 162"/>
                  <a:gd name="T9" fmla="*/ 57 h 138"/>
                  <a:gd name="T10" fmla="*/ 138 w 162"/>
                  <a:gd name="T11" fmla="*/ 65 h 138"/>
                  <a:gd name="T12" fmla="*/ 105 w 162"/>
                  <a:gd name="T13" fmla="*/ 105 h 138"/>
                  <a:gd name="T14" fmla="*/ 59 w 162"/>
                  <a:gd name="T15" fmla="*/ 134 h 138"/>
                  <a:gd name="T16" fmla="*/ 45 w 162"/>
                  <a:gd name="T17" fmla="*/ 137 h 138"/>
                  <a:gd name="T18" fmla="*/ 22 w 162"/>
                  <a:gd name="T19" fmla="*/ 107 h 138"/>
                  <a:gd name="T20" fmla="*/ 11 w 162"/>
                  <a:gd name="T21" fmla="*/ 95 h 138"/>
                  <a:gd name="T22" fmla="*/ 7 w 162"/>
                  <a:gd name="T23" fmla="*/ 90 h 138"/>
                  <a:gd name="T24" fmla="*/ 6 w 162"/>
                  <a:gd name="T25" fmla="*/ 73 h 138"/>
                  <a:gd name="T26" fmla="*/ 64 w 162"/>
                  <a:gd name="T27" fmla="*/ 22 h 138"/>
                  <a:gd name="T28" fmla="*/ 97 w 162"/>
                  <a:gd name="T29" fmla="*/ 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2" h="138">
                    <a:moveTo>
                      <a:pt x="97" y="6"/>
                    </a:moveTo>
                    <a:cubicBezTo>
                      <a:pt x="101" y="10"/>
                      <a:pt x="104" y="7"/>
                      <a:pt x="108" y="6"/>
                    </a:cubicBezTo>
                    <a:cubicBezTo>
                      <a:pt x="122" y="2"/>
                      <a:pt x="136" y="0"/>
                      <a:pt x="151" y="1"/>
                    </a:cubicBezTo>
                    <a:cubicBezTo>
                      <a:pt x="159" y="1"/>
                      <a:pt x="162" y="4"/>
                      <a:pt x="160" y="12"/>
                    </a:cubicBezTo>
                    <a:cubicBezTo>
                      <a:pt x="157" y="28"/>
                      <a:pt x="149" y="43"/>
                      <a:pt x="141" y="57"/>
                    </a:cubicBezTo>
                    <a:cubicBezTo>
                      <a:pt x="140" y="60"/>
                      <a:pt x="138" y="62"/>
                      <a:pt x="138" y="65"/>
                    </a:cubicBezTo>
                    <a:cubicBezTo>
                      <a:pt x="130" y="81"/>
                      <a:pt x="117" y="93"/>
                      <a:pt x="105" y="105"/>
                    </a:cubicBezTo>
                    <a:cubicBezTo>
                      <a:pt x="91" y="117"/>
                      <a:pt x="76" y="127"/>
                      <a:pt x="59" y="134"/>
                    </a:cubicBezTo>
                    <a:cubicBezTo>
                      <a:pt x="54" y="136"/>
                      <a:pt x="50" y="138"/>
                      <a:pt x="45" y="137"/>
                    </a:cubicBezTo>
                    <a:cubicBezTo>
                      <a:pt x="36" y="128"/>
                      <a:pt x="31" y="117"/>
                      <a:pt x="22" y="107"/>
                    </a:cubicBezTo>
                    <a:cubicBezTo>
                      <a:pt x="18" y="103"/>
                      <a:pt x="15" y="99"/>
                      <a:pt x="11" y="95"/>
                    </a:cubicBezTo>
                    <a:cubicBezTo>
                      <a:pt x="10" y="93"/>
                      <a:pt x="8" y="92"/>
                      <a:pt x="7" y="90"/>
                    </a:cubicBezTo>
                    <a:cubicBezTo>
                      <a:pt x="0" y="85"/>
                      <a:pt x="1" y="79"/>
                      <a:pt x="6" y="73"/>
                    </a:cubicBezTo>
                    <a:cubicBezTo>
                      <a:pt x="21" y="51"/>
                      <a:pt x="41" y="35"/>
                      <a:pt x="64" y="22"/>
                    </a:cubicBezTo>
                    <a:cubicBezTo>
                      <a:pt x="75" y="16"/>
                      <a:pt x="85" y="10"/>
                      <a:pt x="97" y="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 name="Freeform 899">
                <a:extLst>
                  <a:ext uri="{FF2B5EF4-FFF2-40B4-BE49-F238E27FC236}">
                    <a16:creationId xmlns:a16="http://schemas.microsoft.com/office/drawing/2014/main" id="{BDBE02C9-6E94-27E9-2338-6E8DFFF2C8B4}"/>
                  </a:ext>
                </a:extLst>
              </p:cNvPr>
              <p:cNvSpPr/>
              <p:nvPr/>
            </p:nvSpPr>
            <p:spPr bwMode="auto">
              <a:xfrm>
                <a:off x="8955088" y="4724400"/>
                <a:ext cx="179387" cy="100013"/>
              </a:xfrm>
              <a:custGeom>
                <a:avLst/>
                <a:gdLst>
                  <a:gd name="T0" fmla="*/ 118 w 177"/>
                  <a:gd name="T1" fmla="*/ 5 h 99"/>
                  <a:gd name="T2" fmla="*/ 125 w 177"/>
                  <a:gd name="T3" fmla="*/ 10 h 99"/>
                  <a:gd name="T4" fmla="*/ 168 w 177"/>
                  <a:gd name="T5" fmla="*/ 28 h 99"/>
                  <a:gd name="T6" fmla="*/ 169 w 177"/>
                  <a:gd name="T7" fmla="*/ 45 h 99"/>
                  <a:gd name="T8" fmla="*/ 133 w 177"/>
                  <a:gd name="T9" fmla="*/ 73 h 99"/>
                  <a:gd name="T10" fmla="*/ 105 w 177"/>
                  <a:gd name="T11" fmla="*/ 85 h 99"/>
                  <a:gd name="T12" fmla="*/ 20 w 177"/>
                  <a:gd name="T13" fmla="*/ 95 h 99"/>
                  <a:gd name="T14" fmla="*/ 11 w 177"/>
                  <a:gd name="T15" fmla="*/ 92 h 99"/>
                  <a:gd name="T16" fmla="*/ 9 w 177"/>
                  <a:gd name="T17" fmla="*/ 83 h 99"/>
                  <a:gd name="T18" fmla="*/ 1 w 177"/>
                  <a:gd name="T19" fmla="*/ 28 h 99"/>
                  <a:gd name="T20" fmla="*/ 0 w 177"/>
                  <a:gd name="T21" fmla="*/ 22 h 99"/>
                  <a:gd name="T22" fmla="*/ 11 w 177"/>
                  <a:gd name="T23" fmla="*/ 15 h 99"/>
                  <a:gd name="T24" fmla="*/ 103 w 177"/>
                  <a:gd name="T25" fmla="*/ 4 h 99"/>
                  <a:gd name="T26" fmla="*/ 118 w 177"/>
                  <a:gd name="T27" fmla="*/ 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7" h="99">
                    <a:moveTo>
                      <a:pt x="118" y="5"/>
                    </a:moveTo>
                    <a:cubicBezTo>
                      <a:pt x="119" y="9"/>
                      <a:pt x="122" y="9"/>
                      <a:pt x="125" y="10"/>
                    </a:cubicBezTo>
                    <a:cubicBezTo>
                      <a:pt x="140" y="14"/>
                      <a:pt x="155" y="19"/>
                      <a:pt x="168" y="28"/>
                    </a:cubicBezTo>
                    <a:cubicBezTo>
                      <a:pt x="177" y="35"/>
                      <a:pt x="177" y="36"/>
                      <a:pt x="169" y="45"/>
                    </a:cubicBezTo>
                    <a:cubicBezTo>
                      <a:pt x="159" y="56"/>
                      <a:pt x="145" y="63"/>
                      <a:pt x="133" y="73"/>
                    </a:cubicBezTo>
                    <a:cubicBezTo>
                      <a:pt x="125" y="80"/>
                      <a:pt x="115" y="82"/>
                      <a:pt x="105" y="85"/>
                    </a:cubicBezTo>
                    <a:cubicBezTo>
                      <a:pt x="78" y="95"/>
                      <a:pt x="49" y="99"/>
                      <a:pt x="20" y="95"/>
                    </a:cubicBezTo>
                    <a:cubicBezTo>
                      <a:pt x="17" y="94"/>
                      <a:pt x="13" y="94"/>
                      <a:pt x="11" y="92"/>
                    </a:cubicBezTo>
                    <a:cubicBezTo>
                      <a:pt x="9" y="90"/>
                      <a:pt x="9" y="86"/>
                      <a:pt x="9" y="83"/>
                    </a:cubicBezTo>
                    <a:cubicBezTo>
                      <a:pt x="9" y="65"/>
                      <a:pt x="7" y="46"/>
                      <a:pt x="1" y="28"/>
                    </a:cubicBezTo>
                    <a:cubicBezTo>
                      <a:pt x="0" y="26"/>
                      <a:pt x="0" y="24"/>
                      <a:pt x="0" y="22"/>
                    </a:cubicBezTo>
                    <a:cubicBezTo>
                      <a:pt x="3" y="18"/>
                      <a:pt x="7" y="16"/>
                      <a:pt x="11" y="15"/>
                    </a:cubicBezTo>
                    <a:cubicBezTo>
                      <a:pt x="41" y="4"/>
                      <a:pt x="71" y="0"/>
                      <a:pt x="103" y="4"/>
                    </a:cubicBezTo>
                    <a:cubicBezTo>
                      <a:pt x="108" y="5"/>
                      <a:pt x="113" y="5"/>
                      <a:pt x="118" y="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 name="Freeform 900">
                <a:extLst>
                  <a:ext uri="{FF2B5EF4-FFF2-40B4-BE49-F238E27FC236}">
                    <a16:creationId xmlns:a16="http://schemas.microsoft.com/office/drawing/2014/main" id="{14E9E09D-ECF8-A110-BB14-32AD669A9714}"/>
                  </a:ext>
                </a:extLst>
              </p:cNvPr>
              <p:cNvSpPr/>
              <p:nvPr/>
            </p:nvSpPr>
            <p:spPr bwMode="auto">
              <a:xfrm>
                <a:off x="8937625" y="4824413"/>
                <a:ext cx="173037" cy="107950"/>
              </a:xfrm>
              <a:custGeom>
                <a:avLst/>
                <a:gdLst>
                  <a:gd name="T0" fmla="*/ 152 w 172"/>
                  <a:gd name="T1" fmla="*/ 100 h 106"/>
                  <a:gd name="T2" fmla="*/ 127 w 172"/>
                  <a:gd name="T3" fmla="*/ 102 h 106"/>
                  <a:gd name="T4" fmla="*/ 112 w 172"/>
                  <a:gd name="T5" fmla="*/ 103 h 106"/>
                  <a:gd name="T6" fmla="*/ 103 w 172"/>
                  <a:gd name="T7" fmla="*/ 106 h 106"/>
                  <a:gd name="T8" fmla="*/ 12 w 172"/>
                  <a:gd name="T9" fmla="*/ 82 h 106"/>
                  <a:gd name="T10" fmla="*/ 1 w 172"/>
                  <a:gd name="T11" fmla="*/ 73 h 106"/>
                  <a:gd name="T12" fmla="*/ 4 w 172"/>
                  <a:gd name="T13" fmla="*/ 62 h 106"/>
                  <a:gd name="T14" fmla="*/ 24 w 172"/>
                  <a:gd name="T15" fmla="*/ 10 h 106"/>
                  <a:gd name="T16" fmla="*/ 27 w 172"/>
                  <a:gd name="T17" fmla="*/ 3 h 106"/>
                  <a:gd name="T18" fmla="*/ 71 w 172"/>
                  <a:gd name="T19" fmla="*/ 8 h 106"/>
                  <a:gd name="T20" fmla="*/ 118 w 172"/>
                  <a:gd name="T21" fmla="*/ 30 h 106"/>
                  <a:gd name="T22" fmla="*/ 131 w 172"/>
                  <a:gd name="T23" fmla="*/ 36 h 106"/>
                  <a:gd name="T24" fmla="*/ 135 w 172"/>
                  <a:gd name="T25" fmla="*/ 44 h 106"/>
                  <a:gd name="T26" fmla="*/ 165 w 172"/>
                  <a:gd name="T27" fmla="*/ 77 h 106"/>
                  <a:gd name="T28" fmla="*/ 159 w 172"/>
                  <a:gd name="T29" fmla="*/ 96 h 106"/>
                  <a:gd name="T30" fmla="*/ 152 w 172"/>
                  <a:gd name="T3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2" h="105">
                    <a:moveTo>
                      <a:pt x="152" y="100"/>
                    </a:moveTo>
                    <a:cubicBezTo>
                      <a:pt x="143" y="98"/>
                      <a:pt x="136" y="102"/>
                      <a:pt x="127" y="102"/>
                    </a:cubicBezTo>
                    <a:cubicBezTo>
                      <a:pt x="122" y="102"/>
                      <a:pt x="117" y="103"/>
                      <a:pt x="112" y="103"/>
                    </a:cubicBezTo>
                    <a:cubicBezTo>
                      <a:pt x="109" y="106"/>
                      <a:pt x="106" y="106"/>
                      <a:pt x="103" y="106"/>
                    </a:cubicBezTo>
                    <a:cubicBezTo>
                      <a:pt x="71" y="106"/>
                      <a:pt x="40" y="97"/>
                      <a:pt x="12" y="82"/>
                    </a:cubicBezTo>
                    <a:cubicBezTo>
                      <a:pt x="8" y="80"/>
                      <a:pt x="3" y="78"/>
                      <a:pt x="1" y="73"/>
                    </a:cubicBezTo>
                    <a:cubicBezTo>
                      <a:pt x="0" y="69"/>
                      <a:pt x="2" y="65"/>
                      <a:pt x="4" y="62"/>
                    </a:cubicBezTo>
                    <a:cubicBezTo>
                      <a:pt x="14" y="46"/>
                      <a:pt x="20" y="29"/>
                      <a:pt x="24" y="10"/>
                    </a:cubicBezTo>
                    <a:cubicBezTo>
                      <a:pt x="24" y="8"/>
                      <a:pt x="25" y="5"/>
                      <a:pt x="27" y="3"/>
                    </a:cubicBezTo>
                    <a:cubicBezTo>
                      <a:pt x="42" y="0"/>
                      <a:pt x="57" y="5"/>
                      <a:pt x="71" y="8"/>
                    </a:cubicBezTo>
                    <a:cubicBezTo>
                      <a:pt x="88" y="13"/>
                      <a:pt x="104" y="20"/>
                      <a:pt x="118" y="30"/>
                    </a:cubicBezTo>
                    <a:cubicBezTo>
                      <a:pt x="122" y="33"/>
                      <a:pt x="127" y="32"/>
                      <a:pt x="131" y="36"/>
                    </a:cubicBezTo>
                    <a:cubicBezTo>
                      <a:pt x="127" y="41"/>
                      <a:pt x="132" y="42"/>
                      <a:pt x="135" y="44"/>
                    </a:cubicBezTo>
                    <a:cubicBezTo>
                      <a:pt x="147" y="53"/>
                      <a:pt x="157" y="64"/>
                      <a:pt x="165" y="77"/>
                    </a:cubicBezTo>
                    <a:cubicBezTo>
                      <a:pt x="172" y="88"/>
                      <a:pt x="171" y="92"/>
                      <a:pt x="159" y="96"/>
                    </a:cubicBezTo>
                    <a:cubicBezTo>
                      <a:pt x="157" y="97"/>
                      <a:pt x="154" y="98"/>
                      <a:pt x="152" y="10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 name="Freeform 901">
                <a:extLst>
                  <a:ext uri="{FF2B5EF4-FFF2-40B4-BE49-F238E27FC236}">
                    <a16:creationId xmlns:a16="http://schemas.microsoft.com/office/drawing/2014/main" id="{2C097F8F-E076-70B7-968F-D0F1C3AA1807}"/>
                  </a:ext>
                </a:extLst>
              </p:cNvPr>
              <p:cNvSpPr/>
              <p:nvPr/>
            </p:nvSpPr>
            <p:spPr bwMode="auto">
              <a:xfrm>
                <a:off x="8874125" y="4903788"/>
                <a:ext cx="149225" cy="149225"/>
              </a:xfrm>
              <a:custGeom>
                <a:avLst/>
                <a:gdLst>
                  <a:gd name="T0" fmla="*/ 135 w 147"/>
                  <a:gd name="T1" fmla="*/ 82 h 147"/>
                  <a:gd name="T2" fmla="*/ 136 w 147"/>
                  <a:gd name="T3" fmla="*/ 93 h 147"/>
                  <a:gd name="T4" fmla="*/ 146 w 147"/>
                  <a:gd name="T5" fmla="*/ 130 h 147"/>
                  <a:gd name="T6" fmla="*/ 130 w 147"/>
                  <a:gd name="T7" fmla="*/ 145 h 147"/>
                  <a:gd name="T8" fmla="*/ 100 w 147"/>
                  <a:gd name="T9" fmla="*/ 136 h 147"/>
                  <a:gd name="T10" fmla="*/ 91 w 147"/>
                  <a:gd name="T11" fmla="*/ 136 h 147"/>
                  <a:gd name="T12" fmla="*/ 38 w 147"/>
                  <a:gd name="T13" fmla="*/ 101 h 147"/>
                  <a:gd name="T14" fmla="*/ 5 w 147"/>
                  <a:gd name="T15" fmla="*/ 60 h 147"/>
                  <a:gd name="T16" fmla="*/ 3 w 147"/>
                  <a:gd name="T17" fmla="*/ 47 h 147"/>
                  <a:gd name="T18" fmla="*/ 53 w 147"/>
                  <a:gd name="T19" fmla="*/ 5 h 147"/>
                  <a:gd name="T20" fmla="*/ 68 w 147"/>
                  <a:gd name="T21" fmla="*/ 5 h 147"/>
                  <a:gd name="T22" fmla="*/ 118 w 147"/>
                  <a:gd name="T23" fmla="*/ 56 h 147"/>
                  <a:gd name="T24" fmla="*/ 135 w 147"/>
                  <a:gd name="T25" fmla="*/ 8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47">
                    <a:moveTo>
                      <a:pt x="135" y="82"/>
                    </a:moveTo>
                    <a:cubicBezTo>
                      <a:pt x="131" y="86"/>
                      <a:pt x="135" y="89"/>
                      <a:pt x="136" y="93"/>
                    </a:cubicBezTo>
                    <a:cubicBezTo>
                      <a:pt x="140" y="105"/>
                      <a:pt x="144" y="117"/>
                      <a:pt x="146" y="130"/>
                    </a:cubicBezTo>
                    <a:cubicBezTo>
                      <a:pt x="147" y="144"/>
                      <a:pt x="144" y="147"/>
                      <a:pt x="130" y="145"/>
                    </a:cubicBezTo>
                    <a:cubicBezTo>
                      <a:pt x="120" y="143"/>
                      <a:pt x="110" y="140"/>
                      <a:pt x="100" y="136"/>
                    </a:cubicBezTo>
                    <a:cubicBezTo>
                      <a:pt x="97" y="135"/>
                      <a:pt x="94" y="133"/>
                      <a:pt x="91" y="136"/>
                    </a:cubicBezTo>
                    <a:cubicBezTo>
                      <a:pt x="73" y="126"/>
                      <a:pt x="54" y="116"/>
                      <a:pt x="38" y="101"/>
                    </a:cubicBezTo>
                    <a:cubicBezTo>
                      <a:pt x="25" y="89"/>
                      <a:pt x="14" y="75"/>
                      <a:pt x="5" y="60"/>
                    </a:cubicBezTo>
                    <a:cubicBezTo>
                      <a:pt x="2" y="57"/>
                      <a:pt x="0" y="52"/>
                      <a:pt x="3" y="47"/>
                    </a:cubicBezTo>
                    <a:cubicBezTo>
                      <a:pt x="21" y="35"/>
                      <a:pt x="38" y="21"/>
                      <a:pt x="53" y="5"/>
                    </a:cubicBezTo>
                    <a:cubicBezTo>
                      <a:pt x="57" y="0"/>
                      <a:pt x="62" y="1"/>
                      <a:pt x="68" y="5"/>
                    </a:cubicBezTo>
                    <a:cubicBezTo>
                      <a:pt x="87" y="19"/>
                      <a:pt x="105" y="35"/>
                      <a:pt x="118" y="56"/>
                    </a:cubicBezTo>
                    <a:cubicBezTo>
                      <a:pt x="124" y="65"/>
                      <a:pt x="130" y="73"/>
                      <a:pt x="135" y="8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 name="Freeform 902">
                <a:extLst>
                  <a:ext uri="{FF2B5EF4-FFF2-40B4-BE49-F238E27FC236}">
                    <a16:creationId xmlns:a16="http://schemas.microsoft.com/office/drawing/2014/main" id="{C1CA0653-75D3-8997-0D7B-CF1289FF5C96}"/>
                  </a:ext>
                </a:extLst>
              </p:cNvPr>
              <p:cNvSpPr/>
              <p:nvPr/>
            </p:nvSpPr>
            <p:spPr bwMode="auto">
              <a:xfrm>
                <a:off x="8478838" y="4810125"/>
                <a:ext cx="171450" cy="104775"/>
              </a:xfrm>
              <a:custGeom>
                <a:avLst/>
                <a:gdLst>
                  <a:gd name="T0" fmla="*/ 58 w 169"/>
                  <a:gd name="T1" fmla="*/ 104 h 104"/>
                  <a:gd name="T2" fmla="*/ 42 w 169"/>
                  <a:gd name="T3" fmla="*/ 100 h 104"/>
                  <a:gd name="T4" fmla="*/ 8 w 169"/>
                  <a:gd name="T5" fmla="*/ 90 h 104"/>
                  <a:gd name="T6" fmla="*/ 4 w 169"/>
                  <a:gd name="T7" fmla="*/ 77 h 104"/>
                  <a:gd name="T8" fmla="*/ 36 w 169"/>
                  <a:gd name="T9" fmla="*/ 44 h 104"/>
                  <a:gd name="T10" fmla="*/ 40 w 169"/>
                  <a:gd name="T11" fmla="*/ 36 h 104"/>
                  <a:gd name="T12" fmla="*/ 86 w 169"/>
                  <a:gd name="T13" fmla="*/ 12 h 104"/>
                  <a:gd name="T14" fmla="*/ 140 w 169"/>
                  <a:gd name="T15" fmla="*/ 0 h 104"/>
                  <a:gd name="T16" fmla="*/ 149 w 169"/>
                  <a:gd name="T17" fmla="*/ 2 h 104"/>
                  <a:gd name="T18" fmla="*/ 152 w 169"/>
                  <a:gd name="T19" fmla="*/ 11 h 104"/>
                  <a:gd name="T20" fmla="*/ 167 w 169"/>
                  <a:gd name="T21" fmla="*/ 64 h 104"/>
                  <a:gd name="T22" fmla="*/ 169 w 169"/>
                  <a:gd name="T23" fmla="*/ 73 h 104"/>
                  <a:gd name="T24" fmla="*/ 162 w 169"/>
                  <a:gd name="T25" fmla="*/ 80 h 104"/>
                  <a:gd name="T26" fmla="*/ 75 w 169"/>
                  <a:gd name="T27" fmla="*/ 103 h 104"/>
                  <a:gd name="T28" fmla="*/ 58 w 169"/>
                  <a:gd name="T2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104">
                    <a:moveTo>
                      <a:pt x="58" y="104"/>
                    </a:moveTo>
                    <a:cubicBezTo>
                      <a:pt x="53" y="100"/>
                      <a:pt x="47" y="101"/>
                      <a:pt x="42" y="100"/>
                    </a:cubicBezTo>
                    <a:cubicBezTo>
                      <a:pt x="30" y="98"/>
                      <a:pt x="19" y="95"/>
                      <a:pt x="8" y="90"/>
                    </a:cubicBezTo>
                    <a:cubicBezTo>
                      <a:pt x="2" y="87"/>
                      <a:pt x="0" y="83"/>
                      <a:pt x="4" y="77"/>
                    </a:cubicBezTo>
                    <a:cubicBezTo>
                      <a:pt x="13" y="64"/>
                      <a:pt x="24" y="54"/>
                      <a:pt x="36" y="44"/>
                    </a:cubicBezTo>
                    <a:cubicBezTo>
                      <a:pt x="38" y="42"/>
                      <a:pt x="42" y="41"/>
                      <a:pt x="40" y="36"/>
                    </a:cubicBezTo>
                    <a:cubicBezTo>
                      <a:pt x="56" y="29"/>
                      <a:pt x="70" y="19"/>
                      <a:pt x="86" y="12"/>
                    </a:cubicBezTo>
                    <a:cubicBezTo>
                      <a:pt x="104" y="5"/>
                      <a:pt x="122" y="2"/>
                      <a:pt x="140" y="0"/>
                    </a:cubicBezTo>
                    <a:cubicBezTo>
                      <a:pt x="143" y="0"/>
                      <a:pt x="147" y="0"/>
                      <a:pt x="149" y="2"/>
                    </a:cubicBezTo>
                    <a:cubicBezTo>
                      <a:pt x="152" y="4"/>
                      <a:pt x="152" y="8"/>
                      <a:pt x="152" y="11"/>
                    </a:cubicBezTo>
                    <a:cubicBezTo>
                      <a:pt x="155" y="29"/>
                      <a:pt x="159" y="47"/>
                      <a:pt x="167" y="64"/>
                    </a:cubicBezTo>
                    <a:cubicBezTo>
                      <a:pt x="168" y="67"/>
                      <a:pt x="169" y="70"/>
                      <a:pt x="169" y="73"/>
                    </a:cubicBezTo>
                    <a:cubicBezTo>
                      <a:pt x="168" y="77"/>
                      <a:pt x="165" y="79"/>
                      <a:pt x="162" y="80"/>
                    </a:cubicBezTo>
                    <a:cubicBezTo>
                      <a:pt x="135" y="94"/>
                      <a:pt x="106" y="104"/>
                      <a:pt x="75" y="103"/>
                    </a:cubicBezTo>
                    <a:cubicBezTo>
                      <a:pt x="69" y="103"/>
                      <a:pt x="64" y="104"/>
                      <a:pt x="58" y="10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 name="Freeform 903">
                <a:extLst>
                  <a:ext uri="{FF2B5EF4-FFF2-40B4-BE49-F238E27FC236}">
                    <a16:creationId xmlns:a16="http://schemas.microsoft.com/office/drawing/2014/main" id="{6F514C3B-904E-DF15-8F6F-4E9A0E7A027C}"/>
                  </a:ext>
                </a:extLst>
              </p:cNvPr>
              <p:cNvSpPr/>
              <p:nvPr/>
            </p:nvSpPr>
            <p:spPr bwMode="auto">
              <a:xfrm>
                <a:off x="8682038" y="4954588"/>
                <a:ext cx="120650" cy="165100"/>
              </a:xfrm>
              <a:custGeom>
                <a:avLst/>
                <a:gdLst>
                  <a:gd name="T0" fmla="*/ 69 w 119"/>
                  <a:gd name="T1" fmla="*/ 131 h 162"/>
                  <a:gd name="T2" fmla="*/ 58 w 119"/>
                  <a:gd name="T3" fmla="*/ 132 h 162"/>
                  <a:gd name="T4" fmla="*/ 25 w 119"/>
                  <a:gd name="T5" fmla="*/ 156 h 162"/>
                  <a:gd name="T6" fmla="*/ 6 w 119"/>
                  <a:gd name="T7" fmla="*/ 146 h 162"/>
                  <a:gd name="T8" fmla="*/ 3 w 119"/>
                  <a:gd name="T9" fmla="*/ 118 h 162"/>
                  <a:gd name="T10" fmla="*/ 0 w 119"/>
                  <a:gd name="T11" fmla="*/ 110 h 162"/>
                  <a:gd name="T12" fmla="*/ 18 w 119"/>
                  <a:gd name="T13" fmla="*/ 40 h 162"/>
                  <a:gd name="T14" fmla="*/ 41 w 119"/>
                  <a:gd name="T15" fmla="*/ 2 h 162"/>
                  <a:gd name="T16" fmla="*/ 52 w 119"/>
                  <a:gd name="T17" fmla="*/ 3 h 162"/>
                  <a:gd name="T18" fmla="*/ 107 w 119"/>
                  <a:gd name="T19" fmla="*/ 15 h 162"/>
                  <a:gd name="T20" fmla="*/ 117 w 119"/>
                  <a:gd name="T21" fmla="*/ 18 h 162"/>
                  <a:gd name="T22" fmla="*/ 116 w 119"/>
                  <a:gd name="T23" fmla="*/ 35 h 162"/>
                  <a:gd name="T24" fmla="*/ 77 w 119"/>
                  <a:gd name="T25" fmla="*/ 115 h 162"/>
                  <a:gd name="T26" fmla="*/ 69 w 119"/>
                  <a:gd name="T27" fmla="*/ 13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162">
                    <a:moveTo>
                      <a:pt x="69" y="131"/>
                    </a:moveTo>
                    <a:cubicBezTo>
                      <a:pt x="65" y="126"/>
                      <a:pt x="62" y="128"/>
                      <a:pt x="58" y="132"/>
                    </a:cubicBezTo>
                    <a:cubicBezTo>
                      <a:pt x="48" y="141"/>
                      <a:pt x="38" y="149"/>
                      <a:pt x="25" y="156"/>
                    </a:cubicBezTo>
                    <a:cubicBezTo>
                      <a:pt x="13" y="162"/>
                      <a:pt x="9" y="160"/>
                      <a:pt x="6" y="146"/>
                    </a:cubicBezTo>
                    <a:cubicBezTo>
                      <a:pt x="4" y="137"/>
                      <a:pt x="4" y="127"/>
                      <a:pt x="3" y="118"/>
                    </a:cubicBezTo>
                    <a:cubicBezTo>
                      <a:pt x="3" y="115"/>
                      <a:pt x="5" y="111"/>
                      <a:pt x="0" y="110"/>
                    </a:cubicBezTo>
                    <a:cubicBezTo>
                      <a:pt x="5" y="86"/>
                      <a:pt x="7" y="62"/>
                      <a:pt x="18" y="40"/>
                    </a:cubicBezTo>
                    <a:cubicBezTo>
                      <a:pt x="24" y="26"/>
                      <a:pt x="30" y="12"/>
                      <a:pt x="41" y="2"/>
                    </a:cubicBezTo>
                    <a:cubicBezTo>
                      <a:pt x="45" y="0"/>
                      <a:pt x="48" y="2"/>
                      <a:pt x="52" y="3"/>
                    </a:cubicBezTo>
                    <a:cubicBezTo>
                      <a:pt x="70" y="11"/>
                      <a:pt x="88" y="14"/>
                      <a:pt x="107" y="15"/>
                    </a:cubicBezTo>
                    <a:cubicBezTo>
                      <a:pt x="111" y="15"/>
                      <a:pt x="115" y="15"/>
                      <a:pt x="117" y="18"/>
                    </a:cubicBezTo>
                    <a:cubicBezTo>
                      <a:pt x="119" y="24"/>
                      <a:pt x="117" y="29"/>
                      <a:pt x="116" y="35"/>
                    </a:cubicBezTo>
                    <a:cubicBezTo>
                      <a:pt x="110" y="65"/>
                      <a:pt x="96" y="92"/>
                      <a:pt x="77" y="115"/>
                    </a:cubicBezTo>
                    <a:cubicBezTo>
                      <a:pt x="73" y="120"/>
                      <a:pt x="71" y="126"/>
                      <a:pt x="69" y="13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 name="Freeform 904">
                <a:extLst>
                  <a:ext uri="{FF2B5EF4-FFF2-40B4-BE49-F238E27FC236}">
                    <a16:creationId xmlns:a16="http://schemas.microsoft.com/office/drawing/2014/main" id="{F6161D42-82CC-9A17-C9AD-66E3D12A3C43}"/>
                  </a:ext>
                </a:extLst>
              </p:cNvPr>
              <p:cNvSpPr/>
              <p:nvPr/>
            </p:nvSpPr>
            <p:spPr bwMode="auto">
              <a:xfrm>
                <a:off x="8564563" y="4900613"/>
                <a:ext cx="155575" cy="141288"/>
              </a:xfrm>
              <a:custGeom>
                <a:avLst/>
                <a:gdLst>
                  <a:gd name="T0" fmla="*/ 60 w 153"/>
                  <a:gd name="T1" fmla="*/ 130 h 138"/>
                  <a:gd name="T2" fmla="*/ 50 w 153"/>
                  <a:gd name="T3" fmla="*/ 131 h 138"/>
                  <a:gd name="T4" fmla="*/ 12 w 153"/>
                  <a:gd name="T5" fmla="*/ 138 h 138"/>
                  <a:gd name="T6" fmla="*/ 2 w 153"/>
                  <a:gd name="T7" fmla="*/ 126 h 138"/>
                  <a:gd name="T8" fmla="*/ 14 w 153"/>
                  <a:gd name="T9" fmla="*/ 87 h 138"/>
                  <a:gd name="T10" fmla="*/ 11 w 153"/>
                  <a:gd name="T11" fmla="*/ 77 h 138"/>
                  <a:gd name="T12" fmla="*/ 40 w 153"/>
                  <a:gd name="T13" fmla="*/ 42 h 138"/>
                  <a:gd name="T14" fmla="*/ 86 w 153"/>
                  <a:gd name="T15" fmla="*/ 3 h 138"/>
                  <a:gd name="T16" fmla="*/ 95 w 153"/>
                  <a:gd name="T17" fmla="*/ 1 h 138"/>
                  <a:gd name="T18" fmla="*/ 101 w 153"/>
                  <a:gd name="T19" fmla="*/ 5 h 138"/>
                  <a:gd name="T20" fmla="*/ 145 w 153"/>
                  <a:gd name="T21" fmla="*/ 44 h 138"/>
                  <a:gd name="T22" fmla="*/ 149 w 153"/>
                  <a:gd name="T23" fmla="*/ 48 h 138"/>
                  <a:gd name="T24" fmla="*/ 145 w 153"/>
                  <a:gd name="T25" fmla="*/ 63 h 138"/>
                  <a:gd name="T26" fmla="*/ 71 w 153"/>
                  <a:gd name="T27" fmla="*/ 125 h 138"/>
                  <a:gd name="T28" fmla="*/ 60 w 153"/>
                  <a:gd name="T29" fmla="*/ 13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3" h="138">
                    <a:moveTo>
                      <a:pt x="60" y="130"/>
                    </a:moveTo>
                    <a:cubicBezTo>
                      <a:pt x="56" y="127"/>
                      <a:pt x="53" y="130"/>
                      <a:pt x="50" y="131"/>
                    </a:cubicBezTo>
                    <a:cubicBezTo>
                      <a:pt x="38" y="135"/>
                      <a:pt x="25" y="138"/>
                      <a:pt x="12" y="138"/>
                    </a:cubicBezTo>
                    <a:cubicBezTo>
                      <a:pt x="2" y="138"/>
                      <a:pt x="0" y="136"/>
                      <a:pt x="2" y="126"/>
                    </a:cubicBezTo>
                    <a:cubicBezTo>
                      <a:pt x="4" y="112"/>
                      <a:pt x="8" y="99"/>
                      <a:pt x="14" y="87"/>
                    </a:cubicBezTo>
                    <a:cubicBezTo>
                      <a:pt x="16" y="83"/>
                      <a:pt x="19" y="78"/>
                      <a:pt x="11" y="77"/>
                    </a:cubicBezTo>
                    <a:cubicBezTo>
                      <a:pt x="25" y="69"/>
                      <a:pt x="30" y="53"/>
                      <a:pt x="40" y="42"/>
                    </a:cubicBezTo>
                    <a:cubicBezTo>
                      <a:pt x="53" y="26"/>
                      <a:pt x="68" y="13"/>
                      <a:pt x="86" y="3"/>
                    </a:cubicBezTo>
                    <a:cubicBezTo>
                      <a:pt x="89" y="2"/>
                      <a:pt x="91" y="0"/>
                      <a:pt x="95" y="1"/>
                    </a:cubicBezTo>
                    <a:cubicBezTo>
                      <a:pt x="97" y="1"/>
                      <a:pt x="100" y="3"/>
                      <a:pt x="101" y="5"/>
                    </a:cubicBezTo>
                    <a:cubicBezTo>
                      <a:pt x="113" y="22"/>
                      <a:pt x="129" y="33"/>
                      <a:pt x="145" y="44"/>
                    </a:cubicBezTo>
                    <a:cubicBezTo>
                      <a:pt x="147" y="46"/>
                      <a:pt x="148" y="47"/>
                      <a:pt x="149" y="48"/>
                    </a:cubicBezTo>
                    <a:cubicBezTo>
                      <a:pt x="153" y="54"/>
                      <a:pt x="149" y="59"/>
                      <a:pt x="145" y="63"/>
                    </a:cubicBezTo>
                    <a:cubicBezTo>
                      <a:pt x="126" y="90"/>
                      <a:pt x="101" y="110"/>
                      <a:pt x="71" y="125"/>
                    </a:cubicBezTo>
                    <a:cubicBezTo>
                      <a:pt x="67" y="127"/>
                      <a:pt x="64" y="129"/>
                      <a:pt x="60" y="13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 name="Freeform 905">
                <a:extLst>
                  <a:ext uri="{FF2B5EF4-FFF2-40B4-BE49-F238E27FC236}">
                    <a16:creationId xmlns:a16="http://schemas.microsoft.com/office/drawing/2014/main" id="{F500C763-DD4E-FA90-A7A4-D24E9039866F}"/>
                  </a:ext>
                </a:extLst>
              </p:cNvPr>
              <p:cNvSpPr/>
              <p:nvPr/>
            </p:nvSpPr>
            <p:spPr bwMode="auto">
              <a:xfrm>
                <a:off x="8947150" y="4651375"/>
                <a:ext cx="173037" cy="95250"/>
              </a:xfrm>
              <a:custGeom>
                <a:avLst/>
                <a:gdLst>
                  <a:gd name="T0" fmla="*/ 126 w 171"/>
                  <a:gd name="T1" fmla="*/ 77 h 94"/>
                  <a:gd name="T2" fmla="*/ 117 w 171"/>
                  <a:gd name="T3" fmla="*/ 79 h 94"/>
                  <a:gd name="T4" fmla="*/ 19 w 171"/>
                  <a:gd name="T5" fmla="*/ 89 h 94"/>
                  <a:gd name="T6" fmla="*/ 9 w 171"/>
                  <a:gd name="T7" fmla="*/ 94 h 94"/>
                  <a:gd name="T8" fmla="*/ 0 w 171"/>
                  <a:gd name="T9" fmla="*/ 72 h 94"/>
                  <a:gd name="T10" fmla="*/ 74 w 171"/>
                  <a:gd name="T11" fmla="*/ 22 h 94"/>
                  <a:gd name="T12" fmla="*/ 92 w 171"/>
                  <a:gd name="T13" fmla="*/ 1 h 94"/>
                  <a:gd name="T14" fmla="*/ 160 w 171"/>
                  <a:gd name="T15" fmla="*/ 6 h 94"/>
                  <a:gd name="T16" fmla="*/ 166 w 171"/>
                  <a:gd name="T17" fmla="*/ 21 h 94"/>
                  <a:gd name="T18" fmla="*/ 126 w 171"/>
                  <a:gd name="T19" fmla="*/ 7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1" h="94">
                    <a:moveTo>
                      <a:pt x="126" y="77"/>
                    </a:moveTo>
                    <a:cubicBezTo>
                      <a:pt x="124" y="81"/>
                      <a:pt x="120" y="80"/>
                      <a:pt x="117" y="79"/>
                    </a:cubicBezTo>
                    <a:cubicBezTo>
                      <a:pt x="83" y="73"/>
                      <a:pt x="51" y="78"/>
                      <a:pt x="19" y="89"/>
                    </a:cubicBezTo>
                    <a:cubicBezTo>
                      <a:pt x="16" y="90"/>
                      <a:pt x="13" y="93"/>
                      <a:pt x="9" y="94"/>
                    </a:cubicBezTo>
                    <a:cubicBezTo>
                      <a:pt x="3" y="88"/>
                      <a:pt x="0" y="81"/>
                      <a:pt x="0" y="72"/>
                    </a:cubicBezTo>
                    <a:cubicBezTo>
                      <a:pt x="29" y="63"/>
                      <a:pt x="53" y="44"/>
                      <a:pt x="74" y="22"/>
                    </a:cubicBezTo>
                    <a:cubicBezTo>
                      <a:pt x="80" y="15"/>
                      <a:pt x="84" y="7"/>
                      <a:pt x="92" y="1"/>
                    </a:cubicBezTo>
                    <a:cubicBezTo>
                      <a:pt x="115" y="0"/>
                      <a:pt x="138" y="1"/>
                      <a:pt x="160" y="6"/>
                    </a:cubicBezTo>
                    <a:cubicBezTo>
                      <a:pt x="170" y="9"/>
                      <a:pt x="171" y="11"/>
                      <a:pt x="166" y="21"/>
                    </a:cubicBezTo>
                    <a:cubicBezTo>
                      <a:pt x="155" y="42"/>
                      <a:pt x="142" y="60"/>
                      <a:pt x="126" y="7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 name="Freeform 906">
                <a:extLst>
                  <a:ext uri="{FF2B5EF4-FFF2-40B4-BE49-F238E27FC236}">
                    <a16:creationId xmlns:a16="http://schemas.microsoft.com/office/drawing/2014/main" id="{F7AB3A4C-5795-AEA7-3972-9DF6C1BD17DB}"/>
                  </a:ext>
                </a:extLst>
              </p:cNvPr>
              <p:cNvSpPr/>
              <p:nvPr/>
            </p:nvSpPr>
            <p:spPr bwMode="auto">
              <a:xfrm>
                <a:off x="8628063" y="4500563"/>
                <a:ext cx="106362" cy="160338"/>
              </a:xfrm>
              <a:custGeom>
                <a:avLst/>
                <a:gdLst>
                  <a:gd name="T0" fmla="*/ 81 w 105"/>
                  <a:gd name="T1" fmla="*/ 157 h 157"/>
                  <a:gd name="T2" fmla="*/ 8 w 105"/>
                  <a:gd name="T3" fmla="*/ 80 h 157"/>
                  <a:gd name="T4" fmla="*/ 2 w 105"/>
                  <a:gd name="T5" fmla="*/ 70 h 157"/>
                  <a:gd name="T6" fmla="*/ 7 w 105"/>
                  <a:gd name="T7" fmla="*/ 11 h 157"/>
                  <a:gd name="T8" fmla="*/ 21 w 105"/>
                  <a:gd name="T9" fmla="*/ 5 h 157"/>
                  <a:gd name="T10" fmla="*/ 70 w 105"/>
                  <a:gd name="T11" fmla="*/ 38 h 157"/>
                  <a:gd name="T12" fmla="*/ 83 w 105"/>
                  <a:gd name="T13" fmla="*/ 71 h 157"/>
                  <a:gd name="T14" fmla="*/ 105 w 105"/>
                  <a:gd name="T15" fmla="*/ 145 h 157"/>
                  <a:gd name="T16" fmla="*/ 81 w 10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57">
                    <a:moveTo>
                      <a:pt x="81" y="157"/>
                    </a:moveTo>
                    <a:cubicBezTo>
                      <a:pt x="65" y="124"/>
                      <a:pt x="40" y="98"/>
                      <a:pt x="8" y="80"/>
                    </a:cubicBezTo>
                    <a:cubicBezTo>
                      <a:pt x="3" y="77"/>
                      <a:pt x="3" y="74"/>
                      <a:pt x="2" y="70"/>
                    </a:cubicBezTo>
                    <a:cubicBezTo>
                      <a:pt x="0" y="50"/>
                      <a:pt x="3" y="30"/>
                      <a:pt x="7" y="11"/>
                    </a:cubicBezTo>
                    <a:cubicBezTo>
                      <a:pt x="9" y="2"/>
                      <a:pt x="12" y="0"/>
                      <a:pt x="21" y="5"/>
                    </a:cubicBezTo>
                    <a:cubicBezTo>
                      <a:pt x="39" y="14"/>
                      <a:pt x="56" y="24"/>
                      <a:pt x="70" y="38"/>
                    </a:cubicBezTo>
                    <a:cubicBezTo>
                      <a:pt x="82" y="46"/>
                      <a:pt x="82" y="58"/>
                      <a:pt x="83" y="71"/>
                    </a:cubicBezTo>
                    <a:cubicBezTo>
                      <a:pt x="84" y="97"/>
                      <a:pt x="92" y="122"/>
                      <a:pt x="105" y="145"/>
                    </a:cubicBezTo>
                    <a:cubicBezTo>
                      <a:pt x="99" y="153"/>
                      <a:pt x="91" y="157"/>
                      <a:pt x="81" y="15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 name="Freeform 907">
                <a:extLst>
                  <a:ext uri="{FF2B5EF4-FFF2-40B4-BE49-F238E27FC236}">
                    <a16:creationId xmlns:a16="http://schemas.microsoft.com/office/drawing/2014/main" id="{D048656A-958E-5A7B-A3F4-FBAF2EB823C1}"/>
                  </a:ext>
                </a:extLst>
              </p:cNvPr>
              <p:cNvSpPr/>
              <p:nvPr/>
            </p:nvSpPr>
            <p:spPr bwMode="auto">
              <a:xfrm>
                <a:off x="8505825" y="4629150"/>
                <a:ext cx="153987" cy="107950"/>
              </a:xfrm>
              <a:custGeom>
                <a:avLst/>
                <a:gdLst>
                  <a:gd name="T0" fmla="*/ 65 w 151"/>
                  <a:gd name="T1" fmla="*/ 3 h 105"/>
                  <a:gd name="T2" fmla="*/ 83 w 151"/>
                  <a:gd name="T3" fmla="*/ 16 h 105"/>
                  <a:gd name="T4" fmla="*/ 148 w 151"/>
                  <a:gd name="T5" fmla="*/ 77 h 105"/>
                  <a:gd name="T6" fmla="*/ 151 w 151"/>
                  <a:gd name="T7" fmla="*/ 77 h 105"/>
                  <a:gd name="T8" fmla="*/ 136 w 151"/>
                  <a:gd name="T9" fmla="*/ 105 h 105"/>
                  <a:gd name="T10" fmla="*/ 124 w 151"/>
                  <a:gd name="T11" fmla="*/ 94 h 105"/>
                  <a:gd name="T12" fmla="*/ 45 w 151"/>
                  <a:gd name="T13" fmla="*/ 76 h 105"/>
                  <a:gd name="T14" fmla="*/ 35 w 151"/>
                  <a:gd name="T15" fmla="*/ 72 h 105"/>
                  <a:gd name="T16" fmla="*/ 3 w 151"/>
                  <a:gd name="T17" fmla="*/ 16 h 105"/>
                  <a:gd name="T18" fmla="*/ 11 w 151"/>
                  <a:gd name="T19" fmla="*/ 3 h 105"/>
                  <a:gd name="T20" fmla="*/ 65 w 151"/>
                  <a:gd name="T21" fmla="*/ 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05">
                    <a:moveTo>
                      <a:pt x="65" y="3"/>
                    </a:moveTo>
                    <a:cubicBezTo>
                      <a:pt x="74" y="4"/>
                      <a:pt x="78" y="10"/>
                      <a:pt x="83" y="16"/>
                    </a:cubicBezTo>
                    <a:cubicBezTo>
                      <a:pt x="100" y="41"/>
                      <a:pt x="122" y="61"/>
                      <a:pt x="148" y="77"/>
                    </a:cubicBezTo>
                    <a:cubicBezTo>
                      <a:pt x="149" y="77"/>
                      <a:pt x="150" y="77"/>
                      <a:pt x="151" y="77"/>
                    </a:cubicBezTo>
                    <a:cubicBezTo>
                      <a:pt x="150" y="89"/>
                      <a:pt x="144" y="97"/>
                      <a:pt x="136" y="105"/>
                    </a:cubicBezTo>
                    <a:cubicBezTo>
                      <a:pt x="136" y="97"/>
                      <a:pt x="128" y="97"/>
                      <a:pt x="124" y="94"/>
                    </a:cubicBezTo>
                    <a:cubicBezTo>
                      <a:pt x="99" y="81"/>
                      <a:pt x="72" y="77"/>
                      <a:pt x="45" y="76"/>
                    </a:cubicBezTo>
                    <a:cubicBezTo>
                      <a:pt x="41" y="76"/>
                      <a:pt x="37" y="75"/>
                      <a:pt x="35" y="72"/>
                    </a:cubicBezTo>
                    <a:cubicBezTo>
                      <a:pt x="22" y="55"/>
                      <a:pt x="11" y="36"/>
                      <a:pt x="3" y="16"/>
                    </a:cubicBezTo>
                    <a:cubicBezTo>
                      <a:pt x="0" y="8"/>
                      <a:pt x="3" y="4"/>
                      <a:pt x="11" y="3"/>
                    </a:cubicBezTo>
                    <a:cubicBezTo>
                      <a:pt x="29" y="0"/>
                      <a:pt x="47" y="1"/>
                      <a:pt x="65" y="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 name="Freeform 908">
                <a:extLst>
                  <a:ext uri="{FF2B5EF4-FFF2-40B4-BE49-F238E27FC236}">
                    <a16:creationId xmlns:a16="http://schemas.microsoft.com/office/drawing/2014/main" id="{AC07DDAF-E996-244B-92F3-968B7906B3F2}"/>
                  </a:ext>
                </a:extLst>
              </p:cNvPr>
              <p:cNvSpPr/>
              <p:nvPr/>
            </p:nvSpPr>
            <p:spPr bwMode="auto">
              <a:xfrm>
                <a:off x="8504238" y="4883150"/>
                <a:ext cx="155575" cy="96838"/>
              </a:xfrm>
              <a:custGeom>
                <a:avLst/>
                <a:gdLst>
                  <a:gd name="T0" fmla="*/ 154 w 154"/>
                  <a:gd name="T1" fmla="*/ 18 h 94"/>
                  <a:gd name="T2" fmla="*/ 85 w 154"/>
                  <a:gd name="T3" fmla="*/ 85 h 94"/>
                  <a:gd name="T4" fmla="*/ 71 w 154"/>
                  <a:gd name="T5" fmla="*/ 94 h 94"/>
                  <a:gd name="T6" fmla="*/ 8 w 154"/>
                  <a:gd name="T7" fmla="*/ 83 h 94"/>
                  <a:gd name="T8" fmla="*/ 3 w 154"/>
                  <a:gd name="T9" fmla="*/ 71 h 94"/>
                  <a:gd name="T10" fmla="*/ 33 w 154"/>
                  <a:gd name="T11" fmla="*/ 31 h 94"/>
                  <a:gd name="T12" fmla="*/ 47 w 154"/>
                  <a:gd name="T13" fmla="*/ 28 h 94"/>
                  <a:gd name="T14" fmla="*/ 138 w 154"/>
                  <a:gd name="T15" fmla="*/ 4 h 94"/>
                  <a:gd name="T16" fmla="*/ 143 w 154"/>
                  <a:gd name="T17" fmla="*/ 0 h 94"/>
                  <a:gd name="T18" fmla="*/ 154 w 154"/>
                  <a:gd name="T19" fmla="*/ 1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4" h="94">
                    <a:moveTo>
                      <a:pt x="154" y="18"/>
                    </a:moveTo>
                    <a:cubicBezTo>
                      <a:pt x="125" y="34"/>
                      <a:pt x="102" y="57"/>
                      <a:pt x="85" y="85"/>
                    </a:cubicBezTo>
                    <a:cubicBezTo>
                      <a:pt x="81" y="92"/>
                      <a:pt x="76" y="92"/>
                      <a:pt x="71" y="94"/>
                    </a:cubicBezTo>
                    <a:cubicBezTo>
                      <a:pt x="49" y="93"/>
                      <a:pt x="28" y="90"/>
                      <a:pt x="8" y="83"/>
                    </a:cubicBezTo>
                    <a:cubicBezTo>
                      <a:pt x="1" y="81"/>
                      <a:pt x="0" y="78"/>
                      <a:pt x="3" y="71"/>
                    </a:cubicBezTo>
                    <a:cubicBezTo>
                      <a:pt x="12" y="57"/>
                      <a:pt x="22" y="43"/>
                      <a:pt x="33" y="31"/>
                    </a:cubicBezTo>
                    <a:cubicBezTo>
                      <a:pt x="37" y="27"/>
                      <a:pt x="42" y="28"/>
                      <a:pt x="47" y="28"/>
                    </a:cubicBezTo>
                    <a:cubicBezTo>
                      <a:pt x="80" y="29"/>
                      <a:pt x="110" y="19"/>
                      <a:pt x="138" y="4"/>
                    </a:cubicBezTo>
                    <a:cubicBezTo>
                      <a:pt x="140" y="3"/>
                      <a:pt x="142" y="1"/>
                      <a:pt x="143" y="0"/>
                    </a:cubicBezTo>
                    <a:cubicBezTo>
                      <a:pt x="151" y="4"/>
                      <a:pt x="154" y="10"/>
                      <a:pt x="154" y="18"/>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 name="Freeform 909">
                <a:extLst>
                  <a:ext uri="{FF2B5EF4-FFF2-40B4-BE49-F238E27FC236}">
                    <a16:creationId xmlns:a16="http://schemas.microsoft.com/office/drawing/2014/main" id="{93F71ED6-AFDC-F6C0-ED9C-859738C5F1C3}"/>
                  </a:ext>
                </a:extLst>
              </p:cNvPr>
              <p:cNvSpPr/>
              <p:nvPr/>
            </p:nvSpPr>
            <p:spPr bwMode="auto">
              <a:xfrm>
                <a:off x="8883650" y="4527550"/>
                <a:ext cx="117475" cy="155575"/>
              </a:xfrm>
              <a:custGeom>
                <a:avLst/>
                <a:gdLst>
                  <a:gd name="T0" fmla="*/ 114 w 117"/>
                  <a:gd name="T1" fmla="*/ 63 h 152"/>
                  <a:gd name="T2" fmla="*/ 92 w 117"/>
                  <a:gd name="T3" fmla="*/ 76 h 152"/>
                  <a:gd name="T4" fmla="*/ 39 w 117"/>
                  <a:gd name="T5" fmla="*/ 115 h 152"/>
                  <a:gd name="T6" fmla="*/ 24 w 117"/>
                  <a:gd name="T7" fmla="*/ 132 h 152"/>
                  <a:gd name="T8" fmla="*/ 30 w 117"/>
                  <a:gd name="T9" fmla="*/ 150 h 152"/>
                  <a:gd name="T10" fmla="*/ 27 w 117"/>
                  <a:gd name="T11" fmla="*/ 151 h 152"/>
                  <a:gd name="T12" fmla="*/ 0 w 117"/>
                  <a:gd name="T13" fmla="*/ 128 h 152"/>
                  <a:gd name="T14" fmla="*/ 45 w 117"/>
                  <a:gd name="T15" fmla="*/ 39 h 152"/>
                  <a:gd name="T16" fmla="*/ 50 w 117"/>
                  <a:gd name="T17" fmla="*/ 30 h 152"/>
                  <a:gd name="T18" fmla="*/ 102 w 117"/>
                  <a:gd name="T19" fmla="*/ 4 h 152"/>
                  <a:gd name="T20" fmla="*/ 116 w 117"/>
                  <a:gd name="T21" fmla="*/ 12 h 152"/>
                  <a:gd name="T22" fmla="*/ 114 w 117"/>
                  <a:gd name="T23" fmla="*/ 6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7" h="152">
                    <a:moveTo>
                      <a:pt x="114" y="63"/>
                    </a:moveTo>
                    <a:cubicBezTo>
                      <a:pt x="109" y="71"/>
                      <a:pt x="99" y="72"/>
                      <a:pt x="92" y="76"/>
                    </a:cubicBezTo>
                    <a:cubicBezTo>
                      <a:pt x="72" y="87"/>
                      <a:pt x="55" y="99"/>
                      <a:pt x="39" y="115"/>
                    </a:cubicBezTo>
                    <a:cubicBezTo>
                      <a:pt x="34" y="120"/>
                      <a:pt x="29" y="126"/>
                      <a:pt x="24" y="132"/>
                    </a:cubicBezTo>
                    <a:cubicBezTo>
                      <a:pt x="16" y="141"/>
                      <a:pt x="26" y="145"/>
                      <a:pt x="30" y="150"/>
                    </a:cubicBezTo>
                    <a:cubicBezTo>
                      <a:pt x="29" y="151"/>
                      <a:pt x="28" y="152"/>
                      <a:pt x="27" y="151"/>
                    </a:cubicBezTo>
                    <a:cubicBezTo>
                      <a:pt x="18" y="144"/>
                      <a:pt x="7" y="138"/>
                      <a:pt x="0" y="128"/>
                    </a:cubicBezTo>
                    <a:cubicBezTo>
                      <a:pt x="22" y="102"/>
                      <a:pt x="38" y="73"/>
                      <a:pt x="45" y="39"/>
                    </a:cubicBezTo>
                    <a:cubicBezTo>
                      <a:pt x="46" y="35"/>
                      <a:pt x="47" y="33"/>
                      <a:pt x="50" y="30"/>
                    </a:cubicBezTo>
                    <a:cubicBezTo>
                      <a:pt x="66" y="19"/>
                      <a:pt x="84" y="10"/>
                      <a:pt x="102" y="4"/>
                    </a:cubicBezTo>
                    <a:cubicBezTo>
                      <a:pt x="112" y="0"/>
                      <a:pt x="115" y="2"/>
                      <a:pt x="116" y="12"/>
                    </a:cubicBezTo>
                    <a:cubicBezTo>
                      <a:pt x="117" y="29"/>
                      <a:pt x="117" y="46"/>
                      <a:pt x="114" y="6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 name="Freeform 910">
                <a:extLst>
                  <a:ext uri="{FF2B5EF4-FFF2-40B4-BE49-F238E27FC236}">
                    <a16:creationId xmlns:a16="http://schemas.microsoft.com/office/drawing/2014/main" id="{53510C4C-2A5B-9AD4-DEBA-608910700489}"/>
                  </a:ext>
                </a:extLst>
              </p:cNvPr>
              <p:cNvSpPr/>
              <p:nvPr/>
            </p:nvSpPr>
            <p:spPr bwMode="auto">
              <a:xfrm>
                <a:off x="8747125" y="4970463"/>
                <a:ext cx="82550" cy="176213"/>
              </a:xfrm>
              <a:custGeom>
                <a:avLst/>
                <a:gdLst>
                  <a:gd name="T0" fmla="*/ 5 w 81"/>
                  <a:gd name="T1" fmla="*/ 116 h 174"/>
                  <a:gd name="T2" fmla="*/ 17 w 81"/>
                  <a:gd name="T3" fmla="*/ 91 h 174"/>
                  <a:gd name="T4" fmla="*/ 52 w 81"/>
                  <a:gd name="T5" fmla="*/ 3 h 174"/>
                  <a:gd name="T6" fmla="*/ 57 w 81"/>
                  <a:gd name="T7" fmla="*/ 3 h 174"/>
                  <a:gd name="T8" fmla="*/ 65 w 81"/>
                  <a:gd name="T9" fmla="*/ 74 h 174"/>
                  <a:gd name="T10" fmla="*/ 80 w 81"/>
                  <a:gd name="T11" fmla="*/ 107 h 174"/>
                  <a:gd name="T12" fmla="*/ 81 w 81"/>
                  <a:gd name="T13" fmla="*/ 116 h 174"/>
                  <a:gd name="T14" fmla="*/ 46 w 81"/>
                  <a:gd name="T15" fmla="*/ 167 h 174"/>
                  <a:gd name="T16" fmla="*/ 31 w 81"/>
                  <a:gd name="T17" fmla="*/ 167 h 174"/>
                  <a:gd name="T18" fmla="*/ 5 w 81"/>
                  <a:gd name="T19"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74">
                    <a:moveTo>
                      <a:pt x="5" y="116"/>
                    </a:moveTo>
                    <a:cubicBezTo>
                      <a:pt x="0" y="103"/>
                      <a:pt x="12" y="98"/>
                      <a:pt x="17" y="91"/>
                    </a:cubicBezTo>
                    <a:cubicBezTo>
                      <a:pt x="37" y="64"/>
                      <a:pt x="48" y="35"/>
                      <a:pt x="52" y="3"/>
                    </a:cubicBezTo>
                    <a:cubicBezTo>
                      <a:pt x="54" y="0"/>
                      <a:pt x="56" y="0"/>
                      <a:pt x="57" y="3"/>
                    </a:cubicBezTo>
                    <a:cubicBezTo>
                      <a:pt x="56" y="27"/>
                      <a:pt x="58" y="51"/>
                      <a:pt x="65" y="74"/>
                    </a:cubicBezTo>
                    <a:cubicBezTo>
                      <a:pt x="69" y="85"/>
                      <a:pt x="74" y="96"/>
                      <a:pt x="80" y="107"/>
                    </a:cubicBezTo>
                    <a:cubicBezTo>
                      <a:pt x="81" y="110"/>
                      <a:pt x="81" y="113"/>
                      <a:pt x="81" y="116"/>
                    </a:cubicBezTo>
                    <a:cubicBezTo>
                      <a:pt x="71" y="134"/>
                      <a:pt x="60" y="152"/>
                      <a:pt x="46" y="167"/>
                    </a:cubicBezTo>
                    <a:cubicBezTo>
                      <a:pt x="40" y="174"/>
                      <a:pt x="36" y="173"/>
                      <a:pt x="31" y="167"/>
                    </a:cubicBezTo>
                    <a:cubicBezTo>
                      <a:pt x="20" y="151"/>
                      <a:pt x="11" y="134"/>
                      <a:pt x="5" y="11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 name="Freeform 911">
                <a:extLst>
                  <a:ext uri="{FF2B5EF4-FFF2-40B4-BE49-F238E27FC236}">
                    <a16:creationId xmlns:a16="http://schemas.microsoft.com/office/drawing/2014/main" id="{FDD203E9-53AB-8B0E-6F2B-A716BFB370BE}"/>
                  </a:ext>
                </a:extLst>
              </p:cNvPr>
              <p:cNvSpPr/>
              <p:nvPr/>
            </p:nvSpPr>
            <p:spPr bwMode="auto">
              <a:xfrm>
                <a:off x="8786813" y="4475163"/>
                <a:ext cx="73025" cy="165100"/>
              </a:xfrm>
              <a:custGeom>
                <a:avLst/>
                <a:gdLst>
                  <a:gd name="T0" fmla="*/ 14 w 72"/>
                  <a:gd name="T1" fmla="*/ 157 h 162"/>
                  <a:gd name="T2" fmla="*/ 12 w 72"/>
                  <a:gd name="T3" fmla="*/ 91 h 162"/>
                  <a:gd name="T4" fmla="*/ 2 w 72"/>
                  <a:gd name="T5" fmla="*/ 63 h 162"/>
                  <a:gd name="T6" fmla="*/ 3 w 72"/>
                  <a:gd name="T7" fmla="*/ 53 h 162"/>
                  <a:gd name="T8" fmla="*/ 31 w 72"/>
                  <a:gd name="T9" fmla="*/ 6 h 162"/>
                  <a:gd name="T10" fmla="*/ 45 w 72"/>
                  <a:gd name="T11" fmla="*/ 7 h 162"/>
                  <a:gd name="T12" fmla="*/ 70 w 72"/>
                  <a:gd name="T13" fmla="*/ 47 h 162"/>
                  <a:gd name="T14" fmla="*/ 67 w 72"/>
                  <a:gd name="T15" fmla="*/ 61 h 162"/>
                  <a:gd name="T16" fmla="*/ 31 w 72"/>
                  <a:gd name="T17" fmla="*/ 159 h 162"/>
                  <a:gd name="T18" fmla="*/ 14 w 72"/>
                  <a:gd name="T19" fmla="*/ 15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62">
                    <a:moveTo>
                      <a:pt x="14" y="157"/>
                    </a:moveTo>
                    <a:cubicBezTo>
                      <a:pt x="20" y="135"/>
                      <a:pt x="17" y="113"/>
                      <a:pt x="12" y="91"/>
                    </a:cubicBezTo>
                    <a:cubicBezTo>
                      <a:pt x="9" y="81"/>
                      <a:pt x="7" y="72"/>
                      <a:pt x="2" y="63"/>
                    </a:cubicBezTo>
                    <a:cubicBezTo>
                      <a:pt x="0" y="59"/>
                      <a:pt x="3" y="56"/>
                      <a:pt x="3" y="53"/>
                    </a:cubicBezTo>
                    <a:cubicBezTo>
                      <a:pt x="10" y="36"/>
                      <a:pt x="19" y="21"/>
                      <a:pt x="31" y="6"/>
                    </a:cubicBezTo>
                    <a:cubicBezTo>
                      <a:pt x="36" y="0"/>
                      <a:pt x="40" y="1"/>
                      <a:pt x="45" y="7"/>
                    </a:cubicBezTo>
                    <a:cubicBezTo>
                      <a:pt x="54" y="19"/>
                      <a:pt x="63" y="32"/>
                      <a:pt x="70" y="47"/>
                    </a:cubicBezTo>
                    <a:cubicBezTo>
                      <a:pt x="72" y="52"/>
                      <a:pt x="71" y="57"/>
                      <a:pt x="67" y="61"/>
                    </a:cubicBezTo>
                    <a:cubicBezTo>
                      <a:pt x="46" y="90"/>
                      <a:pt x="35" y="123"/>
                      <a:pt x="31" y="159"/>
                    </a:cubicBezTo>
                    <a:cubicBezTo>
                      <a:pt x="25" y="162"/>
                      <a:pt x="20" y="161"/>
                      <a:pt x="14" y="15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 name="Freeform 912">
                <a:extLst>
                  <a:ext uri="{FF2B5EF4-FFF2-40B4-BE49-F238E27FC236}">
                    <a16:creationId xmlns:a16="http://schemas.microsoft.com/office/drawing/2014/main" id="{688AEBE4-376E-B6C9-FEDA-A81155540047}"/>
                  </a:ext>
                </a:extLst>
              </p:cNvPr>
              <p:cNvSpPr/>
              <p:nvPr/>
            </p:nvSpPr>
            <p:spPr bwMode="auto">
              <a:xfrm>
                <a:off x="8462963" y="4776788"/>
                <a:ext cx="171450" cy="69850"/>
              </a:xfrm>
              <a:custGeom>
                <a:avLst/>
                <a:gdLst>
                  <a:gd name="T0" fmla="*/ 165 w 169"/>
                  <a:gd name="T1" fmla="*/ 36 h 70"/>
                  <a:gd name="T2" fmla="*/ 95 w 169"/>
                  <a:gd name="T3" fmla="*/ 51 h 70"/>
                  <a:gd name="T4" fmla="*/ 66 w 169"/>
                  <a:gd name="T5" fmla="*/ 67 h 70"/>
                  <a:gd name="T6" fmla="*/ 56 w 169"/>
                  <a:gd name="T7" fmla="*/ 69 h 70"/>
                  <a:gd name="T8" fmla="*/ 5 w 169"/>
                  <a:gd name="T9" fmla="*/ 38 h 70"/>
                  <a:gd name="T10" fmla="*/ 6 w 169"/>
                  <a:gd name="T11" fmla="*/ 26 h 70"/>
                  <a:gd name="T12" fmla="*/ 44 w 169"/>
                  <a:gd name="T13" fmla="*/ 2 h 70"/>
                  <a:gd name="T14" fmla="*/ 59 w 169"/>
                  <a:gd name="T15" fmla="*/ 3 h 70"/>
                  <a:gd name="T16" fmla="*/ 148 w 169"/>
                  <a:gd name="T17" fmla="*/ 26 h 70"/>
                  <a:gd name="T18" fmla="*/ 165 w 169"/>
                  <a:gd name="T19" fmla="*/ 23 h 70"/>
                  <a:gd name="T20" fmla="*/ 165 w 169"/>
                  <a:gd name="T21" fmla="*/ 3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9" h="70">
                    <a:moveTo>
                      <a:pt x="165" y="36"/>
                    </a:moveTo>
                    <a:cubicBezTo>
                      <a:pt x="140" y="35"/>
                      <a:pt x="117" y="41"/>
                      <a:pt x="95" y="51"/>
                    </a:cubicBezTo>
                    <a:cubicBezTo>
                      <a:pt x="85" y="56"/>
                      <a:pt x="74" y="60"/>
                      <a:pt x="66" y="67"/>
                    </a:cubicBezTo>
                    <a:cubicBezTo>
                      <a:pt x="62" y="70"/>
                      <a:pt x="59" y="70"/>
                      <a:pt x="56" y="69"/>
                    </a:cubicBezTo>
                    <a:cubicBezTo>
                      <a:pt x="38" y="61"/>
                      <a:pt x="21" y="51"/>
                      <a:pt x="5" y="38"/>
                    </a:cubicBezTo>
                    <a:cubicBezTo>
                      <a:pt x="0" y="34"/>
                      <a:pt x="1" y="30"/>
                      <a:pt x="6" y="26"/>
                    </a:cubicBezTo>
                    <a:cubicBezTo>
                      <a:pt x="17" y="16"/>
                      <a:pt x="30" y="8"/>
                      <a:pt x="44" y="2"/>
                    </a:cubicBezTo>
                    <a:cubicBezTo>
                      <a:pt x="49" y="0"/>
                      <a:pt x="54" y="0"/>
                      <a:pt x="59" y="3"/>
                    </a:cubicBezTo>
                    <a:cubicBezTo>
                      <a:pt x="87" y="18"/>
                      <a:pt x="117" y="25"/>
                      <a:pt x="148" y="26"/>
                    </a:cubicBezTo>
                    <a:cubicBezTo>
                      <a:pt x="154" y="26"/>
                      <a:pt x="160" y="26"/>
                      <a:pt x="165" y="23"/>
                    </a:cubicBezTo>
                    <a:cubicBezTo>
                      <a:pt x="169" y="27"/>
                      <a:pt x="169" y="32"/>
                      <a:pt x="165" y="36"/>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 name="Freeform 913">
                <a:extLst>
                  <a:ext uri="{FF2B5EF4-FFF2-40B4-BE49-F238E27FC236}">
                    <a16:creationId xmlns:a16="http://schemas.microsoft.com/office/drawing/2014/main" id="{45A557F9-DD6B-97C3-4451-CFEC6C5B6484}"/>
                  </a:ext>
                </a:extLst>
              </p:cNvPr>
              <p:cNvSpPr/>
              <p:nvPr/>
            </p:nvSpPr>
            <p:spPr bwMode="auto">
              <a:xfrm>
                <a:off x="8864600" y="4951413"/>
                <a:ext cx="103187" cy="152400"/>
              </a:xfrm>
              <a:custGeom>
                <a:avLst/>
                <a:gdLst>
                  <a:gd name="T0" fmla="*/ 15 w 102"/>
                  <a:gd name="T1" fmla="*/ 2 h 151"/>
                  <a:gd name="T2" fmla="*/ 16 w 102"/>
                  <a:gd name="T3" fmla="*/ 10 h 151"/>
                  <a:gd name="T4" fmla="*/ 51 w 102"/>
                  <a:gd name="T5" fmla="*/ 53 h 151"/>
                  <a:gd name="T6" fmla="*/ 97 w 102"/>
                  <a:gd name="T7" fmla="*/ 82 h 151"/>
                  <a:gd name="T8" fmla="*/ 101 w 102"/>
                  <a:gd name="T9" fmla="*/ 89 h 151"/>
                  <a:gd name="T10" fmla="*/ 97 w 102"/>
                  <a:gd name="T11" fmla="*/ 142 h 151"/>
                  <a:gd name="T12" fmla="*/ 86 w 102"/>
                  <a:gd name="T13" fmla="*/ 149 h 151"/>
                  <a:gd name="T14" fmla="*/ 48 w 102"/>
                  <a:gd name="T15" fmla="*/ 127 h 151"/>
                  <a:gd name="T16" fmla="*/ 42 w 102"/>
                  <a:gd name="T17" fmla="*/ 98 h 151"/>
                  <a:gd name="T18" fmla="*/ 3 w 102"/>
                  <a:gd name="T19" fmla="*/ 14 h 151"/>
                  <a:gd name="T20" fmla="*/ 0 w 102"/>
                  <a:gd name="T21" fmla="*/ 9 h 151"/>
                  <a:gd name="T22" fmla="*/ 15 w 102"/>
                  <a:gd name="T23" fmla="*/ 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51">
                    <a:moveTo>
                      <a:pt x="15" y="2"/>
                    </a:moveTo>
                    <a:cubicBezTo>
                      <a:pt x="12" y="5"/>
                      <a:pt x="14" y="8"/>
                      <a:pt x="16" y="10"/>
                    </a:cubicBezTo>
                    <a:cubicBezTo>
                      <a:pt x="26" y="26"/>
                      <a:pt x="37" y="40"/>
                      <a:pt x="51" y="53"/>
                    </a:cubicBezTo>
                    <a:cubicBezTo>
                      <a:pt x="65" y="65"/>
                      <a:pt x="80" y="75"/>
                      <a:pt x="97" y="82"/>
                    </a:cubicBezTo>
                    <a:cubicBezTo>
                      <a:pt x="100" y="83"/>
                      <a:pt x="101" y="86"/>
                      <a:pt x="101" y="89"/>
                    </a:cubicBezTo>
                    <a:cubicBezTo>
                      <a:pt x="102" y="107"/>
                      <a:pt x="101" y="125"/>
                      <a:pt x="97" y="142"/>
                    </a:cubicBezTo>
                    <a:cubicBezTo>
                      <a:pt x="96" y="150"/>
                      <a:pt x="92" y="151"/>
                      <a:pt x="86" y="149"/>
                    </a:cubicBezTo>
                    <a:cubicBezTo>
                      <a:pt x="72" y="143"/>
                      <a:pt x="60" y="135"/>
                      <a:pt x="48" y="127"/>
                    </a:cubicBezTo>
                    <a:cubicBezTo>
                      <a:pt x="43" y="118"/>
                      <a:pt x="44" y="107"/>
                      <a:pt x="42" y="98"/>
                    </a:cubicBezTo>
                    <a:cubicBezTo>
                      <a:pt x="36" y="66"/>
                      <a:pt x="22" y="39"/>
                      <a:pt x="3" y="14"/>
                    </a:cubicBezTo>
                    <a:cubicBezTo>
                      <a:pt x="2" y="12"/>
                      <a:pt x="1" y="10"/>
                      <a:pt x="0" y="9"/>
                    </a:cubicBezTo>
                    <a:cubicBezTo>
                      <a:pt x="3" y="3"/>
                      <a:pt x="8" y="0"/>
                      <a:pt x="15" y="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 name="Freeform 914">
                <a:extLst>
                  <a:ext uri="{FF2B5EF4-FFF2-40B4-BE49-F238E27FC236}">
                    <a16:creationId xmlns:a16="http://schemas.microsoft.com/office/drawing/2014/main" id="{1FA3FA49-9615-2F00-CFAB-21419114E1B1}"/>
                  </a:ext>
                </a:extLst>
              </p:cNvPr>
              <p:cNvSpPr/>
              <p:nvPr/>
            </p:nvSpPr>
            <p:spPr bwMode="auto">
              <a:xfrm>
                <a:off x="8623300" y="4949825"/>
                <a:ext cx="101600" cy="142875"/>
              </a:xfrm>
              <a:custGeom>
                <a:avLst/>
                <a:gdLst>
                  <a:gd name="T0" fmla="*/ 3 w 101"/>
                  <a:gd name="T1" fmla="*/ 82 h 140"/>
                  <a:gd name="T2" fmla="*/ 7 w 101"/>
                  <a:gd name="T3" fmla="*/ 77 h 140"/>
                  <a:gd name="T4" fmla="*/ 73 w 101"/>
                  <a:gd name="T5" fmla="*/ 31 h 140"/>
                  <a:gd name="T6" fmla="*/ 91 w 101"/>
                  <a:gd name="T7" fmla="*/ 7 h 140"/>
                  <a:gd name="T8" fmla="*/ 91 w 101"/>
                  <a:gd name="T9" fmla="*/ 2 h 140"/>
                  <a:gd name="T10" fmla="*/ 101 w 101"/>
                  <a:gd name="T11" fmla="*/ 7 h 140"/>
                  <a:gd name="T12" fmla="*/ 65 w 101"/>
                  <a:gd name="T13" fmla="*/ 94 h 140"/>
                  <a:gd name="T14" fmla="*/ 59 w 101"/>
                  <a:gd name="T15" fmla="*/ 115 h 140"/>
                  <a:gd name="T16" fmla="*/ 15 w 101"/>
                  <a:gd name="T17" fmla="*/ 137 h 140"/>
                  <a:gd name="T18" fmla="*/ 2 w 101"/>
                  <a:gd name="T19" fmla="*/ 128 h 140"/>
                  <a:gd name="T20" fmla="*/ 3 w 101"/>
                  <a:gd name="T21" fmla="*/ 8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140">
                    <a:moveTo>
                      <a:pt x="3" y="82"/>
                    </a:moveTo>
                    <a:cubicBezTo>
                      <a:pt x="4" y="80"/>
                      <a:pt x="4" y="78"/>
                      <a:pt x="7" y="77"/>
                    </a:cubicBezTo>
                    <a:cubicBezTo>
                      <a:pt x="33" y="67"/>
                      <a:pt x="54" y="50"/>
                      <a:pt x="73" y="31"/>
                    </a:cubicBezTo>
                    <a:cubicBezTo>
                      <a:pt x="79" y="23"/>
                      <a:pt x="85" y="15"/>
                      <a:pt x="91" y="7"/>
                    </a:cubicBezTo>
                    <a:cubicBezTo>
                      <a:pt x="93" y="5"/>
                      <a:pt x="92" y="3"/>
                      <a:pt x="91" y="2"/>
                    </a:cubicBezTo>
                    <a:cubicBezTo>
                      <a:pt x="96" y="0"/>
                      <a:pt x="99" y="2"/>
                      <a:pt x="101" y="7"/>
                    </a:cubicBezTo>
                    <a:cubicBezTo>
                      <a:pt x="82" y="33"/>
                      <a:pt x="70" y="62"/>
                      <a:pt x="65" y="94"/>
                    </a:cubicBezTo>
                    <a:cubicBezTo>
                      <a:pt x="64" y="101"/>
                      <a:pt x="67" y="110"/>
                      <a:pt x="59" y="115"/>
                    </a:cubicBezTo>
                    <a:cubicBezTo>
                      <a:pt x="45" y="124"/>
                      <a:pt x="30" y="131"/>
                      <a:pt x="15" y="137"/>
                    </a:cubicBezTo>
                    <a:cubicBezTo>
                      <a:pt x="5" y="140"/>
                      <a:pt x="3" y="138"/>
                      <a:pt x="2" y="128"/>
                    </a:cubicBezTo>
                    <a:cubicBezTo>
                      <a:pt x="0" y="113"/>
                      <a:pt x="0" y="98"/>
                      <a:pt x="3" y="82"/>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 name="Freeform 915">
                <a:extLst>
                  <a:ext uri="{FF2B5EF4-FFF2-40B4-BE49-F238E27FC236}">
                    <a16:creationId xmlns:a16="http://schemas.microsoft.com/office/drawing/2014/main" id="{B962CAF3-BC44-659C-F713-DA7B9C891439}"/>
                  </a:ext>
                </a:extLst>
              </p:cNvPr>
              <p:cNvSpPr/>
              <p:nvPr/>
            </p:nvSpPr>
            <p:spPr bwMode="auto">
              <a:xfrm>
                <a:off x="8928100" y="4897438"/>
                <a:ext cx="142875" cy="93663"/>
              </a:xfrm>
              <a:custGeom>
                <a:avLst/>
                <a:gdLst>
                  <a:gd name="T0" fmla="*/ 82 w 141"/>
                  <a:gd name="T1" fmla="*/ 87 h 91"/>
                  <a:gd name="T2" fmla="*/ 70 w 141"/>
                  <a:gd name="T3" fmla="*/ 74 h 91"/>
                  <a:gd name="T4" fmla="*/ 12 w 141"/>
                  <a:gd name="T5" fmla="*/ 11 h 91"/>
                  <a:gd name="T6" fmla="*/ 1 w 141"/>
                  <a:gd name="T7" fmla="*/ 12 h 91"/>
                  <a:gd name="T8" fmla="*/ 11 w 141"/>
                  <a:gd name="T9" fmla="*/ 0 h 91"/>
                  <a:gd name="T10" fmla="*/ 62 w 141"/>
                  <a:gd name="T11" fmla="*/ 24 h 91"/>
                  <a:gd name="T12" fmla="*/ 121 w 141"/>
                  <a:gd name="T13" fmla="*/ 31 h 91"/>
                  <a:gd name="T14" fmla="*/ 129 w 141"/>
                  <a:gd name="T15" fmla="*/ 50 h 91"/>
                  <a:gd name="T16" fmla="*/ 139 w 141"/>
                  <a:gd name="T17" fmla="*/ 79 h 91"/>
                  <a:gd name="T18" fmla="*/ 131 w 141"/>
                  <a:gd name="T19" fmla="*/ 90 h 91"/>
                  <a:gd name="T20" fmla="*/ 82 w 141"/>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1" h="91">
                    <a:moveTo>
                      <a:pt x="82" y="87"/>
                    </a:moveTo>
                    <a:cubicBezTo>
                      <a:pt x="75" y="85"/>
                      <a:pt x="73" y="79"/>
                      <a:pt x="70" y="74"/>
                    </a:cubicBezTo>
                    <a:cubicBezTo>
                      <a:pt x="56" y="48"/>
                      <a:pt x="36" y="28"/>
                      <a:pt x="12" y="11"/>
                    </a:cubicBezTo>
                    <a:cubicBezTo>
                      <a:pt x="7" y="8"/>
                      <a:pt x="4" y="9"/>
                      <a:pt x="1" y="12"/>
                    </a:cubicBezTo>
                    <a:cubicBezTo>
                      <a:pt x="0" y="4"/>
                      <a:pt x="5" y="2"/>
                      <a:pt x="11" y="0"/>
                    </a:cubicBezTo>
                    <a:cubicBezTo>
                      <a:pt x="26" y="12"/>
                      <a:pt x="44" y="19"/>
                      <a:pt x="62" y="24"/>
                    </a:cubicBezTo>
                    <a:cubicBezTo>
                      <a:pt x="81" y="30"/>
                      <a:pt x="101" y="32"/>
                      <a:pt x="121" y="31"/>
                    </a:cubicBezTo>
                    <a:cubicBezTo>
                      <a:pt x="121" y="39"/>
                      <a:pt x="125" y="45"/>
                      <a:pt x="129" y="50"/>
                    </a:cubicBezTo>
                    <a:cubicBezTo>
                      <a:pt x="132" y="60"/>
                      <a:pt x="136" y="70"/>
                      <a:pt x="139" y="79"/>
                    </a:cubicBezTo>
                    <a:cubicBezTo>
                      <a:pt x="141" y="86"/>
                      <a:pt x="138" y="90"/>
                      <a:pt x="131" y="90"/>
                    </a:cubicBezTo>
                    <a:cubicBezTo>
                      <a:pt x="114" y="91"/>
                      <a:pt x="98" y="91"/>
                      <a:pt x="82" y="8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 name="Freeform 916">
                <a:extLst>
                  <a:ext uri="{FF2B5EF4-FFF2-40B4-BE49-F238E27FC236}">
                    <a16:creationId xmlns:a16="http://schemas.microsoft.com/office/drawing/2014/main" id="{1A7A7209-E6D5-2C79-3849-81F66D4562D2}"/>
                  </a:ext>
                </a:extLst>
              </p:cNvPr>
              <p:cNvSpPr/>
              <p:nvPr/>
            </p:nvSpPr>
            <p:spPr bwMode="auto">
              <a:xfrm>
                <a:off x="8961438" y="4799013"/>
                <a:ext cx="165100" cy="61913"/>
              </a:xfrm>
              <a:custGeom>
                <a:avLst/>
                <a:gdLst>
                  <a:gd name="T0" fmla="*/ 107 w 163"/>
                  <a:gd name="T1" fmla="*/ 62 h 62"/>
                  <a:gd name="T2" fmla="*/ 95 w 163"/>
                  <a:gd name="T3" fmla="*/ 60 h 62"/>
                  <a:gd name="T4" fmla="*/ 4 w 163"/>
                  <a:gd name="T5" fmla="*/ 30 h 62"/>
                  <a:gd name="T6" fmla="*/ 5 w 163"/>
                  <a:gd name="T7" fmla="*/ 18 h 62"/>
                  <a:gd name="T8" fmla="*/ 109 w 163"/>
                  <a:gd name="T9" fmla="*/ 6 h 62"/>
                  <a:gd name="T10" fmla="*/ 127 w 163"/>
                  <a:gd name="T11" fmla="*/ 0 h 62"/>
                  <a:gd name="T12" fmla="*/ 156 w 163"/>
                  <a:gd name="T13" fmla="*/ 24 h 62"/>
                  <a:gd name="T14" fmla="*/ 154 w 163"/>
                  <a:gd name="T15" fmla="*/ 40 h 62"/>
                  <a:gd name="T16" fmla="*/ 107 w 163"/>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62">
                    <a:moveTo>
                      <a:pt x="107" y="62"/>
                    </a:moveTo>
                    <a:cubicBezTo>
                      <a:pt x="103" y="62"/>
                      <a:pt x="99" y="62"/>
                      <a:pt x="95" y="60"/>
                    </a:cubicBezTo>
                    <a:cubicBezTo>
                      <a:pt x="68" y="40"/>
                      <a:pt x="37" y="31"/>
                      <a:pt x="4" y="30"/>
                    </a:cubicBezTo>
                    <a:cubicBezTo>
                      <a:pt x="0" y="26"/>
                      <a:pt x="1" y="22"/>
                      <a:pt x="5" y="18"/>
                    </a:cubicBezTo>
                    <a:cubicBezTo>
                      <a:pt x="41" y="25"/>
                      <a:pt x="75" y="20"/>
                      <a:pt x="109" y="6"/>
                    </a:cubicBezTo>
                    <a:cubicBezTo>
                      <a:pt x="115" y="4"/>
                      <a:pt x="121" y="2"/>
                      <a:pt x="127" y="0"/>
                    </a:cubicBezTo>
                    <a:cubicBezTo>
                      <a:pt x="137" y="7"/>
                      <a:pt x="147" y="14"/>
                      <a:pt x="156" y="24"/>
                    </a:cubicBezTo>
                    <a:cubicBezTo>
                      <a:pt x="163" y="31"/>
                      <a:pt x="163" y="34"/>
                      <a:pt x="154" y="40"/>
                    </a:cubicBezTo>
                    <a:cubicBezTo>
                      <a:pt x="139" y="49"/>
                      <a:pt x="124" y="56"/>
                      <a:pt x="107" y="6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 name="Freeform 917">
                <a:extLst>
                  <a:ext uri="{FF2B5EF4-FFF2-40B4-BE49-F238E27FC236}">
                    <a16:creationId xmlns:a16="http://schemas.microsoft.com/office/drawing/2014/main" id="{DEA24F37-51DB-EB9B-22FC-3A03963E149E}"/>
                  </a:ext>
                </a:extLst>
              </p:cNvPr>
              <p:cNvSpPr/>
              <p:nvPr/>
            </p:nvSpPr>
            <p:spPr bwMode="auto">
              <a:xfrm>
                <a:off x="8629650" y="4635500"/>
                <a:ext cx="338137" cy="338138"/>
              </a:xfrm>
              <a:custGeom>
                <a:avLst/>
                <a:gdLst>
                  <a:gd name="T0" fmla="*/ 332 w 333"/>
                  <a:gd name="T1" fmla="*/ 179 h 333"/>
                  <a:gd name="T2" fmla="*/ 331 w 333"/>
                  <a:gd name="T3" fmla="*/ 191 h 333"/>
                  <a:gd name="T4" fmla="*/ 305 w 333"/>
                  <a:gd name="T5" fmla="*/ 259 h 333"/>
                  <a:gd name="T6" fmla="*/ 295 w 333"/>
                  <a:gd name="T7" fmla="*/ 271 h 333"/>
                  <a:gd name="T8" fmla="*/ 246 w 333"/>
                  <a:gd name="T9" fmla="*/ 313 h 333"/>
                  <a:gd name="T10" fmla="*/ 231 w 333"/>
                  <a:gd name="T11" fmla="*/ 320 h 333"/>
                  <a:gd name="T12" fmla="*/ 173 w 333"/>
                  <a:gd name="T13" fmla="*/ 333 h 333"/>
                  <a:gd name="T14" fmla="*/ 168 w 333"/>
                  <a:gd name="T15" fmla="*/ 333 h 333"/>
                  <a:gd name="T16" fmla="*/ 94 w 333"/>
                  <a:gd name="T17" fmla="*/ 317 h 333"/>
                  <a:gd name="T18" fmla="*/ 84 w 333"/>
                  <a:gd name="T19" fmla="*/ 312 h 333"/>
                  <a:gd name="T20" fmla="*/ 30 w 333"/>
                  <a:gd name="T21" fmla="*/ 263 h 333"/>
                  <a:gd name="T22" fmla="*/ 19 w 333"/>
                  <a:gd name="T23" fmla="*/ 245 h 333"/>
                  <a:gd name="T24" fmla="*/ 0 w 333"/>
                  <a:gd name="T25" fmla="*/ 175 h 333"/>
                  <a:gd name="T26" fmla="*/ 0 w 333"/>
                  <a:gd name="T27" fmla="*/ 162 h 333"/>
                  <a:gd name="T28" fmla="*/ 14 w 333"/>
                  <a:gd name="T29" fmla="*/ 100 h 333"/>
                  <a:gd name="T30" fmla="*/ 29 w 333"/>
                  <a:gd name="T31" fmla="*/ 72 h 333"/>
                  <a:gd name="T32" fmla="*/ 79 w 333"/>
                  <a:gd name="T33" fmla="*/ 25 h 333"/>
                  <a:gd name="T34" fmla="*/ 103 w 333"/>
                  <a:gd name="T35" fmla="*/ 13 h 333"/>
                  <a:gd name="T36" fmla="*/ 169 w 333"/>
                  <a:gd name="T37" fmla="*/ 0 h 333"/>
                  <a:gd name="T38" fmla="*/ 186 w 333"/>
                  <a:gd name="T39" fmla="*/ 2 h 333"/>
                  <a:gd name="T40" fmla="*/ 250 w 333"/>
                  <a:gd name="T41" fmla="*/ 23 h 333"/>
                  <a:gd name="T42" fmla="*/ 280 w 333"/>
                  <a:gd name="T43" fmla="*/ 45 h 333"/>
                  <a:gd name="T44" fmla="*/ 313 w 333"/>
                  <a:gd name="T45" fmla="*/ 88 h 333"/>
                  <a:gd name="T46" fmla="*/ 322 w 333"/>
                  <a:gd name="T47" fmla="*/ 110 h 333"/>
                  <a:gd name="T48" fmla="*/ 332 w 333"/>
                  <a:gd name="T49" fmla="*/ 179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3" h="333">
                    <a:moveTo>
                      <a:pt x="332" y="179"/>
                    </a:moveTo>
                    <a:cubicBezTo>
                      <a:pt x="332" y="183"/>
                      <a:pt x="331" y="187"/>
                      <a:pt x="331" y="191"/>
                    </a:cubicBezTo>
                    <a:cubicBezTo>
                      <a:pt x="327" y="215"/>
                      <a:pt x="317" y="238"/>
                      <a:pt x="305" y="259"/>
                    </a:cubicBezTo>
                    <a:cubicBezTo>
                      <a:pt x="301" y="263"/>
                      <a:pt x="297" y="266"/>
                      <a:pt x="295" y="271"/>
                    </a:cubicBezTo>
                    <a:cubicBezTo>
                      <a:pt x="281" y="287"/>
                      <a:pt x="265" y="302"/>
                      <a:pt x="246" y="313"/>
                    </a:cubicBezTo>
                    <a:cubicBezTo>
                      <a:pt x="241" y="315"/>
                      <a:pt x="236" y="317"/>
                      <a:pt x="231" y="320"/>
                    </a:cubicBezTo>
                    <a:cubicBezTo>
                      <a:pt x="213" y="327"/>
                      <a:pt x="193" y="331"/>
                      <a:pt x="173" y="333"/>
                    </a:cubicBezTo>
                    <a:cubicBezTo>
                      <a:pt x="172" y="332"/>
                      <a:pt x="170" y="332"/>
                      <a:pt x="168" y="333"/>
                    </a:cubicBezTo>
                    <a:cubicBezTo>
                      <a:pt x="143" y="333"/>
                      <a:pt x="118" y="327"/>
                      <a:pt x="94" y="317"/>
                    </a:cubicBezTo>
                    <a:cubicBezTo>
                      <a:pt x="91" y="315"/>
                      <a:pt x="87" y="313"/>
                      <a:pt x="84" y="312"/>
                    </a:cubicBezTo>
                    <a:cubicBezTo>
                      <a:pt x="63" y="299"/>
                      <a:pt x="45" y="283"/>
                      <a:pt x="30" y="263"/>
                    </a:cubicBezTo>
                    <a:cubicBezTo>
                      <a:pt x="26" y="257"/>
                      <a:pt x="23" y="251"/>
                      <a:pt x="19" y="245"/>
                    </a:cubicBezTo>
                    <a:cubicBezTo>
                      <a:pt x="8" y="223"/>
                      <a:pt x="2" y="200"/>
                      <a:pt x="0" y="175"/>
                    </a:cubicBezTo>
                    <a:cubicBezTo>
                      <a:pt x="0" y="171"/>
                      <a:pt x="0" y="166"/>
                      <a:pt x="0" y="162"/>
                    </a:cubicBezTo>
                    <a:cubicBezTo>
                      <a:pt x="2" y="141"/>
                      <a:pt x="6" y="120"/>
                      <a:pt x="14" y="100"/>
                    </a:cubicBezTo>
                    <a:cubicBezTo>
                      <a:pt x="19" y="91"/>
                      <a:pt x="24" y="82"/>
                      <a:pt x="29" y="72"/>
                    </a:cubicBezTo>
                    <a:cubicBezTo>
                      <a:pt x="43" y="54"/>
                      <a:pt x="60" y="38"/>
                      <a:pt x="79" y="25"/>
                    </a:cubicBezTo>
                    <a:cubicBezTo>
                      <a:pt x="87" y="21"/>
                      <a:pt x="95" y="17"/>
                      <a:pt x="103" y="13"/>
                    </a:cubicBezTo>
                    <a:cubicBezTo>
                      <a:pt x="125" y="5"/>
                      <a:pt x="147" y="1"/>
                      <a:pt x="169" y="0"/>
                    </a:cubicBezTo>
                    <a:cubicBezTo>
                      <a:pt x="175" y="1"/>
                      <a:pt x="181" y="1"/>
                      <a:pt x="186" y="2"/>
                    </a:cubicBezTo>
                    <a:cubicBezTo>
                      <a:pt x="209" y="5"/>
                      <a:pt x="230" y="12"/>
                      <a:pt x="250" y="23"/>
                    </a:cubicBezTo>
                    <a:cubicBezTo>
                      <a:pt x="261" y="29"/>
                      <a:pt x="270" y="38"/>
                      <a:pt x="280" y="45"/>
                    </a:cubicBezTo>
                    <a:cubicBezTo>
                      <a:pt x="293" y="58"/>
                      <a:pt x="304" y="73"/>
                      <a:pt x="313" y="88"/>
                    </a:cubicBezTo>
                    <a:cubicBezTo>
                      <a:pt x="316" y="96"/>
                      <a:pt x="319" y="103"/>
                      <a:pt x="322" y="110"/>
                    </a:cubicBezTo>
                    <a:cubicBezTo>
                      <a:pt x="330" y="133"/>
                      <a:pt x="333" y="155"/>
                      <a:pt x="332" y="179"/>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 name="Freeform 918">
                <a:extLst>
                  <a:ext uri="{FF2B5EF4-FFF2-40B4-BE49-F238E27FC236}">
                    <a16:creationId xmlns:a16="http://schemas.microsoft.com/office/drawing/2014/main" id="{FBAA51E5-5CFC-E874-0910-5E27EB9A3A0B}"/>
                  </a:ext>
                </a:extLst>
              </p:cNvPr>
              <p:cNvSpPr/>
              <p:nvPr/>
            </p:nvSpPr>
            <p:spPr bwMode="auto">
              <a:xfrm>
                <a:off x="8664575" y="4670425"/>
                <a:ext cx="269875" cy="269875"/>
              </a:xfrm>
              <a:custGeom>
                <a:avLst/>
                <a:gdLst>
                  <a:gd name="T0" fmla="*/ 49 w 266"/>
                  <a:gd name="T1" fmla="*/ 47 h 266"/>
                  <a:gd name="T2" fmla="*/ 218 w 266"/>
                  <a:gd name="T3" fmla="*/ 48 h 266"/>
                  <a:gd name="T4" fmla="*/ 216 w 266"/>
                  <a:gd name="T5" fmla="*/ 217 h 266"/>
                  <a:gd name="T6" fmla="*/ 43 w 266"/>
                  <a:gd name="T7" fmla="*/ 212 h 266"/>
                  <a:gd name="T8" fmla="*/ 49 w 266"/>
                  <a:gd name="T9" fmla="*/ 47 h 266"/>
                </a:gdLst>
                <a:ahLst/>
                <a:cxnLst>
                  <a:cxn ang="0">
                    <a:pos x="T0" y="T1"/>
                  </a:cxn>
                  <a:cxn ang="0">
                    <a:pos x="T2" y="T3"/>
                  </a:cxn>
                  <a:cxn ang="0">
                    <a:pos x="T4" y="T5"/>
                  </a:cxn>
                  <a:cxn ang="0">
                    <a:pos x="T6" y="T7"/>
                  </a:cxn>
                  <a:cxn ang="0">
                    <a:pos x="T8" y="T9"/>
                  </a:cxn>
                </a:cxnLst>
                <a:rect l="0" t="0" r="r" b="b"/>
                <a:pathLst>
                  <a:path w="266" h="266">
                    <a:moveTo>
                      <a:pt x="49" y="47"/>
                    </a:moveTo>
                    <a:cubicBezTo>
                      <a:pt x="92" y="0"/>
                      <a:pt x="172" y="0"/>
                      <a:pt x="218" y="48"/>
                    </a:cubicBezTo>
                    <a:cubicBezTo>
                      <a:pt x="266" y="98"/>
                      <a:pt x="263" y="171"/>
                      <a:pt x="216" y="217"/>
                    </a:cubicBezTo>
                    <a:cubicBezTo>
                      <a:pt x="171" y="263"/>
                      <a:pt x="92" y="266"/>
                      <a:pt x="43" y="212"/>
                    </a:cubicBezTo>
                    <a:cubicBezTo>
                      <a:pt x="3" y="170"/>
                      <a:pt x="0" y="91"/>
                      <a:pt x="49" y="47"/>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spTree>
    <p:extLst>
      <p:ext uri="{BB962C8B-B14F-4D97-AF65-F5344CB8AC3E}">
        <p14:creationId xmlns:p14="http://schemas.microsoft.com/office/powerpoint/2010/main" val="365164271"/>
      </p:ext>
    </p:extLst>
  </p:cSld>
  <p:clrMapOvr>
    <a:masterClrMapping/>
  </p:clrMapOvr>
  <p:transition/>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7094"/>
        <p:cNvGrpSpPr/>
        <p:nvPr/>
      </p:nvGrpSpPr>
      <p:grpSpPr>
        <a:xfrm>
          <a:off x="0" y="0"/>
          <a:ext cx="0" cy="0"/>
          <a:chOff x="0" y="0"/>
          <a:chExt cx="0" cy="0"/>
        </a:xfrm>
      </p:grpSpPr>
      <p:sp>
        <p:nvSpPr>
          <p:cNvPr id="17095" name="Google Shape;17095;p36"/>
          <p:cNvSpPr txBox="1">
            <a:spLocks noGrp="1"/>
          </p:cNvSpPr>
          <p:nvPr>
            <p:ph type="title"/>
          </p:nvPr>
        </p:nvSpPr>
        <p:spPr>
          <a:xfrm>
            <a:off x="1302150" y="2179625"/>
            <a:ext cx="6539700" cy="8418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solidFill>
                  <a:schemeClr val="accent2"/>
                </a:solidFill>
              </a:rPr>
              <a:t>Project Schedule</a:t>
            </a:r>
            <a:endParaRPr>
              <a:solidFill>
                <a:schemeClr val="accent2"/>
              </a:solidFill>
            </a:endParaRPr>
          </a:p>
        </p:txBody>
      </p:sp>
      <p:sp>
        <p:nvSpPr>
          <p:cNvPr id="17096" name="Google Shape;17096;p36"/>
          <p:cNvSpPr txBox="1">
            <a:spLocks noGrp="1"/>
          </p:cNvSpPr>
          <p:nvPr>
            <p:ph type="title" idx="2"/>
          </p:nvPr>
        </p:nvSpPr>
        <p:spPr>
          <a:xfrm>
            <a:off x="2996550" y="1337825"/>
            <a:ext cx="3150900" cy="8418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t>01.</a:t>
            </a:r>
            <a:endParaRPr/>
          </a:p>
        </p:txBody>
      </p:sp>
      <p:sp>
        <p:nvSpPr>
          <p:cNvPr id="17097" name="Google Shape;17097;p36"/>
          <p:cNvSpPr txBox="1">
            <a:spLocks noGrp="1"/>
          </p:cNvSpPr>
          <p:nvPr>
            <p:ph type="subTitle" idx="1"/>
          </p:nvPr>
        </p:nvSpPr>
        <p:spPr>
          <a:xfrm>
            <a:off x="2001500" y="3021425"/>
            <a:ext cx="5140800" cy="604800"/>
          </a:xfrm>
          <a:prstGeom prst="rect">
            <a:avLst/>
          </a:prstGeom>
        </p:spPr>
        <p:txBody>
          <a:bodyPr spcFirstLastPara="1" wrap="square" lIns="91425" tIns="91425" rIns="91425" bIns="91425" anchor="ctr" anchorCtr="0">
            <a:noAutofit/>
          </a:bodyPr>
          <a:lstStyle/>
          <a:p>
            <a:pPr marL="0" lvl="0" indent="0" algn="ctr" rtl="0">
              <a:spcBef>
                <a:spcPct val="0"/>
              </a:spcBef>
              <a:spcAft>
                <a:spcPct val="0"/>
              </a:spcAft>
              <a:buNone/>
            </a:pPr>
            <a:r>
              <a:rPr lang="en"/>
              <a:t>You can describe the topic of the section here</a:t>
            </a:r>
            <a:endParaRPr/>
          </a:p>
        </p:txBody>
      </p:sp>
      <p:grpSp>
        <p:nvGrpSpPr>
          <p:cNvPr id="14" name="Grupo 13">
            <a:extLst>
              <a:ext uri="{FF2B5EF4-FFF2-40B4-BE49-F238E27FC236}">
                <a16:creationId xmlns:a16="http://schemas.microsoft.com/office/drawing/2014/main" id="{9CDB0501-4CB3-16AE-3B0F-803ADF64776F}"/>
              </a:ext>
            </a:extLst>
          </p:cNvPr>
          <p:cNvGrpSpPr/>
          <p:nvPr/>
        </p:nvGrpSpPr>
        <p:grpSpPr>
          <a:xfrm>
            <a:off x="-19050" y="4422627"/>
            <a:ext cx="9153525" cy="703262"/>
            <a:chOff x="-19050" y="4454526"/>
            <a:chExt cx="9153525" cy="703262"/>
          </a:xfrm>
        </p:grpSpPr>
        <p:grpSp>
          <p:nvGrpSpPr>
            <p:cNvPr id="15" name="Grupo 14">
              <a:extLst>
                <a:ext uri="{FF2B5EF4-FFF2-40B4-BE49-F238E27FC236}">
                  <a16:creationId xmlns:a16="http://schemas.microsoft.com/office/drawing/2014/main" id="{733E361C-51D9-D658-DBEA-2CDD972C25D1}"/>
                </a:ext>
              </a:extLst>
            </p:cNvPr>
            <p:cNvGrpSpPr/>
            <p:nvPr/>
          </p:nvGrpSpPr>
          <p:grpSpPr>
            <a:xfrm>
              <a:off x="-19050" y="4454526"/>
              <a:ext cx="1666876" cy="687388"/>
              <a:chOff x="-19050" y="4454526"/>
              <a:chExt cx="1666876" cy="687388"/>
            </a:xfrm>
          </p:grpSpPr>
          <p:sp>
            <p:nvSpPr>
              <p:cNvPr id="411" name="Freeform 329">
                <a:extLst>
                  <a:ext uri="{FF2B5EF4-FFF2-40B4-BE49-F238E27FC236}">
                    <a16:creationId xmlns:a16="http://schemas.microsoft.com/office/drawing/2014/main" id="{7534962B-D991-39A0-2889-B0DA3F99E106}"/>
                  </a:ext>
                </a:extLst>
              </p:cNvPr>
              <p:cNvSpPr/>
              <p:nvPr/>
            </p:nvSpPr>
            <p:spPr bwMode="auto">
              <a:xfrm>
                <a:off x="127000" y="4919663"/>
                <a:ext cx="120650" cy="192088"/>
              </a:xfrm>
              <a:custGeom>
                <a:avLst/>
                <a:gdLst>
                  <a:gd name="T0" fmla="*/ 69 w 120"/>
                  <a:gd name="T1" fmla="*/ 151 h 189"/>
                  <a:gd name="T2" fmla="*/ 35 w 120"/>
                  <a:gd name="T3" fmla="*/ 178 h 189"/>
                  <a:gd name="T4" fmla="*/ 19 w 120"/>
                  <a:gd name="T5" fmla="*/ 186 h 189"/>
                  <a:gd name="T6" fmla="*/ 6 w 120"/>
                  <a:gd name="T7" fmla="*/ 180 h 189"/>
                  <a:gd name="T8" fmla="*/ 7 w 120"/>
                  <a:gd name="T9" fmla="*/ 107 h 189"/>
                  <a:gd name="T10" fmla="*/ 6 w 120"/>
                  <a:gd name="T11" fmla="*/ 98 h 189"/>
                  <a:gd name="T12" fmla="*/ 62 w 120"/>
                  <a:gd name="T13" fmla="*/ 4 h 189"/>
                  <a:gd name="T14" fmla="*/ 69 w 120"/>
                  <a:gd name="T15" fmla="*/ 0 h 189"/>
                  <a:gd name="T16" fmla="*/ 76 w 120"/>
                  <a:gd name="T17" fmla="*/ 4 h 189"/>
                  <a:gd name="T18" fmla="*/ 111 w 120"/>
                  <a:gd name="T19" fmla="*/ 27 h 189"/>
                  <a:gd name="T20" fmla="*/ 120 w 120"/>
                  <a:gd name="T21" fmla="*/ 34 h 189"/>
                  <a:gd name="T22" fmla="*/ 91 w 120"/>
                  <a:gd name="T23" fmla="*/ 124 h 189"/>
                  <a:gd name="T24" fmla="*/ 69 w 120"/>
                  <a:gd name="T25" fmla="*/ 151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0" h="189">
                    <a:moveTo>
                      <a:pt x="69" y="151"/>
                    </a:moveTo>
                    <a:cubicBezTo>
                      <a:pt x="58" y="160"/>
                      <a:pt x="48" y="171"/>
                      <a:pt x="35" y="178"/>
                    </a:cubicBezTo>
                    <a:cubicBezTo>
                      <a:pt x="30" y="181"/>
                      <a:pt x="25" y="184"/>
                      <a:pt x="19" y="186"/>
                    </a:cubicBezTo>
                    <a:cubicBezTo>
                      <a:pt x="12" y="189"/>
                      <a:pt x="8" y="187"/>
                      <a:pt x="6" y="180"/>
                    </a:cubicBezTo>
                    <a:cubicBezTo>
                      <a:pt x="0" y="155"/>
                      <a:pt x="3" y="131"/>
                      <a:pt x="7" y="107"/>
                    </a:cubicBezTo>
                    <a:cubicBezTo>
                      <a:pt x="7" y="104"/>
                      <a:pt x="9" y="101"/>
                      <a:pt x="6" y="98"/>
                    </a:cubicBezTo>
                    <a:cubicBezTo>
                      <a:pt x="17" y="62"/>
                      <a:pt x="35" y="31"/>
                      <a:pt x="62" y="4"/>
                    </a:cubicBezTo>
                    <a:cubicBezTo>
                      <a:pt x="64" y="3"/>
                      <a:pt x="66" y="0"/>
                      <a:pt x="69" y="0"/>
                    </a:cubicBezTo>
                    <a:cubicBezTo>
                      <a:pt x="72" y="1"/>
                      <a:pt x="74" y="3"/>
                      <a:pt x="76" y="4"/>
                    </a:cubicBezTo>
                    <a:cubicBezTo>
                      <a:pt x="87" y="13"/>
                      <a:pt x="98" y="21"/>
                      <a:pt x="111" y="27"/>
                    </a:cubicBezTo>
                    <a:cubicBezTo>
                      <a:pt x="115" y="28"/>
                      <a:pt x="118" y="30"/>
                      <a:pt x="120" y="34"/>
                    </a:cubicBezTo>
                    <a:cubicBezTo>
                      <a:pt x="118" y="66"/>
                      <a:pt x="108" y="96"/>
                      <a:pt x="91" y="124"/>
                    </a:cubicBezTo>
                    <a:cubicBezTo>
                      <a:pt x="85" y="133"/>
                      <a:pt x="78" y="143"/>
                      <a:pt x="69" y="15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2" name="Freeform 330">
                <a:extLst>
                  <a:ext uri="{FF2B5EF4-FFF2-40B4-BE49-F238E27FC236}">
                    <a16:creationId xmlns:a16="http://schemas.microsoft.com/office/drawing/2014/main" id="{D267C873-6EAE-4AD7-EF32-1ED3FA497F2D}"/>
                  </a:ext>
                </a:extLst>
              </p:cNvPr>
              <p:cNvSpPr/>
              <p:nvPr/>
            </p:nvSpPr>
            <p:spPr bwMode="auto">
              <a:xfrm>
                <a:off x="442913" y="4640263"/>
                <a:ext cx="185738" cy="115888"/>
              </a:xfrm>
              <a:custGeom>
                <a:avLst/>
                <a:gdLst>
                  <a:gd name="T0" fmla="*/ 107 w 184"/>
                  <a:gd name="T1" fmla="*/ 0 h 114"/>
                  <a:gd name="T2" fmla="*/ 115 w 184"/>
                  <a:gd name="T3" fmla="*/ 5 h 114"/>
                  <a:gd name="T4" fmla="*/ 171 w 184"/>
                  <a:gd name="T5" fmla="*/ 12 h 114"/>
                  <a:gd name="T6" fmla="*/ 178 w 184"/>
                  <a:gd name="T7" fmla="*/ 29 h 114"/>
                  <a:gd name="T8" fmla="*/ 141 w 184"/>
                  <a:gd name="T9" fmla="*/ 70 h 114"/>
                  <a:gd name="T10" fmla="*/ 135 w 184"/>
                  <a:gd name="T11" fmla="*/ 78 h 114"/>
                  <a:gd name="T12" fmla="*/ 39 w 184"/>
                  <a:gd name="T13" fmla="*/ 113 h 114"/>
                  <a:gd name="T14" fmla="*/ 31 w 184"/>
                  <a:gd name="T15" fmla="*/ 113 h 114"/>
                  <a:gd name="T16" fmla="*/ 26 w 184"/>
                  <a:gd name="T17" fmla="*/ 107 h 114"/>
                  <a:gd name="T18" fmla="*/ 2 w 184"/>
                  <a:gd name="T19" fmla="*/ 59 h 114"/>
                  <a:gd name="T20" fmla="*/ 0 w 184"/>
                  <a:gd name="T21" fmla="*/ 52 h 114"/>
                  <a:gd name="T22" fmla="*/ 10 w 184"/>
                  <a:gd name="T23" fmla="*/ 41 h 114"/>
                  <a:gd name="T24" fmla="*/ 93 w 184"/>
                  <a:gd name="T25" fmla="*/ 6 h 114"/>
                  <a:gd name="T26" fmla="*/ 107 w 184"/>
                  <a:gd name="T2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4" h="114">
                    <a:moveTo>
                      <a:pt x="107" y="0"/>
                    </a:moveTo>
                    <a:cubicBezTo>
                      <a:pt x="106" y="6"/>
                      <a:pt x="111" y="6"/>
                      <a:pt x="115" y="5"/>
                    </a:cubicBezTo>
                    <a:cubicBezTo>
                      <a:pt x="134" y="5"/>
                      <a:pt x="153" y="6"/>
                      <a:pt x="171" y="12"/>
                    </a:cubicBezTo>
                    <a:cubicBezTo>
                      <a:pt x="183" y="16"/>
                      <a:pt x="184" y="19"/>
                      <a:pt x="178" y="29"/>
                    </a:cubicBezTo>
                    <a:cubicBezTo>
                      <a:pt x="169" y="46"/>
                      <a:pt x="155" y="58"/>
                      <a:pt x="141" y="70"/>
                    </a:cubicBezTo>
                    <a:cubicBezTo>
                      <a:pt x="138" y="72"/>
                      <a:pt x="135" y="74"/>
                      <a:pt x="135" y="78"/>
                    </a:cubicBezTo>
                    <a:cubicBezTo>
                      <a:pt x="106" y="97"/>
                      <a:pt x="74" y="111"/>
                      <a:pt x="39" y="113"/>
                    </a:cubicBezTo>
                    <a:cubicBezTo>
                      <a:pt x="36" y="113"/>
                      <a:pt x="34" y="114"/>
                      <a:pt x="31" y="113"/>
                    </a:cubicBezTo>
                    <a:cubicBezTo>
                      <a:pt x="28" y="112"/>
                      <a:pt x="27" y="110"/>
                      <a:pt x="26" y="107"/>
                    </a:cubicBezTo>
                    <a:cubicBezTo>
                      <a:pt x="21" y="90"/>
                      <a:pt x="13" y="73"/>
                      <a:pt x="2" y="59"/>
                    </a:cubicBezTo>
                    <a:cubicBezTo>
                      <a:pt x="1" y="57"/>
                      <a:pt x="0" y="54"/>
                      <a:pt x="0" y="52"/>
                    </a:cubicBezTo>
                    <a:cubicBezTo>
                      <a:pt x="3" y="47"/>
                      <a:pt x="6" y="44"/>
                      <a:pt x="10" y="41"/>
                    </a:cubicBezTo>
                    <a:cubicBezTo>
                      <a:pt x="36" y="24"/>
                      <a:pt x="63" y="11"/>
                      <a:pt x="93" y="6"/>
                    </a:cubicBezTo>
                    <a:cubicBezTo>
                      <a:pt x="99" y="6"/>
                      <a:pt x="102" y="1"/>
                      <a:pt x="107" y="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3" name="Freeform 331">
                <a:extLst>
                  <a:ext uri="{FF2B5EF4-FFF2-40B4-BE49-F238E27FC236}">
                    <a16:creationId xmlns:a16="http://schemas.microsoft.com/office/drawing/2014/main" id="{54D166A8-CCE7-CE12-178B-35997B76A9AD}"/>
                  </a:ext>
                </a:extLst>
              </p:cNvPr>
              <p:cNvSpPr/>
              <p:nvPr/>
            </p:nvSpPr>
            <p:spPr bwMode="auto">
              <a:xfrm>
                <a:off x="373063" y="4514851"/>
                <a:ext cx="134938" cy="165100"/>
              </a:xfrm>
              <a:custGeom>
                <a:avLst/>
                <a:gdLst>
                  <a:gd name="T0" fmla="*/ 53 w 132"/>
                  <a:gd name="T1" fmla="*/ 25 h 164"/>
                  <a:gd name="T2" fmla="*/ 55 w 132"/>
                  <a:gd name="T3" fmla="*/ 37 h 164"/>
                  <a:gd name="T4" fmla="*/ 86 w 132"/>
                  <a:gd name="T5" fmla="*/ 15 h 164"/>
                  <a:gd name="T6" fmla="*/ 118 w 132"/>
                  <a:gd name="T7" fmla="*/ 2 h 164"/>
                  <a:gd name="T8" fmla="*/ 130 w 132"/>
                  <a:gd name="T9" fmla="*/ 12 h 164"/>
                  <a:gd name="T10" fmla="*/ 122 w 132"/>
                  <a:gd name="T11" fmla="*/ 73 h 164"/>
                  <a:gd name="T12" fmla="*/ 123 w 132"/>
                  <a:gd name="T13" fmla="*/ 81 h 164"/>
                  <a:gd name="T14" fmla="*/ 81 w 132"/>
                  <a:gd name="T15" fmla="*/ 146 h 164"/>
                  <a:gd name="T16" fmla="*/ 58 w 132"/>
                  <a:gd name="T17" fmla="*/ 164 h 164"/>
                  <a:gd name="T18" fmla="*/ 44 w 132"/>
                  <a:gd name="T19" fmla="*/ 154 h 164"/>
                  <a:gd name="T20" fmla="*/ 10 w 132"/>
                  <a:gd name="T21" fmla="*/ 132 h 164"/>
                  <a:gd name="T22" fmla="*/ 1 w 132"/>
                  <a:gd name="T23" fmla="*/ 125 h 164"/>
                  <a:gd name="T24" fmla="*/ 4 w 132"/>
                  <a:gd name="T25" fmla="*/ 112 h 164"/>
                  <a:gd name="T26" fmla="*/ 43 w 132"/>
                  <a:gd name="T27" fmla="*/ 48 h 164"/>
                  <a:gd name="T28" fmla="*/ 50 w 132"/>
                  <a:gd name="T29" fmla="*/ 30 h 164"/>
                  <a:gd name="T30" fmla="*/ 53 w 132"/>
                  <a:gd name="T31" fmla="*/ 2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164">
                    <a:moveTo>
                      <a:pt x="53" y="25"/>
                    </a:moveTo>
                    <a:cubicBezTo>
                      <a:pt x="53" y="28"/>
                      <a:pt x="54" y="32"/>
                      <a:pt x="55" y="37"/>
                    </a:cubicBezTo>
                    <a:cubicBezTo>
                      <a:pt x="66" y="30"/>
                      <a:pt x="75" y="21"/>
                      <a:pt x="86" y="15"/>
                    </a:cubicBezTo>
                    <a:cubicBezTo>
                      <a:pt x="96" y="10"/>
                      <a:pt x="106" y="4"/>
                      <a:pt x="118" y="2"/>
                    </a:cubicBezTo>
                    <a:cubicBezTo>
                      <a:pt x="127" y="0"/>
                      <a:pt x="130" y="2"/>
                      <a:pt x="130" y="12"/>
                    </a:cubicBezTo>
                    <a:cubicBezTo>
                      <a:pt x="132" y="32"/>
                      <a:pt x="128" y="53"/>
                      <a:pt x="122" y="73"/>
                    </a:cubicBezTo>
                    <a:cubicBezTo>
                      <a:pt x="121" y="75"/>
                      <a:pt x="117" y="79"/>
                      <a:pt x="123" y="81"/>
                    </a:cubicBezTo>
                    <a:cubicBezTo>
                      <a:pt x="111" y="104"/>
                      <a:pt x="100" y="127"/>
                      <a:pt x="81" y="146"/>
                    </a:cubicBezTo>
                    <a:cubicBezTo>
                      <a:pt x="75" y="153"/>
                      <a:pt x="68" y="161"/>
                      <a:pt x="58" y="164"/>
                    </a:cubicBezTo>
                    <a:cubicBezTo>
                      <a:pt x="52" y="163"/>
                      <a:pt x="48" y="158"/>
                      <a:pt x="44" y="154"/>
                    </a:cubicBezTo>
                    <a:cubicBezTo>
                      <a:pt x="34" y="145"/>
                      <a:pt x="22" y="138"/>
                      <a:pt x="10" y="132"/>
                    </a:cubicBezTo>
                    <a:cubicBezTo>
                      <a:pt x="7" y="130"/>
                      <a:pt x="3" y="129"/>
                      <a:pt x="1" y="125"/>
                    </a:cubicBezTo>
                    <a:cubicBezTo>
                      <a:pt x="0" y="121"/>
                      <a:pt x="2" y="116"/>
                      <a:pt x="4" y="112"/>
                    </a:cubicBezTo>
                    <a:cubicBezTo>
                      <a:pt x="13" y="88"/>
                      <a:pt x="26" y="67"/>
                      <a:pt x="43" y="48"/>
                    </a:cubicBezTo>
                    <a:cubicBezTo>
                      <a:pt x="48" y="42"/>
                      <a:pt x="52" y="37"/>
                      <a:pt x="50" y="30"/>
                    </a:cubicBezTo>
                    <a:cubicBezTo>
                      <a:pt x="50" y="28"/>
                      <a:pt x="51" y="26"/>
                      <a:pt x="53" y="2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4" name="Freeform 332">
                <a:extLst>
                  <a:ext uri="{FF2B5EF4-FFF2-40B4-BE49-F238E27FC236}">
                    <a16:creationId xmlns:a16="http://schemas.microsoft.com/office/drawing/2014/main" id="{9E7C08DA-F1FE-4219-A3C7-376030E04E3A}"/>
                  </a:ext>
                </a:extLst>
              </p:cNvPr>
              <p:cNvSpPr/>
              <p:nvPr/>
            </p:nvSpPr>
            <p:spPr bwMode="auto">
              <a:xfrm>
                <a:off x="123825" y="4505326"/>
                <a:ext cx="130175" cy="169863"/>
              </a:xfrm>
              <a:custGeom>
                <a:avLst/>
                <a:gdLst>
                  <a:gd name="T0" fmla="*/ 0 w 129"/>
                  <a:gd name="T1" fmla="*/ 66 h 168"/>
                  <a:gd name="T2" fmla="*/ 5 w 129"/>
                  <a:gd name="T3" fmla="*/ 59 h 168"/>
                  <a:gd name="T4" fmla="*/ 2 w 129"/>
                  <a:gd name="T5" fmla="*/ 17 h 168"/>
                  <a:gd name="T6" fmla="*/ 20 w 129"/>
                  <a:gd name="T7" fmla="*/ 6 h 168"/>
                  <a:gd name="T8" fmla="*/ 68 w 129"/>
                  <a:gd name="T9" fmla="*/ 35 h 168"/>
                  <a:gd name="T10" fmla="*/ 76 w 129"/>
                  <a:gd name="T11" fmla="*/ 38 h 168"/>
                  <a:gd name="T12" fmla="*/ 101 w 129"/>
                  <a:gd name="T13" fmla="*/ 68 h 168"/>
                  <a:gd name="T14" fmla="*/ 128 w 129"/>
                  <a:gd name="T15" fmla="*/ 124 h 168"/>
                  <a:gd name="T16" fmla="*/ 126 w 129"/>
                  <a:gd name="T17" fmla="*/ 134 h 168"/>
                  <a:gd name="T18" fmla="*/ 70 w 129"/>
                  <a:gd name="T19" fmla="*/ 168 h 168"/>
                  <a:gd name="T20" fmla="*/ 54 w 129"/>
                  <a:gd name="T21" fmla="*/ 157 h 168"/>
                  <a:gd name="T22" fmla="*/ 8 w 129"/>
                  <a:gd name="T23" fmla="*/ 78 h 168"/>
                  <a:gd name="T24" fmla="*/ 0 w 129"/>
                  <a:gd name="T25" fmla="*/ 66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9" h="168">
                    <a:moveTo>
                      <a:pt x="0" y="66"/>
                    </a:moveTo>
                    <a:cubicBezTo>
                      <a:pt x="6" y="66"/>
                      <a:pt x="6" y="63"/>
                      <a:pt x="5" y="59"/>
                    </a:cubicBezTo>
                    <a:cubicBezTo>
                      <a:pt x="1" y="45"/>
                      <a:pt x="1" y="31"/>
                      <a:pt x="2" y="17"/>
                    </a:cubicBezTo>
                    <a:cubicBezTo>
                      <a:pt x="3" y="3"/>
                      <a:pt x="7" y="0"/>
                      <a:pt x="20" y="6"/>
                    </a:cubicBezTo>
                    <a:cubicBezTo>
                      <a:pt x="38" y="13"/>
                      <a:pt x="53" y="23"/>
                      <a:pt x="68" y="35"/>
                    </a:cubicBezTo>
                    <a:cubicBezTo>
                      <a:pt x="70" y="37"/>
                      <a:pt x="72" y="41"/>
                      <a:pt x="76" y="38"/>
                    </a:cubicBezTo>
                    <a:cubicBezTo>
                      <a:pt x="85" y="48"/>
                      <a:pt x="93" y="58"/>
                      <a:pt x="101" y="68"/>
                    </a:cubicBezTo>
                    <a:cubicBezTo>
                      <a:pt x="114" y="85"/>
                      <a:pt x="122" y="104"/>
                      <a:pt x="128" y="124"/>
                    </a:cubicBezTo>
                    <a:cubicBezTo>
                      <a:pt x="129" y="128"/>
                      <a:pt x="129" y="131"/>
                      <a:pt x="126" y="134"/>
                    </a:cubicBezTo>
                    <a:cubicBezTo>
                      <a:pt x="105" y="142"/>
                      <a:pt x="89" y="156"/>
                      <a:pt x="70" y="168"/>
                    </a:cubicBezTo>
                    <a:cubicBezTo>
                      <a:pt x="63" y="167"/>
                      <a:pt x="59" y="162"/>
                      <a:pt x="54" y="157"/>
                    </a:cubicBezTo>
                    <a:cubicBezTo>
                      <a:pt x="33" y="135"/>
                      <a:pt x="17" y="109"/>
                      <a:pt x="8" y="78"/>
                    </a:cubicBezTo>
                    <a:cubicBezTo>
                      <a:pt x="6" y="73"/>
                      <a:pt x="1" y="71"/>
                      <a:pt x="0" y="6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5" name="Freeform 333">
                <a:extLst>
                  <a:ext uri="{FF2B5EF4-FFF2-40B4-BE49-F238E27FC236}">
                    <a16:creationId xmlns:a16="http://schemas.microsoft.com/office/drawing/2014/main" id="{C7555BE1-E29B-7E1E-9A9D-E50970AB35C9}"/>
                  </a:ext>
                </a:extLst>
              </p:cNvPr>
              <p:cNvSpPr/>
              <p:nvPr/>
            </p:nvSpPr>
            <p:spPr bwMode="auto">
              <a:xfrm>
                <a:off x="266700" y="4454526"/>
                <a:ext cx="96838" cy="180975"/>
              </a:xfrm>
              <a:custGeom>
                <a:avLst/>
                <a:gdLst>
                  <a:gd name="T0" fmla="*/ 5 w 95"/>
                  <a:gd name="T1" fmla="*/ 60 h 178"/>
                  <a:gd name="T2" fmla="*/ 14 w 95"/>
                  <a:gd name="T3" fmla="*/ 58 h 178"/>
                  <a:gd name="T4" fmla="*/ 39 w 95"/>
                  <a:gd name="T5" fmla="*/ 11 h 178"/>
                  <a:gd name="T6" fmla="*/ 58 w 95"/>
                  <a:gd name="T7" fmla="*/ 10 h 178"/>
                  <a:gd name="T8" fmla="*/ 79 w 95"/>
                  <a:gd name="T9" fmla="*/ 50 h 178"/>
                  <a:gd name="T10" fmla="*/ 87 w 95"/>
                  <a:gd name="T11" fmla="*/ 58 h 178"/>
                  <a:gd name="T12" fmla="*/ 93 w 95"/>
                  <a:gd name="T13" fmla="*/ 132 h 178"/>
                  <a:gd name="T14" fmla="*/ 85 w 95"/>
                  <a:gd name="T15" fmla="*/ 171 h 178"/>
                  <a:gd name="T16" fmla="*/ 81 w 95"/>
                  <a:gd name="T17" fmla="*/ 176 h 178"/>
                  <a:gd name="T18" fmla="*/ 69 w 95"/>
                  <a:gd name="T19" fmla="*/ 177 h 178"/>
                  <a:gd name="T20" fmla="*/ 22 w 95"/>
                  <a:gd name="T21" fmla="*/ 176 h 178"/>
                  <a:gd name="T22" fmla="*/ 12 w 95"/>
                  <a:gd name="T23" fmla="*/ 175 h 178"/>
                  <a:gd name="T24" fmla="*/ 7 w 95"/>
                  <a:gd name="T25" fmla="*/ 167 h 178"/>
                  <a:gd name="T26" fmla="*/ 3 w 95"/>
                  <a:gd name="T27" fmla="*/ 91 h 178"/>
                  <a:gd name="T28" fmla="*/ 5 w 95"/>
                  <a:gd name="T29" fmla="*/ 6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78">
                    <a:moveTo>
                      <a:pt x="5" y="60"/>
                    </a:moveTo>
                    <a:cubicBezTo>
                      <a:pt x="9" y="63"/>
                      <a:pt x="11" y="65"/>
                      <a:pt x="14" y="58"/>
                    </a:cubicBezTo>
                    <a:cubicBezTo>
                      <a:pt x="19" y="41"/>
                      <a:pt x="27" y="25"/>
                      <a:pt x="39" y="11"/>
                    </a:cubicBezTo>
                    <a:cubicBezTo>
                      <a:pt x="47" y="0"/>
                      <a:pt x="50" y="0"/>
                      <a:pt x="58" y="10"/>
                    </a:cubicBezTo>
                    <a:cubicBezTo>
                      <a:pt x="68" y="22"/>
                      <a:pt x="74" y="36"/>
                      <a:pt x="79" y="50"/>
                    </a:cubicBezTo>
                    <a:cubicBezTo>
                      <a:pt x="81" y="54"/>
                      <a:pt x="81" y="58"/>
                      <a:pt x="87" y="58"/>
                    </a:cubicBezTo>
                    <a:cubicBezTo>
                      <a:pt x="90" y="82"/>
                      <a:pt x="95" y="107"/>
                      <a:pt x="93" y="132"/>
                    </a:cubicBezTo>
                    <a:cubicBezTo>
                      <a:pt x="92" y="145"/>
                      <a:pt x="89" y="158"/>
                      <a:pt x="85" y="171"/>
                    </a:cubicBezTo>
                    <a:cubicBezTo>
                      <a:pt x="85" y="173"/>
                      <a:pt x="83" y="175"/>
                      <a:pt x="81" y="176"/>
                    </a:cubicBezTo>
                    <a:cubicBezTo>
                      <a:pt x="77" y="178"/>
                      <a:pt x="73" y="177"/>
                      <a:pt x="69" y="177"/>
                    </a:cubicBezTo>
                    <a:cubicBezTo>
                      <a:pt x="53" y="174"/>
                      <a:pt x="37" y="173"/>
                      <a:pt x="22" y="176"/>
                    </a:cubicBezTo>
                    <a:cubicBezTo>
                      <a:pt x="18" y="176"/>
                      <a:pt x="15" y="176"/>
                      <a:pt x="12" y="175"/>
                    </a:cubicBezTo>
                    <a:cubicBezTo>
                      <a:pt x="9" y="174"/>
                      <a:pt x="8" y="170"/>
                      <a:pt x="7" y="167"/>
                    </a:cubicBezTo>
                    <a:cubicBezTo>
                      <a:pt x="0" y="142"/>
                      <a:pt x="1" y="116"/>
                      <a:pt x="3" y="91"/>
                    </a:cubicBezTo>
                    <a:cubicBezTo>
                      <a:pt x="4" y="81"/>
                      <a:pt x="6" y="71"/>
                      <a:pt x="5" y="60"/>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6" name="Freeform 334">
                <a:extLst>
                  <a:ext uri="{FF2B5EF4-FFF2-40B4-BE49-F238E27FC236}">
                    <a16:creationId xmlns:a16="http://schemas.microsoft.com/office/drawing/2014/main" id="{A78A6F67-D437-680E-8C73-6590663882CF}"/>
                  </a:ext>
                </a:extLst>
              </p:cNvPr>
              <p:cNvSpPr/>
              <p:nvPr/>
            </p:nvSpPr>
            <p:spPr bwMode="auto">
              <a:xfrm>
                <a:off x="471488" y="4767263"/>
                <a:ext cx="177800" cy="98425"/>
              </a:xfrm>
              <a:custGeom>
                <a:avLst/>
                <a:gdLst>
                  <a:gd name="T0" fmla="*/ 130 w 177"/>
                  <a:gd name="T1" fmla="*/ 22 h 97"/>
                  <a:gd name="T2" fmla="*/ 137 w 177"/>
                  <a:gd name="T3" fmla="*/ 29 h 97"/>
                  <a:gd name="T4" fmla="*/ 172 w 177"/>
                  <a:gd name="T5" fmla="*/ 56 h 97"/>
                  <a:gd name="T6" fmla="*/ 170 w 177"/>
                  <a:gd name="T7" fmla="*/ 70 h 97"/>
                  <a:gd name="T8" fmla="*/ 125 w 177"/>
                  <a:gd name="T9" fmla="*/ 89 h 97"/>
                  <a:gd name="T10" fmla="*/ 116 w 177"/>
                  <a:gd name="T11" fmla="*/ 92 h 97"/>
                  <a:gd name="T12" fmla="*/ 65 w 177"/>
                  <a:gd name="T13" fmla="*/ 97 h 97"/>
                  <a:gd name="T14" fmla="*/ 12 w 177"/>
                  <a:gd name="T15" fmla="*/ 85 h 97"/>
                  <a:gd name="T16" fmla="*/ 0 w 177"/>
                  <a:gd name="T17" fmla="*/ 78 h 97"/>
                  <a:gd name="T18" fmla="*/ 5 w 177"/>
                  <a:gd name="T19" fmla="*/ 40 h 97"/>
                  <a:gd name="T20" fmla="*/ 6 w 177"/>
                  <a:gd name="T21" fmla="*/ 24 h 97"/>
                  <a:gd name="T22" fmla="*/ 6 w 177"/>
                  <a:gd name="T23" fmla="*/ 17 h 97"/>
                  <a:gd name="T24" fmla="*/ 18 w 177"/>
                  <a:gd name="T25" fmla="*/ 4 h 97"/>
                  <a:gd name="T26" fmla="*/ 95 w 177"/>
                  <a:gd name="T27" fmla="*/ 10 h 97"/>
                  <a:gd name="T28" fmla="*/ 130 w 177"/>
                  <a:gd name="T29" fmla="*/ 2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7" h="97">
                    <a:moveTo>
                      <a:pt x="130" y="22"/>
                    </a:moveTo>
                    <a:cubicBezTo>
                      <a:pt x="129" y="27"/>
                      <a:pt x="134" y="27"/>
                      <a:pt x="137" y="29"/>
                    </a:cubicBezTo>
                    <a:cubicBezTo>
                      <a:pt x="150" y="36"/>
                      <a:pt x="162" y="45"/>
                      <a:pt x="172" y="56"/>
                    </a:cubicBezTo>
                    <a:cubicBezTo>
                      <a:pt x="177" y="62"/>
                      <a:pt x="176" y="66"/>
                      <a:pt x="170" y="70"/>
                    </a:cubicBezTo>
                    <a:cubicBezTo>
                      <a:pt x="156" y="79"/>
                      <a:pt x="140" y="85"/>
                      <a:pt x="125" y="89"/>
                    </a:cubicBezTo>
                    <a:cubicBezTo>
                      <a:pt x="122" y="89"/>
                      <a:pt x="119" y="90"/>
                      <a:pt x="116" y="92"/>
                    </a:cubicBezTo>
                    <a:cubicBezTo>
                      <a:pt x="100" y="97"/>
                      <a:pt x="82" y="97"/>
                      <a:pt x="65" y="97"/>
                    </a:cubicBezTo>
                    <a:cubicBezTo>
                      <a:pt x="47" y="96"/>
                      <a:pt x="29" y="92"/>
                      <a:pt x="12" y="85"/>
                    </a:cubicBezTo>
                    <a:cubicBezTo>
                      <a:pt x="7" y="83"/>
                      <a:pt x="3" y="82"/>
                      <a:pt x="0" y="78"/>
                    </a:cubicBezTo>
                    <a:cubicBezTo>
                      <a:pt x="0" y="65"/>
                      <a:pt x="4" y="53"/>
                      <a:pt x="5" y="40"/>
                    </a:cubicBezTo>
                    <a:cubicBezTo>
                      <a:pt x="5" y="35"/>
                      <a:pt x="6" y="29"/>
                      <a:pt x="6" y="24"/>
                    </a:cubicBezTo>
                    <a:cubicBezTo>
                      <a:pt x="6" y="21"/>
                      <a:pt x="6" y="19"/>
                      <a:pt x="6" y="17"/>
                    </a:cubicBezTo>
                    <a:cubicBezTo>
                      <a:pt x="5" y="9"/>
                      <a:pt x="10" y="6"/>
                      <a:pt x="18" y="4"/>
                    </a:cubicBezTo>
                    <a:cubicBezTo>
                      <a:pt x="44" y="0"/>
                      <a:pt x="69" y="3"/>
                      <a:pt x="95" y="10"/>
                    </a:cubicBezTo>
                    <a:cubicBezTo>
                      <a:pt x="106" y="13"/>
                      <a:pt x="118" y="16"/>
                      <a:pt x="130" y="2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7" name="Freeform 335">
                <a:extLst>
                  <a:ext uri="{FF2B5EF4-FFF2-40B4-BE49-F238E27FC236}">
                    <a16:creationId xmlns:a16="http://schemas.microsoft.com/office/drawing/2014/main" id="{C286243C-808F-A933-2DCB-B0CD15A05547}"/>
                  </a:ext>
                </a:extLst>
              </p:cNvPr>
              <p:cNvSpPr/>
              <p:nvPr/>
            </p:nvSpPr>
            <p:spPr bwMode="auto">
              <a:xfrm>
                <a:off x="420688" y="4867276"/>
                <a:ext cx="158750" cy="138113"/>
              </a:xfrm>
              <a:custGeom>
                <a:avLst/>
                <a:gdLst>
                  <a:gd name="T0" fmla="*/ 137 w 158"/>
                  <a:gd name="T1" fmla="*/ 73 h 137"/>
                  <a:gd name="T2" fmla="*/ 139 w 158"/>
                  <a:gd name="T3" fmla="*/ 81 h 137"/>
                  <a:gd name="T4" fmla="*/ 156 w 158"/>
                  <a:gd name="T5" fmla="*/ 124 h 137"/>
                  <a:gd name="T6" fmla="*/ 145 w 158"/>
                  <a:gd name="T7" fmla="*/ 136 h 137"/>
                  <a:gd name="T8" fmla="*/ 100 w 158"/>
                  <a:gd name="T9" fmla="*/ 130 h 137"/>
                  <a:gd name="T10" fmla="*/ 71 w 158"/>
                  <a:gd name="T11" fmla="*/ 120 h 137"/>
                  <a:gd name="T12" fmla="*/ 4 w 158"/>
                  <a:gd name="T13" fmla="*/ 66 h 137"/>
                  <a:gd name="T14" fmla="*/ 0 w 158"/>
                  <a:gd name="T15" fmla="*/ 58 h 137"/>
                  <a:gd name="T16" fmla="*/ 4 w 158"/>
                  <a:gd name="T17" fmla="*/ 50 h 137"/>
                  <a:gd name="T18" fmla="*/ 37 w 158"/>
                  <a:gd name="T19" fmla="*/ 6 h 137"/>
                  <a:gd name="T20" fmla="*/ 42 w 158"/>
                  <a:gd name="T21" fmla="*/ 1 h 137"/>
                  <a:gd name="T22" fmla="*/ 54 w 158"/>
                  <a:gd name="T23" fmla="*/ 3 h 137"/>
                  <a:gd name="T24" fmla="*/ 127 w 158"/>
                  <a:gd name="T25" fmla="*/ 61 h 137"/>
                  <a:gd name="T26" fmla="*/ 137 w 158"/>
                  <a:gd name="T27" fmla="*/ 73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8" h="137">
                    <a:moveTo>
                      <a:pt x="137" y="73"/>
                    </a:moveTo>
                    <a:cubicBezTo>
                      <a:pt x="135" y="76"/>
                      <a:pt x="137" y="78"/>
                      <a:pt x="139" y="81"/>
                    </a:cubicBezTo>
                    <a:cubicBezTo>
                      <a:pt x="146" y="94"/>
                      <a:pt x="153" y="108"/>
                      <a:pt x="156" y="124"/>
                    </a:cubicBezTo>
                    <a:cubicBezTo>
                      <a:pt x="158" y="135"/>
                      <a:pt x="157" y="136"/>
                      <a:pt x="145" y="136"/>
                    </a:cubicBezTo>
                    <a:cubicBezTo>
                      <a:pt x="130" y="137"/>
                      <a:pt x="115" y="132"/>
                      <a:pt x="100" y="130"/>
                    </a:cubicBezTo>
                    <a:cubicBezTo>
                      <a:pt x="89" y="130"/>
                      <a:pt x="80" y="124"/>
                      <a:pt x="71" y="120"/>
                    </a:cubicBezTo>
                    <a:cubicBezTo>
                      <a:pt x="45" y="107"/>
                      <a:pt x="22" y="89"/>
                      <a:pt x="4" y="66"/>
                    </a:cubicBezTo>
                    <a:cubicBezTo>
                      <a:pt x="2" y="64"/>
                      <a:pt x="0" y="61"/>
                      <a:pt x="0" y="58"/>
                    </a:cubicBezTo>
                    <a:cubicBezTo>
                      <a:pt x="0" y="54"/>
                      <a:pt x="2" y="52"/>
                      <a:pt x="4" y="50"/>
                    </a:cubicBezTo>
                    <a:cubicBezTo>
                      <a:pt x="18" y="37"/>
                      <a:pt x="29" y="22"/>
                      <a:pt x="37" y="6"/>
                    </a:cubicBezTo>
                    <a:cubicBezTo>
                      <a:pt x="38" y="4"/>
                      <a:pt x="40" y="2"/>
                      <a:pt x="42" y="1"/>
                    </a:cubicBezTo>
                    <a:cubicBezTo>
                      <a:pt x="46" y="0"/>
                      <a:pt x="50" y="1"/>
                      <a:pt x="54" y="3"/>
                    </a:cubicBezTo>
                    <a:cubicBezTo>
                      <a:pt x="83" y="16"/>
                      <a:pt x="108" y="35"/>
                      <a:pt x="127" y="61"/>
                    </a:cubicBezTo>
                    <a:cubicBezTo>
                      <a:pt x="130" y="65"/>
                      <a:pt x="133" y="69"/>
                      <a:pt x="137" y="7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8" name="Freeform 336">
                <a:extLst>
                  <a:ext uri="{FF2B5EF4-FFF2-40B4-BE49-F238E27FC236}">
                    <a16:creationId xmlns:a16="http://schemas.microsoft.com/office/drawing/2014/main" id="{57964B57-BC62-0ACA-B6DB-2B166C56DF0F}"/>
                  </a:ext>
                </a:extLst>
              </p:cNvPr>
              <p:cNvSpPr/>
              <p:nvPr/>
            </p:nvSpPr>
            <p:spPr bwMode="auto">
              <a:xfrm>
                <a:off x="339725" y="4930776"/>
                <a:ext cx="123825" cy="168275"/>
              </a:xfrm>
              <a:custGeom>
                <a:avLst/>
                <a:gdLst>
                  <a:gd name="T0" fmla="*/ 90 w 121"/>
                  <a:gd name="T1" fmla="*/ 157 h 165"/>
                  <a:gd name="T2" fmla="*/ 71 w 121"/>
                  <a:gd name="T3" fmla="*/ 141 h 165"/>
                  <a:gd name="T4" fmla="*/ 59 w 121"/>
                  <a:gd name="T5" fmla="*/ 131 h 165"/>
                  <a:gd name="T6" fmla="*/ 51 w 121"/>
                  <a:gd name="T7" fmla="*/ 127 h 165"/>
                  <a:gd name="T8" fmla="*/ 4 w 121"/>
                  <a:gd name="T9" fmla="*/ 46 h 165"/>
                  <a:gd name="T10" fmla="*/ 3 w 121"/>
                  <a:gd name="T11" fmla="*/ 31 h 165"/>
                  <a:gd name="T12" fmla="*/ 12 w 121"/>
                  <a:gd name="T13" fmla="*/ 26 h 165"/>
                  <a:gd name="T14" fmla="*/ 63 w 121"/>
                  <a:gd name="T15" fmla="*/ 3 h 165"/>
                  <a:gd name="T16" fmla="*/ 70 w 121"/>
                  <a:gd name="T17" fmla="*/ 1 h 165"/>
                  <a:gd name="T18" fmla="*/ 98 w 121"/>
                  <a:gd name="T19" fmla="*/ 35 h 165"/>
                  <a:gd name="T20" fmla="*/ 115 w 121"/>
                  <a:gd name="T21" fmla="*/ 84 h 165"/>
                  <a:gd name="T22" fmla="*/ 121 w 121"/>
                  <a:gd name="T23" fmla="*/ 97 h 165"/>
                  <a:gd name="T24" fmla="*/ 118 w 121"/>
                  <a:gd name="T25" fmla="*/ 106 h 165"/>
                  <a:gd name="T26" fmla="*/ 116 w 121"/>
                  <a:gd name="T27" fmla="*/ 151 h 165"/>
                  <a:gd name="T28" fmla="*/ 98 w 121"/>
                  <a:gd name="T29" fmla="*/ 160 h 165"/>
                  <a:gd name="T30" fmla="*/ 90 w 121"/>
                  <a:gd name="T31" fmla="*/ 157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165">
                    <a:moveTo>
                      <a:pt x="90" y="157"/>
                    </a:moveTo>
                    <a:cubicBezTo>
                      <a:pt x="86" y="150"/>
                      <a:pt x="77" y="147"/>
                      <a:pt x="71" y="141"/>
                    </a:cubicBezTo>
                    <a:cubicBezTo>
                      <a:pt x="67" y="138"/>
                      <a:pt x="63" y="135"/>
                      <a:pt x="59" y="131"/>
                    </a:cubicBezTo>
                    <a:cubicBezTo>
                      <a:pt x="56" y="131"/>
                      <a:pt x="54" y="129"/>
                      <a:pt x="51" y="127"/>
                    </a:cubicBezTo>
                    <a:cubicBezTo>
                      <a:pt x="29" y="104"/>
                      <a:pt x="13" y="77"/>
                      <a:pt x="4" y="46"/>
                    </a:cubicBezTo>
                    <a:cubicBezTo>
                      <a:pt x="3" y="41"/>
                      <a:pt x="0" y="36"/>
                      <a:pt x="3" y="31"/>
                    </a:cubicBezTo>
                    <a:cubicBezTo>
                      <a:pt x="5" y="28"/>
                      <a:pt x="9" y="27"/>
                      <a:pt x="12" y="26"/>
                    </a:cubicBezTo>
                    <a:cubicBezTo>
                      <a:pt x="30" y="21"/>
                      <a:pt x="47" y="14"/>
                      <a:pt x="63" y="3"/>
                    </a:cubicBezTo>
                    <a:cubicBezTo>
                      <a:pt x="65" y="2"/>
                      <a:pt x="67" y="0"/>
                      <a:pt x="70" y="1"/>
                    </a:cubicBezTo>
                    <a:cubicBezTo>
                      <a:pt x="83" y="9"/>
                      <a:pt x="90" y="23"/>
                      <a:pt x="98" y="35"/>
                    </a:cubicBezTo>
                    <a:cubicBezTo>
                      <a:pt x="106" y="50"/>
                      <a:pt x="113" y="66"/>
                      <a:pt x="115" y="84"/>
                    </a:cubicBezTo>
                    <a:cubicBezTo>
                      <a:pt x="116" y="89"/>
                      <a:pt x="120" y="92"/>
                      <a:pt x="121" y="97"/>
                    </a:cubicBezTo>
                    <a:cubicBezTo>
                      <a:pt x="114" y="98"/>
                      <a:pt x="117" y="103"/>
                      <a:pt x="118" y="106"/>
                    </a:cubicBezTo>
                    <a:cubicBezTo>
                      <a:pt x="120" y="121"/>
                      <a:pt x="119" y="136"/>
                      <a:pt x="116" y="151"/>
                    </a:cubicBezTo>
                    <a:cubicBezTo>
                      <a:pt x="113" y="163"/>
                      <a:pt x="110" y="165"/>
                      <a:pt x="98" y="160"/>
                    </a:cubicBezTo>
                    <a:cubicBezTo>
                      <a:pt x="95" y="159"/>
                      <a:pt x="93" y="157"/>
                      <a:pt x="90" y="157"/>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9" name="Freeform 337">
                <a:extLst>
                  <a:ext uri="{FF2B5EF4-FFF2-40B4-BE49-F238E27FC236}">
                    <a16:creationId xmlns:a16="http://schemas.microsoft.com/office/drawing/2014/main" id="{76650DA4-56EB-AFCF-B220-343485906BA1}"/>
                  </a:ext>
                </a:extLst>
              </p:cNvPr>
              <p:cNvSpPr/>
              <p:nvPr/>
            </p:nvSpPr>
            <p:spPr bwMode="auto">
              <a:xfrm>
                <a:off x="249238" y="4957763"/>
                <a:ext cx="96838" cy="171450"/>
              </a:xfrm>
              <a:custGeom>
                <a:avLst/>
                <a:gdLst>
                  <a:gd name="T0" fmla="*/ 82 w 95"/>
                  <a:gd name="T1" fmla="*/ 118 h 170"/>
                  <a:gd name="T2" fmla="*/ 76 w 95"/>
                  <a:gd name="T3" fmla="*/ 125 h 170"/>
                  <a:gd name="T4" fmla="*/ 56 w 95"/>
                  <a:gd name="T5" fmla="*/ 159 h 170"/>
                  <a:gd name="T6" fmla="*/ 35 w 95"/>
                  <a:gd name="T7" fmla="*/ 158 h 170"/>
                  <a:gd name="T8" fmla="*/ 19 w 95"/>
                  <a:gd name="T9" fmla="*/ 131 h 170"/>
                  <a:gd name="T10" fmla="*/ 14 w 95"/>
                  <a:gd name="T11" fmla="*/ 125 h 170"/>
                  <a:gd name="T12" fmla="*/ 1 w 95"/>
                  <a:gd name="T13" fmla="*/ 62 h 170"/>
                  <a:gd name="T14" fmla="*/ 6 w 95"/>
                  <a:gd name="T15" fmla="*/ 10 h 170"/>
                  <a:gd name="T16" fmla="*/ 14 w 95"/>
                  <a:gd name="T17" fmla="*/ 0 h 170"/>
                  <a:gd name="T18" fmla="*/ 79 w 95"/>
                  <a:gd name="T19" fmla="*/ 5 h 170"/>
                  <a:gd name="T20" fmla="*/ 89 w 95"/>
                  <a:gd name="T21" fmla="*/ 15 h 170"/>
                  <a:gd name="T22" fmla="*/ 89 w 95"/>
                  <a:gd name="T23" fmla="*/ 87 h 170"/>
                  <a:gd name="T24" fmla="*/ 82 w 95"/>
                  <a:gd name="T25" fmla="*/ 11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5" h="170">
                    <a:moveTo>
                      <a:pt x="82" y="118"/>
                    </a:moveTo>
                    <a:cubicBezTo>
                      <a:pt x="77" y="118"/>
                      <a:pt x="77" y="122"/>
                      <a:pt x="76" y="125"/>
                    </a:cubicBezTo>
                    <a:cubicBezTo>
                      <a:pt x="70" y="137"/>
                      <a:pt x="64" y="149"/>
                      <a:pt x="56" y="159"/>
                    </a:cubicBezTo>
                    <a:cubicBezTo>
                      <a:pt x="47" y="170"/>
                      <a:pt x="43" y="169"/>
                      <a:pt x="35" y="158"/>
                    </a:cubicBezTo>
                    <a:cubicBezTo>
                      <a:pt x="29" y="150"/>
                      <a:pt x="24" y="140"/>
                      <a:pt x="19" y="131"/>
                    </a:cubicBezTo>
                    <a:cubicBezTo>
                      <a:pt x="18" y="128"/>
                      <a:pt x="18" y="125"/>
                      <a:pt x="14" y="125"/>
                    </a:cubicBezTo>
                    <a:cubicBezTo>
                      <a:pt x="8" y="104"/>
                      <a:pt x="1" y="84"/>
                      <a:pt x="1" y="62"/>
                    </a:cubicBezTo>
                    <a:cubicBezTo>
                      <a:pt x="0" y="44"/>
                      <a:pt x="1" y="27"/>
                      <a:pt x="6" y="10"/>
                    </a:cubicBezTo>
                    <a:cubicBezTo>
                      <a:pt x="7" y="5"/>
                      <a:pt x="8" y="1"/>
                      <a:pt x="14" y="0"/>
                    </a:cubicBezTo>
                    <a:cubicBezTo>
                      <a:pt x="35" y="3"/>
                      <a:pt x="57" y="6"/>
                      <a:pt x="79" y="5"/>
                    </a:cubicBezTo>
                    <a:cubicBezTo>
                      <a:pt x="85" y="5"/>
                      <a:pt x="88" y="9"/>
                      <a:pt x="89" y="15"/>
                    </a:cubicBezTo>
                    <a:cubicBezTo>
                      <a:pt x="94" y="39"/>
                      <a:pt x="95" y="63"/>
                      <a:pt x="89" y="87"/>
                    </a:cubicBezTo>
                    <a:cubicBezTo>
                      <a:pt x="87" y="97"/>
                      <a:pt x="86" y="108"/>
                      <a:pt x="82" y="11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0" name="Freeform 338">
                <a:extLst>
                  <a:ext uri="{FF2B5EF4-FFF2-40B4-BE49-F238E27FC236}">
                    <a16:creationId xmlns:a16="http://schemas.microsoft.com/office/drawing/2014/main" id="{3F787DF1-0E8D-665D-F5BF-A791900BD1BB}"/>
                  </a:ext>
                </a:extLst>
              </p:cNvPr>
              <p:cNvSpPr/>
              <p:nvPr/>
            </p:nvSpPr>
            <p:spPr bwMode="auto">
              <a:xfrm>
                <a:off x="20638" y="4629151"/>
                <a:ext cx="165100" cy="120650"/>
              </a:xfrm>
              <a:custGeom>
                <a:avLst/>
                <a:gdLst>
                  <a:gd name="T0" fmla="*/ 28 w 164"/>
                  <a:gd name="T1" fmla="*/ 61 h 119"/>
                  <a:gd name="T2" fmla="*/ 19 w 164"/>
                  <a:gd name="T3" fmla="*/ 46 h 119"/>
                  <a:gd name="T4" fmla="*/ 2 w 164"/>
                  <a:gd name="T5" fmla="*/ 16 h 119"/>
                  <a:gd name="T6" fmla="*/ 9 w 164"/>
                  <a:gd name="T7" fmla="*/ 4 h 119"/>
                  <a:gd name="T8" fmla="*/ 55 w 164"/>
                  <a:gd name="T9" fmla="*/ 2 h 119"/>
                  <a:gd name="T10" fmla="*/ 63 w 164"/>
                  <a:gd name="T11" fmla="*/ 0 h 119"/>
                  <a:gd name="T12" fmla="*/ 113 w 164"/>
                  <a:gd name="T13" fmla="*/ 16 h 119"/>
                  <a:gd name="T14" fmla="*/ 159 w 164"/>
                  <a:gd name="T15" fmla="*/ 46 h 119"/>
                  <a:gd name="T16" fmla="*/ 164 w 164"/>
                  <a:gd name="T17" fmla="*/ 53 h 119"/>
                  <a:gd name="T18" fmla="*/ 160 w 164"/>
                  <a:gd name="T19" fmla="*/ 61 h 119"/>
                  <a:gd name="T20" fmla="*/ 133 w 164"/>
                  <a:gd name="T21" fmla="*/ 110 h 119"/>
                  <a:gd name="T22" fmla="*/ 128 w 164"/>
                  <a:gd name="T23" fmla="*/ 117 h 119"/>
                  <a:gd name="T24" fmla="*/ 118 w 164"/>
                  <a:gd name="T25" fmla="*/ 117 h 119"/>
                  <a:gd name="T26" fmla="*/ 40 w 164"/>
                  <a:gd name="T27" fmla="*/ 72 h 119"/>
                  <a:gd name="T28" fmla="*/ 28 w 164"/>
                  <a:gd name="T29" fmla="*/ 6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4" h="119">
                    <a:moveTo>
                      <a:pt x="28" y="61"/>
                    </a:moveTo>
                    <a:cubicBezTo>
                      <a:pt x="28" y="54"/>
                      <a:pt x="22" y="51"/>
                      <a:pt x="19" y="46"/>
                    </a:cubicBezTo>
                    <a:cubicBezTo>
                      <a:pt x="12" y="37"/>
                      <a:pt x="6" y="27"/>
                      <a:pt x="2" y="16"/>
                    </a:cubicBezTo>
                    <a:cubicBezTo>
                      <a:pt x="0" y="9"/>
                      <a:pt x="2" y="5"/>
                      <a:pt x="9" y="4"/>
                    </a:cubicBezTo>
                    <a:cubicBezTo>
                      <a:pt x="24" y="0"/>
                      <a:pt x="39" y="1"/>
                      <a:pt x="55" y="2"/>
                    </a:cubicBezTo>
                    <a:cubicBezTo>
                      <a:pt x="58" y="3"/>
                      <a:pt x="62" y="5"/>
                      <a:pt x="63" y="0"/>
                    </a:cubicBezTo>
                    <a:cubicBezTo>
                      <a:pt x="79" y="6"/>
                      <a:pt x="97" y="9"/>
                      <a:pt x="113" y="16"/>
                    </a:cubicBezTo>
                    <a:cubicBezTo>
                      <a:pt x="130" y="23"/>
                      <a:pt x="145" y="33"/>
                      <a:pt x="159" y="46"/>
                    </a:cubicBezTo>
                    <a:cubicBezTo>
                      <a:pt x="162" y="48"/>
                      <a:pt x="164" y="50"/>
                      <a:pt x="164" y="53"/>
                    </a:cubicBezTo>
                    <a:cubicBezTo>
                      <a:pt x="164" y="56"/>
                      <a:pt x="162" y="59"/>
                      <a:pt x="160" y="61"/>
                    </a:cubicBezTo>
                    <a:cubicBezTo>
                      <a:pt x="149" y="76"/>
                      <a:pt x="139" y="92"/>
                      <a:pt x="133" y="110"/>
                    </a:cubicBezTo>
                    <a:cubicBezTo>
                      <a:pt x="132" y="112"/>
                      <a:pt x="131" y="115"/>
                      <a:pt x="128" y="117"/>
                    </a:cubicBezTo>
                    <a:cubicBezTo>
                      <a:pt x="125" y="119"/>
                      <a:pt x="122" y="119"/>
                      <a:pt x="118" y="117"/>
                    </a:cubicBezTo>
                    <a:cubicBezTo>
                      <a:pt x="89" y="108"/>
                      <a:pt x="62" y="94"/>
                      <a:pt x="40" y="72"/>
                    </a:cubicBezTo>
                    <a:cubicBezTo>
                      <a:pt x="36" y="68"/>
                      <a:pt x="32" y="65"/>
                      <a:pt x="28" y="6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1" name="Freeform 339">
                <a:extLst>
                  <a:ext uri="{FF2B5EF4-FFF2-40B4-BE49-F238E27FC236}">
                    <a16:creationId xmlns:a16="http://schemas.microsoft.com/office/drawing/2014/main" id="{A533CA0D-69B0-0998-837E-1B36E785CEBA}"/>
                  </a:ext>
                </a:extLst>
              </p:cNvPr>
              <p:cNvSpPr/>
              <p:nvPr/>
            </p:nvSpPr>
            <p:spPr bwMode="auto">
              <a:xfrm>
                <a:off x="14288" y="4851401"/>
                <a:ext cx="180975" cy="114300"/>
              </a:xfrm>
              <a:custGeom>
                <a:avLst/>
                <a:gdLst>
                  <a:gd name="T0" fmla="*/ 63 w 178"/>
                  <a:gd name="T1" fmla="*/ 112 h 112"/>
                  <a:gd name="T2" fmla="*/ 55 w 178"/>
                  <a:gd name="T3" fmla="*/ 105 h 112"/>
                  <a:gd name="T4" fmla="*/ 15 w 178"/>
                  <a:gd name="T5" fmla="*/ 98 h 112"/>
                  <a:gd name="T6" fmla="*/ 8 w 178"/>
                  <a:gd name="T7" fmla="*/ 78 h 112"/>
                  <a:gd name="T8" fmla="*/ 27 w 178"/>
                  <a:gd name="T9" fmla="*/ 56 h 112"/>
                  <a:gd name="T10" fmla="*/ 30 w 178"/>
                  <a:gd name="T11" fmla="*/ 48 h 112"/>
                  <a:gd name="T12" fmla="*/ 92 w 178"/>
                  <a:gd name="T13" fmla="*/ 11 h 112"/>
                  <a:gd name="T14" fmla="*/ 135 w 178"/>
                  <a:gd name="T15" fmla="*/ 1 h 112"/>
                  <a:gd name="T16" fmla="*/ 142 w 178"/>
                  <a:gd name="T17" fmla="*/ 9 h 112"/>
                  <a:gd name="T18" fmla="*/ 172 w 178"/>
                  <a:gd name="T19" fmla="*/ 57 h 112"/>
                  <a:gd name="T20" fmla="*/ 178 w 178"/>
                  <a:gd name="T21" fmla="*/ 66 h 112"/>
                  <a:gd name="T22" fmla="*/ 164 w 178"/>
                  <a:gd name="T23" fmla="*/ 77 h 112"/>
                  <a:gd name="T24" fmla="*/ 80 w 178"/>
                  <a:gd name="T25" fmla="*/ 106 h 112"/>
                  <a:gd name="T26" fmla="*/ 63 w 178"/>
                  <a:gd name="T27"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8" h="112">
                    <a:moveTo>
                      <a:pt x="63" y="112"/>
                    </a:moveTo>
                    <a:cubicBezTo>
                      <a:pt x="64" y="105"/>
                      <a:pt x="60" y="105"/>
                      <a:pt x="55" y="105"/>
                    </a:cubicBezTo>
                    <a:cubicBezTo>
                      <a:pt x="42" y="105"/>
                      <a:pt x="28" y="102"/>
                      <a:pt x="15" y="98"/>
                    </a:cubicBezTo>
                    <a:cubicBezTo>
                      <a:pt x="2" y="94"/>
                      <a:pt x="0" y="90"/>
                      <a:pt x="8" y="78"/>
                    </a:cubicBezTo>
                    <a:cubicBezTo>
                      <a:pt x="13" y="70"/>
                      <a:pt x="20" y="63"/>
                      <a:pt x="27" y="56"/>
                    </a:cubicBezTo>
                    <a:cubicBezTo>
                      <a:pt x="29" y="54"/>
                      <a:pt x="32" y="52"/>
                      <a:pt x="30" y="48"/>
                    </a:cubicBezTo>
                    <a:cubicBezTo>
                      <a:pt x="50" y="35"/>
                      <a:pt x="69" y="19"/>
                      <a:pt x="92" y="11"/>
                    </a:cubicBezTo>
                    <a:cubicBezTo>
                      <a:pt x="106" y="6"/>
                      <a:pt x="120" y="0"/>
                      <a:pt x="135" y="1"/>
                    </a:cubicBezTo>
                    <a:cubicBezTo>
                      <a:pt x="139" y="2"/>
                      <a:pt x="140" y="6"/>
                      <a:pt x="142" y="9"/>
                    </a:cubicBezTo>
                    <a:cubicBezTo>
                      <a:pt x="149" y="27"/>
                      <a:pt x="159" y="43"/>
                      <a:pt x="172" y="57"/>
                    </a:cubicBezTo>
                    <a:cubicBezTo>
                      <a:pt x="175" y="59"/>
                      <a:pt x="178" y="62"/>
                      <a:pt x="178" y="66"/>
                    </a:cubicBezTo>
                    <a:cubicBezTo>
                      <a:pt x="175" y="72"/>
                      <a:pt x="169" y="74"/>
                      <a:pt x="164" y="77"/>
                    </a:cubicBezTo>
                    <a:cubicBezTo>
                      <a:pt x="139" y="94"/>
                      <a:pt x="111" y="103"/>
                      <a:pt x="80" y="106"/>
                    </a:cubicBezTo>
                    <a:cubicBezTo>
                      <a:pt x="74" y="107"/>
                      <a:pt x="69" y="110"/>
                      <a:pt x="63" y="11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2" name="Freeform 340">
                <a:extLst>
                  <a:ext uri="{FF2B5EF4-FFF2-40B4-BE49-F238E27FC236}">
                    <a16:creationId xmlns:a16="http://schemas.microsoft.com/office/drawing/2014/main" id="{16D6513A-25F7-3E51-3A7A-C28929574E6C}"/>
                  </a:ext>
                </a:extLst>
              </p:cNvPr>
              <p:cNvSpPr/>
              <p:nvPr/>
            </p:nvSpPr>
            <p:spPr bwMode="auto">
              <a:xfrm>
                <a:off x="-19050" y="4756151"/>
                <a:ext cx="169863" cy="100013"/>
              </a:xfrm>
              <a:custGeom>
                <a:avLst/>
                <a:gdLst>
                  <a:gd name="T0" fmla="*/ 46 w 167"/>
                  <a:gd name="T1" fmla="*/ 78 h 97"/>
                  <a:gd name="T2" fmla="*/ 39 w 167"/>
                  <a:gd name="T3" fmla="*/ 72 h 97"/>
                  <a:gd name="T4" fmla="*/ 7 w 167"/>
                  <a:gd name="T5" fmla="*/ 50 h 97"/>
                  <a:gd name="T6" fmla="*/ 8 w 167"/>
                  <a:gd name="T7" fmla="*/ 34 h 97"/>
                  <a:gd name="T8" fmla="*/ 44 w 167"/>
                  <a:gd name="T9" fmla="*/ 16 h 97"/>
                  <a:gd name="T10" fmla="*/ 49 w 167"/>
                  <a:gd name="T11" fmla="*/ 6 h 97"/>
                  <a:gd name="T12" fmla="*/ 95 w 167"/>
                  <a:gd name="T13" fmla="*/ 2 h 97"/>
                  <a:gd name="T14" fmla="*/ 154 w 167"/>
                  <a:gd name="T15" fmla="*/ 7 h 97"/>
                  <a:gd name="T16" fmla="*/ 162 w 167"/>
                  <a:gd name="T17" fmla="*/ 11 h 97"/>
                  <a:gd name="T18" fmla="*/ 164 w 167"/>
                  <a:gd name="T19" fmla="*/ 19 h 97"/>
                  <a:gd name="T20" fmla="*/ 167 w 167"/>
                  <a:gd name="T21" fmla="*/ 78 h 97"/>
                  <a:gd name="T22" fmla="*/ 167 w 167"/>
                  <a:gd name="T23" fmla="*/ 83 h 97"/>
                  <a:gd name="T24" fmla="*/ 154 w 167"/>
                  <a:gd name="T25" fmla="*/ 91 h 97"/>
                  <a:gd name="T26" fmla="*/ 58 w 167"/>
                  <a:gd name="T27" fmla="*/ 83 h 97"/>
                  <a:gd name="T28" fmla="*/ 46 w 167"/>
                  <a:gd name="T29" fmla="*/ 7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7" h="97">
                    <a:moveTo>
                      <a:pt x="46" y="78"/>
                    </a:moveTo>
                    <a:cubicBezTo>
                      <a:pt x="45" y="74"/>
                      <a:pt x="42" y="73"/>
                      <a:pt x="39" y="72"/>
                    </a:cubicBezTo>
                    <a:cubicBezTo>
                      <a:pt x="27" y="66"/>
                      <a:pt x="16" y="59"/>
                      <a:pt x="7" y="50"/>
                    </a:cubicBezTo>
                    <a:cubicBezTo>
                      <a:pt x="0" y="43"/>
                      <a:pt x="0" y="40"/>
                      <a:pt x="8" y="34"/>
                    </a:cubicBezTo>
                    <a:cubicBezTo>
                      <a:pt x="19" y="26"/>
                      <a:pt x="31" y="20"/>
                      <a:pt x="44" y="16"/>
                    </a:cubicBezTo>
                    <a:cubicBezTo>
                      <a:pt x="49" y="14"/>
                      <a:pt x="54" y="13"/>
                      <a:pt x="49" y="6"/>
                    </a:cubicBezTo>
                    <a:cubicBezTo>
                      <a:pt x="65" y="10"/>
                      <a:pt x="80" y="3"/>
                      <a:pt x="95" y="2"/>
                    </a:cubicBezTo>
                    <a:cubicBezTo>
                      <a:pt x="115" y="0"/>
                      <a:pt x="135" y="1"/>
                      <a:pt x="154" y="7"/>
                    </a:cubicBezTo>
                    <a:cubicBezTo>
                      <a:pt x="157" y="8"/>
                      <a:pt x="160" y="9"/>
                      <a:pt x="162" y="11"/>
                    </a:cubicBezTo>
                    <a:cubicBezTo>
                      <a:pt x="164" y="14"/>
                      <a:pt x="164" y="16"/>
                      <a:pt x="164" y="19"/>
                    </a:cubicBezTo>
                    <a:cubicBezTo>
                      <a:pt x="160" y="39"/>
                      <a:pt x="164" y="58"/>
                      <a:pt x="167" y="78"/>
                    </a:cubicBezTo>
                    <a:cubicBezTo>
                      <a:pt x="167" y="80"/>
                      <a:pt x="167" y="82"/>
                      <a:pt x="167" y="83"/>
                    </a:cubicBezTo>
                    <a:cubicBezTo>
                      <a:pt x="166" y="91"/>
                      <a:pt x="159" y="90"/>
                      <a:pt x="154" y="91"/>
                    </a:cubicBezTo>
                    <a:cubicBezTo>
                      <a:pt x="121" y="97"/>
                      <a:pt x="89" y="94"/>
                      <a:pt x="58" y="83"/>
                    </a:cubicBezTo>
                    <a:cubicBezTo>
                      <a:pt x="54" y="81"/>
                      <a:pt x="50" y="80"/>
                      <a:pt x="46" y="7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3" name="Freeform 341">
                <a:extLst>
                  <a:ext uri="{FF2B5EF4-FFF2-40B4-BE49-F238E27FC236}">
                    <a16:creationId xmlns:a16="http://schemas.microsoft.com/office/drawing/2014/main" id="{B26C4835-0EBB-7263-A47C-1769E3803DDC}"/>
                  </a:ext>
                </a:extLst>
              </p:cNvPr>
              <p:cNvSpPr/>
              <p:nvPr/>
            </p:nvSpPr>
            <p:spPr bwMode="auto">
              <a:xfrm>
                <a:off x="463550" y="4845051"/>
                <a:ext cx="174625" cy="95250"/>
              </a:xfrm>
              <a:custGeom>
                <a:avLst/>
                <a:gdLst>
                  <a:gd name="T0" fmla="*/ 95 w 174"/>
                  <a:gd name="T1" fmla="*/ 94 h 94"/>
                  <a:gd name="T2" fmla="*/ 87 w 174"/>
                  <a:gd name="T3" fmla="*/ 88 h 94"/>
                  <a:gd name="T4" fmla="*/ 11 w 174"/>
                  <a:gd name="T5" fmla="*/ 26 h 94"/>
                  <a:gd name="T6" fmla="*/ 0 w 174"/>
                  <a:gd name="T7" fmla="*/ 23 h 94"/>
                  <a:gd name="T8" fmla="*/ 9 w 174"/>
                  <a:gd name="T9" fmla="*/ 0 h 94"/>
                  <a:gd name="T10" fmla="*/ 97 w 174"/>
                  <a:gd name="T11" fmla="*/ 17 h 94"/>
                  <a:gd name="T12" fmla="*/ 124 w 174"/>
                  <a:gd name="T13" fmla="*/ 15 h 94"/>
                  <a:gd name="T14" fmla="*/ 169 w 174"/>
                  <a:gd name="T15" fmla="*/ 67 h 94"/>
                  <a:gd name="T16" fmla="*/ 163 w 174"/>
                  <a:gd name="T17" fmla="*/ 82 h 94"/>
                  <a:gd name="T18" fmla="*/ 95 w 174"/>
                  <a:gd name="T1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4" h="94">
                    <a:moveTo>
                      <a:pt x="95" y="94"/>
                    </a:moveTo>
                    <a:cubicBezTo>
                      <a:pt x="91" y="94"/>
                      <a:pt x="89" y="91"/>
                      <a:pt x="87" y="88"/>
                    </a:cubicBezTo>
                    <a:cubicBezTo>
                      <a:pt x="68" y="60"/>
                      <a:pt x="41" y="40"/>
                      <a:pt x="11" y="26"/>
                    </a:cubicBezTo>
                    <a:cubicBezTo>
                      <a:pt x="8" y="24"/>
                      <a:pt x="4" y="24"/>
                      <a:pt x="0" y="23"/>
                    </a:cubicBezTo>
                    <a:cubicBezTo>
                      <a:pt x="0" y="14"/>
                      <a:pt x="3" y="7"/>
                      <a:pt x="9" y="0"/>
                    </a:cubicBezTo>
                    <a:cubicBezTo>
                      <a:pt x="37" y="15"/>
                      <a:pt x="66" y="18"/>
                      <a:pt x="97" y="17"/>
                    </a:cubicBezTo>
                    <a:cubicBezTo>
                      <a:pt x="106" y="17"/>
                      <a:pt x="115" y="14"/>
                      <a:pt x="124" y="15"/>
                    </a:cubicBezTo>
                    <a:cubicBezTo>
                      <a:pt x="142" y="30"/>
                      <a:pt x="157" y="48"/>
                      <a:pt x="169" y="67"/>
                    </a:cubicBezTo>
                    <a:cubicBezTo>
                      <a:pt x="174" y="76"/>
                      <a:pt x="173" y="78"/>
                      <a:pt x="163" y="82"/>
                    </a:cubicBezTo>
                    <a:cubicBezTo>
                      <a:pt x="141" y="89"/>
                      <a:pt x="118" y="93"/>
                      <a:pt x="95" y="94"/>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4" name="Freeform 342">
                <a:extLst>
                  <a:ext uri="{FF2B5EF4-FFF2-40B4-BE49-F238E27FC236}">
                    <a16:creationId xmlns:a16="http://schemas.microsoft.com/office/drawing/2014/main" id="{81881AE6-7D2F-5F7B-08D6-564269D46324}"/>
                  </a:ext>
                </a:extLst>
              </p:cNvPr>
              <p:cNvSpPr/>
              <p:nvPr/>
            </p:nvSpPr>
            <p:spPr bwMode="auto">
              <a:xfrm>
                <a:off x="349250" y="4468813"/>
                <a:ext cx="80963" cy="173038"/>
              </a:xfrm>
              <a:custGeom>
                <a:avLst/>
                <a:gdLst>
                  <a:gd name="T0" fmla="*/ 0 w 80"/>
                  <a:gd name="T1" fmla="*/ 160 h 170"/>
                  <a:gd name="T2" fmla="*/ 3 w 80"/>
                  <a:gd name="T3" fmla="*/ 54 h 170"/>
                  <a:gd name="T4" fmla="*/ 6 w 80"/>
                  <a:gd name="T5" fmla="*/ 43 h 170"/>
                  <a:gd name="T6" fmla="*/ 52 w 80"/>
                  <a:gd name="T7" fmla="*/ 5 h 170"/>
                  <a:gd name="T8" fmla="*/ 66 w 80"/>
                  <a:gd name="T9" fmla="*/ 10 h 170"/>
                  <a:gd name="T10" fmla="*/ 77 w 80"/>
                  <a:gd name="T11" fmla="*/ 69 h 170"/>
                  <a:gd name="T12" fmla="*/ 63 w 80"/>
                  <a:gd name="T13" fmla="*/ 101 h 170"/>
                  <a:gd name="T14" fmla="*/ 26 w 80"/>
                  <a:gd name="T15" fmla="*/ 169 h 170"/>
                  <a:gd name="T16" fmla="*/ 0 w 80"/>
                  <a:gd name="T17" fmla="*/ 16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170">
                    <a:moveTo>
                      <a:pt x="0" y="160"/>
                    </a:moveTo>
                    <a:cubicBezTo>
                      <a:pt x="12" y="125"/>
                      <a:pt x="13" y="90"/>
                      <a:pt x="3" y="54"/>
                    </a:cubicBezTo>
                    <a:cubicBezTo>
                      <a:pt x="2" y="49"/>
                      <a:pt x="4" y="46"/>
                      <a:pt x="6" y="43"/>
                    </a:cubicBezTo>
                    <a:cubicBezTo>
                      <a:pt x="19" y="28"/>
                      <a:pt x="35" y="15"/>
                      <a:pt x="52" y="5"/>
                    </a:cubicBezTo>
                    <a:cubicBezTo>
                      <a:pt x="59" y="0"/>
                      <a:pt x="63" y="1"/>
                      <a:pt x="66" y="10"/>
                    </a:cubicBezTo>
                    <a:cubicBezTo>
                      <a:pt x="72" y="29"/>
                      <a:pt x="76" y="49"/>
                      <a:pt x="77" y="69"/>
                    </a:cubicBezTo>
                    <a:cubicBezTo>
                      <a:pt x="80" y="83"/>
                      <a:pt x="71" y="91"/>
                      <a:pt x="63" y="101"/>
                    </a:cubicBezTo>
                    <a:cubicBezTo>
                      <a:pt x="45" y="120"/>
                      <a:pt x="33" y="144"/>
                      <a:pt x="26" y="169"/>
                    </a:cubicBezTo>
                    <a:cubicBezTo>
                      <a:pt x="16" y="170"/>
                      <a:pt x="8" y="167"/>
                      <a:pt x="0" y="160"/>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5" name="Freeform 343">
                <a:extLst>
                  <a:ext uri="{FF2B5EF4-FFF2-40B4-BE49-F238E27FC236}">
                    <a16:creationId xmlns:a16="http://schemas.microsoft.com/office/drawing/2014/main" id="{DC77D163-62E6-04A7-5C9C-8ABF3C0FC54F}"/>
                  </a:ext>
                </a:extLst>
              </p:cNvPr>
              <p:cNvSpPr/>
              <p:nvPr/>
            </p:nvSpPr>
            <p:spPr bwMode="auto">
              <a:xfrm>
                <a:off x="200025" y="4471988"/>
                <a:ext cx="80963" cy="168275"/>
              </a:xfrm>
              <a:custGeom>
                <a:avLst/>
                <a:gdLst>
                  <a:gd name="T0" fmla="*/ 71 w 79"/>
                  <a:gd name="T1" fmla="*/ 43 h 166"/>
                  <a:gd name="T2" fmla="*/ 73 w 79"/>
                  <a:gd name="T3" fmla="*/ 65 h 166"/>
                  <a:gd name="T4" fmla="*/ 77 w 79"/>
                  <a:gd name="T5" fmla="*/ 154 h 166"/>
                  <a:gd name="T6" fmla="*/ 79 w 79"/>
                  <a:gd name="T7" fmla="*/ 157 h 166"/>
                  <a:gd name="T8" fmla="*/ 49 w 79"/>
                  <a:gd name="T9" fmla="*/ 166 h 166"/>
                  <a:gd name="T10" fmla="*/ 47 w 79"/>
                  <a:gd name="T11" fmla="*/ 149 h 166"/>
                  <a:gd name="T12" fmla="*/ 5 w 79"/>
                  <a:gd name="T13" fmla="*/ 80 h 166"/>
                  <a:gd name="T14" fmla="*/ 0 w 79"/>
                  <a:gd name="T15" fmla="*/ 71 h 166"/>
                  <a:gd name="T16" fmla="*/ 18 w 79"/>
                  <a:gd name="T17" fmla="*/ 9 h 166"/>
                  <a:gd name="T18" fmla="*/ 32 w 79"/>
                  <a:gd name="T19" fmla="*/ 5 h 166"/>
                  <a:gd name="T20" fmla="*/ 71 w 79"/>
                  <a:gd name="T21" fmla="*/ 4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166">
                    <a:moveTo>
                      <a:pt x="71" y="43"/>
                    </a:moveTo>
                    <a:cubicBezTo>
                      <a:pt x="76" y="50"/>
                      <a:pt x="75" y="57"/>
                      <a:pt x="73" y="65"/>
                    </a:cubicBezTo>
                    <a:cubicBezTo>
                      <a:pt x="69" y="95"/>
                      <a:pt x="69" y="124"/>
                      <a:pt x="77" y="154"/>
                    </a:cubicBezTo>
                    <a:cubicBezTo>
                      <a:pt x="77" y="155"/>
                      <a:pt x="78" y="156"/>
                      <a:pt x="79" y="157"/>
                    </a:cubicBezTo>
                    <a:cubicBezTo>
                      <a:pt x="70" y="164"/>
                      <a:pt x="60" y="166"/>
                      <a:pt x="49" y="166"/>
                    </a:cubicBezTo>
                    <a:cubicBezTo>
                      <a:pt x="54" y="160"/>
                      <a:pt x="49" y="154"/>
                      <a:pt x="47" y="149"/>
                    </a:cubicBezTo>
                    <a:cubicBezTo>
                      <a:pt x="39" y="123"/>
                      <a:pt x="24" y="100"/>
                      <a:pt x="5" y="80"/>
                    </a:cubicBezTo>
                    <a:cubicBezTo>
                      <a:pt x="2" y="77"/>
                      <a:pt x="0" y="75"/>
                      <a:pt x="0" y="71"/>
                    </a:cubicBezTo>
                    <a:cubicBezTo>
                      <a:pt x="3" y="49"/>
                      <a:pt x="9" y="28"/>
                      <a:pt x="18" y="9"/>
                    </a:cubicBezTo>
                    <a:cubicBezTo>
                      <a:pt x="21" y="1"/>
                      <a:pt x="26" y="0"/>
                      <a:pt x="32" y="5"/>
                    </a:cubicBezTo>
                    <a:cubicBezTo>
                      <a:pt x="47" y="16"/>
                      <a:pt x="60" y="29"/>
                      <a:pt x="71" y="4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6" name="Freeform 344">
                <a:extLst>
                  <a:ext uri="{FF2B5EF4-FFF2-40B4-BE49-F238E27FC236}">
                    <a16:creationId xmlns:a16="http://schemas.microsoft.com/office/drawing/2014/main" id="{4141D90F-C6F5-DD83-121E-64B9D6735A56}"/>
                  </a:ext>
                </a:extLst>
              </p:cNvPr>
              <p:cNvSpPr/>
              <p:nvPr/>
            </p:nvSpPr>
            <p:spPr bwMode="auto">
              <a:xfrm>
                <a:off x="-9525" y="4689476"/>
                <a:ext cx="161925" cy="79375"/>
              </a:xfrm>
              <a:custGeom>
                <a:avLst/>
                <a:gdLst>
                  <a:gd name="T0" fmla="*/ 152 w 160"/>
                  <a:gd name="T1" fmla="*/ 77 h 78"/>
                  <a:gd name="T2" fmla="*/ 56 w 160"/>
                  <a:gd name="T3" fmla="*/ 76 h 78"/>
                  <a:gd name="T4" fmla="*/ 40 w 160"/>
                  <a:gd name="T5" fmla="*/ 72 h 78"/>
                  <a:gd name="T6" fmla="*/ 3 w 160"/>
                  <a:gd name="T7" fmla="*/ 20 h 78"/>
                  <a:gd name="T8" fmla="*/ 8 w 160"/>
                  <a:gd name="T9" fmla="*/ 8 h 78"/>
                  <a:gd name="T10" fmla="*/ 58 w 160"/>
                  <a:gd name="T11" fmla="*/ 1 h 78"/>
                  <a:gd name="T12" fmla="*/ 70 w 160"/>
                  <a:gd name="T13" fmla="*/ 8 h 78"/>
                  <a:gd name="T14" fmla="*/ 151 w 160"/>
                  <a:gd name="T15" fmla="*/ 56 h 78"/>
                  <a:gd name="T16" fmla="*/ 158 w 160"/>
                  <a:gd name="T17" fmla="*/ 57 h 78"/>
                  <a:gd name="T18" fmla="*/ 152 w 160"/>
                  <a:gd name="T19" fmla="*/ 7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78">
                    <a:moveTo>
                      <a:pt x="152" y="77"/>
                    </a:moveTo>
                    <a:cubicBezTo>
                      <a:pt x="120" y="67"/>
                      <a:pt x="88" y="67"/>
                      <a:pt x="56" y="76"/>
                    </a:cubicBezTo>
                    <a:cubicBezTo>
                      <a:pt x="49" y="78"/>
                      <a:pt x="45" y="75"/>
                      <a:pt x="40" y="72"/>
                    </a:cubicBezTo>
                    <a:cubicBezTo>
                      <a:pt x="25" y="56"/>
                      <a:pt x="13" y="39"/>
                      <a:pt x="3" y="20"/>
                    </a:cubicBezTo>
                    <a:cubicBezTo>
                      <a:pt x="0" y="14"/>
                      <a:pt x="1" y="10"/>
                      <a:pt x="8" y="8"/>
                    </a:cubicBezTo>
                    <a:cubicBezTo>
                      <a:pt x="24" y="4"/>
                      <a:pt x="41" y="1"/>
                      <a:pt x="58" y="1"/>
                    </a:cubicBezTo>
                    <a:cubicBezTo>
                      <a:pt x="63" y="0"/>
                      <a:pt x="66" y="5"/>
                      <a:pt x="70" y="8"/>
                    </a:cubicBezTo>
                    <a:cubicBezTo>
                      <a:pt x="92" y="32"/>
                      <a:pt x="121" y="46"/>
                      <a:pt x="151" y="56"/>
                    </a:cubicBezTo>
                    <a:cubicBezTo>
                      <a:pt x="153" y="57"/>
                      <a:pt x="156" y="56"/>
                      <a:pt x="158" y="57"/>
                    </a:cubicBezTo>
                    <a:cubicBezTo>
                      <a:pt x="160" y="65"/>
                      <a:pt x="158" y="71"/>
                      <a:pt x="152" y="7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7" name="Freeform 345">
                <a:extLst>
                  <a:ext uri="{FF2B5EF4-FFF2-40B4-BE49-F238E27FC236}">
                    <a16:creationId xmlns:a16="http://schemas.microsoft.com/office/drawing/2014/main" id="{620101DA-B28E-C3C0-290E-A13DD2C4A325}"/>
                  </a:ext>
                </a:extLst>
              </p:cNvPr>
              <p:cNvSpPr/>
              <p:nvPr/>
            </p:nvSpPr>
            <p:spPr bwMode="auto">
              <a:xfrm>
                <a:off x="471488" y="4719638"/>
                <a:ext cx="174625" cy="71438"/>
              </a:xfrm>
              <a:custGeom>
                <a:avLst/>
                <a:gdLst>
                  <a:gd name="T0" fmla="*/ 130 w 173"/>
                  <a:gd name="T1" fmla="*/ 69 h 71"/>
                  <a:gd name="T2" fmla="*/ 104 w 173"/>
                  <a:gd name="T3" fmla="*/ 62 h 71"/>
                  <a:gd name="T4" fmla="*/ 40 w 173"/>
                  <a:gd name="T5" fmla="*/ 52 h 71"/>
                  <a:gd name="T6" fmla="*/ 17 w 173"/>
                  <a:gd name="T7" fmla="*/ 54 h 71"/>
                  <a:gd name="T8" fmla="*/ 8 w 173"/>
                  <a:gd name="T9" fmla="*/ 71 h 71"/>
                  <a:gd name="T10" fmla="*/ 6 w 173"/>
                  <a:gd name="T11" fmla="*/ 70 h 71"/>
                  <a:gd name="T12" fmla="*/ 2 w 173"/>
                  <a:gd name="T13" fmla="*/ 34 h 71"/>
                  <a:gd name="T14" fmla="*/ 98 w 173"/>
                  <a:gd name="T15" fmla="*/ 2 h 71"/>
                  <a:gd name="T16" fmla="*/ 107 w 173"/>
                  <a:gd name="T17" fmla="*/ 0 h 71"/>
                  <a:gd name="T18" fmla="*/ 163 w 173"/>
                  <a:gd name="T19" fmla="*/ 18 h 71"/>
                  <a:gd name="T20" fmla="*/ 166 w 173"/>
                  <a:gd name="T21" fmla="*/ 34 h 71"/>
                  <a:gd name="T22" fmla="*/ 130 w 173"/>
                  <a:gd name="T23" fmla="*/ 69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3" h="71">
                    <a:moveTo>
                      <a:pt x="130" y="69"/>
                    </a:moveTo>
                    <a:cubicBezTo>
                      <a:pt x="120" y="71"/>
                      <a:pt x="113" y="65"/>
                      <a:pt x="104" y="62"/>
                    </a:cubicBezTo>
                    <a:cubicBezTo>
                      <a:pt x="83" y="56"/>
                      <a:pt x="62" y="52"/>
                      <a:pt x="40" y="52"/>
                    </a:cubicBezTo>
                    <a:cubicBezTo>
                      <a:pt x="32" y="52"/>
                      <a:pt x="25" y="53"/>
                      <a:pt x="17" y="54"/>
                    </a:cubicBezTo>
                    <a:cubicBezTo>
                      <a:pt x="5" y="55"/>
                      <a:pt x="10" y="64"/>
                      <a:pt x="8" y="71"/>
                    </a:cubicBezTo>
                    <a:cubicBezTo>
                      <a:pt x="7" y="71"/>
                      <a:pt x="6" y="70"/>
                      <a:pt x="6" y="70"/>
                    </a:cubicBezTo>
                    <a:cubicBezTo>
                      <a:pt x="4" y="58"/>
                      <a:pt x="0" y="46"/>
                      <a:pt x="2" y="34"/>
                    </a:cubicBezTo>
                    <a:cubicBezTo>
                      <a:pt x="37" y="32"/>
                      <a:pt x="69" y="21"/>
                      <a:pt x="98" y="2"/>
                    </a:cubicBezTo>
                    <a:cubicBezTo>
                      <a:pt x="101" y="0"/>
                      <a:pt x="104" y="0"/>
                      <a:pt x="107" y="0"/>
                    </a:cubicBezTo>
                    <a:cubicBezTo>
                      <a:pt x="126" y="4"/>
                      <a:pt x="145" y="10"/>
                      <a:pt x="163" y="18"/>
                    </a:cubicBezTo>
                    <a:cubicBezTo>
                      <a:pt x="172" y="23"/>
                      <a:pt x="173" y="26"/>
                      <a:pt x="166" y="34"/>
                    </a:cubicBezTo>
                    <a:cubicBezTo>
                      <a:pt x="156" y="47"/>
                      <a:pt x="143" y="59"/>
                      <a:pt x="130" y="69"/>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8" name="Freeform 346">
                <a:extLst>
                  <a:ext uri="{FF2B5EF4-FFF2-40B4-BE49-F238E27FC236}">
                    <a16:creationId xmlns:a16="http://schemas.microsoft.com/office/drawing/2014/main" id="{1253C980-0257-D9B4-BF9A-1436E496447F}"/>
                  </a:ext>
                </a:extLst>
              </p:cNvPr>
              <p:cNvSpPr/>
              <p:nvPr/>
            </p:nvSpPr>
            <p:spPr bwMode="auto">
              <a:xfrm>
                <a:off x="60325" y="4918076"/>
                <a:ext cx="138113" cy="114300"/>
              </a:xfrm>
              <a:custGeom>
                <a:avLst/>
                <a:gdLst>
                  <a:gd name="T0" fmla="*/ 18 w 136"/>
                  <a:gd name="T1" fmla="*/ 47 h 113"/>
                  <a:gd name="T2" fmla="*/ 45 w 136"/>
                  <a:gd name="T3" fmla="*/ 38 h 113"/>
                  <a:gd name="T4" fmla="*/ 132 w 136"/>
                  <a:gd name="T5" fmla="*/ 0 h 113"/>
                  <a:gd name="T6" fmla="*/ 135 w 136"/>
                  <a:gd name="T7" fmla="*/ 4 h 113"/>
                  <a:gd name="T8" fmla="*/ 91 w 136"/>
                  <a:gd name="T9" fmla="*/ 60 h 113"/>
                  <a:gd name="T10" fmla="*/ 78 w 136"/>
                  <a:gd name="T11" fmla="*/ 93 h 113"/>
                  <a:gd name="T12" fmla="*/ 72 w 136"/>
                  <a:gd name="T13" fmla="*/ 100 h 113"/>
                  <a:gd name="T14" fmla="*/ 11 w 136"/>
                  <a:gd name="T15" fmla="*/ 112 h 113"/>
                  <a:gd name="T16" fmla="*/ 1 w 136"/>
                  <a:gd name="T17" fmla="*/ 101 h 113"/>
                  <a:gd name="T18" fmla="*/ 18 w 136"/>
                  <a:gd name="T19" fmla="*/ 47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113">
                    <a:moveTo>
                      <a:pt x="18" y="47"/>
                    </a:moveTo>
                    <a:cubicBezTo>
                      <a:pt x="24" y="35"/>
                      <a:pt x="36" y="39"/>
                      <a:pt x="45" y="38"/>
                    </a:cubicBezTo>
                    <a:cubicBezTo>
                      <a:pt x="77" y="33"/>
                      <a:pt x="106" y="20"/>
                      <a:pt x="132" y="0"/>
                    </a:cubicBezTo>
                    <a:cubicBezTo>
                      <a:pt x="135" y="0"/>
                      <a:pt x="136" y="1"/>
                      <a:pt x="135" y="4"/>
                    </a:cubicBezTo>
                    <a:cubicBezTo>
                      <a:pt x="117" y="20"/>
                      <a:pt x="102" y="38"/>
                      <a:pt x="91" y="60"/>
                    </a:cubicBezTo>
                    <a:cubicBezTo>
                      <a:pt x="85" y="70"/>
                      <a:pt x="81" y="81"/>
                      <a:pt x="78" y="93"/>
                    </a:cubicBezTo>
                    <a:cubicBezTo>
                      <a:pt x="77" y="96"/>
                      <a:pt x="74" y="98"/>
                      <a:pt x="72" y="100"/>
                    </a:cubicBezTo>
                    <a:cubicBezTo>
                      <a:pt x="52" y="106"/>
                      <a:pt x="32" y="111"/>
                      <a:pt x="11" y="112"/>
                    </a:cubicBezTo>
                    <a:cubicBezTo>
                      <a:pt x="2" y="113"/>
                      <a:pt x="0" y="109"/>
                      <a:pt x="1" y="101"/>
                    </a:cubicBezTo>
                    <a:cubicBezTo>
                      <a:pt x="4" y="82"/>
                      <a:pt x="10" y="64"/>
                      <a:pt x="18" y="4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9" name="Freeform 347">
                <a:extLst>
                  <a:ext uri="{FF2B5EF4-FFF2-40B4-BE49-F238E27FC236}">
                    <a16:creationId xmlns:a16="http://schemas.microsoft.com/office/drawing/2014/main" id="{AFB9D955-2F19-379D-0031-E73D61F2F06C}"/>
                  </a:ext>
                </a:extLst>
              </p:cNvPr>
              <p:cNvSpPr/>
              <p:nvPr/>
            </p:nvSpPr>
            <p:spPr bwMode="auto">
              <a:xfrm>
                <a:off x="431800" y="4581526"/>
                <a:ext cx="131763" cy="111125"/>
              </a:xfrm>
              <a:custGeom>
                <a:avLst/>
                <a:gdLst>
                  <a:gd name="T0" fmla="*/ 0 w 129"/>
                  <a:gd name="T1" fmla="*/ 96 h 109"/>
                  <a:gd name="T2" fmla="*/ 45 w 129"/>
                  <a:gd name="T3" fmla="*/ 47 h 109"/>
                  <a:gd name="T4" fmla="*/ 58 w 129"/>
                  <a:gd name="T5" fmla="*/ 21 h 109"/>
                  <a:gd name="T6" fmla="*/ 65 w 129"/>
                  <a:gd name="T7" fmla="*/ 14 h 109"/>
                  <a:gd name="T8" fmla="*/ 118 w 129"/>
                  <a:gd name="T9" fmla="*/ 1 h 109"/>
                  <a:gd name="T10" fmla="*/ 128 w 129"/>
                  <a:gd name="T11" fmla="*/ 11 h 109"/>
                  <a:gd name="T12" fmla="*/ 117 w 129"/>
                  <a:gd name="T13" fmla="*/ 57 h 109"/>
                  <a:gd name="T14" fmla="*/ 105 w 129"/>
                  <a:gd name="T15" fmla="*/ 65 h 109"/>
                  <a:gd name="T16" fmla="*/ 11 w 129"/>
                  <a:gd name="T17" fmla="*/ 109 h 109"/>
                  <a:gd name="T18" fmla="*/ 0 w 129"/>
                  <a:gd name="T19" fmla="*/ 9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109">
                    <a:moveTo>
                      <a:pt x="0" y="96"/>
                    </a:moveTo>
                    <a:cubicBezTo>
                      <a:pt x="20" y="84"/>
                      <a:pt x="33" y="66"/>
                      <a:pt x="45" y="47"/>
                    </a:cubicBezTo>
                    <a:cubicBezTo>
                      <a:pt x="50" y="39"/>
                      <a:pt x="55" y="30"/>
                      <a:pt x="58" y="21"/>
                    </a:cubicBezTo>
                    <a:cubicBezTo>
                      <a:pt x="59" y="17"/>
                      <a:pt x="63" y="16"/>
                      <a:pt x="65" y="14"/>
                    </a:cubicBezTo>
                    <a:cubicBezTo>
                      <a:pt x="82" y="7"/>
                      <a:pt x="100" y="3"/>
                      <a:pt x="118" y="1"/>
                    </a:cubicBezTo>
                    <a:cubicBezTo>
                      <a:pt x="126" y="0"/>
                      <a:pt x="129" y="3"/>
                      <a:pt x="128" y="11"/>
                    </a:cubicBezTo>
                    <a:cubicBezTo>
                      <a:pt x="125" y="26"/>
                      <a:pt x="123" y="42"/>
                      <a:pt x="117" y="57"/>
                    </a:cubicBezTo>
                    <a:cubicBezTo>
                      <a:pt x="115" y="62"/>
                      <a:pt x="111" y="65"/>
                      <a:pt x="105" y="65"/>
                    </a:cubicBezTo>
                    <a:cubicBezTo>
                      <a:pt x="69" y="70"/>
                      <a:pt x="39" y="86"/>
                      <a:pt x="11" y="109"/>
                    </a:cubicBezTo>
                    <a:cubicBezTo>
                      <a:pt x="4" y="107"/>
                      <a:pt x="1" y="102"/>
                      <a:pt x="0" y="9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0" name="Freeform 348">
                <a:extLst>
                  <a:ext uri="{FF2B5EF4-FFF2-40B4-BE49-F238E27FC236}">
                    <a16:creationId xmlns:a16="http://schemas.microsoft.com/office/drawing/2014/main" id="{68A1D525-923B-F678-24CB-7025F85DA2D6}"/>
                  </a:ext>
                </a:extLst>
              </p:cNvPr>
              <p:cNvSpPr/>
              <p:nvPr/>
            </p:nvSpPr>
            <p:spPr bwMode="auto">
              <a:xfrm>
                <a:off x="69850" y="4562476"/>
                <a:ext cx="125413" cy="120650"/>
              </a:xfrm>
              <a:custGeom>
                <a:avLst/>
                <a:gdLst>
                  <a:gd name="T0" fmla="*/ 114 w 124"/>
                  <a:gd name="T1" fmla="*/ 120 h 120"/>
                  <a:gd name="T2" fmla="*/ 54 w 124"/>
                  <a:gd name="T3" fmla="*/ 81 h 120"/>
                  <a:gd name="T4" fmla="*/ 22 w 124"/>
                  <a:gd name="T5" fmla="*/ 72 h 120"/>
                  <a:gd name="T6" fmla="*/ 14 w 124"/>
                  <a:gd name="T7" fmla="*/ 66 h 120"/>
                  <a:gd name="T8" fmla="*/ 0 w 124"/>
                  <a:gd name="T9" fmla="*/ 8 h 120"/>
                  <a:gd name="T10" fmla="*/ 9 w 124"/>
                  <a:gd name="T11" fmla="*/ 0 h 120"/>
                  <a:gd name="T12" fmla="*/ 53 w 124"/>
                  <a:gd name="T13" fmla="*/ 10 h 120"/>
                  <a:gd name="T14" fmla="*/ 63 w 124"/>
                  <a:gd name="T15" fmla="*/ 21 h 120"/>
                  <a:gd name="T16" fmla="*/ 110 w 124"/>
                  <a:gd name="T17" fmla="*/ 101 h 120"/>
                  <a:gd name="T18" fmla="*/ 124 w 124"/>
                  <a:gd name="T19" fmla="*/ 110 h 120"/>
                  <a:gd name="T20" fmla="*/ 114 w 124"/>
                  <a:gd name="T21"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120">
                    <a:moveTo>
                      <a:pt x="114" y="120"/>
                    </a:moveTo>
                    <a:cubicBezTo>
                      <a:pt x="98" y="101"/>
                      <a:pt x="77" y="89"/>
                      <a:pt x="54" y="81"/>
                    </a:cubicBezTo>
                    <a:cubicBezTo>
                      <a:pt x="44" y="77"/>
                      <a:pt x="33" y="73"/>
                      <a:pt x="22" y="72"/>
                    </a:cubicBezTo>
                    <a:cubicBezTo>
                      <a:pt x="18" y="71"/>
                      <a:pt x="16" y="69"/>
                      <a:pt x="14" y="66"/>
                    </a:cubicBezTo>
                    <a:cubicBezTo>
                      <a:pt x="7" y="47"/>
                      <a:pt x="2" y="28"/>
                      <a:pt x="0" y="8"/>
                    </a:cubicBezTo>
                    <a:cubicBezTo>
                      <a:pt x="0" y="2"/>
                      <a:pt x="3" y="0"/>
                      <a:pt x="9" y="0"/>
                    </a:cubicBezTo>
                    <a:cubicBezTo>
                      <a:pt x="24" y="1"/>
                      <a:pt x="39" y="4"/>
                      <a:pt x="53" y="10"/>
                    </a:cubicBezTo>
                    <a:cubicBezTo>
                      <a:pt x="58" y="12"/>
                      <a:pt x="61" y="15"/>
                      <a:pt x="63" y="21"/>
                    </a:cubicBezTo>
                    <a:cubicBezTo>
                      <a:pt x="72" y="52"/>
                      <a:pt x="88" y="77"/>
                      <a:pt x="110" y="101"/>
                    </a:cubicBezTo>
                    <a:cubicBezTo>
                      <a:pt x="113" y="105"/>
                      <a:pt x="118" y="109"/>
                      <a:pt x="124" y="110"/>
                    </a:cubicBezTo>
                    <a:cubicBezTo>
                      <a:pt x="123" y="116"/>
                      <a:pt x="120" y="119"/>
                      <a:pt x="114" y="120"/>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1" name="Freeform 349">
                <a:extLst>
                  <a:ext uri="{FF2B5EF4-FFF2-40B4-BE49-F238E27FC236}">
                    <a16:creationId xmlns:a16="http://schemas.microsoft.com/office/drawing/2014/main" id="{B16B0606-F4F3-F248-793E-7EF972745930}"/>
                  </a:ext>
                </a:extLst>
              </p:cNvPr>
              <p:cNvSpPr/>
              <p:nvPr/>
            </p:nvSpPr>
            <p:spPr bwMode="auto">
              <a:xfrm>
                <a:off x="196850" y="4951413"/>
                <a:ext cx="68263" cy="173038"/>
              </a:xfrm>
              <a:custGeom>
                <a:avLst/>
                <a:gdLst>
                  <a:gd name="T0" fmla="*/ 66 w 68"/>
                  <a:gd name="T1" fmla="*/ 8 h 170"/>
                  <a:gd name="T2" fmla="*/ 61 w 68"/>
                  <a:gd name="T3" fmla="*/ 14 h 170"/>
                  <a:gd name="T4" fmla="*/ 56 w 68"/>
                  <a:gd name="T5" fmla="*/ 70 h 170"/>
                  <a:gd name="T6" fmla="*/ 67 w 68"/>
                  <a:gd name="T7" fmla="*/ 123 h 170"/>
                  <a:gd name="T8" fmla="*/ 66 w 68"/>
                  <a:gd name="T9" fmla="*/ 131 h 170"/>
                  <a:gd name="T10" fmla="*/ 25 w 68"/>
                  <a:gd name="T11" fmla="*/ 166 h 170"/>
                  <a:gd name="T12" fmla="*/ 12 w 68"/>
                  <a:gd name="T13" fmla="*/ 162 h 170"/>
                  <a:gd name="T14" fmla="*/ 0 w 68"/>
                  <a:gd name="T15" fmla="*/ 120 h 170"/>
                  <a:gd name="T16" fmla="*/ 18 w 68"/>
                  <a:gd name="T17" fmla="*/ 95 h 170"/>
                  <a:gd name="T18" fmla="*/ 49 w 68"/>
                  <a:gd name="T19" fmla="*/ 8 h 170"/>
                  <a:gd name="T20" fmla="*/ 51 w 68"/>
                  <a:gd name="T21" fmla="*/ 3 h 170"/>
                  <a:gd name="T22" fmla="*/ 66 w 68"/>
                  <a:gd name="T23" fmla="*/ 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170">
                    <a:moveTo>
                      <a:pt x="66" y="8"/>
                    </a:moveTo>
                    <a:cubicBezTo>
                      <a:pt x="62" y="8"/>
                      <a:pt x="61" y="12"/>
                      <a:pt x="61" y="14"/>
                    </a:cubicBezTo>
                    <a:cubicBezTo>
                      <a:pt x="56" y="33"/>
                      <a:pt x="54" y="51"/>
                      <a:pt x="56" y="70"/>
                    </a:cubicBezTo>
                    <a:cubicBezTo>
                      <a:pt x="57" y="88"/>
                      <a:pt x="60" y="106"/>
                      <a:pt x="67" y="123"/>
                    </a:cubicBezTo>
                    <a:cubicBezTo>
                      <a:pt x="68" y="126"/>
                      <a:pt x="67" y="128"/>
                      <a:pt x="66" y="131"/>
                    </a:cubicBezTo>
                    <a:cubicBezTo>
                      <a:pt x="54" y="144"/>
                      <a:pt x="40" y="155"/>
                      <a:pt x="25" y="166"/>
                    </a:cubicBezTo>
                    <a:cubicBezTo>
                      <a:pt x="19" y="170"/>
                      <a:pt x="15" y="168"/>
                      <a:pt x="12" y="162"/>
                    </a:cubicBezTo>
                    <a:cubicBezTo>
                      <a:pt x="6" y="148"/>
                      <a:pt x="4" y="134"/>
                      <a:pt x="0" y="120"/>
                    </a:cubicBezTo>
                    <a:cubicBezTo>
                      <a:pt x="4" y="110"/>
                      <a:pt x="12" y="103"/>
                      <a:pt x="18" y="95"/>
                    </a:cubicBezTo>
                    <a:cubicBezTo>
                      <a:pt x="36" y="68"/>
                      <a:pt x="45" y="39"/>
                      <a:pt x="49" y="8"/>
                    </a:cubicBezTo>
                    <a:cubicBezTo>
                      <a:pt x="49" y="6"/>
                      <a:pt x="50" y="4"/>
                      <a:pt x="51" y="3"/>
                    </a:cubicBezTo>
                    <a:cubicBezTo>
                      <a:pt x="57" y="0"/>
                      <a:pt x="62" y="2"/>
                      <a:pt x="66" y="8"/>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2" name="Freeform 350">
                <a:extLst>
                  <a:ext uri="{FF2B5EF4-FFF2-40B4-BE49-F238E27FC236}">
                    <a16:creationId xmlns:a16="http://schemas.microsoft.com/office/drawing/2014/main" id="{F3D8AC48-AC87-D586-B541-B2F73A7D0207}"/>
                  </a:ext>
                </a:extLst>
              </p:cNvPr>
              <p:cNvSpPr/>
              <p:nvPr/>
            </p:nvSpPr>
            <p:spPr bwMode="auto">
              <a:xfrm>
                <a:off x="-12700" y="4833938"/>
                <a:ext cx="166688" cy="68263"/>
              </a:xfrm>
              <a:custGeom>
                <a:avLst/>
                <a:gdLst>
                  <a:gd name="T0" fmla="*/ 40 w 165"/>
                  <a:gd name="T1" fmla="*/ 2 h 67"/>
                  <a:gd name="T2" fmla="*/ 47 w 165"/>
                  <a:gd name="T3" fmla="*/ 1 h 67"/>
                  <a:gd name="T4" fmla="*/ 126 w 165"/>
                  <a:gd name="T5" fmla="*/ 15 h 67"/>
                  <a:gd name="T6" fmla="*/ 156 w 165"/>
                  <a:gd name="T7" fmla="*/ 11 h 67"/>
                  <a:gd name="T8" fmla="*/ 159 w 165"/>
                  <a:gd name="T9" fmla="*/ 7 h 67"/>
                  <a:gd name="T10" fmla="*/ 163 w 165"/>
                  <a:gd name="T11" fmla="*/ 19 h 67"/>
                  <a:gd name="T12" fmla="*/ 75 w 165"/>
                  <a:gd name="T13" fmla="*/ 55 h 67"/>
                  <a:gd name="T14" fmla="*/ 57 w 165"/>
                  <a:gd name="T15" fmla="*/ 65 h 67"/>
                  <a:gd name="T16" fmla="*/ 10 w 165"/>
                  <a:gd name="T17" fmla="*/ 49 h 67"/>
                  <a:gd name="T18" fmla="*/ 7 w 165"/>
                  <a:gd name="T19" fmla="*/ 34 h 67"/>
                  <a:gd name="T20" fmla="*/ 40 w 165"/>
                  <a:gd name="T21" fmla="*/ 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5" h="67">
                    <a:moveTo>
                      <a:pt x="40" y="2"/>
                    </a:moveTo>
                    <a:cubicBezTo>
                      <a:pt x="42" y="1"/>
                      <a:pt x="44" y="0"/>
                      <a:pt x="47" y="1"/>
                    </a:cubicBezTo>
                    <a:cubicBezTo>
                      <a:pt x="72" y="13"/>
                      <a:pt x="99" y="16"/>
                      <a:pt x="126" y="15"/>
                    </a:cubicBezTo>
                    <a:cubicBezTo>
                      <a:pt x="136" y="15"/>
                      <a:pt x="146" y="13"/>
                      <a:pt x="156" y="11"/>
                    </a:cubicBezTo>
                    <a:cubicBezTo>
                      <a:pt x="158" y="11"/>
                      <a:pt x="159" y="9"/>
                      <a:pt x="159" y="7"/>
                    </a:cubicBezTo>
                    <a:cubicBezTo>
                      <a:pt x="165" y="10"/>
                      <a:pt x="165" y="14"/>
                      <a:pt x="163" y="19"/>
                    </a:cubicBezTo>
                    <a:cubicBezTo>
                      <a:pt x="131" y="23"/>
                      <a:pt x="102" y="36"/>
                      <a:pt x="75" y="55"/>
                    </a:cubicBezTo>
                    <a:cubicBezTo>
                      <a:pt x="70" y="59"/>
                      <a:pt x="66" y="67"/>
                      <a:pt x="57" y="65"/>
                    </a:cubicBezTo>
                    <a:cubicBezTo>
                      <a:pt x="41" y="62"/>
                      <a:pt x="25" y="56"/>
                      <a:pt x="10" y="49"/>
                    </a:cubicBezTo>
                    <a:cubicBezTo>
                      <a:pt x="1" y="45"/>
                      <a:pt x="0" y="42"/>
                      <a:pt x="7" y="34"/>
                    </a:cubicBezTo>
                    <a:cubicBezTo>
                      <a:pt x="16" y="22"/>
                      <a:pt x="27" y="11"/>
                      <a:pt x="40" y="2"/>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3" name="Freeform 351">
                <a:extLst>
                  <a:ext uri="{FF2B5EF4-FFF2-40B4-BE49-F238E27FC236}">
                    <a16:creationId xmlns:a16="http://schemas.microsoft.com/office/drawing/2014/main" id="{1B53E7AA-389B-B6B6-8CDA-29188E78BA22}"/>
                  </a:ext>
                </a:extLst>
              </p:cNvPr>
              <p:cNvSpPr/>
              <p:nvPr/>
            </p:nvSpPr>
            <p:spPr bwMode="auto">
              <a:xfrm>
                <a:off x="328613" y="4957763"/>
                <a:ext cx="71438" cy="160338"/>
              </a:xfrm>
              <a:custGeom>
                <a:avLst/>
                <a:gdLst>
                  <a:gd name="T0" fmla="*/ 4 w 71"/>
                  <a:gd name="T1" fmla="*/ 117 h 158"/>
                  <a:gd name="T2" fmla="*/ 6 w 71"/>
                  <a:gd name="T3" fmla="*/ 99 h 158"/>
                  <a:gd name="T4" fmla="*/ 8 w 71"/>
                  <a:gd name="T5" fmla="*/ 13 h 158"/>
                  <a:gd name="T6" fmla="*/ 0 w 71"/>
                  <a:gd name="T7" fmla="*/ 6 h 158"/>
                  <a:gd name="T8" fmla="*/ 16 w 71"/>
                  <a:gd name="T9" fmla="*/ 5 h 158"/>
                  <a:gd name="T10" fmla="*/ 34 w 71"/>
                  <a:gd name="T11" fmla="*/ 58 h 158"/>
                  <a:gd name="T12" fmla="*/ 71 w 71"/>
                  <a:gd name="T13" fmla="*/ 104 h 158"/>
                  <a:gd name="T14" fmla="*/ 64 w 71"/>
                  <a:gd name="T15" fmla="*/ 124 h 158"/>
                  <a:gd name="T16" fmla="*/ 50 w 71"/>
                  <a:gd name="T17" fmla="*/ 151 h 158"/>
                  <a:gd name="T18" fmla="*/ 36 w 71"/>
                  <a:gd name="T19" fmla="*/ 153 h 158"/>
                  <a:gd name="T20" fmla="*/ 4 w 71"/>
                  <a:gd name="T21" fmla="*/ 117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58">
                    <a:moveTo>
                      <a:pt x="4" y="117"/>
                    </a:moveTo>
                    <a:cubicBezTo>
                      <a:pt x="1" y="110"/>
                      <a:pt x="4" y="105"/>
                      <a:pt x="6" y="99"/>
                    </a:cubicBezTo>
                    <a:cubicBezTo>
                      <a:pt x="14" y="70"/>
                      <a:pt x="14" y="42"/>
                      <a:pt x="8" y="13"/>
                    </a:cubicBezTo>
                    <a:cubicBezTo>
                      <a:pt x="7" y="7"/>
                      <a:pt x="5" y="6"/>
                      <a:pt x="0" y="6"/>
                    </a:cubicBezTo>
                    <a:cubicBezTo>
                      <a:pt x="5" y="0"/>
                      <a:pt x="10" y="2"/>
                      <a:pt x="16" y="5"/>
                    </a:cubicBezTo>
                    <a:cubicBezTo>
                      <a:pt x="18" y="24"/>
                      <a:pt x="25" y="41"/>
                      <a:pt x="34" y="58"/>
                    </a:cubicBezTo>
                    <a:cubicBezTo>
                      <a:pt x="44" y="75"/>
                      <a:pt x="56" y="91"/>
                      <a:pt x="71" y="104"/>
                    </a:cubicBezTo>
                    <a:cubicBezTo>
                      <a:pt x="66" y="110"/>
                      <a:pt x="64" y="117"/>
                      <a:pt x="64" y="124"/>
                    </a:cubicBezTo>
                    <a:cubicBezTo>
                      <a:pt x="59" y="133"/>
                      <a:pt x="55" y="142"/>
                      <a:pt x="50" y="151"/>
                    </a:cubicBezTo>
                    <a:cubicBezTo>
                      <a:pt x="47" y="158"/>
                      <a:pt x="42" y="158"/>
                      <a:pt x="36" y="153"/>
                    </a:cubicBezTo>
                    <a:cubicBezTo>
                      <a:pt x="24" y="142"/>
                      <a:pt x="13" y="130"/>
                      <a:pt x="4" y="11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4" name="Freeform 352">
                <a:extLst>
                  <a:ext uri="{FF2B5EF4-FFF2-40B4-BE49-F238E27FC236}">
                    <a16:creationId xmlns:a16="http://schemas.microsoft.com/office/drawing/2014/main" id="{D50C0AE3-9DE9-3992-E056-C4342DF8B336}"/>
                  </a:ext>
                </a:extLst>
              </p:cNvPr>
              <p:cNvSpPr/>
              <p:nvPr/>
            </p:nvSpPr>
            <p:spPr bwMode="auto">
              <a:xfrm>
                <a:off x="411163" y="4924426"/>
                <a:ext cx="114300" cy="125413"/>
              </a:xfrm>
              <a:custGeom>
                <a:avLst/>
                <a:gdLst>
                  <a:gd name="T0" fmla="*/ 51 w 113"/>
                  <a:gd name="T1" fmla="*/ 103 h 123"/>
                  <a:gd name="T2" fmla="*/ 43 w 113"/>
                  <a:gd name="T3" fmla="*/ 93 h 123"/>
                  <a:gd name="T4" fmla="*/ 0 w 113"/>
                  <a:gd name="T5" fmla="*/ 8 h 123"/>
                  <a:gd name="T6" fmla="*/ 10 w 113"/>
                  <a:gd name="T7" fmla="*/ 0 h 123"/>
                  <a:gd name="T8" fmla="*/ 91 w 113"/>
                  <a:gd name="T9" fmla="*/ 65 h 123"/>
                  <a:gd name="T10" fmla="*/ 109 w 113"/>
                  <a:gd name="T11" fmla="*/ 73 h 123"/>
                  <a:gd name="T12" fmla="*/ 112 w 113"/>
                  <a:gd name="T13" fmla="*/ 111 h 123"/>
                  <a:gd name="T14" fmla="*/ 100 w 113"/>
                  <a:gd name="T15" fmla="*/ 121 h 123"/>
                  <a:gd name="T16" fmla="*/ 51 w 113"/>
                  <a:gd name="T17" fmla="*/ 10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123">
                    <a:moveTo>
                      <a:pt x="51" y="103"/>
                    </a:moveTo>
                    <a:cubicBezTo>
                      <a:pt x="47" y="101"/>
                      <a:pt x="44" y="98"/>
                      <a:pt x="43" y="93"/>
                    </a:cubicBezTo>
                    <a:cubicBezTo>
                      <a:pt x="38" y="60"/>
                      <a:pt x="23" y="32"/>
                      <a:pt x="0" y="8"/>
                    </a:cubicBezTo>
                    <a:cubicBezTo>
                      <a:pt x="1" y="2"/>
                      <a:pt x="4" y="0"/>
                      <a:pt x="10" y="0"/>
                    </a:cubicBezTo>
                    <a:cubicBezTo>
                      <a:pt x="30" y="30"/>
                      <a:pt x="58" y="51"/>
                      <a:pt x="91" y="65"/>
                    </a:cubicBezTo>
                    <a:cubicBezTo>
                      <a:pt x="97" y="68"/>
                      <a:pt x="103" y="71"/>
                      <a:pt x="109" y="73"/>
                    </a:cubicBezTo>
                    <a:cubicBezTo>
                      <a:pt x="110" y="86"/>
                      <a:pt x="113" y="98"/>
                      <a:pt x="112" y="111"/>
                    </a:cubicBezTo>
                    <a:cubicBezTo>
                      <a:pt x="112" y="121"/>
                      <a:pt x="110" y="123"/>
                      <a:pt x="100" y="121"/>
                    </a:cubicBezTo>
                    <a:cubicBezTo>
                      <a:pt x="83" y="117"/>
                      <a:pt x="66" y="111"/>
                      <a:pt x="51" y="103"/>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5" name="Freeform 353">
                <a:extLst>
                  <a:ext uri="{FF2B5EF4-FFF2-40B4-BE49-F238E27FC236}">
                    <a16:creationId xmlns:a16="http://schemas.microsoft.com/office/drawing/2014/main" id="{5B3089B6-C9D9-12E9-F64A-CCE161A7333D}"/>
                  </a:ext>
                </a:extLst>
              </p:cNvPr>
              <p:cNvSpPr/>
              <p:nvPr/>
            </p:nvSpPr>
            <p:spPr bwMode="auto">
              <a:xfrm>
                <a:off x="141288" y="4627563"/>
                <a:ext cx="338138" cy="338138"/>
              </a:xfrm>
              <a:custGeom>
                <a:avLst/>
                <a:gdLst>
                  <a:gd name="T0" fmla="*/ 277 w 334"/>
                  <a:gd name="T1" fmla="*/ 293 h 334"/>
                  <a:gd name="T2" fmla="*/ 267 w 334"/>
                  <a:gd name="T3" fmla="*/ 301 h 334"/>
                  <a:gd name="T4" fmla="*/ 201 w 334"/>
                  <a:gd name="T5" fmla="*/ 331 h 334"/>
                  <a:gd name="T6" fmla="*/ 185 w 334"/>
                  <a:gd name="T7" fmla="*/ 332 h 334"/>
                  <a:gd name="T8" fmla="*/ 121 w 334"/>
                  <a:gd name="T9" fmla="*/ 327 h 334"/>
                  <a:gd name="T10" fmla="*/ 106 w 334"/>
                  <a:gd name="T11" fmla="*/ 322 h 334"/>
                  <a:gd name="T12" fmla="*/ 55 w 334"/>
                  <a:gd name="T13" fmla="*/ 290 h 334"/>
                  <a:gd name="T14" fmla="*/ 52 w 334"/>
                  <a:gd name="T15" fmla="*/ 286 h 334"/>
                  <a:gd name="T16" fmla="*/ 11 w 334"/>
                  <a:gd name="T17" fmla="*/ 223 h 334"/>
                  <a:gd name="T18" fmla="*/ 7 w 334"/>
                  <a:gd name="T19" fmla="*/ 211 h 334"/>
                  <a:gd name="T20" fmla="*/ 3 w 334"/>
                  <a:gd name="T21" fmla="*/ 139 h 334"/>
                  <a:gd name="T22" fmla="*/ 9 w 334"/>
                  <a:gd name="T23" fmla="*/ 119 h 334"/>
                  <a:gd name="T24" fmla="*/ 44 w 334"/>
                  <a:gd name="T25" fmla="*/ 56 h 334"/>
                  <a:gd name="T26" fmla="*/ 54 w 334"/>
                  <a:gd name="T27" fmla="*/ 46 h 334"/>
                  <a:gd name="T28" fmla="*/ 108 w 334"/>
                  <a:gd name="T29" fmla="*/ 13 h 334"/>
                  <a:gd name="T30" fmla="*/ 138 w 334"/>
                  <a:gd name="T31" fmla="*/ 4 h 334"/>
                  <a:gd name="T32" fmla="*/ 206 w 334"/>
                  <a:gd name="T33" fmla="*/ 5 h 334"/>
                  <a:gd name="T34" fmla="*/ 232 w 334"/>
                  <a:gd name="T35" fmla="*/ 14 h 334"/>
                  <a:gd name="T36" fmla="*/ 288 w 334"/>
                  <a:gd name="T37" fmla="*/ 52 h 334"/>
                  <a:gd name="T38" fmla="*/ 299 w 334"/>
                  <a:gd name="T39" fmla="*/ 65 h 334"/>
                  <a:gd name="T40" fmla="*/ 328 w 334"/>
                  <a:gd name="T41" fmla="*/ 125 h 334"/>
                  <a:gd name="T42" fmla="*/ 334 w 334"/>
                  <a:gd name="T43" fmla="*/ 162 h 334"/>
                  <a:gd name="T44" fmla="*/ 327 w 334"/>
                  <a:gd name="T45" fmla="*/ 215 h 334"/>
                  <a:gd name="T46" fmla="*/ 318 w 334"/>
                  <a:gd name="T47" fmla="*/ 238 h 334"/>
                  <a:gd name="T48" fmla="*/ 277 w 334"/>
                  <a:gd name="T49" fmla="*/ 293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4" h="334">
                    <a:moveTo>
                      <a:pt x="277" y="293"/>
                    </a:moveTo>
                    <a:cubicBezTo>
                      <a:pt x="273" y="296"/>
                      <a:pt x="270" y="298"/>
                      <a:pt x="267" y="301"/>
                    </a:cubicBezTo>
                    <a:cubicBezTo>
                      <a:pt x="247" y="315"/>
                      <a:pt x="224" y="324"/>
                      <a:pt x="201" y="331"/>
                    </a:cubicBezTo>
                    <a:cubicBezTo>
                      <a:pt x="195" y="331"/>
                      <a:pt x="190" y="330"/>
                      <a:pt x="185" y="332"/>
                    </a:cubicBezTo>
                    <a:cubicBezTo>
                      <a:pt x="164" y="334"/>
                      <a:pt x="142" y="332"/>
                      <a:pt x="121" y="327"/>
                    </a:cubicBezTo>
                    <a:cubicBezTo>
                      <a:pt x="116" y="325"/>
                      <a:pt x="111" y="323"/>
                      <a:pt x="106" y="322"/>
                    </a:cubicBezTo>
                    <a:cubicBezTo>
                      <a:pt x="87" y="313"/>
                      <a:pt x="71" y="303"/>
                      <a:pt x="55" y="290"/>
                    </a:cubicBezTo>
                    <a:cubicBezTo>
                      <a:pt x="55" y="288"/>
                      <a:pt x="53" y="287"/>
                      <a:pt x="52" y="286"/>
                    </a:cubicBezTo>
                    <a:cubicBezTo>
                      <a:pt x="34" y="268"/>
                      <a:pt x="20" y="247"/>
                      <a:pt x="11" y="223"/>
                    </a:cubicBezTo>
                    <a:cubicBezTo>
                      <a:pt x="10" y="219"/>
                      <a:pt x="8" y="215"/>
                      <a:pt x="7" y="211"/>
                    </a:cubicBezTo>
                    <a:cubicBezTo>
                      <a:pt x="2" y="188"/>
                      <a:pt x="0" y="163"/>
                      <a:pt x="3" y="139"/>
                    </a:cubicBezTo>
                    <a:cubicBezTo>
                      <a:pt x="5" y="132"/>
                      <a:pt x="7" y="126"/>
                      <a:pt x="9" y="119"/>
                    </a:cubicBezTo>
                    <a:cubicBezTo>
                      <a:pt x="16" y="95"/>
                      <a:pt x="29" y="74"/>
                      <a:pt x="44" y="56"/>
                    </a:cubicBezTo>
                    <a:cubicBezTo>
                      <a:pt x="48" y="53"/>
                      <a:pt x="51" y="49"/>
                      <a:pt x="54" y="46"/>
                    </a:cubicBezTo>
                    <a:cubicBezTo>
                      <a:pt x="70" y="32"/>
                      <a:pt x="88" y="21"/>
                      <a:pt x="108" y="13"/>
                    </a:cubicBezTo>
                    <a:cubicBezTo>
                      <a:pt x="118" y="10"/>
                      <a:pt x="128" y="7"/>
                      <a:pt x="138" y="4"/>
                    </a:cubicBezTo>
                    <a:cubicBezTo>
                      <a:pt x="161" y="0"/>
                      <a:pt x="183" y="1"/>
                      <a:pt x="206" y="5"/>
                    </a:cubicBezTo>
                    <a:cubicBezTo>
                      <a:pt x="215" y="8"/>
                      <a:pt x="224" y="11"/>
                      <a:pt x="232" y="14"/>
                    </a:cubicBezTo>
                    <a:cubicBezTo>
                      <a:pt x="253" y="23"/>
                      <a:pt x="271" y="36"/>
                      <a:pt x="288" y="52"/>
                    </a:cubicBezTo>
                    <a:cubicBezTo>
                      <a:pt x="291" y="56"/>
                      <a:pt x="295" y="61"/>
                      <a:pt x="299" y="65"/>
                    </a:cubicBezTo>
                    <a:cubicBezTo>
                      <a:pt x="312" y="83"/>
                      <a:pt x="322" y="103"/>
                      <a:pt x="328" y="125"/>
                    </a:cubicBezTo>
                    <a:cubicBezTo>
                      <a:pt x="332" y="137"/>
                      <a:pt x="332" y="149"/>
                      <a:pt x="334" y="162"/>
                    </a:cubicBezTo>
                    <a:cubicBezTo>
                      <a:pt x="334" y="180"/>
                      <a:pt x="332" y="198"/>
                      <a:pt x="327" y="215"/>
                    </a:cubicBezTo>
                    <a:cubicBezTo>
                      <a:pt x="324" y="223"/>
                      <a:pt x="321" y="230"/>
                      <a:pt x="318" y="238"/>
                    </a:cubicBezTo>
                    <a:cubicBezTo>
                      <a:pt x="308" y="259"/>
                      <a:pt x="294" y="277"/>
                      <a:pt x="277" y="293"/>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6" name="Freeform 354">
                <a:extLst>
                  <a:ext uri="{FF2B5EF4-FFF2-40B4-BE49-F238E27FC236}">
                    <a16:creationId xmlns:a16="http://schemas.microsoft.com/office/drawing/2014/main" id="{EB19158B-06E8-E216-E936-EF7085C7A9B6}"/>
                  </a:ext>
                </a:extLst>
              </p:cNvPr>
              <p:cNvSpPr/>
              <p:nvPr/>
            </p:nvSpPr>
            <p:spPr bwMode="auto">
              <a:xfrm>
                <a:off x="185738" y="4672013"/>
                <a:ext cx="247650" cy="246063"/>
              </a:xfrm>
              <a:custGeom>
                <a:avLst/>
                <a:gdLst>
                  <a:gd name="T0" fmla="*/ 124 w 244"/>
                  <a:gd name="T1" fmla="*/ 3 h 242"/>
                  <a:gd name="T2" fmla="*/ 243 w 244"/>
                  <a:gd name="T3" fmla="*/ 123 h 242"/>
                  <a:gd name="T4" fmla="*/ 122 w 244"/>
                  <a:gd name="T5" fmla="*/ 242 h 242"/>
                  <a:gd name="T6" fmla="*/ 3 w 244"/>
                  <a:gd name="T7" fmla="*/ 116 h 242"/>
                  <a:gd name="T8" fmla="*/ 124 w 244"/>
                  <a:gd name="T9" fmla="*/ 3 h 242"/>
                </a:gdLst>
                <a:ahLst/>
                <a:cxnLst>
                  <a:cxn ang="0">
                    <a:pos x="T0" y="T1"/>
                  </a:cxn>
                  <a:cxn ang="0">
                    <a:pos x="T2" y="T3"/>
                  </a:cxn>
                  <a:cxn ang="0">
                    <a:pos x="T4" y="T5"/>
                  </a:cxn>
                  <a:cxn ang="0">
                    <a:pos x="T6" y="T7"/>
                  </a:cxn>
                  <a:cxn ang="0">
                    <a:pos x="T8" y="T9"/>
                  </a:cxn>
                </a:cxnLst>
                <a:rect l="0" t="0" r="r" b="b"/>
                <a:pathLst>
                  <a:path w="244" h="241">
                    <a:moveTo>
                      <a:pt x="124" y="3"/>
                    </a:moveTo>
                    <a:cubicBezTo>
                      <a:pt x="188" y="1"/>
                      <a:pt x="244" y="57"/>
                      <a:pt x="243" y="123"/>
                    </a:cubicBezTo>
                    <a:cubicBezTo>
                      <a:pt x="241" y="194"/>
                      <a:pt x="188" y="242"/>
                      <a:pt x="122" y="242"/>
                    </a:cubicBezTo>
                    <a:cubicBezTo>
                      <a:pt x="57" y="242"/>
                      <a:pt x="0" y="189"/>
                      <a:pt x="3" y="116"/>
                    </a:cubicBezTo>
                    <a:cubicBezTo>
                      <a:pt x="5" y="58"/>
                      <a:pt x="58" y="0"/>
                      <a:pt x="124" y="3"/>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7" name="Freeform 355">
                <a:extLst>
                  <a:ext uri="{FF2B5EF4-FFF2-40B4-BE49-F238E27FC236}">
                    <a16:creationId xmlns:a16="http://schemas.microsoft.com/office/drawing/2014/main" id="{F44FD074-AE4A-DBE3-AF82-374BF36EDBEB}"/>
                  </a:ext>
                </a:extLst>
              </p:cNvPr>
              <p:cNvSpPr/>
              <p:nvPr/>
            </p:nvSpPr>
            <p:spPr bwMode="auto">
              <a:xfrm>
                <a:off x="814388" y="4948238"/>
                <a:ext cx="111125" cy="192088"/>
              </a:xfrm>
              <a:custGeom>
                <a:avLst/>
                <a:gdLst>
                  <a:gd name="T0" fmla="*/ 109 w 110"/>
                  <a:gd name="T1" fmla="*/ 120 h 189"/>
                  <a:gd name="T2" fmla="*/ 105 w 110"/>
                  <a:gd name="T3" fmla="*/ 163 h 189"/>
                  <a:gd name="T4" fmla="*/ 99 w 110"/>
                  <a:gd name="T5" fmla="*/ 181 h 189"/>
                  <a:gd name="T6" fmla="*/ 85 w 110"/>
                  <a:gd name="T7" fmla="*/ 185 h 189"/>
                  <a:gd name="T8" fmla="*/ 34 w 110"/>
                  <a:gd name="T9" fmla="*/ 133 h 189"/>
                  <a:gd name="T10" fmla="*/ 27 w 110"/>
                  <a:gd name="T11" fmla="*/ 128 h 189"/>
                  <a:gd name="T12" fmla="*/ 1 w 110"/>
                  <a:gd name="T13" fmla="*/ 21 h 189"/>
                  <a:gd name="T14" fmla="*/ 3 w 110"/>
                  <a:gd name="T15" fmla="*/ 14 h 189"/>
                  <a:gd name="T16" fmla="*/ 11 w 110"/>
                  <a:gd name="T17" fmla="*/ 12 h 189"/>
                  <a:gd name="T18" fmla="*/ 51 w 110"/>
                  <a:gd name="T19" fmla="*/ 3 h 189"/>
                  <a:gd name="T20" fmla="*/ 63 w 110"/>
                  <a:gd name="T21" fmla="*/ 1 h 189"/>
                  <a:gd name="T22" fmla="*/ 105 w 110"/>
                  <a:gd name="T23" fmla="*/ 85 h 189"/>
                  <a:gd name="T24" fmla="*/ 109 w 110"/>
                  <a:gd name="T25" fmla="*/ 12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89">
                    <a:moveTo>
                      <a:pt x="109" y="120"/>
                    </a:moveTo>
                    <a:cubicBezTo>
                      <a:pt x="107" y="134"/>
                      <a:pt x="108" y="149"/>
                      <a:pt x="105" y="163"/>
                    </a:cubicBezTo>
                    <a:cubicBezTo>
                      <a:pt x="103" y="169"/>
                      <a:pt x="101" y="175"/>
                      <a:pt x="99" y="181"/>
                    </a:cubicBezTo>
                    <a:cubicBezTo>
                      <a:pt x="96" y="188"/>
                      <a:pt x="92" y="189"/>
                      <a:pt x="85" y="185"/>
                    </a:cubicBezTo>
                    <a:cubicBezTo>
                      <a:pt x="63" y="172"/>
                      <a:pt x="48" y="153"/>
                      <a:pt x="34" y="133"/>
                    </a:cubicBezTo>
                    <a:cubicBezTo>
                      <a:pt x="32" y="131"/>
                      <a:pt x="32" y="127"/>
                      <a:pt x="27" y="128"/>
                    </a:cubicBezTo>
                    <a:cubicBezTo>
                      <a:pt x="9" y="94"/>
                      <a:pt x="0" y="59"/>
                      <a:pt x="1" y="21"/>
                    </a:cubicBezTo>
                    <a:cubicBezTo>
                      <a:pt x="1" y="19"/>
                      <a:pt x="0" y="16"/>
                      <a:pt x="3" y="14"/>
                    </a:cubicBezTo>
                    <a:cubicBezTo>
                      <a:pt x="5" y="12"/>
                      <a:pt x="8" y="12"/>
                      <a:pt x="11" y="12"/>
                    </a:cubicBezTo>
                    <a:cubicBezTo>
                      <a:pt x="24" y="10"/>
                      <a:pt x="38" y="7"/>
                      <a:pt x="51" y="3"/>
                    </a:cubicBezTo>
                    <a:cubicBezTo>
                      <a:pt x="55" y="1"/>
                      <a:pt x="59" y="0"/>
                      <a:pt x="63" y="1"/>
                    </a:cubicBezTo>
                    <a:cubicBezTo>
                      <a:pt x="84" y="26"/>
                      <a:pt x="98" y="54"/>
                      <a:pt x="105" y="85"/>
                    </a:cubicBezTo>
                    <a:cubicBezTo>
                      <a:pt x="108" y="97"/>
                      <a:pt x="110" y="108"/>
                      <a:pt x="109" y="12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8" name="Freeform 356">
                <a:extLst>
                  <a:ext uri="{FF2B5EF4-FFF2-40B4-BE49-F238E27FC236}">
                    <a16:creationId xmlns:a16="http://schemas.microsoft.com/office/drawing/2014/main" id="{DAD755C2-D201-57DA-1BD5-143E4CB4F999}"/>
                  </a:ext>
                </a:extLst>
              </p:cNvPr>
              <p:cNvSpPr/>
              <p:nvPr/>
            </p:nvSpPr>
            <p:spPr bwMode="auto">
              <a:xfrm>
                <a:off x="828675" y="4468813"/>
                <a:ext cx="117475" cy="180975"/>
              </a:xfrm>
              <a:custGeom>
                <a:avLst/>
                <a:gdLst>
                  <a:gd name="T0" fmla="*/ 40 w 116"/>
                  <a:gd name="T1" fmla="*/ 43 h 178"/>
                  <a:gd name="T2" fmla="*/ 50 w 116"/>
                  <a:gd name="T3" fmla="*/ 41 h 178"/>
                  <a:gd name="T4" fmla="*/ 95 w 116"/>
                  <a:gd name="T5" fmla="*/ 6 h 178"/>
                  <a:gd name="T6" fmla="*/ 112 w 116"/>
                  <a:gd name="T7" fmla="*/ 13 h 178"/>
                  <a:gd name="T8" fmla="*/ 114 w 116"/>
                  <a:gd name="T9" fmla="*/ 68 h 178"/>
                  <a:gd name="T10" fmla="*/ 115 w 116"/>
                  <a:gd name="T11" fmla="*/ 78 h 178"/>
                  <a:gd name="T12" fmla="*/ 72 w 116"/>
                  <a:gd name="T13" fmla="*/ 171 h 178"/>
                  <a:gd name="T14" fmla="*/ 67 w 116"/>
                  <a:gd name="T15" fmla="*/ 176 h 178"/>
                  <a:gd name="T16" fmla="*/ 59 w 116"/>
                  <a:gd name="T17" fmla="*/ 175 h 178"/>
                  <a:gd name="T18" fmla="*/ 8 w 116"/>
                  <a:gd name="T19" fmla="*/ 158 h 178"/>
                  <a:gd name="T20" fmla="*/ 2 w 116"/>
                  <a:gd name="T21" fmla="*/ 155 h 178"/>
                  <a:gd name="T22" fmla="*/ 1 w 116"/>
                  <a:gd name="T23" fmla="*/ 140 h 178"/>
                  <a:gd name="T24" fmla="*/ 35 w 116"/>
                  <a:gd name="T25" fmla="*/ 57 h 178"/>
                  <a:gd name="T26" fmla="*/ 40 w 116"/>
                  <a:gd name="T27" fmla="*/ 4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5" h="178">
                    <a:moveTo>
                      <a:pt x="40" y="43"/>
                    </a:moveTo>
                    <a:cubicBezTo>
                      <a:pt x="44" y="47"/>
                      <a:pt x="47" y="44"/>
                      <a:pt x="50" y="41"/>
                    </a:cubicBezTo>
                    <a:cubicBezTo>
                      <a:pt x="63" y="27"/>
                      <a:pt x="77" y="14"/>
                      <a:pt x="95" y="6"/>
                    </a:cubicBezTo>
                    <a:cubicBezTo>
                      <a:pt x="106" y="0"/>
                      <a:pt x="108" y="1"/>
                      <a:pt x="112" y="13"/>
                    </a:cubicBezTo>
                    <a:cubicBezTo>
                      <a:pt x="116" y="31"/>
                      <a:pt x="115" y="50"/>
                      <a:pt x="114" y="68"/>
                    </a:cubicBezTo>
                    <a:cubicBezTo>
                      <a:pt x="114" y="72"/>
                      <a:pt x="112" y="75"/>
                      <a:pt x="115" y="78"/>
                    </a:cubicBezTo>
                    <a:cubicBezTo>
                      <a:pt x="108" y="112"/>
                      <a:pt x="96" y="144"/>
                      <a:pt x="72" y="171"/>
                    </a:cubicBezTo>
                    <a:cubicBezTo>
                      <a:pt x="71" y="173"/>
                      <a:pt x="69" y="175"/>
                      <a:pt x="67" y="176"/>
                    </a:cubicBezTo>
                    <a:cubicBezTo>
                      <a:pt x="64" y="178"/>
                      <a:pt x="62" y="176"/>
                      <a:pt x="59" y="175"/>
                    </a:cubicBezTo>
                    <a:cubicBezTo>
                      <a:pt x="43" y="167"/>
                      <a:pt x="26" y="161"/>
                      <a:pt x="8" y="158"/>
                    </a:cubicBezTo>
                    <a:cubicBezTo>
                      <a:pt x="5" y="158"/>
                      <a:pt x="3" y="157"/>
                      <a:pt x="2" y="155"/>
                    </a:cubicBezTo>
                    <a:cubicBezTo>
                      <a:pt x="0" y="150"/>
                      <a:pt x="0" y="145"/>
                      <a:pt x="1" y="140"/>
                    </a:cubicBezTo>
                    <a:cubicBezTo>
                      <a:pt x="7" y="110"/>
                      <a:pt x="16" y="82"/>
                      <a:pt x="35" y="57"/>
                    </a:cubicBezTo>
                    <a:cubicBezTo>
                      <a:pt x="38" y="52"/>
                      <a:pt x="38" y="47"/>
                      <a:pt x="40" y="4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9" name="Freeform 357">
                <a:extLst>
                  <a:ext uri="{FF2B5EF4-FFF2-40B4-BE49-F238E27FC236}">
                    <a16:creationId xmlns:a16="http://schemas.microsoft.com/office/drawing/2014/main" id="{95C9BB7B-BF00-10D7-A3D4-22BAC41FB53D}"/>
                  </a:ext>
                </a:extLst>
              </p:cNvPr>
              <p:cNvSpPr/>
              <p:nvPr/>
            </p:nvSpPr>
            <p:spPr bwMode="auto">
              <a:xfrm>
                <a:off x="711200" y="4457701"/>
                <a:ext cx="109538" cy="182563"/>
              </a:xfrm>
              <a:custGeom>
                <a:avLst/>
                <a:gdLst>
                  <a:gd name="T0" fmla="*/ 1 w 108"/>
                  <a:gd name="T1" fmla="*/ 71 h 180"/>
                  <a:gd name="T2" fmla="*/ 11 w 108"/>
                  <a:gd name="T3" fmla="*/ 77 h 180"/>
                  <a:gd name="T4" fmla="*/ 17 w 108"/>
                  <a:gd name="T5" fmla="*/ 41 h 180"/>
                  <a:gd name="T6" fmla="*/ 31 w 108"/>
                  <a:gd name="T7" fmla="*/ 8 h 180"/>
                  <a:gd name="T8" fmla="*/ 46 w 108"/>
                  <a:gd name="T9" fmla="*/ 7 h 180"/>
                  <a:gd name="T10" fmla="*/ 84 w 108"/>
                  <a:gd name="T11" fmla="*/ 56 h 180"/>
                  <a:gd name="T12" fmla="*/ 90 w 108"/>
                  <a:gd name="T13" fmla="*/ 61 h 180"/>
                  <a:gd name="T14" fmla="*/ 107 w 108"/>
                  <a:gd name="T15" fmla="*/ 137 h 180"/>
                  <a:gd name="T16" fmla="*/ 103 w 108"/>
                  <a:gd name="T17" fmla="*/ 166 h 180"/>
                  <a:gd name="T18" fmla="*/ 86 w 108"/>
                  <a:gd name="T19" fmla="*/ 168 h 180"/>
                  <a:gd name="T20" fmla="*/ 46 w 108"/>
                  <a:gd name="T21" fmla="*/ 177 h 180"/>
                  <a:gd name="T22" fmla="*/ 35 w 108"/>
                  <a:gd name="T23" fmla="*/ 179 h 180"/>
                  <a:gd name="T24" fmla="*/ 28 w 108"/>
                  <a:gd name="T25" fmla="*/ 167 h 180"/>
                  <a:gd name="T26" fmla="*/ 10 w 108"/>
                  <a:gd name="T27" fmla="*/ 94 h 180"/>
                  <a:gd name="T28" fmla="*/ 3 w 108"/>
                  <a:gd name="T29" fmla="*/ 76 h 180"/>
                  <a:gd name="T30" fmla="*/ 1 w 108"/>
                  <a:gd name="T31" fmla="*/ 71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80">
                    <a:moveTo>
                      <a:pt x="1" y="71"/>
                    </a:moveTo>
                    <a:cubicBezTo>
                      <a:pt x="4" y="73"/>
                      <a:pt x="7" y="75"/>
                      <a:pt x="11" y="77"/>
                    </a:cubicBezTo>
                    <a:cubicBezTo>
                      <a:pt x="14" y="65"/>
                      <a:pt x="14" y="53"/>
                      <a:pt x="17" y="41"/>
                    </a:cubicBezTo>
                    <a:cubicBezTo>
                      <a:pt x="21" y="30"/>
                      <a:pt x="24" y="18"/>
                      <a:pt x="31" y="8"/>
                    </a:cubicBezTo>
                    <a:cubicBezTo>
                      <a:pt x="36" y="1"/>
                      <a:pt x="39" y="0"/>
                      <a:pt x="46" y="7"/>
                    </a:cubicBezTo>
                    <a:cubicBezTo>
                      <a:pt x="62" y="21"/>
                      <a:pt x="74" y="37"/>
                      <a:pt x="84" y="56"/>
                    </a:cubicBezTo>
                    <a:cubicBezTo>
                      <a:pt x="85" y="58"/>
                      <a:pt x="85" y="64"/>
                      <a:pt x="90" y="61"/>
                    </a:cubicBezTo>
                    <a:cubicBezTo>
                      <a:pt x="98" y="86"/>
                      <a:pt x="107" y="110"/>
                      <a:pt x="107" y="137"/>
                    </a:cubicBezTo>
                    <a:cubicBezTo>
                      <a:pt x="107" y="147"/>
                      <a:pt x="108" y="157"/>
                      <a:pt x="103" y="166"/>
                    </a:cubicBezTo>
                    <a:cubicBezTo>
                      <a:pt x="98" y="169"/>
                      <a:pt x="92" y="168"/>
                      <a:pt x="86" y="168"/>
                    </a:cubicBezTo>
                    <a:cubicBezTo>
                      <a:pt x="72" y="169"/>
                      <a:pt x="59" y="172"/>
                      <a:pt x="46" y="177"/>
                    </a:cubicBezTo>
                    <a:cubicBezTo>
                      <a:pt x="43" y="178"/>
                      <a:pt x="39" y="180"/>
                      <a:pt x="35" y="179"/>
                    </a:cubicBezTo>
                    <a:cubicBezTo>
                      <a:pt x="31" y="176"/>
                      <a:pt x="30" y="172"/>
                      <a:pt x="28" y="167"/>
                    </a:cubicBezTo>
                    <a:cubicBezTo>
                      <a:pt x="17" y="144"/>
                      <a:pt x="11" y="120"/>
                      <a:pt x="10" y="94"/>
                    </a:cubicBezTo>
                    <a:cubicBezTo>
                      <a:pt x="10" y="87"/>
                      <a:pt x="9" y="81"/>
                      <a:pt x="3" y="76"/>
                    </a:cubicBezTo>
                    <a:cubicBezTo>
                      <a:pt x="1" y="75"/>
                      <a:pt x="0" y="73"/>
                      <a:pt x="1" y="7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0" name="Freeform 358">
                <a:extLst>
                  <a:ext uri="{FF2B5EF4-FFF2-40B4-BE49-F238E27FC236}">
                    <a16:creationId xmlns:a16="http://schemas.microsoft.com/office/drawing/2014/main" id="{4B1FD318-EF2B-352E-D0B3-642DC03F0E41}"/>
                  </a:ext>
                </a:extLst>
              </p:cNvPr>
              <p:cNvSpPr/>
              <p:nvPr/>
            </p:nvSpPr>
            <p:spPr bwMode="auto">
              <a:xfrm>
                <a:off x="476250" y="4692651"/>
                <a:ext cx="182563" cy="101600"/>
              </a:xfrm>
              <a:custGeom>
                <a:avLst/>
                <a:gdLst>
                  <a:gd name="T0" fmla="*/ 42 w 180"/>
                  <a:gd name="T1" fmla="*/ 73 h 100"/>
                  <a:gd name="T2" fmla="*/ 41 w 180"/>
                  <a:gd name="T3" fmla="*/ 65 h 100"/>
                  <a:gd name="T4" fmla="*/ 9 w 180"/>
                  <a:gd name="T5" fmla="*/ 38 h 100"/>
                  <a:gd name="T6" fmla="*/ 14 w 180"/>
                  <a:gd name="T7" fmla="*/ 17 h 100"/>
                  <a:gd name="T8" fmla="*/ 68 w 180"/>
                  <a:gd name="T9" fmla="*/ 4 h 100"/>
                  <a:gd name="T10" fmla="*/ 76 w 180"/>
                  <a:gd name="T11" fmla="*/ 0 h 100"/>
                  <a:gd name="T12" fmla="*/ 116 w 180"/>
                  <a:gd name="T13" fmla="*/ 4 h 100"/>
                  <a:gd name="T14" fmla="*/ 174 w 180"/>
                  <a:gd name="T15" fmla="*/ 24 h 100"/>
                  <a:gd name="T16" fmla="*/ 179 w 180"/>
                  <a:gd name="T17" fmla="*/ 33 h 100"/>
                  <a:gd name="T18" fmla="*/ 164 w 180"/>
                  <a:gd name="T19" fmla="*/ 96 h 100"/>
                  <a:gd name="T20" fmla="*/ 146 w 180"/>
                  <a:gd name="T21" fmla="*/ 100 h 100"/>
                  <a:gd name="T22" fmla="*/ 57 w 180"/>
                  <a:gd name="T23" fmla="*/ 77 h 100"/>
                  <a:gd name="T24" fmla="*/ 42 w 180"/>
                  <a:gd name="T25" fmla="*/ 73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00">
                    <a:moveTo>
                      <a:pt x="42" y="73"/>
                    </a:moveTo>
                    <a:cubicBezTo>
                      <a:pt x="47" y="70"/>
                      <a:pt x="45" y="67"/>
                      <a:pt x="41" y="65"/>
                    </a:cubicBezTo>
                    <a:cubicBezTo>
                      <a:pt x="29" y="58"/>
                      <a:pt x="19" y="48"/>
                      <a:pt x="9" y="38"/>
                    </a:cubicBezTo>
                    <a:cubicBezTo>
                      <a:pt x="0" y="27"/>
                      <a:pt x="1" y="22"/>
                      <a:pt x="14" y="17"/>
                    </a:cubicBezTo>
                    <a:cubicBezTo>
                      <a:pt x="32" y="9"/>
                      <a:pt x="50" y="6"/>
                      <a:pt x="68" y="4"/>
                    </a:cubicBezTo>
                    <a:cubicBezTo>
                      <a:pt x="71" y="3"/>
                      <a:pt x="76" y="5"/>
                      <a:pt x="76" y="0"/>
                    </a:cubicBezTo>
                    <a:cubicBezTo>
                      <a:pt x="90" y="1"/>
                      <a:pt x="103" y="2"/>
                      <a:pt x="116" y="4"/>
                    </a:cubicBezTo>
                    <a:cubicBezTo>
                      <a:pt x="137" y="6"/>
                      <a:pt x="156" y="14"/>
                      <a:pt x="174" y="24"/>
                    </a:cubicBezTo>
                    <a:cubicBezTo>
                      <a:pt x="178" y="26"/>
                      <a:pt x="180" y="28"/>
                      <a:pt x="179" y="33"/>
                    </a:cubicBezTo>
                    <a:cubicBezTo>
                      <a:pt x="171" y="53"/>
                      <a:pt x="169" y="75"/>
                      <a:pt x="164" y="96"/>
                    </a:cubicBezTo>
                    <a:cubicBezTo>
                      <a:pt x="159" y="100"/>
                      <a:pt x="152" y="100"/>
                      <a:pt x="146" y="100"/>
                    </a:cubicBezTo>
                    <a:cubicBezTo>
                      <a:pt x="114" y="99"/>
                      <a:pt x="85" y="92"/>
                      <a:pt x="57" y="77"/>
                    </a:cubicBezTo>
                    <a:cubicBezTo>
                      <a:pt x="52" y="74"/>
                      <a:pt x="47" y="77"/>
                      <a:pt x="42" y="7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1" name="Freeform 359">
                <a:extLst>
                  <a:ext uri="{FF2B5EF4-FFF2-40B4-BE49-F238E27FC236}">
                    <a16:creationId xmlns:a16="http://schemas.microsoft.com/office/drawing/2014/main" id="{C4618327-A2A2-5284-563D-2B6E193A40A6}"/>
                  </a:ext>
                </a:extLst>
              </p:cNvPr>
              <p:cNvSpPr/>
              <p:nvPr/>
            </p:nvSpPr>
            <p:spPr bwMode="auto">
              <a:xfrm>
                <a:off x="573088" y="4546601"/>
                <a:ext cx="150813" cy="153988"/>
              </a:xfrm>
              <a:custGeom>
                <a:avLst/>
                <a:gdLst>
                  <a:gd name="T0" fmla="*/ 12 w 149"/>
                  <a:gd name="T1" fmla="*/ 74 h 152"/>
                  <a:gd name="T2" fmla="*/ 17 w 149"/>
                  <a:gd name="T3" fmla="*/ 67 h 152"/>
                  <a:gd name="T4" fmla="*/ 1 w 149"/>
                  <a:gd name="T5" fmla="*/ 16 h 152"/>
                  <a:gd name="T6" fmla="*/ 14 w 149"/>
                  <a:gd name="T7" fmla="*/ 1 h 152"/>
                  <a:gd name="T8" fmla="*/ 57 w 149"/>
                  <a:gd name="T9" fmla="*/ 15 h 152"/>
                  <a:gd name="T10" fmla="*/ 68 w 149"/>
                  <a:gd name="T11" fmla="*/ 15 h 152"/>
                  <a:gd name="T12" fmla="*/ 125 w 149"/>
                  <a:gd name="T13" fmla="*/ 62 h 152"/>
                  <a:gd name="T14" fmla="*/ 147 w 149"/>
                  <a:gd name="T15" fmla="*/ 96 h 152"/>
                  <a:gd name="T16" fmla="*/ 148 w 149"/>
                  <a:gd name="T17" fmla="*/ 103 h 152"/>
                  <a:gd name="T18" fmla="*/ 140 w 149"/>
                  <a:gd name="T19" fmla="*/ 111 h 152"/>
                  <a:gd name="T20" fmla="*/ 106 w 149"/>
                  <a:gd name="T21" fmla="*/ 144 h 152"/>
                  <a:gd name="T22" fmla="*/ 99 w 149"/>
                  <a:gd name="T23" fmla="*/ 150 h 152"/>
                  <a:gd name="T24" fmla="*/ 89 w 149"/>
                  <a:gd name="T25" fmla="*/ 148 h 152"/>
                  <a:gd name="T26" fmla="*/ 32 w 149"/>
                  <a:gd name="T27" fmla="*/ 97 h 152"/>
                  <a:gd name="T28" fmla="*/ 12 w 149"/>
                  <a:gd name="T29" fmla="*/ 7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152">
                    <a:moveTo>
                      <a:pt x="12" y="74"/>
                    </a:moveTo>
                    <a:cubicBezTo>
                      <a:pt x="17" y="74"/>
                      <a:pt x="20" y="73"/>
                      <a:pt x="17" y="67"/>
                    </a:cubicBezTo>
                    <a:cubicBezTo>
                      <a:pt x="8" y="51"/>
                      <a:pt x="3" y="34"/>
                      <a:pt x="1" y="16"/>
                    </a:cubicBezTo>
                    <a:cubicBezTo>
                      <a:pt x="0" y="2"/>
                      <a:pt x="1" y="0"/>
                      <a:pt x="14" y="1"/>
                    </a:cubicBezTo>
                    <a:cubicBezTo>
                      <a:pt x="30" y="3"/>
                      <a:pt x="44" y="8"/>
                      <a:pt x="57" y="15"/>
                    </a:cubicBezTo>
                    <a:cubicBezTo>
                      <a:pt x="61" y="16"/>
                      <a:pt x="65" y="19"/>
                      <a:pt x="68" y="15"/>
                    </a:cubicBezTo>
                    <a:cubicBezTo>
                      <a:pt x="88" y="30"/>
                      <a:pt x="109" y="44"/>
                      <a:pt x="125" y="62"/>
                    </a:cubicBezTo>
                    <a:cubicBezTo>
                      <a:pt x="134" y="73"/>
                      <a:pt x="141" y="84"/>
                      <a:pt x="147" y="96"/>
                    </a:cubicBezTo>
                    <a:cubicBezTo>
                      <a:pt x="148" y="98"/>
                      <a:pt x="149" y="100"/>
                      <a:pt x="148" y="103"/>
                    </a:cubicBezTo>
                    <a:cubicBezTo>
                      <a:pt x="146" y="107"/>
                      <a:pt x="143" y="109"/>
                      <a:pt x="140" y="111"/>
                    </a:cubicBezTo>
                    <a:cubicBezTo>
                      <a:pt x="127" y="121"/>
                      <a:pt x="115" y="131"/>
                      <a:pt x="106" y="144"/>
                    </a:cubicBezTo>
                    <a:cubicBezTo>
                      <a:pt x="104" y="147"/>
                      <a:pt x="101" y="149"/>
                      <a:pt x="99" y="150"/>
                    </a:cubicBezTo>
                    <a:cubicBezTo>
                      <a:pt x="95" y="152"/>
                      <a:pt x="92" y="150"/>
                      <a:pt x="89" y="148"/>
                    </a:cubicBezTo>
                    <a:cubicBezTo>
                      <a:pt x="67" y="135"/>
                      <a:pt x="49" y="117"/>
                      <a:pt x="32" y="97"/>
                    </a:cubicBezTo>
                    <a:cubicBezTo>
                      <a:pt x="26" y="89"/>
                      <a:pt x="20" y="81"/>
                      <a:pt x="12" y="74"/>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2" name="Freeform 360">
                <a:extLst>
                  <a:ext uri="{FF2B5EF4-FFF2-40B4-BE49-F238E27FC236}">
                    <a16:creationId xmlns:a16="http://schemas.microsoft.com/office/drawing/2014/main" id="{4DF498B6-D8C0-88FD-7B3C-D8E93B8D2854}"/>
                  </a:ext>
                </a:extLst>
              </p:cNvPr>
              <p:cNvSpPr/>
              <p:nvPr/>
            </p:nvSpPr>
            <p:spPr bwMode="auto">
              <a:xfrm>
                <a:off x="912813" y="4575176"/>
                <a:ext cx="163513" cy="141288"/>
              </a:xfrm>
              <a:custGeom>
                <a:avLst/>
                <a:gdLst>
                  <a:gd name="T0" fmla="*/ 97 w 161"/>
                  <a:gd name="T1" fmla="*/ 7 h 139"/>
                  <a:gd name="T2" fmla="*/ 107 w 161"/>
                  <a:gd name="T3" fmla="*/ 7 h 139"/>
                  <a:gd name="T4" fmla="*/ 151 w 161"/>
                  <a:gd name="T5" fmla="*/ 1 h 139"/>
                  <a:gd name="T6" fmla="*/ 160 w 161"/>
                  <a:gd name="T7" fmla="*/ 13 h 139"/>
                  <a:gd name="T8" fmla="*/ 141 w 161"/>
                  <a:gd name="T9" fmla="*/ 57 h 139"/>
                  <a:gd name="T10" fmla="*/ 138 w 161"/>
                  <a:gd name="T11" fmla="*/ 66 h 139"/>
                  <a:gd name="T12" fmla="*/ 104 w 161"/>
                  <a:gd name="T13" fmla="*/ 105 h 139"/>
                  <a:gd name="T14" fmla="*/ 58 w 161"/>
                  <a:gd name="T15" fmla="*/ 135 h 139"/>
                  <a:gd name="T16" fmla="*/ 45 w 161"/>
                  <a:gd name="T17" fmla="*/ 138 h 139"/>
                  <a:gd name="T18" fmla="*/ 22 w 161"/>
                  <a:gd name="T19" fmla="*/ 108 h 139"/>
                  <a:gd name="T20" fmla="*/ 11 w 161"/>
                  <a:gd name="T21" fmla="*/ 95 h 139"/>
                  <a:gd name="T22" fmla="*/ 6 w 161"/>
                  <a:gd name="T23" fmla="*/ 91 h 139"/>
                  <a:gd name="T24" fmla="*/ 5 w 161"/>
                  <a:gd name="T25" fmla="*/ 74 h 139"/>
                  <a:gd name="T26" fmla="*/ 64 w 161"/>
                  <a:gd name="T27" fmla="*/ 23 h 139"/>
                  <a:gd name="T28" fmla="*/ 97 w 161"/>
                  <a:gd name="T29" fmla="*/ 7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1" h="139">
                    <a:moveTo>
                      <a:pt x="97" y="7"/>
                    </a:moveTo>
                    <a:cubicBezTo>
                      <a:pt x="100" y="10"/>
                      <a:pt x="104" y="8"/>
                      <a:pt x="107" y="7"/>
                    </a:cubicBezTo>
                    <a:cubicBezTo>
                      <a:pt x="122" y="3"/>
                      <a:pt x="136" y="0"/>
                      <a:pt x="151" y="1"/>
                    </a:cubicBezTo>
                    <a:cubicBezTo>
                      <a:pt x="159" y="2"/>
                      <a:pt x="161" y="5"/>
                      <a:pt x="160" y="13"/>
                    </a:cubicBezTo>
                    <a:cubicBezTo>
                      <a:pt x="156" y="29"/>
                      <a:pt x="149" y="43"/>
                      <a:pt x="141" y="57"/>
                    </a:cubicBezTo>
                    <a:cubicBezTo>
                      <a:pt x="139" y="60"/>
                      <a:pt x="137" y="63"/>
                      <a:pt x="138" y="66"/>
                    </a:cubicBezTo>
                    <a:cubicBezTo>
                      <a:pt x="129" y="81"/>
                      <a:pt x="117" y="94"/>
                      <a:pt x="104" y="105"/>
                    </a:cubicBezTo>
                    <a:cubicBezTo>
                      <a:pt x="91" y="118"/>
                      <a:pt x="75" y="128"/>
                      <a:pt x="58" y="135"/>
                    </a:cubicBezTo>
                    <a:cubicBezTo>
                      <a:pt x="54" y="137"/>
                      <a:pt x="50" y="139"/>
                      <a:pt x="45" y="138"/>
                    </a:cubicBezTo>
                    <a:cubicBezTo>
                      <a:pt x="36" y="129"/>
                      <a:pt x="30" y="117"/>
                      <a:pt x="22" y="108"/>
                    </a:cubicBezTo>
                    <a:cubicBezTo>
                      <a:pt x="18" y="104"/>
                      <a:pt x="15" y="99"/>
                      <a:pt x="11" y="95"/>
                    </a:cubicBezTo>
                    <a:cubicBezTo>
                      <a:pt x="9" y="94"/>
                      <a:pt x="8" y="92"/>
                      <a:pt x="6" y="91"/>
                    </a:cubicBezTo>
                    <a:cubicBezTo>
                      <a:pt x="0" y="85"/>
                      <a:pt x="1" y="80"/>
                      <a:pt x="5" y="74"/>
                    </a:cubicBezTo>
                    <a:cubicBezTo>
                      <a:pt x="21" y="52"/>
                      <a:pt x="41" y="36"/>
                      <a:pt x="64" y="23"/>
                    </a:cubicBezTo>
                    <a:cubicBezTo>
                      <a:pt x="74" y="17"/>
                      <a:pt x="85" y="11"/>
                      <a:pt x="97" y="7"/>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3" name="Freeform 361">
                <a:extLst>
                  <a:ext uri="{FF2B5EF4-FFF2-40B4-BE49-F238E27FC236}">
                    <a16:creationId xmlns:a16="http://schemas.microsoft.com/office/drawing/2014/main" id="{862B12C1-F8B4-7A9E-B673-02CA563BB622}"/>
                  </a:ext>
                </a:extLst>
              </p:cNvPr>
              <p:cNvSpPr/>
              <p:nvPr/>
            </p:nvSpPr>
            <p:spPr bwMode="auto">
              <a:xfrm>
                <a:off x="966788" y="4713288"/>
                <a:ext cx="179388" cy="100013"/>
              </a:xfrm>
              <a:custGeom>
                <a:avLst/>
                <a:gdLst>
                  <a:gd name="T0" fmla="*/ 119 w 178"/>
                  <a:gd name="T1" fmla="*/ 6 h 99"/>
                  <a:gd name="T2" fmla="*/ 126 w 178"/>
                  <a:gd name="T3" fmla="*/ 11 h 99"/>
                  <a:gd name="T4" fmla="*/ 168 w 178"/>
                  <a:gd name="T5" fmla="*/ 29 h 99"/>
                  <a:gd name="T6" fmla="*/ 170 w 178"/>
                  <a:gd name="T7" fmla="*/ 45 h 99"/>
                  <a:gd name="T8" fmla="*/ 133 w 178"/>
                  <a:gd name="T9" fmla="*/ 73 h 99"/>
                  <a:gd name="T10" fmla="*/ 106 w 178"/>
                  <a:gd name="T11" fmla="*/ 86 h 99"/>
                  <a:gd name="T12" fmla="*/ 20 w 178"/>
                  <a:gd name="T13" fmla="*/ 95 h 99"/>
                  <a:gd name="T14" fmla="*/ 12 w 178"/>
                  <a:gd name="T15" fmla="*/ 93 h 99"/>
                  <a:gd name="T16" fmla="*/ 9 w 178"/>
                  <a:gd name="T17" fmla="*/ 84 h 99"/>
                  <a:gd name="T18" fmla="*/ 1 w 178"/>
                  <a:gd name="T19" fmla="*/ 29 h 99"/>
                  <a:gd name="T20" fmla="*/ 1 w 178"/>
                  <a:gd name="T21" fmla="*/ 23 h 99"/>
                  <a:gd name="T22" fmla="*/ 11 w 178"/>
                  <a:gd name="T23" fmla="*/ 15 h 99"/>
                  <a:gd name="T24" fmla="*/ 103 w 178"/>
                  <a:gd name="T25" fmla="*/ 5 h 99"/>
                  <a:gd name="T26" fmla="*/ 119 w 178"/>
                  <a:gd name="T27" fmla="*/ 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8" h="99">
                    <a:moveTo>
                      <a:pt x="119" y="6"/>
                    </a:moveTo>
                    <a:cubicBezTo>
                      <a:pt x="120" y="10"/>
                      <a:pt x="123" y="10"/>
                      <a:pt x="126" y="11"/>
                    </a:cubicBezTo>
                    <a:cubicBezTo>
                      <a:pt x="141" y="15"/>
                      <a:pt x="156" y="20"/>
                      <a:pt x="168" y="29"/>
                    </a:cubicBezTo>
                    <a:cubicBezTo>
                      <a:pt x="178" y="36"/>
                      <a:pt x="178" y="37"/>
                      <a:pt x="170" y="45"/>
                    </a:cubicBezTo>
                    <a:cubicBezTo>
                      <a:pt x="160" y="57"/>
                      <a:pt x="146" y="64"/>
                      <a:pt x="133" y="73"/>
                    </a:cubicBezTo>
                    <a:cubicBezTo>
                      <a:pt x="126" y="81"/>
                      <a:pt x="115" y="83"/>
                      <a:pt x="106" y="86"/>
                    </a:cubicBezTo>
                    <a:cubicBezTo>
                      <a:pt x="78" y="96"/>
                      <a:pt x="50" y="99"/>
                      <a:pt x="20" y="95"/>
                    </a:cubicBezTo>
                    <a:cubicBezTo>
                      <a:pt x="17" y="95"/>
                      <a:pt x="14" y="95"/>
                      <a:pt x="12" y="93"/>
                    </a:cubicBezTo>
                    <a:cubicBezTo>
                      <a:pt x="9" y="90"/>
                      <a:pt x="9" y="87"/>
                      <a:pt x="9" y="84"/>
                    </a:cubicBezTo>
                    <a:cubicBezTo>
                      <a:pt x="10" y="65"/>
                      <a:pt x="7" y="47"/>
                      <a:pt x="1" y="29"/>
                    </a:cubicBezTo>
                    <a:cubicBezTo>
                      <a:pt x="1" y="27"/>
                      <a:pt x="0" y="25"/>
                      <a:pt x="1" y="23"/>
                    </a:cubicBezTo>
                    <a:cubicBezTo>
                      <a:pt x="3" y="19"/>
                      <a:pt x="7" y="17"/>
                      <a:pt x="11" y="15"/>
                    </a:cubicBezTo>
                    <a:cubicBezTo>
                      <a:pt x="41" y="4"/>
                      <a:pt x="72" y="0"/>
                      <a:pt x="103" y="5"/>
                    </a:cubicBezTo>
                    <a:cubicBezTo>
                      <a:pt x="109" y="5"/>
                      <a:pt x="114" y="6"/>
                      <a:pt x="119" y="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4" name="Freeform 362">
                <a:extLst>
                  <a:ext uri="{FF2B5EF4-FFF2-40B4-BE49-F238E27FC236}">
                    <a16:creationId xmlns:a16="http://schemas.microsoft.com/office/drawing/2014/main" id="{063FC501-DA35-1BC7-FA64-64E16E34002D}"/>
                  </a:ext>
                </a:extLst>
              </p:cNvPr>
              <p:cNvSpPr/>
              <p:nvPr/>
            </p:nvSpPr>
            <p:spPr bwMode="auto">
              <a:xfrm>
                <a:off x="949325" y="4814888"/>
                <a:ext cx="174625" cy="107950"/>
              </a:xfrm>
              <a:custGeom>
                <a:avLst/>
                <a:gdLst>
                  <a:gd name="T0" fmla="*/ 152 w 172"/>
                  <a:gd name="T1" fmla="*/ 100 h 106"/>
                  <a:gd name="T2" fmla="*/ 127 w 172"/>
                  <a:gd name="T3" fmla="*/ 102 h 106"/>
                  <a:gd name="T4" fmla="*/ 111 w 172"/>
                  <a:gd name="T5" fmla="*/ 103 h 106"/>
                  <a:gd name="T6" fmla="*/ 103 w 172"/>
                  <a:gd name="T7" fmla="*/ 106 h 106"/>
                  <a:gd name="T8" fmla="*/ 12 w 172"/>
                  <a:gd name="T9" fmla="*/ 82 h 106"/>
                  <a:gd name="T10" fmla="*/ 1 w 172"/>
                  <a:gd name="T11" fmla="*/ 72 h 106"/>
                  <a:gd name="T12" fmla="*/ 4 w 172"/>
                  <a:gd name="T13" fmla="*/ 62 h 106"/>
                  <a:gd name="T14" fmla="*/ 23 w 172"/>
                  <a:gd name="T15" fmla="*/ 10 h 106"/>
                  <a:gd name="T16" fmla="*/ 27 w 172"/>
                  <a:gd name="T17" fmla="*/ 3 h 106"/>
                  <a:gd name="T18" fmla="*/ 70 w 172"/>
                  <a:gd name="T19" fmla="*/ 8 h 106"/>
                  <a:gd name="T20" fmla="*/ 117 w 172"/>
                  <a:gd name="T21" fmla="*/ 30 h 106"/>
                  <a:gd name="T22" fmla="*/ 130 w 172"/>
                  <a:gd name="T23" fmla="*/ 35 h 106"/>
                  <a:gd name="T24" fmla="*/ 134 w 172"/>
                  <a:gd name="T25" fmla="*/ 44 h 106"/>
                  <a:gd name="T26" fmla="*/ 165 w 172"/>
                  <a:gd name="T27" fmla="*/ 77 h 106"/>
                  <a:gd name="T28" fmla="*/ 159 w 172"/>
                  <a:gd name="T29" fmla="*/ 96 h 106"/>
                  <a:gd name="T30" fmla="*/ 152 w 172"/>
                  <a:gd name="T3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2" h="105">
                    <a:moveTo>
                      <a:pt x="152" y="100"/>
                    </a:moveTo>
                    <a:cubicBezTo>
                      <a:pt x="143" y="97"/>
                      <a:pt x="135" y="102"/>
                      <a:pt x="127" y="102"/>
                    </a:cubicBezTo>
                    <a:cubicBezTo>
                      <a:pt x="122" y="102"/>
                      <a:pt x="116" y="103"/>
                      <a:pt x="111" y="103"/>
                    </a:cubicBezTo>
                    <a:cubicBezTo>
                      <a:pt x="109" y="106"/>
                      <a:pt x="106" y="106"/>
                      <a:pt x="103" y="106"/>
                    </a:cubicBezTo>
                    <a:cubicBezTo>
                      <a:pt x="70" y="105"/>
                      <a:pt x="40" y="97"/>
                      <a:pt x="12" y="82"/>
                    </a:cubicBezTo>
                    <a:cubicBezTo>
                      <a:pt x="7" y="79"/>
                      <a:pt x="3" y="77"/>
                      <a:pt x="1" y="72"/>
                    </a:cubicBezTo>
                    <a:cubicBezTo>
                      <a:pt x="0" y="68"/>
                      <a:pt x="2" y="65"/>
                      <a:pt x="4" y="62"/>
                    </a:cubicBezTo>
                    <a:cubicBezTo>
                      <a:pt x="13" y="46"/>
                      <a:pt x="20" y="28"/>
                      <a:pt x="23" y="10"/>
                    </a:cubicBezTo>
                    <a:cubicBezTo>
                      <a:pt x="24" y="7"/>
                      <a:pt x="24" y="4"/>
                      <a:pt x="27" y="3"/>
                    </a:cubicBezTo>
                    <a:cubicBezTo>
                      <a:pt x="42" y="0"/>
                      <a:pt x="56" y="4"/>
                      <a:pt x="70" y="8"/>
                    </a:cubicBezTo>
                    <a:cubicBezTo>
                      <a:pt x="87" y="12"/>
                      <a:pt x="103" y="19"/>
                      <a:pt x="117" y="30"/>
                    </a:cubicBezTo>
                    <a:cubicBezTo>
                      <a:pt x="121" y="33"/>
                      <a:pt x="127" y="32"/>
                      <a:pt x="130" y="35"/>
                    </a:cubicBezTo>
                    <a:cubicBezTo>
                      <a:pt x="126" y="40"/>
                      <a:pt x="132" y="42"/>
                      <a:pt x="134" y="44"/>
                    </a:cubicBezTo>
                    <a:cubicBezTo>
                      <a:pt x="147" y="53"/>
                      <a:pt x="157" y="64"/>
                      <a:pt x="165" y="77"/>
                    </a:cubicBezTo>
                    <a:cubicBezTo>
                      <a:pt x="172" y="87"/>
                      <a:pt x="171" y="91"/>
                      <a:pt x="159" y="96"/>
                    </a:cubicBezTo>
                    <a:cubicBezTo>
                      <a:pt x="156" y="97"/>
                      <a:pt x="153" y="97"/>
                      <a:pt x="152" y="10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5" name="Freeform 363">
                <a:extLst>
                  <a:ext uri="{FF2B5EF4-FFF2-40B4-BE49-F238E27FC236}">
                    <a16:creationId xmlns:a16="http://schemas.microsoft.com/office/drawing/2014/main" id="{464DB09B-4C2C-CB2A-D810-283D7A47A7A4}"/>
                  </a:ext>
                </a:extLst>
              </p:cNvPr>
              <p:cNvSpPr/>
              <p:nvPr/>
            </p:nvSpPr>
            <p:spPr bwMode="auto">
              <a:xfrm>
                <a:off x="887413" y="4892676"/>
                <a:ext cx="147638" cy="149225"/>
              </a:xfrm>
              <a:custGeom>
                <a:avLst/>
                <a:gdLst>
                  <a:gd name="T0" fmla="*/ 135 w 147"/>
                  <a:gd name="T1" fmla="*/ 82 h 147"/>
                  <a:gd name="T2" fmla="*/ 135 w 147"/>
                  <a:gd name="T3" fmla="*/ 92 h 147"/>
                  <a:gd name="T4" fmla="*/ 145 w 147"/>
                  <a:gd name="T5" fmla="*/ 130 h 147"/>
                  <a:gd name="T6" fmla="*/ 130 w 147"/>
                  <a:gd name="T7" fmla="*/ 145 h 147"/>
                  <a:gd name="T8" fmla="*/ 100 w 147"/>
                  <a:gd name="T9" fmla="*/ 136 h 147"/>
                  <a:gd name="T10" fmla="*/ 91 w 147"/>
                  <a:gd name="T11" fmla="*/ 136 h 147"/>
                  <a:gd name="T12" fmla="*/ 38 w 147"/>
                  <a:gd name="T13" fmla="*/ 101 h 147"/>
                  <a:gd name="T14" fmla="*/ 4 w 147"/>
                  <a:gd name="T15" fmla="*/ 60 h 147"/>
                  <a:gd name="T16" fmla="*/ 3 w 147"/>
                  <a:gd name="T17" fmla="*/ 47 h 147"/>
                  <a:gd name="T18" fmla="*/ 52 w 147"/>
                  <a:gd name="T19" fmla="*/ 5 h 147"/>
                  <a:gd name="T20" fmla="*/ 67 w 147"/>
                  <a:gd name="T21" fmla="*/ 4 h 147"/>
                  <a:gd name="T22" fmla="*/ 118 w 147"/>
                  <a:gd name="T23" fmla="*/ 55 h 147"/>
                  <a:gd name="T24" fmla="*/ 135 w 147"/>
                  <a:gd name="T25" fmla="*/ 8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47">
                    <a:moveTo>
                      <a:pt x="135" y="82"/>
                    </a:moveTo>
                    <a:cubicBezTo>
                      <a:pt x="131" y="86"/>
                      <a:pt x="134" y="89"/>
                      <a:pt x="135" y="92"/>
                    </a:cubicBezTo>
                    <a:cubicBezTo>
                      <a:pt x="140" y="104"/>
                      <a:pt x="144" y="117"/>
                      <a:pt x="145" y="130"/>
                    </a:cubicBezTo>
                    <a:cubicBezTo>
                      <a:pt x="147" y="143"/>
                      <a:pt x="143" y="147"/>
                      <a:pt x="130" y="145"/>
                    </a:cubicBezTo>
                    <a:cubicBezTo>
                      <a:pt x="119" y="143"/>
                      <a:pt x="109" y="139"/>
                      <a:pt x="100" y="136"/>
                    </a:cubicBezTo>
                    <a:cubicBezTo>
                      <a:pt x="97" y="135"/>
                      <a:pt x="94" y="133"/>
                      <a:pt x="91" y="136"/>
                    </a:cubicBezTo>
                    <a:cubicBezTo>
                      <a:pt x="72" y="125"/>
                      <a:pt x="54" y="115"/>
                      <a:pt x="38" y="101"/>
                    </a:cubicBezTo>
                    <a:cubicBezTo>
                      <a:pt x="25" y="88"/>
                      <a:pt x="13" y="75"/>
                      <a:pt x="4" y="60"/>
                    </a:cubicBezTo>
                    <a:cubicBezTo>
                      <a:pt x="2" y="56"/>
                      <a:pt x="0" y="52"/>
                      <a:pt x="3" y="47"/>
                    </a:cubicBezTo>
                    <a:cubicBezTo>
                      <a:pt x="21" y="35"/>
                      <a:pt x="38" y="21"/>
                      <a:pt x="52" y="5"/>
                    </a:cubicBezTo>
                    <a:cubicBezTo>
                      <a:pt x="57" y="0"/>
                      <a:pt x="62" y="1"/>
                      <a:pt x="67" y="4"/>
                    </a:cubicBezTo>
                    <a:cubicBezTo>
                      <a:pt x="87" y="18"/>
                      <a:pt x="105" y="35"/>
                      <a:pt x="118" y="55"/>
                    </a:cubicBezTo>
                    <a:cubicBezTo>
                      <a:pt x="124" y="64"/>
                      <a:pt x="130" y="73"/>
                      <a:pt x="135" y="8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6" name="Freeform 364">
                <a:extLst>
                  <a:ext uri="{FF2B5EF4-FFF2-40B4-BE49-F238E27FC236}">
                    <a16:creationId xmlns:a16="http://schemas.microsoft.com/office/drawing/2014/main" id="{4A005F51-7E69-65D8-4381-5A98BAC4F5B7}"/>
                  </a:ext>
                </a:extLst>
              </p:cNvPr>
              <p:cNvSpPr/>
              <p:nvPr/>
            </p:nvSpPr>
            <p:spPr bwMode="auto">
              <a:xfrm>
                <a:off x="492125" y="4799013"/>
                <a:ext cx="171450" cy="106363"/>
              </a:xfrm>
              <a:custGeom>
                <a:avLst/>
                <a:gdLst>
                  <a:gd name="T0" fmla="*/ 58 w 169"/>
                  <a:gd name="T1" fmla="*/ 104 h 104"/>
                  <a:gd name="T2" fmla="*/ 41 w 169"/>
                  <a:gd name="T3" fmla="*/ 100 h 104"/>
                  <a:gd name="T4" fmla="*/ 8 w 169"/>
                  <a:gd name="T5" fmla="*/ 90 h 104"/>
                  <a:gd name="T6" fmla="*/ 4 w 169"/>
                  <a:gd name="T7" fmla="*/ 77 h 104"/>
                  <a:gd name="T8" fmla="*/ 35 w 169"/>
                  <a:gd name="T9" fmla="*/ 43 h 104"/>
                  <a:gd name="T10" fmla="*/ 39 w 169"/>
                  <a:gd name="T11" fmla="*/ 36 h 104"/>
                  <a:gd name="T12" fmla="*/ 86 w 169"/>
                  <a:gd name="T13" fmla="*/ 12 h 104"/>
                  <a:gd name="T14" fmla="*/ 140 w 169"/>
                  <a:gd name="T15" fmla="*/ 0 h 104"/>
                  <a:gd name="T16" fmla="*/ 149 w 169"/>
                  <a:gd name="T17" fmla="*/ 2 h 104"/>
                  <a:gd name="T18" fmla="*/ 152 w 169"/>
                  <a:gd name="T19" fmla="*/ 10 h 104"/>
                  <a:gd name="T20" fmla="*/ 167 w 169"/>
                  <a:gd name="T21" fmla="*/ 64 h 104"/>
                  <a:gd name="T22" fmla="*/ 169 w 169"/>
                  <a:gd name="T23" fmla="*/ 73 h 104"/>
                  <a:gd name="T24" fmla="*/ 162 w 169"/>
                  <a:gd name="T25" fmla="*/ 80 h 104"/>
                  <a:gd name="T26" fmla="*/ 74 w 169"/>
                  <a:gd name="T27" fmla="*/ 103 h 104"/>
                  <a:gd name="T28" fmla="*/ 58 w 169"/>
                  <a:gd name="T2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104">
                    <a:moveTo>
                      <a:pt x="58" y="104"/>
                    </a:moveTo>
                    <a:cubicBezTo>
                      <a:pt x="53" y="99"/>
                      <a:pt x="47" y="101"/>
                      <a:pt x="41" y="100"/>
                    </a:cubicBezTo>
                    <a:cubicBezTo>
                      <a:pt x="30" y="98"/>
                      <a:pt x="18" y="95"/>
                      <a:pt x="8" y="90"/>
                    </a:cubicBezTo>
                    <a:cubicBezTo>
                      <a:pt x="1" y="87"/>
                      <a:pt x="0" y="83"/>
                      <a:pt x="4" y="77"/>
                    </a:cubicBezTo>
                    <a:cubicBezTo>
                      <a:pt x="12" y="63"/>
                      <a:pt x="24" y="53"/>
                      <a:pt x="35" y="43"/>
                    </a:cubicBezTo>
                    <a:cubicBezTo>
                      <a:pt x="38" y="41"/>
                      <a:pt x="42" y="40"/>
                      <a:pt x="39" y="36"/>
                    </a:cubicBezTo>
                    <a:cubicBezTo>
                      <a:pt x="55" y="28"/>
                      <a:pt x="70" y="18"/>
                      <a:pt x="86" y="12"/>
                    </a:cubicBezTo>
                    <a:cubicBezTo>
                      <a:pt x="103" y="5"/>
                      <a:pt x="121" y="1"/>
                      <a:pt x="140" y="0"/>
                    </a:cubicBezTo>
                    <a:cubicBezTo>
                      <a:pt x="143" y="0"/>
                      <a:pt x="146" y="0"/>
                      <a:pt x="149" y="2"/>
                    </a:cubicBezTo>
                    <a:cubicBezTo>
                      <a:pt x="151" y="4"/>
                      <a:pt x="151" y="7"/>
                      <a:pt x="152" y="10"/>
                    </a:cubicBezTo>
                    <a:cubicBezTo>
                      <a:pt x="154" y="29"/>
                      <a:pt x="158" y="47"/>
                      <a:pt x="167" y="64"/>
                    </a:cubicBezTo>
                    <a:cubicBezTo>
                      <a:pt x="168" y="67"/>
                      <a:pt x="169" y="70"/>
                      <a:pt x="169" y="73"/>
                    </a:cubicBezTo>
                    <a:cubicBezTo>
                      <a:pt x="168" y="76"/>
                      <a:pt x="165" y="78"/>
                      <a:pt x="162" y="80"/>
                    </a:cubicBezTo>
                    <a:cubicBezTo>
                      <a:pt x="134" y="94"/>
                      <a:pt x="106" y="103"/>
                      <a:pt x="74" y="103"/>
                    </a:cubicBezTo>
                    <a:cubicBezTo>
                      <a:pt x="69" y="103"/>
                      <a:pt x="63" y="104"/>
                      <a:pt x="58" y="10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7" name="Freeform 365">
                <a:extLst>
                  <a:ext uri="{FF2B5EF4-FFF2-40B4-BE49-F238E27FC236}">
                    <a16:creationId xmlns:a16="http://schemas.microsoft.com/office/drawing/2014/main" id="{270C9A7E-0124-101F-AD75-AEAA205628E1}"/>
                  </a:ext>
                </a:extLst>
              </p:cNvPr>
              <p:cNvSpPr/>
              <p:nvPr/>
            </p:nvSpPr>
            <p:spPr bwMode="auto">
              <a:xfrm>
                <a:off x="695325" y="4945063"/>
                <a:ext cx="120650" cy="165100"/>
              </a:xfrm>
              <a:custGeom>
                <a:avLst/>
                <a:gdLst>
                  <a:gd name="T0" fmla="*/ 68 w 119"/>
                  <a:gd name="T1" fmla="*/ 131 h 162"/>
                  <a:gd name="T2" fmla="*/ 58 w 119"/>
                  <a:gd name="T3" fmla="*/ 131 h 162"/>
                  <a:gd name="T4" fmla="*/ 25 w 119"/>
                  <a:gd name="T5" fmla="*/ 155 h 162"/>
                  <a:gd name="T6" fmla="*/ 6 w 119"/>
                  <a:gd name="T7" fmla="*/ 146 h 162"/>
                  <a:gd name="T8" fmla="*/ 3 w 119"/>
                  <a:gd name="T9" fmla="*/ 117 h 162"/>
                  <a:gd name="T10" fmla="*/ 0 w 119"/>
                  <a:gd name="T11" fmla="*/ 110 h 162"/>
                  <a:gd name="T12" fmla="*/ 17 w 119"/>
                  <a:gd name="T13" fmla="*/ 40 h 162"/>
                  <a:gd name="T14" fmla="*/ 41 w 119"/>
                  <a:gd name="T15" fmla="*/ 1 h 162"/>
                  <a:gd name="T16" fmla="*/ 52 w 119"/>
                  <a:gd name="T17" fmla="*/ 3 h 162"/>
                  <a:gd name="T18" fmla="*/ 107 w 119"/>
                  <a:gd name="T19" fmla="*/ 15 h 162"/>
                  <a:gd name="T20" fmla="*/ 117 w 119"/>
                  <a:gd name="T21" fmla="*/ 17 h 162"/>
                  <a:gd name="T22" fmla="*/ 115 w 119"/>
                  <a:gd name="T23" fmla="*/ 35 h 162"/>
                  <a:gd name="T24" fmla="*/ 77 w 119"/>
                  <a:gd name="T25" fmla="*/ 115 h 162"/>
                  <a:gd name="T26" fmla="*/ 68 w 119"/>
                  <a:gd name="T27" fmla="*/ 13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162">
                    <a:moveTo>
                      <a:pt x="68" y="131"/>
                    </a:moveTo>
                    <a:cubicBezTo>
                      <a:pt x="64" y="126"/>
                      <a:pt x="61" y="128"/>
                      <a:pt x="58" y="131"/>
                    </a:cubicBezTo>
                    <a:cubicBezTo>
                      <a:pt x="48" y="141"/>
                      <a:pt x="37" y="149"/>
                      <a:pt x="25" y="155"/>
                    </a:cubicBezTo>
                    <a:cubicBezTo>
                      <a:pt x="12" y="162"/>
                      <a:pt x="9" y="160"/>
                      <a:pt x="6" y="146"/>
                    </a:cubicBezTo>
                    <a:cubicBezTo>
                      <a:pt x="4" y="136"/>
                      <a:pt x="3" y="127"/>
                      <a:pt x="3" y="117"/>
                    </a:cubicBezTo>
                    <a:cubicBezTo>
                      <a:pt x="3" y="114"/>
                      <a:pt x="4" y="111"/>
                      <a:pt x="0" y="110"/>
                    </a:cubicBezTo>
                    <a:cubicBezTo>
                      <a:pt x="4" y="86"/>
                      <a:pt x="7" y="62"/>
                      <a:pt x="17" y="40"/>
                    </a:cubicBezTo>
                    <a:cubicBezTo>
                      <a:pt x="24" y="26"/>
                      <a:pt x="30" y="12"/>
                      <a:pt x="41" y="1"/>
                    </a:cubicBezTo>
                    <a:cubicBezTo>
                      <a:pt x="45" y="0"/>
                      <a:pt x="48" y="2"/>
                      <a:pt x="52" y="3"/>
                    </a:cubicBezTo>
                    <a:cubicBezTo>
                      <a:pt x="69" y="10"/>
                      <a:pt x="88" y="14"/>
                      <a:pt x="107" y="15"/>
                    </a:cubicBezTo>
                    <a:cubicBezTo>
                      <a:pt x="110" y="15"/>
                      <a:pt x="114" y="14"/>
                      <a:pt x="117" y="17"/>
                    </a:cubicBezTo>
                    <a:cubicBezTo>
                      <a:pt x="119" y="23"/>
                      <a:pt x="117" y="29"/>
                      <a:pt x="115" y="35"/>
                    </a:cubicBezTo>
                    <a:cubicBezTo>
                      <a:pt x="110" y="65"/>
                      <a:pt x="96" y="91"/>
                      <a:pt x="77" y="115"/>
                    </a:cubicBezTo>
                    <a:cubicBezTo>
                      <a:pt x="72" y="120"/>
                      <a:pt x="71" y="125"/>
                      <a:pt x="68" y="13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8" name="Freeform 366">
                <a:extLst>
                  <a:ext uri="{FF2B5EF4-FFF2-40B4-BE49-F238E27FC236}">
                    <a16:creationId xmlns:a16="http://schemas.microsoft.com/office/drawing/2014/main" id="{9D8BCA31-A505-FA9F-AA89-FDD89B08C213}"/>
                  </a:ext>
                </a:extLst>
              </p:cNvPr>
              <p:cNvSpPr/>
              <p:nvPr/>
            </p:nvSpPr>
            <p:spPr bwMode="auto">
              <a:xfrm>
                <a:off x="577850" y="4891088"/>
                <a:ext cx="155575" cy="139700"/>
              </a:xfrm>
              <a:custGeom>
                <a:avLst/>
                <a:gdLst>
                  <a:gd name="T0" fmla="*/ 59 w 153"/>
                  <a:gd name="T1" fmla="*/ 130 h 137"/>
                  <a:gd name="T2" fmla="*/ 50 w 153"/>
                  <a:gd name="T3" fmla="*/ 131 h 137"/>
                  <a:gd name="T4" fmla="*/ 12 w 153"/>
                  <a:gd name="T5" fmla="*/ 137 h 137"/>
                  <a:gd name="T6" fmla="*/ 1 w 153"/>
                  <a:gd name="T7" fmla="*/ 125 h 137"/>
                  <a:gd name="T8" fmla="*/ 14 w 153"/>
                  <a:gd name="T9" fmla="*/ 87 h 137"/>
                  <a:gd name="T10" fmla="*/ 11 w 153"/>
                  <a:gd name="T11" fmla="*/ 76 h 137"/>
                  <a:gd name="T12" fmla="*/ 40 w 153"/>
                  <a:gd name="T13" fmla="*/ 41 h 137"/>
                  <a:gd name="T14" fmla="*/ 86 w 153"/>
                  <a:gd name="T15" fmla="*/ 3 h 137"/>
                  <a:gd name="T16" fmla="*/ 94 w 153"/>
                  <a:gd name="T17" fmla="*/ 0 h 137"/>
                  <a:gd name="T18" fmla="*/ 101 w 153"/>
                  <a:gd name="T19" fmla="*/ 5 h 137"/>
                  <a:gd name="T20" fmla="*/ 145 w 153"/>
                  <a:gd name="T21" fmla="*/ 44 h 137"/>
                  <a:gd name="T22" fmla="*/ 149 w 153"/>
                  <a:gd name="T23" fmla="*/ 48 h 137"/>
                  <a:gd name="T24" fmla="*/ 145 w 153"/>
                  <a:gd name="T25" fmla="*/ 63 h 137"/>
                  <a:gd name="T26" fmla="*/ 71 w 153"/>
                  <a:gd name="T27" fmla="*/ 124 h 137"/>
                  <a:gd name="T28" fmla="*/ 59 w 153"/>
                  <a:gd name="T29" fmla="*/ 13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3" h="137">
                    <a:moveTo>
                      <a:pt x="59" y="130"/>
                    </a:moveTo>
                    <a:cubicBezTo>
                      <a:pt x="56" y="127"/>
                      <a:pt x="53" y="130"/>
                      <a:pt x="50" y="131"/>
                    </a:cubicBezTo>
                    <a:cubicBezTo>
                      <a:pt x="37" y="135"/>
                      <a:pt x="25" y="137"/>
                      <a:pt x="12" y="137"/>
                    </a:cubicBezTo>
                    <a:cubicBezTo>
                      <a:pt x="1" y="137"/>
                      <a:pt x="0" y="136"/>
                      <a:pt x="1" y="125"/>
                    </a:cubicBezTo>
                    <a:cubicBezTo>
                      <a:pt x="3" y="112"/>
                      <a:pt x="8" y="99"/>
                      <a:pt x="14" y="87"/>
                    </a:cubicBezTo>
                    <a:cubicBezTo>
                      <a:pt x="16" y="83"/>
                      <a:pt x="19" y="78"/>
                      <a:pt x="11" y="76"/>
                    </a:cubicBezTo>
                    <a:cubicBezTo>
                      <a:pt x="25" y="68"/>
                      <a:pt x="30" y="53"/>
                      <a:pt x="40" y="41"/>
                    </a:cubicBezTo>
                    <a:cubicBezTo>
                      <a:pt x="53" y="26"/>
                      <a:pt x="68" y="13"/>
                      <a:pt x="86" y="3"/>
                    </a:cubicBezTo>
                    <a:cubicBezTo>
                      <a:pt x="88" y="1"/>
                      <a:pt x="91" y="0"/>
                      <a:pt x="94" y="0"/>
                    </a:cubicBezTo>
                    <a:cubicBezTo>
                      <a:pt x="97" y="1"/>
                      <a:pt x="99" y="3"/>
                      <a:pt x="101" y="5"/>
                    </a:cubicBezTo>
                    <a:cubicBezTo>
                      <a:pt x="112" y="21"/>
                      <a:pt x="129" y="33"/>
                      <a:pt x="145" y="44"/>
                    </a:cubicBezTo>
                    <a:cubicBezTo>
                      <a:pt x="146" y="45"/>
                      <a:pt x="148" y="46"/>
                      <a:pt x="149" y="48"/>
                    </a:cubicBezTo>
                    <a:cubicBezTo>
                      <a:pt x="153" y="54"/>
                      <a:pt x="148" y="58"/>
                      <a:pt x="145" y="63"/>
                    </a:cubicBezTo>
                    <a:cubicBezTo>
                      <a:pt x="126" y="90"/>
                      <a:pt x="101" y="110"/>
                      <a:pt x="71" y="124"/>
                    </a:cubicBezTo>
                    <a:cubicBezTo>
                      <a:pt x="67" y="126"/>
                      <a:pt x="63" y="129"/>
                      <a:pt x="59" y="13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9" name="Freeform 367">
                <a:extLst>
                  <a:ext uri="{FF2B5EF4-FFF2-40B4-BE49-F238E27FC236}">
                    <a16:creationId xmlns:a16="http://schemas.microsoft.com/office/drawing/2014/main" id="{2362E538-0725-7EF7-2818-B7EF448BEBB6}"/>
                  </a:ext>
                </a:extLst>
              </p:cNvPr>
              <p:cNvSpPr/>
              <p:nvPr/>
            </p:nvSpPr>
            <p:spPr bwMode="auto">
              <a:xfrm>
                <a:off x="958850" y="4640263"/>
                <a:ext cx="173038" cy="96838"/>
              </a:xfrm>
              <a:custGeom>
                <a:avLst/>
                <a:gdLst>
                  <a:gd name="T0" fmla="*/ 127 w 172"/>
                  <a:gd name="T1" fmla="*/ 78 h 95"/>
                  <a:gd name="T2" fmla="*/ 118 w 172"/>
                  <a:gd name="T3" fmla="*/ 80 h 95"/>
                  <a:gd name="T4" fmla="*/ 20 w 172"/>
                  <a:gd name="T5" fmla="*/ 90 h 95"/>
                  <a:gd name="T6" fmla="*/ 10 w 172"/>
                  <a:gd name="T7" fmla="*/ 95 h 95"/>
                  <a:gd name="T8" fmla="*/ 1 w 172"/>
                  <a:gd name="T9" fmla="*/ 73 h 95"/>
                  <a:gd name="T10" fmla="*/ 74 w 172"/>
                  <a:gd name="T11" fmla="*/ 22 h 95"/>
                  <a:gd name="T12" fmla="*/ 93 w 172"/>
                  <a:gd name="T13" fmla="*/ 2 h 95"/>
                  <a:gd name="T14" fmla="*/ 161 w 172"/>
                  <a:gd name="T15" fmla="*/ 7 h 95"/>
                  <a:gd name="T16" fmla="*/ 167 w 172"/>
                  <a:gd name="T17" fmla="*/ 21 h 95"/>
                  <a:gd name="T18" fmla="*/ 127 w 172"/>
                  <a:gd name="T19" fmla="*/ 7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95">
                    <a:moveTo>
                      <a:pt x="127" y="78"/>
                    </a:moveTo>
                    <a:cubicBezTo>
                      <a:pt x="124" y="81"/>
                      <a:pt x="121" y="81"/>
                      <a:pt x="118" y="80"/>
                    </a:cubicBezTo>
                    <a:cubicBezTo>
                      <a:pt x="84" y="74"/>
                      <a:pt x="52" y="78"/>
                      <a:pt x="20" y="90"/>
                    </a:cubicBezTo>
                    <a:cubicBezTo>
                      <a:pt x="16" y="91"/>
                      <a:pt x="13" y="93"/>
                      <a:pt x="10" y="95"/>
                    </a:cubicBezTo>
                    <a:cubicBezTo>
                      <a:pt x="4" y="89"/>
                      <a:pt x="0" y="82"/>
                      <a:pt x="1" y="73"/>
                    </a:cubicBezTo>
                    <a:cubicBezTo>
                      <a:pt x="30" y="63"/>
                      <a:pt x="54" y="45"/>
                      <a:pt x="74" y="22"/>
                    </a:cubicBezTo>
                    <a:cubicBezTo>
                      <a:pt x="81" y="16"/>
                      <a:pt x="85" y="7"/>
                      <a:pt x="93" y="2"/>
                    </a:cubicBezTo>
                    <a:cubicBezTo>
                      <a:pt x="116" y="0"/>
                      <a:pt x="138" y="2"/>
                      <a:pt x="161" y="7"/>
                    </a:cubicBezTo>
                    <a:cubicBezTo>
                      <a:pt x="170" y="9"/>
                      <a:pt x="172" y="12"/>
                      <a:pt x="167" y="21"/>
                    </a:cubicBezTo>
                    <a:cubicBezTo>
                      <a:pt x="156" y="42"/>
                      <a:pt x="143" y="61"/>
                      <a:pt x="127" y="78"/>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0" name="Freeform 368">
                <a:extLst>
                  <a:ext uri="{FF2B5EF4-FFF2-40B4-BE49-F238E27FC236}">
                    <a16:creationId xmlns:a16="http://schemas.microsoft.com/office/drawing/2014/main" id="{59B7BE6D-9238-8C6E-9E35-01FD0F1069C2}"/>
                  </a:ext>
                </a:extLst>
              </p:cNvPr>
              <p:cNvSpPr/>
              <p:nvPr/>
            </p:nvSpPr>
            <p:spPr bwMode="auto">
              <a:xfrm>
                <a:off x="641350" y="4491038"/>
                <a:ext cx="106363" cy="158750"/>
              </a:xfrm>
              <a:custGeom>
                <a:avLst/>
                <a:gdLst>
                  <a:gd name="T0" fmla="*/ 80 w 105"/>
                  <a:gd name="T1" fmla="*/ 157 h 157"/>
                  <a:gd name="T2" fmla="*/ 7 w 105"/>
                  <a:gd name="T3" fmla="*/ 79 h 157"/>
                  <a:gd name="T4" fmla="*/ 1 w 105"/>
                  <a:gd name="T5" fmla="*/ 70 h 157"/>
                  <a:gd name="T6" fmla="*/ 7 w 105"/>
                  <a:gd name="T7" fmla="*/ 10 h 157"/>
                  <a:gd name="T8" fmla="*/ 20 w 105"/>
                  <a:gd name="T9" fmla="*/ 4 h 157"/>
                  <a:gd name="T10" fmla="*/ 70 w 105"/>
                  <a:gd name="T11" fmla="*/ 38 h 157"/>
                  <a:gd name="T12" fmla="*/ 82 w 105"/>
                  <a:gd name="T13" fmla="*/ 70 h 157"/>
                  <a:gd name="T14" fmla="*/ 105 w 105"/>
                  <a:gd name="T15" fmla="*/ 145 h 157"/>
                  <a:gd name="T16" fmla="*/ 80 w 10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57">
                    <a:moveTo>
                      <a:pt x="80" y="157"/>
                    </a:moveTo>
                    <a:cubicBezTo>
                      <a:pt x="64" y="123"/>
                      <a:pt x="40" y="98"/>
                      <a:pt x="7" y="79"/>
                    </a:cubicBezTo>
                    <a:cubicBezTo>
                      <a:pt x="3" y="77"/>
                      <a:pt x="2" y="74"/>
                      <a:pt x="1" y="70"/>
                    </a:cubicBezTo>
                    <a:cubicBezTo>
                      <a:pt x="0" y="50"/>
                      <a:pt x="2" y="30"/>
                      <a:pt x="7" y="10"/>
                    </a:cubicBezTo>
                    <a:cubicBezTo>
                      <a:pt x="9" y="1"/>
                      <a:pt x="12" y="0"/>
                      <a:pt x="20" y="4"/>
                    </a:cubicBezTo>
                    <a:cubicBezTo>
                      <a:pt x="38" y="13"/>
                      <a:pt x="55" y="24"/>
                      <a:pt x="70" y="38"/>
                    </a:cubicBezTo>
                    <a:cubicBezTo>
                      <a:pt x="82" y="46"/>
                      <a:pt x="82" y="58"/>
                      <a:pt x="82" y="70"/>
                    </a:cubicBezTo>
                    <a:cubicBezTo>
                      <a:pt x="84" y="97"/>
                      <a:pt x="92" y="122"/>
                      <a:pt x="105" y="145"/>
                    </a:cubicBezTo>
                    <a:cubicBezTo>
                      <a:pt x="99" y="152"/>
                      <a:pt x="90" y="156"/>
                      <a:pt x="80" y="15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1" name="Freeform 369">
                <a:extLst>
                  <a:ext uri="{FF2B5EF4-FFF2-40B4-BE49-F238E27FC236}">
                    <a16:creationId xmlns:a16="http://schemas.microsoft.com/office/drawing/2014/main" id="{A32E5707-8D8A-D7E6-CBB2-D759660871C3}"/>
                  </a:ext>
                </a:extLst>
              </p:cNvPr>
              <p:cNvSpPr/>
              <p:nvPr/>
            </p:nvSpPr>
            <p:spPr bwMode="auto">
              <a:xfrm>
                <a:off x="519113" y="4619626"/>
                <a:ext cx="152400" cy="106363"/>
              </a:xfrm>
              <a:custGeom>
                <a:avLst/>
                <a:gdLst>
                  <a:gd name="T0" fmla="*/ 65 w 151"/>
                  <a:gd name="T1" fmla="*/ 2 h 105"/>
                  <a:gd name="T2" fmla="*/ 82 w 151"/>
                  <a:gd name="T3" fmla="*/ 16 h 105"/>
                  <a:gd name="T4" fmla="*/ 147 w 151"/>
                  <a:gd name="T5" fmla="*/ 76 h 105"/>
                  <a:gd name="T6" fmla="*/ 151 w 151"/>
                  <a:gd name="T7" fmla="*/ 77 h 105"/>
                  <a:gd name="T8" fmla="*/ 136 w 151"/>
                  <a:gd name="T9" fmla="*/ 105 h 105"/>
                  <a:gd name="T10" fmla="*/ 124 w 151"/>
                  <a:gd name="T11" fmla="*/ 94 h 105"/>
                  <a:gd name="T12" fmla="*/ 44 w 151"/>
                  <a:gd name="T13" fmla="*/ 75 h 105"/>
                  <a:gd name="T14" fmla="*/ 34 w 151"/>
                  <a:gd name="T15" fmla="*/ 72 h 105"/>
                  <a:gd name="T16" fmla="*/ 3 w 151"/>
                  <a:gd name="T17" fmla="*/ 15 h 105"/>
                  <a:gd name="T18" fmla="*/ 11 w 151"/>
                  <a:gd name="T19" fmla="*/ 3 h 105"/>
                  <a:gd name="T20" fmla="*/ 65 w 151"/>
                  <a:gd name="T21" fmla="*/ 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05">
                    <a:moveTo>
                      <a:pt x="65" y="2"/>
                    </a:moveTo>
                    <a:cubicBezTo>
                      <a:pt x="74" y="3"/>
                      <a:pt x="78" y="9"/>
                      <a:pt x="82" y="16"/>
                    </a:cubicBezTo>
                    <a:cubicBezTo>
                      <a:pt x="100" y="40"/>
                      <a:pt x="121" y="61"/>
                      <a:pt x="147" y="76"/>
                    </a:cubicBezTo>
                    <a:cubicBezTo>
                      <a:pt x="148" y="77"/>
                      <a:pt x="150" y="77"/>
                      <a:pt x="151" y="77"/>
                    </a:cubicBezTo>
                    <a:cubicBezTo>
                      <a:pt x="150" y="89"/>
                      <a:pt x="144" y="97"/>
                      <a:pt x="136" y="105"/>
                    </a:cubicBezTo>
                    <a:cubicBezTo>
                      <a:pt x="136" y="96"/>
                      <a:pt x="128" y="96"/>
                      <a:pt x="124" y="94"/>
                    </a:cubicBezTo>
                    <a:cubicBezTo>
                      <a:pt x="99" y="81"/>
                      <a:pt x="72" y="76"/>
                      <a:pt x="44" y="75"/>
                    </a:cubicBezTo>
                    <a:cubicBezTo>
                      <a:pt x="41" y="75"/>
                      <a:pt x="37" y="75"/>
                      <a:pt x="34" y="72"/>
                    </a:cubicBezTo>
                    <a:cubicBezTo>
                      <a:pt x="21" y="54"/>
                      <a:pt x="11" y="36"/>
                      <a:pt x="3" y="15"/>
                    </a:cubicBezTo>
                    <a:cubicBezTo>
                      <a:pt x="0" y="8"/>
                      <a:pt x="2" y="4"/>
                      <a:pt x="11" y="3"/>
                    </a:cubicBezTo>
                    <a:cubicBezTo>
                      <a:pt x="29" y="0"/>
                      <a:pt x="47" y="0"/>
                      <a:pt x="65" y="2"/>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2" name="Freeform 370">
                <a:extLst>
                  <a:ext uri="{FF2B5EF4-FFF2-40B4-BE49-F238E27FC236}">
                    <a16:creationId xmlns:a16="http://schemas.microsoft.com/office/drawing/2014/main" id="{005DAF9C-F822-A94E-B831-F913EB3BAF49}"/>
                  </a:ext>
                </a:extLst>
              </p:cNvPr>
              <p:cNvSpPr/>
              <p:nvPr/>
            </p:nvSpPr>
            <p:spPr bwMode="auto">
              <a:xfrm>
                <a:off x="515938" y="4873626"/>
                <a:ext cx="157163" cy="95250"/>
              </a:xfrm>
              <a:custGeom>
                <a:avLst/>
                <a:gdLst>
                  <a:gd name="T0" fmla="*/ 155 w 155"/>
                  <a:gd name="T1" fmla="*/ 18 h 93"/>
                  <a:gd name="T2" fmla="*/ 86 w 155"/>
                  <a:gd name="T3" fmla="*/ 85 h 93"/>
                  <a:gd name="T4" fmla="*/ 72 w 155"/>
                  <a:gd name="T5" fmla="*/ 93 h 93"/>
                  <a:gd name="T6" fmla="*/ 8 w 155"/>
                  <a:gd name="T7" fmla="*/ 83 h 93"/>
                  <a:gd name="T8" fmla="*/ 4 w 155"/>
                  <a:gd name="T9" fmla="*/ 71 h 93"/>
                  <a:gd name="T10" fmla="*/ 34 w 155"/>
                  <a:gd name="T11" fmla="*/ 31 h 93"/>
                  <a:gd name="T12" fmla="*/ 47 w 155"/>
                  <a:gd name="T13" fmla="*/ 28 h 93"/>
                  <a:gd name="T14" fmla="*/ 139 w 155"/>
                  <a:gd name="T15" fmla="*/ 4 h 93"/>
                  <a:gd name="T16" fmla="*/ 144 w 155"/>
                  <a:gd name="T17" fmla="*/ 0 h 93"/>
                  <a:gd name="T18" fmla="*/ 155 w 155"/>
                  <a:gd name="T19" fmla="*/ 1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5" h="93">
                    <a:moveTo>
                      <a:pt x="155" y="18"/>
                    </a:moveTo>
                    <a:cubicBezTo>
                      <a:pt x="125" y="34"/>
                      <a:pt x="102" y="56"/>
                      <a:pt x="86" y="85"/>
                    </a:cubicBezTo>
                    <a:cubicBezTo>
                      <a:pt x="82" y="91"/>
                      <a:pt x="77" y="92"/>
                      <a:pt x="72" y="93"/>
                    </a:cubicBezTo>
                    <a:cubicBezTo>
                      <a:pt x="50" y="93"/>
                      <a:pt x="29" y="89"/>
                      <a:pt x="8" y="83"/>
                    </a:cubicBezTo>
                    <a:cubicBezTo>
                      <a:pt x="2" y="81"/>
                      <a:pt x="0" y="77"/>
                      <a:pt x="4" y="71"/>
                    </a:cubicBezTo>
                    <a:cubicBezTo>
                      <a:pt x="12" y="56"/>
                      <a:pt x="22" y="43"/>
                      <a:pt x="34" y="31"/>
                    </a:cubicBezTo>
                    <a:cubicBezTo>
                      <a:pt x="37" y="26"/>
                      <a:pt x="43" y="28"/>
                      <a:pt x="47" y="28"/>
                    </a:cubicBezTo>
                    <a:cubicBezTo>
                      <a:pt x="80" y="29"/>
                      <a:pt x="110" y="18"/>
                      <a:pt x="139" y="4"/>
                    </a:cubicBezTo>
                    <a:cubicBezTo>
                      <a:pt x="141" y="3"/>
                      <a:pt x="142" y="1"/>
                      <a:pt x="144" y="0"/>
                    </a:cubicBezTo>
                    <a:cubicBezTo>
                      <a:pt x="151" y="3"/>
                      <a:pt x="155" y="10"/>
                      <a:pt x="155" y="18"/>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3" name="Freeform 371">
                <a:extLst>
                  <a:ext uri="{FF2B5EF4-FFF2-40B4-BE49-F238E27FC236}">
                    <a16:creationId xmlns:a16="http://schemas.microsoft.com/office/drawing/2014/main" id="{72FC8BC0-7666-C12F-E66A-F5247F553D1F}"/>
                  </a:ext>
                </a:extLst>
              </p:cNvPr>
              <p:cNvSpPr/>
              <p:nvPr/>
            </p:nvSpPr>
            <p:spPr bwMode="auto">
              <a:xfrm>
                <a:off x="895350" y="4518026"/>
                <a:ext cx="119063" cy="153988"/>
              </a:xfrm>
              <a:custGeom>
                <a:avLst/>
                <a:gdLst>
                  <a:gd name="T0" fmla="*/ 115 w 118"/>
                  <a:gd name="T1" fmla="*/ 63 h 151"/>
                  <a:gd name="T2" fmla="*/ 92 w 118"/>
                  <a:gd name="T3" fmla="*/ 76 h 151"/>
                  <a:gd name="T4" fmla="*/ 40 w 118"/>
                  <a:gd name="T5" fmla="*/ 114 h 151"/>
                  <a:gd name="T6" fmla="*/ 25 w 118"/>
                  <a:gd name="T7" fmla="*/ 132 h 151"/>
                  <a:gd name="T8" fmla="*/ 31 w 118"/>
                  <a:gd name="T9" fmla="*/ 150 h 151"/>
                  <a:gd name="T10" fmla="*/ 28 w 118"/>
                  <a:gd name="T11" fmla="*/ 151 h 151"/>
                  <a:gd name="T12" fmla="*/ 0 w 118"/>
                  <a:gd name="T13" fmla="*/ 128 h 151"/>
                  <a:gd name="T14" fmla="*/ 45 w 118"/>
                  <a:gd name="T15" fmla="*/ 38 h 151"/>
                  <a:gd name="T16" fmla="*/ 50 w 118"/>
                  <a:gd name="T17" fmla="*/ 30 h 151"/>
                  <a:gd name="T18" fmla="*/ 103 w 118"/>
                  <a:gd name="T19" fmla="*/ 3 h 151"/>
                  <a:gd name="T20" fmla="*/ 116 w 118"/>
                  <a:gd name="T21" fmla="*/ 12 h 151"/>
                  <a:gd name="T22" fmla="*/ 115 w 118"/>
                  <a:gd name="T23" fmla="*/ 6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8" h="151">
                    <a:moveTo>
                      <a:pt x="115" y="63"/>
                    </a:moveTo>
                    <a:cubicBezTo>
                      <a:pt x="110" y="71"/>
                      <a:pt x="100" y="72"/>
                      <a:pt x="92" y="76"/>
                    </a:cubicBezTo>
                    <a:cubicBezTo>
                      <a:pt x="73" y="86"/>
                      <a:pt x="55" y="99"/>
                      <a:pt x="40" y="114"/>
                    </a:cubicBezTo>
                    <a:cubicBezTo>
                      <a:pt x="34" y="120"/>
                      <a:pt x="30" y="126"/>
                      <a:pt x="25" y="132"/>
                    </a:cubicBezTo>
                    <a:cubicBezTo>
                      <a:pt x="17" y="141"/>
                      <a:pt x="27" y="144"/>
                      <a:pt x="31" y="150"/>
                    </a:cubicBezTo>
                    <a:cubicBezTo>
                      <a:pt x="30" y="150"/>
                      <a:pt x="29" y="151"/>
                      <a:pt x="28" y="151"/>
                    </a:cubicBezTo>
                    <a:cubicBezTo>
                      <a:pt x="18" y="144"/>
                      <a:pt x="7" y="138"/>
                      <a:pt x="0" y="128"/>
                    </a:cubicBezTo>
                    <a:cubicBezTo>
                      <a:pt x="23" y="102"/>
                      <a:pt x="38" y="72"/>
                      <a:pt x="45" y="38"/>
                    </a:cubicBezTo>
                    <a:cubicBezTo>
                      <a:pt x="46" y="35"/>
                      <a:pt x="48" y="32"/>
                      <a:pt x="50" y="30"/>
                    </a:cubicBezTo>
                    <a:cubicBezTo>
                      <a:pt x="67" y="19"/>
                      <a:pt x="84" y="10"/>
                      <a:pt x="103" y="3"/>
                    </a:cubicBezTo>
                    <a:cubicBezTo>
                      <a:pt x="113" y="0"/>
                      <a:pt x="115" y="2"/>
                      <a:pt x="116" y="12"/>
                    </a:cubicBezTo>
                    <a:cubicBezTo>
                      <a:pt x="118" y="29"/>
                      <a:pt x="118" y="46"/>
                      <a:pt x="115" y="6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4" name="Freeform 372">
                <a:extLst>
                  <a:ext uri="{FF2B5EF4-FFF2-40B4-BE49-F238E27FC236}">
                    <a16:creationId xmlns:a16="http://schemas.microsoft.com/office/drawing/2014/main" id="{ABDD9A4F-5B92-A968-1708-A33A37EF66F2}"/>
                  </a:ext>
                </a:extLst>
              </p:cNvPr>
              <p:cNvSpPr/>
              <p:nvPr/>
            </p:nvSpPr>
            <p:spPr bwMode="auto">
              <a:xfrm>
                <a:off x="760413" y="4959351"/>
                <a:ext cx="82550" cy="177800"/>
              </a:xfrm>
              <a:custGeom>
                <a:avLst/>
                <a:gdLst>
                  <a:gd name="T0" fmla="*/ 4 w 81"/>
                  <a:gd name="T1" fmla="*/ 116 h 174"/>
                  <a:gd name="T2" fmla="*/ 17 w 81"/>
                  <a:gd name="T3" fmla="*/ 90 h 174"/>
                  <a:gd name="T4" fmla="*/ 52 w 81"/>
                  <a:gd name="T5" fmla="*/ 3 h 174"/>
                  <a:gd name="T6" fmla="*/ 57 w 81"/>
                  <a:gd name="T7" fmla="*/ 3 h 174"/>
                  <a:gd name="T8" fmla="*/ 65 w 81"/>
                  <a:gd name="T9" fmla="*/ 73 h 174"/>
                  <a:gd name="T10" fmla="*/ 79 w 81"/>
                  <a:gd name="T11" fmla="*/ 107 h 174"/>
                  <a:gd name="T12" fmla="*/ 80 w 81"/>
                  <a:gd name="T13" fmla="*/ 116 h 174"/>
                  <a:gd name="T14" fmla="*/ 46 w 81"/>
                  <a:gd name="T15" fmla="*/ 167 h 174"/>
                  <a:gd name="T16" fmla="*/ 31 w 81"/>
                  <a:gd name="T17" fmla="*/ 166 h 174"/>
                  <a:gd name="T18" fmla="*/ 4 w 81"/>
                  <a:gd name="T19"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74">
                    <a:moveTo>
                      <a:pt x="4" y="116"/>
                    </a:moveTo>
                    <a:cubicBezTo>
                      <a:pt x="0" y="103"/>
                      <a:pt x="12" y="98"/>
                      <a:pt x="17" y="90"/>
                    </a:cubicBezTo>
                    <a:cubicBezTo>
                      <a:pt x="36" y="64"/>
                      <a:pt x="48" y="35"/>
                      <a:pt x="52" y="3"/>
                    </a:cubicBezTo>
                    <a:cubicBezTo>
                      <a:pt x="53" y="0"/>
                      <a:pt x="55" y="0"/>
                      <a:pt x="57" y="3"/>
                    </a:cubicBezTo>
                    <a:cubicBezTo>
                      <a:pt x="56" y="27"/>
                      <a:pt x="58" y="50"/>
                      <a:pt x="65" y="73"/>
                    </a:cubicBezTo>
                    <a:cubicBezTo>
                      <a:pt x="69" y="85"/>
                      <a:pt x="73" y="96"/>
                      <a:pt x="79" y="107"/>
                    </a:cubicBezTo>
                    <a:cubicBezTo>
                      <a:pt x="81" y="109"/>
                      <a:pt x="81" y="112"/>
                      <a:pt x="80" y="116"/>
                    </a:cubicBezTo>
                    <a:cubicBezTo>
                      <a:pt x="70" y="134"/>
                      <a:pt x="60" y="151"/>
                      <a:pt x="46" y="167"/>
                    </a:cubicBezTo>
                    <a:cubicBezTo>
                      <a:pt x="40" y="174"/>
                      <a:pt x="36" y="173"/>
                      <a:pt x="31" y="166"/>
                    </a:cubicBezTo>
                    <a:cubicBezTo>
                      <a:pt x="19" y="151"/>
                      <a:pt x="11" y="134"/>
                      <a:pt x="4" y="11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5" name="Freeform 373">
                <a:extLst>
                  <a:ext uri="{FF2B5EF4-FFF2-40B4-BE49-F238E27FC236}">
                    <a16:creationId xmlns:a16="http://schemas.microsoft.com/office/drawing/2014/main" id="{A0C8B59F-F540-0A6A-B285-ADA805EBAA54}"/>
                  </a:ext>
                </a:extLst>
              </p:cNvPr>
              <p:cNvSpPr/>
              <p:nvPr/>
            </p:nvSpPr>
            <p:spPr bwMode="auto">
              <a:xfrm>
                <a:off x="800100" y="4465638"/>
                <a:ext cx="73025" cy="163513"/>
              </a:xfrm>
              <a:custGeom>
                <a:avLst/>
                <a:gdLst>
                  <a:gd name="T0" fmla="*/ 14 w 72"/>
                  <a:gd name="T1" fmla="*/ 157 h 162"/>
                  <a:gd name="T2" fmla="*/ 11 w 72"/>
                  <a:gd name="T3" fmla="*/ 91 h 162"/>
                  <a:gd name="T4" fmla="*/ 2 w 72"/>
                  <a:gd name="T5" fmla="*/ 63 h 162"/>
                  <a:gd name="T6" fmla="*/ 2 w 72"/>
                  <a:gd name="T7" fmla="*/ 53 h 162"/>
                  <a:gd name="T8" fmla="*/ 30 w 72"/>
                  <a:gd name="T9" fmla="*/ 6 h 162"/>
                  <a:gd name="T10" fmla="*/ 44 w 72"/>
                  <a:gd name="T11" fmla="*/ 6 h 162"/>
                  <a:gd name="T12" fmla="*/ 69 w 72"/>
                  <a:gd name="T13" fmla="*/ 47 h 162"/>
                  <a:gd name="T14" fmla="*/ 67 w 72"/>
                  <a:gd name="T15" fmla="*/ 61 h 162"/>
                  <a:gd name="T16" fmla="*/ 31 w 72"/>
                  <a:gd name="T17" fmla="*/ 158 h 162"/>
                  <a:gd name="T18" fmla="*/ 14 w 72"/>
                  <a:gd name="T19" fmla="*/ 15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62">
                    <a:moveTo>
                      <a:pt x="14" y="157"/>
                    </a:moveTo>
                    <a:cubicBezTo>
                      <a:pt x="20" y="135"/>
                      <a:pt x="16" y="113"/>
                      <a:pt x="11" y="91"/>
                    </a:cubicBezTo>
                    <a:cubicBezTo>
                      <a:pt x="9" y="81"/>
                      <a:pt x="7" y="71"/>
                      <a:pt x="2" y="63"/>
                    </a:cubicBezTo>
                    <a:cubicBezTo>
                      <a:pt x="0" y="59"/>
                      <a:pt x="2" y="56"/>
                      <a:pt x="2" y="53"/>
                    </a:cubicBezTo>
                    <a:cubicBezTo>
                      <a:pt x="9" y="36"/>
                      <a:pt x="19" y="20"/>
                      <a:pt x="30" y="6"/>
                    </a:cubicBezTo>
                    <a:cubicBezTo>
                      <a:pt x="35" y="0"/>
                      <a:pt x="40" y="0"/>
                      <a:pt x="44" y="6"/>
                    </a:cubicBezTo>
                    <a:cubicBezTo>
                      <a:pt x="54" y="19"/>
                      <a:pt x="63" y="32"/>
                      <a:pt x="69" y="47"/>
                    </a:cubicBezTo>
                    <a:cubicBezTo>
                      <a:pt x="72" y="52"/>
                      <a:pt x="70" y="56"/>
                      <a:pt x="67" y="61"/>
                    </a:cubicBezTo>
                    <a:cubicBezTo>
                      <a:pt x="45" y="90"/>
                      <a:pt x="35" y="123"/>
                      <a:pt x="31" y="158"/>
                    </a:cubicBezTo>
                    <a:cubicBezTo>
                      <a:pt x="25" y="162"/>
                      <a:pt x="19" y="160"/>
                      <a:pt x="14" y="15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6" name="Freeform 374">
                <a:extLst>
                  <a:ext uri="{FF2B5EF4-FFF2-40B4-BE49-F238E27FC236}">
                    <a16:creationId xmlns:a16="http://schemas.microsoft.com/office/drawing/2014/main" id="{597C0BFC-6916-F772-3635-304E914D5127}"/>
                  </a:ext>
                </a:extLst>
              </p:cNvPr>
              <p:cNvSpPr/>
              <p:nvPr/>
            </p:nvSpPr>
            <p:spPr bwMode="auto">
              <a:xfrm>
                <a:off x="476250" y="4765676"/>
                <a:ext cx="169863" cy="71438"/>
              </a:xfrm>
              <a:custGeom>
                <a:avLst/>
                <a:gdLst>
                  <a:gd name="T0" fmla="*/ 165 w 168"/>
                  <a:gd name="T1" fmla="*/ 37 h 71"/>
                  <a:gd name="T2" fmla="*/ 94 w 168"/>
                  <a:gd name="T3" fmla="*/ 52 h 71"/>
                  <a:gd name="T4" fmla="*/ 65 w 168"/>
                  <a:gd name="T5" fmla="*/ 68 h 71"/>
                  <a:gd name="T6" fmla="*/ 55 w 168"/>
                  <a:gd name="T7" fmla="*/ 70 h 71"/>
                  <a:gd name="T8" fmla="*/ 5 w 168"/>
                  <a:gd name="T9" fmla="*/ 39 h 71"/>
                  <a:gd name="T10" fmla="*/ 5 w 168"/>
                  <a:gd name="T11" fmla="*/ 27 h 71"/>
                  <a:gd name="T12" fmla="*/ 43 w 168"/>
                  <a:gd name="T13" fmla="*/ 2 h 71"/>
                  <a:gd name="T14" fmla="*/ 58 w 168"/>
                  <a:gd name="T15" fmla="*/ 4 h 71"/>
                  <a:gd name="T16" fmla="*/ 148 w 168"/>
                  <a:gd name="T17" fmla="*/ 27 h 71"/>
                  <a:gd name="T18" fmla="*/ 165 w 168"/>
                  <a:gd name="T19" fmla="*/ 24 h 71"/>
                  <a:gd name="T20" fmla="*/ 165 w 168"/>
                  <a:gd name="T21" fmla="*/ 3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8" h="71">
                    <a:moveTo>
                      <a:pt x="165" y="37"/>
                    </a:moveTo>
                    <a:cubicBezTo>
                      <a:pt x="140" y="35"/>
                      <a:pt x="117" y="42"/>
                      <a:pt x="94" y="52"/>
                    </a:cubicBezTo>
                    <a:cubicBezTo>
                      <a:pt x="84" y="56"/>
                      <a:pt x="74" y="61"/>
                      <a:pt x="65" y="68"/>
                    </a:cubicBezTo>
                    <a:cubicBezTo>
                      <a:pt x="62" y="71"/>
                      <a:pt x="59" y="70"/>
                      <a:pt x="55" y="70"/>
                    </a:cubicBezTo>
                    <a:cubicBezTo>
                      <a:pt x="37" y="62"/>
                      <a:pt x="20" y="52"/>
                      <a:pt x="5" y="39"/>
                    </a:cubicBezTo>
                    <a:cubicBezTo>
                      <a:pt x="0" y="35"/>
                      <a:pt x="1" y="31"/>
                      <a:pt x="5" y="27"/>
                    </a:cubicBezTo>
                    <a:cubicBezTo>
                      <a:pt x="17" y="17"/>
                      <a:pt x="29" y="9"/>
                      <a:pt x="43" y="2"/>
                    </a:cubicBezTo>
                    <a:cubicBezTo>
                      <a:pt x="49" y="0"/>
                      <a:pt x="53" y="1"/>
                      <a:pt x="58" y="4"/>
                    </a:cubicBezTo>
                    <a:cubicBezTo>
                      <a:pt x="86" y="19"/>
                      <a:pt x="116" y="25"/>
                      <a:pt x="148" y="27"/>
                    </a:cubicBezTo>
                    <a:cubicBezTo>
                      <a:pt x="153" y="27"/>
                      <a:pt x="159" y="27"/>
                      <a:pt x="165" y="24"/>
                    </a:cubicBezTo>
                    <a:cubicBezTo>
                      <a:pt x="168" y="28"/>
                      <a:pt x="168" y="32"/>
                      <a:pt x="165" y="3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7" name="Freeform 375">
                <a:extLst>
                  <a:ext uri="{FF2B5EF4-FFF2-40B4-BE49-F238E27FC236}">
                    <a16:creationId xmlns:a16="http://schemas.microsoft.com/office/drawing/2014/main" id="{DD3AAB86-AC60-FAC1-DFF1-F4CDABE0B56C}"/>
                  </a:ext>
                </a:extLst>
              </p:cNvPr>
              <p:cNvSpPr/>
              <p:nvPr/>
            </p:nvSpPr>
            <p:spPr bwMode="auto">
              <a:xfrm>
                <a:off x="876300" y="4940301"/>
                <a:ext cx="103188" cy="153988"/>
              </a:xfrm>
              <a:custGeom>
                <a:avLst/>
                <a:gdLst>
                  <a:gd name="T0" fmla="*/ 14 w 102"/>
                  <a:gd name="T1" fmla="*/ 1 h 151"/>
                  <a:gd name="T2" fmla="*/ 15 w 102"/>
                  <a:gd name="T3" fmla="*/ 10 h 151"/>
                  <a:gd name="T4" fmla="*/ 51 w 102"/>
                  <a:gd name="T5" fmla="*/ 53 h 151"/>
                  <a:gd name="T6" fmla="*/ 96 w 102"/>
                  <a:gd name="T7" fmla="*/ 82 h 151"/>
                  <a:gd name="T8" fmla="*/ 101 w 102"/>
                  <a:gd name="T9" fmla="*/ 89 h 151"/>
                  <a:gd name="T10" fmla="*/ 97 w 102"/>
                  <a:gd name="T11" fmla="*/ 142 h 151"/>
                  <a:gd name="T12" fmla="*/ 85 w 102"/>
                  <a:gd name="T13" fmla="*/ 148 h 151"/>
                  <a:gd name="T14" fmla="*/ 47 w 102"/>
                  <a:gd name="T15" fmla="*/ 127 h 151"/>
                  <a:gd name="T16" fmla="*/ 42 w 102"/>
                  <a:gd name="T17" fmla="*/ 97 h 151"/>
                  <a:gd name="T18" fmla="*/ 2 w 102"/>
                  <a:gd name="T19" fmla="*/ 13 h 151"/>
                  <a:gd name="T20" fmla="*/ 0 w 102"/>
                  <a:gd name="T21" fmla="*/ 8 h 151"/>
                  <a:gd name="T22" fmla="*/ 14 w 102"/>
                  <a:gd name="T23" fmla="*/ 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51">
                    <a:moveTo>
                      <a:pt x="14" y="1"/>
                    </a:moveTo>
                    <a:cubicBezTo>
                      <a:pt x="12" y="5"/>
                      <a:pt x="14" y="7"/>
                      <a:pt x="15" y="10"/>
                    </a:cubicBezTo>
                    <a:cubicBezTo>
                      <a:pt x="25" y="26"/>
                      <a:pt x="37" y="40"/>
                      <a:pt x="51" y="53"/>
                    </a:cubicBezTo>
                    <a:cubicBezTo>
                      <a:pt x="65" y="65"/>
                      <a:pt x="80" y="75"/>
                      <a:pt x="96" y="82"/>
                    </a:cubicBezTo>
                    <a:cubicBezTo>
                      <a:pt x="99" y="83"/>
                      <a:pt x="100" y="86"/>
                      <a:pt x="101" y="89"/>
                    </a:cubicBezTo>
                    <a:cubicBezTo>
                      <a:pt x="102" y="106"/>
                      <a:pt x="100" y="124"/>
                      <a:pt x="97" y="142"/>
                    </a:cubicBezTo>
                    <a:cubicBezTo>
                      <a:pt x="96" y="149"/>
                      <a:pt x="92" y="151"/>
                      <a:pt x="85" y="148"/>
                    </a:cubicBezTo>
                    <a:cubicBezTo>
                      <a:pt x="72" y="143"/>
                      <a:pt x="60" y="134"/>
                      <a:pt x="47" y="127"/>
                    </a:cubicBezTo>
                    <a:cubicBezTo>
                      <a:pt x="43" y="118"/>
                      <a:pt x="44" y="107"/>
                      <a:pt x="42" y="97"/>
                    </a:cubicBezTo>
                    <a:cubicBezTo>
                      <a:pt x="36" y="66"/>
                      <a:pt x="22" y="38"/>
                      <a:pt x="2" y="13"/>
                    </a:cubicBezTo>
                    <a:cubicBezTo>
                      <a:pt x="1" y="12"/>
                      <a:pt x="1" y="10"/>
                      <a:pt x="0" y="8"/>
                    </a:cubicBezTo>
                    <a:cubicBezTo>
                      <a:pt x="3" y="2"/>
                      <a:pt x="8" y="0"/>
                      <a:pt x="14" y="1"/>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8" name="Freeform 376">
                <a:extLst>
                  <a:ext uri="{FF2B5EF4-FFF2-40B4-BE49-F238E27FC236}">
                    <a16:creationId xmlns:a16="http://schemas.microsoft.com/office/drawing/2014/main" id="{35CC48BD-AFB4-6DA0-B289-D0CC089ACBE6}"/>
                  </a:ext>
                </a:extLst>
              </p:cNvPr>
              <p:cNvSpPr/>
              <p:nvPr/>
            </p:nvSpPr>
            <p:spPr bwMode="auto">
              <a:xfrm>
                <a:off x="636588" y="4938713"/>
                <a:ext cx="101600" cy="142875"/>
              </a:xfrm>
              <a:custGeom>
                <a:avLst/>
                <a:gdLst>
                  <a:gd name="T0" fmla="*/ 2 w 101"/>
                  <a:gd name="T1" fmla="*/ 83 h 140"/>
                  <a:gd name="T2" fmla="*/ 6 w 101"/>
                  <a:gd name="T3" fmla="*/ 77 h 140"/>
                  <a:gd name="T4" fmla="*/ 72 w 101"/>
                  <a:gd name="T5" fmla="*/ 31 h 140"/>
                  <a:gd name="T6" fmla="*/ 91 w 101"/>
                  <a:gd name="T7" fmla="*/ 7 h 140"/>
                  <a:gd name="T8" fmla="*/ 90 w 101"/>
                  <a:gd name="T9" fmla="*/ 2 h 140"/>
                  <a:gd name="T10" fmla="*/ 101 w 101"/>
                  <a:gd name="T11" fmla="*/ 8 h 140"/>
                  <a:gd name="T12" fmla="*/ 65 w 101"/>
                  <a:gd name="T13" fmla="*/ 95 h 140"/>
                  <a:gd name="T14" fmla="*/ 59 w 101"/>
                  <a:gd name="T15" fmla="*/ 116 h 140"/>
                  <a:gd name="T16" fmla="*/ 14 w 101"/>
                  <a:gd name="T17" fmla="*/ 137 h 140"/>
                  <a:gd name="T18" fmla="*/ 1 w 101"/>
                  <a:gd name="T19" fmla="*/ 129 h 140"/>
                  <a:gd name="T20" fmla="*/ 2 w 101"/>
                  <a:gd name="T21" fmla="*/ 83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140">
                    <a:moveTo>
                      <a:pt x="2" y="83"/>
                    </a:moveTo>
                    <a:cubicBezTo>
                      <a:pt x="3" y="81"/>
                      <a:pt x="4" y="78"/>
                      <a:pt x="6" y="77"/>
                    </a:cubicBezTo>
                    <a:cubicBezTo>
                      <a:pt x="32" y="68"/>
                      <a:pt x="54" y="51"/>
                      <a:pt x="72" y="31"/>
                    </a:cubicBezTo>
                    <a:cubicBezTo>
                      <a:pt x="79" y="24"/>
                      <a:pt x="85" y="15"/>
                      <a:pt x="91" y="7"/>
                    </a:cubicBezTo>
                    <a:cubicBezTo>
                      <a:pt x="92" y="5"/>
                      <a:pt x="92" y="4"/>
                      <a:pt x="90" y="2"/>
                    </a:cubicBezTo>
                    <a:cubicBezTo>
                      <a:pt x="96" y="0"/>
                      <a:pt x="99" y="3"/>
                      <a:pt x="101" y="8"/>
                    </a:cubicBezTo>
                    <a:cubicBezTo>
                      <a:pt x="81" y="34"/>
                      <a:pt x="70" y="63"/>
                      <a:pt x="65" y="95"/>
                    </a:cubicBezTo>
                    <a:cubicBezTo>
                      <a:pt x="64" y="102"/>
                      <a:pt x="66" y="110"/>
                      <a:pt x="59" y="116"/>
                    </a:cubicBezTo>
                    <a:cubicBezTo>
                      <a:pt x="45" y="124"/>
                      <a:pt x="30" y="132"/>
                      <a:pt x="14" y="137"/>
                    </a:cubicBezTo>
                    <a:cubicBezTo>
                      <a:pt x="5" y="140"/>
                      <a:pt x="2" y="139"/>
                      <a:pt x="1" y="129"/>
                    </a:cubicBezTo>
                    <a:cubicBezTo>
                      <a:pt x="0" y="114"/>
                      <a:pt x="0" y="98"/>
                      <a:pt x="2" y="83"/>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9" name="Freeform 377">
                <a:extLst>
                  <a:ext uri="{FF2B5EF4-FFF2-40B4-BE49-F238E27FC236}">
                    <a16:creationId xmlns:a16="http://schemas.microsoft.com/office/drawing/2014/main" id="{951D0598-5DF2-85CB-4595-B9535139FEC2}"/>
                  </a:ext>
                </a:extLst>
              </p:cNvPr>
              <p:cNvSpPr/>
              <p:nvPr/>
            </p:nvSpPr>
            <p:spPr bwMode="auto">
              <a:xfrm>
                <a:off x="939800" y="4887913"/>
                <a:ext cx="142875" cy="92075"/>
              </a:xfrm>
              <a:custGeom>
                <a:avLst/>
                <a:gdLst>
                  <a:gd name="T0" fmla="*/ 83 w 142"/>
                  <a:gd name="T1" fmla="*/ 87 h 91"/>
                  <a:gd name="T2" fmla="*/ 71 w 142"/>
                  <a:gd name="T3" fmla="*/ 73 h 91"/>
                  <a:gd name="T4" fmla="*/ 12 w 142"/>
                  <a:gd name="T5" fmla="*/ 11 h 91"/>
                  <a:gd name="T6" fmla="*/ 2 w 142"/>
                  <a:gd name="T7" fmla="*/ 12 h 91"/>
                  <a:gd name="T8" fmla="*/ 11 w 142"/>
                  <a:gd name="T9" fmla="*/ 0 h 91"/>
                  <a:gd name="T10" fmla="*/ 62 w 142"/>
                  <a:gd name="T11" fmla="*/ 24 h 91"/>
                  <a:gd name="T12" fmla="*/ 121 w 142"/>
                  <a:gd name="T13" fmla="*/ 31 h 91"/>
                  <a:gd name="T14" fmla="*/ 130 w 142"/>
                  <a:gd name="T15" fmla="*/ 50 h 91"/>
                  <a:gd name="T16" fmla="*/ 139 w 142"/>
                  <a:gd name="T17" fmla="*/ 79 h 91"/>
                  <a:gd name="T18" fmla="*/ 131 w 142"/>
                  <a:gd name="T19" fmla="*/ 90 h 91"/>
                  <a:gd name="T20" fmla="*/ 83 w 142"/>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2" h="91">
                    <a:moveTo>
                      <a:pt x="83" y="87"/>
                    </a:moveTo>
                    <a:cubicBezTo>
                      <a:pt x="76" y="85"/>
                      <a:pt x="74" y="78"/>
                      <a:pt x="71" y="73"/>
                    </a:cubicBezTo>
                    <a:cubicBezTo>
                      <a:pt x="56" y="48"/>
                      <a:pt x="36" y="27"/>
                      <a:pt x="12" y="11"/>
                    </a:cubicBezTo>
                    <a:cubicBezTo>
                      <a:pt x="7" y="7"/>
                      <a:pt x="5" y="9"/>
                      <a:pt x="2" y="12"/>
                    </a:cubicBezTo>
                    <a:cubicBezTo>
                      <a:pt x="0" y="4"/>
                      <a:pt x="6" y="2"/>
                      <a:pt x="11" y="0"/>
                    </a:cubicBezTo>
                    <a:cubicBezTo>
                      <a:pt x="26" y="12"/>
                      <a:pt x="44" y="19"/>
                      <a:pt x="62" y="24"/>
                    </a:cubicBezTo>
                    <a:cubicBezTo>
                      <a:pt x="81" y="30"/>
                      <a:pt x="101" y="32"/>
                      <a:pt x="121" y="31"/>
                    </a:cubicBezTo>
                    <a:cubicBezTo>
                      <a:pt x="121" y="39"/>
                      <a:pt x="125" y="44"/>
                      <a:pt x="130" y="50"/>
                    </a:cubicBezTo>
                    <a:cubicBezTo>
                      <a:pt x="133" y="60"/>
                      <a:pt x="136" y="69"/>
                      <a:pt x="139" y="79"/>
                    </a:cubicBezTo>
                    <a:cubicBezTo>
                      <a:pt x="142" y="86"/>
                      <a:pt x="139" y="90"/>
                      <a:pt x="131" y="90"/>
                    </a:cubicBezTo>
                    <a:cubicBezTo>
                      <a:pt x="115" y="91"/>
                      <a:pt x="99" y="91"/>
                      <a:pt x="83" y="8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0" name="Freeform 378">
                <a:extLst>
                  <a:ext uri="{FF2B5EF4-FFF2-40B4-BE49-F238E27FC236}">
                    <a16:creationId xmlns:a16="http://schemas.microsoft.com/office/drawing/2014/main" id="{282A2ACA-CB4F-B4CB-4FFD-FCA7C1E5F3AB}"/>
                  </a:ext>
                </a:extLst>
              </p:cNvPr>
              <p:cNvSpPr/>
              <p:nvPr/>
            </p:nvSpPr>
            <p:spPr bwMode="auto">
              <a:xfrm>
                <a:off x="973138" y="4787901"/>
                <a:ext cx="165100" cy="63500"/>
              </a:xfrm>
              <a:custGeom>
                <a:avLst/>
                <a:gdLst>
                  <a:gd name="T0" fmla="*/ 106 w 163"/>
                  <a:gd name="T1" fmla="*/ 62 h 63"/>
                  <a:gd name="T2" fmla="*/ 94 w 163"/>
                  <a:gd name="T3" fmla="*/ 60 h 63"/>
                  <a:gd name="T4" fmla="*/ 3 w 163"/>
                  <a:gd name="T5" fmla="*/ 31 h 63"/>
                  <a:gd name="T6" fmla="*/ 5 w 163"/>
                  <a:gd name="T7" fmla="*/ 18 h 63"/>
                  <a:gd name="T8" fmla="*/ 108 w 163"/>
                  <a:gd name="T9" fmla="*/ 7 h 63"/>
                  <a:gd name="T10" fmla="*/ 126 w 163"/>
                  <a:gd name="T11" fmla="*/ 0 h 63"/>
                  <a:gd name="T12" fmla="*/ 156 w 163"/>
                  <a:gd name="T13" fmla="*/ 24 h 63"/>
                  <a:gd name="T14" fmla="*/ 154 w 163"/>
                  <a:gd name="T15" fmla="*/ 40 h 63"/>
                  <a:gd name="T16" fmla="*/ 106 w 163"/>
                  <a:gd name="T17"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62">
                    <a:moveTo>
                      <a:pt x="106" y="62"/>
                    </a:moveTo>
                    <a:cubicBezTo>
                      <a:pt x="102" y="63"/>
                      <a:pt x="98" y="63"/>
                      <a:pt x="94" y="60"/>
                    </a:cubicBezTo>
                    <a:cubicBezTo>
                      <a:pt x="67" y="41"/>
                      <a:pt x="36" y="32"/>
                      <a:pt x="3" y="31"/>
                    </a:cubicBezTo>
                    <a:cubicBezTo>
                      <a:pt x="0" y="26"/>
                      <a:pt x="1" y="22"/>
                      <a:pt x="5" y="18"/>
                    </a:cubicBezTo>
                    <a:cubicBezTo>
                      <a:pt x="40" y="26"/>
                      <a:pt x="75" y="20"/>
                      <a:pt x="108" y="7"/>
                    </a:cubicBezTo>
                    <a:cubicBezTo>
                      <a:pt x="114" y="5"/>
                      <a:pt x="120" y="3"/>
                      <a:pt x="126" y="0"/>
                    </a:cubicBezTo>
                    <a:cubicBezTo>
                      <a:pt x="137" y="8"/>
                      <a:pt x="147" y="15"/>
                      <a:pt x="156" y="24"/>
                    </a:cubicBezTo>
                    <a:cubicBezTo>
                      <a:pt x="163" y="32"/>
                      <a:pt x="163" y="35"/>
                      <a:pt x="154" y="40"/>
                    </a:cubicBezTo>
                    <a:cubicBezTo>
                      <a:pt x="139" y="49"/>
                      <a:pt x="123" y="57"/>
                      <a:pt x="106" y="6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1" name="Freeform 379">
                <a:extLst>
                  <a:ext uri="{FF2B5EF4-FFF2-40B4-BE49-F238E27FC236}">
                    <a16:creationId xmlns:a16="http://schemas.microsoft.com/office/drawing/2014/main" id="{684C83EC-E05E-81F0-AAA6-97846E4DA2D0}"/>
                  </a:ext>
                </a:extLst>
              </p:cNvPr>
              <p:cNvSpPr/>
              <p:nvPr/>
            </p:nvSpPr>
            <p:spPr bwMode="auto">
              <a:xfrm>
                <a:off x="642938" y="4624388"/>
                <a:ext cx="336550" cy="338138"/>
              </a:xfrm>
              <a:custGeom>
                <a:avLst/>
                <a:gdLst>
                  <a:gd name="T0" fmla="*/ 332 w 332"/>
                  <a:gd name="T1" fmla="*/ 178 h 333"/>
                  <a:gd name="T2" fmla="*/ 330 w 332"/>
                  <a:gd name="T3" fmla="*/ 191 h 333"/>
                  <a:gd name="T4" fmla="*/ 304 w 332"/>
                  <a:gd name="T5" fmla="*/ 259 h 333"/>
                  <a:gd name="T6" fmla="*/ 295 w 332"/>
                  <a:gd name="T7" fmla="*/ 271 h 333"/>
                  <a:gd name="T8" fmla="*/ 245 w 332"/>
                  <a:gd name="T9" fmla="*/ 312 h 333"/>
                  <a:gd name="T10" fmla="*/ 231 w 332"/>
                  <a:gd name="T11" fmla="*/ 319 h 333"/>
                  <a:gd name="T12" fmla="*/ 173 w 332"/>
                  <a:gd name="T13" fmla="*/ 333 h 333"/>
                  <a:gd name="T14" fmla="*/ 168 w 332"/>
                  <a:gd name="T15" fmla="*/ 333 h 333"/>
                  <a:gd name="T16" fmla="*/ 94 w 332"/>
                  <a:gd name="T17" fmla="*/ 317 h 333"/>
                  <a:gd name="T18" fmla="*/ 83 w 332"/>
                  <a:gd name="T19" fmla="*/ 311 h 333"/>
                  <a:gd name="T20" fmla="*/ 30 w 332"/>
                  <a:gd name="T21" fmla="*/ 263 h 333"/>
                  <a:gd name="T22" fmla="*/ 19 w 332"/>
                  <a:gd name="T23" fmla="*/ 245 h 333"/>
                  <a:gd name="T24" fmla="*/ 0 w 332"/>
                  <a:gd name="T25" fmla="*/ 175 h 333"/>
                  <a:gd name="T26" fmla="*/ 0 w 332"/>
                  <a:gd name="T27" fmla="*/ 162 h 333"/>
                  <a:gd name="T28" fmla="*/ 14 w 332"/>
                  <a:gd name="T29" fmla="*/ 100 h 333"/>
                  <a:gd name="T30" fmla="*/ 29 w 332"/>
                  <a:gd name="T31" fmla="*/ 72 h 333"/>
                  <a:gd name="T32" fmla="*/ 78 w 332"/>
                  <a:gd name="T33" fmla="*/ 25 h 333"/>
                  <a:gd name="T34" fmla="*/ 103 w 332"/>
                  <a:gd name="T35" fmla="*/ 13 h 333"/>
                  <a:gd name="T36" fmla="*/ 169 w 332"/>
                  <a:gd name="T37" fmla="*/ 0 h 333"/>
                  <a:gd name="T38" fmla="*/ 186 w 332"/>
                  <a:gd name="T39" fmla="*/ 1 h 333"/>
                  <a:gd name="T40" fmla="*/ 249 w 332"/>
                  <a:gd name="T41" fmla="*/ 23 h 333"/>
                  <a:gd name="T42" fmla="*/ 280 w 332"/>
                  <a:gd name="T43" fmla="*/ 45 h 333"/>
                  <a:gd name="T44" fmla="*/ 313 w 332"/>
                  <a:gd name="T45" fmla="*/ 88 h 333"/>
                  <a:gd name="T46" fmla="*/ 322 w 332"/>
                  <a:gd name="T47" fmla="*/ 110 h 333"/>
                  <a:gd name="T48" fmla="*/ 332 w 332"/>
                  <a:gd name="T49" fmla="*/ 178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2" h="333">
                    <a:moveTo>
                      <a:pt x="332" y="178"/>
                    </a:moveTo>
                    <a:cubicBezTo>
                      <a:pt x="331" y="183"/>
                      <a:pt x="331" y="187"/>
                      <a:pt x="330" y="191"/>
                    </a:cubicBezTo>
                    <a:cubicBezTo>
                      <a:pt x="326" y="215"/>
                      <a:pt x="317" y="237"/>
                      <a:pt x="304" y="259"/>
                    </a:cubicBezTo>
                    <a:cubicBezTo>
                      <a:pt x="301" y="263"/>
                      <a:pt x="297" y="266"/>
                      <a:pt x="295" y="271"/>
                    </a:cubicBezTo>
                    <a:cubicBezTo>
                      <a:pt x="281" y="287"/>
                      <a:pt x="264" y="301"/>
                      <a:pt x="245" y="312"/>
                    </a:cubicBezTo>
                    <a:cubicBezTo>
                      <a:pt x="241" y="315"/>
                      <a:pt x="236" y="317"/>
                      <a:pt x="231" y="319"/>
                    </a:cubicBezTo>
                    <a:cubicBezTo>
                      <a:pt x="212" y="327"/>
                      <a:pt x="193" y="331"/>
                      <a:pt x="173" y="333"/>
                    </a:cubicBezTo>
                    <a:cubicBezTo>
                      <a:pt x="171" y="332"/>
                      <a:pt x="169" y="332"/>
                      <a:pt x="168" y="333"/>
                    </a:cubicBezTo>
                    <a:cubicBezTo>
                      <a:pt x="142" y="332"/>
                      <a:pt x="118" y="327"/>
                      <a:pt x="94" y="317"/>
                    </a:cubicBezTo>
                    <a:cubicBezTo>
                      <a:pt x="91" y="315"/>
                      <a:pt x="87" y="313"/>
                      <a:pt x="83" y="311"/>
                    </a:cubicBezTo>
                    <a:cubicBezTo>
                      <a:pt x="63" y="298"/>
                      <a:pt x="45" y="282"/>
                      <a:pt x="30" y="263"/>
                    </a:cubicBezTo>
                    <a:cubicBezTo>
                      <a:pt x="26" y="257"/>
                      <a:pt x="22" y="251"/>
                      <a:pt x="19" y="245"/>
                    </a:cubicBezTo>
                    <a:cubicBezTo>
                      <a:pt x="8" y="223"/>
                      <a:pt x="2" y="199"/>
                      <a:pt x="0" y="175"/>
                    </a:cubicBezTo>
                    <a:cubicBezTo>
                      <a:pt x="0" y="170"/>
                      <a:pt x="0" y="166"/>
                      <a:pt x="0" y="162"/>
                    </a:cubicBezTo>
                    <a:cubicBezTo>
                      <a:pt x="1" y="140"/>
                      <a:pt x="5" y="119"/>
                      <a:pt x="14" y="100"/>
                    </a:cubicBezTo>
                    <a:cubicBezTo>
                      <a:pt x="19" y="90"/>
                      <a:pt x="24" y="81"/>
                      <a:pt x="29" y="72"/>
                    </a:cubicBezTo>
                    <a:cubicBezTo>
                      <a:pt x="43" y="54"/>
                      <a:pt x="59" y="38"/>
                      <a:pt x="78" y="25"/>
                    </a:cubicBezTo>
                    <a:cubicBezTo>
                      <a:pt x="87" y="21"/>
                      <a:pt x="95" y="17"/>
                      <a:pt x="103" y="13"/>
                    </a:cubicBezTo>
                    <a:cubicBezTo>
                      <a:pt x="124" y="5"/>
                      <a:pt x="146" y="1"/>
                      <a:pt x="169" y="0"/>
                    </a:cubicBezTo>
                    <a:cubicBezTo>
                      <a:pt x="175" y="1"/>
                      <a:pt x="180" y="1"/>
                      <a:pt x="186" y="1"/>
                    </a:cubicBezTo>
                    <a:cubicBezTo>
                      <a:pt x="208" y="5"/>
                      <a:pt x="229" y="12"/>
                      <a:pt x="249" y="23"/>
                    </a:cubicBezTo>
                    <a:cubicBezTo>
                      <a:pt x="260" y="29"/>
                      <a:pt x="269" y="38"/>
                      <a:pt x="280" y="45"/>
                    </a:cubicBezTo>
                    <a:cubicBezTo>
                      <a:pt x="292" y="58"/>
                      <a:pt x="303" y="72"/>
                      <a:pt x="313" y="88"/>
                    </a:cubicBezTo>
                    <a:cubicBezTo>
                      <a:pt x="316" y="95"/>
                      <a:pt x="319" y="103"/>
                      <a:pt x="322" y="110"/>
                    </a:cubicBezTo>
                    <a:cubicBezTo>
                      <a:pt x="330" y="132"/>
                      <a:pt x="332" y="155"/>
                      <a:pt x="332" y="178"/>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2" name="Freeform 380">
                <a:extLst>
                  <a:ext uri="{FF2B5EF4-FFF2-40B4-BE49-F238E27FC236}">
                    <a16:creationId xmlns:a16="http://schemas.microsoft.com/office/drawing/2014/main" id="{380D1CF5-B7CA-E3EA-19DE-37EE32BA1464}"/>
                  </a:ext>
                </a:extLst>
              </p:cNvPr>
              <p:cNvSpPr/>
              <p:nvPr/>
            </p:nvSpPr>
            <p:spPr bwMode="auto">
              <a:xfrm>
                <a:off x="676275" y="4659313"/>
                <a:ext cx="269875" cy="269875"/>
              </a:xfrm>
              <a:custGeom>
                <a:avLst/>
                <a:gdLst>
                  <a:gd name="T0" fmla="*/ 49 w 267"/>
                  <a:gd name="T1" fmla="*/ 47 h 266"/>
                  <a:gd name="T2" fmla="*/ 218 w 267"/>
                  <a:gd name="T3" fmla="*/ 48 h 266"/>
                  <a:gd name="T4" fmla="*/ 217 w 267"/>
                  <a:gd name="T5" fmla="*/ 218 h 266"/>
                  <a:gd name="T6" fmla="*/ 43 w 267"/>
                  <a:gd name="T7" fmla="*/ 213 h 266"/>
                  <a:gd name="T8" fmla="*/ 49 w 267"/>
                  <a:gd name="T9" fmla="*/ 47 h 266"/>
                </a:gdLst>
                <a:ahLst/>
                <a:cxnLst>
                  <a:cxn ang="0">
                    <a:pos x="T0" y="T1"/>
                  </a:cxn>
                  <a:cxn ang="0">
                    <a:pos x="T2" y="T3"/>
                  </a:cxn>
                  <a:cxn ang="0">
                    <a:pos x="T4" y="T5"/>
                  </a:cxn>
                  <a:cxn ang="0">
                    <a:pos x="T6" y="T7"/>
                  </a:cxn>
                  <a:cxn ang="0">
                    <a:pos x="T8" y="T9"/>
                  </a:cxn>
                </a:cxnLst>
                <a:rect l="0" t="0" r="r" b="b"/>
                <a:pathLst>
                  <a:path w="267" h="266">
                    <a:moveTo>
                      <a:pt x="49" y="47"/>
                    </a:moveTo>
                    <a:cubicBezTo>
                      <a:pt x="93" y="1"/>
                      <a:pt x="173" y="0"/>
                      <a:pt x="218" y="48"/>
                    </a:cubicBezTo>
                    <a:cubicBezTo>
                      <a:pt x="267" y="99"/>
                      <a:pt x="264" y="171"/>
                      <a:pt x="217" y="218"/>
                    </a:cubicBezTo>
                    <a:cubicBezTo>
                      <a:pt x="171" y="264"/>
                      <a:pt x="93" y="266"/>
                      <a:pt x="43" y="213"/>
                    </a:cubicBezTo>
                    <a:cubicBezTo>
                      <a:pt x="4" y="170"/>
                      <a:pt x="0" y="92"/>
                      <a:pt x="49" y="47"/>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3" name="Freeform 381">
                <a:extLst>
                  <a:ext uri="{FF2B5EF4-FFF2-40B4-BE49-F238E27FC236}">
                    <a16:creationId xmlns:a16="http://schemas.microsoft.com/office/drawing/2014/main" id="{FEA96BFD-6A5C-FD46-AF69-B7D703A8AEEC}"/>
                  </a:ext>
                </a:extLst>
              </p:cNvPr>
              <p:cNvSpPr/>
              <p:nvPr/>
            </p:nvSpPr>
            <p:spPr bwMode="auto">
              <a:xfrm>
                <a:off x="1316038" y="4949826"/>
                <a:ext cx="111125" cy="192088"/>
              </a:xfrm>
              <a:custGeom>
                <a:avLst/>
                <a:gdLst>
                  <a:gd name="T0" fmla="*/ 109 w 110"/>
                  <a:gd name="T1" fmla="*/ 120 h 189"/>
                  <a:gd name="T2" fmla="*/ 104 w 110"/>
                  <a:gd name="T3" fmla="*/ 164 h 189"/>
                  <a:gd name="T4" fmla="*/ 98 w 110"/>
                  <a:gd name="T5" fmla="*/ 181 h 189"/>
                  <a:gd name="T6" fmla="*/ 84 w 110"/>
                  <a:gd name="T7" fmla="*/ 185 h 189"/>
                  <a:gd name="T8" fmla="*/ 33 w 110"/>
                  <a:gd name="T9" fmla="*/ 134 h 189"/>
                  <a:gd name="T10" fmla="*/ 27 w 110"/>
                  <a:gd name="T11" fmla="*/ 128 h 189"/>
                  <a:gd name="T12" fmla="*/ 0 w 110"/>
                  <a:gd name="T13" fmla="*/ 22 h 189"/>
                  <a:gd name="T14" fmla="*/ 2 w 110"/>
                  <a:gd name="T15" fmla="*/ 14 h 189"/>
                  <a:gd name="T16" fmla="*/ 10 w 110"/>
                  <a:gd name="T17" fmla="*/ 12 h 189"/>
                  <a:gd name="T18" fmla="*/ 50 w 110"/>
                  <a:gd name="T19" fmla="*/ 3 h 189"/>
                  <a:gd name="T20" fmla="*/ 62 w 110"/>
                  <a:gd name="T21" fmla="*/ 2 h 189"/>
                  <a:gd name="T22" fmla="*/ 105 w 110"/>
                  <a:gd name="T23" fmla="*/ 86 h 189"/>
                  <a:gd name="T24" fmla="*/ 109 w 110"/>
                  <a:gd name="T25" fmla="*/ 12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89">
                    <a:moveTo>
                      <a:pt x="109" y="120"/>
                    </a:moveTo>
                    <a:cubicBezTo>
                      <a:pt x="107" y="135"/>
                      <a:pt x="108" y="149"/>
                      <a:pt x="104" y="164"/>
                    </a:cubicBezTo>
                    <a:cubicBezTo>
                      <a:pt x="102" y="170"/>
                      <a:pt x="101" y="175"/>
                      <a:pt x="98" y="181"/>
                    </a:cubicBezTo>
                    <a:cubicBezTo>
                      <a:pt x="95" y="188"/>
                      <a:pt x="91" y="189"/>
                      <a:pt x="84" y="185"/>
                    </a:cubicBezTo>
                    <a:cubicBezTo>
                      <a:pt x="63" y="172"/>
                      <a:pt x="47" y="154"/>
                      <a:pt x="33" y="134"/>
                    </a:cubicBezTo>
                    <a:cubicBezTo>
                      <a:pt x="32" y="131"/>
                      <a:pt x="31" y="128"/>
                      <a:pt x="27" y="128"/>
                    </a:cubicBezTo>
                    <a:cubicBezTo>
                      <a:pt x="9" y="95"/>
                      <a:pt x="0" y="60"/>
                      <a:pt x="0" y="22"/>
                    </a:cubicBezTo>
                    <a:cubicBezTo>
                      <a:pt x="0" y="19"/>
                      <a:pt x="0" y="16"/>
                      <a:pt x="2" y="14"/>
                    </a:cubicBezTo>
                    <a:cubicBezTo>
                      <a:pt x="4" y="12"/>
                      <a:pt x="7" y="12"/>
                      <a:pt x="10" y="12"/>
                    </a:cubicBezTo>
                    <a:cubicBezTo>
                      <a:pt x="24" y="10"/>
                      <a:pt x="37" y="8"/>
                      <a:pt x="50" y="3"/>
                    </a:cubicBezTo>
                    <a:cubicBezTo>
                      <a:pt x="54" y="2"/>
                      <a:pt x="58" y="0"/>
                      <a:pt x="62" y="2"/>
                    </a:cubicBezTo>
                    <a:cubicBezTo>
                      <a:pt x="83" y="26"/>
                      <a:pt x="98" y="54"/>
                      <a:pt x="105" y="86"/>
                    </a:cubicBezTo>
                    <a:cubicBezTo>
                      <a:pt x="107" y="97"/>
                      <a:pt x="110" y="109"/>
                      <a:pt x="109" y="12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4" name="Freeform 382">
                <a:extLst>
                  <a:ext uri="{FF2B5EF4-FFF2-40B4-BE49-F238E27FC236}">
                    <a16:creationId xmlns:a16="http://schemas.microsoft.com/office/drawing/2014/main" id="{11028224-9502-8920-E4D8-2486FF79D240}"/>
                  </a:ext>
                </a:extLst>
              </p:cNvPr>
              <p:cNvSpPr/>
              <p:nvPr/>
            </p:nvSpPr>
            <p:spPr bwMode="auto">
              <a:xfrm>
                <a:off x="1330325" y="4471988"/>
                <a:ext cx="117475" cy="180975"/>
              </a:xfrm>
              <a:custGeom>
                <a:avLst/>
                <a:gdLst>
                  <a:gd name="T0" fmla="*/ 41 w 117"/>
                  <a:gd name="T1" fmla="*/ 42 h 177"/>
                  <a:gd name="T2" fmla="*/ 50 w 117"/>
                  <a:gd name="T3" fmla="*/ 40 h 177"/>
                  <a:gd name="T4" fmla="*/ 95 w 117"/>
                  <a:gd name="T5" fmla="*/ 5 h 177"/>
                  <a:gd name="T6" fmla="*/ 112 w 117"/>
                  <a:gd name="T7" fmla="*/ 12 h 177"/>
                  <a:gd name="T8" fmla="*/ 114 w 117"/>
                  <a:gd name="T9" fmla="*/ 68 h 177"/>
                  <a:gd name="T10" fmla="*/ 116 w 117"/>
                  <a:gd name="T11" fmla="*/ 77 h 177"/>
                  <a:gd name="T12" fmla="*/ 73 w 117"/>
                  <a:gd name="T13" fmla="*/ 170 h 177"/>
                  <a:gd name="T14" fmla="*/ 67 w 117"/>
                  <a:gd name="T15" fmla="*/ 175 h 177"/>
                  <a:gd name="T16" fmla="*/ 59 w 117"/>
                  <a:gd name="T17" fmla="*/ 175 h 177"/>
                  <a:gd name="T18" fmla="*/ 8 w 117"/>
                  <a:gd name="T19" fmla="*/ 157 h 177"/>
                  <a:gd name="T20" fmla="*/ 2 w 117"/>
                  <a:gd name="T21" fmla="*/ 154 h 177"/>
                  <a:gd name="T22" fmla="*/ 2 w 117"/>
                  <a:gd name="T23" fmla="*/ 139 h 177"/>
                  <a:gd name="T24" fmla="*/ 35 w 117"/>
                  <a:gd name="T25" fmla="*/ 56 h 177"/>
                  <a:gd name="T26" fmla="*/ 41 w 117"/>
                  <a:gd name="T27" fmla="*/ 42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77">
                    <a:moveTo>
                      <a:pt x="41" y="42"/>
                    </a:moveTo>
                    <a:cubicBezTo>
                      <a:pt x="45" y="47"/>
                      <a:pt x="47" y="43"/>
                      <a:pt x="50" y="40"/>
                    </a:cubicBezTo>
                    <a:cubicBezTo>
                      <a:pt x="63" y="26"/>
                      <a:pt x="77" y="14"/>
                      <a:pt x="95" y="5"/>
                    </a:cubicBezTo>
                    <a:cubicBezTo>
                      <a:pt x="106" y="0"/>
                      <a:pt x="109" y="1"/>
                      <a:pt x="112" y="12"/>
                    </a:cubicBezTo>
                    <a:cubicBezTo>
                      <a:pt x="117" y="31"/>
                      <a:pt x="116" y="49"/>
                      <a:pt x="114" y="68"/>
                    </a:cubicBezTo>
                    <a:cubicBezTo>
                      <a:pt x="114" y="71"/>
                      <a:pt x="113" y="74"/>
                      <a:pt x="116" y="77"/>
                    </a:cubicBezTo>
                    <a:cubicBezTo>
                      <a:pt x="108" y="111"/>
                      <a:pt x="96" y="143"/>
                      <a:pt x="73" y="170"/>
                    </a:cubicBezTo>
                    <a:cubicBezTo>
                      <a:pt x="71" y="172"/>
                      <a:pt x="69" y="174"/>
                      <a:pt x="67" y="175"/>
                    </a:cubicBezTo>
                    <a:cubicBezTo>
                      <a:pt x="64" y="177"/>
                      <a:pt x="62" y="176"/>
                      <a:pt x="59" y="175"/>
                    </a:cubicBezTo>
                    <a:cubicBezTo>
                      <a:pt x="43" y="166"/>
                      <a:pt x="26" y="160"/>
                      <a:pt x="8" y="157"/>
                    </a:cubicBezTo>
                    <a:cubicBezTo>
                      <a:pt x="6" y="157"/>
                      <a:pt x="4" y="156"/>
                      <a:pt x="2" y="154"/>
                    </a:cubicBezTo>
                    <a:cubicBezTo>
                      <a:pt x="0" y="149"/>
                      <a:pt x="1" y="144"/>
                      <a:pt x="2" y="139"/>
                    </a:cubicBezTo>
                    <a:cubicBezTo>
                      <a:pt x="7" y="109"/>
                      <a:pt x="17" y="81"/>
                      <a:pt x="35" y="56"/>
                    </a:cubicBezTo>
                    <a:cubicBezTo>
                      <a:pt x="39" y="52"/>
                      <a:pt x="38" y="46"/>
                      <a:pt x="41" y="4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5" name="Freeform 383">
                <a:extLst>
                  <a:ext uri="{FF2B5EF4-FFF2-40B4-BE49-F238E27FC236}">
                    <a16:creationId xmlns:a16="http://schemas.microsoft.com/office/drawing/2014/main" id="{A17DEBE5-D8C3-EE8F-B442-DD670DD36FE2}"/>
                  </a:ext>
                </a:extLst>
              </p:cNvPr>
              <p:cNvSpPr/>
              <p:nvPr/>
            </p:nvSpPr>
            <p:spPr bwMode="auto">
              <a:xfrm>
                <a:off x="1212850" y="4460876"/>
                <a:ext cx="109538" cy="180975"/>
              </a:xfrm>
              <a:custGeom>
                <a:avLst/>
                <a:gdLst>
                  <a:gd name="T0" fmla="*/ 0 w 108"/>
                  <a:gd name="T1" fmla="*/ 70 h 179"/>
                  <a:gd name="T2" fmla="*/ 11 w 108"/>
                  <a:gd name="T3" fmla="*/ 77 h 179"/>
                  <a:gd name="T4" fmla="*/ 17 w 108"/>
                  <a:gd name="T5" fmla="*/ 40 h 179"/>
                  <a:gd name="T6" fmla="*/ 30 w 108"/>
                  <a:gd name="T7" fmla="*/ 8 h 179"/>
                  <a:gd name="T8" fmla="*/ 46 w 108"/>
                  <a:gd name="T9" fmla="*/ 6 h 179"/>
                  <a:gd name="T10" fmla="*/ 83 w 108"/>
                  <a:gd name="T11" fmla="*/ 55 h 179"/>
                  <a:gd name="T12" fmla="*/ 90 w 108"/>
                  <a:gd name="T13" fmla="*/ 60 h 179"/>
                  <a:gd name="T14" fmla="*/ 106 w 108"/>
                  <a:gd name="T15" fmla="*/ 136 h 179"/>
                  <a:gd name="T16" fmla="*/ 102 w 108"/>
                  <a:gd name="T17" fmla="*/ 165 h 179"/>
                  <a:gd name="T18" fmla="*/ 85 w 108"/>
                  <a:gd name="T19" fmla="*/ 168 h 179"/>
                  <a:gd name="T20" fmla="*/ 46 w 108"/>
                  <a:gd name="T21" fmla="*/ 176 h 179"/>
                  <a:gd name="T22" fmla="*/ 35 w 108"/>
                  <a:gd name="T23" fmla="*/ 178 h 179"/>
                  <a:gd name="T24" fmla="*/ 27 w 108"/>
                  <a:gd name="T25" fmla="*/ 167 h 179"/>
                  <a:gd name="T26" fmla="*/ 9 w 108"/>
                  <a:gd name="T27" fmla="*/ 93 h 179"/>
                  <a:gd name="T28" fmla="*/ 2 w 108"/>
                  <a:gd name="T29" fmla="*/ 75 h 179"/>
                  <a:gd name="T30" fmla="*/ 0 w 108"/>
                  <a:gd name="T31" fmla="*/ 7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79">
                    <a:moveTo>
                      <a:pt x="0" y="70"/>
                    </a:moveTo>
                    <a:cubicBezTo>
                      <a:pt x="3" y="72"/>
                      <a:pt x="6" y="74"/>
                      <a:pt x="11" y="77"/>
                    </a:cubicBezTo>
                    <a:cubicBezTo>
                      <a:pt x="13" y="64"/>
                      <a:pt x="13" y="52"/>
                      <a:pt x="17" y="40"/>
                    </a:cubicBezTo>
                    <a:cubicBezTo>
                      <a:pt x="20" y="29"/>
                      <a:pt x="24" y="18"/>
                      <a:pt x="30" y="8"/>
                    </a:cubicBezTo>
                    <a:cubicBezTo>
                      <a:pt x="35" y="0"/>
                      <a:pt x="39" y="0"/>
                      <a:pt x="46" y="6"/>
                    </a:cubicBezTo>
                    <a:cubicBezTo>
                      <a:pt x="61" y="20"/>
                      <a:pt x="73" y="37"/>
                      <a:pt x="83" y="55"/>
                    </a:cubicBezTo>
                    <a:cubicBezTo>
                      <a:pt x="84" y="57"/>
                      <a:pt x="84" y="63"/>
                      <a:pt x="90" y="60"/>
                    </a:cubicBezTo>
                    <a:cubicBezTo>
                      <a:pt x="98" y="85"/>
                      <a:pt x="106" y="110"/>
                      <a:pt x="106" y="136"/>
                    </a:cubicBezTo>
                    <a:cubicBezTo>
                      <a:pt x="107" y="146"/>
                      <a:pt x="108" y="156"/>
                      <a:pt x="102" y="165"/>
                    </a:cubicBezTo>
                    <a:cubicBezTo>
                      <a:pt x="97" y="168"/>
                      <a:pt x="91" y="167"/>
                      <a:pt x="85" y="168"/>
                    </a:cubicBezTo>
                    <a:cubicBezTo>
                      <a:pt x="72" y="169"/>
                      <a:pt x="58" y="172"/>
                      <a:pt x="46" y="176"/>
                    </a:cubicBezTo>
                    <a:cubicBezTo>
                      <a:pt x="42" y="178"/>
                      <a:pt x="39" y="179"/>
                      <a:pt x="35" y="178"/>
                    </a:cubicBezTo>
                    <a:cubicBezTo>
                      <a:pt x="30" y="176"/>
                      <a:pt x="29" y="171"/>
                      <a:pt x="27" y="167"/>
                    </a:cubicBezTo>
                    <a:cubicBezTo>
                      <a:pt x="17" y="143"/>
                      <a:pt x="11" y="119"/>
                      <a:pt x="9" y="93"/>
                    </a:cubicBezTo>
                    <a:cubicBezTo>
                      <a:pt x="9" y="86"/>
                      <a:pt x="8" y="80"/>
                      <a:pt x="2" y="75"/>
                    </a:cubicBezTo>
                    <a:cubicBezTo>
                      <a:pt x="1" y="74"/>
                      <a:pt x="0" y="73"/>
                      <a:pt x="0" y="7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6" name="Freeform 384">
                <a:extLst>
                  <a:ext uri="{FF2B5EF4-FFF2-40B4-BE49-F238E27FC236}">
                    <a16:creationId xmlns:a16="http://schemas.microsoft.com/office/drawing/2014/main" id="{64D9EECE-74EE-4579-81EC-1FDA74E1F640}"/>
                  </a:ext>
                </a:extLst>
              </p:cNvPr>
              <p:cNvSpPr/>
              <p:nvPr/>
            </p:nvSpPr>
            <p:spPr bwMode="auto">
              <a:xfrm>
                <a:off x="977900" y="4694238"/>
                <a:ext cx="182563" cy="103188"/>
              </a:xfrm>
              <a:custGeom>
                <a:avLst/>
                <a:gdLst>
                  <a:gd name="T0" fmla="*/ 43 w 180"/>
                  <a:gd name="T1" fmla="*/ 74 h 101"/>
                  <a:gd name="T2" fmla="*/ 41 w 180"/>
                  <a:gd name="T3" fmla="*/ 66 h 101"/>
                  <a:gd name="T4" fmla="*/ 10 w 180"/>
                  <a:gd name="T5" fmla="*/ 38 h 101"/>
                  <a:gd name="T6" fmla="*/ 15 w 180"/>
                  <a:gd name="T7" fmla="*/ 17 h 101"/>
                  <a:gd name="T8" fmla="*/ 69 w 180"/>
                  <a:gd name="T9" fmla="*/ 4 h 101"/>
                  <a:gd name="T10" fmla="*/ 77 w 180"/>
                  <a:gd name="T11" fmla="*/ 0 h 101"/>
                  <a:gd name="T12" fmla="*/ 116 w 180"/>
                  <a:gd name="T13" fmla="*/ 4 h 101"/>
                  <a:gd name="T14" fmla="*/ 174 w 180"/>
                  <a:gd name="T15" fmla="*/ 24 h 101"/>
                  <a:gd name="T16" fmla="*/ 180 w 180"/>
                  <a:gd name="T17" fmla="*/ 33 h 101"/>
                  <a:gd name="T18" fmla="*/ 165 w 180"/>
                  <a:gd name="T19" fmla="*/ 96 h 101"/>
                  <a:gd name="T20" fmla="*/ 146 w 180"/>
                  <a:gd name="T21" fmla="*/ 100 h 101"/>
                  <a:gd name="T22" fmla="*/ 57 w 180"/>
                  <a:gd name="T23" fmla="*/ 77 h 101"/>
                  <a:gd name="T24" fmla="*/ 43 w 180"/>
                  <a:gd name="T25" fmla="*/ 7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00">
                    <a:moveTo>
                      <a:pt x="43" y="74"/>
                    </a:moveTo>
                    <a:cubicBezTo>
                      <a:pt x="47" y="70"/>
                      <a:pt x="45" y="68"/>
                      <a:pt x="41" y="66"/>
                    </a:cubicBezTo>
                    <a:cubicBezTo>
                      <a:pt x="29" y="59"/>
                      <a:pt x="19" y="48"/>
                      <a:pt x="10" y="38"/>
                    </a:cubicBezTo>
                    <a:cubicBezTo>
                      <a:pt x="0" y="28"/>
                      <a:pt x="2" y="22"/>
                      <a:pt x="15" y="17"/>
                    </a:cubicBezTo>
                    <a:cubicBezTo>
                      <a:pt x="32" y="10"/>
                      <a:pt x="50" y="6"/>
                      <a:pt x="69" y="4"/>
                    </a:cubicBezTo>
                    <a:cubicBezTo>
                      <a:pt x="72" y="4"/>
                      <a:pt x="76" y="5"/>
                      <a:pt x="77" y="0"/>
                    </a:cubicBezTo>
                    <a:cubicBezTo>
                      <a:pt x="90" y="1"/>
                      <a:pt x="103" y="3"/>
                      <a:pt x="116" y="4"/>
                    </a:cubicBezTo>
                    <a:cubicBezTo>
                      <a:pt x="137" y="6"/>
                      <a:pt x="156" y="15"/>
                      <a:pt x="174" y="24"/>
                    </a:cubicBezTo>
                    <a:cubicBezTo>
                      <a:pt x="178" y="26"/>
                      <a:pt x="180" y="29"/>
                      <a:pt x="180" y="33"/>
                    </a:cubicBezTo>
                    <a:cubicBezTo>
                      <a:pt x="171" y="53"/>
                      <a:pt x="170" y="75"/>
                      <a:pt x="165" y="96"/>
                    </a:cubicBezTo>
                    <a:cubicBezTo>
                      <a:pt x="159" y="101"/>
                      <a:pt x="153" y="100"/>
                      <a:pt x="146" y="100"/>
                    </a:cubicBezTo>
                    <a:cubicBezTo>
                      <a:pt x="115" y="99"/>
                      <a:pt x="85" y="92"/>
                      <a:pt x="57" y="77"/>
                    </a:cubicBezTo>
                    <a:cubicBezTo>
                      <a:pt x="52" y="75"/>
                      <a:pt x="47" y="77"/>
                      <a:pt x="43" y="7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7" name="Freeform 385">
                <a:extLst>
                  <a:ext uri="{FF2B5EF4-FFF2-40B4-BE49-F238E27FC236}">
                    <a16:creationId xmlns:a16="http://schemas.microsoft.com/office/drawing/2014/main" id="{9C094602-FBDA-3E1C-1B8D-B5DADF8144CB}"/>
                  </a:ext>
                </a:extLst>
              </p:cNvPr>
              <p:cNvSpPr/>
              <p:nvPr/>
            </p:nvSpPr>
            <p:spPr bwMode="auto">
              <a:xfrm>
                <a:off x="1073150" y="4548188"/>
                <a:ext cx="150813" cy="155575"/>
              </a:xfrm>
              <a:custGeom>
                <a:avLst/>
                <a:gdLst>
                  <a:gd name="T0" fmla="*/ 12 w 149"/>
                  <a:gd name="T1" fmla="*/ 75 h 152"/>
                  <a:gd name="T2" fmla="*/ 17 w 149"/>
                  <a:gd name="T3" fmla="*/ 67 h 152"/>
                  <a:gd name="T4" fmla="*/ 1 w 149"/>
                  <a:gd name="T5" fmla="*/ 16 h 152"/>
                  <a:gd name="T6" fmla="*/ 15 w 149"/>
                  <a:gd name="T7" fmla="*/ 2 h 152"/>
                  <a:gd name="T8" fmla="*/ 58 w 149"/>
                  <a:gd name="T9" fmla="*/ 15 h 152"/>
                  <a:gd name="T10" fmla="*/ 69 w 149"/>
                  <a:gd name="T11" fmla="*/ 15 h 152"/>
                  <a:gd name="T12" fmla="*/ 125 w 149"/>
                  <a:gd name="T13" fmla="*/ 63 h 152"/>
                  <a:gd name="T14" fmla="*/ 147 w 149"/>
                  <a:gd name="T15" fmla="*/ 96 h 152"/>
                  <a:gd name="T16" fmla="*/ 148 w 149"/>
                  <a:gd name="T17" fmla="*/ 103 h 152"/>
                  <a:gd name="T18" fmla="*/ 140 w 149"/>
                  <a:gd name="T19" fmla="*/ 112 h 152"/>
                  <a:gd name="T20" fmla="*/ 106 w 149"/>
                  <a:gd name="T21" fmla="*/ 145 h 152"/>
                  <a:gd name="T22" fmla="*/ 99 w 149"/>
                  <a:gd name="T23" fmla="*/ 151 h 152"/>
                  <a:gd name="T24" fmla="*/ 89 w 149"/>
                  <a:gd name="T25" fmla="*/ 149 h 152"/>
                  <a:gd name="T26" fmla="*/ 33 w 149"/>
                  <a:gd name="T27" fmla="*/ 98 h 152"/>
                  <a:gd name="T28" fmla="*/ 12 w 149"/>
                  <a:gd name="T29" fmla="*/ 7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152">
                    <a:moveTo>
                      <a:pt x="12" y="75"/>
                    </a:moveTo>
                    <a:cubicBezTo>
                      <a:pt x="17" y="74"/>
                      <a:pt x="20" y="73"/>
                      <a:pt x="17" y="67"/>
                    </a:cubicBezTo>
                    <a:cubicBezTo>
                      <a:pt x="9" y="51"/>
                      <a:pt x="3" y="34"/>
                      <a:pt x="1" y="16"/>
                    </a:cubicBezTo>
                    <a:cubicBezTo>
                      <a:pt x="0" y="3"/>
                      <a:pt x="2" y="0"/>
                      <a:pt x="15" y="2"/>
                    </a:cubicBezTo>
                    <a:cubicBezTo>
                      <a:pt x="30" y="3"/>
                      <a:pt x="44" y="9"/>
                      <a:pt x="58" y="15"/>
                    </a:cubicBezTo>
                    <a:cubicBezTo>
                      <a:pt x="61" y="16"/>
                      <a:pt x="65" y="20"/>
                      <a:pt x="69" y="15"/>
                    </a:cubicBezTo>
                    <a:cubicBezTo>
                      <a:pt x="88" y="30"/>
                      <a:pt x="109" y="44"/>
                      <a:pt x="125" y="63"/>
                    </a:cubicBezTo>
                    <a:cubicBezTo>
                      <a:pt x="134" y="73"/>
                      <a:pt x="141" y="84"/>
                      <a:pt x="147" y="96"/>
                    </a:cubicBezTo>
                    <a:cubicBezTo>
                      <a:pt x="149" y="98"/>
                      <a:pt x="149" y="101"/>
                      <a:pt x="148" y="103"/>
                    </a:cubicBezTo>
                    <a:cubicBezTo>
                      <a:pt x="147" y="107"/>
                      <a:pt x="143" y="109"/>
                      <a:pt x="140" y="112"/>
                    </a:cubicBezTo>
                    <a:cubicBezTo>
                      <a:pt x="127" y="121"/>
                      <a:pt x="115" y="131"/>
                      <a:pt x="106" y="145"/>
                    </a:cubicBezTo>
                    <a:cubicBezTo>
                      <a:pt x="104" y="147"/>
                      <a:pt x="102" y="149"/>
                      <a:pt x="99" y="151"/>
                    </a:cubicBezTo>
                    <a:cubicBezTo>
                      <a:pt x="95" y="152"/>
                      <a:pt x="92" y="150"/>
                      <a:pt x="89" y="149"/>
                    </a:cubicBezTo>
                    <a:cubicBezTo>
                      <a:pt x="67" y="136"/>
                      <a:pt x="49" y="117"/>
                      <a:pt x="33" y="98"/>
                    </a:cubicBezTo>
                    <a:cubicBezTo>
                      <a:pt x="26" y="90"/>
                      <a:pt x="21" y="81"/>
                      <a:pt x="12" y="75"/>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8" name="Freeform 386">
                <a:extLst>
                  <a:ext uri="{FF2B5EF4-FFF2-40B4-BE49-F238E27FC236}">
                    <a16:creationId xmlns:a16="http://schemas.microsoft.com/office/drawing/2014/main" id="{7143D6B8-8A98-5907-A01A-53F992CAF532}"/>
                  </a:ext>
                </a:extLst>
              </p:cNvPr>
              <p:cNvSpPr/>
              <p:nvPr/>
            </p:nvSpPr>
            <p:spPr bwMode="auto">
              <a:xfrm>
                <a:off x="1414463" y="4578351"/>
                <a:ext cx="163513" cy="139700"/>
              </a:xfrm>
              <a:custGeom>
                <a:avLst/>
                <a:gdLst>
                  <a:gd name="T0" fmla="*/ 97 w 162"/>
                  <a:gd name="T1" fmla="*/ 6 h 138"/>
                  <a:gd name="T2" fmla="*/ 108 w 162"/>
                  <a:gd name="T3" fmla="*/ 6 h 138"/>
                  <a:gd name="T4" fmla="*/ 151 w 162"/>
                  <a:gd name="T5" fmla="*/ 1 h 138"/>
                  <a:gd name="T6" fmla="*/ 160 w 162"/>
                  <a:gd name="T7" fmla="*/ 12 h 138"/>
                  <a:gd name="T8" fmla="*/ 141 w 162"/>
                  <a:gd name="T9" fmla="*/ 57 h 138"/>
                  <a:gd name="T10" fmla="*/ 138 w 162"/>
                  <a:gd name="T11" fmla="*/ 65 h 138"/>
                  <a:gd name="T12" fmla="*/ 105 w 162"/>
                  <a:gd name="T13" fmla="*/ 105 h 138"/>
                  <a:gd name="T14" fmla="*/ 59 w 162"/>
                  <a:gd name="T15" fmla="*/ 134 h 138"/>
                  <a:gd name="T16" fmla="*/ 45 w 162"/>
                  <a:gd name="T17" fmla="*/ 137 h 138"/>
                  <a:gd name="T18" fmla="*/ 22 w 162"/>
                  <a:gd name="T19" fmla="*/ 107 h 138"/>
                  <a:gd name="T20" fmla="*/ 11 w 162"/>
                  <a:gd name="T21" fmla="*/ 95 h 138"/>
                  <a:gd name="T22" fmla="*/ 7 w 162"/>
                  <a:gd name="T23" fmla="*/ 90 h 138"/>
                  <a:gd name="T24" fmla="*/ 6 w 162"/>
                  <a:gd name="T25" fmla="*/ 73 h 138"/>
                  <a:gd name="T26" fmla="*/ 64 w 162"/>
                  <a:gd name="T27" fmla="*/ 22 h 138"/>
                  <a:gd name="T28" fmla="*/ 97 w 162"/>
                  <a:gd name="T29" fmla="*/ 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2" h="138">
                    <a:moveTo>
                      <a:pt x="97" y="6"/>
                    </a:moveTo>
                    <a:cubicBezTo>
                      <a:pt x="101" y="10"/>
                      <a:pt x="104" y="7"/>
                      <a:pt x="108" y="6"/>
                    </a:cubicBezTo>
                    <a:cubicBezTo>
                      <a:pt x="122" y="2"/>
                      <a:pt x="136" y="0"/>
                      <a:pt x="151" y="1"/>
                    </a:cubicBezTo>
                    <a:cubicBezTo>
                      <a:pt x="159" y="1"/>
                      <a:pt x="162" y="4"/>
                      <a:pt x="160" y="12"/>
                    </a:cubicBezTo>
                    <a:cubicBezTo>
                      <a:pt x="157" y="28"/>
                      <a:pt x="149" y="43"/>
                      <a:pt x="141" y="57"/>
                    </a:cubicBezTo>
                    <a:cubicBezTo>
                      <a:pt x="140" y="60"/>
                      <a:pt x="138" y="62"/>
                      <a:pt x="138" y="65"/>
                    </a:cubicBezTo>
                    <a:cubicBezTo>
                      <a:pt x="130" y="81"/>
                      <a:pt x="117" y="93"/>
                      <a:pt x="105" y="105"/>
                    </a:cubicBezTo>
                    <a:cubicBezTo>
                      <a:pt x="91" y="117"/>
                      <a:pt x="76" y="127"/>
                      <a:pt x="59" y="134"/>
                    </a:cubicBezTo>
                    <a:cubicBezTo>
                      <a:pt x="54" y="136"/>
                      <a:pt x="50" y="138"/>
                      <a:pt x="45" y="137"/>
                    </a:cubicBezTo>
                    <a:cubicBezTo>
                      <a:pt x="36" y="128"/>
                      <a:pt x="31" y="117"/>
                      <a:pt x="22" y="107"/>
                    </a:cubicBezTo>
                    <a:cubicBezTo>
                      <a:pt x="18" y="103"/>
                      <a:pt x="15" y="99"/>
                      <a:pt x="11" y="95"/>
                    </a:cubicBezTo>
                    <a:cubicBezTo>
                      <a:pt x="10" y="93"/>
                      <a:pt x="8" y="92"/>
                      <a:pt x="7" y="90"/>
                    </a:cubicBezTo>
                    <a:cubicBezTo>
                      <a:pt x="0" y="85"/>
                      <a:pt x="1" y="79"/>
                      <a:pt x="6" y="73"/>
                    </a:cubicBezTo>
                    <a:cubicBezTo>
                      <a:pt x="21" y="51"/>
                      <a:pt x="41" y="35"/>
                      <a:pt x="64" y="22"/>
                    </a:cubicBezTo>
                    <a:cubicBezTo>
                      <a:pt x="75" y="16"/>
                      <a:pt x="85" y="10"/>
                      <a:pt x="97" y="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9" name="Freeform 387">
                <a:extLst>
                  <a:ext uri="{FF2B5EF4-FFF2-40B4-BE49-F238E27FC236}">
                    <a16:creationId xmlns:a16="http://schemas.microsoft.com/office/drawing/2014/main" id="{739EDD51-F806-74CB-2E7C-8E61CB9D9F6A}"/>
                  </a:ext>
                </a:extLst>
              </p:cNvPr>
              <p:cNvSpPr/>
              <p:nvPr/>
            </p:nvSpPr>
            <p:spPr bwMode="auto">
              <a:xfrm>
                <a:off x="1468438" y="4716463"/>
                <a:ext cx="179388" cy="100013"/>
              </a:xfrm>
              <a:custGeom>
                <a:avLst/>
                <a:gdLst>
                  <a:gd name="T0" fmla="*/ 118 w 177"/>
                  <a:gd name="T1" fmla="*/ 5 h 99"/>
                  <a:gd name="T2" fmla="*/ 125 w 177"/>
                  <a:gd name="T3" fmla="*/ 10 h 99"/>
                  <a:gd name="T4" fmla="*/ 168 w 177"/>
                  <a:gd name="T5" fmla="*/ 28 h 99"/>
                  <a:gd name="T6" fmla="*/ 169 w 177"/>
                  <a:gd name="T7" fmla="*/ 45 h 99"/>
                  <a:gd name="T8" fmla="*/ 133 w 177"/>
                  <a:gd name="T9" fmla="*/ 73 h 99"/>
                  <a:gd name="T10" fmla="*/ 105 w 177"/>
                  <a:gd name="T11" fmla="*/ 85 h 99"/>
                  <a:gd name="T12" fmla="*/ 20 w 177"/>
                  <a:gd name="T13" fmla="*/ 95 h 99"/>
                  <a:gd name="T14" fmla="*/ 11 w 177"/>
                  <a:gd name="T15" fmla="*/ 92 h 99"/>
                  <a:gd name="T16" fmla="*/ 9 w 177"/>
                  <a:gd name="T17" fmla="*/ 83 h 99"/>
                  <a:gd name="T18" fmla="*/ 1 w 177"/>
                  <a:gd name="T19" fmla="*/ 28 h 99"/>
                  <a:gd name="T20" fmla="*/ 0 w 177"/>
                  <a:gd name="T21" fmla="*/ 22 h 99"/>
                  <a:gd name="T22" fmla="*/ 11 w 177"/>
                  <a:gd name="T23" fmla="*/ 15 h 99"/>
                  <a:gd name="T24" fmla="*/ 103 w 177"/>
                  <a:gd name="T25" fmla="*/ 4 h 99"/>
                  <a:gd name="T26" fmla="*/ 118 w 177"/>
                  <a:gd name="T27" fmla="*/ 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7" h="99">
                    <a:moveTo>
                      <a:pt x="118" y="5"/>
                    </a:moveTo>
                    <a:cubicBezTo>
                      <a:pt x="119" y="9"/>
                      <a:pt x="122" y="9"/>
                      <a:pt x="125" y="10"/>
                    </a:cubicBezTo>
                    <a:cubicBezTo>
                      <a:pt x="140" y="14"/>
                      <a:pt x="155" y="19"/>
                      <a:pt x="168" y="28"/>
                    </a:cubicBezTo>
                    <a:cubicBezTo>
                      <a:pt x="177" y="35"/>
                      <a:pt x="177" y="36"/>
                      <a:pt x="169" y="45"/>
                    </a:cubicBezTo>
                    <a:cubicBezTo>
                      <a:pt x="159" y="56"/>
                      <a:pt x="145" y="63"/>
                      <a:pt x="133" y="73"/>
                    </a:cubicBezTo>
                    <a:cubicBezTo>
                      <a:pt x="125" y="80"/>
                      <a:pt x="115" y="82"/>
                      <a:pt x="105" y="85"/>
                    </a:cubicBezTo>
                    <a:cubicBezTo>
                      <a:pt x="78" y="95"/>
                      <a:pt x="49" y="99"/>
                      <a:pt x="20" y="95"/>
                    </a:cubicBezTo>
                    <a:cubicBezTo>
                      <a:pt x="17" y="94"/>
                      <a:pt x="13" y="94"/>
                      <a:pt x="11" y="92"/>
                    </a:cubicBezTo>
                    <a:cubicBezTo>
                      <a:pt x="9" y="90"/>
                      <a:pt x="9" y="86"/>
                      <a:pt x="9" y="83"/>
                    </a:cubicBezTo>
                    <a:cubicBezTo>
                      <a:pt x="9" y="65"/>
                      <a:pt x="7" y="46"/>
                      <a:pt x="1" y="28"/>
                    </a:cubicBezTo>
                    <a:cubicBezTo>
                      <a:pt x="0" y="26"/>
                      <a:pt x="0" y="24"/>
                      <a:pt x="0" y="22"/>
                    </a:cubicBezTo>
                    <a:cubicBezTo>
                      <a:pt x="3" y="18"/>
                      <a:pt x="7" y="16"/>
                      <a:pt x="11" y="15"/>
                    </a:cubicBezTo>
                    <a:cubicBezTo>
                      <a:pt x="41" y="4"/>
                      <a:pt x="71" y="0"/>
                      <a:pt x="103" y="4"/>
                    </a:cubicBezTo>
                    <a:cubicBezTo>
                      <a:pt x="108" y="5"/>
                      <a:pt x="113" y="5"/>
                      <a:pt x="118" y="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0" name="Freeform 388">
                <a:extLst>
                  <a:ext uri="{FF2B5EF4-FFF2-40B4-BE49-F238E27FC236}">
                    <a16:creationId xmlns:a16="http://schemas.microsoft.com/office/drawing/2014/main" id="{FFAE072B-C134-87B7-6FF6-C877BE44193C}"/>
                  </a:ext>
                </a:extLst>
              </p:cNvPr>
              <p:cNvSpPr/>
              <p:nvPr/>
            </p:nvSpPr>
            <p:spPr bwMode="auto">
              <a:xfrm>
                <a:off x="1450975" y="4816476"/>
                <a:ext cx="173038" cy="107950"/>
              </a:xfrm>
              <a:custGeom>
                <a:avLst/>
                <a:gdLst>
                  <a:gd name="T0" fmla="*/ 152 w 172"/>
                  <a:gd name="T1" fmla="*/ 100 h 106"/>
                  <a:gd name="T2" fmla="*/ 127 w 172"/>
                  <a:gd name="T3" fmla="*/ 102 h 106"/>
                  <a:gd name="T4" fmla="*/ 112 w 172"/>
                  <a:gd name="T5" fmla="*/ 103 h 106"/>
                  <a:gd name="T6" fmla="*/ 103 w 172"/>
                  <a:gd name="T7" fmla="*/ 106 h 106"/>
                  <a:gd name="T8" fmla="*/ 12 w 172"/>
                  <a:gd name="T9" fmla="*/ 82 h 106"/>
                  <a:gd name="T10" fmla="*/ 1 w 172"/>
                  <a:gd name="T11" fmla="*/ 73 h 106"/>
                  <a:gd name="T12" fmla="*/ 4 w 172"/>
                  <a:gd name="T13" fmla="*/ 62 h 106"/>
                  <a:gd name="T14" fmla="*/ 24 w 172"/>
                  <a:gd name="T15" fmla="*/ 10 h 106"/>
                  <a:gd name="T16" fmla="*/ 27 w 172"/>
                  <a:gd name="T17" fmla="*/ 3 h 106"/>
                  <a:gd name="T18" fmla="*/ 71 w 172"/>
                  <a:gd name="T19" fmla="*/ 8 h 106"/>
                  <a:gd name="T20" fmla="*/ 118 w 172"/>
                  <a:gd name="T21" fmla="*/ 30 h 106"/>
                  <a:gd name="T22" fmla="*/ 131 w 172"/>
                  <a:gd name="T23" fmla="*/ 36 h 106"/>
                  <a:gd name="T24" fmla="*/ 135 w 172"/>
                  <a:gd name="T25" fmla="*/ 44 h 106"/>
                  <a:gd name="T26" fmla="*/ 165 w 172"/>
                  <a:gd name="T27" fmla="*/ 77 h 106"/>
                  <a:gd name="T28" fmla="*/ 159 w 172"/>
                  <a:gd name="T29" fmla="*/ 96 h 106"/>
                  <a:gd name="T30" fmla="*/ 152 w 172"/>
                  <a:gd name="T3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2" h="105">
                    <a:moveTo>
                      <a:pt x="152" y="100"/>
                    </a:moveTo>
                    <a:cubicBezTo>
                      <a:pt x="143" y="98"/>
                      <a:pt x="136" y="102"/>
                      <a:pt x="127" y="102"/>
                    </a:cubicBezTo>
                    <a:cubicBezTo>
                      <a:pt x="122" y="102"/>
                      <a:pt x="117" y="103"/>
                      <a:pt x="112" y="103"/>
                    </a:cubicBezTo>
                    <a:cubicBezTo>
                      <a:pt x="109" y="106"/>
                      <a:pt x="106" y="106"/>
                      <a:pt x="103" y="106"/>
                    </a:cubicBezTo>
                    <a:cubicBezTo>
                      <a:pt x="71" y="106"/>
                      <a:pt x="40" y="97"/>
                      <a:pt x="12" y="82"/>
                    </a:cubicBezTo>
                    <a:cubicBezTo>
                      <a:pt x="8" y="80"/>
                      <a:pt x="3" y="78"/>
                      <a:pt x="1" y="73"/>
                    </a:cubicBezTo>
                    <a:cubicBezTo>
                      <a:pt x="0" y="69"/>
                      <a:pt x="2" y="65"/>
                      <a:pt x="4" y="62"/>
                    </a:cubicBezTo>
                    <a:cubicBezTo>
                      <a:pt x="14" y="46"/>
                      <a:pt x="20" y="29"/>
                      <a:pt x="24" y="10"/>
                    </a:cubicBezTo>
                    <a:cubicBezTo>
                      <a:pt x="24" y="8"/>
                      <a:pt x="25" y="5"/>
                      <a:pt x="27" y="3"/>
                    </a:cubicBezTo>
                    <a:cubicBezTo>
                      <a:pt x="42" y="0"/>
                      <a:pt x="57" y="5"/>
                      <a:pt x="71" y="8"/>
                    </a:cubicBezTo>
                    <a:cubicBezTo>
                      <a:pt x="88" y="13"/>
                      <a:pt x="104" y="20"/>
                      <a:pt x="118" y="30"/>
                    </a:cubicBezTo>
                    <a:cubicBezTo>
                      <a:pt x="122" y="33"/>
                      <a:pt x="127" y="32"/>
                      <a:pt x="131" y="36"/>
                    </a:cubicBezTo>
                    <a:cubicBezTo>
                      <a:pt x="127" y="41"/>
                      <a:pt x="132" y="42"/>
                      <a:pt x="135" y="44"/>
                    </a:cubicBezTo>
                    <a:cubicBezTo>
                      <a:pt x="147" y="53"/>
                      <a:pt x="157" y="64"/>
                      <a:pt x="165" y="77"/>
                    </a:cubicBezTo>
                    <a:cubicBezTo>
                      <a:pt x="172" y="88"/>
                      <a:pt x="171" y="92"/>
                      <a:pt x="159" y="96"/>
                    </a:cubicBezTo>
                    <a:cubicBezTo>
                      <a:pt x="157" y="97"/>
                      <a:pt x="154" y="98"/>
                      <a:pt x="152" y="10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1" name="Freeform 389">
                <a:extLst>
                  <a:ext uri="{FF2B5EF4-FFF2-40B4-BE49-F238E27FC236}">
                    <a16:creationId xmlns:a16="http://schemas.microsoft.com/office/drawing/2014/main" id="{A156A214-1E12-6A1A-B4BA-DBD5D36AC72F}"/>
                  </a:ext>
                </a:extLst>
              </p:cNvPr>
              <p:cNvSpPr/>
              <p:nvPr/>
            </p:nvSpPr>
            <p:spPr bwMode="auto">
              <a:xfrm>
                <a:off x="1387475" y="4895851"/>
                <a:ext cx="149225" cy="149225"/>
              </a:xfrm>
              <a:custGeom>
                <a:avLst/>
                <a:gdLst>
                  <a:gd name="T0" fmla="*/ 135 w 147"/>
                  <a:gd name="T1" fmla="*/ 82 h 147"/>
                  <a:gd name="T2" fmla="*/ 136 w 147"/>
                  <a:gd name="T3" fmla="*/ 93 h 147"/>
                  <a:gd name="T4" fmla="*/ 146 w 147"/>
                  <a:gd name="T5" fmla="*/ 130 h 147"/>
                  <a:gd name="T6" fmla="*/ 130 w 147"/>
                  <a:gd name="T7" fmla="*/ 145 h 147"/>
                  <a:gd name="T8" fmla="*/ 100 w 147"/>
                  <a:gd name="T9" fmla="*/ 136 h 147"/>
                  <a:gd name="T10" fmla="*/ 91 w 147"/>
                  <a:gd name="T11" fmla="*/ 136 h 147"/>
                  <a:gd name="T12" fmla="*/ 38 w 147"/>
                  <a:gd name="T13" fmla="*/ 101 h 147"/>
                  <a:gd name="T14" fmla="*/ 5 w 147"/>
                  <a:gd name="T15" fmla="*/ 60 h 147"/>
                  <a:gd name="T16" fmla="*/ 3 w 147"/>
                  <a:gd name="T17" fmla="*/ 47 h 147"/>
                  <a:gd name="T18" fmla="*/ 53 w 147"/>
                  <a:gd name="T19" fmla="*/ 5 h 147"/>
                  <a:gd name="T20" fmla="*/ 68 w 147"/>
                  <a:gd name="T21" fmla="*/ 5 h 147"/>
                  <a:gd name="T22" fmla="*/ 118 w 147"/>
                  <a:gd name="T23" fmla="*/ 56 h 147"/>
                  <a:gd name="T24" fmla="*/ 135 w 147"/>
                  <a:gd name="T25" fmla="*/ 8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47">
                    <a:moveTo>
                      <a:pt x="135" y="82"/>
                    </a:moveTo>
                    <a:cubicBezTo>
                      <a:pt x="131" y="86"/>
                      <a:pt x="135" y="89"/>
                      <a:pt x="136" y="93"/>
                    </a:cubicBezTo>
                    <a:cubicBezTo>
                      <a:pt x="140" y="105"/>
                      <a:pt x="144" y="117"/>
                      <a:pt x="146" y="130"/>
                    </a:cubicBezTo>
                    <a:cubicBezTo>
                      <a:pt x="147" y="144"/>
                      <a:pt x="144" y="147"/>
                      <a:pt x="130" y="145"/>
                    </a:cubicBezTo>
                    <a:cubicBezTo>
                      <a:pt x="120" y="143"/>
                      <a:pt x="110" y="140"/>
                      <a:pt x="100" y="136"/>
                    </a:cubicBezTo>
                    <a:cubicBezTo>
                      <a:pt x="97" y="135"/>
                      <a:pt x="94" y="133"/>
                      <a:pt x="91" y="136"/>
                    </a:cubicBezTo>
                    <a:cubicBezTo>
                      <a:pt x="73" y="126"/>
                      <a:pt x="54" y="116"/>
                      <a:pt x="38" y="101"/>
                    </a:cubicBezTo>
                    <a:cubicBezTo>
                      <a:pt x="25" y="89"/>
                      <a:pt x="14" y="75"/>
                      <a:pt x="5" y="60"/>
                    </a:cubicBezTo>
                    <a:cubicBezTo>
                      <a:pt x="2" y="57"/>
                      <a:pt x="0" y="52"/>
                      <a:pt x="3" y="47"/>
                    </a:cubicBezTo>
                    <a:cubicBezTo>
                      <a:pt x="21" y="35"/>
                      <a:pt x="38" y="21"/>
                      <a:pt x="53" y="5"/>
                    </a:cubicBezTo>
                    <a:cubicBezTo>
                      <a:pt x="57" y="0"/>
                      <a:pt x="62" y="1"/>
                      <a:pt x="68" y="5"/>
                    </a:cubicBezTo>
                    <a:cubicBezTo>
                      <a:pt x="87" y="19"/>
                      <a:pt x="105" y="35"/>
                      <a:pt x="118" y="56"/>
                    </a:cubicBezTo>
                    <a:cubicBezTo>
                      <a:pt x="124" y="65"/>
                      <a:pt x="130" y="73"/>
                      <a:pt x="135" y="8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2" name="Freeform 390">
                <a:extLst>
                  <a:ext uri="{FF2B5EF4-FFF2-40B4-BE49-F238E27FC236}">
                    <a16:creationId xmlns:a16="http://schemas.microsoft.com/office/drawing/2014/main" id="{2E87F8F8-66C6-898A-5B5B-AD45956AD897}"/>
                  </a:ext>
                </a:extLst>
              </p:cNvPr>
              <p:cNvSpPr/>
              <p:nvPr/>
            </p:nvSpPr>
            <p:spPr bwMode="auto">
              <a:xfrm>
                <a:off x="993775" y="4802188"/>
                <a:ext cx="169863" cy="104775"/>
              </a:xfrm>
              <a:custGeom>
                <a:avLst/>
                <a:gdLst>
                  <a:gd name="T0" fmla="*/ 58 w 169"/>
                  <a:gd name="T1" fmla="*/ 104 h 104"/>
                  <a:gd name="T2" fmla="*/ 42 w 169"/>
                  <a:gd name="T3" fmla="*/ 100 h 104"/>
                  <a:gd name="T4" fmla="*/ 8 w 169"/>
                  <a:gd name="T5" fmla="*/ 90 h 104"/>
                  <a:gd name="T6" fmla="*/ 4 w 169"/>
                  <a:gd name="T7" fmla="*/ 77 h 104"/>
                  <a:gd name="T8" fmla="*/ 36 w 169"/>
                  <a:gd name="T9" fmla="*/ 44 h 104"/>
                  <a:gd name="T10" fmla="*/ 40 w 169"/>
                  <a:gd name="T11" fmla="*/ 36 h 104"/>
                  <a:gd name="T12" fmla="*/ 86 w 169"/>
                  <a:gd name="T13" fmla="*/ 12 h 104"/>
                  <a:gd name="T14" fmla="*/ 140 w 169"/>
                  <a:gd name="T15" fmla="*/ 0 h 104"/>
                  <a:gd name="T16" fmla="*/ 149 w 169"/>
                  <a:gd name="T17" fmla="*/ 2 h 104"/>
                  <a:gd name="T18" fmla="*/ 152 w 169"/>
                  <a:gd name="T19" fmla="*/ 11 h 104"/>
                  <a:gd name="T20" fmla="*/ 167 w 169"/>
                  <a:gd name="T21" fmla="*/ 64 h 104"/>
                  <a:gd name="T22" fmla="*/ 169 w 169"/>
                  <a:gd name="T23" fmla="*/ 73 h 104"/>
                  <a:gd name="T24" fmla="*/ 162 w 169"/>
                  <a:gd name="T25" fmla="*/ 80 h 104"/>
                  <a:gd name="T26" fmla="*/ 75 w 169"/>
                  <a:gd name="T27" fmla="*/ 103 h 104"/>
                  <a:gd name="T28" fmla="*/ 58 w 169"/>
                  <a:gd name="T2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104">
                    <a:moveTo>
                      <a:pt x="58" y="104"/>
                    </a:moveTo>
                    <a:cubicBezTo>
                      <a:pt x="53" y="100"/>
                      <a:pt x="47" y="101"/>
                      <a:pt x="42" y="100"/>
                    </a:cubicBezTo>
                    <a:cubicBezTo>
                      <a:pt x="30" y="98"/>
                      <a:pt x="19" y="95"/>
                      <a:pt x="8" y="90"/>
                    </a:cubicBezTo>
                    <a:cubicBezTo>
                      <a:pt x="2" y="87"/>
                      <a:pt x="0" y="83"/>
                      <a:pt x="4" y="77"/>
                    </a:cubicBezTo>
                    <a:cubicBezTo>
                      <a:pt x="13" y="64"/>
                      <a:pt x="24" y="54"/>
                      <a:pt x="36" y="44"/>
                    </a:cubicBezTo>
                    <a:cubicBezTo>
                      <a:pt x="38" y="42"/>
                      <a:pt x="42" y="41"/>
                      <a:pt x="40" y="36"/>
                    </a:cubicBezTo>
                    <a:cubicBezTo>
                      <a:pt x="56" y="29"/>
                      <a:pt x="70" y="19"/>
                      <a:pt x="86" y="12"/>
                    </a:cubicBezTo>
                    <a:cubicBezTo>
                      <a:pt x="104" y="5"/>
                      <a:pt x="122" y="2"/>
                      <a:pt x="140" y="0"/>
                    </a:cubicBezTo>
                    <a:cubicBezTo>
                      <a:pt x="143" y="0"/>
                      <a:pt x="147" y="0"/>
                      <a:pt x="149" y="2"/>
                    </a:cubicBezTo>
                    <a:cubicBezTo>
                      <a:pt x="152" y="4"/>
                      <a:pt x="152" y="8"/>
                      <a:pt x="152" y="11"/>
                    </a:cubicBezTo>
                    <a:cubicBezTo>
                      <a:pt x="155" y="29"/>
                      <a:pt x="159" y="47"/>
                      <a:pt x="167" y="64"/>
                    </a:cubicBezTo>
                    <a:cubicBezTo>
                      <a:pt x="168" y="67"/>
                      <a:pt x="169" y="70"/>
                      <a:pt x="169" y="73"/>
                    </a:cubicBezTo>
                    <a:cubicBezTo>
                      <a:pt x="168" y="77"/>
                      <a:pt x="165" y="79"/>
                      <a:pt x="162" y="80"/>
                    </a:cubicBezTo>
                    <a:cubicBezTo>
                      <a:pt x="135" y="94"/>
                      <a:pt x="106" y="104"/>
                      <a:pt x="75" y="103"/>
                    </a:cubicBezTo>
                    <a:cubicBezTo>
                      <a:pt x="69" y="103"/>
                      <a:pt x="64" y="104"/>
                      <a:pt x="58" y="10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3" name="Freeform 391">
                <a:extLst>
                  <a:ext uri="{FF2B5EF4-FFF2-40B4-BE49-F238E27FC236}">
                    <a16:creationId xmlns:a16="http://schemas.microsoft.com/office/drawing/2014/main" id="{9791AC6E-9165-4A41-1AB6-03F59FCD10BA}"/>
                  </a:ext>
                </a:extLst>
              </p:cNvPr>
              <p:cNvSpPr/>
              <p:nvPr/>
            </p:nvSpPr>
            <p:spPr bwMode="auto">
              <a:xfrm>
                <a:off x="1196975" y="4946651"/>
                <a:ext cx="119063" cy="165100"/>
              </a:xfrm>
              <a:custGeom>
                <a:avLst/>
                <a:gdLst>
                  <a:gd name="T0" fmla="*/ 69 w 119"/>
                  <a:gd name="T1" fmla="*/ 131 h 162"/>
                  <a:gd name="T2" fmla="*/ 58 w 119"/>
                  <a:gd name="T3" fmla="*/ 132 h 162"/>
                  <a:gd name="T4" fmla="*/ 25 w 119"/>
                  <a:gd name="T5" fmla="*/ 156 h 162"/>
                  <a:gd name="T6" fmla="*/ 6 w 119"/>
                  <a:gd name="T7" fmla="*/ 146 h 162"/>
                  <a:gd name="T8" fmla="*/ 3 w 119"/>
                  <a:gd name="T9" fmla="*/ 118 h 162"/>
                  <a:gd name="T10" fmla="*/ 0 w 119"/>
                  <a:gd name="T11" fmla="*/ 110 h 162"/>
                  <a:gd name="T12" fmla="*/ 18 w 119"/>
                  <a:gd name="T13" fmla="*/ 40 h 162"/>
                  <a:gd name="T14" fmla="*/ 41 w 119"/>
                  <a:gd name="T15" fmla="*/ 2 h 162"/>
                  <a:gd name="T16" fmla="*/ 52 w 119"/>
                  <a:gd name="T17" fmla="*/ 3 h 162"/>
                  <a:gd name="T18" fmla="*/ 107 w 119"/>
                  <a:gd name="T19" fmla="*/ 15 h 162"/>
                  <a:gd name="T20" fmla="*/ 117 w 119"/>
                  <a:gd name="T21" fmla="*/ 18 h 162"/>
                  <a:gd name="T22" fmla="*/ 116 w 119"/>
                  <a:gd name="T23" fmla="*/ 35 h 162"/>
                  <a:gd name="T24" fmla="*/ 77 w 119"/>
                  <a:gd name="T25" fmla="*/ 115 h 162"/>
                  <a:gd name="T26" fmla="*/ 69 w 119"/>
                  <a:gd name="T27" fmla="*/ 13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162">
                    <a:moveTo>
                      <a:pt x="69" y="131"/>
                    </a:moveTo>
                    <a:cubicBezTo>
                      <a:pt x="65" y="126"/>
                      <a:pt x="62" y="128"/>
                      <a:pt x="58" y="132"/>
                    </a:cubicBezTo>
                    <a:cubicBezTo>
                      <a:pt x="48" y="141"/>
                      <a:pt x="38" y="149"/>
                      <a:pt x="25" y="156"/>
                    </a:cubicBezTo>
                    <a:cubicBezTo>
                      <a:pt x="13" y="162"/>
                      <a:pt x="9" y="160"/>
                      <a:pt x="6" y="146"/>
                    </a:cubicBezTo>
                    <a:cubicBezTo>
                      <a:pt x="4" y="137"/>
                      <a:pt x="4" y="127"/>
                      <a:pt x="3" y="118"/>
                    </a:cubicBezTo>
                    <a:cubicBezTo>
                      <a:pt x="3" y="115"/>
                      <a:pt x="5" y="111"/>
                      <a:pt x="0" y="110"/>
                    </a:cubicBezTo>
                    <a:cubicBezTo>
                      <a:pt x="5" y="86"/>
                      <a:pt x="7" y="62"/>
                      <a:pt x="18" y="40"/>
                    </a:cubicBezTo>
                    <a:cubicBezTo>
                      <a:pt x="24" y="26"/>
                      <a:pt x="30" y="12"/>
                      <a:pt x="41" y="2"/>
                    </a:cubicBezTo>
                    <a:cubicBezTo>
                      <a:pt x="45" y="0"/>
                      <a:pt x="48" y="2"/>
                      <a:pt x="52" y="3"/>
                    </a:cubicBezTo>
                    <a:cubicBezTo>
                      <a:pt x="70" y="11"/>
                      <a:pt x="88" y="14"/>
                      <a:pt x="107" y="15"/>
                    </a:cubicBezTo>
                    <a:cubicBezTo>
                      <a:pt x="111" y="15"/>
                      <a:pt x="115" y="15"/>
                      <a:pt x="117" y="18"/>
                    </a:cubicBezTo>
                    <a:cubicBezTo>
                      <a:pt x="119" y="24"/>
                      <a:pt x="117" y="29"/>
                      <a:pt x="116" y="35"/>
                    </a:cubicBezTo>
                    <a:cubicBezTo>
                      <a:pt x="110" y="65"/>
                      <a:pt x="96" y="92"/>
                      <a:pt x="77" y="115"/>
                    </a:cubicBezTo>
                    <a:cubicBezTo>
                      <a:pt x="73" y="120"/>
                      <a:pt x="71" y="126"/>
                      <a:pt x="69" y="13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4" name="Freeform 392">
                <a:extLst>
                  <a:ext uri="{FF2B5EF4-FFF2-40B4-BE49-F238E27FC236}">
                    <a16:creationId xmlns:a16="http://schemas.microsoft.com/office/drawing/2014/main" id="{C3494A0B-170A-2F63-7B25-05552743EFDE}"/>
                  </a:ext>
                </a:extLst>
              </p:cNvPr>
              <p:cNvSpPr/>
              <p:nvPr/>
            </p:nvSpPr>
            <p:spPr bwMode="auto">
              <a:xfrm>
                <a:off x="1079500" y="4892676"/>
                <a:ext cx="153988" cy="141288"/>
              </a:xfrm>
              <a:custGeom>
                <a:avLst/>
                <a:gdLst>
                  <a:gd name="T0" fmla="*/ 60 w 153"/>
                  <a:gd name="T1" fmla="*/ 130 h 138"/>
                  <a:gd name="T2" fmla="*/ 50 w 153"/>
                  <a:gd name="T3" fmla="*/ 131 h 138"/>
                  <a:gd name="T4" fmla="*/ 12 w 153"/>
                  <a:gd name="T5" fmla="*/ 138 h 138"/>
                  <a:gd name="T6" fmla="*/ 2 w 153"/>
                  <a:gd name="T7" fmla="*/ 126 h 138"/>
                  <a:gd name="T8" fmla="*/ 14 w 153"/>
                  <a:gd name="T9" fmla="*/ 87 h 138"/>
                  <a:gd name="T10" fmla="*/ 11 w 153"/>
                  <a:gd name="T11" fmla="*/ 77 h 138"/>
                  <a:gd name="T12" fmla="*/ 40 w 153"/>
                  <a:gd name="T13" fmla="*/ 42 h 138"/>
                  <a:gd name="T14" fmla="*/ 86 w 153"/>
                  <a:gd name="T15" fmla="*/ 3 h 138"/>
                  <a:gd name="T16" fmla="*/ 95 w 153"/>
                  <a:gd name="T17" fmla="*/ 1 h 138"/>
                  <a:gd name="T18" fmla="*/ 101 w 153"/>
                  <a:gd name="T19" fmla="*/ 5 h 138"/>
                  <a:gd name="T20" fmla="*/ 145 w 153"/>
                  <a:gd name="T21" fmla="*/ 44 h 138"/>
                  <a:gd name="T22" fmla="*/ 149 w 153"/>
                  <a:gd name="T23" fmla="*/ 48 h 138"/>
                  <a:gd name="T24" fmla="*/ 145 w 153"/>
                  <a:gd name="T25" fmla="*/ 63 h 138"/>
                  <a:gd name="T26" fmla="*/ 71 w 153"/>
                  <a:gd name="T27" fmla="*/ 125 h 138"/>
                  <a:gd name="T28" fmla="*/ 60 w 153"/>
                  <a:gd name="T29" fmla="*/ 13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3" h="138">
                    <a:moveTo>
                      <a:pt x="60" y="130"/>
                    </a:moveTo>
                    <a:cubicBezTo>
                      <a:pt x="56" y="127"/>
                      <a:pt x="53" y="130"/>
                      <a:pt x="50" y="131"/>
                    </a:cubicBezTo>
                    <a:cubicBezTo>
                      <a:pt x="38" y="135"/>
                      <a:pt x="25" y="138"/>
                      <a:pt x="12" y="138"/>
                    </a:cubicBezTo>
                    <a:cubicBezTo>
                      <a:pt x="2" y="138"/>
                      <a:pt x="0" y="136"/>
                      <a:pt x="2" y="126"/>
                    </a:cubicBezTo>
                    <a:cubicBezTo>
                      <a:pt x="4" y="112"/>
                      <a:pt x="8" y="99"/>
                      <a:pt x="14" y="87"/>
                    </a:cubicBezTo>
                    <a:cubicBezTo>
                      <a:pt x="16" y="83"/>
                      <a:pt x="19" y="78"/>
                      <a:pt x="11" y="77"/>
                    </a:cubicBezTo>
                    <a:cubicBezTo>
                      <a:pt x="25" y="69"/>
                      <a:pt x="30" y="53"/>
                      <a:pt x="40" y="42"/>
                    </a:cubicBezTo>
                    <a:cubicBezTo>
                      <a:pt x="53" y="26"/>
                      <a:pt x="68" y="13"/>
                      <a:pt x="86" y="3"/>
                    </a:cubicBezTo>
                    <a:cubicBezTo>
                      <a:pt x="89" y="2"/>
                      <a:pt x="91" y="0"/>
                      <a:pt x="95" y="1"/>
                    </a:cubicBezTo>
                    <a:cubicBezTo>
                      <a:pt x="97" y="1"/>
                      <a:pt x="100" y="3"/>
                      <a:pt x="101" y="5"/>
                    </a:cubicBezTo>
                    <a:cubicBezTo>
                      <a:pt x="113" y="22"/>
                      <a:pt x="129" y="33"/>
                      <a:pt x="145" y="44"/>
                    </a:cubicBezTo>
                    <a:cubicBezTo>
                      <a:pt x="147" y="46"/>
                      <a:pt x="148" y="47"/>
                      <a:pt x="149" y="48"/>
                    </a:cubicBezTo>
                    <a:cubicBezTo>
                      <a:pt x="153" y="54"/>
                      <a:pt x="149" y="59"/>
                      <a:pt x="145" y="63"/>
                    </a:cubicBezTo>
                    <a:cubicBezTo>
                      <a:pt x="126" y="90"/>
                      <a:pt x="101" y="110"/>
                      <a:pt x="71" y="125"/>
                    </a:cubicBezTo>
                    <a:cubicBezTo>
                      <a:pt x="67" y="127"/>
                      <a:pt x="64" y="129"/>
                      <a:pt x="60" y="13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5" name="Freeform 393">
                <a:extLst>
                  <a:ext uri="{FF2B5EF4-FFF2-40B4-BE49-F238E27FC236}">
                    <a16:creationId xmlns:a16="http://schemas.microsoft.com/office/drawing/2014/main" id="{C24F5A1C-91C1-EF48-A319-2933DA764C0A}"/>
                  </a:ext>
                </a:extLst>
              </p:cNvPr>
              <p:cNvSpPr/>
              <p:nvPr/>
            </p:nvSpPr>
            <p:spPr bwMode="auto">
              <a:xfrm>
                <a:off x="1460500" y="4643438"/>
                <a:ext cx="173038" cy="95250"/>
              </a:xfrm>
              <a:custGeom>
                <a:avLst/>
                <a:gdLst>
                  <a:gd name="T0" fmla="*/ 126 w 171"/>
                  <a:gd name="T1" fmla="*/ 77 h 94"/>
                  <a:gd name="T2" fmla="*/ 117 w 171"/>
                  <a:gd name="T3" fmla="*/ 79 h 94"/>
                  <a:gd name="T4" fmla="*/ 19 w 171"/>
                  <a:gd name="T5" fmla="*/ 89 h 94"/>
                  <a:gd name="T6" fmla="*/ 9 w 171"/>
                  <a:gd name="T7" fmla="*/ 94 h 94"/>
                  <a:gd name="T8" fmla="*/ 0 w 171"/>
                  <a:gd name="T9" fmla="*/ 72 h 94"/>
                  <a:gd name="T10" fmla="*/ 74 w 171"/>
                  <a:gd name="T11" fmla="*/ 22 h 94"/>
                  <a:gd name="T12" fmla="*/ 92 w 171"/>
                  <a:gd name="T13" fmla="*/ 1 h 94"/>
                  <a:gd name="T14" fmla="*/ 160 w 171"/>
                  <a:gd name="T15" fmla="*/ 6 h 94"/>
                  <a:gd name="T16" fmla="*/ 166 w 171"/>
                  <a:gd name="T17" fmla="*/ 21 h 94"/>
                  <a:gd name="T18" fmla="*/ 126 w 171"/>
                  <a:gd name="T19" fmla="*/ 7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1" h="94">
                    <a:moveTo>
                      <a:pt x="126" y="77"/>
                    </a:moveTo>
                    <a:cubicBezTo>
                      <a:pt x="124" y="81"/>
                      <a:pt x="120" y="80"/>
                      <a:pt x="117" y="79"/>
                    </a:cubicBezTo>
                    <a:cubicBezTo>
                      <a:pt x="83" y="73"/>
                      <a:pt x="51" y="78"/>
                      <a:pt x="19" y="89"/>
                    </a:cubicBezTo>
                    <a:cubicBezTo>
                      <a:pt x="16" y="90"/>
                      <a:pt x="13" y="93"/>
                      <a:pt x="9" y="94"/>
                    </a:cubicBezTo>
                    <a:cubicBezTo>
                      <a:pt x="3" y="88"/>
                      <a:pt x="0" y="81"/>
                      <a:pt x="0" y="72"/>
                    </a:cubicBezTo>
                    <a:cubicBezTo>
                      <a:pt x="29" y="63"/>
                      <a:pt x="53" y="44"/>
                      <a:pt x="74" y="22"/>
                    </a:cubicBezTo>
                    <a:cubicBezTo>
                      <a:pt x="80" y="15"/>
                      <a:pt x="84" y="7"/>
                      <a:pt x="92" y="1"/>
                    </a:cubicBezTo>
                    <a:cubicBezTo>
                      <a:pt x="115" y="0"/>
                      <a:pt x="138" y="1"/>
                      <a:pt x="160" y="6"/>
                    </a:cubicBezTo>
                    <a:cubicBezTo>
                      <a:pt x="170" y="9"/>
                      <a:pt x="171" y="11"/>
                      <a:pt x="166" y="21"/>
                    </a:cubicBezTo>
                    <a:cubicBezTo>
                      <a:pt x="155" y="42"/>
                      <a:pt x="142" y="60"/>
                      <a:pt x="126" y="7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6" name="Freeform 394">
                <a:extLst>
                  <a:ext uri="{FF2B5EF4-FFF2-40B4-BE49-F238E27FC236}">
                    <a16:creationId xmlns:a16="http://schemas.microsoft.com/office/drawing/2014/main" id="{69155C38-AA91-C8DD-AC57-5C66C5E0861D}"/>
                  </a:ext>
                </a:extLst>
              </p:cNvPr>
              <p:cNvSpPr/>
              <p:nvPr/>
            </p:nvSpPr>
            <p:spPr bwMode="auto">
              <a:xfrm>
                <a:off x="1141413" y="4492626"/>
                <a:ext cx="106363" cy="160338"/>
              </a:xfrm>
              <a:custGeom>
                <a:avLst/>
                <a:gdLst>
                  <a:gd name="T0" fmla="*/ 81 w 105"/>
                  <a:gd name="T1" fmla="*/ 157 h 157"/>
                  <a:gd name="T2" fmla="*/ 8 w 105"/>
                  <a:gd name="T3" fmla="*/ 80 h 157"/>
                  <a:gd name="T4" fmla="*/ 2 w 105"/>
                  <a:gd name="T5" fmla="*/ 70 h 157"/>
                  <a:gd name="T6" fmla="*/ 7 w 105"/>
                  <a:gd name="T7" fmla="*/ 11 h 157"/>
                  <a:gd name="T8" fmla="*/ 21 w 105"/>
                  <a:gd name="T9" fmla="*/ 5 h 157"/>
                  <a:gd name="T10" fmla="*/ 70 w 105"/>
                  <a:gd name="T11" fmla="*/ 38 h 157"/>
                  <a:gd name="T12" fmla="*/ 83 w 105"/>
                  <a:gd name="T13" fmla="*/ 71 h 157"/>
                  <a:gd name="T14" fmla="*/ 105 w 105"/>
                  <a:gd name="T15" fmla="*/ 145 h 157"/>
                  <a:gd name="T16" fmla="*/ 81 w 10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57">
                    <a:moveTo>
                      <a:pt x="81" y="157"/>
                    </a:moveTo>
                    <a:cubicBezTo>
                      <a:pt x="65" y="124"/>
                      <a:pt x="40" y="98"/>
                      <a:pt x="8" y="80"/>
                    </a:cubicBezTo>
                    <a:cubicBezTo>
                      <a:pt x="3" y="77"/>
                      <a:pt x="3" y="74"/>
                      <a:pt x="2" y="70"/>
                    </a:cubicBezTo>
                    <a:cubicBezTo>
                      <a:pt x="0" y="50"/>
                      <a:pt x="3" y="30"/>
                      <a:pt x="7" y="11"/>
                    </a:cubicBezTo>
                    <a:cubicBezTo>
                      <a:pt x="9" y="2"/>
                      <a:pt x="12" y="0"/>
                      <a:pt x="21" y="5"/>
                    </a:cubicBezTo>
                    <a:cubicBezTo>
                      <a:pt x="39" y="14"/>
                      <a:pt x="56" y="24"/>
                      <a:pt x="70" y="38"/>
                    </a:cubicBezTo>
                    <a:cubicBezTo>
                      <a:pt x="82" y="46"/>
                      <a:pt x="82" y="58"/>
                      <a:pt x="83" y="71"/>
                    </a:cubicBezTo>
                    <a:cubicBezTo>
                      <a:pt x="84" y="97"/>
                      <a:pt x="92" y="122"/>
                      <a:pt x="105" y="145"/>
                    </a:cubicBezTo>
                    <a:cubicBezTo>
                      <a:pt x="99" y="153"/>
                      <a:pt x="91" y="157"/>
                      <a:pt x="81" y="15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7" name="Freeform 395">
                <a:extLst>
                  <a:ext uri="{FF2B5EF4-FFF2-40B4-BE49-F238E27FC236}">
                    <a16:creationId xmlns:a16="http://schemas.microsoft.com/office/drawing/2014/main" id="{D1ADD6BF-386E-8D9A-BE7B-7FEDB77926DF}"/>
                  </a:ext>
                </a:extLst>
              </p:cNvPr>
              <p:cNvSpPr/>
              <p:nvPr/>
            </p:nvSpPr>
            <p:spPr bwMode="auto">
              <a:xfrm>
                <a:off x="1020763" y="4621213"/>
                <a:ext cx="152400" cy="107950"/>
              </a:xfrm>
              <a:custGeom>
                <a:avLst/>
                <a:gdLst>
                  <a:gd name="T0" fmla="*/ 65 w 151"/>
                  <a:gd name="T1" fmla="*/ 3 h 105"/>
                  <a:gd name="T2" fmla="*/ 83 w 151"/>
                  <a:gd name="T3" fmla="*/ 16 h 105"/>
                  <a:gd name="T4" fmla="*/ 148 w 151"/>
                  <a:gd name="T5" fmla="*/ 77 h 105"/>
                  <a:gd name="T6" fmla="*/ 151 w 151"/>
                  <a:gd name="T7" fmla="*/ 77 h 105"/>
                  <a:gd name="T8" fmla="*/ 136 w 151"/>
                  <a:gd name="T9" fmla="*/ 105 h 105"/>
                  <a:gd name="T10" fmla="*/ 124 w 151"/>
                  <a:gd name="T11" fmla="*/ 94 h 105"/>
                  <a:gd name="T12" fmla="*/ 45 w 151"/>
                  <a:gd name="T13" fmla="*/ 76 h 105"/>
                  <a:gd name="T14" fmla="*/ 35 w 151"/>
                  <a:gd name="T15" fmla="*/ 72 h 105"/>
                  <a:gd name="T16" fmla="*/ 3 w 151"/>
                  <a:gd name="T17" fmla="*/ 16 h 105"/>
                  <a:gd name="T18" fmla="*/ 11 w 151"/>
                  <a:gd name="T19" fmla="*/ 3 h 105"/>
                  <a:gd name="T20" fmla="*/ 65 w 151"/>
                  <a:gd name="T21" fmla="*/ 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05">
                    <a:moveTo>
                      <a:pt x="65" y="3"/>
                    </a:moveTo>
                    <a:cubicBezTo>
                      <a:pt x="74" y="4"/>
                      <a:pt x="78" y="10"/>
                      <a:pt x="83" y="16"/>
                    </a:cubicBezTo>
                    <a:cubicBezTo>
                      <a:pt x="100" y="41"/>
                      <a:pt x="122" y="61"/>
                      <a:pt x="148" y="77"/>
                    </a:cubicBezTo>
                    <a:cubicBezTo>
                      <a:pt x="149" y="77"/>
                      <a:pt x="150" y="77"/>
                      <a:pt x="151" y="77"/>
                    </a:cubicBezTo>
                    <a:cubicBezTo>
                      <a:pt x="150" y="89"/>
                      <a:pt x="144" y="97"/>
                      <a:pt x="136" y="105"/>
                    </a:cubicBezTo>
                    <a:cubicBezTo>
                      <a:pt x="136" y="97"/>
                      <a:pt x="128" y="97"/>
                      <a:pt x="124" y="94"/>
                    </a:cubicBezTo>
                    <a:cubicBezTo>
                      <a:pt x="99" y="81"/>
                      <a:pt x="72" y="77"/>
                      <a:pt x="45" y="76"/>
                    </a:cubicBezTo>
                    <a:cubicBezTo>
                      <a:pt x="41" y="76"/>
                      <a:pt x="37" y="75"/>
                      <a:pt x="35" y="72"/>
                    </a:cubicBezTo>
                    <a:cubicBezTo>
                      <a:pt x="22" y="55"/>
                      <a:pt x="11" y="36"/>
                      <a:pt x="3" y="16"/>
                    </a:cubicBezTo>
                    <a:cubicBezTo>
                      <a:pt x="0" y="8"/>
                      <a:pt x="3" y="4"/>
                      <a:pt x="11" y="3"/>
                    </a:cubicBezTo>
                    <a:cubicBezTo>
                      <a:pt x="29" y="0"/>
                      <a:pt x="47" y="1"/>
                      <a:pt x="65" y="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8" name="Freeform 396">
                <a:extLst>
                  <a:ext uri="{FF2B5EF4-FFF2-40B4-BE49-F238E27FC236}">
                    <a16:creationId xmlns:a16="http://schemas.microsoft.com/office/drawing/2014/main" id="{EC536568-440F-48EF-105C-2BB2F2732450}"/>
                  </a:ext>
                </a:extLst>
              </p:cNvPr>
              <p:cNvSpPr/>
              <p:nvPr/>
            </p:nvSpPr>
            <p:spPr bwMode="auto">
              <a:xfrm>
                <a:off x="1017588" y="4875213"/>
                <a:ext cx="157163" cy="96838"/>
              </a:xfrm>
              <a:custGeom>
                <a:avLst/>
                <a:gdLst>
                  <a:gd name="T0" fmla="*/ 154 w 154"/>
                  <a:gd name="T1" fmla="*/ 18 h 94"/>
                  <a:gd name="T2" fmla="*/ 85 w 154"/>
                  <a:gd name="T3" fmla="*/ 85 h 94"/>
                  <a:gd name="T4" fmla="*/ 71 w 154"/>
                  <a:gd name="T5" fmla="*/ 94 h 94"/>
                  <a:gd name="T6" fmla="*/ 8 w 154"/>
                  <a:gd name="T7" fmla="*/ 83 h 94"/>
                  <a:gd name="T8" fmla="*/ 3 w 154"/>
                  <a:gd name="T9" fmla="*/ 71 h 94"/>
                  <a:gd name="T10" fmla="*/ 33 w 154"/>
                  <a:gd name="T11" fmla="*/ 31 h 94"/>
                  <a:gd name="T12" fmla="*/ 47 w 154"/>
                  <a:gd name="T13" fmla="*/ 28 h 94"/>
                  <a:gd name="T14" fmla="*/ 138 w 154"/>
                  <a:gd name="T15" fmla="*/ 4 h 94"/>
                  <a:gd name="T16" fmla="*/ 143 w 154"/>
                  <a:gd name="T17" fmla="*/ 0 h 94"/>
                  <a:gd name="T18" fmla="*/ 154 w 154"/>
                  <a:gd name="T19" fmla="*/ 1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4" h="94">
                    <a:moveTo>
                      <a:pt x="154" y="18"/>
                    </a:moveTo>
                    <a:cubicBezTo>
                      <a:pt x="125" y="34"/>
                      <a:pt x="102" y="57"/>
                      <a:pt x="85" y="85"/>
                    </a:cubicBezTo>
                    <a:cubicBezTo>
                      <a:pt x="81" y="92"/>
                      <a:pt x="76" y="92"/>
                      <a:pt x="71" y="94"/>
                    </a:cubicBezTo>
                    <a:cubicBezTo>
                      <a:pt x="49" y="93"/>
                      <a:pt x="28" y="90"/>
                      <a:pt x="8" y="83"/>
                    </a:cubicBezTo>
                    <a:cubicBezTo>
                      <a:pt x="1" y="81"/>
                      <a:pt x="0" y="78"/>
                      <a:pt x="3" y="71"/>
                    </a:cubicBezTo>
                    <a:cubicBezTo>
                      <a:pt x="12" y="57"/>
                      <a:pt x="22" y="43"/>
                      <a:pt x="33" y="31"/>
                    </a:cubicBezTo>
                    <a:cubicBezTo>
                      <a:pt x="37" y="27"/>
                      <a:pt x="42" y="28"/>
                      <a:pt x="47" y="28"/>
                    </a:cubicBezTo>
                    <a:cubicBezTo>
                      <a:pt x="80" y="29"/>
                      <a:pt x="110" y="19"/>
                      <a:pt x="138" y="4"/>
                    </a:cubicBezTo>
                    <a:cubicBezTo>
                      <a:pt x="140" y="3"/>
                      <a:pt x="142" y="1"/>
                      <a:pt x="143" y="0"/>
                    </a:cubicBezTo>
                    <a:cubicBezTo>
                      <a:pt x="151" y="4"/>
                      <a:pt x="154" y="10"/>
                      <a:pt x="154" y="18"/>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9" name="Freeform 397">
                <a:extLst>
                  <a:ext uri="{FF2B5EF4-FFF2-40B4-BE49-F238E27FC236}">
                    <a16:creationId xmlns:a16="http://schemas.microsoft.com/office/drawing/2014/main" id="{DB6792CB-708C-CB2C-A75D-7A1DA14E4957}"/>
                  </a:ext>
                </a:extLst>
              </p:cNvPr>
              <p:cNvSpPr/>
              <p:nvPr/>
            </p:nvSpPr>
            <p:spPr bwMode="auto">
              <a:xfrm>
                <a:off x="1397000" y="4519613"/>
                <a:ext cx="117475" cy="155575"/>
              </a:xfrm>
              <a:custGeom>
                <a:avLst/>
                <a:gdLst>
                  <a:gd name="T0" fmla="*/ 114 w 117"/>
                  <a:gd name="T1" fmla="*/ 63 h 152"/>
                  <a:gd name="T2" fmla="*/ 92 w 117"/>
                  <a:gd name="T3" fmla="*/ 76 h 152"/>
                  <a:gd name="T4" fmla="*/ 39 w 117"/>
                  <a:gd name="T5" fmla="*/ 115 h 152"/>
                  <a:gd name="T6" fmla="*/ 24 w 117"/>
                  <a:gd name="T7" fmla="*/ 132 h 152"/>
                  <a:gd name="T8" fmla="*/ 30 w 117"/>
                  <a:gd name="T9" fmla="*/ 150 h 152"/>
                  <a:gd name="T10" fmla="*/ 27 w 117"/>
                  <a:gd name="T11" fmla="*/ 151 h 152"/>
                  <a:gd name="T12" fmla="*/ 0 w 117"/>
                  <a:gd name="T13" fmla="*/ 128 h 152"/>
                  <a:gd name="T14" fmla="*/ 45 w 117"/>
                  <a:gd name="T15" fmla="*/ 39 h 152"/>
                  <a:gd name="T16" fmla="*/ 50 w 117"/>
                  <a:gd name="T17" fmla="*/ 30 h 152"/>
                  <a:gd name="T18" fmla="*/ 102 w 117"/>
                  <a:gd name="T19" fmla="*/ 4 h 152"/>
                  <a:gd name="T20" fmla="*/ 116 w 117"/>
                  <a:gd name="T21" fmla="*/ 12 h 152"/>
                  <a:gd name="T22" fmla="*/ 114 w 117"/>
                  <a:gd name="T23" fmla="*/ 6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7" h="152">
                    <a:moveTo>
                      <a:pt x="114" y="63"/>
                    </a:moveTo>
                    <a:cubicBezTo>
                      <a:pt x="109" y="71"/>
                      <a:pt x="99" y="72"/>
                      <a:pt x="92" y="76"/>
                    </a:cubicBezTo>
                    <a:cubicBezTo>
                      <a:pt x="72" y="87"/>
                      <a:pt x="55" y="99"/>
                      <a:pt x="39" y="115"/>
                    </a:cubicBezTo>
                    <a:cubicBezTo>
                      <a:pt x="34" y="120"/>
                      <a:pt x="29" y="126"/>
                      <a:pt x="24" y="132"/>
                    </a:cubicBezTo>
                    <a:cubicBezTo>
                      <a:pt x="16" y="141"/>
                      <a:pt x="26" y="145"/>
                      <a:pt x="30" y="150"/>
                    </a:cubicBezTo>
                    <a:cubicBezTo>
                      <a:pt x="29" y="151"/>
                      <a:pt x="28" y="152"/>
                      <a:pt x="27" y="151"/>
                    </a:cubicBezTo>
                    <a:cubicBezTo>
                      <a:pt x="18" y="144"/>
                      <a:pt x="7" y="138"/>
                      <a:pt x="0" y="128"/>
                    </a:cubicBezTo>
                    <a:cubicBezTo>
                      <a:pt x="22" y="102"/>
                      <a:pt x="38" y="73"/>
                      <a:pt x="45" y="39"/>
                    </a:cubicBezTo>
                    <a:cubicBezTo>
                      <a:pt x="46" y="35"/>
                      <a:pt x="47" y="33"/>
                      <a:pt x="50" y="30"/>
                    </a:cubicBezTo>
                    <a:cubicBezTo>
                      <a:pt x="66" y="19"/>
                      <a:pt x="84" y="10"/>
                      <a:pt x="102" y="4"/>
                    </a:cubicBezTo>
                    <a:cubicBezTo>
                      <a:pt x="112" y="0"/>
                      <a:pt x="115" y="2"/>
                      <a:pt x="116" y="12"/>
                    </a:cubicBezTo>
                    <a:cubicBezTo>
                      <a:pt x="117" y="29"/>
                      <a:pt x="117" y="46"/>
                      <a:pt x="114" y="6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0" name="Freeform 398">
                <a:extLst>
                  <a:ext uri="{FF2B5EF4-FFF2-40B4-BE49-F238E27FC236}">
                    <a16:creationId xmlns:a16="http://schemas.microsoft.com/office/drawing/2014/main" id="{5EDBD08A-184E-67EE-7EE2-B9D4D75A81A0}"/>
                  </a:ext>
                </a:extLst>
              </p:cNvPr>
              <p:cNvSpPr/>
              <p:nvPr/>
            </p:nvSpPr>
            <p:spPr bwMode="auto">
              <a:xfrm>
                <a:off x="1260475" y="4962526"/>
                <a:ext cx="82550" cy="176213"/>
              </a:xfrm>
              <a:custGeom>
                <a:avLst/>
                <a:gdLst>
                  <a:gd name="T0" fmla="*/ 5 w 81"/>
                  <a:gd name="T1" fmla="*/ 116 h 174"/>
                  <a:gd name="T2" fmla="*/ 17 w 81"/>
                  <a:gd name="T3" fmla="*/ 91 h 174"/>
                  <a:gd name="T4" fmla="*/ 52 w 81"/>
                  <a:gd name="T5" fmla="*/ 3 h 174"/>
                  <a:gd name="T6" fmla="*/ 57 w 81"/>
                  <a:gd name="T7" fmla="*/ 3 h 174"/>
                  <a:gd name="T8" fmla="*/ 65 w 81"/>
                  <a:gd name="T9" fmla="*/ 74 h 174"/>
                  <a:gd name="T10" fmla="*/ 80 w 81"/>
                  <a:gd name="T11" fmla="*/ 107 h 174"/>
                  <a:gd name="T12" fmla="*/ 81 w 81"/>
                  <a:gd name="T13" fmla="*/ 116 h 174"/>
                  <a:gd name="T14" fmla="*/ 46 w 81"/>
                  <a:gd name="T15" fmla="*/ 167 h 174"/>
                  <a:gd name="T16" fmla="*/ 31 w 81"/>
                  <a:gd name="T17" fmla="*/ 167 h 174"/>
                  <a:gd name="T18" fmla="*/ 5 w 81"/>
                  <a:gd name="T19"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74">
                    <a:moveTo>
                      <a:pt x="5" y="116"/>
                    </a:moveTo>
                    <a:cubicBezTo>
                      <a:pt x="0" y="103"/>
                      <a:pt x="12" y="98"/>
                      <a:pt x="17" y="91"/>
                    </a:cubicBezTo>
                    <a:cubicBezTo>
                      <a:pt x="37" y="64"/>
                      <a:pt x="48" y="35"/>
                      <a:pt x="52" y="3"/>
                    </a:cubicBezTo>
                    <a:cubicBezTo>
                      <a:pt x="54" y="0"/>
                      <a:pt x="56" y="0"/>
                      <a:pt x="57" y="3"/>
                    </a:cubicBezTo>
                    <a:cubicBezTo>
                      <a:pt x="56" y="27"/>
                      <a:pt x="58" y="51"/>
                      <a:pt x="65" y="74"/>
                    </a:cubicBezTo>
                    <a:cubicBezTo>
                      <a:pt x="69" y="85"/>
                      <a:pt x="74" y="96"/>
                      <a:pt x="80" y="107"/>
                    </a:cubicBezTo>
                    <a:cubicBezTo>
                      <a:pt x="81" y="110"/>
                      <a:pt x="81" y="113"/>
                      <a:pt x="81" y="116"/>
                    </a:cubicBezTo>
                    <a:cubicBezTo>
                      <a:pt x="71" y="134"/>
                      <a:pt x="60" y="152"/>
                      <a:pt x="46" y="167"/>
                    </a:cubicBezTo>
                    <a:cubicBezTo>
                      <a:pt x="40" y="174"/>
                      <a:pt x="36" y="173"/>
                      <a:pt x="31" y="167"/>
                    </a:cubicBezTo>
                    <a:cubicBezTo>
                      <a:pt x="20" y="151"/>
                      <a:pt x="11" y="134"/>
                      <a:pt x="5" y="11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1" name="Freeform 399">
                <a:extLst>
                  <a:ext uri="{FF2B5EF4-FFF2-40B4-BE49-F238E27FC236}">
                    <a16:creationId xmlns:a16="http://schemas.microsoft.com/office/drawing/2014/main" id="{286FCC9C-F1D6-A363-FA43-F475AAF7795C}"/>
                  </a:ext>
                </a:extLst>
              </p:cNvPr>
              <p:cNvSpPr/>
              <p:nvPr/>
            </p:nvSpPr>
            <p:spPr bwMode="auto">
              <a:xfrm>
                <a:off x="1300163" y="4467226"/>
                <a:ext cx="73025" cy="165100"/>
              </a:xfrm>
              <a:custGeom>
                <a:avLst/>
                <a:gdLst>
                  <a:gd name="T0" fmla="*/ 14 w 72"/>
                  <a:gd name="T1" fmla="*/ 157 h 162"/>
                  <a:gd name="T2" fmla="*/ 12 w 72"/>
                  <a:gd name="T3" fmla="*/ 91 h 162"/>
                  <a:gd name="T4" fmla="*/ 2 w 72"/>
                  <a:gd name="T5" fmla="*/ 63 h 162"/>
                  <a:gd name="T6" fmla="*/ 3 w 72"/>
                  <a:gd name="T7" fmla="*/ 53 h 162"/>
                  <a:gd name="T8" fmla="*/ 31 w 72"/>
                  <a:gd name="T9" fmla="*/ 6 h 162"/>
                  <a:gd name="T10" fmla="*/ 45 w 72"/>
                  <a:gd name="T11" fmla="*/ 7 h 162"/>
                  <a:gd name="T12" fmla="*/ 70 w 72"/>
                  <a:gd name="T13" fmla="*/ 47 h 162"/>
                  <a:gd name="T14" fmla="*/ 67 w 72"/>
                  <a:gd name="T15" fmla="*/ 61 h 162"/>
                  <a:gd name="T16" fmla="*/ 31 w 72"/>
                  <a:gd name="T17" fmla="*/ 159 h 162"/>
                  <a:gd name="T18" fmla="*/ 14 w 72"/>
                  <a:gd name="T19" fmla="*/ 15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62">
                    <a:moveTo>
                      <a:pt x="14" y="157"/>
                    </a:moveTo>
                    <a:cubicBezTo>
                      <a:pt x="20" y="135"/>
                      <a:pt x="17" y="113"/>
                      <a:pt x="12" y="91"/>
                    </a:cubicBezTo>
                    <a:cubicBezTo>
                      <a:pt x="9" y="81"/>
                      <a:pt x="7" y="72"/>
                      <a:pt x="2" y="63"/>
                    </a:cubicBezTo>
                    <a:cubicBezTo>
                      <a:pt x="0" y="59"/>
                      <a:pt x="3" y="56"/>
                      <a:pt x="3" y="53"/>
                    </a:cubicBezTo>
                    <a:cubicBezTo>
                      <a:pt x="10" y="36"/>
                      <a:pt x="19" y="21"/>
                      <a:pt x="31" y="6"/>
                    </a:cubicBezTo>
                    <a:cubicBezTo>
                      <a:pt x="36" y="0"/>
                      <a:pt x="40" y="1"/>
                      <a:pt x="45" y="7"/>
                    </a:cubicBezTo>
                    <a:cubicBezTo>
                      <a:pt x="54" y="19"/>
                      <a:pt x="63" y="32"/>
                      <a:pt x="70" y="47"/>
                    </a:cubicBezTo>
                    <a:cubicBezTo>
                      <a:pt x="72" y="52"/>
                      <a:pt x="71" y="57"/>
                      <a:pt x="67" y="61"/>
                    </a:cubicBezTo>
                    <a:cubicBezTo>
                      <a:pt x="46" y="90"/>
                      <a:pt x="35" y="123"/>
                      <a:pt x="31" y="159"/>
                    </a:cubicBezTo>
                    <a:cubicBezTo>
                      <a:pt x="25" y="162"/>
                      <a:pt x="20" y="161"/>
                      <a:pt x="14" y="15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2" name="Freeform 400">
                <a:extLst>
                  <a:ext uri="{FF2B5EF4-FFF2-40B4-BE49-F238E27FC236}">
                    <a16:creationId xmlns:a16="http://schemas.microsoft.com/office/drawing/2014/main" id="{6C361BD0-1910-B5C6-868D-FE3528398A8B}"/>
                  </a:ext>
                </a:extLst>
              </p:cNvPr>
              <p:cNvSpPr/>
              <p:nvPr/>
            </p:nvSpPr>
            <p:spPr bwMode="auto">
              <a:xfrm>
                <a:off x="976313" y="4768851"/>
                <a:ext cx="171450" cy="69850"/>
              </a:xfrm>
              <a:custGeom>
                <a:avLst/>
                <a:gdLst>
                  <a:gd name="T0" fmla="*/ 165 w 169"/>
                  <a:gd name="T1" fmla="*/ 36 h 70"/>
                  <a:gd name="T2" fmla="*/ 95 w 169"/>
                  <a:gd name="T3" fmla="*/ 51 h 70"/>
                  <a:gd name="T4" fmla="*/ 66 w 169"/>
                  <a:gd name="T5" fmla="*/ 67 h 70"/>
                  <a:gd name="T6" fmla="*/ 56 w 169"/>
                  <a:gd name="T7" fmla="*/ 69 h 70"/>
                  <a:gd name="T8" fmla="*/ 5 w 169"/>
                  <a:gd name="T9" fmla="*/ 38 h 70"/>
                  <a:gd name="T10" fmla="*/ 6 w 169"/>
                  <a:gd name="T11" fmla="*/ 26 h 70"/>
                  <a:gd name="T12" fmla="*/ 44 w 169"/>
                  <a:gd name="T13" fmla="*/ 2 h 70"/>
                  <a:gd name="T14" fmla="*/ 59 w 169"/>
                  <a:gd name="T15" fmla="*/ 3 h 70"/>
                  <a:gd name="T16" fmla="*/ 148 w 169"/>
                  <a:gd name="T17" fmla="*/ 26 h 70"/>
                  <a:gd name="T18" fmla="*/ 165 w 169"/>
                  <a:gd name="T19" fmla="*/ 23 h 70"/>
                  <a:gd name="T20" fmla="*/ 165 w 169"/>
                  <a:gd name="T21" fmla="*/ 3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9" h="70">
                    <a:moveTo>
                      <a:pt x="165" y="36"/>
                    </a:moveTo>
                    <a:cubicBezTo>
                      <a:pt x="140" y="35"/>
                      <a:pt x="117" y="41"/>
                      <a:pt x="95" y="51"/>
                    </a:cubicBezTo>
                    <a:cubicBezTo>
                      <a:pt x="85" y="56"/>
                      <a:pt x="74" y="60"/>
                      <a:pt x="66" y="67"/>
                    </a:cubicBezTo>
                    <a:cubicBezTo>
                      <a:pt x="62" y="70"/>
                      <a:pt x="59" y="70"/>
                      <a:pt x="56" y="69"/>
                    </a:cubicBezTo>
                    <a:cubicBezTo>
                      <a:pt x="38" y="61"/>
                      <a:pt x="21" y="51"/>
                      <a:pt x="5" y="38"/>
                    </a:cubicBezTo>
                    <a:cubicBezTo>
                      <a:pt x="0" y="34"/>
                      <a:pt x="1" y="30"/>
                      <a:pt x="6" y="26"/>
                    </a:cubicBezTo>
                    <a:cubicBezTo>
                      <a:pt x="17" y="16"/>
                      <a:pt x="30" y="8"/>
                      <a:pt x="44" y="2"/>
                    </a:cubicBezTo>
                    <a:cubicBezTo>
                      <a:pt x="49" y="0"/>
                      <a:pt x="54" y="0"/>
                      <a:pt x="59" y="3"/>
                    </a:cubicBezTo>
                    <a:cubicBezTo>
                      <a:pt x="87" y="18"/>
                      <a:pt x="117" y="25"/>
                      <a:pt x="148" y="26"/>
                    </a:cubicBezTo>
                    <a:cubicBezTo>
                      <a:pt x="154" y="26"/>
                      <a:pt x="160" y="26"/>
                      <a:pt x="165" y="23"/>
                    </a:cubicBezTo>
                    <a:cubicBezTo>
                      <a:pt x="169" y="27"/>
                      <a:pt x="169" y="32"/>
                      <a:pt x="165" y="36"/>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3" name="Freeform 401">
                <a:extLst>
                  <a:ext uri="{FF2B5EF4-FFF2-40B4-BE49-F238E27FC236}">
                    <a16:creationId xmlns:a16="http://schemas.microsoft.com/office/drawing/2014/main" id="{B0439DBC-F655-A2A6-C735-0CCF84B9779A}"/>
                  </a:ext>
                </a:extLst>
              </p:cNvPr>
              <p:cNvSpPr/>
              <p:nvPr/>
            </p:nvSpPr>
            <p:spPr bwMode="auto">
              <a:xfrm>
                <a:off x="1377950" y="4943476"/>
                <a:ext cx="103188" cy="152400"/>
              </a:xfrm>
              <a:custGeom>
                <a:avLst/>
                <a:gdLst>
                  <a:gd name="T0" fmla="*/ 15 w 102"/>
                  <a:gd name="T1" fmla="*/ 2 h 151"/>
                  <a:gd name="T2" fmla="*/ 16 w 102"/>
                  <a:gd name="T3" fmla="*/ 10 h 151"/>
                  <a:gd name="T4" fmla="*/ 51 w 102"/>
                  <a:gd name="T5" fmla="*/ 53 h 151"/>
                  <a:gd name="T6" fmla="*/ 97 w 102"/>
                  <a:gd name="T7" fmla="*/ 82 h 151"/>
                  <a:gd name="T8" fmla="*/ 101 w 102"/>
                  <a:gd name="T9" fmla="*/ 89 h 151"/>
                  <a:gd name="T10" fmla="*/ 97 w 102"/>
                  <a:gd name="T11" fmla="*/ 142 h 151"/>
                  <a:gd name="T12" fmla="*/ 86 w 102"/>
                  <a:gd name="T13" fmla="*/ 149 h 151"/>
                  <a:gd name="T14" fmla="*/ 48 w 102"/>
                  <a:gd name="T15" fmla="*/ 127 h 151"/>
                  <a:gd name="T16" fmla="*/ 42 w 102"/>
                  <a:gd name="T17" fmla="*/ 98 h 151"/>
                  <a:gd name="T18" fmla="*/ 3 w 102"/>
                  <a:gd name="T19" fmla="*/ 14 h 151"/>
                  <a:gd name="T20" fmla="*/ 0 w 102"/>
                  <a:gd name="T21" fmla="*/ 9 h 151"/>
                  <a:gd name="T22" fmla="*/ 15 w 102"/>
                  <a:gd name="T23" fmla="*/ 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51">
                    <a:moveTo>
                      <a:pt x="15" y="2"/>
                    </a:moveTo>
                    <a:cubicBezTo>
                      <a:pt x="12" y="5"/>
                      <a:pt x="14" y="8"/>
                      <a:pt x="16" y="10"/>
                    </a:cubicBezTo>
                    <a:cubicBezTo>
                      <a:pt x="26" y="26"/>
                      <a:pt x="37" y="40"/>
                      <a:pt x="51" y="53"/>
                    </a:cubicBezTo>
                    <a:cubicBezTo>
                      <a:pt x="65" y="65"/>
                      <a:pt x="80" y="75"/>
                      <a:pt x="97" y="82"/>
                    </a:cubicBezTo>
                    <a:cubicBezTo>
                      <a:pt x="100" y="83"/>
                      <a:pt x="101" y="86"/>
                      <a:pt x="101" y="89"/>
                    </a:cubicBezTo>
                    <a:cubicBezTo>
                      <a:pt x="102" y="107"/>
                      <a:pt x="101" y="125"/>
                      <a:pt x="97" y="142"/>
                    </a:cubicBezTo>
                    <a:cubicBezTo>
                      <a:pt x="96" y="150"/>
                      <a:pt x="92" y="151"/>
                      <a:pt x="86" y="149"/>
                    </a:cubicBezTo>
                    <a:cubicBezTo>
                      <a:pt x="72" y="143"/>
                      <a:pt x="60" y="135"/>
                      <a:pt x="48" y="127"/>
                    </a:cubicBezTo>
                    <a:cubicBezTo>
                      <a:pt x="43" y="118"/>
                      <a:pt x="44" y="107"/>
                      <a:pt x="42" y="98"/>
                    </a:cubicBezTo>
                    <a:cubicBezTo>
                      <a:pt x="36" y="66"/>
                      <a:pt x="22" y="39"/>
                      <a:pt x="3" y="14"/>
                    </a:cubicBezTo>
                    <a:cubicBezTo>
                      <a:pt x="2" y="12"/>
                      <a:pt x="1" y="10"/>
                      <a:pt x="0" y="9"/>
                    </a:cubicBezTo>
                    <a:cubicBezTo>
                      <a:pt x="3" y="3"/>
                      <a:pt x="8" y="0"/>
                      <a:pt x="15" y="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4" name="Freeform 402">
                <a:extLst>
                  <a:ext uri="{FF2B5EF4-FFF2-40B4-BE49-F238E27FC236}">
                    <a16:creationId xmlns:a16="http://schemas.microsoft.com/office/drawing/2014/main" id="{4B47A9A2-C2BC-605F-59C7-C4EEDFFE24BF}"/>
                  </a:ext>
                </a:extLst>
              </p:cNvPr>
              <p:cNvSpPr/>
              <p:nvPr/>
            </p:nvSpPr>
            <p:spPr bwMode="auto">
              <a:xfrm>
                <a:off x="1136650" y="4941888"/>
                <a:ext cx="101600" cy="142875"/>
              </a:xfrm>
              <a:custGeom>
                <a:avLst/>
                <a:gdLst>
                  <a:gd name="T0" fmla="*/ 3 w 101"/>
                  <a:gd name="T1" fmla="*/ 82 h 140"/>
                  <a:gd name="T2" fmla="*/ 7 w 101"/>
                  <a:gd name="T3" fmla="*/ 77 h 140"/>
                  <a:gd name="T4" fmla="*/ 73 w 101"/>
                  <a:gd name="T5" fmla="*/ 31 h 140"/>
                  <a:gd name="T6" fmla="*/ 91 w 101"/>
                  <a:gd name="T7" fmla="*/ 7 h 140"/>
                  <a:gd name="T8" fmla="*/ 91 w 101"/>
                  <a:gd name="T9" fmla="*/ 2 h 140"/>
                  <a:gd name="T10" fmla="*/ 101 w 101"/>
                  <a:gd name="T11" fmla="*/ 7 h 140"/>
                  <a:gd name="T12" fmla="*/ 65 w 101"/>
                  <a:gd name="T13" fmla="*/ 94 h 140"/>
                  <a:gd name="T14" fmla="*/ 59 w 101"/>
                  <a:gd name="T15" fmla="*/ 115 h 140"/>
                  <a:gd name="T16" fmla="*/ 15 w 101"/>
                  <a:gd name="T17" fmla="*/ 137 h 140"/>
                  <a:gd name="T18" fmla="*/ 2 w 101"/>
                  <a:gd name="T19" fmla="*/ 128 h 140"/>
                  <a:gd name="T20" fmla="*/ 3 w 101"/>
                  <a:gd name="T21" fmla="*/ 8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140">
                    <a:moveTo>
                      <a:pt x="3" y="82"/>
                    </a:moveTo>
                    <a:cubicBezTo>
                      <a:pt x="4" y="80"/>
                      <a:pt x="4" y="78"/>
                      <a:pt x="7" y="77"/>
                    </a:cubicBezTo>
                    <a:cubicBezTo>
                      <a:pt x="33" y="67"/>
                      <a:pt x="54" y="50"/>
                      <a:pt x="73" y="31"/>
                    </a:cubicBezTo>
                    <a:cubicBezTo>
                      <a:pt x="79" y="23"/>
                      <a:pt x="85" y="15"/>
                      <a:pt x="91" y="7"/>
                    </a:cubicBezTo>
                    <a:cubicBezTo>
                      <a:pt x="93" y="5"/>
                      <a:pt x="92" y="3"/>
                      <a:pt x="91" y="2"/>
                    </a:cubicBezTo>
                    <a:cubicBezTo>
                      <a:pt x="96" y="0"/>
                      <a:pt x="99" y="2"/>
                      <a:pt x="101" y="7"/>
                    </a:cubicBezTo>
                    <a:cubicBezTo>
                      <a:pt x="82" y="33"/>
                      <a:pt x="70" y="62"/>
                      <a:pt x="65" y="94"/>
                    </a:cubicBezTo>
                    <a:cubicBezTo>
                      <a:pt x="64" y="101"/>
                      <a:pt x="67" y="110"/>
                      <a:pt x="59" y="115"/>
                    </a:cubicBezTo>
                    <a:cubicBezTo>
                      <a:pt x="45" y="124"/>
                      <a:pt x="30" y="131"/>
                      <a:pt x="15" y="137"/>
                    </a:cubicBezTo>
                    <a:cubicBezTo>
                      <a:pt x="5" y="140"/>
                      <a:pt x="3" y="138"/>
                      <a:pt x="2" y="128"/>
                    </a:cubicBezTo>
                    <a:cubicBezTo>
                      <a:pt x="0" y="113"/>
                      <a:pt x="0" y="98"/>
                      <a:pt x="3" y="82"/>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5" name="Freeform 403">
                <a:extLst>
                  <a:ext uri="{FF2B5EF4-FFF2-40B4-BE49-F238E27FC236}">
                    <a16:creationId xmlns:a16="http://schemas.microsoft.com/office/drawing/2014/main" id="{022718F5-270C-E1E2-2237-C560D7C93066}"/>
                  </a:ext>
                </a:extLst>
              </p:cNvPr>
              <p:cNvSpPr/>
              <p:nvPr/>
            </p:nvSpPr>
            <p:spPr bwMode="auto">
              <a:xfrm>
                <a:off x="1441450" y="4889501"/>
                <a:ext cx="142875" cy="93663"/>
              </a:xfrm>
              <a:custGeom>
                <a:avLst/>
                <a:gdLst>
                  <a:gd name="T0" fmla="*/ 82 w 141"/>
                  <a:gd name="T1" fmla="*/ 87 h 91"/>
                  <a:gd name="T2" fmla="*/ 70 w 141"/>
                  <a:gd name="T3" fmla="*/ 74 h 91"/>
                  <a:gd name="T4" fmla="*/ 12 w 141"/>
                  <a:gd name="T5" fmla="*/ 11 h 91"/>
                  <a:gd name="T6" fmla="*/ 1 w 141"/>
                  <a:gd name="T7" fmla="*/ 12 h 91"/>
                  <a:gd name="T8" fmla="*/ 11 w 141"/>
                  <a:gd name="T9" fmla="*/ 0 h 91"/>
                  <a:gd name="T10" fmla="*/ 62 w 141"/>
                  <a:gd name="T11" fmla="*/ 24 h 91"/>
                  <a:gd name="T12" fmla="*/ 121 w 141"/>
                  <a:gd name="T13" fmla="*/ 31 h 91"/>
                  <a:gd name="T14" fmla="*/ 129 w 141"/>
                  <a:gd name="T15" fmla="*/ 50 h 91"/>
                  <a:gd name="T16" fmla="*/ 139 w 141"/>
                  <a:gd name="T17" fmla="*/ 79 h 91"/>
                  <a:gd name="T18" fmla="*/ 131 w 141"/>
                  <a:gd name="T19" fmla="*/ 90 h 91"/>
                  <a:gd name="T20" fmla="*/ 82 w 141"/>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1" h="91">
                    <a:moveTo>
                      <a:pt x="82" y="87"/>
                    </a:moveTo>
                    <a:cubicBezTo>
                      <a:pt x="75" y="85"/>
                      <a:pt x="73" y="79"/>
                      <a:pt x="70" y="74"/>
                    </a:cubicBezTo>
                    <a:cubicBezTo>
                      <a:pt x="56" y="48"/>
                      <a:pt x="36" y="28"/>
                      <a:pt x="12" y="11"/>
                    </a:cubicBezTo>
                    <a:cubicBezTo>
                      <a:pt x="7" y="8"/>
                      <a:pt x="4" y="9"/>
                      <a:pt x="1" y="12"/>
                    </a:cubicBezTo>
                    <a:cubicBezTo>
                      <a:pt x="0" y="4"/>
                      <a:pt x="5" y="2"/>
                      <a:pt x="11" y="0"/>
                    </a:cubicBezTo>
                    <a:cubicBezTo>
                      <a:pt x="26" y="12"/>
                      <a:pt x="44" y="19"/>
                      <a:pt x="62" y="24"/>
                    </a:cubicBezTo>
                    <a:cubicBezTo>
                      <a:pt x="81" y="30"/>
                      <a:pt x="101" y="32"/>
                      <a:pt x="121" y="31"/>
                    </a:cubicBezTo>
                    <a:cubicBezTo>
                      <a:pt x="121" y="39"/>
                      <a:pt x="125" y="45"/>
                      <a:pt x="129" y="50"/>
                    </a:cubicBezTo>
                    <a:cubicBezTo>
                      <a:pt x="132" y="60"/>
                      <a:pt x="136" y="70"/>
                      <a:pt x="139" y="79"/>
                    </a:cubicBezTo>
                    <a:cubicBezTo>
                      <a:pt x="141" y="86"/>
                      <a:pt x="138" y="90"/>
                      <a:pt x="131" y="90"/>
                    </a:cubicBezTo>
                    <a:cubicBezTo>
                      <a:pt x="114" y="91"/>
                      <a:pt x="98" y="91"/>
                      <a:pt x="82" y="8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6" name="Freeform 404">
                <a:extLst>
                  <a:ext uri="{FF2B5EF4-FFF2-40B4-BE49-F238E27FC236}">
                    <a16:creationId xmlns:a16="http://schemas.microsoft.com/office/drawing/2014/main" id="{A89B9025-4D98-301B-D2CC-63864CCD237D}"/>
                  </a:ext>
                </a:extLst>
              </p:cNvPr>
              <p:cNvSpPr/>
              <p:nvPr/>
            </p:nvSpPr>
            <p:spPr bwMode="auto">
              <a:xfrm>
                <a:off x="1474788" y="4791076"/>
                <a:ext cx="165100" cy="61913"/>
              </a:xfrm>
              <a:custGeom>
                <a:avLst/>
                <a:gdLst>
                  <a:gd name="T0" fmla="*/ 107 w 163"/>
                  <a:gd name="T1" fmla="*/ 62 h 62"/>
                  <a:gd name="T2" fmla="*/ 95 w 163"/>
                  <a:gd name="T3" fmla="*/ 60 h 62"/>
                  <a:gd name="T4" fmla="*/ 4 w 163"/>
                  <a:gd name="T5" fmla="*/ 30 h 62"/>
                  <a:gd name="T6" fmla="*/ 5 w 163"/>
                  <a:gd name="T7" fmla="*/ 18 h 62"/>
                  <a:gd name="T8" fmla="*/ 109 w 163"/>
                  <a:gd name="T9" fmla="*/ 6 h 62"/>
                  <a:gd name="T10" fmla="*/ 127 w 163"/>
                  <a:gd name="T11" fmla="*/ 0 h 62"/>
                  <a:gd name="T12" fmla="*/ 156 w 163"/>
                  <a:gd name="T13" fmla="*/ 24 h 62"/>
                  <a:gd name="T14" fmla="*/ 154 w 163"/>
                  <a:gd name="T15" fmla="*/ 40 h 62"/>
                  <a:gd name="T16" fmla="*/ 107 w 163"/>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62">
                    <a:moveTo>
                      <a:pt x="107" y="62"/>
                    </a:moveTo>
                    <a:cubicBezTo>
                      <a:pt x="103" y="62"/>
                      <a:pt x="99" y="62"/>
                      <a:pt x="95" y="60"/>
                    </a:cubicBezTo>
                    <a:cubicBezTo>
                      <a:pt x="68" y="40"/>
                      <a:pt x="37" y="31"/>
                      <a:pt x="4" y="30"/>
                    </a:cubicBezTo>
                    <a:cubicBezTo>
                      <a:pt x="0" y="26"/>
                      <a:pt x="1" y="22"/>
                      <a:pt x="5" y="18"/>
                    </a:cubicBezTo>
                    <a:cubicBezTo>
                      <a:pt x="41" y="25"/>
                      <a:pt x="75" y="20"/>
                      <a:pt x="109" y="6"/>
                    </a:cubicBezTo>
                    <a:cubicBezTo>
                      <a:pt x="115" y="4"/>
                      <a:pt x="121" y="2"/>
                      <a:pt x="127" y="0"/>
                    </a:cubicBezTo>
                    <a:cubicBezTo>
                      <a:pt x="137" y="7"/>
                      <a:pt x="147" y="14"/>
                      <a:pt x="156" y="24"/>
                    </a:cubicBezTo>
                    <a:cubicBezTo>
                      <a:pt x="163" y="31"/>
                      <a:pt x="163" y="34"/>
                      <a:pt x="154" y="40"/>
                    </a:cubicBezTo>
                    <a:cubicBezTo>
                      <a:pt x="139" y="49"/>
                      <a:pt x="124" y="56"/>
                      <a:pt x="107" y="6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7" name="Freeform 405">
                <a:extLst>
                  <a:ext uri="{FF2B5EF4-FFF2-40B4-BE49-F238E27FC236}">
                    <a16:creationId xmlns:a16="http://schemas.microsoft.com/office/drawing/2014/main" id="{4749157B-8E44-2D21-AEA9-1C6A91EE4E11}"/>
                  </a:ext>
                </a:extLst>
              </p:cNvPr>
              <p:cNvSpPr/>
              <p:nvPr/>
            </p:nvSpPr>
            <p:spPr bwMode="auto">
              <a:xfrm>
                <a:off x="1143000" y="4627563"/>
                <a:ext cx="338138" cy="338138"/>
              </a:xfrm>
              <a:custGeom>
                <a:avLst/>
                <a:gdLst>
                  <a:gd name="T0" fmla="*/ 332 w 333"/>
                  <a:gd name="T1" fmla="*/ 179 h 333"/>
                  <a:gd name="T2" fmla="*/ 331 w 333"/>
                  <a:gd name="T3" fmla="*/ 191 h 333"/>
                  <a:gd name="T4" fmla="*/ 305 w 333"/>
                  <a:gd name="T5" fmla="*/ 259 h 333"/>
                  <a:gd name="T6" fmla="*/ 295 w 333"/>
                  <a:gd name="T7" fmla="*/ 271 h 333"/>
                  <a:gd name="T8" fmla="*/ 246 w 333"/>
                  <a:gd name="T9" fmla="*/ 313 h 333"/>
                  <a:gd name="T10" fmla="*/ 231 w 333"/>
                  <a:gd name="T11" fmla="*/ 320 h 333"/>
                  <a:gd name="T12" fmla="*/ 173 w 333"/>
                  <a:gd name="T13" fmla="*/ 333 h 333"/>
                  <a:gd name="T14" fmla="*/ 168 w 333"/>
                  <a:gd name="T15" fmla="*/ 333 h 333"/>
                  <a:gd name="T16" fmla="*/ 94 w 333"/>
                  <a:gd name="T17" fmla="*/ 317 h 333"/>
                  <a:gd name="T18" fmla="*/ 84 w 333"/>
                  <a:gd name="T19" fmla="*/ 312 h 333"/>
                  <a:gd name="T20" fmla="*/ 30 w 333"/>
                  <a:gd name="T21" fmla="*/ 263 h 333"/>
                  <a:gd name="T22" fmla="*/ 19 w 333"/>
                  <a:gd name="T23" fmla="*/ 245 h 333"/>
                  <a:gd name="T24" fmla="*/ 0 w 333"/>
                  <a:gd name="T25" fmla="*/ 175 h 333"/>
                  <a:gd name="T26" fmla="*/ 0 w 333"/>
                  <a:gd name="T27" fmla="*/ 162 h 333"/>
                  <a:gd name="T28" fmla="*/ 14 w 333"/>
                  <a:gd name="T29" fmla="*/ 100 h 333"/>
                  <a:gd name="T30" fmla="*/ 29 w 333"/>
                  <a:gd name="T31" fmla="*/ 72 h 333"/>
                  <a:gd name="T32" fmla="*/ 79 w 333"/>
                  <a:gd name="T33" fmla="*/ 25 h 333"/>
                  <a:gd name="T34" fmla="*/ 103 w 333"/>
                  <a:gd name="T35" fmla="*/ 13 h 333"/>
                  <a:gd name="T36" fmla="*/ 169 w 333"/>
                  <a:gd name="T37" fmla="*/ 0 h 333"/>
                  <a:gd name="T38" fmla="*/ 186 w 333"/>
                  <a:gd name="T39" fmla="*/ 2 h 333"/>
                  <a:gd name="T40" fmla="*/ 250 w 333"/>
                  <a:gd name="T41" fmla="*/ 23 h 333"/>
                  <a:gd name="T42" fmla="*/ 280 w 333"/>
                  <a:gd name="T43" fmla="*/ 45 h 333"/>
                  <a:gd name="T44" fmla="*/ 313 w 333"/>
                  <a:gd name="T45" fmla="*/ 88 h 333"/>
                  <a:gd name="T46" fmla="*/ 322 w 333"/>
                  <a:gd name="T47" fmla="*/ 110 h 333"/>
                  <a:gd name="T48" fmla="*/ 332 w 333"/>
                  <a:gd name="T49" fmla="*/ 179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3" h="333">
                    <a:moveTo>
                      <a:pt x="332" y="179"/>
                    </a:moveTo>
                    <a:cubicBezTo>
                      <a:pt x="332" y="183"/>
                      <a:pt x="331" y="187"/>
                      <a:pt x="331" y="191"/>
                    </a:cubicBezTo>
                    <a:cubicBezTo>
                      <a:pt x="327" y="215"/>
                      <a:pt x="317" y="238"/>
                      <a:pt x="305" y="259"/>
                    </a:cubicBezTo>
                    <a:cubicBezTo>
                      <a:pt x="301" y="263"/>
                      <a:pt x="297" y="266"/>
                      <a:pt x="295" y="271"/>
                    </a:cubicBezTo>
                    <a:cubicBezTo>
                      <a:pt x="281" y="287"/>
                      <a:pt x="265" y="302"/>
                      <a:pt x="246" y="313"/>
                    </a:cubicBezTo>
                    <a:cubicBezTo>
                      <a:pt x="241" y="315"/>
                      <a:pt x="236" y="317"/>
                      <a:pt x="231" y="320"/>
                    </a:cubicBezTo>
                    <a:cubicBezTo>
                      <a:pt x="213" y="327"/>
                      <a:pt x="193" y="331"/>
                      <a:pt x="173" y="333"/>
                    </a:cubicBezTo>
                    <a:cubicBezTo>
                      <a:pt x="172" y="332"/>
                      <a:pt x="170" y="332"/>
                      <a:pt x="168" y="333"/>
                    </a:cubicBezTo>
                    <a:cubicBezTo>
                      <a:pt x="143" y="333"/>
                      <a:pt x="118" y="327"/>
                      <a:pt x="94" y="317"/>
                    </a:cubicBezTo>
                    <a:cubicBezTo>
                      <a:pt x="91" y="315"/>
                      <a:pt x="87" y="313"/>
                      <a:pt x="84" y="312"/>
                    </a:cubicBezTo>
                    <a:cubicBezTo>
                      <a:pt x="63" y="299"/>
                      <a:pt x="45" y="283"/>
                      <a:pt x="30" y="263"/>
                    </a:cubicBezTo>
                    <a:cubicBezTo>
                      <a:pt x="26" y="257"/>
                      <a:pt x="23" y="251"/>
                      <a:pt x="19" y="245"/>
                    </a:cubicBezTo>
                    <a:cubicBezTo>
                      <a:pt x="8" y="223"/>
                      <a:pt x="2" y="200"/>
                      <a:pt x="0" y="175"/>
                    </a:cubicBezTo>
                    <a:cubicBezTo>
                      <a:pt x="0" y="171"/>
                      <a:pt x="0" y="166"/>
                      <a:pt x="0" y="162"/>
                    </a:cubicBezTo>
                    <a:cubicBezTo>
                      <a:pt x="2" y="141"/>
                      <a:pt x="6" y="120"/>
                      <a:pt x="14" y="100"/>
                    </a:cubicBezTo>
                    <a:cubicBezTo>
                      <a:pt x="19" y="91"/>
                      <a:pt x="24" y="82"/>
                      <a:pt x="29" y="72"/>
                    </a:cubicBezTo>
                    <a:cubicBezTo>
                      <a:pt x="43" y="54"/>
                      <a:pt x="60" y="38"/>
                      <a:pt x="79" y="25"/>
                    </a:cubicBezTo>
                    <a:cubicBezTo>
                      <a:pt x="87" y="21"/>
                      <a:pt x="95" y="17"/>
                      <a:pt x="103" y="13"/>
                    </a:cubicBezTo>
                    <a:cubicBezTo>
                      <a:pt x="125" y="5"/>
                      <a:pt x="147" y="1"/>
                      <a:pt x="169" y="0"/>
                    </a:cubicBezTo>
                    <a:cubicBezTo>
                      <a:pt x="175" y="1"/>
                      <a:pt x="181" y="1"/>
                      <a:pt x="186" y="2"/>
                    </a:cubicBezTo>
                    <a:cubicBezTo>
                      <a:pt x="209" y="5"/>
                      <a:pt x="230" y="12"/>
                      <a:pt x="250" y="23"/>
                    </a:cubicBezTo>
                    <a:cubicBezTo>
                      <a:pt x="261" y="29"/>
                      <a:pt x="270" y="38"/>
                      <a:pt x="280" y="45"/>
                    </a:cubicBezTo>
                    <a:cubicBezTo>
                      <a:pt x="293" y="58"/>
                      <a:pt x="304" y="73"/>
                      <a:pt x="313" y="88"/>
                    </a:cubicBezTo>
                    <a:cubicBezTo>
                      <a:pt x="316" y="96"/>
                      <a:pt x="319" y="103"/>
                      <a:pt x="322" y="110"/>
                    </a:cubicBezTo>
                    <a:cubicBezTo>
                      <a:pt x="330" y="133"/>
                      <a:pt x="333" y="155"/>
                      <a:pt x="332" y="179"/>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8" name="Freeform 406">
                <a:extLst>
                  <a:ext uri="{FF2B5EF4-FFF2-40B4-BE49-F238E27FC236}">
                    <a16:creationId xmlns:a16="http://schemas.microsoft.com/office/drawing/2014/main" id="{E2872F2F-2480-1452-B53A-6A895B04661C}"/>
                  </a:ext>
                </a:extLst>
              </p:cNvPr>
              <p:cNvSpPr/>
              <p:nvPr/>
            </p:nvSpPr>
            <p:spPr bwMode="auto">
              <a:xfrm>
                <a:off x="1177925" y="4662488"/>
                <a:ext cx="269875" cy="269875"/>
              </a:xfrm>
              <a:custGeom>
                <a:avLst/>
                <a:gdLst>
                  <a:gd name="T0" fmla="*/ 49 w 266"/>
                  <a:gd name="T1" fmla="*/ 47 h 266"/>
                  <a:gd name="T2" fmla="*/ 218 w 266"/>
                  <a:gd name="T3" fmla="*/ 48 h 266"/>
                  <a:gd name="T4" fmla="*/ 216 w 266"/>
                  <a:gd name="T5" fmla="*/ 217 h 266"/>
                  <a:gd name="T6" fmla="*/ 43 w 266"/>
                  <a:gd name="T7" fmla="*/ 212 h 266"/>
                  <a:gd name="T8" fmla="*/ 49 w 266"/>
                  <a:gd name="T9" fmla="*/ 47 h 266"/>
                </a:gdLst>
                <a:ahLst/>
                <a:cxnLst>
                  <a:cxn ang="0">
                    <a:pos x="T0" y="T1"/>
                  </a:cxn>
                  <a:cxn ang="0">
                    <a:pos x="T2" y="T3"/>
                  </a:cxn>
                  <a:cxn ang="0">
                    <a:pos x="T4" y="T5"/>
                  </a:cxn>
                  <a:cxn ang="0">
                    <a:pos x="T6" y="T7"/>
                  </a:cxn>
                  <a:cxn ang="0">
                    <a:pos x="T8" y="T9"/>
                  </a:cxn>
                </a:cxnLst>
                <a:rect l="0" t="0" r="r" b="b"/>
                <a:pathLst>
                  <a:path w="266" h="266">
                    <a:moveTo>
                      <a:pt x="49" y="47"/>
                    </a:moveTo>
                    <a:cubicBezTo>
                      <a:pt x="92" y="0"/>
                      <a:pt x="172" y="0"/>
                      <a:pt x="218" y="48"/>
                    </a:cubicBezTo>
                    <a:cubicBezTo>
                      <a:pt x="266" y="98"/>
                      <a:pt x="263" y="171"/>
                      <a:pt x="216" y="217"/>
                    </a:cubicBezTo>
                    <a:cubicBezTo>
                      <a:pt x="171" y="263"/>
                      <a:pt x="92" y="266"/>
                      <a:pt x="43" y="212"/>
                    </a:cubicBezTo>
                    <a:cubicBezTo>
                      <a:pt x="3" y="170"/>
                      <a:pt x="0" y="91"/>
                      <a:pt x="49" y="47"/>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6" name="Grupo 15">
              <a:extLst>
                <a:ext uri="{FF2B5EF4-FFF2-40B4-BE49-F238E27FC236}">
                  <a16:creationId xmlns:a16="http://schemas.microsoft.com/office/drawing/2014/main" id="{3100581E-4A67-8BC0-1E0D-FB99789E7ACB}"/>
                </a:ext>
              </a:extLst>
            </p:cNvPr>
            <p:cNvGrpSpPr/>
            <p:nvPr/>
          </p:nvGrpSpPr>
          <p:grpSpPr>
            <a:xfrm>
              <a:off x="1443038" y="4454526"/>
              <a:ext cx="1668462" cy="687388"/>
              <a:chOff x="1443038" y="4454526"/>
              <a:chExt cx="1668462" cy="687388"/>
            </a:xfrm>
          </p:grpSpPr>
          <p:sp>
            <p:nvSpPr>
              <p:cNvPr id="333" name="Freeform 5">
                <a:extLst>
                  <a:ext uri="{FF2B5EF4-FFF2-40B4-BE49-F238E27FC236}">
                    <a16:creationId xmlns:a16="http://schemas.microsoft.com/office/drawing/2014/main" id="{BBC0E977-8153-DAF6-11BD-62598F41CCF4}"/>
                  </a:ext>
                </a:extLst>
              </p:cNvPr>
              <p:cNvSpPr/>
              <p:nvPr/>
            </p:nvSpPr>
            <p:spPr bwMode="auto">
              <a:xfrm>
                <a:off x="1589088" y="4919663"/>
                <a:ext cx="122237" cy="192088"/>
              </a:xfrm>
              <a:custGeom>
                <a:avLst/>
                <a:gdLst>
                  <a:gd name="T0" fmla="*/ 69 w 120"/>
                  <a:gd name="T1" fmla="*/ 151 h 189"/>
                  <a:gd name="T2" fmla="*/ 35 w 120"/>
                  <a:gd name="T3" fmla="*/ 178 h 189"/>
                  <a:gd name="T4" fmla="*/ 19 w 120"/>
                  <a:gd name="T5" fmla="*/ 186 h 189"/>
                  <a:gd name="T6" fmla="*/ 6 w 120"/>
                  <a:gd name="T7" fmla="*/ 180 h 189"/>
                  <a:gd name="T8" fmla="*/ 7 w 120"/>
                  <a:gd name="T9" fmla="*/ 107 h 189"/>
                  <a:gd name="T10" fmla="*/ 6 w 120"/>
                  <a:gd name="T11" fmla="*/ 98 h 189"/>
                  <a:gd name="T12" fmla="*/ 62 w 120"/>
                  <a:gd name="T13" fmla="*/ 4 h 189"/>
                  <a:gd name="T14" fmla="*/ 69 w 120"/>
                  <a:gd name="T15" fmla="*/ 0 h 189"/>
                  <a:gd name="T16" fmla="*/ 76 w 120"/>
                  <a:gd name="T17" fmla="*/ 4 h 189"/>
                  <a:gd name="T18" fmla="*/ 111 w 120"/>
                  <a:gd name="T19" fmla="*/ 27 h 189"/>
                  <a:gd name="T20" fmla="*/ 120 w 120"/>
                  <a:gd name="T21" fmla="*/ 34 h 189"/>
                  <a:gd name="T22" fmla="*/ 91 w 120"/>
                  <a:gd name="T23" fmla="*/ 124 h 189"/>
                  <a:gd name="T24" fmla="*/ 69 w 120"/>
                  <a:gd name="T25" fmla="*/ 151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0" h="189">
                    <a:moveTo>
                      <a:pt x="69" y="151"/>
                    </a:moveTo>
                    <a:cubicBezTo>
                      <a:pt x="58" y="160"/>
                      <a:pt x="48" y="171"/>
                      <a:pt x="35" y="178"/>
                    </a:cubicBezTo>
                    <a:cubicBezTo>
                      <a:pt x="30" y="181"/>
                      <a:pt x="25" y="184"/>
                      <a:pt x="19" y="186"/>
                    </a:cubicBezTo>
                    <a:cubicBezTo>
                      <a:pt x="12" y="189"/>
                      <a:pt x="8" y="187"/>
                      <a:pt x="6" y="180"/>
                    </a:cubicBezTo>
                    <a:cubicBezTo>
                      <a:pt x="0" y="155"/>
                      <a:pt x="3" y="131"/>
                      <a:pt x="7" y="107"/>
                    </a:cubicBezTo>
                    <a:cubicBezTo>
                      <a:pt x="7" y="104"/>
                      <a:pt x="9" y="101"/>
                      <a:pt x="6" y="98"/>
                    </a:cubicBezTo>
                    <a:cubicBezTo>
                      <a:pt x="17" y="62"/>
                      <a:pt x="35" y="31"/>
                      <a:pt x="62" y="4"/>
                    </a:cubicBezTo>
                    <a:cubicBezTo>
                      <a:pt x="64" y="3"/>
                      <a:pt x="66" y="0"/>
                      <a:pt x="69" y="0"/>
                    </a:cubicBezTo>
                    <a:cubicBezTo>
                      <a:pt x="72" y="1"/>
                      <a:pt x="74" y="3"/>
                      <a:pt x="76" y="4"/>
                    </a:cubicBezTo>
                    <a:cubicBezTo>
                      <a:pt x="87" y="13"/>
                      <a:pt x="98" y="21"/>
                      <a:pt x="111" y="27"/>
                    </a:cubicBezTo>
                    <a:cubicBezTo>
                      <a:pt x="115" y="28"/>
                      <a:pt x="118" y="30"/>
                      <a:pt x="120" y="34"/>
                    </a:cubicBezTo>
                    <a:cubicBezTo>
                      <a:pt x="118" y="66"/>
                      <a:pt x="108" y="96"/>
                      <a:pt x="91" y="124"/>
                    </a:cubicBezTo>
                    <a:cubicBezTo>
                      <a:pt x="85" y="133"/>
                      <a:pt x="78" y="143"/>
                      <a:pt x="69" y="15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4" name="Freeform 6">
                <a:extLst>
                  <a:ext uri="{FF2B5EF4-FFF2-40B4-BE49-F238E27FC236}">
                    <a16:creationId xmlns:a16="http://schemas.microsoft.com/office/drawing/2014/main" id="{0C2A2FA9-E367-A7AB-45AE-AB243B112A48}"/>
                  </a:ext>
                </a:extLst>
              </p:cNvPr>
              <p:cNvSpPr/>
              <p:nvPr/>
            </p:nvSpPr>
            <p:spPr bwMode="auto">
              <a:xfrm>
                <a:off x="1905000" y="4640263"/>
                <a:ext cx="185737" cy="115888"/>
              </a:xfrm>
              <a:custGeom>
                <a:avLst/>
                <a:gdLst>
                  <a:gd name="T0" fmla="*/ 107 w 184"/>
                  <a:gd name="T1" fmla="*/ 0 h 114"/>
                  <a:gd name="T2" fmla="*/ 115 w 184"/>
                  <a:gd name="T3" fmla="*/ 5 h 114"/>
                  <a:gd name="T4" fmla="*/ 171 w 184"/>
                  <a:gd name="T5" fmla="*/ 12 h 114"/>
                  <a:gd name="T6" fmla="*/ 178 w 184"/>
                  <a:gd name="T7" fmla="*/ 29 h 114"/>
                  <a:gd name="T8" fmla="*/ 141 w 184"/>
                  <a:gd name="T9" fmla="*/ 70 h 114"/>
                  <a:gd name="T10" fmla="*/ 135 w 184"/>
                  <a:gd name="T11" fmla="*/ 78 h 114"/>
                  <a:gd name="T12" fmla="*/ 39 w 184"/>
                  <a:gd name="T13" fmla="*/ 113 h 114"/>
                  <a:gd name="T14" fmla="*/ 31 w 184"/>
                  <a:gd name="T15" fmla="*/ 113 h 114"/>
                  <a:gd name="T16" fmla="*/ 26 w 184"/>
                  <a:gd name="T17" fmla="*/ 107 h 114"/>
                  <a:gd name="T18" fmla="*/ 2 w 184"/>
                  <a:gd name="T19" fmla="*/ 59 h 114"/>
                  <a:gd name="T20" fmla="*/ 0 w 184"/>
                  <a:gd name="T21" fmla="*/ 52 h 114"/>
                  <a:gd name="T22" fmla="*/ 10 w 184"/>
                  <a:gd name="T23" fmla="*/ 41 h 114"/>
                  <a:gd name="T24" fmla="*/ 93 w 184"/>
                  <a:gd name="T25" fmla="*/ 6 h 114"/>
                  <a:gd name="T26" fmla="*/ 107 w 184"/>
                  <a:gd name="T2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4" h="114">
                    <a:moveTo>
                      <a:pt x="107" y="0"/>
                    </a:moveTo>
                    <a:cubicBezTo>
                      <a:pt x="106" y="6"/>
                      <a:pt x="111" y="6"/>
                      <a:pt x="115" y="5"/>
                    </a:cubicBezTo>
                    <a:cubicBezTo>
                      <a:pt x="134" y="5"/>
                      <a:pt x="153" y="6"/>
                      <a:pt x="171" y="12"/>
                    </a:cubicBezTo>
                    <a:cubicBezTo>
                      <a:pt x="183" y="16"/>
                      <a:pt x="184" y="19"/>
                      <a:pt x="178" y="29"/>
                    </a:cubicBezTo>
                    <a:cubicBezTo>
                      <a:pt x="169" y="46"/>
                      <a:pt x="155" y="58"/>
                      <a:pt x="141" y="70"/>
                    </a:cubicBezTo>
                    <a:cubicBezTo>
                      <a:pt x="138" y="72"/>
                      <a:pt x="135" y="74"/>
                      <a:pt x="135" y="78"/>
                    </a:cubicBezTo>
                    <a:cubicBezTo>
                      <a:pt x="106" y="97"/>
                      <a:pt x="74" y="111"/>
                      <a:pt x="39" y="113"/>
                    </a:cubicBezTo>
                    <a:cubicBezTo>
                      <a:pt x="36" y="113"/>
                      <a:pt x="34" y="114"/>
                      <a:pt x="31" y="113"/>
                    </a:cubicBezTo>
                    <a:cubicBezTo>
                      <a:pt x="28" y="112"/>
                      <a:pt x="27" y="110"/>
                      <a:pt x="26" y="107"/>
                    </a:cubicBezTo>
                    <a:cubicBezTo>
                      <a:pt x="21" y="90"/>
                      <a:pt x="13" y="73"/>
                      <a:pt x="2" y="59"/>
                    </a:cubicBezTo>
                    <a:cubicBezTo>
                      <a:pt x="1" y="57"/>
                      <a:pt x="0" y="54"/>
                      <a:pt x="0" y="52"/>
                    </a:cubicBezTo>
                    <a:cubicBezTo>
                      <a:pt x="3" y="47"/>
                      <a:pt x="6" y="44"/>
                      <a:pt x="10" y="41"/>
                    </a:cubicBezTo>
                    <a:cubicBezTo>
                      <a:pt x="36" y="24"/>
                      <a:pt x="63" y="11"/>
                      <a:pt x="93" y="6"/>
                    </a:cubicBezTo>
                    <a:cubicBezTo>
                      <a:pt x="99" y="6"/>
                      <a:pt x="102" y="1"/>
                      <a:pt x="107" y="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5" name="Freeform 7">
                <a:extLst>
                  <a:ext uri="{FF2B5EF4-FFF2-40B4-BE49-F238E27FC236}">
                    <a16:creationId xmlns:a16="http://schemas.microsoft.com/office/drawing/2014/main" id="{2381C999-6A8E-403B-095D-4B198E18E4D2}"/>
                  </a:ext>
                </a:extLst>
              </p:cNvPr>
              <p:cNvSpPr/>
              <p:nvPr/>
            </p:nvSpPr>
            <p:spPr bwMode="auto">
              <a:xfrm>
                <a:off x="1836738" y="4514851"/>
                <a:ext cx="133350" cy="165100"/>
              </a:xfrm>
              <a:custGeom>
                <a:avLst/>
                <a:gdLst>
                  <a:gd name="T0" fmla="*/ 53 w 132"/>
                  <a:gd name="T1" fmla="*/ 25 h 164"/>
                  <a:gd name="T2" fmla="*/ 55 w 132"/>
                  <a:gd name="T3" fmla="*/ 37 h 164"/>
                  <a:gd name="T4" fmla="*/ 86 w 132"/>
                  <a:gd name="T5" fmla="*/ 15 h 164"/>
                  <a:gd name="T6" fmla="*/ 118 w 132"/>
                  <a:gd name="T7" fmla="*/ 2 h 164"/>
                  <a:gd name="T8" fmla="*/ 130 w 132"/>
                  <a:gd name="T9" fmla="*/ 12 h 164"/>
                  <a:gd name="T10" fmla="*/ 122 w 132"/>
                  <a:gd name="T11" fmla="*/ 73 h 164"/>
                  <a:gd name="T12" fmla="*/ 123 w 132"/>
                  <a:gd name="T13" fmla="*/ 81 h 164"/>
                  <a:gd name="T14" fmla="*/ 81 w 132"/>
                  <a:gd name="T15" fmla="*/ 146 h 164"/>
                  <a:gd name="T16" fmla="*/ 58 w 132"/>
                  <a:gd name="T17" fmla="*/ 164 h 164"/>
                  <a:gd name="T18" fmla="*/ 44 w 132"/>
                  <a:gd name="T19" fmla="*/ 154 h 164"/>
                  <a:gd name="T20" fmla="*/ 10 w 132"/>
                  <a:gd name="T21" fmla="*/ 132 h 164"/>
                  <a:gd name="T22" fmla="*/ 1 w 132"/>
                  <a:gd name="T23" fmla="*/ 125 h 164"/>
                  <a:gd name="T24" fmla="*/ 4 w 132"/>
                  <a:gd name="T25" fmla="*/ 112 h 164"/>
                  <a:gd name="T26" fmla="*/ 43 w 132"/>
                  <a:gd name="T27" fmla="*/ 48 h 164"/>
                  <a:gd name="T28" fmla="*/ 50 w 132"/>
                  <a:gd name="T29" fmla="*/ 30 h 164"/>
                  <a:gd name="T30" fmla="*/ 53 w 132"/>
                  <a:gd name="T31" fmla="*/ 2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164">
                    <a:moveTo>
                      <a:pt x="53" y="25"/>
                    </a:moveTo>
                    <a:cubicBezTo>
                      <a:pt x="53" y="28"/>
                      <a:pt x="54" y="32"/>
                      <a:pt x="55" y="37"/>
                    </a:cubicBezTo>
                    <a:cubicBezTo>
                      <a:pt x="66" y="30"/>
                      <a:pt x="75" y="21"/>
                      <a:pt x="86" y="15"/>
                    </a:cubicBezTo>
                    <a:cubicBezTo>
                      <a:pt x="96" y="10"/>
                      <a:pt x="106" y="4"/>
                      <a:pt x="118" y="2"/>
                    </a:cubicBezTo>
                    <a:cubicBezTo>
                      <a:pt x="127" y="0"/>
                      <a:pt x="130" y="2"/>
                      <a:pt x="130" y="12"/>
                    </a:cubicBezTo>
                    <a:cubicBezTo>
                      <a:pt x="132" y="32"/>
                      <a:pt x="128" y="53"/>
                      <a:pt x="122" y="73"/>
                    </a:cubicBezTo>
                    <a:cubicBezTo>
                      <a:pt x="121" y="75"/>
                      <a:pt x="117" y="79"/>
                      <a:pt x="123" y="81"/>
                    </a:cubicBezTo>
                    <a:cubicBezTo>
                      <a:pt x="111" y="104"/>
                      <a:pt x="100" y="127"/>
                      <a:pt x="81" y="146"/>
                    </a:cubicBezTo>
                    <a:cubicBezTo>
                      <a:pt x="75" y="153"/>
                      <a:pt x="68" y="161"/>
                      <a:pt x="58" y="164"/>
                    </a:cubicBezTo>
                    <a:cubicBezTo>
                      <a:pt x="52" y="163"/>
                      <a:pt x="48" y="158"/>
                      <a:pt x="44" y="154"/>
                    </a:cubicBezTo>
                    <a:cubicBezTo>
                      <a:pt x="34" y="145"/>
                      <a:pt x="22" y="138"/>
                      <a:pt x="10" y="132"/>
                    </a:cubicBezTo>
                    <a:cubicBezTo>
                      <a:pt x="7" y="130"/>
                      <a:pt x="3" y="129"/>
                      <a:pt x="1" y="125"/>
                    </a:cubicBezTo>
                    <a:cubicBezTo>
                      <a:pt x="0" y="121"/>
                      <a:pt x="2" y="116"/>
                      <a:pt x="4" y="112"/>
                    </a:cubicBezTo>
                    <a:cubicBezTo>
                      <a:pt x="13" y="88"/>
                      <a:pt x="26" y="67"/>
                      <a:pt x="43" y="48"/>
                    </a:cubicBezTo>
                    <a:cubicBezTo>
                      <a:pt x="48" y="42"/>
                      <a:pt x="52" y="37"/>
                      <a:pt x="50" y="30"/>
                    </a:cubicBezTo>
                    <a:cubicBezTo>
                      <a:pt x="50" y="28"/>
                      <a:pt x="51" y="26"/>
                      <a:pt x="53" y="2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6" name="Freeform 8">
                <a:extLst>
                  <a:ext uri="{FF2B5EF4-FFF2-40B4-BE49-F238E27FC236}">
                    <a16:creationId xmlns:a16="http://schemas.microsoft.com/office/drawing/2014/main" id="{650E8C2D-06A3-1BB3-5563-99D1D9246751}"/>
                  </a:ext>
                </a:extLst>
              </p:cNvPr>
              <p:cNvSpPr/>
              <p:nvPr/>
            </p:nvSpPr>
            <p:spPr bwMode="auto">
              <a:xfrm>
                <a:off x="1585913" y="4505326"/>
                <a:ext cx="130175" cy="169863"/>
              </a:xfrm>
              <a:custGeom>
                <a:avLst/>
                <a:gdLst>
                  <a:gd name="T0" fmla="*/ 0 w 129"/>
                  <a:gd name="T1" fmla="*/ 66 h 168"/>
                  <a:gd name="T2" fmla="*/ 5 w 129"/>
                  <a:gd name="T3" fmla="*/ 59 h 168"/>
                  <a:gd name="T4" fmla="*/ 2 w 129"/>
                  <a:gd name="T5" fmla="*/ 17 h 168"/>
                  <a:gd name="T6" fmla="*/ 20 w 129"/>
                  <a:gd name="T7" fmla="*/ 6 h 168"/>
                  <a:gd name="T8" fmla="*/ 68 w 129"/>
                  <a:gd name="T9" fmla="*/ 35 h 168"/>
                  <a:gd name="T10" fmla="*/ 76 w 129"/>
                  <a:gd name="T11" fmla="*/ 38 h 168"/>
                  <a:gd name="T12" fmla="*/ 101 w 129"/>
                  <a:gd name="T13" fmla="*/ 68 h 168"/>
                  <a:gd name="T14" fmla="*/ 128 w 129"/>
                  <a:gd name="T15" fmla="*/ 124 h 168"/>
                  <a:gd name="T16" fmla="*/ 126 w 129"/>
                  <a:gd name="T17" fmla="*/ 134 h 168"/>
                  <a:gd name="T18" fmla="*/ 70 w 129"/>
                  <a:gd name="T19" fmla="*/ 168 h 168"/>
                  <a:gd name="T20" fmla="*/ 54 w 129"/>
                  <a:gd name="T21" fmla="*/ 157 h 168"/>
                  <a:gd name="T22" fmla="*/ 8 w 129"/>
                  <a:gd name="T23" fmla="*/ 78 h 168"/>
                  <a:gd name="T24" fmla="*/ 0 w 129"/>
                  <a:gd name="T25" fmla="*/ 66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9" h="168">
                    <a:moveTo>
                      <a:pt x="0" y="66"/>
                    </a:moveTo>
                    <a:cubicBezTo>
                      <a:pt x="6" y="66"/>
                      <a:pt x="6" y="63"/>
                      <a:pt x="5" y="59"/>
                    </a:cubicBezTo>
                    <a:cubicBezTo>
                      <a:pt x="1" y="45"/>
                      <a:pt x="1" y="31"/>
                      <a:pt x="2" y="17"/>
                    </a:cubicBezTo>
                    <a:cubicBezTo>
                      <a:pt x="3" y="3"/>
                      <a:pt x="7" y="0"/>
                      <a:pt x="20" y="6"/>
                    </a:cubicBezTo>
                    <a:cubicBezTo>
                      <a:pt x="38" y="13"/>
                      <a:pt x="53" y="23"/>
                      <a:pt x="68" y="35"/>
                    </a:cubicBezTo>
                    <a:cubicBezTo>
                      <a:pt x="70" y="37"/>
                      <a:pt x="72" y="41"/>
                      <a:pt x="76" y="38"/>
                    </a:cubicBezTo>
                    <a:cubicBezTo>
                      <a:pt x="85" y="48"/>
                      <a:pt x="93" y="58"/>
                      <a:pt x="101" y="68"/>
                    </a:cubicBezTo>
                    <a:cubicBezTo>
                      <a:pt x="114" y="85"/>
                      <a:pt x="122" y="104"/>
                      <a:pt x="128" y="124"/>
                    </a:cubicBezTo>
                    <a:cubicBezTo>
                      <a:pt x="129" y="128"/>
                      <a:pt x="129" y="131"/>
                      <a:pt x="126" y="134"/>
                    </a:cubicBezTo>
                    <a:cubicBezTo>
                      <a:pt x="105" y="142"/>
                      <a:pt x="89" y="156"/>
                      <a:pt x="70" y="168"/>
                    </a:cubicBezTo>
                    <a:cubicBezTo>
                      <a:pt x="63" y="167"/>
                      <a:pt x="59" y="162"/>
                      <a:pt x="54" y="157"/>
                    </a:cubicBezTo>
                    <a:cubicBezTo>
                      <a:pt x="33" y="135"/>
                      <a:pt x="17" y="109"/>
                      <a:pt x="8" y="78"/>
                    </a:cubicBezTo>
                    <a:cubicBezTo>
                      <a:pt x="6" y="73"/>
                      <a:pt x="1" y="71"/>
                      <a:pt x="0" y="6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7" name="Freeform 9">
                <a:extLst>
                  <a:ext uri="{FF2B5EF4-FFF2-40B4-BE49-F238E27FC236}">
                    <a16:creationId xmlns:a16="http://schemas.microsoft.com/office/drawing/2014/main" id="{B80243B1-5370-EC56-8AD3-102ED2087BD7}"/>
                  </a:ext>
                </a:extLst>
              </p:cNvPr>
              <p:cNvSpPr/>
              <p:nvPr/>
            </p:nvSpPr>
            <p:spPr bwMode="auto">
              <a:xfrm>
                <a:off x="1730375" y="4454526"/>
                <a:ext cx="95250" cy="180975"/>
              </a:xfrm>
              <a:custGeom>
                <a:avLst/>
                <a:gdLst>
                  <a:gd name="T0" fmla="*/ 5 w 95"/>
                  <a:gd name="T1" fmla="*/ 60 h 178"/>
                  <a:gd name="T2" fmla="*/ 14 w 95"/>
                  <a:gd name="T3" fmla="*/ 58 h 178"/>
                  <a:gd name="T4" fmla="*/ 39 w 95"/>
                  <a:gd name="T5" fmla="*/ 11 h 178"/>
                  <a:gd name="T6" fmla="*/ 58 w 95"/>
                  <a:gd name="T7" fmla="*/ 10 h 178"/>
                  <a:gd name="T8" fmla="*/ 79 w 95"/>
                  <a:gd name="T9" fmla="*/ 50 h 178"/>
                  <a:gd name="T10" fmla="*/ 87 w 95"/>
                  <a:gd name="T11" fmla="*/ 58 h 178"/>
                  <a:gd name="T12" fmla="*/ 93 w 95"/>
                  <a:gd name="T13" fmla="*/ 132 h 178"/>
                  <a:gd name="T14" fmla="*/ 85 w 95"/>
                  <a:gd name="T15" fmla="*/ 171 h 178"/>
                  <a:gd name="T16" fmla="*/ 81 w 95"/>
                  <a:gd name="T17" fmla="*/ 176 h 178"/>
                  <a:gd name="T18" fmla="*/ 69 w 95"/>
                  <a:gd name="T19" fmla="*/ 177 h 178"/>
                  <a:gd name="T20" fmla="*/ 22 w 95"/>
                  <a:gd name="T21" fmla="*/ 176 h 178"/>
                  <a:gd name="T22" fmla="*/ 12 w 95"/>
                  <a:gd name="T23" fmla="*/ 175 h 178"/>
                  <a:gd name="T24" fmla="*/ 7 w 95"/>
                  <a:gd name="T25" fmla="*/ 167 h 178"/>
                  <a:gd name="T26" fmla="*/ 3 w 95"/>
                  <a:gd name="T27" fmla="*/ 91 h 178"/>
                  <a:gd name="T28" fmla="*/ 5 w 95"/>
                  <a:gd name="T29" fmla="*/ 6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78">
                    <a:moveTo>
                      <a:pt x="5" y="60"/>
                    </a:moveTo>
                    <a:cubicBezTo>
                      <a:pt x="9" y="63"/>
                      <a:pt x="11" y="65"/>
                      <a:pt x="14" y="58"/>
                    </a:cubicBezTo>
                    <a:cubicBezTo>
                      <a:pt x="19" y="41"/>
                      <a:pt x="27" y="25"/>
                      <a:pt x="39" y="11"/>
                    </a:cubicBezTo>
                    <a:cubicBezTo>
                      <a:pt x="47" y="0"/>
                      <a:pt x="50" y="0"/>
                      <a:pt x="58" y="10"/>
                    </a:cubicBezTo>
                    <a:cubicBezTo>
                      <a:pt x="68" y="22"/>
                      <a:pt x="74" y="36"/>
                      <a:pt x="79" y="50"/>
                    </a:cubicBezTo>
                    <a:cubicBezTo>
                      <a:pt x="81" y="54"/>
                      <a:pt x="81" y="58"/>
                      <a:pt x="87" y="58"/>
                    </a:cubicBezTo>
                    <a:cubicBezTo>
                      <a:pt x="90" y="82"/>
                      <a:pt x="95" y="107"/>
                      <a:pt x="93" y="132"/>
                    </a:cubicBezTo>
                    <a:cubicBezTo>
                      <a:pt x="92" y="145"/>
                      <a:pt x="89" y="158"/>
                      <a:pt x="85" y="171"/>
                    </a:cubicBezTo>
                    <a:cubicBezTo>
                      <a:pt x="85" y="173"/>
                      <a:pt x="83" y="175"/>
                      <a:pt x="81" y="176"/>
                    </a:cubicBezTo>
                    <a:cubicBezTo>
                      <a:pt x="77" y="178"/>
                      <a:pt x="73" y="177"/>
                      <a:pt x="69" y="177"/>
                    </a:cubicBezTo>
                    <a:cubicBezTo>
                      <a:pt x="53" y="174"/>
                      <a:pt x="37" y="173"/>
                      <a:pt x="22" y="176"/>
                    </a:cubicBezTo>
                    <a:cubicBezTo>
                      <a:pt x="18" y="176"/>
                      <a:pt x="15" y="176"/>
                      <a:pt x="12" y="175"/>
                    </a:cubicBezTo>
                    <a:cubicBezTo>
                      <a:pt x="9" y="174"/>
                      <a:pt x="8" y="170"/>
                      <a:pt x="7" y="167"/>
                    </a:cubicBezTo>
                    <a:cubicBezTo>
                      <a:pt x="0" y="142"/>
                      <a:pt x="1" y="116"/>
                      <a:pt x="3" y="91"/>
                    </a:cubicBezTo>
                    <a:cubicBezTo>
                      <a:pt x="4" y="81"/>
                      <a:pt x="6" y="71"/>
                      <a:pt x="5" y="60"/>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8" name="Freeform 10">
                <a:extLst>
                  <a:ext uri="{FF2B5EF4-FFF2-40B4-BE49-F238E27FC236}">
                    <a16:creationId xmlns:a16="http://schemas.microsoft.com/office/drawing/2014/main" id="{0665D3CD-06C4-D789-3C45-8F61FEB3EC23}"/>
                  </a:ext>
                </a:extLst>
              </p:cNvPr>
              <p:cNvSpPr/>
              <p:nvPr/>
            </p:nvSpPr>
            <p:spPr bwMode="auto">
              <a:xfrm>
                <a:off x="1933575" y="4767263"/>
                <a:ext cx="179387" cy="98425"/>
              </a:xfrm>
              <a:custGeom>
                <a:avLst/>
                <a:gdLst>
                  <a:gd name="T0" fmla="*/ 130 w 177"/>
                  <a:gd name="T1" fmla="*/ 22 h 97"/>
                  <a:gd name="T2" fmla="*/ 137 w 177"/>
                  <a:gd name="T3" fmla="*/ 29 h 97"/>
                  <a:gd name="T4" fmla="*/ 172 w 177"/>
                  <a:gd name="T5" fmla="*/ 56 h 97"/>
                  <a:gd name="T6" fmla="*/ 170 w 177"/>
                  <a:gd name="T7" fmla="*/ 70 h 97"/>
                  <a:gd name="T8" fmla="*/ 125 w 177"/>
                  <a:gd name="T9" fmla="*/ 89 h 97"/>
                  <a:gd name="T10" fmla="*/ 116 w 177"/>
                  <a:gd name="T11" fmla="*/ 92 h 97"/>
                  <a:gd name="T12" fmla="*/ 65 w 177"/>
                  <a:gd name="T13" fmla="*/ 97 h 97"/>
                  <a:gd name="T14" fmla="*/ 12 w 177"/>
                  <a:gd name="T15" fmla="*/ 85 h 97"/>
                  <a:gd name="T16" fmla="*/ 0 w 177"/>
                  <a:gd name="T17" fmla="*/ 78 h 97"/>
                  <a:gd name="T18" fmla="*/ 5 w 177"/>
                  <a:gd name="T19" fmla="*/ 40 h 97"/>
                  <a:gd name="T20" fmla="*/ 6 w 177"/>
                  <a:gd name="T21" fmla="*/ 24 h 97"/>
                  <a:gd name="T22" fmla="*/ 6 w 177"/>
                  <a:gd name="T23" fmla="*/ 17 h 97"/>
                  <a:gd name="T24" fmla="*/ 18 w 177"/>
                  <a:gd name="T25" fmla="*/ 4 h 97"/>
                  <a:gd name="T26" fmla="*/ 95 w 177"/>
                  <a:gd name="T27" fmla="*/ 10 h 97"/>
                  <a:gd name="T28" fmla="*/ 130 w 177"/>
                  <a:gd name="T29" fmla="*/ 2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7" h="97">
                    <a:moveTo>
                      <a:pt x="130" y="22"/>
                    </a:moveTo>
                    <a:cubicBezTo>
                      <a:pt x="129" y="27"/>
                      <a:pt x="134" y="27"/>
                      <a:pt x="137" y="29"/>
                    </a:cubicBezTo>
                    <a:cubicBezTo>
                      <a:pt x="150" y="36"/>
                      <a:pt x="162" y="45"/>
                      <a:pt x="172" y="56"/>
                    </a:cubicBezTo>
                    <a:cubicBezTo>
                      <a:pt x="177" y="62"/>
                      <a:pt x="176" y="66"/>
                      <a:pt x="170" y="70"/>
                    </a:cubicBezTo>
                    <a:cubicBezTo>
                      <a:pt x="156" y="79"/>
                      <a:pt x="140" y="85"/>
                      <a:pt x="125" y="89"/>
                    </a:cubicBezTo>
                    <a:cubicBezTo>
                      <a:pt x="122" y="89"/>
                      <a:pt x="119" y="90"/>
                      <a:pt x="116" y="92"/>
                    </a:cubicBezTo>
                    <a:cubicBezTo>
                      <a:pt x="100" y="97"/>
                      <a:pt x="82" y="97"/>
                      <a:pt x="65" y="97"/>
                    </a:cubicBezTo>
                    <a:cubicBezTo>
                      <a:pt x="47" y="96"/>
                      <a:pt x="29" y="92"/>
                      <a:pt x="12" y="85"/>
                    </a:cubicBezTo>
                    <a:cubicBezTo>
                      <a:pt x="7" y="83"/>
                      <a:pt x="3" y="82"/>
                      <a:pt x="0" y="78"/>
                    </a:cubicBezTo>
                    <a:cubicBezTo>
                      <a:pt x="0" y="65"/>
                      <a:pt x="4" y="53"/>
                      <a:pt x="5" y="40"/>
                    </a:cubicBezTo>
                    <a:cubicBezTo>
                      <a:pt x="5" y="35"/>
                      <a:pt x="6" y="29"/>
                      <a:pt x="6" y="24"/>
                    </a:cubicBezTo>
                    <a:cubicBezTo>
                      <a:pt x="6" y="21"/>
                      <a:pt x="6" y="19"/>
                      <a:pt x="6" y="17"/>
                    </a:cubicBezTo>
                    <a:cubicBezTo>
                      <a:pt x="5" y="9"/>
                      <a:pt x="10" y="6"/>
                      <a:pt x="18" y="4"/>
                    </a:cubicBezTo>
                    <a:cubicBezTo>
                      <a:pt x="44" y="0"/>
                      <a:pt x="69" y="3"/>
                      <a:pt x="95" y="10"/>
                    </a:cubicBezTo>
                    <a:cubicBezTo>
                      <a:pt x="106" y="13"/>
                      <a:pt x="118" y="16"/>
                      <a:pt x="130" y="2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9" name="Freeform 11">
                <a:extLst>
                  <a:ext uri="{FF2B5EF4-FFF2-40B4-BE49-F238E27FC236}">
                    <a16:creationId xmlns:a16="http://schemas.microsoft.com/office/drawing/2014/main" id="{F9684C70-DC5A-C2CA-43A0-9F2D6595CD83}"/>
                  </a:ext>
                </a:extLst>
              </p:cNvPr>
              <p:cNvSpPr/>
              <p:nvPr/>
            </p:nvSpPr>
            <p:spPr bwMode="auto">
              <a:xfrm>
                <a:off x="1882775" y="4867276"/>
                <a:ext cx="160337" cy="138113"/>
              </a:xfrm>
              <a:custGeom>
                <a:avLst/>
                <a:gdLst>
                  <a:gd name="T0" fmla="*/ 137 w 158"/>
                  <a:gd name="T1" fmla="*/ 73 h 137"/>
                  <a:gd name="T2" fmla="*/ 139 w 158"/>
                  <a:gd name="T3" fmla="*/ 81 h 137"/>
                  <a:gd name="T4" fmla="*/ 156 w 158"/>
                  <a:gd name="T5" fmla="*/ 124 h 137"/>
                  <a:gd name="T6" fmla="*/ 145 w 158"/>
                  <a:gd name="T7" fmla="*/ 136 h 137"/>
                  <a:gd name="T8" fmla="*/ 100 w 158"/>
                  <a:gd name="T9" fmla="*/ 130 h 137"/>
                  <a:gd name="T10" fmla="*/ 71 w 158"/>
                  <a:gd name="T11" fmla="*/ 120 h 137"/>
                  <a:gd name="T12" fmla="*/ 4 w 158"/>
                  <a:gd name="T13" fmla="*/ 66 h 137"/>
                  <a:gd name="T14" fmla="*/ 0 w 158"/>
                  <a:gd name="T15" fmla="*/ 58 h 137"/>
                  <a:gd name="T16" fmla="*/ 4 w 158"/>
                  <a:gd name="T17" fmla="*/ 50 h 137"/>
                  <a:gd name="T18" fmla="*/ 37 w 158"/>
                  <a:gd name="T19" fmla="*/ 6 h 137"/>
                  <a:gd name="T20" fmla="*/ 42 w 158"/>
                  <a:gd name="T21" fmla="*/ 1 h 137"/>
                  <a:gd name="T22" fmla="*/ 54 w 158"/>
                  <a:gd name="T23" fmla="*/ 3 h 137"/>
                  <a:gd name="T24" fmla="*/ 127 w 158"/>
                  <a:gd name="T25" fmla="*/ 61 h 137"/>
                  <a:gd name="T26" fmla="*/ 137 w 158"/>
                  <a:gd name="T27" fmla="*/ 73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8" h="137">
                    <a:moveTo>
                      <a:pt x="137" y="73"/>
                    </a:moveTo>
                    <a:cubicBezTo>
                      <a:pt x="135" y="76"/>
                      <a:pt x="137" y="78"/>
                      <a:pt x="139" y="81"/>
                    </a:cubicBezTo>
                    <a:cubicBezTo>
                      <a:pt x="146" y="94"/>
                      <a:pt x="153" y="108"/>
                      <a:pt x="156" y="124"/>
                    </a:cubicBezTo>
                    <a:cubicBezTo>
                      <a:pt x="158" y="135"/>
                      <a:pt x="157" y="136"/>
                      <a:pt x="145" y="136"/>
                    </a:cubicBezTo>
                    <a:cubicBezTo>
                      <a:pt x="130" y="137"/>
                      <a:pt x="115" y="132"/>
                      <a:pt x="100" y="130"/>
                    </a:cubicBezTo>
                    <a:cubicBezTo>
                      <a:pt x="89" y="130"/>
                      <a:pt x="80" y="124"/>
                      <a:pt x="71" y="120"/>
                    </a:cubicBezTo>
                    <a:cubicBezTo>
                      <a:pt x="45" y="107"/>
                      <a:pt x="22" y="89"/>
                      <a:pt x="4" y="66"/>
                    </a:cubicBezTo>
                    <a:cubicBezTo>
                      <a:pt x="2" y="64"/>
                      <a:pt x="0" y="61"/>
                      <a:pt x="0" y="58"/>
                    </a:cubicBezTo>
                    <a:cubicBezTo>
                      <a:pt x="0" y="54"/>
                      <a:pt x="2" y="52"/>
                      <a:pt x="4" y="50"/>
                    </a:cubicBezTo>
                    <a:cubicBezTo>
                      <a:pt x="18" y="37"/>
                      <a:pt x="29" y="22"/>
                      <a:pt x="37" y="6"/>
                    </a:cubicBezTo>
                    <a:cubicBezTo>
                      <a:pt x="38" y="4"/>
                      <a:pt x="40" y="2"/>
                      <a:pt x="42" y="1"/>
                    </a:cubicBezTo>
                    <a:cubicBezTo>
                      <a:pt x="46" y="0"/>
                      <a:pt x="50" y="1"/>
                      <a:pt x="54" y="3"/>
                    </a:cubicBezTo>
                    <a:cubicBezTo>
                      <a:pt x="83" y="16"/>
                      <a:pt x="108" y="35"/>
                      <a:pt x="127" y="61"/>
                    </a:cubicBezTo>
                    <a:cubicBezTo>
                      <a:pt x="130" y="65"/>
                      <a:pt x="133" y="69"/>
                      <a:pt x="137" y="7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0" name="Freeform 12">
                <a:extLst>
                  <a:ext uri="{FF2B5EF4-FFF2-40B4-BE49-F238E27FC236}">
                    <a16:creationId xmlns:a16="http://schemas.microsoft.com/office/drawing/2014/main" id="{77C8E2F7-5CA0-DFD7-F48C-5AB861EF0F4A}"/>
                  </a:ext>
                </a:extLst>
              </p:cNvPr>
              <p:cNvSpPr/>
              <p:nvPr/>
            </p:nvSpPr>
            <p:spPr bwMode="auto">
              <a:xfrm>
                <a:off x="1803400" y="4930776"/>
                <a:ext cx="122237" cy="168275"/>
              </a:xfrm>
              <a:custGeom>
                <a:avLst/>
                <a:gdLst>
                  <a:gd name="T0" fmla="*/ 90 w 121"/>
                  <a:gd name="T1" fmla="*/ 157 h 165"/>
                  <a:gd name="T2" fmla="*/ 71 w 121"/>
                  <a:gd name="T3" fmla="*/ 141 h 165"/>
                  <a:gd name="T4" fmla="*/ 59 w 121"/>
                  <a:gd name="T5" fmla="*/ 131 h 165"/>
                  <a:gd name="T6" fmla="*/ 51 w 121"/>
                  <a:gd name="T7" fmla="*/ 127 h 165"/>
                  <a:gd name="T8" fmla="*/ 4 w 121"/>
                  <a:gd name="T9" fmla="*/ 46 h 165"/>
                  <a:gd name="T10" fmla="*/ 3 w 121"/>
                  <a:gd name="T11" fmla="*/ 31 h 165"/>
                  <a:gd name="T12" fmla="*/ 12 w 121"/>
                  <a:gd name="T13" fmla="*/ 26 h 165"/>
                  <a:gd name="T14" fmla="*/ 63 w 121"/>
                  <a:gd name="T15" fmla="*/ 3 h 165"/>
                  <a:gd name="T16" fmla="*/ 70 w 121"/>
                  <a:gd name="T17" fmla="*/ 1 h 165"/>
                  <a:gd name="T18" fmla="*/ 98 w 121"/>
                  <a:gd name="T19" fmla="*/ 35 h 165"/>
                  <a:gd name="T20" fmla="*/ 115 w 121"/>
                  <a:gd name="T21" fmla="*/ 84 h 165"/>
                  <a:gd name="T22" fmla="*/ 121 w 121"/>
                  <a:gd name="T23" fmla="*/ 97 h 165"/>
                  <a:gd name="T24" fmla="*/ 118 w 121"/>
                  <a:gd name="T25" fmla="*/ 106 h 165"/>
                  <a:gd name="T26" fmla="*/ 116 w 121"/>
                  <a:gd name="T27" fmla="*/ 151 h 165"/>
                  <a:gd name="T28" fmla="*/ 98 w 121"/>
                  <a:gd name="T29" fmla="*/ 160 h 165"/>
                  <a:gd name="T30" fmla="*/ 90 w 121"/>
                  <a:gd name="T31" fmla="*/ 157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165">
                    <a:moveTo>
                      <a:pt x="90" y="157"/>
                    </a:moveTo>
                    <a:cubicBezTo>
                      <a:pt x="86" y="150"/>
                      <a:pt x="77" y="147"/>
                      <a:pt x="71" y="141"/>
                    </a:cubicBezTo>
                    <a:cubicBezTo>
                      <a:pt x="67" y="138"/>
                      <a:pt x="63" y="135"/>
                      <a:pt x="59" y="131"/>
                    </a:cubicBezTo>
                    <a:cubicBezTo>
                      <a:pt x="56" y="131"/>
                      <a:pt x="54" y="129"/>
                      <a:pt x="51" y="127"/>
                    </a:cubicBezTo>
                    <a:cubicBezTo>
                      <a:pt x="29" y="104"/>
                      <a:pt x="13" y="77"/>
                      <a:pt x="4" y="46"/>
                    </a:cubicBezTo>
                    <a:cubicBezTo>
                      <a:pt x="3" y="41"/>
                      <a:pt x="0" y="36"/>
                      <a:pt x="3" y="31"/>
                    </a:cubicBezTo>
                    <a:cubicBezTo>
                      <a:pt x="5" y="28"/>
                      <a:pt x="9" y="27"/>
                      <a:pt x="12" y="26"/>
                    </a:cubicBezTo>
                    <a:cubicBezTo>
                      <a:pt x="30" y="21"/>
                      <a:pt x="47" y="14"/>
                      <a:pt x="63" y="3"/>
                    </a:cubicBezTo>
                    <a:cubicBezTo>
                      <a:pt x="65" y="2"/>
                      <a:pt x="67" y="0"/>
                      <a:pt x="70" y="1"/>
                    </a:cubicBezTo>
                    <a:cubicBezTo>
                      <a:pt x="83" y="9"/>
                      <a:pt x="90" y="23"/>
                      <a:pt x="98" y="35"/>
                    </a:cubicBezTo>
                    <a:cubicBezTo>
                      <a:pt x="106" y="50"/>
                      <a:pt x="113" y="66"/>
                      <a:pt x="115" y="84"/>
                    </a:cubicBezTo>
                    <a:cubicBezTo>
                      <a:pt x="116" y="89"/>
                      <a:pt x="120" y="92"/>
                      <a:pt x="121" y="97"/>
                    </a:cubicBezTo>
                    <a:cubicBezTo>
                      <a:pt x="114" y="98"/>
                      <a:pt x="117" y="103"/>
                      <a:pt x="118" y="106"/>
                    </a:cubicBezTo>
                    <a:cubicBezTo>
                      <a:pt x="120" y="121"/>
                      <a:pt x="119" y="136"/>
                      <a:pt x="116" y="151"/>
                    </a:cubicBezTo>
                    <a:cubicBezTo>
                      <a:pt x="113" y="163"/>
                      <a:pt x="110" y="165"/>
                      <a:pt x="98" y="160"/>
                    </a:cubicBezTo>
                    <a:cubicBezTo>
                      <a:pt x="95" y="159"/>
                      <a:pt x="93" y="157"/>
                      <a:pt x="90" y="157"/>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1" name="Freeform 13">
                <a:extLst>
                  <a:ext uri="{FF2B5EF4-FFF2-40B4-BE49-F238E27FC236}">
                    <a16:creationId xmlns:a16="http://schemas.microsoft.com/office/drawing/2014/main" id="{C7DBE9D9-0785-DFA9-73B6-32E977B2224E}"/>
                  </a:ext>
                </a:extLst>
              </p:cNvPr>
              <p:cNvSpPr/>
              <p:nvPr/>
            </p:nvSpPr>
            <p:spPr bwMode="auto">
              <a:xfrm>
                <a:off x="1711325" y="4957763"/>
                <a:ext cx="96837" cy="171450"/>
              </a:xfrm>
              <a:custGeom>
                <a:avLst/>
                <a:gdLst>
                  <a:gd name="T0" fmla="*/ 82 w 95"/>
                  <a:gd name="T1" fmla="*/ 118 h 170"/>
                  <a:gd name="T2" fmla="*/ 76 w 95"/>
                  <a:gd name="T3" fmla="*/ 125 h 170"/>
                  <a:gd name="T4" fmla="*/ 56 w 95"/>
                  <a:gd name="T5" fmla="*/ 159 h 170"/>
                  <a:gd name="T6" fmla="*/ 35 w 95"/>
                  <a:gd name="T7" fmla="*/ 158 h 170"/>
                  <a:gd name="T8" fmla="*/ 19 w 95"/>
                  <a:gd name="T9" fmla="*/ 131 h 170"/>
                  <a:gd name="T10" fmla="*/ 14 w 95"/>
                  <a:gd name="T11" fmla="*/ 125 h 170"/>
                  <a:gd name="T12" fmla="*/ 1 w 95"/>
                  <a:gd name="T13" fmla="*/ 62 h 170"/>
                  <a:gd name="T14" fmla="*/ 6 w 95"/>
                  <a:gd name="T15" fmla="*/ 10 h 170"/>
                  <a:gd name="T16" fmla="*/ 14 w 95"/>
                  <a:gd name="T17" fmla="*/ 0 h 170"/>
                  <a:gd name="T18" fmla="*/ 79 w 95"/>
                  <a:gd name="T19" fmla="*/ 5 h 170"/>
                  <a:gd name="T20" fmla="*/ 89 w 95"/>
                  <a:gd name="T21" fmla="*/ 15 h 170"/>
                  <a:gd name="T22" fmla="*/ 89 w 95"/>
                  <a:gd name="T23" fmla="*/ 87 h 170"/>
                  <a:gd name="T24" fmla="*/ 82 w 95"/>
                  <a:gd name="T25" fmla="*/ 11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5" h="170">
                    <a:moveTo>
                      <a:pt x="82" y="118"/>
                    </a:moveTo>
                    <a:cubicBezTo>
                      <a:pt x="77" y="118"/>
                      <a:pt x="77" y="122"/>
                      <a:pt x="76" y="125"/>
                    </a:cubicBezTo>
                    <a:cubicBezTo>
                      <a:pt x="70" y="137"/>
                      <a:pt x="64" y="149"/>
                      <a:pt x="56" y="159"/>
                    </a:cubicBezTo>
                    <a:cubicBezTo>
                      <a:pt x="47" y="170"/>
                      <a:pt x="43" y="169"/>
                      <a:pt x="35" y="158"/>
                    </a:cubicBezTo>
                    <a:cubicBezTo>
                      <a:pt x="29" y="150"/>
                      <a:pt x="24" y="140"/>
                      <a:pt x="19" y="131"/>
                    </a:cubicBezTo>
                    <a:cubicBezTo>
                      <a:pt x="18" y="128"/>
                      <a:pt x="18" y="125"/>
                      <a:pt x="14" y="125"/>
                    </a:cubicBezTo>
                    <a:cubicBezTo>
                      <a:pt x="8" y="104"/>
                      <a:pt x="1" y="84"/>
                      <a:pt x="1" y="62"/>
                    </a:cubicBezTo>
                    <a:cubicBezTo>
                      <a:pt x="0" y="44"/>
                      <a:pt x="1" y="27"/>
                      <a:pt x="6" y="10"/>
                    </a:cubicBezTo>
                    <a:cubicBezTo>
                      <a:pt x="7" y="5"/>
                      <a:pt x="8" y="1"/>
                      <a:pt x="14" y="0"/>
                    </a:cubicBezTo>
                    <a:cubicBezTo>
                      <a:pt x="35" y="3"/>
                      <a:pt x="57" y="6"/>
                      <a:pt x="79" y="5"/>
                    </a:cubicBezTo>
                    <a:cubicBezTo>
                      <a:pt x="85" y="5"/>
                      <a:pt x="88" y="9"/>
                      <a:pt x="89" y="15"/>
                    </a:cubicBezTo>
                    <a:cubicBezTo>
                      <a:pt x="94" y="39"/>
                      <a:pt x="95" y="63"/>
                      <a:pt x="89" y="87"/>
                    </a:cubicBezTo>
                    <a:cubicBezTo>
                      <a:pt x="87" y="97"/>
                      <a:pt x="86" y="108"/>
                      <a:pt x="82" y="11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2" name="Freeform 14">
                <a:extLst>
                  <a:ext uri="{FF2B5EF4-FFF2-40B4-BE49-F238E27FC236}">
                    <a16:creationId xmlns:a16="http://schemas.microsoft.com/office/drawing/2014/main" id="{80248C28-D22B-8425-66F3-DC654D8A70CD}"/>
                  </a:ext>
                </a:extLst>
              </p:cNvPr>
              <p:cNvSpPr/>
              <p:nvPr/>
            </p:nvSpPr>
            <p:spPr bwMode="auto">
              <a:xfrm>
                <a:off x="1482725" y="4629151"/>
                <a:ext cx="166687" cy="120650"/>
              </a:xfrm>
              <a:custGeom>
                <a:avLst/>
                <a:gdLst>
                  <a:gd name="T0" fmla="*/ 28 w 164"/>
                  <a:gd name="T1" fmla="*/ 61 h 119"/>
                  <a:gd name="T2" fmla="*/ 19 w 164"/>
                  <a:gd name="T3" fmla="*/ 46 h 119"/>
                  <a:gd name="T4" fmla="*/ 2 w 164"/>
                  <a:gd name="T5" fmla="*/ 16 h 119"/>
                  <a:gd name="T6" fmla="*/ 9 w 164"/>
                  <a:gd name="T7" fmla="*/ 4 h 119"/>
                  <a:gd name="T8" fmla="*/ 55 w 164"/>
                  <a:gd name="T9" fmla="*/ 2 h 119"/>
                  <a:gd name="T10" fmla="*/ 63 w 164"/>
                  <a:gd name="T11" fmla="*/ 0 h 119"/>
                  <a:gd name="T12" fmla="*/ 113 w 164"/>
                  <a:gd name="T13" fmla="*/ 16 h 119"/>
                  <a:gd name="T14" fmla="*/ 159 w 164"/>
                  <a:gd name="T15" fmla="*/ 46 h 119"/>
                  <a:gd name="T16" fmla="*/ 164 w 164"/>
                  <a:gd name="T17" fmla="*/ 53 h 119"/>
                  <a:gd name="T18" fmla="*/ 160 w 164"/>
                  <a:gd name="T19" fmla="*/ 61 h 119"/>
                  <a:gd name="T20" fmla="*/ 133 w 164"/>
                  <a:gd name="T21" fmla="*/ 110 h 119"/>
                  <a:gd name="T22" fmla="*/ 128 w 164"/>
                  <a:gd name="T23" fmla="*/ 117 h 119"/>
                  <a:gd name="T24" fmla="*/ 118 w 164"/>
                  <a:gd name="T25" fmla="*/ 117 h 119"/>
                  <a:gd name="T26" fmla="*/ 40 w 164"/>
                  <a:gd name="T27" fmla="*/ 72 h 119"/>
                  <a:gd name="T28" fmla="*/ 28 w 164"/>
                  <a:gd name="T29" fmla="*/ 6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4" h="119">
                    <a:moveTo>
                      <a:pt x="28" y="61"/>
                    </a:moveTo>
                    <a:cubicBezTo>
                      <a:pt x="28" y="54"/>
                      <a:pt x="22" y="51"/>
                      <a:pt x="19" y="46"/>
                    </a:cubicBezTo>
                    <a:cubicBezTo>
                      <a:pt x="12" y="37"/>
                      <a:pt x="6" y="27"/>
                      <a:pt x="2" y="16"/>
                    </a:cubicBezTo>
                    <a:cubicBezTo>
                      <a:pt x="0" y="9"/>
                      <a:pt x="2" y="5"/>
                      <a:pt x="9" y="4"/>
                    </a:cubicBezTo>
                    <a:cubicBezTo>
                      <a:pt x="24" y="0"/>
                      <a:pt x="39" y="1"/>
                      <a:pt x="55" y="2"/>
                    </a:cubicBezTo>
                    <a:cubicBezTo>
                      <a:pt x="58" y="3"/>
                      <a:pt x="62" y="5"/>
                      <a:pt x="63" y="0"/>
                    </a:cubicBezTo>
                    <a:cubicBezTo>
                      <a:pt x="79" y="6"/>
                      <a:pt x="97" y="9"/>
                      <a:pt x="113" y="16"/>
                    </a:cubicBezTo>
                    <a:cubicBezTo>
                      <a:pt x="130" y="23"/>
                      <a:pt x="145" y="33"/>
                      <a:pt x="159" y="46"/>
                    </a:cubicBezTo>
                    <a:cubicBezTo>
                      <a:pt x="162" y="48"/>
                      <a:pt x="164" y="50"/>
                      <a:pt x="164" y="53"/>
                    </a:cubicBezTo>
                    <a:cubicBezTo>
                      <a:pt x="164" y="56"/>
                      <a:pt x="162" y="59"/>
                      <a:pt x="160" y="61"/>
                    </a:cubicBezTo>
                    <a:cubicBezTo>
                      <a:pt x="149" y="76"/>
                      <a:pt x="139" y="92"/>
                      <a:pt x="133" y="110"/>
                    </a:cubicBezTo>
                    <a:cubicBezTo>
                      <a:pt x="132" y="112"/>
                      <a:pt x="131" y="115"/>
                      <a:pt x="128" y="117"/>
                    </a:cubicBezTo>
                    <a:cubicBezTo>
                      <a:pt x="125" y="119"/>
                      <a:pt x="122" y="119"/>
                      <a:pt x="118" y="117"/>
                    </a:cubicBezTo>
                    <a:cubicBezTo>
                      <a:pt x="89" y="108"/>
                      <a:pt x="62" y="94"/>
                      <a:pt x="40" y="72"/>
                    </a:cubicBezTo>
                    <a:cubicBezTo>
                      <a:pt x="36" y="68"/>
                      <a:pt x="32" y="65"/>
                      <a:pt x="28" y="6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3" name="Freeform 15">
                <a:extLst>
                  <a:ext uri="{FF2B5EF4-FFF2-40B4-BE49-F238E27FC236}">
                    <a16:creationId xmlns:a16="http://schemas.microsoft.com/office/drawing/2014/main" id="{FDC13CB7-D498-6414-D6AE-15393694FC43}"/>
                  </a:ext>
                </a:extLst>
              </p:cNvPr>
              <p:cNvSpPr/>
              <p:nvPr/>
            </p:nvSpPr>
            <p:spPr bwMode="auto">
              <a:xfrm>
                <a:off x="1476375" y="4851401"/>
                <a:ext cx="180975" cy="114300"/>
              </a:xfrm>
              <a:custGeom>
                <a:avLst/>
                <a:gdLst>
                  <a:gd name="T0" fmla="*/ 63 w 178"/>
                  <a:gd name="T1" fmla="*/ 112 h 112"/>
                  <a:gd name="T2" fmla="*/ 55 w 178"/>
                  <a:gd name="T3" fmla="*/ 105 h 112"/>
                  <a:gd name="T4" fmla="*/ 15 w 178"/>
                  <a:gd name="T5" fmla="*/ 98 h 112"/>
                  <a:gd name="T6" fmla="*/ 8 w 178"/>
                  <a:gd name="T7" fmla="*/ 78 h 112"/>
                  <a:gd name="T8" fmla="*/ 27 w 178"/>
                  <a:gd name="T9" fmla="*/ 56 h 112"/>
                  <a:gd name="T10" fmla="*/ 30 w 178"/>
                  <a:gd name="T11" fmla="*/ 48 h 112"/>
                  <a:gd name="T12" fmla="*/ 92 w 178"/>
                  <a:gd name="T13" fmla="*/ 11 h 112"/>
                  <a:gd name="T14" fmla="*/ 135 w 178"/>
                  <a:gd name="T15" fmla="*/ 1 h 112"/>
                  <a:gd name="T16" fmla="*/ 142 w 178"/>
                  <a:gd name="T17" fmla="*/ 9 h 112"/>
                  <a:gd name="T18" fmla="*/ 172 w 178"/>
                  <a:gd name="T19" fmla="*/ 57 h 112"/>
                  <a:gd name="T20" fmla="*/ 178 w 178"/>
                  <a:gd name="T21" fmla="*/ 66 h 112"/>
                  <a:gd name="T22" fmla="*/ 164 w 178"/>
                  <a:gd name="T23" fmla="*/ 77 h 112"/>
                  <a:gd name="T24" fmla="*/ 80 w 178"/>
                  <a:gd name="T25" fmla="*/ 106 h 112"/>
                  <a:gd name="T26" fmla="*/ 63 w 178"/>
                  <a:gd name="T27"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8" h="112">
                    <a:moveTo>
                      <a:pt x="63" y="112"/>
                    </a:moveTo>
                    <a:cubicBezTo>
                      <a:pt x="64" y="105"/>
                      <a:pt x="60" y="105"/>
                      <a:pt x="55" y="105"/>
                    </a:cubicBezTo>
                    <a:cubicBezTo>
                      <a:pt x="42" y="105"/>
                      <a:pt x="28" y="102"/>
                      <a:pt x="15" y="98"/>
                    </a:cubicBezTo>
                    <a:cubicBezTo>
                      <a:pt x="2" y="94"/>
                      <a:pt x="0" y="90"/>
                      <a:pt x="8" y="78"/>
                    </a:cubicBezTo>
                    <a:cubicBezTo>
                      <a:pt x="13" y="70"/>
                      <a:pt x="20" y="63"/>
                      <a:pt x="27" y="56"/>
                    </a:cubicBezTo>
                    <a:cubicBezTo>
                      <a:pt x="29" y="54"/>
                      <a:pt x="32" y="52"/>
                      <a:pt x="30" y="48"/>
                    </a:cubicBezTo>
                    <a:cubicBezTo>
                      <a:pt x="50" y="35"/>
                      <a:pt x="69" y="19"/>
                      <a:pt x="92" y="11"/>
                    </a:cubicBezTo>
                    <a:cubicBezTo>
                      <a:pt x="106" y="6"/>
                      <a:pt x="120" y="0"/>
                      <a:pt x="135" y="1"/>
                    </a:cubicBezTo>
                    <a:cubicBezTo>
                      <a:pt x="139" y="2"/>
                      <a:pt x="140" y="6"/>
                      <a:pt x="142" y="9"/>
                    </a:cubicBezTo>
                    <a:cubicBezTo>
                      <a:pt x="149" y="27"/>
                      <a:pt x="159" y="43"/>
                      <a:pt x="172" y="57"/>
                    </a:cubicBezTo>
                    <a:cubicBezTo>
                      <a:pt x="175" y="59"/>
                      <a:pt x="178" y="62"/>
                      <a:pt x="178" y="66"/>
                    </a:cubicBezTo>
                    <a:cubicBezTo>
                      <a:pt x="175" y="72"/>
                      <a:pt x="169" y="74"/>
                      <a:pt x="164" y="77"/>
                    </a:cubicBezTo>
                    <a:cubicBezTo>
                      <a:pt x="139" y="94"/>
                      <a:pt x="111" y="103"/>
                      <a:pt x="80" y="106"/>
                    </a:cubicBezTo>
                    <a:cubicBezTo>
                      <a:pt x="74" y="107"/>
                      <a:pt x="69" y="110"/>
                      <a:pt x="63" y="11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4" name="Freeform 16">
                <a:extLst>
                  <a:ext uri="{FF2B5EF4-FFF2-40B4-BE49-F238E27FC236}">
                    <a16:creationId xmlns:a16="http://schemas.microsoft.com/office/drawing/2014/main" id="{9AAD57FC-EA8E-68EC-F758-42DDC7C233A2}"/>
                  </a:ext>
                </a:extLst>
              </p:cNvPr>
              <p:cNvSpPr/>
              <p:nvPr/>
            </p:nvSpPr>
            <p:spPr bwMode="auto">
              <a:xfrm>
                <a:off x="1443038" y="4756151"/>
                <a:ext cx="169862" cy="100013"/>
              </a:xfrm>
              <a:custGeom>
                <a:avLst/>
                <a:gdLst>
                  <a:gd name="T0" fmla="*/ 46 w 167"/>
                  <a:gd name="T1" fmla="*/ 78 h 97"/>
                  <a:gd name="T2" fmla="*/ 39 w 167"/>
                  <a:gd name="T3" fmla="*/ 72 h 97"/>
                  <a:gd name="T4" fmla="*/ 7 w 167"/>
                  <a:gd name="T5" fmla="*/ 50 h 97"/>
                  <a:gd name="T6" fmla="*/ 8 w 167"/>
                  <a:gd name="T7" fmla="*/ 34 h 97"/>
                  <a:gd name="T8" fmla="*/ 44 w 167"/>
                  <a:gd name="T9" fmla="*/ 16 h 97"/>
                  <a:gd name="T10" fmla="*/ 49 w 167"/>
                  <a:gd name="T11" fmla="*/ 6 h 97"/>
                  <a:gd name="T12" fmla="*/ 95 w 167"/>
                  <a:gd name="T13" fmla="*/ 2 h 97"/>
                  <a:gd name="T14" fmla="*/ 154 w 167"/>
                  <a:gd name="T15" fmla="*/ 7 h 97"/>
                  <a:gd name="T16" fmla="*/ 162 w 167"/>
                  <a:gd name="T17" fmla="*/ 11 h 97"/>
                  <a:gd name="T18" fmla="*/ 164 w 167"/>
                  <a:gd name="T19" fmla="*/ 19 h 97"/>
                  <a:gd name="T20" fmla="*/ 167 w 167"/>
                  <a:gd name="T21" fmla="*/ 78 h 97"/>
                  <a:gd name="T22" fmla="*/ 167 w 167"/>
                  <a:gd name="T23" fmla="*/ 83 h 97"/>
                  <a:gd name="T24" fmla="*/ 154 w 167"/>
                  <a:gd name="T25" fmla="*/ 91 h 97"/>
                  <a:gd name="T26" fmla="*/ 58 w 167"/>
                  <a:gd name="T27" fmla="*/ 83 h 97"/>
                  <a:gd name="T28" fmla="*/ 46 w 167"/>
                  <a:gd name="T29" fmla="*/ 7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7" h="97">
                    <a:moveTo>
                      <a:pt x="46" y="78"/>
                    </a:moveTo>
                    <a:cubicBezTo>
                      <a:pt x="45" y="74"/>
                      <a:pt x="42" y="73"/>
                      <a:pt x="39" y="72"/>
                    </a:cubicBezTo>
                    <a:cubicBezTo>
                      <a:pt x="27" y="66"/>
                      <a:pt x="16" y="59"/>
                      <a:pt x="7" y="50"/>
                    </a:cubicBezTo>
                    <a:cubicBezTo>
                      <a:pt x="0" y="43"/>
                      <a:pt x="0" y="40"/>
                      <a:pt x="8" y="34"/>
                    </a:cubicBezTo>
                    <a:cubicBezTo>
                      <a:pt x="19" y="26"/>
                      <a:pt x="31" y="20"/>
                      <a:pt x="44" y="16"/>
                    </a:cubicBezTo>
                    <a:cubicBezTo>
                      <a:pt x="49" y="14"/>
                      <a:pt x="54" y="13"/>
                      <a:pt x="49" y="6"/>
                    </a:cubicBezTo>
                    <a:cubicBezTo>
                      <a:pt x="65" y="10"/>
                      <a:pt x="80" y="3"/>
                      <a:pt x="95" y="2"/>
                    </a:cubicBezTo>
                    <a:cubicBezTo>
                      <a:pt x="115" y="0"/>
                      <a:pt x="135" y="1"/>
                      <a:pt x="154" y="7"/>
                    </a:cubicBezTo>
                    <a:cubicBezTo>
                      <a:pt x="157" y="8"/>
                      <a:pt x="160" y="9"/>
                      <a:pt x="162" y="11"/>
                    </a:cubicBezTo>
                    <a:cubicBezTo>
                      <a:pt x="164" y="14"/>
                      <a:pt x="164" y="16"/>
                      <a:pt x="164" y="19"/>
                    </a:cubicBezTo>
                    <a:cubicBezTo>
                      <a:pt x="160" y="39"/>
                      <a:pt x="164" y="58"/>
                      <a:pt x="167" y="78"/>
                    </a:cubicBezTo>
                    <a:cubicBezTo>
                      <a:pt x="167" y="80"/>
                      <a:pt x="167" y="82"/>
                      <a:pt x="167" y="83"/>
                    </a:cubicBezTo>
                    <a:cubicBezTo>
                      <a:pt x="166" y="91"/>
                      <a:pt x="159" y="90"/>
                      <a:pt x="154" y="91"/>
                    </a:cubicBezTo>
                    <a:cubicBezTo>
                      <a:pt x="121" y="97"/>
                      <a:pt x="89" y="94"/>
                      <a:pt x="58" y="83"/>
                    </a:cubicBezTo>
                    <a:cubicBezTo>
                      <a:pt x="54" y="81"/>
                      <a:pt x="50" y="80"/>
                      <a:pt x="46" y="7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5" name="Freeform 17">
                <a:extLst>
                  <a:ext uri="{FF2B5EF4-FFF2-40B4-BE49-F238E27FC236}">
                    <a16:creationId xmlns:a16="http://schemas.microsoft.com/office/drawing/2014/main" id="{84EE4365-58B8-392E-6FB0-54E68308E704}"/>
                  </a:ext>
                </a:extLst>
              </p:cNvPr>
              <p:cNvSpPr/>
              <p:nvPr/>
            </p:nvSpPr>
            <p:spPr bwMode="auto">
              <a:xfrm>
                <a:off x="1925638" y="4845051"/>
                <a:ext cx="176212" cy="95250"/>
              </a:xfrm>
              <a:custGeom>
                <a:avLst/>
                <a:gdLst>
                  <a:gd name="T0" fmla="*/ 95 w 174"/>
                  <a:gd name="T1" fmla="*/ 94 h 94"/>
                  <a:gd name="T2" fmla="*/ 87 w 174"/>
                  <a:gd name="T3" fmla="*/ 88 h 94"/>
                  <a:gd name="T4" fmla="*/ 11 w 174"/>
                  <a:gd name="T5" fmla="*/ 26 h 94"/>
                  <a:gd name="T6" fmla="*/ 0 w 174"/>
                  <a:gd name="T7" fmla="*/ 23 h 94"/>
                  <a:gd name="T8" fmla="*/ 9 w 174"/>
                  <a:gd name="T9" fmla="*/ 0 h 94"/>
                  <a:gd name="T10" fmla="*/ 97 w 174"/>
                  <a:gd name="T11" fmla="*/ 17 h 94"/>
                  <a:gd name="T12" fmla="*/ 124 w 174"/>
                  <a:gd name="T13" fmla="*/ 15 h 94"/>
                  <a:gd name="T14" fmla="*/ 169 w 174"/>
                  <a:gd name="T15" fmla="*/ 67 h 94"/>
                  <a:gd name="T16" fmla="*/ 163 w 174"/>
                  <a:gd name="T17" fmla="*/ 82 h 94"/>
                  <a:gd name="T18" fmla="*/ 95 w 174"/>
                  <a:gd name="T1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4" h="94">
                    <a:moveTo>
                      <a:pt x="95" y="94"/>
                    </a:moveTo>
                    <a:cubicBezTo>
                      <a:pt x="91" y="94"/>
                      <a:pt x="89" y="91"/>
                      <a:pt x="87" y="88"/>
                    </a:cubicBezTo>
                    <a:cubicBezTo>
                      <a:pt x="68" y="60"/>
                      <a:pt x="41" y="40"/>
                      <a:pt x="11" y="26"/>
                    </a:cubicBezTo>
                    <a:cubicBezTo>
                      <a:pt x="8" y="24"/>
                      <a:pt x="4" y="24"/>
                      <a:pt x="0" y="23"/>
                    </a:cubicBezTo>
                    <a:cubicBezTo>
                      <a:pt x="0" y="14"/>
                      <a:pt x="3" y="7"/>
                      <a:pt x="9" y="0"/>
                    </a:cubicBezTo>
                    <a:cubicBezTo>
                      <a:pt x="37" y="15"/>
                      <a:pt x="66" y="18"/>
                      <a:pt x="97" y="17"/>
                    </a:cubicBezTo>
                    <a:cubicBezTo>
                      <a:pt x="106" y="17"/>
                      <a:pt x="115" y="14"/>
                      <a:pt x="124" y="15"/>
                    </a:cubicBezTo>
                    <a:cubicBezTo>
                      <a:pt x="142" y="30"/>
                      <a:pt x="157" y="48"/>
                      <a:pt x="169" y="67"/>
                    </a:cubicBezTo>
                    <a:cubicBezTo>
                      <a:pt x="174" y="76"/>
                      <a:pt x="173" y="78"/>
                      <a:pt x="163" y="82"/>
                    </a:cubicBezTo>
                    <a:cubicBezTo>
                      <a:pt x="141" y="89"/>
                      <a:pt x="118" y="93"/>
                      <a:pt x="95" y="94"/>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6" name="Freeform 18">
                <a:extLst>
                  <a:ext uri="{FF2B5EF4-FFF2-40B4-BE49-F238E27FC236}">
                    <a16:creationId xmlns:a16="http://schemas.microsoft.com/office/drawing/2014/main" id="{865E3CC1-C4AB-B76E-F13B-DE702428F951}"/>
                  </a:ext>
                </a:extLst>
              </p:cNvPr>
              <p:cNvSpPr/>
              <p:nvPr/>
            </p:nvSpPr>
            <p:spPr bwMode="auto">
              <a:xfrm>
                <a:off x="1811338" y="4468813"/>
                <a:ext cx="80962" cy="173038"/>
              </a:xfrm>
              <a:custGeom>
                <a:avLst/>
                <a:gdLst>
                  <a:gd name="T0" fmla="*/ 0 w 80"/>
                  <a:gd name="T1" fmla="*/ 160 h 170"/>
                  <a:gd name="T2" fmla="*/ 3 w 80"/>
                  <a:gd name="T3" fmla="*/ 54 h 170"/>
                  <a:gd name="T4" fmla="*/ 6 w 80"/>
                  <a:gd name="T5" fmla="*/ 43 h 170"/>
                  <a:gd name="T6" fmla="*/ 52 w 80"/>
                  <a:gd name="T7" fmla="*/ 5 h 170"/>
                  <a:gd name="T8" fmla="*/ 66 w 80"/>
                  <a:gd name="T9" fmla="*/ 10 h 170"/>
                  <a:gd name="T10" fmla="*/ 77 w 80"/>
                  <a:gd name="T11" fmla="*/ 69 h 170"/>
                  <a:gd name="T12" fmla="*/ 63 w 80"/>
                  <a:gd name="T13" fmla="*/ 101 h 170"/>
                  <a:gd name="T14" fmla="*/ 26 w 80"/>
                  <a:gd name="T15" fmla="*/ 169 h 170"/>
                  <a:gd name="T16" fmla="*/ 0 w 80"/>
                  <a:gd name="T17" fmla="*/ 16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170">
                    <a:moveTo>
                      <a:pt x="0" y="160"/>
                    </a:moveTo>
                    <a:cubicBezTo>
                      <a:pt x="12" y="125"/>
                      <a:pt x="13" y="90"/>
                      <a:pt x="3" y="54"/>
                    </a:cubicBezTo>
                    <a:cubicBezTo>
                      <a:pt x="2" y="49"/>
                      <a:pt x="4" y="46"/>
                      <a:pt x="6" y="43"/>
                    </a:cubicBezTo>
                    <a:cubicBezTo>
                      <a:pt x="19" y="28"/>
                      <a:pt x="35" y="15"/>
                      <a:pt x="52" y="5"/>
                    </a:cubicBezTo>
                    <a:cubicBezTo>
                      <a:pt x="59" y="0"/>
                      <a:pt x="63" y="1"/>
                      <a:pt x="66" y="10"/>
                    </a:cubicBezTo>
                    <a:cubicBezTo>
                      <a:pt x="72" y="29"/>
                      <a:pt x="76" y="49"/>
                      <a:pt x="77" y="69"/>
                    </a:cubicBezTo>
                    <a:cubicBezTo>
                      <a:pt x="80" y="83"/>
                      <a:pt x="71" y="91"/>
                      <a:pt x="63" y="101"/>
                    </a:cubicBezTo>
                    <a:cubicBezTo>
                      <a:pt x="45" y="120"/>
                      <a:pt x="33" y="144"/>
                      <a:pt x="26" y="169"/>
                    </a:cubicBezTo>
                    <a:cubicBezTo>
                      <a:pt x="16" y="170"/>
                      <a:pt x="8" y="167"/>
                      <a:pt x="0" y="160"/>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7" name="Freeform 19">
                <a:extLst>
                  <a:ext uri="{FF2B5EF4-FFF2-40B4-BE49-F238E27FC236}">
                    <a16:creationId xmlns:a16="http://schemas.microsoft.com/office/drawing/2014/main" id="{4578CBFD-5133-0837-430E-BB2B0EE510CB}"/>
                  </a:ext>
                </a:extLst>
              </p:cNvPr>
              <p:cNvSpPr/>
              <p:nvPr/>
            </p:nvSpPr>
            <p:spPr bwMode="auto">
              <a:xfrm>
                <a:off x="1663700" y="4471988"/>
                <a:ext cx="79375" cy="168275"/>
              </a:xfrm>
              <a:custGeom>
                <a:avLst/>
                <a:gdLst>
                  <a:gd name="T0" fmla="*/ 71 w 79"/>
                  <a:gd name="T1" fmla="*/ 43 h 166"/>
                  <a:gd name="T2" fmla="*/ 73 w 79"/>
                  <a:gd name="T3" fmla="*/ 65 h 166"/>
                  <a:gd name="T4" fmla="*/ 77 w 79"/>
                  <a:gd name="T5" fmla="*/ 154 h 166"/>
                  <a:gd name="T6" fmla="*/ 79 w 79"/>
                  <a:gd name="T7" fmla="*/ 157 h 166"/>
                  <a:gd name="T8" fmla="*/ 49 w 79"/>
                  <a:gd name="T9" fmla="*/ 166 h 166"/>
                  <a:gd name="T10" fmla="*/ 47 w 79"/>
                  <a:gd name="T11" fmla="*/ 149 h 166"/>
                  <a:gd name="T12" fmla="*/ 5 w 79"/>
                  <a:gd name="T13" fmla="*/ 80 h 166"/>
                  <a:gd name="T14" fmla="*/ 0 w 79"/>
                  <a:gd name="T15" fmla="*/ 71 h 166"/>
                  <a:gd name="T16" fmla="*/ 18 w 79"/>
                  <a:gd name="T17" fmla="*/ 9 h 166"/>
                  <a:gd name="T18" fmla="*/ 32 w 79"/>
                  <a:gd name="T19" fmla="*/ 5 h 166"/>
                  <a:gd name="T20" fmla="*/ 71 w 79"/>
                  <a:gd name="T21" fmla="*/ 4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166">
                    <a:moveTo>
                      <a:pt x="71" y="43"/>
                    </a:moveTo>
                    <a:cubicBezTo>
                      <a:pt x="76" y="50"/>
                      <a:pt x="75" y="57"/>
                      <a:pt x="73" y="65"/>
                    </a:cubicBezTo>
                    <a:cubicBezTo>
                      <a:pt x="69" y="95"/>
                      <a:pt x="69" y="124"/>
                      <a:pt x="77" y="154"/>
                    </a:cubicBezTo>
                    <a:cubicBezTo>
                      <a:pt x="77" y="155"/>
                      <a:pt x="78" y="156"/>
                      <a:pt x="79" y="157"/>
                    </a:cubicBezTo>
                    <a:cubicBezTo>
                      <a:pt x="70" y="164"/>
                      <a:pt x="60" y="166"/>
                      <a:pt x="49" y="166"/>
                    </a:cubicBezTo>
                    <a:cubicBezTo>
                      <a:pt x="54" y="160"/>
                      <a:pt x="49" y="154"/>
                      <a:pt x="47" y="149"/>
                    </a:cubicBezTo>
                    <a:cubicBezTo>
                      <a:pt x="39" y="123"/>
                      <a:pt x="24" y="100"/>
                      <a:pt x="5" y="80"/>
                    </a:cubicBezTo>
                    <a:cubicBezTo>
                      <a:pt x="2" y="77"/>
                      <a:pt x="0" y="75"/>
                      <a:pt x="0" y="71"/>
                    </a:cubicBezTo>
                    <a:cubicBezTo>
                      <a:pt x="3" y="49"/>
                      <a:pt x="9" y="28"/>
                      <a:pt x="18" y="9"/>
                    </a:cubicBezTo>
                    <a:cubicBezTo>
                      <a:pt x="21" y="1"/>
                      <a:pt x="26" y="0"/>
                      <a:pt x="32" y="5"/>
                    </a:cubicBezTo>
                    <a:cubicBezTo>
                      <a:pt x="47" y="16"/>
                      <a:pt x="60" y="29"/>
                      <a:pt x="71" y="4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8" name="Freeform 20">
                <a:extLst>
                  <a:ext uri="{FF2B5EF4-FFF2-40B4-BE49-F238E27FC236}">
                    <a16:creationId xmlns:a16="http://schemas.microsoft.com/office/drawing/2014/main" id="{EACA4A85-7F20-DC72-C088-9C39F8204BE4}"/>
                  </a:ext>
                </a:extLst>
              </p:cNvPr>
              <p:cNvSpPr/>
              <p:nvPr/>
            </p:nvSpPr>
            <p:spPr bwMode="auto">
              <a:xfrm>
                <a:off x="1452563" y="4689476"/>
                <a:ext cx="161925" cy="79375"/>
              </a:xfrm>
              <a:custGeom>
                <a:avLst/>
                <a:gdLst>
                  <a:gd name="T0" fmla="*/ 152 w 160"/>
                  <a:gd name="T1" fmla="*/ 77 h 78"/>
                  <a:gd name="T2" fmla="*/ 56 w 160"/>
                  <a:gd name="T3" fmla="*/ 76 h 78"/>
                  <a:gd name="T4" fmla="*/ 40 w 160"/>
                  <a:gd name="T5" fmla="*/ 72 h 78"/>
                  <a:gd name="T6" fmla="*/ 3 w 160"/>
                  <a:gd name="T7" fmla="*/ 20 h 78"/>
                  <a:gd name="T8" fmla="*/ 8 w 160"/>
                  <a:gd name="T9" fmla="*/ 8 h 78"/>
                  <a:gd name="T10" fmla="*/ 58 w 160"/>
                  <a:gd name="T11" fmla="*/ 1 h 78"/>
                  <a:gd name="T12" fmla="*/ 70 w 160"/>
                  <a:gd name="T13" fmla="*/ 8 h 78"/>
                  <a:gd name="T14" fmla="*/ 151 w 160"/>
                  <a:gd name="T15" fmla="*/ 56 h 78"/>
                  <a:gd name="T16" fmla="*/ 158 w 160"/>
                  <a:gd name="T17" fmla="*/ 57 h 78"/>
                  <a:gd name="T18" fmla="*/ 152 w 160"/>
                  <a:gd name="T19" fmla="*/ 7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78">
                    <a:moveTo>
                      <a:pt x="152" y="77"/>
                    </a:moveTo>
                    <a:cubicBezTo>
                      <a:pt x="120" y="67"/>
                      <a:pt x="88" y="67"/>
                      <a:pt x="56" y="76"/>
                    </a:cubicBezTo>
                    <a:cubicBezTo>
                      <a:pt x="49" y="78"/>
                      <a:pt x="45" y="75"/>
                      <a:pt x="40" y="72"/>
                    </a:cubicBezTo>
                    <a:cubicBezTo>
                      <a:pt x="25" y="56"/>
                      <a:pt x="13" y="39"/>
                      <a:pt x="3" y="20"/>
                    </a:cubicBezTo>
                    <a:cubicBezTo>
                      <a:pt x="0" y="14"/>
                      <a:pt x="1" y="10"/>
                      <a:pt x="8" y="8"/>
                    </a:cubicBezTo>
                    <a:cubicBezTo>
                      <a:pt x="24" y="4"/>
                      <a:pt x="41" y="1"/>
                      <a:pt x="58" y="1"/>
                    </a:cubicBezTo>
                    <a:cubicBezTo>
                      <a:pt x="63" y="0"/>
                      <a:pt x="66" y="5"/>
                      <a:pt x="70" y="8"/>
                    </a:cubicBezTo>
                    <a:cubicBezTo>
                      <a:pt x="92" y="32"/>
                      <a:pt x="121" y="46"/>
                      <a:pt x="151" y="56"/>
                    </a:cubicBezTo>
                    <a:cubicBezTo>
                      <a:pt x="153" y="57"/>
                      <a:pt x="156" y="56"/>
                      <a:pt x="158" y="57"/>
                    </a:cubicBezTo>
                    <a:cubicBezTo>
                      <a:pt x="160" y="65"/>
                      <a:pt x="158" y="71"/>
                      <a:pt x="152" y="7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9" name="Freeform 21">
                <a:extLst>
                  <a:ext uri="{FF2B5EF4-FFF2-40B4-BE49-F238E27FC236}">
                    <a16:creationId xmlns:a16="http://schemas.microsoft.com/office/drawing/2014/main" id="{8C525B85-27F5-6432-6C57-EBE6B4933EB4}"/>
                  </a:ext>
                </a:extLst>
              </p:cNvPr>
              <p:cNvSpPr/>
              <p:nvPr/>
            </p:nvSpPr>
            <p:spPr bwMode="auto">
              <a:xfrm>
                <a:off x="1933575" y="4719638"/>
                <a:ext cx="174625" cy="71438"/>
              </a:xfrm>
              <a:custGeom>
                <a:avLst/>
                <a:gdLst>
                  <a:gd name="T0" fmla="*/ 130 w 173"/>
                  <a:gd name="T1" fmla="*/ 69 h 71"/>
                  <a:gd name="T2" fmla="*/ 104 w 173"/>
                  <a:gd name="T3" fmla="*/ 62 h 71"/>
                  <a:gd name="T4" fmla="*/ 40 w 173"/>
                  <a:gd name="T5" fmla="*/ 52 h 71"/>
                  <a:gd name="T6" fmla="*/ 17 w 173"/>
                  <a:gd name="T7" fmla="*/ 54 h 71"/>
                  <a:gd name="T8" fmla="*/ 8 w 173"/>
                  <a:gd name="T9" fmla="*/ 71 h 71"/>
                  <a:gd name="T10" fmla="*/ 6 w 173"/>
                  <a:gd name="T11" fmla="*/ 70 h 71"/>
                  <a:gd name="T12" fmla="*/ 2 w 173"/>
                  <a:gd name="T13" fmla="*/ 34 h 71"/>
                  <a:gd name="T14" fmla="*/ 98 w 173"/>
                  <a:gd name="T15" fmla="*/ 2 h 71"/>
                  <a:gd name="T16" fmla="*/ 107 w 173"/>
                  <a:gd name="T17" fmla="*/ 0 h 71"/>
                  <a:gd name="T18" fmla="*/ 163 w 173"/>
                  <a:gd name="T19" fmla="*/ 18 h 71"/>
                  <a:gd name="T20" fmla="*/ 166 w 173"/>
                  <a:gd name="T21" fmla="*/ 34 h 71"/>
                  <a:gd name="T22" fmla="*/ 130 w 173"/>
                  <a:gd name="T23" fmla="*/ 69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3" h="71">
                    <a:moveTo>
                      <a:pt x="130" y="69"/>
                    </a:moveTo>
                    <a:cubicBezTo>
                      <a:pt x="120" y="71"/>
                      <a:pt x="113" y="65"/>
                      <a:pt x="104" y="62"/>
                    </a:cubicBezTo>
                    <a:cubicBezTo>
                      <a:pt x="83" y="56"/>
                      <a:pt x="62" y="52"/>
                      <a:pt x="40" y="52"/>
                    </a:cubicBezTo>
                    <a:cubicBezTo>
                      <a:pt x="32" y="52"/>
                      <a:pt x="25" y="53"/>
                      <a:pt x="17" y="54"/>
                    </a:cubicBezTo>
                    <a:cubicBezTo>
                      <a:pt x="5" y="55"/>
                      <a:pt x="10" y="64"/>
                      <a:pt x="8" y="71"/>
                    </a:cubicBezTo>
                    <a:cubicBezTo>
                      <a:pt x="7" y="71"/>
                      <a:pt x="6" y="70"/>
                      <a:pt x="6" y="70"/>
                    </a:cubicBezTo>
                    <a:cubicBezTo>
                      <a:pt x="4" y="58"/>
                      <a:pt x="0" y="46"/>
                      <a:pt x="2" y="34"/>
                    </a:cubicBezTo>
                    <a:cubicBezTo>
                      <a:pt x="37" y="32"/>
                      <a:pt x="69" y="21"/>
                      <a:pt x="98" y="2"/>
                    </a:cubicBezTo>
                    <a:cubicBezTo>
                      <a:pt x="101" y="0"/>
                      <a:pt x="104" y="0"/>
                      <a:pt x="107" y="0"/>
                    </a:cubicBezTo>
                    <a:cubicBezTo>
                      <a:pt x="126" y="4"/>
                      <a:pt x="145" y="10"/>
                      <a:pt x="163" y="18"/>
                    </a:cubicBezTo>
                    <a:cubicBezTo>
                      <a:pt x="172" y="23"/>
                      <a:pt x="173" y="26"/>
                      <a:pt x="166" y="34"/>
                    </a:cubicBezTo>
                    <a:cubicBezTo>
                      <a:pt x="156" y="47"/>
                      <a:pt x="143" y="59"/>
                      <a:pt x="130" y="69"/>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0" name="Freeform 22">
                <a:extLst>
                  <a:ext uri="{FF2B5EF4-FFF2-40B4-BE49-F238E27FC236}">
                    <a16:creationId xmlns:a16="http://schemas.microsoft.com/office/drawing/2014/main" id="{E4042C6B-278B-2722-AD82-586E6C3041E8}"/>
                  </a:ext>
                </a:extLst>
              </p:cNvPr>
              <p:cNvSpPr/>
              <p:nvPr/>
            </p:nvSpPr>
            <p:spPr bwMode="auto">
              <a:xfrm>
                <a:off x="1522413" y="4918076"/>
                <a:ext cx="138112" cy="114300"/>
              </a:xfrm>
              <a:custGeom>
                <a:avLst/>
                <a:gdLst>
                  <a:gd name="T0" fmla="*/ 18 w 136"/>
                  <a:gd name="T1" fmla="*/ 47 h 113"/>
                  <a:gd name="T2" fmla="*/ 45 w 136"/>
                  <a:gd name="T3" fmla="*/ 38 h 113"/>
                  <a:gd name="T4" fmla="*/ 132 w 136"/>
                  <a:gd name="T5" fmla="*/ 0 h 113"/>
                  <a:gd name="T6" fmla="*/ 135 w 136"/>
                  <a:gd name="T7" fmla="*/ 4 h 113"/>
                  <a:gd name="T8" fmla="*/ 91 w 136"/>
                  <a:gd name="T9" fmla="*/ 60 h 113"/>
                  <a:gd name="T10" fmla="*/ 78 w 136"/>
                  <a:gd name="T11" fmla="*/ 93 h 113"/>
                  <a:gd name="T12" fmla="*/ 72 w 136"/>
                  <a:gd name="T13" fmla="*/ 100 h 113"/>
                  <a:gd name="T14" fmla="*/ 11 w 136"/>
                  <a:gd name="T15" fmla="*/ 112 h 113"/>
                  <a:gd name="T16" fmla="*/ 1 w 136"/>
                  <a:gd name="T17" fmla="*/ 101 h 113"/>
                  <a:gd name="T18" fmla="*/ 18 w 136"/>
                  <a:gd name="T19" fmla="*/ 47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113">
                    <a:moveTo>
                      <a:pt x="18" y="47"/>
                    </a:moveTo>
                    <a:cubicBezTo>
                      <a:pt x="24" y="35"/>
                      <a:pt x="36" y="39"/>
                      <a:pt x="45" y="38"/>
                    </a:cubicBezTo>
                    <a:cubicBezTo>
                      <a:pt x="77" y="33"/>
                      <a:pt x="106" y="20"/>
                      <a:pt x="132" y="0"/>
                    </a:cubicBezTo>
                    <a:cubicBezTo>
                      <a:pt x="135" y="0"/>
                      <a:pt x="136" y="1"/>
                      <a:pt x="135" y="4"/>
                    </a:cubicBezTo>
                    <a:cubicBezTo>
                      <a:pt x="117" y="20"/>
                      <a:pt x="102" y="38"/>
                      <a:pt x="91" y="60"/>
                    </a:cubicBezTo>
                    <a:cubicBezTo>
                      <a:pt x="85" y="70"/>
                      <a:pt x="81" y="81"/>
                      <a:pt x="78" y="93"/>
                    </a:cubicBezTo>
                    <a:cubicBezTo>
                      <a:pt x="77" y="96"/>
                      <a:pt x="74" y="98"/>
                      <a:pt x="72" y="100"/>
                    </a:cubicBezTo>
                    <a:cubicBezTo>
                      <a:pt x="52" y="106"/>
                      <a:pt x="32" y="111"/>
                      <a:pt x="11" y="112"/>
                    </a:cubicBezTo>
                    <a:cubicBezTo>
                      <a:pt x="2" y="113"/>
                      <a:pt x="0" y="109"/>
                      <a:pt x="1" y="101"/>
                    </a:cubicBezTo>
                    <a:cubicBezTo>
                      <a:pt x="4" y="82"/>
                      <a:pt x="10" y="64"/>
                      <a:pt x="18" y="4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1" name="Freeform 23">
                <a:extLst>
                  <a:ext uri="{FF2B5EF4-FFF2-40B4-BE49-F238E27FC236}">
                    <a16:creationId xmlns:a16="http://schemas.microsoft.com/office/drawing/2014/main" id="{068FCC91-7C79-07C4-9DFB-C0C74FDB66BE}"/>
                  </a:ext>
                </a:extLst>
              </p:cNvPr>
              <p:cNvSpPr/>
              <p:nvPr/>
            </p:nvSpPr>
            <p:spPr bwMode="auto">
              <a:xfrm>
                <a:off x="1895475" y="4581526"/>
                <a:ext cx="130175" cy="111125"/>
              </a:xfrm>
              <a:custGeom>
                <a:avLst/>
                <a:gdLst>
                  <a:gd name="T0" fmla="*/ 0 w 129"/>
                  <a:gd name="T1" fmla="*/ 96 h 109"/>
                  <a:gd name="T2" fmla="*/ 45 w 129"/>
                  <a:gd name="T3" fmla="*/ 47 h 109"/>
                  <a:gd name="T4" fmla="*/ 58 w 129"/>
                  <a:gd name="T5" fmla="*/ 21 h 109"/>
                  <a:gd name="T6" fmla="*/ 65 w 129"/>
                  <a:gd name="T7" fmla="*/ 14 h 109"/>
                  <a:gd name="T8" fmla="*/ 118 w 129"/>
                  <a:gd name="T9" fmla="*/ 1 h 109"/>
                  <a:gd name="T10" fmla="*/ 128 w 129"/>
                  <a:gd name="T11" fmla="*/ 11 h 109"/>
                  <a:gd name="T12" fmla="*/ 117 w 129"/>
                  <a:gd name="T13" fmla="*/ 57 h 109"/>
                  <a:gd name="T14" fmla="*/ 105 w 129"/>
                  <a:gd name="T15" fmla="*/ 65 h 109"/>
                  <a:gd name="T16" fmla="*/ 11 w 129"/>
                  <a:gd name="T17" fmla="*/ 109 h 109"/>
                  <a:gd name="T18" fmla="*/ 0 w 129"/>
                  <a:gd name="T19" fmla="*/ 9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109">
                    <a:moveTo>
                      <a:pt x="0" y="96"/>
                    </a:moveTo>
                    <a:cubicBezTo>
                      <a:pt x="20" y="84"/>
                      <a:pt x="33" y="66"/>
                      <a:pt x="45" y="47"/>
                    </a:cubicBezTo>
                    <a:cubicBezTo>
                      <a:pt x="50" y="39"/>
                      <a:pt x="55" y="30"/>
                      <a:pt x="58" y="21"/>
                    </a:cubicBezTo>
                    <a:cubicBezTo>
                      <a:pt x="59" y="17"/>
                      <a:pt x="63" y="16"/>
                      <a:pt x="65" y="14"/>
                    </a:cubicBezTo>
                    <a:cubicBezTo>
                      <a:pt x="82" y="7"/>
                      <a:pt x="100" y="3"/>
                      <a:pt x="118" y="1"/>
                    </a:cubicBezTo>
                    <a:cubicBezTo>
                      <a:pt x="126" y="0"/>
                      <a:pt x="129" y="3"/>
                      <a:pt x="128" y="11"/>
                    </a:cubicBezTo>
                    <a:cubicBezTo>
                      <a:pt x="125" y="26"/>
                      <a:pt x="123" y="42"/>
                      <a:pt x="117" y="57"/>
                    </a:cubicBezTo>
                    <a:cubicBezTo>
                      <a:pt x="115" y="62"/>
                      <a:pt x="111" y="65"/>
                      <a:pt x="105" y="65"/>
                    </a:cubicBezTo>
                    <a:cubicBezTo>
                      <a:pt x="69" y="70"/>
                      <a:pt x="39" y="86"/>
                      <a:pt x="11" y="109"/>
                    </a:cubicBezTo>
                    <a:cubicBezTo>
                      <a:pt x="4" y="107"/>
                      <a:pt x="1" y="102"/>
                      <a:pt x="0" y="9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2" name="Freeform 24">
                <a:extLst>
                  <a:ext uri="{FF2B5EF4-FFF2-40B4-BE49-F238E27FC236}">
                    <a16:creationId xmlns:a16="http://schemas.microsoft.com/office/drawing/2014/main" id="{015294BC-ECD6-971C-CDC5-A032C72301DF}"/>
                  </a:ext>
                </a:extLst>
              </p:cNvPr>
              <p:cNvSpPr/>
              <p:nvPr/>
            </p:nvSpPr>
            <p:spPr bwMode="auto">
              <a:xfrm>
                <a:off x="1531938" y="4562476"/>
                <a:ext cx="125412" cy="120650"/>
              </a:xfrm>
              <a:custGeom>
                <a:avLst/>
                <a:gdLst>
                  <a:gd name="T0" fmla="*/ 114 w 124"/>
                  <a:gd name="T1" fmla="*/ 120 h 120"/>
                  <a:gd name="T2" fmla="*/ 54 w 124"/>
                  <a:gd name="T3" fmla="*/ 81 h 120"/>
                  <a:gd name="T4" fmla="*/ 22 w 124"/>
                  <a:gd name="T5" fmla="*/ 72 h 120"/>
                  <a:gd name="T6" fmla="*/ 14 w 124"/>
                  <a:gd name="T7" fmla="*/ 66 h 120"/>
                  <a:gd name="T8" fmla="*/ 0 w 124"/>
                  <a:gd name="T9" fmla="*/ 8 h 120"/>
                  <a:gd name="T10" fmla="*/ 9 w 124"/>
                  <a:gd name="T11" fmla="*/ 0 h 120"/>
                  <a:gd name="T12" fmla="*/ 53 w 124"/>
                  <a:gd name="T13" fmla="*/ 10 h 120"/>
                  <a:gd name="T14" fmla="*/ 63 w 124"/>
                  <a:gd name="T15" fmla="*/ 21 h 120"/>
                  <a:gd name="T16" fmla="*/ 110 w 124"/>
                  <a:gd name="T17" fmla="*/ 101 h 120"/>
                  <a:gd name="T18" fmla="*/ 124 w 124"/>
                  <a:gd name="T19" fmla="*/ 110 h 120"/>
                  <a:gd name="T20" fmla="*/ 114 w 124"/>
                  <a:gd name="T21"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120">
                    <a:moveTo>
                      <a:pt x="114" y="120"/>
                    </a:moveTo>
                    <a:cubicBezTo>
                      <a:pt x="98" y="101"/>
                      <a:pt x="77" y="89"/>
                      <a:pt x="54" y="81"/>
                    </a:cubicBezTo>
                    <a:cubicBezTo>
                      <a:pt x="44" y="77"/>
                      <a:pt x="33" y="73"/>
                      <a:pt x="22" y="72"/>
                    </a:cubicBezTo>
                    <a:cubicBezTo>
                      <a:pt x="18" y="71"/>
                      <a:pt x="16" y="69"/>
                      <a:pt x="14" y="66"/>
                    </a:cubicBezTo>
                    <a:cubicBezTo>
                      <a:pt x="7" y="47"/>
                      <a:pt x="2" y="28"/>
                      <a:pt x="0" y="8"/>
                    </a:cubicBezTo>
                    <a:cubicBezTo>
                      <a:pt x="0" y="2"/>
                      <a:pt x="3" y="0"/>
                      <a:pt x="9" y="0"/>
                    </a:cubicBezTo>
                    <a:cubicBezTo>
                      <a:pt x="24" y="1"/>
                      <a:pt x="39" y="4"/>
                      <a:pt x="53" y="10"/>
                    </a:cubicBezTo>
                    <a:cubicBezTo>
                      <a:pt x="58" y="12"/>
                      <a:pt x="61" y="15"/>
                      <a:pt x="63" y="21"/>
                    </a:cubicBezTo>
                    <a:cubicBezTo>
                      <a:pt x="72" y="52"/>
                      <a:pt x="88" y="77"/>
                      <a:pt x="110" y="101"/>
                    </a:cubicBezTo>
                    <a:cubicBezTo>
                      <a:pt x="113" y="105"/>
                      <a:pt x="118" y="109"/>
                      <a:pt x="124" y="110"/>
                    </a:cubicBezTo>
                    <a:cubicBezTo>
                      <a:pt x="123" y="116"/>
                      <a:pt x="120" y="119"/>
                      <a:pt x="114" y="120"/>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3" name="Freeform 25">
                <a:extLst>
                  <a:ext uri="{FF2B5EF4-FFF2-40B4-BE49-F238E27FC236}">
                    <a16:creationId xmlns:a16="http://schemas.microsoft.com/office/drawing/2014/main" id="{A1415784-A37F-AA7B-F217-3406FA5BE820}"/>
                  </a:ext>
                </a:extLst>
              </p:cNvPr>
              <p:cNvSpPr/>
              <p:nvPr/>
            </p:nvSpPr>
            <p:spPr bwMode="auto">
              <a:xfrm>
                <a:off x="1658938" y="4951413"/>
                <a:ext cx="68262" cy="173038"/>
              </a:xfrm>
              <a:custGeom>
                <a:avLst/>
                <a:gdLst>
                  <a:gd name="T0" fmla="*/ 66 w 68"/>
                  <a:gd name="T1" fmla="*/ 8 h 170"/>
                  <a:gd name="T2" fmla="*/ 61 w 68"/>
                  <a:gd name="T3" fmla="*/ 14 h 170"/>
                  <a:gd name="T4" fmla="*/ 56 w 68"/>
                  <a:gd name="T5" fmla="*/ 70 h 170"/>
                  <a:gd name="T6" fmla="*/ 67 w 68"/>
                  <a:gd name="T7" fmla="*/ 123 h 170"/>
                  <a:gd name="T8" fmla="*/ 66 w 68"/>
                  <a:gd name="T9" fmla="*/ 131 h 170"/>
                  <a:gd name="T10" fmla="*/ 25 w 68"/>
                  <a:gd name="T11" fmla="*/ 166 h 170"/>
                  <a:gd name="T12" fmla="*/ 12 w 68"/>
                  <a:gd name="T13" fmla="*/ 162 h 170"/>
                  <a:gd name="T14" fmla="*/ 0 w 68"/>
                  <a:gd name="T15" fmla="*/ 120 h 170"/>
                  <a:gd name="T16" fmla="*/ 18 w 68"/>
                  <a:gd name="T17" fmla="*/ 95 h 170"/>
                  <a:gd name="T18" fmla="*/ 49 w 68"/>
                  <a:gd name="T19" fmla="*/ 8 h 170"/>
                  <a:gd name="T20" fmla="*/ 51 w 68"/>
                  <a:gd name="T21" fmla="*/ 3 h 170"/>
                  <a:gd name="T22" fmla="*/ 66 w 68"/>
                  <a:gd name="T23" fmla="*/ 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170">
                    <a:moveTo>
                      <a:pt x="66" y="8"/>
                    </a:moveTo>
                    <a:cubicBezTo>
                      <a:pt x="62" y="8"/>
                      <a:pt x="61" y="12"/>
                      <a:pt x="61" y="14"/>
                    </a:cubicBezTo>
                    <a:cubicBezTo>
                      <a:pt x="56" y="33"/>
                      <a:pt x="54" y="51"/>
                      <a:pt x="56" y="70"/>
                    </a:cubicBezTo>
                    <a:cubicBezTo>
                      <a:pt x="57" y="88"/>
                      <a:pt x="60" y="106"/>
                      <a:pt x="67" y="123"/>
                    </a:cubicBezTo>
                    <a:cubicBezTo>
                      <a:pt x="68" y="126"/>
                      <a:pt x="67" y="128"/>
                      <a:pt x="66" y="131"/>
                    </a:cubicBezTo>
                    <a:cubicBezTo>
                      <a:pt x="54" y="144"/>
                      <a:pt x="40" y="155"/>
                      <a:pt x="25" y="166"/>
                    </a:cubicBezTo>
                    <a:cubicBezTo>
                      <a:pt x="19" y="170"/>
                      <a:pt x="15" y="168"/>
                      <a:pt x="12" y="162"/>
                    </a:cubicBezTo>
                    <a:cubicBezTo>
                      <a:pt x="6" y="148"/>
                      <a:pt x="4" y="134"/>
                      <a:pt x="0" y="120"/>
                    </a:cubicBezTo>
                    <a:cubicBezTo>
                      <a:pt x="4" y="110"/>
                      <a:pt x="12" y="103"/>
                      <a:pt x="18" y="95"/>
                    </a:cubicBezTo>
                    <a:cubicBezTo>
                      <a:pt x="36" y="68"/>
                      <a:pt x="45" y="39"/>
                      <a:pt x="49" y="8"/>
                    </a:cubicBezTo>
                    <a:cubicBezTo>
                      <a:pt x="49" y="6"/>
                      <a:pt x="50" y="4"/>
                      <a:pt x="51" y="3"/>
                    </a:cubicBezTo>
                    <a:cubicBezTo>
                      <a:pt x="57" y="0"/>
                      <a:pt x="62" y="2"/>
                      <a:pt x="66" y="8"/>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4" name="Freeform 26">
                <a:extLst>
                  <a:ext uri="{FF2B5EF4-FFF2-40B4-BE49-F238E27FC236}">
                    <a16:creationId xmlns:a16="http://schemas.microsoft.com/office/drawing/2014/main" id="{D8201745-BC83-8F85-B862-EB2178F1D6A3}"/>
                  </a:ext>
                </a:extLst>
              </p:cNvPr>
              <p:cNvSpPr/>
              <p:nvPr/>
            </p:nvSpPr>
            <p:spPr bwMode="auto">
              <a:xfrm>
                <a:off x="1449388" y="4833938"/>
                <a:ext cx="166687" cy="68263"/>
              </a:xfrm>
              <a:custGeom>
                <a:avLst/>
                <a:gdLst>
                  <a:gd name="T0" fmla="*/ 40 w 165"/>
                  <a:gd name="T1" fmla="*/ 2 h 67"/>
                  <a:gd name="T2" fmla="*/ 47 w 165"/>
                  <a:gd name="T3" fmla="*/ 1 h 67"/>
                  <a:gd name="T4" fmla="*/ 126 w 165"/>
                  <a:gd name="T5" fmla="*/ 15 h 67"/>
                  <a:gd name="T6" fmla="*/ 156 w 165"/>
                  <a:gd name="T7" fmla="*/ 11 h 67"/>
                  <a:gd name="T8" fmla="*/ 159 w 165"/>
                  <a:gd name="T9" fmla="*/ 7 h 67"/>
                  <a:gd name="T10" fmla="*/ 163 w 165"/>
                  <a:gd name="T11" fmla="*/ 19 h 67"/>
                  <a:gd name="T12" fmla="*/ 75 w 165"/>
                  <a:gd name="T13" fmla="*/ 55 h 67"/>
                  <a:gd name="T14" fmla="*/ 57 w 165"/>
                  <a:gd name="T15" fmla="*/ 65 h 67"/>
                  <a:gd name="T16" fmla="*/ 10 w 165"/>
                  <a:gd name="T17" fmla="*/ 49 h 67"/>
                  <a:gd name="T18" fmla="*/ 7 w 165"/>
                  <a:gd name="T19" fmla="*/ 34 h 67"/>
                  <a:gd name="T20" fmla="*/ 40 w 165"/>
                  <a:gd name="T21" fmla="*/ 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5" h="67">
                    <a:moveTo>
                      <a:pt x="40" y="2"/>
                    </a:moveTo>
                    <a:cubicBezTo>
                      <a:pt x="42" y="1"/>
                      <a:pt x="44" y="0"/>
                      <a:pt x="47" y="1"/>
                    </a:cubicBezTo>
                    <a:cubicBezTo>
                      <a:pt x="72" y="13"/>
                      <a:pt x="99" y="16"/>
                      <a:pt x="126" y="15"/>
                    </a:cubicBezTo>
                    <a:cubicBezTo>
                      <a:pt x="136" y="15"/>
                      <a:pt x="146" y="13"/>
                      <a:pt x="156" y="11"/>
                    </a:cubicBezTo>
                    <a:cubicBezTo>
                      <a:pt x="158" y="11"/>
                      <a:pt x="159" y="9"/>
                      <a:pt x="159" y="7"/>
                    </a:cubicBezTo>
                    <a:cubicBezTo>
                      <a:pt x="165" y="10"/>
                      <a:pt x="165" y="14"/>
                      <a:pt x="163" y="19"/>
                    </a:cubicBezTo>
                    <a:cubicBezTo>
                      <a:pt x="131" y="23"/>
                      <a:pt x="102" y="36"/>
                      <a:pt x="75" y="55"/>
                    </a:cubicBezTo>
                    <a:cubicBezTo>
                      <a:pt x="70" y="59"/>
                      <a:pt x="66" y="67"/>
                      <a:pt x="57" y="65"/>
                    </a:cubicBezTo>
                    <a:cubicBezTo>
                      <a:pt x="41" y="62"/>
                      <a:pt x="25" y="56"/>
                      <a:pt x="10" y="49"/>
                    </a:cubicBezTo>
                    <a:cubicBezTo>
                      <a:pt x="1" y="45"/>
                      <a:pt x="0" y="42"/>
                      <a:pt x="7" y="34"/>
                    </a:cubicBezTo>
                    <a:cubicBezTo>
                      <a:pt x="16" y="22"/>
                      <a:pt x="27" y="11"/>
                      <a:pt x="40" y="2"/>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5" name="Freeform 27">
                <a:extLst>
                  <a:ext uri="{FF2B5EF4-FFF2-40B4-BE49-F238E27FC236}">
                    <a16:creationId xmlns:a16="http://schemas.microsoft.com/office/drawing/2014/main" id="{B348C136-FFA2-7F52-1CA4-83D9DF341B6B}"/>
                  </a:ext>
                </a:extLst>
              </p:cNvPr>
              <p:cNvSpPr/>
              <p:nvPr/>
            </p:nvSpPr>
            <p:spPr bwMode="auto">
              <a:xfrm>
                <a:off x="1790700" y="4957763"/>
                <a:ext cx="71437" cy="160338"/>
              </a:xfrm>
              <a:custGeom>
                <a:avLst/>
                <a:gdLst>
                  <a:gd name="T0" fmla="*/ 4 w 71"/>
                  <a:gd name="T1" fmla="*/ 117 h 158"/>
                  <a:gd name="T2" fmla="*/ 6 w 71"/>
                  <a:gd name="T3" fmla="*/ 99 h 158"/>
                  <a:gd name="T4" fmla="*/ 8 w 71"/>
                  <a:gd name="T5" fmla="*/ 13 h 158"/>
                  <a:gd name="T6" fmla="*/ 0 w 71"/>
                  <a:gd name="T7" fmla="*/ 6 h 158"/>
                  <a:gd name="T8" fmla="*/ 16 w 71"/>
                  <a:gd name="T9" fmla="*/ 5 h 158"/>
                  <a:gd name="T10" fmla="*/ 34 w 71"/>
                  <a:gd name="T11" fmla="*/ 58 h 158"/>
                  <a:gd name="T12" fmla="*/ 71 w 71"/>
                  <a:gd name="T13" fmla="*/ 104 h 158"/>
                  <a:gd name="T14" fmla="*/ 64 w 71"/>
                  <a:gd name="T15" fmla="*/ 124 h 158"/>
                  <a:gd name="T16" fmla="*/ 50 w 71"/>
                  <a:gd name="T17" fmla="*/ 151 h 158"/>
                  <a:gd name="T18" fmla="*/ 36 w 71"/>
                  <a:gd name="T19" fmla="*/ 153 h 158"/>
                  <a:gd name="T20" fmla="*/ 4 w 71"/>
                  <a:gd name="T21" fmla="*/ 117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58">
                    <a:moveTo>
                      <a:pt x="4" y="117"/>
                    </a:moveTo>
                    <a:cubicBezTo>
                      <a:pt x="1" y="110"/>
                      <a:pt x="4" y="105"/>
                      <a:pt x="6" y="99"/>
                    </a:cubicBezTo>
                    <a:cubicBezTo>
                      <a:pt x="14" y="70"/>
                      <a:pt x="14" y="42"/>
                      <a:pt x="8" y="13"/>
                    </a:cubicBezTo>
                    <a:cubicBezTo>
                      <a:pt x="7" y="7"/>
                      <a:pt x="5" y="6"/>
                      <a:pt x="0" y="6"/>
                    </a:cubicBezTo>
                    <a:cubicBezTo>
                      <a:pt x="5" y="0"/>
                      <a:pt x="10" y="2"/>
                      <a:pt x="16" y="5"/>
                    </a:cubicBezTo>
                    <a:cubicBezTo>
                      <a:pt x="18" y="24"/>
                      <a:pt x="25" y="41"/>
                      <a:pt x="34" y="58"/>
                    </a:cubicBezTo>
                    <a:cubicBezTo>
                      <a:pt x="44" y="75"/>
                      <a:pt x="56" y="91"/>
                      <a:pt x="71" y="104"/>
                    </a:cubicBezTo>
                    <a:cubicBezTo>
                      <a:pt x="66" y="110"/>
                      <a:pt x="64" y="117"/>
                      <a:pt x="64" y="124"/>
                    </a:cubicBezTo>
                    <a:cubicBezTo>
                      <a:pt x="59" y="133"/>
                      <a:pt x="55" y="142"/>
                      <a:pt x="50" y="151"/>
                    </a:cubicBezTo>
                    <a:cubicBezTo>
                      <a:pt x="47" y="158"/>
                      <a:pt x="42" y="158"/>
                      <a:pt x="36" y="153"/>
                    </a:cubicBezTo>
                    <a:cubicBezTo>
                      <a:pt x="24" y="142"/>
                      <a:pt x="13" y="130"/>
                      <a:pt x="4" y="11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6" name="Freeform 28">
                <a:extLst>
                  <a:ext uri="{FF2B5EF4-FFF2-40B4-BE49-F238E27FC236}">
                    <a16:creationId xmlns:a16="http://schemas.microsoft.com/office/drawing/2014/main" id="{F39C9C33-EA35-C52D-8634-F60E5CD9B9AD}"/>
                  </a:ext>
                </a:extLst>
              </p:cNvPr>
              <p:cNvSpPr/>
              <p:nvPr/>
            </p:nvSpPr>
            <p:spPr bwMode="auto">
              <a:xfrm>
                <a:off x="1873250" y="4924426"/>
                <a:ext cx="114300" cy="125413"/>
              </a:xfrm>
              <a:custGeom>
                <a:avLst/>
                <a:gdLst>
                  <a:gd name="T0" fmla="*/ 51 w 113"/>
                  <a:gd name="T1" fmla="*/ 103 h 123"/>
                  <a:gd name="T2" fmla="*/ 43 w 113"/>
                  <a:gd name="T3" fmla="*/ 93 h 123"/>
                  <a:gd name="T4" fmla="*/ 0 w 113"/>
                  <a:gd name="T5" fmla="*/ 8 h 123"/>
                  <a:gd name="T6" fmla="*/ 10 w 113"/>
                  <a:gd name="T7" fmla="*/ 0 h 123"/>
                  <a:gd name="T8" fmla="*/ 91 w 113"/>
                  <a:gd name="T9" fmla="*/ 65 h 123"/>
                  <a:gd name="T10" fmla="*/ 109 w 113"/>
                  <a:gd name="T11" fmla="*/ 73 h 123"/>
                  <a:gd name="T12" fmla="*/ 112 w 113"/>
                  <a:gd name="T13" fmla="*/ 111 h 123"/>
                  <a:gd name="T14" fmla="*/ 100 w 113"/>
                  <a:gd name="T15" fmla="*/ 121 h 123"/>
                  <a:gd name="T16" fmla="*/ 51 w 113"/>
                  <a:gd name="T17" fmla="*/ 10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123">
                    <a:moveTo>
                      <a:pt x="51" y="103"/>
                    </a:moveTo>
                    <a:cubicBezTo>
                      <a:pt x="47" y="101"/>
                      <a:pt x="44" y="98"/>
                      <a:pt x="43" y="93"/>
                    </a:cubicBezTo>
                    <a:cubicBezTo>
                      <a:pt x="38" y="60"/>
                      <a:pt x="23" y="32"/>
                      <a:pt x="0" y="8"/>
                    </a:cubicBezTo>
                    <a:cubicBezTo>
                      <a:pt x="1" y="2"/>
                      <a:pt x="4" y="0"/>
                      <a:pt x="10" y="0"/>
                    </a:cubicBezTo>
                    <a:cubicBezTo>
                      <a:pt x="30" y="30"/>
                      <a:pt x="58" y="51"/>
                      <a:pt x="91" y="65"/>
                    </a:cubicBezTo>
                    <a:cubicBezTo>
                      <a:pt x="97" y="68"/>
                      <a:pt x="103" y="71"/>
                      <a:pt x="109" y="73"/>
                    </a:cubicBezTo>
                    <a:cubicBezTo>
                      <a:pt x="110" y="86"/>
                      <a:pt x="113" y="98"/>
                      <a:pt x="112" y="111"/>
                    </a:cubicBezTo>
                    <a:cubicBezTo>
                      <a:pt x="112" y="121"/>
                      <a:pt x="110" y="123"/>
                      <a:pt x="100" y="121"/>
                    </a:cubicBezTo>
                    <a:cubicBezTo>
                      <a:pt x="83" y="117"/>
                      <a:pt x="66" y="111"/>
                      <a:pt x="51" y="103"/>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7" name="Freeform 29">
                <a:extLst>
                  <a:ext uri="{FF2B5EF4-FFF2-40B4-BE49-F238E27FC236}">
                    <a16:creationId xmlns:a16="http://schemas.microsoft.com/office/drawing/2014/main" id="{8BCE5CD3-4D7E-4CC2-7C46-33F2965A16A9}"/>
                  </a:ext>
                </a:extLst>
              </p:cNvPr>
              <p:cNvSpPr/>
              <p:nvPr/>
            </p:nvSpPr>
            <p:spPr bwMode="auto">
              <a:xfrm>
                <a:off x="1603375" y="4627563"/>
                <a:ext cx="338137" cy="338138"/>
              </a:xfrm>
              <a:custGeom>
                <a:avLst/>
                <a:gdLst>
                  <a:gd name="T0" fmla="*/ 277 w 334"/>
                  <a:gd name="T1" fmla="*/ 293 h 334"/>
                  <a:gd name="T2" fmla="*/ 267 w 334"/>
                  <a:gd name="T3" fmla="*/ 301 h 334"/>
                  <a:gd name="T4" fmla="*/ 201 w 334"/>
                  <a:gd name="T5" fmla="*/ 331 h 334"/>
                  <a:gd name="T6" fmla="*/ 185 w 334"/>
                  <a:gd name="T7" fmla="*/ 332 h 334"/>
                  <a:gd name="T8" fmla="*/ 121 w 334"/>
                  <a:gd name="T9" fmla="*/ 327 h 334"/>
                  <a:gd name="T10" fmla="*/ 106 w 334"/>
                  <a:gd name="T11" fmla="*/ 322 h 334"/>
                  <a:gd name="T12" fmla="*/ 55 w 334"/>
                  <a:gd name="T13" fmla="*/ 290 h 334"/>
                  <a:gd name="T14" fmla="*/ 52 w 334"/>
                  <a:gd name="T15" fmla="*/ 286 h 334"/>
                  <a:gd name="T16" fmla="*/ 11 w 334"/>
                  <a:gd name="T17" fmla="*/ 223 h 334"/>
                  <a:gd name="T18" fmla="*/ 7 w 334"/>
                  <a:gd name="T19" fmla="*/ 211 h 334"/>
                  <a:gd name="T20" fmla="*/ 3 w 334"/>
                  <a:gd name="T21" fmla="*/ 139 h 334"/>
                  <a:gd name="T22" fmla="*/ 9 w 334"/>
                  <a:gd name="T23" fmla="*/ 119 h 334"/>
                  <a:gd name="T24" fmla="*/ 44 w 334"/>
                  <a:gd name="T25" fmla="*/ 56 h 334"/>
                  <a:gd name="T26" fmla="*/ 54 w 334"/>
                  <a:gd name="T27" fmla="*/ 46 h 334"/>
                  <a:gd name="T28" fmla="*/ 108 w 334"/>
                  <a:gd name="T29" fmla="*/ 13 h 334"/>
                  <a:gd name="T30" fmla="*/ 138 w 334"/>
                  <a:gd name="T31" fmla="*/ 4 h 334"/>
                  <a:gd name="T32" fmla="*/ 206 w 334"/>
                  <a:gd name="T33" fmla="*/ 5 h 334"/>
                  <a:gd name="T34" fmla="*/ 232 w 334"/>
                  <a:gd name="T35" fmla="*/ 14 h 334"/>
                  <a:gd name="T36" fmla="*/ 288 w 334"/>
                  <a:gd name="T37" fmla="*/ 52 h 334"/>
                  <a:gd name="T38" fmla="*/ 299 w 334"/>
                  <a:gd name="T39" fmla="*/ 65 h 334"/>
                  <a:gd name="T40" fmla="*/ 328 w 334"/>
                  <a:gd name="T41" fmla="*/ 125 h 334"/>
                  <a:gd name="T42" fmla="*/ 334 w 334"/>
                  <a:gd name="T43" fmla="*/ 162 h 334"/>
                  <a:gd name="T44" fmla="*/ 327 w 334"/>
                  <a:gd name="T45" fmla="*/ 215 h 334"/>
                  <a:gd name="T46" fmla="*/ 318 w 334"/>
                  <a:gd name="T47" fmla="*/ 238 h 334"/>
                  <a:gd name="T48" fmla="*/ 277 w 334"/>
                  <a:gd name="T49" fmla="*/ 293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4" h="334">
                    <a:moveTo>
                      <a:pt x="277" y="293"/>
                    </a:moveTo>
                    <a:cubicBezTo>
                      <a:pt x="273" y="296"/>
                      <a:pt x="270" y="298"/>
                      <a:pt x="267" y="301"/>
                    </a:cubicBezTo>
                    <a:cubicBezTo>
                      <a:pt x="247" y="315"/>
                      <a:pt x="224" y="324"/>
                      <a:pt x="201" y="331"/>
                    </a:cubicBezTo>
                    <a:cubicBezTo>
                      <a:pt x="195" y="331"/>
                      <a:pt x="190" y="330"/>
                      <a:pt x="185" y="332"/>
                    </a:cubicBezTo>
                    <a:cubicBezTo>
                      <a:pt x="164" y="334"/>
                      <a:pt x="142" y="332"/>
                      <a:pt x="121" y="327"/>
                    </a:cubicBezTo>
                    <a:cubicBezTo>
                      <a:pt x="116" y="325"/>
                      <a:pt x="111" y="323"/>
                      <a:pt x="106" y="322"/>
                    </a:cubicBezTo>
                    <a:cubicBezTo>
                      <a:pt x="87" y="313"/>
                      <a:pt x="71" y="303"/>
                      <a:pt x="55" y="290"/>
                    </a:cubicBezTo>
                    <a:cubicBezTo>
                      <a:pt x="55" y="288"/>
                      <a:pt x="53" y="287"/>
                      <a:pt x="52" y="286"/>
                    </a:cubicBezTo>
                    <a:cubicBezTo>
                      <a:pt x="34" y="268"/>
                      <a:pt x="20" y="247"/>
                      <a:pt x="11" y="223"/>
                    </a:cubicBezTo>
                    <a:cubicBezTo>
                      <a:pt x="10" y="219"/>
                      <a:pt x="8" y="215"/>
                      <a:pt x="7" y="211"/>
                    </a:cubicBezTo>
                    <a:cubicBezTo>
                      <a:pt x="2" y="188"/>
                      <a:pt x="0" y="163"/>
                      <a:pt x="3" y="139"/>
                    </a:cubicBezTo>
                    <a:cubicBezTo>
                      <a:pt x="5" y="132"/>
                      <a:pt x="7" y="126"/>
                      <a:pt x="9" y="119"/>
                    </a:cubicBezTo>
                    <a:cubicBezTo>
                      <a:pt x="16" y="95"/>
                      <a:pt x="29" y="74"/>
                      <a:pt x="44" y="56"/>
                    </a:cubicBezTo>
                    <a:cubicBezTo>
                      <a:pt x="48" y="53"/>
                      <a:pt x="51" y="49"/>
                      <a:pt x="54" y="46"/>
                    </a:cubicBezTo>
                    <a:cubicBezTo>
                      <a:pt x="70" y="32"/>
                      <a:pt x="88" y="21"/>
                      <a:pt x="108" y="13"/>
                    </a:cubicBezTo>
                    <a:cubicBezTo>
                      <a:pt x="118" y="10"/>
                      <a:pt x="128" y="7"/>
                      <a:pt x="138" y="4"/>
                    </a:cubicBezTo>
                    <a:cubicBezTo>
                      <a:pt x="161" y="0"/>
                      <a:pt x="183" y="1"/>
                      <a:pt x="206" y="5"/>
                    </a:cubicBezTo>
                    <a:cubicBezTo>
                      <a:pt x="215" y="8"/>
                      <a:pt x="224" y="11"/>
                      <a:pt x="232" y="14"/>
                    </a:cubicBezTo>
                    <a:cubicBezTo>
                      <a:pt x="253" y="23"/>
                      <a:pt x="271" y="36"/>
                      <a:pt x="288" y="52"/>
                    </a:cubicBezTo>
                    <a:cubicBezTo>
                      <a:pt x="291" y="56"/>
                      <a:pt x="295" y="61"/>
                      <a:pt x="299" y="65"/>
                    </a:cubicBezTo>
                    <a:cubicBezTo>
                      <a:pt x="312" y="83"/>
                      <a:pt x="322" y="103"/>
                      <a:pt x="328" y="125"/>
                    </a:cubicBezTo>
                    <a:cubicBezTo>
                      <a:pt x="332" y="137"/>
                      <a:pt x="332" y="149"/>
                      <a:pt x="334" y="162"/>
                    </a:cubicBezTo>
                    <a:cubicBezTo>
                      <a:pt x="334" y="180"/>
                      <a:pt x="332" y="198"/>
                      <a:pt x="327" y="215"/>
                    </a:cubicBezTo>
                    <a:cubicBezTo>
                      <a:pt x="324" y="223"/>
                      <a:pt x="321" y="230"/>
                      <a:pt x="318" y="238"/>
                    </a:cubicBezTo>
                    <a:cubicBezTo>
                      <a:pt x="308" y="259"/>
                      <a:pt x="294" y="277"/>
                      <a:pt x="277" y="293"/>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8" name="Freeform 30">
                <a:extLst>
                  <a:ext uri="{FF2B5EF4-FFF2-40B4-BE49-F238E27FC236}">
                    <a16:creationId xmlns:a16="http://schemas.microsoft.com/office/drawing/2014/main" id="{DA791F1C-3DEF-5533-E3C8-B5302B8C70F3}"/>
                  </a:ext>
                </a:extLst>
              </p:cNvPr>
              <p:cNvSpPr/>
              <p:nvPr/>
            </p:nvSpPr>
            <p:spPr bwMode="auto">
              <a:xfrm>
                <a:off x="1649413" y="4672013"/>
                <a:ext cx="246062" cy="246063"/>
              </a:xfrm>
              <a:custGeom>
                <a:avLst/>
                <a:gdLst>
                  <a:gd name="T0" fmla="*/ 124 w 244"/>
                  <a:gd name="T1" fmla="*/ 3 h 242"/>
                  <a:gd name="T2" fmla="*/ 243 w 244"/>
                  <a:gd name="T3" fmla="*/ 123 h 242"/>
                  <a:gd name="T4" fmla="*/ 122 w 244"/>
                  <a:gd name="T5" fmla="*/ 242 h 242"/>
                  <a:gd name="T6" fmla="*/ 3 w 244"/>
                  <a:gd name="T7" fmla="*/ 116 h 242"/>
                  <a:gd name="T8" fmla="*/ 124 w 244"/>
                  <a:gd name="T9" fmla="*/ 3 h 242"/>
                </a:gdLst>
                <a:ahLst/>
                <a:cxnLst>
                  <a:cxn ang="0">
                    <a:pos x="T0" y="T1"/>
                  </a:cxn>
                  <a:cxn ang="0">
                    <a:pos x="T2" y="T3"/>
                  </a:cxn>
                  <a:cxn ang="0">
                    <a:pos x="T4" y="T5"/>
                  </a:cxn>
                  <a:cxn ang="0">
                    <a:pos x="T6" y="T7"/>
                  </a:cxn>
                  <a:cxn ang="0">
                    <a:pos x="T8" y="T9"/>
                  </a:cxn>
                </a:cxnLst>
                <a:rect l="0" t="0" r="r" b="b"/>
                <a:pathLst>
                  <a:path w="244" h="241">
                    <a:moveTo>
                      <a:pt x="124" y="3"/>
                    </a:moveTo>
                    <a:cubicBezTo>
                      <a:pt x="188" y="1"/>
                      <a:pt x="244" y="57"/>
                      <a:pt x="243" y="123"/>
                    </a:cubicBezTo>
                    <a:cubicBezTo>
                      <a:pt x="241" y="194"/>
                      <a:pt x="188" y="242"/>
                      <a:pt x="122" y="242"/>
                    </a:cubicBezTo>
                    <a:cubicBezTo>
                      <a:pt x="57" y="242"/>
                      <a:pt x="0" y="189"/>
                      <a:pt x="3" y="116"/>
                    </a:cubicBezTo>
                    <a:cubicBezTo>
                      <a:pt x="5" y="58"/>
                      <a:pt x="58" y="0"/>
                      <a:pt x="124" y="3"/>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9" name="Freeform 31">
                <a:extLst>
                  <a:ext uri="{FF2B5EF4-FFF2-40B4-BE49-F238E27FC236}">
                    <a16:creationId xmlns:a16="http://schemas.microsoft.com/office/drawing/2014/main" id="{0268A585-6BBB-FC89-79D6-C518E43166D4}"/>
                  </a:ext>
                </a:extLst>
              </p:cNvPr>
              <p:cNvSpPr/>
              <p:nvPr/>
            </p:nvSpPr>
            <p:spPr bwMode="auto">
              <a:xfrm>
                <a:off x="2276475" y="4948238"/>
                <a:ext cx="111125" cy="192088"/>
              </a:xfrm>
              <a:custGeom>
                <a:avLst/>
                <a:gdLst>
                  <a:gd name="T0" fmla="*/ 109 w 110"/>
                  <a:gd name="T1" fmla="*/ 120 h 189"/>
                  <a:gd name="T2" fmla="*/ 105 w 110"/>
                  <a:gd name="T3" fmla="*/ 163 h 189"/>
                  <a:gd name="T4" fmla="*/ 99 w 110"/>
                  <a:gd name="T5" fmla="*/ 181 h 189"/>
                  <a:gd name="T6" fmla="*/ 85 w 110"/>
                  <a:gd name="T7" fmla="*/ 185 h 189"/>
                  <a:gd name="T8" fmla="*/ 34 w 110"/>
                  <a:gd name="T9" fmla="*/ 133 h 189"/>
                  <a:gd name="T10" fmla="*/ 27 w 110"/>
                  <a:gd name="T11" fmla="*/ 128 h 189"/>
                  <a:gd name="T12" fmla="*/ 1 w 110"/>
                  <a:gd name="T13" fmla="*/ 21 h 189"/>
                  <a:gd name="T14" fmla="*/ 3 w 110"/>
                  <a:gd name="T15" fmla="*/ 14 h 189"/>
                  <a:gd name="T16" fmla="*/ 11 w 110"/>
                  <a:gd name="T17" fmla="*/ 12 h 189"/>
                  <a:gd name="T18" fmla="*/ 51 w 110"/>
                  <a:gd name="T19" fmla="*/ 3 h 189"/>
                  <a:gd name="T20" fmla="*/ 63 w 110"/>
                  <a:gd name="T21" fmla="*/ 1 h 189"/>
                  <a:gd name="T22" fmla="*/ 105 w 110"/>
                  <a:gd name="T23" fmla="*/ 85 h 189"/>
                  <a:gd name="T24" fmla="*/ 109 w 110"/>
                  <a:gd name="T25" fmla="*/ 12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89">
                    <a:moveTo>
                      <a:pt x="109" y="120"/>
                    </a:moveTo>
                    <a:cubicBezTo>
                      <a:pt x="107" y="134"/>
                      <a:pt x="108" y="149"/>
                      <a:pt x="105" y="163"/>
                    </a:cubicBezTo>
                    <a:cubicBezTo>
                      <a:pt x="103" y="169"/>
                      <a:pt x="101" y="175"/>
                      <a:pt x="99" y="181"/>
                    </a:cubicBezTo>
                    <a:cubicBezTo>
                      <a:pt x="96" y="188"/>
                      <a:pt x="92" y="189"/>
                      <a:pt x="85" y="185"/>
                    </a:cubicBezTo>
                    <a:cubicBezTo>
                      <a:pt x="63" y="172"/>
                      <a:pt x="48" y="153"/>
                      <a:pt x="34" y="133"/>
                    </a:cubicBezTo>
                    <a:cubicBezTo>
                      <a:pt x="32" y="131"/>
                      <a:pt x="32" y="127"/>
                      <a:pt x="27" y="128"/>
                    </a:cubicBezTo>
                    <a:cubicBezTo>
                      <a:pt x="9" y="94"/>
                      <a:pt x="0" y="59"/>
                      <a:pt x="1" y="21"/>
                    </a:cubicBezTo>
                    <a:cubicBezTo>
                      <a:pt x="1" y="19"/>
                      <a:pt x="0" y="16"/>
                      <a:pt x="3" y="14"/>
                    </a:cubicBezTo>
                    <a:cubicBezTo>
                      <a:pt x="5" y="12"/>
                      <a:pt x="8" y="12"/>
                      <a:pt x="11" y="12"/>
                    </a:cubicBezTo>
                    <a:cubicBezTo>
                      <a:pt x="24" y="10"/>
                      <a:pt x="38" y="7"/>
                      <a:pt x="51" y="3"/>
                    </a:cubicBezTo>
                    <a:cubicBezTo>
                      <a:pt x="55" y="1"/>
                      <a:pt x="59" y="0"/>
                      <a:pt x="63" y="1"/>
                    </a:cubicBezTo>
                    <a:cubicBezTo>
                      <a:pt x="84" y="26"/>
                      <a:pt x="98" y="54"/>
                      <a:pt x="105" y="85"/>
                    </a:cubicBezTo>
                    <a:cubicBezTo>
                      <a:pt x="108" y="97"/>
                      <a:pt x="110" y="108"/>
                      <a:pt x="109" y="12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0" name="Freeform 32">
                <a:extLst>
                  <a:ext uri="{FF2B5EF4-FFF2-40B4-BE49-F238E27FC236}">
                    <a16:creationId xmlns:a16="http://schemas.microsoft.com/office/drawing/2014/main" id="{FF2DAEE3-80E2-BF62-EF97-73AF0EF8FD4D}"/>
                  </a:ext>
                </a:extLst>
              </p:cNvPr>
              <p:cNvSpPr/>
              <p:nvPr/>
            </p:nvSpPr>
            <p:spPr bwMode="auto">
              <a:xfrm>
                <a:off x="2292350" y="4468813"/>
                <a:ext cx="117475" cy="180975"/>
              </a:xfrm>
              <a:custGeom>
                <a:avLst/>
                <a:gdLst>
                  <a:gd name="T0" fmla="*/ 40 w 116"/>
                  <a:gd name="T1" fmla="*/ 43 h 178"/>
                  <a:gd name="T2" fmla="*/ 50 w 116"/>
                  <a:gd name="T3" fmla="*/ 41 h 178"/>
                  <a:gd name="T4" fmla="*/ 95 w 116"/>
                  <a:gd name="T5" fmla="*/ 6 h 178"/>
                  <a:gd name="T6" fmla="*/ 112 w 116"/>
                  <a:gd name="T7" fmla="*/ 13 h 178"/>
                  <a:gd name="T8" fmla="*/ 114 w 116"/>
                  <a:gd name="T9" fmla="*/ 68 h 178"/>
                  <a:gd name="T10" fmla="*/ 115 w 116"/>
                  <a:gd name="T11" fmla="*/ 78 h 178"/>
                  <a:gd name="T12" fmla="*/ 72 w 116"/>
                  <a:gd name="T13" fmla="*/ 171 h 178"/>
                  <a:gd name="T14" fmla="*/ 67 w 116"/>
                  <a:gd name="T15" fmla="*/ 176 h 178"/>
                  <a:gd name="T16" fmla="*/ 59 w 116"/>
                  <a:gd name="T17" fmla="*/ 175 h 178"/>
                  <a:gd name="T18" fmla="*/ 8 w 116"/>
                  <a:gd name="T19" fmla="*/ 158 h 178"/>
                  <a:gd name="T20" fmla="*/ 2 w 116"/>
                  <a:gd name="T21" fmla="*/ 155 h 178"/>
                  <a:gd name="T22" fmla="*/ 1 w 116"/>
                  <a:gd name="T23" fmla="*/ 140 h 178"/>
                  <a:gd name="T24" fmla="*/ 35 w 116"/>
                  <a:gd name="T25" fmla="*/ 57 h 178"/>
                  <a:gd name="T26" fmla="*/ 40 w 116"/>
                  <a:gd name="T27" fmla="*/ 4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5" h="178">
                    <a:moveTo>
                      <a:pt x="40" y="43"/>
                    </a:moveTo>
                    <a:cubicBezTo>
                      <a:pt x="44" y="47"/>
                      <a:pt x="47" y="44"/>
                      <a:pt x="50" y="41"/>
                    </a:cubicBezTo>
                    <a:cubicBezTo>
                      <a:pt x="63" y="27"/>
                      <a:pt x="77" y="14"/>
                      <a:pt x="95" y="6"/>
                    </a:cubicBezTo>
                    <a:cubicBezTo>
                      <a:pt x="106" y="0"/>
                      <a:pt x="108" y="1"/>
                      <a:pt x="112" y="13"/>
                    </a:cubicBezTo>
                    <a:cubicBezTo>
                      <a:pt x="116" y="31"/>
                      <a:pt x="115" y="50"/>
                      <a:pt x="114" y="68"/>
                    </a:cubicBezTo>
                    <a:cubicBezTo>
                      <a:pt x="114" y="72"/>
                      <a:pt x="112" y="75"/>
                      <a:pt x="115" y="78"/>
                    </a:cubicBezTo>
                    <a:cubicBezTo>
                      <a:pt x="108" y="112"/>
                      <a:pt x="96" y="144"/>
                      <a:pt x="72" y="171"/>
                    </a:cubicBezTo>
                    <a:cubicBezTo>
                      <a:pt x="71" y="173"/>
                      <a:pt x="69" y="175"/>
                      <a:pt x="67" y="176"/>
                    </a:cubicBezTo>
                    <a:cubicBezTo>
                      <a:pt x="64" y="178"/>
                      <a:pt x="62" y="176"/>
                      <a:pt x="59" y="175"/>
                    </a:cubicBezTo>
                    <a:cubicBezTo>
                      <a:pt x="43" y="167"/>
                      <a:pt x="26" y="161"/>
                      <a:pt x="8" y="158"/>
                    </a:cubicBezTo>
                    <a:cubicBezTo>
                      <a:pt x="5" y="158"/>
                      <a:pt x="3" y="157"/>
                      <a:pt x="2" y="155"/>
                    </a:cubicBezTo>
                    <a:cubicBezTo>
                      <a:pt x="0" y="150"/>
                      <a:pt x="0" y="145"/>
                      <a:pt x="1" y="140"/>
                    </a:cubicBezTo>
                    <a:cubicBezTo>
                      <a:pt x="7" y="110"/>
                      <a:pt x="16" y="82"/>
                      <a:pt x="35" y="57"/>
                    </a:cubicBezTo>
                    <a:cubicBezTo>
                      <a:pt x="38" y="52"/>
                      <a:pt x="38" y="47"/>
                      <a:pt x="40" y="4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1" name="Freeform 33">
                <a:extLst>
                  <a:ext uri="{FF2B5EF4-FFF2-40B4-BE49-F238E27FC236}">
                    <a16:creationId xmlns:a16="http://schemas.microsoft.com/office/drawing/2014/main" id="{C5E42678-B327-4D92-F0C4-022E7534DC78}"/>
                  </a:ext>
                </a:extLst>
              </p:cNvPr>
              <p:cNvSpPr/>
              <p:nvPr/>
            </p:nvSpPr>
            <p:spPr bwMode="auto">
              <a:xfrm>
                <a:off x="2173288" y="4457701"/>
                <a:ext cx="109537" cy="182563"/>
              </a:xfrm>
              <a:custGeom>
                <a:avLst/>
                <a:gdLst>
                  <a:gd name="T0" fmla="*/ 1 w 108"/>
                  <a:gd name="T1" fmla="*/ 71 h 180"/>
                  <a:gd name="T2" fmla="*/ 11 w 108"/>
                  <a:gd name="T3" fmla="*/ 77 h 180"/>
                  <a:gd name="T4" fmla="*/ 17 w 108"/>
                  <a:gd name="T5" fmla="*/ 41 h 180"/>
                  <a:gd name="T6" fmla="*/ 31 w 108"/>
                  <a:gd name="T7" fmla="*/ 8 h 180"/>
                  <a:gd name="T8" fmla="*/ 46 w 108"/>
                  <a:gd name="T9" fmla="*/ 7 h 180"/>
                  <a:gd name="T10" fmla="*/ 84 w 108"/>
                  <a:gd name="T11" fmla="*/ 56 h 180"/>
                  <a:gd name="T12" fmla="*/ 90 w 108"/>
                  <a:gd name="T13" fmla="*/ 61 h 180"/>
                  <a:gd name="T14" fmla="*/ 107 w 108"/>
                  <a:gd name="T15" fmla="*/ 137 h 180"/>
                  <a:gd name="T16" fmla="*/ 103 w 108"/>
                  <a:gd name="T17" fmla="*/ 166 h 180"/>
                  <a:gd name="T18" fmla="*/ 86 w 108"/>
                  <a:gd name="T19" fmla="*/ 168 h 180"/>
                  <a:gd name="T20" fmla="*/ 46 w 108"/>
                  <a:gd name="T21" fmla="*/ 177 h 180"/>
                  <a:gd name="T22" fmla="*/ 35 w 108"/>
                  <a:gd name="T23" fmla="*/ 179 h 180"/>
                  <a:gd name="T24" fmla="*/ 28 w 108"/>
                  <a:gd name="T25" fmla="*/ 167 h 180"/>
                  <a:gd name="T26" fmla="*/ 10 w 108"/>
                  <a:gd name="T27" fmla="*/ 94 h 180"/>
                  <a:gd name="T28" fmla="*/ 3 w 108"/>
                  <a:gd name="T29" fmla="*/ 76 h 180"/>
                  <a:gd name="T30" fmla="*/ 1 w 108"/>
                  <a:gd name="T31" fmla="*/ 71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80">
                    <a:moveTo>
                      <a:pt x="1" y="71"/>
                    </a:moveTo>
                    <a:cubicBezTo>
                      <a:pt x="4" y="73"/>
                      <a:pt x="7" y="75"/>
                      <a:pt x="11" y="77"/>
                    </a:cubicBezTo>
                    <a:cubicBezTo>
                      <a:pt x="14" y="65"/>
                      <a:pt x="14" y="53"/>
                      <a:pt x="17" y="41"/>
                    </a:cubicBezTo>
                    <a:cubicBezTo>
                      <a:pt x="21" y="30"/>
                      <a:pt x="24" y="18"/>
                      <a:pt x="31" y="8"/>
                    </a:cubicBezTo>
                    <a:cubicBezTo>
                      <a:pt x="36" y="1"/>
                      <a:pt x="39" y="0"/>
                      <a:pt x="46" y="7"/>
                    </a:cubicBezTo>
                    <a:cubicBezTo>
                      <a:pt x="62" y="21"/>
                      <a:pt x="74" y="37"/>
                      <a:pt x="84" y="56"/>
                    </a:cubicBezTo>
                    <a:cubicBezTo>
                      <a:pt x="85" y="58"/>
                      <a:pt x="85" y="64"/>
                      <a:pt x="90" y="61"/>
                    </a:cubicBezTo>
                    <a:cubicBezTo>
                      <a:pt x="98" y="86"/>
                      <a:pt x="107" y="110"/>
                      <a:pt x="107" y="137"/>
                    </a:cubicBezTo>
                    <a:cubicBezTo>
                      <a:pt x="107" y="147"/>
                      <a:pt x="108" y="157"/>
                      <a:pt x="103" y="166"/>
                    </a:cubicBezTo>
                    <a:cubicBezTo>
                      <a:pt x="98" y="169"/>
                      <a:pt x="92" y="168"/>
                      <a:pt x="86" y="168"/>
                    </a:cubicBezTo>
                    <a:cubicBezTo>
                      <a:pt x="72" y="169"/>
                      <a:pt x="59" y="172"/>
                      <a:pt x="46" y="177"/>
                    </a:cubicBezTo>
                    <a:cubicBezTo>
                      <a:pt x="43" y="178"/>
                      <a:pt x="39" y="180"/>
                      <a:pt x="35" y="179"/>
                    </a:cubicBezTo>
                    <a:cubicBezTo>
                      <a:pt x="31" y="176"/>
                      <a:pt x="30" y="172"/>
                      <a:pt x="28" y="167"/>
                    </a:cubicBezTo>
                    <a:cubicBezTo>
                      <a:pt x="17" y="144"/>
                      <a:pt x="11" y="120"/>
                      <a:pt x="10" y="94"/>
                    </a:cubicBezTo>
                    <a:cubicBezTo>
                      <a:pt x="10" y="87"/>
                      <a:pt x="9" y="81"/>
                      <a:pt x="3" y="76"/>
                    </a:cubicBezTo>
                    <a:cubicBezTo>
                      <a:pt x="1" y="75"/>
                      <a:pt x="0" y="73"/>
                      <a:pt x="1" y="7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2" name="Freeform 34">
                <a:extLst>
                  <a:ext uri="{FF2B5EF4-FFF2-40B4-BE49-F238E27FC236}">
                    <a16:creationId xmlns:a16="http://schemas.microsoft.com/office/drawing/2014/main" id="{453429E1-558C-85EF-BC72-C2316018A318}"/>
                  </a:ext>
                </a:extLst>
              </p:cNvPr>
              <p:cNvSpPr/>
              <p:nvPr/>
            </p:nvSpPr>
            <p:spPr bwMode="auto">
              <a:xfrm>
                <a:off x="1939925" y="4692651"/>
                <a:ext cx="182562" cy="101600"/>
              </a:xfrm>
              <a:custGeom>
                <a:avLst/>
                <a:gdLst>
                  <a:gd name="T0" fmla="*/ 42 w 180"/>
                  <a:gd name="T1" fmla="*/ 73 h 100"/>
                  <a:gd name="T2" fmla="*/ 41 w 180"/>
                  <a:gd name="T3" fmla="*/ 65 h 100"/>
                  <a:gd name="T4" fmla="*/ 9 w 180"/>
                  <a:gd name="T5" fmla="*/ 38 h 100"/>
                  <a:gd name="T6" fmla="*/ 14 w 180"/>
                  <a:gd name="T7" fmla="*/ 17 h 100"/>
                  <a:gd name="T8" fmla="*/ 68 w 180"/>
                  <a:gd name="T9" fmla="*/ 4 h 100"/>
                  <a:gd name="T10" fmla="*/ 76 w 180"/>
                  <a:gd name="T11" fmla="*/ 0 h 100"/>
                  <a:gd name="T12" fmla="*/ 116 w 180"/>
                  <a:gd name="T13" fmla="*/ 4 h 100"/>
                  <a:gd name="T14" fmla="*/ 174 w 180"/>
                  <a:gd name="T15" fmla="*/ 24 h 100"/>
                  <a:gd name="T16" fmla="*/ 179 w 180"/>
                  <a:gd name="T17" fmla="*/ 33 h 100"/>
                  <a:gd name="T18" fmla="*/ 164 w 180"/>
                  <a:gd name="T19" fmla="*/ 96 h 100"/>
                  <a:gd name="T20" fmla="*/ 146 w 180"/>
                  <a:gd name="T21" fmla="*/ 100 h 100"/>
                  <a:gd name="T22" fmla="*/ 57 w 180"/>
                  <a:gd name="T23" fmla="*/ 77 h 100"/>
                  <a:gd name="T24" fmla="*/ 42 w 180"/>
                  <a:gd name="T25" fmla="*/ 73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00">
                    <a:moveTo>
                      <a:pt x="42" y="73"/>
                    </a:moveTo>
                    <a:cubicBezTo>
                      <a:pt x="47" y="70"/>
                      <a:pt x="45" y="67"/>
                      <a:pt x="41" y="65"/>
                    </a:cubicBezTo>
                    <a:cubicBezTo>
                      <a:pt x="29" y="58"/>
                      <a:pt x="19" y="48"/>
                      <a:pt x="9" y="38"/>
                    </a:cubicBezTo>
                    <a:cubicBezTo>
                      <a:pt x="0" y="27"/>
                      <a:pt x="1" y="22"/>
                      <a:pt x="14" y="17"/>
                    </a:cubicBezTo>
                    <a:cubicBezTo>
                      <a:pt x="32" y="9"/>
                      <a:pt x="50" y="6"/>
                      <a:pt x="68" y="4"/>
                    </a:cubicBezTo>
                    <a:cubicBezTo>
                      <a:pt x="71" y="3"/>
                      <a:pt x="76" y="5"/>
                      <a:pt x="76" y="0"/>
                    </a:cubicBezTo>
                    <a:cubicBezTo>
                      <a:pt x="90" y="1"/>
                      <a:pt x="103" y="2"/>
                      <a:pt x="116" y="4"/>
                    </a:cubicBezTo>
                    <a:cubicBezTo>
                      <a:pt x="137" y="6"/>
                      <a:pt x="156" y="14"/>
                      <a:pt x="174" y="24"/>
                    </a:cubicBezTo>
                    <a:cubicBezTo>
                      <a:pt x="178" y="26"/>
                      <a:pt x="180" y="28"/>
                      <a:pt x="179" y="33"/>
                    </a:cubicBezTo>
                    <a:cubicBezTo>
                      <a:pt x="171" y="53"/>
                      <a:pt x="169" y="75"/>
                      <a:pt x="164" y="96"/>
                    </a:cubicBezTo>
                    <a:cubicBezTo>
                      <a:pt x="159" y="100"/>
                      <a:pt x="152" y="100"/>
                      <a:pt x="146" y="100"/>
                    </a:cubicBezTo>
                    <a:cubicBezTo>
                      <a:pt x="114" y="99"/>
                      <a:pt x="85" y="92"/>
                      <a:pt x="57" y="77"/>
                    </a:cubicBezTo>
                    <a:cubicBezTo>
                      <a:pt x="52" y="74"/>
                      <a:pt x="47" y="77"/>
                      <a:pt x="42" y="7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3" name="Freeform 35">
                <a:extLst>
                  <a:ext uri="{FF2B5EF4-FFF2-40B4-BE49-F238E27FC236}">
                    <a16:creationId xmlns:a16="http://schemas.microsoft.com/office/drawing/2014/main" id="{EF47229C-B01E-2347-8D78-CDCD842EC76A}"/>
                  </a:ext>
                </a:extLst>
              </p:cNvPr>
              <p:cNvSpPr/>
              <p:nvPr/>
            </p:nvSpPr>
            <p:spPr bwMode="auto">
              <a:xfrm>
                <a:off x="2035175" y="4546601"/>
                <a:ext cx="150812" cy="153988"/>
              </a:xfrm>
              <a:custGeom>
                <a:avLst/>
                <a:gdLst>
                  <a:gd name="T0" fmla="*/ 12 w 149"/>
                  <a:gd name="T1" fmla="*/ 74 h 152"/>
                  <a:gd name="T2" fmla="*/ 17 w 149"/>
                  <a:gd name="T3" fmla="*/ 67 h 152"/>
                  <a:gd name="T4" fmla="*/ 1 w 149"/>
                  <a:gd name="T5" fmla="*/ 16 h 152"/>
                  <a:gd name="T6" fmla="*/ 14 w 149"/>
                  <a:gd name="T7" fmla="*/ 1 h 152"/>
                  <a:gd name="T8" fmla="*/ 57 w 149"/>
                  <a:gd name="T9" fmla="*/ 15 h 152"/>
                  <a:gd name="T10" fmla="*/ 68 w 149"/>
                  <a:gd name="T11" fmla="*/ 15 h 152"/>
                  <a:gd name="T12" fmla="*/ 125 w 149"/>
                  <a:gd name="T13" fmla="*/ 62 h 152"/>
                  <a:gd name="T14" fmla="*/ 147 w 149"/>
                  <a:gd name="T15" fmla="*/ 96 h 152"/>
                  <a:gd name="T16" fmla="*/ 148 w 149"/>
                  <a:gd name="T17" fmla="*/ 103 h 152"/>
                  <a:gd name="T18" fmla="*/ 140 w 149"/>
                  <a:gd name="T19" fmla="*/ 111 h 152"/>
                  <a:gd name="T20" fmla="*/ 106 w 149"/>
                  <a:gd name="T21" fmla="*/ 144 h 152"/>
                  <a:gd name="T22" fmla="*/ 99 w 149"/>
                  <a:gd name="T23" fmla="*/ 150 h 152"/>
                  <a:gd name="T24" fmla="*/ 89 w 149"/>
                  <a:gd name="T25" fmla="*/ 148 h 152"/>
                  <a:gd name="T26" fmla="*/ 32 w 149"/>
                  <a:gd name="T27" fmla="*/ 97 h 152"/>
                  <a:gd name="T28" fmla="*/ 12 w 149"/>
                  <a:gd name="T29" fmla="*/ 7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152">
                    <a:moveTo>
                      <a:pt x="12" y="74"/>
                    </a:moveTo>
                    <a:cubicBezTo>
                      <a:pt x="17" y="74"/>
                      <a:pt x="20" y="73"/>
                      <a:pt x="17" y="67"/>
                    </a:cubicBezTo>
                    <a:cubicBezTo>
                      <a:pt x="8" y="51"/>
                      <a:pt x="3" y="34"/>
                      <a:pt x="1" y="16"/>
                    </a:cubicBezTo>
                    <a:cubicBezTo>
                      <a:pt x="0" y="2"/>
                      <a:pt x="1" y="0"/>
                      <a:pt x="14" y="1"/>
                    </a:cubicBezTo>
                    <a:cubicBezTo>
                      <a:pt x="30" y="3"/>
                      <a:pt x="44" y="8"/>
                      <a:pt x="57" y="15"/>
                    </a:cubicBezTo>
                    <a:cubicBezTo>
                      <a:pt x="61" y="16"/>
                      <a:pt x="65" y="19"/>
                      <a:pt x="68" y="15"/>
                    </a:cubicBezTo>
                    <a:cubicBezTo>
                      <a:pt x="88" y="30"/>
                      <a:pt x="109" y="44"/>
                      <a:pt x="125" y="62"/>
                    </a:cubicBezTo>
                    <a:cubicBezTo>
                      <a:pt x="134" y="73"/>
                      <a:pt x="141" y="84"/>
                      <a:pt x="147" y="96"/>
                    </a:cubicBezTo>
                    <a:cubicBezTo>
                      <a:pt x="148" y="98"/>
                      <a:pt x="149" y="100"/>
                      <a:pt x="148" y="103"/>
                    </a:cubicBezTo>
                    <a:cubicBezTo>
                      <a:pt x="146" y="107"/>
                      <a:pt x="143" y="109"/>
                      <a:pt x="140" y="111"/>
                    </a:cubicBezTo>
                    <a:cubicBezTo>
                      <a:pt x="127" y="121"/>
                      <a:pt x="115" y="131"/>
                      <a:pt x="106" y="144"/>
                    </a:cubicBezTo>
                    <a:cubicBezTo>
                      <a:pt x="104" y="147"/>
                      <a:pt x="101" y="149"/>
                      <a:pt x="99" y="150"/>
                    </a:cubicBezTo>
                    <a:cubicBezTo>
                      <a:pt x="95" y="152"/>
                      <a:pt x="92" y="150"/>
                      <a:pt x="89" y="148"/>
                    </a:cubicBezTo>
                    <a:cubicBezTo>
                      <a:pt x="67" y="135"/>
                      <a:pt x="49" y="117"/>
                      <a:pt x="32" y="97"/>
                    </a:cubicBezTo>
                    <a:cubicBezTo>
                      <a:pt x="26" y="89"/>
                      <a:pt x="20" y="81"/>
                      <a:pt x="12" y="74"/>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4" name="Freeform 36">
                <a:extLst>
                  <a:ext uri="{FF2B5EF4-FFF2-40B4-BE49-F238E27FC236}">
                    <a16:creationId xmlns:a16="http://schemas.microsoft.com/office/drawing/2014/main" id="{89FBDBB3-BA63-85F8-5639-37AD0BFEBB80}"/>
                  </a:ext>
                </a:extLst>
              </p:cNvPr>
              <p:cNvSpPr/>
              <p:nvPr/>
            </p:nvSpPr>
            <p:spPr bwMode="auto">
              <a:xfrm>
                <a:off x="2376488" y="4575176"/>
                <a:ext cx="161925" cy="141288"/>
              </a:xfrm>
              <a:custGeom>
                <a:avLst/>
                <a:gdLst>
                  <a:gd name="T0" fmla="*/ 97 w 161"/>
                  <a:gd name="T1" fmla="*/ 7 h 139"/>
                  <a:gd name="T2" fmla="*/ 107 w 161"/>
                  <a:gd name="T3" fmla="*/ 7 h 139"/>
                  <a:gd name="T4" fmla="*/ 151 w 161"/>
                  <a:gd name="T5" fmla="*/ 1 h 139"/>
                  <a:gd name="T6" fmla="*/ 160 w 161"/>
                  <a:gd name="T7" fmla="*/ 13 h 139"/>
                  <a:gd name="T8" fmla="*/ 141 w 161"/>
                  <a:gd name="T9" fmla="*/ 57 h 139"/>
                  <a:gd name="T10" fmla="*/ 138 w 161"/>
                  <a:gd name="T11" fmla="*/ 66 h 139"/>
                  <a:gd name="T12" fmla="*/ 104 w 161"/>
                  <a:gd name="T13" fmla="*/ 105 h 139"/>
                  <a:gd name="T14" fmla="*/ 58 w 161"/>
                  <a:gd name="T15" fmla="*/ 135 h 139"/>
                  <a:gd name="T16" fmla="*/ 45 w 161"/>
                  <a:gd name="T17" fmla="*/ 138 h 139"/>
                  <a:gd name="T18" fmla="*/ 22 w 161"/>
                  <a:gd name="T19" fmla="*/ 108 h 139"/>
                  <a:gd name="T20" fmla="*/ 11 w 161"/>
                  <a:gd name="T21" fmla="*/ 95 h 139"/>
                  <a:gd name="T22" fmla="*/ 6 w 161"/>
                  <a:gd name="T23" fmla="*/ 91 h 139"/>
                  <a:gd name="T24" fmla="*/ 5 w 161"/>
                  <a:gd name="T25" fmla="*/ 74 h 139"/>
                  <a:gd name="T26" fmla="*/ 64 w 161"/>
                  <a:gd name="T27" fmla="*/ 23 h 139"/>
                  <a:gd name="T28" fmla="*/ 97 w 161"/>
                  <a:gd name="T29" fmla="*/ 7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1" h="139">
                    <a:moveTo>
                      <a:pt x="97" y="7"/>
                    </a:moveTo>
                    <a:cubicBezTo>
                      <a:pt x="100" y="10"/>
                      <a:pt x="104" y="8"/>
                      <a:pt x="107" y="7"/>
                    </a:cubicBezTo>
                    <a:cubicBezTo>
                      <a:pt x="122" y="3"/>
                      <a:pt x="136" y="0"/>
                      <a:pt x="151" y="1"/>
                    </a:cubicBezTo>
                    <a:cubicBezTo>
                      <a:pt x="159" y="2"/>
                      <a:pt x="161" y="5"/>
                      <a:pt x="160" y="13"/>
                    </a:cubicBezTo>
                    <a:cubicBezTo>
                      <a:pt x="156" y="29"/>
                      <a:pt x="149" y="43"/>
                      <a:pt x="141" y="57"/>
                    </a:cubicBezTo>
                    <a:cubicBezTo>
                      <a:pt x="139" y="60"/>
                      <a:pt x="137" y="63"/>
                      <a:pt x="138" y="66"/>
                    </a:cubicBezTo>
                    <a:cubicBezTo>
                      <a:pt x="129" y="81"/>
                      <a:pt x="117" y="94"/>
                      <a:pt x="104" y="105"/>
                    </a:cubicBezTo>
                    <a:cubicBezTo>
                      <a:pt x="91" y="118"/>
                      <a:pt x="75" y="128"/>
                      <a:pt x="58" y="135"/>
                    </a:cubicBezTo>
                    <a:cubicBezTo>
                      <a:pt x="54" y="137"/>
                      <a:pt x="50" y="139"/>
                      <a:pt x="45" y="138"/>
                    </a:cubicBezTo>
                    <a:cubicBezTo>
                      <a:pt x="36" y="129"/>
                      <a:pt x="30" y="117"/>
                      <a:pt x="22" y="108"/>
                    </a:cubicBezTo>
                    <a:cubicBezTo>
                      <a:pt x="18" y="104"/>
                      <a:pt x="15" y="99"/>
                      <a:pt x="11" y="95"/>
                    </a:cubicBezTo>
                    <a:cubicBezTo>
                      <a:pt x="9" y="94"/>
                      <a:pt x="8" y="92"/>
                      <a:pt x="6" y="91"/>
                    </a:cubicBezTo>
                    <a:cubicBezTo>
                      <a:pt x="0" y="85"/>
                      <a:pt x="1" y="80"/>
                      <a:pt x="5" y="74"/>
                    </a:cubicBezTo>
                    <a:cubicBezTo>
                      <a:pt x="21" y="52"/>
                      <a:pt x="41" y="36"/>
                      <a:pt x="64" y="23"/>
                    </a:cubicBezTo>
                    <a:cubicBezTo>
                      <a:pt x="74" y="17"/>
                      <a:pt x="85" y="11"/>
                      <a:pt x="97" y="7"/>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5" name="Freeform 37">
                <a:extLst>
                  <a:ext uri="{FF2B5EF4-FFF2-40B4-BE49-F238E27FC236}">
                    <a16:creationId xmlns:a16="http://schemas.microsoft.com/office/drawing/2014/main" id="{0EA87BEE-6A89-D35A-D0A9-79FB1996232E}"/>
                  </a:ext>
                </a:extLst>
              </p:cNvPr>
              <p:cNvSpPr/>
              <p:nvPr/>
            </p:nvSpPr>
            <p:spPr bwMode="auto">
              <a:xfrm>
                <a:off x="2430463" y="4713288"/>
                <a:ext cx="179387" cy="100013"/>
              </a:xfrm>
              <a:custGeom>
                <a:avLst/>
                <a:gdLst>
                  <a:gd name="T0" fmla="*/ 119 w 178"/>
                  <a:gd name="T1" fmla="*/ 6 h 99"/>
                  <a:gd name="T2" fmla="*/ 126 w 178"/>
                  <a:gd name="T3" fmla="*/ 11 h 99"/>
                  <a:gd name="T4" fmla="*/ 168 w 178"/>
                  <a:gd name="T5" fmla="*/ 29 h 99"/>
                  <a:gd name="T6" fmla="*/ 170 w 178"/>
                  <a:gd name="T7" fmla="*/ 45 h 99"/>
                  <a:gd name="T8" fmla="*/ 133 w 178"/>
                  <a:gd name="T9" fmla="*/ 73 h 99"/>
                  <a:gd name="T10" fmla="*/ 106 w 178"/>
                  <a:gd name="T11" fmla="*/ 86 h 99"/>
                  <a:gd name="T12" fmla="*/ 20 w 178"/>
                  <a:gd name="T13" fmla="*/ 95 h 99"/>
                  <a:gd name="T14" fmla="*/ 12 w 178"/>
                  <a:gd name="T15" fmla="*/ 93 h 99"/>
                  <a:gd name="T16" fmla="*/ 9 w 178"/>
                  <a:gd name="T17" fmla="*/ 84 h 99"/>
                  <a:gd name="T18" fmla="*/ 1 w 178"/>
                  <a:gd name="T19" fmla="*/ 29 h 99"/>
                  <a:gd name="T20" fmla="*/ 1 w 178"/>
                  <a:gd name="T21" fmla="*/ 23 h 99"/>
                  <a:gd name="T22" fmla="*/ 11 w 178"/>
                  <a:gd name="T23" fmla="*/ 15 h 99"/>
                  <a:gd name="T24" fmla="*/ 103 w 178"/>
                  <a:gd name="T25" fmla="*/ 5 h 99"/>
                  <a:gd name="T26" fmla="*/ 119 w 178"/>
                  <a:gd name="T27" fmla="*/ 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8" h="99">
                    <a:moveTo>
                      <a:pt x="119" y="6"/>
                    </a:moveTo>
                    <a:cubicBezTo>
                      <a:pt x="120" y="10"/>
                      <a:pt x="123" y="10"/>
                      <a:pt x="126" y="11"/>
                    </a:cubicBezTo>
                    <a:cubicBezTo>
                      <a:pt x="141" y="15"/>
                      <a:pt x="156" y="20"/>
                      <a:pt x="168" y="29"/>
                    </a:cubicBezTo>
                    <a:cubicBezTo>
                      <a:pt x="178" y="36"/>
                      <a:pt x="178" y="37"/>
                      <a:pt x="170" y="45"/>
                    </a:cubicBezTo>
                    <a:cubicBezTo>
                      <a:pt x="160" y="57"/>
                      <a:pt x="146" y="64"/>
                      <a:pt x="133" y="73"/>
                    </a:cubicBezTo>
                    <a:cubicBezTo>
                      <a:pt x="126" y="81"/>
                      <a:pt x="115" y="83"/>
                      <a:pt x="106" y="86"/>
                    </a:cubicBezTo>
                    <a:cubicBezTo>
                      <a:pt x="78" y="96"/>
                      <a:pt x="50" y="99"/>
                      <a:pt x="20" y="95"/>
                    </a:cubicBezTo>
                    <a:cubicBezTo>
                      <a:pt x="17" y="95"/>
                      <a:pt x="14" y="95"/>
                      <a:pt x="12" y="93"/>
                    </a:cubicBezTo>
                    <a:cubicBezTo>
                      <a:pt x="9" y="90"/>
                      <a:pt x="9" y="87"/>
                      <a:pt x="9" y="84"/>
                    </a:cubicBezTo>
                    <a:cubicBezTo>
                      <a:pt x="10" y="65"/>
                      <a:pt x="7" y="47"/>
                      <a:pt x="1" y="29"/>
                    </a:cubicBezTo>
                    <a:cubicBezTo>
                      <a:pt x="1" y="27"/>
                      <a:pt x="0" y="25"/>
                      <a:pt x="1" y="23"/>
                    </a:cubicBezTo>
                    <a:cubicBezTo>
                      <a:pt x="3" y="19"/>
                      <a:pt x="7" y="17"/>
                      <a:pt x="11" y="15"/>
                    </a:cubicBezTo>
                    <a:cubicBezTo>
                      <a:pt x="41" y="4"/>
                      <a:pt x="72" y="0"/>
                      <a:pt x="103" y="5"/>
                    </a:cubicBezTo>
                    <a:cubicBezTo>
                      <a:pt x="109" y="5"/>
                      <a:pt x="114" y="6"/>
                      <a:pt x="119" y="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6" name="Freeform 38">
                <a:extLst>
                  <a:ext uri="{FF2B5EF4-FFF2-40B4-BE49-F238E27FC236}">
                    <a16:creationId xmlns:a16="http://schemas.microsoft.com/office/drawing/2014/main" id="{09377CC5-691E-7763-1E05-63D24CCE2B23}"/>
                  </a:ext>
                </a:extLst>
              </p:cNvPr>
              <p:cNvSpPr/>
              <p:nvPr/>
            </p:nvSpPr>
            <p:spPr bwMode="auto">
              <a:xfrm>
                <a:off x="2413000" y="4814888"/>
                <a:ext cx="173037" cy="107950"/>
              </a:xfrm>
              <a:custGeom>
                <a:avLst/>
                <a:gdLst>
                  <a:gd name="T0" fmla="*/ 152 w 172"/>
                  <a:gd name="T1" fmla="*/ 100 h 106"/>
                  <a:gd name="T2" fmla="*/ 127 w 172"/>
                  <a:gd name="T3" fmla="*/ 102 h 106"/>
                  <a:gd name="T4" fmla="*/ 111 w 172"/>
                  <a:gd name="T5" fmla="*/ 103 h 106"/>
                  <a:gd name="T6" fmla="*/ 103 w 172"/>
                  <a:gd name="T7" fmla="*/ 106 h 106"/>
                  <a:gd name="T8" fmla="*/ 12 w 172"/>
                  <a:gd name="T9" fmla="*/ 82 h 106"/>
                  <a:gd name="T10" fmla="*/ 1 w 172"/>
                  <a:gd name="T11" fmla="*/ 72 h 106"/>
                  <a:gd name="T12" fmla="*/ 4 w 172"/>
                  <a:gd name="T13" fmla="*/ 62 h 106"/>
                  <a:gd name="T14" fmla="*/ 23 w 172"/>
                  <a:gd name="T15" fmla="*/ 10 h 106"/>
                  <a:gd name="T16" fmla="*/ 27 w 172"/>
                  <a:gd name="T17" fmla="*/ 3 h 106"/>
                  <a:gd name="T18" fmla="*/ 70 w 172"/>
                  <a:gd name="T19" fmla="*/ 8 h 106"/>
                  <a:gd name="T20" fmla="*/ 117 w 172"/>
                  <a:gd name="T21" fmla="*/ 30 h 106"/>
                  <a:gd name="T22" fmla="*/ 130 w 172"/>
                  <a:gd name="T23" fmla="*/ 35 h 106"/>
                  <a:gd name="T24" fmla="*/ 134 w 172"/>
                  <a:gd name="T25" fmla="*/ 44 h 106"/>
                  <a:gd name="T26" fmla="*/ 165 w 172"/>
                  <a:gd name="T27" fmla="*/ 77 h 106"/>
                  <a:gd name="T28" fmla="*/ 159 w 172"/>
                  <a:gd name="T29" fmla="*/ 96 h 106"/>
                  <a:gd name="T30" fmla="*/ 152 w 172"/>
                  <a:gd name="T3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2" h="105">
                    <a:moveTo>
                      <a:pt x="152" y="100"/>
                    </a:moveTo>
                    <a:cubicBezTo>
                      <a:pt x="143" y="97"/>
                      <a:pt x="135" y="102"/>
                      <a:pt x="127" y="102"/>
                    </a:cubicBezTo>
                    <a:cubicBezTo>
                      <a:pt x="122" y="102"/>
                      <a:pt x="116" y="103"/>
                      <a:pt x="111" y="103"/>
                    </a:cubicBezTo>
                    <a:cubicBezTo>
                      <a:pt x="109" y="106"/>
                      <a:pt x="106" y="106"/>
                      <a:pt x="103" y="106"/>
                    </a:cubicBezTo>
                    <a:cubicBezTo>
                      <a:pt x="70" y="105"/>
                      <a:pt x="40" y="97"/>
                      <a:pt x="12" y="82"/>
                    </a:cubicBezTo>
                    <a:cubicBezTo>
                      <a:pt x="7" y="79"/>
                      <a:pt x="3" y="77"/>
                      <a:pt x="1" y="72"/>
                    </a:cubicBezTo>
                    <a:cubicBezTo>
                      <a:pt x="0" y="68"/>
                      <a:pt x="2" y="65"/>
                      <a:pt x="4" y="62"/>
                    </a:cubicBezTo>
                    <a:cubicBezTo>
                      <a:pt x="13" y="46"/>
                      <a:pt x="20" y="28"/>
                      <a:pt x="23" y="10"/>
                    </a:cubicBezTo>
                    <a:cubicBezTo>
                      <a:pt x="24" y="7"/>
                      <a:pt x="24" y="4"/>
                      <a:pt x="27" y="3"/>
                    </a:cubicBezTo>
                    <a:cubicBezTo>
                      <a:pt x="42" y="0"/>
                      <a:pt x="56" y="4"/>
                      <a:pt x="70" y="8"/>
                    </a:cubicBezTo>
                    <a:cubicBezTo>
                      <a:pt x="87" y="12"/>
                      <a:pt x="103" y="19"/>
                      <a:pt x="117" y="30"/>
                    </a:cubicBezTo>
                    <a:cubicBezTo>
                      <a:pt x="121" y="33"/>
                      <a:pt x="127" y="32"/>
                      <a:pt x="130" y="35"/>
                    </a:cubicBezTo>
                    <a:cubicBezTo>
                      <a:pt x="126" y="40"/>
                      <a:pt x="132" y="42"/>
                      <a:pt x="134" y="44"/>
                    </a:cubicBezTo>
                    <a:cubicBezTo>
                      <a:pt x="147" y="53"/>
                      <a:pt x="157" y="64"/>
                      <a:pt x="165" y="77"/>
                    </a:cubicBezTo>
                    <a:cubicBezTo>
                      <a:pt x="172" y="87"/>
                      <a:pt x="171" y="91"/>
                      <a:pt x="159" y="96"/>
                    </a:cubicBezTo>
                    <a:cubicBezTo>
                      <a:pt x="156" y="97"/>
                      <a:pt x="153" y="97"/>
                      <a:pt x="152" y="10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7" name="Freeform 39">
                <a:extLst>
                  <a:ext uri="{FF2B5EF4-FFF2-40B4-BE49-F238E27FC236}">
                    <a16:creationId xmlns:a16="http://schemas.microsoft.com/office/drawing/2014/main" id="{34C5473D-EF0D-9AF3-2AC4-A167A35569D7}"/>
                  </a:ext>
                </a:extLst>
              </p:cNvPr>
              <p:cNvSpPr/>
              <p:nvPr/>
            </p:nvSpPr>
            <p:spPr bwMode="auto">
              <a:xfrm>
                <a:off x="2349500" y="4892676"/>
                <a:ext cx="149225" cy="149225"/>
              </a:xfrm>
              <a:custGeom>
                <a:avLst/>
                <a:gdLst>
                  <a:gd name="T0" fmla="*/ 135 w 147"/>
                  <a:gd name="T1" fmla="*/ 82 h 147"/>
                  <a:gd name="T2" fmla="*/ 135 w 147"/>
                  <a:gd name="T3" fmla="*/ 92 h 147"/>
                  <a:gd name="T4" fmla="*/ 145 w 147"/>
                  <a:gd name="T5" fmla="*/ 130 h 147"/>
                  <a:gd name="T6" fmla="*/ 130 w 147"/>
                  <a:gd name="T7" fmla="*/ 145 h 147"/>
                  <a:gd name="T8" fmla="*/ 100 w 147"/>
                  <a:gd name="T9" fmla="*/ 136 h 147"/>
                  <a:gd name="T10" fmla="*/ 91 w 147"/>
                  <a:gd name="T11" fmla="*/ 136 h 147"/>
                  <a:gd name="T12" fmla="*/ 38 w 147"/>
                  <a:gd name="T13" fmla="*/ 101 h 147"/>
                  <a:gd name="T14" fmla="*/ 4 w 147"/>
                  <a:gd name="T15" fmla="*/ 60 h 147"/>
                  <a:gd name="T16" fmla="*/ 3 w 147"/>
                  <a:gd name="T17" fmla="*/ 47 h 147"/>
                  <a:gd name="T18" fmla="*/ 52 w 147"/>
                  <a:gd name="T19" fmla="*/ 5 h 147"/>
                  <a:gd name="T20" fmla="*/ 67 w 147"/>
                  <a:gd name="T21" fmla="*/ 4 h 147"/>
                  <a:gd name="T22" fmla="*/ 118 w 147"/>
                  <a:gd name="T23" fmla="*/ 55 h 147"/>
                  <a:gd name="T24" fmla="*/ 135 w 147"/>
                  <a:gd name="T25" fmla="*/ 8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47">
                    <a:moveTo>
                      <a:pt x="135" y="82"/>
                    </a:moveTo>
                    <a:cubicBezTo>
                      <a:pt x="131" y="86"/>
                      <a:pt x="134" y="89"/>
                      <a:pt x="135" y="92"/>
                    </a:cubicBezTo>
                    <a:cubicBezTo>
                      <a:pt x="140" y="104"/>
                      <a:pt x="144" y="117"/>
                      <a:pt x="145" y="130"/>
                    </a:cubicBezTo>
                    <a:cubicBezTo>
                      <a:pt x="147" y="143"/>
                      <a:pt x="143" y="147"/>
                      <a:pt x="130" y="145"/>
                    </a:cubicBezTo>
                    <a:cubicBezTo>
                      <a:pt x="119" y="143"/>
                      <a:pt x="109" y="139"/>
                      <a:pt x="100" y="136"/>
                    </a:cubicBezTo>
                    <a:cubicBezTo>
                      <a:pt x="97" y="135"/>
                      <a:pt x="94" y="133"/>
                      <a:pt x="91" y="136"/>
                    </a:cubicBezTo>
                    <a:cubicBezTo>
                      <a:pt x="72" y="125"/>
                      <a:pt x="54" y="115"/>
                      <a:pt x="38" y="101"/>
                    </a:cubicBezTo>
                    <a:cubicBezTo>
                      <a:pt x="25" y="88"/>
                      <a:pt x="13" y="75"/>
                      <a:pt x="4" y="60"/>
                    </a:cubicBezTo>
                    <a:cubicBezTo>
                      <a:pt x="2" y="56"/>
                      <a:pt x="0" y="52"/>
                      <a:pt x="3" y="47"/>
                    </a:cubicBezTo>
                    <a:cubicBezTo>
                      <a:pt x="21" y="35"/>
                      <a:pt x="38" y="21"/>
                      <a:pt x="52" y="5"/>
                    </a:cubicBezTo>
                    <a:cubicBezTo>
                      <a:pt x="57" y="0"/>
                      <a:pt x="62" y="1"/>
                      <a:pt x="67" y="4"/>
                    </a:cubicBezTo>
                    <a:cubicBezTo>
                      <a:pt x="87" y="18"/>
                      <a:pt x="105" y="35"/>
                      <a:pt x="118" y="55"/>
                    </a:cubicBezTo>
                    <a:cubicBezTo>
                      <a:pt x="124" y="64"/>
                      <a:pt x="130" y="73"/>
                      <a:pt x="135" y="8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 name="Freeform 40">
                <a:extLst>
                  <a:ext uri="{FF2B5EF4-FFF2-40B4-BE49-F238E27FC236}">
                    <a16:creationId xmlns:a16="http://schemas.microsoft.com/office/drawing/2014/main" id="{71C5EC71-5B35-45E9-ACA9-A85EFF03BCDE}"/>
                  </a:ext>
                </a:extLst>
              </p:cNvPr>
              <p:cNvSpPr/>
              <p:nvPr/>
            </p:nvSpPr>
            <p:spPr bwMode="auto">
              <a:xfrm>
                <a:off x="1954213" y="4799013"/>
                <a:ext cx="171450" cy="106363"/>
              </a:xfrm>
              <a:custGeom>
                <a:avLst/>
                <a:gdLst>
                  <a:gd name="T0" fmla="*/ 58 w 169"/>
                  <a:gd name="T1" fmla="*/ 104 h 104"/>
                  <a:gd name="T2" fmla="*/ 41 w 169"/>
                  <a:gd name="T3" fmla="*/ 100 h 104"/>
                  <a:gd name="T4" fmla="*/ 8 w 169"/>
                  <a:gd name="T5" fmla="*/ 90 h 104"/>
                  <a:gd name="T6" fmla="*/ 4 w 169"/>
                  <a:gd name="T7" fmla="*/ 77 h 104"/>
                  <a:gd name="T8" fmla="*/ 35 w 169"/>
                  <a:gd name="T9" fmla="*/ 43 h 104"/>
                  <a:gd name="T10" fmla="*/ 39 w 169"/>
                  <a:gd name="T11" fmla="*/ 36 h 104"/>
                  <a:gd name="T12" fmla="*/ 86 w 169"/>
                  <a:gd name="T13" fmla="*/ 12 h 104"/>
                  <a:gd name="T14" fmla="*/ 140 w 169"/>
                  <a:gd name="T15" fmla="*/ 0 h 104"/>
                  <a:gd name="T16" fmla="*/ 149 w 169"/>
                  <a:gd name="T17" fmla="*/ 2 h 104"/>
                  <a:gd name="T18" fmla="*/ 152 w 169"/>
                  <a:gd name="T19" fmla="*/ 10 h 104"/>
                  <a:gd name="T20" fmla="*/ 167 w 169"/>
                  <a:gd name="T21" fmla="*/ 64 h 104"/>
                  <a:gd name="T22" fmla="*/ 169 w 169"/>
                  <a:gd name="T23" fmla="*/ 73 h 104"/>
                  <a:gd name="T24" fmla="*/ 162 w 169"/>
                  <a:gd name="T25" fmla="*/ 80 h 104"/>
                  <a:gd name="T26" fmla="*/ 74 w 169"/>
                  <a:gd name="T27" fmla="*/ 103 h 104"/>
                  <a:gd name="T28" fmla="*/ 58 w 169"/>
                  <a:gd name="T2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104">
                    <a:moveTo>
                      <a:pt x="58" y="104"/>
                    </a:moveTo>
                    <a:cubicBezTo>
                      <a:pt x="53" y="99"/>
                      <a:pt x="47" y="101"/>
                      <a:pt x="41" y="100"/>
                    </a:cubicBezTo>
                    <a:cubicBezTo>
                      <a:pt x="30" y="98"/>
                      <a:pt x="18" y="95"/>
                      <a:pt x="8" y="90"/>
                    </a:cubicBezTo>
                    <a:cubicBezTo>
                      <a:pt x="1" y="87"/>
                      <a:pt x="0" y="83"/>
                      <a:pt x="4" y="77"/>
                    </a:cubicBezTo>
                    <a:cubicBezTo>
                      <a:pt x="12" y="63"/>
                      <a:pt x="24" y="53"/>
                      <a:pt x="35" y="43"/>
                    </a:cubicBezTo>
                    <a:cubicBezTo>
                      <a:pt x="38" y="41"/>
                      <a:pt x="42" y="40"/>
                      <a:pt x="39" y="36"/>
                    </a:cubicBezTo>
                    <a:cubicBezTo>
                      <a:pt x="55" y="28"/>
                      <a:pt x="70" y="18"/>
                      <a:pt x="86" y="12"/>
                    </a:cubicBezTo>
                    <a:cubicBezTo>
                      <a:pt x="103" y="5"/>
                      <a:pt x="121" y="1"/>
                      <a:pt x="140" y="0"/>
                    </a:cubicBezTo>
                    <a:cubicBezTo>
                      <a:pt x="143" y="0"/>
                      <a:pt x="146" y="0"/>
                      <a:pt x="149" y="2"/>
                    </a:cubicBezTo>
                    <a:cubicBezTo>
                      <a:pt x="151" y="4"/>
                      <a:pt x="151" y="7"/>
                      <a:pt x="152" y="10"/>
                    </a:cubicBezTo>
                    <a:cubicBezTo>
                      <a:pt x="154" y="29"/>
                      <a:pt x="158" y="47"/>
                      <a:pt x="167" y="64"/>
                    </a:cubicBezTo>
                    <a:cubicBezTo>
                      <a:pt x="168" y="67"/>
                      <a:pt x="169" y="70"/>
                      <a:pt x="169" y="73"/>
                    </a:cubicBezTo>
                    <a:cubicBezTo>
                      <a:pt x="168" y="76"/>
                      <a:pt x="165" y="78"/>
                      <a:pt x="162" y="80"/>
                    </a:cubicBezTo>
                    <a:cubicBezTo>
                      <a:pt x="134" y="94"/>
                      <a:pt x="106" y="103"/>
                      <a:pt x="74" y="103"/>
                    </a:cubicBezTo>
                    <a:cubicBezTo>
                      <a:pt x="69" y="103"/>
                      <a:pt x="63" y="104"/>
                      <a:pt x="58" y="10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 name="Freeform 41">
                <a:extLst>
                  <a:ext uri="{FF2B5EF4-FFF2-40B4-BE49-F238E27FC236}">
                    <a16:creationId xmlns:a16="http://schemas.microsoft.com/office/drawing/2014/main" id="{5503D256-03D0-7144-FB63-A2185BF5D426}"/>
                  </a:ext>
                </a:extLst>
              </p:cNvPr>
              <p:cNvSpPr/>
              <p:nvPr/>
            </p:nvSpPr>
            <p:spPr bwMode="auto">
              <a:xfrm>
                <a:off x="2159000" y="4945063"/>
                <a:ext cx="119062" cy="165100"/>
              </a:xfrm>
              <a:custGeom>
                <a:avLst/>
                <a:gdLst>
                  <a:gd name="T0" fmla="*/ 68 w 119"/>
                  <a:gd name="T1" fmla="*/ 131 h 162"/>
                  <a:gd name="T2" fmla="*/ 58 w 119"/>
                  <a:gd name="T3" fmla="*/ 131 h 162"/>
                  <a:gd name="T4" fmla="*/ 25 w 119"/>
                  <a:gd name="T5" fmla="*/ 155 h 162"/>
                  <a:gd name="T6" fmla="*/ 6 w 119"/>
                  <a:gd name="T7" fmla="*/ 146 h 162"/>
                  <a:gd name="T8" fmla="*/ 3 w 119"/>
                  <a:gd name="T9" fmla="*/ 117 h 162"/>
                  <a:gd name="T10" fmla="*/ 0 w 119"/>
                  <a:gd name="T11" fmla="*/ 110 h 162"/>
                  <a:gd name="T12" fmla="*/ 17 w 119"/>
                  <a:gd name="T13" fmla="*/ 40 h 162"/>
                  <a:gd name="T14" fmla="*/ 41 w 119"/>
                  <a:gd name="T15" fmla="*/ 1 h 162"/>
                  <a:gd name="T16" fmla="*/ 52 w 119"/>
                  <a:gd name="T17" fmla="*/ 3 h 162"/>
                  <a:gd name="T18" fmla="*/ 107 w 119"/>
                  <a:gd name="T19" fmla="*/ 15 h 162"/>
                  <a:gd name="T20" fmla="*/ 117 w 119"/>
                  <a:gd name="T21" fmla="*/ 17 h 162"/>
                  <a:gd name="T22" fmla="*/ 115 w 119"/>
                  <a:gd name="T23" fmla="*/ 35 h 162"/>
                  <a:gd name="T24" fmla="*/ 77 w 119"/>
                  <a:gd name="T25" fmla="*/ 115 h 162"/>
                  <a:gd name="T26" fmla="*/ 68 w 119"/>
                  <a:gd name="T27" fmla="*/ 13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162">
                    <a:moveTo>
                      <a:pt x="68" y="131"/>
                    </a:moveTo>
                    <a:cubicBezTo>
                      <a:pt x="64" y="126"/>
                      <a:pt x="61" y="128"/>
                      <a:pt x="58" y="131"/>
                    </a:cubicBezTo>
                    <a:cubicBezTo>
                      <a:pt x="48" y="141"/>
                      <a:pt x="37" y="149"/>
                      <a:pt x="25" y="155"/>
                    </a:cubicBezTo>
                    <a:cubicBezTo>
                      <a:pt x="12" y="162"/>
                      <a:pt x="9" y="160"/>
                      <a:pt x="6" y="146"/>
                    </a:cubicBezTo>
                    <a:cubicBezTo>
                      <a:pt x="4" y="136"/>
                      <a:pt x="3" y="127"/>
                      <a:pt x="3" y="117"/>
                    </a:cubicBezTo>
                    <a:cubicBezTo>
                      <a:pt x="3" y="114"/>
                      <a:pt x="4" y="111"/>
                      <a:pt x="0" y="110"/>
                    </a:cubicBezTo>
                    <a:cubicBezTo>
                      <a:pt x="4" y="86"/>
                      <a:pt x="7" y="62"/>
                      <a:pt x="17" y="40"/>
                    </a:cubicBezTo>
                    <a:cubicBezTo>
                      <a:pt x="24" y="26"/>
                      <a:pt x="30" y="12"/>
                      <a:pt x="41" y="1"/>
                    </a:cubicBezTo>
                    <a:cubicBezTo>
                      <a:pt x="45" y="0"/>
                      <a:pt x="48" y="2"/>
                      <a:pt x="52" y="3"/>
                    </a:cubicBezTo>
                    <a:cubicBezTo>
                      <a:pt x="69" y="10"/>
                      <a:pt x="88" y="14"/>
                      <a:pt x="107" y="15"/>
                    </a:cubicBezTo>
                    <a:cubicBezTo>
                      <a:pt x="110" y="15"/>
                      <a:pt x="114" y="14"/>
                      <a:pt x="117" y="17"/>
                    </a:cubicBezTo>
                    <a:cubicBezTo>
                      <a:pt x="119" y="23"/>
                      <a:pt x="117" y="29"/>
                      <a:pt x="115" y="35"/>
                    </a:cubicBezTo>
                    <a:cubicBezTo>
                      <a:pt x="110" y="65"/>
                      <a:pt x="96" y="91"/>
                      <a:pt x="77" y="115"/>
                    </a:cubicBezTo>
                    <a:cubicBezTo>
                      <a:pt x="72" y="120"/>
                      <a:pt x="71" y="125"/>
                      <a:pt x="68" y="13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 name="Freeform 42">
                <a:extLst>
                  <a:ext uri="{FF2B5EF4-FFF2-40B4-BE49-F238E27FC236}">
                    <a16:creationId xmlns:a16="http://schemas.microsoft.com/office/drawing/2014/main" id="{A801B051-6728-16BC-37E5-52E13B77875C}"/>
                  </a:ext>
                </a:extLst>
              </p:cNvPr>
              <p:cNvSpPr/>
              <p:nvPr/>
            </p:nvSpPr>
            <p:spPr bwMode="auto">
              <a:xfrm>
                <a:off x="2041525" y="4891088"/>
                <a:ext cx="153987" cy="139700"/>
              </a:xfrm>
              <a:custGeom>
                <a:avLst/>
                <a:gdLst>
                  <a:gd name="T0" fmla="*/ 59 w 153"/>
                  <a:gd name="T1" fmla="*/ 130 h 137"/>
                  <a:gd name="T2" fmla="*/ 50 w 153"/>
                  <a:gd name="T3" fmla="*/ 131 h 137"/>
                  <a:gd name="T4" fmla="*/ 12 w 153"/>
                  <a:gd name="T5" fmla="*/ 137 h 137"/>
                  <a:gd name="T6" fmla="*/ 1 w 153"/>
                  <a:gd name="T7" fmla="*/ 125 h 137"/>
                  <a:gd name="T8" fmla="*/ 14 w 153"/>
                  <a:gd name="T9" fmla="*/ 87 h 137"/>
                  <a:gd name="T10" fmla="*/ 11 w 153"/>
                  <a:gd name="T11" fmla="*/ 76 h 137"/>
                  <a:gd name="T12" fmla="*/ 40 w 153"/>
                  <a:gd name="T13" fmla="*/ 41 h 137"/>
                  <a:gd name="T14" fmla="*/ 86 w 153"/>
                  <a:gd name="T15" fmla="*/ 3 h 137"/>
                  <a:gd name="T16" fmla="*/ 94 w 153"/>
                  <a:gd name="T17" fmla="*/ 0 h 137"/>
                  <a:gd name="T18" fmla="*/ 101 w 153"/>
                  <a:gd name="T19" fmla="*/ 5 h 137"/>
                  <a:gd name="T20" fmla="*/ 145 w 153"/>
                  <a:gd name="T21" fmla="*/ 44 h 137"/>
                  <a:gd name="T22" fmla="*/ 149 w 153"/>
                  <a:gd name="T23" fmla="*/ 48 h 137"/>
                  <a:gd name="T24" fmla="*/ 145 w 153"/>
                  <a:gd name="T25" fmla="*/ 63 h 137"/>
                  <a:gd name="T26" fmla="*/ 71 w 153"/>
                  <a:gd name="T27" fmla="*/ 124 h 137"/>
                  <a:gd name="T28" fmla="*/ 59 w 153"/>
                  <a:gd name="T29" fmla="*/ 13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3" h="137">
                    <a:moveTo>
                      <a:pt x="59" y="130"/>
                    </a:moveTo>
                    <a:cubicBezTo>
                      <a:pt x="56" y="127"/>
                      <a:pt x="53" y="130"/>
                      <a:pt x="50" y="131"/>
                    </a:cubicBezTo>
                    <a:cubicBezTo>
                      <a:pt x="37" y="135"/>
                      <a:pt x="25" y="137"/>
                      <a:pt x="12" y="137"/>
                    </a:cubicBezTo>
                    <a:cubicBezTo>
                      <a:pt x="1" y="137"/>
                      <a:pt x="0" y="136"/>
                      <a:pt x="1" y="125"/>
                    </a:cubicBezTo>
                    <a:cubicBezTo>
                      <a:pt x="3" y="112"/>
                      <a:pt x="8" y="99"/>
                      <a:pt x="14" y="87"/>
                    </a:cubicBezTo>
                    <a:cubicBezTo>
                      <a:pt x="16" y="83"/>
                      <a:pt x="19" y="78"/>
                      <a:pt x="11" y="76"/>
                    </a:cubicBezTo>
                    <a:cubicBezTo>
                      <a:pt x="25" y="68"/>
                      <a:pt x="30" y="53"/>
                      <a:pt x="40" y="41"/>
                    </a:cubicBezTo>
                    <a:cubicBezTo>
                      <a:pt x="53" y="26"/>
                      <a:pt x="68" y="13"/>
                      <a:pt x="86" y="3"/>
                    </a:cubicBezTo>
                    <a:cubicBezTo>
                      <a:pt x="88" y="1"/>
                      <a:pt x="91" y="0"/>
                      <a:pt x="94" y="0"/>
                    </a:cubicBezTo>
                    <a:cubicBezTo>
                      <a:pt x="97" y="1"/>
                      <a:pt x="99" y="3"/>
                      <a:pt x="101" y="5"/>
                    </a:cubicBezTo>
                    <a:cubicBezTo>
                      <a:pt x="112" y="21"/>
                      <a:pt x="129" y="33"/>
                      <a:pt x="145" y="44"/>
                    </a:cubicBezTo>
                    <a:cubicBezTo>
                      <a:pt x="146" y="45"/>
                      <a:pt x="148" y="46"/>
                      <a:pt x="149" y="48"/>
                    </a:cubicBezTo>
                    <a:cubicBezTo>
                      <a:pt x="153" y="54"/>
                      <a:pt x="148" y="58"/>
                      <a:pt x="145" y="63"/>
                    </a:cubicBezTo>
                    <a:cubicBezTo>
                      <a:pt x="126" y="90"/>
                      <a:pt x="101" y="110"/>
                      <a:pt x="71" y="124"/>
                    </a:cubicBezTo>
                    <a:cubicBezTo>
                      <a:pt x="67" y="126"/>
                      <a:pt x="63" y="129"/>
                      <a:pt x="59" y="13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 name="Freeform 43">
                <a:extLst>
                  <a:ext uri="{FF2B5EF4-FFF2-40B4-BE49-F238E27FC236}">
                    <a16:creationId xmlns:a16="http://schemas.microsoft.com/office/drawing/2014/main" id="{56197B97-14BA-EC89-3BEA-CE7E4B86AB73}"/>
                  </a:ext>
                </a:extLst>
              </p:cNvPr>
              <p:cNvSpPr/>
              <p:nvPr/>
            </p:nvSpPr>
            <p:spPr bwMode="auto">
              <a:xfrm>
                <a:off x="2420938" y="4640263"/>
                <a:ext cx="174625" cy="96838"/>
              </a:xfrm>
              <a:custGeom>
                <a:avLst/>
                <a:gdLst>
                  <a:gd name="T0" fmla="*/ 127 w 172"/>
                  <a:gd name="T1" fmla="*/ 78 h 95"/>
                  <a:gd name="T2" fmla="*/ 118 w 172"/>
                  <a:gd name="T3" fmla="*/ 80 h 95"/>
                  <a:gd name="T4" fmla="*/ 20 w 172"/>
                  <a:gd name="T5" fmla="*/ 90 h 95"/>
                  <a:gd name="T6" fmla="*/ 10 w 172"/>
                  <a:gd name="T7" fmla="*/ 95 h 95"/>
                  <a:gd name="T8" fmla="*/ 1 w 172"/>
                  <a:gd name="T9" fmla="*/ 73 h 95"/>
                  <a:gd name="T10" fmla="*/ 74 w 172"/>
                  <a:gd name="T11" fmla="*/ 22 h 95"/>
                  <a:gd name="T12" fmla="*/ 93 w 172"/>
                  <a:gd name="T13" fmla="*/ 2 h 95"/>
                  <a:gd name="T14" fmla="*/ 161 w 172"/>
                  <a:gd name="T15" fmla="*/ 7 h 95"/>
                  <a:gd name="T16" fmla="*/ 167 w 172"/>
                  <a:gd name="T17" fmla="*/ 21 h 95"/>
                  <a:gd name="T18" fmla="*/ 127 w 172"/>
                  <a:gd name="T19" fmla="*/ 7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95">
                    <a:moveTo>
                      <a:pt x="127" y="78"/>
                    </a:moveTo>
                    <a:cubicBezTo>
                      <a:pt x="124" y="81"/>
                      <a:pt x="121" y="81"/>
                      <a:pt x="118" y="80"/>
                    </a:cubicBezTo>
                    <a:cubicBezTo>
                      <a:pt x="84" y="74"/>
                      <a:pt x="52" y="78"/>
                      <a:pt x="20" y="90"/>
                    </a:cubicBezTo>
                    <a:cubicBezTo>
                      <a:pt x="16" y="91"/>
                      <a:pt x="13" y="93"/>
                      <a:pt x="10" y="95"/>
                    </a:cubicBezTo>
                    <a:cubicBezTo>
                      <a:pt x="4" y="89"/>
                      <a:pt x="0" y="82"/>
                      <a:pt x="1" y="73"/>
                    </a:cubicBezTo>
                    <a:cubicBezTo>
                      <a:pt x="30" y="63"/>
                      <a:pt x="54" y="45"/>
                      <a:pt x="74" y="22"/>
                    </a:cubicBezTo>
                    <a:cubicBezTo>
                      <a:pt x="81" y="16"/>
                      <a:pt x="85" y="7"/>
                      <a:pt x="93" y="2"/>
                    </a:cubicBezTo>
                    <a:cubicBezTo>
                      <a:pt x="116" y="0"/>
                      <a:pt x="138" y="2"/>
                      <a:pt x="161" y="7"/>
                    </a:cubicBezTo>
                    <a:cubicBezTo>
                      <a:pt x="170" y="9"/>
                      <a:pt x="172" y="12"/>
                      <a:pt x="167" y="21"/>
                    </a:cubicBezTo>
                    <a:cubicBezTo>
                      <a:pt x="156" y="42"/>
                      <a:pt x="143" y="61"/>
                      <a:pt x="127" y="78"/>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 name="Freeform 44">
                <a:extLst>
                  <a:ext uri="{FF2B5EF4-FFF2-40B4-BE49-F238E27FC236}">
                    <a16:creationId xmlns:a16="http://schemas.microsoft.com/office/drawing/2014/main" id="{DE2BD625-C887-33F1-DD3C-CBBA5635D89C}"/>
                  </a:ext>
                </a:extLst>
              </p:cNvPr>
              <p:cNvSpPr/>
              <p:nvPr/>
            </p:nvSpPr>
            <p:spPr bwMode="auto">
              <a:xfrm>
                <a:off x="2103438" y="4491038"/>
                <a:ext cx="106362" cy="158750"/>
              </a:xfrm>
              <a:custGeom>
                <a:avLst/>
                <a:gdLst>
                  <a:gd name="T0" fmla="*/ 80 w 105"/>
                  <a:gd name="T1" fmla="*/ 157 h 157"/>
                  <a:gd name="T2" fmla="*/ 7 w 105"/>
                  <a:gd name="T3" fmla="*/ 79 h 157"/>
                  <a:gd name="T4" fmla="*/ 1 w 105"/>
                  <a:gd name="T5" fmla="*/ 70 h 157"/>
                  <a:gd name="T6" fmla="*/ 7 w 105"/>
                  <a:gd name="T7" fmla="*/ 10 h 157"/>
                  <a:gd name="T8" fmla="*/ 20 w 105"/>
                  <a:gd name="T9" fmla="*/ 4 h 157"/>
                  <a:gd name="T10" fmla="*/ 70 w 105"/>
                  <a:gd name="T11" fmla="*/ 38 h 157"/>
                  <a:gd name="T12" fmla="*/ 82 w 105"/>
                  <a:gd name="T13" fmla="*/ 70 h 157"/>
                  <a:gd name="T14" fmla="*/ 105 w 105"/>
                  <a:gd name="T15" fmla="*/ 145 h 157"/>
                  <a:gd name="T16" fmla="*/ 80 w 10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57">
                    <a:moveTo>
                      <a:pt x="80" y="157"/>
                    </a:moveTo>
                    <a:cubicBezTo>
                      <a:pt x="64" y="123"/>
                      <a:pt x="40" y="98"/>
                      <a:pt x="7" y="79"/>
                    </a:cubicBezTo>
                    <a:cubicBezTo>
                      <a:pt x="3" y="77"/>
                      <a:pt x="2" y="74"/>
                      <a:pt x="1" y="70"/>
                    </a:cubicBezTo>
                    <a:cubicBezTo>
                      <a:pt x="0" y="50"/>
                      <a:pt x="2" y="30"/>
                      <a:pt x="7" y="10"/>
                    </a:cubicBezTo>
                    <a:cubicBezTo>
                      <a:pt x="9" y="1"/>
                      <a:pt x="12" y="0"/>
                      <a:pt x="20" y="4"/>
                    </a:cubicBezTo>
                    <a:cubicBezTo>
                      <a:pt x="38" y="13"/>
                      <a:pt x="55" y="24"/>
                      <a:pt x="70" y="38"/>
                    </a:cubicBezTo>
                    <a:cubicBezTo>
                      <a:pt x="82" y="46"/>
                      <a:pt x="82" y="58"/>
                      <a:pt x="82" y="70"/>
                    </a:cubicBezTo>
                    <a:cubicBezTo>
                      <a:pt x="84" y="97"/>
                      <a:pt x="92" y="122"/>
                      <a:pt x="105" y="145"/>
                    </a:cubicBezTo>
                    <a:cubicBezTo>
                      <a:pt x="99" y="152"/>
                      <a:pt x="90" y="156"/>
                      <a:pt x="80" y="15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 name="Freeform 45">
                <a:extLst>
                  <a:ext uri="{FF2B5EF4-FFF2-40B4-BE49-F238E27FC236}">
                    <a16:creationId xmlns:a16="http://schemas.microsoft.com/office/drawing/2014/main" id="{0BC13FC1-8ABB-859C-7C4F-069117BEB27F}"/>
                  </a:ext>
                </a:extLst>
              </p:cNvPr>
              <p:cNvSpPr/>
              <p:nvPr/>
            </p:nvSpPr>
            <p:spPr bwMode="auto">
              <a:xfrm>
                <a:off x="1982788" y="4619626"/>
                <a:ext cx="152400" cy="106363"/>
              </a:xfrm>
              <a:custGeom>
                <a:avLst/>
                <a:gdLst>
                  <a:gd name="T0" fmla="*/ 65 w 151"/>
                  <a:gd name="T1" fmla="*/ 2 h 105"/>
                  <a:gd name="T2" fmla="*/ 82 w 151"/>
                  <a:gd name="T3" fmla="*/ 16 h 105"/>
                  <a:gd name="T4" fmla="*/ 147 w 151"/>
                  <a:gd name="T5" fmla="*/ 76 h 105"/>
                  <a:gd name="T6" fmla="*/ 151 w 151"/>
                  <a:gd name="T7" fmla="*/ 77 h 105"/>
                  <a:gd name="T8" fmla="*/ 136 w 151"/>
                  <a:gd name="T9" fmla="*/ 105 h 105"/>
                  <a:gd name="T10" fmla="*/ 124 w 151"/>
                  <a:gd name="T11" fmla="*/ 94 h 105"/>
                  <a:gd name="T12" fmla="*/ 44 w 151"/>
                  <a:gd name="T13" fmla="*/ 75 h 105"/>
                  <a:gd name="T14" fmla="*/ 34 w 151"/>
                  <a:gd name="T15" fmla="*/ 72 h 105"/>
                  <a:gd name="T16" fmla="*/ 3 w 151"/>
                  <a:gd name="T17" fmla="*/ 15 h 105"/>
                  <a:gd name="T18" fmla="*/ 11 w 151"/>
                  <a:gd name="T19" fmla="*/ 3 h 105"/>
                  <a:gd name="T20" fmla="*/ 65 w 151"/>
                  <a:gd name="T21" fmla="*/ 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05">
                    <a:moveTo>
                      <a:pt x="65" y="2"/>
                    </a:moveTo>
                    <a:cubicBezTo>
                      <a:pt x="74" y="3"/>
                      <a:pt x="78" y="9"/>
                      <a:pt x="82" y="16"/>
                    </a:cubicBezTo>
                    <a:cubicBezTo>
                      <a:pt x="100" y="40"/>
                      <a:pt x="121" y="61"/>
                      <a:pt x="147" y="76"/>
                    </a:cubicBezTo>
                    <a:cubicBezTo>
                      <a:pt x="148" y="77"/>
                      <a:pt x="150" y="77"/>
                      <a:pt x="151" y="77"/>
                    </a:cubicBezTo>
                    <a:cubicBezTo>
                      <a:pt x="150" y="89"/>
                      <a:pt x="144" y="97"/>
                      <a:pt x="136" y="105"/>
                    </a:cubicBezTo>
                    <a:cubicBezTo>
                      <a:pt x="136" y="96"/>
                      <a:pt x="128" y="96"/>
                      <a:pt x="124" y="94"/>
                    </a:cubicBezTo>
                    <a:cubicBezTo>
                      <a:pt x="99" y="81"/>
                      <a:pt x="72" y="76"/>
                      <a:pt x="44" y="75"/>
                    </a:cubicBezTo>
                    <a:cubicBezTo>
                      <a:pt x="41" y="75"/>
                      <a:pt x="37" y="75"/>
                      <a:pt x="34" y="72"/>
                    </a:cubicBezTo>
                    <a:cubicBezTo>
                      <a:pt x="21" y="54"/>
                      <a:pt x="11" y="36"/>
                      <a:pt x="3" y="15"/>
                    </a:cubicBezTo>
                    <a:cubicBezTo>
                      <a:pt x="0" y="8"/>
                      <a:pt x="2" y="4"/>
                      <a:pt x="11" y="3"/>
                    </a:cubicBezTo>
                    <a:cubicBezTo>
                      <a:pt x="29" y="0"/>
                      <a:pt x="47" y="0"/>
                      <a:pt x="65" y="2"/>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 name="Freeform 46">
                <a:extLst>
                  <a:ext uri="{FF2B5EF4-FFF2-40B4-BE49-F238E27FC236}">
                    <a16:creationId xmlns:a16="http://schemas.microsoft.com/office/drawing/2014/main" id="{879A2701-5E08-92F1-549B-D11A139575F7}"/>
                  </a:ext>
                </a:extLst>
              </p:cNvPr>
              <p:cNvSpPr/>
              <p:nvPr/>
            </p:nvSpPr>
            <p:spPr bwMode="auto">
              <a:xfrm>
                <a:off x="1979613" y="4873626"/>
                <a:ext cx="157162" cy="95250"/>
              </a:xfrm>
              <a:custGeom>
                <a:avLst/>
                <a:gdLst>
                  <a:gd name="T0" fmla="*/ 155 w 155"/>
                  <a:gd name="T1" fmla="*/ 18 h 93"/>
                  <a:gd name="T2" fmla="*/ 86 w 155"/>
                  <a:gd name="T3" fmla="*/ 85 h 93"/>
                  <a:gd name="T4" fmla="*/ 72 w 155"/>
                  <a:gd name="T5" fmla="*/ 93 h 93"/>
                  <a:gd name="T6" fmla="*/ 8 w 155"/>
                  <a:gd name="T7" fmla="*/ 83 h 93"/>
                  <a:gd name="T8" fmla="*/ 4 w 155"/>
                  <a:gd name="T9" fmla="*/ 71 h 93"/>
                  <a:gd name="T10" fmla="*/ 34 w 155"/>
                  <a:gd name="T11" fmla="*/ 31 h 93"/>
                  <a:gd name="T12" fmla="*/ 47 w 155"/>
                  <a:gd name="T13" fmla="*/ 28 h 93"/>
                  <a:gd name="T14" fmla="*/ 139 w 155"/>
                  <a:gd name="T15" fmla="*/ 4 h 93"/>
                  <a:gd name="T16" fmla="*/ 144 w 155"/>
                  <a:gd name="T17" fmla="*/ 0 h 93"/>
                  <a:gd name="T18" fmla="*/ 155 w 155"/>
                  <a:gd name="T19" fmla="*/ 1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5" h="93">
                    <a:moveTo>
                      <a:pt x="155" y="18"/>
                    </a:moveTo>
                    <a:cubicBezTo>
                      <a:pt x="125" y="34"/>
                      <a:pt x="102" y="56"/>
                      <a:pt x="86" y="85"/>
                    </a:cubicBezTo>
                    <a:cubicBezTo>
                      <a:pt x="82" y="91"/>
                      <a:pt x="77" y="92"/>
                      <a:pt x="72" y="93"/>
                    </a:cubicBezTo>
                    <a:cubicBezTo>
                      <a:pt x="50" y="93"/>
                      <a:pt x="29" y="89"/>
                      <a:pt x="8" y="83"/>
                    </a:cubicBezTo>
                    <a:cubicBezTo>
                      <a:pt x="2" y="81"/>
                      <a:pt x="0" y="77"/>
                      <a:pt x="4" y="71"/>
                    </a:cubicBezTo>
                    <a:cubicBezTo>
                      <a:pt x="12" y="56"/>
                      <a:pt x="22" y="43"/>
                      <a:pt x="34" y="31"/>
                    </a:cubicBezTo>
                    <a:cubicBezTo>
                      <a:pt x="37" y="26"/>
                      <a:pt x="43" y="28"/>
                      <a:pt x="47" y="28"/>
                    </a:cubicBezTo>
                    <a:cubicBezTo>
                      <a:pt x="80" y="29"/>
                      <a:pt x="110" y="18"/>
                      <a:pt x="139" y="4"/>
                    </a:cubicBezTo>
                    <a:cubicBezTo>
                      <a:pt x="141" y="3"/>
                      <a:pt x="142" y="1"/>
                      <a:pt x="144" y="0"/>
                    </a:cubicBezTo>
                    <a:cubicBezTo>
                      <a:pt x="151" y="3"/>
                      <a:pt x="155" y="10"/>
                      <a:pt x="155" y="18"/>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 name="Freeform 47">
                <a:extLst>
                  <a:ext uri="{FF2B5EF4-FFF2-40B4-BE49-F238E27FC236}">
                    <a16:creationId xmlns:a16="http://schemas.microsoft.com/office/drawing/2014/main" id="{D1885DA5-4A79-9781-A2C8-805CE60BB314}"/>
                  </a:ext>
                </a:extLst>
              </p:cNvPr>
              <p:cNvSpPr/>
              <p:nvPr/>
            </p:nvSpPr>
            <p:spPr bwMode="auto">
              <a:xfrm>
                <a:off x="2357438" y="4518026"/>
                <a:ext cx="120650" cy="153988"/>
              </a:xfrm>
              <a:custGeom>
                <a:avLst/>
                <a:gdLst>
                  <a:gd name="T0" fmla="*/ 115 w 118"/>
                  <a:gd name="T1" fmla="*/ 63 h 151"/>
                  <a:gd name="T2" fmla="*/ 92 w 118"/>
                  <a:gd name="T3" fmla="*/ 76 h 151"/>
                  <a:gd name="T4" fmla="*/ 40 w 118"/>
                  <a:gd name="T5" fmla="*/ 114 h 151"/>
                  <a:gd name="T6" fmla="*/ 25 w 118"/>
                  <a:gd name="T7" fmla="*/ 132 h 151"/>
                  <a:gd name="T8" fmla="*/ 31 w 118"/>
                  <a:gd name="T9" fmla="*/ 150 h 151"/>
                  <a:gd name="T10" fmla="*/ 28 w 118"/>
                  <a:gd name="T11" fmla="*/ 151 h 151"/>
                  <a:gd name="T12" fmla="*/ 0 w 118"/>
                  <a:gd name="T13" fmla="*/ 128 h 151"/>
                  <a:gd name="T14" fmla="*/ 45 w 118"/>
                  <a:gd name="T15" fmla="*/ 38 h 151"/>
                  <a:gd name="T16" fmla="*/ 50 w 118"/>
                  <a:gd name="T17" fmla="*/ 30 h 151"/>
                  <a:gd name="T18" fmla="*/ 103 w 118"/>
                  <a:gd name="T19" fmla="*/ 3 h 151"/>
                  <a:gd name="T20" fmla="*/ 116 w 118"/>
                  <a:gd name="T21" fmla="*/ 12 h 151"/>
                  <a:gd name="T22" fmla="*/ 115 w 118"/>
                  <a:gd name="T23" fmla="*/ 6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8" h="151">
                    <a:moveTo>
                      <a:pt x="115" y="63"/>
                    </a:moveTo>
                    <a:cubicBezTo>
                      <a:pt x="110" y="71"/>
                      <a:pt x="100" y="72"/>
                      <a:pt x="92" y="76"/>
                    </a:cubicBezTo>
                    <a:cubicBezTo>
                      <a:pt x="73" y="86"/>
                      <a:pt x="55" y="99"/>
                      <a:pt x="40" y="114"/>
                    </a:cubicBezTo>
                    <a:cubicBezTo>
                      <a:pt x="34" y="120"/>
                      <a:pt x="30" y="126"/>
                      <a:pt x="25" y="132"/>
                    </a:cubicBezTo>
                    <a:cubicBezTo>
                      <a:pt x="17" y="141"/>
                      <a:pt x="27" y="144"/>
                      <a:pt x="31" y="150"/>
                    </a:cubicBezTo>
                    <a:cubicBezTo>
                      <a:pt x="30" y="150"/>
                      <a:pt x="29" y="151"/>
                      <a:pt x="28" y="151"/>
                    </a:cubicBezTo>
                    <a:cubicBezTo>
                      <a:pt x="18" y="144"/>
                      <a:pt x="7" y="138"/>
                      <a:pt x="0" y="128"/>
                    </a:cubicBezTo>
                    <a:cubicBezTo>
                      <a:pt x="23" y="102"/>
                      <a:pt x="38" y="72"/>
                      <a:pt x="45" y="38"/>
                    </a:cubicBezTo>
                    <a:cubicBezTo>
                      <a:pt x="46" y="35"/>
                      <a:pt x="48" y="32"/>
                      <a:pt x="50" y="30"/>
                    </a:cubicBezTo>
                    <a:cubicBezTo>
                      <a:pt x="67" y="19"/>
                      <a:pt x="84" y="10"/>
                      <a:pt x="103" y="3"/>
                    </a:cubicBezTo>
                    <a:cubicBezTo>
                      <a:pt x="113" y="0"/>
                      <a:pt x="115" y="2"/>
                      <a:pt x="116" y="12"/>
                    </a:cubicBezTo>
                    <a:cubicBezTo>
                      <a:pt x="118" y="29"/>
                      <a:pt x="118" y="46"/>
                      <a:pt x="115" y="6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 name="Freeform 48">
                <a:extLst>
                  <a:ext uri="{FF2B5EF4-FFF2-40B4-BE49-F238E27FC236}">
                    <a16:creationId xmlns:a16="http://schemas.microsoft.com/office/drawing/2014/main" id="{ADACC90D-702D-B86C-EF05-D3EE2A220978}"/>
                  </a:ext>
                </a:extLst>
              </p:cNvPr>
              <p:cNvSpPr/>
              <p:nvPr/>
            </p:nvSpPr>
            <p:spPr bwMode="auto">
              <a:xfrm>
                <a:off x="2222500" y="4959351"/>
                <a:ext cx="82550" cy="177800"/>
              </a:xfrm>
              <a:custGeom>
                <a:avLst/>
                <a:gdLst>
                  <a:gd name="T0" fmla="*/ 4 w 81"/>
                  <a:gd name="T1" fmla="*/ 116 h 174"/>
                  <a:gd name="T2" fmla="*/ 17 w 81"/>
                  <a:gd name="T3" fmla="*/ 90 h 174"/>
                  <a:gd name="T4" fmla="*/ 52 w 81"/>
                  <a:gd name="T5" fmla="*/ 3 h 174"/>
                  <a:gd name="T6" fmla="*/ 57 w 81"/>
                  <a:gd name="T7" fmla="*/ 3 h 174"/>
                  <a:gd name="T8" fmla="*/ 65 w 81"/>
                  <a:gd name="T9" fmla="*/ 73 h 174"/>
                  <a:gd name="T10" fmla="*/ 79 w 81"/>
                  <a:gd name="T11" fmla="*/ 107 h 174"/>
                  <a:gd name="T12" fmla="*/ 80 w 81"/>
                  <a:gd name="T13" fmla="*/ 116 h 174"/>
                  <a:gd name="T14" fmla="*/ 46 w 81"/>
                  <a:gd name="T15" fmla="*/ 167 h 174"/>
                  <a:gd name="T16" fmla="*/ 31 w 81"/>
                  <a:gd name="T17" fmla="*/ 166 h 174"/>
                  <a:gd name="T18" fmla="*/ 4 w 81"/>
                  <a:gd name="T19"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74">
                    <a:moveTo>
                      <a:pt x="4" y="116"/>
                    </a:moveTo>
                    <a:cubicBezTo>
                      <a:pt x="0" y="103"/>
                      <a:pt x="12" y="98"/>
                      <a:pt x="17" y="90"/>
                    </a:cubicBezTo>
                    <a:cubicBezTo>
                      <a:pt x="36" y="64"/>
                      <a:pt x="48" y="35"/>
                      <a:pt x="52" y="3"/>
                    </a:cubicBezTo>
                    <a:cubicBezTo>
                      <a:pt x="53" y="0"/>
                      <a:pt x="55" y="0"/>
                      <a:pt x="57" y="3"/>
                    </a:cubicBezTo>
                    <a:cubicBezTo>
                      <a:pt x="56" y="27"/>
                      <a:pt x="58" y="50"/>
                      <a:pt x="65" y="73"/>
                    </a:cubicBezTo>
                    <a:cubicBezTo>
                      <a:pt x="69" y="85"/>
                      <a:pt x="73" y="96"/>
                      <a:pt x="79" y="107"/>
                    </a:cubicBezTo>
                    <a:cubicBezTo>
                      <a:pt x="81" y="109"/>
                      <a:pt x="81" y="112"/>
                      <a:pt x="80" y="116"/>
                    </a:cubicBezTo>
                    <a:cubicBezTo>
                      <a:pt x="70" y="134"/>
                      <a:pt x="60" y="151"/>
                      <a:pt x="46" y="167"/>
                    </a:cubicBezTo>
                    <a:cubicBezTo>
                      <a:pt x="40" y="174"/>
                      <a:pt x="36" y="173"/>
                      <a:pt x="31" y="166"/>
                    </a:cubicBezTo>
                    <a:cubicBezTo>
                      <a:pt x="19" y="151"/>
                      <a:pt x="11" y="134"/>
                      <a:pt x="4" y="11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 name="Freeform 49">
                <a:extLst>
                  <a:ext uri="{FF2B5EF4-FFF2-40B4-BE49-F238E27FC236}">
                    <a16:creationId xmlns:a16="http://schemas.microsoft.com/office/drawing/2014/main" id="{1173F449-A7C9-3E23-223E-75FCD8BCFB22}"/>
                  </a:ext>
                </a:extLst>
              </p:cNvPr>
              <p:cNvSpPr/>
              <p:nvPr/>
            </p:nvSpPr>
            <p:spPr bwMode="auto">
              <a:xfrm>
                <a:off x="2262188" y="4465638"/>
                <a:ext cx="73025" cy="163513"/>
              </a:xfrm>
              <a:custGeom>
                <a:avLst/>
                <a:gdLst>
                  <a:gd name="T0" fmla="*/ 14 w 72"/>
                  <a:gd name="T1" fmla="*/ 157 h 162"/>
                  <a:gd name="T2" fmla="*/ 11 w 72"/>
                  <a:gd name="T3" fmla="*/ 91 h 162"/>
                  <a:gd name="T4" fmla="*/ 2 w 72"/>
                  <a:gd name="T5" fmla="*/ 63 h 162"/>
                  <a:gd name="T6" fmla="*/ 2 w 72"/>
                  <a:gd name="T7" fmla="*/ 53 h 162"/>
                  <a:gd name="T8" fmla="*/ 30 w 72"/>
                  <a:gd name="T9" fmla="*/ 6 h 162"/>
                  <a:gd name="T10" fmla="*/ 44 w 72"/>
                  <a:gd name="T11" fmla="*/ 6 h 162"/>
                  <a:gd name="T12" fmla="*/ 69 w 72"/>
                  <a:gd name="T13" fmla="*/ 47 h 162"/>
                  <a:gd name="T14" fmla="*/ 67 w 72"/>
                  <a:gd name="T15" fmla="*/ 61 h 162"/>
                  <a:gd name="T16" fmla="*/ 31 w 72"/>
                  <a:gd name="T17" fmla="*/ 158 h 162"/>
                  <a:gd name="T18" fmla="*/ 14 w 72"/>
                  <a:gd name="T19" fmla="*/ 15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62">
                    <a:moveTo>
                      <a:pt x="14" y="157"/>
                    </a:moveTo>
                    <a:cubicBezTo>
                      <a:pt x="20" y="135"/>
                      <a:pt x="16" y="113"/>
                      <a:pt x="11" y="91"/>
                    </a:cubicBezTo>
                    <a:cubicBezTo>
                      <a:pt x="9" y="81"/>
                      <a:pt x="7" y="71"/>
                      <a:pt x="2" y="63"/>
                    </a:cubicBezTo>
                    <a:cubicBezTo>
                      <a:pt x="0" y="59"/>
                      <a:pt x="2" y="56"/>
                      <a:pt x="2" y="53"/>
                    </a:cubicBezTo>
                    <a:cubicBezTo>
                      <a:pt x="9" y="36"/>
                      <a:pt x="19" y="20"/>
                      <a:pt x="30" y="6"/>
                    </a:cubicBezTo>
                    <a:cubicBezTo>
                      <a:pt x="35" y="0"/>
                      <a:pt x="40" y="0"/>
                      <a:pt x="44" y="6"/>
                    </a:cubicBezTo>
                    <a:cubicBezTo>
                      <a:pt x="54" y="19"/>
                      <a:pt x="63" y="32"/>
                      <a:pt x="69" y="47"/>
                    </a:cubicBezTo>
                    <a:cubicBezTo>
                      <a:pt x="72" y="52"/>
                      <a:pt x="70" y="56"/>
                      <a:pt x="67" y="61"/>
                    </a:cubicBezTo>
                    <a:cubicBezTo>
                      <a:pt x="45" y="90"/>
                      <a:pt x="35" y="123"/>
                      <a:pt x="31" y="158"/>
                    </a:cubicBezTo>
                    <a:cubicBezTo>
                      <a:pt x="25" y="162"/>
                      <a:pt x="19" y="160"/>
                      <a:pt x="14" y="15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 name="Freeform 50">
                <a:extLst>
                  <a:ext uri="{FF2B5EF4-FFF2-40B4-BE49-F238E27FC236}">
                    <a16:creationId xmlns:a16="http://schemas.microsoft.com/office/drawing/2014/main" id="{4DC236DC-1865-60AC-17D5-A5C126D38ECB}"/>
                  </a:ext>
                </a:extLst>
              </p:cNvPr>
              <p:cNvSpPr/>
              <p:nvPr/>
            </p:nvSpPr>
            <p:spPr bwMode="auto">
              <a:xfrm>
                <a:off x="1938338" y="4765676"/>
                <a:ext cx="169862" cy="71438"/>
              </a:xfrm>
              <a:custGeom>
                <a:avLst/>
                <a:gdLst>
                  <a:gd name="T0" fmla="*/ 165 w 168"/>
                  <a:gd name="T1" fmla="*/ 37 h 71"/>
                  <a:gd name="T2" fmla="*/ 94 w 168"/>
                  <a:gd name="T3" fmla="*/ 52 h 71"/>
                  <a:gd name="T4" fmla="*/ 65 w 168"/>
                  <a:gd name="T5" fmla="*/ 68 h 71"/>
                  <a:gd name="T6" fmla="*/ 55 w 168"/>
                  <a:gd name="T7" fmla="*/ 70 h 71"/>
                  <a:gd name="T8" fmla="*/ 5 w 168"/>
                  <a:gd name="T9" fmla="*/ 39 h 71"/>
                  <a:gd name="T10" fmla="*/ 5 w 168"/>
                  <a:gd name="T11" fmla="*/ 27 h 71"/>
                  <a:gd name="T12" fmla="*/ 43 w 168"/>
                  <a:gd name="T13" fmla="*/ 2 h 71"/>
                  <a:gd name="T14" fmla="*/ 58 w 168"/>
                  <a:gd name="T15" fmla="*/ 4 h 71"/>
                  <a:gd name="T16" fmla="*/ 148 w 168"/>
                  <a:gd name="T17" fmla="*/ 27 h 71"/>
                  <a:gd name="T18" fmla="*/ 165 w 168"/>
                  <a:gd name="T19" fmla="*/ 24 h 71"/>
                  <a:gd name="T20" fmla="*/ 165 w 168"/>
                  <a:gd name="T21" fmla="*/ 3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8" h="71">
                    <a:moveTo>
                      <a:pt x="165" y="37"/>
                    </a:moveTo>
                    <a:cubicBezTo>
                      <a:pt x="140" y="35"/>
                      <a:pt x="117" y="42"/>
                      <a:pt x="94" y="52"/>
                    </a:cubicBezTo>
                    <a:cubicBezTo>
                      <a:pt x="84" y="56"/>
                      <a:pt x="74" y="61"/>
                      <a:pt x="65" y="68"/>
                    </a:cubicBezTo>
                    <a:cubicBezTo>
                      <a:pt x="62" y="71"/>
                      <a:pt x="59" y="70"/>
                      <a:pt x="55" y="70"/>
                    </a:cubicBezTo>
                    <a:cubicBezTo>
                      <a:pt x="37" y="62"/>
                      <a:pt x="20" y="52"/>
                      <a:pt x="5" y="39"/>
                    </a:cubicBezTo>
                    <a:cubicBezTo>
                      <a:pt x="0" y="35"/>
                      <a:pt x="1" y="31"/>
                      <a:pt x="5" y="27"/>
                    </a:cubicBezTo>
                    <a:cubicBezTo>
                      <a:pt x="17" y="17"/>
                      <a:pt x="29" y="9"/>
                      <a:pt x="43" y="2"/>
                    </a:cubicBezTo>
                    <a:cubicBezTo>
                      <a:pt x="49" y="0"/>
                      <a:pt x="53" y="1"/>
                      <a:pt x="58" y="4"/>
                    </a:cubicBezTo>
                    <a:cubicBezTo>
                      <a:pt x="86" y="19"/>
                      <a:pt x="116" y="25"/>
                      <a:pt x="148" y="27"/>
                    </a:cubicBezTo>
                    <a:cubicBezTo>
                      <a:pt x="153" y="27"/>
                      <a:pt x="159" y="27"/>
                      <a:pt x="165" y="24"/>
                    </a:cubicBezTo>
                    <a:cubicBezTo>
                      <a:pt x="168" y="28"/>
                      <a:pt x="168" y="32"/>
                      <a:pt x="165" y="3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 name="Freeform 51">
                <a:extLst>
                  <a:ext uri="{FF2B5EF4-FFF2-40B4-BE49-F238E27FC236}">
                    <a16:creationId xmlns:a16="http://schemas.microsoft.com/office/drawing/2014/main" id="{28C50AA4-91F6-4378-8F37-4146AC2F22E3}"/>
                  </a:ext>
                </a:extLst>
              </p:cNvPr>
              <p:cNvSpPr/>
              <p:nvPr/>
            </p:nvSpPr>
            <p:spPr bwMode="auto">
              <a:xfrm>
                <a:off x="2339975" y="4940301"/>
                <a:ext cx="103187" cy="153988"/>
              </a:xfrm>
              <a:custGeom>
                <a:avLst/>
                <a:gdLst>
                  <a:gd name="T0" fmla="*/ 14 w 102"/>
                  <a:gd name="T1" fmla="*/ 1 h 151"/>
                  <a:gd name="T2" fmla="*/ 15 w 102"/>
                  <a:gd name="T3" fmla="*/ 10 h 151"/>
                  <a:gd name="T4" fmla="*/ 51 w 102"/>
                  <a:gd name="T5" fmla="*/ 53 h 151"/>
                  <a:gd name="T6" fmla="*/ 96 w 102"/>
                  <a:gd name="T7" fmla="*/ 82 h 151"/>
                  <a:gd name="T8" fmla="*/ 101 w 102"/>
                  <a:gd name="T9" fmla="*/ 89 h 151"/>
                  <a:gd name="T10" fmla="*/ 97 w 102"/>
                  <a:gd name="T11" fmla="*/ 142 h 151"/>
                  <a:gd name="T12" fmla="*/ 85 w 102"/>
                  <a:gd name="T13" fmla="*/ 148 h 151"/>
                  <a:gd name="T14" fmla="*/ 47 w 102"/>
                  <a:gd name="T15" fmla="*/ 127 h 151"/>
                  <a:gd name="T16" fmla="*/ 42 w 102"/>
                  <a:gd name="T17" fmla="*/ 97 h 151"/>
                  <a:gd name="T18" fmla="*/ 2 w 102"/>
                  <a:gd name="T19" fmla="*/ 13 h 151"/>
                  <a:gd name="T20" fmla="*/ 0 w 102"/>
                  <a:gd name="T21" fmla="*/ 8 h 151"/>
                  <a:gd name="T22" fmla="*/ 14 w 102"/>
                  <a:gd name="T23" fmla="*/ 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51">
                    <a:moveTo>
                      <a:pt x="14" y="1"/>
                    </a:moveTo>
                    <a:cubicBezTo>
                      <a:pt x="12" y="5"/>
                      <a:pt x="14" y="7"/>
                      <a:pt x="15" y="10"/>
                    </a:cubicBezTo>
                    <a:cubicBezTo>
                      <a:pt x="25" y="26"/>
                      <a:pt x="37" y="40"/>
                      <a:pt x="51" y="53"/>
                    </a:cubicBezTo>
                    <a:cubicBezTo>
                      <a:pt x="65" y="65"/>
                      <a:pt x="80" y="75"/>
                      <a:pt x="96" y="82"/>
                    </a:cubicBezTo>
                    <a:cubicBezTo>
                      <a:pt x="99" y="83"/>
                      <a:pt x="100" y="86"/>
                      <a:pt x="101" y="89"/>
                    </a:cubicBezTo>
                    <a:cubicBezTo>
                      <a:pt x="102" y="106"/>
                      <a:pt x="100" y="124"/>
                      <a:pt x="97" y="142"/>
                    </a:cubicBezTo>
                    <a:cubicBezTo>
                      <a:pt x="96" y="149"/>
                      <a:pt x="92" y="151"/>
                      <a:pt x="85" y="148"/>
                    </a:cubicBezTo>
                    <a:cubicBezTo>
                      <a:pt x="72" y="143"/>
                      <a:pt x="60" y="134"/>
                      <a:pt x="47" y="127"/>
                    </a:cubicBezTo>
                    <a:cubicBezTo>
                      <a:pt x="43" y="118"/>
                      <a:pt x="44" y="107"/>
                      <a:pt x="42" y="97"/>
                    </a:cubicBezTo>
                    <a:cubicBezTo>
                      <a:pt x="36" y="66"/>
                      <a:pt x="22" y="38"/>
                      <a:pt x="2" y="13"/>
                    </a:cubicBezTo>
                    <a:cubicBezTo>
                      <a:pt x="1" y="12"/>
                      <a:pt x="1" y="10"/>
                      <a:pt x="0" y="8"/>
                    </a:cubicBezTo>
                    <a:cubicBezTo>
                      <a:pt x="3" y="2"/>
                      <a:pt x="8" y="0"/>
                      <a:pt x="14" y="1"/>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 name="Freeform 52">
                <a:extLst>
                  <a:ext uri="{FF2B5EF4-FFF2-40B4-BE49-F238E27FC236}">
                    <a16:creationId xmlns:a16="http://schemas.microsoft.com/office/drawing/2014/main" id="{F86BE853-5A44-4931-22C9-D23121624ADD}"/>
                  </a:ext>
                </a:extLst>
              </p:cNvPr>
              <p:cNvSpPr/>
              <p:nvPr/>
            </p:nvSpPr>
            <p:spPr bwMode="auto">
              <a:xfrm>
                <a:off x="2098675" y="4938713"/>
                <a:ext cx="101600" cy="142875"/>
              </a:xfrm>
              <a:custGeom>
                <a:avLst/>
                <a:gdLst>
                  <a:gd name="T0" fmla="*/ 2 w 101"/>
                  <a:gd name="T1" fmla="*/ 83 h 140"/>
                  <a:gd name="T2" fmla="*/ 6 w 101"/>
                  <a:gd name="T3" fmla="*/ 77 h 140"/>
                  <a:gd name="T4" fmla="*/ 72 w 101"/>
                  <a:gd name="T5" fmla="*/ 31 h 140"/>
                  <a:gd name="T6" fmla="*/ 91 w 101"/>
                  <a:gd name="T7" fmla="*/ 7 h 140"/>
                  <a:gd name="T8" fmla="*/ 90 w 101"/>
                  <a:gd name="T9" fmla="*/ 2 h 140"/>
                  <a:gd name="T10" fmla="*/ 101 w 101"/>
                  <a:gd name="T11" fmla="*/ 8 h 140"/>
                  <a:gd name="T12" fmla="*/ 65 w 101"/>
                  <a:gd name="T13" fmla="*/ 95 h 140"/>
                  <a:gd name="T14" fmla="*/ 59 w 101"/>
                  <a:gd name="T15" fmla="*/ 116 h 140"/>
                  <a:gd name="T16" fmla="*/ 14 w 101"/>
                  <a:gd name="T17" fmla="*/ 137 h 140"/>
                  <a:gd name="T18" fmla="*/ 1 w 101"/>
                  <a:gd name="T19" fmla="*/ 129 h 140"/>
                  <a:gd name="T20" fmla="*/ 2 w 101"/>
                  <a:gd name="T21" fmla="*/ 83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140">
                    <a:moveTo>
                      <a:pt x="2" y="83"/>
                    </a:moveTo>
                    <a:cubicBezTo>
                      <a:pt x="3" y="81"/>
                      <a:pt x="4" y="78"/>
                      <a:pt x="6" y="77"/>
                    </a:cubicBezTo>
                    <a:cubicBezTo>
                      <a:pt x="32" y="68"/>
                      <a:pt x="54" y="51"/>
                      <a:pt x="72" y="31"/>
                    </a:cubicBezTo>
                    <a:cubicBezTo>
                      <a:pt x="79" y="24"/>
                      <a:pt x="85" y="15"/>
                      <a:pt x="91" y="7"/>
                    </a:cubicBezTo>
                    <a:cubicBezTo>
                      <a:pt x="92" y="5"/>
                      <a:pt x="92" y="4"/>
                      <a:pt x="90" y="2"/>
                    </a:cubicBezTo>
                    <a:cubicBezTo>
                      <a:pt x="96" y="0"/>
                      <a:pt x="99" y="3"/>
                      <a:pt x="101" y="8"/>
                    </a:cubicBezTo>
                    <a:cubicBezTo>
                      <a:pt x="81" y="34"/>
                      <a:pt x="70" y="63"/>
                      <a:pt x="65" y="95"/>
                    </a:cubicBezTo>
                    <a:cubicBezTo>
                      <a:pt x="64" y="102"/>
                      <a:pt x="66" y="110"/>
                      <a:pt x="59" y="116"/>
                    </a:cubicBezTo>
                    <a:cubicBezTo>
                      <a:pt x="45" y="124"/>
                      <a:pt x="30" y="132"/>
                      <a:pt x="14" y="137"/>
                    </a:cubicBezTo>
                    <a:cubicBezTo>
                      <a:pt x="5" y="140"/>
                      <a:pt x="2" y="139"/>
                      <a:pt x="1" y="129"/>
                    </a:cubicBezTo>
                    <a:cubicBezTo>
                      <a:pt x="0" y="114"/>
                      <a:pt x="0" y="98"/>
                      <a:pt x="2" y="83"/>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 name="Freeform 53">
                <a:extLst>
                  <a:ext uri="{FF2B5EF4-FFF2-40B4-BE49-F238E27FC236}">
                    <a16:creationId xmlns:a16="http://schemas.microsoft.com/office/drawing/2014/main" id="{515637D5-E4E7-D1EE-E350-CC64529F4CA2}"/>
                  </a:ext>
                </a:extLst>
              </p:cNvPr>
              <p:cNvSpPr/>
              <p:nvPr/>
            </p:nvSpPr>
            <p:spPr bwMode="auto">
              <a:xfrm>
                <a:off x="2401888" y="4887913"/>
                <a:ext cx="144462" cy="92075"/>
              </a:xfrm>
              <a:custGeom>
                <a:avLst/>
                <a:gdLst>
                  <a:gd name="T0" fmla="*/ 83 w 142"/>
                  <a:gd name="T1" fmla="*/ 87 h 91"/>
                  <a:gd name="T2" fmla="*/ 71 w 142"/>
                  <a:gd name="T3" fmla="*/ 73 h 91"/>
                  <a:gd name="T4" fmla="*/ 12 w 142"/>
                  <a:gd name="T5" fmla="*/ 11 h 91"/>
                  <a:gd name="T6" fmla="*/ 2 w 142"/>
                  <a:gd name="T7" fmla="*/ 12 h 91"/>
                  <a:gd name="T8" fmla="*/ 11 w 142"/>
                  <a:gd name="T9" fmla="*/ 0 h 91"/>
                  <a:gd name="T10" fmla="*/ 62 w 142"/>
                  <a:gd name="T11" fmla="*/ 24 h 91"/>
                  <a:gd name="T12" fmla="*/ 121 w 142"/>
                  <a:gd name="T13" fmla="*/ 31 h 91"/>
                  <a:gd name="T14" fmla="*/ 130 w 142"/>
                  <a:gd name="T15" fmla="*/ 50 h 91"/>
                  <a:gd name="T16" fmla="*/ 139 w 142"/>
                  <a:gd name="T17" fmla="*/ 79 h 91"/>
                  <a:gd name="T18" fmla="*/ 131 w 142"/>
                  <a:gd name="T19" fmla="*/ 90 h 91"/>
                  <a:gd name="T20" fmla="*/ 83 w 142"/>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2" h="91">
                    <a:moveTo>
                      <a:pt x="83" y="87"/>
                    </a:moveTo>
                    <a:cubicBezTo>
                      <a:pt x="76" y="85"/>
                      <a:pt x="74" y="78"/>
                      <a:pt x="71" y="73"/>
                    </a:cubicBezTo>
                    <a:cubicBezTo>
                      <a:pt x="56" y="48"/>
                      <a:pt x="36" y="27"/>
                      <a:pt x="12" y="11"/>
                    </a:cubicBezTo>
                    <a:cubicBezTo>
                      <a:pt x="7" y="7"/>
                      <a:pt x="5" y="9"/>
                      <a:pt x="2" y="12"/>
                    </a:cubicBezTo>
                    <a:cubicBezTo>
                      <a:pt x="0" y="4"/>
                      <a:pt x="6" y="2"/>
                      <a:pt x="11" y="0"/>
                    </a:cubicBezTo>
                    <a:cubicBezTo>
                      <a:pt x="26" y="12"/>
                      <a:pt x="44" y="19"/>
                      <a:pt x="62" y="24"/>
                    </a:cubicBezTo>
                    <a:cubicBezTo>
                      <a:pt x="81" y="30"/>
                      <a:pt x="101" y="32"/>
                      <a:pt x="121" y="31"/>
                    </a:cubicBezTo>
                    <a:cubicBezTo>
                      <a:pt x="121" y="39"/>
                      <a:pt x="125" y="44"/>
                      <a:pt x="130" y="50"/>
                    </a:cubicBezTo>
                    <a:cubicBezTo>
                      <a:pt x="133" y="60"/>
                      <a:pt x="136" y="69"/>
                      <a:pt x="139" y="79"/>
                    </a:cubicBezTo>
                    <a:cubicBezTo>
                      <a:pt x="142" y="86"/>
                      <a:pt x="139" y="90"/>
                      <a:pt x="131" y="90"/>
                    </a:cubicBezTo>
                    <a:cubicBezTo>
                      <a:pt x="115" y="91"/>
                      <a:pt x="99" y="91"/>
                      <a:pt x="83" y="8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 name="Freeform 54">
                <a:extLst>
                  <a:ext uri="{FF2B5EF4-FFF2-40B4-BE49-F238E27FC236}">
                    <a16:creationId xmlns:a16="http://schemas.microsoft.com/office/drawing/2014/main" id="{7A14C806-E927-439C-11E4-52A35118AEC7}"/>
                  </a:ext>
                </a:extLst>
              </p:cNvPr>
              <p:cNvSpPr/>
              <p:nvPr/>
            </p:nvSpPr>
            <p:spPr bwMode="auto">
              <a:xfrm>
                <a:off x="2436813" y="4787901"/>
                <a:ext cx="165100" cy="63500"/>
              </a:xfrm>
              <a:custGeom>
                <a:avLst/>
                <a:gdLst>
                  <a:gd name="T0" fmla="*/ 106 w 163"/>
                  <a:gd name="T1" fmla="*/ 62 h 63"/>
                  <a:gd name="T2" fmla="*/ 94 w 163"/>
                  <a:gd name="T3" fmla="*/ 60 h 63"/>
                  <a:gd name="T4" fmla="*/ 3 w 163"/>
                  <a:gd name="T5" fmla="*/ 31 h 63"/>
                  <a:gd name="T6" fmla="*/ 5 w 163"/>
                  <a:gd name="T7" fmla="*/ 18 h 63"/>
                  <a:gd name="T8" fmla="*/ 108 w 163"/>
                  <a:gd name="T9" fmla="*/ 7 h 63"/>
                  <a:gd name="T10" fmla="*/ 126 w 163"/>
                  <a:gd name="T11" fmla="*/ 0 h 63"/>
                  <a:gd name="T12" fmla="*/ 156 w 163"/>
                  <a:gd name="T13" fmla="*/ 24 h 63"/>
                  <a:gd name="T14" fmla="*/ 154 w 163"/>
                  <a:gd name="T15" fmla="*/ 40 h 63"/>
                  <a:gd name="T16" fmla="*/ 106 w 163"/>
                  <a:gd name="T17"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62">
                    <a:moveTo>
                      <a:pt x="106" y="62"/>
                    </a:moveTo>
                    <a:cubicBezTo>
                      <a:pt x="102" y="63"/>
                      <a:pt x="98" y="63"/>
                      <a:pt x="94" y="60"/>
                    </a:cubicBezTo>
                    <a:cubicBezTo>
                      <a:pt x="67" y="41"/>
                      <a:pt x="36" y="32"/>
                      <a:pt x="3" y="31"/>
                    </a:cubicBezTo>
                    <a:cubicBezTo>
                      <a:pt x="0" y="26"/>
                      <a:pt x="1" y="22"/>
                      <a:pt x="5" y="18"/>
                    </a:cubicBezTo>
                    <a:cubicBezTo>
                      <a:pt x="40" y="26"/>
                      <a:pt x="75" y="20"/>
                      <a:pt x="108" y="7"/>
                    </a:cubicBezTo>
                    <a:cubicBezTo>
                      <a:pt x="114" y="5"/>
                      <a:pt x="120" y="3"/>
                      <a:pt x="126" y="0"/>
                    </a:cubicBezTo>
                    <a:cubicBezTo>
                      <a:pt x="137" y="8"/>
                      <a:pt x="147" y="15"/>
                      <a:pt x="156" y="24"/>
                    </a:cubicBezTo>
                    <a:cubicBezTo>
                      <a:pt x="163" y="32"/>
                      <a:pt x="163" y="35"/>
                      <a:pt x="154" y="40"/>
                    </a:cubicBezTo>
                    <a:cubicBezTo>
                      <a:pt x="139" y="49"/>
                      <a:pt x="123" y="57"/>
                      <a:pt x="106" y="6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 name="Freeform 55">
                <a:extLst>
                  <a:ext uri="{FF2B5EF4-FFF2-40B4-BE49-F238E27FC236}">
                    <a16:creationId xmlns:a16="http://schemas.microsoft.com/office/drawing/2014/main" id="{7FA75688-40C0-7724-C390-7E4B2490B8BC}"/>
                  </a:ext>
                </a:extLst>
              </p:cNvPr>
              <p:cNvSpPr/>
              <p:nvPr/>
            </p:nvSpPr>
            <p:spPr bwMode="auto">
              <a:xfrm>
                <a:off x="2105025" y="4624388"/>
                <a:ext cx="336550" cy="338138"/>
              </a:xfrm>
              <a:custGeom>
                <a:avLst/>
                <a:gdLst>
                  <a:gd name="T0" fmla="*/ 332 w 332"/>
                  <a:gd name="T1" fmla="*/ 178 h 333"/>
                  <a:gd name="T2" fmla="*/ 330 w 332"/>
                  <a:gd name="T3" fmla="*/ 191 h 333"/>
                  <a:gd name="T4" fmla="*/ 304 w 332"/>
                  <a:gd name="T5" fmla="*/ 259 h 333"/>
                  <a:gd name="T6" fmla="*/ 295 w 332"/>
                  <a:gd name="T7" fmla="*/ 271 h 333"/>
                  <a:gd name="T8" fmla="*/ 245 w 332"/>
                  <a:gd name="T9" fmla="*/ 312 h 333"/>
                  <a:gd name="T10" fmla="*/ 231 w 332"/>
                  <a:gd name="T11" fmla="*/ 319 h 333"/>
                  <a:gd name="T12" fmla="*/ 173 w 332"/>
                  <a:gd name="T13" fmla="*/ 333 h 333"/>
                  <a:gd name="T14" fmla="*/ 168 w 332"/>
                  <a:gd name="T15" fmla="*/ 333 h 333"/>
                  <a:gd name="T16" fmla="*/ 94 w 332"/>
                  <a:gd name="T17" fmla="*/ 317 h 333"/>
                  <a:gd name="T18" fmla="*/ 83 w 332"/>
                  <a:gd name="T19" fmla="*/ 311 h 333"/>
                  <a:gd name="T20" fmla="*/ 30 w 332"/>
                  <a:gd name="T21" fmla="*/ 263 h 333"/>
                  <a:gd name="T22" fmla="*/ 19 w 332"/>
                  <a:gd name="T23" fmla="*/ 245 h 333"/>
                  <a:gd name="T24" fmla="*/ 0 w 332"/>
                  <a:gd name="T25" fmla="*/ 175 h 333"/>
                  <a:gd name="T26" fmla="*/ 0 w 332"/>
                  <a:gd name="T27" fmla="*/ 162 h 333"/>
                  <a:gd name="T28" fmla="*/ 14 w 332"/>
                  <a:gd name="T29" fmla="*/ 100 h 333"/>
                  <a:gd name="T30" fmla="*/ 29 w 332"/>
                  <a:gd name="T31" fmla="*/ 72 h 333"/>
                  <a:gd name="T32" fmla="*/ 78 w 332"/>
                  <a:gd name="T33" fmla="*/ 25 h 333"/>
                  <a:gd name="T34" fmla="*/ 103 w 332"/>
                  <a:gd name="T35" fmla="*/ 13 h 333"/>
                  <a:gd name="T36" fmla="*/ 169 w 332"/>
                  <a:gd name="T37" fmla="*/ 0 h 333"/>
                  <a:gd name="T38" fmla="*/ 186 w 332"/>
                  <a:gd name="T39" fmla="*/ 1 h 333"/>
                  <a:gd name="T40" fmla="*/ 249 w 332"/>
                  <a:gd name="T41" fmla="*/ 23 h 333"/>
                  <a:gd name="T42" fmla="*/ 280 w 332"/>
                  <a:gd name="T43" fmla="*/ 45 h 333"/>
                  <a:gd name="T44" fmla="*/ 313 w 332"/>
                  <a:gd name="T45" fmla="*/ 88 h 333"/>
                  <a:gd name="T46" fmla="*/ 322 w 332"/>
                  <a:gd name="T47" fmla="*/ 110 h 333"/>
                  <a:gd name="T48" fmla="*/ 332 w 332"/>
                  <a:gd name="T49" fmla="*/ 178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2" h="333">
                    <a:moveTo>
                      <a:pt x="332" y="178"/>
                    </a:moveTo>
                    <a:cubicBezTo>
                      <a:pt x="331" y="183"/>
                      <a:pt x="331" y="187"/>
                      <a:pt x="330" y="191"/>
                    </a:cubicBezTo>
                    <a:cubicBezTo>
                      <a:pt x="326" y="215"/>
                      <a:pt x="317" y="237"/>
                      <a:pt x="304" y="259"/>
                    </a:cubicBezTo>
                    <a:cubicBezTo>
                      <a:pt x="301" y="263"/>
                      <a:pt x="297" y="266"/>
                      <a:pt x="295" y="271"/>
                    </a:cubicBezTo>
                    <a:cubicBezTo>
                      <a:pt x="281" y="287"/>
                      <a:pt x="264" y="301"/>
                      <a:pt x="245" y="312"/>
                    </a:cubicBezTo>
                    <a:cubicBezTo>
                      <a:pt x="241" y="315"/>
                      <a:pt x="236" y="317"/>
                      <a:pt x="231" y="319"/>
                    </a:cubicBezTo>
                    <a:cubicBezTo>
                      <a:pt x="212" y="327"/>
                      <a:pt x="193" y="331"/>
                      <a:pt x="173" y="333"/>
                    </a:cubicBezTo>
                    <a:cubicBezTo>
                      <a:pt x="171" y="332"/>
                      <a:pt x="169" y="332"/>
                      <a:pt x="168" y="333"/>
                    </a:cubicBezTo>
                    <a:cubicBezTo>
                      <a:pt x="142" y="332"/>
                      <a:pt x="118" y="327"/>
                      <a:pt x="94" y="317"/>
                    </a:cubicBezTo>
                    <a:cubicBezTo>
                      <a:pt x="91" y="315"/>
                      <a:pt x="87" y="313"/>
                      <a:pt x="83" y="311"/>
                    </a:cubicBezTo>
                    <a:cubicBezTo>
                      <a:pt x="63" y="298"/>
                      <a:pt x="45" y="282"/>
                      <a:pt x="30" y="263"/>
                    </a:cubicBezTo>
                    <a:cubicBezTo>
                      <a:pt x="26" y="257"/>
                      <a:pt x="22" y="251"/>
                      <a:pt x="19" y="245"/>
                    </a:cubicBezTo>
                    <a:cubicBezTo>
                      <a:pt x="8" y="223"/>
                      <a:pt x="2" y="199"/>
                      <a:pt x="0" y="175"/>
                    </a:cubicBezTo>
                    <a:cubicBezTo>
                      <a:pt x="0" y="170"/>
                      <a:pt x="0" y="166"/>
                      <a:pt x="0" y="162"/>
                    </a:cubicBezTo>
                    <a:cubicBezTo>
                      <a:pt x="1" y="140"/>
                      <a:pt x="5" y="119"/>
                      <a:pt x="14" y="100"/>
                    </a:cubicBezTo>
                    <a:cubicBezTo>
                      <a:pt x="19" y="90"/>
                      <a:pt x="24" y="81"/>
                      <a:pt x="29" y="72"/>
                    </a:cubicBezTo>
                    <a:cubicBezTo>
                      <a:pt x="43" y="54"/>
                      <a:pt x="59" y="38"/>
                      <a:pt x="78" y="25"/>
                    </a:cubicBezTo>
                    <a:cubicBezTo>
                      <a:pt x="87" y="21"/>
                      <a:pt x="95" y="17"/>
                      <a:pt x="103" y="13"/>
                    </a:cubicBezTo>
                    <a:cubicBezTo>
                      <a:pt x="124" y="5"/>
                      <a:pt x="146" y="1"/>
                      <a:pt x="169" y="0"/>
                    </a:cubicBezTo>
                    <a:cubicBezTo>
                      <a:pt x="175" y="1"/>
                      <a:pt x="180" y="1"/>
                      <a:pt x="186" y="1"/>
                    </a:cubicBezTo>
                    <a:cubicBezTo>
                      <a:pt x="208" y="5"/>
                      <a:pt x="229" y="12"/>
                      <a:pt x="249" y="23"/>
                    </a:cubicBezTo>
                    <a:cubicBezTo>
                      <a:pt x="260" y="29"/>
                      <a:pt x="269" y="38"/>
                      <a:pt x="280" y="45"/>
                    </a:cubicBezTo>
                    <a:cubicBezTo>
                      <a:pt x="292" y="58"/>
                      <a:pt x="303" y="72"/>
                      <a:pt x="313" y="88"/>
                    </a:cubicBezTo>
                    <a:cubicBezTo>
                      <a:pt x="316" y="95"/>
                      <a:pt x="319" y="103"/>
                      <a:pt x="322" y="110"/>
                    </a:cubicBezTo>
                    <a:cubicBezTo>
                      <a:pt x="330" y="132"/>
                      <a:pt x="332" y="155"/>
                      <a:pt x="332" y="178"/>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 name="Freeform 56">
                <a:extLst>
                  <a:ext uri="{FF2B5EF4-FFF2-40B4-BE49-F238E27FC236}">
                    <a16:creationId xmlns:a16="http://schemas.microsoft.com/office/drawing/2014/main" id="{3A33D448-70C2-2593-E7AF-569D39267088}"/>
                  </a:ext>
                </a:extLst>
              </p:cNvPr>
              <p:cNvSpPr/>
              <p:nvPr/>
            </p:nvSpPr>
            <p:spPr bwMode="auto">
              <a:xfrm>
                <a:off x="2138363" y="4659313"/>
                <a:ext cx="271462" cy="269875"/>
              </a:xfrm>
              <a:custGeom>
                <a:avLst/>
                <a:gdLst>
                  <a:gd name="T0" fmla="*/ 49 w 267"/>
                  <a:gd name="T1" fmla="*/ 47 h 266"/>
                  <a:gd name="T2" fmla="*/ 218 w 267"/>
                  <a:gd name="T3" fmla="*/ 48 h 266"/>
                  <a:gd name="T4" fmla="*/ 217 w 267"/>
                  <a:gd name="T5" fmla="*/ 218 h 266"/>
                  <a:gd name="T6" fmla="*/ 43 w 267"/>
                  <a:gd name="T7" fmla="*/ 213 h 266"/>
                  <a:gd name="T8" fmla="*/ 49 w 267"/>
                  <a:gd name="T9" fmla="*/ 47 h 266"/>
                </a:gdLst>
                <a:ahLst/>
                <a:cxnLst>
                  <a:cxn ang="0">
                    <a:pos x="T0" y="T1"/>
                  </a:cxn>
                  <a:cxn ang="0">
                    <a:pos x="T2" y="T3"/>
                  </a:cxn>
                  <a:cxn ang="0">
                    <a:pos x="T4" y="T5"/>
                  </a:cxn>
                  <a:cxn ang="0">
                    <a:pos x="T6" y="T7"/>
                  </a:cxn>
                  <a:cxn ang="0">
                    <a:pos x="T8" y="T9"/>
                  </a:cxn>
                </a:cxnLst>
                <a:rect l="0" t="0" r="r" b="b"/>
                <a:pathLst>
                  <a:path w="267" h="266">
                    <a:moveTo>
                      <a:pt x="49" y="47"/>
                    </a:moveTo>
                    <a:cubicBezTo>
                      <a:pt x="93" y="1"/>
                      <a:pt x="173" y="0"/>
                      <a:pt x="218" y="48"/>
                    </a:cubicBezTo>
                    <a:cubicBezTo>
                      <a:pt x="267" y="99"/>
                      <a:pt x="264" y="171"/>
                      <a:pt x="217" y="218"/>
                    </a:cubicBezTo>
                    <a:cubicBezTo>
                      <a:pt x="171" y="264"/>
                      <a:pt x="93" y="266"/>
                      <a:pt x="43" y="213"/>
                    </a:cubicBezTo>
                    <a:cubicBezTo>
                      <a:pt x="4" y="170"/>
                      <a:pt x="0" y="92"/>
                      <a:pt x="49" y="47"/>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 name="Freeform 57">
                <a:extLst>
                  <a:ext uri="{FF2B5EF4-FFF2-40B4-BE49-F238E27FC236}">
                    <a16:creationId xmlns:a16="http://schemas.microsoft.com/office/drawing/2014/main" id="{36F7ACB6-08AA-9320-2100-D6411C97EF4E}"/>
                  </a:ext>
                </a:extLst>
              </p:cNvPr>
              <p:cNvSpPr/>
              <p:nvPr/>
            </p:nvSpPr>
            <p:spPr bwMode="auto">
              <a:xfrm>
                <a:off x="2779713" y="4949826"/>
                <a:ext cx="111125" cy="192088"/>
              </a:xfrm>
              <a:custGeom>
                <a:avLst/>
                <a:gdLst>
                  <a:gd name="T0" fmla="*/ 109 w 110"/>
                  <a:gd name="T1" fmla="*/ 120 h 189"/>
                  <a:gd name="T2" fmla="*/ 104 w 110"/>
                  <a:gd name="T3" fmla="*/ 164 h 189"/>
                  <a:gd name="T4" fmla="*/ 98 w 110"/>
                  <a:gd name="T5" fmla="*/ 181 h 189"/>
                  <a:gd name="T6" fmla="*/ 84 w 110"/>
                  <a:gd name="T7" fmla="*/ 185 h 189"/>
                  <a:gd name="T8" fmla="*/ 33 w 110"/>
                  <a:gd name="T9" fmla="*/ 134 h 189"/>
                  <a:gd name="T10" fmla="*/ 27 w 110"/>
                  <a:gd name="T11" fmla="*/ 128 h 189"/>
                  <a:gd name="T12" fmla="*/ 0 w 110"/>
                  <a:gd name="T13" fmla="*/ 22 h 189"/>
                  <a:gd name="T14" fmla="*/ 2 w 110"/>
                  <a:gd name="T15" fmla="*/ 14 h 189"/>
                  <a:gd name="T16" fmla="*/ 10 w 110"/>
                  <a:gd name="T17" fmla="*/ 12 h 189"/>
                  <a:gd name="T18" fmla="*/ 50 w 110"/>
                  <a:gd name="T19" fmla="*/ 3 h 189"/>
                  <a:gd name="T20" fmla="*/ 62 w 110"/>
                  <a:gd name="T21" fmla="*/ 2 h 189"/>
                  <a:gd name="T22" fmla="*/ 105 w 110"/>
                  <a:gd name="T23" fmla="*/ 86 h 189"/>
                  <a:gd name="T24" fmla="*/ 109 w 110"/>
                  <a:gd name="T25" fmla="*/ 12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89">
                    <a:moveTo>
                      <a:pt x="109" y="120"/>
                    </a:moveTo>
                    <a:cubicBezTo>
                      <a:pt x="107" y="135"/>
                      <a:pt x="108" y="149"/>
                      <a:pt x="104" y="164"/>
                    </a:cubicBezTo>
                    <a:cubicBezTo>
                      <a:pt x="102" y="170"/>
                      <a:pt x="101" y="175"/>
                      <a:pt x="98" y="181"/>
                    </a:cubicBezTo>
                    <a:cubicBezTo>
                      <a:pt x="95" y="188"/>
                      <a:pt x="91" y="189"/>
                      <a:pt x="84" y="185"/>
                    </a:cubicBezTo>
                    <a:cubicBezTo>
                      <a:pt x="63" y="172"/>
                      <a:pt x="47" y="154"/>
                      <a:pt x="33" y="134"/>
                    </a:cubicBezTo>
                    <a:cubicBezTo>
                      <a:pt x="32" y="131"/>
                      <a:pt x="31" y="128"/>
                      <a:pt x="27" y="128"/>
                    </a:cubicBezTo>
                    <a:cubicBezTo>
                      <a:pt x="9" y="95"/>
                      <a:pt x="0" y="60"/>
                      <a:pt x="0" y="22"/>
                    </a:cubicBezTo>
                    <a:cubicBezTo>
                      <a:pt x="0" y="19"/>
                      <a:pt x="0" y="16"/>
                      <a:pt x="2" y="14"/>
                    </a:cubicBezTo>
                    <a:cubicBezTo>
                      <a:pt x="4" y="12"/>
                      <a:pt x="7" y="12"/>
                      <a:pt x="10" y="12"/>
                    </a:cubicBezTo>
                    <a:cubicBezTo>
                      <a:pt x="24" y="10"/>
                      <a:pt x="37" y="8"/>
                      <a:pt x="50" y="3"/>
                    </a:cubicBezTo>
                    <a:cubicBezTo>
                      <a:pt x="54" y="2"/>
                      <a:pt x="58" y="0"/>
                      <a:pt x="62" y="2"/>
                    </a:cubicBezTo>
                    <a:cubicBezTo>
                      <a:pt x="83" y="26"/>
                      <a:pt x="98" y="54"/>
                      <a:pt x="105" y="86"/>
                    </a:cubicBezTo>
                    <a:cubicBezTo>
                      <a:pt x="107" y="97"/>
                      <a:pt x="110" y="109"/>
                      <a:pt x="109" y="12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 name="Freeform 58">
                <a:extLst>
                  <a:ext uri="{FF2B5EF4-FFF2-40B4-BE49-F238E27FC236}">
                    <a16:creationId xmlns:a16="http://schemas.microsoft.com/office/drawing/2014/main" id="{248327B0-7331-556F-871A-A5E81E525D1E}"/>
                  </a:ext>
                </a:extLst>
              </p:cNvPr>
              <p:cNvSpPr/>
              <p:nvPr/>
            </p:nvSpPr>
            <p:spPr bwMode="auto">
              <a:xfrm>
                <a:off x="2794000" y="4471988"/>
                <a:ext cx="117475" cy="180975"/>
              </a:xfrm>
              <a:custGeom>
                <a:avLst/>
                <a:gdLst>
                  <a:gd name="T0" fmla="*/ 41 w 117"/>
                  <a:gd name="T1" fmla="*/ 42 h 177"/>
                  <a:gd name="T2" fmla="*/ 50 w 117"/>
                  <a:gd name="T3" fmla="*/ 40 h 177"/>
                  <a:gd name="T4" fmla="*/ 95 w 117"/>
                  <a:gd name="T5" fmla="*/ 5 h 177"/>
                  <a:gd name="T6" fmla="*/ 112 w 117"/>
                  <a:gd name="T7" fmla="*/ 12 h 177"/>
                  <a:gd name="T8" fmla="*/ 114 w 117"/>
                  <a:gd name="T9" fmla="*/ 68 h 177"/>
                  <a:gd name="T10" fmla="*/ 116 w 117"/>
                  <a:gd name="T11" fmla="*/ 77 h 177"/>
                  <a:gd name="T12" fmla="*/ 73 w 117"/>
                  <a:gd name="T13" fmla="*/ 170 h 177"/>
                  <a:gd name="T14" fmla="*/ 67 w 117"/>
                  <a:gd name="T15" fmla="*/ 175 h 177"/>
                  <a:gd name="T16" fmla="*/ 59 w 117"/>
                  <a:gd name="T17" fmla="*/ 175 h 177"/>
                  <a:gd name="T18" fmla="*/ 8 w 117"/>
                  <a:gd name="T19" fmla="*/ 157 h 177"/>
                  <a:gd name="T20" fmla="*/ 2 w 117"/>
                  <a:gd name="T21" fmla="*/ 154 h 177"/>
                  <a:gd name="T22" fmla="*/ 2 w 117"/>
                  <a:gd name="T23" fmla="*/ 139 h 177"/>
                  <a:gd name="T24" fmla="*/ 35 w 117"/>
                  <a:gd name="T25" fmla="*/ 56 h 177"/>
                  <a:gd name="T26" fmla="*/ 41 w 117"/>
                  <a:gd name="T27" fmla="*/ 42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77">
                    <a:moveTo>
                      <a:pt x="41" y="42"/>
                    </a:moveTo>
                    <a:cubicBezTo>
                      <a:pt x="45" y="47"/>
                      <a:pt x="47" y="43"/>
                      <a:pt x="50" y="40"/>
                    </a:cubicBezTo>
                    <a:cubicBezTo>
                      <a:pt x="63" y="26"/>
                      <a:pt x="77" y="14"/>
                      <a:pt x="95" y="5"/>
                    </a:cubicBezTo>
                    <a:cubicBezTo>
                      <a:pt x="106" y="0"/>
                      <a:pt x="109" y="1"/>
                      <a:pt x="112" y="12"/>
                    </a:cubicBezTo>
                    <a:cubicBezTo>
                      <a:pt x="117" y="31"/>
                      <a:pt x="116" y="49"/>
                      <a:pt x="114" y="68"/>
                    </a:cubicBezTo>
                    <a:cubicBezTo>
                      <a:pt x="114" y="71"/>
                      <a:pt x="113" y="74"/>
                      <a:pt x="116" y="77"/>
                    </a:cubicBezTo>
                    <a:cubicBezTo>
                      <a:pt x="108" y="111"/>
                      <a:pt x="96" y="143"/>
                      <a:pt x="73" y="170"/>
                    </a:cubicBezTo>
                    <a:cubicBezTo>
                      <a:pt x="71" y="172"/>
                      <a:pt x="69" y="174"/>
                      <a:pt x="67" y="175"/>
                    </a:cubicBezTo>
                    <a:cubicBezTo>
                      <a:pt x="64" y="177"/>
                      <a:pt x="62" y="176"/>
                      <a:pt x="59" y="175"/>
                    </a:cubicBezTo>
                    <a:cubicBezTo>
                      <a:pt x="43" y="166"/>
                      <a:pt x="26" y="160"/>
                      <a:pt x="8" y="157"/>
                    </a:cubicBezTo>
                    <a:cubicBezTo>
                      <a:pt x="6" y="157"/>
                      <a:pt x="4" y="156"/>
                      <a:pt x="2" y="154"/>
                    </a:cubicBezTo>
                    <a:cubicBezTo>
                      <a:pt x="0" y="149"/>
                      <a:pt x="1" y="144"/>
                      <a:pt x="2" y="139"/>
                    </a:cubicBezTo>
                    <a:cubicBezTo>
                      <a:pt x="7" y="109"/>
                      <a:pt x="17" y="81"/>
                      <a:pt x="35" y="56"/>
                    </a:cubicBezTo>
                    <a:cubicBezTo>
                      <a:pt x="39" y="52"/>
                      <a:pt x="38" y="46"/>
                      <a:pt x="41" y="4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7" name="Freeform 59">
                <a:extLst>
                  <a:ext uri="{FF2B5EF4-FFF2-40B4-BE49-F238E27FC236}">
                    <a16:creationId xmlns:a16="http://schemas.microsoft.com/office/drawing/2014/main" id="{A45A5CDC-CDBE-ABBF-9E2B-E8CB5A18B034}"/>
                  </a:ext>
                </a:extLst>
              </p:cNvPr>
              <p:cNvSpPr/>
              <p:nvPr/>
            </p:nvSpPr>
            <p:spPr bwMode="auto">
              <a:xfrm>
                <a:off x="2676525" y="4460876"/>
                <a:ext cx="107950" cy="180975"/>
              </a:xfrm>
              <a:custGeom>
                <a:avLst/>
                <a:gdLst>
                  <a:gd name="T0" fmla="*/ 0 w 108"/>
                  <a:gd name="T1" fmla="*/ 70 h 179"/>
                  <a:gd name="T2" fmla="*/ 11 w 108"/>
                  <a:gd name="T3" fmla="*/ 77 h 179"/>
                  <a:gd name="T4" fmla="*/ 17 w 108"/>
                  <a:gd name="T5" fmla="*/ 40 h 179"/>
                  <a:gd name="T6" fmla="*/ 30 w 108"/>
                  <a:gd name="T7" fmla="*/ 8 h 179"/>
                  <a:gd name="T8" fmla="*/ 46 w 108"/>
                  <a:gd name="T9" fmla="*/ 6 h 179"/>
                  <a:gd name="T10" fmla="*/ 83 w 108"/>
                  <a:gd name="T11" fmla="*/ 55 h 179"/>
                  <a:gd name="T12" fmla="*/ 90 w 108"/>
                  <a:gd name="T13" fmla="*/ 60 h 179"/>
                  <a:gd name="T14" fmla="*/ 106 w 108"/>
                  <a:gd name="T15" fmla="*/ 136 h 179"/>
                  <a:gd name="T16" fmla="*/ 102 w 108"/>
                  <a:gd name="T17" fmla="*/ 165 h 179"/>
                  <a:gd name="T18" fmla="*/ 85 w 108"/>
                  <a:gd name="T19" fmla="*/ 168 h 179"/>
                  <a:gd name="T20" fmla="*/ 46 w 108"/>
                  <a:gd name="T21" fmla="*/ 176 h 179"/>
                  <a:gd name="T22" fmla="*/ 35 w 108"/>
                  <a:gd name="T23" fmla="*/ 178 h 179"/>
                  <a:gd name="T24" fmla="*/ 27 w 108"/>
                  <a:gd name="T25" fmla="*/ 167 h 179"/>
                  <a:gd name="T26" fmla="*/ 9 w 108"/>
                  <a:gd name="T27" fmla="*/ 93 h 179"/>
                  <a:gd name="T28" fmla="*/ 2 w 108"/>
                  <a:gd name="T29" fmla="*/ 75 h 179"/>
                  <a:gd name="T30" fmla="*/ 0 w 108"/>
                  <a:gd name="T31" fmla="*/ 7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79">
                    <a:moveTo>
                      <a:pt x="0" y="70"/>
                    </a:moveTo>
                    <a:cubicBezTo>
                      <a:pt x="3" y="72"/>
                      <a:pt x="6" y="74"/>
                      <a:pt x="11" y="77"/>
                    </a:cubicBezTo>
                    <a:cubicBezTo>
                      <a:pt x="13" y="64"/>
                      <a:pt x="13" y="52"/>
                      <a:pt x="17" y="40"/>
                    </a:cubicBezTo>
                    <a:cubicBezTo>
                      <a:pt x="20" y="29"/>
                      <a:pt x="24" y="18"/>
                      <a:pt x="30" y="8"/>
                    </a:cubicBezTo>
                    <a:cubicBezTo>
                      <a:pt x="35" y="0"/>
                      <a:pt x="39" y="0"/>
                      <a:pt x="46" y="6"/>
                    </a:cubicBezTo>
                    <a:cubicBezTo>
                      <a:pt x="61" y="20"/>
                      <a:pt x="73" y="37"/>
                      <a:pt x="83" y="55"/>
                    </a:cubicBezTo>
                    <a:cubicBezTo>
                      <a:pt x="84" y="57"/>
                      <a:pt x="84" y="63"/>
                      <a:pt x="90" y="60"/>
                    </a:cubicBezTo>
                    <a:cubicBezTo>
                      <a:pt x="98" y="85"/>
                      <a:pt x="106" y="110"/>
                      <a:pt x="106" y="136"/>
                    </a:cubicBezTo>
                    <a:cubicBezTo>
                      <a:pt x="107" y="146"/>
                      <a:pt x="108" y="156"/>
                      <a:pt x="102" y="165"/>
                    </a:cubicBezTo>
                    <a:cubicBezTo>
                      <a:pt x="97" y="168"/>
                      <a:pt x="91" y="167"/>
                      <a:pt x="85" y="168"/>
                    </a:cubicBezTo>
                    <a:cubicBezTo>
                      <a:pt x="72" y="169"/>
                      <a:pt x="58" y="172"/>
                      <a:pt x="46" y="176"/>
                    </a:cubicBezTo>
                    <a:cubicBezTo>
                      <a:pt x="42" y="178"/>
                      <a:pt x="39" y="179"/>
                      <a:pt x="35" y="178"/>
                    </a:cubicBezTo>
                    <a:cubicBezTo>
                      <a:pt x="30" y="176"/>
                      <a:pt x="29" y="171"/>
                      <a:pt x="27" y="167"/>
                    </a:cubicBezTo>
                    <a:cubicBezTo>
                      <a:pt x="17" y="143"/>
                      <a:pt x="11" y="119"/>
                      <a:pt x="9" y="93"/>
                    </a:cubicBezTo>
                    <a:cubicBezTo>
                      <a:pt x="9" y="86"/>
                      <a:pt x="8" y="80"/>
                      <a:pt x="2" y="75"/>
                    </a:cubicBezTo>
                    <a:cubicBezTo>
                      <a:pt x="1" y="74"/>
                      <a:pt x="0" y="73"/>
                      <a:pt x="0" y="7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8" name="Freeform 60">
                <a:extLst>
                  <a:ext uri="{FF2B5EF4-FFF2-40B4-BE49-F238E27FC236}">
                    <a16:creationId xmlns:a16="http://schemas.microsoft.com/office/drawing/2014/main" id="{05A1B9CA-0B1E-9F2E-D450-E28B3649A972}"/>
                  </a:ext>
                </a:extLst>
              </p:cNvPr>
              <p:cNvSpPr/>
              <p:nvPr/>
            </p:nvSpPr>
            <p:spPr bwMode="auto">
              <a:xfrm>
                <a:off x="2441575" y="4694238"/>
                <a:ext cx="180975" cy="103188"/>
              </a:xfrm>
              <a:custGeom>
                <a:avLst/>
                <a:gdLst>
                  <a:gd name="T0" fmla="*/ 43 w 180"/>
                  <a:gd name="T1" fmla="*/ 74 h 101"/>
                  <a:gd name="T2" fmla="*/ 41 w 180"/>
                  <a:gd name="T3" fmla="*/ 66 h 101"/>
                  <a:gd name="T4" fmla="*/ 10 w 180"/>
                  <a:gd name="T5" fmla="*/ 38 h 101"/>
                  <a:gd name="T6" fmla="*/ 15 w 180"/>
                  <a:gd name="T7" fmla="*/ 17 h 101"/>
                  <a:gd name="T8" fmla="*/ 69 w 180"/>
                  <a:gd name="T9" fmla="*/ 4 h 101"/>
                  <a:gd name="T10" fmla="*/ 77 w 180"/>
                  <a:gd name="T11" fmla="*/ 0 h 101"/>
                  <a:gd name="T12" fmla="*/ 116 w 180"/>
                  <a:gd name="T13" fmla="*/ 4 h 101"/>
                  <a:gd name="T14" fmla="*/ 174 w 180"/>
                  <a:gd name="T15" fmla="*/ 24 h 101"/>
                  <a:gd name="T16" fmla="*/ 180 w 180"/>
                  <a:gd name="T17" fmla="*/ 33 h 101"/>
                  <a:gd name="T18" fmla="*/ 165 w 180"/>
                  <a:gd name="T19" fmla="*/ 96 h 101"/>
                  <a:gd name="T20" fmla="*/ 146 w 180"/>
                  <a:gd name="T21" fmla="*/ 100 h 101"/>
                  <a:gd name="T22" fmla="*/ 57 w 180"/>
                  <a:gd name="T23" fmla="*/ 77 h 101"/>
                  <a:gd name="T24" fmla="*/ 43 w 180"/>
                  <a:gd name="T25" fmla="*/ 7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00">
                    <a:moveTo>
                      <a:pt x="43" y="74"/>
                    </a:moveTo>
                    <a:cubicBezTo>
                      <a:pt x="47" y="70"/>
                      <a:pt x="45" y="68"/>
                      <a:pt x="41" y="66"/>
                    </a:cubicBezTo>
                    <a:cubicBezTo>
                      <a:pt x="29" y="59"/>
                      <a:pt x="19" y="48"/>
                      <a:pt x="10" y="38"/>
                    </a:cubicBezTo>
                    <a:cubicBezTo>
                      <a:pt x="0" y="28"/>
                      <a:pt x="2" y="22"/>
                      <a:pt x="15" y="17"/>
                    </a:cubicBezTo>
                    <a:cubicBezTo>
                      <a:pt x="32" y="10"/>
                      <a:pt x="50" y="6"/>
                      <a:pt x="69" y="4"/>
                    </a:cubicBezTo>
                    <a:cubicBezTo>
                      <a:pt x="72" y="4"/>
                      <a:pt x="76" y="5"/>
                      <a:pt x="77" y="0"/>
                    </a:cubicBezTo>
                    <a:cubicBezTo>
                      <a:pt x="90" y="1"/>
                      <a:pt x="103" y="3"/>
                      <a:pt x="116" y="4"/>
                    </a:cubicBezTo>
                    <a:cubicBezTo>
                      <a:pt x="137" y="6"/>
                      <a:pt x="156" y="15"/>
                      <a:pt x="174" y="24"/>
                    </a:cubicBezTo>
                    <a:cubicBezTo>
                      <a:pt x="178" y="26"/>
                      <a:pt x="180" y="29"/>
                      <a:pt x="180" y="33"/>
                    </a:cubicBezTo>
                    <a:cubicBezTo>
                      <a:pt x="171" y="53"/>
                      <a:pt x="170" y="75"/>
                      <a:pt x="165" y="96"/>
                    </a:cubicBezTo>
                    <a:cubicBezTo>
                      <a:pt x="159" y="101"/>
                      <a:pt x="153" y="100"/>
                      <a:pt x="146" y="100"/>
                    </a:cubicBezTo>
                    <a:cubicBezTo>
                      <a:pt x="115" y="99"/>
                      <a:pt x="85" y="92"/>
                      <a:pt x="57" y="77"/>
                    </a:cubicBezTo>
                    <a:cubicBezTo>
                      <a:pt x="52" y="75"/>
                      <a:pt x="47" y="77"/>
                      <a:pt x="43" y="7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9" name="Freeform 61">
                <a:extLst>
                  <a:ext uri="{FF2B5EF4-FFF2-40B4-BE49-F238E27FC236}">
                    <a16:creationId xmlns:a16="http://schemas.microsoft.com/office/drawing/2014/main" id="{EC610E2F-0996-91C2-E221-9F51C8FC3531}"/>
                  </a:ext>
                </a:extLst>
              </p:cNvPr>
              <p:cNvSpPr/>
              <p:nvPr/>
            </p:nvSpPr>
            <p:spPr bwMode="auto">
              <a:xfrm>
                <a:off x="2536825" y="4548188"/>
                <a:ext cx="150812" cy="155575"/>
              </a:xfrm>
              <a:custGeom>
                <a:avLst/>
                <a:gdLst>
                  <a:gd name="T0" fmla="*/ 12 w 149"/>
                  <a:gd name="T1" fmla="*/ 75 h 152"/>
                  <a:gd name="T2" fmla="*/ 17 w 149"/>
                  <a:gd name="T3" fmla="*/ 67 h 152"/>
                  <a:gd name="T4" fmla="*/ 1 w 149"/>
                  <a:gd name="T5" fmla="*/ 16 h 152"/>
                  <a:gd name="T6" fmla="*/ 15 w 149"/>
                  <a:gd name="T7" fmla="*/ 2 h 152"/>
                  <a:gd name="T8" fmla="*/ 58 w 149"/>
                  <a:gd name="T9" fmla="*/ 15 h 152"/>
                  <a:gd name="T10" fmla="*/ 69 w 149"/>
                  <a:gd name="T11" fmla="*/ 15 h 152"/>
                  <a:gd name="T12" fmla="*/ 125 w 149"/>
                  <a:gd name="T13" fmla="*/ 63 h 152"/>
                  <a:gd name="T14" fmla="*/ 147 w 149"/>
                  <a:gd name="T15" fmla="*/ 96 h 152"/>
                  <a:gd name="T16" fmla="*/ 148 w 149"/>
                  <a:gd name="T17" fmla="*/ 103 h 152"/>
                  <a:gd name="T18" fmla="*/ 140 w 149"/>
                  <a:gd name="T19" fmla="*/ 112 h 152"/>
                  <a:gd name="T20" fmla="*/ 106 w 149"/>
                  <a:gd name="T21" fmla="*/ 145 h 152"/>
                  <a:gd name="T22" fmla="*/ 99 w 149"/>
                  <a:gd name="T23" fmla="*/ 151 h 152"/>
                  <a:gd name="T24" fmla="*/ 89 w 149"/>
                  <a:gd name="T25" fmla="*/ 149 h 152"/>
                  <a:gd name="T26" fmla="*/ 33 w 149"/>
                  <a:gd name="T27" fmla="*/ 98 h 152"/>
                  <a:gd name="T28" fmla="*/ 12 w 149"/>
                  <a:gd name="T29" fmla="*/ 7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152">
                    <a:moveTo>
                      <a:pt x="12" y="75"/>
                    </a:moveTo>
                    <a:cubicBezTo>
                      <a:pt x="17" y="74"/>
                      <a:pt x="20" y="73"/>
                      <a:pt x="17" y="67"/>
                    </a:cubicBezTo>
                    <a:cubicBezTo>
                      <a:pt x="9" y="51"/>
                      <a:pt x="3" y="34"/>
                      <a:pt x="1" y="16"/>
                    </a:cubicBezTo>
                    <a:cubicBezTo>
                      <a:pt x="0" y="3"/>
                      <a:pt x="2" y="0"/>
                      <a:pt x="15" y="2"/>
                    </a:cubicBezTo>
                    <a:cubicBezTo>
                      <a:pt x="30" y="3"/>
                      <a:pt x="44" y="9"/>
                      <a:pt x="58" y="15"/>
                    </a:cubicBezTo>
                    <a:cubicBezTo>
                      <a:pt x="61" y="16"/>
                      <a:pt x="65" y="20"/>
                      <a:pt x="69" y="15"/>
                    </a:cubicBezTo>
                    <a:cubicBezTo>
                      <a:pt x="88" y="30"/>
                      <a:pt x="109" y="44"/>
                      <a:pt x="125" y="63"/>
                    </a:cubicBezTo>
                    <a:cubicBezTo>
                      <a:pt x="134" y="73"/>
                      <a:pt x="141" y="84"/>
                      <a:pt x="147" y="96"/>
                    </a:cubicBezTo>
                    <a:cubicBezTo>
                      <a:pt x="149" y="98"/>
                      <a:pt x="149" y="101"/>
                      <a:pt x="148" y="103"/>
                    </a:cubicBezTo>
                    <a:cubicBezTo>
                      <a:pt x="147" y="107"/>
                      <a:pt x="143" y="109"/>
                      <a:pt x="140" y="112"/>
                    </a:cubicBezTo>
                    <a:cubicBezTo>
                      <a:pt x="127" y="121"/>
                      <a:pt x="115" y="131"/>
                      <a:pt x="106" y="145"/>
                    </a:cubicBezTo>
                    <a:cubicBezTo>
                      <a:pt x="104" y="147"/>
                      <a:pt x="102" y="149"/>
                      <a:pt x="99" y="151"/>
                    </a:cubicBezTo>
                    <a:cubicBezTo>
                      <a:pt x="95" y="152"/>
                      <a:pt x="92" y="150"/>
                      <a:pt x="89" y="149"/>
                    </a:cubicBezTo>
                    <a:cubicBezTo>
                      <a:pt x="67" y="136"/>
                      <a:pt x="49" y="117"/>
                      <a:pt x="33" y="98"/>
                    </a:cubicBezTo>
                    <a:cubicBezTo>
                      <a:pt x="26" y="90"/>
                      <a:pt x="21" y="81"/>
                      <a:pt x="12" y="75"/>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0" name="Freeform 62">
                <a:extLst>
                  <a:ext uri="{FF2B5EF4-FFF2-40B4-BE49-F238E27FC236}">
                    <a16:creationId xmlns:a16="http://schemas.microsoft.com/office/drawing/2014/main" id="{44829E12-E392-B13F-29AC-84D0010EF93B}"/>
                  </a:ext>
                </a:extLst>
              </p:cNvPr>
              <p:cNvSpPr/>
              <p:nvPr/>
            </p:nvSpPr>
            <p:spPr bwMode="auto">
              <a:xfrm>
                <a:off x="2878138" y="4578351"/>
                <a:ext cx="163512" cy="139700"/>
              </a:xfrm>
              <a:custGeom>
                <a:avLst/>
                <a:gdLst>
                  <a:gd name="T0" fmla="*/ 97 w 162"/>
                  <a:gd name="T1" fmla="*/ 6 h 138"/>
                  <a:gd name="T2" fmla="*/ 108 w 162"/>
                  <a:gd name="T3" fmla="*/ 6 h 138"/>
                  <a:gd name="T4" fmla="*/ 151 w 162"/>
                  <a:gd name="T5" fmla="*/ 1 h 138"/>
                  <a:gd name="T6" fmla="*/ 160 w 162"/>
                  <a:gd name="T7" fmla="*/ 12 h 138"/>
                  <a:gd name="T8" fmla="*/ 141 w 162"/>
                  <a:gd name="T9" fmla="*/ 57 h 138"/>
                  <a:gd name="T10" fmla="*/ 138 w 162"/>
                  <a:gd name="T11" fmla="*/ 65 h 138"/>
                  <a:gd name="T12" fmla="*/ 105 w 162"/>
                  <a:gd name="T13" fmla="*/ 105 h 138"/>
                  <a:gd name="T14" fmla="*/ 59 w 162"/>
                  <a:gd name="T15" fmla="*/ 134 h 138"/>
                  <a:gd name="T16" fmla="*/ 45 w 162"/>
                  <a:gd name="T17" fmla="*/ 137 h 138"/>
                  <a:gd name="T18" fmla="*/ 22 w 162"/>
                  <a:gd name="T19" fmla="*/ 107 h 138"/>
                  <a:gd name="T20" fmla="*/ 11 w 162"/>
                  <a:gd name="T21" fmla="*/ 95 h 138"/>
                  <a:gd name="T22" fmla="*/ 7 w 162"/>
                  <a:gd name="T23" fmla="*/ 90 h 138"/>
                  <a:gd name="T24" fmla="*/ 6 w 162"/>
                  <a:gd name="T25" fmla="*/ 73 h 138"/>
                  <a:gd name="T26" fmla="*/ 64 w 162"/>
                  <a:gd name="T27" fmla="*/ 22 h 138"/>
                  <a:gd name="T28" fmla="*/ 97 w 162"/>
                  <a:gd name="T29" fmla="*/ 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2" h="138">
                    <a:moveTo>
                      <a:pt x="97" y="6"/>
                    </a:moveTo>
                    <a:cubicBezTo>
                      <a:pt x="101" y="10"/>
                      <a:pt x="104" y="7"/>
                      <a:pt x="108" y="6"/>
                    </a:cubicBezTo>
                    <a:cubicBezTo>
                      <a:pt x="122" y="2"/>
                      <a:pt x="136" y="0"/>
                      <a:pt x="151" y="1"/>
                    </a:cubicBezTo>
                    <a:cubicBezTo>
                      <a:pt x="159" y="1"/>
                      <a:pt x="162" y="4"/>
                      <a:pt x="160" y="12"/>
                    </a:cubicBezTo>
                    <a:cubicBezTo>
                      <a:pt x="157" y="28"/>
                      <a:pt x="149" y="43"/>
                      <a:pt x="141" y="57"/>
                    </a:cubicBezTo>
                    <a:cubicBezTo>
                      <a:pt x="140" y="60"/>
                      <a:pt x="138" y="62"/>
                      <a:pt x="138" y="65"/>
                    </a:cubicBezTo>
                    <a:cubicBezTo>
                      <a:pt x="130" y="81"/>
                      <a:pt x="117" y="93"/>
                      <a:pt x="105" y="105"/>
                    </a:cubicBezTo>
                    <a:cubicBezTo>
                      <a:pt x="91" y="117"/>
                      <a:pt x="76" y="127"/>
                      <a:pt x="59" y="134"/>
                    </a:cubicBezTo>
                    <a:cubicBezTo>
                      <a:pt x="54" y="136"/>
                      <a:pt x="50" y="138"/>
                      <a:pt x="45" y="137"/>
                    </a:cubicBezTo>
                    <a:cubicBezTo>
                      <a:pt x="36" y="128"/>
                      <a:pt x="31" y="117"/>
                      <a:pt x="22" y="107"/>
                    </a:cubicBezTo>
                    <a:cubicBezTo>
                      <a:pt x="18" y="103"/>
                      <a:pt x="15" y="99"/>
                      <a:pt x="11" y="95"/>
                    </a:cubicBezTo>
                    <a:cubicBezTo>
                      <a:pt x="10" y="93"/>
                      <a:pt x="8" y="92"/>
                      <a:pt x="7" y="90"/>
                    </a:cubicBezTo>
                    <a:cubicBezTo>
                      <a:pt x="0" y="85"/>
                      <a:pt x="1" y="79"/>
                      <a:pt x="6" y="73"/>
                    </a:cubicBezTo>
                    <a:cubicBezTo>
                      <a:pt x="21" y="51"/>
                      <a:pt x="41" y="35"/>
                      <a:pt x="64" y="22"/>
                    </a:cubicBezTo>
                    <a:cubicBezTo>
                      <a:pt x="75" y="16"/>
                      <a:pt x="85" y="10"/>
                      <a:pt x="97" y="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1" name="Freeform 63">
                <a:extLst>
                  <a:ext uri="{FF2B5EF4-FFF2-40B4-BE49-F238E27FC236}">
                    <a16:creationId xmlns:a16="http://schemas.microsoft.com/office/drawing/2014/main" id="{40C97384-74BA-27F7-54A5-A9D08744FCCD}"/>
                  </a:ext>
                </a:extLst>
              </p:cNvPr>
              <p:cNvSpPr/>
              <p:nvPr/>
            </p:nvSpPr>
            <p:spPr bwMode="auto">
              <a:xfrm>
                <a:off x="2932113" y="4716463"/>
                <a:ext cx="179387" cy="100013"/>
              </a:xfrm>
              <a:custGeom>
                <a:avLst/>
                <a:gdLst>
                  <a:gd name="T0" fmla="*/ 118 w 177"/>
                  <a:gd name="T1" fmla="*/ 5 h 99"/>
                  <a:gd name="T2" fmla="*/ 125 w 177"/>
                  <a:gd name="T3" fmla="*/ 10 h 99"/>
                  <a:gd name="T4" fmla="*/ 168 w 177"/>
                  <a:gd name="T5" fmla="*/ 28 h 99"/>
                  <a:gd name="T6" fmla="*/ 169 w 177"/>
                  <a:gd name="T7" fmla="*/ 45 h 99"/>
                  <a:gd name="T8" fmla="*/ 133 w 177"/>
                  <a:gd name="T9" fmla="*/ 73 h 99"/>
                  <a:gd name="T10" fmla="*/ 105 w 177"/>
                  <a:gd name="T11" fmla="*/ 85 h 99"/>
                  <a:gd name="T12" fmla="*/ 20 w 177"/>
                  <a:gd name="T13" fmla="*/ 95 h 99"/>
                  <a:gd name="T14" fmla="*/ 11 w 177"/>
                  <a:gd name="T15" fmla="*/ 92 h 99"/>
                  <a:gd name="T16" fmla="*/ 9 w 177"/>
                  <a:gd name="T17" fmla="*/ 83 h 99"/>
                  <a:gd name="T18" fmla="*/ 1 w 177"/>
                  <a:gd name="T19" fmla="*/ 28 h 99"/>
                  <a:gd name="T20" fmla="*/ 0 w 177"/>
                  <a:gd name="T21" fmla="*/ 22 h 99"/>
                  <a:gd name="T22" fmla="*/ 11 w 177"/>
                  <a:gd name="T23" fmla="*/ 15 h 99"/>
                  <a:gd name="T24" fmla="*/ 103 w 177"/>
                  <a:gd name="T25" fmla="*/ 4 h 99"/>
                  <a:gd name="T26" fmla="*/ 118 w 177"/>
                  <a:gd name="T27" fmla="*/ 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7" h="99">
                    <a:moveTo>
                      <a:pt x="118" y="5"/>
                    </a:moveTo>
                    <a:cubicBezTo>
                      <a:pt x="119" y="9"/>
                      <a:pt x="122" y="9"/>
                      <a:pt x="125" y="10"/>
                    </a:cubicBezTo>
                    <a:cubicBezTo>
                      <a:pt x="140" y="14"/>
                      <a:pt x="155" y="19"/>
                      <a:pt x="168" y="28"/>
                    </a:cubicBezTo>
                    <a:cubicBezTo>
                      <a:pt x="177" y="35"/>
                      <a:pt x="177" y="36"/>
                      <a:pt x="169" y="45"/>
                    </a:cubicBezTo>
                    <a:cubicBezTo>
                      <a:pt x="159" y="56"/>
                      <a:pt x="145" y="63"/>
                      <a:pt x="133" y="73"/>
                    </a:cubicBezTo>
                    <a:cubicBezTo>
                      <a:pt x="125" y="80"/>
                      <a:pt x="115" y="82"/>
                      <a:pt x="105" y="85"/>
                    </a:cubicBezTo>
                    <a:cubicBezTo>
                      <a:pt x="78" y="95"/>
                      <a:pt x="49" y="99"/>
                      <a:pt x="20" y="95"/>
                    </a:cubicBezTo>
                    <a:cubicBezTo>
                      <a:pt x="17" y="94"/>
                      <a:pt x="13" y="94"/>
                      <a:pt x="11" y="92"/>
                    </a:cubicBezTo>
                    <a:cubicBezTo>
                      <a:pt x="9" y="90"/>
                      <a:pt x="9" y="86"/>
                      <a:pt x="9" y="83"/>
                    </a:cubicBezTo>
                    <a:cubicBezTo>
                      <a:pt x="9" y="65"/>
                      <a:pt x="7" y="46"/>
                      <a:pt x="1" y="28"/>
                    </a:cubicBezTo>
                    <a:cubicBezTo>
                      <a:pt x="0" y="26"/>
                      <a:pt x="0" y="24"/>
                      <a:pt x="0" y="22"/>
                    </a:cubicBezTo>
                    <a:cubicBezTo>
                      <a:pt x="3" y="18"/>
                      <a:pt x="7" y="16"/>
                      <a:pt x="11" y="15"/>
                    </a:cubicBezTo>
                    <a:cubicBezTo>
                      <a:pt x="41" y="4"/>
                      <a:pt x="71" y="0"/>
                      <a:pt x="103" y="4"/>
                    </a:cubicBezTo>
                    <a:cubicBezTo>
                      <a:pt x="108" y="5"/>
                      <a:pt x="113" y="5"/>
                      <a:pt x="118" y="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2" name="Freeform 64">
                <a:extLst>
                  <a:ext uri="{FF2B5EF4-FFF2-40B4-BE49-F238E27FC236}">
                    <a16:creationId xmlns:a16="http://schemas.microsoft.com/office/drawing/2014/main" id="{DABE1630-5F01-94F0-3B82-64EE2B02E509}"/>
                  </a:ext>
                </a:extLst>
              </p:cNvPr>
              <p:cNvSpPr/>
              <p:nvPr/>
            </p:nvSpPr>
            <p:spPr bwMode="auto">
              <a:xfrm>
                <a:off x="2914650" y="4816476"/>
                <a:ext cx="173037" cy="107950"/>
              </a:xfrm>
              <a:custGeom>
                <a:avLst/>
                <a:gdLst>
                  <a:gd name="T0" fmla="*/ 152 w 172"/>
                  <a:gd name="T1" fmla="*/ 100 h 106"/>
                  <a:gd name="T2" fmla="*/ 127 w 172"/>
                  <a:gd name="T3" fmla="*/ 102 h 106"/>
                  <a:gd name="T4" fmla="*/ 112 w 172"/>
                  <a:gd name="T5" fmla="*/ 103 h 106"/>
                  <a:gd name="T6" fmla="*/ 103 w 172"/>
                  <a:gd name="T7" fmla="*/ 106 h 106"/>
                  <a:gd name="T8" fmla="*/ 12 w 172"/>
                  <a:gd name="T9" fmla="*/ 82 h 106"/>
                  <a:gd name="T10" fmla="*/ 1 w 172"/>
                  <a:gd name="T11" fmla="*/ 73 h 106"/>
                  <a:gd name="T12" fmla="*/ 4 w 172"/>
                  <a:gd name="T13" fmla="*/ 62 h 106"/>
                  <a:gd name="T14" fmla="*/ 24 w 172"/>
                  <a:gd name="T15" fmla="*/ 10 h 106"/>
                  <a:gd name="T16" fmla="*/ 27 w 172"/>
                  <a:gd name="T17" fmla="*/ 3 h 106"/>
                  <a:gd name="T18" fmla="*/ 71 w 172"/>
                  <a:gd name="T19" fmla="*/ 8 h 106"/>
                  <a:gd name="T20" fmla="*/ 118 w 172"/>
                  <a:gd name="T21" fmla="*/ 30 h 106"/>
                  <a:gd name="T22" fmla="*/ 131 w 172"/>
                  <a:gd name="T23" fmla="*/ 36 h 106"/>
                  <a:gd name="T24" fmla="*/ 135 w 172"/>
                  <a:gd name="T25" fmla="*/ 44 h 106"/>
                  <a:gd name="T26" fmla="*/ 165 w 172"/>
                  <a:gd name="T27" fmla="*/ 77 h 106"/>
                  <a:gd name="T28" fmla="*/ 159 w 172"/>
                  <a:gd name="T29" fmla="*/ 96 h 106"/>
                  <a:gd name="T30" fmla="*/ 152 w 172"/>
                  <a:gd name="T3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2" h="105">
                    <a:moveTo>
                      <a:pt x="152" y="100"/>
                    </a:moveTo>
                    <a:cubicBezTo>
                      <a:pt x="143" y="98"/>
                      <a:pt x="136" y="102"/>
                      <a:pt x="127" y="102"/>
                    </a:cubicBezTo>
                    <a:cubicBezTo>
                      <a:pt x="122" y="102"/>
                      <a:pt x="117" y="103"/>
                      <a:pt x="112" y="103"/>
                    </a:cubicBezTo>
                    <a:cubicBezTo>
                      <a:pt x="109" y="106"/>
                      <a:pt x="106" y="106"/>
                      <a:pt x="103" y="106"/>
                    </a:cubicBezTo>
                    <a:cubicBezTo>
                      <a:pt x="71" y="106"/>
                      <a:pt x="40" y="97"/>
                      <a:pt x="12" y="82"/>
                    </a:cubicBezTo>
                    <a:cubicBezTo>
                      <a:pt x="8" y="80"/>
                      <a:pt x="3" y="78"/>
                      <a:pt x="1" y="73"/>
                    </a:cubicBezTo>
                    <a:cubicBezTo>
                      <a:pt x="0" y="69"/>
                      <a:pt x="2" y="65"/>
                      <a:pt x="4" y="62"/>
                    </a:cubicBezTo>
                    <a:cubicBezTo>
                      <a:pt x="14" y="46"/>
                      <a:pt x="20" y="29"/>
                      <a:pt x="24" y="10"/>
                    </a:cubicBezTo>
                    <a:cubicBezTo>
                      <a:pt x="24" y="8"/>
                      <a:pt x="25" y="5"/>
                      <a:pt x="27" y="3"/>
                    </a:cubicBezTo>
                    <a:cubicBezTo>
                      <a:pt x="42" y="0"/>
                      <a:pt x="57" y="5"/>
                      <a:pt x="71" y="8"/>
                    </a:cubicBezTo>
                    <a:cubicBezTo>
                      <a:pt x="88" y="13"/>
                      <a:pt x="104" y="20"/>
                      <a:pt x="118" y="30"/>
                    </a:cubicBezTo>
                    <a:cubicBezTo>
                      <a:pt x="122" y="33"/>
                      <a:pt x="127" y="32"/>
                      <a:pt x="131" y="36"/>
                    </a:cubicBezTo>
                    <a:cubicBezTo>
                      <a:pt x="127" y="41"/>
                      <a:pt x="132" y="42"/>
                      <a:pt x="135" y="44"/>
                    </a:cubicBezTo>
                    <a:cubicBezTo>
                      <a:pt x="147" y="53"/>
                      <a:pt x="157" y="64"/>
                      <a:pt x="165" y="77"/>
                    </a:cubicBezTo>
                    <a:cubicBezTo>
                      <a:pt x="172" y="88"/>
                      <a:pt x="171" y="92"/>
                      <a:pt x="159" y="96"/>
                    </a:cubicBezTo>
                    <a:cubicBezTo>
                      <a:pt x="157" y="97"/>
                      <a:pt x="154" y="98"/>
                      <a:pt x="152" y="10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3" name="Freeform 65">
                <a:extLst>
                  <a:ext uri="{FF2B5EF4-FFF2-40B4-BE49-F238E27FC236}">
                    <a16:creationId xmlns:a16="http://schemas.microsoft.com/office/drawing/2014/main" id="{AB35C18E-FD51-5013-B76E-CF1E4B006951}"/>
                  </a:ext>
                </a:extLst>
              </p:cNvPr>
              <p:cNvSpPr/>
              <p:nvPr/>
            </p:nvSpPr>
            <p:spPr bwMode="auto">
              <a:xfrm>
                <a:off x="2851150" y="4895851"/>
                <a:ext cx="149225" cy="149225"/>
              </a:xfrm>
              <a:custGeom>
                <a:avLst/>
                <a:gdLst>
                  <a:gd name="T0" fmla="*/ 135 w 147"/>
                  <a:gd name="T1" fmla="*/ 82 h 147"/>
                  <a:gd name="T2" fmla="*/ 136 w 147"/>
                  <a:gd name="T3" fmla="*/ 93 h 147"/>
                  <a:gd name="T4" fmla="*/ 146 w 147"/>
                  <a:gd name="T5" fmla="*/ 130 h 147"/>
                  <a:gd name="T6" fmla="*/ 130 w 147"/>
                  <a:gd name="T7" fmla="*/ 145 h 147"/>
                  <a:gd name="T8" fmla="*/ 100 w 147"/>
                  <a:gd name="T9" fmla="*/ 136 h 147"/>
                  <a:gd name="T10" fmla="*/ 91 w 147"/>
                  <a:gd name="T11" fmla="*/ 136 h 147"/>
                  <a:gd name="T12" fmla="*/ 38 w 147"/>
                  <a:gd name="T13" fmla="*/ 101 h 147"/>
                  <a:gd name="T14" fmla="*/ 5 w 147"/>
                  <a:gd name="T15" fmla="*/ 60 h 147"/>
                  <a:gd name="T16" fmla="*/ 3 w 147"/>
                  <a:gd name="T17" fmla="*/ 47 h 147"/>
                  <a:gd name="T18" fmla="*/ 53 w 147"/>
                  <a:gd name="T19" fmla="*/ 5 h 147"/>
                  <a:gd name="T20" fmla="*/ 68 w 147"/>
                  <a:gd name="T21" fmla="*/ 5 h 147"/>
                  <a:gd name="T22" fmla="*/ 118 w 147"/>
                  <a:gd name="T23" fmla="*/ 56 h 147"/>
                  <a:gd name="T24" fmla="*/ 135 w 147"/>
                  <a:gd name="T25" fmla="*/ 8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47">
                    <a:moveTo>
                      <a:pt x="135" y="82"/>
                    </a:moveTo>
                    <a:cubicBezTo>
                      <a:pt x="131" y="86"/>
                      <a:pt x="135" y="89"/>
                      <a:pt x="136" y="93"/>
                    </a:cubicBezTo>
                    <a:cubicBezTo>
                      <a:pt x="140" y="105"/>
                      <a:pt x="144" y="117"/>
                      <a:pt x="146" y="130"/>
                    </a:cubicBezTo>
                    <a:cubicBezTo>
                      <a:pt x="147" y="144"/>
                      <a:pt x="144" y="147"/>
                      <a:pt x="130" y="145"/>
                    </a:cubicBezTo>
                    <a:cubicBezTo>
                      <a:pt x="120" y="143"/>
                      <a:pt x="110" y="140"/>
                      <a:pt x="100" y="136"/>
                    </a:cubicBezTo>
                    <a:cubicBezTo>
                      <a:pt x="97" y="135"/>
                      <a:pt x="94" y="133"/>
                      <a:pt x="91" y="136"/>
                    </a:cubicBezTo>
                    <a:cubicBezTo>
                      <a:pt x="73" y="126"/>
                      <a:pt x="54" y="116"/>
                      <a:pt x="38" y="101"/>
                    </a:cubicBezTo>
                    <a:cubicBezTo>
                      <a:pt x="25" y="89"/>
                      <a:pt x="14" y="75"/>
                      <a:pt x="5" y="60"/>
                    </a:cubicBezTo>
                    <a:cubicBezTo>
                      <a:pt x="2" y="57"/>
                      <a:pt x="0" y="52"/>
                      <a:pt x="3" y="47"/>
                    </a:cubicBezTo>
                    <a:cubicBezTo>
                      <a:pt x="21" y="35"/>
                      <a:pt x="38" y="21"/>
                      <a:pt x="53" y="5"/>
                    </a:cubicBezTo>
                    <a:cubicBezTo>
                      <a:pt x="57" y="0"/>
                      <a:pt x="62" y="1"/>
                      <a:pt x="68" y="5"/>
                    </a:cubicBezTo>
                    <a:cubicBezTo>
                      <a:pt x="87" y="19"/>
                      <a:pt x="105" y="35"/>
                      <a:pt x="118" y="56"/>
                    </a:cubicBezTo>
                    <a:cubicBezTo>
                      <a:pt x="124" y="65"/>
                      <a:pt x="130" y="73"/>
                      <a:pt x="135" y="8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4" name="Freeform 66">
                <a:extLst>
                  <a:ext uri="{FF2B5EF4-FFF2-40B4-BE49-F238E27FC236}">
                    <a16:creationId xmlns:a16="http://schemas.microsoft.com/office/drawing/2014/main" id="{DBD4FC38-9B0E-75E2-8601-5A861E2CB681}"/>
                  </a:ext>
                </a:extLst>
              </p:cNvPr>
              <p:cNvSpPr/>
              <p:nvPr/>
            </p:nvSpPr>
            <p:spPr bwMode="auto">
              <a:xfrm>
                <a:off x="2455863" y="4802188"/>
                <a:ext cx="171450" cy="104775"/>
              </a:xfrm>
              <a:custGeom>
                <a:avLst/>
                <a:gdLst>
                  <a:gd name="T0" fmla="*/ 58 w 169"/>
                  <a:gd name="T1" fmla="*/ 104 h 104"/>
                  <a:gd name="T2" fmla="*/ 42 w 169"/>
                  <a:gd name="T3" fmla="*/ 100 h 104"/>
                  <a:gd name="T4" fmla="*/ 8 w 169"/>
                  <a:gd name="T5" fmla="*/ 90 h 104"/>
                  <a:gd name="T6" fmla="*/ 4 w 169"/>
                  <a:gd name="T7" fmla="*/ 77 h 104"/>
                  <a:gd name="T8" fmla="*/ 36 w 169"/>
                  <a:gd name="T9" fmla="*/ 44 h 104"/>
                  <a:gd name="T10" fmla="*/ 40 w 169"/>
                  <a:gd name="T11" fmla="*/ 36 h 104"/>
                  <a:gd name="T12" fmla="*/ 86 w 169"/>
                  <a:gd name="T13" fmla="*/ 12 h 104"/>
                  <a:gd name="T14" fmla="*/ 140 w 169"/>
                  <a:gd name="T15" fmla="*/ 0 h 104"/>
                  <a:gd name="T16" fmla="*/ 149 w 169"/>
                  <a:gd name="T17" fmla="*/ 2 h 104"/>
                  <a:gd name="T18" fmla="*/ 152 w 169"/>
                  <a:gd name="T19" fmla="*/ 11 h 104"/>
                  <a:gd name="T20" fmla="*/ 167 w 169"/>
                  <a:gd name="T21" fmla="*/ 64 h 104"/>
                  <a:gd name="T22" fmla="*/ 169 w 169"/>
                  <a:gd name="T23" fmla="*/ 73 h 104"/>
                  <a:gd name="T24" fmla="*/ 162 w 169"/>
                  <a:gd name="T25" fmla="*/ 80 h 104"/>
                  <a:gd name="T26" fmla="*/ 75 w 169"/>
                  <a:gd name="T27" fmla="*/ 103 h 104"/>
                  <a:gd name="T28" fmla="*/ 58 w 169"/>
                  <a:gd name="T2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104">
                    <a:moveTo>
                      <a:pt x="58" y="104"/>
                    </a:moveTo>
                    <a:cubicBezTo>
                      <a:pt x="53" y="100"/>
                      <a:pt x="47" y="101"/>
                      <a:pt x="42" y="100"/>
                    </a:cubicBezTo>
                    <a:cubicBezTo>
                      <a:pt x="30" y="98"/>
                      <a:pt x="19" y="95"/>
                      <a:pt x="8" y="90"/>
                    </a:cubicBezTo>
                    <a:cubicBezTo>
                      <a:pt x="2" y="87"/>
                      <a:pt x="0" y="83"/>
                      <a:pt x="4" y="77"/>
                    </a:cubicBezTo>
                    <a:cubicBezTo>
                      <a:pt x="13" y="64"/>
                      <a:pt x="24" y="54"/>
                      <a:pt x="36" y="44"/>
                    </a:cubicBezTo>
                    <a:cubicBezTo>
                      <a:pt x="38" y="42"/>
                      <a:pt x="42" y="41"/>
                      <a:pt x="40" y="36"/>
                    </a:cubicBezTo>
                    <a:cubicBezTo>
                      <a:pt x="56" y="29"/>
                      <a:pt x="70" y="19"/>
                      <a:pt x="86" y="12"/>
                    </a:cubicBezTo>
                    <a:cubicBezTo>
                      <a:pt x="104" y="5"/>
                      <a:pt x="122" y="2"/>
                      <a:pt x="140" y="0"/>
                    </a:cubicBezTo>
                    <a:cubicBezTo>
                      <a:pt x="143" y="0"/>
                      <a:pt x="147" y="0"/>
                      <a:pt x="149" y="2"/>
                    </a:cubicBezTo>
                    <a:cubicBezTo>
                      <a:pt x="152" y="4"/>
                      <a:pt x="152" y="8"/>
                      <a:pt x="152" y="11"/>
                    </a:cubicBezTo>
                    <a:cubicBezTo>
                      <a:pt x="155" y="29"/>
                      <a:pt x="159" y="47"/>
                      <a:pt x="167" y="64"/>
                    </a:cubicBezTo>
                    <a:cubicBezTo>
                      <a:pt x="168" y="67"/>
                      <a:pt x="169" y="70"/>
                      <a:pt x="169" y="73"/>
                    </a:cubicBezTo>
                    <a:cubicBezTo>
                      <a:pt x="168" y="77"/>
                      <a:pt x="165" y="79"/>
                      <a:pt x="162" y="80"/>
                    </a:cubicBezTo>
                    <a:cubicBezTo>
                      <a:pt x="135" y="94"/>
                      <a:pt x="106" y="104"/>
                      <a:pt x="75" y="103"/>
                    </a:cubicBezTo>
                    <a:cubicBezTo>
                      <a:pt x="69" y="103"/>
                      <a:pt x="64" y="104"/>
                      <a:pt x="58" y="10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5" name="Freeform 67">
                <a:extLst>
                  <a:ext uri="{FF2B5EF4-FFF2-40B4-BE49-F238E27FC236}">
                    <a16:creationId xmlns:a16="http://schemas.microsoft.com/office/drawing/2014/main" id="{23C67D4E-EADE-6E29-1013-8145BA40E27F}"/>
                  </a:ext>
                </a:extLst>
              </p:cNvPr>
              <p:cNvSpPr/>
              <p:nvPr/>
            </p:nvSpPr>
            <p:spPr bwMode="auto">
              <a:xfrm>
                <a:off x="2659063" y="4946651"/>
                <a:ext cx="120650" cy="165100"/>
              </a:xfrm>
              <a:custGeom>
                <a:avLst/>
                <a:gdLst>
                  <a:gd name="T0" fmla="*/ 69 w 119"/>
                  <a:gd name="T1" fmla="*/ 131 h 162"/>
                  <a:gd name="T2" fmla="*/ 58 w 119"/>
                  <a:gd name="T3" fmla="*/ 132 h 162"/>
                  <a:gd name="T4" fmla="*/ 25 w 119"/>
                  <a:gd name="T5" fmla="*/ 156 h 162"/>
                  <a:gd name="T6" fmla="*/ 6 w 119"/>
                  <a:gd name="T7" fmla="*/ 146 h 162"/>
                  <a:gd name="T8" fmla="*/ 3 w 119"/>
                  <a:gd name="T9" fmla="*/ 118 h 162"/>
                  <a:gd name="T10" fmla="*/ 0 w 119"/>
                  <a:gd name="T11" fmla="*/ 110 h 162"/>
                  <a:gd name="T12" fmla="*/ 18 w 119"/>
                  <a:gd name="T13" fmla="*/ 40 h 162"/>
                  <a:gd name="T14" fmla="*/ 41 w 119"/>
                  <a:gd name="T15" fmla="*/ 2 h 162"/>
                  <a:gd name="T16" fmla="*/ 52 w 119"/>
                  <a:gd name="T17" fmla="*/ 3 h 162"/>
                  <a:gd name="T18" fmla="*/ 107 w 119"/>
                  <a:gd name="T19" fmla="*/ 15 h 162"/>
                  <a:gd name="T20" fmla="*/ 117 w 119"/>
                  <a:gd name="T21" fmla="*/ 18 h 162"/>
                  <a:gd name="T22" fmla="*/ 116 w 119"/>
                  <a:gd name="T23" fmla="*/ 35 h 162"/>
                  <a:gd name="T24" fmla="*/ 77 w 119"/>
                  <a:gd name="T25" fmla="*/ 115 h 162"/>
                  <a:gd name="T26" fmla="*/ 69 w 119"/>
                  <a:gd name="T27" fmla="*/ 13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162">
                    <a:moveTo>
                      <a:pt x="69" y="131"/>
                    </a:moveTo>
                    <a:cubicBezTo>
                      <a:pt x="65" y="126"/>
                      <a:pt x="62" y="128"/>
                      <a:pt x="58" y="132"/>
                    </a:cubicBezTo>
                    <a:cubicBezTo>
                      <a:pt x="48" y="141"/>
                      <a:pt x="38" y="149"/>
                      <a:pt x="25" y="156"/>
                    </a:cubicBezTo>
                    <a:cubicBezTo>
                      <a:pt x="13" y="162"/>
                      <a:pt x="9" y="160"/>
                      <a:pt x="6" y="146"/>
                    </a:cubicBezTo>
                    <a:cubicBezTo>
                      <a:pt x="4" y="137"/>
                      <a:pt x="4" y="127"/>
                      <a:pt x="3" y="118"/>
                    </a:cubicBezTo>
                    <a:cubicBezTo>
                      <a:pt x="3" y="115"/>
                      <a:pt x="5" y="111"/>
                      <a:pt x="0" y="110"/>
                    </a:cubicBezTo>
                    <a:cubicBezTo>
                      <a:pt x="5" y="86"/>
                      <a:pt x="7" y="62"/>
                      <a:pt x="18" y="40"/>
                    </a:cubicBezTo>
                    <a:cubicBezTo>
                      <a:pt x="24" y="26"/>
                      <a:pt x="30" y="12"/>
                      <a:pt x="41" y="2"/>
                    </a:cubicBezTo>
                    <a:cubicBezTo>
                      <a:pt x="45" y="0"/>
                      <a:pt x="48" y="2"/>
                      <a:pt x="52" y="3"/>
                    </a:cubicBezTo>
                    <a:cubicBezTo>
                      <a:pt x="70" y="11"/>
                      <a:pt x="88" y="14"/>
                      <a:pt x="107" y="15"/>
                    </a:cubicBezTo>
                    <a:cubicBezTo>
                      <a:pt x="111" y="15"/>
                      <a:pt x="115" y="15"/>
                      <a:pt x="117" y="18"/>
                    </a:cubicBezTo>
                    <a:cubicBezTo>
                      <a:pt x="119" y="24"/>
                      <a:pt x="117" y="29"/>
                      <a:pt x="116" y="35"/>
                    </a:cubicBezTo>
                    <a:cubicBezTo>
                      <a:pt x="110" y="65"/>
                      <a:pt x="96" y="92"/>
                      <a:pt x="77" y="115"/>
                    </a:cubicBezTo>
                    <a:cubicBezTo>
                      <a:pt x="73" y="120"/>
                      <a:pt x="71" y="126"/>
                      <a:pt x="69" y="13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6" name="Freeform 68">
                <a:extLst>
                  <a:ext uri="{FF2B5EF4-FFF2-40B4-BE49-F238E27FC236}">
                    <a16:creationId xmlns:a16="http://schemas.microsoft.com/office/drawing/2014/main" id="{19829B1A-83E4-5665-56AB-817A68B33B23}"/>
                  </a:ext>
                </a:extLst>
              </p:cNvPr>
              <p:cNvSpPr/>
              <p:nvPr/>
            </p:nvSpPr>
            <p:spPr bwMode="auto">
              <a:xfrm>
                <a:off x="2541588" y="4892676"/>
                <a:ext cx="155575" cy="141288"/>
              </a:xfrm>
              <a:custGeom>
                <a:avLst/>
                <a:gdLst>
                  <a:gd name="T0" fmla="*/ 60 w 153"/>
                  <a:gd name="T1" fmla="*/ 130 h 138"/>
                  <a:gd name="T2" fmla="*/ 50 w 153"/>
                  <a:gd name="T3" fmla="*/ 131 h 138"/>
                  <a:gd name="T4" fmla="*/ 12 w 153"/>
                  <a:gd name="T5" fmla="*/ 138 h 138"/>
                  <a:gd name="T6" fmla="*/ 2 w 153"/>
                  <a:gd name="T7" fmla="*/ 126 h 138"/>
                  <a:gd name="T8" fmla="*/ 14 w 153"/>
                  <a:gd name="T9" fmla="*/ 87 h 138"/>
                  <a:gd name="T10" fmla="*/ 11 w 153"/>
                  <a:gd name="T11" fmla="*/ 77 h 138"/>
                  <a:gd name="T12" fmla="*/ 40 w 153"/>
                  <a:gd name="T13" fmla="*/ 42 h 138"/>
                  <a:gd name="T14" fmla="*/ 86 w 153"/>
                  <a:gd name="T15" fmla="*/ 3 h 138"/>
                  <a:gd name="T16" fmla="*/ 95 w 153"/>
                  <a:gd name="T17" fmla="*/ 1 h 138"/>
                  <a:gd name="T18" fmla="*/ 101 w 153"/>
                  <a:gd name="T19" fmla="*/ 5 h 138"/>
                  <a:gd name="T20" fmla="*/ 145 w 153"/>
                  <a:gd name="T21" fmla="*/ 44 h 138"/>
                  <a:gd name="T22" fmla="*/ 149 w 153"/>
                  <a:gd name="T23" fmla="*/ 48 h 138"/>
                  <a:gd name="T24" fmla="*/ 145 w 153"/>
                  <a:gd name="T25" fmla="*/ 63 h 138"/>
                  <a:gd name="T26" fmla="*/ 71 w 153"/>
                  <a:gd name="T27" fmla="*/ 125 h 138"/>
                  <a:gd name="T28" fmla="*/ 60 w 153"/>
                  <a:gd name="T29" fmla="*/ 13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3" h="138">
                    <a:moveTo>
                      <a:pt x="60" y="130"/>
                    </a:moveTo>
                    <a:cubicBezTo>
                      <a:pt x="56" y="127"/>
                      <a:pt x="53" y="130"/>
                      <a:pt x="50" y="131"/>
                    </a:cubicBezTo>
                    <a:cubicBezTo>
                      <a:pt x="38" y="135"/>
                      <a:pt x="25" y="138"/>
                      <a:pt x="12" y="138"/>
                    </a:cubicBezTo>
                    <a:cubicBezTo>
                      <a:pt x="2" y="138"/>
                      <a:pt x="0" y="136"/>
                      <a:pt x="2" y="126"/>
                    </a:cubicBezTo>
                    <a:cubicBezTo>
                      <a:pt x="4" y="112"/>
                      <a:pt x="8" y="99"/>
                      <a:pt x="14" y="87"/>
                    </a:cubicBezTo>
                    <a:cubicBezTo>
                      <a:pt x="16" y="83"/>
                      <a:pt x="19" y="78"/>
                      <a:pt x="11" y="77"/>
                    </a:cubicBezTo>
                    <a:cubicBezTo>
                      <a:pt x="25" y="69"/>
                      <a:pt x="30" y="53"/>
                      <a:pt x="40" y="42"/>
                    </a:cubicBezTo>
                    <a:cubicBezTo>
                      <a:pt x="53" y="26"/>
                      <a:pt x="68" y="13"/>
                      <a:pt x="86" y="3"/>
                    </a:cubicBezTo>
                    <a:cubicBezTo>
                      <a:pt x="89" y="2"/>
                      <a:pt x="91" y="0"/>
                      <a:pt x="95" y="1"/>
                    </a:cubicBezTo>
                    <a:cubicBezTo>
                      <a:pt x="97" y="1"/>
                      <a:pt x="100" y="3"/>
                      <a:pt x="101" y="5"/>
                    </a:cubicBezTo>
                    <a:cubicBezTo>
                      <a:pt x="113" y="22"/>
                      <a:pt x="129" y="33"/>
                      <a:pt x="145" y="44"/>
                    </a:cubicBezTo>
                    <a:cubicBezTo>
                      <a:pt x="147" y="46"/>
                      <a:pt x="148" y="47"/>
                      <a:pt x="149" y="48"/>
                    </a:cubicBezTo>
                    <a:cubicBezTo>
                      <a:pt x="153" y="54"/>
                      <a:pt x="149" y="59"/>
                      <a:pt x="145" y="63"/>
                    </a:cubicBezTo>
                    <a:cubicBezTo>
                      <a:pt x="126" y="90"/>
                      <a:pt x="101" y="110"/>
                      <a:pt x="71" y="125"/>
                    </a:cubicBezTo>
                    <a:cubicBezTo>
                      <a:pt x="67" y="127"/>
                      <a:pt x="64" y="129"/>
                      <a:pt x="60" y="13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7" name="Freeform 69">
                <a:extLst>
                  <a:ext uri="{FF2B5EF4-FFF2-40B4-BE49-F238E27FC236}">
                    <a16:creationId xmlns:a16="http://schemas.microsoft.com/office/drawing/2014/main" id="{20401C58-CAB4-D12C-6C0A-24132E651F99}"/>
                  </a:ext>
                </a:extLst>
              </p:cNvPr>
              <p:cNvSpPr/>
              <p:nvPr/>
            </p:nvSpPr>
            <p:spPr bwMode="auto">
              <a:xfrm>
                <a:off x="2924175" y="4643438"/>
                <a:ext cx="173037" cy="95250"/>
              </a:xfrm>
              <a:custGeom>
                <a:avLst/>
                <a:gdLst>
                  <a:gd name="T0" fmla="*/ 126 w 171"/>
                  <a:gd name="T1" fmla="*/ 77 h 94"/>
                  <a:gd name="T2" fmla="*/ 117 w 171"/>
                  <a:gd name="T3" fmla="*/ 79 h 94"/>
                  <a:gd name="T4" fmla="*/ 19 w 171"/>
                  <a:gd name="T5" fmla="*/ 89 h 94"/>
                  <a:gd name="T6" fmla="*/ 9 w 171"/>
                  <a:gd name="T7" fmla="*/ 94 h 94"/>
                  <a:gd name="T8" fmla="*/ 0 w 171"/>
                  <a:gd name="T9" fmla="*/ 72 h 94"/>
                  <a:gd name="T10" fmla="*/ 74 w 171"/>
                  <a:gd name="T11" fmla="*/ 22 h 94"/>
                  <a:gd name="T12" fmla="*/ 92 w 171"/>
                  <a:gd name="T13" fmla="*/ 1 h 94"/>
                  <a:gd name="T14" fmla="*/ 160 w 171"/>
                  <a:gd name="T15" fmla="*/ 6 h 94"/>
                  <a:gd name="T16" fmla="*/ 166 w 171"/>
                  <a:gd name="T17" fmla="*/ 21 h 94"/>
                  <a:gd name="T18" fmla="*/ 126 w 171"/>
                  <a:gd name="T19" fmla="*/ 7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1" h="94">
                    <a:moveTo>
                      <a:pt x="126" y="77"/>
                    </a:moveTo>
                    <a:cubicBezTo>
                      <a:pt x="124" y="81"/>
                      <a:pt x="120" y="80"/>
                      <a:pt x="117" y="79"/>
                    </a:cubicBezTo>
                    <a:cubicBezTo>
                      <a:pt x="83" y="73"/>
                      <a:pt x="51" y="78"/>
                      <a:pt x="19" y="89"/>
                    </a:cubicBezTo>
                    <a:cubicBezTo>
                      <a:pt x="16" y="90"/>
                      <a:pt x="13" y="93"/>
                      <a:pt x="9" y="94"/>
                    </a:cubicBezTo>
                    <a:cubicBezTo>
                      <a:pt x="3" y="88"/>
                      <a:pt x="0" y="81"/>
                      <a:pt x="0" y="72"/>
                    </a:cubicBezTo>
                    <a:cubicBezTo>
                      <a:pt x="29" y="63"/>
                      <a:pt x="53" y="44"/>
                      <a:pt x="74" y="22"/>
                    </a:cubicBezTo>
                    <a:cubicBezTo>
                      <a:pt x="80" y="15"/>
                      <a:pt x="84" y="7"/>
                      <a:pt x="92" y="1"/>
                    </a:cubicBezTo>
                    <a:cubicBezTo>
                      <a:pt x="115" y="0"/>
                      <a:pt x="138" y="1"/>
                      <a:pt x="160" y="6"/>
                    </a:cubicBezTo>
                    <a:cubicBezTo>
                      <a:pt x="170" y="9"/>
                      <a:pt x="171" y="11"/>
                      <a:pt x="166" y="21"/>
                    </a:cubicBezTo>
                    <a:cubicBezTo>
                      <a:pt x="155" y="42"/>
                      <a:pt x="142" y="60"/>
                      <a:pt x="126" y="7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8" name="Freeform 70">
                <a:extLst>
                  <a:ext uri="{FF2B5EF4-FFF2-40B4-BE49-F238E27FC236}">
                    <a16:creationId xmlns:a16="http://schemas.microsoft.com/office/drawing/2014/main" id="{B3978D66-9531-5A02-BF7D-299D38DEB12F}"/>
                  </a:ext>
                </a:extLst>
              </p:cNvPr>
              <p:cNvSpPr/>
              <p:nvPr/>
            </p:nvSpPr>
            <p:spPr bwMode="auto">
              <a:xfrm>
                <a:off x="2605088" y="4492626"/>
                <a:ext cx="106362" cy="160338"/>
              </a:xfrm>
              <a:custGeom>
                <a:avLst/>
                <a:gdLst>
                  <a:gd name="T0" fmla="*/ 81 w 105"/>
                  <a:gd name="T1" fmla="*/ 157 h 157"/>
                  <a:gd name="T2" fmla="*/ 8 w 105"/>
                  <a:gd name="T3" fmla="*/ 80 h 157"/>
                  <a:gd name="T4" fmla="*/ 2 w 105"/>
                  <a:gd name="T5" fmla="*/ 70 h 157"/>
                  <a:gd name="T6" fmla="*/ 7 w 105"/>
                  <a:gd name="T7" fmla="*/ 11 h 157"/>
                  <a:gd name="T8" fmla="*/ 21 w 105"/>
                  <a:gd name="T9" fmla="*/ 5 h 157"/>
                  <a:gd name="T10" fmla="*/ 70 w 105"/>
                  <a:gd name="T11" fmla="*/ 38 h 157"/>
                  <a:gd name="T12" fmla="*/ 83 w 105"/>
                  <a:gd name="T13" fmla="*/ 71 h 157"/>
                  <a:gd name="T14" fmla="*/ 105 w 105"/>
                  <a:gd name="T15" fmla="*/ 145 h 157"/>
                  <a:gd name="T16" fmla="*/ 81 w 10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57">
                    <a:moveTo>
                      <a:pt x="81" y="157"/>
                    </a:moveTo>
                    <a:cubicBezTo>
                      <a:pt x="65" y="124"/>
                      <a:pt x="40" y="98"/>
                      <a:pt x="8" y="80"/>
                    </a:cubicBezTo>
                    <a:cubicBezTo>
                      <a:pt x="3" y="77"/>
                      <a:pt x="3" y="74"/>
                      <a:pt x="2" y="70"/>
                    </a:cubicBezTo>
                    <a:cubicBezTo>
                      <a:pt x="0" y="50"/>
                      <a:pt x="3" y="30"/>
                      <a:pt x="7" y="11"/>
                    </a:cubicBezTo>
                    <a:cubicBezTo>
                      <a:pt x="9" y="2"/>
                      <a:pt x="12" y="0"/>
                      <a:pt x="21" y="5"/>
                    </a:cubicBezTo>
                    <a:cubicBezTo>
                      <a:pt x="39" y="14"/>
                      <a:pt x="56" y="24"/>
                      <a:pt x="70" y="38"/>
                    </a:cubicBezTo>
                    <a:cubicBezTo>
                      <a:pt x="82" y="46"/>
                      <a:pt x="82" y="58"/>
                      <a:pt x="83" y="71"/>
                    </a:cubicBezTo>
                    <a:cubicBezTo>
                      <a:pt x="84" y="97"/>
                      <a:pt x="92" y="122"/>
                      <a:pt x="105" y="145"/>
                    </a:cubicBezTo>
                    <a:cubicBezTo>
                      <a:pt x="99" y="153"/>
                      <a:pt x="91" y="157"/>
                      <a:pt x="81" y="15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9" name="Freeform 71">
                <a:extLst>
                  <a:ext uri="{FF2B5EF4-FFF2-40B4-BE49-F238E27FC236}">
                    <a16:creationId xmlns:a16="http://schemas.microsoft.com/office/drawing/2014/main" id="{05F48784-7BE5-144A-37C3-A0330FD826A1}"/>
                  </a:ext>
                </a:extLst>
              </p:cNvPr>
              <p:cNvSpPr/>
              <p:nvPr/>
            </p:nvSpPr>
            <p:spPr bwMode="auto">
              <a:xfrm>
                <a:off x="2482850" y="4621213"/>
                <a:ext cx="153987" cy="107950"/>
              </a:xfrm>
              <a:custGeom>
                <a:avLst/>
                <a:gdLst>
                  <a:gd name="T0" fmla="*/ 65 w 151"/>
                  <a:gd name="T1" fmla="*/ 3 h 105"/>
                  <a:gd name="T2" fmla="*/ 83 w 151"/>
                  <a:gd name="T3" fmla="*/ 16 h 105"/>
                  <a:gd name="T4" fmla="*/ 148 w 151"/>
                  <a:gd name="T5" fmla="*/ 77 h 105"/>
                  <a:gd name="T6" fmla="*/ 151 w 151"/>
                  <a:gd name="T7" fmla="*/ 77 h 105"/>
                  <a:gd name="T8" fmla="*/ 136 w 151"/>
                  <a:gd name="T9" fmla="*/ 105 h 105"/>
                  <a:gd name="T10" fmla="*/ 124 w 151"/>
                  <a:gd name="T11" fmla="*/ 94 h 105"/>
                  <a:gd name="T12" fmla="*/ 45 w 151"/>
                  <a:gd name="T13" fmla="*/ 76 h 105"/>
                  <a:gd name="T14" fmla="*/ 35 w 151"/>
                  <a:gd name="T15" fmla="*/ 72 h 105"/>
                  <a:gd name="T16" fmla="*/ 3 w 151"/>
                  <a:gd name="T17" fmla="*/ 16 h 105"/>
                  <a:gd name="T18" fmla="*/ 11 w 151"/>
                  <a:gd name="T19" fmla="*/ 3 h 105"/>
                  <a:gd name="T20" fmla="*/ 65 w 151"/>
                  <a:gd name="T21" fmla="*/ 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05">
                    <a:moveTo>
                      <a:pt x="65" y="3"/>
                    </a:moveTo>
                    <a:cubicBezTo>
                      <a:pt x="74" y="4"/>
                      <a:pt x="78" y="10"/>
                      <a:pt x="83" y="16"/>
                    </a:cubicBezTo>
                    <a:cubicBezTo>
                      <a:pt x="100" y="41"/>
                      <a:pt x="122" y="61"/>
                      <a:pt x="148" y="77"/>
                    </a:cubicBezTo>
                    <a:cubicBezTo>
                      <a:pt x="149" y="77"/>
                      <a:pt x="150" y="77"/>
                      <a:pt x="151" y="77"/>
                    </a:cubicBezTo>
                    <a:cubicBezTo>
                      <a:pt x="150" y="89"/>
                      <a:pt x="144" y="97"/>
                      <a:pt x="136" y="105"/>
                    </a:cubicBezTo>
                    <a:cubicBezTo>
                      <a:pt x="136" y="97"/>
                      <a:pt x="128" y="97"/>
                      <a:pt x="124" y="94"/>
                    </a:cubicBezTo>
                    <a:cubicBezTo>
                      <a:pt x="99" y="81"/>
                      <a:pt x="72" y="77"/>
                      <a:pt x="45" y="76"/>
                    </a:cubicBezTo>
                    <a:cubicBezTo>
                      <a:pt x="41" y="76"/>
                      <a:pt x="37" y="75"/>
                      <a:pt x="35" y="72"/>
                    </a:cubicBezTo>
                    <a:cubicBezTo>
                      <a:pt x="22" y="55"/>
                      <a:pt x="11" y="36"/>
                      <a:pt x="3" y="16"/>
                    </a:cubicBezTo>
                    <a:cubicBezTo>
                      <a:pt x="0" y="8"/>
                      <a:pt x="3" y="4"/>
                      <a:pt x="11" y="3"/>
                    </a:cubicBezTo>
                    <a:cubicBezTo>
                      <a:pt x="29" y="0"/>
                      <a:pt x="47" y="1"/>
                      <a:pt x="65" y="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0" name="Freeform 72">
                <a:extLst>
                  <a:ext uri="{FF2B5EF4-FFF2-40B4-BE49-F238E27FC236}">
                    <a16:creationId xmlns:a16="http://schemas.microsoft.com/office/drawing/2014/main" id="{22DD7D03-EE5A-8CAD-93E7-6E4B45328D57}"/>
                  </a:ext>
                </a:extLst>
              </p:cNvPr>
              <p:cNvSpPr/>
              <p:nvPr/>
            </p:nvSpPr>
            <p:spPr bwMode="auto">
              <a:xfrm>
                <a:off x="2481263" y="4875213"/>
                <a:ext cx="155575" cy="96838"/>
              </a:xfrm>
              <a:custGeom>
                <a:avLst/>
                <a:gdLst>
                  <a:gd name="T0" fmla="*/ 154 w 154"/>
                  <a:gd name="T1" fmla="*/ 18 h 94"/>
                  <a:gd name="T2" fmla="*/ 85 w 154"/>
                  <a:gd name="T3" fmla="*/ 85 h 94"/>
                  <a:gd name="T4" fmla="*/ 71 w 154"/>
                  <a:gd name="T5" fmla="*/ 94 h 94"/>
                  <a:gd name="T6" fmla="*/ 8 w 154"/>
                  <a:gd name="T7" fmla="*/ 83 h 94"/>
                  <a:gd name="T8" fmla="*/ 3 w 154"/>
                  <a:gd name="T9" fmla="*/ 71 h 94"/>
                  <a:gd name="T10" fmla="*/ 33 w 154"/>
                  <a:gd name="T11" fmla="*/ 31 h 94"/>
                  <a:gd name="T12" fmla="*/ 47 w 154"/>
                  <a:gd name="T13" fmla="*/ 28 h 94"/>
                  <a:gd name="T14" fmla="*/ 138 w 154"/>
                  <a:gd name="T15" fmla="*/ 4 h 94"/>
                  <a:gd name="T16" fmla="*/ 143 w 154"/>
                  <a:gd name="T17" fmla="*/ 0 h 94"/>
                  <a:gd name="T18" fmla="*/ 154 w 154"/>
                  <a:gd name="T19" fmla="*/ 1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4" h="94">
                    <a:moveTo>
                      <a:pt x="154" y="18"/>
                    </a:moveTo>
                    <a:cubicBezTo>
                      <a:pt x="125" y="34"/>
                      <a:pt x="102" y="57"/>
                      <a:pt x="85" y="85"/>
                    </a:cubicBezTo>
                    <a:cubicBezTo>
                      <a:pt x="81" y="92"/>
                      <a:pt x="76" y="92"/>
                      <a:pt x="71" y="94"/>
                    </a:cubicBezTo>
                    <a:cubicBezTo>
                      <a:pt x="49" y="93"/>
                      <a:pt x="28" y="90"/>
                      <a:pt x="8" y="83"/>
                    </a:cubicBezTo>
                    <a:cubicBezTo>
                      <a:pt x="1" y="81"/>
                      <a:pt x="0" y="78"/>
                      <a:pt x="3" y="71"/>
                    </a:cubicBezTo>
                    <a:cubicBezTo>
                      <a:pt x="12" y="57"/>
                      <a:pt x="22" y="43"/>
                      <a:pt x="33" y="31"/>
                    </a:cubicBezTo>
                    <a:cubicBezTo>
                      <a:pt x="37" y="27"/>
                      <a:pt x="42" y="28"/>
                      <a:pt x="47" y="28"/>
                    </a:cubicBezTo>
                    <a:cubicBezTo>
                      <a:pt x="80" y="29"/>
                      <a:pt x="110" y="19"/>
                      <a:pt x="138" y="4"/>
                    </a:cubicBezTo>
                    <a:cubicBezTo>
                      <a:pt x="140" y="3"/>
                      <a:pt x="142" y="1"/>
                      <a:pt x="143" y="0"/>
                    </a:cubicBezTo>
                    <a:cubicBezTo>
                      <a:pt x="151" y="4"/>
                      <a:pt x="154" y="10"/>
                      <a:pt x="154" y="18"/>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1" name="Freeform 73">
                <a:extLst>
                  <a:ext uri="{FF2B5EF4-FFF2-40B4-BE49-F238E27FC236}">
                    <a16:creationId xmlns:a16="http://schemas.microsoft.com/office/drawing/2014/main" id="{1680E1B4-0FFE-26C1-F301-A1A0BF70BBE1}"/>
                  </a:ext>
                </a:extLst>
              </p:cNvPr>
              <p:cNvSpPr/>
              <p:nvPr/>
            </p:nvSpPr>
            <p:spPr bwMode="auto">
              <a:xfrm>
                <a:off x="2860675" y="4519613"/>
                <a:ext cx="117475" cy="155575"/>
              </a:xfrm>
              <a:custGeom>
                <a:avLst/>
                <a:gdLst>
                  <a:gd name="T0" fmla="*/ 114 w 117"/>
                  <a:gd name="T1" fmla="*/ 63 h 152"/>
                  <a:gd name="T2" fmla="*/ 92 w 117"/>
                  <a:gd name="T3" fmla="*/ 76 h 152"/>
                  <a:gd name="T4" fmla="*/ 39 w 117"/>
                  <a:gd name="T5" fmla="*/ 115 h 152"/>
                  <a:gd name="T6" fmla="*/ 24 w 117"/>
                  <a:gd name="T7" fmla="*/ 132 h 152"/>
                  <a:gd name="T8" fmla="*/ 30 w 117"/>
                  <a:gd name="T9" fmla="*/ 150 h 152"/>
                  <a:gd name="T10" fmla="*/ 27 w 117"/>
                  <a:gd name="T11" fmla="*/ 151 h 152"/>
                  <a:gd name="T12" fmla="*/ 0 w 117"/>
                  <a:gd name="T13" fmla="*/ 128 h 152"/>
                  <a:gd name="T14" fmla="*/ 45 w 117"/>
                  <a:gd name="T15" fmla="*/ 39 h 152"/>
                  <a:gd name="T16" fmla="*/ 50 w 117"/>
                  <a:gd name="T17" fmla="*/ 30 h 152"/>
                  <a:gd name="T18" fmla="*/ 102 w 117"/>
                  <a:gd name="T19" fmla="*/ 4 h 152"/>
                  <a:gd name="T20" fmla="*/ 116 w 117"/>
                  <a:gd name="T21" fmla="*/ 12 h 152"/>
                  <a:gd name="T22" fmla="*/ 114 w 117"/>
                  <a:gd name="T23" fmla="*/ 6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7" h="152">
                    <a:moveTo>
                      <a:pt x="114" y="63"/>
                    </a:moveTo>
                    <a:cubicBezTo>
                      <a:pt x="109" y="71"/>
                      <a:pt x="99" y="72"/>
                      <a:pt x="92" y="76"/>
                    </a:cubicBezTo>
                    <a:cubicBezTo>
                      <a:pt x="72" y="87"/>
                      <a:pt x="55" y="99"/>
                      <a:pt x="39" y="115"/>
                    </a:cubicBezTo>
                    <a:cubicBezTo>
                      <a:pt x="34" y="120"/>
                      <a:pt x="29" y="126"/>
                      <a:pt x="24" y="132"/>
                    </a:cubicBezTo>
                    <a:cubicBezTo>
                      <a:pt x="16" y="141"/>
                      <a:pt x="26" y="145"/>
                      <a:pt x="30" y="150"/>
                    </a:cubicBezTo>
                    <a:cubicBezTo>
                      <a:pt x="29" y="151"/>
                      <a:pt x="28" y="152"/>
                      <a:pt x="27" y="151"/>
                    </a:cubicBezTo>
                    <a:cubicBezTo>
                      <a:pt x="18" y="144"/>
                      <a:pt x="7" y="138"/>
                      <a:pt x="0" y="128"/>
                    </a:cubicBezTo>
                    <a:cubicBezTo>
                      <a:pt x="22" y="102"/>
                      <a:pt x="38" y="73"/>
                      <a:pt x="45" y="39"/>
                    </a:cubicBezTo>
                    <a:cubicBezTo>
                      <a:pt x="46" y="35"/>
                      <a:pt x="47" y="33"/>
                      <a:pt x="50" y="30"/>
                    </a:cubicBezTo>
                    <a:cubicBezTo>
                      <a:pt x="66" y="19"/>
                      <a:pt x="84" y="10"/>
                      <a:pt x="102" y="4"/>
                    </a:cubicBezTo>
                    <a:cubicBezTo>
                      <a:pt x="112" y="0"/>
                      <a:pt x="115" y="2"/>
                      <a:pt x="116" y="12"/>
                    </a:cubicBezTo>
                    <a:cubicBezTo>
                      <a:pt x="117" y="29"/>
                      <a:pt x="117" y="46"/>
                      <a:pt x="114" y="6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2" name="Freeform 74">
                <a:extLst>
                  <a:ext uri="{FF2B5EF4-FFF2-40B4-BE49-F238E27FC236}">
                    <a16:creationId xmlns:a16="http://schemas.microsoft.com/office/drawing/2014/main" id="{AAD974C3-539E-51B5-B925-01321972AAAF}"/>
                  </a:ext>
                </a:extLst>
              </p:cNvPr>
              <p:cNvSpPr/>
              <p:nvPr/>
            </p:nvSpPr>
            <p:spPr bwMode="auto">
              <a:xfrm>
                <a:off x="2724150" y="4962526"/>
                <a:ext cx="82550" cy="176213"/>
              </a:xfrm>
              <a:custGeom>
                <a:avLst/>
                <a:gdLst>
                  <a:gd name="T0" fmla="*/ 5 w 81"/>
                  <a:gd name="T1" fmla="*/ 116 h 174"/>
                  <a:gd name="T2" fmla="*/ 17 w 81"/>
                  <a:gd name="T3" fmla="*/ 91 h 174"/>
                  <a:gd name="T4" fmla="*/ 52 w 81"/>
                  <a:gd name="T5" fmla="*/ 3 h 174"/>
                  <a:gd name="T6" fmla="*/ 57 w 81"/>
                  <a:gd name="T7" fmla="*/ 3 h 174"/>
                  <a:gd name="T8" fmla="*/ 65 w 81"/>
                  <a:gd name="T9" fmla="*/ 74 h 174"/>
                  <a:gd name="T10" fmla="*/ 80 w 81"/>
                  <a:gd name="T11" fmla="*/ 107 h 174"/>
                  <a:gd name="T12" fmla="*/ 81 w 81"/>
                  <a:gd name="T13" fmla="*/ 116 h 174"/>
                  <a:gd name="T14" fmla="*/ 46 w 81"/>
                  <a:gd name="T15" fmla="*/ 167 h 174"/>
                  <a:gd name="T16" fmla="*/ 31 w 81"/>
                  <a:gd name="T17" fmla="*/ 167 h 174"/>
                  <a:gd name="T18" fmla="*/ 5 w 81"/>
                  <a:gd name="T19"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74">
                    <a:moveTo>
                      <a:pt x="5" y="116"/>
                    </a:moveTo>
                    <a:cubicBezTo>
                      <a:pt x="0" y="103"/>
                      <a:pt x="12" y="98"/>
                      <a:pt x="17" y="91"/>
                    </a:cubicBezTo>
                    <a:cubicBezTo>
                      <a:pt x="37" y="64"/>
                      <a:pt x="48" y="35"/>
                      <a:pt x="52" y="3"/>
                    </a:cubicBezTo>
                    <a:cubicBezTo>
                      <a:pt x="54" y="0"/>
                      <a:pt x="56" y="0"/>
                      <a:pt x="57" y="3"/>
                    </a:cubicBezTo>
                    <a:cubicBezTo>
                      <a:pt x="56" y="27"/>
                      <a:pt x="58" y="51"/>
                      <a:pt x="65" y="74"/>
                    </a:cubicBezTo>
                    <a:cubicBezTo>
                      <a:pt x="69" y="85"/>
                      <a:pt x="74" y="96"/>
                      <a:pt x="80" y="107"/>
                    </a:cubicBezTo>
                    <a:cubicBezTo>
                      <a:pt x="81" y="110"/>
                      <a:pt x="81" y="113"/>
                      <a:pt x="81" y="116"/>
                    </a:cubicBezTo>
                    <a:cubicBezTo>
                      <a:pt x="71" y="134"/>
                      <a:pt x="60" y="152"/>
                      <a:pt x="46" y="167"/>
                    </a:cubicBezTo>
                    <a:cubicBezTo>
                      <a:pt x="40" y="174"/>
                      <a:pt x="36" y="173"/>
                      <a:pt x="31" y="167"/>
                    </a:cubicBezTo>
                    <a:cubicBezTo>
                      <a:pt x="20" y="151"/>
                      <a:pt x="11" y="134"/>
                      <a:pt x="5" y="11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3" name="Freeform 75">
                <a:extLst>
                  <a:ext uri="{FF2B5EF4-FFF2-40B4-BE49-F238E27FC236}">
                    <a16:creationId xmlns:a16="http://schemas.microsoft.com/office/drawing/2014/main" id="{AC710686-1E5C-B18C-4B0A-CB28790114D6}"/>
                  </a:ext>
                </a:extLst>
              </p:cNvPr>
              <p:cNvSpPr/>
              <p:nvPr/>
            </p:nvSpPr>
            <p:spPr bwMode="auto">
              <a:xfrm>
                <a:off x="2763838" y="4467226"/>
                <a:ext cx="73025" cy="165100"/>
              </a:xfrm>
              <a:custGeom>
                <a:avLst/>
                <a:gdLst>
                  <a:gd name="T0" fmla="*/ 14 w 72"/>
                  <a:gd name="T1" fmla="*/ 157 h 162"/>
                  <a:gd name="T2" fmla="*/ 12 w 72"/>
                  <a:gd name="T3" fmla="*/ 91 h 162"/>
                  <a:gd name="T4" fmla="*/ 2 w 72"/>
                  <a:gd name="T5" fmla="*/ 63 h 162"/>
                  <a:gd name="T6" fmla="*/ 3 w 72"/>
                  <a:gd name="T7" fmla="*/ 53 h 162"/>
                  <a:gd name="T8" fmla="*/ 31 w 72"/>
                  <a:gd name="T9" fmla="*/ 6 h 162"/>
                  <a:gd name="T10" fmla="*/ 45 w 72"/>
                  <a:gd name="T11" fmla="*/ 7 h 162"/>
                  <a:gd name="T12" fmla="*/ 70 w 72"/>
                  <a:gd name="T13" fmla="*/ 47 h 162"/>
                  <a:gd name="T14" fmla="*/ 67 w 72"/>
                  <a:gd name="T15" fmla="*/ 61 h 162"/>
                  <a:gd name="T16" fmla="*/ 31 w 72"/>
                  <a:gd name="T17" fmla="*/ 159 h 162"/>
                  <a:gd name="T18" fmla="*/ 14 w 72"/>
                  <a:gd name="T19" fmla="*/ 15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62">
                    <a:moveTo>
                      <a:pt x="14" y="157"/>
                    </a:moveTo>
                    <a:cubicBezTo>
                      <a:pt x="20" y="135"/>
                      <a:pt x="17" y="113"/>
                      <a:pt x="12" y="91"/>
                    </a:cubicBezTo>
                    <a:cubicBezTo>
                      <a:pt x="9" y="81"/>
                      <a:pt x="7" y="72"/>
                      <a:pt x="2" y="63"/>
                    </a:cubicBezTo>
                    <a:cubicBezTo>
                      <a:pt x="0" y="59"/>
                      <a:pt x="3" y="56"/>
                      <a:pt x="3" y="53"/>
                    </a:cubicBezTo>
                    <a:cubicBezTo>
                      <a:pt x="10" y="36"/>
                      <a:pt x="19" y="21"/>
                      <a:pt x="31" y="6"/>
                    </a:cubicBezTo>
                    <a:cubicBezTo>
                      <a:pt x="36" y="0"/>
                      <a:pt x="40" y="1"/>
                      <a:pt x="45" y="7"/>
                    </a:cubicBezTo>
                    <a:cubicBezTo>
                      <a:pt x="54" y="19"/>
                      <a:pt x="63" y="32"/>
                      <a:pt x="70" y="47"/>
                    </a:cubicBezTo>
                    <a:cubicBezTo>
                      <a:pt x="72" y="52"/>
                      <a:pt x="71" y="57"/>
                      <a:pt x="67" y="61"/>
                    </a:cubicBezTo>
                    <a:cubicBezTo>
                      <a:pt x="46" y="90"/>
                      <a:pt x="35" y="123"/>
                      <a:pt x="31" y="159"/>
                    </a:cubicBezTo>
                    <a:cubicBezTo>
                      <a:pt x="25" y="162"/>
                      <a:pt x="20" y="161"/>
                      <a:pt x="14" y="15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4" name="Freeform 76">
                <a:extLst>
                  <a:ext uri="{FF2B5EF4-FFF2-40B4-BE49-F238E27FC236}">
                    <a16:creationId xmlns:a16="http://schemas.microsoft.com/office/drawing/2014/main" id="{F4DA40DE-AF50-B13E-DE7A-A84E3A176C48}"/>
                  </a:ext>
                </a:extLst>
              </p:cNvPr>
              <p:cNvSpPr/>
              <p:nvPr/>
            </p:nvSpPr>
            <p:spPr bwMode="auto">
              <a:xfrm>
                <a:off x="2439988" y="4768851"/>
                <a:ext cx="171450" cy="69850"/>
              </a:xfrm>
              <a:custGeom>
                <a:avLst/>
                <a:gdLst>
                  <a:gd name="T0" fmla="*/ 165 w 169"/>
                  <a:gd name="T1" fmla="*/ 36 h 70"/>
                  <a:gd name="T2" fmla="*/ 95 w 169"/>
                  <a:gd name="T3" fmla="*/ 51 h 70"/>
                  <a:gd name="T4" fmla="*/ 66 w 169"/>
                  <a:gd name="T5" fmla="*/ 67 h 70"/>
                  <a:gd name="T6" fmla="*/ 56 w 169"/>
                  <a:gd name="T7" fmla="*/ 69 h 70"/>
                  <a:gd name="T8" fmla="*/ 5 w 169"/>
                  <a:gd name="T9" fmla="*/ 38 h 70"/>
                  <a:gd name="T10" fmla="*/ 6 w 169"/>
                  <a:gd name="T11" fmla="*/ 26 h 70"/>
                  <a:gd name="T12" fmla="*/ 44 w 169"/>
                  <a:gd name="T13" fmla="*/ 2 h 70"/>
                  <a:gd name="T14" fmla="*/ 59 w 169"/>
                  <a:gd name="T15" fmla="*/ 3 h 70"/>
                  <a:gd name="T16" fmla="*/ 148 w 169"/>
                  <a:gd name="T17" fmla="*/ 26 h 70"/>
                  <a:gd name="T18" fmla="*/ 165 w 169"/>
                  <a:gd name="T19" fmla="*/ 23 h 70"/>
                  <a:gd name="T20" fmla="*/ 165 w 169"/>
                  <a:gd name="T21" fmla="*/ 3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9" h="70">
                    <a:moveTo>
                      <a:pt x="165" y="36"/>
                    </a:moveTo>
                    <a:cubicBezTo>
                      <a:pt x="140" y="35"/>
                      <a:pt x="117" y="41"/>
                      <a:pt x="95" y="51"/>
                    </a:cubicBezTo>
                    <a:cubicBezTo>
                      <a:pt x="85" y="56"/>
                      <a:pt x="74" y="60"/>
                      <a:pt x="66" y="67"/>
                    </a:cubicBezTo>
                    <a:cubicBezTo>
                      <a:pt x="62" y="70"/>
                      <a:pt x="59" y="70"/>
                      <a:pt x="56" y="69"/>
                    </a:cubicBezTo>
                    <a:cubicBezTo>
                      <a:pt x="38" y="61"/>
                      <a:pt x="21" y="51"/>
                      <a:pt x="5" y="38"/>
                    </a:cubicBezTo>
                    <a:cubicBezTo>
                      <a:pt x="0" y="34"/>
                      <a:pt x="1" y="30"/>
                      <a:pt x="6" y="26"/>
                    </a:cubicBezTo>
                    <a:cubicBezTo>
                      <a:pt x="17" y="16"/>
                      <a:pt x="30" y="8"/>
                      <a:pt x="44" y="2"/>
                    </a:cubicBezTo>
                    <a:cubicBezTo>
                      <a:pt x="49" y="0"/>
                      <a:pt x="54" y="0"/>
                      <a:pt x="59" y="3"/>
                    </a:cubicBezTo>
                    <a:cubicBezTo>
                      <a:pt x="87" y="18"/>
                      <a:pt x="117" y="25"/>
                      <a:pt x="148" y="26"/>
                    </a:cubicBezTo>
                    <a:cubicBezTo>
                      <a:pt x="154" y="26"/>
                      <a:pt x="160" y="26"/>
                      <a:pt x="165" y="23"/>
                    </a:cubicBezTo>
                    <a:cubicBezTo>
                      <a:pt x="169" y="27"/>
                      <a:pt x="169" y="32"/>
                      <a:pt x="165" y="36"/>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5" name="Freeform 77">
                <a:extLst>
                  <a:ext uri="{FF2B5EF4-FFF2-40B4-BE49-F238E27FC236}">
                    <a16:creationId xmlns:a16="http://schemas.microsoft.com/office/drawing/2014/main" id="{74416EDC-A7DF-D9E6-EF3A-64C6C9BC89D0}"/>
                  </a:ext>
                </a:extLst>
              </p:cNvPr>
              <p:cNvSpPr/>
              <p:nvPr/>
            </p:nvSpPr>
            <p:spPr bwMode="auto">
              <a:xfrm>
                <a:off x="2841625" y="4943476"/>
                <a:ext cx="103187" cy="152400"/>
              </a:xfrm>
              <a:custGeom>
                <a:avLst/>
                <a:gdLst>
                  <a:gd name="T0" fmla="*/ 15 w 102"/>
                  <a:gd name="T1" fmla="*/ 2 h 151"/>
                  <a:gd name="T2" fmla="*/ 16 w 102"/>
                  <a:gd name="T3" fmla="*/ 10 h 151"/>
                  <a:gd name="T4" fmla="*/ 51 w 102"/>
                  <a:gd name="T5" fmla="*/ 53 h 151"/>
                  <a:gd name="T6" fmla="*/ 97 w 102"/>
                  <a:gd name="T7" fmla="*/ 82 h 151"/>
                  <a:gd name="T8" fmla="*/ 101 w 102"/>
                  <a:gd name="T9" fmla="*/ 89 h 151"/>
                  <a:gd name="T10" fmla="*/ 97 w 102"/>
                  <a:gd name="T11" fmla="*/ 142 h 151"/>
                  <a:gd name="T12" fmla="*/ 86 w 102"/>
                  <a:gd name="T13" fmla="*/ 149 h 151"/>
                  <a:gd name="T14" fmla="*/ 48 w 102"/>
                  <a:gd name="T15" fmla="*/ 127 h 151"/>
                  <a:gd name="T16" fmla="*/ 42 w 102"/>
                  <a:gd name="T17" fmla="*/ 98 h 151"/>
                  <a:gd name="T18" fmla="*/ 3 w 102"/>
                  <a:gd name="T19" fmla="*/ 14 h 151"/>
                  <a:gd name="T20" fmla="*/ 0 w 102"/>
                  <a:gd name="T21" fmla="*/ 9 h 151"/>
                  <a:gd name="T22" fmla="*/ 15 w 102"/>
                  <a:gd name="T23" fmla="*/ 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51">
                    <a:moveTo>
                      <a:pt x="15" y="2"/>
                    </a:moveTo>
                    <a:cubicBezTo>
                      <a:pt x="12" y="5"/>
                      <a:pt x="14" y="8"/>
                      <a:pt x="16" y="10"/>
                    </a:cubicBezTo>
                    <a:cubicBezTo>
                      <a:pt x="26" y="26"/>
                      <a:pt x="37" y="40"/>
                      <a:pt x="51" y="53"/>
                    </a:cubicBezTo>
                    <a:cubicBezTo>
                      <a:pt x="65" y="65"/>
                      <a:pt x="80" y="75"/>
                      <a:pt x="97" y="82"/>
                    </a:cubicBezTo>
                    <a:cubicBezTo>
                      <a:pt x="100" y="83"/>
                      <a:pt x="101" y="86"/>
                      <a:pt x="101" y="89"/>
                    </a:cubicBezTo>
                    <a:cubicBezTo>
                      <a:pt x="102" y="107"/>
                      <a:pt x="101" y="125"/>
                      <a:pt x="97" y="142"/>
                    </a:cubicBezTo>
                    <a:cubicBezTo>
                      <a:pt x="96" y="150"/>
                      <a:pt x="92" y="151"/>
                      <a:pt x="86" y="149"/>
                    </a:cubicBezTo>
                    <a:cubicBezTo>
                      <a:pt x="72" y="143"/>
                      <a:pt x="60" y="135"/>
                      <a:pt x="48" y="127"/>
                    </a:cubicBezTo>
                    <a:cubicBezTo>
                      <a:pt x="43" y="118"/>
                      <a:pt x="44" y="107"/>
                      <a:pt x="42" y="98"/>
                    </a:cubicBezTo>
                    <a:cubicBezTo>
                      <a:pt x="36" y="66"/>
                      <a:pt x="22" y="39"/>
                      <a:pt x="3" y="14"/>
                    </a:cubicBezTo>
                    <a:cubicBezTo>
                      <a:pt x="2" y="12"/>
                      <a:pt x="1" y="10"/>
                      <a:pt x="0" y="9"/>
                    </a:cubicBezTo>
                    <a:cubicBezTo>
                      <a:pt x="3" y="3"/>
                      <a:pt x="8" y="0"/>
                      <a:pt x="15" y="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6" name="Freeform 78">
                <a:extLst>
                  <a:ext uri="{FF2B5EF4-FFF2-40B4-BE49-F238E27FC236}">
                    <a16:creationId xmlns:a16="http://schemas.microsoft.com/office/drawing/2014/main" id="{BC3B9759-ECAA-1975-46C9-91DC66B8DB48}"/>
                  </a:ext>
                </a:extLst>
              </p:cNvPr>
              <p:cNvSpPr/>
              <p:nvPr/>
            </p:nvSpPr>
            <p:spPr bwMode="auto">
              <a:xfrm>
                <a:off x="2600325" y="4941888"/>
                <a:ext cx="101600" cy="142875"/>
              </a:xfrm>
              <a:custGeom>
                <a:avLst/>
                <a:gdLst>
                  <a:gd name="T0" fmla="*/ 3 w 101"/>
                  <a:gd name="T1" fmla="*/ 82 h 140"/>
                  <a:gd name="T2" fmla="*/ 7 w 101"/>
                  <a:gd name="T3" fmla="*/ 77 h 140"/>
                  <a:gd name="T4" fmla="*/ 73 w 101"/>
                  <a:gd name="T5" fmla="*/ 31 h 140"/>
                  <a:gd name="T6" fmla="*/ 91 w 101"/>
                  <a:gd name="T7" fmla="*/ 7 h 140"/>
                  <a:gd name="T8" fmla="*/ 91 w 101"/>
                  <a:gd name="T9" fmla="*/ 2 h 140"/>
                  <a:gd name="T10" fmla="*/ 101 w 101"/>
                  <a:gd name="T11" fmla="*/ 7 h 140"/>
                  <a:gd name="T12" fmla="*/ 65 w 101"/>
                  <a:gd name="T13" fmla="*/ 94 h 140"/>
                  <a:gd name="T14" fmla="*/ 59 w 101"/>
                  <a:gd name="T15" fmla="*/ 115 h 140"/>
                  <a:gd name="T16" fmla="*/ 15 w 101"/>
                  <a:gd name="T17" fmla="*/ 137 h 140"/>
                  <a:gd name="T18" fmla="*/ 2 w 101"/>
                  <a:gd name="T19" fmla="*/ 128 h 140"/>
                  <a:gd name="T20" fmla="*/ 3 w 101"/>
                  <a:gd name="T21" fmla="*/ 8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140">
                    <a:moveTo>
                      <a:pt x="3" y="82"/>
                    </a:moveTo>
                    <a:cubicBezTo>
                      <a:pt x="4" y="80"/>
                      <a:pt x="4" y="78"/>
                      <a:pt x="7" y="77"/>
                    </a:cubicBezTo>
                    <a:cubicBezTo>
                      <a:pt x="33" y="67"/>
                      <a:pt x="54" y="50"/>
                      <a:pt x="73" y="31"/>
                    </a:cubicBezTo>
                    <a:cubicBezTo>
                      <a:pt x="79" y="23"/>
                      <a:pt x="85" y="15"/>
                      <a:pt x="91" y="7"/>
                    </a:cubicBezTo>
                    <a:cubicBezTo>
                      <a:pt x="93" y="5"/>
                      <a:pt x="92" y="3"/>
                      <a:pt x="91" y="2"/>
                    </a:cubicBezTo>
                    <a:cubicBezTo>
                      <a:pt x="96" y="0"/>
                      <a:pt x="99" y="2"/>
                      <a:pt x="101" y="7"/>
                    </a:cubicBezTo>
                    <a:cubicBezTo>
                      <a:pt x="82" y="33"/>
                      <a:pt x="70" y="62"/>
                      <a:pt x="65" y="94"/>
                    </a:cubicBezTo>
                    <a:cubicBezTo>
                      <a:pt x="64" y="101"/>
                      <a:pt x="67" y="110"/>
                      <a:pt x="59" y="115"/>
                    </a:cubicBezTo>
                    <a:cubicBezTo>
                      <a:pt x="45" y="124"/>
                      <a:pt x="30" y="131"/>
                      <a:pt x="15" y="137"/>
                    </a:cubicBezTo>
                    <a:cubicBezTo>
                      <a:pt x="5" y="140"/>
                      <a:pt x="3" y="138"/>
                      <a:pt x="2" y="128"/>
                    </a:cubicBezTo>
                    <a:cubicBezTo>
                      <a:pt x="0" y="113"/>
                      <a:pt x="0" y="98"/>
                      <a:pt x="3" y="82"/>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7" name="Freeform 79">
                <a:extLst>
                  <a:ext uri="{FF2B5EF4-FFF2-40B4-BE49-F238E27FC236}">
                    <a16:creationId xmlns:a16="http://schemas.microsoft.com/office/drawing/2014/main" id="{18F501D9-2BF1-37AB-29DF-1276598B9D5E}"/>
                  </a:ext>
                </a:extLst>
              </p:cNvPr>
              <p:cNvSpPr/>
              <p:nvPr/>
            </p:nvSpPr>
            <p:spPr bwMode="auto">
              <a:xfrm>
                <a:off x="2905125" y="4889501"/>
                <a:ext cx="142875" cy="93663"/>
              </a:xfrm>
              <a:custGeom>
                <a:avLst/>
                <a:gdLst>
                  <a:gd name="T0" fmla="*/ 82 w 141"/>
                  <a:gd name="T1" fmla="*/ 87 h 91"/>
                  <a:gd name="T2" fmla="*/ 70 w 141"/>
                  <a:gd name="T3" fmla="*/ 74 h 91"/>
                  <a:gd name="T4" fmla="*/ 12 w 141"/>
                  <a:gd name="T5" fmla="*/ 11 h 91"/>
                  <a:gd name="T6" fmla="*/ 1 w 141"/>
                  <a:gd name="T7" fmla="*/ 12 h 91"/>
                  <a:gd name="T8" fmla="*/ 11 w 141"/>
                  <a:gd name="T9" fmla="*/ 0 h 91"/>
                  <a:gd name="T10" fmla="*/ 62 w 141"/>
                  <a:gd name="T11" fmla="*/ 24 h 91"/>
                  <a:gd name="T12" fmla="*/ 121 w 141"/>
                  <a:gd name="T13" fmla="*/ 31 h 91"/>
                  <a:gd name="T14" fmla="*/ 129 w 141"/>
                  <a:gd name="T15" fmla="*/ 50 h 91"/>
                  <a:gd name="T16" fmla="*/ 139 w 141"/>
                  <a:gd name="T17" fmla="*/ 79 h 91"/>
                  <a:gd name="T18" fmla="*/ 131 w 141"/>
                  <a:gd name="T19" fmla="*/ 90 h 91"/>
                  <a:gd name="T20" fmla="*/ 82 w 141"/>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1" h="91">
                    <a:moveTo>
                      <a:pt x="82" y="87"/>
                    </a:moveTo>
                    <a:cubicBezTo>
                      <a:pt x="75" y="85"/>
                      <a:pt x="73" y="79"/>
                      <a:pt x="70" y="74"/>
                    </a:cubicBezTo>
                    <a:cubicBezTo>
                      <a:pt x="56" y="48"/>
                      <a:pt x="36" y="28"/>
                      <a:pt x="12" y="11"/>
                    </a:cubicBezTo>
                    <a:cubicBezTo>
                      <a:pt x="7" y="8"/>
                      <a:pt x="4" y="9"/>
                      <a:pt x="1" y="12"/>
                    </a:cubicBezTo>
                    <a:cubicBezTo>
                      <a:pt x="0" y="4"/>
                      <a:pt x="5" y="2"/>
                      <a:pt x="11" y="0"/>
                    </a:cubicBezTo>
                    <a:cubicBezTo>
                      <a:pt x="26" y="12"/>
                      <a:pt x="44" y="19"/>
                      <a:pt x="62" y="24"/>
                    </a:cubicBezTo>
                    <a:cubicBezTo>
                      <a:pt x="81" y="30"/>
                      <a:pt x="101" y="32"/>
                      <a:pt x="121" y="31"/>
                    </a:cubicBezTo>
                    <a:cubicBezTo>
                      <a:pt x="121" y="39"/>
                      <a:pt x="125" y="45"/>
                      <a:pt x="129" y="50"/>
                    </a:cubicBezTo>
                    <a:cubicBezTo>
                      <a:pt x="132" y="60"/>
                      <a:pt x="136" y="70"/>
                      <a:pt x="139" y="79"/>
                    </a:cubicBezTo>
                    <a:cubicBezTo>
                      <a:pt x="141" y="86"/>
                      <a:pt x="138" y="90"/>
                      <a:pt x="131" y="90"/>
                    </a:cubicBezTo>
                    <a:cubicBezTo>
                      <a:pt x="114" y="91"/>
                      <a:pt x="98" y="91"/>
                      <a:pt x="82" y="8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8" name="Freeform 80">
                <a:extLst>
                  <a:ext uri="{FF2B5EF4-FFF2-40B4-BE49-F238E27FC236}">
                    <a16:creationId xmlns:a16="http://schemas.microsoft.com/office/drawing/2014/main" id="{7563B767-D1CB-FA85-94B2-463CF36FDE52}"/>
                  </a:ext>
                </a:extLst>
              </p:cNvPr>
              <p:cNvSpPr/>
              <p:nvPr/>
            </p:nvSpPr>
            <p:spPr bwMode="auto">
              <a:xfrm>
                <a:off x="2938463" y="4791076"/>
                <a:ext cx="165100" cy="61913"/>
              </a:xfrm>
              <a:custGeom>
                <a:avLst/>
                <a:gdLst>
                  <a:gd name="T0" fmla="*/ 107 w 163"/>
                  <a:gd name="T1" fmla="*/ 62 h 62"/>
                  <a:gd name="T2" fmla="*/ 95 w 163"/>
                  <a:gd name="T3" fmla="*/ 60 h 62"/>
                  <a:gd name="T4" fmla="*/ 4 w 163"/>
                  <a:gd name="T5" fmla="*/ 30 h 62"/>
                  <a:gd name="T6" fmla="*/ 5 w 163"/>
                  <a:gd name="T7" fmla="*/ 18 h 62"/>
                  <a:gd name="T8" fmla="*/ 109 w 163"/>
                  <a:gd name="T9" fmla="*/ 6 h 62"/>
                  <a:gd name="T10" fmla="*/ 127 w 163"/>
                  <a:gd name="T11" fmla="*/ 0 h 62"/>
                  <a:gd name="T12" fmla="*/ 156 w 163"/>
                  <a:gd name="T13" fmla="*/ 24 h 62"/>
                  <a:gd name="T14" fmla="*/ 154 w 163"/>
                  <a:gd name="T15" fmla="*/ 40 h 62"/>
                  <a:gd name="T16" fmla="*/ 107 w 163"/>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62">
                    <a:moveTo>
                      <a:pt x="107" y="62"/>
                    </a:moveTo>
                    <a:cubicBezTo>
                      <a:pt x="103" y="62"/>
                      <a:pt x="99" y="62"/>
                      <a:pt x="95" y="60"/>
                    </a:cubicBezTo>
                    <a:cubicBezTo>
                      <a:pt x="68" y="40"/>
                      <a:pt x="37" y="31"/>
                      <a:pt x="4" y="30"/>
                    </a:cubicBezTo>
                    <a:cubicBezTo>
                      <a:pt x="0" y="26"/>
                      <a:pt x="1" y="22"/>
                      <a:pt x="5" y="18"/>
                    </a:cubicBezTo>
                    <a:cubicBezTo>
                      <a:pt x="41" y="25"/>
                      <a:pt x="75" y="20"/>
                      <a:pt x="109" y="6"/>
                    </a:cubicBezTo>
                    <a:cubicBezTo>
                      <a:pt x="115" y="4"/>
                      <a:pt x="121" y="2"/>
                      <a:pt x="127" y="0"/>
                    </a:cubicBezTo>
                    <a:cubicBezTo>
                      <a:pt x="137" y="7"/>
                      <a:pt x="147" y="14"/>
                      <a:pt x="156" y="24"/>
                    </a:cubicBezTo>
                    <a:cubicBezTo>
                      <a:pt x="163" y="31"/>
                      <a:pt x="163" y="34"/>
                      <a:pt x="154" y="40"/>
                    </a:cubicBezTo>
                    <a:cubicBezTo>
                      <a:pt x="139" y="49"/>
                      <a:pt x="124" y="56"/>
                      <a:pt x="107" y="6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9" name="Freeform 81">
                <a:extLst>
                  <a:ext uri="{FF2B5EF4-FFF2-40B4-BE49-F238E27FC236}">
                    <a16:creationId xmlns:a16="http://schemas.microsoft.com/office/drawing/2014/main" id="{F7A5FC8E-8566-D1B5-0C15-6A4ECA9AB6DC}"/>
                  </a:ext>
                </a:extLst>
              </p:cNvPr>
              <p:cNvSpPr/>
              <p:nvPr/>
            </p:nvSpPr>
            <p:spPr bwMode="auto">
              <a:xfrm>
                <a:off x="2606675" y="4627563"/>
                <a:ext cx="338137" cy="338138"/>
              </a:xfrm>
              <a:custGeom>
                <a:avLst/>
                <a:gdLst>
                  <a:gd name="T0" fmla="*/ 332 w 333"/>
                  <a:gd name="T1" fmla="*/ 179 h 333"/>
                  <a:gd name="T2" fmla="*/ 331 w 333"/>
                  <a:gd name="T3" fmla="*/ 191 h 333"/>
                  <a:gd name="T4" fmla="*/ 305 w 333"/>
                  <a:gd name="T5" fmla="*/ 259 h 333"/>
                  <a:gd name="T6" fmla="*/ 295 w 333"/>
                  <a:gd name="T7" fmla="*/ 271 h 333"/>
                  <a:gd name="T8" fmla="*/ 246 w 333"/>
                  <a:gd name="T9" fmla="*/ 313 h 333"/>
                  <a:gd name="T10" fmla="*/ 231 w 333"/>
                  <a:gd name="T11" fmla="*/ 320 h 333"/>
                  <a:gd name="T12" fmla="*/ 173 w 333"/>
                  <a:gd name="T13" fmla="*/ 333 h 333"/>
                  <a:gd name="T14" fmla="*/ 168 w 333"/>
                  <a:gd name="T15" fmla="*/ 333 h 333"/>
                  <a:gd name="T16" fmla="*/ 94 w 333"/>
                  <a:gd name="T17" fmla="*/ 317 h 333"/>
                  <a:gd name="T18" fmla="*/ 84 w 333"/>
                  <a:gd name="T19" fmla="*/ 312 h 333"/>
                  <a:gd name="T20" fmla="*/ 30 w 333"/>
                  <a:gd name="T21" fmla="*/ 263 h 333"/>
                  <a:gd name="T22" fmla="*/ 19 w 333"/>
                  <a:gd name="T23" fmla="*/ 245 h 333"/>
                  <a:gd name="T24" fmla="*/ 0 w 333"/>
                  <a:gd name="T25" fmla="*/ 175 h 333"/>
                  <a:gd name="T26" fmla="*/ 0 w 333"/>
                  <a:gd name="T27" fmla="*/ 162 h 333"/>
                  <a:gd name="T28" fmla="*/ 14 w 333"/>
                  <a:gd name="T29" fmla="*/ 100 h 333"/>
                  <a:gd name="T30" fmla="*/ 29 w 333"/>
                  <a:gd name="T31" fmla="*/ 72 h 333"/>
                  <a:gd name="T32" fmla="*/ 79 w 333"/>
                  <a:gd name="T33" fmla="*/ 25 h 333"/>
                  <a:gd name="T34" fmla="*/ 103 w 333"/>
                  <a:gd name="T35" fmla="*/ 13 h 333"/>
                  <a:gd name="T36" fmla="*/ 169 w 333"/>
                  <a:gd name="T37" fmla="*/ 0 h 333"/>
                  <a:gd name="T38" fmla="*/ 186 w 333"/>
                  <a:gd name="T39" fmla="*/ 2 h 333"/>
                  <a:gd name="T40" fmla="*/ 250 w 333"/>
                  <a:gd name="T41" fmla="*/ 23 h 333"/>
                  <a:gd name="T42" fmla="*/ 280 w 333"/>
                  <a:gd name="T43" fmla="*/ 45 h 333"/>
                  <a:gd name="T44" fmla="*/ 313 w 333"/>
                  <a:gd name="T45" fmla="*/ 88 h 333"/>
                  <a:gd name="T46" fmla="*/ 322 w 333"/>
                  <a:gd name="T47" fmla="*/ 110 h 333"/>
                  <a:gd name="T48" fmla="*/ 332 w 333"/>
                  <a:gd name="T49" fmla="*/ 179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3" h="333">
                    <a:moveTo>
                      <a:pt x="332" y="179"/>
                    </a:moveTo>
                    <a:cubicBezTo>
                      <a:pt x="332" y="183"/>
                      <a:pt x="331" y="187"/>
                      <a:pt x="331" y="191"/>
                    </a:cubicBezTo>
                    <a:cubicBezTo>
                      <a:pt x="327" y="215"/>
                      <a:pt x="317" y="238"/>
                      <a:pt x="305" y="259"/>
                    </a:cubicBezTo>
                    <a:cubicBezTo>
                      <a:pt x="301" y="263"/>
                      <a:pt x="297" y="266"/>
                      <a:pt x="295" y="271"/>
                    </a:cubicBezTo>
                    <a:cubicBezTo>
                      <a:pt x="281" y="287"/>
                      <a:pt x="265" y="302"/>
                      <a:pt x="246" y="313"/>
                    </a:cubicBezTo>
                    <a:cubicBezTo>
                      <a:pt x="241" y="315"/>
                      <a:pt x="236" y="317"/>
                      <a:pt x="231" y="320"/>
                    </a:cubicBezTo>
                    <a:cubicBezTo>
                      <a:pt x="213" y="327"/>
                      <a:pt x="193" y="331"/>
                      <a:pt x="173" y="333"/>
                    </a:cubicBezTo>
                    <a:cubicBezTo>
                      <a:pt x="172" y="332"/>
                      <a:pt x="170" y="332"/>
                      <a:pt x="168" y="333"/>
                    </a:cubicBezTo>
                    <a:cubicBezTo>
                      <a:pt x="143" y="333"/>
                      <a:pt x="118" y="327"/>
                      <a:pt x="94" y="317"/>
                    </a:cubicBezTo>
                    <a:cubicBezTo>
                      <a:pt x="91" y="315"/>
                      <a:pt x="87" y="313"/>
                      <a:pt x="84" y="312"/>
                    </a:cubicBezTo>
                    <a:cubicBezTo>
                      <a:pt x="63" y="299"/>
                      <a:pt x="45" y="283"/>
                      <a:pt x="30" y="263"/>
                    </a:cubicBezTo>
                    <a:cubicBezTo>
                      <a:pt x="26" y="257"/>
                      <a:pt x="23" y="251"/>
                      <a:pt x="19" y="245"/>
                    </a:cubicBezTo>
                    <a:cubicBezTo>
                      <a:pt x="8" y="223"/>
                      <a:pt x="2" y="200"/>
                      <a:pt x="0" y="175"/>
                    </a:cubicBezTo>
                    <a:cubicBezTo>
                      <a:pt x="0" y="171"/>
                      <a:pt x="0" y="166"/>
                      <a:pt x="0" y="162"/>
                    </a:cubicBezTo>
                    <a:cubicBezTo>
                      <a:pt x="2" y="141"/>
                      <a:pt x="6" y="120"/>
                      <a:pt x="14" y="100"/>
                    </a:cubicBezTo>
                    <a:cubicBezTo>
                      <a:pt x="19" y="91"/>
                      <a:pt x="24" y="82"/>
                      <a:pt x="29" y="72"/>
                    </a:cubicBezTo>
                    <a:cubicBezTo>
                      <a:pt x="43" y="54"/>
                      <a:pt x="60" y="38"/>
                      <a:pt x="79" y="25"/>
                    </a:cubicBezTo>
                    <a:cubicBezTo>
                      <a:pt x="87" y="21"/>
                      <a:pt x="95" y="17"/>
                      <a:pt x="103" y="13"/>
                    </a:cubicBezTo>
                    <a:cubicBezTo>
                      <a:pt x="125" y="5"/>
                      <a:pt x="147" y="1"/>
                      <a:pt x="169" y="0"/>
                    </a:cubicBezTo>
                    <a:cubicBezTo>
                      <a:pt x="175" y="1"/>
                      <a:pt x="181" y="1"/>
                      <a:pt x="186" y="2"/>
                    </a:cubicBezTo>
                    <a:cubicBezTo>
                      <a:pt x="209" y="5"/>
                      <a:pt x="230" y="12"/>
                      <a:pt x="250" y="23"/>
                    </a:cubicBezTo>
                    <a:cubicBezTo>
                      <a:pt x="261" y="29"/>
                      <a:pt x="270" y="38"/>
                      <a:pt x="280" y="45"/>
                    </a:cubicBezTo>
                    <a:cubicBezTo>
                      <a:pt x="293" y="58"/>
                      <a:pt x="304" y="73"/>
                      <a:pt x="313" y="88"/>
                    </a:cubicBezTo>
                    <a:cubicBezTo>
                      <a:pt x="316" y="96"/>
                      <a:pt x="319" y="103"/>
                      <a:pt x="322" y="110"/>
                    </a:cubicBezTo>
                    <a:cubicBezTo>
                      <a:pt x="330" y="133"/>
                      <a:pt x="333" y="155"/>
                      <a:pt x="332" y="179"/>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0" name="Freeform 82">
                <a:extLst>
                  <a:ext uri="{FF2B5EF4-FFF2-40B4-BE49-F238E27FC236}">
                    <a16:creationId xmlns:a16="http://schemas.microsoft.com/office/drawing/2014/main" id="{CAA57022-254B-F1F4-D0C8-504737A44C25}"/>
                  </a:ext>
                </a:extLst>
              </p:cNvPr>
              <p:cNvSpPr/>
              <p:nvPr/>
            </p:nvSpPr>
            <p:spPr bwMode="auto">
              <a:xfrm>
                <a:off x="2641600" y="4662488"/>
                <a:ext cx="269875" cy="269875"/>
              </a:xfrm>
              <a:custGeom>
                <a:avLst/>
                <a:gdLst>
                  <a:gd name="T0" fmla="*/ 49 w 266"/>
                  <a:gd name="T1" fmla="*/ 47 h 266"/>
                  <a:gd name="T2" fmla="*/ 218 w 266"/>
                  <a:gd name="T3" fmla="*/ 48 h 266"/>
                  <a:gd name="T4" fmla="*/ 216 w 266"/>
                  <a:gd name="T5" fmla="*/ 217 h 266"/>
                  <a:gd name="T6" fmla="*/ 43 w 266"/>
                  <a:gd name="T7" fmla="*/ 212 h 266"/>
                  <a:gd name="T8" fmla="*/ 49 w 266"/>
                  <a:gd name="T9" fmla="*/ 47 h 266"/>
                </a:gdLst>
                <a:ahLst/>
                <a:cxnLst>
                  <a:cxn ang="0">
                    <a:pos x="T0" y="T1"/>
                  </a:cxn>
                  <a:cxn ang="0">
                    <a:pos x="T2" y="T3"/>
                  </a:cxn>
                  <a:cxn ang="0">
                    <a:pos x="T4" y="T5"/>
                  </a:cxn>
                  <a:cxn ang="0">
                    <a:pos x="T6" y="T7"/>
                  </a:cxn>
                  <a:cxn ang="0">
                    <a:pos x="T8" y="T9"/>
                  </a:cxn>
                </a:cxnLst>
                <a:rect l="0" t="0" r="r" b="b"/>
                <a:pathLst>
                  <a:path w="266" h="266">
                    <a:moveTo>
                      <a:pt x="49" y="47"/>
                    </a:moveTo>
                    <a:cubicBezTo>
                      <a:pt x="92" y="0"/>
                      <a:pt x="172" y="0"/>
                      <a:pt x="218" y="48"/>
                    </a:cubicBezTo>
                    <a:cubicBezTo>
                      <a:pt x="266" y="98"/>
                      <a:pt x="263" y="171"/>
                      <a:pt x="216" y="217"/>
                    </a:cubicBezTo>
                    <a:cubicBezTo>
                      <a:pt x="171" y="263"/>
                      <a:pt x="92" y="266"/>
                      <a:pt x="43" y="212"/>
                    </a:cubicBezTo>
                    <a:cubicBezTo>
                      <a:pt x="3" y="170"/>
                      <a:pt x="0" y="91"/>
                      <a:pt x="49" y="47"/>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7" name="Grupo 16">
              <a:extLst>
                <a:ext uri="{FF2B5EF4-FFF2-40B4-BE49-F238E27FC236}">
                  <a16:creationId xmlns:a16="http://schemas.microsoft.com/office/drawing/2014/main" id="{C2144661-C19A-27C0-C85A-9451A0D9CDC8}"/>
                </a:ext>
              </a:extLst>
            </p:cNvPr>
            <p:cNvGrpSpPr/>
            <p:nvPr/>
          </p:nvGrpSpPr>
          <p:grpSpPr>
            <a:xfrm>
              <a:off x="2905125" y="4471987"/>
              <a:ext cx="1668463" cy="685801"/>
              <a:chOff x="2905125" y="4471987"/>
              <a:chExt cx="1668463" cy="685801"/>
            </a:xfrm>
          </p:grpSpPr>
          <p:sp>
            <p:nvSpPr>
              <p:cNvPr id="255" name="Freeform 86">
                <a:extLst>
                  <a:ext uri="{FF2B5EF4-FFF2-40B4-BE49-F238E27FC236}">
                    <a16:creationId xmlns:a16="http://schemas.microsoft.com/office/drawing/2014/main" id="{21296786-E8D8-EF0F-B3C4-0AF40E18FB33}"/>
                  </a:ext>
                </a:extLst>
              </p:cNvPr>
              <p:cNvSpPr/>
              <p:nvPr/>
            </p:nvSpPr>
            <p:spPr bwMode="auto">
              <a:xfrm>
                <a:off x="3051175" y="4935538"/>
                <a:ext cx="122238" cy="192088"/>
              </a:xfrm>
              <a:custGeom>
                <a:avLst/>
                <a:gdLst>
                  <a:gd name="T0" fmla="*/ 69 w 120"/>
                  <a:gd name="T1" fmla="*/ 151 h 189"/>
                  <a:gd name="T2" fmla="*/ 35 w 120"/>
                  <a:gd name="T3" fmla="*/ 178 h 189"/>
                  <a:gd name="T4" fmla="*/ 19 w 120"/>
                  <a:gd name="T5" fmla="*/ 186 h 189"/>
                  <a:gd name="T6" fmla="*/ 6 w 120"/>
                  <a:gd name="T7" fmla="*/ 180 h 189"/>
                  <a:gd name="T8" fmla="*/ 7 w 120"/>
                  <a:gd name="T9" fmla="*/ 107 h 189"/>
                  <a:gd name="T10" fmla="*/ 6 w 120"/>
                  <a:gd name="T11" fmla="*/ 98 h 189"/>
                  <a:gd name="T12" fmla="*/ 62 w 120"/>
                  <a:gd name="T13" fmla="*/ 4 h 189"/>
                  <a:gd name="T14" fmla="*/ 69 w 120"/>
                  <a:gd name="T15" fmla="*/ 0 h 189"/>
                  <a:gd name="T16" fmla="*/ 76 w 120"/>
                  <a:gd name="T17" fmla="*/ 4 h 189"/>
                  <a:gd name="T18" fmla="*/ 111 w 120"/>
                  <a:gd name="T19" fmla="*/ 27 h 189"/>
                  <a:gd name="T20" fmla="*/ 120 w 120"/>
                  <a:gd name="T21" fmla="*/ 34 h 189"/>
                  <a:gd name="T22" fmla="*/ 91 w 120"/>
                  <a:gd name="T23" fmla="*/ 124 h 189"/>
                  <a:gd name="T24" fmla="*/ 69 w 120"/>
                  <a:gd name="T25" fmla="*/ 151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0" h="189">
                    <a:moveTo>
                      <a:pt x="69" y="151"/>
                    </a:moveTo>
                    <a:cubicBezTo>
                      <a:pt x="58" y="160"/>
                      <a:pt x="48" y="171"/>
                      <a:pt x="35" y="178"/>
                    </a:cubicBezTo>
                    <a:cubicBezTo>
                      <a:pt x="30" y="181"/>
                      <a:pt x="25" y="184"/>
                      <a:pt x="19" y="186"/>
                    </a:cubicBezTo>
                    <a:cubicBezTo>
                      <a:pt x="12" y="189"/>
                      <a:pt x="8" y="187"/>
                      <a:pt x="6" y="180"/>
                    </a:cubicBezTo>
                    <a:cubicBezTo>
                      <a:pt x="0" y="155"/>
                      <a:pt x="3" y="131"/>
                      <a:pt x="7" y="107"/>
                    </a:cubicBezTo>
                    <a:cubicBezTo>
                      <a:pt x="7" y="104"/>
                      <a:pt x="9" y="101"/>
                      <a:pt x="6" y="98"/>
                    </a:cubicBezTo>
                    <a:cubicBezTo>
                      <a:pt x="17" y="62"/>
                      <a:pt x="35" y="31"/>
                      <a:pt x="62" y="4"/>
                    </a:cubicBezTo>
                    <a:cubicBezTo>
                      <a:pt x="64" y="3"/>
                      <a:pt x="66" y="0"/>
                      <a:pt x="69" y="0"/>
                    </a:cubicBezTo>
                    <a:cubicBezTo>
                      <a:pt x="72" y="1"/>
                      <a:pt x="74" y="3"/>
                      <a:pt x="76" y="4"/>
                    </a:cubicBezTo>
                    <a:cubicBezTo>
                      <a:pt x="87" y="13"/>
                      <a:pt x="98" y="21"/>
                      <a:pt x="111" y="27"/>
                    </a:cubicBezTo>
                    <a:cubicBezTo>
                      <a:pt x="115" y="28"/>
                      <a:pt x="118" y="30"/>
                      <a:pt x="120" y="34"/>
                    </a:cubicBezTo>
                    <a:cubicBezTo>
                      <a:pt x="118" y="66"/>
                      <a:pt x="108" y="96"/>
                      <a:pt x="91" y="124"/>
                    </a:cubicBezTo>
                    <a:cubicBezTo>
                      <a:pt x="85" y="133"/>
                      <a:pt x="78" y="143"/>
                      <a:pt x="69" y="15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6" name="Freeform 87">
                <a:extLst>
                  <a:ext uri="{FF2B5EF4-FFF2-40B4-BE49-F238E27FC236}">
                    <a16:creationId xmlns:a16="http://schemas.microsoft.com/office/drawing/2014/main" id="{CC400A5D-833C-C7CE-008E-A349F888B65C}"/>
                  </a:ext>
                </a:extLst>
              </p:cNvPr>
              <p:cNvSpPr/>
              <p:nvPr/>
            </p:nvSpPr>
            <p:spPr bwMode="auto">
              <a:xfrm>
                <a:off x="3367088" y="4657725"/>
                <a:ext cx="185738" cy="114300"/>
              </a:xfrm>
              <a:custGeom>
                <a:avLst/>
                <a:gdLst>
                  <a:gd name="T0" fmla="*/ 107 w 184"/>
                  <a:gd name="T1" fmla="*/ 0 h 114"/>
                  <a:gd name="T2" fmla="*/ 115 w 184"/>
                  <a:gd name="T3" fmla="*/ 5 h 114"/>
                  <a:gd name="T4" fmla="*/ 171 w 184"/>
                  <a:gd name="T5" fmla="*/ 12 h 114"/>
                  <a:gd name="T6" fmla="*/ 178 w 184"/>
                  <a:gd name="T7" fmla="*/ 29 h 114"/>
                  <a:gd name="T8" fmla="*/ 141 w 184"/>
                  <a:gd name="T9" fmla="*/ 70 h 114"/>
                  <a:gd name="T10" fmla="*/ 135 w 184"/>
                  <a:gd name="T11" fmla="*/ 78 h 114"/>
                  <a:gd name="T12" fmla="*/ 39 w 184"/>
                  <a:gd name="T13" fmla="*/ 113 h 114"/>
                  <a:gd name="T14" fmla="*/ 31 w 184"/>
                  <a:gd name="T15" fmla="*/ 113 h 114"/>
                  <a:gd name="T16" fmla="*/ 26 w 184"/>
                  <a:gd name="T17" fmla="*/ 107 h 114"/>
                  <a:gd name="T18" fmla="*/ 2 w 184"/>
                  <a:gd name="T19" fmla="*/ 59 h 114"/>
                  <a:gd name="T20" fmla="*/ 0 w 184"/>
                  <a:gd name="T21" fmla="*/ 52 h 114"/>
                  <a:gd name="T22" fmla="*/ 10 w 184"/>
                  <a:gd name="T23" fmla="*/ 41 h 114"/>
                  <a:gd name="T24" fmla="*/ 93 w 184"/>
                  <a:gd name="T25" fmla="*/ 6 h 114"/>
                  <a:gd name="T26" fmla="*/ 107 w 184"/>
                  <a:gd name="T2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4" h="114">
                    <a:moveTo>
                      <a:pt x="107" y="0"/>
                    </a:moveTo>
                    <a:cubicBezTo>
                      <a:pt x="106" y="6"/>
                      <a:pt x="111" y="6"/>
                      <a:pt x="115" y="5"/>
                    </a:cubicBezTo>
                    <a:cubicBezTo>
                      <a:pt x="134" y="5"/>
                      <a:pt x="153" y="6"/>
                      <a:pt x="171" y="12"/>
                    </a:cubicBezTo>
                    <a:cubicBezTo>
                      <a:pt x="183" y="16"/>
                      <a:pt x="184" y="19"/>
                      <a:pt x="178" y="29"/>
                    </a:cubicBezTo>
                    <a:cubicBezTo>
                      <a:pt x="169" y="46"/>
                      <a:pt x="155" y="58"/>
                      <a:pt x="141" y="70"/>
                    </a:cubicBezTo>
                    <a:cubicBezTo>
                      <a:pt x="138" y="72"/>
                      <a:pt x="135" y="74"/>
                      <a:pt x="135" y="78"/>
                    </a:cubicBezTo>
                    <a:cubicBezTo>
                      <a:pt x="106" y="97"/>
                      <a:pt x="74" y="111"/>
                      <a:pt x="39" y="113"/>
                    </a:cubicBezTo>
                    <a:cubicBezTo>
                      <a:pt x="36" y="113"/>
                      <a:pt x="34" y="114"/>
                      <a:pt x="31" y="113"/>
                    </a:cubicBezTo>
                    <a:cubicBezTo>
                      <a:pt x="28" y="112"/>
                      <a:pt x="27" y="110"/>
                      <a:pt x="26" y="107"/>
                    </a:cubicBezTo>
                    <a:cubicBezTo>
                      <a:pt x="21" y="90"/>
                      <a:pt x="13" y="73"/>
                      <a:pt x="2" y="59"/>
                    </a:cubicBezTo>
                    <a:cubicBezTo>
                      <a:pt x="1" y="57"/>
                      <a:pt x="0" y="54"/>
                      <a:pt x="0" y="52"/>
                    </a:cubicBezTo>
                    <a:cubicBezTo>
                      <a:pt x="3" y="47"/>
                      <a:pt x="6" y="44"/>
                      <a:pt x="10" y="41"/>
                    </a:cubicBezTo>
                    <a:cubicBezTo>
                      <a:pt x="36" y="24"/>
                      <a:pt x="63" y="11"/>
                      <a:pt x="93" y="6"/>
                    </a:cubicBezTo>
                    <a:cubicBezTo>
                      <a:pt x="99" y="6"/>
                      <a:pt x="102" y="1"/>
                      <a:pt x="107" y="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7" name="Freeform 88">
                <a:extLst>
                  <a:ext uri="{FF2B5EF4-FFF2-40B4-BE49-F238E27FC236}">
                    <a16:creationId xmlns:a16="http://schemas.microsoft.com/office/drawing/2014/main" id="{1FAFDFE4-E43D-BD4E-408C-DDBDA8EF010C}"/>
                  </a:ext>
                </a:extLst>
              </p:cNvPr>
              <p:cNvSpPr/>
              <p:nvPr/>
            </p:nvSpPr>
            <p:spPr bwMode="auto">
              <a:xfrm>
                <a:off x="3298825" y="4530725"/>
                <a:ext cx="133350" cy="166688"/>
              </a:xfrm>
              <a:custGeom>
                <a:avLst/>
                <a:gdLst>
                  <a:gd name="T0" fmla="*/ 53 w 132"/>
                  <a:gd name="T1" fmla="*/ 25 h 164"/>
                  <a:gd name="T2" fmla="*/ 55 w 132"/>
                  <a:gd name="T3" fmla="*/ 37 h 164"/>
                  <a:gd name="T4" fmla="*/ 86 w 132"/>
                  <a:gd name="T5" fmla="*/ 15 h 164"/>
                  <a:gd name="T6" fmla="*/ 118 w 132"/>
                  <a:gd name="T7" fmla="*/ 2 h 164"/>
                  <a:gd name="T8" fmla="*/ 130 w 132"/>
                  <a:gd name="T9" fmla="*/ 12 h 164"/>
                  <a:gd name="T10" fmla="*/ 122 w 132"/>
                  <a:gd name="T11" fmla="*/ 73 h 164"/>
                  <a:gd name="T12" fmla="*/ 123 w 132"/>
                  <a:gd name="T13" fmla="*/ 81 h 164"/>
                  <a:gd name="T14" fmla="*/ 81 w 132"/>
                  <a:gd name="T15" fmla="*/ 146 h 164"/>
                  <a:gd name="T16" fmla="*/ 58 w 132"/>
                  <a:gd name="T17" fmla="*/ 164 h 164"/>
                  <a:gd name="T18" fmla="*/ 44 w 132"/>
                  <a:gd name="T19" fmla="*/ 154 h 164"/>
                  <a:gd name="T20" fmla="*/ 10 w 132"/>
                  <a:gd name="T21" fmla="*/ 132 h 164"/>
                  <a:gd name="T22" fmla="*/ 1 w 132"/>
                  <a:gd name="T23" fmla="*/ 125 h 164"/>
                  <a:gd name="T24" fmla="*/ 4 w 132"/>
                  <a:gd name="T25" fmla="*/ 112 h 164"/>
                  <a:gd name="T26" fmla="*/ 43 w 132"/>
                  <a:gd name="T27" fmla="*/ 48 h 164"/>
                  <a:gd name="T28" fmla="*/ 50 w 132"/>
                  <a:gd name="T29" fmla="*/ 30 h 164"/>
                  <a:gd name="T30" fmla="*/ 53 w 132"/>
                  <a:gd name="T31" fmla="*/ 2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164">
                    <a:moveTo>
                      <a:pt x="53" y="25"/>
                    </a:moveTo>
                    <a:cubicBezTo>
                      <a:pt x="53" y="28"/>
                      <a:pt x="54" y="32"/>
                      <a:pt x="55" y="37"/>
                    </a:cubicBezTo>
                    <a:cubicBezTo>
                      <a:pt x="66" y="30"/>
                      <a:pt x="75" y="21"/>
                      <a:pt x="86" y="15"/>
                    </a:cubicBezTo>
                    <a:cubicBezTo>
                      <a:pt x="96" y="10"/>
                      <a:pt x="106" y="4"/>
                      <a:pt x="118" y="2"/>
                    </a:cubicBezTo>
                    <a:cubicBezTo>
                      <a:pt x="127" y="0"/>
                      <a:pt x="130" y="2"/>
                      <a:pt x="130" y="12"/>
                    </a:cubicBezTo>
                    <a:cubicBezTo>
                      <a:pt x="132" y="32"/>
                      <a:pt x="128" y="53"/>
                      <a:pt x="122" y="73"/>
                    </a:cubicBezTo>
                    <a:cubicBezTo>
                      <a:pt x="121" y="75"/>
                      <a:pt x="117" y="79"/>
                      <a:pt x="123" y="81"/>
                    </a:cubicBezTo>
                    <a:cubicBezTo>
                      <a:pt x="111" y="104"/>
                      <a:pt x="100" y="127"/>
                      <a:pt x="81" y="146"/>
                    </a:cubicBezTo>
                    <a:cubicBezTo>
                      <a:pt x="75" y="153"/>
                      <a:pt x="68" y="161"/>
                      <a:pt x="58" y="164"/>
                    </a:cubicBezTo>
                    <a:cubicBezTo>
                      <a:pt x="52" y="163"/>
                      <a:pt x="48" y="158"/>
                      <a:pt x="44" y="154"/>
                    </a:cubicBezTo>
                    <a:cubicBezTo>
                      <a:pt x="34" y="145"/>
                      <a:pt x="22" y="138"/>
                      <a:pt x="10" y="132"/>
                    </a:cubicBezTo>
                    <a:cubicBezTo>
                      <a:pt x="7" y="130"/>
                      <a:pt x="3" y="129"/>
                      <a:pt x="1" y="125"/>
                    </a:cubicBezTo>
                    <a:cubicBezTo>
                      <a:pt x="0" y="121"/>
                      <a:pt x="2" y="116"/>
                      <a:pt x="4" y="112"/>
                    </a:cubicBezTo>
                    <a:cubicBezTo>
                      <a:pt x="13" y="88"/>
                      <a:pt x="26" y="67"/>
                      <a:pt x="43" y="48"/>
                    </a:cubicBezTo>
                    <a:cubicBezTo>
                      <a:pt x="48" y="42"/>
                      <a:pt x="52" y="37"/>
                      <a:pt x="50" y="30"/>
                    </a:cubicBezTo>
                    <a:cubicBezTo>
                      <a:pt x="50" y="28"/>
                      <a:pt x="51" y="26"/>
                      <a:pt x="53" y="2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8" name="Freeform 89">
                <a:extLst>
                  <a:ext uri="{FF2B5EF4-FFF2-40B4-BE49-F238E27FC236}">
                    <a16:creationId xmlns:a16="http://schemas.microsoft.com/office/drawing/2014/main" id="{2ED6B4F3-A7CA-220A-A73C-D2946824902C}"/>
                  </a:ext>
                </a:extLst>
              </p:cNvPr>
              <p:cNvSpPr/>
              <p:nvPr/>
            </p:nvSpPr>
            <p:spPr bwMode="auto">
              <a:xfrm>
                <a:off x="3048000" y="4522788"/>
                <a:ext cx="130175" cy="169863"/>
              </a:xfrm>
              <a:custGeom>
                <a:avLst/>
                <a:gdLst>
                  <a:gd name="T0" fmla="*/ 0 w 129"/>
                  <a:gd name="T1" fmla="*/ 66 h 168"/>
                  <a:gd name="T2" fmla="*/ 5 w 129"/>
                  <a:gd name="T3" fmla="*/ 59 h 168"/>
                  <a:gd name="T4" fmla="*/ 2 w 129"/>
                  <a:gd name="T5" fmla="*/ 17 h 168"/>
                  <a:gd name="T6" fmla="*/ 20 w 129"/>
                  <a:gd name="T7" fmla="*/ 6 h 168"/>
                  <a:gd name="T8" fmla="*/ 68 w 129"/>
                  <a:gd name="T9" fmla="*/ 35 h 168"/>
                  <a:gd name="T10" fmla="*/ 76 w 129"/>
                  <a:gd name="T11" fmla="*/ 38 h 168"/>
                  <a:gd name="T12" fmla="*/ 101 w 129"/>
                  <a:gd name="T13" fmla="*/ 68 h 168"/>
                  <a:gd name="T14" fmla="*/ 128 w 129"/>
                  <a:gd name="T15" fmla="*/ 124 h 168"/>
                  <a:gd name="T16" fmla="*/ 126 w 129"/>
                  <a:gd name="T17" fmla="*/ 134 h 168"/>
                  <a:gd name="T18" fmla="*/ 70 w 129"/>
                  <a:gd name="T19" fmla="*/ 168 h 168"/>
                  <a:gd name="T20" fmla="*/ 54 w 129"/>
                  <a:gd name="T21" fmla="*/ 157 h 168"/>
                  <a:gd name="T22" fmla="*/ 8 w 129"/>
                  <a:gd name="T23" fmla="*/ 78 h 168"/>
                  <a:gd name="T24" fmla="*/ 0 w 129"/>
                  <a:gd name="T25" fmla="*/ 66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9" h="168">
                    <a:moveTo>
                      <a:pt x="0" y="66"/>
                    </a:moveTo>
                    <a:cubicBezTo>
                      <a:pt x="6" y="66"/>
                      <a:pt x="6" y="63"/>
                      <a:pt x="5" y="59"/>
                    </a:cubicBezTo>
                    <a:cubicBezTo>
                      <a:pt x="1" y="45"/>
                      <a:pt x="1" y="31"/>
                      <a:pt x="2" y="17"/>
                    </a:cubicBezTo>
                    <a:cubicBezTo>
                      <a:pt x="3" y="3"/>
                      <a:pt x="7" y="0"/>
                      <a:pt x="20" y="6"/>
                    </a:cubicBezTo>
                    <a:cubicBezTo>
                      <a:pt x="38" y="13"/>
                      <a:pt x="53" y="23"/>
                      <a:pt x="68" y="35"/>
                    </a:cubicBezTo>
                    <a:cubicBezTo>
                      <a:pt x="70" y="37"/>
                      <a:pt x="72" y="41"/>
                      <a:pt x="76" y="38"/>
                    </a:cubicBezTo>
                    <a:cubicBezTo>
                      <a:pt x="85" y="48"/>
                      <a:pt x="93" y="58"/>
                      <a:pt x="101" y="68"/>
                    </a:cubicBezTo>
                    <a:cubicBezTo>
                      <a:pt x="114" y="85"/>
                      <a:pt x="122" y="104"/>
                      <a:pt x="128" y="124"/>
                    </a:cubicBezTo>
                    <a:cubicBezTo>
                      <a:pt x="129" y="128"/>
                      <a:pt x="129" y="131"/>
                      <a:pt x="126" y="134"/>
                    </a:cubicBezTo>
                    <a:cubicBezTo>
                      <a:pt x="105" y="142"/>
                      <a:pt x="89" y="156"/>
                      <a:pt x="70" y="168"/>
                    </a:cubicBezTo>
                    <a:cubicBezTo>
                      <a:pt x="63" y="167"/>
                      <a:pt x="59" y="162"/>
                      <a:pt x="54" y="157"/>
                    </a:cubicBezTo>
                    <a:cubicBezTo>
                      <a:pt x="33" y="135"/>
                      <a:pt x="17" y="109"/>
                      <a:pt x="8" y="78"/>
                    </a:cubicBezTo>
                    <a:cubicBezTo>
                      <a:pt x="6" y="73"/>
                      <a:pt x="1" y="71"/>
                      <a:pt x="0" y="6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9" name="Freeform 90">
                <a:extLst>
                  <a:ext uri="{FF2B5EF4-FFF2-40B4-BE49-F238E27FC236}">
                    <a16:creationId xmlns:a16="http://schemas.microsoft.com/office/drawing/2014/main" id="{A79F5395-906B-957B-9819-19D9CC29FFA1}"/>
                  </a:ext>
                </a:extLst>
              </p:cNvPr>
              <p:cNvSpPr/>
              <p:nvPr/>
            </p:nvSpPr>
            <p:spPr bwMode="auto">
              <a:xfrm>
                <a:off x="3192463" y="4471987"/>
                <a:ext cx="95250" cy="179388"/>
              </a:xfrm>
              <a:custGeom>
                <a:avLst/>
                <a:gdLst>
                  <a:gd name="T0" fmla="*/ 5 w 95"/>
                  <a:gd name="T1" fmla="*/ 60 h 178"/>
                  <a:gd name="T2" fmla="*/ 14 w 95"/>
                  <a:gd name="T3" fmla="*/ 58 h 178"/>
                  <a:gd name="T4" fmla="*/ 39 w 95"/>
                  <a:gd name="T5" fmla="*/ 11 h 178"/>
                  <a:gd name="T6" fmla="*/ 58 w 95"/>
                  <a:gd name="T7" fmla="*/ 10 h 178"/>
                  <a:gd name="T8" fmla="*/ 79 w 95"/>
                  <a:gd name="T9" fmla="*/ 50 h 178"/>
                  <a:gd name="T10" fmla="*/ 87 w 95"/>
                  <a:gd name="T11" fmla="*/ 58 h 178"/>
                  <a:gd name="T12" fmla="*/ 93 w 95"/>
                  <a:gd name="T13" fmla="*/ 132 h 178"/>
                  <a:gd name="T14" fmla="*/ 85 w 95"/>
                  <a:gd name="T15" fmla="*/ 171 h 178"/>
                  <a:gd name="T16" fmla="*/ 81 w 95"/>
                  <a:gd name="T17" fmla="*/ 176 h 178"/>
                  <a:gd name="T18" fmla="*/ 69 w 95"/>
                  <a:gd name="T19" fmla="*/ 177 h 178"/>
                  <a:gd name="T20" fmla="*/ 22 w 95"/>
                  <a:gd name="T21" fmla="*/ 176 h 178"/>
                  <a:gd name="T22" fmla="*/ 12 w 95"/>
                  <a:gd name="T23" fmla="*/ 175 h 178"/>
                  <a:gd name="T24" fmla="*/ 7 w 95"/>
                  <a:gd name="T25" fmla="*/ 167 h 178"/>
                  <a:gd name="T26" fmla="*/ 3 w 95"/>
                  <a:gd name="T27" fmla="*/ 91 h 178"/>
                  <a:gd name="T28" fmla="*/ 5 w 95"/>
                  <a:gd name="T29" fmla="*/ 6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78">
                    <a:moveTo>
                      <a:pt x="5" y="60"/>
                    </a:moveTo>
                    <a:cubicBezTo>
                      <a:pt x="9" y="63"/>
                      <a:pt x="11" y="65"/>
                      <a:pt x="14" y="58"/>
                    </a:cubicBezTo>
                    <a:cubicBezTo>
                      <a:pt x="19" y="41"/>
                      <a:pt x="27" y="25"/>
                      <a:pt x="39" y="11"/>
                    </a:cubicBezTo>
                    <a:cubicBezTo>
                      <a:pt x="47" y="0"/>
                      <a:pt x="50" y="0"/>
                      <a:pt x="58" y="10"/>
                    </a:cubicBezTo>
                    <a:cubicBezTo>
                      <a:pt x="68" y="22"/>
                      <a:pt x="74" y="36"/>
                      <a:pt x="79" y="50"/>
                    </a:cubicBezTo>
                    <a:cubicBezTo>
                      <a:pt x="81" y="54"/>
                      <a:pt x="81" y="58"/>
                      <a:pt x="87" y="58"/>
                    </a:cubicBezTo>
                    <a:cubicBezTo>
                      <a:pt x="90" y="82"/>
                      <a:pt x="95" y="107"/>
                      <a:pt x="93" y="132"/>
                    </a:cubicBezTo>
                    <a:cubicBezTo>
                      <a:pt x="92" y="145"/>
                      <a:pt x="89" y="158"/>
                      <a:pt x="85" y="171"/>
                    </a:cubicBezTo>
                    <a:cubicBezTo>
                      <a:pt x="85" y="173"/>
                      <a:pt x="83" y="175"/>
                      <a:pt x="81" y="176"/>
                    </a:cubicBezTo>
                    <a:cubicBezTo>
                      <a:pt x="77" y="178"/>
                      <a:pt x="73" y="177"/>
                      <a:pt x="69" y="177"/>
                    </a:cubicBezTo>
                    <a:cubicBezTo>
                      <a:pt x="53" y="174"/>
                      <a:pt x="37" y="173"/>
                      <a:pt x="22" y="176"/>
                    </a:cubicBezTo>
                    <a:cubicBezTo>
                      <a:pt x="18" y="176"/>
                      <a:pt x="15" y="176"/>
                      <a:pt x="12" y="175"/>
                    </a:cubicBezTo>
                    <a:cubicBezTo>
                      <a:pt x="9" y="174"/>
                      <a:pt x="8" y="170"/>
                      <a:pt x="7" y="167"/>
                    </a:cubicBezTo>
                    <a:cubicBezTo>
                      <a:pt x="0" y="142"/>
                      <a:pt x="1" y="116"/>
                      <a:pt x="3" y="91"/>
                    </a:cubicBezTo>
                    <a:cubicBezTo>
                      <a:pt x="4" y="81"/>
                      <a:pt x="6" y="71"/>
                      <a:pt x="5" y="60"/>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0" name="Freeform 91">
                <a:extLst>
                  <a:ext uri="{FF2B5EF4-FFF2-40B4-BE49-F238E27FC236}">
                    <a16:creationId xmlns:a16="http://schemas.microsoft.com/office/drawing/2014/main" id="{84EACF9D-FC3B-FE1B-35B8-B906FEB4BB87}"/>
                  </a:ext>
                </a:extLst>
              </p:cNvPr>
              <p:cNvSpPr/>
              <p:nvPr/>
            </p:nvSpPr>
            <p:spPr bwMode="auto">
              <a:xfrm>
                <a:off x="3395663" y="4783138"/>
                <a:ext cx="179388" cy="98425"/>
              </a:xfrm>
              <a:custGeom>
                <a:avLst/>
                <a:gdLst>
                  <a:gd name="T0" fmla="*/ 130 w 177"/>
                  <a:gd name="T1" fmla="*/ 22 h 97"/>
                  <a:gd name="T2" fmla="*/ 137 w 177"/>
                  <a:gd name="T3" fmla="*/ 29 h 97"/>
                  <a:gd name="T4" fmla="*/ 172 w 177"/>
                  <a:gd name="T5" fmla="*/ 56 h 97"/>
                  <a:gd name="T6" fmla="*/ 170 w 177"/>
                  <a:gd name="T7" fmla="*/ 70 h 97"/>
                  <a:gd name="T8" fmla="*/ 125 w 177"/>
                  <a:gd name="T9" fmla="*/ 89 h 97"/>
                  <a:gd name="T10" fmla="*/ 116 w 177"/>
                  <a:gd name="T11" fmla="*/ 92 h 97"/>
                  <a:gd name="T12" fmla="*/ 65 w 177"/>
                  <a:gd name="T13" fmla="*/ 97 h 97"/>
                  <a:gd name="T14" fmla="*/ 12 w 177"/>
                  <a:gd name="T15" fmla="*/ 85 h 97"/>
                  <a:gd name="T16" fmla="*/ 0 w 177"/>
                  <a:gd name="T17" fmla="*/ 78 h 97"/>
                  <a:gd name="T18" fmla="*/ 5 w 177"/>
                  <a:gd name="T19" fmla="*/ 40 h 97"/>
                  <a:gd name="T20" fmla="*/ 6 w 177"/>
                  <a:gd name="T21" fmla="*/ 24 h 97"/>
                  <a:gd name="T22" fmla="*/ 6 w 177"/>
                  <a:gd name="T23" fmla="*/ 17 h 97"/>
                  <a:gd name="T24" fmla="*/ 18 w 177"/>
                  <a:gd name="T25" fmla="*/ 4 h 97"/>
                  <a:gd name="T26" fmla="*/ 95 w 177"/>
                  <a:gd name="T27" fmla="*/ 10 h 97"/>
                  <a:gd name="T28" fmla="*/ 130 w 177"/>
                  <a:gd name="T29" fmla="*/ 2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7" h="97">
                    <a:moveTo>
                      <a:pt x="130" y="22"/>
                    </a:moveTo>
                    <a:cubicBezTo>
                      <a:pt x="129" y="27"/>
                      <a:pt x="134" y="27"/>
                      <a:pt x="137" y="29"/>
                    </a:cubicBezTo>
                    <a:cubicBezTo>
                      <a:pt x="150" y="36"/>
                      <a:pt x="162" y="45"/>
                      <a:pt x="172" y="56"/>
                    </a:cubicBezTo>
                    <a:cubicBezTo>
                      <a:pt x="177" y="62"/>
                      <a:pt x="176" y="66"/>
                      <a:pt x="170" y="70"/>
                    </a:cubicBezTo>
                    <a:cubicBezTo>
                      <a:pt x="156" y="79"/>
                      <a:pt x="140" y="85"/>
                      <a:pt x="125" y="89"/>
                    </a:cubicBezTo>
                    <a:cubicBezTo>
                      <a:pt x="122" y="89"/>
                      <a:pt x="119" y="90"/>
                      <a:pt x="116" y="92"/>
                    </a:cubicBezTo>
                    <a:cubicBezTo>
                      <a:pt x="100" y="97"/>
                      <a:pt x="82" y="97"/>
                      <a:pt x="65" y="97"/>
                    </a:cubicBezTo>
                    <a:cubicBezTo>
                      <a:pt x="47" y="96"/>
                      <a:pt x="29" y="92"/>
                      <a:pt x="12" y="85"/>
                    </a:cubicBezTo>
                    <a:cubicBezTo>
                      <a:pt x="7" y="83"/>
                      <a:pt x="3" y="82"/>
                      <a:pt x="0" y="78"/>
                    </a:cubicBezTo>
                    <a:cubicBezTo>
                      <a:pt x="0" y="65"/>
                      <a:pt x="4" y="53"/>
                      <a:pt x="5" y="40"/>
                    </a:cubicBezTo>
                    <a:cubicBezTo>
                      <a:pt x="5" y="35"/>
                      <a:pt x="6" y="29"/>
                      <a:pt x="6" y="24"/>
                    </a:cubicBezTo>
                    <a:cubicBezTo>
                      <a:pt x="6" y="21"/>
                      <a:pt x="6" y="19"/>
                      <a:pt x="6" y="17"/>
                    </a:cubicBezTo>
                    <a:cubicBezTo>
                      <a:pt x="5" y="9"/>
                      <a:pt x="10" y="6"/>
                      <a:pt x="18" y="4"/>
                    </a:cubicBezTo>
                    <a:cubicBezTo>
                      <a:pt x="44" y="0"/>
                      <a:pt x="69" y="3"/>
                      <a:pt x="95" y="10"/>
                    </a:cubicBezTo>
                    <a:cubicBezTo>
                      <a:pt x="106" y="13"/>
                      <a:pt x="118" y="16"/>
                      <a:pt x="130" y="2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1" name="Freeform 92">
                <a:extLst>
                  <a:ext uri="{FF2B5EF4-FFF2-40B4-BE49-F238E27FC236}">
                    <a16:creationId xmlns:a16="http://schemas.microsoft.com/office/drawing/2014/main" id="{0931585F-81DF-8766-9547-CE8CF05946E9}"/>
                  </a:ext>
                </a:extLst>
              </p:cNvPr>
              <p:cNvSpPr/>
              <p:nvPr/>
            </p:nvSpPr>
            <p:spPr bwMode="auto">
              <a:xfrm>
                <a:off x="3344863" y="4883150"/>
                <a:ext cx="160338" cy="139700"/>
              </a:xfrm>
              <a:custGeom>
                <a:avLst/>
                <a:gdLst>
                  <a:gd name="T0" fmla="*/ 137 w 158"/>
                  <a:gd name="T1" fmla="*/ 73 h 137"/>
                  <a:gd name="T2" fmla="*/ 139 w 158"/>
                  <a:gd name="T3" fmla="*/ 81 h 137"/>
                  <a:gd name="T4" fmla="*/ 156 w 158"/>
                  <a:gd name="T5" fmla="*/ 124 h 137"/>
                  <a:gd name="T6" fmla="*/ 145 w 158"/>
                  <a:gd name="T7" fmla="*/ 136 h 137"/>
                  <a:gd name="T8" fmla="*/ 100 w 158"/>
                  <a:gd name="T9" fmla="*/ 130 h 137"/>
                  <a:gd name="T10" fmla="*/ 71 w 158"/>
                  <a:gd name="T11" fmla="*/ 120 h 137"/>
                  <a:gd name="T12" fmla="*/ 4 w 158"/>
                  <a:gd name="T13" fmla="*/ 66 h 137"/>
                  <a:gd name="T14" fmla="*/ 0 w 158"/>
                  <a:gd name="T15" fmla="*/ 58 h 137"/>
                  <a:gd name="T16" fmla="*/ 4 w 158"/>
                  <a:gd name="T17" fmla="*/ 50 h 137"/>
                  <a:gd name="T18" fmla="*/ 37 w 158"/>
                  <a:gd name="T19" fmla="*/ 6 h 137"/>
                  <a:gd name="T20" fmla="*/ 42 w 158"/>
                  <a:gd name="T21" fmla="*/ 1 h 137"/>
                  <a:gd name="T22" fmla="*/ 54 w 158"/>
                  <a:gd name="T23" fmla="*/ 3 h 137"/>
                  <a:gd name="T24" fmla="*/ 127 w 158"/>
                  <a:gd name="T25" fmla="*/ 61 h 137"/>
                  <a:gd name="T26" fmla="*/ 137 w 158"/>
                  <a:gd name="T27" fmla="*/ 73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8" h="137">
                    <a:moveTo>
                      <a:pt x="137" y="73"/>
                    </a:moveTo>
                    <a:cubicBezTo>
                      <a:pt x="135" y="76"/>
                      <a:pt x="137" y="78"/>
                      <a:pt x="139" y="81"/>
                    </a:cubicBezTo>
                    <a:cubicBezTo>
                      <a:pt x="146" y="94"/>
                      <a:pt x="153" y="108"/>
                      <a:pt x="156" y="124"/>
                    </a:cubicBezTo>
                    <a:cubicBezTo>
                      <a:pt x="158" y="135"/>
                      <a:pt x="157" y="136"/>
                      <a:pt x="145" y="136"/>
                    </a:cubicBezTo>
                    <a:cubicBezTo>
                      <a:pt x="130" y="137"/>
                      <a:pt x="115" y="132"/>
                      <a:pt x="100" y="130"/>
                    </a:cubicBezTo>
                    <a:cubicBezTo>
                      <a:pt x="89" y="130"/>
                      <a:pt x="80" y="124"/>
                      <a:pt x="71" y="120"/>
                    </a:cubicBezTo>
                    <a:cubicBezTo>
                      <a:pt x="45" y="107"/>
                      <a:pt x="22" y="89"/>
                      <a:pt x="4" y="66"/>
                    </a:cubicBezTo>
                    <a:cubicBezTo>
                      <a:pt x="2" y="64"/>
                      <a:pt x="0" y="61"/>
                      <a:pt x="0" y="58"/>
                    </a:cubicBezTo>
                    <a:cubicBezTo>
                      <a:pt x="0" y="54"/>
                      <a:pt x="2" y="52"/>
                      <a:pt x="4" y="50"/>
                    </a:cubicBezTo>
                    <a:cubicBezTo>
                      <a:pt x="18" y="37"/>
                      <a:pt x="29" y="22"/>
                      <a:pt x="37" y="6"/>
                    </a:cubicBezTo>
                    <a:cubicBezTo>
                      <a:pt x="38" y="4"/>
                      <a:pt x="40" y="2"/>
                      <a:pt x="42" y="1"/>
                    </a:cubicBezTo>
                    <a:cubicBezTo>
                      <a:pt x="46" y="0"/>
                      <a:pt x="50" y="1"/>
                      <a:pt x="54" y="3"/>
                    </a:cubicBezTo>
                    <a:cubicBezTo>
                      <a:pt x="83" y="16"/>
                      <a:pt x="108" y="35"/>
                      <a:pt x="127" y="61"/>
                    </a:cubicBezTo>
                    <a:cubicBezTo>
                      <a:pt x="130" y="65"/>
                      <a:pt x="133" y="69"/>
                      <a:pt x="137" y="7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2" name="Freeform 93">
                <a:extLst>
                  <a:ext uri="{FF2B5EF4-FFF2-40B4-BE49-F238E27FC236}">
                    <a16:creationId xmlns:a16="http://schemas.microsoft.com/office/drawing/2014/main" id="{551C58C2-D0E4-78CA-B1BF-1ABAFDAAA277}"/>
                  </a:ext>
                </a:extLst>
              </p:cNvPr>
              <p:cNvSpPr/>
              <p:nvPr/>
            </p:nvSpPr>
            <p:spPr bwMode="auto">
              <a:xfrm>
                <a:off x="3265488" y="4946650"/>
                <a:ext cx="122238" cy="168275"/>
              </a:xfrm>
              <a:custGeom>
                <a:avLst/>
                <a:gdLst>
                  <a:gd name="T0" fmla="*/ 90 w 121"/>
                  <a:gd name="T1" fmla="*/ 157 h 165"/>
                  <a:gd name="T2" fmla="*/ 71 w 121"/>
                  <a:gd name="T3" fmla="*/ 141 h 165"/>
                  <a:gd name="T4" fmla="*/ 59 w 121"/>
                  <a:gd name="T5" fmla="*/ 131 h 165"/>
                  <a:gd name="T6" fmla="*/ 51 w 121"/>
                  <a:gd name="T7" fmla="*/ 127 h 165"/>
                  <a:gd name="T8" fmla="*/ 4 w 121"/>
                  <a:gd name="T9" fmla="*/ 46 h 165"/>
                  <a:gd name="T10" fmla="*/ 3 w 121"/>
                  <a:gd name="T11" fmla="*/ 31 h 165"/>
                  <a:gd name="T12" fmla="*/ 12 w 121"/>
                  <a:gd name="T13" fmla="*/ 26 h 165"/>
                  <a:gd name="T14" fmla="*/ 63 w 121"/>
                  <a:gd name="T15" fmla="*/ 3 h 165"/>
                  <a:gd name="T16" fmla="*/ 70 w 121"/>
                  <a:gd name="T17" fmla="*/ 1 h 165"/>
                  <a:gd name="T18" fmla="*/ 98 w 121"/>
                  <a:gd name="T19" fmla="*/ 35 h 165"/>
                  <a:gd name="T20" fmla="*/ 115 w 121"/>
                  <a:gd name="T21" fmla="*/ 84 h 165"/>
                  <a:gd name="T22" fmla="*/ 121 w 121"/>
                  <a:gd name="T23" fmla="*/ 97 h 165"/>
                  <a:gd name="T24" fmla="*/ 118 w 121"/>
                  <a:gd name="T25" fmla="*/ 106 h 165"/>
                  <a:gd name="T26" fmla="*/ 116 w 121"/>
                  <a:gd name="T27" fmla="*/ 151 h 165"/>
                  <a:gd name="T28" fmla="*/ 98 w 121"/>
                  <a:gd name="T29" fmla="*/ 160 h 165"/>
                  <a:gd name="T30" fmla="*/ 90 w 121"/>
                  <a:gd name="T31" fmla="*/ 157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165">
                    <a:moveTo>
                      <a:pt x="90" y="157"/>
                    </a:moveTo>
                    <a:cubicBezTo>
                      <a:pt x="86" y="150"/>
                      <a:pt x="77" y="147"/>
                      <a:pt x="71" y="141"/>
                    </a:cubicBezTo>
                    <a:cubicBezTo>
                      <a:pt x="67" y="138"/>
                      <a:pt x="63" y="135"/>
                      <a:pt x="59" y="131"/>
                    </a:cubicBezTo>
                    <a:cubicBezTo>
                      <a:pt x="56" y="131"/>
                      <a:pt x="54" y="129"/>
                      <a:pt x="51" y="127"/>
                    </a:cubicBezTo>
                    <a:cubicBezTo>
                      <a:pt x="29" y="104"/>
                      <a:pt x="13" y="77"/>
                      <a:pt x="4" y="46"/>
                    </a:cubicBezTo>
                    <a:cubicBezTo>
                      <a:pt x="3" y="41"/>
                      <a:pt x="0" y="36"/>
                      <a:pt x="3" y="31"/>
                    </a:cubicBezTo>
                    <a:cubicBezTo>
                      <a:pt x="5" y="28"/>
                      <a:pt x="9" y="27"/>
                      <a:pt x="12" y="26"/>
                    </a:cubicBezTo>
                    <a:cubicBezTo>
                      <a:pt x="30" y="21"/>
                      <a:pt x="47" y="14"/>
                      <a:pt x="63" y="3"/>
                    </a:cubicBezTo>
                    <a:cubicBezTo>
                      <a:pt x="65" y="2"/>
                      <a:pt x="67" y="0"/>
                      <a:pt x="70" y="1"/>
                    </a:cubicBezTo>
                    <a:cubicBezTo>
                      <a:pt x="83" y="9"/>
                      <a:pt x="90" y="23"/>
                      <a:pt x="98" y="35"/>
                    </a:cubicBezTo>
                    <a:cubicBezTo>
                      <a:pt x="106" y="50"/>
                      <a:pt x="113" y="66"/>
                      <a:pt x="115" y="84"/>
                    </a:cubicBezTo>
                    <a:cubicBezTo>
                      <a:pt x="116" y="89"/>
                      <a:pt x="120" y="92"/>
                      <a:pt x="121" y="97"/>
                    </a:cubicBezTo>
                    <a:cubicBezTo>
                      <a:pt x="114" y="98"/>
                      <a:pt x="117" y="103"/>
                      <a:pt x="118" y="106"/>
                    </a:cubicBezTo>
                    <a:cubicBezTo>
                      <a:pt x="120" y="121"/>
                      <a:pt x="119" y="136"/>
                      <a:pt x="116" y="151"/>
                    </a:cubicBezTo>
                    <a:cubicBezTo>
                      <a:pt x="113" y="163"/>
                      <a:pt x="110" y="165"/>
                      <a:pt x="98" y="160"/>
                    </a:cubicBezTo>
                    <a:cubicBezTo>
                      <a:pt x="95" y="159"/>
                      <a:pt x="93" y="157"/>
                      <a:pt x="90" y="157"/>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3" name="Freeform 94">
                <a:extLst>
                  <a:ext uri="{FF2B5EF4-FFF2-40B4-BE49-F238E27FC236}">
                    <a16:creationId xmlns:a16="http://schemas.microsoft.com/office/drawing/2014/main" id="{7C64E25F-8805-CDB3-AF61-4837616408F1}"/>
                  </a:ext>
                </a:extLst>
              </p:cNvPr>
              <p:cNvSpPr/>
              <p:nvPr/>
            </p:nvSpPr>
            <p:spPr bwMode="auto">
              <a:xfrm>
                <a:off x="3173413" y="4973638"/>
                <a:ext cx="96838" cy="171450"/>
              </a:xfrm>
              <a:custGeom>
                <a:avLst/>
                <a:gdLst>
                  <a:gd name="T0" fmla="*/ 82 w 95"/>
                  <a:gd name="T1" fmla="*/ 118 h 170"/>
                  <a:gd name="T2" fmla="*/ 76 w 95"/>
                  <a:gd name="T3" fmla="*/ 125 h 170"/>
                  <a:gd name="T4" fmla="*/ 56 w 95"/>
                  <a:gd name="T5" fmla="*/ 159 h 170"/>
                  <a:gd name="T6" fmla="*/ 35 w 95"/>
                  <a:gd name="T7" fmla="*/ 158 h 170"/>
                  <a:gd name="T8" fmla="*/ 19 w 95"/>
                  <a:gd name="T9" fmla="*/ 131 h 170"/>
                  <a:gd name="T10" fmla="*/ 14 w 95"/>
                  <a:gd name="T11" fmla="*/ 125 h 170"/>
                  <a:gd name="T12" fmla="*/ 1 w 95"/>
                  <a:gd name="T13" fmla="*/ 62 h 170"/>
                  <a:gd name="T14" fmla="*/ 6 w 95"/>
                  <a:gd name="T15" fmla="*/ 10 h 170"/>
                  <a:gd name="T16" fmla="*/ 14 w 95"/>
                  <a:gd name="T17" fmla="*/ 0 h 170"/>
                  <a:gd name="T18" fmla="*/ 79 w 95"/>
                  <a:gd name="T19" fmla="*/ 5 h 170"/>
                  <a:gd name="T20" fmla="*/ 89 w 95"/>
                  <a:gd name="T21" fmla="*/ 15 h 170"/>
                  <a:gd name="T22" fmla="*/ 89 w 95"/>
                  <a:gd name="T23" fmla="*/ 87 h 170"/>
                  <a:gd name="T24" fmla="*/ 82 w 95"/>
                  <a:gd name="T25" fmla="*/ 11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5" h="170">
                    <a:moveTo>
                      <a:pt x="82" y="118"/>
                    </a:moveTo>
                    <a:cubicBezTo>
                      <a:pt x="77" y="118"/>
                      <a:pt x="77" y="122"/>
                      <a:pt x="76" y="125"/>
                    </a:cubicBezTo>
                    <a:cubicBezTo>
                      <a:pt x="70" y="137"/>
                      <a:pt x="64" y="149"/>
                      <a:pt x="56" y="159"/>
                    </a:cubicBezTo>
                    <a:cubicBezTo>
                      <a:pt x="47" y="170"/>
                      <a:pt x="43" y="169"/>
                      <a:pt x="35" y="158"/>
                    </a:cubicBezTo>
                    <a:cubicBezTo>
                      <a:pt x="29" y="150"/>
                      <a:pt x="24" y="140"/>
                      <a:pt x="19" y="131"/>
                    </a:cubicBezTo>
                    <a:cubicBezTo>
                      <a:pt x="18" y="128"/>
                      <a:pt x="18" y="125"/>
                      <a:pt x="14" y="125"/>
                    </a:cubicBezTo>
                    <a:cubicBezTo>
                      <a:pt x="8" y="104"/>
                      <a:pt x="1" y="84"/>
                      <a:pt x="1" y="62"/>
                    </a:cubicBezTo>
                    <a:cubicBezTo>
                      <a:pt x="0" y="44"/>
                      <a:pt x="1" y="27"/>
                      <a:pt x="6" y="10"/>
                    </a:cubicBezTo>
                    <a:cubicBezTo>
                      <a:pt x="7" y="5"/>
                      <a:pt x="8" y="1"/>
                      <a:pt x="14" y="0"/>
                    </a:cubicBezTo>
                    <a:cubicBezTo>
                      <a:pt x="35" y="3"/>
                      <a:pt x="57" y="6"/>
                      <a:pt x="79" y="5"/>
                    </a:cubicBezTo>
                    <a:cubicBezTo>
                      <a:pt x="85" y="5"/>
                      <a:pt x="88" y="9"/>
                      <a:pt x="89" y="15"/>
                    </a:cubicBezTo>
                    <a:cubicBezTo>
                      <a:pt x="94" y="39"/>
                      <a:pt x="95" y="63"/>
                      <a:pt x="89" y="87"/>
                    </a:cubicBezTo>
                    <a:cubicBezTo>
                      <a:pt x="87" y="97"/>
                      <a:pt x="86" y="108"/>
                      <a:pt x="82" y="11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4" name="Freeform 95">
                <a:extLst>
                  <a:ext uri="{FF2B5EF4-FFF2-40B4-BE49-F238E27FC236}">
                    <a16:creationId xmlns:a16="http://schemas.microsoft.com/office/drawing/2014/main" id="{47757547-3FE1-B5D1-F9D2-BC9B0778B8C6}"/>
                  </a:ext>
                </a:extLst>
              </p:cNvPr>
              <p:cNvSpPr/>
              <p:nvPr/>
            </p:nvSpPr>
            <p:spPr bwMode="auto">
              <a:xfrm>
                <a:off x="2944813" y="4646613"/>
                <a:ext cx="166688" cy="120650"/>
              </a:xfrm>
              <a:custGeom>
                <a:avLst/>
                <a:gdLst>
                  <a:gd name="T0" fmla="*/ 28 w 164"/>
                  <a:gd name="T1" fmla="*/ 61 h 119"/>
                  <a:gd name="T2" fmla="*/ 19 w 164"/>
                  <a:gd name="T3" fmla="*/ 46 h 119"/>
                  <a:gd name="T4" fmla="*/ 2 w 164"/>
                  <a:gd name="T5" fmla="*/ 16 h 119"/>
                  <a:gd name="T6" fmla="*/ 9 w 164"/>
                  <a:gd name="T7" fmla="*/ 4 h 119"/>
                  <a:gd name="T8" fmla="*/ 55 w 164"/>
                  <a:gd name="T9" fmla="*/ 2 h 119"/>
                  <a:gd name="T10" fmla="*/ 63 w 164"/>
                  <a:gd name="T11" fmla="*/ 0 h 119"/>
                  <a:gd name="T12" fmla="*/ 113 w 164"/>
                  <a:gd name="T13" fmla="*/ 16 h 119"/>
                  <a:gd name="T14" fmla="*/ 159 w 164"/>
                  <a:gd name="T15" fmla="*/ 46 h 119"/>
                  <a:gd name="T16" fmla="*/ 164 w 164"/>
                  <a:gd name="T17" fmla="*/ 53 h 119"/>
                  <a:gd name="T18" fmla="*/ 160 w 164"/>
                  <a:gd name="T19" fmla="*/ 61 h 119"/>
                  <a:gd name="T20" fmla="*/ 133 w 164"/>
                  <a:gd name="T21" fmla="*/ 110 h 119"/>
                  <a:gd name="T22" fmla="*/ 128 w 164"/>
                  <a:gd name="T23" fmla="*/ 117 h 119"/>
                  <a:gd name="T24" fmla="*/ 118 w 164"/>
                  <a:gd name="T25" fmla="*/ 117 h 119"/>
                  <a:gd name="T26" fmla="*/ 40 w 164"/>
                  <a:gd name="T27" fmla="*/ 72 h 119"/>
                  <a:gd name="T28" fmla="*/ 28 w 164"/>
                  <a:gd name="T29" fmla="*/ 6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4" h="119">
                    <a:moveTo>
                      <a:pt x="28" y="61"/>
                    </a:moveTo>
                    <a:cubicBezTo>
                      <a:pt x="28" y="54"/>
                      <a:pt x="22" y="51"/>
                      <a:pt x="19" y="46"/>
                    </a:cubicBezTo>
                    <a:cubicBezTo>
                      <a:pt x="12" y="37"/>
                      <a:pt x="6" y="27"/>
                      <a:pt x="2" y="16"/>
                    </a:cubicBezTo>
                    <a:cubicBezTo>
                      <a:pt x="0" y="9"/>
                      <a:pt x="2" y="5"/>
                      <a:pt x="9" y="4"/>
                    </a:cubicBezTo>
                    <a:cubicBezTo>
                      <a:pt x="24" y="0"/>
                      <a:pt x="39" y="1"/>
                      <a:pt x="55" y="2"/>
                    </a:cubicBezTo>
                    <a:cubicBezTo>
                      <a:pt x="58" y="3"/>
                      <a:pt x="62" y="5"/>
                      <a:pt x="63" y="0"/>
                    </a:cubicBezTo>
                    <a:cubicBezTo>
                      <a:pt x="79" y="6"/>
                      <a:pt x="97" y="9"/>
                      <a:pt x="113" y="16"/>
                    </a:cubicBezTo>
                    <a:cubicBezTo>
                      <a:pt x="130" y="23"/>
                      <a:pt x="145" y="33"/>
                      <a:pt x="159" y="46"/>
                    </a:cubicBezTo>
                    <a:cubicBezTo>
                      <a:pt x="162" y="48"/>
                      <a:pt x="164" y="50"/>
                      <a:pt x="164" y="53"/>
                    </a:cubicBezTo>
                    <a:cubicBezTo>
                      <a:pt x="164" y="56"/>
                      <a:pt x="162" y="59"/>
                      <a:pt x="160" y="61"/>
                    </a:cubicBezTo>
                    <a:cubicBezTo>
                      <a:pt x="149" y="76"/>
                      <a:pt x="139" y="92"/>
                      <a:pt x="133" y="110"/>
                    </a:cubicBezTo>
                    <a:cubicBezTo>
                      <a:pt x="132" y="112"/>
                      <a:pt x="131" y="115"/>
                      <a:pt x="128" y="117"/>
                    </a:cubicBezTo>
                    <a:cubicBezTo>
                      <a:pt x="125" y="119"/>
                      <a:pt x="122" y="119"/>
                      <a:pt x="118" y="117"/>
                    </a:cubicBezTo>
                    <a:cubicBezTo>
                      <a:pt x="89" y="108"/>
                      <a:pt x="62" y="94"/>
                      <a:pt x="40" y="72"/>
                    </a:cubicBezTo>
                    <a:cubicBezTo>
                      <a:pt x="36" y="68"/>
                      <a:pt x="32" y="65"/>
                      <a:pt x="28" y="6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5" name="Freeform 96">
                <a:extLst>
                  <a:ext uri="{FF2B5EF4-FFF2-40B4-BE49-F238E27FC236}">
                    <a16:creationId xmlns:a16="http://schemas.microsoft.com/office/drawing/2014/main" id="{2A94E975-FDB1-B777-5746-6E96F0A6812C}"/>
                  </a:ext>
                </a:extLst>
              </p:cNvPr>
              <p:cNvSpPr/>
              <p:nvPr/>
            </p:nvSpPr>
            <p:spPr bwMode="auto">
              <a:xfrm>
                <a:off x="2938463" y="4867275"/>
                <a:ext cx="180975" cy="114300"/>
              </a:xfrm>
              <a:custGeom>
                <a:avLst/>
                <a:gdLst>
                  <a:gd name="T0" fmla="*/ 63 w 178"/>
                  <a:gd name="T1" fmla="*/ 112 h 112"/>
                  <a:gd name="T2" fmla="*/ 55 w 178"/>
                  <a:gd name="T3" fmla="*/ 105 h 112"/>
                  <a:gd name="T4" fmla="*/ 15 w 178"/>
                  <a:gd name="T5" fmla="*/ 98 h 112"/>
                  <a:gd name="T6" fmla="*/ 8 w 178"/>
                  <a:gd name="T7" fmla="*/ 78 h 112"/>
                  <a:gd name="T8" fmla="*/ 27 w 178"/>
                  <a:gd name="T9" fmla="*/ 56 h 112"/>
                  <a:gd name="T10" fmla="*/ 30 w 178"/>
                  <a:gd name="T11" fmla="*/ 48 h 112"/>
                  <a:gd name="T12" fmla="*/ 92 w 178"/>
                  <a:gd name="T13" fmla="*/ 11 h 112"/>
                  <a:gd name="T14" fmla="*/ 135 w 178"/>
                  <a:gd name="T15" fmla="*/ 1 h 112"/>
                  <a:gd name="T16" fmla="*/ 142 w 178"/>
                  <a:gd name="T17" fmla="*/ 9 h 112"/>
                  <a:gd name="T18" fmla="*/ 172 w 178"/>
                  <a:gd name="T19" fmla="*/ 57 h 112"/>
                  <a:gd name="T20" fmla="*/ 178 w 178"/>
                  <a:gd name="T21" fmla="*/ 66 h 112"/>
                  <a:gd name="T22" fmla="*/ 164 w 178"/>
                  <a:gd name="T23" fmla="*/ 77 h 112"/>
                  <a:gd name="T24" fmla="*/ 80 w 178"/>
                  <a:gd name="T25" fmla="*/ 106 h 112"/>
                  <a:gd name="T26" fmla="*/ 63 w 178"/>
                  <a:gd name="T27"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8" h="112">
                    <a:moveTo>
                      <a:pt x="63" y="112"/>
                    </a:moveTo>
                    <a:cubicBezTo>
                      <a:pt x="64" y="105"/>
                      <a:pt x="60" y="105"/>
                      <a:pt x="55" y="105"/>
                    </a:cubicBezTo>
                    <a:cubicBezTo>
                      <a:pt x="42" y="105"/>
                      <a:pt x="28" y="102"/>
                      <a:pt x="15" y="98"/>
                    </a:cubicBezTo>
                    <a:cubicBezTo>
                      <a:pt x="2" y="94"/>
                      <a:pt x="0" y="90"/>
                      <a:pt x="8" y="78"/>
                    </a:cubicBezTo>
                    <a:cubicBezTo>
                      <a:pt x="13" y="70"/>
                      <a:pt x="20" y="63"/>
                      <a:pt x="27" y="56"/>
                    </a:cubicBezTo>
                    <a:cubicBezTo>
                      <a:pt x="29" y="54"/>
                      <a:pt x="32" y="52"/>
                      <a:pt x="30" y="48"/>
                    </a:cubicBezTo>
                    <a:cubicBezTo>
                      <a:pt x="50" y="35"/>
                      <a:pt x="69" y="19"/>
                      <a:pt x="92" y="11"/>
                    </a:cubicBezTo>
                    <a:cubicBezTo>
                      <a:pt x="106" y="6"/>
                      <a:pt x="120" y="0"/>
                      <a:pt x="135" y="1"/>
                    </a:cubicBezTo>
                    <a:cubicBezTo>
                      <a:pt x="139" y="2"/>
                      <a:pt x="140" y="6"/>
                      <a:pt x="142" y="9"/>
                    </a:cubicBezTo>
                    <a:cubicBezTo>
                      <a:pt x="149" y="27"/>
                      <a:pt x="159" y="43"/>
                      <a:pt x="172" y="57"/>
                    </a:cubicBezTo>
                    <a:cubicBezTo>
                      <a:pt x="175" y="59"/>
                      <a:pt x="178" y="62"/>
                      <a:pt x="178" y="66"/>
                    </a:cubicBezTo>
                    <a:cubicBezTo>
                      <a:pt x="175" y="72"/>
                      <a:pt x="169" y="74"/>
                      <a:pt x="164" y="77"/>
                    </a:cubicBezTo>
                    <a:cubicBezTo>
                      <a:pt x="139" y="94"/>
                      <a:pt x="111" y="103"/>
                      <a:pt x="80" y="106"/>
                    </a:cubicBezTo>
                    <a:cubicBezTo>
                      <a:pt x="74" y="107"/>
                      <a:pt x="69" y="110"/>
                      <a:pt x="63" y="11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6" name="Freeform 97">
                <a:extLst>
                  <a:ext uri="{FF2B5EF4-FFF2-40B4-BE49-F238E27FC236}">
                    <a16:creationId xmlns:a16="http://schemas.microsoft.com/office/drawing/2014/main" id="{864CB68C-4ED1-37F1-897D-227546BE9BDD}"/>
                  </a:ext>
                </a:extLst>
              </p:cNvPr>
              <p:cNvSpPr/>
              <p:nvPr/>
            </p:nvSpPr>
            <p:spPr bwMode="auto">
              <a:xfrm>
                <a:off x="2905125" y="4773613"/>
                <a:ext cx="169863" cy="98425"/>
              </a:xfrm>
              <a:custGeom>
                <a:avLst/>
                <a:gdLst>
                  <a:gd name="T0" fmla="*/ 46 w 167"/>
                  <a:gd name="T1" fmla="*/ 78 h 97"/>
                  <a:gd name="T2" fmla="*/ 39 w 167"/>
                  <a:gd name="T3" fmla="*/ 72 h 97"/>
                  <a:gd name="T4" fmla="*/ 7 w 167"/>
                  <a:gd name="T5" fmla="*/ 50 h 97"/>
                  <a:gd name="T6" fmla="*/ 8 w 167"/>
                  <a:gd name="T7" fmla="*/ 34 h 97"/>
                  <a:gd name="T8" fmla="*/ 44 w 167"/>
                  <a:gd name="T9" fmla="*/ 16 h 97"/>
                  <a:gd name="T10" fmla="*/ 49 w 167"/>
                  <a:gd name="T11" fmla="*/ 6 h 97"/>
                  <a:gd name="T12" fmla="*/ 95 w 167"/>
                  <a:gd name="T13" fmla="*/ 2 h 97"/>
                  <a:gd name="T14" fmla="*/ 154 w 167"/>
                  <a:gd name="T15" fmla="*/ 7 h 97"/>
                  <a:gd name="T16" fmla="*/ 162 w 167"/>
                  <a:gd name="T17" fmla="*/ 11 h 97"/>
                  <a:gd name="T18" fmla="*/ 164 w 167"/>
                  <a:gd name="T19" fmla="*/ 19 h 97"/>
                  <a:gd name="T20" fmla="*/ 167 w 167"/>
                  <a:gd name="T21" fmla="*/ 78 h 97"/>
                  <a:gd name="T22" fmla="*/ 167 w 167"/>
                  <a:gd name="T23" fmla="*/ 83 h 97"/>
                  <a:gd name="T24" fmla="*/ 154 w 167"/>
                  <a:gd name="T25" fmla="*/ 91 h 97"/>
                  <a:gd name="T26" fmla="*/ 58 w 167"/>
                  <a:gd name="T27" fmla="*/ 83 h 97"/>
                  <a:gd name="T28" fmla="*/ 46 w 167"/>
                  <a:gd name="T29" fmla="*/ 7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7" h="97">
                    <a:moveTo>
                      <a:pt x="46" y="78"/>
                    </a:moveTo>
                    <a:cubicBezTo>
                      <a:pt x="45" y="74"/>
                      <a:pt x="42" y="73"/>
                      <a:pt x="39" y="72"/>
                    </a:cubicBezTo>
                    <a:cubicBezTo>
                      <a:pt x="27" y="66"/>
                      <a:pt x="16" y="59"/>
                      <a:pt x="7" y="50"/>
                    </a:cubicBezTo>
                    <a:cubicBezTo>
                      <a:pt x="0" y="43"/>
                      <a:pt x="0" y="40"/>
                      <a:pt x="8" y="34"/>
                    </a:cubicBezTo>
                    <a:cubicBezTo>
                      <a:pt x="19" y="26"/>
                      <a:pt x="31" y="20"/>
                      <a:pt x="44" y="16"/>
                    </a:cubicBezTo>
                    <a:cubicBezTo>
                      <a:pt x="49" y="14"/>
                      <a:pt x="54" y="13"/>
                      <a:pt x="49" y="6"/>
                    </a:cubicBezTo>
                    <a:cubicBezTo>
                      <a:pt x="65" y="10"/>
                      <a:pt x="80" y="3"/>
                      <a:pt x="95" y="2"/>
                    </a:cubicBezTo>
                    <a:cubicBezTo>
                      <a:pt x="115" y="0"/>
                      <a:pt x="135" y="1"/>
                      <a:pt x="154" y="7"/>
                    </a:cubicBezTo>
                    <a:cubicBezTo>
                      <a:pt x="157" y="8"/>
                      <a:pt x="160" y="9"/>
                      <a:pt x="162" y="11"/>
                    </a:cubicBezTo>
                    <a:cubicBezTo>
                      <a:pt x="164" y="14"/>
                      <a:pt x="164" y="16"/>
                      <a:pt x="164" y="19"/>
                    </a:cubicBezTo>
                    <a:cubicBezTo>
                      <a:pt x="160" y="39"/>
                      <a:pt x="164" y="58"/>
                      <a:pt x="167" y="78"/>
                    </a:cubicBezTo>
                    <a:cubicBezTo>
                      <a:pt x="167" y="80"/>
                      <a:pt x="167" y="82"/>
                      <a:pt x="167" y="83"/>
                    </a:cubicBezTo>
                    <a:cubicBezTo>
                      <a:pt x="166" y="91"/>
                      <a:pt x="159" y="90"/>
                      <a:pt x="154" y="91"/>
                    </a:cubicBezTo>
                    <a:cubicBezTo>
                      <a:pt x="121" y="97"/>
                      <a:pt x="89" y="94"/>
                      <a:pt x="58" y="83"/>
                    </a:cubicBezTo>
                    <a:cubicBezTo>
                      <a:pt x="54" y="81"/>
                      <a:pt x="50" y="80"/>
                      <a:pt x="46" y="7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7" name="Freeform 98">
                <a:extLst>
                  <a:ext uri="{FF2B5EF4-FFF2-40B4-BE49-F238E27FC236}">
                    <a16:creationId xmlns:a16="http://schemas.microsoft.com/office/drawing/2014/main" id="{7A5757E4-8AB7-3E3A-D91F-1EB2C8015A81}"/>
                  </a:ext>
                </a:extLst>
              </p:cNvPr>
              <p:cNvSpPr/>
              <p:nvPr/>
            </p:nvSpPr>
            <p:spPr bwMode="auto">
              <a:xfrm>
                <a:off x="3387725" y="4862513"/>
                <a:ext cx="176213" cy="95250"/>
              </a:xfrm>
              <a:custGeom>
                <a:avLst/>
                <a:gdLst>
                  <a:gd name="T0" fmla="*/ 95 w 174"/>
                  <a:gd name="T1" fmla="*/ 94 h 94"/>
                  <a:gd name="T2" fmla="*/ 87 w 174"/>
                  <a:gd name="T3" fmla="*/ 88 h 94"/>
                  <a:gd name="T4" fmla="*/ 11 w 174"/>
                  <a:gd name="T5" fmla="*/ 26 h 94"/>
                  <a:gd name="T6" fmla="*/ 0 w 174"/>
                  <a:gd name="T7" fmla="*/ 23 h 94"/>
                  <a:gd name="T8" fmla="*/ 9 w 174"/>
                  <a:gd name="T9" fmla="*/ 0 h 94"/>
                  <a:gd name="T10" fmla="*/ 97 w 174"/>
                  <a:gd name="T11" fmla="*/ 17 h 94"/>
                  <a:gd name="T12" fmla="*/ 124 w 174"/>
                  <a:gd name="T13" fmla="*/ 15 h 94"/>
                  <a:gd name="T14" fmla="*/ 169 w 174"/>
                  <a:gd name="T15" fmla="*/ 67 h 94"/>
                  <a:gd name="T16" fmla="*/ 163 w 174"/>
                  <a:gd name="T17" fmla="*/ 82 h 94"/>
                  <a:gd name="T18" fmla="*/ 95 w 174"/>
                  <a:gd name="T1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4" h="94">
                    <a:moveTo>
                      <a:pt x="95" y="94"/>
                    </a:moveTo>
                    <a:cubicBezTo>
                      <a:pt x="91" y="94"/>
                      <a:pt x="89" y="91"/>
                      <a:pt x="87" y="88"/>
                    </a:cubicBezTo>
                    <a:cubicBezTo>
                      <a:pt x="68" y="60"/>
                      <a:pt x="41" y="40"/>
                      <a:pt x="11" y="26"/>
                    </a:cubicBezTo>
                    <a:cubicBezTo>
                      <a:pt x="8" y="24"/>
                      <a:pt x="4" y="24"/>
                      <a:pt x="0" y="23"/>
                    </a:cubicBezTo>
                    <a:cubicBezTo>
                      <a:pt x="0" y="14"/>
                      <a:pt x="3" y="7"/>
                      <a:pt x="9" y="0"/>
                    </a:cubicBezTo>
                    <a:cubicBezTo>
                      <a:pt x="37" y="15"/>
                      <a:pt x="66" y="18"/>
                      <a:pt x="97" y="17"/>
                    </a:cubicBezTo>
                    <a:cubicBezTo>
                      <a:pt x="106" y="17"/>
                      <a:pt x="115" y="14"/>
                      <a:pt x="124" y="15"/>
                    </a:cubicBezTo>
                    <a:cubicBezTo>
                      <a:pt x="142" y="30"/>
                      <a:pt x="157" y="48"/>
                      <a:pt x="169" y="67"/>
                    </a:cubicBezTo>
                    <a:cubicBezTo>
                      <a:pt x="174" y="76"/>
                      <a:pt x="173" y="78"/>
                      <a:pt x="163" y="82"/>
                    </a:cubicBezTo>
                    <a:cubicBezTo>
                      <a:pt x="141" y="89"/>
                      <a:pt x="118" y="93"/>
                      <a:pt x="95" y="94"/>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8" name="Freeform 99">
                <a:extLst>
                  <a:ext uri="{FF2B5EF4-FFF2-40B4-BE49-F238E27FC236}">
                    <a16:creationId xmlns:a16="http://schemas.microsoft.com/office/drawing/2014/main" id="{759981AD-A9D7-8231-D345-DB27FFF0E34A}"/>
                  </a:ext>
                </a:extLst>
              </p:cNvPr>
              <p:cNvSpPr/>
              <p:nvPr/>
            </p:nvSpPr>
            <p:spPr bwMode="auto">
              <a:xfrm>
                <a:off x="3273425" y="4486275"/>
                <a:ext cx="80963" cy="173038"/>
              </a:xfrm>
              <a:custGeom>
                <a:avLst/>
                <a:gdLst>
                  <a:gd name="T0" fmla="*/ 0 w 80"/>
                  <a:gd name="T1" fmla="*/ 160 h 170"/>
                  <a:gd name="T2" fmla="*/ 3 w 80"/>
                  <a:gd name="T3" fmla="*/ 54 h 170"/>
                  <a:gd name="T4" fmla="*/ 6 w 80"/>
                  <a:gd name="T5" fmla="*/ 43 h 170"/>
                  <a:gd name="T6" fmla="*/ 52 w 80"/>
                  <a:gd name="T7" fmla="*/ 5 h 170"/>
                  <a:gd name="T8" fmla="*/ 66 w 80"/>
                  <a:gd name="T9" fmla="*/ 10 h 170"/>
                  <a:gd name="T10" fmla="*/ 77 w 80"/>
                  <a:gd name="T11" fmla="*/ 69 h 170"/>
                  <a:gd name="T12" fmla="*/ 63 w 80"/>
                  <a:gd name="T13" fmla="*/ 101 h 170"/>
                  <a:gd name="T14" fmla="*/ 26 w 80"/>
                  <a:gd name="T15" fmla="*/ 169 h 170"/>
                  <a:gd name="T16" fmla="*/ 0 w 80"/>
                  <a:gd name="T17" fmla="*/ 16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170">
                    <a:moveTo>
                      <a:pt x="0" y="160"/>
                    </a:moveTo>
                    <a:cubicBezTo>
                      <a:pt x="12" y="125"/>
                      <a:pt x="13" y="90"/>
                      <a:pt x="3" y="54"/>
                    </a:cubicBezTo>
                    <a:cubicBezTo>
                      <a:pt x="2" y="49"/>
                      <a:pt x="4" y="46"/>
                      <a:pt x="6" y="43"/>
                    </a:cubicBezTo>
                    <a:cubicBezTo>
                      <a:pt x="19" y="28"/>
                      <a:pt x="35" y="15"/>
                      <a:pt x="52" y="5"/>
                    </a:cubicBezTo>
                    <a:cubicBezTo>
                      <a:pt x="59" y="0"/>
                      <a:pt x="63" y="1"/>
                      <a:pt x="66" y="10"/>
                    </a:cubicBezTo>
                    <a:cubicBezTo>
                      <a:pt x="72" y="29"/>
                      <a:pt x="76" y="49"/>
                      <a:pt x="77" y="69"/>
                    </a:cubicBezTo>
                    <a:cubicBezTo>
                      <a:pt x="80" y="83"/>
                      <a:pt x="71" y="91"/>
                      <a:pt x="63" y="101"/>
                    </a:cubicBezTo>
                    <a:cubicBezTo>
                      <a:pt x="45" y="120"/>
                      <a:pt x="33" y="144"/>
                      <a:pt x="26" y="169"/>
                    </a:cubicBezTo>
                    <a:cubicBezTo>
                      <a:pt x="16" y="170"/>
                      <a:pt x="8" y="167"/>
                      <a:pt x="0" y="160"/>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9" name="Freeform 100">
                <a:extLst>
                  <a:ext uri="{FF2B5EF4-FFF2-40B4-BE49-F238E27FC236}">
                    <a16:creationId xmlns:a16="http://schemas.microsoft.com/office/drawing/2014/main" id="{5F3E14CC-B853-AE95-1A77-4CE59FD43B5F}"/>
                  </a:ext>
                </a:extLst>
              </p:cNvPr>
              <p:cNvSpPr/>
              <p:nvPr/>
            </p:nvSpPr>
            <p:spPr bwMode="auto">
              <a:xfrm>
                <a:off x="3125788" y="4489450"/>
                <a:ext cx="79375" cy="168275"/>
              </a:xfrm>
              <a:custGeom>
                <a:avLst/>
                <a:gdLst>
                  <a:gd name="T0" fmla="*/ 71 w 79"/>
                  <a:gd name="T1" fmla="*/ 43 h 166"/>
                  <a:gd name="T2" fmla="*/ 73 w 79"/>
                  <a:gd name="T3" fmla="*/ 65 h 166"/>
                  <a:gd name="T4" fmla="*/ 77 w 79"/>
                  <a:gd name="T5" fmla="*/ 154 h 166"/>
                  <a:gd name="T6" fmla="*/ 79 w 79"/>
                  <a:gd name="T7" fmla="*/ 157 h 166"/>
                  <a:gd name="T8" fmla="*/ 49 w 79"/>
                  <a:gd name="T9" fmla="*/ 166 h 166"/>
                  <a:gd name="T10" fmla="*/ 47 w 79"/>
                  <a:gd name="T11" fmla="*/ 149 h 166"/>
                  <a:gd name="T12" fmla="*/ 5 w 79"/>
                  <a:gd name="T13" fmla="*/ 80 h 166"/>
                  <a:gd name="T14" fmla="*/ 0 w 79"/>
                  <a:gd name="T15" fmla="*/ 71 h 166"/>
                  <a:gd name="T16" fmla="*/ 18 w 79"/>
                  <a:gd name="T17" fmla="*/ 9 h 166"/>
                  <a:gd name="T18" fmla="*/ 32 w 79"/>
                  <a:gd name="T19" fmla="*/ 5 h 166"/>
                  <a:gd name="T20" fmla="*/ 71 w 79"/>
                  <a:gd name="T21" fmla="*/ 4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166">
                    <a:moveTo>
                      <a:pt x="71" y="43"/>
                    </a:moveTo>
                    <a:cubicBezTo>
                      <a:pt x="76" y="50"/>
                      <a:pt x="75" y="57"/>
                      <a:pt x="73" y="65"/>
                    </a:cubicBezTo>
                    <a:cubicBezTo>
                      <a:pt x="69" y="95"/>
                      <a:pt x="69" y="124"/>
                      <a:pt x="77" y="154"/>
                    </a:cubicBezTo>
                    <a:cubicBezTo>
                      <a:pt x="77" y="155"/>
                      <a:pt x="78" y="156"/>
                      <a:pt x="79" y="157"/>
                    </a:cubicBezTo>
                    <a:cubicBezTo>
                      <a:pt x="70" y="164"/>
                      <a:pt x="60" y="166"/>
                      <a:pt x="49" y="166"/>
                    </a:cubicBezTo>
                    <a:cubicBezTo>
                      <a:pt x="54" y="160"/>
                      <a:pt x="49" y="154"/>
                      <a:pt x="47" y="149"/>
                    </a:cubicBezTo>
                    <a:cubicBezTo>
                      <a:pt x="39" y="123"/>
                      <a:pt x="24" y="100"/>
                      <a:pt x="5" y="80"/>
                    </a:cubicBezTo>
                    <a:cubicBezTo>
                      <a:pt x="2" y="77"/>
                      <a:pt x="0" y="75"/>
                      <a:pt x="0" y="71"/>
                    </a:cubicBezTo>
                    <a:cubicBezTo>
                      <a:pt x="3" y="49"/>
                      <a:pt x="9" y="28"/>
                      <a:pt x="18" y="9"/>
                    </a:cubicBezTo>
                    <a:cubicBezTo>
                      <a:pt x="21" y="1"/>
                      <a:pt x="26" y="0"/>
                      <a:pt x="32" y="5"/>
                    </a:cubicBezTo>
                    <a:cubicBezTo>
                      <a:pt x="47" y="16"/>
                      <a:pt x="60" y="29"/>
                      <a:pt x="71" y="4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0" name="Freeform 101">
                <a:extLst>
                  <a:ext uri="{FF2B5EF4-FFF2-40B4-BE49-F238E27FC236}">
                    <a16:creationId xmlns:a16="http://schemas.microsoft.com/office/drawing/2014/main" id="{35D6FFF2-9E04-7499-5B79-9480717FED92}"/>
                  </a:ext>
                </a:extLst>
              </p:cNvPr>
              <p:cNvSpPr/>
              <p:nvPr/>
            </p:nvSpPr>
            <p:spPr bwMode="auto">
              <a:xfrm>
                <a:off x="2914650" y="4706938"/>
                <a:ext cx="161925" cy="79375"/>
              </a:xfrm>
              <a:custGeom>
                <a:avLst/>
                <a:gdLst>
                  <a:gd name="T0" fmla="*/ 152 w 160"/>
                  <a:gd name="T1" fmla="*/ 77 h 78"/>
                  <a:gd name="T2" fmla="*/ 56 w 160"/>
                  <a:gd name="T3" fmla="*/ 76 h 78"/>
                  <a:gd name="T4" fmla="*/ 40 w 160"/>
                  <a:gd name="T5" fmla="*/ 72 h 78"/>
                  <a:gd name="T6" fmla="*/ 3 w 160"/>
                  <a:gd name="T7" fmla="*/ 20 h 78"/>
                  <a:gd name="T8" fmla="*/ 8 w 160"/>
                  <a:gd name="T9" fmla="*/ 8 h 78"/>
                  <a:gd name="T10" fmla="*/ 58 w 160"/>
                  <a:gd name="T11" fmla="*/ 1 h 78"/>
                  <a:gd name="T12" fmla="*/ 70 w 160"/>
                  <a:gd name="T13" fmla="*/ 8 h 78"/>
                  <a:gd name="T14" fmla="*/ 151 w 160"/>
                  <a:gd name="T15" fmla="*/ 56 h 78"/>
                  <a:gd name="T16" fmla="*/ 158 w 160"/>
                  <a:gd name="T17" fmla="*/ 57 h 78"/>
                  <a:gd name="T18" fmla="*/ 152 w 160"/>
                  <a:gd name="T19" fmla="*/ 7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78">
                    <a:moveTo>
                      <a:pt x="152" y="77"/>
                    </a:moveTo>
                    <a:cubicBezTo>
                      <a:pt x="120" y="67"/>
                      <a:pt x="88" y="67"/>
                      <a:pt x="56" y="76"/>
                    </a:cubicBezTo>
                    <a:cubicBezTo>
                      <a:pt x="49" y="78"/>
                      <a:pt x="45" y="75"/>
                      <a:pt x="40" y="72"/>
                    </a:cubicBezTo>
                    <a:cubicBezTo>
                      <a:pt x="25" y="56"/>
                      <a:pt x="13" y="39"/>
                      <a:pt x="3" y="20"/>
                    </a:cubicBezTo>
                    <a:cubicBezTo>
                      <a:pt x="0" y="14"/>
                      <a:pt x="1" y="10"/>
                      <a:pt x="8" y="8"/>
                    </a:cubicBezTo>
                    <a:cubicBezTo>
                      <a:pt x="24" y="4"/>
                      <a:pt x="41" y="1"/>
                      <a:pt x="58" y="1"/>
                    </a:cubicBezTo>
                    <a:cubicBezTo>
                      <a:pt x="63" y="0"/>
                      <a:pt x="66" y="5"/>
                      <a:pt x="70" y="8"/>
                    </a:cubicBezTo>
                    <a:cubicBezTo>
                      <a:pt x="92" y="32"/>
                      <a:pt x="121" y="46"/>
                      <a:pt x="151" y="56"/>
                    </a:cubicBezTo>
                    <a:cubicBezTo>
                      <a:pt x="153" y="57"/>
                      <a:pt x="156" y="56"/>
                      <a:pt x="158" y="57"/>
                    </a:cubicBezTo>
                    <a:cubicBezTo>
                      <a:pt x="160" y="65"/>
                      <a:pt x="158" y="71"/>
                      <a:pt x="152" y="7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1" name="Freeform 102">
                <a:extLst>
                  <a:ext uri="{FF2B5EF4-FFF2-40B4-BE49-F238E27FC236}">
                    <a16:creationId xmlns:a16="http://schemas.microsoft.com/office/drawing/2014/main" id="{1D3BAF26-78C0-027F-D466-26A0C8604CE2}"/>
                  </a:ext>
                </a:extLst>
              </p:cNvPr>
              <p:cNvSpPr/>
              <p:nvPr/>
            </p:nvSpPr>
            <p:spPr bwMode="auto">
              <a:xfrm>
                <a:off x="3395663" y="4735513"/>
                <a:ext cx="174625" cy="73025"/>
              </a:xfrm>
              <a:custGeom>
                <a:avLst/>
                <a:gdLst>
                  <a:gd name="T0" fmla="*/ 130 w 173"/>
                  <a:gd name="T1" fmla="*/ 69 h 71"/>
                  <a:gd name="T2" fmla="*/ 104 w 173"/>
                  <a:gd name="T3" fmla="*/ 62 h 71"/>
                  <a:gd name="T4" fmla="*/ 40 w 173"/>
                  <a:gd name="T5" fmla="*/ 52 h 71"/>
                  <a:gd name="T6" fmla="*/ 17 w 173"/>
                  <a:gd name="T7" fmla="*/ 54 h 71"/>
                  <a:gd name="T8" fmla="*/ 8 w 173"/>
                  <a:gd name="T9" fmla="*/ 71 h 71"/>
                  <a:gd name="T10" fmla="*/ 6 w 173"/>
                  <a:gd name="T11" fmla="*/ 70 h 71"/>
                  <a:gd name="T12" fmla="*/ 2 w 173"/>
                  <a:gd name="T13" fmla="*/ 34 h 71"/>
                  <a:gd name="T14" fmla="*/ 98 w 173"/>
                  <a:gd name="T15" fmla="*/ 2 h 71"/>
                  <a:gd name="T16" fmla="*/ 107 w 173"/>
                  <a:gd name="T17" fmla="*/ 0 h 71"/>
                  <a:gd name="T18" fmla="*/ 163 w 173"/>
                  <a:gd name="T19" fmla="*/ 18 h 71"/>
                  <a:gd name="T20" fmla="*/ 166 w 173"/>
                  <a:gd name="T21" fmla="*/ 34 h 71"/>
                  <a:gd name="T22" fmla="*/ 130 w 173"/>
                  <a:gd name="T23" fmla="*/ 69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3" h="71">
                    <a:moveTo>
                      <a:pt x="130" y="69"/>
                    </a:moveTo>
                    <a:cubicBezTo>
                      <a:pt x="120" y="71"/>
                      <a:pt x="113" y="65"/>
                      <a:pt x="104" y="62"/>
                    </a:cubicBezTo>
                    <a:cubicBezTo>
                      <a:pt x="83" y="56"/>
                      <a:pt x="62" y="52"/>
                      <a:pt x="40" y="52"/>
                    </a:cubicBezTo>
                    <a:cubicBezTo>
                      <a:pt x="32" y="52"/>
                      <a:pt x="25" y="53"/>
                      <a:pt x="17" y="54"/>
                    </a:cubicBezTo>
                    <a:cubicBezTo>
                      <a:pt x="5" y="55"/>
                      <a:pt x="10" y="64"/>
                      <a:pt x="8" y="71"/>
                    </a:cubicBezTo>
                    <a:cubicBezTo>
                      <a:pt x="7" y="71"/>
                      <a:pt x="6" y="70"/>
                      <a:pt x="6" y="70"/>
                    </a:cubicBezTo>
                    <a:cubicBezTo>
                      <a:pt x="4" y="58"/>
                      <a:pt x="0" y="46"/>
                      <a:pt x="2" y="34"/>
                    </a:cubicBezTo>
                    <a:cubicBezTo>
                      <a:pt x="37" y="32"/>
                      <a:pt x="69" y="21"/>
                      <a:pt x="98" y="2"/>
                    </a:cubicBezTo>
                    <a:cubicBezTo>
                      <a:pt x="101" y="0"/>
                      <a:pt x="104" y="0"/>
                      <a:pt x="107" y="0"/>
                    </a:cubicBezTo>
                    <a:cubicBezTo>
                      <a:pt x="126" y="4"/>
                      <a:pt x="145" y="10"/>
                      <a:pt x="163" y="18"/>
                    </a:cubicBezTo>
                    <a:cubicBezTo>
                      <a:pt x="172" y="23"/>
                      <a:pt x="173" y="26"/>
                      <a:pt x="166" y="34"/>
                    </a:cubicBezTo>
                    <a:cubicBezTo>
                      <a:pt x="156" y="47"/>
                      <a:pt x="143" y="59"/>
                      <a:pt x="130" y="69"/>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2" name="Freeform 103">
                <a:extLst>
                  <a:ext uri="{FF2B5EF4-FFF2-40B4-BE49-F238E27FC236}">
                    <a16:creationId xmlns:a16="http://schemas.microsoft.com/office/drawing/2014/main" id="{B769AFA3-9EFC-C70A-B334-6971E20AB434}"/>
                  </a:ext>
                </a:extLst>
              </p:cNvPr>
              <p:cNvSpPr/>
              <p:nvPr/>
            </p:nvSpPr>
            <p:spPr bwMode="auto">
              <a:xfrm>
                <a:off x="2984500" y="4933950"/>
                <a:ext cx="138113" cy="114300"/>
              </a:xfrm>
              <a:custGeom>
                <a:avLst/>
                <a:gdLst>
                  <a:gd name="T0" fmla="*/ 18 w 136"/>
                  <a:gd name="T1" fmla="*/ 47 h 113"/>
                  <a:gd name="T2" fmla="*/ 45 w 136"/>
                  <a:gd name="T3" fmla="*/ 38 h 113"/>
                  <a:gd name="T4" fmla="*/ 132 w 136"/>
                  <a:gd name="T5" fmla="*/ 0 h 113"/>
                  <a:gd name="T6" fmla="*/ 135 w 136"/>
                  <a:gd name="T7" fmla="*/ 4 h 113"/>
                  <a:gd name="T8" fmla="*/ 91 w 136"/>
                  <a:gd name="T9" fmla="*/ 60 h 113"/>
                  <a:gd name="T10" fmla="*/ 78 w 136"/>
                  <a:gd name="T11" fmla="*/ 93 h 113"/>
                  <a:gd name="T12" fmla="*/ 72 w 136"/>
                  <a:gd name="T13" fmla="*/ 100 h 113"/>
                  <a:gd name="T14" fmla="*/ 11 w 136"/>
                  <a:gd name="T15" fmla="*/ 112 h 113"/>
                  <a:gd name="T16" fmla="*/ 1 w 136"/>
                  <a:gd name="T17" fmla="*/ 101 h 113"/>
                  <a:gd name="T18" fmla="*/ 18 w 136"/>
                  <a:gd name="T19" fmla="*/ 47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113">
                    <a:moveTo>
                      <a:pt x="18" y="47"/>
                    </a:moveTo>
                    <a:cubicBezTo>
                      <a:pt x="24" y="35"/>
                      <a:pt x="36" y="39"/>
                      <a:pt x="45" y="38"/>
                    </a:cubicBezTo>
                    <a:cubicBezTo>
                      <a:pt x="77" y="33"/>
                      <a:pt x="106" y="20"/>
                      <a:pt x="132" y="0"/>
                    </a:cubicBezTo>
                    <a:cubicBezTo>
                      <a:pt x="135" y="0"/>
                      <a:pt x="136" y="1"/>
                      <a:pt x="135" y="4"/>
                    </a:cubicBezTo>
                    <a:cubicBezTo>
                      <a:pt x="117" y="20"/>
                      <a:pt x="102" y="38"/>
                      <a:pt x="91" y="60"/>
                    </a:cubicBezTo>
                    <a:cubicBezTo>
                      <a:pt x="85" y="70"/>
                      <a:pt x="81" y="81"/>
                      <a:pt x="78" y="93"/>
                    </a:cubicBezTo>
                    <a:cubicBezTo>
                      <a:pt x="77" y="96"/>
                      <a:pt x="74" y="98"/>
                      <a:pt x="72" y="100"/>
                    </a:cubicBezTo>
                    <a:cubicBezTo>
                      <a:pt x="52" y="106"/>
                      <a:pt x="32" y="111"/>
                      <a:pt x="11" y="112"/>
                    </a:cubicBezTo>
                    <a:cubicBezTo>
                      <a:pt x="2" y="113"/>
                      <a:pt x="0" y="109"/>
                      <a:pt x="1" y="101"/>
                    </a:cubicBezTo>
                    <a:cubicBezTo>
                      <a:pt x="4" y="82"/>
                      <a:pt x="10" y="64"/>
                      <a:pt x="18" y="4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3" name="Freeform 104">
                <a:extLst>
                  <a:ext uri="{FF2B5EF4-FFF2-40B4-BE49-F238E27FC236}">
                    <a16:creationId xmlns:a16="http://schemas.microsoft.com/office/drawing/2014/main" id="{90F5FF24-C58B-476D-FA75-61D4EE8872B3}"/>
                  </a:ext>
                </a:extLst>
              </p:cNvPr>
              <p:cNvSpPr/>
              <p:nvPr/>
            </p:nvSpPr>
            <p:spPr bwMode="auto">
              <a:xfrm>
                <a:off x="3357563" y="4598988"/>
                <a:ext cx="130175" cy="111125"/>
              </a:xfrm>
              <a:custGeom>
                <a:avLst/>
                <a:gdLst>
                  <a:gd name="T0" fmla="*/ 0 w 129"/>
                  <a:gd name="T1" fmla="*/ 96 h 109"/>
                  <a:gd name="T2" fmla="*/ 45 w 129"/>
                  <a:gd name="T3" fmla="*/ 47 h 109"/>
                  <a:gd name="T4" fmla="*/ 58 w 129"/>
                  <a:gd name="T5" fmla="*/ 21 h 109"/>
                  <a:gd name="T6" fmla="*/ 65 w 129"/>
                  <a:gd name="T7" fmla="*/ 14 h 109"/>
                  <a:gd name="T8" fmla="*/ 118 w 129"/>
                  <a:gd name="T9" fmla="*/ 1 h 109"/>
                  <a:gd name="T10" fmla="*/ 128 w 129"/>
                  <a:gd name="T11" fmla="*/ 11 h 109"/>
                  <a:gd name="T12" fmla="*/ 117 w 129"/>
                  <a:gd name="T13" fmla="*/ 57 h 109"/>
                  <a:gd name="T14" fmla="*/ 105 w 129"/>
                  <a:gd name="T15" fmla="*/ 65 h 109"/>
                  <a:gd name="T16" fmla="*/ 11 w 129"/>
                  <a:gd name="T17" fmla="*/ 109 h 109"/>
                  <a:gd name="T18" fmla="*/ 0 w 129"/>
                  <a:gd name="T19" fmla="*/ 9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109">
                    <a:moveTo>
                      <a:pt x="0" y="96"/>
                    </a:moveTo>
                    <a:cubicBezTo>
                      <a:pt x="20" y="84"/>
                      <a:pt x="33" y="66"/>
                      <a:pt x="45" y="47"/>
                    </a:cubicBezTo>
                    <a:cubicBezTo>
                      <a:pt x="50" y="39"/>
                      <a:pt x="55" y="30"/>
                      <a:pt x="58" y="21"/>
                    </a:cubicBezTo>
                    <a:cubicBezTo>
                      <a:pt x="59" y="17"/>
                      <a:pt x="63" y="16"/>
                      <a:pt x="65" y="14"/>
                    </a:cubicBezTo>
                    <a:cubicBezTo>
                      <a:pt x="82" y="7"/>
                      <a:pt x="100" y="3"/>
                      <a:pt x="118" y="1"/>
                    </a:cubicBezTo>
                    <a:cubicBezTo>
                      <a:pt x="126" y="0"/>
                      <a:pt x="129" y="3"/>
                      <a:pt x="128" y="11"/>
                    </a:cubicBezTo>
                    <a:cubicBezTo>
                      <a:pt x="125" y="26"/>
                      <a:pt x="123" y="42"/>
                      <a:pt x="117" y="57"/>
                    </a:cubicBezTo>
                    <a:cubicBezTo>
                      <a:pt x="115" y="62"/>
                      <a:pt x="111" y="65"/>
                      <a:pt x="105" y="65"/>
                    </a:cubicBezTo>
                    <a:cubicBezTo>
                      <a:pt x="69" y="70"/>
                      <a:pt x="39" y="86"/>
                      <a:pt x="11" y="109"/>
                    </a:cubicBezTo>
                    <a:cubicBezTo>
                      <a:pt x="4" y="107"/>
                      <a:pt x="1" y="102"/>
                      <a:pt x="0" y="9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4" name="Freeform 105">
                <a:extLst>
                  <a:ext uri="{FF2B5EF4-FFF2-40B4-BE49-F238E27FC236}">
                    <a16:creationId xmlns:a16="http://schemas.microsoft.com/office/drawing/2014/main" id="{ABCCB672-09BF-51F3-FE59-5A972CCCD9D8}"/>
                  </a:ext>
                </a:extLst>
              </p:cNvPr>
              <p:cNvSpPr/>
              <p:nvPr/>
            </p:nvSpPr>
            <p:spPr bwMode="auto">
              <a:xfrm>
                <a:off x="2994025" y="4578350"/>
                <a:ext cx="125413" cy="122238"/>
              </a:xfrm>
              <a:custGeom>
                <a:avLst/>
                <a:gdLst>
                  <a:gd name="T0" fmla="*/ 114 w 124"/>
                  <a:gd name="T1" fmla="*/ 120 h 120"/>
                  <a:gd name="T2" fmla="*/ 54 w 124"/>
                  <a:gd name="T3" fmla="*/ 81 h 120"/>
                  <a:gd name="T4" fmla="*/ 22 w 124"/>
                  <a:gd name="T5" fmla="*/ 72 h 120"/>
                  <a:gd name="T6" fmla="*/ 14 w 124"/>
                  <a:gd name="T7" fmla="*/ 66 h 120"/>
                  <a:gd name="T8" fmla="*/ 0 w 124"/>
                  <a:gd name="T9" fmla="*/ 8 h 120"/>
                  <a:gd name="T10" fmla="*/ 9 w 124"/>
                  <a:gd name="T11" fmla="*/ 0 h 120"/>
                  <a:gd name="T12" fmla="*/ 53 w 124"/>
                  <a:gd name="T13" fmla="*/ 10 h 120"/>
                  <a:gd name="T14" fmla="*/ 63 w 124"/>
                  <a:gd name="T15" fmla="*/ 21 h 120"/>
                  <a:gd name="T16" fmla="*/ 110 w 124"/>
                  <a:gd name="T17" fmla="*/ 101 h 120"/>
                  <a:gd name="T18" fmla="*/ 124 w 124"/>
                  <a:gd name="T19" fmla="*/ 110 h 120"/>
                  <a:gd name="T20" fmla="*/ 114 w 124"/>
                  <a:gd name="T21"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120">
                    <a:moveTo>
                      <a:pt x="114" y="120"/>
                    </a:moveTo>
                    <a:cubicBezTo>
                      <a:pt x="98" y="101"/>
                      <a:pt x="77" y="89"/>
                      <a:pt x="54" y="81"/>
                    </a:cubicBezTo>
                    <a:cubicBezTo>
                      <a:pt x="44" y="77"/>
                      <a:pt x="33" y="73"/>
                      <a:pt x="22" y="72"/>
                    </a:cubicBezTo>
                    <a:cubicBezTo>
                      <a:pt x="18" y="71"/>
                      <a:pt x="16" y="69"/>
                      <a:pt x="14" y="66"/>
                    </a:cubicBezTo>
                    <a:cubicBezTo>
                      <a:pt x="7" y="47"/>
                      <a:pt x="2" y="28"/>
                      <a:pt x="0" y="8"/>
                    </a:cubicBezTo>
                    <a:cubicBezTo>
                      <a:pt x="0" y="2"/>
                      <a:pt x="3" y="0"/>
                      <a:pt x="9" y="0"/>
                    </a:cubicBezTo>
                    <a:cubicBezTo>
                      <a:pt x="24" y="1"/>
                      <a:pt x="39" y="4"/>
                      <a:pt x="53" y="10"/>
                    </a:cubicBezTo>
                    <a:cubicBezTo>
                      <a:pt x="58" y="12"/>
                      <a:pt x="61" y="15"/>
                      <a:pt x="63" y="21"/>
                    </a:cubicBezTo>
                    <a:cubicBezTo>
                      <a:pt x="72" y="52"/>
                      <a:pt x="88" y="77"/>
                      <a:pt x="110" y="101"/>
                    </a:cubicBezTo>
                    <a:cubicBezTo>
                      <a:pt x="113" y="105"/>
                      <a:pt x="118" y="109"/>
                      <a:pt x="124" y="110"/>
                    </a:cubicBezTo>
                    <a:cubicBezTo>
                      <a:pt x="123" y="116"/>
                      <a:pt x="120" y="119"/>
                      <a:pt x="114" y="120"/>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5" name="Freeform 106">
                <a:extLst>
                  <a:ext uri="{FF2B5EF4-FFF2-40B4-BE49-F238E27FC236}">
                    <a16:creationId xmlns:a16="http://schemas.microsoft.com/office/drawing/2014/main" id="{CBF03E61-9F34-5B74-7B16-67C58FEE6EA9}"/>
                  </a:ext>
                </a:extLst>
              </p:cNvPr>
              <p:cNvSpPr/>
              <p:nvPr/>
            </p:nvSpPr>
            <p:spPr bwMode="auto">
              <a:xfrm>
                <a:off x="3121025" y="4967288"/>
                <a:ext cx="68263" cy="173038"/>
              </a:xfrm>
              <a:custGeom>
                <a:avLst/>
                <a:gdLst>
                  <a:gd name="T0" fmla="*/ 66 w 68"/>
                  <a:gd name="T1" fmla="*/ 8 h 170"/>
                  <a:gd name="T2" fmla="*/ 61 w 68"/>
                  <a:gd name="T3" fmla="*/ 14 h 170"/>
                  <a:gd name="T4" fmla="*/ 56 w 68"/>
                  <a:gd name="T5" fmla="*/ 70 h 170"/>
                  <a:gd name="T6" fmla="*/ 67 w 68"/>
                  <a:gd name="T7" fmla="*/ 123 h 170"/>
                  <a:gd name="T8" fmla="*/ 66 w 68"/>
                  <a:gd name="T9" fmla="*/ 131 h 170"/>
                  <a:gd name="T10" fmla="*/ 25 w 68"/>
                  <a:gd name="T11" fmla="*/ 166 h 170"/>
                  <a:gd name="T12" fmla="*/ 12 w 68"/>
                  <a:gd name="T13" fmla="*/ 162 h 170"/>
                  <a:gd name="T14" fmla="*/ 0 w 68"/>
                  <a:gd name="T15" fmla="*/ 120 h 170"/>
                  <a:gd name="T16" fmla="*/ 18 w 68"/>
                  <a:gd name="T17" fmla="*/ 95 h 170"/>
                  <a:gd name="T18" fmla="*/ 49 w 68"/>
                  <a:gd name="T19" fmla="*/ 8 h 170"/>
                  <a:gd name="T20" fmla="*/ 51 w 68"/>
                  <a:gd name="T21" fmla="*/ 3 h 170"/>
                  <a:gd name="T22" fmla="*/ 66 w 68"/>
                  <a:gd name="T23" fmla="*/ 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170">
                    <a:moveTo>
                      <a:pt x="66" y="8"/>
                    </a:moveTo>
                    <a:cubicBezTo>
                      <a:pt x="62" y="8"/>
                      <a:pt x="61" y="12"/>
                      <a:pt x="61" y="14"/>
                    </a:cubicBezTo>
                    <a:cubicBezTo>
                      <a:pt x="56" y="33"/>
                      <a:pt x="54" y="51"/>
                      <a:pt x="56" y="70"/>
                    </a:cubicBezTo>
                    <a:cubicBezTo>
                      <a:pt x="57" y="88"/>
                      <a:pt x="60" y="106"/>
                      <a:pt x="67" y="123"/>
                    </a:cubicBezTo>
                    <a:cubicBezTo>
                      <a:pt x="68" y="126"/>
                      <a:pt x="67" y="128"/>
                      <a:pt x="66" y="131"/>
                    </a:cubicBezTo>
                    <a:cubicBezTo>
                      <a:pt x="54" y="144"/>
                      <a:pt x="40" y="155"/>
                      <a:pt x="25" y="166"/>
                    </a:cubicBezTo>
                    <a:cubicBezTo>
                      <a:pt x="19" y="170"/>
                      <a:pt x="15" y="168"/>
                      <a:pt x="12" y="162"/>
                    </a:cubicBezTo>
                    <a:cubicBezTo>
                      <a:pt x="6" y="148"/>
                      <a:pt x="4" y="134"/>
                      <a:pt x="0" y="120"/>
                    </a:cubicBezTo>
                    <a:cubicBezTo>
                      <a:pt x="4" y="110"/>
                      <a:pt x="12" y="103"/>
                      <a:pt x="18" y="95"/>
                    </a:cubicBezTo>
                    <a:cubicBezTo>
                      <a:pt x="36" y="68"/>
                      <a:pt x="45" y="39"/>
                      <a:pt x="49" y="8"/>
                    </a:cubicBezTo>
                    <a:cubicBezTo>
                      <a:pt x="49" y="6"/>
                      <a:pt x="50" y="4"/>
                      <a:pt x="51" y="3"/>
                    </a:cubicBezTo>
                    <a:cubicBezTo>
                      <a:pt x="57" y="0"/>
                      <a:pt x="62" y="2"/>
                      <a:pt x="66" y="8"/>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6" name="Freeform 107">
                <a:extLst>
                  <a:ext uri="{FF2B5EF4-FFF2-40B4-BE49-F238E27FC236}">
                    <a16:creationId xmlns:a16="http://schemas.microsoft.com/office/drawing/2014/main" id="{66E3BB89-82E5-22C1-EE7F-673BF6A06250}"/>
                  </a:ext>
                </a:extLst>
              </p:cNvPr>
              <p:cNvSpPr/>
              <p:nvPr/>
            </p:nvSpPr>
            <p:spPr bwMode="auto">
              <a:xfrm>
                <a:off x="2911475" y="4851400"/>
                <a:ext cx="166688" cy="66675"/>
              </a:xfrm>
              <a:custGeom>
                <a:avLst/>
                <a:gdLst>
                  <a:gd name="T0" fmla="*/ 40 w 165"/>
                  <a:gd name="T1" fmla="*/ 2 h 67"/>
                  <a:gd name="T2" fmla="*/ 47 w 165"/>
                  <a:gd name="T3" fmla="*/ 1 h 67"/>
                  <a:gd name="T4" fmla="*/ 126 w 165"/>
                  <a:gd name="T5" fmla="*/ 15 h 67"/>
                  <a:gd name="T6" fmla="*/ 156 w 165"/>
                  <a:gd name="T7" fmla="*/ 11 h 67"/>
                  <a:gd name="T8" fmla="*/ 159 w 165"/>
                  <a:gd name="T9" fmla="*/ 7 h 67"/>
                  <a:gd name="T10" fmla="*/ 163 w 165"/>
                  <a:gd name="T11" fmla="*/ 19 h 67"/>
                  <a:gd name="T12" fmla="*/ 75 w 165"/>
                  <a:gd name="T13" fmla="*/ 55 h 67"/>
                  <a:gd name="T14" fmla="*/ 57 w 165"/>
                  <a:gd name="T15" fmla="*/ 65 h 67"/>
                  <a:gd name="T16" fmla="*/ 10 w 165"/>
                  <a:gd name="T17" fmla="*/ 49 h 67"/>
                  <a:gd name="T18" fmla="*/ 7 w 165"/>
                  <a:gd name="T19" fmla="*/ 34 h 67"/>
                  <a:gd name="T20" fmla="*/ 40 w 165"/>
                  <a:gd name="T21" fmla="*/ 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5" h="67">
                    <a:moveTo>
                      <a:pt x="40" y="2"/>
                    </a:moveTo>
                    <a:cubicBezTo>
                      <a:pt x="42" y="1"/>
                      <a:pt x="44" y="0"/>
                      <a:pt x="47" y="1"/>
                    </a:cubicBezTo>
                    <a:cubicBezTo>
                      <a:pt x="72" y="13"/>
                      <a:pt x="99" y="16"/>
                      <a:pt x="126" y="15"/>
                    </a:cubicBezTo>
                    <a:cubicBezTo>
                      <a:pt x="136" y="15"/>
                      <a:pt x="146" y="13"/>
                      <a:pt x="156" y="11"/>
                    </a:cubicBezTo>
                    <a:cubicBezTo>
                      <a:pt x="158" y="11"/>
                      <a:pt x="159" y="9"/>
                      <a:pt x="159" y="7"/>
                    </a:cubicBezTo>
                    <a:cubicBezTo>
                      <a:pt x="165" y="10"/>
                      <a:pt x="165" y="14"/>
                      <a:pt x="163" y="19"/>
                    </a:cubicBezTo>
                    <a:cubicBezTo>
                      <a:pt x="131" y="23"/>
                      <a:pt x="102" y="36"/>
                      <a:pt x="75" y="55"/>
                    </a:cubicBezTo>
                    <a:cubicBezTo>
                      <a:pt x="70" y="59"/>
                      <a:pt x="66" y="67"/>
                      <a:pt x="57" y="65"/>
                    </a:cubicBezTo>
                    <a:cubicBezTo>
                      <a:pt x="41" y="62"/>
                      <a:pt x="25" y="56"/>
                      <a:pt x="10" y="49"/>
                    </a:cubicBezTo>
                    <a:cubicBezTo>
                      <a:pt x="1" y="45"/>
                      <a:pt x="0" y="42"/>
                      <a:pt x="7" y="34"/>
                    </a:cubicBezTo>
                    <a:cubicBezTo>
                      <a:pt x="16" y="22"/>
                      <a:pt x="27" y="11"/>
                      <a:pt x="40" y="2"/>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7" name="Freeform 108">
                <a:extLst>
                  <a:ext uri="{FF2B5EF4-FFF2-40B4-BE49-F238E27FC236}">
                    <a16:creationId xmlns:a16="http://schemas.microsoft.com/office/drawing/2014/main" id="{98B1A25D-22E6-3B1C-574E-9EBE1A24A855}"/>
                  </a:ext>
                </a:extLst>
              </p:cNvPr>
              <p:cNvSpPr/>
              <p:nvPr/>
            </p:nvSpPr>
            <p:spPr bwMode="auto">
              <a:xfrm>
                <a:off x="3252788" y="4975225"/>
                <a:ext cx="71438" cy="158750"/>
              </a:xfrm>
              <a:custGeom>
                <a:avLst/>
                <a:gdLst>
                  <a:gd name="T0" fmla="*/ 4 w 71"/>
                  <a:gd name="T1" fmla="*/ 117 h 158"/>
                  <a:gd name="T2" fmla="*/ 6 w 71"/>
                  <a:gd name="T3" fmla="*/ 99 h 158"/>
                  <a:gd name="T4" fmla="*/ 8 w 71"/>
                  <a:gd name="T5" fmla="*/ 13 h 158"/>
                  <a:gd name="T6" fmla="*/ 0 w 71"/>
                  <a:gd name="T7" fmla="*/ 6 h 158"/>
                  <a:gd name="T8" fmla="*/ 16 w 71"/>
                  <a:gd name="T9" fmla="*/ 5 h 158"/>
                  <a:gd name="T10" fmla="*/ 34 w 71"/>
                  <a:gd name="T11" fmla="*/ 58 h 158"/>
                  <a:gd name="T12" fmla="*/ 71 w 71"/>
                  <a:gd name="T13" fmla="*/ 104 h 158"/>
                  <a:gd name="T14" fmla="*/ 64 w 71"/>
                  <a:gd name="T15" fmla="*/ 124 h 158"/>
                  <a:gd name="T16" fmla="*/ 50 w 71"/>
                  <a:gd name="T17" fmla="*/ 151 h 158"/>
                  <a:gd name="T18" fmla="*/ 36 w 71"/>
                  <a:gd name="T19" fmla="*/ 153 h 158"/>
                  <a:gd name="T20" fmla="*/ 4 w 71"/>
                  <a:gd name="T21" fmla="*/ 117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58">
                    <a:moveTo>
                      <a:pt x="4" y="117"/>
                    </a:moveTo>
                    <a:cubicBezTo>
                      <a:pt x="1" y="110"/>
                      <a:pt x="4" y="105"/>
                      <a:pt x="6" y="99"/>
                    </a:cubicBezTo>
                    <a:cubicBezTo>
                      <a:pt x="14" y="70"/>
                      <a:pt x="14" y="42"/>
                      <a:pt x="8" y="13"/>
                    </a:cubicBezTo>
                    <a:cubicBezTo>
                      <a:pt x="7" y="7"/>
                      <a:pt x="5" y="6"/>
                      <a:pt x="0" y="6"/>
                    </a:cubicBezTo>
                    <a:cubicBezTo>
                      <a:pt x="5" y="0"/>
                      <a:pt x="10" y="2"/>
                      <a:pt x="16" y="5"/>
                    </a:cubicBezTo>
                    <a:cubicBezTo>
                      <a:pt x="18" y="24"/>
                      <a:pt x="25" y="41"/>
                      <a:pt x="34" y="58"/>
                    </a:cubicBezTo>
                    <a:cubicBezTo>
                      <a:pt x="44" y="75"/>
                      <a:pt x="56" y="91"/>
                      <a:pt x="71" y="104"/>
                    </a:cubicBezTo>
                    <a:cubicBezTo>
                      <a:pt x="66" y="110"/>
                      <a:pt x="64" y="117"/>
                      <a:pt x="64" y="124"/>
                    </a:cubicBezTo>
                    <a:cubicBezTo>
                      <a:pt x="59" y="133"/>
                      <a:pt x="55" y="142"/>
                      <a:pt x="50" y="151"/>
                    </a:cubicBezTo>
                    <a:cubicBezTo>
                      <a:pt x="47" y="158"/>
                      <a:pt x="42" y="158"/>
                      <a:pt x="36" y="153"/>
                    </a:cubicBezTo>
                    <a:cubicBezTo>
                      <a:pt x="24" y="142"/>
                      <a:pt x="13" y="130"/>
                      <a:pt x="4" y="11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8" name="Freeform 109">
                <a:extLst>
                  <a:ext uri="{FF2B5EF4-FFF2-40B4-BE49-F238E27FC236}">
                    <a16:creationId xmlns:a16="http://schemas.microsoft.com/office/drawing/2014/main" id="{2139D9D6-1BDE-D66F-6C79-4692EF2C437A}"/>
                  </a:ext>
                </a:extLst>
              </p:cNvPr>
              <p:cNvSpPr/>
              <p:nvPr/>
            </p:nvSpPr>
            <p:spPr bwMode="auto">
              <a:xfrm>
                <a:off x="3335338" y="4940300"/>
                <a:ext cx="114300" cy="125413"/>
              </a:xfrm>
              <a:custGeom>
                <a:avLst/>
                <a:gdLst>
                  <a:gd name="T0" fmla="*/ 51 w 113"/>
                  <a:gd name="T1" fmla="*/ 103 h 123"/>
                  <a:gd name="T2" fmla="*/ 43 w 113"/>
                  <a:gd name="T3" fmla="*/ 93 h 123"/>
                  <a:gd name="T4" fmla="*/ 0 w 113"/>
                  <a:gd name="T5" fmla="*/ 8 h 123"/>
                  <a:gd name="T6" fmla="*/ 10 w 113"/>
                  <a:gd name="T7" fmla="*/ 0 h 123"/>
                  <a:gd name="T8" fmla="*/ 91 w 113"/>
                  <a:gd name="T9" fmla="*/ 65 h 123"/>
                  <a:gd name="T10" fmla="*/ 109 w 113"/>
                  <a:gd name="T11" fmla="*/ 73 h 123"/>
                  <a:gd name="T12" fmla="*/ 112 w 113"/>
                  <a:gd name="T13" fmla="*/ 111 h 123"/>
                  <a:gd name="T14" fmla="*/ 100 w 113"/>
                  <a:gd name="T15" fmla="*/ 121 h 123"/>
                  <a:gd name="T16" fmla="*/ 51 w 113"/>
                  <a:gd name="T17" fmla="*/ 10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123">
                    <a:moveTo>
                      <a:pt x="51" y="103"/>
                    </a:moveTo>
                    <a:cubicBezTo>
                      <a:pt x="47" y="101"/>
                      <a:pt x="44" y="98"/>
                      <a:pt x="43" y="93"/>
                    </a:cubicBezTo>
                    <a:cubicBezTo>
                      <a:pt x="38" y="60"/>
                      <a:pt x="23" y="32"/>
                      <a:pt x="0" y="8"/>
                    </a:cubicBezTo>
                    <a:cubicBezTo>
                      <a:pt x="1" y="2"/>
                      <a:pt x="4" y="0"/>
                      <a:pt x="10" y="0"/>
                    </a:cubicBezTo>
                    <a:cubicBezTo>
                      <a:pt x="30" y="30"/>
                      <a:pt x="58" y="51"/>
                      <a:pt x="91" y="65"/>
                    </a:cubicBezTo>
                    <a:cubicBezTo>
                      <a:pt x="97" y="68"/>
                      <a:pt x="103" y="71"/>
                      <a:pt x="109" y="73"/>
                    </a:cubicBezTo>
                    <a:cubicBezTo>
                      <a:pt x="110" y="86"/>
                      <a:pt x="113" y="98"/>
                      <a:pt x="112" y="111"/>
                    </a:cubicBezTo>
                    <a:cubicBezTo>
                      <a:pt x="112" y="121"/>
                      <a:pt x="110" y="123"/>
                      <a:pt x="100" y="121"/>
                    </a:cubicBezTo>
                    <a:cubicBezTo>
                      <a:pt x="83" y="117"/>
                      <a:pt x="66" y="111"/>
                      <a:pt x="51" y="103"/>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9" name="Freeform 110">
                <a:extLst>
                  <a:ext uri="{FF2B5EF4-FFF2-40B4-BE49-F238E27FC236}">
                    <a16:creationId xmlns:a16="http://schemas.microsoft.com/office/drawing/2014/main" id="{D6CCDDB1-2302-9828-DA9D-C22E0F283117}"/>
                  </a:ext>
                </a:extLst>
              </p:cNvPr>
              <p:cNvSpPr/>
              <p:nvPr/>
            </p:nvSpPr>
            <p:spPr bwMode="auto">
              <a:xfrm>
                <a:off x="3065463" y="4643438"/>
                <a:ext cx="338138" cy="339725"/>
              </a:xfrm>
              <a:custGeom>
                <a:avLst/>
                <a:gdLst>
                  <a:gd name="T0" fmla="*/ 277 w 334"/>
                  <a:gd name="T1" fmla="*/ 293 h 334"/>
                  <a:gd name="T2" fmla="*/ 267 w 334"/>
                  <a:gd name="T3" fmla="*/ 301 h 334"/>
                  <a:gd name="T4" fmla="*/ 201 w 334"/>
                  <a:gd name="T5" fmla="*/ 331 h 334"/>
                  <a:gd name="T6" fmla="*/ 185 w 334"/>
                  <a:gd name="T7" fmla="*/ 332 h 334"/>
                  <a:gd name="T8" fmla="*/ 121 w 334"/>
                  <a:gd name="T9" fmla="*/ 327 h 334"/>
                  <a:gd name="T10" fmla="*/ 106 w 334"/>
                  <a:gd name="T11" fmla="*/ 322 h 334"/>
                  <a:gd name="T12" fmla="*/ 55 w 334"/>
                  <a:gd name="T13" fmla="*/ 290 h 334"/>
                  <a:gd name="T14" fmla="*/ 52 w 334"/>
                  <a:gd name="T15" fmla="*/ 286 h 334"/>
                  <a:gd name="T16" fmla="*/ 11 w 334"/>
                  <a:gd name="T17" fmla="*/ 223 h 334"/>
                  <a:gd name="T18" fmla="*/ 7 w 334"/>
                  <a:gd name="T19" fmla="*/ 211 h 334"/>
                  <a:gd name="T20" fmla="*/ 3 w 334"/>
                  <a:gd name="T21" fmla="*/ 139 h 334"/>
                  <a:gd name="T22" fmla="*/ 9 w 334"/>
                  <a:gd name="T23" fmla="*/ 119 h 334"/>
                  <a:gd name="T24" fmla="*/ 44 w 334"/>
                  <a:gd name="T25" fmla="*/ 56 h 334"/>
                  <a:gd name="T26" fmla="*/ 54 w 334"/>
                  <a:gd name="T27" fmla="*/ 46 h 334"/>
                  <a:gd name="T28" fmla="*/ 108 w 334"/>
                  <a:gd name="T29" fmla="*/ 13 h 334"/>
                  <a:gd name="T30" fmla="*/ 138 w 334"/>
                  <a:gd name="T31" fmla="*/ 4 h 334"/>
                  <a:gd name="T32" fmla="*/ 206 w 334"/>
                  <a:gd name="T33" fmla="*/ 5 h 334"/>
                  <a:gd name="T34" fmla="*/ 232 w 334"/>
                  <a:gd name="T35" fmla="*/ 14 h 334"/>
                  <a:gd name="T36" fmla="*/ 288 w 334"/>
                  <a:gd name="T37" fmla="*/ 52 h 334"/>
                  <a:gd name="T38" fmla="*/ 299 w 334"/>
                  <a:gd name="T39" fmla="*/ 65 h 334"/>
                  <a:gd name="T40" fmla="*/ 328 w 334"/>
                  <a:gd name="T41" fmla="*/ 125 h 334"/>
                  <a:gd name="T42" fmla="*/ 334 w 334"/>
                  <a:gd name="T43" fmla="*/ 162 h 334"/>
                  <a:gd name="T44" fmla="*/ 327 w 334"/>
                  <a:gd name="T45" fmla="*/ 215 h 334"/>
                  <a:gd name="T46" fmla="*/ 318 w 334"/>
                  <a:gd name="T47" fmla="*/ 238 h 334"/>
                  <a:gd name="T48" fmla="*/ 277 w 334"/>
                  <a:gd name="T49" fmla="*/ 293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4" h="334">
                    <a:moveTo>
                      <a:pt x="277" y="293"/>
                    </a:moveTo>
                    <a:cubicBezTo>
                      <a:pt x="273" y="296"/>
                      <a:pt x="270" y="298"/>
                      <a:pt x="267" y="301"/>
                    </a:cubicBezTo>
                    <a:cubicBezTo>
                      <a:pt x="247" y="315"/>
                      <a:pt x="224" y="324"/>
                      <a:pt x="201" y="331"/>
                    </a:cubicBezTo>
                    <a:cubicBezTo>
                      <a:pt x="195" y="331"/>
                      <a:pt x="190" y="330"/>
                      <a:pt x="185" y="332"/>
                    </a:cubicBezTo>
                    <a:cubicBezTo>
                      <a:pt x="164" y="334"/>
                      <a:pt x="142" y="332"/>
                      <a:pt x="121" y="327"/>
                    </a:cubicBezTo>
                    <a:cubicBezTo>
                      <a:pt x="116" y="325"/>
                      <a:pt x="111" y="323"/>
                      <a:pt x="106" y="322"/>
                    </a:cubicBezTo>
                    <a:cubicBezTo>
                      <a:pt x="87" y="313"/>
                      <a:pt x="71" y="303"/>
                      <a:pt x="55" y="290"/>
                    </a:cubicBezTo>
                    <a:cubicBezTo>
                      <a:pt x="55" y="288"/>
                      <a:pt x="53" y="287"/>
                      <a:pt x="52" y="286"/>
                    </a:cubicBezTo>
                    <a:cubicBezTo>
                      <a:pt x="34" y="268"/>
                      <a:pt x="20" y="247"/>
                      <a:pt x="11" y="223"/>
                    </a:cubicBezTo>
                    <a:cubicBezTo>
                      <a:pt x="10" y="219"/>
                      <a:pt x="8" y="215"/>
                      <a:pt x="7" y="211"/>
                    </a:cubicBezTo>
                    <a:cubicBezTo>
                      <a:pt x="2" y="188"/>
                      <a:pt x="0" y="163"/>
                      <a:pt x="3" y="139"/>
                    </a:cubicBezTo>
                    <a:cubicBezTo>
                      <a:pt x="5" y="132"/>
                      <a:pt x="7" y="126"/>
                      <a:pt x="9" y="119"/>
                    </a:cubicBezTo>
                    <a:cubicBezTo>
                      <a:pt x="16" y="95"/>
                      <a:pt x="29" y="74"/>
                      <a:pt x="44" y="56"/>
                    </a:cubicBezTo>
                    <a:cubicBezTo>
                      <a:pt x="48" y="53"/>
                      <a:pt x="51" y="49"/>
                      <a:pt x="54" y="46"/>
                    </a:cubicBezTo>
                    <a:cubicBezTo>
                      <a:pt x="70" y="32"/>
                      <a:pt x="88" y="21"/>
                      <a:pt x="108" y="13"/>
                    </a:cubicBezTo>
                    <a:cubicBezTo>
                      <a:pt x="118" y="10"/>
                      <a:pt x="128" y="7"/>
                      <a:pt x="138" y="4"/>
                    </a:cubicBezTo>
                    <a:cubicBezTo>
                      <a:pt x="161" y="0"/>
                      <a:pt x="183" y="1"/>
                      <a:pt x="206" y="5"/>
                    </a:cubicBezTo>
                    <a:cubicBezTo>
                      <a:pt x="215" y="8"/>
                      <a:pt x="224" y="11"/>
                      <a:pt x="232" y="14"/>
                    </a:cubicBezTo>
                    <a:cubicBezTo>
                      <a:pt x="253" y="23"/>
                      <a:pt x="271" y="36"/>
                      <a:pt x="288" y="52"/>
                    </a:cubicBezTo>
                    <a:cubicBezTo>
                      <a:pt x="291" y="56"/>
                      <a:pt x="295" y="61"/>
                      <a:pt x="299" y="65"/>
                    </a:cubicBezTo>
                    <a:cubicBezTo>
                      <a:pt x="312" y="83"/>
                      <a:pt x="322" y="103"/>
                      <a:pt x="328" y="125"/>
                    </a:cubicBezTo>
                    <a:cubicBezTo>
                      <a:pt x="332" y="137"/>
                      <a:pt x="332" y="149"/>
                      <a:pt x="334" y="162"/>
                    </a:cubicBezTo>
                    <a:cubicBezTo>
                      <a:pt x="334" y="180"/>
                      <a:pt x="332" y="198"/>
                      <a:pt x="327" y="215"/>
                    </a:cubicBezTo>
                    <a:cubicBezTo>
                      <a:pt x="324" y="223"/>
                      <a:pt x="321" y="230"/>
                      <a:pt x="318" y="238"/>
                    </a:cubicBezTo>
                    <a:cubicBezTo>
                      <a:pt x="308" y="259"/>
                      <a:pt x="294" y="277"/>
                      <a:pt x="277" y="293"/>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0" name="Freeform 111">
                <a:extLst>
                  <a:ext uri="{FF2B5EF4-FFF2-40B4-BE49-F238E27FC236}">
                    <a16:creationId xmlns:a16="http://schemas.microsoft.com/office/drawing/2014/main" id="{1BF821AF-F684-4996-7D4B-DADCBC12B5C0}"/>
                  </a:ext>
                </a:extLst>
              </p:cNvPr>
              <p:cNvSpPr/>
              <p:nvPr/>
            </p:nvSpPr>
            <p:spPr bwMode="auto">
              <a:xfrm>
                <a:off x="3111500" y="4689475"/>
                <a:ext cx="246063" cy="246063"/>
              </a:xfrm>
              <a:custGeom>
                <a:avLst/>
                <a:gdLst>
                  <a:gd name="T0" fmla="*/ 124 w 244"/>
                  <a:gd name="T1" fmla="*/ 3 h 242"/>
                  <a:gd name="T2" fmla="*/ 243 w 244"/>
                  <a:gd name="T3" fmla="*/ 123 h 242"/>
                  <a:gd name="T4" fmla="*/ 122 w 244"/>
                  <a:gd name="T5" fmla="*/ 242 h 242"/>
                  <a:gd name="T6" fmla="*/ 3 w 244"/>
                  <a:gd name="T7" fmla="*/ 116 h 242"/>
                  <a:gd name="T8" fmla="*/ 124 w 244"/>
                  <a:gd name="T9" fmla="*/ 3 h 242"/>
                </a:gdLst>
                <a:ahLst/>
                <a:cxnLst>
                  <a:cxn ang="0">
                    <a:pos x="T0" y="T1"/>
                  </a:cxn>
                  <a:cxn ang="0">
                    <a:pos x="T2" y="T3"/>
                  </a:cxn>
                  <a:cxn ang="0">
                    <a:pos x="T4" y="T5"/>
                  </a:cxn>
                  <a:cxn ang="0">
                    <a:pos x="T6" y="T7"/>
                  </a:cxn>
                  <a:cxn ang="0">
                    <a:pos x="T8" y="T9"/>
                  </a:cxn>
                </a:cxnLst>
                <a:rect l="0" t="0" r="r" b="b"/>
                <a:pathLst>
                  <a:path w="244" h="241">
                    <a:moveTo>
                      <a:pt x="124" y="3"/>
                    </a:moveTo>
                    <a:cubicBezTo>
                      <a:pt x="188" y="1"/>
                      <a:pt x="244" y="57"/>
                      <a:pt x="243" y="123"/>
                    </a:cubicBezTo>
                    <a:cubicBezTo>
                      <a:pt x="241" y="194"/>
                      <a:pt x="188" y="242"/>
                      <a:pt x="122" y="242"/>
                    </a:cubicBezTo>
                    <a:cubicBezTo>
                      <a:pt x="57" y="242"/>
                      <a:pt x="0" y="189"/>
                      <a:pt x="3" y="116"/>
                    </a:cubicBezTo>
                    <a:cubicBezTo>
                      <a:pt x="5" y="58"/>
                      <a:pt x="58" y="0"/>
                      <a:pt x="124" y="3"/>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1" name="Freeform 112">
                <a:extLst>
                  <a:ext uri="{FF2B5EF4-FFF2-40B4-BE49-F238E27FC236}">
                    <a16:creationId xmlns:a16="http://schemas.microsoft.com/office/drawing/2014/main" id="{152541A5-C54D-BA79-9474-3ABE15711DFA}"/>
                  </a:ext>
                </a:extLst>
              </p:cNvPr>
              <p:cNvSpPr/>
              <p:nvPr/>
            </p:nvSpPr>
            <p:spPr bwMode="auto">
              <a:xfrm>
                <a:off x="3738563" y="4964113"/>
                <a:ext cx="111125" cy="192088"/>
              </a:xfrm>
              <a:custGeom>
                <a:avLst/>
                <a:gdLst>
                  <a:gd name="T0" fmla="*/ 109 w 110"/>
                  <a:gd name="T1" fmla="*/ 120 h 189"/>
                  <a:gd name="T2" fmla="*/ 105 w 110"/>
                  <a:gd name="T3" fmla="*/ 163 h 189"/>
                  <a:gd name="T4" fmla="*/ 99 w 110"/>
                  <a:gd name="T5" fmla="*/ 181 h 189"/>
                  <a:gd name="T6" fmla="*/ 85 w 110"/>
                  <a:gd name="T7" fmla="*/ 185 h 189"/>
                  <a:gd name="T8" fmla="*/ 34 w 110"/>
                  <a:gd name="T9" fmla="*/ 133 h 189"/>
                  <a:gd name="T10" fmla="*/ 27 w 110"/>
                  <a:gd name="T11" fmla="*/ 128 h 189"/>
                  <a:gd name="T12" fmla="*/ 1 w 110"/>
                  <a:gd name="T13" fmla="*/ 21 h 189"/>
                  <a:gd name="T14" fmla="*/ 3 w 110"/>
                  <a:gd name="T15" fmla="*/ 14 h 189"/>
                  <a:gd name="T16" fmla="*/ 11 w 110"/>
                  <a:gd name="T17" fmla="*/ 12 h 189"/>
                  <a:gd name="T18" fmla="*/ 51 w 110"/>
                  <a:gd name="T19" fmla="*/ 3 h 189"/>
                  <a:gd name="T20" fmla="*/ 63 w 110"/>
                  <a:gd name="T21" fmla="*/ 1 h 189"/>
                  <a:gd name="T22" fmla="*/ 105 w 110"/>
                  <a:gd name="T23" fmla="*/ 85 h 189"/>
                  <a:gd name="T24" fmla="*/ 109 w 110"/>
                  <a:gd name="T25" fmla="*/ 12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89">
                    <a:moveTo>
                      <a:pt x="109" y="120"/>
                    </a:moveTo>
                    <a:cubicBezTo>
                      <a:pt x="107" y="134"/>
                      <a:pt x="108" y="149"/>
                      <a:pt x="105" y="163"/>
                    </a:cubicBezTo>
                    <a:cubicBezTo>
                      <a:pt x="103" y="169"/>
                      <a:pt x="101" y="175"/>
                      <a:pt x="99" y="181"/>
                    </a:cubicBezTo>
                    <a:cubicBezTo>
                      <a:pt x="96" y="188"/>
                      <a:pt x="92" y="189"/>
                      <a:pt x="85" y="185"/>
                    </a:cubicBezTo>
                    <a:cubicBezTo>
                      <a:pt x="63" y="172"/>
                      <a:pt x="48" y="153"/>
                      <a:pt x="34" y="133"/>
                    </a:cubicBezTo>
                    <a:cubicBezTo>
                      <a:pt x="32" y="131"/>
                      <a:pt x="32" y="127"/>
                      <a:pt x="27" y="128"/>
                    </a:cubicBezTo>
                    <a:cubicBezTo>
                      <a:pt x="9" y="94"/>
                      <a:pt x="0" y="59"/>
                      <a:pt x="1" y="21"/>
                    </a:cubicBezTo>
                    <a:cubicBezTo>
                      <a:pt x="1" y="19"/>
                      <a:pt x="0" y="16"/>
                      <a:pt x="3" y="14"/>
                    </a:cubicBezTo>
                    <a:cubicBezTo>
                      <a:pt x="5" y="12"/>
                      <a:pt x="8" y="12"/>
                      <a:pt x="11" y="12"/>
                    </a:cubicBezTo>
                    <a:cubicBezTo>
                      <a:pt x="24" y="10"/>
                      <a:pt x="38" y="7"/>
                      <a:pt x="51" y="3"/>
                    </a:cubicBezTo>
                    <a:cubicBezTo>
                      <a:pt x="55" y="1"/>
                      <a:pt x="59" y="0"/>
                      <a:pt x="63" y="1"/>
                    </a:cubicBezTo>
                    <a:cubicBezTo>
                      <a:pt x="84" y="26"/>
                      <a:pt x="98" y="54"/>
                      <a:pt x="105" y="85"/>
                    </a:cubicBezTo>
                    <a:cubicBezTo>
                      <a:pt x="108" y="97"/>
                      <a:pt x="110" y="108"/>
                      <a:pt x="109" y="12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2" name="Freeform 113">
                <a:extLst>
                  <a:ext uri="{FF2B5EF4-FFF2-40B4-BE49-F238E27FC236}">
                    <a16:creationId xmlns:a16="http://schemas.microsoft.com/office/drawing/2014/main" id="{AAE2292E-77AB-AACA-B108-DC3F5A89575B}"/>
                  </a:ext>
                </a:extLst>
              </p:cNvPr>
              <p:cNvSpPr/>
              <p:nvPr/>
            </p:nvSpPr>
            <p:spPr bwMode="auto">
              <a:xfrm>
                <a:off x="3754438" y="4486275"/>
                <a:ext cx="117475" cy="180975"/>
              </a:xfrm>
              <a:custGeom>
                <a:avLst/>
                <a:gdLst>
                  <a:gd name="T0" fmla="*/ 40 w 116"/>
                  <a:gd name="T1" fmla="*/ 43 h 178"/>
                  <a:gd name="T2" fmla="*/ 50 w 116"/>
                  <a:gd name="T3" fmla="*/ 41 h 178"/>
                  <a:gd name="T4" fmla="*/ 95 w 116"/>
                  <a:gd name="T5" fmla="*/ 6 h 178"/>
                  <a:gd name="T6" fmla="*/ 112 w 116"/>
                  <a:gd name="T7" fmla="*/ 13 h 178"/>
                  <a:gd name="T8" fmla="*/ 114 w 116"/>
                  <a:gd name="T9" fmla="*/ 68 h 178"/>
                  <a:gd name="T10" fmla="*/ 115 w 116"/>
                  <a:gd name="T11" fmla="*/ 78 h 178"/>
                  <a:gd name="T12" fmla="*/ 72 w 116"/>
                  <a:gd name="T13" fmla="*/ 171 h 178"/>
                  <a:gd name="T14" fmla="*/ 67 w 116"/>
                  <a:gd name="T15" fmla="*/ 176 h 178"/>
                  <a:gd name="T16" fmla="*/ 59 w 116"/>
                  <a:gd name="T17" fmla="*/ 175 h 178"/>
                  <a:gd name="T18" fmla="*/ 8 w 116"/>
                  <a:gd name="T19" fmla="*/ 158 h 178"/>
                  <a:gd name="T20" fmla="*/ 2 w 116"/>
                  <a:gd name="T21" fmla="*/ 155 h 178"/>
                  <a:gd name="T22" fmla="*/ 1 w 116"/>
                  <a:gd name="T23" fmla="*/ 140 h 178"/>
                  <a:gd name="T24" fmla="*/ 35 w 116"/>
                  <a:gd name="T25" fmla="*/ 57 h 178"/>
                  <a:gd name="T26" fmla="*/ 40 w 116"/>
                  <a:gd name="T27" fmla="*/ 4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5" h="178">
                    <a:moveTo>
                      <a:pt x="40" y="43"/>
                    </a:moveTo>
                    <a:cubicBezTo>
                      <a:pt x="44" y="47"/>
                      <a:pt x="47" y="44"/>
                      <a:pt x="50" y="41"/>
                    </a:cubicBezTo>
                    <a:cubicBezTo>
                      <a:pt x="63" y="27"/>
                      <a:pt x="77" y="14"/>
                      <a:pt x="95" y="6"/>
                    </a:cubicBezTo>
                    <a:cubicBezTo>
                      <a:pt x="106" y="0"/>
                      <a:pt x="108" y="1"/>
                      <a:pt x="112" y="13"/>
                    </a:cubicBezTo>
                    <a:cubicBezTo>
                      <a:pt x="116" y="31"/>
                      <a:pt x="115" y="50"/>
                      <a:pt x="114" y="68"/>
                    </a:cubicBezTo>
                    <a:cubicBezTo>
                      <a:pt x="114" y="72"/>
                      <a:pt x="112" y="75"/>
                      <a:pt x="115" y="78"/>
                    </a:cubicBezTo>
                    <a:cubicBezTo>
                      <a:pt x="108" y="112"/>
                      <a:pt x="96" y="144"/>
                      <a:pt x="72" y="171"/>
                    </a:cubicBezTo>
                    <a:cubicBezTo>
                      <a:pt x="71" y="173"/>
                      <a:pt x="69" y="175"/>
                      <a:pt x="67" y="176"/>
                    </a:cubicBezTo>
                    <a:cubicBezTo>
                      <a:pt x="64" y="178"/>
                      <a:pt x="62" y="176"/>
                      <a:pt x="59" y="175"/>
                    </a:cubicBezTo>
                    <a:cubicBezTo>
                      <a:pt x="43" y="167"/>
                      <a:pt x="26" y="161"/>
                      <a:pt x="8" y="158"/>
                    </a:cubicBezTo>
                    <a:cubicBezTo>
                      <a:pt x="5" y="158"/>
                      <a:pt x="3" y="157"/>
                      <a:pt x="2" y="155"/>
                    </a:cubicBezTo>
                    <a:cubicBezTo>
                      <a:pt x="0" y="150"/>
                      <a:pt x="0" y="145"/>
                      <a:pt x="1" y="140"/>
                    </a:cubicBezTo>
                    <a:cubicBezTo>
                      <a:pt x="7" y="110"/>
                      <a:pt x="16" y="82"/>
                      <a:pt x="35" y="57"/>
                    </a:cubicBezTo>
                    <a:cubicBezTo>
                      <a:pt x="38" y="52"/>
                      <a:pt x="38" y="47"/>
                      <a:pt x="40" y="4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3" name="Freeform 114">
                <a:extLst>
                  <a:ext uri="{FF2B5EF4-FFF2-40B4-BE49-F238E27FC236}">
                    <a16:creationId xmlns:a16="http://schemas.microsoft.com/office/drawing/2014/main" id="{932ED6A0-F4A2-9D00-B806-9B4427B18EA4}"/>
                  </a:ext>
                </a:extLst>
              </p:cNvPr>
              <p:cNvSpPr/>
              <p:nvPr/>
            </p:nvSpPr>
            <p:spPr bwMode="auto">
              <a:xfrm>
                <a:off x="3635375" y="4475163"/>
                <a:ext cx="109538" cy="182563"/>
              </a:xfrm>
              <a:custGeom>
                <a:avLst/>
                <a:gdLst>
                  <a:gd name="T0" fmla="*/ 1 w 108"/>
                  <a:gd name="T1" fmla="*/ 71 h 180"/>
                  <a:gd name="T2" fmla="*/ 11 w 108"/>
                  <a:gd name="T3" fmla="*/ 77 h 180"/>
                  <a:gd name="T4" fmla="*/ 17 w 108"/>
                  <a:gd name="T5" fmla="*/ 41 h 180"/>
                  <a:gd name="T6" fmla="*/ 31 w 108"/>
                  <a:gd name="T7" fmla="*/ 8 h 180"/>
                  <a:gd name="T8" fmla="*/ 46 w 108"/>
                  <a:gd name="T9" fmla="*/ 7 h 180"/>
                  <a:gd name="T10" fmla="*/ 84 w 108"/>
                  <a:gd name="T11" fmla="*/ 56 h 180"/>
                  <a:gd name="T12" fmla="*/ 90 w 108"/>
                  <a:gd name="T13" fmla="*/ 61 h 180"/>
                  <a:gd name="T14" fmla="*/ 107 w 108"/>
                  <a:gd name="T15" fmla="*/ 137 h 180"/>
                  <a:gd name="T16" fmla="*/ 103 w 108"/>
                  <a:gd name="T17" fmla="*/ 166 h 180"/>
                  <a:gd name="T18" fmla="*/ 86 w 108"/>
                  <a:gd name="T19" fmla="*/ 168 h 180"/>
                  <a:gd name="T20" fmla="*/ 46 w 108"/>
                  <a:gd name="T21" fmla="*/ 177 h 180"/>
                  <a:gd name="T22" fmla="*/ 35 w 108"/>
                  <a:gd name="T23" fmla="*/ 179 h 180"/>
                  <a:gd name="T24" fmla="*/ 28 w 108"/>
                  <a:gd name="T25" fmla="*/ 167 h 180"/>
                  <a:gd name="T26" fmla="*/ 10 w 108"/>
                  <a:gd name="T27" fmla="*/ 94 h 180"/>
                  <a:gd name="T28" fmla="*/ 3 w 108"/>
                  <a:gd name="T29" fmla="*/ 76 h 180"/>
                  <a:gd name="T30" fmla="*/ 1 w 108"/>
                  <a:gd name="T31" fmla="*/ 71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80">
                    <a:moveTo>
                      <a:pt x="1" y="71"/>
                    </a:moveTo>
                    <a:cubicBezTo>
                      <a:pt x="4" y="73"/>
                      <a:pt x="7" y="75"/>
                      <a:pt x="11" y="77"/>
                    </a:cubicBezTo>
                    <a:cubicBezTo>
                      <a:pt x="14" y="65"/>
                      <a:pt x="14" y="53"/>
                      <a:pt x="17" y="41"/>
                    </a:cubicBezTo>
                    <a:cubicBezTo>
                      <a:pt x="21" y="30"/>
                      <a:pt x="24" y="18"/>
                      <a:pt x="31" y="8"/>
                    </a:cubicBezTo>
                    <a:cubicBezTo>
                      <a:pt x="36" y="1"/>
                      <a:pt x="39" y="0"/>
                      <a:pt x="46" y="7"/>
                    </a:cubicBezTo>
                    <a:cubicBezTo>
                      <a:pt x="62" y="21"/>
                      <a:pt x="74" y="37"/>
                      <a:pt x="84" y="56"/>
                    </a:cubicBezTo>
                    <a:cubicBezTo>
                      <a:pt x="85" y="58"/>
                      <a:pt x="85" y="64"/>
                      <a:pt x="90" y="61"/>
                    </a:cubicBezTo>
                    <a:cubicBezTo>
                      <a:pt x="98" y="86"/>
                      <a:pt x="107" y="110"/>
                      <a:pt x="107" y="137"/>
                    </a:cubicBezTo>
                    <a:cubicBezTo>
                      <a:pt x="107" y="147"/>
                      <a:pt x="108" y="157"/>
                      <a:pt x="103" y="166"/>
                    </a:cubicBezTo>
                    <a:cubicBezTo>
                      <a:pt x="98" y="169"/>
                      <a:pt x="92" y="168"/>
                      <a:pt x="86" y="168"/>
                    </a:cubicBezTo>
                    <a:cubicBezTo>
                      <a:pt x="72" y="169"/>
                      <a:pt x="59" y="172"/>
                      <a:pt x="46" y="177"/>
                    </a:cubicBezTo>
                    <a:cubicBezTo>
                      <a:pt x="43" y="178"/>
                      <a:pt x="39" y="180"/>
                      <a:pt x="35" y="179"/>
                    </a:cubicBezTo>
                    <a:cubicBezTo>
                      <a:pt x="31" y="176"/>
                      <a:pt x="30" y="172"/>
                      <a:pt x="28" y="167"/>
                    </a:cubicBezTo>
                    <a:cubicBezTo>
                      <a:pt x="17" y="144"/>
                      <a:pt x="11" y="120"/>
                      <a:pt x="10" y="94"/>
                    </a:cubicBezTo>
                    <a:cubicBezTo>
                      <a:pt x="10" y="87"/>
                      <a:pt x="9" y="81"/>
                      <a:pt x="3" y="76"/>
                    </a:cubicBezTo>
                    <a:cubicBezTo>
                      <a:pt x="1" y="75"/>
                      <a:pt x="0" y="73"/>
                      <a:pt x="1" y="7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4" name="Freeform 115">
                <a:extLst>
                  <a:ext uri="{FF2B5EF4-FFF2-40B4-BE49-F238E27FC236}">
                    <a16:creationId xmlns:a16="http://schemas.microsoft.com/office/drawing/2014/main" id="{2A9FF389-79FD-DD09-23A4-007E8009FDD6}"/>
                  </a:ext>
                </a:extLst>
              </p:cNvPr>
              <p:cNvSpPr/>
              <p:nvPr/>
            </p:nvSpPr>
            <p:spPr bwMode="auto">
              <a:xfrm>
                <a:off x="3402013" y="4710113"/>
                <a:ext cx="182563" cy="101600"/>
              </a:xfrm>
              <a:custGeom>
                <a:avLst/>
                <a:gdLst>
                  <a:gd name="T0" fmla="*/ 42 w 180"/>
                  <a:gd name="T1" fmla="*/ 73 h 100"/>
                  <a:gd name="T2" fmla="*/ 41 w 180"/>
                  <a:gd name="T3" fmla="*/ 65 h 100"/>
                  <a:gd name="T4" fmla="*/ 9 w 180"/>
                  <a:gd name="T5" fmla="*/ 38 h 100"/>
                  <a:gd name="T6" fmla="*/ 14 w 180"/>
                  <a:gd name="T7" fmla="*/ 17 h 100"/>
                  <a:gd name="T8" fmla="*/ 68 w 180"/>
                  <a:gd name="T9" fmla="*/ 4 h 100"/>
                  <a:gd name="T10" fmla="*/ 76 w 180"/>
                  <a:gd name="T11" fmla="*/ 0 h 100"/>
                  <a:gd name="T12" fmla="*/ 116 w 180"/>
                  <a:gd name="T13" fmla="*/ 4 h 100"/>
                  <a:gd name="T14" fmla="*/ 174 w 180"/>
                  <a:gd name="T15" fmla="*/ 24 h 100"/>
                  <a:gd name="T16" fmla="*/ 179 w 180"/>
                  <a:gd name="T17" fmla="*/ 33 h 100"/>
                  <a:gd name="T18" fmla="*/ 164 w 180"/>
                  <a:gd name="T19" fmla="*/ 96 h 100"/>
                  <a:gd name="T20" fmla="*/ 146 w 180"/>
                  <a:gd name="T21" fmla="*/ 100 h 100"/>
                  <a:gd name="T22" fmla="*/ 57 w 180"/>
                  <a:gd name="T23" fmla="*/ 77 h 100"/>
                  <a:gd name="T24" fmla="*/ 42 w 180"/>
                  <a:gd name="T25" fmla="*/ 73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00">
                    <a:moveTo>
                      <a:pt x="42" y="73"/>
                    </a:moveTo>
                    <a:cubicBezTo>
                      <a:pt x="47" y="70"/>
                      <a:pt x="45" y="67"/>
                      <a:pt x="41" y="65"/>
                    </a:cubicBezTo>
                    <a:cubicBezTo>
                      <a:pt x="29" y="58"/>
                      <a:pt x="19" y="48"/>
                      <a:pt x="9" y="38"/>
                    </a:cubicBezTo>
                    <a:cubicBezTo>
                      <a:pt x="0" y="27"/>
                      <a:pt x="1" y="22"/>
                      <a:pt x="14" y="17"/>
                    </a:cubicBezTo>
                    <a:cubicBezTo>
                      <a:pt x="32" y="9"/>
                      <a:pt x="50" y="6"/>
                      <a:pt x="68" y="4"/>
                    </a:cubicBezTo>
                    <a:cubicBezTo>
                      <a:pt x="71" y="3"/>
                      <a:pt x="76" y="5"/>
                      <a:pt x="76" y="0"/>
                    </a:cubicBezTo>
                    <a:cubicBezTo>
                      <a:pt x="90" y="1"/>
                      <a:pt x="103" y="2"/>
                      <a:pt x="116" y="4"/>
                    </a:cubicBezTo>
                    <a:cubicBezTo>
                      <a:pt x="137" y="6"/>
                      <a:pt x="156" y="14"/>
                      <a:pt x="174" y="24"/>
                    </a:cubicBezTo>
                    <a:cubicBezTo>
                      <a:pt x="178" y="26"/>
                      <a:pt x="180" y="28"/>
                      <a:pt x="179" y="33"/>
                    </a:cubicBezTo>
                    <a:cubicBezTo>
                      <a:pt x="171" y="53"/>
                      <a:pt x="169" y="75"/>
                      <a:pt x="164" y="96"/>
                    </a:cubicBezTo>
                    <a:cubicBezTo>
                      <a:pt x="159" y="100"/>
                      <a:pt x="152" y="100"/>
                      <a:pt x="146" y="100"/>
                    </a:cubicBezTo>
                    <a:cubicBezTo>
                      <a:pt x="114" y="99"/>
                      <a:pt x="85" y="92"/>
                      <a:pt x="57" y="77"/>
                    </a:cubicBezTo>
                    <a:cubicBezTo>
                      <a:pt x="52" y="74"/>
                      <a:pt x="47" y="77"/>
                      <a:pt x="42" y="7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5" name="Freeform 116">
                <a:extLst>
                  <a:ext uri="{FF2B5EF4-FFF2-40B4-BE49-F238E27FC236}">
                    <a16:creationId xmlns:a16="http://schemas.microsoft.com/office/drawing/2014/main" id="{00691621-BA31-4826-DC9E-4EBC01F7F73A}"/>
                  </a:ext>
                </a:extLst>
              </p:cNvPr>
              <p:cNvSpPr/>
              <p:nvPr/>
            </p:nvSpPr>
            <p:spPr bwMode="auto">
              <a:xfrm>
                <a:off x="3497263" y="4564063"/>
                <a:ext cx="150813" cy="153988"/>
              </a:xfrm>
              <a:custGeom>
                <a:avLst/>
                <a:gdLst>
                  <a:gd name="T0" fmla="*/ 12 w 149"/>
                  <a:gd name="T1" fmla="*/ 74 h 152"/>
                  <a:gd name="T2" fmla="*/ 17 w 149"/>
                  <a:gd name="T3" fmla="*/ 67 h 152"/>
                  <a:gd name="T4" fmla="*/ 1 w 149"/>
                  <a:gd name="T5" fmla="*/ 16 h 152"/>
                  <a:gd name="T6" fmla="*/ 14 w 149"/>
                  <a:gd name="T7" fmla="*/ 1 h 152"/>
                  <a:gd name="T8" fmla="*/ 57 w 149"/>
                  <a:gd name="T9" fmla="*/ 15 h 152"/>
                  <a:gd name="T10" fmla="*/ 68 w 149"/>
                  <a:gd name="T11" fmla="*/ 15 h 152"/>
                  <a:gd name="T12" fmla="*/ 125 w 149"/>
                  <a:gd name="T13" fmla="*/ 62 h 152"/>
                  <a:gd name="T14" fmla="*/ 147 w 149"/>
                  <a:gd name="T15" fmla="*/ 96 h 152"/>
                  <a:gd name="T16" fmla="*/ 148 w 149"/>
                  <a:gd name="T17" fmla="*/ 103 h 152"/>
                  <a:gd name="T18" fmla="*/ 140 w 149"/>
                  <a:gd name="T19" fmla="*/ 111 h 152"/>
                  <a:gd name="T20" fmla="*/ 106 w 149"/>
                  <a:gd name="T21" fmla="*/ 144 h 152"/>
                  <a:gd name="T22" fmla="*/ 99 w 149"/>
                  <a:gd name="T23" fmla="*/ 150 h 152"/>
                  <a:gd name="T24" fmla="*/ 89 w 149"/>
                  <a:gd name="T25" fmla="*/ 148 h 152"/>
                  <a:gd name="T26" fmla="*/ 32 w 149"/>
                  <a:gd name="T27" fmla="*/ 97 h 152"/>
                  <a:gd name="T28" fmla="*/ 12 w 149"/>
                  <a:gd name="T29" fmla="*/ 7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152">
                    <a:moveTo>
                      <a:pt x="12" y="74"/>
                    </a:moveTo>
                    <a:cubicBezTo>
                      <a:pt x="17" y="74"/>
                      <a:pt x="20" y="73"/>
                      <a:pt x="17" y="67"/>
                    </a:cubicBezTo>
                    <a:cubicBezTo>
                      <a:pt x="8" y="51"/>
                      <a:pt x="3" y="34"/>
                      <a:pt x="1" y="16"/>
                    </a:cubicBezTo>
                    <a:cubicBezTo>
                      <a:pt x="0" y="2"/>
                      <a:pt x="1" y="0"/>
                      <a:pt x="14" y="1"/>
                    </a:cubicBezTo>
                    <a:cubicBezTo>
                      <a:pt x="30" y="3"/>
                      <a:pt x="44" y="8"/>
                      <a:pt x="57" y="15"/>
                    </a:cubicBezTo>
                    <a:cubicBezTo>
                      <a:pt x="61" y="16"/>
                      <a:pt x="65" y="19"/>
                      <a:pt x="68" y="15"/>
                    </a:cubicBezTo>
                    <a:cubicBezTo>
                      <a:pt x="88" y="30"/>
                      <a:pt x="109" y="44"/>
                      <a:pt x="125" y="62"/>
                    </a:cubicBezTo>
                    <a:cubicBezTo>
                      <a:pt x="134" y="73"/>
                      <a:pt x="141" y="84"/>
                      <a:pt x="147" y="96"/>
                    </a:cubicBezTo>
                    <a:cubicBezTo>
                      <a:pt x="148" y="98"/>
                      <a:pt x="149" y="100"/>
                      <a:pt x="148" y="103"/>
                    </a:cubicBezTo>
                    <a:cubicBezTo>
                      <a:pt x="146" y="107"/>
                      <a:pt x="143" y="109"/>
                      <a:pt x="140" y="111"/>
                    </a:cubicBezTo>
                    <a:cubicBezTo>
                      <a:pt x="127" y="121"/>
                      <a:pt x="115" y="131"/>
                      <a:pt x="106" y="144"/>
                    </a:cubicBezTo>
                    <a:cubicBezTo>
                      <a:pt x="104" y="147"/>
                      <a:pt x="101" y="149"/>
                      <a:pt x="99" y="150"/>
                    </a:cubicBezTo>
                    <a:cubicBezTo>
                      <a:pt x="95" y="152"/>
                      <a:pt x="92" y="150"/>
                      <a:pt x="89" y="148"/>
                    </a:cubicBezTo>
                    <a:cubicBezTo>
                      <a:pt x="67" y="135"/>
                      <a:pt x="49" y="117"/>
                      <a:pt x="32" y="97"/>
                    </a:cubicBezTo>
                    <a:cubicBezTo>
                      <a:pt x="26" y="89"/>
                      <a:pt x="20" y="81"/>
                      <a:pt x="12" y="74"/>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6" name="Freeform 117">
                <a:extLst>
                  <a:ext uri="{FF2B5EF4-FFF2-40B4-BE49-F238E27FC236}">
                    <a16:creationId xmlns:a16="http://schemas.microsoft.com/office/drawing/2014/main" id="{164F2B7D-9021-4D70-22E6-EC849261696E}"/>
                  </a:ext>
                </a:extLst>
              </p:cNvPr>
              <p:cNvSpPr/>
              <p:nvPr/>
            </p:nvSpPr>
            <p:spPr bwMode="auto">
              <a:xfrm>
                <a:off x="3838575" y="4592638"/>
                <a:ext cx="161925" cy="141288"/>
              </a:xfrm>
              <a:custGeom>
                <a:avLst/>
                <a:gdLst>
                  <a:gd name="T0" fmla="*/ 97 w 161"/>
                  <a:gd name="T1" fmla="*/ 7 h 139"/>
                  <a:gd name="T2" fmla="*/ 107 w 161"/>
                  <a:gd name="T3" fmla="*/ 7 h 139"/>
                  <a:gd name="T4" fmla="*/ 151 w 161"/>
                  <a:gd name="T5" fmla="*/ 1 h 139"/>
                  <a:gd name="T6" fmla="*/ 160 w 161"/>
                  <a:gd name="T7" fmla="*/ 13 h 139"/>
                  <a:gd name="T8" fmla="*/ 141 w 161"/>
                  <a:gd name="T9" fmla="*/ 57 h 139"/>
                  <a:gd name="T10" fmla="*/ 138 w 161"/>
                  <a:gd name="T11" fmla="*/ 66 h 139"/>
                  <a:gd name="T12" fmla="*/ 104 w 161"/>
                  <a:gd name="T13" fmla="*/ 105 h 139"/>
                  <a:gd name="T14" fmla="*/ 58 w 161"/>
                  <a:gd name="T15" fmla="*/ 135 h 139"/>
                  <a:gd name="T16" fmla="*/ 45 w 161"/>
                  <a:gd name="T17" fmla="*/ 138 h 139"/>
                  <a:gd name="T18" fmla="*/ 22 w 161"/>
                  <a:gd name="T19" fmla="*/ 108 h 139"/>
                  <a:gd name="T20" fmla="*/ 11 w 161"/>
                  <a:gd name="T21" fmla="*/ 95 h 139"/>
                  <a:gd name="T22" fmla="*/ 6 w 161"/>
                  <a:gd name="T23" fmla="*/ 91 h 139"/>
                  <a:gd name="T24" fmla="*/ 5 w 161"/>
                  <a:gd name="T25" fmla="*/ 74 h 139"/>
                  <a:gd name="T26" fmla="*/ 64 w 161"/>
                  <a:gd name="T27" fmla="*/ 23 h 139"/>
                  <a:gd name="T28" fmla="*/ 97 w 161"/>
                  <a:gd name="T29" fmla="*/ 7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1" h="139">
                    <a:moveTo>
                      <a:pt x="97" y="7"/>
                    </a:moveTo>
                    <a:cubicBezTo>
                      <a:pt x="100" y="10"/>
                      <a:pt x="104" y="8"/>
                      <a:pt x="107" y="7"/>
                    </a:cubicBezTo>
                    <a:cubicBezTo>
                      <a:pt x="122" y="3"/>
                      <a:pt x="136" y="0"/>
                      <a:pt x="151" y="1"/>
                    </a:cubicBezTo>
                    <a:cubicBezTo>
                      <a:pt x="159" y="2"/>
                      <a:pt x="161" y="5"/>
                      <a:pt x="160" y="13"/>
                    </a:cubicBezTo>
                    <a:cubicBezTo>
                      <a:pt x="156" y="29"/>
                      <a:pt x="149" y="43"/>
                      <a:pt x="141" y="57"/>
                    </a:cubicBezTo>
                    <a:cubicBezTo>
                      <a:pt x="139" y="60"/>
                      <a:pt x="137" y="63"/>
                      <a:pt x="138" y="66"/>
                    </a:cubicBezTo>
                    <a:cubicBezTo>
                      <a:pt x="129" y="81"/>
                      <a:pt x="117" y="94"/>
                      <a:pt x="104" y="105"/>
                    </a:cubicBezTo>
                    <a:cubicBezTo>
                      <a:pt x="91" y="118"/>
                      <a:pt x="75" y="128"/>
                      <a:pt x="58" y="135"/>
                    </a:cubicBezTo>
                    <a:cubicBezTo>
                      <a:pt x="54" y="137"/>
                      <a:pt x="50" y="139"/>
                      <a:pt x="45" y="138"/>
                    </a:cubicBezTo>
                    <a:cubicBezTo>
                      <a:pt x="36" y="129"/>
                      <a:pt x="30" y="117"/>
                      <a:pt x="22" y="108"/>
                    </a:cubicBezTo>
                    <a:cubicBezTo>
                      <a:pt x="18" y="104"/>
                      <a:pt x="15" y="99"/>
                      <a:pt x="11" y="95"/>
                    </a:cubicBezTo>
                    <a:cubicBezTo>
                      <a:pt x="9" y="94"/>
                      <a:pt x="8" y="92"/>
                      <a:pt x="6" y="91"/>
                    </a:cubicBezTo>
                    <a:cubicBezTo>
                      <a:pt x="0" y="85"/>
                      <a:pt x="1" y="80"/>
                      <a:pt x="5" y="74"/>
                    </a:cubicBezTo>
                    <a:cubicBezTo>
                      <a:pt x="21" y="52"/>
                      <a:pt x="41" y="36"/>
                      <a:pt x="64" y="23"/>
                    </a:cubicBezTo>
                    <a:cubicBezTo>
                      <a:pt x="74" y="17"/>
                      <a:pt x="85" y="11"/>
                      <a:pt x="97" y="7"/>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7" name="Freeform 118">
                <a:extLst>
                  <a:ext uri="{FF2B5EF4-FFF2-40B4-BE49-F238E27FC236}">
                    <a16:creationId xmlns:a16="http://schemas.microsoft.com/office/drawing/2014/main" id="{C48E05C3-2EC8-F0C2-84E4-890612894F76}"/>
                  </a:ext>
                </a:extLst>
              </p:cNvPr>
              <p:cNvSpPr/>
              <p:nvPr/>
            </p:nvSpPr>
            <p:spPr bwMode="auto">
              <a:xfrm>
                <a:off x="3892550" y="4730750"/>
                <a:ext cx="179388" cy="100013"/>
              </a:xfrm>
              <a:custGeom>
                <a:avLst/>
                <a:gdLst>
                  <a:gd name="T0" fmla="*/ 119 w 178"/>
                  <a:gd name="T1" fmla="*/ 6 h 99"/>
                  <a:gd name="T2" fmla="*/ 126 w 178"/>
                  <a:gd name="T3" fmla="*/ 11 h 99"/>
                  <a:gd name="T4" fmla="*/ 168 w 178"/>
                  <a:gd name="T5" fmla="*/ 29 h 99"/>
                  <a:gd name="T6" fmla="*/ 170 w 178"/>
                  <a:gd name="T7" fmla="*/ 45 h 99"/>
                  <a:gd name="T8" fmla="*/ 133 w 178"/>
                  <a:gd name="T9" fmla="*/ 73 h 99"/>
                  <a:gd name="T10" fmla="*/ 106 w 178"/>
                  <a:gd name="T11" fmla="*/ 86 h 99"/>
                  <a:gd name="T12" fmla="*/ 20 w 178"/>
                  <a:gd name="T13" fmla="*/ 95 h 99"/>
                  <a:gd name="T14" fmla="*/ 12 w 178"/>
                  <a:gd name="T15" fmla="*/ 93 h 99"/>
                  <a:gd name="T16" fmla="*/ 9 w 178"/>
                  <a:gd name="T17" fmla="*/ 84 h 99"/>
                  <a:gd name="T18" fmla="*/ 1 w 178"/>
                  <a:gd name="T19" fmla="*/ 29 h 99"/>
                  <a:gd name="T20" fmla="*/ 1 w 178"/>
                  <a:gd name="T21" fmla="*/ 23 h 99"/>
                  <a:gd name="T22" fmla="*/ 11 w 178"/>
                  <a:gd name="T23" fmla="*/ 15 h 99"/>
                  <a:gd name="T24" fmla="*/ 103 w 178"/>
                  <a:gd name="T25" fmla="*/ 5 h 99"/>
                  <a:gd name="T26" fmla="*/ 119 w 178"/>
                  <a:gd name="T27" fmla="*/ 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8" h="99">
                    <a:moveTo>
                      <a:pt x="119" y="6"/>
                    </a:moveTo>
                    <a:cubicBezTo>
                      <a:pt x="120" y="10"/>
                      <a:pt x="123" y="10"/>
                      <a:pt x="126" y="11"/>
                    </a:cubicBezTo>
                    <a:cubicBezTo>
                      <a:pt x="141" y="15"/>
                      <a:pt x="156" y="20"/>
                      <a:pt x="168" y="29"/>
                    </a:cubicBezTo>
                    <a:cubicBezTo>
                      <a:pt x="178" y="36"/>
                      <a:pt x="178" y="37"/>
                      <a:pt x="170" y="45"/>
                    </a:cubicBezTo>
                    <a:cubicBezTo>
                      <a:pt x="160" y="57"/>
                      <a:pt x="146" y="64"/>
                      <a:pt x="133" y="73"/>
                    </a:cubicBezTo>
                    <a:cubicBezTo>
                      <a:pt x="126" y="81"/>
                      <a:pt x="115" y="83"/>
                      <a:pt x="106" y="86"/>
                    </a:cubicBezTo>
                    <a:cubicBezTo>
                      <a:pt x="78" y="96"/>
                      <a:pt x="50" y="99"/>
                      <a:pt x="20" y="95"/>
                    </a:cubicBezTo>
                    <a:cubicBezTo>
                      <a:pt x="17" y="95"/>
                      <a:pt x="14" y="95"/>
                      <a:pt x="12" y="93"/>
                    </a:cubicBezTo>
                    <a:cubicBezTo>
                      <a:pt x="9" y="90"/>
                      <a:pt x="9" y="87"/>
                      <a:pt x="9" y="84"/>
                    </a:cubicBezTo>
                    <a:cubicBezTo>
                      <a:pt x="10" y="65"/>
                      <a:pt x="7" y="47"/>
                      <a:pt x="1" y="29"/>
                    </a:cubicBezTo>
                    <a:cubicBezTo>
                      <a:pt x="1" y="27"/>
                      <a:pt x="0" y="25"/>
                      <a:pt x="1" y="23"/>
                    </a:cubicBezTo>
                    <a:cubicBezTo>
                      <a:pt x="3" y="19"/>
                      <a:pt x="7" y="17"/>
                      <a:pt x="11" y="15"/>
                    </a:cubicBezTo>
                    <a:cubicBezTo>
                      <a:pt x="41" y="4"/>
                      <a:pt x="72" y="0"/>
                      <a:pt x="103" y="5"/>
                    </a:cubicBezTo>
                    <a:cubicBezTo>
                      <a:pt x="109" y="5"/>
                      <a:pt x="114" y="6"/>
                      <a:pt x="119" y="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8" name="Freeform 119">
                <a:extLst>
                  <a:ext uri="{FF2B5EF4-FFF2-40B4-BE49-F238E27FC236}">
                    <a16:creationId xmlns:a16="http://schemas.microsoft.com/office/drawing/2014/main" id="{249AC48C-B992-6881-1856-415D1A827592}"/>
                  </a:ext>
                </a:extLst>
              </p:cNvPr>
              <p:cNvSpPr/>
              <p:nvPr/>
            </p:nvSpPr>
            <p:spPr bwMode="auto">
              <a:xfrm>
                <a:off x="3875088" y="4830763"/>
                <a:ext cx="173038" cy="107950"/>
              </a:xfrm>
              <a:custGeom>
                <a:avLst/>
                <a:gdLst>
                  <a:gd name="T0" fmla="*/ 152 w 172"/>
                  <a:gd name="T1" fmla="*/ 100 h 106"/>
                  <a:gd name="T2" fmla="*/ 127 w 172"/>
                  <a:gd name="T3" fmla="*/ 102 h 106"/>
                  <a:gd name="T4" fmla="*/ 111 w 172"/>
                  <a:gd name="T5" fmla="*/ 103 h 106"/>
                  <a:gd name="T6" fmla="*/ 103 w 172"/>
                  <a:gd name="T7" fmla="*/ 106 h 106"/>
                  <a:gd name="T8" fmla="*/ 12 w 172"/>
                  <a:gd name="T9" fmla="*/ 82 h 106"/>
                  <a:gd name="T10" fmla="*/ 1 w 172"/>
                  <a:gd name="T11" fmla="*/ 72 h 106"/>
                  <a:gd name="T12" fmla="*/ 4 w 172"/>
                  <a:gd name="T13" fmla="*/ 62 h 106"/>
                  <a:gd name="T14" fmla="*/ 23 w 172"/>
                  <a:gd name="T15" fmla="*/ 10 h 106"/>
                  <a:gd name="T16" fmla="*/ 27 w 172"/>
                  <a:gd name="T17" fmla="*/ 3 h 106"/>
                  <a:gd name="T18" fmla="*/ 70 w 172"/>
                  <a:gd name="T19" fmla="*/ 8 h 106"/>
                  <a:gd name="T20" fmla="*/ 117 w 172"/>
                  <a:gd name="T21" fmla="*/ 30 h 106"/>
                  <a:gd name="T22" fmla="*/ 130 w 172"/>
                  <a:gd name="T23" fmla="*/ 35 h 106"/>
                  <a:gd name="T24" fmla="*/ 134 w 172"/>
                  <a:gd name="T25" fmla="*/ 44 h 106"/>
                  <a:gd name="T26" fmla="*/ 165 w 172"/>
                  <a:gd name="T27" fmla="*/ 77 h 106"/>
                  <a:gd name="T28" fmla="*/ 159 w 172"/>
                  <a:gd name="T29" fmla="*/ 96 h 106"/>
                  <a:gd name="T30" fmla="*/ 152 w 172"/>
                  <a:gd name="T3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2" h="105">
                    <a:moveTo>
                      <a:pt x="152" y="100"/>
                    </a:moveTo>
                    <a:cubicBezTo>
                      <a:pt x="143" y="97"/>
                      <a:pt x="135" y="102"/>
                      <a:pt x="127" y="102"/>
                    </a:cubicBezTo>
                    <a:cubicBezTo>
                      <a:pt x="122" y="102"/>
                      <a:pt x="116" y="103"/>
                      <a:pt x="111" y="103"/>
                    </a:cubicBezTo>
                    <a:cubicBezTo>
                      <a:pt x="109" y="106"/>
                      <a:pt x="106" y="106"/>
                      <a:pt x="103" y="106"/>
                    </a:cubicBezTo>
                    <a:cubicBezTo>
                      <a:pt x="70" y="105"/>
                      <a:pt x="40" y="97"/>
                      <a:pt x="12" y="82"/>
                    </a:cubicBezTo>
                    <a:cubicBezTo>
                      <a:pt x="7" y="79"/>
                      <a:pt x="3" y="77"/>
                      <a:pt x="1" y="72"/>
                    </a:cubicBezTo>
                    <a:cubicBezTo>
                      <a:pt x="0" y="68"/>
                      <a:pt x="2" y="65"/>
                      <a:pt x="4" y="62"/>
                    </a:cubicBezTo>
                    <a:cubicBezTo>
                      <a:pt x="13" y="46"/>
                      <a:pt x="20" y="28"/>
                      <a:pt x="23" y="10"/>
                    </a:cubicBezTo>
                    <a:cubicBezTo>
                      <a:pt x="24" y="7"/>
                      <a:pt x="24" y="4"/>
                      <a:pt x="27" y="3"/>
                    </a:cubicBezTo>
                    <a:cubicBezTo>
                      <a:pt x="42" y="0"/>
                      <a:pt x="56" y="4"/>
                      <a:pt x="70" y="8"/>
                    </a:cubicBezTo>
                    <a:cubicBezTo>
                      <a:pt x="87" y="12"/>
                      <a:pt x="103" y="19"/>
                      <a:pt x="117" y="30"/>
                    </a:cubicBezTo>
                    <a:cubicBezTo>
                      <a:pt x="121" y="33"/>
                      <a:pt x="127" y="32"/>
                      <a:pt x="130" y="35"/>
                    </a:cubicBezTo>
                    <a:cubicBezTo>
                      <a:pt x="126" y="40"/>
                      <a:pt x="132" y="42"/>
                      <a:pt x="134" y="44"/>
                    </a:cubicBezTo>
                    <a:cubicBezTo>
                      <a:pt x="147" y="53"/>
                      <a:pt x="157" y="64"/>
                      <a:pt x="165" y="77"/>
                    </a:cubicBezTo>
                    <a:cubicBezTo>
                      <a:pt x="172" y="87"/>
                      <a:pt x="171" y="91"/>
                      <a:pt x="159" y="96"/>
                    </a:cubicBezTo>
                    <a:cubicBezTo>
                      <a:pt x="156" y="97"/>
                      <a:pt x="153" y="97"/>
                      <a:pt x="152" y="10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9" name="Freeform 120">
                <a:extLst>
                  <a:ext uri="{FF2B5EF4-FFF2-40B4-BE49-F238E27FC236}">
                    <a16:creationId xmlns:a16="http://schemas.microsoft.com/office/drawing/2014/main" id="{65FFA6DC-7B5F-B957-60AF-A7092DDFBF42}"/>
                  </a:ext>
                </a:extLst>
              </p:cNvPr>
              <p:cNvSpPr/>
              <p:nvPr/>
            </p:nvSpPr>
            <p:spPr bwMode="auto">
              <a:xfrm>
                <a:off x="3811588" y="4910138"/>
                <a:ext cx="149225" cy="149225"/>
              </a:xfrm>
              <a:custGeom>
                <a:avLst/>
                <a:gdLst>
                  <a:gd name="T0" fmla="*/ 135 w 147"/>
                  <a:gd name="T1" fmla="*/ 82 h 147"/>
                  <a:gd name="T2" fmla="*/ 135 w 147"/>
                  <a:gd name="T3" fmla="*/ 92 h 147"/>
                  <a:gd name="T4" fmla="*/ 145 w 147"/>
                  <a:gd name="T5" fmla="*/ 130 h 147"/>
                  <a:gd name="T6" fmla="*/ 130 w 147"/>
                  <a:gd name="T7" fmla="*/ 145 h 147"/>
                  <a:gd name="T8" fmla="*/ 100 w 147"/>
                  <a:gd name="T9" fmla="*/ 136 h 147"/>
                  <a:gd name="T10" fmla="*/ 91 w 147"/>
                  <a:gd name="T11" fmla="*/ 136 h 147"/>
                  <a:gd name="T12" fmla="*/ 38 w 147"/>
                  <a:gd name="T13" fmla="*/ 101 h 147"/>
                  <a:gd name="T14" fmla="*/ 4 w 147"/>
                  <a:gd name="T15" fmla="*/ 60 h 147"/>
                  <a:gd name="T16" fmla="*/ 3 w 147"/>
                  <a:gd name="T17" fmla="*/ 47 h 147"/>
                  <a:gd name="T18" fmla="*/ 52 w 147"/>
                  <a:gd name="T19" fmla="*/ 5 h 147"/>
                  <a:gd name="T20" fmla="*/ 67 w 147"/>
                  <a:gd name="T21" fmla="*/ 4 h 147"/>
                  <a:gd name="T22" fmla="*/ 118 w 147"/>
                  <a:gd name="T23" fmla="*/ 55 h 147"/>
                  <a:gd name="T24" fmla="*/ 135 w 147"/>
                  <a:gd name="T25" fmla="*/ 8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47">
                    <a:moveTo>
                      <a:pt x="135" y="82"/>
                    </a:moveTo>
                    <a:cubicBezTo>
                      <a:pt x="131" y="86"/>
                      <a:pt x="134" y="89"/>
                      <a:pt x="135" y="92"/>
                    </a:cubicBezTo>
                    <a:cubicBezTo>
                      <a:pt x="140" y="104"/>
                      <a:pt x="144" y="117"/>
                      <a:pt x="145" y="130"/>
                    </a:cubicBezTo>
                    <a:cubicBezTo>
                      <a:pt x="147" y="143"/>
                      <a:pt x="143" y="147"/>
                      <a:pt x="130" y="145"/>
                    </a:cubicBezTo>
                    <a:cubicBezTo>
                      <a:pt x="119" y="143"/>
                      <a:pt x="109" y="139"/>
                      <a:pt x="100" y="136"/>
                    </a:cubicBezTo>
                    <a:cubicBezTo>
                      <a:pt x="97" y="135"/>
                      <a:pt x="94" y="133"/>
                      <a:pt x="91" y="136"/>
                    </a:cubicBezTo>
                    <a:cubicBezTo>
                      <a:pt x="72" y="125"/>
                      <a:pt x="54" y="115"/>
                      <a:pt x="38" y="101"/>
                    </a:cubicBezTo>
                    <a:cubicBezTo>
                      <a:pt x="25" y="88"/>
                      <a:pt x="13" y="75"/>
                      <a:pt x="4" y="60"/>
                    </a:cubicBezTo>
                    <a:cubicBezTo>
                      <a:pt x="2" y="56"/>
                      <a:pt x="0" y="52"/>
                      <a:pt x="3" y="47"/>
                    </a:cubicBezTo>
                    <a:cubicBezTo>
                      <a:pt x="21" y="35"/>
                      <a:pt x="38" y="21"/>
                      <a:pt x="52" y="5"/>
                    </a:cubicBezTo>
                    <a:cubicBezTo>
                      <a:pt x="57" y="0"/>
                      <a:pt x="62" y="1"/>
                      <a:pt x="67" y="4"/>
                    </a:cubicBezTo>
                    <a:cubicBezTo>
                      <a:pt x="87" y="18"/>
                      <a:pt x="105" y="35"/>
                      <a:pt x="118" y="55"/>
                    </a:cubicBezTo>
                    <a:cubicBezTo>
                      <a:pt x="124" y="64"/>
                      <a:pt x="130" y="73"/>
                      <a:pt x="135" y="8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0" name="Freeform 121">
                <a:extLst>
                  <a:ext uri="{FF2B5EF4-FFF2-40B4-BE49-F238E27FC236}">
                    <a16:creationId xmlns:a16="http://schemas.microsoft.com/office/drawing/2014/main" id="{55488DC4-5193-A3C5-D58A-DD092972C892}"/>
                  </a:ext>
                </a:extLst>
              </p:cNvPr>
              <p:cNvSpPr/>
              <p:nvPr/>
            </p:nvSpPr>
            <p:spPr bwMode="auto">
              <a:xfrm>
                <a:off x="3416300" y="4816475"/>
                <a:ext cx="171450" cy="104775"/>
              </a:xfrm>
              <a:custGeom>
                <a:avLst/>
                <a:gdLst>
                  <a:gd name="T0" fmla="*/ 58 w 169"/>
                  <a:gd name="T1" fmla="*/ 104 h 104"/>
                  <a:gd name="T2" fmla="*/ 41 w 169"/>
                  <a:gd name="T3" fmla="*/ 100 h 104"/>
                  <a:gd name="T4" fmla="*/ 8 w 169"/>
                  <a:gd name="T5" fmla="*/ 90 h 104"/>
                  <a:gd name="T6" fmla="*/ 4 w 169"/>
                  <a:gd name="T7" fmla="*/ 77 h 104"/>
                  <a:gd name="T8" fmla="*/ 35 w 169"/>
                  <a:gd name="T9" fmla="*/ 43 h 104"/>
                  <a:gd name="T10" fmla="*/ 39 w 169"/>
                  <a:gd name="T11" fmla="*/ 36 h 104"/>
                  <a:gd name="T12" fmla="*/ 86 w 169"/>
                  <a:gd name="T13" fmla="*/ 12 h 104"/>
                  <a:gd name="T14" fmla="*/ 140 w 169"/>
                  <a:gd name="T15" fmla="*/ 0 h 104"/>
                  <a:gd name="T16" fmla="*/ 149 w 169"/>
                  <a:gd name="T17" fmla="*/ 2 h 104"/>
                  <a:gd name="T18" fmla="*/ 152 w 169"/>
                  <a:gd name="T19" fmla="*/ 10 h 104"/>
                  <a:gd name="T20" fmla="*/ 167 w 169"/>
                  <a:gd name="T21" fmla="*/ 64 h 104"/>
                  <a:gd name="T22" fmla="*/ 169 w 169"/>
                  <a:gd name="T23" fmla="*/ 73 h 104"/>
                  <a:gd name="T24" fmla="*/ 162 w 169"/>
                  <a:gd name="T25" fmla="*/ 80 h 104"/>
                  <a:gd name="T26" fmla="*/ 74 w 169"/>
                  <a:gd name="T27" fmla="*/ 103 h 104"/>
                  <a:gd name="T28" fmla="*/ 58 w 169"/>
                  <a:gd name="T2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104">
                    <a:moveTo>
                      <a:pt x="58" y="104"/>
                    </a:moveTo>
                    <a:cubicBezTo>
                      <a:pt x="53" y="99"/>
                      <a:pt x="47" y="101"/>
                      <a:pt x="41" y="100"/>
                    </a:cubicBezTo>
                    <a:cubicBezTo>
                      <a:pt x="30" y="98"/>
                      <a:pt x="18" y="95"/>
                      <a:pt x="8" y="90"/>
                    </a:cubicBezTo>
                    <a:cubicBezTo>
                      <a:pt x="1" y="87"/>
                      <a:pt x="0" y="83"/>
                      <a:pt x="4" y="77"/>
                    </a:cubicBezTo>
                    <a:cubicBezTo>
                      <a:pt x="12" y="63"/>
                      <a:pt x="24" y="53"/>
                      <a:pt x="35" y="43"/>
                    </a:cubicBezTo>
                    <a:cubicBezTo>
                      <a:pt x="38" y="41"/>
                      <a:pt x="42" y="40"/>
                      <a:pt x="39" y="36"/>
                    </a:cubicBezTo>
                    <a:cubicBezTo>
                      <a:pt x="55" y="28"/>
                      <a:pt x="70" y="18"/>
                      <a:pt x="86" y="12"/>
                    </a:cubicBezTo>
                    <a:cubicBezTo>
                      <a:pt x="103" y="5"/>
                      <a:pt x="121" y="1"/>
                      <a:pt x="140" y="0"/>
                    </a:cubicBezTo>
                    <a:cubicBezTo>
                      <a:pt x="143" y="0"/>
                      <a:pt x="146" y="0"/>
                      <a:pt x="149" y="2"/>
                    </a:cubicBezTo>
                    <a:cubicBezTo>
                      <a:pt x="151" y="4"/>
                      <a:pt x="151" y="7"/>
                      <a:pt x="152" y="10"/>
                    </a:cubicBezTo>
                    <a:cubicBezTo>
                      <a:pt x="154" y="29"/>
                      <a:pt x="158" y="47"/>
                      <a:pt x="167" y="64"/>
                    </a:cubicBezTo>
                    <a:cubicBezTo>
                      <a:pt x="168" y="67"/>
                      <a:pt x="169" y="70"/>
                      <a:pt x="169" y="73"/>
                    </a:cubicBezTo>
                    <a:cubicBezTo>
                      <a:pt x="168" y="76"/>
                      <a:pt x="165" y="78"/>
                      <a:pt x="162" y="80"/>
                    </a:cubicBezTo>
                    <a:cubicBezTo>
                      <a:pt x="134" y="94"/>
                      <a:pt x="106" y="103"/>
                      <a:pt x="74" y="103"/>
                    </a:cubicBezTo>
                    <a:cubicBezTo>
                      <a:pt x="69" y="103"/>
                      <a:pt x="63" y="104"/>
                      <a:pt x="58" y="10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1" name="Freeform 122">
                <a:extLst>
                  <a:ext uri="{FF2B5EF4-FFF2-40B4-BE49-F238E27FC236}">
                    <a16:creationId xmlns:a16="http://schemas.microsoft.com/office/drawing/2014/main" id="{A7D68D7B-7E28-EF97-9B9E-96537270989D}"/>
                  </a:ext>
                </a:extLst>
              </p:cNvPr>
              <p:cNvSpPr/>
              <p:nvPr/>
            </p:nvSpPr>
            <p:spPr bwMode="auto">
              <a:xfrm>
                <a:off x="3621088" y="4960938"/>
                <a:ext cx="119063" cy="165100"/>
              </a:xfrm>
              <a:custGeom>
                <a:avLst/>
                <a:gdLst>
                  <a:gd name="T0" fmla="*/ 68 w 119"/>
                  <a:gd name="T1" fmla="*/ 131 h 162"/>
                  <a:gd name="T2" fmla="*/ 58 w 119"/>
                  <a:gd name="T3" fmla="*/ 131 h 162"/>
                  <a:gd name="T4" fmla="*/ 25 w 119"/>
                  <a:gd name="T5" fmla="*/ 155 h 162"/>
                  <a:gd name="T6" fmla="*/ 6 w 119"/>
                  <a:gd name="T7" fmla="*/ 146 h 162"/>
                  <a:gd name="T8" fmla="*/ 3 w 119"/>
                  <a:gd name="T9" fmla="*/ 117 h 162"/>
                  <a:gd name="T10" fmla="*/ 0 w 119"/>
                  <a:gd name="T11" fmla="*/ 110 h 162"/>
                  <a:gd name="T12" fmla="*/ 17 w 119"/>
                  <a:gd name="T13" fmla="*/ 40 h 162"/>
                  <a:gd name="T14" fmla="*/ 41 w 119"/>
                  <a:gd name="T15" fmla="*/ 1 h 162"/>
                  <a:gd name="T16" fmla="*/ 52 w 119"/>
                  <a:gd name="T17" fmla="*/ 3 h 162"/>
                  <a:gd name="T18" fmla="*/ 107 w 119"/>
                  <a:gd name="T19" fmla="*/ 15 h 162"/>
                  <a:gd name="T20" fmla="*/ 117 w 119"/>
                  <a:gd name="T21" fmla="*/ 17 h 162"/>
                  <a:gd name="T22" fmla="*/ 115 w 119"/>
                  <a:gd name="T23" fmla="*/ 35 h 162"/>
                  <a:gd name="T24" fmla="*/ 77 w 119"/>
                  <a:gd name="T25" fmla="*/ 115 h 162"/>
                  <a:gd name="T26" fmla="*/ 68 w 119"/>
                  <a:gd name="T27" fmla="*/ 13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162">
                    <a:moveTo>
                      <a:pt x="68" y="131"/>
                    </a:moveTo>
                    <a:cubicBezTo>
                      <a:pt x="64" y="126"/>
                      <a:pt x="61" y="128"/>
                      <a:pt x="58" y="131"/>
                    </a:cubicBezTo>
                    <a:cubicBezTo>
                      <a:pt x="48" y="141"/>
                      <a:pt x="37" y="149"/>
                      <a:pt x="25" y="155"/>
                    </a:cubicBezTo>
                    <a:cubicBezTo>
                      <a:pt x="12" y="162"/>
                      <a:pt x="9" y="160"/>
                      <a:pt x="6" y="146"/>
                    </a:cubicBezTo>
                    <a:cubicBezTo>
                      <a:pt x="4" y="136"/>
                      <a:pt x="3" y="127"/>
                      <a:pt x="3" y="117"/>
                    </a:cubicBezTo>
                    <a:cubicBezTo>
                      <a:pt x="3" y="114"/>
                      <a:pt x="4" y="111"/>
                      <a:pt x="0" y="110"/>
                    </a:cubicBezTo>
                    <a:cubicBezTo>
                      <a:pt x="4" y="86"/>
                      <a:pt x="7" y="62"/>
                      <a:pt x="17" y="40"/>
                    </a:cubicBezTo>
                    <a:cubicBezTo>
                      <a:pt x="24" y="26"/>
                      <a:pt x="30" y="12"/>
                      <a:pt x="41" y="1"/>
                    </a:cubicBezTo>
                    <a:cubicBezTo>
                      <a:pt x="45" y="0"/>
                      <a:pt x="48" y="2"/>
                      <a:pt x="52" y="3"/>
                    </a:cubicBezTo>
                    <a:cubicBezTo>
                      <a:pt x="69" y="10"/>
                      <a:pt x="88" y="14"/>
                      <a:pt x="107" y="15"/>
                    </a:cubicBezTo>
                    <a:cubicBezTo>
                      <a:pt x="110" y="15"/>
                      <a:pt x="114" y="14"/>
                      <a:pt x="117" y="17"/>
                    </a:cubicBezTo>
                    <a:cubicBezTo>
                      <a:pt x="119" y="23"/>
                      <a:pt x="117" y="29"/>
                      <a:pt x="115" y="35"/>
                    </a:cubicBezTo>
                    <a:cubicBezTo>
                      <a:pt x="110" y="65"/>
                      <a:pt x="96" y="91"/>
                      <a:pt x="77" y="115"/>
                    </a:cubicBezTo>
                    <a:cubicBezTo>
                      <a:pt x="72" y="120"/>
                      <a:pt x="71" y="125"/>
                      <a:pt x="68" y="13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2" name="Freeform 123">
                <a:extLst>
                  <a:ext uri="{FF2B5EF4-FFF2-40B4-BE49-F238E27FC236}">
                    <a16:creationId xmlns:a16="http://schemas.microsoft.com/office/drawing/2014/main" id="{ACF9A15D-D953-ACD8-4106-2A1024C999DF}"/>
                  </a:ext>
                </a:extLst>
              </p:cNvPr>
              <p:cNvSpPr/>
              <p:nvPr/>
            </p:nvSpPr>
            <p:spPr bwMode="auto">
              <a:xfrm>
                <a:off x="3503613" y="4906963"/>
                <a:ext cx="153988" cy="139700"/>
              </a:xfrm>
              <a:custGeom>
                <a:avLst/>
                <a:gdLst>
                  <a:gd name="T0" fmla="*/ 59 w 153"/>
                  <a:gd name="T1" fmla="*/ 130 h 137"/>
                  <a:gd name="T2" fmla="*/ 50 w 153"/>
                  <a:gd name="T3" fmla="*/ 131 h 137"/>
                  <a:gd name="T4" fmla="*/ 12 w 153"/>
                  <a:gd name="T5" fmla="*/ 137 h 137"/>
                  <a:gd name="T6" fmla="*/ 1 w 153"/>
                  <a:gd name="T7" fmla="*/ 125 h 137"/>
                  <a:gd name="T8" fmla="*/ 14 w 153"/>
                  <a:gd name="T9" fmla="*/ 87 h 137"/>
                  <a:gd name="T10" fmla="*/ 11 w 153"/>
                  <a:gd name="T11" fmla="*/ 76 h 137"/>
                  <a:gd name="T12" fmla="*/ 40 w 153"/>
                  <a:gd name="T13" fmla="*/ 41 h 137"/>
                  <a:gd name="T14" fmla="*/ 86 w 153"/>
                  <a:gd name="T15" fmla="*/ 3 h 137"/>
                  <a:gd name="T16" fmla="*/ 94 w 153"/>
                  <a:gd name="T17" fmla="*/ 0 h 137"/>
                  <a:gd name="T18" fmla="*/ 101 w 153"/>
                  <a:gd name="T19" fmla="*/ 5 h 137"/>
                  <a:gd name="T20" fmla="*/ 145 w 153"/>
                  <a:gd name="T21" fmla="*/ 44 h 137"/>
                  <a:gd name="T22" fmla="*/ 149 w 153"/>
                  <a:gd name="T23" fmla="*/ 48 h 137"/>
                  <a:gd name="T24" fmla="*/ 145 w 153"/>
                  <a:gd name="T25" fmla="*/ 63 h 137"/>
                  <a:gd name="T26" fmla="*/ 71 w 153"/>
                  <a:gd name="T27" fmla="*/ 124 h 137"/>
                  <a:gd name="T28" fmla="*/ 59 w 153"/>
                  <a:gd name="T29" fmla="*/ 13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3" h="137">
                    <a:moveTo>
                      <a:pt x="59" y="130"/>
                    </a:moveTo>
                    <a:cubicBezTo>
                      <a:pt x="56" y="127"/>
                      <a:pt x="53" y="130"/>
                      <a:pt x="50" y="131"/>
                    </a:cubicBezTo>
                    <a:cubicBezTo>
                      <a:pt x="37" y="135"/>
                      <a:pt x="25" y="137"/>
                      <a:pt x="12" y="137"/>
                    </a:cubicBezTo>
                    <a:cubicBezTo>
                      <a:pt x="1" y="137"/>
                      <a:pt x="0" y="136"/>
                      <a:pt x="1" y="125"/>
                    </a:cubicBezTo>
                    <a:cubicBezTo>
                      <a:pt x="3" y="112"/>
                      <a:pt x="8" y="99"/>
                      <a:pt x="14" y="87"/>
                    </a:cubicBezTo>
                    <a:cubicBezTo>
                      <a:pt x="16" y="83"/>
                      <a:pt x="19" y="78"/>
                      <a:pt x="11" y="76"/>
                    </a:cubicBezTo>
                    <a:cubicBezTo>
                      <a:pt x="25" y="68"/>
                      <a:pt x="30" y="53"/>
                      <a:pt x="40" y="41"/>
                    </a:cubicBezTo>
                    <a:cubicBezTo>
                      <a:pt x="53" y="26"/>
                      <a:pt x="68" y="13"/>
                      <a:pt x="86" y="3"/>
                    </a:cubicBezTo>
                    <a:cubicBezTo>
                      <a:pt x="88" y="1"/>
                      <a:pt x="91" y="0"/>
                      <a:pt x="94" y="0"/>
                    </a:cubicBezTo>
                    <a:cubicBezTo>
                      <a:pt x="97" y="1"/>
                      <a:pt x="99" y="3"/>
                      <a:pt x="101" y="5"/>
                    </a:cubicBezTo>
                    <a:cubicBezTo>
                      <a:pt x="112" y="21"/>
                      <a:pt x="129" y="33"/>
                      <a:pt x="145" y="44"/>
                    </a:cubicBezTo>
                    <a:cubicBezTo>
                      <a:pt x="146" y="45"/>
                      <a:pt x="148" y="46"/>
                      <a:pt x="149" y="48"/>
                    </a:cubicBezTo>
                    <a:cubicBezTo>
                      <a:pt x="153" y="54"/>
                      <a:pt x="148" y="58"/>
                      <a:pt x="145" y="63"/>
                    </a:cubicBezTo>
                    <a:cubicBezTo>
                      <a:pt x="126" y="90"/>
                      <a:pt x="101" y="110"/>
                      <a:pt x="71" y="124"/>
                    </a:cubicBezTo>
                    <a:cubicBezTo>
                      <a:pt x="67" y="126"/>
                      <a:pt x="63" y="129"/>
                      <a:pt x="59" y="13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3" name="Freeform 124">
                <a:extLst>
                  <a:ext uri="{FF2B5EF4-FFF2-40B4-BE49-F238E27FC236}">
                    <a16:creationId xmlns:a16="http://schemas.microsoft.com/office/drawing/2014/main" id="{D8AF1B8F-A56F-2754-168E-42DD37973DB9}"/>
                  </a:ext>
                </a:extLst>
              </p:cNvPr>
              <p:cNvSpPr/>
              <p:nvPr/>
            </p:nvSpPr>
            <p:spPr bwMode="auto">
              <a:xfrm>
                <a:off x="3883025" y="4657725"/>
                <a:ext cx="174625" cy="95250"/>
              </a:xfrm>
              <a:custGeom>
                <a:avLst/>
                <a:gdLst>
                  <a:gd name="T0" fmla="*/ 127 w 172"/>
                  <a:gd name="T1" fmla="*/ 78 h 95"/>
                  <a:gd name="T2" fmla="*/ 118 w 172"/>
                  <a:gd name="T3" fmla="*/ 80 h 95"/>
                  <a:gd name="T4" fmla="*/ 20 w 172"/>
                  <a:gd name="T5" fmla="*/ 90 h 95"/>
                  <a:gd name="T6" fmla="*/ 10 w 172"/>
                  <a:gd name="T7" fmla="*/ 95 h 95"/>
                  <a:gd name="T8" fmla="*/ 1 w 172"/>
                  <a:gd name="T9" fmla="*/ 73 h 95"/>
                  <a:gd name="T10" fmla="*/ 74 w 172"/>
                  <a:gd name="T11" fmla="*/ 22 h 95"/>
                  <a:gd name="T12" fmla="*/ 93 w 172"/>
                  <a:gd name="T13" fmla="*/ 2 h 95"/>
                  <a:gd name="T14" fmla="*/ 161 w 172"/>
                  <a:gd name="T15" fmla="*/ 7 h 95"/>
                  <a:gd name="T16" fmla="*/ 167 w 172"/>
                  <a:gd name="T17" fmla="*/ 21 h 95"/>
                  <a:gd name="T18" fmla="*/ 127 w 172"/>
                  <a:gd name="T19" fmla="*/ 7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95">
                    <a:moveTo>
                      <a:pt x="127" y="78"/>
                    </a:moveTo>
                    <a:cubicBezTo>
                      <a:pt x="124" y="81"/>
                      <a:pt x="121" y="81"/>
                      <a:pt x="118" y="80"/>
                    </a:cubicBezTo>
                    <a:cubicBezTo>
                      <a:pt x="84" y="74"/>
                      <a:pt x="52" y="78"/>
                      <a:pt x="20" y="90"/>
                    </a:cubicBezTo>
                    <a:cubicBezTo>
                      <a:pt x="16" y="91"/>
                      <a:pt x="13" y="93"/>
                      <a:pt x="10" y="95"/>
                    </a:cubicBezTo>
                    <a:cubicBezTo>
                      <a:pt x="4" y="89"/>
                      <a:pt x="0" y="82"/>
                      <a:pt x="1" y="73"/>
                    </a:cubicBezTo>
                    <a:cubicBezTo>
                      <a:pt x="30" y="63"/>
                      <a:pt x="54" y="45"/>
                      <a:pt x="74" y="22"/>
                    </a:cubicBezTo>
                    <a:cubicBezTo>
                      <a:pt x="81" y="16"/>
                      <a:pt x="85" y="7"/>
                      <a:pt x="93" y="2"/>
                    </a:cubicBezTo>
                    <a:cubicBezTo>
                      <a:pt x="116" y="0"/>
                      <a:pt x="138" y="2"/>
                      <a:pt x="161" y="7"/>
                    </a:cubicBezTo>
                    <a:cubicBezTo>
                      <a:pt x="170" y="9"/>
                      <a:pt x="172" y="12"/>
                      <a:pt x="167" y="21"/>
                    </a:cubicBezTo>
                    <a:cubicBezTo>
                      <a:pt x="156" y="42"/>
                      <a:pt x="143" y="61"/>
                      <a:pt x="127" y="78"/>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4" name="Freeform 125">
                <a:extLst>
                  <a:ext uri="{FF2B5EF4-FFF2-40B4-BE49-F238E27FC236}">
                    <a16:creationId xmlns:a16="http://schemas.microsoft.com/office/drawing/2014/main" id="{74F5CBBA-3874-7020-46D7-00B0D77A48C4}"/>
                  </a:ext>
                </a:extLst>
              </p:cNvPr>
              <p:cNvSpPr/>
              <p:nvPr/>
            </p:nvSpPr>
            <p:spPr bwMode="auto">
              <a:xfrm>
                <a:off x="3565525" y="4508500"/>
                <a:ext cx="106363" cy="158750"/>
              </a:xfrm>
              <a:custGeom>
                <a:avLst/>
                <a:gdLst>
                  <a:gd name="T0" fmla="*/ 80 w 105"/>
                  <a:gd name="T1" fmla="*/ 157 h 157"/>
                  <a:gd name="T2" fmla="*/ 7 w 105"/>
                  <a:gd name="T3" fmla="*/ 79 h 157"/>
                  <a:gd name="T4" fmla="*/ 1 w 105"/>
                  <a:gd name="T5" fmla="*/ 70 h 157"/>
                  <a:gd name="T6" fmla="*/ 7 w 105"/>
                  <a:gd name="T7" fmla="*/ 10 h 157"/>
                  <a:gd name="T8" fmla="*/ 20 w 105"/>
                  <a:gd name="T9" fmla="*/ 4 h 157"/>
                  <a:gd name="T10" fmla="*/ 70 w 105"/>
                  <a:gd name="T11" fmla="*/ 38 h 157"/>
                  <a:gd name="T12" fmla="*/ 82 w 105"/>
                  <a:gd name="T13" fmla="*/ 70 h 157"/>
                  <a:gd name="T14" fmla="*/ 105 w 105"/>
                  <a:gd name="T15" fmla="*/ 145 h 157"/>
                  <a:gd name="T16" fmla="*/ 80 w 10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57">
                    <a:moveTo>
                      <a:pt x="80" y="157"/>
                    </a:moveTo>
                    <a:cubicBezTo>
                      <a:pt x="64" y="123"/>
                      <a:pt x="40" y="98"/>
                      <a:pt x="7" y="79"/>
                    </a:cubicBezTo>
                    <a:cubicBezTo>
                      <a:pt x="3" y="77"/>
                      <a:pt x="2" y="74"/>
                      <a:pt x="1" y="70"/>
                    </a:cubicBezTo>
                    <a:cubicBezTo>
                      <a:pt x="0" y="50"/>
                      <a:pt x="2" y="30"/>
                      <a:pt x="7" y="10"/>
                    </a:cubicBezTo>
                    <a:cubicBezTo>
                      <a:pt x="9" y="1"/>
                      <a:pt x="12" y="0"/>
                      <a:pt x="20" y="4"/>
                    </a:cubicBezTo>
                    <a:cubicBezTo>
                      <a:pt x="38" y="13"/>
                      <a:pt x="55" y="24"/>
                      <a:pt x="70" y="38"/>
                    </a:cubicBezTo>
                    <a:cubicBezTo>
                      <a:pt x="82" y="46"/>
                      <a:pt x="82" y="58"/>
                      <a:pt x="82" y="70"/>
                    </a:cubicBezTo>
                    <a:cubicBezTo>
                      <a:pt x="84" y="97"/>
                      <a:pt x="92" y="122"/>
                      <a:pt x="105" y="145"/>
                    </a:cubicBezTo>
                    <a:cubicBezTo>
                      <a:pt x="99" y="152"/>
                      <a:pt x="90" y="156"/>
                      <a:pt x="80" y="15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5" name="Freeform 126">
                <a:extLst>
                  <a:ext uri="{FF2B5EF4-FFF2-40B4-BE49-F238E27FC236}">
                    <a16:creationId xmlns:a16="http://schemas.microsoft.com/office/drawing/2014/main" id="{2527EBFB-5F31-C189-203B-8478FEB7955D}"/>
                  </a:ext>
                </a:extLst>
              </p:cNvPr>
              <p:cNvSpPr/>
              <p:nvPr/>
            </p:nvSpPr>
            <p:spPr bwMode="auto">
              <a:xfrm>
                <a:off x="3444875" y="4637088"/>
                <a:ext cx="152400" cy="106363"/>
              </a:xfrm>
              <a:custGeom>
                <a:avLst/>
                <a:gdLst>
                  <a:gd name="T0" fmla="*/ 65 w 151"/>
                  <a:gd name="T1" fmla="*/ 2 h 105"/>
                  <a:gd name="T2" fmla="*/ 82 w 151"/>
                  <a:gd name="T3" fmla="*/ 16 h 105"/>
                  <a:gd name="T4" fmla="*/ 147 w 151"/>
                  <a:gd name="T5" fmla="*/ 76 h 105"/>
                  <a:gd name="T6" fmla="*/ 151 w 151"/>
                  <a:gd name="T7" fmla="*/ 77 h 105"/>
                  <a:gd name="T8" fmla="*/ 136 w 151"/>
                  <a:gd name="T9" fmla="*/ 105 h 105"/>
                  <a:gd name="T10" fmla="*/ 124 w 151"/>
                  <a:gd name="T11" fmla="*/ 94 h 105"/>
                  <a:gd name="T12" fmla="*/ 44 w 151"/>
                  <a:gd name="T13" fmla="*/ 75 h 105"/>
                  <a:gd name="T14" fmla="*/ 34 w 151"/>
                  <a:gd name="T15" fmla="*/ 72 h 105"/>
                  <a:gd name="T16" fmla="*/ 3 w 151"/>
                  <a:gd name="T17" fmla="*/ 15 h 105"/>
                  <a:gd name="T18" fmla="*/ 11 w 151"/>
                  <a:gd name="T19" fmla="*/ 3 h 105"/>
                  <a:gd name="T20" fmla="*/ 65 w 151"/>
                  <a:gd name="T21" fmla="*/ 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05">
                    <a:moveTo>
                      <a:pt x="65" y="2"/>
                    </a:moveTo>
                    <a:cubicBezTo>
                      <a:pt x="74" y="3"/>
                      <a:pt x="78" y="9"/>
                      <a:pt x="82" y="16"/>
                    </a:cubicBezTo>
                    <a:cubicBezTo>
                      <a:pt x="100" y="40"/>
                      <a:pt x="121" y="61"/>
                      <a:pt x="147" y="76"/>
                    </a:cubicBezTo>
                    <a:cubicBezTo>
                      <a:pt x="148" y="77"/>
                      <a:pt x="150" y="77"/>
                      <a:pt x="151" y="77"/>
                    </a:cubicBezTo>
                    <a:cubicBezTo>
                      <a:pt x="150" y="89"/>
                      <a:pt x="144" y="97"/>
                      <a:pt x="136" y="105"/>
                    </a:cubicBezTo>
                    <a:cubicBezTo>
                      <a:pt x="136" y="96"/>
                      <a:pt x="128" y="96"/>
                      <a:pt x="124" y="94"/>
                    </a:cubicBezTo>
                    <a:cubicBezTo>
                      <a:pt x="99" y="81"/>
                      <a:pt x="72" y="76"/>
                      <a:pt x="44" y="75"/>
                    </a:cubicBezTo>
                    <a:cubicBezTo>
                      <a:pt x="41" y="75"/>
                      <a:pt x="37" y="75"/>
                      <a:pt x="34" y="72"/>
                    </a:cubicBezTo>
                    <a:cubicBezTo>
                      <a:pt x="21" y="54"/>
                      <a:pt x="11" y="36"/>
                      <a:pt x="3" y="15"/>
                    </a:cubicBezTo>
                    <a:cubicBezTo>
                      <a:pt x="0" y="8"/>
                      <a:pt x="2" y="4"/>
                      <a:pt x="11" y="3"/>
                    </a:cubicBezTo>
                    <a:cubicBezTo>
                      <a:pt x="29" y="0"/>
                      <a:pt x="47" y="0"/>
                      <a:pt x="65" y="2"/>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6" name="Freeform 127">
                <a:extLst>
                  <a:ext uri="{FF2B5EF4-FFF2-40B4-BE49-F238E27FC236}">
                    <a16:creationId xmlns:a16="http://schemas.microsoft.com/office/drawing/2014/main" id="{AAAA0E94-6C3A-3761-6C93-7B6C1338C2D3}"/>
                  </a:ext>
                </a:extLst>
              </p:cNvPr>
              <p:cNvSpPr/>
              <p:nvPr/>
            </p:nvSpPr>
            <p:spPr bwMode="auto">
              <a:xfrm>
                <a:off x="3441700" y="4891088"/>
                <a:ext cx="157163" cy="93663"/>
              </a:xfrm>
              <a:custGeom>
                <a:avLst/>
                <a:gdLst>
                  <a:gd name="T0" fmla="*/ 155 w 155"/>
                  <a:gd name="T1" fmla="*/ 18 h 93"/>
                  <a:gd name="T2" fmla="*/ 86 w 155"/>
                  <a:gd name="T3" fmla="*/ 85 h 93"/>
                  <a:gd name="T4" fmla="*/ 72 w 155"/>
                  <a:gd name="T5" fmla="*/ 93 h 93"/>
                  <a:gd name="T6" fmla="*/ 8 w 155"/>
                  <a:gd name="T7" fmla="*/ 83 h 93"/>
                  <a:gd name="T8" fmla="*/ 4 w 155"/>
                  <a:gd name="T9" fmla="*/ 71 h 93"/>
                  <a:gd name="T10" fmla="*/ 34 w 155"/>
                  <a:gd name="T11" fmla="*/ 31 h 93"/>
                  <a:gd name="T12" fmla="*/ 47 w 155"/>
                  <a:gd name="T13" fmla="*/ 28 h 93"/>
                  <a:gd name="T14" fmla="*/ 139 w 155"/>
                  <a:gd name="T15" fmla="*/ 4 h 93"/>
                  <a:gd name="T16" fmla="*/ 144 w 155"/>
                  <a:gd name="T17" fmla="*/ 0 h 93"/>
                  <a:gd name="T18" fmla="*/ 155 w 155"/>
                  <a:gd name="T19" fmla="*/ 1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5" h="93">
                    <a:moveTo>
                      <a:pt x="155" y="18"/>
                    </a:moveTo>
                    <a:cubicBezTo>
                      <a:pt x="125" y="34"/>
                      <a:pt x="102" y="56"/>
                      <a:pt x="86" y="85"/>
                    </a:cubicBezTo>
                    <a:cubicBezTo>
                      <a:pt x="82" y="91"/>
                      <a:pt x="77" y="92"/>
                      <a:pt x="72" y="93"/>
                    </a:cubicBezTo>
                    <a:cubicBezTo>
                      <a:pt x="50" y="93"/>
                      <a:pt x="29" y="89"/>
                      <a:pt x="8" y="83"/>
                    </a:cubicBezTo>
                    <a:cubicBezTo>
                      <a:pt x="2" y="81"/>
                      <a:pt x="0" y="77"/>
                      <a:pt x="4" y="71"/>
                    </a:cubicBezTo>
                    <a:cubicBezTo>
                      <a:pt x="12" y="56"/>
                      <a:pt x="22" y="43"/>
                      <a:pt x="34" y="31"/>
                    </a:cubicBezTo>
                    <a:cubicBezTo>
                      <a:pt x="37" y="26"/>
                      <a:pt x="43" y="28"/>
                      <a:pt x="47" y="28"/>
                    </a:cubicBezTo>
                    <a:cubicBezTo>
                      <a:pt x="80" y="29"/>
                      <a:pt x="110" y="18"/>
                      <a:pt x="139" y="4"/>
                    </a:cubicBezTo>
                    <a:cubicBezTo>
                      <a:pt x="141" y="3"/>
                      <a:pt x="142" y="1"/>
                      <a:pt x="144" y="0"/>
                    </a:cubicBezTo>
                    <a:cubicBezTo>
                      <a:pt x="151" y="3"/>
                      <a:pt x="155" y="10"/>
                      <a:pt x="155" y="18"/>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7" name="Freeform 128">
                <a:extLst>
                  <a:ext uri="{FF2B5EF4-FFF2-40B4-BE49-F238E27FC236}">
                    <a16:creationId xmlns:a16="http://schemas.microsoft.com/office/drawing/2014/main" id="{27C25B9A-8544-C4BC-9998-B7ACFFF4B3AC}"/>
                  </a:ext>
                </a:extLst>
              </p:cNvPr>
              <p:cNvSpPr/>
              <p:nvPr/>
            </p:nvSpPr>
            <p:spPr bwMode="auto">
              <a:xfrm>
                <a:off x="3819525" y="4535488"/>
                <a:ext cx="120650" cy="152400"/>
              </a:xfrm>
              <a:custGeom>
                <a:avLst/>
                <a:gdLst>
                  <a:gd name="T0" fmla="*/ 115 w 118"/>
                  <a:gd name="T1" fmla="*/ 63 h 151"/>
                  <a:gd name="T2" fmla="*/ 92 w 118"/>
                  <a:gd name="T3" fmla="*/ 76 h 151"/>
                  <a:gd name="T4" fmla="*/ 40 w 118"/>
                  <a:gd name="T5" fmla="*/ 114 h 151"/>
                  <a:gd name="T6" fmla="*/ 25 w 118"/>
                  <a:gd name="T7" fmla="*/ 132 h 151"/>
                  <a:gd name="T8" fmla="*/ 31 w 118"/>
                  <a:gd name="T9" fmla="*/ 150 h 151"/>
                  <a:gd name="T10" fmla="*/ 28 w 118"/>
                  <a:gd name="T11" fmla="*/ 151 h 151"/>
                  <a:gd name="T12" fmla="*/ 0 w 118"/>
                  <a:gd name="T13" fmla="*/ 128 h 151"/>
                  <a:gd name="T14" fmla="*/ 45 w 118"/>
                  <a:gd name="T15" fmla="*/ 38 h 151"/>
                  <a:gd name="T16" fmla="*/ 50 w 118"/>
                  <a:gd name="T17" fmla="*/ 30 h 151"/>
                  <a:gd name="T18" fmla="*/ 103 w 118"/>
                  <a:gd name="T19" fmla="*/ 3 h 151"/>
                  <a:gd name="T20" fmla="*/ 116 w 118"/>
                  <a:gd name="T21" fmla="*/ 12 h 151"/>
                  <a:gd name="T22" fmla="*/ 115 w 118"/>
                  <a:gd name="T23" fmla="*/ 6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8" h="151">
                    <a:moveTo>
                      <a:pt x="115" y="63"/>
                    </a:moveTo>
                    <a:cubicBezTo>
                      <a:pt x="110" y="71"/>
                      <a:pt x="100" y="72"/>
                      <a:pt x="92" y="76"/>
                    </a:cubicBezTo>
                    <a:cubicBezTo>
                      <a:pt x="73" y="86"/>
                      <a:pt x="55" y="99"/>
                      <a:pt x="40" y="114"/>
                    </a:cubicBezTo>
                    <a:cubicBezTo>
                      <a:pt x="34" y="120"/>
                      <a:pt x="30" y="126"/>
                      <a:pt x="25" y="132"/>
                    </a:cubicBezTo>
                    <a:cubicBezTo>
                      <a:pt x="17" y="141"/>
                      <a:pt x="27" y="144"/>
                      <a:pt x="31" y="150"/>
                    </a:cubicBezTo>
                    <a:cubicBezTo>
                      <a:pt x="30" y="150"/>
                      <a:pt x="29" y="151"/>
                      <a:pt x="28" y="151"/>
                    </a:cubicBezTo>
                    <a:cubicBezTo>
                      <a:pt x="18" y="144"/>
                      <a:pt x="7" y="138"/>
                      <a:pt x="0" y="128"/>
                    </a:cubicBezTo>
                    <a:cubicBezTo>
                      <a:pt x="23" y="102"/>
                      <a:pt x="38" y="72"/>
                      <a:pt x="45" y="38"/>
                    </a:cubicBezTo>
                    <a:cubicBezTo>
                      <a:pt x="46" y="35"/>
                      <a:pt x="48" y="32"/>
                      <a:pt x="50" y="30"/>
                    </a:cubicBezTo>
                    <a:cubicBezTo>
                      <a:pt x="67" y="19"/>
                      <a:pt x="84" y="10"/>
                      <a:pt x="103" y="3"/>
                    </a:cubicBezTo>
                    <a:cubicBezTo>
                      <a:pt x="113" y="0"/>
                      <a:pt x="115" y="2"/>
                      <a:pt x="116" y="12"/>
                    </a:cubicBezTo>
                    <a:cubicBezTo>
                      <a:pt x="118" y="29"/>
                      <a:pt x="118" y="46"/>
                      <a:pt x="115" y="6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8" name="Freeform 129">
                <a:extLst>
                  <a:ext uri="{FF2B5EF4-FFF2-40B4-BE49-F238E27FC236}">
                    <a16:creationId xmlns:a16="http://schemas.microsoft.com/office/drawing/2014/main" id="{8F102993-E775-1E50-7456-B5D52D4144B4}"/>
                  </a:ext>
                </a:extLst>
              </p:cNvPr>
              <p:cNvSpPr/>
              <p:nvPr/>
            </p:nvSpPr>
            <p:spPr bwMode="auto">
              <a:xfrm>
                <a:off x="3684588" y="4976813"/>
                <a:ext cx="82550" cy="176213"/>
              </a:xfrm>
              <a:custGeom>
                <a:avLst/>
                <a:gdLst>
                  <a:gd name="T0" fmla="*/ 4 w 81"/>
                  <a:gd name="T1" fmla="*/ 116 h 174"/>
                  <a:gd name="T2" fmla="*/ 17 w 81"/>
                  <a:gd name="T3" fmla="*/ 90 h 174"/>
                  <a:gd name="T4" fmla="*/ 52 w 81"/>
                  <a:gd name="T5" fmla="*/ 3 h 174"/>
                  <a:gd name="T6" fmla="*/ 57 w 81"/>
                  <a:gd name="T7" fmla="*/ 3 h 174"/>
                  <a:gd name="T8" fmla="*/ 65 w 81"/>
                  <a:gd name="T9" fmla="*/ 73 h 174"/>
                  <a:gd name="T10" fmla="*/ 79 w 81"/>
                  <a:gd name="T11" fmla="*/ 107 h 174"/>
                  <a:gd name="T12" fmla="*/ 80 w 81"/>
                  <a:gd name="T13" fmla="*/ 116 h 174"/>
                  <a:gd name="T14" fmla="*/ 46 w 81"/>
                  <a:gd name="T15" fmla="*/ 167 h 174"/>
                  <a:gd name="T16" fmla="*/ 31 w 81"/>
                  <a:gd name="T17" fmla="*/ 166 h 174"/>
                  <a:gd name="T18" fmla="*/ 4 w 81"/>
                  <a:gd name="T19"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74">
                    <a:moveTo>
                      <a:pt x="4" y="116"/>
                    </a:moveTo>
                    <a:cubicBezTo>
                      <a:pt x="0" y="103"/>
                      <a:pt x="12" y="98"/>
                      <a:pt x="17" y="90"/>
                    </a:cubicBezTo>
                    <a:cubicBezTo>
                      <a:pt x="36" y="64"/>
                      <a:pt x="48" y="35"/>
                      <a:pt x="52" y="3"/>
                    </a:cubicBezTo>
                    <a:cubicBezTo>
                      <a:pt x="53" y="0"/>
                      <a:pt x="55" y="0"/>
                      <a:pt x="57" y="3"/>
                    </a:cubicBezTo>
                    <a:cubicBezTo>
                      <a:pt x="56" y="27"/>
                      <a:pt x="58" y="50"/>
                      <a:pt x="65" y="73"/>
                    </a:cubicBezTo>
                    <a:cubicBezTo>
                      <a:pt x="69" y="85"/>
                      <a:pt x="73" y="96"/>
                      <a:pt x="79" y="107"/>
                    </a:cubicBezTo>
                    <a:cubicBezTo>
                      <a:pt x="81" y="109"/>
                      <a:pt x="81" y="112"/>
                      <a:pt x="80" y="116"/>
                    </a:cubicBezTo>
                    <a:cubicBezTo>
                      <a:pt x="70" y="134"/>
                      <a:pt x="60" y="151"/>
                      <a:pt x="46" y="167"/>
                    </a:cubicBezTo>
                    <a:cubicBezTo>
                      <a:pt x="40" y="174"/>
                      <a:pt x="36" y="173"/>
                      <a:pt x="31" y="166"/>
                    </a:cubicBezTo>
                    <a:cubicBezTo>
                      <a:pt x="19" y="151"/>
                      <a:pt x="11" y="134"/>
                      <a:pt x="4" y="11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9" name="Freeform 130">
                <a:extLst>
                  <a:ext uri="{FF2B5EF4-FFF2-40B4-BE49-F238E27FC236}">
                    <a16:creationId xmlns:a16="http://schemas.microsoft.com/office/drawing/2014/main" id="{C7F9DB1C-A8E5-440F-60AB-988ADF05D327}"/>
                  </a:ext>
                </a:extLst>
              </p:cNvPr>
              <p:cNvSpPr/>
              <p:nvPr/>
            </p:nvSpPr>
            <p:spPr bwMode="auto">
              <a:xfrm>
                <a:off x="3724275" y="4483100"/>
                <a:ext cx="73025" cy="163513"/>
              </a:xfrm>
              <a:custGeom>
                <a:avLst/>
                <a:gdLst>
                  <a:gd name="T0" fmla="*/ 14 w 72"/>
                  <a:gd name="T1" fmla="*/ 157 h 162"/>
                  <a:gd name="T2" fmla="*/ 11 w 72"/>
                  <a:gd name="T3" fmla="*/ 91 h 162"/>
                  <a:gd name="T4" fmla="*/ 2 w 72"/>
                  <a:gd name="T5" fmla="*/ 63 h 162"/>
                  <a:gd name="T6" fmla="*/ 2 w 72"/>
                  <a:gd name="T7" fmla="*/ 53 h 162"/>
                  <a:gd name="T8" fmla="*/ 30 w 72"/>
                  <a:gd name="T9" fmla="*/ 6 h 162"/>
                  <a:gd name="T10" fmla="*/ 44 w 72"/>
                  <a:gd name="T11" fmla="*/ 6 h 162"/>
                  <a:gd name="T12" fmla="*/ 69 w 72"/>
                  <a:gd name="T13" fmla="*/ 47 h 162"/>
                  <a:gd name="T14" fmla="*/ 67 w 72"/>
                  <a:gd name="T15" fmla="*/ 61 h 162"/>
                  <a:gd name="T16" fmla="*/ 31 w 72"/>
                  <a:gd name="T17" fmla="*/ 158 h 162"/>
                  <a:gd name="T18" fmla="*/ 14 w 72"/>
                  <a:gd name="T19" fmla="*/ 15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62">
                    <a:moveTo>
                      <a:pt x="14" y="157"/>
                    </a:moveTo>
                    <a:cubicBezTo>
                      <a:pt x="20" y="135"/>
                      <a:pt x="16" y="113"/>
                      <a:pt x="11" y="91"/>
                    </a:cubicBezTo>
                    <a:cubicBezTo>
                      <a:pt x="9" y="81"/>
                      <a:pt x="7" y="71"/>
                      <a:pt x="2" y="63"/>
                    </a:cubicBezTo>
                    <a:cubicBezTo>
                      <a:pt x="0" y="59"/>
                      <a:pt x="2" y="56"/>
                      <a:pt x="2" y="53"/>
                    </a:cubicBezTo>
                    <a:cubicBezTo>
                      <a:pt x="9" y="36"/>
                      <a:pt x="19" y="20"/>
                      <a:pt x="30" y="6"/>
                    </a:cubicBezTo>
                    <a:cubicBezTo>
                      <a:pt x="35" y="0"/>
                      <a:pt x="40" y="0"/>
                      <a:pt x="44" y="6"/>
                    </a:cubicBezTo>
                    <a:cubicBezTo>
                      <a:pt x="54" y="19"/>
                      <a:pt x="63" y="32"/>
                      <a:pt x="69" y="47"/>
                    </a:cubicBezTo>
                    <a:cubicBezTo>
                      <a:pt x="72" y="52"/>
                      <a:pt x="70" y="56"/>
                      <a:pt x="67" y="61"/>
                    </a:cubicBezTo>
                    <a:cubicBezTo>
                      <a:pt x="45" y="90"/>
                      <a:pt x="35" y="123"/>
                      <a:pt x="31" y="158"/>
                    </a:cubicBezTo>
                    <a:cubicBezTo>
                      <a:pt x="25" y="162"/>
                      <a:pt x="19" y="160"/>
                      <a:pt x="14" y="15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0" name="Freeform 131">
                <a:extLst>
                  <a:ext uri="{FF2B5EF4-FFF2-40B4-BE49-F238E27FC236}">
                    <a16:creationId xmlns:a16="http://schemas.microsoft.com/office/drawing/2014/main" id="{7BCD9D03-8BDF-6017-A732-121E0495192B}"/>
                  </a:ext>
                </a:extLst>
              </p:cNvPr>
              <p:cNvSpPr/>
              <p:nvPr/>
            </p:nvSpPr>
            <p:spPr bwMode="auto">
              <a:xfrm>
                <a:off x="3400425" y="4781550"/>
                <a:ext cx="169863" cy="73025"/>
              </a:xfrm>
              <a:custGeom>
                <a:avLst/>
                <a:gdLst>
                  <a:gd name="T0" fmla="*/ 165 w 168"/>
                  <a:gd name="T1" fmla="*/ 37 h 71"/>
                  <a:gd name="T2" fmla="*/ 94 w 168"/>
                  <a:gd name="T3" fmla="*/ 52 h 71"/>
                  <a:gd name="T4" fmla="*/ 65 w 168"/>
                  <a:gd name="T5" fmla="*/ 68 h 71"/>
                  <a:gd name="T6" fmla="*/ 55 w 168"/>
                  <a:gd name="T7" fmla="*/ 70 h 71"/>
                  <a:gd name="T8" fmla="*/ 5 w 168"/>
                  <a:gd name="T9" fmla="*/ 39 h 71"/>
                  <a:gd name="T10" fmla="*/ 5 w 168"/>
                  <a:gd name="T11" fmla="*/ 27 h 71"/>
                  <a:gd name="T12" fmla="*/ 43 w 168"/>
                  <a:gd name="T13" fmla="*/ 2 h 71"/>
                  <a:gd name="T14" fmla="*/ 58 w 168"/>
                  <a:gd name="T15" fmla="*/ 4 h 71"/>
                  <a:gd name="T16" fmla="*/ 148 w 168"/>
                  <a:gd name="T17" fmla="*/ 27 h 71"/>
                  <a:gd name="T18" fmla="*/ 165 w 168"/>
                  <a:gd name="T19" fmla="*/ 24 h 71"/>
                  <a:gd name="T20" fmla="*/ 165 w 168"/>
                  <a:gd name="T21" fmla="*/ 3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8" h="71">
                    <a:moveTo>
                      <a:pt x="165" y="37"/>
                    </a:moveTo>
                    <a:cubicBezTo>
                      <a:pt x="140" y="35"/>
                      <a:pt x="117" y="42"/>
                      <a:pt x="94" y="52"/>
                    </a:cubicBezTo>
                    <a:cubicBezTo>
                      <a:pt x="84" y="56"/>
                      <a:pt x="74" y="61"/>
                      <a:pt x="65" y="68"/>
                    </a:cubicBezTo>
                    <a:cubicBezTo>
                      <a:pt x="62" y="71"/>
                      <a:pt x="59" y="70"/>
                      <a:pt x="55" y="70"/>
                    </a:cubicBezTo>
                    <a:cubicBezTo>
                      <a:pt x="37" y="62"/>
                      <a:pt x="20" y="52"/>
                      <a:pt x="5" y="39"/>
                    </a:cubicBezTo>
                    <a:cubicBezTo>
                      <a:pt x="0" y="35"/>
                      <a:pt x="1" y="31"/>
                      <a:pt x="5" y="27"/>
                    </a:cubicBezTo>
                    <a:cubicBezTo>
                      <a:pt x="17" y="17"/>
                      <a:pt x="29" y="9"/>
                      <a:pt x="43" y="2"/>
                    </a:cubicBezTo>
                    <a:cubicBezTo>
                      <a:pt x="49" y="0"/>
                      <a:pt x="53" y="1"/>
                      <a:pt x="58" y="4"/>
                    </a:cubicBezTo>
                    <a:cubicBezTo>
                      <a:pt x="86" y="19"/>
                      <a:pt x="116" y="25"/>
                      <a:pt x="148" y="27"/>
                    </a:cubicBezTo>
                    <a:cubicBezTo>
                      <a:pt x="153" y="27"/>
                      <a:pt x="159" y="27"/>
                      <a:pt x="165" y="24"/>
                    </a:cubicBezTo>
                    <a:cubicBezTo>
                      <a:pt x="168" y="28"/>
                      <a:pt x="168" y="32"/>
                      <a:pt x="165" y="3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1" name="Freeform 132">
                <a:extLst>
                  <a:ext uri="{FF2B5EF4-FFF2-40B4-BE49-F238E27FC236}">
                    <a16:creationId xmlns:a16="http://schemas.microsoft.com/office/drawing/2014/main" id="{75648074-A968-02BA-211D-2BA4388DF71B}"/>
                  </a:ext>
                </a:extLst>
              </p:cNvPr>
              <p:cNvSpPr/>
              <p:nvPr/>
            </p:nvSpPr>
            <p:spPr bwMode="auto">
              <a:xfrm>
                <a:off x="3802063" y="4957763"/>
                <a:ext cx="103188" cy="152400"/>
              </a:xfrm>
              <a:custGeom>
                <a:avLst/>
                <a:gdLst>
                  <a:gd name="T0" fmla="*/ 14 w 102"/>
                  <a:gd name="T1" fmla="*/ 1 h 151"/>
                  <a:gd name="T2" fmla="*/ 15 w 102"/>
                  <a:gd name="T3" fmla="*/ 10 h 151"/>
                  <a:gd name="T4" fmla="*/ 51 w 102"/>
                  <a:gd name="T5" fmla="*/ 53 h 151"/>
                  <a:gd name="T6" fmla="*/ 96 w 102"/>
                  <a:gd name="T7" fmla="*/ 82 h 151"/>
                  <a:gd name="T8" fmla="*/ 101 w 102"/>
                  <a:gd name="T9" fmla="*/ 89 h 151"/>
                  <a:gd name="T10" fmla="*/ 97 w 102"/>
                  <a:gd name="T11" fmla="*/ 142 h 151"/>
                  <a:gd name="T12" fmla="*/ 85 w 102"/>
                  <a:gd name="T13" fmla="*/ 148 h 151"/>
                  <a:gd name="T14" fmla="*/ 47 w 102"/>
                  <a:gd name="T15" fmla="*/ 127 h 151"/>
                  <a:gd name="T16" fmla="*/ 42 w 102"/>
                  <a:gd name="T17" fmla="*/ 97 h 151"/>
                  <a:gd name="T18" fmla="*/ 2 w 102"/>
                  <a:gd name="T19" fmla="*/ 13 h 151"/>
                  <a:gd name="T20" fmla="*/ 0 w 102"/>
                  <a:gd name="T21" fmla="*/ 8 h 151"/>
                  <a:gd name="T22" fmla="*/ 14 w 102"/>
                  <a:gd name="T23" fmla="*/ 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51">
                    <a:moveTo>
                      <a:pt x="14" y="1"/>
                    </a:moveTo>
                    <a:cubicBezTo>
                      <a:pt x="12" y="5"/>
                      <a:pt x="14" y="7"/>
                      <a:pt x="15" y="10"/>
                    </a:cubicBezTo>
                    <a:cubicBezTo>
                      <a:pt x="25" y="26"/>
                      <a:pt x="37" y="40"/>
                      <a:pt x="51" y="53"/>
                    </a:cubicBezTo>
                    <a:cubicBezTo>
                      <a:pt x="65" y="65"/>
                      <a:pt x="80" y="75"/>
                      <a:pt x="96" y="82"/>
                    </a:cubicBezTo>
                    <a:cubicBezTo>
                      <a:pt x="99" y="83"/>
                      <a:pt x="100" y="86"/>
                      <a:pt x="101" y="89"/>
                    </a:cubicBezTo>
                    <a:cubicBezTo>
                      <a:pt x="102" y="106"/>
                      <a:pt x="100" y="124"/>
                      <a:pt x="97" y="142"/>
                    </a:cubicBezTo>
                    <a:cubicBezTo>
                      <a:pt x="96" y="149"/>
                      <a:pt x="92" y="151"/>
                      <a:pt x="85" y="148"/>
                    </a:cubicBezTo>
                    <a:cubicBezTo>
                      <a:pt x="72" y="143"/>
                      <a:pt x="60" y="134"/>
                      <a:pt x="47" y="127"/>
                    </a:cubicBezTo>
                    <a:cubicBezTo>
                      <a:pt x="43" y="118"/>
                      <a:pt x="44" y="107"/>
                      <a:pt x="42" y="97"/>
                    </a:cubicBezTo>
                    <a:cubicBezTo>
                      <a:pt x="36" y="66"/>
                      <a:pt x="22" y="38"/>
                      <a:pt x="2" y="13"/>
                    </a:cubicBezTo>
                    <a:cubicBezTo>
                      <a:pt x="1" y="12"/>
                      <a:pt x="1" y="10"/>
                      <a:pt x="0" y="8"/>
                    </a:cubicBezTo>
                    <a:cubicBezTo>
                      <a:pt x="3" y="2"/>
                      <a:pt x="8" y="0"/>
                      <a:pt x="14" y="1"/>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2" name="Freeform 133">
                <a:extLst>
                  <a:ext uri="{FF2B5EF4-FFF2-40B4-BE49-F238E27FC236}">
                    <a16:creationId xmlns:a16="http://schemas.microsoft.com/office/drawing/2014/main" id="{49E443C5-C852-A0E3-270B-721EE2F4493E}"/>
                  </a:ext>
                </a:extLst>
              </p:cNvPr>
              <p:cNvSpPr/>
              <p:nvPr/>
            </p:nvSpPr>
            <p:spPr bwMode="auto">
              <a:xfrm>
                <a:off x="3560763" y="4954588"/>
                <a:ext cx="101600" cy="142875"/>
              </a:xfrm>
              <a:custGeom>
                <a:avLst/>
                <a:gdLst>
                  <a:gd name="T0" fmla="*/ 2 w 101"/>
                  <a:gd name="T1" fmla="*/ 83 h 140"/>
                  <a:gd name="T2" fmla="*/ 6 w 101"/>
                  <a:gd name="T3" fmla="*/ 77 h 140"/>
                  <a:gd name="T4" fmla="*/ 72 w 101"/>
                  <a:gd name="T5" fmla="*/ 31 h 140"/>
                  <a:gd name="T6" fmla="*/ 91 w 101"/>
                  <a:gd name="T7" fmla="*/ 7 h 140"/>
                  <a:gd name="T8" fmla="*/ 90 w 101"/>
                  <a:gd name="T9" fmla="*/ 2 h 140"/>
                  <a:gd name="T10" fmla="*/ 101 w 101"/>
                  <a:gd name="T11" fmla="*/ 8 h 140"/>
                  <a:gd name="T12" fmla="*/ 65 w 101"/>
                  <a:gd name="T13" fmla="*/ 95 h 140"/>
                  <a:gd name="T14" fmla="*/ 59 w 101"/>
                  <a:gd name="T15" fmla="*/ 116 h 140"/>
                  <a:gd name="T16" fmla="*/ 14 w 101"/>
                  <a:gd name="T17" fmla="*/ 137 h 140"/>
                  <a:gd name="T18" fmla="*/ 1 w 101"/>
                  <a:gd name="T19" fmla="*/ 129 h 140"/>
                  <a:gd name="T20" fmla="*/ 2 w 101"/>
                  <a:gd name="T21" fmla="*/ 83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140">
                    <a:moveTo>
                      <a:pt x="2" y="83"/>
                    </a:moveTo>
                    <a:cubicBezTo>
                      <a:pt x="3" y="81"/>
                      <a:pt x="4" y="78"/>
                      <a:pt x="6" y="77"/>
                    </a:cubicBezTo>
                    <a:cubicBezTo>
                      <a:pt x="32" y="68"/>
                      <a:pt x="54" y="51"/>
                      <a:pt x="72" y="31"/>
                    </a:cubicBezTo>
                    <a:cubicBezTo>
                      <a:pt x="79" y="24"/>
                      <a:pt x="85" y="15"/>
                      <a:pt x="91" y="7"/>
                    </a:cubicBezTo>
                    <a:cubicBezTo>
                      <a:pt x="92" y="5"/>
                      <a:pt x="92" y="4"/>
                      <a:pt x="90" y="2"/>
                    </a:cubicBezTo>
                    <a:cubicBezTo>
                      <a:pt x="96" y="0"/>
                      <a:pt x="99" y="3"/>
                      <a:pt x="101" y="8"/>
                    </a:cubicBezTo>
                    <a:cubicBezTo>
                      <a:pt x="81" y="34"/>
                      <a:pt x="70" y="63"/>
                      <a:pt x="65" y="95"/>
                    </a:cubicBezTo>
                    <a:cubicBezTo>
                      <a:pt x="64" y="102"/>
                      <a:pt x="66" y="110"/>
                      <a:pt x="59" y="116"/>
                    </a:cubicBezTo>
                    <a:cubicBezTo>
                      <a:pt x="45" y="124"/>
                      <a:pt x="30" y="132"/>
                      <a:pt x="14" y="137"/>
                    </a:cubicBezTo>
                    <a:cubicBezTo>
                      <a:pt x="5" y="140"/>
                      <a:pt x="2" y="139"/>
                      <a:pt x="1" y="129"/>
                    </a:cubicBezTo>
                    <a:cubicBezTo>
                      <a:pt x="0" y="114"/>
                      <a:pt x="0" y="98"/>
                      <a:pt x="2" y="83"/>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3" name="Freeform 134">
                <a:extLst>
                  <a:ext uri="{FF2B5EF4-FFF2-40B4-BE49-F238E27FC236}">
                    <a16:creationId xmlns:a16="http://schemas.microsoft.com/office/drawing/2014/main" id="{9E5AD59D-4801-1C77-F2F0-BBDE3C6E543F}"/>
                  </a:ext>
                </a:extLst>
              </p:cNvPr>
              <p:cNvSpPr/>
              <p:nvPr/>
            </p:nvSpPr>
            <p:spPr bwMode="auto">
              <a:xfrm>
                <a:off x="3863975" y="4903788"/>
                <a:ext cx="144463" cy="93663"/>
              </a:xfrm>
              <a:custGeom>
                <a:avLst/>
                <a:gdLst>
                  <a:gd name="T0" fmla="*/ 83 w 142"/>
                  <a:gd name="T1" fmla="*/ 87 h 91"/>
                  <a:gd name="T2" fmla="*/ 71 w 142"/>
                  <a:gd name="T3" fmla="*/ 73 h 91"/>
                  <a:gd name="T4" fmla="*/ 12 w 142"/>
                  <a:gd name="T5" fmla="*/ 11 h 91"/>
                  <a:gd name="T6" fmla="*/ 2 w 142"/>
                  <a:gd name="T7" fmla="*/ 12 h 91"/>
                  <a:gd name="T8" fmla="*/ 11 w 142"/>
                  <a:gd name="T9" fmla="*/ 0 h 91"/>
                  <a:gd name="T10" fmla="*/ 62 w 142"/>
                  <a:gd name="T11" fmla="*/ 24 h 91"/>
                  <a:gd name="T12" fmla="*/ 121 w 142"/>
                  <a:gd name="T13" fmla="*/ 31 h 91"/>
                  <a:gd name="T14" fmla="*/ 130 w 142"/>
                  <a:gd name="T15" fmla="*/ 50 h 91"/>
                  <a:gd name="T16" fmla="*/ 139 w 142"/>
                  <a:gd name="T17" fmla="*/ 79 h 91"/>
                  <a:gd name="T18" fmla="*/ 131 w 142"/>
                  <a:gd name="T19" fmla="*/ 90 h 91"/>
                  <a:gd name="T20" fmla="*/ 83 w 142"/>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2" h="91">
                    <a:moveTo>
                      <a:pt x="83" y="87"/>
                    </a:moveTo>
                    <a:cubicBezTo>
                      <a:pt x="76" y="85"/>
                      <a:pt x="74" y="78"/>
                      <a:pt x="71" y="73"/>
                    </a:cubicBezTo>
                    <a:cubicBezTo>
                      <a:pt x="56" y="48"/>
                      <a:pt x="36" y="27"/>
                      <a:pt x="12" y="11"/>
                    </a:cubicBezTo>
                    <a:cubicBezTo>
                      <a:pt x="7" y="7"/>
                      <a:pt x="5" y="9"/>
                      <a:pt x="2" y="12"/>
                    </a:cubicBezTo>
                    <a:cubicBezTo>
                      <a:pt x="0" y="4"/>
                      <a:pt x="6" y="2"/>
                      <a:pt x="11" y="0"/>
                    </a:cubicBezTo>
                    <a:cubicBezTo>
                      <a:pt x="26" y="12"/>
                      <a:pt x="44" y="19"/>
                      <a:pt x="62" y="24"/>
                    </a:cubicBezTo>
                    <a:cubicBezTo>
                      <a:pt x="81" y="30"/>
                      <a:pt x="101" y="32"/>
                      <a:pt x="121" y="31"/>
                    </a:cubicBezTo>
                    <a:cubicBezTo>
                      <a:pt x="121" y="39"/>
                      <a:pt x="125" y="44"/>
                      <a:pt x="130" y="50"/>
                    </a:cubicBezTo>
                    <a:cubicBezTo>
                      <a:pt x="133" y="60"/>
                      <a:pt x="136" y="69"/>
                      <a:pt x="139" y="79"/>
                    </a:cubicBezTo>
                    <a:cubicBezTo>
                      <a:pt x="142" y="86"/>
                      <a:pt x="139" y="90"/>
                      <a:pt x="131" y="90"/>
                    </a:cubicBezTo>
                    <a:cubicBezTo>
                      <a:pt x="115" y="91"/>
                      <a:pt x="99" y="91"/>
                      <a:pt x="83" y="8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4" name="Freeform 135">
                <a:extLst>
                  <a:ext uri="{FF2B5EF4-FFF2-40B4-BE49-F238E27FC236}">
                    <a16:creationId xmlns:a16="http://schemas.microsoft.com/office/drawing/2014/main" id="{A792352B-A453-41E7-46FE-7C40BAF535CE}"/>
                  </a:ext>
                </a:extLst>
              </p:cNvPr>
              <p:cNvSpPr/>
              <p:nvPr/>
            </p:nvSpPr>
            <p:spPr bwMode="auto">
              <a:xfrm>
                <a:off x="3898900" y="4803775"/>
                <a:ext cx="165100" cy="63500"/>
              </a:xfrm>
              <a:custGeom>
                <a:avLst/>
                <a:gdLst>
                  <a:gd name="T0" fmla="*/ 106 w 163"/>
                  <a:gd name="T1" fmla="*/ 62 h 63"/>
                  <a:gd name="T2" fmla="*/ 94 w 163"/>
                  <a:gd name="T3" fmla="*/ 60 h 63"/>
                  <a:gd name="T4" fmla="*/ 3 w 163"/>
                  <a:gd name="T5" fmla="*/ 31 h 63"/>
                  <a:gd name="T6" fmla="*/ 5 w 163"/>
                  <a:gd name="T7" fmla="*/ 18 h 63"/>
                  <a:gd name="T8" fmla="*/ 108 w 163"/>
                  <a:gd name="T9" fmla="*/ 7 h 63"/>
                  <a:gd name="T10" fmla="*/ 126 w 163"/>
                  <a:gd name="T11" fmla="*/ 0 h 63"/>
                  <a:gd name="T12" fmla="*/ 156 w 163"/>
                  <a:gd name="T13" fmla="*/ 24 h 63"/>
                  <a:gd name="T14" fmla="*/ 154 w 163"/>
                  <a:gd name="T15" fmla="*/ 40 h 63"/>
                  <a:gd name="T16" fmla="*/ 106 w 163"/>
                  <a:gd name="T17"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62">
                    <a:moveTo>
                      <a:pt x="106" y="62"/>
                    </a:moveTo>
                    <a:cubicBezTo>
                      <a:pt x="102" y="63"/>
                      <a:pt x="98" y="63"/>
                      <a:pt x="94" y="60"/>
                    </a:cubicBezTo>
                    <a:cubicBezTo>
                      <a:pt x="67" y="41"/>
                      <a:pt x="36" y="32"/>
                      <a:pt x="3" y="31"/>
                    </a:cubicBezTo>
                    <a:cubicBezTo>
                      <a:pt x="0" y="26"/>
                      <a:pt x="1" y="22"/>
                      <a:pt x="5" y="18"/>
                    </a:cubicBezTo>
                    <a:cubicBezTo>
                      <a:pt x="40" y="26"/>
                      <a:pt x="75" y="20"/>
                      <a:pt x="108" y="7"/>
                    </a:cubicBezTo>
                    <a:cubicBezTo>
                      <a:pt x="114" y="5"/>
                      <a:pt x="120" y="3"/>
                      <a:pt x="126" y="0"/>
                    </a:cubicBezTo>
                    <a:cubicBezTo>
                      <a:pt x="137" y="8"/>
                      <a:pt x="147" y="15"/>
                      <a:pt x="156" y="24"/>
                    </a:cubicBezTo>
                    <a:cubicBezTo>
                      <a:pt x="163" y="32"/>
                      <a:pt x="163" y="35"/>
                      <a:pt x="154" y="40"/>
                    </a:cubicBezTo>
                    <a:cubicBezTo>
                      <a:pt x="139" y="49"/>
                      <a:pt x="123" y="57"/>
                      <a:pt x="106" y="6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5" name="Freeform 136">
                <a:extLst>
                  <a:ext uri="{FF2B5EF4-FFF2-40B4-BE49-F238E27FC236}">
                    <a16:creationId xmlns:a16="http://schemas.microsoft.com/office/drawing/2014/main" id="{0B49E393-264A-5310-7959-DB59B7FED752}"/>
                  </a:ext>
                </a:extLst>
              </p:cNvPr>
              <p:cNvSpPr/>
              <p:nvPr/>
            </p:nvSpPr>
            <p:spPr bwMode="auto">
              <a:xfrm>
                <a:off x="3567113" y="4641850"/>
                <a:ext cx="336550" cy="338138"/>
              </a:xfrm>
              <a:custGeom>
                <a:avLst/>
                <a:gdLst>
                  <a:gd name="T0" fmla="*/ 332 w 332"/>
                  <a:gd name="T1" fmla="*/ 178 h 333"/>
                  <a:gd name="T2" fmla="*/ 330 w 332"/>
                  <a:gd name="T3" fmla="*/ 191 h 333"/>
                  <a:gd name="T4" fmla="*/ 304 w 332"/>
                  <a:gd name="T5" fmla="*/ 259 h 333"/>
                  <a:gd name="T6" fmla="*/ 295 w 332"/>
                  <a:gd name="T7" fmla="*/ 271 h 333"/>
                  <a:gd name="T8" fmla="*/ 245 w 332"/>
                  <a:gd name="T9" fmla="*/ 312 h 333"/>
                  <a:gd name="T10" fmla="*/ 231 w 332"/>
                  <a:gd name="T11" fmla="*/ 319 h 333"/>
                  <a:gd name="T12" fmla="*/ 173 w 332"/>
                  <a:gd name="T13" fmla="*/ 333 h 333"/>
                  <a:gd name="T14" fmla="*/ 168 w 332"/>
                  <a:gd name="T15" fmla="*/ 333 h 333"/>
                  <a:gd name="T16" fmla="*/ 94 w 332"/>
                  <a:gd name="T17" fmla="*/ 317 h 333"/>
                  <a:gd name="T18" fmla="*/ 83 w 332"/>
                  <a:gd name="T19" fmla="*/ 311 h 333"/>
                  <a:gd name="T20" fmla="*/ 30 w 332"/>
                  <a:gd name="T21" fmla="*/ 263 h 333"/>
                  <a:gd name="T22" fmla="*/ 19 w 332"/>
                  <a:gd name="T23" fmla="*/ 245 h 333"/>
                  <a:gd name="T24" fmla="*/ 0 w 332"/>
                  <a:gd name="T25" fmla="*/ 175 h 333"/>
                  <a:gd name="T26" fmla="*/ 0 w 332"/>
                  <a:gd name="T27" fmla="*/ 162 h 333"/>
                  <a:gd name="T28" fmla="*/ 14 w 332"/>
                  <a:gd name="T29" fmla="*/ 100 h 333"/>
                  <a:gd name="T30" fmla="*/ 29 w 332"/>
                  <a:gd name="T31" fmla="*/ 72 h 333"/>
                  <a:gd name="T32" fmla="*/ 78 w 332"/>
                  <a:gd name="T33" fmla="*/ 25 h 333"/>
                  <a:gd name="T34" fmla="*/ 103 w 332"/>
                  <a:gd name="T35" fmla="*/ 13 h 333"/>
                  <a:gd name="T36" fmla="*/ 169 w 332"/>
                  <a:gd name="T37" fmla="*/ 0 h 333"/>
                  <a:gd name="T38" fmla="*/ 186 w 332"/>
                  <a:gd name="T39" fmla="*/ 1 h 333"/>
                  <a:gd name="T40" fmla="*/ 249 w 332"/>
                  <a:gd name="T41" fmla="*/ 23 h 333"/>
                  <a:gd name="T42" fmla="*/ 280 w 332"/>
                  <a:gd name="T43" fmla="*/ 45 h 333"/>
                  <a:gd name="T44" fmla="*/ 313 w 332"/>
                  <a:gd name="T45" fmla="*/ 88 h 333"/>
                  <a:gd name="T46" fmla="*/ 322 w 332"/>
                  <a:gd name="T47" fmla="*/ 110 h 333"/>
                  <a:gd name="T48" fmla="*/ 332 w 332"/>
                  <a:gd name="T49" fmla="*/ 178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2" h="333">
                    <a:moveTo>
                      <a:pt x="332" y="178"/>
                    </a:moveTo>
                    <a:cubicBezTo>
                      <a:pt x="331" y="183"/>
                      <a:pt x="331" y="187"/>
                      <a:pt x="330" y="191"/>
                    </a:cubicBezTo>
                    <a:cubicBezTo>
                      <a:pt x="326" y="215"/>
                      <a:pt x="317" y="237"/>
                      <a:pt x="304" y="259"/>
                    </a:cubicBezTo>
                    <a:cubicBezTo>
                      <a:pt x="301" y="263"/>
                      <a:pt x="297" y="266"/>
                      <a:pt x="295" y="271"/>
                    </a:cubicBezTo>
                    <a:cubicBezTo>
                      <a:pt x="281" y="287"/>
                      <a:pt x="264" y="301"/>
                      <a:pt x="245" y="312"/>
                    </a:cubicBezTo>
                    <a:cubicBezTo>
                      <a:pt x="241" y="315"/>
                      <a:pt x="236" y="317"/>
                      <a:pt x="231" y="319"/>
                    </a:cubicBezTo>
                    <a:cubicBezTo>
                      <a:pt x="212" y="327"/>
                      <a:pt x="193" y="331"/>
                      <a:pt x="173" y="333"/>
                    </a:cubicBezTo>
                    <a:cubicBezTo>
                      <a:pt x="171" y="332"/>
                      <a:pt x="169" y="332"/>
                      <a:pt x="168" y="333"/>
                    </a:cubicBezTo>
                    <a:cubicBezTo>
                      <a:pt x="142" y="332"/>
                      <a:pt x="118" y="327"/>
                      <a:pt x="94" y="317"/>
                    </a:cubicBezTo>
                    <a:cubicBezTo>
                      <a:pt x="91" y="315"/>
                      <a:pt x="87" y="313"/>
                      <a:pt x="83" y="311"/>
                    </a:cubicBezTo>
                    <a:cubicBezTo>
                      <a:pt x="63" y="298"/>
                      <a:pt x="45" y="282"/>
                      <a:pt x="30" y="263"/>
                    </a:cubicBezTo>
                    <a:cubicBezTo>
                      <a:pt x="26" y="257"/>
                      <a:pt x="22" y="251"/>
                      <a:pt x="19" y="245"/>
                    </a:cubicBezTo>
                    <a:cubicBezTo>
                      <a:pt x="8" y="223"/>
                      <a:pt x="2" y="199"/>
                      <a:pt x="0" y="175"/>
                    </a:cubicBezTo>
                    <a:cubicBezTo>
                      <a:pt x="0" y="170"/>
                      <a:pt x="0" y="166"/>
                      <a:pt x="0" y="162"/>
                    </a:cubicBezTo>
                    <a:cubicBezTo>
                      <a:pt x="1" y="140"/>
                      <a:pt x="5" y="119"/>
                      <a:pt x="14" y="100"/>
                    </a:cubicBezTo>
                    <a:cubicBezTo>
                      <a:pt x="19" y="90"/>
                      <a:pt x="24" y="81"/>
                      <a:pt x="29" y="72"/>
                    </a:cubicBezTo>
                    <a:cubicBezTo>
                      <a:pt x="43" y="54"/>
                      <a:pt x="59" y="38"/>
                      <a:pt x="78" y="25"/>
                    </a:cubicBezTo>
                    <a:cubicBezTo>
                      <a:pt x="87" y="21"/>
                      <a:pt x="95" y="17"/>
                      <a:pt x="103" y="13"/>
                    </a:cubicBezTo>
                    <a:cubicBezTo>
                      <a:pt x="124" y="5"/>
                      <a:pt x="146" y="1"/>
                      <a:pt x="169" y="0"/>
                    </a:cubicBezTo>
                    <a:cubicBezTo>
                      <a:pt x="175" y="1"/>
                      <a:pt x="180" y="1"/>
                      <a:pt x="186" y="1"/>
                    </a:cubicBezTo>
                    <a:cubicBezTo>
                      <a:pt x="208" y="5"/>
                      <a:pt x="229" y="12"/>
                      <a:pt x="249" y="23"/>
                    </a:cubicBezTo>
                    <a:cubicBezTo>
                      <a:pt x="260" y="29"/>
                      <a:pt x="269" y="38"/>
                      <a:pt x="280" y="45"/>
                    </a:cubicBezTo>
                    <a:cubicBezTo>
                      <a:pt x="292" y="58"/>
                      <a:pt x="303" y="72"/>
                      <a:pt x="313" y="88"/>
                    </a:cubicBezTo>
                    <a:cubicBezTo>
                      <a:pt x="316" y="95"/>
                      <a:pt x="319" y="103"/>
                      <a:pt x="322" y="110"/>
                    </a:cubicBezTo>
                    <a:cubicBezTo>
                      <a:pt x="330" y="132"/>
                      <a:pt x="332" y="155"/>
                      <a:pt x="332" y="178"/>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6" name="Freeform 137">
                <a:extLst>
                  <a:ext uri="{FF2B5EF4-FFF2-40B4-BE49-F238E27FC236}">
                    <a16:creationId xmlns:a16="http://schemas.microsoft.com/office/drawing/2014/main" id="{DAA6B5CC-1BAB-CC65-2EEC-D1FE3255BF5E}"/>
                  </a:ext>
                </a:extLst>
              </p:cNvPr>
              <p:cNvSpPr/>
              <p:nvPr/>
            </p:nvSpPr>
            <p:spPr bwMode="auto">
              <a:xfrm>
                <a:off x="3600450" y="4676775"/>
                <a:ext cx="271463" cy="269875"/>
              </a:xfrm>
              <a:custGeom>
                <a:avLst/>
                <a:gdLst>
                  <a:gd name="T0" fmla="*/ 49 w 267"/>
                  <a:gd name="T1" fmla="*/ 47 h 266"/>
                  <a:gd name="T2" fmla="*/ 218 w 267"/>
                  <a:gd name="T3" fmla="*/ 48 h 266"/>
                  <a:gd name="T4" fmla="*/ 217 w 267"/>
                  <a:gd name="T5" fmla="*/ 218 h 266"/>
                  <a:gd name="T6" fmla="*/ 43 w 267"/>
                  <a:gd name="T7" fmla="*/ 213 h 266"/>
                  <a:gd name="T8" fmla="*/ 49 w 267"/>
                  <a:gd name="T9" fmla="*/ 47 h 266"/>
                </a:gdLst>
                <a:ahLst/>
                <a:cxnLst>
                  <a:cxn ang="0">
                    <a:pos x="T0" y="T1"/>
                  </a:cxn>
                  <a:cxn ang="0">
                    <a:pos x="T2" y="T3"/>
                  </a:cxn>
                  <a:cxn ang="0">
                    <a:pos x="T4" y="T5"/>
                  </a:cxn>
                  <a:cxn ang="0">
                    <a:pos x="T6" y="T7"/>
                  </a:cxn>
                  <a:cxn ang="0">
                    <a:pos x="T8" y="T9"/>
                  </a:cxn>
                </a:cxnLst>
                <a:rect l="0" t="0" r="r" b="b"/>
                <a:pathLst>
                  <a:path w="267" h="266">
                    <a:moveTo>
                      <a:pt x="49" y="47"/>
                    </a:moveTo>
                    <a:cubicBezTo>
                      <a:pt x="93" y="1"/>
                      <a:pt x="173" y="0"/>
                      <a:pt x="218" y="48"/>
                    </a:cubicBezTo>
                    <a:cubicBezTo>
                      <a:pt x="267" y="99"/>
                      <a:pt x="264" y="171"/>
                      <a:pt x="217" y="218"/>
                    </a:cubicBezTo>
                    <a:cubicBezTo>
                      <a:pt x="171" y="264"/>
                      <a:pt x="93" y="266"/>
                      <a:pt x="43" y="213"/>
                    </a:cubicBezTo>
                    <a:cubicBezTo>
                      <a:pt x="4" y="170"/>
                      <a:pt x="0" y="92"/>
                      <a:pt x="49" y="47"/>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7" name="Freeform 138">
                <a:extLst>
                  <a:ext uri="{FF2B5EF4-FFF2-40B4-BE49-F238E27FC236}">
                    <a16:creationId xmlns:a16="http://schemas.microsoft.com/office/drawing/2014/main" id="{952A1525-75A0-00CD-DC53-31569ABCA830}"/>
                  </a:ext>
                </a:extLst>
              </p:cNvPr>
              <p:cNvSpPr/>
              <p:nvPr/>
            </p:nvSpPr>
            <p:spPr bwMode="auto">
              <a:xfrm>
                <a:off x="4241800" y="4965700"/>
                <a:ext cx="111125" cy="192088"/>
              </a:xfrm>
              <a:custGeom>
                <a:avLst/>
                <a:gdLst>
                  <a:gd name="T0" fmla="*/ 109 w 110"/>
                  <a:gd name="T1" fmla="*/ 120 h 189"/>
                  <a:gd name="T2" fmla="*/ 104 w 110"/>
                  <a:gd name="T3" fmla="*/ 164 h 189"/>
                  <a:gd name="T4" fmla="*/ 98 w 110"/>
                  <a:gd name="T5" fmla="*/ 181 h 189"/>
                  <a:gd name="T6" fmla="*/ 84 w 110"/>
                  <a:gd name="T7" fmla="*/ 185 h 189"/>
                  <a:gd name="T8" fmla="*/ 33 w 110"/>
                  <a:gd name="T9" fmla="*/ 134 h 189"/>
                  <a:gd name="T10" fmla="*/ 27 w 110"/>
                  <a:gd name="T11" fmla="*/ 128 h 189"/>
                  <a:gd name="T12" fmla="*/ 0 w 110"/>
                  <a:gd name="T13" fmla="*/ 22 h 189"/>
                  <a:gd name="T14" fmla="*/ 2 w 110"/>
                  <a:gd name="T15" fmla="*/ 14 h 189"/>
                  <a:gd name="T16" fmla="*/ 10 w 110"/>
                  <a:gd name="T17" fmla="*/ 12 h 189"/>
                  <a:gd name="T18" fmla="*/ 50 w 110"/>
                  <a:gd name="T19" fmla="*/ 3 h 189"/>
                  <a:gd name="T20" fmla="*/ 62 w 110"/>
                  <a:gd name="T21" fmla="*/ 2 h 189"/>
                  <a:gd name="T22" fmla="*/ 105 w 110"/>
                  <a:gd name="T23" fmla="*/ 86 h 189"/>
                  <a:gd name="T24" fmla="*/ 109 w 110"/>
                  <a:gd name="T25" fmla="*/ 12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89">
                    <a:moveTo>
                      <a:pt x="109" y="120"/>
                    </a:moveTo>
                    <a:cubicBezTo>
                      <a:pt x="107" y="135"/>
                      <a:pt x="108" y="149"/>
                      <a:pt x="104" y="164"/>
                    </a:cubicBezTo>
                    <a:cubicBezTo>
                      <a:pt x="102" y="170"/>
                      <a:pt x="101" y="175"/>
                      <a:pt x="98" y="181"/>
                    </a:cubicBezTo>
                    <a:cubicBezTo>
                      <a:pt x="95" y="188"/>
                      <a:pt x="91" y="189"/>
                      <a:pt x="84" y="185"/>
                    </a:cubicBezTo>
                    <a:cubicBezTo>
                      <a:pt x="63" y="172"/>
                      <a:pt x="47" y="154"/>
                      <a:pt x="33" y="134"/>
                    </a:cubicBezTo>
                    <a:cubicBezTo>
                      <a:pt x="32" y="131"/>
                      <a:pt x="31" y="128"/>
                      <a:pt x="27" y="128"/>
                    </a:cubicBezTo>
                    <a:cubicBezTo>
                      <a:pt x="9" y="95"/>
                      <a:pt x="0" y="60"/>
                      <a:pt x="0" y="22"/>
                    </a:cubicBezTo>
                    <a:cubicBezTo>
                      <a:pt x="0" y="19"/>
                      <a:pt x="0" y="16"/>
                      <a:pt x="2" y="14"/>
                    </a:cubicBezTo>
                    <a:cubicBezTo>
                      <a:pt x="4" y="12"/>
                      <a:pt x="7" y="12"/>
                      <a:pt x="10" y="12"/>
                    </a:cubicBezTo>
                    <a:cubicBezTo>
                      <a:pt x="24" y="10"/>
                      <a:pt x="37" y="8"/>
                      <a:pt x="50" y="3"/>
                    </a:cubicBezTo>
                    <a:cubicBezTo>
                      <a:pt x="54" y="2"/>
                      <a:pt x="58" y="0"/>
                      <a:pt x="62" y="2"/>
                    </a:cubicBezTo>
                    <a:cubicBezTo>
                      <a:pt x="83" y="26"/>
                      <a:pt x="98" y="54"/>
                      <a:pt x="105" y="86"/>
                    </a:cubicBezTo>
                    <a:cubicBezTo>
                      <a:pt x="107" y="97"/>
                      <a:pt x="110" y="109"/>
                      <a:pt x="109" y="12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8" name="Freeform 139">
                <a:extLst>
                  <a:ext uri="{FF2B5EF4-FFF2-40B4-BE49-F238E27FC236}">
                    <a16:creationId xmlns:a16="http://schemas.microsoft.com/office/drawing/2014/main" id="{0BE9285B-985A-8CFB-644B-306F5F1C633B}"/>
                  </a:ext>
                </a:extLst>
              </p:cNvPr>
              <p:cNvSpPr/>
              <p:nvPr/>
            </p:nvSpPr>
            <p:spPr bwMode="auto">
              <a:xfrm>
                <a:off x="4256088" y="4489450"/>
                <a:ext cx="117475" cy="179388"/>
              </a:xfrm>
              <a:custGeom>
                <a:avLst/>
                <a:gdLst>
                  <a:gd name="T0" fmla="*/ 41 w 117"/>
                  <a:gd name="T1" fmla="*/ 42 h 177"/>
                  <a:gd name="T2" fmla="*/ 50 w 117"/>
                  <a:gd name="T3" fmla="*/ 40 h 177"/>
                  <a:gd name="T4" fmla="*/ 95 w 117"/>
                  <a:gd name="T5" fmla="*/ 5 h 177"/>
                  <a:gd name="T6" fmla="*/ 112 w 117"/>
                  <a:gd name="T7" fmla="*/ 12 h 177"/>
                  <a:gd name="T8" fmla="*/ 114 w 117"/>
                  <a:gd name="T9" fmla="*/ 68 h 177"/>
                  <a:gd name="T10" fmla="*/ 116 w 117"/>
                  <a:gd name="T11" fmla="*/ 77 h 177"/>
                  <a:gd name="T12" fmla="*/ 73 w 117"/>
                  <a:gd name="T13" fmla="*/ 170 h 177"/>
                  <a:gd name="T14" fmla="*/ 67 w 117"/>
                  <a:gd name="T15" fmla="*/ 175 h 177"/>
                  <a:gd name="T16" fmla="*/ 59 w 117"/>
                  <a:gd name="T17" fmla="*/ 175 h 177"/>
                  <a:gd name="T18" fmla="*/ 8 w 117"/>
                  <a:gd name="T19" fmla="*/ 157 h 177"/>
                  <a:gd name="T20" fmla="*/ 2 w 117"/>
                  <a:gd name="T21" fmla="*/ 154 h 177"/>
                  <a:gd name="T22" fmla="*/ 2 w 117"/>
                  <a:gd name="T23" fmla="*/ 139 h 177"/>
                  <a:gd name="T24" fmla="*/ 35 w 117"/>
                  <a:gd name="T25" fmla="*/ 56 h 177"/>
                  <a:gd name="T26" fmla="*/ 41 w 117"/>
                  <a:gd name="T27" fmla="*/ 42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77">
                    <a:moveTo>
                      <a:pt x="41" y="42"/>
                    </a:moveTo>
                    <a:cubicBezTo>
                      <a:pt x="45" y="47"/>
                      <a:pt x="47" y="43"/>
                      <a:pt x="50" y="40"/>
                    </a:cubicBezTo>
                    <a:cubicBezTo>
                      <a:pt x="63" y="26"/>
                      <a:pt x="77" y="14"/>
                      <a:pt x="95" y="5"/>
                    </a:cubicBezTo>
                    <a:cubicBezTo>
                      <a:pt x="106" y="0"/>
                      <a:pt x="109" y="1"/>
                      <a:pt x="112" y="12"/>
                    </a:cubicBezTo>
                    <a:cubicBezTo>
                      <a:pt x="117" y="31"/>
                      <a:pt x="116" y="49"/>
                      <a:pt x="114" y="68"/>
                    </a:cubicBezTo>
                    <a:cubicBezTo>
                      <a:pt x="114" y="71"/>
                      <a:pt x="113" y="74"/>
                      <a:pt x="116" y="77"/>
                    </a:cubicBezTo>
                    <a:cubicBezTo>
                      <a:pt x="108" y="111"/>
                      <a:pt x="96" y="143"/>
                      <a:pt x="73" y="170"/>
                    </a:cubicBezTo>
                    <a:cubicBezTo>
                      <a:pt x="71" y="172"/>
                      <a:pt x="69" y="174"/>
                      <a:pt x="67" y="175"/>
                    </a:cubicBezTo>
                    <a:cubicBezTo>
                      <a:pt x="64" y="177"/>
                      <a:pt x="62" y="176"/>
                      <a:pt x="59" y="175"/>
                    </a:cubicBezTo>
                    <a:cubicBezTo>
                      <a:pt x="43" y="166"/>
                      <a:pt x="26" y="160"/>
                      <a:pt x="8" y="157"/>
                    </a:cubicBezTo>
                    <a:cubicBezTo>
                      <a:pt x="6" y="157"/>
                      <a:pt x="4" y="156"/>
                      <a:pt x="2" y="154"/>
                    </a:cubicBezTo>
                    <a:cubicBezTo>
                      <a:pt x="0" y="149"/>
                      <a:pt x="1" y="144"/>
                      <a:pt x="2" y="139"/>
                    </a:cubicBezTo>
                    <a:cubicBezTo>
                      <a:pt x="7" y="109"/>
                      <a:pt x="17" y="81"/>
                      <a:pt x="35" y="56"/>
                    </a:cubicBezTo>
                    <a:cubicBezTo>
                      <a:pt x="39" y="52"/>
                      <a:pt x="38" y="46"/>
                      <a:pt x="41" y="4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9" name="Freeform 140">
                <a:extLst>
                  <a:ext uri="{FF2B5EF4-FFF2-40B4-BE49-F238E27FC236}">
                    <a16:creationId xmlns:a16="http://schemas.microsoft.com/office/drawing/2014/main" id="{B2517170-45C6-B6D3-35F4-EB2A20442208}"/>
                  </a:ext>
                </a:extLst>
              </p:cNvPr>
              <p:cNvSpPr/>
              <p:nvPr/>
            </p:nvSpPr>
            <p:spPr bwMode="auto">
              <a:xfrm>
                <a:off x="4138613" y="4478338"/>
                <a:ext cx="107950" cy="180975"/>
              </a:xfrm>
              <a:custGeom>
                <a:avLst/>
                <a:gdLst>
                  <a:gd name="T0" fmla="*/ 0 w 108"/>
                  <a:gd name="T1" fmla="*/ 70 h 179"/>
                  <a:gd name="T2" fmla="*/ 11 w 108"/>
                  <a:gd name="T3" fmla="*/ 77 h 179"/>
                  <a:gd name="T4" fmla="*/ 17 w 108"/>
                  <a:gd name="T5" fmla="*/ 40 h 179"/>
                  <a:gd name="T6" fmla="*/ 30 w 108"/>
                  <a:gd name="T7" fmla="*/ 8 h 179"/>
                  <a:gd name="T8" fmla="*/ 46 w 108"/>
                  <a:gd name="T9" fmla="*/ 6 h 179"/>
                  <a:gd name="T10" fmla="*/ 83 w 108"/>
                  <a:gd name="T11" fmla="*/ 55 h 179"/>
                  <a:gd name="T12" fmla="*/ 90 w 108"/>
                  <a:gd name="T13" fmla="*/ 60 h 179"/>
                  <a:gd name="T14" fmla="*/ 106 w 108"/>
                  <a:gd name="T15" fmla="*/ 136 h 179"/>
                  <a:gd name="T16" fmla="*/ 102 w 108"/>
                  <a:gd name="T17" fmla="*/ 165 h 179"/>
                  <a:gd name="T18" fmla="*/ 85 w 108"/>
                  <a:gd name="T19" fmla="*/ 168 h 179"/>
                  <a:gd name="T20" fmla="*/ 46 w 108"/>
                  <a:gd name="T21" fmla="*/ 176 h 179"/>
                  <a:gd name="T22" fmla="*/ 35 w 108"/>
                  <a:gd name="T23" fmla="*/ 178 h 179"/>
                  <a:gd name="T24" fmla="*/ 27 w 108"/>
                  <a:gd name="T25" fmla="*/ 167 h 179"/>
                  <a:gd name="T26" fmla="*/ 9 w 108"/>
                  <a:gd name="T27" fmla="*/ 93 h 179"/>
                  <a:gd name="T28" fmla="*/ 2 w 108"/>
                  <a:gd name="T29" fmla="*/ 75 h 179"/>
                  <a:gd name="T30" fmla="*/ 0 w 108"/>
                  <a:gd name="T31" fmla="*/ 7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79">
                    <a:moveTo>
                      <a:pt x="0" y="70"/>
                    </a:moveTo>
                    <a:cubicBezTo>
                      <a:pt x="3" y="72"/>
                      <a:pt x="6" y="74"/>
                      <a:pt x="11" y="77"/>
                    </a:cubicBezTo>
                    <a:cubicBezTo>
                      <a:pt x="13" y="64"/>
                      <a:pt x="13" y="52"/>
                      <a:pt x="17" y="40"/>
                    </a:cubicBezTo>
                    <a:cubicBezTo>
                      <a:pt x="20" y="29"/>
                      <a:pt x="24" y="18"/>
                      <a:pt x="30" y="8"/>
                    </a:cubicBezTo>
                    <a:cubicBezTo>
                      <a:pt x="35" y="0"/>
                      <a:pt x="39" y="0"/>
                      <a:pt x="46" y="6"/>
                    </a:cubicBezTo>
                    <a:cubicBezTo>
                      <a:pt x="61" y="20"/>
                      <a:pt x="73" y="37"/>
                      <a:pt x="83" y="55"/>
                    </a:cubicBezTo>
                    <a:cubicBezTo>
                      <a:pt x="84" y="57"/>
                      <a:pt x="84" y="63"/>
                      <a:pt x="90" y="60"/>
                    </a:cubicBezTo>
                    <a:cubicBezTo>
                      <a:pt x="98" y="85"/>
                      <a:pt x="106" y="110"/>
                      <a:pt x="106" y="136"/>
                    </a:cubicBezTo>
                    <a:cubicBezTo>
                      <a:pt x="107" y="146"/>
                      <a:pt x="108" y="156"/>
                      <a:pt x="102" y="165"/>
                    </a:cubicBezTo>
                    <a:cubicBezTo>
                      <a:pt x="97" y="168"/>
                      <a:pt x="91" y="167"/>
                      <a:pt x="85" y="168"/>
                    </a:cubicBezTo>
                    <a:cubicBezTo>
                      <a:pt x="72" y="169"/>
                      <a:pt x="58" y="172"/>
                      <a:pt x="46" y="176"/>
                    </a:cubicBezTo>
                    <a:cubicBezTo>
                      <a:pt x="42" y="178"/>
                      <a:pt x="39" y="179"/>
                      <a:pt x="35" y="178"/>
                    </a:cubicBezTo>
                    <a:cubicBezTo>
                      <a:pt x="30" y="176"/>
                      <a:pt x="29" y="171"/>
                      <a:pt x="27" y="167"/>
                    </a:cubicBezTo>
                    <a:cubicBezTo>
                      <a:pt x="17" y="143"/>
                      <a:pt x="11" y="119"/>
                      <a:pt x="9" y="93"/>
                    </a:cubicBezTo>
                    <a:cubicBezTo>
                      <a:pt x="9" y="86"/>
                      <a:pt x="8" y="80"/>
                      <a:pt x="2" y="75"/>
                    </a:cubicBezTo>
                    <a:cubicBezTo>
                      <a:pt x="1" y="74"/>
                      <a:pt x="0" y="73"/>
                      <a:pt x="0" y="7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0" name="Freeform 141">
                <a:extLst>
                  <a:ext uri="{FF2B5EF4-FFF2-40B4-BE49-F238E27FC236}">
                    <a16:creationId xmlns:a16="http://schemas.microsoft.com/office/drawing/2014/main" id="{88EB04C3-A205-CE41-E185-CFB0AEE5C3C7}"/>
                  </a:ext>
                </a:extLst>
              </p:cNvPr>
              <p:cNvSpPr/>
              <p:nvPr/>
            </p:nvSpPr>
            <p:spPr bwMode="auto">
              <a:xfrm>
                <a:off x="3903663" y="4711700"/>
                <a:ext cx="180975" cy="103188"/>
              </a:xfrm>
              <a:custGeom>
                <a:avLst/>
                <a:gdLst>
                  <a:gd name="T0" fmla="*/ 43 w 180"/>
                  <a:gd name="T1" fmla="*/ 74 h 101"/>
                  <a:gd name="T2" fmla="*/ 41 w 180"/>
                  <a:gd name="T3" fmla="*/ 66 h 101"/>
                  <a:gd name="T4" fmla="*/ 10 w 180"/>
                  <a:gd name="T5" fmla="*/ 38 h 101"/>
                  <a:gd name="T6" fmla="*/ 15 w 180"/>
                  <a:gd name="T7" fmla="*/ 17 h 101"/>
                  <a:gd name="T8" fmla="*/ 69 w 180"/>
                  <a:gd name="T9" fmla="*/ 4 h 101"/>
                  <a:gd name="T10" fmla="*/ 77 w 180"/>
                  <a:gd name="T11" fmla="*/ 0 h 101"/>
                  <a:gd name="T12" fmla="*/ 116 w 180"/>
                  <a:gd name="T13" fmla="*/ 4 h 101"/>
                  <a:gd name="T14" fmla="*/ 174 w 180"/>
                  <a:gd name="T15" fmla="*/ 24 h 101"/>
                  <a:gd name="T16" fmla="*/ 180 w 180"/>
                  <a:gd name="T17" fmla="*/ 33 h 101"/>
                  <a:gd name="T18" fmla="*/ 165 w 180"/>
                  <a:gd name="T19" fmla="*/ 96 h 101"/>
                  <a:gd name="T20" fmla="*/ 146 w 180"/>
                  <a:gd name="T21" fmla="*/ 100 h 101"/>
                  <a:gd name="T22" fmla="*/ 57 w 180"/>
                  <a:gd name="T23" fmla="*/ 77 h 101"/>
                  <a:gd name="T24" fmla="*/ 43 w 180"/>
                  <a:gd name="T25" fmla="*/ 7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00">
                    <a:moveTo>
                      <a:pt x="43" y="74"/>
                    </a:moveTo>
                    <a:cubicBezTo>
                      <a:pt x="47" y="70"/>
                      <a:pt x="45" y="68"/>
                      <a:pt x="41" y="66"/>
                    </a:cubicBezTo>
                    <a:cubicBezTo>
                      <a:pt x="29" y="59"/>
                      <a:pt x="19" y="48"/>
                      <a:pt x="10" y="38"/>
                    </a:cubicBezTo>
                    <a:cubicBezTo>
                      <a:pt x="0" y="28"/>
                      <a:pt x="2" y="22"/>
                      <a:pt x="15" y="17"/>
                    </a:cubicBezTo>
                    <a:cubicBezTo>
                      <a:pt x="32" y="10"/>
                      <a:pt x="50" y="6"/>
                      <a:pt x="69" y="4"/>
                    </a:cubicBezTo>
                    <a:cubicBezTo>
                      <a:pt x="72" y="4"/>
                      <a:pt x="76" y="5"/>
                      <a:pt x="77" y="0"/>
                    </a:cubicBezTo>
                    <a:cubicBezTo>
                      <a:pt x="90" y="1"/>
                      <a:pt x="103" y="3"/>
                      <a:pt x="116" y="4"/>
                    </a:cubicBezTo>
                    <a:cubicBezTo>
                      <a:pt x="137" y="6"/>
                      <a:pt x="156" y="15"/>
                      <a:pt x="174" y="24"/>
                    </a:cubicBezTo>
                    <a:cubicBezTo>
                      <a:pt x="178" y="26"/>
                      <a:pt x="180" y="29"/>
                      <a:pt x="180" y="33"/>
                    </a:cubicBezTo>
                    <a:cubicBezTo>
                      <a:pt x="171" y="53"/>
                      <a:pt x="170" y="75"/>
                      <a:pt x="165" y="96"/>
                    </a:cubicBezTo>
                    <a:cubicBezTo>
                      <a:pt x="159" y="101"/>
                      <a:pt x="153" y="100"/>
                      <a:pt x="146" y="100"/>
                    </a:cubicBezTo>
                    <a:cubicBezTo>
                      <a:pt x="115" y="99"/>
                      <a:pt x="85" y="92"/>
                      <a:pt x="57" y="77"/>
                    </a:cubicBezTo>
                    <a:cubicBezTo>
                      <a:pt x="52" y="75"/>
                      <a:pt x="47" y="77"/>
                      <a:pt x="43" y="7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1" name="Freeform 142">
                <a:extLst>
                  <a:ext uri="{FF2B5EF4-FFF2-40B4-BE49-F238E27FC236}">
                    <a16:creationId xmlns:a16="http://schemas.microsoft.com/office/drawing/2014/main" id="{0A143A15-026B-8769-3592-8FF70FCDAD49}"/>
                  </a:ext>
                </a:extLst>
              </p:cNvPr>
              <p:cNvSpPr/>
              <p:nvPr/>
            </p:nvSpPr>
            <p:spPr bwMode="auto">
              <a:xfrm>
                <a:off x="3998913" y="4565650"/>
                <a:ext cx="150813" cy="153988"/>
              </a:xfrm>
              <a:custGeom>
                <a:avLst/>
                <a:gdLst>
                  <a:gd name="T0" fmla="*/ 12 w 149"/>
                  <a:gd name="T1" fmla="*/ 75 h 152"/>
                  <a:gd name="T2" fmla="*/ 17 w 149"/>
                  <a:gd name="T3" fmla="*/ 67 h 152"/>
                  <a:gd name="T4" fmla="*/ 1 w 149"/>
                  <a:gd name="T5" fmla="*/ 16 h 152"/>
                  <a:gd name="T6" fmla="*/ 15 w 149"/>
                  <a:gd name="T7" fmla="*/ 2 h 152"/>
                  <a:gd name="T8" fmla="*/ 58 w 149"/>
                  <a:gd name="T9" fmla="*/ 15 h 152"/>
                  <a:gd name="T10" fmla="*/ 69 w 149"/>
                  <a:gd name="T11" fmla="*/ 15 h 152"/>
                  <a:gd name="T12" fmla="*/ 125 w 149"/>
                  <a:gd name="T13" fmla="*/ 63 h 152"/>
                  <a:gd name="T14" fmla="*/ 147 w 149"/>
                  <a:gd name="T15" fmla="*/ 96 h 152"/>
                  <a:gd name="T16" fmla="*/ 148 w 149"/>
                  <a:gd name="T17" fmla="*/ 103 h 152"/>
                  <a:gd name="T18" fmla="*/ 140 w 149"/>
                  <a:gd name="T19" fmla="*/ 112 h 152"/>
                  <a:gd name="T20" fmla="*/ 106 w 149"/>
                  <a:gd name="T21" fmla="*/ 145 h 152"/>
                  <a:gd name="T22" fmla="*/ 99 w 149"/>
                  <a:gd name="T23" fmla="*/ 151 h 152"/>
                  <a:gd name="T24" fmla="*/ 89 w 149"/>
                  <a:gd name="T25" fmla="*/ 149 h 152"/>
                  <a:gd name="T26" fmla="*/ 33 w 149"/>
                  <a:gd name="T27" fmla="*/ 98 h 152"/>
                  <a:gd name="T28" fmla="*/ 12 w 149"/>
                  <a:gd name="T29" fmla="*/ 7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152">
                    <a:moveTo>
                      <a:pt x="12" y="75"/>
                    </a:moveTo>
                    <a:cubicBezTo>
                      <a:pt x="17" y="74"/>
                      <a:pt x="20" y="73"/>
                      <a:pt x="17" y="67"/>
                    </a:cubicBezTo>
                    <a:cubicBezTo>
                      <a:pt x="9" y="51"/>
                      <a:pt x="3" y="34"/>
                      <a:pt x="1" y="16"/>
                    </a:cubicBezTo>
                    <a:cubicBezTo>
                      <a:pt x="0" y="3"/>
                      <a:pt x="2" y="0"/>
                      <a:pt x="15" y="2"/>
                    </a:cubicBezTo>
                    <a:cubicBezTo>
                      <a:pt x="30" y="3"/>
                      <a:pt x="44" y="9"/>
                      <a:pt x="58" y="15"/>
                    </a:cubicBezTo>
                    <a:cubicBezTo>
                      <a:pt x="61" y="16"/>
                      <a:pt x="65" y="20"/>
                      <a:pt x="69" y="15"/>
                    </a:cubicBezTo>
                    <a:cubicBezTo>
                      <a:pt x="88" y="30"/>
                      <a:pt x="109" y="44"/>
                      <a:pt x="125" y="63"/>
                    </a:cubicBezTo>
                    <a:cubicBezTo>
                      <a:pt x="134" y="73"/>
                      <a:pt x="141" y="84"/>
                      <a:pt x="147" y="96"/>
                    </a:cubicBezTo>
                    <a:cubicBezTo>
                      <a:pt x="149" y="98"/>
                      <a:pt x="149" y="101"/>
                      <a:pt x="148" y="103"/>
                    </a:cubicBezTo>
                    <a:cubicBezTo>
                      <a:pt x="147" y="107"/>
                      <a:pt x="143" y="109"/>
                      <a:pt x="140" y="112"/>
                    </a:cubicBezTo>
                    <a:cubicBezTo>
                      <a:pt x="127" y="121"/>
                      <a:pt x="115" y="131"/>
                      <a:pt x="106" y="145"/>
                    </a:cubicBezTo>
                    <a:cubicBezTo>
                      <a:pt x="104" y="147"/>
                      <a:pt x="102" y="149"/>
                      <a:pt x="99" y="151"/>
                    </a:cubicBezTo>
                    <a:cubicBezTo>
                      <a:pt x="95" y="152"/>
                      <a:pt x="92" y="150"/>
                      <a:pt x="89" y="149"/>
                    </a:cubicBezTo>
                    <a:cubicBezTo>
                      <a:pt x="67" y="136"/>
                      <a:pt x="49" y="117"/>
                      <a:pt x="33" y="98"/>
                    </a:cubicBezTo>
                    <a:cubicBezTo>
                      <a:pt x="26" y="90"/>
                      <a:pt x="21" y="81"/>
                      <a:pt x="12" y="75"/>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2" name="Freeform 143">
                <a:extLst>
                  <a:ext uri="{FF2B5EF4-FFF2-40B4-BE49-F238E27FC236}">
                    <a16:creationId xmlns:a16="http://schemas.microsoft.com/office/drawing/2014/main" id="{52FDD77A-DB3B-3D5C-A1EB-D306EF6E1D06}"/>
                  </a:ext>
                </a:extLst>
              </p:cNvPr>
              <p:cNvSpPr/>
              <p:nvPr/>
            </p:nvSpPr>
            <p:spPr bwMode="auto">
              <a:xfrm>
                <a:off x="4340225" y="4595813"/>
                <a:ext cx="163513" cy="139700"/>
              </a:xfrm>
              <a:custGeom>
                <a:avLst/>
                <a:gdLst>
                  <a:gd name="T0" fmla="*/ 97 w 162"/>
                  <a:gd name="T1" fmla="*/ 6 h 138"/>
                  <a:gd name="T2" fmla="*/ 108 w 162"/>
                  <a:gd name="T3" fmla="*/ 6 h 138"/>
                  <a:gd name="T4" fmla="*/ 151 w 162"/>
                  <a:gd name="T5" fmla="*/ 1 h 138"/>
                  <a:gd name="T6" fmla="*/ 160 w 162"/>
                  <a:gd name="T7" fmla="*/ 12 h 138"/>
                  <a:gd name="T8" fmla="*/ 141 w 162"/>
                  <a:gd name="T9" fmla="*/ 57 h 138"/>
                  <a:gd name="T10" fmla="*/ 138 w 162"/>
                  <a:gd name="T11" fmla="*/ 65 h 138"/>
                  <a:gd name="T12" fmla="*/ 105 w 162"/>
                  <a:gd name="T13" fmla="*/ 105 h 138"/>
                  <a:gd name="T14" fmla="*/ 59 w 162"/>
                  <a:gd name="T15" fmla="*/ 134 h 138"/>
                  <a:gd name="T16" fmla="*/ 45 w 162"/>
                  <a:gd name="T17" fmla="*/ 137 h 138"/>
                  <a:gd name="T18" fmla="*/ 22 w 162"/>
                  <a:gd name="T19" fmla="*/ 107 h 138"/>
                  <a:gd name="T20" fmla="*/ 11 w 162"/>
                  <a:gd name="T21" fmla="*/ 95 h 138"/>
                  <a:gd name="T22" fmla="*/ 7 w 162"/>
                  <a:gd name="T23" fmla="*/ 90 h 138"/>
                  <a:gd name="T24" fmla="*/ 6 w 162"/>
                  <a:gd name="T25" fmla="*/ 73 h 138"/>
                  <a:gd name="T26" fmla="*/ 64 w 162"/>
                  <a:gd name="T27" fmla="*/ 22 h 138"/>
                  <a:gd name="T28" fmla="*/ 97 w 162"/>
                  <a:gd name="T29" fmla="*/ 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2" h="138">
                    <a:moveTo>
                      <a:pt x="97" y="6"/>
                    </a:moveTo>
                    <a:cubicBezTo>
                      <a:pt x="101" y="10"/>
                      <a:pt x="104" y="7"/>
                      <a:pt x="108" y="6"/>
                    </a:cubicBezTo>
                    <a:cubicBezTo>
                      <a:pt x="122" y="2"/>
                      <a:pt x="136" y="0"/>
                      <a:pt x="151" y="1"/>
                    </a:cubicBezTo>
                    <a:cubicBezTo>
                      <a:pt x="159" y="1"/>
                      <a:pt x="162" y="4"/>
                      <a:pt x="160" y="12"/>
                    </a:cubicBezTo>
                    <a:cubicBezTo>
                      <a:pt x="157" y="28"/>
                      <a:pt x="149" y="43"/>
                      <a:pt x="141" y="57"/>
                    </a:cubicBezTo>
                    <a:cubicBezTo>
                      <a:pt x="140" y="60"/>
                      <a:pt x="138" y="62"/>
                      <a:pt x="138" y="65"/>
                    </a:cubicBezTo>
                    <a:cubicBezTo>
                      <a:pt x="130" y="81"/>
                      <a:pt x="117" y="93"/>
                      <a:pt x="105" y="105"/>
                    </a:cubicBezTo>
                    <a:cubicBezTo>
                      <a:pt x="91" y="117"/>
                      <a:pt x="76" y="127"/>
                      <a:pt x="59" y="134"/>
                    </a:cubicBezTo>
                    <a:cubicBezTo>
                      <a:pt x="54" y="136"/>
                      <a:pt x="50" y="138"/>
                      <a:pt x="45" y="137"/>
                    </a:cubicBezTo>
                    <a:cubicBezTo>
                      <a:pt x="36" y="128"/>
                      <a:pt x="31" y="117"/>
                      <a:pt x="22" y="107"/>
                    </a:cubicBezTo>
                    <a:cubicBezTo>
                      <a:pt x="18" y="103"/>
                      <a:pt x="15" y="99"/>
                      <a:pt x="11" y="95"/>
                    </a:cubicBezTo>
                    <a:cubicBezTo>
                      <a:pt x="10" y="93"/>
                      <a:pt x="8" y="92"/>
                      <a:pt x="7" y="90"/>
                    </a:cubicBezTo>
                    <a:cubicBezTo>
                      <a:pt x="0" y="85"/>
                      <a:pt x="1" y="79"/>
                      <a:pt x="6" y="73"/>
                    </a:cubicBezTo>
                    <a:cubicBezTo>
                      <a:pt x="21" y="51"/>
                      <a:pt x="41" y="35"/>
                      <a:pt x="64" y="22"/>
                    </a:cubicBezTo>
                    <a:cubicBezTo>
                      <a:pt x="75" y="16"/>
                      <a:pt x="85" y="10"/>
                      <a:pt x="97" y="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3" name="Freeform 144">
                <a:extLst>
                  <a:ext uri="{FF2B5EF4-FFF2-40B4-BE49-F238E27FC236}">
                    <a16:creationId xmlns:a16="http://schemas.microsoft.com/office/drawing/2014/main" id="{BEC7B34A-2626-760D-8429-7D3D04A3335A}"/>
                  </a:ext>
                </a:extLst>
              </p:cNvPr>
              <p:cNvSpPr/>
              <p:nvPr/>
            </p:nvSpPr>
            <p:spPr bwMode="auto">
              <a:xfrm>
                <a:off x="4394200" y="4733925"/>
                <a:ext cx="179388" cy="100013"/>
              </a:xfrm>
              <a:custGeom>
                <a:avLst/>
                <a:gdLst>
                  <a:gd name="T0" fmla="*/ 118 w 177"/>
                  <a:gd name="T1" fmla="*/ 5 h 99"/>
                  <a:gd name="T2" fmla="*/ 125 w 177"/>
                  <a:gd name="T3" fmla="*/ 10 h 99"/>
                  <a:gd name="T4" fmla="*/ 168 w 177"/>
                  <a:gd name="T5" fmla="*/ 28 h 99"/>
                  <a:gd name="T6" fmla="*/ 169 w 177"/>
                  <a:gd name="T7" fmla="*/ 45 h 99"/>
                  <a:gd name="T8" fmla="*/ 133 w 177"/>
                  <a:gd name="T9" fmla="*/ 73 h 99"/>
                  <a:gd name="T10" fmla="*/ 105 w 177"/>
                  <a:gd name="T11" fmla="*/ 85 h 99"/>
                  <a:gd name="T12" fmla="*/ 20 w 177"/>
                  <a:gd name="T13" fmla="*/ 95 h 99"/>
                  <a:gd name="T14" fmla="*/ 11 w 177"/>
                  <a:gd name="T15" fmla="*/ 92 h 99"/>
                  <a:gd name="T16" fmla="*/ 9 w 177"/>
                  <a:gd name="T17" fmla="*/ 83 h 99"/>
                  <a:gd name="T18" fmla="*/ 1 w 177"/>
                  <a:gd name="T19" fmla="*/ 28 h 99"/>
                  <a:gd name="T20" fmla="*/ 0 w 177"/>
                  <a:gd name="T21" fmla="*/ 22 h 99"/>
                  <a:gd name="T22" fmla="*/ 11 w 177"/>
                  <a:gd name="T23" fmla="*/ 15 h 99"/>
                  <a:gd name="T24" fmla="*/ 103 w 177"/>
                  <a:gd name="T25" fmla="*/ 4 h 99"/>
                  <a:gd name="T26" fmla="*/ 118 w 177"/>
                  <a:gd name="T27" fmla="*/ 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7" h="99">
                    <a:moveTo>
                      <a:pt x="118" y="5"/>
                    </a:moveTo>
                    <a:cubicBezTo>
                      <a:pt x="119" y="9"/>
                      <a:pt x="122" y="9"/>
                      <a:pt x="125" y="10"/>
                    </a:cubicBezTo>
                    <a:cubicBezTo>
                      <a:pt x="140" y="14"/>
                      <a:pt x="155" y="19"/>
                      <a:pt x="168" y="28"/>
                    </a:cubicBezTo>
                    <a:cubicBezTo>
                      <a:pt x="177" y="35"/>
                      <a:pt x="177" y="36"/>
                      <a:pt x="169" y="45"/>
                    </a:cubicBezTo>
                    <a:cubicBezTo>
                      <a:pt x="159" y="56"/>
                      <a:pt x="145" y="63"/>
                      <a:pt x="133" y="73"/>
                    </a:cubicBezTo>
                    <a:cubicBezTo>
                      <a:pt x="125" y="80"/>
                      <a:pt x="115" y="82"/>
                      <a:pt x="105" y="85"/>
                    </a:cubicBezTo>
                    <a:cubicBezTo>
                      <a:pt x="78" y="95"/>
                      <a:pt x="49" y="99"/>
                      <a:pt x="20" y="95"/>
                    </a:cubicBezTo>
                    <a:cubicBezTo>
                      <a:pt x="17" y="94"/>
                      <a:pt x="13" y="94"/>
                      <a:pt x="11" y="92"/>
                    </a:cubicBezTo>
                    <a:cubicBezTo>
                      <a:pt x="9" y="90"/>
                      <a:pt x="9" y="86"/>
                      <a:pt x="9" y="83"/>
                    </a:cubicBezTo>
                    <a:cubicBezTo>
                      <a:pt x="9" y="65"/>
                      <a:pt x="7" y="46"/>
                      <a:pt x="1" y="28"/>
                    </a:cubicBezTo>
                    <a:cubicBezTo>
                      <a:pt x="0" y="26"/>
                      <a:pt x="0" y="24"/>
                      <a:pt x="0" y="22"/>
                    </a:cubicBezTo>
                    <a:cubicBezTo>
                      <a:pt x="3" y="18"/>
                      <a:pt x="7" y="16"/>
                      <a:pt x="11" y="15"/>
                    </a:cubicBezTo>
                    <a:cubicBezTo>
                      <a:pt x="41" y="4"/>
                      <a:pt x="71" y="0"/>
                      <a:pt x="103" y="4"/>
                    </a:cubicBezTo>
                    <a:cubicBezTo>
                      <a:pt x="108" y="5"/>
                      <a:pt x="113" y="5"/>
                      <a:pt x="118" y="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4" name="Freeform 145">
                <a:extLst>
                  <a:ext uri="{FF2B5EF4-FFF2-40B4-BE49-F238E27FC236}">
                    <a16:creationId xmlns:a16="http://schemas.microsoft.com/office/drawing/2014/main" id="{C8D9F2D1-88B0-F1AA-E3A1-DFEAA38B7B62}"/>
                  </a:ext>
                </a:extLst>
              </p:cNvPr>
              <p:cNvSpPr/>
              <p:nvPr/>
            </p:nvSpPr>
            <p:spPr bwMode="auto">
              <a:xfrm>
                <a:off x="4376738" y="4833938"/>
                <a:ext cx="173038" cy="106363"/>
              </a:xfrm>
              <a:custGeom>
                <a:avLst/>
                <a:gdLst>
                  <a:gd name="T0" fmla="*/ 152 w 172"/>
                  <a:gd name="T1" fmla="*/ 100 h 106"/>
                  <a:gd name="T2" fmla="*/ 127 w 172"/>
                  <a:gd name="T3" fmla="*/ 102 h 106"/>
                  <a:gd name="T4" fmla="*/ 112 w 172"/>
                  <a:gd name="T5" fmla="*/ 103 h 106"/>
                  <a:gd name="T6" fmla="*/ 103 w 172"/>
                  <a:gd name="T7" fmla="*/ 106 h 106"/>
                  <a:gd name="T8" fmla="*/ 12 w 172"/>
                  <a:gd name="T9" fmla="*/ 82 h 106"/>
                  <a:gd name="T10" fmla="*/ 1 w 172"/>
                  <a:gd name="T11" fmla="*/ 73 h 106"/>
                  <a:gd name="T12" fmla="*/ 4 w 172"/>
                  <a:gd name="T13" fmla="*/ 62 h 106"/>
                  <a:gd name="T14" fmla="*/ 24 w 172"/>
                  <a:gd name="T15" fmla="*/ 10 h 106"/>
                  <a:gd name="T16" fmla="*/ 27 w 172"/>
                  <a:gd name="T17" fmla="*/ 3 h 106"/>
                  <a:gd name="T18" fmla="*/ 71 w 172"/>
                  <a:gd name="T19" fmla="*/ 8 h 106"/>
                  <a:gd name="T20" fmla="*/ 118 w 172"/>
                  <a:gd name="T21" fmla="*/ 30 h 106"/>
                  <a:gd name="T22" fmla="*/ 131 w 172"/>
                  <a:gd name="T23" fmla="*/ 36 h 106"/>
                  <a:gd name="T24" fmla="*/ 135 w 172"/>
                  <a:gd name="T25" fmla="*/ 44 h 106"/>
                  <a:gd name="T26" fmla="*/ 165 w 172"/>
                  <a:gd name="T27" fmla="*/ 77 h 106"/>
                  <a:gd name="T28" fmla="*/ 159 w 172"/>
                  <a:gd name="T29" fmla="*/ 96 h 106"/>
                  <a:gd name="T30" fmla="*/ 152 w 172"/>
                  <a:gd name="T3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2" h="105">
                    <a:moveTo>
                      <a:pt x="152" y="100"/>
                    </a:moveTo>
                    <a:cubicBezTo>
                      <a:pt x="143" y="98"/>
                      <a:pt x="136" y="102"/>
                      <a:pt x="127" y="102"/>
                    </a:cubicBezTo>
                    <a:cubicBezTo>
                      <a:pt x="122" y="102"/>
                      <a:pt x="117" y="103"/>
                      <a:pt x="112" y="103"/>
                    </a:cubicBezTo>
                    <a:cubicBezTo>
                      <a:pt x="109" y="106"/>
                      <a:pt x="106" y="106"/>
                      <a:pt x="103" y="106"/>
                    </a:cubicBezTo>
                    <a:cubicBezTo>
                      <a:pt x="71" y="106"/>
                      <a:pt x="40" y="97"/>
                      <a:pt x="12" y="82"/>
                    </a:cubicBezTo>
                    <a:cubicBezTo>
                      <a:pt x="8" y="80"/>
                      <a:pt x="3" y="78"/>
                      <a:pt x="1" y="73"/>
                    </a:cubicBezTo>
                    <a:cubicBezTo>
                      <a:pt x="0" y="69"/>
                      <a:pt x="2" y="65"/>
                      <a:pt x="4" y="62"/>
                    </a:cubicBezTo>
                    <a:cubicBezTo>
                      <a:pt x="14" y="46"/>
                      <a:pt x="20" y="29"/>
                      <a:pt x="24" y="10"/>
                    </a:cubicBezTo>
                    <a:cubicBezTo>
                      <a:pt x="24" y="8"/>
                      <a:pt x="25" y="5"/>
                      <a:pt x="27" y="3"/>
                    </a:cubicBezTo>
                    <a:cubicBezTo>
                      <a:pt x="42" y="0"/>
                      <a:pt x="57" y="5"/>
                      <a:pt x="71" y="8"/>
                    </a:cubicBezTo>
                    <a:cubicBezTo>
                      <a:pt x="88" y="13"/>
                      <a:pt x="104" y="20"/>
                      <a:pt x="118" y="30"/>
                    </a:cubicBezTo>
                    <a:cubicBezTo>
                      <a:pt x="122" y="33"/>
                      <a:pt x="127" y="32"/>
                      <a:pt x="131" y="36"/>
                    </a:cubicBezTo>
                    <a:cubicBezTo>
                      <a:pt x="127" y="41"/>
                      <a:pt x="132" y="42"/>
                      <a:pt x="135" y="44"/>
                    </a:cubicBezTo>
                    <a:cubicBezTo>
                      <a:pt x="147" y="53"/>
                      <a:pt x="157" y="64"/>
                      <a:pt x="165" y="77"/>
                    </a:cubicBezTo>
                    <a:cubicBezTo>
                      <a:pt x="172" y="88"/>
                      <a:pt x="171" y="92"/>
                      <a:pt x="159" y="96"/>
                    </a:cubicBezTo>
                    <a:cubicBezTo>
                      <a:pt x="157" y="97"/>
                      <a:pt x="154" y="98"/>
                      <a:pt x="152" y="10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5" name="Freeform 146">
                <a:extLst>
                  <a:ext uri="{FF2B5EF4-FFF2-40B4-BE49-F238E27FC236}">
                    <a16:creationId xmlns:a16="http://schemas.microsoft.com/office/drawing/2014/main" id="{64C7C6C2-3428-9144-4080-908D023E6BB7}"/>
                  </a:ext>
                </a:extLst>
              </p:cNvPr>
              <p:cNvSpPr/>
              <p:nvPr/>
            </p:nvSpPr>
            <p:spPr bwMode="auto">
              <a:xfrm>
                <a:off x="4313238" y="4911725"/>
                <a:ext cx="149225" cy="149225"/>
              </a:xfrm>
              <a:custGeom>
                <a:avLst/>
                <a:gdLst>
                  <a:gd name="T0" fmla="*/ 135 w 147"/>
                  <a:gd name="T1" fmla="*/ 82 h 147"/>
                  <a:gd name="T2" fmla="*/ 136 w 147"/>
                  <a:gd name="T3" fmla="*/ 93 h 147"/>
                  <a:gd name="T4" fmla="*/ 146 w 147"/>
                  <a:gd name="T5" fmla="*/ 130 h 147"/>
                  <a:gd name="T6" fmla="*/ 130 w 147"/>
                  <a:gd name="T7" fmla="*/ 145 h 147"/>
                  <a:gd name="T8" fmla="*/ 100 w 147"/>
                  <a:gd name="T9" fmla="*/ 136 h 147"/>
                  <a:gd name="T10" fmla="*/ 91 w 147"/>
                  <a:gd name="T11" fmla="*/ 136 h 147"/>
                  <a:gd name="T12" fmla="*/ 38 w 147"/>
                  <a:gd name="T13" fmla="*/ 101 h 147"/>
                  <a:gd name="T14" fmla="*/ 5 w 147"/>
                  <a:gd name="T15" fmla="*/ 60 h 147"/>
                  <a:gd name="T16" fmla="*/ 3 w 147"/>
                  <a:gd name="T17" fmla="*/ 47 h 147"/>
                  <a:gd name="T18" fmla="*/ 53 w 147"/>
                  <a:gd name="T19" fmla="*/ 5 h 147"/>
                  <a:gd name="T20" fmla="*/ 68 w 147"/>
                  <a:gd name="T21" fmla="*/ 5 h 147"/>
                  <a:gd name="T22" fmla="*/ 118 w 147"/>
                  <a:gd name="T23" fmla="*/ 56 h 147"/>
                  <a:gd name="T24" fmla="*/ 135 w 147"/>
                  <a:gd name="T25" fmla="*/ 8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47">
                    <a:moveTo>
                      <a:pt x="135" y="82"/>
                    </a:moveTo>
                    <a:cubicBezTo>
                      <a:pt x="131" y="86"/>
                      <a:pt x="135" y="89"/>
                      <a:pt x="136" y="93"/>
                    </a:cubicBezTo>
                    <a:cubicBezTo>
                      <a:pt x="140" y="105"/>
                      <a:pt x="144" y="117"/>
                      <a:pt x="146" y="130"/>
                    </a:cubicBezTo>
                    <a:cubicBezTo>
                      <a:pt x="147" y="144"/>
                      <a:pt x="144" y="147"/>
                      <a:pt x="130" y="145"/>
                    </a:cubicBezTo>
                    <a:cubicBezTo>
                      <a:pt x="120" y="143"/>
                      <a:pt x="110" y="140"/>
                      <a:pt x="100" y="136"/>
                    </a:cubicBezTo>
                    <a:cubicBezTo>
                      <a:pt x="97" y="135"/>
                      <a:pt x="94" y="133"/>
                      <a:pt x="91" y="136"/>
                    </a:cubicBezTo>
                    <a:cubicBezTo>
                      <a:pt x="73" y="126"/>
                      <a:pt x="54" y="116"/>
                      <a:pt x="38" y="101"/>
                    </a:cubicBezTo>
                    <a:cubicBezTo>
                      <a:pt x="25" y="89"/>
                      <a:pt x="14" y="75"/>
                      <a:pt x="5" y="60"/>
                    </a:cubicBezTo>
                    <a:cubicBezTo>
                      <a:pt x="2" y="57"/>
                      <a:pt x="0" y="52"/>
                      <a:pt x="3" y="47"/>
                    </a:cubicBezTo>
                    <a:cubicBezTo>
                      <a:pt x="21" y="35"/>
                      <a:pt x="38" y="21"/>
                      <a:pt x="53" y="5"/>
                    </a:cubicBezTo>
                    <a:cubicBezTo>
                      <a:pt x="57" y="0"/>
                      <a:pt x="62" y="1"/>
                      <a:pt x="68" y="5"/>
                    </a:cubicBezTo>
                    <a:cubicBezTo>
                      <a:pt x="87" y="19"/>
                      <a:pt x="105" y="35"/>
                      <a:pt x="118" y="56"/>
                    </a:cubicBezTo>
                    <a:cubicBezTo>
                      <a:pt x="124" y="65"/>
                      <a:pt x="130" y="73"/>
                      <a:pt x="135" y="8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6" name="Freeform 147">
                <a:extLst>
                  <a:ext uri="{FF2B5EF4-FFF2-40B4-BE49-F238E27FC236}">
                    <a16:creationId xmlns:a16="http://schemas.microsoft.com/office/drawing/2014/main" id="{CEAB2165-2741-38A7-2CB2-2208A3CEA5A7}"/>
                  </a:ext>
                </a:extLst>
              </p:cNvPr>
              <p:cNvSpPr/>
              <p:nvPr/>
            </p:nvSpPr>
            <p:spPr bwMode="auto">
              <a:xfrm>
                <a:off x="3917950" y="4818063"/>
                <a:ext cx="171450" cy="106363"/>
              </a:xfrm>
              <a:custGeom>
                <a:avLst/>
                <a:gdLst>
                  <a:gd name="T0" fmla="*/ 58 w 169"/>
                  <a:gd name="T1" fmla="*/ 104 h 104"/>
                  <a:gd name="T2" fmla="*/ 42 w 169"/>
                  <a:gd name="T3" fmla="*/ 100 h 104"/>
                  <a:gd name="T4" fmla="*/ 8 w 169"/>
                  <a:gd name="T5" fmla="*/ 90 h 104"/>
                  <a:gd name="T6" fmla="*/ 4 w 169"/>
                  <a:gd name="T7" fmla="*/ 77 h 104"/>
                  <a:gd name="T8" fmla="*/ 36 w 169"/>
                  <a:gd name="T9" fmla="*/ 44 h 104"/>
                  <a:gd name="T10" fmla="*/ 40 w 169"/>
                  <a:gd name="T11" fmla="*/ 36 h 104"/>
                  <a:gd name="T12" fmla="*/ 86 w 169"/>
                  <a:gd name="T13" fmla="*/ 12 h 104"/>
                  <a:gd name="T14" fmla="*/ 140 w 169"/>
                  <a:gd name="T15" fmla="*/ 0 h 104"/>
                  <a:gd name="T16" fmla="*/ 149 w 169"/>
                  <a:gd name="T17" fmla="*/ 2 h 104"/>
                  <a:gd name="T18" fmla="*/ 152 w 169"/>
                  <a:gd name="T19" fmla="*/ 11 h 104"/>
                  <a:gd name="T20" fmla="*/ 167 w 169"/>
                  <a:gd name="T21" fmla="*/ 64 h 104"/>
                  <a:gd name="T22" fmla="*/ 169 w 169"/>
                  <a:gd name="T23" fmla="*/ 73 h 104"/>
                  <a:gd name="T24" fmla="*/ 162 w 169"/>
                  <a:gd name="T25" fmla="*/ 80 h 104"/>
                  <a:gd name="T26" fmla="*/ 75 w 169"/>
                  <a:gd name="T27" fmla="*/ 103 h 104"/>
                  <a:gd name="T28" fmla="*/ 58 w 169"/>
                  <a:gd name="T2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104">
                    <a:moveTo>
                      <a:pt x="58" y="104"/>
                    </a:moveTo>
                    <a:cubicBezTo>
                      <a:pt x="53" y="100"/>
                      <a:pt x="47" y="101"/>
                      <a:pt x="42" y="100"/>
                    </a:cubicBezTo>
                    <a:cubicBezTo>
                      <a:pt x="30" y="98"/>
                      <a:pt x="19" y="95"/>
                      <a:pt x="8" y="90"/>
                    </a:cubicBezTo>
                    <a:cubicBezTo>
                      <a:pt x="2" y="87"/>
                      <a:pt x="0" y="83"/>
                      <a:pt x="4" y="77"/>
                    </a:cubicBezTo>
                    <a:cubicBezTo>
                      <a:pt x="13" y="64"/>
                      <a:pt x="24" y="54"/>
                      <a:pt x="36" y="44"/>
                    </a:cubicBezTo>
                    <a:cubicBezTo>
                      <a:pt x="38" y="42"/>
                      <a:pt x="42" y="41"/>
                      <a:pt x="40" y="36"/>
                    </a:cubicBezTo>
                    <a:cubicBezTo>
                      <a:pt x="56" y="29"/>
                      <a:pt x="70" y="19"/>
                      <a:pt x="86" y="12"/>
                    </a:cubicBezTo>
                    <a:cubicBezTo>
                      <a:pt x="104" y="5"/>
                      <a:pt x="122" y="2"/>
                      <a:pt x="140" y="0"/>
                    </a:cubicBezTo>
                    <a:cubicBezTo>
                      <a:pt x="143" y="0"/>
                      <a:pt x="147" y="0"/>
                      <a:pt x="149" y="2"/>
                    </a:cubicBezTo>
                    <a:cubicBezTo>
                      <a:pt x="152" y="4"/>
                      <a:pt x="152" y="8"/>
                      <a:pt x="152" y="11"/>
                    </a:cubicBezTo>
                    <a:cubicBezTo>
                      <a:pt x="155" y="29"/>
                      <a:pt x="159" y="47"/>
                      <a:pt x="167" y="64"/>
                    </a:cubicBezTo>
                    <a:cubicBezTo>
                      <a:pt x="168" y="67"/>
                      <a:pt x="169" y="70"/>
                      <a:pt x="169" y="73"/>
                    </a:cubicBezTo>
                    <a:cubicBezTo>
                      <a:pt x="168" y="77"/>
                      <a:pt x="165" y="79"/>
                      <a:pt x="162" y="80"/>
                    </a:cubicBezTo>
                    <a:cubicBezTo>
                      <a:pt x="135" y="94"/>
                      <a:pt x="106" y="104"/>
                      <a:pt x="75" y="103"/>
                    </a:cubicBezTo>
                    <a:cubicBezTo>
                      <a:pt x="69" y="103"/>
                      <a:pt x="64" y="104"/>
                      <a:pt x="58" y="10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7" name="Freeform 148">
                <a:extLst>
                  <a:ext uri="{FF2B5EF4-FFF2-40B4-BE49-F238E27FC236}">
                    <a16:creationId xmlns:a16="http://schemas.microsoft.com/office/drawing/2014/main" id="{9C42766F-21BE-1363-EED9-A9A51FEE9154}"/>
                  </a:ext>
                </a:extLst>
              </p:cNvPr>
              <p:cNvSpPr/>
              <p:nvPr/>
            </p:nvSpPr>
            <p:spPr bwMode="auto">
              <a:xfrm>
                <a:off x="4121150" y="4962525"/>
                <a:ext cx="120650" cy="165100"/>
              </a:xfrm>
              <a:custGeom>
                <a:avLst/>
                <a:gdLst>
                  <a:gd name="T0" fmla="*/ 69 w 119"/>
                  <a:gd name="T1" fmla="*/ 131 h 162"/>
                  <a:gd name="T2" fmla="*/ 58 w 119"/>
                  <a:gd name="T3" fmla="*/ 132 h 162"/>
                  <a:gd name="T4" fmla="*/ 25 w 119"/>
                  <a:gd name="T5" fmla="*/ 156 h 162"/>
                  <a:gd name="T6" fmla="*/ 6 w 119"/>
                  <a:gd name="T7" fmla="*/ 146 h 162"/>
                  <a:gd name="T8" fmla="*/ 3 w 119"/>
                  <a:gd name="T9" fmla="*/ 118 h 162"/>
                  <a:gd name="T10" fmla="*/ 0 w 119"/>
                  <a:gd name="T11" fmla="*/ 110 h 162"/>
                  <a:gd name="T12" fmla="*/ 18 w 119"/>
                  <a:gd name="T13" fmla="*/ 40 h 162"/>
                  <a:gd name="T14" fmla="*/ 41 w 119"/>
                  <a:gd name="T15" fmla="*/ 2 h 162"/>
                  <a:gd name="T16" fmla="*/ 52 w 119"/>
                  <a:gd name="T17" fmla="*/ 3 h 162"/>
                  <a:gd name="T18" fmla="*/ 107 w 119"/>
                  <a:gd name="T19" fmla="*/ 15 h 162"/>
                  <a:gd name="T20" fmla="*/ 117 w 119"/>
                  <a:gd name="T21" fmla="*/ 18 h 162"/>
                  <a:gd name="T22" fmla="*/ 116 w 119"/>
                  <a:gd name="T23" fmla="*/ 35 h 162"/>
                  <a:gd name="T24" fmla="*/ 77 w 119"/>
                  <a:gd name="T25" fmla="*/ 115 h 162"/>
                  <a:gd name="T26" fmla="*/ 69 w 119"/>
                  <a:gd name="T27" fmla="*/ 13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162">
                    <a:moveTo>
                      <a:pt x="69" y="131"/>
                    </a:moveTo>
                    <a:cubicBezTo>
                      <a:pt x="65" y="126"/>
                      <a:pt x="62" y="128"/>
                      <a:pt x="58" y="132"/>
                    </a:cubicBezTo>
                    <a:cubicBezTo>
                      <a:pt x="48" y="141"/>
                      <a:pt x="38" y="149"/>
                      <a:pt x="25" y="156"/>
                    </a:cubicBezTo>
                    <a:cubicBezTo>
                      <a:pt x="13" y="162"/>
                      <a:pt x="9" y="160"/>
                      <a:pt x="6" y="146"/>
                    </a:cubicBezTo>
                    <a:cubicBezTo>
                      <a:pt x="4" y="137"/>
                      <a:pt x="4" y="127"/>
                      <a:pt x="3" y="118"/>
                    </a:cubicBezTo>
                    <a:cubicBezTo>
                      <a:pt x="3" y="115"/>
                      <a:pt x="5" y="111"/>
                      <a:pt x="0" y="110"/>
                    </a:cubicBezTo>
                    <a:cubicBezTo>
                      <a:pt x="5" y="86"/>
                      <a:pt x="7" y="62"/>
                      <a:pt x="18" y="40"/>
                    </a:cubicBezTo>
                    <a:cubicBezTo>
                      <a:pt x="24" y="26"/>
                      <a:pt x="30" y="12"/>
                      <a:pt x="41" y="2"/>
                    </a:cubicBezTo>
                    <a:cubicBezTo>
                      <a:pt x="45" y="0"/>
                      <a:pt x="48" y="2"/>
                      <a:pt x="52" y="3"/>
                    </a:cubicBezTo>
                    <a:cubicBezTo>
                      <a:pt x="70" y="11"/>
                      <a:pt x="88" y="14"/>
                      <a:pt x="107" y="15"/>
                    </a:cubicBezTo>
                    <a:cubicBezTo>
                      <a:pt x="111" y="15"/>
                      <a:pt x="115" y="15"/>
                      <a:pt x="117" y="18"/>
                    </a:cubicBezTo>
                    <a:cubicBezTo>
                      <a:pt x="119" y="24"/>
                      <a:pt x="117" y="29"/>
                      <a:pt x="116" y="35"/>
                    </a:cubicBezTo>
                    <a:cubicBezTo>
                      <a:pt x="110" y="65"/>
                      <a:pt x="96" y="92"/>
                      <a:pt x="77" y="115"/>
                    </a:cubicBezTo>
                    <a:cubicBezTo>
                      <a:pt x="73" y="120"/>
                      <a:pt x="71" y="126"/>
                      <a:pt x="69" y="13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8" name="Freeform 149">
                <a:extLst>
                  <a:ext uri="{FF2B5EF4-FFF2-40B4-BE49-F238E27FC236}">
                    <a16:creationId xmlns:a16="http://schemas.microsoft.com/office/drawing/2014/main" id="{430CE425-03C2-29C6-0ED4-641A3D43B934}"/>
                  </a:ext>
                </a:extLst>
              </p:cNvPr>
              <p:cNvSpPr/>
              <p:nvPr/>
            </p:nvSpPr>
            <p:spPr bwMode="auto">
              <a:xfrm>
                <a:off x="4003675" y="4910138"/>
                <a:ext cx="155575" cy="139700"/>
              </a:xfrm>
              <a:custGeom>
                <a:avLst/>
                <a:gdLst>
                  <a:gd name="T0" fmla="*/ 60 w 153"/>
                  <a:gd name="T1" fmla="*/ 130 h 138"/>
                  <a:gd name="T2" fmla="*/ 50 w 153"/>
                  <a:gd name="T3" fmla="*/ 131 h 138"/>
                  <a:gd name="T4" fmla="*/ 12 w 153"/>
                  <a:gd name="T5" fmla="*/ 138 h 138"/>
                  <a:gd name="T6" fmla="*/ 2 w 153"/>
                  <a:gd name="T7" fmla="*/ 126 h 138"/>
                  <a:gd name="T8" fmla="*/ 14 w 153"/>
                  <a:gd name="T9" fmla="*/ 87 h 138"/>
                  <a:gd name="T10" fmla="*/ 11 w 153"/>
                  <a:gd name="T11" fmla="*/ 77 h 138"/>
                  <a:gd name="T12" fmla="*/ 40 w 153"/>
                  <a:gd name="T13" fmla="*/ 42 h 138"/>
                  <a:gd name="T14" fmla="*/ 86 w 153"/>
                  <a:gd name="T15" fmla="*/ 3 h 138"/>
                  <a:gd name="T16" fmla="*/ 95 w 153"/>
                  <a:gd name="T17" fmla="*/ 1 h 138"/>
                  <a:gd name="T18" fmla="*/ 101 w 153"/>
                  <a:gd name="T19" fmla="*/ 5 h 138"/>
                  <a:gd name="T20" fmla="*/ 145 w 153"/>
                  <a:gd name="T21" fmla="*/ 44 h 138"/>
                  <a:gd name="T22" fmla="*/ 149 w 153"/>
                  <a:gd name="T23" fmla="*/ 48 h 138"/>
                  <a:gd name="T24" fmla="*/ 145 w 153"/>
                  <a:gd name="T25" fmla="*/ 63 h 138"/>
                  <a:gd name="T26" fmla="*/ 71 w 153"/>
                  <a:gd name="T27" fmla="*/ 125 h 138"/>
                  <a:gd name="T28" fmla="*/ 60 w 153"/>
                  <a:gd name="T29" fmla="*/ 13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3" h="138">
                    <a:moveTo>
                      <a:pt x="60" y="130"/>
                    </a:moveTo>
                    <a:cubicBezTo>
                      <a:pt x="56" y="127"/>
                      <a:pt x="53" y="130"/>
                      <a:pt x="50" y="131"/>
                    </a:cubicBezTo>
                    <a:cubicBezTo>
                      <a:pt x="38" y="135"/>
                      <a:pt x="25" y="138"/>
                      <a:pt x="12" y="138"/>
                    </a:cubicBezTo>
                    <a:cubicBezTo>
                      <a:pt x="2" y="138"/>
                      <a:pt x="0" y="136"/>
                      <a:pt x="2" y="126"/>
                    </a:cubicBezTo>
                    <a:cubicBezTo>
                      <a:pt x="4" y="112"/>
                      <a:pt x="8" y="99"/>
                      <a:pt x="14" y="87"/>
                    </a:cubicBezTo>
                    <a:cubicBezTo>
                      <a:pt x="16" y="83"/>
                      <a:pt x="19" y="78"/>
                      <a:pt x="11" y="77"/>
                    </a:cubicBezTo>
                    <a:cubicBezTo>
                      <a:pt x="25" y="69"/>
                      <a:pt x="30" y="53"/>
                      <a:pt x="40" y="42"/>
                    </a:cubicBezTo>
                    <a:cubicBezTo>
                      <a:pt x="53" y="26"/>
                      <a:pt x="68" y="13"/>
                      <a:pt x="86" y="3"/>
                    </a:cubicBezTo>
                    <a:cubicBezTo>
                      <a:pt x="89" y="2"/>
                      <a:pt x="91" y="0"/>
                      <a:pt x="95" y="1"/>
                    </a:cubicBezTo>
                    <a:cubicBezTo>
                      <a:pt x="97" y="1"/>
                      <a:pt x="100" y="3"/>
                      <a:pt x="101" y="5"/>
                    </a:cubicBezTo>
                    <a:cubicBezTo>
                      <a:pt x="113" y="22"/>
                      <a:pt x="129" y="33"/>
                      <a:pt x="145" y="44"/>
                    </a:cubicBezTo>
                    <a:cubicBezTo>
                      <a:pt x="147" y="46"/>
                      <a:pt x="148" y="47"/>
                      <a:pt x="149" y="48"/>
                    </a:cubicBezTo>
                    <a:cubicBezTo>
                      <a:pt x="153" y="54"/>
                      <a:pt x="149" y="59"/>
                      <a:pt x="145" y="63"/>
                    </a:cubicBezTo>
                    <a:cubicBezTo>
                      <a:pt x="126" y="90"/>
                      <a:pt x="101" y="110"/>
                      <a:pt x="71" y="125"/>
                    </a:cubicBezTo>
                    <a:cubicBezTo>
                      <a:pt x="67" y="127"/>
                      <a:pt x="64" y="129"/>
                      <a:pt x="60" y="13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9" name="Freeform 150">
                <a:extLst>
                  <a:ext uri="{FF2B5EF4-FFF2-40B4-BE49-F238E27FC236}">
                    <a16:creationId xmlns:a16="http://schemas.microsoft.com/office/drawing/2014/main" id="{AC6DD2F1-A462-4D8B-7562-EE747A2350D6}"/>
                  </a:ext>
                </a:extLst>
              </p:cNvPr>
              <p:cNvSpPr/>
              <p:nvPr/>
            </p:nvSpPr>
            <p:spPr bwMode="auto">
              <a:xfrm>
                <a:off x="4386263" y="4660900"/>
                <a:ext cx="173038" cy="95250"/>
              </a:xfrm>
              <a:custGeom>
                <a:avLst/>
                <a:gdLst>
                  <a:gd name="T0" fmla="*/ 126 w 171"/>
                  <a:gd name="T1" fmla="*/ 77 h 94"/>
                  <a:gd name="T2" fmla="*/ 117 w 171"/>
                  <a:gd name="T3" fmla="*/ 79 h 94"/>
                  <a:gd name="T4" fmla="*/ 19 w 171"/>
                  <a:gd name="T5" fmla="*/ 89 h 94"/>
                  <a:gd name="T6" fmla="*/ 9 w 171"/>
                  <a:gd name="T7" fmla="*/ 94 h 94"/>
                  <a:gd name="T8" fmla="*/ 0 w 171"/>
                  <a:gd name="T9" fmla="*/ 72 h 94"/>
                  <a:gd name="T10" fmla="*/ 74 w 171"/>
                  <a:gd name="T11" fmla="*/ 22 h 94"/>
                  <a:gd name="T12" fmla="*/ 92 w 171"/>
                  <a:gd name="T13" fmla="*/ 1 h 94"/>
                  <a:gd name="T14" fmla="*/ 160 w 171"/>
                  <a:gd name="T15" fmla="*/ 6 h 94"/>
                  <a:gd name="T16" fmla="*/ 166 w 171"/>
                  <a:gd name="T17" fmla="*/ 21 h 94"/>
                  <a:gd name="T18" fmla="*/ 126 w 171"/>
                  <a:gd name="T19" fmla="*/ 7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1" h="94">
                    <a:moveTo>
                      <a:pt x="126" y="77"/>
                    </a:moveTo>
                    <a:cubicBezTo>
                      <a:pt x="124" y="81"/>
                      <a:pt x="120" y="80"/>
                      <a:pt x="117" y="79"/>
                    </a:cubicBezTo>
                    <a:cubicBezTo>
                      <a:pt x="83" y="73"/>
                      <a:pt x="51" y="78"/>
                      <a:pt x="19" y="89"/>
                    </a:cubicBezTo>
                    <a:cubicBezTo>
                      <a:pt x="16" y="90"/>
                      <a:pt x="13" y="93"/>
                      <a:pt x="9" y="94"/>
                    </a:cubicBezTo>
                    <a:cubicBezTo>
                      <a:pt x="3" y="88"/>
                      <a:pt x="0" y="81"/>
                      <a:pt x="0" y="72"/>
                    </a:cubicBezTo>
                    <a:cubicBezTo>
                      <a:pt x="29" y="63"/>
                      <a:pt x="53" y="44"/>
                      <a:pt x="74" y="22"/>
                    </a:cubicBezTo>
                    <a:cubicBezTo>
                      <a:pt x="80" y="15"/>
                      <a:pt x="84" y="7"/>
                      <a:pt x="92" y="1"/>
                    </a:cubicBezTo>
                    <a:cubicBezTo>
                      <a:pt x="115" y="0"/>
                      <a:pt x="138" y="1"/>
                      <a:pt x="160" y="6"/>
                    </a:cubicBezTo>
                    <a:cubicBezTo>
                      <a:pt x="170" y="9"/>
                      <a:pt x="171" y="11"/>
                      <a:pt x="166" y="21"/>
                    </a:cubicBezTo>
                    <a:cubicBezTo>
                      <a:pt x="155" y="42"/>
                      <a:pt x="142" y="60"/>
                      <a:pt x="126" y="7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0" name="Freeform 151">
                <a:extLst>
                  <a:ext uri="{FF2B5EF4-FFF2-40B4-BE49-F238E27FC236}">
                    <a16:creationId xmlns:a16="http://schemas.microsoft.com/office/drawing/2014/main" id="{85FD136F-2B31-0E41-8792-8A967AC6525E}"/>
                  </a:ext>
                </a:extLst>
              </p:cNvPr>
              <p:cNvSpPr/>
              <p:nvPr/>
            </p:nvSpPr>
            <p:spPr bwMode="auto">
              <a:xfrm>
                <a:off x="4067175" y="4510088"/>
                <a:ext cx="106363" cy="158750"/>
              </a:xfrm>
              <a:custGeom>
                <a:avLst/>
                <a:gdLst>
                  <a:gd name="T0" fmla="*/ 81 w 105"/>
                  <a:gd name="T1" fmla="*/ 157 h 157"/>
                  <a:gd name="T2" fmla="*/ 8 w 105"/>
                  <a:gd name="T3" fmla="*/ 80 h 157"/>
                  <a:gd name="T4" fmla="*/ 2 w 105"/>
                  <a:gd name="T5" fmla="*/ 70 h 157"/>
                  <a:gd name="T6" fmla="*/ 7 w 105"/>
                  <a:gd name="T7" fmla="*/ 11 h 157"/>
                  <a:gd name="T8" fmla="*/ 21 w 105"/>
                  <a:gd name="T9" fmla="*/ 5 h 157"/>
                  <a:gd name="T10" fmla="*/ 70 w 105"/>
                  <a:gd name="T11" fmla="*/ 38 h 157"/>
                  <a:gd name="T12" fmla="*/ 83 w 105"/>
                  <a:gd name="T13" fmla="*/ 71 h 157"/>
                  <a:gd name="T14" fmla="*/ 105 w 105"/>
                  <a:gd name="T15" fmla="*/ 145 h 157"/>
                  <a:gd name="T16" fmla="*/ 81 w 10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57">
                    <a:moveTo>
                      <a:pt x="81" y="157"/>
                    </a:moveTo>
                    <a:cubicBezTo>
                      <a:pt x="65" y="124"/>
                      <a:pt x="40" y="98"/>
                      <a:pt x="8" y="80"/>
                    </a:cubicBezTo>
                    <a:cubicBezTo>
                      <a:pt x="3" y="77"/>
                      <a:pt x="3" y="74"/>
                      <a:pt x="2" y="70"/>
                    </a:cubicBezTo>
                    <a:cubicBezTo>
                      <a:pt x="0" y="50"/>
                      <a:pt x="3" y="30"/>
                      <a:pt x="7" y="11"/>
                    </a:cubicBezTo>
                    <a:cubicBezTo>
                      <a:pt x="9" y="2"/>
                      <a:pt x="12" y="0"/>
                      <a:pt x="21" y="5"/>
                    </a:cubicBezTo>
                    <a:cubicBezTo>
                      <a:pt x="39" y="14"/>
                      <a:pt x="56" y="24"/>
                      <a:pt x="70" y="38"/>
                    </a:cubicBezTo>
                    <a:cubicBezTo>
                      <a:pt x="82" y="46"/>
                      <a:pt x="82" y="58"/>
                      <a:pt x="83" y="71"/>
                    </a:cubicBezTo>
                    <a:cubicBezTo>
                      <a:pt x="84" y="97"/>
                      <a:pt x="92" y="122"/>
                      <a:pt x="105" y="145"/>
                    </a:cubicBezTo>
                    <a:cubicBezTo>
                      <a:pt x="99" y="153"/>
                      <a:pt x="91" y="157"/>
                      <a:pt x="81" y="15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1" name="Freeform 152">
                <a:extLst>
                  <a:ext uri="{FF2B5EF4-FFF2-40B4-BE49-F238E27FC236}">
                    <a16:creationId xmlns:a16="http://schemas.microsoft.com/office/drawing/2014/main" id="{32F64CC1-E538-CE54-E495-70465D4C49A5}"/>
                  </a:ext>
                </a:extLst>
              </p:cNvPr>
              <p:cNvSpPr/>
              <p:nvPr/>
            </p:nvSpPr>
            <p:spPr bwMode="auto">
              <a:xfrm>
                <a:off x="3944938" y="4638675"/>
                <a:ext cx="153988" cy="106363"/>
              </a:xfrm>
              <a:custGeom>
                <a:avLst/>
                <a:gdLst>
                  <a:gd name="T0" fmla="*/ 65 w 151"/>
                  <a:gd name="T1" fmla="*/ 3 h 105"/>
                  <a:gd name="T2" fmla="*/ 83 w 151"/>
                  <a:gd name="T3" fmla="*/ 16 h 105"/>
                  <a:gd name="T4" fmla="*/ 148 w 151"/>
                  <a:gd name="T5" fmla="*/ 77 h 105"/>
                  <a:gd name="T6" fmla="*/ 151 w 151"/>
                  <a:gd name="T7" fmla="*/ 77 h 105"/>
                  <a:gd name="T8" fmla="*/ 136 w 151"/>
                  <a:gd name="T9" fmla="*/ 105 h 105"/>
                  <a:gd name="T10" fmla="*/ 124 w 151"/>
                  <a:gd name="T11" fmla="*/ 94 h 105"/>
                  <a:gd name="T12" fmla="*/ 45 w 151"/>
                  <a:gd name="T13" fmla="*/ 76 h 105"/>
                  <a:gd name="T14" fmla="*/ 35 w 151"/>
                  <a:gd name="T15" fmla="*/ 72 h 105"/>
                  <a:gd name="T16" fmla="*/ 3 w 151"/>
                  <a:gd name="T17" fmla="*/ 16 h 105"/>
                  <a:gd name="T18" fmla="*/ 11 w 151"/>
                  <a:gd name="T19" fmla="*/ 3 h 105"/>
                  <a:gd name="T20" fmla="*/ 65 w 151"/>
                  <a:gd name="T21" fmla="*/ 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05">
                    <a:moveTo>
                      <a:pt x="65" y="3"/>
                    </a:moveTo>
                    <a:cubicBezTo>
                      <a:pt x="74" y="4"/>
                      <a:pt x="78" y="10"/>
                      <a:pt x="83" y="16"/>
                    </a:cubicBezTo>
                    <a:cubicBezTo>
                      <a:pt x="100" y="41"/>
                      <a:pt x="122" y="61"/>
                      <a:pt x="148" y="77"/>
                    </a:cubicBezTo>
                    <a:cubicBezTo>
                      <a:pt x="149" y="77"/>
                      <a:pt x="150" y="77"/>
                      <a:pt x="151" y="77"/>
                    </a:cubicBezTo>
                    <a:cubicBezTo>
                      <a:pt x="150" y="89"/>
                      <a:pt x="144" y="97"/>
                      <a:pt x="136" y="105"/>
                    </a:cubicBezTo>
                    <a:cubicBezTo>
                      <a:pt x="136" y="97"/>
                      <a:pt x="128" y="97"/>
                      <a:pt x="124" y="94"/>
                    </a:cubicBezTo>
                    <a:cubicBezTo>
                      <a:pt x="99" y="81"/>
                      <a:pt x="72" y="77"/>
                      <a:pt x="45" y="76"/>
                    </a:cubicBezTo>
                    <a:cubicBezTo>
                      <a:pt x="41" y="76"/>
                      <a:pt x="37" y="75"/>
                      <a:pt x="35" y="72"/>
                    </a:cubicBezTo>
                    <a:cubicBezTo>
                      <a:pt x="22" y="55"/>
                      <a:pt x="11" y="36"/>
                      <a:pt x="3" y="16"/>
                    </a:cubicBezTo>
                    <a:cubicBezTo>
                      <a:pt x="0" y="8"/>
                      <a:pt x="3" y="4"/>
                      <a:pt x="11" y="3"/>
                    </a:cubicBezTo>
                    <a:cubicBezTo>
                      <a:pt x="29" y="0"/>
                      <a:pt x="47" y="1"/>
                      <a:pt x="65" y="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2" name="Freeform 153">
                <a:extLst>
                  <a:ext uri="{FF2B5EF4-FFF2-40B4-BE49-F238E27FC236}">
                    <a16:creationId xmlns:a16="http://schemas.microsoft.com/office/drawing/2014/main" id="{BBB8E7CA-23FC-E70D-CD40-72D58BC8D630}"/>
                  </a:ext>
                </a:extLst>
              </p:cNvPr>
              <p:cNvSpPr/>
              <p:nvPr/>
            </p:nvSpPr>
            <p:spPr bwMode="auto">
              <a:xfrm>
                <a:off x="3943350" y="4892675"/>
                <a:ext cx="155575" cy="95250"/>
              </a:xfrm>
              <a:custGeom>
                <a:avLst/>
                <a:gdLst>
                  <a:gd name="T0" fmla="*/ 154 w 154"/>
                  <a:gd name="T1" fmla="*/ 18 h 94"/>
                  <a:gd name="T2" fmla="*/ 85 w 154"/>
                  <a:gd name="T3" fmla="*/ 85 h 94"/>
                  <a:gd name="T4" fmla="*/ 71 w 154"/>
                  <a:gd name="T5" fmla="*/ 94 h 94"/>
                  <a:gd name="T6" fmla="*/ 8 w 154"/>
                  <a:gd name="T7" fmla="*/ 83 h 94"/>
                  <a:gd name="T8" fmla="*/ 3 w 154"/>
                  <a:gd name="T9" fmla="*/ 71 h 94"/>
                  <a:gd name="T10" fmla="*/ 33 w 154"/>
                  <a:gd name="T11" fmla="*/ 31 h 94"/>
                  <a:gd name="T12" fmla="*/ 47 w 154"/>
                  <a:gd name="T13" fmla="*/ 28 h 94"/>
                  <a:gd name="T14" fmla="*/ 138 w 154"/>
                  <a:gd name="T15" fmla="*/ 4 h 94"/>
                  <a:gd name="T16" fmla="*/ 143 w 154"/>
                  <a:gd name="T17" fmla="*/ 0 h 94"/>
                  <a:gd name="T18" fmla="*/ 154 w 154"/>
                  <a:gd name="T19" fmla="*/ 1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4" h="94">
                    <a:moveTo>
                      <a:pt x="154" y="18"/>
                    </a:moveTo>
                    <a:cubicBezTo>
                      <a:pt x="125" y="34"/>
                      <a:pt x="102" y="57"/>
                      <a:pt x="85" y="85"/>
                    </a:cubicBezTo>
                    <a:cubicBezTo>
                      <a:pt x="81" y="92"/>
                      <a:pt x="76" y="92"/>
                      <a:pt x="71" y="94"/>
                    </a:cubicBezTo>
                    <a:cubicBezTo>
                      <a:pt x="49" y="93"/>
                      <a:pt x="28" y="90"/>
                      <a:pt x="8" y="83"/>
                    </a:cubicBezTo>
                    <a:cubicBezTo>
                      <a:pt x="1" y="81"/>
                      <a:pt x="0" y="78"/>
                      <a:pt x="3" y="71"/>
                    </a:cubicBezTo>
                    <a:cubicBezTo>
                      <a:pt x="12" y="57"/>
                      <a:pt x="22" y="43"/>
                      <a:pt x="33" y="31"/>
                    </a:cubicBezTo>
                    <a:cubicBezTo>
                      <a:pt x="37" y="27"/>
                      <a:pt x="42" y="28"/>
                      <a:pt x="47" y="28"/>
                    </a:cubicBezTo>
                    <a:cubicBezTo>
                      <a:pt x="80" y="29"/>
                      <a:pt x="110" y="19"/>
                      <a:pt x="138" y="4"/>
                    </a:cubicBezTo>
                    <a:cubicBezTo>
                      <a:pt x="140" y="3"/>
                      <a:pt x="142" y="1"/>
                      <a:pt x="143" y="0"/>
                    </a:cubicBezTo>
                    <a:cubicBezTo>
                      <a:pt x="151" y="4"/>
                      <a:pt x="154" y="10"/>
                      <a:pt x="154" y="18"/>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3" name="Freeform 154">
                <a:extLst>
                  <a:ext uri="{FF2B5EF4-FFF2-40B4-BE49-F238E27FC236}">
                    <a16:creationId xmlns:a16="http://schemas.microsoft.com/office/drawing/2014/main" id="{2352580C-D0D4-0BB3-4CD0-A2D4C587261E}"/>
                  </a:ext>
                </a:extLst>
              </p:cNvPr>
              <p:cNvSpPr/>
              <p:nvPr/>
            </p:nvSpPr>
            <p:spPr bwMode="auto">
              <a:xfrm>
                <a:off x="4322763" y="4537075"/>
                <a:ext cx="117475" cy="153988"/>
              </a:xfrm>
              <a:custGeom>
                <a:avLst/>
                <a:gdLst>
                  <a:gd name="T0" fmla="*/ 114 w 117"/>
                  <a:gd name="T1" fmla="*/ 63 h 152"/>
                  <a:gd name="T2" fmla="*/ 92 w 117"/>
                  <a:gd name="T3" fmla="*/ 76 h 152"/>
                  <a:gd name="T4" fmla="*/ 39 w 117"/>
                  <a:gd name="T5" fmla="*/ 115 h 152"/>
                  <a:gd name="T6" fmla="*/ 24 w 117"/>
                  <a:gd name="T7" fmla="*/ 132 h 152"/>
                  <a:gd name="T8" fmla="*/ 30 w 117"/>
                  <a:gd name="T9" fmla="*/ 150 h 152"/>
                  <a:gd name="T10" fmla="*/ 27 w 117"/>
                  <a:gd name="T11" fmla="*/ 151 h 152"/>
                  <a:gd name="T12" fmla="*/ 0 w 117"/>
                  <a:gd name="T13" fmla="*/ 128 h 152"/>
                  <a:gd name="T14" fmla="*/ 45 w 117"/>
                  <a:gd name="T15" fmla="*/ 39 h 152"/>
                  <a:gd name="T16" fmla="*/ 50 w 117"/>
                  <a:gd name="T17" fmla="*/ 30 h 152"/>
                  <a:gd name="T18" fmla="*/ 102 w 117"/>
                  <a:gd name="T19" fmla="*/ 4 h 152"/>
                  <a:gd name="T20" fmla="*/ 116 w 117"/>
                  <a:gd name="T21" fmla="*/ 12 h 152"/>
                  <a:gd name="T22" fmla="*/ 114 w 117"/>
                  <a:gd name="T23" fmla="*/ 6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7" h="152">
                    <a:moveTo>
                      <a:pt x="114" y="63"/>
                    </a:moveTo>
                    <a:cubicBezTo>
                      <a:pt x="109" y="71"/>
                      <a:pt x="99" y="72"/>
                      <a:pt x="92" y="76"/>
                    </a:cubicBezTo>
                    <a:cubicBezTo>
                      <a:pt x="72" y="87"/>
                      <a:pt x="55" y="99"/>
                      <a:pt x="39" y="115"/>
                    </a:cubicBezTo>
                    <a:cubicBezTo>
                      <a:pt x="34" y="120"/>
                      <a:pt x="29" y="126"/>
                      <a:pt x="24" y="132"/>
                    </a:cubicBezTo>
                    <a:cubicBezTo>
                      <a:pt x="16" y="141"/>
                      <a:pt x="26" y="145"/>
                      <a:pt x="30" y="150"/>
                    </a:cubicBezTo>
                    <a:cubicBezTo>
                      <a:pt x="29" y="151"/>
                      <a:pt x="28" y="152"/>
                      <a:pt x="27" y="151"/>
                    </a:cubicBezTo>
                    <a:cubicBezTo>
                      <a:pt x="18" y="144"/>
                      <a:pt x="7" y="138"/>
                      <a:pt x="0" y="128"/>
                    </a:cubicBezTo>
                    <a:cubicBezTo>
                      <a:pt x="22" y="102"/>
                      <a:pt x="38" y="73"/>
                      <a:pt x="45" y="39"/>
                    </a:cubicBezTo>
                    <a:cubicBezTo>
                      <a:pt x="46" y="35"/>
                      <a:pt x="47" y="33"/>
                      <a:pt x="50" y="30"/>
                    </a:cubicBezTo>
                    <a:cubicBezTo>
                      <a:pt x="66" y="19"/>
                      <a:pt x="84" y="10"/>
                      <a:pt x="102" y="4"/>
                    </a:cubicBezTo>
                    <a:cubicBezTo>
                      <a:pt x="112" y="0"/>
                      <a:pt x="115" y="2"/>
                      <a:pt x="116" y="12"/>
                    </a:cubicBezTo>
                    <a:cubicBezTo>
                      <a:pt x="117" y="29"/>
                      <a:pt x="117" y="46"/>
                      <a:pt x="114" y="6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4" name="Freeform 155">
                <a:extLst>
                  <a:ext uri="{FF2B5EF4-FFF2-40B4-BE49-F238E27FC236}">
                    <a16:creationId xmlns:a16="http://schemas.microsoft.com/office/drawing/2014/main" id="{4DB08684-308E-F65E-41E3-4005F3E81664}"/>
                  </a:ext>
                </a:extLst>
              </p:cNvPr>
              <p:cNvSpPr/>
              <p:nvPr/>
            </p:nvSpPr>
            <p:spPr bwMode="auto">
              <a:xfrm>
                <a:off x="4186238" y="4978400"/>
                <a:ext cx="82550" cy="176213"/>
              </a:xfrm>
              <a:custGeom>
                <a:avLst/>
                <a:gdLst>
                  <a:gd name="T0" fmla="*/ 5 w 81"/>
                  <a:gd name="T1" fmla="*/ 116 h 174"/>
                  <a:gd name="T2" fmla="*/ 17 w 81"/>
                  <a:gd name="T3" fmla="*/ 91 h 174"/>
                  <a:gd name="T4" fmla="*/ 52 w 81"/>
                  <a:gd name="T5" fmla="*/ 3 h 174"/>
                  <a:gd name="T6" fmla="*/ 57 w 81"/>
                  <a:gd name="T7" fmla="*/ 3 h 174"/>
                  <a:gd name="T8" fmla="*/ 65 w 81"/>
                  <a:gd name="T9" fmla="*/ 74 h 174"/>
                  <a:gd name="T10" fmla="*/ 80 w 81"/>
                  <a:gd name="T11" fmla="*/ 107 h 174"/>
                  <a:gd name="T12" fmla="*/ 81 w 81"/>
                  <a:gd name="T13" fmla="*/ 116 h 174"/>
                  <a:gd name="T14" fmla="*/ 46 w 81"/>
                  <a:gd name="T15" fmla="*/ 167 h 174"/>
                  <a:gd name="T16" fmla="*/ 31 w 81"/>
                  <a:gd name="T17" fmla="*/ 167 h 174"/>
                  <a:gd name="T18" fmla="*/ 5 w 81"/>
                  <a:gd name="T19"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74">
                    <a:moveTo>
                      <a:pt x="5" y="116"/>
                    </a:moveTo>
                    <a:cubicBezTo>
                      <a:pt x="0" y="103"/>
                      <a:pt x="12" y="98"/>
                      <a:pt x="17" y="91"/>
                    </a:cubicBezTo>
                    <a:cubicBezTo>
                      <a:pt x="37" y="64"/>
                      <a:pt x="48" y="35"/>
                      <a:pt x="52" y="3"/>
                    </a:cubicBezTo>
                    <a:cubicBezTo>
                      <a:pt x="54" y="0"/>
                      <a:pt x="56" y="0"/>
                      <a:pt x="57" y="3"/>
                    </a:cubicBezTo>
                    <a:cubicBezTo>
                      <a:pt x="56" y="27"/>
                      <a:pt x="58" y="51"/>
                      <a:pt x="65" y="74"/>
                    </a:cubicBezTo>
                    <a:cubicBezTo>
                      <a:pt x="69" y="85"/>
                      <a:pt x="74" y="96"/>
                      <a:pt x="80" y="107"/>
                    </a:cubicBezTo>
                    <a:cubicBezTo>
                      <a:pt x="81" y="110"/>
                      <a:pt x="81" y="113"/>
                      <a:pt x="81" y="116"/>
                    </a:cubicBezTo>
                    <a:cubicBezTo>
                      <a:pt x="71" y="134"/>
                      <a:pt x="60" y="152"/>
                      <a:pt x="46" y="167"/>
                    </a:cubicBezTo>
                    <a:cubicBezTo>
                      <a:pt x="40" y="174"/>
                      <a:pt x="36" y="173"/>
                      <a:pt x="31" y="167"/>
                    </a:cubicBezTo>
                    <a:cubicBezTo>
                      <a:pt x="20" y="151"/>
                      <a:pt x="11" y="134"/>
                      <a:pt x="5" y="11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5" name="Freeform 156">
                <a:extLst>
                  <a:ext uri="{FF2B5EF4-FFF2-40B4-BE49-F238E27FC236}">
                    <a16:creationId xmlns:a16="http://schemas.microsoft.com/office/drawing/2014/main" id="{09D7932F-0B4F-59D4-3FC5-3E712F4E821F}"/>
                  </a:ext>
                </a:extLst>
              </p:cNvPr>
              <p:cNvSpPr/>
              <p:nvPr/>
            </p:nvSpPr>
            <p:spPr bwMode="auto">
              <a:xfrm>
                <a:off x="4225925" y="4484688"/>
                <a:ext cx="73025" cy="165100"/>
              </a:xfrm>
              <a:custGeom>
                <a:avLst/>
                <a:gdLst>
                  <a:gd name="T0" fmla="*/ 14 w 72"/>
                  <a:gd name="T1" fmla="*/ 157 h 162"/>
                  <a:gd name="T2" fmla="*/ 12 w 72"/>
                  <a:gd name="T3" fmla="*/ 91 h 162"/>
                  <a:gd name="T4" fmla="*/ 2 w 72"/>
                  <a:gd name="T5" fmla="*/ 63 h 162"/>
                  <a:gd name="T6" fmla="*/ 3 w 72"/>
                  <a:gd name="T7" fmla="*/ 53 h 162"/>
                  <a:gd name="T8" fmla="*/ 31 w 72"/>
                  <a:gd name="T9" fmla="*/ 6 h 162"/>
                  <a:gd name="T10" fmla="*/ 45 w 72"/>
                  <a:gd name="T11" fmla="*/ 7 h 162"/>
                  <a:gd name="T12" fmla="*/ 70 w 72"/>
                  <a:gd name="T13" fmla="*/ 47 h 162"/>
                  <a:gd name="T14" fmla="*/ 67 w 72"/>
                  <a:gd name="T15" fmla="*/ 61 h 162"/>
                  <a:gd name="T16" fmla="*/ 31 w 72"/>
                  <a:gd name="T17" fmla="*/ 159 h 162"/>
                  <a:gd name="T18" fmla="*/ 14 w 72"/>
                  <a:gd name="T19" fmla="*/ 15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62">
                    <a:moveTo>
                      <a:pt x="14" y="157"/>
                    </a:moveTo>
                    <a:cubicBezTo>
                      <a:pt x="20" y="135"/>
                      <a:pt x="17" y="113"/>
                      <a:pt x="12" y="91"/>
                    </a:cubicBezTo>
                    <a:cubicBezTo>
                      <a:pt x="9" y="81"/>
                      <a:pt x="7" y="72"/>
                      <a:pt x="2" y="63"/>
                    </a:cubicBezTo>
                    <a:cubicBezTo>
                      <a:pt x="0" y="59"/>
                      <a:pt x="3" y="56"/>
                      <a:pt x="3" y="53"/>
                    </a:cubicBezTo>
                    <a:cubicBezTo>
                      <a:pt x="10" y="36"/>
                      <a:pt x="19" y="21"/>
                      <a:pt x="31" y="6"/>
                    </a:cubicBezTo>
                    <a:cubicBezTo>
                      <a:pt x="36" y="0"/>
                      <a:pt x="40" y="1"/>
                      <a:pt x="45" y="7"/>
                    </a:cubicBezTo>
                    <a:cubicBezTo>
                      <a:pt x="54" y="19"/>
                      <a:pt x="63" y="32"/>
                      <a:pt x="70" y="47"/>
                    </a:cubicBezTo>
                    <a:cubicBezTo>
                      <a:pt x="72" y="52"/>
                      <a:pt x="71" y="57"/>
                      <a:pt x="67" y="61"/>
                    </a:cubicBezTo>
                    <a:cubicBezTo>
                      <a:pt x="46" y="90"/>
                      <a:pt x="35" y="123"/>
                      <a:pt x="31" y="159"/>
                    </a:cubicBezTo>
                    <a:cubicBezTo>
                      <a:pt x="25" y="162"/>
                      <a:pt x="20" y="161"/>
                      <a:pt x="14" y="15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6" name="Freeform 157">
                <a:extLst>
                  <a:ext uri="{FF2B5EF4-FFF2-40B4-BE49-F238E27FC236}">
                    <a16:creationId xmlns:a16="http://schemas.microsoft.com/office/drawing/2014/main" id="{02FB097B-7CE4-F6C4-7D43-BA7B7B6118EF}"/>
                  </a:ext>
                </a:extLst>
              </p:cNvPr>
              <p:cNvSpPr/>
              <p:nvPr/>
            </p:nvSpPr>
            <p:spPr bwMode="auto">
              <a:xfrm>
                <a:off x="3902075" y="4784725"/>
                <a:ext cx="171450" cy="71438"/>
              </a:xfrm>
              <a:custGeom>
                <a:avLst/>
                <a:gdLst>
                  <a:gd name="T0" fmla="*/ 165 w 169"/>
                  <a:gd name="T1" fmla="*/ 36 h 70"/>
                  <a:gd name="T2" fmla="*/ 95 w 169"/>
                  <a:gd name="T3" fmla="*/ 51 h 70"/>
                  <a:gd name="T4" fmla="*/ 66 w 169"/>
                  <a:gd name="T5" fmla="*/ 67 h 70"/>
                  <a:gd name="T6" fmla="*/ 56 w 169"/>
                  <a:gd name="T7" fmla="*/ 69 h 70"/>
                  <a:gd name="T8" fmla="*/ 5 w 169"/>
                  <a:gd name="T9" fmla="*/ 38 h 70"/>
                  <a:gd name="T10" fmla="*/ 6 w 169"/>
                  <a:gd name="T11" fmla="*/ 26 h 70"/>
                  <a:gd name="T12" fmla="*/ 44 w 169"/>
                  <a:gd name="T13" fmla="*/ 2 h 70"/>
                  <a:gd name="T14" fmla="*/ 59 w 169"/>
                  <a:gd name="T15" fmla="*/ 3 h 70"/>
                  <a:gd name="T16" fmla="*/ 148 w 169"/>
                  <a:gd name="T17" fmla="*/ 26 h 70"/>
                  <a:gd name="T18" fmla="*/ 165 w 169"/>
                  <a:gd name="T19" fmla="*/ 23 h 70"/>
                  <a:gd name="T20" fmla="*/ 165 w 169"/>
                  <a:gd name="T21" fmla="*/ 3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9" h="70">
                    <a:moveTo>
                      <a:pt x="165" y="36"/>
                    </a:moveTo>
                    <a:cubicBezTo>
                      <a:pt x="140" y="35"/>
                      <a:pt x="117" y="41"/>
                      <a:pt x="95" y="51"/>
                    </a:cubicBezTo>
                    <a:cubicBezTo>
                      <a:pt x="85" y="56"/>
                      <a:pt x="74" y="60"/>
                      <a:pt x="66" y="67"/>
                    </a:cubicBezTo>
                    <a:cubicBezTo>
                      <a:pt x="62" y="70"/>
                      <a:pt x="59" y="70"/>
                      <a:pt x="56" y="69"/>
                    </a:cubicBezTo>
                    <a:cubicBezTo>
                      <a:pt x="38" y="61"/>
                      <a:pt x="21" y="51"/>
                      <a:pt x="5" y="38"/>
                    </a:cubicBezTo>
                    <a:cubicBezTo>
                      <a:pt x="0" y="34"/>
                      <a:pt x="1" y="30"/>
                      <a:pt x="6" y="26"/>
                    </a:cubicBezTo>
                    <a:cubicBezTo>
                      <a:pt x="17" y="16"/>
                      <a:pt x="30" y="8"/>
                      <a:pt x="44" y="2"/>
                    </a:cubicBezTo>
                    <a:cubicBezTo>
                      <a:pt x="49" y="0"/>
                      <a:pt x="54" y="0"/>
                      <a:pt x="59" y="3"/>
                    </a:cubicBezTo>
                    <a:cubicBezTo>
                      <a:pt x="87" y="18"/>
                      <a:pt x="117" y="25"/>
                      <a:pt x="148" y="26"/>
                    </a:cubicBezTo>
                    <a:cubicBezTo>
                      <a:pt x="154" y="26"/>
                      <a:pt x="160" y="26"/>
                      <a:pt x="165" y="23"/>
                    </a:cubicBezTo>
                    <a:cubicBezTo>
                      <a:pt x="169" y="27"/>
                      <a:pt x="169" y="32"/>
                      <a:pt x="165" y="36"/>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7" name="Freeform 158">
                <a:extLst>
                  <a:ext uri="{FF2B5EF4-FFF2-40B4-BE49-F238E27FC236}">
                    <a16:creationId xmlns:a16="http://schemas.microsoft.com/office/drawing/2014/main" id="{2D6438BB-4847-D6E9-5A75-8920A64C9483}"/>
                  </a:ext>
                </a:extLst>
              </p:cNvPr>
              <p:cNvSpPr/>
              <p:nvPr/>
            </p:nvSpPr>
            <p:spPr bwMode="auto">
              <a:xfrm>
                <a:off x="4303713" y="4959350"/>
                <a:ext cx="103188" cy="152400"/>
              </a:xfrm>
              <a:custGeom>
                <a:avLst/>
                <a:gdLst>
                  <a:gd name="T0" fmla="*/ 15 w 102"/>
                  <a:gd name="T1" fmla="*/ 2 h 151"/>
                  <a:gd name="T2" fmla="*/ 16 w 102"/>
                  <a:gd name="T3" fmla="*/ 10 h 151"/>
                  <a:gd name="T4" fmla="*/ 51 w 102"/>
                  <a:gd name="T5" fmla="*/ 53 h 151"/>
                  <a:gd name="T6" fmla="*/ 97 w 102"/>
                  <a:gd name="T7" fmla="*/ 82 h 151"/>
                  <a:gd name="T8" fmla="*/ 101 w 102"/>
                  <a:gd name="T9" fmla="*/ 89 h 151"/>
                  <a:gd name="T10" fmla="*/ 97 w 102"/>
                  <a:gd name="T11" fmla="*/ 142 h 151"/>
                  <a:gd name="T12" fmla="*/ 86 w 102"/>
                  <a:gd name="T13" fmla="*/ 149 h 151"/>
                  <a:gd name="T14" fmla="*/ 48 w 102"/>
                  <a:gd name="T15" fmla="*/ 127 h 151"/>
                  <a:gd name="T16" fmla="*/ 42 w 102"/>
                  <a:gd name="T17" fmla="*/ 98 h 151"/>
                  <a:gd name="T18" fmla="*/ 3 w 102"/>
                  <a:gd name="T19" fmla="*/ 14 h 151"/>
                  <a:gd name="T20" fmla="*/ 0 w 102"/>
                  <a:gd name="T21" fmla="*/ 9 h 151"/>
                  <a:gd name="T22" fmla="*/ 15 w 102"/>
                  <a:gd name="T23" fmla="*/ 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51">
                    <a:moveTo>
                      <a:pt x="15" y="2"/>
                    </a:moveTo>
                    <a:cubicBezTo>
                      <a:pt x="12" y="5"/>
                      <a:pt x="14" y="8"/>
                      <a:pt x="16" y="10"/>
                    </a:cubicBezTo>
                    <a:cubicBezTo>
                      <a:pt x="26" y="26"/>
                      <a:pt x="37" y="40"/>
                      <a:pt x="51" y="53"/>
                    </a:cubicBezTo>
                    <a:cubicBezTo>
                      <a:pt x="65" y="65"/>
                      <a:pt x="80" y="75"/>
                      <a:pt x="97" y="82"/>
                    </a:cubicBezTo>
                    <a:cubicBezTo>
                      <a:pt x="100" y="83"/>
                      <a:pt x="101" y="86"/>
                      <a:pt x="101" y="89"/>
                    </a:cubicBezTo>
                    <a:cubicBezTo>
                      <a:pt x="102" y="107"/>
                      <a:pt x="101" y="125"/>
                      <a:pt x="97" y="142"/>
                    </a:cubicBezTo>
                    <a:cubicBezTo>
                      <a:pt x="96" y="150"/>
                      <a:pt x="92" y="151"/>
                      <a:pt x="86" y="149"/>
                    </a:cubicBezTo>
                    <a:cubicBezTo>
                      <a:pt x="72" y="143"/>
                      <a:pt x="60" y="135"/>
                      <a:pt x="48" y="127"/>
                    </a:cubicBezTo>
                    <a:cubicBezTo>
                      <a:pt x="43" y="118"/>
                      <a:pt x="44" y="107"/>
                      <a:pt x="42" y="98"/>
                    </a:cubicBezTo>
                    <a:cubicBezTo>
                      <a:pt x="36" y="66"/>
                      <a:pt x="22" y="39"/>
                      <a:pt x="3" y="14"/>
                    </a:cubicBezTo>
                    <a:cubicBezTo>
                      <a:pt x="2" y="12"/>
                      <a:pt x="1" y="10"/>
                      <a:pt x="0" y="9"/>
                    </a:cubicBezTo>
                    <a:cubicBezTo>
                      <a:pt x="3" y="3"/>
                      <a:pt x="8" y="0"/>
                      <a:pt x="15" y="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8" name="Freeform 159">
                <a:extLst>
                  <a:ext uri="{FF2B5EF4-FFF2-40B4-BE49-F238E27FC236}">
                    <a16:creationId xmlns:a16="http://schemas.microsoft.com/office/drawing/2014/main" id="{12969AF3-A15A-DFC1-18AA-13DF61FDA1A8}"/>
                  </a:ext>
                </a:extLst>
              </p:cNvPr>
              <p:cNvSpPr/>
              <p:nvPr/>
            </p:nvSpPr>
            <p:spPr bwMode="auto">
              <a:xfrm>
                <a:off x="4062413" y="4957763"/>
                <a:ext cx="101600" cy="142875"/>
              </a:xfrm>
              <a:custGeom>
                <a:avLst/>
                <a:gdLst>
                  <a:gd name="T0" fmla="*/ 3 w 101"/>
                  <a:gd name="T1" fmla="*/ 82 h 140"/>
                  <a:gd name="T2" fmla="*/ 7 w 101"/>
                  <a:gd name="T3" fmla="*/ 77 h 140"/>
                  <a:gd name="T4" fmla="*/ 73 w 101"/>
                  <a:gd name="T5" fmla="*/ 31 h 140"/>
                  <a:gd name="T6" fmla="*/ 91 w 101"/>
                  <a:gd name="T7" fmla="*/ 7 h 140"/>
                  <a:gd name="T8" fmla="*/ 91 w 101"/>
                  <a:gd name="T9" fmla="*/ 2 h 140"/>
                  <a:gd name="T10" fmla="*/ 101 w 101"/>
                  <a:gd name="T11" fmla="*/ 7 h 140"/>
                  <a:gd name="T12" fmla="*/ 65 w 101"/>
                  <a:gd name="T13" fmla="*/ 94 h 140"/>
                  <a:gd name="T14" fmla="*/ 59 w 101"/>
                  <a:gd name="T15" fmla="*/ 115 h 140"/>
                  <a:gd name="T16" fmla="*/ 15 w 101"/>
                  <a:gd name="T17" fmla="*/ 137 h 140"/>
                  <a:gd name="T18" fmla="*/ 2 w 101"/>
                  <a:gd name="T19" fmla="*/ 128 h 140"/>
                  <a:gd name="T20" fmla="*/ 3 w 101"/>
                  <a:gd name="T21" fmla="*/ 8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140">
                    <a:moveTo>
                      <a:pt x="3" y="82"/>
                    </a:moveTo>
                    <a:cubicBezTo>
                      <a:pt x="4" y="80"/>
                      <a:pt x="4" y="78"/>
                      <a:pt x="7" y="77"/>
                    </a:cubicBezTo>
                    <a:cubicBezTo>
                      <a:pt x="33" y="67"/>
                      <a:pt x="54" y="50"/>
                      <a:pt x="73" y="31"/>
                    </a:cubicBezTo>
                    <a:cubicBezTo>
                      <a:pt x="79" y="23"/>
                      <a:pt x="85" y="15"/>
                      <a:pt x="91" y="7"/>
                    </a:cubicBezTo>
                    <a:cubicBezTo>
                      <a:pt x="93" y="5"/>
                      <a:pt x="92" y="3"/>
                      <a:pt x="91" y="2"/>
                    </a:cubicBezTo>
                    <a:cubicBezTo>
                      <a:pt x="96" y="0"/>
                      <a:pt x="99" y="2"/>
                      <a:pt x="101" y="7"/>
                    </a:cubicBezTo>
                    <a:cubicBezTo>
                      <a:pt x="82" y="33"/>
                      <a:pt x="70" y="62"/>
                      <a:pt x="65" y="94"/>
                    </a:cubicBezTo>
                    <a:cubicBezTo>
                      <a:pt x="64" y="101"/>
                      <a:pt x="67" y="110"/>
                      <a:pt x="59" y="115"/>
                    </a:cubicBezTo>
                    <a:cubicBezTo>
                      <a:pt x="45" y="124"/>
                      <a:pt x="30" y="131"/>
                      <a:pt x="15" y="137"/>
                    </a:cubicBezTo>
                    <a:cubicBezTo>
                      <a:pt x="5" y="140"/>
                      <a:pt x="3" y="138"/>
                      <a:pt x="2" y="128"/>
                    </a:cubicBezTo>
                    <a:cubicBezTo>
                      <a:pt x="0" y="113"/>
                      <a:pt x="0" y="98"/>
                      <a:pt x="3" y="82"/>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9" name="Freeform 160">
                <a:extLst>
                  <a:ext uri="{FF2B5EF4-FFF2-40B4-BE49-F238E27FC236}">
                    <a16:creationId xmlns:a16="http://schemas.microsoft.com/office/drawing/2014/main" id="{96BEF0AC-90F5-D182-F505-69BAD54A7F8F}"/>
                  </a:ext>
                </a:extLst>
              </p:cNvPr>
              <p:cNvSpPr/>
              <p:nvPr/>
            </p:nvSpPr>
            <p:spPr bwMode="auto">
              <a:xfrm>
                <a:off x="4367213" y="4906963"/>
                <a:ext cx="142875" cy="92075"/>
              </a:xfrm>
              <a:custGeom>
                <a:avLst/>
                <a:gdLst>
                  <a:gd name="T0" fmla="*/ 82 w 141"/>
                  <a:gd name="T1" fmla="*/ 87 h 91"/>
                  <a:gd name="T2" fmla="*/ 70 w 141"/>
                  <a:gd name="T3" fmla="*/ 74 h 91"/>
                  <a:gd name="T4" fmla="*/ 12 w 141"/>
                  <a:gd name="T5" fmla="*/ 11 h 91"/>
                  <a:gd name="T6" fmla="*/ 1 w 141"/>
                  <a:gd name="T7" fmla="*/ 12 h 91"/>
                  <a:gd name="T8" fmla="*/ 11 w 141"/>
                  <a:gd name="T9" fmla="*/ 0 h 91"/>
                  <a:gd name="T10" fmla="*/ 62 w 141"/>
                  <a:gd name="T11" fmla="*/ 24 h 91"/>
                  <a:gd name="T12" fmla="*/ 121 w 141"/>
                  <a:gd name="T13" fmla="*/ 31 h 91"/>
                  <a:gd name="T14" fmla="*/ 129 w 141"/>
                  <a:gd name="T15" fmla="*/ 50 h 91"/>
                  <a:gd name="T16" fmla="*/ 139 w 141"/>
                  <a:gd name="T17" fmla="*/ 79 h 91"/>
                  <a:gd name="T18" fmla="*/ 131 w 141"/>
                  <a:gd name="T19" fmla="*/ 90 h 91"/>
                  <a:gd name="T20" fmla="*/ 82 w 141"/>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1" h="91">
                    <a:moveTo>
                      <a:pt x="82" y="87"/>
                    </a:moveTo>
                    <a:cubicBezTo>
                      <a:pt x="75" y="85"/>
                      <a:pt x="73" y="79"/>
                      <a:pt x="70" y="74"/>
                    </a:cubicBezTo>
                    <a:cubicBezTo>
                      <a:pt x="56" y="48"/>
                      <a:pt x="36" y="28"/>
                      <a:pt x="12" y="11"/>
                    </a:cubicBezTo>
                    <a:cubicBezTo>
                      <a:pt x="7" y="8"/>
                      <a:pt x="4" y="9"/>
                      <a:pt x="1" y="12"/>
                    </a:cubicBezTo>
                    <a:cubicBezTo>
                      <a:pt x="0" y="4"/>
                      <a:pt x="5" y="2"/>
                      <a:pt x="11" y="0"/>
                    </a:cubicBezTo>
                    <a:cubicBezTo>
                      <a:pt x="26" y="12"/>
                      <a:pt x="44" y="19"/>
                      <a:pt x="62" y="24"/>
                    </a:cubicBezTo>
                    <a:cubicBezTo>
                      <a:pt x="81" y="30"/>
                      <a:pt x="101" y="32"/>
                      <a:pt x="121" y="31"/>
                    </a:cubicBezTo>
                    <a:cubicBezTo>
                      <a:pt x="121" y="39"/>
                      <a:pt x="125" y="45"/>
                      <a:pt x="129" y="50"/>
                    </a:cubicBezTo>
                    <a:cubicBezTo>
                      <a:pt x="132" y="60"/>
                      <a:pt x="136" y="70"/>
                      <a:pt x="139" y="79"/>
                    </a:cubicBezTo>
                    <a:cubicBezTo>
                      <a:pt x="141" y="86"/>
                      <a:pt x="138" y="90"/>
                      <a:pt x="131" y="90"/>
                    </a:cubicBezTo>
                    <a:cubicBezTo>
                      <a:pt x="114" y="91"/>
                      <a:pt x="98" y="91"/>
                      <a:pt x="82" y="8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0" name="Freeform 161">
                <a:extLst>
                  <a:ext uri="{FF2B5EF4-FFF2-40B4-BE49-F238E27FC236}">
                    <a16:creationId xmlns:a16="http://schemas.microsoft.com/office/drawing/2014/main" id="{CD724B82-3647-74DE-84C3-3E62D750C5F2}"/>
                  </a:ext>
                </a:extLst>
              </p:cNvPr>
              <p:cNvSpPr/>
              <p:nvPr/>
            </p:nvSpPr>
            <p:spPr bwMode="auto">
              <a:xfrm>
                <a:off x="4400550" y="4806950"/>
                <a:ext cx="165100" cy="63500"/>
              </a:xfrm>
              <a:custGeom>
                <a:avLst/>
                <a:gdLst>
                  <a:gd name="T0" fmla="*/ 107 w 163"/>
                  <a:gd name="T1" fmla="*/ 62 h 62"/>
                  <a:gd name="T2" fmla="*/ 95 w 163"/>
                  <a:gd name="T3" fmla="*/ 60 h 62"/>
                  <a:gd name="T4" fmla="*/ 4 w 163"/>
                  <a:gd name="T5" fmla="*/ 30 h 62"/>
                  <a:gd name="T6" fmla="*/ 5 w 163"/>
                  <a:gd name="T7" fmla="*/ 18 h 62"/>
                  <a:gd name="T8" fmla="*/ 109 w 163"/>
                  <a:gd name="T9" fmla="*/ 6 h 62"/>
                  <a:gd name="T10" fmla="*/ 127 w 163"/>
                  <a:gd name="T11" fmla="*/ 0 h 62"/>
                  <a:gd name="T12" fmla="*/ 156 w 163"/>
                  <a:gd name="T13" fmla="*/ 24 h 62"/>
                  <a:gd name="T14" fmla="*/ 154 w 163"/>
                  <a:gd name="T15" fmla="*/ 40 h 62"/>
                  <a:gd name="T16" fmla="*/ 107 w 163"/>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62">
                    <a:moveTo>
                      <a:pt x="107" y="62"/>
                    </a:moveTo>
                    <a:cubicBezTo>
                      <a:pt x="103" y="62"/>
                      <a:pt x="99" y="62"/>
                      <a:pt x="95" y="60"/>
                    </a:cubicBezTo>
                    <a:cubicBezTo>
                      <a:pt x="68" y="40"/>
                      <a:pt x="37" y="31"/>
                      <a:pt x="4" y="30"/>
                    </a:cubicBezTo>
                    <a:cubicBezTo>
                      <a:pt x="0" y="26"/>
                      <a:pt x="1" y="22"/>
                      <a:pt x="5" y="18"/>
                    </a:cubicBezTo>
                    <a:cubicBezTo>
                      <a:pt x="41" y="25"/>
                      <a:pt x="75" y="20"/>
                      <a:pt x="109" y="6"/>
                    </a:cubicBezTo>
                    <a:cubicBezTo>
                      <a:pt x="115" y="4"/>
                      <a:pt x="121" y="2"/>
                      <a:pt x="127" y="0"/>
                    </a:cubicBezTo>
                    <a:cubicBezTo>
                      <a:pt x="137" y="7"/>
                      <a:pt x="147" y="14"/>
                      <a:pt x="156" y="24"/>
                    </a:cubicBezTo>
                    <a:cubicBezTo>
                      <a:pt x="163" y="31"/>
                      <a:pt x="163" y="34"/>
                      <a:pt x="154" y="40"/>
                    </a:cubicBezTo>
                    <a:cubicBezTo>
                      <a:pt x="139" y="49"/>
                      <a:pt x="124" y="56"/>
                      <a:pt x="107" y="6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1" name="Freeform 162">
                <a:extLst>
                  <a:ext uri="{FF2B5EF4-FFF2-40B4-BE49-F238E27FC236}">
                    <a16:creationId xmlns:a16="http://schemas.microsoft.com/office/drawing/2014/main" id="{1FD660FD-99CB-EB93-8389-DDCCF620CEF1}"/>
                  </a:ext>
                </a:extLst>
              </p:cNvPr>
              <p:cNvSpPr/>
              <p:nvPr/>
            </p:nvSpPr>
            <p:spPr bwMode="auto">
              <a:xfrm>
                <a:off x="4068763" y="4643438"/>
                <a:ext cx="338138" cy="338138"/>
              </a:xfrm>
              <a:custGeom>
                <a:avLst/>
                <a:gdLst>
                  <a:gd name="T0" fmla="*/ 332 w 333"/>
                  <a:gd name="T1" fmla="*/ 179 h 333"/>
                  <a:gd name="T2" fmla="*/ 331 w 333"/>
                  <a:gd name="T3" fmla="*/ 191 h 333"/>
                  <a:gd name="T4" fmla="*/ 305 w 333"/>
                  <a:gd name="T5" fmla="*/ 259 h 333"/>
                  <a:gd name="T6" fmla="*/ 295 w 333"/>
                  <a:gd name="T7" fmla="*/ 271 h 333"/>
                  <a:gd name="T8" fmla="*/ 246 w 333"/>
                  <a:gd name="T9" fmla="*/ 313 h 333"/>
                  <a:gd name="T10" fmla="*/ 231 w 333"/>
                  <a:gd name="T11" fmla="*/ 320 h 333"/>
                  <a:gd name="T12" fmla="*/ 173 w 333"/>
                  <a:gd name="T13" fmla="*/ 333 h 333"/>
                  <a:gd name="T14" fmla="*/ 168 w 333"/>
                  <a:gd name="T15" fmla="*/ 333 h 333"/>
                  <a:gd name="T16" fmla="*/ 94 w 333"/>
                  <a:gd name="T17" fmla="*/ 317 h 333"/>
                  <a:gd name="T18" fmla="*/ 84 w 333"/>
                  <a:gd name="T19" fmla="*/ 312 h 333"/>
                  <a:gd name="T20" fmla="*/ 30 w 333"/>
                  <a:gd name="T21" fmla="*/ 263 h 333"/>
                  <a:gd name="T22" fmla="*/ 19 w 333"/>
                  <a:gd name="T23" fmla="*/ 245 h 333"/>
                  <a:gd name="T24" fmla="*/ 0 w 333"/>
                  <a:gd name="T25" fmla="*/ 175 h 333"/>
                  <a:gd name="T26" fmla="*/ 0 w 333"/>
                  <a:gd name="T27" fmla="*/ 162 h 333"/>
                  <a:gd name="T28" fmla="*/ 14 w 333"/>
                  <a:gd name="T29" fmla="*/ 100 h 333"/>
                  <a:gd name="T30" fmla="*/ 29 w 333"/>
                  <a:gd name="T31" fmla="*/ 72 h 333"/>
                  <a:gd name="T32" fmla="*/ 79 w 333"/>
                  <a:gd name="T33" fmla="*/ 25 h 333"/>
                  <a:gd name="T34" fmla="*/ 103 w 333"/>
                  <a:gd name="T35" fmla="*/ 13 h 333"/>
                  <a:gd name="T36" fmla="*/ 169 w 333"/>
                  <a:gd name="T37" fmla="*/ 0 h 333"/>
                  <a:gd name="T38" fmla="*/ 186 w 333"/>
                  <a:gd name="T39" fmla="*/ 2 h 333"/>
                  <a:gd name="T40" fmla="*/ 250 w 333"/>
                  <a:gd name="T41" fmla="*/ 23 h 333"/>
                  <a:gd name="T42" fmla="*/ 280 w 333"/>
                  <a:gd name="T43" fmla="*/ 45 h 333"/>
                  <a:gd name="T44" fmla="*/ 313 w 333"/>
                  <a:gd name="T45" fmla="*/ 88 h 333"/>
                  <a:gd name="T46" fmla="*/ 322 w 333"/>
                  <a:gd name="T47" fmla="*/ 110 h 333"/>
                  <a:gd name="T48" fmla="*/ 332 w 333"/>
                  <a:gd name="T49" fmla="*/ 179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3" h="333">
                    <a:moveTo>
                      <a:pt x="332" y="179"/>
                    </a:moveTo>
                    <a:cubicBezTo>
                      <a:pt x="332" y="183"/>
                      <a:pt x="331" y="187"/>
                      <a:pt x="331" y="191"/>
                    </a:cubicBezTo>
                    <a:cubicBezTo>
                      <a:pt x="327" y="215"/>
                      <a:pt x="317" y="238"/>
                      <a:pt x="305" y="259"/>
                    </a:cubicBezTo>
                    <a:cubicBezTo>
                      <a:pt x="301" y="263"/>
                      <a:pt x="297" y="266"/>
                      <a:pt x="295" y="271"/>
                    </a:cubicBezTo>
                    <a:cubicBezTo>
                      <a:pt x="281" y="287"/>
                      <a:pt x="265" y="302"/>
                      <a:pt x="246" y="313"/>
                    </a:cubicBezTo>
                    <a:cubicBezTo>
                      <a:pt x="241" y="315"/>
                      <a:pt x="236" y="317"/>
                      <a:pt x="231" y="320"/>
                    </a:cubicBezTo>
                    <a:cubicBezTo>
                      <a:pt x="213" y="327"/>
                      <a:pt x="193" y="331"/>
                      <a:pt x="173" y="333"/>
                    </a:cubicBezTo>
                    <a:cubicBezTo>
                      <a:pt x="172" y="332"/>
                      <a:pt x="170" y="332"/>
                      <a:pt x="168" y="333"/>
                    </a:cubicBezTo>
                    <a:cubicBezTo>
                      <a:pt x="143" y="333"/>
                      <a:pt x="118" y="327"/>
                      <a:pt x="94" y="317"/>
                    </a:cubicBezTo>
                    <a:cubicBezTo>
                      <a:pt x="91" y="315"/>
                      <a:pt x="87" y="313"/>
                      <a:pt x="84" y="312"/>
                    </a:cubicBezTo>
                    <a:cubicBezTo>
                      <a:pt x="63" y="299"/>
                      <a:pt x="45" y="283"/>
                      <a:pt x="30" y="263"/>
                    </a:cubicBezTo>
                    <a:cubicBezTo>
                      <a:pt x="26" y="257"/>
                      <a:pt x="23" y="251"/>
                      <a:pt x="19" y="245"/>
                    </a:cubicBezTo>
                    <a:cubicBezTo>
                      <a:pt x="8" y="223"/>
                      <a:pt x="2" y="200"/>
                      <a:pt x="0" y="175"/>
                    </a:cubicBezTo>
                    <a:cubicBezTo>
                      <a:pt x="0" y="171"/>
                      <a:pt x="0" y="166"/>
                      <a:pt x="0" y="162"/>
                    </a:cubicBezTo>
                    <a:cubicBezTo>
                      <a:pt x="2" y="141"/>
                      <a:pt x="6" y="120"/>
                      <a:pt x="14" y="100"/>
                    </a:cubicBezTo>
                    <a:cubicBezTo>
                      <a:pt x="19" y="91"/>
                      <a:pt x="24" y="82"/>
                      <a:pt x="29" y="72"/>
                    </a:cubicBezTo>
                    <a:cubicBezTo>
                      <a:pt x="43" y="54"/>
                      <a:pt x="60" y="38"/>
                      <a:pt x="79" y="25"/>
                    </a:cubicBezTo>
                    <a:cubicBezTo>
                      <a:pt x="87" y="21"/>
                      <a:pt x="95" y="17"/>
                      <a:pt x="103" y="13"/>
                    </a:cubicBezTo>
                    <a:cubicBezTo>
                      <a:pt x="125" y="5"/>
                      <a:pt x="147" y="1"/>
                      <a:pt x="169" y="0"/>
                    </a:cubicBezTo>
                    <a:cubicBezTo>
                      <a:pt x="175" y="1"/>
                      <a:pt x="181" y="1"/>
                      <a:pt x="186" y="2"/>
                    </a:cubicBezTo>
                    <a:cubicBezTo>
                      <a:pt x="209" y="5"/>
                      <a:pt x="230" y="12"/>
                      <a:pt x="250" y="23"/>
                    </a:cubicBezTo>
                    <a:cubicBezTo>
                      <a:pt x="261" y="29"/>
                      <a:pt x="270" y="38"/>
                      <a:pt x="280" y="45"/>
                    </a:cubicBezTo>
                    <a:cubicBezTo>
                      <a:pt x="293" y="58"/>
                      <a:pt x="304" y="73"/>
                      <a:pt x="313" y="88"/>
                    </a:cubicBezTo>
                    <a:cubicBezTo>
                      <a:pt x="316" y="96"/>
                      <a:pt x="319" y="103"/>
                      <a:pt x="322" y="110"/>
                    </a:cubicBezTo>
                    <a:cubicBezTo>
                      <a:pt x="330" y="133"/>
                      <a:pt x="333" y="155"/>
                      <a:pt x="332" y="179"/>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2" name="Freeform 163">
                <a:extLst>
                  <a:ext uri="{FF2B5EF4-FFF2-40B4-BE49-F238E27FC236}">
                    <a16:creationId xmlns:a16="http://schemas.microsoft.com/office/drawing/2014/main" id="{328CB1D7-8094-E46F-84A1-47363F9A0C99}"/>
                  </a:ext>
                </a:extLst>
              </p:cNvPr>
              <p:cNvSpPr/>
              <p:nvPr/>
            </p:nvSpPr>
            <p:spPr bwMode="auto">
              <a:xfrm>
                <a:off x="4103688" y="4679950"/>
                <a:ext cx="269875" cy="269875"/>
              </a:xfrm>
              <a:custGeom>
                <a:avLst/>
                <a:gdLst>
                  <a:gd name="T0" fmla="*/ 49 w 266"/>
                  <a:gd name="T1" fmla="*/ 47 h 266"/>
                  <a:gd name="T2" fmla="*/ 218 w 266"/>
                  <a:gd name="T3" fmla="*/ 48 h 266"/>
                  <a:gd name="T4" fmla="*/ 216 w 266"/>
                  <a:gd name="T5" fmla="*/ 217 h 266"/>
                  <a:gd name="T6" fmla="*/ 43 w 266"/>
                  <a:gd name="T7" fmla="*/ 212 h 266"/>
                  <a:gd name="T8" fmla="*/ 49 w 266"/>
                  <a:gd name="T9" fmla="*/ 47 h 266"/>
                </a:gdLst>
                <a:ahLst/>
                <a:cxnLst>
                  <a:cxn ang="0">
                    <a:pos x="T0" y="T1"/>
                  </a:cxn>
                  <a:cxn ang="0">
                    <a:pos x="T2" y="T3"/>
                  </a:cxn>
                  <a:cxn ang="0">
                    <a:pos x="T4" y="T5"/>
                  </a:cxn>
                  <a:cxn ang="0">
                    <a:pos x="T6" y="T7"/>
                  </a:cxn>
                  <a:cxn ang="0">
                    <a:pos x="T8" y="T9"/>
                  </a:cxn>
                </a:cxnLst>
                <a:rect l="0" t="0" r="r" b="b"/>
                <a:pathLst>
                  <a:path w="266" h="266">
                    <a:moveTo>
                      <a:pt x="49" y="47"/>
                    </a:moveTo>
                    <a:cubicBezTo>
                      <a:pt x="92" y="0"/>
                      <a:pt x="172" y="0"/>
                      <a:pt x="218" y="48"/>
                    </a:cubicBezTo>
                    <a:cubicBezTo>
                      <a:pt x="266" y="98"/>
                      <a:pt x="263" y="171"/>
                      <a:pt x="216" y="217"/>
                    </a:cubicBezTo>
                    <a:cubicBezTo>
                      <a:pt x="171" y="263"/>
                      <a:pt x="92" y="266"/>
                      <a:pt x="43" y="212"/>
                    </a:cubicBezTo>
                    <a:cubicBezTo>
                      <a:pt x="3" y="170"/>
                      <a:pt x="0" y="91"/>
                      <a:pt x="49" y="47"/>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8" name="Grupo 17">
              <a:extLst>
                <a:ext uri="{FF2B5EF4-FFF2-40B4-BE49-F238E27FC236}">
                  <a16:creationId xmlns:a16="http://schemas.microsoft.com/office/drawing/2014/main" id="{FA779F75-6F89-B22E-D7EB-6EF1520ADB99}"/>
                </a:ext>
              </a:extLst>
            </p:cNvPr>
            <p:cNvGrpSpPr/>
            <p:nvPr/>
          </p:nvGrpSpPr>
          <p:grpSpPr>
            <a:xfrm>
              <a:off x="4451350" y="4470401"/>
              <a:ext cx="1668463" cy="685799"/>
              <a:chOff x="4451350" y="4470401"/>
              <a:chExt cx="1668463" cy="685799"/>
            </a:xfrm>
          </p:grpSpPr>
          <p:sp>
            <p:nvSpPr>
              <p:cNvPr id="177" name="Freeform 167">
                <a:extLst>
                  <a:ext uri="{FF2B5EF4-FFF2-40B4-BE49-F238E27FC236}">
                    <a16:creationId xmlns:a16="http://schemas.microsoft.com/office/drawing/2014/main" id="{8D548DEA-52DD-2CD6-4D1C-2C0D596D224D}"/>
                  </a:ext>
                </a:extLst>
              </p:cNvPr>
              <p:cNvSpPr/>
              <p:nvPr/>
            </p:nvSpPr>
            <p:spPr bwMode="auto">
              <a:xfrm>
                <a:off x="4597400" y="4933950"/>
                <a:ext cx="122238" cy="192087"/>
              </a:xfrm>
              <a:custGeom>
                <a:avLst/>
                <a:gdLst>
                  <a:gd name="T0" fmla="*/ 69 w 120"/>
                  <a:gd name="T1" fmla="*/ 151 h 189"/>
                  <a:gd name="T2" fmla="*/ 35 w 120"/>
                  <a:gd name="T3" fmla="*/ 178 h 189"/>
                  <a:gd name="T4" fmla="*/ 19 w 120"/>
                  <a:gd name="T5" fmla="*/ 186 h 189"/>
                  <a:gd name="T6" fmla="*/ 6 w 120"/>
                  <a:gd name="T7" fmla="*/ 180 h 189"/>
                  <a:gd name="T8" fmla="*/ 7 w 120"/>
                  <a:gd name="T9" fmla="*/ 107 h 189"/>
                  <a:gd name="T10" fmla="*/ 6 w 120"/>
                  <a:gd name="T11" fmla="*/ 98 h 189"/>
                  <a:gd name="T12" fmla="*/ 62 w 120"/>
                  <a:gd name="T13" fmla="*/ 4 h 189"/>
                  <a:gd name="T14" fmla="*/ 69 w 120"/>
                  <a:gd name="T15" fmla="*/ 0 h 189"/>
                  <a:gd name="T16" fmla="*/ 76 w 120"/>
                  <a:gd name="T17" fmla="*/ 4 h 189"/>
                  <a:gd name="T18" fmla="*/ 111 w 120"/>
                  <a:gd name="T19" fmla="*/ 27 h 189"/>
                  <a:gd name="T20" fmla="*/ 120 w 120"/>
                  <a:gd name="T21" fmla="*/ 34 h 189"/>
                  <a:gd name="T22" fmla="*/ 91 w 120"/>
                  <a:gd name="T23" fmla="*/ 124 h 189"/>
                  <a:gd name="T24" fmla="*/ 69 w 120"/>
                  <a:gd name="T25" fmla="*/ 151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0" h="189">
                    <a:moveTo>
                      <a:pt x="69" y="151"/>
                    </a:moveTo>
                    <a:cubicBezTo>
                      <a:pt x="58" y="160"/>
                      <a:pt x="48" y="171"/>
                      <a:pt x="35" y="178"/>
                    </a:cubicBezTo>
                    <a:cubicBezTo>
                      <a:pt x="30" y="181"/>
                      <a:pt x="25" y="184"/>
                      <a:pt x="19" y="186"/>
                    </a:cubicBezTo>
                    <a:cubicBezTo>
                      <a:pt x="12" y="189"/>
                      <a:pt x="8" y="187"/>
                      <a:pt x="6" y="180"/>
                    </a:cubicBezTo>
                    <a:cubicBezTo>
                      <a:pt x="0" y="155"/>
                      <a:pt x="3" y="131"/>
                      <a:pt x="7" y="107"/>
                    </a:cubicBezTo>
                    <a:cubicBezTo>
                      <a:pt x="7" y="104"/>
                      <a:pt x="9" y="101"/>
                      <a:pt x="6" y="98"/>
                    </a:cubicBezTo>
                    <a:cubicBezTo>
                      <a:pt x="17" y="62"/>
                      <a:pt x="35" y="31"/>
                      <a:pt x="62" y="4"/>
                    </a:cubicBezTo>
                    <a:cubicBezTo>
                      <a:pt x="64" y="3"/>
                      <a:pt x="66" y="0"/>
                      <a:pt x="69" y="0"/>
                    </a:cubicBezTo>
                    <a:cubicBezTo>
                      <a:pt x="72" y="1"/>
                      <a:pt x="74" y="3"/>
                      <a:pt x="76" y="4"/>
                    </a:cubicBezTo>
                    <a:cubicBezTo>
                      <a:pt x="87" y="13"/>
                      <a:pt x="98" y="21"/>
                      <a:pt x="111" y="27"/>
                    </a:cubicBezTo>
                    <a:cubicBezTo>
                      <a:pt x="115" y="28"/>
                      <a:pt x="118" y="30"/>
                      <a:pt x="120" y="34"/>
                    </a:cubicBezTo>
                    <a:cubicBezTo>
                      <a:pt x="118" y="66"/>
                      <a:pt x="108" y="96"/>
                      <a:pt x="91" y="124"/>
                    </a:cubicBezTo>
                    <a:cubicBezTo>
                      <a:pt x="85" y="133"/>
                      <a:pt x="78" y="143"/>
                      <a:pt x="69" y="15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 name="Freeform 168">
                <a:extLst>
                  <a:ext uri="{FF2B5EF4-FFF2-40B4-BE49-F238E27FC236}">
                    <a16:creationId xmlns:a16="http://schemas.microsoft.com/office/drawing/2014/main" id="{8D493D8F-AFE3-9C86-27D3-85E7CA95DE14}"/>
                  </a:ext>
                </a:extLst>
              </p:cNvPr>
              <p:cNvSpPr/>
              <p:nvPr/>
            </p:nvSpPr>
            <p:spPr bwMode="auto">
              <a:xfrm>
                <a:off x="4913313" y="4656138"/>
                <a:ext cx="185738" cy="114300"/>
              </a:xfrm>
              <a:custGeom>
                <a:avLst/>
                <a:gdLst>
                  <a:gd name="T0" fmla="*/ 107 w 184"/>
                  <a:gd name="T1" fmla="*/ 0 h 114"/>
                  <a:gd name="T2" fmla="*/ 115 w 184"/>
                  <a:gd name="T3" fmla="*/ 5 h 114"/>
                  <a:gd name="T4" fmla="*/ 171 w 184"/>
                  <a:gd name="T5" fmla="*/ 12 h 114"/>
                  <a:gd name="T6" fmla="*/ 178 w 184"/>
                  <a:gd name="T7" fmla="*/ 29 h 114"/>
                  <a:gd name="T8" fmla="*/ 141 w 184"/>
                  <a:gd name="T9" fmla="*/ 70 h 114"/>
                  <a:gd name="T10" fmla="*/ 135 w 184"/>
                  <a:gd name="T11" fmla="*/ 78 h 114"/>
                  <a:gd name="T12" fmla="*/ 39 w 184"/>
                  <a:gd name="T13" fmla="*/ 113 h 114"/>
                  <a:gd name="T14" fmla="*/ 31 w 184"/>
                  <a:gd name="T15" fmla="*/ 113 h 114"/>
                  <a:gd name="T16" fmla="*/ 26 w 184"/>
                  <a:gd name="T17" fmla="*/ 107 h 114"/>
                  <a:gd name="T18" fmla="*/ 2 w 184"/>
                  <a:gd name="T19" fmla="*/ 59 h 114"/>
                  <a:gd name="T20" fmla="*/ 0 w 184"/>
                  <a:gd name="T21" fmla="*/ 52 h 114"/>
                  <a:gd name="T22" fmla="*/ 10 w 184"/>
                  <a:gd name="T23" fmla="*/ 41 h 114"/>
                  <a:gd name="T24" fmla="*/ 93 w 184"/>
                  <a:gd name="T25" fmla="*/ 6 h 114"/>
                  <a:gd name="T26" fmla="*/ 107 w 184"/>
                  <a:gd name="T2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4" h="114">
                    <a:moveTo>
                      <a:pt x="107" y="0"/>
                    </a:moveTo>
                    <a:cubicBezTo>
                      <a:pt x="106" y="6"/>
                      <a:pt x="111" y="6"/>
                      <a:pt x="115" y="5"/>
                    </a:cubicBezTo>
                    <a:cubicBezTo>
                      <a:pt x="134" y="5"/>
                      <a:pt x="153" y="6"/>
                      <a:pt x="171" y="12"/>
                    </a:cubicBezTo>
                    <a:cubicBezTo>
                      <a:pt x="183" y="16"/>
                      <a:pt x="184" y="19"/>
                      <a:pt x="178" y="29"/>
                    </a:cubicBezTo>
                    <a:cubicBezTo>
                      <a:pt x="169" y="46"/>
                      <a:pt x="155" y="58"/>
                      <a:pt x="141" y="70"/>
                    </a:cubicBezTo>
                    <a:cubicBezTo>
                      <a:pt x="138" y="72"/>
                      <a:pt x="135" y="74"/>
                      <a:pt x="135" y="78"/>
                    </a:cubicBezTo>
                    <a:cubicBezTo>
                      <a:pt x="106" y="97"/>
                      <a:pt x="74" y="111"/>
                      <a:pt x="39" y="113"/>
                    </a:cubicBezTo>
                    <a:cubicBezTo>
                      <a:pt x="36" y="113"/>
                      <a:pt x="34" y="114"/>
                      <a:pt x="31" y="113"/>
                    </a:cubicBezTo>
                    <a:cubicBezTo>
                      <a:pt x="28" y="112"/>
                      <a:pt x="27" y="110"/>
                      <a:pt x="26" y="107"/>
                    </a:cubicBezTo>
                    <a:cubicBezTo>
                      <a:pt x="21" y="90"/>
                      <a:pt x="13" y="73"/>
                      <a:pt x="2" y="59"/>
                    </a:cubicBezTo>
                    <a:cubicBezTo>
                      <a:pt x="1" y="57"/>
                      <a:pt x="0" y="54"/>
                      <a:pt x="0" y="52"/>
                    </a:cubicBezTo>
                    <a:cubicBezTo>
                      <a:pt x="3" y="47"/>
                      <a:pt x="6" y="44"/>
                      <a:pt x="10" y="41"/>
                    </a:cubicBezTo>
                    <a:cubicBezTo>
                      <a:pt x="36" y="24"/>
                      <a:pt x="63" y="11"/>
                      <a:pt x="93" y="6"/>
                    </a:cubicBezTo>
                    <a:cubicBezTo>
                      <a:pt x="99" y="6"/>
                      <a:pt x="102" y="1"/>
                      <a:pt x="107" y="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 name="Freeform 169">
                <a:extLst>
                  <a:ext uri="{FF2B5EF4-FFF2-40B4-BE49-F238E27FC236}">
                    <a16:creationId xmlns:a16="http://schemas.microsoft.com/office/drawing/2014/main" id="{8E56594C-C176-1885-10A7-47FD66235916}"/>
                  </a:ext>
                </a:extLst>
              </p:cNvPr>
              <p:cNvSpPr/>
              <p:nvPr/>
            </p:nvSpPr>
            <p:spPr bwMode="auto">
              <a:xfrm>
                <a:off x="4845050" y="4529138"/>
                <a:ext cx="133350" cy="166687"/>
              </a:xfrm>
              <a:custGeom>
                <a:avLst/>
                <a:gdLst>
                  <a:gd name="T0" fmla="*/ 53 w 132"/>
                  <a:gd name="T1" fmla="*/ 25 h 164"/>
                  <a:gd name="T2" fmla="*/ 55 w 132"/>
                  <a:gd name="T3" fmla="*/ 37 h 164"/>
                  <a:gd name="T4" fmla="*/ 86 w 132"/>
                  <a:gd name="T5" fmla="*/ 15 h 164"/>
                  <a:gd name="T6" fmla="*/ 118 w 132"/>
                  <a:gd name="T7" fmla="*/ 2 h 164"/>
                  <a:gd name="T8" fmla="*/ 130 w 132"/>
                  <a:gd name="T9" fmla="*/ 12 h 164"/>
                  <a:gd name="T10" fmla="*/ 122 w 132"/>
                  <a:gd name="T11" fmla="*/ 73 h 164"/>
                  <a:gd name="T12" fmla="*/ 123 w 132"/>
                  <a:gd name="T13" fmla="*/ 81 h 164"/>
                  <a:gd name="T14" fmla="*/ 81 w 132"/>
                  <a:gd name="T15" fmla="*/ 146 h 164"/>
                  <a:gd name="T16" fmla="*/ 58 w 132"/>
                  <a:gd name="T17" fmla="*/ 164 h 164"/>
                  <a:gd name="T18" fmla="*/ 44 w 132"/>
                  <a:gd name="T19" fmla="*/ 154 h 164"/>
                  <a:gd name="T20" fmla="*/ 10 w 132"/>
                  <a:gd name="T21" fmla="*/ 132 h 164"/>
                  <a:gd name="T22" fmla="*/ 1 w 132"/>
                  <a:gd name="T23" fmla="*/ 125 h 164"/>
                  <a:gd name="T24" fmla="*/ 4 w 132"/>
                  <a:gd name="T25" fmla="*/ 112 h 164"/>
                  <a:gd name="T26" fmla="*/ 43 w 132"/>
                  <a:gd name="T27" fmla="*/ 48 h 164"/>
                  <a:gd name="T28" fmla="*/ 50 w 132"/>
                  <a:gd name="T29" fmla="*/ 30 h 164"/>
                  <a:gd name="T30" fmla="*/ 53 w 132"/>
                  <a:gd name="T31" fmla="*/ 2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164">
                    <a:moveTo>
                      <a:pt x="53" y="25"/>
                    </a:moveTo>
                    <a:cubicBezTo>
                      <a:pt x="53" y="28"/>
                      <a:pt x="54" y="32"/>
                      <a:pt x="55" y="37"/>
                    </a:cubicBezTo>
                    <a:cubicBezTo>
                      <a:pt x="66" y="30"/>
                      <a:pt x="75" y="21"/>
                      <a:pt x="86" y="15"/>
                    </a:cubicBezTo>
                    <a:cubicBezTo>
                      <a:pt x="96" y="10"/>
                      <a:pt x="106" y="4"/>
                      <a:pt x="118" y="2"/>
                    </a:cubicBezTo>
                    <a:cubicBezTo>
                      <a:pt x="127" y="0"/>
                      <a:pt x="130" y="2"/>
                      <a:pt x="130" y="12"/>
                    </a:cubicBezTo>
                    <a:cubicBezTo>
                      <a:pt x="132" y="32"/>
                      <a:pt x="128" y="53"/>
                      <a:pt x="122" y="73"/>
                    </a:cubicBezTo>
                    <a:cubicBezTo>
                      <a:pt x="121" y="75"/>
                      <a:pt x="117" y="79"/>
                      <a:pt x="123" y="81"/>
                    </a:cubicBezTo>
                    <a:cubicBezTo>
                      <a:pt x="111" y="104"/>
                      <a:pt x="100" y="127"/>
                      <a:pt x="81" y="146"/>
                    </a:cubicBezTo>
                    <a:cubicBezTo>
                      <a:pt x="75" y="153"/>
                      <a:pt x="68" y="161"/>
                      <a:pt x="58" y="164"/>
                    </a:cubicBezTo>
                    <a:cubicBezTo>
                      <a:pt x="52" y="163"/>
                      <a:pt x="48" y="158"/>
                      <a:pt x="44" y="154"/>
                    </a:cubicBezTo>
                    <a:cubicBezTo>
                      <a:pt x="34" y="145"/>
                      <a:pt x="22" y="138"/>
                      <a:pt x="10" y="132"/>
                    </a:cubicBezTo>
                    <a:cubicBezTo>
                      <a:pt x="7" y="130"/>
                      <a:pt x="3" y="129"/>
                      <a:pt x="1" y="125"/>
                    </a:cubicBezTo>
                    <a:cubicBezTo>
                      <a:pt x="0" y="121"/>
                      <a:pt x="2" y="116"/>
                      <a:pt x="4" y="112"/>
                    </a:cubicBezTo>
                    <a:cubicBezTo>
                      <a:pt x="13" y="88"/>
                      <a:pt x="26" y="67"/>
                      <a:pt x="43" y="48"/>
                    </a:cubicBezTo>
                    <a:cubicBezTo>
                      <a:pt x="48" y="42"/>
                      <a:pt x="52" y="37"/>
                      <a:pt x="50" y="30"/>
                    </a:cubicBezTo>
                    <a:cubicBezTo>
                      <a:pt x="50" y="28"/>
                      <a:pt x="51" y="26"/>
                      <a:pt x="53" y="2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 name="Freeform 170">
                <a:extLst>
                  <a:ext uri="{FF2B5EF4-FFF2-40B4-BE49-F238E27FC236}">
                    <a16:creationId xmlns:a16="http://schemas.microsoft.com/office/drawing/2014/main" id="{34C20170-088C-97BA-2647-0763A165CD60}"/>
                  </a:ext>
                </a:extLst>
              </p:cNvPr>
              <p:cNvSpPr/>
              <p:nvPr/>
            </p:nvSpPr>
            <p:spPr bwMode="auto">
              <a:xfrm>
                <a:off x="4594225" y="4521200"/>
                <a:ext cx="130175" cy="169862"/>
              </a:xfrm>
              <a:custGeom>
                <a:avLst/>
                <a:gdLst>
                  <a:gd name="T0" fmla="*/ 0 w 129"/>
                  <a:gd name="T1" fmla="*/ 66 h 168"/>
                  <a:gd name="T2" fmla="*/ 5 w 129"/>
                  <a:gd name="T3" fmla="*/ 59 h 168"/>
                  <a:gd name="T4" fmla="*/ 2 w 129"/>
                  <a:gd name="T5" fmla="*/ 17 h 168"/>
                  <a:gd name="T6" fmla="*/ 20 w 129"/>
                  <a:gd name="T7" fmla="*/ 6 h 168"/>
                  <a:gd name="T8" fmla="*/ 68 w 129"/>
                  <a:gd name="T9" fmla="*/ 35 h 168"/>
                  <a:gd name="T10" fmla="*/ 76 w 129"/>
                  <a:gd name="T11" fmla="*/ 38 h 168"/>
                  <a:gd name="T12" fmla="*/ 101 w 129"/>
                  <a:gd name="T13" fmla="*/ 68 h 168"/>
                  <a:gd name="T14" fmla="*/ 128 w 129"/>
                  <a:gd name="T15" fmla="*/ 124 h 168"/>
                  <a:gd name="T16" fmla="*/ 126 w 129"/>
                  <a:gd name="T17" fmla="*/ 134 h 168"/>
                  <a:gd name="T18" fmla="*/ 70 w 129"/>
                  <a:gd name="T19" fmla="*/ 168 h 168"/>
                  <a:gd name="T20" fmla="*/ 54 w 129"/>
                  <a:gd name="T21" fmla="*/ 157 h 168"/>
                  <a:gd name="T22" fmla="*/ 8 w 129"/>
                  <a:gd name="T23" fmla="*/ 78 h 168"/>
                  <a:gd name="T24" fmla="*/ 0 w 129"/>
                  <a:gd name="T25" fmla="*/ 66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9" h="168">
                    <a:moveTo>
                      <a:pt x="0" y="66"/>
                    </a:moveTo>
                    <a:cubicBezTo>
                      <a:pt x="6" y="66"/>
                      <a:pt x="6" y="63"/>
                      <a:pt x="5" y="59"/>
                    </a:cubicBezTo>
                    <a:cubicBezTo>
                      <a:pt x="1" y="45"/>
                      <a:pt x="1" y="31"/>
                      <a:pt x="2" y="17"/>
                    </a:cubicBezTo>
                    <a:cubicBezTo>
                      <a:pt x="3" y="3"/>
                      <a:pt x="7" y="0"/>
                      <a:pt x="20" y="6"/>
                    </a:cubicBezTo>
                    <a:cubicBezTo>
                      <a:pt x="38" y="13"/>
                      <a:pt x="53" y="23"/>
                      <a:pt x="68" y="35"/>
                    </a:cubicBezTo>
                    <a:cubicBezTo>
                      <a:pt x="70" y="37"/>
                      <a:pt x="72" y="41"/>
                      <a:pt x="76" y="38"/>
                    </a:cubicBezTo>
                    <a:cubicBezTo>
                      <a:pt x="85" y="48"/>
                      <a:pt x="93" y="58"/>
                      <a:pt x="101" y="68"/>
                    </a:cubicBezTo>
                    <a:cubicBezTo>
                      <a:pt x="114" y="85"/>
                      <a:pt x="122" y="104"/>
                      <a:pt x="128" y="124"/>
                    </a:cubicBezTo>
                    <a:cubicBezTo>
                      <a:pt x="129" y="128"/>
                      <a:pt x="129" y="131"/>
                      <a:pt x="126" y="134"/>
                    </a:cubicBezTo>
                    <a:cubicBezTo>
                      <a:pt x="105" y="142"/>
                      <a:pt x="89" y="156"/>
                      <a:pt x="70" y="168"/>
                    </a:cubicBezTo>
                    <a:cubicBezTo>
                      <a:pt x="63" y="167"/>
                      <a:pt x="59" y="162"/>
                      <a:pt x="54" y="157"/>
                    </a:cubicBezTo>
                    <a:cubicBezTo>
                      <a:pt x="33" y="135"/>
                      <a:pt x="17" y="109"/>
                      <a:pt x="8" y="78"/>
                    </a:cubicBezTo>
                    <a:cubicBezTo>
                      <a:pt x="6" y="73"/>
                      <a:pt x="1" y="71"/>
                      <a:pt x="0" y="6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 name="Freeform 171">
                <a:extLst>
                  <a:ext uri="{FF2B5EF4-FFF2-40B4-BE49-F238E27FC236}">
                    <a16:creationId xmlns:a16="http://schemas.microsoft.com/office/drawing/2014/main" id="{85CACD0A-B1DC-2083-8F83-C941136EE3A6}"/>
                  </a:ext>
                </a:extLst>
              </p:cNvPr>
              <p:cNvSpPr/>
              <p:nvPr/>
            </p:nvSpPr>
            <p:spPr bwMode="auto">
              <a:xfrm>
                <a:off x="4738688" y="4470401"/>
                <a:ext cx="95250" cy="179387"/>
              </a:xfrm>
              <a:custGeom>
                <a:avLst/>
                <a:gdLst>
                  <a:gd name="T0" fmla="*/ 5 w 95"/>
                  <a:gd name="T1" fmla="*/ 60 h 178"/>
                  <a:gd name="T2" fmla="*/ 14 w 95"/>
                  <a:gd name="T3" fmla="*/ 58 h 178"/>
                  <a:gd name="T4" fmla="*/ 39 w 95"/>
                  <a:gd name="T5" fmla="*/ 11 h 178"/>
                  <a:gd name="T6" fmla="*/ 58 w 95"/>
                  <a:gd name="T7" fmla="*/ 10 h 178"/>
                  <a:gd name="T8" fmla="*/ 79 w 95"/>
                  <a:gd name="T9" fmla="*/ 50 h 178"/>
                  <a:gd name="T10" fmla="*/ 87 w 95"/>
                  <a:gd name="T11" fmla="*/ 58 h 178"/>
                  <a:gd name="T12" fmla="*/ 93 w 95"/>
                  <a:gd name="T13" fmla="*/ 132 h 178"/>
                  <a:gd name="T14" fmla="*/ 85 w 95"/>
                  <a:gd name="T15" fmla="*/ 171 h 178"/>
                  <a:gd name="T16" fmla="*/ 81 w 95"/>
                  <a:gd name="T17" fmla="*/ 176 h 178"/>
                  <a:gd name="T18" fmla="*/ 69 w 95"/>
                  <a:gd name="T19" fmla="*/ 177 h 178"/>
                  <a:gd name="T20" fmla="*/ 22 w 95"/>
                  <a:gd name="T21" fmla="*/ 176 h 178"/>
                  <a:gd name="T22" fmla="*/ 12 w 95"/>
                  <a:gd name="T23" fmla="*/ 175 h 178"/>
                  <a:gd name="T24" fmla="*/ 7 w 95"/>
                  <a:gd name="T25" fmla="*/ 167 h 178"/>
                  <a:gd name="T26" fmla="*/ 3 w 95"/>
                  <a:gd name="T27" fmla="*/ 91 h 178"/>
                  <a:gd name="T28" fmla="*/ 5 w 95"/>
                  <a:gd name="T29" fmla="*/ 6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78">
                    <a:moveTo>
                      <a:pt x="5" y="60"/>
                    </a:moveTo>
                    <a:cubicBezTo>
                      <a:pt x="9" y="63"/>
                      <a:pt x="11" y="65"/>
                      <a:pt x="14" y="58"/>
                    </a:cubicBezTo>
                    <a:cubicBezTo>
                      <a:pt x="19" y="41"/>
                      <a:pt x="27" y="25"/>
                      <a:pt x="39" y="11"/>
                    </a:cubicBezTo>
                    <a:cubicBezTo>
                      <a:pt x="47" y="0"/>
                      <a:pt x="50" y="0"/>
                      <a:pt x="58" y="10"/>
                    </a:cubicBezTo>
                    <a:cubicBezTo>
                      <a:pt x="68" y="22"/>
                      <a:pt x="74" y="36"/>
                      <a:pt x="79" y="50"/>
                    </a:cubicBezTo>
                    <a:cubicBezTo>
                      <a:pt x="81" y="54"/>
                      <a:pt x="81" y="58"/>
                      <a:pt x="87" y="58"/>
                    </a:cubicBezTo>
                    <a:cubicBezTo>
                      <a:pt x="90" y="82"/>
                      <a:pt x="95" y="107"/>
                      <a:pt x="93" y="132"/>
                    </a:cubicBezTo>
                    <a:cubicBezTo>
                      <a:pt x="92" y="145"/>
                      <a:pt x="89" y="158"/>
                      <a:pt x="85" y="171"/>
                    </a:cubicBezTo>
                    <a:cubicBezTo>
                      <a:pt x="85" y="173"/>
                      <a:pt x="83" y="175"/>
                      <a:pt x="81" y="176"/>
                    </a:cubicBezTo>
                    <a:cubicBezTo>
                      <a:pt x="77" y="178"/>
                      <a:pt x="73" y="177"/>
                      <a:pt x="69" y="177"/>
                    </a:cubicBezTo>
                    <a:cubicBezTo>
                      <a:pt x="53" y="174"/>
                      <a:pt x="37" y="173"/>
                      <a:pt x="22" y="176"/>
                    </a:cubicBezTo>
                    <a:cubicBezTo>
                      <a:pt x="18" y="176"/>
                      <a:pt x="15" y="176"/>
                      <a:pt x="12" y="175"/>
                    </a:cubicBezTo>
                    <a:cubicBezTo>
                      <a:pt x="9" y="174"/>
                      <a:pt x="8" y="170"/>
                      <a:pt x="7" y="167"/>
                    </a:cubicBezTo>
                    <a:cubicBezTo>
                      <a:pt x="0" y="142"/>
                      <a:pt x="1" y="116"/>
                      <a:pt x="3" y="91"/>
                    </a:cubicBezTo>
                    <a:cubicBezTo>
                      <a:pt x="4" y="81"/>
                      <a:pt x="6" y="71"/>
                      <a:pt x="5" y="60"/>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 name="Freeform 172">
                <a:extLst>
                  <a:ext uri="{FF2B5EF4-FFF2-40B4-BE49-F238E27FC236}">
                    <a16:creationId xmlns:a16="http://schemas.microsoft.com/office/drawing/2014/main" id="{BB807E5F-22FB-D2B6-F081-274CB1C0DE8E}"/>
                  </a:ext>
                </a:extLst>
              </p:cNvPr>
              <p:cNvSpPr/>
              <p:nvPr/>
            </p:nvSpPr>
            <p:spPr bwMode="auto">
              <a:xfrm>
                <a:off x="4941888" y="4781550"/>
                <a:ext cx="179388" cy="98425"/>
              </a:xfrm>
              <a:custGeom>
                <a:avLst/>
                <a:gdLst>
                  <a:gd name="T0" fmla="*/ 130 w 177"/>
                  <a:gd name="T1" fmla="*/ 22 h 97"/>
                  <a:gd name="T2" fmla="*/ 137 w 177"/>
                  <a:gd name="T3" fmla="*/ 29 h 97"/>
                  <a:gd name="T4" fmla="*/ 172 w 177"/>
                  <a:gd name="T5" fmla="*/ 56 h 97"/>
                  <a:gd name="T6" fmla="*/ 170 w 177"/>
                  <a:gd name="T7" fmla="*/ 70 h 97"/>
                  <a:gd name="T8" fmla="*/ 125 w 177"/>
                  <a:gd name="T9" fmla="*/ 89 h 97"/>
                  <a:gd name="T10" fmla="*/ 116 w 177"/>
                  <a:gd name="T11" fmla="*/ 92 h 97"/>
                  <a:gd name="T12" fmla="*/ 65 w 177"/>
                  <a:gd name="T13" fmla="*/ 97 h 97"/>
                  <a:gd name="T14" fmla="*/ 12 w 177"/>
                  <a:gd name="T15" fmla="*/ 85 h 97"/>
                  <a:gd name="T16" fmla="*/ 0 w 177"/>
                  <a:gd name="T17" fmla="*/ 78 h 97"/>
                  <a:gd name="T18" fmla="*/ 5 w 177"/>
                  <a:gd name="T19" fmla="*/ 40 h 97"/>
                  <a:gd name="T20" fmla="*/ 6 w 177"/>
                  <a:gd name="T21" fmla="*/ 24 h 97"/>
                  <a:gd name="T22" fmla="*/ 6 w 177"/>
                  <a:gd name="T23" fmla="*/ 17 h 97"/>
                  <a:gd name="T24" fmla="*/ 18 w 177"/>
                  <a:gd name="T25" fmla="*/ 4 h 97"/>
                  <a:gd name="T26" fmla="*/ 95 w 177"/>
                  <a:gd name="T27" fmla="*/ 10 h 97"/>
                  <a:gd name="T28" fmla="*/ 130 w 177"/>
                  <a:gd name="T29" fmla="*/ 2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7" h="97">
                    <a:moveTo>
                      <a:pt x="130" y="22"/>
                    </a:moveTo>
                    <a:cubicBezTo>
                      <a:pt x="129" y="27"/>
                      <a:pt x="134" y="27"/>
                      <a:pt x="137" y="29"/>
                    </a:cubicBezTo>
                    <a:cubicBezTo>
                      <a:pt x="150" y="36"/>
                      <a:pt x="162" y="45"/>
                      <a:pt x="172" y="56"/>
                    </a:cubicBezTo>
                    <a:cubicBezTo>
                      <a:pt x="177" y="62"/>
                      <a:pt x="176" y="66"/>
                      <a:pt x="170" y="70"/>
                    </a:cubicBezTo>
                    <a:cubicBezTo>
                      <a:pt x="156" y="79"/>
                      <a:pt x="140" y="85"/>
                      <a:pt x="125" y="89"/>
                    </a:cubicBezTo>
                    <a:cubicBezTo>
                      <a:pt x="122" y="89"/>
                      <a:pt x="119" y="90"/>
                      <a:pt x="116" y="92"/>
                    </a:cubicBezTo>
                    <a:cubicBezTo>
                      <a:pt x="100" y="97"/>
                      <a:pt x="82" y="97"/>
                      <a:pt x="65" y="97"/>
                    </a:cubicBezTo>
                    <a:cubicBezTo>
                      <a:pt x="47" y="96"/>
                      <a:pt x="29" y="92"/>
                      <a:pt x="12" y="85"/>
                    </a:cubicBezTo>
                    <a:cubicBezTo>
                      <a:pt x="7" y="83"/>
                      <a:pt x="3" y="82"/>
                      <a:pt x="0" y="78"/>
                    </a:cubicBezTo>
                    <a:cubicBezTo>
                      <a:pt x="0" y="65"/>
                      <a:pt x="4" y="53"/>
                      <a:pt x="5" y="40"/>
                    </a:cubicBezTo>
                    <a:cubicBezTo>
                      <a:pt x="5" y="35"/>
                      <a:pt x="6" y="29"/>
                      <a:pt x="6" y="24"/>
                    </a:cubicBezTo>
                    <a:cubicBezTo>
                      <a:pt x="6" y="21"/>
                      <a:pt x="6" y="19"/>
                      <a:pt x="6" y="17"/>
                    </a:cubicBezTo>
                    <a:cubicBezTo>
                      <a:pt x="5" y="9"/>
                      <a:pt x="10" y="6"/>
                      <a:pt x="18" y="4"/>
                    </a:cubicBezTo>
                    <a:cubicBezTo>
                      <a:pt x="44" y="0"/>
                      <a:pt x="69" y="3"/>
                      <a:pt x="95" y="10"/>
                    </a:cubicBezTo>
                    <a:cubicBezTo>
                      <a:pt x="106" y="13"/>
                      <a:pt x="118" y="16"/>
                      <a:pt x="130" y="2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 name="Freeform 173">
                <a:extLst>
                  <a:ext uri="{FF2B5EF4-FFF2-40B4-BE49-F238E27FC236}">
                    <a16:creationId xmlns:a16="http://schemas.microsoft.com/office/drawing/2014/main" id="{4279ED31-FA8C-0FE2-0833-A387A4460697}"/>
                  </a:ext>
                </a:extLst>
              </p:cNvPr>
              <p:cNvSpPr/>
              <p:nvPr/>
            </p:nvSpPr>
            <p:spPr bwMode="auto">
              <a:xfrm>
                <a:off x="4891088" y="4881563"/>
                <a:ext cx="160338" cy="139700"/>
              </a:xfrm>
              <a:custGeom>
                <a:avLst/>
                <a:gdLst>
                  <a:gd name="T0" fmla="*/ 137 w 158"/>
                  <a:gd name="T1" fmla="*/ 73 h 137"/>
                  <a:gd name="T2" fmla="*/ 139 w 158"/>
                  <a:gd name="T3" fmla="*/ 81 h 137"/>
                  <a:gd name="T4" fmla="*/ 156 w 158"/>
                  <a:gd name="T5" fmla="*/ 124 h 137"/>
                  <a:gd name="T6" fmla="*/ 145 w 158"/>
                  <a:gd name="T7" fmla="*/ 136 h 137"/>
                  <a:gd name="T8" fmla="*/ 100 w 158"/>
                  <a:gd name="T9" fmla="*/ 130 h 137"/>
                  <a:gd name="T10" fmla="*/ 71 w 158"/>
                  <a:gd name="T11" fmla="*/ 120 h 137"/>
                  <a:gd name="T12" fmla="*/ 4 w 158"/>
                  <a:gd name="T13" fmla="*/ 66 h 137"/>
                  <a:gd name="T14" fmla="*/ 0 w 158"/>
                  <a:gd name="T15" fmla="*/ 58 h 137"/>
                  <a:gd name="T16" fmla="*/ 4 w 158"/>
                  <a:gd name="T17" fmla="*/ 50 h 137"/>
                  <a:gd name="T18" fmla="*/ 37 w 158"/>
                  <a:gd name="T19" fmla="*/ 6 h 137"/>
                  <a:gd name="T20" fmla="*/ 42 w 158"/>
                  <a:gd name="T21" fmla="*/ 1 h 137"/>
                  <a:gd name="T22" fmla="*/ 54 w 158"/>
                  <a:gd name="T23" fmla="*/ 3 h 137"/>
                  <a:gd name="T24" fmla="*/ 127 w 158"/>
                  <a:gd name="T25" fmla="*/ 61 h 137"/>
                  <a:gd name="T26" fmla="*/ 137 w 158"/>
                  <a:gd name="T27" fmla="*/ 73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8" h="137">
                    <a:moveTo>
                      <a:pt x="137" y="73"/>
                    </a:moveTo>
                    <a:cubicBezTo>
                      <a:pt x="135" y="76"/>
                      <a:pt x="137" y="78"/>
                      <a:pt x="139" y="81"/>
                    </a:cubicBezTo>
                    <a:cubicBezTo>
                      <a:pt x="146" y="94"/>
                      <a:pt x="153" y="108"/>
                      <a:pt x="156" y="124"/>
                    </a:cubicBezTo>
                    <a:cubicBezTo>
                      <a:pt x="158" y="135"/>
                      <a:pt x="157" y="136"/>
                      <a:pt x="145" y="136"/>
                    </a:cubicBezTo>
                    <a:cubicBezTo>
                      <a:pt x="130" y="137"/>
                      <a:pt x="115" y="132"/>
                      <a:pt x="100" y="130"/>
                    </a:cubicBezTo>
                    <a:cubicBezTo>
                      <a:pt x="89" y="130"/>
                      <a:pt x="80" y="124"/>
                      <a:pt x="71" y="120"/>
                    </a:cubicBezTo>
                    <a:cubicBezTo>
                      <a:pt x="45" y="107"/>
                      <a:pt x="22" y="89"/>
                      <a:pt x="4" y="66"/>
                    </a:cubicBezTo>
                    <a:cubicBezTo>
                      <a:pt x="2" y="64"/>
                      <a:pt x="0" y="61"/>
                      <a:pt x="0" y="58"/>
                    </a:cubicBezTo>
                    <a:cubicBezTo>
                      <a:pt x="0" y="54"/>
                      <a:pt x="2" y="52"/>
                      <a:pt x="4" y="50"/>
                    </a:cubicBezTo>
                    <a:cubicBezTo>
                      <a:pt x="18" y="37"/>
                      <a:pt x="29" y="22"/>
                      <a:pt x="37" y="6"/>
                    </a:cubicBezTo>
                    <a:cubicBezTo>
                      <a:pt x="38" y="4"/>
                      <a:pt x="40" y="2"/>
                      <a:pt x="42" y="1"/>
                    </a:cubicBezTo>
                    <a:cubicBezTo>
                      <a:pt x="46" y="0"/>
                      <a:pt x="50" y="1"/>
                      <a:pt x="54" y="3"/>
                    </a:cubicBezTo>
                    <a:cubicBezTo>
                      <a:pt x="83" y="16"/>
                      <a:pt x="108" y="35"/>
                      <a:pt x="127" y="61"/>
                    </a:cubicBezTo>
                    <a:cubicBezTo>
                      <a:pt x="130" y="65"/>
                      <a:pt x="133" y="69"/>
                      <a:pt x="137" y="7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 name="Freeform 174">
                <a:extLst>
                  <a:ext uri="{FF2B5EF4-FFF2-40B4-BE49-F238E27FC236}">
                    <a16:creationId xmlns:a16="http://schemas.microsoft.com/office/drawing/2014/main" id="{930B6467-664B-0DCF-7286-18CE8F8C803A}"/>
                  </a:ext>
                </a:extLst>
              </p:cNvPr>
              <p:cNvSpPr/>
              <p:nvPr/>
            </p:nvSpPr>
            <p:spPr bwMode="auto">
              <a:xfrm>
                <a:off x="4811713" y="4945063"/>
                <a:ext cx="122238" cy="168275"/>
              </a:xfrm>
              <a:custGeom>
                <a:avLst/>
                <a:gdLst>
                  <a:gd name="T0" fmla="*/ 90 w 121"/>
                  <a:gd name="T1" fmla="*/ 157 h 165"/>
                  <a:gd name="T2" fmla="*/ 71 w 121"/>
                  <a:gd name="T3" fmla="*/ 141 h 165"/>
                  <a:gd name="T4" fmla="*/ 59 w 121"/>
                  <a:gd name="T5" fmla="*/ 131 h 165"/>
                  <a:gd name="T6" fmla="*/ 51 w 121"/>
                  <a:gd name="T7" fmla="*/ 127 h 165"/>
                  <a:gd name="T8" fmla="*/ 4 w 121"/>
                  <a:gd name="T9" fmla="*/ 46 h 165"/>
                  <a:gd name="T10" fmla="*/ 3 w 121"/>
                  <a:gd name="T11" fmla="*/ 31 h 165"/>
                  <a:gd name="T12" fmla="*/ 12 w 121"/>
                  <a:gd name="T13" fmla="*/ 26 h 165"/>
                  <a:gd name="T14" fmla="*/ 63 w 121"/>
                  <a:gd name="T15" fmla="*/ 3 h 165"/>
                  <a:gd name="T16" fmla="*/ 70 w 121"/>
                  <a:gd name="T17" fmla="*/ 1 h 165"/>
                  <a:gd name="T18" fmla="*/ 98 w 121"/>
                  <a:gd name="T19" fmla="*/ 35 h 165"/>
                  <a:gd name="T20" fmla="*/ 115 w 121"/>
                  <a:gd name="T21" fmla="*/ 84 h 165"/>
                  <a:gd name="T22" fmla="*/ 121 w 121"/>
                  <a:gd name="T23" fmla="*/ 97 h 165"/>
                  <a:gd name="T24" fmla="*/ 118 w 121"/>
                  <a:gd name="T25" fmla="*/ 106 h 165"/>
                  <a:gd name="T26" fmla="*/ 116 w 121"/>
                  <a:gd name="T27" fmla="*/ 151 h 165"/>
                  <a:gd name="T28" fmla="*/ 98 w 121"/>
                  <a:gd name="T29" fmla="*/ 160 h 165"/>
                  <a:gd name="T30" fmla="*/ 90 w 121"/>
                  <a:gd name="T31" fmla="*/ 157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165">
                    <a:moveTo>
                      <a:pt x="90" y="157"/>
                    </a:moveTo>
                    <a:cubicBezTo>
                      <a:pt x="86" y="150"/>
                      <a:pt x="77" y="147"/>
                      <a:pt x="71" y="141"/>
                    </a:cubicBezTo>
                    <a:cubicBezTo>
                      <a:pt x="67" y="138"/>
                      <a:pt x="63" y="135"/>
                      <a:pt x="59" y="131"/>
                    </a:cubicBezTo>
                    <a:cubicBezTo>
                      <a:pt x="56" y="131"/>
                      <a:pt x="54" y="129"/>
                      <a:pt x="51" y="127"/>
                    </a:cubicBezTo>
                    <a:cubicBezTo>
                      <a:pt x="29" y="104"/>
                      <a:pt x="13" y="77"/>
                      <a:pt x="4" y="46"/>
                    </a:cubicBezTo>
                    <a:cubicBezTo>
                      <a:pt x="3" y="41"/>
                      <a:pt x="0" y="36"/>
                      <a:pt x="3" y="31"/>
                    </a:cubicBezTo>
                    <a:cubicBezTo>
                      <a:pt x="5" y="28"/>
                      <a:pt x="9" y="27"/>
                      <a:pt x="12" y="26"/>
                    </a:cubicBezTo>
                    <a:cubicBezTo>
                      <a:pt x="30" y="21"/>
                      <a:pt x="47" y="14"/>
                      <a:pt x="63" y="3"/>
                    </a:cubicBezTo>
                    <a:cubicBezTo>
                      <a:pt x="65" y="2"/>
                      <a:pt x="67" y="0"/>
                      <a:pt x="70" y="1"/>
                    </a:cubicBezTo>
                    <a:cubicBezTo>
                      <a:pt x="83" y="9"/>
                      <a:pt x="90" y="23"/>
                      <a:pt x="98" y="35"/>
                    </a:cubicBezTo>
                    <a:cubicBezTo>
                      <a:pt x="106" y="50"/>
                      <a:pt x="113" y="66"/>
                      <a:pt x="115" y="84"/>
                    </a:cubicBezTo>
                    <a:cubicBezTo>
                      <a:pt x="116" y="89"/>
                      <a:pt x="120" y="92"/>
                      <a:pt x="121" y="97"/>
                    </a:cubicBezTo>
                    <a:cubicBezTo>
                      <a:pt x="114" y="98"/>
                      <a:pt x="117" y="103"/>
                      <a:pt x="118" y="106"/>
                    </a:cubicBezTo>
                    <a:cubicBezTo>
                      <a:pt x="120" y="121"/>
                      <a:pt x="119" y="136"/>
                      <a:pt x="116" y="151"/>
                    </a:cubicBezTo>
                    <a:cubicBezTo>
                      <a:pt x="113" y="163"/>
                      <a:pt x="110" y="165"/>
                      <a:pt x="98" y="160"/>
                    </a:cubicBezTo>
                    <a:cubicBezTo>
                      <a:pt x="95" y="159"/>
                      <a:pt x="93" y="157"/>
                      <a:pt x="90" y="157"/>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 name="Freeform 175">
                <a:extLst>
                  <a:ext uri="{FF2B5EF4-FFF2-40B4-BE49-F238E27FC236}">
                    <a16:creationId xmlns:a16="http://schemas.microsoft.com/office/drawing/2014/main" id="{3ECF556E-EC53-4250-8EEF-E6818A56AD47}"/>
                  </a:ext>
                </a:extLst>
              </p:cNvPr>
              <p:cNvSpPr/>
              <p:nvPr/>
            </p:nvSpPr>
            <p:spPr bwMode="auto">
              <a:xfrm>
                <a:off x="4719638" y="4972050"/>
                <a:ext cx="96838" cy="171450"/>
              </a:xfrm>
              <a:custGeom>
                <a:avLst/>
                <a:gdLst>
                  <a:gd name="T0" fmla="*/ 82 w 95"/>
                  <a:gd name="T1" fmla="*/ 118 h 170"/>
                  <a:gd name="T2" fmla="*/ 76 w 95"/>
                  <a:gd name="T3" fmla="*/ 125 h 170"/>
                  <a:gd name="T4" fmla="*/ 56 w 95"/>
                  <a:gd name="T5" fmla="*/ 159 h 170"/>
                  <a:gd name="T6" fmla="*/ 35 w 95"/>
                  <a:gd name="T7" fmla="*/ 158 h 170"/>
                  <a:gd name="T8" fmla="*/ 19 w 95"/>
                  <a:gd name="T9" fmla="*/ 131 h 170"/>
                  <a:gd name="T10" fmla="*/ 14 w 95"/>
                  <a:gd name="T11" fmla="*/ 125 h 170"/>
                  <a:gd name="T12" fmla="*/ 1 w 95"/>
                  <a:gd name="T13" fmla="*/ 62 h 170"/>
                  <a:gd name="T14" fmla="*/ 6 w 95"/>
                  <a:gd name="T15" fmla="*/ 10 h 170"/>
                  <a:gd name="T16" fmla="*/ 14 w 95"/>
                  <a:gd name="T17" fmla="*/ 0 h 170"/>
                  <a:gd name="T18" fmla="*/ 79 w 95"/>
                  <a:gd name="T19" fmla="*/ 5 h 170"/>
                  <a:gd name="T20" fmla="*/ 89 w 95"/>
                  <a:gd name="T21" fmla="*/ 15 h 170"/>
                  <a:gd name="T22" fmla="*/ 89 w 95"/>
                  <a:gd name="T23" fmla="*/ 87 h 170"/>
                  <a:gd name="T24" fmla="*/ 82 w 95"/>
                  <a:gd name="T25" fmla="*/ 11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5" h="170">
                    <a:moveTo>
                      <a:pt x="82" y="118"/>
                    </a:moveTo>
                    <a:cubicBezTo>
                      <a:pt x="77" y="118"/>
                      <a:pt x="77" y="122"/>
                      <a:pt x="76" y="125"/>
                    </a:cubicBezTo>
                    <a:cubicBezTo>
                      <a:pt x="70" y="137"/>
                      <a:pt x="64" y="149"/>
                      <a:pt x="56" y="159"/>
                    </a:cubicBezTo>
                    <a:cubicBezTo>
                      <a:pt x="47" y="170"/>
                      <a:pt x="43" y="169"/>
                      <a:pt x="35" y="158"/>
                    </a:cubicBezTo>
                    <a:cubicBezTo>
                      <a:pt x="29" y="150"/>
                      <a:pt x="24" y="140"/>
                      <a:pt x="19" y="131"/>
                    </a:cubicBezTo>
                    <a:cubicBezTo>
                      <a:pt x="18" y="128"/>
                      <a:pt x="18" y="125"/>
                      <a:pt x="14" y="125"/>
                    </a:cubicBezTo>
                    <a:cubicBezTo>
                      <a:pt x="8" y="104"/>
                      <a:pt x="1" y="84"/>
                      <a:pt x="1" y="62"/>
                    </a:cubicBezTo>
                    <a:cubicBezTo>
                      <a:pt x="0" y="44"/>
                      <a:pt x="1" y="27"/>
                      <a:pt x="6" y="10"/>
                    </a:cubicBezTo>
                    <a:cubicBezTo>
                      <a:pt x="7" y="5"/>
                      <a:pt x="8" y="1"/>
                      <a:pt x="14" y="0"/>
                    </a:cubicBezTo>
                    <a:cubicBezTo>
                      <a:pt x="35" y="3"/>
                      <a:pt x="57" y="6"/>
                      <a:pt x="79" y="5"/>
                    </a:cubicBezTo>
                    <a:cubicBezTo>
                      <a:pt x="85" y="5"/>
                      <a:pt x="88" y="9"/>
                      <a:pt x="89" y="15"/>
                    </a:cubicBezTo>
                    <a:cubicBezTo>
                      <a:pt x="94" y="39"/>
                      <a:pt x="95" y="63"/>
                      <a:pt x="89" y="87"/>
                    </a:cubicBezTo>
                    <a:cubicBezTo>
                      <a:pt x="87" y="97"/>
                      <a:pt x="86" y="108"/>
                      <a:pt x="82" y="11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 name="Freeform 176">
                <a:extLst>
                  <a:ext uri="{FF2B5EF4-FFF2-40B4-BE49-F238E27FC236}">
                    <a16:creationId xmlns:a16="http://schemas.microsoft.com/office/drawing/2014/main" id="{3E98B28E-F846-8DB1-737A-B9D1515D8A87}"/>
                  </a:ext>
                </a:extLst>
              </p:cNvPr>
              <p:cNvSpPr/>
              <p:nvPr/>
            </p:nvSpPr>
            <p:spPr bwMode="auto">
              <a:xfrm>
                <a:off x="4491038" y="4645025"/>
                <a:ext cx="166688" cy="120650"/>
              </a:xfrm>
              <a:custGeom>
                <a:avLst/>
                <a:gdLst>
                  <a:gd name="T0" fmla="*/ 28 w 164"/>
                  <a:gd name="T1" fmla="*/ 61 h 119"/>
                  <a:gd name="T2" fmla="*/ 19 w 164"/>
                  <a:gd name="T3" fmla="*/ 46 h 119"/>
                  <a:gd name="T4" fmla="*/ 2 w 164"/>
                  <a:gd name="T5" fmla="*/ 16 h 119"/>
                  <a:gd name="T6" fmla="*/ 9 w 164"/>
                  <a:gd name="T7" fmla="*/ 4 h 119"/>
                  <a:gd name="T8" fmla="*/ 55 w 164"/>
                  <a:gd name="T9" fmla="*/ 2 h 119"/>
                  <a:gd name="T10" fmla="*/ 63 w 164"/>
                  <a:gd name="T11" fmla="*/ 0 h 119"/>
                  <a:gd name="T12" fmla="*/ 113 w 164"/>
                  <a:gd name="T13" fmla="*/ 16 h 119"/>
                  <a:gd name="T14" fmla="*/ 159 w 164"/>
                  <a:gd name="T15" fmla="*/ 46 h 119"/>
                  <a:gd name="T16" fmla="*/ 164 w 164"/>
                  <a:gd name="T17" fmla="*/ 53 h 119"/>
                  <a:gd name="T18" fmla="*/ 160 w 164"/>
                  <a:gd name="T19" fmla="*/ 61 h 119"/>
                  <a:gd name="T20" fmla="*/ 133 w 164"/>
                  <a:gd name="T21" fmla="*/ 110 h 119"/>
                  <a:gd name="T22" fmla="*/ 128 w 164"/>
                  <a:gd name="T23" fmla="*/ 117 h 119"/>
                  <a:gd name="T24" fmla="*/ 118 w 164"/>
                  <a:gd name="T25" fmla="*/ 117 h 119"/>
                  <a:gd name="T26" fmla="*/ 40 w 164"/>
                  <a:gd name="T27" fmla="*/ 72 h 119"/>
                  <a:gd name="T28" fmla="*/ 28 w 164"/>
                  <a:gd name="T29" fmla="*/ 6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4" h="119">
                    <a:moveTo>
                      <a:pt x="28" y="61"/>
                    </a:moveTo>
                    <a:cubicBezTo>
                      <a:pt x="28" y="54"/>
                      <a:pt x="22" y="51"/>
                      <a:pt x="19" y="46"/>
                    </a:cubicBezTo>
                    <a:cubicBezTo>
                      <a:pt x="12" y="37"/>
                      <a:pt x="6" y="27"/>
                      <a:pt x="2" y="16"/>
                    </a:cubicBezTo>
                    <a:cubicBezTo>
                      <a:pt x="0" y="9"/>
                      <a:pt x="2" y="5"/>
                      <a:pt x="9" y="4"/>
                    </a:cubicBezTo>
                    <a:cubicBezTo>
                      <a:pt x="24" y="0"/>
                      <a:pt x="39" y="1"/>
                      <a:pt x="55" y="2"/>
                    </a:cubicBezTo>
                    <a:cubicBezTo>
                      <a:pt x="58" y="3"/>
                      <a:pt x="62" y="5"/>
                      <a:pt x="63" y="0"/>
                    </a:cubicBezTo>
                    <a:cubicBezTo>
                      <a:pt x="79" y="6"/>
                      <a:pt x="97" y="9"/>
                      <a:pt x="113" y="16"/>
                    </a:cubicBezTo>
                    <a:cubicBezTo>
                      <a:pt x="130" y="23"/>
                      <a:pt x="145" y="33"/>
                      <a:pt x="159" y="46"/>
                    </a:cubicBezTo>
                    <a:cubicBezTo>
                      <a:pt x="162" y="48"/>
                      <a:pt x="164" y="50"/>
                      <a:pt x="164" y="53"/>
                    </a:cubicBezTo>
                    <a:cubicBezTo>
                      <a:pt x="164" y="56"/>
                      <a:pt x="162" y="59"/>
                      <a:pt x="160" y="61"/>
                    </a:cubicBezTo>
                    <a:cubicBezTo>
                      <a:pt x="149" y="76"/>
                      <a:pt x="139" y="92"/>
                      <a:pt x="133" y="110"/>
                    </a:cubicBezTo>
                    <a:cubicBezTo>
                      <a:pt x="132" y="112"/>
                      <a:pt x="131" y="115"/>
                      <a:pt x="128" y="117"/>
                    </a:cubicBezTo>
                    <a:cubicBezTo>
                      <a:pt x="125" y="119"/>
                      <a:pt x="122" y="119"/>
                      <a:pt x="118" y="117"/>
                    </a:cubicBezTo>
                    <a:cubicBezTo>
                      <a:pt x="89" y="108"/>
                      <a:pt x="62" y="94"/>
                      <a:pt x="40" y="72"/>
                    </a:cubicBezTo>
                    <a:cubicBezTo>
                      <a:pt x="36" y="68"/>
                      <a:pt x="32" y="65"/>
                      <a:pt x="28" y="6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 name="Freeform 177">
                <a:extLst>
                  <a:ext uri="{FF2B5EF4-FFF2-40B4-BE49-F238E27FC236}">
                    <a16:creationId xmlns:a16="http://schemas.microsoft.com/office/drawing/2014/main" id="{0841D380-3AEE-4675-BF9C-2FAF0C831C3F}"/>
                  </a:ext>
                </a:extLst>
              </p:cNvPr>
              <p:cNvSpPr/>
              <p:nvPr/>
            </p:nvSpPr>
            <p:spPr bwMode="auto">
              <a:xfrm>
                <a:off x="4484688" y="4865688"/>
                <a:ext cx="180975" cy="114300"/>
              </a:xfrm>
              <a:custGeom>
                <a:avLst/>
                <a:gdLst>
                  <a:gd name="T0" fmla="*/ 63 w 178"/>
                  <a:gd name="T1" fmla="*/ 112 h 112"/>
                  <a:gd name="T2" fmla="*/ 55 w 178"/>
                  <a:gd name="T3" fmla="*/ 105 h 112"/>
                  <a:gd name="T4" fmla="*/ 15 w 178"/>
                  <a:gd name="T5" fmla="*/ 98 h 112"/>
                  <a:gd name="T6" fmla="*/ 8 w 178"/>
                  <a:gd name="T7" fmla="*/ 78 h 112"/>
                  <a:gd name="T8" fmla="*/ 27 w 178"/>
                  <a:gd name="T9" fmla="*/ 56 h 112"/>
                  <a:gd name="T10" fmla="*/ 30 w 178"/>
                  <a:gd name="T11" fmla="*/ 48 h 112"/>
                  <a:gd name="T12" fmla="*/ 92 w 178"/>
                  <a:gd name="T13" fmla="*/ 11 h 112"/>
                  <a:gd name="T14" fmla="*/ 135 w 178"/>
                  <a:gd name="T15" fmla="*/ 1 h 112"/>
                  <a:gd name="T16" fmla="*/ 142 w 178"/>
                  <a:gd name="T17" fmla="*/ 9 h 112"/>
                  <a:gd name="T18" fmla="*/ 172 w 178"/>
                  <a:gd name="T19" fmla="*/ 57 h 112"/>
                  <a:gd name="T20" fmla="*/ 178 w 178"/>
                  <a:gd name="T21" fmla="*/ 66 h 112"/>
                  <a:gd name="T22" fmla="*/ 164 w 178"/>
                  <a:gd name="T23" fmla="*/ 77 h 112"/>
                  <a:gd name="T24" fmla="*/ 80 w 178"/>
                  <a:gd name="T25" fmla="*/ 106 h 112"/>
                  <a:gd name="T26" fmla="*/ 63 w 178"/>
                  <a:gd name="T27"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8" h="112">
                    <a:moveTo>
                      <a:pt x="63" y="112"/>
                    </a:moveTo>
                    <a:cubicBezTo>
                      <a:pt x="64" y="105"/>
                      <a:pt x="60" y="105"/>
                      <a:pt x="55" y="105"/>
                    </a:cubicBezTo>
                    <a:cubicBezTo>
                      <a:pt x="42" y="105"/>
                      <a:pt x="28" y="102"/>
                      <a:pt x="15" y="98"/>
                    </a:cubicBezTo>
                    <a:cubicBezTo>
                      <a:pt x="2" y="94"/>
                      <a:pt x="0" y="90"/>
                      <a:pt x="8" y="78"/>
                    </a:cubicBezTo>
                    <a:cubicBezTo>
                      <a:pt x="13" y="70"/>
                      <a:pt x="20" y="63"/>
                      <a:pt x="27" y="56"/>
                    </a:cubicBezTo>
                    <a:cubicBezTo>
                      <a:pt x="29" y="54"/>
                      <a:pt x="32" y="52"/>
                      <a:pt x="30" y="48"/>
                    </a:cubicBezTo>
                    <a:cubicBezTo>
                      <a:pt x="50" y="35"/>
                      <a:pt x="69" y="19"/>
                      <a:pt x="92" y="11"/>
                    </a:cubicBezTo>
                    <a:cubicBezTo>
                      <a:pt x="106" y="6"/>
                      <a:pt x="120" y="0"/>
                      <a:pt x="135" y="1"/>
                    </a:cubicBezTo>
                    <a:cubicBezTo>
                      <a:pt x="139" y="2"/>
                      <a:pt x="140" y="6"/>
                      <a:pt x="142" y="9"/>
                    </a:cubicBezTo>
                    <a:cubicBezTo>
                      <a:pt x="149" y="27"/>
                      <a:pt x="159" y="43"/>
                      <a:pt x="172" y="57"/>
                    </a:cubicBezTo>
                    <a:cubicBezTo>
                      <a:pt x="175" y="59"/>
                      <a:pt x="178" y="62"/>
                      <a:pt x="178" y="66"/>
                    </a:cubicBezTo>
                    <a:cubicBezTo>
                      <a:pt x="175" y="72"/>
                      <a:pt x="169" y="74"/>
                      <a:pt x="164" y="77"/>
                    </a:cubicBezTo>
                    <a:cubicBezTo>
                      <a:pt x="139" y="94"/>
                      <a:pt x="111" y="103"/>
                      <a:pt x="80" y="106"/>
                    </a:cubicBezTo>
                    <a:cubicBezTo>
                      <a:pt x="74" y="107"/>
                      <a:pt x="69" y="110"/>
                      <a:pt x="63" y="11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 name="Freeform 178">
                <a:extLst>
                  <a:ext uri="{FF2B5EF4-FFF2-40B4-BE49-F238E27FC236}">
                    <a16:creationId xmlns:a16="http://schemas.microsoft.com/office/drawing/2014/main" id="{3F365029-33DB-A844-AF44-4D1146AAF093}"/>
                  </a:ext>
                </a:extLst>
              </p:cNvPr>
              <p:cNvSpPr/>
              <p:nvPr/>
            </p:nvSpPr>
            <p:spPr bwMode="auto">
              <a:xfrm>
                <a:off x="4451350" y="4772025"/>
                <a:ext cx="169863" cy="98425"/>
              </a:xfrm>
              <a:custGeom>
                <a:avLst/>
                <a:gdLst>
                  <a:gd name="T0" fmla="*/ 46 w 167"/>
                  <a:gd name="T1" fmla="*/ 78 h 97"/>
                  <a:gd name="T2" fmla="*/ 39 w 167"/>
                  <a:gd name="T3" fmla="*/ 72 h 97"/>
                  <a:gd name="T4" fmla="*/ 7 w 167"/>
                  <a:gd name="T5" fmla="*/ 50 h 97"/>
                  <a:gd name="T6" fmla="*/ 8 w 167"/>
                  <a:gd name="T7" fmla="*/ 34 h 97"/>
                  <a:gd name="T8" fmla="*/ 44 w 167"/>
                  <a:gd name="T9" fmla="*/ 16 h 97"/>
                  <a:gd name="T10" fmla="*/ 49 w 167"/>
                  <a:gd name="T11" fmla="*/ 6 h 97"/>
                  <a:gd name="T12" fmla="*/ 95 w 167"/>
                  <a:gd name="T13" fmla="*/ 2 h 97"/>
                  <a:gd name="T14" fmla="*/ 154 w 167"/>
                  <a:gd name="T15" fmla="*/ 7 h 97"/>
                  <a:gd name="T16" fmla="*/ 162 w 167"/>
                  <a:gd name="T17" fmla="*/ 11 h 97"/>
                  <a:gd name="T18" fmla="*/ 164 w 167"/>
                  <a:gd name="T19" fmla="*/ 19 h 97"/>
                  <a:gd name="T20" fmla="*/ 167 w 167"/>
                  <a:gd name="T21" fmla="*/ 78 h 97"/>
                  <a:gd name="T22" fmla="*/ 167 w 167"/>
                  <a:gd name="T23" fmla="*/ 83 h 97"/>
                  <a:gd name="T24" fmla="*/ 154 w 167"/>
                  <a:gd name="T25" fmla="*/ 91 h 97"/>
                  <a:gd name="T26" fmla="*/ 58 w 167"/>
                  <a:gd name="T27" fmla="*/ 83 h 97"/>
                  <a:gd name="T28" fmla="*/ 46 w 167"/>
                  <a:gd name="T29" fmla="*/ 7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7" h="97">
                    <a:moveTo>
                      <a:pt x="46" y="78"/>
                    </a:moveTo>
                    <a:cubicBezTo>
                      <a:pt x="45" y="74"/>
                      <a:pt x="42" y="73"/>
                      <a:pt x="39" y="72"/>
                    </a:cubicBezTo>
                    <a:cubicBezTo>
                      <a:pt x="27" y="66"/>
                      <a:pt x="16" y="59"/>
                      <a:pt x="7" y="50"/>
                    </a:cubicBezTo>
                    <a:cubicBezTo>
                      <a:pt x="0" y="43"/>
                      <a:pt x="0" y="40"/>
                      <a:pt x="8" y="34"/>
                    </a:cubicBezTo>
                    <a:cubicBezTo>
                      <a:pt x="19" y="26"/>
                      <a:pt x="31" y="20"/>
                      <a:pt x="44" y="16"/>
                    </a:cubicBezTo>
                    <a:cubicBezTo>
                      <a:pt x="49" y="14"/>
                      <a:pt x="54" y="13"/>
                      <a:pt x="49" y="6"/>
                    </a:cubicBezTo>
                    <a:cubicBezTo>
                      <a:pt x="65" y="10"/>
                      <a:pt x="80" y="3"/>
                      <a:pt x="95" y="2"/>
                    </a:cubicBezTo>
                    <a:cubicBezTo>
                      <a:pt x="115" y="0"/>
                      <a:pt x="135" y="1"/>
                      <a:pt x="154" y="7"/>
                    </a:cubicBezTo>
                    <a:cubicBezTo>
                      <a:pt x="157" y="8"/>
                      <a:pt x="160" y="9"/>
                      <a:pt x="162" y="11"/>
                    </a:cubicBezTo>
                    <a:cubicBezTo>
                      <a:pt x="164" y="14"/>
                      <a:pt x="164" y="16"/>
                      <a:pt x="164" y="19"/>
                    </a:cubicBezTo>
                    <a:cubicBezTo>
                      <a:pt x="160" y="39"/>
                      <a:pt x="164" y="58"/>
                      <a:pt x="167" y="78"/>
                    </a:cubicBezTo>
                    <a:cubicBezTo>
                      <a:pt x="167" y="80"/>
                      <a:pt x="167" y="82"/>
                      <a:pt x="167" y="83"/>
                    </a:cubicBezTo>
                    <a:cubicBezTo>
                      <a:pt x="166" y="91"/>
                      <a:pt x="159" y="90"/>
                      <a:pt x="154" y="91"/>
                    </a:cubicBezTo>
                    <a:cubicBezTo>
                      <a:pt x="121" y="97"/>
                      <a:pt x="89" y="94"/>
                      <a:pt x="58" y="83"/>
                    </a:cubicBezTo>
                    <a:cubicBezTo>
                      <a:pt x="54" y="81"/>
                      <a:pt x="50" y="80"/>
                      <a:pt x="46" y="7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 name="Freeform 179">
                <a:extLst>
                  <a:ext uri="{FF2B5EF4-FFF2-40B4-BE49-F238E27FC236}">
                    <a16:creationId xmlns:a16="http://schemas.microsoft.com/office/drawing/2014/main" id="{9B743AA3-FB8B-EB0D-5F50-03539C345052}"/>
                  </a:ext>
                </a:extLst>
              </p:cNvPr>
              <p:cNvSpPr/>
              <p:nvPr/>
            </p:nvSpPr>
            <p:spPr bwMode="auto">
              <a:xfrm>
                <a:off x="4933950" y="4860925"/>
                <a:ext cx="176213" cy="95250"/>
              </a:xfrm>
              <a:custGeom>
                <a:avLst/>
                <a:gdLst>
                  <a:gd name="T0" fmla="*/ 95 w 174"/>
                  <a:gd name="T1" fmla="*/ 94 h 94"/>
                  <a:gd name="T2" fmla="*/ 87 w 174"/>
                  <a:gd name="T3" fmla="*/ 88 h 94"/>
                  <a:gd name="T4" fmla="*/ 11 w 174"/>
                  <a:gd name="T5" fmla="*/ 26 h 94"/>
                  <a:gd name="T6" fmla="*/ 0 w 174"/>
                  <a:gd name="T7" fmla="*/ 23 h 94"/>
                  <a:gd name="T8" fmla="*/ 9 w 174"/>
                  <a:gd name="T9" fmla="*/ 0 h 94"/>
                  <a:gd name="T10" fmla="*/ 97 w 174"/>
                  <a:gd name="T11" fmla="*/ 17 h 94"/>
                  <a:gd name="T12" fmla="*/ 124 w 174"/>
                  <a:gd name="T13" fmla="*/ 15 h 94"/>
                  <a:gd name="T14" fmla="*/ 169 w 174"/>
                  <a:gd name="T15" fmla="*/ 67 h 94"/>
                  <a:gd name="T16" fmla="*/ 163 w 174"/>
                  <a:gd name="T17" fmla="*/ 82 h 94"/>
                  <a:gd name="T18" fmla="*/ 95 w 174"/>
                  <a:gd name="T1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4" h="94">
                    <a:moveTo>
                      <a:pt x="95" y="94"/>
                    </a:moveTo>
                    <a:cubicBezTo>
                      <a:pt x="91" y="94"/>
                      <a:pt x="89" y="91"/>
                      <a:pt x="87" y="88"/>
                    </a:cubicBezTo>
                    <a:cubicBezTo>
                      <a:pt x="68" y="60"/>
                      <a:pt x="41" y="40"/>
                      <a:pt x="11" y="26"/>
                    </a:cubicBezTo>
                    <a:cubicBezTo>
                      <a:pt x="8" y="24"/>
                      <a:pt x="4" y="24"/>
                      <a:pt x="0" y="23"/>
                    </a:cubicBezTo>
                    <a:cubicBezTo>
                      <a:pt x="0" y="14"/>
                      <a:pt x="3" y="7"/>
                      <a:pt x="9" y="0"/>
                    </a:cubicBezTo>
                    <a:cubicBezTo>
                      <a:pt x="37" y="15"/>
                      <a:pt x="66" y="18"/>
                      <a:pt x="97" y="17"/>
                    </a:cubicBezTo>
                    <a:cubicBezTo>
                      <a:pt x="106" y="17"/>
                      <a:pt x="115" y="14"/>
                      <a:pt x="124" y="15"/>
                    </a:cubicBezTo>
                    <a:cubicBezTo>
                      <a:pt x="142" y="30"/>
                      <a:pt x="157" y="48"/>
                      <a:pt x="169" y="67"/>
                    </a:cubicBezTo>
                    <a:cubicBezTo>
                      <a:pt x="174" y="76"/>
                      <a:pt x="173" y="78"/>
                      <a:pt x="163" y="82"/>
                    </a:cubicBezTo>
                    <a:cubicBezTo>
                      <a:pt x="141" y="89"/>
                      <a:pt x="118" y="93"/>
                      <a:pt x="95" y="94"/>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 name="Freeform 180">
                <a:extLst>
                  <a:ext uri="{FF2B5EF4-FFF2-40B4-BE49-F238E27FC236}">
                    <a16:creationId xmlns:a16="http://schemas.microsoft.com/office/drawing/2014/main" id="{F0BC3B3E-AC7F-84A3-1A2B-D2FBF4512EC9}"/>
                  </a:ext>
                </a:extLst>
              </p:cNvPr>
              <p:cNvSpPr/>
              <p:nvPr/>
            </p:nvSpPr>
            <p:spPr bwMode="auto">
              <a:xfrm>
                <a:off x="4819650" y="4484688"/>
                <a:ext cx="80963" cy="173037"/>
              </a:xfrm>
              <a:custGeom>
                <a:avLst/>
                <a:gdLst>
                  <a:gd name="T0" fmla="*/ 0 w 80"/>
                  <a:gd name="T1" fmla="*/ 160 h 170"/>
                  <a:gd name="T2" fmla="*/ 3 w 80"/>
                  <a:gd name="T3" fmla="*/ 54 h 170"/>
                  <a:gd name="T4" fmla="*/ 6 w 80"/>
                  <a:gd name="T5" fmla="*/ 43 h 170"/>
                  <a:gd name="T6" fmla="*/ 52 w 80"/>
                  <a:gd name="T7" fmla="*/ 5 h 170"/>
                  <a:gd name="T8" fmla="*/ 66 w 80"/>
                  <a:gd name="T9" fmla="*/ 10 h 170"/>
                  <a:gd name="T10" fmla="*/ 77 w 80"/>
                  <a:gd name="T11" fmla="*/ 69 h 170"/>
                  <a:gd name="T12" fmla="*/ 63 w 80"/>
                  <a:gd name="T13" fmla="*/ 101 h 170"/>
                  <a:gd name="T14" fmla="*/ 26 w 80"/>
                  <a:gd name="T15" fmla="*/ 169 h 170"/>
                  <a:gd name="T16" fmla="*/ 0 w 80"/>
                  <a:gd name="T17" fmla="*/ 16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170">
                    <a:moveTo>
                      <a:pt x="0" y="160"/>
                    </a:moveTo>
                    <a:cubicBezTo>
                      <a:pt x="12" y="125"/>
                      <a:pt x="13" y="90"/>
                      <a:pt x="3" y="54"/>
                    </a:cubicBezTo>
                    <a:cubicBezTo>
                      <a:pt x="2" y="49"/>
                      <a:pt x="4" y="46"/>
                      <a:pt x="6" y="43"/>
                    </a:cubicBezTo>
                    <a:cubicBezTo>
                      <a:pt x="19" y="28"/>
                      <a:pt x="35" y="15"/>
                      <a:pt x="52" y="5"/>
                    </a:cubicBezTo>
                    <a:cubicBezTo>
                      <a:pt x="59" y="0"/>
                      <a:pt x="63" y="1"/>
                      <a:pt x="66" y="10"/>
                    </a:cubicBezTo>
                    <a:cubicBezTo>
                      <a:pt x="72" y="29"/>
                      <a:pt x="76" y="49"/>
                      <a:pt x="77" y="69"/>
                    </a:cubicBezTo>
                    <a:cubicBezTo>
                      <a:pt x="80" y="83"/>
                      <a:pt x="71" y="91"/>
                      <a:pt x="63" y="101"/>
                    </a:cubicBezTo>
                    <a:cubicBezTo>
                      <a:pt x="45" y="120"/>
                      <a:pt x="33" y="144"/>
                      <a:pt x="26" y="169"/>
                    </a:cubicBezTo>
                    <a:cubicBezTo>
                      <a:pt x="16" y="170"/>
                      <a:pt x="8" y="167"/>
                      <a:pt x="0" y="160"/>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 name="Freeform 181">
                <a:extLst>
                  <a:ext uri="{FF2B5EF4-FFF2-40B4-BE49-F238E27FC236}">
                    <a16:creationId xmlns:a16="http://schemas.microsoft.com/office/drawing/2014/main" id="{51CEC308-D4E3-9D8B-8038-1A301718D852}"/>
                  </a:ext>
                </a:extLst>
              </p:cNvPr>
              <p:cNvSpPr/>
              <p:nvPr/>
            </p:nvSpPr>
            <p:spPr bwMode="auto">
              <a:xfrm>
                <a:off x="4672013" y="4487863"/>
                <a:ext cx="79375" cy="168275"/>
              </a:xfrm>
              <a:custGeom>
                <a:avLst/>
                <a:gdLst>
                  <a:gd name="T0" fmla="*/ 71 w 79"/>
                  <a:gd name="T1" fmla="*/ 43 h 166"/>
                  <a:gd name="T2" fmla="*/ 73 w 79"/>
                  <a:gd name="T3" fmla="*/ 65 h 166"/>
                  <a:gd name="T4" fmla="*/ 77 w 79"/>
                  <a:gd name="T5" fmla="*/ 154 h 166"/>
                  <a:gd name="T6" fmla="*/ 79 w 79"/>
                  <a:gd name="T7" fmla="*/ 157 h 166"/>
                  <a:gd name="T8" fmla="*/ 49 w 79"/>
                  <a:gd name="T9" fmla="*/ 166 h 166"/>
                  <a:gd name="T10" fmla="*/ 47 w 79"/>
                  <a:gd name="T11" fmla="*/ 149 h 166"/>
                  <a:gd name="T12" fmla="*/ 5 w 79"/>
                  <a:gd name="T13" fmla="*/ 80 h 166"/>
                  <a:gd name="T14" fmla="*/ 0 w 79"/>
                  <a:gd name="T15" fmla="*/ 71 h 166"/>
                  <a:gd name="T16" fmla="*/ 18 w 79"/>
                  <a:gd name="T17" fmla="*/ 9 h 166"/>
                  <a:gd name="T18" fmla="*/ 32 w 79"/>
                  <a:gd name="T19" fmla="*/ 5 h 166"/>
                  <a:gd name="T20" fmla="*/ 71 w 79"/>
                  <a:gd name="T21" fmla="*/ 4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166">
                    <a:moveTo>
                      <a:pt x="71" y="43"/>
                    </a:moveTo>
                    <a:cubicBezTo>
                      <a:pt x="76" y="50"/>
                      <a:pt x="75" y="57"/>
                      <a:pt x="73" y="65"/>
                    </a:cubicBezTo>
                    <a:cubicBezTo>
                      <a:pt x="69" y="95"/>
                      <a:pt x="69" y="124"/>
                      <a:pt x="77" y="154"/>
                    </a:cubicBezTo>
                    <a:cubicBezTo>
                      <a:pt x="77" y="155"/>
                      <a:pt x="78" y="156"/>
                      <a:pt x="79" y="157"/>
                    </a:cubicBezTo>
                    <a:cubicBezTo>
                      <a:pt x="70" y="164"/>
                      <a:pt x="60" y="166"/>
                      <a:pt x="49" y="166"/>
                    </a:cubicBezTo>
                    <a:cubicBezTo>
                      <a:pt x="54" y="160"/>
                      <a:pt x="49" y="154"/>
                      <a:pt x="47" y="149"/>
                    </a:cubicBezTo>
                    <a:cubicBezTo>
                      <a:pt x="39" y="123"/>
                      <a:pt x="24" y="100"/>
                      <a:pt x="5" y="80"/>
                    </a:cubicBezTo>
                    <a:cubicBezTo>
                      <a:pt x="2" y="77"/>
                      <a:pt x="0" y="75"/>
                      <a:pt x="0" y="71"/>
                    </a:cubicBezTo>
                    <a:cubicBezTo>
                      <a:pt x="3" y="49"/>
                      <a:pt x="9" y="28"/>
                      <a:pt x="18" y="9"/>
                    </a:cubicBezTo>
                    <a:cubicBezTo>
                      <a:pt x="21" y="1"/>
                      <a:pt x="26" y="0"/>
                      <a:pt x="32" y="5"/>
                    </a:cubicBezTo>
                    <a:cubicBezTo>
                      <a:pt x="47" y="16"/>
                      <a:pt x="60" y="29"/>
                      <a:pt x="71" y="4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 name="Freeform 182">
                <a:extLst>
                  <a:ext uri="{FF2B5EF4-FFF2-40B4-BE49-F238E27FC236}">
                    <a16:creationId xmlns:a16="http://schemas.microsoft.com/office/drawing/2014/main" id="{3B31F3A0-473C-0B63-A992-7C48DAC05028}"/>
                  </a:ext>
                </a:extLst>
              </p:cNvPr>
              <p:cNvSpPr/>
              <p:nvPr/>
            </p:nvSpPr>
            <p:spPr bwMode="auto">
              <a:xfrm>
                <a:off x="4460875" y="4705350"/>
                <a:ext cx="161925" cy="79375"/>
              </a:xfrm>
              <a:custGeom>
                <a:avLst/>
                <a:gdLst>
                  <a:gd name="T0" fmla="*/ 152 w 160"/>
                  <a:gd name="T1" fmla="*/ 77 h 78"/>
                  <a:gd name="T2" fmla="*/ 56 w 160"/>
                  <a:gd name="T3" fmla="*/ 76 h 78"/>
                  <a:gd name="T4" fmla="*/ 40 w 160"/>
                  <a:gd name="T5" fmla="*/ 72 h 78"/>
                  <a:gd name="T6" fmla="*/ 3 w 160"/>
                  <a:gd name="T7" fmla="*/ 20 h 78"/>
                  <a:gd name="T8" fmla="*/ 8 w 160"/>
                  <a:gd name="T9" fmla="*/ 8 h 78"/>
                  <a:gd name="T10" fmla="*/ 58 w 160"/>
                  <a:gd name="T11" fmla="*/ 1 h 78"/>
                  <a:gd name="T12" fmla="*/ 70 w 160"/>
                  <a:gd name="T13" fmla="*/ 8 h 78"/>
                  <a:gd name="T14" fmla="*/ 151 w 160"/>
                  <a:gd name="T15" fmla="*/ 56 h 78"/>
                  <a:gd name="T16" fmla="*/ 158 w 160"/>
                  <a:gd name="T17" fmla="*/ 57 h 78"/>
                  <a:gd name="T18" fmla="*/ 152 w 160"/>
                  <a:gd name="T19" fmla="*/ 7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78">
                    <a:moveTo>
                      <a:pt x="152" y="77"/>
                    </a:moveTo>
                    <a:cubicBezTo>
                      <a:pt x="120" y="67"/>
                      <a:pt x="88" y="67"/>
                      <a:pt x="56" y="76"/>
                    </a:cubicBezTo>
                    <a:cubicBezTo>
                      <a:pt x="49" y="78"/>
                      <a:pt x="45" y="75"/>
                      <a:pt x="40" y="72"/>
                    </a:cubicBezTo>
                    <a:cubicBezTo>
                      <a:pt x="25" y="56"/>
                      <a:pt x="13" y="39"/>
                      <a:pt x="3" y="20"/>
                    </a:cubicBezTo>
                    <a:cubicBezTo>
                      <a:pt x="0" y="14"/>
                      <a:pt x="1" y="10"/>
                      <a:pt x="8" y="8"/>
                    </a:cubicBezTo>
                    <a:cubicBezTo>
                      <a:pt x="24" y="4"/>
                      <a:pt x="41" y="1"/>
                      <a:pt x="58" y="1"/>
                    </a:cubicBezTo>
                    <a:cubicBezTo>
                      <a:pt x="63" y="0"/>
                      <a:pt x="66" y="5"/>
                      <a:pt x="70" y="8"/>
                    </a:cubicBezTo>
                    <a:cubicBezTo>
                      <a:pt x="92" y="32"/>
                      <a:pt x="121" y="46"/>
                      <a:pt x="151" y="56"/>
                    </a:cubicBezTo>
                    <a:cubicBezTo>
                      <a:pt x="153" y="57"/>
                      <a:pt x="156" y="56"/>
                      <a:pt x="158" y="57"/>
                    </a:cubicBezTo>
                    <a:cubicBezTo>
                      <a:pt x="160" y="65"/>
                      <a:pt x="158" y="71"/>
                      <a:pt x="152" y="7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 name="Freeform 183">
                <a:extLst>
                  <a:ext uri="{FF2B5EF4-FFF2-40B4-BE49-F238E27FC236}">
                    <a16:creationId xmlns:a16="http://schemas.microsoft.com/office/drawing/2014/main" id="{273986C3-D143-2413-E064-666191EC105F}"/>
                  </a:ext>
                </a:extLst>
              </p:cNvPr>
              <p:cNvSpPr/>
              <p:nvPr/>
            </p:nvSpPr>
            <p:spPr bwMode="auto">
              <a:xfrm>
                <a:off x="4941888" y="4733925"/>
                <a:ext cx="174625" cy="73025"/>
              </a:xfrm>
              <a:custGeom>
                <a:avLst/>
                <a:gdLst>
                  <a:gd name="T0" fmla="*/ 130 w 173"/>
                  <a:gd name="T1" fmla="*/ 69 h 71"/>
                  <a:gd name="T2" fmla="*/ 104 w 173"/>
                  <a:gd name="T3" fmla="*/ 62 h 71"/>
                  <a:gd name="T4" fmla="*/ 40 w 173"/>
                  <a:gd name="T5" fmla="*/ 52 h 71"/>
                  <a:gd name="T6" fmla="*/ 17 w 173"/>
                  <a:gd name="T7" fmla="*/ 54 h 71"/>
                  <a:gd name="T8" fmla="*/ 8 w 173"/>
                  <a:gd name="T9" fmla="*/ 71 h 71"/>
                  <a:gd name="T10" fmla="*/ 6 w 173"/>
                  <a:gd name="T11" fmla="*/ 70 h 71"/>
                  <a:gd name="T12" fmla="*/ 2 w 173"/>
                  <a:gd name="T13" fmla="*/ 34 h 71"/>
                  <a:gd name="T14" fmla="*/ 98 w 173"/>
                  <a:gd name="T15" fmla="*/ 2 h 71"/>
                  <a:gd name="T16" fmla="*/ 107 w 173"/>
                  <a:gd name="T17" fmla="*/ 0 h 71"/>
                  <a:gd name="T18" fmla="*/ 163 w 173"/>
                  <a:gd name="T19" fmla="*/ 18 h 71"/>
                  <a:gd name="T20" fmla="*/ 166 w 173"/>
                  <a:gd name="T21" fmla="*/ 34 h 71"/>
                  <a:gd name="T22" fmla="*/ 130 w 173"/>
                  <a:gd name="T23" fmla="*/ 69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3" h="71">
                    <a:moveTo>
                      <a:pt x="130" y="69"/>
                    </a:moveTo>
                    <a:cubicBezTo>
                      <a:pt x="120" y="71"/>
                      <a:pt x="113" y="65"/>
                      <a:pt x="104" y="62"/>
                    </a:cubicBezTo>
                    <a:cubicBezTo>
                      <a:pt x="83" y="56"/>
                      <a:pt x="62" y="52"/>
                      <a:pt x="40" y="52"/>
                    </a:cubicBezTo>
                    <a:cubicBezTo>
                      <a:pt x="32" y="52"/>
                      <a:pt x="25" y="53"/>
                      <a:pt x="17" y="54"/>
                    </a:cubicBezTo>
                    <a:cubicBezTo>
                      <a:pt x="5" y="55"/>
                      <a:pt x="10" y="64"/>
                      <a:pt x="8" y="71"/>
                    </a:cubicBezTo>
                    <a:cubicBezTo>
                      <a:pt x="7" y="71"/>
                      <a:pt x="6" y="70"/>
                      <a:pt x="6" y="70"/>
                    </a:cubicBezTo>
                    <a:cubicBezTo>
                      <a:pt x="4" y="58"/>
                      <a:pt x="0" y="46"/>
                      <a:pt x="2" y="34"/>
                    </a:cubicBezTo>
                    <a:cubicBezTo>
                      <a:pt x="37" y="32"/>
                      <a:pt x="69" y="21"/>
                      <a:pt x="98" y="2"/>
                    </a:cubicBezTo>
                    <a:cubicBezTo>
                      <a:pt x="101" y="0"/>
                      <a:pt x="104" y="0"/>
                      <a:pt x="107" y="0"/>
                    </a:cubicBezTo>
                    <a:cubicBezTo>
                      <a:pt x="126" y="4"/>
                      <a:pt x="145" y="10"/>
                      <a:pt x="163" y="18"/>
                    </a:cubicBezTo>
                    <a:cubicBezTo>
                      <a:pt x="172" y="23"/>
                      <a:pt x="173" y="26"/>
                      <a:pt x="166" y="34"/>
                    </a:cubicBezTo>
                    <a:cubicBezTo>
                      <a:pt x="156" y="47"/>
                      <a:pt x="143" y="59"/>
                      <a:pt x="130" y="69"/>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 name="Freeform 184">
                <a:extLst>
                  <a:ext uri="{FF2B5EF4-FFF2-40B4-BE49-F238E27FC236}">
                    <a16:creationId xmlns:a16="http://schemas.microsoft.com/office/drawing/2014/main" id="{0D4AD0F0-084D-336F-78B4-ACA7D6D4ED5B}"/>
                  </a:ext>
                </a:extLst>
              </p:cNvPr>
              <p:cNvSpPr/>
              <p:nvPr/>
            </p:nvSpPr>
            <p:spPr bwMode="auto">
              <a:xfrm>
                <a:off x="4530725" y="4932363"/>
                <a:ext cx="138113" cy="114300"/>
              </a:xfrm>
              <a:custGeom>
                <a:avLst/>
                <a:gdLst>
                  <a:gd name="T0" fmla="*/ 18 w 136"/>
                  <a:gd name="T1" fmla="*/ 47 h 113"/>
                  <a:gd name="T2" fmla="*/ 45 w 136"/>
                  <a:gd name="T3" fmla="*/ 38 h 113"/>
                  <a:gd name="T4" fmla="*/ 132 w 136"/>
                  <a:gd name="T5" fmla="*/ 0 h 113"/>
                  <a:gd name="T6" fmla="*/ 135 w 136"/>
                  <a:gd name="T7" fmla="*/ 4 h 113"/>
                  <a:gd name="T8" fmla="*/ 91 w 136"/>
                  <a:gd name="T9" fmla="*/ 60 h 113"/>
                  <a:gd name="T10" fmla="*/ 78 w 136"/>
                  <a:gd name="T11" fmla="*/ 93 h 113"/>
                  <a:gd name="T12" fmla="*/ 72 w 136"/>
                  <a:gd name="T13" fmla="*/ 100 h 113"/>
                  <a:gd name="T14" fmla="*/ 11 w 136"/>
                  <a:gd name="T15" fmla="*/ 112 h 113"/>
                  <a:gd name="T16" fmla="*/ 1 w 136"/>
                  <a:gd name="T17" fmla="*/ 101 h 113"/>
                  <a:gd name="T18" fmla="*/ 18 w 136"/>
                  <a:gd name="T19" fmla="*/ 47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113">
                    <a:moveTo>
                      <a:pt x="18" y="47"/>
                    </a:moveTo>
                    <a:cubicBezTo>
                      <a:pt x="24" y="35"/>
                      <a:pt x="36" y="39"/>
                      <a:pt x="45" y="38"/>
                    </a:cubicBezTo>
                    <a:cubicBezTo>
                      <a:pt x="77" y="33"/>
                      <a:pt x="106" y="20"/>
                      <a:pt x="132" y="0"/>
                    </a:cubicBezTo>
                    <a:cubicBezTo>
                      <a:pt x="135" y="0"/>
                      <a:pt x="136" y="1"/>
                      <a:pt x="135" y="4"/>
                    </a:cubicBezTo>
                    <a:cubicBezTo>
                      <a:pt x="117" y="20"/>
                      <a:pt x="102" y="38"/>
                      <a:pt x="91" y="60"/>
                    </a:cubicBezTo>
                    <a:cubicBezTo>
                      <a:pt x="85" y="70"/>
                      <a:pt x="81" y="81"/>
                      <a:pt x="78" y="93"/>
                    </a:cubicBezTo>
                    <a:cubicBezTo>
                      <a:pt x="77" y="96"/>
                      <a:pt x="74" y="98"/>
                      <a:pt x="72" y="100"/>
                    </a:cubicBezTo>
                    <a:cubicBezTo>
                      <a:pt x="52" y="106"/>
                      <a:pt x="32" y="111"/>
                      <a:pt x="11" y="112"/>
                    </a:cubicBezTo>
                    <a:cubicBezTo>
                      <a:pt x="2" y="113"/>
                      <a:pt x="0" y="109"/>
                      <a:pt x="1" y="101"/>
                    </a:cubicBezTo>
                    <a:cubicBezTo>
                      <a:pt x="4" y="82"/>
                      <a:pt x="10" y="64"/>
                      <a:pt x="18" y="4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 name="Freeform 185">
                <a:extLst>
                  <a:ext uri="{FF2B5EF4-FFF2-40B4-BE49-F238E27FC236}">
                    <a16:creationId xmlns:a16="http://schemas.microsoft.com/office/drawing/2014/main" id="{450E8857-6FCB-E095-0420-D7E8CF03CE55}"/>
                  </a:ext>
                </a:extLst>
              </p:cNvPr>
              <p:cNvSpPr/>
              <p:nvPr/>
            </p:nvSpPr>
            <p:spPr bwMode="auto">
              <a:xfrm>
                <a:off x="4903788" y="4597400"/>
                <a:ext cx="130175" cy="111125"/>
              </a:xfrm>
              <a:custGeom>
                <a:avLst/>
                <a:gdLst>
                  <a:gd name="T0" fmla="*/ 0 w 129"/>
                  <a:gd name="T1" fmla="*/ 96 h 109"/>
                  <a:gd name="T2" fmla="*/ 45 w 129"/>
                  <a:gd name="T3" fmla="*/ 47 h 109"/>
                  <a:gd name="T4" fmla="*/ 58 w 129"/>
                  <a:gd name="T5" fmla="*/ 21 h 109"/>
                  <a:gd name="T6" fmla="*/ 65 w 129"/>
                  <a:gd name="T7" fmla="*/ 14 h 109"/>
                  <a:gd name="T8" fmla="*/ 118 w 129"/>
                  <a:gd name="T9" fmla="*/ 1 h 109"/>
                  <a:gd name="T10" fmla="*/ 128 w 129"/>
                  <a:gd name="T11" fmla="*/ 11 h 109"/>
                  <a:gd name="T12" fmla="*/ 117 w 129"/>
                  <a:gd name="T13" fmla="*/ 57 h 109"/>
                  <a:gd name="T14" fmla="*/ 105 w 129"/>
                  <a:gd name="T15" fmla="*/ 65 h 109"/>
                  <a:gd name="T16" fmla="*/ 11 w 129"/>
                  <a:gd name="T17" fmla="*/ 109 h 109"/>
                  <a:gd name="T18" fmla="*/ 0 w 129"/>
                  <a:gd name="T19" fmla="*/ 9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109">
                    <a:moveTo>
                      <a:pt x="0" y="96"/>
                    </a:moveTo>
                    <a:cubicBezTo>
                      <a:pt x="20" y="84"/>
                      <a:pt x="33" y="66"/>
                      <a:pt x="45" y="47"/>
                    </a:cubicBezTo>
                    <a:cubicBezTo>
                      <a:pt x="50" y="39"/>
                      <a:pt x="55" y="30"/>
                      <a:pt x="58" y="21"/>
                    </a:cubicBezTo>
                    <a:cubicBezTo>
                      <a:pt x="59" y="17"/>
                      <a:pt x="63" y="16"/>
                      <a:pt x="65" y="14"/>
                    </a:cubicBezTo>
                    <a:cubicBezTo>
                      <a:pt x="82" y="7"/>
                      <a:pt x="100" y="3"/>
                      <a:pt x="118" y="1"/>
                    </a:cubicBezTo>
                    <a:cubicBezTo>
                      <a:pt x="126" y="0"/>
                      <a:pt x="129" y="3"/>
                      <a:pt x="128" y="11"/>
                    </a:cubicBezTo>
                    <a:cubicBezTo>
                      <a:pt x="125" y="26"/>
                      <a:pt x="123" y="42"/>
                      <a:pt x="117" y="57"/>
                    </a:cubicBezTo>
                    <a:cubicBezTo>
                      <a:pt x="115" y="62"/>
                      <a:pt x="111" y="65"/>
                      <a:pt x="105" y="65"/>
                    </a:cubicBezTo>
                    <a:cubicBezTo>
                      <a:pt x="69" y="70"/>
                      <a:pt x="39" y="86"/>
                      <a:pt x="11" y="109"/>
                    </a:cubicBezTo>
                    <a:cubicBezTo>
                      <a:pt x="4" y="107"/>
                      <a:pt x="1" y="102"/>
                      <a:pt x="0" y="9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 name="Freeform 186">
                <a:extLst>
                  <a:ext uri="{FF2B5EF4-FFF2-40B4-BE49-F238E27FC236}">
                    <a16:creationId xmlns:a16="http://schemas.microsoft.com/office/drawing/2014/main" id="{8779DA15-D086-EEA0-51D3-DDE8993D1D2F}"/>
                  </a:ext>
                </a:extLst>
              </p:cNvPr>
              <p:cNvSpPr/>
              <p:nvPr/>
            </p:nvSpPr>
            <p:spPr bwMode="auto">
              <a:xfrm>
                <a:off x="4540250" y="4576763"/>
                <a:ext cx="125413" cy="122237"/>
              </a:xfrm>
              <a:custGeom>
                <a:avLst/>
                <a:gdLst>
                  <a:gd name="T0" fmla="*/ 114 w 124"/>
                  <a:gd name="T1" fmla="*/ 120 h 120"/>
                  <a:gd name="T2" fmla="*/ 54 w 124"/>
                  <a:gd name="T3" fmla="*/ 81 h 120"/>
                  <a:gd name="T4" fmla="*/ 22 w 124"/>
                  <a:gd name="T5" fmla="*/ 72 h 120"/>
                  <a:gd name="T6" fmla="*/ 14 w 124"/>
                  <a:gd name="T7" fmla="*/ 66 h 120"/>
                  <a:gd name="T8" fmla="*/ 0 w 124"/>
                  <a:gd name="T9" fmla="*/ 8 h 120"/>
                  <a:gd name="T10" fmla="*/ 9 w 124"/>
                  <a:gd name="T11" fmla="*/ 0 h 120"/>
                  <a:gd name="T12" fmla="*/ 53 w 124"/>
                  <a:gd name="T13" fmla="*/ 10 h 120"/>
                  <a:gd name="T14" fmla="*/ 63 w 124"/>
                  <a:gd name="T15" fmla="*/ 21 h 120"/>
                  <a:gd name="T16" fmla="*/ 110 w 124"/>
                  <a:gd name="T17" fmla="*/ 101 h 120"/>
                  <a:gd name="T18" fmla="*/ 124 w 124"/>
                  <a:gd name="T19" fmla="*/ 110 h 120"/>
                  <a:gd name="T20" fmla="*/ 114 w 124"/>
                  <a:gd name="T21"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120">
                    <a:moveTo>
                      <a:pt x="114" y="120"/>
                    </a:moveTo>
                    <a:cubicBezTo>
                      <a:pt x="98" y="101"/>
                      <a:pt x="77" y="89"/>
                      <a:pt x="54" y="81"/>
                    </a:cubicBezTo>
                    <a:cubicBezTo>
                      <a:pt x="44" y="77"/>
                      <a:pt x="33" y="73"/>
                      <a:pt x="22" y="72"/>
                    </a:cubicBezTo>
                    <a:cubicBezTo>
                      <a:pt x="18" y="71"/>
                      <a:pt x="16" y="69"/>
                      <a:pt x="14" y="66"/>
                    </a:cubicBezTo>
                    <a:cubicBezTo>
                      <a:pt x="7" y="47"/>
                      <a:pt x="2" y="28"/>
                      <a:pt x="0" y="8"/>
                    </a:cubicBezTo>
                    <a:cubicBezTo>
                      <a:pt x="0" y="2"/>
                      <a:pt x="3" y="0"/>
                      <a:pt x="9" y="0"/>
                    </a:cubicBezTo>
                    <a:cubicBezTo>
                      <a:pt x="24" y="1"/>
                      <a:pt x="39" y="4"/>
                      <a:pt x="53" y="10"/>
                    </a:cubicBezTo>
                    <a:cubicBezTo>
                      <a:pt x="58" y="12"/>
                      <a:pt x="61" y="15"/>
                      <a:pt x="63" y="21"/>
                    </a:cubicBezTo>
                    <a:cubicBezTo>
                      <a:pt x="72" y="52"/>
                      <a:pt x="88" y="77"/>
                      <a:pt x="110" y="101"/>
                    </a:cubicBezTo>
                    <a:cubicBezTo>
                      <a:pt x="113" y="105"/>
                      <a:pt x="118" y="109"/>
                      <a:pt x="124" y="110"/>
                    </a:cubicBezTo>
                    <a:cubicBezTo>
                      <a:pt x="123" y="116"/>
                      <a:pt x="120" y="119"/>
                      <a:pt x="114" y="120"/>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 name="Freeform 187">
                <a:extLst>
                  <a:ext uri="{FF2B5EF4-FFF2-40B4-BE49-F238E27FC236}">
                    <a16:creationId xmlns:a16="http://schemas.microsoft.com/office/drawing/2014/main" id="{3F219C86-2FC1-1AD6-8041-8984E6E07C53}"/>
                  </a:ext>
                </a:extLst>
              </p:cNvPr>
              <p:cNvSpPr/>
              <p:nvPr/>
            </p:nvSpPr>
            <p:spPr bwMode="auto">
              <a:xfrm>
                <a:off x="4667250" y="4965700"/>
                <a:ext cx="68263" cy="173037"/>
              </a:xfrm>
              <a:custGeom>
                <a:avLst/>
                <a:gdLst>
                  <a:gd name="T0" fmla="*/ 66 w 68"/>
                  <a:gd name="T1" fmla="*/ 8 h 170"/>
                  <a:gd name="T2" fmla="*/ 61 w 68"/>
                  <a:gd name="T3" fmla="*/ 14 h 170"/>
                  <a:gd name="T4" fmla="*/ 56 w 68"/>
                  <a:gd name="T5" fmla="*/ 70 h 170"/>
                  <a:gd name="T6" fmla="*/ 67 w 68"/>
                  <a:gd name="T7" fmla="*/ 123 h 170"/>
                  <a:gd name="T8" fmla="*/ 66 w 68"/>
                  <a:gd name="T9" fmla="*/ 131 h 170"/>
                  <a:gd name="T10" fmla="*/ 25 w 68"/>
                  <a:gd name="T11" fmla="*/ 166 h 170"/>
                  <a:gd name="T12" fmla="*/ 12 w 68"/>
                  <a:gd name="T13" fmla="*/ 162 h 170"/>
                  <a:gd name="T14" fmla="*/ 0 w 68"/>
                  <a:gd name="T15" fmla="*/ 120 h 170"/>
                  <a:gd name="T16" fmla="*/ 18 w 68"/>
                  <a:gd name="T17" fmla="*/ 95 h 170"/>
                  <a:gd name="T18" fmla="*/ 49 w 68"/>
                  <a:gd name="T19" fmla="*/ 8 h 170"/>
                  <a:gd name="T20" fmla="*/ 51 w 68"/>
                  <a:gd name="T21" fmla="*/ 3 h 170"/>
                  <a:gd name="T22" fmla="*/ 66 w 68"/>
                  <a:gd name="T23" fmla="*/ 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170">
                    <a:moveTo>
                      <a:pt x="66" y="8"/>
                    </a:moveTo>
                    <a:cubicBezTo>
                      <a:pt x="62" y="8"/>
                      <a:pt x="61" y="12"/>
                      <a:pt x="61" y="14"/>
                    </a:cubicBezTo>
                    <a:cubicBezTo>
                      <a:pt x="56" y="33"/>
                      <a:pt x="54" y="51"/>
                      <a:pt x="56" y="70"/>
                    </a:cubicBezTo>
                    <a:cubicBezTo>
                      <a:pt x="57" y="88"/>
                      <a:pt x="60" y="106"/>
                      <a:pt x="67" y="123"/>
                    </a:cubicBezTo>
                    <a:cubicBezTo>
                      <a:pt x="68" y="126"/>
                      <a:pt x="67" y="128"/>
                      <a:pt x="66" y="131"/>
                    </a:cubicBezTo>
                    <a:cubicBezTo>
                      <a:pt x="54" y="144"/>
                      <a:pt x="40" y="155"/>
                      <a:pt x="25" y="166"/>
                    </a:cubicBezTo>
                    <a:cubicBezTo>
                      <a:pt x="19" y="170"/>
                      <a:pt x="15" y="168"/>
                      <a:pt x="12" y="162"/>
                    </a:cubicBezTo>
                    <a:cubicBezTo>
                      <a:pt x="6" y="148"/>
                      <a:pt x="4" y="134"/>
                      <a:pt x="0" y="120"/>
                    </a:cubicBezTo>
                    <a:cubicBezTo>
                      <a:pt x="4" y="110"/>
                      <a:pt x="12" y="103"/>
                      <a:pt x="18" y="95"/>
                    </a:cubicBezTo>
                    <a:cubicBezTo>
                      <a:pt x="36" y="68"/>
                      <a:pt x="45" y="39"/>
                      <a:pt x="49" y="8"/>
                    </a:cubicBezTo>
                    <a:cubicBezTo>
                      <a:pt x="49" y="6"/>
                      <a:pt x="50" y="4"/>
                      <a:pt x="51" y="3"/>
                    </a:cubicBezTo>
                    <a:cubicBezTo>
                      <a:pt x="57" y="0"/>
                      <a:pt x="62" y="2"/>
                      <a:pt x="66" y="8"/>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 name="Freeform 188">
                <a:extLst>
                  <a:ext uri="{FF2B5EF4-FFF2-40B4-BE49-F238E27FC236}">
                    <a16:creationId xmlns:a16="http://schemas.microsoft.com/office/drawing/2014/main" id="{C653D0F5-D0EA-A305-3AEA-487D2059A824}"/>
                  </a:ext>
                </a:extLst>
              </p:cNvPr>
              <p:cNvSpPr/>
              <p:nvPr/>
            </p:nvSpPr>
            <p:spPr bwMode="auto">
              <a:xfrm>
                <a:off x="4457700" y="4849813"/>
                <a:ext cx="166688" cy="66675"/>
              </a:xfrm>
              <a:custGeom>
                <a:avLst/>
                <a:gdLst>
                  <a:gd name="T0" fmla="*/ 40 w 165"/>
                  <a:gd name="T1" fmla="*/ 2 h 67"/>
                  <a:gd name="T2" fmla="*/ 47 w 165"/>
                  <a:gd name="T3" fmla="*/ 1 h 67"/>
                  <a:gd name="T4" fmla="*/ 126 w 165"/>
                  <a:gd name="T5" fmla="*/ 15 h 67"/>
                  <a:gd name="T6" fmla="*/ 156 w 165"/>
                  <a:gd name="T7" fmla="*/ 11 h 67"/>
                  <a:gd name="T8" fmla="*/ 159 w 165"/>
                  <a:gd name="T9" fmla="*/ 7 h 67"/>
                  <a:gd name="T10" fmla="*/ 163 w 165"/>
                  <a:gd name="T11" fmla="*/ 19 h 67"/>
                  <a:gd name="T12" fmla="*/ 75 w 165"/>
                  <a:gd name="T13" fmla="*/ 55 h 67"/>
                  <a:gd name="T14" fmla="*/ 57 w 165"/>
                  <a:gd name="T15" fmla="*/ 65 h 67"/>
                  <a:gd name="T16" fmla="*/ 10 w 165"/>
                  <a:gd name="T17" fmla="*/ 49 h 67"/>
                  <a:gd name="T18" fmla="*/ 7 w 165"/>
                  <a:gd name="T19" fmla="*/ 34 h 67"/>
                  <a:gd name="T20" fmla="*/ 40 w 165"/>
                  <a:gd name="T21" fmla="*/ 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5" h="67">
                    <a:moveTo>
                      <a:pt x="40" y="2"/>
                    </a:moveTo>
                    <a:cubicBezTo>
                      <a:pt x="42" y="1"/>
                      <a:pt x="44" y="0"/>
                      <a:pt x="47" y="1"/>
                    </a:cubicBezTo>
                    <a:cubicBezTo>
                      <a:pt x="72" y="13"/>
                      <a:pt x="99" y="16"/>
                      <a:pt x="126" y="15"/>
                    </a:cubicBezTo>
                    <a:cubicBezTo>
                      <a:pt x="136" y="15"/>
                      <a:pt x="146" y="13"/>
                      <a:pt x="156" y="11"/>
                    </a:cubicBezTo>
                    <a:cubicBezTo>
                      <a:pt x="158" y="11"/>
                      <a:pt x="159" y="9"/>
                      <a:pt x="159" y="7"/>
                    </a:cubicBezTo>
                    <a:cubicBezTo>
                      <a:pt x="165" y="10"/>
                      <a:pt x="165" y="14"/>
                      <a:pt x="163" y="19"/>
                    </a:cubicBezTo>
                    <a:cubicBezTo>
                      <a:pt x="131" y="23"/>
                      <a:pt x="102" y="36"/>
                      <a:pt x="75" y="55"/>
                    </a:cubicBezTo>
                    <a:cubicBezTo>
                      <a:pt x="70" y="59"/>
                      <a:pt x="66" y="67"/>
                      <a:pt x="57" y="65"/>
                    </a:cubicBezTo>
                    <a:cubicBezTo>
                      <a:pt x="41" y="62"/>
                      <a:pt x="25" y="56"/>
                      <a:pt x="10" y="49"/>
                    </a:cubicBezTo>
                    <a:cubicBezTo>
                      <a:pt x="1" y="45"/>
                      <a:pt x="0" y="42"/>
                      <a:pt x="7" y="34"/>
                    </a:cubicBezTo>
                    <a:cubicBezTo>
                      <a:pt x="16" y="22"/>
                      <a:pt x="27" y="11"/>
                      <a:pt x="40" y="2"/>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 name="Freeform 189">
                <a:extLst>
                  <a:ext uri="{FF2B5EF4-FFF2-40B4-BE49-F238E27FC236}">
                    <a16:creationId xmlns:a16="http://schemas.microsoft.com/office/drawing/2014/main" id="{617120EA-0892-99A7-514B-AD130BEF3497}"/>
                  </a:ext>
                </a:extLst>
              </p:cNvPr>
              <p:cNvSpPr/>
              <p:nvPr/>
            </p:nvSpPr>
            <p:spPr bwMode="auto">
              <a:xfrm>
                <a:off x="4799013" y="4973638"/>
                <a:ext cx="71438" cy="158750"/>
              </a:xfrm>
              <a:custGeom>
                <a:avLst/>
                <a:gdLst>
                  <a:gd name="T0" fmla="*/ 4 w 71"/>
                  <a:gd name="T1" fmla="*/ 117 h 158"/>
                  <a:gd name="T2" fmla="*/ 6 w 71"/>
                  <a:gd name="T3" fmla="*/ 99 h 158"/>
                  <a:gd name="T4" fmla="*/ 8 w 71"/>
                  <a:gd name="T5" fmla="*/ 13 h 158"/>
                  <a:gd name="T6" fmla="*/ 0 w 71"/>
                  <a:gd name="T7" fmla="*/ 6 h 158"/>
                  <a:gd name="T8" fmla="*/ 16 w 71"/>
                  <a:gd name="T9" fmla="*/ 5 h 158"/>
                  <a:gd name="T10" fmla="*/ 34 w 71"/>
                  <a:gd name="T11" fmla="*/ 58 h 158"/>
                  <a:gd name="T12" fmla="*/ 71 w 71"/>
                  <a:gd name="T13" fmla="*/ 104 h 158"/>
                  <a:gd name="T14" fmla="*/ 64 w 71"/>
                  <a:gd name="T15" fmla="*/ 124 h 158"/>
                  <a:gd name="T16" fmla="*/ 50 w 71"/>
                  <a:gd name="T17" fmla="*/ 151 h 158"/>
                  <a:gd name="T18" fmla="*/ 36 w 71"/>
                  <a:gd name="T19" fmla="*/ 153 h 158"/>
                  <a:gd name="T20" fmla="*/ 4 w 71"/>
                  <a:gd name="T21" fmla="*/ 117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58">
                    <a:moveTo>
                      <a:pt x="4" y="117"/>
                    </a:moveTo>
                    <a:cubicBezTo>
                      <a:pt x="1" y="110"/>
                      <a:pt x="4" y="105"/>
                      <a:pt x="6" y="99"/>
                    </a:cubicBezTo>
                    <a:cubicBezTo>
                      <a:pt x="14" y="70"/>
                      <a:pt x="14" y="42"/>
                      <a:pt x="8" y="13"/>
                    </a:cubicBezTo>
                    <a:cubicBezTo>
                      <a:pt x="7" y="7"/>
                      <a:pt x="5" y="6"/>
                      <a:pt x="0" y="6"/>
                    </a:cubicBezTo>
                    <a:cubicBezTo>
                      <a:pt x="5" y="0"/>
                      <a:pt x="10" y="2"/>
                      <a:pt x="16" y="5"/>
                    </a:cubicBezTo>
                    <a:cubicBezTo>
                      <a:pt x="18" y="24"/>
                      <a:pt x="25" y="41"/>
                      <a:pt x="34" y="58"/>
                    </a:cubicBezTo>
                    <a:cubicBezTo>
                      <a:pt x="44" y="75"/>
                      <a:pt x="56" y="91"/>
                      <a:pt x="71" y="104"/>
                    </a:cubicBezTo>
                    <a:cubicBezTo>
                      <a:pt x="66" y="110"/>
                      <a:pt x="64" y="117"/>
                      <a:pt x="64" y="124"/>
                    </a:cubicBezTo>
                    <a:cubicBezTo>
                      <a:pt x="59" y="133"/>
                      <a:pt x="55" y="142"/>
                      <a:pt x="50" y="151"/>
                    </a:cubicBezTo>
                    <a:cubicBezTo>
                      <a:pt x="47" y="158"/>
                      <a:pt x="42" y="158"/>
                      <a:pt x="36" y="153"/>
                    </a:cubicBezTo>
                    <a:cubicBezTo>
                      <a:pt x="24" y="142"/>
                      <a:pt x="13" y="130"/>
                      <a:pt x="4" y="11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 name="Freeform 190">
                <a:extLst>
                  <a:ext uri="{FF2B5EF4-FFF2-40B4-BE49-F238E27FC236}">
                    <a16:creationId xmlns:a16="http://schemas.microsoft.com/office/drawing/2014/main" id="{4E9C1C1A-2944-F099-A899-3504EFB95AC4}"/>
                  </a:ext>
                </a:extLst>
              </p:cNvPr>
              <p:cNvSpPr/>
              <p:nvPr/>
            </p:nvSpPr>
            <p:spPr bwMode="auto">
              <a:xfrm>
                <a:off x="4881563" y="4938713"/>
                <a:ext cx="114300" cy="125412"/>
              </a:xfrm>
              <a:custGeom>
                <a:avLst/>
                <a:gdLst>
                  <a:gd name="T0" fmla="*/ 51 w 113"/>
                  <a:gd name="T1" fmla="*/ 103 h 123"/>
                  <a:gd name="T2" fmla="*/ 43 w 113"/>
                  <a:gd name="T3" fmla="*/ 93 h 123"/>
                  <a:gd name="T4" fmla="*/ 0 w 113"/>
                  <a:gd name="T5" fmla="*/ 8 h 123"/>
                  <a:gd name="T6" fmla="*/ 10 w 113"/>
                  <a:gd name="T7" fmla="*/ 0 h 123"/>
                  <a:gd name="T8" fmla="*/ 91 w 113"/>
                  <a:gd name="T9" fmla="*/ 65 h 123"/>
                  <a:gd name="T10" fmla="*/ 109 w 113"/>
                  <a:gd name="T11" fmla="*/ 73 h 123"/>
                  <a:gd name="T12" fmla="*/ 112 w 113"/>
                  <a:gd name="T13" fmla="*/ 111 h 123"/>
                  <a:gd name="T14" fmla="*/ 100 w 113"/>
                  <a:gd name="T15" fmla="*/ 121 h 123"/>
                  <a:gd name="T16" fmla="*/ 51 w 113"/>
                  <a:gd name="T17" fmla="*/ 10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123">
                    <a:moveTo>
                      <a:pt x="51" y="103"/>
                    </a:moveTo>
                    <a:cubicBezTo>
                      <a:pt x="47" y="101"/>
                      <a:pt x="44" y="98"/>
                      <a:pt x="43" y="93"/>
                    </a:cubicBezTo>
                    <a:cubicBezTo>
                      <a:pt x="38" y="60"/>
                      <a:pt x="23" y="32"/>
                      <a:pt x="0" y="8"/>
                    </a:cubicBezTo>
                    <a:cubicBezTo>
                      <a:pt x="1" y="2"/>
                      <a:pt x="4" y="0"/>
                      <a:pt x="10" y="0"/>
                    </a:cubicBezTo>
                    <a:cubicBezTo>
                      <a:pt x="30" y="30"/>
                      <a:pt x="58" y="51"/>
                      <a:pt x="91" y="65"/>
                    </a:cubicBezTo>
                    <a:cubicBezTo>
                      <a:pt x="97" y="68"/>
                      <a:pt x="103" y="71"/>
                      <a:pt x="109" y="73"/>
                    </a:cubicBezTo>
                    <a:cubicBezTo>
                      <a:pt x="110" y="86"/>
                      <a:pt x="113" y="98"/>
                      <a:pt x="112" y="111"/>
                    </a:cubicBezTo>
                    <a:cubicBezTo>
                      <a:pt x="112" y="121"/>
                      <a:pt x="110" y="123"/>
                      <a:pt x="100" y="121"/>
                    </a:cubicBezTo>
                    <a:cubicBezTo>
                      <a:pt x="83" y="117"/>
                      <a:pt x="66" y="111"/>
                      <a:pt x="51" y="103"/>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 name="Freeform 191">
                <a:extLst>
                  <a:ext uri="{FF2B5EF4-FFF2-40B4-BE49-F238E27FC236}">
                    <a16:creationId xmlns:a16="http://schemas.microsoft.com/office/drawing/2014/main" id="{493E72A4-58B9-6A69-81DD-1EB055F68B17}"/>
                  </a:ext>
                </a:extLst>
              </p:cNvPr>
              <p:cNvSpPr/>
              <p:nvPr/>
            </p:nvSpPr>
            <p:spPr bwMode="auto">
              <a:xfrm>
                <a:off x="4611688" y="4641850"/>
                <a:ext cx="338138" cy="339725"/>
              </a:xfrm>
              <a:custGeom>
                <a:avLst/>
                <a:gdLst>
                  <a:gd name="T0" fmla="*/ 277 w 334"/>
                  <a:gd name="T1" fmla="*/ 293 h 334"/>
                  <a:gd name="T2" fmla="*/ 267 w 334"/>
                  <a:gd name="T3" fmla="*/ 301 h 334"/>
                  <a:gd name="T4" fmla="*/ 201 w 334"/>
                  <a:gd name="T5" fmla="*/ 331 h 334"/>
                  <a:gd name="T6" fmla="*/ 185 w 334"/>
                  <a:gd name="T7" fmla="*/ 332 h 334"/>
                  <a:gd name="T8" fmla="*/ 121 w 334"/>
                  <a:gd name="T9" fmla="*/ 327 h 334"/>
                  <a:gd name="T10" fmla="*/ 106 w 334"/>
                  <a:gd name="T11" fmla="*/ 322 h 334"/>
                  <a:gd name="T12" fmla="*/ 55 w 334"/>
                  <a:gd name="T13" fmla="*/ 290 h 334"/>
                  <a:gd name="T14" fmla="*/ 52 w 334"/>
                  <a:gd name="T15" fmla="*/ 286 h 334"/>
                  <a:gd name="T16" fmla="*/ 11 w 334"/>
                  <a:gd name="T17" fmla="*/ 223 h 334"/>
                  <a:gd name="T18" fmla="*/ 7 w 334"/>
                  <a:gd name="T19" fmla="*/ 211 h 334"/>
                  <a:gd name="T20" fmla="*/ 3 w 334"/>
                  <a:gd name="T21" fmla="*/ 139 h 334"/>
                  <a:gd name="T22" fmla="*/ 9 w 334"/>
                  <a:gd name="T23" fmla="*/ 119 h 334"/>
                  <a:gd name="T24" fmla="*/ 44 w 334"/>
                  <a:gd name="T25" fmla="*/ 56 h 334"/>
                  <a:gd name="T26" fmla="*/ 54 w 334"/>
                  <a:gd name="T27" fmla="*/ 46 h 334"/>
                  <a:gd name="T28" fmla="*/ 108 w 334"/>
                  <a:gd name="T29" fmla="*/ 13 h 334"/>
                  <a:gd name="T30" fmla="*/ 138 w 334"/>
                  <a:gd name="T31" fmla="*/ 4 h 334"/>
                  <a:gd name="T32" fmla="*/ 206 w 334"/>
                  <a:gd name="T33" fmla="*/ 5 h 334"/>
                  <a:gd name="T34" fmla="*/ 232 w 334"/>
                  <a:gd name="T35" fmla="*/ 14 h 334"/>
                  <a:gd name="T36" fmla="*/ 288 w 334"/>
                  <a:gd name="T37" fmla="*/ 52 h 334"/>
                  <a:gd name="T38" fmla="*/ 299 w 334"/>
                  <a:gd name="T39" fmla="*/ 65 h 334"/>
                  <a:gd name="T40" fmla="*/ 328 w 334"/>
                  <a:gd name="T41" fmla="*/ 125 h 334"/>
                  <a:gd name="T42" fmla="*/ 334 w 334"/>
                  <a:gd name="T43" fmla="*/ 162 h 334"/>
                  <a:gd name="T44" fmla="*/ 327 w 334"/>
                  <a:gd name="T45" fmla="*/ 215 h 334"/>
                  <a:gd name="T46" fmla="*/ 318 w 334"/>
                  <a:gd name="T47" fmla="*/ 238 h 334"/>
                  <a:gd name="T48" fmla="*/ 277 w 334"/>
                  <a:gd name="T49" fmla="*/ 293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4" h="334">
                    <a:moveTo>
                      <a:pt x="277" y="293"/>
                    </a:moveTo>
                    <a:cubicBezTo>
                      <a:pt x="273" y="296"/>
                      <a:pt x="270" y="298"/>
                      <a:pt x="267" y="301"/>
                    </a:cubicBezTo>
                    <a:cubicBezTo>
                      <a:pt x="247" y="315"/>
                      <a:pt x="224" y="324"/>
                      <a:pt x="201" y="331"/>
                    </a:cubicBezTo>
                    <a:cubicBezTo>
                      <a:pt x="195" y="331"/>
                      <a:pt x="190" y="330"/>
                      <a:pt x="185" y="332"/>
                    </a:cubicBezTo>
                    <a:cubicBezTo>
                      <a:pt x="164" y="334"/>
                      <a:pt x="142" y="332"/>
                      <a:pt x="121" y="327"/>
                    </a:cubicBezTo>
                    <a:cubicBezTo>
                      <a:pt x="116" y="325"/>
                      <a:pt x="111" y="323"/>
                      <a:pt x="106" y="322"/>
                    </a:cubicBezTo>
                    <a:cubicBezTo>
                      <a:pt x="87" y="313"/>
                      <a:pt x="71" y="303"/>
                      <a:pt x="55" y="290"/>
                    </a:cubicBezTo>
                    <a:cubicBezTo>
                      <a:pt x="55" y="288"/>
                      <a:pt x="53" y="287"/>
                      <a:pt x="52" y="286"/>
                    </a:cubicBezTo>
                    <a:cubicBezTo>
                      <a:pt x="34" y="268"/>
                      <a:pt x="20" y="247"/>
                      <a:pt x="11" y="223"/>
                    </a:cubicBezTo>
                    <a:cubicBezTo>
                      <a:pt x="10" y="219"/>
                      <a:pt x="8" y="215"/>
                      <a:pt x="7" y="211"/>
                    </a:cubicBezTo>
                    <a:cubicBezTo>
                      <a:pt x="2" y="188"/>
                      <a:pt x="0" y="163"/>
                      <a:pt x="3" y="139"/>
                    </a:cubicBezTo>
                    <a:cubicBezTo>
                      <a:pt x="5" y="132"/>
                      <a:pt x="7" y="126"/>
                      <a:pt x="9" y="119"/>
                    </a:cubicBezTo>
                    <a:cubicBezTo>
                      <a:pt x="16" y="95"/>
                      <a:pt x="29" y="74"/>
                      <a:pt x="44" y="56"/>
                    </a:cubicBezTo>
                    <a:cubicBezTo>
                      <a:pt x="48" y="53"/>
                      <a:pt x="51" y="49"/>
                      <a:pt x="54" y="46"/>
                    </a:cubicBezTo>
                    <a:cubicBezTo>
                      <a:pt x="70" y="32"/>
                      <a:pt x="88" y="21"/>
                      <a:pt x="108" y="13"/>
                    </a:cubicBezTo>
                    <a:cubicBezTo>
                      <a:pt x="118" y="10"/>
                      <a:pt x="128" y="7"/>
                      <a:pt x="138" y="4"/>
                    </a:cubicBezTo>
                    <a:cubicBezTo>
                      <a:pt x="161" y="0"/>
                      <a:pt x="183" y="1"/>
                      <a:pt x="206" y="5"/>
                    </a:cubicBezTo>
                    <a:cubicBezTo>
                      <a:pt x="215" y="8"/>
                      <a:pt x="224" y="11"/>
                      <a:pt x="232" y="14"/>
                    </a:cubicBezTo>
                    <a:cubicBezTo>
                      <a:pt x="253" y="23"/>
                      <a:pt x="271" y="36"/>
                      <a:pt x="288" y="52"/>
                    </a:cubicBezTo>
                    <a:cubicBezTo>
                      <a:pt x="291" y="56"/>
                      <a:pt x="295" y="61"/>
                      <a:pt x="299" y="65"/>
                    </a:cubicBezTo>
                    <a:cubicBezTo>
                      <a:pt x="312" y="83"/>
                      <a:pt x="322" y="103"/>
                      <a:pt x="328" y="125"/>
                    </a:cubicBezTo>
                    <a:cubicBezTo>
                      <a:pt x="332" y="137"/>
                      <a:pt x="332" y="149"/>
                      <a:pt x="334" y="162"/>
                    </a:cubicBezTo>
                    <a:cubicBezTo>
                      <a:pt x="334" y="180"/>
                      <a:pt x="332" y="198"/>
                      <a:pt x="327" y="215"/>
                    </a:cubicBezTo>
                    <a:cubicBezTo>
                      <a:pt x="324" y="223"/>
                      <a:pt x="321" y="230"/>
                      <a:pt x="318" y="238"/>
                    </a:cubicBezTo>
                    <a:cubicBezTo>
                      <a:pt x="308" y="259"/>
                      <a:pt x="294" y="277"/>
                      <a:pt x="277" y="293"/>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 name="Freeform 192">
                <a:extLst>
                  <a:ext uri="{FF2B5EF4-FFF2-40B4-BE49-F238E27FC236}">
                    <a16:creationId xmlns:a16="http://schemas.microsoft.com/office/drawing/2014/main" id="{5F6AD7A1-CEF5-CF41-6916-F48DF0565388}"/>
                  </a:ext>
                </a:extLst>
              </p:cNvPr>
              <p:cNvSpPr/>
              <p:nvPr/>
            </p:nvSpPr>
            <p:spPr bwMode="auto">
              <a:xfrm>
                <a:off x="4657725" y="4687888"/>
                <a:ext cx="246063" cy="246062"/>
              </a:xfrm>
              <a:custGeom>
                <a:avLst/>
                <a:gdLst>
                  <a:gd name="T0" fmla="*/ 124 w 244"/>
                  <a:gd name="T1" fmla="*/ 3 h 242"/>
                  <a:gd name="T2" fmla="*/ 243 w 244"/>
                  <a:gd name="T3" fmla="*/ 123 h 242"/>
                  <a:gd name="T4" fmla="*/ 122 w 244"/>
                  <a:gd name="T5" fmla="*/ 242 h 242"/>
                  <a:gd name="T6" fmla="*/ 3 w 244"/>
                  <a:gd name="T7" fmla="*/ 116 h 242"/>
                  <a:gd name="T8" fmla="*/ 124 w 244"/>
                  <a:gd name="T9" fmla="*/ 3 h 242"/>
                </a:gdLst>
                <a:ahLst/>
                <a:cxnLst>
                  <a:cxn ang="0">
                    <a:pos x="T0" y="T1"/>
                  </a:cxn>
                  <a:cxn ang="0">
                    <a:pos x="T2" y="T3"/>
                  </a:cxn>
                  <a:cxn ang="0">
                    <a:pos x="T4" y="T5"/>
                  </a:cxn>
                  <a:cxn ang="0">
                    <a:pos x="T6" y="T7"/>
                  </a:cxn>
                  <a:cxn ang="0">
                    <a:pos x="T8" y="T9"/>
                  </a:cxn>
                </a:cxnLst>
                <a:rect l="0" t="0" r="r" b="b"/>
                <a:pathLst>
                  <a:path w="244" h="241">
                    <a:moveTo>
                      <a:pt x="124" y="3"/>
                    </a:moveTo>
                    <a:cubicBezTo>
                      <a:pt x="188" y="1"/>
                      <a:pt x="244" y="57"/>
                      <a:pt x="243" y="123"/>
                    </a:cubicBezTo>
                    <a:cubicBezTo>
                      <a:pt x="241" y="194"/>
                      <a:pt x="188" y="242"/>
                      <a:pt x="122" y="242"/>
                    </a:cubicBezTo>
                    <a:cubicBezTo>
                      <a:pt x="57" y="242"/>
                      <a:pt x="0" y="189"/>
                      <a:pt x="3" y="116"/>
                    </a:cubicBezTo>
                    <a:cubicBezTo>
                      <a:pt x="5" y="58"/>
                      <a:pt x="58" y="0"/>
                      <a:pt x="124" y="3"/>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 name="Freeform 193">
                <a:extLst>
                  <a:ext uri="{FF2B5EF4-FFF2-40B4-BE49-F238E27FC236}">
                    <a16:creationId xmlns:a16="http://schemas.microsoft.com/office/drawing/2014/main" id="{19BD6C52-034F-7962-A839-7A1D265B3A06}"/>
                  </a:ext>
                </a:extLst>
              </p:cNvPr>
              <p:cNvSpPr/>
              <p:nvPr/>
            </p:nvSpPr>
            <p:spPr bwMode="auto">
              <a:xfrm>
                <a:off x="5284788" y="4962525"/>
                <a:ext cx="111125" cy="192087"/>
              </a:xfrm>
              <a:custGeom>
                <a:avLst/>
                <a:gdLst>
                  <a:gd name="T0" fmla="*/ 109 w 110"/>
                  <a:gd name="T1" fmla="*/ 120 h 189"/>
                  <a:gd name="T2" fmla="*/ 105 w 110"/>
                  <a:gd name="T3" fmla="*/ 163 h 189"/>
                  <a:gd name="T4" fmla="*/ 99 w 110"/>
                  <a:gd name="T5" fmla="*/ 181 h 189"/>
                  <a:gd name="T6" fmla="*/ 85 w 110"/>
                  <a:gd name="T7" fmla="*/ 185 h 189"/>
                  <a:gd name="T8" fmla="*/ 34 w 110"/>
                  <a:gd name="T9" fmla="*/ 133 h 189"/>
                  <a:gd name="T10" fmla="*/ 27 w 110"/>
                  <a:gd name="T11" fmla="*/ 128 h 189"/>
                  <a:gd name="T12" fmla="*/ 1 w 110"/>
                  <a:gd name="T13" fmla="*/ 21 h 189"/>
                  <a:gd name="T14" fmla="*/ 3 w 110"/>
                  <a:gd name="T15" fmla="*/ 14 h 189"/>
                  <a:gd name="T16" fmla="*/ 11 w 110"/>
                  <a:gd name="T17" fmla="*/ 12 h 189"/>
                  <a:gd name="T18" fmla="*/ 51 w 110"/>
                  <a:gd name="T19" fmla="*/ 3 h 189"/>
                  <a:gd name="T20" fmla="*/ 63 w 110"/>
                  <a:gd name="T21" fmla="*/ 1 h 189"/>
                  <a:gd name="T22" fmla="*/ 105 w 110"/>
                  <a:gd name="T23" fmla="*/ 85 h 189"/>
                  <a:gd name="T24" fmla="*/ 109 w 110"/>
                  <a:gd name="T25" fmla="*/ 12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89">
                    <a:moveTo>
                      <a:pt x="109" y="120"/>
                    </a:moveTo>
                    <a:cubicBezTo>
                      <a:pt x="107" y="134"/>
                      <a:pt x="108" y="149"/>
                      <a:pt x="105" y="163"/>
                    </a:cubicBezTo>
                    <a:cubicBezTo>
                      <a:pt x="103" y="169"/>
                      <a:pt x="101" y="175"/>
                      <a:pt x="99" y="181"/>
                    </a:cubicBezTo>
                    <a:cubicBezTo>
                      <a:pt x="96" y="188"/>
                      <a:pt x="92" y="189"/>
                      <a:pt x="85" y="185"/>
                    </a:cubicBezTo>
                    <a:cubicBezTo>
                      <a:pt x="63" y="172"/>
                      <a:pt x="48" y="153"/>
                      <a:pt x="34" y="133"/>
                    </a:cubicBezTo>
                    <a:cubicBezTo>
                      <a:pt x="32" y="131"/>
                      <a:pt x="32" y="127"/>
                      <a:pt x="27" y="128"/>
                    </a:cubicBezTo>
                    <a:cubicBezTo>
                      <a:pt x="9" y="94"/>
                      <a:pt x="0" y="59"/>
                      <a:pt x="1" y="21"/>
                    </a:cubicBezTo>
                    <a:cubicBezTo>
                      <a:pt x="1" y="19"/>
                      <a:pt x="0" y="16"/>
                      <a:pt x="3" y="14"/>
                    </a:cubicBezTo>
                    <a:cubicBezTo>
                      <a:pt x="5" y="12"/>
                      <a:pt x="8" y="12"/>
                      <a:pt x="11" y="12"/>
                    </a:cubicBezTo>
                    <a:cubicBezTo>
                      <a:pt x="24" y="10"/>
                      <a:pt x="38" y="7"/>
                      <a:pt x="51" y="3"/>
                    </a:cubicBezTo>
                    <a:cubicBezTo>
                      <a:pt x="55" y="1"/>
                      <a:pt x="59" y="0"/>
                      <a:pt x="63" y="1"/>
                    </a:cubicBezTo>
                    <a:cubicBezTo>
                      <a:pt x="84" y="26"/>
                      <a:pt x="98" y="54"/>
                      <a:pt x="105" y="85"/>
                    </a:cubicBezTo>
                    <a:cubicBezTo>
                      <a:pt x="108" y="97"/>
                      <a:pt x="110" y="108"/>
                      <a:pt x="109" y="12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 name="Freeform 194">
                <a:extLst>
                  <a:ext uri="{FF2B5EF4-FFF2-40B4-BE49-F238E27FC236}">
                    <a16:creationId xmlns:a16="http://schemas.microsoft.com/office/drawing/2014/main" id="{0C8B783A-03C6-143A-B1D8-CA92CEE9C47D}"/>
                  </a:ext>
                </a:extLst>
              </p:cNvPr>
              <p:cNvSpPr/>
              <p:nvPr/>
            </p:nvSpPr>
            <p:spPr bwMode="auto">
              <a:xfrm>
                <a:off x="5300663" y="4484688"/>
                <a:ext cx="117475" cy="180975"/>
              </a:xfrm>
              <a:custGeom>
                <a:avLst/>
                <a:gdLst>
                  <a:gd name="T0" fmla="*/ 40 w 116"/>
                  <a:gd name="T1" fmla="*/ 43 h 178"/>
                  <a:gd name="T2" fmla="*/ 50 w 116"/>
                  <a:gd name="T3" fmla="*/ 41 h 178"/>
                  <a:gd name="T4" fmla="*/ 95 w 116"/>
                  <a:gd name="T5" fmla="*/ 6 h 178"/>
                  <a:gd name="T6" fmla="*/ 112 w 116"/>
                  <a:gd name="T7" fmla="*/ 13 h 178"/>
                  <a:gd name="T8" fmla="*/ 114 w 116"/>
                  <a:gd name="T9" fmla="*/ 68 h 178"/>
                  <a:gd name="T10" fmla="*/ 115 w 116"/>
                  <a:gd name="T11" fmla="*/ 78 h 178"/>
                  <a:gd name="T12" fmla="*/ 72 w 116"/>
                  <a:gd name="T13" fmla="*/ 171 h 178"/>
                  <a:gd name="T14" fmla="*/ 67 w 116"/>
                  <a:gd name="T15" fmla="*/ 176 h 178"/>
                  <a:gd name="T16" fmla="*/ 59 w 116"/>
                  <a:gd name="T17" fmla="*/ 175 h 178"/>
                  <a:gd name="T18" fmla="*/ 8 w 116"/>
                  <a:gd name="T19" fmla="*/ 158 h 178"/>
                  <a:gd name="T20" fmla="*/ 2 w 116"/>
                  <a:gd name="T21" fmla="*/ 155 h 178"/>
                  <a:gd name="T22" fmla="*/ 1 w 116"/>
                  <a:gd name="T23" fmla="*/ 140 h 178"/>
                  <a:gd name="T24" fmla="*/ 35 w 116"/>
                  <a:gd name="T25" fmla="*/ 57 h 178"/>
                  <a:gd name="T26" fmla="*/ 40 w 116"/>
                  <a:gd name="T27" fmla="*/ 4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5" h="178">
                    <a:moveTo>
                      <a:pt x="40" y="43"/>
                    </a:moveTo>
                    <a:cubicBezTo>
                      <a:pt x="44" y="47"/>
                      <a:pt x="47" y="44"/>
                      <a:pt x="50" y="41"/>
                    </a:cubicBezTo>
                    <a:cubicBezTo>
                      <a:pt x="63" y="27"/>
                      <a:pt x="77" y="14"/>
                      <a:pt x="95" y="6"/>
                    </a:cubicBezTo>
                    <a:cubicBezTo>
                      <a:pt x="106" y="0"/>
                      <a:pt x="108" y="1"/>
                      <a:pt x="112" y="13"/>
                    </a:cubicBezTo>
                    <a:cubicBezTo>
                      <a:pt x="116" y="31"/>
                      <a:pt x="115" y="50"/>
                      <a:pt x="114" y="68"/>
                    </a:cubicBezTo>
                    <a:cubicBezTo>
                      <a:pt x="114" y="72"/>
                      <a:pt x="112" y="75"/>
                      <a:pt x="115" y="78"/>
                    </a:cubicBezTo>
                    <a:cubicBezTo>
                      <a:pt x="108" y="112"/>
                      <a:pt x="96" y="144"/>
                      <a:pt x="72" y="171"/>
                    </a:cubicBezTo>
                    <a:cubicBezTo>
                      <a:pt x="71" y="173"/>
                      <a:pt x="69" y="175"/>
                      <a:pt x="67" y="176"/>
                    </a:cubicBezTo>
                    <a:cubicBezTo>
                      <a:pt x="64" y="178"/>
                      <a:pt x="62" y="176"/>
                      <a:pt x="59" y="175"/>
                    </a:cubicBezTo>
                    <a:cubicBezTo>
                      <a:pt x="43" y="167"/>
                      <a:pt x="26" y="161"/>
                      <a:pt x="8" y="158"/>
                    </a:cubicBezTo>
                    <a:cubicBezTo>
                      <a:pt x="5" y="158"/>
                      <a:pt x="3" y="157"/>
                      <a:pt x="2" y="155"/>
                    </a:cubicBezTo>
                    <a:cubicBezTo>
                      <a:pt x="0" y="150"/>
                      <a:pt x="0" y="145"/>
                      <a:pt x="1" y="140"/>
                    </a:cubicBezTo>
                    <a:cubicBezTo>
                      <a:pt x="7" y="110"/>
                      <a:pt x="16" y="82"/>
                      <a:pt x="35" y="57"/>
                    </a:cubicBezTo>
                    <a:cubicBezTo>
                      <a:pt x="38" y="52"/>
                      <a:pt x="38" y="47"/>
                      <a:pt x="40" y="4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5" name="Freeform 195">
                <a:extLst>
                  <a:ext uri="{FF2B5EF4-FFF2-40B4-BE49-F238E27FC236}">
                    <a16:creationId xmlns:a16="http://schemas.microsoft.com/office/drawing/2014/main" id="{468113CE-0DE3-4DFB-BF64-5E1DD7BF5D97}"/>
                  </a:ext>
                </a:extLst>
              </p:cNvPr>
              <p:cNvSpPr/>
              <p:nvPr/>
            </p:nvSpPr>
            <p:spPr bwMode="auto">
              <a:xfrm>
                <a:off x="5181600" y="4473575"/>
                <a:ext cx="109538" cy="182562"/>
              </a:xfrm>
              <a:custGeom>
                <a:avLst/>
                <a:gdLst>
                  <a:gd name="T0" fmla="*/ 1 w 108"/>
                  <a:gd name="T1" fmla="*/ 71 h 180"/>
                  <a:gd name="T2" fmla="*/ 11 w 108"/>
                  <a:gd name="T3" fmla="*/ 77 h 180"/>
                  <a:gd name="T4" fmla="*/ 17 w 108"/>
                  <a:gd name="T5" fmla="*/ 41 h 180"/>
                  <a:gd name="T6" fmla="*/ 31 w 108"/>
                  <a:gd name="T7" fmla="*/ 8 h 180"/>
                  <a:gd name="T8" fmla="*/ 46 w 108"/>
                  <a:gd name="T9" fmla="*/ 7 h 180"/>
                  <a:gd name="T10" fmla="*/ 84 w 108"/>
                  <a:gd name="T11" fmla="*/ 56 h 180"/>
                  <a:gd name="T12" fmla="*/ 90 w 108"/>
                  <a:gd name="T13" fmla="*/ 61 h 180"/>
                  <a:gd name="T14" fmla="*/ 107 w 108"/>
                  <a:gd name="T15" fmla="*/ 137 h 180"/>
                  <a:gd name="T16" fmla="*/ 103 w 108"/>
                  <a:gd name="T17" fmla="*/ 166 h 180"/>
                  <a:gd name="T18" fmla="*/ 86 w 108"/>
                  <a:gd name="T19" fmla="*/ 168 h 180"/>
                  <a:gd name="T20" fmla="*/ 46 w 108"/>
                  <a:gd name="T21" fmla="*/ 177 h 180"/>
                  <a:gd name="T22" fmla="*/ 35 w 108"/>
                  <a:gd name="T23" fmla="*/ 179 h 180"/>
                  <a:gd name="T24" fmla="*/ 28 w 108"/>
                  <a:gd name="T25" fmla="*/ 167 h 180"/>
                  <a:gd name="T26" fmla="*/ 10 w 108"/>
                  <a:gd name="T27" fmla="*/ 94 h 180"/>
                  <a:gd name="T28" fmla="*/ 3 w 108"/>
                  <a:gd name="T29" fmla="*/ 76 h 180"/>
                  <a:gd name="T30" fmla="*/ 1 w 108"/>
                  <a:gd name="T31" fmla="*/ 71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80">
                    <a:moveTo>
                      <a:pt x="1" y="71"/>
                    </a:moveTo>
                    <a:cubicBezTo>
                      <a:pt x="4" y="73"/>
                      <a:pt x="7" y="75"/>
                      <a:pt x="11" y="77"/>
                    </a:cubicBezTo>
                    <a:cubicBezTo>
                      <a:pt x="14" y="65"/>
                      <a:pt x="14" y="53"/>
                      <a:pt x="17" y="41"/>
                    </a:cubicBezTo>
                    <a:cubicBezTo>
                      <a:pt x="21" y="30"/>
                      <a:pt x="24" y="18"/>
                      <a:pt x="31" y="8"/>
                    </a:cubicBezTo>
                    <a:cubicBezTo>
                      <a:pt x="36" y="1"/>
                      <a:pt x="39" y="0"/>
                      <a:pt x="46" y="7"/>
                    </a:cubicBezTo>
                    <a:cubicBezTo>
                      <a:pt x="62" y="21"/>
                      <a:pt x="74" y="37"/>
                      <a:pt x="84" y="56"/>
                    </a:cubicBezTo>
                    <a:cubicBezTo>
                      <a:pt x="85" y="58"/>
                      <a:pt x="85" y="64"/>
                      <a:pt x="90" y="61"/>
                    </a:cubicBezTo>
                    <a:cubicBezTo>
                      <a:pt x="98" y="86"/>
                      <a:pt x="107" y="110"/>
                      <a:pt x="107" y="137"/>
                    </a:cubicBezTo>
                    <a:cubicBezTo>
                      <a:pt x="107" y="147"/>
                      <a:pt x="108" y="157"/>
                      <a:pt x="103" y="166"/>
                    </a:cubicBezTo>
                    <a:cubicBezTo>
                      <a:pt x="98" y="169"/>
                      <a:pt x="92" y="168"/>
                      <a:pt x="86" y="168"/>
                    </a:cubicBezTo>
                    <a:cubicBezTo>
                      <a:pt x="72" y="169"/>
                      <a:pt x="59" y="172"/>
                      <a:pt x="46" y="177"/>
                    </a:cubicBezTo>
                    <a:cubicBezTo>
                      <a:pt x="43" y="178"/>
                      <a:pt x="39" y="180"/>
                      <a:pt x="35" y="179"/>
                    </a:cubicBezTo>
                    <a:cubicBezTo>
                      <a:pt x="31" y="176"/>
                      <a:pt x="30" y="172"/>
                      <a:pt x="28" y="167"/>
                    </a:cubicBezTo>
                    <a:cubicBezTo>
                      <a:pt x="17" y="144"/>
                      <a:pt x="11" y="120"/>
                      <a:pt x="10" y="94"/>
                    </a:cubicBezTo>
                    <a:cubicBezTo>
                      <a:pt x="10" y="87"/>
                      <a:pt x="9" y="81"/>
                      <a:pt x="3" y="76"/>
                    </a:cubicBezTo>
                    <a:cubicBezTo>
                      <a:pt x="1" y="75"/>
                      <a:pt x="0" y="73"/>
                      <a:pt x="1" y="7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 name="Freeform 196">
                <a:extLst>
                  <a:ext uri="{FF2B5EF4-FFF2-40B4-BE49-F238E27FC236}">
                    <a16:creationId xmlns:a16="http://schemas.microsoft.com/office/drawing/2014/main" id="{0964A579-2502-7F52-FAD3-792E365DDBBD}"/>
                  </a:ext>
                </a:extLst>
              </p:cNvPr>
              <p:cNvSpPr/>
              <p:nvPr/>
            </p:nvSpPr>
            <p:spPr bwMode="auto">
              <a:xfrm>
                <a:off x="4948238" y="4708525"/>
                <a:ext cx="182563" cy="101600"/>
              </a:xfrm>
              <a:custGeom>
                <a:avLst/>
                <a:gdLst>
                  <a:gd name="T0" fmla="*/ 42 w 180"/>
                  <a:gd name="T1" fmla="*/ 73 h 100"/>
                  <a:gd name="T2" fmla="*/ 41 w 180"/>
                  <a:gd name="T3" fmla="*/ 65 h 100"/>
                  <a:gd name="T4" fmla="*/ 9 w 180"/>
                  <a:gd name="T5" fmla="*/ 38 h 100"/>
                  <a:gd name="T6" fmla="*/ 14 w 180"/>
                  <a:gd name="T7" fmla="*/ 17 h 100"/>
                  <a:gd name="T8" fmla="*/ 68 w 180"/>
                  <a:gd name="T9" fmla="*/ 4 h 100"/>
                  <a:gd name="T10" fmla="*/ 76 w 180"/>
                  <a:gd name="T11" fmla="*/ 0 h 100"/>
                  <a:gd name="T12" fmla="*/ 116 w 180"/>
                  <a:gd name="T13" fmla="*/ 4 h 100"/>
                  <a:gd name="T14" fmla="*/ 174 w 180"/>
                  <a:gd name="T15" fmla="*/ 24 h 100"/>
                  <a:gd name="T16" fmla="*/ 179 w 180"/>
                  <a:gd name="T17" fmla="*/ 33 h 100"/>
                  <a:gd name="T18" fmla="*/ 164 w 180"/>
                  <a:gd name="T19" fmla="*/ 96 h 100"/>
                  <a:gd name="T20" fmla="*/ 146 w 180"/>
                  <a:gd name="T21" fmla="*/ 100 h 100"/>
                  <a:gd name="T22" fmla="*/ 57 w 180"/>
                  <a:gd name="T23" fmla="*/ 77 h 100"/>
                  <a:gd name="T24" fmla="*/ 42 w 180"/>
                  <a:gd name="T25" fmla="*/ 73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00">
                    <a:moveTo>
                      <a:pt x="42" y="73"/>
                    </a:moveTo>
                    <a:cubicBezTo>
                      <a:pt x="47" y="70"/>
                      <a:pt x="45" y="67"/>
                      <a:pt x="41" y="65"/>
                    </a:cubicBezTo>
                    <a:cubicBezTo>
                      <a:pt x="29" y="58"/>
                      <a:pt x="19" y="48"/>
                      <a:pt x="9" y="38"/>
                    </a:cubicBezTo>
                    <a:cubicBezTo>
                      <a:pt x="0" y="27"/>
                      <a:pt x="1" y="22"/>
                      <a:pt x="14" y="17"/>
                    </a:cubicBezTo>
                    <a:cubicBezTo>
                      <a:pt x="32" y="9"/>
                      <a:pt x="50" y="6"/>
                      <a:pt x="68" y="4"/>
                    </a:cubicBezTo>
                    <a:cubicBezTo>
                      <a:pt x="71" y="3"/>
                      <a:pt x="76" y="5"/>
                      <a:pt x="76" y="0"/>
                    </a:cubicBezTo>
                    <a:cubicBezTo>
                      <a:pt x="90" y="1"/>
                      <a:pt x="103" y="2"/>
                      <a:pt x="116" y="4"/>
                    </a:cubicBezTo>
                    <a:cubicBezTo>
                      <a:pt x="137" y="6"/>
                      <a:pt x="156" y="14"/>
                      <a:pt x="174" y="24"/>
                    </a:cubicBezTo>
                    <a:cubicBezTo>
                      <a:pt x="178" y="26"/>
                      <a:pt x="180" y="28"/>
                      <a:pt x="179" y="33"/>
                    </a:cubicBezTo>
                    <a:cubicBezTo>
                      <a:pt x="171" y="53"/>
                      <a:pt x="169" y="75"/>
                      <a:pt x="164" y="96"/>
                    </a:cubicBezTo>
                    <a:cubicBezTo>
                      <a:pt x="159" y="100"/>
                      <a:pt x="152" y="100"/>
                      <a:pt x="146" y="100"/>
                    </a:cubicBezTo>
                    <a:cubicBezTo>
                      <a:pt x="114" y="99"/>
                      <a:pt x="85" y="92"/>
                      <a:pt x="57" y="77"/>
                    </a:cubicBezTo>
                    <a:cubicBezTo>
                      <a:pt x="52" y="74"/>
                      <a:pt x="47" y="77"/>
                      <a:pt x="42" y="7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 name="Freeform 197">
                <a:extLst>
                  <a:ext uri="{FF2B5EF4-FFF2-40B4-BE49-F238E27FC236}">
                    <a16:creationId xmlns:a16="http://schemas.microsoft.com/office/drawing/2014/main" id="{303E7CF2-D6F8-077F-23FC-0A4760038EBD}"/>
                  </a:ext>
                </a:extLst>
              </p:cNvPr>
              <p:cNvSpPr/>
              <p:nvPr/>
            </p:nvSpPr>
            <p:spPr bwMode="auto">
              <a:xfrm>
                <a:off x="5043488" y="4562475"/>
                <a:ext cx="150813" cy="153987"/>
              </a:xfrm>
              <a:custGeom>
                <a:avLst/>
                <a:gdLst>
                  <a:gd name="T0" fmla="*/ 12 w 149"/>
                  <a:gd name="T1" fmla="*/ 74 h 152"/>
                  <a:gd name="T2" fmla="*/ 17 w 149"/>
                  <a:gd name="T3" fmla="*/ 67 h 152"/>
                  <a:gd name="T4" fmla="*/ 1 w 149"/>
                  <a:gd name="T5" fmla="*/ 16 h 152"/>
                  <a:gd name="T6" fmla="*/ 14 w 149"/>
                  <a:gd name="T7" fmla="*/ 1 h 152"/>
                  <a:gd name="T8" fmla="*/ 57 w 149"/>
                  <a:gd name="T9" fmla="*/ 15 h 152"/>
                  <a:gd name="T10" fmla="*/ 68 w 149"/>
                  <a:gd name="T11" fmla="*/ 15 h 152"/>
                  <a:gd name="T12" fmla="*/ 125 w 149"/>
                  <a:gd name="T13" fmla="*/ 62 h 152"/>
                  <a:gd name="T14" fmla="*/ 147 w 149"/>
                  <a:gd name="T15" fmla="*/ 96 h 152"/>
                  <a:gd name="T16" fmla="*/ 148 w 149"/>
                  <a:gd name="T17" fmla="*/ 103 h 152"/>
                  <a:gd name="T18" fmla="*/ 140 w 149"/>
                  <a:gd name="T19" fmla="*/ 111 h 152"/>
                  <a:gd name="T20" fmla="*/ 106 w 149"/>
                  <a:gd name="T21" fmla="*/ 144 h 152"/>
                  <a:gd name="T22" fmla="*/ 99 w 149"/>
                  <a:gd name="T23" fmla="*/ 150 h 152"/>
                  <a:gd name="T24" fmla="*/ 89 w 149"/>
                  <a:gd name="T25" fmla="*/ 148 h 152"/>
                  <a:gd name="T26" fmla="*/ 32 w 149"/>
                  <a:gd name="T27" fmla="*/ 97 h 152"/>
                  <a:gd name="T28" fmla="*/ 12 w 149"/>
                  <a:gd name="T29" fmla="*/ 7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152">
                    <a:moveTo>
                      <a:pt x="12" y="74"/>
                    </a:moveTo>
                    <a:cubicBezTo>
                      <a:pt x="17" y="74"/>
                      <a:pt x="20" y="73"/>
                      <a:pt x="17" y="67"/>
                    </a:cubicBezTo>
                    <a:cubicBezTo>
                      <a:pt x="8" y="51"/>
                      <a:pt x="3" y="34"/>
                      <a:pt x="1" y="16"/>
                    </a:cubicBezTo>
                    <a:cubicBezTo>
                      <a:pt x="0" y="2"/>
                      <a:pt x="1" y="0"/>
                      <a:pt x="14" y="1"/>
                    </a:cubicBezTo>
                    <a:cubicBezTo>
                      <a:pt x="30" y="3"/>
                      <a:pt x="44" y="8"/>
                      <a:pt x="57" y="15"/>
                    </a:cubicBezTo>
                    <a:cubicBezTo>
                      <a:pt x="61" y="16"/>
                      <a:pt x="65" y="19"/>
                      <a:pt x="68" y="15"/>
                    </a:cubicBezTo>
                    <a:cubicBezTo>
                      <a:pt x="88" y="30"/>
                      <a:pt x="109" y="44"/>
                      <a:pt x="125" y="62"/>
                    </a:cubicBezTo>
                    <a:cubicBezTo>
                      <a:pt x="134" y="73"/>
                      <a:pt x="141" y="84"/>
                      <a:pt x="147" y="96"/>
                    </a:cubicBezTo>
                    <a:cubicBezTo>
                      <a:pt x="148" y="98"/>
                      <a:pt x="149" y="100"/>
                      <a:pt x="148" y="103"/>
                    </a:cubicBezTo>
                    <a:cubicBezTo>
                      <a:pt x="146" y="107"/>
                      <a:pt x="143" y="109"/>
                      <a:pt x="140" y="111"/>
                    </a:cubicBezTo>
                    <a:cubicBezTo>
                      <a:pt x="127" y="121"/>
                      <a:pt x="115" y="131"/>
                      <a:pt x="106" y="144"/>
                    </a:cubicBezTo>
                    <a:cubicBezTo>
                      <a:pt x="104" y="147"/>
                      <a:pt x="101" y="149"/>
                      <a:pt x="99" y="150"/>
                    </a:cubicBezTo>
                    <a:cubicBezTo>
                      <a:pt x="95" y="152"/>
                      <a:pt x="92" y="150"/>
                      <a:pt x="89" y="148"/>
                    </a:cubicBezTo>
                    <a:cubicBezTo>
                      <a:pt x="67" y="135"/>
                      <a:pt x="49" y="117"/>
                      <a:pt x="32" y="97"/>
                    </a:cubicBezTo>
                    <a:cubicBezTo>
                      <a:pt x="26" y="89"/>
                      <a:pt x="20" y="81"/>
                      <a:pt x="12" y="74"/>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8" name="Freeform 198">
                <a:extLst>
                  <a:ext uri="{FF2B5EF4-FFF2-40B4-BE49-F238E27FC236}">
                    <a16:creationId xmlns:a16="http://schemas.microsoft.com/office/drawing/2014/main" id="{DFBE5B0B-6818-E156-C6EA-A08420BF1C77}"/>
                  </a:ext>
                </a:extLst>
              </p:cNvPr>
              <p:cNvSpPr/>
              <p:nvPr/>
            </p:nvSpPr>
            <p:spPr bwMode="auto">
              <a:xfrm>
                <a:off x="5384800" y="4591050"/>
                <a:ext cx="161925" cy="141287"/>
              </a:xfrm>
              <a:custGeom>
                <a:avLst/>
                <a:gdLst>
                  <a:gd name="T0" fmla="*/ 97 w 161"/>
                  <a:gd name="T1" fmla="*/ 7 h 139"/>
                  <a:gd name="T2" fmla="*/ 107 w 161"/>
                  <a:gd name="T3" fmla="*/ 7 h 139"/>
                  <a:gd name="T4" fmla="*/ 151 w 161"/>
                  <a:gd name="T5" fmla="*/ 1 h 139"/>
                  <a:gd name="T6" fmla="*/ 160 w 161"/>
                  <a:gd name="T7" fmla="*/ 13 h 139"/>
                  <a:gd name="T8" fmla="*/ 141 w 161"/>
                  <a:gd name="T9" fmla="*/ 57 h 139"/>
                  <a:gd name="T10" fmla="*/ 138 w 161"/>
                  <a:gd name="T11" fmla="*/ 66 h 139"/>
                  <a:gd name="T12" fmla="*/ 104 w 161"/>
                  <a:gd name="T13" fmla="*/ 105 h 139"/>
                  <a:gd name="T14" fmla="*/ 58 w 161"/>
                  <a:gd name="T15" fmla="*/ 135 h 139"/>
                  <a:gd name="T16" fmla="*/ 45 w 161"/>
                  <a:gd name="T17" fmla="*/ 138 h 139"/>
                  <a:gd name="T18" fmla="*/ 22 w 161"/>
                  <a:gd name="T19" fmla="*/ 108 h 139"/>
                  <a:gd name="T20" fmla="*/ 11 w 161"/>
                  <a:gd name="T21" fmla="*/ 95 h 139"/>
                  <a:gd name="T22" fmla="*/ 6 w 161"/>
                  <a:gd name="T23" fmla="*/ 91 h 139"/>
                  <a:gd name="T24" fmla="*/ 5 w 161"/>
                  <a:gd name="T25" fmla="*/ 74 h 139"/>
                  <a:gd name="T26" fmla="*/ 64 w 161"/>
                  <a:gd name="T27" fmla="*/ 23 h 139"/>
                  <a:gd name="T28" fmla="*/ 97 w 161"/>
                  <a:gd name="T29" fmla="*/ 7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1" h="139">
                    <a:moveTo>
                      <a:pt x="97" y="7"/>
                    </a:moveTo>
                    <a:cubicBezTo>
                      <a:pt x="100" y="10"/>
                      <a:pt x="104" y="8"/>
                      <a:pt x="107" y="7"/>
                    </a:cubicBezTo>
                    <a:cubicBezTo>
                      <a:pt x="122" y="3"/>
                      <a:pt x="136" y="0"/>
                      <a:pt x="151" y="1"/>
                    </a:cubicBezTo>
                    <a:cubicBezTo>
                      <a:pt x="159" y="2"/>
                      <a:pt x="161" y="5"/>
                      <a:pt x="160" y="13"/>
                    </a:cubicBezTo>
                    <a:cubicBezTo>
                      <a:pt x="156" y="29"/>
                      <a:pt x="149" y="43"/>
                      <a:pt x="141" y="57"/>
                    </a:cubicBezTo>
                    <a:cubicBezTo>
                      <a:pt x="139" y="60"/>
                      <a:pt x="137" y="63"/>
                      <a:pt x="138" y="66"/>
                    </a:cubicBezTo>
                    <a:cubicBezTo>
                      <a:pt x="129" y="81"/>
                      <a:pt x="117" y="94"/>
                      <a:pt x="104" y="105"/>
                    </a:cubicBezTo>
                    <a:cubicBezTo>
                      <a:pt x="91" y="118"/>
                      <a:pt x="75" y="128"/>
                      <a:pt x="58" y="135"/>
                    </a:cubicBezTo>
                    <a:cubicBezTo>
                      <a:pt x="54" y="137"/>
                      <a:pt x="50" y="139"/>
                      <a:pt x="45" y="138"/>
                    </a:cubicBezTo>
                    <a:cubicBezTo>
                      <a:pt x="36" y="129"/>
                      <a:pt x="30" y="117"/>
                      <a:pt x="22" y="108"/>
                    </a:cubicBezTo>
                    <a:cubicBezTo>
                      <a:pt x="18" y="104"/>
                      <a:pt x="15" y="99"/>
                      <a:pt x="11" y="95"/>
                    </a:cubicBezTo>
                    <a:cubicBezTo>
                      <a:pt x="9" y="94"/>
                      <a:pt x="8" y="92"/>
                      <a:pt x="6" y="91"/>
                    </a:cubicBezTo>
                    <a:cubicBezTo>
                      <a:pt x="0" y="85"/>
                      <a:pt x="1" y="80"/>
                      <a:pt x="5" y="74"/>
                    </a:cubicBezTo>
                    <a:cubicBezTo>
                      <a:pt x="21" y="52"/>
                      <a:pt x="41" y="36"/>
                      <a:pt x="64" y="23"/>
                    </a:cubicBezTo>
                    <a:cubicBezTo>
                      <a:pt x="74" y="17"/>
                      <a:pt x="85" y="11"/>
                      <a:pt x="97" y="7"/>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 name="Freeform 199">
                <a:extLst>
                  <a:ext uri="{FF2B5EF4-FFF2-40B4-BE49-F238E27FC236}">
                    <a16:creationId xmlns:a16="http://schemas.microsoft.com/office/drawing/2014/main" id="{98780C19-4D2D-6C72-3213-173CF2B788CB}"/>
                  </a:ext>
                </a:extLst>
              </p:cNvPr>
              <p:cNvSpPr/>
              <p:nvPr/>
            </p:nvSpPr>
            <p:spPr bwMode="auto">
              <a:xfrm>
                <a:off x="5438775" y="4729163"/>
                <a:ext cx="179388" cy="100012"/>
              </a:xfrm>
              <a:custGeom>
                <a:avLst/>
                <a:gdLst>
                  <a:gd name="T0" fmla="*/ 119 w 178"/>
                  <a:gd name="T1" fmla="*/ 6 h 99"/>
                  <a:gd name="T2" fmla="*/ 126 w 178"/>
                  <a:gd name="T3" fmla="*/ 11 h 99"/>
                  <a:gd name="T4" fmla="*/ 168 w 178"/>
                  <a:gd name="T5" fmla="*/ 29 h 99"/>
                  <a:gd name="T6" fmla="*/ 170 w 178"/>
                  <a:gd name="T7" fmla="*/ 45 h 99"/>
                  <a:gd name="T8" fmla="*/ 133 w 178"/>
                  <a:gd name="T9" fmla="*/ 73 h 99"/>
                  <a:gd name="T10" fmla="*/ 106 w 178"/>
                  <a:gd name="T11" fmla="*/ 86 h 99"/>
                  <a:gd name="T12" fmla="*/ 20 w 178"/>
                  <a:gd name="T13" fmla="*/ 95 h 99"/>
                  <a:gd name="T14" fmla="*/ 12 w 178"/>
                  <a:gd name="T15" fmla="*/ 93 h 99"/>
                  <a:gd name="T16" fmla="*/ 9 w 178"/>
                  <a:gd name="T17" fmla="*/ 84 h 99"/>
                  <a:gd name="T18" fmla="*/ 1 w 178"/>
                  <a:gd name="T19" fmla="*/ 29 h 99"/>
                  <a:gd name="T20" fmla="*/ 1 w 178"/>
                  <a:gd name="T21" fmla="*/ 23 h 99"/>
                  <a:gd name="T22" fmla="*/ 11 w 178"/>
                  <a:gd name="T23" fmla="*/ 15 h 99"/>
                  <a:gd name="T24" fmla="*/ 103 w 178"/>
                  <a:gd name="T25" fmla="*/ 5 h 99"/>
                  <a:gd name="T26" fmla="*/ 119 w 178"/>
                  <a:gd name="T27" fmla="*/ 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8" h="99">
                    <a:moveTo>
                      <a:pt x="119" y="6"/>
                    </a:moveTo>
                    <a:cubicBezTo>
                      <a:pt x="120" y="10"/>
                      <a:pt x="123" y="10"/>
                      <a:pt x="126" y="11"/>
                    </a:cubicBezTo>
                    <a:cubicBezTo>
                      <a:pt x="141" y="15"/>
                      <a:pt x="156" y="20"/>
                      <a:pt x="168" y="29"/>
                    </a:cubicBezTo>
                    <a:cubicBezTo>
                      <a:pt x="178" y="36"/>
                      <a:pt x="178" y="37"/>
                      <a:pt x="170" y="45"/>
                    </a:cubicBezTo>
                    <a:cubicBezTo>
                      <a:pt x="160" y="57"/>
                      <a:pt x="146" y="64"/>
                      <a:pt x="133" y="73"/>
                    </a:cubicBezTo>
                    <a:cubicBezTo>
                      <a:pt x="126" y="81"/>
                      <a:pt x="115" y="83"/>
                      <a:pt x="106" y="86"/>
                    </a:cubicBezTo>
                    <a:cubicBezTo>
                      <a:pt x="78" y="96"/>
                      <a:pt x="50" y="99"/>
                      <a:pt x="20" y="95"/>
                    </a:cubicBezTo>
                    <a:cubicBezTo>
                      <a:pt x="17" y="95"/>
                      <a:pt x="14" y="95"/>
                      <a:pt x="12" y="93"/>
                    </a:cubicBezTo>
                    <a:cubicBezTo>
                      <a:pt x="9" y="90"/>
                      <a:pt x="9" y="87"/>
                      <a:pt x="9" y="84"/>
                    </a:cubicBezTo>
                    <a:cubicBezTo>
                      <a:pt x="10" y="65"/>
                      <a:pt x="7" y="47"/>
                      <a:pt x="1" y="29"/>
                    </a:cubicBezTo>
                    <a:cubicBezTo>
                      <a:pt x="1" y="27"/>
                      <a:pt x="0" y="25"/>
                      <a:pt x="1" y="23"/>
                    </a:cubicBezTo>
                    <a:cubicBezTo>
                      <a:pt x="3" y="19"/>
                      <a:pt x="7" y="17"/>
                      <a:pt x="11" y="15"/>
                    </a:cubicBezTo>
                    <a:cubicBezTo>
                      <a:pt x="41" y="4"/>
                      <a:pt x="72" y="0"/>
                      <a:pt x="103" y="5"/>
                    </a:cubicBezTo>
                    <a:cubicBezTo>
                      <a:pt x="109" y="5"/>
                      <a:pt x="114" y="6"/>
                      <a:pt x="119" y="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 name="Freeform 200">
                <a:extLst>
                  <a:ext uri="{FF2B5EF4-FFF2-40B4-BE49-F238E27FC236}">
                    <a16:creationId xmlns:a16="http://schemas.microsoft.com/office/drawing/2014/main" id="{C37C6705-E9D6-74E1-AA3F-1E2E2301C723}"/>
                  </a:ext>
                </a:extLst>
              </p:cNvPr>
              <p:cNvSpPr/>
              <p:nvPr/>
            </p:nvSpPr>
            <p:spPr bwMode="auto">
              <a:xfrm>
                <a:off x="5421313" y="4829175"/>
                <a:ext cx="173038" cy="107950"/>
              </a:xfrm>
              <a:custGeom>
                <a:avLst/>
                <a:gdLst>
                  <a:gd name="T0" fmla="*/ 152 w 172"/>
                  <a:gd name="T1" fmla="*/ 100 h 106"/>
                  <a:gd name="T2" fmla="*/ 127 w 172"/>
                  <a:gd name="T3" fmla="*/ 102 h 106"/>
                  <a:gd name="T4" fmla="*/ 111 w 172"/>
                  <a:gd name="T5" fmla="*/ 103 h 106"/>
                  <a:gd name="T6" fmla="*/ 103 w 172"/>
                  <a:gd name="T7" fmla="*/ 106 h 106"/>
                  <a:gd name="T8" fmla="*/ 12 w 172"/>
                  <a:gd name="T9" fmla="*/ 82 h 106"/>
                  <a:gd name="T10" fmla="*/ 1 w 172"/>
                  <a:gd name="T11" fmla="*/ 72 h 106"/>
                  <a:gd name="T12" fmla="*/ 4 w 172"/>
                  <a:gd name="T13" fmla="*/ 62 h 106"/>
                  <a:gd name="T14" fmla="*/ 23 w 172"/>
                  <a:gd name="T15" fmla="*/ 10 h 106"/>
                  <a:gd name="T16" fmla="*/ 27 w 172"/>
                  <a:gd name="T17" fmla="*/ 3 h 106"/>
                  <a:gd name="T18" fmla="*/ 70 w 172"/>
                  <a:gd name="T19" fmla="*/ 8 h 106"/>
                  <a:gd name="T20" fmla="*/ 117 w 172"/>
                  <a:gd name="T21" fmla="*/ 30 h 106"/>
                  <a:gd name="T22" fmla="*/ 130 w 172"/>
                  <a:gd name="T23" fmla="*/ 35 h 106"/>
                  <a:gd name="T24" fmla="*/ 134 w 172"/>
                  <a:gd name="T25" fmla="*/ 44 h 106"/>
                  <a:gd name="T26" fmla="*/ 165 w 172"/>
                  <a:gd name="T27" fmla="*/ 77 h 106"/>
                  <a:gd name="T28" fmla="*/ 159 w 172"/>
                  <a:gd name="T29" fmla="*/ 96 h 106"/>
                  <a:gd name="T30" fmla="*/ 152 w 172"/>
                  <a:gd name="T3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2" h="105">
                    <a:moveTo>
                      <a:pt x="152" y="100"/>
                    </a:moveTo>
                    <a:cubicBezTo>
                      <a:pt x="143" y="97"/>
                      <a:pt x="135" y="102"/>
                      <a:pt x="127" y="102"/>
                    </a:cubicBezTo>
                    <a:cubicBezTo>
                      <a:pt x="122" y="102"/>
                      <a:pt x="116" y="103"/>
                      <a:pt x="111" y="103"/>
                    </a:cubicBezTo>
                    <a:cubicBezTo>
                      <a:pt x="109" y="106"/>
                      <a:pt x="106" y="106"/>
                      <a:pt x="103" y="106"/>
                    </a:cubicBezTo>
                    <a:cubicBezTo>
                      <a:pt x="70" y="105"/>
                      <a:pt x="40" y="97"/>
                      <a:pt x="12" y="82"/>
                    </a:cubicBezTo>
                    <a:cubicBezTo>
                      <a:pt x="7" y="79"/>
                      <a:pt x="3" y="77"/>
                      <a:pt x="1" y="72"/>
                    </a:cubicBezTo>
                    <a:cubicBezTo>
                      <a:pt x="0" y="68"/>
                      <a:pt x="2" y="65"/>
                      <a:pt x="4" y="62"/>
                    </a:cubicBezTo>
                    <a:cubicBezTo>
                      <a:pt x="13" y="46"/>
                      <a:pt x="20" y="28"/>
                      <a:pt x="23" y="10"/>
                    </a:cubicBezTo>
                    <a:cubicBezTo>
                      <a:pt x="24" y="7"/>
                      <a:pt x="24" y="4"/>
                      <a:pt x="27" y="3"/>
                    </a:cubicBezTo>
                    <a:cubicBezTo>
                      <a:pt x="42" y="0"/>
                      <a:pt x="56" y="4"/>
                      <a:pt x="70" y="8"/>
                    </a:cubicBezTo>
                    <a:cubicBezTo>
                      <a:pt x="87" y="12"/>
                      <a:pt x="103" y="19"/>
                      <a:pt x="117" y="30"/>
                    </a:cubicBezTo>
                    <a:cubicBezTo>
                      <a:pt x="121" y="33"/>
                      <a:pt x="127" y="32"/>
                      <a:pt x="130" y="35"/>
                    </a:cubicBezTo>
                    <a:cubicBezTo>
                      <a:pt x="126" y="40"/>
                      <a:pt x="132" y="42"/>
                      <a:pt x="134" y="44"/>
                    </a:cubicBezTo>
                    <a:cubicBezTo>
                      <a:pt x="147" y="53"/>
                      <a:pt x="157" y="64"/>
                      <a:pt x="165" y="77"/>
                    </a:cubicBezTo>
                    <a:cubicBezTo>
                      <a:pt x="172" y="87"/>
                      <a:pt x="171" y="91"/>
                      <a:pt x="159" y="96"/>
                    </a:cubicBezTo>
                    <a:cubicBezTo>
                      <a:pt x="156" y="97"/>
                      <a:pt x="153" y="97"/>
                      <a:pt x="152" y="10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 name="Freeform 201">
                <a:extLst>
                  <a:ext uri="{FF2B5EF4-FFF2-40B4-BE49-F238E27FC236}">
                    <a16:creationId xmlns:a16="http://schemas.microsoft.com/office/drawing/2014/main" id="{E494CE68-0D28-4C80-0EDD-EA040BE1BD44}"/>
                  </a:ext>
                </a:extLst>
              </p:cNvPr>
              <p:cNvSpPr/>
              <p:nvPr/>
            </p:nvSpPr>
            <p:spPr bwMode="auto">
              <a:xfrm>
                <a:off x="5357813" y="4908550"/>
                <a:ext cx="149225" cy="149225"/>
              </a:xfrm>
              <a:custGeom>
                <a:avLst/>
                <a:gdLst>
                  <a:gd name="T0" fmla="*/ 135 w 147"/>
                  <a:gd name="T1" fmla="*/ 82 h 147"/>
                  <a:gd name="T2" fmla="*/ 135 w 147"/>
                  <a:gd name="T3" fmla="*/ 92 h 147"/>
                  <a:gd name="T4" fmla="*/ 145 w 147"/>
                  <a:gd name="T5" fmla="*/ 130 h 147"/>
                  <a:gd name="T6" fmla="*/ 130 w 147"/>
                  <a:gd name="T7" fmla="*/ 145 h 147"/>
                  <a:gd name="T8" fmla="*/ 100 w 147"/>
                  <a:gd name="T9" fmla="*/ 136 h 147"/>
                  <a:gd name="T10" fmla="*/ 91 w 147"/>
                  <a:gd name="T11" fmla="*/ 136 h 147"/>
                  <a:gd name="T12" fmla="*/ 38 w 147"/>
                  <a:gd name="T13" fmla="*/ 101 h 147"/>
                  <a:gd name="T14" fmla="*/ 4 w 147"/>
                  <a:gd name="T15" fmla="*/ 60 h 147"/>
                  <a:gd name="T16" fmla="*/ 3 w 147"/>
                  <a:gd name="T17" fmla="*/ 47 h 147"/>
                  <a:gd name="T18" fmla="*/ 52 w 147"/>
                  <a:gd name="T19" fmla="*/ 5 h 147"/>
                  <a:gd name="T20" fmla="*/ 67 w 147"/>
                  <a:gd name="T21" fmla="*/ 4 h 147"/>
                  <a:gd name="T22" fmla="*/ 118 w 147"/>
                  <a:gd name="T23" fmla="*/ 55 h 147"/>
                  <a:gd name="T24" fmla="*/ 135 w 147"/>
                  <a:gd name="T25" fmla="*/ 8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47">
                    <a:moveTo>
                      <a:pt x="135" y="82"/>
                    </a:moveTo>
                    <a:cubicBezTo>
                      <a:pt x="131" y="86"/>
                      <a:pt x="134" y="89"/>
                      <a:pt x="135" y="92"/>
                    </a:cubicBezTo>
                    <a:cubicBezTo>
                      <a:pt x="140" y="104"/>
                      <a:pt x="144" y="117"/>
                      <a:pt x="145" y="130"/>
                    </a:cubicBezTo>
                    <a:cubicBezTo>
                      <a:pt x="147" y="143"/>
                      <a:pt x="143" y="147"/>
                      <a:pt x="130" y="145"/>
                    </a:cubicBezTo>
                    <a:cubicBezTo>
                      <a:pt x="119" y="143"/>
                      <a:pt x="109" y="139"/>
                      <a:pt x="100" y="136"/>
                    </a:cubicBezTo>
                    <a:cubicBezTo>
                      <a:pt x="97" y="135"/>
                      <a:pt x="94" y="133"/>
                      <a:pt x="91" y="136"/>
                    </a:cubicBezTo>
                    <a:cubicBezTo>
                      <a:pt x="72" y="125"/>
                      <a:pt x="54" y="115"/>
                      <a:pt x="38" y="101"/>
                    </a:cubicBezTo>
                    <a:cubicBezTo>
                      <a:pt x="25" y="88"/>
                      <a:pt x="13" y="75"/>
                      <a:pt x="4" y="60"/>
                    </a:cubicBezTo>
                    <a:cubicBezTo>
                      <a:pt x="2" y="56"/>
                      <a:pt x="0" y="52"/>
                      <a:pt x="3" y="47"/>
                    </a:cubicBezTo>
                    <a:cubicBezTo>
                      <a:pt x="21" y="35"/>
                      <a:pt x="38" y="21"/>
                      <a:pt x="52" y="5"/>
                    </a:cubicBezTo>
                    <a:cubicBezTo>
                      <a:pt x="57" y="0"/>
                      <a:pt x="62" y="1"/>
                      <a:pt x="67" y="4"/>
                    </a:cubicBezTo>
                    <a:cubicBezTo>
                      <a:pt x="87" y="18"/>
                      <a:pt x="105" y="35"/>
                      <a:pt x="118" y="55"/>
                    </a:cubicBezTo>
                    <a:cubicBezTo>
                      <a:pt x="124" y="64"/>
                      <a:pt x="130" y="73"/>
                      <a:pt x="135" y="8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 name="Freeform 202">
                <a:extLst>
                  <a:ext uri="{FF2B5EF4-FFF2-40B4-BE49-F238E27FC236}">
                    <a16:creationId xmlns:a16="http://schemas.microsoft.com/office/drawing/2014/main" id="{9C4C64DB-3FC6-B373-31D8-94EFED74DB56}"/>
                  </a:ext>
                </a:extLst>
              </p:cNvPr>
              <p:cNvSpPr/>
              <p:nvPr/>
            </p:nvSpPr>
            <p:spPr bwMode="auto">
              <a:xfrm>
                <a:off x="4962525" y="4814888"/>
                <a:ext cx="171450" cy="104775"/>
              </a:xfrm>
              <a:custGeom>
                <a:avLst/>
                <a:gdLst>
                  <a:gd name="T0" fmla="*/ 58 w 169"/>
                  <a:gd name="T1" fmla="*/ 104 h 104"/>
                  <a:gd name="T2" fmla="*/ 41 w 169"/>
                  <a:gd name="T3" fmla="*/ 100 h 104"/>
                  <a:gd name="T4" fmla="*/ 8 w 169"/>
                  <a:gd name="T5" fmla="*/ 90 h 104"/>
                  <a:gd name="T6" fmla="*/ 4 w 169"/>
                  <a:gd name="T7" fmla="*/ 77 h 104"/>
                  <a:gd name="T8" fmla="*/ 35 w 169"/>
                  <a:gd name="T9" fmla="*/ 43 h 104"/>
                  <a:gd name="T10" fmla="*/ 39 w 169"/>
                  <a:gd name="T11" fmla="*/ 36 h 104"/>
                  <a:gd name="T12" fmla="*/ 86 w 169"/>
                  <a:gd name="T13" fmla="*/ 12 h 104"/>
                  <a:gd name="T14" fmla="*/ 140 w 169"/>
                  <a:gd name="T15" fmla="*/ 0 h 104"/>
                  <a:gd name="T16" fmla="*/ 149 w 169"/>
                  <a:gd name="T17" fmla="*/ 2 h 104"/>
                  <a:gd name="T18" fmla="*/ 152 w 169"/>
                  <a:gd name="T19" fmla="*/ 10 h 104"/>
                  <a:gd name="T20" fmla="*/ 167 w 169"/>
                  <a:gd name="T21" fmla="*/ 64 h 104"/>
                  <a:gd name="T22" fmla="*/ 169 w 169"/>
                  <a:gd name="T23" fmla="*/ 73 h 104"/>
                  <a:gd name="T24" fmla="*/ 162 w 169"/>
                  <a:gd name="T25" fmla="*/ 80 h 104"/>
                  <a:gd name="T26" fmla="*/ 74 w 169"/>
                  <a:gd name="T27" fmla="*/ 103 h 104"/>
                  <a:gd name="T28" fmla="*/ 58 w 169"/>
                  <a:gd name="T2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104">
                    <a:moveTo>
                      <a:pt x="58" y="104"/>
                    </a:moveTo>
                    <a:cubicBezTo>
                      <a:pt x="53" y="99"/>
                      <a:pt x="47" y="101"/>
                      <a:pt x="41" y="100"/>
                    </a:cubicBezTo>
                    <a:cubicBezTo>
                      <a:pt x="30" y="98"/>
                      <a:pt x="18" y="95"/>
                      <a:pt x="8" y="90"/>
                    </a:cubicBezTo>
                    <a:cubicBezTo>
                      <a:pt x="1" y="87"/>
                      <a:pt x="0" y="83"/>
                      <a:pt x="4" y="77"/>
                    </a:cubicBezTo>
                    <a:cubicBezTo>
                      <a:pt x="12" y="63"/>
                      <a:pt x="24" y="53"/>
                      <a:pt x="35" y="43"/>
                    </a:cubicBezTo>
                    <a:cubicBezTo>
                      <a:pt x="38" y="41"/>
                      <a:pt x="42" y="40"/>
                      <a:pt x="39" y="36"/>
                    </a:cubicBezTo>
                    <a:cubicBezTo>
                      <a:pt x="55" y="28"/>
                      <a:pt x="70" y="18"/>
                      <a:pt x="86" y="12"/>
                    </a:cubicBezTo>
                    <a:cubicBezTo>
                      <a:pt x="103" y="5"/>
                      <a:pt x="121" y="1"/>
                      <a:pt x="140" y="0"/>
                    </a:cubicBezTo>
                    <a:cubicBezTo>
                      <a:pt x="143" y="0"/>
                      <a:pt x="146" y="0"/>
                      <a:pt x="149" y="2"/>
                    </a:cubicBezTo>
                    <a:cubicBezTo>
                      <a:pt x="151" y="4"/>
                      <a:pt x="151" y="7"/>
                      <a:pt x="152" y="10"/>
                    </a:cubicBezTo>
                    <a:cubicBezTo>
                      <a:pt x="154" y="29"/>
                      <a:pt x="158" y="47"/>
                      <a:pt x="167" y="64"/>
                    </a:cubicBezTo>
                    <a:cubicBezTo>
                      <a:pt x="168" y="67"/>
                      <a:pt x="169" y="70"/>
                      <a:pt x="169" y="73"/>
                    </a:cubicBezTo>
                    <a:cubicBezTo>
                      <a:pt x="168" y="76"/>
                      <a:pt x="165" y="78"/>
                      <a:pt x="162" y="80"/>
                    </a:cubicBezTo>
                    <a:cubicBezTo>
                      <a:pt x="134" y="94"/>
                      <a:pt x="106" y="103"/>
                      <a:pt x="74" y="103"/>
                    </a:cubicBezTo>
                    <a:cubicBezTo>
                      <a:pt x="69" y="103"/>
                      <a:pt x="63" y="104"/>
                      <a:pt x="58" y="10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 name="Freeform 203">
                <a:extLst>
                  <a:ext uri="{FF2B5EF4-FFF2-40B4-BE49-F238E27FC236}">
                    <a16:creationId xmlns:a16="http://schemas.microsoft.com/office/drawing/2014/main" id="{9739E998-4342-C91B-9241-6799698C1691}"/>
                  </a:ext>
                </a:extLst>
              </p:cNvPr>
              <p:cNvSpPr/>
              <p:nvPr/>
            </p:nvSpPr>
            <p:spPr bwMode="auto">
              <a:xfrm>
                <a:off x="5167313" y="4959350"/>
                <a:ext cx="119063" cy="165100"/>
              </a:xfrm>
              <a:custGeom>
                <a:avLst/>
                <a:gdLst>
                  <a:gd name="T0" fmla="*/ 68 w 119"/>
                  <a:gd name="T1" fmla="*/ 131 h 162"/>
                  <a:gd name="T2" fmla="*/ 58 w 119"/>
                  <a:gd name="T3" fmla="*/ 131 h 162"/>
                  <a:gd name="T4" fmla="*/ 25 w 119"/>
                  <a:gd name="T5" fmla="*/ 155 h 162"/>
                  <a:gd name="T6" fmla="*/ 6 w 119"/>
                  <a:gd name="T7" fmla="*/ 146 h 162"/>
                  <a:gd name="T8" fmla="*/ 3 w 119"/>
                  <a:gd name="T9" fmla="*/ 117 h 162"/>
                  <a:gd name="T10" fmla="*/ 0 w 119"/>
                  <a:gd name="T11" fmla="*/ 110 h 162"/>
                  <a:gd name="T12" fmla="*/ 17 w 119"/>
                  <a:gd name="T13" fmla="*/ 40 h 162"/>
                  <a:gd name="T14" fmla="*/ 41 w 119"/>
                  <a:gd name="T15" fmla="*/ 1 h 162"/>
                  <a:gd name="T16" fmla="*/ 52 w 119"/>
                  <a:gd name="T17" fmla="*/ 3 h 162"/>
                  <a:gd name="T18" fmla="*/ 107 w 119"/>
                  <a:gd name="T19" fmla="*/ 15 h 162"/>
                  <a:gd name="T20" fmla="*/ 117 w 119"/>
                  <a:gd name="T21" fmla="*/ 17 h 162"/>
                  <a:gd name="T22" fmla="*/ 115 w 119"/>
                  <a:gd name="T23" fmla="*/ 35 h 162"/>
                  <a:gd name="T24" fmla="*/ 77 w 119"/>
                  <a:gd name="T25" fmla="*/ 115 h 162"/>
                  <a:gd name="T26" fmla="*/ 68 w 119"/>
                  <a:gd name="T27" fmla="*/ 13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162">
                    <a:moveTo>
                      <a:pt x="68" y="131"/>
                    </a:moveTo>
                    <a:cubicBezTo>
                      <a:pt x="64" y="126"/>
                      <a:pt x="61" y="128"/>
                      <a:pt x="58" y="131"/>
                    </a:cubicBezTo>
                    <a:cubicBezTo>
                      <a:pt x="48" y="141"/>
                      <a:pt x="37" y="149"/>
                      <a:pt x="25" y="155"/>
                    </a:cubicBezTo>
                    <a:cubicBezTo>
                      <a:pt x="12" y="162"/>
                      <a:pt x="9" y="160"/>
                      <a:pt x="6" y="146"/>
                    </a:cubicBezTo>
                    <a:cubicBezTo>
                      <a:pt x="4" y="136"/>
                      <a:pt x="3" y="127"/>
                      <a:pt x="3" y="117"/>
                    </a:cubicBezTo>
                    <a:cubicBezTo>
                      <a:pt x="3" y="114"/>
                      <a:pt x="4" y="111"/>
                      <a:pt x="0" y="110"/>
                    </a:cubicBezTo>
                    <a:cubicBezTo>
                      <a:pt x="4" y="86"/>
                      <a:pt x="7" y="62"/>
                      <a:pt x="17" y="40"/>
                    </a:cubicBezTo>
                    <a:cubicBezTo>
                      <a:pt x="24" y="26"/>
                      <a:pt x="30" y="12"/>
                      <a:pt x="41" y="1"/>
                    </a:cubicBezTo>
                    <a:cubicBezTo>
                      <a:pt x="45" y="0"/>
                      <a:pt x="48" y="2"/>
                      <a:pt x="52" y="3"/>
                    </a:cubicBezTo>
                    <a:cubicBezTo>
                      <a:pt x="69" y="10"/>
                      <a:pt x="88" y="14"/>
                      <a:pt x="107" y="15"/>
                    </a:cubicBezTo>
                    <a:cubicBezTo>
                      <a:pt x="110" y="15"/>
                      <a:pt x="114" y="14"/>
                      <a:pt x="117" y="17"/>
                    </a:cubicBezTo>
                    <a:cubicBezTo>
                      <a:pt x="119" y="23"/>
                      <a:pt x="117" y="29"/>
                      <a:pt x="115" y="35"/>
                    </a:cubicBezTo>
                    <a:cubicBezTo>
                      <a:pt x="110" y="65"/>
                      <a:pt x="96" y="91"/>
                      <a:pt x="77" y="115"/>
                    </a:cubicBezTo>
                    <a:cubicBezTo>
                      <a:pt x="72" y="120"/>
                      <a:pt x="71" y="125"/>
                      <a:pt x="68" y="13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 name="Freeform 204">
                <a:extLst>
                  <a:ext uri="{FF2B5EF4-FFF2-40B4-BE49-F238E27FC236}">
                    <a16:creationId xmlns:a16="http://schemas.microsoft.com/office/drawing/2014/main" id="{AE58EE06-601B-FF64-294E-272C98B5A746}"/>
                  </a:ext>
                </a:extLst>
              </p:cNvPr>
              <p:cNvSpPr/>
              <p:nvPr/>
            </p:nvSpPr>
            <p:spPr bwMode="auto">
              <a:xfrm>
                <a:off x="5049838" y="4905375"/>
                <a:ext cx="153988" cy="139700"/>
              </a:xfrm>
              <a:custGeom>
                <a:avLst/>
                <a:gdLst>
                  <a:gd name="T0" fmla="*/ 59 w 153"/>
                  <a:gd name="T1" fmla="*/ 130 h 137"/>
                  <a:gd name="T2" fmla="*/ 50 w 153"/>
                  <a:gd name="T3" fmla="*/ 131 h 137"/>
                  <a:gd name="T4" fmla="*/ 12 w 153"/>
                  <a:gd name="T5" fmla="*/ 137 h 137"/>
                  <a:gd name="T6" fmla="*/ 1 w 153"/>
                  <a:gd name="T7" fmla="*/ 125 h 137"/>
                  <a:gd name="T8" fmla="*/ 14 w 153"/>
                  <a:gd name="T9" fmla="*/ 87 h 137"/>
                  <a:gd name="T10" fmla="*/ 11 w 153"/>
                  <a:gd name="T11" fmla="*/ 76 h 137"/>
                  <a:gd name="T12" fmla="*/ 40 w 153"/>
                  <a:gd name="T13" fmla="*/ 41 h 137"/>
                  <a:gd name="T14" fmla="*/ 86 w 153"/>
                  <a:gd name="T15" fmla="*/ 3 h 137"/>
                  <a:gd name="T16" fmla="*/ 94 w 153"/>
                  <a:gd name="T17" fmla="*/ 0 h 137"/>
                  <a:gd name="T18" fmla="*/ 101 w 153"/>
                  <a:gd name="T19" fmla="*/ 5 h 137"/>
                  <a:gd name="T20" fmla="*/ 145 w 153"/>
                  <a:gd name="T21" fmla="*/ 44 h 137"/>
                  <a:gd name="T22" fmla="*/ 149 w 153"/>
                  <a:gd name="T23" fmla="*/ 48 h 137"/>
                  <a:gd name="T24" fmla="*/ 145 w 153"/>
                  <a:gd name="T25" fmla="*/ 63 h 137"/>
                  <a:gd name="T26" fmla="*/ 71 w 153"/>
                  <a:gd name="T27" fmla="*/ 124 h 137"/>
                  <a:gd name="T28" fmla="*/ 59 w 153"/>
                  <a:gd name="T29" fmla="*/ 13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3" h="137">
                    <a:moveTo>
                      <a:pt x="59" y="130"/>
                    </a:moveTo>
                    <a:cubicBezTo>
                      <a:pt x="56" y="127"/>
                      <a:pt x="53" y="130"/>
                      <a:pt x="50" y="131"/>
                    </a:cubicBezTo>
                    <a:cubicBezTo>
                      <a:pt x="37" y="135"/>
                      <a:pt x="25" y="137"/>
                      <a:pt x="12" y="137"/>
                    </a:cubicBezTo>
                    <a:cubicBezTo>
                      <a:pt x="1" y="137"/>
                      <a:pt x="0" y="136"/>
                      <a:pt x="1" y="125"/>
                    </a:cubicBezTo>
                    <a:cubicBezTo>
                      <a:pt x="3" y="112"/>
                      <a:pt x="8" y="99"/>
                      <a:pt x="14" y="87"/>
                    </a:cubicBezTo>
                    <a:cubicBezTo>
                      <a:pt x="16" y="83"/>
                      <a:pt x="19" y="78"/>
                      <a:pt x="11" y="76"/>
                    </a:cubicBezTo>
                    <a:cubicBezTo>
                      <a:pt x="25" y="68"/>
                      <a:pt x="30" y="53"/>
                      <a:pt x="40" y="41"/>
                    </a:cubicBezTo>
                    <a:cubicBezTo>
                      <a:pt x="53" y="26"/>
                      <a:pt x="68" y="13"/>
                      <a:pt x="86" y="3"/>
                    </a:cubicBezTo>
                    <a:cubicBezTo>
                      <a:pt x="88" y="1"/>
                      <a:pt x="91" y="0"/>
                      <a:pt x="94" y="0"/>
                    </a:cubicBezTo>
                    <a:cubicBezTo>
                      <a:pt x="97" y="1"/>
                      <a:pt x="99" y="3"/>
                      <a:pt x="101" y="5"/>
                    </a:cubicBezTo>
                    <a:cubicBezTo>
                      <a:pt x="112" y="21"/>
                      <a:pt x="129" y="33"/>
                      <a:pt x="145" y="44"/>
                    </a:cubicBezTo>
                    <a:cubicBezTo>
                      <a:pt x="146" y="45"/>
                      <a:pt x="148" y="46"/>
                      <a:pt x="149" y="48"/>
                    </a:cubicBezTo>
                    <a:cubicBezTo>
                      <a:pt x="153" y="54"/>
                      <a:pt x="148" y="58"/>
                      <a:pt x="145" y="63"/>
                    </a:cubicBezTo>
                    <a:cubicBezTo>
                      <a:pt x="126" y="90"/>
                      <a:pt x="101" y="110"/>
                      <a:pt x="71" y="124"/>
                    </a:cubicBezTo>
                    <a:cubicBezTo>
                      <a:pt x="67" y="126"/>
                      <a:pt x="63" y="129"/>
                      <a:pt x="59" y="13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 name="Freeform 205">
                <a:extLst>
                  <a:ext uri="{FF2B5EF4-FFF2-40B4-BE49-F238E27FC236}">
                    <a16:creationId xmlns:a16="http://schemas.microsoft.com/office/drawing/2014/main" id="{118E2CC4-E2C8-4B3A-DEC3-534A55D3BFA1}"/>
                  </a:ext>
                </a:extLst>
              </p:cNvPr>
              <p:cNvSpPr/>
              <p:nvPr/>
            </p:nvSpPr>
            <p:spPr bwMode="auto">
              <a:xfrm>
                <a:off x="5429250" y="4656138"/>
                <a:ext cx="174625" cy="95250"/>
              </a:xfrm>
              <a:custGeom>
                <a:avLst/>
                <a:gdLst>
                  <a:gd name="T0" fmla="*/ 127 w 172"/>
                  <a:gd name="T1" fmla="*/ 78 h 95"/>
                  <a:gd name="T2" fmla="*/ 118 w 172"/>
                  <a:gd name="T3" fmla="*/ 80 h 95"/>
                  <a:gd name="T4" fmla="*/ 20 w 172"/>
                  <a:gd name="T5" fmla="*/ 90 h 95"/>
                  <a:gd name="T6" fmla="*/ 10 w 172"/>
                  <a:gd name="T7" fmla="*/ 95 h 95"/>
                  <a:gd name="T8" fmla="*/ 1 w 172"/>
                  <a:gd name="T9" fmla="*/ 73 h 95"/>
                  <a:gd name="T10" fmla="*/ 74 w 172"/>
                  <a:gd name="T11" fmla="*/ 22 h 95"/>
                  <a:gd name="T12" fmla="*/ 93 w 172"/>
                  <a:gd name="T13" fmla="*/ 2 h 95"/>
                  <a:gd name="T14" fmla="*/ 161 w 172"/>
                  <a:gd name="T15" fmla="*/ 7 h 95"/>
                  <a:gd name="T16" fmla="*/ 167 w 172"/>
                  <a:gd name="T17" fmla="*/ 21 h 95"/>
                  <a:gd name="T18" fmla="*/ 127 w 172"/>
                  <a:gd name="T19" fmla="*/ 7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95">
                    <a:moveTo>
                      <a:pt x="127" y="78"/>
                    </a:moveTo>
                    <a:cubicBezTo>
                      <a:pt x="124" y="81"/>
                      <a:pt x="121" y="81"/>
                      <a:pt x="118" y="80"/>
                    </a:cubicBezTo>
                    <a:cubicBezTo>
                      <a:pt x="84" y="74"/>
                      <a:pt x="52" y="78"/>
                      <a:pt x="20" y="90"/>
                    </a:cubicBezTo>
                    <a:cubicBezTo>
                      <a:pt x="16" y="91"/>
                      <a:pt x="13" y="93"/>
                      <a:pt x="10" y="95"/>
                    </a:cubicBezTo>
                    <a:cubicBezTo>
                      <a:pt x="4" y="89"/>
                      <a:pt x="0" y="82"/>
                      <a:pt x="1" y="73"/>
                    </a:cubicBezTo>
                    <a:cubicBezTo>
                      <a:pt x="30" y="63"/>
                      <a:pt x="54" y="45"/>
                      <a:pt x="74" y="22"/>
                    </a:cubicBezTo>
                    <a:cubicBezTo>
                      <a:pt x="81" y="16"/>
                      <a:pt x="85" y="7"/>
                      <a:pt x="93" y="2"/>
                    </a:cubicBezTo>
                    <a:cubicBezTo>
                      <a:pt x="116" y="0"/>
                      <a:pt x="138" y="2"/>
                      <a:pt x="161" y="7"/>
                    </a:cubicBezTo>
                    <a:cubicBezTo>
                      <a:pt x="170" y="9"/>
                      <a:pt x="172" y="12"/>
                      <a:pt x="167" y="21"/>
                    </a:cubicBezTo>
                    <a:cubicBezTo>
                      <a:pt x="156" y="42"/>
                      <a:pt x="143" y="61"/>
                      <a:pt x="127" y="78"/>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 name="Freeform 206">
                <a:extLst>
                  <a:ext uri="{FF2B5EF4-FFF2-40B4-BE49-F238E27FC236}">
                    <a16:creationId xmlns:a16="http://schemas.microsoft.com/office/drawing/2014/main" id="{BDB9B5AC-01EB-E090-582D-A845F3E8A019}"/>
                  </a:ext>
                </a:extLst>
              </p:cNvPr>
              <p:cNvSpPr/>
              <p:nvPr/>
            </p:nvSpPr>
            <p:spPr bwMode="auto">
              <a:xfrm>
                <a:off x="5111750" y="4506913"/>
                <a:ext cx="106363" cy="158750"/>
              </a:xfrm>
              <a:custGeom>
                <a:avLst/>
                <a:gdLst>
                  <a:gd name="T0" fmla="*/ 80 w 105"/>
                  <a:gd name="T1" fmla="*/ 157 h 157"/>
                  <a:gd name="T2" fmla="*/ 7 w 105"/>
                  <a:gd name="T3" fmla="*/ 79 h 157"/>
                  <a:gd name="T4" fmla="*/ 1 w 105"/>
                  <a:gd name="T5" fmla="*/ 70 h 157"/>
                  <a:gd name="T6" fmla="*/ 7 w 105"/>
                  <a:gd name="T7" fmla="*/ 10 h 157"/>
                  <a:gd name="T8" fmla="*/ 20 w 105"/>
                  <a:gd name="T9" fmla="*/ 4 h 157"/>
                  <a:gd name="T10" fmla="*/ 70 w 105"/>
                  <a:gd name="T11" fmla="*/ 38 h 157"/>
                  <a:gd name="T12" fmla="*/ 82 w 105"/>
                  <a:gd name="T13" fmla="*/ 70 h 157"/>
                  <a:gd name="T14" fmla="*/ 105 w 105"/>
                  <a:gd name="T15" fmla="*/ 145 h 157"/>
                  <a:gd name="T16" fmla="*/ 80 w 10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57">
                    <a:moveTo>
                      <a:pt x="80" y="157"/>
                    </a:moveTo>
                    <a:cubicBezTo>
                      <a:pt x="64" y="123"/>
                      <a:pt x="40" y="98"/>
                      <a:pt x="7" y="79"/>
                    </a:cubicBezTo>
                    <a:cubicBezTo>
                      <a:pt x="3" y="77"/>
                      <a:pt x="2" y="74"/>
                      <a:pt x="1" y="70"/>
                    </a:cubicBezTo>
                    <a:cubicBezTo>
                      <a:pt x="0" y="50"/>
                      <a:pt x="2" y="30"/>
                      <a:pt x="7" y="10"/>
                    </a:cubicBezTo>
                    <a:cubicBezTo>
                      <a:pt x="9" y="1"/>
                      <a:pt x="12" y="0"/>
                      <a:pt x="20" y="4"/>
                    </a:cubicBezTo>
                    <a:cubicBezTo>
                      <a:pt x="38" y="13"/>
                      <a:pt x="55" y="24"/>
                      <a:pt x="70" y="38"/>
                    </a:cubicBezTo>
                    <a:cubicBezTo>
                      <a:pt x="82" y="46"/>
                      <a:pt x="82" y="58"/>
                      <a:pt x="82" y="70"/>
                    </a:cubicBezTo>
                    <a:cubicBezTo>
                      <a:pt x="84" y="97"/>
                      <a:pt x="92" y="122"/>
                      <a:pt x="105" y="145"/>
                    </a:cubicBezTo>
                    <a:cubicBezTo>
                      <a:pt x="99" y="152"/>
                      <a:pt x="90" y="156"/>
                      <a:pt x="80" y="15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 name="Freeform 207">
                <a:extLst>
                  <a:ext uri="{FF2B5EF4-FFF2-40B4-BE49-F238E27FC236}">
                    <a16:creationId xmlns:a16="http://schemas.microsoft.com/office/drawing/2014/main" id="{D1220A89-0F8B-9DDA-1BD4-DC967713106C}"/>
                  </a:ext>
                </a:extLst>
              </p:cNvPr>
              <p:cNvSpPr/>
              <p:nvPr/>
            </p:nvSpPr>
            <p:spPr bwMode="auto">
              <a:xfrm>
                <a:off x="4991100" y="4635500"/>
                <a:ext cx="152400" cy="106362"/>
              </a:xfrm>
              <a:custGeom>
                <a:avLst/>
                <a:gdLst>
                  <a:gd name="T0" fmla="*/ 65 w 151"/>
                  <a:gd name="T1" fmla="*/ 2 h 105"/>
                  <a:gd name="T2" fmla="*/ 82 w 151"/>
                  <a:gd name="T3" fmla="*/ 16 h 105"/>
                  <a:gd name="T4" fmla="*/ 147 w 151"/>
                  <a:gd name="T5" fmla="*/ 76 h 105"/>
                  <a:gd name="T6" fmla="*/ 151 w 151"/>
                  <a:gd name="T7" fmla="*/ 77 h 105"/>
                  <a:gd name="T8" fmla="*/ 136 w 151"/>
                  <a:gd name="T9" fmla="*/ 105 h 105"/>
                  <a:gd name="T10" fmla="*/ 124 w 151"/>
                  <a:gd name="T11" fmla="*/ 94 h 105"/>
                  <a:gd name="T12" fmla="*/ 44 w 151"/>
                  <a:gd name="T13" fmla="*/ 75 h 105"/>
                  <a:gd name="T14" fmla="*/ 34 w 151"/>
                  <a:gd name="T15" fmla="*/ 72 h 105"/>
                  <a:gd name="T16" fmla="*/ 3 w 151"/>
                  <a:gd name="T17" fmla="*/ 15 h 105"/>
                  <a:gd name="T18" fmla="*/ 11 w 151"/>
                  <a:gd name="T19" fmla="*/ 3 h 105"/>
                  <a:gd name="T20" fmla="*/ 65 w 151"/>
                  <a:gd name="T21" fmla="*/ 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05">
                    <a:moveTo>
                      <a:pt x="65" y="2"/>
                    </a:moveTo>
                    <a:cubicBezTo>
                      <a:pt x="74" y="3"/>
                      <a:pt x="78" y="9"/>
                      <a:pt x="82" y="16"/>
                    </a:cubicBezTo>
                    <a:cubicBezTo>
                      <a:pt x="100" y="40"/>
                      <a:pt x="121" y="61"/>
                      <a:pt x="147" y="76"/>
                    </a:cubicBezTo>
                    <a:cubicBezTo>
                      <a:pt x="148" y="77"/>
                      <a:pt x="150" y="77"/>
                      <a:pt x="151" y="77"/>
                    </a:cubicBezTo>
                    <a:cubicBezTo>
                      <a:pt x="150" y="89"/>
                      <a:pt x="144" y="97"/>
                      <a:pt x="136" y="105"/>
                    </a:cubicBezTo>
                    <a:cubicBezTo>
                      <a:pt x="136" y="96"/>
                      <a:pt x="128" y="96"/>
                      <a:pt x="124" y="94"/>
                    </a:cubicBezTo>
                    <a:cubicBezTo>
                      <a:pt x="99" y="81"/>
                      <a:pt x="72" y="76"/>
                      <a:pt x="44" y="75"/>
                    </a:cubicBezTo>
                    <a:cubicBezTo>
                      <a:pt x="41" y="75"/>
                      <a:pt x="37" y="75"/>
                      <a:pt x="34" y="72"/>
                    </a:cubicBezTo>
                    <a:cubicBezTo>
                      <a:pt x="21" y="54"/>
                      <a:pt x="11" y="36"/>
                      <a:pt x="3" y="15"/>
                    </a:cubicBezTo>
                    <a:cubicBezTo>
                      <a:pt x="0" y="8"/>
                      <a:pt x="2" y="4"/>
                      <a:pt x="11" y="3"/>
                    </a:cubicBezTo>
                    <a:cubicBezTo>
                      <a:pt x="29" y="0"/>
                      <a:pt x="47" y="0"/>
                      <a:pt x="65" y="2"/>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8" name="Freeform 208">
                <a:extLst>
                  <a:ext uri="{FF2B5EF4-FFF2-40B4-BE49-F238E27FC236}">
                    <a16:creationId xmlns:a16="http://schemas.microsoft.com/office/drawing/2014/main" id="{2D524186-1C5F-B492-5551-4635E3196DC2}"/>
                  </a:ext>
                </a:extLst>
              </p:cNvPr>
              <p:cNvSpPr/>
              <p:nvPr/>
            </p:nvSpPr>
            <p:spPr bwMode="auto">
              <a:xfrm>
                <a:off x="4987925" y="4889500"/>
                <a:ext cx="157163" cy="93662"/>
              </a:xfrm>
              <a:custGeom>
                <a:avLst/>
                <a:gdLst>
                  <a:gd name="T0" fmla="*/ 155 w 155"/>
                  <a:gd name="T1" fmla="*/ 18 h 93"/>
                  <a:gd name="T2" fmla="*/ 86 w 155"/>
                  <a:gd name="T3" fmla="*/ 85 h 93"/>
                  <a:gd name="T4" fmla="*/ 72 w 155"/>
                  <a:gd name="T5" fmla="*/ 93 h 93"/>
                  <a:gd name="T6" fmla="*/ 8 w 155"/>
                  <a:gd name="T7" fmla="*/ 83 h 93"/>
                  <a:gd name="T8" fmla="*/ 4 w 155"/>
                  <a:gd name="T9" fmla="*/ 71 h 93"/>
                  <a:gd name="T10" fmla="*/ 34 w 155"/>
                  <a:gd name="T11" fmla="*/ 31 h 93"/>
                  <a:gd name="T12" fmla="*/ 47 w 155"/>
                  <a:gd name="T13" fmla="*/ 28 h 93"/>
                  <a:gd name="T14" fmla="*/ 139 w 155"/>
                  <a:gd name="T15" fmla="*/ 4 h 93"/>
                  <a:gd name="T16" fmla="*/ 144 w 155"/>
                  <a:gd name="T17" fmla="*/ 0 h 93"/>
                  <a:gd name="T18" fmla="*/ 155 w 155"/>
                  <a:gd name="T19" fmla="*/ 1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5" h="93">
                    <a:moveTo>
                      <a:pt x="155" y="18"/>
                    </a:moveTo>
                    <a:cubicBezTo>
                      <a:pt x="125" y="34"/>
                      <a:pt x="102" y="56"/>
                      <a:pt x="86" y="85"/>
                    </a:cubicBezTo>
                    <a:cubicBezTo>
                      <a:pt x="82" y="91"/>
                      <a:pt x="77" y="92"/>
                      <a:pt x="72" y="93"/>
                    </a:cubicBezTo>
                    <a:cubicBezTo>
                      <a:pt x="50" y="93"/>
                      <a:pt x="29" y="89"/>
                      <a:pt x="8" y="83"/>
                    </a:cubicBezTo>
                    <a:cubicBezTo>
                      <a:pt x="2" y="81"/>
                      <a:pt x="0" y="77"/>
                      <a:pt x="4" y="71"/>
                    </a:cubicBezTo>
                    <a:cubicBezTo>
                      <a:pt x="12" y="56"/>
                      <a:pt x="22" y="43"/>
                      <a:pt x="34" y="31"/>
                    </a:cubicBezTo>
                    <a:cubicBezTo>
                      <a:pt x="37" y="26"/>
                      <a:pt x="43" y="28"/>
                      <a:pt x="47" y="28"/>
                    </a:cubicBezTo>
                    <a:cubicBezTo>
                      <a:pt x="80" y="29"/>
                      <a:pt x="110" y="18"/>
                      <a:pt x="139" y="4"/>
                    </a:cubicBezTo>
                    <a:cubicBezTo>
                      <a:pt x="141" y="3"/>
                      <a:pt x="142" y="1"/>
                      <a:pt x="144" y="0"/>
                    </a:cubicBezTo>
                    <a:cubicBezTo>
                      <a:pt x="151" y="3"/>
                      <a:pt x="155" y="10"/>
                      <a:pt x="155" y="18"/>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 name="Freeform 209">
                <a:extLst>
                  <a:ext uri="{FF2B5EF4-FFF2-40B4-BE49-F238E27FC236}">
                    <a16:creationId xmlns:a16="http://schemas.microsoft.com/office/drawing/2014/main" id="{1A7C2D70-7B41-253E-720D-0C965CBF2E78}"/>
                  </a:ext>
                </a:extLst>
              </p:cNvPr>
              <p:cNvSpPr/>
              <p:nvPr/>
            </p:nvSpPr>
            <p:spPr bwMode="auto">
              <a:xfrm>
                <a:off x="5365750" y="4533900"/>
                <a:ext cx="120650" cy="152400"/>
              </a:xfrm>
              <a:custGeom>
                <a:avLst/>
                <a:gdLst>
                  <a:gd name="T0" fmla="*/ 115 w 118"/>
                  <a:gd name="T1" fmla="*/ 63 h 151"/>
                  <a:gd name="T2" fmla="*/ 92 w 118"/>
                  <a:gd name="T3" fmla="*/ 76 h 151"/>
                  <a:gd name="T4" fmla="*/ 40 w 118"/>
                  <a:gd name="T5" fmla="*/ 114 h 151"/>
                  <a:gd name="T6" fmla="*/ 25 w 118"/>
                  <a:gd name="T7" fmla="*/ 132 h 151"/>
                  <a:gd name="T8" fmla="*/ 31 w 118"/>
                  <a:gd name="T9" fmla="*/ 150 h 151"/>
                  <a:gd name="T10" fmla="*/ 28 w 118"/>
                  <a:gd name="T11" fmla="*/ 151 h 151"/>
                  <a:gd name="T12" fmla="*/ 0 w 118"/>
                  <a:gd name="T13" fmla="*/ 128 h 151"/>
                  <a:gd name="T14" fmla="*/ 45 w 118"/>
                  <a:gd name="T15" fmla="*/ 38 h 151"/>
                  <a:gd name="T16" fmla="*/ 50 w 118"/>
                  <a:gd name="T17" fmla="*/ 30 h 151"/>
                  <a:gd name="T18" fmla="*/ 103 w 118"/>
                  <a:gd name="T19" fmla="*/ 3 h 151"/>
                  <a:gd name="T20" fmla="*/ 116 w 118"/>
                  <a:gd name="T21" fmla="*/ 12 h 151"/>
                  <a:gd name="T22" fmla="*/ 115 w 118"/>
                  <a:gd name="T23" fmla="*/ 6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8" h="151">
                    <a:moveTo>
                      <a:pt x="115" y="63"/>
                    </a:moveTo>
                    <a:cubicBezTo>
                      <a:pt x="110" y="71"/>
                      <a:pt x="100" y="72"/>
                      <a:pt x="92" y="76"/>
                    </a:cubicBezTo>
                    <a:cubicBezTo>
                      <a:pt x="73" y="86"/>
                      <a:pt x="55" y="99"/>
                      <a:pt x="40" y="114"/>
                    </a:cubicBezTo>
                    <a:cubicBezTo>
                      <a:pt x="34" y="120"/>
                      <a:pt x="30" y="126"/>
                      <a:pt x="25" y="132"/>
                    </a:cubicBezTo>
                    <a:cubicBezTo>
                      <a:pt x="17" y="141"/>
                      <a:pt x="27" y="144"/>
                      <a:pt x="31" y="150"/>
                    </a:cubicBezTo>
                    <a:cubicBezTo>
                      <a:pt x="30" y="150"/>
                      <a:pt x="29" y="151"/>
                      <a:pt x="28" y="151"/>
                    </a:cubicBezTo>
                    <a:cubicBezTo>
                      <a:pt x="18" y="144"/>
                      <a:pt x="7" y="138"/>
                      <a:pt x="0" y="128"/>
                    </a:cubicBezTo>
                    <a:cubicBezTo>
                      <a:pt x="23" y="102"/>
                      <a:pt x="38" y="72"/>
                      <a:pt x="45" y="38"/>
                    </a:cubicBezTo>
                    <a:cubicBezTo>
                      <a:pt x="46" y="35"/>
                      <a:pt x="48" y="32"/>
                      <a:pt x="50" y="30"/>
                    </a:cubicBezTo>
                    <a:cubicBezTo>
                      <a:pt x="67" y="19"/>
                      <a:pt x="84" y="10"/>
                      <a:pt x="103" y="3"/>
                    </a:cubicBezTo>
                    <a:cubicBezTo>
                      <a:pt x="113" y="0"/>
                      <a:pt x="115" y="2"/>
                      <a:pt x="116" y="12"/>
                    </a:cubicBezTo>
                    <a:cubicBezTo>
                      <a:pt x="118" y="29"/>
                      <a:pt x="118" y="46"/>
                      <a:pt x="115" y="6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0" name="Freeform 210">
                <a:extLst>
                  <a:ext uri="{FF2B5EF4-FFF2-40B4-BE49-F238E27FC236}">
                    <a16:creationId xmlns:a16="http://schemas.microsoft.com/office/drawing/2014/main" id="{1D4F4D3E-5339-5F46-9737-4B15B9BF9A4D}"/>
                  </a:ext>
                </a:extLst>
              </p:cNvPr>
              <p:cNvSpPr/>
              <p:nvPr/>
            </p:nvSpPr>
            <p:spPr bwMode="auto">
              <a:xfrm>
                <a:off x="5230813" y="4975225"/>
                <a:ext cx="82550" cy="176212"/>
              </a:xfrm>
              <a:custGeom>
                <a:avLst/>
                <a:gdLst>
                  <a:gd name="T0" fmla="*/ 4 w 81"/>
                  <a:gd name="T1" fmla="*/ 116 h 174"/>
                  <a:gd name="T2" fmla="*/ 17 w 81"/>
                  <a:gd name="T3" fmla="*/ 90 h 174"/>
                  <a:gd name="T4" fmla="*/ 52 w 81"/>
                  <a:gd name="T5" fmla="*/ 3 h 174"/>
                  <a:gd name="T6" fmla="*/ 57 w 81"/>
                  <a:gd name="T7" fmla="*/ 3 h 174"/>
                  <a:gd name="T8" fmla="*/ 65 w 81"/>
                  <a:gd name="T9" fmla="*/ 73 h 174"/>
                  <a:gd name="T10" fmla="*/ 79 w 81"/>
                  <a:gd name="T11" fmla="*/ 107 h 174"/>
                  <a:gd name="T12" fmla="*/ 80 w 81"/>
                  <a:gd name="T13" fmla="*/ 116 h 174"/>
                  <a:gd name="T14" fmla="*/ 46 w 81"/>
                  <a:gd name="T15" fmla="*/ 167 h 174"/>
                  <a:gd name="T16" fmla="*/ 31 w 81"/>
                  <a:gd name="T17" fmla="*/ 166 h 174"/>
                  <a:gd name="T18" fmla="*/ 4 w 81"/>
                  <a:gd name="T19"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74">
                    <a:moveTo>
                      <a:pt x="4" y="116"/>
                    </a:moveTo>
                    <a:cubicBezTo>
                      <a:pt x="0" y="103"/>
                      <a:pt x="12" y="98"/>
                      <a:pt x="17" y="90"/>
                    </a:cubicBezTo>
                    <a:cubicBezTo>
                      <a:pt x="36" y="64"/>
                      <a:pt x="48" y="35"/>
                      <a:pt x="52" y="3"/>
                    </a:cubicBezTo>
                    <a:cubicBezTo>
                      <a:pt x="53" y="0"/>
                      <a:pt x="55" y="0"/>
                      <a:pt x="57" y="3"/>
                    </a:cubicBezTo>
                    <a:cubicBezTo>
                      <a:pt x="56" y="27"/>
                      <a:pt x="58" y="50"/>
                      <a:pt x="65" y="73"/>
                    </a:cubicBezTo>
                    <a:cubicBezTo>
                      <a:pt x="69" y="85"/>
                      <a:pt x="73" y="96"/>
                      <a:pt x="79" y="107"/>
                    </a:cubicBezTo>
                    <a:cubicBezTo>
                      <a:pt x="81" y="109"/>
                      <a:pt x="81" y="112"/>
                      <a:pt x="80" y="116"/>
                    </a:cubicBezTo>
                    <a:cubicBezTo>
                      <a:pt x="70" y="134"/>
                      <a:pt x="60" y="151"/>
                      <a:pt x="46" y="167"/>
                    </a:cubicBezTo>
                    <a:cubicBezTo>
                      <a:pt x="40" y="174"/>
                      <a:pt x="36" y="173"/>
                      <a:pt x="31" y="166"/>
                    </a:cubicBezTo>
                    <a:cubicBezTo>
                      <a:pt x="19" y="151"/>
                      <a:pt x="11" y="134"/>
                      <a:pt x="4" y="11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1" name="Freeform 211">
                <a:extLst>
                  <a:ext uri="{FF2B5EF4-FFF2-40B4-BE49-F238E27FC236}">
                    <a16:creationId xmlns:a16="http://schemas.microsoft.com/office/drawing/2014/main" id="{859440E2-63FD-4914-6F99-B7F1E3A3297B}"/>
                  </a:ext>
                </a:extLst>
              </p:cNvPr>
              <p:cNvSpPr/>
              <p:nvPr/>
            </p:nvSpPr>
            <p:spPr bwMode="auto">
              <a:xfrm>
                <a:off x="5270500" y="4481513"/>
                <a:ext cx="73025" cy="163512"/>
              </a:xfrm>
              <a:custGeom>
                <a:avLst/>
                <a:gdLst>
                  <a:gd name="T0" fmla="*/ 14 w 72"/>
                  <a:gd name="T1" fmla="*/ 157 h 162"/>
                  <a:gd name="T2" fmla="*/ 11 w 72"/>
                  <a:gd name="T3" fmla="*/ 91 h 162"/>
                  <a:gd name="T4" fmla="*/ 2 w 72"/>
                  <a:gd name="T5" fmla="*/ 63 h 162"/>
                  <a:gd name="T6" fmla="*/ 2 w 72"/>
                  <a:gd name="T7" fmla="*/ 53 h 162"/>
                  <a:gd name="T8" fmla="*/ 30 w 72"/>
                  <a:gd name="T9" fmla="*/ 6 h 162"/>
                  <a:gd name="T10" fmla="*/ 44 w 72"/>
                  <a:gd name="T11" fmla="*/ 6 h 162"/>
                  <a:gd name="T12" fmla="*/ 69 w 72"/>
                  <a:gd name="T13" fmla="*/ 47 h 162"/>
                  <a:gd name="T14" fmla="*/ 67 w 72"/>
                  <a:gd name="T15" fmla="*/ 61 h 162"/>
                  <a:gd name="T16" fmla="*/ 31 w 72"/>
                  <a:gd name="T17" fmla="*/ 158 h 162"/>
                  <a:gd name="T18" fmla="*/ 14 w 72"/>
                  <a:gd name="T19" fmla="*/ 15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62">
                    <a:moveTo>
                      <a:pt x="14" y="157"/>
                    </a:moveTo>
                    <a:cubicBezTo>
                      <a:pt x="20" y="135"/>
                      <a:pt x="16" y="113"/>
                      <a:pt x="11" y="91"/>
                    </a:cubicBezTo>
                    <a:cubicBezTo>
                      <a:pt x="9" y="81"/>
                      <a:pt x="7" y="71"/>
                      <a:pt x="2" y="63"/>
                    </a:cubicBezTo>
                    <a:cubicBezTo>
                      <a:pt x="0" y="59"/>
                      <a:pt x="2" y="56"/>
                      <a:pt x="2" y="53"/>
                    </a:cubicBezTo>
                    <a:cubicBezTo>
                      <a:pt x="9" y="36"/>
                      <a:pt x="19" y="20"/>
                      <a:pt x="30" y="6"/>
                    </a:cubicBezTo>
                    <a:cubicBezTo>
                      <a:pt x="35" y="0"/>
                      <a:pt x="40" y="0"/>
                      <a:pt x="44" y="6"/>
                    </a:cubicBezTo>
                    <a:cubicBezTo>
                      <a:pt x="54" y="19"/>
                      <a:pt x="63" y="32"/>
                      <a:pt x="69" y="47"/>
                    </a:cubicBezTo>
                    <a:cubicBezTo>
                      <a:pt x="72" y="52"/>
                      <a:pt x="70" y="56"/>
                      <a:pt x="67" y="61"/>
                    </a:cubicBezTo>
                    <a:cubicBezTo>
                      <a:pt x="45" y="90"/>
                      <a:pt x="35" y="123"/>
                      <a:pt x="31" y="158"/>
                    </a:cubicBezTo>
                    <a:cubicBezTo>
                      <a:pt x="25" y="162"/>
                      <a:pt x="19" y="160"/>
                      <a:pt x="14" y="15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2" name="Freeform 212">
                <a:extLst>
                  <a:ext uri="{FF2B5EF4-FFF2-40B4-BE49-F238E27FC236}">
                    <a16:creationId xmlns:a16="http://schemas.microsoft.com/office/drawing/2014/main" id="{9925110B-14DB-908D-B8EF-B9B892DCCAA0}"/>
                  </a:ext>
                </a:extLst>
              </p:cNvPr>
              <p:cNvSpPr/>
              <p:nvPr/>
            </p:nvSpPr>
            <p:spPr bwMode="auto">
              <a:xfrm>
                <a:off x="4946650" y="4779963"/>
                <a:ext cx="169863" cy="73025"/>
              </a:xfrm>
              <a:custGeom>
                <a:avLst/>
                <a:gdLst>
                  <a:gd name="T0" fmla="*/ 165 w 168"/>
                  <a:gd name="T1" fmla="*/ 37 h 71"/>
                  <a:gd name="T2" fmla="*/ 94 w 168"/>
                  <a:gd name="T3" fmla="*/ 52 h 71"/>
                  <a:gd name="T4" fmla="*/ 65 w 168"/>
                  <a:gd name="T5" fmla="*/ 68 h 71"/>
                  <a:gd name="T6" fmla="*/ 55 w 168"/>
                  <a:gd name="T7" fmla="*/ 70 h 71"/>
                  <a:gd name="T8" fmla="*/ 5 w 168"/>
                  <a:gd name="T9" fmla="*/ 39 h 71"/>
                  <a:gd name="T10" fmla="*/ 5 w 168"/>
                  <a:gd name="T11" fmla="*/ 27 h 71"/>
                  <a:gd name="T12" fmla="*/ 43 w 168"/>
                  <a:gd name="T13" fmla="*/ 2 h 71"/>
                  <a:gd name="T14" fmla="*/ 58 w 168"/>
                  <a:gd name="T15" fmla="*/ 4 h 71"/>
                  <a:gd name="T16" fmla="*/ 148 w 168"/>
                  <a:gd name="T17" fmla="*/ 27 h 71"/>
                  <a:gd name="T18" fmla="*/ 165 w 168"/>
                  <a:gd name="T19" fmla="*/ 24 h 71"/>
                  <a:gd name="T20" fmla="*/ 165 w 168"/>
                  <a:gd name="T21" fmla="*/ 3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8" h="71">
                    <a:moveTo>
                      <a:pt x="165" y="37"/>
                    </a:moveTo>
                    <a:cubicBezTo>
                      <a:pt x="140" y="35"/>
                      <a:pt x="117" y="42"/>
                      <a:pt x="94" y="52"/>
                    </a:cubicBezTo>
                    <a:cubicBezTo>
                      <a:pt x="84" y="56"/>
                      <a:pt x="74" y="61"/>
                      <a:pt x="65" y="68"/>
                    </a:cubicBezTo>
                    <a:cubicBezTo>
                      <a:pt x="62" y="71"/>
                      <a:pt x="59" y="70"/>
                      <a:pt x="55" y="70"/>
                    </a:cubicBezTo>
                    <a:cubicBezTo>
                      <a:pt x="37" y="62"/>
                      <a:pt x="20" y="52"/>
                      <a:pt x="5" y="39"/>
                    </a:cubicBezTo>
                    <a:cubicBezTo>
                      <a:pt x="0" y="35"/>
                      <a:pt x="1" y="31"/>
                      <a:pt x="5" y="27"/>
                    </a:cubicBezTo>
                    <a:cubicBezTo>
                      <a:pt x="17" y="17"/>
                      <a:pt x="29" y="9"/>
                      <a:pt x="43" y="2"/>
                    </a:cubicBezTo>
                    <a:cubicBezTo>
                      <a:pt x="49" y="0"/>
                      <a:pt x="53" y="1"/>
                      <a:pt x="58" y="4"/>
                    </a:cubicBezTo>
                    <a:cubicBezTo>
                      <a:pt x="86" y="19"/>
                      <a:pt x="116" y="25"/>
                      <a:pt x="148" y="27"/>
                    </a:cubicBezTo>
                    <a:cubicBezTo>
                      <a:pt x="153" y="27"/>
                      <a:pt x="159" y="27"/>
                      <a:pt x="165" y="24"/>
                    </a:cubicBezTo>
                    <a:cubicBezTo>
                      <a:pt x="168" y="28"/>
                      <a:pt x="168" y="32"/>
                      <a:pt x="165" y="3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3" name="Freeform 213">
                <a:extLst>
                  <a:ext uri="{FF2B5EF4-FFF2-40B4-BE49-F238E27FC236}">
                    <a16:creationId xmlns:a16="http://schemas.microsoft.com/office/drawing/2014/main" id="{3E664D33-EEC2-DF48-6354-B2F9263B8E81}"/>
                  </a:ext>
                </a:extLst>
              </p:cNvPr>
              <p:cNvSpPr/>
              <p:nvPr/>
            </p:nvSpPr>
            <p:spPr bwMode="auto">
              <a:xfrm>
                <a:off x="5348288" y="4956175"/>
                <a:ext cx="103188" cy="152400"/>
              </a:xfrm>
              <a:custGeom>
                <a:avLst/>
                <a:gdLst>
                  <a:gd name="T0" fmla="*/ 14 w 102"/>
                  <a:gd name="T1" fmla="*/ 1 h 151"/>
                  <a:gd name="T2" fmla="*/ 15 w 102"/>
                  <a:gd name="T3" fmla="*/ 10 h 151"/>
                  <a:gd name="T4" fmla="*/ 51 w 102"/>
                  <a:gd name="T5" fmla="*/ 53 h 151"/>
                  <a:gd name="T6" fmla="*/ 96 w 102"/>
                  <a:gd name="T7" fmla="*/ 82 h 151"/>
                  <a:gd name="T8" fmla="*/ 101 w 102"/>
                  <a:gd name="T9" fmla="*/ 89 h 151"/>
                  <a:gd name="T10" fmla="*/ 97 w 102"/>
                  <a:gd name="T11" fmla="*/ 142 h 151"/>
                  <a:gd name="T12" fmla="*/ 85 w 102"/>
                  <a:gd name="T13" fmla="*/ 148 h 151"/>
                  <a:gd name="T14" fmla="*/ 47 w 102"/>
                  <a:gd name="T15" fmla="*/ 127 h 151"/>
                  <a:gd name="T16" fmla="*/ 42 w 102"/>
                  <a:gd name="T17" fmla="*/ 97 h 151"/>
                  <a:gd name="T18" fmla="*/ 2 w 102"/>
                  <a:gd name="T19" fmla="*/ 13 h 151"/>
                  <a:gd name="T20" fmla="*/ 0 w 102"/>
                  <a:gd name="T21" fmla="*/ 8 h 151"/>
                  <a:gd name="T22" fmla="*/ 14 w 102"/>
                  <a:gd name="T23" fmla="*/ 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51">
                    <a:moveTo>
                      <a:pt x="14" y="1"/>
                    </a:moveTo>
                    <a:cubicBezTo>
                      <a:pt x="12" y="5"/>
                      <a:pt x="14" y="7"/>
                      <a:pt x="15" y="10"/>
                    </a:cubicBezTo>
                    <a:cubicBezTo>
                      <a:pt x="25" y="26"/>
                      <a:pt x="37" y="40"/>
                      <a:pt x="51" y="53"/>
                    </a:cubicBezTo>
                    <a:cubicBezTo>
                      <a:pt x="65" y="65"/>
                      <a:pt x="80" y="75"/>
                      <a:pt x="96" y="82"/>
                    </a:cubicBezTo>
                    <a:cubicBezTo>
                      <a:pt x="99" y="83"/>
                      <a:pt x="100" y="86"/>
                      <a:pt x="101" y="89"/>
                    </a:cubicBezTo>
                    <a:cubicBezTo>
                      <a:pt x="102" y="106"/>
                      <a:pt x="100" y="124"/>
                      <a:pt x="97" y="142"/>
                    </a:cubicBezTo>
                    <a:cubicBezTo>
                      <a:pt x="96" y="149"/>
                      <a:pt x="92" y="151"/>
                      <a:pt x="85" y="148"/>
                    </a:cubicBezTo>
                    <a:cubicBezTo>
                      <a:pt x="72" y="143"/>
                      <a:pt x="60" y="134"/>
                      <a:pt x="47" y="127"/>
                    </a:cubicBezTo>
                    <a:cubicBezTo>
                      <a:pt x="43" y="118"/>
                      <a:pt x="44" y="107"/>
                      <a:pt x="42" y="97"/>
                    </a:cubicBezTo>
                    <a:cubicBezTo>
                      <a:pt x="36" y="66"/>
                      <a:pt x="22" y="38"/>
                      <a:pt x="2" y="13"/>
                    </a:cubicBezTo>
                    <a:cubicBezTo>
                      <a:pt x="1" y="12"/>
                      <a:pt x="1" y="10"/>
                      <a:pt x="0" y="8"/>
                    </a:cubicBezTo>
                    <a:cubicBezTo>
                      <a:pt x="3" y="2"/>
                      <a:pt x="8" y="0"/>
                      <a:pt x="14" y="1"/>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4" name="Freeform 214">
                <a:extLst>
                  <a:ext uri="{FF2B5EF4-FFF2-40B4-BE49-F238E27FC236}">
                    <a16:creationId xmlns:a16="http://schemas.microsoft.com/office/drawing/2014/main" id="{31D3DFAA-60AD-01CA-4DF8-E8009B22EB56}"/>
                  </a:ext>
                </a:extLst>
              </p:cNvPr>
              <p:cNvSpPr/>
              <p:nvPr/>
            </p:nvSpPr>
            <p:spPr bwMode="auto">
              <a:xfrm>
                <a:off x="5106988" y="4953000"/>
                <a:ext cx="101600" cy="142875"/>
              </a:xfrm>
              <a:custGeom>
                <a:avLst/>
                <a:gdLst>
                  <a:gd name="T0" fmla="*/ 2 w 101"/>
                  <a:gd name="T1" fmla="*/ 83 h 140"/>
                  <a:gd name="T2" fmla="*/ 6 w 101"/>
                  <a:gd name="T3" fmla="*/ 77 h 140"/>
                  <a:gd name="T4" fmla="*/ 72 w 101"/>
                  <a:gd name="T5" fmla="*/ 31 h 140"/>
                  <a:gd name="T6" fmla="*/ 91 w 101"/>
                  <a:gd name="T7" fmla="*/ 7 h 140"/>
                  <a:gd name="T8" fmla="*/ 90 w 101"/>
                  <a:gd name="T9" fmla="*/ 2 h 140"/>
                  <a:gd name="T10" fmla="*/ 101 w 101"/>
                  <a:gd name="T11" fmla="*/ 8 h 140"/>
                  <a:gd name="T12" fmla="*/ 65 w 101"/>
                  <a:gd name="T13" fmla="*/ 95 h 140"/>
                  <a:gd name="T14" fmla="*/ 59 w 101"/>
                  <a:gd name="T15" fmla="*/ 116 h 140"/>
                  <a:gd name="T16" fmla="*/ 14 w 101"/>
                  <a:gd name="T17" fmla="*/ 137 h 140"/>
                  <a:gd name="T18" fmla="*/ 1 w 101"/>
                  <a:gd name="T19" fmla="*/ 129 h 140"/>
                  <a:gd name="T20" fmla="*/ 2 w 101"/>
                  <a:gd name="T21" fmla="*/ 83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140">
                    <a:moveTo>
                      <a:pt x="2" y="83"/>
                    </a:moveTo>
                    <a:cubicBezTo>
                      <a:pt x="3" y="81"/>
                      <a:pt x="4" y="78"/>
                      <a:pt x="6" y="77"/>
                    </a:cubicBezTo>
                    <a:cubicBezTo>
                      <a:pt x="32" y="68"/>
                      <a:pt x="54" y="51"/>
                      <a:pt x="72" y="31"/>
                    </a:cubicBezTo>
                    <a:cubicBezTo>
                      <a:pt x="79" y="24"/>
                      <a:pt x="85" y="15"/>
                      <a:pt x="91" y="7"/>
                    </a:cubicBezTo>
                    <a:cubicBezTo>
                      <a:pt x="92" y="5"/>
                      <a:pt x="92" y="4"/>
                      <a:pt x="90" y="2"/>
                    </a:cubicBezTo>
                    <a:cubicBezTo>
                      <a:pt x="96" y="0"/>
                      <a:pt x="99" y="3"/>
                      <a:pt x="101" y="8"/>
                    </a:cubicBezTo>
                    <a:cubicBezTo>
                      <a:pt x="81" y="34"/>
                      <a:pt x="70" y="63"/>
                      <a:pt x="65" y="95"/>
                    </a:cubicBezTo>
                    <a:cubicBezTo>
                      <a:pt x="64" y="102"/>
                      <a:pt x="66" y="110"/>
                      <a:pt x="59" y="116"/>
                    </a:cubicBezTo>
                    <a:cubicBezTo>
                      <a:pt x="45" y="124"/>
                      <a:pt x="30" y="132"/>
                      <a:pt x="14" y="137"/>
                    </a:cubicBezTo>
                    <a:cubicBezTo>
                      <a:pt x="5" y="140"/>
                      <a:pt x="2" y="139"/>
                      <a:pt x="1" y="129"/>
                    </a:cubicBezTo>
                    <a:cubicBezTo>
                      <a:pt x="0" y="114"/>
                      <a:pt x="0" y="98"/>
                      <a:pt x="2" y="83"/>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5" name="Freeform 215">
                <a:extLst>
                  <a:ext uri="{FF2B5EF4-FFF2-40B4-BE49-F238E27FC236}">
                    <a16:creationId xmlns:a16="http://schemas.microsoft.com/office/drawing/2014/main" id="{0E51A021-7FC9-104B-5399-90FF3104D93D}"/>
                  </a:ext>
                </a:extLst>
              </p:cNvPr>
              <p:cNvSpPr/>
              <p:nvPr/>
            </p:nvSpPr>
            <p:spPr bwMode="auto">
              <a:xfrm>
                <a:off x="5410200" y="4902200"/>
                <a:ext cx="144463" cy="93662"/>
              </a:xfrm>
              <a:custGeom>
                <a:avLst/>
                <a:gdLst>
                  <a:gd name="T0" fmla="*/ 83 w 142"/>
                  <a:gd name="T1" fmla="*/ 87 h 91"/>
                  <a:gd name="T2" fmla="*/ 71 w 142"/>
                  <a:gd name="T3" fmla="*/ 73 h 91"/>
                  <a:gd name="T4" fmla="*/ 12 w 142"/>
                  <a:gd name="T5" fmla="*/ 11 h 91"/>
                  <a:gd name="T6" fmla="*/ 2 w 142"/>
                  <a:gd name="T7" fmla="*/ 12 h 91"/>
                  <a:gd name="T8" fmla="*/ 11 w 142"/>
                  <a:gd name="T9" fmla="*/ 0 h 91"/>
                  <a:gd name="T10" fmla="*/ 62 w 142"/>
                  <a:gd name="T11" fmla="*/ 24 h 91"/>
                  <a:gd name="T12" fmla="*/ 121 w 142"/>
                  <a:gd name="T13" fmla="*/ 31 h 91"/>
                  <a:gd name="T14" fmla="*/ 130 w 142"/>
                  <a:gd name="T15" fmla="*/ 50 h 91"/>
                  <a:gd name="T16" fmla="*/ 139 w 142"/>
                  <a:gd name="T17" fmla="*/ 79 h 91"/>
                  <a:gd name="T18" fmla="*/ 131 w 142"/>
                  <a:gd name="T19" fmla="*/ 90 h 91"/>
                  <a:gd name="T20" fmla="*/ 83 w 142"/>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2" h="91">
                    <a:moveTo>
                      <a:pt x="83" y="87"/>
                    </a:moveTo>
                    <a:cubicBezTo>
                      <a:pt x="76" y="85"/>
                      <a:pt x="74" y="78"/>
                      <a:pt x="71" y="73"/>
                    </a:cubicBezTo>
                    <a:cubicBezTo>
                      <a:pt x="56" y="48"/>
                      <a:pt x="36" y="27"/>
                      <a:pt x="12" y="11"/>
                    </a:cubicBezTo>
                    <a:cubicBezTo>
                      <a:pt x="7" y="7"/>
                      <a:pt x="5" y="9"/>
                      <a:pt x="2" y="12"/>
                    </a:cubicBezTo>
                    <a:cubicBezTo>
                      <a:pt x="0" y="4"/>
                      <a:pt x="6" y="2"/>
                      <a:pt x="11" y="0"/>
                    </a:cubicBezTo>
                    <a:cubicBezTo>
                      <a:pt x="26" y="12"/>
                      <a:pt x="44" y="19"/>
                      <a:pt x="62" y="24"/>
                    </a:cubicBezTo>
                    <a:cubicBezTo>
                      <a:pt x="81" y="30"/>
                      <a:pt x="101" y="32"/>
                      <a:pt x="121" y="31"/>
                    </a:cubicBezTo>
                    <a:cubicBezTo>
                      <a:pt x="121" y="39"/>
                      <a:pt x="125" y="44"/>
                      <a:pt x="130" y="50"/>
                    </a:cubicBezTo>
                    <a:cubicBezTo>
                      <a:pt x="133" y="60"/>
                      <a:pt x="136" y="69"/>
                      <a:pt x="139" y="79"/>
                    </a:cubicBezTo>
                    <a:cubicBezTo>
                      <a:pt x="142" y="86"/>
                      <a:pt x="139" y="90"/>
                      <a:pt x="131" y="90"/>
                    </a:cubicBezTo>
                    <a:cubicBezTo>
                      <a:pt x="115" y="91"/>
                      <a:pt x="99" y="91"/>
                      <a:pt x="83" y="8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6" name="Freeform 216">
                <a:extLst>
                  <a:ext uri="{FF2B5EF4-FFF2-40B4-BE49-F238E27FC236}">
                    <a16:creationId xmlns:a16="http://schemas.microsoft.com/office/drawing/2014/main" id="{285E4FD3-6921-0B5F-7240-D213B4399B83}"/>
                  </a:ext>
                </a:extLst>
              </p:cNvPr>
              <p:cNvSpPr/>
              <p:nvPr/>
            </p:nvSpPr>
            <p:spPr bwMode="auto">
              <a:xfrm>
                <a:off x="5445125" y="4802188"/>
                <a:ext cx="165100" cy="63500"/>
              </a:xfrm>
              <a:custGeom>
                <a:avLst/>
                <a:gdLst>
                  <a:gd name="T0" fmla="*/ 106 w 163"/>
                  <a:gd name="T1" fmla="*/ 62 h 63"/>
                  <a:gd name="T2" fmla="*/ 94 w 163"/>
                  <a:gd name="T3" fmla="*/ 60 h 63"/>
                  <a:gd name="T4" fmla="*/ 3 w 163"/>
                  <a:gd name="T5" fmla="*/ 31 h 63"/>
                  <a:gd name="T6" fmla="*/ 5 w 163"/>
                  <a:gd name="T7" fmla="*/ 18 h 63"/>
                  <a:gd name="T8" fmla="*/ 108 w 163"/>
                  <a:gd name="T9" fmla="*/ 7 h 63"/>
                  <a:gd name="T10" fmla="*/ 126 w 163"/>
                  <a:gd name="T11" fmla="*/ 0 h 63"/>
                  <a:gd name="T12" fmla="*/ 156 w 163"/>
                  <a:gd name="T13" fmla="*/ 24 h 63"/>
                  <a:gd name="T14" fmla="*/ 154 w 163"/>
                  <a:gd name="T15" fmla="*/ 40 h 63"/>
                  <a:gd name="T16" fmla="*/ 106 w 163"/>
                  <a:gd name="T17"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62">
                    <a:moveTo>
                      <a:pt x="106" y="62"/>
                    </a:moveTo>
                    <a:cubicBezTo>
                      <a:pt x="102" y="63"/>
                      <a:pt x="98" y="63"/>
                      <a:pt x="94" y="60"/>
                    </a:cubicBezTo>
                    <a:cubicBezTo>
                      <a:pt x="67" y="41"/>
                      <a:pt x="36" y="32"/>
                      <a:pt x="3" y="31"/>
                    </a:cubicBezTo>
                    <a:cubicBezTo>
                      <a:pt x="0" y="26"/>
                      <a:pt x="1" y="22"/>
                      <a:pt x="5" y="18"/>
                    </a:cubicBezTo>
                    <a:cubicBezTo>
                      <a:pt x="40" y="26"/>
                      <a:pt x="75" y="20"/>
                      <a:pt x="108" y="7"/>
                    </a:cubicBezTo>
                    <a:cubicBezTo>
                      <a:pt x="114" y="5"/>
                      <a:pt x="120" y="3"/>
                      <a:pt x="126" y="0"/>
                    </a:cubicBezTo>
                    <a:cubicBezTo>
                      <a:pt x="137" y="8"/>
                      <a:pt x="147" y="15"/>
                      <a:pt x="156" y="24"/>
                    </a:cubicBezTo>
                    <a:cubicBezTo>
                      <a:pt x="163" y="32"/>
                      <a:pt x="163" y="35"/>
                      <a:pt x="154" y="40"/>
                    </a:cubicBezTo>
                    <a:cubicBezTo>
                      <a:pt x="139" y="49"/>
                      <a:pt x="123" y="57"/>
                      <a:pt x="106" y="6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7" name="Freeform 217">
                <a:extLst>
                  <a:ext uri="{FF2B5EF4-FFF2-40B4-BE49-F238E27FC236}">
                    <a16:creationId xmlns:a16="http://schemas.microsoft.com/office/drawing/2014/main" id="{81850495-4F95-B767-B82D-0BC77CC6C141}"/>
                  </a:ext>
                </a:extLst>
              </p:cNvPr>
              <p:cNvSpPr/>
              <p:nvPr/>
            </p:nvSpPr>
            <p:spPr bwMode="auto">
              <a:xfrm>
                <a:off x="5113338" y="4640263"/>
                <a:ext cx="336550" cy="338137"/>
              </a:xfrm>
              <a:custGeom>
                <a:avLst/>
                <a:gdLst>
                  <a:gd name="T0" fmla="*/ 332 w 332"/>
                  <a:gd name="T1" fmla="*/ 178 h 333"/>
                  <a:gd name="T2" fmla="*/ 330 w 332"/>
                  <a:gd name="T3" fmla="*/ 191 h 333"/>
                  <a:gd name="T4" fmla="*/ 304 w 332"/>
                  <a:gd name="T5" fmla="*/ 259 h 333"/>
                  <a:gd name="T6" fmla="*/ 295 w 332"/>
                  <a:gd name="T7" fmla="*/ 271 h 333"/>
                  <a:gd name="T8" fmla="*/ 245 w 332"/>
                  <a:gd name="T9" fmla="*/ 312 h 333"/>
                  <a:gd name="T10" fmla="*/ 231 w 332"/>
                  <a:gd name="T11" fmla="*/ 319 h 333"/>
                  <a:gd name="T12" fmla="*/ 173 w 332"/>
                  <a:gd name="T13" fmla="*/ 333 h 333"/>
                  <a:gd name="T14" fmla="*/ 168 w 332"/>
                  <a:gd name="T15" fmla="*/ 333 h 333"/>
                  <a:gd name="T16" fmla="*/ 94 w 332"/>
                  <a:gd name="T17" fmla="*/ 317 h 333"/>
                  <a:gd name="T18" fmla="*/ 83 w 332"/>
                  <a:gd name="T19" fmla="*/ 311 h 333"/>
                  <a:gd name="T20" fmla="*/ 30 w 332"/>
                  <a:gd name="T21" fmla="*/ 263 h 333"/>
                  <a:gd name="T22" fmla="*/ 19 w 332"/>
                  <a:gd name="T23" fmla="*/ 245 h 333"/>
                  <a:gd name="T24" fmla="*/ 0 w 332"/>
                  <a:gd name="T25" fmla="*/ 175 h 333"/>
                  <a:gd name="T26" fmla="*/ 0 w 332"/>
                  <a:gd name="T27" fmla="*/ 162 h 333"/>
                  <a:gd name="T28" fmla="*/ 14 w 332"/>
                  <a:gd name="T29" fmla="*/ 100 h 333"/>
                  <a:gd name="T30" fmla="*/ 29 w 332"/>
                  <a:gd name="T31" fmla="*/ 72 h 333"/>
                  <a:gd name="T32" fmla="*/ 78 w 332"/>
                  <a:gd name="T33" fmla="*/ 25 h 333"/>
                  <a:gd name="T34" fmla="*/ 103 w 332"/>
                  <a:gd name="T35" fmla="*/ 13 h 333"/>
                  <a:gd name="T36" fmla="*/ 169 w 332"/>
                  <a:gd name="T37" fmla="*/ 0 h 333"/>
                  <a:gd name="T38" fmla="*/ 186 w 332"/>
                  <a:gd name="T39" fmla="*/ 1 h 333"/>
                  <a:gd name="T40" fmla="*/ 249 w 332"/>
                  <a:gd name="T41" fmla="*/ 23 h 333"/>
                  <a:gd name="T42" fmla="*/ 280 w 332"/>
                  <a:gd name="T43" fmla="*/ 45 h 333"/>
                  <a:gd name="T44" fmla="*/ 313 w 332"/>
                  <a:gd name="T45" fmla="*/ 88 h 333"/>
                  <a:gd name="T46" fmla="*/ 322 w 332"/>
                  <a:gd name="T47" fmla="*/ 110 h 333"/>
                  <a:gd name="T48" fmla="*/ 332 w 332"/>
                  <a:gd name="T49" fmla="*/ 178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2" h="333">
                    <a:moveTo>
                      <a:pt x="332" y="178"/>
                    </a:moveTo>
                    <a:cubicBezTo>
                      <a:pt x="331" y="183"/>
                      <a:pt x="331" y="187"/>
                      <a:pt x="330" y="191"/>
                    </a:cubicBezTo>
                    <a:cubicBezTo>
                      <a:pt x="326" y="215"/>
                      <a:pt x="317" y="237"/>
                      <a:pt x="304" y="259"/>
                    </a:cubicBezTo>
                    <a:cubicBezTo>
                      <a:pt x="301" y="263"/>
                      <a:pt x="297" y="266"/>
                      <a:pt x="295" y="271"/>
                    </a:cubicBezTo>
                    <a:cubicBezTo>
                      <a:pt x="281" y="287"/>
                      <a:pt x="264" y="301"/>
                      <a:pt x="245" y="312"/>
                    </a:cubicBezTo>
                    <a:cubicBezTo>
                      <a:pt x="241" y="315"/>
                      <a:pt x="236" y="317"/>
                      <a:pt x="231" y="319"/>
                    </a:cubicBezTo>
                    <a:cubicBezTo>
                      <a:pt x="212" y="327"/>
                      <a:pt x="193" y="331"/>
                      <a:pt x="173" y="333"/>
                    </a:cubicBezTo>
                    <a:cubicBezTo>
                      <a:pt x="171" y="332"/>
                      <a:pt x="169" y="332"/>
                      <a:pt x="168" y="333"/>
                    </a:cubicBezTo>
                    <a:cubicBezTo>
                      <a:pt x="142" y="332"/>
                      <a:pt x="118" y="327"/>
                      <a:pt x="94" y="317"/>
                    </a:cubicBezTo>
                    <a:cubicBezTo>
                      <a:pt x="91" y="315"/>
                      <a:pt x="87" y="313"/>
                      <a:pt x="83" y="311"/>
                    </a:cubicBezTo>
                    <a:cubicBezTo>
                      <a:pt x="63" y="298"/>
                      <a:pt x="45" y="282"/>
                      <a:pt x="30" y="263"/>
                    </a:cubicBezTo>
                    <a:cubicBezTo>
                      <a:pt x="26" y="257"/>
                      <a:pt x="22" y="251"/>
                      <a:pt x="19" y="245"/>
                    </a:cubicBezTo>
                    <a:cubicBezTo>
                      <a:pt x="8" y="223"/>
                      <a:pt x="2" y="199"/>
                      <a:pt x="0" y="175"/>
                    </a:cubicBezTo>
                    <a:cubicBezTo>
                      <a:pt x="0" y="170"/>
                      <a:pt x="0" y="166"/>
                      <a:pt x="0" y="162"/>
                    </a:cubicBezTo>
                    <a:cubicBezTo>
                      <a:pt x="1" y="140"/>
                      <a:pt x="5" y="119"/>
                      <a:pt x="14" y="100"/>
                    </a:cubicBezTo>
                    <a:cubicBezTo>
                      <a:pt x="19" y="90"/>
                      <a:pt x="24" y="81"/>
                      <a:pt x="29" y="72"/>
                    </a:cubicBezTo>
                    <a:cubicBezTo>
                      <a:pt x="43" y="54"/>
                      <a:pt x="59" y="38"/>
                      <a:pt x="78" y="25"/>
                    </a:cubicBezTo>
                    <a:cubicBezTo>
                      <a:pt x="87" y="21"/>
                      <a:pt x="95" y="17"/>
                      <a:pt x="103" y="13"/>
                    </a:cubicBezTo>
                    <a:cubicBezTo>
                      <a:pt x="124" y="5"/>
                      <a:pt x="146" y="1"/>
                      <a:pt x="169" y="0"/>
                    </a:cubicBezTo>
                    <a:cubicBezTo>
                      <a:pt x="175" y="1"/>
                      <a:pt x="180" y="1"/>
                      <a:pt x="186" y="1"/>
                    </a:cubicBezTo>
                    <a:cubicBezTo>
                      <a:pt x="208" y="5"/>
                      <a:pt x="229" y="12"/>
                      <a:pt x="249" y="23"/>
                    </a:cubicBezTo>
                    <a:cubicBezTo>
                      <a:pt x="260" y="29"/>
                      <a:pt x="269" y="38"/>
                      <a:pt x="280" y="45"/>
                    </a:cubicBezTo>
                    <a:cubicBezTo>
                      <a:pt x="292" y="58"/>
                      <a:pt x="303" y="72"/>
                      <a:pt x="313" y="88"/>
                    </a:cubicBezTo>
                    <a:cubicBezTo>
                      <a:pt x="316" y="95"/>
                      <a:pt x="319" y="103"/>
                      <a:pt x="322" y="110"/>
                    </a:cubicBezTo>
                    <a:cubicBezTo>
                      <a:pt x="330" y="132"/>
                      <a:pt x="332" y="155"/>
                      <a:pt x="332" y="178"/>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8" name="Freeform 218">
                <a:extLst>
                  <a:ext uri="{FF2B5EF4-FFF2-40B4-BE49-F238E27FC236}">
                    <a16:creationId xmlns:a16="http://schemas.microsoft.com/office/drawing/2014/main" id="{B4FF7395-364B-85AA-4781-132CC1359BA3}"/>
                  </a:ext>
                </a:extLst>
              </p:cNvPr>
              <p:cNvSpPr/>
              <p:nvPr/>
            </p:nvSpPr>
            <p:spPr bwMode="auto">
              <a:xfrm>
                <a:off x="5146675" y="4675188"/>
                <a:ext cx="271463" cy="269875"/>
              </a:xfrm>
              <a:custGeom>
                <a:avLst/>
                <a:gdLst>
                  <a:gd name="T0" fmla="*/ 49 w 267"/>
                  <a:gd name="T1" fmla="*/ 47 h 266"/>
                  <a:gd name="T2" fmla="*/ 218 w 267"/>
                  <a:gd name="T3" fmla="*/ 48 h 266"/>
                  <a:gd name="T4" fmla="*/ 217 w 267"/>
                  <a:gd name="T5" fmla="*/ 218 h 266"/>
                  <a:gd name="T6" fmla="*/ 43 w 267"/>
                  <a:gd name="T7" fmla="*/ 213 h 266"/>
                  <a:gd name="T8" fmla="*/ 49 w 267"/>
                  <a:gd name="T9" fmla="*/ 47 h 266"/>
                </a:gdLst>
                <a:ahLst/>
                <a:cxnLst>
                  <a:cxn ang="0">
                    <a:pos x="T0" y="T1"/>
                  </a:cxn>
                  <a:cxn ang="0">
                    <a:pos x="T2" y="T3"/>
                  </a:cxn>
                  <a:cxn ang="0">
                    <a:pos x="T4" y="T5"/>
                  </a:cxn>
                  <a:cxn ang="0">
                    <a:pos x="T6" y="T7"/>
                  </a:cxn>
                  <a:cxn ang="0">
                    <a:pos x="T8" y="T9"/>
                  </a:cxn>
                </a:cxnLst>
                <a:rect l="0" t="0" r="r" b="b"/>
                <a:pathLst>
                  <a:path w="267" h="266">
                    <a:moveTo>
                      <a:pt x="49" y="47"/>
                    </a:moveTo>
                    <a:cubicBezTo>
                      <a:pt x="93" y="1"/>
                      <a:pt x="173" y="0"/>
                      <a:pt x="218" y="48"/>
                    </a:cubicBezTo>
                    <a:cubicBezTo>
                      <a:pt x="267" y="99"/>
                      <a:pt x="264" y="171"/>
                      <a:pt x="217" y="218"/>
                    </a:cubicBezTo>
                    <a:cubicBezTo>
                      <a:pt x="171" y="264"/>
                      <a:pt x="93" y="266"/>
                      <a:pt x="43" y="213"/>
                    </a:cubicBezTo>
                    <a:cubicBezTo>
                      <a:pt x="4" y="170"/>
                      <a:pt x="0" y="92"/>
                      <a:pt x="49" y="47"/>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9" name="Freeform 219">
                <a:extLst>
                  <a:ext uri="{FF2B5EF4-FFF2-40B4-BE49-F238E27FC236}">
                    <a16:creationId xmlns:a16="http://schemas.microsoft.com/office/drawing/2014/main" id="{E3E3344D-A7E0-F72A-34F0-36D9F726307D}"/>
                  </a:ext>
                </a:extLst>
              </p:cNvPr>
              <p:cNvSpPr/>
              <p:nvPr/>
            </p:nvSpPr>
            <p:spPr bwMode="auto">
              <a:xfrm>
                <a:off x="5788025" y="4964113"/>
                <a:ext cx="111125" cy="192087"/>
              </a:xfrm>
              <a:custGeom>
                <a:avLst/>
                <a:gdLst>
                  <a:gd name="T0" fmla="*/ 109 w 110"/>
                  <a:gd name="T1" fmla="*/ 120 h 189"/>
                  <a:gd name="T2" fmla="*/ 104 w 110"/>
                  <a:gd name="T3" fmla="*/ 164 h 189"/>
                  <a:gd name="T4" fmla="*/ 98 w 110"/>
                  <a:gd name="T5" fmla="*/ 181 h 189"/>
                  <a:gd name="T6" fmla="*/ 84 w 110"/>
                  <a:gd name="T7" fmla="*/ 185 h 189"/>
                  <a:gd name="T8" fmla="*/ 33 w 110"/>
                  <a:gd name="T9" fmla="*/ 134 h 189"/>
                  <a:gd name="T10" fmla="*/ 27 w 110"/>
                  <a:gd name="T11" fmla="*/ 128 h 189"/>
                  <a:gd name="T12" fmla="*/ 0 w 110"/>
                  <a:gd name="T13" fmla="*/ 22 h 189"/>
                  <a:gd name="T14" fmla="*/ 2 w 110"/>
                  <a:gd name="T15" fmla="*/ 14 h 189"/>
                  <a:gd name="T16" fmla="*/ 10 w 110"/>
                  <a:gd name="T17" fmla="*/ 12 h 189"/>
                  <a:gd name="T18" fmla="*/ 50 w 110"/>
                  <a:gd name="T19" fmla="*/ 3 h 189"/>
                  <a:gd name="T20" fmla="*/ 62 w 110"/>
                  <a:gd name="T21" fmla="*/ 2 h 189"/>
                  <a:gd name="T22" fmla="*/ 105 w 110"/>
                  <a:gd name="T23" fmla="*/ 86 h 189"/>
                  <a:gd name="T24" fmla="*/ 109 w 110"/>
                  <a:gd name="T25" fmla="*/ 12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89">
                    <a:moveTo>
                      <a:pt x="109" y="120"/>
                    </a:moveTo>
                    <a:cubicBezTo>
                      <a:pt x="107" y="135"/>
                      <a:pt x="108" y="149"/>
                      <a:pt x="104" y="164"/>
                    </a:cubicBezTo>
                    <a:cubicBezTo>
                      <a:pt x="102" y="170"/>
                      <a:pt x="101" y="175"/>
                      <a:pt x="98" y="181"/>
                    </a:cubicBezTo>
                    <a:cubicBezTo>
                      <a:pt x="95" y="188"/>
                      <a:pt x="91" y="189"/>
                      <a:pt x="84" y="185"/>
                    </a:cubicBezTo>
                    <a:cubicBezTo>
                      <a:pt x="63" y="172"/>
                      <a:pt x="47" y="154"/>
                      <a:pt x="33" y="134"/>
                    </a:cubicBezTo>
                    <a:cubicBezTo>
                      <a:pt x="32" y="131"/>
                      <a:pt x="31" y="128"/>
                      <a:pt x="27" y="128"/>
                    </a:cubicBezTo>
                    <a:cubicBezTo>
                      <a:pt x="9" y="95"/>
                      <a:pt x="0" y="60"/>
                      <a:pt x="0" y="22"/>
                    </a:cubicBezTo>
                    <a:cubicBezTo>
                      <a:pt x="0" y="19"/>
                      <a:pt x="0" y="16"/>
                      <a:pt x="2" y="14"/>
                    </a:cubicBezTo>
                    <a:cubicBezTo>
                      <a:pt x="4" y="12"/>
                      <a:pt x="7" y="12"/>
                      <a:pt x="10" y="12"/>
                    </a:cubicBezTo>
                    <a:cubicBezTo>
                      <a:pt x="24" y="10"/>
                      <a:pt x="37" y="8"/>
                      <a:pt x="50" y="3"/>
                    </a:cubicBezTo>
                    <a:cubicBezTo>
                      <a:pt x="54" y="2"/>
                      <a:pt x="58" y="0"/>
                      <a:pt x="62" y="2"/>
                    </a:cubicBezTo>
                    <a:cubicBezTo>
                      <a:pt x="83" y="26"/>
                      <a:pt x="98" y="54"/>
                      <a:pt x="105" y="86"/>
                    </a:cubicBezTo>
                    <a:cubicBezTo>
                      <a:pt x="107" y="97"/>
                      <a:pt x="110" y="109"/>
                      <a:pt x="109" y="12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0" name="Freeform 220">
                <a:extLst>
                  <a:ext uri="{FF2B5EF4-FFF2-40B4-BE49-F238E27FC236}">
                    <a16:creationId xmlns:a16="http://schemas.microsoft.com/office/drawing/2014/main" id="{6C5C7CC1-ED5D-9147-7EB1-43844A50A20E}"/>
                  </a:ext>
                </a:extLst>
              </p:cNvPr>
              <p:cNvSpPr/>
              <p:nvPr/>
            </p:nvSpPr>
            <p:spPr bwMode="auto">
              <a:xfrm>
                <a:off x="5802313" y="4487863"/>
                <a:ext cx="117475" cy="179387"/>
              </a:xfrm>
              <a:custGeom>
                <a:avLst/>
                <a:gdLst>
                  <a:gd name="T0" fmla="*/ 41 w 117"/>
                  <a:gd name="T1" fmla="*/ 42 h 177"/>
                  <a:gd name="T2" fmla="*/ 50 w 117"/>
                  <a:gd name="T3" fmla="*/ 40 h 177"/>
                  <a:gd name="T4" fmla="*/ 95 w 117"/>
                  <a:gd name="T5" fmla="*/ 5 h 177"/>
                  <a:gd name="T6" fmla="*/ 112 w 117"/>
                  <a:gd name="T7" fmla="*/ 12 h 177"/>
                  <a:gd name="T8" fmla="*/ 114 w 117"/>
                  <a:gd name="T9" fmla="*/ 68 h 177"/>
                  <a:gd name="T10" fmla="*/ 116 w 117"/>
                  <a:gd name="T11" fmla="*/ 77 h 177"/>
                  <a:gd name="T12" fmla="*/ 73 w 117"/>
                  <a:gd name="T13" fmla="*/ 170 h 177"/>
                  <a:gd name="T14" fmla="*/ 67 w 117"/>
                  <a:gd name="T15" fmla="*/ 175 h 177"/>
                  <a:gd name="T16" fmla="*/ 59 w 117"/>
                  <a:gd name="T17" fmla="*/ 175 h 177"/>
                  <a:gd name="T18" fmla="*/ 8 w 117"/>
                  <a:gd name="T19" fmla="*/ 157 h 177"/>
                  <a:gd name="T20" fmla="*/ 2 w 117"/>
                  <a:gd name="T21" fmla="*/ 154 h 177"/>
                  <a:gd name="T22" fmla="*/ 2 w 117"/>
                  <a:gd name="T23" fmla="*/ 139 h 177"/>
                  <a:gd name="T24" fmla="*/ 35 w 117"/>
                  <a:gd name="T25" fmla="*/ 56 h 177"/>
                  <a:gd name="T26" fmla="*/ 41 w 117"/>
                  <a:gd name="T27" fmla="*/ 42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77">
                    <a:moveTo>
                      <a:pt x="41" y="42"/>
                    </a:moveTo>
                    <a:cubicBezTo>
                      <a:pt x="45" y="47"/>
                      <a:pt x="47" y="43"/>
                      <a:pt x="50" y="40"/>
                    </a:cubicBezTo>
                    <a:cubicBezTo>
                      <a:pt x="63" y="26"/>
                      <a:pt x="77" y="14"/>
                      <a:pt x="95" y="5"/>
                    </a:cubicBezTo>
                    <a:cubicBezTo>
                      <a:pt x="106" y="0"/>
                      <a:pt x="109" y="1"/>
                      <a:pt x="112" y="12"/>
                    </a:cubicBezTo>
                    <a:cubicBezTo>
                      <a:pt x="117" y="31"/>
                      <a:pt x="116" y="49"/>
                      <a:pt x="114" y="68"/>
                    </a:cubicBezTo>
                    <a:cubicBezTo>
                      <a:pt x="114" y="71"/>
                      <a:pt x="113" y="74"/>
                      <a:pt x="116" y="77"/>
                    </a:cubicBezTo>
                    <a:cubicBezTo>
                      <a:pt x="108" y="111"/>
                      <a:pt x="96" y="143"/>
                      <a:pt x="73" y="170"/>
                    </a:cubicBezTo>
                    <a:cubicBezTo>
                      <a:pt x="71" y="172"/>
                      <a:pt x="69" y="174"/>
                      <a:pt x="67" y="175"/>
                    </a:cubicBezTo>
                    <a:cubicBezTo>
                      <a:pt x="64" y="177"/>
                      <a:pt x="62" y="176"/>
                      <a:pt x="59" y="175"/>
                    </a:cubicBezTo>
                    <a:cubicBezTo>
                      <a:pt x="43" y="166"/>
                      <a:pt x="26" y="160"/>
                      <a:pt x="8" y="157"/>
                    </a:cubicBezTo>
                    <a:cubicBezTo>
                      <a:pt x="6" y="157"/>
                      <a:pt x="4" y="156"/>
                      <a:pt x="2" y="154"/>
                    </a:cubicBezTo>
                    <a:cubicBezTo>
                      <a:pt x="0" y="149"/>
                      <a:pt x="1" y="144"/>
                      <a:pt x="2" y="139"/>
                    </a:cubicBezTo>
                    <a:cubicBezTo>
                      <a:pt x="7" y="109"/>
                      <a:pt x="17" y="81"/>
                      <a:pt x="35" y="56"/>
                    </a:cubicBezTo>
                    <a:cubicBezTo>
                      <a:pt x="39" y="52"/>
                      <a:pt x="38" y="46"/>
                      <a:pt x="41" y="4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1" name="Freeform 221">
                <a:extLst>
                  <a:ext uri="{FF2B5EF4-FFF2-40B4-BE49-F238E27FC236}">
                    <a16:creationId xmlns:a16="http://schemas.microsoft.com/office/drawing/2014/main" id="{EB15CF88-F0C7-1F18-0C6E-38E500CA1F6E}"/>
                  </a:ext>
                </a:extLst>
              </p:cNvPr>
              <p:cNvSpPr/>
              <p:nvPr/>
            </p:nvSpPr>
            <p:spPr bwMode="auto">
              <a:xfrm>
                <a:off x="5684838" y="4476750"/>
                <a:ext cx="107950" cy="180975"/>
              </a:xfrm>
              <a:custGeom>
                <a:avLst/>
                <a:gdLst>
                  <a:gd name="T0" fmla="*/ 0 w 108"/>
                  <a:gd name="T1" fmla="*/ 70 h 179"/>
                  <a:gd name="T2" fmla="*/ 11 w 108"/>
                  <a:gd name="T3" fmla="*/ 77 h 179"/>
                  <a:gd name="T4" fmla="*/ 17 w 108"/>
                  <a:gd name="T5" fmla="*/ 40 h 179"/>
                  <a:gd name="T6" fmla="*/ 30 w 108"/>
                  <a:gd name="T7" fmla="*/ 8 h 179"/>
                  <a:gd name="T8" fmla="*/ 46 w 108"/>
                  <a:gd name="T9" fmla="*/ 6 h 179"/>
                  <a:gd name="T10" fmla="*/ 83 w 108"/>
                  <a:gd name="T11" fmla="*/ 55 h 179"/>
                  <a:gd name="T12" fmla="*/ 90 w 108"/>
                  <a:gd name="T13" fmla="*/ 60 h 179"/>
                  <a:gd name="T14" fmla="*/ 106 w 108"/>
                  <a:gd name="T15" fmla="*/ 136 h 179"/>
                  <a:gd name="T16" fmla="*/ 102 w 108"/>
                  <a:gd name="T17" fmla="*/ 165 h 179"/>
                  <a:gd name="T18" fmla="*/ 85 w 108"/>
                  <a:gd name="T19" fmla="*/ 168 h 179"/>
                  <a:gd name="T20" fmla="*/ 46 w 108"/>
                  <a:gd name="T21" fmla="*/ 176 h 179"/>
                  <a:gd name="T22" fmla="*/ 35 w 108"/>
                  <a:gd name="T23" fmla="*/ 178 h 179"/>
                  <a:gd name="T24" fmla="*/ 27 w 108"/>
                  <a:gd name="T25" fmla="*/ 167 h 179"/>
                  <a:gd name="T26" fmla="*/ 9 w 108"/>
                  <a:gd name="T27" fmla="*/ 93 h 179"/>
                  <a:gd name="T28" fmla="*/ 2 w 108"/>
                  <a:gd name="T29" fmla="*/ 75 h 179"/>
                  <a:gd name="T30" fmla="*/ 0 w 108"/>
                  <a:gd name="T31" fmla="*/ 7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79">
                    <a:moveTo>
                      <a:pt x="0" y="70"/>
                    </a:moveTo>
                    <a:cubicBezTo>
                      <a:pt x="3" y="72"/>
                      <a:pt x="6" y="74"/>
                      <a:pt x="11" y="77"/>
                    </a:cubicBezTo>
                    <a:cubicBezTo>
                      <a:pt x="13" y="64"/>
                      <a:pt x="13" y="52"/>
                      <a:pt x="17" y="40"/>
                    </a:cubicBezTo>
                    <a:cubicBezTo>
                      <a:pt x="20" y="29"/>
                      <a:pt x="24" y="18"/>
                      <a:pt x="30" y="8"/>
                    </a:cubicBezTo>
                    <a:cubicBezTo>
                      <a:pt x="35" y="0"/>
                      <a:pt x="39" y="0"/>
                      <a:pt x="46" y="6"/>
                    </a:cubicBezTo>
                    <a:cubicBezTo>
                      <a:pt x="61" y="20"/>
                      <a:pt x="73" y="37"/>
                      <a:pt x="83" y="55"/>
                    </a:cubicBezTo>
                    <a:cubicBezTo>
                      <a:pt x="84" y="57"/>
                      <a:pt x="84" y="63"/>
                      <a:pt x="90" y="60"/>
                    </a:cubicBezTo>
                    <a:cubicBezTo>
                      <a:pt x="98" y="85"/>
                      <a:pt x="106" y="110"/>
                      <a:pt x="106" y="136"/>
                    </a:cubicBezTo>
                    <a:cubicBezTo>
                      <a:pt x="107" y="146"/>
                      <a:pt x="108" y="156"/>
                      <a:pt x="102" y="165"/>
                    </a:cubicBezTo>
                    <a:cubicBezTo>
                      <a:pt x="97" y="168"/>
                      <a:pt x="91" y="167"/>
                      <a:pt x="85" y="168"/>
                    </a:cubicBezTo>
                    <a:cubicBezTo>
                      <a:pt x="72" y="169"/>
                      <a:pt x="58" y="172"/>
                      <a:pt x="46" y="176"/>
                    </a:cubicBezTo>
                    <a:cubicBezTo>
                      <a:pt x="42" y="178"/>
                      <a:pt x="39" y="179"/>
                      <a:pt x="35" y="178"/>
                    </a:cubicBezTo>
                    <a:cubicBezTo>
                      <a:pt x="30" y="176"/>
                      <a:pt x="29" y="171"/>
                      <a:pt x="27" y="167"/>
                    </a:cubicBezTo>
                    <a:cubicBezTo>
                      <a:pt x="17" y="143"/>
                      <a:pt x="11" y="119"/>
                      <a:pt x="9" y="93"/>
                    </a:cubicBezTo>
                    <a:cubicBezTo>
                      <a:pt x="9" y="86"/>
                      <a:pt x="8" y="80"/>
                      <a:pt x="2" y="75"/>
                    </a:cubicBezTo>
                    <a:cubicBezTo>
                      <a:pt x="1" y="74"/>
                      <a:pt x="0" y="73"/>
                      <a:pt x="0" y="7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2" name="Freeform 222">
                <a:extLst>
                  <a:ext uri="{FF2B5EF4-FFF2-40B4-BE49-F238E27FC236}">
                    <a16:creationId xmlns:a16="http://schemas.microsoft.com/office/drawing/2014/main" id="{DF0429F9-C8C7-AC67-158D-F7A7B92E12FE}"/>
                  </a:ext>
                </a:extLst>
              </p:cNvPr>
              <p:cNvSpPr/>
              <p:nvPr/>
            </p:nvSpPr>
            <p:spPr bwMode="auto">
              <a:xfrm>
                <a:off x="5449888" y="4710113"/>
                <a:ext cx="180975" cy="103187"/>
              </a:xfrm>
              <a:custGeom>
                <a:avLst/>
                <a:gdLst>
                  <a:gd name="T0" fmla="*/ 43 w 180"/>
                  <a:gd name="T1" fmla="*/ 74 h 101"/>
                  <a:gd name="T2" fmla="*/ 41 w 180"/>
                  <a:gd name="T3" fmla="*/ 66 h 101"/>
                  <a:gd name="T4" fmla="*/ 10 w 180"/>
                  <a:gd name="T5" fmla="*/ 38 h 101"/>
                  <a:gd name="T6" fmla="*/ 15 w 180"/>
                  <a:gd name="T7" fmla="*/ 17 h 101"/>
                  <a:gd name="T8" fmla="*/ 69 w 180"/>
                  <a:gd name="T9" fmla="*/ 4 h 101"/>
                  <a:gd name="T10" fmla="*/ 77 w 180"/>
                  <a:gd name="T11" fmla="*/ 0 h 101"/>
                  <a:gd name="T12" fmla="*/ 116 w 180"/>
                  <a:gd name="T13" fmla="*/ 4 h 101"/>
                  <a:gd name="T14" fmla="*/ 174 w 180"/>
                  <a:gd name="T15" fmla="*/ 24 h 101"/>
                  <a:gd name="T16" fmla="*/ 180 w 180"/>
                  <a:gd name="T17" fmla="*/ 33 h 101"/>
                  <a:gd name="T18" fmla="*/ 165 w 180"/>
                  <a:gd name="T19" fmla="*/ 96 h 101"/>
                  <a:gd name="T20" fmla="*/ 146 w 180"/>
                  <a:gd name="T21" fmla="*/ 100 h 101"/>
                  <a:gd name="T22" fmla="*/ 57 w 180"/>
                  <a:gd name="T23" fmla="*/ 77 h 101"/>
                  <a:gd name="T24" fmla="*/ 43 w 180"/>
                  <a:gd name="T25" fmla="*/ 7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00">
                    <a:moveTo>
                      <a:pt x="43" y="74"/>
                    </a:moveTo>
                    <a:cubicBezTo>
                      <a:pt x="47" y="70"/>
                      <a:pt x="45" y="68"/>
                      <a:pt x="41" y="66"/>
                    </a:cubicBezTo>
                    <a:cubicBezTo>
                      <a:pt x="29" y="59"/>
                      <a:pt x="19" y="48"/>
                      <a:pt x="10" y="38"/>
                    </a:cubicBezTo>
                    <a:cubicBezTo>
                      <a:pt x="0" y="28"/>
                      <a:pt x="2" y="22"/>
                      <a:pt x="15" y="17"/>
                    </a:cubicBezTo>
                    <a:cubicBezTo>
                      <a:pt x="32" y="10"/>
                      <a:pt x="50" y="6"/>
                      <a:pt x="69" y="4"/>
                    </a:cubicBezTo>
                    <a:cubicBezTo>
                      <a:pt x="72" y="4"/>
                      <a:pt x="76" y="5"/>
                      <a:pt x="77" y="0"/>
                    </a:cubicBezTo>
                    <a:cubicBezTo>
                      <a:pt x="90" y="1"/>
                      <a:pt x="103" y="3"/>
                      <a:pt x="116" y="4"/>
                    </a:cubicBezTo>
                    <a:cubicBezTo>
                      <a:pt x="137" y="6"/>
                      <a:pt x="156" y="15"/>
                      <a:pt x="174" y="24"/>
                    </a:cubicBezTo>
                    <a:cubicBezTo>
                      <a:pt x="178" y="26"/>
                      <a:pt x="180" y="29"/>
                      <a:pt x="180" y="33"/>
                    </a:cubicBezTo>
                    <a:cubicBezTo>
                      <a:pt x="171" y="53"/>
                      <a:pt x="170" y="75"/>
                      <a:pt x="165" y="96"/>
                    </a:cubicBezTo>
                    <a:cubicBezTo>
                      <a:pt x="159" y="101"/>
                      <a:pt x="153" y="100"/>
                      <a:pt x="146" y="100"/>
                    </a:cubicBezTo>
                    <a:cubicBezTo>
                      <a:pt x="115" y="99"/>
                      <a:pt x="85" y="92"/>
                      <a:pt x="57" y="77"/>
                    </a:cubicBezTo>
                    <a:cubicBezTo>
                      <a:pt x="52" y="75"/>
                      <a:pt x="47" y="77"/>
                      <a:pt x="43" y="7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3" name="Freeform 223">
                <a:extLst>
                  <a:ext uri="{FF2B5EF4-FFF2-40B4-BE49-F238E27FC236}">
                    <a16:creationId xmlns:a16="http://schemas.microsoft.com/office/drawing/2014/main" id="{9D8A26E0-21C4-F097-3DEB-3883E426878B}"/>
                  </a:ext>
                </a:extLst>
              </p:cNvPr>
              <p:cNvSpPr/>
              <p:nvPr/>
            </p:nvSpPr>
            <p:spPr bwMode="auto">
              <a:xfrm>
                <a:off x="5545138" y="4564063"/>
                <a:ext cx="150813" cy="153987"/>
              </a:xfrm>
              <a:custGeom>
                <a:avLst/>
                <a:gdLst>
                  <a:gd name="T0" fmla="*/ 12 w 149"/>
                  <a:gd name="T1" fmla="*/ 75 h 152"/>
                  <a:gd name="T2" fmla="*/ 17 w 149"/>
                  <a:gd name="T3" fmla="*/ 67 h 152"/>
                  <a:gd name="T4" fmla="*/ 1 w 149"/>
                  <a:gd name="T5" fmla="*/ 16 h 152"/>
                  <a:gd name="T6" fmla="*/ 15 w 149"/>
                  <a:gd name="T7" fmla="*/ 2 h 152"/>
                  <a:gd name="T8" fmla="*/ 58 w 149"/>
                  <a:gd name="T9" fmla="*/ 15 h 152"/>
                  <a:gd name="T10" fmla="*/ 69 w 149"/>
                  <a:gd name="T11" fmla="*/ 15 h 152"/>
                  <a:gd name="T12" fmla="*/ 125 w 149"/>
                  <a:gd name="T13" fmla="*/ 63 h 152"/>
                  <a:gd name="T14" fmla="*/ 147 w 149"/>
                  <a:gd name="T15" fmla="*/ 96 h 152"/>
                  <a:gd name="T16" fmla="*/ 148 w 149"/>
                  <a:gd name="T17" fmla="*/ 103 h 152"/>
                  <a:gd name="T18" fmla="*/ 140 w 149"/>
                  <a:gd name="T19" fmla="*/ 112 h 152"/>
                  <a:gd name="T20" fmla="*/ 106 w 149"/>
                  <a:gd name="T21" fmla="*/ 145 h 152"/>
                  <a:gd name="T22" fmla="*/ 99 w 149"/>
                  <a:gd name="T23" fmla="*/ 151 h 152"/>
                  <a:gd name="T24" fmla="*/ 89 w 149"/>
                  <a:gd name="T25" fmla="*/ 149 h 152"/>
                  <a:gd name="T26" fmla="*/ 33 w 149"/>
                  <a:gd name="T27" fmla="*/ 98 h 152"/>
                  <a:gd name="T28" fmla="*/ 12 w 149"/>
                  <a:gd name="T29" fmla="*/ 7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152">
                    <a:moveTo>
                      <a:pt x="12" y="75"/>
                    </a:moveTo>
                    <a:cubicBezTo>
                      <a:pt x="17" y="74"/>
                      <a:pt x="20" y="73"/>
                      <a:pt x="17" y="67"/>
                    </a:cubicBezTo>
                    <a:cubicBezTo>
                      <a:pt x="9" y="51"/>
                      <a:pt x="3" y="34"/>
                      <a:pt x="1" y="16"/>
                    </a:cubicBezTo>
                    <a:cubicBezTo>
                      <a:pt x="0" y="3"/>
                      <a:pt x="2" y="0"/>
                      <a:pt x="15" y="2"/>
                    </a:cubicBezTo>
                    <a:cubicBezTo>
                      <a:pt x="30" y="3"/>
                      <a:pt x="44" y="9"/>
                      <a:pt x="58" y="15"/>
                    </a:cubicBezTo>
                    <a:cubicBezTo>
                      <a:pt x="61" y="16"/>
                      <a:pt x="65" y="20"/>
                      <a:pt x="69" y="15"/>
                    </a:cubicBezTo>
                    <a:cubicBezTo>
                      <a:pt x="88" y="30"/>
                      <a:pt x="109" y="44"/>
                      <a:pt x="125" y="63"/>
                    </a:cubicBezTo>
                    <a:cubicBezTo>
                      <a:pt x="134" y="73"/>
                      <a:pt x="141" y="84"/>
                      <a:pt x="147" y="96"/>
                    </a:cubicBezTo>
                    <a:cubicBezTo>
                      <a:pt x="149" y="98"/>
                      <a:pt x="149" y="101"/>
                      <a:pt x="148" y="103"/>
                    </a:cubicBezTo>
                    <a:cubicBezTo>
                      <a:pt x="147" y="107"/>
                      <a:pt x="143" y="109"/>
                      <a:pt x="140" y="112"/>
                    </a:cubicBezTo>
                    <a:cubicBezTo>
                      <a:pt x="127" y="121"/>
                      <a:pt x="115" y="131"/>
                      <a:pt x="106" y="145"/>
                    </a:cubicBezTo>
                    <a:cubicBezTo>
                      <a:pt x="104" y="147"/>
                      <a:pt x="102" y="149"/>
                      <a:pt x="99" y="151"/>
                    </a:cubicBezTo>
                    <a:cubicBezTo>
                      <a:pt x="95" y="152"/>
                      <a:pt x="92" y="150"/>
                      <a:pt x="89" y="149"/>
                    </a:cubicBezTo>
                    <a:cubicBezTo>
                      <a:pt x="67" y="136"/>
                      <a:pt x="49" y="117"/>
                      <a:pt x="33" y="98"/>
                    </a:cubicBezTo>
                    <a:cubicBezTo>
                      <a:pt x="26" y="90"/>
                      <a:pt x="21" y="81"/>
                      <a:pt x="12" y="75"/>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4" name="Freeform 224">
                <a:extLst>
                  <a:ext uri="{FF2B5EF4-FFF2-40B4-BE49-F238E27FC236}">
                    <a16:creationId xmlns:a16="http://schemas.microsoft.com/office/drawing/2014/main" id="{041F8F85-4F64-5FEE-F060-D4D7E7FAC708}"/>
                  </a:ext>
                </a:extLst>
              </p:cNvPr>
              <p:cNvSpPr/>
              <p:nvPr/>
            </p:nvSpPr>
            <p:spPr bwMode="auto">
              <a:xfrm>
                <a:off x="5886450" y="4594225"/>
                <a:ext cx="163513" cy="139700"/>
              </a:xfrm>
              <a:custGeom>
                <a:avLst/>
                <a:gdLst>
                  <a:gd name="T0" fmla="*/ 97 w 162"/>
                  <a:gd name="T1" fmla="*/ 6 h 138"/>
                  <a:gd name="T2" fmla="*/ 108 w 162"/>
                  <a:gd name="T3" fmla="*/ 6 h 138"/>
                  <a:gd name="T4" fmla="*/ 151 w 162"/>
                  <a:gd name="T5" fmla="*/ 1 h 138"/>
                  <a:gd name="T6" fmla="*/ 160 w 162"/>
                  <a:gd name="T7" fmla="*/ 12 h 138"/>
                  <a:gd name="T8" fmla="*/ 141 w 162"/>
                  <a:gd name="T9" fmla="*/ 57 h 138"/>
                  <a:gd name="T10" fmla="*/ 138 w 162"/>
                  <a:gd name="T11" fmla="*/ 65 h 138"/>
                  <a:gd name="T12" fmla="*/ 105 w 162"/>
                  <a:gd name="T13" fmla="*/ 105 h 138"/>
                  <a:gd name="T14" fmla="*/ 59 w 162"/>
                  <a:gd name="T15" fmla="*/ 134 h 138"/>
                  <a:gd name="T16" fmla="*/ 45 w 162"/>
                  <a:gd name="T17" fmla="*/ 137 h 138"/>
                  <a:gd name="T18" fmla="*/ 22 w 162"/>
                  <a:gd name="T19" fmla="*/ 107 h 138"/>
                  <a:gd name="T20" fmla="*/ 11 w 162"/>
                  <a:gd name="T21" fmla="*/ 95 h 138"/>
                  <a:gd name="T22" fmla="*/ 7 w 162"/>
                  <a:gd name="T23" fmla="*/ 90 h 138"/>
                  <a:gd name="T24" fmla="*/ 6 w 162"/>
                  <a:gd name="T25" fmla="*/ 73 h 138"/>
                  <a:gd name="T26" fmla="*/ 64 w 162"/>
                  <a:gd name="T27" fmla="*/ 22 h 138"/>
                  <a:gd name="T28" fmla="*/ 97 w 162"/>
                  <a:gd name="T29" fmla="*/ 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2" h="138">
                    <a:moveTo>
                      <a:pt x="97" y="6"/>
                    </a:moveTo>
                    <a:cubicBezTo>
                      <a:pt x="101" y="10"/>
                      <a:pt x="104" y="7"/>
                      <a:pt x="108" y="6"/>
                    </a:cubicBezTo>
                    <a:cubicBezTo>
                      <a:pt x="122" y="2"/>
                      <a:pt x="136" y="0"/>
                      <a:pt x="151" y="1"/>
                    </a:cubicBezTo>
                    <a:cubicBezTo>
                      <a:pt x="159" y="1"/>
                      <a:pt x="162" y="4"/>
                      <a:pt x="160" y="12"/>
                    </a:cubicBezTo>
                    <a:cubicBezTo>
                      <a:pt x="157" y="28"/>
                      <a:pt x="149" y="43"/>
                      <a:pt x="141" y="57"/>
                    </a:cubicBezTo>
                    <a:cubicBezTo>
                      <a:pt x="140" y="60"/>
                      <a:pt x="138" y="62"/>
                      <a:pt x="138" y="65"/>
                    </a:cubicBezTo>
                    <a:cubicBezTo>
                      <a:pt x="130" y="81"/>
                      <a:pt x="117" y="93"/>
                      <a:pt x="105" y="105"/>
                    </a:cubicBezTo>
                    <a:cubicBezTo>
                      <a:pt x="91" y="117"/>
                      <a:pt x="76" y="127"/>
                      <a:pt x="59" y="134"/>
                    </a:cubicBezTo>
                    <a:cubicBezTo>
                      <a:pt x="54" y="136"/>
                      <a:pt x="50" y="138"/>
                      <a:pt x="45" y="137"/>
                    </a:cubicBezTo>
                    <a:cubicBezTo>
                      <a:pt x="36" y="128"/>
                      <a:pt x="31" y="117"/>
                      <a:pt x="22" y="107"/>
                    </a:cubicBezTo>
                    <a:cubicBezTo>
                      <a:pt x="18" y="103"/>
                      <a:pt x="15" y="99"/>
                      <a:pt x="11" y="95"/>
                    </a:cubicBezTo>
                    <a:cubicBezTo>
                      <a:pt x="10" y="93"/>
                      <a:pt x="8" y="92"/>
                      <a:pt x="7" y="90"/>
                    </a:cubicBezTo>
                    <a:cubicBezTo>
                      <a:pt x="0" y="85"/>
                      <a:pt x="1" y="79"/>
                      <a:pt x="6" y="73"/>
                    </a:cubicBezTo>
                    <a:cubicBezTo>
                      <a:pt x="21" y="51"/>
                      <a:pt x="41" y="35"/>
                      <a:pt x="64" y="22"/>
                    </a:cubicBezTo>
                    <a:cubicBezTo>
                      <a:pt x="75" y="16"/>
                      <a:pt x="85" y="10"/>
                      <a:pt x="97" y="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5" name="Freeform 225">
                <a:extLst>
                  <a:ext uri="{FF2B5EF4-FFF2-40B4-BE49-F238E27FC236}">
                    <a16:creationId xmlns:a16="http://schemas.microsoft.com/office/drawing/2014/main" id="{BF76BE22-5F64-8DE0-C4A8-B28E228895EC}"/>
                  </a:ext>
                </a:extLst>
              </p:cNvPr>
              <p:cNvSpPr/>
              <p:nvPr/>
            </p:nvSpPr>
            <p:spPr bwMode="auto">
              <a:xfrm>
                <a:off x="5940425" y="4732338"/>
                <a:ext cx="179388" cy="100012"/>
              </a:xfrm>
              <a:custGeom>
                <a:avLst/>
                <a:gdLst>
                  <a:gd name="T0" fmla="*/ 118 w 177"/>
                  <a:gd name="T1" fmla="*/ 5 h 99"/>
                  <a:gd name="T2" fmla="*/ 125 w 177"/>
                  <a:gd name="T3" fmla="*/ 10 h 99"/>
                  <a:gd name="T4" fmla="*/ 168 w 177"/>
                  <a:gd name="T5" fmla="*/ 28 h 99"/>
                  <a:gd name="T6" fmla="*/ 169 w 177"/>
                  <a:gd name="T7" fmla="*/ 45 h 99"/>
                  <a:gd name="T8" fmla="*/ 133 w 177"/>
                  <a:gd name="T9" fmla="*/ 73 h 99"/>
                  <a:gd name="T10" fmla="*/ 105 w 177"/>
                  <a:gd name="T11" fmla="*/ 85 h 99"/>
                  <a:gd name="T12" fmla="*/ 20 w 177"/>
                  <a:gd name="T13" fmla="*/ 95 h 99"/>
                  <a:gd name="T14" fmla="*/ 11 w 177"/>
                  <a:gd name="T15" fmla="*/ 92 h 99"/>
                  <a:gd name="T16" fmla="*/ 9 w 177"/>
                  <a:gd name="T17" fmla="*/ 83 h 99"/>
                  <a:gd name="T18" fmla="*/ 1 w 177"/>
                  <a:gd name="T19" fmla="*/ 28 h 99"/>
                  <a:gd name="T20" fmla="*/ 0 w 177"/>
                  <a:gd name="T21" fmla="*/ 22 h 99"/>
                  <a:gd name="T22" fmla="*/ 11 w 177"/>
                  <a:gd name="T23" fmla="*/ 15 h 99"/>
                  <a:gd name="T24" fmla="*/ 103 w 177"/>
                  <a:gd name="T25" fmla="*/ 4 h 99"/>
                  <a:gd name="T26" fmla="*/ 118 w 177"/>
                  <a:gd name="T27" fmla="*/ 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7" h="99">
                    <a:moveTo>
                      <a:pt x="118" y="5"/>
                    </a:moveTo>
                    <a:cubicBezTo>
                      <a:pt x="119" y="9"/>
                      <a:pt x="122" y="9"/>
                      <a:pt x="125" y="10"/>
                    </a:cubicBezTo>
                    <a:cubicBezTo>
                      <a:pt x="140" y="14"/>
                      <a:pt x="155" y="19"/>
                      <a:pt x="168" y="28"/>
                    </a:cubicBezTo>
                    <a:cubicBezTo>
                      <a:pt x="177" y="35"/>
                      <a:pt x="177" y="36"/>
                      <a:pt x="169" y="45"/>
                    </a:cubicBezTo>
                    <a:cubicBezTo>
                      <a:pt x="159" y="56"/>
                      <a:pt x="145" y="63"/>
                      <a:pt x="133" y="73"/>
                    </a:cubicBezTo>
                    <a:cubicBezTo>
                      <a:pt x="125" y="80"/>
                      <a:pt x="115" y="82"/>
                      <a:pt x="105" y="85"/>
                    </a:cubicBezTo>
                    <a:cubicBezTo>
                      <a:pt x="78" y="95"/>
                      <a:pt x="49" y="99"/>
                      <a:pt x="20" y="95"/>
                    </a:cubicBezTo>
                    <a:cubicBezTo>
                      <a:pt x="17" y="94"/>
                      <a:pt x="13" y="94"/>
                      <a:pt x="11" y="92"/>
                    </a:cubicBezTo>
                    <a:cubicBezTo>
                      <a:pt x="9" y="90"/>
                      <a:pt x="9" y="86"/>
                      <a:pt x="9" y="83"/>
                    </a:cubicBezTo>
                    <a:cubicBezTo>
                      <a:pt x="9" y="65"/>
                      <a:pt x="7" y="46"/>
                      <a:pt x="1" y="28"/>
                    </a:cubicBezTo>
                    <a:cubicBezTo>
                      <a:pt x="0" y="26"/>
                      <a:pt x="0" y="24"/>
                      <a:pt x="0" y="22"/>
                    </a:cubicBezTo>
                    <a:cubicBezTo>
                      <a:pt x="3" y="18"/>
                      <a:pt x="7" y="16"/>
                      <a:pt x="11" y="15"/>
                    </a:cubicBezTo>
                    <a:cubicBezTo>
                      <a:pt x="41" y="4"/>
                      <a:pt x="71" y="0"/>
                      <a:pt x="103" y="4"/>
                    </a:cubicBezTo>
                    <a:cubicBezTo>
                      <a:pt x="108" y="5"/>
                      <a:pt x="113" y="5"/>
                      <a:pt x="118" y="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6" name="Freeform 226">
                <a:extLst>
                  <a:ext uri="{FF2B5EF4-FFF2-40B4-BE49-F238E27FC236}">
                    <a16:creationId xmlns:a16="http://schemas.microsoft.com/office/drawing/2014/main" id="{D41EAEA7-50CE-39B3-56B4-DF0A3177D0BC}"/>
                  </a:ext>
                </a:extLst>
              </p:cNvPr>
              <p:cNvSpPr/>
              <p:nvPr/>
            </p:nvSpPr>
            <p:spPr bwMode="auto">
              <a:xfrm>
                <a:off x="5922963" y="4832350"/>
                <a:ext cx="173038" cy="106362"/>
              </a:xfrm>
              <a:custGeom>
                <a:avLst/>
                <a:gdLst>
                  <a:gd name="T0" fmla="*/ 152 w 172"/>
                  <a:gd name="T1" fmla="*/ 100 h 106"/>
                  <a:gd name="T2" fmla="*/ 127 w 172"/>
                  <a:gd name="T3" fmla="*/ 102 h 106"/>
                  <a:gd name="T4" fmla="*/ 112 w 172"/>
                  <a:gd name="T5" fmla="*/ 103 h 106"/>
                  <a:gd name="T6" fmla="*/ 103 w 172"/>
                  <a:gd name="T7" fmla="*/ 106 h 106"/>
                  <a:gd name="T8" fmla="*/ 12 w 172"/>
                  <a:gd name="T9" fmla="*/ 82 h 106"/>
                  <a:gd name="T10" fmla="*/ 1 w 172"/>
                  <a:gd name="T11" fmla="*/ 73 h 106"/>
                  <a:gd name="T12" fmla="*/ 4 w 172"/>
                  <a:gd name="T13" fmla="*/ 62 h 106"/>
                  <a:gd name="T14" fmla="*/ 24 w 172"/>
                  <a:gd name="T15" fmla="*/ 10 h 106"/>
                  <a:gd name="T16" fmla="*/ 27 w 172"/>
                  <a:gd name="T17" fmla="*/ 3 h 106"/>
                  <a:gd name="T18" fmla="*/ 71 w 172"/>
                  <a:gd name="T19" fmla="*/ 8 h 106"/>
                  <a:gd name="T20" fmla="*/ 118 w 172"/>
                  <a:gd name="T21" fmla="*/ 30 h 106"/>
                  <a:gd name="T22" fmla="*/ 131 w 172"/>
                  <a:gd name="T23" fmla="*/ 36 h 106"/>
                  <a:gd name="T24" fmla="*/ 135 w 172"/>
                  <a:gd name="T25" fmla="*/ 44 h 106"/>
                  <a:gd name="T26" fmla="*/ 165 w 172"/>
                  <a:gd name="T27" fmla="*/ 77 h 106"/>
                  <a:gd name="T28" fmla="*/ 159 w 172"/>
                  <a:gd name="T29" fmla="*/ 96 h 106"/>
                  <a:gd name="T30" fmla="*/ 152 w 172"/>
                  <a:gd name="T3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2" h="105">
                    <a:moveTo>
                      <a:pt x="152" y="100"/>
                    </a:moveTo>
                    <a:cubicBezTo>
                      <a:pt x="143" y="98"/>
                      <a:pt x="136" y="102"/>
                      <a:pt x="127" y="102"/>
                    </a:cubicBezTo>
                    <a:cubicBezTo>
                      <a:pt x="122" y="102"/>
                      <a:pt x="117" y="103"/>
                      <a:pt x="112" y="103"/>
                    </a:cubicBezTo>
                    <a:cubicBezTo>
                      <a:pt x="109" y="106"/>
                      <a:pt x="106" y="106"/>
                      <a:pt x="103" y="106"/>
                    </a:cubicBezTo>
                    <a:cubicBezTo>
                      <a:pt x="71" y="106"/>
                      <a:pt x="40" y="97"/>
                      <a:pt x="12" y="82"/>
                    </a:cubicBezTo>
                    <a:cubicBezTo>
                      <a:pt x="8" y="80"/>
                      <a:pt x="3" y="78"/>
                      <a:pt x="1" y="73"/>
                    </a:cubicBezTo>
                    <a:cubicBezTo>
                      <a:pt x="0" y="69"/>
                      <a:pt x="2" y="65"/>
                      <a:pt x="4" y="62"/>
                    </a:cubicBezTo>
                    <a:cubicBezTo>
                      <a:pt x="14" y="46"/>
                      <a:pt x="20" y="29"/>
                      <a:pt x="24" y="10"/>
                    </a:cubicBezTo>
                    <a:cubicBezTo>
                      <a:pt x="24" y="8"/>
                      <a:pt x="25" y="5"/>
                      <a:pt x="27" y="3"/>
                    </a:cubicBezTo>
                    <a:cubicBezTo>
                      <a:pt x="42" y="0"/>
                      <a:pt x="57" y="5"/>
                      <a:pt x="71" y="8"/>
                    </a:cubicBezTo>
                    <a:cubicBezTo>
                      <a:pt x="88" y="13"/>
                      <a:pt x="104" y="20"/>
                      <a:pt x="118" y="30"/>
                    </a:cubicBezTo>
                    <a:cubicBezTo>
                      <a:pt x="122" y="33"/>
                      <a:pt x="127" y="32"/>
                      <a:pt x="131" y="36"/>
                    </a:cubicBezTo>
                    <a:cubicBezTo>
                      <a:pt x="127" y="41"/>
                      <a:pt x="132" y="42"/>
                      <a:pt x="135" y="44"/>
                    </a:cubicBezTo>
                    <a:cubicBezTo>
                      <a:pt x="147" y="53"/>
                      <a:pt x="157" y="64"/>
                      <a:pt x="165" y="77"/>
                    </a:cubicBezTo>
                    <a:cubicBezTo>
                      <a:pt x="172" y="88"/>
                      <a:pt x="171" y="92"/>
                      <a:pt x="159" y="96"/>
                    </a:cubicBezTo>
                    <a:cubicBezTo>
                      <a:pt x="157" y="97"/>
                      <a:pt x="154" y="98"/>
                      <a:pt x="152" y="10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7" name="Freeform 227">
                <a:extLst>
                  <a:ext uri="{FF2B5EF4-FFF2-40B4-BE49-F238E27FC236}">
                    <a16:creationId xmlns:a16="http://schemas.microsoft.com/office/drawing/2014/main" id="{086E0CA2-EC4C-F82E-08FA-1A86F4195219}"/>
                  </a:ext>
                </a:extLst>
              </p:cNvPr>
              <p:cNvSpPr/>
              <p:nvPr/>
            </p:nvSpPr>
            <p:spPr bwMode="auto">
              <a:xfrm>
                <a:off x="5859463" y="4910138"/>
                <a:ext cx="149225" cy="149225"/>
              </a:xfrm>
              <a:custGeom>
                <a:avLst/>
                <a:gdLst>
                  <a:gd name="T0" fmla="*/ 135 w 147"/>
                  <a:gd name="T1" fmla="*/ 82 h 147"/>
                  <a:gd name="T2" fmla="*/ 136 w 147"/>
                  <a:gd name="T3" fmla="*/ 93 h 147"/>
                  <a:gd name="T4" fmla="*/ 146 w 147"/>
                  <a:gd name="T5" fmla="*/ 130 h 147"/>
                  <a:gd name="T6" fmla="*/ 130 w 147"/>
                  <a:gd name="T7" fmla="*/ 145 h 147"/>
                  <a:gd name="T8" fmla="*/ 100 w 147"/>
                  <a:gd name="T9" fmla="*/ 136 h 147"/>
                  <a:gd name="T10" fmla="*/ 91 w 147"/>
                  <a:gd name="T11" fmla="*/ 136 h 147"/>
                  <a:gd name="T12" fmla="*/ 38 w 147"/>
                  <a:gd name="T13" fmla="*/ 101 h 147"/>
                  <a:gd name="T14" fmla="*/ 5 w 147"/>
                  <a:gd name="T15" fmla="*/ 60 h 147"/>
                  <a:gd name="T16" fmla="*/ 3 w 147"/>
                  <a:gd name="T17" fmla="*/ 47 h 147"/>
                  <a:gd name="T18" fmla="*/ 53 w 147"/>
                  <a:gd name="T19" fmla="*/ 5 h 147"/>
                  <a:gd name="T20" fmla="*/ 68 w 147"/>
                  <a:gd name="T21" fmla="*/ 5 h 147"/>
                  <a:gd name="T22" fmla="*/ 118 w 147"/>
                  <a:gd name="T23" fmla="*/ 56 h 147"/>
                  <a:gd name="T24" fmla="*/ 135 w 147"/>
                  <a:gd name="T25" fmla="*/ 8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47">
                    <a:moveTo>
                      <a:pt x="135" y="82"/>
                    </a:moveTo>
                    <a:cubicBezTo>
                      <a:pt x="131" y="86"/>
                      <a:pt x="135" y="89"/>
                      <a:pt x="136" y="93"/>
                    </a:cubicBezTo>
                    <a:cubicBezTo>
                      <a:pt x="140" y="105"/>
                      <a:pt x="144" y="117"/>
                      <a:pt x="146" y="130"/>
                    </a:cubicBezTo>
                    <a:cubicBezTo>
                      <a:pt x="147" y="144"/>
                      <a:pt x="144" y="147"/>
                      <a:pt x="130" y="145"/>
                    </a:cubicBezTo>
                    <a:cubicBezTo>
                      <a:pt x="120" y="143"/>
                      <a:pt x="110" y="140"/>
                      <a:pt x="100" y="136"/>
                    </a:cubicBezTo>
                    <a:cubicBezTo>
                      <a:pt x="97" y="135"/>
                      <a:pt x="94" y="133"/>
                      <a:pt x="91" y="136"/>
                    </a:cubicBezTo>
                    <a:cubicBezTo>
                      <a:pt x="73" y="126"/>
                      <a:pt x="54" y="116"/>
                      <a:pt x="38" y="101"/>
                    </a:cubicBezTo>
                    <a:cubicBezTo>
                      <a:pt x="25" y="89"/>
                      <a:pt x="14" y="75"/>
                      <a:pt x="5" y="60"/>
                    </a:cubicBezTo>
                    <a:cubicBezTo>
                      <a:pt x="2" y="57"/>
                      <a:pt x="0" y="52"/>
                      <a:pt x="3" y="47"/>
                    </a:cubicBezTo>
                    <a:cubicBezTo>
                      <a:pt x="21" y="35"/>
                      <a:pt x="38" y="21"/>
                      <a:pt x="53" y="5"/>
                    </a:cubicBezTo>
                    <a:cubicBezTo>
                      <a:pt x="57" y="0"/>
                      <a:pt x="62" y="1"/>
                      <a:pt x="68" y="5"/>
                    </a:cubicBezTo>
                    <a:cubicBezTo>
                      <a:pt x="87" y="19"/>
                      <a:pt x="105" y="35"/>
                      <a:pt x="118" y="56"/>
                    </a:cubicBezTo>
                    <a:cubicBezTo>
                      <a:pt x="124" y="65"/>
                      <a:pt x="130" y="73"/>
                      <a:pt x="135" y="8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8" name="Freeform 228">
                <a:extLst>
                  <a:ext uri="{FF2B5EF4-FFF2-40B4-BE49-F238E27FC236}">
                    <a16:creationId xmlns:a16="http://schemas.microsoft.com/office/drawing/2014/main" id="{1947288C-82F7-83A0-3F18-F188B74C3EDD}"/>
                  </a:ext>
                </a:extLst>
              </p:cNvPr>
              <p:cNvSpPr/>
              <p:nvPr/>
            </p:nvSpPr>
            <p:spPr bwMode="auto">
              <a:xfrm>
                <a:off x="5464175" y="4816475"/>
                <a:ext cx="171450" cy="106362"/>
              </a:xfrm>
              <a:custGeom>
                <a:avLst/>
                <a:gdLst>
                  <a:gd name="T0" fmla="*/ 58 w 169"/>
                  <a:gd name="T1" fmla="*/ 104 h 104"/>
                  <a:gd name="T2" fmla="*/ 42 w 169"/>
                  <a:gd name="T3" fmla="*/ 100 h 104"/>
                  <a:gd name="T4" fmla="*/ 8 w 169"/>
                  <a:gd name="T5" fmla="*/ 90 h 104"/>
                  <a:gd name="T6" fmla="*/ 4 w 169"/>
                  <a:gd name="T7" fmla="*/ 77 h 104"/>
                  <a:gd name="T8" fmla="*/ 36 w 169"/>
                  <a:gd name="T9" fmla="*/ 44 h 104"/>
                  <a:gd name="T10" fmla="*/ 40 w 169"/>
                  <a:gd name="T11" fmla="*/ 36 h 104"/>
                  <a:gd name="T12" fmla="*/ 86 w 169"/>
                  <a:gd name="T13" fmla="*/ 12 h 104"/>
                  <a:gd name="T14" fmla="*/ 140 w 169"/>
                  <a:gd name="T15" fmla="*/ 0 h 104"/>
                  <a:gd name="T16" fmla="*/ 149 w 169"/>
                  <a:gd name="T17" fmla="*/ 2 h 104"/>
                  <a:gd name="T18" fmla="*/ 152 w 169"/>
                  <a:gd name="T19" fmla="*/ 11 h 104"/>
                  <a:gd name="T20" fmla="*/ 167 w 169"/>
                  <a:gd name="T21" fmla="*/ 64 h 104"/>
                  <a:gd name="T22" fmla="*/ 169 w 169"/>
                  <a:gd name="T23" fmla="*/ 73 h 104"/>
                  <a:gd name="T24" fmla="*/ 162 w 169"/>
                  <a:gd name="T25" fmla="*/ 80 h 104"/>
                  <a:gd name="T26" fmla="*/ 75 w 169"/>
                  <a:gd name="T27" fmla="*/ 103 h 104"/>
                  <a:gd name="T28" fmla="*/ 58 w 169"/>
                  <a:gd name="T2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104">
                    <a:moveTo>
                      <a:pt x="58" y="104"/>
                    </a:moveTo>
                    <a:cubicBezTo>
                      <a:pt x="53" y="100"/>
                      <a:pt x="47" y="101"/>
                      <a:pt x="42" y="100"/>
                    </a:cubicBezTo>
                    <a:cubicBezTo>
                      <a:pt x="30" y="98"/>
                      <a:pt x="19" y="95"/>
                      <a:pt x="8" y="90"/>
                    </a:cubicBezTo>
                    <a:cubicBezTo>
                      <a:pt x="2" y="87"/>
                      <a:pt x="0" y="83"/>
                      <a:pt x="4" y="77"/>
                    </a:cubicBezTo>
                    <a:cubicBezTo>
                      <a:pt x="13" y="64"/>
                      <a:pt x="24" y="54"/>
                      <a:pt x="36" y="44"/>
                    </a:cubicBezTo>
                    <a:cubicBezTo>
                      <a:pt x="38" y="42"/>
                      <a:pt x="42" y="41"/>
                      <a:pt x="40" y="36"/>
                    </a:cubicBezTo>
                    <a:cubicBezTo>
                      <a:pt x="56" y="29"/>
                      <a:pt x="70" y="19"/>
                      <a:pt x="86" y="12"/>
                    </a:cubicBezTo>
                    <a:cubicBezTo>
                      <a:pt x="104" y="5"/>
                      <a:pt x="122" y="2"/>
                      <a:pt x="140" y="0"/>
                    </a:cubicBezTo>
                    <a:cubicBezTo>
                      <a:pt x="143" y="0"/>
                      <a:pt x="147" y="0"/>
                      <a:pt x="149" y="2"/>
                    </a:cubicBezTo>
                    <a:cubicBezTo>
                      <a:pt x="152" y="4"/>
                      <a:pt x="152" y="8"/>
                      <a:pt x="152" y="11"/>
                    </a:cubicBezTo>
                    <a:cubicBezTo>
                      <a:pt x="155" y="29"/>
                      <a:pt x="159" y="47"/>
                      <a:pt x="167" y="64"/>
                    </a:cubicBezTo>
                    <a:cubicBezTo>
                      <a:pt x="168" y="67"/>
                      <a:pt x="169" y="70"/>
                      <a:pt x="169" y="73"/>
                    </a:cubicBezTo>
                    <a:cubicBezTo>
                      <a:pt x="168" y="77"/>
                      <a:pt x="165" y="79"/>
                      <a:pt x="162" y="80"/>
                    </a:cubicBezTo>
                    <a:cubicBezTo>
                      <a:pt x="135" y="94"/>
                      <a:pt x="106" y="104"/>
                      <a:pt x="75" y="103"/>
                    </a:cubicBezTo>
                    <a:cubicBezTo>
                      <a:pt x="69" y="103"/>
                      <a:pt x="64" y="104"/>
                      <a:pt x="58" y="10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9" name="Freeform 229">
                <a:extLst>
                  <a:ext uri="{FF2B5EF4-FFF2-40B4-BE49-F238E27FC236}">
                    <a16:creationId xmlns:a16="http://schemas.microsoft.com/office/drawing/2014/main" id="{9599BAFB-7F18-C90A-76FE-8C550D632CB4}"/>
                  </a:ext>
                </a:extLst>
              </p:cNvPr>
              <p:cNvSpPr/>
              <p:nvPr/>
            </p:nvSpPr>
            <p:spPr bwMode="auto">
              <a:xfrm>
                <a:off x="5667375" y="4960938"/>
                <a:ext cx="120650" cy="165100"/>
              </a:xfrm>
              <a:custGeom>
                <a:avLst/>
                <a:gdLst>
                  <a:gd name="T0" fmla="*/ 69 w 119"/>
                  <a:gd name="T1" fmla="*/ 131 h 162"/>
                  <a:gd name="T2" fmla="*/ 58 w 119"/>
                  <a:gd name="T3" fmla="*/ 132 h 162"/>
                  <a:gd name="T4" fmla="*/ 25 w 119"/>
                  <a:gd name="T5" fmla="*/ 156 h 162"/>
                  <a:gd name="T6" fmla="*/ 6 w 119"/>
                  <a:gd name="T7" fmla="*/ 146 h 162"/>
                  <a:gd name="T8" fmla="*/ 3 w 119"/>
                  <a:gd name="T9" fmla="*/ 118 h 162"/>
                  <a:gd name="T10" fmla="*/ 0 w 119"/>
                  <a:gd name="T11" fmla="*/ 110 h 162"/>
                  <a:gd name="T12" fmla="*/ 18 w 119"/>
                  <a:gd name="T13" fmla="*/ 40 h 162"/>
                  <a:gd name="T14" fmla="*/ 41 w 119"/>
                  <a:gd name="T15" fmla="*/ 2 h 162"/>
                  <a:gd name="T16" fmla="*/ 52 w 119"/>
                  <a:gd name="T17" fmla="*/ 3 h 162"/>
                  <a:gd name="T18" fmla="*/ 107 w 119"/>
                  <a:gd name="T19" fmla="*/ 15 h 162"/>
                  <a:gd name="T20" fmla="*/ 117 w 119"/>
                  <a:gd name="T21" fmla="*/ 18 h 162"/>
                  <a:gd name="T22" fmla="*/ 116 w 119"/>
                  <a:gd name="T23" fmla="*/ 35 h 162"/>
                  <a:gd name="T24" fmla="*/ 77 w 119"/>
                  <a:gd name="T25" fmla="*/ 115 h 162"/>
                  <a:gd name="T26" fmla="*/ 69 w 119"/>
                  <a:gd name="T27" fmla="*/ 13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162">
                    <a:moveTo>
                      <a:pt x="69" y="131"/>
                    </a:moveTo>
                    <a:cubicBezTo>
                      <a:pt x="65" y="126"/>
                      <a:pt x="62" y="128"/>
                      <a:pt x="58" y="132"/>
                    </a:cubicBezTo>
                    <a:cubicBezTo>
                      <a:pt x="48" y="141"/>
                      <a:pt x="38" y="149"/>
                      <a:pt x="25" y="156"/>
                    </a:cubicBezTo>
                    <a:cubicBezTo>
                      <a:pt x="13" y="162"/>
                      <a:pt x="9" y="160"/>
                      <a:pt x="6" y="146"/>
                    </a:cubicBezTo>
                    <a:cubicBezTo>
                      <a:pt x="4" y="137"/>
                      <a:pt x="4" y="127"/>
                      <a:pt x="3" y="118"/>
                    </a:cubicBezTo>
                    <a:cubicBezTo>
                      <a:pt x="3" y="115"/>
                      <a:pt x="5" y="111"/>
                      <a:pt x="0" y="110"/>
                    </a:cubicBezTo>
                    <a:cubicBezTo>
                      <a:pt x="5" y="86"/>
                      <a:pt x="7" y="62"/>
                      <a:pt x="18" y="40"/>
                    </a:cubicBezTo>
                    <a:cubicBezTo>
                      <a:pt x="24" y="26"/>
                      <a:pt x="30" y="12"/>
                      <a:pt x="41" y="2"/>
                    </a:cubicBezTo>
                    <a:cubicBezTo>
                      <a:pt x="45" y="0"/>
                      <a:pt x="48" y="2"/>
                      <a:pt x="52" y="3"/>
                    </a:cubicBezTo>
                    <a:cubicBezTo>
                      <a:pt x="70" y="11"/>
                      <a:pt x="88" y="14"/>
                      <a:pt x="107" y="15"/>
                    </a:cubicBezTo>
                    <a:cubicBezTo>
                      <a:pt x="111" y="15"/>
                      <a:pt x="115" y="15"/>
                      <a:pt x="117" y="18"/>
                    </a:cubicBezTo>
                    <a:cubicBezTo>
                      <a:pt x="119" y="24"/>
                      <a:pt x="117" y="29"/>
                      <a:pt x="116" y="35"/>
                    </a:cubicBezTo>
                    <a:cubicBezTo>
                      <a:pt x="110" y="65"/>
                      <a:pt x="96" y="92"/>
                      <a:pt x="77" y="115"/>
                    </a:cubicBezTo>
                    <a:cubicBezTo>
                      <a:pt x="73" y="120"/>
                      <a:pt x="71" y="126"/>
                      <a:pt x="69" y="13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0" name="Freeform 230">
                <a:extLst>
                  <a:ext uri="{FF2B5EF4-FFF2-40B4-BE49-F238E27FC236}">
                    <a16:creationId xmlns:a16="http://schemas.microsoft.com/office/drawing/2014/main" id="{AF5286A0-40F3-EFBB-FB0B-028D55DE8C8E}"/>
                  </a:ext>
                </a:extLst>
              </p:cNvPr>
              <p:cNvSpPr/>
              <p:nvPr/>
            </p:nvSpPr>
            <p:spPr bwMode="auto">
              <a:xfrm>
                <a:off x="5549900" y="4908550"/>
                <a:ext cx="155575" cy="139700"/>
              </a:xfrm>
              <a:custGeom>
                <a:avLst/>
                <a:gdLst>
                  <a:gd name="T0" fmla="*/ 60 w 153"/>
                  <a:gd name="T1" fmla="*/ 130 h 138"/>
                  <a:gd name="T2" fmla="*/ 50 w 153"/>
                  <a:gd name="T3" fmla="*/ 131 h 138"/>
                  <a:gd name="T4" fmla="*/ 12 w 153"/>
                  <a:gd name="T5" fmla="*/ 138 h 138"/>
                  <a:gd name="T6" fmla="*/ 2 w 153"/>
                  <a:gd name="T7" fmla="*/ 126 h 138"/>
                  <a:gd name="T8" fmla="*/ 14 w 153"/>
                  <a:gd name="T9" fmla="*/ 87 h 138"/>
                  <a:gd name="T10" fmla="*/ 11 w 153"/>
                  <a:gd name="T11" fmla="*/ 77 h 138"/>
                  <a:gd name="T12" fmla="*/ 40 w 153"/>
                  <a:gd name="T13" fmla="*/ 42 h 138"/>
                  <a:gd name="T14" fmla="*/ 86 w 153"/>
                  <a:gd name="T15" fmla="*/ 3 h 138"/>
                  <a:gd name="T16" fmla="*/ 95 w 153"/>
                  <a:gd name="T17" fmla="*/ 1 h 138"/>
                  <a:gd name="T18" fmla="*/ 101 w 153"/>
                  <a:gd name="T19" fmla="*/ 5 h 138"/>
                  <a:gd name="T20" fmla="*/ 145 w 153"/>
                  <a:gd name="T21" fmla="*/ 44 h 138"/>
                  <a:gd name="T22" fmla="*/ 149 w 153"/>
                  <a:gd name="T23" fmla="*/ 48 h 138"/>
                  <a:gd name="T24" fmla="*/ 145 w 153"/>
                  <a:gd name="T25" fmla="*/ 63 h 138"/>
                  <a:gd name="T26" fmla="*/ 71 w 153"/>
                  <a:gd name="T27" fmla="*/ 125 h 138"/>
                  <a:gd name="T28" fmla="*/ 60 w 153"/>
                  <a:gd name="T29" fmla="*/ 13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3" h="138">
                    <a:moveTo>
                      <a:pt x="60" y="130"/>
                    </a:moveTo>
                    <a:cubicBezTo>
                      <a:pt x="56" y="127"/>
                      <a:pt x="53" y="130"/>
                      <a:pt x="50" y="131"/>
                    </a:cubicBezTo>
                    <a:cubicBezTo>
                      <a:pt x="38" y="135"/>
                      <a:pt x="25" y="138"/>
                      <a:pt x="12" y="138"/>
                    </a:cubicBezTo>
                    <a:cubicBezTo>
                      <a:pt x="2" y="138"/>
                      <a:pt x="0" y="136"/>
                      <a:pt x="2" y="126"/>
                    </a:cubicBezTo>
                    <a:cubicBezTo>
                      <a:pt x="4" y="112"/>
                      <a:pt x="8" y="99"/>
                      <a:pt x="14" y="87"/>
                    </a:cubicBezTo>
                    <a:cubicBezTo>
                      <a:pt x="16" y="83"/>
                      <a:pt x="19" y="78"/>
                      <a:pt x="11" y="77"/>
                    </a:cubicBezTo>
                    <a:cubicBezTo>
                      <a:pt x="25" y="69"/>
                      <a:pt x="30" y="53"/>
                      <a:pt x="40" y="42"/>
                    </a:cubicBezTo>
                    <a:cubicBezTo>
                      <a:pt x="53" y="26"/>
                      <a:pt x="68" y="13"/>
                      <a:pt x="86" y="3"/>
                    </a:cubicBezTo>
                    <a:cubicBezTo>
                      <a:pt x="89" y="2"/>
                      <a:pt x="91" y="0"/>
                      <a:pt x="95" y="1"/>
                    </a:cubicBezTo>
                    <a:cubicBezTo>
                      <a:pt x="97" y="1"/>
                      <a:pt x="100" y="3"/>
                      <a:pt x="101" y="5"/>
                    </a:cubicBezTo>
                    <a:cubicBezTo>
                      <a:pt x="113" y="22"/>
                      <a:pt x="129" y="33"/>
                      <a:pt x="145" y="44"/>
                    </a:cubicBezTo>
                    <a:cubicBezTo>
                      <a:pt x="147" y="46"/>
                      <a:pt x="148" y="47"/>
                      <a:pt x="149" y="48"/>
                    </a:cubicBezTo>
                    <a:cubicBezTo>
                      <a:pt x="153" y="54"/>
                      <a:pt x="149" y="59"/>
                      <a:pt x="145" y="63"/>
                    </a:cubicBezTo>
                    <a:cubicBezTo>
                      <a:pt x="126" y="90"/>
                      <a:pt x="101" y="110"/>
                      <a:pt x="71" y="125"/>
                    </a:cubicBezTo>
                    <a:cubicBezTo>
                      <a:pt x="67" y="127"/>
                      <a:pt x="64" y="129"/>
                      <a:pt x="60" y="13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1" name="Freeform 231">
                <a:extLst>
                  <a:ext uri="{FF2B5EF4-FFF2-40B4-BE49-F238E27FC236}">
                    <a16:creationId xmlns:a16="http://schemas.microsoft.com/office/drawing/2014/main" id="{B2BB39B8-2435-A421-C305-A4598F1AB48E}"/>
                  </a:ext>
                </a:extLst>
              </p:cNvPr>
              <p:cNvSpPr/>
              <p:nvPr/>
            </p:nvSpPr>
            <p:spPr bwMode="auto">
              <a:xfrm>
                <a:off x="5932488" y="4659313"/>
                <a:ext cx="173038" cy="95250"/>
              </a:xfrm>
              <a:custGeom>
                <a:avLst/>
                <a:gdLst>
                  <a:gd name="T0" fmla="*/ 126 w 171"/>
                  <a:gd name="T1" fmla="*/ 77 h 94"/>
                  <a:gd name="T2" fmla="*/ 117 w 171"/>
                  <a:gd name="T3" fmla="*/ 79 h 94"/>
                  <a:gd name="T4" fmla="*/ 19 w 171"/>
                  <a:gd name="T5" fmla="*/ 89 h 94"/>
                  <a:gd name="T6" fmla="*/ 9 w 171"/>
                  <a:gd name="T7" fmla="*/ 94 h 94"/>
                  <a:gd name="T8" fmla="*/ 0 w 171"/>
                  <a:gd name="T9" fmla="*/ 72 h 94"/>
                  <a:gd name="T10" fmla="*/ 74 w 171"/>
                  <a:gd name="T11" fmla="*/ 22 h 94"/>
                  <a:gd name="T12" fmla="*/ 92 w 171"/>
                  <a:gd name="T13" fmla="*/ 1 h 94"/>
                  <a:gd name="T14" fmla="*/ 160 w 171"/>
                  <a:gd name="T15" fmla="*/ 6 h 94"/>
                  <a:gd name="T16" fmla="*/ 166 w 171"/>
                  <a:gd name="T17" fmla="*/ 21 h 94"/>
                  <a:gd name="T18" fmla="*/ 126 w 171"/>
                  <a:gd name="T19" fmla="*/ 7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1" h="94">
                    <a:moveTo>
                      <a:pt x="126" y="77"/>
                    </a:moveTo>
                    <a:cubicBezTo>
                      <a:pt x="124" y="81"/>
                      <a:pt x="120" y="80"/>
                      <a:pt x="117" y="79"/>
                    </a:cubicBezTo>
                    <a:cubicBezTo>
                      <a:pt x="83" y="73"/>
                      <a:pt x="51" y="78"/>
                      <a:pt x="19" y="89"/>
                    </a:cubicBezTo>
                    <a:cubicBezTo>
                      <a:pt x="16" y="90"/>
                      <a:pt x="13" y="93"/>
                      <a:pt x="9" y="94"/>
                    </a:cubicBezTo>
                    <a:cubicBezTo>
                      <a:pt x="3" y="88"/>
                      <a:pt x="0" y="81"/>
                      <a:pt x="0" y="72"/>
                    </a:cubicBezTo>
                    <a:cubicBezTo>
                      <a:pt x="29" y="63"/>
                      <a:pt x="53" y="44"/>
                      <a:pt x="74" y="22"/>
                    </a:cubicBezTo>
                    <a:cubicBezTo>
                      <a:pt x="80" y="15"/>
                      <a:pt x="84" y="7"/>
                      <a:pt x="92" y="1"/>
                    </a:cubicBezTo>
                    <a:cubicBezTo>
                      <a:pt x="115" y="0"/>
                      <a:pt x="138" y="1"/>
                      <a:pt x="160" y="6"/>
                    </a:cubicBezTo>
                    <a:cubicBezTo>
                      <a:pt x="170" y="9"/>
                      <a:pt x="171" y="11"/>
                      <a:pt x="166" y="21"/>
                    </a:cubicBezTo>
                    <a:cubicBezTo>
                      <a:pt x="155" y="42"/>
                      <a:pt x="142" y="60"/>
                      <a:pt x="126" y="7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2" name="Freeform 232">
                <a:extLst>
                  <a:ext uri="{FF2B5EF4-FFF2-40B4-BE49-F238E27FC236}">
                    <a16:creationId xmlns:a16="http://schemas.microsoft.com/office/drawing/2014/main" id="{A5519AE7-B3CD-DFEF-F18E-1E04122F7AAF}"/>
                  </a:ext>
                </a:extLst>
              </p:cNvPr>
              <p:cNvSpPr/>
              <p:nvPr/>
            </p:nvSpPr>
            <p:spPr bwMode="auto">
              <a:xfrm>
                <a:off x="5613400" y="4508500"/>
                <a:ext cx="106363" cy="158750"/>
              </a:xfrm>
              <a:custGeom>
                <a:avLst/>
                <a:gdLst>
                  <a:gd name="T0" fmla="*/ 81 w 105"/>
                  <a:gd name="T1" fmla="*/ 157 h 157"/>
                  <a:gd name="T2" fmla="*/ 8 w 105"/>
                  <a:gd name="T3" fmla="*/ 80 h 157"/>
                  <a:gd name="T4" fmla="*/ 2 w 105"/>
                  <a:gd name="T5" fmla="*/ 70 h 157"/>
                  <a:gd name="T6" fmla="*/ 7 w 105"/>
                  <a:gd name="T7" fmla="*/ 11 h 157"/>
                  <a:gd name="T8" fmla="*/ 21 w 105"/>
                  <a:gd name="T9" fmla="*/ 5 h 157"/>
                  <a:gd name="T10" fmla="*/ 70 w 105"/>
                  <a:gd name="T11" fmla="*/ 38 h 157"/>
                  <a:gd name="T12" fmla="*/ 83 w 105"/>
                  <a:gd name="T13" fmla="*/ 71 h 157"/>
                  <a:gd name="T14" fmla="*/ 105 w 105"/>
                  <a:gd name="T15" fmla="*/ 145 h 157"/>
                  <a:gd name="T16" fmla="*/ 81 w 10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57">
                    <a:moveTo>
                      <a:pt x="81" y="157"/>
                    </a:moveTo>
                    <a:cubicBezTo>
                      <a:pt x="65" y="124"/>
                      <a:pt x="40" y="98"/>
                      <a:pt x="8" y="80"/>
                    </a:cubicBezTo>
                    <a:cubicBezTo>
                      <a:pt x="3" y="77"/>
                      <a:pt x="3" y="74"/>
                      <a:pt x="2" y="70"/>
                    </a:cubicBezTo>
                    <a:cubicBezTo>
                      <a:pt x="0" y="50"/>
                      <a:pt x="3" y="30"/>
                      <a:pt x="7" y="11"/>
                    </a:cubicBezTo>
                    <a:cubicBezTo>
                      <a:pt x="9" y="2"/>
                      <a:pt x="12" y="0"/>
                      <a:pt x="21" y="5"/>
                    </a:cubicBezTo>
                    <a:cubicBezTo>
                      <a:pt x="39" y="14"/>
                      <a:pt x="56" y="24"/>
                      <a:pt x="70" y="38"/>
                    </a:cubicBezTo>
                    <a:cubicBezTo>
                      <a:pt x="82" y="46"/>
                      <a:pt x="82" y="58"/>
                      <a:pt x="83" y="71"/>
                    </a:cubicBezTo>
                    <a:cubicBezTo>
                      <a:pt x="84" y="97"/>
                      <a:pt x="92" y="122"/>
                      <a:pt x="105" y="145"/>
                    </a:cubicBezTo>
                    <a:cubicBezTo>
                      <a:pt x="99" y="153"/>
                      <a:pt x="91" y="157"/>
                      <a:pt x="81" y="15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3" name="Freeform 233">
                <a:extLst>
                  <a:ext uri="{FF2B5EF4-FFF2-40B4-BE49-F238E27FC236}">
                    <a16:creationId xmlns:a16="http://schemas.microsoft.com/office/drawing/2014/main" id="{7FBE00F1-2846-B03C-2F9C-480173C74834}"/>
                  </a:ext>
                </a:extLst>
              </p:cNvPr>
              <p:cNvSpPr/>
              <p:nvPr/>
            </p:nvSpPr>
            <p:spPr bwMode="auto">
              <a:xfrm>
                <a:off x="5491163" y="4637088"/>
                <a:ext cx="153988" cy="106362"/>
              </a:xfrm>
              <a:custGeom>
                <a:avLst/>
                <a:gdLst>
                  <a:gd name="T0" fmla="*/ 65 w 151"/>
                  <a:gd name="T1" fmla="*/ 3 h 105"/>
                  <a:gd name="T2" fmla="*/ 83 w 151"/>
                  <a:gd name="T3" fmla="*/ 16 h 105"/>
                  <a:gd name="T4" fmla="*/ 148 w 151"/>
                  <a:gd name="T5" fmla="*/ 77 h 105"/>
                  <a:gd name="T6" fmla="*/ 151 w 151"/>
                  <a:gd name="T7" fmla="*/ 77 h 105"/>
                  <a:gd name="T8" fmla="*/ 136 w 151"/>
                  <a:gd name="T9" fmla="*/ 105 h 105"/>
                  <a:gd name="T10" fmla="*/ 124 w 151"/>
                  <a:gd name="T11" fmla="*/ 94 h 105"/>
                  <a:gd name="T12" fmla="*/ 45 w 151"/>
                  <a:gd name="T13" fmla="*/ 76 h 105"/>
                  <a:gd name="T14" fmla="*/ 35 w 151"/>
                  <a:gd name="T15" fmla="*/ 72 h 105"/>
                  <a:gd name="T16" fmla="*/ 3 w 151"/>
                  <a:gd name="T17" fmla="*/ 16 h 105"/>
                  <a:gd name="T18" fmla="*/ 11 w 151"/>
                  <a:gd name="T19" fmla="*/ 3 h 105"/>
                  <a:gd name="T20" fmla="*/ 65 w 151"/>
                  <a:gd name="T21" fmla="*/ 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05">
                    <a:moveTo>
                      <a:pt x="65" y="3"/>
                    </a:moveTo>
                    <a:cubicBezTo>
                      <a:pt x="74" y="4"/>
                      <a:pt x="78" y="10"/>
                      <a:pt x="83" y="16"/>
                    </a:cubicBezTo>
                    <a:cubicBezTo>
                      <a:pt x="100" y="41"/>
                      <a:pt x="122" y="61"/>
                      <a:pt x="148" y="77"/>
                    </a:cubicBezTo>
                    <a:cubicBezTo>
                      <a:pt x="149" y="77"/>
                      <a:pt x="150" y="77"/>
                      <a:pt x="151" y="77"/>
                    </a:cubicBezTo>
                    <a:cubicBezTo>
                      <a:pt x="150" y="89"/>
                      <a:pt x="144" y="97"/>
                      <a:pt x="136" y="105"/>
                    </a:cubicBezTo>
                    <a:cubicBezTo>
                      <a:pt x="136" y="97"/>
                      <a:pt x="128" y="97"/>
                      <a:pt x="124" y="94"/>
                    </a:cubicBezTo>
                    <a:cubicBezTo>
                      <a:pt x="99" y="81"/>
                      <a:pt x="72" y="77"/>
                      <a:pt x="45" y="76"/>
                    </a:cubicBezTo>
                    <a:cubicBezTo>
                      <a:pt x="41" y="76"/>
                      <a:pt x="37" y="75"/>
                      <a:pt x="35" y="72"/>
                    </a:cubicBezTo>
                    <a:cubicBezTo>
                      <a:pt x="22" y="55"/>
                      <a:pt x="11" y="36"/>
                      <a:pt x="3" y="16"/>
                    </a:cubicBezTo>
                    <a:cubicBezTo>
                      <a:pt x="0" y="8"/>
                      <a:pt x="3" y="4"/>
                      <a:pt x="11" y="3"/>
                    </a:cubicBezTo>
                    <a:cubicBezTo>
                      <a:pt x="29" y="0"/>
                      <a:pt x="47" y="1"/>
                      <a:pt x="65" y="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4" name="Freeform 234">
                <a:extLst>
                  <a:ext uri="{FF2B5EF4-FFF2-40B4-BE49-F238E27FC236}">
                    <a16:creationId xmlns:a16="http://schemas.microsoft.com/office/drawing/2014/main" id="{25A2FCBF-08B2-AF1E-E4A3-7738A3B49187}"/>
                  </a:ext>
                </a:extLst>
              </p:cNvPr>
              <p:cNvSpPr/>
              <p:nvPr/>
            </p:nvSpPr>
            <p:spPr bwMode="auto">
              <a:xfrm>
                <a:off x="5489575" y="4891088"/>
                <a:ext cx="155575" cy="95250"/>
              </a:xfrm>
              <a:custGeom>
                <a:avLst/>
                <a:gdLst>
                  <a:gd name="T0" fmla="*/ 154 w 154"/>
                  <a:gd name="T1" fmla="*/ 18 h 94"/>
                  <a:gd name="T2" fmla="*/ 85 w 154"/>
                  <a:gd name="T3" fmla="*/ 85 h 94"/>
                  <a:gd name="T4" fmla="*/ 71 w 154"/>
                  <a:gd name="T5" fmla="*/ 94 h 94"/>
                  <a:gd name="T6" fmla="*/ 8 w 154"/>
                  <a:gd name="T7" fmla="*/ 83 h 94"/>
                  <a:gd name="T8" fmla="*/ 3 w 154"/>
                  <a:gd name="T9" fmla="*/ 71 h 94"/>
                  <a:gd name="T10" fmla="*/ 33 w 154"/>
                  <a:gd name="T11" fmla="*/ 31 h 94"/>
                  <a:gd name="T12" fmla="*/ 47 w 154"/>
                  <a:gd name="T13" fmla="*/ 28 h 94"/>
                  <a:gd name="T14" fmla="*/ 138 w 154"/>
                  <a:gd name="T15" fmla="*/ 4 h 94"/>
                  <a:gd name="T16" fmla="*/ 143 w 154"/>
                  <a:gd name="T17" fmla="*/ 0 h 94"/>
                  <a:gd name="T18" fmla="*/ 154 w 154"/>
                  <a:gd name="T19" fmla="*/ 1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4" h="94">
                    <a:moveTo>
                      <a:pt x="154" y="18"/>
                    </a:moveTo>
                    <a:cubicBezTo>
                      <a:pt x="125" y="34"/>
                      <a:pt x="102" y="57"/>
                      <a:pt x="85" y="85"/>
                    </a:cubicBezTo>
                    <a:cubicBezTo>
                      <a:pt x="81" y="92"/>
                      <a:pt x="76" y="92"/>
                      <a:pt x="71" y="94"/>
                    </a:cubicBezTo>
                    <a:cubicBezTo>
                      <a:pt x="49" y="93"/>
                      <a:pt x="28" y="90"/>
                      <a:pt x="8" y="83"/>
                    </a:cubicBezTo>
                    <a:cubicBezTo>
                      <a:pt x="1" y="81"/>
                      <a:pt x="0" y="78"/>
                      <a:pt x="3" y="71"/>
                    </a:cubicBezTo>
                    <a:cubicBezTo>
                      <a:pt x="12" y="57"/>
                      <a:pt x="22" y="43"/>
                      <a:pt x="33" y="31"/>
                    </a:cubicBezTo>
                    <a:cubicBezTo>
                      <a:pt x="37" y="27"/>
                      <a:pt x="42" y="28"/>
                      <a:pt x="47" y="28"/>
                    </a:cubicBezTo>
                    <a:cubicBezTo>
                      <a:pt x="80" y="29"/>
                      <a:pt x="110" y="19"/>
                      <a:pt x="138" y="4"/>
                    </a:cubicBezTo>
                    <a:cubicBezTo>
                      <a:pt x="140" y="3"/>
                      <a:pt x="142" y="1"/>
                      <a:pt x="143" y="0"/>
                    </a:cubicBezTo>
                    <a:cubicBezTo>
                      <a:pt x="151" y="4"/>
                      <a:pt x="154" y="10"/>
                      <a:pt x="154" y="18"/>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5" name="Freeform 235">
                <a:extLst>
                  <a:ext uri="{FF2B5EF4-FFF2-40B4-BE49-F238E27FC236}">
                    <a16:creationId xmlns:a16="http://schemas.microsoft.com/office/drawing/2014/main" id="{C1089028-55FF-6BED-10B8-8E121924204C}"/>
                  </a:ext>
                </a:extLst>
              </p:cNvPr>
              <p:cNvSpPr/>
              <p:nvPr/>
            </p:nvSpPr>
            <p:spPr bwMode="auto">
              <a:xfrm>
                <a:off x="5868988" y="4535488"/>
                <a:ext cx="117475" cy="153987"/>
              </a:xfrm>
              <a:custGeom>
                <a:avLst/>
                <a:gdLst>
                  <a:gd name="T0" fmla="*/ 114 w 117"/>
                  <a:gd name="T1" fmla="*/ 63 h 152"/>
                  <a:gd name="T2" fmla="*/ 92 w 117"/>
                  <a:gd name="T3" fmla="*/ 76 h 152"/>
                  <a:gd name="T4" fmla="*/ 39 w 117"/>
                  <a:gd name="T5" fmla="*/ 115 h 152"/>
                  <a:gd name="T6" fmla="*/ 24 w 117"/>
                  <a:gd name="T7" fmla="*/ 132 h 152"/>
                  <a:gd name="T8" fmla="*/ 30 w 117"/>
                  <a:gd name="T9" fmla="*/ 150 h 152"/>
                  <a:gd name="T10" fmla="*/ 27 w 117"/>
                  <a:gd name="T11" fmla="*/ 151 h 152"/>
                  <a:gd name="T12" fmla="*/ 0 w 117"/>
                  <a:gd name="T13" fmla="*/ 128 h 152"/>
                  <a:gd name="T14" fmla="*/ 45 w 117"/>
                  <a:gd name="T15" fmla="*/ 39 h 152"/>
                  <a:gd name="T16" fmla="*/ 50 w 117"/>
                  <a:gd name="T17" fmla="*/ 30 h 152"/>
                  <a:gd name="T18" fmla="*/ 102 w 117"/>
                  <a:gd name="T19" fmla="*/ 4 h 152"/>
                  <a:gd name="T20" fmla="*/ 116 w 117"/>
                  <a:gd name="T21" fmla="*/ 12 h 152"/>
                  <a:gd name="T22" fmla="*/ 114 w 117"/>
                  <a:gd name="T23" fmla="*/ 6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7" h="152">
                    <a:moveTo>
                      <a:pt x="114" y="63"/>
                    </a:moveTo>
                    <a:cubicBezTo>
                      <a:pt x="109" y="71"/>
                      <a:pt x="99" y="72"/>
                      <a:pt x="92" y="76"/>
                    </a:cubicBezTo>
                    <a:cubicBezTo>
                      <a:pt x="72" y="87"/>
                      <a:pt x="55" y="99"/>
                      <a:pt x="39" y="115"/>
                    </a:cubicBezTo>
                    <a:cubicBezTo>
                      <a:pt x="34" y="120"/>
                      <a:pt x="29" y="126"/>
                      <a:pt x="24" y="132"/>
                    </a:cubicBezTo>
                    <a:cubicBezTo>
                      <a:pt x="16" y="141"/>
                      <a:pt x="26" y="145"/>
                      <a:pt x="30" y="150"/>
                    </a:cubicBezTo>
                    <a:cubicBezTo>
                      <a:pt x="29" y="151"/>
                      <a:pt x="28" y="152"/>
                      <a:pt x="27" y="151"/>
                    </a:cubicBezTo>
                    <a:cubicBezTo>
                      <a:pt x="18" y="144"/>
                      <a:pt x="7" y="138"/>
                      <a:pt x="0" y="128"/>
                    </a:cubicBezTo>
                    <a:cubicBezTo>
                      <a:pt x="22" y="102"/>
                      <a:pt x="38" y="73"/>
                      <a:pt x="45" y="39"/>
                    </a:cubicBezTo>
                    <a:cubicBezTo>
                      <a:pt x="46" y="35"/>
                      <a:pt x="47" y="33"/>
                      <a:pt x="50" y="30"/>
                    </a:cubicBezTo>
                    <a:cubicBezTo>
                      <a:pt x="66" y="19"/>
                      <a:pt x="84" y="10"/>
                      <a:pt x="102" y="4"/>
                    </a:cubicBezTo>
                    <a:cubicBezTo>
                      <a:pt x="112" y="0"/>
                      <a:pt x="115" y="2"/>
                      <a:pt x="116" y="12"/>
                    </a:cubicBezTo>
                    <a:cubicBezTo>
                      <a:pt x="117" y="29"/>
                      <a:pt x="117" y="46"/>
                      <a:pt x="114" y="6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6" name="Freeform 236">
                <a:extLst>
                  <a:ext uri="{FF2B5EF4-FFF2-40B4-BE49-F238E27FC236}">
                    <a16:creationId xmlns:a16="http://schemas.microsoft.com/office/drawing/2014/main" id="{F5991006-A2AB-524E-A52D-83C0283F02BE}"/>
                  </a:ext>
                </a:extLst>
              </p:cNvPr>
              <p:cNvSpPr/>
              <p:nvPr/>
            </p:nvSpPr>
            <p:spPr bwMode="auto">
              <a:xfrm>
                <a:off x="5732463" y="4976813"/>
                <a:ext cx="82550" cy="176212"/>
              </a:xfrm>
              <a:custGeom>
                <a:avLst/>
                <a:gdLst>
                  <a:gd name="T0" fmla="*/ 5 w 81"/>
                  <a:gd name="T1" fmla="*/ 116 h 174"/>
                  <a:gd name="T2" fmla="*/ 17 w 81"/>
                  <a:gd name="T3" fmla="*/ 91 h 174"/>
                  <a:gd name="T4" fmla="*/ 52 w 81"/>
                  <a:gd name="T5" fmla="*/ 3 h 174"/>
                  <a:gd name="T6" fmla="*/ 57 w 81"/>
                  <a:gd name="T7" fmla="*/ 3 h 174"/>
                  <a:gd name="T8" fmla="*/ 65 w 81"/>
                  <a:gd name="T9" fmla="*/ 74 h 174"/>
                  <a:gd name="T10" fmla="*/ 80 w 81"/>
                  <a:gd name="T11" fmla="*/ 107 h 174"/>
                  <a:gd name="T12" fmla="*/ 81 w 81"/>
                  <a:gd name="T13" fmla="*/ 116 h 174"/>
                  <a:gd name="T14" fmla="*/ 46 w 81"/>
                  <a:gd name="T15" fmla="*/ 167 h 174"/>
                  <a:gd name="T16" fmla="*/ 31 w 81"/>
                  <a:gd name="T17" fmla="*/ 167 h 174"/>
                  <a:gd name="T18" fmla="*/ 5 w 81"/>
                  <a:gd name="T19"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74">
                    <a:moveTo>
                      <a:pt x="5" y="116"/>
                    </a:moveTo>
                    <a:cubicBezTo>
                      <a:pt x="0" y="103"/>
                      <a:pt x="12" y="98"/>
                      <a:pt x="17" y="91"/>
                    </a:cubicBezTo>
                    <a:cubicBezTo>
                      <a:pt x="37" y="64"/>
                      <a:pt x="48" y="35"/>
                      <a:pt x="52" y="3"/>
                    </a:cubicBezTo>
                    <a:cubicBezTo>
                      <a:pt x="54" y="0"/>
                      <a:pt x="56" y="0"/>
                      <a:pt x="57" y="3"/>
                    </a:cubicBezTo>
                    <a:cubicBezTo>
                      <a:pt x="56" y="27"/>
                      <a:pt x="58" y="51"/>
                      <a:pt x="65" y="74"/>
                    </a:cubicBezTo>
                    <a:cubicBezTo>
                      <a:pt x="69" y="85"/>
                      <a:pt x="74" y="96"/>
                      <a:pt x="80" y="107"/>
                    </a:cubicBezTo>
                    <a:cubicBezTo>
                      <a:pt x="81" y="110"/>
                      <a:pt x="81" y="113"/>
                      <a:pt x="81" y="116"/>
                    </a:cubicBezTo>
                    <a:cubicBezTo>
                      <a:pt x="71" y="134"/>
                      <a:pt x="60" y="152"/>
                      <a:pt x="46" y="167"/>
                    </a:cubicBezTo>
                    <a:cubicBezTo>
                      <a:pt x="40" y="174"/>
                      <a:pt x="36" y="173"/>
                      <a:pt x="31" y="167"/>
                    </a:cubicBezTo>
                    <a:cubicBezTo>
                      <a:pt x="20" y="151"/>
                      <a:pt x="11" y="134"/>
                      <a:pt x="5" y="11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7" name="Freeform 237">
                <a:extLst>
                  <a:ext uri="{FF2B5EF4-FFF2-40B4-BE49-F238E27FC236}">
                    <a16:creationId xmlns:a16="http://schemas.microsoft.com/office/drawing/2014/main" id="{8AF5CD7C-012A-5A89-7DD7-F67A61CD648C}"/>
                  </a:ext>
                </a:extLst>
              </p:cNvPr>
              <p:cNvSpPr/>
              <p:nvPr/>
            </p:nvSpPr>
            <p:spPr bwMode="auto">
              <a:xfrm>
                <a:off x="5772150" y="4483100"/>
                <a:ext cx="73025" cy="165100"/>
              </a:xfrm>
              <a:custGeom>
                <a:avLst/>
                <a:gdLst>
                  <a:gd name="T0" fmla="*/ 14 w 72"/>
                  <a:gd name="T1" fmla="*/ 157 h 162"/>
                  <a:gd name="T2" fmla="*/ 12 w 72"/>
                  <a:gd name="T3" fmla="*/ 91 h 162"/>
                  <a:gd name="T4" fmla="*/ 2 w 72"/>
                  <a:gd name="T5" fmla="*/ 63 h 162"/>
                  <a:gd name="T6" fmla="*/ 3 w 72"/>
                  <a:gd name="T7" fmla="*/ 53 h 162"/>
                  <a:gd name="T8" fmla="*/ 31 w 72"/>
                  <a:gd name="T9" fmla="*/ 6 h 162"/>
                  <a:gd name="T10" fmla="*/ 45 w 72"/>
                  <a:gd name="T11" fmla="*/ 7 h 162"/>
                  <a:gd name="T12" fmla="*/ 70 w 72"/>
                  <a:gd name="T13" fmla="*/ 47 h 162"/>
                  <a:gd name="T14" fmla="*/ 67 w 72"/>
                  <a:gd name="T15" fmla="*/ 61 h 162"/>
                  <a:gd name="T16" fmla="*/ 31 w 72"/>
                  <a:gd name="T17" fmla="*/ 159 h 162"/>
                  <a:gd name="T18" fmla="*/ 14 w 72"/>
                  <a:gd name="T19" fmla="*/ 15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62">
                    <a:moveTo>
                      <a:pt x="14" y="157"/>
                    </a:moveTo>
                    <a:cubicBezTo>
                      <a:pt x="20" y="135"/>
                      <a:pt x="17" y="113"/>
                      <a:pt x="12" y="91"/>
                    </a:cubicBezTo>
                    <a:cubicBezTo>
                      <a:pt x="9" y="81"/>
                      <a:pt x="7" y="72"/>
                      <a:pt x="2" y="63"/>
                    </a:cubicBezTo>
                    <a:cubicBezTo>
                      <a:pt x="0" y="59"/>
                      <a:pt x="3" y="56"/>
                      <a:pt x="3" y="53"/>
                    </a:cubicBezTo>
                    <a:cubicBezTo>
                      <a:pt x="10" y="36"/>
                      <a:pt x="19" y="21"/>
                      <a:pt x="31" y="6"/>
                    </a:cubicBezTo>
                    <a:cubicBezTo>
                      <a:pt x="36" y="0"/>
                      <a:pt x="40" y="1"/>
                      <a:pt x="45" y="7"/>
                    </a:cubicBezTo>
                    <a:cubicBezTo>
                      <a:pt x="54" y="19"/>
                      <a:pt x="63" y="32"/>
                      <a:pt x="70" y="47"/>
                    </a:cubicBezTo>
                    <a:cubicBezTo>
                      <a:pt x="72" y="52"/>
                      <a:pt x="71" y="57"/>
                      <a:pt x="67" y="61"/>
                    </a:cubicBezTo>
                    <a:cubicBezTo>
                      <a:pt x="46" y="90"/>
                      <a:pt x="35" y="123"/>
                      <a:pt x="31" y="159"/>
                    </a:cubicBezTo>
                    <a:cubicBezTo>
                      <a:pt x="25" y="162"/>
                      <a:pt x="20" y="161"/>
                      <a:pt x="14" y="15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8" name="Freeform 238">
                <a:extLst>
                  <a:ext uri="{FF2B5EF4-FFF2-40B4-BE49-F238E27FC236}">
                    <a16:creationId xmlns:a16="http://schemas.microsoft.com/office/drawing/2014/main" id="{29C8E282-487B-FB39-0913-5433329991D7}"/>
                  </a:ext>
                </a:extLst>
              </p:cNvPr>
              <p:cNvSpPr/>
              <p:nvPr/>
            </p:nvSpPr>
            <p:spPr bwMode="auto">
              <a:xfrm>
                <a:off x="5448300" y="4783138"/>
                <a:ext cx="171450" cy="71437"/>
              </a:xfrm>
              <a:custGeom>
                <a:avLst/>
                <a:gdLst>
                  <a:gd name="T0" fmla="*/ 165 w 169"/>
                  <a:gd name="T1" fmla="*/ 36 h 70"/>
                  <a:gd name="T2" fmla="*/ 95 w 169"/>
                  <a:gd name="T3" fmla="*/ 51 h 70"/>
                  <a:gd name="T4" fmla="*/ 66 w 169"/>
                  <a:gd name="T5" fmla="*/ 67 h 70"/>
                  <a:gd name="T6" fmla="*/ 56 w 169"/>
                  <a:gd name="T7" fmla="*/ 69 h 70"/>
                  <a:gd name="T8" fmla="*/ 5 w 169"/>
                  <a:gd name="T9" fmla="*/ 38 h 70"/>
                  <a:gd name="T10" fmla="*/ 6 w 169"/>
                  <a:gd name="T11" fmla="*/ 26 h 70"/>
                  <a:gd name="T12" fmla="*/ 44 w 169"/>
                  <a:gd name="T13" fmla="*/ 2 h 70"/>
                  <a:gd name="T14" fmla="*/ 59 w 169"/>
                  <a:gd name="T15" fmla="*/ 3 h 70"/>
                  <a:gd name="T16" fmla="*/ 148 w 169"/>
                  <a:gd name="T17" fmla="*/ 26 h 70"/>
                  <a:gd name="T18" fmla="*/ 165 w 169"/>
                  <a:gd name="T19" fmla="*/ 23 h 70"/>
                  <a:gd name="T20" fmla="*/ 165 w 169"/>
                  <a:gd name="T21" fmla="*/ 3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9" h="70">
                    <a:moveTo>
                      <a:pt x="165" y="36"/>
                    </a:moveTo>
                    <a:cubicBezTo>
                      <a:pt x="140" y="35"/>
                      <a:pt x="117" y="41"/>
                      <a:pt x="95" y="51"/>
                    </a:cubicBezTo>
                    <a:cubicBezTo>
                      <a:pt x="85" y="56"/>
                      <a:pt x="74" y="60"/>
                      <a:pt x="66" y="67"/>
                    </a:cubicBezTo>
                    <a:cubicBezTo>
                      <a:pt x="62" y="70"/>
                      <a:pt x="59" y="70"/>
                      <a:pt x="56" y="69"/>
                    </a:cubicBezTo>
                    <a:cubicBezTo>
                      <a:pt x="38" y="61"/>
                      <a:pt x="21" y="51"/>
                      <a:pt x="5" y="38"/>
                    </a:cubicBezTo>
                    <a:cubicBezTo>
                      <a:pt x="0" y="34"/>
                      <a:pt x="1" y="30"/>
                      <a:pt x="6" y="26"/>
                    </a:cubicBezTo>
                    <a:cubicBezTo>
                      <a:pt x="17" y="16"/>
                      <a:pt x="30" y="8"/>
                      <a:pt x="44" y="2"/>
                    </a:cubicBezTo>
                    <a:cubicBezTo>
                      <a:pt x="49" y="0"/>
                      <a:pt x="54" y="0"/>
                      <a:pt x="59" y="3"/>
                    </a:cubicBezTo>
                    <a:cubicBezTo>
                      <a:pt x="87" y="18"/>
                      <a:pt x="117" y="25"/>
                      <a:pt x="148" y="26"/>
                    </a:cubicBezTo>
                    <a:cubicBezTo>
                      <a:pt x="154" y="26"/>
                      <a:pt x="160" y="26"/>
                      <a:pt x="165" y="23"/>
                    </a:cubicBezTo>
                    <a:cubicBezTo>
                      <a:pt x="169" y="27"/>
                      <a:pt x="169" y="32"/>
                      <a:pt x="165" y="36"/>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9" name="Freeform 239">
                <a:extLst>
                  <a:ext uri="{FF2B5EF4-FFF2-40B4-BE49-F238E27FC236}">
                    <a16:creationId xmlns:a16="http://schemas.microsoft.com/office/drawing/2014/main" id="{0C9DA934-9500-CFE9-312D-41FF7C05CBD5}"/>
                  </a:ext>
                </a:extLst>
              </p:cNvPr>
              <p:cNvSpPr/>
              <p:nvPr/>
            </p:nvSpPr>
            <p:spPr bwMode="auto">
              <a:xfrm>
                <a:off x="5849938" y="4957763"/>
                <a:ext cx="103188" cy="152400"/>
              </a:xfrm>
              <a:custGeom>
                <a:avLst/>
                <a:gdLst>
                  <a:gd name="T0" fmla="*/ 15 w 102"/>
                  <a:gd name="T1" fmla="*/ 2 h 151"/>
                  <a:gd name="T2" fmla="*/ 16 w 102"/>
                  <a:gd name="T3" fmla="*/ 10 h 151"/>
                  <a:gd name="T4" fmla="*/ 51 w 102"/>
                  <a:gd name="T5" fmla="*/ 53 h 151"/>
                  <a:gd name="T6" fmla="*/ 97 w 102"/>
                  <a:gd name="T7" fmla="*/ 82 h 151"/>
                  <a:gd name="T8" fmla="*/ 101 w 102"/>
                  <a:gd name="T9" fmla="*/ 89 h 151"/>
                  <a:gd name="T10" fmla="*/ 97 w 102"/>
                  <a:gd name="T11" fmla="*/ 142 h 151"/>
                  <a:gd name="T12" fmla="*/ 86 w 102"/>
                  <a:gd name="T13" fmla="*/ 149 h 151"/>
                  <a:gd name="T14" fmla="*/ 48 w 102"/>
                  <a:gd name="T15" fmla="*/ 127 h 151"/>
                  <a:gd name="T16" fmla="*/ 42 w 102"/>
                  <a:gd name="T17" fmla="*/ 98 h 151"/>
                  <a:gd name="T18" fmla="*/ 3 w 102"/>
                  <a:gd name="T19" fmla="*/ 14 h 151"/>
                  <a:gd name="T20" fmla="*/ 0 w 102"/>
                  <a:gd name="T21" fmla="*/ 9 h 151"/>
                  <a:gd name="T22" fmla="*/ 15 w 102"/>
                  <a:gd name="T23" fmla="*/ 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51">
                    <a:moveTo>
                      <a:pt x="15" y="2"/>
                    </a:moveTo>
                    <a:cubicBezTo>
                      <a:pt x="12" y="5"/>
                      <a:pt x="14" y="8"/>
                      <a:pt x="16" y="10"/>
                    </a:cubicBezTo>
                    <a:cubicBezTo>
                      <a:pt x="26" y="26"/>
                      <a:pt x="37" y="40"/>
                      <a:pt x="51" y="53"/>
                    </a:cubicBezTo>
                    <a:cubicBezTo>
                      <a:pt x="65" y="65"/>
                      <a:pt x="80" y="75"/>
                      <a:pt x="97" y="82"/>
                    </a:cubicBezTo>
                    <a:cubicBezTo>
                      <a:pt x="100" y="83"/>
                      <a:pt x="101" y="86"/>
                      <a:pt x="101" y="89"/>
                    </a:cubicBezTo>
                    <a:cubicBezTo>
                      <a:pt x="102" y="107"/>
                      <a:pt x="101" y="125"/>
                      <a:pt x="97" y="142"/>
                    </a:cubicBezTo>
                    <a:cubicBezTo>
                      <a:pt x="96" y="150"/>
                      <a:pt x="92" y="151"/>
                      <a:pt x="86" y="149"/>
                    </a:cubicBezTo>
                    <a:cubicBezTo>
                      <a:pt x="72" y="143"/>
                      <a:pt x="60" y="135"/>
                      <a:pt x="48" y="127"/>
                    </a:cubicBezTo>
                    <a:cubicBezTo>
                      <a:pt x="43" y="118"/>
                      <a:pt x="44" y="107"/>
                      <a:pt x="42" y="98"/>
                    </a:cubicBezTo>
                    <a:cubicBezTo>
                      <a:pt x="36" y="66"/>
                      <a:pt x="22" y="39"/>
                      <a:pt x="3" y="14"/>
                    </a:cubicBezTo>
                    <a:cubicBezTo>
                      <a:pt x="2" y="12"/>
                      <a:pt x="1" y="10"/>
                      <a:pt x="0" y="9"/>
                    </a:cubicBezTo>
                    <a:cubicBezTo>
                      <a:pt x="3" y="3"/>
                      <a:pt x="8" y="0"/>
                      <a:pt x="15" y="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0" name="Freeform 240">
                <a:extLst>
                  <a:ext uri="{FF2B5EF4-FFF2-40B4-BE49-F238E27FC236}">
                    <a16:creationId xmlns:a16="http://schemas.microsoft.com/office/drawing/2014/main" id="{9372BE5D-757E-031E-D28F-F29369051B63}"/>
                  </a:ext>
                </a:extLst>
              </p:cNvPr>
              <p:cNvSpPr/>
              <p:nvPr/>
            </p:nvSpPr>
            <p:spPr bwMode="auto">
              <a:xfrm>
                <a:off x="5608638" y="4956175"/>
                <a:ext cx="101600" cy="142875"/>
              </a:xfrm>
              <a:custGeom>
                <a:avLst/>
                <a:gdLst>
                  <a:gd name="T0" fmla="*/ 3 w 101"/>
                  <a:gd name="T1" fmla="*/ 82 h 140"/>
                  <a:gd name="T2" fmla="*/ 7 w 101"/>
                  <a:gd name="T3" fmla="*/ 77 h 140"/>
                  <a:gd name="T4" fmla="*/ 73 w 101"/>
                  <a:gd name="T5" fmla="*/ 31 h 140"/>
                  <a:gd name="T6" fmla="*/ 91 w 101"/>
                  <a:gd name="T7" fmla="*/ 7 h 140"/>
                  <a:gd name="T8" fmla="*/ 91 w 101"/>
                  <a:gd name="T9" fmla="*/ 2 h 140"/>
                  <a:gd name="T10" fmla="*/ 101 w 101"/>
                  <a:gd name="T11" fmla="*/ 7 h 140"/>
                  <a:gd name="T12" fmla="*/ 65 w 101"/>
                  <a:gd name="T13" fmla="*/ 94 h 140"/>
                  <a:gd name="T14" fmla="*/ 59 w 101"/>
                  <a:gd name="T15" fmla="*/ 115 h 140"/>
                  <a:gd name="T16" fmla="*/ 15 w 101"/>
                  <a:gd name="T17" fmla="*/ 137 h 140"/>
                  <a:gd name="T18" fmla="*/ 2 w 101"/>
                  <a:gd name="T19" fmla="*/ 128 h 140"/>
                  <a:gd name="T20" fmla="*/ 3 w 101"/>
                  <a:gd name="T21" fmla="*/ 8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140">
                    <a:moveTo>
                      <a:pt x="3" y="82"/>
                    </a:moveTo>
                    <a:cubicBezTo>
                      <a:pt x="4" y="80"/>
                      <a:pt x="4" y="78"/>
                      <a:pt x="7" y="77"/>
                    </a:cubicBezTo>
                    <a:cubicBezTo>
                      <a:pt x="33" y="67"/>
                      <a:pt x="54" y="50"/>
                      <a:pt x="73" y="31"/>
                    </a:cubicBezTo>
                    <a:cubicBezTo>
                      <a:pt x="79" y="23"/>
                      <a:pt x="85" y="15"/>
                      <a:pt x="91" y="7"/>
                    </a:cubicBezTo>
                    <a:cubicBezTo>
                      <a:pt x="93" y="5"/>
                      <a:pt x="92" y="3"/>
                      <a:pt x="91" y="2"/>
                    </a:cubicBezTo>
                    <a:cubicBezTo>
                      <a:pt x="96" y="0"/>
                      <a:pt x="99" y="2"/>
                      <a:pt x="101" y="7"/>
                    </a:cubicBezTo>
                    <a:cubicBezTo>
                      <a:pt x="82" y="33"/>
                      <a:pt x="70" y="62"/>
                      <a:pt x="65" y="94"/>
                    </a:cubicBezTo>
                    <a:cubicBezTo>
                      <a:pt x="64" y="101"/>
                      <a:pt x="67" y="110"/>
                      <a:pt x="59" y="115"/>
                    </a:cubicBezTo>
                    <a:cubicBezTo>
                      <a:pt x="45" y="124"/>
                      <a:pt x="30" y="131"/>
                      <a:pt x="15" y="137"/>
                    </a:cubicBezTo>
                    <a:cubicBezTo>
                      <a:pt x="5" y="140"/>
                      <a:pt x="3" y="138"/>
                      <a:pt x="2" y="128"/>
                    </a:cubicBezTo>
                    <a:cubicBezTo>
                      <a:pt x="0" y="113"/>
                      <a:pt x="0" y="98"/>
                      <a:pt x="3" y="82"/>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1" name="Freeform 241">
                <a:extLst>
                  <a:ext uri="{FF2B5EF4-FFF2-40B4-BE49-F238E27FC236}">
                    <a16:creationId xmlns:a16="http://schemas.microsoft.com/office/drawing/2014/main" id="{8B113C58-9EC2-B77F-ADD9-D1E33D85E88B}"/>
                  </a:ext>
                </a:extLst>
              </p:cNvPr>
              <p:cNvSpPr/>
              <p:nvPr/>
            </p:nvSpPr>
            <p:spPr bwMode="auto">
              <a:xfrm>
                <a:off x="5913438" y="4905375"/>
                <a:ext cx="142875" cy="92075"/>
              </a:xfrm>
              <a:custGeom>
                <a:avLst/>
                <a:gdLst>
                  <a:gd name="T0" fmla="*/ 82 w 141"/>
                  <a:gd name="T1" fmla="*/ 87 h 91"/>
                  <a:gd name="T2" fmla="*/ 70 w 141"/>
                  <a:gd name="T3" fmla="*/ 74 h 91"/>
                  <a:gd name="T4" fmla="*/ 12 w 141"/>
                  <a:gd name="T5" fmla="*/ 11 h 91"/>
                  <a:gd name="T6" fmla="*/ 1 w 141"/>
                  <a:gd name="T7" fmla="*/ 12 h 91"/>
                  <a:gd name="T8" fmla="*/ 11 w 141"/>
                  <a:gd name="T9" fmla="*/ 0 h 91"/>
                  <a:gd name="T10" fmla="*/ 62 w 141"/>
                  <a:gd name="T11" fmla="*/ 24 h 91"/>
                  <a:gd name="T12" fmla="*/ 121 w 141"/>
                  <a:gd name="T13" fmla="*/ 31 h 91"/>
                  <a:gd name="T14" fmla="*/ 129 w 141"/>
                  <a:gd name="T15" fmla="*/ 50 h 91"/>
                  <a:gd name="T16" fmla="*/ 139 w 141"/>
                  <a:gd name="T17" fmla="*/ 79 h 91"/>
                  <a:gd name="T18" fmla="*/ 131 w 141"/>
                  <a:gd name="T19" fmla="*/ 90 h 91"/>
                  <a:gd name="T20" fmla="*/ 82 w 141"/>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1" h="91">
                    <a:moveTo>
                      <a:pt x="82" y="87"/>
                    </a:moveTo>
                    <a:cubicBezTo>
                      <a:pt x="75" y="85"/>
                      <a:pt x="73" y="79"/>
                      <a:pt x="70" y="74"/>
                    </a:cubicBezTo>
                    <a:cubicBezTo>
                      <a:pt x="56" y="48"/>
                      <a:pt x="36" y="28"/>
                      <a:pt x="12" y="11"/>
                    </a:cubicBezTo>
                    <a:cubicBezTo>
                      <a:pt x="7" y="8"/>
                      <a:pt x="4" y="9"/>
                      <a:pt x="1" y="12"/>
                    </a:cubicBezTo>
                    <a:cubicBezTo>
                      <a:pt x="0" y="4"/>
                      <a:pt x="5" y="2"/>
                      <a:pt x="11" y="0"/>
                    </a:cubicBezTo>
                    <a:cubicBezTo>
                      <a:pt x="26" y="12"/>
                      <a:pt x="44" y="19"/>
                      <a:pt x="62" y="24"/>
                    </a:cubicBezTo>
                    <a:cubicBezTo>
                      <a:pt x="81" y="30"/>
                      <a:pt x="101" y="32"/>
                      <a:pt x="121" y="31"/>
                    </a:cubicBezTo>
                    <a:cubicBezTo>
                      <a:pt x="121" y="39"/>
                      <a:pt x="125" y="45"/>
                      <a:pt x="129" y="50"/>
                    </a:cubicBezTo>
                    <a:cubicBezTo>
                      <a:pt x="132" y="60"/>
                      <a:pt x="136" y="70"/>
                      <a:pt x="139" y="79"/>
                    </a:cubicBezTo>
                    <a:cubicBezTo>
                      <a:pt x="141" y="86"/>
                      <a:pt x="138" y="90"/>
                      <a:pt x="131" y="90"/>
                    </a:cubicBezTo>
                    <a:cubicBezTo>
                      <a:pt x="114" y="91"/>
                      <a:pt x="98" y="91"/>
                      <a:pt x="82" y="8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2" name="Freeform 242">
                <a:extLst>
                  <a:ext uri="{FF2B5EF4-FFF2-40B4-BE49-F238E27FC236}">
                    <a16:creationId xmlns:a16="http://schemas.microsoft.com/office/drawing/2014/main" id="{0F015E90-139A-F180-41EB-6E2F3151FBDF}"/>
                  </a:ext>
                </a:extLst>
              </p:cNvPr>
              <p:cNvSpPr/>
              <p:nvPr/>
            </p:nvSpPr>
            <p:spPr bwMode="auto">
              <a:xfrm>
                <a:off x="5946775" y="4805363"/>
                <a:ext cx="165100" cy="63500"/>
              </a:xfrm>
              <a:custGeom>
                <a:avLst/>
                <a:gdLst>
                  <a:gd name="T0" fmla="*/ 107 w 163"/>
                  <a:gd name="T1" fmla="*/ 62 h 62"/>
                  <a:gd name="T2" fmla="*/ 95 w 163"/>
                  <a:gd name="T3" fmla="*/ 60 h 62"/>
                  <a:gd name="T4" fmla="*/ 4 w 163"/>
                  <a:gd name="T5" fmla="*/ 30 h 62"/>
                  <a:gd name="T6" fmla="*/ 5 w 163"/>
                  <a:gd name="T7" fmla="*/ 18 h 62"/>
                  <a:gd name="T8" fmla="*/ 109 w 163"/>
                  <a:gd name="T9" fmla="*/ 6 h 62"/>
                  <a:gd name="T10" fmla="*/ 127 w 163"/>
                  <a:gd name="T11" fmla="*/ 0 h 62"/>
                  <a:gd name="T12" fmla="*/ 156 w 163"/>
                  <a:gd name="T13" fmla="*/ 24 h 62"/>
                  <a:gd name="T14" fmla="*/ 154 w 163"/>
                  <a:gd name="T15" fmla="*/ 40 h 62"/>
                  <a:gd name="T16" fmla="*/ 107 w 163"/>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62">
                    <a:moveTo>
                      <a:pt x="107" y="62"/>
                    </a:moveTo>
                    <a:cubicBezTo>
                      <a:pt x="103" y="62"/>
                      <a:pt x="99" y="62"/>
                      <a:pt x="95" y="60"/>
                    </a:cubicBezTo>
                    <a:cubicBezTo>
                      <a:pt x="68" y="40"/>
                      <a:pt x="37" y="31"/>
                      <a:pt x="4" y="30"/>
                    </a:cubicBezTo>
                    <a:cubicBezTo>
                      <a:pt x="0" y="26"/>
                      <a:pt x="1" y="22"/>
                      <a:pt x="5" y="18"/>
                    </a:cubicBezTo>
                    <a:cubicBezTo>
                      <a:pt x="41" y="25"/>
                      <a:pt x="75" y="20"/>
                      <a:pt x="109" y="6"/>
                    </a:cubicBezTo>
                    <a:cubicBezTo>
                      <a:pt x="115" y="4"/>
                      <a:pt x="121" y="2"/>
                      <a:pt x="127" y="0"/>
                    </a:cubicBezTo>
                    <a:cubicBezTo>
                      <a:pt x="137" y="7"/>
                      <a:pt x="147" y="14"/>
                      <a:pt x="156" y="24"/>
                    </a:cubicBezTo>
                    <a:cubicBezTo>
                      <a:pt x="163" y="31"/>
                      <a:pt x="163" y="34"/>
                      <a:pt x="154" y="40"/>
                    </a:cubicBezTo>
                    <a:cubicBezTo>
                      <a:pt x="139" y="49"/>
                      <a:pt x="124" y="56"/>
                      <a:pt x="107" y="6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3" name="Freeform 243">
                <a:extLst>
                  <a:ext uri="{FF2B5EF4-FFF2-40B4-BE49-F238E27FC236}">
                    <a16:creationId xmlns:a16="http://schemas.microsoft.com/office/drawing/2014/main" id="{0BD1841F-44B4-5871-B193-C29DE965EAEA}"/>
                  </a:ext>
                </a:extLst>
              </p:cNvPr>
              <p:cNvSpPr/>
              <p:nvPr/>
            </p:nvSpPr>
            <p:spPr bwMode="auto">
              <a:xfrm>
                <a:off x="5614988" y="4641850"/>
                <a:ext cx="338138" cy="338137"/>
              </a:xfrm>
              <a:custGeom>
                <a:avLst/>
                <a:gdLst>
                  <a:gd name="T0" fmla="*/ 332 w 333"/>
                  <a:gd name="T1" fmla="*/ 179 h 333"/>
                  <a:gd name="T2" fmla="*/ 331 w 333"/>
                  <a:gd name="T3" fmla="*/ 191 h 333"/>
                  <a:gd name="T4" fmla="*/ 305 w 333"/>
                  <a:gd name="T5" fmla="*/ 259 h 333"/>
                  <a:gd name="T6" fmla="*/ 295 w 333"/>
                  <a:gd name="T7" fmla="*/ 271 h 333"/>
                  <a:gd name="T8" fmla="*/ 246 w 333"/>
                  <a:gd name="T9" fmla="*/ 313 h 333"/>
                  <a:gd name="T10" fmla="*/ 231 w 333"/>
                  <a:gd name="T11" fmla="*/ 320 h 333"/>
                  <a:gd name="T12" fmla="*/ 173 w 333"/>
                  <a:gd name="T13" fmla="*/ 333 h 333"/>
                  <a:gd name="T14" fmla="*/ 168 w 333"/>
                  <a:gd name="T15" fmla="*/ 333 h 333"/>
                  <a:gd name="T16" fmla="*/ 94 w 333"/>
                  <a:gd name="T17" fmla="*/ 317 h 333"/>
                  <a:gd name="T18" fmla="*/ 84 w 333"/>
                  <a:gd name="T19" fmla="*/ 312 h 333"/>
                  <a:gd name="T20" fmla="*/ 30 w 333"/>
                  <a:gd name="T21" fmla="*/ 263 h 333"/>
                  <a:gd name="T22" fmla="*/ 19 w 333"/>
                  <a:gd name="T23" fmla="*/ 245 h 333"/>
                  <a:gd name="T24" fmla="*/ 0 w 333"/>
                  <a:gd name="T25" fmla="*/ 175 h 333"/>
                  <a:gd name="T26" fmla="*/ 0 w 333"/>
                  <a:gd name="T27" fmla="*/ 162 h 333"/>
                  <a:gd name="T28" fmla="*/ 14 w 333"/>
                  <a:gd name="T29" fmla="*/ 100 h 333"/>
                  <a:gd name="T30" fmla="*/ 29 w 333"/>
                  <a:gd name="T31" fmla="*/ 72 h 333"/>
                  <a:gd name="T32" fmla="*/ 79 w 333"/>
                  <a:gd name="T33" fmla="*/ 25 h 333"/>
                  <a:gd name="T34" fmla="*/ 103 w 333"/>
                  <a:gd name="T35" fmla="*/ 13 h 333"/>
                  <a:gd name="T36" fmla="*/ 169 w 333"/>
                  <a:gd name="T37" fmla="*/ 0 h 333"/>
                  <a:gd name="T38" fmla="*/ 186 w 333"/>
                  <a:gd name="T39" fmla="*/ 2 h 333"/>
                  <a:gd name="T40" fmla="*/ 250 w 333"/>
                  <a:gd name="T41" fmla="*/ 23 h 333"/>
                  <a:gd name="T42" fmla="*/ 280 w 333"/>
                  <a:gd name="T43" fmla="*/ 45 h 333"/>
                  <a:gd name="T44" fmla="*/ 313 w 333"/>
                  <a:gd name="T45" fmla="*/ 88 h 333"/>
                  <a:gd name="T46" fmla="*/ 322 w 333"/>
                  <a:gd name="T47" fmla="*/ 110 h 333"/>
                  <a:gd name="T48" fmla="*/ 332 w 333"/>
                  <a:gd name="T49" fmla="*/ 179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3" h="333">
                    <a:moveTo>
                      <a:pt x="332" y="179"/>
                    </a:moveTo>
                    <a:cubicBezTo>
                      <a:pt x="332" y="183"/>
                      <a:pt x="331" y="187"/>
                      <a:pt x="331" y="191"/>
                    </a:cubicBezTo>
                    <a:cubicBezTo>
                      <a:pt x="327" y="215"/>
                      <a:pt x="317" y="238"/>
                      <a:pt x="305" y="259"/>
                    </a:cubicBezTo>
                    <a:cubicBezTo>
                      <a:pt x="301" y="263"/>
                      <a:pt x="297" y="266"/>
                      <a:pt x="295" y="271"/>
                    </a:cubicBezTo>
                    <a:cubicBezTo>
                      <a:pt x="281" y="287"/>
                      <a:pt x="265" y="302"/>
                      <a:pt x="246" y="313"/>
                    </a:cubicBezTo>
                    <a:cubicBezTo>
                      <a:pt x="241" y="315"/>
                      <a:pt x="236" y="317"/>
                      <a:pt x="231" y="320"/>
                    </a:cubicBezTo>
                    <a:cubicBezTo>
                      <a:pt x="213" y="327"/>
                      <a:pt x="193" y="331"/>
                      <a:pt x="173" y="333"/>
                    </a:cubicBezTo>
                    <a:cubicBezTo>
                      <a:pt x="172" y="332"/>
                      <a:pt x="170" y="332"/>
                      <a:pt x="168" y="333"/>
                    </a:cubicBezTo>
                    <a:cubicBezTo>
                      <a:pt x="143" y="333"/>
                      <a:pt x="118" y="327"/>
                      <a:pt x="94" y="317"/>
                    </a:cubicBezTo>
                    <a:cubicBezTo>
                      <a:pt x="91" y="315"/>
                      <a:pt x="87" y="313"/>
                      <a:pt x="84" y="312"/>
                    </a:cubicBezTo>
                    <a:cubicBezTo>
                      <a:pt x="63" y="299"/>
                      <a:pt x="45" y="283"/>
                      <a:pt x="30" y="263"/>
                    </a:cubicBezTo>
                    <a:cubicBezTo>
                      <a:pt x="26" y="257"/>
                      <a:pt x="23" y="251"/>
                      <a:pt x="19" y="245"/>
                    </a:cubicBezTo>
                    <a:cubicBezTo>
                      <a:pt x="8" y="223"/>
                      <a:pt x="2" y="200"/>
                      <a:pt x="0" y="175"/>
                    </a:cubicBezTo>
                    <a:cubicBezTo>
                      <a:pt x="0" y="171"/>
                      <a:pt x="0" y="166"/>
                      <a:pt x="0" y="162"/>
                    </a:cubicBezTo>
                    <a:cubicBezTo>
                      <a:pt x="2" y="141"/>
                      <a:pt x="6" y="120"/>
                      <a:pt x="14" y="100"/>
                    </a:cubicBezTo>
                    <a:cubicBezTo>
                      <a:pt x="19" y="91"/>
                      <a:pt x="24" y="82"/>
                      <a:pt x="29" y="72"/>
                    </a:cubicBezTo>
                    <a:cubicBezTo>
                      <a:pt x="43" y="54"/>
                      <a:pt x="60" y="38"/>
                      <a:pt x="79" y="25"/>
                    </a:cubicBezTo>
                    <a:cubicBezTo>
                      <a:pt x="87" y="21"/>
                      <a:pt x="95" y="17"/>
                      <a:pt x="103" y="13"/>
                    </a:cubicBezTo>
                    <a:cubicBezTo>
                      <a:pt x="125" y="5"/>
                      <a:pt x="147" y="1"/>
                      <a:pt x="169" y="0"/>
                    </a:cubicBezTo>
                    <a:cubicBezTo>
                      <a:pt x="175" y="1"/>
                      <a:pt x="181" y="1"/>
                      <a:pt x="186" y="2"/>
                    </a:cubicBezTo>
                    <a:cubicBezTo>
                      <a:pt x="209" y="5"/>
                      <a:pt x="230" y="12"/>
                      <a:pt x="250" y="23"/>
                    </a:cubicBezTo>
                    <a:cubicBezTo>
                      <a:pt x="261" y="29"/>
                      <a:pt x="270" y="38"/>
                      <a:pt x="280" y="45"/>
                    </a:cubicBezTo>
                    <a:cubicBezTo>
                      <a:pt x="293" y="58"/>
                      <a:pt x="304" y="73"/>
                      <a:pt x="313" y="88"/>
                    </a:cubicBezTo>
                    <a:cubicBezTo>
                      <a:pt x="316" y="96"/>
                      <a:pt x="319" y="103"/>
                      <a:pt x="322" y="110"/>
                    </a:cubicBezTo>
                    <a:cubicBezTo>
                      <a:pt x="330" y="133"/>
                      <a:pt x="333" y="155"/>
                      <a:pt x="332" y="179"/>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4" name="Freeform 244">
                <a:extLst>
                  <a:ext uri="{FF2B5EF4-FFF2-40B4-BE49-F238E27FC236}">
                    <a16:creationId xmlns:a16="http://schemas.microsoft.com/office/drawing/2014/main" id="{251E27D3-B718-EC3B-C460-EFC3948A5AAC}"/>
                  </a:ext>
                </a:extLst>
              </p:cNvPr>
              <p:cNvSpPr/>
              <p:nvPr/>
            </p:nvSpPr>
            <p:spPr bwMode="auto">
              <a:xfrm>
                <a:off x="5649913" y="4678363"/>
                <a:ext cx="269875" cy="269875"/>
              </a:xfrm>
              <a:custGeom>
                <a:avLst/>
                <a:gdLst>
                  <a:gd name="T0" fmla="*/ 49 w 266"/>
                  <a:gd name="T1" fmla="*/ 47 h 266"/>
                  <a:gd name="T2" fmla="*/ 218 w 266"/>
                  <a:gd name="T3" fmla="*/ 48 h 266"/>
                  <a:gd name="T4" fmla="*/ 216 w 266"/>
                  <a:gd name="T5" fmla="*/ 217 h 266"/>
                  <a:gd name="T6" fmla="*/ 43 w 266"/>
                  <a:gd name="T7" fmla="*/ 212 h 266"/>
                  <a:gd name="T8" fmla="*/ 49 w 266"/>
                  <a:gd name="T9" fmla="*/ 47 h 266"/>
                </a:gdLst>
                <a:ahLst/>
                <a:cxnLst>
                  <a:cxn ang="0">
                    <a:pos x="T0" y="T1"/>
                  </a:cxn>
                  <a:cxn ang="0">
                    <a:pos x="T2" y="T3"/>
                  </a:cxn>
                  <a:cxn ang="0">
                    <a:pos x="T4" y="T5"/>
                  </a:cxn>
                  <a:cxn ang="0">
                    <a:pos x="T6" y="T7"/>
                  </a:cxn>
                  <a:cxn ang="0">
                    <a:pos x="T8" y="T9"/>
                  </a:cxn>
                </a:cxnLst>
                <a:rect l="0" t="0" r="r" b="b"/>
                <a:pathLst>
                  <a:path w="266" h="266">
                    <a:moveTo>
                      <a:pt x="49" y="47"/>
                    </a:moveTo>
                    <a:cubicBezTo>
                      <a:pt x="92" y="0"/>
                      <a:pt x="172" y="0"/>
                      <a:pt x="218" y="48"/>
                    </a:cubicBezTo>
                    <a:cubicBezTo>
                      <a:pt x="266" y="98"/>
                      <a:pt x="263" y="171"/>
                      <a:pt x="216" y="217"/>
                    </a:cubicBezTo>
                    <a:cubicBezTo>
                      <a:pt x="171" y="263"/>
                      <a:pt x="92" y="266"/>
                      <a:pt x="43" y="212"/>
                    </a:cubicBezTo>
                    <a:cubicBezTo>
                      <a:pt x="3" y="170"/>
                      <a:pt x="0" y="91"/>
                      <a:pt x="49" y="47"/>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9" name="Grupo 18">
              <a:extLst>
                <a:ext uri="{FF2B5EF4-FFF2-40B4-BE49-F238E27FC236}">
                  <a16:creationId xmlns:a16="http://schemas.microsoft.com/office/drawing/2014/main" id="{115F2FBE-C6EC-E421-C3C0-838826C28922}"/>
                </a:ext>
              </a:extLst>
            </p:cNvPr>
            <p:cNvGrpSpPr/>
            <p:nvPr/>
          </p:nvGrpSpPr>
          <p:grpSpPr>
            <a:xfrm>
              <a:off x="5956300" y="4454526"/>
              <a:ext cx="1666876" cy="687388"/>
              <a:chOff x="5956300" y="4454526"/>
              <a:chExt cx="1666876" cy="687388"/>
            </a:xfrm>
          </p:grpSpPr>
          <p:sp>
            <p:nvSpPr>
              <p:cNvPr id="99" name="Freeform 248">
                <a:extLst>
                  <a:ext uri="{FF2B5EF4-FFF2-40B4-BE49-F238E27FC236}">
                    <a16:creationId xmlns:a16="http://schemas.microsoft.com/office/drawing/2014/main" id="{957FB302-2155-E6C6-EF82-D233AB69BBB8}"/>
                  </a:ext>
                </a:extLst>
              </p:cNvPr>
              <p:cNvSpPr/>
              <p:nvPr/>
            </p:nvSpPr>
            <p:spPr bwMode="auto">
              <a:xfrm>
                <a:off x="6102350" y="4919663"/>
                <a:ext cx="120650" cy="192088"/>
              </a:xfrm>
              <a:custGeom>
                <a:avLst/>
                <a:gdLst>
                  <a:gd name="T0" fmla="*/ 69 w 120"/>
                  <a:gd name="T1" fmla="*/ 151 h 189"/>
                  <a:gd name="T2" fmla="*/ 35 w 120"/>
                  <a:gd name="T3" fmla="*/ 178 h 189"/>
                  <a:gd name="T4" fmla="*/ 19 w 120"/>
                  <a:gd name="T5" fmla="*/ 186 h 189"/>
                  <a:gd name="T6" fmla="*/ 6 w 120"/>
                  <a:gd name="T7" fmla="*/ 180 h 189"/>
                  <a:gd name="T8" fmla="*/ 7 w 120"/>
                  <a:gd name="T9" fmla="*/ 107 h 189"/>
                  <a:gd name="T10" fmla="*/ 6 w 120"/>
                  <a:gd name="T11" fmla="*/ 98 h 189"/>
                  <a:gd name="T12" fmla="*/ 62 w 120"/>
                  <a:gd name="T13" fmla="*/ 4 h 189"/>
                  <a:gd name="T14" fmla="*/ 69 w 120"/>
                  <a:gd name="T15" fmla="*/ 0 h 189"/>
                  <a:gd name="T16" fmla="*/ 76 w 120"/>
                  <a:gd name="T17" fmla="*/ 4 h 189"/>
                  <a:gd name="T18" fmla="*/ 111 w 120"/>
                  <a:gd name="T19" fmla="*/ 27 h 189"/>
                  <a:gd name="T20" fmla="*/ 120 w 120"/>
                  <a:gd name="T21" fmla="*/ 34 h 189"/>
                  <a:gd name="T22" fmla="*/ 91 w 120"/>
                  <a:gd name="T23" fmla="*/ 124 h 189"/>
                  <a:gd name="T24" fmla="*/ 69 w 120"/>
                  <a:gd name="T25" fmla="*/ 151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0" h="189">
                    <a:moveTo>
                      <a:pt x="69" y="151"/>
                    </a:moveTo>
                    <a:cubicBezTo>
                      <a:pt x="58" y="160"/>
                      <a:pt x="48" y="171"/>
                      <a:pt x="35" y="178"/>
                    </a:cubicBezTo>
                    <a:cubicBezTo>
                      <a:pt x="30" y="181"/>
                      <a:pt x="25" y="184"/>
                      <a:pt x="19" y="186"/>
                    </a:cubicBezTo>
                    <a:cubicBezTo>
                      <a:pt x="12" y="189"/>
                      <a:pt x="8" y="187"/>
                      <a:pt x="6" y="180"/>
                    </a:cubicBezTo>
                    <a:cubicBezTo>
                      <a:pt x="0" y="155"/>
                      <a:pt x="3" y="131"/>
                      <a:pt x="7" y="107"/>
                    </a:cubicBezTo>
                    <a:cubicBezTo>
                      <a:pt x="7" y="104"/>
                      <a:pt x="9" y="101"/>
                      <a:pt x="6" y="98"/>
                    </a:cubicBezTo>
                    <a:cubicBezTo>
                      <a:pt x="17" y="62"/>
                      <a:pt x="35" y="31"/>
                      <a:pt x="62" y="4"/>
                    </a:cubicBezTo>
                    <a:cubicBezTo>
                      <a:pt x="64" y="3"/>
                      <a:pt x="66" y="0"/>
                      <a:pt x="69" y="0"/>
                    </a:cubicBezTo>
                    <a:cubicBezTo>
                      <a:pt x="72" y="1"/>
                      <a:pt x="74" y="3"/>
                      <a:pt x="76" y="4"/>
                    </a:cubicBezTo>
                    <a:cubicBezTo>
                      <a:pt x="87" y="13"/>
                      <a:pt x="98" y="21"/>
                      <a:pt x="111" y="27"/>
                    </a:cubicBezTo>
                    <a:cubicBezTo>
                      <a:pt x="115" y="28"/>
                      <a:pt x="118" y="30"/>
                      <a:pt x="120" y="34"/>
                    </a:cubicBezTo>
                    <a:cubicBezTo>
                      <a:pt x="118" y="66"/>
                      <a:pt x="108" y="96"/>
                      <a:pt x="91" y="124"/>
                    </a:cubicBezTo>
                    <a:cubicBezTo>
                      <a:pt x="85" y="133"/>
                      <a:pt x="78" y="143"/>
                      <a:pt x="69" y="15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 name="Freeform 249">
                <a:extLst>
                  <a:ext uri="{FF2B5EF4-FFF2-40B4-BE49-F238E27FC236}">
                    <a16:creationId xmlns:a16="http://schemas.microsoft.com/office/drawing/2014/main" id="{72563D59-D0B8-B21B-98AF-7B8872F46D13}"/>
                  </a:ext>
                </a:extLst>
              </p:cNvPr>
              <p:cNvSpPr/>
              <p:nvPr/>
            </p:nvSpPr>
            <p:spPr bwMode="auto">
              <a:xfrm>
                <a:off x="6418263" y="4640263"/>
                <a:ext cx="185738" cy="115888"/>
              </a:xfrm>
              <a:custGeom>
                <a:avLst/>
                <a:gdLst>
                  <a:gd name="T0" fmla="*/ 107 w 184"/>
                  <a:gd name="T1" fmla="*/ 0 h 114"/>
                  <a:gd name="T2" fmla="*/ 115 w 184"/>
                  <a:gd name="T3" fmla="*/ 5 h 114"/>
                  <a:gd name="T4" fmla="*/ 171 w 184"/>
                  <a:gd name="T5" fmla="*/ 12 h 114"/>
                  <a:gd name="T6" fmla="*/ 178 w 184"/>
                  <a:gd name="T7" fmla="*/ 29 h 114"/>
                  <a:gd name="T8" fmla="*/ 141 w 184"/>
                  <a:gd name="T9" fmla="*/ 70 h 114"/>
                  <a:gd name="T10" fmla="*/ 135 w 184"/>
                  <a:gd name="T11" fmla="*/ 78 h 114"/>
                  <a:gd name="T12" fmla="*/ 39 w 184"/>
                  <a:gd name="T13" fmla="*/ 113 h 114"/>
                  <a:gd name="T14" fmla="*/ 31 w 184"/>
                  <a:gd name="T15" fmla="*/ 113 h 114"/>
                  <a:gd name="T16" fmla="*/ 26 w 184"/>
                  <a:gd name="T17" fmla="*/ 107 h 114"/>
                  <a:gd name="T18" fmla="*/ 2 w 184"/>
                  <a:gd name="T19" fmla="*/ 59 h 114"/>
                  <a:gd name="T20" fmla="*/ 0 w 184"/>
                  <a:gd name="T21" fmla="*/ 52 h 114"/>
                  <a:gd name="T22" fmla="*/ 10 w 184"/>
                  <a:gd name="T23" fmla="*/ 41 h 114"/>
                  <a:gd name="T24" fmla="*/ 93 w 184"/>
                  <a:gd name="T25" fmla="*/ 6 h 114"/>
                  <a:gd name="T26" fmla="*/ 107 w 184"/>
                  <a:gd name="T2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4" h="114">
                    <a:moveTo>
                      <a:pt x="107" y="0"/>
                    </a:moveTo>
                    <a:cubicBezTo>
                      <a:pt x="106" y="6"/>
                      <a:pt x="111" y="6"/>
                      <a:pt x="115" y="5"/>
                    </a:cubicBezTo>
                    <a:cubicBezTo>
                      <a:pt x="134" y="5"/>
                      <a:pt x="153" y="6"/>
                      <a:pt x="171" y="12"/>
                    </a:cubicBezTo>
                    <a:cubicBezTo>
                      <a:pt x="183" y="16"/>
                      <a:pt x="184" y="19"/>
                      <a:pt x="178" y="29"/>
                    </a:cubicBezTo>
                    <a:cubicBezTo>
                      <a:pt x="169" y="46"/>
                      <a:pt x="155" y="58"/>
                      <a:pt x="141" y="70"/>
                    </a:cubicBezTo>
                    <a:cubicBezTo>
                      <a:pt x="138" y="72"/>
                      <a:pt x="135" y="74"/>
                      <a:pt x="135" y="78"/>
                    </a:cubicBezTo>
                    <a:cubicBezTo>
                      <a:pt x="106" y="97"/>
                      <a:pt x="74" y="111"/>
                      <a:pt x="39" y="113"/>
                    </a:cubicBezTo>
                    <a:cubicBezTo>
                      <a:pt x="36" y="113"/>
                      <a:pt x="34" y="114"/>
                      <a:pt x="31" y="113"/>
                    </a:cubicBezTo>
                    <a:cubicBezTo>
                      <a:pt x="28" y="112"/>
                      <a:pt x="27" y="110"/>
                      <a:pt x="26" y="107"/>
                    </a:cubicBezTo>
                    <a:cubicBezTo>
                      <a:pt x="21" y="90"/>
                      <a:pt x="13" y="73"/>
                      <a:pt x="2" y="59"/>
                    </a:cubicBezTo>
                    <a:cubicBezTo>
                      <a:pt x="1" y="57"/>
                      <a:pt x="0" y="54"/>
                      <a:pt x="0" y="52"/>
                    </a:cubicBezTo>
                    <a:cubicBezTo>
                      <a:pt x="3" y="47"/>
                      <a:pt x="6" y="44"/>
                      <a:pt x="10" y="41"/>
                    </a:cubicBezTo>
                    <a:cubicBezTo>
                      <a:pt x="36" y="24"/>
                      <a:pt x="63" y="11"/>
                      <a:pt x="93" y="6"/>
                    </a:cubicBezTo>
                    <a:cubicBezTo>
                      <a:pt x="99" y="6"/>
                      <a:pt x="102" y="1"/>
                      <a:pt x="107" y="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 name="Freeform 250">
                <a:extLst>
                  <a:ext uri="{FF2B5EF4-FFF2-40B4-BE49-F238E27FC236}">
                    <a16:creationId xmlns:a16="http://schemas.microsoft.com/office/drawing/2014/main" id="{275E1382-3389-9B4E-DE14-6F848FC757CD}"/>
                  </a:ext>
                </a:extLst>
              </p:cNvPr>
              <p:cNvSpPr/>
              <p:nvPr/>
            </p:nvSpPr>
            <p:spPr bwMode="auto">
              <a:xfrm>
                <a:off x="6348413" y="4514851"/>
                <a:ext cx="134938" cy="165100"/>
              </a:xfrm>
              <a:custGeom>
                <a:avLst/>
                <a:gdLst>
                  <a:gd name="T0" fmla="*/ 53 w 132"/>
                  <a:gd name="T1" fmla="*/ 25 h 164"/>
                  <a:gd name="T2" fmla="*/ 55 w 132"/>
                  <a:gd name="T3" fmla="*/ 37 h 164"/>
                  <a:gd name="T4" fmla="*/ 86 w 132"/>
                  <a:gd name="T5" fmla="*/ 15 h 164"/>
                  <a:gd name="T6" fmla="*/ 118 w 132"/>
                  <a:gd name="T7" fmla="*/ 2 h 164"/>
                  <a:gd name="T8" fmla="*/ 130 w 132"/>
                  <a:gd name="T9" fmla="*/ 12 h 164"/>
                  <a:gd name="T10" fmla="*/ 122 w 132"/>
                  <a:gd name="T11" fmla="*/ 73 h 164"/>
                  <a:gd name="T12" fmla="*/ 123 w 132"/>
                  <a:gd name="T13" fmla="*/ 81 h 164"/>
                  <a:gd name="T14" fmla="*/ 81 w 132"/>
                  <a:gd name="T15" fmla="*/ 146 h 164"/>
                  <a:gd name="T16" fmla="*/ 58 w 132"/>
                  <a:gd name="T17" fmla="*/ 164 h 164"/>
                  <a:gd name="T18" fmla="*/ 44 w 132"/>
                  <a:gd name="T19" fmla="*/ 154 h 164"/>
                  <a:gd name="T20" fmla="*/ 10 w 132"/>
                  <a:gd name="T21" fmla="*/ 132 h 164"/>
                  <a:gd name="T22" fmla="*/ 1 w 132"/>
                  <a:gd name="T23" fmla="*/ 125 h 164"/>
                  <a:gd name="T24" fmla="*/ 4 w 132"/>
                  <a:gd name="T25" fmla="*/ 112 h 164"/>
                  <a:gd name="T26" fmla="*/ 43 w 132"/>
                  <a:gd name="T27" fmla="*/ 48 h 164"/>
                  <a:gd name="T28" fmla="*/ 50 w 132"/>
                  <a:gd name="T29" fmla="*/ 30 h 164"/>
                  <a:gd name="T30" fmla="*/ 53 w 132"/>
                  <a:gd name="T31" fmla="*/ 2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164">
                    <a:moveTo>
                      <a:pt x="53" y="25"/>
                    </a:moveTo>
                    <a:cubicBezTo>
                      <a:pt x="53" y="28"/>
                      <a:pt x="54" y="32"/>
                      <a:pt x="55" y="37"/>
                    </a:cubicBezTo>
                    <a:cubicBezTo>
                      <a:pt x="66" y="30"/>
                      <a:pt x="75" y="21"/>
                      <a:pt x="86" y="15"/>
                    </a:cubicBezTo>
                    <a:cubicBezTo>
                      <a:pt x="96" y="10"/>
                      <a:pt x="106" y="4"/>
                      <a:pt x="118" y="2"/>
                    </a:cubicBezTo>
                    <a:cubicBezTo>
                      <a:pt x="127" y="0"/>
                      <a:pt x="130" y="2"/>
                      <a:pt x="130" y="12"/>
                    </a:cubicBezTo>
                    <a:cubicBezTo>
                      <a:pt x="132" y="32"/>
                      <a:pt x="128" y="53"/>
                      <a:pt x="122" y="73"/>
                    </a:cubicBezTo>
                    <a:cubicBezTo>
                      <a:pt x="121" y="75"/>
                      <a:pt x="117" y="79"/>
                      <a:pt x="123" y="81"/>
                    </a:cubicBezTo>
                    <a:cubicBezTo>
                      <a:pt x="111" y="104"/>
                      <a:pt x="100" y="127"/>
                      <a:pt x="81" y="146"/>
                    </a:cubicBezTo>
                    <a:cubicBezTo>
                      <a:pt x="75" y="153"/>
                      <a:pt x="68" y="161"/>
                      <a:pt x="58" y="164"/>
                    </a:cubicBezTo>
                    <a:cubicBezTo>
                      <a:pt x="52" y="163"/>
                      <a:pt x="48" y="158"/>
                      <a:pt x="44" y="154"/>
                    </a:cubicBezTo>
                    <a:cubicBezTo>
                      <a:pt x="34" y="145"/>
                      <a:pt x="22" y="138"/>
                      <a:pt x="10" y="132"/>
                    </a:cubicBezTo>
                    <a:cubicBezTo>
                      <a:pt x="7" y="130"/>
                      <a:pt x="3" y="129"/>
                      <a:pt x="1" y="125"/>
                    </a:cubicBezTo>
                    <a:cubicBezTo>
                      <a:pt x="0" y="121"/>
                      <a:pt x="2" y="116"/>
                      <a:pt x="4" y="112"/>
                    </a:cubicBezTo>
                    <a:cubicBezTo>
                      <a:pt x="13" y="88"/>
                      <a:pt x="26" y="67"/>
                      <a:pt x="43" y="48"/>
                    </a:cubicBezTo>
                    <a:cubicBezTo>
                      <a:pt x="48" y="42"/>
                      <a:pt x="52" y="37"/>
                      <a:pt x="50" y="30"/>
                    </a:cubicBezTo>
                    <a:cubicBezTo>
                      <a:pt x="50" y="28"/>
                      <a:pt x="51" y="26"/>
                      <a:pt x="53" y="2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 name="Freeform 251">
                <a:extLst>
                  <a:ext uri="{FF2B5EF4-FFF2-40B4-BE49-F238E27FC236}">
                    <a16:creationId xmlns:a16="http://schemas.microsoft.com/office/drawing/2014/main" id="{628FF413-84FA-8EE2-20B3-3864C323442E}"/>
                  </a:ext>
                </a:extLst>
              </p:cNvPr>
              <p:cNvSpPr/>
              <p:nvPr/>
            </p:nvSpPr>
            <p:spPr bwMode="auto">
              <a:xfrm>
                <a:off x="6099175" y="4505326"/>
                <a:ext cx="130175" cy="169863"/>
              </a:xfrm>
              <a:custGeom>
                <a:avLst/>
                <a:gdLst>
                  <a:gd name="T0" fmla="*/ 0 w 129"/>
                  <a:gd name="T1" fmla="*/ 66 h 168"/>
                  <a:gd name="T2" fmla="*/ 5 w 129"/>
                  <a:gd name="T3" fmla="*/ 59 h 168"/>
                  <a:gd name="T4" fmla="*/ 2 w 129"/>
                  <a:gd name="T5" fmla="*/ 17 h 168"/>
                  <a:gd name="T6" fmla="*/ 20 w 129"/>
                  <a:gd name="T7" fmla="*/ 6 h 168"/>
                  <a:gd name="T8" fmla="*/ 68 w 129"/>
                  <a:gd name="T9" fmla="*/ 35 h 168"/>
                  <a:gd name="T10" fmla="*/ 76 w 129"/>
                  <a:gd name="T11" fmla="*/ 38 h 168"/>
                  <a:gd name="T12" fmla="*/ 101 w 129"/>
                  <a:gd name="T13" fmla="*/ 68 h 168"/>
                  <a:gd name="T14" fmla="*/ 128 w 129"/>
                  <a:gd name="T15" fmla="*/ 124 h 168"/>
                  <a:gd name="T16" fmla="*/ 126 w 129"/>
                  <a:gd name="T17" fmla="*/ 134 h 168"/>
                  <a:gd name="T18" fmla="*/ 70 w 129"/>
                  <a:gd name="T19" fmla="*/ 168 h 168"/>
                  <a:gd name="T20" fmla="*/ 54 w 129"/>
                  <a:gd name="T21" fmla="*/ 157 h 168"/>
                  <a:gd name="T22" fmla="*/ 8 w 129"/>
                  <a:gd name="T23" fmla="*/ 78 h 168"/>
                  <a:gd name="T24" fmla="*/ 0 w 129"/>
                  <a:gd name="T25" fmla="*/ 66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9" h="168">
                    <a:moveTo>
                      <a:pt x="0" y="66"/>
                    </a:moveTo>
                    <a:cubicBezTo>
                      <a:pt x="6" y="66"/>
                      <a:pt x="6" y="63"/>
                      <a:pt x="5" y="59"/>
                    </a:cubicBezTo>
                    <a:cubicBezTo>
                      <a:pt x="1" y="45"/>
                      <a:pt x="1" y="31"/>
                      <a:pt x="2" y="17"/>
                    </a:cubicBezTo>
                    <a:cubicBezTo>
                      <a:pt x="3" y="3"/>
                      <a:pt x="7" y="0"/>
                      <a:pt x="20" y="6"/>
                    </a:cubicBezTo>
                    <a:cubicBezTo>
                      <a:pt x="38" y="13"/>
                      <a:pt x="53" y="23"/>
                      <a:pt x="68" y="35"/>
                    </a:cubicBezTo>
                    <a:cubicBezTo>
                      <a:pt x="70" y="37"/>
                      <a:pt x="72" y="41"/>
                      <a:pt x="76" y="38"/>
                    </a:cubicBezTo>
                    <a:cubicBezTo>
                      <a:pt x="85" y="48"/>
                      <a:pt x="93" y="58"/>
                      <a:pt x="101" y="68"/>
                    </a:cubicBezTo>
                    <a:cubicBezTo>
                      <a:pt x="114" y="85"/>
                      <a:pt x="122" y="104"/>
                      <a:pt x="128" y="124"/>
                    </a:cubicBezTo>
                    <a:cubicBezTo>
                      <a:pt x="129" y="128"/>
                      <a:pt x="129" y="131"/>
                      <a:pt x="126" y="134"/>
                    </a:cubicBezTo>
                    <a:cubicBezTo>
                      <a:pt x="105" y="142"/>
                      <a:pt x="89" y="156"/>
                      <a:pt x="70" y="168"/>
                    </a:cubicBezTo>
                    <a:cubicBezTo>
                      <a:pt x="63" y="167"/>
                      <a:pt x="59" y="162"/>
                      <a:pt x="54" y="157"/>
                    </a:cubicBezTo>
                    <a:cubicBezTo>
                      <a:pt x="33" y="135"/>
                      <a:pt x="17" y="109"/>
                      <a:pt x="8" y="78"/>
                    </a:cubicBezTo>
                    <a:cubicBezTo>
                      <a:pt x="6" y="73"/>
                      <a:pt x="1" y="71"/>
                      <a:pt x="0" y="6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 name="Freeform 252">
                <a:extLst>
                  <a:ext uri="{FF2B5EF4-FFF2-40B4-BE49-F238E27FC236}">
                    <a16:creationId xmlns:a16="http://schemas.microsoft.com/office/drawing/2014/main" id="{5157BE26-F38C-3E7E-9108-C64DC6DF0904}"/>
                  </a:ext>
                </a:extLst>
              </p:cNvPr>
              <p:cNvSpPr/>
              <p:nvPr/>
            </p:nvSpPr>
            <p:spPr bwMode="auto">
              <a:xfrm>
                <a:off x="6242050" y="4454526"/>
                <a:ext cx="96838" cy="180975"/>
              </a:xfrm>
              <a:custGeom>
                <a:avLst/>
                <a:gdLst>
                  <a:gd name="T0" fmla="*/ 5 w 95"/>
                  <a:gd name="T1" fmla="*/ 60 h 178"/>
                  <a:gd name="T2" fmla="*/ 14 w 95"/>
                  <a:gd name="T3" fmla="*/ 58 h 178"/>
                  <a:gd name="T4" fmla="*/ 39 w 95"/>
                  <a:gd name="T5" fmla="*/ 11 h 178"/>
                  <a:gd name="T6" fmla="*/ 58 w 95"/>
                  <a:gd name="T7" fmla="*/ 10 h 178"/>
                  <a:gd name="T8" fmla="*/ 79 w 95"/>
                  <a:gd name="T9" fmla="*/ 50 h 178"/>
                  <a:gd name="T10" fmla="*/ 87 w 95"/>
                  <a:gd name="T11" fmla="*/ 58 h 178"/>
                  <a:gd name="T12" fmla="*/ 93 w 95"/>
                  <a:gd name="T13" fmla="*/ 132 h 178"/>
                  <a:gd name="T14" fmla="*/ 85 w 95"/>
                  <a:gd name="T15" fmla="*/ 171 h 178"/>
                  <a:gd name="T16" fmla="*/ 81 w 95"/>
                  <a:gd name="T17" fmla="*/ 176 h 178"/>
                  <a:gd name="T18" fmla="*/ 69 w 95"/>
                  <a:gd name="T19" fmla="*/ 177 h 178"/>
                  <a:gd name="T20" fmla="*/ 22 w 95"/>
                  <a:gd name="T21" fmla="*/ 176 h 178"/>
                  <a:gd name="T22" fmla="*/ 12 w 95"/>
                  <a:gd name="T23" fmla="*/ 175 h 178"/>
                  <a:gd name="T24" fmla="*/ 7 w 95"/>
                  <a:gd name="T25" fmla="*/ 167 h 178"/>
                  <a:gd name="T26" fmla="*/ 3 w 95"/>
                  <a:gd name="T27" fmla="*/ 91 h 178"/>
                  <a:gd name="T28" fmla="*/ 5 w 95"/>
                  <a:gd name="T29" fmla="*/ 6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78">
                    <a:moveTo>
                      <a:pt x="5" y="60"/>
                    </a:moveTo>
                    <a:cubicBezTo>
                      <a:pt x="9" y="63"/>
                      <a:pt x="11" y="65"/>
                      <a:pt x="14" y="58"/>
                    </a:cubicBezTo>
                    <a:cubicBezTo>
                      <a:pt x="19" y="41"/>
                      <a:pt x="27" y="25"/>
                      <a:pt x="39" y="11"/>
                    </a:cubicBezTo>
                    <a:cubicBezTo>
                      <a:pt x="47" y="0"/>
                      <a:pt x="50" y="0"/>
                      <a:pt x="58" y="10"/>
                    </a:cubicBezTo>
                    <a:cubicBezTo>
                      <a:pt x="68" y="22"/>
                      <a:pt x="74" y="36"/>
                      <a:pt x="79" y="50"/>
                    </a:cubicBezTo>
                    <a:cubicBezTo>
                      <a:pt x="81" y="54"/>
                      <a:pt x="81" y="58"/>
                      <a:pt x="87" y="58"/>
                    </a:cubicBezTo>
                    <a:cubicBezTo>
                      <a:pt x="90" y="82"/>
                      <a:pt x="95" y="107"/>
                      <a:pt x="93" y="132"/>
                    </a:cubicBezTo>
                    <a:cubicBezTo>
                      <a:pt x="92" y="145"/>
                      <a:pt x="89" y="158"/>
                      <a:pt x="85" y="171"/>
                    </a:cubicBezTo>
                    <a:cubicBezTo>
                      <a:pt x="85" y="173"/>
                      <a:pt x="83" y="175"/>
                      <a:pt x="81" y="176"/>
                    </a:cubicBezTo>
                    <a:cubicBezTo>
                      <a:pt x="77" y="178"/>
                      <a:pt x="73" y="177"/>
                      <a:pt x="69" y="177"/>
                    </a:cubicBezTo>
                    <a:cubicBezTo>
                      <a:pt x="53" y="174"/>
                      <a:pt x="37" y="173"/>
                      <a:pt x="22" y="176"/>
                    </a:cubicBezTo>
                    <a:cubicBezTo>
                      <a:pt x="18" y="176"/>
                      <a:pt x="15" y="176"/>
                      <a:pt x="12" y="175"/>
                    </a:cubicBezTo>
                    <a:cubicBezTo>
                      <a:pt x="9" y="174"/>
                      <a:pt x="8" y="170"/>
                      <a:pt x="7" y="167"/>
                    </a:cubicBezTo>
                    <a:cubicBezTo>
                      <a:pt x="0" y="142"/>
                      <a:pt x="1" y="116"/>
                      <a:pt x="3" y="91"/>
                    </a:cubicBezTo>
                    <a:cubicBezTo>
                      <a:pt x="4" y="81"/>
                      <a:pt x="6" y="71"/>
                      <a:pt x="5" y="60"/>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 name="Freeform 253">
                <a:extLst>
                  <a:ext uri="{FF2B5EF4-FFF2-40B4-BE49-F238E27FC236}">
                    <a16:creationId xmlns:a16="http://schemas.microsoft.com/office/drawing/2014/main" id="{D7FA9218-B16D-48D6-D0F2-76E2553B7AED}"/>
                  </a:ext>
                </a:extLst>
              </p:cNvPr>
              <p:cNvSpPr/>
              <p:nvPr/>
            </p:nvSpPr>
            <p:spPr bwMode="auto">
              <a:xfrm>
                <a:off x="6446838" y="4767263"/>
                <a:ext cx="177800" cy="98425"/>
              </a:xfrm>
              <a:custGeom>
                <a:avLst/>
                <a:gdLst>
                  <a:gd name="T0" fmla="*/ 130 w 177"/>
                  <a:gd name="T1" fmla="*/ 22 h 97"/>
                  <a:gd name="T2" fmla="*/ 137 w 177"/>
                  <a:gd name="T3" fmla="*/ 29 h 97"/>
                  <a:gd name="T4" fmla="*/ 172 w 177"/>
                  <a:gd name="T5" fmla="*/ 56 h 97"/>
                  <a:gd name="T6" fmla="*/ 170 w 177"/>
                  <a:gd name="T7" fmla="*/ 70 h 97"/>
                  <a:gd name="T8" fmla="*/ 125 w 177"/>
                  <a:gd name="T9" fmla="*/ 89 h 97"/>
                  <a:gd name="T10" fmla="*/ 116 w 177"/>
                  <a:gd name="T11" fmla="*/ 92 h 97"/>
                  <a:gd name="T12" fmla="*/ 65 w 177"/>
                  <a:gd name="T13" fmla="*/ 97 h 97"/>
                  <a:gd name="T14" fmla="*/ 12 w 177"/>
                  <a:gd name="T15" fmla="*/ 85 h 97"/>
                  <a:gd name="T16" fmla="*/ 0 w 177"/>
                  <a:gd name="T17" fmla="*/ 78 h 97"/>
                  <a:gd name="T18" fmla="*/ 5 w 177"/>
                  <a:gd name="T19" fmla="*/ 40 h 97"/>
                  <a:gd name="T20" fmla="*/ 6 w 177"/>
                  <a:gd name="T21" fmla="*/ 24 h 97"/>
                  <a:gd name="T22" fmla="*/ 6 w 177"/>
                  <a:gd name="T23" fmla="*/ 17 h 97"/>
                  <a:gd name="T24" fmla="*/ 18 w 177"/>
                  <a:gd name="T25" fmla="*/ 4 h 97"/>
                  <a:gd name="T26" fmla="*/ 95 w 177"/>
                  <a:gd name="T27" fmla="*/ 10 h 97"/>
                  <a:gd name="T28" fmla="*/ 130 w 177"/>
                  <a:gd name="T29" fmla="*/ 2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7" h="97">
                    <a:moveTo>
                      <a:pt x="130" y="22"/>
                    </a:moveTo>
                    <a:cubicBezTo>
                      <a:pt x="129" y="27"/>
                      <a:pt x="134" y="27"/>
                      <a:pt x="137" y="29"/>
                    </a:cubicBezTo>
                    <a:cubicBezTo>
                      <a:pt x="150" y="36"/>
                      <a:pt x="162" y="45"/>
                      <a:pt x="172" y="56"/>
                    </a:cubicBezTo>
                    <a:cubicBezTo>
                      <a:pt x="177" y="62"/>
                      <a:pt x="176" y="66"/>
                      <a:pt x="170" y="70"/>
                    </a:cubicBezTo>
                    <a:cubicBezTo>
                      <a:pt x="156" y="79"/>
                      <a:pt x="140" y="85"/>
                      <a:pt x="125" y="89"/>
                    </a:cubicBezTo>
                    <a:cubicBezTo>
                      <a:pt x="122" y="89"/>
                      <a:pt x="119" y="90"/>
                      <a:pt x="116" y="92"/>
                    </a:cubicBezTo>
                    <a:cubicBezTo>
                      <a:pt x="100" y="97"/>
                      <a:pt x="82" y="97"/>
                      <a:pt x="65" y="97"/>
                    </a:cubicBezTo>
                    <a:cubicBezTo>
                      <a:pt x="47" y="96"/>
                      <a:pt x="29" y="92"/>
                      <a:pt x="12" y="85"/>
                    </a:cubicBezTo>
                    <a:cubicBezTo>
                      <a:pt x="7" y="83"/>
                      <a:pt x="3" y="82"/>
                      <a:pt x="0" y="78"/>
                    </a:cubicBezTo>
                    <a:cubicBezTo>
                      <a:pt x="0" y="65"/>
                      <a:pt x="4" y="53"/>
                      <a:pt x="5" y="40"/>
                    </a:cubicBezTo>
                    <a:cubicBezTo>
                      <a:pt x="5" y="35"/>
                      <a:pt x="6" y="29"/>
                      <a:pt x="6" y="24"/>
                    </a:cubicBezTo>
                    <a:cubicBezTo>
                      <a:pt x="6" y="21"/>
                      <a:pt x="6" y="19"/>
                      <a:pt x="6" y="17"/>
                    </a:cubicBezTo>
                    <a:cubicBezTo>
                      <a:pt x="5" y="9"/>
                      <a:pt x="10" y="6"/>
                      <a:pt x="18" y="4"/>
                    </a:cubicBezTo>
                    <a:cubicBezTo>
                      <a:pt x="44" y="0"/>
                      <a:pt x="69" y="3"/>
                      <a:pt x="95" y="10"/>
                    </a:cubicBezTo>
                    <a:cubicBezTo>
                      <a:pt x="106" y="13"/>
                      <a:pt x="118" y="16"/>
                      <a:pt x="130" y="2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 name="Freeform 254">
                <a:extLst>
                  <a:ext uri="{FF2B5EF4-FFF2-40B4-BE49-F238E27FC236}">
                    <a16:creationId xmlns:a16="http://schemas.microsoft.com/office/drawing/2014/main" id="{4D51E4D0-A9BF-5AEE-3A51-F313F1EA1FFD}"/>
                  </a:ext>
                </a:extLst>
              </p:cNvPr>
              <p:cNvSpPr/>
              <p:nvPr/>
            </p:nvSpPr>
            <p:spPr bwMode="auto">
              <a:xfrm>
                <a:off x="6396038" y="4867276"/>
                <a:ext cx="158750" cy="138113"/>
              </a:xfrm>
              <a:custGeom>
                <a:avLst/>
                <a:gdLst>
                  <a:gd name="T0" fmla="*/ 137 w 158"/>
                  <a:gd name="T1" fmla="*/ 73 h 137"/>
                  <a:gd name="T2" fmla="*/ 139 w 158"/>
                  <a:gd name="T3" fmla="*/ 81 h 137"/>
                  <a:gd name="T4" fmla="*/ 156 w 158"/>
                  <a:gd name="T5" fmla="*/ 124 h 137"/>
                  <a:gd name="T6" fmla="*/ 145 w 158"/>
                  <a:gd name="T7" fmla="*/ 136 h 137"/>
                  <a:gd name="T8" fmla="*/ 100 w 158"/>
                  <a:gd name="T9" fmla="*/ 130 h 137"/>
                  <a:gd name="T10" fmla="*/ 71 w 158"/>
                  <a:gd name="T11" fmla="*/ 120 h 137"/>
                  <a:gd name="T12" fmla="*/ 4 w 158"/>
                  <a:gd name="T13" fmla="*/ 66 h 137"/>
                  <a:gd name="T14" fmla="*/ 0 w 158"/>
                  <a:gd name="T15" fmla="*/ 58 h 137"/>
                  <a:gd name="T16" fmla="*/ 4 w 158"/>
                  <a:gd name="T17" fmla="*/ 50 h 137"/>
                  <a:gd name="T18" fmla="*/ 37 w 158"/>
                  <a:gd name="T19" fmla="*/ 6 h 137"/>
                  <a:gd name="T20" fmla="*/ 42 w 158"/>
                  <a:gd name="T21" fmla="*/ 1 h 137"/>
                  <a:gd name="T22" fmla="*/ 54 w 158"/>
                  <a:gd name="T23" fmla="*/ 3 h 137"/>
                  <a:gd name="T24" fmla="*/ 127 w 158"/>
                  <a:gd name="T25" fmla="*/ 61 h 137"/>
                  <a:gd name="T26" fmla="*/ 137 w 158"/>
                  <a:gd name="T27" fmla="*/ 73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8" h="137">
                    <a:moveTo>
                      <a:pt x="137" y="73"/>
                    </a:moveTo>
                    <a:cubicBezTo>
                      <a:pt x="135" y="76"/>
                      <a:pt x="137" y="78"/>
                      <a:pt x="139" y="81"/>
                    </a:cubicBezTo>
                    <a:cubicBezTo>
                      <a:pt x="146" y="94"/>
                      <a:pt x="153" y="108"/>
                      <a:pt x="156" y="124"/>
                    </a:cubicBezTo>
                    <a:cubicBezTo>
                      <a:pt x="158" y="135"/>
                      <a:pt x="157" y="136"/>
                      <a:pt x="145" y="136"/>
                    </a:cubicBezTo>
                    <a:cubicBezTo>
                      <a:pt x="130" y="137"/>
                      <a:pt x="115" y="132"/>
                      <a:pt x="100" y="130"/>
                    </a:cubicBezTo>
                    <a:cubicBezTo>
                      <a:pt x="89" y="130"/>
                      <a:pt x="80" y="124"/>
                      <a:pt x="71" y="120"/>
                    </a:cubicBezTo>
                    <a:cubicBezTo>
                      <a:pt x="45" y="107"/>
                      <a:pt x="22" y="89"/>
                      <a:pt x="4" y="66"/>
                    </a:cubicBezTo>
                    <a:cubicBezTo>
                      <a:pt x="2" y="64"/>
                      <a:pt x="0" y="61"/>
                      <a:pt x="0" y="58"/>
                    </a:cubicBezTo>
                    <a:cubicBezTo>
                      <a:pt x="0" y="54"/>
                      <a:pt x="2" y="52"/>
                      <a:pt x="4" y="50"/>
                    </a:cubicBezTo>
                    <a:cubicBezTo>
                      <a:pt x="18" y="37"/>
                      <a:pt x="29" y="22"/>
                      <a:pt x="37" y="6"/>
                    </a:cubicBezTo>
                    <a:cubicBezTo>
                      <a:pt x="38" y="4"/>
                      <a:pt x="40" y="2"/>
                      <a:pt x="42" y="1"/>
                    </a:cubicBezTo>
                    <a:cubicBezTo>
                      <a:pt x="46" y="0"/>
                      <a:pt x="50" y="1"/>
                      <a:pt x="54" y="3"/>
                    </a:cubicBezTo>
                    <a:cubicBezTo>
                      <a:pt x="83" y="16"/>
                      <a:pt x="108" y="35"/>
                      <a:pt x="127" y="61"/>
                    </a:cubicBezTo>
                    <a:cubicBezTo>
                      <a:pt x="130" y="65"/>
                      <a:pt x="133" y="69"/>
                      <a:pt x="137" y="7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 name="Freeform 255">
                <a:extLst>
                  <a:ext uri="{FF2B5EF4-FFF2-40B4-BE49-F238E27FC236}">
                    <a16:creationId xmlns:a16="http://schemas.microsoft.com/office/drawing/2014/main" id="{3825E547-3475-BC72-DC06-CF32FB14CDBF}"/>
                  </a:ext>
                </a:extLst>
              </p:cNvPr>
              <p:cNvSpPr/>
              <p:nvPr/>
            </p:nvSpPr>
            <p:spPr bwMode="auto">
              <a:xfrm>
                <a:off x="6315075" y="4930776"/>
                <a:ext cx="123825" cy="168275"/>
              </a:xfrm>
              <a:custGeom>
                <a:avLst/>
                <a:gdLst>
                  <a:gd name="T0" fmla="*/ 90 w 121"/>
                  <a:gd name="T1" fmla="*/ 157 h 165"/>
                  <a:gd name="T2" fmla="*/ 71 w 121"/>
                  <a:gd name="T3" fmla="*/ 141 h 165"/>
                  <a:gd name="T4" fmla="*/ 59 w 121"/>
                  <a:gd name="T5" fmla="*/ 131 h 165"/>
                  <a:gd name="T6" fmla="*/ 51 w 121"/>
                  <a:gd name="T7" fmla="*/ 127 h 165"/>
                  <a:gd name="T8" fmla="*/ 4 w 121"/>
                  <a:gd name="T9" fmla="*/ 46 h 165"/>
                  <a:gd name="T10" fmla="*/ 3 w 121"/>
                  <a:gd name="T11" fmla="*/ 31 h 165"/>
                  <a:gd name="T12" fmla="*/ 12 w 121"/>
                  <a:gd name="T13" fmla="*/ 26 h 165"/>
                  <a:gd name="T14" fmla="*/ 63 w 121"/>
                  <a:gd name="T15" fmla="*/ 3 h 165"/>
                  <a:gd name="T16" fmla="*/ 70 w 121"/>
                  <a:gd name="T17" fmla="*/ 1 h 165"/>
                  <a:gd name="T18" fmla="*/ 98 w 121"/>
                  <a:gd name="T19" fmla="*/ 35 h 165"/>
                  <a:gd name="T20" fmla="*/ 115 w 121"/>
                  <a:gd name="T21" fmla="*/ 84 h 165"/>
                  <a:gd name="T22" fmla="*/ 121 w 121"/>
                  <a:gd name="T23" fmla="*/ 97 h 165"/>
                  <a:gd name="T24" fmla="*/ 118 w 121"/>
                  <a:gd name="T25" fmla="*/ 106 h 165"/>
                  <a:gd name="T26" fmla="*/ 116 w 121"/>
                  <a:gd name="T27" fmla="*/ 151 h 165"/>
                  <a:gd name="T28" fmla="*/ 98 w 121"/>
                  <a:gd name="T29" fmla="*/ 160 h 165"/>
                  <a:gd name="T30" fmla="*/ 90 w 121"/>
                  <a:gd name="T31" fmla="*/ 157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165">
                    <a:moveTo>
                      <a:pt x="90" y="157"/>
                    </a:moveTo>
                    <a:cubicBezTo>
                      <a:pt x="86" y="150"/>
                      <a:pt x="77" y="147"/>
                      <a:pt x="71" y="141"/>
                    </a:cubicBezTo>
                    <a:cubicBezTo>
                      <a:pt x="67" y="138"/>
                      <a:pt x="63" y="135"/>
                      <a:pt x="59" y="131"/>
                    </a:cubicBezTo>
                    <a:cubicBezTo>
                      <a:pt x="56" y="131"/>
                      <a:pt x="54" y="129"/>
                      <a:pt x="51" y="127"/>
                    </a:cubicBezTo>
                    <a:cubicBezTo>
                      <a:pt x="29" y="104"/>
                      <a:pt x="13" y="77"/>
                      <a:pt x="4" y="46"/>
                    </a:cubicBezTo>
                    <a:cubicBezTo>
                      <a:pt x="3" y="41"/>
                      <a:pt x="0" y="36"/>
                      <a:pt x="3" y="31"/>
                    </a:cubicBezTo>
                    <a:cubicBezTo>
                      <a:pt x="5" y="28"/>
                      <a:pt x="9" y="27"/>
                      <a:pt x="12" y="26"/>
                    </a:cubicBezTo>
                    <a:cubicBezTo>
                      <a:pt x="30" y="21"/>
                      <a:pt x="47" y="14"/>
                      <a:pt x="63" y="3"/>
                    </a:cubicBezTo>
                    <a:cubicBezTo>
                      <a:pt x="65" y="2"/>
                      <a:pt x="67" y="0"/>
                      <a:pt x="70" y="1"/>
                    </a:cubicBezTo>
                    <a:cubicBezTo>
                      <a:pt x="83" y="9"/>
                      <a:pt x="90" y="23"/>
                      <a:pt x="98" y="35"/>
                    </a:cubicBezTo>
                    <a:cubicBezTo>
                      <a:pt x="106" y="50"/>
                      <a:pt x="113" y="66"/>
                      <a:pt x="115" y="84"/>
                    </a:cubicBezTo>
                    <a:cubicBezTo>
                      <a:pt x="116" y="89"/>
                      <a:pt x="120" y="92"/>
                      <a:pt x="121" y="97"/>
                    </a:cubicBezTo>
                    <a:cubicBezTo>
                      <a:pt x="114" y="98"/>
                      <a:pt x="117" y="103"/>
                      <a:pt x="118" y="106"/>
                    </a:cubicBezTo>
                    <a:cubicBezTo>
                      <a:pt x="120" y="121"/>
                      <a:pt x="119" y="136"/>
                      <a:pt x="116" y="151"/>
                    </a:cubicBezTo>
                    <a:cubicBezTo>
                      <a:pt x="113" y="163"/>
                      <a:pt x="110" y="165"/>
                      <a:pt x="98" y="160"/>
                    </a:cubicBezTo>
                    <a:cubicBezTo>
                      <a:pt x="95" y="159"/>
                      <a:pt x="93" y="157"/>
                      <a:pt x="90" y="157"/>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 name="Freeform 256">
                <a:extLst>
                  <a:ext uri="{FF2B5EF4-FFF2-40B4-BE49-F238E27FC236}">
                    <a16:creationId xmlns:a16="http://schemas.microsoft.com/office/drawing/2014/main" id="{1157E666-6DA5-2732-3828-ABE88FE3F4FF}"/>
                  </a:ext>
                </a:extLst>
              </p:cNvPr>
              <p:cNvSpPr/>
              <p:nvPr/>
            </p:nvSpPr>
            <p:spPr bwMode="auto">
              <a:xfrm>
                <a:off x="6224588" y="4957763"/>
                <a:ext cx="96838" cy="171450"/>
              </a:xfrm>
              <a:custGeom>
                <a:avLst/>
                <a:gdLst>
                  <a:gd name="T0" fmla="*/ 82 w 95"/>
                  <a:gd name="T1" fmla="*/ 118 h 170"/>
                  <a:gd name="T2" fmla="*/ 76 w 95"/>
                  <a:gd name="T3" fmla="*/ 125 h 170"/>
                  <a:gd name="T4" fmla="*/ 56 w 95"/>
                  <a:gd name="T5" fmla="*/ 159 h 170"/>
                  <a:gd name="T6" fmla="*/ 35 w 95"/>
                  <a:gd name="T7" fmla="*/ 158 h 170"/>
                  <a:gd name="T8" fmla="*/ 19 w 95"/>
                  <a:gd name="T9" fmla="*/ 131 h 170"/>
                  <a:gd name="T10" fmla="*/ 14 w 95"/>
                  <a:gd name="T11" fmla="*/ 125 h 170"/>
                  <a:gd name="T12" fmla="*/ 1 w 95"/>
                  <a:gd name="T13" fmla="*/ 62 h 170"/>
                  <a:gd name="T14" fmla="*/ 6 w 95"/>
                  <a:gd name="T15" fmla="*/ 10 h 170"/>
                  <a:gd name="T16" fmla="*/ 14 w 95"/>
                  <a:gd name="T17" fmla="*/ 0 h 170"/>
                  <a:gd name="T18" fmla="*/ 79 w 95"/>
                  <a:gd name="T19" fmla="*/ 5 h 170"/>
                  <a:gd name="T20" fmla="*/ 89 w 95"/>
                  <a:gd name="T21" fmla="*/ 15 h 170"/>
                  <a:gd name="T22" fmla="*/ 89 w 95"/>
                  <a:gd name="T23" fmla="*/ 87 h 170"/>
                  <a:gd name="T24" fmla="*/ 82 w 95"/>
                  <a:gd name="T25" fmla="*/ 11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5" h="170">
                    <a:moveTo>
                      <a:pt x="82" y="118"/>
                    </a:moveTo>
                    <a:cubicBezTo>
                      <a:pt x="77" y="118"/>
                      <a:pt x="77" y="122"/>
                      <a:pt x="76" y="125"/>
                    </a:cubicBezTo>
                    <a:cubicBezTo>
                      <a:pt x="70" y="137"/>
                      <a:pt x="64" y="149"/>
                      <a:pt x="56" y="159"/>
                    </a:cubicBezTo>
                    <a:cubicBezTo>
                      <a:pt x="47" y="170"/>
                      <a:pt x="43" y="169"/>
                      <a:pt x="35" y="158"/>
                    </a:cubicBezTo>
                    <a:cubicBezTo>
                      <a:pt x="29" y="150"/>
                      <a:pt x="24" y="140"/>
                      <a:pt x="19" y="131"/>
                    </a:cubicBezTo>
                    <a:cubicBezTo>
                      <a:pt x="18" y="128"/>
                      <a:pt x="18" y="125"/>
                      <a:pt x="14" y="125"/>
                    </a:cubicBezTo>
                    <a:cubicBezTo>
                      <a:pt x="8" y="104"/>
                      <a:pt x="1" y="84"/>
                      <a:pt x="1" y="62"/>
                    </a:cubicBezTo>
                    <a:cubicBezTo>
                      <a:pt x="0" y="44"/>
                      <a:pt x="1" y="27"/>
                      <a:pt x="6" y="10"/>
                    </a:cubicBezTo>
                    <a:cubicBezTo>
                      <a:pt x="7" y="5"/>
                      <a:pt x="8" y="1"/>
                      <a:pt x="14" y="0"/>
                    </a:cubicBezTo>
                    <a:cubicBezTo>
                      <a:pt x="35" y="3"/>
                      <a:pt x="57" y="6"/>
                      <a:pt x="79" y="5"/>
                    </a:cubicBezTo>
                    <a:cubicBezTo>
                      <a:pt x="85" y="5"/>
                      <a:pt x="88" y="9"/>
                      <a:pt x="89" y="15"/>
                    </a:cubicBezTo>
                    <a:cubicBezTo>
                      <a:pt x="94" y="39"/>
                      <a:pt x="95" y="63"/>
                      <a:pt x="89" y="87"/>
                    </a:cubicBezTo>
                    <a:cubicBezTo>
                      <a:pt x="87" y="97"/>
                      <a:pt x="86" y="108"/>
                      <a:pt x="82" y="11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 name="Freeform 257">
                <a:extLst>
                  <a:ext uri="{FF2B5EF4-FFF2-40B4-BE49-F238E27FC236}">
                    <a16:creationId xmlns:a16="http://schemas.microsoft.com/office/drawing/2014/main" id="{42C51D43-5BE4-2D46-E59B-F6F3C5A3882F}"/>
                  </a:ext>
                </a:extLst>
              </p:cNvPr>
              <p:cNvSpPr/>
              <p:nvPr/>
            </p:nvSpPr>
            <p:spPr bwMode="auto">
              <a:xfrm>
                <a:off x="5995988" y="4629151"/>
                <a:ext cx="165100" cy="120650"/>
              </a:xfrm>
              <a:custGeom>
                <a:avLst/>
                <a:gdLst>
                  <a:gd name="T0" fmla="*/ 28 w 164"/>
                  <a:gd name="T1" fmla="*/ 61 h 119"/>
                  <a:gd name="T2" fmla="*/ 19 w 164"/>
                  <a:gd name="T3" fmla="*/ 46 h 119"/>
                  <a:gd name="T4" fmla="*/ 2 w 164"/>
                  <a:gd name="T5" fmla="*/ 16 h 119"/>
                  <a:gd name="T6" fmla="*/ 9 w 164"/>
                  <a:gd name="T7" fmla="*/ 4 h 119"/>
                  <a:gd name="T8" fmla="*/ 55 w 164"/>
                  <a:gd name="T9" fmla="*/ 2 h 119"/>
                  <a:gd name="T10" fmla="*/ 63 w 164"/>
                  <a:gd name="T11" fmla="*/ 0 h 119"/>
                  <a:gd name="T12" fmla="*/ 113 w 164"/>
                  <a:gd name="T13" fmla="*/ 16 h 119"/>
                  <a:gd name="T14" fmla="*/ 159 w 164"/>
                  <a:gd name="T15" fmla="*/ 46 h 119"/>
                  <a:gd name="T16" fmla="*/ 164 w 164"/>
                  <a:gd name="T17" fmla="*/ 53 h 119"/>
                  <a:gd name="T18" fmla="*/ 160 w 164"/>
                  <a:gd name="T19" fmla="*/ 61 h 119"/>
                  <a:gd name="T20" fmla="*/ 133 w 164"/>
                  <a:gd name="T21" fmla="*/ 110 h 119"/>
                  <a:gd name="T22" fmla="*/ 128 w 164"/>
                  <a:gd name="T23" fmla="*/ 117 h 119"/>
                  <a:gd name="T24" fmla="*/ 118 w 164"/>
                  <a:gd name="T25" fmla="*/ 117 h 119"/>
                  <a:gd name="T26" fmla="*/ 40 w 164"/>
                  <a:gd name="T27" fmla="*/ 72 h 119"/>
                  <a:gd name="T28" fmla="*/ 28 w 164"/>
                  <a:gd name="T29" fmla="*/ 6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4" h="119">
                    <a:moveTo>
                      <a:pt x="28" y="61"/>
                    </a:moveTo>
                    <a:cubicBezTo>
                      <a:pt x="28" y="54"/>
                      <a:pt x="22" y="51"/>
                      <a:pt x="19" y="46"/>
                    </a:cubicBezTo>
                    <a:cubicBezTo>
                      <a:pt x="12" y="37"/>
                      <a:pt x="6" y="27"/>
                      <a:pt x="2" y="16"/>
                    </a:cubicBezTo>
                    <a:cubicBezTo>
                      <a:pt x="0" y="9"/>
                      <a:pt x="2" y="5"/>
                      <a:pt x="9" y="4"/>
                    </a:cubicBezTo>
                    <a:cubicBezTo>
                      <a:pt x="24" y="0"/>
                      <a:pt x="39" y="1"/>
                      <a:pt x="55" y="2"/>
                    </a:cubicBezTo>
                    <a:cubicBezTo>
                      <a:pt x="58" y="3"/>
                      <a:pt x="62" y="5"/>
                      <a:pt x="63" y="0"/>
                    </a:cubicBezTo>
                    <a:cubicBezTo>
                      <a:pt x="79" y="6"/>
                      <a:pt x="97" y="9"/>
                      <a:pt x="113" y="16"/>
                    </a:cubicBezTo>
                    <a:cubicBezTo>
                      <a:pt x="130" y="23"/>
                      <a:pt x="145" y="33"/>
                      <a:pt x="159" y="46"/>
                    </a:cubicBezTo>
                    <a:cubicBezTo>
                      <a:pt x="162" y="48"/>
                      <a:pt x="164" y="50"/>
                      <a:pt x="164" y="53"/>
                    </a:cubicBezTo>
                    <a:cubicBezTo>
                      <a:pt x="164" y="56"/>
                      <a:pt x="162" y="59"/>
                      <a:pt x="160" y="61"/>
                    </a:cubicBezTo>
                    <a:cubicBezTo>
                      <a:pt x="149" y="76"/>
                      <a:pt x="139" y="92"/>
                      <a:pt x="133" y="110"/>
                    </a:cubicBezTo>
                    <a:cubicBezTo>
                      <a:pt x="132" y="112"/>
                      <a:pt x="131" y="115"/>
                      <a:pt x="128" y="117"/>
                    </a:cubicBezTo>
                    <a:cubicBezTo>
                      <a:pt x="125" y="119"/>
                      <a:pt x="122" y="119"/>
                      <a:pt x="118" y="117"/>
                    </a:cubicBezTo>
                    <a:cubicBezTo>
                      <a:pt x="89" y="108"/>
                      <a:pt x="62" y="94"/>
                      <a:pt x="40" y="72"/>
                    </a:cubicBezTo>
                    <a:cubicBezTo>
                      <a:pt x="36" y="68"/>
                      <a:pt x="32" y="65"/>
                      <a:pt x="28" y="6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 name="Freeform 258">
                <a:extLst>
                  <a:ext uri="{FF2B5EF4-FFF2-40B4-BE49-F238E27FC236}">
                    <a16:creationId xmlns:a16="http://schemas.microsoft.com/office/drawing/2014/main" id="{F6BFF798-6D9A-B484-1E85-5EF5359E53E5}"/>
                  </a:ext>
                </a:extLst>
              </p:cNvPr>
              <p:cNvSpPr/>
              <p:nvPr/>
            </p:nvSpPr>
            <p:spPr bwMode="auto">
              <a:xfrm>
                <a:off x="5989638" y="4851401"/>
                <a:ext cx="180975" cy="114300"/>
              </a:xfrm>
              <a:custGeom>
                <a:avLst/>
                <a:gdLst>
                  <a:gd name="T0" fmla="*/ 63 w 178"/>
                  <a:gd name="T1" fmla="*/ 112 h 112"/>
                  <a:gd name="T2" fmla="*/ 55 w 178"/>
                  <a:gd name="T3" fmla="*/ 105 h 112"/>
                  <a:gd name="T4" fmla="*/ 15 w 178"/>
                  <a:gd name="T5" fmla="*/ 98 h 112"/>
                  <a:gd name="T6" fmla="*/ 8 w 178"/>
                  <a:gd name="T7" fmla="*/ 78 h 112"/>
                  <a:gd name="T8" fmla="*/ 27 w 178"/>
                  <a:gd name="T9" fmla="*/ 56 h 112"/>
                  <a:gd name="T10" fmla="*/ 30 w 178"/>
                  <a:gd name="T11" fmla="*/ 48 h 112"/>
                  <a:gd name="T12" fmla="*/ 92 w 178"/>
                  <a:gd name="T13" fmla="*/ 11 h 112"/>
                  <a:gd name="T14" fmla="*/ 135 w 178"/>
                  <a:gd name="T15" fmla="*/ 1 h 112"/>
                  <a:gd name="T16" fmla="*/ 142 w 178"/>
                  <a:gd name="T17" fmla="*/ 9 h 112"/>
                  <a:gd name="T18" fmla="*/ 172 w 178"/>
                  <a:gd name="T19" fmla="*/ 57 h 112"/>
                  <a:gd name="T20" fmla="*/ 178 w 178"/>
                  <a:gd name="T21" fmla="*/ 66 h 112"/>
                  <a:gd name="T22" fmla="*/ 164 w 178"/>
                  <a:gd name="T23" fmla="*/ 77 h 112"/>
                  <a:gd name="T24" fmla="*/ 80 w 178"/>
                  <a:gd name="T25" fmla="*/ 106 h 112"/>
                  <a:gd name="T26" fmla="*/ 63 w 178"/>
                  <a:gd name="T27"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8" h="112">
                    <a:moveTo>
                      <a:pt x="63" y="112"/>
                    </a:moveTo>
                    <a:cubicBezTo>
                      <a:pt x="64" y="105"/>
                      <a:pt x="60" y="105"/>
                      <a:pt x="55" y="105"/>
                    </a:cubicBezTo>
                    <a:cubicBezTo>
                      <a:pt x="42" y="105"/>
                      <a:pt x="28" y="102"/>
                      <a:pt x="15" y="98"/>
                    </a:cubicBezTo>
                    <a:cubicBezTo>
                      <a:pt x="2" y="94"/>
                      <a:pt x="0" y="90"/>
                      <a:pt x="8" y="78"/>
                    </a:cubicBezTo>
                    <a:cubicBezTo>
                      <a:pt x="13" y="70"/>
                      <a:pt x="20" y="63"/>
                      <a:pt x="27" y="56"/>
                    </a:cubicBezTo>
                    <a:cubicBezTo>
                      <a:pt x="29" y="54"/>
                      <a:pt x="32" y="52"/>
                      <a:pt x="30" y="48"/>
                    </a:cubicBezTo>
                    <a:cubicBezTo>
                      <a:pt x="50" y="35"/>
                      <a:pt x="69" y="19"/>
                      <a:pt x="92" y="11"/>
                    </a:cubicBezTo>
                    <a:cubicBezTo>
                      <a:pt x="106" y="6"/>
                      <a:pt x="120" y="0"/>
                      <a:pt x="135" y="1"/>
                    </a:cubicBezTo>
                    <a:cubicBezTo>
                      <a:pt x="139" y="2"/>
                      <a:pt x="140" y="6"/>
                      <a:pt x="142" y="9"/>
                    </a:cubicBezTo>
                    <a:cubicBezTo>
                      <a:pt x="149" y="27"/>
                      <a:pt x="159" y="43"/>
                      <a:pt x="172" y="57"/>
                    </a:cubicBezTo>
                    <a:cubicBezTo>
                      <a:pt x="175" y="59"/>
                      <a:pt x="178" y="62"/>
                      <a:pt x="178" y="66"/>
                    </a:cubicBezTo>
                    <a:cubicBezTo>
                      <a:pt x="175" y="72"/>
                      <a:pt x="169" y="74"/>
                      <a:pt x="164" y="77"/>
                    </a:cubicBezTo>
                    <a:cubicBezTo>
                      <a:pt x="139" y="94"/>
                      <a:pt x="111" y="103"/>
                      <a:pt x="80" y="106"/>
                    </a:cubicBezTo>
                    <a:cubicBezTo>
                      <a:pt x="74" y="107"/>
                      <a:pt x="69" y="110"/>
                      <a:pt x="63" y="11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 name="Freeform 259">
                <a:extLst>
                  <a:ext uri="{FF2B5EF4-FFF2-40B4-BE49-F238E27FC236}">
                    <a16:creationId xmlns:a16="http://schemas.microsoft.com/office/drawing/2014/main" id="{E284C375-0492-ADBB-C4DA-E8B1E5CB09A4}"/>
                  </a:ext>
                </a:extLst>
              </p:cNvPr>
              <p:cNvSpPr/>
              <p:nvPr/>
            </p:nvSpPr>
            <p:spPr bwMode="auto">
              <a:xfrm>
                <a:off x="5956300" y="4756151"/>
                <a:ext cx="169863" cy="100013"/>
              </a:xfrm>
              <a:custGeom>
                <a:avLst/>
                <a:gdLst>
                  <a:gd name="T0" fmla="*/ 46 w 167"/>
                  <a:gd name="T1" fmla="*/ 78 h 97"/>
                  <a:gd name="T2" fmla="*/ 39 w 167"/>
                  <a:gd name="T3" fmla="*/ 72 h 97"/>
                  <a:gd name="T4" fmla="*/ 7 w 167"/>
                  <a:gd name="T5" fmla="*/ 50 h 97"/>
                  <a:gd name="T6" fmla="*/ 8 w 167"/>
                  <a:gd name="T7" fmla="*/ 34 h 97"/>
                  <a:gd name="T8" fmla="*/ 44 w 167"/>
                  <a:gd name="T9" fmla="*/ 16 h 97"/>
                  <a:gd name="T10" fmla="*/ 49 w 167"/>
                  <a:gd name="T11" fmla="*/ 6 h 97"/>
                  <a:gd name="T12" fmla="*/ 95 w 167"/>
                  <a:gd name="T13" fmla="*/ 2 h 97"/>
                  <a:gd name="T14" fmla="*/ 154 w 167"/>
                  <a:gd name="T15" fmla="*/ 7 h 97"/>
                  <a:gd name="T16" fmla="*/ 162 w 167"/>
                  <a:gd name="T17" fmla="*/ 11 h 97"/>
                  <a:gd name="T18" fmla="*/ 164 w 167"/>
                  <a:gd name="T19" fmla="*/ 19 h 97"/>
                  <a:gd name="T20" fmla="*/ 167 w 167"/>
                  <a:gd name="T21" fmla="*/ 78 h 97"/>
                  <a:gd name="T22" fmla="*/ 167 w 167"/>
                  <a:gd name="T23" fmla="*/ 83 h 97"/>
                  <a:gd name="T24" fmla="*/ 154 w 167"/>
                  <a:gd name="T25" fmla="*/ 91 h 97"/>
                  <a:gd name="T26" fmla="*/ 58 w 167"/>
                  <a:gd name="T27" fmla="*/ 83 h 97"/>
                  <a:gd name="T28" fmla="*/ 46 w 167"/>
                  <a:gd name="T29" fmla="*/ 7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7" h="97">
                    <a:moveTo>
                      <a:pt x="46" y="78"/>
                    </a:moveTo>
                    <a:cubicBezTo>
                      <a:pt x="45" y="74"/>
                      <a:pt x="42" y="73"/>
                      <a:pt x="39" y="72"/>
                    </a:cubicBezTo>
                    <a:cubicBezTo>
                      <a:pt x="27" y="66"/>
                      <a:pt x="16" y="59"/>
                      <a:pt x="7" y="50"/>
                    </a:cubicBezTo>
                    <a:cubicBezTo>
                      <a:pt x="0" y="43"/>
                      <a:pt x="0" y="40"/>
                      <a:pt x="8" y="34"/>
                    </a:cubicBezTo>
                    <a:cubicBezTo>
                      <a:pt x="19" y="26"/>
                      <a:pt x="31" y="20"/>
                      <a:pt x="44" y="16"/>
                    </a:cubicBezTo>
                    <a:cubicBezTo>
                      <a:pt x="49" y="14"/>
                      <a:pt x="54" y="13"/>
                      <a:pt x="49" y="6"/>
                    </a:cubicBezTo>
                    <a:cubicBezTo>
                      <a:pt x="65" y="10"/>
                      <a:pt x="80" y="3"/>
                      <a:pt x="95" y="2"/>
                    </a:cubicBezTo>
                    <a:cubicBezTo>
                      <a:pt x="115" y="0"/>
                      <a:pt x="135" y="1"/>
                      <a:pt x="154" y="7"/>
                    </a:cubicBezTo>
                    <a:cubicBezTo>
                      <a:pt x="157" y="8"/>
                      <a:pt x="160" y="9"/>
                      <a:pt x="162" y="11"/>
                    </a:cubicBezTo>
                    <a:cubicBezTo>
                      <a:pt x="164" y="14"/>
                      <a:pt x="164" y="16"/>
                      <a:pt x="164" y="19"/>
                    </a:cubicBezTo>
                    <a:cubicBezTo>
                      <a:pt x="160" y="39"/>
                      <a:pt x="164" y="58"/>
                      <a:pt x="167" y="78"/>
                    </a:cubicBezTo>
                    <a:cubicBezTo>
                      <a:pt x="167" y="80"/>
                      <a:pt x="167" y="82"/>
                      <a:pt x="167" y="83"/>
                    </a:cubicBezTo>
                    <a:cubicBezTo>
                      <a:pt x="166" y="91"/>
                      <a:pt x="159" y="90"/>
                      <a:pt x="154" y="91"/>
                    </a:cubicBezTo>
                    <a:cubicBezTo>
                      <a:pt x="121" y="97"/>
                      <a:pt x="89" y="94"/>
                      <a:pt x="58" y="83"/>
                    </a:cubicBezTo>
                    <a:cubicBezTo>
                      <a:pt x="54" y="81"/>
                      <a:pt x="50" y="80"/>
                      <a:pt x="46" y="7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 name="Freeform 260">
                <a:extLst>
                  <a:ext uri="{FF2B5EF4-FFF2-40B4-BE49-F238E27FC236}">
                    <a16:creationId xmlns:a16="http://schemas.microsoft.com/office/drawing/2014/main" id="{B7875BF9-7B45-EF9B-EEE1-6DC9057F1772}"/>
                  </a:ext>
                </a:extLst>
              </p:cNvPr>
              <p:cNvSpPr/>
              <p:nvPr/>
            </p:nvSpPr>
            <p:spPr bwMode="auto">
              <a:xfrm>
                <a:off x="6438900" y="4845051"/>
                <a:ext cx="174625" cy="95250"/>
              </a:xfrm>
              <a:custGeom>
                <a:avLst/>
                <a:gdLst>
                  <a:gd name="T0" fmla="*/ 95 w 174"/>
                  <a:gd name="T1" fmla="*/ 94 h 94"/>
                  <a:gd name="T2" fmla="*/ 87 w 174"/>
                  <a:gd name="T3" fmla="*/ 88 h 94"/>
                  <a:gd name="T4" fmla="*/ 11 w 174"/>
                  <a:gd name="T5" fmla="*/ 26 h 94"/>
                  <a:gd name="T6" fmla="*/ 0 w 174"/>
                  <a:gd name="T7" fmla="*/ 23 h 94"/>
                  <a:gd name="T8" fmla="*/ 9 w 174"/>
                  <a:gd name="T9" fmla="*/ 0 h 94"/>
                  <a:gd name="T10" fmla="*/ 97 w 174"/>
                  <a:gd name="T11" fmla="*/ 17 h 94"/>
                  <a:gd name="T12" fmla="*/ 124 w 174"/>
                  <a:gd name="T13" fmla="*/ 15 h 94"/>
                  <a:gd name="T14" fmla="*/ 169 w 174"/>
                  <a:gd name="T15" fmla="*/ 67 h 94"/>
                  <a:gd name="T16" fmla="*/ 163 w 174"/>
                  <a:gd name="T17" fmla="*/ 82 h 94"/>
                  <a:gd name="T18" fmla="*/ 95 w 174"/>
                  <a:gd name="T1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4" h="94">
                    <a:moveTo>
                      <a:pt x="95" y="94"/>
                    </a:moveTo>
                    <a:cubicBezTo>
                      <a:pt x="91" y="94"/>
                      <a:pt x="89" y="91"/>
                      <a:pt x="87" y="88"/>
                    </a:cubicBezTo>
                    <a:cubicBezTo>
                      <a:pt x="68" y="60"/>
                      <a:pt x="41" y="40"/>
                      <a:pt x="11" y="26"/>
                    </a:cubicBezTo>
                    <a:cubicBezTo>
                      <a:pt x="8" y="24"/>
                      <a:pt x="4" y="24"/>
                      <a:pt x="0" y="23"/>
                    </a:cubicBezTo>
                    <a:cubicBezTo>
                      <a:pt x="0" y="14"/>
                      <a:pt x="3" y="7"/>
                      <a:pt x="9" y="0"/>
                    </a:cubicBezTo>
                    <a:cubicBezTo>
                      <a:pt x="37" y="15"/>
                      <a:pt x="66" y="18"/>
                      <a:pt x="97" y="17"/>
                    </a:cubicBezTo>
                    <a:cubicBezTo>
                      <a:pt x="106" y="17"/>
                      <a:pt x="115" y="14"/>
                      <a:pt x="124" y="15"/>
                    </a:cubicBezTo>
                    <a:cubicBezTo>
                      <a:pt x="142" y="30"/>
                      <a:pt x="157" y="48"/>
                      <a:pt x="169" y="67"/>
                    </a:cubicBezTo>
                    <a:cubicBezTo>
                      <a:pt x="174" y="76"/>
                      <a:pt x="173" y="78"/>
                      <a:pt x="163" y="82"/>
                    </a:cubicBezTo>
                    <a:cubicBezTo>
                      <a:pt x="141" y="89"/>
                      <a:pt x="118" y="93"/>
                      <a:pt x="95" y="94"/>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 name="Freeform 261">
                <a:extLst>
                  <a:ext uri="{FF2B5EF4-FFF2-40B4-BE49-F238E27FC236}">
                    <a16:creationId xmlns:a16="http://schemas.microsoft.com/office/drawing/2014/main" id="{D8CC16B4-6933-6E23-754F-1E549F17C1E0}"/>
                  </a:ext>
                </a:extLst>
              </p:cNvPr>
              <p:cNvSpPr/>
              <p:nvPr/>
            </p:nvSpPr>
            <p:spPr bwMode="auto">
              <a:xfrm>
                <a:off x="6324600" y="4468813"/>
                <a:ext cx="80963" cy="173038"/>
              </a:xfrm>
              <a:custGeom>
                <a:avLst/>
                <a:gdLst>
                  <a:gd name="T0" fmla="*/ 0 w 80"/>
                  <a:gd name="T1" fmla="*/ 160 h 170"/>
                  <a:gd name="T2" fmla="*/ 3 w 80"/>
                  <a:gd name="T3" fmla="*/ 54 h 170"/>
                  <a:gd name="T4" fmla="*/ 6 w 80"/>
                  <a:gd name="T5" fmla="*/ 43 h 170"/>
                  <a:gd name="T6" fmla="*/ 52 w 80"/>
                  <a:gd name="T7" fmla="*/ 5 h 170"/>
                  <a:gd name="T8" fmla="*/ 66 w 80"/>
                  <a:gd name="T9" fmla="*/ 10 h 170"/>
                  <a:gd name="T10" fmla="*/ 77 w 80"/>
                  <a:gd name="T11" fmla="*/ 69 h 170"/>
                  <a:gd name="T12" fmla="*/ 63 w 80"/>
                  <a:gd name="T13" fmla="*/ 101 h 170"/>
                  <a:gd name="T14" fmla="*/ 26 w 80"/>
                  <a:gd name="T15" fmla="*/ 169 h 170"/>
                  <a:gd name="T16" fmla="*/ 0 w 80"/>
                  <a:gd name="T17" fmla="*/ 16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170">
                    <a:moveTo>
                      <a:pt x="0" y="160"/>
                    </a:moveTo>
                    <a:cubicBezTo>
                      <a:pt x="12" y="125"/>
                      <a:pt x="13" y="90"/>
                      <a:pt x="3" y="54"/>
                    </a:cubicBezTo>
                    <a:cubicBezTo>
                      <a:pt x="2" y="49"/>
                      <a:pt x="4" y="46"/>
                      <a:pt x="6" y="43"/>
                    </a:cubicBezTo>
                    <a:cubicBezTo>
                      <a:pt x="19" y="28"/>
                      <a:pt x="35" y="15"/>
                      <a:pt x="52" y="5"/>
                    </a:cubicBezTo>
                    <a:cubicBezTo>
                      <a:pt x="59" y="0"/>
                      <a:pt x="63" y="1"/>
                      <a:pt x="66" y="10"/>
                    </a:cubicBezTo>
                    <a:cubicBezTo>
                      <a:pt x="72" y="29"/>
                      <a:pt x="76" y="49"/>
                      <a:pt x="77" y="69"/>
                    </a:cubicBezTo>
                    <a:cubicBezTo>
                      <a:pt x="80" y="83"/>
                      <a:pt x="71" y="91"/>
                      <a:pt x="63" y="101"/>
                    </a:cubicBezTo>
                    <a:cubicBezTo>
                      <a:pt x="45" y="120"/>
                      <a:pt x="33" y="144"/>
                      <a:pt x="26" y="169"/>
                    </a:cubicBezTo>
                    <a:cubicBezTo>
                      <a:pt x="16" y="170"/>
                      <a:pt x="8" y="167"/>
                      <a:pt x="0" y="160"/>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 name="Freeform 262">
                <a:extLst>
                  <a:ext uri="{FF2B5EF4-FFF2-40B4-BE49-F238E27FC236}">
                    <a16:creationId xmlns:a16="http://schemas.microsoft.com/office/drawing/2014/main" id="{83B2101D-7CD8-8730-90AE-042F88D5D718}"/>
                  </a:ext>
                </a:extLst>
              </p:cNvPr>
              <p:cNvSpPr/>
              <p:nvPr/>
            </p:nvSpPr>
            <p:spPr bwMode="auto">
              <a:xfrm>
                <a:off x="6175375" y="4471988"/>
                <a:ext cx="80963" cy="168275"/>
              </a:xfrm>
              <a:custGeom>
                <a:avLst/>
                <a:gdLst>
                  <a:gd name="T0" fmla="*/ 71 w 79"/>
                  <a:gd name="T1" fmla="*/ 43 h 166"/>
                  <a:gd name="T2" fmla="*/ 73 w 79"/>
                  <a:gd name="T3" fmla="*/ 65 h 166"/>
                  <a:gd name="T4" fmla="*/ 77 w 79"/>
                  <a:gd name="T5" fmla="*/ 154 h 166"/>
                  <a:gd name="T6" fmla="*/ 79 w 79"/>
                  <a:gd name="T7" fmla="*/ 157 h 166"/>
                  <a:gd name="T8" fmla="*/ 49 w 79"/>
                  <a:gd name="T9" fmla="*/ 166 h 166"/>
                  <a:gd name="T10" fmla="*/ 47 w 79"/>
                  <a:gd name="T11" fmla="*/ 149 h 166"/>
                  <a:gd name="T12" fmla="*/ 5 w 79"/>
                  <a:gd name="T13" fmla="*/ 80 h 166"/>
                  <a:gd name="T14" fmla="*/ 0 w 79"/>
                  <a:gd name="T15" fmla="*/ 71 h 166"/>
                  <a:gd name="T16" fmla="*/ 18 w 79"/>
                  <a:gd name="T17" fmla="*/ 9 h 166"/>
                  <a:gd name="T18" fmla="*/ 32 w 79"/>
                  <a:gd name="T19" fmla="*/ 5 h 166"/>
                  <a:gd name="T20" fmla="*/ 71 w 79"/>
                  <a:gd name="T21" fmla="*/ 4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166">
                    <a:moveTo>
                      <a:pt x="71" y="43"/>
                    </a:moveTo>
                    <a:cubicBezTo>
                      <a:pt x="76" y="50"/>
                      <a:pt x="75" y="57"/>
                      <a:pt x="73" y="65"/>
                    </a:cubicBezTo>
                    <a:cubicBezTo>
                      <a:pt x="69" y="95"/>
                      <a:pt x="69" y="124"/>
                      <a:pt x="77" y="154"/>
                    </a:cubicBezTo>
                    <a:cubicBezTo>
                      <a:pt x="77" y="155"/>
                      <a:pt x="78" y="156"/>
                      <a:pt x="79" y="157"/>
                    </a:cubicBezTo>
                    <a:cubicBezTo>
                      <a:pt x="70" y="164"/>
                      <a:pt x="60" y="166"/>
                      <a:pt x="49" y="166"/>
                    </a:cubicBezTo>
                    <a:cubicBezTo>
                      <a:pt x="54" y="160"/>
                      <a:pt x="49" y="154"/>
                      <a:pt x="47" y="149"/>
                    </a:cubicBezTo>
                    <a:cubicBezTo>
                      <a:pt x="39" y="123"/>
                      <a:pt x="24" y="100"/>
                      <a:pt x="5" y="80"/>
                    </a:cubicBezTo>
                    <a:cubicBezTo>
                      <a:pt x="2" y="77"/>
                      <a:pt x="0" y="75"/>
                      <a:pt x="0" y="71"/>
                    </a:cubicBezTo>
                    <a:cubicBezTo>
                      <a:pt x="3" y="49"/>
                      <a:pt x="9" y="28"/>
                      <a:pt x="18" y="9"/>
                    </a:cubicBezTo>
                    <a:cubicBezTo>
                      <a:pt x="21" y="1"/>
                      <a:pt x="26" y="0"/>
                      <a:pt x="32" y="5"/>
                    </a:cubicBezTo>
                    <a:cubicBezTo>
                      <a:pt x="47" y="16"/>
                      <a:pt x="60" y="29"/>
                      <a:pt x="71" y="4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 name="Freeform 263">
                <a:extLst>
                  <a:ext uri="{FF2B5EF4-FFF2-40B4-BE49-F238E27FC236}">
                    <a16:creationId xmlns:a16="http://schemas.microsoft.com/office/drawing/2014/main" id="{6D007AE3-AF25-C962-F8A0-2E0C1A963869}"/>
                  </a:ext>
                </a:extLst>
              </p:cNvPr>
              <p:cNvSpPr/>
              <p:nvPr/>
            </p:nvSpPr>
            <p:spPr bwMode="auto">
              <a:xfrm>
                <a:off x="5965825" y="4689476"/>
                <a:ext cx="161925" cy="79375"/>
              </a:xfrm>
              <a:custGeom>
                <a:avLst/>
                <a:gdLst>
                  <a:gd name="T0" fmla="*/ 152 w 160"/>
                  <a:gd name="T1" fmla="*/ 77 h 78"/>
                  <a:gd name="T2" fmla="*/ 56 w 160"/>
                  <a:gd name="T3" fmla="*/ 76 h 78"/>
                  <a:gd name="T4" fmla="*/ 40 w 160"/>
                  <a:gd name="T5" fmla="*/ 72 h 78"/>
                  <a:gd name="T6" fmla="*/ 3 w 160"/>
                  <a:gd name="T7" fmla="*/ 20 h 78"/>
                  <a:gd name="T8" fmla="*/ 8 w 160"/>
                  <a:gd name="T9" fmla="*/ 8 h 78"/>
                  <a:gd name="T10" fmla="*/ 58 w 160"/>
                  <a:gd name="T11" fmla="*/ 1 h 78"/>
                  <a:gd name="T12" fmla="*/ 70 w 160"/>
                  <a:gd name="T13" fmla="*/ 8 h 78"/>
                  <a:gd name="T14" fmla="*/ 151 w 160"/>
                  <a:gd name="T15" fmla="*/ 56 h 78"/>
                  <a:gd name="T16" fmla="*/ 158 w 160"/>
                  <a:gd name="T17" fmla="*/ 57 h 78"/>
                  <a:gd name="T18" fmla="*/ 152 w 160"/>
                  <a:gd name="T19" fmla="*/ 7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78">
                    <a:moveTo>
                      <a:pt x="152" y="77"/>
                    </a:moveTo>
                    <a:cubicBezTo>
                      <a:pt x="120" y="67"/>
                      <a:pt x="88" y="67"/>
                      <a:pt x="56" y="76"/>
                    </a:cubicBezTo>
                    <a:cubicBezTo>
                      <a:pt x="49" y="78"/>
                      <a:pt x="45" y="75"/>
                      <a:pt x="40" y="72"/>
                    </a:cubicBezTo>
                    <a:cubicBezTo>
                      <a:pt x="25" y="56"/>
                      <a:pt x="13" y="39"/>
                      <a:pt x="3" y="20"/>
                    </a:cubicBezTo>
                    <a:cubicBezTo>
                      <a:pt x="0" y="14"/>
                      <a:pt x="1" y="10"/>
                      <a:pt x="8" y="8"/>
                    </a:cubicBezTo>
                    <a:cubicBezTo>
                      <a:pt x="24" y="4"/>
                      <a:pt x="41" y="1"/>
                      <a:pt x="58" y="1"/>
                    </a:cubicBezTo>
                    <a:cubicBezTo>
                      <a:pt x="63" y="0"/>
                      <a:pt x="66" y="5"/>
                      <a:pt x="70" y="8"/>
                    </a:cubicBezTo>
                    <a:cubicBezTo>
                      <a:pt x="92" y="32"/>
                      <a:pt x="121" y="46"/>
                      <a:pt x="151" y="56"/>
                    </a:cubicBezTo>
                    <a:cubicBezTo>
                      <a:pt x="153" y="57"/>
                      <a:pt x="156" y="56"/>
                      <a:pt x="158" y="57"/>
                    </a:cubicBezTo>
                    <a:cubicBezTo>
                      <a:pt x="160" y="65"/>
                      <a:pt x="158" y="71"/>
                      <a:pt x="152" y="7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 name="Freeform 264">
                <a:extLst>
                  <a:ext uri="{FF2B5EF4-FFF2-40B4-BE49-F238E27FC236}">
                    <a16:creationId xmlns:a16="http://schemas.microsoft.com/office/drawing/2014/main" id="{2B0A0AB6-3C39-67CF-97E8-94F7008ABDC2}"/>
                  </a:ext>
                </a:extLst>
              </p:cNvPr>
              <p:cNvSpPr/>
              <p:nvPr/>
            </p:nvSpPr>
            <p:spPr bwMode="auto">
              <a:xfrm>
                <a:off x="6446838" y="4719638"/>
                <a:ext cx="174625" cy="71438"/>
              </a:xfrm>
              <a:custGeom>
                <a:avLst/>
                <a:gdLst>
                  <a:gd name="T0" fmla="*/ 130 w 173"/>
                  <a:gd name="T1" fmla="*/ 69 h 71"/>
                  <a:gd name="T2" fmla="*/ 104 w 173"/>
                  <a:gd name="T3" fmla="*/ 62 h 71"/>
                  <a:gd name="T4" fmla="*/ 40 w 173"/>
                  <a:gd name="T5" fmla="*/ 52 h 71"/>
                  <a:gd name="T6" fmla="*/ 17 w 173"/>
                  <a:gd name="T7" fmla="*/ 54 h 71"/>
                  <a:gd name="T8" fmla="*/ 8 w 173"/>
                  <a:gd name="T9" fmla="*/ 71 h 71"/>
                  <a:gd name="T10" fmla="*/ 6 w 173"/>
                  <a:gd name="T11" fmla="*/ 70 h 71"/>
                  <a:gd name="T12" fmla="*/ 2 w 173"/>
                  <a:gd name="T13" fmla="*/ 34 h 71"/>
                  <a:gd name="T14" fmla="*/ 98 w 173"/>
                  <a:gd name="T15" fmla="*/ 2 h 71"/>
                  <a:gd name="T16" fmla="*/ 107 w 173"/>
                  <a:gd name="T17" fmla="*/ 0 h 71"/>
                  <a:gd name="T18" fmla="*/ 163 w 173"/>
                  <a:gd name="T19" fmla="*/ 18 h 71"/>
                  <a:gd name="T20" fmla="*/ 166 w 173"/>
                  <a:gd name="T21" fmla="*/ 34 h 71"/>
                  <a:gd name="T22" fmla="*/ 130 w 173"/>
                  <a:gd name="T23" fmla="*/ 69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3" h="71">
                    <a:moveTo>
                      <a:pt x="130" y="69"/>
                    </a:moveTo>
                    <a:cubicBezTo>
                      <a:pt x="120" y="71"/>
                      <a:pt x="113" y="65"/>
                      <a:pt x="104" y="62"/>
                    </a:cubicBezTo>
                    <a:cubicBezTo>
                      <a:pt x="83" y="56"/>
                      <a:pt x="62" y="52"/>
                      <a:pt x="40" y="52"/>
                    </a:cubicBezTo>
                    <a:cubicBezTo>
                      <a:pt x="32" y="52"/>
                      <a:pt x="25" y="53"/>
                      <a:pt x="17" y="54"/>
                    </a:cubicBezTo>
                    <a:cubicBezTo>
                      <a:pt x="5" y="55"/>
                      <a:pt x="10" y="64"/>
                      <a:pt x="8" y="71"/>
                    </a:cubicBezTo>
                    <a:cubicBezTo>
                      <a:pt x="7" y="71"/>
                      <a:pt x="6" y="70"/>
                      <a:pt x="6" y="70"/>
                    </a:cubicBezTo>
                    <a:cubicBezTo>
                      <a:pt x="4" y="58"/>
                      <a:pt x="0" y="46"/>
                      <a:pt x="2" y="34"/>
                    </a:cubicBezTo>
                    <a:cubicBezTo>
                      <a:pt x="37" y="32"/>
                      <a:pt x="69" y="21"/>
                      <a:pt x="98" y="2"/>
                    </a:cubicBezTo>
                    <a:cubicBezTo>
                      <a:pt x="101" y="0"/>
                      <a:pt x="104" y="0"/>
                      <a:pt x="107" y="0"/>
                    </a:cubicBezTo>
                    <a:cubicBezTo>
                      <a:pt x="126" y="4"/>
                      <a:pt x="145" y="10"/>
                      <a:pt x="163" y="18"/>
                    </a:cubicBezTo>
                    <a:cubicBezTo>
                      <a:pt x="172" y="23"/>
                      <a:pt x="173" y="26"/>
                      <a:pt x="166" y="34"/>
                    </a:cubicBezTo>
                    <a:cubicBezTo>
                      <a:pt x="156" y="47"/>
                      <a:pt x="143" y="59"/>
                      <a:pt x="130" y="69"/>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 name="Freeform 265">
                <a:extLst>
                  <a:ext uri="{FF2B5EF4-FFF2-40B4-BE49-F238E27FC236}">
                    <a16:creationId xmlns:a16="http://schemas.microsoft.com/office/drawing/2014/main" id="{EB93F5A9-1481-ED45-A9F2-14B1F1FB8C35}"/>
                  </a:ext>
                </a:extLst>
              </p:cNvPr>
              <p:cNvSpPr/>
              <p:nvPr/>
            </p:nvSpPr>
            <p:spPr bwMode="auto">
              <a:xfrm>
                <a:off x="6035675" y="4918076"/>
                <a:ext cx="138113" cy="114300"/>
              </a:xfrm>
              <a:custGeom>
                <a:avLst/>
                <a:gdLst>
                  <a:gd name="T0" fmla="*/ 18 w 136"/>
                  <a:gd name="T1" fmla="*/ 47 h 113"/>
                  <a:gd name="T2" fmla="*/ 45 w 136"/>
                  <a:gd name="T3" fmla="*/ 38 h 113"/>
                  <a:gd name="T4" fmla="*/ 132 w 136"/>
                  <a:gd name="T5" fmla="*/ 0 h 113"/>
                  <a:gd name="T6" fmla="*/ 135 w 136"/>
                  <a:gd name="T7" fmla="*/ 4 h 113"/>
                  <a:gd name="T8" fmla="*/ 91 w 136"/>
                  <a:gd name="T9" fmla="*/ 60 h 113"/>
                  <a:gd name="T10" fmla="*/ 78 w 136"/>
                  <a:gd name="T11" fmla="*/ 93 h 113"/>
                  <a:gd name="T12" fmla="*/ 72 w 136"/>
                  <a:gd name="T13" fmla="*/ 100 h 113"/>
                  <a:gd name="T14" fmla="*/ 11 w 136"/>
                  <a:gd name="T15" fmla="*/ 112 h 113"/>
                  <a:gd name="T16" fmla="*/ 1 w 136"/>
                  <a:gd name="T17" fmla="*/ 101 h 113"/>
                  <a:gd name="T18" fmla="*/ 18 w 136"/>
                  <a:gd name="T19" fmla="*/ 47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113">
                    <a:moveTo>
                      <a:pt x="18" y="47"/>
                    </a:moveTo>
                    <a:cubicBezTo>
                      <a:pt x="24" y="35"/>
                      <a:pt x="36" y="39"/>
                      <a:pt x="45" y="38"/>
                    </a:cubicBezTo>
                    <a:cubicBezTo>
                      <a:pt x="77" y="33"/>
                      <a:pt x="106" y="20"/>
                      <a:pt x="132" y="0"/>
                    </a:cubicBezTo>
                    <a:cubicBezTo>
                      <a:pt x="135" y="0"/>
                      <a:pt x="136" y="1"/>
                      <a:pt x="135" y="4"/>
                    </a:cubicBezTo>
                    <a:cubicBezTo>
                      <a:pt x="117" y="20"/>
                      <a:pt x="102" y="38"/>
                      <a:pt x="91" y="60"/>
                    </a:cubicBezTo>
                    <a:cubicBezTo>
                      <a:pt x="85" y="70"/>
                      <a:pt x="81" y="81"/>
                      <a:pt x="78" y="93"/>
                    </a:cubicBezTo>
                    <a:cubicBezTo>
                      <a:pt x="77" y="96"/>
                      <a:pt x="74" y="98"/>
                      <a:pt x="72" y="100"/>
                    </a:cubicBezTo>
                    <a:cubicBezTo>
                      <a:pt x="52" y="106"/>
                      <a:pt x="32" y="111"/>
                      <a:pt x="11" y="112"/>
                    </a:cubicBezTo>
                    <a:cubicBezTo>
                      <a:pt x="2" y="113"/>
                      <a:pt x="0" y="109"/>
                      <a:pt x="1" y="101"/>
                    </a:cubicBezTo>
                    <a:cubicBezTo>
                      <a:pt x="4" y="82"/>
                      <a:pt x="10" y="64"/>
                      <a:pt x="18" y="4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 name="Freeform 266">
                <a:extLst>
                  <a:ext uri="{FF2B5EF4-FFF2-40B4-BE49-F238E27FC236}">
                    <a16:creationId xmlns:a16="http://schemas.microsoft.com/office/drawing/2014/main" id="{809E8853-8DFE-D422-4CCC-31B614F02D50}"/>
                  </a:ext>
                </a:extLst>
              </p:cNvPr>
              <p:cNvSpPr/>
              <p:nvPr/>
            </p:nvSpPr>
            <p:spPr bwMode="auto">
              <a:xfrm>
                <a:off x="6407150" y="4581526"/>
                <a:ext cx="131763" cy="111125"/>
              </a:xfrm>
              <a:custGeom>
                <a:avLst/>
                <a:gdLst>
                  <a:gd name="T0" fmla="*/ 0 w 129"/>
                  <a:gd name="T1" fmla="*/ 96 h 109"/>
                  <a:gd name="T2" fmla="*/ 45 w 129"/>
                  <a:gd name="T3" fmla="*/ 47 h 109"/>
                  <a:gd name="T4" fmla="*/ 58 w 129"/>
                  <a:gd name="T5" fmla="*/ 21 h 109"/>
                  <a:gd name="T6" fmla="*/ 65 w 129"/>
                  <a:gd name="T7" fmla="*/ 14 h 109"/>
                  <a:gd name="T8" fmla="*/ 118 w 129"/>
                  <a:gd name="T9" fmla="*/ 1 h 109"/>
                  <a:gd name="T10" fmla="*/ 128 w 129"/>
                  <a:gd name="T11" fmla="*/ 11 h 109"/>
                  <a:gd name="T12" fmla="*/ 117 w 129"/>
                  <a:gd name="T13" fmla="*/ 57 h 109"/>
                  <a:gd name="T14" fmla="*/ 105 w 129"/>
                  <a:gd name="T15" fmla="*/ 65 h 109"/>
                  <a:gd name="T16" fmla="*/ 11 w 129"/>
                  <a:gd name="T17" fmla="*/ 109 h 109"/>
                  <a:gd name="T18" fmla="*/ 0 w 129"/>
                  <a:gd name="T19" fmla="*/ 9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109">
                    <a:moveTo>
                      <a:pt x="0" y="96"/>
                    </a:moveTo>
                    <a:cubicBezTo>
                      <a:pt x="20" y="84"/>
                      <a:pt x="33" y="66"/>
                      <a:pt x="45" y="47"/>
                    </a:cubicBezTo>
                    <a:cubicBezTo>
                      <a:pt x="50" y="39"/>
                      <a:pt x="55" y="30"/>
                      <a:pt x="58" y="21"/>
                    </a:cubicBezTo>
                    <a:cubicBezTo>
                      <a:pt x="59" y="17"/>
                      <a:pt x="63" y="16"/>
                      <a:pt x="65" y="14"/>
                    </a:cubicBezTo>
                    <a:cubicBezTo>
                      <a:pt x="82" y="7"/>
                      <a:pt x="100" y="3"/>
                      <a:pt x="118" y="1"/>
                    </a:cubicBezTo>
                    <a:cubicBezTo>
                      <a:pt x="126" y="0"/>
                      <a:pt x="129" y="3"/>
                      <a:pt x="128" y="11"/>
                    </a:cubicBezTo>
                    <a:cubicBezTo>
                      <a:pt x="125" y="26"/>
                      <a:pt x="123" y="42"/>
                      <a:pt x="117" y="57"/>
                    </a:cubicBezTo>
                    <a:cubicBezTo>
                      <a:pt x="115" y="62"/>
                      <a:pt x="111" y="65"/>
                      <a:pt x="105" y="65"/>
                    </a:cubicBezTo>
                    <a:cubicBezTo>
                      <a:pt x="69" y="70"/>
                      <a:pt x="39" y="86"/>
                      <a:pt x="11" y="109"/>
                    </a:cubicBezTo>
                    <a:cubicBezTo>
                      <a:pt x="4" y="107"/>
                      <a:pt x="1" y="102"/>
                      <a:pt x="0" y="9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 name="Freeform 267">
                <a:extLst>
                  <a:ext uri="{FF2B5EF4-FFF2-40B4-BE49-F238E27FC236}">
                    <a16:creationId xmlns:a16="http://schemas.microsoft.com/office/drawing/2014/main" id="{91FFCEB6-08CA-B40D-1042-BA12054D394C}"/>
                  </a:ext>
                </a:extLst>
              </p:cNvPr>
              <p:cNvSpPr/>
              <p:nvPr/>
            </p:nvSpPr>
            <p:spPr bwMode="auto">
              <a:xfrm>
                <a:off x="6045200" y="4562476"/>
                <a:ext cx="125413" cy="120650"/>
              </a:xfrm>
              <a:custGeom>
                <a:avLst/>
                <a:gdLst>
                  <a:gd name="T0" fmla="*/ 114 w 124"/>
                  <a:gd name="T1" fmla="*/ 120 h 120"/>
                  <a:gd name="T2" fmla="*/ 54 w 124"/>
                  <a:gd name="T3" fmla="*/ 81 h 120"/>
                  <a:gd name="T4" fmla="*/ 22 w 124"/>
                  <a:gd name="T5" fmla="*/ 72 h 120"/>
                  <a:gd name="T6" fmla="*/ 14 w 124"/>
                  <a:gd name="T7" fmla="*/ 66 h 120"/>
                  <a:gd name="T8" fmla="*/ 0 w 124"/>
                  <a:gd name="T9" fmla="*/ 8 h 120"/>
                  <a:gd name="T10" fmla="*/ 9 w 124"/>
                  <a:gd name="T11" fmla="*/ 0 h 120"/>
                  <a:gd name="T12" fmla="*/ 53 w 124"/>
                  <a:gd name="T13" fmla="*/ 10 h 120"/>
                  <a:gd name="T14" fmla="*/ 63 w 124"/>
                  <a:gd name="T15" fmla="*/ 21 h 120"/>
                  <a:gd name="T16" fmla="*/ 110 w 124"/>
                  <a:gd name="T17" fmla="*/ 101 h 120"/>
                  <a:gd name="T18" fmla="*/ 124 w 124"/>
                  <a:gd name="T19" fmla="*/ 110 h 120"/>
                  <a:gd name="T20" fmla="*/ 114 w 124"/>
                  <a:gd name="T21"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120">
                    <a:moveTo>
                      <a:pt x="114" y="120"/>
                    </a:moveTo>
                    <a:cubicBezTo>
                      <a:pt x="98" y="101"/>
                      <a:pt x="77" y="89"/>
                      <a:pt x="54" y="81"/>
                    </a:cubicBezTo>
                    <a:cubicBezTo>
                      <a:pt x="44" y="77"/>
                      <a:pt x="33" y="73"/>
                      <a:pt x="22" y="72"/>
                    </a:cubicBezTo>
                    <a:cubicBezTo>
                      <a:pt x="18" y="71"/>
                      <a:pt x="16" y="69"/>
                      <a:pt x="14" y="66"/>
                    </a:cubicBezTo>
                    <a:cubicBezTo>
                      <a:pt x="7" y="47"/>
                      <a:pt x="2" y="28"/>
                      <a:pt x="0" y="8"/>
                    </a:cubicBezTo>
                    <a:cubicBezTo>
                      <a:pt x="0" y="2"/>
                      <a:pt x="3" y="0"/>
                      <a:pt x="9" y="0"/>
                    </a:cubicBezTo>
                    <a:cubicBezTo>
                      <a:pt x="24" y="1"/>
                      <a:pt x="39" y="4"/>
                      <a:pt x="53" y="10"/>
                    </a:cubicBezTo>
                    <a:cubicBezTo>
                      <a:pt x="58" y="12"/>
                      <a:pt x="61" y="15"/>
                      <a:pt x="63" y="21"/>
                    </a:cubicBezTo>
                    <a:cubicBezTo>
                      <a:pt x="72" y="52"/>
                      <a:pt x="88" y="77"/>
                      <a:pt x="110" y="101"/>
                    </a:cubicBezTo>
                    <a:cubicBezTo>
                      <a:pt x="113" y="105"/>
                      <a:pt x="118" y="109"/>
                      <a:pt x="124" y="110"/>
                    </a:cubicBezTo>
                    <a:cubicBezTo>
                      <a:pt x="123" y="116"/>
                      <a:pt x="120" y="119"/>
                      <a:pt x="114" y="120"/>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 name="Freeform 268">
                <a:extLst>
                  <a:ext uri="{FF2B5EF4-FFF2-40B4-BE49-F238E27FC236}">
                    <a16:creationId xmlns:a16="http://schemas.microsoft.com/office/drawing/2014/main" id="{96F71C3B-AA16-0C8F-C09F-DB6B7CEA2B78}"/>
                  </a:ext>
                </a:extLst>
              </p:cNvPr>
              <p:cNvSpPr/>
              <p:nvPr/>
            </p:nvSpPr>
            <p:spPr bwMode="auto">
              <a:xfrm>
                <a:off x="6172200" y="4951413"/>
                <a:ext cx="68263" cy="173038"/>
              </a:xfrm>
              <a:custGeom>
                <a:avLst/>
                <a:gdLst>
                  <a:gd name="T0" fmla="*/ 66 w 68"/>
                  <a:gd name="T1" fmla="*/ 8 h 170"/>
                  <a:gd name="T2" fmla="*/ 61 w 68"/>
                  <a:gd name="T3" fmla="*/ 14 h 170"/>
                  <a:gd name="T4" fmla="*/ 56 w 68"/>
                  <a:gd name="T5" fmla="*/ 70 h 170"/>
                  <a:gd name="T6" fmla="*/ 67 w 68"/>
                  <a:gd name="T7" fmla="*/ 123 h 170"/>
                  <a:gd name="T8" fmla="*/ 66 w 68"/>
                  <a:gd name="T9" fmla="*/ 131 h 170"/>
                  <a:gd name="T10" fmla="*/ 25 w 68"/>
                  <a:gd name="T11" fmla="*/ 166 h 170"/>
                  <a:gd name="T12" fmla="*/ 12 w 68"/>
                  <a:gd name="T13" fmla="*/ 162 h 170"/>
                  <a:gd name="T14" fmla="*/ 0 w 68"/>
                  <a:gd name="T15" fmla="*/ 120 h 170"/>
                  <a:gd name="T16" fmla="*/ 18 w 68"/>
                  <a:gd name="T17" fmla="*/ 95 h 170"/>
                  <a:gd name="T18" fmla="*/ 49 w 68"/>
                  <a:gd name="T19" fmla="*/ 8 h 170"/>
                  <a:gd name="T20" fmla="*/ 51 w 68"/>
                  <a:gd name="T21" fmla="*/ 3 h 170"/>
                  <a:gd name="T22" fmla="*/ 66 w 68"/>
                  <a:gd name="T23" fmla="*/ 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170">
                    <a:moveTo>
                      <a:pt x="66" y="8"/>
                    </a:moveTo>
                    <a:cubicBezTo>
                      <a:pt x="62" y="8"/>
                      <a:pt x="61" y="12"/>
                      <a:pt x="61" y="14"/>
                    </a:cubicBezTo>
                    <a:cubicBezTo>
                      <a:pt x="56" y="33"/>
                      <a:pt x="54" y="51"/>
                      <a:pt x="56" y="70"/>
                    </a:cubicBezTo>
                    <a:cubicBezTo>
                      <a:pt x="57" y="88"/>
                      <a:pt x="60" y="106"/>
                      <a:pt x="67" y="123"/>
                    </a:cubicBezTo>
                    <a:cubicBezTo>
                      <a:pt x="68" y="126"/>
                      <a:pt x="67" y="128"/>
                      <a:pt x="66" y="131"/>
                    </a:cubicBezTo>
                    <a:cubicBezTo>
                      <a:pt x="54" y="144"/>
                      <a:pt x="40" y="155"/>
                      <a:pt x="25" y="166"/>
                    </a:cubicBezTo>
                    <a:cubicBezTo>
                      <a:pt x="19" y="170"/>
                      <a:pt x="15" y="168"/>
                      <a:pt x="12" y="162"/>
                    </a:cubicBezTo>
                    <a:cubicBezTo>
                      <a:pt x="6" y="148"/>
                      <a:pt x="4" y="134"/>
                      <a:pt x="0" y="120"/>
                    </a:cubicBezTo>
                    <a:cubicBezTo>
                      <a:pt x="4" y="110"/>
                      <a:pt x="12" y="103"/>
                      <a:pt x="18" y="95"/>
                    </a:cubicBezTo>
                    <a:cubicBezTo>
                      <a:pt x="36" y="68"/>
                      <a:pt x="45" y="39"/>
                      <a:pt x="49" y="8"/>
                    </a:cubicBezTo>
                    <a:cubicBezTo>
                      <a:pt x="49" y="6"/>
                      <a:pt x="50" y="4"/>
                      <a:pt x="51" y="3"/>
                    </a:cubicBezTo>
                    <a:cubicBezTo>
                      <a:pt x="57" y="0"/>
                      <a:pt x="62" y="2"/>
                      <a:pt x="66" y="8"/>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 name="Freeform 269">
                <a:extLst>
                  <a:ext uri="{FF2B5EF4-FFF2-40B4-BE49-F238E27FC236}">
                    <a16:creationId xmlns:a16="http://schemas.microsoft.com/office/drawing/2014/main" id="{0F673064-16E9-EAD0-AAC9-7F0E20BD2155}"/>
                  </a:ext>
                </a:extLst>
              </p:cNvPr>
              <p:cNvSpPr/>
              <p:nvPr/>
            </p:nvSpPr>
            <p:spPr bwMode="auto">
              <a:xfrm>
                <a:off x="5962650" y="4833938"/>
                <a:ext cx="166688" cy="68263"/>
              </a:xfrm>
              <a:custGeom>
                <a:avLst/>
                <a:gdLst>
                  <a:gd name="T0" fmla="*/ 40 w 165"/>
                  <a:gd name="T1" fmla="*/ 2 h 67"/>
                  <a:gd name="T2" fmla="*/ 47 w 165"/>
                  <a:gd name="T3" fmla="*/ 1 h 67"/>
                  <a:gd name="T4" fmla="*/ 126 w 165"/>
                  <a:gd name="T5" fmla="*/ 15 h 67"/>
                  <a:gd name="T6" fmla="*/ 156 w 165"/>
                  <a:gd name="T7" fmla="*/ 11 h 67"/>
                  <a:gd name="T8" fmla="*/ 159 w 165"/>
                  <a:gd name="T9" fmla="*/ 7 h 67"/>
                  <a:gd name="T10" fmla="*/ 163 w 165"/>
                  <a:gd name="T11" fmla="*/ 19 h 67"/>
                  <a:gd name="T12" fmla="*/ 75 w 165"/>
                  <a:gd name="T13" fmla="*/ 55 h 67"/>
                  <a:gd name="T14" fmla="*/ 57 w 165"/>
                  <a:gd name="T15" fmla="*/ 65 h 67"/>
                  <a:gd name="T16" fmla="*/ 10 w 165"/>
                  <a:gd name="T17" fmla="*/ 49 h 67"/>
                  <a:gd name="T18" fmla="*/ 7 w 165"/>
                  <a:gd name="T19" fmla="*/ 34 h 67"/>
                  <a:gd name="T20" fmla="*/ 40 w 165"/>
                  <a:gd name="T21" fmla="*/ 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5" h="67">
                    <a:moveTo>
                      <a:pt x="40" y="2"/>
                    </a:moveTo>
                    <a:cubicBezTo>
                      <a:pt x="42" y="1"/>
                      <a:pt x="44" y="0"/>
                      <a:pt x="47" y="1"/>
                    </a:cubicBezTo>
                    <a:cubicBezTo>
                      <a:pt x="72" y="13"/>
                      <a:pt x="99" y="16"/>
                      <a:pt x="126" y="15"/>
                    </a:cubicBezTo>
                    <a:cubicBezTo>
                      <a:pt x="136" y="15"/>
                      <a:pt x="146" y="13"/>
                      <a:pt x="156" y="11"/>
                    </a:cubicBezTo>
                    <a:cubicBezTo>
                      <a:pt x="158" y="11"/>
                      <a:pt x="159" y="9"/>
                      <a:pt x="159" y="7"/>
                    </a:cubicBezTo>
                    <a:cubicBezTo>
                      <a:pt x="165" y="10"/>
                      <a:pt x="165" y="14"/>
                      <a:pt x="163" y="19"/>
                    </a:cubicBezTo>
                    <a:cubicBezTo>
                      <a:pt x="131" y="23"/>
                      <a:pt x="102" y="36"/>
                      <a:pt x="75" y="55"/>
                    </a:cubicBezTo>
                    <a:cubicBezTo>
                      <a:pt x="70" y="59"/>
                      <a:pt x="66" y="67"/>
                      <a:pt x="57" y="65"/>
                    </a:cubicBezTo>
                    <a:cubicBezTo>
                      <a:pt x="41" y="62"/>
                      <a:pt x="25" y="56"/>
                      <a:pt x="10" y="49"/>
                    </a:cubicBezTo>
                    <a:cubicBezTo>
                      <a:pt x="1" y="45"/>
                      <a:pt x="0" y="42"/>
                      <a:pt x="7" y="34"/>
                    </a:cubicBezTo>
                    <a:cubicBezTo>
                      <a:pt x="16" y="22"/>
                      <a:pt x="27" y="11"/>
                      <a:pt x="40" y="2"/>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 name="Freeform 270">
                <a:extLst>
                  <a:ext uri="{FF2B5EF4-FFF2-40B4-BE49-F238E27FC236}">
                    <a16:creationId xmlns:a16="http://schemas.microsoft.com/office/drawing/2014/main" id="{77D693BC-6CF5-AAAA-1E07-30FFFF56FCC2}"/>
                  </a:ext>
                </a:extLst>
              </p:cNvPr>
              <p:cNvSpPr/>
              <p:nvPr/>
            </p:nvSpPr>
            <p:spPr bwMode="auto">
              <a:xfrm>
                <a:off x="6303963" y="4957763"/>
                <a:ext cx="71438" cy="160338"/>
              </a:xfrm>
              <a:custGeom>
                <a:avLst/>
                <a:gdLst>
                  <a:gd name="T0" fmla="*/ 4 w 71"/>
                  <a:gd name="T1" fmla="*/ 117 h 158"/>
                  <a:gd name="T2" fmla="*/ 6 w 71"/>
                  <a:gd name="T3" fmla="*/ 99 h 158"/>
                  <a:gd name="T4" fmla="*/ 8 w 71"/>
                  <a:gd name="T5" fmla="*/ 13 h 158"/>
                  <a:gd name="T6" fmla="*/ 0 w 71"/>
                  <a:gd name="T7" fmla="*/ 6 h 158"/>
                  <a:gd name="T8" fmla="*/ 16 w 71"/>
                  <a:gd name="T9" fmla="*/ 5 h 158"/>
                  <a:gd name="T10" fmla="*/ 34 w 71"/>
                  <a:gd name="T11" fmla="*/ 58 h 158"/>
                  <a:gd name="T12" fmla="*/ 71 w 71"/>
                  <a:gd name="T13" fmla="*/ 104 h 158"/>
                  <a:gd name="T14" fmla="*/ 64 w 71"/>
                  <a:gd name="T15" fmla="*/ 124 h 158"/>
                  <a:gd name="T16" fmla="*/ 50 w 71"/>
                  <a:gd name="T17" fmla="*/ 151 h 158"/>
                  <a:gd name="T18" fmla="*/ 36 w 71"/>
                  <a:gd name="T19" fmla="*/ 153 h 158"/>
                  <a:gd name="T20" fmla="*/ 4 w 71"/>
                  <a:gd name="T21" fmla="*/ 117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58">
                    <a:moveTo>
                      <a:pt x="4" y="117"/>
                    </a:moveTo>
                    <a:cubicBezTo>
                      <a:pt x="1" y="110"/>
                      <a:pt x="4" y="105"/>
                      <a:pt x="6" y="99"/>
                    </a:cubicBezTo>
                    <a:cubicBezTo>
                      <a:pt x="14" y="70"/>
                      <a:pt x="14" y="42"/>
                      <a:pt x="8" y="13"/>
                    </a:cubicBezTo>
                    <a:cubicBezTo>
                      <a:pt x="7" y="7"/>
                      <a:pt x="5" y="6"/>
                      <a:pt x="0" y="6"/>
                    </a:cubicBezTo>
                    <a:cubicBezTo>
                      <a:pt x="5" y="0"/>
                      <a:pt x="10" y="2"/>
                      <a:pt x="16" y="5"/>
                    </a:cubicBezTo>
                    <a:cubicBezTo>
                      <a:pt x="18" y="24"/>
                      <a:pt x="25" y="41"/>
                      <a:pt x="34" y="58"/>
                    </a:cubicBezTo>
                    <a:cubicBezTo>
                      <a:pt x="44" y="75"/>
                      <a:pt x="56" y="91"/>
                      <a:pt x="71" y="104"/>
                    </a:cubicBezTo>
                    <a:cubicBezTo>
                      <a:pt x="66" y="110"/>
                      <a:pt x="64" y="117"/>
                      <a:pt x="64" y="124"/>
                    </a:cubicBezTo>
                    <a:cubicBezTo>
                      <a:pt x="59" y="133"/>
                      <a:pt x="55" y="142"/>
                      <a:pt x="50" y="151"/>
                    </a:cubicBezTo>
                    <a:cubicBezTo>
                      <a:pt x="47" y="158"/>
                      <a:pt x="42" y="158"/>
                      <a:pt x="36" y="153"/>
                    </a:cubicBezTo>
                    <a:cubicBezTo>
                      <a:pt x="24" y="142"/>
                      <a:pt x="13" y="130"/>
                      <a:pt x="4" y="11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 name="Freeform 271">
                <a:extLst>
                  <a:ext uri="{FF2B5EF4-FFF2-40B4-BE49-F238E27FC236}">
                    <a16:creationId xmlns:a16="http://schemas.microsoft.com/office/drawing/2014/main" id="{E1B04741-F0AC-31B4-5CF6-28F83EC6FEF5}"/>
                  </a:ext>
                </a:extLst>
              </p:cNvPr>
              <p:cNvSpPr/>
              <p:nvPr/>
            </p:nvSpPr>
            <p:spPr bwMode="auto">
              <a:xfrm>
                <a:off x="6386513" y="4924426"/>
                <a:ext cx="114300" cy="125413"/>
              </a:xfrm>
              <a:custGeom>
                <a:avLst/>
                <a:gdLst>
                  <a:gd name="T0" fmla="*/ 51 w 113"/>
                  <a:gd name="T1" fmla="*/ 103 h 123"/>
                  <a:gd name="T2" fmla="*/ 43 w 113"/>
                  <a:gd name="T3" fmla="*/ 93 h 123"/>
                  <a:gd name="T4" fmla="*/ 0 w 113"/>
                  <a:gd name="T5" fmla="*/ 8 h 123"/>
                  <a:gd name="T6" fmla="*/ 10 w 113"/>
                  <a:gd name="T7" fmla="*/ 0 h 123"/>
                  <a:gd name="T8" fmla="*/ 91 w 113"/>
                  <a:gd name="T9" fmla="*/ 65 h 123"/>
                  <a:gd name="T10" fmla="*/ 109 w 113"/>
                  <a:gd name="T11" fmla="*/ 73 h 123"/>
                  <a:gd name="T12" fmla="*/ 112 w 113"/>
                  <a:gd name="T13" fmla="*/ 111 h 123"/>
                  <a:gd name="T14" fmla="*/ 100 w 113"/>
                  <a:gd name="T15" fmla="*/ 121 h 123"/>
                  <a:gd name="T16" fmla="*/ 51 w 113"/>
                  <a:gd name="T17" fmla="*/ 10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123">
                    <a:moveTo>
                      <a:pt x="51" y="103"/>
                    </a:moveTo>
                    <a:cubicBezTo>
                      <a:pt x="47" y="101"/>
                      <a:pt x="44" y="98"/>
                      <a:pt x="43" y="93"/>
                    </a:cubicBezTo>
                    <a:cubicBezTo>
                      <a:pt x="38" y="60"/>
                      <a:pt x="23" y="32"/>
                      <a:pt x="0" y="8"/>
                    </a:cubicBezTo>
                    <a:cubicBezTo>
                      <a:pt x="1" y="2"/>
                      <a:pt x="4" y="0"/>
                      <a:pt x="10" y="0"/>
                    </a:cubicBezTo>
                    <a:cubicBezTo>
                      <a:pt x="30" y="30"/>
                      <a:pt x="58" y="51"/>
                      <a:pt x="91" y="65"/>
                    </a:cubicBezTo>
                    <a:cubicBezTo>
                      <a:pt x="97" y="68"/>
                      <a:pt x="103" y="71"/>
                      <a:pt x="109" y="73"/>
                    </a:cubicBezTo>
                    <a:cubicBezTo>
                      <a:pt x="110" y="86"/>
                      <a:pt x="113" y="98"/>
                      <a:pt x="112" y="111"/>
                    </a:cubicBezTo>
                    <a:cubicBezTo>
                      <a:pt x="112" y="121"/>
                      <a:pt x="110" y="123"/>
                      <a:pt x="100" y="121"/>
                    </a:cubicBezTo>
                    <a:cubicBezTo>
                      <a:pt x="83" y="117"/>
                      <a:pt x="66" y="111"/>
                      <a:pt x="51" y="103"/>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 name="Freeform 272">
                <a:extLst>
                  <a:ext uri="{FF2B5EF4-FFF2-40B4-BE49-F238E27FC236}">
                    <a16:creationId xmlns:a16="http://schemas.microsoft.com/office/drawing/2014/main" id="{33B55AA0-EAA9-6C1B-6821-3874023D8DCE}"/>
                  </a:ext>
                </a:extLst>
              </p:cNvPr>
              <p:cNvSpPr/>
              <p:nvPr/>
            </p:nvSpPr>
            <p:spPr bwMode="auto">
              <a:xfrm>
                <a:off x="6116638" y="4627563"/>
                <a:ext cx="338138" cy="338138"/>
              </a:xfrm>
              <a:custGeom>
                <a:avLst/>
                <a:gdLst>
                  <a:gd name="T0" fmla="*/ 277 w 334"/>
                  <a:gd name="T1" fmla="*/ 293 h 334"/>
                  <a:gd name="T2" fmla="*/ 267 w 334"/>
                  <a:gd name="T3" fmla="*/ 301 h 334"/>
                  <a:gd name="T4" fmla="*/ 201 w 334"/>
                  <a:gd name="T5" fmla="*/ 331 h 334"/>
                  <a:gd name="T6" fmla="*/ 185 w 334"/>
                  <a:gd name="T7" fmla="*/ 332 h 334"/>
                  <a:gd name="T8" fmla="*/ 121 w 334"/>
                  <a:gd name="T9" fmla="*/ 327 h 334"/>
                  <a:gd name="T10" fmla="*/ 106 w 334"/>
                  <a:gd name="T11" fmla="*/ 322 h 334"/>
                  <a:gd name="T12" fmla="*/ 55 w 334"/>
                  <a:gd name="T13" fmla="*/ 290 h 334"/>
                  <a:gd name="T14" fmla="*/ 52 w 334"/>
                  <a:gd name="T15" fmla="*/ 286 h 334"/>
                  <a:gd name="T16" fmla="*/ 11 w 334"/>
                  <a:gd name="T17" fmla="*/ 223 h 334"/>
                  <a:gd name="T18" fmla="*/ 7 w 334"/>
                  <a:gd name="T19" fmla="*/ 211 h 334"/>
                  <a:gd name="T20" fmla="*/ 3 w 334"/>
                  <a:gd name="T21" fmla="*/ 139 h 334"/>
                  <a:gd name="T22" fmla="*/ 9 w 334"/>
                  <a:gd name="T23" fmla="*/ 119 h 334"/>
                  <a:gd name="T24" fmla="*/ 44 w 334"/>
                  <a:gd name="T25" fmla="*/ 56 h 334"/>
                  <a:gd name="T26" fmla="*/ 54 w 334"/>
                  <a:gd name="T27" fmla="*/ 46 h 334"/>
                  <a:gd name="T28" fmla="*/ 108 w 334"/>
                  <a:gd name="T29" fmla="*/ 13 h 334"/>
                  <a:gd name="T30" fmla="*/ 138 w 334"/>
                  <a:gd name="T31" fmla="*/ 4 h 334"/>
                  <a:gd name="T32" fmla="*/ 206 w 334"/>
                  <a:gd name="T33" fmla="*/ 5 h 334"/>
                  <a:gd name="T34" fmla="*/ 232 w 334"/>
                  <a:gd name="T35" fmla="*/ 14 h 334"/>
                  <a:gd name="T36" fmla="*/ 288 w 334"/>
                  <a:gd name="T37" fmla="*/ 52 h 334"/>
                  <a:gd name="T38" fmla="*/ 299 w 334"/>
                  <a:gd name="T39" fmla="*/ 65 h 334"/>
                  <a:gd name="T40" fmla="*/ 328 w 334"/>
                  <a:gd name="T41" fmla="*/ 125 h 334"/>
                  <a:gd name="T42" fmla="*/ 334 w 334"/>
                  <a:gd name="T43" fmla="*/ 162 h 334"/>
                  <a:gd name="T44" fmla="*/ 327 w 334"/>
                  <a:gd name="T45" fmla="*/ 215 h 334"/>
                  <a:gd name="T46" fmla="*/ 318 w 334"/>
                  <a:gd name="T47" fmla="*/ 238 h 334"/>
                  <a:gd name="T48" fmla="*/ 277 w 334"/>
                  <a:gd name="T49" fmla="*/ 293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4" h="334">
                    <a:moveTo>
                      <a:pt x="277" y="293"/>
                    </a:moveTo>
                    <a:cubicBezTo>
                      <a:pt x="273" y="296"/>
                      <a:pt x="270" y="298"/>
                      <a:pt x="267" y="301"/>
                    </a:cubicBezTo>
                    <a:cubicBezTo>
                      <a:pt x="247" y="315"/>
                      <a:pt x="224" y="324"/>
                      <a:pt x="201" y="331"/>
                    </a:cubicBezTo>
                    <a:cubicBezTo>
                      <a:pt x="195" y="331"/>
                      <a:pt x="190" y="330"/>
                      <a:pt x="185" y="332"/>
                    </a:cubicBezTo>
                    <a:cubicBezTo>
                      <a:pt x="164" y="334"/>
                      <a:pt x="142" y="332"/>
                      <a:pt x="121" y="327"/>
                    </a:cubicBezTo>
                    <a:cubicBezTo>
                      <a:pt x="116" y="325"/>
                      <a:pt x="111" y="323"/>
                      <a:pt x="106" y="322"/>
                    </a:cubicBezTo>
                    <a:cubicBezTo>
                      <a:pt x="87" y="313"/>
                      <a:pt x="71" y="303"/>
                      <a:pt x="55" y="290"/>
                    </a:cubicBezTo>
                    <a:cubicBezTo>
                      <a:pt x="55" y="288"/>
                      <a:pt x="53" y="287"/>
                      <a:pt x="52" y="286"/>
                    </a:cubicBezTo>
                    <a:cubicBezTo>
                      <a:pt x="34" y="268"/>
                      <a:pt x="20" y="247"/>
                      <a:pt x="11" y="223"/>
                    </a:cubicBezTo>
                    <a:cubicBezTo>
                      <a:pt x="10" y="219"/>
                      <a:pt x="8" y="215"/>
                      <a:pt x="7" y="211"/>
                    </a:cubicBezTo>
                    <a:cubicBezTo>
                      <a:pt x="2" y="188"/>
                      <a:pt x="0" y="163"/>
                      <a:pt x="3" y="139"/>
                    </a:cubicBezTo>
                    <a:cubicBezTo>
                      <a:pt x="5" y="132"/>
                      <a:pt x="7" y="126"/>
                      <a:pt x="9" y="119"/>
                    </a:cubicBezTo>
                    <a:cubicBezTo>
                      <a:pt x="16" y="95"/>
                      <a:pt x="29" y="74"/>
                      <a:pt x="44" y="56"/>
                    </a:cubicBezTo>
                    <a:cubicBezTo>
                      <a:pt x="48" y="53"/>
                      <a:pt x="51" y="49"/>
                      <a:pt x="54" y="46"/>
                    </a:cubicBezTo>
                    <a:cubicBezTo>
                      <a:pt x="70" y="32"/>
                      <a:pt x="88" y="21"/>
                      <a:pt x="108" y="13"/>
                    </a:cubicBezTo>
                    <a:cubicBezTo>
                      <a:pt x="118" y="10"/>
                      <a:pt x="128" y="7"/>
                      <a:pt x="138" y="4"/>
                    </a:cubicBezTo>
                    <a:cubicBezTo>
                      <a:pt x="161" y="0"/>
                      <a:pt x="183" y="1"/>
                      <a:pt x="206" y="5"/>
                    </a:cubicBezTo>
                    <a:cubicBezTo>
                      <a:pt x="215" y="8"/>
                      <a:pt x="224" y="11"/>
                      <a:pt x="232" y="14"/>
                    </a:cubicBezTo>
                    <a:cubicBezTo>
                      <a:pt x="253" y="23"/>
                      <a:pt x="271" y="36"/>
                      <a:pt x="288" y="52"/>
                    </a:cubicBezTo>
                    <a:cubicBezTo>
                      <a:pt x="291" y="56"/>
                      <a:pt x="295" y="61"/>
                      <a:pt x="299" y="65"/>
                    </a:cubicBezTo>
                    <a:cubicBezTo>
                      <a:pt x="312" y="83"/>
                      <a:pt x="322" y="103"/>
                      <a:pt x="328" y="125"/>
                    </a:cubicBezTo>
                    <a:cubicBezTo>
                      <a:pt x="332" y="137"/>
                      <a:pt x="332" y="149"/>
                      <a:pt x="334" y="162"/>
                    </a:cubicBezTo>
                    <a:cubicBezTo>
                      <a:pt x="334" y="180"/>
                      <a:pt x="332" y="198"/>
                      <a:pt x="327" y="215"/>
                    </a:cubicBezTo>
                    <a:cubicBezTo>
                      <a:pt x="324" y="223"/>
                      <a:pt x="321" y="230"/>
                      <a:pt x="318" y="238"/>
                    </a:cubicBezTo>
                    <a:cubicBezTo>
                      <a:pt x="308" y="259"/>
                      <a:pt x="294" y="277"/>
                      <a:pt x="277" y="293"/>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 name="Freeform 273">
                <a:extLst>
                  <a:ext uri="{FF2B5EF4-FFF2-40B4-BE49-F238E27FC236}">
                    <a16:creationId xmlns:a16="http://schemas.microsoft.com/office/drawing/2014/main" id="{A4A8DA55-EE66-73A4-B09B-482D6E3CC098}"/>
                  </a:ext>
                </a:extLst>
              </p:cNvPr>
              <p:cNvSpPr/>
              <p:nvPr/>
            </p:nvSpPr>
            <p:spPr bwMode="auto">
              <a:xfrm>
                <a:off x="6161088" y="4672013"/>
                <a:ext cx="247650" cy="246063"/>
              </a:xfrm>
              <a:custGeom>
                <a:avLst/>
                <a:gdLst>
                  <a:gd name="T0" fmla="*/ 124 w 244"/>
                  <a:gd name="T1" fmla="*/ 3 h 242"/>
                  <a:gd name="T2" fmla="*/ 243 w 244"/>
                  <a:gd name="T3" fmla="*/ 123 h 242"/>
                  <a:gd name="T4" fmla="*/ 122 w 244"/>
                  <a:gd name="T5" fmla="*/ 242 h 242"/>
                  <a:gd name="T6" fmla="*/ 3 w 244"/>
                  <a:gd name="T7" fmla="*/ 116 h 242"/>
                  <a:gd name="T8" fmla="*/ 124 w 244"/>
                  <a:gd name="T9" fmla="*/ 3 h 242"/>
                </a:gdLst>
                <a:ahLst/>
                <a:cxnLst>
                  <a:cxn ang="0">
                    <a:pos x="T0" y="T1"/>
                  </a:cxn>
                  <a:cxn ang="0">
                    <a:pos x="T2" y="T3"/>
                  </a:cxn>
                  <a:cxn ang="0">
                    <a:pos x="T4" y="T5"/>
                  </a:cxn>
                  <a:cxn ang="0">
                    <a:pos x="T6" y="T7"/>
                  </a:cxn>
                  <a:cxn ang="0">
                    <a:pos x="T8" y="T9"/>
                  </a:cxn>
                </a:cxnLst>
                <a:rect l="0" t="0" r="r" b="b"/>
                <a:pathLst>
                  <a:path w="244" h="241">
                    <a:moveTo>
                      <a:pt x="124" y="3"/>
                    </a:moveTo>
                    <a:cubicBezTo>
                      <a:pt x="188" y="1"/>
                      <a:pt x="244" y="57"/>
                      <a:pt x="243" y="123"/>
                    </a:cubicBezTo>
                    <a:cubicBezTo>
                      <a:pt x="241" y="194"/>
                      <a:pt x="188" y="242"/>
                      <a:pt x="122" y="242"/>
                    </a:cubicBezTo>
                    <a:cubicBezTo>
                      <a:pt x="57" y="242"/>
                      <a:pt x="0" y="189"/>
                      <a:pt x="3" y="116"/>
                    </a:cubicBezTo>
                    <a:cubicBezTo>
                      <a:pt x="5" y="58"/>
                      <a:pt x="58" y="0"/>
                      <a:pt x="124" y="3"/>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 name="Freeform 274">
                <a:extLst>
                  <a:ext uri="{FF2B5EF4-FFF2-40B4-BE49-F238E27FC236}">
                    <a16:creationId xmlns:a16="http://schemas.microsoft.com/office/drawing/2014/main" id="{AB229B82-A2B8-1495-B6C8-EEB47F37482E}"/>
                  </a:ext>
                </a:extLst>
              </p:cNvPr>
              <p:cNvSpPr/>
              <p:nvPr/>
            </p:nvSpPr>
            <p:spPr bwMode="auto">
              <a:xfrm>
                <a:off x="6789738" y="4948238"/>
                <a:ext cx="111125" cy="192088"/>
              </a:xfrm>
              <a:custGeom>
                <a:avLst/>
                <a:gdLst>
                  <a:gd name="T0" fmla="*/ 109 w 110"/>
                  <a:gd name="T1" fmla="*/ 120 h 189"/>
                  <a:gd name="T2" fmla="*/ 105 w 110"/>
                  <a:gd name="T3" fmla="*/ 163 h 189"/>
                  <a:gd name="T4" fmla="*/ 99 w 110"/>
                  <a:gd name="T5" fmla="*/ 181 h 189"/>
                  <a:gd name="T6" fmla="*/ 85 w 110"/>
                  <a:gd name="T7" fmla="*/ 185 h 189"/>
                  <a:gd name="T8" fmla="*/ 34 w 110"/>
                  <a:gd name="T9" fmla="*/ 133 h 189"/>
                  <a:gd name="T10" fmla="*/ 27 w 110"/>
                  <a:gd name="T11" fmla="*/ 128 h 189"/>
                  <a:gd name="T12" fmla="*/ 1 w 110"/>
                  <a:gd name="T13" fmla="*/ 21 h 189"/>
                  <a:gd name="T14" fmla="*/ 3 w 110"/>
                  <a:gd name="T15" fmla="*/ 14 h 189"/>
                  <a:gd name="T16" fmla="*/ 11 w 110"/>
                  <a:gd name="T17" fmla="*/ 12 h 189"/>
                  <a:gd name="T18" fmla="*/ 51 w 110"/>
                  <a:gd name="T19" fmla="*/ 3 h 189"/>
                  <a:gd name="T20" fmla="*/ 63 w 110"/>
                  <a:gd name="T21" fmla="*/ 1 h 189"/>
                  <a:gd name="T22" fmla="*/ 105 w 110"/>
                  <a:gd name="T23" fmla="*/ 85 h 189"/>
                  <a:gd name="T24" fmla="*/ 109 w 110"/>
                  <a:gd name="T25" fmla="*/ 12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89">
                    <a:moveTo>
                      <a:pt x="109" y="120"/>
                    </a:moveTo>
                    <a:cubicBezTo>
                      <a:pt x="107" y="134"/>
                      <a:pt x="108" y="149"/>
                      <a:pt x="105" y="163"/>
                    </a:cubicBezTo>
                    <a:cubicBezTo>
                      <a:pt x="103" y="169"/>
                      <a:pt x="101" y="175"/>
                      <a:pt x="99" y="181"/>
                    </a:cubicBezTo>
                    <a:cubicBezTo>
                      <a:pt x="96" y="188"/>
                      <a:pt x="92" y="189"/>
                      <a:pt x="85" y="185"/>
                    </a:cubicBezTo>
                    <a:cubicBezTo>
                      <a:pt x="63" y="172"/>
                      <a:pt x="48" y="153"/>
                      <a:pt x="34" y="133"/>
                    </a:cubicBezTo>
                    <a:cubicBezTo>
                      <a:pt x="32" y="131"/>
                      <a:pt x="32" y="127"/>
                      <a:pt x="27" y="128"/>
                    </a:cubicBezTo>
                    <a:cubicBezTo>
                      <a:pt x="9" y="94"/>
                      <a:pt x="0" y="59"/>
                      <a:pt x="1" y="21"/>
                    </a:cubicBezTo>
                    <a:cubicBezTo>
                      <a:pt x="1" y="19"/>
                      <a:pt x="0" y="16"/>
                      <a:pt x="3" y="14"/>
                    </a:cubicBezTo>
                    <a:cubicBezTo>
                      <a:pt x="5" y="12"/>
                      <a:pt x="8" y="12"/>
                      <a:pt x="11" y="12"/>
                    </a:cubicBezTo>
                    <a:cubicBezTo>
                      <a:pt x="24" y="10"/>
                      <a:pt x="38" y="7"/>
                      <a:pt x="51" y="3"/>
                    </a:cubicBezTo>
                    <a:cubicBezTo>
                      <a:pt x="55" y="1"/>
                      <a:pt x="59" y="0"/>
                      <a:pt x="63" y="1"/>
                    </a:cubicBezTo>
                    <a:cubicBezTo>
                      <a:pt x="84" y="26"/>
                      <a:pt x="98" y="54"/>
                      <a:pt x="105" y="85"/>
                    </a:cubicBezTo>
                    <a:cubicBezTo>
                      <a:pt x="108" y="97"/>
                      <a:pt x="110" y="108"/>
                      <a:pt x="109" y="12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 name="Freeform 275">
                <a:extLst>
                  <a:ext uri="{FF2B5EF4-FFF2-40B4-BE49-F238E27FC236}">
                    <a16:creationId xmlns:a16="http://schemas.microsoft.com/office/drawing/2014/main" id="{0B5D64F0-73E9-1134-5F45-E0D39777B27F}"/>
                  </a:ext>
                </a:extLst>
              </p:cNvPr>
              <p:cNvSpPr/>
              <p:nvPr/>
            </p:nvSpPr>
            <p:spPr bwMode="auto">
              <a:xfrm>
                <a:off x="6804025" y="4468813"/>
                <a:ext cx="117475" cy="180975"/>
              </a:xfrm>
              <a:custGeom>
                <a:avLst/>
                <a:gdLst>
                  <a:gd name="T0" fmla="*/ 40 w 116"/>
                  <a:gd name="T1" fmla="*/ 43 h 178"/>
                  <a:gd name="T2" fmla="*/ 50 w 116"/>
                  <a:gd name="T3" fmla="*/ 41 h 178"/>
                  <a:gd name="T4" fmla="*/ 95 w 116"/>
                  <a:gd name="T5" fmla="*/ 6 h 178"/>
                  <a:gd name="T6" fmla="*/ 112 w 116"/>
                  <a:gd name="T7" fmla="*/ 13 h 178"/>
                  <a:gd name="T8" fmla="*/ 114 w 116"/>
                  <a:gd name="T9" fmla="*/ 68 h 178"/>
                  <a:gd name="T10" fmla="*/ 115 w 116"/>
                  <a:gd name="T11" fmla="*/ 78 h 178"/>
                  <a:gd name="T12" fmla="*/ 72 w 116"/>
                  <a:gd name="T13" fmla="*/ 171 h 178"/>
                  <a:gd name="T14" fmla="*/ 67 w 116"/>
                  <a:gd name="T15" fmla="*/ 176 h 178"/>
                  <a:gd name="T16" fmla="*/ 59 w 116"/>
                  <a:gd name="T17" fmla="*/ 175 h 178"/>
                  <a:gd name="T18" fmla="*/ 8 w 116"/>
                  <a:gd name="T19" fmla="*/ 158 h 178"/>
                  <a:gd name="T20" fmla="*/ 2 w 116"/>
                  <a:gd name="T21" fmla="*/ 155 h 178"/>
                  <a:gd name="T22" fmla="*/ 1 w 116"/>
                  <a:gd name="T23" fmla="*/ 140 h 178"/>
                  <a:gd name="T24" fmla="*/ 35 w 116"/>
                  <a:gd name="T25" fmla="*/ 57 h 178"/>
                  <a:gd name="T26" fmla="*/ 40 w 116"/>
                  <a:gd name="T27" fmla="*/ 4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5" h="178">
                    <a:moveTo>
                      <a:pt x="40" y="43"/>
                    </a:moveTo>
                    <a:cubicBezTo>
                      <a:pt x="44" y="47"/>
                      <a:pt x="47" y="44"/>
                      <a:pt x="50" y="41"/>
                    </a:cubicBezTo>
                    <a:cubicBezTo>
                      <a:pt x="63" y="27"/>
                      <a:pt x="77" y="14"/>
                      <a:pt x="95" y="6"/>
                    </a:cubicBezTo>
                    <a:cubicBezTo>
                      <a:pt x="106" y="0"/>
                      <a:pt x="108" y="1"/>
                      <a:pt x="112" y="13"/>
                    </a:cubicBezTo>
                    <a:cubicBezTo>
                      <a:pt x="116" y="31"/>
                      <a:pt x="115" y="50"/>
                      <a:pt x="114" y="68"/>
                    </a:cubicBezTo>
                    <a:cubicBezTo>
                      <a:pt x="114" y="72"/>
                      <a:pt x="112" y="75"/>
                      <a:pt x="115" y="78"/>
                    </a:cubicBezTo>
                    <a:cubicBezTo>
                      <a:pt x="108" y="112"/>
                      <a:pt x="96" y="144"/>
                      <a:pt x="72" y="171"/>
                    </a:cubicBezTo>
                    <a:cubicBezTo>
                      <a:pt x="71" y="173"/>
                      <a:pt x="69" y="175"/>
                      <a:pt x="67" y="176"/>
                    </a:cubicBezTo>
                    <a:cubicBezTo>
                      <a:pt x="64" y="178"/>
                      <a:pt x="62" y="176"/>
                      <a:pt x="59" y="175"/>
                    </a:cubicBezTo>
                    <a:cubicBezTo>
                      <a:pt x="43" y="167"/>
                      <a:pt x="26" y="161"/>
                      <a:pt x="8" y="158"/>
                    </a:cubicBezTo>
                    <a:cubicBezTo>
                      <a:pt x="5" y="158"/>
                      <a:pt x="3" y="157"/>
                      <a:pt x="2" y="155"/>
                    </a:cubicBezTo>
                    <a:cubicBezTo>
                      <a:pt x="0" y="150"/>
                      <a:pt x="0" y="145"/>
                      <a:pt x="1" y="140"/>
                    </a:cubicBezTo>
                    <a:cubicBezTo>
                      <a:pt x="7" y="110"/>
                      <a:pt x="16" y="82"/>
                      <a:pt x="35" y="57"/>
                    </a:cubicBezTo>
                    <a:cubicBezTo>
                      <a:pt x="38" y="52"/>
                      <a:pt x="38" y="47"/>
                      <a:pt x="40" y="4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 name="Freeform 276">
                <a:extLst>
                  <a:ext uri="{FF2B5EF4-FFF2-40B4-BE49-F238E27FC236}">
                    <a16:creationId xmlns:a16="http://schemas.microsoft.com/office/drawing/2014/main" id="{746EB85A-F72C-2A62-C467-9CA161FE3DFD}"/>
                  </a:ext>
                </a:extLst>
              </p:cNvPr>
              <p:cNvSpPr/>
              <p:nvPr/>
            </p:nvSpPr>
            <p:spPr bwMode="auto">
              <a:xfrm>
                <a:off x="6686550" y="4457701"/>
                <a:ext cx="109538" cy="182563"/>
              </a:xfrm>
              <a:custGeom>
                <a:avLst/>
                <a:gdLst>
                  <a:gd name="T0" fmla="*/ 1 w 108"/>
                  <a:gd name="T1" fmla="*/ 71 h 180"/>
                  <a:gd name="T2" fmla="*/ 11 w 108"/>
                  <a:gd name="T3" fmla="*/ 77 h 180"/>
                  <a:gd name="T4" fmla="*/ 17 w 108"/>
                  <a:gd name="T5" fmla="*/ 41 h 180"/>
                  <a:gd name="T6" fmla="*/ 31 w 108"/>
                  <a:gd name="T7" fmla="*/ 8 h 180"/>
                  <a:gd name="T8" fmla="*/ 46 w 108"/>
                  <a:gd name="T9" fmla="*/ 7 h 180"/>
                  <a:gd name="T10" fmla="*/ 84 w 108"/>
                  <a:gd name="T11" fmla="*/ 56 h 180"/>
                  <a:gd name="T12" fmla="*/ 90 w 108"/>
                  <a:gd name="T13" fmla="*/ 61 h 180"/>
                  <a:gd name="T14" fmla="*/ 107 w 108"/>
                  <a:gd name="T15" fmla="*/ 137 h 180"/>
                  <a:gd name="T16" fmla="*/ 103 w 108"/>
                  <a:gd name="T17" fmla="*/ 166 h 180"/>
                  <a:gd name="T18" fmla="*/ 86 w 108"/>
                  <a:gd name="T19" fmla="*/ 168 h 180"/>
                  <a:gd name="T20" fmla="*/ 46 w 108"/>
                  <a:gd name="T21" fmla="*/ 177 h 180"/>
                  <a:gd name="T22" fmla="*/ 35 w 108"/>
                  <a:gd name="T23" fmla="*/ 179 h 180"/>
                  <a:gd name="T24" fmla="*/ 28 w 108"/>
                  <a:gd name="T25" fmla="*/ 167 h 180"/>
                  <a:gd name="T26" fmla="*/ 10 w 108"/>
                  <a:gd name="T27" fmla="*/ 94 h 180"/>
                  <a:gd name="T28" fmla="*/ 3 w 108"/>
                  <a:gd name="T29" fmla="*/ 76 h 180"/>
                  <a:gd name="T30" fmla="*/ 1 w 108"/>
                  <a:gd name="T31" fmla="*/ 71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80">
                    <a:moveTo>
                      <a:pt x="1" y="71"/>
                    </a:moveTo>
                    <a:cubicBezTo>
                      <a:pt x="4" y="73"/>
                      <a:pt x="7" y="75"/>
                      <a:pt x="11" y="77"/>
                    </a:cubicBezTo>
                    <a:cubicBezTo>
                      <a:pt x="14" y="65"/>
                      <a:pt x="14" y="53"/>
                      <a:pt x="17" y="41"/>
                    </a:cubicBezTo>
                    <a:cubicBezTo>
                      <a:pt x="21" y="30"/>
                      <a:pt x="24" y="18"/>
                      <a:pt x="31" y="8"/>
                    </a:cubicBezTo>
                    <a:cubicBezTo>
                      <a:pt x="36" y="1"/>
                      <a:pt x="39" y="0"/>
                      <a:pt x="46" y="7"/>
                    </a:cubicBezTo>
                    <a:cubicBezTo>
                      <a:pt x="62" y="21"/>
                      <a:pt x="74" y="37"/>
                      <a:pt x="84" y="56"/>
                    </a:cubicBezTo>
                    <a:cubicBezTo>
                      <a:pt x="85" y="58"/>
                      <a:pt x="85" y="64"/>
                      <a:pt x="90" y="61"/>
                    </a:cubicBezTo>
                    <a:cubicBezTo>
                      <a:pt x="98" y="86"/>
                      <a:pt x="107" y="110"/>
                      <a:pt x="107" y="137"/>
                    </a:cubicBezTo>
                    <a:cubicBezTo>
                      <a:pt x="107" y="147"/>
                      <a:pt x="108" y="157"/>
                      <a:pt x="103" y="166"/>
                    </a:cubicBezTo>
                    <a:cubicBezTo>
                      <a:pt x="98" y="169"/>
                      <a:pt x="92" y="168"/>
                      <a:pt x="86" y="168"/>
                    </a:cubicBezTo>
                    <a:cubicBezTo>
                      <a:pt x="72" y="169"/>
                      <a:pt x="59" y="172"/>
                      <a:pt x="46" y="177"/>
                    </a:cubicBezTo>
                    <a:cubicBezTo>
                      <a:pt x="43" y="178"/>
                      <a:pt x="39" y="180"/>
                      <a:pt x="35" y="179"/>
                    </a:cubicBezTo>
                    <a:cubicBezTo>
                      <a:pt x="31" y="176"/>
                      <a:pt x="30" y="172"/>
                      <a:pt x="28" y="167"/>
                    </a:cubicBezTo>
                    <a:cubicBezTo>
                      <a:pt x="17" y="144"/>
                      <a:pt x="11" y="120"/>
                      <a:pt x="10" y="94"/>
                    </a:cubicBezTo>
                    <a:cubicBezTo>
                      <a:pt x="10" y="87"/>
                      <a:pt x="9" y="81"/>
                      <a:pt x="3" y="76"/>
                    </a:cubicBezTo>
                    <a:cubicBezTo>
                      <a:pt x="1" y="75"/>
                      <a:pt x="0" y="73"/>
                      <a:pt x="1" y="7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 name="Freeform 277">
                <a:extLst>
                  <a:ext uri="{FF2B5EF4-FFF2-40B4-BE49-F238E27FC236}">
                    <a16:creationId xmlns:a16="http://schemas.microsoft.com/office/drawing/2014/main" id="{CAD13B4D-3494-3311-EC5F-B2073F1565C6}"/>
                  </a:ext>
                </a:extLst>
              </p:cNvPr>
              <p:cNvSpPr/>
              <p:nvPr/>
            </p:nvSpPr>
            <p:spPr bwMode="auto">
              <a:xfrm>
                <a:off x="6451600" y="4692651"/>
                <a:ext cx="182563" cy="101600"/>
              </a:xfrm>
              <a:custGeom>
                <a:avLst/>
                <a:gdLst>
                  <a:gd name="T0" fmla="*/ 42 w 180"/>
                  <a:gd name="T1" fmla="*/ 73 h 100"/>
                  <a:gd name="T2" fmla="*/ 41 w 180"/>
                  <a:gd name="T3" fmla="*/ 65 h 100"/>
                  <a:gd name="T4" fmla="*/ 9 w 180"/>
                  <a:gd name="T5" fmla="*/ 38 h 100"/>
                  <a:gd name="T6" fmla="*/ 14 w 180"/>
                  <a:gd name="T7" fmla="*/ 17 h 100"/>
                  <a:gd name="T8" fmla="*/ 68 w 180"/>
                  <a:gd name="T9" fmla="*/ 4 h 100"/>
                  <a:gd name="T10" fmla="*/ 76 w 180"/>
                  <a:gd name="T11" fmla="*/ 0 h 100"/>
                  <a:gd name="T12" fmla="*/ 116 w 180"/>
                  <a:gd name="T13" fmla="*/ 4 h 100"/>
                  <a:gd name="T14" fmla="*/ 174 w 180"/>
                  <a:gd name="T15" fmla="*/ 24 h 100"/>
                  <a:gd name="T16" fmla="*/ 179 w 180"/>
                  <a:gd name="T17" fmla="*/ 33 h 100"/>
                  <a:gd name="T18" fmla="*/ 164 w 180"/>
                  <a:gd name="T19" fmla="*/ 96 h 100"/>
                  <a:gd name="T20" fmla="*/ 146 w 180"/>
                  <a:gd name="T21" fmla="*/ 100 h 100"/>
                  <a:gd name="T22" fmla="*/ 57 w 180"/>
                  <a:gd name="T23" fmla="*/ 77 h 100"/>
                  <a:gd name="T24" fmla="*/ 42 w 180"/>
                  <a:gd name="T25" fmla="*/ 73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00">
                    <a:moveTo>
                      <a:pt x="42" y="73"/>
                    </a:moveTo>
                    <a:cubicBezTo>
                      <a:pt x="47" y="70"/>
                      <a:pt x="45" y="67"/>
                      <a:pt x="41" y="65"/>
                    </a:cubicBezTo>
                    <a:cubicBezTo>
                      <a:pt x="29" y="58"/>
                      <a:pt x="19" y="48"/>
                      <a:pt x="9" y="38"/>
                    </a:cubicBezTo>
                    <a:cubicBezTo>
                      <a:pt x="0" y="27"/>
                      <a:pt x="1" y="22"/>
                      <a:pt x="14" y="17"/>
                    </a:cubicBezTo>
                    <a:cubicBezTo>
                      <a:pt x="32" y="9"/>
                      <a:pt x="50" y="6"/>
                      <a:pt x="68" y="4"/>
                    </a:cubicBezTo>
                    <a:cubicBezTo>
                      <a:pt x="71" y="3"/>
                      <a:pt x="76" y="5"/>
                      <a:pt x="76" y="0"/>
                    </a:cubicBezTo>
                    <a:cubicBezTo>
                      <a:pt x="90" y="1"/>
                      <a:pt x="103" y="2"/>
                      <a:pt x="116" y="4"/>
                    </a:cubicBezTo>
                    <a:cubicBezTo>
                      <a:pt x="137" y="6"/>
                      <a:pt x="156" y="14"/>
                      <a:pt x="174" y="24"/>
                    </a:cubicBezTo>
                    <a:cubicBezTo>
                      <a:pt x="178" y="26"/>
                      <a:pt x="180" y="28"/>
                      <a:pt x="179" y="33"/>
                    </a:cubicBezTo>
                    <a:cubicBezTo>
                      <a:pt x="171" y="53"/>
                      <a:pt x="169" y="75"/>
                      <a:pt x="164" y="96"/>
                    </a:cubicBezTo>
                    <a:cubicBezTo>
                      <a:pt x="159" y="100"/>
                      <a:pt x="152" y="100"/>
                      <a:pt x="146" y="100"/>
                    </a:cubicBezTo>
                    <a:cubicBezTo>
                      <a:pt x="114" y="99"/>
                      <a:pt x="85" y="92"/>
                      <a:pt x="57" y="77"/>
                    </a:cubicBezTo>
                    <a:cubicBezTo>
                      <a:pt x="52" y="74"/>
                      <a:pt x="47" y="77"/>
                      <a:pt x="42" y="7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 name="Freeform 278">
                <a:extLst>
                  <a:ext uri="{FF2B5EF4-FFF2-40B4-BE49-F238E27FC236}">
                    <a16:creationId xmlns:a16="http://schemas.microsoft.com/office/drawing/2014/main" id="{5C7D833D-8734-4D57-E5F0-C5BEE4953663}"/>
                  </a:ext>
                </a:extLst>
              </p:cNvPr>
              <p:cNvSpPr/>
              <p:nvPr/>
            </p:nvSpPr>
            <p:spPr bwMode="auto">
              <a:xfrm>
                <a:off x="6548438" y="4546601"/>
                <a:ext cx="150813" cy="153988"/>
              </a:xfrm>
              <a:custGeom>
                <a:avLst/>
                <a:gdLst>
                  <a:gd name="T0" fmla="*/ 12 w 149"/>
                  <a:gd name="T1" fmla="*/ 74 h 152"/>
                  <a:gd name="T2" fmla="*/ 17 w 149"/>
                  <a:gd name="T3" fmla="*/ 67 h 152"/>
                  <a:gd name="T4" fmla="*/ 1 w 149"/>
                  <a:gd name="T5" fmla="*/ 16 h 152"/>
                  <a:gd name="T6" fmla="*/ 14 w 149"/>
                  <a:gd name="T7" fmla="*/ 1 h 152"/>
                  <a:gd name="T8" fmla="*/ 57 w 149"/>
                  <a:gd name="T9" fmla="*/ 15 h 152"/>
                  <a:gd name="T10" fmla="*/ 68 w 149"/>
                  <a:gd name="T11" fmla="*/ 15 h 152"/>
                  <a:gd name="T12" fmla="*/ 125 w 149"/>
                  <a:gd name="T13" fmla="*/ 62 h 152"/>
                  <a:gd name="T14" fmla="*/ 147 w 149"/>
                  <a:gd name="T15" fmla="*/ 96 h 152"/>
                  <a:gd name="T16" fmla="*/ 148 w 149"/>
                  <a:gd name="T17" fmla="*/ 103 h 152"/>
                  <a:gd name="T18" fmla="*/ 140 w 149"/>
                  <a:gd name="T19" fmla="*/ 111 h 152"/>
                  <a:gd name="T20" fmla="*/ 106 w 149"/>
                  <a:gd name="T21" fmla="*/ 144 h 152"/>
                  <a:gd name="T22" fmla="*/ 99 w 149"/>
                  <a:gd name="T23" fmla="*/ 150 h 152"/>
                  <a:gd name="T24" fmla="*/ 89 w 149"/>
                  <a:gd name="T25" fmla="*/ 148 h 152"/>
                  <a:gd name="T26" fmla="*/ 32 w 149"/>
                  <a:gd name="T27" fmla="*/ 97 h 152"/>
                  <a:gd name="T28" fmla="*/ 12 w 149"/>
                  <a:gd name="T29" fmla="*/ 7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152">
                    <a:moveTo>
                      <a:pt x="12" y="74"/>
                    </a:moveTo>
                    <a:cubicBezTo>
                      <a:pt x="17" y="74"/>
                      <a:pt x="20" y="73"/>
                      <a:pt x="17" y="67"/>
                    </a:cubicBezTo>
                    <a:cubicBezTo>
                      <a:pt x="8" y="51"/>
                      <a:pt x="3" y="34"/>
                      <a:pt x="1" y="16"/>
                    </a:cubicBezTo>
                    <a:cubicBezTo>
                      <a:pt x="0" y="2"/>
                      <a:pt x="1" y="0"/>
                      <a:pt x="14" y="1"/>
                    </a:cubicBezTo>
                    <a:cubicBezTo>
                      <a:pt x="30" y="3"/>
                      <a:pt x="44" y="8"/>
                      <a:pt x="57" y="15"/>
                    </a:cubicBezTo>
                    <a:cubicBezTo>
                      <a:pt x="61" y="16"/>
                      <a:pt x="65" y="19"/>
                      <a:pt x="68" y="15"/>
                    </a:cubicBezTo>
                    <a:cubicBezTo>
                      <a:pt x="88" y="30"/>
                      <a:pt x="109" y="44"/>
                      <a:pt x="125" y="62"/>
                    </a:cubicBezTo>
                    <a:cubicBezTo>
                      <a:pt x="134" y="73"/>
                      <a:pt x="141" y="84"/>
                      <a:pt x="147" y="96"/>
                    </a:cubicBezTo>
                    <a:cubicBezTo>
                      <a:pt x="148" y="98"/>
                      <a:pt x="149" y="100"/>
                      <a:pt x="148" y="103"/>
                    </a:cubicBezTo>
                    <a:cubicBezTo>
                      <a:pt x="146" y="107"/>
                      <a:pt x="143" y="109"/>
                      <a:pt x="140" y="111"/>
                    </a:cubicBezTo>
                    <a:cubicBezTo>
                      <a:pt x="127" y="121"/>
                      <a:pt x="115" y="131"/>
                      <a:pt x="106" y="144"/>
                    </a:cubicBezTo>
                    <a:cubicBezTo>
                      <a:pt x="104" y="147"/>
                      <a:pt x="101" y="149"/>
                      <a:pt x="99" y="150"/>
                    </a:cubicBezTo>
                    <a:cubicBezTo>
                      <a:pt x="95" y="152"/>
                      <a:pt x="92" y="150"/>
                      <a:pt x="89" y="148"/>
                    </a:cubicBezTo>
                    <a:cubicBezTo>
                      <a:pt x="67" y="135"/>
                      <a:pt x="49" y="117"/>
                      <a:pt x="32" y="97"/>
                    </a:cubicBezTo>
                    <a:cubicBezTo>
                      <a:pt x="26" y="89"/>
                      <a:pt x="20" y="81"/>
                      <a:pt x="12" y="74"/>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 name="Freeform 279">
                <a:extLst>
                  <a:ext uri="{FF2B5EF4-FFF2-40B4-BE49-F238E27FC236}">
                    <a16:creationId xmlns:a16="http://schemas.microsoft.com/office/drawing/2014/main" id="{67922E8C-53C9-6D64-4920-8912003A34C9}"/>
                  </a:ext>
                </a:extLst>
              </p:cNvPr>
              <p:cNvSpPr/>
              <p:nvPr/>
            </p:nvSpPr>
            <p:spPr bwMode="auto">
              <a:xfrm>
                <a:off x="6888163" y="4575176"/>
                <a:ext cx="163513" cy="141288"/>
              </a:xfrm>
              <a:custGeom>
                <a:avLst/>
                <a:gdLst>
                  <a:gd name="T0" fmla="*/ 97 w 161"/>
                  <a:gd name="T1" fmla="*/ 7 h 139"/>
                  <a:gd name="T2" fmla="*/ 107 w 161"/>
                  <a:gd name="T3" fmla="*/ 7 h 139"/>
                  <a:gd name="T4" fmla="*/ 151 w 161"/>
                  <a:gd name="T5" fmla="*/ 1 h 139"/>
                  <a:gd name="T6" fmla="*/ 160 w 161"/>
                  <a:gd name="T7" fmla="*/ 13 h 139"/>
                  <a:gd name="T8" fmla="*/ 141 w 161"/>
                  <a:gd name="T9" fmla="*/ 57 h 139"/>
                  <a:gd name="T10" fmla="*/ 138 w 161"/>
                  <a:gd name="T11" fmla="*/ 66 h 139"/>
                  <a:gd name="T12" fmla="*/ 104 w 161"/>
                  <a:gd name="T13" fmla="*/ 105 h 139"/>
                  <a:gd name="T14" fmla="*/ 58 w 161"/>
                  <a:gd name="T15" fmla="*/ 135 h 139"/>
                  <a:gd name="T16" fmla="*/ 45 w 161"/>
                  <a:gd name="T17" fmla="*/ 138 h 139"/>
                  <a:gd name="T18" fmla="*/ 22 w 161"/>
                  <a:gd name="T19" fmla="*/ 108 h 139"/>
                  <a:gd name="T20" fmla="*/ 11 w 161"/>
                  <a:gd name="T21" fmla="*/ 95 h 139"/>
                  <a:gd name="T22" fmla="*/ 6 w 161"/>
                  <a:gd name="T23" fmla="*/ 91 h 139"/>
                  <a:gd name="T24" fmla="*/ 5 w 161"/>
                  <a:gd name="T25" fmla="*/ 74 h 139"/>
                  <a:gd name="T26" fmla="*/ 64 w 161"/>
                  <a:gd name="T27" fmla="*/ 23 h 139"/>
                  <a:gd name="T28" fmla="*/ 97 w 161"/>
                  <a:gd name="T29" fmla="*/ 7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1" h="139">
                    <a:moveTo>
                      <a:pt x="97" y="7"/>
                    </a:moveTo>
                    <a:cubicBezTo>
                      <a:pt x="100" y="10"/>
                      <a:pt x="104" y="8"/>
                      <a:pt x="107" y="7"/>
                    </a:cubicBezTo>
                    <a:cubicBezTo>
                      <a:pt x="122" y="3"/>
                      <a:pt x="136" y="0"/>
                      <a:pt x="151" y="1"/>
                    </a:cubicBezTo>
                    <a:cubicBezTo>
                      <a:pt x="159" y="2"/>
                      <a:pt x="161" y="5"/>
                      <a:pt x="160" y="13"/>
                    </a:cubicBezTo>
                    <a:cubicBezTo>
                      <a:pt x="156" y="29"/>
                      <a:pt x="149" y="43"/>
                      <a:pt x="141" y="57"/>
                    </a:cubicBezTo>
                    <a:cubicBezTo>
                      <a:pt x="139" y="60"/>
                      <a:pt x="137" y="63"/>
                      <a:pt x="138" y="66"/>
                    </a:cubicBezTo>
                    <a:cubicBezTo>
                      <a:pt x="129" y="81"/>
                      <a:pt x="117" y="94"/>
                      <a:pt x="104" y="105"/>
                    </a:cubicBezTo>
                    <a:cubicBezTo>
                      <a:pt x="91" y="118"/>
                      <a:pt x="75" y="128"/>
                      <a:pt x="58" y="135"/>
                    </a:cubicBezTo>
                    <a:cubicBezTo>
                      <a:pt x="54" y="137"/>
                      <a:pt x="50" y="139"/>
                      <a:pt x="45" y="138"/>
                    </a:cubicBezTo>
                    <a:cubicBezTo>
                      <a:pt x="36" y="129"/>
                      <a:pt x="30" y="117"/>
                      <a:pt x="22" y="108"/>
                    </a:cubicBezTo>
                    <a:cubicBezTo>
                      <a:pt x="18" y="104"/>
                      <a:pt x="15" y="99"/>
                      <a:pt x="11" y="95"/>
                    </a:cubicBezTo>
                    <a:cubicBezTo>
                      <a:pt x="9" y="94"/>
                      <a:pt x="8" y="92"/>
                      <a:pt x="6" y="91"/>
                    </a:cubicBezTo>
                    <a:cubicBezTo>
                      <a:pt x="0" y="85"/>
                      <a:pt x="1" y="80"/>
                      <a:pt x="5" y="74"/>
                    </a:cubicBezTo>
                    <a:cubicBezTo>
                      <a:pt x="21" y="52"/>
                      <a:pt x="41" y="36"/>
                      <a:pt x="64" y="23"/>
                    </a:cubicBezTo>
                    <a:cubicBezTo>
                      <a:pt x="74" y="17"/>
                      <a:pt x="85" y="11"/>
                      <a:pt x="97" y="7"/>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 name="Freeform 280">
                <a:extLst>
                  <a:ext uri="{FF2B5EF4-FFF2-40B4-BE49-F238E27FC236}">
                    <a16:creationId xmlns:a16="http://schemas.microsoft.com/office/drawing/2014/main" id="{BBDA4F60-9174-EB1E-B3FB-094ACC6A1BE1}"/>
                  </a:ext>
                </a:extLst>
              </p:cNvPr>
              <p:cNvSpPr/>
              <p:nvPr/>
            </p:nvSpPr>
            <p:spPr bwMode="auto">
              <a:xfrm>
                <a:off x="6942138" y="4713288"/>
                <a:ext cx="179388" cy="100013"/>
              </a:xfrm>
              <a:custGeom>
                <a:avLst/>
                <a:gdLst>
                  <a:gd name="T0" fmla="*/ 119 w 178"/>
                  <a:gd name="T1" fmla="*/ 6 h 99"/>
                  <a:gd name="T2" fmla="*/ 126 w 178"/>
                  <a:gd name="T3" fmla="*/ 11 h 99"/>
                  <a:gd name="T4" fmla="*/ 168 w 178"/>
                  <a:gd name="T5" fmla="*/ 29 h 99"/>
                  <a:gd name="T6" fmla="*/ 170 w 178"/>
                  <a:gd name="T7" fmla="*/ 45 h 99"/>
                  <a:gd name="T8" fmla="*/ 133 w 178"/>
                  <a:gd name="T9" fmla="*/ 73 h 99"/>
                  <a:gd name="T10" fmla="*/ 106 w 178"/>
                  <a:gd name="T11" fmla="*/ 86 h 99"/>
                  <a:gd name="T12" fmla="*/ 20 w 178"/>
                  <a:gd name="T13" fmla="*/ 95 h 99"/>
                  <a:gd name="T14" fmla="*/ 12 w 178"/>
                  <a:gd name="T15" fmla="*/ 93 h 99"/>
                  <a:gd name="T16" fmla="*/ 9 w 178"/>
                  <a:gd name="T17" fmla="*/ 84 h 99"/>
                  <a:gd name="T18" fmla="*/ 1 w 178"/>
                  <a:gd name="T19" fmla="*/ 29 h 99"/>
                  <a:gd name="T20" fmla="*/ 1 w 178"/>
                  <a:gd name="T21" fmla="*/ 23 h 99"/>
                  <a:gd name="T22" fmla="*/ 11 w 178"/>
                  <a:gd name="T23" fmla="*/ 15 h 99"/>
                  <a:gd name="T24" fmla="*/ 103 w 178"/>
                  <a:gd name="T25" fmla="*/ 5 h 99"/>
                  <a:gd name="T26" fmla="*/ 119 w 178"/>
                  <a:gd name="T27" fmla="*/ 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8" h="99">
                    <a:moveTo>
                      <a:pt x="119" y="6"/>
                    </a:moveTo>
                    <a:cubicBezTo>
                      <a:pt x="120" y="10"/>
                      <a:pt x="123" y="10"/>
                      <a:pt x="126" y="11"/>
                    </a:cubicBezTo>
                    <a:cubicBezTo>
                      <a:pt x="141" y="15"/>
                      <a:pt x="156" y="20"/>
                      <a:pt x="168" y="29"/>
                    </a:cubicBezTo>
                    <a:cubicBezTo>
                      <a:pt x="178" y="36"/>
                      <a:pt x="178" y="37"/>
                      <a:pt x="170" y="45"/>
                    </a:cubicBezTo>
                    <a:cubicBezTo>
                      <a:pt x="160" y="57"/>
                      <a:pt x="146" y="64"/>
                      <a:pt x="133" y="73"/>
                    </a:cubicBezTo>
                    <a:cubicBezTo>
                      <a:pt x="126" y="81"/>
                      <a:pt x="115" y="83"/>
                      <a:pt x="106" y="86"/>
                    </a:cubicBezTo>
                    <a:cubicBezTo>
                      <a:pt x="78" y="96"/>
                      <a:pt x="50" y="99"/>
                      <a:pt x="20" y="95"/>
                    </a:cubicBezTo>
                    <a:cubicBezTo>
                      <a:pt x="17" y="95"/>
                      <a:pt x="14" y="95"/>
                      <a:pt x="12" y="93"/>
                    </a:cubicBezTo>
                    <a:cubicBezTo>
                      <a:pt x="9" y="90"/>
                      <a:pt x="9" y="87"/>
                      <a:pt x="9" y="84"/>
                    </a:cubicBezTo>
                    <a:cubicBezTo>
                      <a:pt x="10" y="65"/>
                      <a:pt x="7" y="47"/>
                      <a:pt x="1" y="29"/>
                    </a:cubicBezTo>
                    <a:cubicBezTo>
                      <a:pt x="1" y="27"/>
                      <a:pt x="0" y="25"/>
                      <a:pt x="1" y="23"/>
                    </a:cubicBezTo>
                    <a:cubicBezTo>
                      <a:pt x="3" y="19"/>
                      <a:pt x="7" y="17"/>
                      <a:pt x="11" y="15"/>
                    </a:cubicBezTo>
                    <a:cubicBezTo>
                      <a:pt x="41" y="4"/>
                      <a:pt x="72" y="0"/>
                      <a:pt x="103" y="5"/>
                    </a:cubicBezTo>
                    <a:cubicBezTo>
                      <a:pt x="109" y="5"/>
                      <a:pt x="114" y="6"/>
                      <a:pt x="119" y="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 name="Freeform 281">
                <a:extLst>
                  <a:ext uri="{FF2B5EF4-FFF2-40B4-BE49-F238E27FC236}">
                    <a16:creationId xmlns:a16="http://schemas.microsoft.com/office/drawing/2014/main" id="{3BA13BE3-139D-0C02-F28C-CF90154B68BD}"/>
                  </a:ext>
                </a:extLst>
              </p:cNvPr>
              <p:cNvSpPr/>
              <p:nvPr/>
            </p:nvSpPr>
            <p:spPr bwMode="auto">
              <a:xfrm>
                <a:off x="6924675" y="4814888"/>
                <a:ext cx="174625" cy="107950"/>
              </a:xfrm>
              <a:custGeom>
                <a:avLst/>
                <a:gdLst>
                  <a:gd name="T0" fmla="*/ 152 w 172"/>
                  <a:gd name="T1" fmla="*/ 100 h 106"/>
                  <a:gd name="T2" fmla="*/ 127 w 172"/>
                  <a:gd name="T3" fmla="*/ 102 h 106"/>
                  <a:gd name="T4" fmla="*/ 111 w 172"/>
                  <a:gd name="T5" fmla="*/ 103 h 106"/>
                  <a:gd name="T6" fmla="*/ 103 w 172"/>
                  <a:gd name="T7" fmla="*/ 106 h 106"/>
                  <a:gd name="T8" fmla="*/ 12 w 172"/>
                  <a:gd name="T9" fmla="*/ 82 h 106"/>
                  <a:gd name="T10" fmla="*/ 1 w 172"/>
                  <a:gd name="T11" fmla="*/ 72 h 106"/>
                  <a:gd name="T12" fmla="*/ 4 w 172"/>
                  <a:gd name="T13" fmla="*/ 62 h 106"/>
                  <a:gd name="T14" fmla="*/ 23 w 172"/>
                  <a:gd name="T15" fmla="*/ 10 h 106"/>
                  <a:gd name="T16" fmla="*/ 27 w 172"/>
                  <a:gd name="T17" fmla="*/ 3 h 106"/>
                  <a:gd name="T18" fmla="*/ 70 w 172"/>
                  <a:gd name="T19" fmla="*/ 8 h 106"/>
                  <a:gd name="T20" fmla="*/ 117 w 172"/>
                  <a:gd name="T21" fmla="*/ 30 h 106"/>
                  <a:gd name="T22" fmla="*/ 130 w 172"/>
                  <a:gd name="T23" fmla="*/ 35 h 106"/>
                  <a:gd name="T24" fmla="*/ 134 w 172"/>
                  <a:gd name="T25" fmla="*/ 44 h 106"/>
                  <a:gd name="T26" fmla="*/ 165 w 172"/>
                  <a:gd name="T27" fmla="*/ 77 h 106"/>
                  <a:gd name="T28" fmla="*/ 159 w 172"/>
                  <a:gd name="T29" fmla="*/ 96 h 106"/>
                  <a:gd name="T30" fmla="*/ 152 w 172"/>
                  <a:gd name="T3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2" h="105">
                    <a:moveTo>
                      <a:pt x="152" y="100"/>
                    </a:moveTo>
                    <a:cubicBezTo>
                      <a:pt x="143" y="97"/>
                      <a:pt x="135" y="102"/>
                      <a:pt x="127" y="102"/>
                    </a:cubicBezTo>
                    <a:cubicBezTo>
                      <a:pt x="122" y="102"/>
                      <a:pt x="116" y="103"/>
                      <a:pt x="111" y="103"/>
                    </a:cubicBezTo>
                    <a:cubicBezTo>
                      <a:pt x="109" y="106"/>
                      <a:pt x="106" y="106"/>
                      <a:pt x="103" y="106"/>
                    </a:cubicBezTo>
                    <a:cubicBezTo>
                      <a:pt x="70" y="105"/>
                      <a:pt x="40" y="97"/>
                      <a:pt x="12" y="82"/>
                    </a:cubicBezTo>
                    <a:cubicBezTo>
                      <a:pt x="7" y="79"/>
                      <a:pt x="3" y="77"/>
                      <a:pt x="1" y="72"/>
                    </a:cubicBezTo>
                    <a:cubicBezTo>
                      <a:pt x="0" y="68"/>
                      <a:pt x="2" y="65"/>
                      <a:pt x="4" y="62"/>
                    </a:cubicBezTo>
                    <a:cubicBezTo>
                      <a:pt x="13" y="46"/>
                      <a:pt x="20" y="28"/>
                      <a:pt x="23" y="10"/>
                    </a:cubicBezTo>
                    <a:cubicBezTo>
                      <a:pt x="24" y="7"/>
                      <a:pt x="24" y="4"/>
                      <a:pt x="27" y="3"/>
                    </a:cubicBezTo>
                    <a:cubicBezTo>
                      <a:pt x="42" y="0"/>
                      <a:pt x="56" y="4"/>
                      <a:pt x="70" y="8"/>
                    </a:cubicBezTo>
                    <a:cubicBezTo>
                      <a:pt x="87" y="12"/>
                      <a:pt x="103" y="19"/>
                      <a:pt x="117" y="30"/>
                    </a:cubicBezTo>
                    <a:cubicBezTo>
                      <a:pt x="121" y="33"/>
                      <a:pt x="127" y="32"/>
                      <a:pt x="130" y="35"/>
                    </a:cubicBezTo>
                    <a:cubicBezTo>
                      <a:pt x="126" y="40"/>
                      <a:pt x="132" y="42"/>
                      <a:pt x="134" y="44"/>
                    </a:cubicBezTo>
                    <a:cubicBezTo>
                      <a:pt x="147" y="53"/>
                      <a:pt x="157" y="64"/>
                      <a:pt x="165" y="77"/>
                    </a:cubicBezTo>
                    <a:cubicBezTo>
                      <a:pt x="172" y="87"/>
                      <a:pt x="171" y="91"/>
                      <a:pt x="159" y="96"/>
                    </a:cubicBezTo>
                    <a:cubicBezTo>
                      <a:pt x="156" y="97"/>
                      <a:pt x="153" y="97"/>
                      <a:pt x="152" y="10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 name="Freeform 282">
                <a:extLst>
                  <a:ext uri="{FF2B5EF4-FFF2-40B4-BE49-F238E27FC236}">
                    <a16:creationId xmlns:a16="http://schemas.microsoft.com/office/drawing/2014/main" id="{CB2FEBFC-7B83-CD45-3DD0-33EE00472C0C}"/>
                  </a:ext>
                </a:extLst>
              </p:cNvPr>
              <p:cNvSpPr/>
              <p:nvPr/>
            </p:nvSpPr>
            <p:spPr bwMode="auto">
              <a:xfrm>
                <a:off x="6862763" y="4892676"/>
                <a:ext cx="147638" cy="149225"/>
              </a:xfrm>
              <a:custGeom>
                <a:avLst/>
                <a:gdLst>
                  <a:gd name="T0" fmla="*/ 135 w 147"/>
                  <a:gd name="T1" fmla="*/ 82 h 147"/>
                  <a:gd name="T2" fmla="*/ 135 w 147"/>
                  <a:gd name="T3" fmla="*/ 92 h 147"/>
                  <a:gd name="T4" fmla="*/ 145 w 147"/>
                  <a:gd name="T5" fmla="*/ 130 h 147"/>
                  <a:gd name="T6" fmla="*/ 130 w 147"/>
                  <a:gd name="T7" fmla="*/ 145 h 147"/>
                  <a:gd name="T8" fmla="*/ 100 w 147"/>
                  <a:gd name="T9" fmla="*/ 136 h 147"/>
                  <a:gd name="T10" fmla="*/ 91 w 147"/>
                  <a:gd name="T11" fmla="*/ 136 h 147"/>
                  <a:gd name="T12" fmla="*/ 38 w 147"/>
                  <a:gd name="T13" fmla="*/ 101 h 147"/>
                  <a:gd name="T14" fmla="*/ 4 w 147"/>
                  <a:gd name="T15" fmla="*/ 60 h 147"/>
                  <a:gd name="T16" fmla="*/ 3 w 147"/>
                  <a:gd name="T17" fmla="*/ 47 h 147"/>
                  <a:gd name="T18" fmla="*/ 52 w 147"/>
                  <a:gd name="T19" fmla="*/ 5 h 147"/>
                  <a:gd name="T20" fmla="*/ 67 w 147"/>
                  <a:gd name="T21" fmla="*/ 4 h 147"/>
                  <a:gd name="T22" fmla="*/ 118 w 147"/>
                  <a:gd name="T23" fmla="*/ 55 h 147"/>
                  <a:gd name="T24" fmla="*/ 135 w 147"/>
                  <a:gd name="T25" fmla="*/ 8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47">
                    <a:moveTo>
                      <a:pt x="135" y="82"/>
                    </a:moveTo>
                    <a:cubicBezTo>
                      <a:pt x="131" y="86"/>
                      <a:pt x="134" y="89"/>
                      <a:pt x="135" y="92"/>
                    </a:cubicBezTo>
                    <a:cubicBezTo>
                      <a:pt x="140" y="104"/>
                      <a:pt x="144" y="117"/>
                      <a:pt x="145" y="130"/>
                    </a:cubicBezTo>
                    <a:cubicBezTo>
                      <a:pt x="147" y="143"/>
                      <a:pt x="143" y="147"/>
                      <a:pt x="130" y="145"/>
                    </a:cubicBezTo>
                    <a:cubicBezTo>
                      <a:pt x="119" y="143"/>
                      <a:pt x="109" y="139"/>
                      <a:pt x="100" y="136"/>
                    </a:cubicBezTo>
                    <a:cubicBezTo>
                      <a:pt x="97" y="135"/>
                      <a:pt x="94" y="133"/>
                      <a:pt x="91" y="136"/>
                    </a:cubicBezTo>
                    <a:cubicBezTo>
                      <a:pt x="72" y="125"/>
                      <a:pt x="54" y="115"/>
                      <a:pt x="38" y="101"/>
                    </a:cubicBezTo>
                    <a:cubicBezTo>
                      <a:pt x="25" y="88"/>
                      <a:pt x="13" y="75"/>
                      <a:pt x="4" y="60"/>
                    </a:cubicBezTo>
                    <a:cubicBezTo>
                      <a:pt x="2" y="56"/>
                      <a:pt x="0" y="52"/>
                      <a:pt x="3" y="47"/>
                    </a:cubicBezTo>
                    <a:cubicBezTo>
                      <a:pt x="21" y="35"/>
                      <a:pt x="38" y="21"/>
                      <a:pt x="52" y="5"/>
                    </a:cubicBezTo>
                    <a:cubicBezTo>
                      <a:pt x="57" y="0"/>
                      <a:pt x="62" y="1"/>
                      <a:pt x="67" y="4"/>
                    </a:cubicBezTo>
                    <a:cubicBezTo>
                      <a:pt x="87" y="18"/>
                      <a:pt x="105" y="35"/>
                      <a:pt x="118" y="55"/>
                    </a:cubicBezTo>
                    <a:cubicBezTo>
                      <a:pt x="124" y="64"/>
                      <a:pt x="130" y="73"/>
                      <a:pt x="135" y="8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 name="Freeform 283">
                <a:extLst>
                  <a:ext uri="{FF2B5EF4-FFF2-40B4-BE49-F238E27FC236}">
                    <a16:creationId xmlns:a16="http://schemas.microsoft.com/office/drawing/2014/main" id="{70EC1349-1149-8D99-A7D5-F6594B171E53}"/>
                  </a:ext>
                </a:extLst>
              </p:cNvPr>
              <p:cNvSpPr/>
              <p:nvPr/>
            </p:nvSpPr>
            <p:spPr bwMode="auto">
              <a:xfrm>
                <a:off x="6467475" y="4799013"/>
                <a:ext cx="171450" cy="106363"/>
              </a:xfrm>
              <a:custGeom>
                <a:avLst/>
                <a:gdLst>
                  <a:gd name="T0" fmla="*/ 58 w 169"/>
                  <a:gd name="T1" fmla="*/ 104 h 104"/>
                  <a:gd name="T2" fmla="*/ 41 w 169"/>
                  <a:gd name="T3" fmla="*/ 100 h 104"/>
                  <a:gd name="T4" fmla="*/ 8 w 169"/>
                  <a:gd name="T5" fmla="*/ 90 h 104"/>
                  <a:gd name="T6" fmla="*/ 4 w 169"/>
                  <a:gd name="T7" fmla="*/ 77 h 104"/>
                  <a:gd name="T8" fmla="*/ 35 w 169"/>
                  <a:gd name="T9" fmla="*/ 43 h 104"/>
                  <a:gd name="T10" fmla="*/ 39 w 169"/>
                  <a:gd name="T11" fmla="*/ 36 h 104"/>
                  <a:gd name="T12" fmla="*/ 86 w 169"/>
                  <a:gd name="T13" fmla="*/ 12 h 104"/>
                  <a:gd name="T14" fmla="*/ 140 w 169"/>
                  <a:gd name="T15" fmla="*/ 0 h 104"/>
                  <a:gd name="T16" fmla="*/ 149 w 169"/>
                  <a:gd name="T17" fmla="*/ 2 h 104"/>
                  <a:gd name="T18" fmla="*/ 152 w 169"/>
                  <a:gd name="T19" fmla="*/ 10 h 104"/>
                  <a:gd name="T20" fmla="*/ 167 w 169"/>
                  <a:gd name="T21" fmla="*/ 64 h 104"/>
                  <a:gd name="T22" fmla="*/ 169 w 169"/>
                  <a:gd name="T23" fmla="*/ 73 h 104"/>
                  <a:gd name="T24" fmla="*/ 162 w 169"/>
                  <a:gd name="T25" fmla="*/ 80 h 104"/>
                  <a:gd name="T26" fmla="*/ 74 w 169"/>
                  <a:gd name="T27" fmla="*/ 103 h 104"/>
                  <a:gd name="T28" fmla="*/ 58 w 169"/>
                  <a:gd name="T2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104">
                    <a:moveTo>
                      <a:pt x="58" y="104"/>
                    </a:moveTo>
                    <a:cubicBezTo>
                      <a:pt x="53" y="99"/>
                      <a:pt x="47" y="101"/>
                      <a:pt x="41" y="100"/>
                    </a:cubicBezTo>
                    <a:cubicBezTo>
                      <a:pt x="30" y="98"/>
                      <a:pt x="18" y="95"/>
                      <a:pt x="8" y="90"/>
                    </a:cubicBezTo>
                    <a:cubicBezTo>
                      <a:pt x="1" y="87"/>
                      <a:pt x="0" y="83"/>
                      <a:pt x="4" y="77"/>
                    </a:cubicBezTo>
                    <a:cubicBezTo>
                      <a:pt x="12" y="63"/>
                      <a:pt x="24" y="53"/>
                      <a:pt x="35" y="43"/>
                    </a:cubicBezTo>
                    <a:cubicBezTo>
                      <a:pt x="38" y="41"/>
                      <a:pt x="42" y="40"/>
                      <a:pt x="39" y="36"/>
                    </a:cubicBezTo>
                    <a:cubicBezTo>
                      <a:pt x="55" y="28"/>
                      <a:pt x="70" y="18"/>
                      <a:pt x="86" y="12"/>
                    </a:cubicBezTo>
                    <a:cubicBezTo>
                      <a:pt x="103" y="5"/>
                      <a:pt x="121" y="1"/>
                      <a:pt x="140" y="0"/>
                    </a:cubicBezTo>
                    <a:cubicBezTo>
                      <a:pt x="143" y="0"/>
                      <a:pt x="146" y="0"/>
                      <a:pt x="149" y="2"/>
                    </a:cubicBezTo>
                    <a:cubicBezTo>
                      <a:pt x="151" y="4"/>
                      <a:pt x="151" y="7"/>
                      <a:pt x="152" y="10"/>
                    </a:cubicBezTo>
                    <a:cubicBezTo>
                      <a:pt x="154" y="29"/>
                      <a:pt x="158" y="47"/>
                      <a:pt x="167" y="64"/>
                    </a:cubicBezTo>
                    <a:cubicBezTo>
                      <a:pt x="168" y="67"/>
                      <a:pt x="169" y="70"/>
                      <a:pt x="169" y="73"/>
                    </a:cubicBezTo>
                    <a:cubicBezTo>
                      <a:pt x="168" y="76"/>
                      <a:pt x="165" y="78"/>
                      <a:pt x="162" y="80"/>
                    </a:cubicBezTo>
                    <a:cubicBezTo>
                      <a:pt x="134" y="94"/>
                      <a:pt x="106" y="103"/>
                      <a:pt x="74" y="103"/>
                    </a:cubicBezTo>
                    <a:cubicBezTo>
                      <a:pt x="69" y="103"/>
                      <a:pt x="63" y="104"/>
                      <a:pt x="58" y="10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 name="Freeform 284">
                <a:extLst>
                  <a:ext uri="{FF2B5EF4-FFF2-40B4-BE49-F238E27FC236}">
                    <a16:creationId xmlns:a16="http://schemas.microsoft.com/office/drawing/2014/main" id="{69AF0948-B32D-CF32-ACFB-E45D74933449}"/>
                  </a:ext>
                </a:extLst>
              </p:cNvPr>
              <p:cNvSpPr/>
              <p:nvPr/>
            </p:nvSpPr>
            <p:spPr bwMode="auto">
              <a:xfrm>
                <a:off x="6670675" y="4945063"/>
                <a:ext cx="120650" cy="165100"/>
              </a:xfrm>
              <a:custGeom>
                <a:avLst/>
                <a:gdLst>
                  <a:gd name="T0" fmla="*/ 68 w 119"/>
                  <a:gd name="T1" fmla="*/ 131 h 162"/>
                  <a:gd name="T2" fmla="*/ 58 w 119"/>
                  <a:gd name="T3" fmla="*/ 131 h 162"/>
                  <a:gd name="T4" fmla="*/ 25 w 119"/>
                  <a:gd name="T5" fmla="*/ 155 h 162"/>
                  <a:gd name="T6" fmla="*/ 6 w 119"/>
                  <a:gd name="T7" fmla="*/ 146 h 162"/>
                  <a:gd name="T8" fmla="*/ 3 w 119"/>
                  <a:gd name="T9" fmla="*/ 117 h 162"/>
                  <a:gd name="T10" fmla="*/ 0 w 119"/>
                  <a:gd name="T11" fmla="*/ 110 h 162"/>
                  <a:gd name="T12" fmla="*/ 17 w 119"/>
                  <a:gd name="T13" fmla="*/ 40 h 162"/>
                  <a:gd name="T14" fmla="*/ 41 w 119"/>
                  <a:gd name="T15" fmla="*/ 1 h 162"/>
                  <a:gd name="T16" fmla="*/ 52 w 119"/>
                  <a:gd name="T17" fmla="*/ 3 h 162"/>
                  <a:gd name="T18" fmla="*/ 107 w 119"/>
                  <a:gd name="T19" fmla="*/ 15 h 162"/>
                  <a:gd name="T20" fmla="*/ 117 w 119"/>
                  <a:gd name="T21" fmla="*/ 17 h 162"/>
                  <a:gd name="T22" fmla="*/ 115 w 119"/>
                  <a:gd name="T23" fmla="*/ 35 h 162"/>
                  <a:gd name="T24" fmla="*/ 77 w 119"/>
                  <a:gd name="T25" fmla="*/ 115 h 162"/>
                  <a:gd name="T26" fmla="*/ 68 w 119"/>
                  <a:gd name="T27" fmla="*/ 13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162">
                    <a:moveTo>
                      <a:pt x="68" y="131"/>
                    </a:moveTo>
                    <a:cubicBezTo>
                      <a:pt x="64" y="126"/>
                      <a:pt x="61" y="128"/>
                      <a:pt x="58" y="131"/>
                    </a:cubicBezTo>
                    <a:cubicBezTo>
                      <a:pt x="48" y="141"/>
                      <a:pt x="37" y="149"/>
                      <a:pt x="25" y="155"/>
                    </a:cubicBezTo>
                    <a:cubicBezTo>
                      <a:pt x="12" y="162"/>
                      <a:pt x="9" y="160"/>
                      <a:pt x="6" y="146"/>
                    </a:cubicBezTo>
                    <a:cubicBezTo>
                      <a:pt x="4" y="136"/>
                      <a:pt x="3" y="127"/>
                      <a:pt x="3" y="117"/>
                    </a:cubicBezTo>
                    <a:cubicBezTo>
                      <a:pt x="3" y="114"/>
                      <a:pt x="4" y="111"/>
                      <a:pt x="0" y="110"/>
                    </a:cubicBezTo>
                    <a:cubicBezTo>
                      <a:pt x="4" y="86"/>
                      <a:pt x="7" y="62"/>
                      <a:pt x="17" y="40"/>
                    </a:cubicBezTo>
                    <a:cubicBezTo>
                      <a:pt x="24" y="26"/>
                      <a:pt x="30" y="12"/>
                      <a:pt x="41" y="1"/>
                    </a:cubicBezTo>
                    <a:cubicBezTo>
                      <a:pt x="45" y="0"/>
                      <a:pt x="48" y="2"/>
                      <a:pt x="52" y="3"/>
                    </a:cubicBezTo>
                    <a:cubicBezTo>
                      <a:pt x="69" y="10"/>
                      <a:pt x="88" y="14"/>
                      <a:pt x="107" y="15"/>
                    </a:cubicBezTo>
                    <a:cubicBezTo>
                      <a:pt x="110" y="15"/>
                      <a:pt x="114" y="14"/>
                      <a:pt x="117" y="17"/>
                    </a:cubicBezTo>
                    <a:cubicBezTo>
                      <a:pt x="119" y="23"/>
                      <a:pt x="117" y="29"/>
                      <a:pt x="115" y="35"/>
                    </a:cubicBezTo>
                    <a:cubicBezTo>
                      <a:pt x="110" y="65"/>
                      <a:pt x="96" y="91"/>
                      <a:pt x="77" y="115"/>
                    </a:cubicBezTo>
                    <a:cubicBezTo>
                      <a:pt x="72" y="120"/>
                      <a:pt x="71" y="125"/>
                      <a:pt x="68" y="13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 name="Freeform 285">
                <a:extLst>
                  <a:ext uri="{FF2B5EF4-FFF2-40B4-BE49-F238E27FC236}">
                    <a16:creationId xmlns:a16="http://schemas.microsoft.com/office/drawing/2014/main" id="{C393D838-881A-4A5D-2649-8C48ECAC725F}"/>
                  </a:ext>
                </a:extLst>
              </p:cNvPr>
              <p:cNvSpPr/>
              <p:nvPr/>
            </p:nvSpPr>
            <p:spPr bwMode="auto">
              <a:xfrm>
                <a:off x="6553200" y="4891088"/>
                <a:ext cx="155575" cy="139700"/>
              </a:xfrm>
              <a:custGeom>
                <a:avLst/>
                <a:gdLst>
                  <a:gd name="T0" fmla="*/ 59 w 153"/>
                  <a:gd name="T1" fmla="*/ 130 h 137"/>
                  <a:gd name="T2" fmla="*/ 50 w 153"/>
                  <a:gd name="T3" fmla="*/ 131 h 137"/>
                  <a:gd name="T4" fmla="*/ 12 w 153"/>
                  <a:gd name="T5" fmla="*/ 137 h 137"/>
                  <a:gd name="T6" fmla="*/ 1 w 153"/>
                  <a:gd name="T7" fmla="*/ 125 h 137"/>
                  <a:gd name="T8" fmla="*/ 14 w 153"/>
                  <a:gd name="T9" fmla="*/ 87 h 137"/>
                  <a:gd name="T10" fmla="*/ 11 w 153"/>
                  <a:gd name="T11" fmla="*/ 76 h 137"/>
                  <a:gd name="T12" fmla="*/ 40 w 153"/>
                  <a:gd name="T13" fmla="*/ 41 h 137"/>
                  <a:gd name="T14" fmla="*/ 86 w 153"/>
                  <a:gd name="T15" fmla="*/ 3 h 137"/>
                  <a:gd name="T16" fmla="*/ 94 w 153"/>
                  <a:gd name="T17" fmla="*/ 0 h 137"/>
                  <a:gd name="T18" fmla="*/ 101 w 153"/>
                  <a:gd name="T19" fmla="*/ 5 h 137"/>
                  <a:gd name="T20" fmla="*/ 145 w 153"/>
                  <a:gd name="T21" fmla="*/ 44 h 137"/>
                  <a:gd name="T22" fmla="*/ 149 w 153"/>
                  <a:gd name="T23" fmla="*/ 48 h 137"/>
                  <a:gd name="T24" fmla="*/ 145 w 153"/>
                  <a:gd name="T25" fmla="*/ 63 h 137"/>
                  <a:gd name="T26" fmla="*/ 71 w 153"/>
                  <a:gd name="T27" fmla="*/ 124 h 137"/>
                  <a:gd name="T28" fmla="*/ 59 w 153"/>
                  <a:gd name="T29" fmla="*/ 13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3" h="137">
                    <a:moveTo>
                      <a:pt x="59" y="130"/>
                    </a:moveTo>
                    <a:cubicBezTo>
                      <a:pt x="56" y="127"/>
                      <a:pt x="53" y="130"/>
                      <a:pt x="50" y="131"/>
                    </a:cubicBezTo>
                    <a:cubicBezTo>
                      <a:pt x="37" y="135"/>
                      <a:pt x="25" y="137"/>
                      <a:pt x="12" y="137"/>
                    </a:cubicBezTo>
                    <a:cubicBezTo>
                      <a:pt x="1" y="137"/>
                      <a:pt x="0" y="136"/>
                      <a:pt x="1" y="125"/>
                    </a:cubicBezTo>
                    <a:cubicBezTo>
                      <a:pt x="3" y="112"/>
                      <a:pt x="8" y="99"/>
                      <a:pt x="14" y="87"/>
                    </a:cubicBezTo>
                    <a:cubicBezTo>
                      <a:pt x="16" y="83"/>
                      <a:pt x="19" y="78"/>
                      <a:pt x="11" y="76"/>
                    </a:cubicBezTo>
                    <a:cubicBezTo>
                      <a:pt x="25" y="68"/>
                      <a:pt x="30" y="53"/>
                      <a:pt x="40" y="41"/>
                    </a:cubicBezTo>
                    <a:cubicBezTo>
                      <a:pt x="53" y="26"/>
                      <a:pt x="68" y="13"/>
                      <a:pt x="86" y="3"/>
                    </a:cubicBezTo>
                    <a:cubicBezTo>
                      <a:pt x="88" y="1"/>
                      <a:pt x="91" y="0"/>
                      <a:pt x="94" y="0"/>
                    </a:cubicBezTo>
                    <a:cubicBezTo>
                      <a:pt x="97" y="1"/>
                      <a:pt x="99" y="3"/>
                      <a:pt x="101" y="5"/>
                    </a:cubicBezTo>
                    <a:cubicBezTo>
                      <a:pt x="112" y="21"/>
                      <a:pt x="129" y="33"/>
                      <a:pt x="145" y="44"/>
                    </a:cubicBezTo>
                    <a:cubicBezTo>
                      <a:pt x="146" y="45"/>
                      <a:pt x="148" y="46"/>
                      <a:pt x="149" y="48"/>
                    </a:cubicBezTo>
                    <a:cubicBezTo>
                      <a:pt x="153" y="54"/>
                      <a:pt x="148" y="58"/>
                      <a:pt x="145" y="63"/>
                    </a:cubicBezTo>
                    <a:cubicBezTo>
                      <a:pt x="126" y="90"/>
                      <a:pt x="101" y="110"/>
                      <a:pt x="71" y="124"/>
                    </a:cubicBezTo>
                    <a:cubicBezTo>
                      <a:pt x="67" y="126"/>
                      <a:pt x="63" y="129"/>
                      <a:pt x="59" y="13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 name="Freeform 286">
                <a:extLst>
                  <a:ext uri="{FF2B5EF4-FFF2-40B4-BE49-F238E27FC236}">
                    <a16:creationId xmlns:a16="http://schemas.microsoft.com/office/drawing/2014/main" id="{D28DAB93-A2FB-92E2-E7A8-ACFDC74B4FC7}"/>
                  </a:ext>
                </a:extLst>
              </p:cNvPr>
              <p:cNvSpPr/>
              <p:nvPr/>
            </p:nvSpPr>
            <p:spPr bwMode="auto">
              <a:xfrm>
                <a:off x="6934200" y="4640263"/>
                <a:ext cx="173038" cy="96838"/>
              </a:xfrm>
              <a:custGeom>
                <a:avLst/>
                <a:gdLst>
                  <a:gd name="T0" fmla="*/ 127 w 172"/>
                  <a:gd name="T1" fmla="*/ 78 h 95"/>
                  <a:gd name="T2" fmla="*/ 118 w 172"/>
                  <a:gd name="T3" fmla="*/ 80 h 95"/>
                  <a:gd name="T4" fmla="*/ 20 w 172"/>
                  <a:gd name="T5" fmla="*/ 90 h 95"/>
                  <a:gd name="T6" fmla="*/ 10 w 172"/>
                  <a:gd name="T7" fmla="*/ 95 h 95"/>
                  <a:gd name="T8" fmla="*/ 1 w 172"/>
                  <a:gd name="T9" fmla="*/ 73 h 95"/>
                  <a:gd name="T10" fmla="*/ 74 w 172"/>
                  <a:gd name="T11" fmla="*/ 22 h 95"/>
                  <a:gd name="T12" fmla="*/ 93 w 172"/>
                  <a:gd name="T13" fmla="*/ 2 h 95"/>
                  <a:gd name="T14" fmla="*/ 161 w 172"/>
                  <a:gd name="T15" fmla="*/ 7 h 95"/>
                  <a:gd name="T16" fmla="*/ 167 w 172"/>
                  <a:gd name="T17" fmla="*/ 21 h 95"/>
                  <a:gd name="T18" fmla="*/ 127 w 172"/>
                  <a:gd name="T19" fmla="*/ 7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95">
                    <a:moveTo>
                      <a:pt x="127" y="78"/>
                    </a:moveTo>
                    <a:cubicBezTo>
                      <a:pt x="124" y="81"/>
                      <a:pt x="121" y="81"/>
                      <a:pt x="118" y="80"/>
                    </a:cubicBezTo>
                    <a:cubicBezTo>
                      <a:pt x="84" y="74"/>
                      <a:pt x="52" y="78"/>
                      <a:pt x="20" y="90"/>
                    </a:cubicBezTo>
                    <a:cubicBezTo>
                      <a:pt x="16" y="91"/>
                      <a:pt x="13" y="93"/>
                      <a:pt x="10" y="95"/>
                    </a:cubicBezTo>
                    <a:cubicBezTo>
                      <a:pt x="4" y="89"/>
                      <a:pt x="0" y="82"/>
                      <a:pt x="1" y="73"/>
                    </a:cubicBezTo>
                    <a:cubicBezTo>
                      <a:pt x="30" y="63"/>
                      <a:pt x="54" y="45"/>
                      <a:pt x="74" y="22"/>
                    </a:cubicBezTo>
                    <a:cubicBezTo>
                      <a:pt x="81" y="16"/>
                      <a:pt x="85" y="7"/>
                      <a:pt x="93" y="2"/>
                    </a:cubicBezTo>
                    <a:cubicBezTo>
                      <a:pt x="116" y="0"/>
                      <a:pt x="138" y="2"/>
                      <a:pt x="161" y="7"/>
                    </a:cubicBezTo>
                    <a:cubicBezTo>
                      <a:pt x="170" y="9"/>
                      <a:pt x="172" y="12"/>
                      <a:pt x="167" y="21"/>
                    </a:cubicBezTo>
                    <a:cubicBezTo>
                      <a:pt x="156" y="42"/>
                      <a:pt x="143" y="61"/>
                      <a:pt x="127" y="78"/>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 name="Freeform 287">
                <a:extLst>
                  <a:ext uri="{FF2B5EF4-FFF2-40B4-BE49-F238E27FC236}">
                    <a16:creationId xmlns:a16="http://schemas.microsoft.com/office/drawing/2014/main" id="{BC75FF82-C454-9290-F8F8-87C4E5927A25}"/>
                  </a:ext>
                </a:extLst>
              </p:cNvPr>
              <p:cNvSpPr/>
              <p:nvPr/>
            </p:nvSpPr>
            <p:spPr bwMode="auto">
              <a:xfrm>
                <a:off x="6616700" y="4491038"/>
                <a:ext cx="106363" cy="158750"/>
              </a:xfrm>
              <a:custGeom>
                <a:avLst/>
                <a:gdLst>
                  <a:gd name="T0" fmla="*/ 80 w 105"/>
                  <a:gd name="T1" fmla="*/ 157 h 157"/>
                  <a:gd name="T2" fmla="*/ 7 w 105"/>
                  <a:gd name="T3" fmla="*/ 79 h 157"/>
                  <a:gd name="T4" fmla="*/ 1 w 105"/>
                  <a:gd name="T5" fmla="*/ 70 h 157"/>
                  <a:gd name="T6" fmla="*/ 7 w 105"/>
                  <a:gd name="T7" fmla="*/ 10 h 157"/>
                  <a:gd name="T8" fmla="*/ 20 w 105"/>
                  <a:gd name="T9" fmla="*/ 4 h 157"/>
                  <a:gd name="T10" fmla="*/ 70 w 105"/>
                  <a:gd name="T11" fmla="*/ 38 h 157"/>
                  <a:gd name="T12" fmla="*/ 82 w 105"/>
                  <a:gd name="T13" fmla="*/ 70 h 157"/>
                  <a:gd name="T14" fmla="*/ 105 w 105"/>
                  <a:gd name="T15" fmla="*/ 145 h 157"/>
                  <a:gd name="T16" fmla="*/ 80 w 10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57">
                    <a:moveTo>
                      <a:pt x="80" y="157"/>
                    </a:moveTo>
                    <a:cubicBezTo>
                      <a:pt x="64" y="123"/>
                      <a:pt x="40" y="98"/>
                      <a:pt x="7" y="79"/>
                    </a:cubicBezTo>
                    <a:cubicBezTo>
                      <a:pt x="3" y="77"/>
                      <a:pt x="2" y="74"/>
                      <a:pt x="1" y="70"/>
                    </a:cubicBezTo>
                    <a:cubicBezTo>
                      <a:pt x="0" y="50"/>
                      <a:pt x="2" y="30"/>
                      <a:pt x="7" y="10"/>
                    </a:cubicBezTo>
                    <a:cubicBezTo>
                      <a:pt x="9" y="1"/>
                      <a:pt x="12" y="0"/>
                      <a:pt x="20" y="4"/>
                    </a:cubicBezTo>
                    <a:cubicBezTo>
                      <a:pt x="38" y="13"/>
                      <a:pt x="55" y="24"/>
                      <a:pt x="70" y="38"/>
                    </a:cubicBezTo>
                    <a:cubicBezTo>
                      <a:pt x="82" y="46"/>
                      <a:pt x="82" y="58"/>
                      <a:pt x="82" y="70"/>
                    </a:cubicBezTo>
                    <a:cubicBezTo>
                      <a:pt x="84" y="97"/>
                      <a:pt x="92" y="122"/>
                      <a:pt x="105" y="145"/>
                    </a:cubicBezTo>
                    <a:cubicBezTo>
                      <a:pt x="99" y="152"/>
                      <a:pt x="90" y="156"/>
                      <a:pt x="80" y="15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 name="Freeform 288">
                <a:extLst>
                  <a:ext uri="{FF2B5EF4-FFF2-40B4-BE49-F238E27FC236}">
                    <a16:creationId xmlns:a16="http://schemas.microsoft.com/office/drawing/2014/main" id="{51AA3740-C626-7002-6A92-4818309DB0F3}"/>
                  </a:ext>
                </a:extLst>
              </p:cNvPr>
              <p:cNvSpPr/>
              <p:nvPr/>
            </p:nvSpPr>
            <p:spPr bwMode="auto">
              <a:xfrm>
                <a:off x="6494463" y="4619626"/>
                <a:ext cx="152400" cy="106363"/>
              </a:xfrm>
              <a:custGeom>
                <a:avLst/>
                <a:gdLst>
                  <a:gd name="T0" fmla="*/ 65 w 151"/>
                  <a:gd name="T1" fmla="*/ 2 h 105"/>
                  <a:gd name="T2" fmla="*/ 82 w 151"/>
                  <a:gd name="T3" fmla="*/ 16 h 105"/>
                  <a:gd name="T4" fmla="*/ 147 w 151"/>
                  <a:gd name="T5" fmla="*/ 76 h 105"/>
                  <a:gd name="T6" fmla="*/ 151 w 151"/>
                  <a:gd name="T7" fmla="*/ 77 h 105"/>
                  <a:gd name="T8" fmla="*/ 136 w 151"/>
                  <a:gd name="T9" fmla="*/ 105 h 105"/>
                  <a:gd name="T10" fmla="*/ 124 w 151"/>
                  <a:gd name="T11" fmla="*/ 94 h 105"/>
                  <a:gd name="T12" fmla="*/ 44 w 151"/>
                  <a:gd name="T13" fmla="*/ 75 h 105"/>
                  <a:gd name="T14" fmla="*/ 34 w 151"/>
                  <a:gd name="T15" fmla="*/ 72 h 105"/>
                  <a:gd name="T16" fmla="*/ 3 w 151"/>
                  <a:gd name="T17" fmla="*/ 15 h 105"/>
                  <a:gd name="T18" fmla="*/ 11 w 151"/>
                  <a:gd name="T19" fmla="*/ 3 h 105"/>
                  <a:gd name="T20" fmla="*/ 65 w 151"/>
                  <a:gd name="T21" fmla="*/ 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05">
                    <a:moveTo>
                      <a:pt x="65" y="2"/>
                    </a:moveTo>
                    <a:cubicBezTo>
                      <a:pt x="74" y="3"/>
                      <a:pt x="78" y="9"/>
                      <a:pt x="82" y="16"/>
                    </a:cubicBezTo>
                    <a:cubicBezTo>
                      <a:pt x="100" y="40"/>
                      <a:pt x="121" y="61"/>
                      <a:pt x="147" y="76"/>
                    </a:cubicBezTo>
                    <a:cubicBezTo>
                      <a:pt x="148" y="77"/>
                      <a:pt x="150" y="77"/>
                      <a:pt x="151" y="77"/>
                    </a:cubicBezTo>
                    <a:cubicBezTo>
                      <a:pt x="150" y="89"/>
                      <a:pt x="144" y="97"/>
                      <a:pt x="136" y="105"/>
                    </a:cubicBezTo>
                    <a:cubicBezTo>
                      <a:pt x="136" y="96"/>
                      <a:pt x="128" y="96"/>
                      <a:pt x="124" y="94"/>
                    </a:cubicBezTo>
                    <a:cubicBezTo>
                      <a:pt x="99" y="81"/>
                      <a:pt x="72" y="76"/>
                      <a:pt x="44" y="75"/>
                    </a:cubicBezTo>
                    <a:cubicBezTo>
                      <a:pt x="41" y="75"/>
                      <a:pt x="37" y="75"/>
                      <a:pt x="34" y="72"/>
                    </a:cubicBezTo>
                    <a:cubicBezTo>
                      <a:pt x="21" y="54"/>
                      <a:pt x="11" y="36"/>
                      <a:pt x="3" y="15"/>
                    </a:cubicBezTo>
                    <a:cubicBezTo>
                      <a:pt x="0" y="8"/>
                      <a:pt x="2" y="4"/>
                      <a:pt x="11" y="3"/>
                    </a:cubicBezTo>
                    <a:cubicBezTo>
                      <a:pt x="29" y="0"/>
                      <a:pt x="47" y="0"/>
                      <a:pt x="65" y="2"/>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 name="Freeform 289">
                <a:extLst>
                  <a:ext uri="{FF2B5EF4-FFF2-40B4-BE49-F238E27FC236}">
                    <a16:creationId xmlns:a16="http://schemas.microsoft.com/office/drawing/2014/main" id="{20186E2F-A2DD-066E-19C6-47A61A7654D2}"/>
                  </a:ext>
                </a:extLst>
              </p:cNvPr>
              <p:cNvSpPr/>
              <p:nvPr/>
            </p:nvSpPr>
            <p:spPr bwMode="auto">
              <a:xfrm>
                <a:off x="6491288" y="4873626"/>
                <a:ext cx="157163" cy="95250"/>
              </a:xfrm>
              <a:custGeom>
                <a:avLst/>
                <a:gdLst>
                  <a:gd name="T0" fmla="*/ 155 w 155"/>
                  <a:gd name="T1" fmla="*/ 18 h 93"/>
                  <a:gd name="T2" fmla="*/ 86 w 155"/>
                  <a:gd name="T3" fmla="*/ 85 h 93"/>
                  <a:gd name="T4" fmla="*/ 72 w 155"/>
                  <a:gd name="T5" fmla="*/ 93 h 93"/>
                  <a:gd name="T6" fmla="*/ 8 w 155"/>
                  <a:gd name="T7" fmla="*/ 83 h 93"/>
                  <a:gd name="T8" fmla="*/ 4 w 155"/>
                  <a:gd name="T9" fmla="*/ 71 h 93"/>
                  <a:gd name="T10" fmla="*/ 34 w 155"/>
                  <a:gd name="T11" fmla="*/ 31 h 93"/>
                  <a:gd name="T12" fmla="*/ 47 w 155"/>
                  <a:gd name="T13" fmla="*/ 28 h 93"/>
                  <a:gd name="T14" fmla="*/ 139 w 155"/>
                  <a:gd name="T15" fmla="*/ 4 h 93"/>
                  <a:gd name="T16" fmla="*/ 144 w 155"/>
                  <a:gd name="T17" fmla="*/ 0 h 93"/>
                  <a:gd name="T18" fmla="*/ 155 w 155"/>
                  <a:gd name="T19" fmla="*/ 1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5" h="93">
                    <a:moveTo>
                      <a:pt x="155" y="18"/>
                    </a:moveTo>
                    <a:cubicBezTo>
                      <a:pt x="125" y="34"/>
                      <a:pt x="102" y="56"/>
                      <a:pt x="86" y="85"/>
                    </a:cubicBezTo>
                    <a:cubicBezTo>
                      <a:pt x="82" y="91"/>
                      <a:pt x="77" y="92"/>
                      <a:pt x="72" y="93"/>
                    </a:cubicBezTo>
                    <a:cubicBezTo>
                      <a:pt x="50" y="93"/>
                      <a:pt x="29" y="89"/>
                      <a:pt x="8" y="83"/>
                    </a:cubicBezTo>
                    <a:cubicBezTo>
                      <a:pt x="2" y="81"/>
                      <a:pt x="0" y="77"/>
                      <a:pt x="4" y="71"/>
                    </a:cubicBezTo>
                    <a:cubicBezTo>
                      <a:pt x="12" y="56"/>
                      <a:pt x="22" y="43"/>
                      <a:pt x="34" y="31"/>
                    </a:cubicBezTo>
                    <a:cubicBezTo>
                      <a:pt x="37" y="26"/>
                      <a:pt x="43" y="28"/>
                      <a:pt x="47" y="28"/>
                    </a:cubicBezTo>
                    <a:cubicBezTo>
                      <a:pt x="80" y="29"/>
                      <a:pt x="110" y="18"/>
                      <a:pt x="139" y="4"/>
                    </a:cubicBezTo>
                    <a:cubicBezTo>
                      <a:pt x="141" y="3"/>
                      <a:pt x="142" y="1"/>
                      <a:pt x="144" y="0"/>
                    </a:cubicBezTo>
                    <a:cubicBezTo>
                      <a:pt x="151" y="3"/>
                      <a:pt x="155" y="10"/>
                      <a:pt x="155" y="18"/>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 name="Freeform 290">
                <a:extLst>
                  <a:ext uri="{FF2B5EF4-FFF2-40B4-BE49-F238E27FC236}">
                    <a16:creationId xmlns:a16="http://schemas.microsoft.com/office/drawing/2014/main" id="{F877A942-712F-CA01-26AF-DFBC9AD7356B}"/>
                  </a:ext>
                </a:extLst>
              </p:cNvPr>
              <p:cNvSpPr/>
              <p:nvPr/>
            </p:nvSpPr>
            <p:spPr bwMode="auto">
              <a:xfrm>
                <a:off x="6870700" y="4518026"/>
                <a:ext cx="119063" cy="153988"/>
              </a:xfrm>
              <a:custGeom>
                <a:avLst/>
                <a:gdLst>
                  <a:gd name="T0" fmla="*/ 115 w 118"/>
                  <a:gd name="T1" fmla="*/ 63 h 151"/>
                  <a:gd name="T2" fmla="*/ 92 w 118"/>
                  <a:gd name="T3" fmla="*/ 76 h 151"/>
                  <a:gd name="T4" fmla="*/ 40 w 118"/>
                  <a:gd name="T5" fmla="*/ 114 h 151"/>
                  <a:gd name="T6" fmla="*/ 25 w 118"/>
                  <a:gd name="T7" fmla="*/ 132 h 151"/>
                  <a:gd name="T8" fmla="*/ 31 w 118"/>
                  <a:gd name="T9" fmla="*/ 150 h 151"/>
                  <a:gd name="T10" fmla="*/ 28 w 118"/>
                  <a:gd name="T11" fmla="*/ 151 h 151"/>
                  <a:gd name="T12" fmla="*/ 0 w 118"/>
                  <a:gd name="T13" fmla="*/ 128 h 151"/>
                  <a:gd name="T14" fmla="*/ 45 w 118"/>
                  <a:gd name="T15" fmla="*/ 38 h 151"/>
                  <a:gd name="T16" fmla="*/ 50 w 118"/>
                  <a:gd name="T17" fmla="*/ 30 h 151"/>
                  <a:gd name="T18" fmla="*/ 103 w 118"/>
                  <a:gd name="T19" fmla="*/ 3 h 151"/>
                  <a:gd name="T20" fmla="*/ 116 w 118"/>
                  <a:gd name="T21" fmla="*/ 12 h 151"/>
                  <a:gd name="T22" fmla="*/ 115 w 118"/>
                  <a:gd name="T23" fmla="*/ 6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8" h="151">
                    <a:moveTo>
                      <a:pt x="115" y="63"/>
                    </a:moveTo>
                    <a:cubicBezTo>
                      <a:pt x="110" y="71"/>
                      <a:pt x="100" y="72"/>
                      <a:pt x="92" y="76"/>
                    </a:cubicBezTo>
                    <a:cubicBezTo>
                      <a:pt x="73" y="86"/>
                      <a:pt x="55" y="99"/>
                      <a:pt x="40" y="114"/>
                    </a:cubicBezTo>
                    <a:cubicBezTo>
                      <a:pt x="34" y="120"/>
                      <a:pt x="30" y="126"/>
                      <a:pt x="25" y="132"/>
                    </a:cubicBezTo>
                    <a:cubicBezTo>
                      <a:pt x="17" y="141"/>
                      <a:pt x="27" y="144"/>
                      <a:pt x="31" y="150"/>
                    </a:cubicBezTo>
                    <a:cubicBezTo>
                      <a:pt x="30" y="150"/>
                      <a:pt x="29" y="151"/>
                      <a:pt x="28" y="151"/>
                    </a:cubicBezTo>
                    <a:cubicBezTo>
                      <a:pt x="18" y="144"/>
                      <a:pt x="7" y="138"/>
                      <a:pt x="0" y="128"/>
                    </a:cubicBezTo>
                    <a:cubicBezTo>
                      <a:pt x="23" y="102"/>
                      <a:pt x="38" y="72"/>
                      <a:pt x="45" y="38"/>
                    </a:cubicBezTo>
                    <a:cubicBezTo>
                      <a:pt x="46" y="35"/>
                      <a:pt x="48" y="32"/>
                      <a:pt x="50" y="30"/>
                    </a:cubicBezTo>
                    <a:cubicBezTo>
                      <a:pt x="67" y="19"/>
                      <a:pt x="84" y="10"/>
                      <a:pt x="103" y="3"/>
                    </a:cubicBezTo>
                    <a:cubicBezTo>
                      <a:pt x="113" y="0"/>
                      <a:pt x="115" y="2"/>
                      <a:pt x="116" y="12"/>
                    </a:cubicBezTo>
                    <a:cubicBezTo>
                      <a:pt x="118" y="29"/>
                      <a:pt x="118" y="46"/>
                      <a:pt x="115" y="6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 name="Freeform 291">
                <a:extLst>
                  <a:ext uri="{FF2B5EF4-FFF2-40B4-BE49-F238E27FC236}">
                    <a16:creationId xmlns:a16="http://schemas.microsoft.com/office/drawing/2014/main" id="{3ED597DB-BABF-9FEE-ABFB-60B7E4812E3B}"/>
                  </a:ext>
                </a:extLst>
              </p:cNvPr>
              <p:cNvSpPr/>
              <p:nvPr/>
            </p:nvSpPr>
            <p:spPr bwMode="auto">
              <a:xfrm>
                <a:off x="6735763" y="4959351"/>
                <a:ext cx="82550" cy="177800"/>
              </a:xfrm>
              <a:custGeom>
                <a:avLst/>
                <a:gdLst>
                  <a:gd name="T0" fmla="*/ 4 w 81"/>
                  <a:gd name="T1" fmla="*/ 116 h 174"/>
                  <a:gd name="T2" fmla="*/ 17 w 81"/>
                  <a:gd name="T3" fmla="*/ 90 h 174"/>
                  <a:gd name="T4" fmla="*/ 52 w 81"/>
                  <a:gd name="T5" fmla="*/ 3 h 174"/>
                  <a:gd name="T6" fmla="*/ 57 w 81"/>
                  <a:gd name="T7" fmla="*/ 3 h 174"/>
                  <a:gd name="T8" fmla="*/ 65 w 81"/>
                  <a:gd name="T9" fmla="*/ 73 h 174"/>
                  <a:gd name="T10" fmla="*/ 79 w 81"/>
                  <a:gd name="T11" fmla="*/ 107 h 174"/>
                  <a:gd name="T12" fmla="*/ 80 w 81"/>
                  <a:gd name="T13" fmla="*/ 116 h 174"/>
                  <a:gd name="T14" fmla="*/ 46 w 81"/>
                  <a:gd name="T15" fmla="*/ 167 h 174"/>
                  <a:gd name="T16" fmla="*/ 31 w 81"/>
                  <a:gd name="T17" fmla="*/ 166 h 174"/>
                  <a:gd name="T18" fmla="*/ 4 w 81"/>
                  <a:gd name="T19"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74">
                    <a:moveTo>
                      <a:pt x="4" y="116"/>
                    </a:moveTo>
                    <a:cubicBezTo>
                      <a:pt x="0" y="103"/>
                      <a:pt x="12" y="98"/>
                      <a:pt x="17" y="90"/>
                    </a:cubicBezTo>
                    <a:cubicBezTo>
                      <a:pt x="36" y="64"/>
                      <a:pt x="48" y="35"/>
                      <a:pt x="52" y="3"/>
                    </a:cubicBezTo>
                    <a:cubicBezTo>
                      <a:pt x="53" y="0"/>
                      <a:pt x="55" y="0"/>
                      <a:pt x="57" y="3"/>
                    </a:cubicBezTo>
                    <a:cubicBezTo>
                      <a:pt x="56" y="27"/>
                      <a:pt x="58" y="50"/>
                      <a:pt x="65" y="73"/>
                    </a:cubicBezTo>
                    <a:cubicBezTo>
                      <a:pt x="69" y="85"/>
                      <a:pt x="73" y="96"/>
                      <a:pt x="79" y="107"/>
                    </a:cubicBezTo>
                    <a:cubicBezTo>
                      <a:pt x="81" y="109"/>
                      <a:pt x="81" y="112"/>
                      <a:pt x="80" y="116"/>
                    </a:cubicBezTo>
                    <a:cubicBezTo>
                      <a:pt x="70" y="134"/>
                      <a:pt x="60" y="151"/>
                      <a:pt x="46" y="167"/>
                    </a:cubicBezTo>
                    <a:cubicBezTo>
                      <a:pt x="40" y="174"/>
                      <a:pt x="36" y="173"/>
                      <a:pt x="31" y="166"/>
                    </a:cubicBezTo>
                    <a:cubicBezTo>
                      <a:pt x="19" y="151"/>
                      <a:pt x="11" y="134"/>
                      <a:pt x="4" y="11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 name="Freeform 292">
                <a:extLst>
                  <a:ext uri="{FF2B5EF4-FFF2-40B4-BE49-F238E27FC236}">
                    <a16:creationId xmlns:a16="http://schemas.microsoft.com/office/drawing/2014/main" id="{27942948-F700-A58F-A1B9-08B05F9064BB}"/>
                  </a:ext>
                </a:extLst>
              </p:cNvPr>
              <p:cNvSpPr/>
              <p:nvPr/>
            </p:nvSpPr>
            <p:spPr bwMode="auto">
              <a:xfrm>
                <a:off x="6775450" y="4465638"/>
                <a:ext cx="73025" cy="163513"/>
              </a:xfrm>
              <a:custGeom>
                <a:avLst/>
                <a:gdLst>
                  <a:gd name="T0" fmla="*/ 14 w 72"/>
                  <a:gd name="T1" fmla="*/ 157 h 162"/>
                  <a:gd name="T2" fmla="*/ 11 w 72"/>
                  <a:gd name="T3" fmla="*/ 91 h 162"/>
                  <a:gd name="T4" fmla="*/ 2 w 72"/>
                  <a:gd name="T5" fmla="*/ 63 h 162"/>
                  <a:gd name="T6" fmla="*/ 2 w 72"/>
                  <a:gd name="T7" fmla="*/ 53 h 162"/>
                  <a:gd name="T8" fmla="*/ 30 w 72"/>
                  <a:gd name="T9" fmla="*/ 6 h 162"/>
                  <a:gd name="T10" fmla="*/ 44 w 72"/>
                  <a:gd name="T11" fmla="*/ 6 h 162"/>
                  <a:gd name="T12" fmla="*/ 69 w 72"/>
                  <a:gd name="T13" fmla="*/ 47 h 162"/>
                  <a:gd name="T14" fmla="*/ 67 w 72"/>
                  <a:gd name="T15" fmla="*/ 61 h 162"/>
                  <a:gd name="T16" fmla="*/ 31 w 72"/>
                  <a:gd name="T17" fmla="*/ 158 h 162"/>
                  <a:gd name="T18" fmla="*/ 14 w 72"/>
                  <a:gd name="T19" fmla="*/ 15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62">
                    <a:moveTo>
                      <a:pt x="14" y="157"/>
                    </a:moveTo>
                    <a:cubicBezTo>
                      <a:pt x="20" y="135"/>
                      <a:pt x="16" y="113"/>
                      <a:pt x="11" y="91"/>
                    </a:cubicBezTo>
                    <a:cubicBezTo>
                      <a:pt x="9" y="81"/>
                      <a:pt x="7" y="71"/>
                      <a:pt x="2" y="63"/>
                    </a:cubicBezTo>
                    <a:cubicBezTo>
                      <a:pt x="0" y="59"/>
                      <a:pt x="2" y="56"/>
                      <a:pt x="2" y="53"/>
                    </a:cubicBezTo>
                    <a:cubicBezTo>
                      <a:pt x="9" y="36"/>
                      <a:pt x="19" y="20"/>
                      <a:pt x="30" y="6"/>
                    </a:cubicBezTo>
                    <a:cubicBezTo>
                      <a:pt x="35" y="0"/>
                      <a:pt x="40" y="0"/>
                      <a:pt x="44" y="6"/>
                    </a:cubicBezTo>
                    <a:cubicBezTo>
                      <a:pt x="54" y="19"/>
                      <a:pt x="63" y="32"/>
                      <a:pt x="69" y="47"/>
                    </a:cubicBezTo>
                    <a:cubicBezTo>
                      <a:pt x="72" y="52"/>
                      <a:pt x="70" y="56"/>
                      <a:pt x="67" y="61"/>
                    </a:cubicBezTo>
                    <a:cubicBezTo>
                      <a:pt x="45" y="90"/>
                      <a:pt x="35" y="123"/>
                      <a:pt x="31" y="158"/>
                    </a:cubicBezTo>
                    <a:cubicBezTo>
                      <a:pt x="25" y="162"/>
                      <a:pt x="19" y="160"/>
                      <a:pt x="14" y="15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 name="Freeform 293">
                <a:extLst>
                  <a:ext uri="{FF2B5EF4-FFF2-40B4-BE49-F238E27FC236}">
                    <a16:creationId xmlns:a16="http://schemas.microsoft.com/office/drawing/2014/main" id="{D6E06064-256B-FB0A-3C29-4F809DE506C7}"/>
                  </a:ext>
                </a:extLst>
              </p:cNvPr>
              <p:cNvSpPr/>
              <p:nvPr/>
            </p:nvSpPr>
            <p:spPr bwMode="auto">
              <a:xfrm>
                <a:off x="6451600" y="4765676"/>
                <a:ext cx="169863" cy="71438"/>
              </a:xfrm>
              <a:custGeom>
                <a:avLst/>
                <a:gdLst>
                  <a:gd name="T0" fmla="*/ 165 w 168"/>
                  <a:gd name="T1" fmla="*/ 37 h 71"/>
                  <a:gd name="T2" fmla="*/ 94 w 168"/>
                  <a:gd name="T3" fmla="*/ 52 h 71"/>
                  <a:gd name="T4" fmla="*/ 65 w 168"/>
                  <a:gd name="T5" fmla="*/ 68 h 71"/>
                  <a:gd name="T6" fmla="*/ 55 w 168"/>
                  <a:gd name="T7" fmla="*/ 70 h 71"/>
                  <a:gd name="T8" fmla="*/ 5 w 168"/>
                  <a:gd name="T9" fmla="*/ 39 h 71"/>
                  <a:gd name="T10" fmla="*/ 5 w 168"/>
                  <a:gd name="T11" fmla="*/ 27 h 71"/>
                  <a:gd name="T12" fmla="*/ 43 w 168"/>
                  <a:gd name="T13" fmla="*/ 2 h 71"/>
                  <a:gd name="T14" fmla="*/ 58 w 168"/>
                  <a:gd name="T15" fmla="*/ 4 h 71"/>
                  <a:gd name="T16" fmla="*/ 148 w 168"/>
                  <a:gd name="T17" fmla="*/ 27 h 71"/>
                  <a:gd name="T18" fmla="*/ 165 w 168"/>
                  <a:gd name="T19" fmla="*/ 24 h 71"/>
                  <a:gd name="T20" fmla="*/ 165 w 168"/>
                  <a:gd name="T21" fmla="*/ 3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8" h="71">
                    <a:moveTo>
                      <a:pt x="165" y="37"/>
                    </a:moveTo>
                    <a:cubicBezTo>
                      <a:pt x="140" y="35"/>
                      <a:pt x="117" y="42"/>
                      <a:pt x="94" y="52"/>
                    </a:cubicBezTo>
                    <a:cubicBezTo>
                      <a:pt x="84" y="56"/>
                      <a:pt x="74" y="61"/>
                      <a:pt x="65" y="68"/>
                    </a:cubicBezTo>
                    <a:cubicBezTo>
                      <a:pt x="62" y="71"/>
                      <a:pt x="59" y="70"/>
                      <a:pt x="55" y="70"/>
                    </a:cubicBezTo>
                    <a:cubicBezTo>
                      <a:pt x="37" y="62"/>
                      <a:pt x="20" y="52"/>
                      <a:pt x="5" y="39"/>
                    </a:cubicBezTo>
                    <a:cubicBezTo>
                      <a:pt x="0" y="35"/>
                      <a:pt x="1" y="31"/>
                      <a:pt x="5" y="27"/>
                    </a:cubicBezTo>
                    <a:cubicBezTo>
                      <a:pt x="17" y="17"/>
                      <a:pt x="29" y="9"/>
                      <a:pt x="43" y="2"/>
                    </a:cubicBezTo>
                    <a:cubicBezTo>
                      <a:pt x="49" y="0"/>
                      <a:pt x="53" y="1"/>
                      <a:pt x="58" y="4"/>
                    </a:cubicBezTo>
                    <a:cubicBezTo>
                      <a:pt x="86" y="19"/>
                      <a:pt x="116" y="25"/>
                      <a:pt x="148" y="27"/>
                    </a:cubicBezTo>
                    <a:cubicBezTo>
                      <a:pt x="153" y="27"/>
                      <a:pt x="159" y="27"/>
                      <a:pt x="165" y="24"/>
                    </a:cubicBezTo>
                    <a:cubicBezTo>
                      <a:pt x="168" y="28"/>
                      <a:pt x="168" y="32"/>
                      <a:pt x="165" y="3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 name="Freeform 294">
                <a:extLst>
                  <a:ext uri="{FF2B5EF4-FFF2-40B4-BE49-F238E27FC236}">
                    <a16:creationId xmlns:a16="http://schemas.microsoft.com/office/drawing/2014/main" id="{837C9AB5-F47A-7185-01B8-F6F7279A9EDE}"/>
                  </a:ext>
                </a:extLst>
              </p:cNvPr>
              <p:cNvSpPr/>
              <p:nvPr/>
            </p:nvSpPr>
            <p:spPr bwMode="auto">
              <a:xfrm>
                <a:off x="6851650" y="4940301"/>
                <a:ext cx="103188" cy="153988"/>
              </a:xfrm>
              <a:custGeom>
                <a:avLst/>
                <a:gdLst>
                  <a:gd name="T0" fmla="*/ 14 w 102"/>
                  <a:gd name="T1" fmla="*/ 1 h 151"/>
                  <a:gd name="T2" fmla="*/ 15 w 102"/>
                  <a:gd name="T3" fmla="*/ 10 h 151"/>
                  <a:gd name="T4" fmla="*/ 51 w 102"/>
                  <a:gd name="T5" fmla="*/ 53 h 151"/>
                  <a:gd name="T6" fmla="*/ 96 w 102"/>
                  <a:gd name="T7" fmla="*/ 82 h 151"/>
                  <a:gd name="T8" fmla="*/ 101 w 102"/>
                  <a:gd name="T9" fmla="*/ 89 h 151"/>
                  <a:gd name="T10" fmla="*/ 97 w 102"/>
                  <a:gd name="T11" fmla="*/ 142 h 151"/>
                  <a:gd name="T12" fmla="*/ 85 w 102"/>
                  <a:gd name="T13" fmla="*/ 148 h 151"/>
                  <a:gd name="T14" fmla="*/ 47 w 102"/>
                  <a:gd name="T15" fmla="*/ 127 h 151"/>
                  <a:gd name="T16" fmla="*/ 42 w 102"/>
                  <a:gd name="T17" fmla="*/ 97 h 151"/>
                  <a:gd name="T18" fmla="*/ 2 w 102"/>
                  <a:gd name="T19" fmla="*/ 13 h 151"/>
                  <a:gd name="T20" fmla="*/ 0 w 102"/>
                  <a:gd name="T21" fmla="*/ 8 h 151"/>
                  <a:gd name="T22" fmla="*/ 14 w 102"/>
                  <a:gd name="T23" fmla="*/ 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51">
                    <a:moveTo>
                      <a:pt x="14" y="1"/>
                    </a:moveTo>
                    <a:cubicBezTo>
                      <a:pt x="12" y="5"/>
                      <a:pt x="14" y="7"/>
                      <a:pt x="15" y="10"/>
                    </a:cubicBezTo>
                    <a:cubicBezTo>
                      <a:pt x="25" y="26"/>
                      <a:pt x="37" y="40"/>
                      <a:pt x="51" y="53"/>
                    </a:cubicBezTo>
                    <a:cubicBezTo>
                      <a:pt x="65" y="65"/>
                      <a:pt x="80" y="75"/>
                      <a:pt x="96" y="82"/>
                    </a:cubicBezTo>
                    <a:cubicBezTo>
                      <a:pt x="99" y="83"/>
                      <a:pt x="100" y="86"/>
                      <a:pt x="101" y="89"/>
                    </a:cubicBezTo>
                    <a:cubicBezTo>
                      <a:pt x="102" y="106"/>
                      <a:pt x="100" y="124"/>
                      <a:pt x="97" y="142"/>
                    </a:cubicBezTo>
                    <a:cubicBezTo>
                      <a:pt x="96" y="149"/>
                      <a:pt x="92" y="151"/>
                      <a:pt x="85" y="148"/>
                    </a:cubicBezTo>
                    <a:cubicBezTo>
                      <a:pt x="72" y="143"/>
                      <a:pt x="60" y="134"/>
                      <a:pt x="47" y="127"/>
                    </a:cubicBezTo>
                    <a:cubicBezTo>
                      <a:pt x="43" y="118"/>
                      <a:pt x="44" y="107"/>
                      <a:pt x="42" y="97"/>
                    </a:cubicBezTo>
                    <a:cubicBezTo>
                      <a:pt x="36" y="66"/>
                      <a:pt x="22" y="38"/>
                      <a:pt x="2" y="13"/>
                    </a:cubicBezTo>
                    <a:cubicBezTo>
                      <a:pt x="1" y="12"/>
                      <a:pt x="1" y="10"/>
                      <a:pt x="0" y="8"/>
                    </a:cubicBezTo>
                    <a:cubicBezTo>
                      <a:pt x="3" y="2"/>
                      <a:pt x="8" y="0"/>
                      <a:pt x="14" y="1"/>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 name="Freeform 295">
                <a:extLst>
                  <a:ext uri="{FF2B5EF4-FFF2-40B4-BE49-F238E27FC236}">
                    <a16:creationId xmlns:a16="http://schemas.microsoft.com/office/drawing/2014/main" id="{04D5B7E2-5E4A-E851-016E-37A8B604E92D}"/>
                  </a:ext>
                </a:extLst>
              </p:cNvPr>
              <p:cNvSpPr/>
              <p:nvPr/>
            </p:nvSpPr>
            <p:spPr bwMode="auto">
              <a:xfrm>
                <a:off x="6611938" y="4938713"/>
                <a:ext cx="101600" cy="142875"/>
              </a:xfrm>
              <a:custGeom>
                <a:avLst/>
                <a:gdLst>
                  <a:gd name="T0" fmla="*/ 2 w 101"/>
                  <a:gd name="T1" fmla="*/ 83 h 140"/>
                  <a:gd name="T2" fmla="*/ 6 w 101"/>
                  <a:gd name="T3" fmla="*/ 77 h 140"/>
                  <a:gd name="T4" fmla="*/ 72 w 101"/>
                  <a:gd name="T5" fmla="*/ 31 h 140"/>
                  <a:gd name="T6" fmla="*/ 91 w 101"/>
                  <a:gd name="T7" fmla="*/ 7 h 140"/>
                  <a:gd name="T8" fmla="*/ 90 w 101"/>
                  <a:gd name="T9" fmla="*/ 2 h 140"/>
                  <a:gd name="T10" fmla="*/ 101 w 101"/>
                  <a:gd name="T11" fmla="*/ 8 h 140"/>
                  <a:gd name="T12" fmla="*/ 65 w 101"/>
                  <a:gd name="T13" fmla="*/ 95 h 140"/>
                  <a:gd name="T14" fmla="*/ 59 w 101"/>
                  <a:gd name="T15" fmla="*/ 116 h 140"/>
                  <a:gd name="T16" fmla="*/ 14 w 101"/>
                  <a:gd name="T17" fmla="*/ 137 h 140"/>
                  <a:gd name="T18" fmla="*/ 1 w 101"/>
                  <a:gd name="T19" fmla="*/ 129 h 140"/>
                  <a:gd name="T20" fmla="*/ 2 w 101"/>
                  <a:gd name="T21" fmla="*/ 83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140">
                    <a:moveTo>
                      <a:pt x="2" y="83"/>
                    </a:moveTo>
                    <a:cubicBezTo>
                      <a:pt x="3" y="81"/>
                      <a:pt x="4" y="78"/>
                      <a:pt x="6" y="77"/>
                    </a:cubicBezTo>
                    <a:cubicBezTo>
                      <a:pt x="32" y="68"/>
                      <a:pt x="54" y="51"/>
                      <a:pt x="72" y="31"/>
                    </a:cubicBezTo>
                    <a:cubicBezTo>
                      <a:pt x="79" y="24"/>
                      <a:pt x="85" y="15"/>
                      <a:pt x="91" y="7"/>
                    </a:cubicBezTo>
                    <a:cubicBezTo>
                      <a:pt x="92" y="5"/>
                      <a:pt x="92" y="4"/>
                      <a:pt x="90" y="2"/>
                    </a:cubicBezTo>
                    <a:cubicBezTo>
                      <a:pt x="96" y="0"/>
                      <a:pt x="99" y="3"/>
                      <a:pt x="101" y="8"/>
                    </a:cubicBezTo>
                    <a:cubicBezTo>
                      <a:pt x="81" y="34"/>
                      <a:pt x="70" y="63"/>
                      <a:pt x="65" y="95"/>
                    </a:cubicBezTo>
                    <a:cubicBezTo>
                      <a:pt x="64" y="102"/>
                      <a:pt x="66" y="110"/>
                      <a:pt x="59" y="116"/>
                    </a:cubicBezTo>
                    <a:cubicBezTo>
                      <a:pt x="45" y="124"/>
                      <a:pt x="30" y="132"/>
                      <a:pt x="14" y="137"/>
                    </a:cubicBezTo>
                    <a:cubicBezTo>
                      <a:pt x="5" y="140"/>
                      <a:pt x="2" y="139"/>
                      <a:pt x="1" y="129"/>
                    </a:cubicBezTo>
                    <a:cubicBezTo>
                      <a:pt x="0" y="114"/>
                      <a:pt x="0" y="98"/>
                      <a:pt x="2" y="83"/>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 name="Freeform 296">
                <a:extLst>
                  <a:ext uri="{FF2B5EF4-FFF2-40B4-BE49-F238E27FC236}">
                    <a16:creationId xmlns:a16="http://schemas.microsoft.com/office/drawing/2014/main" id="{95E6CF83-AC10-448B-EB43-EC45FA8F8241}"/>
                  </a:ext>
                </a:extLst>
              </p:cNvPr>
              <p:cNvSpPr/>
              <p:nvPr/>
            </p:nvSpPr>
            <p:spPr bwMode="auto">
              <a:xfrm>
                <a:off x="6915150" y="4887913"/>
                <a:ext cx="142875" cy="92075"/>
              </a:xfrm>
              <a:custGeom>
                <a:avLst/>
                <a:gdLst>
                  <a:gd name="T0" fmla="*/ 83 w 142"/>
                  <a:gd name="T1" fmla="*/ 87 h 91"/>
                  <a:gd name="T2" fmla="*/ 71 w 142"/>
                  <a:gd name="T3" fmla="*/ 73 h 91"/>
                  <a:gd name="T4" fmla="*/ 12 w 142"/>
                  <a:gd name="T5" fmla="*/ 11 h 91"/>
                  <a:gd name="T6" fmla="*/ 2 w 142"/>
                  <a:gd name="T7" fmla="*/ 12 h 91"/>
                  <a:gd name="T8" fmla="*/ 11 w 142"/>
                  <a:gd name="T9" fmla="*/ 0 h 91"/>
                  <a:gd name="T10" fmla="*/ 62 w 142"/>
                  <a:gd name="T11" fmla="*/ 24 h 91"/>
                  <a:gd name="T12" fmla="*/ 121 w 142"/>
                  <a:gd name="T13" fmla="*/ 31 h 91"/>
                  <a:gd name="T14" fmla="*/ 130 w 142"/>
                  <a:gd name="T15" fmla="*/ 50 h 91"/>
                  <a:gd name="T16" fmla="*/ 139 w 142"/>
                  <a:gd name="T17" fmla="*/ 79 h 91"/>
                  <a:gd name="T18" fmla="*/ 131 w 142"/>
                  <a:gd name="T19" fmla="*/ 90 h 91"/>
                  <a:gd name="T20" fmla="*/ 83 w 142"/>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2" h="91">
                    <a:moveTo>
                      <a:pt x="83" y="87"/>
                    </a:moveTo>
                    <a:cubicBezTo>
                      <a:pt x="76" y="85"/>
                      <a:pt x="74" y="78"/>
                      <a:pt x="71" y="73"/>
                    </a:cubicBezTo>
                    <a:cubicBezTo>
                      <a:pt x="56" y="48"/>
                      <a:pt x="36" y="27"/>
                      <a:pt x="12" y="11"/>
                    </a:cubicBezTo>
                    <a:cubicBezTo>
                      <a:pt x="7" y="7"/>
                      <a:pt x="5" y="9"/>
                      <a:pt x="2" y="12"/>
                    </a:cubicBezTo>
                    <a:cubicBezTo>
                      <a:pt x="0" y="4"/>
                      <a:pt x="6" y="2"/>
                      <a:pt x="11" y="0"/>
                    </a:cubicBezTo>
                    <a:cubicBezTo>
                      <a:pt x="26" y="12"/>
                      <a:pt x="44" y="19"/>
                      <a:pt x="62" y="24"/>
                    </a:cubicBezTo>
                    <a:cubicBezTo>
                      <a:pt x="81" y="30"/>
                      <a:pt x="101" y="32"/>
                      <a:pt x="121" y="31"/>
                    </a:cubicBezTo>
                    <a:cubicBezTo>
                      <a:pt x="121" y="39"/>
                      <a:pt x="125" y="44"/>
                      <a:pt x="130" y="50"/>
                    </a:cubicBezTo>
                    <a:cubicBezTo>
                      <a:pt x="133" y="60"/>
                      <a:pt x="136" y="69"/>
                      <a:pt x="139" y="79"/>
                    </a:cubicBezTo>
                    <a:cubicBezTo>
                      <a:pt x="142" y="86"/>
                      <a:pt x="139" y="90"/>
                      <a:pt x="131" y="90"/>
                    </a:cubicBezTo>
                    <a:cubicBezTo>
                      <a:pt x="115" y="91"/>
                      <a:pt x="99" y="91"/>
                      <a:pt x="83" y="8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 name="Freeform 297">
                <a:extLst>
                  <a:ext uri="{FF2B5EF4-FFF2-40B4-BE49-F238E27FC236}">
                    <a16:creationId xmlns:a16="http://schemas.microsoft.com/office/drawing/2014/main" id="{CA8EEE34-0355-C556-E891-ADE4A8865939}"/>
                  </a:ext>
                </a:extLst>
              </p:cNvPr>
              <p:cNvSpPr/>
              <p:nvPr/>
            </p:nvSpPr>
            <p:spPr bwMode="auto">
              <a:xfrm>
                <a:off x="6948488" y="4787901"/>
                <a:ext cx="165100" cy="63500"/>
              </a:xfrm>
              <a:custGeom>
                <a:avLst/>
                <a:gdLst>
                  <a:gd name="T0" fmla="*/ 106 w 163"/>
                  <a:gd name="T1" fmla="*/ 62 h 63"/>
                  <a:gd name="T2" fmla="*/ 94 w 163"/>
                  <a:gd name="T3" fmla="*/ 60 h 63"/>
                  <a:gd name="T4" fmla="*/ 3 w 163"/>
                  <a:gd name="T5" fmla="*/ 31 h 63"/>
                  <a:gd name="T6" fmla="*/ 5 w 163"/>
                  <a:gd name="T7" fmla="*/ 18 h 63"/>
                  <a:gd name="T8" fmla="*/ 108 w 163"/>
                  <a:gd name="T9" fmla="*/ 7 h 63"/>
                  <a:gd name="T10" fmla="*/ 126 w 163"/>
                  <a:gd name="T11" fmla="*/ 0 h 63"/>
                  <a:gd name="T12" fmla="*/ 156 w 163"/>
                  <a:gd name="T13" fmla="*/ 24 h 63"/>
                  <a:gd name="T14" fmla="*/ 154 w 163"/>
                  <a:gd name="T15" fmla="*/ 40 h 63"/>
                  <a:gd name="T16" fmla="*/ 106 w 163"/>
                  <a:gd name="T17"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62">
                    <a:moveTo>
                      <a:pt x="106" y="62"/>
                    </a:moveTo>
                    <a:cubicBezTo>
                      <a:pt x="102" y="63"/>
                      <a:pt x="98" y="63"/>
                      <a:pt x="94" y="60"/>
                    </a:cubicBezTo>
                    <a:cubicBezTo>
                      <a:pt x="67" y="41"/>
                      <a:pt x="36" y="32"/>
                      <a:pt x="3" y="31"/>
                    </a:cubicBezTo>
                    <a:cubicBezTo>
                      <a:pt x="0" y="26"/>
                      <a:pt x="1" y="22"/>
                      <a:pt x="5" y="18"/>
                    </a:cubicBezTo>
                    <a:cubicBezTo>
                      <a:pt x="40" y="26"/>
                      <a:pt x="75" y="20"/>
                      <a:pt x="108" y="7"/>
                    </a:cubicBezTo>
                    <a:cubicBezTo>
                      <a:pt x="114" y="5"/>
                      <a:pt x="120" y="3"/>
                      <a:pt x="126" y="0"/>
                    </a:cubicBezTo>
                    <a:cubicBezTo>
                      <a:pt x="137" y="8"/>
                      <a:pt x="147" y="15"/>
                      <a:pt x="156" y="24"/>
                    </a:cubicBezTo>
                    <a:cubicBezTo>
                      <a:pt x="163" y="32"/>
                      <a:pt x="163" y="35"/>
                      <a:pt x="154" y="40"/>
                    </a:cubicBezTo>
                    <a:cubicBezTo>
                      <a:pt x="139" y="49"/>
                      <a:pt x="123" y="57"/>
                      <a:pt x="106" y="6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 name="Freeform 298">
                <a:extLst>
                  <a:ext uri="{FF2B5EF4-FFF2-40B4-BE49-F238E27FC236}">
                    <a16:creationId xmlns:a16="http://schemas.microsoft.com/office/drawing/2014/main" id="{01717F9B-CF57-9C32-03FE-D0B8C7399760}"/>
                  </a:ext>
                </a:extLst>
              </p:cNvPr>
              <p:cNvSpPr/>
              <p:nvPr/>
            </p:nvSpPr>
            <p:spPr bwMode="auto">
              <a:xfrm>
                <a:off x="6618288" y="4624388"/>
                <a:ext cx="336550" cy="338138"/>
              </a:xfrm>
              <a:custGeom>
                <a:avLst/>
                <a:gdLst>
                  <a:gd name="T0" fmla="*/ 332 w 332"/>
                  <a:gd name="T1" fmla="*/ 178 h 333"/>
                  <a:gd name="T2" fmla="*/ 330 w 332"/>
                  <a:gd name="T3" fmla="*/ 191 h 333"/>
                  <a:gd name="T4" fmla="*/ 304 w 332"/>
                  <a:gd name="T5" fmla="*/ 259 h 333"/>
                  <a:gd name="T6" fmla="*/ 295 w 332"/>
                  <a:gd name="T7" fmla="*/ 271 h 333"/>
                  <a:gd name="T8" fmla="*/ 245 w 332"/>
                  <a:gd name="T9" fmla="*/ 312 h 333"/>
                  <a:gd name="T10" fmla="*/ 231 w 332"/>
                  <a:gd name="T11" fmla="*/ 319 h 333"/>
                  <a:gd name="T12" fmla="*/ 173 w 332"/>
                  <a:gd name="T13" fmla="*/ 333 h 333"/>
                  <a:gd name="T14" fmla="*/ 168 w 332"/>
                  <a:gd name="T15" fmla="*/ 333 h 333"/>
                  <a:gd name="T16" fmla="*/ 94 w 332"/>
                  <a:gd name="T17" fmla="*/ 317 h 333"/>
                  <a:gd name="T18" fmla="*/ 83 w 332"/>
                  <a:gd name="T19" fmla="*/ 311 h 333"/>
                  <a:gd name="T20" fmla="*/ 30 w 332"/>
                  <a:gd name="T21" fmla="*/ 263 h 333"/>
                  <a:gd name="T22" fmla="*/ 19 w 332"/>
                  <a:gd name="T23" fmla="*/ 245 h 333"/>
                  <a:gd name="T24" fmla="*/ 0 w 332"/>
                  <a:gd name="T25" fmla="*/ 175 h 333"/>
                  <a:gd name="T26" fmla="*/ 0 w 332"/>
                  <a:gd name="T27" fmla="*/ 162 h 333"/>
                  <a:gd name="T28" fmla="*/ 14 w 332"/>
                  <a:gd name="T29" fmla="*/ 100 h 333"/>
                  <a:gd name="T30" fmla="*/ 29 w 332"/>
                  <a:gd name="T31" fmla="*/ 72 h 333"/>
                  <a:gd name="T32" fmla="*/ 78 w 332"/>
                  <a:gd name="T33" fmla="*/ 25 h 333"/>
                  <a:gd name="T34" fmla="*/ 103 w 332"/>
                  <a:gd name="T35" fmla="*/ 13 h 333"/>
                  <a:gd name="T36" fmla="*/ 169 w 332"/>
                  <a:gd name="T37" fmla="*/ 0 h 333"/>
                  <a:gd name="T38" fmla="*/ 186 w 332"/>
                  <a:gd name="T39" fmla="*/ 1 h 333"/>
                  <a:gd name="T40" fmla="*/ 249 w 332"/>
                  <a:gd name="T41" fmla="*/ 23 h 333"/>
                  <a:gd name="T42" fmla="*/ 280 w 332"/>
                  <a:gd name="T43" fmla="*/ 45 h 333"/>
                  <a:gd name="T44" fmla="*/ 313 w 332"/>
                  <a:gd name="T45" fmla="*/ 88 h 333"/>
                  <a:gd name="T46" fmla="*/ 322 w 332"/>
                  <a:gd name="T47" fmla="*/ 110 h 333"/>
                  <a:gd name="T48" fmla="*/ 332 w 332"/>
                  <a:gd name="T49" fmla="*/ 178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2" h="333">
                    <a:moveTo>
                      <a:pt x="332" y="178"/>
                    </a:moveTo>
                    <a:cubicBezTo>
                      <a:pt x="331" y="183"/>
                      <a:pt x="331" y="187"/>
                      <a:pt x="330" y="191"/>
                    </a:cubicBezTo>
                    <a:cubicBezTo>
                      <a:pt x="326" y="215"/>
                      <a:pt x="317" y="237"/>
                      <a:pt x="304" y="259"/>
                    </a:cubicBezTo>
                    <a:cubicBezTo>
                      <a:pt x="301" y="263"/>
                      <a:pt x="297" y="266"/>
                      <a:pt x="295" y="271"/>
                    </a:cubicBezTo>
                    <a:cubicBezTo>
                      <a:pt x="281" y="287"/>
                      <a:pt x="264" y="301"/>
                      <a:pt x="245" y="312"/>
                    </a:cubicBezTo>
                    <a:cubicBezTo>
                      <a:pt x="241" y="315"/>
                      <a:pt x="236" y="317"/>
                      <a:pt x="231" y="319"/>
                    </a:cubicBezTo>
                    <a:cubicBezTo>
                      <a:pt x="212" y="327"/>
                      <a:pt x="193" y="331"/>
                      <a:pt x="173" y="333"/>
                    </a:cubicBezTo>
                    <a:cubicBezTo>
                      <a:pt x="171" y="332"/>
                      <a:pt x="169" y="332"/>
                      <a:pt x="168" y="333"/>
                    </a:cubicBezTo>
                    <a:cubicBezTo>
                      <a:pt x="142" y="332"/>
                      <a:pt x="118" y="327"/>
                      <a:pt x="94" y="317"/>
                    </a:cubicBezTo>
                    <a:cubicBezTo>
                      <a:pt x="91" y="315"/>
                      <a:pt x="87" y="313"/>
                      <a:pt x="83" y="311"/>
                    </a:cubicBezTo>
                    <a:cubicBezTo>
                      <a:pt x="63" y="298"/>
                      <a:pt x="45" y="282"/>
                      <a:pt x="30" y="263"/>
                    </a:cubicBezTo>
                    <a:cubicBezTo>
                      <a:pt x="26" y="257"/>
                      <a:pt x="22" y="251"/>
                      <a:pt x="19" y="245"/>
                    </a:cubicBezTo>
                    <a:cubicBezTo>
                      <a:pt x="8" y="223"/>
                      <a:pt x="2" y="199"/>
                      <a:pt x="0" y="175"/>
                    </a:cubicBezTo>
                    <a:cubicBezTo>
                      <a:pt x="0" y="170"/>
                      <a:pt x="0" y="166"/>
                      <a:pt x="0" y="162"/>
                    </a:cubicBezTo>
                    <a:cubicBezTo>
                      <a:pt x="1" y="140"/>
                      <a:pt x="5" y="119"/>
                      <a:pt x="14" y="100"/>
                    </a:cubicBezTo>
                    <a:cubicBezTo>
                      <a:pt x="19" y="90"/>
                      <a:pt x="24" y="81"/>
                      <a:pt x="29" y="72"/>
                    </a:cubicBezTo>
                    <a:cubicBezTo>
                      <a:pt x="43" y="54"/>
                      <a:pt x="59" y="38"/>
                      <a:pt x="78" y="25"/>
                    </a:cubicBezTo>
                    <a:cubicBezTo>
                      <a:pt x="87" y="21"/>
                      <a:pt x="95" y="17"/>
                      <a:pt x="103" y="13"/>
                    </a:cubicBezTo>
                    <a:cubicBezTo>
                      <a:pt x="124" y="5"/>
                      <a:pt x="146" y="1"/>
                      <a:pt x="169" y="0"/>
                    </a:cubicBezTo>
                    <a:cubicBezTo>
                      <a:pt x="175" y="1"/>
                      <a:pt x="180" y="1"/>
                      <a:pt x="186" y="1"/>
                    </a:cubicBezTo>
                    <a:cubicBezTo>
                      <a:pt x="208" y="5"/>
                      <a:pt x="229" y="12"/>
                      <a:pt x="249" y="23"/>
                    </a:cubicBezTo>
                    <a:cubicBezTo>
                      <a:pt x="260" y="29"/>
                      <a:pt x="269" y="38"/>
                      <a:pt x="280" y="45"/>
                    </a:cubicBezTo>
                    <a:cubicBezTo>
                      <a:pt x="292" y="58"/>
                      <a:pt x="303" y="72"/>
                      <a:pt x="313" y="88"/>
                    </a:cubicBezTo>
                    <a:cubicBezTo>
                      <a:pt x="316" y="95"/>
                      <a:pt x="319" y="103"/>
                      <a:pt x="322" y="110"/>
                    </a:cubicBezTo>
                    <a:cubicBezTo>
                      <a:pt x="330" y="132"/>
                      <a:pt x="332" y="155"/>
                      <a:pt x="332" y="178"/>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 name="Freeform 299">
                <a:extLst>
                  <a:ext uri="{FF2B5EF4-FFF2-40B4-BE49-F238E27FC236}">
                    <a16:creationId xmlns:a16="http://schemas.microsoft.com/office/drawing/2014/main" id="{9AB7B1C7-EC36-B728-9C9E-58C999C06159}"/>
                  </a:ext>
                </a:extLst>
              </p:cNvPr>
              <p:cNvSpPr/>
              <p:nvPr/>
            </p:nvSpPr>
            <p:spPr bwMode="auto">
              <a:xfrm>
                <a:off x="6651625" y="4659313"/>
                <a:ext cx="269875" cy="269875"/>
              </a:xfrm>
              <a:custGeom>
                <a:avLst/>
                <a:gdLst>
                  <a:gd name="T0" fmla="*/ 49 w 267"/>
                  <a:gd name="T1" fmla="*/ 47 h 266"/>
                  <a:gd name="T2" fmla="*/ 218 w 267"/>
                  <a:gd name="T3" fmla="*/ 48 h 266"/>
                  <a:gd name="T4" fmla="*/ 217 w 267"/>
                  <a:gd name="T5" fmla="*/ 218 h 266"/>
                  <a:gd name="T6" fmla="*/ 43 w 267"/>
                  <a:gd name="T7" fmla="*/ 213 h 266"/>
                  <a:gd name="T8" fmla="*/ 49 w 267"/>
                  <a:gd name="T9" fmla="*/ 47 h 266"/>
                </a:gdLst>
                <a:ahLst/>
                <a:cxnLst>
                  <a:cxn ang="0">
                    <a:pos x="T0" y="T1"/>
                  </a:cxn>
                  <a:cxn ang="0">
                    <a:pos x="T2" y="T3"/>
                  </a:cxn>
                  <a:cxn ang="0">
                    <a:pos x="T4" y="T5"/>
                  </a:cxn>
                  <a:cxn ang="0">
                    <a:pos x="T6" y="T7"/>
                  </a:cxn>
                  <a:cxn ang="0">
                    <a:pos x="T8" y="T9"/>
                  </a:cxn>
                </a:cxnLst>
                <a:rect l="0" t="0" r="r" b="b"/>
                <a:pathLst>
                  <a:path w="267" h="266">
                    <a:moveTo>
                      <a:pt x="49" y="47"/>
                    </a:moveTo>
                    <a:cubicBezTo>
                      <a:pt x="93" y="1"/>
                      <a:pt x="173" y="0"/>
                      <a:pt x="218" y="48"/>
                    </a:cubicBezTo>
                    <a:cubicBezTo>
                      <a:pt x="267" y="99"/>
                      <a:pt x="264" y="171"/>
                      <a:pt x="217" y="218"/>
                    </a:cubicBezTo>
                    <a:cubicBezTo>
                      <a:pt x="171" y="264"/>
                      <a:pt x="93" y="266"/>
                      <a:pt x="43" y="213"/>
                    </a:cubicBezTo>
                    <a:cubicBezTo>
                      <a:pt x="4" y="170"/>
                      <a:pt x="0" y="92"/>
                      <a:pt x="49" y="47"/>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 name="Freeform 300">
                <a:extLst>
                  <a:ext uri="{FF2B5EF4-FFF2-40B4-BE49-F238E27FC236}">
                    <a16:creationId xmlns:a16="http://schemas.microsoft.com/office/drawing/2014/main" id="{AE0681E1-3D57-6870-A841-252B8A48DA7E}"/>
                  </a:ext>
                </a:extLst>
              </p:cNvPr>
              <p:cNvSpPr/>
              <p:nvPr/>
            </p:nvSpPr>
            <p:spPr bwMode="auto">
              <a:xfrm>
                <a:off x="7291388" y="4949826"/>
                <a:ext cx="111125" cy="192088"/>
              </a:xfrm>
              <a:custGeom>
                <a:avLst/>
                <a:gdLst>
                  <a:gd name="T0" fmla="*/ 109 w 110"/>
                  <a:gd name="T1" fmla="*/ 120 h 189"/>
                  <a:gd name="T2" fmla="*/ 104 w 110"/>
                  <a:gd name="T3" fmla="*/ 164 h 189"/>
                  <a:gd name="T4" fmla="*/ 98 w 110"/>
                  <a:gd name="T5" fmla="*/ 181 h 189"/>
                  <a:gd name="T6" fmla="*/ 84 w 110"/>
                  <a:gd name="T7" fmla="*/ 185 h 189"/>
                  <a:gd name="T8" fmla="*/ 33 w 110"/>
                  <a:gd name="T9" fmla="*/ 134 h 189"/>
                  <a:gd name="T10" fmla="*/ 27 w 110"/>
                  <a:gd name="T11" fmla="*/ 128 h 189"/>
                  <a:gd name="T12" fmla="*/ 0 w 110"/>
                  <a:gd name="T13" fmla="*/ 22 h 189"/>
                  <a:gd name="T14" fmla="*/ 2 w 110"/>
                  <a:gd name="T15" fmla="*/ 14 h 189"/>
                  <a:gd name="T16" fmla="*/ 10 w 110"/>
                  <a:gd name="T17" fmla="*/ 12 h 189"/>
                  <a:gd name="T18" fmla="*/ 50 w 110"/>
                  <a:gd name="T19" fmla="*/ 3 h 189"/>
                  <a:gd name="T20" fmla="*/ 62 w 110"/>
                  <a:gd name="T21" fmla="*/ 2 h 189"/>
                  <a:gd name="T22" fmla="*/ 105 w 110"/>
                  <a:gd name="T23" fmla="*/ 86 h 189"/>
                  <a:gd name="T24" fmla="*/ 109 w 110"/>
                  <a:gd name="T25" fmla="*/ 12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89">
                    <a:moveTo>
                      <a:pt x="109" y="120"/>
                    </a:moveTo>
                    <a:cubicBezTo>
                      <a:pt x="107" y="135"/>
                      <a:pt x="108" y="149"/>
                      <a:pt x="104" y="164"/>
                    </a:cubicBezTo>
                    <a:cubicBezTo>
                      <a:pt x="102" y="170"/>
                      <a:pt x="101" y="175"/>
                      <a:pt x="98" y="181"/>
                    </a:cubicBezTo>
                    <a:cubicBezTo>
                      <a:pt x="95" y="188"/>
                      <a:pt x="91" y="189"/>
                      <a:pt x="84" y="185"/>
                    </a:cubicBezTo>
                    <a:cubicBezTo>
                      <a:pt x="63" y="172"/>
                      <a:pt x="47" y="154"/>
                      <a:pt x="33" y="134"/>
                    </a:cubicBezTo>
                    <a:cubicBezTo>
                      <a:pt x="32" y="131"/>
                      <a:pt x="31" y="128"/>
                      <a:pt x="27" y="128"/>
                    </a:cubicBezTo>
                    <a:cubicBezTo>
                      <a:pt x="9" y="95"/>
                      <a:pt x="0" y="60"/>
                      <a:pt x="0" y="22"/>
                    </a:cubicBezTo>
                    <a:cubicBezTo>
                      <a:pt x="0" y="19"/>
                      <a:pt x="0" y="16"/>
                      <a:pt x="2" y="14"/>
                    </a:cubicBezTo>
                    <a:cubicBezTo>
                      <a:pt x="4" y="12"/>
                      <a:pt x="7" y="12"/>
                      <a:pt x="10" y="12"/>
                    </a:cubicBezTo>
                    <a:cubicBezTo>
                      <a:pt x="24" y="10"/>
                      <a:pt x="37" y="8"/>
                      <a:pt x="50" y="3"/>
                    </a:cubicBezTo>
                    <a:cubicBezTo>
                      <a:pt x="54" y="2"/>
                      <a:pt x="58" y="0"/>
                      <a:pt x="62" y="2"/>
                    </a:cubicBezTo>
                    <a:cubicBezTo>
                      <a:pt x="83" y="26"/>
                      <a:pt x="98" y="54"/>
                      <a:pt x="105" y="86"/>
                    </a:cubicBezTo>
                    <a:cubicBezTo>
                      <a:pt x="107" y="97"/>
                      <a:pt x="110" y="109"/>
                      <a:pt x="109" y="12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 name="Freeform 301">
                <a:extLst>
                  <a:ext uri="{FF2B5EF4-FFF2-40B4-BE49-F238E27FC236}">
                    <a16:creationId xmlns:a16="http://schemas.microsoft.com/office/drawing/2014/main" id="{9423B688-C701-A5D9-4F0B-C24415E3CADE}"/>
                  </a:ext>
                </a:extLst>
              </p:cNvPr>
              <p:cNvSpPr/>
              <p:nvPr/>
            </p:nvSpPr>
            <p:spPr bwMode="auto">
              <a:xfrm>
                <a:off x="7305675" y="4471988"/>
                <a:ext cx="117475" cy="180975"/>
              </a:xfrm>
              <a:custGeom>
                <a:avLst/>
                <a:gdLst>
                  <a:gd name="T0" fmla="*/ 41 w 117"/>
                  <a:gd name="T1" fmla="*/ 42 h 177"/>
                  <a:gd name="T2" fmla="*/ 50 w 117"/>
                  <a:gd name="T3" fmla="*/ 40 h 177"/>
                  <a:gd name="T4" fmla="*/ 95 w 117"/>
                  <a:gd name="T5" fmla="*/ 5 h 177"/>
                  <a:gd name="T6" fmla="*/ 112 w 117"/>
                  <a:gd name="T7" fmla="*/ 12 h 177"/>
                  <a:gd name="T8" fmla="*/ 114 w 117"/>
                  <a:gd name="T9" fmla="*/ 68 h 177"/>
                  <a:gd name="T10" fmla="*/ 116 w 117"/>
                  <a:gd name="T11" fmla="*/ 77 h 177"/>
                  <a:gd name="T12" fmla="*/ 73 w 117"/>
                  <a:gd name="T13" fmla="*/ 170 h 177"/>
                  <a:gd name="T14" fmla="*/ 67 w 117"/>
                  <a:gd name="T15" fmla="*/ 175 h 177"/>
                  <a:gd name="T16" fmla="*/ 59 w 117"/>
                  <a:gd name="T17" fmla="*/ 175 h 177"/>
                  <a:gd name="T18" fmla="*/ 8 w 117"/>
                  <a:gd name="T19" fmla="*/ 157 h 177"/>
                  <a:gd name="T20" fmla="*/ 2 w 117"/>
                  <a:gd name="T21" fmla="*/ 154 h 177"/>
                  <a:gd name="T22" fmla="*/ 2 w 117"/>
                  <a:gd name="T23" fmla="*/ 139 h 177"/>
                  <a:gd name="T24" fmla="*/ 35 w 117"/>
                  <a:gd name="T25" fmla="*/ 56 h 177"/>
                  <a:gd name="T26" fmla="*/ 41 w 117"/>
                  <a:gd name="T27" fmla="*/ 42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77">
                    <a:moveTo>
                      <a:pt x="41" y="42"/>
                    </a:moveTo>
                    <a:cubicBezTo>
                      <a:pt x="45" y="47"/>
                      <a:pt x="47" y="43"/>
                      <a:pt x="50" y="40"/>
                    </a:cubicBezTo>
                    <a:cubicBezTo>
                      <a:pt x="63" y="26"/>
                      <a:pt x="77" y="14"/>
                      <a:pt x="95" y="5"/>
                    </a:cubicBezTo>
                    <a:cubicBezTo>
                      <a:pt x="106" y="0"/>
                      <a:pt x="109" y="1"/>
                      <a:pt x="112" y="12"/>
                    </a:cubicBezTo>
                    <a:cubicBezTo>
                      <a:pt x="117" y="31"/>
                      <a:pt x="116" y="49"/>
                      <a:pt x="114" y="68"/>
                    </a:cubicBezTo>
                    <a:cubicBezTo>
                      <a:pt x="114" y="71"/>
                      <a:pt x="113" y="74"/>
                      <a:pt x="116" y="77"/>
                    </a:cubicBezTo>
                    <a:cubicBezTo>
                      <a:pt x="108" y="111"/>
                      <a:pt x="96" y="143"/>
                      <a:pt x="73" y="170"/>
                    </a:cubicBezTo>
                    <a:cubicBezTo>
                      <a:pt x="71" y="172"/>
                      <a:pt x="69" y="174"/>
                      <a:pt x="67" y="175"/>
                    </a:cubicBezTo>
                    <a:cubicBezTo>
                      <a:pt x="64" y="177"/>
                      <a:pt x="62" y="176"/>
                      <a:pt x="59" y="175"/>
                    </a:cubicBezTo>
                    <a:cubicBezTo>
                      <a:pt x="43" y="166"/>
                      <a:pt x="26" y="160"/>
                      <a:pt x="8" y="157"/>
                    </a:cubicBezTo>
                    <a:cubicBezTo>
                      <a:pt x="6" y="157"/>
                      <a:pt x="4" y="156"/>
                      <a:pt x="2" y="154"/>
                    </a:cubicBezTo>
                    <a:cubicBezTo>
                      <a:pt x="0" y="149"/>
                      <a:pt x="1" y="144"/>
                      <a:pt x="2" y="139"/>
                    </a:cubicBezTo>
                    <a:cubicBezTo>
                      <a:pt x="7" y="109"/>
                      <a:pt x="17" y="81"/>
                      <a:pt x="35" y="56"/>
                    </a:cubicBezTo>
                    <a:cubicBezTo>
                      <a:pt x="39" y="52"/>
                      <a:pt x="38" y="46"/>
                      <a:pt x="41" y="4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 name="Freeform 302">
                <a:extLst>
                  <a:ext uri="{FF2B5EF4-FFF2-40B4-BE49-F238E27FC236}">
                    <a16:creationId xmlns:a16="http://schemas.microsoft.com/office/drawing/2014/main" id="{8BA5C69B-D8BC-6908-7AAA-2ED351731696}"/>
                  </a:ext>
                </a:extLst>
              </p:cNvPr>
              <p:cNvSpPr/>
              <p:nvPr/>
            </p:nvSpPr>
            <p:spPr bwMode="auto">
              <a:xfrm>
                <a:off x="7188200" y="4460876"/>
                <a:ext cx="109538" cy="180975"/>
              </a:xfrm>
              <a:custGeom>
                <a:avLst/>
                <a:gdLst>
                  <a:gd name="T0" fmla="*/ 0 w 108"/>
                  <a:gd name="T1" fmla="*/ 70 h 179"/>
                  <a:gd name="T2" fmla="*/ 11 w 108"/>
                  <a:gd name="T3" fmla="*/ 77 h 179"/>
                  <a:gd name="T4" fmla="*/ 17 w 108"/>
                  <a:gd name="T5" fmla="*/ 40 h 179"/>
                  <a:gd name="T6" fmla="*/ 30 w 108"/>
                  <a:gd name="T7" fmla="*/ 8 h 179"/>
                  <a:gd name="T8" fmla="*/ 46 w 108"/>
                  <a:gd name="T9" fmla="*/ 6 h 179"/>
                  <a:gd name="T10" fmla="*/ 83 w 108"/>
                  <a:gd name="T11" fmla="*/ 55 h 179"/>
                  <a:gd name="T12" fmla="*/ 90 w 108"/>
                  <a:gd name="T13" fmla="*/ 60 h 179"/>
                  <a:gd name="T14" fmla="*/ 106 w 108"/>
                  <a:gd name="T15" fmla="*/ 136 h 179"/>
                  <a:gd name="T16" fmla="*/ 102 w 108"/>
                  <a:gd name="T17" fmla="*/ 165 h 179"/>
                  <a:gd name="T18" fmla="*/ 85 w 108"/>
                  <a:gd name="T19" fmla="*/ 168 h 179"/>
                  <a:gd name="T20" fmla="*/ 46 w 108"/>
                  <a:gd name="T21" fmla="*/ 176 h 179"/>
                  <a:gd name="T22" fmla="*/ 35 w 108"/>
                  <a:gd name="T23" fmla="*/ 178 h 179"/>
                  <a:gd name="T24" fmla="*/ 27 w 108"/>
                  <a:gd name="T25" fmla="*/ 167 h 179"/>
                  <a:gd name="T26" fmla="*/ 9 w 108"/>
                  <a:gd name="T27" fmla="*/ 93 h 179"/>
                  <a:gd name="T28" fmla="*/ 2 w 108"/>
                  <a:gd name="T29" fmla="*/ 75 h 179"/>
                  <a:gd name="T30" fmla="*/ 0 w 108"/>
                  <a:gd name="T31" fmla="*/ 7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79">
                    <a:moveTo>
                      <a:pt x="0" y="70"/>
                    </a:moveTo>
                    <a:cubicBezTo>
                      <a:pt x="3" y="72"/>
                      <a:pt x="6" y="74"/>
                      <a:pt x="11" y="77"/>
                    </a:cubicBezTo>
                    <a:cubicBezTo>
                      <a:pt x="13" y="64"/>
                      <a:pt x="13" y="52"/>
                      <a:pt x="17" y="40"/>
                    </a:cubicBezTo>
                    <a:cubicBezTo>
                      <a:pt x="20" y="29"/>
                      <a:pt x="24" y="18"/>
                      <a:pt x="30" y="8"/>
                    </a:cubicBezTo>
                    <a:cubicBezTo>
                      <a:pt x="35" y="0"/>
                      <a:pt x="39" y="0"/>
                      <a:pt x="46" y="6"/>
                    </a:cubicBezTo>
                    <a:cubicBezTo>
                      <a:pt x="61" y="20"/>
                      <a:pt x="73" y="37"/>
                      <a:pt x="83" y="55"/>
                    </a:cubicBezTo>
                    <a:cubicBezTo>
                      <a:pt x="84" y="57"/>
                      <a:pt x="84" y="63"/>
                      <a:pt x="90" y="60"/>
                    </a:cubicBezTo>
                    <a:cubicBezTo>
                      <a:pt x="98" y="85"/>
                      <a:pt x="106" y="110"/>
                      <a:pt x="106" y="136"/>
                    </a:cubicBezTo>
                    <a:cubicBezTo>
                      <a:pt x="107" y="146"/>
                      <a:pt x="108" y="156"/>
                      <a:pt x="102" y="165"/>
                    </a:cubicBezTo>
                    <a:cubicBezTo>
                      <a:pt x="97" y="168"/>
                      <a:pt x="91" y="167"/>
                      <a:pt x="85" y="168"/>
                    </a:cubicBezTo>
                    <a:cubicBezTo>
                      <a:pt x="72" y="169"/>
                      <a:pt x="58" y="172"/>
                      <a:pt x="46" y="176"/>
                    </a:cubicBezTo>
                    <a:cubicBezTo>
                      <a:pt x="42" y="178"/>
                      <a:pt x="39" y="179"/>
                      <a:pt x="35" y="178"/>
                    </a:cubicBezTo>
                    <a:cubicBezTo>
                      <a:pt x="30" y="176"/>
                      <a:pt x="29" y="171"/>
                      <a:pt x="27" y="167"/>
                    </a:cubicBezTo>
                    <a:cubicBezTo>
                      <a:pt x="17" y="143"/>
                      <a:pt x="11" y="119"/>
                      <a:pt x="9" y="93"/>
                    </a:cubicBezTo>
                    <a:cubicBezTo>
                      <a:pt x="9" y="86"/>
                      <a:pt x="8" y="80"/>
                      <a:pt x="2" y="75"/>
                    </a:cubicBezTo>
                    <a:cubicBezTo>
                      <a:pt x="1" y="74"/>
                      <a:pt x="0" y="73"/>
                      <a:pt x="0" y="7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 name="Freeform 303">
                <a:extLst>
                  <a:ext uri="{FF2B5EF4-FFF2-40B4-BE49-F238E27FC236}">
                    <a16:creationId xmlns:a16="http://schemas.microsoft.com/office/drawing/2014/main" id="{6701B0F9-FA6C-25EE-EEBC-26876E16545E}"/>
                  </a:ext>
                </a:extLst>
              </p:cNvPr>
              <p:cNvSpPr/>
              <p:nvPr/>
            </p:nvSpPr>
            <p:spPr bwMode="auto">
              <a:xfrm>
                <a:off x="6953250" y="4694238"/>
                <a:ext cx="182563" cy="103188"/>
              </a:xfrm>
              <a:custGeom>
                <a:avLst/>
                <a:gdLst>
                  <a:gd name="T0" fmla="*/ 43 w 180"/>
                  <a:gd name="T1" fmla="*/ 74 h 101"/>
                  <a:gd name="T2" fmla="*/ 41 w 180"/>
                  <a:gd name="T3" fmla="*/ 66 h 101"/>
                  <a:gd name="T4" fmla="*/ 10 w 180"/>
                  <a:gd name="T5" fmla="*/ 38 h 101"/>
                  <a:gd name="T6" fmla="*/ 15 w 180"/>
                  <a:gd name="T7" fmla="*/ 17 h 101"/>
                  <a:gd name="T8" fmla="*/ 69 w 180"/>
                  <a:gd name="T9" fmla="*/ 4 h 101"/>
                  <a:gd name="T10" fmla="*/ 77 w 180"/>
                  <a:gd name="T11" fmla="*/ 0 h 101"/>
                  <a:gd name="T12" fmla="*/ 116 w 180"/>
                  <a:gd name="T13" fmla="*/ 4 h 101"/>
                  <a:gd name="T14" fmla="*/ 174 w 180"/>
                  <a:gd name="T15" fmla="*/ 24 h 101"/>
                  <a:gd name="T16" fmla="*/ 180 w 180"/>
                  <a:gd name="T17" fmla="*/ 33 h 101"/>
                  <a:gd name="T18" fmla="*/ 165 w 180"/>
                  <a:gd name="T19" fmla="*/ 96 h 101"/>
                  <a:gd name="T20" fmla="*/ 146 w 180"/>
                  <a:gd name="T21" fmla="*/ 100 h 101"/>
                  <a:gd name="T22" fmla="*/ 57 w 180"/>
                  <a:gd name="T23" fmla="*/ 77 h 101"/>
                  <a:gd name="T24" fmla="*/ 43 w 180"/>
                  <a:gd name="T25" fmla="*/ 7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00">
                    <a:moveTo>
                      <a:pt x="43" y="74"/>
                    </a:moveTo>
                    <a:cubicBezTo>
                      <a:pt x="47" y="70"/>
                      <a:pt x="45" y="68"/>
                      <a:pt x="41" y="66"/>
                    </a:cubicBezTo>
                    <a:cubicBezTo>
                      <a:pt x="29" y="59"/>
                      <a:pt x="19" y="48"/>
                      <a:pt x="10" y="38"/>
                    </a:cubicBezTo>
                    <a:cubicBezTo>
                      <a:pt x="0" y="28"/>
                      <a:pt x="2" y="22"/>
                      <a:pt x="15" y="17"/>
                    </a:cubicBezTo>
                    <a:cubicBezTo>
                      <a:pt x="32" y="10"/>
                      <a:pt x="50" y="6"/>
                      <a:pt x="69" y="4"/>
                    </a:cubicBezTo>
                    <a:cubicBezTo>
                      <a:pt x="72" y="4"/>
                      <a:pt x="76" y="5"/>
                      <a:pt x="77" y="0"/>
                    </a:cubicBezTo>
                    <a:cubicBezTo>
                      <a:pt x="90" y="1"/>
                      <a:pt x="103" y="3"/>
                      <a:pt x="116" y="4"/>
                    </a:cubicBezTo>
                    <a:cubicBezTo>
                      <a:pt x="137" y="6"/>
                      <a:pt x="156" y="15"/>
                      <a:pt x="174" y="24"/>
                    </a:cubicBezTo>
                    <a:cubicBezTo>
                      <a:pt x="178" y="26"/>
                      <a:pt x="180" y="29"/>
                      <a:pt x="180" y="33"/>
                    </a:cubicBezTo>
                    <a:cubicBezTo>
                      <a:pt x="171" y="53"/>
                      <a:pt x="170" y="75"/>
                      <a:pt x="165" y="96"/>
                    </a:cubicBezTo>
                    <a:cubicBezTo>
                      <a:pt x="159" y="101"/>
                      <a:pt x="153" y="100"/>
                      <a:pt x="146" y="100"/>
                    </a:cubicBezTo>
                    <a:cubicBezTo>
                      <a:pt x="115" y="99"/>
                      <a:pt x="85" y="92"/>
                      <a:pt x="57" y="77"/>
                    </a:cubicBezTo>
                    <a:cubicBezTo>
                      <a:pt x="52" y="75"/>
                      <a:pt x="47" y="77"/>
                      <a:pt x="43" y="7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 name="Freeform 304">
                <a:extLst>
                  <a:ext uri="{FF2B5EF4-FFF2-40B4-BE49-F238E27FC236}">
                    <a16:creationId xmlns:a16="http://schemas.microsoft.com/office/drawing/2014/main" id="{A6D9CAA2-CD6A-EE44-213A-21A6B431B68C}"/>
                  </a:ext>
                </a:extLst>
              </p:cNvPr>
              <p:cNvSpPr/>
              <p:nvPr/>
            </p:nvSpPr>
            <p:spPr bwMode="auto">
              <a:xfrm>
                <a:off x="7048500" y="4548188"/>
                <a:ext cx="150813" cy="155575"/>
              </a:xfrm>
              <a:custGeom>
                <a:avLst/>
                <a:gdLst>
                  <a:gd name="T0" fmla="*/ 12 w 149"/>
                  <a:gd name="T1" fmla="*/ 75 h 152"/>
                  <a:gd name="T2" fmla="*/ 17 w 149"/>
                  <a:gd name="T3" fmla="*/ 67 h 152"/>
                  <a:gd name="T4" fmla="*/ 1 w 149"/>
                  <a:gd name="T5" fmla="*/ 16 h 152"/>
                  <a:gd name="T6" fmla="*/ 15 w 149"/>
                  <a:gd name="T7" fmla="*/ 2 h 152"/>
                  <a:gd name="T8" fmla="*/ 58 w 149"/>
                  <a:gd name="T9" fmla="*/ 15 h 152"/>
                  <a:gd name="T10" fmla="*/ 69 w 149"/>
                  <a:gd name="T11" fmla="*/ 15 h 152"/>
                  <a:gd name="T12" fmla="*/ 125 w 149"/>
                  <a:gd name="T13" fmla="*/ 63 h 152"/>
                  <a:gd name="T14" fmla="*/ 147 w 149"/>
                  <a:gd name="T15" fmla="*/ 96 h 152"/>
                  <a:gd name="T16" fmla="*/ 148 w 149"/>
                  <a:gd name="T17" fmla="*/ 103 h 152"/>
                  <a:gd name="T18" fmla="*/ 140 w 149"/>
                  <a:gd name="T19" fmla="*/ 112 h 152"/>
                  <a:gd name="T20" fmla="*/ 106 w 149"/>
                  <a:gd name="T21" fmla="*/ 145 h 152"/>
                  <a:gd name="T22" fmla="*/ 99 w 149"/>
                  <a:gd name="T23" fmla="*/ 151 h 152"/>
                  <a:gd name="T24" fmla="*/ 89 w 149"/>
                  <a:gd name="T25" fmla="*/ 149 h 152"/>
                  <a:gd name="T26" fmla="*/ 33 w 149"/>
                  <a:gd name="T27" fmla="*/ 98 h 152"/>
                  <a:gd name="T28" fmla="*/ 12 w 149"/>
                  <a:gd name="T29" fmla="*/ 7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152">
                    <a:moveTo>
                      <a:pt x="12" y="75"/>
                    </a:moveTo>
                    <a:cubicBezTo>
                      <a:pt x="17" y="74"/>
                      <a:pt x="20" y="73"/>
                      <a:pt x="17" y="67"/>
                    </a:cubicBezTo>
                    <a:cubicBezTo>
                      <a:pt x="9" y="51"/>
                      <a:pt x="3" y="34"/>
                      <a:pt x="1" y="16"/>
                    </a:cubicBezTo>
                    <a:cubicBezTo>
                      <a:pt x="0" y="3"/>
                      <a:pt x="2" y="0"/>
                      <a:pt x="15" y="2"/>
                    </a:cubicBezTo>
                    <a:cubicBezTo>
                      <a:pt x="30" y="3"/>
                      <a:pt x="44" y="9"/>
                      <a:pt x="58" y="15"/>
                    </a:cubicBezTo>
                    <a:cubicBezTo>
                      <a:pt x="61" y="16"/>
                      <a:pt x="65" y="20"/>
                      <a:pt x="69" y="15"/>
                    </a:cubicBezTo>
                    <a:cubicBezTo>
                      <a:pt x="88" y="30"/>
                      <a:pt x="109" y="44"/>
                      <a:pt x="125" y="63"/>
                    </a:cubicBezTo>
                    <a:cubicBezTo>
                      <a:pt x="134" y="73"/>
                      <a:pt x="141" y="84"/>
                      <a:pt x="147" y="96"/>
                    </a:cubicBezTo>
                    <a:cubicBezTo>
                      <a:pt x="149" y="98"/>
                      <a:pt x="149" y="101"/>
                      <a:pt x="148" y="103"/>
                    </a:cubicBezTo>
                    <a:cubicBezTo>
                      <a:pt x="147" y="107"/>
                      <a:pt x="143" y="109"/>
                      <a:pt x="140" y="112"/>
                    </a:cubicBezTo>
                    <a:cubicBezTo>
                      <a:pt x="127" y="121"/>
                      <a:pt x="115" y="131"/>
                      <a:pt x="106" y="145"/>
                    </a:cubicBezTo>
                    <a:cubicBezTo>
                      <a:pt x="104" y="147"/>
                      <a:pt x="102" y="149"/>
                      <a:pt x="99" y="151"/>
                    </a:cubicBezTo>
                    <a:cubicBezTo>
                      <a:pt x="95" y="152"/>
                      <a:pt x="92" y="150"/>
                      <a:pt x="89" y="149"/>
                    </a:cubicBezTo>
                    <a:cubicBezTo>
                      <a:pt x="67" y="136"/>
                      <a:pt x="49" y="117"/>
                      <a:pt x="33" y="98"/>
                    </a:cubicBezTo>
                    <a:cubicBezTo>
                      <a:pt x="26" y="90"/>
                      <a:pt x="21" y="81"/>
                      <a:pt x="12" y="75"/>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 name="Freeform 305">
                <a:extLst>
                  <a:ext uri="{FF2B5EF4-FFF2-40B4-BE49-F238E27FC236}">
                    <a16:creationId xmlns:a16="http://schemas.microsoft.com/office/drawing/2014/main" id="{6DD66D3B-7073-C94C-8BCB-3548FE1118DA}"/>
                  </a:ext>
                </a:extLst>
              </p:cNvPr>
              <p:cNvSpPr/>
              <p:nvPr/>
            </p:nvSpPr>
            <p:spPr bwMode="auto">
              <a:xfrm>
                <a:off x="7389813" y="4578351"/>
                <a:ext cx="163513" cy="139700"/>
              </a:xfrm>
              <a:custGeom>
                <a:avLst/>
                <a:gdLst>
                  <a:gd name="T0" fmla="*/ 97 w 162"/>
                  <a:gd name="T1" fmla="*/ 6 h 138"/>
                  <a:gd name="T2" fmla="*/ 108 w 162"/>
                  <a:gd name="T3" fmla="*/ 6 h 138"/>
                  <a:gd name="T4" fmla="*/ 151 w 162"/>
                  <a:gd name="T5" fmla="*/ 1 h 138"/>
                  <a:gd name="T6" fmla="*/ 160 w 162"/>
                  <a:gd name="T7" fmla="*/ 12 h 138"/>
                  <a:gd name="T8" fmla="*/ 141 w 162"/>
                  <a:gd name="T9" fmla="*/ 57 h 138"/>
                  <a:gd name="T10" fmla="*/ 138 w 162"/>
                  <a:gd name="T11" fmla="*/ 65 h 138"/>
                  <a:gd name="T12" fmla="*/ 105 w 162"/>
                  <a:gd name="T13" fmla="*/ 105 h 138"/>
                  <a:gd name="T14" fmla="*/ 59 w 162"/>
                  <a:gd name="T15" fmla="*/ 134 h 138"/>
                  <a:gd name="T16" fmla="*/ 45 w 162"/>
                  <a:gd name="T17" fmla="*/ 137 h 138"/>
                  <a:gd name="T18" fmla="*/ 22 w 162"/>
                  <a:gd name="T19" fmla="*/ 107 h 138"/>
                  <a:gd name="T20" fmla="*/ 11 w 162"/>
                  <a:gd name="T21" fmla="*/ 95 h 138"/>
                  <a:gd name="T22" fmla="*/ 7 w 162"/>
                  <a:gd name="T23" fmla="*/ 90 h 138"/>
                  <a:gd name="T24" fmla="*/ 6 w 162"/>
                  <a:gd name="T25" fmla="*/ 73 h 138"/>
                  <a:gd name="T26" fmla="*/ 64 w 162"/>
                  <a:gd name="T27" fmla="*/ 22 h 138"/>
                  <a:gd name="T28" fmla="*/ 97 w 162"/>
                  <a:gd name="T29" fmla="*/ 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2" h="138">
                    <a:moveTo>
                      <a:pt x="97" y="6"/>
                    </a:moveTo>
                    <a:cubicBezTo>
                      <a:pt x="101" y="10"/>
                      <a:pt x="104" y="7"/>
                      <a:pt x="108" y="6"/>
                    </a:cubicBezTo>
                    <a:cubicBezTo>
                      <a:pt x="122" y="2"/>
                      <a:pt x="136" y="0"/>
                      <a:pt x="151" y="1"/>
                    </a:cubicBezTo>
                    <a:cubicBezTo>
                      <a:pt x="159" y="1"/>
                      <a:pt x="162" y="4"/>
                      <a:pt x="160" y="12"/>
                    </a:cubicBezTo>
                    <a:cubicBezTo>
                      <a:pt x="157" y="28"/>
                      <a:pt x="149" y="43"/>
                      <a:pt x="141" y="57"/>
                    </a:cubicBezTo>
                    <a:cubicBezTo>
                      <a:pt x="140" y="60"/>
                      <a:pt x="138" y="62"/>
                      <a:pt x="138" y="65"/>
                    </a:cubicBezTo>
                    <a:cubicBezTo>
                      <a:pt x="130" y="81"/>
                      <a:pt x="117" y="93"/>
                      <a:pt x="105" y="105"/>
                    </a:cubicBezTo>
                    <a:cubicBezTo>
                      <a:pt x="91" y="117"/>
                      <a:pt x="76" y="127"/>
                      <a:pt x="59" y="134"/>
                    </a:cubicBezTo>
                    <a:cubicBezTo>
                      <a:pt x="54" y="136"/>
                      <a:pt x="50" y="138"/>
                      <a:pt x="45" y="137"/>
                    </a:cubicBezTo>
                    <a:cubicBezTo>
                      <a:pt x="36" y="128"/>
                      <a:pt x="31" y="117"/>
                      <a:pt x="22" y="107"/>
                    </a:cubicBezTo>
                    <a:cubicBezTo>
                      <a:pt x="18" y="103"/>
                      <a:pt x="15" y="99"/>
                      <a:pt x="11" y="95"/>
                    </a:cubicBezTo>
                    <a:cubicBezTo>
                      <a:pt x="10" y="93"/>
                      <a:pt x="8" y="92"/>
                      <a:pt x="7" y="90"/>
                    </a:cubicBezTo>
                    <a:cubicBezTo>
                      <a:pt x="0" y="85"/>
                      <a:pt x="1" y="79"/>
                      <a:pt x="6" y="73"/>
                    </a:cubicBezTo>
                    <a:cubicBezTo>
                      <a:pt x="21" y="51"/>
                      <a:pt x="41" y="35"/>
                      <a:pt x="64" y="22"/>
                    </a:cubicBezTo>
                    <a:cubicBezTo>
                      <a:pt x="75" y="16"/>
                      <a:pt x="85" y="10"/>
                      <a:pt x="97" y="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 name="Freeform 306">
                <a:extLst>
                  <a:ext uri="{FF2B5EF4-FFF2-40B4-BE49-F238E27FC236}">
                    <a16:creationId xmlns:a16="http://schemas.microsoft.com/office/drawing/2014/main" id="{7AE03942-85DF-6342-6DF5-4C69B94E342F}"/>
                  </a:ext>
                </a:extLst>
              </p:cNvPr>
              <p:cNvSpPr/>
              <p:nvPr/>
            </p:nvSpPr>
            <p:spPr bwMode="auto">
              <a:xfrm>
                <a:off x="7443788" y="4716463"/>
                <a:ext cx="179388" cy="100013"/>
              </a:xfrm>
              <a:custGeom>
                <a:avLst/>
                <a:gdLst>
                  <a:gd name="T0" fmla="*/ 118 w 177"/>
                  <a:gd name="T1" fmla="*/ 5 h 99"/>
                  <a:gd name="T2" fmla="*/ 125 w 177"/>
                  <a:gd name="T3" fmla="*/ 10 h 99"/>
                  <a:gd name="T4" fmla="*/ 168 w 177"/>
                  <a:gd name="T5" fmla="*/ 28 h 99"/>
                  <a:gd name="T6" fmla="*/ 169 w 177"/>
                  <a:gd name="T7" fmla="*/ 45 h 99"/>
                  <a:gd name="T8" fmla="*/ 133 w 177"/>
                  <a:gd name="T9" fmla="*/ 73 h 99"/>
                  <a:gd name="T10" fmla="*/ 105 w 177"/>
                  <a:gd name="T11" fmla="*/ 85 h 99"/>
                  <a:gd name="T12" fmla="*/ 20 w 177"/>
                  <a:gd name="T13" fmla="*/ 95 h 99"/>
                  <a:gd name="T14" fmla="*/ 11 w 177"/>
                  <a:gd name="T15" fmla="*/ 92 h 99"/>
                  <a:gd name="T16" fmla="*/ 9 w 177"/>
                  <a:gd name="T17" fmla="*/ 83 h 99"/>
                  <a:gd name="T18" fmla="*/ 1 w 177"/>
                  <a:gd name="T19" fmla="*/ 28 h 99"/>
                  <a:gd name="T20" fmla="*/ 0 w 177"/>
                  <a:gd name="T21" fmla="*/ 22 h 99"/>
                  <a:gd name="T22" fmla="*/ 11 w 177"/>
                  <a:gd name="T23" fmla="*/ 15 h 99"/>
                  <a:gd name="T24" fmla="*/ 103 w 177"/>
                  <a:gd name="T25" fmla="*/ 4 h 99"/>
                  <a:gd name="T26" fmla="*/ 118 w 177"/>
                  <a:gd name="T27" fmla="*/ 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7" h="99">
                    <a:moveTo>
                      <a:pt x="118" y="5"/>
                    </a:moveTo>
                    <a:cubicBezTo>
                      <a:pt x="119" y="9"/>
                      <a:pt x="122" y="9"/>
                      <a:pt x="125" y="10"/>
                    </a:cubicBezTo>
                    <a:cubicBezTo>
                      <a:pt x="140" y="14"/>
                      <a:pt x="155" y="19"/>
                      <a:pt x="168" y="28"/>
                    </a:cubicBezTo>
                    <a:cubicBezTo>
                      <a:pt x="177" y="35"/>
                      <a:pt x="177" y="36"/>
                      <a:pt x="169" y="45"/>
                    </a:cubicBezTo>
                    <a:cubicBezTo>
                      <a:pt x="159" y="56"/>
                      <a:pt x="145" y="63"/>
                      <a:pt x="133" y="73"/>
                    </a:cubicBezTo>
                    <a:cubicBezTo>
                      <a:pt x="125" y="80"/>
                      <a:pt x="115" y="82"/>
                      <a:pt x="105" y="85"/>
                    </a:cubicBezTo>
                    <a:cubicBezTo>
                      <a:pt x="78" y="95"/>
                      <a:pt x="49" y="99"/>
                      <a:pt x="20" y="95"/>
                    </a:cubicBezTo>
                    <a:cubicBezTo>
                      <a:pt x="17" y="94"/>
                      <a:pt x="13" y="94"/>
                      <a:pt x="11" y="92"/>
                    </a:cubicBezTo>
                    <a:cubicBezTo>
                      <a:pt x="9" y="90"/>
                      <a:pt x="9" y="86"/>
                      <a:pt x="9" y="83"/>
                    </a:cubicBezTo>
                    <a:cubicBezTo>
                      <a:pt x="9" y="65"/>
                      <a:pt x="7" y="46"/>
                      <a:pt x="1" y="28"/>
                    </a:cubicBezTo>
                    <a:cubicBezTo>
                      <a:pt x="0" y="26"/>
                      <a:pt x="0" y="24"/>
                      <a:pt x="0" y="22"/>
                    </a:cubicBezTo>
                    <a:cubicBezTo>
                      <a:pt x="3" y="18"/>
                      <a:pt x="7" y="16"/>
                      <a:pt x="11" y="15"/>
                    </a:cubicBezTo>
                    <a:cubicBezTo>
                      <a:pt x="41" y="4"/>
                      <a:pt x="71" y="0"/>
                      <a:pt x="103" y="4"/>
                    </a:cubicBezTo>
                    <a:cubicBezTo>
                      <a:pt x="108" y="5"/>
                      <a:pt x="113" y="5"/>
                      <a:pt x="118" y="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 name="Freeform 307">
                <a:extLst>
                  <a:ext uri="{FF2B5EF4-FFF2-40B4-BE49-F238E27FC236}">
                    <a16:creationId xmlns:a16="http://schemas.microsoft.com/office/drawing/2014/main" id="{BCAE1A07-6CE5-09B9-9870-4F5F7433951B}"/>
                  </a:ext>
                </a:extLst>
              </p:cNvPr>
              <p:cNvSpPr/>
              <p:nvPr/>
            </p:nvSpPr>
            <p:spPr bwMode="auto">
              <a:xfrm>
                <a:off x="7426325" y="4816476"/>
                <a:ext cx="173038" cy="107950"/>
              </a:xfrm>
              <a:custGeom>
                <a:avLst/>
                <a:gdLst>
                  <a:gd name="T0" fmla="*/ 152 w 172"/>
                  <a:gd name="T1" fmla="*/ 100 h 106"/>
                  <a:gd name="T2" fmla="*/ 127 w 172"/>
                  <a:gd name="T3" fmla="*/ 102 h 106"/>
                  <a:gd name="T4" fmla="*/ 112 w 172"/>
                  <a:gd name="T5" fmla="*/ 103 h 106"/>
                  <a:gd name="T6" fmla="*/ 103 w 172"/>
                  <a:gd name="T7" fmla="*/ 106 h 106"/>
                  <a:gd name="T8" fmla="*/ 12 w 172"/>
                  <a:gd name="T9" fmla="*/ 82 h 106"/>
                  <a:gd name="T10" fmla="*/ 1 w 172"/>
                  <a:gd name="T11" fmla="*/ 73 h 106"/>
                  <a:gd name="T12" fmla="*/ 4 w 172"/>
                  <a:gd name="T13" fmla="*/ 62 h 106"/>
                  <a:gd name="T14" fmla="*/ 24 w 172"/>
                  <a:gd name="T15" fmla="*/ 10 h 106"/>
                  <a:gd name="T16" fmla="*/ 27 w 172"/>
                  <a:gd name="T17" fmla="*/ 3 h 106"/>
                  <a:gd name="T18" fmla="*/ 71 w 172"/>
                  <a:gd name="T19" fmla="*/ 8 h 106"/>
                  <a:gd name="T20" fmla="*/ 118 w 172"/>
                  <a:gd name="T21" fmla="*/ 30 h 106"/>
                  <a:gd name="T22" fmla="*/ 131 w 172"/>
                  <a:gd name="T23" fmla="*/ 36 h 106"/>
                  <a:gd name="T24" fmla="*/ 135 w 172"/>
                  <a:gd name="T25" fmla="*/ 44 h 106"/>
                  <a:gd name="T26" fmla="*/ 165 w 172"/>
                  <a:gd name="T27" fmla="*/ 77 h 106"/>
                  <a:gd name="T28" fmla="*/ 159 w 172"/>
                  <a:gd name="T29" fmla="*/ 96 h 106"/>
                  <a:gd name="T30" fmla="*/ 152 w 172"/>
                  <a:gd name="T3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2" h="105">
                    <a:moveTo>
                      <a:pt x="152" y="100"/>
                    </a:moveTo>
                    <a:cubicBezTo>
                      <a:pt x="143" y="98"/>
                      <a:pt x="136" y="102"/>
                      <a:pt x="127" y="102"/>
                    </a:cubicBezTo>
                    <a:cubicBezTo>
                      <a:pt x="122" y="102"/>
                      <a:pt x="117" y="103"/>
                      <a:pt x="112" y="103"/>
                    </a:cubicBezTo>
                    <a:cubicBezTo>
                      <a:pt x="109" y="106"/>
                      <a:pt x="106" y="106"/>
                      <a:pt x="103" y="106"/>
                    </a:cubicBezTo>
                    <a:cubicBezTo>
                      <a:pt x="71" y="106"/>
                      <a:pt x="40" y="97"/>
                      <a:pt x="12" y="82"/>
                    </a:cubicBezTo>
                    <a:cubicBezTo>
                      <a:pt x="8" y="80"/>
                      <a:pt x="3" y="78"/>
                      <a:pt x="1" y="73"/>
                    </a:cubicBezTo>
                    <a:cubicBezTo>
                      <a:pt x="0" y="69"/>
                      <a:pt x="2" y="65"/>
                      <a:pt x="4" y="62"/>
                    </a:cubicBezTo>
                    <a:cubicBezTo>
                      <a:pt x="14" y="46"/>
                      <a:pt x="20" y="29"/>
                      <a:pt x="24" y="10"/>
                    </a:cubicBezTo>
                    <a:cubicBezTo>
                      <a:pt x="24" y="8"/>
                      <a:pt x="25" y="5"/>
                      <a:pt x="27" y="3"/>
                    </a:cubicBezTo>
                    <a:cubicBezTo>
                      <a:pt x="42" y="0"/>
                      <a:pt x="57" y="5"/>
                      <a:pt x="71" y="8"/>
                    </a:cubicBezTo>
                    <a:cubicBezTo>
                      <a:pt x="88" y="13"/>
                      <a:pt x="104" y="20"/>
                      <a:pt x="118" y="30"/>
                    </a:cubicBezTo>
                    <a:cubicBezTo>
                      <a:pt x="122" y="33"/>
                      <a:pt x="127" y="32"/>
                      <a:pt x="131" y="36"/>
                    </a:cubicBezTo>
                    <a:cubicBezTo>
                      <a:pt x="127" y="41"/>
                      <a:pt x="132" y="42"/>
                      <a:pt x="135" y="44"/>
                    </a:cubicBezTo>
                    <a:cubicBezTo>
                      <a:pt x="147" y="53"/>
                      <a:pt x="157" y="64"/>
                      <a:pt x="165" y="77"/>
                    </a:cubicBezTo>
                    <a:cubicBezTo>
                      <a:pt x="172" y="88"/>
                      <a:pt x="171" y="92"/>
                      <a:pt x="159" y="96"/>
                    </a:cubicBezTo>
                    <a:cubicBezTo>
                      <a:pt x="157" y="97"/>
                      <a:pt x="154" y="98"/>
                      <a:pt x="152" y="10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 name="Freeform 308">
                <a:extLst>
                  <a:ext uri="{FF2B5EF4-FFF2-40B4-BE49-F238E27FC236}">
                    <a16:creationId xmlns:a16="http://schemas.microsoft.com/office/drawing/2014/main" id="{BF9CFA85-1314-4B1A-EBE8-2116F801265A}"/>
                  </a:ext>
                </a:extLst>
              </p:cNvPr>
              <p:cNvSpPr/>
              <p:nvPr/>
            </p:nvSpPr>
            <p:spPr bwMode="auto">
              <a:xfrm>
                <a:off x="7362825" y="4895851"/>
                <a:ext cx="149225" cy="149225"/>
              </a:xfrm>
              <a:custGeom>
                <a:avLst/>
                <a:gdLst>
                  <a:gd name="T0" fmla="*/ 135 w 147"/>
                  <a:gd name="T1" fmla="*/ 82 h 147"/>
                  <a:gd name="T2" fmla="*/ 136 w 147"/>
                  <a:gd name="T3" fmla="*/ 93 h 147"/>
                  <a:gd name="T4" fmla="*/ 146 w 147"/>
                  <a:gd name="T5" fmla="*/ 130 h 147"/>
                  <a:gd name="T6" fmla="*/ 130 w 147"/>
                  <a:gd name="T7" fmla="*/ 145 h 147"/>
                  <a:gd name="T8" fmla="*/ 100 w 147"/>
                  <a:gd name="T9" fmla="*/ 136 h 147"/>
                  <a:gd name="T10" fmla="*/ 91 w 147"/>
                  <a:gd name="T11" fmla="*/ 136 h 147"/>
                  <a:gd name="T12" fmla="*/ 38 w 147"/>
                  <a:gd name="T13" fmla="*/ 101 h 147"/>
                  <a:gd name="T14" fmla="*/ 5 w 147"/>
                  <a:gd name="T15" fmla="*/ 60 h 147"/>
                  <a:gd name="T16" fmla="*/ 3 w 147"/>
                  <a:gd name="T17" fmla="*/ 47 h 147"/>
                  <a:gd name="T18" fmla="*/ 53 w 147"/>
                  <a:gd name="T19" fmla="*/ 5 h 147"/>
                  <a:gd name="T20" fmla="*/ 68 w 147"/>
                  <a:gd name="T21" fmla="*/ 5 h 147"/>
                  <a:gd name="T22" fmla="*/ 118 w 147"/>
                  <a:gd name="T23" fmla="*/ 56 h 147"/>
                  <a:gd name="T24" fmla="*/ 135 w 147"/>
                  <a:gd name="T25" fmla="*/ 8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47">
                    <a:moveTo>
                      <a:pt x="135" y="82"/>
                    </a:moveTo>
                    <a:cubicBezTo>
                      <a:pt x="131" y="86"/>
                      <a:pt x="135" y="89"/>
                      <a:pt x="136" y="93"/>
                    </a:cubicBezTo>
                    <a:cubicBezTo>
                      <a:pt x="140" y="105"/>
                      <a:pt x="144" y="117"/>
                      <a:pt x="146" y="130"/>
                    </a:cubicBezTo>
                    <a:cubicBezTo>
                      <a:pt x="147" y="144"/>
                      <a:pt x="144" y="147"/>
                      <a:pt x="130" y="145"/>
                    </a:cubicBezTo>
                    <a:cubicBezTo>
                      <a:pt x="120" y="143"/>
                      <a:pt x="110" y="140"/>
                      <a:pt x="100" y="136"/>
                    </a:cubicBezTo>
                    <a:cubicBezTo>
                      <a:pt x="97" y="135"/>
                      <a:pt x="94" y="133"/>
                      <a:pt x="91" y="136"/>
                    </a:cubicBezTo>
                    <a:cubicBezTo>
                      <a:pt x="73" y="126"/>
                      <a:pt x="54" y="116"/>
                      <a:pt x="38" y="101"/>
                    </a:cubicBezTo>
                    <a:cubicBezTo>
                      <a:pt x="25" y="89"/>
                      <a:pt x="14" y="75"/>
                      <a:pt x="5" y="60"/>
                    </a:cubicBezTo>
                    <a:cubicBezTo>
                      <a:pt x="2" y="57"/>
                      <a:pt x="0" y="52"/>
                      <a:pt x="3" y="47"/>
                    </a:cubicBezTo>
                    <a:cubicBezTo>
                      <a:pt x="21" y="35"/>
                      <a:pt x="38" y="21"/>
                      <a:pt x="53" y="5"/>
                    </a:cubicBezTo>
                    <a:cubicBezTo>
                      <a:pt x="57" y="0"/>
                      <a:pt x="62" y="1"/>
                      <a:pt x="68" y="5"/>
                    </a:cubicBezTo>
                    <a:cubicBezTo>
                      <a:pt x="87" y="19"/>
                      <a:pt x="105" y="35"/>
                      <a:pt x="118" y="56"/>
                    </a:cubicBezTo>
                    <a:cubicBezTo>
                      <a:pt x="124" y="65"/>
                      <a:pt x="130" y="73"/>
                      <a:pt x="135" y="8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 name="Freeform 309">
                <a:extLst>
                  <a:ext uri="{FF2B5EF4-FFF2-40B4-BE49-F238E27FC236}">
                    <a16:creationId xmlns:a16="http://schemas.microsoft.com/office/drawing/2014/main" id="{918BBFD5-EB9B-ABFF-4408-03E860C586BA}"/>
                  </a:ext>
                </a:extLst>
              </p:cNvPr>
              <p:cNvSpPr/>
              <p:nvPr/>
            </p:nvSpPr>
            <p:spPr bwMode="auto">
              <a:xfrm>
                <a:off x="6969125" y="4802188"/>
                <a:ext cx="169863" cy="104775"/>
              </a:xfrm>
              <a:custGeom>
                <a:avLst/>
                <a:gdLst>
                  <a:gd name="T0" fmla="*/ 58 w 169"/>
                  <a:gd name="T1" fmla="*/ 104 h 104"/>
                  <a:gd name="T2" fmla="*/ 42 w 169"/>
                  <a:gd name="T3" fmla="*/ 100 h 104"/>
                  <a:gd name="T4" fmla="*/ 8 w 169"/>
                  <a:gd name="T5" fmla="*/ 90 h 104"/>
                  <a:gd name="T6" fmla="*/ 4 w 169"/>
                  <a:gd name="T7" fmla="*/ 77 h 104"/>
                  <a:gd name="T8" fmla="*/ 36 w 169"/>
                  <a:gd name="T9" fmla="*/ 44 h 104"/>
                  <a:gd name="T10" fmla="*/ 40 w 169"/>
                  <a:gd name="T11" fmla="*/ 36 h 104"/>
                  <a:gd name="T12" fmla="*/ 86 w 169"/>
                  <a:gd name="T13" fmla="*/ 12 h 104"/>
                  <a:gd name="T14" fmla="*/ 140 w 169"/>
                  <a:gd name="T15" fmla="*/ 0 h 104"/>
                  <a:gd name="T16" fmla="*/ 149 w 169"/>
                  <a:gd name="T17" fmla="*/ 2 h 104"/>
                  <a:gd name="T18" fmla="*/ 152 w 169"/>
                  <a:gd name="T19" fmla="*/ 11 h 104"/>
                  <a:gd name="T20" fmla="*/ 167 w 169"/>
                  <a:gd name="T21" fmla="*/ 64 h 104"/>
                  <a:gd name="T22" fmla="*/ 169 w 169"/>
                  <a:gd name="T23" fmla="*/ 73 h 104"/>
                  <a:gd name="T24" fmla="*/ 162 w 169"/>
                  <a:gd name="T25" fmla="*/ 80 h 104"/>
                  <a:gd name="T26" fmla="*/ 75 w 169"/>
                  <a:gd name="T27" fmla="*/ 103 h 104"/>
                  <a:gd name="T28" fmla="*/ 58 w 169"/>
                  <a:gd name="T2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104">
                    <a:moveTo>
                      <a:pt x="58" y="104"/>
                    </a:moveTo>
                    <a:cubicBezTo>
                      <a:pt x="53" y="100"/>
                      <a:pt x="47" y="101"/>
                      <a:pt x="42" y="100"/>
                    </a:cubicBezTo>
                    <a:cubicBezTo>
                      <a:pt x="30" y="98"/>
                      <a:pt x="19" y="95"/>
                      <a:pt x="8" y="90"/>
                    </a:cubicBezTo>
                    <a:cubicBezTo>
                      <a:pt x="2" y="87"/>
                      <a:pt x="0" y="83"/>
                      <a:pt x="4" y="77"/>
                    </a:cubicBezTo>
                    <a:cubicBezTo>
                      <a:pt x="13" y="64"/>
                      <a:pt x="24" y="54"/>
                      <a:pt x="36" y="44"/>
                    </a:cubicBezTo>
                    <a:cubicBezTo>
                      <a:pt x="38" y="42"/>
                      <a:pt x="42" y="41"/>
                      <a:pt x="40" y="36"/>
                    </a:cubicBezTo>
                    <a:cubicBezTo>
                      <a:pt x="56" y="29"/>
                      <a:pt x="70" y="19"/>
                      <a:pt x="86" y="12"/>
                    </a:cubicBezTo>
                    <a:cubicBezTo>
                      <a:pt x="104" y="5"/>
                      <a:pt x="122" y="2"/>
                      <a:pt x="140" y="0"/>
                    </a:cubicBezTo>
                    <a:cubicBezTo>
                      <a:pt x="143" y="0"/>
                      <a:pt x="147" y="0"/>
                      <a:pt x="149" y="2"/>
                    </a:cubicBezTo>
                    <a:cubicBezTo>
                      <a:pt x="152" y="4"/>
                      <a:pt x="152" y="8"/>
                      <a:pt x="152" y="11"/>
                    </a:cubicBezTo>
                    <a:cubicBezTo>
                      <a:pt x="155" y="29"/>
                      <a:pt x="159" y="47"/>
                      <a:pt x="167" y="64"/>
                    </a:cubicBezTo>
                    <a:cubicBezTo>
                      <a:pt x="168" y="67"/>
                      <a:pt x="169" y="70"/>
                      <a:pt x="169" y="73"/>
                    </a:cubicBezTo>
                    <a:cubicBezTo>
                      <a:pt x="168" y="77"/>
                      <a:pt x="165" y="79"/>
                      <a:pt x="162" y="80"/>
                    </a:cubicBezTo>
                    <a:cubicBezTo>
                      <a:pt x="135" y="94"/>
                      <a:pt x="106" y="104"/>
                      <a:pt x="75" y="103"/>
                    </a:cubicBezTo>
                    <a:cubicBezTo>
                      <a:pt x="69" y="103"/>
                      <a:pt x="64" y="104"/>
                      <a:pt x="58" y="10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 name="Freeform 310">
                <a:extLst>
                  <a:ext uri="{FF2B5EF4-FFF2-40B4-BE49-F238E27FC236}">
                    <a16:creationId xmlns:a16="http://schemas.microsoft.com/office/drawing/2014/main" id="{855BFFF0-CE31-F566-3F2D-5215B3CA9637}"/>
                  </a:ext>
                </a:extLst>
              </p:cNvPr>
              <p:cNvSpPr/>
              <p:nvPr/>
            </p:nvSpPr>
            <p:spPr bwMode="auto">
              <a:xfrm>
                <a:off x="7172325" y="4946651"/>
                <a:ext cx="119063" cy="165100"/>
              </a:xfrm>
              <a:custGeom>
                <a:avLst/>
                <a:gdLst>
                  <a:gd name="T0" fmla="*/ 69 w 119"/>
                  <a:gd name="T1" fmla="*/ 131 h 162"/>
                  <a:gd name="T2" fmla="*/ 58 w 119"/>
                  <a:gd name="T3" fmla="*/ 132 h 162"/>
                  <a:gd name="T4" fmla="*/ 25 w 119"/>
                  <a:gd name="T5" fmla="*/ 156 h 162"/>
                  <a:gd name="T6" fmla="*/ 6 w 119"/>
                  <a:gd name="T7" fmla="*/ 146 h 162"/>
                  <a:gd name="T8" fmla="*/ 3 w 119"/>
                  <a:gd name="T9" fmla="*/ 118 h 162"/>
                  <a:gd name="T10" fmla="*/ 0 w 119"/>
                  <a:gd name="T11" fmla="*/ 110 h 162"/>
                  <a:gd name="T12" fmla="*/ 18 w 119"/>
                  <a:gd name="T13" fmla="*/ 40 h 162"/>
                  <a:gd name="T14" fmla="*/ 41 w 119"/>
                  <a:gd name="T15" fmla="*/ 2 h 162"/>
                  <a:gd name="T16" fmla="*/ 52 w 119"/>
                  <a:gd name="T17" fmla="*/ 3 h 162"/>
                  <a:gd name="T18" fmla="*/ 107 w 119"/>
                  <a:gd name="T19" fmla="*/ 15 h 162"/>
                  <a:gd name="T20" fmla="*/ 117 w 119"/>
                  <a:gd name="T21" fmla="*/ 18 h 162"/>
                  <a:gd name="T22" fmla="*/ 116 w 119"/>
                  <a:gd name="T23" fmla="*/ 35 h 162"/>
                  <a:gd name="T24" fmla="*/ 77 w 119"/>
                  <a:gd name="T25" fmla="*/ 115 h 162"/>
                  <a:gd name="T26" fmla="*/ 69 w 119"/>
                  <a:gd name="T27" fmla="*/ 13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162">
                    <a:moveTo>
                      <a:pt x="69" y="131"/>
                    </a:moveTo>
                    <a:cubicBezTo>
                      <a:pt x="65" y="126"/>
                      <a:pt x="62" y="128"/>
                      <a:pt x="58" y="132"/>
                    </a:cubicBezTo>
                    <a:cubicBezTo>
                      <a:pt x="48" y="141"/>
                      <a:pt x="38" y="149"/>
                      <a:pt x="25" y="156"/>
                    </a:cubicBezTo>
                    <a:cubicBezTo>
                      <a:pt x="13" y="162"/>
                      <a:pt x="9" y="160"/>
                      <a:pt x="6" y="146"/>
                    </a:cubicBezTo>
                    <a:cubicBezTo>
                      <a:pt x="4" y="137"/>
                      <a:pt x="4" y="127"/>
                      <a:pt x="3" y="118"/>
                    </a:cubicBezTo>
                    <a:cubicBezTo>
                      <a:pt x="3" y="115"/>
                      <a:pt x="5" y="111"/>
                      <a:pt x="0" y="110"/>
                    </a:cubicBezTo>
                    <a:cubicBezTo>
                      <a:pt x="5" y="86"/>
                      <a:pt x="7" y="62"/>
                      <a:pt x="18" y="40"/>
                    </a:cubicBezTo>
                    <a:cubicBezTo>
                      <a:pt x="24" y="26"/>
                      <a:pt x="30" y="12"/>
                      <a:pt x="41" y="2"/>
                    </a:cubicBezTo>
                    <a:cubicBezTo>
                      <a:pt x="45" y="0"/>
                      <a:pt x="48" y="2"/>
                      <a:pt x="52" y="3"/>
                    </a:cubicBezTo>
                    <a:cubicBezTo>
                      <a:pt x="70" y="11"/>
                      <a:pt x="88" y="14"/>
                      <a:pt x="107" y="15"/>
                    </a:cubicBezTo>
                    <a:cubicBezTo>
                      <a:pt x="111" y="15"/>
                      <a:pt x="115" y="15"/>
                      <a:pt x="117" y="18"/>
                    </a:cubicBezTo>
                    <a:cubicBezTo>
                      <a:pt x="119" y="24"/>
                      <a:pt x="117" y="29"/>
                      <a:pt x="116" y="35"/>
                    </a:cubicBezTo>
                    <a:cubicBezTo>
                      <a:pt x="110" y="65"/>
                      <a:pt x="96" y="92"/>
                      <a:pt x="77" y="115"/>
                    </a:cubicBezTo>
                    <a:cubicBezTo>
                      <a:pt x="73" y="120"/>
                      <a:pt x="71" y="126"/>
                      <a:pt x="69" y="13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 name="Freeform 311">
                <a:extLst>
                  <a:ext uri="{FF2B5EF4-FFF2-40B4-BE49-F238E27FC236}">
                    <a16:creationId xmlns:a16="http://schemas.microsoft.com/office/drawing/2014/main" id="{53C4EC5F-9757-9C00-66CD-E047707E35FD}"/>
                  </a:ext>
                </a:extLst>
              </p:cNvPr>
              <p:cNvSpPr/>
              <p:nvPr/>
            </p:nvSpPr>
            <p:spPr bwMode="auto">
              <a:xfrm>
                <a:off x="7054850" y="4892676"/>
                <a:ext cx="153988" cy="141288"/>
              </a:xfrm>
              <a:custGeom>
                <a:avLst/>
                <a:gdLst>
                  <a:gd name="T0" fmla="*/ 60 w 153"/>
                  <a:gd name="T1" fmla="*/ 130 h 138"/>
                  <a:gd name="T2" fmla="*/ 50 w 153"/>
                  <a:gd name="T3" fmla="*/ 131 h 138"/>
                  <a:gd name="T4" fmla="*/ 12 w 153"/>
                  <a:gd name="T5" fmla="*/ 138 h 138"/>
                  <a:gd name="T6" fmla="*/ 2 w 153"/>
                  <a:gd name="T7" fmla="*/ 126 h 138"/>
                  <a:gd name="T8" fmla="*/ 14 w 153"/>
                  <a:gd name="T9" fmla="*/ 87 h 138"/>
                  <a:gd name="T10" fmla="*/ 11 w 153"/>
                  <a:gd name="T11" fmla="*/ 77 h 138"/>
                  <a:gd name="T12" fmla="*/ 40 w 153"/>
                  <a:gd name="T13" fmla="*/ 42 h 138"/>
                  <a:gd name="T14" fmla="*/ 86 w 153"/>
                  <a:gd name="T15" fmla="*/ 3 h 138"/>
                  <a:gd name="T16" fmla="*/ 95 w 153"/>
                  <a:gd name="T17" fmla="*/ 1 h 138"/>
                  <a:gd name="T18" fmla="*/ 101 w 153"/>
                  <a:gd name="T19" fmla="*/ 5 h 138"/>
                  <a:gd name="T20" fmla="*/ 145 w 153"/>
                  <a:gd name="T21" fmla="*/ 44 h 138"/>
                  <a:gd name="T22" fmla="*/ 149 w 153"/>
                  <a:gd name="T23" fmla="*/ 48 h 138"/>
                  <a:gd name="T24" fmla="*/ 145 w 153"/>
                  <a:gd name="T25" fmla="*/ 63 h 138"/>
                  <a:gd name="T26" fmla="*/ 71 w 153"/>
                  <a:gd name="T27" fmla="*/ 125 h 138"/>
                  <a:gd name="T28" fmla="*/ 60 w 153"/>
                  <a:gd name="T29" fmla="*/ 13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3" h="138">
                    <a:moveTo>
                      <a:pt x="60" y="130"/>
                    </a:moveTo>
                    <a:cubicBezTo>
                      <a:pt x="56" y="127"/>
                      <a:pt x="53" y="130"/>
                      <a:pt x="50" y="131"/>
                    </a:cubicBezTo>
                    <a:cubicBezTo>
                      <a:pt x="38" y="135"/>
                      <a:pt x="25" y="138"/>
                      <a:pt x="12" y="138"/>
                    </a:cubicBezTo>
                    <a:cubicBezTo>
                      <a:pt x="2" y="138"/>
                      <a:pt x="0" y="136"/>
                      <a:pt x="2" y="126"/>
                    </a:cubicBezTo>
                    <a:cubicBezTo>
                      <a:pt x="4" y="112"/>
                      <a:pt x="8" y="99"/>
                      <a:pt x="14" y="87"/>
                    </a:cubicBezTo>
                    <a:cubicBezTo>
                      <a:pt x="16" y="83"/>
                      <a:pt x="19" y="78"/>
                      <a:pt x="11" y="77"/>
                    </a:cubicBezTo>
                    <a:cubicBezTo>
                      <a:pt x="25" y="69"/>
                      <a:pt x="30" y="53"/>
                      <a:pt x="40" y="42"/>
                    </a:cubicBezTo>
                    <a:cubicBezTo>
                      <a:pt x="53" y="26"/>
                      <a:pt x="68" y="13"/>
                      <a:pt x="86" y="3"/>
                    </a:cubicBezTo>
                    <a:cubicBezTo>
                      <a:pt x="89" y="2"/>
                      <a:pt x="91" y="0"/>
                      <a:pt x="95" y="1"/>
                    </a:cubicBezTo>
                    <a:cubicBezTo>
                      <a:pt x="97" y="1"/>
                      <a:pt x="100" y="3"/>
                      <a:pt x="101" y="5"/>
                    </a:cubicBezTo>
                    <a:cubicBezTo>
                      <a:pt x="113" y="22"/>
                      <a:pt x="129" y="33"/>
                      <a:pt x="145" y="44"/>
                    </a:cubicBezTo>
                    <a:cubicBezTo>
                      <a:pt x="147" y="46"/>
                      <a:pt x="148" y="47"/>
                      <a:pt x="149" y="48"/>
                    </a:cubicBezTo>
                    <a:cubicBezTo>
                      <a:pt x="153" y="54"/>
                      <a:pt x="149" y="59"/>
                      <a:pt x="145" y="63"/>
                    </a:cubicBezTo>
                    <a:cubicBezTo>
                      <a:pt x="126" y="90"/>
                      <a:pt x="101" y="110"/>
                      <a:pt x="71" y="125"/>
                    </a:cubicBezTo>
                    <a:cubicBezTo>
                      <a:pt x="67" y="127"/>
                      <a:pt x="64" y="129"/>
                      <a:pt x="60" y="13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 name="Freeform 312">
                <a:extLst>
                  <a:ext uri="{FF2B5EF4-FFF2-40B4-BE49-F238E27FC236}">
                    <a16:creationId xmlns:a16="http://schemas.microsoft.com/office/drawing/2014/main" id="{2B6BCBCF-7457-BCEF-F3A8-B11ACF6E6A7D}"/>
                  </a:ext>
                </a:extLst>
              </p:cNvPr>
              <p:cNvSpPr/>
              <p:nvPr/>
            </p:nvSpPr>
            <p:spPr bwMode="auto">
              <a:xfrm>
                <a:off x="7435850" y="4643438"/>
                <a:ext cx="173038" cy="95250"/>
              </a:xfrm>
              <a:custGeom>
                <a:avLst/>
                <a:gdLst>
                  <a:gd name="T0" fmla="*/ 126 w 171"/>
                  <a:gd name="T1" fmla="*/ 77 h 94"/>
                  <a:gd name="T2" fmla="*/ 117 w 171"/>
                  <a:gd name="T3" fmla="*/ 79 h 94"/>
                  <a:gd name="T4" fmla="*/ 19 w 171"/>
                  <a:gd name="T5" fmla="*/ 89 h 94"/>
                  <a:gd name="T6" fmla="*/ 9 w 171"/>
                  <a:gd name="T7" fmla="*/ 94 h 94"/>
                  <a:gd name="T8" fmla="*/ 0 w 171"/>
                  <a:gd name="T9" fmla="*/ 72 h 94"/>
                  <a:gd name="T10" fmla="*/ 74 w 171"/>
                  <a:gd name="T11" fmla="*/ 22 h 94"/>
                  <a:gd name="T12" fmla="*/ 92 w 171"/>
                  <a:gd name="T13" fmla="*/ 1 h 94"/>
                  <a:gd name="T14" fmla="*/ 160 w 171"/>
                  <a:gd name="T15" fmla="*/ 6 h 94"/>
                  <a:gd name="T16" fmla="*/ 166 w 171"/>
                  <a:gd name="T17" fmla="*/ 21 h 94"/>
                  <a:gd name="T18" fmla="*/ 126 w 171"/>
                  <a:gd name="T19" fmla="*/ 7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1" h="94">
                    <a:moveTo>
                      <a:pt x="126" y="77"/>
                    </a:moveTo>
                    <a:cubicBezTo>
                      <a:pt x="124" y="81"/>
                      <a:pt x="120" y="80"/>
                      <a:pt x="117" y="79"/>
                    </a:cubicBezTo>
                    <a:cubicBezTo>
                      <a:pt x="83" y="73"/>
                      <a:pt x="51" y="78"/>
                      <a:pt x="19" y="89"/>
                    </a:cubicBezTo>
                    <a:cubicBezTo>
                      <a:pt x="16" y="90"/>
                      <a:pt x="13" y="93"/>
                      <a:pt x="9" y="94"/>
                    </a:cubicBezTo>
                    <a:cubicBezTo>
                      <a:pt x="3" y="88"/>
                      <a:pt x="0" y="81"/>
                      <a:pt x="0" y="72"/>
                    </a:cubicBezTo>
                    <a:cubicBezTo>
                      <a:pt x="29" y="63"/>
                      <a:pt x="53" y="44"/>
                      <a:pt x="74" y="22"/>
                    </a:cubicBezTo>
                    <a:cubicBezTo>
                      <a:pt x="80" y="15"/>
                      <a:pt x="84" y="7"/>
                      <a:pt x="92" y="1"/>
                    </a:cubicBezTo>
                    <a:cubicBezTo>
                      <a:pt x="115" y="0"/>
                      <a:pt x="138" y="1"/>
                      <a:pt x="160" y="6"/>
                    </a:cubicBezTo>
                    <a:cubicBezTo>
                      <a:pt x="170" y="9"/>
                      <a:pt x="171" y="11"/>
                      <a:pt x="166" y="21"/>
                    </a:cubicBezTo>
                    <a:cubicBezTo>
                      <a:pt x="155" y="42"/>
                      <a:pt x="142" y="60"/>
                      <a:pt x="126" y="7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 name="Freeform 313">
                <a:extLst>
                  <a:ext uri="{FF2B5EF4-FFF2-40B4-BE49-F238E27FC236}">
                    <a16:creationId xmlns:a16="http://schemas.microsoft.com/office/drawing/2014/main" id="{F13DB6E2-F8B0-4BB6-D12F-BF577A66EBF3}"/>
                  </a:ext>
                </a:extLst>
              </p:cNvPr>
              <p:cNvSpPr/>
              <p:nvPr/>
            </p:nvSpPr>
            <p:spPr bwMode="auto">
              <a:xfrm>
                <a:off x="7116763" y="4492626"/>
                <a:ext cx="106363" cy="160338"/>
              </a:xfrm>
              <a:custGeom>
                <a:avLst/>
                <a:gdLst>
                  <a:gd name="T0" fmla="*/ 81 w 105"/>
                  <a:gd name="T1" fmla="*/ 157 h 157"/>
                  <a:gd name="T2" fmla="*/ 8 w 105"/>
                  <a:gd name="T3" fmla="*/ 80 h 157"/>
                  <a:gd name="T4" fmla="*/ 2 w 105"/>
                  <a:gd name="T5" fmla="*/ 70 h 157"/>
                  <a:gd name="T6" fmla="*/ 7 w 105"/>
                  <a:gd name="T7" fmla="*/ 11 h 157"/>
                  <a:gd name="T8" fmla="*/ 21 w 105"/>
                  <a:gd name="T9" fmla="*/ 5 h 157"/>
                  <a:gd name="T10" fmla="*/ 70 w 105"/>
                  <a:gd name="T11" fmla="*/ 38 h 157"/>
                  <a:gd name="T12" fmla="*/ 83 w 105"/>
                  <a:gd name="T13" fmla="*/ 71 h 157"/>
                  <a:gd name="T14" fmla="*/ 105 w 105"/>
                  <a:gd name="T15" fmla="*/ 145 h 157"/>
                  <a:gd name="T16" fmla="*/ 81 w 10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57">
                    <a:moveTo>
                      <a:pt x="81" y="157"/>
                    </a:moveTo>
                    <a:cubicBezTo>
                      <a:pt x="65" y="124"/>
                      <a:pt x="40" y="98"/>
                      <a:pt x="8" y="80"/>
                    </a:cubicBezTo>
                    <a:cubicBezTo>
                      <a:pt x="3" y="77"/>
                      <a:pt x="3" y="74"/>
                      <a:pt x="2" y="70"/>
                    </a:cubicBezTo>
                    <a:cubicBezTo>
                      <a:pt x="0" y="50"/>
                      <a:pt x="3" y="30"/>
                      <a:pt x="7" y="11"/>
                    </a:cubicBezTo>
                    <a:cubicBezTo>
                      <a:pt x="9" y="2"/>
                      <a:pt x="12" y="0"/>
                      <a:pt x="21" y="5"/>
                    </a:cubicBezTo>
                    <a:cubicBezTo>
                      <a:pt x="39" y="14"/>
                      <a:pt x="56" y="24"/>
                      <a:pt x="70" y="38"/>
                    </a:cubicBezTo>
                    <a:cubicBezTo>
                      <a:pt x="82" y="46"/>
                      <a:pt x="82" y="58"/>
                      <a:pt x="83" y="71"/>
                    </a:cubicBezTo>
                    <a:cubicBezTo>
                      <a:pt x="84" y="97"/>
                      <a:pt x="92" y="122"/>
                      <a:pt x="105" y="145"/>
                    </a:cubicBezTo>
                    <a:cubicBezTo>
                      <a:pt x="99" y="153"/>
                      <a:pt x="91" y="157"/>
                      <a:pt x="81" y="15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 name="Freeform 314">
                <a:extLst>
                  <a:ext uri="{FF2B5EF4-FFF2-40B4-BE49-F238E27FC236}">
                    <a16:creationId xmlns:a16="http://schemas.microsoft.com/office/drawing/2014/main" id="{E3D948F8-4E6F-1A54-96E4-3A41A2FC576E}"/>
                  </a:ext>
                </a:extLst>
              </p:cNvPr>
              <p:cNvSpPr/>
              <p:nvPr/>
            </p:nvSpPr>
            <p:spPr bwMode="auto">
              <a:xfrm>
                <a:off x="6996113" y="4621213"/>
                <a:ext cx="152400" cy="107950"/>
              </a:xfrm>
              <a:custGeom>
                <a:avLst/>
                <a:gdLst>
                  <a:gd name="T0" fmla="*/ 65 w 151"/>
                  <a:gd name="T1" fmla="*/ 3 h 105"/>
                  <a:gd name="T2" fmla="*/ 83 w 151"/>
                  <a:gd name="T3" fmla="*/ 16 h 105"/>
                  <a:gd name="T4" fmla="*/ 148 w 151"/>
                  <a:gd name="T5" fmla="*/ 77 h 105"/>
                  <a:gd name="T6" fmla="*/ 151 w 151"/>
                  <a:gd name="T7" fmla="*/ 77 h 105"/>
                  <a:gd name="T8" fmla="*/ 136 w 151"/>
                  <a:gd name="T9" fmla="*/ 105 h 105"/>
                  <a:gd name="T10" fmla="*/ 124 w 151"/>
                  <a:gd name="T11" fmla="*/ 94 h 105"/>
                  <a:gd name="T12" fmla="*/ 45 w 151"/>
                  <a:gd name="T13" fmla="*/ 76 h 105"/>
                  <a:gd name="T14" fmla="*/ 35 w 151"/>
                  <a:gd name="T15" fmla="*/ 72 h 105"/>
                  <a:gd name="T16" fmla="*/ 3 w 151"/>
                  <a:gd name="T17" fmla="*/ 16 h 105"/>
                  <a:gd name="T18" fmla="*/ 11 w 151"/>
                  <a:gd name="T19" fmla="*/ 3 h 105"/>
                  <a:gd name="T20" fmla="*/ 65 w 151"/>
                  <a:gd name="T21" fmla="*/ 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05">
                    <a:moveTo>
                      <a:pt x="65" y="3"/>
                    </a:moveTo>
                    <a:cubicBezTo>
                      <a:pt x="74" y="4"/>
                      <a:pt x="78" y="10"/>
                      <a:pt x="83" y="16"/>
                    </a:cubicBezTo>
                    <a:cubicBezTo>
                      <a:pt x="100" y="41"/>
                      <a:pt x="122" y="61"/>
                      <a:pt x="148" y="77"/>
                    </a:cubicBezTo>
                    <a:cubicBezTo>
                      <a:pt x="149" y="77"/>
                      <a:pt x="150" y="77"/>
                      <a:pt x="151" y="77"/>
                    </a:cubicBezTo>
                    <a:cubicBezTo>
                      <a:pt x="150" y="89"/>
                      <a:pt x="144" y="97"/>
                      <a:pt x="136" y="105"/>
                    </a:cubicBezTo>
                    <a:cubicBezTo>
                      <a:pt x="136" y="97"/>
                      <a:pt x="128" y="97"/>
                      <a:pt x="124" y="94"/>
                    </a:cubicBezTo>
                    <a:cubicBezTo>
                      <a:pt x="99" y="81"/>
                      <a:pt x="72" y="77"/>
                      <a:pt x="45" y="76"/>
                    </a:cubicBezTo>
                    <a:cubicBezTo>
                      <a:pt x="41" y="76"/>
                      <a:pt x="37" y="75"/>
                      <a:pt x="35" y="72"/>
                    </a:cubicBezTo>
                    <a:cubicBezTo>
                      <a:pt x="22" y="55"/>
                      <a:pt x="11" y="36"/>
                      <a:pt x="3" y="16"/>
                    </a:cubicBezTo>
                    <a:cubicBezTo>
                      <a:pt x="0" y="8"/>
                      <a:pt x="3" y="4"/>
                      <a:pt x="11" y="3"/>
                    </a:cubicBezTo>
                    <a:cubicBezTo>
                      <a:pt x="29" y="0"/>
                      <a:pt x="47" y="1"/>
                      <a:pt x="65" y="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 name="Freeform 315">
                <a:extLst>
                  <a:ext uri="{FF2B5EF4-FFF2-40B4-BE49-F238E27FC236}">
                    <a16:creationId xmlns:a16="http://schemas.microsoft.com/office/drawing/2014/main" id="{B2AA4221-EC31-950E-D53B-B35ADCED2DF1}"/>
                  </a:ext>
                </a:extLst>
              </p:cNvPr>
              <p:cNvSpPr/>
              <p:nvPr/>
            </p:nvSpPr>
            <p:spPr bwMode="auto">
              <a:xfrm>
                <a:off x="6992938" y="4875213"/>
                <a:ext cx="157163" cy="96838"/>
              </a:xfrm>
              <a:custGeom>
                <a:avLst/>
                <a:gdLst>
                  <a:gd name="T0" fmla="*/ 154 w 154"/>
                  <a:gd name="T1" fmla="*/ 18 h 94"/>
                  <a:gd name="T2" fmla="*/ 85 w 154"/>
                  <a:gd name="T3" fmla="*/ 85 h 94"/>
                  <a:gd name="T4" fmla="*/ 71 w 154"/>
                  <a:gd name="T5" fmla="*/ 94 h 94"/>
                  <a:gd name="T6" fmla="*/ 8 w 154"/>
                  <a:gd name="T7" fmla="*/ 83 h 94"/>
                  <a:gd name="T8" fmla="*/ 3 w 154"/>
                  <a:gd name="T9" fmla="*/ 71 h 94"/>
                  <a:gd name="T10" fmla="*/ 33 w 154"/>
                  <a:gd name="T11" fmla="*/ 31 h 94"/>
                  <a:gd name="T12" fmla="*/ 47 w 154"/>
                  <a:gd name="T13" fmla="*/ 28 h 94"/>
                  <a:gd name="T14" fmla="*/ 138 w 154"/>
                  <a:gd name="T15" fmla="*/ 4 h 94"/>
                  <a:gd name="T16" fmla="*/ 143 w 154"/>
                  <a:gd name="T17" fmla="*/ 0 h 94"/>
                  <a:gd name="T18" fmla="*/ 154 w 154"/>
                  <a:gd name="T19" fmla="*/ 1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4" h="94">
                    <a:moveTo>
                      <a:pt x="154" y="18"/>
                    </a:moveTo>
                    <a:cubicBezTo>
                      <a:pt x="125" y="34"/>
                      <a:pt x="102" y="57"/>
                      <a:pt x="85" y="85"/>
                    </a:cubicBezTo>
                    <a:cubicBezTo>
                      <a:pt x="81" y="92"/>
                      <a:pt x="76" y="92"/>
                      <a:pt x="71" y="94"/>
                    </a:cubicBezTo>
                    <a:cubicBezTo>
                      <a:pt x="49" y="93"/>
                      <a:pt x="28" y="90"/>
                      <a:pt x="8" y="83"/>
                    </a:cubicBezTo>
                    <a:cubicBezTo>
                      <a:pt x="1" y="81"/>
                      <a:pt x="0" y="78"/>
                      <a:pt x="3" y="71"/>
                    </a:cubicBezTo>
                    <a:cubicBezTo>
                      <a:pt x="12" y="57"/>
                      <a:pt x="22" y="43"/>
                      <a:pt x="33" y="31"/>
                    </a:cubicBezTo>
                    <a:cubicBezTo>
                      <a:pt x="37" y="27"/>
                      <a:pt x="42" y="28"/>
                      <a:pt x="47" y="28"/>
                    </a:cubicBezTo>
                    <a:cubicBezTo>
                      <a:pt x="80" y="29"/>
                      <a:pt x="110" y="19"/>
                      <a:pt x="138" y="4"/>
                    </a:cubicBezTo>
                    <a:cubicBezTo>
                      <a:pt x="140" y="3"/>
                      <a:pt x="142" y="1"/>
                      <a:pt x="143" y="0"/>
                    </a:cubicBezTo>
                    <a:cubicBezTo>
                      <a:pt x="151" y="4"/>
                      <a:pt x="154" y="10"/>
                      <a:pt x="154" y="18"/>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 name="Freeform 316">
                <a:extLst>
                  <a:ext uri="{FF2B5EF4-FFF2-40B4-BE49-F238E27FC236}">
                    <a16:creationId xmlns:a16="http://schemas.microsoft.com/office/drawing/2014/main" id="{D1DEC58E-4FB6-7027-CC9E-A83717FA1CB9}"/>
                  </a:ext>
                </a:extLst>
              </p:cNvPr>
              <p:cNvSpPr/>
              <p:nvPr/>
            </p:nvSpPr>
            <p:spPr bwMode="auto">
              <a:xfrm>
                <a:off x="7372350" y="4519613"/>
                <a:ext cx="117475" cy="155575"/>
              </a:xfrm>
              <a:custGeom>
                <a:avLst/>
                <a:gdLst>
                  <a:gd name="T0" fmla="*/ 114 w 117"/>
                  <a:gd name="T1" fmla="*/ 63 h 152"/>
                  <a:gd name="T2" fmla="*/ 92 w 117"/>
                  <a:gd name="T3" fmla="*/ 76 h 152"/>
                  <a:gd name="T4" fmla="*/ 39 w 117"/>
                  <a:gd name="T5" fmla="*/ 115 h 152"/>
                  <a:gd name="T6" fmla="*/ 24 w 117"/>
                  <a:gd name="T7" fmla="*/ 132 h 152"/>
                  <a:gd name="T8" fmla="*/ 30 w 117"/>
                  <a:gd name="T9" fmla="*/ 150 h 152"/>
                  <a:gd name="T10" fmla="*/ 27 w 117"/>
                  <a:gd name="T11" fmla="*/ 151 h 152"/>
                  <a:gd name="T12" fmla="*/ 0 w 117"/>
                  <a:gd name="T13" fmla="*/ 128 h 152"/>
                  <a:gd name="T14" fmla="*/ 45 w 117"/>
                  <a:gd name="T15" fmla="*/ 39 h 152"/>
                  <a:gd name="T16" fmla="*/ 50 w 117"/>
                  <a:gd name="T17" fmla="*/ 30 h 152"/>
                  <a:gd name="T18" fmla="*/ 102 w 117"/>
                  <a:gd name="T19" fmla="*/ 4 h 152"/>
                  <a:gd name="T20" fmla="*/ 116 w 117"/>
                  <a:gd name="T21" fmla="*/ 12 h 152"/>
                  <a:gd name="T22" fmla="*/ 114 w 117"/>
                  <a:gd name="T23" fmla="*/ 6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7" h="152">
                    <a:moveTo>
                      <a:pt x="114" y="63"/>
                    </a:moveTo>
                    <a:cubicBezTo>
                      <a:pt x="109" y="71"/>
                      <a:pt x="99" y="72"/>
                      <a:pt x="92" y="76"/>
                    </a:cubicBezTo>
                    <a:cubicBezTo>
                      <a:pt x="72" y="87"/>
                      <a:pt x="55" y="99"/>
                      <a:pt x="39" y="115"/>
                    </a:cubicBezTo>
                    <a:cubicBezTo>
                      <a:pt x="34" y="120"/>
                      <a:pt x="29" y="126"/>
                      <a:pt x="24" y="132"/>
                    </a:cubicBezTo>
                    <a:cubicBezTo>
                      <a:pt x="16" y="141"/>
                      <a:pt x="26" y="145"/>
                      <a:pt x="30" y="150"/>
                    </a:cubicBezTo>
                    <a:cubicBezTo>
                      <a:pt x="29" y="151"/>
                      <a:pt x="28" y="152"/>
                      <a:pt x="27" y="151"/>
                    </a:cubicBezTo>
                    <a:cubicBezTo>
                      <a:pt x="18" y="144"/>
                      <a:pt x="7" y="138"/>
                      <a:pt x="0" y="128"/>
                    </a:cubicBezTo>
                    <a:cubicBezTo>
                      <a:pt x="22" y="102"/>
                      <a:pt x="38" y="73"/>
                      <a:pt x="45" y="39"/>
                    </a:cubicBezTo>
                    <a:cubicBezTo>
                      <a:pt x="46" y="35"/>
                      <a:pt x="47" y="33"/>
                      <a:pt x="50" y="30"/>
                    </a:cubicBezTo>
                    <a:cubicBezTo>
                      <a:pt x="66" y="19"/>
                      <a:pt x="84" y="10"/>
                      <a:pt x="102" y="4"/>
                    </a:cubicBezTo>
                    <a:cubicBezTo>
                      <a:pt x="112" y="0"/>
                      <a:pt x="115" y="2"/>
                      <a:pt x="116" y="12"/>
                    </a:cubicBezTo>
                    <a:cubicBezTo>
                      <a:pt x="117" y="29"/>
                      <a:pt x="117" y="46"/>
                      <a:pt x="114" y="6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 name="Freeform 317">
                <a:extLst>
                  <a:ext uri="{FF2B5EF4-FFF2-40B4-BE49-F238E27FC236}">
                    <a16:creationId xmlns:a16="http://schemas.microsoft.com/office/drawing/2014/main" id="{2C535D79-B9AE-1E15-8E39-AD9CD65634CB}"/>
                  </a:ext>
                </a:extLst>
              </p:cNvPr>
              <p:cNvSpPr/>
              <p:nvPr/>
            </p:nvSpPr>
            <p:spPr bwMode="auto">
              <a:xfrm>
                <a:off x="7235825" y="4962526"/>
                <a:ext cx="82550" cy="176213"/>
              </a:xfrm>
              <a:custGeom>
                <a:avLst/>
                <a:gdLst>
                  <a:gd name="T0" fmla="*/ 5 w 81"/>
                  <a:gd name="T1" fmla="*/ 116 h 174"/>
                  <a:gd name="T2" fmla="*/ 17 w 81"/>
                  <a:gd name="T3" fmla="*/ 91 h 174"/>
                  <a:gd name="T4" fmla="*/ 52 w 81"/>
                  <a:gd name="T5" fmla="*/ 3 h 174"/>
                  <a:gd name="T6" fmla="*/ 57 w 81"/>
                  <a:gd name="T7" fmla="*/ 3 h 174"/>
                  <a:gd name="T8" fmla="*/ 65 w 81"/>
                  <a:gd name="T9" fmla="*/ 74 h 174"/>
                  <a:gd name="T10" fmla="*/ 80 w 81"/>
                  <a:gd name="T11" fmla="*/ 107 h 174"/>
                  <a:gd name="T12" fmla="*/ 81 w 81"/>
                  <a:gd name="T13" fmla="*/ 116 h 174"/>
                  <a:gd name="T14" fmla="*/ 46 w 81"/>
                  <a:gd name="T15" fmla="*/ 167 h 174"/>
                  <a:gd name="T16" fmla="*/ 31 w 81"/>
                  <a:gd name="T17" fmla="*/ 167 h 174"/>
                  <a:gd name="T18" fmla="*/ 5 w 81"/>
                  <a:gd name="T19"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74">
                    <a:moveTo>
                      <a:pt x="5" y="116"/>
                    </a:moveTo>
                    <a:cubicBezTo>
                      <a:pt x="0" y="103"/>
                      <a:pt x="12" y="98"/>
                      <a:pt x="17" y="91"/>
                    </a:cubicBezTo>
                    <a:cubicBezTo>
                      <a:pt x="37" y="64"/>
                      <a:pt x="48" y="35"/>
                      <a:pt x="52" y="3"/>
                    </a:cubicBezTo>
                    <a:cubicBezTo>
                      <a:pt x="54" y="0"/>
                      <a:pt x="56" y="0"/>
                      <a:pt x="57" y="3"/>
                    </a:cubicBezTo>
                    <a:cubicBezTo>
                      <a:pt x="56" y="27"/>
                      <a:pt x="58" y="51"/>
                      <a:pt x="65" y="74"/>
                    </a:cubicBezTo>
                    <a:cubicBezTo>
                      <a:pt x="69" y="85"/>
                      <a:pt x="74" y="96"/>
                      <a:pt x="80" y="107"/>
                    </a:cubicBezTo>
                    <a:cubicBezTo>
                      <a:pt x="81" y="110"/>
                      <a:pt x="81" y="113"/>
                      <a:pt x="81" y="116"/>
                    </a:cubicBezTo>
                    <a:cubicBezTo>
                      <a:pt x="71" y="134"/>
                      <a:pt x="60" y="152"/>
                      <a:pt x="46" y="167"/>
                    </a:cubicBezTo>
                    <a:cubicBezTo>
                      <a:pt x="40" y="174"/>
                      <a:pt x="36" y="173"/>
                      <a:pt x="31" y="167"/>
                    </a:cubicBezTo>
                    <a:cubicBezTo>
                      <a:pt x="20" y="151"/>
                      <a:pt x="11" y="134"/>
                      <a:pt x="5" y="11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 name="Freeform 318">
                <a:extLst>
                  <a:ext uri="{FF2B5EF4-FFF2-40B4-BE49-F238E27FC236}">
                    <a16:creationId xmlns:a16="http://schemas.microsoft.com/office/drawing/2014/main" id="{B48C67CF-26DF-E7B9-8028-62C862DB74C7}"/>
                  </a:ext>
                </a:extLst>
              </p:cNvPr>
              <p:cNvSpPr/>
              <p:nvPr/>
            </p:nvSpPr>
            <p:spPr bwMode="auto">
              <a:xfrm>
                <a:off x="7275513" y="4467226"/>
                <a:ext cx="73025" cy="165100"/>
              </a:xfrm>
              <a:custGeom>
                <a:avLst/>
                <a:gdLst>
                  <a:gd name="T0" fmla="*/ 14 w 72"/>
                  <a:gd name="T1" fmla="*/ 157 h 162"/>
                  <a:gd name="T2" fmla="*/ 12 w 72"/>
                  <a:gd name="T3" fmla="*/ 91 h 162"/>
                  <a:gd name="T4" fmla="*/ 2 w 72"/>
                  <a:gd name="T5" fmla="*/ 63 h 162"/>
                  <a:gd name="T6" fmla="*/ 3 w 72"/>
                  <a:gd name="T7" fmla="*/ 53 h 162"/>
                  <a:gd name="T8" fmla="*/ 31 w 72"/>
                  <a:gd name="T9" fmla="*/ 6 h 162"/>
                  <a:gd name="T10" fmla="*/ 45 w 72"/>
                  <a:gd name="T11" fmla="*/ 7 h 162"/>
                  <a:gd name="T12" fmla="*/ 70 w 72"/>
                  <a:gd name="T13" fmla="*/ 47 h 162"/>
                  <a:gd name="T14" fmla="*/ 67 w 72"/>
                  <a:gd name="T15" fmla="*/ 61 h 162"/>
                  <a:gd name="T16" fmla="*/ 31 w 72"/>
                  <a:gd name="T17" fmla="*/ 159 h 162"/>
                  <a:gd name="T18" fmla="*/ 14 w 72"/>
                  <a:gd name="T19" fmla="*/ 15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62">
                    <a:moveTo>
                      <a:pt x="14" y="157"/>
                    </a:moveTo>
                    <a:cubicBezTo>
                      <a:pt x="20" y="135"/>
                      <a:pt x="17" y="113"/>
                      <a:pt x="12" y="91"/>
                    </a:cubicBezTo>
                    <a:cubicBezTo>
                      <a:pt x="9" y="81"/>
                      <a:pt x="7" y="72"/>
                      <a:pt x="2" y="63"/>
                    </a:cubicBezTo>
                    <a:cubicBezTo>
                      <a:pt x="0" y="59"/>
                      <a:pt x="3" y="56"/>
                      <a:pt x="3" y="53"/>
                    </a:cubicBezTo>
                    <a:cubicBezTo>
                      <a:pt x="10" y="36"/>
                      <a:pt x="19" y="21"/>
                      <a:pt x="31" y="6"/>
                    </a:cubicBezTo>
                    <a:cubicBezTo>
                      <a:pt x="36" y="0"/>
                      <a:pt x="40" y="1"/>
                      <a:pt x="45" y="7"/>
                    </a:cubicBezTo>
                    <a:cubicBezTo>
                      <a:pt x="54" y="19"/>
                      <a:pt x="63" y="32"/>
                      <a:pt x="70" y="47"/>
                    </a:cubicBezTo>
                    <a:cubicBezTo>
                      <a:pt x="72" y="52"/>
                      <a:pt x="71" y="57"/>
                      <a:pt x="67" y="61"/>
                    </a:cubicBezTo>
                    <a:cubicBezTo>
                      <a:pt x="46" y="90"/>
                      <a:pt x="35" y="123"/>
                      <a:pt x="31" y="159"/>
                    </a:cubicBezTo>
                    <a:cubicBezTo>
                      <a:pt x="25" y="162"/>
                      <a:pt x="20" y="161"/>
                      <a:pt x="14" y="15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 name="Freeform 319">
                <a:extLst>
                  <a:ext uri="{FF2B5EF4-FFF2-40B4-BE49-F238E27FC236}">
                    <a16:creationId xmlns:a16="http://schemas.microsoft.com/office/drawing/2014/main" id="{BD1EAFD4-ABD5-02E5-EB37-5BF0D7407FDF}"/>
                  </a:ext>
                </a:extLst>
              </p:cNvPr>
              <p:cNvSpPr/>
              <p:nvPr/>
            </p:nvSpPr>
            <p:spPr bwMode="auto">
              <a:xfrm>
                <a:off x="6951663" y="4768851"/>
                <a:ext cx="171450" cy="69850"/>
              </a:xfrm>
              <a:custGeom>
                <a:avLst/>
                <a:gdLst>
                  <a:gd name="T0" fmla="*/ 165 w 169"/>
                  <a:gd name="T1" fmla="*/ 36 h 70"/>
                  <a:gd name="T2" fmla="*/ 95 w 169"/>
                  <a:gd name="T3" fmla="*/ 51 h 70"/>
                  <a:gd name="T4" fmla="*/ 66 w 169"/>
                  <a:gd name="T5" fmla="*/ 67 h 70"/>
                  <a:gd name="T6" fmla="*/ 56 w 169"/>
                  <a:gd name="T7" fmla="*/ 69 h 70"/>
                  <a:gd name="T8" fmla="*/ 5 w 169"/>
                  <a:gd name="T9" fmla="*/ 38 h 70"/>
                  <a:gd name="T10" fmla="*/ 6 w 169"/>
                  <a:gd name="T11" fmla="*/ 26 h 70"/>
                  <a:gd name="T12" fmla="*/ 44 w 169"/>
                  <a:gd name="T13" fmla="*/ 2 h 70"/>
                  <a:gd name="T14" fmla="*/ 59 w 169"/>
                  <a:gd name="T15" fmla="*/ 3 h 70"/>
                  <a:gd name="T16" fmla="*/ 148 w 169"/>
                  <a:gd name="T17" fmla="*/ 26 h 70"/>
                  <a:gd name="T18" fmla="*/ 165 w 169"/>
                  <a:gd name="T19" fmla="*/ 23 h 70"/>
                  <a:gd name="T20" fmla="*/ 165 w 169"/>
                  <a:gd name="T21" fmla="*/ 3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9" h="70">
                    <a:moveTo>
                      <a:pt x="165" y="36"/>
                    </a:moveTo>
                    <a:cubicBezTo>
                      <a:pt x="140" y="35"/>
                      <a:pt x="117" y="41"/>
                      <a:pt x="95" y="51"/>
                    </a:cubicBezTo>
                    <a:cubicBezTo>
                      <a:pt x="85" y="56"/>
                      <a:pt x="74" y="60"/>
                      <a:pt x="66" y="67"/>
                    </a:cubicBezTo>
                    <a:cubicBezTo>
                      <a:pt x="62" y="70"/>
                      <a:pt x="59" y="70"/>
                      <a:pt x="56" y="69"/>
                    </a:cubicBezTo>
                    <a:cubicBezTo>
                      <a:pt x="38" y="61"/>
                      <a:pt x="21" y="51"/>
                      <a:pt x="5" y="38"/>
                    </a:cubicBezTo>
                    <a:cubicBezTo>
                      <a:pt x="0" y="34"/>
                      <a:pt x="1" y="30"/>
                      <a:pt x="6" y="26"/>
                    </a:cubicBezTo>
                    <a:cubicBezTo>
                      <a:pt x="17" y="16"/>
                      <a:pt x="30" y="8"/>
                      <a:pt x="44" y="2"/>
                    </a:cubicBezTo>
                    <a:cubicBezTo>
                      <a:pt x="49" y="0"/>
                      <a:pt x="54" y="0"/>
                      <a:pt x="59" y="3"/>
                    </a:cubicBezTo>
                    <a:cubicBezTo>
                      <a:pt x="87" y="18"/>
                      <a:pt x="117" y="25"/>
                      <a:pt x="148" y="26"/>
                    </a:cubicBezTo>
                    <a:cubicBezTo>
                      <a:pt x="154" y="26"/>
                      <a:pt x="160" y="26"/>
                      <a:pt x="165" y="23"/>
                    </a:cubicBezTo>
                    <a:cubicBezTo>
                      <a:pt x="169" y="27"/>
                      <a:pt x="169" y="32"/>
                      <a:pt x="165" y="36"/>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 name="Freeform 320">
                <a:extLst>
                  <a:ext uri="{FF2B5EF4-FFF2-40B4-BE49-F238E27FC236}">
                    <a16:creationId xmlns:a16="http://schemas.microsoft.com/office/drawing/2014/main" id="{EB32F4F7-F39B-2FCB-B0EA-84D1EA0EAF49}"/>
                  </a:ext>
                </a:extLst>
              </p:cNvPr>
              <p:cNvSpPr/>
              <p:nvPr/>
            </p:nvSpPr>
            <p:spPr bwMode="auto">
              <a:xfrm>
                <a:off x="7353300" y="4943476"/>
                <a:ext cx="103188" cy="152400"/>
              </a:xfrm>
              <a:custGeom>
                <a:avLst/>
                <a:gdLst>
                  <a:gd name="T0" fmla="*/ 15 w 102"/>
                  <a:gd name="T1" fmla="*/ 2 h 151"/>
                  <a:gd name="T2" fmla="*/ 16 w 102"/>
                  <a:gd name="T3" fmla="*/ 10 h 151"/>
                  <a:gd name="T4" fmla="*/ 51 w 102"/>
                  <a:gd name="T5" fmla="*/ 53 h 151"/>
                  <a:gd name="T6" fmla="*/ 97 w 102"/>
                  <a:gd name="T7" fmla="*/ 82 h 151"/>
                  <a:gd name="T8" fmla="*/ 101 w 102"/>
                  <a:gd name="T9" fmla="*/ 89 h 151"/>
                  <a:gd name="T10" fmla="*/ 97 w 102"/>
                  <a:gd name="T11" fmla="*/ 142 h 151"/>
                  <a:gd name="T12" fmla="*/ 86 w 102"/>
                  <a:gd name="T13" fmla="*/ 149 h 151"/>
                  <a:gd name="T14" fmla="*/ 48 w 102"/>
                  <a:gd name="T15" fmla="*/ 127 h 151"/>
                  <a:gd name="T16" fmla="*/ 42 w 102"/>
                  <a:gd name="T17" fmla="*/ 98 h 151"/>
                  <a:gd name="T18" fmla="*/ 3 w 102"/>
                  <a:gd name="T19" fmla="*/ 14 h 151"/>
                  <a:gd name="T20" fmla="*/ 0 w 102"/>
                  <a:gd name="T21" fmla="*/ 9 h 151"/>
                  <a:gd name="T22" fmla="*/ 15 w 102"/>
                  <a:gd name="T23" fmla="*/ 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51">
                    <a:moveTo>
                      <a:pt x="15" y="2"/>
                    </a:moveTo>
                    <a:cubicBezTo>
                      <a:pt x="12" y="5"/>
                      <a:pt x="14" y="8"/>
                      <a:pt x="16" y="10"/>
                    </a:cubicBezTo>
                    <a:cubicBezTo>
                      <a:pt x="26" y="26"/>
                      <a:pt x="37" y="40"/>
                      <a:pt x="51" y="53"/>
                    </a:cubicBezTo>
                    <a:cubicBezTo>
                      <a:pt x="65" y="65"/>
                      <a:pt x="80" y="75"/>
                      <a:pt x="97" y="82"/>
                    </a:cubicBezTo>
                    <a:cubicBezTo>
                      <a:pt x="100" y="83"/>
                      <a:pt x="101" y="86"/>
                      <a:pt x="101" y="89"/>
                    </a:cubicBezTo>
                    <a:cubicBezTo>
                      <a:pt x="102" y="107"/>
                      <a:pt x="101" y="125"/>
                      <a:pt x="97" y="142"/>
                    </a:cubicBezTo>
                    <a:cubicBezTo>
                      <a:pt x="96" y="150"/>
                      <a:pt x="92" y="151"/>
                      <a:pt x="86" y="149"/>
                    </a:cubicBezTo>
                    <a:cubicBezTo>
                      <a:pt x="72" y="143"/>
                      <a:pt x="60" y="135"/>
                      <a:pt x="48" y="127"/>
                    </a:cubicBezTo>
                    <a:cubicBezTo>
                      <a:pt x="43" y="118"/>
                      <a:pt x="44" y="107"/>
                      <a:pt x="42" y="98"/>
                    </a:cubicBezTo>
                    <a:cubicBezTo>
                      <a:pt x="36" y="66"/>
                      <a:pt x="22" y="39"/>
                      <a:pt x="3" y="14"/>
                    </a:cubicBezTo>
                    <a:cubicBezTo>
                      <a:pt x="2" y="12"/>
                      <a:pt x="1" y="10"/>
                      <a:pt x="0" y="9"/>
                    </a:cubicBezTo>
                    <a:cubicBezTo>
                      <a:pt x="3" y="3"/>
                      <a:pt x="8" y="0"/>
                      <a:pt x="15" y="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 name="Freeform 321">
                <a:extLst>
                  <a:ext uri="{FF2B5EF4-FFF2-40B4-BE49-F238E27FC236}">
                    <a16:creationId xmlns:a16="http://schemas.microsoft.com/office/drawing/2014/main" id="{E53FF950-9B52-8273-AB64-B1EBD481CE31}"/>
                  </a:ext>
                </a:extLst>
              </p:cNvPr>
              <p:cNvSpPr/>
              <p:nvPr/>
            </p:nvSpPr>
            <p:spPr bwMode="auto">
              <a:xfrm>
                <a:off x="7112000" y="4941888"/>
                <a:ext cx="101600" cy="142875"/>
              </a:xfrm>
              <a:custGeom>
                <a:avLst/>
                <a:gdLst>
                  <a:gd name="T0" fmla="*/ 3 w 101"/>
                  <a:gd name="T1" fmla="*/ 82 h 140"/>
                  <a:gd name="T2" fmla="*/ 7 w 101"/>
                  <a:gd name="T3" fmla="*/ 77 h 140"/>
                  <a:gd name="T4" fmla="*/ 73 w 101"/>
                  <a:gd name="T5" fmla="*/ 31 h 140"/>
                  <a:gd name="T6" fmla="*/ 91 w 101"/>
                  <a:gd name="T7" fmla="*/ 7 h 140"/>
                  <a:gd name="T8" fmla="*/ 91 w 101"/>
                  <a:gd name="T9" fmla="*/ 2 h 140"/>
                  <a:gd name="T10" fmla="*/ 101 w 101"/>
                  <a:gd name="T11" fmla="*/ 7 h 140"/>
                  <a:gd name="T12" fmla="*/ 65 w 101"/>
                  <a:gd name="T13" fmla="*/ 94 h 140"/>
                  <a:gd name="T14" fmla="*/ 59 w 101"/>
                  <a:gd name="T15" fmla="*/ 115 h 140"/>
                  <a:gd name="T16" fmla="*/ 15 w 101"/>
                  <a:gd name="T17" fmla="*/ 137 h 140"/>
                  <a:gd name="T18" fmla="*/ 2 w 101"/>
                  <a:gd name="T19" fmla="*/ 128 h 140"/>
                  <a:gd name="T20" fmla="*/ 3 w 101"/>
                  <a:gd name="T21" fmla="*/ 8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140">
                    <a:moveTo>
                      <a:pt x="3" y="82"/>
                    </a:moveTo>
                    <a:cubicBezTo>
                      <a:pt x="4" y="80"/>
                      <a:pt x="4" y="78"/>
                      <a:pt x="7" y="77"/>
                    </a:cubicBezTo>
                    <a:cubicBezTo>
                      <a:pt x="33" y="67"/>
                      <a:pt x="54" y="50"/>
                      <a:pt x="73" y="31"/>
                    </a:cubicBezTo>
                    <a:cubicBezTo>
                      <a:pt x="79" y="23"/>
                      <a:pt x="85" y="15"/>
                      <a:pt x="91" y="7"/>
                    </a:cubicBezTo>
                    <a:cubicBezTo>
                      <a:pt x="93" y="5"/>
                      <a:pt x="92" y="3"/>
                      <a:pt x="91" y="2"/>
                    </a:cubicBezTo>
                    <a:cubicBezTo>
                      <a:pt x="96" y="0"/>
                      <a:pt x="99" y="2"/>
                      <a:pt x="101" y="7"/>
                    </a:cubicBezTo>
                    <a:cubicBezTo>
                      <a:pt x="82" y="33"/>
                      <a:pt x="70" y="62"/>
                      <a:pt x="65" y="94"/>
                    </a:cubicBezTo>
                    <a:cubicBezTo>
                      <a:pt x="64" y="101"/>
                      <a:pt x="67" y="110"/>
                      <a:pt x="59" y="115"/>
                    </a:cubicBezTo>
                    <a:cubicBezTo>
                      <a:pt x="45" y="124"/>
                      <a:pt x="30" y="131"/>
                      <a:pt x="15" y="137"/>
                    </a:cubicBezTo>
                    <a:cubicBezTo>
                      <a:pt x="5" y="140"/>
                      <a:pt x="3" y="138"/>
                      <a:pt x="2" y="128"/>
                    </a:cubicBezTo>
                    <a:cubicBezTo>
                      <a:pt x="0" y="113"/>
                      <a:pt x="0" y="98"/>
                      <a:pt x="3" y="82"/>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 name="Freeform 322">
                <a:extLst>
                  <a:ext uri="{FF2B5EF4-FFF2-40B4-BE49-F238E27FC236}">
                    <a16:creationId xmlns:a16="http://schemas.microsoft.com/office/drawing/2014/main" id="{65921909-FF88-416F-4639-4B0A5FD05264}"/>
                  </a:ext>
                </a:extLst>
              </p:cNvPr>
              <p:cNvSpPr/>
              <p:nvPr/>
            </p:nvSpPr>
            <p:spPr bwMode="auto">
              <a:xfrm>
                <a:off x="7416800" y="4889501"/>
                <a:ext cx="142875" cy="93663"/>
              </a:xfrm>
              <a:custGeom>
                <a:avLst/>
                <a:gdLst>
                  <a:gd name="T0" fmla="*/ 82 w 141"/>
                  <a:gd name="T1" fmla="*/ 87 h 91"/>
                  <a:gd name="T2" fmla="*/ 70 w 141"/>
                  <a:gd name="T3" fmla="*/ 74 h 91"/>
                  <a:gd name="T4" fmla="*/ 12 w 141"/>
                  <a:gd name="T5" fmla="*/ 11 h 91"/>
                  <a:gd name="T6" fmla="*/ 1 w 141"/>
                  <a:gd name="T7" fmla="*/ 12 h 91"/>
                  <a:gd name="T8" fmla="*/ 11 w 141"/>
                  <a:gd name="T9" fmla="*/ 0 h 91"/>
                  <a:gd name="T10" fmla="*/ 62 w 141"/>
                  <a:gd name="T11" fmla="*/ 24 h 91"/>
                  <a:gd name="T12" fmla="*/ 121 w 141"/>
                  <a:gd name="T13" fmla="*/ 31 h 91"/>
                  <a:gd name="T14" fmla="*/ 129 w 141"/>
                  <a:gd name="T15" fmla="*/ 50 h 91"/>
                  <a:gd name="T16" fmla="*/ 139 w 141"/>
                  <a:gd name="T17" fmla="*/ 79 h 91"/>
                  <a:gd name="T18" fmla="*/ 131 w 141"/>
                  <a:gd name="T19" fmla="*/ 90 h 91"/>
                  <a:gd name="T20" fmla="*/ 82 w 141"/>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1" h="91">
                    <a:moveTo>
                      <a:pt x="82" y="87"/>
                    </a:moveTo>
                    <a:cubicBezTo>
                      <a:pt x="75" y="85"/>
                      <a:pt x="73" y="79"/>
                      <a:pt x="70" y="74"/>
                    </a:cubicBezTo>
                    <a:cubicBezTo>
                      <a:pt x="56" y="48"/>
                      <a:pt x="36" y="28"/>
                      <a:pt x="12" y="11"/>
                    </a:cubicBezTo>
                    <a:cubicBezTo>
                      <a:pt x="7" y="8"/>
                      <a:pt x="4" y="9"/>
                      <a:pt x="1" y="12"/>
                    </a:cubicBezTo>
                    <a:cubicBezTo>
                      <a:pt x="0" y="4"/>
                      <a:pt x="5" y="2"/>
                      <a:pt x="11" y="0"/>
                    </a:cubicBezTo>
                    <a:cubicBezTo>
                      <a:pt x="26" y="12"/>
                      <a:pt x="44" y="19"/>
                      <a:pt x="62" y="24"/>
                    </a:cubicBezTo>
                    <a:cubicBezTo>
                      <a:pt x="81" y="30"/>
                      <a:pt x="101" y="32"/>
                      <a:pt x="121" y="31"/>
                    </a:cubicBezTo>
                    <a:cubicBezTo>
                      <a:pt x="121" y="39"/>
                      <a:pt x="125" y="45"/>
                      <a:pt x="129" y="50"/>
                    </a:cubicBezTo>
                    <a:cubicBezTo>
                      <a:pt x="132" y="60"/>
                      <a:pt x="136" y="70"/>
                      <a:pt x="139" y="79"/>
                    </a:cubicBezTo>
                    <a:cubicBezTo>
                      <a:pt x="141" y="86"/>
                      <a:pt x="138" y="90"/>
                      <a:pt x="131" y="90"/>
                    </a:cubicBezTo>
                    <a:cubicBezTo>
                      <a:pt x="114" y="91"/>
                      <a:pt x="98" y="91"/>
                      <a:pt x="82" y="8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 name="Freeform 323">
                <a:extLst>
                  <a:ext uri="{FF2B5EF4-FFF2-40B4-BE49-F238E27FC236}">
                    <a16:creationId xmlns:a16="http://schemas.microsoft.com/office/drawing/2014/main" id="{8A94C78F-2FD1-F5EE-84AE-25AAD043CE0B}"/>
                  </a:ext>
                </a:extLst>
              </p:cNvPr>
              <p:cNvSpPr/>
              <p:nvPr/>
            </p:nvSpPr>
            <p:spPr bwMode="auto">
              <a:xfrm>
                <a:off x="7450138" y="4791076"/>
                <a:ext cx="165100" cy="61913"/>
              </a:xfrm>
              <a:custGeom>
                <a:avLst/>
                <a:gdLst>
                  <a:gd name="T0" fmla="*/ 107 w 163"/>
                  <a:gd name="T1" fmla="*/ 62 h 62"/>
                  <a:gd name="T2" fmla="*/ 95 w 163"/>
                  <a:gd name="T3" fmla="*/ 60 h 62"/>
                  <a:gd name="T4" fmla="*/ 4 w 163"/>
                  <a:gd name="T5" fmla="*/ 30 h 62"/>
                  <a:gd name="T6" fmla="*/ 5 w 163"/>
                  <a:gd name="T7" fmla="*/ 18 h 62"/>
                  <a:gd name="T8" fmla="*/ 109 w 163"/>
                  <a:gd name="T9" fmla="*/ 6 h 62"/>
                  <a:gd name="T10" fmla="*/ 127 w 163"/>
                  <a:gd name="T11" fmla="*/ 0 h 62"/>
                  <a:gd name="T12" fmla="*/ 156 w 163"/>
                  <a:gd name="T13" fmla="*/ 24 h 62"/>
                  <a:gd name="T14" fmla="*/ 154 w 163"/>
                  <a:gd name="T15" fmla="*/ 40 h 62"/>
                  <a:gd name="T16" fmla="*/ 107 w 163"/>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62">
                    <a:moveTo>
                      <a:pt x="107" y="62"/>
                    </a:moveTo>
                    <a:cubicBezTo>
                      <a:pt x="103" y="62"/>
                      <a:pt x="99" y="62"/>
                      <a:pt x="95" y="60"/>
                    </a:cubicBezTo>
                    <a:cubicBezTo>
                      <a:pt x="68" y="40"/>
                      <a:pt x="37" y="31"/>
                      <a:pt x="4" y="30"/>
                    </a:cubicBezTo>
                    <a:cubicBezTo>
                      <a:pt x="0" y="26"/>
                      <a:pt x="1" y="22"/>
                      <a:pt x="5" y="18"/>
                    </a:cubicBezTo>
                    <a:cubicBezTo>
                      <a:pt x="41" y="25"/>
                      <a:pt x="75" y="20"/>
                      <a:pt x="109" y="6"/>
                    </a:cubicBezTo>
                    <a:cubicBezTo>
                      <a:pt x="115" y="4"/>
                      <a:pt x="121" y="2"/>
                      <a:pt x="127" y="0"/>
                    </a:cubicBezTo>
                    <a:cubicBezTo>
                      <a:pt x="137" y="7"/>
                      <a:pt x="147" y="14"/>
                      <a:pt x="156" y="24"/>
                    </a:cubicBezTo>
                    <a:cubicBezTo>
                      <a:pt x="163" y="31"/>
                      <a:pt x="163" y="34"/>
                      <a:pt x="154" y="40"/>
                    </a:cubicBezTo>
                    <a:cubicBezTo>
                      <a:pt x="139" y="49"/>
                      <a:pt x="124" y="56"/>
                      <a:pt x="107" y="6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 name="Freeform 324">
                <a:extLst>
                  <a:ext uri="{FF2B5EF4-FFF2-40B4-BE49-F238E27FC236}">
                    <a16:creationId xmlns:a16="http://schemas.microsoft.com/office/drawing/2014/main" id="{E0E2659A-7CDF-19A4-7086-CD35A0CB5784}"/>
                  </a:ext>
                </a:extLst>
              </p:cNvPr>
              <p:cNvSpPr/>
              <p:nvPr/>
            </p:nvSpPr>
            <p:spPr bwMode="auto">
              <a:xfrm>
                <a:off x="7118350" y="4627563"/>
                <a:ext cx="338138" cy="338138"/>
              </a:xfrm>
              <a:custGeom>
                <a:avLst/>
                <a:gdLst>
                  <a:gd name="T0" fmla="*/ 332 w 333"/>
                  <a:gd name="T1" fmla="*/ 179 h 333"/>
                  <a:gd name="T2" fmla="*/ 331 w 333"/>
                  <a:gd name="T3" fmla="*/ 191 h 333"/>
                  <a:gd name="T4" fmla="*/ 305 w 333"/>
                  <a:gd name="T5" fmla="*/ 259 h 333"/>
                  <a:gd name="T6" fmla="*/ 295 w 333"/>
                  <a:gd name="T7" fmla="*/ 271 h 333"/>
                  <a:gd name="T8" fmla="*/ 246 w 333"/>
                  <a:gd name="T9" fmla="*/ 313 h 333"/>
                  <a:gd name="T10" fmla="*/ 231 w 333"/>
                  <a:gd name="T11" fmla="*/ 320 h 333"/>
                  <a:gd name="T12" fmla="*/ 173 w 333"/>
                  <a:gd name="T13" fmla="*/ 333 h 333"/>
                  <a:gd name="T14" fmla="*/ 168 w 333"/>
                  <a:gd name="T15" fmla="*/ 333 h 333"/>
                  <a:gd name="T16" fmla="*/ 94 w 333"/>
                  <a:gd name="T17" fmla="*/ 317 h 333"/>
                  <a:gd name="T18" fmla="*/ 84 w 333"/>
                  <a:gd name="T19" fmla="*/ 312 h 333"/>
                  <a:gd name="T20" fmla="*/ 30 w 333"/>
                  <a:gd name="T21" fmla="*/ 263 h 333"/>
                  <a:gd name="T22" fmla="*/ 19 w 333"/>
                  <a:gd name="T23" fmla="*/ 245 h 333"/>
                  <a:gd name="T24" fmla="*/ 0 w 333"/>
                  <a:gd name="T25" fmla="*/ 175 h 333"/>
                  <a:gd name="T26" fmla="*/ 0 w 333"/>
                  <a:gd name="T27" fmla="*/ 162 h 333"/>
                  <a:gd name="T28" fmla="*/ 14 w 333"/>
                  <a:gd name="T29" fmla="*/ 100 h 333"/>
                  <a:gd name="T30" fmla="*/ 29 w 333"/>
                  <a:gd name="T31" fmla="*/ 72 h 333"/>
                  <a:gd name="T32" fmla="*/ 79 w 333"/>
                  <a:gd name="T33" fmla="*/ 25 h 333"/>
                  <a:gd name="T34" fmla="*/ 103 w 333"/>
                  <a:gd name="T35" fmla="*/ 13 h 333"/>
                  <a:gd name="T36" fmla="*/ 169 w 333"/>
                  <a:gd name="T37" fmla="*/ 0 h 333"/>
                  <a:gd name="T38" fmla="*/ 186 w 333"/>
                  <a:gd name="T39" fmla="*/ 2 h 333"/>
                  <a:gd name="T40" fmla="*/ 250 w 333"/>
                  <a:gd name="T41" fmla="*/ 23 h 333"/>
                  <a:gd name="T42" fmla="*/ 280 w 333"/>
                  <a:gd name="T43" fmla="*/ 45 h 333"/>
                  <a:gd name="T44" fmla="*/ 313 w 333"/>
                  <a:gd name="T45" fmla="*/ 88 h 333"/>
                  <a:gd name="T46" fmla="*/ 322 w 333"/>
                  <a:gd name="T47" fmla="*/ 110 h 333"/>
                  <a:gd name="T48" fmla="*/ 332 w 333"/>
                  <a:gd name="T49" fmla="*/ 179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3" h="333">
                    <a:moveTo>
                      <a:pt x="332" y="179"/>
                    </a:moveTo>
                    <a:cubicBezTo>
                      <a:pt x="332" y="183"/>
                      <a:pt x="331" y="187"/>
                      <a:pt x="331" y="191"/>
                    </a:cubicBezTo>
                    <a:cubicBezTo>
                      <a:pt x="327" y="215"/>
                      <a:pt x="317" y="238"/>
                      <a:pt x="305" y="259"/>
                    </a:cubicBezTo>
                    <a:cubicBezTo>
                      <a:pt x="301" y="263"/>
                      <a:pt x="297" y="266"/>
                      <a:pt x="295" y="271"/>
                    </a:cubicBezTo>
                    <a:cubicBezTo>
                      <a:pt x="281" y="287"/>
                      <a:pt x="265" y="302"/>
                      <a:pt x="246" y="313"/>
                    </a:cubicBezTo>
                    <a:cubicBezTo>
                      <a:pt x="241" y="315"/>
                      <a:pt x="236" y="317"/>
                      <a:pt x="231" y="320"/>
                    </a:cubicBezTo>
                    <a:cubicBezTo>
                      <a:pt x="213" y="327"/>
                      <a:pt x="193" y="331"/>
                      <a:pt x="173" y="333"/>
                    </a:cubicBezTo>
                    <a:cubicBezTo>
                      <a:pt x="172" y="332"/>
                      <a:pt x="170" y="332"/>
                      <a:pt x="168" y="333"/>
                    </a:cubicBezTo>
                    <a:cubicBezTo>
                      <a:pt x="143" y="333"/>
                      <a:pt x="118" y="327"/>
                      <a:pt x="94" y="317"/>
                    </a:cubicBezTo>
                    <a:cubicBezTo>
                      <a:pt x="91" y="315"/>
                      <a:pt x="87" y="313"/>
                      <a:pt x="84" y="312"/>
                    </a:cubicBezTo>
                    <a:cubicBezTo>
                      <a:pt x="63" y="299"/>
                      <a:pt x="45" y="283"/>
                      <a:pt x="30" y="263"/>
                    </a:cubicBezTo>
                    <a:cubicBezTo>
                      <a:pt x="26" y="257"/>
                      <a:pt x="23" y="251"/>
                      <a:pt x="19" y="245"/>
                    </a:cubicBezTo>
                    <a:cubicBezTo>
                      <a:pt x="8" y="223"/>
                      <a:pt x="2" y="200"/>
                      <a:pt x="0" y="175"/>
                    </a:cubicBezTo>
                    <a:cubicBezTo>
                      <a:pt x="0" y="171"/>
                      <a:pt x="0" y="166"/>
                      <a:pt x="0" y="162"/>
                    </a:cubicBezTo>
                    <a:cubicBezTo>
                      <a:pt x="2" y="141"/>
                      <a:pt x="6" y="120"/>
                      <a:pt x="14" y="100"/>
                    </a:cubicBezTo>
                    <a:cubicBezTo>
                      <a:pt x="19" y="91"/>
                      <a:pt x="24" y="82"/>
                      <a:pt x="29" y="72"/>
                    </a:cubicBezTo>
                    <a:cubicBezTo>
                      <a:pt x="43" y="54"/>
                      <a:pt x="60" y="38"/>
                      <a:pt x="79" y="25"/>
                    </a:cubicBezTo>
                    <a:cubicBezTo>
                      <a:pt x="87" y="21"/>
                      <a:pt x="95" y="17"/>
                      <a:pt x="103" y="13"/>
                    </a:cubicBezTo>
                    <a:cubicBezTo>
                      <a:pt x="125" y="5"/>
                      <a:pt x="147" y="1"/>
                      <a:pt x="169" y="0"/>
                    </a:cubicBezTo>
                    <a:cubicBezTo>
                      <a:pt x="175" y="1"/>
                      <a:pt x="181" y="1"/>
                      <a:pt x="186" y="2"/>
                    </a:cubicBezTo>
                    <a:cubicBezTo>
                      <a:pt x="209" y="5"/>
                      <a:pt x="230" y="12"/>
                      <a:pt x="250" y="23"/>
                    </a:cubicBezTo>
                    <a:cubicBezTo>
                      <a:pt x="261" y="29"/>
                      <a:pt x="270" y="38"/>
                      <a:pt x="280" y="45"/>
                    </a:cubicBezTo>
                    <a:cubicBezTo>
                      <a:pt x="293" y="58"/>
                      <a:pt x="304" y="73"/>
                      <a:pt x="313" y="88"/>
                    </a:cubicBezTo>
                    <a:cubicBezTo>
                      <a:pt x="316" y="96"/>
                      <a:pt x="319" y="103"/>
                      <a:pt x="322" y="110"/>
                    </a:cubicBezTo>
                    <a:cubicBezTo>
                      <a:pt x="330" y="133"/>
                      <a:pt x="333" y="155"/>
                      <a:pt x="332" y="179"/>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 name="Freeform 325">
                <a:extLst>
                  <a:ext uri="{FF2B5EF4-FFF2-40B4-BE49-F238E27FC236}">
                    <a16:creationId xmlns:a16="http://schemas.microsoft.com/office/drawing/2014/main" id="{7F487180-4808-FC92-F353-7251443A0A03}"/>
                  </a:ext>
                </a:extLst>
              </p:cNvPr>
              <p:cNvSpPr/>
              <p:nvPr/>
            </p:nvSpPr>
            <p:spPr bwMode="auto">
              <a:xfrm>
                <a:off x="7153275" y="4662488"/>
                <a:ext cx="269875" cy="269875"/>
              </a:xfrm>
              <a:custGeom>
                <a:avLst/>
                <a:gdLst>
                  <a:gd name="T0" fmla="*/ 49 w 266"/>
                  <a:gd name="T1" fmla="*/ 47 h 266"/>
                  <a:gd name="T2" fmla="*/ 218 w 266"/>
                  <a:gd name="T3" fmla="*/ 48 h 266"/>
                  <a:gd name="T4" fmla="*/ 216 w 266"/>
                  <a:gd name="T5" fmla="*/ 217 h 266"/>
                  <a:gd name="T6" fmla="*/ 43 w 266"/>
                  <a:gd name="T7" fmla="*/ 212 h 266"/>
                  <a:gd name="T8" fmla="*/ 49 w 266"/>
                  <a:gd name="T9" fmla="*/ 47 h 266"/>
                </a:gdLst>
                <a:ahLst/>
                <a:cxnLst>
                  <a:cxn ang="0">
                    <a:pos x="T0" y="T1"/>
                  </a:cxn>
                  <a:cxn ang="0">
                    <a:pos x="T2" y="T3"/>
                  </a:cxn>
                  <a:cxn ang="0">
                    <a:pos x="T4" y="T5"/>
                  </a:cxn>
                  <a:cxn ang="0">
                    <a:pos x="T6" y="T7"/>
                  </a:cxn>
                  <a:cxn ang="0">
                    <a:pos x="T8" y="T9"/>
                  </a:cxn>
                </a:cxnLst>
                <a:rect l="0" t="0" r="r" b="b"/>
                <a:pathLst>
                  <a:path w="266" h="266">
                    <a:moveTo>
                      <a:pt x="49" y="47"/>
                    </a:moveTo>
                    <a:cubicBezTo>
                      <a:pt x="92" y="0"/>
                      <a:pt x="172" y="0"/>
                      <a:pt x="218" y="48"/>
                    </a:cubicBezTo>
                    <a:cubicBezTo>
                      <a:pt x="266" y="98"/>
                      <a:pt x="263" y="171"/>
                      <a:pt x="216" y="217"/>
                    </a:cubicBezTo>
                    <a:cubicBezTo>
                      <a:pt x="171" y="263"/>
                      <a:pt x="92" y="266"/>
                      <a:pt x="43" y="212"/>
                    </a:cubicBezTo>
                    <a:cubicBezTo>
                      <a:pt x="3" y="170"/>
                      <a:pt x="0" y="91"/>
                      <a:pt x="49" y="47"/>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0" name="Grupo 19">
              <a:extLst>
                <a:ext uri="{FF2B5EF4-FFF2-40B4-BE49-F238E27FC236}">
                  <a16:creationId xmlns:a16="http://schemas.microsoft.com/office/drawing/2014/main" id="{AACC4839-D0EB-386A-C487-7ED3F152A639}"/>
                </a:ext>
              </a:extLst>
            </p:cNvPr>
            <p:cNvGrpSpPr/>
            <p:nvPr/>
          </p:nvGrpSpPr>
          <p:grpSpPr>
            <a:xfrm>
              <a:off x="7466013" y="4462463"/>
              <a:ext cx="1668462" cy="687388"/>
              <a:chOff x="7466013" y="4462463"/>
              <a:chExt cx="1668462" cy="687388"/>
            </a:xfrm>
          </p:grpSpPr>
          <p:sp>
            <p:nvSpPr>
              <p:cNvPr id="21" name="Freeform 841">
                <a:extLst>
                  <a:ext uri="{FF2B5EF4-FFF2-40B4-BE49-F238E27FC236}">
                    <a16:creationId xmlns:a16="http://schemas.microsoft.com/office/drawing/2014/main" id="{49630562-C309-BA22-B554-9B2B64B9059B}"/>
                  </a:ext>
                </a:extLst>
              </p:cNvPr>
              <p:cNvSpPr/>
              <p:nvPr/>
            </p:nvSpPr>
            <p:spPr bwMode="auto">
              <a:xfrm>
                <a:off x="7612063" y="4927600"/>
                <a:ext cx="122237" cy="192088"/>
              </a:xfrm>
              <a:custGeom>
                <a:avLst/>
                <a:gdLst>
                  <a:gd name="T0" fmla="*/ 69 w 120"/>
                  <a:gd name="T1" fmla="*/ 151 h 189"/>
                  <a:gd name="T2" fmla="*/ 35 w 120"/>
                  <a:gd name="T3" fmla="*/ 178 h 189"/>
                  <a:gd name="T4" fmla="*/ 19 w 120"/>
                  <a:gd name="T5" fmla="*/ 186 h 189"/>
                  <a:gd name="T6" fmla="*/ 6 w 120"/>
                  <a:gd name="T7" fmla="*/ 180 h 189"/>
                  <a:gd name="T8" fmla="*/ 7 w 120"/>
                  <a:gd name="T9" fmla="*/ 107 h 189"/>
                  <a:gd name="T10" fmla="*/ 6 w 120"/>
                  <a:gd name="T11" fmla="*/ 98 h 189"/>
                  <a:gd name="T12" fmla="*/ 62 w 120"/>
                  <a:gd name="T13" fmla="*/ 4 h 189"/>
                  <a:gd name="T14" fmla="*/ 69 w 120"/>
                  <a:gd name="T15" fmla="*/ 0 h 189"/>
                  <a:gd name="T16" fmla="*/ 76 w 120"/>
                  <a:gd name="T17" fmla="*/ 4 h 189"/>
                  <a:gd name="T18" fmla="*/ 111 w 120"/>
                  <a:gd name="T19" fmla="*/ 27 h 189"/>
                  <a:gd name="T20" fmla="*/ 120 w 120"/>
                  <a:gd name="T21" fmla="*/ 34 h 189"/>
                  <a:gd name="T22" fmla="*/ 91 w 120"/>
                  <a:gd name="T23" fmla="*/ 124 h 189"/>
                  <a:gd name="T24" fmla="*/ 69 w 120"/>
                  <a:gd name="T25" fmla="*/ 151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0" h="189">
                    <a:moveTo>
                      <a:pt x="69" y="151"/>
                    </a:moveTo>
                    <a:cubicBezTo>
                      <a:pt x="58" y="160"/>
                      <a:pt x="48" y="171"/>
                      <a:pt x="35" y="178"/>
                    </a:cubicBezTo>
                    <a:cubicBezTo>
                      <a:pt x="30" y="181"/>
                      <a:pt x="25" y="184"/>
                      <a:pt x="19" y="186"/>
                    </a:cubicBezTo>
                    <a:cubicBezTo>
                      <a:pt x="12" y="189"/>
                      <a:pt x="8" y="187"/>
                      <a:pt x="6" y="180"/>
                    </a:cubicBezTo>
                    <a:cubicBezTo>
                      <a:pt x="0" y="155"/>
                      <a:pt x="3" y="131"/>
                      <a:pt x="7" y="107"/>
                    </a:cubicBezTo>
                    <a:cubicBezTo>
                      <a:pt x="7" y="104"/>
                      <a:pt x="9" y="101"/>
                      <a:pt x="6" y="98"/>
                    </a:cubicBezTo>
                    <a:cubicBezTo>
                      <a:pt x="17" y="62"/>
                      <a:pt x="35" y="31"/>
                      <a:pt x="62" y="4"/>
                    </a:cubicBezTo>
                    <a:cubicBezTo>
                      <a:pt x="64" y="3"/>
                      <a:pt x="66" y="0"/>
                      <a:pt x="69" y="0"/>
                    </a:cubicBezTo>
                    <a:cubicBezTo>
                      <a:pt x="72" y="1"/>
                      <a:pt x="74" y="3"/>
                      <a:pt x="76" y="4"/>
                    </a:cubicBezTo>
                    <a:cubicBezTo>
                      <a:pt x="87" y="13"/>
                      <a:pt x="98" y="21"/>
                      <a:pt x="111" y="27"/>
                    </a:cubicBezTo>
                    <a:cubicBezTo>
                      <a:pt x="115" y="28"/>
                      <a:pt x="118" y="30"/>
                      <a:pt x="120" y="34"/>
                    </a:cubicBezTo>
                    <a:cubicBezTo>
                      <a:pt x="118" y="66"/>
                      <a:pt x="108" y="96"/>
                      <a:pt x="91" y="124"/>
                    </a:cubicBezTo>
                    <a:cubicBezTo>
                      <a:pt x="85" y="133"/>
                      <a:pt x="78" y="143"/>
                      <a:pt x="69" y="15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 name="Freeform 842">
                <a:extLst>
                  <a:ext uri="{FF2B5EF4-FFF2-40B4-BE49-F238E27FC236}">
                    <a16:creationId xmlns:a16="http://schemas.microsoft.com/office/drawing/2014/main" id="{3E73DA6F-8959-FB0A-1127-CBEB385DE36E}"/>
                  </a:ext>
                </a:extLst>
              </p:cNvPr>
              <p:cNvSpPr/>
              <p:nvPr/>
            </p:nvSpPr>
            <p:spPr bwMode="auto">
              <a:xfrm>
                <a:off x="7927975" y="4648200"/>
                <a:ext cx="185737" cy="115888"/>
              </a:xfrm>
              <a:custGeom>
                <a:avLst/>
                <a:gdLst>
                  <a:gd name="T0" fmla="*/ 107 w 184"/>
                  <a:gd name="T1" fmla="*/ 0 h 114"/>
                  <a:gd name="T2" fmla="*/ 115 w 184"/>
                  <a:gd name="T3" fmla="*/ 5 h 114"/>
                  <a:gd name="T4" fmla="*/ 171 w 184"/>
                  <a:gd name="T5" fmla="*/ 12 h 114"/>
                  <a:gd name="T6" fmla="*/ 178 w 184"/>
                  <a:gd name="T7" fmla="*/ 29 h 114"/>
                  <a:gd name="T8" fmla="*/ 141 w 184"/>
                  <a:gd name="T9" fmla="*/ 70 h 114"/>
                  <a:gd name="T10" fmla="*/ 135 w 184"/>
                  <a:gd name="T11" fmla="*/ 78 h 114"/>
                  <a:gd name="T12" fmla="*/ 39 w 184"/>
                  <a:gd name="T13" fmla="*/ 113 h 114"/>
                  <a:gd name="T14" fmla="*/ 31 w 184"/>
                  <a:gd name="T15" fmla="*/ 113 h 114"/>
                  <a:gd name="T16" fmla="*/ 26 w 184"/>
                  <a:gd name="T17" fmla="*/ 107 h 114"/>
                  <a:gd name="T18" fmla="*/ 2 w 184"/>
                  <a:gd name="T19" fmla="*/ 59 h 114"/>
                  <a:gd name="T20" fmla="*/ 0 w 184"/>
                  <a:gd name="T21" fmla="*/ 52 h 114"/>
                  <a:gd name="T22" fmla="*/ 10 w 184"/>
                  <a:gd name="T23" fmla="*/ 41 h 114"/>
                  <a:gd name="T24" fmla="*/ 93 w 184"/>
                  <a:gd name="T25" fmla="*/ 6 h 114"/>
                  <a:gd name="T26" fmla="*/ 107 w 184"/>
                  <a:gd name="T2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4" h="114">
                    <a:moveTo>
                      <a:pt x="107" y="0"/>
                    </a:moveTo>
                    <a:cubicBezTo>
                      <a:pt x="106" y="6"/>
                      <a:pt x="111" y="6"/>
                      <a:pt x="115" y="5"/>
                    </a:cubicBezTo>
                    <a:cubicBezTo>
                      <a:pt x="134" y="5"/>
                      <a:pt x="153" y="6"/>
                      <a:pt x="171" y="12"/>
                    </a:cubicBezTo>
                    <a:cubicBezTo>
                      <a:pt x="183" y="16"/>
                      <a:pt x="184" y="19"/>
                      <a:pt x="178" y="29"/>
                    </a:cubicBezTo>
                    <a:cubicBezTo>
                      <a:pt x="169" y="46"/>
                      <a:pt x="155" y="58"/>
                      <a:pt x="141" y="70"/>
                    </a:cubicBezTo>
                    <a:cubicBezTo>
                      <a:pt x="138" y="72"/>
                      <a:pt x="135" y="74"/>
                      <a:pt x="135" y="78"/>
                    </a:cubicBezTo>
                    <a:cubicBezTo>
                      <a:pt x="106" y="97"/>
                      <a:pt x="74" y="111"/>
                      <a:pt x="39" y="113"/>
                    </a:cubicBezTo>
                    <a:cubicBezTo>
                      <a:pt x="36" y="113"/>
                      <a:pt x="34" y="114"/>
                      <a:pt x="31" y="113"/>
                    </a:cubicBezTo>
                    <a:cubicBezTo>
                      <a:pt x="28" y="112"/>
                      <a:pt x="27" y="110"/>
                      <a:pt x="26" y="107"/>
                    </a:cubicBezTo>
                    <a:cubicBezTo>
                      <a:pt x="21" y="90"/>
                      <a:pt x="13" y="73"/>
                      <a:pt x="2" y="59"/>
                    </a:cubicBezTo>
                    <a:cubicBezTo>
                      <a:pt x="1" y="57"/>
                      <a:pt x="0" y="54"/>
                      <a:pt x="0" y="52"/>
                    </a:cubicBezTo>
                    <a:cubicBezTo>
                      <a:pt x="3" y="47"/>
                      <a:pt x="6" y="44"/>
                      <a:pt x="10" y="41"/>
                    </a:cubicBezTo>
                    <a:cubicBezTo>
                      <a:pt x="36" y="24"/>
                      <a:pt x="63" y="11"/>
                      <a:pt x="93" y="6"/>
                    </a:cubicBezTo>
                    <a:cubicBezTo>
                      <a:pt x="99" y="6"/>
                      <a:pt x="102" y="1"/>
                      <a:pt x="107" y="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 name="Freeform 843">
                <a:extLst>
                  <a:ext uri="{FF2B5EF4-FFF2-40B4-BE49-F238E27FC236}">
                    <a16:creationId xmlns:a16="http://schemas.microsoft.com/office/drawing/2014/main" id="{194030BB-4832-74A4-0A4A-C88B7400E6A0}"/>
                  </a:ext>
                </a:extLst>
              </p:cNvPr>
              <p:cNvSpPr/>
              <p:nvPr/>
            </p:nvSpPr>
            <p:spPr bwMode="auto">
              <a:xfrm>
                <a:off x="7859713" y="4522788"/>
                <a:ext cx="133350" cy="165100"/>
              </a:xfrm>
              <a:custGeom>
                <a:avLst/>
                <a:gdLst>
                  <a:gd name="T0" fmla="*/ 53 w 132"/>
                  <a:gd name="T1" fmla="*/ 25 h 164"/>
                  <a:gd name="T2" fmla="*/ 55 w 132"/>
                  <a:gd name="T3" fmla="*/ 37 h 164"/>
                  <a:gd name="T4" fmla="*/ 86 w 132"/>
                  <a:gd name="T5" fmla="*/ 15 h 164"/>
                  <a:gd name="T6" fmla="*/ 118 w 132"/>
                  <a:gd name="T7" fmla="*/ 2 h 164"/>
                  <a:gd name="T8" fmla="*/ 130 w 132"/>
                  <a:gd name="T9" fmla="*/ 12 h 164"/>
                  <a:gd name="T10" fmla="*/ 122 w 132"/>
                  <a:gd name="T11" fmla="*/ 73 h 164"/>
                  <a:gd name="T12" fmla="*/ 123 w 132"/>
                  <a:gd name="T13" fmla="*/ 81 h 164"/>
                  <a:gd name="T14" fmla="*/ 81 w 132"/>
                  <a:gd name="T15" fmla="*/ 146 h 164"/>
                  <a:gd name="T16" fmla="*/ 58 w 132"/>
                  <a:gd name="T17" fmla="*/ 164 h 164"/>
                  <a:gd name="T18" fmla="*/ 44 w 132"/>
                  <a:gd name="T19" fmla="*/ 154 h 164"/>
                  <a:gd name="T20" fmla="*/ 10 w 132"/>
                  <a:gd name="T21" fmla="*/ 132 h 164"/>
                  <a:gd name="T22" fmla="*/ 1 w 132"/>
                  <a:gd name="T23" fmla="*/ 125 h 164"/>
                  <a:gd name="T24" fmla="*/ 4 w 132"/>
                  <a:gd name="T25" fmla="*/ 112 h 164"/>
                  <a:gd name="T26" fmla="*/ 43 w 132"/>
                  <a:gd name="T27" fmla="*/ 48 h 164"/>
                  <a:gd name="T28" fmla="*/ 50 w 132"/>
                  <a:gd name="T29" fmla="*/ 30 h 164"/>
                  <a:gd name="T30" fmla="*/ 53 w 132"/>
                  <a:gd name="T31" fmla="*/ 2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164">
                    <a:moveTo>
                      <a:pt x="53" y="25"/>
                    </a:moveTo>
                    <a:cubicBezTo>
                      <a:pt x="53" y="28"/>
                      <a:pt x="54" y="32"/>
                      <a:pt x="55" y="37"/>
                    </a:cubicBezTo>
                    <a:cubicBezTo>
                      <a:pt x="66" y="30"/>
                      <a:pt x="75" y="21"/>
                      <a:pt x="86" y="15"/>
                    </a:cubicBezTo>
                    <a:cubicBezTo>
                      <a:pt x="96" y="10"/>
                      <a:pt x="106" y="4"/>
                      <a:pt x="118" y="2"/>
                    </a:cubicBezTo>
                    <a:cubicBezTo>
                      <a:pt x="127" y="0"/>
                      <a:pt x="130" y="2"/>
                      <a:pt x="130" y="12"/>
                    </a:cubicBezTo>
                    <a:cubicBezTo>
                      <a:pt x="132" y="32"/>
                      <a:pt x="128" y="53"/>
                      <a:pt x="122" y="73"/>
                    </a:cubicBezTo>
                    <a:cubicBezTo>
                      <a:pt x="121" y="75"/>
                      <a:pt x="117" y="79"/>
                      <a:pt x="123" y="81"/>
                    </a:cubicBezTo>
                    <a:cubicBezTo>
                      <a:pt x="111" y="104"/>
                      <a:pt x="100" y="127"/>
                      <a:pt x="81" y="146"/>
                    </a:cubicBezTo>
                    <a:cubicBezTo>
                      <a:pt x="75" y="153"/>
                      <a:pt x="68" y="161"/>
                      <a:pt x="58" y="164"/>
                    </a:cubicBezTo>
                    <a:cubicBezTo>
                      <a:pt x="52" y="163"/>
                      <a:pt x="48" y="158"/>
                      <a:pt x="44" y="154"/>
                    </a:cubicBezTo>
                    <a:cubicBezTo>
                      <a:pt x="34" y="145"/>
                      <a:pt x="22" y="138"/>
                      <a:pt x="10" y="132"/>
                    </a:cubicBezTo>
                    <a:cubicBezTo>
                      <a:pt x="7" y="130"/>
                      <a:pt x="3" y="129"/>
                      <a:pt x="1" y="125"/>
                    </a:cubicBezTo>
                    <a:cubicBezTo>
                      <a:pt x="0" y="121"/>
                      <a:pt x="2" y="116"/>
                      <a:pt x="4" y="112"/>
                    </a:cubicBezTo>
                    <a:cubicBezTo>
                      <a:pt x="13" y="88"/>
                      <a:pt x="26" y="67"/>
                      <a:pt x="43" y="48"/>
                    </a:cubicBezTo>
                    <a:cubicBezTo>
                      <a:pt x="48" y="42"/>
                      <a:pt x="52" y="37"/>
                      <a:pt x="50" y="30"/>
                    </a:cubicBezTo>
                    <a:cubicBezTo>
                      <a:pt x="50" y="28"/>
                      <a:pt x="51" y="26"/>
                      <a:pt x="53" y="2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 name="Freeform 844">
                <a:extLst>
                  <a:ext uri="{FF2B5EF4-FFF2-40B4-BE49-F238E27FC236}">
                    <a16:creationId xmlns:a16="http://schemas.microsoft.com/office/drawing/2014/main" id="{580BD136-6013-1BC9-7342-63FBC21FD150}"/>
                  </a:ext>
                </a:extLst>
              </p:cNvPr>
              <p:cNvSpPr/>
              <p:nvPr/>
            </p:nvSpPr>
            <p:spPr bwMode="auto">
              <a:xfrm>
                <a:off x="7608888" y="4513263"/>
                <a:ext cx="130175" cy="169863"/>
              </a:xfrm>
              <a:custGeom>
                <a:avLst/>
                <a:gdLst>
                  <a:gd name="T0" fmla="*/ 0 w 129"/>
                  <a:gd name="T1" fmla="*/ 66 h 168"/>
                  <a:gd name="T2" fmla="*/ 5 w 129"/>
                  <a:gd name="T3" fmla="*/ 59 h 168"/>
                  <a:gd name="T4" fmla="*/ 2 w 129"/>
                  <a:gd name="T5" fmla="*/ 17 h 168"/>
                  <a:gd name="T6" fmla="*/ 20 w 129"/>
                  <a:gd name="T7" fmla="*/ 6 h 168"/>
                  <a:gd name="T8" fmla="*/ 68 w 129"/>
                  <a:gd name="T9" fmla="*/ 35 h 168"/>
                  <a:gd name="T10" fmla="*/ 76 w 129"/>
                  <a:gd name="T11" fmla="*/ 38 h 168"/>
                  <a:gd name="T12" fmla="*/ 101 w 129"/>
                  <a:gd name="T13" fmla="*/ 68 h 168"/>
                  <a:gd name="T14" fmla="*/ 128 w 129"/>
                  <a:gd name="T15" fmla="*/ 124 h 168"/>
                  <a:gd name="T16" fmla="*/ 126 w 129"/>
                  <a:gd name="T17" fmla="*/ 134 h 168"/>
                  <a:gd name="T18" fmla="*/ 70 w 129"/>
                  <a:gd name="T19" fmla="*/ 168 h 168"/>
                  <a:gd name="T20" fmla="*/ 54 w 129"/>
                  <a:gd name="T21" fmla="*/ 157 h 168"/>
                  <a:gd name="T22" fmla="*/ 8 w 129"/>
                  <a:gd name="T23" fmla="*/ 78 h 168"/>
                  <a:gd name="T24" fmla="*/ 0 w 129"/>
                  <a:gd name="T25" fmla="*/ 66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9" h="168">
                    <a:moveTo>
                      <a:pt x="0" y="66"/>
                    </a:moveTo>
                    <a:cubicBezTo>
                      <a:pt x="6" y="66"/>
                      <a:pt x="6" y="63"/>
                      <a:pt x="5" y="59"/>
                    </a:cubicBezTo>
                    <a:cubicBezTo>
                      <a:pt x="1" y="45"/>
                      <a:pt x="1" y="31"/>
                      <a:pt x="2" y="17"/>
                    </a:cubicBezTo>
                    <a:cubicBezTo>
                      <a:pt x="3" y="3"/>
                      <a:pt x="7" y="0"/>
                      <a:pt x="20" y="6"/>
                    </a:cubicBezTo>
                    <a:cubicBezTo>
                      <a:pt x="38" y="13"/>
                      <a:pt x="53" y="23"/>
                      <a:pt x="68" y="35"/>
                    </a:cubicBezTo>
                    <a:cubicBezTo>
                      <a:pt x="70" y="37"/>
                      <a:pt x="72" y="41"/>
                      <a:pt x="76" y="38"/>
                    </a:cubicBezTo>
                    <a:cubicBezTo>
                      <a:pt x="85" y="48"/>
                      <a:pt x="93" y="58"/>
                      <a:pt x="101" y="68"/>
                    </a:cubicBezTo>
                    <a:cubicBezTo>
                      <a:pt x="114" y="85"/>
                      <a:pt x="122" y="104"/>
                      <a:pt x="128" y="124"/>
                    </a:cubicBezTo>
                    <a:cubicBezTo>
                      <a:pt x="129" y="128"/>
                      <a:pt x="129" y="131"/>
                      <a:pt x="126" y="134"/>
                    </a:cubicBezTo>
                    <a:cubicBezTo>
                      <a:pt x="105" y="142"/>
                      <a:pt x="89" y="156"/>
                      <a:pt x="70" y="168"/>
                    </a:cubicBezTo>
                    <a:cubicBezTo>
                      <a:pt x="63" y="167"/>
                      <a:pt x="59" y="162"/>
                      <a:pt x="54" y="157"/>
                    </a:cubicBezTo>
                    <a:cubicBezTo>
                      <a:pt x="33" y="135"/>
                      <a:pt x="17" y="109"/>
                      <a:pt x="8" y="78"/>
                    </a:cubicBezTo>
                    <a:cubicBezTo>
                      <a:pt x="6" y="73"/>
                      <a:pt x="1" y="71"/>
                      <a:pt x="0" y="6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 name="Freeform 845">
                <a:extLst>
                  <a:ext uri="{FF2B5EF4-FFF2-40B4-BE49-F238E27FC236}">
                    <a16:creationId xmlns:a16="http://schemas.microsoft.com/office/drawing/2014/main" id="{C0013441-97FA-C6C7-BCD4-4E6DBD799259}"/>
                  </a:ext>
                </a:extLst>
              </p:cNvPr>
              <p:cNvSpPr/>
              <p:nvPr/>
            </p:nvSpPr>
            <p:spPr bwMode="auto">
              <a:xfrm>
                <a:off x="7753350" y="4462463"/>
                <a:ext cx="95250" cy="180975"/>
              </a:xfrm>
              <a:custGeom>
                <a:avLst/>
                <a:gdLst>
                  <a:gd name="T0" fmla="*/ 5 w 95"/>
                  <a:gd name="T1" fmla="*/ 60 h 178"/>
                  <a:gd name="T2" fmla="*/ 14 w 95"/>
                  <a:gd name="T3" fmla="*/ 58 h 178"/>
                  <a:gd name="T4" fmla="*/ 39 w 95"/>
                  <a:gd name="T5" fmla="*/ 11 h 178"/>
                  <a:gd name="T6" fmla="*/ 58 w 95"/>
                  <a:gd name="T7" fmla="*/ 10 h 178"/>
                  <a:gd name="T8" fmla="*/ 79 w 95"/>
                  <a:gd name="T9" fmla="*/ 50 h 178"/>
                  <a:gd name="T10" fmla="*/ 87 w 95"/>
                  <a:gd name="T11" fmla="*/ 58 h 178"/>
                  <a:gd name="T12" fmla="*/ 93 w 95"/>
                  <a:gd name="T13" fmla="*/ 132 h 178"/>
                  <a:gd name="T14" fmla="*/ 85 w 95"/>
                  <a:gd name="T15" fmla="*/ 171 h 178"/>
                  <a:gd name="T16" fmla="*/ 81 w 95"/>
                  <a:gd name="T17" fmla="*/ 176 h 178"/>
                  <a:gd name="T18" fmla="*/ 69 w 95"/>
                  <a:gd name="T19" fmla="*/ 177 h 178"/>
                  <a:gd name="T20" fmla="*/ 22 w 95"/>
                  <a:gd name="T21" fmla="*/ 176 h 178"/>
                  <a:gd name="T22" fmla="*/ 12 w 95"/>
                  <a:gd name="T23" fmla="*/ 175 h 178"/>
                  <a:gd name="T24" fmla="*/ 7 w 95"/>
                  <a:gd name="T25" fmla="*/ 167 h 178"/>
                  <a:gd name="T26" fmla="*/ 3 w 95"/>
                  <a:gd name="T27" fmla="*/ 91 h 178"/>
                  <a:gd name="T28" fmla="*/ 5 w 95"/>
                  <a:gd name="T29" fmla="*/ 6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78">
                    <a:moveTo>
                      <a:pt x="5" y="60"/>
                    </a:moveTo>
                    <a:cubicBezTo>
                      <a:pt x="9" y="63"/>
                      <a:pt x="11" y="65"/>
                      <a:pt x="14" y="58"/>
                    </a:cubicBezTo>
                    <a:cubicBezTo>
                      <a:pt x="19" y="41"/>
                      <a:pt x="27" y="25"/>
                      <a:pt x="39" y="11"/>
                    </a:cubicBezTo>
                    <a:cubicBezTo>
                      <a:pt x="47" y="0"/>
                      <a:pt x="50" y="0"/>
                      <a:pt x="58" y="10"/>
                    </a:cubicBezTo>
                    <a:cubicBezTo>
                      <a:pt x="68" y="22"/>
                      <a:pt x="74" y="36"/>
                      <a:pt x="79" y="50"/>
                    </a:cubicBezTo>
                    <a:cubicBezTo>
                      <a:pt x="81" y="54"/>
                      <a:pt x="81" y="58"/>
                      <a:pt x="87" y="58"/>
                    </a:cubicBezTo>
                    <a:cubicBezTo>
                      <a:pt x="90" y="82"/>
                      <a:pt x="95" y="107"/>
                      <a:pt x="93" y="132"/>
                    </a:cubicBezTo>
                    <a:cubicBezTo>
                      <a:pt x="92" y="145"/>
                      <a:pt x="89" y="158"/>
                      <a:pt x="85" y="171"/>
                    </a:cubicBezTo>
                    <a:cubicBezTo>
                      <a:pt x="85" y="173"/>
                      <a:pt x="83" y="175"/>
                      <a:pt x="81" y="176"/>
                    </a:cubicBezTo>
                    <a:cubicBezTo>
                      <a:pt x="77" y="178"/>
                      <a:pt x="73" y="177"/>
                      <a:pt x="69" y="177"/>
                    </a:cubicBezTo>
                    <a:cubicBezTo>
                      <a:pt x="53" y="174"/>
                      <a:pt x="37" y="173"/>
                      <a:pt x="22" y="176"/>
                    </a:cubicBezTo>
                    <a:cubicBezTo>
                      <a:pt x="18" y="176"/>
                      <a:pt x="15" y="176"/>
                      <a:pt x="12" y="175"/>
                    </a:cubicBezTo>
                    <a:cubicBezTo>
                      <a:pt x="9" y="174"/>
                      <a:pt x="8" y="170"/>
                      <a:pt x="7" y="167"/>
                    </a:cubicBezTo>
                    <a:cubicBezTo>
                      <a:pt x="0" y="142"/>
                      <a:pt x="1" y="116"/>
                      <a:pt x="3" y="91"/>
                    </a:cubicBezTo>
                    <a:cubicBezTo>
                      <a:pt x="4" y="81"/>
                      <a:pt x="6" y="71"/>
                      <a:pt x="5" y="60"/>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 name="Freeform 846">
                <a:extLst>
                  <a:ext uri="{FF2B5EF4-FFF2-40B4-BE49-F238E27FC236}">
                    <a16:creationId xmlns:a16="http://schemas.microsoft.com/office/drawing/2014/main" id="{70516A01-3859-25E9-6A91-EA1CBE87EDA4}"/>
                  </a:ext>
                </a:extLst>
              </p:cNvPr>
              <p:cNvSpPr/>
              <p:nvPr/>
            </p:nvSpPr>
            <p:spPr bwMode="auto">
              <a:xfrm>
                <a:off x="7956550" y="4775200"/>
                <a:ext cx="179387" cy="98425"/>
              </a:xfrm>
              <a:custGeom>
                <a:avLst/>
                <a:gdLst>
                  <a:gd name="T0" fmla="*/ 130 w 177"/>
                  <a:gd name="T1" fmla="*/ 22 h 97"/>
                  <a:gd name="T2" fmla="*/ 137 w 177"/>
                  <a:gd name="T3" fmla="*/ 29 h 97"/>
                  <a:gd name="T4" fmla="*/ 172 w 177"/>
                  <a:gd name="T5" fmla="*/ 56 h 97"/>
                  <a:gd name="T6" fmla="*/ 170 w 177"/>
                  <a:gd name="T7" fmla="*/ 70 h 97"/>
                  <a:gd name="T8" fmla="*/ 125 w 177"/>
                  <a:gd name="T9" fmla="*/ 89 h 97"/>
                  <a:gd name="T10" fmla="*/ 116 w 177"/>
                  <a:gd name="T11" fmla="*/ 92 h 97"/>
                  <a:gd name="T12" fmla="*/ 65 w 177"/>
                  <a:gd name="T13" fmla="*/ 97 h 97"/>
                  <a:gd name="T14" fmla="*/ 12 w 177"/>
                  <a:gd name="T15" fmla="*/ 85 h 97"/>
                  <a:gd name="T16" fmla="*/ 0 w 177"/>
                  <a:gd name="T17" fmla="*/ 78 h 97"/>
                  <a:gd name="T18" fmla="*/ 5 w 177"/>
                  <a:gd name="T19" fmla="*/ 40 h 97"/>
                  <a:gd name="T20" fmla="*/ 6 w 177"/>
                  <a:gd name="T21" fmla="*/ 24 h 97"/>
                  <a:gd name="T22" fmla="*/ 6 w 177"/>
                  <a:gd name="T23" fmla="*/ 17 h 97"/>
                  <a:gd name="T24" fmla="*/ 18 w 177"/>
                  <a:gd name="T25" fmla="*/ 4 h 97"/>
                  <a:gd name="T26" fmla="*/ 95 w 177"/>
                  <a:gd name="T27" fmla="*/ 10 h 97"/>
                  <a:gd name="T28" fmla="*/ 130 w 177"/>
                  <a:gd name="T29" fmla="*/ 2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7" h="97">
                    <a:moveTo>
                      <a:pt x="130" y="22"/>
                    </a:moveTo>
                    <a:cubicBezTo>
                      <a:pt x="129" y="27"/>
                      <a:pt x="134" y="27"/>
                      <a:pt x="137" y="29"/>
                    </a:cubicBezTo>
                    <a:cubicBezTo>
                      <a:pt x="150" y="36"/>
                      <a:pt x="162" y="45"/>
                      <a:pt x="172" y="56"/>
                    </a:cubicBezTo>
                    <a:cubicBezTo>
                      <a:pt x="177" y="62"/>
                      <a:pt x="176" y="66"/>
                      <a:pt x="170" y="70"/>
                    </a:cubicBezTo>
                    <a:cubicBezTo>
                      <a:pt x="156" y="79"/>
                      <a:pt x="140" y="85"/>
                      <a:pt x="125" y="89"/>
                    </a:cubicBezTo>
                    <a:cubicBezTo>
                      <a:pt x="122" y="89"/>
                      <a:pt x="119" y="90"/>
                      <a:pt x="116" y="92"/>
                    </a:cubicBezTo>
                    <a:cubicBezTo>
                      <a:pt x="100" y="97"/>
                      <a:pt x="82" y="97"/>
                      <a:pt x="65" y="97"/>
                    </a:cubicBezTo>
                    <a:cubicBezTo>
                      <a:pt x="47" y="96"/>
                      <a:pt x="29" y="92"/>
                      <a:pt x="12" y="85"/>
                    </a:cubicBezTo>
                    <a:cubicBezTo>
                      <a:pt x="7" y="83"/>
                      <a:pt x="3" y="82"/>
                      <a:pt x="0" y="78"/>
                    </a:cubicBezTo>
                    <a:cubicBezTo>
                      <a:pt x="0" y="65"/>
                      <a:pt x="4" y="53"/>
                      <a:pt x="5" y="40"/>
                    </a:cubicBezTo>
                    <a:cubicBezTo>
                      <a:pt x="5" y="35"/>
                      <a:pt x="6" y="29"/>
                      <a:pt x="6" y="24"/>
                    </a:cubicBezTo>
                    <a:cubicBezTo>
                      <a:pt x="6" y="21"/>
                      <a:pt x="6" y="19"/>
                      <a:pt x="6" y="17"/>
                    </a:cubicBezTo>
                    <a:cubicBezTo>
                      <a:pt x="5" y="9"/>
                      <a:pt x="10" y="6"/>
                      <a:pt x="18" y="4"/>
                    </a:cubicBezTo>
                    <a:cubicBezTo>
                      <a:pt x="44" y="0"/>
                      <a:pt x="69" y="3"/>
                      <a:pt x="95" y="10"/>
                    </a:cubicBezTo>
                    <a:cubicBezTo>
                      <a:pt x="106" y="13"/>
                      <a:pt x="118" y="16"/>
                      <a:pt x="130" y="2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 name="Freeform 847">
                <a:extLst>
                  <a:ext uri="{FF2B5EF4-FFF2-40B4-BE49-F238E27FC236}">
                    <a16:creationId xmlns:a16="http://schemas.microsoft.com/office/drawing/2014/main" id="{CEB6EEED-BB2B-6604-4979-A1F8C1B413E2}"/>
                  </a:ext>
                </a:extLst>
              </p:cNvPr>
              <p:cNvSpPr/>
              <p:nvPr/>
            </p:nvSpPr>
            <p:spPr bwMode="auto">
              <a:xfrm>
                <a:off x="7905750" y="4875213"/>
                <a:ext cx="160337" cy="138113"/>
              </a:xfrm>
              <a:custGeom>
                <a:avLst/>
                <a:gdLst>
                  <a:gd name="T0" fmla="*/ 137 w 158"/>
                  <a:gd name="T1" fmla="*/ 73 h 137"/>
                  <a:gd name="T2" fmla="*/ 139 w 158"/>
                  <a:gd name="T3" fmla="*/ 81 h 137"/>
                  <a:gd name="T4" fmla="*/ 156 w 158"/>
                  <a:gd name="T5" fmla="*/ 124 h 137"/>
                  <a:gd name="T6" fmla="*/ 145 w 158"/>
                  <a:gd name="T7" fmla="*/ 136 h 137"/>
                  <a:gd name="T8" fmla="*/ 100 w 158"/>
                  <a:gd name="T9" fmla="*/ 130 h 137"/>
                  <a:gd name="T10" fmla="*/ 71 w 158"/>
                  <a:gd name="T11" fmla="*/ 120 h 137"/>
                  <a:gd name="T12" fmla="*/ 4 w 158"/>
                  <a:gd name="T13" fmla="*/ 66 h 137"/>
                  <a:gd name="T14" fmla="*/ 0 w 158"/>
                  <a:gd name="T15" fmla="*/ 58 h 137"/>
                  <a:gd name="T16" fmla="*/ 4 w 158"/>
                  <a:gd name="T17" fmla="*/ 50 h 137"/>
                  <a:gd name="T18" fmla="*/ 37 w 158"/>
                  <a:gd name="T19" fmla="*/ 6 h 137"/>
                  <a:gd name="T20" fmla="*/ 42 w 158"/>
                  <a:gd name="T21" fmla="*/ 1 h 137"/>
                  <a:gd name="T22" fmla="*/ 54 w 158"/>
                  <a:gd name="T23" fmla="*/ 3 h 137"/>
                  <a:gd name="T24" fmla="*/ 127 w 158"/>
                  <a:gd name="T25" fmla="*/ 61 h 137"/>
                  <a:gd name="T26" fmla="*/ 137 w 158"/>
                  <a:gd name="T27" fmla="*/ 73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8" h="137">
                    <a:moveTo>
                      <a:pt x="137" y="73"/>
                    </a:moveTo>
                    <a:cubicBezTo>
                      <a:pt x="135" y="76"/>
                      <a:pt x="137" y="78"/>
                      <a:pt x="139" y="81"/>
                    </a:cubicBezTo>
                    <a:cubicBezTo>
                      <a:pt x="146" y="94"/>
                      <a:pt x="153" y="108"/>
                      <a:pt x="156" y="124"/>
                    </a:cubicBezTo>
                    <a:cubicBezTo>
                      <a:pt x="158" y="135"/>
                      <a:pt x="157" y="136"/>
                      <a:pt x="145" y="136"/>
                    </a:cubicBezTo>
                    <a:cubicBezTo>
                      <a:pt x="130" y="137"/>
                      <a:pt x="115" y="132"/>
                      <a:pt x="100" y="130"/>
                    </a:cubicBezTo>
                    <a:cubicBezTo>
                      <a:pt x="89" y="130"/>
                      <a:pt x="80" y="124"/>
                      <a:pt x="71" y="120"/>
                    </a:cubicBezTo>
                    <a:cubicBezTo>
                      <a:pt x="45" y="107"/>
                      <a:pt x="22" y="89"/>
                      <a:pt x="4" y="66"/>
                    </a:cubicBezTo>
                    <a:cubicBezTo>
                      <a:pt x="2" y="64"/>
                      <a:pt x="0" y="61"/>
                      <a:pt x="0" y="58"/>
                    </a:cubicBezTo>
                    <a:cubicBezTo>
                      <a:pt x="0" y="54"/>
                      <a:pt x="2" y="52"/>
                      <a:pt x="4" y="50"/>
                    </a:cubicBezTo>
                    <a:cubicBezTo>
                      <a:pt x="18" y="37"/>
                      <a:pt x="29" y="22"/>
                      <a:pt x="37" y="6"/>
                    </a:cubicBezTo>
                    <a:cubicBezTo>
                      <a:pt x="38" y="4"/>
                      <a:pt x="40" y="2"/>
                      <a:pt x="42" y="1"/>
                    </a:cubicBezTo>
                    <a:cubicBezTo>
                      <a:pt x="46" y="0"/>
                      <a:pt x="50" y="1"/>
                      <a:pt x="54" y="3"/>
                    </a:cubicBezTo>
                    <a:cubicBezTo>
                      <a:pt x="83" y="16"/>
                      <a:pt x="108" y="35"/>
                      <a:pt x="127" y="61"/>
                    </a:cubicBezTo>
                    <a:cubicBezTo>
                      <a:pt x="130" y="65"/>
                      <a:pt x="133" y="69"/>
                      <a:pt x="137" y="7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 name="Freeform 848">
                <a:extLst>
                  <a:ext uri="{FF2B5EF4-FFF2-40B4-BE49-F238E27FC236}">
                    <a16:creationId xmlns:a16="http://schemas.microsoft.com/office/drawing/2014/main" id="{561D03F6-01A3-6CDE-971A-F6BB90CA9E6E}"/>
                  </a:ext>
                </a:extLst>
              </p:cNvPr>
              <p:cNvSpPr/>
              <p:nvPr/>
            </p:nvSpPr>
            <p:spPr bwMode="auto">
              <a:xfrm>
                <a:off x="7826375" y="4938713"/>
                <a:ext cx="122237" cy="168275"/>
              </a:xfrm>
              <a:custGeom>
                <a:avLst/>
                <a:gdLst>
                  <a:gd name="T0" fmla="*/ 90 w 121"/>
                  <a:gd name="T1" fmla="*/ 157 h 165"/>
                  <a:gd name="T2" fmla="*/ 71 w 121"/>
                  <a:gd name="T3" fmla="*/ 141 h 165"/>
                  <a:gd name="T4" fmla="*/ 59 w 121"/>
                  <a:gd name="T5" fmla="*/ 131 h 165"/>
                  <a:gd name="T6" fmla="*/ 51 w 121"/>
                  <a:gd name="T7" fmla="*/ 127 h 165"/>
                  <a:gd name="T8" fmla="*/ 4 w 121"/>
                  <a:gd name="T9" fmla="*/ 46 h 165"/>
                  <a:gd name="T10" fmla="*/ 3 w 121"/>
                  <a:gd name="T11" fmla="*/ 31 h 165"/>
                  <a:gd name="T12" fmla="*/ 12 w 121"/>
                  <a:gd name="T13" fmla="*/ 26 h 165"/>
                  <a:gd name="T14" fmla="*/ 63 w 121"/>
                  <a:gd name="T15" fmla="*/ 3 h 165"/>
                  <a:gd name="T16" fmla="*/ 70 w 121"/>
                  <a:gd name="T17" fmla="*/ 1 h 165"/>
                  <a:gd name="T18" fmla="*/ 98 w 121"/>
                  <a:gd name="T19" fmla="*/ 35 h 165"/>
                  <a:gd name="T20" fmla="*/ 115 w 121"/>
                  <a:gd name="T21" fmla="*/ 84 h 165"/>
                  <a:gd name="T22" fmla="*/ 121 w 121"/>
                  <a:gd name="T23" fmla="*/ 97 h 165"/>
                  <a:gd name="T24" fmla="*/ 118 w 121"/>
                  <a:gd name="T25" fmla="*/ 106 h 165"/>
                  <a:gd name="T26" fmla="*/ 116 w 121"/>
                  <a:gd name="T27" fmla="*/ 151 h 165"/>
                  <a:gd name="T28" fmla="*/ 98 w 121"/>
                  <a:gd name="T29" fmla="*/ 160 h 165"/>
                  <a:gd name="T30" fmla="*/ 90 w 121"/>
                  <a:gd name="T31" fmla="*/ 157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165">
                    <a:moveTo>
                      <a:pt x="90" y="157"/>
                    </a:moveTo>
                    <a:cubicBezTo>
                      <a:pt x="86" y="150"/>
                      <a:pt x="77" y="147"/>
                      <a:pt x="71" y="141"/>
                    </a:cubicBezTo>
                    <a:cubicBezTo>
                      <a:pt x="67" y="138"/>
                      <a:pt x="63" y="135"/>
                      <a:pt x="59" y="131"/>
                    </a:cubicBezTo>
                    <a:cubicBezTo>
                      <a:pt x="56" y="131"/>
                      <a:pt x="54" y="129"/>
                      <a:pt x="51" y="127"/>
                    </a:cubicBezTo>
                    <a:cubicBezTo>
                      <a:pt x="29" y="104"/>
                      <a:pt x="13" y="77"/>
                      <a:pt x="4" y="46"/>
                    </a:cubicBezTo>
                    <a:cubicBezTo>
                      <a:pt x="3" y="41"/>
                      <a:pt x="0" y="36"/>
                      <a:pt x="3" y="31"/>
                    </a:cubicBezTo>
                    <a:cubicBezTo>
                      <a:pt x="5" y="28"/>
                      <a:pt x="9" y="27"/>
                      <a:pt x="12" y="26"/>
                    </a:cubicBezTo>
                    <a:cubicBezTo>
                      <a:pt x="30" y="21"/>
                      <a:pt x="47" y="14"/>
                      <a:pt x="63" y="3"/>
                    </a:cubicBezTo>
                    <a:cubicBezTo>
                      <a:pt x="65" y="2"/>
                      <a:pt x="67" y="0"/>
                      <a:pt x="70" y="1"/>
                    </a:cubicBezTo>
                    <a:cubicBezTo>
                      <a:pt x="83" y="9"/>
                      <a:pt x="90" y="23"/>
                      <a:pt x="98" y="35"/>
                    </a:cubicBezTo>
                    <a:cubicBezTo>
                      <a:pt x="106" y="50"/>
                      <a:pt x="113" y="66"/>
                      <a:pt x="115" y="84"/>
                    </a:cubicBezTo>
                    <a:cubicBezTo>
                      <a:pt x="116" y="89"/>
                      <a:pt x="120" y="92"/>
                      <a:pt x="121" y="97"/>
                    </a:cubicBezTo>
                    <a:cubicBezTo>
                      <a:pt x="114" y="98"/>
                      <a:pt x="117" y="103"/>
                      <a:pt x="118" y="106"/>
                    </a:cubicBezTo>
                    <a:cubicBezTo>
                      <a:pt x="120" y="121"/>
                      <a:pt x="119" y="136"/>
                      <a:pt x="116" y="151"/>
                    </a:cubicBezTo>
                    <a:cubicBezTo>
                      <a:pt x="113" y="163"/>
                      <a:pt x="110" y="165"/>
                      <a:pt x="98" y="160"/>
                    </a:cubicBezTo>
                    <a:cubicBezTo>
                      <a:pt x="95" y="159"/>
                      <a:pt x="93" y="157"/>
                      <a:pt x="90" y="157"/>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 name="Freeform 849">
                <a:extLst>
                  <a:ext uri="{FF2B5EF4-FFF2-40B4-BE49-F238E27FC236}">
                    <a16:creationId xmlns:a16="http://schemas.microsoft.com/office/drawing/2014/main" id="{B968D29A-0717-36FC-9529-B378FD893A1B}"/>
                  </a:ext>
                </a:extLst>
              </p:cNvPr>
              <p:cNvSpPr/>
              <p:nvPr/>
            </p:nvSpPr>
            <p:spPr bwMode="auto">
              <a:xfrm>
                <a:off x="7734300" y="4965700"/>
                <a:ext cx="96837" cy="171450"/>
              </a:xfrm>
              <a:custGeom>
                <a:avLst/>
                <a:gdLst>
                  <a:gd name="T0" fmla="*/ 82 w 95"/>
                  <a:gd name="T1" fmla="*/ 118 h 170"/>
                  <a:gd name="T2" fmla="*/ 76 w 95"/>
                  <a:gd name="T3" fmla="*/ 125 h 170"/>
                  <a:gd name="T4" fmla="*/ 56 w 95"/>
                  <a:gd name="T5" fmla="*/ 159 h 170"/>
                  <a:gd name="T6" fmla="*/ 35 w 95"/>
                  <a:gd name="T7" fmla="*/ 158 h 170"/>
                  <a:gd name="T8" fmla="*/ 19 w 95"/>
                  <a:gd name="T9" fmla="*/ 131 h 170"/>
                  <a:gd name="T10" fmla="*/ 14 w 95"/>
                  <a:gd name="T11" fmla="*/ 125 h 170"/>
                  <a:gd name="T12" fmla="*/ 1 w 95"/>
                  <a:gd name="T13" fmla="*/ 62 h 170"/>
                  <a:gd name="T14" fmla="*/ 6 w 95"/>
                  <a:gd name="T15" fmla="*/ 10 h 170"/>
                  <a:gd name="T16" fmla="*/ 14 w 95"/>
                  <a:gd name="T17" fmla="*/ 0 h 170"/>
                  <a:gd name="T18" fmla="*/ 79 w 95"/>
                  <a:gd name="T19" fmla="*/ 5 h 170"/>
                  <a:gd name="T20" fmla="*/ 89 w 95"/>
                  <a:gd name="T21" fmla="*/ 15 h 170"/>
                  <a:gd name="T22" fmla="*/ 89 w 95"/>
                  <a:gd name="T23" fmla="*/ 87 h 170"/>
                  <a:gd name="T24" fmla="*/ 82 w 95"/>
                  <a:gd name="T25" fmla="*/ 11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5" h="170">
                    <a:moveTo>
                      <a:pt x="82" y="118"/>
                    </a:moveTo>
                    <a:cubicBezTo>
                      <a:pt x="77" y="118"/>
                      <a:pt x="77" y="122"/>
                      <a:pt x="76" y="125"/>
                    </a:cubicBezTo>
                    <a:cubicBezTo>
                      <a:pt x="70" y="137"/>
                      <a:pt x="64" y="149"/>
                      <a:pt x="56" y="159"/>
                    </a:cubicBezTo>
                    <a:cubicBezTo>
                      <a:pt x="47" y="170"/>
                      <a:pt x="43" y="169"/>
                      <a:pt x="35" y="158"/>
                    </a:cubicBezTo>
                    <a:cubicBezTo>
                      <a:pt x="29" y="150"/>
                      <a:pt x="24" y="140"/>
                      <a:pt x="19" y="131"/>
                    </a:cubicBezTo>
                    <a:cubicBezTo>
                      <a:pt x="18" y="128"/>
                      <a:pt x="18" y="125"/>
                      <a:pt x="14" y="125"/>
                    </a:cubicBezTo>
                    <a:cubicBezTo>
                      <a:pt x="8" y="104"/>
                      <a:pt x="1" y="84"/>
                      <a:pt x="1" y="62"/>
                    </a:cubicBezTo>
                    <a:cubicBezTo>
                      <a:pt x="0" y="44"/>
                      <a:pt x="1" y="27"/>
                      <a:pt x="6" y="10"/>
                    </a:cubicBezTo>
                    <a:cubicBezTo>
                      <a:pt x="7" y="5"/>
                      <a:pt x="8" y="1"/>
                      <a:pt x="14" y="0"/>
                    </a:cubicBezTo>
                    <a:cubicBezTo>
                      <a:pt x="35" y="3"/>
                      <a:pt x="57" y="6"/>
                      <a:pt x="79" y="5"/>
                    </a:cubicBezTo>
                    <a:cubicBezTo>
                      <a:pt x="85" y="5"/>
                      <a:pt x="88" y="9"/>
                      <a:pt x="89" y="15"/>
                    </a:cubicBezTo>
                    <a:cubicBezTo>
                      <a:pt x="94" y="39"/>
                      <a:pt x="95" y="63"/>
                      <a:pt x="89" y="87"/>
                    </a:cubicBezTo>
                    <a:cubicBezTo>
                      <a:pt x="87" y="97"/>
                      <a:pt x="86" y="108"/>
                      <a:pt x="82" y="11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 name="Freeform 850">
                <a:extLst>
                  <a:ext uri="{FF2B5EF4-FFF2-40B4-BE49-F238E27FC236}">
                    <a16:creationId xmlns:a16="http://schemas.microsoft.com/office/drawing/2014/main" id="{4609581D-171F-2988-DBD8-B69B03D2DF7C}"/>
                  </a:ext>
                </a:extLst>
              </p:cNvPr>
              <p:cNvSpPr/>
              <p:nvPr/>
            </p:nvSpPr>
            <p:spPr bwMode="auto">
              <a:xfrm>
                <a:off x="7505700" y="4637088"/>
                <a:ext cx="166687" cy="120650"/>
              </a:xfrm>
              <a:custGeom>
                <a:avLst/>
                <a:gdLst>
                  <a:gd name="T0" fmla="*/ 28 w 164"/>
                  <a:gd name="T1" fmla="*/ 61 h 119"/>
                  <a:gd name="T2" fmla="*/ 19 w 164"/>
                  <a:gd name="T3" fmla="*/ 46 h 119"/>
                  <a:gd name="T4" fmla="*/ 2 w 164"/>
                  <a:gd name="T5" fmla="*/ 16 h 119"/>
                  <a:gd name="T6" fmla="*/ 9 w 164"/>
                  <a:gd name="T7" fmla="*/ 4 h 119"/>
                  <a:gd name="T8" fmla="*/ 55 w 164"/>
                  <a:gd name="T9" fmla="*/ 2 h 119"/>
                  <a:gd name="T10" fmla="*/ 63 w 164"/>
                  <a:gd name="T11" fmla="*/ 0 h 119"/>
                  <a:gd name="T12" fmla="*/ 113 w 164"/>
                  <a:gd name="T13" fmla="*/ 16 h 119"/>
                  <a:gd name="T14" fmla="*/ 159 w 164"/>
                  <a:gd name="T15" fmla="*/ 46 h 119"/>
                  <a:gd name="T16" fmla="*/ 164 w 164"/>
                  <a:gd name="T17" fmla="*/ 53 h 119"/>
                  <a:gd name="T18" fmla="*/ 160 w 164"/>
                  <a:gd name="T19" fmla="*/ 61 h 119"/>
                  <a:gd name="T20" fmla="*/ 133 w 164"/>
                  <a:gd name="T21" fmla="*/ 110 h 119"/>
                  <a:gd name="T22" fmla="*/ 128 w 164"/>
                  <a:gd name="T23" fmla="*/ 117 h 119"/>
                  <a:gd name="T24" fmla="*/ 118 w 164"/>
                  <a:gd name="T25" fmla="*/ 117 h 119"/>
                  <a:gd name="T26" fmla="*/ 40 w 164"/>
                  <a:gd name="T27" fmla="*/ 72 h 119"/>
                  <a:gd name="T28" fmla="*/ 28 w 164"/>
                  <a:gd name="T29" fmla="*/ 6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4" h="119">
                    <a:moveTo>
                      <a:pt x="28" y="61"/>
                    </a:moveTo>
                    <a:cubicBezTo>
                      <a:pt x="28" y="54"/>
                      <a:pt x="22" y="51"/>
                      <a:pt x="19" y="46"/>
                    </a:cubicBezTo>
                    <a:cubicBezTo>
                      <a:pt x="12" y="37"/>
                      <a:pt x="6" y="27"/>
                      <a:pt x="2" y="16"/>
                    </a:cubicBezTo>
                    <a:cubicBezTo>
                      <a:pt x="0" y="9"/>
                      <a:pt x="2" y="5"/>
                      <a:pt x="9" y="4"/>
                    </a:cubicBezTo>
                    <a:cubicBezTo>
                      <a:pt x="24" y="0"/>
                      <a:pt x="39" y="1"/>
                      <a:pt x="55" y="2"/>
                    </a:cubicBezTo>
                    <a:cubicBezTo>
                      <a:pt x="58" y="3"/>
                      <a:pt x="62" y="5"/>
                      <a:pt x="63" y="0"/>
                    </a:cubicBezTo>
                    <a:cubicBezTo>
                      <a:pt x="79" y="6"/>
                      <a:pt x="97" y="9"/>
                      <a:pt x="113" y="16"/>
                    </a:cubicBezTo>
                    <a:cubicBezTo>
                      <a:pt x="130" y="23"/>
                      <a:pt x="145" y="33"/>
                      <a:pt x="159" y="46"/>
                    </a:cubicBezTo>
                    <a:cubicBezTo>
                      <a:pt x="162" y="48"/>
                      <a:pt x="164" y="50"/>
                      <a:pt x="164" y="53"/>
                    </a:cubicBezTo>
                    <a:cubicBezTo>
                      <a:pt x="164" y="56"/>
                      <a:pt x="162" y="59"/>
                      <a:pt x="160" y="61"/>
                    </a:cubicBezTo>
                    <a:cubicBezTo>
                      <a:pt x="149" y="76"/>
                      <a:pt x="139" y="92"/>
                      <a:pt x="133" y="110"/>
                    </a:cubicBezTo>
                    <a:cubicBezTo>
                      <a:pt x="132" y="112"/>
                      <a:pt x="131" y="115"/>
                      <a:pt x="128" y="117"/>
                    </a:cubicBezTo>
                    <a:cubicBezTo>
                      <a:pt x="125" y="119"/>
                      <a:pt x="122" y="119"/>
                      <a:pt x="118" y="117"/>
                    </a:cubicBezTo>
                    <a:cubicBezTo>
                      <a:pt x="89" y="108"/>
                      <a:pt x="62" y="94"/>
                      <a:pt x="40" y="72"/>
                    </a:cubicBezTo>
                    <a:cubicBezTo>
                      <a:pt x="36" y="68"/>
                      <a:pt x="32" y="65"/>
                      <a:pt x="28" y="6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 name="Freeform 851">
                <a:extLst>
                  <a:ext uri="{FF2B5EF4-FFF2-40B4-BE49-F238E27FC236}">
                    <a16:creationId xmlns:a16="http://schemas.microsoft.com/office/drawing/2014/main" id="{B8AF10B3-1A2C-773B-A091-5ED7CF83C340}"/>
                  </a:ext>
                </a:extLst>
              </p:cNvPr>
              <p:cNvSpPr/>
              <p:nvPr/>
            </p:nvSpPr>
            <p:spPr bwMode="auto">
              <a:xfrm>
                <a:off x="7499350" y="4859338"/>
                <a:ext cx="180975" cy="114300"/>
              </a:xfrm>
              <a:custGeom>
                <a:avLst/>
                <a:gdLst>
                  <a:gd name="T0" fmla="*/ 63 w 178"/>
                  <a:gd name="T1" fmla="*/ 112 h 112"/>
                  <a:gd name="T2" fmla="*/ 55 w 178"/>
                  <a:gd name="T3" fmla="*/ 105 h 112"/>
                  <a:gd name="T4" fmla="*/ 15 w 178"/>
                  <a:gd name="T5" fmla="*/ 98 h 112"/>
                  <a:gd name="T6" fmla="*/ 8 w 178"/>
                  <a:gd name="T7" fmla="*/ 78 h 112"/>
                  <a:gd name="T8" fmla="*/ 27 w 178"/>
                  <a:gd name="T9" fmla="*/ 56 h 112"/>
                  <a:gd name="T10" fmla="*/ 30 w 178"/>
                  <a:gd name="T11" fmla="*/ 48 h 112"/>
                  <a:gd name="T12" fmla="*/ 92 w 178"/>
                  <a:gd name="T13" fmla="*/ 11 h 112"/>
                  <a:gd name="T14" fmla="*/ 135 w 178"/>
                  <a:gd name="T15" fmla="*/ 1 h 112"/>
                  <a:gd name="T16" fmla="*/ 142 w 178"/>
                  <a:gd name="T17" fmla="*/ 9 h 112"/>
                  <a:gd name="T18" fmla="*/ 172 w 178"/>
                  <a:gd name="T19" fmla="*/ 57 h 112"/>
                  <a:gd name="T20" fmla="*/ 178 w 178"/>
                  <a:gd name="T21" fmla="*/ 66 h 112"/>
                  <a:gd name="T22" fmla="*/ 164 w 178"/>
                  <a:gd name="T23" fmla="*/ 77 h 112"/>
                  <a:gd name="T24" fmla="*/ 80 w 178"/>
                  <a:gd name="T25" fmla="*/ 106 h 112"/>
                  <a:gd name="T26" fmla="*/ 63 w 178"/>
                  <a:gd name="T27"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8" h="112">
                    <a:moveTo>
                      <a:pt x="63" y="112"/>
                    </a:moveTo>
                    <a:cubicBezTo>
                      <a:pt x="64" y="105"/>
                      <a:pt x="60" y="105"/>
                      <a:pt x="55" y="105"/>
                    </a:cubicBezTo>
                    <a:cubicBezTo>
                      <a:pt x="42" y="105"/>
                      <a:pt x="28" y="102"/>
                      <a:pt x="15" y="98"/>
                    </a:cubicBezTo>
                    <a:cubicBezTo>
                      <a:pt x="2" y="94"/>
                      <a:pt x="0" y="90"/>
                      <a:pt x="8" y="78"/>
                    </a:cubicBezTo>
                    <a:cubicBezTo>
                      <a:pt x="13" y="70"/>
                      <a:pt x="20" y="63"/>
                      <a:pt x="27" y="56"/>
                    </a:cubicBezTo>
                    <a:cubicBezTo>
                      <a:pt x="29" y="54"/>
                      <a:pt x="32" y="52"/>
                      <a:pt x="30" y="48"/>
                    </a:cubicBezTo>
                    <a:cubicBezTo>
                      <a:pt x="50" y="35"/>
                      <a:pt x="69" y="19"/>
                      <a:pt x="92" y="11"/>
                    </a:cubicBezTo>
                    <a:cubicBezTo>
                      <a:pt x="106" y="6"/>
                      <a:pt x="120" y="0"/>
                      <a:pt x="135" y="1"/>
                    </a:cubicBezTo>
                    <a:cubicBezTo>
                      <a:pt x="139" y="2"/>
                      <a:pt x="140" y="6"/>
                      <a:pt x="142" y="9"/>
                    </a:cubicBezTo>
                    <a:cubicBezTo>
                      <a:pt x="149" y="27"/>
                      <a:pt x="159" y="43"/>
                      <a:pt x="172" y="57"/>
                    </a:cubicBezTo>
                    <a:cubicBezTo>
                      <a:pt x="175" y="59"/>
                      <a:pt x="178" y="62"/>
                      <a:pt x="178" y="66"/>
                    </a:cubicBezTo>
                    <a:cubicBezTo>
                      <a:pt x="175" y="72"/>
                      <a:pt x="169" y="74"/>
                      <a:pt x="164" y="77"/>
                    </a:cubicBezTo>
                    <a:cubicBezTo>
                      <a:pt x="139" y="94"/>
                      <a:pt x="111" y="103"/>
                      <a:pt x="80" y="106"/>
                    </a:cubicBezTo>
                    <a:cubicBezTo>
                      <a:pt x="74" y="107"/>
                      <a:pt x="69" y="110"/>
                      <a:pt x="63" y="11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 name="Freeform 852">
                <a:extLst>
                  <a:ext uri="{FF2B5EF4-FFF2-40B4-BE49-F238E27FC236}">
                    <a16:creationId xmlns:a16="http://schemas.microsoft.com/office/drawing/2014/main" id="{334A14B2-4DED-0EAE-FE82-7542B0BE76FC}"/>
                  </a:ext>
                </a:extLst>
              </p:cNvPr>
              <p:cNvSpPr/>
              <p:nvPr/>
            </p:nvSpPr>
            <p:spPr bwMode="auto">
              <a:xfrm>
                <a:off x="7466013" y="4764088"/>
                <a:ext cx="169862" cy="100013"/>
              </a:xfrm>
              <a:custGeom>
                <a:avLst/>
                <a:gdLst>
                  <a:gd name="T0" fmla="*/ 46 w 167"/>
                  <a:gd name="T1" fmla="*/ 78 h 97"/>
                  <a:gd name="T2" fmla="*/ 39 w 167"/>
                  <a:gd name="T3" fmla="*/ 72 h 97"/>
                  <a:gd name="T4" fmla="*/ 7 w 167"/>
                  <a:gd name="T5" fmla="*/ 50 h 97"/>
                  <a:gd name="T6" fmla="*/ 8 w 167"/>
                  <a:gd name="T7" fmla="*/ 34 h 97"/>
                  <a:gd name="T8" fmla="*/ 44 w 167"/>
                  <a:gd name="T9" fmla="*/ 16 h 97"/>
                  <a:gd name="T10" fmla="*/ 49 w 167"/>
                  <a:gd name="T11" fmla="*/ 6 h 97"/>
                  <a:gd name="T12" fmla="*/ 95 w 167"/>
                  <a:gd name="T13" fmla="*/ 2 h 97"/>
                  <a:gd name="T14" fmla="*/ 154 w 167"/>
                  <a:gd name="T15" fmla="*/ 7 h 97"/>
                  <a:gd name="T16" fmla="*/ 162 w 167"/>
                  <a:gd name="T17" fmla="*/ 11 h 97"/>
                  <a:gd name="T18" fmla="*/ 164 w 167"/>
                  <a:gd name="T19" fmla="*/ 19 h 97"/>
                  <a:gd name="T20" fmla="*/ 167 w 167"/>
                  <a:gd name="T21" fmla="*/ 78 h 97"/>
                  <a:gd name="T22" fmla="*/ 167 w 167"/>
                  <a:gd name="T23" fmla="*/ 83 h 97"/>
                  <a:gd name="T24" fmla="*/ 154 w 167"/>
                  <a:gd name="T25" fmla="*/ 91 h 97"/>
                  <a:gd name="T26" fmla="*/ 58 w 167"/>
                  <a:gd name="T27" fmla="*/ 83 h 97"/>
                  <a:gd name="T28" fmla="*/ 46 w 167"/>
                  <a:gd name="T29" fmla="*/ 7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7" h="97">
                    <a:moveTo>
                      <a:pt x="46" y="78"/>
                    </a:moveTo>
                    <a:cubicBezTo>
                      <a:pt x="45" y="74"/>
                      <a:pt x="42" y="73"/>
                      <a:pt x="39" y="72"/>
                    </a:cubicBezTo>
                    <a:cubicBezTo>
                      <a:pt x="27" y="66"/>
                      <a:pt x="16" y="59"/>
                      <a:pt x="7" y="50"/>
                    </a:cubicBezTo>
                    <a:cubicBezTo>
                      <a:pt x="0" y="43"/>
                      <a:pt x="0" y="40"/>
                      <a:pt x="8" y="34"/>
                    </a:cubicBezTo>
                    <a:cubicBezTo>
                      <a:pt x="19" y="26"/>
                      <a:pt x="31" y="20"/>
                      <a:pt x="44" y="16"/>
                    </a:cubicBezTo>
                    <a:cubicBezTo>
                      <a:pt x="49" y="14"/>
                      <a:pt x="54" y="13"/>
                      <a:pt x="49" y="6"/>
                    </a:cubicBezTo>
                    <a:cubicBezTo>
                      <a:pt x="65" y="10"/>
                      <a:pt x="80" y="3"/>
                      <a:pt x="95" y="2"/>
                    </a:cubicBezTo>
                    <a:cubicBezTo>
                      <a:pt x="115" y="0"/>
                      <a:pt x="135" y="1"/>
                      <a:pt x="154" y="7"/>
                    </a:cubicBezTo>
                    <a:cubicBezTo>
                      <a:pt x="157" y="8"/>
                      <a:pt x="160" y="9"/>
                      <a:pt x="162" y="11"/>
                    </a:cubicBezTo>
                    <a:cubicBezTo>
                      <a:pt x="164" y="14"/>
                      <a:pt x="164" y="16"/>
                      <a:pt x="164" y="19"/>
                    </a:cubicBezTo>
                    <a:cubicBezTo>
                      <a:pt x="160" y="39"/>
                      <a:pt x="164" y="58"/>
                      <a:pt x="167" y="78"/>
                    </a:cubicBezTo>
                    <a:cubicBezTo>
                      <a:pt x="167" y="80"/>
                      <a:pt x="167" y="82"/>
                      <a:pt x="167" y="83"/>
                    </a:cubicBezTo>
                    <a:cubicBezTo>
                      <a:pt x="166" y="91"/>
                      <a:pt x="159" y="90"/>
                      <a:pt x="154" y="91"/>
                    </a:cubicBezTo>
                    <a:cubicBezTo>
                      <a:pt x="121" y="97"/>
                      <a:pt x="89" y="94"/>
                      <a:pt x="58" y="83"/>
                    </a:cubicBezTo>
                    <a:cubicBezTo>
                      <a:pt x="54" y="81"/>
                      <a:pt x="50" y="80"/>
                      <a:pt x="46" y="78"/>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 name="Freeform 853">
                <a:extLst>
                  <a:ext uri="{FF2B5EF4-FFF2-40B4-BE49-F238E27FC236}">
                    <a16:creationId xmlns:a16="http://schemas.microsoft.com/office/drawing/2014/main" id="{538EAF53-5152-BC7A-6429-E0ADD3BF0DC1}"/>
                  </a:ext>
                </a:extLst>
              </p:cNvPr>
              <p:cNvSpPr/>
              <p:nvPr/>
            </p:nvSpPr>
            <p:spPr bwMode="auto">
              <a:xfrm>
                <a:off x="7948613" y="4852988"/>
                <a:ext cx="176212" cy="95250"/>
              </a:xfrm>
              <a:custGeom>
                <a:avLst/>
                <a:gdLst>
                  <a:gd name="T0" fmla="*/ 95 w 174"/>
                  <a:gd name="T1" fmla="*/ 94 h 94"/>
                  <a:gd name="T2" fmla="*/ 87 w 174"/>
                  <a:gd name="T3" fmla="*/ 88 h 94"/>
                  <a:gd name="T4" fmla="*/ 11 w 174"/>
                  <a:gd name="T5" fmla="*/ 26 h 94"/>
                  <a:gd name="T6" fmla="*/ 0 w 174"/>
                  <a:gd name="T7" fmla="*/ 23 h 94"/>
                  <a:gd name="T8" fmla="*/ 9 w 174"/>
                  <a:gd name="T9" fmla="*/ 0 h 94"/>
                  <a:gd name="T10" fmla="*/ 97 w 174"/>
                  <a:gd name="T11" fmla="*/ 17 h 94"/>
                  <a:gd name="T12" fmla="*/ 124 w 174"/>
                  <a:gd name="T13" fmla="*/ 15 h 94"/>
                  <a:gd name="T14" fmla="*/ 169 w 174"/>
                  <a:gd name="T15" fmla="*/ 67 h 94"/>
                  <a:gd name="T16" fmla="*/ 163 w 174"/>
                  <a:gd name="T17" fmla="*/ 82 h 94"/>
                  <a:gd name="T18" fmla="*/ 95 w 174"/>
                  <a:gd name="T1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4" h="94">
                    <a:moveTo>
                      <a:pt x="95" y="94"/>
                    </a:moveTo>
                    <a:cubicBezTo>
                      <a:pt x="91" y="94"/>
                      <a:pt x="89" y="91"/>
                      <a:pt x="87" y="88"/>
                    </a:cubicBezTo>
                    <a:cubicBezTo>
                      <a:pt x="68" y="60"/>
                      <a:pt x="41" y="40"/>
                      <a:pt x="11" y="26"/>
                    </a:cubicBezTo>
                    <a:cubicBezTo>
                      <a:pt x="8" y="24"/>
                      <a:pt x="4" y="24"/>
                      <a:pt x="0" y="23"/>
                    </a:cubicBezTo>
                    <a:cubicBezTo>
                      <a:pt x="0" y="14"/>
                      <a:pt x="3" y="7"/>
                      <a:pt x="9" y="0"/>
                    </a:cubicBezTo>
                    <a:cubicBezTo>
                      <a:pt x="37" y="15"/>
                      <a:pt x="66" y="18"/>
                      <a:pt x="97" y="17"/>
                    </a:cubicBezTo>
                    <a:cubicBezTo>
                      <a:pt x="106" y="17"/>
                      <a:pt x="115" y="14"/>
                      <a:pt x="124" y="15"/>
                    </a:cubicBezTo>
                    <a:cubicBezTo>
                      <a:pt x="142" y="30"/>
                      <a:pt x="157" y="48"/>
                      <a:pt x="169" y="67"/>
                    </a:cubicBezTo>
                    <a:cubicBezTo>
                      <a:pt x="174" y="76"/>
                      <a:pt x="173" y="78"/>
                      <a:pt x="163" y="82"/>
                    </a:cubicBezTo>
                    <a:cubicBezTo>
                      <a:pt x="141" y="89"/>
                      <a:pt x="118" y="93"/>
                      <a:pt x="95" y="94"/>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 name="Freeform 854">
                <a:extLst>
                  <a:ext uri="{FF2B5EF4-FFF2-40B4-BE49-F238E27FC236}">
                    <a16:creationId xmlns:a16="http://schemas.microsoft.com/office/drawing/2014/main" id="{9F8C6B8A-5961-E3EA-EDC3-776985B1DB3E}"/>
                  </a:ext>
                </a:extLst>
              </p:cNvPr>
              <p:cNvSpPr/>
              <p:nvPr/>
            </p:nvSpPr>
            <p:spPr bwMode="auto">
              <a:xfrm>
                <a:off x="7834313" y="4476750"/>
                <a:ext cx="80962" cy="173038"/>
              </a:xfrm>
              <a:custGeom>
                <a:avLst/>
                <a:gdLst>
                  <a:gd name="T0" fmla="*/ 0 w 80"/>
                  <a:gd name="T1" fmla="*/ 160 h 170"/>
                  <a:gd name="T2" fmla="*/ 3 w 80"/>
                  <a:gd name="T3" fmla="*/ 54 h 170"/>
                  <a:gd name="T4" fmla="*/ 6 w 80"/>
                  <a:gd name="T5" fmla="*/ 43 h 170"/>
                  <a:gd name="T6" fmla="*/ 52 w 80"/>
                  <a:gd name="T7" fmla="*/ 5 h 170"/>
                  <a:gd name="T8" fmla="*/ 66 w 80"/>
                  <a:gd name="T9" fmla="*/ 10 h 170"/>
                  <a:gd name="T10" fmla="*/ 77 w 80"/>
                  <a:gd name="T11" fmla="*/ 69 h 170"/>
                  <a:gd name="T12" fmla="*/ 63 w 80"/>
                  <a:gd name="T13" fmla="*/ 101 h 170"/>
                  <a:gd name="T14" fmla="*/ 26 w 80"/>
                  <a:gd name="T15" fmla="*/ 169 h 170"/>
                  <a:gd name="T16" fmla="*/ 0 w 80"/>
                  <a:gd name="T17" fmla="*/ 16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170">
                    <a:moveTo>
                      <a:pt x="0" y="160"/>
                    </a:moveTo>
                    <a:cubicBezTo>
                      <a:pt x="12" y="125"/>
                      <a:pt x="13" y="90"/>
                      <a:pt x="3" y="54"/>
                    </a:cubicBezTo>
                    <a:cubicBezTo>
                      <a:pt x="2" y="49"/>
                      <a:pt x="4" y="46"/>
                      <a:pt x="6" y="43"/>
                    </a:cubicBezTo>
                    <a:cubicBezTo>
                      <a:pt x="19" y="28"/>
                      <a:pt x="35" y="15"/>
                      <a:pt x="52" y="5"/>
                    </a:cubicBezTo>
                    <a:cubicBezTo>
                      <a:pt x="59" y="0"/>
                      <a:pt x="63" y="1"/>
                      <a:pt x="66" y="10"/>
                    </a:cubicBezTo>
                    <a:cubicBezTo>
                      <a:pt x="72" y="29"/>
                      <a:pt x="76" y="49"/>
                      <a:pt x="77" y="69"/>
                    </a:cubicBezTo>
                    <a:cubicBezTo>
                      <a:pt x="80" y="83"/>
                      <a:pt x="71" y="91"/>
                      <a:pt x="63" y="101"/>
                    </a:cubicBezTo>
                    <a:cubicBezTo>
                      <a:pt x="45" y="120"/>
                      <a:pt x="33" y="144"/>
                      <a:pt x="26" y="169"/>
                    </a:cubicBezTo>
                    <a:cubicBezTo>
                      <a:pt x="16" y="170"/>
                      <a:pt x="8" y="167"/>
                      <a:pt x="0" y="160"/>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 name="Freeform 855">
                <a:extLst>
                  <a:ext uri="{FF2B5EF4-FFF2-40B4-BE49-F238E27FC236}">
                    <a16:creationId xmlns:a16="http://schemas.microsoft.com/office/drawing/2014/main" id="{7E86AF2C-1D32-BF49-FAA0-E8A85D2ED14E}"/>
                  </a:ext>
                </a:extLst>
              </p:cNvPr>
              <p:cNvSpPr/>
              <p:nvPr/>
            </p:nvSpPr>
            <p:spPr bwMode="auto">
              <a:xfrm>
                <a:off x="7686675" y="4479925"/>
                <a:ext cx="79375" cy="168275"/>
              </a:xfrm>
              <a:custGeom>
                <a:avLst/>
                <a:gdLst>
                  <a:gd name="T0" fmla="*/ 71 w 79"/>
                  <a:gd name="T1" fmla="*/ 43 h 166"/>
                  <a:gd name="T2" fmla="*/ 73 w 79"/>
                  <a:gd name="T3" fmla="*/ 65 h 166"/>
                  <a:gd name="T4" fmla="*/ 77 w 79"/>
                  <a:gd name="T5" fmla="*/ 154 h 166"/>
                  <a:gd name="T6" fmla="*/ 79 w 79"/>
                  <a:gd name="T7" fmla="*/ 157 h 166"/>
                  <a:gd name="T8" fmla="*/ 49 w 79"/>
                  <a:gd name="T9" fmla="*/ 166 h 166"/>
                  <a:gd name="T10" fmla="*/ 47 w 79"/>
                  <a:gd name="T11" fmla="*/ 149 h 166"/>
                  <a:gd name="T12" fmla="*/ 5 w 79"/>
                  <a:gd name="T13" fmla="*/ 80 h 166"/>
                  <a:gd name="T14" fmla="*/ 0 w 79"/>
                  <a:gd name="T15" fmla="*/ 71 h 166"/>
                  <a:gd name="T16" fmla="*/ 18 w 79"/>
                  <a:gd name="T17" fmla="*/ 9 h 166"/>
                  <a:gd name="T18" fmla="*/ 32 w 79"/>
                  <a:gd name="T19" fmla="*/ 5 h 166"/>
                  <a:gd name="T20" fmla="*/ 71 w 79"/>
                  <a:gd name="T21" fmla="*/ 4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166">
                    <a:moveTo>
                      <a:pt x="71" y="43"/>
                    </a:moveTo>
                    <a:cubicBezTo>
                      <a:pt x="76" y="50"/>
                      <a:pt x="75" y="57"/>
                      <a:pt x="73" y="65"/>
                    </a:cubicBezTo>
                    <a:cubicBezTo>
                      <a:pt x="69" y="95"/>
                      <a:pt x="69" y="124"/>
                      <a:pt x="77" y="154"/>
                    </a:cubicBezTo>
                    <a:cubicBezTo>
                      <a:pt x="77" y="155"/>
                      <a:pt x="78" y="156"/>
                      <a:pt x="79" y="157"/>
                    </a:cubicBezTo>
                    <a:cubicBezTo>
                      <a:pt x="70" y="164"/>
                      <a:pt x="60" y="166"/>
                      <a:pt x="49" y="166"/>
                    </a:cubicBezTo>
                    <a:cubicBezTo>
                      <a:pt x="54" y="160"/>
                      <a:pt x="49" y="154"/>
                      <a:pt x="47" y="149"/>
                    </a:cubicBezTo>
                    <a:cubicBezTo>
                      <a:pt x="39" y="123"/>
                      <a:pt x="24" y="100"/>
                      <a:pt x="5" y="80"/>
                    </a:cubicBezTo>
                    <a:cubicBezTo>
                      <a:pt x="2" y="77"/>
                      <a:pt x="0" y="75"/>
                      <a:pt x="0" y="71"/>
                    </a:cubicBezTo>
                    <a:cubicBezTo>
                      <a:pt x="3" y="49"/>
                      <a:pt x="9" y="28"/>
                      <a:pt x="18" y="9"/>
                    </a:cubicBezTo>
                    <a:cubicBezTo>
                      <a:pt x="21" y="1"/>
                      <a:pt x="26" y="0"/>
                      <a:pt x="32" y="5"/>
                    </a:cubicBezTo>
                    <a:cubicBezTo>
                      <a:pt x="47" y="16"/>
                      <a:pt x="60" y="29"/>
                      <a:pt x="71" y="4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 name="Freeform 856">
                <a:extLst>
                  <a:ext uri="{FF2B5EF4-FFF2-40B4-BE49-F238E27FC236}">
                    <a16:creationId xmlns:a16="http://schemas.microsoft.com/office/drawing/2014/main" id="{DB651B9F-3689-34E3-643A-0485A04C8829}"/>
                  </a:ext>
                </a:extLst>
              </p:cNvPr>
              <p:cNvSpPr/>
              <p:nvPr/>
            </p:nvSpPr>
            <p:spPr bwMode="auto">
              <a:xfrm>
                <a:off x="7475538" y="4697413"/>
                <a:ext cx="161925" cy="79375"/>
              </a:xfrm>
              <a:custGeom>
                <a:avLst/>
                <a:gdLst>
                  <a:gd name="T0" fmla="*/ 152 w 160"/>
                  <a:gd name="T1" fmla="*/ 77 h 78"/>
                  <a:gd name="T2" fmla="*/ 56 w 160"/>
                  <a:gd name="T3" fmla="*/ 76 h 78"/>
                  <a:gd name="T4" fmla="*/ 40 w 160"/>
                  <a:gd name="T5" fmla="*/ 72 h 78"/>
                  <a:gd name="T6" fmla="*/ 3 w 160"/>
                  <a:gd name="T7" fmla="*/ 20 h 78"/>
                  <a:gd name="T8" fmla="*/ 8 w 160"/>
                  <a:gd name="T9" fmla="*/ 8 h 78"/>
                  <a:gd name="T10" fmla="*/ 58 w 160"/>
                  <a:gd name="T11" fmla="*/ 1 h 78"/>
                  <a:gd name="T12" fmla="*/ 70 w 160"/>
                  <a:gd name="T13" fmla="*/ 8 h 78"/>
                  <a:gd name="T14" fmla="*/ 151 w 160"/>
                  <a:gd name="T15" fmla="*/ 56 h 78"/>
                  <a:gd name="T16" fmla="*/ 158 w 160"/>
                  <a:gd name="T17" fmla="*/ 57 h 78"/>
                  <a:gd name="T18" fmla="*/ 152 w 160"/>
                  <a:gd name="T19" fmla="*/ 7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78">
                    <a:moveTo>
                      <a:pt x="152" y="77"/>
                    </a:moveTo>
                    <a:cubicBezTo>
                      <a:pt x="120" y="67"/>
                      <a:pt x="88" y="67"/>
                      <a:pt x="56" y="76"/>
                    </a:cubicBezTo>
                    <a:cubicBezTo>
                      <a:pt x="49" y="78"/>
                      <a:pt x="45" y="75"/>
                      <a:pt x="40" y="72"/>
                    </a:cubicBezTo>
                    <a:cubicBezTo>
                      <a:pt x="25" y="56"/>
                      <a:pt x="13" y="39"/>
                      <a:pt x="3" y="20"/>
                    </a:cubicBezTo>
                    <a:cubicBezTo>
                      <a:pt x="0" y="14"/>
                      <a:pt x="1" y="10"/>
                      <a:pt x="8" y="8"/>
                    </a:cubicBezTo>
                    <a:cubicBezTo>
                      <a:pt x="24" y="4"/>
                      <a:pt x="41" y="1"/>
                      <a:pt x="58" y="1"/>
                    </a:cubicBezTo>
                    <a:cubicBezTo>
                      <a:pt x="63" y="0"/>
                      <a:pt x="66" y="5"/>
                      <a:pt x="70" y="8"/>
                    </a:cubicBezTo>
                    <a:cubicBezTo>
                      <a:pt x="92" y="32"/>
                      <a:pt x="121" y="46"/>
                      <a:pt x="151" y="56"/>
                    </a:cubicBezTo>
                    <a:cubicBezTo>
                      <a:pt x="153" y="57"/>
                      <a:pt x="156" y="56"/>
                      <a:pt x="158" y="57"/>
                    </a:cubicBezTo>
                    <a:cubicBezTo>
                      <a:pt x="160" y="65"/>
                      <a:pt x="158" y="71"/>
                      <a:pt x="152" y="7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 name="Freeform 857">
                <a:extLst>
                  <a:ext uri="{FF2B5EF4-FFF2-40B4-BE49-F238E27FC236}">
                    <a16:creationId xmlns:a16="http://schemas.microsoft.com/office/drawing/2014/main" id="{9F48693F-B36E-ED15-23A8-CD302EBEC798}"/>
                  </a:ext>
                </a:extLst>
              </p:cNvPr>
              <p:cNvSpPr/>
              <p:nvPr/>
            </p:nvSpPr>
            <p:spPr bwMode="auto">
              <a:xfrm>
                <a:off x="7956550" y="4727575"/>
                <a:ext cx="174625" cy="71438"/>
              </a:xfrm>
              <a:custGeom>
                <a:avLst/>
                <a:gdLst>
                  <a:gd name="T0" fmla="*/ 130 w 173"/>
                  <a:gd name="T1" fmla="*/ 69 h 71"/>
                  <a:gd name="T2" fmla="*/ 104 w 173"/>
                  <a:gd name="T3" fmla="*/ 62 h 71"/>
                  <a:gd name="T4" fmla="*/ 40 w 173"/>
                  <a:gd name="T5" fmla="*/ 52 h 71"/>
                  <a:gd name="T6" fmla="*/ 17 w 173"/>
                  <a:gd name="T7" fmla="*/ 54 h 71"/>
                  <a:gd name="T8" fmla="*/ 8 w 173"/>
                  <a:gd name="T9" fmla="*/ 71 h 71"/>
                  <a:gd name="T10" fmla="*/ 6 w 173"/>
                  <a:gd name="T11" fmla="*/ 70 h 71"/>
                  <a:gd name="T12" fmla="*/ 2 w 173"/>
                  <a:gd name="T13" fmla="*/ 34 h 71"/>
                  <a:gd name="T14" fmla="*/ 98 w 173"/>
                  <a:gd name="T15" fmla="*/ 2 h 71"/>
                  <a:gd name="T16" fmla="*/ 107 w 173"/>
                  <a:gd name="T17" fmla="*/ 0 h 71"/>
                  <a:gd name="T18" fmla="*/ 163 w 173"/>
                  <a:gd name="T19" fmla="*/ 18 h 71"/>
                  <a:gd name="T20" fmla="*/ 166 w 173"/>
                  <a:gd name="T21" fmla="*/ 34 h 71"/>
                  <a:gd name="T22" fmla="*/ 130 w 173"/>
                  <a:gd name="T23" fmla="*/ 69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3" h="71">
                    <a:moveTo>
                      <a:pt x="130" y="69"/>
                    </a:moveTo>
                    <a:cubicBezTo>
                      <a:pt x="120" y="71"/>
                      <a:pt x="113" y="65"/>
                      <a:pt x="104" y="62"/>
                    </a:cubicBezTo>
                    <a:cubicBezTo>
                      <a:pt x="83" y="56"/>
                      <a:pt x="62" y="52"/>
                      <a:pt x="40" y="52"/>
                    </a:cubicBezTo>
                    <a:cubicBezTo>
                      <a:pt x="32" y="52"/>
                      <a:pt x="25" y="53"/>
                      <a:pt x="17" y="54"/>
                    </a:cubicBezTo>
                    <a:cubicBezTo>
                      <a:pt x="5" y="55"/>
                      <a:pt x="10" y="64"/>
                      <a:pt x="8" y="71"/>
                    </a:cubicBezTo>
                    <a:cubicBezTo>
                      <a:pt x="7" y="71"/>
                      <a:pt x="6" y="70"/>
                      <a:pt x="6" y="70"/>
                    </a:cubicBezTo>
                    <a:cubicBezTo>
                      <a:pt x="4" y="58"/>
                      <a:pt x="0" y="46"/>
                      <a:pt x="2" y="34"/>
                    </a:cubicBezTo>
                    <a:cubicBezTo>
                      <a:pt x="37" y="32"/>
                      <a:pt x="69" y="21"/>
                      <a:pt x="98" y="2"/>
                    </a:cubicBezTo>
                    <a:cubicBezTo>
                      <a:pt x="101" y="0"/>
                      <a:pt x="104" y="0"/>
                      <a:pt x="107" y="0"/>
                    </a:cubicBezTo>
                    <a:cubicBezTo>
                      <a:pt x="126" y="4"/>
                      <a:pt x="145" y="10"/>
                      <a:pt x="163" y="18"/>
                    </a:cubicBezTo>
                    <a:cubicBezTo>
                      <a:pt x="172" y="23"/>
                      <a:pt x="173" y="26"/>
                      <a:pt x="166" y="34"/>
                    </a:cubicBezTo>
                    <a:cubicBezTo>
                      <a:pt x="156" y="47"/>
                      <a:pt x="143" y="59"/>
                      <a:pt x="130" y="69"/>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 name="Freeform 858">
                <a:extLst>
                  <a:ext uri="{FF2B5EF4-FFF2-40B4-BE49-F238E27FC236}">
                    <a16:creationId xmlns:a16="http://schemas.microsoft.com/office/drawing/2014/main" id="{EB91BED9-E512-F855-4906-7D794A1E9C8B}"/>
                  </a:ext>
                </a:extLst>
              </p:cNvPr>
              <p:cNvSpPr/>
              <p:nvPr/>
            </p:nvSpPr>
            <p:spPr bwMode="auto">
              <a:xfrm>
                <a:off x="7545388" y="4926013"/>
                <a:ext cx="138112" cy="114300"/>
              </a:xfrm>
              <a:custGeom>
                <a:avLst/>
                <a:gdLst>
                  <a:gd name="T0" fmla="*/ 18 w 136"/>
                  <a:gd name="T1" fmla="*/ 47 h 113"/>
                  <a:gd name="T2" fmla="*/ 45 w 136"/>
                  <a:gd name="T3" fmla="*/ 38 h 113"/>
                  <a:gd name="T4" fmla="*/ 132 w 136"/>
                  <a:gd name="T5" fmla="*/ 0 h 113"/>
                  <a:gd name="T6" fmla="*/ 135 w 136"/>
                  <a:gd name="T7" fmla="*/ 4 h 113"/>
                  <a:gd name="T8" fmla="*/ 91 w 136"/>
                  <a:gd name="T9" fmla="*/ 60 h 113"/>
                  <a:gd name="T10" fmla="*/ 78 w 136"/>
                  <a:gd name="T11" fmla="*/ 93 h 113"/>
                  <a:gd name="T12" fmla="*/ 72 w 136"/>
                  <a:gd name="T13" fmla="*/ 100 h 113"/>
                  <a:gd name="T14" fmla="*/ 11 w 136"/>
                  <a:gd name="T15" fmla="*/ 112 h 113"/>
                  <a:gd name="T16" fmla="*/ 1 w 136"/>
                  <a:gd name="T17" fmla="*/ 101 h 113"/>
                  <a:gd name="T18" fmla="*/ 18 w 136"/>
                  <a:gd name="T19" fmla="*/ 47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113">
                    <a:moveTo>
                      <a:pt x="18" y="47"/>
                    </a:moveTo>
                    <a:cubicBezTo>
                      <a:pt x="24" y="35"/>
                      <a:pt x="36" y="39"/>
                      <a:pt x="45" y="38"/>
                    </a:cubicBezTo>
                    <a:cubicBezTo>
                      <a:pt x="77" y="33"/>
                      <a:pt x="106" y="20"/>
                      <a:pt x="132" y="0"/>
                    </a:cubicBezTo>
                    <a:cubicBezTo>
                      <a:pt x="135" y="0"/>
                      <a:pt x="136" y="1"/>
                      <a:pt x="135" y="4"/>
                    </a:cubicBezTo>
                    <a:cubicBezTo>
                      <a:pt x="117" y="20"/>
                      <a:pt x="102" y="38"/>
                      <a:pt x="91" y="60"/>
                    </a:cubicBezTo>
                    <a:cubicBezTo>
                      <a:pt x="85" y="70"/>
                      <a:pt x="81" y="81"/>
                      <a:pt x="78" y="93"/>
                    </a:cubicBezTo>
                    <a:cubicBezTo>
                      <a:pt x="77" y="96"/>
                      <a:pt x="74" y="98"/>
                      <a:pt x="72" y="100"/>
                    </a:cubicBezTo>
                    <a:cubicBezTo>
                      <a:pt x="52" y="106"/>
                      <a:pt x="32" y="111"/>
                      <a:pt x="11" y="112"/>
                    </a:cubicBezTo>
                    <a:cubicBezTo>
                      <a:pt x="2" y="113"/>
                      <a:pt x="0" y="109"/>
                      <a:pt x="1" y="101"/>
                    </a:cubicBezTo>
                    <a:cubicBezTo>
                      <a:pt x="4" y="82"/>
                      <a:pt x="10" y="64"/>
                      <a:pt x="18" y="4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 name="Freeform 859">
                <a:extLst>
                  <a:ext uri="{FF2B5EF4-FFF2-40B4-BE49-F238E27FC236}">
                    <a16:creationId xmlns:a16="http://schemas.microsoft.com/office/drawing/2014/main" id="{6DDF5490-830D-B64E-1322-C7596426140E}"/>
                  </a:ext>
                </a:extLst>
              </p:cNvPr>
              <p:cNvSpPr/>
              <p:nvPr/>
            </p:nvSpPr>
            <p:spPr bwMode="auto">
              <a:xfrm>
                <a:off x="7918450" y="4589463"/>
                <a:ext cx="130175" cy="111125"/>
              </a:xfrm>
              <a:custGeom>
                <a:avLst/>
                <a:gdLst>
                  <a:gd name="T0" fmla="*/ 0 w 129"/>
                  <a:gd name="T1" fmla="*/ 96 h 109"/>
                  <a:gd name="T2" fmla="*/ 45 w 129"/>
                  <a:gd name="T3" fmla="*/ 47 h 109"/>
                  <a:gd name="T4" fmla="*/ 58 w 129"/>
                  <a:gd name="T5" fmla="*/ 21 h 109"/>
                  <a:gd name="T6" fmla="*/ 65 w 129"/>
                  <a:gd name="T7" fmla="*/ 14 h 109"/>
                  <a:gd name="T8" fmla="*/ 118 w 129"/>
                  <a:gd name="T9" fmla="*/ 1 h 109"/>
                  <a:gd name="T10" fmla="*/ 128 w 129"/>
                  <a:gd name="T11" fmla="*/ 11 h 109"/>
                  <a:gd name="T12" fmla="*/ 117 w 129"/>
                  <a:gd name="T13" fmla="*/ 57 h 109"/>
                  <a:gd name="T14" fmla="*/ 105 w 129"/>
                  <a:gd name="T15" fmla="*/ 65 h 109"/>
                  <a:gd name="T16" fmla="*/ 11 w 129"/>
                  <a:gd name="T17" fmla="*/ 109 h 109"/>
                  <a:gd name="T18" fmla="*/ 0 w 129"/>
                  <a:gd name="T19" fmla="*/ 9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109">
                    <a:moveTo>
                      <a:pt x="0" y="96"/>
                    </a:moveTo>
                    <a:cubicBezTo>
                      <a:pt x="20" y="84"/>
                      <a:pt x="33" y="66"/>
                      <a:pt x="45" y="47"/>
                    </a:cubicBezTo>
                    <a:cubicBezTo>
                      <a:pt x="50" y="39"/>
                      <a:pt x="55" y="30"/>
                      <a:pt x="58" y="21"/>
                    </a:cubicBezTo>
                    <a:cubicBezTo>
                      <a:pt x="59" y="17"/>
                      <a:pt x="63" y="16"/>
                      <a:pt x="65" y="14"/>
                    </a:cubicBezTo>
                    <a:cubicBezTo>
                      <a:pt x="82" y="7"/>
                      <a:pt x="100" y="3"/>
                      <a:pt x="118" y="1"/>
                    </a:cubicBezTo>
                    <a:cubicBezTo>
                      <a:pt x="126" y="0"/>
                      <a:pt x="129" y="3"/>
                      <a:pt x="128" y="11"/>
                    </a:cubicBezTo>
                    <a:cubicBezTo>
                      <a:pt x="125" y="26"/>
                      <a:pt x="123" y="42"/>
                      <a:pt x="117" y="57"/>
                    </a:cubicBezTo>
                    <a:cubicBezTo>
                      <a:pt x="115" y="62"/>
                      <a:pt x="111" y="65"/>
                      <a:pt x="105" y="65"/>
                    </a:cubicBezTo>
                    <a:cubicBezTo>
                      <a:pt x="69" y="70"/>
                      <a:pt x="39" y="86"/>
                      <a:pt x="11" y="109"/>
                    </a:cubicBezTo>
                    <a:cubicBezTo>
                      <a:pt x="4" y="107"/>
                      <a:pt x="1" y="102"/>
                      <a:pt x="0" y="9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 name="Freeform 860">
                <a:extLst>
                  <a:ext uri="{FF2B5EF4-FFF2-40B4-BE49-F238E27FC236}">
                    <a16:creationId xmlns:a16="http://schemas.microsoft.com/office/drawing/2014/main" id="{EB3F9D99-B934-EDC3-0D41-7D3BFB1FDB29}"/>
                  </a:ext>
                </a:extLst>
              </p:cNvPr>
              <p:cNvSpPr/>
              <p:nvPr/>
            </p:nvSpPr>
            <p:spPr bwMode="auto">
              <a:xfrm>
                <a:off x="7554913" y="4570413"/>
                <a:ext cx="125412" cy="120650"/>
              </a:xfrm>
              <a:custGeom>
                <a:avLst/>
                <a:gdLst>
                  <a:gd name="T0" fmla="*/ 114 w 124"/>
                  <a:gd name="T1" fmla="*/ 120 h 120"/>
                  <a:gd name="T2" fmla="*/ 54 w 124"/>
                  <a:gd name="T3" fmla="*/ 81 h 120"/>
                  <a:gd name="T4" fmla="*/ 22 w 124"/>
                  <a:gd name="T5" fmla="*/ 72 h 120"/>
                  <a:gd name="T6" fmla="*/ 14 w 124"/>
                  <a:gd name="T7" fmla="*/ 66 h 120"/>
                  <a:gd name="T8" fmla="*/ 0 w 124"/>
                  <a:gd name="T9" fmla="*/ 8 h 120"/>
                  <a:gd name="T10" fmla="*/ 9 w 124"/>
                  <a:gd name="T11" fmla="*/ 0 h 120"/>
                  <a:gd name="T12" fmla="*/ 53 w 124"/>
                  <a:gd name="T13" fmla="*/ 10 h 120"/>
                  <a:gd name="T14" fmla="*/ 63 w 124"/>
                  <a:gd name="T15" fmla="*/ 21 h 120"/>
                  <a:gd name="T16" fmla="*/ 110 w 124"/>
                  <a:gd name="T17" fmla="*/ 101 h 120"/>
                  <a:gd name="T18" fmla="*/ 124 w 124"/>
                  <a:gd name="T19" fmla="*/ 110 h 120"/>
                  <a:gd name="T20" fmla="*/ 114 w 124"/>
                  <a:gd name="T21"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120">
                    <a:moveTo>
                      <a:pt x="114" y="120"/>
                    </a:moveTo>
                    <a:cubicBezTo>
                      <a:pt x="98" y="101"/>
                      <a:pt x="77" y="89"/>
                      <a:pt x="54" y="81"/>
                    </a:cubicBezTo>
                    <a:cubicBezTo>
                      <a:pt x="44" y="77"/>
                      <a:pt x="33" y="73"/>
                      <a:pt x="22" y="72"/>
                    </a:cubicBezTo>
                    <a:cubicBezTo>
                      <a:pt x="18" y="71"/>
                      <a:pt x="16" y="69"/>
                      <a:pt x="14" y="66"/>
                    </a:cubicBezTo>
                    <a:cubicBezTo>
                      <a:pt x="7" y="47"/>
                      <a:pt x="2" y="28"/>
                      <a:pt x="0" y="8"/>
                    </a:cubicBezTo>
                    <a:cubicBezTo>
                      <a:pt x="0" y="2"/>
                      <a:pt x="3" y="0"/>
                      <a:pt x="9" y="0"/>
                    </a:cubicBezTo>
                    <a:cubicBezTo>
                      <a:pt x="24" y="1"/>
                      <a:pt x="39" y="4"/>
                      <a:pt x="53" y="10"/>
                    </a:cubicBezTo>
                    <a:cubicBezTo>
                      <a:pt x="58" y="12"/>
                      <a:pt x="61" y="15"/>
                      <a:pt x="63" y="21"/>
                    </a:cubicBezTo>
                    <a:cubicBezTo>
                      <a:pt x="72" y="52"/>
                      <a:pt x="88" y="77"/>
                      <a:pt x="110" y="101"/>
                    </a:cubicBezTo>
                    <a:cubicBezTo>
                      <a:pt x="113" y="105"/>
                      <a:pt x="118" y="109"/>
                      <a:pt x="124" y="110"/>
                    </a:cubicBezTo>
                    <a:cubicBezTo>
                      <a:pt x="123" y="116"/>
                      <a:pt x="120" y="119"/>
                      <a:pt x="114" y="120"/>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 name="Freeform 861">
                <a:extLst>
                  <a:ext uri="{FF2B5EF4-FFF2-40B4-BE49-F238E27FC236}">
                    <a16:creationId xmlns:a16="http://schemas.microsoft.com/office/drawing/2014/main" id="{CD6AD5FD-3878-0BF7-B3F8-F57AB5AFD5A2}"/>
                  </a:ext>
                </a:extLst>
              </p:cNvPr>
              <p:cNvSpPr/>
              <p:nvPr/>
            </p:nvSpPr>
            <p:spPr bwMode="auto">
              <a:xfrm>
                <a:off x="7681913" y="4959350"/>
                <a:ext cx="68262" cy="173038"/>
              </a:xfrm>
              <a:custGeom>
                <a:avLst/>
                <a:gdLst>
                  <a:gd name="T0" fmla="*/ 66 w 68"/>
                  <a:gd name="T1" fmla="*/ 8 h 170"/>
                  <a:gd name="T2" fmla="*/ 61 w 68"/>
                  <a:gd name="T3" fmla="*/ 14 h 170"/>
                  <a:gd name="T4" fmla="*/ 56 w 68"/>
                  <a:gd name="T5" fmla="*/ 70 h 170"/>
                  <a:gd name="T6" fmla="*/ 67 w 68"/>
                  <a:gd name="T7" fmla="*/ 123 h 170"/>
                  <a:gd name="T8" fmla="*/ 66 w 68"/>
                  <a:gd name="T9" fmla="*/ 131 h 170"/>
                  <a:gd name="T10" fmla="*/ 25 w 68"/>
                  <a:gd name="T11" fmla="*/ 166 h 170"/>
                  <a:gd name="T12" fmla="*/ 12 w 68"/>
                  <a:gd name="T13" fmla="*/ 162 h 170"/>
                  <a:gd name="T14" fmla="*/ 0 w 68"/>
                  <a:gd name="T15" fmla="*/ 120 h 170"/>
                  <a:gd name="T16" fmla="*/ 18 w 68"/>
                  <a:gd name="T17" fmla="*/ 95 h 170"/>
                  <a:gd name="T18" fmla="*/ 49 w 68"/>
                  <a:gd name="T19" fmla="*/ 8 h 170"/>
                  <a:gd name="T20" fmla="*/ 51 w 68"/>
                  <a:gd name="T21" fmla="*/ 3 h 170"/>
                  <a:gd name="T22" fmla="*/ 66 w 68"/>
                  <a:gd name="T23" fmla="*/ 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170">
                    <a:moveTo>
                      <a:pt x="66" y="8"/>
                    </a:moveTo>
                    <a:cubicBezTo>
                      <a:pt x="62" y="8"/>
                      <a:pt x="61" y="12"/>
                      <a:pt x="61" y="14"/>
                    </a:cubicBezTo>
                    <a:cubicBezTo>
                      <a:pt x="56" y="33"/>
                      <a:pt x="54" y="51"/>
                      <a:pt x="56" y="70"/>
                    </a:cubicBezTo>
                    <a:cubicBezTo>
                      <a:pt x="57" y="88"/>
                      <a:pt x="60" y="106"/>
                      <a:pt x="67" y="123"/>
                    </a:cubicBezTo>
                    <a:cubicBezTo>
                      <a:pt x="68" y="126"/>
                      <a:pt x="67" y="128"/>
                      <a:pt x="66" y="131"/>
                    </a:cubicBezTo>
                    <a:cubicBezTo>
                      <a:pt x="54" y="144"/>
                      <a:pt x="40" y="155"/>
                      <a:pt x="25" y="166"/>
                    </a:cubicBezTo>
                    <a:cubicBezTo>
                      <a:pt x="19" y="170"/>
                      <a:pt x="15" y="168"/>
                      <a:pt x="12" y="162"/>
                    </a:cubicBezTo>
                    <a:cubicBezTo>
                      <a:pt x="6" y="148"/>
                      <a:pt x="4" y="134"/>
                      <a:pt x="0" y="120"/>
                    </a:cubicBezTo>
                    <a:cubicBezTo>
                      <a:pt x="4" y="110"/>
                      <a:pt x="12" y="103"/>
                      <a:pt x="18" y="95"/>
                    </a:cubicBezTo>
                    <a:cubicBezTo>
                      <a:pt x="36" y="68"/>
                      <a:pt x="45" y="39"/>
                      <a:pt x="49" y="8"/>
                    </a:cubicBezTo>
                    <a:cubicBezTo>
                      <a:pt x="49" y="6"/>
                      <a:pt x="50" y="4"/>
                      <a:pt x="51" y="3"/>
                    </a:cubicBezTo>
                    <a:cubicBezTo>
                      <a:pt x="57" y="0"/>
                      <a:pt x="62" y="2"/>
                      <a:pt x="66" y="8"/>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 name="Freeform 862">
                <a:extLst>
                  <a:ext uri="{FF2B5EF4-FFF2-40B4-BE49-F238E27FC236}">
                    <a16:creationId xmlns:a16="http://schemas.microsoft.com/office/drawing/2014/main" id="{22A4512B-4CC3-8686-61CE-4AA360874C1D}"/>
                  </a:ext>
                </a:extLst>
              </p:cNvPr>
              <p:cNvSpPr/>
              <p:nvPr/>
            </p:nvSpPr>
            <p:spPr bwMode="auto">
              <a:xfrm>
                <a:off x="7472363" y="4841875"/>
                <a:ext cx="166687" cy="68263"/>
              </a:xfrm>
              <a:custGeom>
                <a:avLst/>
                <a:gdLst>
                  <a:gd name="T0" fmla="*/ 40 w 165"/>
                  <a:gd name="T1" fmla="*/ 2 h 67"/>
                  <a:gd name="T2" fmla="*/ 47 w 165"/>
                  <a:gd name="T3" fmla="*/ 1 h 67"/>
                  <a:gd name="T4" fmla="*/ 126 w 165"/>
                  <a:gd name="T5" fmla="*/ 15 h 67"/>
                  <a:gd name="T6" fmla="*/ 156 w 165"/>
                  <a:gd name="T7" fmla="*/ 11 h 67"/>
                  <a:gd name="T8" fmla="*/ 159 w 165"/>
                  <a:gd name="T9" fmla="*/ 7 h 67"/>
                  <a:gd name="T10" fmla="*/ 163 w 165"/>
                  <a:gd name="T11" fmla="*/ 19 h 67"/>
                  <a:gd name="T12" fmla="*/ 75 w 165"/>
                  <a:gd name="T13" fmla="*/ 55 h 67"/>
                  <a:gd name="T14" fmla="*/ 57 w 165"/>
                  <a:gd name="T15" fmla="*/ 65 h 67"/>
                  <a:gd name="T16" fmla="*/ 10 w 165"/>
                  <a:gd name="T17" fmla="*/ 49 h 67"/>
                  <a:gd name="T18" fmla="*/ 7 w 165"/>
                  <a:gd name="T19" fmla="*/ 34 h 67"/>
                  <a:gd name="T20" fmla="*/ 40 w 165"/>
                  <a:gd name="T21" fmla="*/ 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5" h="67">
                    <a:moveTo>
                      <a:pt x="40" y="2"/>
                    </a:moveTo>
                    <a:cubicBezTo>
                      <a:pt x="42" y="1"/>
                      <a:pt x="44" y="0"/>
                      <a:pt x="47" y="1"/>
                    </a:cubicBezTo>
                    <a:cubicBezTo>
                      <a:pt x="72" y="13"/>
                      <a:pt x="99" y="16"/>
                      <a:pt x="126" y="15"/>
                    </a:cubicBezTo>
                    <a:cubicBezTo>
                      <a:pt x="136" y="15"/>
                      <a:pt x="146" y="13"/>
                      <a:pt x="156" y="11"/>
                    </a:cubicBezTo>
                    <a:cubicBezTo>
                      <a:pt x="158" y="11"/>
                      <a:pt x="159" y="9"/>
                      <a:pt x="159" y="7"/>
                    </a:cubicBezTo>
                    <a:cubicBezTo>
                      <a:pt x="165" y="10"/>
                      <a:pt x="165" y="14"/>
                      <a:pt x="163" y="19"/>
                    </a:cubicBezTo>
                    <a:cubicBezTo>
                      <a:pt x="131" y="23"/>
                      <a:pt x="102" y="36"/>
                      <a:pt x="75" y="55"/>
                    </a:cubicBezTo>
                    <a:cubicBezTo>
                      <a:pt x="70" y="59"/>
                      <a:pt x="66" y="67"/>
                      <a:pt x="57" y="65"/>
                    </a:cubicBezTo>
                    <a:cubicBezTo>
                      <a:pt x="41" y="62"/>
                      <a:pt x="25" y="56"/>
                      <a:pt x="10" y="49"/>
                    </a:cubicBezTo>
                    <a:cubicBezTo>
                      <a:pt x="1" y="45"/>
                      <a:pt x="0" y="42"/>
                      <a:pt x="7" y="34"/>
                    </a:cubicBezTo>
                    <a:cubicBezTo>
                      <a:pt x="16" y="22"/>
                      <a:pt x="27" y="11"/>
                      <a:pt x="40" y="2"/>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 name="Freeform 863">
                <a:extLst>
                  <a:ext uri="{FF2B5EF4-FFF2-40B4-BE49-F238E27FC236}">
                    <a16:creationId xmlns:a16="http://schemas.microsoft.com/office/drawing/2014/main" id="{FDBA915D-70D6-DE87-FB8B-89C89E85507E}"/>
                  </a:ext>
                </a:extLst>
              </p:cNvPr>
              <p:cNvSpPr/>
              <p:nvPr/>
            </p:nvSpPr>
            <p:spPr bwMode="auto">
              <a:xfrm>
                <a:off x="7813675" y="4965700"/>
                <a:ext cx="71437" cy="160338"/>
              </a:xfrm>
              <a:custGeom>
                <a:avLst/>
                <a:gdLst>
                  <a:gd name="T0" fmla="*/ 4 w 71"/>
                  <a:gd name="T1" fmla="*/ 117 h 158"/>
                  <a:gd name="T2" fmla="*/ 6 w 71"/>
                  <a:gd name="T3" fmla="*/ 99 h 158"/>
                  <a:gd name="T4" fmla="*/ 8 w 71"/>
                  <a:gd name="T5" fmla="*/ 13 h 158"/>
                  <a:gd name="T6" fmla="*/ 0 w 71"/>
                  <a:gd name="T7" fmla="*/ 6 h 158"/>
                  <a:gd name="T8" fmla="*/ 16 w 71"/>
                  <a:gd name="T9" fmla="*/ 5 h 158"/>
                  <a:gd name="T10" fmla="*/ 34 w 71"/>
                  <a:gd name="T11" fmla="*/ 58 h 158"/>
                  <a:gd name="T12" fmla="*/ 71 w 71"/>
                  <a:gd name="T13" fmla="*/ 104 h 158"/>
                  <a:gd name="T14" fmla="*/ 64 w 71"/>
                  <a:gd name="T15" fmla="*/ 124 h 158"/>
                  <a:gd name="T16" fmla="*/ 50 w 71"/>
                  <a:gd name="T17" fmla="*/ 151 h 158"/>
                  <a:gd name="T18" fmla="*/ 36 w 71"/>
                  <a:gd name="T19" fmla="*/ 153 h 158"/>
                  <a:gd name="T20" fmla="*/ 4 w 71"/>
                  <a:gd name="T21" fmla="*/ 117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58">
                    <a:moveTo>
                      <a:pt x="4" y="117"/>
                    </a:moveTo>
                    <a:cubicBezTo>
                      <a:pt x="1" y="110"/>
                      <a:pt x="4" y="105"/>
                      <a:pt x="6" y="99"/>
                    </a:cubicBezTo>
                    <a:cubicBezTo>
                      <a:pt x="14" y="70"/>
                      <a:pt x="14" y="42"/>
                      <a:pt x="8" y="13"/>
                    </a:cubicBezTo>
                    <a:cubicBezTo>
                      <a:pt x="7" y="7"/>
                      <a:pt x="5" y="6"/>
                      <a:pt x="0" y="6"/>
                    </a:cubicBezTo>
                    <a:cubicBezTo>
                      <a:pt x="5" y="0"/>
                      <a:pt x="10" y="2"/>
                      <a:pt x="16" y="5"/>
                    </a:cubicBezTo>
                    <a:cubicBezTo>
                      <a:pt x="18" y="24"/>
                      <a:pt x="25" y="41"/>
                      <a:pt x="34" y="58"/>
                    </a:cubicBezTo>
                    <a:cubicBezTo>
                      <a:pt x="44" y="75"/>
                      <a:pt x="56" y="91"/>
                      <a:pt x="71" y="104"/>
                    </a:cubicBezTo>
                    <a:cubicBezTo>
                      <a:pt x="66" y="110"/>
                      <a:pt x="64" y="117"/>
                      <a:pt x="64" y="124"/>
                    </a:cubicBezTo>
                    <a:cubicBezTo>
                      <a:pt x="59" y="133"/>
                      <a:pt x="55" y="142"/>
                      <a:pt x="50" y="151"/>
                    </a:cubicBezTo>
                    <a:cubicBezTo>
                      <a:pt x="47" y="158"/>
                      <a:pt x="42" y="158"/>
                      <a:pt x="36" y="153"/>
                    </a:cubicBezTo>
                    <a:cubicBezTo>
                      <a:pt x="24" y="142"/>
                      <a:pt x="13" y="130"/>
                      <a:pt x="4" y="11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 name="Freeform 864">
                <a:extLst>
                  <a:ext uri="{FF2B5EF4-FFF2-40B4-BE49-F238E27FC236}">
                    <a16:creationId xmlns:a16="http://schemas.microsoft.com/office/drawing/2014/main" id="{17C98EDD-2EA3-4CBB-F237-4818AB623CB4}"/>
                  </a:ext>
                </a:extLst>
              </p:cNvPr>
              <p:cNvSpPr/>
              <p:nvPr/>
            </p:nvSpPr>
            <p:spPr bwMode="auto">
              <a:xfrm>
                <a:off x="7896225" y="4932363"/>
                <a:ext cx="114300" cy="125413"/>
              </a:xfrm>
              <a:custGeom>
                <a:avLst/>
                <a:gdLst>
                  <a:gd name="T0" fmla="*/ 51 w 113"/>
                  <a:gd name="T1" fmla="*/ 103 h 123"/>
                  <a:gd name="T2" fmla="*/ 43 w 113"/>
                  <a:gd name="T3" fmla="*/ 93 h 123"/>
                  <a:gd name="T4" fmla="*/ 0 w 113"/>
                  <a:gd name="T5" fmla="*/ 8 h 123"/>
                  <a:gd name="T6" fmla="*/ 10 w 113"/>
                  <a:gd name="T7" fmla="*/ 0 h 123"/>
                  <a:gd name="T8" fmla="*/ 91 w 113"/>
                  <a:gd name="T9" fmla="*/ 65 h 123"/>
                  <a:gd name="T10" fmla="*/ 109 w 113"/>
                  <a:gd name="T11" fmla="*/ 73 h 123"/>
                  <a:gd name="T12" fmla="*/ 112 w 113"/>
                  <a:gd name="T13" fmla="*/ 111 h 123"/>
                  <a:gd name="T14" fmla="*/ 100 w 113"/>
                  <a:gd name="T15" fmla="*/ 121 h 123"/>
                  <a:gd name="T16" fmla="*/ 51 w 113"/>
                  <a:gd name="T17" fmla="*/ 10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123">
                    <a:moveTo>
                      <a:pt x="51" y="103"/>
                    </a:moveTo>
                    <a:cubicBezTo>
                      <a:pt x="47" y="101"/>
                      <a:pt x="44" y="98"/>
                      <a:pt x="43" y="93"/>
                    </a:cubicBezTo>
                    <a:cubicBezTo>
                      <a:pt x="38" y="60"/>
                      <a:pt x="23" y="32"/>
                      <a:pt x="0" y="8"/>
                    </a:cubicBezTo>
                    <a:cubicBezTo>
                      <a:pt x="1" y="2"/>
                      <a:pt x="4" y="0"/>
                      <a:pt x="10" y="0"/>
                    </a:cubicBezTo>
                    <a:cubicBezTo>
                      <a:pt x="30" y="30"/>
                      <a:pt x="58" y="51"/>
                      <a:pt x="91" y="65"/>
                    </a:cubicBezTo>
                    <a:cubicBezTo>
                      <a:pt x="97" y="68"/>
                      <a:pt x="103" y="71"/>
                      <a:pt x="109" y="73"/>
                    </a:cubicBezTo>
                    <a:cubicBezTo>
                      <a:pt x="110" y="86"/>
                      <a:pt x="113" y="98"/>
                      <a:pt x="112" y="111"/>
                    </a:cubicBezTo>
                    <a:cubicBezTo>
                      <a:pt x="112" y="121"/>
                      <a:pt x="110" y="123"/>
                      <a:pt x="100" y="121"/>
                    </a:cubicBezTo>
                    <a:cubicBezTo>
                      <a:pt x="83" y="117"/>
                      <a:pt x="66" y="111"/>
                      <a:pt x="51" y="103"/>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 name="Freeform 865">
                <a:extLst>
                  <a:ext uri="{FF2B5EF4-FFF2-40B4-BE49-F238E27FC236}">
                    <a16:creationId xmlns:a16="http://schemas.microsoft.com/office/drawing/2014/main" id="{EAC86919-09AB-2ACA-6776-080F40378E84}"/>
                  </a:ext>
                </a:extLst>
              </p:cNvPr>
              <p:cNvSpPr/>
              <p:nvPr/>
            </p:nvSpPr>
            <p:spPr bwMode="auto">
              <a:xfrm>
                <a:off x="7626350" y="4635500"/>
                <a:ext cx="338137" cy="338138"/>
              </a:xfrm>
              <a:custGeom>
                <a:avLst/>
                <a:gdLst>
                  <a:gd name="T0" fmla="*/ 277 w 334"/>
                  <a:gd name="T1" fmla="*/ 293 h 334"/>
                  <a:gd name="T2" fmla="*/ 267 w 334"/>
                  <a:gd name="T3" fmla="*/ 301 h 334"/>
                  <a:gd name="T4" fmla="*/ 201 w 334"/>
                  <a:gd name="T5" fmla="*/ 331 h 334"/>
                  <a:gd name="T6" fmla="*/ 185 w 334"/>
                  <a:gd name="T7" fmla="*/ 332 h 334"/>
                  <a:gd name="T8" fmla="*/ 121 w 334"/>
                  <a:gd name="T9" fmla="*/ 327 h 334"/>
                  <a:gd name="T10" fmla="*/ 106 w 334"/>
                  <a:gd name="T11" fmla="*/ 322 h 334"/>
                  <a:gd name="T12" fmla="*/ 55 w 334"/>
                  <a:gd name="T13" fmla="*/ 290 h 334"/>
                  <a:gd name="T14" fmla="*/ 52 w 334"/>
                  <a:gd name="T15" fmla="*/ 286 h 334"/>
                  <a:gd name="T16" fmla="*/ 11 w 334"/>
                  <a:gd name="T17" fmla="*/ 223 h 334"/>
                  <a:gd name="T18" fmla="*/ 7 w 334"/>
                  <a:gd name="T19" fmla="*/ 211 h 334"/>
                  <a:gd name="T20" fmla="*/ 3 w 334"/>
                  <a:gd name="T21" fmla="*/ 139 h 334"/>
                  <a:gd name="T22" fmla="*/ 9 w 334"/>
                  <a:gd name="T23" fmla="*/ 119 h 334"/>
                  <a:gd name="T24" fmla="*/ 44 w 334"/>
                  <a:gd name="T25" fmla="*/ 56 h 334"/>
                  <a:gd name="T26" fmla="*/ 54 w 334"/>
                  <a:gd name="T27" fmla="*/ 46 h 334"/>
                  <a:gd name="T28" fmla="*/ 108 w 334"/>
                  <a:gd name="T29" fmla="*/ 13 h 334"/>
                  <a:gd name="T30" fmla="*/ 138 w 334"/>
                  <a:gd name="T31" fmla="*/ 4 h 334"/>
                  <a:gd name="T32" fmla="*/ 206 w 334"/>
                  <a:gd name="T33" fmla="*/ 5 h 334"/>
                  <a:gd name="T34" fmla="*/ 232 w 334"/>
                  <a:gd name="T35" fmla="*/ 14 h 334"/>
                  <a:gd name="T36" fmla="*/ 288 w 334"/>
                  <a:gd name="T37" fmla="*/ 52 h 334"/>
                  <a:gd name="T38" fmla="*/ 299 w 334"/>
                  <a:gd name="T39" fmla="*/ 65 h 334"/>
                  <a:gd name="T40" fmla="*/ 328 w 334"/>
                  <a:gd name="T41" fmla="*/ 125 h 334"/>
                  <a:gd name="T42" fmla="*/ 334 w 334"/>
                  <a:gd name="T43" fmla="*/ 162 h 334"/>
                  <a:gd name="T44" fmla="*/ 327 w 334"/>
                  <a:gd name="T45" fmla="*/ 215 h 334"/>
                  <a:gd name="T46" fmla="*/ 318 w 334"/>
                  <a:gd name="T47" fmla="*/ 238 h 334"/>
                  <a:gd name="T48" fmla="*/ 277 w 334"/>
                  <a:gd name="T49" fmla="*/ 293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4" h="334">
                    <a:moveTo>
                      <a:pt x="277" y="293"/>
                    </a:moveTo>
                    <a:cubicBezTo>
                      <a:pt x="273" y="296"/>
                      <a:pt x="270" y="298"/>
                      <a:pt x="267" y="301"/>
                    </a:cubicBezTo>
                    <a:cubicBezTo>
                      <a:pt x="247" y="315"/>
                      <a:pt x="224" y="324"/>
                      <a:pt x="201" y="331"/>
                    </a:cubicBezTo>
                    <a:cubicBezTo>
                      <a:pt x="195" y="331"/>
                      <a:pt x="190" y="330"/>
                      <a:pt x="185" y="332"/>
                    </a:cubicBezTo>
                    <a:cubicBezTo>
                      <a:pt x="164" y="334"/>
                      <a:pt x="142" y="332"/>
                      <a:pt x="121" y="327"/>
                    </a:cubicBezTo>
                    <a:cubicBezTo>
                      <a:pt x="116" y="325"/>
                      <a:pt x="111" y="323"/>
                      <a:pt x="106" y="322"/>
                    </a:cubicBezTo>
                    <a:cubicBezTo>
                      <a:pt x="87" y="313"/>
                      <a:pt x="71" y="303"/>
                      <a:pt x="55" y="290"/>
                    </a:cubicBezTo>
                    <a:cubicBezTo>
                      <a:pt x="55" y="288"/>
                      <a:pt x="53" y="287"/>
                      <a:pt x="52" y="286"/>
                    </a:cubicBezTo>
                    <a:cubicBezTo>
                      <a:pt x="34" y="268"/>
                      <a:pt x="20" y="247"/>
                      <a:pt x="11" y="223"/>
                    </a:cubicBezTo>
                    <a:cubicBezTo>
                      <a:pt x="10" y="219"/>
                      <a:pt x="8" y="215"/>
                      <a:pt x="7" y="211"/>
                    </a:cubicBezTo>
                    <a:cubicBezTo>
                      <a:pt x="2" y="188"/>
                      <a:pt x="0" y="163"/>
                      <a:pt x="3" y="139"/>
                    </a:cubicBezTo>
                    <a:cubicBezTo>
                      <a:pt x="5" y="132"/>
                      <a:pt x="7" y="126"/>
                      <a:pt x="9" y="119"/>
                    </a:cubicBezTo>
                    <a:cubicBezTo>
                      <a:pt x="16" y="95"/>
                      <a:pt x="29" y="74"/>
                      <a:pt x="44" y="56"/>
                    </a:cubicBezTo>
                    <a:cubicBezTo>
                      <a:pt x="48" y="53"/>
                      <a:pt x="51" y="49"/>
                      <a:pt x="54" y="46"/>
                    </a:cubicBezTo>
                    <a:cubicBezTo>
                      <a:pt x="70" y="32"/>
                      <a:pt x="88" y="21"/>
                      <a:pt x="108" y="13"/>
                    </a:cubicBezTo>
                    <a:cubicBezTo>
                      <a:pt x="118" y="10"/>
                      <a:pt x="128" y="7"/>
                      <a:pt x="138" y="4"/>
                    </a:cubicBezTo>
                    <a:cubicBezTo>
                      <a:pt x="161" y="0"/>
                      <a:pt x="183" y="1"/>
                      <a:pt x="206" y="5"/>
                    </a:cubicBezTo>
                    <a:cubicBezTo>
                      <a:pt x="215" y="8"/>
                      <a:pt x="224" y="11"/>
                      <a:pt x="232" y="14"/>
                    </a:cubicBezTo>
                    <a:cubicBezTo>
                      <a:pt x="253" y="23"/>
                      <a:pt x="271" y="36"/>
                      <a:pt x="288" y="52"/>
                    </a:cubicBezTo>
                    <a:cubicBezTo>
                      <a:pt x="291" y="56"/>
                      <a:pt x="295" y="61"/>
                      <a:pt x="299" y="65"/>
                    </a:cubicBezTo>
                    <a:cubicBezTo>
                      <a:pt x="312" y="83"/>
                      <a:pt x="322" y="103"/>
                      <a:pt x="328" y="125"/>
                    </a:cubicBezTo>
                    <a:cubicBezTo>
                      <a:pt x="332" y="137"/>
                      <a:pt x="332" y="149"/>
                      <a:pt x="334" y="162"/>
                    </a:cubicBezTo>
                    <a:cubicBezTo>
                      <a:pt x="334" y="180"/>
                      <a:pt x="332" y="198"/>
                      <a:pt x="327" y="215"/>
                    </a:cubicBezTo>
                    <a:cubicBezTo>
                      <a:pt x="324" y="223"/>
                      <a:pt x="321" y="230"/>
                      <a:pt x="318" y="238"/>
                    </a:cubicBezTo>
                    <a:cubicBezTo>
                      <a:pt x="308" y="259"/>
                      <a:pt x="294" y="277"/>
                      <a:pt x="277" y="293"/>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 name="Freeform 866">
                <a:extLst>
                  <a:ext uri="{FF2B5EF4-FFF2-40B4-BE49-F238E27FC236}">
                    <a16:creationId xmlns:a16="http://schemas.microsoft.com/office/drawing/2014/main" id="{9F3ABB88-BAB8-9C45-C029-3F9FA6BC60E9}"/>
                  </a:ext>
                </a:extLst>
              </p:cNvPr>
              <p:cNvSpPr/>
              <p:nvPr/>
            </p:nvSpPr>
            <p:spPr bwMode="auto">
              <a:xfrm>
                <a:off x="7672388" y="4679950"/>
                <a:ext cx="246062" cy="246063"/>
              </a:xfrm>
              <a:custGeom>
                <a:avLst/>
                <a:gdLst>
                  <a:gd name="T0" fmla="*/ 124 w 244"/>
                  <a:gd name="T1" fmla="*/ 3 h 242"/>
                  <a:gd name="T2" fmla="*/ 243 w 244"/>
                  <a:gd name="T3" fmla="*/ 123 h 242"/>
                  <a:gd name="T4" fmla="*/ 122 w 244"/>
                  <a:gd name="T5" fmla="*/ 242 h 242"/>
                  <a:gd name="T6" fmla="*/ 3 w 244"/>
                  <a:gd name="T7" fmla="*/ 116 h 242"/>
                  <a:gd name="T8" fmla="*/ 124 w 244"/>
                  <a:gd name="T9" fmla="*/ 3 h 242"/>
                </a:gdLst>
                <a:ahLst/>
                <a:cxnLst>
                  <a:cxn ang="0">
                    <a:pos x="T0" y="T1"/>
                  </a:cxn>
                  <a:cxn ang="0">
                    <a:pos x="T2" y="T3"/>
                  </a:cxn>
                  <a:cxn ang="0">
                    <a:pos x="T4" y="T5"/>
                  </a:cxn>
                  <a:cxn ang="0">
                    <a:pos x="T6" y="T7"/>
                  </a:cxn>
                  <a:cxn ang="0">
                    <a:pos x="T8" y="T9"/>
                  </a:cxn>
                </a:cxnLst>
                <a:rect l="0" t="0" r="r" b="b"/>
                <a:pathLst>
                  <a:path w="244" h="241">
                    <a:moveTo>
                      <a:pt x="124" y="3"/>
                    </a:moveTo>
                    <a:cubicBezTo>
                      <a:pt x="188" y="1"/>
                      <a:pt x="244" y="57"/>
                      <a:pt x="243" y="123"/>
                    </a:cubicBezTo>
                    <a:cubicBezTo>
                      <a:pt x="241" y="194"/>
                      <a:pt x="188" y="242"/>
                      <a:pt x="122" y="242"/>
                    </a:cubicBezTo>
                    <a:cubicBezTo>
                      <a:pt x="57" y="242"/>
                      <a:pt x="0" y="189"/>
                      <a:pt x="3" y="116"/>
                    </a:cubicBezTo>
                    <a:cubicBezTo>
                      <a:pt x="5" y="58"/>
                      <a:pt x="58" y="0"/>
                      <a:pt x="124" y="3"/>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 name="Freeform 867">
                <a:extLst>
                  <a:ext uri="{FF2B5EF4-FFF2-40B4-BE49-F238E27FC236}">
                    <a16:creationId xmlns:a16="http://schemas.microsoft.com/office/drawing/2014/main" id="{4A2D44D6-B930-2829-AAF1-5848999F474D}"/>
                  </a:ext>
                </a:extLst>
              </p:cNvPr>
              <p:cNvSpPr/>
              <p:nvPr/>
            </p:nvSpPr>
            <p:spPr bwMode="auto">
              <a:xfrm>
                <a:off x="8299450" y="4956175"/>
                <a:ext cx="111125" cy="192088"/>
              </a:xfrm>
              <a:custGeom>
                <a:avLst/>
                <a:gdLst>
                  <a:gd name="T0" fmla="*/ 109 w 110"/>
                  <a:gd name="T1" fmla="*/ 120 h 189"/>
                  <a:gd name="T2" fmla="*/ 105 w 110"/>
                  <a:gd name="T3" fmla="*/ 163 h 189"/>
                  <a:gd name="T4" fmla="*/ 99 w 110"/>
                  <a:gd name="T5" fmla="*/ 181 h 189"/>
                  <a:gd name="T6" fmla="*/ 85 w 110"/>
                  <a:gd name="T7" fmla="*/ 185 h 189"/>
                  <a:gd name="T8" fmla="*/ 34 w 110"/>
                  <a:gd name="T9" fmla="*/ 133 h 189"/>
                  <a:gd name="T10" fmla="*/ 27 w 110"/>
                  <a:gd name="T11" fmla="*/ 128 h 189"/>
                  <a:gd name="T12" fmla="*/ 1 w 110"/>
                  <a:gd name="T13" fmla="*/ 21 h 189"/>
                  <a:gd name="T14" fmla="*/ 3 w 110"/>
                  <a:gd name="T15" fmla="*/ 14 h 189"/>
                  <a:gd name="T16" fmla="*/ 11 w 110"/>
                  <a:gd name="T17" fmla="*/ 12 h 189"/>
                  <a:gd name="T18" fmla="*/ 51 w 110"/>
                  <a:gd name="T19" fmla="*/ 3 h 189"/>
                  <a:gd name="T20" fmla="*/ 63 w 110"/>
                  <a:gd name="T21" fmla="*/ 1 h 189"/>
                  <a:gd name="T22" fmla="*/ 105 w 110"/>
                  <a:gd name="T23" fmla="*/ 85 h 189"/>
                  <a:gd name="T24" fmla="*/ 109 w 110"/>
                  <a:gd name="T25" fmla="*/ 12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89">
                    <a:moveTo>
                      <a:pt x="109" y="120"/>
                    </a:moveTo>
                    <a:cubicBezTo>
                      <a:pt x="107" y="134"/>
                      <a:pt x="108" y="149"/>
                      <a:pt x="105" y="163"/>
                    </a:cubicBezTo>
                    <a:cubicBezTo>
                      <a:pt x="103" y="169"/>
                      <a:pt x="101" y="175"/>
                      <a:pt x="99" y="181"/>
                    </a:cubicBezTo>
                    <a:cubicBezTo>
                      <a:pt x="96" y="188"/>
                      <a:pt x="92" y="189"/>
                      <a:pt x="85" y="185"/>
                    </a:cubicBezTo>
                    <a:cubicBezTo>
                      <a:pt x="63" y="172"/>
                      <a:pt x="48" y="153"/>
                      <a:pt x="34" y="133"/>
                    </a:cubicBezTo>
                    <a:cubicBezTo>
                      <a:pt x="32" y="131"/>
                      <a:pt x="32" y="127"/>
                      <a:pt x="27" y="128"/>
                    </a:cubicBezTo>
                    <a:cubicBezTo>
                      <a:pt x="9" y="94"/>
                      <a:pt x="0" y="59"/>
                      <a:pt x="1" y="21"/>
                    </a:cubicBezTo>
                    <a:cubicBezTo>
                      <a:pt x="1" y="19"/>
                      <a:pt x="0" y="16"/>
                      <a:pt x="3" y="14"/>
                    </a:cubicBezTo>
                    <a:cubicBezTo>
                      <a:pt x="5" y="12"/>
                      <a:pt x="8" y="12"/>
                      <a:pt x="11" y="12"/>
                    </a:cubicBezTo>
                    <a:cubicBezTo>
                      <a:pt x="24" y="10"/>
                      <a:pt x="38" y="7"/>
                      <a:pt x="51" y="3"/>
                    </a:cubicBezTo>
                    <a:cubicBezTo>
                      <a:pt x="55" y="1"/>
                      <a:pt x="59" y="0"/>
                      <a:pt x="63" y="1"/>
                    </a:cubicBezTo>
                    <a:cubicBezTo>
                      <a:pt x="84" y="26"/>
                      <a:pt x="98" y="54"/>
                      <a:pt x="105" y="85"/>
                    </a:cubicBezTo>
                    <a:cubicBezTo>
                      <a:pt x="108" y="97"/>
                      <a:pt x="110" y="108"/>
                      <a:pt x="109" y="12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 name="Freeform 868">
                <a:extLst>
                  <a:ext uri="{FF2B5EF4-FFF2-40B4-BE49-F238E27FC236}">
                    <a16:creationId xmlns:a16="http://schemas.microsoft.com/office/drawing/2014/main" id="{8C5A319C-756C-CC60-AA85-208598044D6D}"/>
                  </a:ext>
                </a:extLst>
              </p:cNvPr>
              <p:cNvSpPr/>
              <p:nvPr/>
            </p:nvSpPr>
            <p:spPr bwMode="auto">
              <a:xfrm>
                <a:off x="8315325" y="4476750"/>
                <a:ext cx="117475" cy="180975"/>
              </a:xfrm>
              <a:custGeom>
                <a:avLst/>
                <a:gdLst>
                  <a:gd name="T0" fmla="*/ 40 w 116"/>
                  <a:gd name="T1" fmla="*/ 43 h 178"/>
                  <a:gd name="T2" fmla="*/ 50 w 116"/>
                  <a:gd name="T3" fmla="*/ 41 h 178"/>
                  <a:gd name="T4" fmla="*/ 95 w 116"/>
                  <a:gd name="T5" fmla="*/ 6 h 178"/>
                  <a:gd name="T6" fmla="*/ 112 w 116"/>
                  <a:gd name="T7" fmla="*/ 13 h 178"/>
                  <a:gd name="T8" fmla="*/ 114 w 116"/>
                  <a:gd name="T9" fmla="*/ 68 h 178"/>
                  <a:gd name="T10" fmla="*/ 115 w 116"/>
                  <a:gd name="T11" fmla="*/ 78 h 178"/>
                  <a:gd name="T12" fmla="*/ 72 w 116"/>
                  <a:gd name="T13" fmla="*/ 171 h 178"/>
                  <a:gd name="T14" fmla="*/ 67 w 116"/>
                  <a:gd name="T15" fmla="*/ 176 h 178"/>
                  <a:gd name="T16" fmla="*/ 59 w 116"/>
                  <a:gd name="T17" fmla="*/ 175 h 178"/>
                  <a:gd name="T18" fmla="*/ 8 w 116"/>
                  <a:gd name="T19" fmla="*/ 158 h 178"/>
                  <a:gd name="T20" fmla="*/ 2 w 116"/>
                  <a:gd name="T21" fmla="*/ 155 h 178"/>
                  <a:gd name="T22" fmla="*/ 1 w 116"/>
                  <a:gd name="T23" fmla="*/ 140 h 178"/>
                  <a:gd name="T24" fmla="*/ 35 w 116"/>
                  <a:gd name="T25" fmla="*/ 57 h 178"/>
                  <a:gd name="T26" fmla="*/ 40 w 116"/>
                  <a:gd name="T27" fmla="*/ 4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5" h="178">
                    <a:moveTo>
                      <a:pt x="40" y="43"/>
                    </a:moveTo>
                    <a:cubicBezTo>
                      <a:pt x="44" y="47"/>
                      <a:pt x="47" y="44"/>
                      <a:pt x="50" y="41"/>
                    </a:cubicBezTo>
                    <a:cubicBezTo>
                      <a:pt x="63" y="27"/>
                      <a:pt x="77" y="14"/>
                      <a:pt x="95" y="6"/>
                    </a:cubicBezTo>
                    <a:cubicBezTo>
                      <a:pt x="106" y="0"/>
                      <a:pt x="108" y="1"/>
                      <a:pt x="112" y="13"/>
                    </a:cubicBezTo>
                    <a:cubicBezTo>
                      <a:pt x="116" y="31"/>
                      <a:pt x="115" y="50"/>
                      <a:pt x="114" y="68"/>
                    </a:cubicBezTo>
                    <a:cubicBezTo>
                      <a:pt x="114" y="72"/>
                      <a:pt x="112" y="75"/>
                      <a:pt x="115" y="78"/>
                    </a:cubicBezTo>
                    <a:cubicBezTo>
                      <a:pt x="108" y="112"/>
                      <a:pt x="96" y="144"/>
                      <a:pt x="72" y="171"/>
                    </a:cubicBezTo>
                    <a:cubicBezTo>
                      <a:pt x="71" y="173"/>
                      <a:pt x="69" y="175"/>
                      <a:pt x="67" y="176"/>
                    </a:cubicBezTo>
                    <a:cubicBezTo>
                      <a:pt x="64" y="178"/>
                      <a:pt x="62" y="176"/>
                      <a:pt x="59" y="175"/>
                    </a:cubicBezTo>
                    <a:cubicBezTo>
                      <a:pt x="43" y="167"/>
                      <a:pt x="26" y="161"/>
                      <a:pt x="8" y="158"/>
                    </a:cubicBezTo>
                    <a:cubicBezTo>
                      <a:pt x="5" y="158"/>
                      <a:pt x="3" y="157"/>
                      <a:pt x="2" y="155"/>
                    </a:cubicBezTo>
                    <a:cubicBezTo>
                      <a:pt x="0" y="150"/>
                      <a:pt x="0" y="145"/>
                      <a:pt x="1" y="140"/>
                    </a:cubicBezTo>
                    <a:cubicBezTo>
                      <a:pt x="7" y="110"/>
                      <a:pt x="16" y="82"/>
                      <a:pt x="35" y="57"/>
                    </a:cubicBezTo>
                    <a:cubicBezTo>
                      <a:pt x="38" y="52"/>
                      <a:pt x="38" y="47"/>
                      <a:pt x="40" y="4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 name="Freeform 869">
                <a:extLst>
                  <a:ext uri="{FF2B5EF4-FFF2-40B4-BE49-F238E27FC236}">
                    <a16:creationId xmlns:a16="http://schemas.microsoft.com/office/drawing/2014/main" id="{9DE706E9-2B42-71A5-5C04-1B9609A6E51A}"/>
                  </a:ext>
                </a:extLst>
              </p:cNvPr>
              <p:cNvSpPr/>
              <p:nvPr/>
            </p:nvSpPr>
            <p:spPr bwMode="auto">
              <a:xfrm>
                <a:off x="8196263" y="4465638"/>
                <a:ext cx="109537" cy="182563"/>
              </a:xfrm>
              <a:custGeom>
                <a:avLst/>
                <a:gdLst>
                  <a:gd name="T0" fmla="*/ 1 w 108"/>
                  <a:gd name="T1" fmla="*/ 71 h 180"/>
                  <a:gd name="T2" fmla="*/ 11 w 108"/>
                  <a:gd name="T3" fmla="*/ 77 h 180"/>
                  <a:gd name="T4" fmla="*/ 17 w 108"/>
                  <a:gd name="T5" fmla="*/ 41 h 180"/>
                  <a:gd name="T6" fmla="*/ 31 w 108"/>
                  <a:gd name="T7" fmla="*/ 8 h 180"/>
                  <a:gd name="T8" fmla="*/ 46 w 108"/>
                  <a:gd name="T9" fmla="*/ 7 h 180"/>
                  <a:gd name="T10" fmla="*/ 84 w 108"/>
                  <a:gd name="T11" fmla="*/ 56 h 180"/>
                  <a:gd name="T12" fmla="*/ 90 w 108"/>
                  <a:gd name="T13" fmla="*/ 61 h 180"/>
                  <a:gd name="T14" fmla="*/ 107 w 108"/>
                  <a:gd name="T15" fmla="*/ 137 h 180"/>
                  <a:gd name="T16" fmla="*/ 103 w 108"/>
                  <a:gd name="T17" fmla="*/ 166 h 180"/>
                  <a:gd name="T18" fmla="*/ 86 w 108"/>
                  <a:gd name="T19" fmla="*/ 168 h 180"/>
                  <a:gd name="T20" fmla="*/ 46 w 108"/>
                  <a:gd name="T21" fmla="*/ 177 h 180"/>
                  <a:gd name="T22" fmla="*/ 35 w 108"/>
                  <a:gd name="T23" fmla="*/ 179 h 180"/>
                  <a:gd name="T24" fmla="*/ 28 w 108"/>
                  <a:gd name="T25" fmla="*/ 167 h 180"/>
                  <a:gd name="T26" fmla="*/ 10 w 108"/>
                  <a:gd name="T27" fmla="*/ 94 h 180"/>
                  <a:gd name="T28" fmla="*/ 3 w 108"/>
                  <a:gd name="T29" fmla="*/ 76 h 180"/>
                  <a:gd name="T30" fmla="*/ 1 w 108"/>
                  <a:gd name="T31" fmla="*/ 71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80">
                    <a:moveTo>
                      <a:pt x="1" y="71"/>
                    </a:moveTo>
                    <a:cubicBezTo>
                      <a:pt x="4" y="73"/>
                      <a:pt x="7" y="75"/>
                      <a:pt x="11" y="77"/>
                    </a:cubicBezTo>
                    <a:cubicBezTo>
                      <a:pt x="14" y="65"/>
                      <a:pt x="14" y="53"/>
                      <a:pt x="17" y="41"/>
                    </a:cubicBezTo>
                    <a:cubicBezTo>
                      <a:pt x="21" y="30"/>
                      <a:pt x="24" y="18"/>
                      <a:pt x="31" y="8"/>
                    </a:cubicBezTo>
                    <a:cubicBezTo>
                      <a:pt x="36" y="1"/>
                      <a:pt x="39" y="0"/>
                      <a:pt x="46" y="7"/>
                    </a:cubicBezTo>
                    <a:cubicBezTo>
                      <a:pt x="62" y="21"/>
                      <a:pt x="74" y="37"/>
                      <a:pt x="84" y="56"/>
                    </a:cubicBezTo>
                    <a:cubicBezTo>
                      <a:pt x="85" y="58"/>
                      <a:pt x="85" y="64"/>
                      <a:pt x="90" y="61"/>
                    </a:cubicBezTo>
                    <a:cubicBezTo>
                      <a:pt x="98" y="86"/>
                      <a:pt x="107" y="110"/>
                      <a:pt x="107" y="137"/>
                    </a:cubicBezTo>
                    <a:cubicBezTo>
                      <a:pt x="107" y="147"/>
                      <a:pt x="108" y="157"/>
                      <a:pt x="103" y="166"/>
                    </a:cubicBezTo>
                    <a:cubicBezTo>
                      <a:pt x="98" y="169"/>
                      <a:pt x="92" y="168"/>
                      <a:pt x="86" y="168"/>
                    </a:cubicBezTo>
                    <a:cubicBezTo>
                      <a:pt x="72" y="169"/>
                      <a:pt x="59" y="172"/>
                      <a:pt x="46" y="177"/>
                    </a:cubicBezTo>
                    <a:cubicBezTo>
                      <a:pt x="43" y="178"/>
                      <a:pt x="39" y="180"/>
                      <a:pt x="35" y="179"/>
                    </a:cubicBezTo>
                    <a:cubicBezTo>
                      <a:pt x="31" y="176"/>
                      <a:pt x="30" y="172"/>
                      <a:pt x="28" y="167"/>
                    </a:cubicBezTo>
                    <a:cubicBezTo>
                      <a:pt x="17" y="144"/>
                      <a:pt x="11" y="120"/>
                      <a:pt x="10" y="94"/>
                    </a:cubicBezTo>
                    <a:cubicBezTo>
                      <a:pt x="10" y="87"/>
                      <a:pt x="9" y="81"/>
                      <a:pt x="3" y="76"/>
                    </a:cubicBezTo>
                    <a:cubicBezTo>
                      <a:pt x="1" y="75"/>
                      <a:pt x="0" y="73"/>
                      <a:pt x="1" y="7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 name="Freeform 870">
                <a:extLst>
                  <a:ext uri="{FF2B5EF4-FFF2-40B4-BE49-F238E27FC236}">
                    <a16:creationId xmlns:a16="http://schemas.microsoft.com/office/drawing/2014/main" id="{625C1DB1-DC6D-40E3-9312-9E65BDE84E23}"/>
                  </a:ext>
                </a:extLst>
              </p:cNvPr>
              <p:cNvSpPr/>
              <p:nvPr/>
            </p:nvSpPr>
            <p:spPr bwMode="auto">
              <a:xfrm>
                <a:off x="7962900" y="4700588"/>
                <a:ext cx="182562" cy="101600"/>
              </a:xfrm>
              <a:custGeom>
                <a:avLst/>
                <a:gdLst>
                  <a:gd name="T0" fmla="*/ 42 w 180"/>
                  <a:gd name="T1" fmla="*/ 73 h 100"/>
                  <a:gd name="T2" fmla="*/ 41 w 180"/>
                  <a:gd name="T3" fmla="*/ 65 h 100"/>
                  <a:gd name="T4" fmla="*/ 9 w 180"/>
                  <a:gd name="T5" fmla="*/ 38 h 100"/>
                  <a:gd name="T6" fmla="*/ 14 w 180"/>
                  <a:gd name="T7" fmla="*/ 17 h 100"/>
                  <a:gd name="T8" fmla="*/ 68 w 180"/>
                  <a:gd name="T9" fmla="*/ 4 h 100"/>
                  <a:gd name="T10" fmla="*/ 76 w 180"/>
                  <a:gd name="T11" fmla="*/ 0 h 100"/>
                  <a:gd name="T12" fmla="*/ 116 w 180"/>
                  <a:gd name="T13" fmla="*/ 4 h 100"/>
                  <a:gd name="T14" fmla="*/ 174 w 180"/>
                  <a:gd name="T15" fmla="*/ 24 h 100"/>
                  <a:gd name="T16" fmla="*/ 179 w 180"/>
                  <a:gd name="T17" fmla="*/ 33 h 100"/>
                  <a:gd name="T18" fmla="*/ 164 w 180"/>
                  <a:gd name="T19" fmla="*/ 96 h 100"/>
                  <a:gd name="T20" fmla="*/ 146 w 180"/>
                  <a:gd name="T21" fmla="*/ 100 h 100"/>
                  <a:gd name="T22" fmla="*/ 57 w 180"/>
                  <a:gd name="T23" fmla="*/ 77 h 100"/>
                  <a:gd name="T24" fmla="*/ 42 w 180"/>
                  <a:gd name="T25" fmla="*/ 73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00">
                    <a:moveTo>
                      <a:pt x="42" y="73"/>
                    </a:moveTo>
                    <a:cubicBezTo>
                      <a:pt x="47" y="70"/>
                      <a:pt x="45" y="67"/>
                      <a:pt x="41" y="65"/>
                    </a:cubicBezTo>
                    <a:cubicBezTo>
                      <a:pt x="29" y="58"/>
                      <a:pt x="19" y="48"/>
                      <a:pt x="9" y="38"/>
                    </a:cubicBezTo>
                    <a:cubicBezTo>
                      <a:pt x="0" y="27"/>
                      <a:pt x="1" y="22"/>
                      <a:pt x="14" y="17"/>
                    </a:cubicBezTo>
                    <a:cubicBezTo>
                      <a:pt x="32" y="9"/>
                      <a:pt x="50" y="6"/>
                      <a:pt x="68" y="4"/>
                    </a:cubicBezTo>
                    <a:cubicBezTo>
                      <a:pt x="71" y="3"/>
                      <a:pt x="76" y="5"/>
                      <a:pt x="76" y="0"/>
                    </a:cubicBezTo>
                    <a:cubicBezTo>
                      <a:pt x="90" y="1"/>
                      <a:pt x="103" y="2"/>
                      <a:pt x="116" y="4"/>
                    </a:cubicBezTo>
                    <a:cubicBezTo>
                      <a:pt x="137" y="6"/>
                      <a:pt x="156" y="14"/>
                      <a:pt x="174" y="24"/>
                    </a:cubicBezTo>
                    <a:cubicBezTo>
                      <a:pt x="178" y="26"/>
                      <a:pt x="180" y="28"/>
                      <a:pt x="179" y="33"/>
                    </a:cubicBezTo>
                    <a:cubicBezTo>
                      <a:pt x="171" y="53"/>
                      <a:pt x="169" y="75"/>
                      <a:pt x="164" y="96"/>
                    </a:cubicBezTo>
                    <a:cubicBezTo>
                      <a:pt x="159" y="100"/>
                      <a:pt x="152" y="100"/>
                      <a:pt x="146" y="100"/>
                    </a:cubicBezTo>
                    <a:cubicBezTo>
                      <a:pt x="114" y="99"/>
                      <a:pt x="85" y="92"/>
                      <a:pt x="57" y="77"/>
                    </a:cubicBezTo>
                    <a:cubicBezTo>
                      <a:pt x="52" y="74"/>
                      <a:pt x="47" y="77"/>
                      <a:pt x="42" y="73"/>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 name="Freeform 871">
                <a:extLst>
                  <a:ext uri="{FF2B5EF4-FFF2-40B4-BE49-F238E27FC236}">
                    <a16:creationId xmlns:a16="http://schemas.microsoft.com/office/drawing/2014/main" id="{9CAFCA42-0DE2-7554-25FF-A23F9F87AA42}"/>
                  </a:ext>
                </a:extLst>
              </p:cNvPr>
              <p:cNvSpPr/>
              <p:nvPr/>
            </p:nvSpPr>
            <p:spPr bwMode="auto">
              <a:xfrm>
                <a:off x="8058150" y="4554538"/>
                <a:ext cx="150812" cy="153988"/>
              </a:xfrm>
              <a:custGeom>
                <a:avLst/>
                <a:gdLst>
                  <a:gd name="T0" fmla="*/ 12 w 149"/>
                  <a:gd name="T1" fmla="*/ 74 h 152"/>
                  <a:gd name="T2" fmla="*/ 17 w 149"/>
                  <a:gd name="T3" fmla="*/ 67 h 152"/>
                  <a:gd name="T4" fmla="*/ 1 w 149"/>
                  <a:gd name="T5" fmla="*/ 16 h 152"/>
                  <a:gd name="T6" fmla="*/ 14 w 149"/>
                  <a:gd name="T7" fmla="*/ 1 h 152"/>
                  <a:gd name="T8" fmla="*/ 57 w 149"/>
                  <a:gd name="T9" fmla="*/ 15 h 152"/>
                  <a:gd name="T10" fmla="*/ 68 w 149"/>
                  <a:gd name="T11" fmla="*/ 15 h 152"/>
                  <a:gd name="T12" fmla="*/ 125 w 149"/>
                  <a:gd name="T13" fmla="*/ 62 h 152"/>
                  <a:gd name="T14" fmla="*/ 147 w 149"/>
                  <a:gd name="T15" fmla="*/ 96 h 152"/>
                  <a:gd name="T16" fmla="*/ 148 w 149"/>
                  <a:gd name="T17" fmla="*/ 103 h 152"/>
                  <a:gd name="T18" fmla="*/ 140 w 149"/>
                  <a:gd name="T19" fmla="*/ 111 h 152"/>
                  <a:gd name="T20" fmla="*/ 106 w 149"/>
                  <a:gd name="T21" fmla="*/ 144 h 152"/>
                  <a:gd name="T22" fmla="*/ 99 w 149"/>
                  <a:gd name="T23" fmla="*/ 150 h 152"/>
                  <a:gd name="T24" fmla="*/ 89 w 149"/>
                  <a:gd name="T25" fmla="*/ 148 h 152"/>
                  <a:gd name="T26" fmla="*/ 32 w 149"/>
                  <a:gd name="T27" fmla="*/ 97 h 152"/>
                  <a:gd name="T28" fmla="*/ 12 w 149"/>
                  <a:gd name="T29" fmla="*/ 7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152">
                    <a:moveTo>
                      <a:pt x="12" y="74"/>
                    </a:moveTo>
                    <a:cubicBezTo>
                      <a:pt x="17" y="74"/>
                      <a:pt x="20" y="73"/>
                      <a:pt x="17" y="67"/>
                    </a:cubicBezTo>
                    <a:cubicBezTo>
                      <a:pt x="8" y="51"/>
                      <a:pt x="3" y="34"/>
                      <a:pt x="1" y="16"/>
                    </a:cubicBezTo>
                    <a:cubicBezTo>
                      <a:pt x="0" y="2"/>
                      <a:pt x="1" y="0"/>
                      <a:pt x="14" y="1"/>
                    </a:cubicBezTo>
                    <a:cubicBezTo>
                      <a:pt x="30" y="3"/>
                      <a:pt x="44" y="8"/>
                      <a:pt x="57" y="15"/>
                    </a:cubicBezTo>
                    <a:cubicBezTo>
                      <a:pt x="61" y="16"/>
                      <a:pt x="65" y="19"/>
                      <a:pt x="68" y="15"/>
                    </a:cubicBezTo>
                    <a:cubicBezTo>
                      <a:pt x="88" y="30"/>
                      <a:pt x="109" y="44"/>
                      <a:pt x="125" y="62"/>
                    </a:cubicBezTo>
                    <a:cubicBezTo>
                      <a:pt x="134" y="73"/>
                      <a:pt x="141" y="84"/>
                      <a:pt x="147" y="96"/>
                    </a:cubicBezTo>
                    <a:cubicBezTo>
                      <a:pt x="148" y="98"/>
                      <a:pt x="149" y="100"/>
                      <a:pt x="148" y="103"/>
                    </a:cubicBezTo>
                    <a:cubicBezTo>
                      <a:pt x="146" y="107"/>
                      <a:pt x="143" y="109"/>
                      <a:pt x="140" y="111"/>
                    </a:cubicBezTo>
                    <a:cubicBezTo>
                      <a:pt x="127" y="121"/>
                      <a:pt x="115" y="131"/>
                      <a:pt x="106" y="144"/>
                    </a:cubicBezTo>
                    <a:cubicBezTo>
                      <a:pt x="104" y="147"/>
                      <a:pt x="101" y="149"/>
                      <a:pt x="99" y="150"/>
                    </a:cubicBezTo>
                    <a:cubicBezTo>
                      <a:pt x="95" y="152"/>
                      <a:pt x="92" y="150"/>
                      <a:pt x="89" y="148"/>
                    </a:cubicBezTo>
                    <a:cubicBezTo>
                      <a:pt x="67" y="135"/>
                      <a:pt x="49" y="117"/>
                      <a:pt x="32" y="97"/>
                    </a:cubicBezTo>
                    <a:cubicBezTo>
                      <a:pt x="26" y="89"/>
                      <a:pt x="20" y="81"/>
                      <a:pt x="12" y="74"/>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 name="Freeform 872">
                <a:extLst>
                  <a:ext uri="{FF2B5EF4-FFF2-40B4-BE49-F238E27FC236}">
                    <a16:creationId xmlns:a16="http://schemas.microsoft.com/office/drawing/2014/main" id="{72EFDC91-D0DF-E244-82FD-D5A104ED7ED9}"/>
                  </a:ext>
                </a:extLst>
              </p:cNvPr>
              <p:cNvSpPr/>
              <p:nvPr/>
            </p:nvSpPr>
            <p:spPr bwMode="auto">
              <a:xfrm>
                <a:off x="8399463" y="4583113"/>
                <a:ext cx="161925" cy="141288"/>
              </a:xfrm>
              <a:custGeom>
                <a:avLst/>
                <a:gdLst>
                  <a:gd name="T0" fmla="*/ 97 w 161"/>
                  <a:gd name="T1" fmla="*/ 7 h 139"/>
                  <a:gd name="T2" fmla="*/ 107 w 161"/>
                  <a:gd name="T3" fmla="*/ 7 h 139"/>
                  <a:gd name="T4" fmla="*/ 151 w 161"/>
                  <a:gd name="T5" fmla="*/ 1 h 139"/>
                  <a:gd name="T6" fmla="*/ 160 w 161"/>
                  <a:gd name="T7" fmla="*/ 13 h 139"/>
                  <a:gd name="T8" fmla="*/ 141 w 161"/>
                  <a:gd name="T9" fmla="*/ 57 h 139"/>
                  <a:gd name="T10" fmla="*/ 138 w 161"/>
                  <a:gd name="T11" fmla="*/ 66 h 139"/>
                  <a:gd name="T12" fmla="*/ 104 w 161"/>
                  <a:gd name="T13" fmla="*/ 105 h 139"/>
                  <a:gd name="T14" fmla="*/ 58 w 161"/>
                  <a:gd name="T15" fmla="*/ 135 h 139"/>
                  <a:gd name="T16" fmla="*/ 45 w 161"/>
                  <a:gd name="T17" fmla="*/ 138 h 139"/>
                  <a:gd name="T18" fmla="*/ 22 w 161"/>
                  <a:gd name="T19" fmla="*/ 108 h 139"/>
                  <a:gd name="T20" fmla="*/ 11 w 161"/>
                  <a:gd name="T21" fmla="*/ 95 h 139"/>
                  <a:gd name="T22" fmla="*/ 6 w 161"/>
                  <a:gd name="T23" fmla="*/ 91 h 139"/>
                  <a:gd name="T24" fmla="*/ 5 w 161"/>
                  <a:gd name="T25" fmla="*/ 74 h 139"/>
                  <a:gd name="T26" fmla="*/ 64 w 161"/>
                  <a:gd name="T27" fmla="*/ 23 h 139"/>
                  <a:gd name="T28" fmla="*/ 97 w 161"/>
                  <a:gd name="T29" fmla="*/ 7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1" h="139">
                    <a:moveTo>
                      <a:pt x="97" y="7"/>
                    </a:moveTo>
                    <a:cubicBezTo>
                      <a:pt x="100" y="10"/>
                      <a:pt x="104" y="8"/>
                      <a:pt x="107" y="7"/>
                    </a:cubicBezTo>
                    <a:cubicBezTo>
                      <a:pt x="122" y="3"/>
                      <a:pt x="136" y="0"/>
                      <a:pt x="151" y="1"/>
                    </a:cubicBezTo>
                    <a:cubicBezTo>
                      <a:pt x="159" y="2"/>
                      <a:pt x="161" y="5"/>
                      <a:pt x="160" y="13"/>
                    </a:cubicBezTo>
                    <a:cubicBezTo>
                      <a:pt x="156" y="29"/>
                      <a:pt x="149" y="43"/>
                      <a:pt x="141" y="57"/>
                    </a:cubicBezTo>
                    <a:cubicBezTo>
                      <a:pt x="139" y="60"/>
                      <a:pt x="137" y="63"/>
                      <a:pt x="138" y="66"/>
                    </a:cubicBezTo>
                    <a:cubicBezTo>
                      <a:pt x="129" y="81"/>
                      <a:pt x="117" y="94"/>
                      <a:pt x="104" y="105"/>
                    </a:cubicBezTo>
                    <a:cubicBezTo>
                      <a:pt x="91" y="118"/>
                      <a:pt x="75" y="128"/>
                      <a:pt x="58" y="135"/>
                    </a:cubicBezTo>
                    <a:cubicBezTo>
                      <a:pt x="54" y="137"/>
                      <a:pt x="50" y="139"/>
                      <a:pt x="45" y="138"/>
                    </a:cubicBezTo>
                    <a:cubicBezTo>
                      <a:pt x="36" y="129"/>
                      <a:pt x="30" y="117"/>
                      <a:pt x="22" y="108"/>
                    </a:cubicBezTo>
                    <a:cubicBezTo>
                      <a:pt x="18" y="104"/>
                      <a:pt x="15" y="99"/>
                      <a:pt x="11" y="95"/>
                    </a:cubicBezTo>
                    <a:cubicBezTo>
                      <a:pt x="9" y="94"/>
                      <a:pt x="8" y="92"/>
                      <a:pt x="6" y="91"/>
                    </a:cubicBezTo>
                    <a:cubicBezTo>
                      <a:pt x="0" y="85"/>
                      <a:pt x="1" y="80"/>
                      <a:pt x="5" y="74"/>
                    </a:cubicBezTo>
                    <a:cubicBezTo>
                      <a:pt x="21" y="52"/>
                      <a:pt x="41" y="36"/>
                      <a:pt x="64" y="23"/>
                    </a:cubicBezTo>
                    <a:cubicBezTo>
                      <a:pt x="74" y="17"/>
                      <a:pt x="85" y="11"/>
                      <a:pt x="97" y="7"/>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 name="Freeform 873">
                <a:extLst>
                  <a:ext uri="{FF2B5EF4-FFF2-40B4-BE49-F238E27FC236}">
                    <a16:creationId xmlns:a16="http://schemas.microsoft.com/office/drawing/2014/main" id="{74AA9D57-2AD9-AAB2-AA7F-B3F8BD9830D6}"/>
                  </a:ext>
                </a:extLst>
              </p:cNvPr>
              <p:cNvSpPr/>
              <p:nvPr/>
            </p:nvSpPr>
            <p:spPr bwMode="auto">
              <a:xfrm>
                <a:off x="8453438" y="4721225"/>
                <a:ext cx="179387" cy="100013"/>
              </a:xfrm>
              <a:custGeom>
                <a:avLst/>
                <a:gdLst>
                  <a:gd name="T0" fmla="*/ 119 w 178"/>
                  <a:gd name="T1" fmla="*/ 6 h 99"/>
                  <a:gd name="T2" fmla="*/ 126 w 178"/>
                  <a:gd name="T3" fmla="*/ 11 h 99"/>
                  <a:gd name="T4" fmla="*/ 168 w 178"/>
                  <a:gd name="T5" fmla="*/ 29 h 99"/>
                  <a:gd name="T6" fmla="*/ 170 w 178"/>
                  <a:gd name="T7" fmla="*/ 45 h 99"/>
                  <a:gd name="T8" fmla="*/ 133 w 178"/>
                  <a:gd name="T9" fmla="*/ 73 h 99"/>
                  <a:gd name="T10" fmla="*/ 106 w 178"/>
                  <a:gd name="T11" fmla="*/ 86 h 99"/>
                  <a:gd name="T12" fmla="*/ 20 w 178"/>
                  <a:gd name="T13" fmla="*/ 95 h 99"/>
                  <a:gd name="T14" fmla="*/ 12 w 178"/>
                  <a:gd name="T15" fmla="*/ 93 h 99"/>
                  <a:gd name="T16" fmla="*/ 9 w 178"/>
                  <a:gd name="T17" fmla="*/ 84 h 99"/>
                  <a:gd name="T18" fmla="*/ 1 w 178"/>
                  <a:gd name="T19" fmla="*/ 29 h 99"/>
                  <a:gd name="T20" fmla="*/ 1 w 178"/>
                  <a:gd name="T21" fmla="*/ 23 h 99"/>
                  <a:gd name="T22" fmla="*/ 11 w 178"/>
                  <a:gd name="T23" fmla="*/ 15 h 99"/>
                  <a:gd name="T24" fmla="*/ 103 w 178"/>
                  <a:gd name="T25" fmla="*/ 5 h 99"/>
                  <a:gd name="T26" fmla="*/ 119 w 178"/>
                  <a:gd name="T27" fmla="*/ 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8" h="99">
                    <a:moveTo>
                      <a:pt x="119" y="6"/>
                    </a:moveTo>
                    <a:cubicBezTo>
                      <a:pt x="120" y="10"/>
                      <a:pt x="123" y="10"/>
                      <a:pt x="126" y="11"/>
                    </a:cubicBezTo>
                    <a:cubicBezTo>
                      <a:pt x="141" y="15"/>
                      <a:pt x="156" y="20"/>
                      <a:pt x="168" y="29"/>
                    </a:cubicBezTo>
                    <a:cubicBezTo>
                      <a:pt x="178" y="36"/>
                      <a:pt x="178" y="37"/>
                      <a:pt x="170" y="45"/>
                    </a:cubicBezTo>
                    <a:cubicBezTo>
                      <a:pt x="160" y="57"/>
                      <a:pt x="146" y="64"/>
                      <a:pt x="133" y="73"/>
                    </a:cubicBezTo>
                    <a:cubicBezTo>
                      <a:pt x="126" y="81"/>
                      <a:pt x="115" y="83"/>
                      <a:pt x="106" y="86"/>
                    </a:cubicBezTo>
                    <a:cubicBezTo>
                      <a:pt x="78" y="96"/>
                      <a:pt x="50" y="99"/>
                      <a:pt x="20" y="95"/>
                    </a:cubicBezTo>
                    <a:cubicBezTo>
                      <a:pt x="17" y="95"/>
                      <a:pt x="14" y="95"/>
                      <a:pt x="12" y="93"/>
                    </a:cubicBezTo>
                    <a:cubicBezTo>
                      <a:pt x="9" y="90"/>
                      <a:pt x="9" y="87"/>
                      <a:pt x="9" y="84"/>
                    </a:cubicBezTo>
                    <a:cubicBezTo>
                      <a:pt x="10" y="65"/>
                      <a:pt x="7" y="47"/>
                      <a:pt x="1" y="29"/>
                    </a:cubicBezTo>
                    <a:cubicBezTo>
                      <a:pt x="1" y="27"/>
                      <a:pt x="0" y="25"/>
                      <a:pt x="1" y="23"/>
                    </a:cubicBezTo>
                    <a:cubicBezTo>
                      <a:pt x="3" y="19"/>
                      <a:pt x="7" y="17"/>
                      <a:pt x="11" y="15"/>
                    </a:cubicBezTo>
                    <a:cubicBezTo>
                      <a:pt x="41" y="4"/>
                      <a:pt x="72" y="0"/>
                      <a:pt x="103" y="5"/>
                    </a:cubicBezTo>
                    <a:cubicBezTo>
                      <a:pt x="109" y="5"/>
                      <a:pt x="114" y="6"/>
                      <a:pt x="119" y="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 name="Freeform 874">
                <a:extLst>
                  <a:ext uri="{FF2B5EF4-FFF2-40B4-BE49-F238E27FC236}">
                    <a16:creationId xmlns:a16="http://schemas.microsoft.com/office/drawing/2014/main" id="{A6F082C7-F52A-25DB-E2C1-58275D6B1B0C}"/>
                  </a:ext>
                </a:extLst>
              </p:cNvPr>
              <p:cNvSpPr/>
              <p:nvPr/>
            </p:nvSpPr>
            <p:spPr bwMode="auto">
              <a:xfrm>
                <a:off x="8435975" y="4822825"/>
                <a:ext cx="173037" cy="107950"/>
              </a:xfrm>
              <a:custGeom>
                <a:avLst/>
                <a:gdLst>
                  <a:gd name="T0" fmla="*/ 152 w 172"/>
                  <a:gd name="T1" fmla="*/ 100 h 106"/>
                  <a:gd name="T2" fmla="*/ 127 w 172"/>
                  <a:gd name="T3" fmla="*/ 102 h 106"/>
                  <a:gd name="T4" fmla="*/ 111 w 172"/>
                  <a:gd name="T5" fmla="*/ 103 h 106"/>
                  <a:gd name="T6" fmla="*/ 103 w 172"/>
                  <a:gd name="T7" fmla="*/ 106 h 106"/>
                  <a:gd name="T8" fmla="*/ 12 w 172"/>
                  <a:gd name="T9" fmla="*/ 82 h 106"/>
                  <a:gd name="T10" fmla="*/ 1 w 172"/>
                  <a:gd name="T11" fmla="*/ 72 h 106"/>
                  <a:gd name="T12" fmla="*/ 4 w 172"/>
                  <a:gd name="T13" fmla="*/ 62 h 106"/>
                  <a:gd name="T14" fmla="*/ 23 w 172"/>
                  <a:gd name="T15" fmla="*/ 10 h 106"/>
                  <a:gd name="T16" fmla="*/ 27 w 172"/>
                  <a:gd name="T17" fmla="*/ 3 h 106"/>
                  <a:gd name="T18" fmla="*/ 70 w 172"/>
                  <a:gd name="T19" fmla="*/ 8 h 106"/>
                  <a:gd name="T20" fmla="*/ 117 w 172"/>
                  <a:gd name="T21" fmla="*/ 30 h 106"/>
                  <a:gd name="T22" fmla="*/ 130 w 172"/>
                  <a:gd name="T23" fmla="*/ 35 h 106"/>
                  <a:gd name="T24" fmla="*/ 134 w 172"/>
                  <a:gd name="T25" fmla="*/ 44 h 106"/>
                  <a:gd name="T26" fmla="*/ 165 w 172"/>
                  <a:gd name="T27" fmla="*/ 77 h 106"/>
                  <a:gd name="T28" fmla="*/ 159 w 172"/>
                  <a:gd name="T29" fmla="*/ 96 h 106"/>
                  <a:gd name="T30" fmla="*/ 152 w 172"/>
                  <a:gd name="T3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2" h="105">
                    <a:moveTo>
                      <a:pt x="152" y="100"/>
                    </a:moveTo>
                    <a:cubicBezTo>
                      <a:pt x="143" y="97"/>
                      <a:pt x="135" y="102"/>
                      <a:pt x="127" y="102"/>
                    </a:cubicBezTo>
                    <a:cubicBezTo>
                      <a:pt x="122" y="102"/>
                      <a:pt x="116" y="103"/>
                      <a:pt x="111" y="103"/>
                    </a:cubicBezTo>
                    <a:cubicBezTo>
                      <a:pt x="109" y="106"/>
                      <a:pt x="106" y="106"/>
                      <a:pt x="103" y="106"/>
                    </a:cubicBezTo>
                    <a:cubicBezTo>
                      <a:pt x="70" y="105"/>
                      <a:pt x="40" y="97"/>
                      <a:pt x="12" y="82"/>
                    </a:cubicBezTo>
                    <a:cubicBezTo>
                      <a:pt x="7" y="79"/>
                      <a:pt x="3" y="77"/>
                      <a:pt x="1" y="72"/>
                    </a:cubicBezTo>
                    <a:cubicBezTo>
                      <a:pt x="0" y="68"/>
                      <a:pt x="2" y="65"/>
                      <a:pt x="4" y="62"/>
                    </a:cubicBezTo>
                    <a:cubicBezTo>
                      <a:pt x="13" y="46"/>
                      <a:pt x="20" y="28"/>
                      <a:pt x="23" y="10"/>
                    </a:cubicBezTo>
                    <a:cubicBezTo>
                      <a:pt x="24" y="7"/>
                      <a:pt x="24" y="4"/>
                      <a:pt x="27" y="3"/>
                    </a:cubicBezTo>
                    <a:cubicBezTo>
                      <a:pt x="42" y="0"/>
                      <a:pt x="56" y="4"/>
                      <a:pt x="70" y="8"/>
                    </a:cubicBezTo>
                    <a:cubicBezTo>
                      <a:pt x="87" y="12"/>
                      <a:pt x="103" y="19"/>
                      <a:pt x="117" y="30"/>
                    </a:cubicBezTo>
                    <a:cubicBezTo>
                      <a:pt x="121" y="33"/>
                      <a:pt x="127" y="32"/>
                      <a:pt x="130" y="35"/>
                    </a:cubicBezTo>
                    <a:cubicBezTo>
                      <a:pt x="126" y="40"/>
                      <a:pt x="132" y="42"/>
                      <a:pt x="134" y="44"/>
                    </a:cubicBezTo>
                    <a:cubicBezTo>
                      <a:pt x="147" y="53"/>
                      <a:pt x="157" y="64"/>
                      <a:pt x="165" y="77"/>
                    </a:cubicBezTo>
                    <a:cubicBezTo>
                      <a:pt x="172" y="87"/>
                      <a:pt x="171" y="91"/>
                      <a:pt x="159" y="96"/>
                    </a:cubicBezTo>
                    <a:cubicBezTo>
                      <a:pt x="156" y="97"/>
                      <a:pt x="153" y="97"/>
                      <a:pt x="152" y="10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 name="Freeform 875">
                <a:extLst>
                  <a:ext uri="{FF2B5EF4-FFF2-40B4-BE49-F238E27FC236}">
                    <a16:creationId xmlns:a16="http://schemas.microsoft.com/office/drawing/2014/main" id="{117D9133-F1D6-148D-EC30-EE2C48C51910}"/>
                  </a:ext>
                </a:extLst>
              </p:cNvPr>
              <p:cNvSpPr/>
              <p:nvPr/>
            </p:nvSpPr>
            <p:spPr bwMode="auto">
              <a:xfrm>
                <a:off x="8372475" y="4900613"/>
                <a:ext cx="149225" cy="149225"/>
              </a:xfrm>
              <a:custGeom>
                <a:avLst/>
                <a:gdLst>
                  <a:gd name="T0" fmla="*/ 135 w 147"/>
                  <a:gd name="T1" fmla="*/ 82 h 147"/>
                  <a:gd name="T2" fmla="*/ 135 w 147"/>
                  <a:gd name="T3" fmla="*/ 92 h 147"/>
                  <a:gd name="T4" fmla="*/ 145 w 147"/>
                  <a:gd name="T5" fmla="*/ 130 h 147"/>
                  <a:gd name="T6" fmla="*/ 130 w 147"/>
                  <a:gd name="T7" fmla="*/ 145 h 147"/>
                  <a:gd name="T8" fmla="*/ 100 w 147"/>
                  <a:gd name="T9" fmla="*/ 136 h 147"/>
                  <a:gd name="T10" fmla="*/ 91 w 147"/>
                  <a:gd name="T11" fmla="*/ 136 h 147"/>
                  <a:gd name="T12" fmla="*/ 38 w 147"/>
                  <a:gd name="T13" fmla="*/ 101 h 147"/>
                  <a:gd name="T14" fmla="*/ 4 w 147"/>
                  <a:gd name="T15" fmla="*/ 60 h 147"/>
                  <a:gd name="T16" fmla="*/ 3 w 147"/>
                  <a:gd name="T17" fmla="*/ 47 h 147"/>
                  <a:gd name="T18" fmla="*/ 52 w 147"/>
                  <a:gd name="T19" fmla="*/ 5 h 147"/>
                  <a:gd name="T20" fmla="*/ 67 w 147"/>
                  <a:gd name="T21" fmla="*/ 4 h 147"/>
                  <a:gd name="T22" fmla="*/ 118 w 147"/>
                  <a:gd name="T23" fmla="*/ 55 h 147"/>
                  <a:gd name="T24" fmla="*/ 135 w 147"/>
                  <a:gd name="T25" fmla="*/ 8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47">
                    <a:moveTo>
                      <a:pt x="135" y="82"/>
                    </a:moveTo>
                    <a:cubicBezTo>
                      <a:pt x="131" y="86"/>
                      <a:pt x="134" y="89"/>
                      <a:pt x="135" y="92"/>
                    </a:cubicBezTo>
                    <a:cubicBezTo>
                      <a:pt x="140" y="104"/>
                      <a:pt x="144" y="117"/>
                      <a:pt x="145" y="130"/>
                    </a:cubicBezTo>
                    <a:cubicBezTo>
                      <a:pt x="147" y="143"/>
                      <a:pt x="143" y="147"/>
                      <a:pt x="130" y="145"/>
                    </a:cubicBezTo>
                    <a:cubicBezTo>
                      <a:pt x="119" y="143"/>
                      <a:pt x="109" y="139"/>
                      <a:pt x="100" y="136"/>
                    </a:cubicBezTo>
                    <a:cubicBezTo>
                      <a:pt x="97" y="135"/>
                      <a:pt x="94" y="133"/>
                      <a:pt x="91" y="136"/>
                    </a:cubicBezTo>
                    <a:cubicBezTo>
                      <a:pt x="72" y="125"/>
                      <a:pt x="54" y="115"/>
                      <a:pt x="38" y="101"/>
                    </a:cubicBezTo>
                    <a:cubicBezTo>
                      <a:pt x="25" y="88"/>
                      <a:pt x="13" y="75"/>
                      <a:pt x="4" y="60"/>
                    </a:cubicBezTo>
                    <a:cubicBezTo>
                      <a:pt x="2" y="56"/>
                      <a:pt x="0" y="52"/>
                      <a:pt x="3" y="47"/>
                    </a:cubicBezTo>
                    <a:cubicBezTo>
                      <a:pt x="21" y="35"/>
                      <a:pt x="38" y="21"/>
                      <a:pt x="52" y="5"/>
                    </a:cubicBezTo>
                    <a:cubicBezTo>
                      <a:pt x="57" y="0"/>
                      <a:pt x="62" y="1"/>
                      <a:pt x="67" y="4"/>
                    </a:cubicBezTo>
                    <a:cubicBezTo>
                      <a:pt x="87" y="18"/>
                      <a:pt x="105" y="35"/>
                      <a:pt x="118" y="55"/>
                    </a:cubicBezTo>
                    <a:cubicBezTo>
                      <a:pt x="124" y="64"/>
                      <a:pt x="130" y="73"/>
                      <a:pt x="135" y="8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 name="Freeform 876">
                <a:extLst>
                  <a:ext uri="{FF2B5EF4-FFF2-40B4-BE49-F238E27FC236}">
                    <a16:creationId xmlns:a16="http://schemas.microsoft.com/office/drawing/2014/main" id="{F4BBDD82-20FF-79F8-34B7-4777F576AC66}"/>
                  </a:ext>
                </a:extLst>
              </p:cNvPr>
              <p:cNvSpPr/>
              <p:nvPr/>
            </p:nvSpPr>
            <p:spPr bwMode="auto">
              <a:xfrm>
                <a:off x="7977188" y="4806950"/>
                <a:ext cx="171450" cy="106363"/>
              </a:xfrm>
              <a:custGeom>
                <a:avLst/>
                <a:gdLst>
                  <a:gd name="T0" fmla="*/ 58 w 169"/>
                  <a:gd name="T1" fmla="*/ 104 h 104"/>
                  <a:gd name="T2" fmla="*/ 41 w 169"/>
                  <a:gd name="T3" fmla="*/ 100 h 104"/>
                  <a:gd name="T4" fmla="*/ 8 w 169"/>
                  <a:gd name="T5" fmla="*/ 90 h 104"/>
                  <a:gd name="T6" fmla="*/ 4 w 169"/>
                  <a:gd name="T7" fmla="*/ 77 h 104"/>
                  <a:gd name="T8" fmla="*/ 35 w 169"/>
                  <a:gd name="T9" fmla="*/ 43 h 104"/>
                  <a:gd name="T10" fmla="*/ 39 w 169"/>
                  <a:gd name="T11" fmla="*/ 36 h 104"/>
                  <a:gd name="T12" fmla="*/ 86 w 169"/>
                  <a:gd name="T13" fmla="*/ 12 h 104"/>
                  <a:gd name="T14" fmla="*/ 140 w 169"/>
                  <a:gd name="T15" fmla="*/ 0 h 104"/>
                  <a:gd name="T16" fmla="*/ 149 w 169"/>
                  <a:gd name="T17" fmla="*/ 2 h 104"/>
                  <a:gd name="T18" fmla="*/ 152 w 169"/>
                  <a:gd name="T19" fmla="*/ 10 h 104"/>
                  <a:gd name="T20" fmla="*/ 167 w 169"/>
                  <a:gd name="T21" fmla="*/ 64 h 104"/>
                  <a:gd name="T22" fmla="*/ 169 w 169"/>
                  <a:gd name="T23" fmla="*/ 73 h 104"/>
                  <a:gd name="T24" fmla="*/ 162 w 169"/>
                  <a:gd name="T25" fmla="*/ 80 h 104"/>
                  <a:gd name="T26" fmla="*/ 74 w 169"/>
                  <a:gd name="T27" fmla="*/ 103 h 104"/>
                  <a:gd name="T28" fmla="*/ 58 w 169"/>
                  <a:gd name="T2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104">
                    <a:moveTo>
                      <a:pt x="58" y="104"/>
                    </a:moveTo>
                    <a:cubicBezTo>
                      <a:pt x="53" y="99"/>
                      <a:pt x="47" y="101"/>
                      <a:pt x="41" y="100"/>
                    </a:cubicBezTo>
                    <a:cubicBezTo>
                      <a:pt x="30" y="98"/>
                      <a:pt x="18" y="95"/>
                      <a:pt x="8" y="90"/>
                    </a:cubicBezTo>
                    <a:cubicBezTo>
                      <a:pt x="1" y="87"/>
                      <a:pt x="0" y="83"/>
                      <a:pt x="4" y="77"/>
                    </a:cubicBezTo>
                    <a:cubicBezTo>
                      <a:pt x="12" y="63"/>
                      <a:pt x="24" y="53"/>
                      <a:pt x="35" y="43"/>
                    </a:cubicBezTo>
                    <a:cubicBezTo>
                      <a:pt x="38" y="41"/>
                      <a:pt x="42" y="40"/>
                      <a:pt x="39" y="36"/>
                    </a:cubicBezTo>
                    <a:cubicBezTo>
                      <a:pt x="55" y="28"/>
                      <a:pt x="70" y="18"/>
                      <a:pt x="86" y="12"/>
                    </a:cubicBezTo>
                    <a:cubicBezTo>
                      <a:pt x="103" y="5"/>
                      <a:pt x="121" y="1"/>
                      <a:pt x="140" y="0"/>
                    </a:cubicBezTo>
                    <a:cubicBezTo>
                      <a:pt x="143" y="0"/>
                      <a:pt x="146" y="0"/>
                      <a:pt x="149" y="2"/>
                    </a:cubicBezTo>
                    <a:cubicBezTo>
                      <a:pt x="151" y="4"/>
                      <a:pt x="151" y="7"/>
                      <a:pt x="152" y="10"/>
                    </a:cubicBezTo>
                    <a:cubicBezTo>
                      <a:pt x="154" y="29"/>
                      <a:pt x="158" y="47"/>
                      <a:pt x="167" y="64"/>
                    </a:cubicBezTo>
                    <a:cubicBezTo>
                      <a:pt x="168" y="67"/>
                      <a:pt x="169" y="70"/>
                      <a:pt x="169" y="73"/>
                    </a:cubicBezTo>
                    <a:cubicBezTo>
                      <a:pt x="168" y="76"/>
                      <a:pt x="165" y="78"/>
                      <a:pt x="162" y="80"/>
                    </a:cubicBezTo>
                    <a:cubicBezTo>
                      <a:pt x="134" y="94"/>
                      <a:pt x="106" y="103"/>
                      <a:pt x="74" y="103"/>
                    </a:cubicBezTo>
                    <a:cubicBezTo>
                      <a:pt x="69" y="103"/>
                      <a:pt x="63" y="104"/>
                      <a:pt x="58" y="10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 name="Freeform 877">
                <a:extLst>
                  <a:ext uri="{FF2B5EF4-FFF2-40B4-BE49-F238E27FC236}">
                    <a16:creationId xmlns:a16="http://schemas.microsoft.com/office/drawing/2014/main" id="{CD329971-66ED-4AA9-E3F1-111105FB13A4}"/>
                  </a:ext>
                </a:extLst>
              </p:cNvPr>
              <p:cNvSpPr/>
              <p:nvPr/>
            </p:nvSpPr>
            <p:spPr bwMode="auto">
              <a:xfrm>
                <a:off x="8181975" y="4953000"/>
                <a:ext cx="119062" cy="165100"/>
              </a:xfrm>
              <a:custGeom>
                <a:avLst/>
                <a:gdLst>
                  <a:gd name="T0" fmla="*/ 68 w 119"/>
                  <a:gd name="T1" fmla="*/ 131 h 162"/>
                  <a:gd name="T2" fmla="*/ 58 w 119"/>
                  <a:gd name="T3" fmla="*/ 131 h 162"/>
                  <a:gd name="T4" fmla="*/ 25 w 119"/>
                  <a:gd name="T5" fmla="*/ 155 h 162"/>
                  <a:gd name="T6" fmla="*/ 6 w 119"/>
                  <a:gd name="T7" fmla="*/ 146 h 162"/>
                  <a:gd name="T8" fmla="*/ 3 w 119"/>
                  <a:gd name="T9" fmla="*/ 117 h 162"/>
                  <a:gd name="T10" fmla="*/ 0 w 119"/>
                  <a:gd name="T11" fmla="*/ 110 h 162"/>
                  <a:gd name="T12" fmla="*/ 17 w 119"/>
                  <a:gd name="T13" fmla="*/ 40 h 162"/>
                  <a:gd name="T14" fmla="*/ 41 w 119"/>
                  <a:gd name="T15" fmla="*/ 1 h 162"/>
                  <a:gd name="T16" fmla="*/ 52 w 119"/>
                  <a:gd name="T17" fmla="*/ 3 h 162"/>
                  <a:gd name="T18" fmla="*/ 107 w 119"/>
                  <a:gd name="T19" fmla="*/ 15 h 162"/>
                  <a:gd name="T20" fmla="*/ 117 w 119"/>
                  <a:gd name="T21" fmla="*/ 17 h 162"/>
                  <a:gd name="T22" fmla="*/ 115 w 119"/>
                  <a:gd name="T23" fmla="*/ 35 h 162"/>
                  <a:gd name="T24" fmla="*/ 77 w 119"/>
                  <a:gd name="T25" fmla="*/ 115 h 162"/>
                  <a:gd name="T26" fmla="*/ 68 w 119"/>
                  <a:gd name="T27" fmla="*/ 13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162">
                    <a:moveTo>
                      <a:pt x="68" y="131"/>
                    </a:moveTo>
                    <a:cubicBezTo>
                      <a:pt x="64" y="126"/>
                      <a:pt x="61" y="128"/>
                      <a:pt x="58" y="131"/>
                    </a:cubicBezTo>
                    <a:cubicBezTo>
                      <a:pt x="48" y="141"/>
                      <a:pt x="37" y="149"/>
                      <a:pt x="25" y="155"/>
                    </a:cubicBezTo>
                    <a:cubicBezTo>
                      <a:pt x="12" y="162"/>
                      <a:pt x="9" y="160"/>
                      <a:pt x="6" y="146"/>
                    </a:cubicBezTo>
                    <a:cubicBezTo>
                      <a:pt x="4" y="136"/>
                      <a:pt x="3" y="127"/>
                      <a:pt x="3" y="117"/>
                    </a:cubicBezTo>
                    <a:cubicBezTo>
                      <a:pt x="3" y="114"/>
                      <a:pt x="4" y="111"/>
                      <a:pt x="0" y="110"/>
                    </a:cubicBezTo>
                    <a:cubicBezTo>
                      <a:pt x="4" y="86"/>
                      <a:pt x="7" y="62"/>
                      <a:pt x="17" y="40"/>
                    </a:cubicBezTo>
                    <a:cubicBezTo>
                      <a:pt x="24" y="26"/>
                      <a:pt x="30" y="12"/>
                      <a:pt x="41" y="1"/>
                    </a:cubicBezTo>
                    <a:cubicBezTo>
                      <a:pt x="45" y="0"/>
                      <a:pt x="48" y="2"/>
                      <a:pt x="52" y="3"/>
                    </a:cubicBezTo>
                    <a:cubicBezTo>
                      <a:pt x="69" y="10"/>
                      <a:pt x="88" y="14"/>
                      <a:pt x="107" y="15"/>
                    </a:cubicBezTo>
                    <a:cubicBezTo>
                      <a:pt x="110" y="15"/>
                      <a:pt x="114" y="14"/>
                      <a:pt x="117" y="17"/>
                    </a:cubicBezTo>
                    <a:cubicBezTo>
                      <a:pt x="119" y="23"/>
                      <a:pt x="117" y="29"/>
                      <a:pt x="115" y="35"/>
                    </a:cubicBezTo>
                    <a:cubicBezTo>
                      <a:pt x="110" y="65"/>
                      <a:pt x="96" y="91"/>
                      <a:pt x="77" y="115"/>
                    </a:cubicBezTo>
                    <a:cubicBezTo>
                      <a:pt x="72" y="120"/>
                      <a:pt x="71" y="125"/>
                      <a:pt x="68" y="13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 name="Freeform 878">
                <a:extLst>
                  <a:ext uri="{FF2B5EF4-FFF2-40B4-BE49-F238E27FC236}">
                    <a16:creationId xmlns:a16="http://schemas.microsoft.com/office/drawing/2014/main" id="{CA801639-B59F-3268-9C1F-ABADD5B7ADDC}"/>
                  </a:ext>
                </a:extLst>
              </p:cNvPr>
              <p:cNvSpPr/>
              <p:nvPr/>
            </p:nvSpPr>
            <p:spPr bwMode="auto">
              <a:xfrm>
                <a:off x="8064500" y="4899025"/>
                <a:ext cx="153987" cy="139700"/>
              </a:xfrm>
              <a:custGeom>
                <a:avLst/>
                <a:gdLst>
                  <a:gd name="T0" fmla="*/ 59 w 153"/>
                  <a:gd name="T1" fmla="*/ 130 h 137"/>
                  <a:gd name="T2" fmla="*/ 50 w 153"/>
                  <a:gd name="T3" fmla="*/ 131 h 137"/>
                  <a:gd name="T4" fmla="*/ 12 w 153"/>
                  <a:gd name="T5" fmla="*/ 137 h 137"/>
                  <a:gd name="T6" fmla="*/ 1 w 153"/>
                  <a:gd name="T7" fmla="*/ 125 h 137"/>
                  <a:gd name="T8" fmla="*/ 14 w 153"/>
                  <a:gd name="T9" fmla="*/ 87 h 137"/>
                  <a:gd name="T10" fmla="*/ 11 w 153"/>
                  <a:gd name="T11" fmla="*/ 76 h 137"/>
                  <a:gd name="T12" fmla="*/ 40 w 153"/>
                  <a:gd name="T13" fmla="*/ 41 h 137"/>
                  <a:gd name="T14" fmla="*/ 86 w 153"/>
                  <a:gd name="T15" fmla="*/ 3 h 137"/>
                  <a:gd name="T16" fmla="*/ 94 w 153"/>
                  <a:gd name="T17" fmla="*/ 0 h 137"/>
                  <a:gd name="T18" fmla="*/ 101 w 153"/>
                  <a:gd name="T19" fmla="*/ 5 h 137"/>
                  <a:gd name="T20" fmla="*/ 145 w 153"/>
                  <a:gd name="T21" fmla="*/ 44 h 137"/>
                  <a:gd name="T22" fmla="*/ 149 w 153"/>
                  <a:gd name="T23" fmla="*/ 48 h 137"/>
                  <a:gd name="T24" fmla="*/ 145 w 153"/>
                  <a:gd name="T25" fmla="*/ 63 h 137"/>
                  <a:gd name="T26" fmla="*/ 71 w 153"/>
                  <a:gd name="T27" fmla="*/ 124 h 137"/>
                  <a:gd name="T28" fmla="*/ 59 w 153"/>
                  <a:gd name="T29" fmla="*/ 13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3" h="137">
                    <a:moveTo>
                      <a:pt x="59" y="130"/>
                    </a:moveTo>
                    <a:cubicBezTo>
                      <a:pt x="56" y="127"/>
                      <a:pt x="53" y="130"/>
                      <a:pt x="50" y="131"/>
                    </a:cubicBezTo>
                    <a:cubicBezTo>
                      <a:pt x="37" y="135"/>
                      <a:pt x="25" y="137"/>
                      <a:pt x="12" y="137"/>
                    </a:cubicBezTo>
                    <a:cubicBezTo>
                      <a:pt x="1" y="137"/>
                      <a:pt x="0" y="136"/>
                      <a:pt x="1" y="125"/>
                    </a:cubicBezTo>
                    <a:cubicBezTo>
                      <a:pt x="3" y="112"/>
                      <a:pt x="8" y="99"/>
                      <a:pt x="14" y="87"/>
                    </a:cubicBezTo>
                    <a:cubicBezTo>
                      <a:pt x="16" y="83"/>
                      <a:pt x="19" y="78"/>
                      <a:pt x="11" y="76"/>
                    </a:cubicBezTo>
                    <a:cubicBezTo>
                      <a:pt x="25" y="68"/>
                      <a:pt x="30" y="53"/>
                      <a:pt x="40" y="41"/>
                    </a:cubicBezTo>
                    <a:cubicBezTo>
                      <a:pt x="53" y="26"/>
                      <a:pt x="68" y="13"/>
                      <a:pt x="86" y="3"/>
                    </a:cubicBezTo>
                    <a:cubicBezTo>
                      <a:pt x="88" y="1"/>
                      <a:pt x="91" y="0"/>
                      <a:pt x="94" y="0"/>
                    </a:cubicBezTo>
                    <a:cubicBezTo>
                      <a:pt x="97" y="1"/>
                      <a:pt x="99" y="3"/>
                      <a:pt x="101" y="5"/>
                    </a:cubicBezTo>
                    <a:cubicBezTo>
                      <a:pt x="112" y="21"/>
                      <a:pt x="129" y="33"/>
                      <a:pt x="145" y="44"/>
                    </a:cubicBezTo>
                    <a:cubicBezTo>
                      <a:pt x="146" y="45"/>
                      <a:pt x="148" y="46"/>
                      <a:pt x="149" y="48"/>
                    </a:cubicBezTo>
                    <a:cubicBezTo>
                      <a:pt x="153" y="54"/>
                      <a:pt x="148" y="58"/>
                      <a:pt x="145" y="63"/>
                    </a:cubicBezTo>
                    <a:cubicBezTo>
                      <a:pt x="126" y="90"/>
                      <a:pt x="101" y="110"/>
                      <a:pt x="71" y="124"/>
                    </a:cubicBezTo>
                    <a:cubicBezTo>
                      <a:pt x="67" y="126"/>
                      <a:pt x="63" y="129"/>
                      <a:pt x="59" y="13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 name="Freeform 879">
                <a:extLst>
                  <a:ext uri="{FF2B5EF4-FFF2-40B4-BE49-F238E27FC236}">
                    <a16:creationId xmlns:a16="http://schemas.microsoft.com/office/drawing/2014/main" id="{218BC017-FBEC-1741-CC09-C05A895C44C6}"/>
                  </a:ext>
                </a:extLst>
              </p:cNvPr>
              <p:cNvSpPr/>
              <p:nvPr/>
            </p:nvSpPr>
            <p:spPr bwMode="auto">
              <a:xfrm>
                <a:off x="8443913" y="4648200"/>
                <a:ext cx="174625" cy="96838"/>
              </a:xfrm>
              <a:custGeom>
                <a:avLst/>
                <a:gdLst>
                  <a:gd name="T0" fmla="*/ 127 w 172"/>
                  <a:gd name="T1" fmla="*/ 78 h 95"/>
                  <a:gd name="T2" fmla="*/ 118 w 172"/>
                  <a:gd name="T3" fmla="*/ 80 h 95"/>
                  <a:gd name="T4" fmla="*/ 20 w 172"/>
                  <a:gd name="T5" fmla="*/ 90 h 95"/>
                  <a:gd name="T6" fmla="*/ 10 w 172"/>
                  <a:gd name="T7" fmla="*/ 95 h 95"/>
                  <a:gd name="T8" fmla="*/ 1 w 172"/>
                  <a:gd name="T9" fmla="*/ 73 h 95"/>
                  <a:gd name="T10" fmla="*/ 74 w 172"/>
                  <a:gd name="T11" fmla="*/ 22 h 95"/>
                  <a:gd name="T12" fmla="*/ 93 w 172"/>
                  <a:gd name="T13" fmla="*/ 2 h 95"/>
                  <a:gd name="T14" fmla="*/ 161 w 172"/>
                  <a:gd name="T15" fmla="*/ 7 h 95"/>
                  <a:gd name="T16" fmla="*/ 167 w 172"/>
                  <a:gd name="T17" fmla="*/ 21 h 95"/>
                  <a:gd name="T18" fmla="*/ 127 w 172"/>
                  <a:gd name="T19" fmla="*/ 7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95">
                    <a:moveTo>
                      <a:pt x="127" y="78"/>
                    </a:moveTo>
                    <a:cubicBezTo>
                      <a:pt x="124" y="81"/>
                      <a:pt x="121" y="81"/>
                      <a:pt x="118" y="80"/>
                    </a:cubicBezTo>
                    <a:cubicBezTo>
                      <a:pt x="84" y="74"/>
                      <a:pt x="52" y="78"/>
                      <a:pt x="20" y="90"/>
                    </a:cubicBezTo>
                    <a:cubicBezTo>
                      <a:pt x="16" y="91"/>
                      <a:pt x="13" y="93"/>
                      <a:pt x="10" y="95"/>
                    </a:cubicBezTo>
                    <a:cubicBezTo>
                      <a:pt x="4" y="89"/>
                      <a:pt x="0" y="82"/>
                      <a:pt x="1" y="73"/>
                    </a:cubicBezTo>
                    <a:cubicBezTo>
                      <a:pt x="30" y="63"/>
                      <a:pt x="54" y="45"/>
                      <a:pt x="74" y="22"/>
                    </a:cubicBezTo>
                    <a:cubicBezTo>
                      <a:pt x="81" y="16"/>
                      <a:pt x="85" y="7"/>
                      <a:pt x="93" y="2"/>
                    </a:cubicBezTo>
                    <a:cubicBezTo>
                      <a:pt x="116" y="0"/>
                      <a:pt x="138" y="2"/>
                      <a:pt x="161" y="7"/>
                    </a:cubicBezTo>
                    <a:cubicBezTo>
                      <a:pt x="170" y="9"/>
                      <a:pt x="172" y="12"/>
                      <a:pt x="167" y="21"/>
                    </a:cubicBezTo>
                    <a:cubicBezTo>
                      <a:pt x="156" y="42"/>
                      <a:pt x="143" y="61"/>
                      <a:pt x="127" y="78"/>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 name="Freeform 880">
                <a:extLst>
                  <a:ext uri="{FF2B5EF4-FFF2-40B4-BE49-F238E27FC236}">
                    <a16:creationId xmlns:a16="http://schemas.microsoft.com/office/drawing/2014/main" id="{157F59E4-A379-1B73-5119-84D10D30A904}"/>
                  </a:ext>
                </a:extLst>
              </p:cNvPr>
              <p:cNvSpPr/>
              <p:nvPr/>
            </p:nvSpPr>
            <p:spPr bwMode="auto">
              <a:xfrm>
                <a:off x="8126413" y="4498975"/>
                <a:ext cx="106362" cy="158750"/>
              </a:xfrm>
              <a:custGeom>
                <a:avLst/>
                <a:gdLst>
                  <a:gd name="T0" fmla="*/ 80 w 105"/>
                  <a:gd name="T1" fmla="*/ 157 h 157"/>
                  <a:gd name="T2" fmla="*/ 7 w 105"/>
                  <a:gd name="T3" fmla="*/ 79 h 157"/>
                  <a:gd name="T4" fmla="*/ 1 w 105"/>
                  <a:gd name="T5" fmla="*/ 70 h 157"/>
                  <a:gd name="T6" fmla="*/ 7 w 105"/>
                  <a:gd name="T7" fmla="*/ 10 h 157"/>
                  <a:gd name="T8" fmla="*/ 20 w 105"/>
                  <a:gd name="T9" fmla="*/ 4 h 157"/>
                  <a:gd name="T10" fmla="*/ 70 w 105"/>
                  <a:gd name="T11" fmla="*/ 38 h 157"/>
                  <a:gd name="T12" fmla="*/ 82 w 105"/>
                  <a:gd name="T13" fmla="*/ 70 h 157"/>
                  <a:gd name="T14" fmla="*/ 105 w 105"/>
                  <a:gd name="T15" fmla="*/ 145 h 157"/>
                  <a:gd name="T16" fmla="*/ 80 w 10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57">
                    <a:moveTo>
                      <a:pt x="80" y="157"/>
                    </a:moveTo>
                    <a:cubicBezTo>
                      <a:pt x="64" y="123"/>
                      <a:pt x="40" y="98"/>
                      <a:pt x="7" y="79"/>
                    </a:cubicBezTo>
                    <a:cubicBezTo>
                      <a:pt x="3" y="77"/>
                      <a:pt x="2" y="74"/>
                      <a:pt x="1" y="70"/>
                    </a:cubicBezTo>
                    <a:cubicBezTo>
                      <a:pt x="0" y="50"/>
                      <a:pt x="2" y="30"/>
                      <a:pt x="7" y="10"/>
                    </a:cubicBezTo>
                    <a:cubicBezTo>
                      <a:pt x="9" y="1"/>
                      <a:pt x="12" y="0"/>
                      <a:pt x="20" y="4"/>
                    </a:cubicBezTo>
                    <a:cubicBezTo>
                      <a:pt x="38" y="13"/>
                      <a:pt x="55" y="24"/>
                      <a:pt x="70" y="38"/>
                    </a:cubicBezTo>
                    <a:cubicBezTo>
                      <a:pt x="82" y="46"/>
                      <a:pt x="82" y="58"/>
                      <a:pt x="82" y="70"/>
                    </a:cubicBezTo>
                    <a:cubicBezTo>
                      <a:pt x="84" y="97"/>
                      <a:pt x="92" y="122"/>
                      <a:pt x="105" y="145"/>
                    </a:cubicBezTo>
                    <a:cubicBezTo>
                      <a:pt x="99" y="152"/>
                      <a:pt x="90" y="156"/>
                      <a:pt x="80" y="15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 name="Freeform 881">
                <a:extLst>
                  <a:ext uri="{FF2B5EF4-FFF2-40B4-BE49-F238E27FC236}">
                    <a16:creationId xmlns:a16="http://schemas.microsoft.com/office/drawing/2014/main" id="{94278877-43B8-BB1D-C275-698EAA757D90}"/>
                  </a:ext>
                </a:extLst>
              </p:cNvPr>
              <p:cNvSpPr/>
              <p:nvPr/>
            </p:nvSpPr>
            <p:spPr bwMode="auto">
              <a:xfrm>
                <a:off x="8005763" y="4627563"/>
                <a:ext cx="152400" cy="106363"/>
              </a:xfrm>
              <a:custGeom>
                <a:avLst/>
                <a:gdLst>
                  <a:gd name="T0" fmla="*/ 65 w 151"/>
                  <a:gd name="T1" fmla="*/ 2 h 105"/>
                  <a:gd name="T2" fmla="*/ 82 w 151"/>
                  <a:gd name="T3" fmla="*/ 16 h 105"/>
                  <a:gd name="T4" fmla="*/ 147 w 151"/>
                  <a:gd name="T5" fmla="*/ 76 h 105"/>
                  <a:gd name="T6" fmla="*/ 151 w 151"/>
                  <a:gd name="T7" fmla="*/ 77 h 105"/>
                  <a:gd name="T8" fmla="*/ 136 w 151"/>
                  <a:gd name="T9" fmla="*/ 105 h 105"/>
                  <a:gd name="T10" fmla="*/ 124 w 151"/>
                  <a:gd name="T11" fmla="*/ 94 h 105"/>
                  <a:gd name="T12" fmla="*/ 44 w 151"/>
                  <a:gd name="T13" fmla="*/ 75 h 105"/>
                  <a:gd name="T14" fmla="*/ 34 w 151"/>
                  <a:gd name="T15" fmla="*/ 72 h 105"/>
                  <a:gd name="T16" fmla="*/ 3 w 151"/>
                  <a:gd name="T17" fmla="*/ 15 h 105"/>
                  <a:gd name="T18" fmla="*/ 11 w 151"/>
                  <a:gd name="T19" fmla="*/ 3 h 105"/>
                  <a:gd name="T20" fmla="*/ 65 w 151"/>
                  <a:gd name="T21" fmla="*/ 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05">
                    <a:moveTo>
                      <a:pt x="65" y="2"/>
                    </a:moveTo>
                    <a:cubicBezTo>
                      <a:pt x="74" y="3"/>
                      <a:pt x="78" y="9"/>
                      <a:pt x="82" y="16"/>
                    </a:cubicBezTo>
                    <a:cubicBezTo>
                      <a:pt x="100" y="40"/>
                      <a:pt x="121" y="61"/>
                      <a:pt x="147" y="76"/>
                    </a:cubicBezTo>
                    <a:cubicBezTo>
                      <a:pt x="148" y="77"/>
                      <a:pt x="150" y="77"/>
                      <a:pt x="151" y="77"/>
                    </a:cubicBezTo>
                    <a:cubicBezTo>
                      <a:pt x="150" y="89"/>
                      <a:pt x="144" y="97"/>
                      <a:pt x="136" y="105"/>
                    </a:cubicBezTo>
                    <a:cubicBezTo>
                      <a:pt x="136" y="96"/>
                      <a:pt x="128" y="96"/>
                      <a:pt x="124" y="94"/>
                    </a:cubicBezTo>
                    <a:cubicBezTo>
                      <a:pt x="99" y="81"/>
                      <a:pt x="72" y="76"/>
                      <a:pt x="44" y="75"/>
                    </a:cubicBezTo>
                    <a:cubicBezTo>
                      <a:pt x="41" y="75"/>
                      <a:pt x="37" y="75"/>
                      <a:pt x="34" y="72"/>
                    </a:cubicBezTo>
                    <a:cubicBezTo>
                      <a:pt x="21" y="54"/>
                      <a:pt x="11" y="36"/>
                      <a:pt x="3" y="15"/>
                    </a:cubicBezTo>
                    <a:cubicBezTo>
                      <a:pt x="0" y="8"/>
                      <a:pt x="2" y="4"/>
                      <a:pt x="11" y="3"/>
                    </a:cubicBezTo>
                    <a:cubicBezTo>
                      <a:pt x="29" y="0"/>
                      <a:pt x="47" y="0"/>
                      <a:pt x="65" y="2"/>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 name="Freeform 882">
                <a:extLst>
                  <a:ext uri="{FF2B5EF4-FFF2-40B4-BE49-F238E27FC236}">
                    <a16:creationId xmlns:a16="http://schemas.microsoft.com/office/drawing/2014/main" id="{EF8EFDAC-822F-14C7-F890-DCABF9905A92}"/>
                  </a:ext>
                </a:extLst>
              </p:cNvPr>
              <p:cNvSpPr/>
              <p:nvPr/>
            </p:nvSpPr>
            <p:spPr bwMode="auto">
              <a:xfrm>
                <a:off x="8002588" y="4881563"/>
                <a:ext cx="157162" cy="95250"/>
              </a:xfrm>
              <a:custGeom>
                <a:avLst/>
                <a:gdLst>
                  <a:gd name="T0" fmla="*/ 155 w 155"/>
                  <a:gd name="T1" fmla="*/ 18 h 93"/>
                  <a:gd name="T2" fmla="*/ 86 w 155"/>
                  <a:gd name="T3" fmla="*/ 85 h 93"/>
                  <a:gd name="T4" fmla="*/ 72 w 155"/>
                  <a:gd name="T5" fmla="*/ 93 h 93"/>
                  <a:gd name="T6" fmla="*/ 8 w 155"/>
                  <a:gd name="T7" fmla="*/ 83 h 93"/>
                  <a:gd name="T8" fmla="*/ 4 w 155"/>
                  <a:gd name="T9" fmla="*/ 71 h 93"/>
                  <a:gd name="T10" fmla="*/ 34 w 155"/>
                  <a:gd name="T11" fmla="*/ 31 h 93"/>
                  <a:gd name="T12" fmla="*/ 47 w 155"/>
                  <a:gd name="T13" fmla="*/ 28 h 93"/>
                  <a:gd name="T14" fmla="*/ 139 w 155"/>
                  <a:gd name="T15" fmla="*/ 4 h 93"/>
                  <a:gd name="T16" fmla="*/ 144 w 155"/>
                  <a:gd name="T17" fmla="*/ 0 h 93"/>
                  <a:gd name="T18" fmla="*/ 155 w 155"/>
                  <a:gd name="T19" fmla="*/ 1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5" h="93">
                    <a:moveTo>
                      <a:pt x="155" y="18"/>
                    </a:moveTo>
                    <a:cubicBezTo>
                      <a:pt x="125" y="34"/>
                      <a:pt x="102" y="56"/>
                      <a:pt x="86" y="85"/>
                    </a:cubicBezTo>
                    <a:cubicBezTo>
                      <a:pt x="82" y="91"/>
                      <a:pt x="77" y="92"/>
                      <a:pt x="72" y="93"/>
                    </a:cubicBezTo>
                    <a:cubicBezTo>
                      <a:pt x="50" y="93"/>
                      <a:pt x="29" y="89"/>
                      <a:pt x="8" y="83"/>
                    </a:cubicBezTo>
                    <a:cubicBezTo>
                      <a:pt x="2" y="81"/>
                      <a:pt x="0" y="77"/>
                      <a:pt x="4" y="71"/>
                    </a:cubicBezTo>
                    <a:cubicBezTo>
                      <a:pt x="12" y="56"/>
                      <a:pt x="22" y="43"/>
                      <a:pt x="34" y="31"/>
                    </a:cubicBezTo>
                    <a:cubicBezTo>
                      <a:pt x="37" y="26"/>
                      <a:pt x="43" y="28"/>
                      <a:pt x="47" y="28"/>
                    </a:cubicBezTo>
                    <a:cubicBezTo>
                      <a:pt x="80" y="29"/>
                      <a:pt x="110" y="18"/>
                      <a:pt x="139" y="4"/>
                    </a:cubicBezTo>
                    <a:cubicBezTo>
                      <a:pt x="141" y="3"/>
                      <a:pt x="142" y="1"/>
                      <a:pt x="144" y="0"/>
                    </a:cubicBezTo>
                    <a:cubicBezTo>
                      <a:pt x="151" y="3"/>
                      <a:pt x="155" y="10"/>
                      <a:pt x="155" y="18"/>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 name="Freeform 883">
                <a:extLst>
                  <a:ext uri="{FF2B5EF4-FFF2-40B4-BE49-F238E27FC236}">
                    <a16:creationId xmlns:a16="http://schemas.microsoft.com/office/drawing/2014/main" id="{F99021A5-8168-83B4-3799-2B0415229DF9}"/>
                  </a:ext>
                </a:extLst>
              </p:cNvPr>
              <p:cNvSpPr/>
              <p:nvPr/>
            </p:nvSpPr>
            <p:spPr bwMode="auto">
              <a:xfrm>
                <a:off x="8380413" y="4525963"/>
                <a:ext cx="120650" cy="153988"/>
              </a:xfrm>
              <a:custGeom>
                <a:avLst/>
                <a:gdLst>
                  <a:gd name="T0" fmla="*/ 115 w 118"/>
                  <a:gd name="T1" fmla="*/ 63 h 151"/>
                  <a:gd name="T2" fmla="*/ 92 w 118"/>
                  <a:gd name="T3" fmla="*/ 76 h 151"/>
                  <a:gd name="T4" fmla="*/ 40 w 118"/>
                  <a:gd name="T5" fmla="*/ 114 h 151"/>
                  <a:gd name="T6" fmla="*/ 25 w 118"/>
                  <a:gd name="T7" fmla="*/ 132 h 151"/>
                  <a:gd name="T8" fmla="*/ 31 w 118"/>
                  <a:gd name="T9" fmla="*/ 150 h 151"/>
                  <a:gd name="T10" fmla="*/ 28 w 118"/>
                  <a:gd name="T11" fmla="*/ 151 h 151"/>
                  <a:gd name="T12" fmla="*/ 0 w 118"/>
                  <a:gd name="T13" fmla="*/ 128 h 151"/>
                  <a:gd name="T14" fmla="*/ 45 w 118"/>
                  <a:gd name="T15" fmla="*/ 38 h 151"/>
                  <a:gd name="T16" fmla="*/ 50 w 118"/>
                  <a:gd name="T17" fmla="*/ 30 h 151"/>
                  <a:gd name="T18" fmla="*/ 103 w 118"/>
                  <a:gd name="T19" fmla="*/ 3 h 151"/>
                  <a:gd name="T20" fmla="*/ 116 w 118"/>
                  <a:gd name="T21" fmla="*/ 12 h 151"/>
                  <a:gd name="T22" fmla="*/ 115 w 118"/>
                  <a:gd name="T23" fmla="*/ 6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8" h="151">
                    <a:moveTo>
                      <a:pt x="115" y="63"/>
                    </a:moveTo>
                    <a:cubicBezTo>
                      <a:pt x="110" y="71"/>
                      <a:pt x="100" y="72"/>
                      <a:pt x="92" y="76"/>
                    </a:cubicBezTo>
                    <a:cubicBezTo>
                      <a:pt x="73" y="86"/>
                      <a:pt x="55" y="99"/>
                      <a:pt x="40" y="114"/>
                    </a:cubicBezTo>
                    <a:cubicBezTo>
                      <a:pt x="34" y="120"/>
                      <a:pt x="30" y="126"/>
                      <a:pt x="25" y="132"/>
                    </a:cubicBezTo>
                    <a:cubicBezTo>
                      <a:pt x="17" y="141"/>
                      <a:pt x="27" y="144"/>
                      <a:pt x="31" y="150"/>
                    </a:cubicBezTo>
                    <a:cubicBezTo>
                      <a:pt x="30" y="150"/>
                      <a:pt x="29" y="151"/>
                      <a:pt x="28" y="151"/>
                    </a:cubicBezTo>
                    <a:cubicBezTo>
                      <a:pt x="18" y="144"/>
                      <a:pt x="7" y="138"/>
                      <a:pt x="0" y="128"/>
                    </a:cubicBezTo>
                    <a:cubicBezTo>
                      <a:pt x="23" y="102"/>
                      <a:pt x="38" y="72"/>
                      <a:pt x="45" y="38"/>
                    </a:cubicBezTo>
                    <a:cubicBezTo>
                      <a:pt x="46" y="35"/>
                      <a:pt x="48" y="32"/>
                      <a:pt x="50" y="30"/>
                    </a:cubicBezTo>
                    <a:cubicBezTo>
                      <a:pt x="67" y="19"/>
                      <a:pt x="84" y="10"/>
                      <a:pt x="103" y="3"/>
                    </a:cubicBezTo>
                    <a:cubicBezTo>
                      <a:pt x="113" y="0"/>
                      <a:pt x="115" y="2"/>
                      <a:pt x="116" y="12"/>
                    </a:cubicBezTo>
                    <a:cubicBezTo>
                      <a:pt x="118" y="29"/>
                      <a:pt x="118" y="46"/>
                      <a:pt x="115" y="6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 name="Freeform 884">
                <a:extLst>
                  <a:ext uri="{FF2B5EF4-FFF2-40B4-BE49-F238E27FC236}">
                    <a16:creationId xmlns:a16="http://schemas.microsoft.com/office/drawing/2014/main" id="{6FDA123E-9EFB-3BCD-5EFB-E3980DB47F5B}"/>
                  </a:ext>
                </a:extLst>
              </p:cNvPr>
              <p:cNvSpPr/>
              <p:nvPr/>
            </p:nvSpPr>
            <p:spPr bwMode="auto">
              <a:xfrm>
                <a:off x="8245475" y="4967288"/>
                <a:ext cx="82550" cy="177800"/>
              </a:xfrm>
              <a:custGeom>
                <a:avLst/>
                <a:gdLst>
                  <a:gd name="T0" fmla="*/ 4 w 81"/>
                  <a:gd name="T1" fmla="*/ 116 h 174"/>
                  <a:gd name="T2" fmla="*/ 17 w 81"/>
                  <a:gd name="T3" fmla="*/ 90 h 174"/>
                  <a:gd name="T4" fmla="*/ 52 w 81"/>
                  <a:gd name="T5" fmla="*/ 3 h 174"/>
                  <a:gd name="T6" fmla="*/ 57 w 81"/>
                  <a:gd name="T7" fmla="*/ 3 h 174"/>
                  <a:gd name="T8" fmla="*/ 65 w 81"/>
                  <a:gd name="T9" fmla="*/ 73 h 174"/>
                  <a:gd name="T10" fmla="*/ 79 w 81"/>
                  <a:gd name="T11" fmla="*/ 107 h 174"/>
                  <a:gd name="T12" fmla="*/ 80 w 81"/>
                  <a:gd name="T13" fmla="*/ 116 h 174"/>
                  <a:gd name="T14" fmla="*/ 46 w 81"/>
                  <a:gd name="T15" fmla="*/ 167 h 174"/>
                  <a:gd name="T16" fmla="*/ 31 w 81"/>
                  <a:gd name="T17" fmla="*/ 166 h 174"/>
                  <a:gd name="T18" fmla="*/ 4 w 81"/>
                  <a:gd name="T19"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74">
                    <a:moveTo>
                      <a:pt x="4" y="116"/>
                    </a:moveTo>
                    <a:cubicBezTo>
                      <a:pt x="0" y="103"/>
                      <a:pt x="12" y="98"/>
                      <a:pt x="17" y="90"/>
                    </a:cubicBezTo>
                    <a:cubicBezTo>
                      <a:pt x="36" y="64"/>
                      <a:pt x="48" y="35"/>
                      <a:pt x="52" y="3"/>
                    </a:cubicBezTo>
                    <a:cubicBezTo>
                      <a:pt x="53" y="0"/>
                      <a:pt x="55" y="0"/>
                      <a:pt x="57" y="3"/>
                    </a:cubicBezTo>
                    <a:cubicBezTo>
                      <a:pt x="56" y="27"/>
                      <a:pt x="58" y="50"/>
                      <a:pt x="65" y="73"/>
                    </a:cubicBezTo>
                    <a:cubicBezTo>
                      <a:pt x="69" y="85"/>
                      <a:pt x="73" y="96"/>
                      <a:pt x="79" y="107"/>
                    </a:cubicBezTo>
                    <a:cubicBezTo>
                      <a:pt x="81" y="109"/>
                      <a:pt x="81" y="112"/>
                      <a:pt x="80" y="116"/>
                    </a:cubicBezTo>
                    <a:cubicBezTo>
                      <a:pt x="70" y="134"/>
                      <a:pt x="60" y="151"/>
                      <a:pt x="46" y="167"/>
                    </a:cubicBezTo>
                    <a:cubicBezTo>
                      <a:pt x="40" y="174"/>
                      <a:pt x="36" y="173"/>
                      <a:pt x="31" y="166"/>
                    </a:cubicBezTo>
                    <a:cubicBezTo>
                      <a:pt x="19" y="151"/>
                      <a:pt x="11" y="134"/>
                      <a:pt x="4" y="11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 name="Freeform 885">
                <a:extLst>
                  <a:ext uri="{FF2B5EF4-FFF2-40B4-BE49-F238E27FC236}">
                    <a16:creationId xmlns:a16="http://schemas.microsoft.com/office/drawing/2014/main" id="{5570C40B-388C-C52C-CA37-29CB3588C8DD}"/>
                  </a:ext>
                </a:extLst>
              </p:cNvPr>
              <p:cNvSpPr/>
              <p:nvPr/>
            </p:nvSpPr>
            <p:spPr bwMode="auto">
              <a:xfrm>
                <a:off x="8285163" y="4473575"/>
                <a:ext cx="73025" cy="163513"/>
              </a:xfrm>
              <a:custGeom>
                <a:avLst/>
                <a:gdLst>
                  <a:gd name="T0" fmla="*/ 14 w 72"/>
                  <a:gd name="T1" fmla="*/ 157 h 162"/>
                  <a:gd name="T2" fmla="*/ 11 w 72"/>
                  <a:gd name="T3" fmla="*/ 91 h 162"/>
                  <a:gd name="T4" fmla="*/ 2 w 72"/>
                  <a:gd name="T5" fmla="*/ 63 h 162"/>
                  <a:gd name="T6" fmla="*/ 2 w 72"/>
                  <a:gd name="T7" fmla="*/ 53 h 162"/>
                  <a:gd name="T8" fmla="*/ 30 w 72"/>
                  <a:gd name="T9" fmla="*/ 6 h 162"/>
                  <a:gd name="T10" fmla="*/ 44 w 72"/>
                  <a:gd name="T11" fmla="*/ 6 h 162"/>
                  <a:gd name="T12" fmla="*/ 69 w 72"/>
                  <a:gd name="T13" fmla="*/ 47 h 162"/>
                  <a:gd name="T14" fmla="*/ 67 w 72"/>
                  <a:gd name="T15" fmla="*/ 61 h 162"/>
                  <a:gd name="T16" fmla="*/ 31 w 72"/>
                  <a:gd name="T17" fmla="*/ 158 h 162"/>
                  <a:gd name="T18" fmla="*/ 14 w 72"/>
                  <a:gd name="T19" fmla="*/ 15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62">
                    <a:moveTo>
                      <a:pt x="14" y="157"/>
                    </a:moveTo>
                    <a:cubicBezTo>
                      <a:pt x="20" y="135"/>
                      <a:pt x="16" y="113"/>
                      <a:pt x="11" y="91"/>
                    </a:cubicBezTo>
                    <a:cubicBezTo>
                      <a:pt x="9" y="81"/>
                      <a:pt x="7" y="71"/>
                      <a:pt x="2" y="63"/>
                    </a:cubicBezTo>
                    <a:cubicBezTo>
                      <a:pt x="0" y="59"/>
                      <a:pt x="2" y="56"/>
                      <a:pt x="2" y="53"/>
                    </a:cubicBezTo>
                    <a:cubicBezTo>
                      <a:pt x="9" y="36"/>
                      <a:pt x="19" y="20"/>
                      <a:pt x="30" y="6"/>
                    </a:cubicBezTo>
                    <a:cubicBezTo>
                      <a:pt x="35" y="0"/>
                      <a:pt x="40" y="0"/>
                      <a:pt x="44" y="6"/>
                    </a:cubicBezTo>
                    <a:cubicBezTo>
                      <a:pt x="54" y="19"/>
                      <a:pt x="63" y="32"/>
                      <a:pt x="69" y="47"/>
                    </a:cubicBezTo>
                    <a:cubicBezTo>
                      <a:pt x="72" y="52"/>
                      <a:pt x="70" y="56"/>
                      <a:pt x="67" y="61"/>
                    </a:cubicBezTo>
                    <a:cubicBezTo>
                      <a:pt x="45" y="90"/>
                      <a:pt x="35" y="123"/>
                      <a:pt x="31" y="158"/>
                    </a:cubicBezTo>
                    <a:cubicBezTo>
                      <a:pt x="25" y="162"/>
                      <a:pt x="19" y="160"/>
                      <a:pt x="14" y="15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 name="Freeform 886">
                <a:extLst>
                  <a:ext uri="{FF2B5EF4-FFF2-40B4-BE49-F238E27FC236}">
                    <a16:creationId xmlns:a16="http://schemas.microsoft.com/office/drawing/2014/main" id="{80668D4B-B9DC-5BAF-877C-98E62F797A42}"/>
                  </a:ext>
                </a:extLst>
              </p:cNvPr>
              <p:cNvSpPr/>
              <p:nvPr/>
            </p:nvSpPr>
            <p:spPr bwMode="auto">
              <a:xfrm>
                <a:off x="7961313" y="4773613"/>
                <a:ext cx="169862" cy="71438"/>
              </a:xfrm>
              <a:custGeom>
                <a:avLst/>
                <a:gdLst>
                  <a:gd name="T0" fmla="*/ 165 w 168"/>
                  <a:gd name="T1" fmla="*/ 37 h 71"/>
                  <a:gd name="T2" fmla="*/ 94 w 168"/>
                  <a:gd name="T3" fmla="*/ 52 h 71"/>
                  <a:gd name="T4" fmla="*/ 65 w 168"/>
                  <a:gd name="T5" fmla="*/ 68 h 71"/>
                  <a:gd name="T6" fmla="*/ 55 w 168"/>
                  <a:gd name="T7" fmla="*/ 70 h 71"/>
                  <a:gd name="T8" fmla="*/ 5 w 168"/>
                  <a:gd name="T9" fmla="*/ 39 h 71"/>
                  <a:gd name="T10" fmla="*/ 5 w 168"/>
                  <a:gd name="T11" fmla="*/ 27 h 71"/>
                  <a:gd name="T12" fmla="*/ 43 w 168"/>
                  <a:gd name="T13" fmla="*/ 2 h 71"/>
                  <a:gd name="T14" fmla="*/ 58 w 168"/>
                  <a:gd name="T15" fmla="*/ 4 h 71"/>
                  <a:gd name="T16" fmla="*/ 148 w 168"/>
                  <a:gd name="T17" fmla="*/ 27 h 71"/>
                  <a:gd name="T18" fmla="*/ 165 w 168"/>
                  <a:gd name="T19" fmla="*/ 24 h 71"/>
                  <a:gd name="T20" fmla="*/ 165 w 168"/>
                  <a:gd name="T21" fmla="*/ 3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8" h="71">
                    <a:moveTo>
                      <a:pt x="165" y="37"/>
                    </a:moveTo>
                    <a:cubicBezTo>
                      <a:pt x="140" y="35"/>
                      <a:pt x="117" y="42"/>
                      <a:pt x="94" y="52"/>
                    </a:cubicBezTo>
                    <a:cubicBezTo>
                      <a:pt x="84" y="56"/>
                      <a:pt x="74" y="61"/>
                      <a:pt x="65" y="68"/>
                    </a:cubicBezTo>
                    <a:cubicBezTo>
                      <a:pt x="62" y="71"/>
                      <a:pt x="59" y="70"/>
                      <a:pt x="55" y="70"/>
                    </a:cubicBezTo>
                    <a:cubicBezTo>
                      <a:pt x="37" y="62"/>
                      <a:pt x="20" y="52"/>
                      <a:pt x="5" y="39"/>
                    </a:cubicBezTo>
                    <a:cubicBezTo>
                      <a:pt x="0" y="35"/>
                      <a:pt x="1" y="31"/>
                      <a:pt x="5" y="27"/>
                    </a:cubicBezTo>
                    <a:cubicBezTo>
                      <a:pt x="17" y="17"/>
                      <a:pt x="29" y="9"/>
                      <a:pt x="43" y="2"/>
                    </a:cubicBezTo>
                    <a:cubicBezTo>
                      <a:pt x="49" y="0"/>
                      <a:pt x="53" y="1"/>
                      <a:pt x="58" y="4"/>
                    </a:cubicBezTo>
                    <a:cubicBezTo>
                      <a:pt x="86" y="19"/>
                      <a:pt x="116" y="25"/>
                      <a:pt x="148" y="27"/>
                    </a:cubicBezTo>
                    <a:cubicBezTo>
                      <a:pt x="153" y="27"/>
                      <a:pt x="159" y="27"/>
                      <a:pt x="165" y="24"/>
                    </a:cubicBezTo>
                    <a:cubicBezTo>
                      <a:pt x="168" y="28"/>
                      <a:pt x="168" y="32"/>
                      <a:pt x="165" y="3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 name="Freeform 887">
                <a:extLst>
                  <a:ext uri="{FF2B5EF4-FFF2-40B4-BE49-F238E27FC236}">
                    <a16:creationId xmlns:a16="http://schemas.microsoft.com/office/drawing/2014/main" id="{E26745D1-4442-4188-0BDA-3FD1744FEFC0}"/>
                  </a:ext>
                </a:extLst>
              </p:cNvPr>
              <p:cNvSpPr/>
              <p:nvPr/>
            </p:nvSpPr>
            <p:spPr bwMode="auto">
              <a:xfrm>
                <a:off x="8362950" y="4948238"/>
                <a:ext cx="103187" cy="153988"/>
              </a:xfrm>
              <a:custGeom>
                <a:avLst/>
                <a:gdLst>
                  <a:gd name="T0" fmla="*/ 14 w 102"/>
                  <a:gd name="T1" fmla="*/ 1 h 151"/>
                  <a:gd name="T2" fmla="*/ 15 w 102"/>
                  <a:gd name="T3" fmla="*/ 10 h 151"/>
                  <a:gd name="T4" fmla="*/ 51 w 102"/>
                  <a:gd name="T5" fmla="*/ 53 h 151"/>
                  <a:gd name="T6" fmla="*/ 96 w 102"/>
                  <a:gd name="T7" fmla="*/ 82 h 151"/>
                  <a:gd name="T8" fmla="*/ 101 w 102"/>
                  <a:gd name="T9" fmla="*/ 89 h 151"/>
                  <a:gd name="T10" fmla="*/ 97 w 102"/>
                  <a:gd name="T11" fmla="*/ 142 h 151"/>
                  <a:gd name="T12" fmla="*/ 85 w 102"/>
                  <a:gd name="T13" fmla="*/ 148 h 151"/>
                  <a:gd name="T14" fmla="*/ 47 w 102"/>
                  <a:gd name="T15" fmla="*/ 127 h 151"/>
                  <a:gd name="T16" fmla="*/ 42 w 102"/>
                  <a:gd name="T17" fmla="*/ 97 h 151"/>
                  <a:gd name="T18" fmla="*/ 2 w 102"/>
                  <a:gd name="T19" fmla="*/ 13 h 151"/>
                  <a:gd name="T20" fmla="*/ 0 w 102"/>
                  <a:gd name="T21" fmla="*/ 8 h 151"/>
                  <a:gd name="T22" fmla="*/ 14 w 102"/>
                  <a:gd name="T23" fmla="*/ 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51">
                    <a:moveTo>
                      <a:pt x="14" y="1"/>
                    </a:moveTo>
                    <a:cubicBezTo>
                      <a:pt x="12" y="5"/>
                      <a:pt x="14" y="7"/>
                      <a:pt x="15" y="10"/>
                    </a:cubicBezTo>
                    <a:cubicBezTo>
                      <a:pt x="25" y="26"/>
                      <a:pt x="37" y="40"/>
                      <a:pt x="51" y="53"/>
                    </a:cubicBezTo>
                    <a:cubicBezTo>
                      <a:pt x="65" y="65"/>
                      <a:pt x="80" y="75"/>
                      <a:pt x="96" y="82"/>
                    </a:cubicBezTo>
                    <a:cubicBezTo>
                      <a:pt x="99" y="83"/>
                      <a:pt x="100" y="86"/>
                      <a:pt x="101" y="89"/>
                    </a:cubicBezTo>
                    <a:cubicBezTo>
                      <a:pt x="102" y="106"/>
                      <a:pt x="100" y="124"/>
                      <a:pt x="97" y="142"/>
                    </a:cubicBezTo>
                    <a:cubicBezTo>
                      <a:pt x="96" y="149"/>
                      <a:pt x="92" y="151"/>
                      <a:pt x="85" y="148"/>
                    </a:cubicBezTo>
                    <a:cubicBezTo>
                      <a:pt x="72" y="143"/>
                      <a:pt x="60" y="134"/>
                      <a:pt x="47" y="127"/>
                    </a:cubicBezTo>
                    <a:cubicBezTo>
                      <a:pt x="43" y="118"/>
                      <a:pt x="44" y="107"/>
                      <a:pt x="42" y="97"/>
                    </a:cubicBezTo>
                    <a:cubicBezTo>
                      <a:pt x="36" y="66"/>
                      <a:pt x="22" y="38"/>
                      <a:pt x="2" y="13"/>
                    </a:cubicBezTo>
                    <a:cubicBezTo>
                      <a:pt x="1" y="12"/>
                      <a:pt x="1" y="10"/>
                      <a:pt x="0" y="8"/>
                    </a:cubicBezTo>
                    <a:cubicBezTo>
                      <a:pt x="3" y="2"/>
                      <a:pt x="8" y="0"/>
                      <a:pt x="14" y="1"/>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 name="Freeform 888">
                <a:extLst>
                  <a:ext uri="{FF2B5EF4-FFF2-40B4-BE49-F238E27FC236}">
                    <a16:creationId xmlns:a16="http://schemas.microsoft.com/office/drawing/2014/main" id="{0CDDBF2C-DB82-3C05-9F8B-CD86E2492A8A}"/>
                  </a:ext>
                </a:extLst>
              </p:cNvPr>
              <p:cNvSpPr/>
              <p:nvPr/>
            </p:nvSpPr>
            <p:spPr bwMode="auto">
              <a:xfrm>
                <a:off x="8121650" y="4946650"/>
                <a:ext cx="101600" cy="142875"/>
              </a:xfrm>
              <a:custGeom>
                <a:avLst/>
                <a:gdLst>
                  <a:gd name="T0" fmla="*/ 2 w 101"/>
                  <a:gd name="T1" fmla="*/ 83 h 140"/>
                  <a:gd name="T2" fmla="*/ 6 w 101"/>
                  <a:gd name="T3" fmla="*/ 77 h 140"/>
                  <a:gd name="T4" fmla="*/ 72 w 101"/>
                  <a:gd name="T5" fmla="*/ 31 h 140"/>
                  <a:gd name="T6" fmla="*/ 91 w 101"/>
                  <a:gd name="T7" fmla="*/ 7 h 140"/>
                  <a:gd name="T8" fmla="*/ 90 w 101"/>
                  <a:gd name="T9" fmla="*/ 2 h 140"/>
                  <a:gd name="T10" fmla="*/ 101 w 101"/>
                  <a:gd name="T11" fmla="*/ 8 h 140"/>
                  <a:gd name="T12" fmla="*/ 65 w 101"/>
                  <a:gd name="T13" fmla="*/ 95 h 140"/>
                  <a:gd name="T14" fmla="*/ 59 w 101"/>
                  <a:gd name="T15" fmla="*/ 116 h 140"/>
                  <a:gd name="T16" fmla="*/ 14 w 101"/>
                  <a:gd name="T17" fmla="*/ 137 h 140"/>
                  <a:gd name="T18" fmla="*/ 1 w 101"/>
                  <a:gd name="T19" fmla="*/ 129 h 140"/>
                  <a:gd name="T20" fmla="*/ 2 w 101"/>
                  <a:gd name="T21" fmla="*/ 83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140">
                    <a:moveTo>
                      <a:pt x="2" y="83"/>
                    </a:moveTo>
                    <a:cubicBezTo>
                      <a:pt x="3" y="81"/>
                      <a:pt x="4" y="78"/>
                      <a:pt x="6" y="77"/>
                    </a:cubicBezTo>
                    <a:cubicBezTo>
                      <a:pt x="32" y="68"/>
                      <a:pt x="54" y="51"/>
                      <a:pt x="72" y="31"/>
                    </a:cubicBezTo>
                    <a:cubicBezTo>
                      <a:pt x="79" y="24"/>
                      <a:pt x="85" y="15"/>
                      <a:pt x="91" y="7"/>
                    </a:cubicBezTo>
                    <a:cubicBezTo>
                      <a:pt x="92" y="5"/>
                      <a:pt x="92" y="4"/>
                      <a:pt x="90" y="2"/>
                    </a:cubicBezTo>
                    <a:cubicBezTo>
                      <a:pt x="96" y="0"/>
                      <a:pt x="99" y="3"/>
                      <a:pt x="101" y="8"/>
                    </a:cubicBezTo>
                    <a:cubicBezTo>
                      <a:pt x="81" y="34"/>
                      <a:pt x="70" y="63"/>
                      <a:pt x="65" y="95"/>
                    </a:cubicBezTo>
                    <a:cubicBezTo>
                      <a:pt x="64" y="102"/>
                      <a:pt x="66" y="110"/>
                      <a:pt x="59" y="116"/>
                    </a:cubicBezTo>
                    <a:cubicBezTo>
                      <a:pt x="45" y="124"/>
                      <a:pt x="30" y="132"/>
                      <a:pt x="14" y="137"/>
                    </a:cubicBezTo>
                    <a:cubicBezTo>
                      <a:pt x="5" y="140"/>
                      <a:pt x="2" y="139"/>
                      <a:pt x="1" y="129"/>
                    </a:cubicBezTo>
                    <a:cubicBezTo>
                      <a:pt x="0" y="114"/>
                      <a:pt x="0" y="98"/>
                      <a:pt x="2" y="83"/>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 name="Freeform 889">
                <a:extLst>
                  <a:ext uri="{FF2B5EF4-FFF2-40B4-BE49-F238E27FC236}">
                    <a16:creationId xmlns:a16="http://schemas.microsoft.com/office/drawing/2014/main" id="{962E6757-C314-0676-FE3A-B697C0D1FF70}"/>
                  </a:ext>
                </a:extLst>
              </p:cNvPr>
              <p:cNvSpPr/>
              <p:nvPr/>
            </p:nvSpPr>
            <p:spPr bwMode="auto">
              <a:xfrm>
                <a:off x="8424863" y="4895850"/>
                <a:ext cx="144462" cy="92075"/>
              </a:xfrm>
              <a:custGeom>
                <a:avLst/>
                <a:gdLst>
                  <a:gd name="T0" fmla="*/ 83 w 142"/>
                  <a:gd name="T1" fmla="*/ 87 h 91"/>
                  <a:gd name="T2" fmla="*/ 71 w 142"/>
                  <a:gd name="T3" fmla="*/ 73 h 91"/>
                  <a:gd name="T4" fmla="*/ 12 w 142"/>
                  <a:gd name="T5" fmla="*/ 11 h 91"/>
                  <a:gd name="T6" fmla="*/ 2 w 142"/>
                  <a:gd name="T7" fmla="*/ 12 h 91"/>
                  <a:gd name="T8" fmla="*/ 11 w 142"/>
                  <a:gd name="T9" fmla="*/ 0 h 91"/>
                  <a:gd name="T10" fmla="*/ 62 w 142"/>
                  <a:gd name="T11" fmla="*/ 24 h 91"/>
                  <a:gd name="T12" fmla="*/ 121 w 142"/>
                  <a:gd name="T13" fmla="*/ 31 h 91"/>
                  <a:gd name="T14" fmla="*/ 130 w 142"/>
                  <a:gd name="T15" fmla="*/ 50 h 91"/>
                  <a:gd name="T16" fmla="*/ 139 w 142"/>
                  <a:gd name="T17" fmla="*/ 79 h 91"/>
                  <a:gd name="T18" fmla="*/ 131 w 142"/>
                  <a:gd name="T19" fmla="*/ 90 h 91"/>
                  <a:gd name="T20" fmla="*/ 83 w 142"/>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2" h="91">
                    <a:moveTo>
                      <a:pt x="83" y="87"/>
                    </a:moveTo>
                    <a:cubicBezTo>
                      <a:pt x="76" y="85"/>
                      <a:pt x="74" y="78"/>
                      <a:pt x="71" y="73"/>
                    </a:cubicBezTo>
                    <a:cubicBezTo>
                      <a:pt x="56" y="48"/>
                      <a:pt x="36" y="27"/>
                      <a:pt x="12" y="11"/>
                    </a:cubicBezTo>
                    <a:cubicBezTo>
                      <a:pt x="7" y="7"/>
                      <a:pt x="5" y="9"/>
                      <a:pt x="2" y="12"/>
                    </a:cubicBezTo>
                    <a:cubicBezTo>
                      <a:pt x="0" y="4"/>
                      <a:pt x="6" y="2"/>
                      <a:pt x="11" y="0"/>
                    </a:cubicBezTo>
                    <a:cubicBezTo>
                      <a:pt x="26" y="12"/>
                      <a:pt x="44" y="19"/>
                      <a:pt x="62" y="24"/>
                    </a:cubicBezTo>
                    <a:cubicBezTo>
                      <a:pt x="81" y="30"/>
                      <a:pt x="101" y="32"/>
                      <a:pt x="121" y="31"/>
                    </a:cubicBezTo>
                    <a:cubicBezTo>
                      <a:pt x="121" y="39"/>
                      <a:pt x="125" y="44"/>
                      <a:pt x="130" y="50"/>
                    </a:cubicBezTo>
                    <a:cubicBezTo>
                      <a:pt x="133" y="60"/>
                      <a:pt x="136" y="69"/>
                      <a:pt x="139" y="79"/>
                    </a:cubicBezTo>
                    <a:cubicBezTo>
                      <a:pt x="142" y="86"/>
                      <a:pt x="139" y="90"/>
                      <a:pt x="131" y="90"/>
                    </a:cubicBezTo>
                    <a:cubicBezTo>
                      <a:pt x="115" y="91"/>
                      <a:pt x="99" y="91"/>
                      <a:pt x="83" y="8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 name="Freeform 890">
                <a:extLst>
                  <a:ext uri="{FF2B5EF4-FFF2-40B4-BE49-F238E27FC236}">
                    <a16:creationId xmlns:a16="http://schemas.microsoft.com/office/drawing/2014/main" id="{FB8B2EA1-305B-9095-E785-7ACCB8F5DADD}"/>
                  </a:ext>
                </a:extLst>
              </p:cNvPr>
              <p:cNvSpPr/>
              <p:nvPr/>
            </p:nvSpPr>
            <p:spPr bwMode="auto">
              <a:xfrm>
                <a:off x="8459788" y="4795838"/>
                <a:ext cx="165100" cy="63500"/>
              </a:xfrm>
              <a:custGeom>
                <a:avLst/>
                <a:gdLst>
                  <a:gd name="T0" fmla="*/ 106 w 163"/>
                  <a:gd name="T1" fmla="*/ 62 h 63"/>
                  <a:gd name="T2" fmla="*/ 94 w 163"/>
                  <a:gd name="T3" fmla="*/ 60 h 63"/>
                  <a:gd name="T4" fmla="*/ 3 w 163"/>
                  <a:gd name="T5" fmla="*/ 31 h 63"/>
                  <a:gd name="T6" fmla="*/ 5 w 163"/>
                  <a:gd name="T7" fmla="*/ 18 h 63"/>
                  <a:gd name="T8" fmla="*/ 108 w 163"/>
                  <a:gd name="T9" fmla="*/ 7 h 63"/>
                  <a:gd name="T10" fmla="*/ 126 w 163"/>
                  <a:gd name="T11" fmla="*/ 0 h 63"/>
                  <a:gd name="T12" fmla="*/ 156 w 163"/>
                  <a:gd name="T13" fmla="*/ 24 h 63"/>
                  <a:gd name="T14" fmla="*/ 154 w 163"/>
                  <a:gd name="T15" fmla="*/ 40 h 63"/>
                  <a:gd name="T16" fmla="*/ 106 w 163"/>
                  <a:gd name="T17"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62">
                    <a:moveTo>
                      <a:pt x="106" y="62"/>
                    </a:moveTo>
                    <a:cubicBezTo>
                      <a:pt x="102" y="63"/>
                      <a:pt x="98" y="63"/>
                      <a:pt x="94" y="60"/>
                    </a:cubicBezTo>
                    <a:cubicBezTo>
                      <a:pt x="67" y="41"/>
                      <a:pt x="36" y="32"/>
                      <a:pt x="3" y="31"/>
                    </a:cubicBezTo>
                    <a:cubicBezTo>
                      <a:pt x="0" y="26"/>
                      <a:pt x="1" y="22"/>
                      <a:pt x="5" y="18"/>
                    </a:cubicBezTo>
                    <a:cubicBezTo>
                      <a:pt x="40" y="26"/>
                      <a:pt x="75" y="20"/>
                      <a:pt x="108" y="7"/>
                    </a:cubicBezTo>
                    <a:cubicBezTo>
                      <a:pt x="114" y="5"/>
                      <a:pt x="120" y="3"/>
                      <a:pt x="126" y="0"/>
                    </a:cubicBezTo>
                    <a:cubicBezTo>
                      <a:pt x="137" y="8"/>
                      <a:pt x="147" y="15"/>
                      <a:pt x="156" y="24"/>
                    </a:cubicBezTo>
                    <a:cubicBezTo>
                      <a:pt x="163" y="32"/>
                      <a:pt x="163" y="35"/>
                      <a:pt x="154" y="40"/>
                    </a:cubicBezTo>
                    <a:cubicBezTo>
                      <a:pt x="139" y="49"/>
                      <a:pt x="123" y="57"/>
                      <a:pt x="106" y="6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 name="Freeform 891">
                <a:extLst>
                  <a:ext uri="{FF2B5EF4-FFF2-40B4-BE49-F238E27FC236}">
                    <a16:creationId xmlns:a16="http://schemas.microsoft.com/office/drawing/2014/main" id="{661746FA-9CF3-9148-478C-B4B9F09749C5}"/>
                  </a:ext>
                </a:extLst>
              </p:cNvPr>
              <p:cNvSpPr/>
              <p:nvPr/>
            </p:nvSpPr>
            <p:spPr bwMode="auto">
              <a:xfrm>
                <a:off x="8128000" y="4632325"/>
                <a:ext cx="336550" cy="338138"/>
              </a:xfrm>
              <a:custGeom>
                <a:avLst/>
                <a:gdLst>
                  <a:gd name="T0" fmla="*/ 332 w 332"/>
                  <a:gd name="T1" fmla="*/ 178 h 333"/>
                  <a:gd name="T2" fmla="*/ 330 w 332"/>
                  <a:gd name="T3" fmla="*/ 191 h 333"/>
                  <a:gd name="T4" fmla="*/ 304 w 332"/>
                  <a:gd name="T5" fmla="*/ 259 h 333"/>
                  <a:gd name="T6" fmla="*/ 295 w 332"/>
                  <a:gd name="T7" fmla="*/ 271 h 333"/>
                  <a:gd name="T8" fmla="*/ 245 w 332"/>
                  <a:gd name="T9" fmla="*/ 312 h 333"/>
                  <a:gd name="T10" fmla="*/ 231 w 332"/>
                  <a:gd name="T11" fmla="*/ 319 h 333"/>
                  <a:gd name="T12" fmla="*/ 173 w 332"/>
                  <a:gd name="T13" fmla="*/ 333 h 333"/>
                  <a:gd name="T14" fmla="*/ 168 w 332"/>
                  <a:gd name="T15" fmla="*/ 333 h 333"/>
                  <a:gd name="T16" fmla="*/ 94 w 332"/>
                  <a:gd name="T17" fmla="*/ 317 h 333"/>
                  <a:gd name="T18" fmla="*/ 83 w 332"/>
                  <a:gd name="T19" fmla="*/ 311 h 333"/>
                  <a:gd name="T20" fmla="*/ 30 w 332"/>
                  <a:gd name="T21" fmla="*/ 263 h 333"/>
                  <a:gd name="T22" fmla="*/ 19 w 332"/>
                  <a:gd name="T23" fmla="*/ 245 h 333"/>
                  <a:gd name="T24" fmla="*/ 0 w 332"/>
                  <a:gd name="T25" fmla="*/ 175 h 333"/>
                  <a:gd name="T26" fmla="*/ 0 w 332"/>
                  <a:gd name="T27" fmla="*/ 162 h 333"/>
                  <a:gd name="T28" fmla="*/ 14 w 332"/>
                  <a:gd name="T29" fmla="*/ 100 h 333"/>
                  <a:gd name="T30" fmla="*/ 29 w 332"/>
                  <a:gd name="T31" fmla="*/ 72 h 333"/>
                  <a:gd name="T32" fmla="*/ 78 w 332"/>
                  <a:gd name="T33" fmla="*/ 25 h 333"/>
                  <a:gd name="T34" fmla="*/ 103 w 332"/>
                  <a:gd name="T35" fmla="*/ 13 h 333"/>
                  <a:gd name="T36" fmla="*/ 169 w 332"/>
                  <a:gd name="T37" fmla="*/ 0 h 333"/>
                  <a:gd name="T38" fmla="*/ 186 w 332"/>
                  <a:gd name="T39" fmla="*/ 1 h 333"/>
                  <a:gd name="T40" fmla="*/ 249 w 332"/>
                  <a:gd name="T41" fmla="*/ 23 h 333"/>
                  <a:gd name="T42" fmla="*/ 280 w 332"/>
                  <a:gd name="T43" fmla="*/ 45 h 333"/>
                  <a:gd name="T44" fmla="*/ 313 w 332"/>
                  <a:gd name="T45" fmla="*/ 88 h 333"/>
                  <a:gd name="T46" fmla="*/ 322 w 332"/>
                  <a:gd name="T47" fmla="*/ 110 h 333"/>
                  <a:gd name="T48" fmla="*/ 332 w 332"/>
                  <a:gd name="T49" fmla="*/ 178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2" h="333">
                    <a:moveTo>
                      <a:pt x="332" y="178"/>
                    </a:moveTo>
                    <a:cubicBezTo>
                      <a:pt x="331" y="183"/>
                      <a:pt x="331" y="187"/>
                      <a:pt x="330" y="191"/>
                    </a:cubicBezTo>
                    <a:cubicBezTo>
                      <a:pt x="326" y="215"/>
                      <a:pt x="317" y="237"/>
                      <a:pt x="304" y="259"/>
                    </a:cubicBezTo>
                    <a:cubicBezTo>
                      <a:pt x="301" y="263"/>
                      <a:pt x="297" y="266"/>
                      <a:pt x="295" y="271"/>
                    </a:cubicBezTo>
                    <a:cubicBezTo>
                      <a:pt x="281" y="287"/>
                      <a:pt x="264" y="301"/>
                      <a:pt x="245" y="312"/>
                    </a:cubicBezTo>
                    <a:cubicBezTo>
                      <a:pt x="241" y="315"/>
                      <a:pt x="236" y="317"/>
                      <a:pt x="231" y="319"/>
                    </a:cubicBezTo>
                    <a:cubicBezTo>
                      <a:pt x="212" y="327"/>
                      <a:pt x="193" y="331"/>
                      <a:pt x="173" y="333"/>
                    </a:cubicBezTo>
                    <a:cubicBezTo>
                      <a:pt x="171" y="332"/>
                      <a:pt x="169" y="332"/>
                      <a:pt x="168" y="333"/>
                    </a:cubicBezTo>
                    <a:cubicBezTo>
                      <a:pt x="142" y="332"/>
                      <a:pt x="118" y="327"/>
                      <a:pt x="94" y="317"/>
                    </a:cubicBezTo>
                    <a:cubicBezTo>
                      <a:pt x="91" y="315"/>
                      <a:pt x="87" y="313"/>
                      <a:pt x="83" y="311"/>
                    </a:cubicBezTo>
                    <a:cubicBezTo>
                      <a:pt x="63" y="298"/>
                      <a:pt x="45" y="282"/>
                      <a:pt x="30" y="263"/>
                    </a:cubicBezTo>
                    <a:cubicBezTo>
                      <a:pt x="26" y="257"/>
                      <a:pt x="22" y="251"/>
                      <a:pt x="19" y="245"/>
                    </a:cubicBezTo>
                    <a:cubicBezTo>
                      <a:pt x="8" y="223"/>
                      <a:pt x="2" y="199"/>
                      <a:pt x="0" y="175"/>
                    </a:cubicBezTo>
                    <a:cubicBezTo>
                      <a:pt x="0" y="170"/>
                      <a:pt x="0" y="166"/>
                      <a:pt x="0" y="162"/>
                    </a:cubicBezTo>
                    <a:cubicBezTo>
                      <a:pt x="1" y="140"/>
                      <a:pt x="5" y="119"/>
                      <a:pt x="14" y="100"/>
                    </a:cubicBezTo>
                    <a:cubicBezTo>
                      <a:pt x="19" y="90"/>
                      <a:pt x="24" y="81"/>
                      <a:pt x="29" y="72"/>
                    </a:cubicBezTo>
                    <a:cubicBezTo>
                      <a:pt x="43" y="54"/>
                      <a:pt x="59" y="38"/>
                      <a:pt x="78" y="25"/>
                    </a:cubicBezTo>
                    <a:cubicBezTo>
                      <a:pt x="87" y="21"/>
                      <a:pt x="95" y="17"/>
                      <a:pt x="103" y="13"/>
                    </a:cubicBezTo>
                    <a:cubicBezTo>
                      <a:pt x="124" y="5"/>
                      <a:pt x="146" y="1"/>
                      <a:pt x="169" y="0"/>
                    </a:cubicBezTo>
                    <a:cubicBezTo>
                      <a:pt x="175" y="1"/>
                      <a:pt x="180" y="1"/>
                      <a:pt x="186" y="1"/>
                    </a:cubicBezTo>
                    <a:cubicBezTo>
                      <a:pt x="208" y="5"/>
                      <a:pt x="229" y="12"/>
                      <a:pt x="249" y="23"/>
                    </a:cubicBezTo>
                    <a:cubicBezTo>
                      <a:pt x="260" y="29"/>
                      <a:pt x="269" y="38"/>
                      <a:pt x="280" y="45"/>
                    </a:cubicBezTo>
                    <a:cubicBezTo>
                      <a:pt x="292" y="58"/>
                      <a:pt x="303" y="72"/>
                      <a:pt x="313" y="88"/>
                    </a:cubicBezTo>
                    <a:cubicBezTo>
                      <a:pt x="316" y="95"/>
                      <a:pt x="319" y="103"/>
                      <a:pt x="322" y="110"/>
                    </a:cubicBezTo>
                    <a:cubicBezTo>
                      <a:pt x="330" y="132"/>
                      <a:pt x="332" y="155"/>
                      <a:pt x="332" y="178"/>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 name="Freeform 892">
                <a:extLst>
                  <a:ext uri="{FF2B5EF4-FFF2-40B4-BE49-F238E27FC236}">
                    <a16:creationId xmlns:a16="http://schemas.microsoft.com/office/drawing/2014/main" id="{6898D3BC-472D-A6F3-D068-CD622778E72F}"/>
                  </a:ext>
                </a:extLst>
              </p:cNvPr>
              <p:cNvSpPr/>
              <p:nvPr/>
            </p:nvSpPr>
            <p:spPr bwMode="auto">
              <a:xfrm>
                <a:off x="8161338" y="4667250"/>
                <a:ext cx="271462" cy="269875"/>
              </a:xfrm>
              <a:custGeom>
                <a:avLst/>
                <a:gdLst>
                  <a:gd name="T0" fmla="*/ 49 w 267"/>
                  <a:gd name="T1" fmla="*/ 47 h 266"/>
                  <a:gd name="T2" fmla="*/ 218 w 267"/>
                  <a:gd name="T3" fmla="*/ 48 h 266"/>
                  <a:gd name="T4" fmla="*/ 217 w 267"/>
                  <a:gd name="T5" fmla="*/ 218 h 266"/>
                  <a:gd name="T6" fmla="*/ 43 w 267"/>
                  <a:gd name="T7" fmla="*/ 213 h 266"/>
                  <a:gd name="T8" fmla="*/ 49 w 267"/>
                  <a:gd name="T9" fmla="*/ 47 h 266"/>
                </a:gdLst>
                <a:ahLst/>
                <a:cxnLst>
                  <a:cxn ang="0">
                    <a:pos x="T0" y="T1"/>
                  </a:cxn>
                  <a:cxn ang="0">
                    <a:pos x="T2" y="T3"/>
                  </a:cxn>
                  <a:cxn ang="0">
                    <a:pos x="T4" y="T5"/>
                  </a:cxn>
                  <a:cxn ang="0">
                    <a:pos x="T6" y="T7"/>
                  </a:cxn>
                  <a:cxn ang="0">
                    <a:pos x="T8" y="T9"/>
                  </a:cxn>
                </a:cxnLst>
                <a:rect l="0" t="0" r="r" b="b"/>
                <a:pathLst>
                  <a:path w="267" h="266">
                    <a:moveTo>
                      <a:pt x="49" y="47"/>
                    </a:moveTo>
                    <a:cubicBezTo>
                      <a:pt x="93" y="1"/>
                      <a:pt x="173" y="0"/>
                      <a:pt x="218" y="48"/>
                    </a:cubicBezTo>
                    <a:cubicBezTo>
                      <a:pt x="267" y="99"/>
                      <a:pt x="264" y="171"/>
                      <a:pt x="217" y="218"/>
                    </a:cubicBezTo>
                    <a:cubicBezTo>
                      <a:pt x="171" y="264"/>
                      <a:pt x="93" y="266"/>
                      <a:pt x="43" y="213"/>
                    </a:cubicBezTo>
                    <a:cubicBezTo>
                      <a:pt x="4" y="170"/>
                      <a:pt x="0" y="92"/>
                      <a:pt x="49" y="47"/>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 name="Freeform 893">
                <a:extLst>
                  <a:ext uri="{FF2B5EF4-FFF2-40B4-BE49-F238E27FC236}">
                    <a16:creationId xmlns:a16="http://schemas.microsoft.com/office/drawing/2014/main" id="{D71A257D-DD80-A72B-6E18-881A68D6F942}"/>
                  </a:ext>
                </a:extLst>
              </p:cNvPr>
              <p:cNvSpPr/>
              <p:nvPr/>
            </p:nvSpPr>
            <p:spPr bwMode="auto">
              <a:xfrm>
                <a:off x="8802688" y="4957763"/>
                <a:ext cx="111125" cy="192088"/>
              </a:xfrm>
              <a:custGeom>
                <a:avLst/>
                <a:gdLst>
                  <a:gd name="T0" fmla="*/ 109 w 110"/>
                  <a:gd name="T1" fmla="*/ 120 h 189"/>
                  <a:gd name="T2" fmla="*/ 104 w 110"/>
                  <a:gd name="T3" fmla="*/ 164 h 189"/>
                  <a:gd name="T4" fmla="*/ 98 w 110"/>
                  <a:gd name="T5" fmla="*/ 181 h 189"/>
                  <a:gd name="T6" fmla="*/ 84 w 110"/>
                  <a:gd name="T7" fmla="*/ 185 h 189"/>
                  <a:gd name="T8" fmla="*/ 33 w 110"/>
                  <a:gd name="T9" fmla="*/ 134 h 189"/>
                  <a:gd name="T10" fmla="*/ 27 w 110"/>
                  <a:gd name="T11" fmla="*/ 128 h 189"/>
                  <a:gd name="T12" fmla="*/ 0 w 110"/>
                  <a:gd name="T13" fmla="*/ 22 h 189"/>
                  <a:gd name="T14" fmla="*/ 2 w 110"/>
                  <a:gd name="T15" fmla="*/ 14 h 189"/>
                  <a:gd name="T16" fmla="*/ 10 w 110"/>
                  <a:gd name="T17" fmla="*/ 12 h 189"/>
                  <a:gd name="T18" fmla="*/ 50 w 110"/>
                  <a:gd name="T19" fmla="*/ 3 h 189"/>
                  <a:gd name="T20" fmla="*/ 62 w 110"/>
                  <a:gd name="T21" fmla="*/ 2 h 189"/>
                  <a:gd name="T22" fmla="*/ 105 w 110"/>
                  <a:gd name="T23" fmla="*/ 86 h 189"/>
                  <a:gd name="T24" fmla="*/ 109 w 110"/>
                  <a:gd name="T25" fmla="*/ 12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89">
                    <a:moveTo>
                      <a:pt x="109" y="120"/>
                    </a:moveTo>
                    <a:cubicBezTo>
                      <a:pt x="107" y="135"/>
                      <a:pt x="108" y="149"/>
                      <a:pt x="104" y="164"/>
                    </a:cubicBezTo>
                    <a:cubicBezTo>
                      <a:pt x="102" y="170"/>
                      <a:pt x="101" y="175"/>
                      <a:pt x="98" y="181"/>
                    </a:cubicBezTo>
                    <a:cubicBezTo>
                      <a:pt x="95" y="188"/>
                      <a:pt x="91" y="189"/>
                      <a:pt x="84" y="185"/>
                    </a:cubicBezTo>
                    <a:cubicBezTo>
                      <a:pt x="63" y="172"/>
                      <a:pt x="47" y="154"/>
                      <a:pt x="33" y="134"/>
                    </a:cubicBezTo>
                    <a:cubicBezTo>
                      <a:pt x="32" y="131"/>
                      <a:pt x="31" y="128"/>
                      <a:pt x="27" y="128"/>
                    </a:cubicBezTo>
                    <a:cubicBezTo>
                      <a:pt x="9" y="95"/>
                      <a:pt x="0" y="60"/>
                      <a:pt x="0" y="22"/>
                    </a:cubicBezTo>
                    <a:cubicBezTo>
                      <a:pt x="0" y="19"/>
                      <a:pt x="0" y="16"/>
                      <a:pt x="2" y="14"/>
                    </a:cubicBezTo>
                    <a:cubicBezTo>
                      <a:pt x="4" y="12"/>
                      <a:pt x="7" y="12"/>
                      <a:pt x="10" y="12"/>
                    </a:cubicBezTo>
                    <a:cubicBezTo>
                      <a:pt x="24" y="10"/>
                      <a:pt x="37" y="8"/>
                      <a:pt x="50" y="3"/>
                    </a:cubicBezTo>
                    <a:cubicBezTo>
                      <a:pt x="54" y="2"/>
                      <a:pt x="58" y="0"/>
                      <a:pt x="62" y="2"/>
                    </a:cubicBezTo>
                    <a:cubicBezTo>
                      <a:pt x="83" y="26"/>
                      <a:pt x="98" y="54"/>
                      <a:pt x="105" y="86"/>
                    </a:cubicBezTo>
                    <a:cubicBezTo>
                      <a:pt x="107" y="97"/>
                      <a:pt x="110" y="109"/>
                      <a:pt x="109" y="12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 name="Freeform 894">
                <a:extLst>
                  <a:ext uri="{FF2B5EF4-FFF2-40B4-BE49-F238E27FC236}">
                    <a16:creationId xmlns:a16="http://schemas.microsoft.com/office/drawing/2014/main" id="{DA88E7F1-034E-019D-D3BC-31D074CB06B5}"/>
                  </a:ext>
                </a:extLst>
              </p:cNvPr>
              <p:cNvSpPr/>
              <p:nvPr/>
            </p:nvSpPr>
            <p:spPr bwMode="auto">
              <a:xfrm>
                <a:off x="8816975" y="4479925"/>
                <a:ext cx="117475" cy="180975"/>
              </a:xfrm>
              <a:custGeom>
                <a:avLst/>
                <a:gdLst>
                  <a:gd name="T0" fmla="*/ 41 w 117"/>
                  <a:gd name="T1" fmla="*/ 42 h 177"/>
                  <a:gd name="T2" fmla="*/ 50 w 117"/>
                  <a:gd name="T3" fmla="*/ 40 h 177"/>
                  <a:gd name="T4" fmla="*/ 95 w 117"/>
                  <a:gd name="T5" fmla="*/ 5 h 177"/>
                  <a:gd name="T6" fmla="*/ 112 w 117"/>
                  <a:gd name="T7" fmla="*/ 12 h 177"/>
                  <a:gd name="T8" fmla="*/ 114 w 117"/>
                  <a:gd name="T9" fmla="*/ 68 h 177"/>
                  <a:gd name="T10" fmla="*/ 116 w 117"/>
                  <a:gd name="T11" fmla="*/ 77 h 177"/>
                  <a:gd name="T12" fmla="*/ 73 w 117"/>
                  <a:gd name="T13" fmla="*/ 170 h 177"/>
                  <a:gd name="T14" fmla="*/ 67 w 117"/>
                  <a:gd name="T15" fmla="*/ 175 h 177"/>
                  <a:gd name="T16" fmla="*/ 59 w 117"/>
                  <a:gd name="T17" fmla="*/ 175 h 177"/>
                  <a:gd name="T18" fmla="*/ 8 w 117"/>
                  <a:gd name="T19" fmla="*/ 157 h 177"/>
                  <a:gd name="T20" fmla="*/ 2 w 117"/>
                  <a:gd name="T21" fmla="*/ 154 h 177"/>
                  <a:gd name="T22" fmla="*/ 2 w 117"/>
                  <a:gd name="T23" fmla="*/ 139 h 177"/>
                  <a:gd name="T24" fmla="*/ 35 w 117"/>
                  <a:gd name="T25" fmla="*/ 56 h 177"/>
                  <a:gd name="T26" fmla="*/ 41 w 117"/>
                  <a:gd name="T27" fmla="*/ 42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77">
                    <a:moveTo>
                      <a:pt x="41" y="42"/>
                    </a:moveTo>
                    <a:cubicBezTo>
                      <a:pt x="45" y="47"/>
                      <a:pt x="47" y="43"/>
                      <a:pt x="50" y="40"/>
                    </a:cubicBezTo>
                    <a:cubicBezTo>
                      <a:pt x="63" y="26"/>
                      <a:pt x="77" y="14"/>
                      <a:pt x="95" y="5"/>
                    </a:cubicBezTo>
                    <a:cubicBezTo>
                      <a:pt x="106" y="0"/>
                      <a:pt x="109" y="1"/>
                      <a:pt x="112" y="12"/>
                    </a:cubicBezTo>
                    <a:cubicBezTo>
                      <a:pt x="117" y="31"/>
                      <a:pt x="116" y="49"/>
                      <a:pt x="114" y="68"/>
                    </a:cubicBezTo>
                    <a:cubicBezTo>
                      <a:pt x="114" y="71"/>
                      <a:pt x="113" y="74"/>
                      <a:pt x="116" y="77"/>
                    </a:cubicBezTo>
                    <a:cubicBezTo>
                      <a:pt x="108" y="111"/>
                      <a:pt x="96" y="143"/>
                      <a:pt x="73" y="170"/>
                    </a:cubicBezTo>
                    <a:cubicBezTo>
                      <a:pt x="71" y="172"/>
                      <a:pt x="69" y="174"/>
                      <a:pt x="67" y="175"/>
                    </a:cubicBezTo>
                    <a:cubicBezTo>
                      <a:pt x="64" y="177"/>
                      <a:pt x="62" y="176"/>
                      <a:pt x="59" y="175"/>
                    </a:cubicBezTo>
                    <a:cubicBezTo>
                      <a:pt x="43" y="166"/>
                      <a:pt x="26" y="160"/>
                      <a:pt x="8" y="157"/>
                    </a:cubicBezTo>
                    <a:cubicBezTo>
                      <a:pt x="6" y="157"/>
                      <a:pt x="4" y="156"/>
                      <a:pt x="2" y="154"/>
                    </a:cubicBezTo>
                    <a:cubicBezTo>
                      <a:pt x="0" y="149"/>
                      <a:pt x="1" y="144"/>
                      <a:pt x="2" y="139"/>
                    </a:cubicBezTo>
                    <a:cubicBezTo>
                      <a:pt x="7" y="109"/>
                      <a:pt x="17" y="81"/>
                      <a:pt x="35" y="56"/>
                    </a:cubicBezTo>
                    <a:cubicBezTo>
                      <a:pt x="39" y="52"/>
                      <a:pt x="38" y="46"/>
                      <a:pt x="41" y="4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 name="Freeform 895">
                <a:extLst>
                  <a:ext uri="{FF2B5EF4-FFF2-40B4-BE49-F238E27FC236}">
                    <a16:creationId xmlns:a16="http://schemas.microsoft.com/office/drawing/2014/main" id="{A89691E8-B2F9-6D47-4ADC-B0C78963CB1A}"/>
                  </a:ext>
                </a:extLst>
              </p:cNvPr>
              <p:cNvSpPr/>
              <p:nvPr/>
            </p:nvSpPr>
            <p:spPr bwMode="auto">
              <a:xfrm>
                <a:off x="8699500" y="4468813"/>
                <a:ext cx="107950" cy="180975"/>
              </a:xfrm>
              <a:custGeom>
                <a:avLst/>
                <a:gdLst>
                  <a:gd name="T0" fmla="*/ 0 w 108"/>
                  <a:gd name="T1" fmla="*/ 70 h 179"/>
                  <a:gd name="T2" fmla="*/ 11 w 108"/>
                  <a:gd name="T3" fmla="*/ 77 h 179"/>
                  <a:gd name="T4" fmla="*/ 17 w 108"/>
                  <a:gd name="T5" fmla="*/ 40 h 179"/>
                  <a:gd name="T6" fmla="*/ 30 w 108"/>
                  <a:gd name="T7" fmla="*/ 8 h 179"/>
                  <a:gd name="T8" fmla="*/ 46 w 108"/>
                  <a:gd name="T9" fmla="*/ 6 h 179"/>
                  <a:gd name="T10" fmla="*/ 83 w 108"/>
                  <a:gd name="T11" fmla="*/ 55 h 179"/>
                  <a:gd name="T12" fmla="*/ 90 w 108"/>
                  <a:gd name="T13" fmla="*/ 60 h 179"/>
                  <a:gd name="T14" fmla="*/ 106 w 108"/>
                  <a:gd name="T15" fmla="*/ 136 h 179"/>
                  <a:gd name="T16" fmla="*/ 102 w 108"/>
                  <a:gd name="T17" fmla="*/ 165 h 179"/>
                  <a:gd name="T18" fmla="*/ 85 w 108"/>
                  <a:gd name="T19" fmla="*/ 168 h 179"/>
                  <a:gd name="T20" fmla="*/ 46 w 108"/>
                  <a:gd name="T21" fmla="*/ 176 h 179"/>
                  <a:gd name="T22" fmla="*/ 35 w 108"/>
                  <a:gd name="T23" fmla="*/ 178 h 179"/>
                  <a:gd name="T24" fmla="*/ 27 w 108"/>
                  <a:gd name="T25" fmla="*/ 167 h 179"/>
                  <a:gd name="T26" fmla="*/ 9 w 108"/>
                  <a:gd name="T27" fmla="*/ 93 h 179"/>
                  <a:gd name="T28" fmla="*/ 2 w 108"/>
                  <a:gd name="T29" fmla="*/ 75 h 179"/>
                  <a:gd name="T30" fmla="*/ 0 w 108"/>
                  <a:gd name="T31" fmla="*/ 7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179">
                    <a:moveTo>
                      <a:pt x="0" y="70"/>
                    </a:moveTo>
                    <a:cubicBezTo>
                      <a:pt x="3" y="72"/>
                      <a:pt x="6" y="74"/>
                      <a:pt x="11" y="77"/>
                    </a:cubicBezTo>
                    <a:cubicBezTo>
                      <a:pt x="13" y="64"/>
                      <a:pt x="13" y="52"/>
                      <a:pt x="17" y="40"/>
                    </a:cubicBezTo>
                    <a:cubicBezTo>
                      <a:pt x="20" y="29"/>
                      <a:pt x="24" y="18"/>
                      <a:pt x="30" y="8"/>
                    </a:cubicBezTo>
                    <a:cubicBezTo>
                      <a:pt x="35" y="0"/>
                      <a:pt x="39" y="0"/>
                      <a:pt x="46" y="6"/>
                    </a:cubicBezTo>
                    <a:cubicBezTo>
                      <a:pt x="61" y="20"/>
                      <a:pt x="73" y="37"/>
                      <a:pt x="83" y="55"/>
                    </a:cubicBezTo>
                    <a:cubicBezTo>
                      <a:pt x="84" y="57"/>
                      <a:pt x="84" y="63"/>
                      <a:pt x="90" y="60"/>
                    </a:cubicBezTo>
                    <a:cubicBezTo>
                      <a:pt x="98" y="85"/>
                      <a:pt x="106" y="110"/>
                      <a:pt x="106" y="136"/>
                    </a:cubicBezTo>
                    <a:cubicBezTo>
                      <a:pt x="107" y="146"/>
                      <a:pt x="108" y="156"/>
                      <a:pt x="102" y="165"/>
                    </a:cubicBezTo>
                    <a:cubicBezTo>
                      <a:pt x="97" y="168"/>
                      <a:pt x="91" y="167"/>
                      <a:pt x="85" y="168"/>
                    </a:cubicBezTo>
                    <a:cubicBezTo>
                      <a:pt x="72" y="169"/>
                      <a:pt x="58" y="172"/>
                      <a:pt x="46" y="176"/>
                    </a:cubicBezTo>
                    <a:cubicBezTo>
                      <a:pt x="42" y="178"/>
                      <a:pt x="39" y="179"/>
                      <a:pt x="35" y="178"/>
                    </a:cubicBezTo>
                    <a:cubicBezTo>
                      <a:pt x="30" y="176"/>
                      <a:pt x="29" y="171"/>
                      <a:pt x="27" y="167"/>
                    </a:cubicBezTo>
                    <a:cubicBezTo>
                      <a:pt x="17" y="143"/>
                      <a:pt x="11" y="119"/>
                      <a:pt x="9" y="93"/>
                    </a:cubicBezTo>
                    <a:cubicBezTo>
                      <a:pt x="9" y="86"/>
                      <a:pt x="8" y="80"/>
                      <a:pt x="2" y="75"/>
                    </a:cubicBezTo>
                    <a:cubicBezTo>
                      <a:pt x="1" y="74"/>
                      <a:pt x="0" y="73"/>
                      <a:pt x="0" y="7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 name="Freeform 896">
                <a:extLst>
                  <a:ext uri="{FF2B5EF4-FFF2-40B4-BE49-F238E27FC236}">
                    <a16:creationId xmlns:a16="http://schemas.microsoft.com/office/drawing/2014/main" id="{00C519D8-18E8-2879-D125-D00946708620}"/>
                  </a:ext>
                </a:extLst>
              </p:cNvPr>
              <p:cNvSpPr/>
              <p:nvPr/>
            </p:nvSpPr>
            <p:spPr bwMode="auto">
              <a:xfrm>
                <a:off x="8464550" y="4702175"/>
                <a:ext cx="180975" cy="103188"/>
              </a:xfrm>
              <a:custGeom>
                <a:avLst/>
                <a:gdLst>
                  <a:gd name="T0" fmla="*/ 43 w 180"/>
                  <a:gd name="T1" fmla="*/ 74 h 101"/>
                  <a:gd name="T2" fmla="*/ 41 w 180"/>
                  <a:gd name="T3" fmla="*/ 66 h 101"/>
                  <a:gd name="T4" fmla="*/ 10 w 180"/>
                  <a:gd name="T5" fmla="*/ 38 h 101"/>
                  <a:gd name="T6" fmla="*/ 15 w 180"/>
                  <a:gd name="T7" fmla="*/ 17 h 101"/>
                  <a:gd name="T8" fmla="*/ 69 w 180"/>
                  <a:gd name="T9" fmla="*/ 4 h 101"/>
                  <a:gd name="T10" fmla="*/ 77 w 180"/>
                  <a:gd name="T11" fmla="*/ 0 h 101"/>
                  <a:gd name="T12" fmla="*/ 116 w 180"/>
                  <a:gd name="T13" fmla="*/ 4 h 101"/>
                  <a:gd name="T14" fmla="*/ 174 w 180"/>
                  <a:gd name="T15" fmla="*/ 24 h 101"/>
                  <a:gd name="T16" fmla="*/ 180 w 180"/>
                  <a:gd name="T17" fmla="*/ 33 h 101"/>
                  <a:gd name="T18" fmla="*/ 165 w 180"/>
                  <a:gd name="T19" fmla="*/ 96 h 101"/>
                  <a:gd name="T20" fmla="*/ 146 w 180"/>
                  <a:gd name="T21" fmla="*/ 100 h 101"/>
                  <a:gd name="T22" fmla="*/ 57 w 180"/>
                  <a:gd name="T23" fmla="*/ 77 h 101"/>
                  <a:gd name="T24" fmla="*/ 43 w 180"/>
                  <a:gd name="T25" fmla="*/ 7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 h="100">
                    <a:moveTo>
                      <a:pt x="43" y="74"/>
                    </a:moveTo>
                    <a:cubicBezTo>
                      <a:pt x="47" y="70"/>
                      <a:pt x="45" y="68"/>
                      <a:pt x="41" y="66"/>
                    </a:cubicBezTo>
                    <a:cubicBezTo>
                      <a:pt x="29" y="59"/>
                      <a:pt x="19" y="48"/>
                      <a:pt x="10" y="38"/>
                    </a:cubicBezTo>
                    <a:cubicBezTo>
                      <a:pt x="0" y="28"/>
                      <a:pt x="2" y="22"/>
                      <a:pt x="15" y="17"/>
                    </a:cubicBezTo>
                    <a:cubicBezTo>
                      <a:pt x="32" y="10"/>
                      <a:pt x="50" y="6"/>
                      <a:pt x="69" y="4"/>
                    </a:cubicBezTo>
                    <a:cubicBezTo>
                      <a:pt x="72" y="4"/>
                      <a:pt x="76" y="5"/>
                      <a:pt x="77" y="0"/>
                    </a:cubicBezTo>
                    <a:cubicBezTo>
                      <a:pt x="90" y="1"/>
                      <a:pt x="103" y="3"/>
                      <a:pt x="116" y="4"/>
                    </a:cubicBezTo>
                    <a:cubicBezTo>
                      <a:pt x="137" y="6"/>
                      <a:pt x="156" y="15"/>
                      <a:pt x="174" y="24"/>
                    </a:cubicBezTo>
                    <a:cubicBezTo>
                      <a:pt x="178" y="26"/>
                      <a:pt x="180" y="29"/>
                      <a:pt x="180" y="33"/>
                    </a:cubicBezTo>
                    <a:cubicBezTo>
                      <a:pt x="171" y="53"/>
                      <a:pt x="170" y="75"/>
                      <a:pt x="165" y="96"/>
                    </a:cubicBezTo>
                    <a:cubicBezTo>
                      <a:pt x="159" y="101"/>
                      <a:pt x="153" y="100"/>
                      <a:pt x="146" y="100"/>
                    </a:cubicBezTo>
                    <a:cubicBezTo>
                      <a:pt x="115" y="99"/>
                      <a:pt x="85" y="92"/>
                      <a:pt x="57" y="77"/>
                    </a:cubicBezTo>
                    <a:cubicBezTo>
                      <a:pt x="52" y="75"/>
                      <a:pt x="47" y="77"/>
                      <a:pt x="43" y="7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 name="Freeform 897">
                <a:extLst>
                  <a:ext uri="{FF2B5EF4-FFF2-40B4-BE49-F238E27FC236}">
                    <a16:creationId xmlns:a16="http://schemas.microsoft.com/office/drawing/2014/main" id="{F1086EB3-DDB8-3A4D-08BF-EC620D6F478F}"/>
                  </a:ext>
                </a:extLst>
              </p:cNvPr>
              <p:cNvSpPr/>
              <p:nvPr/>
            </p:nvSpPr>
            <p:spPr bwMode="auto">
              <a:xfrm>
                <a:off x="8559800" y="4556125"/>
                <a:ext cx="150812" cy="155575"/>
              </a:xfrm>
              <a:custGeom>
                <a:avLst/>
                <a:gdLst>
                  <a:gd name="T0" fmla="*/ 12 w 149"/>
                  <a:gd name="T1" fmla="*/ 75 h 152"/>
                  <a:gd name="T2" fmla="*/ 17 w 149"/>
                  <a:gd name="T3" fmla="*/ 67 h 152"/>
                  <a:gd name="T4" fmla="*/ 1 w 149"/>
                  <a:gd name="T5" fmla="*/ 16 h 152"/>
                  <a:gd name="T6" fmla="*/ 15 w 149"/>
                  <a:gd name="T7" fmla="*/ 2 h 152"/>
                  <a:gd name="T8" fmla="*/ 58 w 149"/>
                  <a:gd name="T9" fmla="*/ 15 h 152"/>
                  <a:gd name="T10" fmla="*/ 69 w 149"/>
                  <a:gd name="T11" fmla="*/ 15 h 152"/>
                  <a:gd name="T12" fmla="*/ 125 w 149"/>
                  <a:gd name="T13" fmla="*/ 63 h 152"/>
                  <a:gd name="T14" fmla="*/ 147 w 149"/>
                  <a:gd name="T15" fmla="*/ 96 h 152"/>
                  <a:gd name="T16" fmla="*/ 148 w 149"/>
                  <a:gd name="T17" fmla="*/ 103 h 152"/>
                  <a:gd name="T18" fmla="*/ 140 w 149"/>
                  <a:gd name="T19" fmla="*/ 112 h 152"/>
                  <a:gd name="T20" fmla="*/ 106 w 149"/>
                  <a:gd name="T21" fmla="*/ 145 h 152"/>
                  <a:gd name="T22" fmla="*/ 99 w 149"/>
                  <a:gd name="T23" fmla="*/ 151 h 152"/>
                  <a:gd name="T24" fmla="*/ 89 w 149"/>
                  <a:gd name="T25" fmla="*/ 149 h 152"/>
                  <a:gd name="T26" fmla="*/ 33 w 149"/>
                  <a:gd name="T27" fmla="*/ 98 h 152"/>
                  <a:gd name="T28" fmla="*/ 12 w 149"/>
                  <a:gd name="T29" fmla="*/ 7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9" h="152">
                    <a:moveTo>
                      <a:pt x="12" y="75"/>
                    </a:moveTo>
                    <a:cubicBezTo>
                      <a:pt x="17" y="74"/>
                      <a:pt x="20" y="73"/>
                      <a:pt x="17" y="67"/>
                    </a:cubicBezTo>
                    <a:cubicBezTo>
                      <a:pt x="9" y="51"/>
                      <a:pt x="3" y="34"/>
                      <a:pt x="1" y="16"/>
                    </a:cubicBezTo>
                    <a:cubicBezTo>
                      <a:pt x="0" y="3"/>
                      <a:pt x="2" y="0"/>
                      <a:pt x="15" y="2"/>
                    </a:cubicBezTo>
                    <a:cubicBezTo>
                      <a:pt x="30" y="3"/>
                      <a:pt x="44" y="9"/>
                      <a:pt x="58" y="15"/>
                    </a:cubicBezTo>
                    <a:cubicBezTo>
                      <a:pt x="61" y="16"/>
                      <a:pt x="65" y="20"/>
                      <a:pt x="69" y="15"/>
                    </a:cubicBezTo>
                    <a:cubicBezTo>
                      <a:pt x="88" y="30"/>
                      <a:pt x="109" y="44"/>
                      <a:pt x="125" y="63"/>
                    </a:cubicBezTo>
                    <a:cubicBezTo>
                      <a:pt x="134" y="73"/>
                      <a:pt x="141" y="84"/>
                      <a:pt x="147" y="96"/>
                    </a:cubicBezTo>
                    <a:cubicBezTo>
                      <a:pt x="149" y="98"/>
                      <a:pt x="149" y="101"/>
                      <a:pt x="148" y="103"/>
                    </a:cubicBezTo>
                    <a:cubicBezTo>
                      <a:pt x="147" y="107"/>
                      <a:pt x="143" y="109"/>
                      <a:pt x="140" y="112"/>
                    </a:cubicBezTo>
                    <a:cubicBezTo>
                      <a:pt x="127" y="121"/>
                      <a:pt x="115" y="131"/>
                      <a:pt x="106" y="145"/>
                    </a:cubicBezTo>
                    <a:cubicBezTo>
                      <a:pt x="104" y="147"/>
                      <a:pt x="102" y="149"/>
                      <a:pt x="99" y="151"/>
                    </a:cubicBezTo>
                    <a:cubicBezTo>
                      <a:pt x="95" y="152"/>
                      <a:pt x="92" y="150"/>
                      <a:pt x="89" y="149"/>
                    </a:cubicBezTo>
                    <a:cubicBezTo>
                      <a:pt x="67" y="136"/>
                      <a:pt x="49" y="117"/>
                      <a:pt x="33" y="98"/>
                    </a:cubicBezTo>
                    <a:cubicBezTo>
                      <a:pt x="26" y="90"/>
                      <a:pt x="21" y="81"/>
                      <a:pt x="12" y="75"/>
                    </a:cubicBezTo>
                    <a:close/>
                  </a:path>
                </a:pathLst>
              </a:custGeom>
              <a:solidFill>
                <a:srgbClr val="FFD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 name="Freeform 898">
                <a:extLst>
                  <a:ext uri="{FF2B5EF4-FFF2-40B4-BE49-F238E27FC236}">
                    <a16:creationId xmlns:a16="http://schemas.microsoft.com/office/drawing/2014/main" id="{8F2FA99C-812B-5B27-20F9-1DA7EB06149E}"/>
                  </a:ext>
                </a:extLst>
              </p:cNvPr>
              <p:cNvSpPr/>
              <p:nvPr/>
            </p:nvSpPr>
            <p:spPr bwMode="auto">
              <a:xfrm>
                <a:off x="8901113" y="4586288"/>
                <a:ext cx="163512" cy="139700"/>
              </a:xfrm>
              <a:custGeom>
                <a:avLst/>
                <a:gdLst>
                  <a:gd name="T0" fmla="*/ 97 w 162"/>
                  <a:gd name="T1" fmla="*/ 6 h 138"/>
                  <a:gd name="T2" fmla="*/ 108 w 162"/>
                  <a:gd name="T3" fmla="*/ 6 h 138"/>
                  <a:gd name="T4" fmla="*/ 151 w 162"/>
                  <a:gd name="T5" fmla="*/ 1 h 138"/>
                  <a:gd name="T6" fmla="*/ 160 w 162"/>
                  <a:gd name="T7" fmla="*/ 12 h 138"/>
                  <a:gd name="T8" fmla="*/ 141 w 162"/>
                  <a:gd name="T9" fmla="*/ 57 h 138"/>
                  <a:gd name="T10" fmla="*/ 138 w 162"/>
                  <a:gd name="T11" fmla="*/ 65 h 138"/>
                  <a:gd name="T12" fmla="*/ 105 w 162"/>
                  <a:gd name="T13" fmla="*/ 105 h 138"/>
                  <a:gd name="T14" fmla="*/ 59 w 162"/>
                  <a:gd name="T15" fmla="*/ 134 h 138"/>
                  <a:gd name="T16" fmla="*/ 45 w 162"/>
                  <a:gd name="T17" fmla="*/ 137 h 138"/>
                  <a:gd name="T18" fmla="*/ 22 w 162"/>
                  <a:gd name="T19" fmla="*/ 107 h 138"/>
                  <a:gd name="T20" fmla="*/ 11 w 162"/>
                  <a:gd name="T21" fmla="*/ 95 h 138"/>
                  <a:gd name="T22" fmla="*/ 7 w 162"/>
                  <a:gd name="T23" fmla="*/ 90 h 138"/>
                  <a:gd name="T24" fmla="*/ 6 w 162"/>
                  <a:gd name="T25" fmla="*/ 73 h 138"/>
                  <a:gd name="T26" fmla="*/ 64 w 162"/>
                  <a:gd name="T27" fmla="*/ 22 h 138"/>
                  <a:gd name="T28" fmla="*/ 97 w 162"/>
                  <a:gd name="T29" fmla="*/ 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2" h="138">
                    <a:moveTo>
                      <a:pt x="97" y="6"/>
                    </a:moveTo>
                    <a:cubicBezTo>
                      <a:pt x="101" y="10"/>
                      <a:pt x="104" y="7"/>
                      <a:pt x="108" y="6"/>
                    </a:cubicBezTo>
                    <a:cubicBezTo>
                      <a:pt x="122" y="2"/>
                      <a:pt x="136" y="0"/>
                      <a:pt x="151" y="1"/>
                    </a:cubicBezTo>
                    <a:cubicBezTo>
                      <a:pt x="159" y="1"/>
                      <a:pt x="162" y="4"/>
                      <a:pt x="160" y="12"/>
                    </a:cubicBezTo>
                    <a:cubicBezTo>
                      <a:pt x="157" y="28"/>
                      <a:pt x="149" y="43"/>
                      <a:pt x="141" y="57"/>
                    </a:cubicBezTo>
                    <a:cubicBezTo>
                      <a:pt x="140" y="60"/>
                      <a:pt x="138" y="62"/>
                      <a:pt x="138" y="65"/>
                    </a:cubicBezTo>
                    <a:cubicBezTo>
                      <a:pt x="130" y="81"/>
                      <a:pt x="117" y="93"/>
                      <a:pt x="105" y="105"/>
                    </a:cubicBezTo>
                    <a:cubicBezTo>
                      <a:pt x="91" y="117"/>
                      <a:pt x="76" y="127"/>
                      <a:pt x="59" y="134"/>
                    </a:cubicBezTo>
                    <a:cubicBezTo>
                      <a:pt x="54" y="136"/>
                      <a:pt x="50" y="138"/>
                      <a:pt x="45" y="137"/>
                    </a:cubicBezTo>
                    <a:cubicBezTo>
                      <a:pt x="36" y="128"/>
                      <a:pt x="31" y="117"/>
                      <a:pt x="22" y="107"/>
                    </a:cubicBezTo>
                    <a:cubicBezTo>
                      <a:pt x="18" y="103"/>
                      <a:pt x="15" y="99"/>
                      <a:pt x="11" y="95"/>
                    </a:cubicBezTo>
                    <a:cubicBezTo>
                      <a:pt x="10" y="93"/>
                      <a:pt x="8" y="92"/>
                      <a:pt x="7" y="90"/>
                    </a:cubicBezTo>
                    <a:cubicBezTo>
                      <a:pt x="0" y="85"/>
                      <a:pt x="1" y="79"/>
                      <a:pt x="6" y="73"/>
                    </a:cubicBezTo>
                    <a:cubicBezTo>
                      <a:pt x="21" y="51"/>
                      <a:pt x="41" y="35"/>
                      <a:pt x="64" y="22"/>
                    </a:cubicBezTo>
                    <a:cubicBezTo>
                      <a:pt x="75" y="16"/>
                      <a:pt x="85" y="10"/>
                      <a:pt x="97" y="6"/>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 name="Freeform 899">
                <a:extLst>
                  <a:ext uri="{FF2B5EF4-FFF2-40B4-BE49-F238E27FC236}">
                    <a16:creationId xmlns:a16="http://schemas.microsoft.com/office/drawing/2014/main" id="{6672A438-95D8-7D10-01B5-3A63131BA0D3}"/>
                  </a:ext>
                </a:extLst>
              </p:cNvPr>
              <p:cNvSpPr/>
              <p:nvPr/>
            </p:nvSpPr>
            <p:spPr bwMode="auto">
              <a:xfrm>
                <a:off x="8955088" y="4724400"/>
                <a:ext cx="179387" cy="100013"/>
              </a:xfrm>
              <a:custGeom>
                <a:avLst/>
                <a:gdLst>
                  <a:gd name="T0" fmla="*/ 118 w 177"/>
                  <a:gd name="T1" fmla="*/ 5 h 99"/>
                  <a:gd name="T2" fmla="*/ 125 w 177"/>
                  <a:gd name="T3" fmla="*/ 10 h 99"/>
                  <a:gd name="T4" fmla="*/ 168 w 177"/>
                  <a:gd name="T5" fmla="*/ 28 h 99"/>
                  <a:gd name="T6" fmla="*/ 169 w 177"/>
                  <a:gd name="T7" fmla="*/ 45 h 99"/>
                  <a:gd name="T8" fmla="*/ 133 w 177"/>
                  <a:gd name="T9" fmla="*/ 73 h 99"/>
                  <a:gd name="T10" fmla="*/ 105 w 177"/>
                  <a:gd name="T11" fmla="*/ 85 h 99"/>
                  <a:gd name="T12" fmla="*/ 20 w 177"/>
                  <a:gd name="T13" fmla="*/ 95 h 99"/>
                  <a:gd name="T14" fmla="*/ 11 w 177"/>
                  <a:gd name="T15" fmla="*/ 92 h 99"/>
                  <a:gd name="T16" fmla="*/ 9 w 177"/>
                  <a:gd name="T17" fmla="*/ 83 h 99"/>
                  <a:gd name="T18" fmla="*/ 1 w 177"/>
                  <a:gd name="T19" fmla="*/ 28 h 99"/>
                  <a:gd name="T20" fmla="*/ 0 w 177"/>
                  <a:gd name="T21" fmla="*/ 22 h 99"/>
                  <a:gd name="T22" fmla="*/ 11 w 177"/>
                  <a:gd name="T23" fmla="*/ 15 h 99"/>
                  <a:gd name="T24" fmla="*/ 103 w 177"/>
                  <a:gd name="T25" fmla="*/ 4 h 99"/>
                  <a:gd name="T26" fmla="*/ 118 w 177"/>
                  <a:gd name="T27" fmla="*/ 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7" h="99">
                    <a:moveTo>
                      <a:pt x="118" y="5"/>
                    </a:moveTo>
                    <a:cubicBezTo>
                      <a:pt x="119" y="9"/>
                      <a:pt x="122" y="9"/>
                      <a:pt x="125" y="10"/>
                    </a:cubicBezTo>
                    <a:cubicBezTo>
                      <a:pt x="140" y="14"/>
                      <a:pt x="155" y="19"/>
                      <a:pt x="168" y="28"/>
                    </a:cubicBezTo>
                    <a:cubicBezTo>
                      <a:pt x="177" y="35"/>
                      <a:pt x="177" y="36"/>
                      <a:pt x="169" y="45"/>
                    </a:cubicBezTo>
                    <a:cubicBezTo>
                      <a:pt x="159" y="56"/>
                      <a:pt x="145" y="63"/>
                      <a:pt x="133" y="73"/>
                    </a:cubicBezTo>
                    <a:cubicBezTo>
                      <a:pt x="125" y="80"/>
                      <a:pt x="115" y="82"/>
                      <a:pt x="105" y="85"/>
                    </a:cubicBezTo>
                    <a:cubicBezTo>
                      <a:pt x="78" y="95"/>
                      <a:pt x="49" y="99"/>
                      <a:pt x="20" y="95"/>
                    </a:cubicBezTo>
                    <a:cubicBezTo>
                      <a:pt x="17" y="94"/>
                      <a:pt x="13" y="94"/>
                      <a:pt x="11" y="92"/>
                    </a:cubicBezTo>
                    <a:cubicBezTo>
                      <a:pt x="9" y="90"/>
                      <a:pt x="9" y="86"/>
                      <a:pt x="9" y="83"/>
                    </a:cubicBezTo>
                    <a:cubicBezTo>
                      <a:pt x="9" y="65"/>
                      <a:pt x="7" y="46"/>
                      <a:pt x="1" y="28"/>
                    </a:cubicBezTo>
                    <a:cubicBezTo>
                      <a:pt x="0" y="26"/>
                      <a:pt x="0" y="24"/>
                      <a:pt x="0" y="22"/>
                    </a:cubicBezTo>
                    <a:cubicBezTo>
                      <a:pt x="3" y="18"/>
                      <a:pt x="7" y="16"/>
                      <a:pt x="11" y="15"/>
                    </a:cubicBezTo>
                    <a:cubicBezTo>
                      <a:pt x="41" y="4"/>
                      <a:pt x="71" y="0"/>
                      <a:pt x="103" y="4"/>
                    </a:cubicBezTo>
                    <a:cubicBezTo>
                      <a:pt x="108" y="5"/>
                      <a:pt x="113" y="5"/>
                      <a:pt x="118" y="5"/>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 name="Freeform 900">
                <a:extLst>
                  <a:ext uri="{FF2B5EF4-FFF2-40B4-BE49-F238E27FC236}">
                    <a16:creationId xmlns:a16="http://schemas.microsoft.com/office/drawing/2014/main" id="{D959D25D-58CA-38A4-D369-E6A4CCEC5D2D}"/>
                  </a:ext>
                </a:extLst>
              </p:cNvPr>
              <p:cNvSpPr/>
              <p:nvPr/>
            </p:nvSpPr>
            <p:spPr bwMode="auto">
              <a:xfrm>
                <a:off x="8937625" y="4824413"/>
                <a:ext cx="173037" cy="107950"/>
              </a:xfrm>
              <a:custGeom>
                <a:avLst/>
                <a:gdLst>
                  <a:gd name="T0" fmla="*/ 152 w 172"/>
                  <a:gd name="T1" fmla="*/ 100 h 106"/>
                  <a:gd name="T2" fmla="*/ 127 w 172"/>
                  <a:gd name="T3" fmla="*/ 102 h 106"/>
                  <a:gd name="T4" fmla="*/ 112 w 172"/>
                  <a:gd name="T5" fmla="*/ 103 h 106"/>
                  <a:gd name="T6" fmla="*/ 103 w 172"/>
                  <a:gd name="T7" fmla="*/ 106 h 106"/>
                  <a:gd name="T8" fmla="*/ 12 w 172"/>
                  <a:gd name="T9" fmla="*/ 82 h 106"/>
                  <a:gd name="T10" fmla="*/ 1 w 172"/>
                  <a:gd name="T11" fmla="*/ 73 h 106"/>
                  <a:gd name="T12" fmla="*/ 4 w 172"/>
                  <a:gd name="T13" fmla="*/ 62 h 106"/>
                  <a:gd name="T14" fmla="*/ 24 w 172"/>
                  <a:gd name="T15" fmla="*/ 10 h 106"/>
                  <a:gd name="T16" fmla="*/ 27 w 172"/>
                  <a:gd name="T17" fmla="*/ 3 h 106"/>
                  <a:gd name="T18" fmla="*/ 71 w 172"/>
                  <a:gd name="T19" fmla="*/ 8 h 106"/>
                  <a:gd name="T20" fmla="*/ 118 w 172"/>
                  <a:gd name="T21" fmla="*/ 30 h 106"/>
                  <a:gd name="T22" fmla="*/ 131 w 172"/>
                  <a:gd name="T23" fmla="*/ 36 h 106"/>
                  <a:gd name="T24" fmla="*/ 135 w 172"/>
                  <a:gd name="T25" fmla="*/ 44 h 106"/>
                  <a:gd name="T26" fmla="*/ 165 w 172"/>
                  <a:gd name="T27" fmla="*/ 77 h 106"/>
                  <a:gd name="T28" fmla="*/ 159 w 172"/>
                  <a:gd name="T29" fmla="*/ 96 h 106"/>
                  <a:gd name="T30" fmla="*/ 152 w 172"/>
                  <a:gd name="T3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2" h="105">
                    <a:moveTo>
                      <a:pt x="152" y="100"/>
                    </a:moveTo>
                    <a:cubicBezTo>
                      <a:pt x="143" y="98"/>
                      <a:pt x="136" y="102"/>
                      <a:pt x="127" y="102"/>
                    </a:cubicBezTo>
                    <a:cubicBezTo>
                      <a:pt x="122" y="102"/>
                      <a:pt x="117" y="103"/>
                      <a:pt x="112" y="103"/>
                    </a:cubicBezTo>
                    <a:cubicBezTo>
                      <a:pt x="109" y="106"/>
                      <a:pt x="106" y="106"/>
                      <a:pt x="103" y="106"/>
                    </a:cubicBezTo>
                    <a:cubicBezTo>
                      <a:pt x="71" y="106"/>
                      <a:pt x="40" y="97"/>
                      <a:pt x="12" y="82"/>
                    </a:cubicBezTo>
                    <a:cubicBezTo>
                      <a:pt x="8" y="80"/>
                      <a:pt x="3" y="78"/>
                      <a:pt x="1" y="73"/>
                    </a:cubicBezTo>
                    <a:cubicBezTo>
                      <a:pt x="0" y="69"/>
                      <a:pt x="2" y="65"/>
                      <a:pt x="4" y="62"/>
                    </a:cubicBezTo>
                    <a:cubicBezTo>
                      <a:pt x="14" y="46"/>
                      <a:pt x="20" y="29"/>
                      <a:pt x="24" y="10"/>
                    </a:cubicBezTo>
                    <a:cubicBezTo>
                      <a:pt x="24" y="8"/>
                      <a:pt x="25" y="5"/>
                      <a:pt x="27" y="3"/>
                    </a:cubicBezTo>
                    <a:cubicBezTo>
                      <a:pt x="42" y="0"/>
                      <a:pt x="57" y="5"/>
                      <a:pt x="71" y="8"/>
                    </a:cubicBezTo>
                    <a:cubicBezTo>
                      <a:pt x="88" y="13"/>
                      <a:pt x="104" y="20"/>
                      <a:pt x="118" y="30"/>
                    </a:cubicBezTo>
                    <a:cubicBezTo>
                      <a:pt x="122" y="33"/>
                      <a:pt x="127" y="32"/>
                      <a:pt x="131" y="36"/>
                    </a:cubicBezTo>
                    <a:cubicBezTo>
                      <a:pt x="127" y="41"/>
                      <a:pt x="132" y="42"/>
                      <a:pt x="135" y="44"/>
                    </a:cubicBezTo>
                    <a:cubicBezTo>
                      <a:pt x="147" y="53"/>
                      <a:pt x="157" y="64"/>
                      <a:pt x="165" y="77"/>
                    </a:cubicBezTo>
                    <a:cubicBezTo>
                      <a:pt x="172" y="88"/>
                      <a:pt x="171" y="92"/>
                      <a:pt x="159" y="96"/>
                    </a:cubicBezTo>
                    <a:cubicBezTo>
                      <a:pt x="157" y="97"/>
                      <a:pt x="154" y="98"/>
                      <a:pt x="152" y="10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 name="Freeform 901">
                <a:extLst>
                  <a:ext uri="{FF2B5EF4-FFF2-40B4-BE49-F238E27FC236}">
                    <a16:creationId xmlns:a16="http://schemas.microsoft.com/office/drawing/2014/main" id="{D13D45FE-7FF7-9C46-D06B-6B237204A7B7}"/>
                  </a:ext>
                </a:extLst>
              </p:cNvPr>
              <p:cNvSpPr/>
              <p:nvPr/>
            </p:nvSpPr>
            <p:spPr bwMode="auto">
              <a:xfrm>
                <a:off x="8874125" y="4903788"/>
                <a:ext cx="149225" cy="149225"/>
              </a:xfrm>
              <a:custGeom>
                <a:avLst/>
                <a:gdLst>
                  <a:gd name="T0" fmla="*/ 135 w 147"/>
                  <a:gd name="T1" fmla="*/ 82 h 147"/>
                  <a:gd name="T2" fmla="*/ 136 w 147"/>
                  <a:gd name="T3" fmla="*/ 93 h 147"/>
                  <a:gd name="T4" fmla="*/ 146 w 147"/>
                  <a:gd name="T5" fmla="*/ 130 h 147"/>
                  <a:gd name="T6" fmla="*/ 130 w 147"/>
                  <a:gd name="T7" fmla="*/ 145 h 147"/>
                  <a:gd name="T8" fmla="*/ 100 w 147"/>
                  <a:gd name="T9" fmla="*/ 136 h 147"/>
                  <a:gd name="T10" fmla="*/ 91 w 147"/>
                  <a:gd name="T11" fmla="*/ 136 h 147"/>
                  <a:gd name="T12" fmla="*/ 38 w 147"/>
                  <a:gd name="T13" fmla="*/ 101 h 147"/>
                  <a:gd name="T14" fmla="*/ 5 w 147"/>
                  <a:gd name="T15" fmla="*/ 60 h 147"/>
                  <a:gd name="T16" fmla="*/ 3 w 147"/>
                  <a:gd name="T17" fmla="*/ 47 h 147"/>
                  <a:gd name="T18" fmla="*/ 53 w 147"/>
                  <a:gd name="T19" fmla="*/ 5 h 147"/>
                  <a:gd name="T20" fmla="*/ 68 w 147"/>
                  <a:gd name="T21" fmla="*/ 5 h 147"/>
                  <a:gd name="T22" fmla="*/ 118 w 147"/>
                  <a:gd name="T23" fmla="*/ 56 h 147"/>
                  <a:gd name="T24" fmla="*/ 135 w 147"/>
                  <a:gd name="T25" fmla="*/ 8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47">
                    <a:moveTo>
                      <a:pt x="135" y="82"/>
                    </a:moveTo>
                    <a:cubicBezTo>
                      <a:pt x="131" y="86"/>
                      <a:pt x="135" y="89"/>
                      <a:pt x="136" y="93"/>
                    </a:cubicBezTo>
                    <a:cubicBezTo>
                      <a:pt x="140" y="105"/>
                      <a:pt x="144" y="117"/>
                      <a:pt x="146" y="130"/>
                    </a:cubicBezTo>
                    <a:cubicBezTo>
                      <a:pt x="147" y="144"/>
                      <a:pt x="144" y="147"/>
                      <a:pt x="130" y="145"/>
                    </a:cubicBezTo>
                    <a:cubicBezTo>
                      <a:pt x="120" y="143"/>
                      <a:pt x="110" y="140"/>
                      <a:pt x="100" y="136"/>
                    </a:cubicBezTo>
                    <a:cubicBezTo>
                      <a:pt x="97" y="135"/>
                      <a:pt x="94" y="133"/>
                      <a:pt x="91" y="136"/>
                    </a:cubicBezTo>
                    <a:cubicBezTo>
                      <a:pt x="73" y="126"/>
                      <a:pt x="54" y="116"/>
                      <a:pt x="38" y="101"/>
                    </a:cubicBezTo>
                    <a:cubicBezTo>
                      <a:pt x="25" y="89"/>
                      <a:pt x="14" y="75"/>
                      <a:pt x="5" y="60"/>
                    </a:cubicBezTo>
                    <a:cubicBezTo>
                      <a:pt x="2" y="57"/>
                      <a:pt x="0" y="52"/>
                      <a:pt x="3" y="47"/>
                    </a:cubicBezTo>
                    <a:cubicBezTo>
                      <a:pt x="21" y="35"/>
                      <a:pt x="38" y="21"/>
                      <a:pt x="53" y="5"/>
                    </a:cubicBezTo>
                    <a:cubicBezTo>
                      <a:pt x="57" y="0"/>
                      <a:pt x="62" y="1"/>
                      <a:pt x="68" y="5"/>
                    </a:cubicBezTo>
                    <a:cubicBezTo>
                      <a:pt x="87" y="19"/>
                      <a:pt x="105" y="35"/>
                      <a:pt x="118" y="56"/>
                    </a:cubicBezTo>
                    <a:cubicBezTo>
                      <a:pt x="124" y="65"/>
                      <a:pt x="130" y="73"/>
                      <a:pt x="135" y="82"/>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 name="Freeform 902">
                <a:extLst>
                  <a:ext uri="{FF2B5EF4-FFF2-40B4-BE49-F238E27FC236}">
                    <a16:creationId xmlns:a16="http://schemas.microsoft.com/office/drawing/2014/main" id="{9ADEEA08-1661-07D6-26E6-B05AA0EF6B7B}"/>
                  </a:ext>
                </a:extLst>
              </p:cNvPr>
              <p:cNvSpPr/>
              <p:nvPr/>
            </p:nvSpPr>
            <p:spPr bwMode="auto">
              <a:xfrm>
                <a:off x="8478838" y="4810125"/>
                <a:ext cx="171450" cy="104775"/>
              </a:xfrm>
              <a:custGeom>
                <a:avLst/>
                <a:gdLst>
                  <a:gd name="T0" fmla="*/ 58 w 169"/>
                  <a:gd name="T1" fmla="*/ 104 h 104"/>
                  <a:gd name="T2" fmla="*/ 42 w 169"/>
                  <a:gd name="T3" fmla="*/ 100 h 104"/>
                  <a:gd name="T4" fmla="*/ 8 w 169"/>
                  <a:gd name="T5" fmla="*/ 90 h 104"/>
                  <a:gd name="T6" fmla="*/ 4 w 169"/>
                  <a:gd name="T7" fmla="*/ 77 h 104"/>
                  <a:gd name="T8" fmla="*/ 36 w 169"/>
                  <a:gd name="T9" fmla="*/ 44 h 104"/>
                  <a:gd name="T10" fmla="*/ 40 w 169"/>
                  <a:gd name="T11" fmla="*/ 36 h 104"/>
                  <a:gd name="T12" fmla="*/ 86 w 169"/>
                  <a:gd name="T13" fmla="*/ 12 h 104"/>
                  <a:gd name="T14" fmla="*/ 140 w 169"/>
                  <a:gd name="T15" fmla="*/ 0 h 104"/>
                  <a:gd name="T16" fmla="*/ 149 w 169"/>
                  <a:gd name="T17" fmla="*/ 2 h 104"/>
                  <a:gd name="T18" fmla="*/ 152 w 169"/>
                  <a:gd name="T19" fmla="*/ 11 h 104"/>
                  <a:gd name="T20" fmla="*/ 167 w 169"/>
                  <a:gd name="T21" fmla="*/ 64 h 104"/>
                  <a:gd name="T22" fmla="*/ 169 w 169"/>
                  <a:gd name="T23" fmla="*/ 73 h 104"/>
                  <a:gd name="T24" fmla="*/ 162 w 169"/>
                  <a:gd name="T25" fmla="*/ 80 h 104"/>
                  <a:gd name="T26" fmla="*/ 75 w 169"/>
                  <a:gd name="T27" fmla="*/ 103 h 104"/>
                  <a:gd name="T28" fmla="*/ 58 w 169"/>
                  <a:gd name="T2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9" h="104">
                    <a:moveTo>
                      <a:pt x="58" y="104"/>
                    </a:moveTo>
                    <a:cubicBezTo>
                      <a:pt x="53" y="100"/>
                      <a:pt x="47" y="101"/>
                      <a:pt x="42" y="100"/>
                    </a:cubicBezTo>
                    <a:cubicBezTo>
                      <a:pt x="30" y="98"/>
                      <a:pt x="19" y="95"/>
                      <a:pt x="8" y="90"/>
                    </a:cubicBezTo>
                    <a:cubicBezTo>
                      <a:pt x="2" y="87"/>
                      <a:pt x="0" y="83"/>
                      <a:pt x="4" y="77"/>
                    </a:cubicBezTo>
                    <a:cubicBezTo>
                      <a:pt x="13" y="64"/>
                      <a:pt x="24" y="54"/>
                      <a:pt x="36" y="44"/>
                    </a:cubicBezTo>
                    <a:cubicBezTo>
                      <a:pt x="38" y="42"/>
                      <a:pt x="42" y="41"/>
                      <a:pt x="40" y="36"/>
                    </a:cubicBezTo>
                    <a:cubicBezTo>
                      <a:pt x="56" y="29"/>
                      <a:pt x="70" y="19"/>
                      <a:pt x="86" y="12"/>
                    </a:cubicBezTo>
                    <a:cubicBezTo>
                      <a:pt x="104" y="5"/>
                      <a:pt x="122" y="2"/>
                      <a:pt x="140" y="0"/>
                    </a:cubicBezTo>
                    <a:cubicBezTo>
                      <a:pt x="143" y="0"/>
                      <a:pt x="147" y="0"/>
                      <a:pt x="149" y="2"/>
                    </a:cubicBezTo>
                    <a:cubicBezTo>
                      <a:pt x="152" y="4"/>
                      <a:pt x="152" y="8"/>
                      <a:pt x="152" y="11"/>
                    </a:cubicBezTo>
                    <a:cubicBezTo>
                      <a:pt x="155" y="29"/>
                      <a:pt x="159" y="47"/>
                      <a:pt x="167" y="64"/>
                    </a:cubicBezTo>
                    <a:cubicBezTo>
                      <a:pt x="168" y="67"/>
                      <a:pt x="169" y="70"/>
                      <a:pt x="169" y="73"/>
                    </a:cubicBezTo>
                    <a:cubicBezTo>
                      <a:pt x="168" y="77"/>
                      <a:pt x="165" y="79"/>
                      <a:pt x="162" y="80"/>
                    </a:cubicBezTo>
                    <a:cubicBezTo>
                      <a:pt x="135" y="94"/>
                      <a:pt x="106" y="104"/>
                      <a:pt x="75" y="103"/>
                    </a:cubicBezTo>
                    <a:cubicBezTo>
                      <a:pt x="69" y="103"/>
                      <a:pt x="64" y="104"/>
                      <a:pt x="58" y="104"/>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 name="Freeform 903">
                <a:extLst>
                  <a:ext uri="{FF2B5EF4-FFF2-40B4-BE49-F238E27FC236}">
                    <a16:creationId xmlns:a16="http://schemas.microsoft.com/office/drawing/2014/main" id="{01A41851-1C2C-0A57-53AC-A09CE78754AB}"/>
                  </a:ext>
                </a:extLst>
              </p:cNvPr>
              <p:cNvSpPr/>
              <p:nvPr/>
            </p:nvSpPr>
            <p:spPr bwMode="auto">
              <a:xfrm>
                <a:off x="8682038" y="4954588"/>
                <a:ext cx="120650" cy="165100"/>
              </a:xfrm>
              <a:custGeom>
                <a:avLst/>
                <a:gdLst>
                  <a:gd name="T0" fmla="*/ 69 w 119"/>
                  <a:gd name="T1" fmla="*/ 131 h 162"/>
                  <a:gd name="T2" fmla="*/ 58 w 119"/>
                  <a:gd name="T3" fmla="*/ 132 h 162"/>
                  <a:gd name="T4" fmla="*/ 25 w 119"/>
                  <a:gd name="T5" fmla="*/ 156 h 162"/>
                  <a:gd name="T6" fmla="*/ 6 w 119"/>
                  <a:gd name="T7" fmla="*/ 146 h 162"/>
                  <a:gd name="T8" fmla="*/ 3 w 119"/>
                  <a:gd name="T9" fmla="*/ 118 h 162"/>
                  <a:gd name="T10" fmla="*/ 0 w 119"/>
                  <a:gd name="T11" fmla="*/ 110 h 162"/>
                  <a:gd name="T12" fmla="*/ 18 w 119"/>
                  <a:gd name="T13" fmla="*/ 40 h 162"/>
                  <a:gd name="T14" fmla="*/ 41 w 119"/>
                  <a:gd name="T15" fmla="*/ 2 h 162"/>
                  <a:gd name="T16" fmla="*/ 52 w 119"/>
                  <a:gd name="T17" fmla="*/ 3 h 162"/>
                  <a:gd name="T18" fmla="*/ 107 w 119"/>
                  <a:gd name="T19" fmla="*/ 15 h 162"/>
                  <a:gd name="T20" fmla="*/ 117 w 119"/>
                  <a:gd name="T21" fmla="*/ 18 h 162"/>
                  <a:gd name="T22" fmla="*/ 116 w 119"/>
                  <a:gd name="T23" fmla="*/ 35 h 162"/>
                  <a:gd name="T24" fmla="*/ 77 w 119"/>
                  <a:gd name="T25" fmla="*/ 115 h 162"/>
                  <a:gd name="T26" fmla="*/ 69 w 119"/>
                  <a:gd name="T27" fmla="*/ 13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 h="162">
                    <a:moveTo>
                      <a:pt x="69" y="131"/>
                    </a:moveTo>
                    <a:cubicBezTo>
                      <a:pt x="65" y="126"/>
                      <a:pt x="62" y="128"/>
                      <a:pt x="58" y="132"/>
                    </a:cubicBezTo>
                    <a:cubicBezTo>
                      <a:pt x="48" y="141"/>
                      <a:pt x="38" y="149"/>
                      <a:pt x="25" y="156"/>
                    </a:cubicBezTo>
                    <a:cubicBezTo>
                      <a:pt x="13" y="162"/>
                      <a:pt x="9" y="160"/>
                      <a:pt x="6" y="146"/>
                    </a:cubicBezTo>
                    <a:cubicBezTo>
                      <a:pt x="4" y="137"/>
                      <a:pt x="4" y="127"/>
                      <a:pt x="3" y="118"/>
                    </a:cubicBezTo>
                    <a:cubicBezTo>
                      <a:pt x="3" y="115"/>
                      <a:pt x="5" y="111"/>
                      <a:pt x="0" y="110"/>
                    </a:cubicBezTo>
                    <a:cubicBezTo>
                      <a:pt x="5" y="86"/>
                      <a:pt x="7" y="62"/>
                      <a:pt x="18" y="40"/>
                    </a:cubicBezTo>
                    <a:cubicBezTo>
                      <a:pt x="24" y="26"/>
                      <a:pt x="30" y="12"/>
                      <a:pt x="41" y="2"/>
                    </a:cubicBezTo>
                    <a:cubicBezTo>
                      <a:pt x="45" y="0"/>
                      <a:pt x="48" y="2"/>
                      <a:pt x="52" y="3"/>
                    </a:cubicBezTo>
                    <a:cubicBezTo>
                      <a:pt x="70" y="11"/>
                      <a:pt x="88" y="14"/>
                      <a:pt x="107" y="15"/>
                    </a:cubicBezTo>
                    <a:cubicBezTo>
                      <a:pt x="111" y="15"/>
                      <a:pt x="115" y="15"/>
                      <a:pt x="117" y="18"/>
                    </a:cubicBezTo>
                    <a:cubicBezTo>
                      <a:pt x="119" y="24"/>
                      <a:pt x="117" y="29"/>
                      <a:pt x="116" y="35"/>
                    </a:cubicBezTo>
                    <a:cubicBezTo>
                      <a:pt x="110" y="65"/>
                      <a:pt x="96" y="92"/>
                      <a:pt x="77" y="115"/>
                    </a:cubicBezTo>
                    <a:cubicBezTo>
                      <a:pt x="73" y="120"/>
                      <a:pt x="71" y="126"/>
                      <a:pt x="69" y="131"/>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 name="Freeform 904">
                <a:extLst>
                  <a:ext uri="{FF2B5EF4-FFF2-40B4-BE49-F238E27FC236}">
                    <a16:creationId xmlns:a16="http://schemas.microsoft.com/office/drawing/2014/main" id="{A8B034DC-9B37-B319-A0E5-8A3E81E60410}"/>
                  </a:ext>
                </a:extLst>
              </p:cNvPr>
              <p:cNvSpPr/>
              <p:nvPr/>
            </p:nvSpPr>
            <p:spPr bwMode="auto">
              <a:xfrm>
                <a:off x="8564563" y="4900613"/>
                <a:ext cx="155575" cy="141288"/>
              </a:xfrm>
              <a:custGeom>
                <a:avLst/>
                <a:gdLst>
                  <a:gd name="T0" fmla="*/ 60 w 153"/>
                  <a:gd name="T1" fmla="*/ 130 h 138"/>
                  <a:gd name="T2" fmla="*/ 50 w 153"/>
                  <a:gd name="T3" fmla="*/ 131 h 138"/>
                  <a:gd name="T4" fmla="*/ 12 w 153"/>
                  <a:gd name="T5" fmla="*/ 138 h 138"/>
                  <a:gd name="T6" fmla="*/ 2 w 153"/>
                  <a:gd name="T7" fmla="*/ 126 h 138"/>
                  <a:gd name="T8" fmla="*/ 14 w 153"/>
                  <a:gd name="T9" fmla="*/ 87 h 138"/>
                  <a:gd name="T10" fmla="*/ 11 w 153"/>
                  <a:gd name="T11" fmla="*/ 77 h 138"/>
                  <a:gd name="T12" fmla="*/ 40 w 153"/>
                  <a:gd name="T13" fmla="*/ 42 h 138"/>
                  <a:gd name="T14" fmla="*/ 86 w 153"/>
                  <a:gd name="T15" fmla="*/ 3 h 138"/>
                  <a:gd name="T16" fmla="*/ 95 w 153"/>
                  <a:gd name="T17" fmla="*/ 1 h 138"/>
                  <a:gd name="T18" fmla="*/ 101 w 153"/>
                  <a:gd name="T19" fmla="*/ 5 h 138"/>
                  <a:gd name="T20" fmla="*/ 145 w 153"/>
                  <a:gd name="T21" fmla="*/ 44 h 138"/>
                  <a:gd name="T22" fmla="*/ 149 w 153"/>
                  <a:gd name="T23" fmla="*/ 48 h 138"/>
                  <a:gd name="T24" fmla="*/ 145 w 153"/>
                  <a:gd name="T25" fmla="*/ 63 h 138"/>
                  <a:gd name="T26" fmla="*/ 71 w 153"/>
                  <a:gd name="T27" fmla="*/ 125 h 138"/>
                  <a:gd name="T28" fmla="*/ 60 w 153"/>
                  <a:gd name="T29" fmla="*/ 13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3" h="138">
                    <a:moveTo>
                      <a:pt x="60" y="130"/>
                    </a:moveTo>
                    <a:cubicBezTo>
                      <a:pt x="56" y="127"/>
                      <a:pt x="53" y="130"/>
                      <a:pt x="50" y="131"/>
                    </a:cubicBezTo>
                    <a:cubicBezTo>
                      <a:pt x="38" y="135"/>
                      <a:pt x="25" y="138"/>
                      <a:pt x="12" y="138"/>
                    </a:cubicBezTo>
                    <a:cubicBezTo>
                      <a:pt x="2" y="138"/>
                      <a:pt x="0" y="136"/>
                      <a:pt x="2" y="126"/>
                    </a:cubicBezTo>
                    <a:cubicBezTo>
                      <a:pt x="4" y="112"/>
                      <a:pt x="8" y="99"/>
                      <a:pt x="14" y="87"/>
                    </a:cubicBezTo>
                    <a:cubicBezTo>
                      <a:pt x="16" y="83"/>
                      <a:pt x="19" y="78"/>
                      <a:pt x="11" y="77"/>
                    </a:cubicBezTo>
                    <a:cubicBezTo>
                      <a:pt x="25" y="69"/>
                      <a:pt x="30" y="53"/>
                      <a:pt x="40" y="42"/>
                    </a:cubicBezTo>
                    <a:cubicBezTo>
                      <a:pt x="53" y="26"/>
                      <a:pt x="68" y="13"/>
                      <a:pt x="86" y="3"/>
                    </a:cubicBezTo>
                    <a:cubicBezTo>
                      <a:pt x="89" y="2"/>
                      <a:pt x="91" y="0"/>
                      <a:pt x="95" y="1"/>
                    </a:cubicBezTo>
                    <a:cubicBezTo>
                      <a:pt x="97" y="1"/>
                      <a:pt x="100" y="3"/>
                      <a:pt x="101" y="5"/>
                    </a:cubicBezTo>
                    <a:cubicBezTo>
                      <a:pt x="113" y="22"/>
                      <a:pt x="129" y="33"/>
                      <a:pt x="145" y="44"/>
                    </a:cubicBezTo>
                    <a:cubicBezTo>
                      <a:pt x="147" y="46"/>
                      <a:pt x="148" y="47"/>
                      <a:pt x="149" y="48"/>
                    </a:cubicBezTo>
                    <a:cubicBezTo>
                      <a:pt x="153" y="54"/>
                      <a:pt x="149" y="59"/>
                      <a:pt x="145" y="63"/>
                    </a:cubicBezTo>
                    <a:cubicBezTo>
                      <a:pt x="126" y="90"/>
                      <a:pt x="101" y="110"/>
                      <a:pt x="71" y="125"/>
                    </a:cubicBezTo>
                    <a:cubicBezTo>
                      <a:pt x="67" y="127"/>
                      <a:pt x="64" y="129"/>
                      <a:pt x="60" y="130"/>
                    </a:cubicBezTo>
                    <a:close/>
                  </a:path>
                </a:pathLst>
              </a:custGeom>
              <a:solidFill>
                <a:srgbClr val="FFD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 name="Freeform 905">
                <a:extLst>
                  <a:ext uri="{FF2B5EF4-FFF2-40B4-BE49-F238E27FC236}">
                    <a16:creationId xmlns:a16="http://schemas.microsoft.com/office/drawing/2014/main" id="{B0A8435E-DD7E-52F2-A785-84B11247F055}"/>
                  </a:ext>
                </a:extLst>
              </p:cNvPr>
              <p:cNvSpPr/>
              <p:nvPr/>
            </p:nvSpPr>
            <p:spPr bwMode="auto">
              <a:xfrm>
                <a:off x="8947150" y="4651375"/>
                <a:ext cx="173037" cy="95250"/>
              </a:xfrm>
              <a:custGeom>
                <a:avLst/>
                <a:gdLst>
                  <a:gd name="T0" fmla="*/ 126 w 171"/>
                  <a:gd name="T1" fmla="*/ 77 h 94"/>
                  <a:gd name="T2" fmla="*/ 117 w 171"/>
                  <a:gd name="T3" fmla="*/ 79 h 94"/>
                  <a:gd name="T4" fmla="*/ 19 w 171"/>
                  <a:gd name="T5" fmla="*/ 89 h 94"/>
                  <a:gd name="T6" fmla="*/ 9 w 171"/>
                  <a:gd name="T7" fmla="*/ 94 h 94"/>
                  <a:gd name="T8" fmla="*/ 0 w 171"/>
                  <a:gd name="T9" fmla="*/ 72 h 94"/>
                  <a:gd name="T10" fmla="*/ 74 w 171"/>
                  <a:gd name="T11" fmla="*/ 22 h 94"/>
                  <a:gd name="T12" fmla="*/ 92 w 171"/>
                  <a:gd name="T13" fmla="*/ 1 h 94"/>
                  <a:gd name="T14" fmla="*/ 160 w 171"/>
                  <a:gd name="T15" fmla="*/ 6 h 94"/>
                  <a:gd name="T16" fmla="*/ 166 w 171"/>
                  <a:gd name="T17" fmla="*/ 21 h 94"/>
                  <a:gd name="T18" fmla="*/ 126 w 171"/>
                  <a:gd name="T19" fmla="*/ 7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1" h="94">
                    <a:moveTo>
                      <a:pt x="126" y="77"/>
                    </a:moveTo>
                    <a:cubicBezTo>
                      <a:pt x="124" y="81"/>
                      <a:pt x="120" y="80"/>
                      <a:pt x="117" y="79"/>
                    </a:cubicBezTo>
                    <a:cubicBezTo>
                      <a:pt x="83" y="73"/>
                      <a:pt x="51" y="78"/>
                      <a:pt x="19" y="89"/>
                    </a:cubicBezTo>
                    <a:cubicBezTo>
                      <a:pt x="16" y="90"/>
                      <a:pt x="13" y="93"/>
                      <a:pt x="9" y="94"/>
                    </a:cubicBezTo>
                    <a:cubicBezTo>
                      <a:pt x="3" y="88"/>
                      <a:pt x="0" y="81"/>
                      <a:pt x="0" y="72"/>
                    </a:cubicBezTo>
                    <a:cubicBezTo>
                      <a:pt x="29" y="63"/>
                      <a:pt x="53" y="44"/>
                      <a:pt x="74" y="22"/>
                    </a:cubicBezTo>
                    <a:cubicBezTo>
                      <a:pt x="80" y="15"/>
                      <a:pt x="84" y="7"/>
                      <a:pt x="92" y="1"/>
                    </a:cubicBezTo>
                    <a:cubicBezTo>
                      <a:pt x="115" y="0"/>
                      <a:pt x="138" y="1"/>
                      <a:pt x="160" y="6"/>
                    </a:cubicBezTo>
                    <a:cubicBezTo>
                      <a:pt x="170" y="9"/>
                      <a:pt x="171" y="11"/>
                      <a:pt x="166" y="21"/>
                    </a:cubicBezTo>
                    <a:cubicBezTo>
                      <a:pt x="155" y="42"/>
                      <a:pt x="142" y="60"/>
                      <a:pt x="126" y="7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 name="Freeform 906">
                <a:extLst>
                  <a:ext uri="{FF2B5EF4-FFF2-40B4-BE49-F238E27FC236}">
                    <a16:creationId xmlns:a16="http://schemas.microsoft.com/office/drawing/2014/main" id="{D8188589-64A8-9BA0-13DE-8DB2A4F9EFAA}"/>
                  </a:ext>
                </a:extLst>
              </p:cNvPr>
              <p:cNvSpPr/>
              <p:nvPr/>
            </p:nvSpPr>
            <p:spPr bwMode="auto">
              <a:xfrm>
                <a:off x="8628063" y="4500563"/>
                <a:ext cx="106362" cy="160338"/>
              </a:xfrm>
              <a:custGeom>
                <a:avLst/>
                <a:gdLst>
                  <a:gd name="T0" fmla="*/ 81 w 105"/>
                  <a:gd name="T1" fmla="*/ 157 h 157"/>
                  <a:gd name="T2" fmla="*/ 8 w 105"/>
                  <a:gd name="T3" fmla="*/ 80 h 157"/>
                  <a:gd name="T4" fmla="*/ 2 w 105"/>
                  <a:gd name="T5" fmla="*/ 70 h 157"/>
                  <a:gd name="T6" fmla="*/ 7 w 105"/>
                  <a:gd name="T7" fmla="*/ 11 h 157"/>
                  <a:gd name="T8" fmla="*/ 21 w 105"/>
                  <a:gd name="T9" fmla="*/ 5 h 157"/>
                  <a:gd name="T10" fmla="*/ 70 w 105"/>
                  <a:gd name="T11" fmla="*/ 38 h 157"/>
                  <a:gd name="T12" fmla="*/ 83 w 105"/>
                  <a:gd name="T13" fmla="*/ 71 h 157"/>
                  <a:gd name="T14" fmla="*/ 105 w 105"/>
                  <a:gd name="T15" fmla="*/ 145 h 157"/>
                  <a:gd name="T16" fmla="*/ 81 w 10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57">
                    <a:moveTo>
                      <a:pt x="81" y="157"/>
                    </a:moveTo>
                    <a:cubicBezTo>
                      <a:pt x="65" y="124"/>
                      <a:pt x="40" y="98"/>
                      <a:pt x="8" y="80"/>
                    </a:cubicBezTo>
                    <a:cubicBezTo>
                      <a:pt x="3" y="77"/>
                      <a:pt x="3" y="74"/>
                      <a:pt x="2" y="70"/>
                    </a:cubicBezTo>
                    <a:cubicBezTo>
                      <a:pt x="0" y="50"/>
                      <a:pt x="3" y="30"/>
                      <a:pt x="7" y="11"/>
                    </a:cubicBezTo>
                    <a:cubicBezTo>
                      <a:pt x="9" y="2"/>
                      <a:pt x="12" y="0"/>
                      <a:pt x="21" y="5"/>
                    </a:cubicBezTo>
                    <a:cubicBezTo>
                      <a:pt x="39" y="14"/>
                      <a:pt x="56" y="24"/>
                      <a:pt x="70" y="38"/>
                    </a:cubicBezTo>
                    <a:cubicBezTo>
                      <a:pt x="82" y="46"/>
                      <a:pt x="82" y="58"/>
                      <a:pt x="83" y="71"/>
                    </a:cubicBezTo>
                    <a:cubicBezTo>
                      <a:pt x="84" y="97"/>
                      <a:pt x="92" y="122"/>
                      <a:pt x="105" y="145"/>
                    </a:cubicBezTo>
                    <a:cubicBezTo>
                      <a:pt x="99" y="153"/>
                      <a:pt x="91" y="157"/>
                      <a:pt x="81" y="15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 name="Freeform 907">
                <a:extLst>
                  <a:ext uri="{FF2B5EF4-FFF2-40B4-BE49-F238E27FC236}">
                    <a16:creationId xmlns:a16="http://schemas.microsoft.com/office/drawing/2014/main" id="{3AE08756-C955-B5D3-E4C5-1D40B4D4278A}"/>
                  </a:ext>
                </a:extLst>
              </p:cNvPr>
              <p:cNvSpPr/>
              <p:nvPr/>
            </p:nvSpPr>
            <p:spPr bwMode="auto">
              <a:xfrm>
                <a:off x="8505825" y="4629150"/>
                <a:ext cx="153987" cy="107950"/>
              </a:xfrm>
              <a:custGeom>
                <a:avLst/>
                <a:gdLst>
                  <a:gd name="T0" fmla="*/ 65 w 151"/>
                  <a:gd name="T1" fmla="*/ 3 h 105"/>
                  <a:gd name="T2" fmla="*/ 83 w 151"/>
                  <a:gd name="T3" fmla="*/ 16 h 105"/>
                  <a:gd name="T4" fmla="*/ 148 w 151"/>
                  <a:gd name="T5" fmla="*/ 77 h 105"/>
                  <a:gd name="T6" fmla="*/ 151 w 151"/>
                  <a:gd name="T7" fmla="*/ 77 h 105"/>
                  <a:gd name="T8" fmla="*/ 136 w 151"/>
                  <a:gd name="T9" fmla="*/ 105 h 105"/>
                  <a:gd name="T10" fmla="*/ 124 w 151"/>
                  <a:gd name="T11" fmla="*/ 94 h 105"/>
                  <a:gd name="T12" fmla="*/ 45 w 151"/>
                  <a:gd name="T13" fmla="*/ 76 h 105"/>
                  <a:gd name="T14" fmla="*/ 35 w 151"/>
                  <a:gd name="T15" fmla="*/ 72 h 105"/>
                  <a:gd name="T16" fmla="*/ 3 w 151"/>
                  <a:gd name="T17" fmla="*/ 16 h 105"/>
                  <a:gd name="T18" fmla="*/ 11 w 151"/>
                  <a:gd name="T19" fmla="*/ 3 h 105"/>
                  <a:gd name="T20" fmla="*/ 65 w 151"/>
                  <a:gd name="T21" fmla="*/ 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 h="105">
                    <a:moveTo>
                      <a:pt x="65" y="3"/>
                    </a:moveTo>
                    <a:cubicBezTo>
                      <a:pt x="74" y="4"/>
                      <a:pt x="78" y="10"/>
                      <a:pt x="83" y="16"/>
                    </a:cubicBezTo>
                    <a:cubicBezTo>
                      <a:pt x="100" y="41"/>
                      <a:pt x="122" y="61"/>
                      <a:pt x="148" y="77"/>
                    </a:cubicBezTo>
                    <a:cubicBezTo>
                      <a:pt x="149" y="77"/>
                      <a:pt x="150" y="77"/>
                      <a:pt x="151" y="77"/>
                    </a:cubicBezTo>
                    <a:cubicBezTo>
                      <a:pt x="150" y="89"/>
                      <a:pt x="144" y="97"/>
                      <a:pt x="136" y="105"/>
                    </a:cubicBezTo>
                    <a:cubicBezTo>
                      <a:pt x="136" y="97"/>
                      <a:pt x="128" y="97"/>
                      <a:pt x="124" y="94"/>
                    </a:cubicBezTo>
                    <a:cubicBezTo>
                      <a:pt x="99" y="81"/>
                      <a:pt x="72" y="77"/>
                      <a:pt x="45" y="76"/>
                    </a:cubicBezTo>
                    <a:cubicBezTo>
                      <a:pt x="41" y="76"/>
                      <a:pt x="37" y="75"/>
                      <a:pt x="35" y="72"/>
                    </a:cubicBezTo>
                    <a:cubicBezTo>
                      <a:pt x="22" y="55"/>
                      <a:pt x="11" y="36"/>
                      <a:pt x="3" y="16"/>
                    </a:cubicBezTo>
                    <a:cubicBezTo>
                      <a:pt x="0" y="8"/>
                      <a:pt x="3" y="4"/>
                      <a:pt x="11" y="3"/>
                    </a:cubicBezTo>
                    <a:cubicBezTo>
                      <a:pt x="29" y="0"/>
                      <a:pt x="47" y="1"/>
                      <a:pt x="65" y="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 name="Freeform 908">
                <a:extLst>
                  <a:ext uri="{FF2B5EF4-FFF2-40B4-BE49-F238E27FC236}">
                    <a16:creationId xmlns:a16="http://schemas.microsoft.com/office/drawing/2014/main" id="{B9A48B39-D344-2C3C-5F10-D901BBD57D20}"/>
                  </a:ext>
                </a:extLst>
              </p:cNvPr>
              <p:cNvSpPr/>
              <p:nvPr/>
            </p:nvSpPr>
            <p:spPr bwMode="auto">
              <a:xfrm>
                <a:off x="8504238" y="4883150"/>
                <a:ext cx="155575" cy="96838"/>
              </a:xfrm>
              <a:custGeom>
                <a:avLst/>
                <a:gdLst>
                  <a:gd name="T0" fmla="*/ 154 w 154"/>
                  <a:gd name="T1" fmla="*/ 18 h 94"/>
                  <a:gd name="T2" fmla="*/ 85 w 154"/>
                  <a:gd name="T3" fmla="*/ 85 h 94"/>
                  <a:gd name="T4" fmla="*/ 71 w 154"/>
                  <a:gd name="T5" fmla="*/ 94 h 94"/>
                  <a:gd name="T6" fmla="*/ 8 w 154"/>
                  <a:gd name="T7" fmla="*/ 83 h 94"/>
                  <a:gd name="T8" fmla="*/ 3 w 154"/>
                  <a:gd name="T9" fmla="*/ 71 h 94"/>
                  <a:gd name="T10" fmla="*/ 33 w 154"/>
                  <a:gd name="T11" fmla="*/ 31 h 94"/>
                  <a:gd name="T12" fmla="*/ 47 w 154"/>
                  <a:gd name="T13" fmla="*/ 28 h 94"/>
                  <a:gd name="T14" fmla="*/ 138 w 154"/>
                  <a:gd name="T15" fmla="*/ 4 h 94"/>
                  <a:gd name="T16" fmla="*/ 143 w 154"/>
                  <a:gd name="T17" fmla="*/ 0 h 94"/>
                  <a:gd name="T18" fmla="*/ 154 w 154"/>
                  <a:gd name="T19" fmla="*/ 1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4" h="94">
                    <a:moveTo>
                      <a:pt x="154" y="18"/>
                    </a:moveTo>
                    <a:cubicBezTo>
                      <a:pt x="125" y="34"/>
                      <a:pt x="102" y="57"/>
                      <a:pt x="85" y="85"/>
                    </a:cubicBezTo>
                    <a:cubicBezTo>
                      <a:pt x="81" y="92"/>
                      <a:pt x="76" y="92"/>
                      <a:pt x="71" y="94"/>
                    </a:cubicBezTo>
                    <a:cubicBezTo>
                      <a:pt x="49" y="93"/>
                      <a:pt x="28" y="90"/>
                      <a:pt x="8" y="83"/>
                    </a:cubicBezTo>
                    <a:cubicBezTo>
                      <a:pt x="1" y="81"/>
                      <a:pt x="0" y="78"/>
                      <a:pt x="3" y="71"/>
                    </a:cubicBezTo>
                    <a:cubicBezTo>
                      <a:pt x="12" y="57"/>
                      <a:pt x="22" y="43"/>
                      <a:pt x="33" y="31"/>
                    </a:cubicBezTo>
                    <a:cubicBezTo>
                      <a:pt x="37" y="27"/>
                      <a:pt x="42" y="28"/>
                      <a:pt x="47" y="28"/>
                    </a:cubicBezTo>
                    <a:cubicBezTo>
                      <a:pt x="80" y="29"/>
                      <a:pt x="110" y="19"/>
                      <a:pt x="138" y="4"/>
                    </a:cubicBezTo>
                    <a:cubicBezTo>
                      <a:pt x="140" y="3"/>
                      <a:pt x="142" y="1"/>
                      <a:pt x="143" y="0"/>
                    </a:cubicBezTo>
                    <a:cubicBezTo>
                      <a:pt x="151" y="4"/>
                      <a:pt x="154" y="10"/>
                      <a:pt x="154" y="18"/>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 name="Freeform 909">
                <a:extLst>
                  <a:ext uri="{FF2B5EF4-FFF2-40B4-BE49-F238E27FC236}">
                    <a16:creationId xmlns:a16="http://schemas.microsoft.com/office/drawing/2014/main" id="{2E60952D-744C-6FEB-E181-7C2525558280}"/>
                  </a:ext>
                </a:extLst>
              </p:cNvPr>
              <p:cNvSpPr/>
              <p:nvPr/>
            </p:nvSpPr>
            <p:spPr bwMode="auto">
              <a:xfrm>
                <a:off x="8883650" y="4527550"/>
                <a:ext cx="117475" cy="155575"/>
              </a:xfrm>
              <a:custGeom>
                <a:avLst/>
                <a:gdLst>
                  <a:gd name="T0" fmla="*/ 114 w 117"/>
                  <a:gd name="T1" fmla="*/ 63 h 152"/>
                  <a:gd name="T2" fmla="*/ 92 w 117"/>
                  <a:gd name="T3" fmla="*/ 76 h 152"/>
                  <a:gd name="T4" fmla="*/ 39 w 117"/>
                  <a:gd name="T5" fmla="*/ 115 h 152"/>
                  <a:gd name="T6" fmla="*/ 24 w 117"/>
                  <a:gd name="T7" fmla="*/ 132 h 152"/>
                  <a:gd name="T8" fmla="*/ 30 w 117"/>
                  <a:gd name="T9" fmla="*/ 150 h 152"/>
                  <a:gd name="T10" fmla="*/ 27 w 117"/>
                  <a:gd name="T11" fmla="*/ 151 h 152"/>
                  <a:gd name="T12" fmla="*/ 0 w 117"/>
                  <a:gd name="T13" fmla="*/ 128 h 152"/>
                  <a:gd name="T14" fmla="*/ 45 w 117"/>
                  <a:gd name="T15" fmla="*/ 39 h 152"/>
                  <a:gd name="T16" fmla="*/ 50 w 117"/>
                  <a:gd name="T17" fmla="*/ 30 h 152"/>
                  <a:gd name="T18" fmla="*/ 102 w 117"/>
                  <a:gd name="T19" fmla="*/ 4 h 152"/>
                  <a:gd name="T20" fmla="*/ 116 w 117"/>
                  <a:gd name="T21" fmla="*/ 12 h 152"/>
                  <a:gd name="T22" fmla="*/ 114 w 117"/>
                  <a:gd name="T23" fmla="*/ 6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7" h="152">
                    <a:moveTo>
                      <a:pt x="114" y="63"/>
                    </a:moveTo>
                    <a:cubicBezTo>
                      <a:pt x="109" y="71"/>
                      <a:pt x="99" y="72"/>
                      <a:pt x="92" y="76"/>
                    </a:cubicBezTo>
                    <a:cubicBezTo>
                      <a:pt x="72" y="87"/>
                      <a:pt x="55" y="99"/>
                      <a:pt x="39" y="115"/>
                    </a:cubicBezTo>
                    <a:cubicBezTo>
                      <a:pt x="34" y="120"/>
                      <a:pt x="29" y="126"/>
                      <a:pt x="24" y="132"/>
                    </a:cubicBezTo>
                    <a:cubicBezTo>
                      <a:pt x="16" y="141"/>
                      <a:pt x="26" y="145"/>
                      <a:pt x="30" y="150"/>
                    </a:cubicBezTo>
                    <a:cubicBezTo>
                      <a:pt x="29" y="151"/>
                      <a:pt x="28" y="152"/>
                      <a:pt x="27" y="151"/>
                    </a:cubicBezTo>
                    <a:cubicBezTo>
                      <a:pt x="18" y="144"/>
                      <a:pt x="7" y="138"/>
                      <a:pt x="0" y="128"/>
                    </a:cubicBezTo>
                    <a:cubicBezTo>
                      <a:pt x="22" y="102"/>
                      <a:pt x="38" y="73"/>
                      <a:pt x="45" y="39"/>
                    </a:cubicBezTo>
                    <a:cubicBezTo>
                      <a:pt x="46" y="35"/>
                      <a:pt x="47" y="33"/>
                      <a:pt x="50" y="30"/>
                    </a:cubicBezTo>
                    <a:cubicBezTo>
                      <a:pt x="66" y="19"/>
                      <a:pt x="84" y="10"/>
                      <a:pt x="102" y="4"/>
                    </a:cubicBezTo>
                    <a:cubicBezTo>
                      <a:pt x="112" y="0"/>
                      <a:pt x="115" y="2"/>
                      <a:pt x="116" y="12"/>
                    </a:cubicBezTo>
                    <a:cubicBezTo>
                      <a:pt x="117" y="29"/>
                      <a:pt x="117" y="46"/>
                      <a:pt x="114" y="63"/>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 name="Freeform 910">
                <a:extLst>
                  <a:ext uri="{FF2B5EF4-FFF2-40B4-BE49-F238E27FC236}">
                    <a16:creationId xmlns:a16="http://schemas.microsoft.com/office/drawing/2014/main" id="{92490B04-ACCB-EA36-80F9-135351E96EEE}"/>
                  </a:ext>
                </a:extLst>
              </p:cNvPr>
              <p:cNvSpPr/>
              <p:nvPr/>
            </p:nvSpPr>
            <p:spPr bwMode="auto">
              <a:xfrm>
                <a:off x="8747125" y="4970463"/>
                <a:ext cx="82550" cy="176213"/>
              </a:xfrm>
              <a:custGeom>
                <a:avLst/>
                <a:gdLst>
                  <a:gd name="T0" fmla="*/ 5 w 81"/>
                  <a:gd name="T1" fmla="*/ 116 h 174"/>
                  <a:gd name="T2" fmla="*/ 17 w 81"/>
                  <a:gd name="T3" fmla="*/ 91 h 174"/>
                  <a:gd name="T4" fmla="*/ 52 w 81"/>
                  <a:gd name="T5" fmla="*/ 3 h 174"/>
                  <a:gd name="T6" fmla="*/ 57 w 81"/>
                  <a:gd name="T7" fmla="*/ 3 h 174"/>
                  <a:gd name="T8" fmla="*/ 65 w 81"/>
                  <a:gd name="T9" fmla="*/ 74 h 174"/>
                  <a:gd name="T10" fmla="*/ 80 w 81"/>
                  <a:gd name="T11" fmla="*/ 107 h 174"/>
                  <a:gd name="T12" fmla="*/ 81 w 81"/>
                  <a:gd name="T13" fmla="*/ 116 h 174"/>
                  <a:gd name="T14" fmla="*/ 46 w 81"/>
                  <a:gd name="T15" fmla="*/ 167 h 174"/>
                  <a:gd name="T16" fmla="*/ 31 w 81"/>
                  <a:gd name="T17" fmla="*/ 167 h 174"/>
                  <a:gd name="T18" fmla="*/ 5 w 81"/>
                  <a:gd name="T19"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74">
                    <a:moveTo>
                      <a:pt x="5" y="116"/>
                    </a:moveTo>
                    <a:cubicBezTo>
                      <a:pt x="0" y="103"/>
                      <a:pt x="12" y="98"/>
                      <a:pt x="17" y="91"/>
                    </a:cubicBezTo>
                    <a:cubicBezTo>
                      <a:pt x="37" y="64"/>
                      <a:pt x="48" y="35"/>
                      <a:pt x="52" y="3"/>
                    </a:cubicBezTo>
                    <a:cubicBezTo>
                      <a:pt x="54" y="0"/>
                      <a:pt x="56" y="0"/>
                      <a:pt x="57" y="3"/>
                    </a:cubicBezTo>
                    <a:cubicBezTo>
                      <a:pt x="56" y="27"/>
                      <a:pt x="58" y="51"/>
                      <a:pt x="65" y="74"/>
                    </a:cubicBezTo>
                    <a:cubicBezTo>
                      <a:pt x="69" y="85"/>
                      <a:pt x="74" y="96"/>
                      <a:pt x="80" y="107"/>
                    </a:cubicBezTo>
                    <a:cubicBezTo>
                      <a:pt x="81" y="110"/>
                      <a:pt x="81" y="113"/>
                      <a:pt x="81" y="116"/>
                    </a:cubicBezTo>
                    <a:cubicBezTo>
                      <a:pt x="71" y="134"/>
                      <a:pt x="60" y="152"/>
                      <a:pt x="46" y="167"/>
                    </a:cubicBezTo>
                    <a:cubicBezTo>
                      <a:pt x="40" y="174"/>
                      <a:pt x="36" y="173"/>
                      <a:pt x="31" y="167"/>
                    </a:cubicBezTo>
                    <a:cubicBezTo>
                      <a:pt x="20" y="151"/>
                      <a:pt x="11" y="134"/>
                      <a:pt x="5" y="116"/>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 name="Freeform 911">
                <a:extLst>
                  <a:ext uri="{FF2B5EF4-FFF2-40B4-BE49-F238E27FC236}">
                    <a16:creationId xmlns:a16="http://schemas.microsoft.com/office/drawing/2014/main" id="{DA8CF762-80E2-985F-C774-3D5E5986ABF7}"/>
                  </a:ext>
                </a:extLst>
              </p:cNvPr>
              <p:cNvSpPr/>
              <p:nvPr/>
            </p:nvSpPr>
            <p:spPr bwMode="auto">
              <a:xfrm>
                <a:off x="8786813" y="4475163"/>
                <a:ext cx="73025" cy="165100"/>
              </a:xfrm>
              <a:custGeom>
                <a:avLst/>
                <a:gdLst>
                  <a:gd name="T0" fmla="*/ 14 w 72"/>
                  <a:gd name="T1" fmla="*/ 157 h 162"/>
                  <a:gd name="T2" fmla="*/ 12 w 72"/>
                  <a:gd name="T3" fmla="*/ 91 h 162"/>
                  <a:gd name="T4" fmla="*/ 2 w 72"/>
                  <a:gd name="T5" fmla="*/ 63 h 162"/>
                  <a:gd name="T6" fmla="*/ 3 w 72"/>
                  <a:gd name="T7" fmla="*/ 53 h 162"/>
                  <a:gd name="T8" fmla="*/ 31 w 72"/>
                  <a:gd name="T9" fmla="*/ 6 h 162"/>
                  <a:gd name="T10" fmla="*/ 45 w 72"/>
                  <a:gd name="T11" fmla="*/ 7 h 162"/>
                  <a:gd name="T12" fmla="*/ 70 w 72"/>
                  <a:gd name="T13" fmla="*/ 47 h 162"/>
                  <a:gd name="T14" fmla="*/ 67 w 72"/>
                  <a:gd name="T15" fmla="*/ 61 h 162"/>
                  <a:gd name="T16" fmla="*/ 31 w 72"/>
                  <a:gd name="T17" fmla="*/ 159 h 162"/>
                  <a:gd name="T18" fmla="*/ 14 w 72"/>
                  <a:gd name="T19" fmla="*/ 15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162">
                    <a:moveTo>
                      <a:pt x="14" y="157"/>
                    </a:moveTo>
                    <a:cubicBezTo>
                      <a:pt x="20" y="135"/>
                      <a:pt x="17" y="113"/>
                      <a:pt x="12" y="91"/>
                    </a:cubicBezTo>
                    <a:cubicBezTo>
                      <a:pt x="9" y="81"/>
                      <a:pt x="7" y="72"/>
                      <a:pt x="2" y="63"/>
                    </a:cubicBezTo>
                    <a:cubicBezTo>
                      <a:pt x="0" y="59"/>
                      <a:pt x="3" y="56"/>
                      <a:pt x="3" y="53"/>
                    </a:cubicBezTo>
                    <a:cubicBezTo>
                      <a:pt x="10" y="36"/>
                      <a:pt x="19" y="21"/>
                      <a:pt x="31" y="6"/>
                    </a:cubicBezTo>
                    <a:cubicBezTo>
                      <a:pt x="36" y="0"/>
                      <a:pt x="40" y="1"/>
                      <a:pt x="45" y="7"/>
                    </a:cubicBezTo>
                    <a:cubicBezTo>
                      <a:pt x="54" y="19"/>
                      <a:pt x="63" y="32"/>
                      <a:pt x="70" y="47"/>
                    </a:cubicBezTo>
                    <a:cubicBezTo>
                      <a:pt x="72" y="52"/>
                      <a:pt x="71" y="57"/>
                      <a:pt x="67" y="61"/>
                    </a:cubicBezTo>
                    <a:cubicBezTo>
                      <a:pt x="46" y="90"/>
                      <a:pt x="35" y="123"/>
                      <a:pt x="31" y="159"/>
                    </a:cubicBezTo>
                    <a:cubicBezTo>
                      <a:pt x="25" y="162"/>
                      <a:pt x="20" y="161"/>
                      <a:pt x="14" y="157"/>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 name="Freeform 912">
                <a:extLst>
                  <a:ext uri="{FF2B5EF4-FFF2-40B4-BE49-F238E27FC236}">
                    <a16:creationId xmlns:a16="http://schemas.microsoft.com/office/drawing/2014/main" id="{4F2B7228-F920-A3EE-71D9-A34B00BEE9C4}"/>
                  </a:ext>
                </a:extLst>
              </p:cNvPr>
              <p:cNvSpPr/>
              <p:nvPr/>
            </p:nvSpPr>
            <p:spPr bwMode="auto">
              <a:xfrm>
                <a:off x="8462963" y="4776788"/>
                <a:ext cx="171450" cy="69850"/>
              </a:xfrm>
              <a:custGeom>
                <a:avLst/>
                <a:gdLst>
                  <a:gd name="T0" fmla="*/ 165 w 169"/>
                  <a:gd name="T1" fmla="*/ 36 h 70"/>
                  <a:gd name="T2" fmla="*/ 95 w 169"/>
                  <a:gd name="T3" fmla="*/ 51 h 70"/>
                  <a:gd name="T4" fmla="*/ 66 w 169"/>
                  <a:gd name="T5" fmla="*/ 67 h 70"/>
                  <a:gd name="T6" fmla="*/ 56 w 169"/>
                  <a:gd name="T7" fmla="*/ 69 h 70"/>
                  <a:gd name="T8" fmla="*/ 5 w 169"/>
                  <a:gd name="T9" fmla="*/ 38 h 70"/>
                  <a:gd name="T10" fmla="*/ 6 w 169"/>
                  <a:gd name="T11" fmla="*/ 26 h 70"/>
                  <a:gd name="T12" fmla="*/ 44 w 169"/>
                  <a:gd name="T13" fmla="*/ 2 h 70"/>
                  <a:gd name="T14" fmla="*/ 59 w 169"/>
                  <a:gd name="T15" fmla="*/ 3 h 70"/>
                  <a:gd name="T16" fmla="*/ 148 w 169"/>
                  <a:gd name="T17" fmla="*/ 26 h 70"/>
                  <a:gd name="T18" fmla="*/ 165 w 169"/>
                  <a:gd name="T19" fmla="*/ 23 h 70"/>
                  <a:gd name="T20" fmla="*/ 165 w 169"/>
                  <a:gd name="T21" fmla="*/ 3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9" h="70">
                    <a:moveTo>
                      <a:pt x="165" y="36"/>
                    </a:moveTo>
                    <a:cubicBezTo>
                      <a:pt x="140" y="35"/>
                      <a:pt x="117" y="41"/>
                      <a:pt x="95" y="51"/>
                    </a:cubicBezTo>
                    <a:cubicBezTo>
                      <a:pt x="85" y="56"/>
                      <a:pt x="74" y="60"/>
                      <a:pt x="66" y="67"/>
                    </a:cubicBezTo>
                    <a:cubicBezTo>
                      <a:pt x="62" y="70"/>
                      <a:pt x="59" y="70"/>
                      <a:pt x="56" y="69"/>
                    </a:cubicBezTo>
                    <a:cubicBezTo>
                      <a:pt x="38" y="61"/>
                      <a:pt x="21" y="51"/>
                      <a:pt x="5" y="38"/>
                    </a:cubicBezTo>
                    <a:cubicBezTo>
                      <a:pt x="0" y="34"/>
                      <a:pt x="1" y="30"/>
                      <a:pt x="6" y="26"/>
                    </a:cubicBezTo>
                    <a:cubicBezTo>
                      <a:pt x="17" y="16"/>
                      <a:pt x="30" y="8"/>
                      <a:pt x="44" y="2"/>
                    </a:cubicBezTo>
                    <a:cubicBezTo>
                      <a:pt x="49" y="0"/>
                      <a:pt x="54" y="0"/>
                      <a:pt x="59" y="3"/>
                    </a:cubicBezTo>
                    <a:cubicBezTo>
                      <a:pt x="87" y="18"/>
                      <a:pt x="117" y="25"/>
                      <a:pt x="148" y="26"/>
                    </a:cubicBezTo>
                    <a:cubicBezTo>
                      <a:pt x="154" y="26"/>
                      <a:pt x="160" y="26"/>
                      <a:pt x="165" y="23"/>
                    </a:cubicBezTo>
                    <a:cubicBezTo>
                      <a:pt x="169" y="27"/>
                      <a:pt x="169" y="32"/>
                      <a:pt x="165" y="36"/>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 name="Freeform 913">
                <a:extLst>
                  <a:ext uri="{FF2B5EF4-FFF2-40B4-BE49-F238E27FC236}">
                    <a16:creationId xmlns:a16="http://schemas.microsoft.com/office/drawing/2014/main" id="{8B6CB490-378A-F14C-F901-BC9AB365B502}"/>
                  </a:ext>
                </a:extLst>
              </p:cNvPr>
              <p:cNvSpPr/>
              <p:nvPr/>
            </p:nvSpPr>
            <p:spPr bwMode="auto">
              <a:xfrm>
                <a:off x="8864600" y="4951413"/>
                <a:ext cx="103187" cy="152400"/>
              </a:xfrm>
              <a:custGeom>
                <a:avLst/>
                <a:gdLst>
                  <a:gd name="T0" fmla="*/ 15 w 102"/>
                  <a:gd name="T1" fmla="*/ 2 h 151"/>
                  <a:gd name="T2" fmla="*/ 16 w 102"/>
                  <a:gd name="T3" fmla="*/ 10 h 151"/>
                  <a:gd name="T4" fmla="*/ 51 w 102"/>
                  <a:gd name="T5" fmla="*/ 53 h 151"/>
                  <a:gd name="T6" fmla="*/ 97 w 102"/>
                  <a:gd name="T7" fmla="*/ 82 h 151"/>
                  <a:gd name="T8" fmla="*/ 101 w 102"/>
                  <a:gd name="T9" fmla="*/ 89 h 151"/>
                  <a:gd name="T10" fmla="*/ 97 w 102"/>
                  <a:gd name="T11" fmla="*/ 142 h 151"/>
                  <a:gd name="T12" fmla="*/ 86 w 102"/>
                  <a:gd name="T13" fmla="*/ 149 h 151"/>
                  <a:gd name="T14" fmla="*/ 48 w 102"/>
                  <a:gd name="T15" fmla="*/ 127 h 151"/>
                  <a:gd name="T16" fmla="*/ 42 w 102"/>
                  <a:gd name="T17" fmla="*/ 98 h 151"/>
                  <a:gd name="T18" fmla="*/ 3 w 102"/>
                  <a:gd name="T19" fmla="*/ 14 h 151"/>
                  <a:gd name="T20" fmla="*/ 0 w 102"/>
                  <a:gd name="T21" fmla="*/ 9 h 151"/>
                  <a:gd name="T22" fmla="*/ 15 w 102"/>
                  <a:gd name="T23" fmla="*/ 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51">
                    <a:moveTo>
                      <a:pt x="15" y="2"/>
                    </a:moveTo>
                    <a:cubicBezTo>
                      <a:pt x="12" y="5"/>
                      <a:pt x="14" y="8"/>
                      <a:pt x="16" y="10"/>
                    </a:cubicBezTo>
                    <a:cubicBezTo>
                      <a:pt x="26" y="26"/>
                      <a:pt x="37" y="40"/>
                      <a:pt x="51" y="53"/>
                    </a:cubicBezTo>
                    <a:cubicBezTo>
                      <a:pt x="65" y="65"/>
                      <a:pt x="80" y="75"/>
                      <a:pt x="97" y="82"/>
                    </a:cubicBezTo>
                    <a:cubicBezTo>
                      <a:pt x="100" y="83"/>
                      <a:pt x="101" y="86"/>
                      <a:pt x="101" y="89"/>
                    </a:cubicBezTo>
                    <a:cubicBezTo>
                      <a:pt x="102" y="107"/>
                      <a:pt x="101" y="125"/>
                      <a:pt x="97" y="142"/>
                    </a:cubicBezTo>
                    <a:cubicBezTo>
                      <a:pt x="96" y="150"/>
                      <a:pt x="92" y="151"/>
                      <a:pt x="86" y="149"/>
                    </a:cubicBezTo>
                    <a:cubicBezTo>
                      <a:pt x="72" y="143"/>
                      <a:pt x="60" y="135"/>
                      <a:pt x="48" y="127"/>
                    </a:cubicBezTo>
                    <a:cubicBezTo>
                      <a:pt x="43" y="118"/>
                      <a:pt x="44" y="107"/>
                      <a:pt x="42" y="98"/>
                    </a:cubicBezTo>
                    <a:cubicBezTo>
                      <a:pt x="36" y="66"/>
                      <a:pt x="22" y="39"/>
                      <a:pt x="3" y="14"/>
                    </a:cubicBezTo>
                    <a:cubicBezTo>
                      <a:pt x="2" y="12"/>
                      <a:pt x="1" y="10"/>
                      <a:pt x="0" y="9"/>
                    </a:cubicBezTo>
                    <a:cubicBezTo>
                      <a:pt x="3" y="3"/>
                      <a:pt x="8" y="0"/>
                      <a:pt x="15" y="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 name="Freeform 914">
                <a:extLst>
                  <a:ext uri="{FF2B5EF4-FFF2-40B4-BE49-F238E27FC236}">
                    <a16:creationId xmlns:a16="http://schemas.microsoft.com/office/drawing/2014/main" id="{7999D86C-7955-1F33-8809-D37A221DDDE5}"/>
                  </a:ext>
                </a:extLst>
              </p:cNvPr>
              <p:cNvSpPr/>
              <p:nvPr/>
            </p:nvSpPr>
            <p:spPr bwMode="auto">
              <a:xfrm>
                <a:off x="8623300" y="4949825"/>
                <a:ext cx="101600" cy="142875"/>
              </a:xfrm>
              <a:custGeom>
                <a:avLst/>
                <a:gdLst>
                  <a:gd name="T0" fmla="*/ 3 w 101"/>
                  <a:gd name="T1" fmla="*/ 82 h 140"/>
                  <a:gd name="T2" fmla="*/ 7 w 101"/>
                  <a:gd name="T3" fmla="*/ 77 h 140"/>
                  <a:gd name="T4" fmla="*/ 73 w 101"/>
                  <a:gd name="T5" fmla="*/ 31 h 140"/>
                  <a:gd name="T6" fmla="*/ 91 w 101"/>
                  <a:gd name="T7" fmla="*/ 7 h 140"/>
                  <a:gd name="T8" fmla="*/ 91 w 101"/>
                  <a:gd name="T9" fmla="*/ 2 h 140"/>
                  <a:gd name="T10" fmla="*/ 101 w 101"/>
                  <a:gd name="T11" fmla="*/ 7 h 140"/>
                  <a:gd name="T12" fmla="*/ 65 w 101"/>
                  <a:gd name="T13" fmla="*/ 94 h 140"/>
                  <a:gd name="T14" fmla="*/ 59 w 101"/>
                  <a:gd name="T15" fmla="*/ 115 h 140"/>
                  <a:gd name="T16" fmla="*/ 15 w 101"/>
                  <a:gd name="T17" fmla="*/ 137 h 140"/>
                  <a:gd name="T18" fmla="*/ 2 w 101"/>
                  <a:gd name="T19" fmla="*/ 128 h 140"/>
                  <a:gd name="T20" fmla="*/ 3 w 101"/>
                  <a:gd name="T21" fmla="*/ 8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140">
                    <a:moveTo>
                      <a:pt x="3" y="82"/>
                    </a:moveTo>
                    <a:cubicBezTo>
                      <a:pt x="4" y="80"/>
                      <a:pt x="4" y="78"/>
                      <a:pt x="7" y="77"/>
                    </a:cubicBezTo>
                    <a:cubicBezTo>
                      <a:pt x="33" y="67"/>
                      <a:pt x="54" y="50"/>
                      <a:pt x="73" y="31"/>
                    </a:cubicBezTo>
                    <a:cubicBezTo>
                      <a:pt x="79" y="23"/>
                      <a:pt x="85" y="15"/>
                      <a:pt x="91" y="7"/>
                    </a:cubicBezTo>
                    <a:cubicBezTo>
                      <a:pt x="93" y="5"/>
                      <a:pt x="92" y="3"/>
                      <a:pt x="91" y="2"/>
                    </a:cubicBezTo>
                    <a:cubicBezTo>
                      <a:pt x="96" y="0"/>
                      <a:pt x="99" y="2"/>
                      <a:pt x="101" y="7"/>
                    </a:cubicBezTo>
                    <a:cubicBezTo>
                      <a:pt x="82" y="33"/>
                      <a:pt x="70" y="62"/>
                      <a:pt x="65" y="94"/>
                    </a:cubicBezTo>
                    <a:cubicBezTo>
                      <a:pt x="64" y="101"/>
                      <a:pt x="67" y="110"/>
                      <a:pt x="59" y="115"/>
                    </a:cubicBezTo>
                    <a:cubicBezTo>
                      <a:pt x="45" y="124"/>
                      <a:pt x="30" y="131"/>
                      <a:pt x="15" y="137"/>
                    </a:cubicBezTo>
                    <a:cubicBezTo>
                      <a:pt x="5" y="140"/>
                      <a:pt x="3" y="138"/>
                      <a:pt x="2" y="128"/>
                    </a:cubicBezTo>
                    <a:cubicBezTo>
                      <a:pt x="0" y="113"/>
                      <a:pt x="0" y="98"/>
                      <a:pt x="3" y="82"/>
                    </a:cubicBezTo>
                    <a:close/>
                  </a:path>
                </a:pathLst>
              </a:custGeom>
              <a:solidFill>
                <a:srgbClr val="F6B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 name="Freeform 915">
                <a:extLst>
                  <a:ext uri="{FF2B5EF4-FFF2-40B4-BE49-F238E27FC236}">
                    <a16:creationId xmlns:a16="http://schemas.microsoft.com/office/drawing/2014/main" id="{A664EF1F-F9CA-785A-B43F-504A123A2892}"/>
                  </a:ext>
                </a:extLst>
              </p:cNvPr>
              <p:cNvSpPr/>
              <p:nvPr/>
            </p:nvSpPr>
            <p:spPr bwMode="auto">
              <a:xfrm>
                <a:off x="8928100" y="4897438"/>
                <a:ext cx="142875" cy="93663"/>
              </a:xfrm>
              <a:custGeom>
                <a:avLst/>
                <a:gdLst>
                  <a:gd name="T0" fmla="*/ 82 w 141"/>
                  <a:gd name="T1" fmla="*/ 87 h 91"/>
                  <a:gd name="T2" fmla="*/ 70 w 141"/>
                  <a:gd name="T3" fmla="*/ 74 h 91"/>
                  <a:gd name="T4" fmla="*/ 12 w 141"/>
                  <a:gd name="T5" fmla="*/ 11 h 91"/>
                  <a:gd name="T6" fmla="*/ 1 w 141"/>
                  <a:gd name="T7" fmla="*/ 12 h 91"/>
                  <a:gd name="T8" fmla="*/ 11 w 141"/>
                  <a:gd name="T9" fmla="*/ 0 h 91"/>
                  <a:gd name="T10" fmla="*/ 62 w 141"/>
                  <a:gd name="T11" fmla="*/ 24 h 91"/>
                  <a:gd name="T12" fmla="*/ 121 w 141"/>
                  <a:gd name="T13" fmla="*/ 31 h 91"/>
                  <a:gd name="T14" fmla="*/ 129 w 141"/>
                  <a:gd name="T15" fmla="*/ 50 h 91"/>
                  <a:gd name="T16" fmla="*/ 139 w 141"/>
                  <a:gd name="T17" fmla="*/ 79 h 91"/>
                  <a:gd name="T18" fmla="*/ 131 w 141"/>
                  <a:gd name="T19" fmla="*/ 90 h 91"/>
                  <a:gd name="T20" fmla="*/ 82 w 141"/>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1" h="91">
                    <a:moveTo>
                      <a:pt x="82" y="87"/>
                    </a:moveTo>
                    <a:cubicBezTo>
                      <a:pt x="75" y="85"/>
                      <a:pt x="73" y="79"/>
                      <a:pt x="70" y="74"/>
                    </a:cubicBezTo>
                    <a:cubicBezTo>
                      <a:pt x="56" y="48"/>
                      <a:pt x="36" y="28"/>
                      <a:pt x="12" y="11"/>
                    </a:cubicBezTo>
                    <a:cubicBezTo>
                      <a:pt x="7" y="8"/>
                      <a:pt x="4" y="9"/>
                      <a:pt x="1" y="12"/>
                    </a:cubicBezTo>
                    <a:cubicBezTo>
                      <a:pt x="0" y="4"/>
                      <a:pt x="5" y="2"/>
                      <a:pt x="11" y="0"/>
                    </a:cubicBezTo>
                    <a:cubicBezTo>
                      <a:pt x="26" y="12"/>
                      <a:pt x="44" y="19"/>
                      <a:pt x="62" y="24"/>
                    </a:cubicBezTo>
                    <a:cubicBezTo>
                      <a:pt x="81" y="30"/>
                      <a:pt x="101" y="32"/>
                      <a:pt x="121" y="31"/>
                    </a:cubicBezTo>
                    <a:cubicBezTo>
                      <a:pt x="121" y="39"/>
                      <a:pt x="125" y="45"/>
                      <a:pt x="129" y="50"/>
                    </a:cubicBezTo>
                    <a:cubicBezTo>
                      <a:pt x="132" y="60"/>
                      <a:pt x="136" y="70"/>
                      <a:pt x="139" y="79"/>
                    </a:cubicBezTo>
                    <a:cubicBezTo>
                      <a:pt x="141" y="86"/>
                      <a:pt x="138" y="90"/>
                      <a:pt x="131" y="90"/>
                    </a:cubicBezTo>
                    <a:cubicBezTo>
                      <a:pt x="114" y="91"/>
                      <a:pt x="98" y="91"/>
                      <a:pt x="82" y="87"/>
                    </a:cubicBezTo>
                    <a:close/>
                  </a:path>
                </a:pathLst>
              </a:custGeom>
              <a:solidFill>
                <a:srgbClr val="F6B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 name="Freeform 916">
                <a:extLst>
                  <a:ext uri="{FF2B5EF4-FFF2-40B4-BE49-F238E27FC236}">
                    <a16:creationId xmlns:a16="http://schemas.microsoft.com/office/drawing/2014/main" id="{81390A4E-A39E-C006-5F16-75C2DFDF32CA}"/>
                  </a:ext>
                </a:extLst>
              </p:cNvPr>
              <p:cNvSpPr/>
              <p:nvPr/>
            </p:nvSpPr>
            <p:spPr bwMode="auto">
              <a:xfrm>
                <a:off x="8961438" y="4799013"/>
                <a:ext cx="165100" cy="61913"/>
              </a:xfrm>
              <a:custGeom>
                <a:avLst/>
                <a:gdLst>
                  <a:gd name="T0" fmla="*/ 107 w 163"/>
                  <a:gd name="T1" fmla="*/ 62 h 62"/>
                  <a:gd name="T2" fmla="*/ 95 w 163"/>
                  <a:gd name="T3" fmla="*/ 60 h 62"/>
                  <a:gd name="T4" fmla="*/ 4 w 163"/>
                  <a:gd name="T5" fmla="*/ 30 h 62"/>
                  <a:gd name="T6" fmla="*/ 5 w 163"/>
                  <a:gd name="T7" fmla="*/ 18 h 62"/>
                  <a:gd name="T8" fmla="*/ 109 w 163"/>
                  <a:gd name="T9" fmla="*/ 6 h 62"/>
                  <a:gd name="T10" fmla="*/ 127 w 163"/>
                  <a:gd name="T11" fmla="*/ 0 h 62"/>
                  <a:gd name="T12" fmla="*/ 156 w 163"/>
                  <a:gd name="T13" fmla="*/ 24 h 62"/>
                  <a:gd name="T14" fmla="*/ 154 w 163"/>
                  <a:gd name="T15" fmla="*/ 40 h 62"/>
                  <a:gd name="T16" fmla="*/ 107 w 163"/>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62">
                    <a:moveTo>
                      <a:pt x="107" y="62"/>
                    </a:moveTo>
                    <a:cubicBezTo>
                      <a:pt x="103" y="62"/>
                      <a:pt x="99" y="62"/>
                      <a:pt x="95" y="60"/>
                    </a:cubicBezTo>
                    <a:cubicBezTo>
                      <a:pt x="68" y="40"/>
                      <a:pt x="37" y="31"/>
                      <a:pt x="4" y="30"/>
                    </a:cubicBezTo>
                    <a:cubicBezTo>
                      <a:pt x="0" y="26"/>
                      <a:pt x="1" y="22"/>
                      <a:pt x="5" y="18"/>
                    </a:cubicBezTo>
                    <a:cubicBezTo>
                      <a:pt x="41" y="25"/>
                      <a:pt x="75" y="20"/>
                      <a:pt x="109" y="6"/>
                    </a:cubicBezTo>
                    <a:cubicBezTo>
                      <a:pt x="115" y="4"/>
                      <a:pt x="121" y="2"/>
                      <a:pt x="127" y="0"/>
                    </a:cubicBezTo>
                    <a:cubicBezTo>
                      <a:pt x="137" y="7"/>
                      <a:pt x="147" y="14"/>
                      <a:pt x="156" y="24"/>
                    </a:cubicBezTo>
                    <a:cubicBezTo>
                      <a:pt x="163" y="31"/>
                      <a:pt x="163" y="34"/>
                      <a:pt x="154" y="40"/>
                    </a:cubicBezTo>
                    <a:cubicBezTo>
                      <a:pt x="139" y="49"/>
                      <a:pt x="124" y="56"/>
                      <a:pt x="107" y="62"/>
                    </a:cubicBezTo>
                    <a:close/>
                  </a:path>
                </a:pathLst>
              </a:custGeom>
              <a:solidFill>
                <a:srgbClr val="F6B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 name="Freeform 917">
                <a:extLst>
                  <a:ext uri="{FF2B5EF4-FFF2-40B4-BE49-F238E27FC236}">
                    <a16:creationId xmlns:a16="http://schemas.microsoft.com/office/drawing/2014/main" id="{5793FBFE-E528-4742-028A-94317DB82892}"/>
                  </a:ext>
                </a:extLst>
              </p:cNvPr>
              <p:cNvSpPr/>
              <p:nvPr/>
            </p:nvSpPr>
            <p:spPr bwMode="auto">
              <a:xfrm>
                <a:off x="8629650" y="4635500"/>
                <a:ext cx="338137" cy="338138"/>
              </a:xfrm>
              <a:custGeom>
                <a:avLst/>
                <a:gdLst>
                  <a:gd name="T0" fmla="*/ 332 w 333"/>
                  <a:gd name="T1" fmla="*/ 179 h 333"/>
                  <a:gd name="T2" fmla="*/ 331 w 333"/>
                  <a:gd name="T3" fmla="*/ 191 h 333"/>
                  <a:gd name="T4" fmla="*/ 305 w 333"/>
                  <a:gd name="T5" fmla="*/ 259 h 333"/>
                  <a:gd name="T6" fmla="*/ 295 w 333"/>
                  <a:gd name="T7" fmla="*/ 271 h 333"/>
                  <a:gd name="T8" fmla="*/ 246 w 333"/>
                  <a:gd name="T9" fmla="*/ 313 h 333"/>
                  <a:gd name="T10" fmla="*/ 231 w 333"/>
                  <a:gd name="T11" fmla="*/ 320 h 333"/>
                  <a:gd name="T12" fmla="*/ 173 w 333"/>
                  <a:gd name="T13" fmla="*/ 333 h 333"/>
                  <a:gd name="T14" fmla="*/ 168 w 333"/>
                  <a:gd name="T15" fmla="*/ 333 h 333"/>
                  <a:gd name="T16" fmla="*/ 94 w 333"/>
                  <a:gd name="T17" fmla="*/ 317 h 333"/>
                  <a:gd name="T18" fmla="*/ 84 w 333"/>
                  <a:gd name="T19" fmla="*/ 312 h 333"/>
                  <a:gd name="T20" fmla="*/ 30 w 333"/>
                  <a:gd name="T21" fmla="*/ 263 h 333"/>
                  <a:gd name="T22" fmla="*/ 19 w 333"/>
                  <a:gd name="T23" fmla="*/ 245 h 333"/>
                  <a:gd name="T24" fmla="*/ 0 w 333"/>
                  <a:gd name="T25" fmla="*/ 175 h 333"/>
                  <a:gd name="T26" fmla="*/ 0 w 333"/>
                  <a:gd name="T27" fmla="*/ 162 h 333"/>
                  <a:gd name="T28" fmla="*/ 14 w 333"/>
                  <a:gd name="T29" fmla="*/ 100 h 333"/>
                  <a:gd name="T30" fmla="*/ 29 w 333"/>
                  <a:gd name="T31" fmla="*/ 72 h 333"/>
                  <a:gd name="T32" fmla="*/ 79 w 333"/>
                  <a:gd name="T33" fmla="*/ 25 h 333"/>
                  <a:gd name="T34" fmla="*/ 103 w 333"/>
                  <a:gd name="T35" fmla="*/ 13 h 333"/>
                  <a:gd name="T36" fmla="*/ 169 w 333"/>
                  <a:gd name="T37" fmla="*/ 0 h 333"/>
                  <a:gd name="T38" fmla="*/ 186 w 333"/>
                  <a:gd name="T39" fmla="*/ 2 h 333"/>
                  <a:gd name="T40" fmla="*/ 250 w 333"/>
                  <a:gd name="T41" fmla="*/ 23 h 333"/>
                  <a:gd name="T42" fmla="*/ 280 w 333"/>
                  <a:gd name="T43" fmla="*/ 45 h 333"/>
                  <a:gd name="T44" fmla="*/ 313 w 333"/>
                  <a:gd name="T45" fmla="*/ 88 h 333"/>
                  <a:gd name="T46" fmla="*/ 322 w 333"/>
                  <a:gd name="T47" fmla="*/ 110 h 333"/>
                  <a:gd name="T48" fmla="*/ 332 w 333"/>
                  <a:gd name="T49" fmla="*/ 179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3" h="333">
                    <a:moveTo>
                      <a:pt x="332" y="179"/>
                    </a:moveTo>
                    <a:cubicBezTo>
                      <a:pt x="332" y="183"/>
                      <a:pt x="331" y="187"/>
                      <a:pt x="331" y="191"/>
                    </a:cubicBezTo>
                    <a:cubicBezTo>
                      <a:pt x="327" y="215"/>
                      <a:pt x="317" y="238"/>
                      <a:pt x="305" y="259"/>
                    </a:cubicBezTo>
                    <a:cubicBezTo>
                      <a:pt x="301" y="263"/>
                      <a:pt x="297" y="266"/>
                      <a:pt x="295" y="271"/>
                    </a:cubicBezTo>
                    <a:cubicBezTo>
                      <a:pt x="281" y="287"/>
                      <a:pt x="265" y="302"/>
                      <a:pt x="246" y="313"/>
                    </a:cubicBezTo>
                    <a:cubicBezTo>
                      <a:pt x="241" y="315"/>
                      <a:pt x="236" y="317"/>
                      <a:pt x="231" y="320"/>
                    </a:cubicBezTo>
                    <a:cubicBezTo>
                      <a:pt x="213" y="327"/>
                      <a:pt x="193" y="331"/>
                      <a:pt x="173" y="333"/>
                    </a:cubicBezTo>
                    <a:cubicBezTo>
                      <a:pt x="172" y="332"/>
                      <a:pt x="170" y="332"/>
                      <a:pt x="168" y="333"/>
                    </a:cubicBezTo>
                    <a:cubicBezTo>
                      <a:pt x="143" y="333"/>
                      <a:pt x="118" y="327"/>
                      <a:pt x="94" y="317"/>
                    </a:cubicBezTo>
                    <a:cubicBezTo>
                      <a:pt x="91" y="315"/>
                      <a:pt x="87" y="313"/>
                      <a:pt x="84" y="312"/>
                    </a:cubicBezTo>
                    <a:cubicBezTo>
                      <a:pt x="63" y="299"/>
                      <a:pt x="45" y="283"/>
                      <a:pt x="30" y="263"/>
                    </a:cubicBezTo>
                    <a:cubicBezTo>
                      <a:pt x="26" y="257"/>
                      <a:pt x="23" y="251"/>
                      <a:pt x="19" y="245"/>
                    </a:cubicBezTo>
                    <a:cubicBezTo>
                      <a:pt x="8" y="223"/>
                      <a:pt x="2" y="200"/>
                      <a:pt x="0" y="175"/>
                    </a:cubicBezTo>
                    <a:cubicBezTo>
                      <a:pt x="0" y="171"/>
                      <a:pt x="0" y="166"/>
                      <a:pt x="0" y="162"/>
                    </a:cubicBezTo>
                    <a:cubicBezTo>
                      <a:pt x="2" y="141"/>
                      <a:pt x="6" y="120"/>
                      <a:pt x="14" y="100"/>
                    </a:cubicBezTo>
                    <a:cubicBezTo>
                      <a:pt x="19" y="91"/>
                      <a:pt x="24" y="82"/>
                      <a:pt x="29" y="72"/>
                    </a:cubicBezTo>
                    <a:cubicBezTo>
                      <a:pt x="43" y="54"/>
                      <a:pt x="60" y="38"/>
                      <a:pt x="79" y="25"/>
                    </a:cubicBezTo>
                    <a:cubicBezTo>
                      <a:pt x="87" y="21"/>
                      <a:pt x="95" y="17"/>
                      <a:pt x="103" y="13"/>
                    </a:cubicBezTo>
                    <a:cubicBezTo>
                      <a:pt x="125" y="5"/>
                      <a:pt x="147" y="1"/>
                      <a:pt x="169" y="0"/>
                    </a:cubicBezTo>
                    <a:cubicBezTo>
                      <a:pt x="175" y="1"/>
                      <a:pt x="181" y="1"/>
                      <a:pt x="186" y="2"/>
                    </a:cubicBezTo>
                    <a:cubicBezTo>
                      <a:pt x="209" y="5"/>
                      <a:pt x="230" y="12"/>
                      <a:pt x="250" y="23"/>
                    </a:cubicBezTo>
                    <a:cubicBezTo>
                      <a:pt x="261" y="29"/>
                      <a:pt x="270" y="38"/>
                      <a:pt x="280" y="45"/>
                    </a:cubicBezTo>
                    <a:cubicBezTo>
                      <a:pt x="293" y="58"/>
                      <a:pt x="304" y="73"/>
                      <a:pt x="313" y="88"/>
                    </a:cubicBezTo>
                    <a:cubicBezTo>
                      <a:pt x="316" y="96"/>
                      <a:pt x="319" y="103"/>
                      <a:pt x="322" y="110"/>
                    </a:cubicBezTo>
                    <a:cubicBezTo>
                      <a:pt x="330" y="133"/>
                      <a:pt x="333" y="155"/>
                      <a:pt x="332" y="179"/>
                    </a:cubicBezTo>
                    <a:close/>
                  </a:path>
                </a:pathLst>
              </a:custGeom>
              <a:solidFill>
                <a:srgbClr val="853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 name="Freeform 918">
                <a:extLst>
                  <a:ext uri="{FF2B5EF4-FFF2-40B4-BE49-F238E27FC236}">
                    <a16:creationId xmlns:a16="http://schemas.microsoft.com/office/drawing/2014/main" id="{DC84CC3A-4B2C-7FCC-F966-335BCCA17036}"/>
                  </a:ext>
                </a:extLst>
              </p:cNvPr>
              <p:cNvSpPr/>
              <p:nvPr/>
            </p:nvSpPr>
            <p:spPr bwMode="auto">
              <a:xfrm>
                <a:off x="8664575" y="4670425"/>
                <a:ext cx="269875" cy="269875"/>
              </a:xfrm>
              <a:custGeom>
                <a:avLst/>
                <a:gdLst>
                  <a:gd name="T0" fmla="*/ 49 w 266"/>
                  <a:gd name="T1" fmla="*/ 47 h 266"/>
                  <a:gd name="T2" fmla="*/ 218 w 266"/>
                  <a:gd name="T3" fmla="*/ 48 h 266"/>
                  <a:gd name="T4" fmla="*/ 216 w 266"/>
                  <a:gd name="T5" fmla="*/ 217 h 266"/>
                  <a:gd name="T6" fmla="*/ 43 w 266"/>
                  <a:gd name="T7" fmla="*/ 212 h 266"/>
                  <a:gd name="T8" fmla="*/ 49 w 266"/>
                  <a:gd name="T9" fmla="*/ 47 h 266"/>
                </a:gdLst>
                <a:ahLst/>
                <a:cxnLst>
                  <a:cxn ang="0">
                    <a:pos x="T0" y="T1"/>
                  </a:cxn>
                  <a:cxn ang="0">
                    <a:pos x="T2" y="T3"/>
                  </a:cxn>
                  <a:cxn ang="0">
                    <a:pos x="T4" y="T5"/>
                  </a:cxn>
                  <a:cxn ang="0">
                    <a:pos x="T6" y="T7"/>
                  </a:cxn>
                  <a:cxn ang="0">
                    <a:pos x="T8" y="T9"/>
                  </a:cxn>
                </a:cxnLst>
                <a:rect l="0" t="0" r="r" b="b"/>
                <a:pathLst>
                  <a:path w="266" h="266">
                    <a:moveTo>
                      <a:pt x="49" y="47"/>
                    </a:moveTo>
                    <a:cubicBezTo>
                      <a:pt x="92" y="0"/>
                      <a:pt x="172" y="0"/>
                      <a:pt x="218" y="48"/>
                    </a:cubicBezTo>
                    <a:cubicBezTo>
                      <a:pt x="266" y="98"/>
                      <a:pt x="263" y="171"/>
                      <a:pt x="216" y="217"/>
                    </a:cubicBezTo>
                    <a:cubicBezTo>
                      <a:pt x="171" y="263"/>
                      <a:pt x="92" y="266"/>
                      <a:pt x="43" y="212"/>
                    </a:cubicBezTo>
                    <a:cubicBezTo>
                      <a:pt x="3" y="170"/>
                      <a:pt x="0" y="91"/>
                      <a:pt x="49" y="47"/>
                    </a:cubicBezTo>
                    <a:close/>
                  </a:path>
                </a:pathLst>
              </a:custGeom>
              <a:solidFill>
                <a:srgbClr val="513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grpSp>
        <p:nvGrpSpPr>
          <p:cNvPr id="489" name="Grupo 488">
            <a:extLst>
              <a:ext uri="{FF2B5EF4-FFF2-40B4-BE49-F238E27FC236}">
                <a16:creationId xmlns:a16="http://schemas.microsoft.com/office/drawing/2014/main" id="{4490E1AA-374D-D439-90FC-E73282273FE3}"/>
              </a:ext>
            </a:extLst>
          </p:cNvPr>
          <p:cNvGrpSpPr/>
          <p:nvPr/>
        </p:nvGrpSpPr>
        <p:grpSpPr>
          <a:xfrm>
            <a:off x="7448477" y="1633274"/>
            <a:ext cx="1692275" cy="3479800"/>
            <a:chOff x="7480301" y="665163"/>
            <a:chExt cx="1692275" cy="3479800"/>
          </a:xfrm>
        </p:grpSpPr>
        <p:grpSp>
          <p:nvGrpSpPr>
            <p:cNvPr id="490" name="Group 1122">
              <a:extLst>
                <a:ext uri="{FF2B5EF4-FFF2-40B4-BE49-F238E27FC236}">
                  <a16:creationId xmlns:a16="http://schemas.microsoft.com/office/drawing/2014/main" id="{66A2940E-1428-0ED8-1014-97689E662436}"/>
                </a:ext>
              </a:extLst>
            </p:cNvPr>
            <p:cNvGrpSpPr/>
            <p:nvPr/>
          </p:nvGrpSpPr>
          <p:grpSpPr>
            <a:xfrm>
              <a:off x="7480301" y="665163"/>
              <a:ext cx="1692275" cy="3479800"/>
              <a:chOff x="4712" y="419"/>
              <a:chExt cx="1066" cy="2192"/>
            </a:xfrm>
          </p:grpSpPr>
          <p:sp>
            <p:nvSpPr>
              <p:cNvPr id="718" name="Freeform 922">
                <a:extLst>
                  <a:ext uri="{FF2B5EF4-FFF2-40B4-BE49-F238E27FC236}">
                    <a16:creationId xmlns:a16="http://schemas.microsoft.com/office/drawing/2014/main" id="{50E9F0A4-F70D-99FB-21D7-F8B7FD71460E}"/>
                  </a:ext>
                </a:extLst>
              </p:cNvPr>
              <p:cNvSpPr>
                <a:spLocks noEditPoints="1"/>
              </p:cNvSpPr>
              <p:nvPr/>
            </p:nvSpPr>
            <p:spPr bwMode="auto">
              <a:xfrm>
                <a:off x="5287" y="869"/>
                <a:ext cx="491" cy="1282"/>
              </a:xfrm>
              <a:custGeom>
                <a:avLst/>
                <a:gdLst>
                  <a:gd name="T0" fmla="*/ 211 w 432"/>
                  <a:gd name="T1" fmla="*/ 510 h 1131"/>
                  <a:gd name="T2" fmla="*/ 135 w 432"/>
                  <a:gd name="T3" fmla="*/ 168 h 1131"/>
                  <a:gd name="T4" fmla="*/ 64 w 432"/>
                  <a:gd name="T5" fmla="*/ 49 h 1131"/>
                  <a:gd name="T6" fmla="*/ 279 w 432"/>
                  <a:gd name="T7" fmla="*/ 346 h 1131"/>
                  <a:gd name="T8" fmla="*/ 399 w 432"/>
                  <a:gd name="T9" fmla="*/ 292 h 1131"/>
                  <a:gd name="T10" fmla="*/ 417 w 432"/>
                  <a:gd name="T11" fmla="*/ 303 h 1131"/>
                  <a:gd name="T12" fmla="*/ 262 w 432"/>
                  <a:gd name="T13" fmla="*/ 554 h 1131"/>
                  <a:gd name="T14" fmla="*/ 340 w 432"/>
                  <a:gd name="T15" fmla="*/ 703 h 1131"/>
                  <a:gd name="T16" fmla="*/ 333 w 432"/>
                  <a:gd name="T17" fmla="*/ 838 h 1131"/>
                  <a:gd name="T18" fmla="*/ 377 w 432"/>
                  <a:gd name="T19" fmla="*/ 835 h 1131"/>
                  <a:gd name="T20" fmla="*/ 424 w 432"/>
                  <a:gd name="T21" fmla="*/ 862 h 1131"/>
                  <a:gd name="T22" fmla="*/ 425 w 432"/>
                  <a:gd name="T23" fmla="*/ 965 h 1131"/>
                  <a:gd name="T24" fmla="*/ 370 w 432"/>
                  <a:gd name="T25" fmla="*/ 972 h 1131"/>
                  <a:gd name="T26" fmla="*/ 357 w 432"/>
                  <a:gd name="T27" fmla="*/ 916 h 1131"/>
                  <a:gd name="T28" fmla="*/ 336 w 432"/>
                  <a:gd name="T29" fmla="*/ 887 h 1131"/>
                  <a:gd name="T30" fmla="*/ 360 w 432"/>
                  <a:gd name="T31" fmla="*/ 991 h 1131"/>
                  <a:gd name="T32" fmla="*/ 338 w 432"/>
                  <a:gd name="T33" fmla="*/ 1020 h 1131"/>
                  <a:gd name="T34" fmla="*/ 296 w 432"/>
                  <a:gd name="T35" fmla="*/ 1038 h 1131"/>
                  <a:gd name="T36" fmla="*/ 272 w 432"/>
                  <a:gd name="T37" fmla="*/ 972 h 1131"/>
                  <a:gd name="T38" fmla="*/ 208 w 432"/>
                  <a:gd name="T39" fmla="*/ 926 h 1131"/>
                  <a:gd name="T40" fmla="*/ 176 w 432"/>
                  <a:gd name="T41" fmla="*/ 1055 h 1131"/>
                  <a:gd name="T42" fmla="*/ 99 w 432"/>
                  <a:gd name="T43" fmla="*/ 1020 h 1131"/>
                  <a:gd name="T44" fmla="*/ 0 w 432"/>
                  <a:gd name="T45" fmla="*/ 950 h 1131"/>
                  <a:gd name="T46" fmla="*/ 21 w 432"/>
                  <a:gd name="T47" fmla="*/ 848 h 1131"/>
                  <a:gd name="T48" fmla="*/ 87 w 432"/>
                  <a:gd name="T49" fmla="*/ 850 h 1131"/>
                  <a:gd name="T50" fmla="*/ 186 w 432"/>
                  <a:gd name="T51" fmla="*/ 860 h 1131"/>
                  <a:gd name="T52" fmla="*/ 213 w 432"/>
                  <a:gd name="T53" fmla="*/ 754 h 1131"/>
                  <a:gd name="T54" fmla="*/ 283 w 432"/>
                  <a:gd name="T55" fmla="*/ 828 h 1131"/>
                  <a:gd name="T56" fmla="*/ 245 w 432"/>
                  <a:gd name="T57" fmla="*/ 660 h 1131"/>
                  <a:gd name="T58" fmla="*/ 211 w 432"/>
                  <a:gd name="T59" fmla="*/ 619 h 1131"/>
                  <a:gd name="T60" fmla="*/ 206 w 432"/>
                  <a:gd name="T61" fmla="*/ 587 h 1131"/>
                  <a:gd name="T62" fmla="*/ 141 w 432"/>
                  <a:gd name="T63" fmla="*/ 548 h 1131"/>
                  <a:gd name="T64" fmla="*/ 314 w 432"/>
                  <a:gd name="T65" fmla="*/ 1037 h 1131"/>
                  <a:gd name="T66" fmla="*/ 168 w 432"/>
                  <a:gd name="T67" fmla="*/ 179 h 1131"/>
                  <a:gd name="T68" fmla="*/ 244 w 432"/>
                  <a:gd name="T69" fmla="*/ 193 h 1131"/>
                  <a:gd name="T70" fmla="*/ 210 w 432"/>
                  <a:gd name="T71" fmla="*/ 179 h 1131"/>
                  <a:gd name="T72" fmla="*/ 391 w 432"/>
                  <a:gd name="T73" fmla="*/ 938 h 1131"/>
                  <a:gd name="T74" fmla="*/ 163 w 432"/>
                  <a:gd name="T75" fmla="*/ 63 h 1131"/>
                  <a:gd name="T76" fmla="*/ 156 w 432"/>
                  <a:gd name="T77" fmla="*/ 512 h 1131"/>
                  <a:gd name="T78" fmla="*/ 154 w 432"/>
                  <a:gd name="T79" fmla="*/ 75 h 1131"/>
                  <a:gd name="T80" fmla="*/ 100 w 432"/>
                  <a:gd name="T81" fmla="*/ 41 h 1131"/>
                  <a:gd name="T82" fmla="*/ 174 w 432"/>
                  <a:gd name="T83" fmla="*/ 94 h 1131"/>
                  <a:gd name="T84" fmla="*/ 169 w 432"/>
                  <a:gd name="T85" fmla="*/ 82 h 1131"/>
                  <a:gd name="T86" fmla="*/ 190 w 432"/>
                  <a:gd name="T87" fmla="*/ 518 h 1131"/>
                  <a:gd name="T88" fmla="*/ 204 w 432"/>
                  <a:gd name="T89" fmla="*/ 525 h 1131"/>
                  <a:gd name="T90" fmla="*/ 245 w 432"/>
                  <a:gd name="T91" fmla="*/ 549 h 1131"/>
                  <a:gd name="T92" fmla="*/ 168 w 432"/>
                  <a:gd name="T93" fmla="*/ 149 h 1131"/>
                  <a:gd name="T94" fmla="*/ 169 w 432"/>
                  <a:gd name="T95" fmla="*/ 150 h 1131"/>
                  <a:gd name="T96" fmla="*/ 286 w 432"/>
                  <a:gd name="T97" fmla="*/ 852 h 1131"/>
                  <a:gd name="T98" fmla="*/ 208 w 432"/>
                  <a:gd name="T99" fmla="*/ 147 h 1131"/>
                  <a:gd name="T100" fmla="*/ 208 w 432"/>
                  <a:gd name="T101" fmla="*/ 147 h 1131"/>
                  <a:gd name="T102" fmla="*/ 315 w 432"/>
                  <a:gd name="T103" fmla="*/ 852 h 1131"/>
                  <a:gd name="T104" fmla="*/ 288 w 432"/>
                  <a:gd name="T105" fmla="*/ 1001 h 1131"/>
                  <a:gd name="T106" fmla="*/ 380 w 432"/>
                  <a:gd name="T107" fmla="*/ 902 h 1131"/>
                  <a:gd name="T108" fmla="*/ 350 w 432"/>
                  <a:gd name="T109" fmla="*/ 864 h 1131"/>
                  <a:gd name="T110" fmla="*/ 232 w 432"/>
                  <a:gd name="T111" fmla="*/ 547 h 1131"/>
                  <a:gd name="T112" fmla="*/ 87 w 432"/>
                  <a:gd name="T113" fmla="*/ 31 h 1131"/>
                  <a:gd name="T114" fmla="*/ 218 w 432"/>
                  <a:gd name="T115" fmla="*/ 534 h 1131"/>
                  <a:gd name="T116" fmla="*/ 187 w 432"/>
                  <a:gd name="T117" fmla="*/ 129 h 1131"/>
                  <a:gd name="T118" fmla="*/ 150 w 432"/>
                  <a:gd name="T119" fmla="*/ 506 h 1131"/>
                  <a:gd name="T120" fmla="*/ 126 w 432"/>
                  <a:gd name="T121" fmla="*/ 86 h 1131"/>
                  <a:gd name="T122" fmla="*/ 186 w 432"/>
                  <a:gd name="T123" fmla="*/ 514 h 1131"/>
                  <a:gd name="T124" fmla="*/ 329 w 432"/>
                  <a:gd name="T125" fmla="*/ 898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2" h="1131">
                    <a:moveTo>
                      <a:pt x="141" y="548"/>
                    </a:moveTo>
                    <a:cubicBezTo>
                      <a:pt x="134" y="531"/>
                      <a:pt x="130" y="513"/>
                      <a:pt x="130" y="494"/>
                    </a:cubicBezTo>
                    <a:cubicBezTo>
                      <a:pt x="130" y="491"/>
                      <a:pt x="125" y="483"/>
                      <a:pt x="136" y="484"/>
                    </a:cubicBezTo>
                    <a:cubicBezTo>
                      <a:pt x="138" y="484"/>
                      <a:pt x="137" y="479"/>
                      <a:pt x="137" y="476"/>
                    </a:cubicBezTo>
                    <a:cubicBezTo>
                      <a:pt x="137" y="472"/>
                      <a:pt x="136" y="467"/>
                      <a:pt x="135" y="461"/>
                    </a:cubicBezTo>
                    <a:cubicBezTo>
                      <a:pt x="163" y="473"/>
                      <a:pt x="188" y="488"/>
                      <a:pt x="211" y="510"/>
                    </a:cubicBezTo>
                    <a:cubicBezTo>
                      <a:pt x="212" y="505"/>
                      <a:pt x="212" y="502"/>
                      <a:pt x="214" y="497"/>
                    </a:cubicBezTo>
                    <a:cubicBezTo>
                      <a:pt x="219" y="503"/>
                      <a:pt x="224" y="508"/>
                      <a:pt x="230" y="515"/>
                    </a:cubicBezTo>
                    <a:cubicBezTo>
                      <a:pt x="236" y="488"/>
                      <a:pt x="241" y="463"/>
                      <a:pt x="250" y="438"/>
                    </a:cubicBezTo>
                    <a:cubicBezTo>
                      <a:pt x="273" y="375"/>
                      <a:pt x="269" y="311"/>
                      <a:pt x="257" y="246"/>
                    </a:cubicBezTo>
                    <a:cubicBezTo>
                      <a:pt x="254" y="230"/>
                      <a:pt x="245" y="224"/>
                      <a:pt x="231" y="222"/>
                    </a:cubicBezTo>
                    <a:cubicBezTo>
                      <a:pt x="192" y="217"/>
                      <a:pt x="160" y="199"/>
                      <a:pt x="135" y="168"/>
                    </a:cubicBezTo>
                    <a:cubicBezTo>
                      <a:pt x="133" y="166"/>
                      <a:pt x="132" y="164"/>
                      <a:pt x="130" y="162"/>
                    </a:cubicBezTo>
                    <a:cubicBezTo>
                      <a:pt x="129" y="161"/>
                      <a:pt x="129" y="160"/>
                      <a:pt x="128" y="158"/>
                    </a:cubicBezTo>
                    <a:cubicBezTo>
                      <a:pt x="131" y="155"/>
                      <a:pt x="135" y="159"/>
                      <a:pt x="140" y="156"/>
                    </a:cubicBezTo>
                    <a:cubicBezTo>
                      <a:pt x="98" y="137"/>
                      <a:pt x="72" y="104"/>
                      <a:pt x="60" y="62"/>
                    </a:cubicBezTo>
                    <a:cubicBezTo>
                      <a:pt x="64" y="58"/>
                      <a:pt x="71" y="66"/>
                      <a:pt x="72" y="60"/>
                    </a:cubicBezTo>
                    <a:cubicBezTo>
                      <a:pt x="73" y="56"/>
                      <a:pt x="67" y="53"/>
                      <a:pt x="64" y="49"/>
                    </a:cubicBezTo>
                    <a:cubicBezTo>
                      <a:pt x="51" y="36"/>
                      <a:pt x="38" y="23"/>
                      <a:pt x="24" y="9"/>
                    </a:cubicBezTo>
                    <a:cubicBezTo>
                      <a:pt x="138" y="0"/>
                      <a:pt x="252" y="95"/>
                      <a:pt x="263" y="225"/>
                    </a:cubicBezTo>
                    <a:cubicBezTo>
                      <a:pt x="260" y="224"/>
                      <a:pt x="261" y="218"/>
                      <a:pt x="256" y="220"/>
                    </a:cubicBezTo>
                    <a:cubicBezTo>
                      <a:pt x="257" y="230"/>
                      <a:pt x="257" y="230"/>
                      <a:pt x="264" y="229"/>
                    </a:cubicBezTo>
                    <a:cubicBezTo>
                      <a:pt x="273" y="253"/>
                      <a:pt x="276" y="279"/>
                      <a:pt x="278" y="305"/>
                    </a:cubicBezTo>
                    <a:cubicBezTo>
                      <a:pt x="279" y="319"/>
                      <a:pt x="278" y="332"/>
                      <a:pt x="279" y="346"/>
                    </a:cubicBezTo>
                    <a:cubicBezTo>
                      <a:pt x="298" y="297"/>
                      <a:pt x="314" y="248"/>
                      <a:pt x="335" y="200"/>
                    </a:cubicBezTo>
                    <a:cubicBezTo>
                      <a:pt x="341" y="194"/>
                      <a:pt x="347" y="188"/>
                      <a:pt x="353" y="182"/>
                    </a:cubicBezTo>
                    <a:cubicBezTo>
                      <a:pt x="357" y="186"/>
                      <a:pt x="355" y="191"/>
                      <a:pt x="355" y="196"/>
                    </a:cubicBezTo>
                    <a:cubicBezTo>
                      <a:pt x="325" y="263"/>
                      <a:pt x="303" y="333"/>
                      <a:pt x="281" y="403"/>
                    </a:cubicBezTo>
                    <a:cubicBezTo>
                      <a:pt x="292" y="387"/>
                      <a:pt x="305" y="373"/>
                      <a:pt x="318" y="359"/>
                    </a:cubicBezTo>
                    <a:cubicBezTo>
                      <a:pt x="342" y="333"/>
                      <a:pt x="369" y="311"/>
                      <a:pt x="399" y="292"/>
                    </a:cubicBezTo>
                    <a:cubicBezTo>
                      <a:pt x="402" y="290"/>
                      <a:pt x="407" y="288"/>
                      <a:pt x="404" y="282"/>
                    </a:cubicBezTo>
                    <a:cubicBezTo>
                      <a:pt x="395" y="257"/>
                      <a:pt x="402" y="235"/>
                      <a:pt x="413" y="213"/>
                    </a:cubicBezTo>
                    <a:cubicBezTo>
                      <a:pt x="417" y="213"/>
                      <a:pt x="421" y="215"/>
                      <a:pt x="422" y="210"/>
                    </a:cubicBezTo>
                    <a:cubicBezTo>
                      <a:pt x="424" y="200"/>
                      <a:pt x="428" y="204"/>
                      <a:pt x="432" y="208"/>
                    </a:cubicBezTo>
                    <a:cubicBezTo>
                      <a:pt x="432" y="244"/>
                      <a:pt x="432" y="280"/>
                      <a:pt x="432" y="317"/>
                    </a:cubicBezTo>
                    <a:cubicBezTo>
                      <a:pt x="426" y="314"/>
                      <a:pt x="421" y="308"/>
                      <a:pt x="417" y="303"/>
                    </a:cubicBezTo>
                    <a:cubicBezTo>
                      <a:pt x="412" y="296"/>
                      <a:pt x="407" y="297"/>
                      <a:pt x="401" y="301"/>
                    </a:cubicBezTo>
                    <a:cubicBezTo>
                      <a:pt x="393" y="307"/>
                      <a:pt x="385" y="313"/>
                      <a:pt x="377" y="319"/>
                    </a:cubicBezTo>
                    <a:cubicBezTo>
                      <a:pt x="315" y="365"/>
                      <a:pt x="265" y="420"/>
                      <a:pt x="250" y="500"/>
                    </a:cubicBezTo>
                    <a:cubicBezTo>
                      <a:pt x="246" y="517"/>
                      <a:pt x="240" y="534"/>
                      <a:pt x="253" y="550"/>
                    </a:cubicBezTo>
                    <a:cubicBezTo>
                      <a:pt x="255" y="552"/>
                      <a:pt x="256" y="556"/>
                      <a:pt x="257" y="559"/>
                    </a:cubicBezTo>
                    <a:cubicBezTo>
                      <a:pt x="260" y="558"/>
                      <a:pt x="257" y="554"/>
                      <a:pt x="262" y="554"/>
                    </a:cubicBezTo>
                    <a:cubicBezTo>
                      <a:pt x="270" y="584"/>
                      <a:pt x="274" y="613"/>
                      <a:pt x="250" y="639"/>
                    </a:cubicBezTo>
                    <a:cubicBezTo>
                      <a:pt x="246" y="643"/>
                      <a:pt x="248" y="646"/>
                      <a:pt x="250" y="650"/>
                    </a:cubicBezTo>
                    <a:cubicBezTo>
                      <a:pt x="263" y="675"/>
                      <a:pt x="273" y="701"/>
                      <a:pt x="280" y="729"/>
                    </a:cubicBezTo>
                    <a:cubicBezTo>
                      <a:pt x="283" y="743"/>
                      <a:pt x="287" y="758"/>
                      <a:pt x="290" y="772"/>
                    </a:cubicBezTo>
                    <a:cubicBezTo>
                      <a:pt x="297" y="744"/>
                      <a:pt x="311" y="719"/>
                      <a:pt x="330" y="698"/>
                    </a:cubicBezTo>
                    <a:cubicBezTo>
                      <a:pt x="334" y="699"/>
                      <a:pt x="336" y="703"/>
                      <a:pt x="340" y="703"/>
                    </a:cubicBezTo>
                    <a:cubicBezTo>
                      <a:pt x="341" y="704"/>
                      <a:pt x="341" y="706"/>
                      <a:pt x="342" y="707"/>
                    </a:cubicBezTo>
                    <a:cubicBezTo>
                      <a:pt x="340" y="709"/>
                      <a:pt x="338" y="711"/>
                      <a:pt x="336" y="713"/>
                    </a:cubicBezTo>
                    <a:cubicBezTo>
                      <a:pt x="307" y="745"/>
                      <a:pt x="301" y="785"/>
                      <a:pt x="297" y="826"/>
                    </a:cubicBezTo>
                    <a:cubicBezTo>
                      <a:pt x="297" y="830"/>
                      <a:pt x="294" y="837"/>
                      <a:pt x="301" y="838"/>
                    </a:cubicBezTo>
                    <a:cubicBezTo>
                      <a:pt x="308" y="839"/>
                      <a:pt x="316" y="848"/>
                      <a:pt x="323" y="837"/>
                    </a:cubicBezTo>
                    <a:cubicBezTo>
                      <a:pt x="328" y="828"/>
                      <a:pt x="329" y="840"/>
                      <a:pt x="333" y="838"/>
                    </a:cubicBezTo>
                    <a:cubicBezTo>
                      <a:pt x="336" y="830"/>
                      <a:pt x="340" y="822"/>
                      <a:pt x="343" y="813"/>
                    </a:cubicBezTo>
                    <a:cubicBezTo>
                      <a:pt x="350" y="819"/>
                      <a:pt x="354" y="833"/>
                      <a:pt x="366" y="819"/>
                    </a:cubicBezTo>
                    <a:cubicBezTo>
                      <a:pt x="369" y="819"/>
                      <a:pt x="372" y="818"/>
                      <a:pt x="374" y="817"/>
                    </a:cubicBezTo>
                    <a:cubicBezTo>
                      <a:pt x="378" y="819"/>
                      <a:pt x="382" y="823"/>
                      <a:pt x="375" y="824"/>
                    </a:cubicBezTo>
                    <a:cubicBezTo>
                      <a:pt x="367" y="826"/>
                      <a:pt x="365" y="831"/>
                      <a:pt x="360" y="837"/>
                    </a:cubicBezTo>
                    <a:cubicBezTo>
                      <a:pt x="367" y="838"/>
                      <a:pt x="372" y="835"/>
                      <a:pt x="377" y="835"/>
                    </a:cubicBezTo>
                    <a:cubicBezTo>
                      <a:pt x="385" y="834"/>
                      <a:pt x="395" y="829"/>
                      <a:pt x="401" y="841"/>
                    </a:cubicBezTo>
                    <a:cubicBezTo>
                      <a:pt x="409" y="834"/>
                      <a:pt x="409" y="822"/>
                      <a:pt x="415" y="814"/>
                    </a:cubicBezTo>
                    <a:cubicBezTo>
                      <a:pt x="416" y="819"/>
                      <a:pt x="415" y="824"/>
                      <a:pt x="417" y="828"/>
                    </a:cubicBezTo>
                    <a:cubicBezTo>
                      <a:pt x="424" y="825"/>
                      <a:pt x="426" y="817"/>
                      <a:pt x="432" y="815"/>
                    </a:cubicBezTo>
                    <a:cubicBezTo>
                      <a:pt x="432" y="831"/>
                      <a:pt x="432" y="847"/>
                      <a:pt x="432" y="863"/>
                    </a:cubicBezTo>
                    <a:cubicBezTo>
                      <a:pt x="429" y="862"/>
                      <a:pt x="423" y="861"/>
                      <a:pt x="424" y="862"/>
                    </a:cubicBezTo>
                    <a:cubicBezTo>
                      <a:pt x="430" y="871"/>
                      <a:pt x="420" y="868"/>
                      <a:pt x="419" y="868"/>
                    </a:cubicBezTo>
                    <a:cubicBezTo>
                      <a:pt x="408" y="872"/>
                      <a:pt x="396" y="871"/>
                      <a:pt x="384" y="873"/>
                    </a:cubicBezTo>
                    <a:cubicBezTo>
                      <a:pt x="389" y="884"/>
                      <a:pt x="393" y="895"/>
                      <a:pt x="398" y="907"/>
                    </a:cubicBezTo>
                    <a:cubicBezTo>
                      <a:pt x="402" y="902"/>
                      <a:pt x="404" y="898"/>
                      <a:pt x="407" y="893"/>
                    </a:cubicBezTo>
                    <a:cubicBezTo>
                      <a:pt x="413" y="915"/>
                      <a:pt x="421" y="935"/>
                      <a:pt x="420" y="956"/>
                    </a:cubicBezTo>
                    <a:cubicBezTo>
                      <a:pt x="420" y="960"/>
                      <a:pt x="421" y="963"/>
                      <a:pt x="425" y="965"/>
                    </a:cubicBezTo>
                    <a:cubicBezTo>
                      <a:pt x="422" y="972"/>
                      <a:pt x="419" y="978"/>
                      <a:pt x="416" y="985"/>
                    </a:cubicBezTo>
                    <a:cubicBezTo>
                      <a:pt x="410" y="979"/>
                      <a:pt x="411" y="971"/>
                      <a:pt x="410" y="962"/>
                    </a:cubicBezTo>
                    <a:cubicBezTo>
                      <a:pt x="406" y="969"/>
                      <a:pt x="402" y="973"/>
                      <a:pt x="397" y="965"/>
                    </a:cubicBezTo>
                    <a:cubicBezTo>
                      <a:pt x="395" y="972"/>
                      <a:pt x="395" y="978"/>
                      <a:pt x="394" y="984"/>
                    </a:cubicBezTo>
                    <a:cubicBezTo>
                      <a:pt x="390" y="991"/>
                      <a:pt x="386" y="999"/>
                      <a:pt x="386" y="1008"/>
                    </a:cubicBezTo>
                    <a:cubicBezTo>
                      <a:pt x="378" y="997"/>
                      <a:pt x="379" y="982"/>
                      <a:pt x="370" y="972"/>
                    </a:cubicBezTo>
                    <a:cubicBezTo>
                      <a:pt x="370" y="971"/>
                      <a:pt x="370" y="970"/>
                      <a:pt x="369" y="969"/>
                    </a:cubicBezTo>
                    <a:cubicBezTo>
                      <a:pt x="374" y="967"/>
                      <a:pt x="376" y="963"/>
                      <a:pt x="376" y="958"/>
                    </a:cubicBezTo>
                    <a:cubicBezTo>
                      <a:pt x="368" y="960"/>
                      <a:pt x="370" y="965"/>
                      <a:pt x="369" y="969"/>
                    </a:cubicBezTo>
                    <a:cubicBezTo>
                      <a:pt x="361" y="965"/>
                      <a:pt x="362" y="958"/>
                      <a:pt x="362" y="951"/>
                    </a:cubicBezTo>
                    <a:cubicBezTo>
                      <a:pt x="362" y="929"/>
                      <a:pt x="360" y="907"/>
                      <a:pt x="354" y="886"/>
                    </a:cubicBezTo>
                    <a:cubicBezTo>
                      <a:pt x="355" y="896"/>
                      <a:pt x="356" y="906"/>
                      <a:pt x="357" y="916"/>
                    </a:cubicBezTo>
                    <a:cubicBezTo>
                      <a:pt x="350" y="906"/>
                      <a:pt x="345" y="896"/>
                      <a:pt x="343" y="884"/>
                    </a:cubicBezTo>
                    <a:cubicBezTo>
                      <a:pt x="341" y="878"/>
                      <a:pt x="341" y="870"/>
                      <a:pt x="336" y="865"/>
                    </a:cubicBezTo>
                    <a:cubicBezTo>
                      <a:pt x="335" y="864"/>
                      <a:pt x="335" y="862"/>
                      <a:pt x="335" y="860"/>
                    </a:cubicBezTo>
                    <a:cubicBezTo>
                      <a:pt x="334" y="860"/>
                      <a:pt x="334" y="860"/>
                      <a:pt x="334" y="861"/>
                    </a:cubicBezTo>
                    <a:cubicBezTo>
                      <a:pt x="333" y="863"/>
                      <a:pt x="334" y="864"/>
                      <a:pt x="336" y="865"/>
                    </a:cubicBezTo>
                    <a:cubicBezTo>
                      <a:pt x="333" y="873"/>
                      <a:pt x="342" y="880"/>
                      <a:pt x="336" y="887"/>
                    </a:cubicBezTo>
                    <a:cubicBezTo>
                      <a:pt x="334" y="878"/>
                      <a:pt x="326" y="874"/>
                      <a:pt x="320" y="867"/>
                    </a:cubicBezTo>
                    <a:cubicBezTo>
                      <a:pt x="321" y="878"/>
                      <a:pt x="325" y="882"/>
                      <a:pt x="336" y="887"/>
                    </a:cubicBezTo>
                    <a:cubicBezTo>
                      <a:pt x="334" y="893"/>
                      <a:pt x="344" y="897"/>
                      <a:pt x="342" y="900"/>
                    </a:cubicBezTo>
                    <a:cubicBezTo>
                      <a:pt x="335" y="911"/>
                      <a:pt x="347" y="914"/>
                      <a:pt x="350" y="920"/>
                    </a:cubicBezTo>
                    <a:cubicBezTo>
                      <a:pt x="351" y="923"/>
                      <a:pt x="354" y="924"/>
                      <a:pt x="355" y="928"/>
                    </a:cubicBezTo>
                    <a:cubicBezTo>
                      <a:pt x="362" y="948"/>
                      <a:pt x="361" y="970"/>
                      <a:pt x="360" y="991"/>
                    </a:cubicBezTo>
                    <a:cubicBezTo>
                      <a:pt x="356" y="990"/>
                      <a:pt x="354" y="983"/>
                      <a:pt x="350" y="986"/>
                    </a:cubicBezTo>
                    <a:cubicBezTo>
                      <a:pt x="346" y="988"/>
                      <a:pt x="348" y="993"/>
                      <a:pt x="348" y="997"/>
                    </a:cubicBezTo>
                    <a:cubicBezTo>
                      <a:pt x="348" y="999"/>
                      <a:pt x="348" y="1001"/>
                      <a:pt x="348" y="1003"/>
                    </a:cubicBezTo>
                    <a:cubicBezTo>
                      <a:pt x="344" y="1002"/>
                      <a:pt x="341" y="997"/>
                      <a:pt x="337" y="1000"/>
                    </a:cubicBezTo>
                    <a:cubicBezTo>
                      <a:pt x="334" y="1003"/>
                      <a:pt x="336" y="1008"/>
                      <a:pt x="336" y="1012"/>
                    </a:cubicBezTo>
                    <a:cubicBezTo>
                      <a:pt x="337" y="1015"/>
                      <a:pt x="338" y="1017"/>
                      <a:pt x="338" y="1020"/>
                    </a:cubicBezTo>
                    <a:cubicBezTo>
                      <a:pt x="321" y="1020"/>
                      <a:pt x="321" y="1020"/>
                      <a:pt x="326" y="1032"/>
                    </a:cubicBezTo>
                    <a:cubicBezTo>
                      <a:pt x="324" y="1033"/>
                      <a:pt x="324" y="1034"/>
                      <a:pt x="326" y="1034"/>
                    </a:cubicBezTo>
                    <a:cubicBezTo>
                      <a:pt x="326" y="1034"/>
                      <a:pt x="326" y="1034"/>
                      <a:pt x="326" y="1034"/>
                    </a:cubicBezTo>
                    <a:cubicBezTo>
                      <a:pt x="327" y="1040"/>
                      <a:pt x="324" y="1044"/>
                      <a:pt x="321" y="1048"/>
                    </a:cubicBezTo>
                    <a:cubicBezTo>
                      <a:pt x="317" y="1051"/>
                      <a:pt x="312" y="1045"/>
                      <a:pt x="308" y="1048"/>
                    </a:cubicBezTo>
                    <a:cubicBezTo>
                      <a:pt x="304" y="1045"/>
                      <a:pt x="299" y="1042"/>
                      <a:pt x="296" y="1038"/>
                    </a:cubicBezTo>
                    <a:cubicBezTo>
                      <a:pt x="293" y="1036"/>
                      <a:pt x="293" y="1031"/>
                      <a:pt x="289" y="1033"/>
                    </a:cubicBezTo>
                    <a:cubicBezTo>
                      <a:pt x="285" y="1034"/>
                      <a:pt x="286" y="1038"/>
                      <a:pt x="286" y="1041"/>
                    </a:cubicBezTo>
                    <a:cubicBezTo>
                      <a:pt x="283" y="1072"/>
                      <a:pt x="276" y="1101"/>
                      <a:pt x="267" y="1131"/>
                    </a:cubicBezTo>
                    <a:cubicBezTo>
                      <a:pt x="259" y="1131"/>
                      <a:pt x="256" y="1125"/>
                      <a:pt x="253" y="1119"/>
                    </a:cubicBezTo>
                    <a:cubicBezTo>
                      <a:pt x="260" y="1113"/>
                      <a:pt x="259" y="1104"/>
                      <a:pt x="261" y="1097"/>
                    </a:cubicBezTo>
                    <a:cubicBezTo>
                      <a:pt x="270" y="1056"/>
                      <a:pt x="282" y="1015"/>
                      <a:pt x="272" y="972"/>
                    </a:cubicBezTo>
                    <a:cubicBezTo>
                      <a:pt x="271" y="969"/>
                      <a:pt x="263" y="958"/>
                      <a:pt x="277" y="960"/>
                    </a:cubicBezTo>
                    <a:cubicBezTo>
                      <a:pt x="277" y="960"/>
                      <a:pt x="278" y="958"/>
                      <a:pt x="278" y="956"/>
                    </a:cubicBezTo>
                    <a:cubicBezTo>
                      <a:pt x="278" y="933"/>
                      <a:pt x="278" y="910"/>
                      <a:pt x="278" y="887"/>
                    </a:cubicBezTo>
                    <a:cubicBezTo>
                      <a:pt x="270" y="891"/>
                      <a:pt x="264" y="898"/>
                      <a:pt x="255" y="902"/>
                    </a:cubicBezTo>
                    <a:cubicBezTo>
                      <a:pt x="245" y="907"/>
                      <a:pt x="231" y="905"/>
                      <a:pt x="224" y="918"/>
                    </a:cubicBezTo>
                    <a:cubicBezTo>
                      <a:pt x="221" y="922"/>
                      <a:pt x="214" y="924"/>
                      <a:pt x="208" y="926"/>
                    </a:cubicBezTo>
                    <a:cubicBezTo>
                      <a:pt x="200" y="928"/>
                      <a:pt x="198" y="932"/>
                      <a:pt x="197" y="940"/>
                    </a:cubicBezTo>
                    <a:cubicBezTo>
                      <a:pt x="195" y="972"/>
                      <a:pt x="192" y="1004"/>
                      <a:pt x="190" y="1035"/>
                    </a:cubicBezTo>
                    <a:cubicBezTo>
                      <a:pt x="187" y="1039"/>
                      <a:pt x="188" y="1043"/>
                      <a:pt x="189" y="1047"/>
                    </a:cubicBezTo>
                    <a:cubicBezTo>
                      <a:pt x="189" y="1047"/>
                      <a:pt x="189" y="1047"/>
                      <a:pt x="189" y="1047"/>
                    </a:cubicBezTo>
                    <a:cubicBezTo>
                      <a:pt x="183" y="1047"/>
                      <a:pt x="181" y="1050"/>
                      <a:pt x="178" y="1054"/>
                    </a:cubicBezTo>
                    <a:cubicBezTo>
                      <a:pt x="178" y="1054"/>
                      <a:pt x="177" y="1055"/>
                      <a:pt x="176" y="1055"/>
                    </a:cubicBezTo>
                    <a:cubicBezTo>
                      <a:pt x="175" y="1055"/>
                      <a:pt x="174" y="1054"/>
                      <a:pt x="174" y="1054"/>
                    </a:cubicBezTo>
                    <a:cubicBezTo>
                      <a:pt x="172" y="1051"/>
                      <a:pt x="177" y="1045"/>
                      <a:pt x="169" y="1046"/>
                    </a:cubicBezTo>
                    <a:cubicBezTo>
                      <a:pt x="171" y="1015"/>
                      <a:pt x="174" y="985"/>
                      <a:pt x="176" y="954"/>
                    </a:cubicBezTo>
                    <a:cubicBezTo>
                      <a:pt x="178" y="933"/>
                      <a:pt x="178" y="934"/>
                      <a:pt x="157" y="930"/>
                    </a:cubicBezTo>
                    <a:cubicBezTo>
                      <a:pt x="145" y="928"/>
                      <a:pt x="138" y="932"/>
                      <a:pt x="131" y="943"/>
                    </a:cubicBezTo>
                    <a:cubicBezTo>
                      <a:pt x="117" y="967"/>
                      <a:pt x="107" y="994"/>
                      <a:pt x="99" y="1020"/>
                    </a:cubicBezTo>
                    <a:cubicBezTo>
                      <a:pt x="96" y="1027"/>
                      <a:pt x="96" y="1035"/>
                      <a:pt x="89" y="1039"/>
                    </a:cubicBezTo>
                    <a:cubicBezTo>
                      <a:pt x="88" y="1040"/>
                      <a:pt x="87" y="1041"/>
                      <a:pt x="86" y="1041"/>
                    </a:cubicBezTo>
                    <a:cubicBezTo>
                      <a:pt x="85" y="1042"/>
                      <a:pt x="84" y="1042"/>
                      <a:pt x="83" y="1042"/>
                    </a:cubicBezTo>
                    <a:cubicBezTo>
                      <a:pt x="74" y="1007"/>
                      <a:pt x="56" y="976"/>
                      <a:pt x="35" y="946"/>
                    </a:cubicBezTo>
                    <a:cubicBezTo>
                      <a:pt x="31" y="940"/>
                      <a:pt x="28" y="940"/>
                      <a:pt x="22" y="944"/>
                    </a:cubicBezTo>
                    <a:cubicBezTo>
                      <a:pt x="15" y="948"/>
                      <a:pt x="8" y="951"/>
                      <a:pt x="0" y="950"/>
                    </a:cubicBezTo>
                    <a:cubicBezTo>
                      <a:pt x="14" y="942"/>
                      <a:pt x="30" y="935"/>
                      <a:pt x="33" y="917"/>
                    </a:cubicBezTo>
                    <a:cubicBezTo>
                      <a:pt x="36" y="902"/>
                      <a:pt x="41" y="888"/>
                      <a:pt x="35" y="873"/>
                    </a:cubicBezTo>
                    <a:cubicBezTo>
                      <a:pt x="35" y="884"/>
                      <a:pt x="28" y="893"/>
                      <a:pt x="32" y="904"/>
                    </a:cubicBezTo>
                    <a:cubicBezTo>
                      <a:pt x="34" y="909"/>
                      <a:pt x="30" y="918"/>
                      <a:pt x="24" y="919"/>
                    </a:cubicBezTo>
                    <a:cubicBezTo>
                      <a:pt x="20" y="919"/>
                      <a:pt x="17" y="913"/>
                      <a:pt x="16" y="907"/>
                    </a:cubicBezTo>
                    <a:cubicBezTo>
                      <a:pt x="13" y="887"/>
                      <a:pt x="20" y="868"/>
                      <a:pt x="21" y="848"/>
                    </a:cubicBezTo>
                    <a:cubicBezTo>
                      <a:pt x="25" y="848"/>
                      <a:pt x="23" y="844"/>
                      <a:pt x="25" y="843"/>
                    </a:cubicBezTo>
                    <a:cubicBezTo>
                      <a:pt x="48" y="868"/>
                      <a:pt x="53" y="902"/>
                      <a:pt x="37" y="931"/>
                    </a:cubicBezTo>
                    <a:cubicBezTo>
                      <a:pt x="35" y="936"/>
                      <a:pt x="37" y="938"/>
                      <a:pt x="39" y="942"/>
                    </a:cubicBezTo>
                    <a:cubicBezTo>
                      <a:pt x="51" y="958"/>
                      <a:pt x="63" y="975"/>
                      <a:pt x="71" y="994"/>
                    </a:cubicBezTo>
                    <a:cubicBezTo>
                      <a:pt x="75" y="1003"/>
                      <a:pt x="79" y="1013"/>
                      <a:pt x="83" y="1022"/>
                    </a:cubicBezTo>
                    <a:cubicBezTo>
                      <a:pt x="88" y="964"/>
                      <a:pt x="89" y="907"/>
                      <a:pt x="87" y="850"/>
                    </a:cubicBezTo>
                    <a:cubicBezTo>
                      <a:pt x="89" y="842"/>
                      <a:pt x="82" y="832"/>
                      <a:pt x="91" y="826"/>
                    </a:cubicBezTo>
                    <a:cubicBezTo>
                      <a:pt x="93" y="832"/>
                      <a:pt x="94" y="839"/>
                      <a:pt x="101" y="841"/>
                    </a:cubicBezTo>
                    <a:cubicBezTo>
                      <a:pt x="101" y="888"/>
                      <a:pt x="101" y="935"/>
                      <a:pt x="101" y="981"/>
                    </a:cubicBezTo>
                    <a:cubicBezTo>
                      <a:pt x="104" y="980"/>
                      <a:pt x="105" y="977"/>
                      <a:pt x="106" y="975"/>
                    </a:cubicBezTo>
                    <a:cubicBezTo>
                      <a:pt x="127" y="936"/>
                      <a:pt x="144" y="893"/>
                      <a:pt x="183" y="867"/>
                    </a:cubicBezTo>
                    <a:cubicBezTo>
                      <a:pt x="185" y="865"/>
                      <a:pt x="185" y="863"/>
                      <a:pt x="186" y="860"/>
                    </a:cubicBezTo>
                    <a:cubicBezTo>
                      <a:pt x="188" y="838"/>
                      <a:pt x="190" y="816"/>
                      <a:pt x="192" y="793"/>
                    </a:cubicBezTo>
                    <a:cubicBezTo>
                      <a:pt x="201" y="793"/>
                      <a:pt x="209" y="792"/>
                      <a:pt x="201" y="781"/>
                    </a:cubicBezTo>
                    <a:cubicBezTo>
                      <a:pt x="200" y="780"/>
                      <a:pt x="201" y="778"/>
                      <a:pt x="201" y="776"/>
                    </a:cubicBezTo>
                    <a:cubicBezTo>
                      <a:pt x="209" y="777"/>
                      <a:pt x="211" y="774"/>
                      <a:pt x="206" y="767"/>
                    </a:cubicBezTo>
                    <a:cubicBezTo>
                      <a:pt x="203" y="764"/>
                      <a:pt x="199" y="760"/>
                      <a:pt x="202" y="756"/>
                    </a:cubicBezTo>
                    <a:cubicBezTo>
                      <a:pt x="204" y="752"/>
                      <a:pt x="209" y="755"/>
                      <a:pt x="213" y="754"/>
                    </a:cubicBezTo>
                    <a:cubicBezTo>
                      <a:pt x="213" y="755"/>
                      <a:pt x="214" y="755"/>
                      <a:pt x="214" y="755"/>
                    </a:cubicBezTo>
                    <a:cubicBezTo>
                      <a:pt x="214" y="759"/>
                      <a:pt x="214" y="763"/>
                      <a:pt x="213" y="767"/>
                    </a:cubicBezTo>
                    <a:cubicBezTo>
                      <a:pt x="211" y="792"/>
                      <a:pt x="208" y="816"/>
                      <a:pt x="206" y="841"/>
                    </a:cubicBezTo>
                    <a:cubicBezTo>
                      <a:pt x="206" y="845"/>
                      <a:pt x="204" y="853"/>
                      <a:pt x="211" y="849"/>
                    </a:cubicBezTo>
                    <a:cubicBezTo>
                      <a:pt x="231" y="838"/>
                      <a:pt x="252" y="836"/>
                      <a:pt x="275" y="835"/>
                    </a:cubicBezTo>
                    <a:cubicBezTo>
                      <a:pt x="280" y="835"/>
                      <a:pt x="282" y="833"/>
                      <a:pt x="283" y="828"/>
                    </a:cubicBezTo>
                    <a:cubicBezTo>
                      <a:pt x="289" y="791"/>
                      <a:pt x="280" y="756"/>
                      <a:pt x="270" y="721"/>
                    </a:cubicBezTo>
                    <a:cubicBezTo>
                      <a:pt x="266" y="708"/>
                      <a:pt x="242" y="694"/>
                      <a:pt x="230" y="696"/>
                    </a:cubicBezTo>
                    <a:cubicBezTo>
                      <a:pt x="223" y="694"/>
                      <a:pt x="217" y="692"/>
                      <a:pt x="213" y="687"/>
                    </a:cubicBezTo>
                    <a:cubicBezTo>
                      <a:pt x="218" y="686"/>
                      <a:pt x="221" y="681"/>
                      <a:pt x="226" y="678"/>
                    </a:cubicBezTo>
                    <a:cubicBezTo>
                      <a:pt x="235" y="688"/>
                      <a:pt x="249" y="688"/>
                      <a:pt x="260" y="696"/>
                    </a:cubicBezTo>
                    <a:cubicBezTo>
                      <a:pt x="257" y="683"/>
                      <a:pt x="250" y="671"/>
                      <a:pt x="245" y="660"/>
                    </a:cubicBezTo>
                    <a:cubicBezTo>
                      <a:pt x="241" y="649"/>
                      <a:pt x="237" y="646"/>
                      <a:pt x="227" y="648"/>
                    </a:cubicBezTo>
                    <a:cubicBezTo>
                      <a:pt x="228" y="644"/>
                      <a:pt x="230" y="640"/>
                      <a:pt x="232" y="635"/>
                    </a:cubicBezTo>
                    <a:cubicBezTo>
                      <a:pt x="224" y="636"/>
                      <a:pt x="218" y="636"/>
                      <a:pt x="212" y="637"/>
                    </a:cubicBezTo>
                    <a:cubicBezTo>
                      <a:pt x="211" y="636"/>
                      <a:pt x="209" y="636"/>
                      <a:pt x="208" y="636"/>
                    </a:cubicBezTo>
                    <a:cubicBezTo>
                      <a:pt x="203" y="634"/>
                      <a:pt x="199" y="631"/>
                      <a:pt x="205" y="625"/>
                    </a:cubicBezTo>
                    <a:cubicBezTo>
                      <a:pt x="207" y="624"/>
                      <a:pt x="213" y="624"/>
                      <a:pt x="211" y="619"/>
                    </a:cubicBezTo>
                    <a:cubicBezTo>
                      <a:pt x="209" y="616"/>
                      <a:pt x="205" y="617"/>
                      <a:pt x="202" y="616"/>
                    </a:cubicBezTo>
                    <a:cubicBezTo>
                      <a:pt x="199" y="616"/>
                      <a:pt x="197" y="616"/>
                      <a:pt x="194" y="614"/>
                    </a:cubicBezTo>
                    <a:cubicBezTo>
                      <a:pt x="199" y="605"/>
                      <a:pt x="190" y="609"/>
                      <a:pt x="188" y="607"/>
                    </a:cubicBezTo>
                    <a:cubicBezTo>
                      <a:pt x="188" y="598"/>
                      <a:pt x="192" y="593"/>
                      <a:pt x="200" y="589"/>
                    </a:cubicBezTo>
                    <a:cubicBezTo>
                      <a:pt x="202" y="590"/>
                      <a:pt x="204" y="593"/>
                      <a:pt x="206" y="590"/>
                    </a:cubicBezTo>
                    <a:cubicBezTo>
                      <a:pt x="207" y="590"/>
                      <a:pt x="206" y="588"/>
                      <a:pt x="206" y="587"/>
                    </a:cubicBezTo>
                    <a:cubicBezTo>
                      <a:pt x="203" y="585"/>
                      <a:pt x="201" y="585"/>
                      <a:pt x="200" y="588"/>
                    </a:cubicBezTo>
                    <a:cubicBezTo>
                      <a:pt x="185" y="589"/>
                      <a:pt x="171" y="585"/>
                      <a:pt x="157" y="588"/>
                    </a:cubicBezTo>
                    <a:cubicBezTo>
                      <a:pt x="157" y="586"/>
                      <a:pt x="156" y="584"/>
                      <a:pt x="156" y="583"/>
                    </a:cubicBezTo>
                    <a:cubicBezTo>
                      <a:pt x="146" y="579"/>
                      <a:pt x="150" y="570"/>
                      <a:pt x="149" y="563"/>
                    </a:cubicBezTo>
                    <a:cubicBezTo>
                      <a:pt x="149" y="561"/>
                      <a:pt x="149" y="559"/>
                      <a:pt x="149" y="557"/>
                    </a:cubicBezTo>
                    <a:cubicBezTo>
                      <a:pt x="150" y="550"/>
                      <a:pt x="146" y="548"/>
                      <a:pt x="141" y="548"/>
                    </a:cubicBezTo>
                    <a:close/>
                    <a:moveTo>
                      <a:pt x="314" y="1037"/>
                    </a:moveTo>
                    <a:cubicBezTo>
                      <a:pt x="315" y="1038"/>
                      <a:pt x="315" y="1039"/>
                      <a:pt x="316" y="1039"/>
                    </a:cubicBezTo>
                    <a:cubicBezTo>
                      <a:pt x="317" y="1040"/>
                      <a:pt x="318" y="1041"/>
                      <a:pt x="319" y="1041"/>
                    </a:cubicBezTo>
                    <a:cubicBezTo>
                      <a:pt x="319" y="1041"/>
                      <a:pt x="319" y="1041"/>
                      <a:pt x="319" y="1040"/>
                    </a:cubicBezTo>
                    <a:cubicBezTo>
                      <a:pt x="318" y="1040"/>
                      <a:pt x="317" y="1040"/>
                      <a:pt x="316" y="1039"/>
                    </a:cubicBezTo>
                    <a:cubicBezTo>
                      <a:pt x="316" y="1039"/>
                      <a:pt x="315" y="1038"/>
                      <a:pt x="314" y="1037"/>
                    </a:cubicBezTo>
                    <a:cubicBezTo>
                      <a:pt x="314" y="1037"/>
                      <a:pt x="313" y="1037"/>
                      <a:pt x="313" y="1036"/>
                    </a:cubicBezTo>
                    <a:cubicBezTo>
                      <a:pt x="313" y="1037"/>
                      <a:pt x="314" y="1037"/>
                      <a:pt x="314" y="1037"/>
                    </a:cubicBezTo>
                    <a:close/>
                    <a:moveTo>
                      <a:pt x="210" y="181"/>
                    </a:moveTo>
                    <a:cubicBezTo>
                      <a:pt x="211" y="183"/>
                      <a:pt x="213" y="184"/>
                      <a:pt x="215" y="184"/>
                    </a:cubicBezTo>
                    <a:cubicBezTo>
                      <a:pt x="213" y="186"/>
                      <a:pt x="210" y="186"/>
                      <a:pt x="208" y="186"/>
                    </a:cubicBezTo>
                    <a:cubicBezTo>
                      <a:pt x="195" y="182"/>
                      <a:pt x="182" y="176"/>
                      <a:pt x="168" y="179"/>
                    </a:cubicBezTo>
                    <a:cubicBezTo>
                      <a:pt x="181" y="181"/>
                      <a:pt x="194" y="187"/>
                      <a:pt x="207" y="186"/>
                    </a:cubicBezTo>
                    <a:cubicBezTo>
                      <a:pt x="210" y="195"/>
                      <a:pt x="219" y="192"/>
                      <a:pt x="224" y="195"/>
                    </a:cubicBezTo>
                    <a:cubicBezTo>
                      <a:pt x="235" y="199"/>
                      <a:pt x="244" y="209"/>
                      <a:pt x="257" y="215"/>
                    </a:cubicBezTo>
                    <a:cubicBezTo>
                      <a:pt x="253" y="207"/>
                      <a:pt x="253" y="201"/>
                      <a:pt x="246" y="198"/>
                    </a:cubicBezTo>
                    <a:cubicBezTo>
                      <a:pt x="246" y="196"/>
                      <a:pt x="246" y="195"/>
                      <a:pt x="245" y="193"/>
                    </a:cubicBezTo>
                    <a:cubicBezTo>
                      <a:pt x="245" y="193"/>
                      <a:pt x="244" y="193"/>
                      <a:pt x="244" y="193"/>
                    </a:cubicBezTo>
                    <a:cubicBezTo>
                      <a:pt x="244" y="195"/>
                      <a:pt x="244" y="197"/>
                      <a:pt x="246" y="198"/>
                    </a:cubicBezTo>
                    <a:cubicBezTo>
                      <a:pt x="246" y="202"/>
                      <a:pt x="245" y="202"/>
                      <a:pt x="242" y="200"/>
                    </a:cubicBezTo>
                    <a:cubicBezTo>
                      <a:pt x="233" y="194"/>
                      <a:pt x="224" y="189"/>
                      <a:pt x="215" y="184"/>
                    </a:cubicBezTo>
                    <a:cubicBezTo>
                      <a:pt x="214" y="182"/>
                      <a:pt x="212" y="181"/>
                      <a:pt x="206" y="180"/>
                    </a:cubicBezTo>
                    <a:cubicBezTo>
                      <a:pt x="207" y="180"/>
                      <a:pt x="208" y="181"/>
                      <a:pt x="209" y="181"/>
                    </a:cubicBezTo>
                    <a:cubicBezTo>
                      <a:pt x="211" y="181"/>
                      <a:pt x="209" y="180"/>
                      <a:pt x="210" y="179"/>
                    </a:cubicBezTo>
                    <a:cubicBezTo>
                      <a:pt x="209" y="178"/>
                      <a:pt x="208" y="178"/>
                      <a:pt x="207" y="177"/>
                    </a:cubicBezTo>
                    <a:cubicBezTo>
                      <a:pt x="207" y="178"/>
                      <a:pt x="206" y="179"/>
                      <a:pt x="210" y="181"/>
                    </a:cubicBezTo>
                    <a:close/>
                    <a:moveTo>
                      <a:pt x="386" y="948"/>
                    </a:moveTo>
                    <a:cubicBezTo>
                      <a:pt x="393" y="947"/>
                      <a:pt x="391" y="942"/>
                      <a:pt x="391" y="938"/>
                    </a:cubicBezTo>
                    <a:cubicBezTo>
                      <a:pt x="405" y="936"/>
                      <a:pt x="396" y="927"/>
                      <a:pt x="398" y="922"/>
                    </a:cubicBezTo>
                    <a:cubicBezTo>
                      <a:pt x="395" y="927"/>
                      <a:pt x="391" y="931"/>
                      <a:pt x="391" y="938"/>
                    </a:cubicBezTo>
                    <a:cubicBezTo>
                      <a:pt x="388" y="940"/>
                      <a:pt x="387" y="944"/>
                      <a:pt x="386" y="948"/>
                    </a:cubicBezTo>
                    <a:cubicBezTo>
                      <a:pt x="385" y="948"/>
                      <a:pt x="383" y="948"/>
                      <a:pt x="383" y="950"/>
                    </a:cubicBezTo>
                    <a:cubicBezTo>
                      <a:pt x="383" y="951"/>
                      <a:pt x="383" y="951"/>
                      <a:pt x="384" y="951"/>
                    </a:cubicBezTo>
                    <a:cubicBezTo>
                      <a:pt x="386" y="951"/>
                      <a:pt x="386" y="949"/>
                      <a:pt x="386" y="948"/>
                    </a:cubicBezTo>
                    <a:close/>
                    <a:moveTo>
                      <a:pt x="162" y="63"/>
                    </a:moveTo>
                    <a:cubicBezTo>
                      <a:pt x="162" y="63"/>
                      <a:pt x="162" y="63"/>
                      <a:pt x="163" y="63"/>
                    </a:cubicBezTo>
                    <a:cubicBezTo>
                      <a:pt x="162" y="63"/>
                      <a:pt x="162" y="63"/>
                      <a:pt x="162" y="63"/>
                    </a:cubicBezTo>
                    <a:cubicBezTo>
                      <a:pt x="161" y="60"/>
                      <a:pt x="161" y="57"/>
                      <a:pt x="157" y="56"/>
                    </a:cubicBezTo>
                    <a:cubicBezTo>
                      <a:pt x="156" y="56"/>
                      <a:pt x="155" y="57"/>
                      <a:pt x="155" y="59"/>
                    </a:cubicBezTo>
                    <a:cubicBezTo>
                      <a:pt x="156" y="62"/>
                      <a:pt x="159" y="62"/>
                      <a:pt x="162" y="63"/>
                    </a:cubicBezTo>
                    <a:close/>
                    <a:moveTo>
                      <a:pt x="157" y="512"/>
                    </a:moveTo>
                    <a:cubicBezTo>
                      <a:pt x="156" y="512"/>
                      <a:pt x="156" y="512"/>
                      <a:pt x="156" y="512"/>
                    </a:cubicBezTo>
                    <a:cubicBezTo>
                      <a:pt x="156" y="512"/>
                      <a:pt x="156" y="512"/>
                      <a:pt x="157" y="512"/>
                    </a:cubicBezTo>
                    <a:cubicBezTo>
                      <a:pt x="153" y="519"/>
                      <a:pt x="147" y="509"/>
                      <a:pt x="143" y="515"/>
                    </a:cubicBezTo>
                    <a:cubicBezTo>
                      <a:pt x="145" y="519"/>
                      <a:pt x="150" y="519"/>
                      <a:pt x="153" y="520"/>
                    </a:cubicBezTo>
                    <a:cubicBezTo>
                      <a:pt x="157" y="522"/>
                      <a:pt x="161" y="524"/>
                      <a:pt x="163" y="520"/>
                    </a:cubicBezTo>
                    <a:cubicBezTo>
                      <a:pt x="164" y="516"/>
                      <a:pt x="161" y="513"/>
                      <a:pt x="157" y="512"/>
                    </a:cubicBezTo>
                    <a:close/>
                    <a:moveTo>
                      <a:pt x="154" y="75"/>
                    </a:moveTo>
                    <a:cubicBezTo>
                      <a:pt x="154" y="72"/>
                      <a:pt x="153" y="70"/>
                      <a:pt x="150" y="70"/>
                    </a:cubicBezTo>
                    <a:cubicBezTo>
                      <a:pt x="141" y="59"/>
                      <a:pt x="128" y="53"/>
                      <a:pt x="121" y="41"/>
                    </a:cubicBezTo>
                    <a:cubicBezTo>
                      <a:pt x="120" y="40"/>
                      <a:pt x="117" y="39"/>
                      <a:pt x="117" y="40"/>
                    </a:cubicBezTo>
                    <a:cubicBezTo>
                      <a:pt x="115" y="50"/>
                      <a:pt x="111" y="42"/>
                      <a:pt x="109" y="40"/>
                    </a:cubicBezTo>
                    <a:cubicBezTo>
                      <a:pt x="104" y="36"/>
                      <a:pt x="97" y="34"/>
                      <a:pt x="90" y="32"/>
                    </a:cubicBezTo>
                    <a:cubicBezTo>
                      <a:pt x="92" y="38"/>
                      <a:pt x="97" y="38"/>
                      <a:pt x="100" y="41"/>
                    </a:cubicBezTo>
                    <a:cubicBezTo>
                      <a:pt x="105" y="44"/>
                      <a:pt x="102" y="45"/>
                      <a:pt x="99" y="46"/>
                    </a:cubicBezTo>
                    <a:cubicBezTo>
                      <a:pt x="89" y="38"/>
                      <a:pt x="77" y="38"/>
                      <a:pt x="65" y="40"/>
                    </a:cubicBezTo>
                    <a:cubicBezTo>
                      <a:pt x="76" y="42"/>
                      <a:pt x="87" y="47"/>
                      <a:pt x="99" y="46"/>
                    </a:cubicBezTo>
                    <a:cubicBezTo>
                      <a:pt x="114" y="56"/>
                      <a:pt x="131" y="64"/>
                      <a:pt x="149" y="70"/>
                    </a:cubicBezTo>
                    <a:cubicBezTo>
                      <a:pt x="150" y="73"/>
                      <a:pt x="151" y="75"/>
                      <a:pt x="154" y="75"/>
                    </a:cubicBezTo>
                    <a:cubicBezTo>
                      <a:pt x="158" y="84"/>
                      <a:pt x="164" y="91"/>
                      <a:pt x="174" y="94"/>
                    </a:cubicBezTo>
                    <a:cubicBezTo>
                      <a:pt x="183" y="107"/>
                      <a:pt x="191" y="120"/>
                      <a:pt x="205" y="128"/>
                    </a:cubicBezTo>
                    <a:cubicBezTo>
                      <a:pt x="205" y="132"/>
                      <a:pt x="205" y="136"/>
                      <a:pt x="211" y="137"/>
                    </a:cubicBezTo>
                    <a:cubicBezTo>
                      <a:pt x="211" y="131"/>
                      <a:pt x="208" y="130"/>
                      <a:pt x="205" y="128"/>
                    </a:cubicBezTo>
                    <a:cubicBezTo>
                      <a:pt x="196" y="114"/>
                      <a:pt x="188" y="101"/>
                      <a:pt x="179" y="87"/>
                    </a:cubicBezTo>
                    <a:cubicBezTo>
                      <a:pt x="177" y="90"/>
                      <a:pt x="179" y="95"/>
                      <a:pt x="174" y="94"/>
                    </a:cubicBezTo>
                    <a:cubicBezTo>
                      <a:pt x="175" y="89"/>
                      <a:pt x="169" y="87"/>
                      <a:pt x="169" y="82"/>
                    </a:cubicBezTo>
                    <a:cubicBezTo>
                      <a:pt x="174" y="81"/>
                      <a:pt x="175" y="78"/>
                      <a:pt x="172" y="75"/>
                    </a:cubicBezTo>
                    <a:cubicBezTo>
                      <a:pt x="170" y="72"/>
                      <a:pt x="169" y="68"/>
                      <a:pt x="166" y="69"/>
                    </a:cubicBezTo>
                    <a:cubicBezTo>
                      <a:pt x="162" y="70"/>
                      <a:pt x="165" y="74"/>
                      <a:pt x="164" y="77"/>
                    </a:cubicBezTo>
                    <a:cubicBezTo>
                      <a:pt x="161" y="76"/>
                      <a:pt x="158" y="76"/>
                      <a:pt x="154" y="75"/>
                    </a:cubicBezTo>
                    <a:close/>
                    <a:moveTo>
                      <a:pt x="193" y="522"/>
                    </a:moveTo>
                    <a:cubicBezTo>
                      <a:pt x="193" y="520"/>
                      <a:pt x="193" y="518"/>
                      <a:pt x="190" y="518"/>
                    </a:cubicBezTo>
                    <a:cubicBezTo>
                      <a:pt x="190" y="518"/>
                      <a:pt x="189" y="519"/>
                      <a:pt x="189" y="519"/>
                    </a:cubicBezTo>
                    <a:cubicBezTo>
                      <a:pt x="189" y="522"/>
                      <a:pt x="191" y="522"/>
                      <a:pt x="193" y="522"/>
                    </a:cubicBezTo>
                    <a:cubicBezTo>
                      <a:pt x="204" y="539"/>
                      <a:pt x="216" y="555"/>
                      <a:pt x="210" y="577"/>
                    </a:cubicBezTo>
                    <a:cubicBezTo>
                      <a:pt x="210" y="579"/>
                      <a:pt x="212" y="582"/>
                      <a:pt x="215" y="581"/>
                    </a:cubicBezTo>
                    <a:cubicBezTo>
                      <a:pt x="218" y="581"/>
                      <a:pt x="217" y="578"/>
                      <a:pt x="217" y="575"/>
                    </a:cubicBezTo>
                    <a:cubicBezTo>
                      <a:pt x="218" y="557"/>
                      <a:pt x="210" y="541"/>
                      <a:pt x="204" y="525"/>
                    </a:cubicBezTo>
                    <a:cubicBezTo>
                      <a:pt x="201" y="519"/>
                      <a:pt x="197" y="520"/>
                      <a:pt x="193" y="522"/>
                    </a:cubicBezTo>
                    <a:close/>
                    <a:moveTo>
                      <a:pt x="224" y="604"/>
                    </a:moveTo>
                    <a:cubicBezTo>
                      <a:pt x="226" y="593"/>
                      <a:pt x="221" y="590"/>
                      <a:pt x="209" y="594"/>
                    </a:cubicBezTo>
                    <a:cubicBezTo>
                      <a:pt x="215" y="598"/>
                      <a:pt x="220" y="601"/>
                      <a:pt x="224" y="604"/>
                    </a:cubicBezTo>
                    <a:cubicBezTo>
                      <a:pt x="225" y="608"/>
                      <a:pt x="226" y="612"/>
                      <a:pt x="231" y="617"/>
                    </a:cubicBezTo>
                    <a:cubicBezTo>
                      <a:pt x="233" y="592"/>
                      <a:pt x="256" y="574"/>
                      <a:pt x="245" y="549"/>
                    </a:cubicBezTo>
                    <a:cubicBezTo>
                      <a:pt x="247" y="561"/>
                      <a:pt x="243" y="572"/>
                      <a:pt x="237" y="584"/>
                    </a:cubicBezTo>
                    <a:cubicBezTo>
                      <a:pt x="237" y="579"/>
                      <a:pt x="236" y="576"/>
                      <a:pt x="236" y="573"/>
                    </a:cubicBezTo>
                    <a:cubicBezTo>
                      <a:pt x="234" y="578"/>
                      <a:pt x="235" y="583"/>
                      <a:pt x="234" y="587"/>
                    </a:cubicBezTo>
                    <a:cubicBezTo>
                      <a:pt x="232" y="593"/>
                      <a:pt x="235" y="603"/>
                      <a:pt x="224" y="604"/>
                    </a:cubicBezTo>
                    <a:close/>
                    <a:moveTo>
                      <a:pt x="169" y="150"/>
                    </a:moveTo>
                    <a:cubicBezTo>
                      <a:pt x="168" y="150"/>
                      <a:pt x="168" y="149"/>
                      <a:pt x="168" y="149"/>
                    </a:cubicBezTo>
                    <a:cubicBezTo>
                      <a:pt x="168" y="149"/>
                      <a:pt x="168" y="150"/>
                      <a:pt x="169" y="150"/>
                    </a:cubicBezTo>
                    <a:cubicBezTo>
                      <a:pt x="171" y="154"/>
                      <a:pt x="170" y="154"/>
                      <a:pt x="165" y="153"/>
                    </a:cubicBezTo>
                    <a:cubicBezTo>
                      <a:pt x="158" y="151"/>
                      <a:pt x="152" y="145"/>
                      <a:pt x="140" y="147"/>
                    </a:cubicBezTo>
                    <a:cubicBezTo>
                      <a:pt x="162" y="157"/>
                      <a:pt x="182" y="166"/>
                      <a:pt x="201" y="175"/>
                    </a:cubicBezTo>
                    <a:cubicBezTo>
                      <a:pt x="202" y="174"/>
                      <a:pt x="202" y="173"/>
                      <a:pt x="203" y="172"/>
                    </a:cubicBezTo>
                    <a:cubicBezTo>
                      <a:pt x="190" y="167"/>
                      <a:pt x="184" y="152"/>
                      <a:pt x="169" y="150"/>
                    </a:cubicBezTo>
                    <a:close/>
                    <a:moveTo>
                      <a:pt x="229" y="856"/>
                    </a:moveTo>
                    <a:cubicBezTo>
                      <a:pt x="229" y="852"/>
                      <a:pt x="227" y="850"/>
                      <a:pt x="223" y="852"/>
                    </a:cubicBezTo>
                    <a:cubicBezTo>
                      <a:pt x="220" y="853"/>
                      <a:pt x="217" y="854"/>
                      <a:pt x="220" y="858"/>
                    </a:cubicBezTo>
                    <a:cubicBezTo>
                      <a:pt x="210" y="859"/>
                      <a:pt x="206" y="867"/>
                      <a:pt x="201" y="873"/>
                    </a:cubicBezTo>
                    <a:cubicBezTo>
                      <a:pt x="228" y="859"/>
                      <a:pt x="255" y="849"/>
                      <a:pt x="286" y="855"/>
                    </a:cubicBezTo>
                    <a:cubicBezTo>
                      <a:pt x="286" y="854"/>
                      <a:pt x="286" y="853"/>
                      <a:pt x="286" y="852"/>
                    </a:cubicBezTo>
                    <a:cubicBezTo>
                      <a:pt x="277" y="852"/>
                      <a:pt x="269" y="852"/>
                      <a:pt x="261" y="852"/>
                    </a:cubicBezTo>
                    <a:cubicBezTo>
                      <a:pt x="266" y="847"/>
                      <a:pt x="273" y="851"/>
                      <a:pt x="278" y="846"/>
                    </a:cubicBezTo>
                    <a:cubicBezTo>
                      <a:pt x="282" y="845"/>
                      <a:pt x="286" y="850"/>
                      <a:pt x="292" y="846"/>
                    </a:cubicBezTo>
                    <a:cubicBezTo>
                      <a:pt x="286" y="843"/>
                      <a:pt x="282" y="842"/>
                      <a:pt x="278" y="846"/>
                    </a:cubicBezTo>
                    <a:cubicBezTo>
                      <a:pt x="260" y="842"/>
                      <a:pt x="246" y="854"/>
                      <a:pt x="229" y="856"/>
                    </a:cubicBezTo>
                    <a:close/>
                    <a:moveTo>
                      <a:pt x="208" y="147"/>
                    </a:moveTo>
                    <a:cubicBezTo>
                      <a:pt x="207" y="147"/>
                      <a:pt x="206" y="146"/>
                      <a:pt x="205" y="145"/>
                    </a:cubicBezTo>
                    <a:cubicBezTo>
                      <a:pt x="205" y="146"/>
                      <a:pt x="205" y="146"/>
                      <a:pt x="204" y="146"/>
                    </a:cubicBezTo>
                    <a:cubicBezTo>
                      <a:pt x="205" y="147"/>
                      <a:pt x="206" y="147"/>
                      <a:pt x="207" y="147"/>
                    </a:cubicBezTo>
                    <a:cubicBezTo>
                      <a:pt x="216" y="163"/>
                      <a:pt x="231" y="173"/>
                      <a:pt x="242" y="187"/>
                    </a:cubicBezTo>
                    <a:cubicBezTo>
                      <a:pt x="238" y="175"/>
                      <a:pt x="233" y="164"/>
                      <a:pt x="228" y="152"/>
                    </a:cubicBezTo>
                    <a:cubicBezTo>
                      <a:pt x="224" y="141"/>
                      <a:pt x="217" y="140"/>
                      <a:pt x="208" y="147"/>
                    </a:cubicBezTo>
                    <a:close/>
                    <a:moveTo>
                      <a:pt x="130" y="94"/>
                    </a:moveTo>
                    <a:cubicBezTo>
                      <a:pt x="113" y="91"/>
                      <a:pt x="97" y="84"/>
                      <a:pt x="79" y="86"/>
                    </a:cubicBezTo>
                    <a:cubicBezTo>
                      <a:pt x="112" y="93"/>
                      <a:pt x="143" y="105"/>
                      <a:pt x="172" y="122"/>
                    </a:cubicBezTo>
                    <a:cubicBezTo>
                      <a:pt x="161" y="110"/>
                      <a:pt x="145" y="105"/>
                      <a:pt x="135" y="91"/>
                    </a:cubicBezTo>
                    <a:cubicBezTo>
                      <a:pt x="133" y="88"/>
                      <a:pt x="131" y="90"/>
                      <a:pt x="130" y="94"/>
                    </a:cubicBezTo>
                    <a:close/>
                    <a:moveTo>
                      <a:pt x="315" y="852"/>
                    </a:moveTo>
                    <a:cubicBezTo>
                      <a:pt x="292" y="860"/>
                      <a:pt x="292" y="860"/>
                      <a:pt x="295" y="897"/>
                    </a:cubicBezTo>
                    <a:cubicBezTo>
                      <a:pt x="303" y="882"/>
                      <a:pt x="312" y="869"/>
                      <a:pt x="315" y="852"/>
                    </a:cubicBezTo>
                    <a:close/>
                    <a:moveTo>
                      <a:pt x="306" y="1029"/>
                    </a:moveTo>
                    <a:cubicBezTo>
                      <a:pt x="307" y="1029"/>
                      <a:pt x="308" y="1028"/>
                      <a:pt x="309" y="1027"/>
                    </a:cubicBezTo>
                    <a:cubicBezTo>
                      <a:pt x="298" y="1009"/>
                      <a:pt x="299" y="987"/>
                      <a:pt x="294" y="967"/>
                    </a:cubicBezTo>
                    <a:cubicBezTo>
                      <a:pt x="287" y="977"/>
                      <a:pt x="301" y="991"/>
                      <a:pt x="288" y="1001"/>
                    </a:cubicBezTo>
                    <a:cubicBezTo>
                      <a:pt x="287" y="1001"/>
                      <a:pt x="288" y="1003"/>
                      <a:pt x="289" y="1004"/>
                    </a:cubicBezTo>
                    <a:cubicBezTo>
                      <a:pt x="294" y="1012"/>
                      <a:pt x="300" y="1021"/>
                      <a:pt x="306" y="1029"/>
                    </a:cubicBezTo>
                    <a:close/>
                    <a:moveTo>
                      <a:pt x="378" y="917"/>
                    </a:moveTo>
                    <a:cubicBezTo>
                      <a:pt x="372" y="908"/>
                      <a:pt x="374" y="896"/>
                      <a:pt x="363" y="889"/>
                    </a:cubicBezTo>
                    <a:cubicBezTo>
                      <a:pt x="372" y="909"/>
                      <a:pt x="376" y="930"/>
                      <a:pt x="375" y="952"/>
                    </a:cubicBezTo>
                    <a:cubicBezTo>
                      <a:pt x="380" y="936"/>
                      <a:pt x="383" y="919"/>
                      <a:pt x="380" y="902"/>
                    </a:cubicBezTo>
                    <a:cubicBezTo>
                      <a:pt x="379" y="907"/>
                      <a:pt x="379" y="912"/>
                      <a:pt x="378" y="917"/>
                    </a:cubicBezTo>
                    <a:close/>
                    <a:moveTo>
                      <a:pt x="194" y="545"/>
                    </a:moveTo>
                    <a:cubicBezTo>
                      <a:pt x="185" y="528"/>
                      <a:pt x="167" y="523"/>
                      <a:pt x="151" y="531"/>
                    </a:cubicBezTo>
                    <a:cubicBezTo>
                      <a:pt x="167" y="531"/>
                      <a:pt x="179" y="536"/>
                      <a:pt x="194" y="545"/>
                    </a:cubicBezTo>
                    <a:close/>
                    <a:moveTo>
                      <a:pt x="346" y="834"/>
                    </a:moveTo>
                    <a:cubicBezTo>
                      <a:pt x="349" y="843"/>
                      <a:pt x="346" y="854"/>
                      <a:pt x="350" y="864"/>
                    </a:cubicBezTo>
                    <a:cubicBezTo>
                      <a:pt x="353" y="853"/>
                      <a:pt x="355" y="843"/>
                      <a:pt x="346" y="834"/>
                    </a:cubicBezTo>
                    <a:close/>
                    <a:moveTo>
                      <a:pt x="215" y="110"/>
                    </a:moveTo>
                    <a:cubicBezTo>
                      <a:pt x="210" y="122"/>
                      <a:pt x="214" y="129"/>
                      <a:pt x="222" y="137"/>
                    </a:cubicBezTo>
                    <a:cubicBezTo>
                      <a:pt x="222" y="127"/>
                      <a:pt x="219" y="119"/>
                      <a:pt x="215" y="110"/>
                    </a:cubicBezTo>
                    <a:close/>
                    <a:moveTo>
                      <a:pt x="234" y="567"/>
                    </a:moveTo>
                    <a:cubicBezTo>
                      <a:pt x="237" y="559"/>
                      <a:pt x="237" y="553"/>
                      <a:pt x="232" y="547"/>
                    </a:cubicBezTo>
                    <a:cubicBezTo>
                      <a:pt x="231" y="554"/>
                      <a:pt x="231" y="559"/>
                      <a:pt x="234" y="567"/>
                    </a:cubicBezTo>
                    <a:close/>
                    <a:moveTo>
                      <a:pt x="186" y="574"/>
                    </a:moveTo>
                    <a:cubicBezTo>
                      <a:pt x="189" y="578"/>
                      <a:pt x="190" y="582"/>
                      <a:pt x="196" y="582"/>
                    </a:cubicBezTo>
                    <a:cubicBezTo>
                      <a:pt x="196" y="582"/>
                      <a:pt x="197" y="580"/>
                      <a:pt x="197" y="579"/>
                    </a:cubicBezTo>
                    <a:cubicBezTo>
                      <a:pt x="195" y="575"/>
                      <a:pt x="193" y="572"/>
                      <a:pt x="186" y="574"/>
                    </a:cubicBezTo>
                    <a:close/>
                    <a:moveTo>
                      <a:pt x="87" y="31"/>
                    </a:moveTo>
                    <a:cubicBezTo>
                      <a:pt x="81" y="26"/>
                      <a:pt x="77" y="23"/>
                      <a:pt x="71" y="25"/>
                    </a:cubicBezTo>
                    <a:cubicBezTo>
                      <a:pt x="75" y="28"/>
                      <a:pt x="79" y="31"/>
                      <a:pt x="87" y="31"/>
                    </a:cubicBezTo>
                    <a:close/>
                    <a:moveTo>
                      <a:pt x="191" y="133"/>
                    </a:moveTo>
                    <a:cubicBezTo>
                      <a:pt x="192" y="139"/>
                      <a:pt x="194" y="141"/>
                      <a:pt x="200" y="142"/>
                    </a:cubicBezTo>
                    <a:cubicBezTo>
                      <a:pt x="199" y="136"/>
                      <a:pt x="196" y="134"/>
                      <a:pt x="191" y="133"/>
                    </a:cubicBezTo>
                    <a:close/>
                    <a:moveTo>
                      <a:pt x="218" y="534"/>
                    </a:moveTo>
                    <a:cubicBezTo>
                      <a:pt x="218" y="538"/>
                      <a:pt x="213" y="540"/>
                      <a:pt x="217" y="546"/>
                    </a:cubicBezTo>
                    <a:cubicBezTo>
                      <a:pt x="220" y="542"/>
                      <a:pt x="220" y="538"/>
                      <a:pt x="218" y="534"/>
                    </a:cubicBezTo>
                    <a:close/>
                    <a:moveTo>
                      <a:pt x="186" y="126"/>
                    </a:moveTo>
                    <a:cubicBezTo>
                      <a:pt x="182" y="127"/>
                      <a:pt x="181" y="127"/>
                      <a:pt x="182" y="129"/>
                    </a:cubicBezTo>
                    <a:cubicBezTo>
                      <a:pt x="182" y="130"/>
                      <a:pt x="184" y="131"/>
                      <a:pt x="185" y="132"/>
                    </a:cubicBezTo>
                    <a:cubicBezTo>
                      <a:pt x="187" y="132"/>
                      <a:pt x="188" y="131"/>
                      <a:pt x="187" y="129"/>
                    </a:cubicBezTo>
                    <a:cubicBezTo>
                      <a:pt x="187" y="128"/>
                      <a:pt x="186" y="126"/>
                      <a:pt x="186" y="126"/>
                    </a:cubicBezTo>
                    <a:close/>
                    <a:moveTo>
                      <a:pt x="354" y="870"/>
                    </a:moveTo>
                    <a:cubicBezTo>
                      <a:pt x="352" y="873"/>
                      <a:pt x="352" y="875"/>
                      <a:pt x="354" y="878"/>
                    </a:cubicBezTo>
                    <a:cubicBezTo>
                      <a:pt x="355" y="875"/>
                      <a:pt x="356" y="872"/>
                      <a:pt x="354" y="870"/>
                    </a:cubicBezTo>
                    <a:close/>
                    <a:moveTo>
                      <a:pt x="151" y="504"/>
                    </a:moveTo>
                    <a:cubicBezTo>
                      <a:pt x="151" y="504"/>
                      <a:pt x="150" y="505"/>
                      <a:pt x="150" y="506"/>
                    </a:cubicBezTo>
                    <a:cubicBezTo>
                      <a:pt x="151" y="506"/>
                      <a:pt x="152" y="506"/>
                      <a:pt x="152" y="506"/>
                    </a:cubicBezTo>
                    <a:cubicBezTo>
                      <a:pt x="153" y="506"/>
                      <a:pt x="153" y="505"/>
                      <a:pt x="153" y="505"/>
                    </a:cubicBezTo>
                    <a:cubicBezTo>
                      <a:pt x="153" y="504"/>
                      <a:pt x="152" y="504"/>
                      <a:pt x="151" y="504"/>
                    </a:cubicBezTo>
                    <a:close/>
                    <a:moveTo>
                      <a:pt x="125" y="83"/>
                    </a:moveTo>
                    <a:cubicBezTo>
                      <a:pt x="124" y="84"/>
                      <a:pt x="124" y="84"/>
                      <a:pt x="124" y="85"/>
                    </a:cubicBezTo>
                    <a:cubicBezTo>
                      <a:pt x="124" y="85"/>
                      <a:pt x="125" y="86"/>
                      <a:pt x="126" y="86"/>
                    </a:cubicBezTo>
                    <a:cubicBezTo>
                      <a:pt x="126" y="86"/>
                      <a:pt x="127" y="84"/>
                      <a:pt x="127" y="84"/>
                    </a:cubicBezTo>
                    <a:cubicBezTo>
                      <a:pt x="126" y="83"/>
                      <a:pt x="125" y="83"/>
                      <a:pt x="125" y="83"/>
                    </a:cubicBezTo>
                    <a:close/>
                    <a:moveTo>
                      <a:pt x="186" y="513"/>
                    </a:moveTo>
                    <a:cubicBezTo>
                      <a:pt x="186" y="513"/>
                      <a:pt x="185" y="513"/>
                      <a:pt x="185" y="513"/>
                    </a:cubicBezTo>
                    <a:cubicBezTo>
                      <a:pt x="185" y="513"/>
                      <a:pt x="185" y="514"/>
                      <a:pt x="185" y="514"/>
                    </a:cubicBezTo>
                    <a:cubicBezTo>
                      <a:pt x="186" y="514"/>
                      <a:pt x="186" y="514"/>
                      <a:pt x="186" y="514"/>
                    </a:cubicBezTo>
                    <a:cubicBezTo>
                      <a:pt x="186" y="514"/>
                      <a:pt x="186" y="513"/>
                      <a:pt x="186" y="513"/>
                    </a:cubicBezTo>
                    <a:close/>
                    <a:moveTo>
                      <a:pt x="218" y="524"/>
                    </a:moveTo>
                    <a:cubicBezTo>
                      <a:pt x="218" y="524"/>
                      <a:pt x="218" y="525"/>
                      <a:pt x="218" y="525"/>
                    </a:cubicBezTo>
                    <a:cubicBezTo>
                      <a:pt x="219" y="525"/>
                      <a:pt x="219" y="525"/>
                      <a:pt x="219" y="524"/>
                    </a:cubicBezTo>
                    <a:cubicBezTo>
                      <a:pt x="219" y="524"/>
                      <a:pt x="219" y="524"/>
                      <a:pt x="218" y="524"/>
                    </a:cubicBezTo>
                    <a:close/>
                    <a:moveTo>
                      <a:pt x="329" y="898"/>
                    </a:moveTo>
                    <a:cubicBezTo>
                      <a:pt x="329" y="898"/>
                      <a:pt x="328" y="897"/>
                      <a:pt x="328" y="897"/>
                    </a:cubicBezTo>
                    <a:cubicBezTo>
                      <a:pt x="328" y="898"/>
                      <a:pt x="328" y="898"/>
                      <a:pt x="328" y="899"/>
                    </a:cubicBezTo>
                    <a:cubicBezTo>
                      <a:pt x="328" y="898"/>
                      <a:pt x="329" y="899"/>
                      <a:pt x="329" y="898"/>
                    </a:cubicBezTo>
                    <a:cubicBezTo>
                      <a:pt x="329" y="898"/>
                      <a:pt x="329" y="898"/>
                      <a:pt x="329" y="898"/>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9" name="Freeform 923">
                <a:extLst>
                  <a:ext uri="{FF2B5EF4-FFF2-40B4-BE49-F238E27FC236}">
                    <a16:creationId xmlns:a16="http://schemas.microsoft.com/office/drawing/2014/main" id="{60194940-3EB5-A95B-2863-4AA0C3D2A64F}"/>
                  </a:ext>
                </a:extLst>
              </p:cNvPr>
              <p:cNvSpPr>
                <a:spLocks noEditPoints="1"/>
              </p:cNvSpPr>
              <p:nvPr/>
            </p:nvSpPr>
            <p:spPr bwMode="auto">
              <a:xfrm>
                <a:off x="4796" y="2027"/>
                <a:ext cx="434" cy="584"/>
              </a:xfrm>
              <a:custGeom>
                <a:avLst/>
                <a:gdLst>
                  <a:gd name="T0" fmla="*/ 382 w 382"/>
                  <a:gd name="T1" fmla="*/ 515 h 515"/>
                  <a:gd name="T2" fmla="*/ 310 w 382"/>
                  <a:gd name="T3" fmla="*/ 219 h 515"/>
                  <a:gd name="T4" fmla="*/ 142 w 382"/>
                  <a:gd name="T5" fmla="*/ 176 h 515"/>
                  <a:gd name="T6" fmla="*/ 94 w 382"/>
                  <a:gd name="T7" fmla="*/ 143 h 515"/>
                  <a:gd name="T8" fmla="*/ 21 w 382"/>
                  <a:gd name="T9" fmla="*/ 56 h 515"/>
                  <a:gd name="T10" fmla="*/ 7 w 382"/>
                  <a:gd name="T11" fmla="*/ 18 h 515"/>
                  <a:gd name="T12" fmla="*/ 116 w 382"/>
                  <a:gd name="T13" fmla="*/ 13 h 515"/>
                  <a:gd name="T14" fmla="*/ 143 w 382"/>
                  <a:gd name="T15" fmla="*/ 34 h 515"/>
                  <a:gd name="T16" fmla="*/ 152 w 382"/>
                  <a:gd name="T17" fmla="*/ 49 h 515"/>
                  <a:gd name="T18" fmla="*/ 152 w 382"/>
                  <a:gd name="T19" fmla="*/ 51 h 515"/>
                  <a:gd name="T20" fmla="*/ 178 w 382"/>
                  <a:gd name="T21" fmla="*/ 58 h 515"/>
                  <a:gd name="T22" fmla="*/ 204 w 382"/>
                  <a:gd name="T23" fmla="*/ 119 h 515"/>
                  <a:gd name="T24" fmla="*/ 100 w 382"/>
                  <a:gd name="T25" fmla="*/ 113 h 515"/>
                  <a:gd name="T26" fmla="*/ 179 w 382"/>
                  <a:gd name="T27" fmla="*/ 129 h 515"/>
                  <a:gd name="T28" fmla="*/ 222 w 382"/>
                  <a:gd name="T29" fmla="*/ 127 h 515"/>
                  <a:gd name="T30" fmla="*/ 215 w 382"/>
                  <a:gd name="T31" fmla="*/ 78 h 515"/>
                  <a:gd name="T32" fmla="*/ 224 w 382"/>
                  <a:gd name="T33" fmla="*/ 75 h 515"/>
                  <a:gd name="T34" fmla="*/ 221 w 382"/>
                  <a:gd name="T35" fmla="*/ 87 h 515"/>
                  <a:gd name="T36" fmla="*/ 230 w 382"/>
                  <a:gd name="T37" fmla="*/ 83 h 515"/>
                  <a:gd name="T38" fmla="*/ 242 w 382"/>
                  <a:gd name="T39" fmla="*/ 77 h 515"/>
                  <a:gd name="T40" fmla="*/ 327 w 382"/>
                  <a:gd name="T41" fmla="*/ 231 h 515"/>
                  <a:gd name="T42" fmla="*/ 292 w 382"/>
                  <a:gd name="T43" fmla="*/ 65 h 515"/>
                  <a:gd name="T44" fmla="*/ 53 w 382"/>
                  <a:gd name="T45" fmla="*/ 49 h 515"/>
                  <a:gd name="T46" fmla="*/ 53 w 382"/>
                  <a:gd name="T47" fmla="*/ 49 h 515"/>
                  <a:gd name="T48" fmla="*/ 169 w 382"/>
                  <a:gd name="T49" fmla="*/ 90 h 515"/>
                  <a:gd name="T50" fmla="*/ 169 w 382"/>
                  <a:gd name="T51" fmla="*/ 85 h 515"/>
                  <a:gd name="T52" fmla="*/ 164 w 382"/>
                  <a:gd name="T53" fmla="*/ 88 h 515"/>
                  <a:gd name="T54" fmla="*/ 138 w 382"/>
                  <a:gd name="T55" fmla="*/ 166 h 515"/>
                  <a:gd name="T56" fmla="*/ 193 w 382"/>
                  <a:gd name="T57" fmla="*/ 161 h 515"/>
                  <a:gd name="T58" fmla="*/ 142 w 382"/>
                  <a:gd name="T59" fmla="*/ 57 h 515"/>
                  <a:gd name="T60" fmla="*/ 94 w 382"/>
                  <a:gd name="T61" fmla="*/ 36 h 515"/>
                  <a:gd name="T62" fmla="*/ 124 w 382"/>
                  <a:gd name="T63" fmla="*/ 64 h 515"/>
                  <a:gd name="T64" fmla="*/ 63 w 382"/>
                  <a:gd name="T65" fmla="*/ 52 h 515"/>
                  <a:gd name="T66" fmla="*/ 91 w 382"/>
                  <a:gd name="T67" fmla="*/ 59 h 515"/>
                  <a:gd name="T68" fmla="*/ 68 w 382"/>
                  <a:gd name="T69" fmla="*/ 72 h 515"/>
                  <a:gd name="T70" fmla="*/ 125 w 382"/>
                  <a:gd name="T71" fmla="*/ 88 h 515"/>
                  <a:gd name="T72" fmla="*/ 67 w 382"/>
                  <a:gd name="T73" fmla="*/ 90 h 515"/>
                  <a:gd name="T74" fmla="*/ 203 w 382"/>
                  <a:gd name="T75" fmla="*/ 155 h 515"/>
                  <a:gd name="T76" fmla="*/ 189 w 382"/>
                  <a:gd name="T77" fmla="*/ 151 h 515"/>
                  <a:gd name="T78" fmla="*/ 174 w 382"/>
                  <a:gd name="T79" fmla="*/ 93 h 515"/>
                  <a:gd name="T80" fmla="*/ 119 w 382"/>
                  <a:gd name="T81" fmla="*/ 86 h 515"/>
                  <a:gd name="T82" fmla="*/ 132 w 382"/>
                  <a:gd name="T83" fmla="*/ 132 h 515"/>
                  <a:gd name="T84" fmla="*/ 134 w 382"/>
                  <a:gd name="T85" fmla="*/ 133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82" h="515">
                    <a:moveTo>
                      <a:pt x="311" y="75"/>
                    </a:moveTo>
                    <a:cubicBezTo>
                      <a:pt x="334" y="157"/>
                      <a:pt x="357" y="240"/>
                      <a:pt x="370" y="324"/>
                    </a:cubicBezTo>
                    <a:cubicBezTo>
                      <a:pt x="379" y="387"/>
                      <a:pt x="381" y="452"/>
                      <a:pt x="382" y="515"/>
                    </a:cubicBezTo>
                    <a:cubicBezTo>
                      <a:pt x="377" y="515"/>
                      <a:pt x="372" y="515"/>
                      <a:pt x="367" y="515"/>
                    </a:cubicBezTo>
                    <a:cubicBezTo>
                      <a:pt x="366" y="438"/>
                      <a:pt x="368" y="361"/>
                      <a:pt x="348" y="285"/>
                    </a:cubicBezTo>
                    <a:cubicBezTo>
                      <a:pt x="341" y="260"/>
                      <a:pt x="326" y="239"/>
                      <a:pt x="310" y="219"/>
                    </a:cubicBezTo>
                    <a:cubicBezTo>
                      <a:pt x="291" y="195"/>
                      <a:pt x="269" y="174"/>
                      <a:pt x="246" y="155"/>
                    </a:cubicBezTo>
                    <a:cubicBezTo>
                      <a:pt x="241" y="151"/>
                      <a:pt x="237" y="149"/>
                      <a:pt x="231" y="154"/>
                    </a:cubicBezTo>
                    <a:cubicBezTo>
                      <a:pt x="206" y="178"/>
                      <a:pt x="176" y="185"/>
                      <a:pt x="142" y="176"/>
                    </a:cubicBezTo>
                    <a:cubicBezTo>
                      <a:pt x="125" y="172"/>
                      <a:pt x="109" y="168"/>
                      <a:pt x="93" y="159"/>
                    </a:cubicBezTo>
                    <a:cubicBezTo>
                      <a:pt x="95" y="154"/>
                      <a:pt x="102" y="157"/>
                      <a:pt x="102" y="153"/>
                    </a:cubicBezTo>
                    <a:cubicBezTo>
                      <a:pt x="102" y="148"/>
                      <a:pt x="97" y="146"/>
                      <a:pt x="94" y="143"/>
                    </a:cubicBezTo>
                    <a:cubicBezTo>
                      <a:pt x="80" y="133"/>
                      <a:pt x="66" y="123"/>
                      <a:pt x="53" y="110"/>
                    </a:cubicBezTo>
                    <a:cubicBezTo>
                      <a:pt x="60" y="109"/>
                      <a:pt x="66" y="111"/>
                      <a:pt x="73" y="108"/>
                    </a:cubicBezTo>
                    <a:cubicBezTo>
                      <a:pt x="52" y="93"/>
                      <a:pt x="35" y="76"/>
                      <a:pt x="21" y="56"/>
                    </a:cubicBezTo>
                    <a:cubicBezTo>
                      <a:pt x="18" y="52"/>
                      <a:pt x="15" y="47"/>
                      <a:pt x="12" y="42"/>
                    </a:cubicBezTo>
                    <a:cubicBezTo>
                      <a:pt x="11" y="41"/>
                      <a:pt x="9" y="38"/>
                      <a:pt x="10" y="37"/>
                    </a:cubicBezTo>
                    <a:cubicBezTo>
                      <a:pt x="25" y="28"/>
                      <a:pt x="9" y="24"/>
                      <a:pt x="7" y="18"/>
                    </a:cubicBezTo>
                    <a:cubicBezTo>
                      <a:pt x="6" y="15"/>
                      <a:pt x="3" y="13"/>
                      <a:pt x="0" y="9"/>
                    </a:cubicBezTo>
                    <a:cubicBezTo>
                      <a:pt x="38" y="5"/>
                      <a:pt x="74" y="3"/>
                      <a:pt x="110" y="12"/>
                    </a:cubicBezTo>
                    <a:cubicBezTo>
                      <a:pt x="112" y="12"/>
                      <a:pt x="116" y="13"/>
                      <a:pt x="116" y="13"/>
                    </a:cubicBezTo>
                    <a:cubicBezTo>
                      <a:pt x="121" y="0"/>
                      <a:pt x="132" y="7"/>
                      <a:pt x="140" y="5"/>
                    </a:cubicBezTo>
                    <a:cubicBezTo>
                      <a:pt x="146" y="15"/>
                      <a:pt x="133" y="18"/>
                      <a:pt x="133" y="27"/>
                    </a:cubicBezTo>
                    <a:cubicBezTo>
                      <a:pt x="137" y="27"/>
                      <a:pt x="144" y="25"/>
                      <a:pt x="143" y="34"/>
                    </a:cubicBezTo>
                    <a:cubicBezTo>
                      <a:pt x="143" y="35"/>
                      <a:pt x="142" y="38"/>
                      <a:pt x="145" y="38"/>
                    </a:cubicBezTo>
                    <a:cubicBezTo>
                      <a:pt x="146" y="38"/>
                      <a:pt x="146" y="36"/>
                      <a:pt x="147" y="35"/>
                    </a:cubicBezTo>
                    <a:cubicBezTo>
                      <a:pt x="163" y="34"/>
                      <a:pt x="149" y="45"/>
                      <a:pt x="152" y="49"/>
                    </a:cubicBezTo>
                    <a:cubicBezTo>
                      <a:pt x="150" y="48"/>
                      <a:pt x="150" y="44"/>
                      <a:pt x="146" y="46"/>
                    </a:cubicBezTo>
                    <a:cubicBezTo>
                      <a:pt x="152" y="55"/>
                      <a:pt x="143" y="70"/>
                      <a:pt x="162" y="74"/>
                    </a:cubicBezTo>
                    <a:cubicBezTo>
                      <a:pt x="158" y="66"/>
                      <a:pt x="155" y="58"/>
                      <a:pt x="152" y="51"/>
                    </a:cubicBezTo>
                    <a:cubicBezTo>
                      <a:pt x="158" y="52"/>
                      <a:pt x="162" y="50"/>
                      <a:pt x="166" y="48"/>
                    </a:cubicBezTo>
                    <a:cubicBezTo>
                      <a:pt x="170" y="47"/>
                      <a:pt x="173" y="40"/>
                      <a:pt x="177" y="44"/>
                    </a:cubicBezTo>
                    <a:cubicBezTo>
                      <a:pt x="181" y="47"/>
                      <a:pt x="179" y="53"/>
                      <a:pt x="178" y="58"/>
                    </a:cubicBezTo>
                    <a:cubicBezTo>
                      <a:pt x="177" y="59"/>
                      <a:pt x="177" y="60"/>
                      <a:pt x="177" y="63"/>
                    </a:cubicBezTo>
                    <a:cubicBezTo>
                      <a:pt x="185" y="60"/>
                      <a:pt x="190" y="61"/>
                      <a:pt x="188" y="70"/>
                    </a:cubicBezTo>
                    <a:cubicBezTo>
                      <a:pt x="195" y="86"/>
                      <a:pt x="201" y="102"/>
                      <a:pt x="204" y="119"/>
                    </a:cubicBezTo>
                    <a:cubicBezTo>
                      <a:pt x="193" y="120"/>
                      <a:pt x="181" y="119"/>
                      <a:pt x="169" y="122"/>
                    </a:cubicBezTo>
                    <a:cubicBezTo>
                      <a:pt x="157" y="125"/>
                      <a:pt x="145" y="123"/>
                      <a:pt x="134" y="121"/>
                    </a:cubicBezTo>
                    <a:cubicBezTo>
                      <a:pt x="123" y="119"/>
                      <a:pt x="112" y="113"/>
                      <a:pt x="100" y="113"/>
                    </a:cubicBezTo>
                    <a:cubicBezTo>
                      <a:pt x="106" y="119"/>
                      <a:pt x="114" y="119"/>
                      <a:pt x="121" y="122"/>
                    </a:cubicBezTo>
                    <a:cubicBezTo>
                      <a:pt x="137" y="128"/>
                      <a:pt x="153" y="132"/>
                      <a:pt x="170" y="125"/>
                    </a:cubicBezTo>
                    <a:cubicBezTo>
                      <a:pt x="173" y="123"/>
                      <a:pt x="178" y="122"/>
                      <a:pt x="179" y="129"/>
                    </a:cubicBezTo>
                    <a:cubicBezTo>
                      <a:pt x="169" y="132"/>
                      <a:pt x="161" y="137"/>
                      <a:pt x="156" y="146"/>
                    </a:cubicBezTo>
                    <a:cubicBezTo>
                      <a:pt x="164" y="141"/>
                      <a:pt x="174" y="138"/>
                      <a:pt x="179" y="129"/>
                    </a:cubicBezTo>
                    <a:cubicBezTo>
                      <a:pt x="193" y="122"/>
                      <a:pt x="207" y="123"/>
                      <a:pt x="222" y="127"/>
                    </a:cubicBezTo>
                    <a:cubicBezTo>
                      <a:pt x="205" y="111"/>
                      <a:pt x="199" y="93"/>
                      <a:pt x="204" y="71"/>
                    </a:cubicBezTo>
                    <a:cubicBezTo>
                      <a:pt x="206" y="70"/>
                      <a:pt x="208" y="69"/>
                      <a:pt x="210" y="67"/>
                    </a:cubicBezTo>
                    <a:cubicBezTo>
                      <a:pt x="216" y="69"/>
                      <a:pt x="215" y="74"/>
                      <a:pt x="215" y="78"/>
                    </a:cubicBezTo>
                    <a:cubicBezTo>
                      <a:pt x="215" y="78"/>
                      <a:pt x="214" y="78"/>
                      <a:pt x="214" y="79"/>
                    </a:cubicBezTo>
                    <a:cubicBezTo>
                      <a:pt x="214" y="78"/>
                      <a:pt x="215" y="78"/>
                      <a:pt x="215" y="78"/>
                    </a:cubicBezTo>
                    <a:cubicBezTo>
                      <a:pt x="218" y="77"/>
                      <a:pt x="221" y="76"/>
                      <a:pt x="224" y="75"/>
                    </a:cubicBezTo>
                    <a:cubicBezTo>
                      <a:pt x="226" y="77"/>
                      <a:pt x="228" y="80"/>
                      <a:pt x="229" y="83"/>
                    </a:cubicBezTo>
                    <a:cubicBezTo>
                      <a:pt x="231" y="90"/>
                      <a:pt x="226" y="88"/>
                      <a:pt x="222" y="87"/>
                    </a:cubicBezTo>
                    <a:cubicBezTo>
                      <a:pt x="222" y="87"/>
                      <a:pt x="222" y="87"/>
                      <a:pt x="221" y="87"/>
                    </a:cubicBezTo>
                    <a:cubicBezTo>
                      <a:pt x="222" y="87"/>
                      <a:pt x="222" y="87"/>
                      <a:pt x="222" y="88"/>
                    </a:cubicBezTo>
                    <a:cubicBezTo>
                      <a:pt x="229" y="99"/>
                      <a:pt x="233" y="112"/>
                      <a:pt x="231" y="126"/>
                    </a:cubicBezTo>
                    <a:cubicBezTo>
                      <a:pt x="234" y="111"/>
                      <a:pt x="238" y="97"/>
                      <a:pt x="230" y="83"/>
                    </a:cubicBezTo>
                    <a:cubicBezTo>
                      <a:pt x="230" y="79"/>
                      <a:pt x="229" y="75"/>
                      <a:pt x="229" y="71"/>
                    </a:cubicBezTo>
                    <a:cubicBezTo>
                      <a:pt x="230" y="68"/>
                      <a:pt x="232" y="68"/>
                      <a:pt x="234" y="69"/>
                    </a:cubicBezTo>
                    <a:cubicBezTo>
                      <a:pt x="235" y="73"/>
                      <a:pt x="235" y="78"/>
                      <a:pt x="242" y="77"/>
                    </a:cubicBezTo>
                    <a:cubicBezTo>
                      <a:pt x="250" y="95"/>
                      <a:pt x="253" y="114"/>
                      <a:pt x="246" y="132"/>
                    </a:cubicBezTo>
                    <a:cubicBezTo>
                      <a:pt x="243" y="140"/>
                      <a:pt x="244" y="143"/>
                      <a:pt x="251" y="148"/>
                    </a:cubicBezTo>
                    <a:cubicBezTo>
                      <a:pt x="281" y="172"/>
                      <a:pt x="307" y="199"/>
                      <a:pt x="327" y="231"/>
                    </a:cubicBezTo>
                    <a:cubicBezTo>
                      <a:pt x="330" y="236"/>
                      <a:pt x="334" y="241"/>
                      <a:pt x="337" y="246"/>
                    </a:cubicBezTo>
                    <a:cubicBezTo>
                      <a:pt x="335" y="230"/>
                      <a:pt x="332" y="214"/>
                      <a:pt x="329" y="199"/>
                    </a:cubicBezTo>
                    <a:cubicBezTo>
                      <a:pt x="318" y="154"/>
                      <a:pt x="308" y="109"/>
                      <a:pt x="292" y="65"/>
                    </a:cubicBezTo>
                    <a:cubicBezTo>
                      <a:pt x="292" y="61"/>
                      <a:pt x="293" y="58"/>
                      <a:pt x="297" y="55"/>
                    </a:cubicBezTo>
                    <a:cubicBezTo>
                      <a:pt x="298" y="64"/>
                      <a:pt x="308" y="67"/>
                      <a:pt x="311" y="75"/>
                    </a:cubicBezTo>
                    <a:close/>
                    <a:moveTo>
                      <a:pt x="53" y="49"/>
                    </a:moveTo>
                    <a:cubicBezTo>
                      <a:pt x="54" y="49"/>
                      <a:pt x="55" y="50"/>
                      <a:pt x="56" y="51"/>
                    </a:cubicBezTo>
                    <a:cubicBezTo>
                      <a:pt x="56" y="50"/>
                      <a:pt x="56" y="50"/>
                      <a:pt x="56" y="50"/>
                    </a:cubicBezTo>
                    <a:cubicBezTo>
                      <a:pt x="55" y="49"/>
                      <a:pt x="54" y="49"/>
                      <a:pt x="53" y="49"/>
                    </a:cubicBezTo>
                    <a:cubicBezTo>
                      <a:pt x="48" y="45"/>
                      <a:pt x="42" y="43"/>
                      <a:pt x="35" y="45"/>
                    </a:cubicBezTo>
                    <a:cubicBezTo>
                      <a:pt x="41" y="49"/>
                      <a:pt x="47" y="49"/>
                      <a:pt x="53" y="49"/>
                    </a:cubicBezTo>
                    <a:close/>
                    <a:moveTo>
                      <a:pt x="169" y="90"/>
                    </a:moveTo>
                    <a:cubicBezTo>
                      <a:pt x="169" y="90"/>
                      <a:pt x="170" y="90"/>
                      <a:pt x="170" y="90"/>
                    </a:cubicBezTo>
                    <a:cubicBezTo>
                      <a:pt x="170" y="90"/>
                      <a:pt x="169" y="90"/>
                      <a:pt x="169" y="90"/>
                    </a:cubicBezTo>
                    <a:cubicBezTo>
                      <a:pt x="169" y="88"/>
                      <a:pt x="169" y="87"/>
                      <a:pt x="169" y="85"/>
                    </a:cubicBezTo>
                    <a:cubicBezTo>
                      <a:pt x="169" y="83"/>
                      <a:pt x="168" y="80"/>
                      <a:pt x="166" y="79"/>
                    </a:cubicBezTo>
                    <a:cubicBezTo>
                      <a:pt x="165" y="79"/>
                      <a:pt x="163" y="79"/>
                      <a:pt x="163" y="80"/>
                    </a:cubicBezTo>
                    <a:cubicBezTo>
                      <a:pt x="161" y="83"/>
                      <a:pt x="162" y="86"/>
                      <a:pt x="164" y="88"/>
                    </a:cubicBezTo>
                    <a:cubicBezTo>
                      <a:pt x="165" y="89"/>
                      <a:pt x="167" y="89"/>
                      <a:pt x="169" y="90"/>
                    </a:cubicBezTo>
                    <a:close/>
                    <a:moveTo>
                      <a:pt x="188" y="162"/>
                    </a:moveTo>
                    <a:cubicBezTo>
                      <a:pt x="172" y="165"/>
                      <a:pt x="156" y="153"/>
                      <a:pt x="138" y="166"/>
                    </a:cubicBezTo>
                    <a:cubicBezTo>
                      <a:pt x="156" y="168"/>
                      <a:pt x="173" y="169"/>
                      <a:pt x="188" y="162"/>
                    </a:cubicBezTo>
                    <a:cubicBezTo>
                      <a:pt x="190" y="162"/>
                      <a:pt x="192" y="162"/>
                      <a:pt x="194" y="161"/>
                    </a:cubicBezTo>
                    <a:cubicBezTo>
                      <a:pt x="193" y="161"/>
                      <a:pt x="193" y="161"/>
                      <a:pt x="193" y="161"/>
                    </a:cubicBezTo>
                    <a:cubicBezTo>
                      <a:pt x="191" y="160"/>
                      <a:pt x="189" y="161"/>
                      <a:pt x="188" y="162"/>
                    </a:cubicBezTo>
                    <a:close/>
                    <a:moveTo>
                      <a:pt x="137" y="51"/>
                    </a:moveTo>
                    <a:cubicBezTo>
                      <a:pt x="138" y="54"/>
                      <a:pt x="139" y="57"/>
                      <a:pt x="142" y="57"/>
                    </a:cubicBezTo>
                    <a:cubicBezTo>
                      <a:pt x="143" y="58"/>
                      <a:pt x="144" y="57"/>
                      <a:pt x="144" y="55"/>
                    </a:cubicBezTo>
                    <a:cubicBezTo>
                      <a:pt x="143" y="52"/>
                      <a:pt x="141" y="51"/>
                      <a:pt x="138" y="51"/>
                    </a:cubicBezTo>
                    <a:cubicBezTo>
                      <a:pt x="128" y="33"/>
                      <a:pt x="111" y="34"/>
                      <a:pt x="94" y="36"/>
                    </a:cubicBezTo>
                    <a:cubicBezTo>
                      <a:pt x="109" y="39"/>
                      <a:pt x="122" y="49"/>
                      <a:pt x="137" y="51"/>
                    </a:cubicBezTo>
                    <a:close/>
                    <a:moveTo>
                      <a:pt x="72" y="71"/>
                    </a:moveTo>
                    <a:cubicBezTo>
                      <a:pt x="89" y="66"/>
                      <a:pt x="106" y="61"/>
                      <a:pt x="124" y="64"/>
                    </a:cubicBezTo>
                    <a:cubicBezTo>
                      <a:pt x="115" y="60"/>
                      <a:pt x="109" y="47"/>
                      <a:pt x="95" y="55"/>
                    </a:cubicBezTo>
                    <a:cubicBezTo>
                      <a:pt x="88" y="60"/>
                      <a:pt x="77" y="54"/>
                      <a:pt x="68" y="52"/>
                    </a:cubicBezTo>
                    <a:cubicBezTo>
                      <a:pt x="66" y="52"/>
                      <a:pt x="63" y="51"/>
                      <a:pt x="63" y="52"/>
                    </a:cubicBezTo>
                    <a:cubicBezTo>
                      <a:pt x="64" y="62"/>
                      <a:pt x="56" y="57"/>
                      <a:pt x="53" y="59"/>
                    </a:cubicBezTo>
                    <a:cubicBezTo>
                      <a:pt x="49" y="60"/>
                      <a:pt x="44" y="60"/>
                      <a:pt x="41" y="66"/>
                    </a:cubicBezTo>
                    <a:cubicBezTo>
                      <a:pt x="58" y="62"/>
                      <a:pt x="74" y="60"/>
                      <a:pt x="91" y="59"/>
                    </a:cubicBezTo>
                    <a:cubicBezTo>
                      <a:pt x="85" y="66"/>
                      <a:pt x="75" y="62"/>
                      <a:pt x="72" y="71"/>
                    </a:cubicBezTo>
                    <a:cubicBezTo>
                      <a:pt x="71" y="71"/>
                      <a:pt x="69" y="71"/>
                      <a:pt x="67" y="72"/>
                    </a:cubicBezTo>
                    <a:cubicBezTo>
                      <a:pt x="67" y="72"/>
                      <a:pt x="67" y="72"/>
                      <a:pt x="68" y="72"/>
                    </a:cubicBezTo>
                    <a:cubicBezTo>
                      <a:pt x="70" y="73"/>
                      <a:pt x="71" y="72"/>
                      <a:pt x="72" y="71"/>
                    </a:cubicBezTo>
                    <a:close/>
                    <a:moveTo>
                      <a:pt x="184" y="105"/>
                    </a:moveTo>
                    <a:cubicBezTo>
                      <a:pt x="162" y="105"/>
                      <a:pt x="143" y="98"/>
                      <a:pt x="125" y="88"/>
                    </a:cubicBezTo>
                    <a:cubicBezTo>
                      <a:pt x="126" y="94"/>
                      <a:pt x="134" y="93"/>
                      <a:pt x="136" y="99"/>
                    </a:cubicBezTo>
                    <a:cubicBezTo>
                      <a:pt x="113" y="95"/>
                      <a:pt x="90" y="91"/>
                      <a:pt x="68" y="87"/>
                    </a:cubicBezTo>
                    <a:cubicBezTo>
                      <a:pt x="68" y="88"/>
                      <a:pt x="68" y="89"/>
                      <a:pt x="67" y="90"/>
                    </a:cubicBezTo>
                    <a:cubicBezTo>
                      <a:pt x="106" y="97"/>
                      <a:pt x="143" y="110"/>
                      <a:pt x="184" y="105"/>
                    </a:cubicBezTo>
                    <a:close/>
                    <a:moveTo>
                      <a:pt x="189" y="151"/>
                    </a:moveTo>
                    <a:cubicBezTo>
                      <a:pt x="195" y="153"/>
                      <a:pt x="199" y="153"/>
                      <a:pt x="203" y="155"/>
                    </a:cubicBezTo>
                    <a:cubicBezTo>
                      <a:pt x="208" y="159"/>
                      <a:pt x="198" y="156"/>
                      <a:pt x="201" y="160"/>
                    </a:cubicBezTo>
                    <a:cubicBezTo>
                      <a:pt x="206" y="161"/>
                      <a:pt x="211" y="160"/>
                      <a:pt x="215" y="154"/>
                    </a:cubicBezTo>
                    <a:cubicBezTo>
                      <a:pt x="206" y="153"/>
                      <a:pt x="199" y="149"/>
                      <a:pt x="189" y="151"/>
                    </a:cubicBezTo>
                    <a:close/>
                    <a:moveTo>
                      <a:pt x="174" y="93"/>
                    </a:moveTo>
                    <a:cubicBezTo>
                      <a:pt x="178" y="97"/>
                      <a:pt x="179" y="101"/>
                      <a:pt x="185" y="98"/>
                    </a:cubicBezTo>
                    <a:cubicBezTo>
                      <a:pt x="183" y="95"/>
                      <a:pt x="181" y="92"/>
                      <a:pt x="174" y="93"/>
                    </a:cubicBezTo>
                    <a:close/>
                    <a:moveTo>
                      <a:pt x="118" y="84"/>
                    </a:moveTo>
                    <a:cubicBezTo>
                      <a:pt x="117" y="84"/>
                      <a:pt x="117" y="85"/>
                      <a:pt x="117" y="86"/>
                    </a:cubicBezTo>
                    <a:cubicBezTo>
                      <a:pt x="117" y="86"/>
                      <a:pt x="118" y="87"/>
                      <a:pt x="119" y="86"/>
                    </a:cubicBezTo>
                    <a:cubicBezTo>
                      <a:pt x="119" y="86"/>
                      <a:pt x="119" y="85"/>
                      <a:pt x="120" y="85"/>
                    </a:cubicBezTo>
                    <a:cubicBezTo>
                      <a:pt x="119" y="84"/>
                      <a:pt x="118" y="84"/>
                      <a:pt x="118" y="84"/>
                    </a:cubicBezTo>
                    <a:close/>
                    <a:moveTo>
                      <a:pt x="132" y="132"/>
                    </a:moveTo>
                    <a:cubicBezTo>
                      <a:pt x="132" y="133"/>
                      <a:pt x="132" y="133"/>
                      <a:pt x="131" y="134"/>
                    </a:cubicBezTo>
                    <a:cubicBezTo>
                      <a:pt x="132" y="134"/>
                      <a:pt x="133" y="135"/>
                      <a:pt x="133" y="135"/>
                    </a:cubicBezTo>
                    <a:cubicBezTo>
                      <a:pt x="134" y="135"/>
                      <a:pt x="134" y="134"/>
                      <a:pt x="134" y="133"/>
                    </a:cubicBezTo>
                    <a:cubicBezTo>
                      <a:pt x="133" y="133"/>
                      <a:pt x="133" y="132"/>
                      <a:pt x="132" y="13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0" name="Freeform 924">
                <a:extLst>
                  <a:ext uri="{FF2B5EF4-FFF2-40B4-BE49-F238E27FC236}">
                    <a16:creationId xmlns:a16="http://schemas.microsoft.com/office/drawing/2014/main" id="{0F96C8FA-0F3F-A838-6E5D-8DFB82E3A8F8}"/>
                  </a:ext>
                </a:extLst>
              </p:cNvPr>
              <p:cNvSpPr/>
              <p:nvPr/>
            </p:nvSpPr>
            <p:spPr bwMode="auto">
              <a:xfrm>
                <a:off x="5557" y="716"/>
                <a:ext cx="221" cy="397"/>
              </a:xfrm>
              <a:custGeom>
                <a:avLst/>
                <a:gdLst>
                  <a:gd name="T0" fmla="*/ 185 w 195"/>
                  <a:gd name="T1" fmla="*/ 345 h 350"/>
                  <a:gd name="T2" fmla="*/ 176 w 195"/>
                  <a:gd name="T3" fmla="*/ 342 h 350"/>
                  <a:gd name="T4" fmla="*/ 174 w 195"/>
                  <a:gd name="T5" fmla="*/ 339 h 350"/>
                  <a:gd name="T6" fmla="*/ 140 w 195"/>
                  <a:gd name="T7" fmla="*/ 336 h 350"/>
                  <a:gd name="T8" fmla="*/ 116 w 195"/>
                  <a:gd name="T9" fmla="*/ 317 h 350"/>
                  <a:gd name="T10" fmla="*/ 85 w 195"/>
                  <a:gd name="T11" fmla="*/ 311 h 350"/>
                  <a:gd name="T12" fmla="*/ 77 w 195"/>
                  <a:gd name="T13" fmla="*/ 305 h 350"/>
                  <a:gd name="T14" fmla="*/ 59 w 195"/>
                  <a:gd name="T15" fmla="*/ 311 h 350"/>
                  <a:gd name="T16" fmla="*/ 58 w 195"/>
                  <a:gd name="T17" fmla="*/ 284 h 350"/>
                  <a:gd name="T18" fmla="*/ 65 w 195"/>
                  <a:gd name="T19" fmla="*/ 264 h 350"/>
                  <a:gd name="T20" fmla="*/ 29 w 195"/>
                  <a:gd name="T21" fmla="*/ 264 h 350"/>
                  <a:gd name="T22" fmla="*/ 32 w 195"/>
                  <a:gd name="T23" fmla="*/ 222 h 350"/>
                  <a:gd name="T24" fmla="*/ 8 w 195"/>
                  <a:gd name="T25" fmla="*/ 217 h 350"/>
                  <a:gd name="T26" fmla="*/ 7 w 195"/>
                  <a:gd name="T27" fmla="*/ 206 h 350"/>
                  <a:gd name="T28" fmla="*/ 9 w 195"/>
                  <a:gd name="T29" fmla="*/ 171 h 350"/>
                  <a:gd name="T30" fmla="*/ 14 w 195"/>
                  <a:gd name="T31" fmla="*/ 154 h 350"/>
                  <a:gd name="T32" fmla="*/ 5 w 195"/>
                  <a:gd name="T33" fmla="*/ 144 h 350"/>
                  <a:gd name="T34" fmla="*/ 25 w 195"/>
                  <a:gd name="T35" fmla="*/ 132 h 350"/>
                  <a:gd name="T36" fmla="*/ 12 w 195"/>
                  <a:gd name="T37" fmla="*/ 120 h 350"/>
                  <a:gd name="T38" fmla="*/ 11 w 195"/>
                  <a:gd name="T39" fmla="*/ 116 h 350"/>
                  <a:gd name="T40" fmla="*/ 45 w 195"/>
                  <a:gd name="T41" fmla="*/ 113 h 350"/>
                  <a:gd name="T42" fmla="*/ 48 w 195"/>
                  <a:gd name="T43" fmla="*/ 105 h 350"/>
                  <a:gd name="T44" fmla="*/ 39 w 195"/>
                  <a:gd name="T45" fmla="*/ 81 h 350"/>
                  <a:gd name="T46" fmla="*/ 45 w 195"/>
                  <a:gd name="T47" fmla="*/ 82 h 350"/>
                  <a:gd name="T48" fmla="*/ 57 w 195"/>
                  <a:gd name="T49" fmla="*/ 61 h 350"/>
                  <a:gd name="T50" fmla="*/ 87 w 195"/>
                  <a:gd name="T51" fmla="*/ 47 h 350"/>
                  <a:gd name="T52" fmla="*/ 94 w 195"/>
                  <a:gd name="T53" fmla="*/ 32 h 350"/>
                  <a:gd name="T54" fmla="*/ 120 w 195"/>
                  <a:gd name="T55" fmla="*/ 29 h 350"/>
                  <a:gd name="T56" fmla="*/ 137 w 195"/>
                  <a:gd name="T57" fmla="*/ 24 h 350"/>
                  <a:gd name="T58" fmla="*/ 137 w 195"/>
                  <a:gd name="T59" fmla="*/ 12 h 350"/>
                  <a:gd name="T60" fmla="*/ 147 w 195"/>
                  <a:gd name="T61" fmla="*/ 17 h 350"/>
                  <a:gd name="T62" fmla="*/ 169 w 195"/>
                  <a:gd name="T63" fmla="*/ 13 h 350"/>
                  <a:gd name="T64" fmla="*/ 195 w 195"/>
                  <a:gd name="T65" fmla="*/ 21 h 350"/>
                  <a:gd name="T66" fmla="*/ 176 w 195"/>
                  <a:gd name="T67" fmla="*/ 79 h 350"/>
                  <a:gd name="T68" fmla="*/ 162 w 195"/>
                  <a:gd name="T69" fmla="*/ 79 h 350"/>
                  <a:gd name="T70" fmla="*/ 145 w 195"/>
                  <a:gd name="T71" fmla="*/ 80 h 350"/>
                  <a:gd name="T72" fmla="*/ 111 w 195"/>
                  <a:gd name="T73" fmla="*/ 99 h 350"/>
                  <a:gd name="T74" fmla="*/ 94 w 195"/>
                  <a:gd name="T75" fmla="*/ 122 h 350"/>
                  <a:gd name="T76" fmla="*/ 84 w 195"/>
                  <a:gd name="T77" fmla="*/ 121 h 350"/>
                  <a:gd name="T78" fmla="*/ 82 w 195"/>
                  <a:gd name="T79" fmla="*/ 137 h 350"/>
                  <a:gd name="T80" fmla="*/ 80 w 195"/>
                  <a:gd name="T81" fmla="*/ 159 h 350"/>
                  <a:gd name="T82" fmla="*/ 80 w 195"/>
                  <a:gd name="T83" fmla="*/ 203 h 350"/>
                  <a:gd name="T84" fmla="*/ 98 w 195"/>
                  <a:gd name="T85" fmla="*/ 231 h 350"/>
                  <a:gd name="T86" fmla="*/ 129 w 195"/>
                  <a:gd name="T87" fmla="*/ 259 h 350"/>
                  <a:gd name="T88" fmla="*/ 172 w 195"/>
                  <a:gd name="T89" fmla="*/ 277 h 350"/>
                  <a:gd name="T90" fmla="*/ 195 w 195"/>
                  <a:gd name="T91" fmla="*/ 277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5" h="350">
                    <a:moveTo>
                      <a:pt x="195" y="343"/>
                    </a:moveTo>
                    <a:cubicBezTo>
                      <a:pt x="191" y="339"/>
                      <a:pt x="187" y="335"/>
                      <a:pt x="185" y="345"/>
                    </a:cubicBezTo>
                    <a:cubicBezTo>
                      <a:pt x="184" y="350"/>
                      <a:pt x="180" y="348"/>
                      <a:pt x="176" y="348"/>
                    </a:cubicBezTo>
                    <a:cubicBezTo>
                      <a:pt x="176" y="346"/>
                      <a:pt x="176" y="344"/>
                      <a:pt x="176" y="342"/>
                    </a:cubicBezTo>
                    <a:cubicBezTo>
                      <a:pt x="176" y="341"/>
                      <a:pt x="176" y="341"/>
                      <a:pt x="176" y="341"/>
                    </a:cubicBezTo>
                    <a:cubicBezTo>
                      <a:pt x="175" y="340"/>
                      <a:pt x="174" y="339"/>
                      <a:pt x="174" y="339"/>
                    </a:cubicBezTo>
                    <a:cubicBezTo>
                      <a:pt x="170" y="332"/>
                      <a:pt x="172" y="324"/>
                      <a:pt x="166" y="316"/>
                    </a:cubicBezTo>
                    <a:cubicBezTo>
                      <a:pt x="161" y="328"/>
                      <a:pt x="147" y="328"/>
                      <a:pt x="140" y="336"/>
                    </a:cubicBezTo>
                    <a:cubicBezTo>
                      <a:pt x="124" y="348"/>
                      <a:pt x="124" y="348"/>
                      <a:pt x="118" y="331"/>
                    </a:cubicBezTo>
                    <a:cubicBezTo>
                      <a:pt x="118" y="326"/>
                      <a:pt x="120" y="321"/>
                      <a:pt x="116" y="317"/>
                    </a:cubicBezTo>
                    <a:cubicBezTo>
                      <a:pt x="113" y="309"/>
                      <a:pt x="119" y="301"/>
                      <a:pt x="116" y="291"/>
                    </a:cubicBezTo>
                    <a:cubicBezTo>
                      <a:pt x="108" y="303"/>
                      <a:pt x="96" y="306"/>
                      <a:pt x="85" y="311"/>
                    </a:cubicBezTo>
                    <a:cubicBezTo>
                      <a:pt x="84" y="311"/>
                      <a:pt x="84" y="310"/>
                      <a:pt x="84" y="309"/>
                    </a:cubicBezTo>
                    <a:cubicBezTo>
                      <a:pt x="84" y="305"/>
                      <a:pt x="82" y="303"/>
                      <a:pt x="77" y="305"/>
                    </a:cubicBezTo>
                    <a:cubicBezTo>
                      <a:pt x="74" y="307"/>
                      <a:pt x="71" y="308"/>
                      <a:pt x="67" y="309"/>
                    </a:cubicBezTo>
                    <a:cubicBezTo>
                      <a:pt x="65" y="310"/>
                      <a:pt x="62" y="310"/>
                      <a:pt x="59" y="311"/>
                    </a:cubicBezTo>
                    <a:cubicBezTo>
                      <a:pt x="52" y="312"/>
                      <a:pt x="51" y="310"/>
                      <a:pt x="54" y="303"/>
                    </a:cubicBezTo>
                    <a:cubicBezTo>
                      <a:pt x="56" y="297"/>
                      <a:pt x="63" y="292"/>
                      <a:pt x="58" y="284"/>
                    </a:cubicBezTo>
                    <a:cubicBezTo>
                      <a:pt x="64" y="281"/>
                      <a:pt x="64" y="274"/>
                      <a:pt x="66" y="269"/>
                    </a:cubicBezTo>
                    <a:cubicBezTo>
                      <a:pt x="67" y="267"/>
                      <a:pt x="67" y="263"/>
                      <a:pt x="65" y="264"/>
                    </a:cubicBezTo>
                    <a:cubicBezTo>
                      <a:pt x="56" y="267"/>
                      <a:pt x="47" y="262"/>
                      <a:pt x="39" y="269"/>
                    </a:cubicBezTo>
                    <a:cubicBezTo>
                      <a:pt x="35" y="269"/>
                      <a:pt x="32" y="271"/>
                      <a:pt x="29" y="264"/>
                    </a:cubicBezTo>
                    <a:cubicBezTo>
                      <a:pt x="27" y="256"/>
                      <a:pt x="18" y="250"/>
                      <a:pt x="20" y="239"/>
                    </a:cubicBezTo>
                    <a:cubicBezTo>
                      <a:pt x="25" y="234"/>
                      <a:pt x="30" y="230"/>
                      <a:pt x="32" y="222"/>
                    </a:cubicBezTo>
                    <a:cubicBezTo>
                      <a:pt x="25" y="221"/>
                      <a:pt x="18" y="220"/>
                      <a:pt x="12" y="220"/>
                    </a:cubicBezTo>
                    <a:cubicBezTo>
                      <a:pt x="10" y="219"/>
                      <a:pt x="9" y="218"/>
                      <a:pt x="8" y="217"/>
                    </a:cubicBezTo>
                    <a:cubicBezTo>
                      <a:pt x="4" y="216"/>
                      <a:pt x="0" y="215"/>
                      <a:pt x="0" y="211"/>
                    </a:cubicBezTo>
                    <a:cubicBezTo>
                      <a:pt x="0" y="207"/>
                      <a:pt x="4" y="207"/>
                      <a:pt x="7" y="206"/>
                    </a:cubicBezTo>
                    <a:cubicBezTo>
                      <a:pt x="12" y="203"/>
                      <a:pt x="16" y="199"/>
                      <a:pt x="19" y="194"/>
                    </a:cubicBezTo>
                    <a:cubicBezTo>
                      <a:pt x="1" y="184"/>
                      <a:pt x="1" y="184"/>
                      <a:pt x="9" y="171"/>
                    </a:cubicBezTo>
                    <a:cubicBezTo>
                      <a:pt x="16" y="171"/>
                      <a:pt x="25" y="169"/>
                      <a:pt x="27" y="164"/>
                    </a:cubicBezTo>
                    <a:cubicBezTo>
                      <a:pt x="28" y="159"/>
                      <a:pt x="19" y="156"/>
                      <a:pt x="14" y="154"/>
                    </a:cubicBezTo>
                    <a:cubicBezTo>
                      <a:pt x="13" y="151"/>
                      <a:pt x="12" y="150"/>
                      <a:pt x="9" y="149"/>
                    </a:cubicBezTo>
                    <a:cubicBezTo>
                      <a:pt x="9" y="147"/>
                      <a:pt x="8" y="145"/>
                      <a:pt x="5" y="144"/>
                    </a:cubicBezTo>
                    <a:cubicBezTo>
                      <a:pt x="1" y="137"/>
                      <a:pt x="6" y="138"/>
                      <a:pt x="10" y="138"/>
                    </a:cubicBezTo>
                    <a:cubicBezTo>
                      <a:pt x="16" y="137"/>
                      <a:pt x="23" y="137"/>
                      <a:pt x="25" y="132"/>
                    </a:cubicBezTo>
                    <a:cubicBezTo>
                      <a:pt x="26" y="127"/>
                      <a:pt x="18" y="126"/>
                      <a:pt x="15" y="122"/>
                    </a:cubicBezTo>
                    <a:cubicBezTo>
                      <a:pt x="15" y="121"/>
                      <a:pt x="13" y="121"/>
                      <a:pt x="12" y="120"/>
                    </a:cubicBezTo>
                    <a:cubicBezTo>
                      <a:pt x="12" y="120"/>
                      <a:pt x="12" y="120"/>
                      <a:pt x="12" y="120"/>
                    </a:cubicBezTo>
                    <a:cubicBezTo>
                      <a:pt x="12" y="118"/>
                      <a:pt x="12" y="117"/>
                      <a:pt x="11" y="116"/>
                    </a:cubicBezTo>
                    <a:cubicBezTo>
                      <a:pt x="19" y="115"/>
                      <a:pt x="26" y="114"/>
                      <a:pt x="33" y="113"/>
                    </a:cubicBezTo>
                    <a:cubicBezTo>
                      <a:pt x="37" y="113"/>
                      <a:pt x="41" y="113"/>
                      <a:pt x="45" y="113"/>
                    </a:cubicBezTo>
                    <a:cubicBezTo>
                      <a:pt x="47" y="113"/>
                      <a:pt x="50" y="114"/>
                      <a:pt x="51" y="111"/>
                    </a:cubicBezTo>
                    <a:cubicBezTo>
                      <a:pt x="52" y="108"/>
                      <a:pt x="50" y="106"/>
                      <a:pt x="48" y="105"/>
                    </a:cubicBezTo>
                    <a:cubicBezTo>
                      <a:pt x="40" y="99"/>
                      <a:pt x="39" y="90"/>
                      <a:pt x="38" y="82"/>
                    </a:cubicBezTo>
                    <a:cubicBezTo>
                      <a:pt x="39" y="81"/>
                      <a:pt x="39" y="81"/>
                      <a:pt x="39" y="81"/>
                    </a:cubicBezTo>
                    <a:cubicBezTo>
                      <a:pt x="40" y="81"/>
                      <a:pt x="40" y="81"/>
                      <a:pt x="40" y="81"/>
                    </a:cubicBezTo>
                    <a:cubicBezTo>
                      <a:pt x="42" y="81"/>
                      <a:pt x="44" y="82"/>
                      <a:pt x="45" y="82"/>
                    </a:cubicBezTo>
                    <a:cubicBezTo>
                      <a:pt x="60" y="82"/>
                      <a:pt x="60" y="82"/>
                      <a:pt x="57" y="68"/>
                    </a:cubicBezTo>
                    <a:cubicBezTo>
                      <a:pt x="56" y="66"/>
                      <a:pt x="54" y="63"/>
                      <a:pt x="57" y="61"/>
                    </a:cubicBezTo>
                    <a:cubicBezTo>
                      <a:pt x="60" y="59"/>
                      <a:pt x="64" y="60"/>
                      <a:pt x="68" y="62"/>
                    </a:cubicBezTo>
                    <a:cubicBezTo>
                      <a:pt x="87" y="69"/>
                      <a:pt x="89" y="67"/>
                      <a:pt x="87" y="47"/>
                    </a:cubicBezTo>
                    <a:cubicBezTo>
                      <a:pt x="86" y="46"/>
                      <a:pt x="87" y="44"/>
                      <a:pt x="86" y="43"/>
                    </a:cubicBezTo>
                    <a:cubicBezTo>
                      <a:pt x="80" y="32"/>
                      <a:pt x="93" y="32"/>
                      <a:pt x="94" y="32"/>
                    </a:cubicBezTo>
                    <a:cubicBezTo>
                      <a:pt x="109" y="37"/>
                      <a:pt x="105" y="27"/>
                      <a:pt x="104" y="20"/>
                    </a:cubicBezTo>
                    <a:cubicBezTo>
                      <a:pt x="112" y="20"/>
                      <a:pt x="115" y="25"/>
                      <a:pt x="120" y="29"/>
                    </a:cubicBezTo>
                    <a:cubicBezTo>
                      <a:pt x="124" y="32"/>
                      <a:pt x="125" y="41"/>
                      <a:pt x="130" y="39"/>
                    </a:cubicBezTo>
                    <a:cubicBezTo>
                      <a:pt x="135" y="37"/>
                      <a:pt x="135" y="29"/>
                      <a:pt x="137" y="24"/>
                    </a:cubicBezTo>
                    <a:cubicBezTo>
                      <a:pt x="137" y="22"/>
                      <a:pt x="137" y="20"/>
                      <a:pt x="137" y="18"/>
                    </a:cubicBezTo>
                    <a:cubicBezTo>
                      <a:pt x="137" y="16"/>
                      <a:pt x="137" y="14"/>
                      <a:pt x="137" y="12"/>
                    </a:cubicBezTo>
                    <a:cubicBezTo>
                      <a:pt x="138" y="11"/>
                      <a:pt x="138" y="10"/>
                      <a:pt x="139" y="9"/>
                    </a:cubicBezTo>
                    <a:cubicBezTo>
                      <a:pt x="143" y="11"/>
                      <a:pt x="146" y="13"/>
                      <a:pt x="147" y="17"/>
                    </a:cubicBezTo>
                    <a:cubicBezTo>
                      <a:pt x="153" y="19"/>
                      <a:pt x="154" y="28"/>
                      <a:pt x="159" y="27"/>
                    </a:cubicBezTo>
                    <a:cubicBezTo>
                      <a:pt x="165" y="26"/>
                      <a:pt x="165" y="17"/>
                      <a:pt x="169" y="13"/>
                    </a:cubicBezTo>
                    <a:cubicBezTo>
                      <a:pt x="173" y="9"/>
                      <a:pt x="173" y="4"/>
                      <a:pt x="174" y="0"/>
                    </a:cubicBezTo>
                    <a:cubicBezTo>
                      <a:pt x="184" y="4"/>
                      <a:pt x="187" y="16"/>
                      <a:pt x="195" y="21"/>
                    </a:cubicBezTo>
                    <a:cubicBezTo>
                      <a:pt x="195" y="41"/>
                      <a:pt x="195" y="61"/>
                      <a:pt x="195" y="82"/>
                    </a:cubicBezTo>
                    <a:cubicBezTo>
                      <a:pt x="189" y="81"/>
                      <a:pt x="184" y="68"/>
                      <a:pt x="176" y="79"/>
                    </a:cubicBezTo>
                    <a:cubicBezTo>
                      <a:pt x="176" y="80"/>
                      <a:pt x="173" y="78"/>
                      <a:pt x="171" y="78"/>
                    </a:cubicBezTo>
                    <a:cubicBezTo>
                      <a:pt x="168" y="76"/>
                      <a:pt x="165" y="75"/>
                      <a:pt x="162" y="79"/>
                    </a:cubicBezTo>
                    <a:cubicBezTo>
                      <a:pt x="159" y="83"/>
                      <a:pt x="155" y="82"/>
                      <a:pt x="151" y="80"/>
                    </a:cubicBezTo>
                    <a:cubicBezTo>
                      <a:pt x="149" y="79"/>
                      <a:pt x="147" y="77"/>
                      <a:pt x="145" y="80"/>
                    </a:cubicBezTo>
                    <a:cubicBezTo>
                      <a:pt x="137" y="89"/>
                      <a:pt x="127" y="95"/>
                      <a:pt x="115" y="97"/>
                    </a:cubicBezTo>
                    <a:cubicBezTo>
                      <a:pt x="114" y="97"/>
                      <a:pt x="111" y="98"/>
                      <a:pt x="111" y="99"/>
                    </a:cubicBezTo>
                    <a:cubicBezTo>
                      <a:pt x="111" y="109"/>
                      <a:pt x="103" y="111"/>
                      <a:pt x="97" y="116"/>
                    </a:cubicBezTo>
                    <a:cubicBezTo>
                      <a:pt x="96" y="118"/>
                      <a:pt x="95" y="120"/>
                      <a:pt x="94" y="122"/>
                    </a:cubicBezTo>
                    <a:cubicBezTo>
                      <a:pt x="93" y="123"/>
                      <a:pt x="93" y="123"/>
                      <a:pt x="93" y="123"/>
                    </a:cubicBezTo>
                    <a:cubicBezTo>
                      <a:pt x="90" y="122"/>
                      <a:pt x="87" y="120"/>
                      <a:pt x="84" y="121"/>
                    </a:cubicBezTo>
                    <a:cubicBezTo>
                      <a:pt x="77" y="122"/>
                      <a:pt x="65" y="115"/>
                      <a:pt x="65" y="120"/>
                    </a:cubicBezTo>
                    <a:cubicBezTo>
                      <a:pt x="64" y="127"/>
                      <a:pt x="73" y="134"/>
                      <a:pt x="82" y="137"/>
                    </a:cubicBezTo>
                    <a:cubicBezTo>
                      <a:pt x="82" y="137"/>
                      <a:pt x="83" y="137"/>
                      <a:pt x="84" y="137"/>
                    </a:cubicBezTo>
                    <a:cubicBezTo>
                      <a:pt x="86" y="145"/>
                      <a:pt x="87" y="152"/>
                      <a:pt x="80" y="159"/>
                    </a:cubicBezTo>
                    <a:cubicBezTo>
                      <a:pt x="76" y="163"/>
                      <a:pt x="72" y="169"/>
                      <a:pt x="75" y="177"/>
                    </a:cubicBezTo>
                    <a:cubicBezTo>
                      <a:pt x="78" y="185"/>
                      <a:pt x="86" y="192"/>
                      <a:pt x="80" y="203"/>
                    </a:cubicBezTo>
                    <a:cubicBezTo>
                      <a:pt x="78" y="206"/>
                      <a:pt x="82" y="209"/>
                      <a:pt x="84" y="212"/>
                    </a:cubicBezTo>
                    <a:cubicBezTo>
                      <a:pt x="90" y="218"/>
                      <a:pt x="96" y="224"/>
                      <a:pt x="98" y="231"/>
                    </a:cubicBezTo>
                    <a:cubicBezTo>
                      <a:pt x="102" y="244"/>
                      <a:pt x="106" y="250"/>
                      <a:pt x="119" y="250"/>
                    </a:cubicBezTo>
                    <a:cubicBezTo>
                      <a:pt x="126" y="251"/>
                      <a:pt x="128" y="253"/>
                      <a:pt x="129" y="259"/>
                    </a:cubicBezTo>
                    <a:cubicBezTo>
                      <a:pt x="129" y="266"/>
                      <a:pt x="133" y="270"/>
                      <a:pt x="140" y="270"/>
                    </a:cubicBezTo>
                    <a:cubicBezTo>
                      <a:pt x="151" y="270"/>
                      <a:pt x="165" y="258"/>
                      <a:pt x="172" y="277"/>
                    </a:cubicBezTo>
                    <a:cubicBezTo>
                      <a:pt x="172" y="277"/>
                      <a:pt x="173" y="277"/>
                      <a:pt x="174" y="277"/>
                    </a:cubicBezTo>
                    <a:cubicBezTo>
                      <a:pt x="181" y="271"/>
                      <a:pt x="188" y="280"/>
                      <a:pt x="195" y="277"/>
                    </a:cubicBezTo>
                    <a:cubicBezTo>
                      <a:pt x="195" y="299"/>
                      <a:pt x="195" y="321"/>
                      <a:pt x="195" y="34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1" name="Freeform 925">
                <a:extLst>
                  <a:ext uri="{FF2B5EF4-FFF2-40B4-BE49-F238E27FC236}">
                    <a16:creationId xmlns:a16="http://schemas.microsoft.com/office/drawing/2014/main" id="{A6155D2C-D7D5-1784-FC92-88690102036F}"/>
                  </a:ext>
                </a:extLst>
              </p:cNvPr>
              <p:cNvSpPr>
                <a:spLocks noEditPoints="1"/>
              </p:cNvSpPr>
              <p:nvPr/>
            </p:nvSpPr>
            <p:spPr bwMode="auto">
              <a:xfrm>
                <a:off x="5534" y="419"/>
                <a:ext cx="187" cy="315"/>
              </a:xfrm>
              <a:custGeom>
                <a:avLst/>
                <a:gdLst>
                  <a:gd name="T0" fmla="*/ 16 w 165"/>
                  <a:gd name="T1" fmla="*/ 7 h 278"/>
                  <a:gd name="T2" fmla="*/ 159 w 165"/>
                  <a:gd name="T3" fmla="*/ 271 h 278"/>
                  <a:gd name="T4" fmla="*/ 152 w 165"/>
                  <a:gd name="T5" fmla="*/ 254 h 278"/>
                  <a:gd name="T6" fmla="*/ 140 w 165"/>
                  <a:gd name="T7" fmla="*/ 156 h 278"/>
                  <a:gd name="T8" fmla="*/ 129 w 165"/>
                  <a:gd name="T9" fmla="*/ 161 h 278"/>
                  <a:gd name="T10" fmla="*/ 109 w 165"/>
                  <a:gd name="T11" fmla="*/ 119 h 278"/>
                  <a:gd name="T12" fmla="*/ 134 w 165"/>
                  <a:gd name="T13" fmla="*/ 188 h 278"/>
                  <a:gd name="T14" fmla="*/ 118 w 165"/>
                  <a:gd name="T15" fmla="*/ 181 h 278"/>
                  <a:gd name="T16" fmla="*/ 136 w 165"/>
                  <a:gd name="T17" fmla="*/ 206 h 278"/>
                  <a:gd name="T18" fmla="*/ 138 w 165"/>
                  <a:gd name="T19" fmla="*/ 218 h 278"/>
                  <a:gd name="T20" fmla="*/ 140 w 165"/>
                  <a:gd name="T21" fmla="*/ 252 h 278"/>
                  <a:gd name="T22" fmla="*/ 89 w 165"/>
                  <a:gd name="T23" fmla="*/ 175 h 278"/>
                  <a:gd name="T24" fmla="*/ 83 w 165"/>
                  <a:gd name="T25" fmla="*/ 175 h 278"/>
                  <a:gd name="T26" fmla="*/ 77 w 165"/>
                  <a:gd name="T27" fmla="*/ 178 h 278"/>
                  <a:gd name="T28" fmla="*/ 80 w 165"/>
                  <a:gd name="T29" fmla="*/ 182 h 278"/>
                  <a:gd name="T30" fmla="*/ 116 w 165"/>
                  <a:gd name="T31" fmla="*/ 225 h 278"/>
                  <a:gd name="T32" fmla="*/ 83 w 165"/>
                  <a:gd name="T33" fmla="*/ 211 h 278"/>
                  <a:gd name="T34" fmla="*/ 140 w 165"/>
                  <a:gd name="T35" fmla="*/ 252 h 278"/>
                  <a:gd name="T36" fmla="*/ 132 w 165"/>
                  <a:gd name="T37" fmla="*/ 274 h 278"/>
                  <a:gd name="T38" fmla="*/ 111 w 165"/>
                  <a:gd name="T39" fmla="*/ 262 h 278"/>
                  <a:gd name="T40" fmla="*/ 48 w 165"/>
                  <a:gd name="T41" fmla="*/ 176 h 278"/>
                  <a:gd name="T42" fmla="*/ 61 w 165"/>
                  <a:gd name="T43" fmla="*/ 179 h 278"/>
                  <a:gd name="T44" fmla="*/ 16 w 165"/>
                  <a:gd name="T45" fmla="*/ 70 h 278"/>
                  <a:gd name="T46" fmla="*/ 25 w 165"/>
                  <a:gd name="T47" fmla="*/ 55 h 278"/>
                  <a:gd name="T48" fmla="*/ 5 w 165"/>
                  <a:gd name="T49" fmla="*/ 0 h 278"/>
                  <a:gd name="T50" fmla="*/ 102 w 165"/>
                  <a:gd name="T51" fmla="*/ 155 h 278"/>
                  <a:gd name="T52" fmla="*/ 102 w 165"/>
                  <a:gd name="T53" fmla="*/ 155 h 278"/>
                  <a:gd name="T54" fmla="*/ 97 w 165"/>
                  <a:gd name="T55" fmla="*/ 148 h 278"/>
                  <a:gd name="T56" fmla="*/ 93 w 165"/>
                  <a:gd name="T57" fmla="*/ 145 h 278"/>
                  <a:gd name="T58" fmla="*/ 99 w 165"/>
                  <a:gd name="T59" fmla="*/ 153 h 278"/>
                  <a:gd name="T60" fmla="*/ 117 w 165"/>
                  <a:gd name="T61" fmla="*/ 115 h 278"/>
                  <a:gd name="T62" fmla="*/ 116 w 165"/>
                  <a:gd name="T63" fmla="*/ 112 h 278"/>
                  <a:gd name="T64" fmla="*/ 114 w 165"/>
                  <a:gd name="T65" fmla="*/ 107 h 278"/>
                  <a:gd name="T66" fmla="*/ 58 w 165"/>
                  <a:gd name="T67" fmla="*/ 49 h 278"/>
                  <a:gd name="T68" fmla="*/ 58 w 165"/>
                  <a:gd name="T69" fmla="*/ 49 h 278"/>
                  <a:gd name="T70" fmla="*/ 54 w 165"/>
                  <a:gd name="T71" fmla="*/ 46 h 278"/>
                  <a:gd name="T72" fmla="*/ 68 w 165"/>
                  <a:gd name="T73" fmla="*/ 172 h 278"/>
                  <a:gd name="T74" fmla="*/ 64 w 165"/>
                  <a:gd name="T75" fmla="*/ 170 h 278"/>
                  <a:gd name="T76" fmla="*/ 71 w 165"/>
                  <a:gd name="T77" fmla="*/ 176 h 278"/>
                  <a:gd name="T78" fmla="*/ 68 w 165"/>
                  <a:gd name="T79" fmla="*/ 172 h 278"/>
                  <a:gd name="T80" fmla="*/ 73 w 165"/>
                  <a:gd name="T81" fmla="*/ 124 h 278"/>
                  <a:gd name="T82" fmla="*/ 67 w 165"/>
                  <a:gd name="T83" fmla="*/ 97 h 278"/>
                  <a:gd name="T84" fmla="*/ 73 w 165"/>
                  <a:gd name="T85" fmla="*/ 124 h 278"/>
                  <a:gd name="T86" fmla="*/ 38 w 165"/>
                  <a:gd name="T87" fmla="*/ 99 h 278"/>
                  <a:gd name="T88" fmla="*/ 63 w 165"/>
                  <a:gd name="T89" fmla="*/ 56 h 278"/>
                  <a:gd name="T90" fmla="*/ 63 w 165"/>
                  <a:gd name="T91" fmla="*/ 56 h 278"/>
                  <a:gd name="T92" fmla="*/ 97 w 165"/>
                  <a:gd name="T93" fmla="*/ 105 h 278"/>
                  <a:gd name="T94" fmla="*/ 103 w 165"/>
                  <a:gd name="T95" fmla="*/ 103 h 278"/>
                  <a:gd name="T96" fmla="*/ 79 w 165"/>
                  <a:gd name="T97" fmla="*/ 60 h 278"/>
                  <a:gd name="T98" fmla="*/ 63 w 165"/>
                  <a:gd name="T99" fmla="*/ 56 h 278"/>
                  <a:gd name="T100" fmla="*/ 60 w 165"/>
                  <a:gd name="T101" fmla="*/ 142 h 278"/>
                  <a:gd name="T102" fmla="*/ 138 w 165"/>
                  <a:gd name="T103" fmla="*/ 133 h 278"/>
                  <a:gd name="T104" fmla="*/ 138 w 165"/>
                  <a:gd name="T105" fmla="*/ 133 h 278"/>
                  <a:gd name="T106" fmla="*/ 117 w 165"/>
                  <a:gd name="T107" fmla="*/ 176 h 278"/>
                  <a:gd name="T108" fmla="*/ 30 w 165"/>
                  <a:gd name="T109" fmla="*/ 97 h 278"/>
                  <a:gd name="T110" fmla="*/ 30 w 165"/>
                  <a:gd name="T111" fmla="*/ 93 h 278"/>
                  <a:gd name="T112" fmla="*/ 30 w 165"/>
                  <a:gd name="T113" fmla="*/ 97 h 278"/>
                  <a:gd name="T114" fmla="*/ 105 w 165"/>
                  <a:gd name="T115" fmla="*/ 113 h 278"/>
                  <a:gd name="T116" fmla="*/ 106 w 165"/>
                  <a:gd name="T117" fmla="*/ 115 h 278"/>
                  <a:gd name="T118" fmla="*/ 112 w 165"/>
                  <a:gd name="T119" fmla="*/ 99 h 278"/>
                  <a:gd name="T120" fmla="*/ 113 w 165"/>
                  <a:gd name="T121" fmla="*/ 100 h 278"/>
                  <a:gd name="T122" fmla="*/ 112 w 165"/>
                  <a:gd name="T123" fmla="*/ 99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5" h="278">
                    <a:moveTo>
                      <a:pt x="5" y="0"/>
                    </a:moveTo>
                    <a:cubicBezTo>
                      <a:pt x="7" y="5"/>
                      <a:pt x="12" y="5"/>
                      <a:pt x="16" y="7"/>
                    </a:cubicBezTo>
                    <a:cubicBezTo>
                      <a:pt x="105" y="44"/>
                      <a:pt x="151" y="111"/>
                      <a:pt x="162" y="205"/>
                    </a:cubicBezTo>
                    <a:cubicBezTo>
                      <a:pt x="165" y="228"/>
                      <a:pt x="163" y="250"/>
                      <a:pt x="159" y="271"/>
                    </a:cubicBezTo>
                    <a:cubicBezTo>
                      <a:pt x="158" y="272"/>
                      <a:pt x="158" y="273"/>
                      <a:pt x="157" y="274"/>
                    </a:cubicBezTo>
                    <a:cubicBezTo>
                      <a:pt x="148" y="269"/>
                      <a:pt x="154" y="261"/>
                      <a:pt x="152" y="254"/>
                    </a:cubicBezTo>
                    <a:cubicBezTo>
                      <a:pt x="145" y="225"/>
                      <a:pt x="148" y="195"/>
                      <a:pt x="148" y="166"/>
                    </a:cubicBezTo>
                    <a:cubicBezTo>
                      <a:pt x="148" y="159"/>
                      <a:pt x="149" y="159"/>
                      <a:pt x="140" y="156"/>
                    </a:cubicBezTo>
                    <a:cubicBezTo>
                      <a:pt x="142" y="171"/>
                      <a:pt x="145" y="186"/>
                      <a:pt x="142" y="202"/>
                    </a:cubicBezTo>
                    <a:cubicBezTo>
                      <a:pt x="138" y="187"/>
                      <a:pt x="135" y="173"/>
                      <a:pt x="129" y="161"/>
                    </a:cubicBezTo>
                    <a:cubicBezTo>
                      <a:pt x="125" y="152"/>
                      <a:pt x="127" y="143"/>
                      <a:pt x="124" y="134"/>
                    </a:cubicBezTo>
                    <a:cubicBezTo>
                      <a:pt x="121" y="126"/>
                      <a:pt x="111" y="127"/>
                      <a:pt x="109" y="119"/>
                    </a:cubicBezTo>
                    <a:cubicBezTo>
                      <a:pt x="106" y="122"/>
                      <a:pt x="108" y="124"/>
                      <a:pt x="109" y="125"/>
                    </a:cubicBezTo>
                    <a:cubicBezTo>
                      <a:pt x="120" y="145"/>
                      <a:pt x="127" y="166"/>
                      <a:pt x="134" y="188"/>
                    </a:cubicBezTo>
                    <a:cubicBezTo>
                      <a:pt x="137" y="196"/>
                      <a:pt x="134" y="195"/>
                      <a:pt x="128" y="194"/>
                    </a:cubicBezTo>
                    <a:cubicBezTo>
                      <a:pt x="127" y="183"/>
                      <a:pt x="127" y="183"/>
                      <a:pt x="118" y="181"/>
                    </a:cubicBezTo>
                    <a:cubicBezTo>
                      <a:pt x="122" y="186"/>
                      <a:pt x="123" y="191"/>
                      <a:pt x="128" y="194"/>
                    </a:cubicBezTo>
                    <a:cubicBezTo>
                      <a:pt x="129" y="199"/>
                      <a:pt x="129" y="204"/>
                      <a:pt x="136" y="206"/>
                    </a:cubicBezTo>
                    <a:cubicBezTo>
                      <a:pt x="136" y="206"/>
                      <a:pt x="136" y="206"/>
                      <a:pt x="136" y="206"/>
                    </a:cubicBezTo>
                    <a:cubicBezTo>
                      <a:pt x="135" y="210"/>
                      <a:pt x="136" y="215"/>
                      <a:pt x="138" y="218"/>
                    </a:cubicBezTo>
                    <a:cubicBezTo>
                      <a:pt x="144" y="227"/>
                      <a:pt x="145" y="238"/>
                      <a:pt x="147" y="247"/>
                    </a:cubicBezTo>
                    <a:cubicBezTo>
                      <a:pt x="149" y="256"/>
                      <a:pt x="145" y="254"/>
                      <a:pt x="140" y="252"/>
                    </a:cubicBezTo>
                    <a:cubicBezTo>
                      <a:pt x="136" y="238"/>
                      <a:pt x="127" y="228"/>
                      <a:pt x="116" y="218"/>
                    </a:cubicBezTo>
                    <a:cubicBezTo>
                      <a:pt x="110" y="202"/>
                      <a:pt x="97" y="190"/>
                      <a:pt x="89" y="175"/>
                    </a:cubicBezTo>
                    <a:cubicBezTo>
                      <a:pt x="85" y="169"/>
                      <a:pt x="82" y="162"/>
                      <a:pt x="74" y="159"/>
                    </a:cubicBezTo>
                    <a:cubicBezTo>
                      <a:pt x="76" y="165"/>
                      <a:pt x="80" y="170"/>
                      <a:pt x="83" y="175"/>
                    </a:cubicBezTo>
                    <a:cubicBezTo>
                      <a:pt x="85" y="178"/>
                      <a:pt x="85" y="181"/>
                      <a:pt x="80" y="182"/>
                    </a:cubicBezTo>
                    <a:cubicBezTo>
                      <a:pt x="80" y="180"/>
                      <a:pt x="80" y="178"/>
                      <a:pt x="77" y="178"/>
                    </a:cubicBezTo>
                    <a:cubicBezTo>
                      <a:pt x="77" y="178"/>
                      <a:pt x="76" y="178"/>
                      <a:pt x="76" y="179"/>
                    </a:cubicBezTo>
                    <a:cubicBezTo>
                      <a:pt x="76" y="181"/>
                      <a:pt x="78" y="181"/>
                      <a:pt x="80" y="182"/>
                    </a:cubicBezTo>
                    <a:cubicBezTo>
                      <a:pt x="90" y="196"/>
                      <a:pt x="102" y="208"/>
                      <a:pt x="116" y="218"/>
                    </a:cubicBezTo>
                    <a:cubicBezTo>
                      <a:pt x="116" y="220"/>
                      <a:pt x="116" y="223"/>
                      <a:pt x="116" y="225"/>
                    </a:cubicBezTo>
                    <a:cubicBezTo>
                      <a:pt x="116" y="225"/>
                      <a:pt x="116" y="225"/>
                      <a:pt x="116" y="225"/>
                    </a:cubicBezTo>
                    <a:cubicBezTo>
                      <a:pt x="105" y="221"/>
                      <a:pt x="96" y="213"/>
                      <a:pt x="83" y="211"/>
                    </a:cubicBezTo>
                    <a:cubicBezTo>
                      <a:pt x="90" y="221"/>
                      <a:pt x="100" y="222"/>
                      <a:pt x="108" y="227"/>
                    </a:cubicBezTo>
                    <a:cubicBezTo>
                      <a:pt x="119" y="234"/>
                      <a:pt x="128" y="246"/>
                      <a:pt x="140" y="252"/>
                    </a:cubicBezTo>
                    <a:cubicBezTo>
                      <a:pt x="139" y="259"/>
                      <a:pt x="149" y="263"/>
                      <a:pt x="145" y="271"/>
                    </a:cubicBezTo>
                    <a:cubicBezTo>
                      <a:pt x="142" y="278"/>
                      <a:pt x="137" y="278"/>
                      <a:pt x="132" y="274"/>
                    </a:cubicBezTo>
                    <a:cubicBezTo>
                      <a:pt x="126" y="270"/>
                      <a:pt x="119" y="267"/>
                      <a:pt x="113" y="263"/>
                    </a:cubicBezTo>
                    <a:cubicBezTo>
                      <a:pt x="112" y="263"/>
                      <a:pt x="112" y="263"/>
                      <a:pt x="111" y="262"/>
                    </a:cubicBezTo>
                    <a:cubicBezTo>
                      <a:pt x="111" y="262"/>
                      <a:pt x="110" y="261"/>
                      <a:pt x="110" y="261"/>
                    </a:cubicBezTo>
                    <a:cubicBezTo>
                      <a:pt x="78" y="242"/>
                      <a:pt x="61" y="212"/>
                      <a:pt x="48" y="176"/>
                    </a:cubicBezTo>
                    <a:cubicBezTo>
                      <a:pt x="53" y="178"/>
                      <a:pt x="56" y="179"/>
                      <a:pt x="59" y="180"/>
                    </a:cubicBezTo>
                    <a:cubicBezTo>
                      <a:pt x="60" y="180"/>
                      <a:pt x="60" y="180"/>
                      <a:pt x="61" y="179"/>
                    </a:cubicBezTo>
                    <a:cubicBezTo>
                      <a:pt x="55" y="173"/>
                      <a:pt x="50" y="166"/>
                      <a:pt x="45" y="160"/>
                    </a:cubicBezTo>
                    <a:cubicBezTo>
                      <a:pt x="22" y="134"/>
                      <a:pt x="18" y="103"/>
                      <a:pt x="16" y="70"/>
                    </a:cubicBezTo>
                    <a:cubicBezTo>
                      <a:pt x="15" y="68"/>
                      <a:pt x="14" y="63"/>
                      <a:pt x="20" y="64"/>
                    </a:cubicBezTo>
                    <a:cubicBezTo>
                      <a:pt x="32" y="67"/>
                      <a:pt x="27" y="60"/>
                      <a:pt x="25" y="55"/>
                    </a:cubicBezTo>
                    <a:cubicBezTo>
                      <a:pt x="17" y="37"/>
                      <a:pt x="8" y="19"/>
                      <a:pt x="0" y="0"/>
                    </a:cubicBezTo>
                    <a:cubicBezTo>
                      <a:pt x="2" y="0"/>
                      <a:pt x="3" y="0"/>
                      <a:pt x="5" y="0"/>
                    </a:cubicBezTo>
                    <a:close/>
                    <a:moveTo>
                      <a:pt x="99" y="153"/>
                    </a:moveTo>
                    <a:cubicBezTo>
                      <a:pt x="100" y="153"/>
                      <a:pt x="101" y="154"/>
                      <a:pt x="102" y="155"/>
                    </a:cubicBezTo>
                    <a:cubicBezTo>
                      <a:pt x="102" y="160"/>
                      <a:pt x="105" y="163"/>
                      <a:pt x="112" y="164"/>
                    </a:cubicBezTo>
                    <a:cubicBezTo>
                      <a:pt x="109" y="158"/>
                      <a:pt x="107" y="155"/>
                      <a:pt x="102" y="155"/>
                    </a:cubicBezTo>
                    <a:cubicBezTo>
                      <a:pt x="101" y="154"/>
                      <a:pt x="100" y="153"/>
                      <a:pt x="99" y="153"/>
                    </a:cubicBezTo>
                    <a:cubicBezTo>
                      <a:pt x="99" y="151"/>
                      <a:pt x="99" y="149"/>
                      <a:pt x="97" y="148"/>
                    </a:cubicBezTo>
                    <a:cubicBezTo>
                      <a:pt x="97" y="146"/>
                      <a:pt x="97" y="144"/>
                      <a:pt x="94" y="144"/>
                    </a:cubicBezTo>
                    <a:cubicBezTo>
                      <a:pt x="94" y="144"/>
                      <a:pt x="93" y="145"/>
                      <a:pt x="93" y="145"/>
                    </a:cubicBezTo>
                    <a:cubicBezTo>
                      <a:pt x="93" y="148"/>
                      <a:pt x="95" y="148"/>
                      <a:pt x="97" y="148"/>
                    </a:cubicBezTo>
                    <a:cubicBezTo>
                      <a:pt x="97" y="150"/>
                      <a:pt x="97" y="152"/>
                      <a:pt x="99" y="153"/>
                    </a:cubicBezTo>
                    <a:close/>
                    <a:moveTo>
                      <a:pt x="116" y="112"/>
                    </a:moveTo>
                    <a:cubicBezTo>
                      <a:pt x="117" y="113"/>
                      <a:pt x="117" y="114"/>
                      <a:pt x="117" y="115"/>
                    </a:cubicBezTo>
                    <a:cubicBezTo>
                      <a:pt x="117" y="115"/>
                      <a:pt x="118" y="114"/>
                      <a:pt x="118" y="114"/>
                    </a:cubicBezTo>
                    <a:cubicBezTo>
                      <a:pt x="117" y="113"/>
                      <a:pt x="117" y="112"/>
                      <a:pt x="116" y="112"/>
                    </a:cubicBezTo>
                    <a:cubicBezTo>
                      <a:pt x="116" y="110"/>
                      <a:pt x="116" y="108"/>
                      <a:pt x="115" y="106"/>
                    </a:cubicBezTo>
                    <a:cubicBezTo>
                      <a:pt x="115" y="106"/>
                      <a:pt x="114" y="107"/>
                      <a:pt x="114" y="107"/>
                    </a:cubicBezTo>
                    <a:cubicBezTo>
                      <a:pt x="114" y="109"/>
                      <a:pt x="114" y="110"/>
                      <a:pt x="116" y="112"/>
                    </a:cubicBezTo>
                    <a:close/>
                    <a:moveTo>
                      <a:pt x="58" y="49"/>
                    </a:moveTo>
                    <a:cubicBezTo>
                      <a:pt x="59" y="49"/>
                      <a:pt x="59" y="49"/>
                      <a:pt x="59" y="49"/>
                    </a:cubicBezTo>
                    <a:cubicBezTo>
                      <a:pt x="59" y="49"/>
                      <a:pt x="59" y="49"/>
                      <a:pt x="58" y="49"/>
                    </a:cubicBezTo>
                    <a:cubicBezTo>
                      <a:pt x="58" y="47"/>
                      <a:pt x="58" y="45"/>
                      <a:pt x="55" y="45"/>
                    </a:cubicBezTo>
                    <a:cubicBezTo>
                      <a:pt x="55" y="45"/>
                      <a:pt x="54" y="46"/>
                      <a:pt x="54" y="46"/>
                    </a:cubicBezTo>
                    <a:cubicBezTo>
                      <a:pt x="54" y="48"/>
                      <a:pt x="56" y="48"/>
                      <a:pt x="58" y="49"/>
                    </a:cubicBezTo>
                    <a:close/>
                    <a:moveTo>
                      <a:pt x="68" y="172"/>
                    </a:moveTo>
                    <a:cubicBezTo>
                      <a:pt x="68" y="170"/>
                      <a:pt x="68" y="169"/>
                      <a:pt x="66" y="168"/>
                    </a:cubicBezTo>
                    <a:cubicBezTo>
                      <a:pt x="65" y="168"/>
                      <a:pt x="64" y="169"/>
                      <a:pt x="64" y="170"/>
                    </a:cubicBezTo>
                    <a:cubicBezTo>
                      <a:pt x="65" y="172"/>
                      <a:pt x="66" y="172"/>
                      <a:pt x="68" y="172"/>
                    </a:cubicBezTo>
                    <a:cubicBezTo>
                      <a:pt x="68" y="174"/>
                      <a:pt x="68" y="176"/>
                      <a:pt x="71" y="176"/>
                    </a:cubicBezTo>
                    <a:cubicBezTo>
                      <a:pt x="71" y="176"/>
                      <a:pt x="72" y="175"/>
                      <a:pt x="72" y="175"/>
                    </a:cubicBezTo>
                    <a:cubicBezTo>
                      <a:pt x="72" y="172"/>
                      <a:pt x="70" y="172"/>
                      <a:pt x="68" y="172"/>
                    </a:cubicBezTo>
                    <a:close/>
                    <a:moveTo>
                      <a:pt x="68" y="119"/>
                    </a:moveTo>
                    <a:cubicBezTo>
                      <a:pt x="68" y="122"/>
                      <a:pt x="70" y="124"/>
                      <a:pt x="73" y="124"/>
                    </a:cubicBezTo>
                    <a:cubicBezTo>
                      <a:pt x="74" y="131"/>
                      <a:pt x="79" y="134"/>
                      <a:pt x="88" y="136"/>
                    </a:cubicBezTo>
                    <a:cubicBezTo>
                      <a:pt x="80" y="122"/>
                      <a:pt x="77" y="109"/>
                      <a:pt x="67" y="97"/>
                    </a:cubicBezTo>
                    <a:cubicBezTo>
                      <a:pt x="66" y="106"/>
                      <a:pt x="71" y="111"/>
                      <a:pt x="74" y="116"/>
                    </a:cubicBezTo>
                    <a:cubicBezTo>
                      <a:pt x="76" y="119"/>
                      <a:pt x="80" y="122"/>
                      <a:pt x="73" y="124"/>
                    </a:cubicBezTo>
                    <a:cubicBezTo>
                      <a:pt x="73" y="120"/>
                      <a:pt x="71" y="119"/>
                      <a:pt x="68" y="119"/>
                    </a:cubicBezTo>
                    <a:cubicBezTo>
                      <a:pt x="61" y="107"/>
                      <a:pt x="50" y="102"/>
                      <a:pt x="38" y="99"/>
                    </a:cubicBezTo>
                    <a:cubicBezTo>
                      <a:pt x="46" y="108"/>
                      <a:pt x="57" y="114"/>
                      <a:pt x="68" y="119"/>
                    </a:cubicBezTo>
                    <a:close/>
                    <a:moveTo>
                      <a:pt x="63" y="56"/>
                    </a:moveTo>
                    <a:cubicBezTo>
                      <a:pt x="63" y="56"/>
                      <a:pt x="62" y="55"/>
                      <a:pt x="62" y="55"/>
                    </a:cubicBezTo>
                    <a:cubicBezTo>
                      <a:pt x="62" y="55"/>
                      <a:pt x="63" y="56"/>
                      <a:pt x="63" y="56"/>
                    </a:cubicBezTo>
                    <a:cubicBezTo>
                      <a:pt x="60" y="65"/>
                      <a:pt x="54" y="51"/>
                      <a:pt x="50" y="59"/>
                    </a:cubicBezTo>
                    <a:cubicBezTo>
                      <a:pt x="69" y="70"/>
                      <a:pt x="84" y="87"/>
                      <a:pt x="97" y="105"/>
                    </a:cubicBezTo>
                    <a:cubicBezTo>
                      <a:pt x="99" y="107"/>
                      <a:pt x="100" y="110"/>
                      <a:pt x="103" y="107"/>
                    </a:cubicBezTo>
                    <a:cubicBezTo>
                      <a:pt x="104" y="106"/>
                      <a:pt x="104" y="104"/>
                      <a:pt x="103" y="103"/>
                    </a:cubicBezTo>
                    <a:cubicBezTo>
                      <a:pt x="93" y="92"/>
                      <a:pt x="87" y="78"/>
                      <a:pt x="80" y="66"/>
                    </a:cubicBezTo>
                    <a:cubicBezTo>
                      <a:pt x="80" y="64"/>
                      <a:pt x="80" y="61"/>
                      <a:pt x="79" y="60"/>
                    </a:cubicBezTo>
                    <a:cubicBezTo>
                      <a:pt x="77" y="59"/>
                      <a:pt x="76" y="62"/>
                      <a:pt x="75" y="63"/>
                    </a:cubicBezTo>
                    <a:cubicBezTo>
                      <a:pt x="70" y="63"/>
                      <a:pt x="69" y="55"/>
                      <a:pt x="63" y="56"/>
                    </a:cubicBezTo>
                    <a:close/>
                    <a:moveTo>
                      <a:pt x="70" y="155"/>
                    </a:moveTo>
                    <a:cubicBezTo>
                      <a:pt x="69" y="144"/>
                      <a:pt x="69" y="144"/>
                      <a:pt x="60" y="142"/>
                    </a:cubicBezTo>
                    <a:cubicBezTo>
                      <a:pt x="64" y="147"/>
                      <a:pt x="67" y="151"/>
                      <a:pt x="70" y="155"/>
                    </a:cubicBezTo>
                    <a:close/>
                    <a:moveTo>
                      <a:pt x="138" y="133"/>
                    </a:moveTo>
                    <a:cubicBezTo>
                      <a:pt x="134" y="140"/>
                      <a:pt x="139" y="143"/>
                      <a:pt x="139" y="148"/>
                    </a:cubicBezTo>
                    <a:cubicBezTo>
                      <a:pt x="141" y="143"/>
                      <a:pt x="141" y="139"/>
                      <a:pt x="138" y="133"/>
                    </a:cubicBezTo>
                    <a:close/>
                    <a:moveTo>
                      <a:pt x="113" y="168"/>
                    </a:moveTo>
                    <a:cubicBezTo>
                      <a:pt x="112" y="172"/>
                      <a:pt x="113" y="175"/>
                      <a:pt x="117" y="176"/>
                    </a:cubicBezTo>
                    <a:cubicBezTo>
                      <a:pt x="118" y="172"/>
                      <a:pt x="117" y="169"/>
                      <a:pt x="113" y="168"/>
                    </a:cubicBezTo>
                    <a:close/>
                    <a:moveTo>
                      <a:pt x="30" y="97"/>
                    </a:moveTo>
                    <a:cubicBezTo>
                      <a:pt x="31" y="96"/>
                      <a:pt x="33" y="96"/>
                      <a:pt x="33" y="95"/>
                    </a:cubicBezTo>
                    <a:cubicBezTo>
                      <a:pt x="33" y="94"/>
                      <a:pt x="32" y="93"/>
                      <a:pt x="30" y="93"/>
                    </a:cubicBezTo>
                    <a:cubicBezTo>
                      <a:pt x="30" y="93"/>
                      <a:pt x="28" y="94"/>
                      <a:pt x="28" y="94"/>
                    </a:cubicBezTo>
                    <a:cubicBezTo>
                      <a:pt x="28" y="95"/>
                      <a:pt x="29" y="96"/>
                      <a:pt x="30" y="97"/>
                    </a:cubicBezTo>
                    <a:close/>
                    <a:moveTo>
                      <a:pt x="106" y="114"/>
                    </a:moveTo>
                    <a:cubicBezTo>
                      <a:pt x="106" y="114"/>
                      <a:pt x="106" y="113"/>
                      <a:pt x="105" y="113"/>
                    </a:cubicBezTo>
                    <a:cubicBezTo>
                      <a:pt x="105" y="114"/>
                      <a:pt x="105" y="114"/>
                      <a:pt x="105" y="115"/>
                    </a:cubicBezTo>
                    <a:cubicBezTo>
                      <a:pt x="105" y="115"/>
                      <a:pt x="105" y="115"/>
                      <a:pt x="106" y="115"/>
                    </a:cubicBezTo>
                    <a:cubicBezTo>
                      <a:pt x="106" y="115"/>
                      <a:pt x="106" y="114"/>
                      <a:pt x="106" y="114"/>
                    </a:cubicBezTo>
                    <a:close/>
                    <a:moveTo>
                      <a:pt x="112" y="99"/>
                    </a:moveTo>
                    <a:cubicBezTo>
                      <a:pt x="112" y="99"/>
                      <a:pt x="112" y="99"/>
                      <a:pt x="112" y="100"/>
                    </a:cubicBezTo>
                    <a:cubicBezTo>
                      <a:pt x="112" y="100"/>
                      <a:pt x="113" y="100"/>
                      <a:pt x="113" y="100"/>
                    </a:cubicBezTo>
                    <a:cubicBezTo>
                      <a:pt x="113" y="99"/>
                      <a:pt x="113" y="99"/>
                      <a:pt x="113" y="99"/>
                    </a:cubicBezTo>
                    <a:cubicBezTo>
                      <a:pt x="113" y="99"/>
                      <a:pt x="113" y="99"/>
                      <a:pt x="112" y="9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2" name="Freeform 926">
                <a:extLst>
                  <a:ext uri="{FF2B5EF4-FFF2-40B4-BE49-F238E27FC236}">
                    <a16:creationId xmlns:a16="http://schemas.microsoft.com/office/drawing/2014/main" id="{02065B83-22B4-005D-6FE8-BDF29D89C746}"/>
                  </a:ext>
                </a:extLst>
              </p:cNvPr>
              <p:cNvSpPr/>
              <p:nvPr/>
            </p:nvSpPr>
            <p:spPr bwMode="auto">
              <a:xfrm>
                <a:off x="5626" y="1958"/>
                <a:ext cx="152" cy="391"/>
              </a:xfrm>
              <a:custGeom>
                <a:avLst/>
                <a:gdLst>
                  <a:gd name="T0" fmla="*/ 13 w 134"/>
                  <a:gd name="T1" fmla="*/ 156 h 345"/>
                  <a:gd name="T2" fmla="*/ 3 w 134"/>
                  <a:gd name="T3" fmla="*/ 135 h 345"/>
                  <a:gd name="T4" fmla="*/ 16 w 134"/>
                  <a:gd name="T5" fmla="*/ 127 h 345"/>
                  <a:gd name="T6" fmla="*/ 40 w 134"/>
                  <a:gd name="T7" fmla="*/ 101 h 345"/>
                  <a:gd name="T8" fmla="*/ 35 w 134"/>
                  <a:gd name="T9" fmla="*/ 86 h 345"/>
                  <a:gd name="T10" fmla="*/ 40 w 134"/>
                  <a:gd name="T11" fmla="*/ 59 h 345"/>
                  <a:gd name="T12" fmla="*/ 39 w 134"/>
                  <a:gd name="T13" fmla="*/ 39 h 345"/>
                  <a:gd name="T14" fmla="*/ 59 w 134"/>
                  <a:gd name="T15" fmla="*/ 49 h 345"/>
                  <a:gd name="T16" fmla="*/ 62 w 134"/>
                  <a:gd name="T17" fmla="*/ 32 h 345"/>
                  <a:gd name="T18" fmla="*/ 84 w 134"/>
                  <a:gd name="T19" fmla="*/ 51 h 345"/>
                  <a:gd name="T20" fmla="*/ 88 w 134"/>
                  <a:gd name="T21" fmla="*/ 47 h 345"/>
                  <a:gd name="T22" fmla="*/ 98 w 134"/>
                  <a:gd name="T23" fmla="*/ 25 h 345"/>
                  <a:gd name="T24" fmla="*/ 118 w 134"/>
                  <a:gd name="T25" fmla="*/ 24 h 345"/>
                  <a:gd name="T26" fmla="*/ 134 w 134"/>
                  <a:gd name="T27" fmla="*/ 1 h 345"/>
                  <a:gd name="T28" fmla="*/ 101 w 134"/>
                  <a:gd name="T29" fmla="*/ 92 h 345"/>
                  <a:gd name="T30" fmla="*/ 75 w 134"/>
                  <a:gd name="T31" fmla="*/ 127 h 345"/>
                  <a:gd name="T32" fmla="*/ 68 w 134"/>
                  <a:gd name="T33" fmla="*/ 181 h 345"/>
                  <a:gd name="T34" fmla="*/ 77 w 134"/>
                  <a:gd name="T35" fmla="*/ 224 h 345"/>
                  <a:gd name="T36" fmla="*/ 92 w 134"/>
                  <a:gd name="T37" fmla="*/ 240 h 345"/>
                  <a:gd name="T38" fmla="*/ 100 w 134"/>
                  <a:gd name="T39" fmla="*/ 260 h 345"/>
                  <a:gd name="T40" fmla="*/ 134 w 134"/>
                  <a:gd name="T41" fmla="*/ 330 h 345"/>
                  <a:gd name="T42" fmla="*/ 117 w 134"/>
                  <a:gd name="T43" fmla="*/ 315 h 345"/>
                  <a:gd name="T44" fmla="*/ 100 w 134"/>
                  <a:gd name="T45" fmla="*/ 339 h 345"/>
                  <a:gd name="T46" fmla="*/ 88 w 134"/>
                  <a:gd name="T47" fmla="*/ 344 h 345"/>
                  <a:gd name="T48" fmla="*/ 55 w 134"/>
                  <a:gd name="T49" fmla="*/ 345 h 345"/>
                  <a:gd name="T50" fmla="*/ 68 w 134"/>
                  <a:gd name="T51" fmla="*/ 280 h 345"/>
                  <a:gd name="T52" fmla="*/ 51 w 134"/>
                  <a:gd name="T53" fmla="*/ 279 h 345"/>
                  <a:gd name="T54" fmla="*/ 38 w 134"/>
                  <a:gd name="T55" fmla="*/ 265 h 345"/>
                  <a:gd name="T56" fmla="*/ 19 w 134"/>
                  <a:gd name="T57" fmla="*/ 236 h 345"/>
                  <a:gd name="T58" fmla="*/ 21 w 134"/>
                  <a:gd name="T59" fmla="*/ 226 h 345"/>
                  <a:gd name="T60" fmla="*/ 13 w 134"/>
                  <a:gd name="T61" fmla="*/ 196 h 345"/>
                  <a:gd name="T62" fmla="*/ 30 w 134"/>
                  <a:gd name="T63" fmla="*/ 177 h 345"/>
                  <a:gd name="T64" fmla="*/ 17 w 134"/>
                  <a:gd name="T65" fmla="*/ 163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4" h="345">
                    <a:moveTo>
                      <a:pt x="17" y="163"/>
                    </a:moveTo>
                    <a:cubicBezTo>
                      <a:pt x="17" y="159"/>
                      <a:pt x="16" y="157"/>
                      <a:pt x="13" y="156"/>
                    </a:cubicBezTo>
                    <a:cubicBezTo>
                      <a:pt x="7" y="155"/>
                      <a:pt x="3" y="152"/>
                      <a:pt x="7" y="145"/>
                    </a:cubicBezTo>
                    <a:cubicBezTo>
                      <a:pt x="9" y="141"/>
                      <a:pt x="5" y="138"/>
                      <a:pt x="3" y="135"/>
                    </a:cubicBezTo>
                    <a:cubicBezTo>
                      <a:pt x="0" y="128"/>
                      <a:pt x="1" y="125"/>
                      <a:pt x="8" y="124"/>
                    </a:cubicBezTo>
                    <a:cubicBezTo>
                      <a:pt x="11" y="125"/>
                      <a:pt x="13" y="126"/>
                      <a:pt x="16" y="127"/>
                    </a:cubicBezTo>
                    <a:cubicBezTo>
                      <a:pt x="25" y="130"/>
                      <a:pt x="34" y="127"/>
                      <a:pt x="40" y="121"/>
                    </a:cubicBezTo>
                    <a:cubicBezTo>
                      <a:pt x="46" y="116"/>
                      <a:pt x="42" y="108"/>
                      <a:pt x="40" y="101"/>
                    </a:cubicBezTo>
                    <a:cubicBezTo>
                      <a:pt x="39" y="97"/>
                      <a:pt x="34" y="93"/>
                      <a:pt x="35" y="88"/>
                    </a:cubicBezTo>
                    <a:cubicBezTo>
                      <a:pt x="35" y="87"/>
                      <a:pt x="35" y="86"/>
                      <a:pt x="35" y="86"/>
                    </a:cubicBezTo>
                    <a:cubicBezTo>
                      <a:pt x="46" y="87"/>
                      <a:pt x="48" y="83"/>
                      <a:pt x="44" y="73"/>
                    </a:cubicBezTo>
                    <a:cubicBezTo>
                      <a:pt x="42" y="69"/>
                      <a:pt x="41" y="64"/>
                      <a:pt x="40" y="59"/>
                    </a:cubicBezTo>
                    <a:cubicBezTo>
                      <a:pt x="40" y="56"/>
                      <a:pt x="39" y="54"/>
                      <a:pt x="38" y="51"/>
                    </a:cubicBezTo>
                    <a:cubicBezTo>
                      <a:pt x="38" y="47"/>
                      <a:pt x="36" y="42"/>
                      <a:pt x="39" y="39"/>
                    </a:cubicBezTo>
                    <a:cubicBezTo>
                      <a:pt x="43" y="36"/>
                      <a:pt x="46" y="41"/>
                      <a:pt x="50" y="42"/>
                    </a:cubicBezTo>
                    <a:cubicBezTo>
                      <a:pt x="50" y="48"/>
                      <a:pt x="54" y="50"/>
                      <a:pt x="59" y="49"/>
                    </a:cubicBezTo>
                    <a:cubicBezTo>
                      <a:pt x="63" y="47"/>
                      <a:pt x="62" y="43"/>
                      <a:pt x="61" y="40"/>
                    </a:cubicBezTo>
                    <a:cubicBezTo>
                      <a:pt x="61" y="37"/>
                      <a:pt x="59" y="34"/>
                      <a:pt x="62" y="32"/>
                    </a:cubicBezTo>
                    <a:cubicBezTo>
                      <a:pt x="64" y="33"/>
                      <a:pt x="65" y="34"/>
                      <a:pt x="67" y="35"/>
                    </a:cubicBezTo>
                    <a:cubicBezTo>
                      <a:pt x="73" y="40"/>
                      <a:pt x="81" y="43"/>
                      <a:pt x="84" y="51"/>
                    </a:cubicBezTo>
                    <a:cubicBezTo>
                      <a:pt x="84" y="52"/>
                      <a:pt x="86" y="54"/>
                      <a:pt x="87" y="53"/>
                    </a:cubicBezTo>
                    <a:cubicBezTo>
                      <a:pt x="88" y="51"/>
                      <a:pt x="88" y="49"/>
                      <a:pt x="88" y="47"/>
                    </a:cubicBezTo>
                    <a:cubicBezTo>
                      <a:pt x="88" y="38"/>
                      <a:pt x="92" y="30"/>
                      <a:pt x="96" y="23"/>
                    </a:cubicBezTo>
                    <a:cubicBezTo>
                      <a:pt x="96" y="24"/>
                      <a:pt x="97" y="25"/>
                      <a:pt x="98" y="25"/>
                    </a:cubicBezTo>
                    <a:cubicBezTo>
                      <a:pt x="102" y="30"/>
                      <a:pt x="103" y="39"/>
                      <a:pt x="110" y="39"/>
                    </a:cubicBezTo>
                    <a:cubicBezTo>
                      <a:pt x="116" y="38"/>
                      <a:pt x="115" y="29"/>
                      <a:pt x="118" y="24"/>
                    </a:cubicBezTo>
                    <a:cubicBezTo>
                      <a:pt x="121" y="17"/>
                      <a:pt x="124" y="11"/>
                      <a:pt x="127" y="4"/>
                    </a:cubicBezTo>
                    <a:cubicBezTo>
                      <a:pt x="129" y="2"/>
                      <a:pt x="131" y="0"/>
                      <a:pt x="134" y="1"/>
                    </a:cubicBezTo>
                    <a:cubicBezTo>
                      <a:pt x="134" y="28"/>
                      <a:pt x="134" y="56"/>
                      <a:pt x="134" y="83"/>
                    </a:cubicBezTo>
                    <a:cubicBezTo>
                      <a:pt x="121" y="76"/>
                      <a:pt x="110" y="86"/>
                      <a:pt x="101" y="92"/>
                    </a:cubicBezTo>
                    <a:cubicBezTo>
                      <a:pt x="95" y="96"/>
                      <a:pt x="87" y="103"/>
                      <a:pt x="82" y="111"/>
                    </a:cubicBezTo>
                    <a:cubicBezTo>
                      <a:pt x="78" y="115"/>
                      <a:pt x="74" y="122"/>
                      <a:pt x="75" y="127"/>
                    </a:cubicBezTo>
                    <a:cubicBezTo>
                      <a:pt x="76" y="137"/>
                      <a:pt x="70" y="145"/>
                      <a:pt x="71" y="153"/>
                    </a:cubicBezTo>
                    <a:cubicBezTo>
                      <a:pt x="72" y="163"/>
                      <a:pt x="64" y="172"/>
                      <a:pt x="68" y="181"/>
                    </a:cubicBezTo>
                    <a:cubicBezTo>
                      <a:pt x="71" y="188"/>
                      <a:pt x="72" y="194"/>
                      <a:pt x="71" y="202"/>
                    </a:cubicBezTo>
                    <a:cubicBezTo>
                      <a:pt x="70" y="208"/>
                      <a:pt x="83" y="214"/>
                      <a:pt x="77" y="224"/>
                    </a:cubicBezTo>
                    <a:cubicBezTo>
                      <a:pt x="90" y="225"/>
                      <a:pt x="82" y="232"/>
                      <a:pt x="80" y="237"/>
                    </a:cubicBezTo>
                    <a:cubicBezTo>
                      <a:pt x="84" y="239"/>
                      <a:pt x="89" y="237"/>
                      <a:pt x="92" y="240"/>
                    </a:cubicBezTo>
                    <a:cubicBezTo>
                      <a:pt x="91" y="245"/>
                      <a:pt x="87" y="249"/>
                      <a:pt x="88" y="254"/>
                    </a:cubicBezTo>
                    <a:cubicBezTo>
                      <a:pt x="92" y="256"/>
                      <a:pt x="98" y="252"/>
                      <a:pt x="100" y="260"/>
                    </a:cubicBezTo>
                    <a:cubicBezTo>
                      <a:pt x="105" y="276"/>
                      <a:pt x="116" y="287"/>
                      <a:pt x="134" y="289"/>
                    </a:cubicBezTo>
                    <a:cubicBezTo>
                      <a:pt x="134" y="302"/>
                      <a:pt x="134" y="316"/>
                      <a:pt x="134" y="330"/>
                    </a:cubicBezTo>
                    <a:cubicBezTo>
                      <a:pt x="128" y="329"/>
                      <a:pt x="128" y="323"/>
                      <a:pt x="125" y="319"/>
                    </a:cubicBezTo>
                    <a:cubicBezTo>
                      <a:pt x="123" y="316"/>
                      <a:pt x="120" y="311"/>
                      <a:pt x="117" y="315"/>
                    </a:cubicBezTo>
                    <a:cubicBezTo>
                      <a:pt x="112" y="323"/>
                      <a:pt x="103" y="327"/>
                      <a:pt x="101" y="337"/>
                    </a:cubicBezTo>
                    <a:cubicBezTo>
                      <a:pt x="101" y="338"/>
                      <a:pt x="100" y="339"/>
                      <a:pt x="100" y="339"/>
                    </a:cubicBezTo>
                    <a:cubicBezTo>
                      <a:pt x="95" y="339"/>
                      <a:pt x="93" y="342"/>
                      <a:pt x="90" y="345"/>
                    </a:cubicBezTo>
                    <a:cubicBezTo>
                      <a:pt x="90" y="345"/>
                      <a:pt x="89" y="344"/>
                      <a:pt x="88" y="344"/>
                    </a:cubicBezTo>
                    <a:cubicBezTo>
                      <a:pt x="87" y="336"/>
                      <a:pt x="84" y="330"/>
                      <a:pt x="75" y="337"/>
                    </a:cubicBezTo>
                    <a:cubicBezTo>
                      <a:pt x="69" y="340"/>
                      <a:pt x="62" y="342"/>
                      <a:pt x="55" y="345"/>
                    </a:cubicBezTo>
                    <a:cubicBezTo>
                      <a:pt x="53" y="340"/>
                      <a:pt x="54" y="335"/>
                      <a:pt x="57" y="330"/>
                    </a:cubicBezTo>
                    <a:cubicBezTo>
                      <a:pt x="61" y="313"/>
                      <a:pt x="61" y="296"/>
                      <a:pt x="68" y="280"/>
                    </a:cubicBezTo>
                    <a:cubicBezTo>
                      <a:pt x="70" y="276"/>
                      <a:pt x="67" y="275"/>
                      <a:pt x="63" y="276"/>
                    </a:cubicBezTo>
                    <a:cubicBezTo>
                      <a:pt x="59" y="277"/>
                      <a:pt x="55" y="279"/>
                      <a:pt x="51" y="279"/>
                    </a:cubicBezTo>
                    <a:cubicBezTo>
                      <a:pt x="48" y="279"/>
                      <a:pt x="41" y="278"/>
                      <a:pt x="44" y="272"/>
                    </a:cubicBezTo>
                    <a:cubicBezTo>
                      <a:pt x="49" y="262"/>
                      <a:pt x="42" y="265"/>
                      <a:pt x="38" y="265"/>
                    </a:cubicBezTo>
                    <a:cubicBezTo>
                      <a:pt x="31" y="265"/>
                      <a:pt x="24" y="265"/>
                      <a:pt x="25" y="255"/>
                    </a:cubicBezTo>
                    <a:cubicBezTo>
                      <a:pt x="27" y="247"/>
                      <a:pt x="37" y="237"/>
                      <a:pt x="19" y="236"/>
                    </a:cubicBezTo>
                    <a:cubicBezTo>
                      <a:pt x="19" y="233"/>
                      <a:pt x="16" y="231"/>
                      <a:pt x="15" y="229"/>
                    </a:cubicBezTo>
                    <a:cubicBezTo>
                      <a:pt x="17" y="228"/>
                      <a:pt x="19" y="227"/>
                      <a:pt x="21" y="226"/>
                    </a:cubicBezTo>
                    <a:cubicBezTo>
                      <a:pt x="32" y="219"/>
                      <a:pt x="32" y="216"/>
                      <a:pt x="21" y="209"/>
                    </a:cubicBezTo>
                    <a:cubicBezTo>
                      <a:pt x="16" y="206"/>
                      <a:pt x="13" y="202"/>
                      <a:pt x="13" y="196"/>
                    </a:cubicBezTo>
                    <a:cubicBezTo>
                      <a:pt x="13" y="194"/>
                      <a:pt x="13" y="192"/>
                      <a:pt x="12" y="190"/>
                    </a:cubicBezTo>
                    <a:cubicBezTo>
                      <a:pt x="20" y="188"/>
                      <a:pt x="23" y="180"/>
                      <a:pt x="30" y="177"/>
                    </a:cubicBezTo>
                    <a:cubicBezTo>
                      <a:pt x="34" y="174"/>
                      <a:pt x="32" y="171"/>
                      <a:pt x="29" y="168"/>
                    </a:cubicBezTo>
                    <a:cubicBezTo>
                      <a:pt x="26" y="165"/>
                      <a:pt x="22" y="163"/>
                      <a:pt x="17" y="16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3" name="Freeform 927">
                <a:extLst>
                  <a:ext uri="{FF2B5EF4-FFF2-40B4-BE49-F238E27FC236}">
                    <a16:creationId xmlns:a16="http://schemas.microsoft.com/office/drawing/2014/main" id="{0486C073-B333-87A1-05A5-1C23A96D041F}"/>
                  </a:ext>
                </a:extLst>
              </p:cNvPr>
              <p:cNvSpPr/>
              <p:nvPr/>
            </p:nvSpPr>
            <p:spPr bwMode="auto">
              <a:xfrm>
                <a:off x="5638" y="793"/>
                <a:ext cx="140" cy="240"/>
              </a:xfrm>
              <a:custGeom>
                <a:avLst/>
                <a:gdLst>
                  <a:gd name="T0" fmla="*/ 123 w 123"/>
                  <a:gd name="T1" fmla="*/ 209 h 212"/>
                  <a:gd name="T2" fmla="*/ 102 w 123"/>
                  <a:gd name="T3" fmla="*/ 209 h 212"/>
                  <a:gd name="T4" fmla="*/ 100 w 123"/>
                  <a:gd name="T5" fmla="*/ 209 h 212"/>
                  <a:gd name="T6" fmla="*/ 68 w 123"/>
                  <a:gd name="T7" fmla="*/ 202 h 212"/>
                  <a:gd name="T8" fmla="*/ 57 w 123"/>
                  <a:gd name="T9" fmla="*/ 191 h 212"/>
                  <a:gd name="T10" fmla="*/ 47 w 123"/>
                  <a:gd name="T11" fmla="*/ 182 h 212"/>
                  <a:gd name="T12" fmla="*/ 26 w 123"/>
                  <a:gd name="T13" fmla="*/ 163 h 212"/>
                  <a:gd name="T14" fmla="*/ 12 w 123"/>
                  <a:gd name="T15" fmla="*/ 144 h 212"/>
                  <a:gd name="T16" fmla="*/ 8 w 123"/>
                  <a:gd name="T17" fmla="*/ 135 h 212"/>
                  <a:gd name="T18" fmla="*/ 3 w 123"/>
                  <a:gd name="T19" fmla="*/ 109 h 212"/>
                  <a:gd name="T20" fmla="*/ 8 w 123"/>
                  <a:gd name="T21" fmla="*/ 91 h 212"/>
                  <a:gd name="T22" fmla="*/ 12 w 123"/>
                  <a:gd name="T23" fmla="*/ 69 h 212"/>
                  <a:gd name="T24" fmla="*/ 21 w 123"/>
                  <a:gd name="T25" fmla="*/ 55 h 212"/>
                  <a:gd name="T26" fmla="*/ 22 w 123"/>
                  <a:gd name="T27" fmla="*/ 54 h 212"/>
                  <a:gd name="T28" fmla="*/ 25 w 123"/>
                  <a:gd name="T29" fmla="*/ 48 h 212"/>
                  <a:gd name="T30" fmla="*/ 39 w 123"/>
                  <a:gd name="T31" fmla="*/ 31 h 212"/>
                  <a:gd name="T32" fmla="*/ 43 w 123"/>
                  <a:gd name="T33" fmla="*/ 29 h 212"/>
                  <a:gd name="T34" fmla="*/ 73 w 123"/>
                  <a:gd name="T35" fmla="*/ 12 h 212"/>
                  <a:gd name="T36" fmla="*/ 79 w 123"/>
                  <a:gd name="T37" fmla="*/ 12 h 212"/>
                  <a:gd name="T38" fmla="*/ 90 w 123"/>
                  <a:gd name="T39" fmla="*/ 11 h 212"/>
                  <a:gd name="T40" fmla="*/ 99 w 123"/>
                  <a:gd name="T41" fmla="*/ 10 h 212"/>
                  <a:gd name="T42" fmla="*/ 104 w 123"/>
                  <a:gd name="T43" fmla="*/ 11 h 212"/>
                  <a:gd name="T44" fmla="*/ 123 w 123"/>
                  <a:gd name="T45" fmla="*/ 14 h 212"/>
                  <a:gd name="T46" fmla="*/ 123 w 123"/>
                  <a:gd name="T47" fmla="*/ 209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3" h="211">
                    <a:moveTo>
                      <a:pt x="123" y="209"/>
                    </a:moveTo>
                    <a:cubicBezTo>
                      <a:pt x="116" y="212"/>
                      <a:pt x="109" y="203"/>
                      <a:pt x="102" y="209"/>
                    </a:cubicBezTo>
                    <a:cubicBezTo>
                      <a:pt x="101" y="209"/>
                      <a:pt x="100" y="209"/>
                      <a:pt x="100" y="209"/>
                    </a:cubicBezTo>
                    <a:cubicBezTo>
                      <a:pt x="93" y="190"/>
                      <a:pt x="79" y="202"/>
                      <a:pt x="68" y="202"/>
                    </a:cubicBezTo>
                    <a:cubicBezTo>
                      <a:pt x="61" y="202"/>
                      <a:pt x="57" y="198"/>
                      <a:pt x="57" y="191"/>
                    </a:cubicBezTo>
                    <a:cubicBezTo>
                      <a:pt x="56" y="185"/>
                      <a:pt x="54" y="183"/>
                      <a:pt x="47" y="182"/>
                    </a:cubicBezTo>
                    <a:cubicBezTo>
                      <a:pt x="34" y="182"/>
                      <a:pt x="30" y="176"/>
                      <a:pt x="26" y="163"/>
                    </a:cubicBezTo>
                    <a:cubicBezTo>
                      <a:pt x="24" y="156"/>
                      <a:pt x="18" y="150"/>
                      <a:pt x="12" y="144"/>
                    </a:cubicBezTo>
                    <a:cubicBezTo>
                      <a:pt x="10" y="141"/>
                      <a:pt x="6" y="138"/>
                      <a:pt x="8" y="135"/>
                    </a:cubicBezTo>
                    <a:cubicBezTo>
                      <a:pt x="14" y="124"/>
                      <a:pt x="6" y="117"/>
                      <a:pt x="3" y="109"/>
                    </a:cubicBezTo>
                    <a:cubicBezTo>
                      <a:pt x="0" y="101"/>
                      <a:pt x="4" y="95"/>
                      <a:pt x="8" y="91"/>
                    </a:cubicBezTo>
                    <a:cubicBezTo>
                      <a:pt x="15" y="84"/>
                      <a:pt x="14" y="77"/>
                      <a:pt x="12" y="69"/>
                    </a:cubicBezTo>
                    <a:cubicBezTo>
                      <a:pt x="15" y="64"/>
                      <a:pt x="18" y="59"/>
                      <a:pt x="21" y="55"/>
                    </a:cubicBezTo>
                    <a:cubicBezTo>
                      <a:pt x="22" y="54"/>
                      <a:pt x="22" y="54"/>
                      <a:pt x="22" y="54"/>
                    </a:cubicBezTo>
                    <a:cubicBezTo>
                      <a:pt x="29" y="55"/>
                      <a:pt x="26" y="51"/>
                      <a:pt x="25" y="48"/>
                    </a:cubicBezTo>
                    <a:cubicBezTo>
                      <a:pt x="31" y="43"/>
                      <a:pt x="39" y="41"/>
                      <a:pt x="39" y="31"/>
                    </a:cubicBezTo>
                    <a:cubicBezTo>
                      <a:pt x="39" y="30"/>
                      <a:pt x="42" y="29"/>
                      <a:pt x="43" y="29"/>
                    </a:cubicBezTo>
                    <a:cubicBezTo>
                      <a:pt x="55" y="27"/>
                      <a:pt x="65" y="21"/>
                      <a:pt x="73" y="12"/>
                    </a:cubicBezTo>
                    <a:cubicBezTo>
                      <a:pt x="75" y="9"/>
                      <a:pt x="77" y="11"/>
                      <a:pt x="79" y="12"/>
                    </a:cubicBezTo>
                    <a:cubicBezTo>
                      <a:pt x="83" y="14"/>
                      <a:pt x="87" y="15"/>
                      <a:pt x="90" y="11"/>
                    </a:cubicBezTo>
                    <a:cubicBezTo>
                      <a:pt x="93" y="7"/>
                      <a:pt x="96" y="8"/>
                      <a:pt x="99" y="10"/>
                    </a:cubicBezTo>
                    <a:cubicBezTo>
                      <a:pt x="101" y="10"/>
                      <a:pt x="104" y="12"/>
                      <a:pt x="104" y="11"/>
                    </a:cubicBezTo>
                    <a:cubicBezTo>
                      <a:pt x="112" y="0"/>
                      <a:pt x="117" y="13"/>
                      <a:pt x="123" y="14"/>
                    </a:cubicBezTo>
                    <a:cubicBezTo>
                      <a:pt x="123" y="79"/>
                      <a:pt x="123" y="144"/>
                      <a:pt x="123" y="209"/>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4" name="Freeform 928">
                <a:extLst>
                  <a:ext uri="{FF2B5EF4-FFF2-40B4-BE49-F238E27FC236}">
                    <a16:creationId xmlns:a16="http://schemas.microsoft.com/office/drawing/2014/main" id="{2E0D93D1-F613-33AD-DCC6-0639674CF7BD}"/>
                  </a:ext>
                </a:extLst>
              </p:cNvPr>
              <p:cNvSpPr/>
              <p:nvPr/>
            </p:nvSpPr>
            <p:spPr bwMode="auto">
              <a:xfrm>
                <a:off x="5666" y="1447"/>
                <a:ext cx="112" cy="375"/>
              </a:xfrm>
              <a:custGeom>
                <a:avLst/>
                <a:gdLst>
                  <a:gd name="T0" fmla="*/ 6 w 99"/>
                  <a:gd name="T1" fmla="*/ 115 h 331"/>
                  <a:gd name="T2" fmla="*/ 12 w 99"/>
                  <a:gd name="T3" fmla="*/ 100 h 331"/>
                  <a:gd name="T4" fmla="*/ 11 w 99"/>
                  <a:gd name="T5" fmla="*/ 85 h 331"/>
                  <a:gd name="T6" fmla="*/ 44 w 99"/>
                  <a:gd name="T7" fmla="*/ 79 h 331"/>
                  <a:gd name="T8" fmla="*/ 53 w 99"/>
                  <a:gd name="T9" fmla="*/ 55 h 331"/>
                  <a:gd name="T10" fmla="*/ 46 w 99"/>
                  <a:gd name="T11" fmla="*/ 5 h 331"/>
                  <a:gd name="T12" fmla="*/ 58 w 99"/>
                  <a:gd name="T13" fmla="*/ 8 h 331"/>
                  <a:gd name="T14" fmla="*/ 68 w 99"/>
                  <a:gd name="T15" fmla="*/ 18 h 331"/>
                  <a:gd name="T16" fmla="*/ 72 w 99"/>
                  <a:gd name="T17" fmla="*/ 0 h 331"/>
                  <a:gd name="T18" fmla="*/ 92 w 99"/>
                  <a:gd name="T19" fmla="*/ 17 h 331"/>
                  <a:gd name="T20" fmla="*/ 99 w 99"/>
                  <a:gd name="T21" fmla="*/ 22 h 331"/>
                  <a:gd name="T22" fmla="*/ 93 w 99"/>
                  <a:gd name="T23" fmla="*/ 68 h 331"/>
                  <a:gd name="T24" fmla="*/ 78 w 99"/>
                  <a:gd name="T25" fmla="*/ 66 h 331"/>
                  <a:gd name="T26" fmla="*/ 60 w 99"/>
                  <a:gd name="T27" fmla="*/ 72 h 331"/>
                  <a:gd name="T28" fmla="*/ 52 w 99"/>
                  <a:gd name="T29" fmla="*/ 78 h 331"/>
                  <a:gd name="T30" fmla="*/ 70 w 99"/>
                  <a:gd name="T31" fmla="*/ 111 h 331"/>
                  <a:gd name="T32" fmla="*/ 65 w 99"/>
                  <a:gd name="T33" fmla="*/ 163 h 331"/>
                  <a:gd name="T34" fmla="*/ 66 w 99"/>
                  <a:gd name="T35" fmla="*/ 188 h 331"/>
                  <a:gd name="T36" fmla="*/ 79 w 99"/>
                  <a:gd name="T37" fmla="*/ 208 h 331"/>
                  <a:gd name="T38" fmla="*/ 87 w 99"/>
                  <a:gd name="T39" fmla="*/ 233 h 331"/>
                  <a:gd name="T40" fmla="*/ 99 w 99"/>
                  <a:gd name="T41" fmla="*/ 290 h 331"/>
                  <a:gd name="T42" fmla="*/ 68 w 99"/>
                  <a:gd name="T43" fmla="*/ 331 h 331"/>
                  <a:gd name="T44" fmla="*/ 53 w 99"/>
                  <a:gd name="T45" fmla="*/ 304 h 331"/>
                  <a:gd name="T46" fmla="*/ 33 w 99"/>
                  <a:gd name="T47" fmla="*/ 309 h 331"/>
                  <a:gd name="T48" fmla="*/ 56 w 99"/>
                  <a:gd name="T49" fmla="*/ 240 h 331"/>
                  <a:gd name="T50" fmla="*/ 29 w 99"/>
                  <a:gd name="T51" fmla="*/ 244 h 331"/>
                  <a:gd name="T52" fmla="*/ 16 w 99"/>
                  <a:gd name="T53" fmla="*/ 227 h 331"/>
                  <a:gd name="T54" fmla="*/ 14 w 99"/>
                  <a:gd name="T55" fmla="*/ 213 h 331"/>
                  <a:gd name="T56" fmla="*/ 7 w 99"/>
                  <a:gd name="T57" fmla="*/ 193 h 331"/>
                  <a:gd name="T58" fmla="*/ 22 w 99"/>
                  <a:gd name="T59" fmla="*/ 187 h 331"/>
                  <a:gd name="T60" fmla="*/ 4 w 99"/>
                  <a:gd name="T61" fmla="*/ 164 h 331"/>
                  <a:gd name="T62" fmla="*/ 19 w 99"/>
                  <a:gd name="T63" fmla="*/ 144 h 331"/>
                  <a:gd name="T64" fmla="*/ 14 w 99"/>
                  <a:gd name="T65" fmla="*/ 123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9" h="331">
                    <a:moveTo>
                      <a:pt x="14" y="123"/>
                    </a:moveTo>
                    <a:cubicBezTo>
                      <a:pt x="12" y="121"/>
                      <a:pt x="9" y="117"/>
                      <a:pt x="6" y="115"/>
                    </a:cubicBezTo>
                    <a:cubicBezTo>
                      <a:pt x="0" y="111"/>
                      <a:pt x="3" y="109"/>
                      <a:pt x="7" y="106"/>
                    </a:cubicBezTo>
                    <a:cubicBezTo>
                      <a:pt x="11" y="106"/>
                      <a:pt x="17" y="107"/>
                      <a:pt x="12" y="100"/>
                    </a:cubicBezTo>
                    <a:cubicBezTo>
                      <a:pt x="9" y="96"/>
                      <a:pt x="7" y="91"/>
                      <a:pt x="7" y="86"/>
                    </a:cubicBezTo>
                    <a:cubicBezTo>
                      <a:pt x="9" y="85"/>
                      <a:pt x="10" y="85"/>
                      <a:pt x="11" y="85"/>
                    </a:cubicBezTo>
                    <a:cubicBezTo>
                      <a:pt x="18" y="96"/>
                      <a:pt x="29" y="88"/>
                      <a:pt x="37" y="89"/>
                    </a:cubicBezTo>
                    <a:cubicBezTo>
                      <a:pt x="44" y="90"/>
                      <a:pt x="49" y="86"/>
                      <a:pt x="44" y="79"/>
                    </a:cubicBezTo>
                    <a:cubicBezTo>
                      <a:pt x="41" y="74"/>
                      <a:pt x="43" y="72"/>
                      <a:pt x="45" y="68"/>
                    </a:cubicBezTo>
                    <a:cubicBezTo>
                      <a:pt x="46" y="63"/>
                      <a:pt x="55" y="61"/>
                      <a:pt x="53" y="55"/>
                    </a:cubicBezTo>
                    <a:cubicBezTo>
                      <a:pt x="50" y="45"/>
                      <a:pt x="53" y="34"/>
                      <a:pt x="47" y="24"/>
                    </a:cubicBezTo>
                    <a:cubicBezTo>
                      <a:pt x="47" y="18"/>
                      <a:pt x="46" y="11"/>
                      <a:pt x="46" y="5"/>
                    </a:cubicBezTo>
                    <a:cubicBezTo>
                      <a:pt x="47" y="4"/>
                      <a:pt x="47" y="4"/>
                      <a:pt x="47" y="3"/>
                    </a:cubicBezTo>
                    <a:cubicBezTo>
                      <a:pt x="52" y="0"/>
                      <a:pt x="54" y="7"/>
                      <a:pt x="58" y="8"/>
                    </a:cubicBezTo>
                    <a:cubicBezTo>
                      <a:pt x="59" y="9"/>
                      <a:pt x="59" y="10"/>
                      <a:pt x="59" y="11"/>
                    </a:cubicBezTo>
                    <a:cubicBezTo>
                      <a:pt x="61" y="15"/>
                      <a:pt x="64" y="19"/>
                      <a:pt x="68" y="18"/>
                    </a:cubicBezTo>
                    <a:cubicBezTo>
                      <a:pt x="72" y="17"/>
                      <a:pt x="69" y="12"/>
                      <a:pt x="70" y="9"/>
                    </a:cubicBezTo>
                    <a:cubicBezTo>
                      <a:pt x="71" y="6"/>
                      <a:pt x="66" y="1"/>
                      <a:pt x="72" y="0"/>
                    </a:cubicBezTo>
                    <a:cubicBezTo>
                      <a:pt x="74" y="1"/>
                      <a:pt x="76" y="2"/>
                      <a:pt x="78" y="3"/>
                    </a:cubicBezTo>
                    <a:cubicBezTo>
                      <a:pt x="83" y="7"/>
                      <a:pt x="84" y="16"/>
                      <a:pt x="92" y="17"/>
                    </a:cubicBezTo>
                    <a:cubicBezTo>
                      <a:pt x="92" y="17"/>
                      <a:pt x="92" y="17"/>
                      <a:pt x="92" y="17"/>
                    </a:cubicBezTo>
                    <a:cubicBezTo>
                      <a:pt x="92" y="22"/>
                      <a:pt x="96" y="22"/>
                      <a:pt x="99" y="22"/>
                    </a:cubicBezTo>
                    <a:cubicBezTo>
                      <a:pt x="99" y="37"/>
                      <a:pt x="99" y="52"/>
                      <a:pt x="99" y="68"/>
                    </a:cubicBezTo>
                    <a:cubicBezTo>
                      <a:pt x="97" y="70"/>
                      <a:pt x="95" y="68"/>
                      <a:pt x="93" y="68"/>
                    </a:cubicBezTo>
                    <a:cubicBezTo>
                      <a:pt x="90" y="64"/>
                      <a:pt x="86" y="61"/>
                      <a:pt x="80" y="61"/>
                    </a:cubicBezTo>
                    <a:cubicBezTo>
                      <a:pt x="78" y="62"/>
                      <a:pt x="78" y="64"/>
                      <a:pt x="78" y="66"/>
                    </a:cubicBezTo>
                    <a:cubicBezTo>
                      <a:pt x="77" y="72"/>
                      <a:pt x="81" y="81"/>
                      <a:pt x="74" y="83"/>
                    </a:cubicBezTo>
                    <a:cubicBezTo>
                      <a:pt x="68" y="86"/>
                      <a:pt x="64" y="77"/>
                      <a:pt x="60" y="72"/>
                    </a:cubicBezTo>
                    <a:cubicBezTo>
                      <a:pt x="58" y="70"/>
                      <a:pt x="56" y="70"/>
                      <a:pt x="54" y="71"/>
                    </a:cubicBezTo>
                    <a:cubicBezTo>
                      <a:pt x="52" y="73"/>
                      <a:pt x="50" y="76"/>
                      <a:pt x="52" y="78"/>
                    </a:cubicBezTo>
                    <a:cubicBezTo>
                      <a:pt x="60" y="85"/>
                      <a:pt x="61" y="99"/>
                      <a:pt x="75" y="102"/>
                    </a:cubicBezTo>
                    <a:cubicBezTo>
                      <a:pt x="77" y="107"/>
                      <a:pt x="70" y="107"/>
                      <a:pt x="70" y="111"/>
                    </a:cubicBezTo>
                    <a:cubicBezTo>
                      <a:pt x="70" y="127"/>
                      <a:pt x="56" y="142"/>
                      <a:pt x="67" y="158"/>
                    </a:cubicBezTo>
                    <a:cubicBezTo>
                      <a:pt x="67" y="159"/>
                      <a:pt x="66" y="161"/>
                      <a:pt x="65" y="163"/>
                    </a:cubicBezTo>
                    <a:cubicBezTo>
                      <a:pt x="62" y="168"/>
                      <a:pt x="60" y="173"/>
                      <a:pt x="68" y="177"/>
                    </a:cubicBezTo>
                    <a:cubicBezTo>
                      <a:pt x="76" y="181"/>
                      <a:pt x="67" y="185"/>
                      <a:pt x="66" y="188"/>
                    </a:cubicBezTo>
                    <a:cubicBezTo>
                      <a:pt x="64" y="196"/>
                      <a:pt x="79" y="191"/>
                      <a:pt x="73" y="198"/>
                    </a:cubicBezTo>
                    <a:cubicBezTo>
                      <a:pt x="64" y="209"/>
                      <a:pt x="77" y="206"/>
                      <a:pt x="79" y="208"/>
                    </a:cubicBezTo>
                    <a:cubicBezTo>
                      <a:pt x="80" y="214"/>
                      <a:pt x="70" y="221"/>
                      <a:pt x="77" y="223"/>
                    </a:cubicBezTo>
                    <a:cubicBezTo>
                      <a:pt x="85" y="225"/>
                      <a:pt x="84" y="229"/>
                      <a:pt x="87" y="233"/>
                    </a:cubicBezTo>
                    <a:cubicBezTo>
                      <a:pt x="92" y="240"/>
                      <a:pt x="92" y="249"/>
                      <a:pt x="99" y="254"/>
                    </a:cubicBezTo>
                    <a:cubicBezTo>
                      <a:pt x="99" y="266"/>
                      <a:pt x="99" y="278"/>
                      <a:pt x="99" y="290"/>
                    </a:cubicBezTo>
                    <a:cubicBezTo>
                      <a:pt x="91" y="292"/>
                      <a:pt x="85" y="296"/>
                      <a:pt x="82" y="304"/>
                    </a:cubicBezTo>
                    <a:cubicBezTo>
                      <a:pt x="76" y="312"/>
                      <a:pt x="76" y="324"/>
                      <a:pt x="68" y="331"/>
                    </a:cubicBezTo>
                    <a:cubicBezTo>
                      <a:pt x="69" y="324"/>
                      <a:pt x="66" y="318"/>
                      <a:pt x="65" y="311"/>
                    </a:cubicBezTo>
                    <a:cubicBezTo>
                      <a:pt x="65" y="302"/>
                      <a:pt x="62" y="298"/>
                      <a:pt x="53" y="304"/>
                    </a:cubicBezTo>
                    <a:cubicBezTo>
                      <a:pt x="50" y="306"/>
                      <a:pt x="45" y="306"/>
                      <a:pt x="41" y="307"/>
                    </a:cubicBezTo>
                    <a:cubicBezTo>
                      <a:pt x="39" y="308"/>
                      <a:pt x="36" y="309"/>
                      <a:pt x="33" y="309"/>
                    </a:cubicBezTo>
                    <a:cubicBezTo>
                      <a:pt x="32" y="304"/>
                      <a:pt x="35" y="298"/>
                      <a:pt x="36" y="293"/>
                    </a:cubicBezTo>
                    <a:cubicBezTo>
                      <a:pt x="44" y="276"/>
                      <a:pt x="45" y="257"/>
                      <a:pt x="56" y="240"/>
                    </a:cubicBezTo>
                    <a:cubicBezTo>
                      <a:pt x="47" y="241"/>
                      <a:pt x="40" y="243"/>
                      <a:pt x="33" y="247"/>
                    </a:cubicBezTo>
                    <a:cubicBezTo>
                      <a:pt x="32" y="246"/>
                      <a:pt x="30" y="245"/>
                      <a:pt x="29" y="244"/>
                    </a:cubicBezTo>
                    <a:cubicBezTo>
                      <a:pt x="29" y="243"/>
                      <a:pt x="29" y="242"/>
                      <a:pt x="29" y="241"/>
                    </a:cubicBezTo>
                    <a:cubicBezTo>
                      <a:pt x="32" y="227"/>
                      <a:pt x="32" y="227"/>
                      <a:pt x="16" y="227"/>
                    </a:cubicBezTo>
                    <a:cubicBezTo>
                      <a:pt x="13" y="227"/>
                      <a:pt x="10" y="227"/>
                      <a:pt x="7" y="227"/>
                    </a:cubicBezTo>
                    <a:cubicBezTo>
                      <a:pt x="7" y="221"/>
                      <a:pt x="11" y="217"/>
                      <a:pt x="14" y="213"/>
                    </a:cubicBezTo>
                    <a:cubicBezTo>
                      <a:pt x="21" y="204"/>
                      <a:pt x="19" y="199"/>
                      <a:pt x="9" y="197"/>
                    </a:cubicBezTo>
                    <a:cubicBezTo>
                      <a:pt x="8" y="196"/>
                      <a:pt x="8" y="194"/>
                      <a:pt x="7" y="193"/>
                    </a:cubicBezTo>
                    <a:cubicBezTo>
                      <a:pt x="8" y="191"/>
                      <a:pt x="9" y="189"/>
                      <a:pt x="12" y="188"/>
                    </a:cubicBezTo>
                    <a:cubicBezTo>
                      <a:pt x="15" y="188"/>
                      <a:pt x="20" y="194"/>
                      <a:pt x="22" y="187"/>
                    </a:cubicBezTo>
                    <a:cubicBezTo>
                      <a:pt x="23" y="181"/>
                      <a:pt x="21" y="176"/>
                      <a:pt x="16" y="172"/>
                    </a:cubicBezTo>
                    <a:cubicBezTo>
                      <a:pt x="12" y="169"/>
                      <a:pt x="8" y="167"/>
                      <a:pt x="4" y="164"/>
                    </a:cubicBezTo>
                    <a:cubicBezTo>
                      <a:pt x="0" y="159"/>
                      <a:pt x="4" y="157"/>
                      <a:pt x="7" y="154"/>
                    </a:cubicBezTo>
                    <a:cubicBezTo>
                      <a:pt x="11" y="151"/>
                      <a:pt x="16" y="148"/>
                      <a:pt x="19" y="144"/>
                    </a:cubicBezTo>
                    <a:cubicBezTo>
                      <a:pt x="21" y="140"/>
                      <a:pt x="31" y="141"/>
                      <a:pt x="26" y="134"/>
                    </a:cubicBezTo>
                    <a:cubicBezTo>
                      <a:pt x="23" y="130"/>
                      <a:pt x="22" y="123"/>
                      <a:pt x="14" y="12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5" name="Freeform 929">
                <a:extLst>
                  <a:ext uri="{FF2B5EF4-FFF2-40B4-BE49-F238E27FC236}">
                    <a16:creationId xmlns:a16="http://schemas.microsoft.com/office/drawing/2014/main" id="{F04DE6FB-1856-7E30-3568-4DAD5CE08592}"/>
                  </a:ext>
                </a:extLst>
              </p:cNvPr>
              <p:cNvSpPr>
                <a:spLocks noEditPoints="1"/>
              </p:cNvSpPr>
              <p:nvPr/>
            </p:nvSpPr>
            <p:spPr bwMode="auto">
              <a:xfrm>
                <a:off x="5647" y="1240"/>
                <a:ext cx="131" cy="272"/>
              </a:xfrm>
              <a:custGeom>
                <a:avLst/>
                <a:gdLst>
                  <a:gd name="T0" fmla="*/ 88 w 115"/>
                  <a:gd name="T1" fmla="*/ 183 h 240"/>
                  <a:gd name="T2" fmla="*/ 72 w 115"/>
                  <a:gd name="T3" fmla="*/ 135 h 240"/>
                  <a:gd name="T4" fmla="*/ 70 w 115"/>
                  <a:gd name="T5" fmla="*/ 154 h 240"/>
                  <a:gd name="T6" fmla="*/ 76 w 115"/>
                  <a:gd name="T7" fmla="*/ 178 h 240"/>
                  <a:gd name="T8" fmla="*/ 63 w 115"/>
                  <a:gd name="T9" fmla="*/ 186 h 240"/>
                  <a:gd name="T10" fmla="*/ 48 w 115"/>
                  <a:gd name="T11" fmla="*/ 156 h 240"/>
                  <a:gd name="T12" fmla="*/ 48 w 115"/>
                  <a:gd name="T13" fmla="*/ 156 h 240"/>
                  <a:gd name="T14" fmla="*/ 62 w 115"/>
                  <a:gd name="T15" fmla="*/ 188 h 240"/>
                  <a:gd name="T16" fmla="*/ 56 w 115"/>
                  <a:gd name="T17" fmla="*/ 206 h 240"/>
                  <a:gd name="T18" fmla="*/ 53 w 115"/>
                  <a:gd name="T19" fmla="*/ 233 h 240"/>
                  <a:gd name="T20" fmla="*/ 31 w 115"/>
                  <a:gd name="T21" fmla="*/ 231 h 240"/>
                  <a:gd name="T22" fmla="*/ 4 w 115"/>
                  <a:gd name="T23" fmla="*/ 138 h 240"/>
                  <a:gd name="T24" fmla="*/ 26 w 115"/>
                  <a:gd name="T25" fmla="*/ 86 h 240"/>
                  <a:gd name="T26" fmla="*/ 63 w 115"/>
                  <a:gd name="T27" fmla="*/ 30 h 240"/>
                  <a:gd name="T28" fmla="*/ 78 w 115"/>
                  <a:gd name="T29" fmla="*/ 21 h 240"/>
                  <a:gd name="T30" fmla="*/ 115 w 115"/>
                  <a:gd name="T31" fmla="*/ 43 h 240"/>
                  <a:gd name="T32" fmla="*/ 111 w 115"/>
                  <a:gd name="T33" fmla="*/ 104 h 240"/>
                  <a:gd name="T34" fmla="*/ 98 w 115"/>
                  <a:gd name="T35" fmla="*/ 159 h 240"/>
                  <a:gd name="T36" fmla="*/ 113 w 115"/>
                  <a:gd name="T37" fmla="*/ 147 h 240"/>
                  <a:gd name="T38" fmla="*/ 115 w 115"/>
                  <a:gd name="T39" fmla="*/ 190 h 240"/>
                  <a:gd name="T40" fmla="*/ 108 w 115"/>
                  <a:gd name="T41" fmla="*/ 200 h 240"/>
                  <a:gd name="T42" fmla="*/ 94 w 115"/>
                  <a:gd name="T43" fmla="*/ 186 h 240"/>
                  <a:gd name="T44" fmla="*/ 64 w 115"/>
                  <a:gd name="T45" fmla="*/ 138 h 240"/>
                  <a:gd name="T46" fmla="*/ 51 w 115"/>
                  <a:gd name="T47" fmla="*/ 91 h 240"/>
                  <a:gd name="T48" fmla="*/ 79 w 115"/>
                  <a:gd name="T49" fmla="*/ 91 h 240"/>
                  <a:gd name="T50" fmla="*/ 94 w 115"/>
                  <a:gd name="T51" fmla="*/ 126 h 240"/>
                  <a:gd name="T52" fmla="*/ 93 w 115"/>
                  <a:gd name="T53" fmla="*/ 106 h 240"/>
                  <a:gd name="T54" fmla="*/ 76 w 115"/>
                  <a:gd name="T55" fmla="*/ 70 h 240"/>
                  <a:gd name="T56" fmla="*/ 61 w 115"/>
                  <a:gd name="T57" fmla="*/ 59 h 240"/>
                  <a:gd name="T58" fmla="*/ 79 w 115"/>
                  <a:gd name="T59" fmla="*/ 91 h 240"/>
                  <a:gd name="T60" fmla="*/ 27 w 115"/>
                  <a:gd name="T61" fmla="*/ 190 h 240"/>
                  <a:gd name="T62" fmla="*/ 19 w 115"/>
                  <a:gd name="T63" fmla="*/ 192 h 240"/>
                  <a:gd name="T64" fmla="*/ 18 w 115"/>
                  <a:gd name="T65" fmla="*/ 182 h 240"/>
                  <a:gd name="T66" fmla="*/ 16 w 115"/>
                  <a:gd name="T67" fmla="*/ 182 h 240"/>
                  <a:gd name="T68" fmla="*/ 18 w 115"/>
                  <a:gd name="T69" fmla="*/ 182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5" h="240">
                    <a:moveTo>
                      <a:pt x="94" y="186"/>
                    </a:moveTo>
                    <a:cubicBezTo>
                      <a:pt x="92" y="185"/>
                      <a:pt x="90" y="184"/>
                      <a:pt x="88" y="183"/>
                    </a:cubicBezTo>
                    <a:cubicBezTo>
                      <a:pt x="86" y="178"/>
                      <a:pt x="82" y="174"/>
                      <a:pt x="77" y="171"/>
                    </a:cubicBezTo>
                    <a:cubicBezTo>
                      <a:pt x="71" y="160"/>
                      <a:pt x="77" y="147"/>
                      <a:pt x="72" y="135"/>
                    </a:cubicBezTo>
                    <a:cubicBezTo>
                      <a:pt x="72" y="141"/>
                      <a:pt x="72" y="147"/>
                      <a:pt x="72" y="154"/>
                    </a:cubicBezTo>
                    <a:cubicBezTo>
                      <a:pt x="71" y="154"/>
                      <a:pt x="71" y="154"/>
                      <a:pt x="70" y="154"/>
                    </a:cubicBezTo>
                    <a:cubicBezTo>
                      <a:pt x="69" y="151"/>
                      <a:pt x="67" y="147"/>
                      <a:pt x="66" y="144"/>
                    </a:cubicBezTo>
                    <a:cubicBezTo>
                      <a:pt x="67" y="156"/>
                      <a:pt x="68" y="168"/>
                      <a:pt x="76" y="178"/>
                    </a:cubicBezTo>
                    <a:cubicBezTo>
                      <a:pt x="76" y="182"/>
                      <a:pt x="75" y="187"/>
                      <a:pt x="74" y="191"/>
                    </a:cubicBezTo>
                    <a:cubicBezTo>
                      <a:pt x="70" y="190"/>
                      <a:pt x="68" y="183"/>
                      <a:pt x="63" y="186"/>
                    </a:cubicBezTo>
                    <a:cubicBezTo>
                      <a:pt x="62" y="183"/>
                      <a:pt x="61" y="181"/>
                      <a:pt x="57" y="181"/>
                    </a:cubicBezTo>
                    <a:cubicBezTo>
                      <a:pt x="54" y="172"/>
                      <a:pt x="51" y="164"/>
                      <a:pt x="48" y="156"/>
                    </a:cubicBezTo>
                    <a:cubicBezTo>
                      <a:pt x="48" y="144"/>
                      <a:pt x="48" y="133"/>
                      <a:pt x="42" y="122"/>
                    </a:cubicBezTo>
                    <a:cubicBezTo>
                      <a:pt x="44" y="133"/>
                      <a:pt x="41" y="146"/>
                      <a:pt x="48" y="156"/>
                    </a:cubicBezTo>
                    <a:cubicBezTo>
                      <a:pt x="46" y="166"/>
                      <a:pt x="45" y="176"/>
                      <a:pt x="57" y="181"/>
                    </a:cubicBezTo>
                    <a:cubicBezTo>
                      <a:pt x="57" y="184"/>
                      <a:pt x="59" y="186"/>
                      <a:pt x="62" y="188"/>
                    </a:cubicBezTo>
                    <a:cubicBezTo>
                      <a:pt x="62" y="194"/>
                      <a:pt x="63" y="201"/>
                      <a:pt x="63" y="207"/>
                    </a:cubicBezTo>
                    <a:cubicBezTo>
                      <a:pt x="61" y="207"/>
                      <a:pt x="58" y="207"/>
                      <a:pt x="56" y="206"/>
                    </a:cubicBezTo>
                    <a:cubicBezTo>
                      <a:pt x="47" y="203"/>
                      <a:pt x="47" y="207"/>
                      <a:pt x="49" y="214"/>
                    </a:cubicBezTo>
                    <a:cubicBezTo>
                      <a:pt x="51" y="220"/>
                      <a:pt x="59" y="227"/>
                      <a:pt x="53" y="233"/>
                    </a:cubicBezTo>
                    <a:cubicBezTo>
                      <a:pt x="47" y="240"/>
                      <a:pt x="39" y="232"/>
                      <a:pt x="32" y="231"/>
                    </a:cubicBezTo>
                    <a:cubicBezTo>
                      <a:pt x="31" y="231"/>
                      <a:pt x="31" y="231"/>
                      <a:pt x="31" y="231"/>
                    </a:cubicBezTo>
                    <a:cubicBezTo>
                      <a:pt x="21" y="224"/>
                      <a:pt x="15" y="215"/>
                      <a:pt x="12" y="204"/>
                    </a:cubicBezTo>
                    <a:cubicBezTo>
                      <a:pt x="6" y="183"/>
                      <a:pt x="0" y="161"/>
                      <a:pt x="4" y="138"/>
                    </a:cubicBezTo>
                    <a:cubicBezTo>
                      <a:pt x="5" y="141"/>
                      <a:pt x="7" y="144"/>
                      <a:pt x="10" y="149"/>
                    </a:cubicBezTo>
                    <a:cubicBezTo>
                      <a:pt x="18" y="127"/>
                      <a:pt x="18" y="106"/>
                      <a:pt x="26" y="86"/>
                    </a:cubicBezTo>
                    <a:cubicBezTo>
                      <a:pt x="30" y="91"/>
                      <a:pt x="32" y="96"/>
                      <a:pt x="36" y="102"/>
                    </a:cubicBezTo>
                    <a:cubicBezTo>
                      <a:pt x="40" y="75"/>
                      <a:pt x="49" y="51"/>
                      <a:pt x="63" y="30"/>
                    </a:cubicBezTo>
                    <a:cubicBezTo>
                      <a:pt x="65" y="26"/>
                      <a:pt x="65" y="14"/>
                      <a:pt x="75" y="24"/>
                    </a:cubicBezTo>
                    <a:cubicBezTo>
                      <a:pt x="76" y="26"/>
                      <a:pt x="78" y="23"/>
                      <a:pt x="78" y="21"/>
                    </a:cubicBezTo>
                    <a:cubicBezTo>
                      <a:pt x="82" y="15"/>
                      <a:pt x="86" y="8"/>
                      <a:pt x="90" y="0"/>
                    </a:cubicBezTo>
                    <a:cubicBezTo>
                      <a:pt x="98" y="15"/>
                      <a:pt x="107" y="29"/>
                      <a:pt x="115" y="43"/>
                    </a:cubicBezTo>
                    <a:cubicBezTo>
                      <a:pt x="115" y="63"/>
                      <a:pt x="115" y="83"/>
                      <a:pt x="115" y="103"/>
                    </a:cubicBezTo>
                    <a:cubicBezTo>
                      <a:pt x="114" y="103"/>
                      <a:pt x="112" y="109"/>
                      <a:pt x="111" y="104"/>
                    </a:cubicBezTo>
                    <a:cubicBezTo>
                      <a:pt x="110" y="99"/>
                      <a:pt x="110" y="95"/>
                      <a:pt x="105" y="89"/>
                    </a:cubicBezTo>
                    <a:cubicBezTo>
                      <a:pt x="109" y="114"/>
                      <a:pt x="109" y="136"/>
                      <a:pt x="98" y="159"/>
                    </a:cubicBezTo>
                    <a:cubicBezTo>
                      <a:pt x="107" y="156"/>
                      <a:pt x="111" y="153"/>
                      <a:pt x="113" y="147"/>
                    </a:cubicBezTo>
                    <a:cubicBezTo>
                      <a:pt x="113" y="147"/>
                      <a:pt x="113" y="147"/>
                      <a:pt x="113" y="147"/>
                    </a:cubicBezTo>
                    <a:cubicBezTo>
                      <a:pt x="114" y="147"/>
                      <a:pt x="115" y="147"/>
                      <a:pt x="115" y="147"/>
                    </a:cubicBezTo>
                    <a:cubicBezTo>
                      <a:pt x="115" y="161"/>
                      <a:pt x="115" y="176"/>
                      <a:pt x="115" y="190"/>
                    </a:cubicBezTo>
                    <a:cubicBezTo>
                      <a:pt x="112" y="192"/>
                      <a:pt x="115" y="200"/>
                      <a:pt x="108" y="200"/>
                    </a:cubicBezTo>
                    <a:cubicBezTo>
                      <a:pt x="108" y="200"/>
                      <a:pt x="108" y="200"/>
                      <a:pt x="108" y="200"/>
                    </a:cubicBezTo>
                    <a:cubicBezTo>
                      <a:pt x="108" y="187"/>
                      <a:pt x="106" y="176"/>
                      <a:pt x="101" y="163"/>
                    </a:cubicBezTo>
                    <a:cubicBezTo>
                      <a:pt x="95" y="171"/>
                      <a:pt x="96" y="179"/>
                      <a:pt x="94" y="186"/>
                    </a:cubicBezTo>
                    <a:close/>
                    <a:moveTo>
                      <a:pt x="60" y="127"/>
                    </a:moveTo>
                    <a:cubicBezTo>
                      <a:pt x="60" y="131"/>
                      <a:pt x="58" y="136"/>
                      <a:pt x="64" y="138"/>
                    </a:cubicBezTo>
                    <a:cubicBezTo>
                      <a:pt x="65" y="133"/>
                      <a:pt x="63" y="130"/>
                      <a:pt x="60" y="127"/>
                    </a:cubicBezTo>
                    <a:cubicBezTo>
                      <a:pt x="60" y="114"/>
                      <a:pt x="56" y="102"/>
                      <a:pt x="51" y="91"/>
                    </a:cubicBezTo>
                    <a:cubicBezTo>
                      <a:pt x="53" y="103"/>
                      <a:pt x="54" y="116"/>
                      <a:pt x="60" y="127"/>
                    </a:cubicBezTo>
                    <a:close/>
                    <a:moveTo>
                      <a:pt x="79" y="91"/>
                    </a:moveTo>
                    <a:cubicBezTo>
                      <a:pt x="73" y="89"/>
                      <a:pt x="71" y="81"/>
                      <a:pt x="63" y="81"/>
                    </a:cubicBezTo>
                    <a:cubicBezTo>
                      <a:pt x="76" y="94"/>
                      <a:pt x="88" y="108"/>
                      <a:pt x="94" y="126"/>
                    </a:cubicBezTo>
                    <a:cubicBezTo>
                      <a:pt x="97" y="94"/>
                      <a:pt x="96" y="62"/>
                      <a:pt x="92" y="31"/>
                    </a:cubicBezTo>
                    <a:cubicBezTo>
                      <a:pt x="90" y="56"/>
                      <a:pt x="90" y="81"/>
                      <a:pt x="93" y="106"/>
                    </a:cubicBezTo>
                    <a:cubicBezTo>
                      <a:pt x="81" y="86"/>
                      <a:pt x="81" y="63"/>
                      <a:pt x="74" y="42"/>
                    </a:cubicBezTo>
                    <a:cubicBezTo>
                      <a:pt x="71" y="52"/>
                      <a:pt x="77" y="61"/>
                      <a:pt x="76" y="70"/>
                    </a:cubicBezTo>
                    <a:cubicBezTo>
                      <a:pt x="71" y="69"/>
                      <a:pt x="71" y="64"/>
                      <a:pt x="68" y="62"/>
                    </a:cubicBezTo>
                    <a:cubicBezTo>
                      <a:pt x="66" y="61"/>
                      <a:pt x="64" y="56"/>
                      <a:pt x="61" y="59"/>
                    </a:cubicBezTo>
                    <a:cubicBezTo>
                      <a:pt x="58" y="62"/>
                      <a:pt x="62" y="64"/>
                      <a:pt x="64" y="66"/>
                    </a:cubicBezTo>
                    <a:cubicBezTo>
                      <a:pt x="71" y="73"/>
                      <a:pt x="78" y="80"/>
                      <a:pt x="79" y="91"/>
                    </a:cubicBezTo>
                    <a:close/>
                    <a:moveTo>
                      <a:pt x="36" y="218"/>
                    </a:moveTo>
                    <a:cubicBezTo>
                      <a:pt x="35" y="208"/>
                      <a:pt x="28" y="200"/>
                      <a:pt x="27" y="190"/>
                    </a:cubicBezTo>
                    <a:cubicBezTo>
                      <a:pt x="27" y="188"/>
                      <a:pt x="24" y="188"/>
                      <a:pt x="22" y="188"/>
                    </a:cubicBezTo>
                    <a:cubicBezTo>
                      <a:pt x="20" y="189"/>
                      <a:pt x="18" y="190"/>
                      <a:pt x="19" y="192"/>
                    </a:cubicBezTo>
                    <a:cubicBezTo>
                      <a:pt x="23" y="202"/>
                      <a:pt x="28" y="211"/>
                      <a:pt x="36" y="218"/>
                    </a:cubicBezTo>
                    <a:close/>
                    <a:moveTo>
                      <a:pt x="18" y="182"/>
                    </a:moveTo>
                    <a:cubicBezTo>
                      <a:pt x="18" y="181"/>
                      <a:pt x="18" y="181"/>
                      <a:pt x="17" y="180"/>
                    </a:cubicBezTo>
                    <a:cubicBezTo>
                      <a:pt x="17" y="181"/>
                      <a:pt x="16" y="181"/>
                      <a:pt x="16" y="182"/>
                    </a:cubicBezTo>
                    <a:cubicBezTo>
                      <a:pt x="16" y="182"/>
                      <a:pt x="17" y="183"/>
                      <a:pt x="17" y="184"/>
                    </a:cubicBezTo>
                    <a:cubicBezTo>
                      <a:pt x="18" y="183"/>
                      <a:pt x="18" y="182"/>
                      <a:pt x="18" y="18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6" name="Freeform 930">
                <a:extLst>
                  <a:ext uri="{FF2B5EF4-FFF2-40B4-BE49-F238E27FC236}">
                    <a16:creationId xmlns:a16="http://schemas.microsoft.com/office/drawing/2014/main" id="{554596B3-AB70-FAAF-DA51-537BAA311432}"/>
                  </a:ext>
                </a:extLst>
              </p:cNvPr>
              <p:cNvSpPr/>
              <p:nvPr/>
            </p:nvSpPr>
            <p:spPr bwMode="auto">
              <a:xfrm>
                <a:off x="5698" y="2044"/>
                <a:ext cx="80" cy="242"/>
              </a:xfrm>
              <a:custGeom>
                <a:avLst/>
                <a:gdLst>
                  <a:gd name="T0" fmla="*/ 70 w 70"/>
                  <a:gd name="T1" fmla="*/ 213 h 213"/>
                  <a:gd name="T2" fmla="*/ 36 w 70"/>
                  <a:gd name="T3" fmla="*/ 184 h 213"/>
                  <a:gd name="T4" fmla="*/ 24 w 70"/>
                  <a:gd name="T5" fmla="*/ 178 h 213"/>
                  <a:gd name="T6" fmla="*/ 28 w 70"/>
                  <a:gd name="T7" fmla="*/ 164 h 213"/>
                  <a:gd name="T8" fmla="*/ 16 w 70"/>
                  <a:gd name="T9" fmla="*/ 161 h 213"/>
                  <a:gd name="T10" fmla="*/ 13 w 70"/>
                  <a:gd name="T11" fmla="*/ 148 h 213"/>
                  <a:gd name="T12" fmla="*/ 7 w 70"/>
                  <a:gd name="T13" fmla="*/ 126 h 213"/>
                  <a:gd name="T14" fmla="*/ 4 w 70"/>
                  <a:gd name="T15" fmla="*/ 105 h 213"/>
                  <a:gd name="T16" fmla="*/ 7 w 70"/>
                  <a:gd name="T17" fmla="*/ 77 h 213"/>
                  <a:gd name="T18" fmla="*/ 11 w 70"/>
                  <a:gd name="T19" fmla="*/ 51 h 213"/>
                  <a:gd name="T20" fmla="*/ 18 w 70"/>
                  <a:gd name="T21" fmla="*/ 35 h 213"/>
                  <a:gd name="T22" fmla="*/ 37 w 70"/>
                  <a:gd name="T23" fmla="*/ 16 h 213"/>
                  <a:gd name="T24" fmla="*/ 70 w 70"/>
                  <a:gd name="T25" fmla="*/ 7 h 213"/>
                  <a:gd name="T26" fmla="*/ 70 w 70"/>
                  <a:gd name="T27" fmla="*/ 21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213">
                    <a:moveTo>
                      <a:pt x="70" y="213"/>
                    </a:moveTo>
                    <a:cubicBezTo>
                      <a:pt x="52" y="211"/>
                      <a:pt x="41" y="200"/>
                      <a:pt x="36" y="184"/>
                    </a:cubicBezTo>
                    <a:cubicBezTo>
                      <a:pt x="34" y="176"/>
                      <a:pt x="28" y="180"/>
                      <a:pt x="24" y="178"/>
                    </a:cubicBezTo>
                    <a:cubicBezTo>
                      <a:pt x="23" y="173"/>
                      <a:pt x="27" y="169"/>
                      <a:pt x="28" y="164"/>
                    </a:cubicBezTo>
                    <a:cubicBezTo>
                      <a:pt x="25" y="161"/>
                      <a:pt x="20" y="163"/>
                      <a:pt x="16" y="161"/>
                    </a:cubicBezTo>
                    <a:cubicBezTo>
                      <a:pt x="18" y="156"/>
                      <a:pt x="26" y="149"/>
                      <a:pt x="13" y="148"/>
                    </a:cubicBezTo>
                    <a:cubicBezTo>
                      <a:pt x="19" y="138"/>
                      <a:pt x="6" y="132"/>
                      <a:pt x="7" y="126"/>
                    </a:cubicBezTo>
                    <a:cubicBezTo>
                      <a:pt x="8" y="118"/>
                      <a:pt x="7" y="112"/>
                      <a:pt x="4" y="105"/>
                    </a:cubicBezTo>
                    <a:cubicBezTo>
                      <a:pt x="0" y="96"/>
                      <a:pt x="8" y="87"/>
                      <a:pt x="7" y="77"/>
                    </a:cubicBezTo>
                    <a:cubicBezTo>
                      <a:pt x="6" y="69"/>
                      <a:pt x="12" y="61"/>
                      <a:pt x="11" y="51"/>
                    </a:cubicBezTo>
                    <a:cubicBezTo>
                      <a:pt x="10" y="46"/>
                      <a:pt x="14" y="39"/>
                      <a:pt x="18" y="35"/>
                    </a:cubicBezTo>
                    <a:cubicBezTo>
                      <a:pt x="23" y="27"/>
                      <a:pt x="31" y="20"/>
                      <a:pt x="37" y="16"/>
                    </a:cubicBezTo>
                    <a:cubicBezTo>
                      <a:pt x="46" y="10"/>
                      <a:pt x="57" y="0"/>
                      <a:pt x="70" y="7"/>
                    </a:cubicBezTo>
                    <a:cubicBezTo>
                      <a:pt x="70" y="76"/>
                      <a:pt x="70" y="144"/>
                      <a:pt x="70" y="213"/>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7" name="Freeform 931">
                <a:extLst>
                  <a:ext uri="{FF2B5EF4-FFF2-40B4-BE49-F238E27FC236}">
                    <a16:creationId xmlns:a16="http://schemas.microsoft.com/office/drawing/2014/main" id="{F86E6358-6A25-D2B4-6E8C-990367D4AA1C}"/>
                  </a:ext>
                </a:extLst>
              </p:cNvPr>
              <p:cNvSpPr>
                <a:spLocks noEditPoints="1"/>
              </p:cNvSpPr>
              <p:nvPr/>
            </p:nvSpPr>
            <p:spPr bwMode="auto">
              <a:xfrm>
                <a:off x="5594" y="2218"/>
                <a:ext cx="184" cy="393"/>
              </a:xfrm>
              <a:custGeom>
                <a:avLst/>
                <a:gdLst>
                  <a:gd name="T0" fmla="*/ 128 w 162"/>
                  <a:gd name="T1" fmla="*/ 110 h 347"/>
                  <a:gd name="T2" fmla="*/ 129 w 162"/>
                  <a:gd name="T3" fmla="*/ 108 h 347"/>
                  <a:gd name="T4" fmla="*/ 135 w 162"/>
                  <a:gd name="T5" fmla="*/ 119 h 347"/>
                  <a:gd name="T6" fmla="*/ 147 w 162"/>
                  <a:gd name="T7" fmla="*/ 104 h 347"/>
                  <a:gd name="T8" fmla="*/ 162 w 162"/>
                  <a:gd name="T9" fmla="*/ 130 h 347"/>
                  <a:gd name="T10" fmla="*/ 162 w 162"/>
                  <a:gd name="T11" fmla="*/ 152 h 347"/>
                  <a:gd name="T12" fmla="*/ 156 w 162"/>
                  <a:gd name="T13" fmla="*/ 152 h 347"/>
                  <a:gd name="T14" fmla="*/ 146 w 162"/>
                  <a:gd name="T15" fmla="*/ 157 h 347"/>
                  <a:gd name="T16" fmla="*/ 142 w 162"/>
                  <a:gd name="T17" fmla="*/ 159 h 347"/>
                  <a:gd name="T18" fmla="*/ 78 w 162"/>
                  <a:gd name="T19" fmla="*/ 160 h 347"/>
                  <a:gd name="T20" fmla="*/ 39 w 162"/>
                  <a:gd name="T21" fmla="*/ 175 h 347"/>
                  <a:gd name="T22" fmla="*/ 22 w 162"/>
                  <a:gd name="T23" fmla="*/ 238 h 347"/>
                  <a:gd name="T24" fmla="*/ 27 w 162"/>
                  <a:gd name="T25" fmla="*/ 347 h 347"/>
                  <a:gd name="T26" fmla="*/ 12 w 162"/>
                  <a:gd name="T27" fmla="*/ 347 h 347"/>
                  <a:gd name="T28" fmla="*/ 1 w 162"/>
                  <a:gd name="T29" fmla="*/ 136 h 347"/>
                  <a:gd name="T30" fmla="*/ 5 w 162"/>
                  <a:gd name="T31" fmla="*/ 67 h 347"/>
                  <a:gd name="T32" fmla="*/ 35 w 162"/>
                  <a:gd name="T33" fmla="*/ 0 h 347"/>
                  <a:gd name="T34" fmla="*/ 43 w 162"/>
                  <a:gd name="T35" fmla="*/ 0 h 347"/>
                  <a:gd name="T36" fmla="*/ 47 w 162"/>
                  <a:gd name="T37" fmla="*/ 7 h 347"/>
                  <a:gd name="T38" fmla="*/ 19 w 162"/>
                  <a:gd name="T39" fmla="*/ 69 h 347"/>
                  <a:gd name="T40" fmla="*/ 16 w 162"/>
                  <a:gd name="T41" fmla="*/ 159 h 347"/>
                  <a:gd name="T42" fmla="*/ 19 w 162"/>
                  <a:gd name="T43" fmla="*/ 197 h 347"/>
                  <a:gd name="T44" fmla="*/ 66 w 162"/>
                  <a:gd name="T45" fmla="*/ 133 h 347"/>
                  <a:gd name="T46" fmla="*/ 67 w 162"/>
                  <a:gd name="T47" fmla="*/ 138 h 347"/>
                  <a:gd name="T48" fmla="*/ 73 w 162"/>
                  <a:gd name="T49" fmla="*/ 146 h 347"/>
                  <a:gd name="T50" fmla="*/ 90 w 162"/>
                  <a:gd name="T51" fmla="*/ 147 h 347"/>
                  <a:gd name="T52" fmla="*/ 119 w 162"/>
                  <a:gd name="T53" fmla="*/ 155 h 347"/>
                  <a:gd name="T54" fmla="*/ 96 w 162"/>
                  <a:gd name="T55" fmla="*/ 142 h 347"/>
                  <a:gd name="T56" fmla="*/ 136 w 162"/>
                  <a:gd name="T57" fmla="*/ 144 h 347"/>
                  <a:gd name="T58" fmla="*/ 129 w 162"/>
                  <a:gd name="T59" fmla="*/ 140 h 347"/>
                  <a:gd name="T60" fmla="*/ 157 w 162"/>
                  <a:gd name="T61" fmla="*/ 136 h 347"/>
                  <a:gd name="T62" fmla="*/ 80 w 162"/>
                  <a:gd name="T63" fmla="*/ 138 h 347"/>
                  <a:gd name="T64" fmla="*/ 118 w 162"/>
                  <a:gd name="T65" fmla="*/ 125 h 347"/>
                  <a:gd name="T66" fmla="*/ 121 w 162"/>
                  <a:gd name="T67" fmla="*/ 131 h 347"/>
                  <a:gd name="T68" fmla="*/ 125 w 162"/>
                  <a:gd name="T69" fmla="*/ 126 h 347"/>
                  <a:gd name="T70" fmla="*/ 128 w 162"/>
                  <a:gd name="T71" fmla="*/ 110 h 347"/>
                  <a:gd name="T72" fmla="*/ 144 w 162"/>
                  <a:gd name="T73" fmla="*/ 147 h 347"/>
                  <a:gd name="T74" fmla="*/ 144 w 162"/>
                  <a:gd name="T75" fmla="*/ 145 h 347"/>
                  <a:gd name="T76" fmla="*/ 142 w 162"/>
                  <a:gd name="T77" fmla="*/ 146 h 347"/>
                  <a:gd name="T78" fmla="*/ 143 w 162"/>
                  <a:gd name="T79" fmla="*/ 148 h 347"/>
                  <a:gd name="T80" fmla="*/ 144 w 162"/>
                  <a:gd name="T81" fmla="*/ 147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2" h="347">
                    <a:moveTo>
                      <a:pt x="128" y="110"/>
                    </a:moveTo>
                    <a:cubicBezTo>
                      <a:pt x="128" y="110"/>
                      <a:pt x="129" y="109"/>
                      <a:pt x="129" y="108"/>
                    </a:cubicBezTo>
                    <a:cubicBezTo>
                      <a:pt x="136" y="108"/>
                      <a:pt x="131" y="117"/>
                      <a:pt x="135" y="119"/>
                    </a:cubicBezTo>
                    <a:cubicBezTo>
                      <a:pt x="141" y="116"/>
                      <a:pt x="143" y="109"/>
                      <a:pt x="147" y="104"/>
                    </a:cubicBezTo>
                    <a:cubicBezTo>
                      <a:pt x="151" y="114"/>
                      <a:pt x="156" y="122"/>
                      <a:pt x="162" y="130"/>
                    </a:cubicBezTo>
                    <a:cubicBezTo>
                      <a:pt x="162" y="137"/>
                      <a:pt x="162" y="144"/>
                      <a:pt x="162" y="152"/>
                    </a:cubicBezTo>
                    <a:cubicBezTo>
                      <a:pt x="160" y="152"/>
                      <a:pt x="158" y="151"/>
                      <a:pt x="156" y="152"/>
                    </a:cubicBezTo>
                    <a:cubicBezTo>
                      <a:pt x="153" y="153"/>
                      <a:pt x="145" y="148"/>
                      <a:pt x="146" y="157"/>
                    </a:cubicBezTo>
                    <a:cubicBezTo>
                      <a:pt x="146" y="158"/>
                      <a:pt x="143" y="159"/>
                      <a:pt x="142" y="159"/>
                    </a:cubicBezTo>
                    <a:cubicBezTo>
                      <a:pt x="120" y="166"/>
                      <a:pt x="99" y="168"/>
                      <a:pt x="78" y="160"/>
                    </a:cubicBezTo>
                    <a:cubicBezTo>
                      <a:pt x="54" y="152"/>
                      <a:pt x="52" y="153"/>
                      <a:pt x="39" y="175"/>
                    </a:cubicBezTo>
                    <a:cubicBezTo>
                      <a:pt x="28" y="195"/>
                      <a:pt x="22" y="216"/>
                      <a:pt x="22" y="238"/>
                    </a:cubicBezTo>
                    <a:cubicBezTo>
                      <a:pt x="23" y="274"/>
                      <a:pt x="25" y="311"/>
                      <a:pt x="27" y="347"/>
                    </a:cubicBezTo>
                    <a:cubicBezTo>
                      <a:pt x="22" y="347"/>
                      <a:pt x="17" y="347"/>
                      <a:pt x="12" y="347"/>
                    </a:cubicBezTo>
                    <a:cubicBezTo>
                      <a:pt x="14" y="277"/>
                      <a:pt x="3" y="206"/>
                      <a:pt x="1" y="136"/>
                    </a:cubicBezTo>
                    <a:cubicBezTo>
                      <a:pt x="0" y="113"/>
                      <a:pt x="2" y="90"/>
                      <a:pt x="5" y="67"/>
                    </a:cubicBezTo>
                    <a:cubicBezTo>
                      <a:pt x="9" y="42"/>
                      <a:pt x="19" y="20"/>
                      <a:pt x="35" y="0"/>
                    </a:cubicBezTo>
                    <a:cubicBezTo>
                      <a:pt x="38" y="0"/>
                      <a:pt x="40" y="0"/>
                      <a:pt x="43" y="0"/>
                    </a:cubicBezTo>
                    <a:cubicBezTo>
                      <a:pt x="44" y="2"/>
                      <a:pt x="47" y="4"/>
                      <a:pt x="47" y="7"/>
                    </a:cubicBezTo>
                    <a:cubicBezTo>
                      <a:pt x="32" y="25"/>
                      <a:pt x="23" y="46"/>
                      <a:pt x="19" y="69"/>
                    </a:cubicBezTo>
                    <a:cubicBezTo>
                      <a:pt x="14" y="99"/>
                      <a:pt x="14" y="129"/>
                      <a:pt x="16" y="159"/>
                    </a:cubicBezTo>
                    <a:cubicBezTo>
                      <a:pt x="17" y="172"/>
                      <a:pt x="18" y="184"/>
                      <a:pt x="19" y="197"/>
                    </a:cubicBezTo>
                    <a:cubicBezTo>
                      <a:pt x="29" y="171"/>
                      <a:pt x="47" y="152"/>
                      <a:pt x="66" y="133"/>
                    </a:cubicBezTo>
                    <a:cubicBezTo>
                      <a:pt x="66" y="135"/>
                      <a:pt x="68" y="137"/>
                      <a:pt x="67" y="138"/>
                    </a:cubicBezTo>
                    <a:cubicBezTo>
                      <a:pt x="60" y="149"/>
                      <a:pt x="68" y="148"/>
                      <a:pt x="73" y="146"/>
                    </a:cubicBezTo>
                    <a:cubicBezTo>
                      <a:pt x="79" y="144"/>
                      <a:pt x="84" y="145"/>
                      <a:pt x="90" y="147"/>
                    </a:cubicBezTo>
                    <a:cubicBezTo>
                      <a:pt x="99" y="149"/>
                      <a:pt x="108" y="152"/>
                      <a:pt x="119" y="155"/>
                    </a:cubicBezTo>
                    <a:cubicBezTo>
                      <a:pt x="113" y="146"/>
                      <a:pt x="103" y="149"/>
                      <a:pt x="96" y="142"/>
                    </a:cubicBezTo>
                    <a:cubicBezTo>
                      <a:pt x="111" y="145"/>
                      <a:pt x="123" y="144"/>
                      <a:pt x="136" y="144"/>
                    </a:cubicBezTo>
                    <a:cubicBezTo>
                      <a:pt x="135" y="140"/>
                      <a:pt x="130" y="144"/>
                      <a:pt x="129" y="140"/>
                    </a:cubicBezTo>
                    <a:cubicBezTo>
                      <a:pt x="139" y="139"/>
                      <a:pt x="148" y="138"/>
                      <a:pt x="157" y="136"/>
                    </a:cubicBezTo>
                    <a:cubicBezTo>
                      <a:pt x="131" y="134"/>
                      <a:pt x="106" y="142"/>
                      <a:pt x="80" y="138"/>
                    </a:cubicBezTo>
                    <a:cubicBezTo>
                      <a:pt x="92" y="131"/>
                      <a:pt x="105" y="128"/>
                      <a:pt x="118" y="125"/>
                    </a:cubicBezTo>
                    <a:cubicBezTo>
                      <a:pt x="119" y="127"/>
                      <a:pt x="118" y="130"/>
                      <a:pt x="121" y="131"/>
                    </a:cubicBezTo>
                    <a:cubicBezTo>
                      <a:pt x="124" y="132"/>
                      <a:pt x="124" y="128"/>
                      <a:pt x="125" y="126"/>
                    </a:cubicBezTo>
                    <a:cubicBezTo>
                      <a:pt x="127" y="121"/>
                      <a:pt x="130" y="116"/>
                      <a:pt x="128" y="110"/>
                    </a:cubicBezTo>
                    <a:close/>
                    <a:moveTo>
                      <a:pt x="144" y="147"/>
                    </a:moveTo>
                    <a:cubicBezTo>
                      <a:pt x="144" y="147"/>
                      <a:pt x="144" y="146"/>
                      <a:pt x="144" y="145"/>
                    </a:cubicBezTo>
                    <a:cubicBezTo>
                      <a:pt x="143" y="145"/>
                      <a:pt x="142" y="146"/>
                      <a:pt x="142" y="146"/>
                    </a:cubicBezTo>
                    <a:cubicBezTo>
                      <a:pt x="142" y="147"/>
                      <a:pt x="142" y="148"/>
                      <a:pt x="143" y="148"/>
                    </a:cubicBezTo>
                    <a:cubicBezTo>
                      <a:pt x="143" y="148"/>
                      <a:pt x="144" y="148"/>
                      <a:pt x="144" y="147"/>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8" name="Freeform 932">
                <a:extLst>
                  <a:ext uri="{FF2B5EF4-FFF2-40B4-BE49-F238E27FC236}">
                    <a16:creationId xmlns:a16="http://schemas.microsoft.com/office/drawing/2014/main" id="{0614E139-0A22-34E9-7F71-E60D5E67E5D5}"/>
                  </a:ext>
                </a:extLst>
              </p:cNvPr>
              <p:cNvSpPr/>
              <p:nvPr/>
            </p:nvSpPr>
            <p:spPr bwMode="auto">
              <a:xfrm>
                <a:off x="5396" y="2358"/>
                <a:ext cx="115" cy="253"/>
              </a:xfrm>
              <a:custGeom>
                <a:avLst/>
                <a:gdLst>
                  <a:gd name="T0" fmla="*/ 0 w 101"/>
                  <a:gd name="T1" fmla="*/ 223 h 223"/>
                  <a:gd name="T2" fmla="*/ 28 w 101"/>
                  <a:gd name="T3" fmla="*/ 147 h 223"/>
                  <a:gd name="T4" fmla="*/ 54 w 101"/>
                  <a:gd name="T5" fmla="*/ 25 h 223"/>
                  <a:gd name="T6" fmla="*/ 61 w 101"/>
                  <a:gd name="T7" fmla="*/ 19 h 223"/>
                  <a:gd name="T8" fmla="*/ 68 w 101"/>
                  <a:gd name="T9" fmla="*/ 4 h 223"/>
                  <a:gd name="T10" fmla="*/ 73 w 101"/>
                  <a:gd name="T11" fmla="*/ 13 h 223"/>
                  <a:gd name="T12" fmla="*/ 80 w 101"/>
                  <a:gd name="T13" fmla="*/ 18 h 223"/>
                  <a:gd name="T14" fmla="*/ 85 w 101"/>
                  <a:gd name="T15" fmla="*/ 13 h 223"/>
                  <a:gd name="T16" fmla="*/ 87 w 101"/>
                  <a:gd name="T17" fmla="*/ 1 h 223"/>
                  <a:gd name="T18" fmla="*/ 101 w 101"/>
                  <a:gd name="T19" fmla="*/ 2 h 223"/>
                  <a:gd name="T20" fmla="*/ 70 w 101"/>
                  <a:gd name="T21" fmla="*/ 98 h 223"/>
                  <a:gd name="T22" fmla="*/ 63 w 101"/>
                  <a:gd name="T23" fmla="*/ 223 h 223"/>
                  <a:gd name="T24" fmla="*/ 46 w 101"/>
                  <a:gd name="T25" fmla="*/ 223 h 223"/>
                  <a:gd name="T26" fmla="*/ 46 w 101"/>
                  <a:gd name="T27" fmla="*/ 141 h 223"/>
                  <a:gd name="T28" fmla="*/ 15 w 101"/>
                  <a:gd name="T29" fmla="*/ 223 h 223"/>
                  <a:gd name="T30" fmla="*/ 0 w 101"/>
                  <a:gd name="T3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0" h="223">
                    <a:moveTo>
                      <a:pt x="0" y="223"/>
                    </a:moveTo>
                    <a:cubicBezTo>
                      <a:pt x="9" y="198"/>
                      <a:pt x="18" y="172"/>
                      <a:pt x="28" y="147"/>
                    </a:cubicBezTo>
                    <a:cubicBezTo>
                      <a:pt x="45" y="108"/>
                      <a:pt x="56" y="68"/>
                      <a:pt x="54" y="25"/>
                    </a:cubicBezTo>
                    <a:cubicBezTo>
                      <a:pt x="59" y="26"/>
                      <a:pt x="60" y="24"/>
                      <a:pt x="61" y="19"/>
                    </a:cubicBezTo>
                    <a:cubicBezTo>
                      <a:pt x="62" y="14"/>
                      <a:pt x="60" y="6"/>
                      <a:pt x="68" y="4"/>
                    </a:cubicBezTo>
                    <a:cubicBezTo>
                      <a:pt x="69" y="7"/>
                      <a:pt x="73" y="9"/>
                      <a:pt x="73" y="13"/>
                    </a:cubicBezTo>
                    <a:cubicBezTo>
                      <a:pt x="72" y="18"/>
                      <a:pt x="77" y="17"/>
                      <a:pt x="80" y="18"/>
                    </a:cubicBezTo>
                    <a:cubicBezTo>
                      <a:pt x="84" y="20"/>
                      <a:pt x="84" y="15"/>
                      <a:pt x="85" y="13"/>
                    </a:cubicBezTo>
                    <a:cubicBezTo>
                      <a:pt x="87" y="10"/>
                      <a:pt x="88" y="5"/>
                      <a:pt x="87" y="1"/>
                    </a:cubicBezTo>
                    <a:cubicBezTo>
                      <a:pt x="92" y="7"/>
                      <a:pt x="97" y="0"/>
                      <a:pt x="101" y="2"/>
                    </a:cubicBezTo>
                    <a:cubicBezTo>
                      <a:pt x="88" y="33"/>
                      <a:pt x="71" y="63"/>
                      <a:pt x="70" y="98"/>
                    </a:cubicBezTo>
                    <a:cubicBezTo>
                      <a:pt x="68" y="140"/>
                      <a:pt x="65" y="182"/>
                      <a:pt x="63" y="223"/>
                    </a:cubicBezTo>
                    <a:cubicBezTo>
                      <a:pt x="58" y="223"/>
                      <a:pt x="52" y="223"/>
                      <a:pt x="46" y="223"/>
                    </a:cubicBezTo>
                    <a:cubicBezTo>
                      <a:pt x="46" y="196"/>
                      <a:pt x="46" y="169"/>
                      <a:pt x="46" y="141"/>
                    </a:cubicBezTo>
                    <a:cubicBezTo>
                      <a:pt x="36" y="169"/>
                      <a:pt x="25" y="196"/>
                      <a:pt x="15" y="223"/>
                    </a:cubicBezTo>
                    <a:cubicBezTo>
                      <a:pt x="10" y="223"/>
                      <a:pt x="5" y="223"/>
                      <a:pt x="0" y="22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9" name="Freeform 933">
                <a:extLst>
                  <a:ext uri="{FF2B5EF4-FFF2-40B4-BE49-F238E27FC236}">
                    <a16:creationId xmlns:a16="http://schemas.microsoft.com/office/drawing/2014/main" id="{1E7C6ADC-97A3-ADF1-CA86-2DEF2B1271F9}"/>
                  </a:ext>
                </a:extLst>
              </p:cNvPr>
              <p:cNvSpPr/>
              <p:nvPr/>
            </p:nvSpPr>
            <p:spPr bwMode="auto">
              <a:xfrm>
                <a:off x="5350" y="2356"/>
                <a:ext cx="64" cy="255"/>
              </a:xfrm>
              <a:custGeom>
                <a:avLst/>
                <a:gdLst>
                  <a:gd name="T0" fmla="*/ 56 w 56"/>
                  <a:gd name="T1" fmla="*/ 30 h 225"/>
                  <a:gd name="T2" fmla="*/ 20 w 56"/>
                  <a:gd name="T3" fmla="*/ 225 h 225"/>
                  <a:gd name="T4" fmla="*/ 0 w 56"/>
                  <a:gd name="T5" fmla="*/ 225 h 225"/>
                  <a:gd name="T6" fmla="*/ 10 w 56"/>
                  <a:gd name="T7" fmla="*/ 10 h 225"/>
                  <a:gd name="T8" fmla="*/ 17 w 56"/>
                  <a:gd name="T9" fmla="*/ 0 h 225"/>
                  <a:gd name="T10" fmla="*/ 18 w 56"/>
                  <a:gd name="T11" fmla="*/ 5 h 225"/>
                  <a:gd name="T12" fmla="*/ 21 w 56"/>
                  <a:gd name="T13" fmla="*/ 13 h 225"/>
                  <a:gd name="T14" fmla="*/ 15 w 56"/>
                  <a:gd name="T15" fmla="*/ 167 h 225"/>
                  <a:gd name="T16" fmla="*/ 28 w 56"/>
                  <a:gd name="T17" fmla="*/ 115 h 225"/>
                  <a:gd name="T18" fmla="*/ 43 w 56"/>
                  <a:gd name="T19" fmla="*/ 14 h 225"/>
                  <a:gd name="T20" fmla="*/ 49 w 56"/>
                  <a:gd name="T21" fmla="*/ 7 h 225"/>
                  <a:gd name="T22" fmla="*/ 56 w 56"/>
                  <a:gd name="T23" fmla="*/ 3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225">
                    <a:moveTo>
                      <a:pt x="56" y="30"/>
                    </a:moveTo>
                    <a:cubicBezTo>
                      <a:pt x="48" y="96"/>
                      <a:pt x="33" y="160"/>
                      <a:pt x="20" y="225"/>
                    </a:cubicBezTo>
                    <a:cubicBezTo>
                      <a:pt x="13" y="225"/>
                      <a:pt x="7" y="225"/>
                      <a:pt x="0" y="225"/>
                    </a:cubicBezTo>
                    <a:cubicBezTo>
                      <a:pt x="2" y="154"/>
                      <a:pt x="6" y="82"/>
                      <a:pt x="10" y="10"/>
                    </a:cubicBezTo>
                    <a:cubicBezTo>
                      <a:pt x="10" y="5"/>
                      <a:pt x="11" y="1"/>
                      <a:pt x="17" y="0"/>
                    </a:cubicBezTo>
                    <a:cubicBezTo>
                      <a:pt x="17" y="2"/>
                      <a:pt x="18" y="4"/>
                      <a:pt x="18" y="5"/>
                    </a:cubicBezTo>
                    <a:cubicBezTo>
                      <a:pt x="18" y="8"/>
                      <a:pt x="19" y="11"/>
                      <a:pt x="21" y="13"/>
                    </a:cubicBezTo>
                    <a:cubicBezTo>
                      <a:pt x="18" y="64"/>
                      <a:pt x="17" y="115"/>
                      <a:pt x="15" y="167"/>
                    </a:cubicBezTo>
                    <a:cubicBezTo>
                      <a:pt x="22" y="150"/>
                      <a:pt x="24" y="132"/>
                      <a:pt x="28" y="115"/>
                    </a:cubicBezTo>
                    <a:cubicBezTo>
                      <a:pt x="34" y="81"/>
                      <a:pt x="41" y="48"/>
                      <a:pt x="43" y="14"/>
                    </a:cubicBezTo>
                    <a:cubicBezTo>
                      <a:pt x="45" y="12"/>
                      <a:pt x="47" y="10"/>
                      <a:pt x="49" y="7"/>
                    </a:cubicBezTo>
                    <a:cubicBezTo>
                      <a:pt x="54" y="14"/>
                      <a:pt x="55" y="22"/>
                      <a:pt x="56" y="3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0" name="Freeform 934">
                <a:extLst>
                  <a:ext uri="{FF2B5EF4-FFF2-40B4-BE49-F238E27FC236}">
                    <a16:creationId xmlns:a16="http://schemas.microsoft.com/office/drawing/2014/main" id="{6E7529A0-F28E-2641-A496-FCA1CF94FDC3}"/>
                  </a:ext>
                </a:extLst>
              </p:cNvPr>
              <p:cNvSpPr/>
              <p:nvPr/>
            </p:nvSpPr>
            <p:spPr bwMode="auto">
              <a:xfrm>
                <a:off x="5284" y="2315"/>
                <a:ext cx="33" cy="296"/>
              </a:xfrm>
              <a:custGeom>
                <a:avLst/>
                <a:gdLst>
                  <a:gd name="T0" fmla="*/ 22 w 29"/>
                  <a:gd name="T1" fmla="*/ 29 h 261"/>
                  <a:gd name="T2" fmla="*/ 28 w 29"/>
                  <a:gd name="T3" fmla="*/ 235 h 261"/>
                  <a:gd name="T4" fmla="*/ 27 w 29"/>
                  <a:gd name="T5" fmla="*/ 261 h 261"/>
                  <a:gd name="T6" fmla="*/ 7 w 29"/>
                  <a:gd name="T7" fmla="*/ 261 h 261"/>
                  <a:gd name="T8" fmla="*/ 7 w 29"/>
                  <a:gd name="T9" fmla="*/ 165 h 261"/>
                  <a:gd name="T10" fmla="*/ 0 w 29"/>
                  <a:gd name="T11" fmla="*/ 3 h 261"/>
                  <a:gd name="T12" fmla="*/ 5 w 29"/>
                  <a:gd name="T13" fmla="*/ 0 h 261"/>
                  <a:gd name="T14" fmla="*/ 7 w 29"/>
                  <a:gd name="T15" fmla="*/ 0 h 261"/>
                  <a:gd name="T16" fmla="*/ 9 w 29"/>
                  <a:gd name="T17" fmla="*/ 10 h 261"/>
                  <a:gd name="T18" fmla="*/ 22 w 29"/>
                  <a:gd name="T19" fmla="*/ 29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61">
                    <a:moveTo>
                      <a:pt x="22" y="29"/>
                    </a:moveTo>
                    <a:cubicBezTo>
                      <a:pt x="26" y="97"/>
                      <a:pt x="29" y="166"/>
                      <a:pt x="28" y="235"/>
                    </a:cubicBezTo>
                    <a:cubicBezTo>
                      <a:pt x="28" y="244"/>
                      <a:pt x="27" y="253"/>
                      <a:pt x="27" y="261"/>
                    </a:cubicBezTo>
                    <a:cubicBezTo>
                      <a:pt x="20" y="261"/>
                      <a:pt x="14" y="261"/>
                      <a:pt x="7" y="261"/>
                    </a:cubicBezTo>
                    <a:cubicBezTo>
                      <a:pt x="10" y="229"/>
                      <a:pt x="8" y="197"/>
                      <a:pt x="7" y="165"/>
                    </a:cubicBezTo>
                    <a:cubicBezTo>
                      <a:pt x="5" y="111"/>
                      <a:pt x="2" y="57"/>
                      <a:pt x="0" y="3"/>
                    </a:cubicBezTo>
                    <a:cubicBezTo>
                      <a:pt x="2" y="2"/>
                      <a:pt x="3" y="1"/>
                      <a:pt x="5" y="0"/>
                    </a:cubicBezTo>
                    <a:cubicBezTo>
                      <a:pt x="6" y="0"/>
                      <a:pt x="7" y="0"/>
                      <a:pt x="7" y="0"/>
                    </a:cubicBezTo>
                    <a:cubicBezTo>
                      <a:pt x="10" y="3"/>
                      <a:pt x="2" y="9"/>
                      <a:pt x="9" y="10"/>
                    </a:cubicBezTo>
                    <a:cubicBezTo>
                      <a:pt x="24" y="10"/>
                      <a:pt x="23" y="19"/>
                      <a:pt x="22" y="2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1" name="Freeform 935">
                <a:extLst>
                  <a:ext uri="{FF2B5EF4-FFF2-40B4-BE49-F238E27FC236}">
                    <a16:creationId xmlns:a16="http://schemas.microsoft.com/office/drawing/2014/main" id="{2CB09871-F1F6-13F7-B2A1-271A11698C45}"/>
                  </a:ext>
                </a:extLst>
              </p:cNvPr>
              <p:cNvSpPr/>
              <p:nvPr/>
            </p:nvSpPr>
            <p:spPr bwMode="auto">
              <a:xfrm>
                <a:off x="5729" y="1524"/>
                <a:ext cx="49" cy="211"/>
              </a:xfrm>
              <a:custGeom>
                <a:avLst/>
                <a:gdLst>
                  <a:gd name="T0" fmla="*/ 37 w 43"/>
                  <a:gd name="T1" fmla="*/ 0 h 186"/>
                  <a:gd name="T2" fmla="*/ 43 w 43"/>
                  <a:gd name="T3" fmla="*/ 0 h 186"/>
                  <a:gd name="T4" fmla="*/ 43 w 43"/>
                  <a:gd name="T5" fmla="*/ 186 h 186"/>
                  <a:gd name="T6" fmla="*/ 31 w 43"/>
                  <a:gd name="T7" fmla="*/ 165 h 186"/>
                  <a:gd name="T8" fmla="*/ 21 w 43"/>
                  <a:gd name="T9" fmla="*/ 155 h 186"/>
                  <a:gd name="T10" fmla="*/ 23 w 43"/>
                  <a:gd name="T11" fmla="*/ 140 h 186"/>
                  <a:gd name="T12" fmla="*/ 17 w 43"/>
                  <a:gd name="T13" fmla="*/ 130 h 186"/>
                  <a:gd name="T14" fmla="*/ 10 w 43"/>
                  <a:gd name="T15" fmla="*/ 120 h 186"/>
                  <a:gd name="T16" fmla="*/ 12 w 43"/>
                  <a:gd name="T17" fmla="*/ 109 h 186"/>
                  <a:gd name="T18" fmla="*/ 9 w 43"/>
                  <a:gd name="T19" fmla="*/ 95 h 186"/>
                  <a:gd name="T20" fmla="*/ 11 w 43"/>
                  <a:gd name="T21" fmla="*/ 90 h 186"/>
                  <a:gd name="T22" fmla="*/ 14 w 43"/>
                  <a:gd name="T23" fmla="*/ 43 h 186"/>
                  <a:gd name="T24" fmla="*/ 19 w 43"/>
                  <a:gd name="T25" fmla="*/ 34 h 186"/>
                  <a:gd name="T26" fmla="*/ 33 w 43"/>
                  <a:gd name="T27" fmla="*/ 9 h 186"/>
                  <a:gd name="T28" fmla="*/ 37 w 43"/>
                  <a:gd name="T29"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 h="186">
                    <a:moveTo>
                      <a:pt x="37" y="0"/>
                    </a:moveTo>
                    <a:cubicBezTo>
                      <a:pt x="39" y="0"/>
                      <a:pt x="41" y="2"/>
                      <a:pt x="43" y="0"/>
                    </a:cubicBezTo>
                    <a:cubicBezTo>
                      <a:pt x="43" y="62"/>
                      <a:pt x="43" y="124"/>
                      <a:pt x="43" y="186"/>
                    </a:cubicBezTo>
                    <a:cubicBezTo>
                      <a:pt x="36" y="181"/>
                      <a:pt x="36" y="172"/>
                      <a:pt x="31" y="165"/>
                    </a:cubicBezTo>
                    <a:cubicBezTo>
                      <a:pt x="28" y="161"/>
                      <a:pt x="29" y="157"/>
                      <a:pt x="21" y="155"/>
                    </a:cubicBezTo>
                    <a:cubicBezTo>
                      <a:pt x="14" y="153"/>
                      <a:pt x="24" y="146"/>
                      <a:pt x="23" y="140"/>
                    </a:cubicBezTo>
                    <a:cubicBezTo>
                      <a:pt x="21" y="138"/>
                      <a:pt x="8" y="141"/>
                      <a:pt x="17" y="130"/>
                    </a:cubicBezTo>
                    <a:cubicBezTo>
                      <a:pt x="23" y="123"/>
                      <a:pt x="8" y="128"/>
                      <a:pt x="10" y="120"/>
                    </a:cubicBezTo>
                    <a:cubicBezTo>
                      <a:pt x="11" y="117"/>
                      <a:pt x="20" y="113"/>
                      <a:pt x="12" y="109"/>
                    </a:cubicBezTo>
                    <a:cubicBezTo>
                      <a:pt x="4" y="105"/>
                      <a:pt x="6" y="100"/>
                      <a:pt x="9" y="95"/>
                    </a:cubicBezTo>
                    <a:cubicBezTo>
                      <a:pt x="10" y="93"/>
                      <a:pt x="11" y="91"/>
                      <a:pt x="11" y="90"/>
                    </a:cubicBezTo>
                    <a:cubicBezTo>
                      <a:pt x="0" y="74"/>
                      <a:pt x="14" y="59"/>
                      <a:pt x="14" y="43"/>
                    </a:cubicBezTo>
                    <a:cubicBezTo>
                      <a:pt x="14" y="39"/>
                      <a:pt x="21" y="39"/>
                      <a:pt x="19" y="34"/>
                    </a:cubicBezTo>
                    <a:cubicBezTo>
                      <a:pt x="19" y="23"/>
                      <a:pt x="22" y="14"/>
                      <a:pt x="33" y="9"/>
                    </a:cubicBezTo>
                    <a:cubicBezTo>
                      <a:pt x="37" y="7"/>
                      <a:pt x="35" y="3"/>
                      <a:pt x="37" y="0"/>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2" name="Freeform 936">
                <a:extLst>
                  <a:ext uri="{FF2B5EF4-FFF2-40B4-BE49-F238E27FC236}">
                    <a16:creationId xmlns:a16="http://schemas.microsoft.com/office/drawing/2014/main" id="{96141855-9710-D63D-4982-C7209C7F2E4A}"/>
                  </a:ext>
                </a:extLst>
              </p:cNvPr>
              <p:cNvSpPr/>
              <p:nvPr/>
            </p:nvSpPr>
            <p:spPr bwMode="auto">
              <a:xfrm>
                <a:off x="5723" y="693"/>
                <a:ext cx="55" cy="55"/>
              </a:xfrm>
              <a:custGeom>
                <a:avLst/>
                <a:gdLst>
                  <a:gd name="T0" fmla="*/ 0 w 48"/>
                  <a:gd name="T1" fmla="*/ 37 h 48"/>
                  <a:gd name="T2" fmla="*/ 11 w 48"/>
                  <a:gd name="T3" fmla="*/ 10 h 48"/>
                  <a:gd name="T4" fmla="*/ 25 w 48"/>
                  <a:gd name="T5" fmla="*/ 9 h 48"/>
                  <a:gd name="T6" fmla="*/ 29 w 48"/>
                  <a:gd name="T7" fmla="*/ 15 h 48"/>
                  <a:gd name="T8" fmla="*/ 44 w 48"/>
                  <a:gd name="T9" fmla="*/ 14 h 48"/>
                  <a:gd name="T10" fmla="*/ 48 w 48"/>
                  <a:gd name="T11" fmla="*/ 12 h 48"/>
                  <a:gd name="T12" fmla="*/ 48 w 48"/>
                  <a:gd name="T13" fmla="*/ 41 h 48"/>
                  <a:gd name="T14" fmla="*/ 27 w 48"/>
                  <a:gd name="T15" fmla="*/ 20 h 48"/>
                  <a:gd name="T16" fmla="*/ 22 w 48"/>
                  <a:gd name="T17" fmla="*/ 33 h 48"/>
                  <a:gd name="T18" fmla="*/ 12 w 48"/>
                  <a:gd name="T19" fmla="*/ 47 h 48"/>
                  <a:gd name="T20" fmla="*/ 0 w 48"/>
                  <a:gd name="T21" fmla="*/ 3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48">
                    <a:moveTo>
                      <a:pt x="0" y="37"/>
                    </a:moveTo>
                    <a:cubicBezTo>
                      <a:pt x="8" y="30"/>
                      <a:pt x="6" y="18"/>
                      <a:pt x="11" y="10"/>
                    </a:cubicBezTo>
                    <a:cubicBezTo>
                      <a:pt x="16" y="1"/>
                      <a:pt x="18" y="0"/>
                      <a:pt x="25" y="9"/>
                    </a:cubicBezTo>
                    <a:cubicBezTo>
                      <a:pt x="26" y="11"/>
                      <a:pt x="28" y="13"/>
                      <a:pt x="29" y="15"/>
                    </a:cubicBezTo>
                    <a:cubicBezTo>
                      <a:pt x="35" y="24"/>
                      <a:pt x="40" y="26"/>
                      <a:pt x="44" y="14"/>
                    </a:cubicBezTo>
                    <a:cubicBezTo>
                      <a:pt x="45" y="13"/>
                      <a:pt x="47" y="13"/>
                      <a:pt x="48" y="12"/>
                    </a:cubicBezTo>
                    <a:cubicBezTo>
                      <a:pt x="48" y="22"/>
                      <a:pt x="48" y="32"/>
                      <a:pt x="48" y="41"/>
                    </a:cubicBezTo>
                    <a:cubicBezTo>
                      <a:pt x="40" y="36"/>
                      <a:pt x="37" y="24"/>
                      <a:pt x="27" y="20"/>
                    </a:cubicBezTo>
                    <a:cubicBezTo>
                      <a:pt x="26" y="24"/>
                      <a:pt x="26" y="29"/>
                      <a:pt x="22" y="33"/>
                    </a:cubicBezTo>
                    <a:cubicBezTo>
                      <a:pt x="18" y="37"/>
                      <a:pt x="18" y="46"/>
                      <a:pt x="12" y="47"/>
                    </a:cubicBezTo>
                    <a:cubicBezTo>
                      <a:pt x="7" y="48"/>
                      <a:pt x="6" y="39"/>
                      <a:pt x="0" y="3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3" name="Freeform 937">
                <a:extLst>
                  <a:ext uri="{FF2B5EF4-FFF2-40B4-BE49-F238E27FC236}">
                    <a16:creationId xmlns:a16="http://schemas.microsoft.com/office/drawing/2014/main" id="{5EFBADE2-B570-92B5-B765-37D7C6004CEE}"/>
                  </a:ext>
                </a:extLst>
              </p:cNvPr>
              <p:cNvSpPr/>
              <p:nvPr/>
            </p:nvSpPr>
            <p:spPr bwMode="auto">
              <a:xfrm>
                <a:off x="5740" y="2311"/>
                <a:ext cx="38" cy="54"/>
              </a:xfrm>
              <a:custGeom>
                <a:avLst/>
                <a:gdLst>
                  <a:gd name="T0" fmla="*/ 33 w 33"/>
                  <a:gd name="T1" fmla="*/ 48 h 48"/>
                  <a:gd name="T2" fmla="*/ 18 w 33"/>
                  <a:gd name="T3" fmla="*/ 22 h 48"/>
                  <a:gd name="T4" fmla="*/ 6 w 33"/>
                  <a:gd name="T5" fmla="*/ 37 h 48"/>
                  <a:gd name="T6" fmla="*/ 0 w 33"/>
                  <a:gd name="T7" fmla="*/ 26 h 48"/>
                  <a:gd name="T8" fmla="*/ 16 w 33"/>
                  <a:gd name="T9" fmla="*/ 4 h 48"/>
                  <a:gd name="T10" fmla="*/ 24 w 33"/>
                  <a:gd name="T11" fmla="*/ 8 h 48"/>
                  <a:gd name="T12" fmla="*/ 33 w 33"/>
                  <a:gd name="T13" fmla="*/ 19 h 48"/>
                  <a:gd name="T14" fmla="*/ 33 w 33"/>
                  <a:gd name="T15" fmla="*/ 48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48">
                    <a:moveTo>
                      <a:pt x="33" y="48"/>
                    </a:moveTo>
                    <a:cubicBezTo>
                      <a:pt x="27" y="40"/>
                      <a:pt x="22" y="32"/>
                      <a:pt x="18" y="22"/>
                    </a:cubicBezTo>
                    <a:cubicBezTo>
                      <a:pt x="14" y="27"/>
                      <a:pt x="12" y="34"/>
                      <a:pt x="6" y="37"/>
                    </a:cubicBezTo>
                    <a:cubicBezTo>
                      <a:pt x="2" y="35"/>
                      <a:pt x="7" y="26"/>
                      <a:pt x="0" y="26"/>
                    </a:cubicBezTo>
                    <a:cubicBezTo>
                      <a:pt x="2" y="16"/>
                      <a:pt x="11" y="12"/>
                      <a:pt x="16" y="4"/>
                    </a:cubicBezTo>
                    <a:cubicBezTo>
                      <a:pt x="19" y="0"/>
                      <a:pt x="22" y="5"/>
                      <a:pt x="24" y="8"/>
                    </a:cubicBezTo>
                    <a:cubicBezTo>
                      <a:pt x="27" y="12"/>
                      <a:pt x="27" y="18"/>
                      <a:pt x="33" y="19"/>
                    </a:cubicBezTo>
                    <a:cubicBezTo>
                      <a:pt x="33" y="28"/>
                      <a:pt x="33" y="38"/>
                      <a:pt x="33" y="4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4" name="Freeform 938">
                <a:extLst>
                  <a:ext uri="{FF2B5EF4-FFF2-40B4-BE49-F238E27FC236}">
                    <a16:creationId xmlns:a16="http://schemas.microsoft.com/office/drawing/2014/main" id="{18BE9B71-69B6-0496-10EE-36FF45BB0B4D}"/>
                  </a:ext>
                </a:extLst>
              </p:cNvPr>
              <p:cNvSpPr/>
              <p:nvPr/>
            </p:nvSpPr>
            <p:spPr bwMode="auto">
              <a:xfrm>
                <a:off x="5759" y="1340"/>
                <a:ext cx="19" cy="80"/>
              </a:xfrm>
              <a:custGeom>
                <a:avLst/>
                <a:gdLst>
                  <a:gd name="T0" fmla="*/ 15 w 17"/>
                  <a:gd name="T1" fmla="*/ 58 h 70"/>
                  <a:gd name="T2" fmla="*/ 0 w 17"/>
                  <a:gd name="T3" fmla="*/ 70 h 70"/>
                  <a:gd name="T4" fmla="*/ 7 w 17"/>
                  <a:gd name="T5" fmla="*/ 0 h 70"/>
                  <a:gd name="T6" fmla="*/ 13 w 17"/>
                  <a:gd name="T7" fmla="*/ 15 h 70"/>
                  <a:gd name="T8" fmla="*/ 17 w 17"/>
                  <a:gd name="T9" fmla="*/ 14 h 70"/>
                  <a:gd name="T10" fmla="*/ 17 w 17"/>
                  <a:gd name="T11" fmla="*/ 33 h 70"/>
                  <a:gd name="T12" fmla="*/ 15 w 17"/>
                  <a:gd name="T13" fmla="*/ 58 h 70"/>
                </a:gdLst>
                <a:ahLst/>
                <a:cxnLst>
                  <a:cxn ang="0">
                    <a:pos x="T0" y="T1"/>
                  </a:cxn>
                  <a:cxn ang="0">
                    <a:pos x="T2" y="T3"/>
                  </a:cxn>
                  <a:cxn ang="0">
                    <a:pos x="T4" y="T5"/>
                  </a:cxn>
                  <a:cxn ang="0">
                    <a:pos x="T6" y="T7"/>
                  </a:cxn>
                  <a:cxn ang="0">
                    <a:pos x="T8" y="T9"/>
                  </a:cxn>
                  <a:cxn ang="0">
                    <a:pos x="T10" y="T11"/>
                  </a:cxn>
                  <a:cxn ang="0">
                    <a:pos x="T12" y="T13"/>
                  </a:cxn>
                </a:cxnLst>
                <a:rect l="0" t="0" r="r" b="b"/>
                <a:pathLst>
                  <a:path w="17" h="70">
                    <a:moveTo>
                      <a:pt x="15" y="58"/>
                    </a:moveTo>
                    <a:cubicBezTo>
                      <a:pt x="13" y="64"/>
                      <a:pt x="9" y="67"/>
                      <a:pt x="0" y="70"/>
                    </a:cubicBezTo>
                    <a:cubicBezTo>
                      <a:pt x="11" y="47"/>
                      <a:pt x="11" y="25"/>
                      <a:pt x="7" y="0"/>
                    </a:cubicBezTo>
                    <a:cubicBezTo>
                      <a:pt x="12" y="6"/>
                      <a:pt x="12" y="10"/>
                      <a:pt x="13" y="15"/>
                    </a:cubicBezTo>
                    <a:cubicBezTo>
                      <a:pt x="14" y="20"/>
                      <a:pt x="16" y="14"/>
                      <a:pt x="17" y="14"/>
                    </a:cubicBezTo>
                    <a:cubicBezTo>
                      <a:pt x="17" y="21"/>
                      <a:pt x="17" y="27"/>
                      <a:pt x="17" y="33"/>
                    </a:cubicBezTo>
                    <a:cubicBezTo>
                      <a:pt x="13" y="41"/>
                      <a:pt x="6" y="49"/>
                      <a:pt x="15" y="5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5" name="Freeform 939">
                <a:extLst>
                  <a:ext uri="{FF2B5EF4-FFF2-40B4-BE49-F238E27FC236}">
                    <a16:creationId xmlns:a16="http://schemas.microsoft.com/office/drawing/2014/main" id="{3C76B9EE-8D45-FC3C-0A88-493B1BC0DDBF}"/>
                  </a:ext>
                </a:extLst>
              </p:cNvPr>
              <p:cNvSpPr/>
              <p:nvPr/>
            </p:nvSpPr>
            <p:spPr bwMode="auto">
              <a:xfrm>
                <a:off x="5759" y="1776"/>
                <a:ext cx="19" cy="31"/>
              </a:xfrm>
              <a:custGeom>
                <a:avLst/>
                <a:gdLst>
                  <a:gd name="T0" fmla="*/ 0 w 17"/>
                  <a:gd name="T1" fmla="*/ 14 h 28"/>
                  <a:gd name="T2" fmla="*/ 17 w 17"/>
                  <a:gd name="T3" fmla="*/ 0 h 28"/>
                  <a:gd name="T4" fmla="*/ 17 w 17"/>
                  <a:gd name="T5" fmla="*/ 15 h 28"/>
                  <a:gd name="T6" fmla="*/ 2 w 17"/>
                  <a:gd name="T7" fmla="*/ 28 h 28"/>
                  <a:gd name="T8" fmla="*/ 0 w 17"/>
                  <a:gd name="T9" fmla="*/ 14 h 28"/>
                </a:gdLst>
                <a:ahLst/>
                <a:cxnLst>
                  <a:cxn ang="0">
                    <a:pos x="T0" y="T1"/>
                  </a:cxn>
                  <a:cxn ang="0">
                    <a:pos x="T2" y="T3"/>
                  </a:cxn>
                  <a:cxn ang="0">
                    <a:pos x="T4" y="T5"/>
                  </a:cxn>
                  <a:cxn ang="0">
                    <a:pos x="T6" y="T7"/>
                  </a:cxn>
                  <a:cxn ang="0">
                    <a:pos x="T8" y="T9"/>
                  </a:cxn>
                </a:cxnLst>
                <a:rect l="0" t="0" r="r" b="b"/>
                <a:pathLst>
                  <a:path w="17" h="28">
                    <a:moveTo>
                      <a:pt x="0" y="14"/>
                    </a:moveTo>
                    <a:cubicBezTo>
                      <a:pt x="3" y="6"/>
                      <a:pt x="9" y="2"/>
                      <a:pt x="17" y="0"/>
                    </a:cubicBezTo>
                    <a:cubicBezTo>
                      <a:pt x="17" y="5"/>
                      <a:pt x="17" y="10"/>
                      <a:pt x="17" y="15"/>
                    </a:cubicBezTo>
                    <a:cubicBezTo>
                      <a:pt x="11" y="17"/>
                      <a:pt x="9" y="25"/>
                      <a:pt x="2" y="28"/>
                    </a:cubicBezTo>
                    <a:cubicBezTo>
                      <a:pt x="0" y="24"/>
                      <a:pt x="1" y="19"/>
                      <a:pt x="0"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6" name="Freeform 940">
                <a:extLst>
                  <a:ext uri="{FF2B5EF4-FFF2-40B4-BE49-F238E27FC236}">
                    <a16:creationId xmlns:a16="http://schemas.microsoft.com/office/drawing/2014/main" id="{C07E242E-A16A-DCE6-0394-DA05E8EF860B}"/>
                  </a:ext>
                </a:extLst>
              </p:cNvPr>
              <p:cNvSpPr/>
              <p:nvPr/>
            </p:nvSpPr>
            <p:spPr bwMode="auto">
              <a:xfrm>
                <a:off x="5765" y="1378"/>
                <a:ext cx="13" cy="28"/>
              </a:xfrm>
              <a:custGeom>
                <a:avLst/>
                <a:gdLst>
                  <a:gd name="T0" fmla="*/ 9 w 11"/>
                  <a:gd name="T1" fmla="*/ 25 h 25"/>
                  <a:gd name="T2" fmla="*/ 11 w 11"/>
                  <a:gd name="T3" fmla="*/ 0 h 25"/>
                  <a:gd name="T4" fmla="*/ 11 w 11"/>
                  <a:gd name="T5" fmla="*/ 22 h 25"/>
                  <a:gd name="T6" fmla="*/ 9 w 11"/>
                  <a:gd name="T7" fmla="*/ 25 h 25"/>
                </a:gdLst>
                <a:ahLst/>
                <a:cxnLst>
                  <a:cxn ang="0">
                    <a:pos x="T0" y="T1"/>
                  </a:cxn>
                  <a:cxn ang="0">
                    <a:pos x="T2" y="T3"/>
                  </a:cxn>
                  <a:cxn ang="0">
                    <a:pos x="T4" y="T5"/>
                  </a:cxn>
                  <a:cxn ang="0">
                    <a:pos x="T6" y="T7"/>
                  </a:cxn>
                </a:cxnLst>
                <a:rect l="0" t="0" r="r" b="b"/>
                <a:pathLst>
                  <a:path w="11" h="25">
                    <a:moveTo>
                      <a:pt x="9" y="25"/>
                    </a:moveTo>
                    <a:cubicBezTo>
                      <a:pt x="0" y="16"/>
                      <a:pt x="7" y="8"/>
                      <a:pt x="11" y="0"/>
                    </a:cubicBezTo>
                    <a:cubicBezTo>
                      <a:pt x="11" y="8"/>
                      <a:pt x="11" y="15"/>
                      <a:pt x="11" y="22"/>
                    </a:cubicBezTo>
                    <a:cubicBezTo>
                      <a:pt x="11" y="23"/>
                      <a:pt x="10" y="24"/>
                      <a:pt x="9" y="2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7" name="Freeform 941">
                <a:extLst>
                  <a:ext uri="{FF2B5EF4-FFF2-40B4-BE49-F238E27FC236}">
                    <a16:creationId xmlns:a16="http://schemas.microsoft.com/office/drawing/2014/main" id="{187BD3A4-FAE7-E921-6D58-0D4C7244A4DD}"/>
                  </a:ext>
                </a:extLst>
              </p:cNvPr>
              <p:cNvSpPr/>
              <p:nvPr/>
            </p:nvSpPr>
            <p:spPr bwMode="auto">
              <a:xfrm>
                <a:off x="5770" y="1455"/>
                <a:ext cx="8" cy="17"/>
              </a:xfrm>
              <a:custGeom>
                <a:avLst/>
                <a:gdLst>
                  <a:gd name="T0" fmla="*/ 0 w 7"/>
                  <a:gd name="T1" fmla="*/ 10 h 15"/>
                  <a:gd name="T2" fmla="*/ 7 w 7"/>
                  <a:gd name="T3" fmla="*/ 0 h 15"/>
                  <a:gd name="T4" fmla="*/ 7 w 7"/>
                  <a:gd name="T5" fmla="*/ 15 h 15"/>
                  <a:gd name="T6" fmla="*/ 0 w 7"/>
                  <a:gd name="T7" fmla="*/ 10 h 15"/>
                </a:gdLst>
                <a:ahLst/>
                <a:cxnLst>
                  <a:cxn ang="0">
                    <a:pos x="T0" y="T1"/>
                  </a:cxn>
                  <a:cxn ang="0">
                    <a:pos x="T2" y="T3"/>
                  </a:cxn>
                  <a:cxn ang="0">
                    <a:pos x="T4" y="T5"/>
                  </a:cxn>
                  <a:cxn ang="0">
                    <a:pos x="T6" y="T7"/>
                  </a:cxn>
                </a:cxnLst>
                <a:rect l="0" t="0" r="r" b="b"/>
                <a:pathLst>
                  <a:path w="7" h="15">
                    <a:moveTo>
                      <a:pt x="0" y="10"/>
                    </a:moveTo>
                    <a:cubicBezTo>
                      <a:pt x="7" y="10"/>
                      <a:pt x="4" y="2"/>
                      <a:pt x="7" y="0"/>
                    </a:cubicBezTo>
                    <a:cubicBezTo>
                      <a:pt x="7" y="5"/>
                      <a:pt x="7" y="10"/>
                      <a:pt x="7" y="15"/>
                    </a:cubicBezTo>
                    <a:cubicBezTo>
                      <a:pt x="4" y="15"/>
                      <a:pt x="0" y="15"/>
                      <a:pt x="0"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8" name="Freeform 942">
                <a:extLst>
                  <a:ext uri="{FF2B5EF4-FFF2-40B4-BE49-F238E27FC236}">
                    <a16:creationId xmlns:a16="http://schemas.microsoft.com/office/drawing/2014/main" id="{5F6CDBDB-65ED-25D3-9560-E0C8DB901359}"/>
                  </a:ext>
                </a:extLst>
              </p:cNvPr>
              <p:cNvSpPr/>
              <p:nvPr/>
            </p:nvSpPr>
            <p:spPr bwMode="auto">
              <a:xfrm>
                <a:off x="5776" y="1403"/>
                <a:ext cx="2" cy="3"/>
              </a:xfrm>
              <a:custGeom>
                <a:avLst/>
                <a:gdLst>
                  <a:gd name="T0" fmla="*/ 0 w 2"/>
                  <a:gd name="T1" fmla="*/ 3 h 3"/>
                  <a:gd name="T2" fmla="*/ 2 w 2"/>
                  <a:gd name="T3" fmla="*/ 0 h 3"/>
                  <a:gd name="T4" fmla="*/ 2 w 2"/>
                  <a:gd name="T5" fmla="*/ 3 h 3"/>
                  <a:gd name="T6" fmla="*/ 0 w 2"/>
                  <a:gd name="T7" fmla="*/ 3 h 3"/>
                </a:gdLst>
                <a:ahLst/>
                <a:cxnLst>
                  <a:cxn ang="0">
                    <a:pos x="T0" y="T1"/>
                  </a:cxn>
                  <a:cxn ang="0">
                    <a:pos x="T2" y="T3"/>
                  </a:cxn>
                  <a:cxn ang="0">
                    <a:pos x="T4" y="T5"/>
                  </a:cxn>
                  <a:cxn ang="0">
                    <a:pos x="T6" y="T7"/>
                  </a:cxn>
                </a:cxnLst>
                <a:rect l="0" t="0" r="r" b="b"/>
                <a:pathLst>
                  <a:path w="2" h="3">
                    <a:moveTo>
                      <a:pt x="0" y="3"/>
                    </a:moveTo>
                    <a:cubicBezTo>
                      <a:pt x="1" y="2"/>
                      <a:pt x="2" y="1"/>
                      <a:pt x="2" y="0"/>
                    </a:cubicBezTo>
                    <a:cubicBezTo>
                      <a:pt x="2" y="1"/>
                      <a:pt x="2" y="2"/>
                      <a:pt x="2" y="3"/>
                    </a:cubicBezTo>
                    <a:cubicBezTo>
                      <a:pt x="2" y="3"/>
                      <a:pt x="1" y="3"/>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9" name="Freeform 943">
                <a:extLst>
                  <a:ext uri="{FF2B5EF4-FFF2-40B4-BE49-F238E27FC236}">
                    <a16:creationId xmlns:a16="http://schemas.microsoft.com/office/drawing/2014/main" id="{2F15C5DC-5D84-FB20-ACF2-7A0167E16DEA}"/>
                  </a:ext>
                </a:extLst>
              </p:cNvPr>
              <p:cNvSpPr>
                <a:spLocks noEditPoints="1"/>
              </p:cNvSpPr>
              <p:nvPr/>
            </p:nvSpPr>
            <p:spPr bwMode="auto">
              <a:xfrm>
                <a:off x="4832" y="1097"/>
                <a:ext cx="409" cy="403"/>
              </a:xfrm>
              <a:custGeom>
                <a:avLst/>
                <a:gdLst>
                  <a:gd name="T0" fmla="*/ 65 w 360"/>
                  <a:gd name="T1" fmla="*/ 81 h 356"/>
                  <a:gd name="T2" fmla="*/ 63 w 360"/>
                  <a:gd name="T3" fmla="*/ 48 h 356"/>
                  <a:gd name="T4" fmla="*/ 98 w 360"/>
                  <a:gd name="T5" fmla="*/ 30 h 356"/>
                  <a:gd name="T6" fmla="*/ 118 w 360"/>
                  <a:gd name="T7" fmla="*/ 9 h 356"/>
                  <a:gd name="T8" fmla="*/ 158 w 360"/>
                  <a:gd name="T9" fmla="*/ 17 h 356"/>
                  <a:gd name="T10" fmla="*/ 179 w 360"/>
                  <a:gd name="T11" fmla="*/ 7 h 356"/>
                  <a:gd name="T12" fmla="*/ 200 w 360"/>
                  <a:gd name="T13" fmla="*/ 32 h 356"/>
                  <a:gd name="T14" fmla="*/ 221 w 360"/>
                  <a:gd name="T15" fmla="*/ 20 h 356"/>
                  <a:gd name="T16" fmla="*/ 245 w 360"/>
                  <a:gd name="T17" fmla="*/ 29 h 356"/>
                  <a:gd name="T18" fmla="*/ 273 w 360"/>
                  <a:gd name="T19" fmla="*/ 46 h 356"/>
                  <a:gd name="T20" fmla="*/ 298 w 360"/>
                  <a:gd name="T21" fmla="*/ 65 h 356"/>
                  <a:gd name="T22" fmla="*/ 321 w 360"/>
                  <a:gd name="T23" fmla="*/ 85 h 356"/>
                  <a:gd name="T24" fmla="*/ 307 w 360"/>
                  <a:gd name="T25" fmla="*/ 118 h 356"/>
                  <a:gd name="T26" fmla="*/ 349 w 360"/>
                  <a:gd name="T27" fmla="*/ 118 h 356"/>
                  <a:gd name="T28" fmla="*/ 357 w 360"/>
                  <a:gd name="T29" fmla="*/ 145 h 356"/>
                  <a:gd name="T30" fmla="*/ 345 w 360"/>
                  <a:gd name="T31" fmla="*/ 175 h 356"/>
                  <a:gd name="T32" fmla="*/ 348 w 360"/>
                  <a:gd name="T33" fmla="*/ 208 h 356"/>
                  <a:gd name="T34" fmla="*/ 329 w 360"/>
                  <a:gd name="T35" fmla="*/ 227 h 356"/>
                  <a:gd name="T36" fmla="*/ 330 w 360"/>
                  <a:gd name="T37" fmla="*/ 268 h 356"/>
                  <a:gd name="T38" fmla="*/ 308 w 360"/>
                  <a:gd name="T39" fmla="*/ 268 h 356"/>
                  <a:gd name="T40" fmla="*/ 304 w 360"/>
                  <a:gd name="T41" fmla="*/ 305 h 356"/>
                  <a:gd name="T42" fmla="*/ 242 w 360"/>
                  <a:gd name="T43" fmla="*/ 297 h 356"/>
                  <a:gd name="T44" fmla="*/ 239 w 360"/>
                  <a:gd name="T45" fmla="*/ 340 h 356"/>
                  <a:gd name="T46" fmla="*/ 221 w 360"/>
                  <a:gd name="T47" fmla="*/ 340 h 356"/>
                  <a:gd name="T48" fmla="*/ 188 w 360"/>
                  <a:gd name="T49" fmla="*/ 343 h 356"/>
                  <a:gd name="T50" fmla="*/ 162 w 360"/>
                  <a:gd name="T51" fmla="*/ 322 h 356"/>
                  <a:gd name="T52" fmla="*/ 139 w 360"/>
                  <a:gd name="T53" fmla="*/ 345 h 356"/>
                  <a:gd name="T54" fmla="*/ 118 w 360"/>
                  <a:gd name="T55" fmla="*/ 338 h 356"/>
                  <a:gd name="T56" fmla="*/ 104 w 360"/>
                  <a:gd name="T57" fmla="*/ 320 h 356"/>
                  <a:gd name="T58" fmla="*/ 77 w 360"/>
                  <a:gd name="T59" fmla="*/ 321 h 356"/>
                  <a:gd name="T60" fmla="*/ 60 w 360"/>
                  <a:gd name="T61" fmla="*/ 280 h 356"/>
                  <a:gd name="T62" fmla="*/ 39 w 360"/>
                  <a:gd name="T63" fmla="*/ 256 h 356"/>
                  <a:gd name="T64" fmla="*/ 29 w 360"/>
                  <a:gd name="T65" fmla="*/ 245 h 356"/>
                  <a:gd name="T66" fmla="*/ 34 w 360"/>
                  <a:gd name="T67" fmla="*/ 217 h 356"/>
                  <a:gd name="T68" fmla="*/ 6 w 360"/>
                  <a:gd name="T69" fmla="*/ 181 h 356"/>
                  <a:gd name="T70" fmla="*/ 29 w 360"/>
                  <a:gd name="T71" fmla="*/ 167 h 356"/>
                  <a:gd name="T72" fmla="*/ 11 w 360"/>
                  <a:gd name="T73" fmla="*/ 133 h 356"/>
                  <a:gd name="T74" fmla="*/ 18 w 360"/>
                  <a:gd name="T75" fmla="*/ 107 h 356"/>
                  <a:gd name="T76" fmla="*/ 53 w 360"/>
                  <a:gd name="T77" fmla="*/ 102 h 356"/>
                  <a:gd name="T78" fmla="*/ 281 w 360"/>
                  <a:gd name="T79" fmla="*/ 164 h 356"/>
                  <a:gd name="T80" fmla="*/ 278 w 360"/>
                  <a:gd name="T81" fmla="*/ 125 h 356"/>
                  <a:gd name="T82" fmla="*/ 255 w 360"/>
                  <a:gd name="T83" fmla="*/ 116 h 356"/>
                  <a:gd name="T84" fmla="*/ 230 w 360"/>
                  <a:gd name="T85" fmla="*/ 96 h 356"/>
                  <a:gd name="T86" fmla="*/ 167 w 360"/>
                  <a:gd name="T87" fmla="*/ 85 h 356"/>
                  <a:gd name="T88" fmla="*/ 144 w 360"/>
                  <a:gd name="T89" fmla="*/ 88 h 356"/>
                  <a:gd name="T90" fmla="*/ 115 w 360"/>
                  <a:gd name="T91" fmla="*/ 107 h 356"/>
                  <a:gd name="T92" fmla="*/ 85 w 360"/>
                  <a:gd name="T93" fmla="*/ 154 h 356"/>
                  <a:gd name="T94" fmla="*/ 85 w 360"/>
                  <a:gd name="T95" fmla="*/ 212 h 356"/>
                  <a:gd name="T96" fmla="*/ 120 w 360"/>
                  <a:gd name="T97" fmla="*/ 259 h 356"/>
                  <a:gd name="T98" fmla="*/ 173 w 360"/>
                  <a:gd name="T99" fmla="*/ 281 h 356"/>
                  <a:gd name="T100" fmla="*/ 231 w 360"/>
                  <a:gd name="T101" fmla="*/ 259 h 356"/>
                  <a:gd name="T102" fmla="*/ 276 w 360"/>
                  <a:gd name="T103" fmla="*/ 215 h 356"/>
                  <a:gd name="T104" fmla="*/ 303 w 360"/>
                  <a:gd name="T105" fmla="*/ 170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60" h="356">
                    <a:moveTo>
                      <a:pt x="40" y="81"/>
                    </a:moveTo>
                    <a:cubicBezTo>
                      <a:pt x="44" y="73"/>
                      <a:pt x="49" y="81"/>
                      <a:pt x="54" y="79"/>
                    </a:cubicBezTo>
                    <a:cubicBezTo>
                      <a:pt x="58" y="80"/>
                      <a:pt x="61" y="83"/>
                      <a:pt x="65" y="81"/>
                    </a:cubicBezTo>
                    <a:cubicBezTo>
                      <a:pt x="68" y="78"/>
                      <a:pt x="68" y="73"/>
                      <a:pt x="66" y="70"/>
                    </a:cubicBezTo>
                    <a:cubicBezTo>
                      <a:pt x="64" y="65"/>
                      <a:pt x="66" y="59"/>
                      <a:pt x="62" y="55"/>
                    </a:cubicBezTo>
                    <a:cubicBezTo>
                      <a:pt x="59" y="52"/>
                      <a:pt x="58" y="50"/>
                      <a:pt x="63" y="48"/>
                    </a:cubicBezTo>
                    <a:cubicBezTo>
                      <a:pt x="66" y="48"/>
                      <a:pt x="68" y="49"/>
                      <a:pt x="71" y="50"/>
                    </a:cubicBezTo>
                    <a:cubicBezTo>
                      <a:pt x="90" y="56"/>
                      <a:pt x="90" y="56"/>
                      <a:pt x="86" y="36"/>
                    </a:cubicBezTo>
                    <a:cubicBezTo>
                      <a:pt x="88" y="30"/>
                      <a:pt x="92" y="28"/>
                      <a:pt x="98" y="30"/>
                    </a:cubicBezTo>
                    <a:cubicBezTo>
                      <a:pt x="99" y="38"/>
                      <a:pt x="105" y="40"/>
                      <a:pt x="111" y="39"/>
                    </a:cubicBezTo>
                    <a:cubicBezTo>
                      <a:pt x="117" y="38"/>
                      <a:pt x="118" y="31"/>
                      <a:pt x="117" y="25"/>
                    </a:cubicBezTo>
                    <a:cubicBezTo>
                      <a:pt x="117" y="20"/>
                      <a:pt x="117" y="15"/>
                      <a:pt x="118" y="9"/>
                    </a:cubicBezTo>
                    <a:cubicBezTo>
                      <a:pt x="123" y="6"/>
                      <a:pt x="126" y="10"/>
                      <a:pt x="130" y="13"/>
                    </a:cubicBezTo>
                    <a:cubicBezTo>
                      <a:pt x="136" y="17"/>
                      <a:pt x="141" y="28"/>
                      <a:pt x="149" y="16"/>
                    </a:cubicBezTo>
                    <a:cubicBezTo>
                      <a:pt x="152" y="13"/>
                      <a:pt x="155" y="16"/>
                      <a:pt x="158" y="17"/>
                    </a:cubicBezTo>
                    <a:cubicBezTo>
                      <a:pt x="162" y="19"/>
                      <a:pt x="162" y="24"/>
                      <a:pt x="168" y="25"/>
                    </a:cubicBezTo>
                    <a:cubicBezTo>
                      <a:pt x="165" y="17"/>
                      <a:pt x="175" y="17"/>
                      <a:pt x="176" y="10"/>
                    </a:cubicBezTo>
                    <a:cubicBezTo>
                      <a:pt x="176" y="9"/>
                      <a:pt x="177" y="7"/>
                      <a:pt x="179" y="7"/>
                    </a:cubicBezTo>
                    <a:cubicBezTo>
                      <a:pt x="183" y="4"/>
                      <a:pt x="189" y="0"/>
                      <a:pt x="188" y="10"/>
                    </a:cubicBezTo>
                    <a:cubicBezTo>
                      <a:pt x="187" y="15"/>
                      <a:pt x="191" y="19"/>
                      <a:pt x="194" y="23"/>
                    </a:cubicBezTo>
                    <a:cubicBezTo>
                      <a:pt x="195" y="26"/>
                      <a:pt x="196" y="32"/>
                      <a:pt x="200" y="32"/>
                    </a:cubicBezTo>
                    <a:cubicBezTo>
                      <a:pt x="206" y="31"/>
                      <a:pt x="207" y="25"/>
                      <a:pt x="208" y="20"/>
                    </a:cubicBezTo>
                    <a:cubicBezTo>
                      <a:pt x="210" y="21"/>
                      <a:pt x="213" y="21"/>
                      <a:pt x="215" y="19"/>
                    </a:cubicBezTo>
                    <a:cubicBezTo>
                      <a:pt x="218" y="14"/>
                      <a:pt x="220" y="17"/>
                      <a:pt x="221" y="20"/>
                    </a:cubicBezTo>
                    <a:cubicBezTo>
                      <a:pt x="222" y="21"/>
                      <a:pt x="223" y="23"/>
                      <a:pt x="224" y="24"/>
                    </a:cubicBezTo>
                    <a:cubicBezTo>
                      <a:pt x="225" y="31"/>
                      <a:pt x="226" y="39"/>
                      <a:pt x="227" y="46"/>
                    </a:cubicBezTo>
                    <a:cubicBezTo>
                      <a:pt x="236" y="43"/>
                      <a:pt x="237" y="33"/>
                      <a:pt x="245" y="29"/>
                    </a:cubicBezTo>
                    <a:cubicBezTo>
                      <a:pt x="249" y="27"/>
                      <a:pt x="253" y="24"/>
                      <a:pt x="253" y="33"/>
                    </a:cubicBezTo>
                    <a:cubicBezTo>
                      <a:pt x="253" y="40"/>
                      <a:pt x="255" y="40"/>
                      <a:pt x="262" y="38"/>
                    </a:cubicBezTo>
                    <a:cubicBezTo>
                      <a:pt x="269" y="35"/>
                      <a:pt x="274" y="37"/>
                      <a:pt x="273" y="46"/>
                    </a:cubicBezTo>
                    <a:cubicBezTo>
                      <a:pt x="272" y="49"/>
                      <a:pt x="272" y="52"/>
                      <a:pt x="272" y="55"/>
                    </a:cubicBezTo>
                    <a:cubicBezTo>
                      <a:pt x="272" y="72"/>
                      <a:pt x="272" y="72"/>
                      <a:pt x="288" y="67"/>
                    </a:cubicBezTo>
                    <a:cubicBezTo>
                      <a:pt x="291" y="66"/>
                      <a:pt x="295" y="65"/>
                      <a:pt x="298" y="65"/>
                    </a:cubicBezTo>
                    <a:cubicBezTo>
                      <a:pt x="301" y="65"/>
                      <a:pt x="305" y="66"/>
                      <a:pt x="303" y="70"/>
                    </a:cubicBezTo>
                    <a:cubicBezTo>
                      <a:pt x="298" y="85"/>
                      <a:pt x="306" y="85"/>
                      <a:pt x="316" y="84"/>
                    </a:cubicBezTo>
                    <a:cubicBezTo>
                      <a:pt x="318" y="84"/>
                      <a:pt x="319" y="84"/>
                      <a:pt x="321" y="85"/>
                    </a:cubicBezTo>
                    <a:cubicBezTo>
                      <a:pt x="321" y="86"/>
                      <a:pt x="322" y="87"/>
                      <a:pt x="323" y="89"/>
                    </a:cubicBezTo>
                    <a:cubicBezTo>
                      <a:pt x="323" y="91"/>
                      <a:pt x="323" y="92"/>
                      <a:pt x="323" y="94"/>
                    </a:cubicBezTo>
                    <a:cubicBezTo>
                      <a:pt x="315" y="99"/>
                      <a:pt x="311" y="108"/>
                      <a:pt x="307" y="118"/>
                    </a:cubicBezTo>
                    <a:cubicBezTo>
                      <a:pt x="315" y="118"/>
                      <a:pt x="323" y="118"/>
                      <a:pt x="331" y="118"/>
                    </a:cubicBezTo>
                    <a:cubicBezTo>
                      <a:pt x="335" y="118"/>
                      <a:pt x="339" y="118"/>
                      <a:pt x="343" y="118"/>
                    </a:cubicBezTo>
                    <a:cubicBezTo>
                      <a:pt x="345" y="118"/>
                      <a:pt x="347" y="118"/>
                      <a:pt x="349" y="118"/>
                    </a:cubicBezTo>
                    <a:cubicBezTo>
                      <a:pt x="352" y="120"/>
                      <a:pt x="344" y="126"/>
                      <a:pt x="351" y="126"/>
                    </a:cubicBezTo>
                    <a:cubicBezTo>
                      <a:pt x="360" y="126"/>
                      <a:pt x="357" y="130"/>
                      <a:pt x="354" y="133"/>
                    </a:cubicBezTo>
                    <a:cubicBezTo>
                      <a:pt x="347" y="140"/>
                      <a:pt x="353" y="142"/>
                      <a:pt x="357" y="145"/>
                    </a:cubicBezTo>
                    <a:cubicBezTo>
                      <a:pt x="353" y="148"/>
                      <a:pt x="348" y="151"/>
                      <a:pt x="345" y="157"/>
                    </a:cubicBezTo>
                    <a:cubicBezTo>
                      <a:pt x="341" y="161"/>
                      <a:pt x="331" y="159"/>
                      <a:pt x="331" y="167"/>
                    </a:cubicBezTo>
                    <a:cubicBezTo>
                      <a:pt x="332" y="174"/>
                      <a:pt x="341" y="171"/>
                      <a:pt x="345" y="175"/>
                    </a:cubicBezTo>
                    <a:cubicBezTo>
                      <a:pt x="346" y="176"/>
                      <a:pt x="348" y="176"/>
                      <a:pt x="350" y="176"/>
                    </a:cubicBezTo>
                    <a:cubicBezTo>
                      <a:pt x="359" y="187"/>
                      <a:pt x="359" y="190"/>
                      <a:pt x="345" y="196"/>
                    </a:cubicBezTo>
                    <a:cubicBezTo>
                      <a:pt x="339" y="198"/>
                      <a:pt x="339" y="203"/>
                      <a:pt x="348" y="208"/>
                    </a:cubicBezTo>
                    <a:cubicBezTo>
                      <a:pt x="360" y="214"/>
                      <a:pt x="356" y="217"/>
                      <a:pt x="348" y="222"/>
                    </a:cubicBezTo>
                    <a:cubicBezTo>
                      <a:pt x="346" y="222"/>
                      <a:pt x="344" y="222"/>
                      <a:pt x="341" y="222"/>
                    </a:cubicBezTo>
                    <a:cubicBezTo>
                      <a:pt x="337" y="222"/>
                      <a:pt x="330" y="222"/>
                      <a:pt x="329" y="227"/>
                    </a:cubicBezTo>
                    <a:cubicBezTo>
                      <a:pt x="329" y="232"/>
                      <a:pt x="330" y="238"/>
                      <a:pt x="336" y="241"/>
                    </a:cubicBezTo>
                    <a:cubicBezTo>
                      <a:pt x="337" y="242"/>
                      <a:pt x="339" y="242"/>
                      <a:pt x="340" y="243"/>
                    </a:cubicBezTo>
                    <a:cubicBezTo>
                      <a:pt x="341" y="253"/>
                      <a:pt x="337" y="262"/>
                      <a:pt x="330" y="268"/>
                    </a:cubicBezTo>
                    <a:cubicBezTo>
                      <a:pt x="329" y="269"/>
                      <a:pt x="329" y="270"/>
                      <a:pt x="328" y="270"/>
                    </a:cubicBezTo>
                    <a:cubicBezTo>
                      <a:pt x="328" y="270"/>
                      <a:pt x="328" y="271"/>
                      <a:pt x="328" y="271"/>
                    </a:cubicBezTo>
                    <a:cubicBezTo>
                      <a:pt x="322" y="264"/>
                      <a:pt x="315" y="268"/>
                      <a:pt x="308" y="268"/>
                    </a:cubicBezTo>
                    <a:cubicBezTo>
                      <a:pt x="290" y="270"/>
                      <a:pt x="290" y="271"/>
                      <a:pt x="299" y="286"/>
                    </a:cubicBezTo>
                    <a:cubicBezTo>
                      <a:pt x="299" y="286"/>
                      <a:pt x="299" y="287"/>
                      <a:pt x="299" y="288"/>
                    </a:cubicBezTo>
                    <a:cubicBezTo>
                      <a:pt x="299" y="294"/>
                      <a:pt x="301" y="300"/>
                      <a:pt x="304" y="305"/>
                    </a:cubicBezTo>
                    <a:cubicBezTo>
                      <a:pt x="308" y="311"/>
                      <a:pt x="309" y="315"/>
                      <a:pt x="299" y="314"/>
                    </a:cubicBezTo>
                    <a:cubicBezTo>
                      <a:pt x="291" y="314"/>
                      <a:pt x="283" y="316"/>
                      <a:pt x="274" y="314"/>
                    </a:cubicBezTo>
                    <a:cubicBezTo>
                      <a:pt x="261" y="314"/>
                      <a:pt x="254" y="302"/>
                      <a:pt x="242" y="297"/>
                    </a:cubicBezTo>
                    <a:cubicBezTo>
                      <a:pt x="243" y="307"/>
                      <a:pt x="245" y="315"/>
                      <a:pt x="241" y="324"/>
                    </a:cubicBezTo>
                    <a:cubicBezTo>
                      <a:pt x="241" y="327"/>
                      <a:pt x="241" y="330"/>
                      <a:pt x="241" y="334"/>
                    </a:cubicBezTo>
                    <a:cubicBezTo>
                      <a:pt x="239" y="335"/>
                      <a:pt x="239" y="338"/>
                      <a:pt x="239" y="340"/>
                    </a:cubicBezTo>
                    <a:cubicBezTo>
                      <a:pt x="239" y="343"/>
                      <a:pt x="241" y="348"/>
                      <a:pt x="237" y="350"/>
                    </a:cubicBezTo>
                    <a:cubicBezTo>
                      <a:pt x="233" y="351"/>
                      <a:pt x="230" y="347"/>
                      <a:pt x="227" y="345"/>
                    </a:cubicBezTo>
                    <a:cubicBezTo>
                      <a:pt x="225" y="344"/>
                      <a:pt x="223" y="342"/>
                      <a:pt x="221" y="340"/>
                    </a:cubicBezTo>
                    <a:cubicBezTo>
                      <a:pt x="212" y="351"/>
                      <a:pt x="210" y="337"/>
                      <a:pt x="205" y="335"/>
                    </a:cubicBezTo>
                    <a:cubicBezTo>
                      <a:pt x="202" y="329"/>
                      <a:pt x="197" y="324"/>
                      <a:pt x="191" y="318"/>
                    </a:cubicBezTo>
                    <a:cubicBezTo>
                      <a:pt x="190" y="328"/>
                      <a:pt x="189" y="336"/>
                      <a:pt x="188" y="343"/>
                    </a:cubicBezTo>
                    <a:cubicBezTo>
                      <a:pt x="184" y="344"/>
                      <a:pt x="183" y="347"/>
                      <a:pt x="182" y="350"/>
                    </a:cubicBezTo>
                    <a:cubicBezTo>
                      <a:pt x="170" y="356"/>
                      <a:pt x="176" y="344"/>
                      <a:pt x="173" y="341"/>
                    </a:cubicBezTo>
                    <a:cubicBezTo>
                      <a:pt x="168" y="335"/>
                      <a:pt x="169" y="323"/>
                      <a:pt x="162" y="322"/>
                    </a:cubicBezTo>
                    <a:cubicBezTo>
                      <a:pt x="155" y="322"/>
                      <a:pt x="153" y="333"/>
                      <a:pt x="149" y="340"/>
                    </a:cubicBezTo>
                    <a:cubicBezTo>
                      <a:pt x="146" y="340"/>
                      <a:pt x="143" y="342"/>
                      <a:pt x="142" y="345"/>
                    </a:cubicBezTo>
                    <a:cubicBezTo>
                      <a:pt x="141" y="345"/>
                      <a:pt x="140" y="345"/>
                      <a:pt x="139" y="345"/>
                    </a:cubicBezTo>
                    <a:cubicBezTo>
                      <a:pt x="139" y="342"/>
                      <a:pt x="138" y="339"/>
                      <a:pt x="137" y="335"/>
                    </a:cubicBezTo>
                    <a:cubicBezTo>
                      <a:pt x="141" y="331"/>
                      <a:pt x="136" y="327"/>
                      <a:pt x="137" y="321"/>
                    </a:cubicBezTo>
                    <a:cubicBezTo>
                      <a:pt x="129" y="328"/>
                      <a:pt x="124" y="333"/>
                      <a:pt x="118" y="338"/>
                    </a:cubicBezTo>
                    <a:cubicBezTo>
                      <a:pt x="113" y="339"/>
                      <a:pt x="110" y="344"/>
                      <a:pt x="104" y="342"/>
                    </a:cubicBezTo>
                    <a:cubicBezTo>
                      <a:pt x="105" y="338"/>
                      <a:pt x="106" y="335"/>
                      <a:pt x="106" y="331"/>
                    </a:cubicBezTo>
                    <a:cubicBezTo>
                      <a:pt x="106" y="327"/>
                      <a:pt x="107" y="322"/>
                      <a:pt x="104" y="320"/>
                    </a:cubicBezTo>
                    <a:cubicBezTo>
                      <a:pt x="100" y="317"/>
                      <a:pt x="97" y="322"/>
                      <a:pt x="93" y="324"/>
                    </a:cubicBezTo>
                    <a:cubicBezTo>
                      <a:pt x="90" y="326"/>
                      <a:pt x="86" y="329"/>
                      <a:pt x="81" y="329"/>
                    </a:cubicBezTo>
                    <a:cubicBezTo>
                      <a:pt x="82" y="325"/>
                      <a:pt x="82" y="321"/>
                      <a:pt x="77" y="321"/>
                    </a:cubicBezTo>
                    <a:cubicBezTo>
                      <a:pt x="77" y="318"/>
                      <a:pt x="77" y="314"/>
                      <a:pt x="77" y="311"/>
                    </a:cubicBezTo>
                    <a:cubicBezTo>
                      <a:pt x="68" y="305"/>
                      <a:pt x="64" y="296"/>
                      <a:pt x="59" y="287"/>
                    </a:cubicBezTo>
                    <a:cubicBezTo>
                      <a:pt x="60" y="285"/>
                      <a:pt x="63" y="283"/>
                      <a:pt x="60" y="280"/>
                    </a:cubicBezTo>
                    <a:cubicBezTo>
                      <a:pt x="64" y="273"/>
                      <a:pt x="64" y="269"/>
                      <a:pt x="54" y="270"/>
                    </a:cubicBezTo>
                    <a:cubicBezTo>
                      <a:pt x="47" y="271"/>
                      <a:pt x="39" y="271"/>
                      <a:pt x="32" y="266"/>
                    </a:cubicBezTo>
                    <a:cubicBezTo>
                      <a:pt x="35" y="263"/>
                      <a:pt x="37" y="259"/>
                      <a:pt x="39" y="256"/>
                    </a:cubicBezTo>
                    <a:cubicBezTo>
                      <a:pt x="42" y="253"/>
                      <a:pt x="49" y="250"/>
                      <a:pt x="43" y="245"/>
                    </a:cubicBezTo>
                    <a:cubicBezTo>
                      <a:pt x="39" y="241"/>
                      <a:pt x="34" y="240"/>
                      <a:pt x="29" y="246"/>
                    </a:cubicBezTo>
                    <a:cubicBezTo>
                      <a:pt x="29" y="245"/>
                      <a:pt x="29" y="245"/>
                      <a:pt x="29" y="245"/>
                    </a:cubicBezTo>
                    <a:cubicBezTo>
                      <a:pt x="22" y="240"/>
                      <a:pt x="20" y="233"/>
                      <a:pt x="21" y="225"/>
                    </a:cubicBezTo>
                    <a:cubicBezTo>
                      <a:pt x="22" y="225"/>
                      <a:pt x="24" y="224"/>
                      <a:pt x="25" y="224"/>
                    </a:cubicBezTo>
                    <a:cubicBezTo>
                      <a:pt x="30" y="224"/>
                      <a:pt x="33" y="222"/>
                      <a:pt x="34" y="217"/>
                    </a:cubicBezTo>
                    <a:cubicBezTo>
                      <a:pt x="34" y="213"/>
                      <a:pt x="29" y="214"/>
                      <a:pt x="26" y="213"/>
                    </a:cubicBezTo>
                    <a:cubicBezTo>
                      <a:pt x="18" y="210"/>
                      <a:pt x="10" y="208"/>
                      <a:pt x="0" y="206"/>
                    </a:cubicBezTo>
                    <a:cubicBezTo>
                      <a:pt x="10" y="199"/>
                      <a:pt x="15" y="191"/>
                      <a:pt x="6" y="181"/>
                    </a:cubicBezTo>
                    <a:cubicBezTo>
                      <a:pt x="5" y="180"/>
                      <a:pt x="6" y="178"/>
                      <a:pt x="6" y="176"/>
                    </a:cubicBezTo>
                    <a:cubicBezTo>
                      <a:pt x="8" y="176"/>
                      <a:pt x="9" y="176"/>
                      <a:pt x="10" y="175"/>
                    </a:cubicBezTo>
                    <a:cubicBezTo>
                      <a:pt x="18" y="176"/>
                      <a:pt x="23" y="170"/>
                      <a:pt x="29" y="167"/>
                    </a:cubicBezTo>
                    <a:cubicBezTo>
                      <a:pt x="37" y="162"/>
                      <a:pt x="43" y="158"/>
                      <a:pt x="31" y="151"/>
                    </a:cubicBezTo>
                    <a:cubicBezTo>
                      <a:pt x="27" y="148"/>
                      <a:pt x="23" y="143"/>
                      <a:pt x="22" y="139"/>
                    </a:cubicBezTo>
                    <a:cubicBezTo>
                      <a:pt x="20" y="132"/>
                      <a:pt x="16" y="132"/>
                      <a:pt x="11" y="133"/>
                    </a:cubicBezTo>
                    <a:cubicBezTo>
                      <a:pt x="9" y="129"/>
                      <a:pt x="8" y="129"/>
                      <a:pt x="15" y="125"/>
                    </a:cubicBezTo>
                    <a:cubicBezTo>
                      <a:pt x="20" y="123"/>
                      <a:pt x="24" y="121"/>
                      <a:pt x="17" y="118"/>
                    </a:cubicBezTo>
                    <a:cubicBezTo>
                      <a:pt x="7" y="113"/>
                      <a:pt x="11" y="110"/>
                      <a:pt x="18" y="107"/>
                    </a:cubicBezTo>
                    <a:cubicBezTo>
                      <a:pt x="22" y="105"/>
                      <a:pt x="25" y="102"/>
                      <a:pt x="30" y="103"/>
                    </a:cubicBezTo>
                    <a:cubicBezTo>
                      <a:pt x="35" y="101"/>
                      <a:pt x="39" y="102"/>
                      <a:pt x="44" y="103"/>
                    </a:cubicBezTo>
                    <a:cubicBezTo>
                      <a:pt x="47" y="104"/>
                      <a:pt x="51" y="105"/>
                      <a:pt x="53" y="102"/>
                    </a:cubicBezTo>
                    <a:cubicBezTo>
                      <a:pt x="56" y="99"/>
                      <a:pt x="51" y="97"/>
                      <a:pt x="49" y="94"/>
                    </a:cubicBezTo>
                    <a:cubicBezTo>
                      <a:pt x="46" y="90"/>
                      <a:pt x="43" y="85"/>
                      <a:pt x="40" y="81"/>
                    </a:cubicBezTo>
                    <a:close/>
                    <a:moveTo>
                      <a:pt x="281" y="164"/>
                    </a:moveTo>
                    <a:cubicBezTo>
                      <a:pt x="273" y="158"/>
                      <a:pt x="272" y="151"/>
                      <a:pt x="276" y="142"/>
                    </a:cubicBezTo>
                    <a:cubicBezTo>
                      <a:pt x="285" y="138"/>
                      <a:pt x="290" y="130"/>
                      <a:pt x="298" y="120"/>
                    </a:cubicBezTo>
                    <a:cubicBezTo>
                      <a:pt x="289" y="122"/>
                      <a:pt x="284" y="123"/>
                      <a:pt x="278" y="125"/>
                    </a:cubicBezTo>
                    <a:cubicBezTo>
                      <a:pt x="275" y="125"/>
                      <a:pt x="269" y="122"/>
                      <a:pt x="269" y="129"/>
                    </a:cubicBezTo>
                    <a:cubicBezTo>
                      <a:pt x="268" y="126"/>
                      <a:pt x="260" y="128"/>
                      <a:pt x="261" y="123"/>
                    </a:cubicBezTo>
                    <a:cubicBezTo>
                      <a:pt x="262" y="118"/>
                      <a:pt x="260" y="116"/>
                      <a:pt x="255" y="116"/>
                    </a:cubicBezTo>
                    <a:cubicBezTo>
                      <a:pt x="251" y="115"/>
                      <a:pt x="251" y="112"/>
                      <a:pt x="250" y="109"/>
                    </a:cubicBezTo>
                    <a:cubicBezTo>
                      <a:pt x="249" y="103"/>
                      <a:pt x="246" y="99"/>
                      <a:pt x="239" y="100"/>
                    </a:cubicBezTo>
                    <a:cubicBezTo>
                      <a:pt x="235" y="100"/>
                      <a:pt x="233" y="98"/>
                      <a:pt x="230" y="96"/>
                    </a:cubicBezTo>
                    <a:cubicBezTo>
                      <a:pt x="224" y="91"/>
                      <a:pt x="214" y="82"/>
                      <a:pt x="212" y="83"/>
                    </a:cubicBezTo>
                    <a:cubicBezTo>
                      <a:pt x="201" y="90"/>
                      <a:pt x="192" y="74"/>
                      <a:pt x="183" y="84"/>
                    </a:cubicBezTo>
                    <a:cubicBezTo>
                      <a:pt x="177" y="78"/>
                      <a:pt x="172" y="77"/>
                      <a:pt x="167" y="85"/>
                    </a:cubicBezTo>
                    <a:cubicBezTo>
                      <a:pt x="166" y="86"/>
                      <a:pt x="164" y="85"/>
                      <a:pt x="163" y="83"/>
                    </a:cubicBezTo>
                    <a:cubicBezTo>
                      <a:pt x="158" y="74"/>
                      <a:pt x="154" y="79"/>
                      <a:pt x="151" y="85"/>
                    </a:cubicBezTo>
                    <a:cubicBezTo>
                      <a:pt x="149" y="88"/>
                      <a:pt x="147" y="90"/>
                      <a:pt x="144" y="88"/>
                    </a:cubicBezTo>
                    <a:cubicBezTo>
                      <a:pt x="139" y="86"/>
                      <a:pt x="137" y="88"/>
                      <a:pt x="136" y="93"/>
                    </a:cubicBezTo>
                    <a:cubicBezTo>
                      <a:pt x="135" y="95"/>
                      <a:pt x="133" y="96"/>
                      <a:pt x="130" y="96"/>
                    </a:cubicBezTo>
                    <a:cubicBezTo>
                      <a:pt x="121" y="95"/>
                      <a:pt x="116" y="98"/>
                      <a:pt x="115" y="107"/>
                    </a:cubicBezTo>
                    <a:cubicBezTo>
                      <a:pt x="115" y="111"/>
                      <a:pt x="110" y="110"/>
                      <a:pt x="109" y="111"/>
                    </a:cubicBezTo>
                    <a:cubicBezTo>
                      <a:pt x="102" y="119"/>
                      <a:pt x="92" y="124"/>
                      <a:pt x="89" y="135"/>
                    </a:cubicBezTo>
                    <a:cubicBezTo>
                      <a:pt x="87" y="142"/>
                      <a:pt x="89" y="149"/>
                      <a:pt x="85" y="154"/>
                    </a:cubicBezTo>
                    <a:cubicBezTo>
                      <a:pt x="78" y="161"/>
                      <a:pt x="81" y="168"/>
                      <a:pt x="82" y="175"/>
                    </a:cubicBezTo>
                    <a:cubicBezTo>
                      <a:pt x="83" y="182"/>
                      <a:pt x="84" y="190"/>
                      <a:pt x="82" y="196"/>
                    </a:cubicBezTo>
                    <a:cubicBezTo>
                      <a:pt x="81" y="203"/>
                      <a:pt x="82" y="206"/>
                      <a:pt x="85" y="212"/>
                    </a:cubicBezTo>
                    <a:cubicBezTo>
                      <a:pt x="88" y="219"/>
                      <a:pt x="98" y="220"/>
                      <a:pt x="99" y="227"/>
                    </a:cubicBezTo>
                    <a:cubicBezTo>
                      <a:pt x="99" y="236"/>
                      <a:pt x="101" y="242"/>
                      <a:pt x="108" y="248"/>
                    </a:cubicBezTo>
                    <a:cubicBezTo>
                      <a:pt x="112" y="252"/>
                      <a:pt x="116" y="256"/>
                      <a:pt x="120" y="259"/>
                    </a:cubicBezTo>
                    <a:cubicBezTo>
                      <a:pt x="131" y="268"/>
                      <a:pt x="140" y="275"/>
                      <a:pt x="155" y="268"/>
                    </a:cubicBezTo>
                    <a:cubicBezTo>
                      <a:pt x="159" y="266"/>
                      <a:pt x="159" y="271"/>
                      <a:pt x="159" y="273"/>
                    </a:cubicBezTo>
                    <a:cubicBezTo>
                      <a:pt x="160" y="282"/>
                      <a:pt x="167" y="282"/>
                      <a:pt x="173" y="281"/>
                    </a:cubicBezTo>
                    <a:cubicBezTo>
                      <a:pt x="181" y="279"/>
                      <a:pt x="192" y="283"/>
                      <a:pt x="196" y="270"/>
                    </a:cubicBezTo>
                    <a:cubicBezTo>
                      <a:pt x="197" y="267"/>
                      <a:pt x="202" y="270"/>
                      <a:pt x="205" y="271"/>
                    </a:cubicBezTo>
                    <a:cubicBezTo>
                      <a:pt x="220" y="277"/>
                      <a:pt x="226" y="275"/>
                      <a:pt x="231" y="259"/>
                    </a:cubicBezTo>
                    <a:cubicBezTo>
                      <a:pt x="233" y="254"/>
                      <a:pt x="236" y="255"/>
                      <a:pt x="240" y="254"/>
                    </a:cubicBezTo>
                    <a:cubicBezTo>
                      <a:pt x="248" y="252"/>
                      <a:pt x="260" y="252"/>
                      <a:pt x="260" y="242"/>
                    </a:cubicBezTo>
                    <a:cubicBezTo>
                      <a:pt x="259" y="228"/>
                      <a:pt x="269" y="223"/>
                      <a:pt x="276" y="215"/>
                    </a:cubicBezTo>
                    <a:cubicBezTo>
                      <a:pt x="279" y="211"/>
                      <a:pt x="282" y="208"/>
                      <a:pt x="279" y="204"/>
                    </a:cubicBezTo>
                    <a:cubicBezTo>
                      <a:pt x="273" y="193"/>
                      <a:pt x="282" y="188"/>
                      <a:pt x="287" y="181"/>
                    </a:cubicBezTo>
                    <a:cubicBezTo>
                      <a:pt x="292" y="178"/>
                      <a:pt x="299" y="177"/>
                      <a:pt x="303" y="170"/>
                    </a:cubicBezTo>
                    <a:cubicBezTo>
                      <a:pt x="295" y="167"/>
                      <a:pt x="289" y="164"/>
                      <a:pt x="281" y="164"/>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0" name="Freeform 944">
                <a:extLst>
                  <a:ext uri="{FF2B5EF4-FFF2-40B4-BE49-F238E27FC236}">
                    <a16:creationId xmlns:a16="http://schemas.microsoft.com/office/drawing/2014/main" id="{88F3DF50-314F-FCAC-7760-15CDB87B4593}"/>
                  </a:ext>
                </a:extLst>
              </p:cNvPr>
              <p:cNvSpPr>
                <a:spLocks noEditPoints="1"/>
              </p:cNvSpPr>
              <p:nvPr/>
            </p:nvSpPr>
            <p:spPr bwMode="auto">
              <a:xfrm>
                <a:off x="4712" y="1414"/>
                <a:ext cx="594" cy="488"/>
              </a:xfrm>
              <a:custGeom>
                <a:avLst/>
                <a:gdLst>
                  <a:gd name="T0" fmla="*/ 297 w 523"/>
                  <a:gd name="T1" fmla="*/ 141 h 430"/>
                  <a:gd name="T2" fmla="*/ 422 w 523"/>
                  <a:gd name="T3" fmla="*/ 264 h 430"/>
                  <a:gd name="T4" fmla="*/ 368 w 523"/>
                  <a:gd name="T5" fmla="*/ 58 h 430"/>
                  <a:gd name="T6" fmla="*/ 424 w 523"/>
                  <a:gd name="T7" fmla="*/ 201 h 430"/>
                  <a:gd name="T8" fmla="*/ 436 w 523"/>
                  <a:gd name="T9" fmla="*/ 201 h 430"/>
                  <a:gd name="T10" fmla="*/ 447 w 523"/>
                  <a:gd name="T11" fmla="*/ 276 h 430"/>
                  <a:gd name="T12" fmla="*/ 471 w 523"/>
                  <a:gd name="T13" fmla="*/ 332 h 430"/>
                  <a:gd name="T14" fmla="*/ 492 w 523"/>
                  <a:gd name="T15" fmla="*/ 333 h 430"/>
                  <a:gd name="T16" fmla="*/ 517 w 523"/>
                  <a:gd name="T17" fmla="*/ 365 h 430"/>
                  <a:gd name="T18" fmla="*/ 512 w 523"/>
                  <a:gd name="T19" fmla="*/ 429 h 430"/>
                  <a:gd name="T20" fmla="*/ 451 w 523"/>
                  <a:gd name="T21" fmla="*/ 404 h 430"/>
                  <a:gd name="T22" fmla="*/ 433 w 523"/>
                  <a:gd name="T23" fmla="*/ 376 h 430"/>
                  <a:gd name="T24" fmla="*/ 419 w 523"/>
                  <a:gd name="T25" fmla="*/ 360 h 430"/>
                  <a:gd name="T26" fmla="*/ 395 w 523"/>
                  <a:gd name="T27" fmla="*/ 339 h 430"/>
                  <a:gd name="T28" fmla="*/ 440 w 523"/>
                  <a:gd name="T29" fmla="*/ 320 h 430"/>
                  <a:gd name="T30" fmla="*/ 288 w 523"/>
                  <a:gd name="T31" fmla="*/ 159 h 430"/>
                  <a:gd name="T32" fmla="*/ 139 w 523"/>
                  <a:gd name="T33" fmla="*/ 175 h 430"/>
                  <a:gd name="T34" fmla="*/ 14 w 523"/>
                  <a:gd name="T35" fmla="*/ 51 h 430"/>
                  <a:gd name="T36" fmla="*/ 0 w 523"/>
                  <a:gd name="T37" fmla="*/ 18 h 430"/>
                  <a:gd name="T38" fmla="*/ 147 w 523"/>
                  <a:gd name="T39" fmla="*/ 0 h 430"/>
                  <a:gd name="T40" fmla="*/ 175 w 523"/>
                  <a:gd name="T41" fmla="*/ 33 h 430"/>
                  <a:gd name="T42" fmla="*/ 188 w 523"/>
                  <a:gd name="T43" fmla="*/ 75 h 430"/>
                  <a:gd name="T44" fmla="*/ 187 w 523"/>
                  <a:gd name="T45" fmla="*/ 49 h 430"/>
                  <a:gd name="T46" fmla="*/ 212 w 523"/>
                  <a:gd name="T47" fmla="*/ 51 h 430"/>
                  <a:gd name="T48" fmla="*/ 225 w 523"/>
                  <a:gd name="T49" fmla="*/ 70 h 430"/>
                  <a:gd name="T50" fmla="*/ 245 w 523"/>
                  <a:gd name="T51" fmla="*/ 69 h 430"/>
                  <a:gd name="T52" fmla="*/ 256 w 523"/>
                  <a:gd name="T53" fmla="*/ 77 h 430"/>
                  <a:gd name="T54" fmla="*/ 281 w 523"/>
                  <a:gd name="T55" fmla="*/ 137 h 430"/>
                  <a:gd name="T56" fmla="*/ 284 w 523"/>
                  <a:gd name="T57" fmla="*/ 140 h 430"/>
                  <a:gd name="T58" fmla="*/ 203 w 523"/>
                  <a:gd name="T59" fmla="*/ 136 h 430"/>
                  <a:gd name="T60" fmla="*/ 183 w 523"/>
                  <a:gd name="T61" fmla="*/ 143 h 430"/>
                  <a:gd name="T62" fmla="*/ 143 w 523"/>
                  <a:gd name="T63" fmla="*/ 65 h 430"/>
                  <a:gd name="T64" fmla="*/ 87 w 523"/>
                  <a:gd name="T65" fmla="*/ 70 h 430"/>
                  <a:gd name="T66" fmla="*/ 102 w 523"/>
                  <a:gd name="T67" fmla="*/ 73 h 430"/>
                  <a:gd name="T68" fmla="*/ 194 w 523"/>
                  <a:gd name="T69" fmla="*/ 178 h 430"/>
                  <a:gd name="T70" fmla="*/ 173 w 523"/>
                  <a:gd name="T71" fmla="*/ 170 h 430"/>
                  <a:gd name="T72" fmla="*/ 241 w 523"/>
                  <a:gd name="T73" fmla="*/ 103 h 430"/>
                  <a:gd name="T74" fmla="*/ 249 w 523"/>
                  <a:gd name="T75" fmla="*/ 100 h 430"/>
                  <a:gd name="T76" fmla="*/ 257 w 523"/>
                  <a:gd name="T77" fmla="*/ 162 h 430"/>
                  <a:gd name="T78" fmla="*/ 254 w 523"/>
                  <a:gd name="T79" fmla="*/ 173 h 430"/>
                  <a:gd name="T80" fmla="*/ 280 w 523"/>
                  <a:gd name="T81" fmla="*/ 91 h 430"/>
                  <a:gd name="T82" fmla="*/ 256 w 523"/>
                  <a:gd name="T83" fmla="*/ 118 h 430"/>
                  <a:gd name="T84" fmla="*/ 236 w 523"/>
                  <a:gd name="T85" fmla="*/ 129 h 430"/>
                  <a:gd name="T86" fmla="*/ 148 w 523"/>
                  <a:gd name="T87" fmla="*/ 160 h 430"/>
                  <a:gd name="T88" fmla="*/ 207 w 523"/>
                  <a:gd name="T89" fmla="*/ 149 h 430"/>
                  <a:gd name="T90" fmla="*/ 210 w 523"/>
                  <a:gd name="T91" fmla="*/ 137 h 430"/>
                  <a:gd name="T92" fmla="*/ 207 w 523"/>
                  <a:gd name="T93" fmla="*/ 134 h 430"/>
                  <a:gd name="T94" fmla="*/ 193 w 523"/>
                  <a:gd name="T95" fmla="*/ 165 h 430"/>
                  <a:gd name="T96" fmla="*/ 194 w 523"/>
                  <a:gd name="T97" fmla="*/ 163 h 430"/>
                  <a:gd name="T98" fmla="*/ 155 w 523"/>
                  <a:gd name="T99" fmla="*/ 71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23" h="430">
                    <a:moveTo>
                      <a:pt x="279" y="61"/>
                    </a:moveTo>
                    <a:cubicBezTo>
                      <a:pt x="282" y="64"/>
                      <a:pt x="276" y="76"/>
                      <a:pt x="288" y="70"/>
                    </a:cubicBezTo>
                    <a:cubicBezTo>
                      <a:pt x="300" y="93"/>
                      <a:pt x="308" y="116"/>
                      <a:pt x="297" y="141"/>
                    </a:cubicBezTo>
                    <a:cubicBezTo>
                      <a:pt x="295" y="147"/>
                      <a:pt x="300" y="148"/>
                      <a:pt x="303" y="150"/>
                    </a:cubicBezTo>
                    <a:cubicBezTo>
                      <a:pt x="316" y="160"/>
                      <a:pt x="330" y="169"/>
                      <a:pt x="342" y="179"/>
                    </a:cubicBezTo>
                    <a:cubicBezTo>
                      <a:pt x="372" y="202"/>
                      <a:pt x="398" y="230"/>
                      <a:pt x="422" y="264"/>
                    </a:cubicBezTo>
                    <a:cubicBezTo>
                      <a:pt x="399" y="191"/>
                      <a:pt x="377" y="121"/>
                      <a:pt x="347" y="54"/>
                    </a:cubicBezTo>
                    <a:cubicBezTo>
                      <a:pt x="347" y="50"/>
                      <a:pt x="347" y="47"/>
                      <a:pt x="347" y="44"/>
                    </a:cubicBezTo>
                    <a:cubicBezTo>
                      <a:pt x="358" y="43"/>
                      <a:pt x="361" y="54"/>
                      <a:pt x="368" y="58"/>
                    </a:cubicBezTo>
                    <a:cubicBezTo>
                      <a:pt x="387" y="105"/>
                      <a:pt x="404" y="153"/>
                      <a:pt x="420" y="201"/>
                    </a:cubicBezTo>
                    <a:cubicBezTo>
                      <a:pt x="420" y="202"/>
                      <a:pt x="420" y="206"/>
                      <a:pt x="424" y="204"/>
                    </a:cubicBezTo>
                    <a:cubicBezTo>
                      <a:pt x="424" y="204"/>
                      <a:pt x="424" y="202"/>
                      <a:pt x="424" y="201"/>
                    </a:cubicBezTo>
                    <a:cubicBezTo>
                      <a:pt x="424" y="199"/>
                      <a:pt x="424" y="198"/>
                      <a:pt x="424" y="197"/>
                    </a:cubicBezTo>
                    <a:cubicBezTo>
                      <a:pt x="423" y="197"/>
                      <a:pt x="423" y="196"/>
                      <a:pt x="423" y="196"/>
                    </a:cubicBezTo>
                    <a:cubicBezTo>
                      <a:pt x="429" y="195"/>
                      <a:pt x="433" y="198"/>
                      <a:pt x="436" y="201"/>
                    </a:cubicBezTo>
                    <a:cubicBezTo>
                      <a:pt x="437" y="215"/>
                      <a:pt x="438" y="229"/>
                      <a:pt x="438" y="242"/>
                    </a:cubicBezTo>
                    <a:cubicBezTo>
                      <a:pt x="437" y="248"/>
                      <a:pt x="432" y="254"/>
                      <a:pt x="439" y="259"/>
                    </a:cubicBezTo>
                    <a:cubicBezTo>
                      <a:pt x="441" y="265"/>
                      <a:pt x="443" y="271"/>
                      <a:pt x="447" y="276"/>
                    </a:cubicBezTo>
                    <a:cubicBezTo>
                      <a:pt x="447" y="277"/>
                      <a:pt x="448" y="277"/>
                      <a:pt x="449" y="278"/>
                    </a:cubicBezTo>
                    <a:cubicBezTo>
                      <a:pt x="448" y="295"/>
                      <a:pt x="457" y="310"/>
                      <a:pt x="461" y="327"/>
                    </a:cubicBezTo>
                    <a:cubicBezTo>
                      <a:pt x="462" y="331"/>
                      <a:pt x="467" y="333"/>
                      <a:pt x="471" y="332"/>
                    </a:cubicBezTo>
                    <a:cubicBezTo>
                      <a:pt x="474" y="332"/>
                      <a:pt x="471" y="328"/>
                      <a:pt x="471" y="325"/>
                    </a:cubicBezTo>
                    <a:cubicBezTo>
                      <a:pt x="472" y="324"/>
                      <a:pt x="473" y="324"/>
                      <a:pt x="473" y="323"/>
                    </a:cubicBezTo>
                    <a:cubicBezTo>
                      <a:pt x="480" y="327"/>
                      <a:pt x="486" y="330"/>
                      <a:pt x="492" y="333"/>
                    </a:cubicBezTo>
                    <a:cubicBezTo>
                      <a:pt x="493" y="334"/>
                      <a:pt x="494" y="335"/>
                      <a:pt x="494" y="335"/>
                    </a:cubicBezTo>
                    <a:cubicBezTo>
                      <a:pt x="504" y="341"/>
                      <a:pt x="513" y="346"/>
                      <a:pt x="519" y="355"/>
                    </a:cubicBezTo>
                    <a:cubicBezTo>
                      <a:pt x="514" y="357"/>
                      <a:pt x="515" y="361"/>
                      <a:pt x="517" y="365"/>
                    </a:cubicBezTo>
                    <a:cubicBezTo>
                      <a:pt x="522" y="374"/>
                      <a:pt x="523" y="383"/>
                      <a:pt x="521" y="393"/>
                    </a:cubicBezTo>
                    <a:cubicBezTo>
                      <a:pt x="519" y="401"/>
                      <a:pt x="515" y="408"/>
                      <a:pt x="517" y="417"/>
                    </a:cubicBezTo>
                    <a:cubicBezTo>
                      <a:pt x="517" y="418"/>
                      <a:pt x="519" y="430"/>
                      <a:pt x="512" y="429"/>
                    </a:cubicBezTo>
                    <a:cubicBezTo>
                      <a:pt x="497" y="426"/>
                      <a:pt x="480" y="428"/>
                      <a:pt x="467" y="418"/>
                    </a:cubicBezTo>
                    <a:cubicBezTo>
                      <a:pt x="467" y="410"/>
                      <a:pt x="460" y="410"/>
                      <a:pt x="456" y="408"/>
                    </a:cubicBezTo>
                    <a:cubicBezTo>
                      <a:pt x="456" y="405"/>
                      <a:pt x="455" y="403"/>
                      <a:pt x="451" y="404"/>
                    </a:cubicBezTo>
                    <a:cubicBezTo>
                      <a:pt x="451" y="392"/>
                      <a:pt x="464" y="385"/>
                      <a:pt x="461" y="373"/>
                    </a:cubicBezTo>
                    <a:cubicBezTo>
                      <a:pt x="456" y="374"/>
                      <a:pt x="452" y="376"/>
                      <a:pt x="447" y="377"/>
                    </a:cubicBezTo>
                    <a:cubicBezTo>
                      <a:pt x="442" y="377"/>
                      <a:pt x="436" y="379"/>
                      <a:pt x="433" y="376"/>
                    </a:cubicBezTo>
                    <a:cubicBezTo>
                      <a:pt x="430" y="371"/>
                      <a:pt x="436" y="367"/>
                      <a:pt x="438" y="363"/>
                    </a:cubicBezTo>
                    <a:cubicBezTo>
                      <a:pt x="438" y="363"/>
                      <a:pt x="437" y="362"/>
                      <a:pt x="437" y="360"/>
                    </a:cubicBezTo>
                    <a:cubicBezTo>
                      <a:pt x="431" y="360"/>
                      <a:pt x="425" y="360"/>
                      <a:pt x="419" y="360"/>
                    </a:cubicBezTo>
                    <a:cubicBezTo>
                      <a:pt x="420" y="353"/>
                      <a:pt x="414" y="356"/>
                      <a:pt x="410" y="355"/>
                    </a:cubicBezTo>
                    <a:cubicBezTo>
                      <a:pt x="408" y="347"/>
                      <a:pt x="412" y="341"/>
                      <a:pt x="417" y="332"/>
                    </a:cubicBezTo>
                    <a:cubicBezTo>
                      <a:pt x="408" y="335"/>
                      <a:pt x="401" y="336"/>
                      <a:pt x="395" y="339"/>
                    </a:cubicBezTo>
                    <a:cubicBezTo>
                      <a:pt x="391" y="341"/>
                      <a:pt x="389" y="340"/>
                      <a:pt x="387" y="335"/>
                    </a:cubicBezTo>
                    <a:cubicBezTo>
                      <a:pt x="399" y="327"/>
                      <a:pt x="386" y="319"/>
                      <a:pt x="387" y="310"/>
                    </a:cubicBezTo>
                    <a:cubicBezTo>
                      <a:pt x="404" y="311"/>
                      <a:pt x="421" y="315"/>
                      <a:pt x="440" y="320"/>
                    </a:cubicBezTo>
                    <a:cubicBezTo>
                      <a:pt x="437" y="298"/>
                      <a:pt x="426" y="282"/>
                      <a:pt x="415" y="266"/>
                    </a:cubicBezTo>
                    <a:cubicBezTo>
                      <a:pt x="383" y="222"/>
                      <a:pt x="342" y="188"/>
                      <a:pt x="298" y="158"/>
                    </a:cubicBezTo>
                    <a:cubicBezTo>
                      <a:pt x="294" y="155"/>
                      <a:pt x="291" y="155"/>
                      <a:pt x="288" y="159"/>
                    </a:cubicBezTo>
                    <a:cubicBezTo>
                      <a:pt x="255" y="199"/>
                      <a:pt x="213" y="205"/>
                      <a:pt x="165" y="195"/>
                    </a:cubicBezTo>
                    <a:cubicBezTo>
                      <a:pt x="151" y="192"/>
                      <a:pt x="137" y="190"/>
                      <a:pt x="124" y="182"/>
                    </a:cubicBezTo>
                    <a:cubicBezTo>
                      <a:pt x="128" y="177"/>
                      <a:pt x="133" y="179"/>
                      <a:pt x="139" y="175"/>
                    </a:cubicBezTo>
                    <a:cubicBezTo>
                      <a:pt x="116" y="160"/>
                      <a:pt x="95" y="146"/>
                      <a:pt x="70" y="130"/>
                    </a:cubicBezTo>
                    <a:cubicBezTo>
                      <a:pt x="81" y="129"/>
                      <a:pt x="88" y="128"/>
                      <a:pt x="98" y="127"/>
                    </a:cubicBezTo>
                    <a:cubicBezTo>
                      <a:pt x="63" y="107"/>
                      <a:pt x="35" y="82"/>
                      <a:pt x="14" y="51"/>
                    </a:cubicBezTo>
                    <a:cubicBezTo>
                      <a:pt x="16" y="48"/>
                      <a:pt x="18" y="48"/>
                      <a:pt x="20" y="48"/>
                    </a:cubicBezTo>
                    <a:cubicBezTo>
                      <a:pt x="21" y="47"/>
                      <a:pt x="23" y="47"/>
                      <a:pt x="26" y="47"/>
                    </a:cubicBezTo>
                    <a:cubicBezTo>
                      <a:pt x="19" y="36"/>
                      <a:pt x="9" y="29"/>
                      <a:pt x="0" y="18"/>
                    </a:cubicBezTo>
                    <a:cubicBezTo>
                      <a:pt x="40" y="10"/>
                      <a:pt x="77" y="4"/>
                      <a:pt x="116" y="8"/>
                    </a:cubicBezTo>
                    <a:cubicBezTo>
                      <a:pt x="131" y="11"/>
                      <a:pt x="130" y="11"/>
                      <a:pt x="139" y="3"/>
                    </a:cubicBezTo>
                    <a:cubicBezTo>
                      <a:pt x="141" y="1"/>
                      <a:pt x="144" y="0"/>
                      <a:pt x="147" y="0"/>
                    </a:cubicBezTo>
                    <a:cubicBezTo>
                      <a:pt x="153" y="0"/>
                      <a:pt x="159" y="0"/>
                      <a:pt x="166" y="0"/>
                    </a:cubicBezTo>
                    <a:cubicBezTo>
                      <a:pt x="169" y="3"/>
                      <a:pt x="166" y="5"/>
                      <a:pt x="165" y="7"/>
                    </a:cubicBezTo>
                    <a:cubicBezTo>
                      <a:pt x="155" y="21"/>
                      <a:pt x="157" y="28"/>
                      <a:pt x="175" y="33"/>
                    </a:cubicBezTo>
                    <a:cubicBezTo>
                      <a:pt x="177" y="46"/>
                      <a:pt x="163" y="61"/>
                      <a:pt x="182" y="71"/>
                    </a:cubicBezTo>
                    <a:cubicBezTo>
                      <a:pt x="182" y="71"/>
                      <a:pt x="182" y="71"/>
                      <a:pt x="182" y="72"/>
                    </a:cubicBezTo>
                    <a:cubicBezTo>
                      <a:pt x="182" y="77"/>
                      <a:pt x="186" y="75"/>
                      <a:pt x="188" y="75"/>
                    </a:cubicBezTo>
                    <a:cubicBezTo>
                      <a:pt x="193" y="74"/>
                      <a:pt x="191" y="71"/>
                      <a:pt x="190" y="68"/>
                    </a:cubicBezTo>
                    <a:cubicBezTo>
                      <a:pt x="189" y="62"/>
                      <a:pt x="183" y="58"/>
                      <a:pt x="183" y="51"/>
                    </a:cubicBezTo>
                    <a:cubicBezTo>
                      <a:pt x="184" y="51"/>
                      <a:pt x="186" y="50"/>
                      <a:pt x="187" y="49"/>
                    </a:cubicBezTo>
                    <a:cubicBezTo>
                      <a:pt x="192" y="49"/>
                      <a:pt x="196" y="46"/>
                      <a:pt x="199" y="44"/>
                    </a:cubicBezTo>
                    <a:cubicBezTo>
                      <a:pt x="203" y="42"/>
                      <a:pt x="206" y="37"/>
                      <a:pt x="210" y="40"/>
                    </a:cubicBezTo>
                    <a:cubicBezTo>
                      <a:pt x="213" y="42"/>
                      <a:pt x="212" y="47"/>
                      <a:pt x="212" y="51"/>
                    </a:cubicBezTo>
                    <a:cubicBezTo>
                      <a:pt x="212" y="55"/>
                      <a:pt x="211" y="58"/>
                      <a:pt x="210" y="62"/>
                    </a:cubicBezTo>
                    <a:cubicBezTo>
                      <a:pt x="216" y="64"/>
                      <a:pt x="219" y="59"/>
                      <a:pt x="224" y="58"/>
                    </a:cubicBezTo>
                    <a:cubicBezTo>
                      <a:pt x="224" y="61"/>
                      <a:pt x="224" y="65"/>
                      <a:pt x="225" y="70"/>
                    </a:cubicBezTo>
                    <a:cubicBezTo>
                      <a:pt x="232" y="65"/>
                      <a:pt x="238" y="60"/>
                      <a:pt x="243" y="55"/>
                    </a:cubicBezTo>
                    <a:cubicBezTo>
                      <a:pt x="244" y="59"/>
                      <a:pt x="245" y="62"/>
                      <a:pt x="245" y="65"/>
                    </a:cubicBezTo>
                    <a:cubicBezTo>
                      <a:pt x="244" y="66"/>
                      <a:pt x="243" y="68"/>
                      <a:pt x="245" y="69"/>
                    </a:cubicBezTo>
                    <a:cubicBezTo>
                      <a:pt x="247" y="69"/>
                      <a:pt x="248" y="67"/>
                      <a:pt x="248" y="65"/>
                    </a:cubicBezTo>
                    <a:cubicBezTo>
                      <a:pt x="249" y="62"/>
                      <a:pt x="252" y="60"/>
                      <a:pt x="255" y="60"/>
                    </a:cubicBezTo>
                    <a:cubicBezTo>
                      <a:pt x="255" y="65"/>
                      <a:pt x="256" y="71"/>
                      <a:pt x="256" y="77"/>
                    </a:cubicBezTo>
                    <a:cubicBezTo>
                      <a:pt x="267" y="74"/>
                      <a:pt x="269" y="62"/>
                      <a:pt x="279" y="61"/>
                    </a:cubicBezTo>
                    <a:close/>
                    <a:moveTo>
                      <a:pt x="282" y="138"/>
                    </a:moveTo>
                    <a:cubicBezTo>
                      <a:pt x="281" y="138"/>
                      <a:pt x="281" y="137"/>
                      <a:pt x="281" y="137"/>
                    </a:cubicBezTo>
                    <a:cubicBezTo>
                      <a:pt x="281" y="137"/>
                      <a:pt x="281" y="138"/>
                      <a:pt x="282" y="138"/>
                    </a:cubicBezTo>
                    <a:cubicBezTo>
                      <a:pt x="282" y="139"/>
                      <a:pt x="282" y="140"/>
                      <a:pt x="283" y="141"/>
                    </a:cubicBezTo>
                    <a:cubicBezTo>
                      <a:pt x="283" y="141"/>
                      <a:pt x="283" y="140"/>
                      <a:pt x="284" y="140"/>
                    </a:cubicBezTo>
                    <a:cubicBezTo>
                      <a:pt x="283" y="139"/>
                      <a:pt x="282" y="139"/>
                      <a:pt x="282" y="138"/>
                    </a:cubicBezTo>
                    <a:close/>
                    <a:moveTo>
                      <a:pt x="183" y="143"/>
                    </a:moveTo>
                    <a:cubicBezTo>
                      <a:pt x="190" y="143"/>
                      <a:pt x="195" y="138"/>
                      <a:pt x="203" y="136"/>
                    </a:cubicBezTo>
                    <a:cubicBezTo>
                      <a:pt x="188" y="133"/>
                      <a:pt x="188" y="133"/>
                      <a:pt x="183" y="142"/>
                    </a:cubicBezTo>
                    <a:cubicBezTo>
                      <a:pt x="178" y="143"/>
                      <a:pt x="172" y="141"/>
                      <a:pt x="166" y="147"/>
                    </a:cubicBezTo>
                    <a:cubicBezTo>
                      <a:pt x="173" y="147"/>
                      <a:pt x="178" y="146"/>
                      <a:pt x="183" y="143"/>
                    </a:cubicBezTo>
                    <a:close/>
                    <a:moveTo>
                      <a:pt x="108" y="73"/>
                    </a:moveTo>
                    <a:cubicBezTo>
                      <a:pt x="122" y="72"/>
                      <a:pt x="135" y="65"/>
                      <a:pt x="150" y="70"/>
                    </a:cubicBezTo>
                    <a:cubicBezTo>
                      <a:pt x="148" y="65"/>
                      <a:pt x="146" y="65"/>
                      <a:pt x="143" y="65"/>
                    </a:cubicBezTo>
                    <a:cubicBezTo>
                      <a:pt x="125" y="64"/>
                      <a:pt x="106" y="63"/>
                      <a:pt x="87" y="61"/>
                    </a:cubicBezTo>
                    <a:cubicBezTo>
                      <a:pt x="82" y="61"/>
                      <a:pt x="81" y="63"/>
                      <a:pt x="81" y="66"/>
                    </a:cubicBezTo>
                    <a:cubicBezTo>
                      <a:pt x="81" y="72"/>
                      <a:pt x="84" y="70"/>
                      <a:pt x="87" y="70"/>
                    </a:cubicBezTo>
                    <a:cubicBezTo>
                      <a:pt x="96" y="70"/>
                      <a:pt x="104" y="65"/>
                      <a:pt x="113" y="69"/>
                    </a:cubicBezTo>
                    <a:cubicBezTo>
                      <a:pt x="111" y="70"/>
                      <a:pt x="109" y="71"/>
                      <a:pt x="108" y="72"/>
                    </a:cubicBezTo>
                    <a:cubicBezTo>
                      <a:pt x="106" y="73"/>
                      <a:pt x="104" y="73"/>
                      <a:pt x="102" y="73"/>
                    </a:cubicBezTo>
                    <a:cubicBezTo>
                      <a:pt x="103" y="74"/>
                      <a:pt x="103" y="74"/>
                      <a:pt x="103" y="74"/>
                    </a:cubicBezTo>
                    <a:cubicBezTo>
                      <a:pt x="105" y="75"/>
                      <a:pt x="107" y="74"/>
                      <a:pt x="108" y="73"/>
                    </a:cubicBezTo>
                    <a:close/>
                    <a:moveTo>
                      <a:pt x="194" y="178"/>
                    </a:moveTo>
                    <a:cubicBezTo>
                      <a:pt x="190" y="183"/>
                      <a:pt x="184" y="179"/>
                      <a:pt x="180" y="186"/>
                    </a:cubicBezTo>
                    <a:cubicBezTo>
                      <a:pt x="204" y="187"/>
                      <a:pt x="226" y="181"/>
                      <a:pt x="247" y="173"/>
                    </a:cubicBezTo>
                    <a:cubicBezTo>
                      <a:pt x="222" y="182"/>
                      <a:pt x="197" y="174"/>
                      <a:pt x="173" y="170"/>
                    </a:cubicBezTo>
                    <a:cubicBezTo>
                      <a:pt x="178" y="177"/>
                      <a:pt x="187" y="175"/>
                      <a:pt x="194" y="178"/>
                    </a:cubicBezTo>
                    <a:close/>
                    <a:moveTo>
                      <a:pt x="227" y="80"/>
                    </a:moveTo>
                    <a:cubicBezTo>
                      <a:pt x="237" y="86"/>
                      <a:pt x="240" y="94"/>
                      <a:pt x="241" y="103"/>
                    </a:cubicBezTo>
                    <a:cubicBezTo>
                      <a:pt x="241" y="105"/>
                      <a:pt x="240" y="108"/>
                      <a:pt x="241" y="110"/>
                    </a:cubicBezTo>
                    <a:cubicBezTo>
                      <a:pt x="242" y="114"/>
                      <a:pt x="239" y="125"/>
                      <a:pt x="248" y="119"/>
                    </a:cubicBezTo>
                    <a:cubicBezTo>
                      <a:pt x="253" y="116"/>
                      <a:pt x="250" y="107"/>
                      <a:pt x="249" y="100"/>
                    </a:cubicBezTo>
                    <a:cubicBezTo>
                      <a:pt x="247" y="89"/>
                      <a:pt x="243" y="79"/>
                      <a:pt x="227" y="80"/>
                    </a:cubicBezTo>
                    <a:close/>
                    <a:moveTo>
                      <a:pt x="280" y="150"/>
                    </a:moveTo>
                    <a:cubicBezTo>
                      <a:pt x="270" y="152"/>
                      <a:pt x="267" y="164"/>
                      <a:pt x="257" y="162"/>
                    </a:cubicBezTo>
                    <a:cubicBezTo>
                      <a:pt x="249" y="161"/>
                      <a:pt x="241" y="161"/>
                      <a:pt x="232" y="161"/>
                    </a:cubicBezTo>
                    <a:cubicBezTo>
                      <a:pt x="233" y="164"/>
                      <a:pt x="235" y="164"/>
                      <a:pt x="237" y="164"/>
                    </a:cubicBezTo>
                    <a:cubicBezTo>
                      <a:pt x="244" y="164"/>
                      <a:pt x="252" y="163"/>
                      <a:pt x="254" y="173"/>
                    </a:cubicBezTo>
                    <a:cubicBezTo>
                      <a:pt x="255" y="175"/>
                      <a:pt x="258" y="177"/>
                      <a:pt x="260" y="174"/>
                    </a:cubicBezTo>
                    <a:cubicBezTo>
                      <a:pt x="265" y="166"/>
                      <a:pt x="275" y="161"/>
                      <a:pt x="280" y="150"/>
                    </a:cubicBezTo>
                    <a:close/>
                    <a:moveTo>
                      <a:pt x="280" y="91"/>
                    </a:moveTo>
                    <a:cubicBezTo>
                      <a:pt x="272" y="110"/>
                      <a:pt x="273" y="116"/>
                      <a:pt x="283" y="128"/>
                    </a:cubicBezTo>
                    <a:cubicBezTo>
                      <a:pt x="284" y="115"/>
                      <a:pt x="286" y="104"/>
                      <a:pt x="280" y="91"/>
                    </a:cubicBezTo>
                    <a:close/>
                    <a:moveTo>
                      <a:pt x="256" y="118"/>
                    </a:moveTo>
                    <a:cubicBezTo>
                      <a:pt x="252" y="137"/>
                      <a:pt x="267" y="131"/>
                      <a:pt x="276" y="134"/>
                    </a:cubicBezTo>
                    <a:cubicBezTo>
                      <a:pt x="270" y="127"/>
                      <a:pt x="260" y="126"/>
                      <a:pt x="256" y="118"/>
                    </a:cubicBezTo>
                    <a:close/>
                    <a:moveTo>
                      <a:pt x="236" y="129"/>
                    </a:moveTo>
                    <a:cubicBezTo>
                      <a:pt x="222" y="127"/>
                      <a:pt x="219" y="130"/>
                      <a:pt x="219" y="146"/>
                    </a:cubicBezTo>
                    <a:cubicBezTo>
                      <a:pt x="223" y="138"/>
                      <a:pt x="230" y="136"/>
                      <a:pt x="236" y="129"/>
                    </a:cubicBezTo>
                    <a:close/>
                    <a:moveTo>
                      <a:pt x="148" y="160"/>
                    </a:moveTo>
                    <a:cubicBezTo>
                      <a:pt x="153" y="167"/>
                      <a:pt x="159" y="169"/>
                      <a:pt x="167" y="166"/>
                    </a:cubicBezTo>
                    <a:cubicBezTo>
                      <a:pt x="160" y="164"/>
                      <a:pt x="154" y="162"/>
                      <a:pt x="148" y="160"/>
                    </a:cubicBezTo>
                    <a:close/>
                    <a:moveTo>
                      <a:pt x="207" y="149"/>
                    </a:moveTo>
                    <a:cubicBezTo>
                      <a:pt x="203" y="150"/>
                      <a:pt x="199" y="152"/>
                      <a:pt x="198" y="159"/>
                    </a:cubicBezTo>
                    <a:cubicBezTo>
                      <a:pt x="204" y="158"/>
                      <a:pt x="207" y="154"/>
                      <a:pt x="207" y="149"/>
                    </a:cubicBezTo>
                    <a:close/>
                    <a:moveTo>
                      <a:pt x="210" y="137"/>
                    </a:moveTo>
                    <a:cubicBezTo>
                      <a:pt x="213" y="137"/>
                      <a:pt x="215" y="136"/>
                      <a:pt x="215" y="134"/>
                    </a:cubicBezTo>
                    <a:cubicBezTo>
                      <a:pt x="215" y="131"/>
                      <a:pt x="213" y="131"/>
                      <a:pt x="211" y="131"/>
                    </a:cubicBezTo>
                    <a:cubicBezTo>
                      <a:pt x="209" y="131"/>
                      <a:pt x="207" y="132"/>
                      <a:pt x="207" y="134"/>
                    </a:cubicBezTo>
                    <a:cubicBezTo>
                      <a:pt x="207" y="136"/>
                      <a:pt x="209" y="137"/>
                      <a:pt x="210" y="137"/>
                    </a:cubicBezTo>
                    <a:close/>
                    <a:moveTo>
                      <a:pt x="194" y="163"/>
                    </a:moveTo>
                    <a:cubicBezTo>
                      <a:pt x="194" y="164"/>
                      <a:pt x="193" y="164"/>
                      <a:pt x="193" y="165"/>
                    </a:cubicBezTo>
                    <a:cubicBezTo>
                      <a:pt x="194" y="165"/>
                      <a:pt x="195" y="166"/>
                      <a:pt x="195" y="166"/>
                    </a:cubicBezTo>
                    <a:cubicBezTo>
                      <a:pt x="196" y="165"/>
                      <a:pt x="196" y="164"/>
                      <a:pt x="196" y="164"/>
                    </a:cubicBezTo>
                    <a:cubicBezTo>
                      <a:pt x="195" y="163"/>
                      <a:pt x="195" y="163"/>
                      <a:pt x="194" y="163"/>
                    </a:cubicBezTo>
                    <a:close/>
                    <a:moveTo>
                      <a:pt x="159" y="71"/>
                    </a:moveTo>
                    <a:cubicBezTo>
                      <a:pt x="158" y="71"/>
                      <a:pt x="158" y="70"/>
                      <a:pt x="157" y="70"/>
                    </a:cubicBezTo>
                    <a:cubicBezTo>
                      <a:pt x="157" y="70"/>
                      <a:pt x="156" y="71"/>
                      <a:pt x="155" y="71"/>
                    </a:cubicBezTo>
                    <a:cubicBezTo>
                      <a:pt x="156" y="72"/>
                      <a:pt x="157" y="72"/>
                      <a:pt x="157" y="72"/>
                    </a:cubicBezTo>
                    <a:cubicBezTo>
                      <a:pt x="158" y="72"/>
                      <a:pt x="158" y="72"/>
                      <a:pt x="159" y="7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1" name="Freeform 945">
                <a:extLst>
                  <a:ext uri="{FF2B5EF4-FFF2-40B4-BE49-F238E27FC236}">
                    <a16:creationId xmlns:a16="http://schemas.microsoft.com/office/drawing/2014/main" id="{4BA584C2-760E-4A0A-F075-DAC351BFDAD1}"/>
                  </a:ext>
                </a:extLst>
              </p:cNvPr>
              <p:cNvSpPr>
                <a:spLocks noEditPoints="1"/>
              </p:cNvSpPr>
              <p:nvPr/>
            </p:nvSpPr>
            <p:spPr bwMode="auto">
              <a:xfrm>
                <a:off x="4904" y="1776"/>
                <a:ext cx="351" cy="342"/>
              </a:xfrm>
              <a:custGeom>
                <a:avLst/>
                <a:gdLst>
                  <a:gd name="T0" fmla="*/ 266 w 309"/>
                  <a:gd name="T1" fmla="*/ 107 h 302"/>
                  <a:gd name="T2" fmla="*/ 304 w 309"/>
                  <a:gd name="T3" fmla="*/ 119 h 302"/>
                  <a:gd name="T4" fmla="*/ 309 w 309"/>
                  <a:gd name="T5" fmla="*/ 136 h 302"/>
                  <a:gd name="T6" fmla="*/ 301 w 309"/>
                  <a:gd name="T7" fmla="*/ 147 h 302"/>
                  <a:gd name="T8" fmla="*/ 304 w 309"/>
                  <a:gd name="T9" fmla="*/ 162 h 302"/>
                  <a:gd name="T10" fmla="*/ 307 w 309"/>
                  <a:gd name="T11" fmla="*/ 193 h 302"/>
                  <a:gd name="T12" fmla="*/ 282 w 309"/>
                  <a:gd name="T13" fmla="*/ 204 h 302"/>
                  <a:gd name="T14" fmla="*/ 280 w 309"/>
                  <a:gd name="T15" fmla="*/ 241 h 302"/>
                  <a:gd name="T16" fmla="*/ 247 w 309"/>
                  <a:gd name="T17" fmla="*/ 236 h 302"/>
                  <a:gd name="T18" fmla="*/ 252 w 309"/>
                  <a:gd name="T19" fmla="*/ 265 h 302"/>
                  <a:gd name="T20" fmla="*/ 217 w 309"/>
                  <a:gd name="T21" fmla="*/ 285 h 302"/>
                  <a:gd name="T22" fmla="*/ 202 w 309"/>
                  <a:gd name="T23" fmla="*/ 277 h 302"/>
                  <a:gd name="T24" fmla="*/ 178 w 309"/>
                  <a:gd name="T25" fmla="*/ 293 h 302"/>
                  <a:gd name="T26" fmla="*/ 158 w 309"/>
                  <a:gd name="T27" fmla="*/ 275 h 302"/>
                  <a:gd name="T28" fmla="*/ 147 w 309"/>
                  <a:gd name="T29" fmla="*/ 299 h 302"/>
                  <a:gd name="T30" fmla="*/ 129 w 309"/>
                  <a:gd name="T31" fmla="*/ 275 h 302"/>
                  <a:gd name="T32" fmla="*/ 109 w 309"/>
                  <a:gd name="T33" fmla="*/ 288 h 302"/>
                  <a:gd name="T34" fmla="*/ 93 w 309"/>
                  <a:gd name="T35" fmla="*/ 292 h 302"/>
                  <a:gd name="T36" fmla="*/ 82 w 309"/>
                  <a:gd name="T37" fmla="*/ 266 h 302"/>
                  <a:gd name="T38" fmla="*/ 57 w 309"/>
                  <a:gd name="T39" fmla="*/ 271 h 302"/>
                  <a:gd name="T40" fmla="*/ 38 w 309"/>
                  <a:gd name="T41" fmla="*/ 249 h 302"/>
                  <a:gd name="T42" fmla="*/ 36 w 309"/>
                  <a:gd name="T43" fmla="*/ 219 h 302"/>
                  <a:gd name="T44" fmla="*/ 26 w 309"/>
                  <a:gd name="T45" fmla="*/ 181 h 302"/>
                  <a:gd name="T46" fmla="*/ 14 w 309"/>
                  <a:gd name="T47" fmla="*/ 148 h 302"/>
                  <a:gd name="T48" fmla="*/ 28 w 309"/>
                  <a:gd name="T49" fmla="*/ 92 h 302"/>
                  <a:gd name="T50" fmla="*/ 51 w 309"/>
                  <a:gd name="T51" fmla="*/ 65 h 302"/>
                  <a:gd name="T52" fmla="*/ 69 w 309"/>
                  <a:gd name="T53" fmla="*/ 30 h 302"/>
                  <a:gd name="T54" fmla="*/ 102 w 309"/>
                  <a:gd name="T55" fmla="*/ 25 h 302"/>
                  <a:gd name="T56" fmla="*/ 120 w 309"/>
                  <a:gd name="T57" fmla="*/ 1 h 302"/>
                  <a:gd name="T58" fmla="*/ 132 w 309"/>
                  <a:gd name="T59" fmla="*/ 11 h 302"/>
                  <a:gd name="T60" fmla="*/ 171 w 309"/>
                  <a:gd name="T61" fmla="*/ 4 h 302"/>
                  <a:gd name="T62" fmla="*/ 196 w 309"/>
                  <a:gd name="T63" fmla="*/ 22 h 302"/>
                  <a:gd name="T64" fmla="*/ 217 w 309"/>
                  <a:gd name="T65" fmla="*/ 36 h 302"/>
                  <a:gd name="T66" fmla="*/ 234 w 309"/>
                  <a:gd name="T67" fmla="*/ 36 h 302"/>
                  <a:gd name="T68" fmla="*/ 234 w 309"/>
                  <a:gd name="T69" fmla="*/ 36 h 302"/>
                  <a:gd name="T70" fmla="*/ 248 w 309"/>
                  <a:gd name="T71" fmla="*/ 46 h 302"/>
                  <a:gd name="T72" fmla="*/ 275 w 309"/>
                  <a:gd name="T73" fmla="*/ 82 h 302"/>
                  <a:gd name="T74" fmla="*/ 232 w 309"/>
                  <a:gd name="T75" fmla="*/ 106 h 302"/>
                  <a:gd name="T76" fmla="*/ 168 w 309"/>
                  <a:gd name="T77" fmla="*/ 70 h 302"/>
                  <a:gd name="T78" fmla="*/ 105 w 309"/>
                  <a:gd name="T79" fmla="*/ 89 h 302"/>
                  <a:gd name="T80" fmla="*/ 86 w 309"/>
                  <a:gd name="T81" fmla="*/ 187 h 302"/>
                  <a:gd name="T82" fmla="*/ 133 w 309"/>
                  <a:gd name="T83" fmla="*/ 230 h 302"/>
                  <a:gd name="T84" fmla="*/ 195 w 309"/>
                  <a:gd name="T85" fmla="*/ 225 h 302"/>
                  <a:gd name="T86" fmla="*/ 227 w 309"/>
                  <a:gd name="T87" fmla="*/ 199 h 302"/>
                  <a:gd name="T88" fmla="*/ 243 w 309"/>
                  <a:gd name="T89" fmla="*/ 145 h 302"/>
                  <a:gd name="T90" fmla="*/ 259 w 309"/>
                  <a:gd name="T91" fmla="*/ 114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9" h="302">
                    <a:moveTo>
                      <a:pt x="282" y="85"/>
                    </a:moveTo>
                    <a:cubicBezTo>
                      <a:pt x="286" y="84"/>
                      <a:pt x="287" y="86"/>
                      <a:pt x="287" y="89"/>
                    </a:cubicBezTo>
                    <a:cubicBezTo>
                      <a:pt x="280" y="95"/>
                      <a:pt x="273" y="101"/>
                      <a:pt x="266" y="107"/>
                    </a:cubicBezTo>
                    <a:cubicBezTo>
                      <a:pt x="275" y="112"/>
                      <a:pt x="281" y="111"/>
                      <a:pt x="287" y="111"/>
                    </a:cubicBezTo>
                    <a:cubicBezTo>
                      <a:pt x="293" y="112"/>
                      <a:pt x="298" y="113"/>
                      <a:pt x="303" y="114"/>
                    </a:cubicBezTo>
                    <a:cubicBezTo>
                      <a:pt x="306" y="114"/>
                      <a:pt x="307" y="116"/>
                      <a:pt x="304" y="119"/>
                    </a:cubicBezTo>
                    <a:cubicBezTo>
                      <a:pt x="300" y="121"/>
                      <a:pt x="293" y="121"/>
                      <a:pt x="295" y="127"/>
                    </a:cubicBezTo>
                    <a:cubicBezTo>
                      <a:pt x="296" y="132"/>
                      <a:pt x="301" y="135"/>
                      <a:pt x="307" y="135"/>
                    </a:cubicBezTo>
                    <a:cubicBezTo>
                      <a:pt x="307" y="135"/>
                      <a:pt x="308" y="135"/>
                      <a:pt x="309" y="136"/>
                    </a:cubicBezTo>
                    <a:cubicBezTo>
                      <a:pt x="309" y="136"/>
                      <a:pt x="309" y="137"/>
                      <a:pt x="309" y="138"/>
                    </a:cubicBezTo>
                    <a:cubicBezTo>
                      <a:pt x="308" y="138"/>
                      <a:pt x="308" y="139"/>
                      <a:pt x="308" y="140"/>
                    </a:cubicBezTo>
                    <a:cubicBezTo>
                      <a:pt x="306" y="142"/>
                      <a:pt x="302" y="143"/>
                      <a:pt x="301" y="147"/>
                    </a:cubicBezTo>
                    <a:cubicBezTo>
                      <a:pt x="298" y="148"/>
                      <a:pt x="295" y="148"/>
                      <a:pt x="292" y="149"/>
                    </a:cubicBezTo>
                    <a:cubicBezTo>
                      <a:pt x="286" y="151"/>
                      <a:pt x="285" y="154"/>
                      <a:pt x="291" y="158"/>
                    </a:cubicBezTo>
                    <a:cubicBezTo>
                      <a:pt x="295" y="160"/>
                      <a:pt x="299" y="164"/>
                      <a:pt x="304" y="162"/>
                    </a:cubicBezTo>
                    <a:cubicBezTo>
                      <a:pt x="307" y="168"/>
                      <a:pt x="308" y="173"/>
                      <a:pt x="306" y="179"/>
                    </a:cubicBezTo>
                    <a:cubicBezTo>
                      <a:pt x="302" y="180"/>
                      <a:pt x="297" y="178"/>
                      <a:pt x="294" y="182"/>
                    </a:cubicBezTo>
                    <a:cubicBezTo>
                      <a:pt x="296" y="189"/>
                      <a:pt x="301" y="191"/>
                      <a:pt x="307" y="193"/>
                    </a:cubicBezTo>
                    <a:cubicBezTo>
                      <a:pt x="309" y="195"/>
                      <a:pt x="309" y="197"/>
                      <a:pt x="308" y="199"/>
                    </a:cubicBezTo>
                    <a:cubicBezTo>
                      <a:pt x="305" y="200"/>
                      <a:pt x="301" y="201"/>
                      <a:pt x="298" y="201"/>
                    </a:cubicBezTo>
                    <a:cubicBezTo>
                      <a:pt x="291" y="196"/>
                      <a:pt x="287" y="203"/>
                      <a:pt x="282" y="204"/>
                    </a:cubicBezTo>
                    <a:cubicBezTo>
                      <a:pt x="280" y="204"/>
                      <a:pt x="280" y="207"/>
                      <a:pt x="281" y="208"/>
                    </a:cubicBezTo>
                    <a:cubicBezTo>
                      <a:pt x="285" y="211"/>
                      <a:pt x="284" y="218"/>
                      <a:pt x="289" y="220"/>
                    </a:cubicBezTo>
                    <a:cubicBezTo>
                      <a:pt x="291" y="229"/>
                      <a:pt x="285" y="235"/>
                      <a:pt x="280" y="241"/>
                    </a:cubicBezTo>
                    <a:cubicBezTo>
                      <a:pt x="277" y="244"/>
                      <a:pt x="272" y="244"/>
                      <a:pt x="272" y="249"/>
                    </a:cubicBezTo>
                    <a:cubicBezTo>
                      <a:pt x="268" y="237"/>
                      <a:pt x="258" y="237"/>
                      <a:pt x="248" y="237"/>
                    </a:cubicBezTo>
                    <a:cubicBezTo>
                      <a:pt x="248" y="237"/>
                      <a:pt x="247" y="237"/>
                      <a:pt x="247" y="236"/>
                    </a:cubicBezTo>
                    <a:cubicBezTo>
                      <a:pt x="247" y="237"/>
                      <a:pt x="248" y="237"/>
                      <a:pt x="248" y="237"/>
                    </a:cubicBezTo>
                    <a:cubicBezTo>
                      <a:pt x="248" y="244"/>
                      <a:pt x="247" y="251"/>
                      <a:pt x="255" y="255"/>
                    </a:cubicBezTo>
                    <a:cubicBezTo>
                      <a:pt x="253" y="258"/>
                      <a:pt x="253" y="262"/>
                      <a:pt x="252" y="265"/>
                    </a:cubicBezTo>
                    <a:cubicBezTo>
                      <a:pt x="251" y="269"/>
                      <a:pt x="262" y="278"/>
                      <a:pt x="249" y="278"/>
                    </a:cubicBezTo>
                    <a:cubicBezTo>
                      <a:pt x="244" y="278"/>
                      <a:pt x="240" y="281"/>
                      <a:pt x="234" y="278"/>
                    </a:cubicBezTo>
                    <a:cubicBezTo>
                      <a:pt x="228" y="274"/>
                      <a:pt x="219" y="276"/>
                      <a:pt x="217" y="285"/>
                    </a:cubicBezTo>
                    <a:cubicBezTo>
                      <a:pt x="217" y="282"/>
                      <a:pt x="217" y="280"/>
                      <a:pt x="216" y="277"/>
                    </a:cubicBezTo>
                    <a:cubicBezTo>
                      <a:pt x="215" y="271"/>
                      <a:pt x="214" y="263"/>
                      <a:pt x="206" y="264"/>
                    </a:cubicBezTo>
                    <a:cubicBezTo>
                      <a:pt x="199" y="265"/>
                      <a:pt x="203" y="273"/>
                      <a:pt x="202" y="277"/>
                    </a:cubicBezTo>
                    <a:cubicBezTo>
                      <a:pt x="198" y="280"/>
                      <a:pt x="197" y="283"/>
                      <a:pt x="197" y="287"/>
                    </a:cubicBezTo>
                    <a:cubicBezTo>
                      <a:pt x="193" y="302"/>
                      <a:pt x="193" y="302"/>
                      <a:pt x="181" y="294"/>
                    </a:cubicBezTo>
                    <a:cubicBezTo>
                      <a:pt x="180" y="293"/>
                      <a:pt x="179" y="293"/>
                      <a:pt x="178" y="293"/>
                    </a:cubicBezTo>
                    <a:cubicBezTo>
                      <a:pt x="177" y="286"/>
                      <a:pt x="172" y="288"/>
                      <a:pt x="168" y="288"/>
                    </a:cubicBezTo>
                    <a:cubicBezTo>
                      <a:pt x="168" y="288"/>
                      <a:pt x="168" y="288"/>
                      <a:pt x="168" y="288"/>
                    </a:cubicBezTo>
                    <a:cubicBezTo>
                      <a:pt x="167" y="282"/>
                      <a:pt x="163" y="275"/>
                      <a:pt x="158" y="275"/>
                    </a:cubicBezTo>
                    <a:cubicBezTo>
                      <a:pt x="152" y="275"/>
                      <a:pt x="154" y="283"/>
                      <a:pt x="151" y="287"/>
                    </a:cubicBezTo>
                    <a:cubicBezTo>
                      <a:pt x="150" y="289"/>
                      <a:pt x="150" y="291"/>
                      <a:pt x="149" y="293"/>
                    </a:cubicBezTo>
                    <a:cubicBezTo>
                      <a:pt x="148" y="295"/>
                      <a:pt x="147" y="297"/>
                      <a:pt x="147" y="299"/>
                    </a:cubicBezTo>
                    <a:cubicBezTo>
                      <a:pt x="140" y="300"/>
                      <a:pt x="140" y="295"/>
                      <a:pt x="139" y="291"/>
                    </a:cubicBezTo>
                    <a:cubicBezTo>
                      <a:pt x="138" y="286"/>
                      <a:pt x="137" y="281"/>
                      <a:pt x="135" y="277"/>
                    </a:cubicBezTo>
                    <a:cubicBezTo>
                      <a:pt x="134" y="274"/>
                      <a:pt x="130" y="272"/>
                      <a:pt x="129" y="275"/>
                    </a:cubicBezTo>
                    <a:cubicBezTo>
                      <a:pt x="126" y="282"/>
                      <a:pt x="117" y="283"/>
                      <a:pt x="115" y="289"/>
                    </a:cubicBezTo>
                    <a:cubicBezTo>
                      <a:pt x="113" y="291"/>
                      <a:pt x="111" y="292"/>
                      <a:pt x="109" y="293"/>
                    </a:cubicBezTo>
                    <a:cubicBezTo>
                      <a:pt x="109" y="291"/>
                      <a:pt x="109" y="289"/>
                      <a:pt x="109" y="288"/>
                    </a:cubicBezTo>
                    <a:cubicBezTo>
                      <a:pt x="109" y="286"/>
                      <a:pt x="109" y="284"/>
                      <a:pt x="109" y="284"/>
                    </a:cubicBezTo>
                    <a:cubicBezTo>
                      <a:pt x="108" y="283"/>
                      <a:pt x="106" y="284"/>
                      <a:pt x="105" y="285"/>
                    </a:cubicBezTo>
                    <a:cubicBezTo>
                      <a:pt x="100" y="285"/>
                      <a:pt x="98" y="291"/>
                      <a:pt x="93" y="292"/>
                    </a:cubicBezTo>
                    <a:cubicBezTo>
                      <a:pt x="95" y="283"/>
                      <a:pt x="90" y="282"/>
                      <a:pt x="82" y="285"/>
                    </a:cubicBezTo>
                    <a:cubicBezTo>
                      <a:pt x="82" y="282"/>
                      <a:pt x="82" y="281"/>
                      <a:pt x="83" y="280"/>
                    </a:cubicBezTo>
                    <a:cubicBezTo>
                      <a:pt x="84" y="275"/>
                      <a:pt x="86" y="269"/>
                      <a:pt x="82" y="266"/>
                    </a:cubicBezTo>
                    <a:cubicBezTo>
                      <a:pt x="78" y="262"/>
                      <a:pt x="75" y="269"/>
                      <a:pt x="71" y="270"/>
                    </a:cubicBezTo>
                    <a:cubicBezTo>
                      <a:pt x="67" y="272"/>
                      <a:pt x="63" y="274"/>
                      <a:pt x="57" y="273"/>
                    </a:cubicBezTo>
                    <a:cubicBezTo>
                      <a:pt x="58" y="272"/>
                      <a:pt x="57" y="271"/>
                      <a:pt x="57" y="271"/>
                    </a:cubicBezTo>
                    <a:cubicBezTo>
                      <a:pt x="54" y="267"/>
                      <a:pt x="68" y="256"/>
                      <a:pt x="52" y="257"/>
                    </a:cubicBezTo>
                    <a:cubicBezTo>
                      <a:pt x="51" y="256"/>
                      <a:pt x="49" y="256"/>
                      <a:pt x="48" y="256"/>
                    </a:cubicBezTo>
                    <a:cubicBezTo>
                      <a:pt x="49" y="247"/>
                      <a:pt x="42" y="249"/>
                      <a:pt x="38" y="249"/>
                    </a:cubicBezTo>
                    <a:cubicBezTo>
                      <a:pt x="38" y="240"/>
                      <a:pt x="51" y="237"/>
                      <a:pt x="45" y="227"/>
                    </a:cubicBezTo>
                    <a:cubicBezTo>
                      <a:pt x="47" y="224"/>
                      <a:pt x="54" y="221"/>
                      <a:pt x="44" y="220"/>
                    </a:cubicBezTo>
                    <a:cubicBezTo>
                      <a:pt x="41" y="220"/>
                      <a:pt x="38" y="219"/>
                      <a:pt x="36" y="219"/>
                    </a:cubicBezTo>
                    <a:cubicBezTo>
                      <a:pt x="28" y="217"/>
                      <a:pt x="22" y="216"/>
                      <a:pt x="32" y="208"/>
                    </a:cubicBezTo>
                    <a:cubicBezTo>
                      <a:pt x="38" y="204"/>
                      <a:pt x="40" y="198"/>
                      <a:pt x="31" y="194"/>
                    </a:cubicBezTo>
                    <a:cubicBezTo>
                      <a:pt x="27" y="191"/>
                      <a:pt x="24" y="186"/>
                      <a:pt x="26" y="181"/>
                    </a:cubicBezTo>
                    <a:cubicBezTo>
                      <a:pt x="31" y="171"/>
                      <a:pt x="24" y="168"/>
                      <a:pt x="17" y="167"/>
                    </a:cubicBezTo>
                    <a:cubicBezTo>
                      <a:pt x="7" y="164"/>
                      <a:pt x="0" y="162"/>
                      <a:pt x="13" y="152"/>
                    </a:cubicBezTo>
                    <a:cubicBezTo>
                      <a:pt x="14" y="151"/>
                      <a:pt x="15" y="149"/>
                      <a:pt x="14" y="148"/>
                    </a:cubicBezTo>
                    <a:cubicBezTo>
                      <a:pt x="6" y="135"/>
                      <a:pt x="17" y="135"/>
                      <a:pt x="25" y="133"/>
                    </a:cubicBezTo>
                    <a:cubicBezTo>
                      <a:pt x="38" y="129"/>
                      <a:pt x="41" y="123"/>
                      <a:pt x="32" y="115"/>
                    </a:cubicBezTo>
                    <a:cubicBezTo>
                      <a:pt x="25" y="108"/>
                      <a:pt x="16" y="102"/>
                      <a:pt x="28" y="92"/>
                    </a:cubicBezTo>
                    <a:cubicBezTo>
                      <a:pt x="29" y="92"/>
                      <a:pt x="29" y="91"/>
                      <a:pt x="29" y="90"/>
                    </a:cubicBezTo>
                    <a:cubicBezTo>
                      <a:pt x="28" y="77"/>
                      <a:pt x="37" y="75"/>
                      <a:pt x="46" y="75"/>
                    </a:cubicBezTo>
                    <a:cubicBezTo>
                      <a:pt x="55" y="75"/>
                      <a:pt x="57" y="72"/>
                      <a:pt x="51" y="65"/>
                    </a:cubicBezTo>
                    <a:cubicBezTo>
                      <a:pt x="45" y="59"/>
                      <a:pt x="50" y="57"/>
                      <a:pt x="55" y="58"/>
                    </a:cubicBezTo>
                    <a:cubicBezTo>
                      <a:pt x="71" y="61"/>
                      <a:pt x="70" y="52"/>
                      <a:pt x="69" y="41"/>
                    </a:cubicBezTo>
                    <a:cubicBezTo>
                      <a:pt x="69" y="38"/>
                      <a:pt x="69" y="34"/>
                      <a:pt x="69" y="30"/>
                    </a:cubicBezTo>
                    <a:cubicBezTo>
                      <a:pt x="75" y="33"/>
                      <a:pt x="80" y="34"/>
                      <a:pt x="84" y="38"/>
                    </a:cubicBezTo>
                    <a:cubicBezTo>
                      <a:pt x="90" y="43"/>
                      <a:pt x="91" y="39"/>
                      <a:pt x="91" y="34"/>
                    </a:cubicBezTo>
                    <a:cubicBezTo>
                      <a:pt x="90" y="25"/>
                      <a:pt x="96" y="21"/>
                      <a:pt x="102" y="25"/>
                    </a:cubicBezTo>
                    <a:cubicBezTo>
                      <a:pt x="116" y="33"/>
                      <a:pt x="116" y="22"/>
                      <a:pt x="118" y="14"/>
                    </a:cubicBezTo>
                    <a:cubicBezTo>
                      <a:pt x="118" y="10"/>
                      <a:pt x="118" y="6"/>
                      <a:pt x="119" y="2"/>
                    </a:cubicBezTo>
                    <a:cubicBezTo>
                      <a:pt x="119" y="2"/>
                      <a:pt x="120" y="1"/>
                      <a:pt x="120" y="1"/>
                    </a:cubicBezTo>
                    <a:cubicBezTo>
                      <a:pt x="120" y="0"/>
                      <a:pt x="120" y="0"/>
                      <a:pt x="120" y="0"/>
                    </a:cubicBezTo>
                    <a:cubicBezTo>
                      <a:pt x="120" y="0"/>
                      <a:pt x="121" y="0"/>
                      <a:pt x="121" y="0"/>
                    </a:cubicBezTo>
                    <a:cubicBezTo>
                      <a:pt x="125" y="4"/>
                      <a:pt x="128" y="7"/>
                      <a:pt x="132" y="11"/>
                    </a:cubicBezTo>
                    <a:cubicBezTo>
                      <a:pt x="134" y="13"/>
                      <a:pt x="137" y="16"/>
                      <a:pt x="139" y="14"/>
                    </a:cubicBezTo>
                    <a:cubicBezTo>
                      <a:pt x="151" y="0"/>
                      <a:pt x="152" y="15"/>
                      <a:pt x="158" y="20"/>
                    </a:cubicBezTo>
                    <a:cubicBezTo>
                      <a:pt x="162" y="15"/>
                      <a:pt x="166" y="10"/>
                      <a:pt x="171" y="4"/>
                    </a:cubicBezTo>
                    <a:cubicBezTo>
                      <a:pt x="171" y="4"/>
                      <a:pt x="172" y="3"/>
                      <a:pt x="173" y="2"/>
                    </a:cubicBezTo>
                    <a:cubicBezTo>
                      <a:pt x="181" y="4"/>
                      <a:pt x="177" y="11"/>
                      <a:pt x="179" y="15"/>
                    </a:cubicBezTo>
                    <a:cubicBezTo>
                      <a:pt x="183" y="24"/>
                      <a:pt x="186" y="31"/>
                      <a:pt x="196" y="22"/>
                    </a:cubicBezTo>
                    <a:cubicBezTo>
                      <a:pt x="201" y="19"/>
                      <a:pt x="204" y="19"/>
                      <a:pt x="206" y="26"/>
                    </a:cubicBezTo>
                    <a:cubicBezTo>
                      <a:pt x="206" y="29"/>
                      <a:pt x="209" y="32"/>
                      <a:pt x="209" y="35"/>
                    </a:cubicBezTo>
                    <a:cubicBezTo>
                      <a:pt x="211" y="43"/>
                      <a:pt x="213" y="41"/>
                      <a:pt x="217" y="36"/>
                    </a:cubicBezTo>
                    <a:cubicBezTo>
                      <a:pt x="219" y="34"/>
                      <a:pt x="221" y="33"/>
                      <a:pt x="222" y="31"/>
                    </a:cubicBezTo>
                    <a:cubicBezTo>
                      <a:pt x="224" y="29"/>
                      <a:pt x="226" y="26"/>
                      <a:pt x="230" y="27"/>
                    </a:cubicBezTo>
                    <a:cubicBezTo>
                      <a:pt x="235" y="29"/>
                      <a:pt x="233" y="33"/>
                      <a:pt x="234" y="36"/>
                    </a:cubicBezTo>
                    <a:cubicBezTo>
                      <a:pt x="233" y="37"/>
                      <a:pt x="232" y="38"/>
                      <a:pt x="232" y="39"/>
                    </a:cubicBezTo>
                    <a:cubicBezTo>
                      <a:pt x="232" y="39"/>
                      <a:pt x="232" y="39"/>
                      <a:pt x="233" y="39"/>
                    </a:cubicBezTo>
                    <a:cubicBezTo>
                      <a:pt x="233" y="38"/>
                      <a:pt x="233" y="37"/>
                      <a:pt x="234" y="36"/>
                    </a:cubicBezTo>
                    <a:cubicBezTo>
                      <a:pt x="236" y="36"/>
                      <a:pt x="239" y="36"/>
                      <a:pt x="241" y="36"/>
                    </a:cubicBezTo>
                    <a:cubicBezTo>
                      <a:pt x="245" y="37"/>
                      <a:pt x="251" y="34"/>
                      <a:pt x="250" y="41"/>
                    </a:cubicBezTo>
                    <a:cubicBezTo>
                      <a:pt x="249" y="43"/>
                      <a:pt x="248" y="44"/>
                      <a:pt x="248" y="46"/>
                    </a:cubicBezTo>
                    <a:cubicBezTo>
                      <a:pt x="242" y="64"/>
                      <a:pt x="245" y="68"/>
                      <a:pt x="263" y="65"/>
                    </a:cubicBezTo>
                    <a:cubicBezTo>
                      <a:pt x="273" y="63"/>
                      <a:pt x="274" y="66"/>
                      <a:pt x="270" y="74"/>
                    </a:cubicBezTo>
                    <a:cubicBezTo>
                      <a:pt x="267" y="80"/>
                      <a:pt x="268" y="83"/>
                      <a:pt x="275" y="82"/>
                    </a:cubicBezTo>
                    <a:cubicBezTo>
                      <a:pt x="278" y="82"/>
                      <a:pt x="280" y="84"/>
                      <a:pt x="282" y="85"/>
                    </a:cubicBezTo>
                    <a:close/>
                    <a:moveTo>
                      <a:pt x="236" y="114"/>
                    </a:moveTo>
                    <a:cubicBezTo>
                      <a:pt x="228" y="115"/>
                      <a:pt x="234" y="108"/>
                      <a:pt x="232" y="106"/>
                    </a:cubicBezTo>
                    <a:cubicBezTo>
                      <a:pt x="222" y="98"/>
                      <a:pt x="216" y="86"/>
                      <a:pt x="203" y="82"/>
                    </a:cubicBezTo>
                    <a:cubicBezTo>
                      <a:pt x="197" y="80"/>
                      <a:pt x="197" y="71"/>
                      <a:pt x="192" y="73"/>
                    </a:cubicBezTo>
                    <a:cubicBezTo>
                      <a:pt x="183" y="78"/>
                      <a:pt x="177" y="65"/>
                      <a:pt x="168" y="70"/>
                    </a:cubicBezTo>
                    <a:cubicBezTo>
                      <a:pt x="167" y="70"/>
                      <a:pt x="154" y="70"/>
                      <a:pt x="154" y="70"/>
                    </a:cubicBezTo>
                    <a:cubicBezTo>
                      <a:pt x="144" y="57"/>
                      <a:pt x="138" y="74"/>
                      <a:pt x="129" y="74"/>
                    </a:cubicBezTo>
                    <a:cubicBezTo>
                      <a:pt x="122" y="74"/>
                      <a:pt x="108" y="76"/>
                      <a:pt x="105" y="89"/>
                    </a:cubicBezTo>
                    <a:cubicBezTo>
                      <a:pt x="85" y="96"/>
                      <a:pt x="77" y="115"/>
                      <a:pt x="76" y="131"/>
                    </a:cubicBezTo>
                    <a:cubicBezTo>
                      <a:pt x="75" y="148"/>
                      <a:pt x="63" y="170"/>
                      <a:pt x="85" y="185"/>
                    </a:cubicBezTo>
                    <a:cubicBezTo>
                      <a:pt x="86" y="185"/>
                      <a:pt x="86" y="186"/>
                      <a:pt x="86" y="187"/>
                    </a:cubicBezTo>
                    <a:cubicBezTo>
                      <a:pt x="82" y="195"/>
                      <a:pt x="86" y="201"/>
                      <a:pt x="92" y="207"/>
                    </a:cubicBezTo>
                    <a:cubicBezTo>
                      <a:pt x="101" y="218"/>
                      <a:pt x="110" y="231"/>
                      <a:pt x="128" y="226"/>
                    </a:cubicBezTo>
                    <a:cubicBezTo>
                      <a:pt x="132" y="226"/>
                      <a:pt x="132" y="227"/>
                      <a:pt x="133" y="230"/>
                    </a:cubicBezTo>
                    <a:cubicBezTo>
                      <a:pt x="136" y="239"/>
                      <a:pt x="154" y="243"/>
                      <a:pt x="160" y="235"/>
                    </a:cubicBezTo>
                    <a:cubicBezTo>
                      <a:pt x="164" y="231"/>
                      <a:pt x="167" y="230"/>
                      <a:pt x="173" y="233"/>
                    </a:cubicBezTo>
                    <a:cubicBezTo>
                      <a:pt x="185" y="239"/>
                      <a:pt x="189" y="237"/>
                      <a:pt x="195" y="225"/>
                    </a:cubicBezTo>
                    <a:cubicBezTo>
                      <a:pt x="197" y="221"/>
                      <a:pt x="199" y="221"/>
                      <a:pt x="203" y="221"/>
                    </a:cubicBezTo>
                    <a:cubicBezTo>
                      <a:pt x="212" y="220"/>
                      <a:pt x="224" y="220"/>
                      <a:pt x="222" y="205"/>
                    </a:cubicBezTo>
                    <a:cubicBezTo>
                      <a:pt x="222" y="202"/>
                      <a:pt x="225" y="201"/>
                      <a:pt x="227" y="199"/>
                    </a:cubicBezTo>
                    <a:cubicBezTo>
                      <a:pt x="231" y="193"/>
                      <a:pt x="241" y="191"/>
                      <a:pt x="240" y="183"/>
                    </a:cubicBezTo>
                    <a:cubicBezTo>
                      <a:pt x="240" y="177"/>
                      <a:pt x="240" y="173"/>
                      <a:pt x="244" y="167"/>
                    </a:cubicBezTo>
                    <a:cubicBezTo>
                      <a:pt x="249" y="160"/>
                      <a:pt x="249" y="152"/>
                      <a:pt x="243" y="145"/>
                    </a:cubicBezTo>
                    <a:cubicBezTo>
                      <a:pt x="239" y="140"/>
                      <a:pt x="239" y="136"/>
                      <a:pt x="242" y="131"/>
                    </a:cubicBezTo>
                    <a:cubicBezTo>
                      <a:pt x="247" y="127"/>
                      <a:pt x="252" y="123"/>
                      <a:pt x="257" y="119"/>
                    </a:cubicBezTo>
                    <a:cubicBezTo>
                      <a:pt x="259" y="118"/>
                      <a:pt x="260" y="116"/>
                      <a:pt x="259" y="114"/>
                    </a:cubicBezTo>
                    <a:cubicBezTo>
                      <a:pt x="259" y="112"/>
                      <a:pt x="257" y="111"/>
                      <a:pt x="255" y="111"/>
                    </a:cubicBezTo>
                    <a:cubicBezTo>
                      <a:pt x="248" y="112"/>
                      <a:pt x="242" y="113"/>
                      <a:pt x="236" y="114"/>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2" name="Freeform 946">
                <a:extLst>
                  <a:ext uri="{FF2B5EF4-FFF2-40B4-BE49-F238E27FC236}">
                    <a16:creationId xmlns:a16="http://schemas.microsoft.com/office/drawing/2014/main" id="{D618C06C-D47E-9AC8-ABC0-E334FF1AED78}"/>
                  </a:ext>
                </a:extLst>
              </p:cNvPr>
              <p:cNvSpPr>
                <a:spLocks noEditPoints="1"/>
              </p:cNvSpPr>
              <p:nvPr/>
            </p:nvSpPr>
            <p:spPr bwMode="auto">
              <a:xfrm>
                <a:off x="5207" y="1490"/>
                <a:ext cx="343" cy="342"/>
              </a:xfrm>
              <a:custGeom>
                <a:avLst/>
                <a:gdLst>
                  <a:gd name="T0" fmla="*/ 256 w 302"/>
                  <a:gd name="T1" fmla="*/ 87 h 302"/>
                  <a:gd name="T2" fmla="*/ 281 w 302"/>
                  <a:gd name="T3" fmla="*/ 96 h 302"/>
                  <a:gd name="T4" fmla="*/ 267 w 302"/>
                  <a:gd name="T5" fmla="*/ 133 h 302"/>
                  <a:gd name="T6" fmla="*/ 301 w 302"/>
                  <a:gd name="T7" fmla="*/ 155 h 302"/>
                  <a:gd name="T8" fmla="*/ 282 w 302"/>
                  <a:gd name="T9" fmla="*/ 161 h 302"/>
                  <a:gd name="T10" fmla="*/ 281 w 302"/>
                  <a:gd name="T11" fmla="*/ 192 h 302"/>
                  <a:gd name="T12" fmla="*/ 277 w 302"/>
                  <a:gd name="T13" fmla="*/ 219 h 302"/>
                  <a:gd name="T14" fmla="*/ 261 w 302"/>
                  <a:gd name="T15" fmla="*/ 244 h 302"/>
                  <a:gd name="T16" fmla="*/ 227 w 302"/>
                  <a:gd name="T17" fmla="*/ 251 h 302"/>
                  <a:gd name="T18" fmla="*/ 214 w 302"/>
                  <a:gd name="T19" fmla="*/ 269 h 302"/>
                  <a:gd name="T20" fmla="*/ 178 w 302"/>
                  <a:gd name="T21" fmla="*/ 280 h 302"/>
                  <a:gd name="T22" fmla="*/ 164 w 302"/>
                  <a:gd name="T23" fmla="*/ 274 h 302"/>
                  <a:gd name="T24" fmla="*/ 131 w 302"/>
                  <a:gd name="T25" fmla="*/ 286 h 302"/>
                  <a:gd name="T26" fmla="*/ 120 w 302"/>
                  <a:gd name="T27" fmla="*/ 283 h 302"/>
                  <a:gd name="T28" fmla="*/ 99 w 302"/>
                  <a:gd name="T29" fmla="*/ 267 h 302"/>
                  <a:gd name="T30" fmla="*/ 80 w 302"/>
                  <a:gd name="T31" fmla="*/ 264 h 302"/>
                  <a:gd name="T32" fmla="*/ 53 w 302"/>
                  <a:gd name="T33" fmla="*/ 238 h 302"/>
                  <a:gd name="T34" fmla="*/ 31 w 302"/>
                  <a:gd name="T35" fmla="*/ 213 h 302"/>
                  <a:gd name="T36" fmla="*/ 35 w 302"/>
                  <a:gd name="T37" fmla="*/ 189 h 302"/>
                  <a:gd name="T38" fmla="*/ 17 w 302"/>
                  <a:gd name="T39" fmla="*/ 172 h 302"/>
                  <a:gd name="T40" fmla="*/ 17 w 302"/>
                  <a:gd name="T41" fmla="*/ 144 h 302"/>
                  <a:gd name="T42" fmla="*/ 5 w 302"/>
                  <a:gd name="T43" fmla="*/ 116 h 302"/>
                  <a:gd name="T44" fmla="*/ 7 w 302"/>
                  <a:gd name="T45" fmla="*/ 103 h 302"/>
                  <a:gd name="T46" fmla="*/ 39 w 302"/>
                  <a:gd name="T47" fmla="*/ 76 h 302"/>
                  <a:gd name="T48" fmla="*/ 37 w 302"/>
                  <a:gd name="T49" fmla="*/ 60 h 302"/>
                  <a:gd name="T50" fmla="*/ 68 w 302"/>
                  <a:gd name="T51" fmla="*/ 52 h 302"/>
                  <a:gd name="T52" fmla="*/ 78 w 302"/>
                  <a:gd name="T53" fmla="*/ 34 h 302"/>
                  <a:gd name="T54" fmla="*/ 91 w 302"/>
                  <a:gd name="T55" fmla="*/ 27 h 302"/>
                  <a:gd name="T56" fmla="*/ 109 w 302"/>
                  <a:gd name="T57" fmla="*/ 21 h 302"/>
                  <a:gd name="T58" fmla="*/ 127 w 302"/>
                  <a:gd name="T59" fmla="*/ 9 h 302"/>
                  <a:gd name="T60" fmla="*/ 148 w 302"/>
                  <a:gd name="T61" fmla="*/ 3 h 302"/>
                  <a:gd name="T62" fmla="*/ 156 w 302"/>
                  <a:gd name="T63" fmla="*/ 2 h 302"/>
                  <a:gd name="T64" fmla="*/ 181 w 302"/>
                  <a:gd name="T65" fmla="*/ 25 h 302"/>
                  <a:gd name="T66" fmla="*/ 200 w 302"/>
                  <a:gd name="T67" fmla="*/ 12 h 302"/>
                  <a:gd name="T68" fmla="*/ 223 w 302"/>
                  <a:gd name="T69" fmla="*/ 34 h 302"/>
                  <a:gd name="T70" fmla="*/ 226 w 302"/>
                  <a:gd name="T71" fmla="*/ 47 h 302"/>
                  <a:gd name="T72" fmla="*/ 241 w 302"/>
                  <a:gd name="T73" fmla="*/ 50 h 302"/>
                  <a:gd name="T74" fmla="*/ 235 w 302"/>
                  <a:gd name="T75" fmla="*/ 149 h 302"/>
                  <a:gd name="T76" fmla="*/ 234 w 302"/>
                  <a:gd name="T77" fmla="*/ 132 h 302"/>
                  <a:gd name="T78" fmla="*/ 194 w 302"/>
                  <a:gd name="T79" fmla="*/ 79 h 302"/>
                  <a:gd name="T80" fmla="*/ 148 w 302"/>
                  <a:gd name="T81" fmla="*/ 67 h 302"/>
                  <a:gd name="T82" fmla="*/ 69 w 302"/>
                  <a:gd name="T83" fmla="*/ 142 h 302"/>
                  <a:gd name="T84" fmla="*/ 109 w 302"/>
                  <a:gd name="T85" fmla="*/ 215 h 302"/>
                  <a:gd name="T86" fmla="*/ 169 w 302"/>
                  <a:gd name="T87" fmla="*/ 227 h 302"/>
                  <a:gd name="T88" fmla="*/ 205 w 302"/>
                  <a:gd name="T89" fmla="*/ 209 h 302"/>
                  <a:gd name="T90" fmla="*/ 246 w 302"/>
                  <a:gd name="T91" fmla="*/ 175 h 302"/>
                  <a:gd name="T92" fmla="*/ 234 w 302"/>
                  <a:gd name="T93" fmla="*/ 151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02" h="302">
                    <a:moveTo>
                      <a:pt x="259" y="59"/>
                    </a:moveTo>
                    <a:cubicBezTo>
                      <a:pt x="261" y="61"/>
                      <a:pt x="270" y="57"/>
                      <a:pt x="265" y="66"/>
                    </a:cubicBezTo>
                    <a:cubicBezTo>
                      <a:pt x="259" y="72"/>
                      <a:pt x="250" y="79"/>
                      <a:pt x="256" y="87"/>
                    </a:cubicBezTo>
                    <a:cubicBezTo>
                      <a:pt x="260" y="92"/>
                      <a:pt x="271" y="93"/>
                      <a:pt x="279" y="88"/>
                    </a:cubicBezTo>
                    <a:cubicBezTo>
                      <a:pt x="280" y="88"/>
                      <a:pt x="282" y="88"/>
                      <a:pt x="283" y="89"/>
                    </a:cubicBezTo>
                    <a:cubicBezTo>
                      <a:pt x="283" y="91"/>
                      <a:pt x="283" y="94"/>
                      <a:pt x="281" y="96"/>
                    </a:cubicBezTo>
                    <a:cubicBezTo>
                      <a:pt x="271" y="107"/>
                      <a:pt x="271" y="107"/>
                      <a:pt x="285" y="112"/>
                    </a:cubicBezTo>
                    <a:cubicBezTo>
                      <a:pt x="288" y="114"/>
                      <a:pt x="288" y="118"/>
                      <a:pt x="288" y="121"/>
                    </a:cubicBezTo>
                    <a:cubicBezTo>
                      <a:pt x="278" y="121"/>
                      <a:pt x="275" y="131"/>
                      <a:pt x="267" y="133"/>
                    </a:cubicBezTo>
                    <a:cubicBezTo>
                      <a:pt x="272" y="140"/>
                      <a:pt x="278" y="138"/>
                      <a:pt x="284" y="139"/>
                    </a:cubicBezTo>
                    <a:cubicBezTo>
                      <a:pt x="288" y="144"/>
                      <a:pt x="294" y="146"/>
                      <a:pt x="301" y="148"/>
                    </a:cubicBezTo>
                    <a:cubicBezTo>
                      <a:pt x="301" y="150"/>
                      <a:pt x="301" y="153"/>
                      <a:pt x="301" y="155"/>
                    </a:cubicBezTo>
                    <a:cubicBezTo>
                      <a:pt x="300" y="155"/>
                      <a:pt x="299" y="155"/>
                      <a:pt x="299" y="155"/>
                    </a:cubicBezTo>
                    <a:cubicBezTo>
                      <a:pt x="293" y="152"/>
                      <a:pt x="288" y="153"/>
                      <a:pt x="283" y="157"/>
                    </a:cubicBezTo>
                    <a:cubicBezTo>
                      <a:pt x="282" y="158"/>
                      <a:pt x="282" y="160"/>
                      <a:pt x="282" y="161"/>
                    </a:cubicBezTo>
                    <a:cubicBezTo>
                      <a:pt x="285" y="167"/>
                      <a:pt x="291" y="164"/>
                      <a:pt x="296" y="165"/>
                    </a:cubicBezTo>
                    <a:cubicBezTo>
                      <a:pt x="302" y="173"/>
                      <a:pt x="293" y="174"/>
                      <a:pt x="290" y="177"/>
                    </a:cubicBezTo>
                    <a:cubicBezTo>
                      <a:pt x="276" y="179"/>
                      <a:pt x="276" y="179"/>
                      <a:pt x="281" y="192"/>
                    </a:cubicBezTo>
                    <a:cubicBezTo>
                      <a:pt x="283" y="197"/>
                      <a:pt x="286" y="201"/>
                      <a:pt x="284" y="206"/>
                    </a:cubicBezTo>
                    <a:cubicBezTo>
                      <a:pt x="280" y="207"/>
                      <a:pt x="275" y="204"/>
                      <a:pt x="273" y="208"/>
                    </a:cubicBezTo>
                    <a:cubicBezTo>
                      <a:pt x="270" y="212"/>
                      <a:pt x="274" y="216"/>
                      <a:pt x="277" y="219"/>
                    </a:cubicBezTo>
                    <a:cubicBezTo>
                      <a:pt x="282" y="226"/>
                      <a:pt x="280" y="229"/>
                      <a:pt x="272" y="228"/>
                    </a:cubicBezTo>
                    <a:cubicBezTo>
                      <a:pt x="266" y="228"/>
                      <a:pt x="260" y="227"/>
                      <a:pt x="252" y="226"/>
                    </a:cubicBezTo>
                    <a:cubicBezTo>
                      <a:pt x="257" y="232"/>
                      <a:pt x="256" y="239"/>
                      <a:pt x="261" y="244"/>
                    </a:cubicBezTo>
                    <a:cubicBezTo>
                      <a:pt x="260" y="245"/>
                      <a:pt x="258" y="246"/>
                      <a:pt x="257" y="247"/>
                    </a:cubicBezTo>
                    <a:cubicBezTo>
                      <a:pt x="249" y="253"/>
                      <a:pt x="238" y="246"/>
                      <a:pt x="230" y="253"/>
                    </a:cubicBezTo>
                    <a:cubicBezTo>
                      <a:pt x="230" y="253"/>
                      <a:pt x="228" y="251"/>
                      <a:pt x="227" y="251"/>
                    </a:cubicBezTo>
                    <a:cubicBezTo>
                      <a:pt x="224" y="246"/>
                      <a:pt x="220" y="248"/>
                      <a:pt x="217" y="250"/>
                    </a:cubicBezTo>
                    <a:cubicBezTo>
                      <a:pt x="212" y="252"/>
                      <a:pt x="213" y="256"/>
                      <a:pt x="214" y="259"/>
                    </a:cubicBezTo>
                    <a:cubicBezTo>
                      <a:pt x="215" y="263"/>
                      <a:pt x="215" y="266"/>
                      <a:pt x="214" y="269"/>
                    </a:cubicBezTo>
                    <a:cubicBezTo>
                      <a:pt x="214" y="274"/>
                      <a:pt x="214" y="278"/>
                      <a:pt x="214" y="282"/>
                    </a:cubicBezTo>
                    <a:cubicBezTo>
                      <a:pt x="214" y="289"/>
                      <a:pt x="213" y="292"/>
                      <a:pt x="205" y="288"/>
                    </a:cubicBezTo>
                    <a:cubicBezTo>
                      <a:pt x="197" y="283"/>
                      <a:pt x="187" y="281"/>
                      <a:pt x="178" y="280"/>
                    </a:cubicBezTo>
                    <a:cubicBezTo>
                      <a:pt x="178" y="279"/>
                      <a:pt x="177" y="278"/>
                      <a:pt x="177" y="278"/>
                    </a:cubicBezTo>
                    <a:cubicBezTo>
                      <a:pt x="181" y="269"/>
                      <a:pt x="174" y="265"/>
                      <a:pt x="169" y="264"/>
                    </a:cubicBezTo>
                    <a:cubicBezTo>
                      <a:pt x="163" y="263"/>
                      <a:pt x="166" y="271"/>
                      <a:pt x="164" y="274"/>
                    </a:cubicBezTo>
                    <a:cubicBezTo>
                      <a:pt x="163" y="275"/>
                      <a:pt x="163" y="277"/>
                      <a:pt x="162" y="278"/>
                    </a:cubicBezTo>
                    <a:cubicBezTo>
                      <a:pt x="153" y="284"/>
                      <a:pt x="160" y="294"/>
                      <a:pt x="158" y="302"/>
                    </a:cubicBezTo>
                    <a:cubicBezTo>
                      <a:pt x="146" y="300"/>
                      <a:pt x="140" y="292"/>
                      <a:pt x="131" y="286"/>
                    </a:cubicBezTo>
                    <a:cubicBezTo>
                      <a:pt x="139" y="283"/>
                      <a:pt x="135" y="278"/>
                      <a:pt x="133" y="276"/>
                    </a:cubicBezTo>
                    <a:cubicBezTo>
                      <a:pt x="127" y="273"/>
                      <a:pt x="124" y="268"/>
                      <a:pt x="122" y="262"/>
                    </a:cubicBezTo>
                    <a:cubicBezTo>
                      <a:pt x="110" y="277"/>
                      <a:pt x="109" y="279"/>
                      <a:pt x="120" y="283"/>
                    </a:cubicBezTo>
                    <a:cubicBezTo>
                      <a:pt x="120" y="286"/>
                      <a:pt x="117" y="288"/>
                      <a:pt x="115" y="289"/>
                    </a:cubicBezTo>
                    <a:cubicBezTo>
                      <a:pt x="112" y="280"/>
                      <a:pt x="97" y="286"/>
                      <a:pt x="97" y="274"/>
                    </a:cubicBezTo>
                    <a:cubicBezTo>
                      <a:pt x="98" y="272"/>
                      <a:pt x="98" y="270"/>
                      <a:pt x="99" y="267"/>
                    </a:cubicBezTo>
                    <a:cubicBezTo>
                      <a:pt x="100" y="264"/>
                      <a:pt x="101" y="259"/>
                      <a:pt x="99" y="257"/>
                    </a:cubicBezTo>
                    <a:cubicBezTo>
                      <a:pt x="95" y="254"/>
                      <a:pt x="92" y="258"/>
                      <a:pt x="90" y="261"/>
                    </a:cubicBezTo>
                    <a:cubicBezTo>
                      <a:pt x="87" y="263"/>
                      <a:pt x="82" y="266"/>
                      <a:pt x="80" y="264"/>
                    </a:cubicBezTo>
                    <a:cubicBezTo>
                      <a:pt x="74" y="255"/>
                      <a:pt x="65" y="261"/>
                      <a:pt x="58" y="257"/>
                    </a:cubicBezTo>
                    <a:cubicBezTo>
                      <a:pt x="52" y="257"/>
                      <a:pt x="48" y="255"/>
                      <a:pt x="51" y="247"/>
                    </a:cubicBezTo>
                    <a:cubicBezTo>
                      <a:pt x="52" y="245"/>
                      <a:pt x="53" y="241"/>
                      <a:pt x="53" y="238"/>
                    </a:cubicBezTo>
                    <a:cubicBezTo>
                      <a:pt x="54" y="231"/>
                      <a:pt x="51" y="229"/>
                      <a:pt x="45" y="231"/>
                    </a:cubicBezTo>
                    <a:cubicBezTo>
                      <a:pt x="34" y="235"/>
                      <a:pt x="34" y="230"/>
                      <a:pt x="37" y="222"/>
                    </a:cubicBezTo>
                    <a:cubicBezTo>
                      <a:pt x="41" y="215"/>
                      <a:pt x="37" y="213"/>
                      <a:pt x="31" y="213"/>
                    </a:cubicBezTo>
                    <a:cubicBezTo>
                      <a:pt x="26" y="213"/>
                      <a:pt x="21" y="212"/>
                      <a:pt x="20" y="206"/>
                    </a:cubicBezTo>
                    <a:cubicBezTo>
                      <a:pt x="23" y="202"/>
                      <a:pt x="26" y="198"/>
                      <a:pt x="29" y="194"/>
                    </a:cubicBezTo>
                    <a:cubicBezTo>
                      <a:pt x="30" y="191"/>
                      <a:pt x="36" y="193"/>
                      <a:pt x="35" y="189"/>
                    </a:cubicBezTo>
                    <a:cubicBezTo>
                      <a:pt x="27" y="182"/>
                      <a:pt x="15" y="183"/>
                      <a:pt x="9" y="174"/>
                    </a:cubicBezTo>
                    <a:cubicBezTo>
                      <a:pt x="9" y="174"/>
                      <a:pt x="9" y="174"/>
                      <a:pt x="9" y="174"/>
                    </a:cubicBezTo>
                    <a:cubicBezTo>
                      <a:pt x="12" y="173"/>
                      <a:pt x="15" y="173"/>
                      <a:pt x="17" y="172"/>
                    </a:cubicBezTo>
                    <a:cubicBezTo>
                      <a:pt x="21" y="170"/>
                      <a:pt x="27" y="169"/>
                      <a:pt x="26" y="163"/>
                    </a:cubicBezTo>
                    <a:cubicBezTo>
                      <a:pt x="26" y="157"/>
                      <a:pt x="20" y="158"/>
                      <a:pt x="16" y="157"/>
                    </a:cubicBezTo>
                    <a:cubicBezTo>
                      <a:pt x="13" y="153"/>
                      <a:pt x="9" y="148"/>
                      <a:pt x="17" y="144"/>
                    </a:cubicBezTo>
                    <a:cubicBezTo>
                      <a:pt x="25" y="140"/>
                      <a:pt x="26" y="136"/>
                      <a:pt x="18" y="130"/>
                    </a:cubicBezTo>
                    <a:cubicBezTo>
                      <a:pt x="15" y="127"/>
                      <a:pt x="12" y="124"/>
                      <a:pt x="7" y="124"/>
                    </a:cubicBezTo>
                    <a:cubicBezTo>
                      <a:pt x="0" y="123"/>
                      <a:pt x="3" y="119"/>
                      <a:pt x="5" y="116"/>
                    </a:cubicBezTo>
                    <a:cubicBezTo>
                      <a:pt x="5" y="116"/>
                      <a:pt x="5" y="116"/>
                      <a:pt x="5" y="116"/>
                    </a:cubicBezTo>
                    <a:cubicBezTo>
                      <a:pt x="8" y="117"/>
                      <a:pt x="11" y="117"/>
                      <a:pt x="12" y="113"/>
                    </a:cubicBezTo>
                    <a:cubicBezTo>
                      <a:pt x="12" y="109"/>
                      <a:pt x="4" y="108"/>
                      <a:pt x="7" y="103"/>
                    </a:cubicBezTo>
                    <a:cubicBezTo>
                      <a:pt x="10" y="99"/>
                      <a:pt x="14" y="97"/>
                      <a:pt x="18" y="99"/>
                    </a:cubicBezTo>
                    <a:cubicBezTo>
                      <a:pt x="28" y="100"/>
                      <a:pt x="38" y="99"/>
                      <a:pt x="44" y="93"/>
                    </a:cubicBezTo>
                    <a:cubicBezTo>
                      <a:pt x="49" y="89"/>
                      <a:pt x="40" y="82"/>
                      <a:pt x="39" y="76"/>
                    </a:cubicBezTo>
                    <a:cubicBezTo>
                      <a:pt x="39" y="74"/>
                      <a:pt x="38" y="72"/>
                      <a:pt x="38" y="70"/>
                    </a:cubicBezTo>
                    <a:cubicBezTo>
                      <a:pt x="39" y="65"/>
                      <a:pt x="35" y="66"/>
                      <a:pt x="32" y="66"/>
                    </a:cubicBezTo>
                    <a:cubicBezTo>
                      <a:pt x="30" y="61"/>
                      <a:pt x="34" y="61"/>
                      <a:pt x="37" y="60"/>
                    </a:cubicBezTo>
                    <a:cubicBezTo>
                      <a:pt x="39" y="60"/>
                      <a:pt x="42" y="60"/>
                      <a:pt x="41" y="57"/>
                    </a:cubicBezTo>
                    <a:cubicBezTo>
                      <a:pt x="34" y="39"/>
                      <a:pt x="50" y="49"/>
                      <a:pt x="55" y="46"/>
                    </a:cubicBezTo>
                    <a:cubicBezTo>
                      <a:pt x="59" y="48"/>
                      <a:pt x="64" y="50"/>
                      <a:pt x="68" y="52"/>
                    </a:cubicBezTo>
                    <a:cubicBezTo>
                      <a:pt x="70" y="53"/>
                      <a:pt x="72" y="54"/>
                      <a:pt x="73" y="53"/>
                    </a:cubicBezTo>
                    <a:cubicBezTo>
                      <a:pt x="76" y="51"/>
                      <a:pt x="74" y="49"/>
                      <a:pt x="72" y="47"/>
                    </a:cubicBezTo>
                    <a:cubicBezTo>
                      <a:pt x="68" y="40"/>
                      <a:pt x="71" y="36"/>
                      <a:pt x="78" y="34"/>
                    </a:cubicBezTo>
                    <a:cubicBezTo>
                      <a:pt x="79" y="33"/>
                      <a:pt x="79" y="32"/>
                      <a:pt x="80" y="32"/>
                    </a:cubicBezTo>
                    <a:cubicBezTo>
                      <a:pt x="83" y="33"/>
                      <a:pt x="84" y="41"/>
                      <a:pt x="88" y="38"/>
                    </a:cubicBezTo>
                    <a:cubicBezTo>
                      <a:pt x="91" y="36"/>
                      <a:pt x="93" y="31"/>
                      <a:pt x="91" y="27"/>
                    </a:cubicBezTo>
                    <a:cubicBezTo>
                      <a:pt x="91" y="26"/>
                      <a:pt x="90" y="25"/>
                      <a:pt x="90" y="24"/>
                    </a:cubicBezTo>
                    <a:cubicBezTo>
                      <a:pt x="94" y="20"/>
                      <a:pt x="90" y="11"/>
                      <a:pt x="99" y="11"/>
                    </a:cubicBezTo>
                    <a:cubicBezTo>
                      <a:pt x="102" y="14"/>
                      <a:pt x="106" y="18"/>
                      <a:pt x="109" y="21"/>
                    </a:cubicBezTo>
                    <a:cubicBezTo>
                      <a:pt x="114" y="26"/>
                      <a:pt x="116" y="24"/>
                      <a:pt x="117" y="18"/>
                    </a:cubicBezTo>
                    <a:cubicBezTo>
                      <a:pt x="117" y="15"/>
                      <a:pt x="118" y="12"/>
                      <a:pt x="119" y="10"/>
                    </a:cubicBezTo>
                    <a:cubicBezTo>
                      <a:pt x="121" y="5"/>
                      <a:pt x="124" y="3"/>
                      <a:pt x="127" y="9"/>
                    </a:cubicBezTo>
                    <a:cubicBezTo>
                      <a:pt x="127" y="16"/>
                      <a:pt x="131" y="20"/>
                      <a:pt x="137" y="21"/>
                    </a:cubicBezTo>
                    <a:cubicBezTo>
                      <a:pt x="142" y="21"/>
                      <a:pt x="143" y="16"/>
                      <a:pt x="143" y="11"/>
                    </a:cubicBezTo>
                    <a:cubicBezTo>
                      <a:pt x="145" y="8"/>
                      <a:pt x="147" y="5"/>
                      <a:pt x="148" y="3"/>
                    </a:cubicBezTo>
                    <a:cubicBezTo>
                      <a:pt x="149" y="2"/>
                      <a:pt x="150" y="1"/>
                      <a:pt x="150" y="0"/>
                    </a:cubicBezTo>
                    <a:cubicBezTo>
                      <a:pt x="150" y="0"/>
                      <a:pt x="150" y="0"/>
                      <a:pt x="150" y="0"/>
                    </a:cubicBezTo>
                    <a:cubicBezTo>
                      <a:pt x="152" y="1"/>
                      <a:pt x="155" y="0"/>
                      <a:pt x="156" y="2"/>
                    </a:cubicBezTo>
                    <a:cubicBezTo>
                      <a:pt x="160" y="12"/>
                      <a:pt x="169" y="15"/>
                      <a:pt x="179" y="12"/>
                    </a:cubicBezTo>
                    <a:cubicBezTo>
                      <a:pt x="180" y="12"/>
                      <a:pt x="181" y="13"/>
                      <a:pt x="182" y="13"/>
                    </a:cubicBezTo>
                    <a:cubicBezTo>
                      <a:pt x="180" y="17"/>
                      <a:pt x="177" y="24"/>
                      <a:pt x="181" y="25"/>
                    </a:cubicBezTo>
                    <a:cubicBezTo>
                      <a:pt x="187" y="27"/>
                      <a:pt x="190" y="21"/>
                      <a:pt x="191" y="15"/>
                    </a:cubicBezTo>
                    <a:cubicBezTo>
                      <a:pt x="192" y="13"/>
                      <a:pt x="191" y="11"/>
                      <a:pt x="191" y="10"/>
                    </a:cubicBezTo>
                    <a:cubicBezTo>
                      <a:pt x="194" y="12"/>
                      <a:pt x="197" y="14"/>
                      <a:pt x="200" y="12"/>
                    </a:cubicBezTo>
                    <a:cubicBezTo>
                      <a:pt x="203" y="13"/>
                      <a:pt x="203" y="16"/>
                      <a:pt x="204" y="18"/>
                    </a:cubicBezTo>
                    <a:cubicBezTo>
                      <a:pt x="204" y="24"/>
                      <a:pt x="204" y="31"/>
                      <a:pt x="207" y="35"/>
                    </a:cubicBezTo>
                    <a:cubicBezTo>
                      <a:pt x="212" y="44"/>
                      <a:pt x="217" y="32"/>
                      <a:pt x="223" y="34"/>
                    </a:cubicBezTo>
                    <a:cubicBezTo>
                      <a:pt x="224" y="35"/>
                      <a:pt x="226" y="35"/>
                      <a:pt x="227" y="35"/>
                    </a:cubicBezTo>
                    <a:cubicBezTo>
                      <a:pt x="227" y="36"/>
                      <a:pt x="228" y="38"/>
                      <a:pt x="228" y="40"/>
                    </a:cubicBezTo>
                    <a:cubicBezTo>
                      <a:pt x="227" y="42"/>
                      <a:pt x="227" y="44"/>
                      <a:pt x="226" y="47"/>
                    </a:cubicBezTo>
                    <a:cubicBezTo>
                      <a:pt x="226" y="50"/>
                      <a:pt x="224" y="53"/>
                      <a:pt x="227" y="55"/>
                    </a:cubicBezTo>
                    <a:cubicBezTo>
                      <a:pt x="230" y="57"/>
                      <a:pt x="232" y="54"/>
                      <a:pt x="235" y="53"/>
                    </a:cubicBezTo>
                    <a:cubicBezTo>
                      <a:pt x="237" y="52"/>
                      <a:pt x="239" y="51"/>
                      <a:pt x="241" y="50"/>
                    </a:cubicBezTo>
                    <a:cubicBezTo>
                      <a:pt x="247" y="47"/>
                      <a:pt x="253" y="42"/>
                      <a:pt x="251" y="55"/>
                    </a:cubicBezTo>
                    <a:cubicBezTo>
                      <a:pt x="250" y="60"/>
                      <a:pt x="256" y="58"/>
                      <a:pt x="259" y="59"/>
                    </a:cubicBezTo>
                    <a:close/>
                    <a:moveTo>
                      <a:pt x="235" y="149"/>
                    </a:moveTo>
                    <a:cubicBezTo>
                      <a:pt x="235" y="149"/>
                      <a:pt x="235" y="148"/>
                      <a:pt x="236" y="148"/>
                    </a:cubicBezTo>
                    <a:cubicBezTo>
                      <a:pt x="243" y="146"/>
                      <a:pt x="250" y="143"/>
                      <a:pt x="257" y="134"/>
                    </a:cubicBezTo>
                    <a:cubicBezTo>
                      <a:pt x="247" y="140"/>
                      <a:pt x="243" y="127"/>
                      <a:pt x="234" y="132"/>
                    </a:cubicBezTo>
                    <a:cubicBezTo>
                      <a:pt x="234" y="123"/>
                      <a:pt x="224" y="118"/>
                      <a:pt x="226" y="109"/>
                    </a:cubicBezTo>
                    <a:cubicBezTo>
                      <a:pt x="226" y="108"/>
                      <a:pt x="224" y="105"/>
                      <a:pt x="223" y="104"/>
                    </a:cubicBezTo>
                    <a:cubicBezTo>
                      <a:pt x="209" y="101"/>
                      <a:pt x="208" y="84"/>
                      <a:pt x="194" y="79"/>
                    </a:cubicBezTo>
                    <a:cubicBezTo>
                      <a:pt x="184" y="75"/>
                      <a:pt x="169" y="74"/>
                      <a:pt x="161" y="64"/>
                    </a:cubicBezTo>
                    <a:cubicBezTo>
                      <a:pt x="161" y="63"/>
                      <a:pt x="158" y="65"/>
                      <a:pt x="156" y="66"/>
                    </a:cubicBezTo>
                    <a:cubicBezTo>
                      <a:pt x="153" y="68"/>
                      <a:pt x="150" y="66"/>
                      <a:pt x="148" y="67"/>
                    </a:cubicBezTo>
                    <a:cubicBezTo>
                      <a:pt x="140" y="70"/>
                      <a:pt x="130" y="65"/>
                      <a:pt x="125" y="69"/>
                    </a:cubicBezTo>
                    <a:cubicBezTo>
                      <a:pt x="112" y="80"/>
                      <a:pt x="89" y="80"/>
                      <a:pt x="86" y="101"/>
                    </a:cubicBezTo>
                    <a:cubicBezTo>
                      <a:pt x="70" y="110"/>
                      <a:pt x="75" y="128"/>
                      <a:pt x="69" y="142"/>
                    </a:cubicBezTo>
                    <a:cubicBezTo>
                      <a:pt x="64" y="152"/>
                      <a:pt x="71" y="164"/>
                      <a:pt x="73" y="175"/>
                    </a:cubicBezTo>
                    <a:cubicBezTo>
                      <a:pt x="75" y="191"/>
                      <a:pt x="82" y="211"/>
                      <a:pt x="106" y="211"/>
                    </a:cubicBezTo>
                    <a:cubicBezTo>
                      <a:pt x="108" y="212"/>
                      <a:pt x="109" y="213"/>
                      <a:pt x="109" y="215"/>
                    </a:cubicBezTo>
                    <a:cubicBezTo>
                      <a:pt x="111" y="226"/>
                      <a:pt x="125" y="233"/>
                      <a:pt x="134" y="227"/>
                    </a:cubicBezTo>
                    <a:cubicBezTo>
                      <a:pt x="139" y="224"/>
                      <a:pt x="141" y="224"/>
                      <a:pt x="145" y="228"/>
                    </a:cubicBezTo>
                    <a:cubicBezTo>
                      <a:pt x="156" y="237"/>
                      <a:pt x="161" y="237"/>
                      <a:pt x="169" y="227"/>
                    </a:cubicBezTo>
                    <a:cubicBezTo>
                      <a:pt x="172" y="223"/>
                      <a:pt x="175" y="225"/>
                      <a:pt x="178" y="225"/>
                    </a:cubicBezTo>
                    <a:cubicBezTo>
                      <a:pt x="187" y="225"/>
                      <a:pt x="198" y="228"/>
                      <a:pt x="199" y="214"/>
                    </a:cubicBezTo>
                    <a:cubicBezTo>
                      <a:pt x="200" y="211"/>
                      <a:pt x="203" y="211"/>
                      <a:pt x="205" y="209"/>
                    </a:cubicBezTo>
                    <a:cubicBezTo>
                      <a:pt x="211" y="205"/>
                      <a:pt x="222" y="205"/>
                      <a:pt x="222" y="196"/>
                    </a:cubicBezTo>
                    <a:cubicBezTo>
                      <a:pt x="223" y="187"/>
                      <a:pt x="229" y="184"/>
                      <a:pt x="235" y="179"/>
                    </a:cubicBezTo>
                    <a:cubicBezTo>
                      <a:pt x="239" y="179"/>
                      <a:pt x="245" y="181"/>
                      <a:pt x="246" y="175"/>
                    </a:cubicBezTo>
                    <a:cubicBezTo>
                      <a:pt x="247" y="171"/>
                      <a:pt x="240" y="171"/>
                      <a:pt x="237" y="169"/>
                    </a:cubicBezTo>
                    <a:cubicBezTo>
                      <a:pt x="237" y="168"/>
                      <a:pt x="236" y="168"/>
                      <a:pt x="235" y="167"/>
                    </a:cubicBezTo>
                    <a:cubicBezTo>
                      <a:pt x="234" y="162"/>
                      <a:pt x="230" y="157"/>
                      <a:pt x="234" y="151"/>
                    </a:cubicBezTo>
                    <a:cubicBezTo>
                      <a:pt x="234" y="150"/>
                      <a:pt x="235" y="150"/>
                      <a:pt x="235" y="149"/>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3" name="Freeform 947">
                <a:extLst>
                  <a:ext uri="{FF2B5EF4-FFF2-40B4-BE49-F238E27FC236}">
                    <a16:creationId xmlns:a16="http://schemas.microsoft.com/office/drawing/2014/main" id="{15694C41-1A04-167B-6010-ABC60D2CE9B8}"/>
                  </a:ext>
                </a:extLst>
              </p:cNvPr>
              <p:cNvSpPr>
                <a:spLocks noEditPoints="1"/>
              </p:cNvSpPr>
              <p:nvPr/>
            </p:nvSpPr>
            <p:spPr bwMode="auto">
              <a:xfrm>
                <a:off x="5337" y="639"/>
                <a:ext cx="298" cy="268"/>
              </a:xfrm>
              <a:custGeom>
                <a:avLst/>
                <a:gdLst>
                  <a:gd name="T0" fmla="*/ 202 w 262"/>
                  <a:gd name="T1" fmla="*/ 184 h 237"/>
                  <a:gd name="T2" fmla="*/ 201 w 262"/>
                  <a:gd name="T3" fmla="*/ 203 h 237"/>
                  <a:gd name="T4" fmla="*/ 153 w 262"/>
                  <a:gd name="T5" fmla="*/ 205 h 237"/>
                  <a:gd name="T6" fmla="*/ 130 w 262"/>
                  <a:gd name="T7" fmla="*/ 208 h 237"/>
                  <a:gd name="T8" fmla="*/ 193 w 262"/>
                  <a:gd name="T9" fmla="*/ 225 h 237"/>
                  <a:gd name="T10" fmla="*/ 77 w 262"/>
                  <a:gd name="T11" fmla="*/ 191 h 237"/>
                  <a:gd name="T12" fmla="*/ 64 w 262"/>
                  <a:gd name="T13" fmla="*/ 131 h 237"/>
                  <a:gd name="T14" fmla="*/ 17 w 262"/>
                  <a:gd name="T15" fmla="*/ 34 h 237"/>
                  <a:gd name="T16" fmla="*/ 136 w 262"/>
                  <a:gd name="T17" fmla="*/ 30 h 237"/>
                  <a:gd name="T18" fmla="*/ 226 w 262"/>
                  <a:gd name="T19" fmla="*/ 61 h 237"/>
                  <a:gd name="T20" fmla="*/ 259 w 262"/>
                  <a:gd name="T21" fmla="*/ 121 h 237"/>
                  <a:gd name="T22" fmla="*/ 230 w 262"/>
                  <a:gd name="T23" fmla="*/ 133 h 237"/>
                  <a:gd name="T24" fmla="*/ 231 w 262"/>
                  <a:gd name="T25" fmla="*/ 150 h 237"/>
                  <a:gd name="T26" fmla="*/ 217 w 262"/>
                  <a:gd name="T27" fmla="*/ 96 h 237"/>
                  <a:gd name="T28" fmla="*/ 204 w 262"/>
                  <a:gd name="T29" fmla="*/ 62 h 237"/>
                  <a:gd name="T30" fmla="*/ 212 w 262"/>
                  <a:gd name="T31" fmla="*/ 77 h 237"/>
                  <a:gd name="T32" fmla="*/ 202 w 262"/>
                  <a:gd name="T33" fmla="*/ 92 h 237"/>
                  <a:gd name="T34" fmla="*/ 175 w 262"/>
                  <a:gd name="T35" fmla="*/ 58 h 237"/>
                  <a:gd name="T36" fmla="*/ 195 w 262"/>
                  <a:gd name="T37" fmla="*/ 142 h 237"/>
                  <a:gd name="T38" fmla="*/ 185 w 262"/>
                  <a:gd name="T39" fmla="*/ 135 h 237"/>
                  <a:gd name="T40" fmla="*/ 149 w 262"/>
                  <a:gd name="T41" fmla="*/ 131 h 237"/>
                  <a:gd name="T42" fmla="*/ 133 w 262"/>
                  <a:gd name="T43" fmla="*/ 124 h 237"/>
                  <a:gd name="T44" fmla="*/ 68 w 262"/>
                  <a:gd name="T45" fmla="*/ 108 h 237"/>
                  <a:gd name="T46" fmla="*/ 214 w 262"/>
                  <a:gd name="T47" fmla="*/ 159 h 237"/>
                  <a:gd name="T48" fmla="*/ 122 w 262"/>
                  <a:gd name="T49" fmla="*/ 154 h 237"/>
                  <a:gd name="T50" fmla="*/ 122 w 262"/>
                  <a:gd name="T51" fmla="*/ 155 h 237"/>
                  <a:gd name="T52" fmla="*/ 184 w 262"/>
                  <a:gd name="T53" fmla="*/ 171 h 237"/>
                  <a:gd name="T54" fmla="*/ 224 w 262"/>
                  <a:gd name="T55" fmla="*/ 177 h 237"/>
                  <a:gd name="T56" fmla="*/ 132 w 262"/>
                  <a:gd name="T57" fmla="*/ 58 h 237"/>
                  <a:gd name="T58" fmla="*/ 124 w 262"/>
                  <a:gd name="T59" fmla="*/ 59 h 237"/>
                  <a:gd name="T60" fmla="*/ 168 w 262"/>
                  <a:gd name="T61" fmla="*/ 107 h 237"/>
                  <a:gd name="T62" fmla="*/ 140 w 262"/>
                  <a:gd name="T63" fmla="*/ 96 h 237"/>
                  <a:gd name="T64" fmla="*/ 182 w 262"/>
                  <a:gd name="T65" fmla="*/ 129 h 237"/>
                  <a:gd name="T66" fmla="*/ 152 w 262"/>
                  <a:gd name="T67" fmla="*/ 76 h 237"/>
                  <a:gd name="T68" fmla="*/ 127 w 262"/>
                  <a:gd name="T69" fmla="*/ 52 h 237"/>
                  <a:gd name="T70" fmla="*/ 105 w 262"/>
                  <a:gd name="T71" fmla="*/ 70 h 237"/>
                  <a:gd name="T72" fmla="*/ 105 w 262"/>
                  <a:gd name="T73" fmla="*/ 70 h 237"/>
                  <a:gd name="T74" fmla="*/ 66 w 262"/>
                  <a:gd name="T75" fmla="*/ 70 h 237"/>
                  <a:gd name="T76" fmla="*/ 95 w 262"/>
                  <a:gd name="T77" fmla="*/ 79 h 237"/>
                  <a:gd name="T78" fmla="*/ 113 w 262"/>
                  <a:gd name="T79" fmla="*/ 75 h 237"/>
                  <a:gd name="T80" fmla="*/ 78 w 262"/>
                  <a:gd name="T81" fmla="*/ 50 h 237"/>
                  <a:gd name="T82" fmla="*/ 79 w 262"/>
                  <a:gd name="T83" fmla="*/ 50 h 237"/>
                  <a:gd name="T84" fmla="*/ 96 w 262"/>
                  <a:gd name="T85" fmla="*/ 138 h 237"/>
                  <a:gd name="T86" fmla="*/ 113 w 262"/>
                  <a:gd name="T87" fmla="*/ 151 h 237"/>
                  <a:gd name="T88" fmla="*/ 155 w 262"/>
                  <a:gd name="T89" fmla="*/ 52 h 237"/>
                  <a:gd name="T90" fmla="*/ 147 w 262"/>
                  <a:gd name="T91" fmla="*/ 193 h 237"/>
                  <a:gd name="T92" fmla="*/ 141 w 262"/>
                  <a:gd name="T93" fmla="*/ 200 h 237"/>
                  <a:gd name="T94" fmla="*/ 164 w 262"/>
                  <a:gd name="T95" fmla="*/ 44 h 237"/>
                  <a:gd name="T96" fmla="*/ 70 w 262"/>
                  <a:gd name="T97" fmla="*/ 46 h 237"/>
                  <a:gd name="T98" fmla="*/ 95 w 262"/>
                  <a:gd name="T99" fmla="*/ 62 h 237"/>
                  <a:gd name="T100" fmla="*/ 95 w 262"/>
                  <a:gd name="T101" fmla="*/ 61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2" h="236">
                    <a:moveTo>
                      <a:pt x="226" y="181"/>
                    </a:moveTo>
                    <a:cubicBezTo>
                      <a:pt x="219" y="182"/>
                      <a:pt x="212" y="183"/>
                      <a:pt x="204" y="184"/>
                    </a:cubicBezTo>
                    <a:cubicBezTo>
                      <a:pt x="203" y="184"/>
                      <a:pt x="202" y="184"/>
                      <a:pt x="202" y="184"/>
                    </a:cubicBezTo>
                    <a:cubicBezTo>
                      <a:pt x="201" y="187"/>
                      <a:pt x="203" y="187"/>
                      <a:pt x="205" y="188"/>
                    </a:cubicBezTo>
                    <a:cubicBezTo>
                      <a:pt x="205" y="188"/>
                      <a:pt x="205" y="188"/>
                      <a:pt x="205" y="188"/>
                    </a:cubicBezTo>
                    <a:cubicBezTo>
                      <a:pt x="193" y="191"/>
                      <a:pt x="193" y="192"/>
                      <a:pt x="201" y="203"/>
                    </a:cubicBezTo>
                    <a:cubicBezTo>
                      <a:pt x="202" y="204"/>
                      <a:pt x="203" y="205"/>
                      <a:pt x="203" y="206"/>
                    </a:cubicBezTo>
                    <a:cubicBezTo>
                      <a:pt x="199" y="206"/>
                      <a:pt x="194" y="205"/>
                      <a:pt x="198" y="212"/>
                    </a:cubicBezTo>
                    <a:cubicBezTo>
                      <a:pt x="182" y="218"/>
                      <a:pt x="167" y="212"/>
                      <a:pt x="153" y="205"/>
                    </a:cubicBezTo>
                    <a:cubicBezTo>
                      <a:pt x="151" y="204"/>
                      <a:pt x="146" y="201"/>
                      <a:pt x="146" y="204"/>
                    </a:cubicBezTo>
                    <a:cubicBezTo>
                      <a:pt x="148" y="217"/>
                      <a:pt x="141" y="207"/>
                      <a:pt x="138" y="207"/>
                    </a:cubicBezTo>
                    <a:cubicBezTo>
                      <a:pt x="136" y="207"/>
                      <a:pt x="134" y="204"/>
                      <a:pt x="130" y="208"/>
                    </a:cubicBezTo>
                    <a:cubicBezTo>
                      <a:pt x="153" y="219"/>
                      <a:pt x="178" y="217"/>
                      <a:pt x="202" y="217"/>
                    </a:cubicBezTo>
                    <a:cubicBezTo>
                      <a:pt x="205" y="218"/>
                      <a:pt x="206" y="219"/>
                      <a:pt x="207" y="222"/>
                    </a:cubicBezTo>
                    <a:cubicBezTo>
                      <a:pt x="202" y="223"/>
                      <a:pt x="198" y="225"/>
                      <a:pt x="193" y="225"/>
                    </a:cubicBezTo>
                    <a:cubicBezTo>
                      <a:pt x="187" y="225"/>
                      <a:pt x="189" y="228"/>
                      <a:pt x="190" y="232"/>
                    </a:cubicBezTo>
                    <a:cubicBezTo>
                      <a:pt x="154" y="237"/>
                      <a:pt x="125" y="220"/>
                      <a:pt x="95" y="204"/>
                    </a:cubicBezTo>
                    <a:cubicBezTo>
                      <a:pt x="89" y="201"/>
                      <a:pt x="82" y="198"/>
                      <a:pt x="77" y="191"/>
                    </a:cubicBezTo>
                    <a:cubicBezTo>
                      <a:pt x="82" y="190"/>
                      <a:pt x="86" y="190"/>
                      <a:pt x="92" y="189"/>
                    </a:cubicBezTo>
                    <a:cubicBezTo>
                      <a:pt x="78" y="167"/>
                      <a:pt x="56" y="151"/>
                      <a:pt x="41" y="128"/>
                    </a:cubicBezTo>
                    <a:cubicBezTo>
                      <a:pt x="49" y="129"/>
                      <a:pt x="56" y="130"/>
                      <a:pt x="64" y="131"/>
                    </a:cubicBezTo>
                    <a:cubicBezTo>
                      <a:pt x="62" y="124"/>
                      <a:pt x="58" y="122"/>
                      <a:pt x="54" y="118"/>
                    </a:cubicBezTo>
                    <a:cubicBezTo>
                      <a:pt x="34" y="97"/>
                      <a:pt x="20" y="72"/>
                      <a:pt x="9" y="46"/>
                    </a:cubicBezTo>
                    <a:cubicBezTo>
                      <a:pt x="4" y="34"/>
                      <a:pt x="4" y="34"/>
                      <a:pt x="17" y="34"/>
                    </a:cubicBezTo>
                    <a:cubicBezTo>
                      <a:pt x="12" y="23"/>
                      <a:pt x="8" y="12"/>
                      <a:pt x="0" y="0"/>
                    </a:cubicBezTo>
                    <a:cubicBezTo>
                      <a:pt x="25" y="3"/>
                      <a:pt x="48" y="4"/>
                      <a:pt x="70" y="9"/>
                    </a:cubicBezTo>
                    <a:cubicBezTo>
                      <a:pt x="92" y="13"/>
                      <a:pt x="113" y="21"/>
                      <a:pt x="136" y="30"/>
                    </a:cubicBezTo>
                    <a:cubicBezTo>
                      <a:pt x="134" y="22"/>
                      <a:pt x="132" y="16"/>
                      <a:pt x="129" y="7"/>
                    </a:cubicBezTo>
                    <a:cubicBezTo>
                      <a:pt x="166" y="28"/>
                      <a:pt x="204" y="41"/>
                      <a:pt x="229" y="77"/>
                    </a:cubicBezTo>
                    <a:cubicBezTo>
                      <a:pt x="228" y="71"/>
                      <a:pt x="227" y="67"/>
                      <a:pt x="226" y="61"/>
                    </a:cubicBezTo>
                    <a:cubicBezTo>
                      <a:pt x="239" y="73"/>
                      <a:pt x="248" y="86"/>
                      <a:pt x="254" y="100"/>
                    </a:cubicBezTo>
                    <a:cubicBezTo>
                      <a:pt x="252" y="104"/>
                      <a:pt x="255" y="106"/>
                      <a:pt x="257" y="109"/>
                    </a:cubicBezTo>
                    <a:cubicBezTo>
                      <a:pt x="260" y="113"/>
                      <a:pt x="262" y="117"/>
                      <a:pt x="259" y="121"/>
                    </a:cubicBezTo>
                    <a:cubicBezTo>
                      <a:pt x="257" y="125"/>
                      <a:pt x="252" y="122"/>
                      <a:pt x="248" y="122"/>
                    </a:cubicBezTo>
                    <a:cubicBezTo>
                      <a:pt x="240" y="121"/>
                      <a:pt x="234" y="114"/>
                      <a:pt x="224" y="115"/>
                    </a:cubicBezTo>
                    <a:cubicBezTo>
                      <a:pt x="225" y="122"/>
                      <a:pt x="228" y="127"/>
                      <a:pt x="230" y="133"/>
                    </a:cubicBezTo>
                    <a:cubicBezTo>
                      <a:pt x="232" y="138"/>
                      <a:pt x="237" y="143"/>
                      <a:pt x="233" y="149"/>
                    </a:cubicBezTo>
                    <a:cubicBezTo>
                      <a:pt x="232" y="149"/>
                      <a:pt x="232" y="149"/>
                      <a:pt x="232" y="149"/>
                    </a:cubicBezTo>
                    <a:cubicBezTo>
                      <a:pt x="232" y="149"/>
                      <a:pt x="231" y="150"/>
                      <a:pt x="231" y="150"/>
                    </a:cubicBezTo>
                    <a:cubicBezTo>
                      <a:pt x="228" y="152"/>
                      <a:pt x="228" y="159"/>
                      <a:pt x="221" y="157"/>
                    </a:cubicBezTo>
                    <a:cubicBezTo>
                      <a:pt x="217" y="147"/>
                      <a:pt x="216" y="138"/>
                      <a:pt x="218" y="128"/>
                    </a:cubicBezTo>
                    <a:cubicBezTo>
                      <a:pt x="220" y="118"/>
                      <a:pt x="222" y="107"/>
                      <a:pt x="217" y="96"/>
                    </a:cubicBezTo>
                    <a:cubicBezTo>
                      <a:pt x="216" y="90"/>
                      <a:pt x="218" y="82"/>
                      <a:pt x="212" y="77"/>
                    </a:cubicBezTo>
                    <a:cubicBezTo>
                      <a:pt x="212" y="72"/>
                      <a:pt x="213" y="66"/>
                      <a:pt x="205" y="65"/>
                    </a:cubicBezTo>
                    <a:cubicBezTo>
                      <a:pt x="204" y="64"/>
                      <a:pt x="204" y="63"/>
                      <a:pt x="204" y="62"/>
                    </a:cubicBezTo>
                    <a:cubicBezTo>
                      <a:pt x="203" y="62"/>
                      <a:pt x="203" y="62"/>
                      <a:pt x="203" y="62"/>
                    </a:cubicBezTo>
                    <a:cubicBezTo>
                      <a:pt x="203" y="63"/>
                      <a:pt x="204" y="64"/>
                      <a:pt x="205" y="65"/>
                    </a:cubicBezTo>
                    <a:cubicBezTo>
                      <a:pt x="205" y="70"/>
                      <a:pt x="207" y="75"/>
                      <a:pt x="212" y="77"/>
                    </a:cubicBezTo>
                    <a:cubicBezTo>
                      <a:pt x="212" y="84"/>
                      <a:pt x="213" y="90"/>
                      <a:pt x="217" y="96"/>
                    </a:cubicBezTo>
                    <a:cubicBezTo>
                      <a:pt x="217" y="105"/>
                      <a:pt x="217" y="115"/>
                      <a:pt x="213" y="124"/>
                    </a:cubicBezTo>
                    <a:cubicBezTo>
                      <a:pt x="210" y="112"/>
                      <a:pt x="207" y="101"/>
                      <a:pt x="202" y="92"/>
                    </a:cubicBezTo>
                    <a:cubicBezTo>
                      <a:pt x="195" y="79"/>
                      <a:pt x="191" y="64"/>
                      <a:pt x="176" y="58"/>
                    </a:cubicBezTo>
                    <a:cubicBezTo>
                      <a:pt x="175" y="57"/>
                      <a:pt x="175" y="57"/>
                      <a:pt x="175" y="57"/>
                    </a:cubicBezTo>
                    <a:cubicBezTo>
                      <a:pt x="175" y="57"/>
                      <a:pt x="175" y="57"/>
                      <a:pt x="175" y="58"/>
                    </a:cubicBezTo>
                    <a:cubicBezTo>
                      <a:pt x="176" y="61"/>
                      <a:pt x="178" y="64"/>
                      <a:pt x="180" y="66"/>
                    </a:cubicBezTo>
                    <a:cubicBezTo>
                      <a:pt x="201" y="92"/>
                      <a:pt x="209" y="122"/>
                      <a:pt x="214" y="155"/>
                    </a:cubicBezTo>
                    <a:cubicBezTo>
                      <a:pt x="205" y="154"/>
                      <a:pt x="202" y="145"/>
                      <a:pt x="195" y="142"/>
                    </a:cubicBezTo>
                    <a:cubicBezTo>
                      <a:pt x="194" y="137"/>
                      <a:pt x="190" y="136"/>
                      <a:pt x="185" y="135"/>
                    </a:cubicBezTo>
                    <a:cubicBezTo>
                      <a:pt x="185" y="135"/>
                      <a:pt x="185" y="135"/>
                      <a:pt x="184" y="135"/>
                    </a:cubicBezTo>
                    <a:cubicBezTo>
                      <a:pt x="185" y="135"/>
                      <a:pt x="185" y="135"/>
                      <a:pt x="185" y="135"/>
                    </a:cubicBezTo>
                    <a:cubicBezTo>
                      <a:pt x="186" y="141"/>
                      <a:pt x="191" y="142"/>
                      <a:pt x="195" y="142"/>
                    </a:cubicBezTo>
                    <a:cubicBezTo>
                      <a:pt x="195" y="145"/>
                      <a:pt x="193" y="148"/>
                      <a:pt x="191" y="147"/>
                    </a:cubicBezTo>
                    <a:cubicBezTo>
                      <a:pt x="176" y="143"/>
                      <a:pt x="160" y="144"/>
                      <a:pt x="149" y="131"/>
                    </a:cubicBezTo>
                    <a:cubicBezTo>
                      <a:pt x="146" y="129"/>
                      <a:pt x="143" y="128"/>
                      <a:pt x="139" y="128"/>
                    </a:cubicBezTo>
                    <a:cubicBezTo>
                      <a:pt x="139" y="125"/>
                      <a:pt x="138" y="122"/>
                      <a:pt x="135" y="122"/>
                    </a:cubicBezTo>
                    <a:cubicBezTo>
                      <a:pt x="134" y="121"/>
                      <a:pt x="133" y="122"/>
                      <a:pt x="133" y="124"/>
                    </a:cubicBezTo>
                    <a:cubicBezTo>
                      <a:pt x="134" y="127"/>
                      <a:pt x="136" y="128"/>
                      <a:pt x="139" y="128"/>
                    </a:cubicBezTo>
                    <a:cubicBezTo>
                      <a:pt x="139" y="130"/>
                      <a:pt x="147" y="133"/>
                      <a:pt x="139" y="135"/>
                    </a:cubicBezTo>
                    <a:cubicBezTo>
                      <a:pt x="117" y="122"/>
                      <a:pt x="92" y="116"/>
                      <a:pt x="68" y="108"/>
                    </a:cubicBezTo>
                    <a:cubicBezTo>
                      <a:pt x="91" y="119"/>
                      <a:pt x="114" y="131"/>
                      <a:pt x="139" y="135"/>
                    </a:cubicBezTo>
                    <a:cubicBezTo>
                      <a:pt x="148" y="141"/>
                      <a:pt x="157" y="144"/>
                      <a:pt x="167" y="146"/>
                    </a:cubicBezTo>
                    <a:cubicBezTo>
                      <a:pt x="183" y="148"/>
                      <a:pt x="198" y="155"/>
                      <a:pt x="214" y="159"/>
                    </a:cubicBezTo>
                    <a:cubicBezTo>
                      <a:pt x="215" y="163"/>
                      <a:pt x="216" y="166"/>
                      <a:pt x="217" y="169"/>
                    </a:cubicBezTo>
                    <a:cubicBezTo>
                      <a:pt x="212" y="169"/>
                      <a:pt x="207" y="169"/>
                      <a:pt x="202" y="168"/>
                    </a:cubicBezTo>
                    <a:cubicBezTo>
                      <a:pt x="176" y="164"/>
                      <a:pt x="148" y="164"/>
                      <a:pt x="122" y="154"/>
                    </a:cubicBezTo>
                    <a:cubicBezTo>
                      <a:pt x="122" y="154"/>
                      <a:pt x="121" y="153"/>
                      <a:pt x="120" y="153"/>
                    </a:cubicBezTo>
                    <a:cubicBezTo>
                      <a:pt x="120" y="153"/>
                      <a:pt x="119" y="153"/>
                      <a:pt x="119" y="154"/>
                    </a:cubicBezTo>
                    <a:cubicBezTo>
                      <a:pt x="120" y="154"/>
                      <a:pt x="121" y="154"/>
                      <a:pt x="122" y="155"/>
                    </a:cubicBezTo>
                    <a:cubicBezTo>
                      <a:pt x="123" y="163"/>
                      <a:pt x="132" y="160"/>
                      <a:pt x="136" y="164"/>
                    </a:cubicBezTo>
                    <a:cubicBezTo>
                      <a:pt x="134" y="169"/>
                      <a:pt x="127" y="164"/>
                      <a:pt x="126" y="171"/>
                    </a:cubicBezTo>
                    <a:cubicBezTo>
                      <a:pt x="145" y="171"/>
                      <a:pt x="163" y="166"/>
                      <a:pt x="184" y="171"/>
                    </a:cubicBezTo>
                    <a:cubicBezTo>
                      <a:pt x="176" y="175"/>
                      <a:pt x="170" y="178"/>
                      <a:pt x="164" y="181"/>
                    </a:cubicBezTo>
                    <a:cubicBezTo>
                      <a:pt x="166" y="183"/>
                      <a:pt x="167" y="184"/>
                      <a:pt x="169" y="183"/>
                    </a:cubicBezTo>
                    <a:cubicBezTo>
                      <a:pt x="186" y="173"/>
                      <a:pt x="204" y="168"/>
                      <a:pt x="224" y="177"/>
                    </a:cubicBezTo>
                    <a:cubicBezTo>
                      <a:pt x="226" y="177"/>
                      <a:pt x="226" y="179"/>
                      <a:pt x="226" y="181"/>
                    </a:cubicBezTo>
                    <a:close/>
                    <a:moveTo>
                      <a:pt x="130" y="55"/>
                    </a:moveTo>
                    <a:cubicBezTo>
                      <a:pt x="130" y="56"/>
                      <a:pt x="131" y="57"/>
                      <a:pt x="132" y="58"/>
                    </a:cubicBezTo>
                    <a:cubicBezTo>
                      <a:pt x="131" y="60"/>
                      <a:pt x="129" y="60"/>
                      <a:pt x="127" y="60"/>
                    </a:cubicBezTo>
                    <a:cubicBezTo>
                      <a:pt x="126" y="60"/>
                      <a:pt x="126" y="59"/>
                      <a:pt x="125" y="58"/>
                    </a:cubicBezTo>
                    <a:cubicBezTo>
                      <a:pt x="124" y="59"/>
                      <a:pt x="124" y="59"/>
                      <a:pt x="124" y="59"/>
                    </a:cubicBezTo>
                    <a:cubicBezTo>
                      <a:pt x="125" y="60"/>
                      <a:pt x="126" y="60"/>
                      <a:pt x="127" y="60"/>
                    </a:cubicBezTo>
                    <a:cubicBezTo>
                      <a:pt x="127" y="64"/>
                      <a:pt x="130" y="66"/>
                      <a:pt x="133" y="67"/>
                    </a:cubicBezTo>
                    <a:cubicBezTo>
                      <a:pt x="148" y="77"/>
                      <a:pt x="159" y="92"/>
                      <a:pt x="168" y="107"/>
                    </a:cubicBezTo>
                    <a:cubicBezTo>
                      <a:pt x="171" y="111"/>
                      <a:pt x="173" y="115"/>
                      <a:pt x="166" y="116"/>
                    </a:cubicBezTo>
                    <a:cubicBezTo>
                      <a:pt x="166" y="110"/>
                      <a:pt x="161" y="108"/>
                      <a:pt x="156" y="109"/>
                    </a:cubicBezTo>
                    <a:cubicBezTo>
                      <a:pt x="155" y="100"/>
                      <a:pt x="147" y="98"/>
                      <a:pt x="140" y="96"/>
                    </a:cubicBezTo>
                    <a:cubicBezTo>
                      <a:pt x="145" y="101"/>
                      <a:pt x="149" y="107"/>
                      <a:pt x="156" y="109"/>
                    </a:cubicBezTo>
                    <a:cubicBezTo>
                      <a:pt x="157" y="114"/>
                      <a:pt x="161" y="115"/>
                      <a:pt x="166" y="116"/>
                    </a:cubicBezTo>
                    <a:cubicBezTo>
                      <a:pt x="168" y="125"/>
                      <a:pt x="175" y="126"/>
                      <a:pt x="182" y="129"/>
                    </a:cubicBezTo>
                    <a:cubicBezTo>
                      <a:pt x="167" y="107"/>
                      <a:pt x="170" y="79"/>
                      <a:pt x="158" y="57"/>
                    </a:cubicBezTo>
                    <a:cubicBezTo>
                      <a:pt x="157" y="67"/>
                      <a:pt x="164" y="75"/>
                      <a:pt x="162" y="88"/>
                    </a:cubicBezTo>
                    <a:cubicBezTo>
                      <a:pt x="158" y="83"/>
                      <a:pt x="155" y="79"/>
                      <a:pt x="152" y="76"/>
                    </a:cubicBezTo>
                    <a:cubicBezTo>
                      <a:pt x="146" y="69"/>
                      <a:pt x="142" y="61"/>
                      <a:pt x="132" y="58"/>
                    </a:cubicBezTo>
                    <a:cubicBezTo>
                      <a:pt x="131" y="57"/>
                      <a:pt x="130" y="56"/>
                      <a:pt x="130" y="55"/>
                    </a:cubicBezTo>
                    <a:cubicBezTo>
                      <a:pt x="129" y="54"/>
                      <a:pt x="129" y="52"/>
                      <a:pt x="127" y="52"/>
                    </a:cubicBezTo>
                    <a:cubicBezTo>
                      <a:pt x="126" y="52"/>
                      <a:pt x="126" y="52"/>
                      <a:pt x="126" y="52"/>
                    </a:cubicBezTo>
                    <a:cubicBezTo>
                      <a:pt x="126" y="55"/>
                      <a:pt x="128" y="55"/>
                      <a:pt x="130" y="55"/>
                    </a:cubicBezTo>
                    <a:close/>
                    <a:moveTo>
                      <a:pt x="105" y="70"/>
                    </a:moveTo>
                    <a:cubicBezTo>
                      <a:pt x="105" y="68"/>
                      <a:pt x="105" y="67"/>
                      <a:pt x="103" y="66"/>
                    </a:cubicBezTo>
                    <a:cubicBezTo>
                      <a:pt x="103" y="66"/>
                      <a:pt x="102" y="67"/>
                      <a:pt x="102" y="68"/>
                    </a:cubicBezTo>
                    <a:cubicBezTo>
                      <a:pt x="102" y="70"/>
                      <a:pt x="104" y="70"/>
                      <a:pt x="105" y="70"/>
                    </a:cubicBezTo>
                    <a:cubicBezTo>
                      <a:pt x="106" y="71"/>
                      <a:pt x="107" y="73"/>
                      <a:pt x="108" y="75"/>
                    </a:cubicBezTo>
                    <a:cubicBezTo>
                      <a:pt x="91" y="75"/>
                      <a:pt x="77" y="66"/>
                      <a:pt x="61" y="60"/>
                    </a:cubicBezTo>
                    <a:cubicBezTo>
                      <a:pt x="60" y="66"/>
                      <a:pt x="68" y="64"/>
                      <a:pt x="66" y="70"/>
                    </a:cubicBezTo>
                    <a:cubicBezTo>
                      <a:pt x="57" y="70"/>
                      <a:pt x="47" y="70"/>
                      <a:pt x="38" y="70"/>
                    </a:cubicBezTo>
                    <a:cubicBezTo>
                      <a:pt x="37" y="71"/>
                      <a:pt x="37" y="72"/>
                      <a:pt x="37" y="73"/>
                    </a:cubicBezTo>
                    <a:cubicBezTo>
                      <a:pt x="57" y="74"/>
                      <a:pt x="77" y="71"/>
                      <a:pt x="95" y="79"/>
                    </a:cubicBezTo>
                    <a:cubicBezTo>
                      <a:pt x="84" y="79"/>
                      <a:pt x="74" y="80"/>
                      <a:pt x="66" y="88"/>
                    </a:cubicBezTo>
                    <a:cubicBezTo>
                      <a:pt x="89" y="85"/>
                      <a:pt x="113" y="78"/>
                      <a:pt x="136" y="93"/>
                    </a:cubicBezTo>
                    <a:cubicBezTo>
                      <a:pt x="130" y="84"/>
                      <a:pt x="122" y="79"/>
                      <a:pt x="113" y="75"/>
                    </a:cubicBezTo>
                    <a:cubicBezTo>
                      <a:pt x="112" y="70"/>
                      <a:pt x="109" y="70"/>
                      <a:pt x="105" y="70"/>
                    </a:cubicBezTo>
                    <a:close/>
                    <a:moveTo>
                      <a:pt x="79" y="50"/>
                    </a:moveTo>
                    <a:cubicBezTo>
                      <a:pt x="79" y="50"/>
                      <a:pt x="78" y="50"/>
                      <a:pt x="78" y="50"/>
                    </a:cubicBezTo>
                    <a:cubicBezTo>
                      <a:pt x="78" y="50"/>
                      <a:pt x="79" y="50"/>
                      <a:pt x="79" y="51"/>
                    </a:cubicBezTo>
                    <a:cubicBezTo>
                      <a:pt x="80" y="56"/>
                      <a:pt x="83" y="57"/>
                      <a:pt x="88" y="56"/>
                    </a:cubicBezTo>
                    <a:cubicBezTo>
                      <a:pt x="86" y="52"/>
                      <a:pt x="82" y="51"/>
                      <a:pt x="79" y="50"/>
                    </a:cubicBezTo>
                    <a:close/>
                    <a:moveTo>
                      <a:pt x="113" y="151"/>
                    </a:moveTo>
                    <a:cubicBezTo>
                      <a:pt x="114" y="151"/>
                      <a:pt x="114" y="150"/>
                      <a:pt x="115" y="149"/>
                    </a:cubicBezTo>
                    <a:cubicBezTo>
                      <a:pt x="108" y="145"/>
                      <a:pt x="102" y="142"/>
                      <a:pt x="96" y="138"/>
                    </a:cubicBezTo>
                    <a:cubicBezTo>
                      <a:pt x="95" y="137"/>
                      <a:pt x="92" y="138"/>
                      <a:pt x="92" y="140"/>
                    </a:cubicBezTo>
                    <a:cubicBezTo>
                      <a:pt x="92" y="141"/>
                      <a:pt x="93" y="143"/>
                      <a:pt x="94" y="143"/>
                    </a:cubicBezTo>
                    <a:cubicBezTo>
                      <a:pt x="100" y="146"/>
                      <a:pt x="107" y="149"/>
                      <a:pt x="113" y="151"/>
                    </a:cubicBezTo>
                    <a:close/>
                    <a:moveTo>
                      <a:pt x="155" y="52"/>
                    </a:moveTo>
                    <a:cubicBezTo>
                      <a:pt x="154" y="40"/>
                      <a:pt x="154" y="40"/>
                      <a:pt x="142" y="37"/>
                    </a:cubicBezTo>
                    <a:cubicBezTo>
                      <a:pt x="148" y="42"/>
                      <a:pt x="149" y="49"/>
                      <a:pt x="155" y="52"/>
                    </a:cubicBezTo>
                    <a:close/>
                    <a:moveTo>
                      <a:pt x="147" y="193"/>
                    </a:moveTo>
                    <a:cubicBezTo>
                      <a:pt x="154" y="192"/>
                      <a:pt x="158" y="190"/>
                      <a:pt x="161" y="183"/>
                    </a:cubicBezTo>
                    <a:cubicBezTo>
                      <a:pt x="155" y="185"/>
                      <a:pt x="150" y="187"/>
                      <a:pt x="147" y="193"/>
                    </a:cubicBezTo>
                    <a:close/>
                    <a:moveTo>
                      <a:pt x="141" y="200"/>
                    </a:moveTo>
                    <a:cubicBezTo>
                      <a:pt x="137" y="199"/>
                      <a:pt x="135" y="192"/>
                      <a:pt x="128" y="194"/>
                    </a:cubicBezTo>
                    <a:cubicBezTo>
                      <a:pt x="131" y="199"/>
                      <a:pt x="135" y="202"/>
                      <a:pt x="141" y="200"/>
                    </a:cubicBezTo>
                    <a:close/>
                    <a:moveTo>
                      <a:pt x="164" y="44"/>
                    </a:moveTo>
                    <a:cubicBezTo>
                      <a:pt x="166" y="49"/>
                      <a:pt x="167" y="52"/>
                      <a:pt x="172" y="52"/>
                    </a:cubicBezTo>
                    <a:cubicBezTo>
                      <a:pt x="172" y="47"/>
                      <a:pt x="169" y="45"/>
                      <a:pt x="164" y="44"/>
                    </a:cubicBezTo>
                    <a:close/>
                    <a:moveTo>
                      <a:pt x="73" y="45"/>
                    </a:moveTo>
                    <a:cubicBezTo>
                      <a:pt x="72" y="45"/>
                      <a:pt x="72" y="44"/>
                      <a:pt x="71" y="44"/>
                    </a:cubicBezTo>
                    <a:cubicBezTo>
                      <a:pt x="71" y="45"/>
                      <a:pt x="71" y="46"/>
                      <a:pt x="70" y="46"/>
                    </a:cubicBezTo>
                    <a:cubicBezTo>
                      <a:pt x="71" y="46"/>
                      <a:pt x="72" y="47"/>
                      <a:pt x="72" y="47"/>
                    </a:cubicBezTo>
                    <a:cubicBezTo>
                      <a:pt x="73" y="47"/>
                      <a:pt x="73" y="46"/>
                      <a:pt x="73" y="45"/>
                    </a:cubicBezTo>
                    <a:close/>
                    <a:moveTo>
                      <a:pt x="95" y="62"/>
                    </a:moveTo>
                    <a:cubicBezTo>
                      <a:pt x="95" y="62"/>
                      <a:pt x="96" y="62"/>
                      <a:pt x="96" y="62"/>
                    </a:cubicBezTo>
                    <a:cubicBezTo>
                      <a:pt x="96" y="62"/>
                      <a:pt x="96" y="61"/>
                      <a:pt x="96" y="61"/>
                    </a:cubicBezTo>
                    <a:cubicBezTo>
                      <a:pt x="96" y="61"/>
                      <a:pt x="96" y="61"/>
                      <a:pt x="95" y="61"/>
                    </a:cubicBezTo>
                    <a:cubicBezTo>
                      <a:pt x="95" y="61"/>
                      <a:pt x="95" y="61"/>
                      <a:pt x="95" y="6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4" name="Freeform 948">
                <a:extLst>
                  <a:ext uri="{FF2B5EF4-FFF2-40B4-BE49-F238E27FC236}">
                    <a16:creationId xmlns:a16="http://schemas.microsoft.com/office/drawing/2014/main" id="{314571F6-9724-12A8-F0A1-8FF130C0FE35}"/>
                  </a:ext>
                </a:extLst>
              </p:cNvPr>
              <p:cNvSpPr>
                <a:spLocks noEditPoints="1"/>
              </p:cNvSpPr>
              <p:nvPr/>
            </p:nvSpPr>
            <p:spPr bwMode="auto">
              <a:xfrm>
                <a:off x="5193" y="1262"/>
                <a:ext cx="289" cy="366"/>
              </a:xfrm>
              <a:custGeom>
                <a:avLst/>
                <a:gdLst>
                  <a:gd name="T0" fmla="*/ 13 w 254"/>
                  <a:gd name="T1" fmla="*/ 226 h 323"/>
                  <a:gd name="T2" fmla="*/ 77 w 254"/>
                  <a:gd name="T3" fmla="*/ 76 h 323"/>
                  <a:gd name="T4" fmla="*/ 200 w 254"/>
                  <a:gd name="T5" fmla="*/ 55 h 323"/>
                  <a:gd name="T6" fmla="*/ 138 w 254"/>
                  <a:gd name="T7" fmla="*/ 149 h 323"/>
                  <a:gd name="T8" fmla="*/ 139 w 254"/>
                  <a:gd name="T9" fmla="*/ 152 h 323"/>
                  <a:gd name="T10" fmla="*/ 145 w 254"/>
                  <a:gd name="T11" fmla="*/ 159 h 323"/>
                  <a:gd name="T12" fmla="*/ 20 w 254"/>
                  <a:gd name="T13" fmla="*/ 247 h 323"/>
                  <a:gd name="T14" fmla="*/ 0 w 254"/>
                  <a:gd name="T15" fmla="*/ 320 h 323"/>
                  <a:gd name="T16" fmla="*/ 112 w 254"/>
                  <a:gd name="T17" fmla="*/ 148 h 323"/>
                  <a:gd name="T18" fmla="*/ 109 w 254"/>
                  <a:gd name="T19" fmla="*/ 144 h 323"/>
                  <a:gd name="T20" fmla="*/ 134 w 254"/>
                  <a:gd name="T21" fmla="*/ 126 h 323"/>
                  <a:gd name="T22" fmla="*/ 128 w 254"/>
                  <a:gd name="T23" fmla="*/ 129 h 323"/>
                  <a:gd name="T24" fmla="*/ 107 w 254"/>
                  <a:gd name="T25" fmla="*/ 146 h 323"/>
                  <a:gd name="T26" fmla="*/ 61 w 254"/>
                  <a:gd name="T27" fmla="*/ 177 h 323"/>
                  <a:gd name="T28" fmla="*/ 30 w 254"/>
                  <a:gd name="T29" fmla="*/ 191 h 323"/>
                  <a:gd name="T30" fmla="*/ 20 w 254"/>
                  <a:gd name="T31" fmla="*/ 212 h 323"/>
                  <a:gd name="T32" fmla="*/ 112 w 254"/>
                  <a:gd name="T33" fmla="*/ 148 h 323"/>
                  <a:gd name="T34" fmla="*/ 122 w 254"/>
                  <a:gd name="T35" fmla="*/ 145 h 323"/>
                  <a:gd name="T36" fmla="*/ 119 w 254"/>
                  <a:gd name="T37" fmla="*/ 146 h 323"/>
                  <a:gd name="T38" fmla="*/ 154 w 254"/>
                  <a:gd name="T39" fmla="*/ 78 h 323"/>
                  <a:gd name="T40" fmla="*/ 150 w 254"/>
                  <a:gd name="T41" fmla="*/ 81 h 323"/>
                  <a:gd name="T42" fmla="*/ 124 w 254"/>
                  <a:gd name="T43" fmla="*/ 105 h 323"/>
                  <a:gd name="T44" fmla="*/ 99 w 254"/>
                  <a:gd name="T45" fmla="*/ 121 h 323"/>
                  <a:gd name="T46" fmla="*/ 124 w 254"/>
                  <a:gd name="T47" fmla="*/ 105 h 323"/>
                  <a:gd name="T48" fmla="*/ 194 w 254"/>
                  <a:gd name="T49" fmla="*/ 77 h 323"/>
                  <a:gd name="T50" fmla="*/ 148 w 254"/>
                  <a:gd name="T51" fmla="*/ 83 h 323"/>
                  <a:gd name="T52" fmla="*/ 116 w 254"/>
                  <a:gd name="T53" fmla="*/ 57 h 323"/>
                  <a:gd name="T54" fmla="*/ 109 w 254"/>
                  <a:gd name="T55" fmla="*/ 69 h 323"/>
                  <a:gd name="T56" fmla="*/ 114 w 254"/>
                  <a:gd name="T57" fmla="*/ 80 h 323"/>
                  <a:gd name="T58" fmla="*/ 167 w 254"/>
                  <a:gd name="T59" fmla="*/ 40 h 323"/>
                  <a:gd name="T60" fmla="*/ 191 w 254"/>
                  <a:gd name="T61" fmla="*/ 38 h 323"/>
                  <a:gd name="T62" fmla="*/ 174 w 254"/>
                  <a:gd name="T63" fmla="*/ 37 h 323"/>
                  <a:gd name="T64" fmla="*/ 198 w 254"/>
                  <a:gd name="T65" fmla="*/ 23 h 323"/>
                  <a:gd name="T66" fmla="*/ 167 w 254"/>
                  <a:gd name="T67" fmla="*/ 37 h 323"/>
                  <a:gd name="T68" fmla="*/ 126 w 254"/>
                  <a:gd name="T69" fmla="*/ 66 h 323"/>
                  <a:gd name="T70" fmla="*/ 109 w 254"/>
                  <a:gd name="T71" fmla="*/ 69 h 323"/>
                  <a:gd name="T72" fmla="*/ 116 w 254"/>
                  <a:gd name="T73" fmla="*/ 57 h 323"/>
                  <a:gd name="T74" fmla="*/ 116 w 254"/>
                  <a:gd name="T75" fmla="*/ 57 h 323"/>
                  <a:gd name="T76" fmla="*/ 60 w 254"/>
                  <a:gd name="T77" fmla="*/ 142 h 323"/>
                  <a:gd name="T78" fmla="*/ 66 w 254"/>
                  <a:gd name="T79" fmla="*/ 113 h 323"/>
                  <a:gd name="T80" fmla="*/ 42 w 254"/>
                  <a:gd name="T81" fmla="*/ 168 h 323"/>
                  <a:gd name="T82" fmla="*/ 73 w 254"/>
                  <a:gd name="T83" fmla="*/ 139 h 323"/>
                  <a:gd name="T84" fmla="*/ 76 w 254"/>
                  <a:gd name="T85" fmla="*/ 135 h 323"/>
                  <a:gd name="T86" fmla="*/ 97 w 254"/>
                  <a:gd name="T87" fmla="*/ 82 h 323"/>
                  <a:gd name="T88" fmla="*/ 97 w 254"/>
                  <a:gd name="T89" fmla="*/ 82 h 323"/>
                  <a:gd name="T90" fmla="*/ 108 w 254"/>
                  <a:gd name="T91" fmla="*/ 172 h 323"/>
                  <a:gd name="T92" fmla="*/ 39 w 254"/>
                  <a:gd name="T93" fmla="*/ 174 h 323"/>
                  <a:gd name="T94" fmla="*/ 39 w 254"/>
                  <a:gd name="T95" fmla="*/ 174 h 323"/>
                  <a:gd name="T96" fmla="*/ 128 w 254"/>
                  <a:gd name="T97" fmla="*/ 143 h 323"/>
                  <a:gd name="T98" fmla="*/ 127 w 254"/>
                  <a:gd name="T99" fmla="*/ 140 h 323"/>
                  <a:gd name="T100" fmla="*/ 206 w 254"/>
                  <a:gd name="T101" fmla="*/ 16 h 323"/>
                  <a:gd name="T102" fmla="*/ 206 w 254"/>
                  <a:gd name="T103" fmla="*/ 20 h 323"/>
                  <a:gd name="T104" fmla="*/ 70 w 254"/>
                  <a:gd name="T105" fmla="*/ 130 h 323"/>
                  <a:gd name="T106" fmla="*/ 65 w 254"/>
                  <a:gd name="T107" fmla="*/ 130 h 323"/>
                  <a:gd name="T108" fmla="*/ 70 w 254"/>
                  <a:gd name="T109" fmla="*/ 130 h 323"/>
                  <a:gd name="T110" fmla="*/ 95 w 254"/>
                  <a:gd name="T111" fmla="*/ 121 h 323"/>
                  <a:gd name="T112" fmla="*/ 94 w 254"/>
                  <a:gd name="T113" fmla="*/ 123 h 323"/>
                  <a:gd name="T114" fmla="*/ 142 w 254"/>
                  <a:gd name="T115" fmla="*/ 119 h 323"/>
                  <a:gd name="T116" fmla="*/ 139 w 254"/>
                  <a:gd name="T117" fmla="*/ 120 h 323"/>
                  <a:gd name="T118" fmla="*/ 142 w 254"/>
                  <a:gd name="T119" fmla="*/ 119 h 323"/>
                  <a:gd name="T120" fmla="*/ 121 w 254"/>
                  <a:gd name="T121" fmla="*/ 50 h 323"/>
                  <a:gd name="T122" fmla="*/ 122 w 254"/>
                  <a:gd name="T123" fmla="*/ 51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4" h="323">
                    <a:moveTo>
                      <a:pt x="0" y="320"/>
                    </a:moveTo>
                    <a:cubicBezTo>
                      <a:pt x="0" y="288"/>
                      <a:pt x="4" y="257"/>
                      <a:pt x="13" y="226"/>
                    </a:cubicBezTo>
                    <a:cubicBezTo>
                      <a:pt x="17" y="225"/>
                      <a:pt x="18" y="224"/>
                      <a:pt x="14" y="221"/>
                    </a:cubicBezTo>
                    <a:cubicBezTo>
                      <a:pt x="19" y="165"/>
                      <a:pt x="40" y="117"/>
                      <a:pt x="77" y="76"/>
                    </a:cubicBezTo>
                    <a:cubicBezTo>
                      <a:pt x="123" y="25"/>
                      <a:pt x="182" y="0"/>
                      <a:pt x="254" y="0"/>
                    </a:cubicBezTo>
                    <a:cubicBezTo>
                      <a:pt x="236" y="21"/>
                      <a:pt x="220" y="39"/>
                      <a:pt x="200" y="55"/>
                    </a:cubicBezTo>
                    <a:cubicBezTo>
                      <a:pt x="207" y="55"/>
                      <a:pt x="213" y="54"/>
                      <a:pt x="219" y="53"/>
                    </a:cubicBezTo>
                    <a:cubicBezTo>
                      <a:pt x="206" y="98"/>
                      <a:pt x="180" y="130"/>
                      <a:pt x="138" y="149"/>
                    </a:cubicBezTo>
                    <a:cubicBezTo>
                      <a:pt x="136" y="150"/>
                      <a:pt x="134" y="150"/>
                      <a:pt x="133" y="153"/>
                    </a:cubicBezTo>
                    <a:cubicBezTo>
                      <a:pt x="135" y="153"/>
                      <a:pt x="137" y="152"/>
                      <a:pt x="139" y="152"/>
                    </a:cubicBezTo>
                    <a:cubicBezTo>
                      <a:pt x="141" y="152"/>
                      <a:pt x="142" y="151"/>
                      <a:pt x="144" y="151"/>
                    </a:cubicBezTo>
                    <a:cubicBezTo>
                      <a:pt x="144" y="154"/>
                      <a:pt x="145" y="156"/>
                      <a:pt x="145" y="159"/>
                    </a:cubicBezTo>
                    <a:cubicBezTo>
                      <a:pt x="122" y="188"/>
                      <a:pt x="92" y="207"/>
                      <a:pt x="55" y="214"/>
                    </a:cubicBezTo>
                    <a:cubicBezTo>
                      <a:pt x="26" y="219"/>
                      <a:pt x="26" y="219"/>
                      <a:pt x="20" y="247"/>
                    </a:cubicBezTo>
                    <a:cubicBezTo>
                      <a:pt x="15" y="270"/>
                      <a:pt x="12" y="293"/>
                      <a:pt x="13" y="317"/>
                    </a:cubicBezTo>
                    <a:cubicBezTo>
                      <a:pt x="8" y="317"/>
                      <a:pt x="5" y="323"/>
                      <a:pt x="0" y="320"/>
                    </a:cubicBezTo>
                    <a:close/>
                    <a:moveTo>
                      <a:pt x="119" y="146"/>
                    </a:moveTo>
                    <a:cubicBezTo>
                      <a:pt x="116" y="146"/>
                      <a:pt x="113" y="146"/>
                      <a:pt x="112" y="148"/>
                    </a:cubicBezTo>
                    <a:cubicBezTo>
                      <a:pt x="110" y="148"/>
                      <a:pt x="108" y="148"/>
                      <a:pt x="107" y="146"/>
                    </a:cubicBezTo>
                    <a:cubicBezTo>
                      <a:pt x="108" y="145"/>
                      <a:pt x="108" y="144"/>
                      <a:pt x="109" y="144"/>
                    </a:cubicBezTo>
                    <a:cubicBezTo>
                      <a:pt x="117" y="141"/>
                      <a:pt x="125" y="137"/>
                      <a:pt x="129" y="129"/>
                    </a:cubicBezTo>
                    <a:cubicBezTo>
                      <a:pt x="131" y="129"/>
                      <a:pt x="133" y="129"/>
                      <a:pt x="134" y="126"/>
                    </a:cubicBezTo>
                    <a:cubicBezTo>
                      <a:pt x="134" y="126"/>
                      <a:pt x="133" y="125"/>
                      <a:pt x="133" y="125"/>
                    </a:cubicBezTo>
                    <a:cubicBezTo>
                      <a:pt x="129" y="124"/>
                      <a:pt x="129" y="127"/>
                      <a:pt x="128" y="129"/>
                    </a:cubicBezTo>
                    <a:cubicBezTo>
                      <a:pt x="120" y="132"/>
                      <a:pt x="112" y="134"/>
                      <a:pt x="109" y="144"/>
                    </a:cubicBezTo>
                    <a:cubicBezTo>
                      <a:pt x="108" y="144"/>
                      <a:pt x="108" y="145"/>
                      <a:pt x="107" y="146"/>
                    </a:cubicBezTo>
                    <a:cubicBezTo>
                      <a:pt x="88" y="151"/>
                      <a:pt x="75" y="165"/>
                      <a:pt x="61" y="177"/>
                    </a:cubicBezTo>
                    <a:cubicBezTo>
                      <a:pt x="61" y="177"/>
                      <a:pt x="61" y="177"/>
                      <a:pt x="61" y="177"/>
                    </a:cubicBezTo>
                    <a:cubicBezTo>
                      <a:pt x="56" y="178"/>
                      <a:pt x="53" y="181"/>
                      <a:pt x="49" y="183"/>
                    </a:cubicBezTo>
                    <a:cubicBezTo>
                      <a:pt x="43" y="186"/>
                      <a:pt x="40" y="197"/>
                      <a:pt x="30" y="191"/>
                    </a:cubicBezTo>
                    <a:cubicBezTo>
                      <a:pt x="29" y="191"/>
                      <a:pt x="28" y="192"/>
                      <a:pt x="27" y="193"/>
                    </a:cubicBezTo>
                    <a:cubicBezTo>
                      <a:pt x="25" y="199"/>
                      <a:pt x="23" y="206"/>
                      <a:pt x="20" y="212"/>
                    </a:cubicBezTo>
                    <a:cubicBezTo>
                      <a:pt x="34" y="191"/>
                      <a:pt x="62" y="189"/>
                      <a:pt x="78" y="171"/>
                    </a:cubicBezTo>
                    <a:cubicBezTo>
                      <a:pt x="86" y="161"/>
                      <a:pt x="102" y="158"/>
                      <a:pt x="112" y="148"/>
                    </a:cubicBezTo>
                    <a:cubicBezTo>
                      <a:pt x="114" y="148"/>
                      <a:pt x="117" y="149"/>
                      <a:pt x="119" y="146"/>
                    </a:cubicBezTo>
                    <a:cubicBezTo>
                      <a:pt x="120" y="146"/>
                      <a:pt x="121" y="145"/>
                      <a:pt x="122" y="145"/>
                    </a:cubicBezTo>
                    <a:cubicBezTo>
                      <a:pt x="122" y="145"/>
                      <a:pt x="122" y="144"/>
                      <a:pt x="121" y="144"/>
                    </a:cubicBezTo>
                    <a:cubicBezTo>
                      <a:pt x="121" y="145"/>
                      <a:pt x="120" y="145"/>
                      <a:pt x="119" y="146"/>
                    </a:cubicBezTo>
                    <a:close/>
                    <a:moveTo>
                      <a:pt x="150" y="81"/>
                    </a:moveTo>
                    <a:cubicBezTo>
                      <a:pt x="152" y="80"/>
                      <a:pt x="154" y="80"/>
                      <a:pt x="154" y="78"/>
                    </a:cubicBezTo>
                    <a:cubicBezTo>
                      <a:pt x="154" y="78"/>
                      <a:pt x="153" y="77"/>
                      <a:pt x="153" y="77"/>
                    </a:cubicBezTo>
                    <a:cubicBezTo>
                      <a:pt x="151" y="77"/>
                      <a:pt x="151" y="79"/>
                      <a:pt x="150" y="81"/>
                    </a:cubicBezTo>
                    <a:cubicBezTo>
                      <a:pt x="149" y="82"/>
                      <a:pt x="149" y="82"/>
                      <a:pt x="148" y="83"/>
                    </a:cubicBezTo>
                    <a:cubicBezTo>
                      <a:pt x="139" y="89"/>
                      <a:pt x="128" y="93"/>
                      <a:pt x="124" y="105"/>
                    </a:cubicBezTo>
                    <a:cubicBezTo>
                      <a:pt x="121" y="105"/>
                      <a:pt x="118" y="105"/>
                      <a:pt x="116" y="107"/>
                    </a:cubicBezTo>
                    <a:cubicBezTo>
                      <a:pt x="110" y="109"/>
                      <a:pt x="102" y="109"/>
                      <a:pt x="99" y="121"/>
                    </a:cubicBezTo>
                    <a:cubicBezTo>
                      <a:pt x="107" y="115"/>
                      <a:pt x="114" y="115"/>
                      <a:pt x="116" y="107"/>
                    </a:cubicBezTo>
                    <a:cubicBezTo>
                      <a:pt x="119" y="107"/>
                      <a:pt x="122" y="108"/>
                      <a:pt x="124" y="105"/>
                    </a:cubicBezTo>
                    <a:cubicBezTo>
                      <a:pt x="149" y="94"/>
                      <a:pt x="175" y="83"/>
                      <a:pt x="204" y="79"/>
                    </a:cubicBezTo>
                    <a:cubicBezTo>
                      <a:pt x="199" y="75"/>
                      <a:pt x="197" y="77"/>
                      <a:pt x="194" y="77"/>
                    </a:cubicBezTo>
                    <a:cubicBezTo>
                      <a:pt x="180" y="77"/>
                      <a:pt x="167" y="85"/>
                      <a:pt x="154" y="87"/>
                    </a:cubicBezTo>
                    <a:cubicBezTo>
                      <a:pt x="150" y="87"/>
                      <a:pt x="148" y="87"/>
                      <a:pt x="148" y="83"/>
                    </a:cubicBezTo>
                    <a:cubicBezTo>
                      <a:pt x="149" y="82"/>
                      <a:pt x="149" y="82"/>
                      <a:pt x="150" y="81"/>
                    </a:cubicBezTo>
                    <a:close/>
                    <a:moveTo>
                      <a:pt x="116" y="57"/>
                    </a:moveTo>
                    <a:cubicBezTo>
                      <a:pt x="113" y="58"/>
                      <a:pt x="112" y="60"/>
                      <a:pt x="112" y="64"/>
                    </a:cubicBezTo>
                    <a:cubicBezTo>
                      <a:pt x="110" y="65"/>
                      <a:pt x="109" y="67"/>
                      <a:pt x="109" y="69"/>
                    </a:cubicBezTo>
                    <a:cubicBezTo>
                      <a:pt x="104" y="69"/>
                      <a:pt x="99" y="72"/>
                      <a:pt x="101" y="77"/>
                    </a:cubicBezTo>
                    <a:cubicBezTo>
                      <a:pt x="102" y="79"/>
                      <a:pt x="107" y="86"/>
                      <a:pt x="114" y="80"/>
                    </a:cubicBezTo>
                    <a:cubicBezTo>
                      <a:pt x="119" y="76"/>
                      <a:pt x="125" y="74"/>
                      <a:pt x="126" y="66"/>
                    </a:cubicBezTo>
                    <a:cubicBezTo>
                      <a:pt x="142" y="60"/>
                      <a:pt x="156" y="53"/>
                      <a:pt x="167" y="40"/>
                    </a:cubicBezTo>
                    <a:cubicBezTo>
                      <a:pt x="168" y="45"/>
                      <a:pt x="171" y="45"/>
                      <a:pt x="175" y="43"/>
                    </a:cubicBezTo>
                    <a:cubicBezTo>
                      <a:pt x="180" y="41"/>
                      <a:pt x="186" y="39"/>
                      <a:pt x="191" y="38"/>
                    </a:cubicBezTo>
                    <a:cubicBezTo>
                      <a:pt x="198" y="36"/>
                      <a:pt x="205" y="36"/>
                      <a:pt x="211" y="30"/>
                    </a:cubicBezTo>
                    <a:cubicBezTo>
                      <a:pt x="199" y="32"/>
                      <a:pt x="187" y="35"/>
                      <a:pt x="174" y="37"/>
                    </a:cubicBezTo>
                    <a:cubicBezTo>
                      <a:pt x="174" y="37"/>
                      <a:pt x="174" y="36"/>
                      <a:pt x="174" y="36"/>
                    </a:cubicBezTo>
                    <a:cubicBezTo>
                      <a:pt x="182" y="31"/>
                      <a:pt x="190" y="27"/>
                      <a:pt x="198" y="23"/>
                    </a:cubicBezTo>
                    <a:cubicBezTo>
                      <a:pt x="197" y="22"/>
                      <a:pt x="197" y="21"/>
                      <a:pt x="196" y="20"/>
                    </a:cubicBezTo>
                    <a:cubicBezTo>
                      <a:pt x="186" y="25"/>
                      <a:pt x="174" y="26"/>
                      <a:pt x="167" y="37"/>
                    </a:cubicBezTo>
                    <a:cubicBezTo>
                      <a:pt x="160" y="34"/>
                      <a:pt x="155" y="36"/>
                      <a:pt x="150" y="43"/>
                    </a:cubicBezTo>
                    <a:cubicBezTo>
                      <a:pt x="144" y="52"/>
                      <a:pt x="131" y="55"/>
                      <a:pt x="126" y="66"/>
                    </a:cubicBezTo>
                    <a:cubicBezTo>
                      <a:pt x="121" y="66"/>
                      <a:pt x="119" y="70"/>
                      <a:pt x="115" y="72"/>
                    </a:cubicBezTo>
                    <a:cubicBezTo>
                      <a:pt x="111" y="74"/>
                      <a:pt x="110" y="72"/>
                      <a:pt x="109" y="69"/>
                    </a:cubicBezTo>
                    <a:cubicBezTo>
                      <a:pt x="111" y="68"/>
                      <a:pt x="112" y="66"/>
                      <a:pt x="112" y="64"/>
                    </a:cubicBezTo>
                    <a:cubicBezTo>
                      <a:pt x="115" y="62"/>
                      <a:pt x="116" y="60"/>
                      <a:pt x="116" y="57"/>
                    </a:cubicBezTo>
                    <a:cubicBezTo>
                      <a:pt x="117" y="56"/>
                      <a:pt x="117" y="56"/>
                      <a:pt x="117" y="55"/>
                    </a:cubicBezTo>
                    <a:cubicBezTo>
                      <a:pt x="117" y="56"/>
                      <a:pt x="117" y="56"/>
                      <a:pt x="116" y="57"/>
                    </a:cubicBezTo>
                    <a:close/>
                    <a:moveTo>
                      <a:pt x="73" y="139"/>
                    </a:moveTo>
                    <a:cubicBezTo>
                      <a:pt x="68" y="137"/>
                      <a:pt x="65" y="146"/>
                      <a:pt x="60" y="142"/>
                    </a:cubicBezTo>
                    <a:cubicBezTo>
                      <a:pt x="53" y="136"/>
                      <a:pt x="59" y="131"/>
                      <a:pt x="61" y="126"/>
                    </a:cubicBezTo>
                    <a:cubicBezTo>
                      <a:pt x="62" y="121"/>
                      <a:pt x="64" y="117"/>
                      <a:pt x="66" y="113"/>
                    </a:cubicBezTo>
                    <a:cubicBezTo>
                      <a:pt x="68" y="109"/>
                      <a:pt x="68" y="105"/>
                      <a:pt x="64" y="102"/>
                    </a:cubicBezTo>
                    <a:cubicBezTo>
                      <a:pt x="56" y="124"/>
                      <a:pt x="49" y="146"/>
                      <a:pt x="42" y="168"/>
                    </a:cubicBezTo>
                    <a:cubicBezTo>
                      <a:pt x="43" y="169"/>
                      <a:pt x="44" y="170"/>
                      <a:pt x="45" y="170"/>
                    </a:cubicBezTo>
                    <a:cubicBezTo>
                      <a:pt x="53" y="158"/>
                      <a:pt x="67" y="153"/>
                      <a:pt x="73" y="139"/>
                    </a:cubicBezTo>
                    <a:cubicBezTo>
                      <a:pt x="75" y="138"/>
                      <a:pt x="77" y="138"/>
                      <a:pt x="77" y="136"/>
                    </a:cubicBezTo>
                    <a:cubicBezTo>
                      <a:pt x="77" y="136"/>
                      <a:pt x="76" y="135"/>
                      <a:pt x="76" y="135"/>
                    </a:cubicBezTo>
                    <a:cubicBezTo>
                      <a:pt x="73" y="135"/>
                      <a:pt x="73" y="137"/>
                      <a:pt x="73" y="139"/>
                    </a:cubicBezTo>
                    <a:close/>
                    <a:moveTo>
                      <a:pt x="97" y="82"/>
                    </a:moveTo>
                    <a:cubicBezTo>
                      <a:pt x="91" y="99"/>
                      <a:pt x="78" y="109"/>
                      <a:pt x="72" y="123"/>
                    </a:cubicBezTo>
                    <a:cubicBezTo>
                      <a:pt x="87" y="113"/>
                      <a:pt x="101" y="91"/>
                      <a:pt x="97" y="82"/>
                    </a:cubicBezTo>
                    <a:close/>
                    <a:moveTo>
                      <a:pt x="77" y="178"/>
                    </a:moveTo>
                    <a:cubicBezTo>
                      <a:pt x="87" y="177"/>
                      <a:pt x="98" y="178"/>
                      <a:pt x="108" y="172"/>
                    </a:cubicBezTo>
                    <a:cubicBezTo>
                      <a:pt x="97" y="171"/>
                      <a:pt x="86" y="172"/>
                      <a:pt x="77" y="178"/>
                    </a:cubicBezTo>
                    <a:close/>
                    <a:moveTo>
                      <a:pt x="39" y="174"/>
                    </a:moveTo>
                    <a:cubicBezTo>
                      <a:pt x="37" y="177"/>
                      <a:pt x="32" y="180"/>
                      <a:pt x="34" y="187"/>
                    </a:cubicBezTo>
                    <a:cubicBezTo>
                      <a:pt x="38" y="183"/>
                      <a:pt x="40" y="179"/>
                      <a:pt x="39" y="174"/>
                    </a:cubicBezTo>
                    <a:close/>
                    <a:moveTo>
                      <a:pt x="127" y="140"/>
                    </a:moveTo>
                    <a:cubicBezTo>
                      <a:pt x="127" y="141"/>
                      <a:pt x="128" y="142"/>
                      <a:pt x="128" y="143"/>
                    </a:cubicBezTo>
                    <a:cubicBezTo>
                      <a:pt x="132" y="141"/>
                      <a:pt x="136" y="142"/>
                      <a:pt x="140" y="137"/>
                    </a:cubicBezTo>
                    <a:cubicBezTo>
                      <a:pt x="135" y="138"/>
                      <a:pt x="131" y="139"/>
                      <a:pt x="127" y="140"/>
                    </a:cubicBezTo>
                    <a:close/>
                    <a:moveTo>
                      <a:pt x="209" y="18"/>
                    </a:moveTo>
                    <a:cubicBezTo>
                      <a:pt x="210" y="16"/>
                      <a:pt x="208" y="16"/>
                      <a:pt x="206" y="16"/>
                    </a:cubicBezTo>
                    <a:cubicBezTo>
                      <a:pt x="205" y="16"/>
                      <a:pt x="203" y="17"/>
                      <a:pt x="203" y="18"/>
                    </a:cubicBezTo>
                    <a:cubicBezTo>
                      <a:pt x="202" y="20"/>
                      <a:pt x="204" y="20"/>
                      <a:pt x="206" y="20"/>
                    </a:cubicBezTo>
                    <a:cubicBezTo>
                      <a:pt x="207" y="20"/>
                      <a:pt x="209" y="20"/>
                      <a:pt x="209" y="18"/>
                    </a:cubicBezTo>
                    <a:close/>
                    <a:moveTo>
                      <a:pt x="70" y="130"/>
                    </a:moveTo>
                    <a:cubicBezTo>
                      <a:pt x="69" y="129"/>
                      <a:pt x="68" y="128"/>
                      <a:pt x="68" y="128"/>
                    </a:cubicBezTo>
                    <a:cubicBezTo>
                      <a:pt x="67" y="128"/>
                      <a:pt x="65" y="129"/>
                      <a:pt x="65" y="130"/>
                    </a:cubicBezTo>
                    <a:cubicBezTo>
                      <a:pt x="64" y="131"/>
                      <a:pt x="64" y="133"/>
                      <a:pt x="66" y="133"/>
                    </a:cubicBezTo>
                    <a:cubicBezTo>
                      <a:pt x="68" y="133"/>
                      <a:pt x="69" y="131"/>
                      <a:pt x="70" y="130"/>
                    </a:cubicBezTo>
                    <a:close/>
                    <a:moveTo>
                      <a:pt x="96" y="122"/>
                    </a:moveTo>
                    <a:cubicBezTo>
                      <a:pt x="96" y="122"/>
                      <a:pt x="96" y="121"/>
                      <a:pt x="95" y="121"/>
                    </a:cubicBezTo>
                    <a:cubicBezTo>
                      <a:pt x="95" y="120"/>
                      <a:pt x="94" y="121"/>
                      <a:pt x="93" y="121"/>
                    </a:cubicBezTo>
                    <a:cubicBezTo>
                      <a:pt x="94" y="122"/>
                      <a:pt x="94" y="123"/>
                      <a:pt x="94" y="123"/>
                    </a:cubicBezTo>
                    <a:cubicBezTo>
                      <a:pt x="95" y="123"/>
                      <a:pt x="95" y="123"/>
                      <a:pt x="96" y="122"/>
                    </a:cubicBezTo>
                    <a:close/>
                    <a:moveTo>
                      <a:pt x="142" y="119"/>
                    </a:moveTo>
                    <a:cubicBezTo>
                      <a:pt x="141" y="118"/>
                      <a:pt x="141" y="118"/>
                      <a:pt x="140" y="118"/>
                    </a:cubicBezTo>
                    <a:cubicBezTo>
                      <a:pt x="140" y="118"/>
                      <a:pt x="139" y="119"/>
                      <a:pt x="139" y="120"/>
                    </a:cubicBezTo>
                    <a:cubicBezTo>
                      <a:pt x="140" y="120"/>
                      <a:pt x="141" y="121"/>
                      <a:pt x="141" y="121"/>
                    </a:cubicBezTo>
                    <a:cubicBezTo>
                      <a:pt x="142" y="120"/>
                      <a:pt x="142" y="119"/>
                      <a:pt x="142" y="119"/>
                    </a:cubicBezTo>
                    <a:close/>
                    <a:moveTo>
                      <a:pt x="122" y="50"/>
                    </a:moveTo>
                    <a:cubicBezTo>
                      <a:pt x="121" y="50"/>
                      <a:pt x="121" y="50"/>
                      <a:pt x="121" y="50"/>
                    </a:cubicBezTo>
                    <a:cubicBezTo>
                      <a:pt x="121" y="50"/>
                      <a:pt x="121" y="51"/>
                      <a:pt x="121" y="51"/>
                    </a:cubicBezTo>
                    <a:cubicBezTo>
                      <a:pt x="121" y="51"/>
                      <a:pt x="122" y="51"/>
                      <a:pt x="122" y="51"/>
                    </a:cubicBezTo>
                    <a:cubicBezTo>
                      <a:pt x="122" y="51"/>
                      <a:pt x="122" y="50"/>
                      <a:pt x="122" y="5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5" name="Freeform 949">
                <a:extLst>
                  <a:ext uri="{FF2B5EF4-FFF2-40B4-BE49-F238E27FC236}">
                    <a16:creationId xmlns:a16="http://schemas.microsoft.com/office/drawing/2014/main" id="{920EF5FE-F1DC-9B2F-DE1C-48A5FFBE2159}"/>
                  </a:ext>
                </a:extLst>
              </p:cNvPr>
              <p:cNvSpPr>
                <a:spLocks noEditPoints="1"/>
              </p:cNvSpPr>
              <p:nvPr/>
            </p:nvSpPr>
            <p:spPr bwMode="auto">
              <a:xfrm>
                <a:off x="5172" y="1076"/>
                <a:ext cx="227" cy="212"/>
              </a:xfrm>
              <a:custGeom>
                <a:avLst/>
                <a:gdLst>
                  <a:gd name="T0" fmla="*/ 55 w 200"/>
                  <a:gd name="T1" fmla="*/ 151 h 187"/>
                  <a:gd name="T2" fmla="*/ 50 w 200"/>
                  <a:gd name="T3" fmla="*/ 136 h 187"/>
                  <a:gd name="T4" fmla="*/ 44 w 200"/>
                  <a:gd name="T5" fmla="*/ 136 h 187"/>
                  <a:gd name="T6" fmla="*/ 32 w 200"/>
                  <a:gd name="T7" fmla="*/ 134 h 187"/>
                  <a:gd name="T8" fmla="*/ 139 w 200"/>
                  <a:gd name="T9" fmla="*/ 92 h 187"/>
                  <a:gd name="T10" fmla="*/ 115 w 200"/>
                  <a:gd name="T11" fmla="*/ 96 h 187"/>
                  <a:gd name="T12" fmla="*/ 49 w 200"/>
                  <a:gd name="T13" fmla="*/ 109 h 187"/>
                  <a:gd name="T14" fmla="*/ 32 w 200"/>
                  <a:gd name="T15" fmla="*/ 104 h 187"/>
                  <a:gd name="T16" fmla="*/ 29 w 200"/>
                  <a:gd name="T17" fmla="*/ 68 h 187"/>
                  <a:gd name="T18" fmla="*/ 0 w 200"/>
                  <a:gd name="T19" fmla="*/ 73 h 187"/>
                  <a:gd name="T20" fmla="*/ 93 w 200"/>
                  <a:gd name="T21" fmla="*/ 9 h 187"/>
                  <a:gd name="T22" fmla="*/ 92 w 200"/>
                  <a:gd name="T23" fmla="*/ 23 h 187"/>
                  <a:gd name="T24" fmla="*/ 191 w 200"/>
                  <a:gd name="T25" fmla="*/ 18 h 187"/>
                  <a:gd name="T26" fmla="*/ 193 w 200"/>
                  <a:gd name="T27" fmla="*/ 37 h 187"/>
                  <a:gd name="T28" fmla="*/ 148 w 200"/>
                  <a:gd name="T29" fmla="*/ 105 h 187"/>
                  <a:gd name="T30" fmla="*/ 127 w 200"/>
                  <a:gd name="T31" fmla="*/ 150 h 187"/>
                  <a:gd name="T32" fmla="*/ 63 w 200"/>
                  <a:gd name="T33" fmla="*/ 187 h 187"/>
                  <a:gd name="T34" fmla="*/ 97 w 200"/>
                  <a:gd name="T35" fmla="*/ 167 h 187"/>
                  <a:gd name="T36" fmla="*/ 96 w 200"/>
                  <a:gd name="T37" fmla="*/ 158 h 187"/>
                  <a:gd name="T38" fmla="*/ 89 w 200"/>
                  <a:gd name="T39" fmla="*/ 160 h 187"/>
                  <a:gd name="T40" fmla="*/ 58 w 200"/>
                  <a:gd name="T41" fmla="*/ 163 h 187"/>
                  <a:gd name="T42" fmla="*/ 99 w 200"/>
                  <a:gd name="T43" fmla="*/ 155 h 187"/>
                  <a:gd name="T44" fmla="*/ 120 w 200"/>
                  <a:gd name="T45" fmla="*/ 139 h 187"/>
                  <a:gd name="T46" fmla="*/ 89 w 200"/>
                  <a:gd name="T47" fmla="*/ 75 h 187"/>
                  <a:gd name="T48" fmla="*/ 124 w 200"/>
                  <a:gd name="T49" fmla="*/ 63 h 187"/>
                  <a:gd name="T50" fmla="*/ 137 w 200"/>
                  <a:gd name="T51" fmla="*/ 56 h 187"/>
                  <a:gd name="T52" fmla="*/ 90 w 200"/>
                  <a:gd name="T53" fmla="*/ 76 h 187"/>
                  <a:gd name="T54" fmla="*/ 76 w 200"/>
                  <a:gd name="T55" fmla="*/ 71 h 187"/>
                  <a:gd name="T56" fmla="*/ 108 w 200"/>
                  <a:gd name="T57" fmla="*/ 35 h 187"/>
                  <a:gd name="T58" fmla="*/ 80 w 200"/>
                  <a:gd name="T59" fmla="*/ 59 h 187"/>
                  <a:gd name="T60" fmla="*/ 71 w 200"/>
                  <a:gd name="T61" fmla="*/ 51 h 187"/>
                  <a:gd name="T62" fmla="*/ 71 w 200"/>
                  <a:gd name="T63" fmla="*/ 55 h 187"/>
                  <a:gd name="T64" fmla="*/ 70 w 200"/>
                  <a:gd name="T65" fmla="*/ 56 h 187"/>
                  <a:gd name="T66" fmla="*/ 64 w 200"/>
                  <a:gd name="T67" fmla="*/ 94 h 187"/>
                  <a:gd name="T68" fmla="*/ 76 w 200"/>
                  <a:gd name="T69" fmla="*/ 90 h 187"/>
                  <a:gd name="T70" fmla="*/ 35 w 200"/>
                  <a:gd name="T71" fmla="*/ 88 h 187"/>
                  <a:gd name="T72" fmla="*/ 68 w 200"/>
                  <a:gd name="T73" fmla="*/ 36 h 187"/>
                  <a:gd name="T74" fmla="*/ 35 w 200"/>
                  <a:gd name="T75" fmla="*/ 88 h 187"/>
                  <a:gd name="T76" fmla="*/ 83 w 200"/>
                  <a:gd name="T77" fmla="*/ 29 h 187"/>
                  <a:gd name="T78" fmla="*/ 101 w 200"/>
                  <a:gd name="T79" fmla="*/ 91 h 187"/>
                  <a:gd name="T80" fmla="*/ 101 w 200"/>
                  <a:gd name="T81" fmla="*/ 91 h 187"/>
                  <a:gd name="T82" fmla="*/ 149 w 200"/>
                  <a:gd name="T83" fmla="*/ 49 h 187"/>
                  <a:gd name="T84" fmla="*/ 149 w 200"/>
                  <a:gd name="T85" fmla="*/ 51 h 187"/>
                  <a:gd name="T86" fmla="*/ 124 w 200"/>
                  <a:gd name="T87" fmla="*/ 38 h 187"/>
                  <a:gd name="T88" fmla="*/ 123 w 200"/>
                  <a:gd name="T89" fmla="*/ 39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0" h="187">
                    <a:moveTo>
                      <a:pt x="58" y="163"/>
                    </a:moveTo>
                    <a:cubicBezTo>
                      <a:pt x="54" y="160"/>
                      <a:pt x="48" y="158"/>
                      <a:pt x="55" y="151"/>
                    </a:cubicBezTo>
                    <a:cubicBezTo>
                      <a:pt x="58" y="148"/>
                      <a:pt x="61" y="144"/>
                      <a:pt x="52" y="144"/>
                    </a:cubicBezTo>
                    <a:cubicBezTo>
                      <a:pt x="45" y="144"/>
                      <a:pt x="53" y="138"/>
                      <a:pt x="50" y="136"/>
                    </a:cubicBezTo>
                    <a:cubicBezTo>
                      <a:pt x="66" y="136"/>
                      <a:pt x="82" y="136"/>
                      <a:pt x="100" y="136"/>
                    </a:cubicBezTo>
                    <a:cubicBezTo>
                      <a:pt x="79" y="125"/>
                      <a:pt x="62" y="131"/>
                      <a:pt x="44" y="136"/>
                    </a:cubicBezTo>
                    <a:cubicBezTo>
                      <a:pt x="40" y="136"/>
                      <a:pt x="36" y="136"/>
                      <a:pt x="32" y="136"/>
                    </a:cubicBezTo>
                    <a:cubicBezTo>
                      <a:pt x="32" y="135"/>
                      <a:pt x="32" y="134"/>
                      <a:pt x="32" y="134"/>
                    </a:cubicBezTo>
                    <a:cubicBezTo>
                      <a:pt x="37" y="126"/>
                      <a:pt x="44" y="121"/>
                      <a:pt x="53" y="119"/>
                    </a:cubicBezTo>
                    <a:cubicBezTo>
                      <a:pt x="83" y="114"/>
                      <a:pt x="111" y="102"/>
                      <a:pt x="139" y="92"/>
                    </a:cubicBezTo>
                    <a:cubicBezTo>
                      <a:pt x="143" y="91"/>
                      <a:pt x="147" y="89"/>
                      <a:pt x="149" y="84"/>
                    </a:cubicBezTo>
                    <a:cubicBezTo>
                      <a:pt x="137" y="88"/>
                      <a:pt x="126" y="90"/>
                      <a:pt x="115" y="96"/>
                    </a:cubicBezTo>
                    <a:cubicBezTo>
                      <a:pt x="101" y="105"/>
                      <a:pt x="83" y="102"/>
                      <a:pt x="68" y="111"/>
                    </a:cubicBezTo>
                    <a:cubicBezTo>
                      <a:pt x="64" y="114"/>
                      <a:pt x="53" y="125"/>
                      <a:pt x="49" y="109"/>
                    </a:cubicBezTo>
                    <a:cubicBezTo>
                      <a:pt x="49" y="109"/>
                      <a:pt x="41" y="108"/>
                      <a:pt x="38" y="107"/>
                    </a:cubicBezTo>
                    <a:cubicBezTo>
                      <a:pt x="36" y="106"/>
                      <a:pt x="32" y="107"/>
                      <a:pt x="32" y="104"/>
                    </a:cubicBezTo>
                    <a:cubicBezTo>
                      <a:pt x="32" y="94"/>
                      <a:pt x="25" y="85"/>
                      <a:pt x="31" y="75"/>
                    </a:cubicBezTo>
                    <a:cubicBezTo>
                      <a:pt x="32" y="73"/>
                      <a:pt x="31" y="70"/>
                      <a:pt x="29" y="68"/>
                    </a:cubicBezTo>
                    <a:cubicBezTo>
                      <a:pt x="25" y="69"/>
                      <a:pt x="21" y="71"/>
                      <a:pt x="17" y="72"/>
                    </a:cubicBezTo>
                    <a:cubicBezTo>
                      <a:pt x="11" y="73"/>
                      <a:pt x="6" y="79"/>
                      <a:pt x="0" y="73"/>
                    </a:cubicBezTo>
                    <a:cubicBezTo>
                      <a:pt x="3" y="66"/>
                      <a:pt x="6" y="58"/>
                      <a:pt x="13" y="55"/>
                    </a:cubicBezTo>
                    <a:cubicBezTo>
                      <a:pt x="40" y="40"/>
                      <a:pt x="63" y="18"/>
                      <a:pt x="93" y="9"/>
                    </a:cubicBezTo>
                    <a:cubicBezTo>
                      <a:pt x="93" y="10"/>
                      <a:pt x="94" y="10"/>
                      <a:pt x="95" y="10"/>
                    </a:cubicBezTo>
                    <a:cubicBezTo>
                      <a:pt x="94" y="14"/>
                      <a:pt x="93" y="17"/>
                      <a:pt x="92" y="23"/>
                    </a:cubicBezTo>
                    <a:cubicBezTo>
                      <a:pt x="127" y="8"/>
                      <a:pt x="162" y="2"/>
                      <a:pt x="200" y="0"/>
                    </a:cubicBezTo>
                    <a:cubicBezTo>
                      <a:pt x="196" y="7"/>
                      <a:pt x="193" y="12"/>
                      <a:pt x="191" y="18"/>
                    </a:cubicBezTo>
                    <a:cubicBezTo>
                      <a:pt x="190" y="21"/>
                      <a:pt x="182" y="26"/>
                      <a:pt x="194" y="28"/>
                    </a:cubicBezTo>
                    <a:cubicBezTo>
                      <a:pt x="198" y="28"/>
                      <a:pt x="194" y="34"/>
                      <a:pt x="193" y="37"/>
                    </a:cubicBezTo>
                    <a:cubicBezTo>
                      <a:pt x="184" y="58"/>
                      <a:pt x="173" y="78"/>
                      <a:pt x="157" y="95"/>
                    </a:cubicBezTo>
                    <a:cubicBezTo>
                      <a:pt x="154" y="97"/>
                      <a:pt x="152" y="100"/>
                      <a:pt x="148" y="105"/>
                    </a:cubicBezTo>
                    <a:cubicBezTo>
                      <a:pt x="155" y="104"/>
                      <a:pt x="161" y="103"/>
                      <a:pt x="167" y="102"/>
                    </a:cubicBezTo>
                    <a:cubicBezTo>
                      <a:pt x="155" y="120"/>
                      <a:pt x="139" y="134"/>
                      <a:pt x="127" y="150"/>
                    </a:cubicBezTo>
                    <a:cubicBezTo>
                      <a:pt x="130" y="154"/>
                      <a:pt x="135" y="151"/>
                      <a:pt x="138" y="155"/>
                    </a:cubicBezTo>
                    <a:cubicBezTo>
                      <a:pt x="115" y="171"/>
                      <a:pt x="91" y="184"/>
                      <a:pt x="63" y="187"/>
                    </a:cubicBezTo>
                    <a:cubicBezTo>
                      <a:pt x="63" y="183"/>
                      <a:pt x="65" y="179"/>
                      <a:pt x="60" y="177"/>
                    </a:cubicBezTo>
                    <a:cubicBezTo>
                      <a:pt x="71" y="169"/>
                      <a:pt x="86" y="175"/>
                      <a:pt x="97" y="167"/>
                    </a:cubicBezTo>
                    <a:cubicBezTo>
                      <a:pt x="96" y="164"/>
                      <a:pt x="89" y="166"/>
                      <a:pt x="90" y="160"/>
                    </a:cubicBezTo>
                    <a:cubicBezTo>
                      <a:pt x="92" y="160"/>
                      <a:pt x="94" y="161"/>
                      <a:pt x="96" y="158"/>
                    </a:cubicBezTo>
                    <a:cubicBezTo>
                      <a:pt x="96" y="158"/>
                      <a:pt x="95" y="156"/>
                      <a:pt x="95" y="156"/>
                    </a:cubicBezTo>
                    <a:cubicBezTo>
                      <a:pt x="92" y="156"/>
                      <a:pt x="91" y="158"/>
                      <a:pt x="89" y="160"/>
                    </a:cubicBezTo>
                    <a:cubicBezTo>
                      <a:pt x="84" y="161"/>
                      <a:pt x="79" y="164"/>
                      <a:pt x="74" y="166"/>
                    </a:cubicBezTo>
                    <a:cubicBezTo>
                      <a:pt x="69" y="167"/>
                      <a:pt x="61" y="174"/>
                      <a:pt x="58" y="163"/>
                    </a:cubicBezTo>
                    <a:close/>
                    <a:moveTo>
                      <a:pt x="111" y="146"/>
                    </a:moveTo>
                    <a:cubicBezTo>
                      <a:pt x="106" y="146"/>
                      <a:pt x="103" y="149"/>
                      <a:pt x="99" y="155"/>
                    </a:cubicBezTo>
                    <a:cubicBezTo>
                      <a:pt x="106" y="153"/>
                      <a:pt x="111" y="152"/>
                      <a:pt x="111" y="146"/>
                    </a:cubicBezTo>
                    <a:cubicBezTo>
                      <a:pt x="115" y="145"/>
                      <a:pt x="118" y="144"/>
                      <a:pt x="120" y="139"/>
                    </a:cubicBezTo>
                    <a:cubicBezTo>
                      <a:pt x="115" y="140"/>
                      <a:pt x="112" y="141"/>
                      <a:pt x="111" y="146"/>
                    </a:cubicBezTo>
                    <a:close/>
                    <a:moveTo>
                      <a:pt x="89" y="75"/>
                    </a:moveTo>
                    <a:cubicBezTo>
                      <a:pt x="107" y="65"/>
                      <a:pt x="127" y="66"/>
                      <a:pt x="146" y="69"/>
                    </a:cubicBezTo>
                    <a:cubicBezTo>
                      <a:pt x="140" y="64"/>
                      <a:pt x="133" y="63"/>
                      <a:pt x="124" y="63"/>
                    </a:cubicBezTo>
                    <a:cubicBezTo>
                      <a:pt x="139" y="57"/>
                      <a:pt x="153" y="59"/>
                      <a:pt x="167" y="58"/>
                    </a:cubicBezTo>
                    <a:cubicBezTo>
                      <a:pt x="157" y="53"/>
                      <a:pt x="147" y="55"/>
                      <a:pt x="137" y="56"/>
                    </a:cubicBezTo>
                    <a:cubicBezTo>
                      <a:pt x="130" y="56"/>
                      <a:pt x="124" y="61"/>
                      <a:pt x="118" y="60"/>
                    </a:cubicBezTo>
                    <a:cubicBezTo>
                      <a:pt x="103" y="57"/>
                      <a:pt x="96" y="66"/>
                      <a:pt x="90" y="76"/>
                    </a:cubicBezTo>
                    <a:cubicBezTo>
                      <a:pt x="79" y="74"/>
                      <a:pt x="77" y="87"/>
                      <a:pt x="68" y="88"/>
                    </a:cubicBezTo>
                    <a:cubicBezTo>
                      <a:pt x="67" y="81"/>
                      <a:pt x="72" y="76"/>
                      <a:pt x="76" y="71"/>
                    </a:cubicBezTo>
                    <a:cubicBezTo>
                      <a:pt x="87" y="58"/>
                      <a:pt x="101" y="48"/>
                      <a:pt x="117" y="41"/>
                    </a:cubicBezTo>
                    <a:cubicBezTo>
                      <a:pt x="114" y="37"/>
                      <a:pt x="108" y="42"/>
                      <a:pt x="108" y="35"/>
                    </a:cubicBezTo>
                    <a:cubicBezTo>
                      <a:pt x="108" y="32"/>
                      <a:pt x="104" y="34"/>
                      <a:pt x="103" y="35"/>
                    </a:cubicBezTo>
                    <a:cubicBezTo>
                      <a:pt x="98" y="46"/>
                      <a:pt x="85" y="48"/>
                      <a:pt x="80" y="59"/>
                    </a:cubicBezTo>
                    <a:cubicBezTo>
                      <a:pt x="79" y="62"/>
                      <a:pt x="76" y="65"/>
                      <a:pt x="71" y="67"/>
                    </a:cubicBezTo>
                    <a:cubicBezTo>
                      <a:pt x="69" y="63"/>
                      <a:pt x="71" y="60"/>
                      <a:pt x="71" y="51"/>
                    </a:cubicBezTo>
                    <a:cubicBezTo>
                      <a:pt x="71" y="52"/>
                      <a:pt x="70" y="53"/>
                      <a:pt x="70" y="54"/>
                    </a:cubicBezTo>
                    <a:cubicBezTo>
                      <a:pt x="70" y="54"/>
                      <a:pt x="69" y="56"/>
                      <a:pt x="71" y="55"/>
                    </a:cubicBezTo>
                    <a:cubicBezTo>
                      <a:pt x="72" y="55"/>
                      <a:pt x="72" y="54"/>
                      <a:pt x="72" y="53"/>
                    </a:cubicBezTo>
                    <a:cubicBezTo>
                      <a:pt x="72" y="52"/>
                      <a:pt x="72" y="51"/>
                      <a:pt x="70" y="56"/>
                    </a:cubicBezTo>
                    <a:cubicBezTo>
                      <a:pt x="61" y="70"/>
                      <a:pt x="63" y="87"/>
                      <a:pt x="55" y="102"/>
                    </a:cubicBezTo>
                    <a:cubicBezTo>
                      <a:pt x="64" y="98"/>
                      <a:pt x="65" y="98"/>
                      <a:pt x="64" y="94"/>
                    </a:cubicBezTo>
                    <a:cubicBezTo>
                      <a:pt x="63" y="90"/>
                      <a:pt x="65" y="89"/>
                      <a:pt x="68" y="88"/>
                    </a:cubicBezTo>
                    <a:cubicBezTo>
                      <a:pt x="69" y="94"/>
                      <a:pt x="73" y="93"/>
                      <a:pt x="76" y="90"/>
                    </a:cubicBezTo>
                    <a:cubicBezTo>
                      <a:pt x="81" y="85"/>
                      <a:pt x="85" y="80"/>
                      <a:pt x="89" y="75"/>
                    </a:cubicBezTo>
                    <a:close/>
                    <a:moveTo>
                      <a:pt x="35" y="88"/>
                    </a:moveTo>
                    <a:cubicBezTo>
                      <a:pt x="43" y="74"/>
                      <a:pt x="50" y="61"/>
                      <a:pt x="60" y="48"/>
                    </a:cubicBezTo>
                    <a:cubicBezTo>
                      <a:pt x="63" y="44"/>
                      <a:pt x="72" y="40"/>
                      <a:pt x="68" y="36"/>
                    </a:cubicBezTo>
                    <a:cubicBezTo>
                      <a:pt x="61" y="31"/>
                      <a:pt x="59" y="42"/>
                      <a:pt x="56" y="46"/>
                    </a:cubicBezTo>
                    <a:cubicBezTo>
                      <a:pt x="47" y="59"/>
                      <a:pt x="36" y="71"/>
                      <a:pt x="35" y="88"/>
                    </a:cubicBezTo>
                    <a:close/>
                    <a:moveTo>
                      <a:pt x="74" y="45"/>
                    </a:moveTo>
                    <a:cubicBezTo>
                      <a:pt x="79" y="41"/>
                      <a:pt x="84" y="38"/>
                      <a:pt x="83" y="29"/>
                    </a:cubicBezTo>
                    <a:cubicBezTo>
                      <a:pt x="76" y="33"/>
                      <a:pt x="73" y="38"/>
                      <a:pt x="74" y="45"/>
                    </a:cubicBezTo>
                    <a:close/>
                    <a:moveTo>
                      <a:pt x="101" y="91"/>
                    </a:moveTo>
                    <a:cubicBezTo>
                      <a:pt x="96" y="91"/>
                      <a:pt x="93" y="94"/>
                      <a:pt x="93" y="99"/>
                    </a:cubicBezTo>
                    <a:cubicBezTo>
                      <a:pt x="98" y="98"/>
                      <a:pt x="100" y="96"/>
                      <a:pt x="101" y="91"/>
                    </a:cubicBezTo>
                    <a:close/>
                    <a:moveTo>
                      <a:pt x="151" y="50"/>
                    </a:moveTo>
                    <a:cubicBezTo>
                      <a:pt x="150" y="50"/>
                      <a:pt x="149" y="49"/>
                      <a:pt x="149" y="49"/>
                    </a:cubicBezTo>
                    <a:cubicBezTo>
                      <a:pt x="148" y="49"/>
                      <a:pt x="148" y="50"/>
                      <a:pt x="147" y="50"/>
                    </a:cubicBezTo>
                    <a:cubicBezTo>
                      <a:pt x="148" y="50"/>
                      <a:pt x="148" y="51"/>
                      <a:pt x="149" y="51"/>
                    </a:cubicBezTo>
                    <a:cubicBezTo>
                      <a:pt x="149" y="51"/>
                      <a:pt x="150" y="50"/>
                      <a:pt x="151" y="50"/>
                    </a:cubicBezTo>
                    <a:close/>
                    <a:moveTo>
                      <a:pt x="124" y="38"/>
                    </a:moveTo>
                    <a:cubicBezTo>
                      <a:pt x="124" y="38"/>
                      <a:pt x="123" y="38"/>
                      <a:pt x="123" y="38"/>
                    </a:cubicBezTo>
                    <a:cubicBezTo>
                      <a:pt x="123" y="38"/>
                      <a:pt x="123" y="38"/>
                      <a:pt x="123" y="39"/>
                    </a:cubicBezTo>
                    <a:cubicBezTo>
                      <a:pt x="123" y="38"/>
                      <a:pt x="124" y="38"/>
                      <a:pt x="124" y="38"/>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6" name="Freeform 950">
                <a:extLst>
                  <a:ext uri="{FF2B5EF4-FFF2-40B4-BE49-F238E27FC236}">
                    <a16:creationId xmlns:a16="http://schemas.microsoft.com/office/drawing/2014/main" id="{970739AA-4571-812B-299B-BEAE08748C1B}"/>
                  </a:ext>
                </a:extLst>
              </p:cNvPr>
              <p:cNvSpPr>
                <a:spLocks noEditPoints="1"/>
              </p:cNvSpPr>
              <p:nvPr/>
            </p:nvSpPr>
            <p:spPr bwMode="auto">
              <a:xfrm>
                <a:off x="5073" y="868"/>
                <a:ext cx="157" cy="256"/>
              </a:xfrm>
              <a:custGeom>
                <a:avLst/>
                <a:gdLst>
                  <a:gd name="T0" fmla="*/ 9 w 138"/>
                  <a:gd name="T1" fmla="*/ 222 h 226"/>
                  <a:gd name="T2" fmla="*/ 132 w 138"/>
                  <a:gd name="T3" fmla="*/ 2 h 226"/>
                  <a:gd name="T4" fmla="*/ 113 w 138"/>
                  <a:gd name="T5" fmla="*/ 56 h 226"/>
                  <a:gd name="T6" fmla="*/ 99 w 138"/>
                  <a:gd name="T7" fmla="*/ 135 h 226"/>
                  <a:gd name="T8" fmla="*/ 97 w 138"/>
                  <a:gd name="T9" fmla="*/ 151 h 226"/>
                  <a:gd name="T10" fmla="*/ 32 w 138"/>
                  <a:gd name="T11" fmla="*/ 221 h 226"/>
                  <a:gd name="T12" fmla="*/ 22 w 138"/>
                  <a:gd name="T13" fmla="*/ 209 h 226"/>
                  <a:gd name="T14" fmla="*/ 74 w 138"/>
                  <a:gd name="T15" fmla="*/ 171 h 226"/>
                  <a:gd name="T16" fmla="*/ 53 w 138"/>
                  <a:gd name="T17" fmla="*/ 177 h 226"/>
                  <a:gd name="T18" fmla="*/ 80 w 138"/>
                  <a:gd name="T19" fmla="*/ 127 h 226"/>
                  <a:gd name="T20" fmla="*/ 80 w 138"/>
                  <a:gd name="T21" fmla="*/ 126 h 226"/>
                  <a:gd name="T22" fmla="*/ 44 w 138"/>
                  <a:gd name="T23" fmla="*/ 175 h 226"/>
                  <a:gd name="T24" fmla="*/ 22 w 138"/>
                  <a:gd name="T25" fmla="*/ 209 h 226"/>
                  <a:gd name="T26" fmla="*/ 41 w 138"/>
                  <a:gd name="T27" fmla="*/ 146 h 226"/>
                  <a:gd name="T28" fmla="*/ 41 w 138"/>
                  <a:gd name="T29" fmla="*/ 146 h 226"/>
                  <a:gd name="T30" fmla="*/ 34 w 138"/>
                  <a:gd name="T31" fmla="*/ 151 h 226"/>
                  <a:gd name="T32" fmla="*/ 58 w 138"/>
                  <a:gd name="T33" fmla="*/ 83 h 226"/>
                  <a:gd name="T34" fmla="*/ 92 w 138"/>
                  <a:gd name="T35" fmla="*/ 49 h 226"/>
                  <a:gd name="T36" fmla="*/ 99 w 138"/>
                  <a:gd name="T37" fmla="*/ 37 h 226"/>
                  <a:gd name="T38" fmla="*/ 95 w 138"/>
                  <a:gd name="T39" fmla="*/ 34 h 226"/>
                  <a:gd name="T40" fmla="*/ 92 w 138"/>
                  <a:gd name="T41" fmla="*/ 49 h 226"/>
                  <a:gd name="T42" fmla="*/ 58 w 138"/>
                  <a:gd name="T43" fmla="*/ 83 h 226"/>
                  <a:gd name="T44" fmla="*/ 46 w 138"/>
                  <a:gd name="T45" fmla="*/ 101 h 226"/>
                  <a:gd name="T46" fmla="*/ 22 w 138"/>
                  <a:gd name="T47" fmla="*/ 158 h 226"/>
                  <a:gd name="T48" fmla="*/ 15 w 138"/>
                  <a:gd name="T49" fmla="*/ 224 h 226"/>
                  <a:gd name="T50" fmla="*/ 99 w 138"/>
                  <a:gd name="T51" fmla="*/ 86 h 226"/>
                  <a:gd name="T52" fmla="*/ 107 w 138"/>
                  <a:gd name="T53" fmla="*/ 80 h 226"/>
                  <a:gd name="T54" fmla="*/ 99 w 138"/>
                  <a:gd name="T55" fmla="*/ 85 h 226"/>
                  <a:gd name="T56" fmla="*/ 99 w 138"/>
                  <a:gd name="T57" fmla="*/ 86 h 226"/>
                  <a:gd name="T58" fmla="*/ 82 w 138"/>
                  <a:gd name="T59" fmla="*/ 90 h 226"/>
                  <a:gd name="T60" fmla="*/ 68 w 138"/>
                  <a:gd name="T61" fmla="*/ 108 h 226"/>
                  <a:gd name="T62" fmla="*/ 82 w 138"/>
                  <a:gd name="T63" fmla="*/ 90 h 226"/>
                  <a:gd name="T64" fmla="*/ 47 w 138"/>
                  <a:gd name="T65" fmla="*/ 141 h 226"/>
                  <a:gd name="T66" fmla="*/ 44 w 138"/>
                  <a:gd name="T67" fmla="*/ 139 h 226"/>
                  <a:gd name="T68" fmla="*/ 32 w 138"/>
                  <a:gd name="T69" fmla="*/ 97 h 226"/>
                  <a:gd name="T70" fmla="*/ 32 w 138"/>
                  <a:gd name="T71" fmla="*/ 101 h 226"/>
                  <a:gd name="T72" fmla="*/ 113 w 138"/>
                  <a:gd name="T73" fmla="*/ 74 h 226"/>
                  <a:gd name="T74" fmla="*/ 114 w 138"/>
                  <a:gd name="T75" fmla="*/ 77 h 226"/>
                  <a:gd name="T76" fmla="*/ 113 w 138"/>
                  <a:gd name="T77" fmla="*/ 74 h 226"/>
                  <a:gd name="T78" fmla="*/ 45 w 138"/>
                  <a:gd name="T79" fmla="*/ 87 h 226"/>
                  <a:gd name="T80" fmla="*/ 45 w 138"/>
                  <a:gd name="T81" fmla="*/ 91 h 226"/>
                  <a:gd name="T82" fmla="*/ 48 w 138"/>
                  <a:gd name="T83" fmla="*/ 79 h 226"/>
                  <a:gd name="T84" fmla="*/ 46 w 138"/>
                  <a:gd name="T85" fmla="*/ 79 h 226"/>
                  <a:gd name="T86" fmla="*/ 48 w 138"/>
                  <a:gd name="T87" fmla="*/ 79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8" h="226">
                    <a:moveTo>
                      <a:pt x="12" y="226"/>
                    </a:moveTo>
                    <a:cubicBezTo>
                      <a:pt x="11" y="225"/>
                      <a:pt x="10" y="223"/>
                      <a:pt x="9" y="222"/>
                    </a:cubicBezTo>
                    <a:cubicBezTo>
                      <a:pt x="0" y="169"/>
                      <a:pt x="10" y="119"/>
                      <a:pt x="39" y="74"/>
                    </a:cubicBezTo>
                    <a:cubicBezTo>
                      <a:pt x="61" y="39"/>
                      <a:pt x="93" y="16"/>
                      <a:pt x="132" y="2"/>
                    </a:cubicBezTo>
                    <a:cubicBezTo>
                      <a:pt x="133" y="1"/>
                      <a:pt x="135" y="0"/>
                      <a:pt x="138" y="2"/>
                    </a:cubicBezTo>
                    <a:cubicBezTo>
                      <a:pt x="131" y="20"/>
                      <a:pt x="123" y="37"/>
                      <a:pt x="113" y="56"/>
                    </a:cubicBezTo>
                    <a:cubicBezTo>
                      <a:pt x="118" y="53"/>
                      <a:pt x="122" y="52"/>
                      <a:pt x="127" y="49"/>
                    </a:cubicBezTo>
                    <a:cubicBezTo>
                      <a:pt x="126" y="82"/>
                      <a:pt x="121" y="111"/>
                      <a:pt x="99" y="135"/>
                    </a:cubicBezTo>
                    <a:cubicBezTo>
                      <a:pt x="97" y="137"/>
                      <a:pt x="87" y="141"/>
                      <a:pt x="98" y="144"/>
                    </a:cubicBezTo>
                    <a:cubicBezTo>
                      <a:pt x="100" y="145"/>
                      <a:pt x="98" y="149"/>
                      <a:pt x="97" y="151"/>
                    </a:cubicBezTo>
                    <a:cubicBezTo>
                      <a:pt x="88" y="174"/>
                      <a:pt x="76" y="194"/>
                      <a:pt x="55" y="209"/>
                    </a:cubicBezTo>
                    <a:cubicBezTo>
                      <a:pt x="47" y="213"/>
                      <a:pt x="39" y="216"/>
                      <a:pt x="32" y="221"/>
                    </a:cubicBezTo>
                    <a:cubicBezTo>
                      <a:pt x="27" y="224"/>
                      <a:pt x="25" y="219"/>
                      <a:pt x="22" y="218"/>
                    </a:cubicBezTo>
                    <a:cubicBezTo>
                      <a:pt x="22" y="215"/>
                      <a:pt x="22" y="212"/>
                      <a:pt x="22" y="209"/>
                    </a:cubicBezTo>
                    <a:cubicBezTo>
                      <a:pt x="28" y="206"/>
                      <a:pt x="32" y="201"/>
                      <a:pt x="34" y="194"/>
                    </a:cubicBezTo>
                    <a:cubicBezTo>
                      <a:pt x="49" y="189"/>
                      <a:pt x="60" y="177"/>
                      <a:pt x="74" y="171"/>
                    </a:cubicBezTo>
                    <a:cubicBezTo>
                      <a:pt x="74" y="170"/>
                      <a:pt x="73" y="169"/>
                      <a:pt x="73" y="168"/>
                    </a:cubicBezTo>
                    <a:cubicBezTo>
                      <a:pt x="66" y="171"/>
                      <a:pt x="59" y="174"/>
                      <a:pt x="53" y="177"/>
                    </a:cubicBezTo>
                    <a:cubicBezTo>
                      <a:pt x="52" y="176"/>
                      <a:pt x="51" y="175"/>
                      <a:pt x="50" y="175"/>
                    </a:cubicBezTo>
                    <a:cubicBezTo>
                      <a:pt x="66" y="162"/>
                      <a:pt x="73" y="144"/>
                      <a:pt x="80" y="127"/>
                    </a:cubicBezTo>
                    <a:cubicBezTo>
                      <a:pt x="85" y="126"/>
                      <a:pt x="86" y="123"/>
                      <a:pt x="85" y="116"/>
                    </a:cubicBezTo>
                    <a:cubicBezTo>
                      <a:pt x="82" y="120"/>
                      <a:pt x="80" y="123"/>
                      <a:pt x="80" y="126"/>
                    </a:cubicBezTo>
                    <a:cubicBezTo>
                      <a:pt x="77" y="127"/>
                      <a:pt x="75" y="127"/>
                      <a:pt x="74" y="130"/>
                    </a:cubicBezTo>
                    <a:cubicBezTo>
                      <a:pt x="64" y="145"/>
                      <a:pt x="53" y="159"/>
                      <a:pt x="44" y="175"/>
                    </a:cubicBezTo>
                    <a:cubicBezTo>
                      <a:pt x="40" y="181"/>
                      <a:pt x="33" y="186"/>
                      <a:pt x="34" y="194"/>
                    </a:cubicBezTo>
                    <a:cubicBezTo>
                      <a:pt x="26" y="196"/>
                      <a:pt x="23" y="202"/>
                      <a:pt x="22" y="209"/>
                    </a:cubicBezTo>
                    <a:cubicBezTo>
                      <a:pt x="18" y="204"/>
                      <a:pt x="19" y="199"/>
                      <a:pt x="21" y="194"/>
                    </a:cubicBezTo>
                    <a:cubicBezTo>
                      <a:pt x="25" y="177"/>
                      <a:pt x="37" y="163"/>
                      <a:pt x="41" y="146"/>
                    </a:cubicBezTo>
                    <a:cubicBezTo>
                      <a:pt x="41" y="146"/>
                      <a:pt x="41" y="145"/>
                      <a:pt x="42" y="145"/>
                    </a:cubicBezTo>
                    <a:cubicBezTo>
                      <a:pt x="41" y="145"/>
                      <a:pt x="41" y="146"/>
                      <a:pt x="41" y="146"/>
                    </a:cubicBezTo>
                    <a:cubicBezTo>
                      <a:pt x="37" y="146"/>
                      <a:pt x="36" y="149"/>
                      <a:pt x="34" y="151"/>
                    </a:cubicBezTo>
                    <a:cubicBezTo>
                      <a:pt x="34" y="151"/>
                      <a:pt x="34" y="151"/>
                      <a:pt x="34" y="151"/>
                    </a:cubicBezTo>
                    <a:cubicBezTo>
                      <a:pt x="34" y="136"/>
                      <a:pt x="41" y="123"/>
                      <a:pt x="47" y="110"/>
                    </a:cubicBezTo>
                    <a:cubicBezTo>
                      <a:pt x="51" y="101"/>
                      <a:pt x="58" y="94"/>
                      <a:pt x="58" y="83"/>
                    </a:cubicBezTo>
                    <a:cubicBezTo>
                      <a:pt x="67" y="81"/>
                      <a:pt x="69" y="73"/>
                      <a:pt x="74" y="68"/>
                    </a:cubicBezTo>
                    <a:cubicBezTo>
                      <a:pt x="80" y="61"/>
                      <a:pt x="89" y="59"/>
                      <a:pt x="92" y="49"/>
                    </a:cubicBezTo>
                    <a:cubicBezTo>
                      <a:pt x="101" y="46"/>
                      <a:pt x="110" y="43"/>
                      <a:pt x="115" y="34"/>
                    </a:cubicBezTo>
                    <a:cubicBezTo>
                      <a:pt x="109" y="35"/>
                      <a:pt x="105" y="39"/>
                      <a:pt x="99" y="37"/>
                    </a:cubicBezTo>
                    <a:cubicBezTo>
                      <a:pt x="99" y="37"/>
                      <a:pt x="99" y="37"/>
                      <a:pt x="99" y="37"/>
                    </a:cubicBezTo>
                    <a:cubicBezTo>
                      <a:pt x="99" y="35"/>
                      <a:pt x="98" y="32"/>
                      <a:pt x="95" y="34"/>
                    </a:cubicBezTo>
                    <a:cubicBezTo>
                      <a:pt x="92" y="35"/>
                      <a:pt x="88" y="37"/>
                      <a:pt x="91" y="41"/>
                    </a:cubicBezTo>
                    <a:cubicBezTo>
                      <a:pt x="94" y="44"/>
                      <a:pt x="93" y="46"/>
                      <a:pt x="92" y="49"/>
                    </a:cubicBezTo>
                    <a:cubicBezTo>
                      <a:pt x="88" y="50"/>
                      <a:pt x="86" y="43"/>
                      <a:pt x="83" y="47"/>
                    </a:cubicBezTo>
                    <a:cubicBezTo>
                      <a:pt x="72" y="57"/>
                      <a:pt x="62" y="68"/>
                      <a:pt x="58" y="83"/>
                    </a:cubicBezTo>
                    <a:cubicBezTo>
                      <a:pt x="54" y="87"/>
                      <a:pt x="50" y="91"/>
                      <a:pt x="49" y="97"/>
                    </a:cubicBezTo>
                    <a:cubicBezTo>
                      <a:pt x="48" y="99"/>
                      <a:pt x="48" y="101"/>
                      <a:pt x="46" y="101"/>
                    </a:cubicBezTo>
                    <a:cubicBezTo>
                      <a:pt x="39" y="102"/>
                      <a:pt x="39" y="102"/>
                      <a:pt x="39" y="107"/>
                    </a:cubicBezTo>
                    <a:cubicBezTo>
                      <a:pt x="37" y="125"/>
                      <a:pt x="29" y="141"/>
                      <a:pt x="22" y="158"/>
                    </a:cubicBezTo>
                    <a:cubicBezTo>
                      <a:pt x="24" y="141"/>
                      <a:pt x="27" y="124"/>
                      <a:pt x="29" y="107"/>
                    </a:cubicBezTo>
                    <a:cubicBezTo>
                      <a:pt x="14" y="145"/>
                      <a:pt x="22" y="185"/>
                      <a:pt x="15" y="224"/>
                    </a:cubicBezTo>
                    <a:cubicBezTo>
                      <a:pt x="14" y="224"/>
                      <a:pt x="13" y="225"/>
                      <a:pt x="12" y="226"/>
                    </a:cubicBezTo>
                    <a:close/>
                    <a:moveTo>
                      <a:pt x="99" y="86"/>
                    </a:moveTo>
                    <a:cubicBezTo>
                      <a:pt x="101" y="85"/>
                      <a:pt x="102" y="85"/>
                      <a:pt x="104" y="84"/>
                    </a:cubicBezTo>
                    <a:cubicBezTo>
                      <a:pt x="105" y="83"/>
                      <a:pt x="109" y="83"/>
                      <a:pt x="107" y="80"/>
                    </a:cubicBezTo>
                    <a:cubicBezTo>
                      <a:pt x="106" y="77"/>
                      <a:pt x="103" y="78"/>
                      <a:pt x="101" y="80"/>
                    </a:cubicBezTo>
                    <a:cubicBezTo>
                      <a:pt x="100" y="82"/>
                      <a:pt x="100" y="84"/>
                      <a:pt x="99" y="85"/>
                    </a:cubicBezTo>
                    <a:cubicBezTo>
                      <a:pt x="99" y="86"/>
                      <a:pt x="98" y="86"/>
                      <a:pt x="98" y="86"/>
                    </a:cubicBezTo>
                    <a:cubicBezTo>
                      <a:pt x="98" y="86"/>
                      <a:pt x="99" y="86"/>
                      <a:pt x="99" y="86"/>
                    </a:cubicBezTo>
                    <a:close/>
                    <a:moveTo>
                      <a:pt x="82" y="90"/>
                    </a:moveTo>
                    <a:cubicBezTo>
                      <a:pt x="82" y="90"/>
                      <a:pt x="82" y="90"/>
                      <a:pt x="82" y="90"/>
                    </a:cubicBezTo>
                    <a:cubicBezTo>
                      <a:pt x="81" y="85"/>
                      <a:pt x="91" y="81"/>
                      <a:pt x="84" y="74"/>
                    </a:cubicBezTo>
                    <a:cubicBezTo>
                      <a:pt x="79" y="86"/>
                      <a:pt x="73" y="97"/>
                      <a:pt x="68" y="108"/>
                    </a:cubicBezTo>
                    <a:cubicBezTo>
                      <a:pt x="79" y="104"/>
                      <a:pt x="86" y="97"/>
                      <a:pt x="95" y="89"/>
                    </a:cubicBezTo>
                    <a:cubicBezTo>
                      <a:pt x="89" y="89"/>
                      <a:pt x="86" y="90"/>
                      <a:pt x="82" y="90"/>
                    </a:cubicBezTo>
                    <a:close/>
                    <a:moveTo>
                      <a:pt x="44" y="139"/>
                    </a:moveTo>
                    <a:cubicBezTo>
                      <a:pt x="45" y="140"/>
                      <a:pt x="46" y="140"/>
                      <a:pt x="47" y="141"/>
                    </a:cubicBezTo>
                    <a:cubicBezTo>
                      <a:pt x="54" y="132"/>
                      <a:pt x="61" y="123"/>
                      <a:pt x="67" y="114"/>
                    </a:cubicBezTo>
                    <a:cubicBezTo>
                      <a:pt x="55" y="118"/>
                      <a:pt x="50" y="129"/>
                      <a:pt x="44" y="139"/>
                    </a:cubicBezTo>
                    <a:close/>
                    <a:moveTo>
                      <a:pt x="34" y="99"/>
                    </a:moveTo>
                    <a:cubicBezTo>
                      <a:pt x="33" y="98"/>
                      <a:pt x="33" y="97"/>
                      <a:pt x="32" y="97"/>
                    </a:cubicBezTo>
                    <a:cubicBezTo>
                      <a:pt x="31" y="98"/>
                      <a:pt x="30" y="98"/>
                      <a:pt x="30" y="99"/>
                    </a:cubicBezTo>
                    <a:cubicBezTo>
                      <a:pt x="29" y="100"/>
                      <a:pt x="30" y="102"/>
                      <a:pt x="32" y="101"/>
                    </a:cubicBezTo>
                    <a:cubicBezTo>
                      <a:pt x="33" y="101"/>
                      <a:pt x="33" y="100"/>
                      <a:pt x="34" y="99"/>
                    </a:cubicBezTo>
                    <a:close/>
                    <a:moveTo>
                      <a:pt x="113" y="74"/>
                    </a:moveTo>
                    <a:cubicBezTo>
                      <a:pt x="113" y="75"/>
                      <a:pt x="112" y="76"/>
                      <a:pt x="112" y="76"/>
                    </a:cubicBezTo>
                    <a:cubicBezTo>
                      <a:pt x="113" y="77"/>
                      <a:pt x="114" y="77"/>
                      <a:pt x="114" y="77"/>
                    </a:cubicBezTo>
                    <a:cubicBezTo>
                      <a:pt x="115" y="77"/>
                      <a:pt x="115" y="76"/>
                      <a:pt x="115" y="75"/>
                    </a:cubicBezTo>
                    <a:cubicBezTo>
                      <a:pt x="114" y="75"/>
                      <a:pt x="114" y="75"/>
                      <a:pt x="113" y="74"/>
                    </a:cubicBezTo>
                    <a:close/>
                    <a:moveTo>
                      <a:pt x="46" y="89"/>
                    </a:moveTo>
                    <a:cubicBezTo>
                      <a:pt x="45" y="88"/>
                      <a:pt x="45" y="88"/>
                      <a:pt x="45" y="87"/>
                    </a:cubicBezTo>
                    <a:cubicBezTo>
                      <a:pt x="44" y="88"/>
                      <a:pt x="44" y="89"/>
                      <a:pt x="44" y="89"/>
                    </a:cubicBezTo>
                    <a:cubicBezTo>
                      <a:pt x="44" y="90"/>
                      <a:pt x="44" y="90"/>
                      <a:pt x="45" y="91"/>
                    </a:cubicBezTo>
                    <a:cubicBezTo>
                      <a:pt x="45" y="90"/>
                      <a:pt x="45" y="90"/>
                      <a:pt x="46" y="89"/>
                    </a:cubicBezTo>
                    <a:close/>
                    <a:moveTo>
                      <a:pt x="48" y="79"/>
                    </a:moveTo>
                    <a:cubicBezTo>
                      <a:pt x="48" y="79"/>
                      <a:pt x="48" y="78"/>
                      <a:pt x="47" y="78"/>
                    </a:cubicBezTo>
                    <a:cubicBezTo>
                      <a:pt x="47" y="78"/>
                      <a:pt x="46" y="79"/>
                      <a:pt x="46" y="79"/>
                    </a:cubicBezTo>
                    <a:cubicBezTo>
                      <a:pt x="46" y="80"/>
                      <a:pt x="47" y="81"/>
                      <a:pt x="47" y="81"/>
                    </a:cubicBezTo>
                    <a:cubicBezTo>
                      <a:pt x="47" y="81"/>
                      <a:pt x="48" y="80"/>
                      <a:pt x="48" y="7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7" name="Freeform 951">
                <a:extLst>
                  <a:ext uri="{FF2B5EF4-FFF2-40B4-BE49-F238E27FC236}">
                    <a16:creationId xmlns:a16="http://schemas.microsoft.com/office/drawing/2014/main" id="{5800F39B-F392-0F71-F51E-78308B6B0A9C}"/>
                  </a:ext>
                </a:extLst>
              </p:cNvPr>
              <p:cNvSpPr/>
              <p:nvPr/>
            </p:nvSpPr>
            <p:spPr bwMode="auto">
              <a:xfrm>
                <a:off x="4888" y="1783"/>
                <a:ext cx="150" cy="259"/>
              </a:xfrm>
              <a:custGeom>
                <a:avLst/>
                <a:gdLst>
                  <a:gd name="T0" fmla="*/ 132 w 132"/>
                  <a:gd name="T1" fmla="*/ 8 h 229"/>
                  <a:gd name="T2" fmla="*/ 116 w 132"/>
                  <a:gd name="T3" fmla="*/ 19 h 229"/>
                  <a:gd name="T4" fmla="*/ 105 w 132"/>
                  <a:gd name="T5" fmla="*/ 28 h 229"/>
                  <a:gd name="T6" fmla="*/ 98 w 132"/>
                  <a:gd name="T7" fmla="*/ 32 h 229"/>
                  <a:gd name="T8" fmla="*/ 83 w 132"/>
                  <a:gd name="T9" fmla="*/ 24 h 229"/>
                  <a:gd name="T10" fmla="*/ 83 w 132"/>
                  <a:gd name="T11" fmla="*/ 35 h 229"/>
                  <a:gd name="T12" fmla="*/ 69 w 132"/>
                  <a:gd name="T13" fmla="*/ 52 h 229"/>
                  <a:gd name="T14" fmla="*/ 65 w 132"/>
                  <a:gd name="T15" fmla="*/ 59 h 229"/>
                  <a:gd name="T16" fmla="*/ 60 w 132"/>
                  <a:gd name="T17" fmla="*/ 69 h 229"/>
                  <a:gd name="T18" fmla="*/ 43 w 132"/>
                  <a:gd name="T19" fmla="*/ 84 h 229"/>
                  <a:gd name="T20" fmla="*/ 42 w 132"/>
                  <a:gd name="T21" fmla="*/ 86 h 229"/>
                  <a:gd name="T22" fmla="*/ 46 w 132"/>
                  <a:gd name="T23" fmla="*/ 109 h 229"/>
                  <a:gd name="T24" fmla="*/ 39 w 132"/>
                  <a:gd name="T25" fmla="*/ 127 h 229"/>
                  <a:gd name="T26" fmla="*/ 28 w 132"/>
                  <a:gd name="T27" fmla="*/ 142 h 229"/>
                  <a:gd name="T28" fmla="*/ 27 w 132"/>
                  <a:gd name="T29" fmla="*/ 146 h 229"/>
                  <a:gd name="T30" fmla="*/ 31 w 132"/>
                  <a:gd name="T31" fmla="*/ 161 h 229"/>
                  <a:gd name="T32" fmla="*/ 40 w 132"/>
                  <a:gd name="T33" fmla="*/ 175 h 229"/>
                  <a:gd name="T34" fmla="*/ 45 w 132"/>
                  <a:gd name="T35" fmla="*/ 188 h 229"/>
                  <a:gd name="T36" fmla="*/ 46 w 132"/>
                  <a:gd name="T37" fmla="*/ 202 h 229"/>
                  <a:gd name="T38" fmla="*/ 50 w 132"/>
                  <a:gd name="T39" fmla="*/ 213 h 229"/>
                  <a:gd name="T40" fmla="*/ 58 w 132"/>
                  <a:gd name="T41" fmla="*/ 214 h 229"/>
                  <a:gd name="T42" fmla="*/ 59 w 132"/>
                  <a:gd name="T43" fmla="*/ 221 h 229"/>
                  <a:gd name="T44" fmla="*/ 35 w 132"/>
                  <a:gd name="T45" fmla="*/ 229 h 229"/>
                  <a:gd name="T46" fmla="*/ 29 w 132"/>
                  <a:gd name="T47" fmla="*/ 228 h 229"/>
                  <a:gd name="T48" fmla="*/ 32 w 132"/>
                  <a:gd name="T49" fmla="*/ 209 h 229"/>
                  <a:gd name="T50" fmla="*/ 27 w 132"/>
                  <a:gd name="T51" fmla="*/ 198 h 229"/>
                  <a:gd name="T52" fmla="*/ 15 w 132"/>
                  <a:gd name="T53" fmla="*/ 168 h 229"/>
                  <a:gd name="T54" fmla="*/ 1 w 132"/>
                  <a:gd name="T55" fmla="*/ 164 h 229"/>
                  <a:gd name="T56" fmla="*/ 12 w 132"/>
                  <a:gd name="T57" fmla="*/ 152 h 229"/>
                  <a:gd name="T58" fmla="*/ 13 w 132"/>
                  <a:gd name="T59" fmla="*/ 140 h 229"/>
                  <a:gd name="T60" fmla="*/ 21 w 132"/>
                  <a:gd name="T61" fmla="*/ 129 h 229"/>
                  <a:gd name="T62" fmla="*/ 21 w 132"/>
                  <a:gd name="T63" fmla="*/ 120 h 229"/>
                  <a:gd name="T64" fmla="*/ 15 w 132"/>
                  <a:gd name="T65" fmla="*/ 115 h 229"/>
                  <a:gd name="T66" fmla="*/ 10 w 132"/>
                  <a:gd name="T67" fmla="*/ 106 h 229"/>
                  <a:gd name="T68" fmla="*/ 18 w 132"/>
                  <a:gd name="T69" fmla="*/ 103 h 229"/>
                  <a:gd name="T70" fmla="*/ 27 w 132"/>
                  <a:gd name="T71" fmla="*/ 92 h 229"/>
                  <a:gd name="T72" fmla="*/ 30 w 132"/>
                  <a:gd name="T73" fmla="*/ 89 h 229"/>
                  <a:gd name="T74" fmla="*/ 31 w 132"/>
                  <a:gd name="T75" fmla="*/ 76 h 229"/>
                  <a:gd name="T76" fmla="*/ 40 w 132"/>
                  <a:gd name="T77" fmla="*/ 71 h 229"/>
                  <a:gd name="T78" fmla="*/ 42 w 132"/>
                  <a:gd name="T79" fmla="*/ 59 h 229"/>
                  <a:gd name="T80" fmla="*/ 40 w 132"/>
                  <a:gd name="T81" fmla="*/ 49 h 229"/>
                  <a:gd name="T82" fmla="*/ 50 w 132"/>
                  <a:gd name="T83" fmla="*/ 49 h 229"/>
                  <a:gd name="T84" fmla="*/ 69 w 132"/>
                  <a:gd name="T85" fmla="*/ 38 h 229"/>
                  <a:gd name="T86" fmla="*/ 70 w 132"/>
                  <a:gd name="T87" fmla="*/ 35 h 229"/>
                  <a:gd name="T88" fmla="*/ 83 w 132"/>
                  <a:gd name="T89" fmla="*/ 15 h 229"/>
                  <a:gd name="T90" fmla="*/ 90 w 132"/>
                  <a:gd name="T91" fmla="*/ 11 h 229"/>
                  <a:gd name="T92" fmla="*/ 119 w 132"/>
                  <a:gd name="T93" fmla="*/ 0 h 229"/>
                  <a:gd name="T94" fmla="*/ 132 w 132"/>
                  <a:gd name="T95" fmla="*/ 8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2" h="229">
                    <a:moveTo>
                      <a:pt x="132" y="8"/>
                    </a:moveTo>
                    <a:cubicBezTo>
                      <a:pt x="130" y="16"/>
                      <a:pt x="130" y="27"/>
                      <a:pt x="116" y="19"/>
                    </a:cubicBezTo>
                    <a:cubicBezTo>
                      <a:pt x="110" y="15"/>
                      <a:pt x="104" y="19"/>
                      <a:pt x="105" y="28"/>
                    </a:cubicBezTo>
                    <a:cubicBezTo>
                      <a:pt x="105" y="33"/>
                      <a:pt x="104" y="37"/>
                      <a:pt x="98" y="32"/>
                    </a:cubicBezTo>
                    <a:cubicBezTo>
                      <a:pt x="94" y="28"/>
                      <a:pt x="89" y="27"/>
                      <a:pt x="83" y="24"/>
                    </a:cubicBezTo>
                    <a:cubicBezTo>
                      <a:pt x="83" y="28"/>
                      <a:pt x="83" y="32"/>
                      <a:pt x="83" y="35"/>
                    </a:cubicBezTo>
                    <a:cubicBezTo>
                      <a:pt x="84" y="46"/>
                      <a:pt x="85" y="55"/>
                      <a:pt x="69" y="52"/>
                    </a:cubicBezTo>
                    <a:cubicBezTo>
                      <a:pt x="64" y="51"/>
                      <a:pt x="59" y="53"/>
                      <a:pt x="65" y="59"/>
                    </a:cubicBezTo>
                    <a:cubicBezTo>
                      <a:pt x="71" y="66"/>
                      <a:pt x="69" y="69"/>
                      <a:pt x="60" y="69"/>
                    </a:cubicBezTo>
                    <a:cubicBezTo>
                      <a:pt x="51" y="69"/>
                      <a:pt x="42" y="71"/>
                      <a:pt x="43" y="84"/>
                    </a:cubicBezTo>
                    <a:cubicBezTo>
                      <a:pt x="43" y="85"/>
                      <a:pt x="43" y="86"/>
                      <a:pt x="42" y="86"/>
                    </a:cubicBezTo>
                    <a:cubicBezTo>
                      <a:pt x="30" y="96"/>
                      <a:pt x="39" y="102"/>
                      <a:pt x="46" y="109"/>
                    </a:cubicBezTo>
                    <a:cubicBezTo>
                      <a:pt x="55" y="117"/>
                      <a:pt x="52" y="123"/>
                      <a:pt x="39" y="127"/>
                    </a:cubicBezTo>
                    <a:cubicBezTo>
                      <a:pt x="31" y="129"/>
                      <a:pt x="20" y="129"/>
                      <a:pt x="28" y="142"/>
                    </a:cubicBezTo>
                    <a:cubicBezTo>
                      <a:pt x="29" y="143"/>
                      <a:pt x="28" y="145"/>
                      <a:pt x="27" y="146"/>
                    </a:cubicBezTo>
                    <a:cubicBezTo>
                      <a:pt x="14" y="156"/>
                      <a:pt x="21" y="158"/>
                      <a:pt x="31" y="161"/>
                    </a:cubicBezTo>
                    <a:cubicBezTo>
                      <a:pt x="38" y="162"/>
                      <a:pt x="45" y="165"/>
                      <a:pt x="40" y="175"/>
                    </a:cubicBezTo>
                    <a:cubicBezTo>
                      <a:pt x="38" y="180"/>
                      <a:pt x="41" y="185"/>
                      <a:pt x="45" y="188"/>
                    </a:cubicBezTo>
                    <a:cubicBezTo>
                      <a:pt x="54" y="192"/>
                      <a:pt x="52" y="198"/>
                      <a:pt x="46" y="202"/>
                    </a:cubicBezTo>
                    <a:cubicBezTo>
                      <a:pt x="36" y="210"/>
                      <a:pt x="42" y="211"/>
                      <a:pt x="50" y="213"/>
                    </a:cubicBezTo>
                    <a:cubicBezTo>
                      <a:pt x="52" y="213"/>
                      <a:pt x="55" y="214"/>
                      <a:pt x="58" y="214"/>
                    </a:cubicBezTo>
                    <a:cubicBezTo>
                      <a:pt x="68" y="215"/>
                      <a:pt x="61" y="218"/>
                      <a:pt x="59" y="221"/>
                    </a:cubicBezTo>
                    <a:cubicBezTo>
                      <a:pt x="51" y="223"/>
                      <a:pt x="40" y="216"/>
                      <a:pt x="35" y="229"/>
                    </a:cubicBezTo>
                    <a:cubicBezTo>
                      <a:pt x="35" y="229"/>
                      <a:pt x="31" y="228"/>
                      <a:pt x="29" y="228"/>
                    </a:cubicBezTo>
                    <a:cubicBezTo>
                      <a:pt x="25" y="221"/>
                      <a:pt x="28" y="214"/>
                      <a:pt x="32" y="209"/>
                    </a:cubicBezTo>
                    <a:cubicBezTo>
                      <a:pt x="38" y="202"/>
                      <a:pt x="35" y="199"/>
                      <a:pt x="27" y="198"/>
                    </a:cubicBezTo>
                    <a:cubicBezTo>
                      <a:pt x="39" y="184"/>
                      <a:pt x="34" y="173"/>
                      <a:pt x="15" y="168"/>
                    </a:cubicBezTo>
                    <a:cubicBezTo>
                      <a:pt x="10" y="166"/>
                      <a:pt x="3" y="169"/>
                      <a:pt x="1" y="164"/>
                    </a:cubicBezTo>
                    <a:cubicBezTo>
                      <a:pt x="0" y="158"/>
                      <a:pt x="9" y="156"/>
                      <a:pt x="12" y="152"/>
                    </a:cubicBezTo>
                    <a:cubicBezTo>
                      <a:pt x="17" y="148"/>
                      <a:pt x="25" y="146"/>
                      <a:pt x="13" y="140"/>
                    </a:cubicBezTo>
                    <a:cubicBezTo>
                      <a:pt x="10" y="139"/>
                      <a:pt x="18" y="131"/>
                      <a:pt x="21" y="129"/>
                    </a:cubicBezTo>
                    <a:cubicBezTo>
                      <a:pt x="28" y="125"/>
                      <a:pt x="26" y="123"/>
                      <a:pt x="21" y="120"/>
                    </a:cubicBezTo>
                    <a:cubicBezTo>
                      <a:pt x="19" y="118"/>
                      <a:pt x="17" y="116"/>
                      <a:pt x="15" y="115"/>
                    </a:cubicBezTo>
                    <a:cubicBezTo>
                      <a:pt x="12" y="113"/>
                      <a:pt x="9" y="110"/>
                      <a:pt x="10" y="106"/>
                    </a:cubicBezTo>
                    <a:cubicBezTo>
                      <a:pt x="11" y="102"/>
                      <a:pt x="15" y="104"/>
                      <a:pt x="18" y="103"/>
                    </a:cubicBezTo>
                    <a:cubicBezTo>
                      <a:pt x="24" y="102"/>
                      <a:pt x="33" y="103"/>
                      <a:pt x="27" y="92"/>
                    </a:cubicBezTo>
                    <a:cubicBezTo>
                      <a:pt x="27" y="90"/>
                      <a:pt x="28" y="89"/>
                      <a:pt x="30" y="89"/>
                    </a:cubicBezTo>
                    <a:cubicBezTo>
                      <a:pt x="42" y="86"/>
                      <a:pt x="38" y="81"/>
                      <a:pt x="31" y="76"/>
                    </a:cubicBezTo>
                    <a:cubicBezTo>
                      <a:pt x="35" y="74"/>
                      <a:pt x="37" y="73"/>
                      <a:pt x="40" y="71"/>
                    </a:cubicBezTo>
                    <a:cubicBezTo>
                      <a:pt x="45" y="68"/>
                      <a:pt x="48" y="64"/>
                      <a:pt x="42" y="59"/>
                    </a:cubicBezTo>
                    <a:cubicBezTo>
                      <a:pt x="40" y="56"/>
                      <a:pt x="37" y="53"/>
                      <a:pt x="40" y="49"/>
                    </a:cubicBezTo>
                    <a:cubicBezTo>
                      <a:pt x="43" y="46"/>
                      <a:pt x="47" y="48"/>
                      <a:pt x="50" y="49"/>
                    </a:cubicBezTo>
                    <a:cubicBezTo>
                      <a:pt x="59" y="52"/>
                      <a:pt x="67" y="48"/>
                      <a:pt x="69" y="38"/>
                    </a:cubicBezTo>
                    <a:cubicBezTo>
                      <a:pt x="69" y="37"/>
                      <a:pt x="70" y="35"/>
                      <a:pt x="70" y="35"/>
                    </a:cubicBezTo>
                    <a:cubicBezTo>
                      <a:pt x="85" y="36"/>
                      <a:pt x="78" y="21"/>
                      <a:pt x="83" y="15"/>
                    </a:cubicBezTo>
                    <a:cubicBezTo>
                      <a:pt x="85" y="12"/>
                      <a:pt x="85" y="8"/>
                      <a:pt x="90" y="11"/>
                    </a:cubicBezTo>
                    <a:cubicBezTo>
                      <a:pt x="103" y="17"/>
                      <a:pt x="112" y="10"/>
                      <a:pt x="119" y="0"/>
                    </a:cubicBezTo>
                    <a:cubicBezTo>
                      <a:pt x="123" y="3"/>
                      <a:pt x="125" y="9"/>
                      <a:pt x="132"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8" name="Freeform 952">
                <a:extLst>
                  <a:ext uri="{FF2B5EF4-FFF2-40B4-BE49-F238E27FC236}">
                    <a16:creationId xmlns:a16="http://schemas.microsoft.com/office/drawing/2014/main" id="{BC43299B-70D7-6EFF-FBDF-BA03FA519C14}"/>
                  </a:ext>
                </a:extLst>
              </p:cNvPr>
              <p:cNvSpPr/>
              <p:nvPr/>
            </p:nvSpPr>
            <p:spPr bwMode="auto">
              <a:xfrm>
                <a:off x="5592" y="717"/>
                <a:ext cx="120" cy="92"/>
              </a:xfrm>
              <a:custGeom>
                <a:avLst/>
                <a:gdLst>
                  <a:gd name="T0" fmla="*/ 9 w 106"/>
                  <a:gd name="T1" fmla="*/ 80 h 81"/>
                  <a:gd name="T2" fmla="*/ 6 w 106"/>
                  <a:gd name="T3" fmla="*/ 64 h 81"/>
                  <a:gd name="T4" fmla="*/ 0 w 106"/>
                  <a:gd name="T5" fmla="*/ 46 h 81"/>
                  <a:gd name="T6" fmla="*/ 24 w 106"/>
                  <a:gd name="T7" fmla="*/ 53 h 81"/>
                  <a:gd name="T8" fmla="*/ 35 w 106"/>
                  <a:gd name="T9" fmla="*/ 52 h 81"/>
                  <a:gd name="T10" fmla="*/ 33 w 106"/>
                  <a:gd name="T11" fmla="*/ 40 h 81"/>
                  <a:gd name="T12" fmla="*/ 30 w 106"/>
                  <a:gd name="T13" fmla="*/ 31 h 81"/>
                  <a:gd name="T14" fmla="*/ 62 w 106"/>
                  <a:gd name="T15" fmla="*/ 26 h 81"/>
                  <a:gd name="T16" fmla="*/ 61 w 106"/>
                  <a:gd name="T17" fmla="*/ 11 h 81"/>
                  <a:gd name="T18" fmla="*/ 62 w 106"/>
                  <a:gd name="T19" fmla="*/ 0 h 81"/>
                  <a:gd name="T20" fmla="*/ 81 w 106"/>
                  <a:gd name="T21" fmla="*/ 11 h 81"/>
                  <a:gd name="T22" fmla="*/ 94 w 106"/>
                  <a:gd name="T23" fmla="*/ 8 h 81"/>
                  <a:gd name="T24" fmla="*/ 106 w 106"/>
                  <a:gd name="T25" fmla="*/ 17 h 81"/>
                  <a:gd name="T26" fmla="*/ 106 w 106"/>
                  <a:gd name="T27" fmla="*/ 23 h 81"/>
                  <a:gd name="T28" fmla="*/ 99 w 106"/>
                  <a:gd name="T29" fmla="*/ 38 h 81"/>
                  <a:gd name="T30" fmla="*/ 89 w 106"/>
                  <a:gd name="T31" fmla="*/ 28 h 81"/>
                  <a:gd name="T32" fmla="*/ 73 w 106"/>
                  <a:gd name="T33" fmla="*/ 19 h 81"/>
                  <a:gd name="T34" fmla="*/ 63 w 106"/>
                  <a:gd name="T35" fmla="*/ 31 h 81"/>
                  <a:gd name="T36" fmla="*/ 55 w 106"/>
                  <a:gd name="T37" fmla="*/ 42 h 81"/>
                  <a:gd name="T38" fmla="*/ 56 w 106"/>
                  <a:gd name="T39" fmla="*/ 46 h 81"/>
                  <a:gd name="T40" fmla="*/ 37 w 106"/>
                  <a:gd name="T41" fmla="*/ 61 h 81"/>
                  <a:gd name="T42" fmla="*/ 26 w 106"/>
                  <a:gd name="T43" fmla="*/ 60 h 81"/>
                  <a:gd name="T44" fmla="*/ 26 w 106"/>
                  <a:gd name="T45" fmla="*/ 67 h 81"/>
                  <a:gd name="T46" fmla="*/ 14 w 106"/>
                  <a:gd name="T47" fmla="*/ 81 h 81"/>
                  <a:gd name="T48" fmla="*/ 9 w 106"/>
                  <a:gd name="T49"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5" h="81">
                    <a:moveTo>
                      <a:pt x="9" y="80"/>
                    </a:moveTo>
                    <a:cubicBezTo>
                      <a:pt x="13" y="74"/>
                      <a:pt x="8" y="69"/>
                      <a:pt x="6" y="64"/>
                    </a:cubicBezTo>
                    <a:cubicBezTo>
                      <a:pt x="4" y="58"/>
                      <a:pt x="1" y="53"/>
                      <a:pt x="0" y="46"/>
                    </a:cubicBezTo>
                    <a:cubicBezTo>
                      <a:pt x="10" y="45"/>
                      <a:pt x="16" y="52"/>
                      <a:pt x="24" y="53"/>
                    </a:cubicBezTo>
                    <a:cubicBezTo>
                      <a:pt x="28" y="53"/>
                      <a:pt x="33" y="56"/>
                      <a:pt x="35" y="52"/>
                    </a:cubicBezTo>
                    <a:cubicBezTo>
                      <a:pt x="38" y="48"/>
                      <a:pt x="36" y="44"/>
                      <a:pt x="33" y="40"/>
                    </a:cubicBezTo>
                    <a:cubicBezTo>
                      <a:pt x="31" y="37"/>
                      <a:pt x="28" y="35"/>
                      <a:pt x="30" y="31"/>
                    </a:cubicBezTo>
                    <a:cubicBezTo>
                      <a:pt x="42" y="38"/>
                      <a:pt x="52" y="28"/>
                      <a:pt x="62" y="26"/>
                    </a:cubicBezTo>
                    <a:cubicBezTo>
                      <a:pt x="68" y="25"/>
                      <a:pt x="64" y="16"/>
                      <a:pt x="61" y="11"/>
                    </a:cubicBezTo>
                    <a:cubicBezTo>
                      <a:pt x="59" y="7"/>
                      <a:pt x="57" y="4"/>
                      <a:pt x="62" y="0"/>
                    </a:cubicBezTo>
                    <a:cubicBezTo>
                      <a:pt x="68" y="4"/>
                      <a:pt x="75" y="7"/>
                      <a:pt x="81" y="11"/>
                    </a:cubicBezTo>
                    <a:cubicBezTo>
                      <a:pt x="86" y="15"/>
                      <a:pt x="91" y="15"/>
                      <a:pt x="94" y="8"/>
                    </a:cubicBezTo>
                    <a:cubicBezTo>
                      <a:pt x="95" y="15"/>
                      <a:pt x="98" y="19"/>
                      <a:pt x="106" y="17"/>
                    </a:cubicBezTo>
                    <a:cubicBezTo>
                      <a:pt x="106" y="19"/>
                      <a:pt x="106" y="21"/>
                      <a:pt x="106" y="23"/>
                    </a:cubicBezTo>
                    <a:cubicBezTo>
                      <a:pt x="104" y="28"/>
                      <a:pt x="104" y="36"/>
                      <a:pt x="99" y="38"/>
                    </a:cubicBezTo>
                    <a:cubicBezTo>
                      <a:pt x="94" y="40"/>
                      <a:pt x="93" y="31"/>
                      <a:pt x="89" y="28"/>
                    </a:cubicBezTo>
                    <a:cubicBezTo>
                      <a:pt x="84" y="24"/>
                      <a:pt x="81" y="19"/>
                      <a:pt x="73" y="19"/>
                    </a:cubicBezTo>
                    <a:cubicBezTo>
                      <a:pt x="74" y="26"/>
                      <a:pt x="78" y="36"/>
                      <a:pt x="63" y="31"/>
                    </a:cubicBezTo>
                    <a:cubicBezTo>
                      <a:pt x="62" y="31"/>
                      <a:pt x="49" y="31"/>
                      <a:pt x="55" y="42"/>
                    </a:cubicBezTo>
                    <a:cubicBezTo>
                      <a:pt x="56" y="43"/>
                      <a:pt x="55" y="45"/>
                      <a:pt x="56" y="46"/>
                    </a:cubicBezTo>
                    <a:cubicBezTo>
                      <a:pt x="58" y="66"/>
                      <a:pt x="56" y="68"/>
                      <a:pt x="37" y="61"/>
                    </a:cubicBezTo>
                    <a:cubicBezTo>
                      <a:pt x="33" y="59"/>
                      <a:pt x="29" y="58"/>
                      <a:pt x="26" y="60"/>
                    </a:cubicBezTo>
                    <a:cubicBezTo>
                      <a:pt x="23" y="62"/>
                      <a:pt x="25" y="65"/>
                      <a:pt x="26" y="67"/>
                    </a:cubicBezTo>
                    <a:cubicBezTo>
                      <a:pt x="29" y="81"/>
                      <a:pt x="29" y="81"/>
                      <a:pt x="14" y="81"/>
                    </a:cubicBezTo>
                    <a:cubicBezTo>
                      <a:pt x="13" y="81"/>
                      <a:pt x="11" y="80"/>
                      <a:pt x="9" y="8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9" name="Freeform 953">
                <a:extLst>
                  <a:ext uri="{FF2B5EF4-FFF2-40B4-BE49-F238E27FC236}">
                    <a16:creationId xmlns:a16="http://schemas.microsoft.com/office/drawing/2014/main" id="{ED1D24DF-C256-0950-0103-75BF0E1611FA}"/>
                  </a:ext>
                </a:extLst>
              </p:cNvPr>
              <p:cNvSpPr/>
              <p:nvPr/>
            </p:nvSpPr>
            <p:spPr bwMode="auto">
              <a:xfrm>
                <a:off x="5087" y="1105"/>
                <a:ext cx="118" cy="88"/>
              </a:xfrm>
              <a:custGeom>
                <a:avLst/>
                <a:gdLst>
                  <a:gd name="T0" fmla="*/ 0 w 104"/>
                  <a:gd name="T1" fmla="*/ 17 h 78"/>
                  <a:gd name="T2" fmla="*/ 3 w 104"/>
                  <a:gd name="T3" fmla="*/ 15 h 78"/>
                  <a:gd name="T4" fmla="*/ 10 w 104"/>
                  <a:gd name="T5" fmla="*/ 9 h 78"/>
                  <a:gd name="T6" fmla="*/ 20 w 104"/>
                  <a:gd name="T7" fmla="*/ 12 h 78"/>
                  <a:gd name="T8" fmla="*/ 43 w 104"/>
                  <a:gd name="T9" fmla="*/ 0 h 78"/>
                  <a:gd name="T10" fmla="*/ 41 w 104"/>
                  <a:gd name="T11" fmla="*/ 14 h 78"/>
                  <a:gd name="T12" fmla="*/ 47 w 104"/>
                  <a:gd name="T13" fmla="*/ 27 h 78"/>
                  <a:gd name="T14" fmla="*/ 75 w 104"/>
                  <a:gd name="T15" fmla="*/ 31 h 78"/>
                  <a:gd name="T16" fmla="*/ 68 w 104"/>
                  <a:gd name="T17" fmla="*/ 42 h 78"/>
                  <a:gd name="T18" fmla="*/ 67 w 104"/>
                  <a:gd name="T19" fmla="*/ 51 h 78"/>
                  <a:gd name="T20" fmla="*/ 75 w 104"/>
                  <a:gd name="T21" fmla="*/ 48 h 78"/>
                  <a:gd name="T22" fmla="*/ 92 w 104"/>
                  <a:gd name="T23" fmla="*/ 47 h 78"/>
                  <a:gd name="T24" fmla="*/ 104 w 104"/>
                  <a:gd name="T25" fmla="*/ 43 h 78"/>
                  <a:gd name="T26" fmla="*/ 92 w 104"/>
                  <a:gd name="T27" fmla="*/ 77 h 78"/>
                  <a:gd name="T28" fmla="*/ 79 w 104"/>
                  <a:gd name="T29" fmla="*/ 63 h 78"/>
                  <a:gd name="T30" fmla="*/ 74 w 104"/>
                  <a:gd name="T31" fmla="*/ 58 h 78"/>
                  <a:gd name="T32" fmla="*/ 64 w 104"/>
                  <a:gd name="T33" fmla="*/ 60 h 78"/>
                  <a:gd name="T34" fmla="*/ 48 w 104"/>
                  <a:gd name="T35" fmla="*/ 48 h 78"/>
                  <a:gd name="T36" fmla="*/ 49 w 104"/>
                  <a:gd name="T37" fmla="*/ 39 h 78"/>
                  <a:gd name="T38" fmla="*/ 38 w 104"/>
                  <a:gd name="T39" fmla="*/ 31 h 78"/>
                  <a:gd name="T40" fmla="*/ 29 w 104"/>
                  <a:gd name="T41" fmla="*/ 26 h 78"/>
                  <a:gd name="T42" fmla="*/ 21 w 104"/>
                  <a:gd name="T43" fmla="*/ 22 h 78"/>
                  <a:gd name="T44" fmla="*/ 3 w 104"/>
                  <a:gd name="T45" fmla="*/ 39 h 78"/>
                  <a:gd name="T46" fmla="*/ 0 w 104"/>
                  <a:gd name="T47" fmla="*/ 1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4" h="78">
                    <a:moveTo>
                      <a:pt x="0" y="17"/>
                    </a:moveTo>
                    <a:cubicBezTo>
                      <a:pt x="1" y="16"/>
                      <a:pt x="2" y="15"/>
                      <a:pt x="3" y="15"/>
                    </a:cubicBezTo>
                    <a:cubicBezTo>
                      <a:pt x="6" y="14"/>
                      <a:pt x="8" y="12"/>
                      <a:pt x="10" y="9"/>
                    </a:cubicBezTo>
                    <a:cubicBezTo>
                      <a:pt x="13" y="10"/>
                      <a:pt x="15" y="15"/>
                      <a:pt x="20" y="12"/>
                    </a:cubicBezTo>
                    <a:cubicBezTo>
                      <a:pt x="27" y="7"/>
                      <a:pt x="35" y="4"/>
                      <a:pt x="43" y="0"/>
                    </a:cubicBezTo>
                    <a:cubicBezTo>
                      <a:pt x="48" y="5"/>
                      <a:pt x="43" y="9"/>
                      <a:pt x="41" y="14"/>
                    </a:cubicBezTo>
                    <a:cubicBezTo>
                      <a:pt x="39" y="20"/>
                      <a:pt x="38" y="23"/>
                      <a:pt x="47" y="27"/>
                    </a:cubicBezTo>
                    <a:cubicBezTo>
                      <a:pt x="57" y="32"/>
                      <a:pt x="66" y="29"/>
                      <a:pt x="75" y="31"/>
                    </a:cubicBezTo>
                    <a:cubicBezTo>
                      <a:pt x="75" y="36"/>
                      <a:pt x="70" y="38"/>
                      <a:pt x="68" y="42"/>
                    </a:cubicBezTo>
                    <a:cubicBezTo>
                      <a:pt x="67" y="45"/>
                      <a:pt x="64" y="48"/>
                      <a:pt x="67" y="51"/>
                    </a:cubicBezTo>
                    <a:cubicBezTo>
                      <a:pt x="70" y="53"/>
                      <a:pt x="72" y="49"/>
                      <a:pt x="75" y="48"/>
                    </a:cubicBezTo>
                    <a:cubicBezTo>
                      <a:pt x="81" y="54"/>
                      <a:pt x="86" y="48"/>
                      <a:pt x="92" y="47"/>
                    </a:cubicBezTo>
                    <a:cubicBezTo>
                      <a:pt x="96" y="46"/>
                      <a:pt x="100" y="44"/>
                      <a:pt x="104" y="43"/>
                    </a:cubicBezTo>
                    <a:cubicBezTo>
                      <a:pt x="100" y="55"/>
                      <a:pt x="96" y="66"/>
                      <a:pt x="92" y="77"/>
                    </a:cubicBezTo>
                    <a:cubicBezTo>
                      <a:pt x="82" y="78"/>
                      <a:pt x="74" y="78"/>
                      <a:pt x="79" y="63"/>
                    </a:cubicBezTo>
                    <a:cubicBezTo>
                      <a:pt x="81" y="59"/>
                      <a:pt x="77" y="58"/>
                      <a:pt x="74" y="58"/>
                    </a:cubicBezTo>
                    <a:cubicBezTo>
                      <a:pt x="71" y="58"/>
                      <a:pt x="67" y="59"/>
                      <a:pt x="64" y="60"/>
                    </a:cubicBezTo>
                    <a:cubicBezTo>
                      <a:pt x="48" y="65"/>
                      <a:pt x="48" y="65"/>
                      <a:pt x="48" y="48"/>
                    </a:cubicBezTo>
                    <a:cubicBezTo>
                      <a:pt x="48" y="45"/>
                      <a:pt x="48" y="42"/>
                      <a:pt x="49" y="39"/>
                    </a:cubicBezTo>
                    <a:cubicBezTo>
                      <a:pt x="50" y="30"/>
                      <a:pt x="45" y="28"/>
                      <a:pt x="38" y="31"/>
                    </a:cubicBezTo>
                    <a:cubicBezTo>
                      <a:pt x="31" y="33"/>
                      <a:pt x="29" y="33"/>
                      <a:pt x="29" y="26"/>
                    </a:cubicBezTo>
                    <a:cubicBezTo>
                      <a:pt x="29" y="17"/>
                      <a:pt x="25" y="20"/>
                      <a:pt x="21" y="22"/>
                    </a:cubicBezTo>
                    <a:cubicBezTo>
                      <a:pt x="13" y="26"/>
                      <a:pt x="12" y="36"/>
                      <a:pt x="3" y="39"/>
                    </a:cubicBezTo>
                    <a:cubicBezTo>
                      <a:pt x="2" y="32"/>
                      <a:pt x="1" y="24"/>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0" name="Freeform 954">
                <a:extLst>
                  <a:ext uri="{FF2B5EF4-FFF2-40B4-BE49-F238E27FC236}">
                    <a16:creationId xmlns:a16="http://schemas.microsoft.com/office/drawing/2014/main" id="{FC50BB9A-C7DF-37C7-28D3-91572FC8CB37}"/>
                  </a:ext>
                </a:extLst>
              </p:cNvPr>
              <p:cNvSpPr/>
              <p:nvPr/>
            </p:nvSpPr>
            <p:spPr bwMode="auto">
              <a:xfrm>
                <a:off x="5100" y="1763"/>
                <a:ext cx="85" cy="61"/>
              </a:xfrm>
              <a:custGeom>
                <a:avLst/>
                <a:gdLst>
                  <a:gd name="T0" fmla="*/ 68 w 75"/>
                  <a:gd name="T1" fmla="*/ 47 h 54"/>
                  <a:gd name="T2" fmla="*/ 61 w 75"/>
                  <a:gd name="T3" fmla="*/ 47 h 54"/>
                  <a:gd name="T4" fmla="*/ 61 w 75"/>
                  <a:gd name="T5" fmla="*/ 47 h 54"/>
                  <a:gd name="T6" fmla="*/ 57 w 75"/>
                  <a:gd name="T7" fmla="*/ 38 h 54"/>
                  <a:gd name="T8" fmla="*/ 49 w 75"/>
                  <a:gd name="T9" fmla="*/ 42 h 54"/>
                  <a:gd name="T10" fmla="*/ 44 w 75"/>
                  <a:gd name="T11" fmla="*/ 47 h 54"/>
                  <a:gd name="T12" fmla="*/ 36 w 75"/>
                  <a:gd name="T13" fmla="*/ 46 h 54"/>
                  <a:gd name="T14" fmla="*/ 33 w 75"/>
                  <a:gd name="T15" fmla="*/ 37 h 54"/>
                  <a:gd name="T16" fmla="*/ 23 w 75"/>
                  <a:gd name="T17" fmla="*/ 33 h 54"/>
                  <a:gd name="T18" fmla="*/ 6 w 75"/>
                  <a:gd name="T19" fmla="*/ 26 h 54"/>
                  <a:gd name="T20" fmla="*/ 0 w 75"/>
                  <a:gd name="T21" fmla="*/ 13 h 54"/>
                  <a:gd name="T22" fmla="*/ 1 w 75"/>
                  <a:gd name="T23" fmla="*/ 11 h 54"/>
                  <a:gd name="T24" fmla="*/ 14 w 75"/>
                  <a:gd name="T25" fmla="*/ 1 h 54"/>
                  <a:gd name="T26" fmla="*/ 20 w 75"/>
                  <a:gd name="T27" fmla="*/ 13 h 54"/>
                  <a:gd name="T28" fmla="*/ 22 w 75"/>
                  <a:gd name="T29" fmla="*/ 22 h 54"/>
                  <a:gd name="T30" fmla="*/ 28 w 75"/>
                  <a:gd name="T31" fmla="*/ 27 h 54"/>
                  <a:gd name="T32" fmla="*/ 32 w 75"/>
                  <a:gd name="T33" fmla="*/ 27 h 54"/>
                  <a:gd name="T34" fmla="*/ 45 w 75"/>
                  <a:gd name="T35" fmla="*/ 27 h 54"/>
                  <a:gd name="T36" fmla="*/ 53 w 75"/>
                  <a:gd name="T37" fmla="*/ 31 h 54"/>
                  <a:gd name="T38" fmla="*/ 75 w 75"/>
                  <a:gd name="T39" fmla="*/ 24 h 54"/>
                  <a:gd name="T40" fmla="*/ 68 w 75"/>
                  <a:gd name="T41"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54">
                    <a:moveTo>
                      <a:pt x="68" y="47"/>
                    </a:moveTo>
                    <a:cubicBezTo>
                      <a:pt x="66" y="47"/>
                      <a:pt x="63" y="47"/>
                      <a:pt x="61" y="47"/>
                    </a:cubicBezTo>
                    <a:cubicBezTo>
                      <a:pt x="61" y="47"/>
                      <a:pt x="61" y="47"/>
                      <a:pt x="61" y="47"/>
                    </a:cubicBezTo>
                    <a:cubicBezTo>
                      <a:pt x="60" y="44"/>
                      <a:pt x="62" y="40"/>
                      <a:pt x="57" y="38"/>
                    </a:cubicBezTo>
                    <a:cubicBezTo>
                      <a:pt x="53" y="37"/>
                      <a:pt x="51" y="40"/>
                      <a:pt x="49" y="42"/>
                    </a:cubicBezTo>
                    <a:cubicBezTo>
                      <a:pt x="48" y="44"/>
                      <a:pt x="46" y="45"/>
                      <a:pt x="44" y="47"/>
                    </a:cubicBezTo>
                    <a:cubicBezTo>
                      <a:pt x="40" y="52"/>
                      <a:pt x="38" y="54"/>
                      <a:pt x="36" y="46"/>
                    </a:cubicBezTo>
                    <a:cubicBezTo>
                      <a:pt x="36" y="43"/>
                      <a:pt x="33" y="40"/>
                      <a:pt x="33" y="37"/>
                    </a:cubicBezTo>
                    <a:cubicBezTo>
                      <a:pt x="31" y="30"/>
                      <a:pt x="28" y="30"/>
                      <a:pt x="23" y="33"/>
                    </a:cubicBezTo>
                    <a:cubicBezTo>
                      <a:pt x="13" y="42"/>
                      <a:pt x="10" y="35"/>
                      <a:pt x="6" y="26"/>
                    </a:cubicBezTo>
                    <a:cubicBezTo>
                      <a:pt x="4" y="22"/>
                      <a:pt x="8" y="15"/>
                      <a:pt x="0" y="13"/>
                    </a:cubicBezTo>
                    <a:cubicBezTo>
                      <a:pt x="1" y="13"/>
                      <a:pt x="1" y="12"/>
                      <a:pt x="1" y="11"/>
                    </a:cubicBezTo>
                    <a:cubicBezTo>
                      <a:pt x="4" y="6"/>
                      <a:pt x="8" y="0"/>
                      <a:pt x="14" y="1"/>
                    </a:cubicBezTo>
                    <a:cubicBezTo>
                      <a:pt x="19" y="1"/>
                      <a:pt x="18" y="8"/>
                      <a:pt x="20" y="13"/>
                    </a:cubicBezTo>
                    <a:cubicBezTo>
                      <a:pt x="21" y="16"/>
                      <a:pt x="21" y="19"/>
                      <a:pt x="22" y="22"/>
                    </a:cubicBezTo>
                    <a:cubicBezTo>
                      <a:pt x="22" y="26"/>
                      <a:pt x="22" y="30"/>
                      <a:pt x="28" y="27"/>
                    </a:cubicBezTo>
                    <a:cubicBezTo>
                      <a:pt x="29" y="26"/>
                      <a:pt x="31" y="25"/>
                      <a:pt x="32" y="27"/>
                    </a:cubicBezTo>
                    <a:cubicBezTo>
                      <a:pt x="37" y="41"/>
                      <a:pt x="41" y="29"/>
                      <a:pt x="45" y="27"/>
                    </a:cubicBezTo>
                    <a:cubicBezTo>
                      <a:pt x="47" y="32"/>
                      <a:pt x="49" y="33"/>
                      <a:pt x="53" y="31"/>
                    </a:cubicBezTo>
                    <a:cubicBezTo>
                      <a:pt x="59" y="28"/>
                      <a:pt x="66" y="27"/>
                      <a:pt x="75" y="24"/>
                    </a:cubicBezTo>
                    <a:cubicBezTo>
                      <a:pt x="70" y="33"/>
                      <a:pt x="66" y="39"/>
                      <a:pt x="68" y="4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1" name="Freeform 955">
                <a:extLst>
                  <a:ext uri="{FF2B5EF4-FFF2-40B4-BE49-F238E27FC236}">
                    <a16:creationId xmlns:a16="http://schemas.microsoft.com/office/drawing/2014/main" id="{62915092-2238-8689-0BEE-F670F95B61B2}"/>
                  </a:ext>
                </a:extLst>
              </p:cNvPr>
              <p:cNvSpPr/>
              <p:nvPr/>
            </p:nvSpPr>
            <p:spPr bwMode="auto">
              <a:xfrm>
                <a:off x="4815" y="1246"/>
                <a:ext cx="66" cy="50"/>
              </a:xfrm>
              <a:custGeom>
                <a:avLst/>
                <a:gdLst>
                  <a:gd name="T0" fmla="*/ 26 w 58"/>
                  <a:gd name="T1" fmla="*/ 1 h 44"/>
                  <a:gd name="T2" fmla="*/ 37 w 58"/>
                  <a:gd name="T3" fmla="*/ 7 h 44"/>
                  <a:gd name="T4" fmla="*/ 46 w 58"/>
                  <a:gd name="T5" fmla="*/ 19 h 44"/>
                  <a:gd name="T6" fmla="*/ 44 w 58"/>
                  <a:gd name="T7" fmla="*/ 35 h 44"/>
                  <a:gd name="T8" fmla="*/ 25 w 58"/>
                  <a:gd name="T9" fmla="*/ 43 h 44"/>
                  <a:gd name="T10" fmla="*/ 23 w 58"/>
                  <a:gd name="T11" fmla="*/ 35 h 44"/>
                  <a:gd name="T12" fmla="*/ 0 w 58"/>
                  <a:gd name="T13" fmla="*/ 17 h 44"/>
                  <a:gd name="T14" fmla="*/ 23 w 58"/>
                  <a:gd name="T15" fmla="*/ 10 h 44"/>
                  <a:gd name="T16" fmla="*/ 26 w 58"/>
                  <a:gd name="T17" fmla="*/ 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44">
                    <a:moveTo>
                      <a:pt x="26" y="1"/>
                    </a:moveTo>
                    <a:cubicBezTo>
                      <a:pt x="31" y="0"/>
                      <a:pt x="35" y="0"/>
                      <a:pt x="37" y="7"/>
                    </a:cubicBezTo>
                    <a:cubicBezTo>
                      <a:pt x="38" y="11"/>
                      <a:pt x="42" y="16"/>
                      <a:pt x="46" y="19"/>
                    </a:cubicBezTo>
                    <a:cubicBezTo>
                      <a:pt x="58" y="26"/>
                      <a:pt x="52" y="30"/>
                      <a:pt x="44" y="35"/>
                    </a:cubicBezTo>
                    <a:cubicBezTo>
                      <a:pt x="38" y="38"/>
                      <a:pt x="33" y="44"/>
                      <a:pt x="25" y="43"/>
                    </a:cubicBezTo>
                    <a:cubicBezTo>
                      <a:pt x="29" y="39"/>
                      <a:pt x="27" y="37"/>
                      <a:pt x="23" y="35"/>
                    </a:cubicBezTo>
                    <a:cubicBezTo>
                      <a:pt x="14" y="31"/>
                      <a:pt x="6" y="26"/>
                      <a:pt x="0" y="17"/>
                    </a:cubicBezTo>
                    <a:cubicBezTo>
                      <a:pt x="8" y="15"/>
                      <a:pt x="16" y="14"/>
                      <a:pt x="23" y="10"/>
                    </a:cubicBezTo>
                    <a:cubicBezTo>
                      <a:pt x="28" y="7"/>
                      <a:pt x="29" y="5"/>
                      <a:pt x="26"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2" name="Freeform 956">
                <a:extLst>
                  <a:ext uri="{FF2B5EF4-FFF2-40B4-BE49-F238E27FC236}">
                    <a16:creationId xmlns:a16="http://schemas.microsoft.com/office/drawing/2014/main" id="{7E169BC0-A4DB-90D1-6634-19767063A08C}"/>
                  </a:ext>
                </a:extLst>
              </p:cNvPr>
              <p:cNvSpPr/>
              <p:nvPr/>
            </p:nvSpPr>
            <p:spPr bwMode="auto">
              <a:xfrm>
                <a:off x="4844" y="1369"/>
                <a:ext cx="61" cy="58"/>
              </a:xfrm>
              <a:custGeom>
                <a:avLst/>
                <a:gdLst>
                  <a:gd name="T0" fmla="*/ 50 w 54"/>
                  <a:gd name="T1" fmla="*/ 40 h 51"/>
                  <a:gd name="T2" fmla="*/ 31 w 54"/>
                  <a:gd name="T3" fmla="*/ 40 h 51"/>
                  <a:gd name="T4" fmla="*/ 23 w 54"/>
                  <a:gd name="T5" fmla="*/ 43 h 51"/>
                  <a:gd name="T6" fmla="*/ 0 w 54"/>
                  <a:gd name="T7" fmla="*/ 48 h 51"/>
                  <a:gd name="T8" fmla="*/ 12 w 54"/>
                  <a:gd name="T9" fmla="*/ 37 h 51"/>
                  <a:gd name="T10" fmla="*/ 12 w 54"/>
                  <a:gd name="T11" fmla="*/ 31 h 51"/>
                  <a:gd name="T12" fmla="*/ 7 w 54"/>
                  <a:gd name="T13" fmla="*/ 12 h 51"/>
                  <a:gd name="T14" fmla="*/ 19 w 54"/>
                  <a:gd name="T15" fmla="*/ 6 h 51"/>
                  <a:gd name="T16" fmla="*/ 33 w 54"/>
                  <a:gd name="T17" fmla="*/ 5 h 51"/>
                  <a:gd name="T18" fmla="*/ 29 w 54"/>
                  <a:gd name="T19" fmla="*/ 16 h 51"/>
                  <a:gd name="T20" fmla="*/ 22 w 54"/>
                  <a:gd name="T21" fmla="*/ 26 h 51"/>
                  <a:gd name="T22" fmla="*/ 44 w 54"/>
                  <a:gd name="T23" fmla="*/ 30 h 51"/>
                  <a:gd name="T24" fmla="*/ 50 w 54"/>
                  <a:gd name="T25" fmla="*/ 4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1">
                    <a:moveTo>
                      <a:pt x="50" y="40"/>
                    </a:moveTo>
                    <a:cubicBezTo>
                      <a:pt x="43" y="40"/>
                      <a:pt x="37" y="40"/>
                      <a:pt x="31" y="40"/>
                    </a:cubicBezTo>
                    <a:cubicBezTo>
                      <a:pt x="28" y="40"/>
                      <a:pt x="25" y="41"/>
                      <a:pt x="23" y="43"/>
                    </a:cubicBezTo>
                    <a:cubicBezTo>
                      <a:pt x="14" y="51"/>
                      <a:pt x="15" y="51"/>
                      <a:pt x="0" y="48"/>
                    </a:cubicBezTo>
                    <a:cubicBezTo>
                      <a:pt x="8" y="49"/>
                      <a:pt x="13" y="46"/>
                      <a:pt x="12" y="37"/>
                    </a:cubicBezTo>
                    <a:cubicBezTo>
                      <a:pt x="11" y="35"/>
                      <a:pt x="11" y="32"/>
                      <a:pt x="12" y="31"/>
                    </a:cubicBezTo>
                    <a:cubicBezTo>
                      <a:pt x="22" y="22"/>
                      <a:pt x="18" y="17"/>
                      <a:pt x="7" y="12"/>
                    </a:cubicBezTo>
                    <a:cubicBezTo>
                      <a:pt x="12" y="10"/>
                      <a:pt x="16" y="8"/>
                      <a:pt x="19" y="6"/>
                    </a:cubicBezTo>
                    <a:cubicBezTo>
                      <a:pt x="24" y="0"/>
                      <a:pt x="29" y="1"/>
                      <a:pt x="33" y="5"/>
                    </a:cubicBezTo>
                    <a:cubicBezTo>
                      <a:pt x="39" y="10"/>
                      <a:pt x="32" y="13"/>
                      <a:pt x="29" y="16"/>
                    </a:cubicBezTo>
                    <a:cubicBezTo>
                      <a:pt x="27" y="19"/>
                      <a:pt x="25" y="23"/>
                      <a:pt x="22" y="26"/>
                    </a:cubicBezTo>
                    <a:cubicBezTo>
                      <a:pt x="29" y="31"/>
                      <a:pt x="37" y="31"/>
                      <a:pt x="44" y="30"/>
                    </a:cubicBezTo>
                    <a:cubicBezTo>
                      <a:pt x="54" y="29"/>
                      <a:pt x="54" y="33"/>
                      <a:pt x="50" y="4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3" name="Freeform 957">
                <a:extLst>
                  <a:ext uri="{FF2B5EF4-FFF2-40B4-BE49-F238E27FC236}">
                    <a16:creationId xmlns:a16="http://schemas.microsoft.com/office/drawing/2014/main" id="{639DC901-7C65-7566-351D-8E0A508BE476}"/>
                  </a:ext>
                </a:extLst>
              </p:cNvPr>
              <p:cNvSpPr/>
              <p:nvPr/>
            </p:nvSpPr>
            <p:spPr bwMode="auto">
              <a:xfrm>
                <a:off x="4966" y="1082"/>
                <a:ext cx="66" cy="46"/>
              </a:xfrm>
              <a:custGeom>
                <a:avLst/>
                <a:gdLst>
                  <a:gd name="T0" fmla="*/ 58 w 58"/>
                  <a:gd name="T1" fmla="*/ 23 h 41"/>
                  <a:gd name="T2" fmla="*/ 50 w 58"/>
                  <a:gd name="T3" fmla="*/ 38 h 41"/>
                  <a:gd name="T4" fmla="*/ 40 w 58"/>
                  <a:gd name="T5" fmla="*/ 30 h 41"/>
                  <a:gd name="T6" fmla="*/ 31 w 58"/>
                  <a:gd name="T7" fmla="*/ 29 h 41"/>
                  <a:gd name="T8" fmla="*/ 12 w 58"/>
                  <a:gd name="T9" fmla="*/ 26 h 41"/>
                  <a:gd name="T10" fmla="*/ 0 w 58"/>
                  <a:gd name="T11" fmla="*/ 22 h 41"/>
                  <a:gd name="T12" fmla="*/ 8 w 58"/>
                  <a:gd name="T13" fmla="*/ 0 h 41"/>
                  <a:gd name="T14" fmla="*/ 22 w 58"/>
                  <a:gd name="T15" fmla="*/ 20 h 41"/>
                  <a:gd name="T16" fmla="*/ 30 w 58"/>
                  <a:gd name="T17" fmla="*/ 20 h 41"/>
                  <a:gd name="T18" fmla="*/ 33 w 58"/>
                  <a:gd name="T19" fmla="*/ 18 h 41"/>
                  <a:gd name="T20" fmla="*/ 52 w 58"/>
                  <a:gd name="T21" fmla="*/ 12 h 41"/>
                  <a:gd name="T22" fmla="*/ 58 w 58"/>
                  <a:gd name="T23" fmla="*/ 2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 h="41">
                    <a:moveTo>
                      <a:pt x="58" y="23"/>
                    </a:moveTo>
                    <a:cubicBezTo>
                      <a:pt x="57" y="30"/>
                      <a:pt x="47" y="30"/>
                      <a:pt x="50" y="38"/>
                    </a:cubicBezTo>
                    <a:cubicBezTo>
                      <a:pt x="44" y="37"/>
                      <a:pt x="44" y="32"/>
                      <a:pt x="40" y="30"/>
                    </a:cubicBezTo>
                    <a:cubicBezTo>
                      <a:pt x="37" y="29"/>
                      <a:pt x="34" y="26"/>
                      <a:pt x="31" y="29"/>
                    </a:cubicBezTo>
                    <a:cubicBezTo>
                      <a:pt x="23" y="41"/>
                      <a:pt x="18" y="30"/>
                      <a:pt x="12" y="26"/>
                    </a:cubicBezTo>
                    <a:cubicBezTo>
                      <a:pt x="8" y="23"/>
                      <a:pt x="5" y="19"/>
                      <a:pt x="0" y="22"/>
                    </a:cubicBezTo>
                    <a:cubicBezTo>
                      <a:pt x="4" y="16"/>
                      <a:pt x="5" y="8"/>
                      <a:pt x="8" y="0"/>
                    </a:cubicBezTo>
                    <a:cubicBezTo>
                      <a:pt x="16" y="5"/>
                      <a:pt x="17" y="14"/>
                      <a:pt x="22" y="20"/>
                    </a:cubicBezTo>
                    <a:cubicBezTo>
                      <a:pt x="24" y="22"/>
                      <a:pt x="27" y="27"/>
                      <a:pt x="30" y="20"/>
                    </a:cubicBezTo>
                    <a:cubicBezTo>
                      <a:pt x="30" y="19"/>
                      <a:pt x="32" y="16"/>
                      <a:pt x="33" y="18"/>
                    </a:cubicBezTo>
                    <a:cubicBezTo>
                      <a:pt x="46" y="34"/>
                      <a:pt x="42" y="10"/>
                      <a:pt x="52" y="12"/>
                    </a:cubicBezTo>
                    <a:cubicBezTo>
                      <a:pt x="54" y="13"/>
                      <a:pt x="52" y="21"/>
                      <a:pt x="58"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4" name="Freeform 958">
                <a:extLst>
                  <a:ext uri="{FF2B5EF4-FFF2-40B4-BE49-F238E27FC236}">
                    <a16:creationId xmlns:a16="http://schemas.microsoft.com/office/drawing/2014/main" id="{1E603F82-996D-261C-7EF4-DF00797C7779}"/>
                  </a:ext>
                </a:extLst>
              </p:cNvPr>
              <p:cNvSpPr/>
              <p:nvPr/>
            </p:nvSpPr>
            <p:spPr bwMode="auto">
              <a:xfrm>
                <a:off x="4813" y="1296"/>
                <a:ext cx="58" cy="56"/>
              </a:xfrm>
              <a:custGeom>
                <a:avLst/>
                <a:gdLst>
                  <a:gd name="T0" fmla="*/ 23 w 51"/>
                  <a:gd name="T1" fmla="*/ 0 h 49"/>
                  <a:gd name="T2" fmla="*/ 23 w 51"/>
                  <a:gd name="T3" fmla="*/ 5 h 49"/>
                  <a:gd name="T4" fmla="*/ 17 w 51"/>
                  <a:gd name="T5" fmla="*/ 30 h 49"/>
                  <a:gd name="T6" fmla="*/ 43 w 51"/>
                  <a:gd name="T7" fmla="*/ 37 h 49"/>
                  <a:gd name="T8" fmla="*/ 51 w 51"/>
                  <a:gd name="T9" fmla="*/ 41 h 49"/>
                  <a:gd name="T10" fmla="*/ 42 w 51"/>
                  <a:gd name="T11" fmla="*/ 48 h 49"/>
                  <a:gd name="T12" fmla="*/ 38 w 51"/>
                  <a:gd name="T13" fmla="*/ 49 h 49"/>
                  <a:gd name="T14" fmla="*/ 0 w 51"/>
                  <a:gd name="T15" fmla="*/ 44 h 49"/>
                  <a:gd name="T16" fmla="*/ 14 w 51"/>
                  <a:gd name="T17" fmla="*/ 26 h 49"/>
                  <a:gd name="T18" fmla="*/ 22 w 51"/>
                  <a:gd name="T19" fmla="*/ 17 h 49"/>
                  <a:gd name="T20" fmla="*/ 12 w 51"/>
                  <a:gd name="T21" fmla="*/ 12 h 49"/>
                  <a:gd name="T22" fmla="*/ 23 w 51"/>
                  <a:gd name="T23"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 h="49">
                    <a:moveTo>
                      <a:pt x="23" y="0"/>
                    </a:moveTo>
                    <a:cubicBezTo>
                      <a:pt x="23" y="2"/>
                      <a:pt x="22" y="4"/>
                      <a:pt x="23" y="5"/>
                    </a:cubicBezTo>
                    <a:cubicBezTo>
                      <a:pt x="32" y="15"/>
                      <a:pt x="27" y="23"/>
                      <a:pt x="17" y="30"/>
                    </a:cubicBezTo>
                    <a:cubicBezTo>
                      <a:pt x="27" y="32"/>
                      <a:pt x="35" y="34"/>
                      <a:pt x="43" y="37"/>
                    </a:cubicBezTo>
                    <a:cubicBezTo>
                      <a:pt x="46" y="38"/>
                      <a:pt x="51" y="37"/>
                      <a:pt x="51" y="41"/>
                    </a:cubicBezTo>
                    <a:cubicBezTo>
                      <a:pt x="50" y="46"/>
                      <a:pt x="47" y="48"/>
                      <a:pt x="42" y="48"/>
                    </a:cubicBezTo>
                    <a:cubicBezTo>
                      <a:pt x="41" y="48"/>
                      <a:pt x="39" y="49"/>
                      <a:pt x="38" y="49"/>
                    </a:cubicBezTo>
                    <a:cubicBezTo>
                      <a:pt x="25" y="47"/>
                      <a:pt x="14" y="42"/>
                      <a:pt x="0" y="44"/>
                    </a:cubicBezTo>
                    <a:cubicBezTo>
                      <a:pt x="3" y="36"/>
                      <a:pt x="9" y="31"/>
                      <a:pt x="14" y="26"/>
                    </a:cubicBezTo>
                    <a:cubicBezTo>
                      <a:pt x="17" y="23"/>
                      <a:pt x="23" y="22"/>
                      <a:pt x="22" y="17"/>
                    </a:cubicBezTo>
                    <a:cubicBezTo>
                      <a:pt x="21" y="12"/>
                      <a:pt x="15" y="16"/>
                      <a:pt x="12" y="12"/>
                    </a:cubicBezTo>
                    <a:cubicBezTo>
                      <a:pt x="15" y="7"/>
                      <a:pt x="17" y="2"/>
                      <a:pt x="2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5" name="Freeform 959">
                <a:extLst>
                  <a:ext uri="{FF2B5EF4-FFF2-40B4-BE49-F238E27FC236}">
                    <a16:creationId xmlns:a16="http://schemas.microsoft.com/office/drawing/2014/main" id="{D6B1F443-DC20-81FF-2B75-4C5FCB0175D9}"/>
                  </a:ext>
                </a:extLst>
              </p:cNvPr>
              <p:cNvSpPr/>
              <p:nvPr/>
            </p:nvSpPr>
            <p:spPr bwMode="auto">
              <a:xfrm>
                <a:off x="5213" y="1564"/>
                <a:ext cx="50" cy="39"/>
              </a:xfrm>
              <a:custGeom>
                <a:avLst/>
                <a:gdLst>
                  <a:gd name="T0" fmla="*/ 27 w 44"/>
                  <a:gd name="T1" fmla="*/ 1 h 35"/>
                  <a:gd name="T2" fmla="*/ 33 w 44"/>
                  <a:gd name="T3" fmla="*/ 5 h 35"/>
                  <a:gd name="T4" fmla="*/ 34 w 44"/>
                  <a:gd name="T5" fmla="*/ 11 h 35"/>
                  <a:gd name="T6" fmla="*/ 39 w 44"/>
                  <a:gd name="T7" fmla="*/ 28 h 35"/>
                  <a:gd name="T8" fmla="*/ 13 w 44"/>
                  <a:gd name="T9" fmla="*/ 34 h 35"/>
                  <a:gd name="T10" fmla="*/ 15 w 44"/>
                  <a:gd name="T11" fmla="*/ 27 h 35"/>
                  <a:gd name="T12" fmla="*/ 8 w 44"/>
                  <a:gd name="T13" fmla="*/ 19 h 35"/>
                  <a:gd name="T14" fmla="*/ 3 w 44"/>
                  <a:gd name="T15" fmla="*/ 7 h 35"/>
                  <a:gd name="T16" fmla="*/ 14 w 44"/>
                  <a:gd name="T17" fmla="*/ 7 h 35"/>
                  <a:gd name="T18" fmla="*/ 27 w 44"/>
                  <a:gd name="T1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35">
                    <a:moveTo>
                      <a:pt x="27" y="1"/>
                    </a:moveTo>
                    <a:cubicBezTo>
                      <a:pt x="30" y="1"/>
                      <a:pt x="34" y="0"/>
                      <a:pt x="33" y="5"/>
                    </a:cubicBezTo>
                    <a:cubicBezTo>
                      <a:pt x="33" y="7"/>
                      <a:pt x="34" y="9"/>
                      <a:pt x="34" y="11"/>
                    </a:cubicBezTo>
                    <a:cubicBezTo>
                      <a:pt x="35" y="17"/>
                      <a:pt x="44" y="24"/>
                      <a:pt x="39" y="28"/>
                    </a:cubicBezTo>
                    <a:cubicBezTo>
                      <a:pt x="33" y="34"/>
                      <a:pt x="23" y="35"/>
                      <a:pt x="13" y="34"/>
                    </a:cubicBezTo>
                    <a:cubicBezTo>
                      <a:pt x="15" y="32"/>
                      <a:pt x="18" y="31"/>
                      <a:pt x="15" y="27"/>
                    </a:cubicBezTo>
                    <a:cubicBezTo>
                      <a:pt x="13" y="25"/>
                      <a:pt x="10" y="22"/>
                      <a:pt x="8" y="19"/>
                    </a:cubicBezTo>
                    <a:cubicBezTo>
                      <a:pt x="6" y="15"/>
                      <a:pt x="0" y="11"/>
                      <a:pt x="3" y="7"/>
                    </a:cubicBezTo>
                    <a:cubicBezTo>
                      <a:pt x="5" y="3"/>
                      <a:pt x="11" y="8"/>
                      <a:pt x="14" y="7"/>
                    </a:cubicBezTo>
                    <a:cubicBezTo>
                      <a:pt x="19" y="6"/>
                      <a:pt x="25" y="9"/>
                      <a:pt x="27"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6" name="Freeform 960">
                <a:extLst>
                  <a:ext uri="{FF2B5EF4-FFF2-40B4-BE49-F238E27FC236}">
                    <a16:creationId xmlns:a16="http://schemas.microsoft.com/office/drawing/2014/main" id="{970ECD0D-4C4F-F0D1-A90B-7ED12F0EB2AB}"/>
                  </a:ext>
                </a:extLst>
              </p:cNvPr>
              <p:cNvSpPr/>
              <p:nvPr/>
            </p:nvSpPr>
            <p:spPr bwMode="auto">
              <a:xfrm>
                <a:off x="5041" y="1758"/>
                <a:ext cx="57" cy="40"/>
              </a:xfrm>
              <a:custGeom>
                <a:avLst/>
                <a:gdLst>
                  <a:gd name="T0" fmla="*/ 50 w 50"/>
                  <a:gd name="T1" fmla="*/ 20 h 36"/>
                  <a:gd name="T2" fmla="*/ 37 w 50"/>
                  <a:gd name="T3" fmla="*/ 36 h 36"/>
                  <a:gd name="T4" fmla="*/ 18 w 50"/>
                  <a:gd name="T5" fmla="*/ 30 h 36"/>
                  <a:gd name="T6" fmla="*/ 11 w 50"/>
                  <a:gd name="T7" fmla="*/ 27 h 36"/>
                  <a:gd name="T8" fmla="*/ 0 w 50"/>
                  <a:gd name="T9" fmla="*/ 16 h 36"/>
                  <a:gd name="T10" fmla="*/ 7 w 50"/>
                  <a:gd name="T11" fmla="*/ 0 h 36"/>
                  <a:gd name="T12" fmla="*/ 40 w 50"/>
                  <a:gd name="T13" fmla="*/ 13 h 36"/>
                  <a:gd name="T14" fmla="*/ 50 w 50"/>
                  <a:gd name="T15" fmla="*/ 2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6">
                    <a:moveTo>
                      <a:pt x="50" y="20"/>
                    </a:moveTo>
                    <a:cubicBezTo>
                      <a:pt x="45" y="26"/>
                      <a:pt x="41" y="31"/>
                      <a:pt x="37" y="36"/>
                    </a:cubicBezTo>
                    <a:cubicBezTo>
                      <a:pt x="31" y="31"/>
                      <a:pt x="30" y="16"/>
                      <a:pt x="18" y="30"/>
                    </a:cubicBezTo>
                    <a:cubicBezTo>
                      <a:pt x="16" y="32"/>
                      <a:pt x="13" y="29"/>
                      <a:pt x="11" y="27"/>
                    </a:cubicBezTo>
                    <a:cubicBezTo>
                      <a:pt x="7" y="23"/>
                      <a:pt x="4" y="20"/>
                      <a:pt x="0" y="16"/>
                    </a:cubicBezTo>
                    <a:cubicBezTo>
                      <a:pt x="1" y="10"/>
                      <a:pt x="3" y="5"/>
                      <a:pt x="7" y="0"/>
                    </a:cubicBezTo>
                    <a:cubicBezTo>
                      <a:pt x="22" y="24"/>
                      <a:pt x="28" y="26"/>
                      <a:pt x="40" y="13"/>
                    </a:cubicBezTo>
                    <a:cubicBezTo>
                      <a:pt x="43" y="15"/>
                      <a:pt x="44" y="20"/>
                      <a:pt x="5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7" name="Freeform 961">
                <a:extLst>
                  <a:ext uri="{FF2B5EF4-FFF2-40B4-BE49-F238E27FC236}">
                    <a16:creationId xmlns:a16="http://schemas.microsoft.com/office/drawing/2014/main" id="{FF3AEBC6-71E3-6C5B-9B20-CE3B2DBFBF8F}"/>
                  </a:ext>
                </a:extLst>
              </p:cNvPr>
              <p:cNvSpPr/>
              <p:nvPr/>
            </p:nvSpPr>
            <p:spPr bwMode="auto">
              <a:xfrm>
                <a:off x="5035" y="1079"/>
                <a:ext cx="33" cy="54"/>
              </a:xfrm>
              <a:custGeom>
                <a:avLst/>
                <a:gdLst>
                  <a:gd name="T0" fmla="*/ 29 w 29"/>
                  <a:gd name="T1" fmla="*/ 36 h 48"/>
                  <a:gd name="T2" fmla="*/ 21 w 29"/>
                  <a:gd name="T3" fmla="*/ 48 h 48"/>
                  <a:gd name="T4" fmla="*/ 15 w 29"/>
                  <a:gd name="T5" fmla="*/ 39 h 48"/>
                  <a:gd name="T6" fmla="*/ 9 w 29"/>
                  <a:gd name="T7" fmla="*/ 26 h 48"/>
                  <a:gd name="T8" fmla="*/ 0 w 29"/>
                  <a:gd name="T9" fmla="*/ 23 h 48"/>
                  <a:gd name="T10" fmla="*/ 13 w 29"/>
                  <a:gd name="T11" fmla="*/ 5 h 48"/>
                  <a:gd name="T12" fmla="*/ 22 w 29"/>
                  <a:gd name="T13" fmla="*/ 8 h 48"/>
                  <a:gd name="T14" fmla="*/ 29 w 29"/>
                  <a:gd name="T15" fmla="*/ 36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48">
                    <a:moveTo>
                      <a:pt x="29" y="36"/>
                    </a:moveTo>
                    <a:cubicBezTo>
                      <a:pt x="28" y="41"/>
                      <a:pt x="27" y="47"/>
                      <a:pt x="21" y="48"/>
                    </a:cubicBezTo>
                    <a:cubicBezTo>
                      <a:pt x="17" y="48"/>
                      <a:pt x="16" y="42"/>
                      <a:pt x="15" y="39"/>
                    </a:cubicBezTo>
                    <a:cubicBezTo>
                      <a:pt x="12" y="35"/>
                      <a:pt x="8" y="31"/>
                      <a:pt x="9" y="26"/>
                    </a:cubicBezTo>
                    <a:cubicBezTo>
                      <a:pt x="10" y="16"/>
                      <a:pt x="4" y="20"/>
                      <a:pt x="0" y="23"/>
                    </a:cubicBezTo>
                    <a:cubicBezTo>
                      <a:pt x="1" y="14"/>
                      <a:pt x="8" y="10"/>
                      <a:pt x="13" y="5"/>
                    </a:cubicBezTo>
                    <a:cubicBezTo>
                      <a:pt x="17" y="0"/>
                      <a:pt x="20" y="4"/>
                      <a:pt x="22" y="8"/>
                    </a:cubicBezTo>
                    <a:cubicBezTo>
                      <a:pt x="25" y="17"/>
                      <a:pt x="28" y="26"/>
                      <a:pt x="29" y="3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8" name="Freeform 962">
                <a:extLst>
                  <a:ext uri="{FF2B5EF4-FFF2-40B4-BE49-F238E27FC236}">
                    <a16:creationId xmlns:a16="http://schemas.microsoft.com/office/drawing/2014/main" id="{FD45B926-ADDE-D9A8-1308-DC816A9CF8B9}"/>
                  </a:ext>
                </a:extLst>
              </p:cNvPr>
              <p:cNvSpPr/>
              <p:nvPr/>
            </p:nvSpPr>
            <p:spPr bwMode="auto">
              <a:xfrm>
                <a:off x="5161" y="1396"/>
                <a:ext cx="44" cy="35"/>
              </a:xfrm>
              <a:custGeom>
                <a:avLst/>
                <a:gdLst>
                  <a:gd name="T0" fmla="*/ 9 w 38"/>
                  <a:gd name="T1" fmla="*/ 24 h 31"/>
                  <a:gd name="T2" fmla="*/ 9 w 38"/>
                  <a:gd name="T3" fmla="*/ 22 h 31"/>
                  <a:gd name="T4" fmla="*/ 18 w 38"/>
                  <a:gd name="T5" fmla="*/ 4 h 31"/>
                  <a:gd name="T6" fmla="*/ 38 w 38"/>
                  <a:gd name="T7" fmla="*/ 7 h 31"/>
                  <a:gd name="T8" fmla="*/ 34 w 38"/>
                  <a:gd name="T9" fmla="*/ 18 h 31"/>
                  <a:gd name="T10" fmla="*/ 35 w 38"/>
                  <a:gd name="T11" fmla="*/ 31 h 31"/>
                  <a:gd name="T12" fmla="*/ 9 w 38"/>
                  <a:gd name="T13" fmla="*/ 24 h 31"/>
                </a:gdLst>
                <a:ahLst/>
                <a:cxnLst>
                  <a:cxn ang="0">
                    <a:pos x="T0" y="T1"/>
                  </a:cxn>
                  <a:cxn ang="0">
                    <a:pos x="T2" y="T3"/>
                  </a:cxn>
                  <a:cxn ang="0">
                    <a:pos x="T4" y="T5"/>
                  </a:cxn>
                  <a:cxn ang="0">
                    <a:pos x="T6" y="T7"/>
                  </a:cxn>
                  <a:cxn ang="0">
                    <a:pos x="T8" y="T9"/>
                  </a:cxn>
                  <a:cxn ang="0">
                    <a:pos x="T10" y="T11"/>
                  </a:cxn>
                  <a:cxn ang="0">
                    <a:pos x="T12" y="T13"/>
                  </a:cxn>
                </a:cxnLst>
                <a:rect l="0" t="0" r="r" b="b"/>
                <a:pathLst>
                  <a:path w="38" h="31">
                    <a:moveTo>
                      <a:pt x="9" y="24"/>
                    </a:moveTo>
                    <a:cubicBezTo>
                      <a:pt x="9" y="23"/>
                      <a:pt x="9" y="22"/>
                      <a:pt x="9" y="22"/>
                    </a:cubicBezTo>
                    <a:cubicBezTo>
                      <a:pt x="0" y="7"/>
                      <a:pt x="0" y="6"/>
                      <a:pt x="18" y="4"/>
                    </a:cubicBezTo>
                    <a:cubicBezTo>
                      <a:pt x="25" y="4"/>
                      <a:pt x="32" y="0"/>
                      <a:pt x="38" y="7"/>
                    </a:cubicBezTo>
                    <a:cubicBezTo>
                      <a:pt x="33" y="9"/>
                      <a:pt x="30" y="11"/>
                      <a:pt x="34" y="18"/>
                    </a:cubicBezTo>
                    <a:cubicBezTo>
                      <a:pt x="36" y="21"/>
                      <a:pt x="36" y="26"/>
                      <a:pt x="35" y="31"/>
                    </a:cubicBezTo>
                    <a:cubicBezTo>
                      <a:pt x="27" y="28"/>
                      <a:pt x="19" y="23"/>
                      <a:pt x="9"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9" name="Freeform 963">
                <a:extLst>
                  <a:ext uri="{FF2B5EF4-FFF2-40B4-BE49-F238E27FC236}">
                    <a16:creationId xmlns:a16="http://schemas.microsoft.com/office/drawing/2014/main" id="{239FA60F-E34B-C9B3-4DE4-4E3E5CB837D4}"/>
                  </a:ext>
                </a:extLst>
              </p:cNvPr>
              <p:cNvSpPr/>
              <p:nvPr/>
            </p:nvSpPr>
            <p:spPr bwMode="auto">
              <a:xfrm>
                <a:off x="5653" y="1046"/>
                <a:ext cx="39" cy="50"/>
              </a:xfrm>
              <a:custGeom>
                <a:avLst/>
                <a:gdLst>
                  <a:gd name="T0" fmla="*/ 0 w 34"/>
                  <a:gd name="T1" fmla="*/ 20 h 44"/>
                  <a:gd name="T2" fmla="*/ 31 w 34"/>
                  <a:gd name="T3" fmla="*/ 0 h 44"/>
                  <a:gd name="T4" fmla="*/ 31 w 34"/>
                  <a:gd name="T5" fmla="*/ 26 h 44"/>
                  <a:gd name="T6" fmla="*/ 13 w 34"/>
                  <a:gd name="T7" fmla="*/ 44 h 44"/>
                  <a:gd name="T8" fmla="*/ 12 w 34"/>
                  <a:gd name="T9" fmla="*/ 41 h 44"/>
                  <a:gd name="T10" fmla="*/ 0 w 34"/>
                  <a:gd name="T11" fmla="*/ 20 h 44"/>
                </a:gdLst>
                <a:ahLst/>
                <a:cxnLst>
                  <a:cxn ang="0">
                    <a:pos x="T0" y="T1"/>
                  </a:cxn>
                  <a:cxn ang="0">
                    <a:pos x="T2" y="T3"/>
                  </a:cxn>
                  <a:cxn ang="0">
                    <a:pos x="T4" y="T5"/>
                  </a:cxn>
                  <a:cxn ang="0">
                    <a:pos x="T6" y="T7"/>
                  </a:cxn>
                  <a:cxn ang="0">
                    <a:pos x="T8" y="T9"/>
                  </a:cxn>
                  <a:cxn ang="0">
                    <a:pos x="T10" y="T11"/>
                  </a:cxn>
                </a:cxnLst>
                <a:rect l="0" t="0" r="r" b="b"/>
                <a:pathLst>
                  <a:path w="34" h="44">
                    <a:moveTo>
                      <a:pt x="0" y="20"/>
                    </a:moveTo>
                    <a:cubicBezTo>
                      <a:pt x="11" y="15"/>
                      <a:pt x="23" y="12"/>
                      <a:pt x="31" y="0"/>
                    </a:cubicBezTo>
                    <a:cubicBezTo>
                      <a:pt x="34" y="10"/>
                      <a:pt x="28" y="18"/>
                      <a:pt x="31" y="26"/>
                    </a:cubicBezTo>
                    <a:cubicBezTo>
                      <a:pt x="25" y="32"/>
                      <a:pt x="19" y="38"/>
                      <a:pt x="13" y="44"/>
                    </a:cubicBezTo>
                    <a:cubicBezTo>
                      <a:pt x="12" y="43"/>
                      <a:pt x="12" y="42"/>
                      <a:pt x="12" y="41"/>
                    </a:cubicBezTo>
                    <a:cubicBezTo>
                      <a:pt x="12" y="32"/>
                      <a:pt x="12" y="23"/>
                      <a:pt x="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0" name="Freeform 964">
                <a:extLst>
                  <a:ext uri="{FF2B5EF4-FFF2-40B4-BE49-F238E27FC236}">
                    <a16:creationId xmlns:a16="http://schemas.microsoft.com/office/drawing/2014/main" id="{461C1735-8AA0-1C37-CC14-78B611FF370A}"/>
                  </a:ext>
                </a:extLst>
              </p:cNvPr>
              <p:cNvSpPr/>
              <p:nvPr/>
            </p:nvSpPr>
            <p:spPr bwMode="auto">
              <a:xfrm>
                <a:off x="5434" y="1490"/>
                <a:ext cx="31" cy="50"/>
              </a:xfrm>
              <a:custGeom>
                <a:avLst/>
                <a:gdLst>
                  <a:gd name="T0" fmla="*/ 27 w 27"/>
                  <a:gd name="T1" fmla="*/ 35 h 44"/>
                  <a:gd name="T2" fmla="*/ 23 w 27"/>
                  <a:gd name="T3" fmla="*/ 34 h 44"/>
                  <a:gd name="T4" fmla="*/ 7 w 27"/>
                  <a:gd name="T5" fmla="*/ 35 h 44"/>
                  <a:gd name="T6" fmla="*/ 4 w 27"/>
                  <a:gd name="T7" fmla="*/ 18 h 44"/>
                  <a:gd name="T8" fmla="*/ 0 w 27"/>
                  <a:gd name="T9" fmla="*/ 12 h 44"/>
                  <a:gd name="T10" fmla="*/ 12 w 27"/>
                  <a:gd name="T11" fmla="*/ 0 h 44"/>
                  <a:gd name="T12" fmla="*/ 20 w 27"/>
                  <a:gd name="T13" fmla="*/ 9 h 44"/>
                  <a:gd name="T14" fmla="*/ 20 w 27"/>
                  <a:gd name="T15" fmla="*/ 15 h 44"/>
                  <a:gd name="T16" fmla="*/ 27 w 27"/>
                  <a:gd name="T17" fmla="*/ 3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44">
                    <a:moveTo>
                      <a:pt x="27" y="35"/>
                    </a:moveTo>
                    <a:cubicBezTo>
                      <a:pt x="26" y="35"/>
                      <a:pt x="24" y="35"/>
                      <a:pt x="23" y="34"/>
                    </a:cubicBezTo>
                    <a:cubicBezTo>
                      <a:pt x="17" y="32"/>
                      <a:pt x="12" y="44"/>
                      <a:pt x="7" y="35"/>
                    </a:cubicBezTo>
                    <a:cubicBezTo>
                      <a:pt x="4" y="31"/>
                      <a:pt x="4" y="24"/>
                      <a:pt x="4" y="18"/>
                    </a:cubicBezTo>
                    <a:cubicBezTo>
                      <a:pt x="3" y="16"/>
                      <a:pt x="3" y="13"/>
                      <a:pt x="0" y="12"/>
                    </a:cubicBezTo>
                    <a:cubicBezTo>
                      <a:pt x="0" y="4"/>
                      <a:pt x="8" y="4"/>
                      <a:pt x="12" y="0"/>
                    </a:cubicBezTo>
                    <a:cubicBezTo>
                      <a:pt x="17" y="0"/>
                      <a:pt x="21" y="2"/>
                      <a:pt x="20" y="9"/>
                    </a:cubicBezTo>
                    <a:cubicBezTo>
                      <a:pt x="20" y="11"/>
                      <a:pt x="20" y="13"/>
                      <a:pt x="20" y="15"/>
                    </a:cubicBezTo>
                    <a:cubicBezTo>
                      <a:pt x="21" y="22"/>
                      <a:pt x="17" y="31"/>
                      <a:pt x="27" y="3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1" name="Freeform 965">
                <a:extLst>
                  <a:ext uri="{FF2B5EF4-FFF2-40B4-BE49-F238E27FC236}">
                    <a16:creationId xmlns:a16="http://schemas.microsoft.com/office/drawing/2014/main" id="{E00A4961-D438-C0C8-9B1C-F065F978D32F}"/>
                  </a:ext>
                </a:extLst>
              </p:cNvPr>
              <p:cNvSpPr/>
              <p:nvPr/>
            </p:nvSpPr>
            <p:spPr bwMode="auto">
              <a:xfrm>
                <a:off x="5106" y="1433"/>
                <a:ext cx="37" cy="47"/>
              </a:xfrm>
              <a:custGeom>
                <a:avLst/>
                <a:gdLst>
                  <a:gd name="T0" fmla="*/ 21 w 33"/>
                  <a:gd name="T1" fmla="*/ 41 h 41"/>
                  <a:gd name="T2" fmla="*/ 0 w 33"/>
                  <a:gd name="T3" fmla="*/ 27 h 41"/>
                  <a:gd name="T4" fmla="*/ 1 w 33"/>
                  <a:gd name="T5" fmla="*/ 0 h 41"/>
                  <a:gd name="T6" fmla="*/ 33 w 33"/>
                  <a:gd name="T7" fmla="*/ 17 h 41"/>
                  <a:gd name="T8" fmla="*/ 33 w 33"/>
                  <a:gd name="T9" fmla="*/ 18 h 41"/>
                  <a:gd name="T10" fmla="*/ 21 w 33"/>
                  <a:gd name="T11" fmla="*/ 41 h 41"/>
                </a:gdLst>
                <a:ahLst/>
                <a:cxnLst>
                  <a:cxn ang="0">
                    <a:pos x="T0" y="T1"/>
                  </a:cxn>
                  <a:cxn ang="0">
                    <a:pos x="T2" y="T3"/>
                  </a:cxn>
                  <a:cxn ang="0">
                    <a:pos x="T4" y="T5"/>
                  </a:cxn>
                  <a:cxn ang="0">
                    <a:pos x="T6" y="T7"/>
                  </a:cxn>
                  <a:cxn ang="0">
                    <a:pos x="T8" y="T9"/>
                  </a:cxn>
                  <a:cxn ang="0">
                    <a:pos x="T10" y="T11"/>
                  </a:cxn>
                </a:cxnLst>
                <a:rect l="0" t="0" r="r" b="b"/>
                <a:pathLst>
                  <a:path w="33" h="41">
                    <a:moveTo>
                      <a:pt x="21" y="41"/>
                    </a:moveTo>
                    <a:cubicBezTo>
                      <a:pt x="14" y="37"/>
                      <a:pt x="11" y="26"/>
                      <a:pt x="0" y="27"/>
                    </a:cubicBezTo>
                    <a:cubicBezTo>
                      <a:pt x="4" y="18"/>
                      <a:pt x="2" y="10"/>
                      <a:pt x="1" y="0"/>
                    </a:cubicBezTo>
                    <a:cubicBezTo>
                      <a:pt x="13" y="5"/>
                      <a:pt x="20" y="17"/>
                      <a:pt x="33" y="17"/>
                    </a:cubicBezTo>
                    <a:cubicBezTo>
                      <a:pt x="33" y="17"/>
                      <a:pt x="33" y="18"/>
                      <a:pt x="33" y="18"/>
                    </a:cubicBezTo>
                    <a:cubicBezTo>
                      <a:pt x="18" y="20"/>
                      <a:pt x="24" y="33"/>
                      <a:pt x="21" y="4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2" name="Freeform 966">
                <a:extLst>
                  <a:ext uri="{FF2B5EF4-FFF2-40B4-BE49-F238E27FC236}">
                    <a16:creationId xmlns:a16="http://schemas.microsoft.com/office/drawing/2014/main" id="{4AB6E7AD-D2B5-DC1D-169D-F0AA3A2264CB}"/>
                  </a:ext>
                </a:extLst>
              </p:cNvPr>
              <p:cNvSpPr/>
              <p:nvPr/>
            </p:nvSpPr>
            <p:spPr bwMode="auto">
              <a:xfrm>
                <a:off x="5594" y="1013"/>
                <a:ext cx="39" cy="35"/>
              </a:xfrm>
              <a:custGeom>
                <a:avLst/>
                <a:gdLst>
                  <a:gd name="T0" fmla="*/ 6 w 34"/>
                  <a:gd name="T1" fmla="*/ 7 h 31"/>
                  <a:gd name="T2" fmla="*/ 32 w 34"/>
                  <a:gd name="T3" fmla="*/ 2 h 31"/>
                  <a:gd name="T4" fmla="*/ 33 w 34"/>
                  <a:gd name="T5" fmla="*/ 7 h 31"/>
                  <a:gd name="T6" fmla="*/ 25 w 34"/>
                  <a:gd name="T7" fmla="*/ 22 h 31"/>
                  <a:gd name="T8" fmla="*/ 17 w 34"/>
                  <a:gd name="T9" fmla="*/ 23 h 31"/>
                  <a:gd name="T10" fmla="*/ 3 w 34"/>
                  <a:gd name="T11" fmla="*/ 26 h 31"/>
                  <a:gd name="T12" fmla="*/ 6 w 34"/>
                  <a:gd name="T13" fmla="*/ 7 h 31"/>
                </a:gdLst>
                <a:ahLst/>
                <a:cxnLst>
                  <a:cxn ang="0">
                    <a:pos x="T0" y="T1"/>
                  </a:cxn>
                  <a:cxn ang="0">
                    <a:pos x="T2" y="T3"/>
                  </a:cxn>
                  <a:cxn ang="0">
                    <a:pos x="T4" y="T5"/>
                  </a:cxn>
                  <a:cxn ang="0">
                    <a:pos x="T6" y="T7"/>
                  </a:cxn>
                  <a:cxn ang="0">
                    <a:pos x="T8" y="T9"/>
                  </a:cxn>
                  <a:cxn ang="0">
                    <a:pos x="T10" y="T11"/>
                  </a:cxn>
                  <a:cxn ang="0">
                    <a:pos x="T12" y="T13"/>
                  </a:cxn>
                </a:cxnLst>
                <a:rect l="0" t="0" r="r" b="b"/>
                <a:pathLst>
                  <a:path w="34" h="31">
                    <a:moveTo>
                      <a:pt x="6" y="7"/>
                    </a:moveTo>
                    <a:cubicBezTo>
                      <a:pt x="14" y="0"/>
                      <a:pt x="23" y="5"/>
                      <a:pt x="32" y="2"/>
                    </a:cubicBezTo>
                    <a:cubicBezTo>
                      <a:pt x="34" y="1"/>
                      <a:pt x="34" y="5"/>
                      <a:pt x="33" y="7"/>
                    </a:cubicBezTo>
                    <a:cubicBezTo>
                      <a:pt x="31" y="12"/>
                      <a:pt x="31" y="19"/>
                      <a:pt x="25" y="22"/>
                    </a:cubicBezTo>
                    <a:cubicBezTo>
                      <a:pt x="22" y="22"/>
                      <a:pt x="19" y="23"/>
                      <a:pt x="17" y="23"/>
                    </a:cubicBezTo>
                    <a:cubicBezTo>
                      <a:pt x="12" y="23"/>
                      <a:pt x="6" y="31"/>
                      <a:pt x="3" y="26"/>
                    </a:cubicBezTo>
                    <a:cubicBezTo>
                      <a:pt x="0" y="20"/>
                      <a:pt x="1" y="12"/>
                      <a:pt x="6"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3" name="Freeform 967">
                <a:extLst>
                  <a:ext uri="{FF2B5EF4-FFF2-40B4-BE49-F238E27FC236}">
                    <a16:creationId xmlns:a16="http://schemas.microsoft.com/office/drawing/2014/main" id="{0B122D6A-F194-A897-C7D1-D4E9123F2C96}"/>
                  </a:ext>
                </a:extLst>
              </p:cNvPr>
              <p:cNvSpPr/>
              <p:nvPr/>
            </p:nvSpPr>
            <p:spPr bwMode="auto">
              <a:xfrm>
                <a:off x="4849" y="1186"/>
                <a:ext cx="47" cy="30"/>
              </a:xfrm>
              <a:custGeom>
                <a:avLst/>
                <a:gdLst>
                  <a:gd name="T0" fmla="*/ 25 w 41"/>
                  <a:gd name="T1" fmla="*/ 2 h 26"/>
                  <a:gd name="T2" fmla="*/ 34 w 41"/>
                  <a:gd name="T3" fmla="*/ 15 h 26"/>
                  <a:gd name="T4" fmla="*/ 38 w 41"/>
                  <a:gd name="T5" fmla="*/ 23 h 26"/>
                  <a:gd name="T6" fmla="*/ 29 w 41"/>
                  <a:gd name="T7" fmla="*/ 24 h 26"/>
                  <a:gd name="T8" fmla="*/ 15 w 41"/>
                  <a:gd name="T9" fmla="*/ 24 h 26"/>
                  <a:gd name="T10" fmla="*/ 4 w 41"/>
                  <a:gd name="T11" fmla="*/ 9 h 26"/>
                  <a:gd name="T12" fmla="*/ 2 w 41"/>
                  <a:gd name="T13" fmla="*/ 1 h 26"/>
                  <a:gd name="T14" fmla="*/ 9 w 41"/>
                  <a:gd name="T15" fmla="*/ 0 h 26"/>
                  <a:gd name="T16" fmla="*/ 25 w 41"/>
                  <a:gd name="T17"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6">
                    <a:moveTo>
                      <a:pt x="25" y="2"/>
                    </a:moveTo>
                    <a:cubicBezTo>
                      <a:pt x="28" y="6"/>
                      <a:pt x="31" y="11"/>
                      <a:pt x="34" y="15"/>
                    </a:cubicBezTo>
                    <a:cubicBezTo>
                      <a:pt x="36" y="18"/>
                      <a:pt x="41" y="20"/>
                      <a:pt x="38" y="23"/>
                    </a:cubicBezTo>
                    <a:cubicBezTo>
                      <a:pt x="36" y="26"/>
                      <a:pt x="32" y="25"/>
                      <a:pt x="29" y="24"/>
                    </a:cubicBezTo>
                    <a:cubicBezTo>
                      <a:pt x="24" y="23"/>
                      <a:pt x="20" y="22"/>
                      <a:pt x="15" y="24"/>
                    </a:cubicBezTo>
                    <a:cubicBezTo>
                      <a:pt x="14" y="17"/>
                      <a:pt x="7" y="15"/>
                      <a:pt x="4" y="9"/>
                    </a:cubicBezTo>
                    <a:cubicBezTo>
                      <a:pt x="3" y="6"/>
                      <a:pt x="0" y="4"/>
                      <a:pt x="2" y="1"/>
                    </a:cubicBezTo>
                    <a:cubicBezTo>
                      <a:pt x="4" y="0"/>
                      <a:pt x="7" y="0"/>
                      <a:pt x="9" y="0"/>
                    </a:cubicBezTo>
                    <a:cubicBezTo>
                      <a:pt x="14" y="0"/>
                      <a:pt x="20" y="1"/>
                      <a:pt x="25"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4" name="Freeform 968">
                <a:extLst>
                  <a:ext uri="{FF2B5EF4-FFF2-40B4-BE49-F238E27FC236}">
                    <a16:creationId xmlns:a16="http://schemas.microsoft.com/office/drawing/2014/main" id="{293725D7-3CDB-12F8-6FB6-EDA113195DF3}"/>
                  </a:ext>
                </a:extLst>
              </p:cNvPr>
              <p:cNvSpPr/>
              <p:nvPr/>
            </p:nvSpPr>
            <p:spPr bwMode="auto">
              <a:xfrm>
                <a:off x="5206" y="1348"/>
                <a:ext cx="39" cy="24"/>
              </a:xfrm>
              <a:custGeom>
                <a:avLst/>
                <a:gdLst>
                  <a:gd name="T0" fmla="*/ 11 w 35"/>
                  <a:gd name="T1" fmla="*/ 21 h 21"/>
                  <a:gd name="T2" fmla="*/ 7 w 35"/>
                  <a:gd name="T3" fmla="*/ 19 h 21"/>
                  <a:gd name="T4" fmla="*/ 0 w 35"/>
                  <a:gd name="T5" fmla="*/ 5 h 21"/>
                  <a:gd name="T6" fmla="*/ 12 w 35"/>
                  <a:gd name="T7" fmla="*/ 0 h 21"/>
                  <a:gd name="T8" fmla="*/ 19 w 35"/>
                  <a:gd name="T9" fmla="*/ 0 h 21"/>
                  <a:gd name="T10" fmla="*/ 35 w 35"/>
                  <a:gd name="T11" fmla="*/ 14 h 21"/>
                  <a:gd name="T12" fmla="*/ 11 w 35"/>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35" h="21">
                    <a:moveTo>
                      <a:pt x="11" y="21"/>
                    </a:moveTo>
                    <a:cubicBezTo>
                      <a:pt x="10" y="20"/>
                      <a:pt x="8" y="20"/>
                      <a:pt x="7" y="19"/>
                    </a:cubicBezTo>
                    <a:cubicBezTo>
                      <a:pt x="1" y="16"/>
                      <a:pt x="0" y="10"/>
                      <a:pt x="0" y="5"/>
                    </a:cubicBezTo>
                    <a:cubicBezTo>
                      <a:pt x="1" y="0"/>
                      <a:pt x="8" y="0"/>
                      <a:pt x="12" y="0"/>
                    </a:cubicBezTo>
                    <a:cubicBezTo>
                      <a:pt x="15" y="0"/>
                      <a:pt x="17" y="0"/>
                      <a:pt x="19" y="0"/>
                    </a:cubicBezTo>
                    <a:cubicBezTo>
                      <a:pt x="21" y="7"/>
                      <a:pt x="30" y="8"/>
                      <a:pt x="35" y="14"/>
                    </a:cubicBezTo>
                    <a:cubicBezTo>
                      <a:pt x="28" y="20"/>
                      <a:pt x="19" y="19"/>
                      <a:pt x="11"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5" name="Freeform 969">
                <a:extLst>
                  <a:ext uri="{FF2B5EF4-FFF2-40B4-BE49-F238E27FC236}">
                    <a16:creationId xmlns:a16="http://schemas.microsoft.com/office/drawing/2014/main" id="{D385C487-77E2-9AEA-DB2E-4207A892E233}"/>
                  </a:ext>
                </a:extLst>
              </p:cNvPr>
              <p:cNvSpPr/>
              <p:nvPr/>
            </p:nvSpPr>
            <p:spPr bwMode="auto">
              <a:xfrm>
                <a:off x="4904" y="1130"/>
                <a:ext cx="30" cy="30"/>
              </a:xfrm>
              <a:custGeom>
                <a:avLst/>
                <a:gdLst>
                  <a:gd name="T0" fmla="*/ 23 w 27"/>
                  <a:gd name="T1" fmla="*/ 7 h 27"/>
                  <a:gd name="T2" fmla="*/ 8 w 27"/>
                  <a:gd name="T3" fmla="*/ 21 h 27"/>
                  <a:gd name="T4" fmla="*/ 0 w 27"/>
                  <a:gd name="T5" fmla="*/ 19 h 27"/>
                  <a:gd name="T6" fmla="*/ 0 w 27"/>
                  <a:gd name="T7" fmla="*/ 1 h 27"/>
                  <a:gd name="T8" fmla="*/ 23 w 27"/>
                  <a:gd name="T9" fmla="*/ 7 h 27"/>
                </a:gdLst>
                <a:ahLst/>
                <a:cxnLst>
                  <a:cxn ang="0">
                    <a:pos x="T0" y="T1"/>
                  </a:cxn>
                  <a:cxn ang="0">
                    <a:pos x="T2" y="T3"/>
                  </a:cxn>
                  <a:cxn ang="0">
                    <a:pos x="T4" y="T5"/>
                  </a:cxn>
                  <a:cxn ang="0">
                    <a:pos x="T6" y="T7"/>
                  </a:cxn>
                  <a:cxn ang="0">
                    <a:pos x="T8" y="T9"/>
                  </a:cxn>
                </a:cxnLst>
                <a:rect l="0" t="0" r="r" b="b"/>
                <a:pathLst>
                  <a:path w="27" h="27">
                    <a:moveTo>
                      <a:pt x="23" y="7"/>
                    </a:moveTo>
                    <a:cubicBezTo>
                      <a:pt x="27" y="27"/>
                      <a:pt x="27" y="27"/>
                      <a:pt x="8" y="21"/>
                    </a:cubicBezTo>
                    <a:cubicBezTo>
                      <a:pt x="5" y="20"/>
                      <a:pt x="3" y="19"/>
                      <a:pt x="0" y="19"/>
                    </a:cubicBezTo>
                    <a:cubicBezTo>
                      <a:pt x="3" y="13"/>
                      <a:pt x="0" y="7"/>
                      <a:pt x="0" y="1"/>
                    </a:cubicBezTo>
                    <a:cubicBezTo>
                      <a:pt x="9" y="0"/>
                      <a:pt x="15" y="6"/>
                      <a:pt x="23"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6" name="Freeform 970">
                <a:extLst>
                  <a:ext uri="{FF2B5EF4-FFF2-40B4-BE49-F238E27FC236}">
                    <a16:creationId xmlns:a16="http://schemas.microsoft.com/office/drawing/2014/main" id="{78CE4159-2077-9B0F-D0CC-35DBD20C8B0B}"/>
                  </a:ext>
                </a:extLst>
              </p:cNvPr>
              <p:cNvSpPr/>
              <p:nvPr/>
            </p:nvSpPr>
            <p:spPr bwMode="auto">
              <a:xfrm>
                <a:off x="5190" y="1622"/>
                <a:ext cx="46" cy="31"/>
              </a:xfrm>
              <a:custGeom>
                <a:avLst/>
                <a:gdLst>
                  <a:gd name="T0" fmla="*/ 3 w 41"/>
                  <a:gd name="T1" fmla="*/ 3 h 28"/>
                  <a:gd name="T2" fmla="*/ 16 w 41"/>
                  <a:gd name="T3" fmla="*/ 0 h 28"/>
                  <a:gd name="T4" fmla="*/ 20 w 41"/>
                  <a:gd name="T5" fmla="*/ 0 h 28"/>
                  <a:gd name="T6" fmla="*/ 22 w 41"/>
                  <a:gd name="T7" fmla="*/ 8 h 28"/>
                  <a:gd name="T8" fmla="*/ 33 w 41"/>
                  <a:gd name="T9" fmla="*/ 14 h 28"/>
                  <a:gd name="T10" fmla="*/ 32 w 41"/>
                  <a:gd name="T11" fmla="*/ 28 h 28"/>
                  <a:gd name="T12" fmla="*/ 15 w 41"/>
                  <a:gd name="T13" fmla="*/ 18 h 28"/>
                  <a:gd name="T14" fmla="*/ 2 w 41"/>
                  <a:gd name="T15" fmla="*/ 13 h 28"/>
                  <a:gd name="T16" fmla="*/ 3 w 41"/>
                  <a:gd name="T17"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8">
                    <a:moveTo>
                      <a:pt x="3" y="3"/>
                    </a:moveTo>
                    <a:cubicBezTo>
                      <a:pt x="8" y="6"/>
                      <a:pt x="11" y="0"/>
                      <a:pt x="16" y="0"/>
                    </a:cubicBezTo>
                    <a:cubicBezTo>
                      <a:pt x="17" y="0"/>
                      <a:pt x="19" y="0"/>
                      <a:pt x="20" y="0"/>
                    </a:cubicBezTo>
                    <a:cubicBezTo>
                      <a:pt x="18" y="3"/>
                      <a:pt x="15" y="7"/>
                      <a:pt x="22" y="8"/>
                    </a:cubicBezTo>
                    <a:cubicBezTo>
                      <a:pt x="27" y="8"/>
                      <a:pt x="30" y="11"/>
                      <a:pt x="33" y="14"/>
                    </a:cubicBezTo>
                    <a:cubicBezTo>
                      <a:pt x="41" y="20"/>
                      <a:pt x="40" y="24"/>
                      <a:pt x="32" y="28"/>
                    </a:cubicBezTo>
                    <a:cubicBezTo>
                      <a:pt x="27" y="24"/>
                      <a:pt x="22" y="18"/>
                      <a:pt x="15" y="18"/>
                    </a:cubicBezTo>
                    <a:cubicBezTo>
                      <a:pt x="12" y="15"/>
                      <a:pt x="8" y="12"/>
                      <a:pt x="2" y="13"/>
                    </a:cubicBezTo>
                    <a:cubicBezTo>
                      <a:pt x="0" y="9"/>
                      <a:pt x="1" y="6"/>
                      <a:pt x="3"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7" name="Freeform 971">
                <a:extLst>
                  <a:ext uri="{FF2B5EF4-FFF2-40B4-BE49-F238E27FC236}">
                    <a16:creationId xmlns:a16="http://schemas.microsoft.com/office/drawing/2014/main" id="{82D21454-5802-7866-E565-1ABDCB6437A3}"/>
                  </a:ext>
                </a:extLst>
              </p:cNvPr>
              <p:cNvSpPr/>
              <p:nvPr/>
            </p:nvSpPr>
            <p:spPr bwMode="auto">
              <a:xfrm>
                <a:off x="5259" y="1515"/>
                <a:ext cx="36" cy="36"/>
              </a:xfrm>
              <a:custGeom>
                <a:avLst/>
                <a:gdLst>
                  <a:gd name="T0" fmla="*/ 32 w 32"/>
                  <a:gd name="T1" fmla="*/ 12 h 32"/>
                  <a:gd name="T2" fmla="*/ 26 w 32"/>
                  <a:gd name="T3" fmla="*/ 25 h 32"/>
                  <a:gd name="T4" fmla="*/ 27 w 32"/>
                  <a:gd name="T5" fmla="*/ 31 h 32"/>
                  <a:gd name="T6" fmla="*/ 22 w 32"/>
                  <a:gd name="T7" fmla="*/ 30 h 32"/>
                  <a:gd name="T8" fmla="*/ 9 w 32"/>
                  <a:gd name="T9" fmla="*/ 24 h 32"/>
                  <a:gd name="T10" fmla="*/ 8 w 32"/>
                  <a:gd name="T11" fmla="*/ 19 h 32"/>
                  <a:gd name="T12" fmla="*/ 4 w 32"/>
                  <a:gd name="T13" fmla="*/ 4 h 32"/>
                  <a:gd name="T14" fmla="*/ 18 w 32"/>
                  <a:gd name="T15" fmla="*/ 8 h 32"/>
                  <a:gd name="T16" fmla="*/ 32 w 32"/>
                  <a:gd name="T17" fmla="*/ 1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32">
                    <a:moveTo>
                      <a:pt x="32" y="12"/>
                    </a:moveTo>
                    <a:cubicBezTo>
                      <a:pt x="25" y="14"/>
                      <a:pt x="22" y="18"/>
                      <a:pt x="26" y="25"/>
                    </a:cubicBezTo>
                    <a:cubicBezTo>
                      <a:pt x="28" y="27"/>
                      <a:pt x="30" y="29"/>
                      <a:pt x="27" y="31"/>
                    </a:cubicBezTo>
                    <a:cubicBezTo>
                      <a:pt x="26" y="32"/>
                      <a:pt x="24" y="31"/>
                      <a:pt x="22" y="30"/>
                    </a:cubicBezTo>
                    <a:cubicBezTo>
                      <a:pt x="18" y="28"/>
                      <a:pt x="13" y="26"/>
                      <a:pt x="9" y="24"/>
                    </a:cubicBezTo>
                    <a:cubicBezTo>
                      <a:pt x="9" y="22"/>
                      <a:pt x="8" y="21"/>
                      <a:pt x="8" y="19"/>
                    </a:cubicBezTo>
                    <a:cubicBezTo>
                      <a:pt x="7" y="14"/>
                      <a:pt x="0" y="8"/>
                      <a:pt x="4" y="4"/>
                    </a:cubicBezTo>
                    <a:cubicBezTo>
                      <a:pt x="9" y="0"/>
                      <a:pt x="13" y="7"/>
                      <a:pt x="18" y="8"/>
                    </a:cubicBezTo>
                    <a:cubicBezTo>
                      <a:pt x="22" y="10"/>
                      <a:pt x="28" y="7"/>
                      <a:pt x="32"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8" name="Freeform 972">
                <a:extLst>
                  <a:ext uri="{FF2B5EF4-FFF2-40B4-BE49-F238E27FC236}">
                    <a16:creationId xmlns:a16="http://schemas.microsoft.com/office/drawing/2014/main" id="{69A4E2A0-4C68-8F50-5DFF-73E88B6BDF5F}"/>
                  </a:ext>
                </a:extLst>
              </p:cNvPr>
              <p:cNvSpPr/>
              <p:nvPr/>
            </p:nvSpPr>
            <p:spPr bwMode="auto">
              <a:xfrm>
                <a:off x="5553" y="965"/>
                <a:ext cx="40" cy="22"/>
              </a:xfrm>
              <a:custGeom>
                <a:avLst/>
                <a:gdLst>
                  <a:gd name="T0" fmla="*/ 15 w 35"/>
                  <a:gd name="T1" fmla="*/ 0 h 19"/>
                  <a:gd name="T2" fmla="*/ 35 w 35"/>
                  <a:gd name="T3" fmla="*/ 2 h 19"/>
                  <a:gd name="T4" fmla="*/ 23 w 35"/>
                  <a:gd name="T5" fmla="*/ 19 h 19"/>
                  <a:gd name="T6" fmla="*/ 21 w 35"/>
                  <a:gd name="T7" fmla="*/ 19 h 19"/>
                  <a:gd name="T8" fmla="*/ 1 w 35"/>
                  <a:gd name="T9" fmla="*/ 12 h 19"/>
                  <a:gd name="T10" fmla="*/ 15 w 35"/>
                  <a:gd name="T11" fmla="*/ 0 h 19"/>
                </a:gdLst>
                <a:ahLst/>
                <a:cxnLst>
                  <a:cxn ang="0">
                    <a:pos x="T0" y="T1"/>
                  </a:cxn>
                  <a:cxn ang="0">
                    <a:pos x="T2" y="T3"/>
                  </a:cxn>
                  <a:cxn ang="0">
                    <a:pos x="T4" y="T5"/>
                  </a:cxn>
                  <a:cxn ang="0">
                    <a:pos x="T6" y="T7"/>
                  </a:cxn>
                  <a:cxn ang="0">
                    <a:pos x="T8" y="T9"/>
                  </a:cxn>
                  <a:cxn ang="0">
                    <a:pos x="T10" y="T11"/>
                  </a:cxn>
                </a:cxnLst>
                <a:rect l="0" t="0" r="r" b="b"/>
                <a:pathLst>
                  <a:path w="35" h="19">
                    <a:moveTo>
                      <a:pt x="15" y="0"/>
                    </a:moveTo>
                    <a:cubicBezTo>
                      <a:pt x="21" y="0"/>
                      <a:pt x="28" y="1"/>
                      <a:pt x="35" y="2"/>
                    </a:cubicBezTo>
                    <a:cubicBezTo>
                      <a:pt x="33" y="10"/>
                      <a:pt x="28" y="14"/>
                      <a:pt x="23" y="19"/>
                    </a:cubicBezTo>
                    <a:cubicBezTo>
                      <a:pt x="23" y="19"/>
                      <a:pt x="22" y="19"/>
                      <a:pt x="21" y="19"/>
                    </a:cubicBezTo>
                    <a:cubicBezTo>
                      <a:pt x="14" y="16"/>
                      <a:pt x="3" y="19"/>
                      <a:pt x="1" y="12"/>
                    </a:cubicBezTo>
                    <a:cubicBezTo>
                      <a:pt x="0" y="7"/>
                      <a:pt x="12" y="6"/>
                      <a:pt x="1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9" name="Freeform 973">
                <a:extLst>
                  <a:ext uri="{FF2B5EF4-FFF2-40B4-BE49-F238E27FC236}">
                    <a16:creationId xmlns:a16="http://schemas.microsoft.com/office/drawing/2014/main" id="{CF0E4B64-1CB5-FD42-EED4-BCF71FBB5681}"/>
                  </a:ext>
                </a:extLst>
              </p:cNvPr>
              <p:cNvSpPr/>
              <p:nvPr/>
            </p:nvSpPr>
            <p:spPr bwMode="auto">
              <a:xfrm>
                <a:off x="5208" y="1275"/>
                <a:ext cx="37" cy="21"/>
              </a:xfrm>
              <a:custGeom>
                <a:avLst/>
                <a:gdLst>
                  <a:gd name="T0" fmla="*/ 28 w 33"/>
                  <a:gd name="T1" fmla="*/ 2 h 19"/>
                  <a:gd name="T2" fmla="*/ 31 w 33"/>
                  <a:gd name="T3" fmla="*/ 12 h 19"/>
                  <a:gd name="T4" fmla="*/ 19 w 33"/>
                  <a:gd name="T5" fmla="*/ 19 h 19"/>
                  <a:gd name="T6" fmla="*/ 14 w 33"/>
                  <a:gd name="T7" fmla="*/ 18 h 19"/>
                  <a:gd name="T8" fmla="*/ 0 w 33"/>
                  <a:gd name="T9" fmla="*/ 10 h 19"/>
                  <a:gd name="T10" fmla="*/ 14 w 33"/>
                  <a:gd name="T11" fmla="*/ 0 h 19"/>
                  <a:gd name="T12" fmla="*/ 28 w 33"/>
                  <a:gd name="T13" fmla="*/ 2 h 19"/>
                </a:gdLst>
                <a:ahLst/>
                <a:cxnLst>
                  <a:cxn ang="0">
                    <a:pos x="T0" y="T1"/>
                  </a:cxn>
                  <a:cxn ang="0">
                    <a:pos x="T2" y="T3"/>
                  </a:cxn>
                  <a:cxn ang="0">
                    <a:pos x="T4" y="T5"/>
                  </a:cxn>
                  <a:cxn ang="0">
                    <a:pos x="T6" y="T7"/>
                  </a:cxn>
                  <a:cxn ang="0">
                    <a:pos x="T8" y="T9"/>
                  </a:cxn>
                  <a:cxn ang="0">
                    <a:pos x="T10" y="T11"/>
                  </a:cxn>
                  <a:cxn ang="0">
                    <a:pos x="T12" y="T13"/>
                  </a:cxn>
                </a:cxnLst>
                <a:rect l="0" t="0" r="r" b="b"/>
                <a:pathLst>
                  <a:path w="33" h="19">
                    <a:moveTo>
                      <a:pt x="28" y="2"/>
                    </a:moveTo>
                    <a:cubicBezTo>
                      <a:pt x="33" y="4"/>
                      <a:pt x="31" y="8"/>
                      <a:pt x="31" y="12"/>
                    </a:cubicBezTo>
                    <a:cubicBezTo>
                      <a:pt x="26" y="13"/>
                      <a:pt x="23" y="17"/>
                      <a:pt x="19" y="19"/>
                    </a:cubicBezTo>
                    <a:cubicBezTo>
                      <a:pt x="17" y="19"/>
                      <a:pt x="15" y="19"/>
                      <a:pt x="14" y="18"/>
                    </a:cubicBezTo>
                    <a:cubicBezTo>
                      <a:pt x="10" y="14"/>
                      <a:pt x="1" y="17"/>
                      <a:pt x="0" y="10"/>
                    </a:cubicBezTo>
                    <a:cubicBezTo>
                      <a:pt x="0" y="2"/>
                      <a:pt x="10" y="4"/>
                      <a:pt x="14" y="0"/>
                    </a:cubicBezTo>
                    <a:cubicBezTo>
                      <a:pt x="19" y="2"/>
                      <a:pt x="23" y="2"/>
                      <a:pt x="28"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0" name="Freeform 974">
                <a:extLst>
                  <a:ext uri="{FF2B5EF4-FFF2-40B4-BE49-F238E27FC236}">
                    <a16:creationId xmlns:a16="http://schemas.microsoft.com/office/drawing/2014/main" id="{7B7BAD86-67F9-C190-C61E-F9D06032AE52}"/>
                  </a:ext>
                </a:extLst>
              </p:cNvPr>
              <p:cNvSpPr/>
              <p:nvPr/>
            </p:nvSpPr>
            <p:spPr bwMode="auto">
              <a:xfrm>
                <a:off x="5550" y="890"/>
                <a:ext cx="38" cy="20"/>
              </a:xfrm>
              <a:custGeom>
                <a:avLst/>
                <a:gdLst>
                  <a:gd name="T0" fmla="*/ 3 w 34"/>
                  <a:gd name="T1" fmla="*/ 10 h 17"/>
                  <a:gd name="T2" fmla="*/ 6 w 34"/>
                  <a:gd name="T3" fmla="*/ 3 h 17"/>
                  <a:gd name="T4" fmla="*/ 20 w 34"/>
                  <a:gd name="T5" fmla="*/ 0 h 17"/>
                  <a:gd name="T6" fmla="*/ 33 w 34"/>
                  <a:gd name="T7" fmla="*/ 10 h 17"/>
                  <a:gd name="T8" fmla="*/ 15 w 34"/>
                  <a:gd name="T9" fmla="*/ 17 h 17"/>
                  <a:gd name="T10" fmla="*/ 3 w 34"/>
                  <a:gd name="T11" fmla="*/ 10 h 17"/>
                </a:gdLst>
                <a:ahLst/>
                <a:cxnLst>
                  <a:cxn ang="0">
                    <a:pos x="T0" y="T1"/>
                  </a:cxn>
                  <a:cxn ang="0">
                    <a:pos x="T2" y="T3"/>
                  </a:cxn>
                  <a:cxn ang="0">
                    <a:pos x="T4" y="T5"/>
                  </a:cxn>
                  <a:cxn ang="0">
                    <a:pos x="T6" y="T7"/>
                  </a:cxn>
                  <a:cxn ang="0">
                    <a:pos x="T8" y="T9"/>
                  </a:cxn>
                  <a:cxn ang="0">
                    <a:pos x="T10" y="T11"/>
                  </a:cxn>
                </a:cxnLst>
                <a:rect l="0" t="0" r="r" b="b"/>
                <a:pathLst>
                  <a:path w="34" h="17">
                    <a:moveTo>
                      <a:pt x="3" y="10"/>
                    </a:moveTo>
                    <a:cubicBezTo>
                      <a:pt x="2" y="6"/>
                      <a:pt x="0" y="3"/>
                      <a:pt x="6" y="3"/>
                    </a:cubicBezTo>
                    <a:cubicBezTo>
                      <a:pt x="11" y="3"/>
                      <a:pt x="15" y="1"/>
                      <a:pt x="20" y="0"/>
                    </a:cubicBezTo>
                    <a:cubicBezTo>
                      <a:pt x="25" y="2"/>
                      <a:pt x="34" y="5"/>
                      <a:pt x="33" y="10"/>
                    </a:cubicBezTo>
                    <a:cubicBezTo>
                      <a:pt x="31" y="15"/>
                      <a:pt x="22" y="17"/>
                      <a:pt x="15" y="17"/>
                    </a:cubicBezTo>
                    <a:cubicBezTo>
                      <a:pt x="11" y="15"/>
                      <a:pt x="8" y="10"/>
                      <a:pt x="3"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1" name="Freeform 975">
                <a:extLst>
                  <a:ext uri="{FF2B5EF4-FFF2-40B4-BE49-F238E27FC236}">
                    <a16:creationId xmlns:a16="http://schemas.microsoft.com/office/drawing/2014/main" id="{CE2298A4-4AEF-C350-4266-1B129FACB324}"/>
                  </a:ext>
                </a:extLst>
              </p:cNvPr>
              <p:cNvSpPr/>
              <p:nvPr/>
            </p:nvSpPr>
            <p:spPr bwMode="auto">
              <a:xfrm>
                <a:off x="5377" y="1471"/>
                <a:ext cx="33" cy="36"/>
              </a:xfrm>
              <a:custGeom>
                <a:avLst/>
                <a:gdLst>
                  <a:gd name="T0" fmla="*/ 29 w 29"/>
                  <a:gd name="T1" fmla="*/ 29 h 32"/>
                  <a:gd name="T2" fmla="*/ 6 w 29"/>
                  <a:gd name="T3" fmla="*/ 19 h 32"/>
                  <a:gd name="T4" fmla="*/ 0 w 29"/>
                  <a:gd name="T5" fmla="*/ 17 h 32"/>
                  <a:gd name="T6" fmla="*/ 1 w 29"/>
                  <a:gd name="T7" fmla="*/ 14 h 32"/>
                  <a:gd name="T8" fmla="*/ 13 w 29"/>
                  <a:gd name="T9" fmla="*/ 0 h 32"/>
                  <a:gd name="T10" fmla="*/ 17 w 29"/>
                  <a:gd name="T11" fmla="*/ 13 h 32"/>
                  <a:gd name="T12" fmla="*/ 27 w 29"/>
                  <a:gd name="T13" fmla="*/ 23 h 32"/>
                  <a:gd name="T14" fmla="*/ 29 w 29"/>
                  <a:gd name="T15" fmla="*/ 29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32">
                    <a:moveTo>
                      <a:pt x="29" y="29"/>
                    </a:moveTo>
                    <a:cubicBezTo>
                      <a:pt x="19" y="32"/>
                      <a:pt x="10" y="29"/>
                      <a:pt x="6" y="19"/>
                    </a:cubicBezTo>
                    <a:cubicBezTo>
                      <a:pt x="5" y="17"/>
                      <a:pt x="2" y="18"/>
                      <a:pt x="0" y="17"/>
                    </a:cubicBezTo>
                    <a:cubicBezTo>
                      <a:pt x="0" y="16"/>
                      <a:pt x="0" y="15"/>
                      <a:pt x="1" y="14"/>
                    </a:cubicBezTo>
                    <a:cubicBezTo>
                      <a:pt x="4" y="9"/>
                      <a:pt x="8" y="5"/>
                      <a:pt x="13" y="0"/>
                    </a:cubicBezTo>
                    <a:cubicBezTo>
                      <a:pt x="15" y="5"/>
                      <a:pt x="16" y="9"/>
                      <a:pt x="17" y="13"/>
                    </a:cubicBezTo>
                    <a:cubicBezTo>
                      <a:pt x="19" y="18"/>
                      <a:pt x="17" y="26"/>
                      <a:pt x="27" y="23"/>
                    </a:cubicBezTo>
                    <a:cubicBezTo>
                      <a:pt x="29" y="23"/>
                      <a:pt x="29" y="27"/>
                      <a:pt x="29" y="2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2" name="Freeform 976">
                <a:extLst>
                  <a:ext uri="{FF2B5EF4-FFF2-40B4-BE49-F238E27FC236}">
                    <a16:creationId xmlns:a16="http://schemas.microsoft.com/office/drawing/2014/main" id="{9560955D-B23B-3684-CFD6-EACF1599B03C}"/>
                  </a:ext>
                </a:extLst>
              </p:cNvPr>
              <p:cNvSpPr/>
              <p:nvPr/>
            </p:nvSpPr>
            <p:spPr bwMode="auto">
              <a:xfrm>
                <a:off x="4944" y="1111"/>
                <a:ext cx="22" cy="31"/>
              </a:xfrm>
              <a:custGeom>
                <a:avLst/>
                <a:gdLst>
                  <a:gd name="T0" fmla="*/ 19 w 20"/>
                  <a:gd name="T1" fmla="*/ 12 h 27"/>
                  <a:gd name="T2" fmla="*/ 13 w 20"/>
                  <a:gd name="T3" fmla="*/ 26 h 27"/>
                  <a:gd name="T4" fmla="*/ 0 w 20"/>
                  <a:gd name="T5" fmla="*/ 17 h 27"/>
                  <a:gd name="T6" fmla="*/ 0 w 20"/>
                  <a:gd name="T7" fmla="*/ 11 h 27"/>
                  <a:gd name="T8" fmla="*/ 3 w 20"/>
                  <a:gd name="T9" fmla="*/ 2 h 27"/>
                  <a:gd name="T10" fmla="*/ 10 w 20"/>
                  <a:gd name="T11" fmla="*/ 7 h 27"/>
                  <a:gd name="T12" fmla="*/ 19 w 20"/>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20" h="27">
                    <a:moveTo>
                      <a:pt x="19" y="12"/>
                    </a:moveTo>
                    <a:cubicBezTo>
                      <a:pt x="20" y="18"/>
                      <a:pt x="19" y="25"/>
                      <a:pt x="13" y="26"/>
                    </a:cubicBezTo>
                    <a:cubicBezTo>
                      <a:pt x="7" y="27"/>
                      <a:pt x="1" y="25"/>
                      <a:pt x="0" y="17"/>
                    </a:cubicBezTo>
                    <a:cubicBezTo>
                      <a:pt x="0" y="15"/>
                      <a:pt x="0" y="13"/>
                      <a:pt x="0" y="11"/>
                    </a:cubicBezTo>
                    <a:cubicBezTo>
                      <a:pt x="0" y="8"/>
                      <a:pt x="0" y="4"/>
                      <a:pt x="3" y="2"/>
                    </a:cubicBezTo>
                    <a:cubicBezTo>
                      <a:pt x="7" y="0"/>
                      <a:pt x="8" y="5"/>
                      <a:pt x="10" y="7"/>
                    </a:cubicBezTo>
                    <a:cubicBezTo>
                      <a:pt x="13" y="10"/>
                      <a:pt x="16" y="11"/>
                      <a:pt x="19"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3" name="Freeform 977">
                <a:extLst>
                  <a:ext uri="{FF2B5EF4-FFF2-40B4-BE49-F238E27FC236}">
                    <a16:creationId xmlns:a16="http://schemas.microsoft.com/office/drawing/2014/main" id="{69AD7DCC-011C-6769-CC4B-62F8584E387A}"/>
                  </a:ext>
                </a:extLst>
              </p:cNvPr>
              <p:cNvSpPr/>
              <p:nvPr/>
            </p:nvSpPr>
            <p:spPr bwMode="auto">
              <a:xfrm>
                <a:off x="4881" y="1159"/>
                <a:ext cx="28" cy="32"/>
              </a:xfrm>
              <a:custGeom>
                <a:avLst/>
                <a:gdLst>
                  <a:gd name="T0" fmla="*/ 19 w 25"/>
                  <a:gd name="T1" fmla="*/ 0 h 28"/>
                  <a:gd name="T2" fmla="*/ 23 w 25"/>
                  <a:gd name="T3" fmla="*/ 15 h 28"/>
                  <a:gd name="T4" fmla="*/ 22 w 25"/>
                  <a:gd name="T5" fmla="*/ 26 h 28"/>
                  <a:gd name="T6" fmla="*/ 11 w 25"/>
                  <a:gd name="T7" fmla="*/ 24 h 28"/>
                  <a:gd name="T8" fmla="*/ 7 w 25"/>
                  <a:gd name="T9" fmla="*/ 15 h 28"/>
                  <a:gd name="T10" fmla="*/ 13 w 25"/>
                  <a:gd name="T11" fmla="*/ 7 h 28"/>
                  <a:gd name="T12" fmla="*/ 19 w 25"/>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25" h="28">
                    <a:moveTo>
                      <a:pt x="19" y="0"/>
                    </a:moveTo>
                    <a:cubicBezTo>
                      <a:pt x="23" y="4"/>
                      <a:pt x="21" y="10"/>
                      <a:pt x="23" y="15"/>
                    </a:cubicBezTo>
                    <a:cubicBezTo>
                      <a:pt x="25" y="18"/>
                      <a:pt x="25" y="23"/>
                      <a:pt x="22" y="26"/>
                    </a:cubicBezTo>
                    <a:cubicBezTo>
                      <a:pt x="18" y="28"/>
                      <a:pt x="15" y="25"/>
                      <a:pt x="11" y="24"/>
                    </a:cubicBezTo>
                    <a:cubicBezTo>
                      <a:pt x="10" y="21"/>
                      <a:pt x="8" y="18"/>
                      <a:pt x="7" y="15"/>
                    </a:cubicBezTo>
                    <a:cubicBezTo>
                      <a:pt x="5" y="9"/>
                      <a:pt x="0" y="2"/>
                      <a:pt x="13" y="7"/>
                    </a:cubicBezTo>
                    <a:cubicBezTo>
                      <a:pt x="18" y="9"/>
                      <a:pt x="19" y="5"/>
                      <a:pt x="19"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4" name="Freeform 978">
                <a:extLst>
                  <a:ext uri="{FF2B5EF4-FFF2-40B4-BE49-F238E27FC236}">
                    <a16:creationId xmlns:a16="http://schemas.microsoft.com/office/drawing/2014/main" id="{C333621D-858F-6FDC-6697-15C1825E66CB}"/>
                  </a:ext>
                </a:extLst>
              </p:cNvPr>
              <p:cNvSpPr/>
              <p:nvPr/>
            </p:nvSpPr>
            <p:spPr bwMode="auto">
              <a:xfrm>
                <a:off x="5318" y="1488"/>
                <a:ext cx="24" cy="32"/>
              </a:xfrm>
              <a:custGeom>
                <a:avLst/>
                <a:gdLst>
                  <a:gd name="T0" fmla="*/ 21 w 21"/>
                  <a:gd name="T1" fmla="*/ 12 h 28"/>
                  <a:gd name="T2" fmla="*/ 19 w 21"/>
                  <a:gd name="T3" fmla="*/ 20 h 28"/>
                  <a:gd name="T4" fmla="*/ 11 w 21"/>
                  <a:gd name="T5" fmla="*/ 23 h 28"/>
                  <a:gd name="T6" fmla="*/ 1 w 21"/>
                  <a:gd name="T7" fmla="*/ 13 h 28"/>
                  <a:gd name="T8" fmla="*/ 4 w 21"/>
                  <a:gd name="T9" fmla="*/ 2 h 28"/>
                  <a:gd name="T10" fmla="*/ 13 w 21"/>
                  <a:gd name="T11" fmla="*/ 8 h 28"/>
                  <a:gd name="T12" fmla="*/ 21 w 21"/>
                  <a:gd name="T13" fmla="*/ 12 h 28"/>
                </a:gdLst>
                <a:ahLst/>
                <a:cxnLst>
                  <a:cxn ang="0">
                    <a:pos x="T0" y="T1"/>
                  </a:cxn>
                  <a:cxn ang="0">
                    <a:pos x="T2" y="T3"/>
                  </a:cxn>
                  <a:cxn ang="0">
                    <a:pos x="T4" y="T5"/>
                  </a:cxn>
                  <a:cxn ang="0">
                    <a:pos x="T6" y="T7"/>
                  </a:cxn>
                  <a:cxn ang="0">
                    <a:pos x="T8" y="T9"/>
                  </a:cxn>
                  <a:cxn ang="0">
                    <a:pos x="T10" y="T11"/>
                  </a:cxn>
                  <a:cxn ang="0">
                    <a:pos x="T12" y="T13"/>
                  </a:cxn>
                </a:cxnLst>
                <a:rect l="0" t="0" r="r" b="b"/>
                <a:pathLst>
                  <a:path w="21" h="28">
                    <a:moveTo>
                      <a:pt x="21" y="12"/>
                    </a:moveTo>
                    <a:cubicBezTo>
                      <a:pt x="20" y="14"/>
                      <a:pt x="19" y="17"/>
                      <a:pt x="19" y="20"/>
                    </a:cubicBezTo>
                    <a:cubicBezTo>
                      <a:pt x="18" y="26"/>
                      <a:pt x="16" y="28"/>
                      <a:pt x="11" y="23"/>
                    </a:cubicBezTo>
                    <a:cubicBezTo>
                      <a:pt x="8" y="20"/>
                      <a:pt x="4" y="16"/>
                      <a:pt x="1" y="13"/>
                    </a:cubicBezTo>
                    <a:cubicBezTo>
                      <a:pt x="1" y="9"/>
                      <a:pt x="0" y="4"/>
                      <a:pt x="4" y="2"/>
                    </a:cubicBezTo>
                    <a:cubicBezTo>
                      <a:pt x="8" y="0"/>
                      <a:pt x="10" y="6"/>
                      <a:pt x="13" y="8"/>
                    </a:cubicBezTo>
                    <a:cubicBezTo>
                      <a:pt x="15" y="10"/>
                      <a:pt x="18" y="11"/>
                      <a:pt x="21"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5" name="Freeform 979">
                <a:extLst>
                  <a:ext uri="{FF2B5EF4-FFF2-40B4-BE49-F238E27FC236}">
                    <a16:creationId xmlns:a16="http://schemas.microsoft.com/office/drawing/2014/main" id="{07B75C31-0362-C486-B62B-EB54DA8E5E40}"/>
                  </a:ext>
                </a:extLst>
              </p:cNvPr>
              <p:cNvSpPr/>
              <p:nvPr/>
            </p:nvSpPr>
            <p:spPr bwMode="auto">
              <a:xfrm>
                <a:off x="5351" y="1489"/>
                <a:ext cx="18" cy="25"/>
              </a:xfrm>
              <a:custGeom>
                <a:avLst/>
                <a:gdLst>
                  <a:gd name="T0" fmla="*/ 16 w 16"/>
                  <a:gd name="T1" fmla="*/ 12 h 22"/>
                  <a:gd name="T2" fmla="*/ 10 w 16"/>
                  <a:gd name="T3" fmla="*/ 22 h 22"/>
                  <a:gd name="T4" fmla="*/ 0 w 16"/>
                  <a:gd name="T5" fmla="*/ 10 h 22"/>
                  <a:gd name="T6" fmla="*/ 8 w 16"/>
                  <a:gd name="T7" fmla="*/ 0 h 22"/>
                  <a:gd name="T8" fmla="*/ 16 w 16"/>
                  <a:gd name="T9" fmla="*/ 12 h 22"/>
                </a:gdLst>
                <a:ahLst/>
                <a:cxnLst>
                  <a:cxn ang="0">
                    <a:pos x="T0" y="T1"/>
                  </a:cxn>
                  <a:cxn ang="0">
                    <a:pos x="T2" y="T3"/>
                  </a:cxn>
                  <a:cxn ang="0">
                    <a:pos x="T4" y="T5"/>
                  </a:cxn>
                  <a:cxn ang="0">
                    <a:pos x="T6" y="T7"/>
                  </a:cxn>
                  <a:cxn ang="0">
                    <a:pos x="T8" y="T9"/>
                  </a:cxn>
                </a:cxnLst>
                <a:rect l="0" t="0" r="r" b="b"/>
                <a:pathLst>
                  <a:path w="16" h="22">
                    <a:moveTo>
                      <a:pt x="16" y="12"/>
                    </a:moveTo>
                    <a:cubicBezTo>
                      <a:pt x="16" y="17"/>
                      <a:pt x="15" y="22"/>
                      <a:pt x="10" y="22"/>
                    </a:cubicBezTo>
                    <a:cubicBezTo>
                      <a:pt x="4" y="21"/>
                      <a:pt x="0" y="17"/>
                      <a:pt x="0" y="10"/>
                    </a:cubicBezTo>
                    <a:cubicBezTo>
                      <a:pt x="3" y="7"/>
                      <a:pt x="3" y="0"/>
                      <a:pt x="8" y="0"/>
                    </a:cubicBezTo>
                    <a:cubicBezTo>
                      <a:pt x="14" y="0"/>
                      <a:pt x="13" y="8"/>
                      <a:pt x="16"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6" name="Freeform 980">
                <a:extLst>
                  <a:ext uri="{FF2B5EF4-FFF2-40B4-BE49-F238E27FC236}">
                    <a16:creationId xmlns:a16="http://schemas.microsoft.com/office/drawing/2014/main" id="{20E9527A-A953-03BA-9F65-3DBC3AC564CC}"/>
                  </a:ext>
                </a:extLst>
              </p:cNvPr>
              <p:cNvSpPr/>
              <p:nvPr/>
            </p:nvSpPr>
            <p:spPr bwMode="auto">
              <a:xfrm>
                <a:off x="5295" y="1510"/>
                <a:ext cx="17" cy="27"/>
              </a:xfrm>
              <a:custGeom>
                <a:avLst/>
                <a:gdLst>
                  <a:gd name="T0" fmla="*/ 12 w 15"/>
                  <a:gd name="T1" fmla="*/ 6 h 23"/>
                  <a:gd name="T2" fmla="*/ 13 w 15"/>
                  <a:gd name="T3" fmla="*/ 9 h 23"/>
                  <a:gd name="T4" fmla="*/ 10 w 15"/>
                  <a:gd name="T5" fmla="*/ 20 h 23"/>
                  <a:gd name="T6" fmla="*/ 2 w 15"/>
                  <a:gd name="T7" fmla="*/ 14 h 23"/>
                  <a:gd name="T8" fmla="*/ 3 w 15"/>
                  <a:gd name="T9" fmla="*/ 2 h 23"/>
                  <a:gd name="T10" fmla="*/ 12 w 15"/>
                  <a:gd name="T11" fmla="*/ 6 h 23"/>
                </a:gdLst>
                <a:ahLst/>
                <a:cxnLst>
                  <a:cxn ang="0">
                    <a:pos x="T0" y="T1"/>
                  </a:cxn>
                  <a:cxn ang="0">
                    <a:pos x="T2" y="T3"/>
                  </a:cxn>
                  <a:cxn ang="0">
                    <a:pos x="T4" y="T5"/>
                  </a:cxn>
                  <a:cxn ang="0">
                    <a:pos x="T6" y="T7"/>
                  </a:cxn>
                  <a:cxn ang="0">
                    <a:pos x="T8" y="T9"/>
                  </a:cxn>
                  <a:cxn ang="0">
                    <a:pos x="T10" y="T11"/>
                  </a:cxn>
                </a:cxnLst>
                <a:rect l="0" t="0" r="r" b="b"/>
                <a:pathLst>
                  <a:path w="15" h="23">
                    <a:moveTo>
                      <a:pt x="12" y="6"/>
                    </a:moveTo>
                    <a:cubicBezTo>
                      <a:pt x="12" y="7"/>
                      <a:pt x="13" y="8"/>
                      <a:pt x="13" y="9"/>
                    </a:cubicBezTo>
                    <a:cubicBezTo>
                      <a:pt x="15" y="13"/>
                      <a:pt x="13" y="18"/>
                      <a:pt x="10" y="20"/>
                    </a:cubicBezTo>
                    <a:cubicBezTo>
                      <a:pt x="6" y="23"/>
                      <a:pt x="5" y="15"/>
                      <a:pt x="2" y="14"/>
                    </a:cubicBezTo>
                    <a:cubicBezTo>
                      <a:pt x="2" y="10"/>
                      <a:pt x="0" y="5"/>
                      <a:pt x="3" y="2"/>
                    </a:cubicBezTo>
                    <a:cubicBezTo>
                      <a:pt x="6" y="0"/>
                      <a:pt x="10" y="3"/>
                      <a:pt x="12" y="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7" name="Freeform 981">
                <a:extLst>
                  <a:ext uri="{FF2B5EF4-FFF2-40B4-BE49-F238E27FC236}">
                    <a16:creationId xmlns:a16="http://schemas.microsoft.com/office/drawing/2014/main" id="{40FC0D8E-17E8-2ED3-D243-EE1760C2E4F1}"/>
                  </a:ext>
                </a:extLst>
              </p:cNvPr>
              <p:cNvSpPr/>
              <p:nvPr/>
            </p:nvSpPr>
            <p:spPr bwMode="auto">
              <a:xfrm>
                <a:off x="5408" y="1500"/>
                <a:ext cx="17" cy="21"/>
              </a:xfrm>
              <a:custGeom>
                <a:avLst/>
                <a:gdLst>
                  <a:gd name="T0" fmla="*/ 14 w 15"/>
                  <a:gd name="T1" fmla="*/ 1 h 18"/>
                  <a:gd name="T2" fmla="*/ 14 w 15"/>
                  <a:gd name="T3" fmla="*/ 6 h 18"/>
                  <a:gd name="T4" fmla="*/ 4 w 15"/>
                  <a:gd name="T5" fmla="*/ 16 h 18"/>
                  <a:gd name="T6" fmla="*/ 5 w 15"/>
                  <a:gd name="T7" fmla="*/ 4 h 18"/>
                  <a:gd name="T8" fmla="*/ 14 w 15"/>
                  <a:gd name="T9" fmla="*/ 1 h 18"/>
                </a:gdLst>
                <a:ahLst/>
                <a:cxnLst>
                  <a:cxn ang="0">
                    <a:pos x="T0" y="T1"/>
                  </a:cxn>
                  <a:cxn ang="0">
                    <a:pos x="T2" y="T3"/>
                  </a:cxn>
                  <a:cxn ang="0">
                    <a:pos x="T4" y="T5"/>
                  </a:cxn>
                  <a:cxn ang="0">
                    <a:pos x="T6" y="T7"/>
                  </a:cxn>
                  <a:cxn ang="0">
                    <a:pos x="T8" y="T9"/>
                  </a:cxn>
                </a:cxnLst>
                <a:rect l="0" t="0" r="r" b="b"/>
                <a:pathLst>
                  <a:path w="15" h="18">
                    <a:moveTo>
                      <a:pt x="14" y="1"/>
                    </a:moveTo>
                    <a:cubicBezTo>
                      <a:pt x="14" y="2"/>
                      <a:pt x="15" y="4"/>
                      <a:pt x="14" y="6"/>
                    </a:cubicBezTo>
                    <a:cubicBezTo>
                      <a:pt x="13" y="12"/>
                      <a:pt x="10" y="18"/>
                      <a:pt x="4" y="16"/>
                    </a:cubicBezTo>
                    <a:cubicBezTo>
                      <a:pt x="0" y="15"/>
                      <a:pt x="3" y="8"/>
                      <a:pt x="5" y="4"/>
                    </a:cubicBezTo>
                    <a:cubicBezTo>
                      <a:pt x="7" y="1"/>
                      <a:pt x="11" y="0"/>
                      <a:pt x="14"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8" name="Freeform 982">
                <a:extLst>
                  <a:ext uri="{FF2B5EF4-FFF2-40B4-BE49-F238E27FC236}">
                    <a16:creationId xmlns:a16="http://schemas.microsoft.com/office/drawing/2014/main" id="{94DEC034-984B-F0CC-33C9-70B9DA67F2C1}"/>
                  </a:ext>
                </a:extLst>
              </p:cNvPr>
              <p:cNvSpPr/>
              <p:nvPr/>
            </p:nvSpPr>
            <p:spPr bwMode="auto">
              <a:xfrm>
                <a:off x="5633" y="1059"/>
                <a:ext cx="19" cy="16"/>
              </a:xfrm>
              <a:custGeom>
                <a:avLst/>
                <a:gdLst>
                  <a:gd name="T0" fmla="*/ 0 w 17"/>
                  <a:gd name="T1" fmla="*/ 6 h 14"/>
                  <a:gd name="T2" fmla="*/ 10 w 17"/>
                  <a:gd name="T3" fmla="*/ 2 h 14"/>
                  <a:gd name="T4" fmla="*/ 17 w 17"/>
                  <a:gd name="T5" fmla="*/ 6 h 14"/>
                  <a:gd name="T6" fmla="*/ 7 w 17"/>
                  <a:gd name="T7" fmla="*/ 11 h 14"/>
                  <a:gd name="T8" fmla="*/ 0 w 17"/>
                  <a:gd name="T9" fmla="*/ 6 h 14"/>
                </a:gdLst>
                <a:ahLst/>
                <a:cxnLst>
                  <a:cxn ang="0">
                    <a:pos x="T0" y="T1"/>
                  </a:cxn>
                  <a:cxn ang="0">
                    <a:pos x="T2" y="T3"/>
                  </a:cxn>
                  <a:cxn ang="0">
                    <a:pos x="T4" y="T5"/>
                  </a:cxn>
                  <a:cxn ang="0">
                    <a:pos x="T6" y="T7"/>
                  </a:cxn>
                  <a:cxn ang="0">
                    <a:pos x="T8" y="T9"/>
                  </a:cxn>
                </a:cxnLst>
                <a:rect l="0" t="0" r="r" b="b"/>
                <a:pathLst>
                  <a:path w="17" h="14">
                    <a:moveTo>
                      <a:pt x="0" y="6"/>
                    </a:moveTo>
                    <a:cubicBezTo>
                      <a:pt x="4" y="5"/>
                      <a:pt x="7" y="4"/>
                      <a:pt x="10" y="2"/>
                    </a:cubicBezTo>
                    <a:cubicBezTo>
                      <a:pt x="15" y="0"/>
                      <a:pt x="17" y="2"/>
                      <a:pt x="17" y="6"/>
                    </a:cubicBezTo>
                    <a:cubicBezTo>
                      <a:pt x="14" y="8"/>
                      <a:pt x="10" y="9"/>
                      <a:pt x="7" y="11"/>
                    </a:cubicBezTo>
                    <a:cubicBezTo>
                      <a:pt x="1" y="14"/>
                      <a:pt x="1" y="10"/>
                      <a:pt x="0" y="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9" name="Freeform 983">
                <a:extLst>
                  <a:ext uri="{FF2B5EF4-FFF2-40B4-BE49-F238E27FC236}">
                    <a16:creationId xmlns:a16="http://schemas.microsoft.com/office/drawing/2014/main" id="{4D12338E-7520-B7D7-7FC4-F39CF51A349F}"/>
                  </a:ext>
                </a:extLst>
              </p:cNvPr>
              <p:cNvSpPr/>
              <p:nvPr/>
            </p:nvSpPr>
            <p:spPr bwMode="auto">
              <a:xfrm>
                <a:off x="5578" y="1116"/>
                <a:ext cx="9" cy="14"/>
              </a:xfrm>
              <a:custGeom>
                <a:avLst/>
                <a:gdLst>
                  <a:gd name="T0" fmla="*/ 8 w 8"/>
                  <a:gd name="T1" fmla="*/ 11 h 12"/>
                  <a:gd name="T2" fmla="*/ 0 w 8"/>
                  <a:gd name="T3" fmla="*/ 2 h 12"/>
                  <a:gd name="T4" fmla="*/ 7 w 8"/>
                  <a:gd name="T5" fmla="*/ 7 h 12"/>
                  <a:gd name="T6" fmla="*/ 8 w 8"/>
                  <a:gd name="T7" fmla="*/ 11 h 12"/>
                </a:gdLst>
                <a:ahLst/>
                <a:cxnLst>
                  <a:cxn ang="0">
                    <a:pos x="T0" y="T1"/>
                  </a:cxn>
                  <a:cxn ang="0">
                    <a:pos x="T2" y="T3"/>
                  </a:cxn>
                  <a:cxn ang="0">
                    <a:pos x="T4" y="T5"/>
                  </a:cxn>
                  <a:cxn ang="0">
                    <a:pos x="T6" y="T7"/>
                  </a:cxn>
                </a:cxnLst>
                <a:rect l="0" t="0" r="r" b="b"/>
                <a:pathLst>
                  <a:path w="8" h="12">
                    <a:moveTo>
                      <a:pt x="8" y="11"/>
                    </a:moveTo>
                    <a:cubicBezTo>
                      <a:pt x="1" y="12"/>
                      <a:pt x="1" y="12"/>
                      <a:pt x="0" y="2"/>
                    </a:cubicBezTo>
                    <a:cubicBezTo>
                      <a:pt x="5" y="0"/>
                      <a:pt x="4" y="6"/>
                      <a:pt x="7" y="7"/>
                    </a:cubicBezTo>
                    <a:cubicBezTo>
                      <a:pt x="7" y="8"/>
                      <a:pt x="8" y="9"/>
                      <a:pt x="8"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0" name="Freeform 984">
                <a:extLst>
                  <a:ext uri="{FF2B5EF4-FFF2-40B4-BE49-F238E27FC236}">
                    <a16:creationId xmlns:a16="http://schemas.microsoft.com/office/drawing/2014/main" id="{A5DD1E80-0051-FF4A-E711-FF91764DE56B}"/>
                  </a:ext>
                </a:extLst>
              </p:cNvPr>
              <p:cNvSpPr/>
              <p:nvPr/>
            </p:nvSpPr>
            <p:spPr bwMode="auto">
              <a:xfrm>
                <a:off x="5357" y="1429"/>
                <a:ext cx="9" cy="13"/>
              </a:xfrm>
              <a:custGeom>
                <a:avLst/>
                <a:gdLst>
                  <a:gd name="T0" fmla="*/ 1 w 8"/>
                  <a:gd name="T1" fmla="*/ 12 h 12"/>
                  <a:gd name="T2" fmla="*/ 0 w 8"/>
                  <a:gd name="T3" fmla="*/ 4 h 12"/>
                  <a:gd name="T4" fmla="*/ 7 w 8"/>
                  <a:gd name="T5" fmla="*/ 3 h 12"/>
                  <a:gd name="T6" fmla="*/ 1 w 8"/>
                  <a:gd name="T7" fmla="*/ 12 h 12"/>
                </a:gdLst>
                <a:ahLst/>
                <a:cxnLst>
                  <a:cxn ang="0">
                    <a:pos x="T0" y="T1"/>
                  </a:cxn>
                  <a:cxn ang="0">
                    <a:pos x="T2" y="T3"/>
                  </a:cxn>
                  <a:cxn ang="0">
                    <a:pos x="T4" y="T5"/>
                  </a:cxn>
                  <a:cxn ang="0">
                    <a:pos x="T6" y="T7"/>
                  </a:cxn>
                </a:cxnLst>
                <a:rect l="0" t="0" r="r" b="b"/>
                <a:pathLst>
                  <a:path w="8" h="12">
                    <a:moveTo>
                      <a:pt x="1" y="12"/>
                    </a:moveTo>
                    <a:cubicBezTo>
                      <a:pt x="1" y="9"/>
                      <a:pt x="0" y="7"/>
                      <a:pt x="0" y="4"/>
                    </a:cubicBezTo>
                    <a:cubicBezTo>
                      <a:pt x="2" y="3"/>
                      <a:pt x="5" y="0"/>
                      <a:pt x="7" y="3"/>
                    </a:cubicBezTo>
                    <a:cubicBezTo>
                      <a:pt x="8" y="7"/>
                      <a:pt x="4" y="9"/>
                      <a:pt x="1"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1" name="Freeform 985">
                <a:extLst>
                  <a:ext uri="{FF2B5EF4-FFF2-40B4-BE49-F238E27FC236}">
                    <a16:creationId xmlns:a16="http://schemas.microsoft.com/office/drawing/2014/main" id="{5F0A6F2E-10AB-ABD5-67F8-CFA7E566E47D}"/>
                  </a:ext>
                </a:extLst>
              </p:cNvPr>
              <p:cNvSpPr/>
              <p:nvPr/>
            </p:nvSpPr>
            <p:spPr bwMode="auto">
              <a:xfrm>
                <a:off x="5344" y="1431"/>
                <a:ext cx="7" cy="5"/>
              </a:xfrm>
              <a:custGeom>
                <a:avLst/>
                <a:gdLst>
                  <a:gd name="T0" fmla="*/ 6 w 6"/>
                  <a:gd name="T1" fmla="*/ 3 h 4"/>
                  <a:gd name="T2" fmla="*/ 0 w 6"/>
                  <a:gd name="T3" fmla="*/ 4 h 4"/>
                  <a:gd name="T4" fmla="*/ 5 w 6"/>
                  <a:gd name="T5" fmla="*/ 0 h 4"/>
                  <a:gd name="T6" fmla="*/ 6 w 6"/>
                  <a:gd name="T7" fmla="*/ 3 h 4"/>
                </a:gdLst>
                <a:ahLst/>
                <a:cxnLst>
                  <a:cxn ang="0">
                    <a:pos x="T0" y="T1"/>
                  </a:cxn>
                  <a:cxn ang="0">
                    <a:pos x="T2" y="T3"/>
                  </a:cxn>
                  <a:cxn ang="0">
                    <a:pos x="T4" y="T5"/>
                  </a:cxn>
                  <a:cxn ang="0">
                    <a:pos x="T6" y="T7"/>
                  </a:cxn>
                </a:cxnLst>
                <a:rect l="0" t="0" r="r" b="b"/>
                <a:pathLst>
                  <a:path w="6" h="4">
                    <a:moveTo>
                      <a:pt x="6" y="3"/>
                    </a:moveTo>
                    <a:cubicBezTo>
                      <a:pt x="4" y="3"/>
                      <a:pt x="2" y="4"/>
                      <a:pt x="0" y="4"/>
                    </a:cubicBezTo>
                    <a:cubicBezTo>
                      <a:pt x="1" y="1"/>
                      <a:pt x="3" y="1"/>
                      <a:pt x="5" y="0"/>
                    </a:cubicBezTo>
                    <a:cubicBezTo>
                      <a:pt x="5" y="1"/>
                      <a:pt x="6" y="2"/>
                      <a:pt x="6"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2" name="Freeform 986">
                <a:extLst>
                  <a:ext uri="{FF2B5EF4-FFF2-40B4-BE49-F238E27FC236}">
                    <a16:creationId xmlns:a16="http://schemas.microsoft.com/office/drawing/2014/main" id="{795D478F-91F0-66DF-240D-396C11277F7C}"/>
                  </a:ext>
                </a:extLst>
              </p:cNvPr>
              <p:cNvSpPr/>
              <p:nvPr/>
            </p:nvSpPr>
            <p:spPr bwMode="auto">
              <a:xfrm>
                <a:off x="5207" y="1513"/>
                <a:ext cx="7" cy="5"/>
              </a:xfrm>
              <a:custGeom>
                <a:avLst/>
                <a:gdLst>
                  <a:gd name="T0" fmla="*/ 2 w 6"/>
                  <a:gd name="T1" fmla="*/ 0 h 5"/>
                  <a:gd name="T2" fmla="*/ 1 w 6"/>
                  <a:gd name="T3" fmla="*/ 5 h 5"/>
                  <a:gd name="T4" fmla="*/ 2 w 6"/>
                  <a:gd name="T5" fmla="*/ 0 h 5"/>
                </a:gdLst>
                <a:ahLst/>
                <a:cxnLst>
                  <a:cxn ang="0">
                    <a:pos x="T0" y="T1"/>
                  </a:cxn>
                  <a:cxn ang="0">
                    <a:pos x="T2" y="T3"/>
                  </a:cxn>
                  <a:cxn ang="0">
                    <a:pos x="T4" y="T5"/>
                  </a:cxn>
                </a:cxnLst>
                <a:rect l="0" t="0" r="r" b="b"/>
                <a:pathLst>
                  <a:path w="6" h="5">
                    <a:moveTo>
                      <a:pt x="2" y="0"/>
                    </a:moveTo>
                    <a:cubicBezTo>
                      <a:pt x="6" y="3"/>
                      <a:pt x="5" y="4"/>
                      <a:pt x="1" y="5"/>
                    </a:cubicBezTo>
                    <a:cubicBezTo>
                      <a:pt x="0" y="3"/>
                      <a:pt x="0"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3" name="Freeform 987">
                <a:extLst>
                  <a:ext uri="{FF2B5EF4-FFF2-40B4-BE49-F238E27FC236}">
                    <a16:creationId xmlns:a16="http://schemas.microsoft.com/office/drawing/2014/main" id="{C32B3782-6E8C-D182-5E11-12829388ADC6}"/>
                  </a:ext>
                </a:extLst>
              </p:cNvPr>
              <p:cNvSpPr/>
              <p:nvPr/>
            </p:nvSpPr>
            <p:spPr bwMode="auto">
              <a:xfrm>
                <a:off x="5213" y="1618"/>
                <a:ext cx="8" cy="5"/>
              </a:xfrm>
              <a:custGeom>
                <a:avLst/>
                <a:gdLst>
                  <a:gd name="T0" fmla="*/ 7 w 7"/>
                  <a:gd name="T1" fmla="*/ 0 h 4"/>
                  <a:gd name="T2" fmla="*/ 0 w 7"/>
                  <a:gd name="T3" fmla="*/ 3 h 4"/>
                  <a:gd name="T4" fmla="*/ 7 w 7"/>
                  <a:gd name="T5" fmla="*/ 0 h 4"/>
                </a:gdLst>
                <a:ahLst/>
                <a:cxnLst>
                  <a:cxn ang="0">
                    <a:pos x="T0" y="T1"/>
                  </a:cxn>
                  <a:cxn ang="0">
                    <a:pos x="T2" y="T3"/>
                  </a:cxn>
                  <a:cxn ang="0">
                    <a:pos x="T4" y="T5"/>
                  </a:cxn>
                </a:cxnLst>
                <a:rect l="0" t="0" r="r" b="b"/>
                <a:pathLst>
                  <a:path w="7" h="4">
                    <a:moveTo>
                      <a:pt x="7" y="0"/>
                    </a:moveTo>
                    <a:cubicBezTo>
                      <a:pt x="6" y="4"/>
                      <a:pt x="3" y="4"/>
                      <a:pt x="0" y="3"/>
                    </a:cubicBezTo>
                    <a:cubicBezTo>
                      <a:pt x="1" y="0"/>
                      <a:pt x="5" y="1"/>
                      <a:pt x="7"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4" name="Freeform 988">
                <a:extLst>
                  <a:ext uri="{FF2B5EF4-FFF2-40B4-BE49-F238E27FC236}">
                    <a16:creationId xmlns:a16="http://schemas.microsoft.com/office/drawing/2014/main" id="{8FAF6B42-56C7-54D7-9ACC-DCD631D15BB7}"/>
                  </a:ext>
                </a:extLst>
              </p:cNvPr>
              <p:cNvSpPr/>
              <p:nvPr/>
            </p:nvSpPr>
            <p:spPr bwMode="auto">
              <a:xfrm>
                <a:off x="5277" y="1083"/>
                <a:ext cx="4" cy="5"/>
              </a:xfrm>
              <a:custGeom>
                <a:avLst/>
                <a:gdLst>
                  <a:gd name="T0" fmla="*/ 0 w 3"/>
                  <a:gd name="T1" fmla="*/ 3 h 4"/>
                  <a:gd name="T2" fmla="*/ 3 w 3"/>
                  <a:gd name="T3" fmla="*/ 2 h 4"/>
                  <a:gd name="T4" fmla="*/ 2 w 3"/>
                  <a:gd name="T5" fmla="*/ 4 h 4"/>
                  <a:gd name="T6" fmla="*/ 0 w 3"/>
                  <a:gd name="T7" fmla="*/ 3 h 4"/>
                </a:gdLst>
                <a:ahLst/>
                <a:cxnLst>
                  <a:cxn ang="0">
                    <a:pos x="T0" y="T1"/>
                  </a:cxn>
                  <a:cxn ang="0">
                    <a:pos x="T2" y="T3"/>
                  </a:cxn>
                  <a:cxn ang="0">
                    <a:pos x="T4" y="T5"/>
                  </a:cxn>
                  <a:cxn ang="0">
                    <a:pos x="T6" y="T7"/>
                  </a:cxn>
                </a:cxnLst>
                <a:rect l="0" t="0" r="r" b="b"/>
                <a:pathLst>
                  <a:path w="3" h="4">
                    <a:moveTo>
                      <a:pt x="0" y="3"/>
                    </a:moveTo>
                    <a:cubicBezTo>
                      <a:pt x="1" y="2"/>
                      <a:pt x="1" y="0"/>
                      <a:pt x="3" y="2"/>
                    </a:cubicBezTo>
                    <a:cubicBezTo>
                      <a:pt x="3" y="2"/>
                      <a:pt x="2" y="4"/>
                      <a:pt x="2" y="4"/>
                    </a:cubicBezTo>
                    <a:cubicBezTo>
                      <a:pt x="1" y="4"/>
                      <a:pt x="0" y="4"/>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5" name="Freeform 989">
                <a:extLst>
                  <a:ext uri="{FF2B5EF4-FFF2-40B4-BE49-F238E27FC236}">
                    <a16:creationId xmlns:a16="http://schemas.microsoft.com/office/drawing/2014/main" id="{0E4DD732-A504-8288-225D-BD47498D150D}"/>
                  </a:ext>
                </a:extLst>
              </p:cNvPr>
              <p:cNvSpPr/>
              <p:nvPr/>
            </p:nvSpPr>
            <p:spPr bwMode="auto">
              <a:xfrm>
                <a:off x="5191" y="1637"/>
                <a:ext cx="2" cy="5"/>
              </a:xfrm>
              <a:custGeom>
                <a:avLst/>
                <a:gdLst>
                  <a:gd name="T0" fmla="*/ 2 w 2"/>
                  <a:gd name="T1" fmla="*/ 0 h 4"/>
                  <a:gd name="T2" fmla="*/ 2 w 2"/>
                  <a:gd name="T3" fmla="*/ 4 h 4"/>
                  <a:gd name="T4" fmla="*/ 2 w 2"/>
                  <a:gd name="T5" fmla="*/ 0 h 4"/>
                </a:gdLst>
                <a:ahLst/>
                <a:cxnLst>
                  <a:cxn ang="0">
                    <a:pos x="T0" y="T1"/>
                  </a:cxn>
                  <a:cxn ang="0">
                    <a:pos x="T2" y="T3"/>
                  </a:cxn>
                  <a:cxn ang="0">
                    <a:pos x="T4" y="T5"/>
                  </a:cxn>
                </a:cxnLst>
                <a:rect l="0" t="0" r="r" b="b"/>
                <a:pathLst>
                  <a:path w="2" h="4">
                    <a:moveTo>
                      <a:pt x="2" y="0"/>
                    </a:moveTo>
                    <a:cubicBezTo>
                      <a:pt x="2" y="1"/>
                      <a:pt x="2" y="2"/>
                      <a:pt x="2" y="4"/>
                    </a:cubicBezTo>
                    <a:cubicBezTo>
                      <a:pt x="0" y="3"/>
                      <a:pt x="0" y="2"/>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6" name="Freeform 990">
                <a:extLst>
                  <a:ext uri="{FF2B5EF4-FFF2-40B4-BE49-F238E27FC236}">
                    <a16:creationId xmlns:a16="http://schemas.microsoft.com/office/drawing/2014/main" id="{E958172A-FFFD-844B-5800-6E4E63B98410}"/>
                  </a:ext>
                </a:extLst>
              </p:cNvPr>
              <p:cNvSpPr/>
              <p:nvPr/>
            </p:nvSpPr>
            <p:spPr bwMode="auto">
              <a:xfrm>
                <a:off x="5039" y="1777"/>
                <a:ext cx="1" cy="1"/>
              </a:xfrm>
              <a:custGeom>
                <a:avLst/>
                <a:gdLst>
                  <a:gd name="T0" fmla="*/ 1 w 1"/>
                  <a:gd name="T1" fmla="*/ 0 h 1"/>
                  <a:gd name="T2" fmla="*/ 0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0"/>
                      <a:pt x="0" y="0"/>
                    </a:cubicBezTo>
                    <a:lnTo>
                      <a:pt x="1" y="0"/>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7" name="Freeform 991">
                <a:extLst>
                  <a:ext uri="{FF2B5EF4-FFF2-40B4-BE49-F238E27FC236}">
                    <a16:creationId xmlns:a16="http://schemas.microsoft.com/office/drawing/2014/main" id="{5F1F7A18-81E6-B1D4-A73F-A4CB36692AD8}"/>
                  </a:ext>
                </a:extLst>
              </p:cNvPr>
              <p:cNvSpPr/>
              <p:nvPr/>
            </p:nvSpPr>
            <p:spPr bwMode="auto">
              <a:xfrm>
                <a:off x="5205" y="1401"/>
                <a:ext cx="2" cy="2"/>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1" y="1"/>
                      <a:pt x="2" y="0"/>
                    </a:cubicBezTo>
                    <a:cubicBezTo>
                      <a:pt x="2" y="2"/>
                      <a:pt x="2" y="2"/>
                      <a:pt x="0"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8" name="Freeform 992">
                <a:extLst>
                  <a:ext uri="{FF2B5EF4-FFF2-40B4-BE49-F238E27FC236}">
                    <a16:creationId xmlns:a16="http://schemas.microsoft.com/office/drawing/2014/main" id="{C9E12750-413B-B568-47D9-719BA99DB46C}"/>
                  </a:ext>
                </a:extLst>
              </p:cNvPr>
              <p:cNvSpPr/>
              <p:nvPr/>
            </p:nvSpPr>
            <p:spPr bwMode="auto">
              <a:xfrm>
                <a:off x="5375" y="1490"/>
                <a:ext cx="2" cy="3"/>
              </a:xfrm>
              <a:custGeom>
                <a:avLst/>
                <a:gdLst>
                  <a:gd name="T0" fmla="*/ 2 w 2"/>
                  <a:gd name="T1" fmla="*/ 0 h 3"/>
                  <a:gd name="T2" fmla="*/ 0 w 2"/>
                  <a:gd name="T3" fmla="*/ 3 h 3"/>
                  <a:gd name="T4" fmla="*/ 2 w 2"/>
                  <a:gd name="T5" fmla="*/ 0 h 3"/>
                </a:gdLst>
                <a:ahLst/>
                <a:cxnLst>
                  <a:cxn ang="0">
                    <a:pos x="T0" y="T1"/>
                  </a:cxn>
                  <a:cxn ang="0">
                    <a:pos x="T2" y="T3"/>
                  </a:cxn>
                  <a:cxn ang="0">
                    <a:pos x="T4" y="T5"/>
                  </a:cxn>
                </a:cxnLst>
                <a:rect l="0" t="0" r="r" b="b"/>
                <a:pathLst>
                  <a:path w="2" h="3">
                    <a:moveTo>
                      <a:pt x="2" y="0"/>
                    </a:moveTo>
                    <a:cubicBezTo>
                      <a:pt x="2" y="1"/>
                      <a:pt x="1" y="2"/>
                      <a:pt x="0" y="3"/>
                    </a:cubicBezTo>
                    <a:cubicBezTo>
                      <a:pt x="0" y="1"/>
                      <a:pt x="1" y="0"/>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9" name="Freeform 993">
                <a:extLst>
                  <a:ext uri="{FF2B5EF4-FFF2-40B4-BE49-F238E27FC236}">
                    <a16:creationId xmlns:a16="http://schemas.microsoft.com/office/drawing/2014/main" id="{AA745B5B-B5B6-ADA4-3B89-4BC651D28E23}"/>
                  </a:ext>
                </a:extLst>
              </p:cNvPr>
              <p:cNvSpPr/>
              <p:nvPr/>
            </p:nvSpPr>
            <p:spPr bwMode="auto">
              <a:xfrm>
                <a:off x="5659" y="715"/>
                <a:ext cx="1" cy="1"/>
              </a:xfrm>
              <a:custGeom>
                <a:avLst/>
                <a:gdLst>
                  <a:gd name="T0" fmla="*/ 0 w 1"/>
                  <a:gd name="T1" fmla="*/ 0 h 1"/>
                  <a:gd name="T2" fmla="*/ 1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1"/>
                      <a:pt x="0" y="1"/>
                      <a:pt x="0" y="1"/>
                    </a:cubicBezTo>
                    <a:lnTo>
                      <a:pt x="0" y="0"/>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0" name="Freeform 994">
                <a:extLst>
                  <a:ext uri="{FF2B5EF4-FFF2-40B4-BE49-F238E27FC236}">
                    <a16:creationId xmlns:a16="http://schemas.microsoft.com/office/drawing/2014/main" id="{F92214F5-8E33-07C7-36CA-8E0523174677}"/>
                  </a:ext>
                </a:extLst>
              </p:cNvPr>
              <p:cNvSpPr>
                <a:spLocks noEditPoints="1"/>
              </p:cNvSpPr>
              <p:nvPr/>
            </p:nvSpPr>
            <p:spPr bwMode="auto">
              <a:xfrm>
                <a:off x="5252" y="2042"/>
                <a:ext cx="342" cy="346"/>
              </a:xfrm>
              <a:custGeom>
                <a:avLst/>
                <a:gdLst>
                  <a:gd name="T0" fmla="*/ 35 w 301"/>
                  <a:gd name="T1" fmla="*/ 227 h 305"/>
                  <a:gd name="T2" fmla="*/ 26 w 301"/>
                  <a:gd name="T3" fmla="*/ 193 h 305"/>
                  <a:gd name="T4" fmla="*/ 16 w 301"/>
                  <a:gd name="T5" fmla="*/ 179 h 305"/>
                  <a:gd name="T6" fmla="*/ 6 w 301"/>
                  <a:gd name="T7" fmla="*/ 153 h 305"/>
                  <a:gd name="T8" fmla="*/ 25 w 301"/>
                  <a:gd name="T9" fmla="*/ 116 h 305"/>
                  <a:gd name="T10" fmla="*/ 6 w 301"/>
                  <a:gd name="T11" fmla="*/ 91 h 305"/>
                  <a:gd name="T12" fmla="*/ 11 w 301"/>
                  <a:gd name="T13" fmla="*/ 81 h 305"/>
                  <a:gd name="T14" fmla="*/ 38 w 301"/>
                  <a:gd name="T15" fmla="*/ 76 h 305"/>
                  <a:gd name="T16" fmla="*/ 45 w 301"/>
                  <a:gd name="T17" fmla="*/ 50 h 305"/>
                  <a:gd name="T18" fmla="*/ 74 w 301"/>
                  <a:gd name="T19" fmla="*/ 28 h 305"/>
                  <a:gd name="T20" fmla="*/ 90 w 301"/>
                  <a:gd name="T21" fmla="*/ 29 h 305"/>
                  <a:gd name="T22" fmla="*/ 108 w 301"/>
                  <a:gd name="T23" fmla="*/ 29 h 305"/>
                  <a:gd name="T24" fmla="*/ 120 w 301"/>
                  <a:gd name="T25" fmla="*/ 4 h 305"/>
                  <a:gd name="T26" fmla="*/ 160 w 301"/>
                  <a:gd name="T27" fmla="*/ 12 h 305"/>
                  <a:gd name="T28" fmla="*/ 191 w 301"/>
                  <a:gd name="T29" fmla="*/ 20 h 305"/>
                  <a:gd name="T30" fmla="*/ 205 w 301"/>
                  <a:gd name="T31" fmla="*/ 19 h 305"/>
                  <a:gd name="T32" fmla="*/ 212 w 301"/>
                  <a:gd name="T33" fmla="*/ 27 h 305"/>
                  <a:gd name="T34" fmla="*/ 229 w 301"/>
                  <a:gd name="T35" fmla="*/ 42 h 305"/>
                  <a:gd name="T36" fmla="*/ 246 w 301"/>
                  <a:gd name="T37" fmla="*/ 48 h 305"/>
                  <a:gd name="T38" fmla="*/ 259 w 301"/>
                  <a:gd name="T39" fmla="*/ 67 h 305"/>
                  <a:gd name="T40" fmla="*/ 277 w 301"/>
                  <a:gd name="T41" fmla="*/ 83 h 305"/>
                  <a:gd name="T42" fmla="*/ 292 w 301"/>
                  <a:gd name="T43" fmla="*/ 120 h 305"/>
                  <a:gd name="T44" fmla="*/ 295 w 301"/>
                  <a:gd name="T45" fmla="*/ 149 h 305"/>
                  <a:gd name="T46" fmla="*/ 284 w 301"/>
                  <a:gd name="T47" fmla="*/ 166 h 305"/>
                  <a:gd name="T48" fmla="*/ 284 w 301"/>
                  <a:gd name="T49" fmla="*/ 186 h 305"/>
                  <a:gd name="T50" fmla="*/ 285 w 301"/>
                  <a:gd name="T51" fmla="*/ 206 h 305"/>
                  <a:gd name="T52" fmla="*/ 266 w 301"/>
                  <a:gd name="T53" fmla="*/ 235 h 305"/>
                  <a:gd name="T54" fmla="*/ 241 w 301"/>
                  <a:gd name="T55" fmla="*/ 253 h 305"/>
                  <a:gd name="T56" fmla="*/ 214 w 301"/>
                  <a:gd name="T57" fmla="*/ 280 h 305"/>
                  <a:gd name="T58" fmla="*/ 188 w 301"/>
                  <a:gd name="T59" fmla="*/ 298 h 305"/>
                  <a:gd name="T60" fmla="*/ 167 w 301"/>
                  <a:gd name="T61" fmla="*/ 286 h 305"/>
                  <a:gd name="T62" fmla="*/ 141 w 301"/>
                  <a:gd name="T63" fmla="*/ 274 h 305"/>
                  <a:gd name="T64" fmla="*/ 120 w 301"/>
                  <a:gd name="T65" fmla="*/ 301 h 305"/>
                  <a:gd name="T66" fmla="*/ 104 w 301"/>
                  <a:gd name="T67" fmla="*/ 282 h 305"/>
                  <a:gd name="T68" fmla="*/ 75 w 301"/>
                  <a:gd name="T69" fmla="*/ 275 h 305"/>
                  <a:gd name="T70" fmla="*/ 54 w 301"/>
                  <a:gd name="T71" fmla="*/ 254 h 305"/>
                  <a:gd name="T72" fmla="*/ 239 w 301"/>
                  <a:gd name="T73" fmla="*/ 152 h 305"/>
                  <a:gd name="T74" fmla="*/ 224 w 301"/>
                  <a:gd name="T75" fmla="*/ 110 h 305"/>
                  <a:gd name="T76" fmla="*/ 181 w 301"/>
                  <a:gd name="T77" fmla="*/ 73 h 305"/>
                  <a:gd name="T78" fmla="*/ 123 w 301"/>
                  <a:gd name="T79" fmla="*/ 71 h 305"/>
                  <a:gd name="T80" fmla="*/ 68 w 301"/>
                  <a:gd name="T81" fmla="*/ 138 h 305"/>
                  <a:gd name="T82" fmla="*/ 96 w 301"/>
                  <a:gd name="T83" fmla="*/ 220 h 305"/>
                  <a:gd name="T84" fmla="*/ 129 w 301"/>
                  <a:gd name="T85" fmla="*/ 229 h 305"/>
                  <a:gd name="T86" fmla="*/ 188 w 301"/>
                  <a:gd name="T87" fmla="*/ 225 h 305"/>
                  <a:gd name="T88" fmla="*/ 224 w 301"/>
                  <a:gd name="T89" fmla="*/ 200 h 305"/>
                  <a:gd name="T90" fmla="*/ 263 w 301"/>
                  <a:gd name="T91" fmla="*/ 157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1" h="305">
                    <a:moveTo>
                      <a:pt x="35" y="241"/>
                    </a:moveTo>
                    <a:cubicBezTo>
                      <a:pt x="35" y="241"/>
                      <a:pt x="34" y="241"/>
                      <a:pt x="33" y="241"/>
                    </a:cubicBezTo>
                    <a:cubicBezTo>
                      <a:pt x="29" y="236"/>
                      <a:pt x="33" y="231"/>
                      <a:pt x="35" y="227"/>
                    </a:cubicBezTo>
                    <a:cubicBezTo>
                      <a:pt x="39" y="220"/>
                      <a:pt x="40" y="214"/>
                      <a:pt x="29" y="215"/>
                    </a:cubicBezTo>
                    <a:cubicBezTo>
                      <a:pt x="18" y="215"/>
                      <a:pt x="20" y="209"/>
                      <a:pt x="21" y="202"/>
                    </a:cubicBezTo>
                    <a:cubicBezTo>
                      <a:pt x="22" y="198"/>
                      <a:pt x="28" y="199"/>
                      <a:pt x="26" y="193"/>
                    </a:cubicBezTo>
                    <a:cubicBezTo>
                      <a:pt x="19" y="193"/>
                      <a:pt x="9" y="195"/>
                      <a:pt x="11" y="182"/>
                    </a:cubicBezTo>
                    <a:cubicBezTo>
                      <a:pt x="12" y="181"/>
                      <a:pt x="13" y="181"/>
                      <a:pt x="13" y="180"/>
                    </a:cubicBezTo>
                    <a:cubicBezTo>
                      <a:pt x="14" y="180"/>
                      <a:pt x="15" y="179"/>
                      <a:pt x="16" y="179"/>
                    </a:cubicBezTo>
                    <a:cubicBezTo>
                      <a:pt x="16" y="179"/>
                      <a:pt x="17" y="178"/>
                      <a:pt x="18" y="178"/>
                    </a:cubicBezTo>
                    <a:cubicBezTo>
                      <a:pt x="25" y="172"/>
                      <a:pt x="27" y="167"/>
                      <a:pt x="16" y="164"/>
                    </a:cubicBezTo>
                    <a:cubicBezTo>
                      <a:pt x="11" y="162"/>
                      <a:pt x="7" y="158"/>
                      <a:pt x="6" y="153"/>
                    </a:cubicBezTo>
                    <a:cubicBezTo>
                      <a:pt x="24" y="145"/>
                      <a:pt x="25" y="143"/>
                      <a:pt x="14" y="130"/>
                    </a:cubicBezTo>
                    <a:cubicBezTo>
                      <a:pt x="1" y="125"/>
                      <a:pt x="17" y="122"/>
                      <a:pt x="15" y="118"/>
                    </a:cubicBezTo>
                    <a:cubicBezTo>
                      <a:pt x="18" y="118"/>
                      <a:pt x="23" y="120"/>
                      <a:pt x="25" y="116"/>
                    </a:cubicBezTo>
                    <a:cubicBezTo>
                      <a:pt x="27" y="111"/>
                      <a:pt x="22" y="109"/>
                      <a:pt x="20" y="106"/>
                    </a:cubicBezTo>
                    <a:cubicBezTo>
                      <a:pt x="16" y="102"/>
                      <a:pt x="12" y="98"/>
                      <a:pt x="6" y="97"/>
                    </a:cubicBezTo>
                    <a:cubicBezTo>
                      <a:pt x="0" y="95"/>
                      <a:pt x="7" y="93"/>
                      <a:pt x="6" y="91"/>
                    </a:cubicBezTo>
                    <a:cubicBezTo>
                      <a:pt x="6" y="91"/>
                      <a:pt x="6" y="91"/>
                      <a:pt x="6" y="91"/>
                    </a:cubicBezTo>
                    <a:cubicBezTo>
                      <a:pt x="8" y="91"/>
                      <a:pt x="10" y="91"/>
                      <a:pt x="11" y="89"/>
                    </a:cubicBezTo>
                    <a:cubicBezTo>
                      <a:pt x="14" y="87"/>
                      <a:pt x="14" y="84"/>
                      <a:pt x="11" y="81"/>
                    </a:cubicBezTo>
                    <a:cubicBezTo>
                      <a:pt x="9" y="79"/>
                      <a:pt x="10" y="77"/>
                      <a:pt x="13" y="77"/>
                    </a:cubicBezTo>
                    <a:cubicBezTo>
                      <a:pt x="19" y="77"/>
                      <a:pt x="24" y="72"/>
                      <a:pt x="31" y="75"/>
                    </a:cubicBezTo>
                    <a:cubicBezTo>
                      <a:pt x="33" y="75"/>
                      <a:pt x="35" y="76"/>
                      <a:pt x="38" y="76"/>
                    </a:cubicBezTo>
                    <a:cubicBezTo>
                      <a:pt x="44" y="77"/>
                      <a:pt x="51" y="80"/>
                      <a:pt x="56" y="75"/>
                    </a:cubicBezTo>
                    <a:cubicBezTo>
                      <a:pt x="59" y="70"/>
                      <a:pt x="52" y="65"/>
                      <a:pt x="51" y="60"/>
                    </a:cubicBezTo>
                    <a:cubicBezTo>
                      <a:pt x="51" y="56"/>
                      <a:pt x="47" y="53"/>
                      <a:pt x="45" y="50"/>
                    </a:cubicBezTo>
                    <a:cubicBezTo>
                      <a:pt x="42" y="39"/>
                      <a:pt x="61" y="41"/>
                      <a:pt x="57" y="29"/>
                    </a:cubicBezTo>
                    <a:cubicBezTo>
                      <a:pt x="59" y="29"/>
                      <a:pt x="60" y="28"/>
                      <a:pt x="62" y="28"/>
                    </a:cubicBezTo>
                    <a:cubicBezTo>
                      <a:pt x="66" y="28"/>
                      <a:pt x="70" y="28"/>
                      <a:pt x="74" y="28"/>
                    </a:cubicBezTo>
                    <a:cubicBezTo>
                      <a:pt x="76" y="30"/>
                      <a:pt x="79" y="32"/>
                      <a:pt x="81" y="34"/>
                    </a:cubicBezTo>
                    <a:cubicBezTo>
                      <a:pt x="84" y="37"/>
                      <a:pt x="88" y="41"/>
                      <a:pt x="91" y="39"/>
                    </a:cubicBezTo>
                    <a:cubicBezTo>
                      <a:pt x="96" y="36"/>
                      <a:pt x="91" y="32"/>
                      <a:pt x="90" y="29"/>
                    </a:cubicBezTo>
                    <a:cubicBezTo>
                      <a:pt x="89" y="25"/>
                      <a:pt x="88" y="21"/>
                      <a:pt x="86" y="17"/>
                    </a:cubicBezTo>
                    <a:cubicBezTo>
                      <a:pt x="93" y="12"/>
                      <a:pt x="96" y="19"/>
                      <a:pt x="101" y="21"/>
                    </a:cubicBezTo>
                    <a:cubicBezTo>
                      <a:pt x="104" y="23"/>
                      <a:pt x="104" y="30"/>
                      <a:pt x="108" y="29"/>
                    </a:cubicBezTo>
                    <a:cubicBezTo>
                      <a:pt x="113" y="29"/>
                      <a:pt x="112" y="23"/>
                      <a:pt x="114" y="20"/>
                    </a:cubicBezTo>
                    <a:cubicBezTo>
                      <a:pt x="116" y="15"/>
                      <a:pt x="119" y="11"/>
                      <a:pt x="117" y="6"/>
                    </a:cubicBezTo>
                    <a:cubicBezTo>
                      <a:pt x="118" y="6"/>
                      <a:pt x="119" y="5"/>
                      <a:pt x="120" y="4"/>
                    </a:cubicBezTo>
                    <a:cubicBezTo>
                      <a:pt x="125" y="5"/>
                      <a:pt x="128" y="8"/>
                      <a:pt x="130" y="13"/>
                    </a:cubicBezTo>
                    <a:cubicBezTo>
                      <a:pt x="132" y="16"/>
                      <a:pt x="136" y="19"/>
                      <a:pt x="139" y="14"/>
                    </a:cubicBezTo>
                    <a:cubicBezTo>
                      <a:pt x="145" y="3"/>
                      <a:pt x="153" y="9"/>
                      <a:pt x="160" y="12"/>
                    </a:cubicBezTo>
                    <a:cubicBezTo>
                      <a:pt x="170" y="16"/>
                      <a:pt x="172" y="15"/>
                      <a:pt x="175" y="5"/>
                    </a:cubicBezTo>
                    <a:cubicBezTo>
                      <a:pt x="175" y="2"/>
                      <a:pt x="176" y="0"/>
                      <a:pt x="178" y="0"/>
                    </a:cubicBezTo>
                    <a:cubicBezTo>
                      <a:pt x="187" y="3"/>
                      <a:pt x="184" y="15"/>
                      <a:pt x="191" y="20"/>
                    </a:cubicBezTo>
                    <a:cubicBezTo>
                      <a:pt x="194" y="17"/>
                      <a:pt x="195" y="14"/>
                      <a:pt x="196" y="10"/>
                    </a:cubicBezTo>
                    <a:cubicBezTo>
                      <a:pt x="197" y="11"/>
                      <a:pt x="198" y="11"/>
                      <a:pt x="200" y="11"/>
                    </a:cubicBezTo>
                    <a:cubicBezTo>
                      <a:pt x="208" y="10"/>
                      <a:pt x="203" y="16"/>
                      <a:pt x="205" y="19"/>
                    </a:cubicBezTo>
                    <a:cubicBezTo>
                      <a:pt x="205" y="20"/>
                      <a:pt x="206" y="21"/>
                      <a:pt x="207" y="20"/>
                    </a:cubicBezTo>
                    <a:cubicBezTo>
                      <a:pt x="208" y="20"/>
                      <a:pt x="209" y="19"/>
                      <a:pt x="209" y="19"/>
                    </a:cubicBezTo>
                    <a:cubicBezTo>
                      <a:pt x="210" y="22"/>
                      <a:pt x="208" y="26"/>
                      <a:pt x="212" y="27"/>
                    </a:cubicBezTo>
                    <a:cubicBezTo>
                      <a:pt x="215" y="28"/>
                      <a:pt x="218" y="25"/>
                      <a:pt x="220" y="22"/>
                    </a:cubicBezTo>
                    <a:cubicBezTo>
                      <a:pt x="223" y="22"/>
                      <a:pt x="226" y="22"/>
                      <a:pt x="228" y="23"/>
                    </a:cubicBezTo>
                    <a:cubicBezTo>
                      <a:pt x="229" y="29"/>
                      <a:pt x="229" y="35"/>
                      <a:pt x="229" y="42"/>
                    </a:cubicBezTo>
                    <a:cubicBezTo>
                      <a:pt x="229" y="45"/>
                      <a:pt x="227" y="50"/>
                      <a:pt x="231" y="51"/>
                    </a:cubicBezTo>
                    <a:cubicBezTo>
                      <a:pt x="235" y="53"/>
                      <a:pt x="238" y="51"/>
                      <a:pt x="241" y="48"/>
                    </a:cubicBezTo>
                    <a:cubicBezTo>
                      <a:pt x="243" y="48"/>
                      <a:pt x="244" y="48"/>
                      <a:pt x="246" y="48"/>
                    </a:cubicBezTo>
                    <a:cubicBezTo>
                      <a:pt x="246" y="50"/>
                      <a:pt x="245" y="52"/>
                      <a:pt x="245" y="54"/>
                    </a:cubicBezTo>
                    <a:cubicBezTo>
                      <a:pt x="246" y="59"/>
                      <a:pt x="245" y="66"/>
                      <a:pt x="247" y="70"/>
                    </a:cubicBezTo>
                    <a:cubicBezTo>
                      <a:pt x="250" y="74"/>
                      <a:pt x="255" y="67"/>
                      <a:pt x="259" y="67"/>
                    </a:cubicBezTo>
                    <a:cubicBezTo>
                      <a:pt x="265" y="67"/>
                      <a:pt x="274" y="64"/>
                      <a:pt x="270" y="77"/>
                    </a:cubicBezTo>
                    <a:cubicBezTo>
                      <a:pt x="269" y="80"/>
                      <a:pt x="272" y="82"/>
                      <a:pt x="275" y="81"/>
                    </a:cubicBezTo>
                    <a:cubicBezTo>
                      <a:pt x="276" y="82"/>
                      <a:pt x="277" y="83"/>
                      <a:pt x="277" y="83"/>
                    </a:cubicBezTo>
                    <a:cubicBezTo>
                      <a:pt x="278" y="86"/>
                      <a:pt x="281" y="87"/>
                      <a:pt x="279" y="91"/>
                    </a:cubicBezTo>
                    <a:cubicBezTo>
                      <a:pt x="266" y="112"/>
                      <a:pt x="266" y="112"/>
                      <a:pt x="291" y="118"/>
                    </a:cubicBezTo>
                    <a:cubicBezTo>
                      <a:pt x="291" y="118"/>
                      <a:pt x="292" y="119"/>
                      <a:pt x="292" y="120"/>
                    </a:cubicBezTo>
                    <a:cubicBezTo>
                      <a:pt x="291" y="126"/>
                      <a:pt x="281" y="127"/>
                      <a:pt x="283" y="134"/>
                    </a:cubicBezTo>
                    <a:cubicBezTo>
                      <a:pt x="285" y="139"/>
                      <a:pt x="290" y="137"/>
                      <a:pt x="294" y="137"/>
                    </a:cubicBezTo>
                    <a:cubicBezTo>
                      <a:pt x="295" y="141"/>
                      <a:pt x="299" y="145"/>
                      <a:pt x="295" y="149"/>
                    </a:cubicBezTo>
                    <a:cubicBezTo>
                      <a:pt x="291" y="151"/>
                      <a:pt x="287" y="153"/>
                      <a:pt x="283" y="154"/>
                    </a:cubicBezTo>
                    <a:cubicBezTo>
                      <a:pt x="279" y="155"/>
                      <a:pt x="274" y="156"/>
                      <a:pt x="274" y="160"/>
                    </a:cubicBezTo>
                    <a:cubicBezTo>
                      <a:pt x="275" y="165"/>
                      <a:pt x="280" y="166"/>
                      <a:pt x="284" y="166"/>
                    </a:cubicBezTo>
                    <a:cubicBezTo>
                      <a:pt x="286" y="166"/>
                      <a:pt x="288" y="166"/>
                      <a:pt x="289" y="166"/>
                    </a:cubicBezTo>
                    <a:cubicBezTo>
                      <a:pt x="289" y="174"/>
                      <a:pt x="301" y="174"/>
                      <a:pt x="299" y="184"/>
                    </a:cubicBezTo>
                    <a:cubicBezTo>
                      <a:pt x="294" y="184"/>
                      <a:pt x="286" y="180"/>
                      <a:pt x="284" y="186"/>
                    </a:cubicBezTo>
                    <a:cubicBezTo>
                      <a:pt x="281" y="191"/>
                      <a:pt x="287" y="195"/>
                      <a:pt x="291" y="198"/>
                    </a:cubicBezTo>
                    <a:cubicBezTo>
                      <a:pt x="292" y="198"/>
                      <a:pt x="291" y="201"/>
                      <a:pt x="292" y="202"/>
                    </a:cubicBezTo>
                    <a:cubicBezTo>
                      <a:pt x="290" y="203"/>
                      <a:pt x="287" y="204"/>
                      <a:pt x="285" y="206"/>
                    </a:cubicBezTo>
                    <a:cubicBezTo>
                      <a:pt x="280" y="206"/>
                      <a:pt x="272" y="201"/>
                      <a:pt x="269" y="207"/>
                    </a:cubicBezTo>
                    <a:cubicBezTo>
                      <a:pt x="267" y="212"/>
                      <a:pt x="272" y="219"/>
                      <a:pt x="278" y="222"/>
                    </a:cubicBezTo>
                    <a:cubicBezTo>
                      <a:pt x="279" y="231"/>
                      <a:pt x="278" y="238"/>
                      <a:pt x="266" y="235"/>
                    </a:cubicBezTo>
                    <a:cubicBezTo>
                      <a:pt x="259" y="233"/>
                      <a:pt x="261" y="239"/>
                      <a:pt x="263" y="241"/>
                    </a:cubicBezTo>
                    <a:cubicBezTo>
                      <a:pt x="270" y="251"/>
                      <a:pt x="269" y="257"/>
                      <a:pt x="256" y="258"/>
                    </a:cubicBezTo>
                    <a:cubicBezTo>
                      <a:pt x="251" y="255"/>
                      <a:pt x="247" y="248"/>
                      <a:pt x="241" y="253"/>
                    </a:cubicBezTo>
                    <a:cubicBezTo>
                      <a:pt x="235" y="258"/>
                      <a:pt x="239" y="264"/>
                      <a:pt x="244" y="268"/>
                    </a:cubicBezTo>
                    <a:cubicBezTo>
                      <a:pt x="238" y="272"/>
                      <a:pt x="234" y="278"/>
                      <a:pt x="228" y="281"/>
                    </a:cubicBezTo>
                    <a:cubicBezTo>
                      <a:pt x="224" y="279"/>
                      <a:pt x="219" y="286"/>
                      <a:pt x="214" y="280"/>
                    </a:cubicBezTo>
                    <a:cubicBezTo>
                      <a:pt x="211" y="272"/>
                      <a:pt x="203" y="268"/>
                      <a:pt x="196" y="269"/>
                    </a:cubicBezTo>
                    <a:cubicBezTo>
                      <a:pt x="189" y="271"/>
                      <a:pt x="195" y="278"/>
                      <a:pt x="195" y="283"/>
                    </a:cubicBezTo>
                    <a:cubicBezTo>
                      <a:pt x="187" y="285"/>
                      <a:pt x="189" y="293"/>
                      <a:pt x="188" y="298"/>
                    </a:cubicBezTo>
                    <a:cubicBezTo>
                      <a:pt x="187" y="303"/>
                      <a:pt x="186" y="305"/>
                      <a:pt x="181" y="304"/>
                    </a:cubicBezTo>
                    <a:cubicBezTo>
                      <a:pt x="181" y="304"/>
                      <a:pt x="180" y="303"/>
                      <a:pt x="180" y="302"/>
                    </a:cubicBezTo>
                    <a:cubicBezTo>
                      <a:pt x="178" y="295"/>
                      <a:pt x="169" y="293"/>
                      <a:pt x="167" y="286"/>
                    </a:cubicBezTo>
                    <a:cubicBezTo>
                      <a:pt x="153" y="293"/>
                      <a:pt x="155" y="280"/>
                      <a:pt x="152" y="273"/>
                    </a:cubicBezTo>
                    <a:cubicBezTo>
                      <a:pt x="151" y="271"/>
                      <a:pt x="150" y="267"/>
                      <a:pt x="147" y="267"/>
                    </a:cubicBezTo>
                    <a:cubicBezTo>
                      <a:pt x="143" y="267"/>
                      <a:pt x="143" y="271"/>
                      <a:pt x="141" y="274"/>
                    </a:cubicBezTo>
                    <a:cubicBezTo>
                      <a:pt x="140" y="278"/>
                      <a:pt x="138" y="282"/>
                      <a:pt x="135" y="284"/>
                    </a:cubicBezTo>
                    <a:cubicBezTo>
                      <a:pt x="133" y="287"/>
                      <a:pt x="131" y="289"/>
                      <a:pt x="129" y="291"/>
                    </a:cubicBezTo>
                    <a:cubicBezTo>
                      <a:pt x="126" y="294"/>
                      <a:pt x="126" y="301"/>
                      <a:pt x="120" y="301"/>
                    </a:cubicBezTo>
                    <a:cubicBezTo>
                      <a:pt x="114" y="301"/>
                      <a:pt x="116" y="293"/>
                      <a:pt x="113" y="289"/>
                    </a:cubicBezTo>
                    <a:cubicBezTo>
                      <a:pt x="113" y="289"/>
                      <a:pt x="112" y="288"/>
                      <a:pt x="112" y="288"/>
                    </a:cubicBezTo>
                    <a:cubicBezTo>
                      <a:pt x="114" y="279"/>
                      <a:pt x="109" y="281"/>
                      <a:pt x="104" y="282"/>
                    </a:cubicBezTo>
                    <a:cubicBezTo>
                      <a:pt x="104" y="281"/>
                      <a:pt x="103" y="279"/>
                      <a:pt x="103" y="277"/>
                    </a:cubicBezTo>
                    <a:cubicBezTo>
                      <a:pt x="101" y="263"/>
                      <a:pt x="101" y="263"/>
                      <a:pt x="89" y="270"/>
                    </a:cubicBezTo>
                    <a:cubicBezTo>
                      <a:pt x="85" y="272"/>
                      <a:pt x="81" y="276"/>
                      <a:pt x="75" y="275"/>
                    </a:cubicBezTo>
                    <a:cubicBezTo>
                      <a:pt x="74" y="273"/>
                      <a:pt x="75" y="271"/>
                      <a:pt x="76" y="269"/>
                    </a:cubicBezTo>
                    <a:cubicBezTo>
                      <a:pt x="76" y="262"/>
                      <a:pt x="80" y="256"/>
                      <a:pt x="78" y="248"/>
                    </a:cubicBezTo>
                    <a:cubicBezTo>
                      <a:pt x="59" y="256"/>
                      <a:pt x="57" y="256"/>
                      <a:pt x="54" y="254"/>
                    </a:cubicBezTo>
                    <a:cubicBezTo>
                      <a:pt x="49" y="249"/>
                      <a:pt x="56" y="244"/>
                      <a:pt x="55" y="239"/>
                    </a:cubicBezTo>
                    <a:cubicBezTo>
                      <a:pt x="48" y="242"/>
                      <a:pt x="42" y="241"/>
                      <a:pt x="35" y="241"/>
                    </a:cubicBezTo>
                    <a:close/>
                    <a:moveTo>
                      <a:pt x="239" y="152"/>
                    </a:moveTo>
                    <a:cubicBezTo>
                      <a:pt x="237" y="144"/>
                      <a:pt x="232" y="137"/>
                      <a:pt x="234" y="128"/>
                    </a:cubicBezTo>
                    <a:cubicBezTo>
                      <a:pt x="235" y="124"/>
                      <a:pt x="234" y="121"/>
                      <a:pt x="230" y="119"/>
                    </a:cubicBezTo>
                    <a:cubicBezTo>
                      <a:pt x="226" y="117"/>
                      <a:pt x="226" y="112"/>
                      <a:pt x="224" y="110"/>
                    </a:cubicBezTo>
                    <a:cubicBezTo>
                      <a:pt x="218" y="105"/>
                      <a:pt x="221" y="95"/>
                      <a:pt x="214" y="94"/>
                    </a:cubicBezTo>
                    <a:cubicBezTo>
                      <a:pt x="205" y="91"/>
                      <a:pt x="200" y="83"/>
                      <a:pt x="194" y="78"/>
                    </a:cubicBezTo>
                    <a:cubicBezTo>
                      <a:pt x="189" y="74"/>
                      <a:pt x="182" y="80"/>
                      <a:pt x="181" y="73"/>
                    </a:cubicBezTo>
                    <a:cubicBezTo>
                      <a:pt x="180" y="66"/>
                      <a:pt x="175" y="67"/>
                      <a:pt x="170" y="68"/>
                    </a:cubicBezTo>
                    <a:cubicBezTo>
                      <a:pt x="164" y="69"/>
                      <a:pt x="158" y="64"/>
                      <a:pt x="152" y="70"/>
                    </a:cubicBezTo>
                    <a:cubicBezTo>
                      <a:pt x="142" y="57"/>
                      <a:pt x="134" y="75"/>
                      <a:pt x="123" y="71"/>
                    </a:cubicBezTo>
                    <a:cubicBezTo>
                      <a:pt x="121" y="70"/>
                      <a:pt x="110" y="73"/>
                      <a:pt x="105" y="77"/>
                    </a:cubicBezTo>
                    <a:cubicBezTo>
                      <a:pt x="93" y="89"/>
                      <a:pt x="80" y="99"/>
                      <a:pt x="75" y="117"/>
                    </a:cubicBezTo>
                    <a:cubicBezTo>
                      <a:pt x="74" y="124"/>
                      <a:pt x="69" y="129"/>
                      <a:pt x="68" y="138"/>
                    </a:cubicBezTo>
                    <a:cubicBezTo>
                      <a:pt x="67" y="144"/>
                      <a:pt x="75" y="147"/>
                      <a:pt x="71" y="153"/>
                    </a:cubicBezTo>
                    <a:cubicBezTo>
                      <a:pt x="59" y="169"/>
                      <a:pt x="72" y="182"/>
                      <a:pt x="77" y="196"/>
                    </a:cubicBezTo>
                    <a:cubicBezTo>
                      <a:pt x="80" y="206"/>
                      <a:pt x="99" y="204"/>
                      <a:pt x="96" y="220"/>
                    </a:cubicBezTo>
                    <a:cubicBezTo>
                      <a:pt x="96" y="221"/>
                      <a:pt x="99" y="223"/>
                      <a:pt x="101" y="223"/>
                    </a:cubicBezTo>
                    <a:cubicBezTo>
                      <a:pt x="108" y="224"/>
                      <a:pt x="114" y="233"/>
                      <a:pt x="123" y="226"/>
                    </a:cubicBezTo>
                    <a:cubicBezTo>
                      <a:pt x="126" y="223"/>
                      <a:pt x="127" y="228"/>
                      <a:pt x="129" y="229"/>
                    </a:cubicBezTo>
                    <a:cubicBezTo>
                      <a:pt x="137" y="236"/>
                      <a:pt x="144" y="247"/>
                      <a:pt x="155" y="233"/>
                    </a:cubicBezTo>
                    <a:cubicBezTo>
                      <a:pt x="157" y="230"/>
                      <a:pt x="160" y="232"/>
                      <a:pt x="164" y="233"/>
                    </a:cubicBezTo>
                    <a:cubicBezTo>
                      <a:pt x="173" y="235"/>
                      <a:pt x="184" y="240"/>
                      <a:pt x="188" y="225"/>
                    </a:cubicBezTo>
                    <a:cubicBezTo>
                      <a:pt x="189" y="222"/>
                      <a:pt x="191" y="223"/>
                      <a:pt x="193" y="222"/>
                    </a:cubicBezTo>
                    <a:cubicBezTo>
                      <a:pt x="200" y="221"/>
                      <a:pt x="211" y="221"/>
                      <a:pt x="213" y="214"/>
                    </a:cubicBezTo>
                    <a:cubicBezTo>
                      <a:pt x="215" y="207"/>
                      <a:pt x="219" y="203"/>
                      <a:pt x="224" y="200"/>
                    </a:cubicBezTo>
                    <a:cubicBezTo>
                      <a:pt x="232" y="196"/>
                      <a:pt x="232" y="189"/>
                      <a:pt x="231" y="182"/>
                    </a:cubicBezTo>
                    <a:cubicBezTo>
                      <a:pt x="231" y="176"/>
                      <a:pt x="231" y="170"/>
                      <a:pt x="237" y="167"/>
                    </a:cubicBezTo>
                    <a:cubicBezTo>
                      <a:pt x="245" y="163"/>
                      <a:pt x="255" y="167"/>
                      <a:pt x="263" y="157"/>
                    </a:cubicBezTo>
                    <a:cubicBezTo>
                      <a:pt x="253" y="157"/>
                      <a:pt x="248" y="147"/>
                      <a:pt x="239" y="152"/>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1" name="Freeform 995">
                <a:extLst>
                  <a:ext uri="{FF2B5EF4-FFF2-40B4-BE49-F238E27FC236}">
                    <a16:creationId xmlns:a16="http://schemas.microsoft.com/office/drawing/2014/main" id="{42680AC5-1E46-063C-D732-622A0B844406}"/>
                  </a:ext>
                </a:extLst>
              </p:cNvPr>
              <p:cNvSpPr/>
              <p:nvPr/>
            </p:nvSpPr>
            <p:spPr bwMode="auto">
              <a:xfrm>
                <a:off x="5238" y="1817"/>
                <a:ext cx="96" cy="130"/>
              </a:xfrm>
              <a:custGeom>
                <a:avLst/>
                <a:gdLst>
                  <a:gd name="T0" fmla="*/ 56 w 85"/>
                  <a:gd name="T1" fmla="*/ 0 h 115"/>
                  <a:gd name="T2" fmla="*/ 65 w 85"/>
                  <a:gd name="T3" fmla="*/ 12 h 115"/>
                  <a:gd name="T4" fmla="*/ 60 w 85"/>
                  <a:gd name="T5" fmla="*/ 71 h 115"/>
                  <a:gd name="T6" fmla="*/ 68 w 85"/>
                  <a:gd name="T7" fmla="*/ 83 h 115"/>
                  <a:gd name="T8" fmla="*/ 76 w 85"/>
                  <a:gd name="T9" fmla="*/ 68 h 115"/>
                  <a:gd name="T10" fmla="*/ 79 w 85"/>
                  <a:gd name="T11" fmla="*/ 37 h 115"/>
                  <a:gd name="T12" fmla="*/ 77 w 85"/>
                  <a:gd name="T13" fmla="*/ 81 h 115"/>
                  <a:gd name="T14" fmla="*/ 44 w 85"/>
                  <a:gd name="T15" fmla="*/ 114 h 115"/>
                  <a:gd name="T16" fmla="*/ 39 w 85"/>
                  <a:gd name="T17" fmla="*/ 115 h 115"/>
                  <a:gd name="T18" fmla="*/ 34 w 85"/>
                  <a:gd name="T19" fmla="*/ 106 h 115"/>
                  <a:gd name="T20" fmla="*/ 14 w 85"/>
                  <a:gd name="T21" fmla="*/ 104 h 115"/>
                  <a:gd name="T22" fmla="*/ 15 w 85"/>
                  <a:gd name="T23" fmla="*/ 102 h 115"/>
                  <a:gd name="T24" fmla="*/ 17 w 85"/>
                  <a:gd name="T25" fmla="*/ 99 h 115"/>
                  <a:gd name="T26" fmla="*/ 34 w 85"/>
                  <a:gd name="T27" fmla="*/ 103 h 115"/>
                  <a:gd name="T28" fmla="*/ 52 w 85"/>
                  <a:gd name="T29" fmla="*/ 101 h 115"/>
                  <a:gd name="T30" fmla="*/ 66 w 85"/>
                  <a:gd name="T31" fmla="*/ 94 h 115"/>
                  <a:gd name="T32" fmla="*/ 61 w 85"/>
                  <a:gd name="T33" fmla="*/ 84 h 115"/>
                  <a:gd name="T34" fmla="*/ 33 w 85"/>
                  <a:gd name="T35" fmla="*/ 80 h 115"/>
                  <a:gd name="T36" fmla="*/ 20 w 85"/>
                  <a:gd name="T37" fmla="*/ 81 h 115"/>
                  <a:gd name="T38" fmla="*/ 32 w 85"/>
                  <a:gd name="T39" fmla="*/ 73 h 115"/>
                  <a:gd name="T40" fmla="*/ 10 w 85"/>
                  <a:gd name="T41" fmla="*/ 73 h 115"/>
                  <a:gd name="T42" fmla="*/ 0 w 85"/>
                  <a:gd name="T43" fmla="*/ 68 h 115"/>
                  <a:gd name="T44" fmla="*/ 4 w 85"/>
                  <a:gd name="T45" fmla="*/ 63 h 115"/>
                  <a:gd name="T46" fmla="*/ 49 w 85"/>
                  <a:gd name="T47" fmla="*/ 74 h 115"/>
                  <a:gd name="T48" fmla="*/ 54 w 85"/>
                  <a:gd name="T49" fmla="*/ 62 h 115"/>
                  <a:gd name="T50" fmla="*/ 58 w 85"/>
                  <a:gd name="T51" fmla="*/ 38 h 115"/>
                  <a:gd name="T52" fmla="*/ 54 w 85"/>
                  <a:gd name="T53" fmla="*/ 10 h 115"/>
                  <a:gd name="T54" fmla="*/ 56 w 85"/>
                  <a:gd name="T5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5" h="115">
                    <a:moveTo>
                      <a:pt x="56" y="0"/>
                    </a:moveTo>
                    <a:cubicBezTo>
                      <a:pt x="60" y="3"/>
                      <a:pt x="64" y="7"/>
                      <a:pt x="65" y="12"/>
                    </a:cubicBezTo>
                    <a:cubicBezTo>
                      <a:pt x="64" y="32"/>
                      <a:pt x="57" y="51"/>
                      <a:pt x="60" y="71"/>
                    </a:cubicBezTo>
                    <a:cubicBezTo>
                      <a:pt x="61" y="77"/>
                      <a:pt x="64" y="83"/>
                      <a:pt x="68" y="83"/>
                    </a:cubicBezTo>
                    <a:cubicBezTo>
                      <a:pt x="74" y="82"/>
                      <a:pt x="78" y="73"/>
                      <a:pt x="76" y="68"/>
                    </a:cubicBezTo>
                    <a:cubicBezTo>
                      <a:pt x="72" y="57"/>
                      <a:pt x="79" y="48"/>
                      <a:pt x="79" y="37"/>
                    </a:cubicBezTo>
                    <a:cubicBezTo>
                      <a:pt x="85" y="52"/>
                      <a:pt x="80" y="66"/>
                      <a:pt x="77" y="81"/>
                    </a:cubicBezTo>
                    <a:cubicBezTo>
                      <a:pt x="74" y="99"/>
                      <a:pt x="58" y="106"/>
                      <a:pt x="44" y="114"/>
                    </a:cubicBezTo>
                    <a:cubicBezTo>
                      <a:pt x="42" y="114"/>
                      <a:pt x="41" y="115"/>
                      <a:pt x="39" y="115"/>
                    </a:cubicBezTo>
                    <a:cubicBezTo>
                      <a:pt x="40" y="111"/>
                      <a:pt x="42" y="107"/>
                      <a:pt x="34" y="106"/>
                    </a:cubicBezTo>
                    <a:cubicBezTo>
                      <a:pt x="28" y="106"/>
                      <a:pt x="21" y="107"/>
                      <a:pt x="14" y="104"/>
                    </a:cubicBezTo>
                    <a:cubicBezTo>
                      <a:pt x="14" y="103"/>
                      <a:pt x="14" y="102"/>
                      <a:pt x="15" y="102"/>
                    </a:cubicBezTo>
                    <a:cubicBezTo>
                      <a:pt x="15" y="101"/>
                      <a:pt x="16" y="100"/>
                      <a:pt x="17" y="99"/>
                    </a:cubicBezTo>
                    <a:cubicBezTo>
                      <a:pt x="23" y="100"/>
                      <a:pt x="32" y="106"/>
                      <a:pt x="34" y="103"/>
                    </a:cubicBezTo>
                    <a:cubicBezTo>
                      <a:pt x="39" y="90"/>
                      <a:pt x="45" y="98"/>
                      <a:pt x="52" y="101"/>
                    </a:cubicBezTo>
                    <a:cubicBezTo>
                      <a:pt x="58" y="103"/>
                      <a:pt x="63" y="98"/>
                      <a:pt x="66" y="94"/>
                    </a:cubicBezTo>
                    <a:cubicBezTo>
                      <a:pt x="70" y="90"/>
                      <a:pt x="64" y="86"/>
                      <a:pt x="61" y="84"/>
                    </a:cubicBezTo>
                    <a:cubicBezTo>
                      <a:pt x="52" y="79"/>
                      <a:pt x="43" y="76"/>
                      <a:pt x="33" y="80"/>
                    </a:cubicBezTo>
                    <a:cubicBezTo>
                      <a:pt x="29" y="81"/>
                      <a:pt x="25" y="85"/>
                      <a:pt x="20" y="81"/>
                    </a:cubicBezTo>
                    <a:cubicBezTo>
                      <a:pt x="23" y="78"/>
                      <a:pt x="28" y="79"/>
                      <a:pt x="32" y="73"/>
                    </a:cubicBezTo>
                    <a:cubicBezTo>
                      <a:pt x="23" y="73"/>
                      <a:pt x="17" y="73"/>
                      <a:pt x="10" y="73"/>
                    </a:cubicBezTo>
                    <a:cubicBezTo>
                      <a:pt x="6" y="73"/>
                      <a:pt x="1" y="74"/>
                      <a:pt x="0" y="68"/>
                    </a:cubicBezTo>
                    <a:cubicBezTo>
                      <a:pt x="0" y="65"/>
                      <a:pt x="1" y="63"/>
                      <a:pt x="4" y="63"/>
                    </a:cubicBezTo>
                    <a:cubicBezTo>
                      <a:pt x="17" y="73"/>
                      <a:pt x="34" y="71"/>
                      <a:pt x="49" y="74"/>
                    </a:cubicBezTo>
                    <a:cubicBezTo>
                      <a:pt x="56" y="75"/>
                      <a:pt x="54" y="63"/>
                      <a:pt x="54" y="62"/>
                    </a:cubicBezTo>
                    <a:cubicBezTo>
                      <a:pt x="52" y="53"/>
                      <a:pt x="56" y="46"/>
                      <a:pt x="58" y="38"/>
                    </a:cubicBezTo>
                    <a:cubicBezTo>
                      <a:pt x="60" y="28"/>
                      <a:pt x="59" y="19"/>
                      <a:pt x="54" y="10"/>
                    </a:cubicBezTo>
                    <a:cubicBezTo>
                      <a:pt x="52" y="6"/>
                      <a:pt x="51" y="2"/>
                      <a:pt x="56"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2" name="Freeform 996">
                <a:extLst>
                  <a:ext uri="{FF2B5EF4-FFF2-40B4-BE49-F238E27FC236}">
                    <a16:creationId xmlns:a16="http://schemas.microsoft.com/office/drawing/2014/main" id="{4601F883-2887-8F7C-6511-D177E881840A}"/>
                  </a:ext>
                </a:extLst>
              </p:cNvPr>
              <p:cNvSpPr/>
              <p:nvPr/>
            </p:nvSpPr>
            <p:spPr bwMode="auto">
              <a:xfrm>
                <a:off x="5554" y="2136"/>
                <a:ext cx="56" cy="64"/>
              </a:xfrm>
              <a:custGeom>
                <a:avLst/>
                <a:gdLst>
                  <a:gd name="T0" fmla="*/ 11 w 49"/>
                  <a:gd name="T1" fmla="*/ 0 h 56"/>
                  <a:gd name="T2" fmla="*/ 18 w 49"/>
                  <a:gd name="T3" fmla="*/ 1 h 56"/>
                  <a:gd name="T4" fmla="*/ 32 w 49"/>
                  <a:gd name="T5" fmla="*/ 13 h 56"/>
                  <a:gd name="T6" fmla="*/ 32 w 49"/>
                  <a:gd name="T7" fmla="*/ 17 h 56"/>
                  <a:gd name="T8" fmla="*/ 25 w 49"/>
                  <a:gd name="T9" fmla="*/ 27 h 56"/>
                  <a:gd name="T10" fmla="*/ 40 w 49"/>
                  <a:gd name="T11" fmla="*/ 34 h 56"/>
                  <a:gd name="T12" fmla="*/ 49 w 49"/>
                  <a:gd name="T13" fmla="*/ 35 h 56"/>
                  <a:gd name="T14" fmla="*/ 28 w 49"/>
                  <a:gd name="T15" fmla="*/ 54 h 56"/>
                  <a:gd name="T16" fmla="*/ 17 w 49"/>
                  <a:gd name="T17" fmla="*/ 51 h 56"/>
                  <a:gd name="T18" fmla="*/ 26 w 49"/>
                  <a:gd name="T19" fmla="*/ 37 h 56"/>
                  <a:gd name="T20" fmla="*/ 25 w 49"/>
                  <a:gd name="T21" fmla="*/ 35 h 56"/>
                  <a:gd name="T22" fmla="*/ 13 w 49"/>
                  <a:gd name="T23" fmla="*/ 8 h 56"/>
                  <a:gd name="T24" fmla="*/ 11 w 49"/>
                  <a:gd name="T25"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56">
                    <a:moveTo>
                      <a:pt x="11" y="0"/>
                    </a:moveTo>
                    <a:cubicBezTo>
                      <a:pt x="14" y="1"/>
                      <a:pt x="16" y="1"/>
                      <a:pt x="18" y="1"/>
                    </a:cubicBezTo>
                    <a:cubicBezTo>
                      <a:pt x="21" y="7"/>
                      <a:pt x="24" y="13"/>
                      <a:pt x="32" y="13"/>
                    </a:cubicBezTo>
                    <a:cubicBezTo>
                      <a:pt x="33" y="14"/>
                      <a:pt x="33" y="15"/>
                      <a:pt x="32" y="17"/>
                    </a:cubicBezTo>
                    <a:cubicBezTo>
                      <a:pt x="30" y="21"/>
                      <a:pt x="22" y="22"/>
                      <a:pt x="25" y="27"/>
                    </a:cubicBezTo>
                    <a:cubicBezTo>
                      <a:pt x="27" y="32"/>
                      <a:pt x="34" y="33"/>
                      <a:pt x="40" y="34"/>
                    </a:cubicBezTo>
                    <a:cubicBezTo>
                      <a:pt x="43" y="35"/>
                      <a:pt x="46" y="35"/>
                      <a:pt x="49" y="35"/>
                    </a:cubicBezTo>
                    <a:cubicBezTo>
                      <a:pt x="45" y="45"/>
                      <a:pt x="36" y="49"/>
                      <a:pt x="28" y="54"/>
                    </a:cubicBezTo>
                    <a:cubicBezTo>
                      <a:pt x="24" y="54"/>
                      <a:pt x="19" y="56"/>
                      <a:pt x="17" y="51"/>
                    </a:cubicBezTo>
                    <a:cubicBezTo>
                      <a:pt x="15" y="44"/>
                      <a:pt x="25" y="43"/>
                      <a:pt x="26" y="37"/>
                    </a:cubicBezTo>
                    <a:cubicBezTo>
                      <a:pt x="26" y="36"/>
                      <a:pt x="25" y="35"/>
                      <a:pt x="25" y="35"/>
                    </a:cubicBezTo>
                    <a:cubicBezTo>
                      <a:pt x="0" y="29"/>
                      <a:pt x="0" y="29"/>
                      <a:pt x="13" y="8"/>
                    </a:cubicBezTo>
                    <a:cubicBezTo>
                      <a:pt x="15" y="4"/>
                      <a:pt x="12" y="3"/>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3" name="Freeform 997">
                <a:extLst>
                  <a:ext uri="{FF2B5EF4-FFF2-40B4-BE49-F238E27FC236}">
                    <a16:creationId xmlns:a16="http://schemas.microsoft.com/office/drawing/2014/main" id="{C92D6B6B-93F1-639F-5EA0-4715E80FD992}"/>
                  </a:ext>
                </a:extLst>
              </p:cNvPr>
              <p:cNvSpPr/>
              <p:nvPr/>
            </p:nvSpPr>
            <p:spPr bwMode="auto">
              <a:xfrm>
                <a:off x="5635" y="2053"/>
                <a:ext cx="43" cy="53"/>
              </a:xfrm>
              <a:custGeom>
                <a:avLst/>
                <a:gdLst>
                  <a:gd name="T0" fmla="*/ 27 w 38"/>
                  <a:gd name="T1" fmla="*/ 4 h 46"/>
                  <a:gd name="T2" fmla="*/ 32 w 38"/>
                  <a:gd name="T3" fmla="*/ 17 h 46"/>
                  <a:gd name="T4" fmla="*/ 32 w 38"/>
                  <a:gd name="T5" fmla="*/ 37 h 46"/>
                  <a:gd name="T6" fmla="*/ 8 w 38"/>
                  <a:gd name="T7" fmla="*/ 43 h 46"/>
                  <a:gd name="T8" fmla="*/ 0 w 38"/>
                  <a:gd name="T9" fmla="*/ 40 h 46"/>
                  <a:gd name="T10" fmla="*/ 6 w 38"/>
                  <a:gd name="T11" fmla="*/ 10 h 46"/>
                  <a:gd name="T12" fmla="*/ 2 w 38"/>
                  <a:gd name="T13" fmla="*/ 3 h 46"/>
                  <a:gd name="T14" fmla="*/ 15 w 38"/>
                  <a:gd name="T15" fmla="*/ 3 h 46"/>
                  <a:gd name="T16" fmla="*/ 27 w 38"/>
                  <a:gd name="T17" fmla="*/ 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46">
                    <a:moveTo>
                      <a:pt x="27" y="4"/>
                    </a:moveTo>
                    <a:cubicBezTo>
                      <a:pt x="26" y="9"/>
                      <a:pt x="31" y="13"/>
                      <a:pt x="32" y="17"/>
                    </a:cubicBezTo>
                    <a:cubicBezTo>
                      <a:pt x="34" y="24"/>
                      <a:pt x="38" y="32"/>
                      <a:pt x="32" y="37"/>
                    </a:cubicBezTo>
                    <a:cubicBezTo>
                      <a:pt x="26" y="43"/>
                      <a:pt x="17" y="46"/>
                      <a:pt x="8" y="43"/>
                    </a:cubicBezTo>
                    <a:cubicBezTo>
                      <a:pt x="5" y="42"/>
                      <a:pt x="3" y="41"/>
                      <a:pt x="0" y="40"/>
                    </a:cubicBezTo>
                    <a:cubicBezTo>
                      <a:pt x="17" y="29"/>
                      <a:pt x="17" y="29"/>
                      <a:pt x="6" y="10"/>
                    </a:cubicBezTo>
                    <a:cubicBezTo>
                      <a:pt x="4" y="8"/>
                      <a:pt x="3" y="5"/>
                      <a:pt x="2" y="3"/>
                    </a:cubicBezTo>
                    <a:cubicBezTo>
                      <a:pt x="6" y="0"/>
                      <a:pt x="11" y="6"/>
                      <a:pt x="15" y="3"/>
                    </a:cubicBezTo>
                    <a:cubicBezTo>
                      <a:pt x="19" y="3"/>
                      <a:pt x="23" y="4"/>
                      <a:pt x="27" y="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4" name="Freeform 998">
                <a:extLst>
                  <a:ext uri="{FF2B5EF4-FFF2-40B4-BE49-F238E27FC236}">
                    <a16:creationId xmlns:a16="http://schemas.microsoft.com/office/drawing/2014/main" id="{D86A0907-3FA5-A890-5AB1-19779D9AD298}"/>
                  </a:ext>
                </a:extLst>
              </p:cNvPr>
              <p:cNvSpPr/>
              <p:nvPr/>
            </p:nvSpPr>
            <p:spPr bwMode="auto">
              <a:xfrm>
                <a:off x="5666" y="1849"/>
                <a:ext cx="42" cy="149"/>
              </a:xfrm>
              <a:custGeom>
                <a:avLst/>
                <a:gdLst>
                  <a:gd name="T0" fmla="*/ 32 w 37"/>
                  <a:gd name="T1" fmla="*/ 131 h 131"/>
                  <a:gd name="T2" fmla="*/ 27 w 37"/>
                  <a:gd name="T3" fmla="*/ 128 h 131"/>
                  <a:gd name="T4" fmla="*/ 27 w 37"/>
                  <a:gd name="T5" fmla="*/ 126 h 131"/>
                  <a:gd name="T6" fmla="*/ 22 w 37"/>
                  <a:gd name="T7" fmla="*/ 63 h 131"/>
                  <a:gd name="T8" fmla="*/ 17 w 37"/>
                  <a:gd name="T9" fmla="*/ 55 h 131"/>
                  <a:gd name="T10" fmla="*/ 9 w 37"/>
                  <a:gd name="T11" fmla="*/ 35 h 131"/>
                  <a:gd name="T12" fmla="*/ 3 w 37"/>
                  <a:gd name="T13" fmla="*/ 22 h 131"/>
                  <a:gd name="T14" fmla="*/ 3 w 37"/>
                  <a:gd name="T15" fmla="*/ 22 h 131"/>
                  <a:gd name="T16" fmla="*/ 3 w 37"/>
                  <a:gd name="T17" fmla="*/ 0 h 131"/>
                  <a:gd name="T18" fmla="*/ 3 w 37"/>
                  <a:gd name="T19" fmla="*/ 0 h 131"/>
                  <a:gd name="T20" fmla="*/ 10 w 37"/>
                  <a:gd name="T21" fmla="*/ 19 h 131"/>
                  <a:gd name="T22" fmla="*/ 24 w 37"/>
                  <a:gd name="T23" fmla="*/ 51 h 131"/>
                  <a:gd name="T24" fmla="*/ 21 w 37"/>
                  <a:gd name="T25" fmla="*/ 21 h 131"/>
                  <a:gd name="T26" fmla="*/ 29 w 37"/>
                  <a:gd name="T27" fmla="*/ 86 h 131"/>
                  <a:gd name="T28" fmla="*/ 36 w 37"/>
                  <a:gd name="T29" fmla="*/ 104 h 131"/>
                  <a:gd name="T30" fmla="*/ 36 w 37"/>
                  <a:gd name="T31" fmla="*/ 104 h 131"/>
                  <a:gd name="T32" fmla="*/ 37 w 37"/>
                  <a:gd name="T33" fmla="*/ 107 h 131"/>
                  <a:gd name="T34" fmla="*/ 32 w 37"/>
                  <a:gd name="T3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131">
                    <a:moveTo>
                      <a:pt x="32" y="131"/>
                    </a:moveTo>
                    <a:cubicBezTo>
                      <a:pt x="30" y="130"/>
                      <a:pt x="29" y="129"/>
                      <a:pt x="27" y="128"/>
                    </a:cubicBezTo>
                    <a:cubicBezTo>
                      <a:pt x="27" y="127"/>
                      <a:pt x="27" y="127"/>
                      <a:pt x="27" y="126"/>
                    </a:cubicBezTo>
                    <a:cubicBezTo>
                      <a:pt x="28" y="105"/>
                      <a:pt x="29" y="83"/>
                      <a:pt x="22" y="63"/>
                    </a:cubicBezTo>
                    <a:cubicBezTo>
                      <a:pt x="21" y="59"/>
                      <a:pt x="18" y="58"/>
                      <a:pt x="17" y="55"/>
                    </a:cubicBezTo>
                    <a:cubicBezTo>
                      <a:pt x="14" y="49"/>
                      <a:pt x="2" y="46"/>
                      <a:pt x="9" y="35"/>
                    </a:cubicBezTo>
                    <a:cubicBezTo>
                      <a:pt x="11" y="32"/>
                      <a:pt x="1" y="28"/>
                      <a:pt x="3" y="22"/>
                    </a:cubicBezTo>
                    <a:cubicBezTo>
                      <a:pt x="3" y="22"/>
                      <a:pt x="3" y="22"/>
                      <a:pt x="3" y="22"/>
                    </a:cubicBezTo>
                    <a:cubicBezTo>
                      <a:pt x="9" y="15"/>
                      <a:pt x="0" y="8"/>
                      <a:pt x="3" y="0"/>
                    </a:cubicBezTo>
                    <a:cubicBezTo>
                      <a:pt x="3" y="0"/>
                      <a:pt x="3" y="0"/>
                      <a:pt x="3" y="0"/>
                    </a:cubicBezTo>
                    <a:cubicBezTo>
                      <a:pt x="8" y="5"/>
                      <a:pt x="8" y="13"/>
                      <a:pt x="10" y="19"/>
                    </a:cubicBezTo>
                    <a:cubicBezTo>
                      <a:pt x="12" y="31"/>
                      <a:pt x="17" y="41"/>
                      <a:pt x="24" y="51"/>
                    </a:cubicBezTo>
                    <a:cubicBezTo>
                      <a:pt x="23" y="41"/>
                      <a:pt x="22" y="31"/>
                      <a:pt x="21" y="21"/>
                    </a:cubicBezTo>
                    <a:cubicBezTo>
                      <a:pt x="27" y="42"/>
                      <a:pt x="29" y="64"/>
                      <a:pt x="29" y="86"/>
                    </a:cubicBezTo>
                    <a:cubicBezTo>
                      <a:pt x="29" y="93"/>
                      <a:pt x="28" y="100"/>
                      <a:pt x="36" y="104"/>
                    </a:cubicBezTo>
                    <a:cubicBezTo>
                      <a:pt x="36" y="104"/>
                      <a:pt x="36" y="104"/>
                      <a:pt x="36" y="104"/>
                    </a:cubicBezTo>
                    <a:cubicBezTo>
                      <a:pt x="37" y="105"/>
                      <a:pt x="37" y="106"/>
                      <a:pt x="37" y="107"/>
                    </a:cubicBezTo>
                    <a:cubicBezTo>
                      <a:pt x="33" y="115"/>
                      <a:pt x="36" y="124"/>
                      <a:pt x="32" y="13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5" name="Freeform 999">
                <a:extLst>
                  <a:ext uri="{FF2B5EF4-FFF2-40B4-BE49-F238E27FC236}">
                    <a16:creationId xmlns:a16="http://schemas.microsoft.com/office/drawing/2014/main" id="{64AFAA1F-6863-FB28-4541-ED84D00A6096}"/>
                  </a:ext>
                </a:extLst>
              </p:cNvPr>
              <p:cNvSpPr/>
              <p:nvPr/>
            </p:nvSpPr>
            <p:spPr bwMode="auto">
              <a:xfrm>
                <a:off x="5646" y="1633"/>
                <a:ext cx="46" cy="34"/>
              </a:xfrm>
              <a:custGeom>
                <a:avLst/>
                <a:gdLst>
                  <a:gd name="T0" fmla="*/ 21 w 40"/>
                  <a:gd name="T1" fmla="*/ 0 h 30"/>
                  <a:gd name="T2" fmla="*/ 33 w 40"/>
                  <a:gd name="T3" fmla="*/ 8 h 30"/>
                  <a:gd name="T4" fmla="*/ 39 w 40"/>
                  <a:gd name="T5" fmla="*/ 23 h 30"/>
                  <a:gd name="T6" fmla="*/ 29 w 40"/>
                  <a:gd name="T7" fmla="*/ 24 h 30"/>
                  <a:gd name="T8" fmla="*/ 24 w 40"/>
                  <a:gd name="T9" fmla="*/ 29 h 30"/>
                  <a:gd name="T10" fmla="*/ 14 w 40"/>
                  <a:gd name="T11" fmla="*/ 24 h 30"/>
                  <a:gd name="T12" fmla="*/ 1 w 40"/>
                  <a:gd name="T13" fmla="*/ 11 h 30"/>
                  <a:gd name="T14" fmla="*/ 16 w 40"/>
                  <a:gd name="T15" fmla="*/ 3 h 30"/>
                  <a:gd name="T16" fmla="*/ 21 w 4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0">
                    <a:moveTo>
                      <a:pt x="21" y="0"/>
                    </a:moveTo>
                    <a:cubicBezTo>
                      <a:pt x="25" y="3"/>
                      <a:pt x="29" y="5"/>
                      <a:pt x="33" y="8"/>
                    </a:cubicBezTo>
                    <a:cubicBezTo>
                      <a:pt x="38" y="12"/>
                      <a:pt x="40" y="17"/>
                      <a:pt x="39" y="23"/>
                    </a:cubicBezTo>
                    <a:cubicBezTo>
                      <a:pt x="37" y="30"/>
                      <a:pt x="32" y="24"/>
                      <a:pt x="29" y="24"/>
                    </a:cubicBezTo>
                    <a:cubicBezTo>
                      <a:pt x="26" y="25"/>
                      <a:pt x="25" y="27"/>
                      <a:pt x="24" y="29"/>
                    </a:cubicBezTo>
                    <a:cubicBezTo>
                      <a:pt x="20" y="29"/>
                      <a:pt x="18" y="25"/>
                      <a:pt x="14" y="24"/>
                    </a:cubicBezTo>
                    <a:cubicBezTo>
                      <a:pt x="11" y="18"/>
                      <a:pt x="0" y="18"/>
                      <a:pt x="1" y="11"/>
                    </a:cubicBezTo>
                    <a:cubicBezTo>
                      <a:pt x="2" y="5"/>
                      <a:pt x="12" y="8"/>
                      <a:pt x="16" y="3"/>
                    </a:cubicBezTo>
                    <a:cubicBezTo>
                      <a:pt x="18" y="2"/>
                      <a:pt x="20" y="1"/>
                      <a:pt x="2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6" name="Freeform 1000">
                <a:extLst>
                  <a:ext uri="{FF2B5EF4-FFF2-40B4-BE49-F238E27FC236}">
                    <a16:creationId xmlns:a16="http://schemas.microsoft.com/office/drawing/2014/main" id="{DC8AFEBE-21A7-7B17-71BB-FCDC1C4C2609}"/>
                  </a:ext>
                </a:extLst>
              </p:cNvPr>
              <p:cNvSpPr/>
              <p:nvPr/>
            </p:nvSpPr>
            <p:spPr bwMode="auto">
              <a:xfrm>
                <a:off x="5389" y="2025"/>
                <a:ext cx="62" cy="39"/>
              </a:xfrm>
              <a:custGeom>
                <a:avLst/>
                <a:gdLst>
                  <a:gd name="T0" fmla="*/ 10 w 55"/>
                  <a:gd name="T1" fmla="*/ 0 h 34"/>
                  <a:gd name="T2" fmla="*/ 40 w 55"/>
                  <a:gd name="T3" fmla="*/ 14 h 34"/>
                  <a:gd name="T4" fmla="*/ 47 w 55"/>
                  <a:gd name="T5" fmla="*/ 19 h 34"/>
                  <a:gd name="T6" fmla="*/ 55 w 55"/>
                  <a:gd name="T7" fmla="*/ 20 h 34"/>
                  <a:gd name="T8" fmla="*/ 40 w 55"/>
                  <a:gd name="T9" fmla="*/ 27 h 34"/>
                  <a:gd name="T10" fmla="*/ 19 w 55"/>
                  <a:gd name="T11" fmla="*/ 29 h 34"/>
                  <a:gd name="T12" fmla="*/ 10 w 55"/>
                  <a:gd name="T13" fmla="*/ 28 h 34"/>
                  <a:gd name="T14" fmla="*/ 0 w 55"/>
                  <a:gd name="T15" fmla="*/ 19 h 34"/>
                  <a:gd name="T16" fmla="*/ 10 w 55"/>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34">
                    <a:moveTo>
                      <a:pt x="10" y="0"/>
                    </a:moveTo>
                    <a:cubicBezTo>
                      <a:pt x="17" y="19"/>
                      <a:pt x="22" y="21"/>
                      <a:pt x="40" y="14"/>
                    </a:cubicBezTo>
                    <a:cubicBezTo>
                      <a:pt x="47" y="11"/>
                      <a:pt x="46" y="16"/>
                      <a:pt x="47" y="19"/>
                    </a:cubicBezTo>
                    <a:cubicBezTo>
                      <a:pt x="49" y="26"/>
                      <a:pt x="52" y="24"/>
                      <a:pt x="55" y="20"/>
                    </a:cubicBezTo>
                    <a:cubicBezTo>
                      <a:pt x="52" y="30"/>
                      <a:pt x="50" y="31"/>
                      <a:pt x="40" y="27"/>
                    </a:cubicBezTo>
                    <a:cubicBezTo>
                      <a:pt x="33" y="24"/>
                      <a:pt x="25" y="18"/>
                      <a:pt x="19" y="29"/>
                    </a:cubicBezTo>
                    <a:cubicBezTo>
                      <a:pt x="16" y="34"/>
                      <a:pt x="12" y="31"/>
                      <a:pt x="10" y="28"/>
                    </a:cubicBezTo>
                    <a:cubicBezTo>
                      <a:pt x="8" y="23"/>
                      <a:pt x="5" y="20"/>
                      <a:pt x="0" y="19"/>
                    </a:cubicBezTo>
                    <a:cubicBezTo>
                      <a:pt x="7" y="15"/>
                      <a:pt x="7" y="7"/>
                      <a:pt x="1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7" name="Freeform 1001">
                <a:extLst>
                  <a:ext uri="{FF2B5EF4-FFF2-40B4-BE49-F238E27FC236}">
                    <a16:creationId xmlns:a16="http://schemas.microsoft.com/office/drawing/2014/main" id="{EE16CE79-A162-C937-AF8A-4C5840FDF07B}"/>
                  </a:ext>
                </a:extLst>
              </p:cNvPr>
              <p:cNvSpPr/>
              <p:nvPr/>
            </p:nvSpPr>
            <p:spPr bwMode="auto">
              <a:xfrm>
                <a:off x="5696" y="1785"/>
                <a:ext cx="48" cy="37"/>
              </a:xfrm>
              <a:custGeom>
                <a:avLst/>
                <a:gdLst>
                  <a:gd name="T0" fmla="*/ 14 w 42"/>
                  <a:gd name="T1" fmla="*/ 9 h 33"/>
                  <a:gd name="T2" fmla="*/ 26 w 42"/>
                  <a:gd name="T3" fmla="*/ 6 h 33"/>
                  <a:gd name="T4" fmla="*/ 38 w 42"/>
                  <a:gd name="T5" fmla="*/ 13 h 33"/>
                  <a:gd name="T6" fmla="*/ 41 w 42"/>
                  <a:gd name="T7" fmla="*/ 33 h 33"/>
                  <a:gd name="T8" fmla="*/ 17 w 42"/>
                  <a:gd name="T9" fmla="*/ 27 h 33"/>
                  <a:gd name="T10" fmla="*/ 0 w 42"/>
                  <a:gd name="T11" fmla="*/ 29 h 33"/>
                  <a:gd name="T12" fmla="*/ 15 w 42"/>
                  <a:gd name="T13" fmla="*/ 16 h 33"/>
                  <a:gd name="T14" fmla="*/ 14 w 42"/>
                  <a:gd name="T15" fmla="*/ 9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33">
                    <a:moveTo>
                      <a:pt x="14" y="9"/>
                    </a:moveTo>
                    <a:cubicBezTo>
                      <a:pt x="18" y="8"/>
                      <a:pt x="23" y="8"/>
                      <a:pt x="26" y="6"/>
                    </a:cubicBezTo>
                    <a:cubicBezTo>
                      <a:pt x="35" y="0"/>
                      <a:pt x="38" y="4"/>
                      <a:pt x="38" y="13"/>
                    </a:cubicBezTo>
                    <a:cubicBezTo>
                      <a:pt x="39" y="20"/>
                      <a:pt x="42" y="26"/>
                      <a:pt x="41" y="33"/>
                    </a:cubicBezTo>
                    <a:cubicBezTo>
                      <a:pt x="35" y="21"/>
                      <a:pt x="25" y="26"/>
                      <a:pt x="17" y="27"/>
                    </a:cubicBezTo>
                    <a:cubicBezTo>
                      <a:pt x="12" y="27"/>
                      <a:pt x="7" y="30"/>
                      <a:pt x="0" y="29"/>
                    </a:cubicBezTo>
                    <a:cubicBezTo>
                      <a:pt x="5" y="23"/>
                      <a:pt x="7" y="18"/>
                      <a:pt x="15" y="16"/>
                    </a:cubicBezTo>
                    <a:cubicBezTo>
                      <a:pt x="22" y="15"/>
                      <a:pt x="18" y="11"/>
                      <a:pt x="14"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8" name="Freeform 1002">
                <a:extLst>
                  <a:ext uri="{FF2B5EF4-FFF2-40B4-BE49-F238E27FC236}">
                    <a16:creationId xmlns:a16="http://schemas.microsoft.com/office/drawing/2014/main" id="{6F323643-CA5F-1A08-7702-45CE1973BF72}"/>
                  </a:ext>
                </a:extLst>
              </p:cNvPr>
              <p:cNvSpPr/>
              <p:nvPr/>
            </p:nvSpPr>
            <p:spPr bwMode="auto">
              <a:xfrm>
                <a:off x="5377" y="964"/>
                <a:ext cx="106" cy="43"/>
              </a:xfrm>
              <a:custGeom>
                <a:avLst/>
                <a:gdLst>
                  <a:gd name="T0" fmla="*/ 51 w 93"/>
                  <a:gd name="T1" fmla="*/ 10 h 38"/>
                  <a:gd name="T2" fmla="*/ 56 w 93"/>
                  <a:gd name="T3" fmla="*/ 7 h 38"/>
                  <a:gd name="T4" fmla="*/ 93 w 93"/>
                  <a:gd name="T5" fmla="*/ 38 h 38"/>
                  <a:gd name="T6" fmla="*/ 0 w 93"/>
                  <a:gd name="T7" fmla="*/ 2 h 38"/>
                  <a:gd name="T8" fmla="*/ 51 w 93"/>
                  <a:gd name="T9" fmla="*/ 10 h 38"/>
                  <a:gd name="T10" fmla="*/ 52 w 93"/>
                  <a:gd name="T11" fmla="*/ 11 h 38"/>
                  <a:gd name="T12" fmla="*/ 51 w 93"/>
                  <a:gd name="T13" fmla="*/ 10 h 38"/>
                </a:gdLst>
                <a:ahLst/>
                <a:cxnLst>
                  <a:cxn ang="0">
                    <a:pos x="T0" y="T1"/>
                  </a:cxn>
                  <a:cxn ang="0">
                    <a:pos x="T2" y="T3"/>
                  </a:cxn>
                  <a:cxn ang="0">
                    <a:pos x="T4" y="T5"/>
                  </a:cxn>
                  <a:cxn ang="0">
                    <a:pos x="T6" y="T7"/>
                  </a:cxn>
                  <a:cxn ang="0">
                    <a:pos x="T8" y="T9"/>
                  </a:cxn>
                  <a:cxn ang="0">
                    <a:pos x="T10" y="T11"/>
                  </a:cxn>
                  <a:cxn ang="0">
                    <a:pos x="T12" y="T13"/>
                  </a:cxn>
                </a:cxnLst>
                <a:rect l="0" t="0" r="r" b="b"/>
                <a:pathLst>
                  <a:path w="93" h="38">
                    <a:moveTo>
                      <a:pt x="51" y="10"/>
                    </a:moveTo>
                    <a:cubicBezTo>
                      <a:pt x="52" y="6"/>
                      <a:pt x="54" y="4"/>
                      <a:pt x="56" y="7"/>
                    </a:cubicBezTo>
                    <a:cubicBezTo>
                      <a:pt x="66" y="21"/>
                      <a:pt x="82" y="26"/>
                      <a:pt x="93" y="38"/>
                    </a:cubicBezTo>
                    <a:cubicBezTo>
                      <a:pt x="64" y="21"/>
                      <a:pt x="33" y="9"/>
                      <a:pt x="0" y="2"/>
                    </a:cubicBezTo>
                    <a:cubicBezTo>
                      <a:pt x="18" y="0"/>
                      <a:pt x="34" y="7"/>
                      <a:pt x="51" y="10"/>
                    </a:cubicBezTo>
                    <a:cubicBezTo>
                      <a:pt x="51" y="10"/>
                      <a:pt x="52" y="11"/>
                      <a:pt x="52" y="11"/>
                    </a:cubicBezTo>
                    <a:cubicBezTo>
                      <a:pt x="52" y="10"/>
                      <a:pt x="52" y="10"/>
                      <a:pt x="51"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9" name="Freeform 1003">
                <a:extLst>
                  <a:ext uri="{FF2B5EF4-FFF2-40B4-BE49-F238E27FC236}">
                    <a16:creationId xmlns:a16="http://schemas.microsoft.com/office/drawing/2014/main" id="{2D8879C3-FDF5-4691-617A-937BFBA2334A}"/>
                  </a:ext>
                </a:extLst>
              </p:cNvPr>
              <p:cNvSpPr/>
              <p:nvPr/>
            </p:nvSpPr>
            <p:spPr bwMode="auto">
              <a:xfrm>
                <a:off x="5390" y="905"/>
                <a:ext cx="68" cy="43"/>
              </a:xfrm>
              <a:custGeom>
                <a:avLst/>
                <a:gdLst>
                  <a:gd name="T0" fmla="*/ 59 w 60"/>
                  <a:gd name="T1" fmla="*/ 38 h 38"/>
                  <a:gd name="T2" fmla="*/ 9 w 60"/>
                  <a:gd name="T3" fmla="*/ 14 h 38"/>
                  <a:gd name="T4" fmla="*/ 9 w 60"/>
                  <a:gd name="T5" fmla="*/ 14 h 38"/>
                  <a:gd name="T6" fmla="*/ 10 w 60"/>
                  <a:gd name="T7" fmla="*/ 9 h 38"/>
                  <a:gd name="T8" fmla="*/ 0 w 60"/>
                  <a:gd name="T9" fmla="*/ 0 h 38"/>
                  <a:gd name="T10" fmla="*/ 19 w 60"/>
                  <a:gd name="T11" fmla="*/ 8 h 38"/>
                  <a:gd name="T12" fmla="*/ 27 w 60"/>
                  <a:gd name="T13" fmla="*/ 8 h 38"/>
                  <a:gd name="T14" fmla="*/ 31 w 60"/>
                  <a:gd name="T15" fmla="*/ 9 h 38"/>
                  <a:gd name="T16" fmla="*/ 60 w 60"/>
                  <a:gd name="T17" fmla="*/ 38 h 38"/>
                  <a:gd name="T18" fmla="*/ 59 w 60"/>
                  <a:gd name="T19"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38">
                    <a:moveTo>
                      <a:pt x="59" y="38"/>
                    </a:moveTo>
                    <a:cubicBezTo>
                      <a:pt x="41" y="32"/>
                      <a:pt x="24" y="24"/>
                      <a:pt x="9" y="14"/>
                    </a:cubicBezTo>
                    <a:cubicBezTo>
                      <a:pt x="9" y="14"/>
                      <a:pt x="9" y="14"/>
                      <a:pt x="9" y="14"/>
                    </a:cubicBezTo>
                    <a:cubicBezTo>
                      <a:pt x="12" y="13"/>
                      <a:pt x="15" y="12"/>
                      <a:pt x="10" y="9"/>
                    </a:cubicBezTo>
                    <a:cubicBezTo>
                      <a:pt x="7" y="6"/>
                      <a:pt x="2" y="6"/>
                      <a:pt x="0" y="0"/>
                    </a:cubicBezTo>
                    <a:cubicBezTo>
                      <a:pt x="7" y="2"/>
                      <a:pt x="14" y="4"/>
                      <a:pt x="19" y="8"/>
                    </a:cubicBezTo>
                    <a:cubicBezTo>
                      <a:pt x="21" y="10"/>
                      <a:pt x="25" y="18"/>
                      <a:pt x="27" y="8"/>
                    </a:cubicBezTo>
                    <a:cubicBezTo>
                      <a:pt x="27" y="7"/>
                      <a:pt x="30" y="8"/>
                      <a:pt x="31" y="9"/>
                    </a:cubicBezTo>
                    <a:cubicBezTo>
                      <a:pt x="38" y="21"/>
                      <a:pt x="51" y="27"/>
                      <a:pt x="60" y="38"/>
                    </a:cubicBezTo>
                    <a:cubicBezTo>
                      <a:pt x="60" y="38"/>
                      <a:pt x="59" y="38"/>
                      <a:pt x="59" y="3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0" name="Freeform 1004">
                <a:extLst>
                  <a:ext uri="{FF2B5EF4-FFF2-40B4-BE49-F238E27FC236}">
                    <a16:creationId xmlns:a16="http://schemas.microsoft.com/office/drawing/2014/main" id="{32F30DD5-BA25-68A7-C0C3-40963D01CBBA}"/>
                  </a:ext>
                </a:extLst>
              </p:cNvPr>
              <p:cNvSpPr/>
              <p:nvPr/>
            </p:nvSpPr>
            <p:spPr bwMode="auto">
              <a:xfrm>
                <a:off x="5461" y="1532"/>
                <a:ext cx="54" cy="26"/>
              </a:xfrm>
              <a:custGeom>
                <a:avLst/>
                <a:gdLst>
                  <a:gd name="T0" fmla="*/ 35 w 47"/>
                  <a:gd name="T1" fmla="*/ 22 h 23"/>
                  <a:gd name="T2" fmla="*/ 27 w 47"/>
                  <a:gd name="T3" fmla="*/ 18 h 23"/>
                  <a:gd name="T4" fmla="*/ 17 w 47"/>
                  <a:gd name="T5" fmla="*/ 13 h 23"/>
                  <a:gd name="T6" fmla="*/ 11 w 47"/>
                  <a:gd name="T7" fmla="*/ 16 h 23"/>
                  <a:gd name="T8" fmla="*/ 3 w 47"/>
                  <a:gd name="T9" fmla="*/ 18 h 23"/>
                  <a:gd name="T10" fmla="*/ 2 w 47"/>
                  <a:gd name="T11" fmla="*/ 10 h 23"/>
                  <a:gd name="T12" fmla="*/ 4 w 47"/>
                  <a:gd name="T13" fmla="*/ 3 h 23"/>
                  <a:gd name="T14" fmla="*/ 47 w 47"/>
                  <a:gd name="T15" fmla="*/ 3 h 23"/>
                  <a:gd name="T16" fmla="*/ 47 w 47"/>
                  <a:gd name="T17" fmla="*/ 4 h 23"/>
                  <a:gd name="T18" fmla="*/ 35 w 47"/>
                  <a:gd name="T19"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23">
                    <a:moveTo>
                      <a:pt x="35" y="22"/>
                    </a:moveTo>
                    <a:cubicBezTo>
                      <a:pt x="32" y="21"/>
                      <a:pt x="26" y="23"/>
                      <a:pt x="27" y="18"/>
                    </a:cubicBezTo>
                    <a:cubicBezTo>
                      <a:pt x="29" y="5"/>
                      <a:pt x="23" y="10"/>
                      <a:pt x="17" y="13"/>
                    </a:cubicBezTo>
                    <a:cubicBezTo>
                      <a:pt x="15" y="14"/>
                      <a:pt x="13" y="15"/>
                      <a:pt x="11" y="16"/>
                    </a:cubicBezTo>
                    <a:cubicBezTo>
                      <a:pt x="8" y="17"/>
                      <a:pt x="6" y="20"/>
                      <a:pt x="3" y="18"/>
                    </a:cubicBezTo>
                    <a:cubicBezTo>
                      <a:pt x="0" y="16"/>
                      <a:pt x="2" y="13"/>
                      <a:pt x="2" y="10"/>
                    </a:cubicBezTo>
                    <a:cubicBezTo>
                      <a:pt x="3" y="7"/>
                      <a:pt x="3" y="5"/>
                      <a:pt x="4" y="3"/>
                    </a:cubicBezTo>
                    <a:cubicBezTo>
                      <a:pt x="18" y="0"/>
                      <a:pt x="32" y="4"/>
                      <a:pt x="47" y="3"/>
                    </a:cubicBezTo>
                    <a:cubicBezTo>
                      <a:pt x="47" y="3"/>
                      <a:pt x="47" y="4"/>
                      <a:pt x="47" y="4"/>
                    </a:cubicBezTo>
                    <a:cubicBezTo>
                      <a:pt x="39" y="8"/>
                      <a:pt x="35" y="13"/>
                      <a:pt x="35"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1" name="Freeform 1005">
                <a:extLst>
                  <a:ext uri="{FF2B5EF4-FFF2-40B4-BE49-F238E27FC236}">
                    <a16:creationId xmlns:a16="http://schemas.microsoft.com/office/drawing/2014/main" id="{2B3102A1-3507-7033-F649-74FCA6AE6BAF}"/>
                  </a:ext>
                </a:extLst>
              </p:cNvPr>
              <p:cNvSpPr/>
              <p:nvPr/>
            </p:nvSpPr>
            <p:spPr bwMode="auto">
              <a:xfrm>
                <a:off x="5522" y="1028"/>
                <a:ext cx="40" cy="53"/>
              </a:xfrm>
              <a:custGeom>
                <a:avLst/>
                <a:gdLst>
                  <a:gd name="T0" fmla="*/ 1 w 35"/>
                  <a:gd name="T1" fmla="*/ 7 h 47"/>
                  <a:gd name="T2" fmla="*/ 21 w 35"/>
                  <a:gd name="T3" fmla="*/ 12 h 47"/>
                  <a:gd name="T4" fmla="*/ 35 w 35"/>
                  <a:gd name="T5" fmla="*/ 47 h 47"/>
                  <a:gd name="T6" fmla="*/ 0 w 35"/>
                  <a:gd name="T7" fmla="*/ 7 h 47"/>
                  <a:gd name="T8" fmla="*/ 1 w 35"/>
                  <a:gd name="T9" fmla="*/ 7 h 47"/>
                </a:gdLst>
                <a:ahLst/>
                <a:cxnLst>
                  <a:cxn ang="0">
                    <a:pos x="T0" y="T1"/>
                  </a:cxn>
                  <a:cxn ang="0">
                    <a:pos x="T2" y="T3"/>
                  </a:cxn>
                  <a:cxn ang="0">
                    <a:pos x="T4" y="T5"/>
                  </a:cxn>
                  <a:cxn ang="0">
                    <a:pos x="T6" y="T7"/>
                  </a:cxn>
                  <a:cxn ang="0">
                    <a:pos x="T8" y="T9"/>
                  </a:cxn>
                </a:cxnLst>
                <a:rect l="0" t="0" r="r" b="b"/>
                <a:pathLst>
                  <a:path w="35" h="47">
                    <a:moveTo>
                      <a:pt x="1" y="7"/>
                    </a:moveTo>
                    <a:cubicBezTo>
                      <a:pt x="10" y="0"/>
                      <a:pt x="17" y="1"/>
                      <a:pt x="21" y="12"/>
                    </a:cubicBezTo>
                    <a:cubicBezTo>
                      <a:pt x="26" y="24"/>
                      <a:pt x="31" y="35"/>
                      <a:pt x="35" y="47"/>
                    </a:cubicBezTo>
                    <a:cubicBezTo>
                      <a:pt x="24" y="33"/>
                      <a:pt x="9" y="23"/>
                      <a:pt x="0" y="7"/>
                    </a:cubicBezTo>
                    <a:lnTo>
                      <a:pt x="1" y="7"/>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2" name="Freeform 1006">
                <a:extLst>
                  <a:ext uri="{FF2B5EF4-FFF2-40B4-BE49-F238E27FC236}">
                    <a16:creationId xmlns:a16="http://schemas.microsoft.com/office/drawing/2014/main" id="{ECAE592E-0C10-6D2F-EF12-D8E5F38B1EDA}"/>
                  </a:ext>
                </a:extLst>
              </p:cNvPr>
              <p:cNvSpPr/>
              <p:nvPr/>
            </p:nvSpPr>
            <p:spPr bwMode="auto">
              <a:xfrm>
                <a:off x="5735" y="1959"/>
                <a:ext cx="25" cy="43"/>
              </a:xfrm>
              <a:custGeom>
                <a:avLst/>
                <a:gdLst>
                  <a:gd name="T0" fmla="*/ 22 w 22"/>
                  <a:gd name="T1" fmla="*/ 23 h 38"/>
                  <a:gd name="T2" fmla="*/ 14 w 22"/>
                  <a:gd name="T3" fmla="*/ 38 h 38"/>
                  <a:gd name="T4" fmla="*/ 2 w 22"/>
                  <a:gd name="T5" fmla="*/ 24 h 38"/>
                  <a:gd name="T6" fmla="*/ 0 w 22"/>
                  <a:gd name="T7" fmla="*/ 22 h 38"/>
                  <a:gd name="T8" fmla="*/ 3 w 22"/>
                  <a:gd name="T9" fmla="*/ 3 h 38"/>
                  <a:gd name="T10" fmla="*/ 16 w 22"/>
                  <a:gd name="T11" fmla="*/ 0 h 38"/>
                  <a:gd name="T12" fmla="*/ 22 w 22"/>
                  <a:gd name="T13" fmla="*/ 23 h 38"/>
                </a:gdLst>
                <a:ahLst/>
                <a:cxnLst>
                  <a:cxn ang="0">
                    <a:pos x="T0" y="T1"/>
                  </a:cxn>
                  <a:cxn ang="0">
                    <a:pos x="T2" y="T3"/>
                  </a:cxn>
                  <a:cxn ang="0">
                    <a:pos x="T4" y="T5"/>
                  </a:cxn>
                  <a:cxn ang="0">
                    <a:pos x="T6" y="T7"/>
                  </a:cxn>
                  <a:cxn ang="0">
                    <a:pos x="T8" y="T9"/>
                  </a:cxn>
                  <a:cxn ang="0">
                    <a:pos x="T10" y="T11"/>
                  </a:cxn>
                  <a:cxn ang="0">
                    <a:pos x="T12" y="T13"/>
                  </a:cxn>
                </a:cxnLst>
                <a:rect l="0" t="0" r="r" b="b"/>
                <a:pathLst>
                  <a:path w="22" h="38">
                    <a:moveTo>
                      <a:pt x="22" y="23"/>
                    </a:moveTo>
                    <a:cubicBezTo>
                      <a:pt x="19" y="28"/>
                      <a:pt x="20" y="37"/>
                      <a:pt x="14" y="38"/>
                    </a:cubicBezTo>
                    <a:cubicBezTo>
                      <a:pt x="7" y="38"/>
                      <a:pt x="6" y="29"/>
                      <a:pt x="2" y="24"/>
                    </a:cubicBezTo>
                    <a:cubicBezTo>
                      <a:pt x="1" y="24"/>
                      <a:pt x="0" y="23"/>
                      <a:pt x="0" y="22"/>
                    </a:cubicBezTo>
                    <a:cubicBezTo>
                      <a:pt x="1" y="16"/>
                      <a:pt x="1" y="10"/>
                      <a:pt x="3" y="3"/>
                    </a:cubicBezTo>
                    <a:cubicBezTo>
                      <a:pt x="8" y="11"/>
                      <a:pt x="12" y="7"/>
                      <a:pt x="16" y="0"/>
                    </a:cubicBezTo>
                    <a:cubicBezTo>
                      <a:pt x="17" y="9"/>
                      <a:pt x="16" y="17"/>
                      <a:pt x="22"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3" name="Freeform 1007">
                <a:extLst>
                  <a:ext uri="{FF2B5EF4-FFF2-40B4-BE49-F238E27FC236}">
                    <a16:creationId xmlns:a16="http://schemas.microsoft.com/office/drawing/2014/main" id="{43CD6BD7-19BD-3344-2C2B-407BA3785D3A}"/>
                  </a:ext>
                </a:extLst>
              </p:cNvPr>
              <p:cNvSpPr/>
              <p:nvPr/>
            </p:nvSpPr>
            <p:spPr bwMode="auto">
              <a:xfrm>
                <a:off x="5516" y="1823"/>
                <a:ext cx="96" cy="35"/>
              </a:xfrm>
              <a:custGeom>
                <a:avLst/>
                <a:gdLst>
                  <a:gd name="T0" fmla="*/ 77 w 85"/>
                  <a:gd name="T1" fmla="*/ 4 h 31"/>
                  <a:gd name="T2" fmla="*/ 60 w 85"/>
                  <a:gd name="T3" fmla="*/ 10 h 31"/>
                  <a:gd name="T4" fmla="*/ 85 w 85"/>
                  <a:gd name="T5" fmla="*/ 10 h 31"/>
                  <a:gd name="T6" fmla="*/ 85 w 85"/>
                  <a:gd name="T7" fmla="*/ 13 h 31"/>
                  <a:gd name="T8" fmla="*/ 0 w 85"/>
                  <a:gd name="T9" fmla="*/ 31 h 31"/>
                  <a:gd name="T10" fmla="*/ 19 w 85"/>
                  <a:gd name="T11" fmla="*/ 16 h 31"/>
                  <a:gd name="T12" fmla="*/ 19 w 85"/>
                  <a:gd name="T13" fmla="*/ 16 h 31"/>
                  <a:gd name="T14" fmla="*/ 21 w 85"/>
                  <a:gd name="T15" fmla="*/ 16 h 31"/>
                  <a:gd name="T16" fmla="*/ 21 w 85"/>
                  <a:gd name="T17" fmla="*/ 16 h 31"/>
                  <a:gd name="T18" fmla="*/ 28 w 85"/>
                  <a:gd name="T19" fmla="*/ 14 h 31"/>
                  <a:gd name="T20" fmla="*/ 28 w 85"/>
                  <a:gd name="T21" fmla="*/ 14 h 31"/>
                  <a:gd name="T22" fmla="*/ 77 w 85"/>
                  <a:gd name="T23"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31">
                    <a:moveTo>
                      <a:pt x="77" y="4"/>
                    </a:moveTo>
                    <a:cubicBezTo>
                      <a:pt x="72" y="9"/>
                      <a:pt x="65" y="5"/>
                      <a:pt x="60" y="10"/>
                    </a:cubicBezTo>
                    <a:cubicBezTo>
                      <a:pt x="68" y="10"/>
                      <a:pt x="76" y="10"/>
                      <a:pt x="85" y="10"/>
                    </a:cubicBezTo>
                    <a:cubicBezTo>
                      <a:pt x="85" y="11"/>
                      <a:pt x="85" y="12"/>
                      <a:pt x="85" y="13"/>
                    </a:cubicBezTo>
                    <a:cubicBezTo>
                      <a:pt x="54" y="7"/>
                      <a:pt x="27" y="17"/>
                      <a:pt x="0" y="31"/>
                    </a:cubicBezTo>
                    <a:cubicBezTo>
                      <a:pt x="5" y="25"/>
                      <a:pt x="9" y="17"/>
                      <a:pt x="19" y="16"/>
                    </a:cubicBezTo>
                    <a:cubicBezTo>
                      <a:pt x="19" y="16"/>
                      <a:pt x="19" y="16"/>
                      <a:pt x="19" y="16"/>
                    </a:cubicBezTo>
                    <a:cubicBezTo>
                      <a:pt x="19" y="18"/>
                      <a:pt x="20" y="18"/>
                      <a:pt x="21" y="16"/>
                    </a:cubicBezTo>
                    <a:cubicBezTo>
                      <a:pt x="21" y="16"/>
                      <a:pt x="21" y="16"/>
                      <a:pt x="21" y="16"/>
                    </a:cubicBezTo>
                    <a:cubicBezTo>
                      <a:pt x="24" y="16"/>
                      <a:pt x="27" y="16"/>
                      <a:pt x="28" y="14"/>
                    </a:cubicBezTo>
                    <a:cubicBezTo>
                      <a:pt x="28" y="14"/>
                      <a:pt x="28" y="14"/>
                      <a:pt x="28" y="14"/>
                    </a:cubicBezTo>
                    <a:cubicBezTo>
                      <a:pt x="45" y="12"/>
                      <a:pt x="59" y="0"/>
                      <a:pt x="77"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4" name="Freeform 1008">
                <a:extLst>
                  <a:ext uri="{FF2B5EF4-FFF2-40B4-BE49-F238E27FC236}">
                    <a16:creationId xmlns:a16="http://schemas.microsoft.com/office/drawing/2014/main" id="{AB7B7861-2A72-E104-531E-8C6DFC8C958B}"/>
                  </a:ext>
                </a:extLst>
              </p:cNvPr>
              <p:cNvSpPr/>
              <p:nvPr/>
            </p:nvSpPr>
            <p:spPr bwMode="auto">
              <a:xfrm>
                <a:off x="5491" y="1565"/>
                <a:ext cx="38" cy="30"/>
              </a:xfrm>
              <a:custGeom>
                <a:avLst/>
                <a:gdLst>
                  <a:gd name="T0" fmla="*/ 29 w 34"/>
                  <a:gd name="T1" fmla="*/ 22 h 27"/>
                  <a:gd name="T2" fmla="*/ 6 w 34"/>
                  <a:gd name="T3" fmla="*/ 21 h 27"/>
                  <a:gd name="T4" fmla="*/ 15 w 34"/>
                  <a:gd name="T5" fmla="*/ 0 h 27"/>
                  <a:gd name="T6" fmla="*/ 23 w 34"/>
                  <a:gd name="T7" fmla="*/ 2 h 27"/>
                  <a:gd name="T8" fmla="*/ 32 w 34"/>
                  <a:gd name="T9" fmla="*/ 5 h 27"/>
                  <a:gd name="T10" fmla="*/ 26 w 34"/>
                  <a:gd name="T11" fmla="*/ 11 h 27"/>
                  <a:gd name="T12" fmla="*/ 29 w 34"/>
                  <a:gd name="T13" fmla="*/ 22 h 27"/>
                </a:gdLst>
                <a:ahLst/>
                <a:cxnLst>
                  <a:cxn ang="0">
                    <a:pos x="T0" y="T1"/>
                  </a:cxn>
                  <a:cxn ang="0">
                    <a:pos x="T2" y="T3"/>
                  </a:cxn>
                  <a:cxn ang="0">
                    <a:pos x="T4" y="T5"/>
                  </a:cxn>
                  <a:cxn ang="0">
                    <a:pos x="T6" y="T7"/>
                  </a:cxn>
                  <a:cxn ang="0">
                    <a:pos x="T8" y="T9"/>
                  </a:cxn>
                  <a:cxn ang="0">
                    <a:pos x="T10" y="T11"/>
                  </a:cxn>
                  <a:cxn ang="0">
                    <a:pos x="T12" y="T13"/>
                  </a:cxn>
                </a:cxnLst>
                <a:rect l="0" t="0" r="r" b="b"/>
                <a:pathLst>
                  <a:path w="34" h="27">
                    <a:moveTo>
                      <a:pt x="29" y="22"/>
                    </a:moveTo>
                    <a:cubicBezTo>
                      <a:pt x="21" y="27"/>
                      <a:pt x="10" y="26"/>
                      <a:pt x="6" y="21"/>
                    </a:cubicBezTo>
                    <a:cubicBezTo>
                      <a:pt x="0" y="13"/>
                      <a:pt x="9" y="6"/>
                      <a:pt x="15" y="0"/>
                    </a:cubicBezTo>
                    <a:cubicBezTo>
                      <a:pt x="18" y="2"/>
                      <a:pt x="20" y="2"/>
                      <a:pt x="23" y="2"/>
                    </a:cubicBezTo>
                    <a:cubicBezTo>
                      <a:pt x="26" y="3"/>
                      <a:pt x="30" y="2"/>
                      <a:pt x="32" y="5"/>
                    </a:cubicBezTo>
                    <a:cubicBezTo>
                      <a:pt x="34" y="10"/>
                      <a:pt x="28" y="10"/>
                      <a:pt x="26" y="11"/>
                    </a:cubicBezTo>
                    <a:cubicBezTo>
                      <a:pt x="20" y="17"/>
                      <a:pt x="24" y="20"/>
                      <a:pt x="29"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5" name="Freeform 1009">
                <a:extLst>
                  <a:ext uri="{FF2B5EF4-FFF2-40B4-BE49-F238E27FC236}">
                    <a16:creationId xmlns:a16="http://schemas.microsoft.com/office/drawing/2014/main" id="{D3DB1F95-6270-A666-A77C-9FD4F7DB66B7}"/>
                  </a:ext>
                </a:extLst>
              </p:cNvPr>
              <p:cNvSpPr/>
              <p:nvPr/>
            </p:nvSpPr>
            <p:spPr bwMode="auto">
              <a:xfrm>
                <a:off x="5652" y="2025"/>
                <a:ext cx="28" cy="32"/>
              </a:xfrm>
              <a:custGeom>
                <a:avLst/>
                <a:gdLst>
                  <a:gd name="T0" fmla="*/ 17 w 25"/>
                  <a:gd name="T1" fmla="*/ 0 h 28"/>
                  <a:gd name="T2" fmla="*/ 21 w 25"/>
                  <a:gd name="T3" fmla="*/ 14 h 28"/>
                  <a:gd name="T4" fmla="*/ 12 w 25"/>
                  <a:gd name="T5" fmla="*/ 27 h 28"/>
                  <a:gd name="T6" fmla="*/ 5 w 25"/>
                  <a:gd name="T7" fmla="*/ 14 h 28"/>
                  <a:gd name="T8" fmla="*/ 5 w 25"/>
                  <a:gd name="T9" fmla="*/ 14 h 28"/>
                  <a:gd name="T10" fmla="*/ 5 w 25"/>
                  <a:gd name="T11" fmla="*/ 12 h 28"/>
                  <a:gd name="T12" fmla="*/ 17 w 25"/>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25" h="28">
                    <a:moveTo>
                      <a:pt x="17" y="0"/>
                    </a:moveTo>
                    <a:cubicBezTo>
                      <a:pt x="18" y="5"/>
                      <a:pt x="19" y="10"/>
                      <a:pt x="21" y="14"/>
                    </a:cubicBezTo>
                    <a:cubicBezTo>
                      <a:pt x="25" y="24"/>
                      <a:pt x="23" y="28"/>
                      <a:pt x="12" y="27"/>
                    </a:cubicBezTo>
                    <a:cubicBezTo>
                      <a:pt x="10" y="23"/>
                      <a:pt x="7" y="18"/>
                      <a:pt x="5" y="14"/>
                    </a:cubicBezTo>
                    <a:cubicBezTo>
                      <a:pt x="5" y="14"/>
                      <a:pt x="5" y="14"/>
                      <a:pt x="5" y="14"/>
                    </a:cubicBezTo>
                    <a:cubicBezTo>
                      <a:pt x="5" y="14"/>
                      <a:pt x="5" y="13"/>
                      <a:pt x="5" y="12"/>
                    </a:cubicBezTo>
                    <a:cubicBezTo>
                      <a:pt x="0" y="0"/>
                      <a:pt x="0" y="0"/>
                      <a:pt x="17"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6" name="Freeform 1010">
                <a:extLst>
                  <a:ext uri="{FF2B5EF4-FFF2-40B4-BE49-F238E27FC236}">
                    <a16:creationId xmlns:a16="http://schemas.microsoft.com/office/drawing/2014/main" id="{97CC7637-BA9A-AB82-F573-378E56ED1F3F}"/>
                  </a:ext>
                </a:extLst>
              </p:cNvPr>
              <p:cNvSpPr/>
              <p:nvPr/>
            </p:nvSpPr>
            <p:spPr bwMode="auto">
              <a:xfrm>
                <a:off x="5515" y="1589"/>
                <a:ext cx="36" cy="28"/>
              </a:xfrm>
              <a:custGeom>
                <a:avLst/>
                <a:gdLst>
                  <a:gd name="T0" fmla="*/ 14 w 32"/>
                  <a:gd name="T1" fmla="*/ 25 h 25"/>
                  <a:gd name="T2" fmla="*/ 10 w 32"/>
                  <a:gd name="T3" fmla="*/ 9 h 25"/>
                  <a:gd name="T4" fmla="*/ 12 w 32"/>
                  <a:gd name="T5" fmla="*/ 2 h 25"/>
                  <a:gd name="T6" fmla="*/ 32 w 32"/>
                  <a:gd name="T7" fmla="*/ 0 h 25"/>
                  <a:gd name="T8" fmla="*/ 27 w 32"/>
                  <a:gd name="T9" fmla="*/ 13 h 25"/>
                  <a:gd name="T10" fmla="*/ 27 w 32"/>
                  <a:gd name="T11" fmla="*/ 13 h 25"/>
                  <a:gd name="T12" fmla="*/ 14 w 32"/>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32" h="25">
                    <a:moveTo>
                      <a:pt x="14" y="25"/>
                    </a:moveTo>
                    <a:cubicBezTo>
                      <a:pt x="0" y="20"/>
                      <a:pt x="0" y="20"/>
                      <a:pt x="10" y="9"/>
                    </a:cubicBezTo>
                    <a:cubicBezTo>
                      <a:pt x="12" y="7"/>
                      <a:pt x="12" y="4"/>
                      <a:pt x="12" y="2"/>
                    </a:cubicBezTo>
                    <a:cubicBezTo>
                      <a:pt x="18" y="1"/>
                      <a:pt x="24" y="1"/>
                      <a:pt x="32" y="0"/>
                    </a:cubicBezTo>
                    <a:cubicBezTo>
                      <a:pt x="30" y="5"/>
                      <a:pt x="28" y="9"/>
                      <a:pt x="27" y="13"/>
                    </a:cubicBezTo>
                    <a:cubicBezTo>
                      <a:pt x="27" y="13"/>
                      <a:pt x="27" y="13"/>
                      <a:pt x="27" y="13"/>
                    </a:cubicBezTo>
                    <a:cubicBezTo>
                      <a:pt x="19" y="13"/>
                      <a:pt x="19" y="21"/>
                      <a:pt x="14" y="2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7" name="Freeform 1011">
                <a:extLst>
                  <a:ext uri="{FF2B5EF4-FFF2-40B4-BE49-F238E27FC236}">
                    <a16:creationId xmlns:a16="http://schemas.microsoft.com/office/drawing/2014/main" id="{16C89CE9-8F19-ED37-55BB-F55B097EA848}"/>
                  </a:ext>
                </a:extLst>
              </p:cNvPr>
              <p:cNvSpPr/>
              <p:nvPr/>
            </p:nvSpPr>
            <p:spPr bwMode="auto">
              <a:xfrm>
                <a:off x="5446" y="1033"/>
                <a:ext cx="72" cy="34"/>
              </a:xfrm>
              <a:custGeom>
                <a:avLst/>
                <a:gdLst>
                  <a:gd name="T0" fmla="*/ 29 w 63"/>
                  <a:gd name="T1" fmla="*/ 5 h 30"/>
                  <a:gd name="T2" fmla="*/ 63 w 63"/>
                  <a:gd name="T3" fmla="*/ 27 h 30"/>
                  <a:gd name="T4" fmla="*/ 61 w 63"/>
                  <a:gd name="T5" fmla="*/ 30 h 30"/>
                  <a:gd name="T6" fmla="*/ 0 w 63"/>
                  <a:gd name="T7" fmla="*/ 2 h 30"/>
                  <a:gd name="T8" fmla="*/ 25 w 63"/>
                  <a:gd name="T9" fmla="*/ 8 h 30"/>
                  <a:gd name="T10" fmla="*/ 29 w 63"/>
                  <a:gd name="T11" fmla="*/ 5 h 30"/>
                </a:gdLst>
                <a:ahLst/>
                <a:cxnLst>
                  <a:cxn ang="0">
                    <a:pos x="T0" y="T1"/>
                  </a:cxn>
                  <a:cxn ang="0">
                    <a:pos x="T2" y="T3"/>
                  </a:cxn>
                  <a:cxn ang="0">
                    <a:pos x="T4" y="T5"/>
                  </a:cxn>
                  <a:cxn ang="0">
                    <a:pos x="T6" y="T7"/>
                  </a:cxn>
                  <a:cxn ang="0">
                    <a:pos x="T8" y="T9"/>
                  </a:cxn>
                  <a:cxn ang="0">
                    <a:pos x="T10" y="T11"/>
                  </a:cxn>
                </a:cxnLst>
                <a:rect l="0" t="0" r="r" b="b"/>
                <a:pathLst>
                  <a:path w="62" h="30">
                    <a:moveTo>
                      <a:pt x="29" y="5"/>
                    </a:moveTo>
                    <a:cubicBezTo>
                      <a:pt x="44" y="7"/>
                      <a:pt x="50" y="22"/>
                      <a:pt x="63" y="27"/>
                    </a:cubicBezTo>
                    <a:cubicBezTo>
                      <a:pt x="62" y="28"/>
                      <a:pt x="62" y="29"/>
                      <a:pt x="61" y="30"/>
                    </a:cubicBezTo>
                    <a:cubicBezTo>
                      <a:pt x="42" y="21"/>
                      <a:pt x="22" y="12"/>
                      <a:pt x="0" y="2"/>
                    </a:cubicBezTo>
                    <a:cubicBezTo>
                      <a:pt x="12" y="0"/>
                      <a:pt x="18" y="6"/>
                      <a:pt x="25" y="8"/>
                    </a:cubicBezTo>
                    <a:cubicBezTo>
                      <a:pt x="30" y="9"/>
                      <a:pt x="31" y="9"/>
                      <a:pt x="29"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8" name="Freeform 1012">
                <a:extLst>
                  <a:ext uri="{FF2B5EF4-FFF2-40B4-BE49-F238E27FC236}">
                    <a16:creationId xmlns:a16="http://schemas.microsoft.com/office/drawing/2014/main" id="{F8997181-73F6-FF28-AC55-295776ECE7AA}"/>
                  </a:ext>
                </a:extLst>
              </p:cNvPr>
              <p:cNvSpPr/>
              <p:nvPr/>
            </p:nvSpPr>
            <p:spPr bwMode="auto">
              <a:xfrm>
                <a:off x="5542" y="1491"/>
                <a:ext cx="36" cy="77"/>
              </a:xfrm>
              <a:custGeom>
                <a:avLst/>
                <a:gdLst>
                  <a:gd name="T0" fmla="*/ 0 w 32"/>
                  <a:gd name="T1" fmla="*/ 55 h 68"/>
                  <a:gd name="T2" fmla="*/ 10 w 32"/>
                  <a:gd name="T3" fmla="*/ 38 h 68"/>
                  <a:gd name="T4" fmla="*/ 12 w 32"/>
                  <a:gd name="T5" fmla="*/ 24 h 68"/>
                  <a:gd name="T6" fmla="*/ 13 w 32"/>
                  <a:gd name="T7" fmla="*/ 35 h 68"/>
                  <a:gd name="T8" fmla="*/ 21 w 32"/>
                  <a:gd name="T9" fmla="*/ 0 h 68"/>
                  <a:gd name="T10" fmla="*/ 7 w 32"/>
                  <a:gd name="T11" fmla="*/ 68 h 68"/>
                  <a:gd name="T12" fmla="*/ 0 w 32"/>
                  <a:gd name="T13" fmla="*/ 55 h 68"/>
                </a:gdLst>
                <a:ahLst/>
                <a:cxnLst>
                  <a:cxn ang="0">
                    <a:pos x="T0" y="T1"/>
                  </a:cxn>
                  <a:cxn ang="0">
                    <a:pos x="T2" y="T3"/>
                  </a:cxn>
                  <a:cxn ang="0">
                    <a:pos x="T4" y="T5"/>
                  </a:cxn>
                  <a:cxn ang="0">
                    <a:pos x="T6" y="T7"/>
                  </a:cxn>
                  <a:cxn ang="0">
                    <a:pos x="T8" y="T9"/>
                  </a:cxn>
                  <a:cxn ang="0">
                    <a:pos x="T10" y="T11"/>
                  </a:cxn>
                  <a:cxn ang="0">
                    <a:pos x="T12" y="T13"/>
                  </a:cxn>
                </a:cxnLst>
                <a:rect l="0" t="0" r="r" b="b"/>
                <a:pathLst>
                  <a:path w="32" h="68">
                    <a:moveTo>
                      <a:pt x="0" y="55"/>
                    </a:moveTo>
                    <a:cubicBezTo>
                      <a:pt x="11" y="54"/>
                      <a:pt x="8" y="44"/>
                      <a:pt x="10" y="38"/>
                    </a:cubicBezTo>
                    <a:cubicBezTo>
                      <a:pt x="11" y="34"/>
                      <a:pt x="10" y="29"/>
                      <a:pt x="12" y="24"/>
                    </a:cubicBezTo>
                    <a:cubicBezTo>
                      <a:pt x="12" y="27"/>
                      <a:pt x="13" y="30"/>
                      <a:pt x="13" y="35"/>
                    </a:cubicBezTo>
                    <a:cubicBezTo>
                      <a:pt x="19" y="23"/>
                      <a:pt x="23" y="12"/>
                      <a:pt x="21" y="0"/>
                    </a:cubicBezTo>
                    <a:cubicBezTo>
                      <a:pt x="32" y="25"/>
                      <a:pt x="9" y="43"/>
                      <a:pt x="7" y="68"/>
                    </a:cubicBezTo>
                    <a:cubicBezTo>
                      <a:pt x="2" y="63"/>
                      <a:pt x="1" y="59"/>
                      <a:pt x="0" y="5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9" name="Freeform 1013">
                <a:extLst>
                  <a:ext uri="{FF2B5EF4-FFF2-40B4-BE49-F238E27FC236}">
                    <a16:creationId xmlns:a16="http://schemas.microsoft.com/office/drawing/2014/main" id="{791BD664-1241-F37E-7088-306BFE5A1A8E}"/>
                  </a:ext>
                </a:extLst>
              </p:cNvPr>
              <p:cNvSpPr/>
              <p:nvPr/>
            </p:nvSpPr>
            <p:spPr bwMode="auto">
              <a:xfrm>
                <a:off x="5507" y="1457"/>
                <a:ext cx="28" cy="72"/>
              </a:xfrm>
              <a:custGeom>
                <a:avLst/>
                <a:gdLst>
                  <a:gd name="T0" fmla="*/ 0 w 25"/>
                  <a:gd name="T1" fmla="*/ 3 h 63"/>
                  <a:gd name="T2" fmla="*/ 11 w 25"/>
                  <a:gd name="T3" fmla="*/ 6 h 63"/>
                  <a:gd name="T4" fmla="*/ 24 w 25"/>
                  <a:gd name="T5" fmla="*/ 56 h 63"/>
                  <a:gd name="T6" fmla="*/ 22 w 25"/>
                  <a:gd name="T7" fmla="*/ 62 h 63"/>
                  <a:gd name="T8" fmla="*/ 17 w 25"/>
                  <a:gd name="T9" fmla="*/ 58 h 63"/>
                  <a:gd name="T10" fmla="*/ 0 w 25"/>
                  <a:gd name="T11" fmla="*/ 3 h 63"/>
                </a:gdLst>
                <a:ahLst/>
                <a:cxnLst>
                  <a:cxn ang="0">
                    <a:pos x="T0" y="T1"/>
                  </a:cxn>
                  <a:cxn ang="0">
                    <a:pos x="T2" y="T3"/>
                  </a:cxn>
                  <a:cxn ang="0">
                    <a:pos x="T4" y="T5"/>
                  </a:cxn>
                  <a:cxn ang="0">
                    <a:pos x="T6" y="T7"/>
                  </a:cxn>
                  <a:cxn ang="0">
                    <a:pos x="T8" y="T9"/>
                  </a:cxn>
                  <a:cxn ang="0">
                    <a:pos x="T10" y="T11"/>
                  </a:cxn>
                </a:cxnLst>
                <a:rect l="0" t="0" r="r" b="b"/>
                <a:pathLst>
                  <a:path w="25" h="62">
                    <a:moveTo>
                      <a:pt x="0" y="3"/>
                    </a:moveTo>
                    <a:cubicBezTo>
                      <a:pt x="4" y="1"/>
                      <a:pt x="8" y="0"/>
                      <a:pt x="11" y="6"/>
                    </a:cubicBezTo>
                    <a:cubicBezTo>
                      <a:pt x="17" y="22"/>
                      <a:pt x="25" y="38"/>
                      <a:pt x="24" y="56"/>
                    </a:cubicBezTo>
                    <a:cubicBezTo>
                      <a:pt x="24" y="59"/>
                      <a:pt x="25" y="62"/>
                      <a:pt x="22" y="62"/>
                    </a:cubicBezTo>
                    <a:cubicBezTo>
                      <a:pt x="19" y="63"/>
                      <a:pt x="17" y="60"/>
                      <a:pt x="17" y="58"/>
                    </a:cubicBezTo>
                    <a:cubicBezTo>
                      <a:pt x="23" y="36"/>
                      <a:pt x="11" y="20"/>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0" name="Freeform 1014">
                <a:extLst>
                  <a:ext uri="{FF2B5EF4-FFF2-40B4-BE49-F238E27FC236}">
                    <a16:creationId xmlns:a16="http://schemas.microsoft.com/office/drawing/2014/main" id="{7E901520-218D-BF03-2B3E-7E649B20A5FA}"/>
                  </a:ext>
                </a:extLst>
              </p:cNvPr>
              <p:cNvSpPr>
                <a:spLocks noEditPoints="1"/>
              </p:cNvSpPr>
              <p:nvPr/>
            </p:nvSpPr>
            <p:spPr bwMode="auto">
              <a:xfrm>
                <a:off x="5613" y="1965"/>
                <a:ext cx="25" cy="70"/>
              </a:xfrm>
              <a:custGeom>
                <a:avLst/>
                <a:gdLst>
                  <a:gd name="T0" fmla="*/ 19 w 22"/>
                  <a:gd name="T1" fmla="*/ 62 h 62"/>
                  <a:gd name="T2" fmla="*/ 2 w 22"/>
                  <a:gd name="T3" fmla="*/ 37 h 62"/>
                  <a:gd name="T4" fmla="*/ 1 w 22"/>
                  <a:gd name="T5" fmla="*/ 34 h 62"/>
                  <a:gd name="T6" fmla="*/ 7 w 22"/>
                  <a:gd name="T7" fmla="*/ 0 h 62"/>
                  <a:gd name="T8" fmla="*/ 22 w 22"/>
                  <a:gd name="T9" fmla="*/ 60 h 62"/>
                  <a:gd name="T10" fmla="*/ 19 w 22"/>
                  <a:gd name="T11" fmla="*/ 62 h 62"/>
                  <a:gd name="T12" fmla="*/ 9 w 22"/>
                  <a:gd name="T13" fmla="*/ 36 h 62"/>
                  <a:gd name="T14" fmla="*/ 9 w 22"/>
                  <a:gd name="T15" fmla="*/ 35 h 62"/>
                  <a:gd name="T16" fmla="*/ 8 w 22"/>
                  <a:gd name="T17" fmla="*/ 36 h 62"/>
                  <a:gd name="T18" fmla="*/ 9 w 22"/>
                  <a:gd name="T19" fmla="*/ 37 h 62"/>
                  <a:gd name="T20" fmla="*/ 9 w 22"/>
                  <a:gd name="T21" fmla="*/ 3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62">
                    <a:moveTo>
                      <a:pt x="19" y="62"/>
                    </a:moveTo>
                    <a:cubicBezTo>
                      <a:pt x="13" y="54"/>
                      <a:pt x="7" y="45"/>
                      <a:pt x="2" y="37"/>
                    </a:cubicBezTo>
                    <a:cubicBezTo>
                      <a:pt x="1" y="36"/>
                      <a:pt x="0" y="34"/>
                      <a:pt x="1" y="34"/>
                    </a:cubicBezTo>
                    <a:cubicBezTo>
                      <a:pt x="14" y="24"/>
                      <a:pt x="0" y="10"/>
                      <a:pt x="7" y="0"/>
                    </a:cubicBezTo>
                    <a:cubicBezTo>
                      <a:pt x="12" y="20"/>
                      <a:pt x="11" y="42"/>
                      <a:pt x="22" y="60"/>
                    </a:cubicBezTo>
                    <a:cubicBezTo>
                      <a:pt x="21" y="61"/>
                      <a:pt x="20" y="62"/>
                      <a:pt x="19" y="62"/>
                    </a:cubicBezTo>
                    <a:close/>
                    <a:moveTo>
                      <a:pt x="9" y="36"/>
                    </a:moveTo>
                    <a:cubicBezTo>
                      <a:pt x="9" y="36"/>
                      <a:pt x="9" y="36"/>
                      <a:pt x="9" y="35"/>
                    </a:cubicBezTo>
                    <a:cubicBezTo>
                      <a:pt x="9" y="35"/>
                      <a:pt x="8" y="36"/>
                      <a:pt x="8" y="36"/>
                    </a:cubicBezTo>
                    <a:cubicBezTo>
                      <a:pt x="8" y="36"/>
                      <a:pt x="8" y="37"/>
                      <a:pt x="9" y="37"/>
                    </a:cubicBezTo>
                    <a:cubicBezTo>
                      <a:pt x="9" y="37"/>
                      <a:pt x="9" y="36"/>
                      <a:pt x="9"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1" name="Freeform 1015">
                <a:extLst>
                  <a:ext uri="{FF2B5EF4-FFF2-40B4-BE49-F238E27FC236}">
                    <a16:creationId xmlns:a16="http://schemas.microsoft.com/office/drawing/2014/main" id="{543DE774-2F93-9D67-A0D5-363C35BE87D6}"/>
                  </a:ext>
                </a:extLst>
              </p:cNvPr>
              <p:cNvSpPr/>
              <p:nvPr/>
            </p:nvSpPr>
            <p:spPr bwMode="auto">
              <a:xfrm>
                <a:off x="5700" y="1877"/>
                <a:ext cx="22" cy="71"/>
              </a:xfrm>
              <a:custGeom>
                <a:avLst/>
                <a:gdLst>
                  <a:gd name="T0" fmla="*/ 15 w 20"/>
                  <a:gd name="T1" fmla="*/ 28 h 63"/>
                  <a:gd name="T2" fmla="*/ 17 w 20"/>
                  <a:gd name="T3" fmla="*/ 13 h 63"/>
                  <a:gd name="T4" fmla="*/ 12 w 20"/>
                  <a:gd name="T5" fmla="*/ 63 h 63"/>
                  <a:gd name="T6" fmla="*/ 0 w 20"/>
                  <a:gd name="T7" fmla="*/ 0 h 63"/>
                  <a:gd name="T8" fmla="*/ 15 w 20"/>
                  <a:gd name="T9" fmla="*/ 28 h 63"/>
                </a:gdLst>
                <a:ahLst/>
                <a:cxnLst>
                  <a:cxn ang="0">
                    <a:pos x="T0" y="T1"/>
                  </a:cxn>
                  <a:cxn ang="0">
                    <a:pos x="T2" y="T3"/>
                  </a:cxn>
                  <a:cxn ang="0">
                    <a:pos x="T4" y="T5"/>
                  </a:cxn>
                  <a:cxn ang="0">
                    <a:pos x="T6" y="T7"/>
                  </a:cxn>
                  <a:cxn ang="0">
                    <a:pos x="T8" y="T9"/>
                  </a:cxn>
                </a:cxnLst>
                <a:rect l="0" t="0" r="r" b="b"/>
                <a:pathLst>
                  <a:path w="20" h="62">
                    <a:moveTo>
                      <a:pt x="15" y="28"/>
                    </a:moveTo>
                    <a:cubicBezTo>
                      <a:pt x="16" y="23"/>
                      <a:pt x="16" y="18"/>
                      <a:pt x="17" y="13"/>
                    </a:cubicBezTo>
                    <a:cubicBezTo>
                      <a:pt x="20" y="30"/>
                      <a:pt x="17" y="47"/>
                      <a:pt x="12" y="63"/>
                    </a:cubicBezTo>
                    <a:cubicBezTo>
                      <a:pt x="13" y="41"/>
                      <a:pt x="9" y="20"/>
                      <a:pt x="0" y="0"/>
                    </a:cubicBezTo>
                    <a:cubicBezTo>
                      <a:pt x="11" y="7"/>
                      <a:pt x="9" y="19"/>
                      <a:pt x="15" y="2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2" name="Freeform 1016">
                <a:extLst>
                  <a:ext uri="{FF2B5EF4-FFF2-40B4-BE49-F238E27FC236}">
                    <a16:creationId xmlns:a16="http://schemas.microsoft.com/office/drawing/2014/main" id="{144F78C7-B206-3F51-361A-B2007C8D610E}"/>
                  </a:ext>
                </a:extLst>
              </p:cNvPr>
              <p:cNvSpPr/>
              <p:nvPr/>
            </p:nvSpPr>
            <p:spPr bwMode="auto">
              <a:xfrm>
                <a:off x="5702" y="1971"/>
                <a:ext cx="24" cy="48"/>
              </a:xfrm>
              <a:custGeom>
                <a:avLst/>
                <a:gdLst>
                  <a:gd name="T0" fmla="*/ 0 w 21"/>
                  <a:gd name="T1" fmla="*/ 24 h 43"/>
                  <a:gd name="T2" fmla="*/ 5 w 21"/>
                  <a:gd name="T3" fmla="*/ 0 h 43"/>
                  <a:gd name="T4" fmla="*/ 21 w 21"/>
                  <a:gd name="T5" fmla="*/ 36 h 43"/>
                  <a:gd name="T6" fmla="*/ 20 w 21"/>
                  <a:gd name="T7" fmla="*/ 42 h 43"/>
                  <a:gd name="T8" fmla="*/ 17 w 21"/>
                  <a:gd name="T9" fmla="*/ 40 h 43"/>
                  <a:gd name="T10" fmla="*/ 0 w 21"/>
                  <a:gd name="T11" fmla="*/ 24 h 43"/>
                </a:gdLst>
                <a:ahLst/>
                <a:cxnLst>
                  <a:cxn ang="0">
                    <a:pos x="T0" y="T1"/>
                  </a:cxn>
                  <a:cxn ang="0">
                    <a:pos x="T2" y="T3"/>
                  </a:cxn>
                  <a:cxn ang="0">
                    <a:pos x="T4" y="T5"/>
                  </a:cxn>
                  <a:cxn ang="0">
                    <a:pos x="T6" y="T7"/>
                  </a:cxn>
                  <a:cxn ang="0">
                    <a:pos x="T8" y="T9"/>
                  </a:cxn>
                  <a:cxn ang="0">
                    <a:pos x="T10" y="T11"/>
                  </a:cxn>
                </a:cxnLst>
                <a:rect l="0" t="0" r="r" b="b"/>
                <a:pathLst>
                  <a:path w="21" h="43">
                    <a:moveTo>
                      <a:pt x="0" y="24"/>
                    </a:moveTo>
                    <a:cubicBezTo>
                      <a:pt x="4" y="17"/>
                      <a:pt x="1" y="8"/>
                      <a:pt x="5" y="0"/>
                    </a:cubicBezTo>
                    <a:cubicBezTo>
                      <a:pt x="14" y="10"/>
                      <a:pt x="13" y="25"/>
                      <a:pt x="21" y="36"/>
                    </a:cubicBezTo>
                    <a:cubicBezTo>
                      <a:pt x="21" y="38"/>
                      <a:pt x="21" y="40"/>
                      <a:pt x="20" y="42"/>
                    </a:cubicBezTo>
                    <a:cubicBezTo>
                      <a:pt x="19" y="43"/>
                      <a:pt x="17" y="41"/>
                      <a:pt x="17" y="40"/>
                    </a:cubicBezTo>
                    <a:cubicBezTo>
                      <a:pt x="14" y="32"/>
                      <a:pt x="6" y="29"/>
                      <a:pt x="0"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3" name="Freeform 1017">
                <a:extLst>
                  <a:ext uri="{FF2B5EF4-FFF2-40B4-BE49-F238E27FC236}">
                    <a16:creationId xmlns:a16="http://schemas.microsoft.com/office/drawing/2014/main" id="{0CF33BBF-7E62-CC1E-9E9B-363DBD0232EC}"/>
                  </a:ext>
                </a:extLst>
              </p:cNvPr>
              <p:cNvSpPr/>
              <p:nvPr/>
            </p:nvSpPr>
            <p:spPr bwMode="auto">
              <a:xfrm>
                <a:off x="5391" y="1788"/>
                <a:ext cx="21" cy="34"/>
              </a:xfrm>
              <a:custGeom>
                <a:avLst/>
                <a:gdLst>
                  <a:gd name="T0" fmla="*/ 16 w 19"/>
                  <a:gd name="T1" fmla="*/ 17 h 30"/>
                  <a:gd name="T2" fmla="*/ 10 w 19"/>
                  <a:gd name="T3" fmla="*/ 30 h 30"/>
                  <a:gd name="T4" fmla="*/ 0 w 19"/>
                  <a:gd name="T5" fmla="*/ 15 h 30"/>
                  <a:gd name="T6" fmla="*/ 2 w 19"/>
                  <a:gd name="T7" fmla="*/ 11 h 30"/>
                  <a:gd name="T8" fmla="*/ 7 w 19"/>
                  <a:gd name="T9" fmla="*/ 1 h 30"/>
                  <a:gd name="T10" fmla="*/ 15 w 19"/>
                  <a:gd name="T11" fmla="*/ 15 h 30"/>
                  <a:gd name="T12" fmla="*/ 16 w 19"/>
                  <a:gd name="T13" fmla="*/ 17 h 30"/>
                </a:gdLst>
                <a:ahLst/>
                <a:cxnLst>
                  <a:cxn ang="0">
                    <a:pos x="T0" y="T1"/>
                  </a:cxn>
                  <a:cxn ang="0">
                    <a:pos x="T2" y="T3"/>
                  </a:cxn>
                  <a:cxn ang="0">
                    <a:pos x="T4" y="T5"/>
                  </a:cxn>
                  <a:cxn ang="0">
                    <a:pos x="T6" y="T7"/>
                  </a:cxn>
                  <a:cxn ang="0">
                    <a:pos x="T8" y="T9"/>
                  </a:cxn>
                  <a:cxn ang="0">
                    <a:pos x="T10" y="T11"/>
                  </a:cxn>
                  <a:cxn ang="0">
                    <a:pos x="T12" y="T13"/>
                  </a:cxn>
                </a:cxnLst>
                <a:rect l="0" t="0" r="r" b="b"/>
                <a:pathLst>
                  <a:path w="19" h="30">
                    <a:moveTo>
                      <a:pt x="16" y="17"/>
                    </a:moveTo>
                    <a:cubicBezTo>
                      <a:pt x="15" y="22"/>
                      <a:pt x="15" y="27"/>
                      <a:pt x="10" y="30"/>
                    </a:cubicBezTo>
                    <a:cubicBezTo>
                      <a:pt x="3" y="28"/>
                      <a:pt x="2" y="21"/>
                      <a:pt x="0" y="15"/>
                    </a:cubicBezTo>
                    <a:cubicBezTo>
                      <a:pt x="1" y="14"/>
                      <a:pt x="1" y="12"/>
                      <a:pt x="2" y="11"/>
                    </a:cubicBezTo>
                    <a:cubicBezTo>
                      <a:pt x="4" y="8"/>
                      <a:pt x="1" y="0"/>
                      <a:pt x="7" y="1"/>
                    </a:cubicBezTo>
                    <a:cubicBezTo>
                      <a:pt x="12" y="2"/>
                      <a:pt x="19" y="6"/>
                      <a:pt x="15" y="15"/>
                    </a:cubicBezTo>
                    <a:cubicBezTo>
                      <a:pt x="15" y="15"/>
                      <a:pt x="16" y="16"/>
                      <a:pt x="16"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4" name="Freeform 1018">
                <a:extLst>
                  <a:ext uri="{FF2B5EF4-FFF2-40B4-BE49-F238E27FC236}">
                    <a16:creationId xmlns:a16="http://schemas.microsoft.com/office/drawing/2014/main" id="{81A5596A-FD3B-DC94-FF70-07E2C76EB562}"/>
                  </a:ext>
                </a:extLst>
              </p:cNvPr>
              <p:cNvSpPr/>
              <p:nvPr/>
            </p:nvSpPr>
            <p:spPr bwMode="auto">
              <a:xfrm>
                <a:off x="5520" y="1691"/>
                <a:ext cx="29" cy="34"/>
              </a:xfrm>
              <a:custGeom>
                <a:avLst/>
                <a:gdLst>
                  <a:gd name="T0" fmla="*/ 14 w 25"/>
                  <a:gd name="T1" fmla="*/ 0 h 30"/>
                  <a:gd name="T2" fmla="*/ 20 w 25"/>
                  <a:gd name="T3" fmla="*/ 6 h 30"/>
                  <a:gd name="T4" fmla="*/ 19 w 25"/>
                  <a:gd name="T5" fmla="*/ 13 h 30"/>
                  <a:gd name="T6" fmla="*/ 9 w 25"/>
                  <a:gd name="T7" fmla="*/ 30 h 30"/>
                  <a:gd name="T8" fmla="*/ 8 w 25"/>
                  <a:gd name="T9" fmla="*/ 29 h 30"/>
                  <a:gd name="T10" fmla="*/ 5 w 25"/>
                  <a:gd name="T11" fmla="*/ 15 h 30"/>
                  <a:gd name="T12" fmla="*/ 14 w 25"/>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5" h="30">
                    <a:moveTo>
                      <a:pt x="14" y="0"/>
                    </a:moveTo>
                    <a:cubicBezTo>
                      <a:pt x="16" y="2"/>
                      <a:pt x="17" y="4"/>
                      <a:pt x="20" y="6"/>
                    </a:cubicBezTo>
                    <a:cubicBezTo>
                      <a:pt x="25" y="9"/>
                      <a:pt x="25" y="12"/>
                      <a:pt x="19" y="13"/>
                    </a:cubicBezTo>
                    <a:cubicBezTo>
                      <a:pt x="9" y="15"/>
                      <a:pt x="16" y="26"/>
                      <a:pt x="9" y="30"/>
                    </a:cubicBezTo>
                    <a:cubicBezTo>
                      <a:pt x="9" y="30"/>
                      <a:pt x="8" y="30"/>
                      <a:pt x="8" y="29"/>
                    </a:cubicBezTo>
                    <a:cubicBezTo>
                      <a:pt x="10" y="24"/>
                      <a:pt x="7" y="20"/>
                      <a:pt x="5" y="15"/>
                    </a:cubicBezTo>
                    <a:cubicBezTo>
                      <a:pt x="0" y="2"/>
                      <a:pt x="0" y="2"/>
                      <a:pt x="14"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5" name="Freeform 1019">
                <a:extLst>
                  <a:ext uri="{FF2B5EF4-FFF2-40B4-BE49-F238E27FC236}">
                    <a16:creationId xmlns:a16="http://schemas.microsoft.com/office/drawing/2014/main" id="{FF43C1FF-0E7B-5356-C881-5A62C5434F58}"/>
                  </a:ext>
                </a:extLst>
              </p:cNvPr>
              <p:cNvSpPr/>
              <p:nvPr/>
            </p:nvSpPr>
            <p:spPr bwMode="auto">
              <a:xfrm>
                <a:off x="5522" y="1077"/>
                <a:ext cx="57" cy="36"/>
              </a:xfrm>
              <a:custGeom>
                <a:avLst/>
                <a:gdLst>
                  <a:gd name="T0" fmla="*/ 1 w 50"/>
                  <a:gd name="T1" fmla="*/ 2 h 31"/>
                  <a:gd name="T2" fmla="*/ 8 w 50"/>
                  <a:gd name="T3" fmla="*/ 0 h 31"/>
                  <a:gd name="T4" fmla="*/ 8 w 50"/>
                  <a:gd name="T5" fmla="*/ 0 h 31"/>
                  <a:gd name="T6" fmla="*/ 35 w 50"/>
                  <a:gd name="T7" fmla="*/ 16 h 31"/>
                  <a:gd name="T8" fmla="*/ 39 w 50"/>
                  <a:gd name="T9" fmla="*/ 14 h 31"/>
                  <a:gd name="T10" fmla="*/ 39 w 50"/>
                  <a:gd name="T11" fmla="*/ 14 h 31"/>
                  <a:gd name="T12" fmla="*/ 50 w 50"/>
                  <a:gd name="T13" fmla="*/ 31 h 31"/>
                  <a:gd name="T14" fmla="*/ 17 w 50"/>
                  <a:gd name="T15" fmla="*/ 11 h 31"/>
                  <a:gd name="T16" fmla="*/ 0 w 50"/>
                  <a:gd name="T17" fmla="*/ 2 h 31"/>
                  <a:gd name="T18" fmla="*/ 1 w 50"/>
                  <a:gd name="T19"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31">
                    <a:moveTo>
                      <a:pt x="1" y="2"/>
                    </a:moveTo>
                    <a:cubicBezTo>
                      <a:pt x="3" y="2"/>
                      <a:pt x="6" y="2"/>
                      <a:pt x="8" y="0"/>
                    </a:cubicBezTo>
                    <a:cubicBezTo>
                      <a:pt x="8" y="0"/>
                      <a:pt x="8" y="0"/>
                      <a:pt x="8" y="0"/>
                    </a:cubicBezTo>
                    <a:cubicBezTo>
                      <a:pt x="17" y="5"/>
                      <a:pt x="26" y="10"/>
                      <a:pt x="35" y="16"/>
                    </a:cubicBezTo>
                    <a:cubicBezTo>
                      <a:pt x="38" y="18"/>
                      <a:pt x="39" y="18"/>
                      <a:pt x="39" y="14"/>
                    </a:cubicBezTo>
                    <a:cubicBezTo>
                      <a:pt x="39" y="14"/>
                      <a:pt x="39" y="14"/>
                      <a:pt x="39" y="14"/>
                    </a:cubicBezTo>
                    <a:cubicBezTo>
                      <a:pt x="46" y="17"/>
                      <a:pt x="46" y="23"/>
                      <a:pt x="50" y="31"/>
                    </a:cubicBezTo>
                    <a:cubicBezTo>
                      <a:pt x="37" y="25"/>
                      <a:pt x="28" y="15"/>
                      <a:pt x="17" y="11"/>
                    </a:cubicBezTo>
                    <a:cubicBezTo>
                      <a:pt x="12" y="8"/>
                      <a:pt x="3" y="11"/>
                      <a:pt x="0" y="2"/>
                    </a:cubicBezTo>
                    <a:lnTo>
                      <a:pt x="1" y="2"/>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6" name="Freeform 1020">
                <a:extLst>
                  <a:ext uri="{FF2B5EF4-FFF2-40B4-BE49-F238E27FC236}">
                    <a16:creationId xmlns:a16="http://schemas.microsoft.com/office/drawing/2014/main" id="{A35CDEA1-55FD-47AF-8C00-317D0157E1ED}"/>
                  </a:ext>
                </a:extLst>
              </p:cNvPr>
              <p:cNvSpPr/>
              <p:nvPr/>
            </p:nvSpPr>
            <p:spPr bwMode="auto">
              <a:xfrm>
                <a:off x="5510" y="1627"/>
                <a:ext cx="35" cy="22"/>
              </a:xfrm>
              <a:custGeom>
                <a:avLst/>
                <a:gdLst>
                  <a:gd name="T0" fmla="*/ 28 w 31"/>
                  <a:gd name="T1" fmla="*/ 3 h 19"/>
                  <a:gd name="T2" fmla="*/ 30 w 31"/>
                  <a:gd name="T3" fmla="*/ 9 h 19"/>
                  <a:gd name="T4" fmla="*/ 17 w 31"/>
                  <a:gd name="T5" fmla="*/ 18 h 19"/>
                  <a:gd name="T6" fmla="*/ 0 w 31"/>
                  <a:gd name="T7" fmla="*/ 12 h 19"/>
                  <a:gd name="T8" fmla="*/ 21 w 31"/>
                  <a:gd name="T9" fmla="*/ 0 h 19"/>
                  <a:gd name="T10" fmla="*/ 28 w 31"/>
                  <a:gd name="T11" fmla="*/ 3 h 19"/>
                </a:gdLst>
                <a:ahLst/>
                <a:cxnLst>
                  <a:cxn ang="0">
                    <a:pos x="T0" y="T1"/>
                  </a:cxn>
                  <a:cxn ang="0">
                    <a:pos x="T2" y="T3"/>
                  </a:cxn>
                  <a:cxn ang="0">
                    <a:pos x="T4" y="T5"/>
                  </a:cxn>
                  <a:cxn ang="0">
                    <a:pos x="T6" y="T7"/>
                  </a:cxn>
                  <a:cxn ang="0">
                    <a:pos x="T8" y="T9"/>
                  </a:cxn>
                  <a:cxn ang="0">
                    <a:pos x="T10" y="T11"/>
                  </a:cxn>
                </a:cxnLst>
                <a:rect l="0" t="0" r="r" b="b"/>
                <a:pathLst>
                  <a:path w="31" h="19">
                    <a:moveTo>
                      <a:pt x="28" y="3"/>
                    </a:moveTo>
                    <a:cubicBezTo>
                      <a:pt x="29" y="5"/>
                      <a:pt x="31" y="7"/>
                      <a:pt x="30" y="9"/>
                    </a:cubicBezTo>
                    <a:cubicBezTo>
                      <a:pt x="25" y="12"/>
                      <a:pt x="22" y="17"/>
                      <a:pt x="17" y="18"/>
                    </a:cubicBezTo>
                    <a:cubicBezTo>
                      <a:pt x="11" y="17"/>
                      <a:pt x="5" y="19"/>
                      <a:pt x="0" y="12"/>
                    </a:cubicBezTo>
                    <a:cubicBezTo>
                      <a:pt x="8" y="10"/>
                      <a:pt x="11" y="0"/>
                      <a:pt x="21" y="0"/>
                    </a:cubicBezTo>
                    <a:cubicBezTo>
                      <a:pt x="23" y="1"/>
                      <a:pt x="26" y="2"/>
                      <a:pt x="28"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7" name="Freeform 1021">
                <a:extLst>
                  <a:ext uri="{FF2B5EF4-FFF2-40B4-BE49-F238E27FC236}">
                    <a16:creationId xmlns:a16="http://schemas.microsoft.com/office/drawing/2014/main" id="{63CEE95F-42D5-DD02-B91B-FBA921A8139C}"/>
                  </a:ext>
                </a:extLst>
              </p:cNvPr>
              <p:cNvSpPr/>
              <p:nvPr/>
            </p:nvSpPr>
            <p:spPr bwMode="auto">
              <a:xfrm>
                <a:off x="5485" y="968"/>
                <a:ext cx="35" cy="46"/>
              </a:xfrm>
              <a:custGeom>
                <a:avLst/>
                <a:gdLst>
                  <a:gd name="T0" fmla="*/ 0 w 31"/>
                  <a:gd name="T1" fmla="*/ 7 h 41"/>
                  <a:gd name="T2" fmla="*/ 5 w 31"/>
                  <a:gd name="T3" fmla="*/ 0 h 41"/>
                  <a:gd name="T4" fmla="*/ 31 w 31"/>
                  <a:gd name="T5" fmla="*/ 41 h 41"/>
                  <a:gd name="T6" fmla="*/ 31 w 31"/>
                  <a:gd name="T7" fmla="*/ 41 h 41"/>
                  <a:gd name="T8" fmla="*/ 0 w 31"/>
                  <a:gd name="T9" fmla="*/ 7 h 41"/>
                </a:gdLst>
                <a:ahLst/>
                <a:cxnLst>
                  <a:cxn ang="0">
                    <a:pos x="T0" y="T1"/>
                  </a:cxn>
                  <a:cxn ang="0">
                    <a:pos x="T2" y="T3"/>
                  </a:cxn>
                  <a:cxn ang="0">
                    <a:pos x="T4" y="T5"/>
                  </a:cxn>
                  <a:cxn ang="0">
                    <a:pos x="T6" y="T7"/>
                  </a:cxn>
                  <a:cxn ang="0">
                    <a:pos x="T8" y="T9"/>
                  </a:cxn>
                </a:cxnLst>
                <a:rect l="0" t="0" r="r" b="b"/>
                <a:pathLst>
                  <a:path w="31" h="41">
                    <a:moveTo>
                      <a:pt x="0" y="7"/>
                    </a:moveTo>
                    <a:cubicBezTo>
                      <a:pt x="5" y="8"/>
                      <a:pt x="3" y="3"/>
                      <a:pt x="5" y="0"/>
                    </a:cubicBezTo>
                    <a:cubicBezTo>
                      <a:pt x="14" y="14"/>
                      <a:pt x="22" y="27"/>
                      <a:pt x="31" y="41"/>
                    </a:cubicBezTo>
                    <a:cubicBezTo>
                      <a:pt x="31" y="41"/>
                      <a:pt x="31" y="41"/>
                      <a:pt x="31" y="41"/>
                    </a:cubicBezTo>
                    <a:cubicBezTo>
                      <a:pt x="17" y="33"/>
                      <a:pt x="9" y="20"/>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8" name="Freeform 1022">
                <a:extLst>
                  <a:ext uri="{FF2B5EF4-FFF2-40B4-BE49-F238E27FC236}">
                    <a16:creationId xmlns:a16="http://schemas.microsoft.com/office/drawing/2014/main" id="{86F4E534-BEC0-FB33-6542-C7D1A6D0BBF6}"/>
                  </a:ext>
                </a:extLst>
              </p:cNvPr>
              <p:cNvSpPr/>
              <p:nvPr/>
            </p:nvSpPr>
            <p:spPr bwMode="auto">
              <a:xfrm>
                <a:off x="5493" y="1746"/>
                <a:ext cx="32" cy="22"/>
              </a:xfrm>
              <a:custGeom>
                <a:avLst/>
                <a:gdLst>
                  <a:gd name="T0" fmla="*/ 11 w 28"/>
                  <a:gd name="T1" fmla="*/ 19 h 19"/>
                  <a:gd name="T2" fmla="*/ 9 w 28"/>
                  <a:gd name="T3" fmla="*/ 18 h 19"/>
                  <a:gd name="T4" fmla="*/ 0 w 28"/>
                  <a:gd name="T5" fmla="*/ 0 h 19"/>
                  <a:gd name="T6" fmla="*/ 20 w 28"/>
                  <a:gd name="T7" fmla="*/ 2 h 19"/>
                  <a:gd name="T8" fmla="*/ 20 w 28"/>
                  <a:gd name="T9" fmla="*/ 7 h 19"/>
                  <a:gd name="T10" fmla="*/ 11 w 28"/>
                  <a:gd name="T11" fmla="*/ 19 h 19"/>
                </a:gdLst>
                <a:ahLst/>
                <a:cxnLst>
                  <a:cxn ang="0">
                    <a:pos x="T0" y="T1"/>
                  </a:cxn>
                  <a:cxn ang="0">
                    <a:pos x="T2" y="T3"/>
                  </a:cxn>
                  <a:cxn ang="0">
                    <a:pos x="T4" y="T5"/>
                  </a:cxn>
                  <a:cxn ang="0">
                    <a:pos x="T6" y="T7"/>
                  </a:cxn>
                  <a:cxn ang="0">
                    <a:pos x="T8" y="T9"/>
                  </a:cxn>
                  <a:cxn ang="0">
                    <a:pos x="T10" y="T11"/>
                  </a:cxn>
                </a:cxnLst>
                <a:rect l="0" t="0" r="r" b="b"/>
                <a:pathLst>
                  <a:path w="28" h="19">
                    <a:moveTo>
                      <a:pt x="11" y="19"/>
                    </a:moveTo>
                    <a:cubicBezTo>
                      <a:pt x="11" y="19"/>
                      <a:pt x="10" y="19"/>
                      <a:pt x="9" y="18"/>
                    </a:cubicBezTo>
                    <a:cubicBezTo>
                      <a:pt x="4" y="13"/>
                      <a:pt x="5" y="6"/>
                      <a:pt x="0" y="0"/>
                    </a:cubicBezTo>
                    <a:cubicBezTo>
                      <a:pt x="8" y="1"/>
                      <a:pt x="14" y="2"/>
                      <a:pt x="20" y="2"/>
                    </a:cubicBezTo>
                    <a:cubicBezTo>
                      <a:pt x="20" y="4"/>
                      <a:pt x="19" y="6"/>
                      <a:pt x="20" y="7"/>
                    </a:cubicBezTo>
                    <a:cubicBezTo>
                      <a:pt x="28" y="18"/>
                      <a:pt x="20" y="19"/>
                      <a:pt x="11" y="1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9" name="Freeform 1023">
                <a:extLst>
                  <a:ext uri="{FF2B5EF4-FFF2-40B4-BE49-F238E27FC236}">
                    <a16:creationId xmlns:a16="http://schemas.microsoft.com/office/drawing/2014/main" id="{54424970-0252-9B13-4C7F-A260FD8DD622}"/>
                  </a:ext>
                </a:extLst>
              </p:cNvPr>
              <p:cNvSpPr/>
              <p:nvPr/>
            </p:nvSpPr>
            <p:spPr bwMode="auto">
              <a:xfrm>
                <a:off x="5680" y="1983"/>
                <a:ext cx="17" cy="32"/>
              </a:xfrm>
              <a:custGeom>
                <a:avLst/>
                <a:gdLst>
                  <a:gd name="T0" fmla="*/ 14 w 15"/>
                  <a:gd name="T1" fmla="*/ 8 h 28"/>
                  <a:gd name="T2" fmla="*/ 14 w 15"/>
                  <a:gd name="T3" fmla="*/ 10 h 28"/>
                  <a:gd name="T4" fmla="*/ 13 w 15"/>
                  <a:gd name="T5" fmla="*/ 18 h 28"/>
                  <a:gd name="T6" fmla="*/ 11 w 15"/>
                  <a:gd name="T7" fmla="*/ 27 h 28"/>
                  <a:gd name="T8" fmla="*/ 2 w 15"/>
                  <a:gd name="T9" fmla="*/ 20 h 28"/>
                  <a:gd name="T10" fmla="*/ 2 w 15"/>
                  <a:gd name="T11" fmla="*/ 14 h 28"/>
                  <a:gd name="T12" fmla="*/ 4 w 15"/>
                  <a:gd name="T13" fmla="*/ 3 h 28"/>
                  <a:gd name="T14" fmla="*/ 14 w 15"/>
                  <a:gd name="T15" fmla="*/ 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28">
                    <a:moveTo>
                      <a:pt x="14" y="8"/>
                    </a:moveTo>
                    <a:cubicBezTo>
                      <a:pt x="14" y="9"/>
                      <a:pt x="14" y="9"/>
                      <a:pt x="14" y="10"/>
                    </a:cubicBezTo>
                    <a:cubicBezTo>
                      <a:pt x="11" y="12"/>
                      <a:pt x="13" y="15"/>
                      <a:pt x="13" y="18"/>
                    </a:cubicBezTo>
                    <a:cubicBezTo>
                      <a:pt x="14" y="21"/>
                      <a:pt x="15" y="25"/>
                      <a:pt x="11" y="27"/>
                    </a:cubicBezTo>
                    <a:cubicBezTo>
                      <a:pt x="6" y="28"/>
                      <a:pt x="2" y="26"/>
                      <a:pt x="2" y="20"/>
                    </a:cubicBezTo>
                    <a:cubicBezTo>
                      <a:pt x="2" y="18"/>
                      <a:pt x="2" y="16"/>
                      <a:pt x="2" y="14"/>
                    </a:cubicBezTo>
                    <a:cubicBezTo>
                      <a:pt x="2" y="10"/>
                      <a:pt x="0" y="5"/>
                      <a:pt x="4" y="3"/>
                    </a:cubicBezTo>
                    <a:cubicBezTo>
                      <a:pt x="8" y="0"/>
                      <a:pt x="10" y="7"/>
                      <a:pt x="14"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0" name="Freeform 1024">
                <a:extLst>
                  <a:ext uri="{FF2B5EF4-FFF2-40B4-BE49-F238E27FC236}">
                    <a16:creationId xmlns:a16="http://schemas.microsoft.com/office/drawing/2014/main" id="{5FCF217A-86B0-6006-231E-3A23ECE4908C}"/>
                  </a:ext>
                </a:extLst>
              </p:cNvPr>
              <p:cNvSpPr/>
              <p:nvPr/>
            </p:nvSpPr>
            <p:spPr bwMode="auto">
              <a:xfrm>
                <a:off x="5367" y="2049"/>
                <a:ext cx="20" cy="27"/>
              </a:xfrm>
              <a:custGeom>
                <a:avLst/>
                <a:gdLst>
                  <a:gd name="T0" fmla="*/ 0 w 18"/>
                  <a:gd name="T1" fmla="*/ 15 h 24"/>
                  <a:gd name="T2" fmla="*/ 13 w 18"/>
                  <a:gd name="T3" fmla="*/ 1 h 24"/>
                  <a:gd name="T4" fmla="*/ 16 w 18"/>
                  <a:gd name="T5" fmla="*/ 0 h 24"/>
                  <a:gd name="T6" fmla="*/ 13 w 18"/>
                  <a:gd name="T7" fmla="*/ 14 h 24"/>
                  <a:gd name="T8" fmla="*/ 7 w 18"/>
                  <a:gd name="T9" fmla="*/ 23 h 24"/>
                  <a:gd name="T10" fmla="*/ 0 w 18"/>
                  <a:gd name="T11" fmla="*/ 15 h 24"/>
                </a:gdLst>
                <a:ahLst/>
                <a:cxnLst>
                  <a:cxn ang="0">
                    <a:pos x="T0" y="T1"/>
                  </a:cxn>
                  <a:cxn ang="0">
                    <a:pos x="T2" y="T3"/>
                  </a:cxn>
                  <a:cxn ang="0">
                    <a:pos x="T4" y="T5"/>
                  </a:cxn>
                  <a:cxn ang="0">
                    <a:pos x="T6" y="T7"/>
                  </a:cxn>
                  <a:cxn ang="0">
                    <a:pos x="T8" y="T9"/>
                  </a:cxn>
                  <a:cxn ang="0">
                    <a:pos x="T10" y="T11"/>
                  </a:cxn>
                </a:cxnLst>
                <a:rect l="0" t="0" r="r" b="b"/>
                <a:pathLst>
                  <a:path w="18" h="24">
                    <a:moveTo>
                      <a:pt x="0" y="15"/>
                    </a:moveTo>
                    <a:cubicBezTo>
                      <a:pt x="0" y="6"/>
                      <a:pt x="4" y="2"/>
                      <a:pt x="13" y="1"/>
                    </a:cubicBezTo>
                    <a:cubicBezTo>
                      <a:pt x="14" y="1"/>
                      <a:pt x="15" y="1"/>
                      <a:pt x="16" y="0"/>
                    </a:cubicBezTo>
                    <a:cubicBezTo>
                      <a:pt x="18" y="5"/>
                      <a:pt x="15" y="9"/>
                      <a:pt x="13" y="14"/>
                    </a:cubicBezTo>
                    <a:cubicBezTo>
                      <a:pt x="11" y="17"/>
                      <a:pt x="12" y="23"/>
                      <a:pt x="7" y="23"/>
                    </a:cubicBezTo>
                    <a:cubicBezTo>
                      <a:pt x="3" y="24"/>
                      <a:pt x="3" y="17"/>
                      <a:pt x="0" y="1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1" name="Freeform 1025">
                <a:extLst>
                  <a:ext uri="{FF2B5EF4-FFF2-40B4-BE49-F238E27FC236}">
                    <a16:creationId xmlns:a16="http://schemas.microsoft.com/office/drawing/2014/main" id="{02814F8D-AE5C-77B1-63FC-6B6957E00F75}"/>
                  </a:ext>
                </a:extLst>
              </p:cNvPr>
              <p:cNvSpPr/>
              <p:nvPr/>
            </p:nvSpPr>
            <p:spPr bwMode="auto">
              <a:xfrm>
                <a:off x="5459" y="1462"/>
                <a:ext cx="49" cy="25"/>
              </a:xfrm>
              <a:custGeom>
                <a:avLst/>
                <a:gdLst>
                  <a:gd name="T0" fmla="*/ 43 w 43"/>
                  <a:gd name="T1" fmla="*/ 22 h 22"/>
                  <a:gd name="T2" fmla="*/ 0 w 43"/>
                  <a:gd name="T3" fmla="*/ 8 h 22"/>
                  <a:gd name="T4" fmla="*/ 43 w 43"/>
                  <a:gd name="T5" fmla="*/ 22 h 22"/>
                </a:gdLst>
                <a:ahLst/>
                <a:cxnLst>
                  <a:cxn ang="0">
                    <a:pos x="T0" y="T1"/>
                  </a:cxn>
                  <a:cxn ang="0">
                    <a:pos x="T2" y="T3"/>
                  </a:cxn>
                  <a:cxn ang="0">
                    <a:pos x="T4" y="T5"/>
                  </a:cxn>
                </a:cxnLst>
                <a:rect l="0" t="0" r="r" b="b"/>
                <a:pathLst>
                  <a:path w="43" h="22">
                    <a:moveTo>
                      <a:pt x="43" y="22"/>
                    </a:moveTo>
                    <a:cubicBezTo>
                      <a:pt x="28" y="13"/>
                      <a:pt x="16" y="8"/>
                      <a:pt x="0" y="8"/>
                    </a:cubicBezTo>
                    <a:cubicBezTo>
                      <a:pt x="16" y="0"/>
                      <a:pt x="34" y="5"/>
                      <a:pt x="43" y="2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2" name="Freeform 1026">
                <a:extLst>
                  <a:ext uri="{FF2B5EF4-FFF2-40B4-BE49-F238E27FC236}">
                    <a16:creationId xmlns:a16="http://schemas.microsoft.com/office/drawing/2014/main" id="{F150CBDB-E93A-7EB6-C678-E984EA694636}"/>
                  </a:ext>
                </a:extLst>
              </p:cNvPr>
              <p:cNvSpPr/>
              <p:nvPr/>
            </p:nvSpPr>
            <p:spPr bwMode="auto">
              <a:xfrm>
                <a:off x="5478" y="1068"/>
                <a:ext cx="46" cy="13"/>
              </a:xfrm>
              <a:custGeom>
                <a:avLst/>
                <a:gdLst>
                  <a:gd name="T0" fmla="*/ 39 w 40"/>
                  <a:gd name="T1" fmla="*/ 10 h 11"/>
                  <a:gd name="T2" fmla="*/ 0 w 40"/>
                  <a:gd name="T3" fmla="*/ 3 h 11"/>
                  <a:gd name="T4" fmla="*/ 40 w 40"/>
                  <a:gd name="T5" fmla="*/ 10 h 11"/>
                  <a:gd name="T6" fmla="*/ 39 w 40"/>
                  <a:gd name="T7" fmla="*/ 10 h 11"/>
                </a:gdLst>
                <a:ahLst/>
                <a:cxnLst>
                  <a:cxn ang="0">
                    <a:pos x="T0" y="T1"/>
                  </a:cxn>
                  <a:cxn ang="0">
                    <a:pos x="T2" y="T3"/>
                  </a:cxn>
                  <a:cxn ang="0">
                    <a:pos x="T4" y="T5"/>
                  </a:cxn>
                  <a:cxn ang="0">
                    <a:pos x="T6" y="T7"/>
                  </a:cxn>
                </a:cxnLst>
                <a:rect l="0" t="0" r="r" b="b"/>
                <a:pathLst>
                  <a:path w="40" h="11">
                    <a:moveTo>
                      <a:pt x="39" y="10"/>
                    </a:moveTo>
                    <a:cubicBezTo>
                      <a:pt x="26" y="11"/>
                      <a:pt x="13" y="5"/>
                      <a:pt x="0" y="3"/>
                    </a:cubicBezTo>
                    <a:cubicBezTo>
                      <a:pt x="14" y="0"/>
                      <a:pt x="27" y="6"/>
                      <a:pt x="40" y="10"/>
                    </a:cubicBezTo>
                    <a:lnTo>
                      <a:pt x="39" y="1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3" name="Freeform 1027">
                <a:extLst>
                  <a:ext uri="{FF2B5EF4-FFF2-40B4-BE49-F238E27FC236}">
                    <a16:creationId xmlns:a16="http://schemas.microsoft.com/office/drawing/2014/main" id="{9063B49D-68C9-908A-DC02-C0EE0F05B4D8}"/>
                  </a:ext>
                </a:extLst>
              </p:cNvPr>
              <p:cNvSpPr/>
              <p:nvPr/>
            </p:nvSpPr>
            <p:spPr bwMode="auto">
              <a:xfrm>
                <a:off x="5680" y="1814"/>
                <a:ext cx="11" cy="34"/>
              </a:xfrm>
              <a:custGeom>
                <a:avLst/>
                <a:gdLst>
                  <a:gd name="T0" fmla="*/ 0 w 9"/>
                  <a:gd name="T1" fmla="*/ 0 h 30"/>
                  <a:gd name="T2" fmla="*/ 4 w 9"/>
                  <a:gd name="T3" fmla="*/ 30 h 30"/>
                  <a:gd name="T4" fmla="*/ 0 w 9"/>
                  <a:gd name="T5" fmla="*/ 0 h 30"/>
                </a:gdLst>
                <a:ahLst/>
                <a:cxnLst>
                  <a:cxn ang="0">
                    <a:pos x="T0" y="T1"/>
                  </a:cxn>
                  <a:cxn ang="0">
                    <a:pos x="T2" y="T3"/>
                  </a:cxn>
                  <a:cxn ang="0">
                    <a:pos x="T4" y="T5"/>
                  </a:cxn>
                </a:cxnLst>
                <a:rect l="0" t="0" r="r" b="b"/>
                <a:pathLst>
                  <a:path w="9" h="30">
                    <a:moveTo>
                      <a:pt x="0" y="0"/>
                    </a:moveTo>
                    <a:cubicBezTo>
                      <a:pt x="9" y="9"/>
                      <a:pt x="7" y="19"/>
                      <a:pt x="4" y="30"/>
                    </a:cubicBezTo>
                    <a:cubicBezTo>
                      <a:pt x="0" y="20"/>
                      <a:pt x="3" y="9"/>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4" name="Freeform 1028">
                <a:extLst>
                  <a:ext uri="{FF2B5EF4-FFF2-40B4-BE49-F238E27FC236}">
                    <a16:creationId xmlns:a16="http://schemas.microsoft.com/office/drawing/2014/main" id="{387434EC-9F54-04ED-B296-3D38518DBFC9}"/>
                  </a:ext>
                </a:extLst>
              </p:cNvPr>
              <p:cNvSpPr/>
              <p:nvPr/>
            </p:nvSpPr>
            <p:spPr bwMode="auto">
              <a:xfrm>
                <a:off x="5462" y="954"/>
                <a:ext cx="24" cy="21"/>
              </a:xfrm>
              <a:custGeom>
                <a:avLst/>
                <a:gdLst>
                  <a:gd name="T0" fmla="*/ 15 w 21"/>
                  <a:gd name="T1" fmla="*/ 7 h 19"/>
                  <a:gd name="T2" fmla="*/ 20 w 21"/>
                  <a:gd name="T3" fmla="*/ 19 h 19"/>
                  <a:gd name="T4" fmla="*/ 20 w 21"/>
                  <a:gd name="T5" fmla="*/ 19 h 19"/>
                  <a:gd name="T6" fmla="*/ 0 w 21"/>
                  <a:gd name="T7" fmla="*/ 0 h 19"/>
                  <a:gd name="T8" fmla="*/ 0 w 21"/>
                  <a:gd name="T9" fmla="*/ 0 h 19"/>
                  <a:gd name="T10" fmla="*/ 10 w 21"/>
                  <a:gd name="T11" fmla="*/ 2 h 19"/>
                  <a:gd name="T12" fmla="*/ 10 w 21"/>
                  <a:gd name="T13" fmla="*/ 2 h 19"/>
                  <a:gd name="T14" fmla="*/ 15 w 21"/>
                  <a:gd name="T15" fmla="*/ 7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9">
                    <a:moveTo>
                      <a:pt x="15" y="7"/>
                    </a:moveTo>
                    <a:cubicBezTo>
                      <a:pt x="15" y="12"/>
                      <a:pt x="21" y="14"/>
                      <a:pt x="20" y="19"/>
                    </a:cubicBezTo>
                    <a:cubicBezTo>
                      <a:pt x="20" y="19"/>
                      <a:pt x="20" y="19"/>
                      <a:pt x="20" y="19"/>
                    </a:cubicBezTo>
                    <a:cubicBezTo>
                      <a:pt x="10" y="16"/>
                      <a:pt x="4" y="9"/>
                      <a:pt x="0" y="0"/>
                    </a:cubicBezTo>
                    <a:cubicBezTo>
                      <a:pt x="0" y="0"/>
                      <a:pt x="0" y="0"/>
                      <a:pt x="0" y="0"/>
                    </a:cubicBezTo>
                    <a:cubicBezTo>
                      <a:pt x="4" y="1"/>
                      <a:pt x="7" y="1"/>
                      <a:pt x="10" y="2"/>
                    </a:cubicBezTo>
                    <a:cubicBezTo>
                      <a:pt x="10" y="2"/>
                      <a:pt x="10" y="2"/>
                      <a:pt x="10" y="2"/>
                    </a:cubicBezTo>
                    <a:cubicBezTo>
                      <a:pt x="10" y="5"/>
                      <a:pt x="12" y="7"/>
                      <a:pt x="15"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5" name="Freeform 1029">
                <a:extLst>
                  <a:ext uri="{FF2B5EF4-FFF2-40B4-BE49-F238E27FC236}">
                    <a16:creationId xmlns:a16="http://schemas.microsoft.com/office/drawing/2014/main" id="{F470C3B6-D676-E83D-CE00-615BDF7FC493}"/>
                  </a:ext>
                </a:extLst>
              </p:cNvPr>
              <p:cNvSpPr/>
              <p:nvPr/>
            </p:nvSpPr>
            <p:spPr bwMode="auto">
              <a:xfrm>
                <a:off x="5526" y="994"/>
                <a:ext cx="14" cy="30"/>
              </a:xfrm>
              <a:custGeom>
                <a:avLst/>
                <a:gdLst>
                  <a:gd name="T0" fmla="*/ 5 w 12"/>
                  <a:gd name="T1" fmla="*/ 0 h 27"/>
                  <a:gd name="T2" fmla="*/ 12 w 12"/>
                  <a:gd name="T3" fmla="*/ 27 h 27"/>
                  <a:gd name="T4" fmla="*/ 5 w 12"/>
                  <a:gd name="T5" fmla="*/ 0 h 27"/>
                </a:gdLst>
                <a:ahLst/>
                <a:cxnLst>
                  <a:cxn ang="0">
                    <a:pos x="T0" y="T1"/>
                  </a:cxn>
                  <a:cxn ang="0">
                    <a:pos x="T2" y="T3"/>
                  </a:cxn>
                  <a:cxn ang="0">
                    <a:pos x="T4" y="T5"/>
                  </a:cxn>
                </a:cxnLst>
                <a:rect l="0" t="0" r="r" b="b"/>
                <a:pathLst>
                  <a:path w="12" h="27">
                    <a:moveTo>
                      <a:pt x="5" y="0"/>
                    </a:moveTo>
                    <a:cubicBezTo>
                      <a:pt x="9" y="9"/>
                      <a:pt x="12" y="17"/>
                      <a:pt x="12" y="27"/>
                    </a:cubicBezTo>
                    <a:cubicBezTo>
                      <a:pt x="4" y="19"/>
                      <a:pt x="0" y="12"/>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6" name="Freeform 1030">
                <a:extLst>
                  <a:ext uri="{FF2B5EF4-FFF2-40B4-BE49-F238E27FC236}">
                    <a16:creationId xmlns:a16="http://schemas.microsoft.com/office/drawing/2014/main" id="{6C4D6448-E663-18C1-EEF7-7A2C32D548AC}"/>
                  </a:ext>
                </a:extLst>
              </p:cNvPr>
              <p:cNvSpPr/>
              <p:nvPr/>
            </p:nvSpPr>
            <p:spPr bwMode="auto">
              <a:xfrm>
                <a:off x="5450" y="1446"/>
                <a:ext cx="24" cy="17"/>
              </a:xfrm>
              <a:custGeom>
                <a:avLst/>
                <a:gdLst>
                  <a:gd name="T0" fmla="*/ 14 w 21"/>
                  <a:gd name="T1" fmla="*/ 3 h 15"/>
                  <a:gd name="T2" fmla="*/ 20 w 21"/>
                  <a:gd name="T3" fmla="*/ 11 h 15"/>
                  <a:gd name="T4" fmla="*/ 10 w 21"/>
                  <a:gd name="T5" fmla="*/ 11 h 15"/>
                  <a:gd name="T6" fmla="*/ 0 w 21"/>
                  <a:gd name="T7" fmla="*/ 6 h 15"/>
                  <a:gd name="T8" fmla="*/ 14 w 21"/>
                  <a:gd name="T9" fmla="*/ 3 h 15"/>
                </a:gdLst>
                <a:ahLst/>
                <a:cxnLst>
                  <a:cxn ang="0">
                    <a:pos x="T0" y="T1"/>
                  </a:cxn>
                  <a:cxn ang="0">
                    <a:pos x="T2" y="T3"/>
                  </a:cxn>
                  <a:cxn ang="0">
                    <a:pos x="T4" y="T5"/>
                  </a:cxn>
                  <a:cxn ang="0">
                    <a:pos x="T6" y="T7"/>
                  </a:cxn>
                  <a:cxn ang="0">
                    <a:pos x="T8" y="T9"/>
                  </a:cxn>
                </a:cxnLst>
                <a:rect l="0" t="0" r="r" b="b"/>
                <a:pathLst>
                  <a:path w="21" h="15">
                    <a:moveTo>
                      <a:pt x="14" y="3"/>
                    </a:moveTo>
                    <a:cubicBezTo>
                      <a:pt x="18" y="4"/>
                      <a:pt x="21" y="7"/>
                      <a:pt x="20" y="11"/>
                    </a:cubicBezTo>
                    <a:cubicBezTo>
                      <a:pt x="18" y="15"/>
                      <a:pt x="14" y="13"/>
                      <a:pt x="10" y="11"/>
                    </a:cubicBezTo>
                    <a:cubicBezTo>
                      <a:pt x="7" y="10"/>
                      <a:pt x="2" y="10"/>
                      <a:pt x="0" y="6"/>
                    </a:cubicBezTo>
                    <a:cubicBezTo>
                      <a:pt x="4" y="0"/>
                      <a:pt x="10" y="10"/>
                      <a:pt x="1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7" name="Freeform 1031">
                <a:extLst>
                  <a:ext uri="{FF2B5EF4-FFF2-40B4-BE49-F238E27FC236}">
                    <a16:creationId xmlns:a16="http://schemas.microsoft.com/office/drawing/2014/main" id="{21755D4B-00B7-D30D-6B6C-BE404A58A0D6}"/>
                  </a:ext>
                </a:extLst>
              </p:cNvPr>
              <p:cNvSpPr/>
              <p:nvPr/>
            </p:nvSpPr>
            <p:spPr bwMode="auto">
              <a:xfrm>
                <a:off x="5361" y="912"/>
                <a:ext cx="39" cy="10"/>
              </a:xfrm>
              <a:custGeom>
                <a:avLst/>
                <a:gdLst>
                  <a:gd name="T0" fmla="*/ 34 w 34"/>
                  <a:gd name="T1" fmla="*/ 8 h 9"/>
                  <a:gd name="T2" fmla="*/ 0 w 34"/>
                  <a:gd name="T3" fmla="*/ 2 h 9"/>
                  <a:gd name="T4" fmla="*/ 34 w 34"/>
                  <a:gd name="T5" fmla="*/ 8 h 9"/>
                  <a:gd name="T6" fmla="*/ 34 w 34"/>
                  <a:gd name="T7" fmla="*/ 8 h 9"/>
                </a:gdLst>
                <a:ahLst/>
                <a:cxnLst>
                  <a:cxn ang="0">
                    <a:pos x="T0" y="T1"/>
                  </a:cxn>
                  <a:cxn ang="0">
                    <a:pos x="T2" y="T3"/>
                  </a:cxn>
                  <a:cxn ang="0">
                    <a:pos x="T4" y="T5"/>
                  </a:cxn>
                  <a:cxn ang="0">
                    <a:pos x="T6" y="T7"/>
                  </a:cxn>
                </a:cxnLst>
                <a:rect l="0" t="0" r="r" b="b"/>
                <a:pathLst>
                  <a:path w="34" h="9">
                    <a:moveTo>
                      <a:pt x="34" y="8"/>
                    </a:moveTo>
                    <a:cubicBezTo>
                      <a:pt x="22" y="9"/>
                      <a:pt x="11" y="4"/>
                      <a:pt x="0" y="2"/>
                    </a:cubicBezTo>
                    <a:cubicBezTo>
                      <a:pt x="12" y="0"/>
                      <a:pt x="24" y="0"/>
                      <a:pt x="34" y="8"/>
                    </a:cubicBezTo>
                    <a:cubicBezTo>
                      <a:pt x="34" y="8"/>
                      <a:pt x="34" y="8"/>
                      <a:pt x="34"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8" name="Freeform 1032">
                <a:extLst>
                  <a:ext uri="{FF2B5EF4-FFF2-40B4-BE49-F238E27FC236}">
                    <a16:creationId xmlns:a16="http://schemas.microsoft.com/office/drawing/2014/main" id="{50FE1188-6419-470E-3356-D37A346F45C6}"/>
                  </a:ext>
                </a:extLst>
              </p:cNvPr>
              <p:cNvSpPr/>
              <p:nvPr/>
            </p:nvSpPr>
            <p:spPr bwMode="auto">
              <a:xfrm>
                <a:off x="5488" y="2056"/>
                <a:ext cx="14" cy="18"/>
              </a:xfrm>
              <a:custGeom>
                <a:avLst/>
                <a:gdLst>
                  <a:gd name="T0" fmla="*/ 12 w 12"/>
                  <a:gd name="T1" fmla="*/ 0 h 16"/>
                  <a:gd name="T2" fmla="*/ 12 w 12"/>
                  <a:gd name="T3" fmla="*/ 10 h 16"/>
                  <a:gd name="T4" fmla="*/ 4 w 12"/>
                  <a:gd name="T5" fmla="*/ 15 h 16"/>
                  <a:gd name="T6" fmla="*/ 1 w 12"/>
                  <a:gd name="T7" fmla="*/ 7 h 16"/>
                  <a:gd name="T8" fmla="*/ 12 w 12"/>
                  <a:gd name="T9" fmla="*/ 0 h 16"/>
                </a:gdLst>
                <a:ahLst/>
                <a:cxnLst>
                  <a:cxn ang="0">
                    <a:pos x="T0" y="T1"/>
                  </a:cxn>
                  <a:cxn ang="0">
                    <a:pos x="T2" y="T3"/>
                  </a:cxn>
                  <a:cxn ang="0">
                    <a:pos x="T4" y="T5"/>
                  </a:cxn>
                  <a:cxn ang="0">
                    <a:pos x="T6" y="T7"/>
                  </a:cxn>
                  <a:cxn ang="0">
                    <a:pos x="T8" y="T9"/>
                  </a:cxn>
                </a:cxnLst>
                <a:rect l="0" t="0" r="r" b="b"/>
                <a:pathLst>
                  <a:path w="12" h="16">
                    <a:moveTo>
                      <a:pt x="12" y="0"/>
                    </a:moveTo>
                    <a:cubicBezTo>
                      <a:pt x="12" y="4"/>
                      <a:pt x="12" y="7"/>
                      <a:pt x="12" y="10"/>
                    </a:cubicBezTo>
                    <a:cubicBezTo>
                      <a:pt x="10" y="13"/>
                      <a:pt x="7" y="16"/>
                      <a:pt x="4" y="15"/>
                    </a:cubicBezTo>
                    <a:cubicBezTo>
                      <a:pt x="0" y="14"/>
                      <a:pt x="2" y="10"/>
                      <a:pt x="1" y="7"/>
                    </a:cubicBezTo>
                    <a:cubicBezTo>
                      <a:pt x="4" y="3"/>
                      <a:pt x="6" y="0"/>
                      <a:pt x="1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9" name="Freeform 1033">
                <a:extLst>
                  <a:ext uri="{FF2B5EF4-FFF2-40B4-BE49-F238E27FC236}">
                    <a16:creationId xmlns:a16="http://schemas.microsoft.com/office/drawing/2014/main" id="{3F80E42B-26FB-043D-A0FD-7F6692257B59}"/>
                  </a:ext>
                </a:extLst>
              </p:cNvPr>
              <p:cNvSpPr/>
              <p:nvPr/>
            </p:nvSpPr>
            <p:spPr bwMode="auto">
              <a:xfrm>
                <a:off x="5651" y="1852"/>
                <a:ext cx="18" cy="22"/>
              </a:xfrm>
              <a:custGeom>
                <a:avLst/>
                <a:gdLst>
                  <a:gd name="T0" fmla="*/ 16 w 16"/>
                  <a:gd name="T1" fmla="*/ 20 h 20"/>
                  <a:gd name="T2" fmla="*/ 0 w 16"/>
                  <a:gd name="T3" fmla="*/ 0 h 20"/>
                  <a:gd name="T4" fmla="*/ 16 w 16"/>
                  <a:gd name="T5" fmla="*/ 20 h 20"/>
                  <a:gd name="T6" fmla="*/ 16 w 16"/>
                  <a:gd name="T7" fmla="*/ 20 h 20"/>
                </a:gdLst>
                <a:ahLst/>
                <a:cxnLst>
                  <a:cxn ang="0">
                    <a:pos x="T0" y="T1"/>
                  </a:cxn>
                  <a:cxn ang="0">
                    <a:pos x="T2" y="T3"/>
                  </a:cxn>
                  <a:cxn ang="0">
                    <a:pos x="T4" y="T5"/>
                  </a:cxn>
                  <a:cxn ang="0">
                    <a:pos x="T6" y="T7"/>
                  </a:cxn>
                </a:cxnLst>
                <a:rect l="0" t="0" r="r" b="b"/>
                <a:pathLst>
                  <a:path w="16" h="20">
                    <a:moveTo>
                      <a:pt x="16" y="20"/>
                    </a:moveTo>
                    <a:cubicBezTo>
                      <a:pt x="5" y="15"/>
                      <a:pt x="1" y="11"/>
                      <a:pt x="0" y="0"/>
                    </a:cubicBezTo>
                    <a:cubicBezTo>
                      <a:pt x="6" y="7"/>
                      <a:pt x="14" y="11"/>
                      <a:pt x="16" y="20"/>
                    </a:cubicBezTo>
                    <a:cubicBezTo>
                      <a:pt x="16" y="20"/>
                      <a:pt x="16" y="20"/>
                      <a:pt x="16"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0" name="Freeform 1034">
                <a:extLst>
                  <a:ext uri="{FF2B5EF4-FFF2-40B4-BE49-F238E27FC236}">
                    <a16:creationId xmlns:a16="http://schemas.microsoft.com/office/drawing/2014/main" id="{440FE943-A88A-9F68-0D30-FFC957FCC437}"/>
                  </a:ext>
                </a:extLst>
              </p:cNvPr>
              <p:cNvSpPr/>
              <p:nvPr/>
            </p:nvSpPr>
            <p:spPr bwMode="auto">
              <a:xfrm>
                <a:off x="5525" y="1538"/>
                <a:ext cx="19" cy="16"/>
              </a:xfrm>
              <a:custGeom>
                <a:avLst/>
                <a:gdLst>
                  <a:gd name="T0" fmla="*/ 15 w 17"/>
                  <a:gd name="T1" fmla="*/ 14 h 14"/>
                  <a:gd name="T2" fmla="*/ 0 w 17"/>
                  <a:gd name="T3" fmla="*/ 4 h 14"/>
                  <a:gd name="T4" fmla="*/ 15 w 17"/>
                  <a:gd name="T5" fmla="*/ 14 h 14"/>
                </a:gdLst>
                <a:ahLst/>
                <a:cxnLst>
                  <a:cxn ang="0">
                    <a:pos x="T0" y="T1"/>
                  </a:cxn>
                  <a:cxn ang="0">
                    <a:pos x="T2" y="T3"/>
                  </a:cxn>
                  <a:cxn ang="0">
                    <a:pos x="T4" y="T5"/>
                  </a:cxn>
                </a:cxnLst>
                <a:rect l="0" t="0" r="r" b="b"/>
                <a:pathLst>
                  <a:path w="17" h="14">
                    <a:moveTo>
                      <a:pt x="15" y="14"/>
                    </a:moveTo>
                    <a:cubicBezTo>
                      <a:pt x="11" y="11"/>
                      <a:pt x="6" y="8"/>
                      <a:pt x="0" y="4"/>
                    </a:cubicBezTo>
                    <a:cubicBezTo>
                      <a:pt x="12" y="0"/>
                      <a:pt x="17" y="3"/>
                      <a:pt x="15"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1" name="Freeform 1035">
                <a:extLst>
                  <a:ext uri="{FF2B5EF4-FFF2-40B4-BE49-F238E27FC236}">
                    <a16:creationId xmlns:a16="http://schemas.microsoft.com/office/drawing/2014/main" id="{C27484C7-D188-5802-2ECD-E275AF03718F}"/>
                  </a:ext>
                </a:extLst>
              </p:cNvPr>
              <p:cNvSpPr/>
              <p:nvPr/>
            </p:nvSpPr>
            <p:spPr bwMode="auto">
              <a:xfrm>
                <a:off x="5731" y="1914"/>
                <a:ext cx="16" cy="18"/>
              </a:xfrm>
              <a:custGeom>
                <a:avLst/>
                <a:gdLst>
                  <a:gd name="T0" fmla="*/ 0 w 14"/>
                  <a:gd name="T1" fmla="*/ 16 h 16"/>
                  <a:gd name="T2" fmla="*/ 7 w 14"/>
                  <a:gd name="T3" fmla="*/ 0 h 16"/>
                  <a:gd name="T4" fmla="*/ 0 w 14"/>
                  <a:gd name="T5" fmla="*/ 16 h 16"/>
                </a:gdLst>
                <a:ahLst/>
                <a:cxnLst>
                  <a:cxn ang="0">
                    <a:pos x="T0" y="T1"/>
                  </a:cxn>
                  <a:cxn ang="0">
                    <a:pos x="T2" y="T3"/>
                  </a:cxn>
                  <a:cxn ang="0">
                    <a:pos x="T4" y="T5"/>
                  </a:cxn>
                </a:cxnLst>
                <a:rect l="0" t="0" r="r" b="b"/>
                <a:pathLst>
                  <a:path w="14" h="16">
                    <a:moveTo>
                      <a:pt x="0" y="16"/>
                    </a:moveTo>
                    <a:cubicBezTo>
                      <a:pt x="0" y="9"/>
                      <a:pt x="4" y="5"/>
                      <a:pt x="7" y="0"/>
                    </a:cubicBezTo>
                    <a:cubicBezTo>
                      <a:pt x="5" y="5"/>
                      <a:pt x="14" y="14"/>
                      <a:pt x="0"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2" name="Freeform 1036">
                <a:extLst>
                  <a:ext uri="{FF2B5EF4-FFF2-40B4-BE49-F238E27FC236}">
                    <a16:creationId xmlns:a16="http://schemas.microsoft.com/office/drawing/2014/main" id="{F4590C7B-1122-C47F-6590-F3F6FF5E9739}"/>
                  </a:ext>
                </a:extLst>
              </p:cNvPr>
              <p:cNvSpPr/>
              <p:nvPr/>
            </p:nvSpPr>
            <p:spPr bwMode="auto">
              <a:xfrm>
                <a:off x="5471" y="946"/>
                <a:ext cx="15" cy="16"/>
              </a:xfrm>
              <a:custGeom>
                <a:avLst/>
                <a:gdLst>
                  <a:gd name="T0" fmla="*/ 2 w 13"/>
                  <a:gd name="T1" fmla="*/ 9 h 14"/>
                  <a:gd name="T2" fmla="*/ 4 w 13"/>
                  <a:gd name="T3" fmla="*/ 1 h 14"/>
                  <a:gd name="T4" fmla="*/ 10 w 13"/>
                  <a:gd name="T5" fmla="*/ 7 h 14"/>
                  <a:gd name="T6" fmla="*/ 7 w 13"/>
                  <a:gd name="T7" fmla="*/ 14 h 14"/>
                  <a:gd name="T8" fmla="*/ 7 w 13"/>
                  <a:gd name="T9" fmla="*/ 14 h 14"/>
                  <a:gd name="T10" fmla="*/ 2 w 13"/>
                  <a:gd name="T11" fmla="*/ 9 h 14"/>
                </a:gdLst>
                <a:ahLst/>
                <a:cxnLst>
                  <a:cxn ang="0">
                    <a:pos x="T0" y="T1"/>
                  </a:cxn>
                  <a:cxn ang="0">
                    <a:pos x="T2" y="T3"/>
                  </a:cxn>
                  <a:cxn ang="0">
                    <a:pos x="T4" y="T5"/>
                  </a:cxn>
                  <a:cxn ang="0">
                    <a:pos x="T6" y="T7"/>
                  </a:cxn>
                  <a:cxn ang="0">
                    <a:pos x="T8" y="T9"/>
                  </a:cxn>
                  <a:cxn ang="0">
                    <a:pos x="T10" y="T11"/>
                  </a:cxn>
                </a:cxnLst>
                <a:rect l="0" t="0" r="r" b="b"/>
                <a:pathLst>
                  <a:path w="13" h="14">
                    <a:moveTo>
                      <a:pt x="2" y="9"/>
                    </a:moveTo>
                    <a:cubicBezTo>
                      <a:pt x="3" y="6"/>
                      <a:pt x="0" y="2"/>
                      <a:pt x="4" y="1"/>
                    </a:cubicBezTo>
                    <a:cubicBezTo>
                      <a:pt x="7" y="0"/>
                      <a:pt x="8" y="4"/>
                      <a:pt x="10" y="7"/>
                    </a:cubicBezTo>
                    <a:cubicBezTo>
                      <a:pt x="13" y="10"/>
                      <a:pt x="12" y="13"/>
                      <a:pt x="7" y="14"/>
                    </a:cubicBezTo>
                    <a:cubicBezTo>
                      <a:pt x="7" y="14"/>
                      <a:pt x="7" y="14"/>
                      <a:pt x="7" y="14"/>
                    </a:cubicBezTo>
                    <a:cubicBezTo>
                      <a:pt x="7" y="11"/>
                      <a:pt x="5" y="9"/>
                      <a:pt x="2"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3" name="Freeform 1037">
                <a:extLst>
                  <a:ext uri="{FF2B5EF4-FFF2-40B4-BE49-F238E27FC236}">
                    <a16:creationId xmlns:a16="http://schemas.microsoft.com/office/drawing/2014/main" id="{EAA76E71-8ECC-0746-719B-F05B828B7E4B}"/>
                  </a:ext>
                </a:extLst>
              </p:cNvPr>
              <p:cNvSpPr/>
              <p:nvPr/>
            </p:nvSpPr>
            <p:spPr bwMode="auto">
              <a:xfrm>
                <a:off x="5550" y="1489"/>
                <a:ext cx="7" cy="23"/>
              </a:xfrm>
              <a:custGeom>
                <a:avLst/>
                <a:gdLst>
                  <a:gd name="T0" fmla="*/ 3 w 6"/>
                  <a:gd name="T1" fmla="*/ 20 h 20"/>
                  <a:gd name="T2" fmla="*/ 1 w 6"/>
                  <a:gd name="T3" fmla="*/ 0 h 20"/>
                  <a:gd name="T4" fmla="*/ 3 w 6"/>
                  <a:gd name="T5" fmla="*/ 20 h 20"/>
                </a:gdLst>
                <a:ahLst/>
                <a:cxnLst>
                  <a:cxn ang="0">
                    <a:pos x="T0" y="T1"/>
                  </a:cxn>
                  <a:cxn ang="0">
                    <a:pos x="T2" y="T3"/>
                  </a:cxn>
                  <a:cxn ang="0">
                    <a:pos x="T4" y="T5"/>
                  </a:cxn>
                </a:cxnLst>
                <a:rect l="0" t="0" r="r" b="b"/>
                <a:pathLst>
                  <a:path w="6" h="20">
                    <a:moveTo>
                      <a:pt x="3" y="20"/>
                    </a:moveTo>
                    <a:cubicBezTo>
                      <a:pt x="0" y="12"/>
                      <a:pt x="0" y="7"/>
                      <a:pt x="1" y="0"/>
                    </a:cubicBezTo>
                    <a:cubicBezTo>
                      <a:pt x="6" y="6"/>
                      <a:pt x="6" y="12"/>
                      <a:pt x="3"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4" name="Freeform 1038">
                <a:extLst>
                  <a:ext uri="{FF2B5EF4-FFF2-40B4-BE49-F238E27FC236}">
                    <a16:creationId xmlns:a16="http://schemas.microsoft.com/office/drawing/2014/main" id="{4FDE1EB7-EC3A-CCED-2749-ECDF87C053DD}"/>
                  </a:ext>
                </a:extLst>
              </p:cNvPr>
              <p:cNvSpPr/>
              <p:nvPr/>
            </p:nvSpPr>
            <p:spPr bwMode="auto">
              <a:xfrm>
                <a:off x="5499" y="1517"/>
                <a:ext cx="12" cy="12"/>
              </a:xfrm>
              <a:custGeom>
                <a:avLst/>
                <a:gdLst>
                  <a:gd name="T0" fmla="*/ 0 w 11"/>
                  <a:gd name="T1" fmla="*/ 2 h 10"/>
                  <a:gd name="T2" fmla="*/ 11 w 11"/>
                  <a:gd name="T3" fmla="*/ 7 h 10"/>
                  <a:gd name="T4" fmla="*/ 10 w 11"/>
                  <a:gd name="T5" fmla="*/ 10 h 10"/>
                  <a:gd name="T6" fmla="*/ 0 w 11"/>
                  <a:gd name="T7" fmla="*/ 2 h 10"/>
                </a:gdLst>
                <a:ahLst/>
                <a:cxnLst>
                  <a:cxn ang="0">
                    <a:pos x="T0" y="T1"/>
                  </a:cxn>
                  <a:cxn ang="0">
                    <a:pos x="T2" y="T3"/>
                  </a:cxn>
                  <a:cxn ang="0">
                    <a:pos x="T4" y="T5"/>
                  </a:cxn>
                  <a:cxn ang="0">
                    <a:pos x="T6" y="T7"/>
                  </a:cxn>
                </a:cxnLst>
                <a:rect l="0" t="0" r="r" b="b"/>
                <a:pathLst>
                  <a:path w="11" h="10">
                    <a:moveTo>
                      <a:pt x="0" y="2"/>
                    </a:moveTo>
                    <a:cubicBezTo>
                      <a:pt x="7" y="0"/>
                      <a:pt x="9" y="3"/>
                      <a:pt x="11" y="7"/>
                    </a:cubicBezTo>
                    <a:cubicBezTo>
                      <a:pt x="11" y="8"/>
                      <a:pt x="10" y="10"/>
                      <a:pt x="10" y="10"/>
                    </a:cubicBezTo>
                    <a:cubicBezTo>
                      <a:pt x="4" y="10"/>
                      <a:pt x="3" y="6"/>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5" name="Freeform 1039">
                <a:extLst>
                  <a:ext uri="{FF2B5EF4-FFF2-40B4-BE49-F238E27FC236}">
                    <a16:creationId xmlns:a16="http://schemas.microsoft.com/office/drawing/2014/main" id="{495F2042-3C2C-AA01-814A-CA05633BB567}"/>
                  </a:ext>
                </a:extLst>
              </p:cNvPr>
              <p:cNvSpPr/>
              <p:nvPr/>
            </p:nvSpPr>
            <p:spPr bwMode="auto">
              <a:xfrm>
                <a:off x="5652" y="2041"/>
                <a:ext cx="14" cy="17"/>
              </a:xfrm>
              <a:custGeom>
                <a:avLst/>
                <a:gdLst>
                  <a:gd name="T0" fmla="*/ 5 w 12"/>
                  <a:gd name="T1" fmla="*/ 0 h 15"/>
                  <a:gd name="T2" fmla="*/ 12 w 12"/>
                  <a:gd name="T3" fmla="*/ 13 h 15"/>
                  <a:gd name="T4" fmla="*/ 12 w 12"/>
                  <a:gd name="T5" fmla="*/ 15 h 15"/>
                  <a:gd name="T6" fmla="*/ 0 w 12"/>
                  <a:gd name="T7" fmla="*/ 14 h 15"/>
                  <a:gd name="T8" fmla="*/ 5 w 12"/>
                  <a:gd name="T9" fmla="*/ 0 h 15"/>
                </a:gdLst>
                <a:ahLst/>
                <a:cxnLst>
                  <a:cxn ang="0">
                    <a:pos x="T0" y="T1"/>
                  </a:cxn>
                  <a:cxn ang="0">
                    <a:pos x="T2" y="T3"/>
                  </a:cxn>
                  <a:cxn ang="0">
                    <a:pos x="T4" y="T5"/>
                  </a:cxn>
                  <a:cxn ang="0">
                    <a:pos x="T6" y="T7"/>
                  </a:cxn>
                  <a:cxn ang="0">
                    <a:pos x="T8" y="T9"/>
                  </a:cxn>
                </a:cxnLst>
                <a:rect l="0" t="0" r="r" b="b"/>
                <a:pathLst>
                  <a:path w="12" h="15">
                    <a:moveTo>
                      <a:pt x="5" y="0"/>
                    </a:moveTo>
                    <a:cubicBezTo>
                      <a:pt x="7" y="4"/>
                      <a:pt x="10" y="9"/>
                      <a:pt x="12" y="13"/>
                    </a:cubicBezTo>
                    <a:cubicBezTo>
                      <a:pt x="12" y="13"/>
                      <a:pt x="12" y="14"/>
                      <a:pt x="12" y="15"/>
                    </a:cubicBezTo>
                    <a:cubicBezTo>
                      <a:pt x="8" y="15"/>
                      <a:pt x="4" y="14"/>
                      <a:pt x="0" y="14"/>
                    </a:cubicBezTo>
                    <a:cubicBezTo>
                      <a:pt x="3" y="10"/>
                      <a:pt x="6" y="6"/>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6" name="Freeform 1040">
                <a:extLst>
                  <a:ext uri="{FF2B5EF4-FFF2-40B4-BE49-F238E27FC236}">
                    <a16:creationId xmlns:a16="http://schemas.microsoft.com/office/drawing/2014/main" id="{05CDE673-1AE9-970C-4473-7502230309BB}"/>
                  </a:ext>
                </a:extLst>
              </p:cNvPr>
              <p:cNvSpPr/>
              <p:nvPr/>
            </p:nvSpPr>
            <p:spPr bwMode="auto">
              <a:xfrm>
                <a:off x="5368" y="895"/>
                <a:ext cx="18" cy="9"/>
              </a:xfrm>
              <a:custGeom>
                <a:avLst/>
                <a:gdLst>
                  <a:gd name="T0" fmla="*/ 16 w 16"/>
                  <a:gd name="T1" fmla="*/ 8 h 8"/>
                  <a:gd name="T2" fmla="*/ 0 w 16"/>
                  <a:gd name="T3" fmla="*/ 2 h 8"/>
                  <a:gd name="T4" fmla="*/ 16 w 16"/>
                  <a:gd name="T5" fmla="*/ 8 h 8"/>
                </a:gdLst>
                <a:ahLst/>
                <a:cxnLst>
                  <a:cxn ang="0">
                    <a:pos x="T0" y="T1"/>
                  </a:cxn>
                  <a:cxn ang="0">
                    <a:pos x="T2" y="T3"/>
                  </a:cxn>
                  <a:cxn ang="0">
                    <a:pos x="T4" y="T5"/>
                  </a:cxn>
                </a:cxnLst>
                <a:rect l="0" t="0" r="r" b="b"/>
                <a:pathLst>
                  <a:path w="16" h="8">
                    <a:moveTo>
                      <a:pt x="16" y="8"/>
                    </a:moveTo>
                    <a:cubicBezTo>
                      <a:pt x="8" y="8"/>
                      <a:pt x="4" y="5"/>
                      <a:pt x="0" y="2"/>
                    </a:cubicBezTo>
                    <a:cubicBezTo>
                      <a:pt x="6" y="0"/>
                      <a:pt x="10" y="3"/>
                      <a:pt x="16"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7" name="Freeform 1041">
                <a:extLst>
                  <a:ext uri="{FF2B5EF4-FFF2-40B4-BE49-F238E27FC236}">
                    <a16:creationId xmlns:a16="http://schemas.microsoft.com/office/drawing/2014/main" id="{5F7BB4BB-FC7B-4EAF-3CCA-4543AF969FE6}"/>
                  </a:ext>
                </a:extLst>
              </p:cNvPr>
              <p:cNvSpPr/>
              <p:nvPr/>
            </p:nvSpPr>
            <p:spPr bwMode="auto">
              <a:xfrm>
                <a:off x="5504" y="1020"/>
                <a:ext cx="11" cy="10"/>
              </a:xfrm>
              <a:custGeom>
                <a:avLst/>
                <a:gdLst>
                  <a:gd name="T0" fmla="*/ 0 w 9"/>
                  <a:gd name="T1" fmla="*/ 0 h 9"/>
                  <a:gd name="T2" fmla="*/ 9 w 9"/>
                  <a:gd name="T3" fmla="*/ 9 h 9"/>
                  <a:gd name="T4" fmla="*/ 0 w 9"/>
                  <a:gd name="T5" fmla="*/ 0 h 9"/>
                </a:gdLst>
                <a:ahLst/>
                <a:cxnLst>
                  <a:cxn ang="0">
                    <a:pos x="T0" y="T1"/>
                  </a:cxn>
                  <a:cxn ang="0">
                    <a:pos x="T2" y="T3"/>
                  </a:cxn>
                  <a:cxn ang="0">
                    <a:pos x="T4" y="T5"/>
                  </a:cxn>
                </a:cxnLst>
                <a:rect l="0" t="0" r="r" b="b"/>
                <a:pathLst>
                  <a:path w="9" h="9">
                    <a:moveTo>
                      <a:pt x="0" y="0"/>
                    </a:moveTo>
                    <a:cubicBezTo>
                      <a:pt x="5" y="1"/>
                      <a:pt x="8" y="3"/>
                      <a:pt x="9" y="9"/>
                    </a:cubicBezTo>
                    <a:cubicBezTo>
                      <a:pt x="3" y="8"/>
                      <a:pt x="1" y="6"/>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8" name="Freeform 1042">
                <a:extLst>
                  <a:ext uri="{FF2B5EF4-FFF2-40B4-BE49-F238E27FC236}">
                    <a16:creationId xmlns:a16="http://schemas.microsoft.com/office/drawing/2014/main" id="{E752D238-11D0-D59D-9E6A-594827404E1F}"/>
                  </a:ext>
                </a:extLst>
              </p:cNvPr>
              <p:cNvSpPr/>
              <p:nvPr/>
            </p:nvSpPr>
            <p:spPr bwMode="auto">
              <a:xfrm>
                <a:off x="5705" y="1955"/>
                <a:ext cx="9" cy="12"/>
              </a:xfrm>
              <a:custGeom>
                <a:avLst/>
                <a:gdLst>
                  <a:gd name="T0" fmla="*/ 1 w 8"/>
                  <a:gd name="T1" fmla="*/ 11 h 11"/>
                  <a:gd name="T2" fmla="*/ 8 w 8"/>
                  <a:gd name="T3" fmla="*/ 0 h 11"/>
                  <a:gd name="T4" fmla="*/ 1 w 8"/>
                  <a:gd name="T5" fmla="*/ 11 h 11"/>
                </a:gdLst>
                <a:ahLst/>
                <a:cxnLst>
                  <a:cxn ang="0">
                    <a:pos x="T0" y="T1"/>
                  </a:cxn>
                  <a:cxn ang="0">
                    <a:pos x="T2" y="T3"/>
                  </a:cxn>
                  <a:cxn ang="0">
                    <a:pos x="T4" y="T5"/>
                  </a:cxn>
                </a:cxnLst>
                <a:rect l="0" t="0" r="r" b="b"/>
                <a:pathLst>
                  <a:path w="8" h="11">
                    <a:moveTo>
                      <a:pt x="1" y="11"/>
                    </a:moveTo>
                    <a:cubicBezTo>
                      <a:pt x="2" y="7"/>
                      <a:pt x="0" y="2"/>
                      <a:pt x="8" y="0"/>
                    </a:cubicBezTo>
                    <a:cubicBezTo>
                      <a:pt x="8" y="5"/>
                      <a:pt x="6" y="9"/>
                      <a:pt x="1"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9" name="Freeform 1043">
                <a:extLst>
                  <a:ext uri="{FF2B5EF4-FFF2-40B4-BE49-F238E27FC236}">
                    <a16:creationId xmlns:a16="http://schemas.microsoft.com/office/drawing/2014/main" id="{FFA4795B-AD1F-8F64-F895-36AD66A259E8}"/>
                  </a:ext>
                </a:extLst>
              </p:cNvPr>
              <p:cNvSpPr/>
              <p:nvPr/>
            </p:nvSpPr>
            <p:spPr bwMode="auto">
              <a:xfrm>
                <a:off x="5603" y="1823"/>
                <a:ext cx="16" cy="9"/>
              </a:xfrm>
              <a:custGeom>
                <a:avLst/>
                <a:gdLst>
                  <a:gd name="T0" fmla="*/ 0 w 14"/>
                  <a:gd name="T1" fmla="*/ 4 h 8"/>
                  <a:gd name="T2" fmla="*/ 14 w 14"/>
                  <a:gd name="T3" fmla="*/ 4 h 8"/>
                  <a:gd name="T4" fmla="*/ 0 w 14"/>
                  <a:gd name="T5" fmla="*/ 4 h 8"/>
                </a:gdLst>
                <a:ahLst/>
                <a:cxnLst>
                  <a:cxn ang="0">
                    <a:pos x="T0" y="T1"/>
                  </a:cxn>
                  <a:cxn ang="0">
                    <a:pos x="T2" y="T3"/>
                  </a:cxn>
                  <a:cxn ang="0">
                    <a:pos x="T4" y="T5"/>
                  </a:cxn>
                </a:cxnLst>
                <a:rect l="0" t="0" r="r" b="b"/>
                <a:pathLst>
                  <a:path w="14" h="8">
                    <a:moveTo>
                      <a:pt x="0" y="4"/>
                    </a:moveTo>
                    <a:cubicBezTo>
                      <a:pt x="4" y="0"/>
                      <a:pt x="8" y="1"/>
                      <a:pt x="14" y="4"/>
                    </a:cubicBezTo>
                    <a:cubicBezTo>
                      <a:pt x="8" y="8"/>
                      <a:pt x="4" y="3"/>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0" name="Freeform 1044">
                <a:extLst>
                  <a:ext uri="{FF2B5EF4-FFF2-40B4-BE49-F238E27FC236}">
                    <a16:creationId xmlns:a16="http://schemas.microsoft.com/office/drawing/2014/main" id="{B3C888D6-14B5-246D-04AF-2002A8E71BBB}"/>
                  </a:ext>
                </a:extLst>
              </p:cNvPr>
              <p:cNvSpPr/>
              <p:nvPr/>
            </p:nvSpPr>
            <p:spPr bwMode="auto">
              <a:xfrm>
                <a:off x="5534" y="1832"/>
                <a:ext cx="13" cy="9"/>
              </a:xfrm>
              <a:custGeom>
                <a:avLst/>
                <a:gdLst>
                  <a:gd name="T0" fmla="*/ 3 w 12"/>
                  <a:gd name="T1" fmla="*/ 8 h 8"/>
                  <a:gd name="T2" fmla="*/ 6 w 12"/>
                  <a:gd name="T3" fmla="*/ 2 h 8"/>
                  <a:gd name="T4" fmla="*/ 12 w 12"/>
                  <a:gd name="T5" fmla="*/ 6 h 8"/>
                  <a:gd name="T6" fmla="*/ 12 w 12"/>
                  <a:gd name="T7" fmla="*/ 6 h 8"/>
                  <a:gd name="T8" fmla="*/ 5 w 12"/>
                  <a:gd name="T9" fmla="*/ 8 h 8"/>
                  <a:gd name="T10" fmla="*/ 5 w 12"/>
                  <a:gd name="T11" fmla="*/ 8 h 8"/>
                  <a:gd name="T12" fmla="*/ 3 w 12"/>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2" h="8">
                    <a:moveTo>
                      <a:pt x="3" y="8"/>
                    </a:moveTo>
                    <a:cubicBezTo>
                      <a:pt x="0" y="4"/>
                      <a:pt x="3" y="3"/>
                      <a:pt x="6" y="2"/>
                    </a:cubicBezTo>
                    <a:cubicBezTo>
                      <a:pt x="10" y="0"/>
                      <a:pt x="12" y="2"/>
                      <a:pt x="12" y="6"/>
                    </a:cubicBezTo>
                    <a:cubicBezTo>
                      <a:pt x="12" y="6"/>
                      <a:pt x="12" y="6"/>
                      <a:pt x="12" y="6"/>
                    </a:cubicBezTo>
                    <a:cubicBezTo>
                      <a:pt x="10" y="6"/>
                      <a:pt x="7" y="5"/>
                      <a:pt x="5" y="8"/>
                    </a:cubicBezTo>
                    <a:cubicBezTo>
                      <a:pt x="5" y="8"/>
                      <a:pt x="5" y="8"/>
                      <a:pt x="5" y="8"/>
                    </a:cubicBezTo>
                    <a:cubicBezTo>
                      <a:pt x="4" y="8"/>
                      <a:pt x="3" y="8"/>
                      <a:pt x="3"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1" name="Freeform 1045">
                <a:extLst>
                  <a:ext uri="{FF2B5EF4-FFF2-40B4-BE49-F238E27FC236}">
                    <a16:creationId xmlns:a16="http://schemas.microsoft.com/office/drawing/2014/main" id="{E72CD151-8BC0-5F3F-6987-8138E52B5F35}"/>
                  </a:ext>
                </a:extLst>
              </p:cNvPr>
              <p:cNvSpPr/>
              <p:nvPr/>
            </p:nvSpPr>
            <p:spPr bwMode="auto">
              <a:xfrm>
                <a:off x="5529" y="1474"/>
                <a:ext cx="8" cy="14"/>
              </a:xfrm>
              <a:custGeom>
                <a:avLst/>
                <a:gdLst>
                  <a:gd name="T0" fmla="*/ 5 w 7"/>
                  <a:gd name="T1" fmla="*/ 0 h 12"/>
                  <a:gd name="T2" fmla="*/ 4 w 7"/>
                  <a:gd name="T3" fmla="*/ 12 h 12"/>
                  <a:gd name="T4" fmla="*/ 5 w 7"/>
                  <a:gd name="T5" fmla="*/ 0 h 12"/>
                </a:gdLst>
                <a:ahLst/>
                <a:cxnLst>
                  <a:cxn ang="0">
                    <a:pos x="T0" y="T1"/>
                  </a:cxn>
                  <a:cxn ang="0">
                    <a:pos x="T2" y="T3"/>
                  </a:cxn>
                  <a:cxn ang="0">
                    <a:pos x="T4" y="T5"/>
                  </a:cxn>
                </a:cxnLst>
                <a:rect l="0" t="0" r="r" b="b"/>
                <a:pathLst>
                  <a:path w="7" h="12">
                    <a:moveTo>
                      <a:pt x="5" y="0"/>
                    </a:moveTo>
                    <a:cubicBezTo>
                      <a:pt x="7" y="4"/>
                      <a:pt x="7" y="8"/>
                      <a:pt x="4" y="12"/>
                    </a:cubicBezTo>
                    <a:cubicBezTo>
                      <a:pt x="0" y="6"/>
                      <a:pt x="5" y="4"/>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2" name="Freeform 1046">
                <a:extLst>
                  <a:ext uri="{FF2B5EF4-FFF2-40B4-BE49-F238E27FC236}">
                    <a16:creationId xmlns:a16="http://schemas.microsoft.com/office/drawing/2014/main" id="{ABB52133-7464-B2E4-D9A8-EB75A647D2DE}"/>
                  </a:ext>
                </a:extLst>
              </p:cNvPr>
              <p:cNvSpPr/>
              <p:nvPr/>
            </p:nvSpPr>
            <p:spPr bwMode="auto">
              <a:xfrm>
                <a:off x="5520" y="1014"/>
                <a:ext cx="7" cy="10"/>
              </a:xfrm>
              <a:custGeom>
                <a:avLst/>
                <a:gdLst>
                  <a:gd name="T0" fmla="*/ 0 w 6"/>
                  <a:gd name="T1" fmla="*/ 0 h 9"/>
                  <a:gd name="T2" fmla="*/ 6 w 6"/>
                  <a:gd name="T3" fmla="*/ 9 h 9"/>
                  <a:gd name="T4" fmla="*/ 0 w 6"/>
                  <a:gd name="T5" fmla="*/ 0 h 9"/>
                </a:gdLst>
                <a:ahLst/>
                <a:cxnLst>
                  <a:cxn ang="0">
                    <a:pos x="T0" y="T1"/>
                  </a:cxn>
                  <a:cxn ang="0">
                    <a:pos x="T2" y="T3"/>
                  </a:cxn>
                  <a:cxn ang="0">
                    <a:pos x="T4" y="T5"/>
                  </a:cxn>
                </a:cxnLst>
                <a:rect l="0" t="0" r="r" b="b"/>
                <a:pathLst>
                  <a:path w="6" h="9">
                    <a:moveTo>
                      <a:pt x="0" y="0"/>
                    </a:moveTo>
                    <a:cubicBezTo>
                      <a:pt x="3" y="2"/>
                      <a:pt x="6" y="3"/>
                      <a:pt x="6" y="9"/>
                    </a:cubicBezTo>
                    <a:cubicBezTo>
                      <a:pt x="0" y="8"/>
                      <a:pt x="0" y="4"/>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3" name="Freeform 1047">
                <a:extLst>
                  <a:ext uri="{FF2B5EF4-FFF2-40B4-BE49-F238E27FC236}">
                    <a16:creationId xmlns:a16="http://schemas.microsoft.com/office/drawing/2014/main" id="{F9A9D9DB-9500-4329-35FD-0FCFD638C61D}"/>
                  </a:ext>
                </a:extLst>
              </p:cNvPr>
              <p:cNvSpPr/>
              <p:nvPr/>
            </p:nvSpPr>
            <p:spPr bwMode="auto">
              <a:xfrm>
                <a:off x="5463" y="932"/>
                <a:ext cx="8" cy="8"/>
              </a:xfrm>
              <a:custGeom>
                <a:avLst/>
                <a:gdLst>
                  <a:gd name="T0" fmla="*/ 7 w 7"/>
                  <a:gd name="T1" fmla="*/ 7 h 7"/>
                  <a:gd name="T2" fmla="*/ 0 w 7"/>
                  <a:gd name="T3" fmla="*/ 3 h 7"/>
                  <a:gd name="T4" fmla="*/ 2 w 7"/>
                  <a:gd name="T5" fmla="*/ 0 h 7"/>
                  <a:gd name="T6" fmla="*/ 7 w 7"/>
                  <a:gd name="T7" fmla="*/ 7 h 7"/>
                </a:gdLst>
                <a:ahLst/>
                <a:cxnLst>
                  <a:cxn ang="0">
                    <a:pos x="T0" y="T1"/>
                  </a:cxn>
                  <a:cxn ang="0">
                    <a:pos x="T2" y="T3"/>
                  </a:cxn>
                  <a:cxn ang="0">
                    <a:pos x="T4" y="T5"/>
                  </a:cxn>
                  <a:cxn ang="0">
                    <a:pos x="T6" y="T7"/>
                  </a:cxn>
                </a:cxnLst>
                <a:rect l="0" t="0" r="r" b="b"/>
                <a:pathLst>
                  <a:path w="7" h="7">
                    <a:moveTo>
                      <a:pt x="7" y="7"/>
                    </a:moveTo>
                    <a:cubicBezTo>
                      <a:pt x="4" y="6"/>
                      <a:pt x="1" y="6"/>
                      <a:pt x="0" y="3"/>
                    </a:cubicBezTo>
                    <a:cubicBezTo>
                      <a:pt x="0" y="1"/>
                      <a:pt x="1" y="0"/>
                      <a:pt x="2" y="0"/>
                    </a:cubicBezTo>
                    <a:cubicBezTo>
                      <a:pt x="6" y="1"/>
                      <a:pt x="6" y="4"/>
                      <a:pt x="7"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4" name="Freeform 1048">
                <a:extLst>
                  <a:ext uri="{FF2B5EF4-FFF2-40B4-BE49-F238E27FC236}">
                    <a16:creationId xmlns:a16="http://schemas.microsoft.com/office/drawing/2014/main" id="{4CB902F5-124D-50CA-FF34-05E1BA4AF71D}"/>
                  </a:ext>
                </a:extLst>
              </p:cNvPr>
              <p:cNvSpPr/>
              <p:nvPr/>
            </p:nvSpPr>
            <p:spPr bwMode="auto">
              <a:xfrm>
                <a:off x="5515" y="1532"/>
                <a:ext cx="7" cy="9"/>
              </a:xfrm>
              <a:custGeom>
                <a:avLst/>
                <a:gdLst>
                  <a:gd name="T0" fmla="*/ 0 w 7"/>
                  <a:gd name="T1" fmla="*/ 4 h 8"/>
                  <a:gd name="T2" fmla="*/ 0 w 7"/>
                  <a:gd name="T3" fmla="*/ 3 h 8"/>
                  <a:gd name="T4" fmla="*/ 6 w 7"/>
                  <a:gd name="T5" fmla="*/ 2 h 8"/>
                  <a:gd name="T6" fmla="*/ 6 w 7"/>
                  <a:gd name="T7" fmla="*/ 5 h 8"/>
                  <a:gd name="T8" fmla="*/ 0 w 7"/>
                  <a:gd name="T9" fmla="*/ 4 h 8"/>
                </a:gdLst>
                <a:ahLst/>
                <a:cxnLst>
                  <a:cxn ang="0">
                    <a:pos x="T0" y="T1"/>
                  </a:cxn>
                  <a:cxn ang="0">
                    <a:pos x="T2" y="T3"/>
                  </a:cxn>
                  <a:cxn ang="0">
                    <a:pos x="T4" y="T5"/>
                  </a:cxn>
                  <a:cxn ang="0">
                    <a:pos x="T6" y="T7"/>
                  </a:cxn>
                  <a:cxn ang="0">
                    <a:pos x="T8" y="T9"/>
                  </a:cxn>
                </a:cxnLst>
                <a:rect l="0" t="0" r="r" b="b"/>
                <a:pathLst>
                  <a:path w="7" h="8">
                    <a:moveTo>
                      <a:pt x="0" y="4"/>
                    </a:moveTo>
                    <a:cubicBezTo>
                      <a:pt x="0" y="4"/>
                      <a:pt x="0" y="3"/>
                      <a:pt x="0" y="3"/>
                    </a:cubicBezTo>
                    <a:cubicBezTo>
                      <a:pt x="1" y="0"/>
                      <a:pt x="3" y="0"/>
                      <a:pt x="6" y="2"/>
                    </a:cubicBezTo>
                    <a:cubicBezTo>
                      <a:pt x="6" y="3"/>
                      <a:pt x="7" y="5"/>
                      <a:pt x="6" y="5"/>
                    </a:cubicBezTo>
                    <a:cubicBezTo>
                      <a:pt x="4" y="8"/>
                      <a:pt x="2" y="5"/>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5" name="Freeform 1049">
                <a:extLst>
                  <a:ext uri="{FF2B5EF4-FFF2-40B4-BE49-F238E27FC236}">
                    <a16:creationId xmlns:a16="http://schemas.microsoft.com/office/drawing/2014/main" id="{4A15ABC2-D707-791B-91B8-ED2CF0287F29}"/>
                  </a:ext>
                </a:extLst>
              </p:cNvPr>
              <p:cNvSpPr/>
              <p:nvPr/>
            </p:nvSpPr>
            <p:spPr bwMode="auto">
              <a:xfrm>
                <a:off x="5493" y="1012"/>
                <a:ext cx="8" cy="7"/>
              </a:xfrm>
              <a:custGeom>
                <a:avLst/>
                <a:gdLst>
                  <a:gd name="T0" fmla="*/ 5 w 7"/>
                  <a:gd name="T1" fmla="*/ 0 h 6"/>
                  <a:gd name="T2" fmla="*/ 6 w 7"/>
                  <a:gd name="T3" fmla="*/ 3 h 6"/>
                  <a:gd name="T4" fmla="*/ 4 w 7"/>
                  <a:gd name="T5" fmla="*/ 6 h 6"/>
                  <a:gd name="T6" fmla="*/ 1 w 7"/>
                  <a:gd name="T7" fmla="*/ 3 h 6"/>
                  <a:gd name="T8" fmla="*/ 5 w 7"/>
                  <a:gd name="T9" fmla="*/ 0 h 6"/>
                </a:gdLst>
                <a:ahLst/>
                <a:cxnLst>
                  <a:cxn ang="0">
                    <a:pos x="T0" y="T1"/>
                  </a:cxn>
                  <a:cxn ang="0">
                    <a:pos x="T2" y="T3"/>
                  </a:cxn>
                  <a:cxn ang="0">
                    <a:pos x="T4" y="T5"/>
                  </a:cxn>
                  <a:cxn ang="0">
                    <a:pos x="T6" y="T7"/>
                  </a:cxn>
                  <a:cxn ang="0">
                    <a:pos x="T8" y="T9"/>
                  </a:cxn>
                </a:cxnLst>
                <a:rect l="0" t="0" r="r" b="b"/>
                <a:pathLst>
                  <a:path w="7" h="6">
                    <a:moveTo>
                      <a:pt x="5" y="0"/>
                    </a:moveTo>
                    <a:cubicBezTo>
                      <a:pt x="5" y="0"/>
                      <a:pt x="6" y="2"/>
                      <a:pt x="6" y="3"/>
                    </a:cubicBezTo>
                    <a:cubicBezTo>
                      <a:pt x="7" y="5"/>
                      <a:pt x="6" y="6"/>
                      <a:pt x="4" y="6"/>
                    </a:cubicBezTo>
                    <a:cubicBezTo>
                      <a:pt x="3" y="5"/>
                      <a:pt x="1" y="4"/>
                      <a:pt x="1" y="3"/>
                    </a:cubicBezTo>
                    <a:cubicBezTo>
                      <a:pt x="0" y="1"/>
                      <a:pt x="1" y="1"/>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6" name="Freeform 1050">
                <a:extLst>
                  <a:ext uri="{FF2B5EF4-FFF2-40B4-BE49-F238E27FC236}">
                    <a16:creationId xmlns:a16="http://schemas.microsoft.com/office/drawing/2014/main" id="{D950B002-75E6-4C19-E554-DA177E9DE83E}"/>
                  </a:ext>
                </a:extLst>
              </p:cNvPr>
              <p:cNvSpPr/>
              <p:nvPr/>
            </p:nvSpPr>
            <p:spPr bwMode="auto">
              <a:xfrm>
                <a:off x="5726" y="1932"/>
                <a:ext cx="8" cy="11"/>
              </a:xfrm>
              <a:custGeom>
                <a:avLst/>
                <a:gdLst>
                  <a:gd name="T0" fmla="*/ 0 w 7"/>
                  <a:gd name="T1" fmla="*/ 10 h 10"/>
                  <a:gd name="T2" fmla="*/ 5 w 7"/>
                  <a:gd name="T3" fmla="*/ 0 h 10"/>
                  <a:gd name="T4" fmla="*/ 5 w 7"/>
                  <a:gd name="T5" fmla="*/ 0 h 10"/>
                  <a:gd name="T6" fmla="*/ 0 w 7"/>
                  <a:gd name="T7" fmla="*/ 10 h 10"/>
                </a:gdLst>
                <a:ahLst/>
                <a:cxnLst>
                  <a:cxn ang="0">
                    <a:pos x="T0" y="T1"/>
                  </a:cxn>
                  <a:cxn ang="0">
                    <a:pos x="T2" y="T3"/>
                  </a:cxn>
                  <a:cxn ang="0">
                    <a:pos x="T4" y="T5"/>
                  </a:cxn>
                  <a:cxn ang="0">
                    <a:pos x="T6" y="T7"/>
                  </a:cxn>
                </a:cxnLst>
                <a:rect l="0" t="0" r="r" b="b"/>
                <a:pathLst>
                  <a:path w="7" h="10">
                    <a:moveTo>
                      <a:pt x="0" y="10"/>
                    </a:moveTo>
                    <a:cubicBezTo>
                      <a:pt x="1" y="6"/>
                      <a:pt x="2" y="2"/>
                      <a:pt x="5" y="0"/>
                    </a:cubicBezTo>
                    <a:cubicBezTo>
                      <a:pt x="5" y="0"/>
                      <a:pt x="5" y="0"/>
                      <a:pt x="5" y="0"/>
                    </a:cubicBezTo>
                    <a:cubicBezTo>
                      <a:pt x="5" y="4"/>
                      <a:pt x="7" y="9"/>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7" name="Freeform 1051">
                <a:extLst>
                  <a:ext uri="{FF2B5EF4-FFF2-40B4-BE49-F238E27FC236}">
                    <a16:creationId xmlns:a16="http://schemas.microsoft.com/office/drawing/2014/main" id="{B5DCE21F-2549-68FC-B27A-482310086EBA}"/>
                  </a:ext>
                </a:extLst>
              </p:cNvPr>
              <p:cNvSpPr/>
              <p:nvPr/>
            </p:nvSpPr>
            <p:spPr bwMode="auto">
              <a:xfrm>
                <a:off x="5500" y="2042"/>
                <a:ext cx="4" cy="14"/>
              </a:xfrm>
              <a:custGeom>
                <a:avLst/>
                <a:gdLst>
                  <a:gd name="T0" fmla="*/ 3 w 4"/>
                  <a:gd name="T1" fmla="*/ 0 h 12"/>
                  <a:gd name="T2" fmla="*/ 2 w 4"/>
                  <a:gd name="T3" fmla="*/ 12 h 12"/>
                  <a:gd name="T4" fmla="*/ 3 w 4"/>
                  <a:gd name="T5" fmla="*/ 0 h 12"/>
                </a:gdLst>
                <a:ahLst/>
                <a:cxnLst>
                  <a:cxn ang="0">
                    <a:pos x="T0" y="T1"/>
                  </a:cxn>
                  <a:cxn ang="0">
                    <a:pos x="T2" y="T3"/>
                  </a:cxn>
                  <a:cxn ang="0">
                    <a:pos x="T4" y="T5"/>
                  </a:cxn>
                </a:cxnLst>
                <a:rect l="0" t="0" r="r" b="b"/>
                <a:pathLst>
                  <a:path w="4" h="12">
                    <a:moveTo>
                      <a:pt x="3" y="0"/>
                    </a:moveTo>
                    <a:cubicBezTo>
                      <a:pt x="3" y="4"/>
                      <a:pt x="4" y="8"/>
                      <a:pt x="2" y="12"/>
                    </a:cubicBezTo>
                    <a:cubicBezTo>
                      <a:pt x="1" y="8"/>
                      <a:pt x="0" y="4"/>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8" name="Freeform 1052">
                <a:extLst>
                  <a:ext uri="{FF2B5EF4-FFF2-40B4-BE49-F238E27FC236}">
                    <a16:creationId xmlns:a16="http://schemas.microsoft.com/office/drawing/2014/main" id="{8EE83C5B-DF4B-1718-9982-B0D8DA6AE0EF}"/>
                  </a:ext>
                </a:extLst>
              </p:cNvPr>
              <p:cNvSpPr/>
              <p:nvPr/>
            </p:nvSpPr>
            <p:spPr bwMode="auto">
              <a:xfrm>
                <a:off x="5687" y="1855"/>
                <a:ext cx="5" cy="9"/>
              </a:xfrm>
              <a:custGeom>
                <a:avLst/>
                <a:gdLst>
                  <a:gd name="T0" fmla="*/ 2 w 4"/>
                  <a:gd name="T1" fmla="*/ 0 h 8"/>
                  <a:gd name="T2" fmla="*/ 2 w 4"/>
                  <a:gd name="T3" fmla="*/ 8 h 8"/>
                  <a:gd name="T4" fmla="*/ 2 w 4"/>
                  <a:gd name="T5" fmla="*/ 0 h 8"/>
                </a:gdLst>
                <a:ahLst/>
                <a:cxnLst>
                  <a:cxn ang="0">
                    <a:pos x="T0" y="T1"/>
                  </a:cxn>
                  <a:cxn ang="0">
                    <a:pos x="T2" y="T3"/>
                  </a:cxn>
                  <a:cxn ang="0">
                    <a:pos x="T4" y="T5"/>
                  </a:cxn>
                </a:cxnLst>
                <a:rect l="0" t="0" r="r" b="b"/>
                <a:pathLst>
                  <a:path w="4" h="8">
                    <a:moveTo>
                      <a:pt x="2" y="0"/>
                    </a:moveTo>
                    <a:cubicBezTo>
                      <a:pt x="4" y="2"/>
                      <a:pt x="3" y="5"/>
                      <a:pt x="2" y="8"/>
                    </a:cubicBezTo>
                    <a:cubicBezTo>
                      <a:pt x="0" y="5"/>
                      <a:pt x="0" y="3"/>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9" name="Freeform 1053">
                <a:extLst>
                  <a:ext uri="{FF2B5EF4-FFF2-40B4-BE49-F238E27FC236}">
                    <a16:creationId xmlns:a16="http://schemas.microsoft.com/office/drawing/2014/main" id="{0B0EB4D5-A933-1CF5-7EA2-4C7D53E0C3E0}"/>
                  </a:ext>
                </a:extLst>
              </p:cNvPr>
              <p:cNvSpPr/>
              <p:nvPr/>
            </p:nvSpPr>
            <p:spPr bwMode="auto">
              <a:xfrm>
                <a:off x="5502" y="1456"/>
                <a:ext cx="5" cy="5"/>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0" y="4"/>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0" name="Freeform 1054">
                <a:extLst>
                  <a:ext uri="{FF2B5EF4-FFF2-40B4-BE49-F238E27FC236}">
                    <a16:creationId xmlns:a16="http://schemas.microsoft.com/office/drawing/2014/main" id="{4CBB51F4-19C7-C6BB-A197-5C9EE7483D0A}"/>
                  </a:ext>
                </a:extLst>
              </p:cNvPr>
              <p:cNvSpPr/>
              <p:nvPr/>
            </p:nvSpPr>
            <p:spPr bwMode="auto">
              <a:xfrm>
                <a:off x="5458" y="1440"/>
                <a:ext cx="3" cy="2"/>
              </a:xfrm>
              <a:custGeom>
                <a:avLst/>
                <a:gdLst>
                  <a:gd name="T0" fmla="*/ 1 w 3"/>
                  <a:gd name="T1" fmla="*/ 0 h 2"/>
                  <a:gd name="T2" fmla="*/ 3 w 3"/>
                  <a:gd name="T3" fmla="*/ 1 h 2"/>
                  <a:gd name="T4" fmla="*/ 2 w 3"/>
                  <a:gd name="T5" fmla="*/ 2 h 2"/>
                  <a:gd name="T6" fmla="*/ 0 w 3"/>
                  <a:gd name="T7" fmla="*/ 2 h 2"/>
                  <a:gd name="T8" fmla="*/ 1 w 3"/>
                  <a:gd name="T9" fmla="*/ 0 h 2"/>
                </a:gdLst>
                <a:ahLst/>
                <a:cxnLst>
                  <a:cxn ang="0">
                    <a:pos x="T0" y="T1"/>
                  </a:cxn>
                  <a:cxn ang="0">
                    <a:pos x="T2" y="T3"/>
                  </a:cxn>
                  <a:cxn ang="0">
                    <a:pos x="T4" y="T5"/>
                  </a:cxn>
                  <a:cxn ang="0">
                    <a:pos x="T6" y="T7"/>
                  </a:cxn>
                  <a:cxn ang="0">
                    <a:pos x="T8" y="T9"/>
                  </a:cxn>
                </a:cxnLst>
                <a:rect l="0" t="0" r="r" b="b"/>
                <a:pathLst>
                  <a:path w="3" h="2">
                    <a:moveTo>
                      <a:pt x="1" y="0"/>
                    </a:moveTo>
                    <a:cubicBezTo>
                      <a:pt x="2" y="0"/>
                      <a:pt x="3" y="0"/>
                      <a:pt x="3" y="1"/>
                    </a:cubicBezTo>
                    <a:cubicBezTo>
                      <a:pt x="3" y="1"/>
                      <a:pt x="3" y="2"/>
                      <a:pt x="2" y="2"/>
                    </a:cubicBezTo>
                    <a:cubicBezTo>
                      <a:pt x="2" y="2"/>
                      <a:pt x="1" y="2"/>
                      <a:pt x="0" y="2"/>
                    </a:cubicBezTo>
                    <a:cubicBezTo>
                      <a:pt x="0" y="1"/>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1" name="Freeform 1055">
                <a:extLst>
                  <a:ext uri="{FF2B5EF4-FFF2-40B4-BE49-F238E27FC236}">
                    <a16:creationId xmlns:a16="http://schemas.microsoft.com/office/drawing/2014/main" id="{5E43F03A-DE12-FDF5-819E-84DC2DBBF435}"/>
                  </a:ext>
                </a:extLst>
              </p:cNvPr>
              <p:cNvSpPr/>
              <p:nvPr/>
            </p:nvSpPr>
            <p:spPr bwMode="auto">
              <a:xfrm>
                <a:off x="5521" y="1070"/>
                <a:ext cx="6" cy="4"/>
              </a:xfrm>
              <a:custGeom>
                <a:avLst/>
                <a:gdLst>
                  <a:gd name="T0" fmla="*/ 0 w 5"/>
                  <a:gd name="T1" fmla="*/ 3 h 4"/>
                  <a:gd name="T2" fmla="*/ 1 w 5"/>
                  <a:gd name="T3" fmla="*/ 0 h 4"/>
                  <a:gd name="T4" fmla="*/ 4 w 5"/>
                  <a:gd name="T5" fmla="*/ 2 h 4"/>
                  <a:gd name="T6" fmla="*/ 3 w 5"/>
                  <a:gd name="T7" fmla="*/ 4 h 4"/>
                  <a:gd name="T8" fmla="*/ 0 w 5"/>
                  <a:gd name="T9" fmla="*/ 3 h 4"/>
                </a:gdLst>
                <a:ahLst/>
                <a:cxnLst>
                  <a:cxn ang="0">
                    <a:pos x="T0" y="T1"/>
                  </a:cxn>
                  <a:cxn ang="0">
                    <a:pos x="T2" y="T3"/>
                  </a:cxn>
                  <a:cxn ang="0">
                    <a:pos x="T4" y="T5"/>
                  </a:cxn>
                  <a:cxn ang="0">
                    <a:pos x="T6" y="T7"/>
                  </a:cxn>
                  <a:cxn ang="0">
                    <a:pos x="T8" y="T9"/>
                  </a:cxn>
                </a:cxnLst>
                <a:rect l="0" t="0" r="r" b="b"/>
                <a:pathLst>
                  <a:path w="5" h="4">
                    <a:moveTo>
                      <a:pt x="0" y="3"/>
                    </a:moveTo>
                    <a:cubicBezTo>
                      <a:pt x="0" y="2"/>
                      <a:pt x="1" y="1"/>
                      <a:pt x="1" y="0"/>
                    </a:cubicBezTo>
                    <a:cubicBezTo>
                      <a:pt x="2" y="1"/>
                      <a:pt x="3" y="1"/>
                      <a:pt x="4" y="2"/>
                    </a:cubicBezTo>
                    <a:cubicBezTo>
                      <a:pt x="3" y="3"/>
                      <a:pt x="5" y="4"/>
                      <a:pt x="3" y="4"/>
                    </a:cubicBezTo>
                    <a:cubicBezTo>
                      <a:pt x="2" y="4"/>
                      <a:pt x="1" y="3"/>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2" name="Freeform 1056">
                <a:extLst>
                  <a:ext uri="{FF2B5EF4-FFF2-40B4-BE49-F238E27FC236}">
                    <a16:creationId xmlns:a16="http://schemas.microsoft.com/office/drawing/2014/main" id="{CBD9A6F4-2818-8A89-B834-0BE0683700A8}"/>
                  </a:ext>
                </a:extLst>
              </p:cNvPr>
              <p:cNvSpPr/>
              <p:nvPr/>
            </p:nvSpPr>
            <p:spPr bwMode="auto">
              <a:xfrm>
                <a:off x="5428" y="963"/>
                <a:ext cx="4"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1" y="0"/>
                      <a:pt x="2" y="0"/>
                      <a:pt x="3" y="1"/>
                    </a:cubicBezTo>
                    <a:cubicBezTo>
                      <a:pt x="3" y="1"/>
                      <a:pt x="2" y="3"/>
                      <a:pt x="2" y="3"/>
                    </a:cubicBezTo>
                    <a:cubicBezTo>
                      <a:pt x="1" y="3"/>
                      <a:pt x="0" y="2"/>
                      <a:pt x="0" y="2"/>
                    </a:cubicBezTo>
                    <a:cubicBezTo>
                      <a:pt x="0" y="1"/>
                      <a:pt x="0"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3" name="Freeform 1057">
                <a:extLst>
                  <a:ext uri="{FF2B5EF4-FFF2-40B4-BE49-F238E27FC236}">
                    <a16:creationId xmlns:a16="http://schemas.microsoft.com/office/drawing/2014/main" id="{84E84F9E-6430-D9FF-19A6-1F5711A05399}"/>
                  </a:ext>
                </a:extLst>
              </p:cNvPr>
              <p:cNvSpPr/>
              <p:nvPr/>
            </p:nvSpPr>
            <p:spPr bwMode="auto">
              <a:xfrm>
                <a:off x="5457" y="948"/>
                <a:ext cx="5" cy="6"/>
              </a:xfrm>
              <a:custGeom>
                <a:avLst/>
                <a:gdLst>
                  <a:gd name="T0" fmla="*/ 5 w 5"/>
                  <a:gd name="T1" fmla="*/ 5 h 5"/>
                  <a:gd name="T2" fmla="*/ 0 w 5"/>
                  <a:gd name="T3" fmla="*/ 0 h 5"/>
                  <a:gd name="T4" fmla="*/ 1 w 5"/>
                  <a:gd name="T5" fmla="*/ 0 h 5"/>
                  <a:gd name="T6" fmla="*/ 5 w 5"/>
                  <a:gd name="T7" fmla="*/ 5 h 5"/>
                  <a:gd name="T8" fmla="*/ 5 w 5"/>
                  <a:gd name="T9" fmla="*/ 5 h 5"/>
                </a:gdLst>
                <a:ahLst/>
                <a:cxnLst>
                  <a:cxn ang="0">
                    <a:pos x="T0" y="T1"/>
                  </a:cxn>
                  <a:cxn ang="0">
                    <a:pos x="T2" y="T3"/>
                  </a:cxn>
                  <a:cxn ang="0">
                    <a:pos x="T4" y="T5"/>
                  </a:cxn>
                  <a:cxn ang="0">
                    <a:pos x="T6" y="T7"/>
                  </a:cxn>
                  <a:cxn ang="0">
                    <a:pos x="T8" y="T9"/>
                  </a:cxn>
                </a:cxnLst>
                <a:rect l="0" t="0" r="r" b="b"/>
                <a:pathLst>
                  <a:path w="5" h="5">
                    <a:moveTo>
                      <a:pt x="5" y="5"/>
                    </a:moveTo>
                    <a:cubicBezTo>
                      <a:pt x="2" y="5"/>
                      <a:pt x="1" y="3"/>
                      <a:pt x="0" y="0"/>
                    </a:cubicBezTo>
                    <a:cubicBezTo>
                      <a:pt x="0" y="0"/>
                      <a:pt x="1" y="0"/>
                      <a:pt x="1" y="0"/>
                    </a:cubicBezTo>
                    <a:cubicBezTo>
                      <a:pt x="4" y="0"/>
                      <a:pt x="5" y="2"/>
                      <a:pt x="5" y="5"/>
                    </a:cubicBezTo>
                    <a:cubicBezTo>
                      <a:pt x="5" y="5"/>
                      <a:pt x="5" y="5"/>
                      <a:pt x="5"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4" name="Freeform 1058">
                <a:extLst>
                  <a:ext uri="{FF2B5EF4-FFF2-40B4-BE49-F238E27FC236}">
                    <a16:creationId xmlns:a16="http://schemas.microsoft.com/office/drawing/2014/main" id="{1CA4C172-0CB3-A3BA-67BD-CC7709EC518B}"/>
                  </a:ext>
                </a:extLst>
              </p:cNvPr>
              <p:cNvSpPr/>
              <p:nvPr/>
            </p:nvSpPr>
            <p:spPr bwMode="auto">
              <a:xfrm>
                <a:off x="5722" y="1943"/>
                <a:ext cx="4" cy="4"/>
              </a:xfrm>
              <a:custGeom>
                <a:avLst/>
                <a:gdLst>
                  <a:gd name="T0" fmla="*/ 3 w 3"/>
                  <a:gd name="T1" fmla="*/ 0 h 3"/>
                  <a:gd name="T2" fmla="*/ 1 w 3"/>
                  <a:gd name="T3" fmla="*/ 3 h 3"/>
                  <a:gd name="T4" fmla="*/ 0 w 3"/>
                  <a:gd name="T5" fmla="*/ 2 h 3"/>
                  <a:gd name="T6" fmla="*/ 3 w 3"/>
                  <a:gd name="T7" fmla="*/ 0 h 3"/>
                </a:gdLst>
                <a:ahLst/>
                <a:cxnLst>
                  <a:cxn ang="0">
                    <a:pos x="T0" y="T1"/>
                  </a:cxn>
                  <a:cxn ang="0">
                    <a:pos x="T2" y="T3"/>
                  </a:cxn>
                  <a:cxn ang="0">
                    <a:pos x="T4" y="T5"/>
                  </a:cxn>
                  <a:cxn ang="0">
                    <a:pos x="T6" y="T7"/>
                  </a:cxn>
                </a:cxnLst>
                <a:rect l="0" t="0" r="r" b="b"/>
                <a:pathLst>
                  <a:path w="3" h="3">
                    <a:moveTo>
                      <a:pt x="3" y="0"/>
                    </a:moveTo>
                    <a:cubicBezTo>
                      <a:pt x="3" y="1"/>
                      <a:pt x="3" y="3"/>
                      <a:pt x="1" y="3"/>
                    </a:cubicBezTo>
                    <a:cubicBezTo>
                      <a:pt x="0" y="3"/>
                      <a:pt x="0" y="3"/>
                      <a:pt x="0" y="2"/>
                    </a:cubicBezTo>
                    <a:cubicBezTo>
                      <a:pt x="0" y="0"/>
                      <a:pt x="2" y="0"/>
                      <a:pt x="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5" name="Freeform 1059">
                <a:extLst>
                  <a:ext uri="{FF2B5EF4-FFF2-40B4-BE49-F238E27FC236}">
                    <a16:creationId xmlns:a16="http://schemas.microsoft.com/office/drawing/2014/main" id="{A187831E-C273-8890-3884-77707349D593}"/>
                  </a:ext>
                </a:extLst>
              </p:cNvPr>
              <p:cNvSpPr/>
              <p:nvPr/>
            </p:nvSpPr>
            <p:spPr bwMode="auto">
              <a:xfrm>
                <a:off x="5565" y="1088"/>
                <a:ext cx="2" cy="5"/>
              </a:xfrm>
              <a:custGeom>
                <a:avLst/>
                <a:gdLst>
                  <a:gd name="T0" fmla="*/ 2 w 2"/>
                  <a:gd name="T1" fmla="*/ 5 h 5"/>
                  <a:gd name="T2" fmla="*/ 0 w 2"/>
                  <a:gd name="T3" fmla="*/ 0 h 5"/>
                  <a:gd name="T4" fmla="*/ 1 w 2"/>
                  <a:gd name="T5" fmla="*/ 0 h 5"/>
                  <a:gd name="T6" fmla="*/ 2 w 2"/>
                  <a:gd name="T7" fmla="*/ 5 h 5"/>
                </a:gdLst>
                <a:ahLst/>
                <a:cxnLst>
                  <a:cxn ang="0">
                    <a:pos x="T0" y="T1"/>
                  </a:cxn>
                  <a:cxn ang="0">
                    <a:pos x="T2" y="T3"/>
                  </a:cxn>
                  <a:cxn ang="0">
                    <a:pos x="T4" y="T5"/>
                  </a:cxn>
                  <a:cxn ang="0">
                    <a:pos x="T6" y="T7"/>
                  </a:cxn>
                </a:cxnLst>
                <a:rect l="0" t="0" r="r" b="b"/>
                <a:pathLst>
                  <a:path w="2" h="5">
                    <a:moveTo>
                      <a:pt x="2" y="5"/>
                    </a:moveTo>
                    <a:cubicBezTo>
                      <a:pt x="0" y="4"/>
                      <a:pt x="0" y="2"/>
                      <a:pt x="0" y="0"/>
                    </a:cubicBezTo>
                    <a:cubicBezTo>
                      <a:pt x="0" y="0"/>
                      <a:pt x="1" y="0"/>
                      <a:pt x="1" y="0"/>
                    </a:cubicBezTo>
                    <a:cubicBezTo>
                      <a:pt x="2" y="2"/>
                      <a:pt x="2" y="3"/>
                      <a:pt x="2"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6" name="Freeform 1060">
                <a:extLst>
                  <a:ext uri="{FF2B5EF4-FFF2-40B4-BE49-F238E27FC236}">
                    <a16:creationId xmlns:a16="http://schemas.microsoft.com/office/drawing/2014/main" id="{D9F44FBD-FE1D-38D0-96F1-C118E6B0E02C}"/>
                  </a:ext>
                </a:extLst>
              </p:cNvPr>
              <p:cNvSpPr/>
              <p:nvPr/>
            </p:nvSpPr>
            <p:spPr bwMode="auto">
              <a:xfrm>
                <a:off x="5666" y="1844"/>
                <a:ext cx="3" cy="5"/>
              </a:xfrm>
              <a:custGeom>
                <a:avLst/>
                <a:gdLst>
                  <a:gd name="T0" fmla="*/ 3 w 3"/>
                  <a:gd name="T1" fmla="*/ 5 h 5"/>
                  <a:gd name="T2" fmla="*/ 1 w 3"/>
                  <a:gd name="T3" fmla="*/ 1 h 5"/>
                  <a:gd name="T4" fmla="*/ 2 w 3"/>
                  <a:gd name="T5" fmla="*/ 0 h 5"/>
                  <a:gd name="T6" fmla="*/ 3 w 3"/>
                  <a:gd name="T7" fmla="*/ 5 h 5"/>
                </a:gdLst>
                <a:ahLst/>
                <a:cxnLst>
                  <a:cxn ang="0">
                    <a:pos x="T0" y="T1"/>
                  </a:cxn>
                  <a:cxn ang="0">
                    <a:pos x="T2" y="T3"/>
                  </a:cxn>
                  <a:cxn ang="0">
                    <a:pos x="T4" y="T5"/>
                  </a:cxn>
                  <a:cxn ang="0">
                    <a:pos x="T6" y="T7"/>
                  </a:cxn>
                </a:cxnLst>
                <a:rect l="0" t="0" r="r" b="b"/>
                <a:pathLst>
                  <a:path w="3" h="5">
                    <a:moveTo>
                      <a:pt x="3" y="5"/>
                    </a:moveTo>
                    <a:cubicBezTo>
                      <a:pt x="1" y="4"/>
                      <a:pt x="0" y="3"/>
                      <a:pt x="1" y="1"/>
                    </a:cubicBezTo>
                    <a:cubicBezTo>
                      <a:pt x="1" y="0"/>
                      <a:pt x="1" y="0"/>
                      <a:pt x="2" y="0"/>
                    </a:cubicBezTo>
                    <a:cubicBezTo>
                      <a:pt x="2" y="2"/>
                      <a:pt x="2" y="4"/>
                      <a:pt x="3"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7" name="Freeform 1061">
                <a:extLst>
                  <a:ext uri="{FF2B5EF4-FFF2-40B4-BE49-F238E27FC236}">
                    <a16:creationId xmlns:a16="http://schemas.microsoft.com/office/drawing/2014/main" id="{1311C894-FC4F-8FF5-32C2-34811D04F3BD}"/>
                  </a:ext>
                </a:extLst>
              </p:cNvPr>
              <p:cNvSpPr/>
              <p:nvPr/>
            </p:nvSpPr>
            <p:spPr bwMode="auto">
              <a:xfrm>
                <a:off x="5498" y="1450"/>
                <a:ext cx="1" cy="2"/>
              </a:xfrm>
              <a:custGeom>
                <a:avLst/>
                <a:gdLst>
                  <a:gd name="T0" fmla="*/ 1 w 1"/>
                  <a:gd name="T1" fmla="*/ 0 h 1"/>
                  <a:gd name="T2" fmla="*/ 1 w 1"/>
                  <a:gd name="T3" fmla="*/ 1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1"/>
                      <a:pt x="1" y="1"/>
                    </a:cubicBezTo>
                    <a:cubicBezTo>
                      <a:pt x="1" y="1"/>
                      <a:pt x="1" y="1"/>
                      <a:pt x="0" y="1"/>
                    </a:cubicBezTo>
                    <a:cubicBezTo>
                      <a:pt x="0" y="1"/>
                      <a:pt x="0" y="0"/>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8" name="Freeform 1062">
                <a:extLst>
                  <a:ext uri="{FF2B5EF4-FFF2-40B4-BE49-F238E27FC236}">
                    <a16:creationId xmlns:a16="http://schemas.microsoft.com/office/drawing/2014/main" id="{AEC9482D-D497-2549-249C-5105E33CAF62}"/>
                  </a:ext>
                </a:extLst>
              </p:cNvPr>
              <p:cNvSpPr/>
              <p:nvPr/>
            </p:nvSpPr>
            <p:spPr bwMode="auto">
              <a:xfrm>
                <a:off x="5646" y="2047"/>
                <a:ext cx="4" cy="2"/>
              </a:xfrm>
              <a:custGeom>
                <a:avLst/>
                <a:gdLst>
                  <a:gd name="T0" fmla="*/ 0 w 3"/>
                  <a:gd name="T1" fmla="*/ 0 h 2"/>
                  <a:gd name="T2" fmla="*/ 3 w 3"/>
                  <a:gd name="T3" fmla="*/ 1 h 2"/>
                  <a:gd name="T4" fmla="*/ 3 w 3"/>
                  <a:gd name="T5" fmla="*/ 2 h 2"/>
                  <a:gd name="T6" fmla="*/ 0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cubicBezTo>
                      <a:pt x="1" y="1"/>
                      <a:pt x="2" y="1"/>
                      <a:pt x="3" y="1"/>
                    </a:cubicBezTo>
                    <a:cubicBezTo>
                      <a:pt x="3" y="2"/>
                      <a:pt x="3" y="2"/>
                      <a:pt x="3" y="2"/>
                    </a:cubicBezTo>
                    <a:cubicBezTo>
                      <a:pt x="2" y="2"/>
                      <a:pt x="1" y="1"/>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9" name="Freeform 1063">
                <a:extLst>
                  <a:ext uri="{FF2B5EF4-FFF2-40B4-BE49-F238E27FC236}">
                    <a16:creationId xmlns:a16="http://schemas.microsoft.com/office/drawing/2014/main" id="{1A519497-6098-977F-6869-6AD81D05ABFE}"/>
                  </a:ext>
                </a:extLst>
              </p:cNvPr>
              <p:cNvSpPr/>
              <p:nvPr/>
            </p:nvSpPr>
            <p:spPr bwMode="auto">
              <a:xfrm>
                <a:off x="5526" y="1074"/>
                <a:ext cx="6" cy="3"/>
              </a:xfrm>
              <a:custGeom>
                <a:avLst/>
                <a:gdLst>
                  <a:gd name="T0" fmla="*/ 5 w 5"/>
                  <a:gd name="T1" fmla="*/ 3 h 3"/>
                  <a:gd name="T2" fmla="*/ 0 w 5"/>
                  <a:gd name="T3" fmla="*/ 0 h 3"/>
                  <a:gd name="T4" fmla="*/ 5 w 5"/>
                  <a:gd name="T5" fmla="*/ 3 h 3"/>
                </a:gdLst>
                <a:ahLst/>
                <a:cxnLst>
                  <a:cxn ang="0">
                    <a:pos x="T0" y="T1"/>
                  </a:cxn>
                  <a:cxn ang="0">
                    <a:pos x="T2" y="T3"/>
                  </a:cxn>
                  <a:cxn ang="0">
                    <a:pos x="T4" y="T5"/>
                  </a:cxn>
                </a:cxnLst>
                <a:rect l="0" t="0" r="r" b="b"/>
                <a:pathLst>
                  <a:path w="5" h="3">
                    <a:moveTo>
                      <a:pt x="5" y="3"/>
                    </a:moveTo>
                    <a:cubicBezTo>
                      <a:pt x="3" y="3"/>
                      <a:pt x="1" y="2"/>
                      <a:pt x="0" y="0"/>
                    </a:cubicBezTo>
                    <a:cubicBezTo>
                      <a:pt x="2" y="0"/>
                      <a:pt x="4" y="1"/>
                      <a:pt x="5"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0" name="Freeform 1064">
                <a:extLst>
                  <a:ext uri="{FF2B5EF4-FFF2-40B4-BE49-F238E27FC236}">
                    <a16:creationId xmlns:a16="http://schemas.microsoft.com/office/drawing/2014/main" id="{6A29707E-2D3D-CC81-6308-5F82D0391F86}"/>
                  </a:ext>
                </a:extLst>
              </p:cNvPr>
              <p:cNvSpPr/>
              <p:nvPr/>
            </p:nvSpPr>
            <p:spPr bwMode="auto">
              <a:xfrm>
                <a:off x="5519" y="1033"/>
                <a:ext cx="5" cy="3"/>
              </a:xfrm>
              <a:custGeom>
                <a:avLst/>
                <a:gdLst>
                  <a:gd name="T0" fmla="*/ 3 w 4"/>
                  <a:gd name="T1" fmla="*/ 2 h 2"/>
                  <a:gd name="T2" fmla="*/ 0 w 4"/>
                  <a:gd name="T3" fmla="*/ 1 h 2"/>
                  <a:gd name="T4" fmla="*/ 1 w 4"/>
                  <a:gd name="T5" fmla="*/ 0 h 2"/>
                  <a:gd name="T6" fmla="*/ 4 w 4"/>
                  <a:gd name="T7" fmla="*/ 2 h 2"/>
                  <a:gd name="T8" fmla="*/ 3 w 4"/>
                  <a:gd name="T9" fmla="*/ 2 h 2"/>
                </a:gdLst>
                <a:ahLst/>
                <a:cxnLst>
                  <a:cxn ang="0">
                    <a:pos x="T0" y="T1"/>
                  </a:cxn>
                  <a:cxn ang="0">
                    <a:pos x="T2" y="T3"/>
                  </a:cxn>
                  <a:cxn ang="0">
                    <a:pos x="T4" y="T5"/>
                  </a:cxn>
                  <a:cxn ang="0">
                    <a:pos x="T6" y="T7"/>
                  </a:cxn>
                  <a:cxn ang="0">
                    <a:pos x="T8" y="T9"/>
                  </a:cxn>
                </a:cxnLst>
                <a:rect l="0" t="0" r="r" b="b"/>
                <a:pathLst>
                  <a:path w="4" h="2">
                    <a:moveTo>
                      <a:pt x="3" y="2"/>
                    </a:moveTo>
                    <a:cubicBezTo>
                      <a:pt x="2" y="2"/>
                      <a:pt x="1" y="2"/>
                      <a:pt x="0" y="1"/>
                    </a:cubicBezTo>
                    <a:cubicBezTo>
                      <a:pt x="1" y="1"/>
                      <a:pt x="1" y="1"/>
                      <a:pt x="1" y="0"/>
                    </a:cubicBezTo>
                    <a:cubicBezTo>
                      <a:pt x="2" y="1"/>
                      <a:pt x="3" y="2"/>
                      <a:pt x="4" y="2"/>
                    </a:cubicBezTo>
                    <a:cubicBezTo>
                      <a:pt x="4" y="2"/>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1" name="Freeform 1065">
                <a:extLst>
                  <a:ext uri="{FF2B5EF4-FFF2-40B4-BE49-F238E27FC236}">
                    <a16:creationId xmlns:a16="http://schemas.microsoft.com/office/drawing/2014/main" id="{861F3352-91F3-DA43-ACB7-E8D05BC7645D}"/>
                  </a:ext>
                </a:extLst>
              </p:cNvPr>
              <p:cNvSpPr/>
              <p:nvPr/>
            </p:nvSpPr>
            <p:spPr bwMode="auto">
              <a:xfrm>
                <a:off x="5535" y="1463"/>
                <a:ext cx="1" cy="1"/>
              </a:xfrm>
              <a:custGeom>
                <a:avLst/>
                <a:gdLst>
                  <a:gd name="T0" fmla="*/ 0 w 1"/>
                  <a:gd name="T1" fmla="*/ 0 h 1"/>
                  <a:gd name="T2" fmla="*/ 1 w 1"/>
                  <a:gd name="T3" fmla="*/ 0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0"/>
                      <a:pt x="1" y="0"/>
                    </a:cubicBezTo>
                    <a:cubicBezTo>
                      <a:pt x="1" y="1"/>
                      <a:pt x="1" y="1"/>
                      <a:pt x="0" y="1"/>
                    </a:cubicBezTo>
                    <a:cubicBezTo>
                      <a:pt x="0" y="1"/>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2" name="Freeform 1066">
                <a:extLst>
                  <a:ext uri="{FF2B5EF4-FFF2-40B4-BE49-F238E27FC236}">
                    <a16:creationId xmlns:a16="http://schemas.microsoft.com/office/drawing/2014/main" id="{8038AB52-50C9-FAFF-5204-58D23FAE225D}"/>
                  </a:ext>
                </a:extLst>
              </p:cNvPr>
              <p:cNvSpPr/>
              <p:nvPr/>
            </p:nvSpPr>
            <p:spPr bwMode="auto">
              <a:xfrm>
                <a:off x="5660" y="1886"/>
                <a:ext cx="1" cy="2"/>
              </a:xfrm>
              <a:custGeom>
                <a:avLst/>
                <a:gdLst>
                  <a:gd name="T0" fmla="*/ 1 w 1"/>
                  <a:gd name="T1" fmla="*/ 1 h 2"/>
                  <a:gd name="T2" fmla="*/ 1 w 1"/>
                  <a:gd name="T3" fmla="*/ 1 h 2"/>
                  <a:gd name="T4" fmla="*/ 0 w 1"/>
                  <a:gd name="T5" fmla="*/ 2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1"/>
                    </a:cubicBezTo>
                    <a:cubicBezTo>
                      <a:pt x="1" y="2"/>
                      <a:pt x="0" y="1"/>
                      <a:pt x="0" y="2"/>
                    </a:cubicBezTo>
                    <a:cubicBezTo>
                      <a:pt x="0" y="1"/>
                      <a:pt x="0" y="1"/>
                      <a:pt x="0" y="0"/>
                    </a:cubicBezTo>
                    <a:cubicBezTo>
                      <a:pt x="0"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3" name="Freeform 1067">
                <a:extLst>
                  <a:ext uri="{FF2B5EF4-FFF2-40B4-BE49-F238E27FC236}">
                    <a16:creationId xmlns:a16="http://schemas.microsoft.com/office/drawing/2014/main" id="{267BE13C-E8CA-70B2-4F9F-306189412887}"/>
                  </a:ext>
                </a:extLst>
              </p:cNvPr>
              <p:cNvSpPr/>
              <p:nvPr/>
            </p:nvSpPr>
            <p:spPr bwMode="auto">
              <a:xfrm>
                <a:off x="5465" y="144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4" name="Freeform 1068">
                <a:extLst>
                  <a:ext uri="{FF2B5EF4-FFF2-40B4-BE49-F238E27FC236}">
                    <a16:creationId xmlns:a16="http://schemas.microsoft.com/office/drawing/2014/main" id="{257A41C6-ACDD-737D-B172-90CEA0EB026F}"/>
                  </a:ext>
                </a:extLst>
              </p:cNvPr>
              <p:cNvSpPr/>
              <p:nvPr/>
            </p:nvSpPr>
            <p:spPr bwMode="auto">
              <a:xfrm>
                <a:off x="5478" y="1038"/>
                <a:ext cx="1" cy="1"/>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1" y="1"/>
                    </a:cubicBezTo>
                    <a:cubicBezTo>
                      <a:pt x="1"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5" name="Freeform 1069">
                <a:extLst>
                  <a:ext uri="{FF2B5EF4-FFF2-40B4-BE49-F238E27FC236}">
                    <a16:creationId xmlns:a16="http://schemas.microsoft.com/office/drawing/2014/main" id="{26AAAB39-7A51-92F0-A648-91B8F7AF8F97}"/>
                  </a:ext>
                </a:extLst>
              </p:cNvPr>
              <p:cNvSpPr/>
              <p:nvPr/>
            </p:nvSpPr>
            <p:spPr bwMode="auto">
              <a:xfrm>
                <a:off x="5643" y="2043"/>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6" name="Freeform 1070">
                <a:extLst>
                  <a:ext uri="{FF2B5EF4-FFF2-40B4-BE49-F238E27FC236}">
                    <a16:creationId xmlns:a16="http://schemas.microsoft.com/office/drawing/2014/main" id="{28980EDF-1050-CE87-3742-9A0D67B052C4}"/>
                  </a:ext>
                </a:extLst>
              </p:cNvPr>
              <p:cNvSpPr/>
              <p:nvPr/>
            </p:nvSpPr>
            <p:spPr bwMode="auto">
              <a:xfrm>
                <a:off x="5655" y="2039"/>
                <a:ext cx="3" cy="2"/>
              </a:xfrm>
              <a:custGeom>
                <a:avLst/>
                <a:gdLst>
                  <a:gd name="T0" fmla="*/ 2 w 2"/>
                  <a:gd name="T1" fmla="*/ 0 h 2"/>
                  <a:gd name="T2" fmla="*/ 2 w 2"/>
                  <a:gd name="T3" fmla="*/ 2 h 2"/>
                  <a:gd name="T4" fmla="*/ 2 w 2"/>
                  <a:gd name="T5" fmla="*/ 0 h 2"/>
                </a:gdLst>
                <a:ahLst/>
                <a:cxnLst>
                  <a:cxn ang="0">
                    <a:pos x="T0" y="T1"/>
                  </a:cxn>
                  <a:cxn ang="0">
                    <a:pos x="T2" y="T3"/>
                  </a:cxn>
                  <a:cxn ang="0">
                    <a:pos x="T4" y="T5"/>
                  </a:cxn>
                </a:cxnLst>
                <a:rect l="0" t="0" r="r" b="b"/>
                <a:pathLst>
                  <a:path w="2" h="2">
                    <a:moveTo>
                      <a:pt x="2" y="0"/>
                    </a:moveTo>
                    <a:cubicBezTo>
                      <a:pt x="2" y="1"/>
                      <a:pt x="2" y="2"/>
                      <a:pt x="2" y="2"/>
                    </a:cubicBezTo>
                    <a:cubicBezTo>
                      <a:pt x="0" y="2"/>
                      <a:pt x="0"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7" name="Freeform 1071">
                <a:extLst>
                  <a:ext uri="{FF2B5EF4-FFF2-40B4-BE49-F238E27FC236}">
                    <a16:creationId xmlns:a16="http://schemas.microsoft.com/office/drawing/2014/main" id="{22689CEA-1FA9-037A-E717-2C4ACBCC90B0}"/>
                  </a:ext>
                </a:extLst>
              </p:cNvPr>
              <p:cNvSpPr/>
              <p:nvPr/>
            </p:nvSpPr>
            <p:spPr bwMode="auto">
              <a:xfrm>
                <a:off x="5471" y="940"/>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8" name="Freeform 1072">
                <a:extLst>
                  <a:ext uri="{FF2B5EF4-FFF2-40B4-BE49-F238E27FC236}">
                    <a16:creationId xmlns:a16="http://schemas.microsoft.com/office/drawing/2014/main" id="{ED0A6BE1-AE70-EF56-B710-A5FD574174CE}"/>
                  </a:ext>
                </a:extLst>
              </p:cNvPr>
              <p:cNvSpPr/>
              <p:nvPr/>
            </p:nvSpPr>
            <p:spPr bwMode="auto">
              <a:xfrm>
                <a:off x="5485" y="2064"/>
                <a:ext cx="2" cy="2"/>
              </a:xfrm>
              <a:custGeom>
                <a:avLst/>
                <a:gdLst>
                  <a:gd name="T0" fmla="*/ 2 w 2"/>
                  <a:gd name="T1" fmla="*/ 1 h 2"/>
                  <a:gd name="T2" fmla="*/ 0 w 2"/>
                  <a:gd name="T3" fmla="*/ 0 h 2"/>
                  <a:gd name="T4" fmla="*/ 2 w 2"/>
                  <a:gd name="T5" fmla="*/ 1 h 2"/>
                </a:gdLst>
                <a:ahLst/>
                <a:cxnLst>
                  <a:cxn ang="0">
                    <a:pos x="T0" y="T1"/>
                  </a:cxn>
                  <a:cxn ang="0">
                    <a:pos x="T2" y="T3"/>
                  </a:cxn>
                  <a:cxn ang="0">
                    <a:pos x="T4" y="T5"/>
                  </a:cxn>
                </a:cxnLst>
                <a:rect l="0" t="0" r="r" b="b"/>
                <a:pathLst>
                  <a:path w="2" h="2">
                    <a:moveTo>
                      <a:pt x="2" y="1"/>
                    </a:moveTo>
                    <a:cubicBezTo>
                      <a:pt x="1" y="2"/>
                      <a:pt x="0" y="1"/>
                      <a:pt x="0" y="0"/>
                    </a:cubicBezTo>
                    <a:cubicBezTo>
                      <a:pt x="0" y="0"/>
                      <a:pt x="1" y="1"/>
                      <a:pt x="2"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9" name="Freeform 1073">
                <a:extLst>
                  <a:ext uri="{FF2B5EF4-FFF2-40B4-BE49-F238E27FC236}">
                    <a16:creationId xmlns:a16="http://schemas.microsoft.com/office/drawing/2014/main" id="{CE1D7F86-D747-2A3B-C2C7-8A7F407E0522}"/>
                  </a:ext>
                </a:extLst>
              </p:cNvPr>
              <p:cNvSpPr/>
              <p:nvPr/>
            </p:nvSpPr>
            <p:spPr bwMode="auto">
              <a:xfrm>
                <a:off x="5644" y="2044"/>
                <a:ext cx="2" cy="3"/>
              </a:xfrm>
              <a:custGeom>
                <a:avLst/>
                <a:gdLst>
                  <a:gd name="T0" fmla="*/ 0 w 2"/>
                  <a:gd name="T1" fmla="*/ 0 h 2"/>
                  <a:gd name="T2" fmla="*/ 2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1" y="1"/>
                      <a:pt x="2" y="2"/>
                      <a:pt x="2" y="2"/>
                    </a:cubicBezTo>
                    <a:cubicBezTo>
                      <a:pt x="2" y="2"/>
                      <a:pt x="2" y="2"/>
                      <a:pt x="2" y="2"/>
                    </a:cubicBezTo>
                    <a:cubicBezTo>
                      <a:pt x="1" y="2"/>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0" name="Freeform 1074">
                <a:extLst>
                  <a:ext uri="{FF2B5EF4-FFF2-40B4-BE49-F238E27FC236}">
                    <a16:creationId xmlns:a16="http://schemas.microsoft.com/office/drawing/2014/main" id="{C0FB282B-18E7-18FD-92AA-FD6FF92460C3}"/>
                  </a:ext>
                </a:extLst>
              </p:cNvPr>
              <p:cNvSpPr/>
              <p:nvPr/>
            </p:nvSpPr>
            <p:spPr bwMode="auto">
              <a:xfrm>
                <a:off x="5245" y="1934"/>
                <a:ext cx="42" cy="195"/>
              </a:xfrm>
              <a:custGeom>
                <a:avLst/>
                <a:gdLst>
                  <a:gd name="T0" fmla="*/ 7 w 37"/>
                  <a:gd name="T1" fmla="*/ 0 h 172"/>
                  <a:gd name="T2" fmla="*/ 27 w 37"/>
                  <a:gd name="T3" fmla="*/ 2 h 172"/>
                  <a:gd name="T4" fmla="*/ 32 w 37"/>
                  <a:gd name="T5" fmla="*/ 11 h 172"/>
                  <a:gd name="T6" fmla="*/ 19 w 37"/>
                  <a:gd name="T7" fmla="*/ 29 h 172"/>
                  <a:gd name="T8" fmla="*/ 34 w 37"/>
                  <a:gd name="T9" fmla="*/ 141 h 172"/>
                  <a:gd name="T10" fmla="*/ 28 w 37"/>
                  <a:gd name="T11" fmla="*/ 150 h 172"/>
                  <a:gd name="T12" fmla="*/ 37 w 37"/>
                  <a:gd name="T13" fmla="*/ 170 h 172"/>
                  <a:gd name="T14" fmla="*/ 19 w 37"/>
                  <a:gd name="T15" fmla="*/ 172 h 172"/>
                  <a:gd name="T16" fmla="*/ 8 w 37"/>
                  <a:gd name="T17" fmla="*/ 74 h 172"/>
                  <a:gd name="T18" fmla="*/ 8 w 37"/>
                  <a:gd name="T19" fmla="*/ 74 h 172"/>
                  <a:gd name="T20" fmla="*/ 7 w 37"/>
                  <a:gd name="T21" fmla="*/ 59 h 172"/>
                  <a:gd name="T22" fmla="*/ 6 w 37"/>
                  <a:gd name="T23" fmla="*/ 53 h 172"/>
                  <a:gd name="T24" fmla="*/ 5 w 37"/>
                  <a:gd name="T25" fmla="*/ 39 h 172"/>
                  <a:gd name="T26" fmla="*/ 3 w 37"/>
                  <a:gd name="T27" fmla="*/ 22 h 172"/>
                  <a:gd name="T28" fmla="*/ 12 w 37"/>
                  <a:gd name="T29" fmla="*/ 14 h 172"/>
                  <a:gd name="T30" fmla="*/ 0 w 37"/>
                  <a:gd name="T31" fmla="*/ 7 h 172"/>
                  <a:gd name="T32" fmla="*/ 7 w 37"/>
                  <a:gd name="T33"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172">
                    <a:moveTo>
                      <a:pt x="7" y="0"/>
                    </a:moveTo>
                    <a:cubicBezTo>
                      <a:pt x="14" y="3"/>
                      <a:pt x="21" y="2"/>
                      <a:pt x="27" y="2"/>
                    </a:cubicBezTo>
                    <a:cubicBezTo>
                      <a:pt x="35" y="3"/>
                      <a:pt x="33" y="7"/>
                      <a:pt x="32" y="11"/>
                    </a:cubicBezTo>
                    <a:cubicBezTo>
                      <a:pt x="18" y="10"/>
                      <a:pt x="17" y="17"/>
                      <a:pt x="19" y="29"/>
                    </a:cubicBezTo>
                    <a:cubicBezTo>
                      <a:pt x="25" y="66"/>
                      <a:pt x="29" y="103"/>
                      <a:pt x="34" y="141"/>
                    </a:cubicBezTo>
                    <a:cubicBezTo>
                      <a:pt x="27" y="140"/>
                      <a:pt x="26" y="144"/>
                      <a:pt x="28" y="150"/>
                    </a:cubicBezTo>
                    <a:cubicBezTo>
                      <a:pt x="30" y="157"/>
                      <a:pt x="36" y="162"/>
                      <a:pt x="37" y="170"/>
                    </a:cubicBezTo>
                    <a:cubicBezTo>
                      <a:pt x="30" y="167"/>
                      <a:pt x="25" y="172"/>
                      <a:pt x="19" y="172"/>
                    </a:cubicBezTo>
                    <a:cubicBezTo>
                      <a:pt x="16" y="139"/>
                      <a:pt x="14" y="106"/>
                      <a:pt x="8" y="74"/>
                    </a:cubicBezTo>
                    <a:cubicBezTo>
                      <a:pt x="8" y="74"/>
                      <a:pt x="8" y="74"/>
                      <a:pt x="8" y="74"/>
                    </a:cubicBezTo>
                    <a:cubicBezTo>
                      <a:pt x="7" y="69"/>
                      <a:pt x="7" y="64"/>
                      <a:pt x="7" y="59"/>
                    </a:cubicBezTo>
                    <a:cubicBezTo>
                      <a:pt x="8" y="57"/>
                      <a:pt x="8" y="55"/>
                      <a:pt x="6" y="53"/>
                    </a:cubicBezTo>
                    <a:cubicBezTo>
                      <a:pt x="5" y="48"/>
                      <a:pt x="5" y="44"/>
                      <a:pt x="5" y="39"/>
                    </a:cubicBezTo>
                    <a:cubicBezTo>
                      <a:pt x="7" y="33"/>
                      <a:pt x="6" y="28"/>
                      <a:pt x="3" y="22"/>
                    </a:cubicBezTo>
                    <a:cubicBezTo>
                      <a:pt x="6" y="19"/>
                      <a:pt x="12" y="18"/>
                      <a:pt x="12" y="14"/>
                    </a:cubicBezTo>
                    <a:cubicBezTo>
                      <a:pt x="11" y="8"/>
                      <a:pt x="4" y="9"/>
                      <a:pt x="0" y="7"/>
                    </a:cubicBezTo>
                    <a:cubicBezTo>
                      <a:pt x="1" y="3"/>
                      <a:pt x="5" y="2"/>
                      <a:pt x="7"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1" name="Freeform 1075">
                <a:extLst>
                  <a:ext uri="{FF2B5EF4-FFF2-40B4-BE49-F238E27FC236}">
                    <a16:creationId xmlns:a16="http://schemas.microsoft.com/office/drawing/2014/main" id="{B5A20B0A-A483-7C46-8264-F44E578176AE}"/>
                  </a:ext>
                </a:extLst>
              </p:cNvPr>
              <p:cNvSpPr/>
              <p:nvPr/>
            </p:nvSpPr>
            <p:spPr bwMode="auto">
              <a:xfrm>
                <a:off x="5252" y="2248"/>
                <a:ext cx="46" cy="71"/>
              </a:xfrm>
              <a:custGeom>
                <a:avLst/>
                <a:gdLst>
                  <a:gd name="T0" fmla="*/ 11 w 40"/>
                  <a:gd name="T1" fmla="*/ 0 h 62"/>
                  <a:gd name="T2" fmla="*/ 26 w 40"/>
                  <a:gd name="T3" fmla="*/ 11 h 62"/>
                  <a:gd name="T4" fmla="*/ 21 w 40"/>
                  <a:gd name="T5" fmla="*/ 20 h 62"/>
                  <a:gd name="T6" fmla="*/ 29 w 40"/>
                  <a:gd name="T7" fmla="*/ 33 h 62"/>
                  <a:gd name="T8" fmla="*/ 35 w 40"/>
                  <a:gd name="T9" fmla="*/ 45 h 62"/>
                  <a:gd name="T10" fmla="*/ 33 w 40"/>
                  <a:gd name="T11" fmla="*/ 59 h 62"/>
                  <a:gd name="T12" fmla="*/ 28 w 40"/>
                  <a:gd name="T13" fmla="*/ 62 h 62"/>
                  <a:gd name="T14" fmla="*/ 26 w 40"/>
                  <a:gd name="T15" fmla="*/ 51 h 62"/>
                  <a:gd name="T16" fmla="*/ 16 w 40"/>
                  <a:gd name="T17" fmla="*/ 40 h 62"/>
                  <a:gd name="T18" fmla="*/ 10 w 40"/>
                  <a:gd name="T19" fmla="*/ 35 h 62"/>
                  <a:gd name="T20" fmla="*/ 6 w 40"/>
                  <a:gd name="T21" fmla="*/ 11 h 62"/>
                  <a:gd name="T22" fmla="*/ 11 w 40"/>
                  <a:gd name="T2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62">
                    <a:moveTo>
                      <a:pt x="11" y="0"/>
                    </a:moveTo>
                    <a:cubicBezTo>
                      <a:pt x="9" y="13"/>
                      <a:pt x="19" y="11"/>
                      <a:pt x="26" y="11"/>
                    </a:cubicBezTo>
                    <a:cubicBezTo>
                      <a:pt x="28" y="17"/>
                      <a:pt x="22" y="16"/>
                      <a:pt x="21" y="20"/>
                    </a:cubicBezTo>
                    <a:cubicBezTo>
                      <a:pt x="20" y="27"/>
                      <a:pt x="18" y="33"/>
                      <a:pt x="29" y="33"/>
                    </a:cubicBezTo>
                    <a:cubicBezTo>
                      <a:pt x="40" y="32"/>
                      <a:pt x="39" y="38"/>
                      <a:pt x="35" y="45"/>
                    </a:cubicBezTo>
                    <a:cubicBezTo>
                      <a:pt x="33" y="49"/>
                      <a:pt x="29" y="54"/>
                      <a:pt x="33" y="59"/>
                    </a:cubicBezTo>
                    <a:cubicBezTo>
                      <a:pt x="31" y="60"/>
                      <a:pt x="30" y="61"/>
                      <a:pt x="28" y="62"/>
                    </a:cubicBezTo>
                    <a:cubicBezTo>
                      <a:pt x="26" y="58"/>
                      <a:pt x="26" y="55"/>
                      <a:pt x="26" y="51"/>
                    </a:cubicBezTo>
                    <a:cubicBezTo>
                      <a:pt x="27" y="43"/>
                      <a:pt x="25" y="39"/>
                      <a:pt x="16" y="40"/>
                    </a:cubicBezTo>
                    <a:cubicBezTo>
                      <a:pt x="13" y="40"/>
                      <a:pt x="7" y="38"/>
                      <a:pt x="10" y="35"/>
                    </a:cubicBezTo>
                    <a:cubicBezTo>
                      <a:pt x="21" y="25"/>
                      <a:pt x="10" y="17"/>
                      <a:pt x="6" y="11"/>
                    </a:cubicBezTo>
                    <a:cubicBezTo>
                      <a:pt x="0" y="2"/>
                      <a:pt x="6" y="2"/>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2" name="Freeform 1076">
                <a:extLst>
                  <a:ext uri="{FF2B5EF4-FFF2-40B4-BE49-F238E27FC236}">
                    <a16:creationId xmlns:a16="http://schemas.microsoft.com/office/drawing/2014/main" id="{DB3017F3-4219-C8E3-EC68-4F22058A178A}"/>
                  </a:ext>
                </a:extLst>
              </p:cNvPr>
              <p:cNvSpPr/>
              <p:nvPr/>
            </p:nvSpPr>
            <p:spPr bwMode="auto">
              <a:xfrm>
                <a:off x="5240" y="2189"/>
                <a:ext cx="43" cy="55"/>
              </a:xfrm>
              <a:custGeom>
                <a:avLst/>
                <a:gdLst>
                  <a:gd name="T0" fmla="*/ 25 w 38"/>
                  <a:gd name="T1" fmla="*/ 0 h 48"/>
                  <a:gd name="T2" fmla="*/ 17 w 38"/>
                  <a:gd name="T3" fmla="*/ 23 h 48"/>
                  <a:gd name="T4" fmla="*/ 27 w 38"/>
                  <a:gd name="T5" fmla="*/ 34 h 48"/>
                  <a:gd name="T6" fmla="*/ 29 w 38"/>
                  <a:gd name="T7" fmla="*/ 48 h 48"/>
                  <a:gd name="T8" fmla="*/ 25 w 38"/>
                  <a:gd name="T9" fmla="*/ 40 h 48"/>
                  <a:gd name="T10" fmla="*/ 15 w 38"/>
                  <a:gd name="T11" fmla="*/ 36 h 48"/>
                  <a:gd name="T12" fmla="*/ 1 w 38"/>
                  <a:gd name="T13" fmla="*/ 30 h 48"/>
                  <a:gd name="T14" fmla="*/ 11 w 38"/>
                  <a:gd name="T15" fmla="*/ 20 h 48"/>
                  <a:gd name="T16" fmla="*/ 10 w 38"/>
                  <a:gd name="T17" fmla="*/ 7 h 48"/>
                  <a:gd name="T18" fmla="*/ 25 w 3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48">
                    <a:moveTo>
                      <a:pt x="25" y="0"/>
                    </a:moveTo>
                    <a:cubicBezTo>
                      <a:pt x="36" y="13"/>
                      <a:pt x="35" y="15"/>
                      <a:pt x="17" y="23"/>
                    </a:cubicBezTo>
                    <a:cubicBezTo>
                      <a:pt x="18" y="28"/>
                      <a:pt x="22" y="32"/>
                      <a:pt x="27" y="34"/>
                    </a:cubicBezTo>
                    <a:cubicBezTo>
                      <a:pt x="38" y="37"/>
                      <a:pt x="36" y="42"/>
                      <a:pt x="29" y="48"/>
                    </a:cubicBezTo>
                    <a:cubicBezTo>
                      <a:pt x="31" y="44"/>
                      <a:pt x="28" y="41"/>
                      <a:pt x="25" y="40"/>
                    </a:cubicBezTo>
                    <a:cubicBezTo>
                      <a:pt x="21" y="38"/>
                      <a:pt x="18" y="38"/>
                      <a:pt x="15" y="36"/>
                    </a:cubicBezTo>
                    <a:cubicBezTo>
                      <a:pt x="10" y="33"/>
                      <a:pt x="2" y="37"/>
                      <a:pt x="1" y="30"/>
                    </a:cubicBezTo>
                    <a:cubicBezTo>
                      <a:pt x="0" y="25"/>
                      <a:pt x="7" y="23"/>
                      <a:pt x="11" y="20"/>
                    </a:cubicBezTo>
                    <a:cubicBezTo>
                      <a:pt x="19" y="15"/>
                      <a:pt x="13" y="11"/>
                      <a:pt x="10" y="7"/>
                    </a:cubicBezTo>
                    <a:cubicBezTo>
                      <a:pt x="14" y="2"/>
                      <a:pt x="24" y="10"/>
                      <a:pt x="2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3" name="Freeform 1077">
                <a:extLst>
                  <a:ext uri="{FF2B5EF4-FFF2-40B4-BE49-F238E27FC236}">
                    <a16:creationId xmlns:a16="http://schemas.microsoft.com/office/drawing/2014/main" id="{0D0278F8-5C46-46C3-5065-4878AC73FAEF}"/>
                  </a:ext>
                </a:extLst>
              </p:cNvPr>
              <p:cNvSpPr/>
              <p:nvPr/>
            </p:nvSpPr>
            <p:spPr bwMode="auto">
              <a:xfrm>
                <a:off x="5239" y="2144"/>
                <a:ext cx="44" cy="34"/>
              </a:xfrm>
              <a:custGeom>
                <a:avLst/>
                <a:gdLst>
                  <a:gd name="T0" fmla="*/ 18 w 39"/>
                  <a:gd name="T1" fmla="*/ 1 h 30"/>
                  <a:gd name="T2" fmla="*/ 18 w 39"/>
                  <a:gd name="T3" fmla="*/ 7 h 30"/>
                  <a:gd name="T4" fmla="*/ 32 w 39"/>
                  <a:gd name="T5" fmla="*/ 16 h 30"/>
                  <a:gd name="T6" fmla="*/ 37 w 39"/>
                  <a:gd name="T7" fmla="*/ 26 h 30"/>
                  <a:gd name="T8" fmla="*/ 27 w 39"/>
                  <a:gd name="T9" fmla="*/ 28 h 30"/>
                  <a:gd name="T10" fmla="*/ 5 w 39"/>
                  <a:gd name="T11" fmla="*/ 10 h 30"/>
                  <a:gd name="T12" fmla="*/ 6 w 39"/>
                  <a:gd name="T13" fmla="*/ 3 h 30"/>
                  <a:gd name="T14" fmla="*/ 18 w 39"/>
                  <a:gd name="T15" fmla="*/ 1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0">
                    <a:moveTo>
                      <a:pt x="18" y="1"/>
                    </a:moveTo>
                    <a:cubicBezTo>
                      <a:pt x="19" y="3"/>
                      <a:pt x="12" y="5"/>
                      <a:pt x="18" y="7"/>
                    </a:cubicBezTo>
                    <a:cubicBezTo>
                      <a:pt x="24" y="8"/>
                      <a:pt x="28" y="12"/>
                      <a:pt x="32" y="16"/>
                    </a:cubicBezTo>
                    <a:cubicBezTo>
                      <a:pt x="34" y="19"/>
                      <a:pt x="39" y="21"/>
                      <a:pt x="37" y="26"/>
                    </a:cubicBezTo>
                    <a:cubicBezTo>
                      <a:pt x="35" y="30"/>
                      <a:pt x="30" y="28"/>
                      <a:pt x="27" y="28"/>
                    </a:cubicBezTo>
                    <a:cubicBezTo>
                      <a:pt x="19" y="23"/>
                      <a:pt x="14" y="14"/>
                      <a:pt x="5" y="10"/>
                    </a:cubicBezTo>
                    <a:cubicBezTo>
                      <a:pt x="0" y="9"/>
                      <a:pt x="1" y="5"/>
                      <a:pt x="6" y="3"/>
                    </a:cubicBezTo>
                    <a:cubicBezTo>
                      <a:pt x="10" y="0"/>
                      <a:pt x="14" y="1"/>
                      <a:pt x="18"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4" name="Freeform 1078">
                <a:extLst>
                  <a:ext uri="{FF2B5EF4-FFF2-40B4-BE49-F238E27FC236}">
                    <a16:creationId xmlns:a16="http://schemas.microsoft.com/office/drawing/2014/main" id="{60E9C033-9CB0-9FD8-8E31-DAFD4A9349A6}"/>
                  </a:ext>
                </a:extLst>
              </p:cNvPr>
              <p:cNvSpPr/>
              <p:nvPr/>
            </p:nvSpPr>
            <p:spPr bwMode="auto">
              <a:xfrm>
                <a:off x="5184" y="2044"/>
                <a:ext cx="31" cy="31"/>
              </a:xfrm>
              <a:custGeom>
                <a:avLst/>
                <a:gdLst>
                  <a:gd name="T0" fmla="*/ 1 w 27"/>
                  <a:gd name="T1" fmla="*/ 0 h 27"/>
                  <a:gd name="T2" fmla="*/ 25 w 27"/>
                  <a:gd name="T3" fmla="*/ 12 h 27"/>
                  <a:gd name="T4" fmla="*/ 25 w 27"/>
                  <a:gd name="T5" fmla="*/ 23 h 27"/>
                  <a:gd name="T6" fmla="*/ 15 w 27"/>
                  <a:gd name="T7" fmla="*/ 20 h 27"/>
                  <a:gd name="T8" fmla="*/ 8 w 27"/>
                  <a:gd name="T9" fmla="*/ 18 h 27"/>
                  <a:gd name="T10" fmla="*/ 1 w 27"/>
                  <a:gd name="T11" fmla="*/ 0 h 27"/>
                </a:gdLst>
                <a:ahLst/>
                <a:cxnLst>
                  <a:cxn ang="0">
                    <a:pos x="T0" y="T1"/>
                  </a:cxn>
                  <a:cxn ang="0">
                    <a:pos x="T2" y="T3"/>
                  </a:cxn>
                  <a:cxn ang="0">
                    <a:pos x="T4" y="T5"/>
                  </a:cxn>
                  <a:cxn ang="0">
                    <a:pos x="T6" y="T7"/>
                  </a:cxn>
                  <a:cxn ang="0">
                    <a:pos x="T8" y="T9"/>
                  </a:cxn>
                  <a:cxn ang="0">
                    <a:pos x="T10" y="T11"/>
                  </a:cxn>
                </a:cxnLst>
                <a:rect l="0" t="0" r="r" b="b"/>
                <a:pathLst>
                  <a:path w="27" h="27">
                    <a:moveTo>
                      <a:pt x="1" y="0"/>
                    </a:moveTo>
                    <a:cubicBezTo>
                      <a:pt x="11" y="0"/>
                      <a:pt x="21" y="0"/>
                      <a:pt x="25" y="12"/>
                    </a:cubicBezTo>
                    <a:cubicBezTo>
                      <a:pt x="25" y="16"/>
                      <a:pt x="27" y="20"/>
                      <a:pt x="25" y="23"/>
                    </a:cubicBezTo>
                    <a:cubicBezTo>
                      <a:pt x="21" y="27"/>
                      <a:pt x="18" y="21"/>
                      <a:pt x="15" y="20"/>
                    </a:cubicBezTo>
                    <a:cubicBezTo>
                      <a:pt x="12" y="20"/>
                      <a:pt x="10" y="19"/>
                      <a:pt x="8" y="18"/>
                    </a:cubicBezTo>
                    <a:cubicBezTo>
                      <a:pt x="0" y="14"/>
                      <a:pt x="1" y="7"/>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5" name="Freeform 1079">
                <a:extLst>
                  <a:ext uri="{FF2B5EF4-FFF2-40B4-BE49-F238E27FC236}">
                    <a16:creationId xmlns:a16="http://schemas.microsoft.com/office/drawing/2014/main" id="{F3B3D16E-33D2-3DBC-27CA-D2842BD2B28A}"/>
                  </a:ext>
                </a:extLst>
              </p:cNvPr>
              <p:cNvSpPr/>
              <p:nvPr/>
            </p:nvSpPr>
            <p:spPr bwMode="auto">
              <a:xfrm>
                <a:off x="5222" y="1998"/>
                <a:ext cx="33" cy="28"/>
              </a:xfrm>
              <a:custGeom>
                <a:avLst/>
                <a:gdLst>
                  <a:gd name="T0" fmla="*/ 29 w 29"/>
                  <a:gd name="T1" fmla="*/ 18 h 25"/>
                  <a:gd name="T2" fmla="*/ 29 w 29"/>
                  <a:gd name="T3" fmla="*/ 18 h 25"/>
                  <a:gd name="T4" fmla="*/ 9 w 29"/>
                  <a:gd name="T5" fmla="*/ 24 h 25"/>
                  <a:gd name="T6" fmla="*/ 1 w 29"/>
                  <a:gd name="T7" fmla="*/ 12 h 25"/>
                  <a:gd name="T8" fmla="*/ 2 w 29"/>
                  <a:gd name="T9" fmla="*/ 8 h 25"/>
                  <a:gd name="T10" fmla="*/ 18 w 29"/>
                  <a:gd name="T11" fmla="*/ 5 h 25"/>
                  <a:gd name="T12" fmla="*/ 29 w 29"/>
                  <a:gd name="T13" fmla="*/ 18 h 25"/>
                </a:gdLst>
                <a:ahLst/>
                <a:cxnLst>
                  <a:cxn ang="0">
                    <a:pos x="T0" y="T1"/>
                  </a:cxn>
                  <a:cxn ang="0">
                    <a:pos x="T2" y="T3"/>
                  </a:cxn>
                  <a:cxn ang="0">
                    <a:pos x="T4" y="T5"/>
                  </a:cxn>
                  <a:cxn ang="0">
                    <a:pos x="T6" y="T7"/>
                  </a:cxn>
                  <a:cxn ang="0">
                    <a:pos x="T8" y="T9"/>
                  </a:cxn>
                  <a:cxn ang="0">
                    <a:pos x="T10" y="T11"/>
                  </a:cxn>
                  <a:cxn ang="0">
                    <a:pos x="T12" y="T13"/>
                  </a:cxn>
                </a:cxnLst>
                <a:rect l="0" t="0" r="r" b="b"/>
                <a:pathLst>
                  <a:path w="28" h="25">
                    <a:moveTo>
                      <a:pt x="29" y="18"/>
                    </a:moveTo>
                    <a:cubicBezTo>
                      <a:pt x="29" y="18"/>
                      <a:pt x="29" y="18"/>
                      <a:pt x="29" y="18"/>
                    </a:cubicBezTo>
                    <a:cubicBezTo>
                      <a:pt x="23" y="25"/>
                      <a:pt x="15" y="22"/>
                      <a:pt x="9" y="24"/>
                    </a:cubicBezTo>
                    <a:cubicBezTo>
                      <a:pt x="4" y="22"/>
                      <a:pt x="5" y="15"/>
                      <a:pt x="1" y="12"/>
                    </a:cubicBezTo>
                    <a:cubicBezTo>
                      <a:pt x="0" y="11"/>
                      <a:pt x="0" y="8"/>
                      <a:pt x="2" y="8"/>
                    </a:cubicBezTo>
                    <a:cubicBezTo>
                      <a:pt x="7" y="7"/>
                      <a:pt x="11" y="0"/>
                      <a:pt x="18" y="5"/>
                    </a:cubicBezTo>
                    <a:cubicBezTo>
                      <a:pt x="18" y="12"/>
                      <a:pt x="25" y="13"/>
                      <a:pt x="29"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6" name="Freeform 1080">
                <a:extLst>
                  <a:ext uri="{FF2B5EF4-FFF2-40B4-BE49-F238E27FC236}">
                    <a16:creationId xmlns:a16="http://schemas.microsoft.com/office/drawing/2014/main" id="{8C59AB69-9DE4-04B5-48E8-C018AF2086EF}"/>
                  </a:ext>
                </a:extLst>
              </p:cNvPr>
              <p:cNvSpPr/>
              <p:nvPr/>
            </p:nvSpPr>
            <p:spPr bwMode="auto">
              <a:xfrm>
                <a:off x="5130" y="2074"/>
                <a:ext cx="20" cy="38"/>
              </a:xfrm>
              <a:custGeom>
                <a:avLst/>
                <a:gdLst>
                  <a:gd name="T0" fmla="*/ 3 w 18"/>
                  <a:gd name="T1" fmla="*/ 14 h 34"/>
                  <a:gd name="T2" fmla="*/ 7 w 18"/>
                  <a:gd name="T3" fmla="*/ 1 h 34"/>
                  <a:gd name="T4" fmla="*/ 17 w 18"/>
                  <a:gd name="T5" fmla="*/ 14 h 34"/>
                  <a:gd name="T6" fmla="*/ 18 w 18"/>
                  <a:gd name="T7" fmla="*/ 22 h 34"/>
                  <a:gd name="T8" fmla="*/ 17 w 18"/>
                  <a:gd name="T9" fmla="*/ 34 h 34"/>
                  <a:gd name="T10" fmla="*/ 3 w 18"/>
                  <a:gd name="T11" fmla="*/ 14 h 34"/>
                </a:gdLst>
                <a:ahLst/>
                <a:cxnLst>
                  <a:cxn ang="0">
                    <a:pos x="T0" y="T1"/>
                  </a:cxn>
                  <a:cxn ang="0">
                    <a:pos x="T2" y="T3"/>
                  </a:cxn>
                  <a:cxn ang="0">
                    <a:pos x="T4" y="T5"/>
                  </a:cxn>
                  <a:cxn ang="0">
                    <a:pos x="T6" y="T7"/>
                  </a:cxn>
                  <a:cxn ang="0">
                    <a:pos x="T8" y="T9"/>
                  </a:cxn>
                  <a:cxn ang="0">
                    <a:pos x="T10" y="T11"/>
                  </a:cxn>
                </a:cxnLst>
                <a:rect l="0" t="0" r="r" b="b"/>
                <a:pathLst>
                  <a:path w="18" h="34">
                    <a:moveTo>
                      <a:pt x="3" y="14"/>
                    </a:moveTo>
                    <a:cubicBezTo>
                      <a:pt x="4" y="10"/>
                      <a:pt x="0" y="2"/>
                      <a:pt x="7" y="1"/>
                    </a:cubicBezTo>
                    <a:cubicBezTo>
                      <a:pt x="15" y="0"/>
                      <a:pt x="16" y="8"/>
                      <a:pt x="17" y="14"/>
                    </a:cubicBezTo>
                    <a:cubicBezTo>
                      <a:pt x="18" y="17"/>
                      <a:pt x="18" y="19"/>
                      <a:pt x="18" y="22"/>
                    </a:cubicBezTo>
                    <a:cubicBezTo>
                      <a:pt x="17" y="26"/>
                      <a:pt x="17" y="30"/>
                      <a:pt x="17" y="34"/>
                    </a:cubicBezTo>
                    <a:cubicBezTo>
                      <a:pt x="14" y="26"/>
                      <a:pt x="4" y="23"/>
                      <a:pt x="3"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7" name="Freeform 1081">
                <a:extLst>
                  <a:ext uri="{FF2B5EF4-FFF2-40B4-BE49-F238E27FC236}">
                    <a16:creationId xmlns:a16="http://schemas.microsoft.com/office/drawing/2014/main" id="{6D2E24AA-D23B-10B7-CBA1-852D51CD44FD}"/>
                  </a:ext>
                </a:extLst>
              </p:cNvPr>
              <p:cNvSpPr/>
              <p:nvPr/>
            </p:nvSpPr>
            <p:spPr bwMode="auto">
              <a:xfrm>
                <a:off x="5259" y="2143"/>
                <a:ext cx="6" cy="2"/>
              </a:xfrm>
              <a:custGeom>
                <a:avLst/>
                <a:gdLst>
                  <a:gd name="T0" fmla="*/ 5 w 5"/>
                  <a:gd name="T1" fmla="*/ 0 h 2"/>
                  <a:gd name="T2" fmla="*/ 0 w 5"/>
                  <a:gd name="T3" fmla="*/ 2 h 2"/>
                  <a:gd name="T4" fmla="*/ 5 w 5"/>
                  <a:gd name="T5" fmla="*/ 0 h 2"/>
                </a:gdLst>
                <a:ahLst/>
                <a:cxnLst>
                  <a:cxn ang="0">
                    <a:pos x="T0" y="T1"/>
                  </a:cxn>
                  <a:cxn ang="0">
                    <a:pos x="T2" y="T3"/>
                  </a:cxn>
                  <a:cxn ang="0">
                    <a:pos x="T4" y="T5"/>
                  </a:cxn>
                </a:cxnLst>
                <a:rect l="0" t="0" r="r" b="b"/>
                <a:pathLst>
                  <a:path w="5" h="2">
                    <a:moveTo>
                      <a:pt x="5" y="0"/>
                    </a:moveTo>
                    <a:cubicBezTo>
                      <a:pt x="4" y="2"/>
                      <a:pt x="2" y="2"/>
                      <a:pt x="0" y="2"/>
                    </a:cubicBezTo>
                    <a:cubicBezTo>
                      <a:pt x="1" y="0"/>
                      <a:pt x="3" y="0"/>
                      <a:pt x="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8" name="Freeform 1082">
                <a:extLst>
                  <a:ext uri="{FF2B5EF4-FFF2-40B4-BE49-F238E27FC236}">
                    <a16:creationId xmlns:a16="http://schemas.microsoft.com/office/drawing/2014/main" id="{C17CA212-4159-1BF0-8620-AFBBE21B4D67}"/>
                  </a:ext>
                </a:extLst>
              </p:cNvPr>
              <p:cNvSpPr/>
              <p:nvPr/>
            </p:nvSpPr>
            <p:spPr bwMode="auto">
              <a:xfrm>
                <a:off x="5267" y="2245"/>
                <a:ext cx="3" cy="1"/>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2" y="0"/>
                      <a:pt x="1" y="1"/>
                      <a:pt x="0" y="1"/>
                    </a:cubicBezTo>
                    <a:cubicBezTo>
                      <a:pt x="1" y="1"/>
                      <a:pt x="2" y="0"/>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9" name="Freeform 1083">
                <a:extLst>
                  <a:ext uri="{FF2B5EF4-FFF2-40B4-BE49-F238E27FC236}">
                    <a16:creationId xmlns:a16="http://schemas.microsoft.com/office/drawing/2014/main" id="{2DF6A0B3-B669-04FD-A742-C515C50A0AA0}"/>
                  </a:ext>
                </a:extLst>
              </p:cNvPr>
              <p:cNvSpPr/>
              <p:nvPr/>
            </p:nvSpPr>
            <p:spPr bwMode="auto">
              <a:xfrm>
                <a:off x="5614" y="2180"/>
                <a:ext cx="48" cy="38"/>
              </a:xfrm>
              <a:custGeom>
                <a:avLst/>
                <a:gdLst>
                  <a:gd name="T0" fmla="*/ 25 w 42"/>
                  <a:gd name="T1" fmla="*/ 33 h 33"/>
                  <a:gd name="T2" fmla="*/ 17 w 42"/>
                  <a:gd name="T3" fmla="*/ 33 h 33"/>
                  <a:gd name="T4" fmla="*/ 0 w 42"/>
                  <a:gd name="T5" fmla="*/ 19 h 33"/>
                  <a:gd name="T6" fmla="*/ 23 w 42"/>
                  <a:gd name="T7" fmla="*/ 0 h 33"/>
                  <a:gd name="T8" fmla="*/ 31 w 42"/>
                  <a:gd name="T9" fmla="*/ 13 h 33"/>
                  <a:gd name="T10" fmla="*/ 31 w 42"/>
                  <a:gd name="T11" fmla="*/ 30 h 33"/>
                  <a:gd name="T12" fmla="*/ 25 w 42"/>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42" h="33">
                    <a:moveTo>
                      <a:pt x="25" y="33"/>
                    </a:moveTo>
                    <a:cubicBezTo>
                      <a:pt x="22" y="33"/>
                      <a:pt x="20" y="33"/>
                      <a:pt x="17" y="33"/>
                    </a:cubicBezTo>
                    <a:cubicBezTo>
                      <a:pt x="13" y="27"/>
                      <a:pt x="4" y="26"/>
                      <a:pt x="0" y="19"/>
                    </a:cubicBezTo>
                    <a:cubicBezTo>
                      <a:pt x="10" y="15"/>
                      <a:pt x="20" y="11"/>
                      <a:pt x="23" y="0"/>
                    </a:cubicBezTo>
                    <a:cubicBezTo>
                      <a:pt x="23" y="6"/>
                      <a:pt x="26" y="10"/>
                      <a:pt x="31" y="13"/>
                    </a:cubicBezTo>
                    <a:cubicBezTo>
                      <a:pt x="42" y="20"/>
                      <a:pt x="42" y="23"/>
                      <a:pt x="31" y="30"/>
                    </a:cubicBezTo>
                    <a:cubicBezTo>
                      <a:pt x="29" y="31"/>
                      <a:pt x="27" y="32"/>
                      <a:pt x="25" y="3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0" name="Freeform 1084">
                <a:extLst>
                  <a:ext uri="{FF2B5EF4-FFF2-40B4-BE49-F238E27FC236}">
                    <a16:creationId xmlns:a16="http://schemas.microsoft.com/office/drawing/2014/main" id="{CF6C6342-08E2-125C-A290-D4DA2E374FEC}"/>
                  </a:ext>
                </a:extLst>
              </p:cNvPr>
              <p:cNvSpPr/>
              <p:nvPr/>
            </p:nvSpPr>
            <p:spPr bwMode="auto">
              <a:xfrm>
                <a:off x="5622" y="2143"/>
                <a:ext cx="42" cy="31"/>
              </a:xfrm>
              <a:custGeom>
                <a:avLst/>
                <a:gdLst>
                  <a:gd name="T0" fmla="*/ 20 w 37"/>
                  <a:gd name="T1" fmla="*/ 0 h 27"/>
                  <a:gd name="T2" fmla="*/ 32 w 37"/>
                  <a:gd name="T3" fmla="*/ 5 h 27"/>
                  <a:gd name="T4" fmla="*/ 33 w 37"/>
                  <a:gd name="T5" fmla="*/ 14 h 27"/>
                  <a:gd name="T6" fmla="*/ 15 w 37"/>
                  <a:gd name="T7" fmla="*/ 27 h 27"/>
                  <a:gd name="T8" fmla="*/ 7 w 37"/>
                  <a:gd name="T9" fmla="*/ 23 h 27"/>
                  <a:gd name="T10" fmla="*/ 5 w 37"/>
                  <a:gd name="T11" fmla="*/ 13 h 27"/>
                  <a:gd name="T12" fmla="*/ 20 w 37"/>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37" h="27">
                    <a:moveTo>
                      <a:pt x="20" y="0"/>
                    </a:moveTo>
                    <a:cubicBezTo>
                      <a:pt x="25" y="0"/>
                      <a:pt x="29" y="2"/>
                      <a:pt x="32" y="5"/>
                    </a:cubicBezTo>
                    <a:cubicBezTo>
                      <a:pt x="35" y="8"/>
                      <a:pt x="37" y="11"/>
                      <a:pt x="33" y="14"/>
                    </a:cubicBezTo>
                    <a:cubicBezTo>
                      <a:pt x="26" y="17"/>
                      <a:pt x="23" y="25"/>
                      <a:pt x="15" y="27"/>
                    </a:cubicBezTo>
                    <a:cubicBezTo>
                      <a:pt x="13" y="26"/>
                      <a:pt x="10" y="24"/>
                      <a:pt x="7" y="23"/>
                    </a:cubicBezTo>
                    <a:cubicBezTo>
                      <a:pt x="0" y="21"/>
                      <a:pt x="1" y="17"/>
                      <a:pt x="5" y="13"/>
                    </a:cubicBezTo>
                    <a:cubicBezTo>
                      <a:pt x="10" y="8"/>
                      <a:pt x="14" y="3"/>
                      <a:pt x="2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1" name="Freeform 1085">
                <a:extLst>
                  <a:ext uri="{FF2B5EF4-FFF2-40B4-BE49-F238E27FC236}">
                    <a16:creationId xmlns:a16="http://schemas.microsoft.com/office/drawing/2014/main" id="{E3C87695-96B7-040A-BE43-5B936CEB56A4}"/>
                  </a:ext>
                </a:extLst>
              </p:cNvPr>
              <p:cNvSpPr/>
              <p:nvPr/>
            </p:nvSpPr>
            <p:spPr bwMode="auto">
              <a:xfrm>
                <a:off x="5563" y="2211"/>
                <a:ext cx="36" cy="19"/>
              </a:xfrm>
              <a:custGeom>
                <a:avLst/>
                <a:gdLst>
                  <a:gd name="T0" fmla="*/ 15 w 31"/>
                  <a:gd name="T1" fmla="*/ 17 h 17"/>
                  <a:gd name="T2" fmla="*/ 10 w 31"/>
                  <a:gd name="T3" fmla="*/ 17 h 17"/>
                  <a:gd name="T4" fmla="*/ 0 w 31"/>
                  <a:gd name="T5" fmla="*/ 11 h 17"/>
                  <a:gd name="T6" fmla="*/ 9 w 31"/>
                  <a:gd name="T7" fmla="*/ 5 h 17"/>
                  <a:gd name="T8" fmla="*/ 21 w 31"/>
                  <a:gd name="T9" fmla="*/ 0 h 17"/>
                  <a:gd name="T10" fmla="*/ 15 w 31"/>
                  <a:gd name="T11" fmla="*/ 17 h 17"/>
                </a:gdLst>
                <a:ahLst/>
                <a:cxnLst>
                  <a:cxn ang="0">
                    <a:pos x="T0" y="T1"/>
                  </a:cxn>
                  <a:cxn ang="0">
                    <a:pos x="T2" y="T3"/>
                  </a:cxn>
                  <a:cxn ang="0">
                    <a:pos x="T4" y="T5"/>
                  </a:cxn>
                  <a:cxn ang="0">
                    <a:pos x="T6" y="T7"/>
                  </a:cxn>
                  <a:cxn ang="0">
                    <a:pos x="T8" y="T9"/>
                  </a:cxn>
                  <a:cxn ang="0">
                    <a:pos x="T10" y="T11"/>
                  </a:cxn>
                </a:cxnLst>
                <a:rect l="0" t="0" r="r" b="b"/>
                <a:pathLst>
                  <a:path w="31" h="17">
                    <a:moveTo>
                      <a:pt x="15" y="17"/>
                    </a:moveTo>
                    <a:cubicBezTo>
                      <a:pt x="14" y="17"/>
                      <a:pt x="12" y="17"/>
                      <a:pt x="10" y="17"/>
                    </a:cubicBezTo>
                    <a:cubicBezTo>
                      <a:pt x="6" y="17"/>
                      <a:pt x="1" y="16"/>
                      <a:pt x="0" y="11"/>
                    </a:cubicBezTo>
                    <a:cubicBezTo>
                      <a:pt x="0" y="7"/>
                      <a:pt x="5" y="6"/>
                      <a:pt x="9" y="5"/>
                    </a:cubicBezTo>
                    <a:cubicBezTo>
                      <a:pt x="13" y="4"/>
                      <a:pt x="17" y="2"/>
                      <a:pt x="21" y="0"/>
                    </a:cubicBezTo>
                    <a:cubicBezTo>
                      <a:pt x="31" y="10"/>
                      <a:pt x="31" y="10"/>
                      <a:pt x="15"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2" name="Freeform 1086">
                <a:extLst>
                  <a:ext uri="{FF2B5EF4-FFF2-40B4-BE49-F238E27FC236}">
                    <a16:creationId xmlns:a16="http://schemas.microsoft.com/office/drawing/2014/main" id="{DDDC161E-C9CD-559B-976D-B583F2714F1B}"/>
                  </a:ext>
                </a:extLst>
              </p:cNvPr>
              <p:cNvSpPr/>
              <p:nvPr/>
            </p:nvSpPr>
            <p:spPr bwMode="auto">
              <a:xfrm>
                <a:off x="5555" y="2270"/>
                <a:ext cx="32" cy="24"/>
              </a:xfrm>
              <a:custGeom>
                <a:avLst/>
                <a:gdLst>
                  <a:gd name="T0" fmla="*/ 11 w 28"/>
                  <a:gd name="T1" fmla="*/ 21 h 21"/>
                  <a:gd name="T2" fmla="*/ 2 w 28"/>
                  <a:gd name="T3" fmla="*/ 6 h 21"/>
                  <a:gd name="T4" fmla="*/ 18 w 28"/>
                  <a:gd name="T5" fmla="*/ 5 h 21"/>
                  <a:gd name="T6" fmla="*/ 19 w 28"/>
                  <a:gd name="T7" fmla="*/ 7 h 21"/>
                  <a:gd name="T8" fmla="*/ 11 w 28"/>
                  <a:gd name="T9" fmla="*/ 21 h 21"/>
                </a:gdLst>
                <a:ahLst/>
                <a:cxnLst>
                  <a:cxn ang="0">
                    <a:pos x="T0" y="T1"/>
                  </a:cxn>
                  <a:cxn ang="0">
                    <a:pos x="T2" y="T3"/>
                  </a:cxn>
                  <a:cxn ang="0">
                    <a:pos x="T4" y="T5"/>
                  </a:cxn>
                  <a:cxn ang="0">
                    <a:pos x="T6" y="T7"/>
                  </a:cxn>
                  <a:cxn ang="0">
                    <a:pos x="T8" y="T9"/>
                  </a:cxn>
                </a:cxnLst>
                <a:rect l="0" t="0" r="r" b="b"/>
                <a:pathLst>
                  <a:path w="28" h="21">
                    <a:moveTo>
                      <a:pt x="11" y="21"/>
                    </a:moveTo>
                    <a:cubicBezTo>
                      <a:pt x="5" y="18"/>
                      <a:pt x="0" y="11"/>
                      <a:pt x="2" y="6"/>
                    </a:cubicBezTo>
                    <a:cubicBezTo>
                      <a:pt x="5" y="0"/>
                      <a:pt x="13" y="5"/>
                      <a:pt x="18" y="5"/>
                    </a:cubicBezTo>
                    <a:cubicBezTo>
                      <a:pt x="19" y="5"/>
                      <a:pt x="19" y="6"/>
                      <a:pt x="19" y="7"/>
                    </a:cubicBezTo>
                    <a:cubicBezTo>
                      <a:pt x="28" y="20"/>
                      <a:pt x="28" y="20"/>
                      <a:pt x="11"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3" name="Freeform 1087">
                <a:extLst>
                  <a:ext uri="{FF2B5EF4-FFF2-40B4-BE49-F238E27FC236}">
                    <a16:creationId xmlns:a16="http://schemas.microsoft.com/office/drawing/2014/main" id="{AC3A6BD6-ECB4-F922-AC4A-BAD141588959}"/>
                  </a:ext>
                </a:extLst>
              </p:cNvPr>
              <p:cNvSpPr/>
              <p:nvPr/>
            </p:nvSpPr>
            <p:spPr bwMode="auto">
              <a:xfrm>
                <a:off x="5519" y="2323"/>
                <a:ext cx="31" cy="27"/>
              </a:xfrm>
              <a:custGeom>
                <a:avLst/>
                <a:gdLst>
                  <a:gd name="T0" fmla="*/ 9 w 27"/>
                  <a:gd name="T1" fmla="*/ 20 h 24"/>
                  <a:gd name="T2" fmla="*/ 6 w 27"/>
                  <a:gd name="T3" fmla="*/ 5 h 24"/>
                  <a:gd name="T4" fmla="*/ 21 w 27"/>
                  <a:gd name="T5" fmla="*/ 10 h 24"/>
                  <a:gd name="T6" fmla="*/ 27 w 27"/>
                  <a:gd name="T7" fmla="*/ 23 h 24"/>
                  <a:gd name="T8" fmla="*/ 9 w 27"/>
                  <a:gd name="T9" fmla="*/ 20 h 24"/>
                </a:gdLst>
                <a:ahLst/>
                <a:cxnLst>
                  <a:cxn ang="0">
                    <a:pos x="T0" y="T1"/>
                  </a:cxn>
                  <a:cxn ang="0">
                    <a:pos x="T2" y="T3"/>
                  </a:cxn>
                  <a:cxn ang="0">
                    <a:pos x="T4" y="T5"/>
                  </a:cxn>
                  <a:cxn ang="0">
                    <a:pos x="T6" y="T7"/>
                  </a:cxn>
                  <a:cxn ang="0">
                    <a:pos x="T8" y="T9"/>
                  </a:cxn>
                </a:cxnLst>
                <a:rect l="0" t="0" r="r" b="b"/>
                <a:pathLst>
                  <a:path w="27" h="24">
                    <a:moveTo>
                      <a:pt x="9" y="20"/>
                    </a:moveTo>
                    <a:cubicBezTo>
                      <a:pt x="4" y="16"/>
                      <a:pt x="0" y="10"/>
                      <a:pt x="6" y="5"/>
                    </a:cubicBezTo>
                    <a:cubicBezTo>
                      <a:pt x="12" y="0"/>
                      <a:pt x="16" y="7"/>
                      <a:pt x="21" y="10"/>
                    </a:cubicBezTo>
                    <a:cubicBezTo>
                      <a:pt x="24" y="14"/>
                      <a:pt x="22" y="19"/>
                      <a:pt x="27" y="23"/>
                    </a:cubicBezTo>
                    <a:cubicBezTo>
                      <a:pt x="19" y="24"/>
                      <a:pt x="14" y="23"/>
                      <a:pt x="9"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4" name="Freeform 1088">
                <a:extLst>
                  <a:ext uri="{FF2B5EF4-FFF2-40B4-BE49-F238E27FC236}">
                    <a16:creationId xmlns:a16="http://schemas.microsoft.com/office/drawing/2014/main" id="{B5F3A300-7C52-9036-56FF-5A2DEBE84A66}"/>
                  </a:ext>
                </a:extLst>
              </p:cNvPr>
              <p:cNvSpPr/>
              <p:nvPr/>
            </p:nvSpPr>
            <p:spPr bwMode="auto">
              <a:xfrm>
                <a:off x="5571" y="2246"/>
                <a:ext cx="33" cy="26"/>
              </a:xfrm>
              <a:custGeom>
                <a:avLst/>
                <a:gdLst>
                  <a:gd name="T0" fmla="*/ 11 w 29"/>
                  <a:gd name="T1" fmla="*/ 22 h 23"/>
                  <a:gd name="T2" fmla="*/ 10 w 29"/>
                  <a:gd name="T3" fmla="*/ 18 h 23"/>
                  <a:gd name="T4" fmla="*/ 3 w 29"/>
                  <a:gd name="T5" fmla="*/ 6 h 23"/>
                  <a:gd name="T6" fmla="*/ 18 w 29"/>
                  <a:gd name="T7" fmla="*/ 4 h 23"/>
                  <a:gd name="T8" fmla="*/ 18 w 29"/>
                  <a:gd name="T9" fmla="*/ 13 h 23"/>
                  <a:gd name="T10" fmla="*/ 11 w 29"/>
                  <a:gd name="T11" fmla="*/ 22 h 23"/>
                </a:gdLst>
                <a:ahLst/>
                <a:cxnLst>
                  <a:cxn ang="0">
                    <a:pos x="T0" y="T1"/>
                  </a:cxn>
                  <a:cxn ang="0">
                    <a:pos x="T2" y="T3"/>
                  </a:cxn>
                  <a:cxn ang="0">
                    <a:pos x="T4" y="T5"/>
                  </a:cxn>
                  <a:cxn ang="0">
                    <a:pos x="T6" y="T7"/>
                  </a:cxn>
                  <a:cxn ang="0">
                    <a:pos x="T8" y="T9"/>
                  </a:cxn>
                  <a:cxn ang="0">
                    <a:pos x="T10" y="T11"/>
                  </a:cxn>
                </a:cxnLst>
                <a:rect l="0" t="0" r="r" b="b"/>
                <a:pathLst>
                  <a:path w="28" h="23">
                    <a:moveTo>
                      <a:pt x="11" y="22"/>
                    </a:moveTo>
                    <a:cubicBezTo>
                      <a:pt x="10" y="21"/>
                      <a:pt x="11" y="18"/>
                      <a:pt x="10" y="18"/>
                    </a:cubicBezTo>
                    <a:cubicBezTo>
                      <a:pt x="6" y="15"/>
                      <a:pt x="0" y="11"/>
                      <a:pt x="3" y="6"/>
                    </a:cubicBezTo>
                    <a:cubicBezTo>
                      <a:pt x="5" y="0"/>
                      <a:pt x="13" y="4"/>
                      <a:pt x="18" y="4"/>
                    </a:cubicBezTo>
                    <a:cubicBezTo>
                      <a:pt x="22" y="6"/>
                      <a:pt x="29" y="10"/>
                      <a:pt x="18" y="13"/>
                    </a:cubicBezTo>
                    <a:cubicBezTo>
                      <a:pt x="12" y="14"/>
                      <a:pt x="18" y="23"/>
                      <a:pt x="11"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5" name="Freeform 1089">
                <a:extLst>
                  <a:ext uri="{FF2B5EF4-FFF2-40B4-BE49-F238E27FC236}">
                    <a16:creationId xmlns:a16="http://schemas.microsoft.com/office/drawing/2014/main" id="{EBE78921-4168-423C-960C-1F26BB04B01D}"/>
                  </a:ext>
                </a:extLst>
              </p:cNvPr>
              <p:cNvSpPr/>
              <p:nvPr/>
            </p:nvSpPr>
            <p:spPr bwMode="auto">
              <a:xfrm>
                <a:off x="4909" y="2099"/>
                <a:ext cx="139" cy="78"/>
              </a:xfrm>
              <a:custGeom>
                <a:avLst/>
                <a:gdLst>
                  <a:gd name="T0" fmla="*/ 104 w 122"/>
                  <a:gd name="T1" fmla="*/ 3 h 69"/>
                  <a:gd name="T2" fmla="*/ 104 w 122"/>
                  <a:gd name="T3" fmla="*/ 8 h 69"/>
                  <a:gd name="T4" fmla="*/ 122 w 122"/>
                  <a:gd name="T5" fmla="*/ 64 h 69"/>
                  <a:gd name="T6" fmla="*/ 79 w 122"/>
                  <a:gd name="T7" fmla="*/ 66 h 69"/>
                  <a:gd name="T8" fmla="*/ 79 w 122"/>
                  <a:gd name="T9" fmla="*/ 66 h 69"/>
                  <a:gd name="T10" fmla="*/ 70 w 122"/>
                  <a:gd name="T11" fmla="*/ 62 h 69"/>
                  <a:gd name="T12" fmla="*/ 21 w 122"/>
                  <a:gd name="T13" fmla="*/ 59 h 69"/>
                  <a:gd name="T14" fmla="*/ 0 w 122"/>
                  <a:gd name="T15" fmla="*/ 50 h 69"/>
                  <a:gd name="T16" fmla="*/ 34 w 122"/>
                  <a:gd name="T17" fmla="*/ 58 h 69"/>
                  <a:gd name="T18" fmla="*/ 69 w 122"/>
                  <a:gd name="T19" fmla="*/ 59 h 69"/>
                  <a:gd name="T20" fmla="*/ 104 w 122"/>
                  <a:gd name="T21" fmla="*/ 56 h 69"/>
                  <a:gd name="T22" fmla="*/ 88 w 122"/>
                  <a:gd name="T23" fmla="*/ 7 h 69"/>
                  <a:gd name="T24" fmla="*/ 100 w 122"/>
                  <a:gd name="T25" fmla="*/ 0 h 69"/>
                  <a:gd name="T26" fmla="*/ 104 w 122"/>
                  <a:gd name="T27" fmla="*/ 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69">
                    <a:moveTo>
                      <a:pt x="104" y="3"/>
                    </a:moveTo>
                    <a:cubicBezTo>
                      <a:pt x="104" y="4"/>
                      <a:pt x="104" y="6"/>
                      <a:pt x="104" y="8"/>
                    </a:cubicBezTo>
                    <a:cubicBezTo>
                      <a:pt x="99" y="30"/>
                      <a:pt x="105" y="48"/>
                      <a:pt x="122" y="64"/>
                    </a:cubicBezTo>
                    <a:cubicBezTo>
                      <a:pt x="107" y="60"/>
                      <a:pt x="93" y="59"/>
                      <a:pt x="79" y="66"/>
                    </a:cubicBezTo>
                    <a:cubicBezTo>
                      <a:pt x="79" y="66"/>
                      <a:pt x="79" y="66"/>
                      <a:pt x="79" y="66"/>
                    </a:cubicBezTo>
                    <a:cubicBezTo>
                      <a:pt x="78" y="59"/>
                      <a:pt x="73" y="60"/>
                      <a:pt x="70" y="62"/>
                    </a:cubicBezTo>
                    <a:cubicBezTo>
                      <a:pt x="53" y="69"/>
                      <a:pt x="37" y="65"/>
                      <a:pt x="21" y="59"/>
                    </a:cubicBezTo>
                    <a:cubicBezTo>
                      <a:pt x="14" y="56"/>
                      <a:pt x="6" y="56"/>
                      <a:pt x="0" y="50"/>
                    </a:cubicBezTo>
                    <a:cubicBezTo>
                      <a:pt x="12" y="50"/>
                      <a:pt x="23" y="56"/>
                      <a:pt x="34" y="58"/>
                    </a:cubicBezTo>
                    <a:cubicBezTo>
                      <a:pt x="45" y="60"/>
                      <a:pt x="57" y="62"/>
                      <a:pt x="69" y="59"/>
                    </a:cubicBezTo>
                    <a:cubicBezTo>
                      <a:pt x="81" y="56"/>
                      <a:pt x="93" y="57"/>
                      <a:pt x="104" y="56"/>
                    </a:cubicBezTo>
                    <a:cubicBezTo>
                      <a:pt x="101" y="39"/>
                      <a:pt x="95" y="23"/>
                      <a:pt x="88" y="7"/>
                    </a:cubicBezTo>
                    <a:cubicBezTo>
                      <a:pt x="93" y="6"/>
                      <a:pt x="95" y="0"/>
                      <a:pt x="100" y="0"/>
                    </a:cubicBezTo>
                    <a:cubicBezTo>
                      <a:pt x="102" y="1"/>
                      <a:pt x="103" y="2"/>
                      <a:pt x="10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6" name="Freeform 1090">
                <a:extLst>
                  <a:ext uri="{FF2B5EF4-FFF2-40B4-BE49-F238E27FC236}">
                    <a16:creationId xmlns:a16="http://schemas.microsoft.com/office/drawing/2014/main" id="{3625934E-046C-F106-1191-E171106DF1FF}"/>
                  </a:ext>
                </a:extLst>
              </p:cNvPr>
              <p:cNvSpPr/>
              <p:nvPr/>
            </p:nvSpPr>
            <p:spPr bwMode="auto">
              <a:xfrm>
                <a:off x="4842" y="2081"/>
                <a:ext cx="95" cy="27"/>
              </a:xfrm>
              <a:custGeom>
                <a:avLst/>
                <a:gdLst>
                  <a:gd name="T0" fmla="*/ 31 w 83"/>
                  <a:gd name="T1" fmla="*/ 24 h 24"/>
                  <a:gd name="T2" fmla="*/ 50 w 83"/>
                  <a:gd name="T3" fmla="*/ 12 h 24"/>
                  <a:gd name="T4" fmla="*/ 0 w 83"/>
                  <a:gd name="T5" fmla="*/ 19 h 24"/>
                  <a:gd name="T6" fmla="*/ 12 w 83"/>
                  <a:gd name="T7" fmla="*/ 12 h 24"/>
                  <a:gd name="T8" fmla="*/ 22 w 83"/>
                  <a:gd name="T9" fmla="*/ 5 h 24"/>
                  <a:gd name="T10" fmla="*/ 27 w 83"/>
                  <a:gd name="T11" fmla="*/ 5 h 24"/>
                  <a:gd name="T12" fmla="*/ 54 w 83"/>
                  <a:gd name="T13" fmla="*/ 8 h 24"/>
                  <a:gd name="T14" fmla="*/ 83 w 83"/>
                  <a:gd name="T15" fmla="*/ 17 h 24"/>
                  <a:gd name="T16" fmla="*/ 31 w 83"/>
                  <a:gd name="T17"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24">
                    <a:moveTo>
                      <a:pt x="31" y="24"/>
                    </a:moveTo>
                    <a:cubicBezTo>
                      <a:pt x="34" y="15"/>
                      <a:pt x="44" y="19"/>
                      <a:pt x="50" y="12"/>
                    </a:cubicBezTo>
                    <a:cubicBezTo>
                      <a:pt x="33" y="13"/>
                      <a:pt x="17" y="15"/>
                      <a:pt x="0" y="19"/>
                    </a:cubicBezTo>
                    <a:cubicBezTo>
                      <a:pt x="3" y="13"/>
                      <a:pt x="8" y="13"/>
                      <a:pt x="12" y="12"/>
                    </a:cubicBezTo>
                    <a:cubicBezTo>
                      <a:pt x="15" y="10"/>
                      <a:pt x="23" y="15"/>
                      <a:pt x="22" y="5"/>
                    </a:cubicBezTo>
                    <a:cubicBezTo>
                      <a:pt x="22" y="4"/>
                      <a:pt x="25" y="5"/>
                      <a:pt x="27" y="5"/>
                    </a:cubicBezTo>
                    <a:cubicBezTo>
                      <a:pt x="36" y="7"/>
                      <a:pt x="47" y="13"/>
                      <a:pt x="54" y="8"/>
                    </a:cubicBezTo>
                    <a:cubicBezTo>
                      <a:pt x="68" y="0"/>
                      <a:pt x="74" y="13"/>
                      <a:pt x="83" y="17"/>
                    </a:cubicBezTo>
                    <a:cubicBezTo>
                      <a:pt x="65" y="14"/>
                      <a:pt x="48" y="19"/>
                      <a:pt x="31" y="2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7" name="Freeform 1091">
                <a:extLst>
                  <a:ext uri="{FF2B5EF4-FFF2-40B4-BE49-F238E27FC236}">
                    <a16:creationId xmlns:a16="http://schemas.microsoft.com/office/drawing/2014/main" id="{3CB6D047-0F3F-1DCF-6785-D0C9EE1FD9B5}"/>
                  </a:ext>
                </a:extLst>
              </p:cNvPr>
              <p:cNvSpPr/>
              <p:nvPr/>
            </p:nvSpPr>
            <p:spPr bwMode="auto">
              <a:xfrm>
                <a:off x="4872" y="2126"/>
                <a:ext cx="133" cy="26"/>
              </a:xfrm>
              <a:custGeom>
                <a:avLst/>
                <a:gdLst>
                  <a:gd name="T0" fmla="*/ 117 w 117"/>
                  <a:gd name="T1" fmla="*/ 18 h 23"/>
                  <a:gd name="T2" fmla="*/ 0 w 117"/>
                  <a:gd name="T3" fmla="*/ 3 h 23"/>
                  <a:gd name="T4" fmla="*/ 1 w 117"/>
                  <a:gd name="T5" fmla="*/ 0 h 23"/>
                  <a:gd name="T6" fmla="*/ 69 w 117"/>
                  <a:gd name="T7" fmla="*/ 12 h 23"/>
                  <a:gd name="T8" fmla="*/ 58 w 117"/>
                  <a:gd name="T9" fmla="*/ 1 h 23"/>
                  <a:gd name="T10" fmla="*/ 117 w 117"/>
                  <a:gd name="T11" fmla="*/ 18 h 23"/>
                </a:gdLst>
                <a:ahLst/>
                <a:cxnLst>
                  <a:cxn ang="0">
                    <a:pos x="T0" y="T1"/>
                  </a:cxn>
                  <a:cxn ang="0">
                    <a:pos x="T2" y="T3"/>
                  </a:cxn>
                  <a:cxn ang="0">
                    <a:pos x="T4" y="T5"/>
                  </a:cxn>
                  <a:cxn ang="0">
                    <a:pos x="T6" y="T7"/>
                  </a:cxn>
                  <a:cxn ang="0">
                    <a:pos x="T8" y="T9"/>
                  </a:cxn>
                  <a:cxn ang="0">
                    <a:pos x="T10" y="T11"/>
                  </a:cxn>
                </a:cxnLst>
                <a:rect l="0" t="0" r="r" b="b"/>
                <a:pathLst>
                  <a:path w="117" h="23">
                    <a:moveTo>
                      <a:pt x="117" y="18"/>
                    </a:moveTo>
                    <a:cubicBezTo>
                      <a:pt x="76" y="23"/>
                      <a:pt x="39" y="10"/>
                      <a:pt x="0" y="3"/>
                    </a:cubicBezTo>
                    <a:cubicBezTo>
                      <a:pt x="1" y="2"/>
                      <a:pt x="1" y="1"/>
                      <a:pt x="1" y="0"/>
                    </a:cubicBezTo>
                    <a:cubicBezTo>
                      <a:pt x="23" y="4"/>
                      <a:pt x="46" y="8"/>
                      <a:pt x="69" y="12"/>
                    </a:cubicBezTo>
                    <a:cubicBezTo>
                      <a:pt x="67" y="6"/>
                      <a:pt x="59" y="7"/>
                      <a:pt x="58" y="1"/>
                    </a:cubicBezTo>
                    <a:cubicBezTo>
                      <a:pt x="76" y="11"/>
                      <a:pt x="95" y="18"/>
                      <a:pt x="117" y="1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8" name="Freeform 1092">
                <a:extLst>
                  <a:ext uri="{FF2B5EF4-FFF2-40B4-BE49-F238E27FC236}">
                    <a16:creationId xmlns:a16="http://schemas.microsoft.com/office/drawing/2014/main" id="{53F80BC1-FD0F-DE27-42A2-DC6AE9B12FF4}"/>
                  </a:ext>
                </a:extLst>
              </p:cNvPr>
              <p:cNvSpPr/>
              <p:nvPr/>
            </p:nvSpPr>
            <p:spPr bwMode="auto">
              <a:xfrm>
                <a:off x="5034" y="2084"/>
                <a:ext cx="28" cy="32"/>
              </a:xfrm>
              <a:custGeom>
                <a:avLst/>
                <a:gdLst>
                  <a:gd name="T0" fmla="*/ 0 w 24"/>
                  <a:gd name="T1" fmla="*/ 17 h 28"/>
                  <a:gd name="T2" fmla="*/ 14 w 24"/>
                  <a:gd name="T3" fmla="*/ 3 h 28"/>
                  <a:gd name="T4" fmla="*/ 20 w 24"/>
                  <a:gd name="T5" fmla="*/ 5 h 28"/>
                  <a:gd name="T6" fmla="*/ 24 w 24"/>
                  <a:gd name="T7" fmla="*/ 19 h 28"/>
                  <a:gd name="T8" fmla="*/ 19 w 24"/>
                  <a:gd name="T9" fmla="*/ 21 h 28"/>
                  <a:gd name="T10" fmla="*/ 14 w 24"/>
                  <a:gd name="T11" fmla="*/ 25 h 28"/>
                  <a:gd name="T12" fmla="*/ 5 w 24"/>
                  <a:gd name="T13" fmla="*/ 28 h 28"/>
                  <a:gd name="T14" fmla="*/ 5 w 24"/>
                  <a:gd name="T15" fmla="*/ 28 h 28"/>
                  <a:gd name="T16" fmla="*/ 0 w 24"/>
                  <a:gd name="T17"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8">
                    <a:moveTo>
                      <a:pt x="0" y="17"/>
                    </a:moveTo>
                    <a:cubicBezTo>
                      <a:pt x="2" y="11"/>
                      <a:pt x="11" y="10"/>
                      <a:pt x="14" y="3"/>
                    </a:cubicBezTo>
                    <a:cubicBezTo>
                      <a:pt x="15" y="0"/>
                      <a:pt x="19" y="2"/>
                      <a:pt x="20" y="5"/>
                    </a:cubicBezTo>
                    <a:cubicBezTo>
                      <a:pt x="22" y="9"/>
                      <a:pt x="23" y="14"/>
                      <a:pt x="24" y="19"/>
                    </a:cubicBezTo>
                    <a:cubicBezTo>
                      <a:pt x="22" y="18"/>
                      <a:pt x="20" y="18"/>
                      <a:pt x="19" y="21"/>
                    </a:cubicBezTo>
                    <a:cubicBezTo>
                      <a:pt x="17" y="21"/>
                      <a:pt x="15" y="22"/>
                      <a:pt x="14" y="25"/>
                    </a:cubicBezTo>
                    <a:cubicBezTo>
                      <a:pt x="11" y="26"/>
                      <a:pt x="8" y="27"/>
                      <a:pt x="5" y="28"/>
                    </a:cubicBezTo>
                    <a:cubicBezTo>
                      <a:pt x="5" y="28"/>
                      <a:pt x="5" y="28"/>
                      <a:pt x="5" y="28"/>
                    </a:cubicBezTo>
                    <a:cubicBezTo>
                      <a:pt x="5" y="24"/>
                      <a:pt x="6" y="19"/>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9" name="Freeform 1093">
                <a:extLst>
                  <a:ext uri="{FF2B5EF4-FFF2-40B4-BE49-F238E27FC236}">
                    <a16:creationId xmlns:a16="http://schemas.microsoft.com/office/drawing/2014/main" id="{42AEE431-1356-770C-FDFD-5074FEF9BA26}"/>
                  </a:ext>
                </a:extLst>
              </p:cNvPr>
              <p:cNvSpPr/>
              <p:nvPr/>
            </p:nvSpPr>
            <p:spPr bwMode="auto">
              <a:xfrm>
                <a:off x="4903" y="2065"/>
                <a:ext cx="50" cy="20"/>
              </a:xfrm>
              <a:custGeom>
                <a:avLst/>
                <a:gdLst>
                  <a:gd name="T0" fmla="*/ 43 w 44"/>
                  <a:gd name="T1" fmla="*/ 18 h 18"/>
                  <a:gd name="T2" fmla="*/ 0 w 44"/>
                  <a:gd name="T3" fmla="*/ 3 h 18"/>
                  <a:gd name="T4" fmla="*/ 44 w 44"/>
                  <a:gd name="T5" fmla="*/ 18 h 18"/>
                  <a:gd name="T6" fmla="*/ 43 w 44"/>
                  <a:gd name="T7" fmla="*/ 18 h 18"/>
                </a:gdLst>
                <a:ahLst/>
                <a:cxnLst>
                  <a:cxn ang="0">
                    <a:pos x="T0" y="T1"/>
                  </a:cxn>
                  <a:cxn ang="0">
                    <a:pos x="T2" y="T3"/>
                  </a:cxn>
                  <a:cxn ang="0">
                    <a:pos x="T4" y="T5"/>
                  </a:cxn>
                  <a:cxn ang="0">
                    <a:pos x="T6" y="T7"/>
                  </a:cxn>
                </a:cxnLst>
                <a:rect l="0" t="0" r="r" b="b"/>
                <a:pathLst>
                  <a:path w="44" h="18">
                    <a:moveTo>
                      <a:pt x="43" y="18"/>
                    </a:moveTo>
                    <a:cubicBezTo>
                      <a:pt x="28" y="16"/>
                      <a:pt x="15" y="6"/>
                      <a:pt x="0" y="3"/>
                    </a:cubicBezTo>
                    <a:cubicBezTo>
                      <a:pt x="17" y="1"/>
                      <a:pt x="34" y="0"/>
                      <a:pt x="44" y="18"/>
                    </a:cubicBezTo>
                    <a:lnTo>
                      <a:pt x="43" y="18"/>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0" name="Freeform 1094">
                <a:extLst>
                  <a:ext uri="{FF2B5EF4-FFF2-40B4-BE49-F238E27FC236}">
                    <a16:creationId xmlns:a16="http://schemas.microsoft.com/office/drawing/2014/main" id="{85FDE32A-5E22-5AA9-33E0-569EA286107A}"/>
                  </a:ext>
                </a:extLst>
              </p:cNvPr>
              <p:cNvSpPr/>
              <p:nvPr/>
            </p:nvSpPr>
            <p:spPr bwMode="auto">
              <a:xfrm>
                <a:off x="4953" y="2201"/>
                <a:ext cx="56" cy="18"/>
              </a:xfrm>
              <a:custGeom>
                <a:avLst/>
                <a:gdLst>
                  <a:gd name="T0" fmla="*/ 50 w 50"/>
                  <a:gd name="T1" fmla="*/ 9 h 16"/>
                  <a:gd name="T2" fmla="*/ 0 w 50"/>
                  <a:gd name="T3" fmla="*/ 13 h 16"/>
                  <a:gd name="T4" fmla="*/ 50 w 50"/>
                  <a:gd name="T5" fmla="*/ 9 h 16"/>
                </a:gdLst>
                <a:ahLst/>
                <a:cxnLst>
                  <a:cxn ang="0">
                    <a:pos x="T0" y="T1"/>
                  </a:cxn>
                  <a:cxn ang="0">
                    <a:pos x="T2" y="T3"/>
                  </a:cxn>
                  <a:cxn ang="0">
                    <a:pos x="T4" y="T5"/>
                  </a:cxn>
                </a:cxnLst>
                <a:rect l="0" t="0" r="r" b="b"/>
                <a:pathLst>
                  <a:path w="50" h="16">
                    <a:moveTo>
                      <a:pt x="50" y="9"/>
                    </a:moveTo>
                    <a:cubicBezTo>
                      <a:pt x="35" y="16"/>
                      <a:pt x="18" y="15"/>
                      <a:pt x="0" y="13"/>
                    </a:cubicBezTo>
                    <a:cubicBezTo>
                      <a:pt x="18" y="0"/>
                      <a:pt x="34" y="12"/>
                      <a:pt x="50"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1" name="Freeform 1095">
                <a:extLst>
                  <a:ext uri="{FF2B5EF4-FFF2-40B4-BE49-F238E27FC236}">
                    <a16:creationId xmlns:a16="http://schemas.microsoft.com/office/drawing/2014/main" id="{0DBC370F-13B5-70EE-C097-ACE50E1D4DAF}"/>
                  </a:ext>
                </a:extLst>
              </p:cNvPr>
              <p:cNvSpPr/>
              <p:nvPr/>
            </p:nvSpPr>
            <p:spPr bwMode="auto">
              <a:xfrm>
                <a:off x="5048" y="2121"/>
                <a:ext cx="18" cy="49"/>
              </a:xfrm>
              <a:custGeom>
                <a:avLst/>
                <a:gdLst>
                  <a:gd name="T0" fmla="*/ 0 w 16"/>
                  <a:gd name="T1" fmla="*/ 4 h 43"/>
                  <a:gd name="T2" fmla="*/ 7 w 16"/>
                  <a:gd name="T3" fmla="*/ 0 h 43"/>
                  <a:gd name="T4" fmla="*/ 8 w 16"/>
                  <a:gd name="T5" fmla="*/ 0 h 43"/>
                  <a:gd name="T6" fmla="*/ 9 w 16"/>
                  <a:gd name="T7" fmla="*/ 43 h 43"/>
                  <a:gd name="T8" fmla="*/ 0 w 16"/>
                  <a:gd name="T9" fmla="*/ 5 h 43"/>
                  <a:gd name="T10" fmla="*/ 0 w 16"/>
                  <a:gd name="T11" fmla="*/ 4 h 43"/>
                </a:gdLst>
                <a:ahLst/>
                <a:cxnLst>
                  <a:cxn ang="0">
                    <a:pos x="T0" y="T1"/>
                  </a:cxn>
                  <a:cxn ang="0">
                    <a:pos x="T2" y="T3"/>
                  </a:cxn>
                  <a:cxn ang="0">
                    <a:pos x="T4" y="T5"/>
                  </a:cxn>
                  <a:cxn ang="0">
                    <a:pos x="T6" y="T7"/>
                  </a:cxn>
                  <a:cxn ang="0">
                    <a:pos x="T8" y="T9"/>
                  </a:cxn>
                  <a:cxn ang="0">
                    <a:pos x="T10" y="T11"/>
                  </a:cxn>
                </a:cxnLst>
                <a:rect l="0" t="0" r="r" b="b"/>
                <a:pathLst>
                  <a:path w="16" h="43">
                    <a:moveTo>
                      <a:pt x="0" y="4"/>
                    </a:moveTo>
                    <a:cubicBezTo>
                      <a:pt x="4" y="5"/>
                      <a:pt x="9" y="7"/>
                      <a:pt x="7" y="0"/>
                    </a:cubicBezTo>
                    <a:cubicBezTo>
                      <a:pt x="7" y="0"/>
                      <a:pt x="8" y="0"/>
                      <a:pt x="8" y="0"/>
                    </a:cubicBezTo>
                    <a:cubicBezTo>
                      <a:pt x="16" y="14"/>
                      <a:pt x="12" y="28"/>
                      <a:pt x="9" y="43"/>
                    </a:cubicBezTo>
                    <a:cubicBezTo>
                      <a:pt x="11" y="29"/>
                      <a:pt x="7" y="16"/>
                      <a:pt x="0" y="5"/>
                    </a:cubicBezTo>
                    <a:lnTo>
                      <a:pt x="0" y="4"/>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2" name="Freeform 1096">
                <a:extLst>
                  <a:ext uri="{FF2B5EF4-FFF2-40B4-BE49-F238E27FC236}">
                    <a16:creationId xmlns:a16="http://schemas.microsoft.com/office/drawing/2014/main" id="{E59CC235-8856-A95C-28BD-80E7F379B537}"/>
                  </a:ext>
                </a:extLst>
              </p:cNvPr>
              <p:cNvSpPr/>
              <p:nvPr/>
            </p:nvSpPr>
            <p:spPr bwMode="auto">
              <a:xfrm>
                <a:off x="4958" y="2077"/>
                <a:ext cx="22" cy="34"/>
              </a:xfrm>
              <a:custGeom>
                <a:avLst/>
                <a:gdLst>
                  <a:gd name="T0" fmla="*/ 9 w 19"/>
                  <a:gd name="T1" fmla="*/ 5 h 30"/>
                  <a:gd name="T2" fmla="*/ 9 w 19"/>
                  <a:gd name="T3" fmla="*/ 7 h 30"/>
                  <a:gd name="T4" fmla="*/ 19 w 19"/>
                  <a:gd name="T5" fmla="*/ 30 h 30"/>
                  <a:gd name="T6" fmla="*/ 3 w 19"/>
                  <a:gd name="T7" fmla="*/ 2 h 30"/>
                  <a:gd name="T8" fmla="*/ 9 w 19"/>
                  <a:gd name="T9" fmla="*/ 5 h 30"/>
                </a:gdLst>
                <a:ahLst/>
                <a:cxnLst>
                  <a:cxn ang="0">
                    <a:pos x="T0" y="T1"/>
                  </a:cxn>
                  <a:cxn ang="0">
                    <a:pos x="T2" y="T3"/>
                  </a:cxn>
                  <a:cxn ang="0">
                    <a:pos x="T4" y="T5"/>
                  </a:cxn>
                  <a:cxn ang="0">
                    <a:pos x="T6" y="T7"/>
                  </a:cxn>
                  <a:cxn ang="0">
                    <a:pos x="T8" y="T9"/>
                  </a:cxn>
                </a:cxnLst>
                <a:rect l="0" t="0" r="r" b="b"/>
                <a:pathLst>
                  <a:path w="19" h="30">
                    <a:moveTo>
                      <a:pt x="9" y="5"/>
                    </a:moveTo>
                    <a:cubicBezTo>
                      <a:pt x="9" y="5"/>
                      <a:pt x="10" y="6"/>
                      <a:pt x="9" y="7"/>
                    </a:cubicBezTo>
                    <a:cubicBezTo>
                      <a:pt x="12" y="14"/>
                      <a:pt x="15" y="22"/>
                      <a:pt x="19" y="30"/>
                    </a:cubicBezTo>
                    <a:cubicBezTo>
                      <a:pt x="0" y="26"/>
                      <a:pt x="9" y="11"/>
                      <a:pt x="3" y="2"/>
                    </a:cubicBezTo>
                    <a:cubicBezTo>
                      <a:pt x="7" y="0"/>
                      <a:pt x="7" y="4"/>
                      <a:pt x="9"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3" name="Freeform 1097">
                <a:extLst>
                  <a:ext uri="{FF2B5EF4-FFF2-40B4-BE49-F238E27FC236}">
                    <a16:creationId xmlns:a16="http://schemas.microsoft.com/office/drawing/2014/main" id="{DCB0A96C-CAEB-AE45-00A3-0BFBB4B422AA}"/>
                  </a:ext>
                </a:extLst>
              </p:cNvPr>
              <p:cNvSpPr/>
              <p:nvPr/>
            </p:nvSpPr>
            <p:spPr bwMode="auto">
              <a:xfrm>
                <a:off x="4973" y="2174"/>
                <a:ext cx="26" cy="19"/>
              </a:xfrm>
              <a:custGeom>
                <a:avLst/>
                <a:gdLst>
                  <a:gd name="T0" fmla="*/ 23 w 23"/>
                  <a:gd name="T1" fmla="*/ 0 h 17"/>
                  <a:gd name="T2" fmla="*/ 0 w 23"/>
                  <a:gd name="T3" fmla="*/ 17 h 17"/>
                  <a:gd name="T4" fmla="*/ 23 w 23"/>
                  <a:gd name="T5" fmla="*/ 0 h 17"/>
                </a:gdLst>
                <a:ahLst/>
                <a:cxnLst>
                  <a:cxn ang="0">
                    <a:pos x="T0" y="T1"/>
                  </a:cxn>
                  <a:cxn ang="0">
                    <a:pos x="T2" y="T3"/>
                  </a:cxn>
                  <a:cxn ang="0">
                    <a:pos x="T4" y="T5"/>
                  </a:cxn>
                </a:cxnLst>
                <a:rect l="0" t="0" r="r" b="b"/>
                <a:pathLst>
                  <a:path w="23" h="17">
                    <a:moveTo>
                      <a:pt x="23" y="0"/>
                    </a:moveTo>
                    <a:cubicBezTo>
                      <a:pt x="18" y="9"/>
                      <a:pt x="8" y="12"/>
                      <a:pt x="0" y="17"/>
                    </a:cubicBezTo>
                    <a:cubicBezTo>
                      <a:pt x="5" y="8"/>
                      <a:pt x="13" y="3"/>
                      <a:pt x="2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4" name="Freeform 1098">
                <a:extLst>
                  <a:ext uri="{FF2B5EF4-FFF2-40B4-BE49-F238E27FC236}">
                    <a16:creationId xmlns:a16="http://schemas.microsoft.com/office/drawing/2014/main" id="{C13FD1E8-390C-72D2-A270-D14186E116B5}"/>
                  </a:ext>
                </a:extLst>
              </p:cNvPr>
              <p:cNvSpPr/>
              <p:nvPr/>
            </p:nvSpPr>
            <p:spPr bwMode="auto">
              <a:xfrm>
                <a:off x="5010" y="2196"/>
                <a:ext cx="30" cy="14"/>
              </a:xfrm>
              <a:custGeom>
                <a:avLst/>
                <a:gdLst>
                  <a:gd name="T0" fmla="*/ 0 w 26"/>
                  <a:gd name="T1" fmla="*/ 2 h 12"/>
                  <a:gd name="T2" fmla="*/ 26 w 26"/>
                  <a:gd name="T3" fmla="*/ 5 h 12"/>
                  <a:gd name="T4" fmla="*/ 12 w 26"/>
                  <a:gd name="T5" fmla="*/ 11 h 12"/>
                  <a:gd name="T6" fmla="*/ 14 w 26"/>
                  <a:gd name="T7" fmla="*/ 6 h 12"/>
                  <a:gd name="T8" fmla="*/ 0 w 26"/>
                  <a:gd name="T9" fmla="*/ 2 h 12"/>
                </a:gdLst>
                <a:ahLst/>
                <a:cxnLst>
                  <a:cxn ang="0">
                    <a:pos x="T0" y="T1"/>
                  </a:cxn>
                  <a:cxn ang="0">
                    <a:pos x="T2" y="T3"/>
                  </a:cxn>
                  <a:cxn ang="0">
                    <a:pos x="T4" y="T5"/>
                  </a:cxn>
                  <a:cxn ang="0">
                    <a:pos x="T6" y="T7"/>
                  </a:cxn>
                  <a:cxn ang="0">
                    <a:pos x="T8" y="T9"/>
                  </a:cxn>
                </a:cxnLst>
                <a:rect l="0" t="0" r="r" b="b"/>
                <a:pathLst>
                  <a:path w="26" h="12">
                    <a:moveTo>
                      <a:pt x="0" y="2"/>
                    </a:moveTo>
                    <a:cubicBezTo>
                      <a:pt x="10" y="0"/>
                      <a:pt x="17" y="4"/>
                      <a:pt x="26" y="5"/>
                    </a:cubicBezTo>
                    <a:cubicBezTo>
                      <a:pt x="22" y="11"/>
                      <a:pt x="17" y="12"/>
                      <a:pt x="12" y="11"/>
                    </a:cubicBezTo>
                    <a:cubicBezTo>
                      <a:pt x="9" y="7"/>
                      <a:pt x="19" y="10"/>
                      <a:pt x="14" y="6"/>
                    </a:cubicBezTo>
                    <a:cubicBezTo>
                      <a:pt x="10" y="4"/>
                      <a:pt x="6" y="4"/>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5" name="Freeform 1099">
                <a:extLst>
                  <a:ext uri="{FF2B5EF4-FFF2-40B4-BE49-F238E27FC236}">
                    <a16:creationId xmlns:a16="http://schemas.microsoft.com/office/drawing/2014/main" id="{4BA5E778-B767-6952-C798-081BE8E8A5E2}"/>
                  </a:ext>
                </a:extLst>
              </p:cNvPr>
              <p:cNvSpPr/>
              <p:nvPr/>
            </p:nvSpPr>
            <p:spPr bwMode="auto">
              <a:xfrm>
                <a:off x="4979" y="2117"/>
                <a:ext cx="9" cy="12"/>
              </a:xfrm>
              <a:custGeom>
                <a:avLst/>
                <a:gdLst>
                  <a:gd name="T0" fmla="*/ 8 w 8"/>
                  <a:gd name="T1" fmla="*/ 11 h 11"/>
                  <a:gd name="T2" fmla="*/ 3 w 8"/>
                  <a:gd name="T3" fmla="*/ 9 h 11"/>
                  <a:gd name="T4" fmla="*/ 2 w 8"/>
                  <a:gd name="T5" fmla="*/ 1 h 11"/>
                  <a:gd name="T6" fmla="*/ 5 w 8"/>
                  <a:gd name="T7" fmla="*/ 0 h 11"/>
                  <a:gd name="T8" fmla="*/ 8 w 8"/>
                  <a:gd name="T9" fmla="*/ 6 h 11"/>
                  <a:gd name="T10" fmla="*/ 8 w 8"/>
                  <a:gd name="T11" fmla="*/ 11 h 11"/>
                </a:gdLst>
                <a:ahLst/>
                <a:cxnLst>
                  <a:cxn ang="0">
                    <a:pos x="T0" y="T1"/>
                  </a:cxn>
                  <a:cxn ang="0">
                    <a:pos x="T2" y="T3"/>
                  </a:cxn>
                  <a:cxn ang="0">
                    <a:pos x="T4" y="T5"/>
                  </a:cxn>
                  <a:cxn ang="0">
                    <a:pos x="T6" y="T7"/>
                  </a:cxn>
                  <a:cxn ang="0">
                    <a:pos x="T8" y="T9"/>
                  </a:cxn>
                  <a:cxn ang="0">
                    <a:pos x="T10" y="T11"/>
                  </a:cxn>
                </a:cxnLst>
                <a:rect l="0" t="0" r="r" b="b"/>
                <a:pathLst>
                  <a:path w="8" h="11">
                    <a:moveTo>
                      <a:pt x="8" y="11"/>
                    </a:moveTo>
                    <a:cubicBezTo>
                      <a:pt x="6" y="10"/>
                      <a:pt x="4" y="10"/>
                      <a:pt x="3" y="9"/>
                    </a:cubicBezTo>
                    <a:cubicBezTo>
                      <a:pt x="1" y="7"/>
                      <a:pt x="0" y="4"/>
                      <a:pt x="2" y="1"/>
                    </a:cubicBezTo>
                    <a:cubicBezTo>
                      <a:pt x="2" y="0"/>
                      <a:pt x="4" y="0"/>
                      <a:pt x="5" y="0"/>
                    </a:cubicBezTo>
                    <a:cubicBezTo>
                      <a:pt x="7" y="1"/>
                      <a:pt x="8" y="4"/>
                      <a:pt x="8" y="6"/>
                    </a:cubicBezTo>
                    <a:cubicBezTo>
                      <a:pt x="8" y="8"/>
                      <a:pt x="8" y="9"/>
                      <a:pt x="8"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6" name="Freeform 1100">
                <a:extLst>
                  <a:ext uri="{FF2B5EF4-FFF2-40B4-BE49-F238E27FC236}">
                    <a16:creationId xmlns:a16="http://schemas.microsoft.com/office/drawing/2014/main" id="{A54222B7-9B64-C96C-B122-9936801E29A8}"/>
                  </a:ext>
                </a:extLst>
              </p:cNvPr>
              <p:cNvSpPr/>
              <p:nvPr/>
            </p:nvSpPr>
            <p:spPr bwMode="auto">
              <a:xfrm>
                <a:off x="4836" y="2076"/>
                <a:ext cx="20" cy="7"/>
              </a:xfrm>
              <a:custGeom>
                <a:avLst/>
                <a:gdLst>
                  <a:gd name="T0" fmla="*/ 18 w 18"/>
                  <a:gd name="T1" fmla="*/ 6 h 6"/>
                  <a:gd name="T2" fmla="*/ 0 w 18"/>
                  <a:gd name="T3" fmla="*/ 2 h 6"/>
                  <a:gd name="T4" fmla="*/ 18 w 18"/>
                  <a:gd name="T5" fmla="*/ 6 h 6"/>
                </a:gdLst>
                <a:ahLst/>
                <a:cxnLst>
                  <a:cxn ang="0">
                    <a:pos x="T0" y="T1"/>
                  </a:cxn>
                  <a:cxn ang="0">
                    <a:pos x="T2" y="T3"/>
                  </a:cxn>
                  <a:cxn ang="0">
                    <a:pos x="T4" y="T5"/>
                  </a:cxn>
                </a:cxnLst>
                <a:rect l="0" t="0" r="r" b="b"/>
                <a:pathLst>
                  <a:path w="18" h="6">
                    <a:moveTo>
                      <a:pt x="18" y="6"/>
                    </a:moveTo>
                    <a:cubicBezTo>
                      <a:pt x="12" y="6"/>
                      <a:pt x="6" y="6"/>
                      <a:pt x="0" y="2"/>
                    </a:cubicBezTo>
                    <a:cubicBezTo>
                      <a:pt x="7" y="0"/>
                      <a:pt x="13" y="2"/>
                      <a:pt x="18"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7" name="Freeform 1101">
                <a:extLst>
                  <a:ext uri="{FF2B5EF4-FFF2-40B4-BE49-F238E27FC236}">
                    <a16:creationId xmlns:a16="http://schemas.microsoft.com/office/drawing/2014/main" id="{58E1FBCB-1F3B-50DB-0CEF-C790060E153D}"/>
                  </a:ext>
                </a:extLst>
              </p:cNvPr>
              <p:cNvSpPr/>
              <p:nvPr/>
            </p:nvSpPr>
            <p:spPr bwMode="auto">
              <a:xfrm>
                <a:off x="4993" y="2132"/>
                <a:ext cx="13" cy="10"/>
              </a:xfrm>
              <a:custGeom>
                <a:avLst/>
                <a:gdLst>
                  <a:gd name="T0" fmla="*/ 0 w 11"/>
                  <a:gd name="T1" fmla="*/ 1 h 9"/>
                  <a:gd name="T2" fmla="*/ 11 w 11"/>
                  <a:gd name="T3" fmla="*/ 6 h 9"/>
                  <a:gd name="T4" fmla="*/ 0 w 11"/>
                  <a:gd name="T5" fmla="*/ 1 h 9"/>
                </a:gdLst>
                <a:ahLst/>
                <a:cxnLst>
                  <a:cxn ang="0">
                    <a:pos x="T0" y="T1"/>
                  </a:cxn>
                  <a:cxn ang="0">
                    <a:pos x="T2" y="T3"/>
                  </a:cxn>
                  <a:cxn ang="0">
                    <a:pos x="T4" y="T5"/>
                  </a:cxn>
                </a:cxnLst>
                <a:rect l="0" t="0" r="r" b="b"/>
                <a:pathLst>
                  <a:path w="11" h="9">
                    <a:moveTo>
                      <a:pt x="0" y="1"/>
                    </a:moveTo>
                    <a:cubicBezTo>
                      <a:pt x="7" y="0"/>
                      <a:pt x="9" y="3"/>
                      <a:pt x="11" y="6"/>
                    </a:cubicBezTo>
                    <a:cubicBezTo>
                      <a:pt x="5" y="9"/>
                      <a:pt x="4" y="5"/>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8" name="Freeform 1102">
                <a:extLst>
                  <a:ext uri="{FF2B5EF4-FFF2-40B4-BE49-F238E27FC236}">
                    <a16:creationId xmlns:a16="http://schemas.microsoft.com/office/drawing/2014/main" id="{683312B8-DA65-3FA7-0DD1-6BF960E28B64}"/>
                  </a:ext>
                </a:extLst>
              </p:cNvPr>
              <p:cNvSpPr/>
              <p:nvPr/>
            </p:nvSpPr>
            <p:spPr bwMode="auto">
              <a:xfrm>
                <a:off x="5050" y="2108"/>
                <a:ext cx="7" cy="13"/>
              </a:xfrm>
              <a:custGeom>
                <a:avLst/>
                <a:gdLst>
                  <a:gd name="T0" fmla="*/ 0 w 6"/>
                  <a:gd name="T1" fmla="*/ 4 h 12"/>
                  <a:gd name="T2" fmla="*/ 5 w 6"/>
                  <a:gd name="T3" fmla="*/ 0 h 12"/>
                  <a:gd name="T4" fmla="*/ 6 w 6"/>
                  <a:gd name="T5" fmla="*/ 12 h 12"/>
                  <a:gd name="T6" fmla="*/ 5 w 6"/>
                  <a:gd name="T7" fmla="*/ 12 h 12"/>
                  <a:gd name="T8" fmla="*/ 0 w 6"/>
                  <a:gd name="T9" fmla="*/ 4 h 12"/>
                </a:gdLst>
                <a:ahLst/>
                <a:cxnLst>
                  <a:cxn ang="0">
                    <a:pos x="T0" y="T1"/>
                  </a:cxn>
                  <a:cxn ang="0">
                    <a:pos x="T2" y="T3"/>
                  </a:cxn>
                  <a:cxn ang="0">
                    <a:pos x="T4" y="T5"/>
                  </a:cxn>
                  <a:cxn ang="0">
                    <a:pos x="T6" y="T7"/>
                  </a:cxn>
                  <a:cxn ang="0">
                    <a:pos x="T8" y="T9"/>
                  </a:cxn>
                </a:cxnLst>
                <a:rect l="0" t="0" r="r" b="b"/>
                <a:pathLst>
                  <a:path w="6" h="12">
                    <a:moveTo>
                      <a:pt x="0" y="4"/>
                    </a:moveTo>
                    <a:cubicBezTo>
                      <a:pt x="1" y="1"/>
                      <a:pt x="3" y="0"/>
                      <a:pt x="5" y="0"/>
                    </a:cubicBezTo>
                    <a:cubicBezTo>
                      <a:pt x="5" y="4"/>
                      <a:pt x="6" y="8"/>
                      <a:pt x="6" y="12"/>
                    </a:cubicBezTo>
                    <a:cubicBezTo>
                      <a:pt x="6" y="12"/>
                      <a:pt x="5" y="12"/>
                      <a:pt x="5" y="12"/>
                    </a:cubicBezTo>
                    <a:cubicBezTo>
                      <a:pt x="4" y="9"/>
                      <a:pt x="2" y="6"/>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9" name="Freeform 1103">
                <a:extLst>
                  <a:ext uri="{FF2B5EF4-FFF2-40B4-BE49-F238E27FC236}">
                    <a16:creationId xmlns:a16="http://schemas.microsoft.com/office/drawing/2014/main" id="{B2D50F32-C2C3-B0EB-2903-5E50E15FA414}"/>
                  </a:ext>
                </a:extLst>
              </p:cNvPr>
              <p:cNvSpPr/>
              <p:nvPr/>
            </p:nvSpPr>
            <p:spPr bwMode="auto">
              <a:xfrm>
                <a:off x="4951" y="2085"/>
                <a:ext cx="8" cy="8"/>
              </a:xfrm>
              <a:custGeom>
                <a:avLst/>
                <a:gdLst>
                  <a:gd name="T0" fmla="*/ 1 w 7"/>
                  <a:gd name="T1" fmla="*/ 0 h 7"/>
                  <a:gd name="T2" fmla="*/ 7 w 7"/>
                  <a:gd name="T3" fmla="*/ 4 h 7"/>
                  <a:gd name="T4" fmla="*/ 5 w 7"/>
                  <a:gd name="T5" fmla="*/ 6 h 7"/>
                  <a:gd name="T6" fmla="*/ 0 w 7"/>
                  <a:gd name="T7" fmla="*/ 0 h 7"/>
                  <a:gd name="T8" fmla="*/ 1 w 7"/>
                  <a:gd name="T9" fmla="*/ 0 h 7"/>
                </a:gdLst>
                <a:ahLst/>
                <a:cxnLst>
                  <a:cxn ang="0">
                    <a:pos x="T0" y="T1"/>
                  </a:cxn>
                  <a:cxn ang="0">
                    <a:pos x="T2" y="T3"/>
                  </a:cxn>
                  <a:cxn ang="0">
                    <a:pos x="T4" y="T5"/>
                  </a:cxn>
                  <a:cxn ang="0">
                    <a:pos x="T6" y="T7"/>
                  </a:cxn>
                  <a:cxn ang="0">
                    <a:pos x="T8" y="T9"/>
                  </a:cxn>
                </a:cxnLst>
                <a:rect l="0" t="0" r="r" b="b"/>
                <a:pathLst>
                  <a:path w="7" h="7">
                    <a:moveTo>
                      <a:pt x="1" y="0"/>
                    </a:moveTo>
                    <a:cubicBezTo>
                      <a:pt x="4" y="0"/>
                      <a:pt x="6" y="1"/>
                      <a:pt x="7" y="4"/>
                    </a:cubicBezTo>
                    <a:cubicBezTo>
                      <a:pt x="7" y="6"/>
                      <a:pt x="6" y="7"/>
                      <a:pt x="5" y="6"/>
                    </a:cubicBezTo>
                    <a:cubicBezTo>
                      <a:pt x="2" y="6"/>
                      <a:pt x="1" y="3"/>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0" name="Freeform 1104">
                <a:extLst>
                  <a:ext uri="{FF2B5EF4-FFF2-40B4-BE49-F238E27FC236}">
                    <a16:creationId xmlns:a16="http://schemas.microsoft.com/office/drawing/2014/main" id="{30A10D2B-7B9F-1F5D-77AA-265CF7C0FCB9}"/>
                  </a:ext>
                </a:extLst>
              </p:cNvPr>
              <p:cNvSpPr/>
              <p:nvPr/>
            </p:nvSpPr>
            <p:spPr bwMode="auto">
              <a:xfrm>
                <a:off x="4957" y="2066"/>
                <a:ext cx="6" cy="4"/>
              </a:xfrm>
              <a:custGeom>
                <a:avLst/>
                <a:gdLst>
                  <a:gd name="T0" fmla="*/ 1 w 5"/>
                  <a:gd name="T1" fmla="*/ 0 h 4"/>
                  <a:gd name="T2" fmla="*/ 5 w 5"/>
                  <a:gd name="T3" fmla="*/ 1 h 4"/>
                  <a:gd name="T4" fmla="*/ 3 w 5"/>
                  <a:gd name="T5" fmla="*/ 4 h 4"/>
                  <a:gd name="T6" fmla="*/ 1 w 5"/>
                  <a:gd name="T7" fmla="*/ 0 h 4"/>
                </a:gdLst>
                <a:ahLst/>
                <a:cxnLst>
                  <a:cxn ang="0">
                    <a:pos x="T0" y="T1"/>
                  </a:cxn>
                  <a:cxn ang="0">
                    <a:pos x="T2" y="T3"/>
                  </a:cxn>
                  <a:cxn ang="0">
                    <a:pos x="T4" y="T5"/>
                  </a:cxn>
                  <a:cxn ang="0">
                    <a:pos x="T6" y="T7"/>
                  </a:cxn>
                </a:cxnLst>
                <a:rect l="0" t="0" r="r" b="b"/>
                <a:pathLst>
                  <a:path w="5" h="4">
                    <a:moveTo>
                      <a:pt x="1" y="0"/>
                    </a:moveTo>
                    <a:cubicBezTo>
                      <a:pt x="2" y="0"/>
                      <a:pt x="4" y="0"/>
                      <a:pt x="5" y="1"/>
                    </a:cubicBezTo>
                    <a:cubicBezTo>
                      <a:pt x="4" y="2"/>
                      <a:pt x="4" y="4"/>
                      <a:pt x="3" y="4"/>
                    </a:cubicBezTo>
                    <a:cubicBezTo>
                      <a:pt x="0" y="4"/>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1" name="Freeform 1105">
                <a:extLst>
                  <a:ext uri="{FF2B5EF4-FFF2-40B4-BE49-F238E27FC236}">
                    <a16:creationId xmlns:a16="http://schemas.microsoft.com/office/drawing/2014/main" id="{54BF2356-A665-26AC-29C0-AB7185F9F377}"/>
                  </a:ext>
                </a:extLst>
              </p:cNvPr>
              <p:cNvSpPr/>
              <p:nvPr/>
            </p:nvSpPr>
            <p:spPr bwMode="auto">
              <a:xfrm>
                <a:off x="4929" y="2123"/>
                <a:ext cx="3" cy="3"/>
              </a:xfrm>
              <a:custGeom>
                <a:avLst/>
                <a:gdLst>
                  <a:gd name="T0" fmla="*/ 1 w 3"/>
                  <a:gd name="T1" fmla="*/ 0 h 3"/>
                  <a:gd name="T2" fmla="*/ 3 w 3"/>
                  <a:gd name="T3" fmla="*/ 1 h 3"/>
                  <a:gd name="T4" fmla="*/ 2 w 3"/>
                  <a:gd name="T5" fmla="*/ 2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1" y="0"/>
                      <a:pt x="2" y="0"/>
                      <a:pt x="3" y="1"/>
                    </a:cubicBezTo>
                    <a:cubicBezTo>
                      <a:pt x="2" y="1"/>
                      <a:pt x="2" y="2"/>
                      <a:pt x="2" y="2"/>
                    </a:cubicBezTo>
                    <a:cubicBezTo>
                      <a:pt x="1" y="3"/>
                      <a:pt x="0" y="2"/>
                      <a:pt x="0" y="2"/>
                    </a:cubicBezTo>
                    <a:cubicBezTo>
                      <a:pt x="0" y="1"/>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2" name="Freeform 1106">
                <a:extLst>
                  <a:ext uri="{FF2B5EF4-FFF2-40B4-BE49-F238E27FC236}">
                    <a16:creationId xmlns:a16="http://schemas.microsoft.com/office/drawing/2014/main" id="{42DDCEB7-667D-51D9-8B92-0AC47EC74483}"/>
                  </a:ext>
                </a:extLst>
              </p:cNvPr>
              <p:cNvSpPr/>
              <p:nvPr/>
            </p:nvSpPr>
            <p:spPr bwMode="auto">
              <a:xfrm>
                <a:off x="4945" y="2177"/>
                <a:ext cx="3"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0"/>
                      <a:pt x="2" y="1"/>
                      <a:pt x="3" y="1"/>
                    </a:cubicBezTo>
                    <a:cubicBezTo>
                      <a:pt x="3" y="2"/>
                      <a:pt x="3" y="3"/>
                      <a:pt x="2" y="3"/>
                    </a:cubicBezTo>
                    <a:cubicBezTo>
                      <a:pt x="2" y="3"/>
                      <a:pt x="1" y="2"/>
                      <a:pt x="0" y="2"/>
                    </a:cubicBezTo>
                    <a:cubicBezTo>
                      <a:pt x="1" y="1"/>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3" name="Freeform 1107">
                <a:extLst>
                  <a:ext uri="{FF2B5EF4-FFF2-40B4-BE49-F238E27FC236}">
                    <a16:creationId xmlns:a16="http://schemas.microsoft.com/office/drawing/2014/main" id="{07B4695F-09C6-8516-75FC-4F36D0D414F3}"/>
                  </a:ext>
                </a:extLst>
              </p:cNvPr>
              <p:cNvSpPr/>
              <p:nvPr/>
            </p:nvSpPr>
            <p:spPr bwMode="auto">
              <a:xfrm>
                <a:off x="5009" y="2209"/>
                <a:ext cx="7" cy="2"/>
              </a:xfrm>
              <a:custGeom>
                <a:avLst/>
                <a:gdLst>
                  <a:gd name="T0" fmla="*/ 0 w 6"/>
                  <a:gd name="T1" fmla="*/ 2 h 2"/>
                  <a:gd name="T2" fmla="*/ 5 w 6"/>
                  <a:gd name="T3" fmla="*/ 1 h 2"/>
                  <a:gd name="T4" fmla="*/ 6 w 6"/>
                  <a:gd name="T5" fmla="*/ 1 h 2"/>
                  <a:gd name="T6" fmla="*/ 0 w 6"/>
                  <a:gd name="T7" fmla="*/ 2 h 2"/>
                  <a:gd name="T8" fmla="*/ 0 w 6"/>
                  <a:gd name="T9" fmla="*/ 2 h 2"/>
                </a:gdLst>
                <a:ahLst/>
                <a:cxnLst>
                  <a:cxn ang="0">
                    <a:pos x="T0" y="T1"/>
                  </a:cxn>
                  <a:cxn ang="0">
                    <a:pos x="T2" y="T3"/>
                  </a:cxn>
                  <a:cxn ang="0">
                    <a:pos x="T4" y="T5"/>
                  </a:cxn>
                  <a:cxn ang="0">
                    <a:pos x="T6" y="T7"/>
                  </a:cxn>
                  <a:cxn ang="0">
                    <a:pos x="T8" y="T9"/>
                  </a:cxn>
                </a:cxnLst>
                <a:rect l="0" t="0" r="r" b="b"/>
                <a:pathLst>
                  <a:path w="6" h="2">
                    <a:moveTo>
                      <a:pt x="0" y="2"/>
                    </a:moveTo>
                    <a:cubicBezTo>
                      <a:pt x="1" y="1"/>
                      <a:pt x="3" y="0"/>
                      <a:pt x="5" y="1"/>
                    </a:cubicBezTo>
                    <a:cubicBezTo>
                      <a:pt x="5" y="1"/>
                      <a:pt x="5" y="1"/>
                      <a:pt x="6" y="1"/>
                    </a:cubicBezTo>
                    <a:cubicBezTo>
                      <a:pt x="4" y="2"/>
                      <a:pt x="2"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4" name="Freeform 1108">
                <a:extLst>
                  <a:ext uri="{FF2B5EF4-FFF2-40B4-BE49-F238E27FC236}">
                    <a16:creationId xmlns:a16="http://schemas.microsoft.com/office/drawing/2014/main" id="{D93F01CA-CB22-0AD7-FB54-81F7699CED37}"/>
                  </a:ext>
                </a:extLst>
              </p:cNvPr>
              <p:cNvSpPr/>
              <p:nvPr/>
            </p:nvSpPr>
            <p:spPr bwMode="auto">
              <a:xfrm>
                <a:off x="4872" y="2108"/>
                <a:ext cx="6" cy="2"/>
              </a:xfrm>
              <a:custGeom>
                <a:avLst/>
                <a:gdLst>
                  <a:gd name="T0" fmla="*/ 5 w 5"/>
                  <a:gd name="T1" fmla="*/ 0 h 2"/>
                  <a:gd name="T2" fmla="*/ 1 w 5"/>
                  <a:gd name="T3" fmla="*/ 1 h 2"/>
                  <a:gd name="T4" fmla="*/ 0 w 5"/>
                  <a:gd name="T5" fmla="*/ 1 h 2"/>
                  <a:gd name="T6" fmla="*/ 5 w 5"/>
                  <a:gd name="T7" fmla="*/ 0 h 2"/>
                </a:gdLst>
                <a:ahLst/>
                <a:cxnLst>
                  <a:cxn ang="0">
                    <a:pos x="T0" y="T1"/>
                  </a:cxn>
                  <a:cxn ang="0">
                    <a:pos x="T2" y="T3"/>
                  </a:cxn>
                  <a:cxn ang="0">
                    <a:pos x="T4" y="T5"/>
                  </a:cxn>
                  <a:cxn ang="0">
                    <a:pos x="T6" y="T7"/>
                  </a:cxn>
                </a:cxnLst>
                <a:rect l="0" t="0" r="r" b="b"/>
                <a:pathLst>
                  <a:path w="5" h="2">
                    <a:moveTo>
                      <a:pt x="5" y="0"/>
                    </a:moveTo>
                    <a:cubicBezTo>
                      <a:pt x="4" y="1"/>
                      <a:pt x="3" y="2"/>
                      <a:pt x="1" y="1"/>
                    </a:cubicBezTo>
                    <a:cubicBezTo>
                      <a:pt x="0" y="1"/>
                      <a:pt x="0" y="1"/>
                      <a:pt x="0" y="1"/>
                    </a:cubicBezTo>
                    <a:cubicBezTo>
                      <a:pt x="2" y="0"/>
                      <a:pt x="4" y="0"/>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5" name="Freeform 1109">
                <a:extLst>
                  <a:ext uri="{FF2B5EF4-FFF2-40B4-BE49-F238E27FC236}">
                    <a16:creationId xmlns:a16="http://schemas.microsoft.com/office/drawing/2014/main" id="{9AB65438-29DE-82BB-1ADD-6B33376093C1}"/>
                  </a:ext>
                </a:extLst>
              </p:cNvPr>
              <p:cNvSpPr/>
              <p:nvPr/>
            </p:nvSpPr>
            <p:spPr bwMode="auto">
              <a:xfrm>
                <a:off x="4856" y="2083"/>
                <a:ext cx="3" cy="2"/>
              </a:xfrm>
              <a:custGeom>
                <a:avLst/>
                <a:gdLst>
                  <a:gd name="T0" fmla="*/ 0 w 3"/>
                  <a:gd name="T1" fmla="*/ 0 h 2"/>
                  <a:gd name="T2" fmla="*/ 3 w 3"/>
                  <a:gd name="T3" fmla="*/ 1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1" y="0"/>
                      <a:pt x="2" y="0"/>
                      <a:pt x="3" y="1"/>
                    </a:cubicBezTo>
                    <a:cubicBezTo>
                      <a:pt x="3" y="1"/>
                      <a:pt x="3" y="1"/>
                      <a:pt x="3" y="2"/>
                    </a:cubicBezTo>
                    <a:cubicBezTo>
                      <a:pt x="2" y="1"/>
                      <a:pt x="1"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6" name="Freeform 1110">
                <a:extLst>
                  <a:ext uri="{FF2B5EF4-FFF2-40B4-BE49-F238E27FC236}">
                    <a16:creationId xmlns:a16="http://schemas.microsoft.com/office/drawing/2014/main" id="{36D80ED0-0B76-F8E3-B734-36FC527DDD6B}"/>
                  </a:ext>
                </a:extLst>
              </p:cNvPr>
              <p:cNvSpPr/>
              <p:nvPr/>
            </p:nvSpPr>
            <p:spPr bwMode="auto">
              <a:xfrm>
                <a:off x="5039" y="2116"/>
                <a:ext cx="1" cy="1"/>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0" y="0"/>
                      <a:pt x="1" y="0"/>
                      <a:pt x="1" y="0"/>
                    </a:cubicBezTo>
                    <a:cubicBezTo>
                      <a:pt x="1" y="0"/>
                      <a:pt x="1" y="0"/>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7" name="Freeform 1111">
                <a:extLst>
                  <a:ext uri="{FF2B5EF4-FFF2-40B4-BE49-F238E27FC236}">
                    <a16:creationId xmlns:a16="http://schemas.microsoft.com/office/drawing/2014/main" id="{B31D05B5-EF20-F5E9-D2B9-C2B190AC3189}"/>
                  </a:ext>
                </a:extLst>
              </p:cNvPr>
              <p:cNvSpPr/>
              <p:nvPr/>
            </p:nvSpPr>
            <p:spPr bwMode="auto">
              <a:xfrm>
                <a:off x="5047" y="2126"/>
                <a:ext cx="1" cy="1"/>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0" y="0"/>
                    </a:cubicBezTo>
                    <a:cubicBezTo>
                      <a:pt x="1" y="0"/>
                      <a:pt x="1" y="0"/>
                      <a:pt x="1" y="0"/>
                    </a:cubicBezTo>
                    <a:lnTo>
                      <a:pt x="1"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8" name="Freeform 1112">
                <a:extLst>
                  <a:ext uri="{FF2B5EF4-FFF2-40B4-BE49-F238E27FC236}">
                    <a16:creationId xmlns:a16="http://schemas.microsoft.com/office/drawing/2014/main" id="{F5870473-A504-4594-39A0-9315CFD7783A}"/>
                  </a:ext>
                </a:extLst>
              </p:cNvPr>
              <p:cNvSpPr/>
              <p:nvPr/>
            </p:nvSpPr>
            <p:spPr bwMode="auto">
              <a:xfrm>
                <a:off x="4988" y="2129"/>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0"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9" name="Freeform 1113">
                <a:extLst>
                  <a:ext uri="{FF2B5EF4-FFF2-40B4-BE49-F238E27FC236}">
                    <a16:creationId xmlns:a16="http://schemas.microsoft.com/office/drawing/2014/main" id="{2A26FF22-6DF9-9530-5DF0-CBA631EDF209}"/>
                  </a:ext>
                </a:extLst>
              </p:cNvPr>
              <p:cNvSpPr/>
              <p:nvPr/>
            </p:nvSpPr>
            <p:spPr bwMode="auto">
              <a:xfrm>
                <a:off x="5678" y="1470"/>
                <a:ext cx="50" cy="86"/>
              </a:xfrm>
              <a:custGeom>
                <a:avLst/>
                <a:gdLst>
                  <a:gd name="T0" fmla="*/ 4 w 44"/>
                  <a:gd name="T1" fmla="*/ 28 h 76"/>
                  <a:gd name="T2" fmla="*/ 5 w 44"/>
                  <a:gd name="T3" fmla="*/ 28 h 76"/>
                  <a:gd name="T4" fmla="*/ 26 w 44"/>
                  <a:gd name="T5" fmla="*/ 30 h 76"/>
                  <a:gd name="T6" fmla="*/ 22 w 44"/>
                  <a:gd name="T7" fmla="*/ 11 h 76"/>
                  <a:gd name="T8" fmla="*/ 29 w 44"/>
                  <a:gd name="T9" fmla="*/ 3 h 76"/>
                  <a:gd name="T10" fmla="*/ 36 w 44"/>
                  <a:gd name="T11" fmla="*/ 4 h 76"/>
                  <a:gd name="T12" fmla="*/ 42 w 44"/>
                  <a:gd name="T13" fmla="*/ 35 h 76"/>
                  <a:gd name="T14" fmla="*/ 34 w 44"/>
                  <a:gd name="T15" fmla="*/ 48 h 76"/>
                  <a:gd name="T16" fmla="*/ 33 w 44"/>
                  <a:gd name="T17" fmla="*/ 59 h 76"/>
                  <a:gd name="T18" fmla="*/ 26 w 44"/>
                  <a:gd name="T19" fmla="*/ 69 h 76"/>
                  <a:gd name="T20" fmla="*/ 0 w 44"/>
                  <a:gd name="T21" fmla="*/ 65 h 76"/>
                  <a:gd name="T22" fmla="*/ 15 w 44"/>
                  <a:gd name="T23" fmla="*/ 54 h 76"/>
                  <a:gd name="T24" fmla="*/ 7 w 44"/>
                  <a:gd name="T25" fmla="*/ 37 h 76"/>
                  <a:gd name="T26" fmla="*/ 4 w 44"/>
                  <a:gd name="T27" fmla="*/ 2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76">
                    <a:moveTo>
                      <a:pt x="4" y="28"/>
                    </a:moveTo>
                    <a:cubicBezTo>
                      <a:pt x="4" y="28"/>
                      <a:pt x="4" y="28"/>
                      <a:pt x="5" y="28"/>
                    </a:cubicBezTo>
                    <a:cubicBezTo>
                      <a:pt x="12" y="29"/>
                      <a:pt x="20" y="37"/>
                      <a:pt x="26" y="30"/>
                    </a:cubicBezTo>
                    <a:cubicBezTo>
                      <a:pt x="32" y="24"/>
                      <a:pt x="24" y="17"/>
                      <a:pt x="22" y="11"/>
                    </a:cubicBezTo>
                    <a:cubicBezTo>
                      <a:pt x="20" y="4"/>
                      <a:pt x="20" y="0"/>
                      <a:pt x="29" y="3"/>
                    </a:cubicBezTo>
                    <a:cubicBezTo>
                      <a:pt x="31" y="4"/>
                      <a:pt x="34" y="4"/>
                      <a:pt x="36" y="4"/>
                    </a:cubicBezTo>
                    <a:cubicBezTo>
                      <a:pt x="42" y="14"/>
                      <a:pt x="39" y="25"/>
                      <a:pt x="42" y="35"/>
                    </a:cubicBezTo>
                    <a:cubicBezTo>
                      <a:pt x="44" y="41"/>
                      <a:pt x="35" y="43"/>
                      <a:pt x="34" y="48"/>
                    </a:cubicBezTo>
                    <a:cubicBezTo>
                      <a:pt x="32" y="52"/>
                      <a:pt x="30" y="54"/>
                      <a:pt x="33" y="59"/>
                    </a:cubicBezTo>
                    <a:cubicBezTo>
                      <a:pt x="38" y="66"/>
                      <a:pt x="33" y="70"/>
                      <a:pt x="26" y="69"/>
                    </a:cubicBezTo>
                    <a:cubicBezTo>
                      <a:pt x="18" y="68"/>
                      <a:pt x="7" y="76"/>
                      <a:pt x="0" y="65"/>
                    </a:cubicBezTo>
                    <a:cubicBezTo>
                      <a:pt x="3" y="58"/>
                      <a:pt x="15" y="63"/>
                      <a:pt x="15" y="54"/>
                    </a:cubicBezTo>
                    <a:cubicBezTo>
                      <a:pt x="15" y="48"/>
                      <a:pt x="9" y="43"/>
                      <a:pt x="7" y="37"/>
                    </a:cubicBezTo>
                    <a:cubicBezTo>
                      <a:pt x="5" y="34"/>
                      <a:pt x="5" y="31"/>
                      <a:pt x="4" y="2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0" name="Freeform 1114">
                <a:extLst>
                  <a:ext uri="{FF2B5EF4-FFF2-40B4-BE49-F238E27FC236}">
                    <a16:creationId xmlns:a16="http://schemas.microsoft.com/office/drawing/2014/main" id="{B9DADC17-D609-768A-B942-0B7571387805}"/>
                  </a:ext>
                </a:extLst>
              </p:cNvPr>
              <p:cNvSpPr/>
              <p:nvPr/>
            </p:nvSpPr>
            <p:spPr bwMode="auto">
              <a:xfrm>
                <a:off x="5656" y="1586"/>
                <a:ext cx="45" cy="36"/>
              </a:xfrm>
              <a:custGeom>
                <a:avLst/>
                <a:gdLst>
                  <a:gd name="T0" fmla="*/ 22 w 39"/>
                  <a:gd name="T1" fmla="*/ 0 h 31"/>
                  <a:gd name="T2" fmla="*/ 34 w 39"/>
                  <a:gd name="T3" fmla="*/ 11 h 31"/>
                  <a:gd name="T4" fmla="*/ 27 w 39"/>
                  <a:gd name="T5" fmla="*/ 21 h 31"/>
                  <a:gd name="T6" fmla="*/ 15 w 39"/>
                  <a:gd name="T7" fmla="*/ 31 h 31"/>
                  <a:gd name="T8" fmla="*/ 11 w 39"/>
                  <a:gd name="T9" fmla="*/ 27 h 31"/>
                  <a:gd name="T10" fmla="*/ 12 w 39"/>
                  <a:gd name="T11" fmla="*/ 8 h 31"/>
                  <a:gd name="T12" fmla="*/ 22 w 39"/>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39" h="31">
                    <a:moveTo>
                      <a:pt x="22" y="0"/>
                    </a:moveTo>
                    <a:cubicBezTo>
                      <a:pt x="30" y="0"/>
                      <a:pt x="31" y="7"/>
                      <a:pt x="34" y="11"/>
                    </a:cubicBezTo>
                    <a:cubicBezTo>
                      <a:pt x="39" y="18"/>
                      <a:pt x="29" y="17"/>
                      <a:pt x="27" y="21"/>
                    </a:cubicBezTo>
                    <a:cubicBezTo>
                      <a:pt x="24" y="25"/>
                      <a:pt x="19" y="28"/>
                      <a:pt x="15" y="31"/>
                    </a:cubicBezTo>
                    <a:cubicBezTo>
                      <a:pt x="14" y="30"/>
                      <a:pt x="13" y="28"/>
                      <a:pt x="11" y="27"/>
                    </a:cubicBezTo>
                    <a:cubicBezTo>
                      <a:pt x="0" y="17"/>
                      <a:pt x="0" y="17"/>
                      <a:pt x="12" y="8"/>
                    </a:cubicBezTo>
                    <a:cubicBezTo>
                      <a:pt x="15" y="5"/>
                      <a:pt x="19" y="3"/>
                      <a:pt x="2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1" name="Freeform 1115">
                <a:extLst>
                  <a:ext uri="{FF2B5EF4-FFF2-40B4-BE49-F238E27FC236}">
                    <a16:creationId xmlns:a16="http://schemas.microsoft.com/office/drawing/2014/main" id="{68EF2D70-F035-8161-29D5-AC65A682931C}"/>
                  </a:ext>
                </a:extLst>
              </p:cNvPr>
              <p:cNvSpPr/>
              <p:nvPr/>
            </p:nvSpPr>
            <p:spPr bwMode="auto">
              <a:xfrm>
                <a:off x="5664" y="1544"/>
                <a:ext cx="21" cy="24"/>
              </a:xfrm>
              <a:custGeom>
                <a:avLst/>
                <a:gdLst>
                  <a:gd name="T0" fmla="*/ 8 w 18"/>
                  <a:gd name="T1" fmla="*/ 0 h 21"/>
                  <a:gd name="T2" fmla="*/ 13 w 18"/>
                  <a:gd name="T3" fmla="*/ 14 h 21"/>
                  <a:gd name="T4" fmla="*/ 8 w 18"/>
                  <a:gd name="T5" fmla="*/ 20 h 21"/>
                  <a:gd name="T6" fmla="*/ 3 w 18"/>
                  <a:gd name="T7" fmla="*/ 7 h 21"/>
                  <a:gd name="T8" fmla="*/ 8 w 18"/>
                  <a:gd name="T9" fmla="*/ 0 h 21"/>
                </a:gdLst>
                <a:ahLst/>
                <a:cxnLst>
                  <a:cxn ang="0">
                    <a:pos x="T0" y="T1"/>
                  </a:cxn>
                  <a:cxn ang="0">
                    <a:pos x="T2" y="T3"/>
                  </a:cxn>
                  <a:cxn ang="0">
                    <a:pos x="T4" y="T5"/>
                  </a:cxn>
                  <a:cxn ang="0">
                    <a:pos x="T6" y="T7"/>
                  </a:cxn>
                  <a:cxn ang="0">
                    <a:pos x="T8" y="T9"/>
                  </a:cxn>
                </a:cxnLst>
                <a:rect l="0" t="0" r="r" b="b"/>
                <a:pathLst>
                  <a:path w="18" h="21">
                    <a:moveTo>
                      <a:pt x="8" y="0"/>
                    </a:moveTo>
                    <a:cubicBezTo>
                      <a:pt x="8" y="5"/>
                      <a:pt x="10" y="10"/>
                      <a:pt x="13" y="14"/>
                    </a:cubicBezTo>
                    <a:cubicBezTo>
                      <a:pt x="18" y="21"/>
                      <a:pt x="12" y="20"/>
                      <a:pt x="8" y="20"/>
                    </a:cubicBezTo>
                    <a:cubicBezTo>
                      <a:pt x="6" y="16"/>
                      <a:pt x="5" y="11"/>
                      <a:pt x="3" y="7"/>
                    </a:cubicBezTo>
                    <a:cubicBezTo>
                      <a:pt x="0" y="1"/>
                      <a:pt x="3" y="0"/>
                      <a:pt x="8"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2" name="Freeform 1116">
                <a:extLst>
                  <a:ext uri="{FF2B5EF4-FFF2-40B4-BE49-F238E27FC236}">
                    <a16:creationId xmlns:a16="http://schemas.microsoft.com/office/drawing/2014/main" id="{D222D97B-D448-18A5-1D7D-AED6265EB11C}"/>
                  </a:ext>
                </a:extLst>
              </p:cNvPr>
              <p:cNvSpPr/>
              <p:nvPr/>
            </p:nvSpPr>
            <p:spPr bwMode="auto">
              <a:xfrm>
                <a:off x="5654" y="554"/>
                <a:ext cx="58" cy="185"/>
              </a:xfrm>
              <a:custGeom>
                <a:avLst/>
                <a:gdLst>
                  <a:gd name="T0" fmla="*/ 51 w 51"/>
                  <a:gd name="T1" fmla="*/ 161 h 163"/>
                  <a:gd name="T2" fmla="*/ 39 w 51"/>
                  <a:gd name="T3" fmla="*/ 152 h 163"/>
                  <a:gd name="T4" fmla="*/ 34 w 51"/>
                  <a:gd name="T5" fmla="*/ 133 h 163"/>
                  <a:gd name="T6" fmla="*/ 34 w 51"/>
                  <a:gd name="T7" fmla="*/ 133 h 163"/>
                  <a:gd name="T8" fmla="*/ 41 w 51"/>
                  <a:gd name="T9" fmla="*/ 128 h 163"/>
                  <a:gd name="T10" fmla="*/ 32 w 51"/>
                  <a:gd name="T11" fmla="*/ 99 h 163"/>
                  <a:gd name="T12" fmla="*/ 30 w 51"/>
                  <a:gd name="T13" fmla="*/ 87 h 163"/>
                  <a:gd name="T14" fmla="*/ 31 w 51"/>
                  <a:gd name="T15" fmla="*/ 82 h 163"/>
                  <a:gd name="T16" fmla="*/ 31 w 51"/>
                  <a:gd name="T17" fmla="*/ 82 h 163"/>
                  <a:gd name="T18" fmla="*/ 30 w 51"/>
                  <a:gd name="T19" fmla="*/ 87 h 163"/>
                  <a:gd name="T20" fmla="*/ 22 w 51"/>
                  <a:gd name="T21" fmla="*/ 75 h 163"/>
                  <a:gd name="T22" fmla="*/ 22 w 51"/>
                  <a:gd name="T23" fmla="*/ 75 h 163"/>
                  <a:gd name="T24" fmla="*/ 28 w 51"/>
                  <a:gd name="T25" fmla="*/ 69 h 163"/>
                  <a:gd name="T26" fmla="*/ 3 w 51"/>
                  <a:gd name="T27" fmla="*/ 6 h 163"/>
                  <a:gd name="T28" fmla="*/ 3 w 51"/>
                  <a:gd name="T29" fmla="*/ 0 h 163"/>
                  <a:gd name="T30" fmla="*/ 18 w 51"/>
                  <a:gd name="T31" fmla="*/ 15 h 163"/>
                  <a:gd name="T32" fmla="*/ 23 w 51"/>
                  <a:gd name="T33" fmla="*/ 42 h 163"/>
                  <a:gd name="T34" fmla="*/ 36 w 51"/>
                  <a:gd name="T35" fmla="*/ 83 h 163"/>
                  <a:gd name="T36" fmla="*/ 34 w 51"/>
                  <a:gd name="T37" fmla="*/ 37 h 163"/>
                  <a:gd name="T38" fmla="*/ 42 w 51"/>
                  <a:gd name="T39" fmla="*/ 47 h 163"/>
                  <a:gd name="T40" fmla="*/ 46 w 51"/>
                  <a:gd name="T41" fmla="*/ 135 h 163"/>
                  <a:gd name="T42" fmla="*/ 51 w 51"/>
                  <a:gd name="T43" fmla="*/ 155 h 163"/>
                  <a:gd name="T44" fmla="*/ 51 w 51"/>
                  <a:gd name="T45" fmla="*/ 161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1" h="163">
                    <a:moveTo>
                      <a:pt x="51" y="161"/>
                    </a:moveTo>
                    <a:cubicBezTo>
                      <a:pt x="43" y="163"/>
                      <a:pt x="40" y="159"/>
                      <a:pt x="39" y="152"/>
                    </a:cubicBezTo>
                    <a:cubicBezTo>
                      <a:pt x="43" y="144"/>
                      <a:pt x="33" y="140"/>
                      <a:pt x="34" y="133"/>
                    </a:cubicBezTo>
                    <a:cubicBezTo>
                      <a:pt x="34" y="133"/>
                      <a:pt x="34" y="133"/>
                      <a:pt x="34" y="133"/>
                    </a:cubicBezTo>
                    <a:cubicBezTo>
                      <a:pt x="39" y="135"/>
                      <a:pt x="43" y="137"/>
                      <a:pt x="41" y="128"/>
                    </a:cubicBezTo>
                    <a:cubicBezTo>
                      <a:pt x="39" y="119"/>
                      <a:pt x="38" y="108"/>
                      <a:pt x="32" y="99"/>
                    </a:cubicBezTo>
                    <a:cubicBezTo>
                      <a:pt x="30" y="96"/>
                      <a:pt x="29" y="91"/>
                      <a:pt x="30" y="87"/>
                    </a:cubicBezTo>
                    <a:cubicBezTo>
                      <a:pt x="31" y="86"/>
                      <a:pt x="32" y="84"/>
                      <a:pt x="31" y="82"/>
                    </a:cubicBezTo>
                    <a:cubicBezTo>
                      <a:pt x="31" y="82"/>
                      <a:pt x="31" y="82"/>
                      <a:pt x="31" y="82"/>
                    </a:cubicBezTo>
                    <a:cubicBezTo>
                      <a:pt x="30" y="83"/>
                      <a:pt x="30" y="85"/>
                      <a:pt x="30" y="87"/>
                    </a:cubicBezTo>
                    <a:cubicBezTo>
                      <a:pt x="23" y="85"/>
                      <a:pt x="23" y="80"/>
                      <a:pt x="22" y="75"/>
                    </a:cubicBezTo>
                    <a:cubicBezTo>
                      <a:pt x="22" y="75"/>
                      <a:pt x="22" y="75"/>
                      <a:pt x="22" y="75"/>
                    </a:cubicBezTo>
                    <a:cubicBezTo>
                      <a:pt x="28" y="76"/>
                      <a:pt x="31" y="77"/>
                      <a:pt x="28" y="69"/>
                    </a:cubicBezTo>
                    <a:cubicBezTo>
                      <a:pt x="21" y="47"/>
                      <a:pt x="14" y="26"/>
                      <a:pt x="3" y="6"/>
                    </a:cubicBezTo>
                    <a:cubicBezTo>
                      <a:pt x="2" y="5"/>
                      <a:pt x="0" y="3"/>
                      <a:pt x="3" y="0"/>
                    </a:cubicBezTo>
                    <a:cubicBezTo>
                      <a:pt x="5" y="8"/>
                      <a:pt x="15" y="7"/>
                      <a:pt x="18" y="15"/>
                    </a:cubicBezTo>
                    <a:cubicBezTo>
                      <a:pt x="21" y="24"/>
                      <a:pt x="19" y="33"/>
                      <a:pt x="23" y="42"/>
                    </a:cubicBezTo>
                    <a:cubicBezTo>
                      <a:pt x="29" y="54"/>
                      <a:pt x="32" y="68"/>
                      <a:pt x="36" y="83"/>
                    </a:cubicBezTo>
                    <a:cubicBezTo>
                      <a:pt x="39" y="67"/>
                      <a:pt x="36" y="52"/>
                      <a:pt x="34" y="37"/>
                    </a:cubicBezTo>
                    <a:cubicBezTo>
                      <a:pt x="43" y="40"/>
                      <a:pt x="42" y="40"/>
                      <a:pt x="42" y="47"/>
                    </a:cubicBezTo>
                    <a:cubicBezTo>
                      <a:pt x="42" y="76"/>
                      <a:pt x="39" y="106"/>
                      <a:pt x="46" y="135"/>
                    </a:cubicBezTo>
                    <a:cubicBezTo>
                      <a:pt x="48" y="142"/>
                      <a:pt x="42" y="150"/>
                      <a:pt x="51" y="155"/>
                    </a:cubicBezTo>
                    <a:cubicBezTo>
                      <a:pt x="51" y="157"/>
                      <a:pt x="51" y="159"/>
                      <a:pt x="51" y="16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3" name="Freeform 1117">
                <a:extLst>
                  <a:ext uri="{FF2B5EF4-FFF2-40B4-BE49-F238E27FC236}">
                    <a16:creationId xmlns:a16="http://schemas.microsoft.com/office/drawing/2014/main" id="{03566F5D-AD74-6FFE-FDE0-C804C9AEB1FA}"/>
                  </a:ext>
                </a:extLst>
              </p:cNvPr>
              <p:cNvSpPr/>
              <p:nvPr/>
            </p:nvSpPr>
            <p:spPr bwMode="auto">
              <a:xfrm>
                <a:off x="5580" y="809"/>
                <a:ext cx="36" cy="36"/>
              </a:xfrm>
              <a:custGeom>
                <a:avLst/>
                <a:gdLst>
                  <a:gd name="T0" fmla="*/ 7 w 31"/>
                  <a:gd name="T1" fmla="*/ 7 h 32"/>
                  <a:gd name="T2" fmla="*/ 17 w 31"/>
                  <a:gd name="T3" fmla="*/ 0 h 32"/>
                  <a:gd name="T4" fmla="*/ 27 w 31"/>
                  <a:gd name="T5" fmla="*/ 23 h 32"/>
                  <a:gd name="T6" fmla="*/ 30 w 31"/>
                  <a:gd name="T7" fmla="*/ 29 h 32"/>
                  <a:gd name="T8" fmla="*/ 24 w 31"/>
                  <a:gd name="T9" fmla="*/ 31 h 32"/>
                  <a:gd name="T10" fmla="*/ 12 w 31"/>
                  <a:gd name="T11" fmla="*/ 31 h 32"/>
                  <a:gd name="T12" fmla="*/ 10 w 31"/>
                  <a:gd name="T13" fmla="*/ 27 h 32"/>
                  <a:gd name="T14" fmla="*/ 5 w 31"/>
                  <a:gd name="T15" fmla="*/ 21 h 32"/>
                  <a:gd name="T16" fmla="*/ 3 w 31"/>
                  <a:gd name="T17" fmla="*/ 19 h 32"/>
                  <a:gd name="T18" fmla="*/ 3 w 31"/>
                  <a:gd name="T19" fmla="*/ 19 h 32"/>
                  <a:gd name="T20" fmla="*/ 0 w 31"/>
                  <a:gd name="T21" fmla="*/ 9 h 32"/>
                  <a:gd name="T22" fmla="*/ 7 w 31"/>
                  <a:gd name="T23" fmla="*/ 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32">
                    <a:moveTo>
                      <a:pt x="7" y="7"/>
                    </a:moveTo>
                    <a:cubicBezTo>
                      <a:pt x="14" y="9"/>
                      <a:pt x="14" y="2"/>
                      <a:pt x="17" y="0"/>
                    </a:cubicBezTo>
                    <a:cubicBezTo>
                      <a:pt x="18" y="8"/>
                      <a:pt x="19" y="17"/>
                      <a:pt x="27" y="23"/>
                    </a:cubicBezTo>
                    <a:cubicBezTo>
                      <a:pt x="29" y="24"/>
                      <a:pt x="31" y="26"/>
                      <a:pt x="30" y="29"/>
                    </a:cubicBezTo>
                    <a:cubicBezTo>
                      <a:pt x="29" y="32"/>
                      <a:pt x="26" y="31"/>
                      <a:pt x="24" y="31"/>
                    </a:cubicBezTo>
                    <a:cubicBezTo>
                      <a:pt x="20" y="31"/>
                      <a:pt x="16" y="31"/>
                      <a:pt x="12" y="31"/>
                    </a:cubicBezTo>
                    <a:cubicBezTo>
                      <a:pt x="12" y="29"/>
                      <a:pt x="12" y="27"/>
                      <a:pt x="10" y="27"/>
                    </a:cubicBezTo>
                    <a:cubicBezTo>
                      <a:pt x="8" y="25"/>
                      <a:pt x="7" y="23"/>
                      <a:pt x="5" y="21"/>
                    </a:cubicBezTo>
                    <a:cubicBezTo>
                      <a:pt x="4" y="21"/>
                      <a:pt x="4" y="20"/>
                      <a:pt x="3" y="19"/>
                    </a:cubicBezTo>
                    <a:cubicBezTo>
                      <a:pt x="3" y="19"/>
                      <a:pt x="3" y="19"/>
                      <a:pt x="3" y="19"/>
                    </a:cubicBezTo>
                    <a:cubicBezTo>
                      <a:pt x="2" y="16"/>
                      <a:pt x="1" y="13"/>
                      <a:pt x="0" y="9"/>
                    </a:cubicBezTo>
                    <a:cubicBezTo>
                      <a:pt x="3" y="9"/>
                      <a:pt x="5" y="8"/>
                      <a:pt x="7"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4" name="Freeform 1118">
                <a:extLst>
                  <a:ext uri="{FF2B5EF4-FFF2-40B4-BE49-F238E27FC236}">
                    <a16:creationId xmlns:a16="http://schemas.microsoft.com/office/drawing/2014/main" id="{A7471233-C8EE-13BB-37D5-77C51B799A8C}"/>
                  </a:ext>
                </a:extLst>
              </p:cNvPr>
              <p:cNvSpPr/>
              <p:nvPr/>
            </p:nvSpPr>
            <p:spPr bwMode="auto">
              <a:xfrm>
                <a:off x="5715" y="1074"/>
                <a:ext cx="39" cy="37"/>
              </a:xfrm>
              <a:custGeom>
                <a:avLst/>
                <a:gdLst>
                  <a:gd name="T0" fmla="*/ 34 w 34"/>
                  <a:gd name="T1" fmla="*/ 23 h 33"/>
                  <a:gd name="T2" fmla="*/ 25 w 34"/>
                  <a:gd name="T3" fmla="*/ 33 h 33"/>
                  <a:gd name="T4" fmla="*/ 20 w 34"/>
                  <a:gd name="T5" fmla="*/ 24 h 33"/>
                  <a:gd name="T6" fmla="*/ 9 w 34"/>
                  <a:gd name="T7" fmla="*/ 22 h 33"/>
                  <a:gd name="T8" fmla="*/ 0 w 34"/>
                  <a:gd name="T9" fmla="*/ 20 h 33"/>
                  <a:gd name="T10" fmla="*/ 26 w 34"/>
                  <a:gd name="T11" fmla="*/ 0 h 33"/>
                  <a:gd name="T12" fmla="*/ 34 w 34"/>
                  <a:gd name="T13" fmla="*/ 23 h 33"/>
                </a:gdLst>
                <a:ahLst/>
                <a:cxnLst>
                  <a:cxn ang="0">
                    <a:pos x="T0" y="T1"/>
                  </a:cxn>
                  <a:cxn ang="0">
                    <a:pos x="T2" y="T3"/>
                  </a:cxn>
                  <a:cxn ang="0">
                    <a:pos x="T4" y="T5"/>
                  </a:cxn>
                  <a:cxn ang="0">
                    <a:pos x="T6" y="T7"/>
                  </a:cxn>
                  <a:cxn ang="0">
                    <a:pos x="T8" y="T9"/>
                  </a:cxn>
                  <a:cxn ang="0">
                    <a:pos x="T10" y="T11"/>
                  </a:cxn>
                  <a:cxn ang="0">
                    <a:pos x="T12" y="T13"/>
                  </a:cxn>
                </a:cxnLst>
                <a:rect l="0" t="0" r="r" b="b"/>
                <a:pathLst>
                  <a:path w="34" h="33">
                    <a:moveTo>
                      <a:pt x="34" y="23"/>
                    </a:moveTo>
                    <a:cubicBezTo>
                      <a:pt x="31" y="26"/>
                      <a:pt x="28" y="29"/>
                      <a:pt x="25" y="33"/>
                    </a:cubicBezTo>
                    <a:cubicBezTo>
                      <a:pt x="21" y="31"/>
                      <a:pt x="22" y="27"/>
                      <a:pt x="20" y="24"/>
                    </a:cubicBezTo>
                    <a:cubicBezTo>
                      <a:pt x="17" y="18"/>
                      <a:pt x="14" y="14"/>
                      <a:pt x="9" y="22"/>
                    </a:cubicBezTo>
                    <a:cubicBezTo>
                      <a:pt x="5" y="27"/>
                      <a:pt x="1" y="26"/>
                      <a:pt x="0" y="20"/>
                    </a:cubicBezTo>
                    <a:cubicBezTo>
                      <a:pt x="7" y="12"/>
                      <a:pt x="21" y="12"/>
                      <a:pt x="26" y="0"/>
                    </a:cubicBezTo>
                    <a:cubicBezTo>
                      <a:pt x="32" y="8"/>
                      <a:pt x="30" y="16"/>
                      <a:pt x="34"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5" name="Freeform 1119">
                <a:extLst>
                  <a:ext uri="{FF2B5EF4-FFF2-40B4-BE49-F238E27FC236}">
                    <a16:creationId xmlns:a16="http://schemas.microsoft.com/office/drawing/2014/main" id="{ED45B229-B0CA-33FB-3C51-DFC6B6672048}"/>
                  </a:ext>
                </a:extLst>
              </p:cNvPr>
              <p:cNvSpPr/>
              <p:nvPr/>
            </p:nvSpPr>
            <p:spPr bwMode="auto">
              <a:xfrm>
                <a:off x="5485" y="867"/>
                <a:ext cx="82" cy="20"/>
              </a:xfrm>
              <a:custGeom>
                <a:avLst/>
                <a:gdLst>
                  <a:gd name="T0" fmla="*/ 72 w 72"/>
                  <a:gd name="T1" fmla="*/ 16 h 18"/>
                  <a:gd name="T2" fmla="*/ 0 w 72"/>
                  <a:gd name="T3" fmla="*/ 7 h 18"/>
                  <a:gd name="T4" fmla="*/ 8 w 72"/>
                  <a:gd name="T5" fmla="*/ 6 h 18"/>
                  <a:gd name="T6" fmla="*/ 16 w 72"/>
                  <a:gd name="T7" fmla="*/ 3 h 18"/>
                  <a:gd name="T8" fmla="*/ 23 w 72"/>
                  <a:gd name="T9" fmla="*/ 4 h 18"/>
                  <a:gd name="T10" fmla="*/ 68 w 72"/>
                  <a:gd name="T11" fmla="*/ 11 h 18"/>
                  <a:gd name="T12" fmla="*/ 72 w 72"/>
                  <a:gd name="T13" fmla="*/ 16 h 18"/>
                </a:gdLst>
                <a:ahLst/>
                <a:cxnLst>
                  <a:cxn ang="0">
                    <a:pos x="T0" y="T1"/>
                  </a:cxn>
                  <a:cxn ang="0">
                    <a:pos x="T2" y="T3"/>
                  </a:cxn>
                  <a:cxn ang="0">
                    <a:pos x="T4" y="T5"/>
                  </a:cxn>
                  <a:cxn ang="0">
                    <a:pos x="T6" y="T7"/>
                  </a:cxn>
                  <a:cxn ang="0">
                    <a:pos x="T8" y="T9"/>
                  </a:cxn>
                  <a:cxn ang="0">
                    <a:pos x="T10" y="T11"/>
                  </a:cxn>
                  <a:cxn ang="0">
                    <a:pos x="T12" y="T13"/>
                  </a:cxn>
                </a:cxnLst>
                <a:rect l="0" t="0" r="r" b="b"/>
                <a:pathLst>
                  <a:path w="72" h="18">
                    <a:moveTo>
                      <a:pt x="72" y="16"/>
                    </a:moveTo>
                    <a:cubicBezTo>
                      <a:pt x="48" y="16"/>
                      <a:pt x="23" y="18"/>
                      <a:pt x="0" y="7"/>
                    </a:cubicBezTo>
                    <a:cubicBezTo>
                      <a:pt x="4" y="3"/>
                      <a:pt x="6" y="6"/>
                      <a:pt x="8" y="6"/>
                    </a:cubicBezTo>
                    <a:cubicBezTo>
                      <a:pt x="11" y="6"/>
                      <a:pt x="18" y="16"/>
                      <a:pt x="16" y="3"/>
                    </a:cubicBezTo>
                    <a:cubicBezTo>
                      <a:pt x="16" y="0"/>
                      <a:pt x="21" y="3"/>
                      <a:pt x="23" y="4"/>
                    </a:cubicBezTo>
                    <a:cubicBezTo>
                      <a:pt x="37" y="11"/>
                      <a:pt x="52" y="17"/>
                      <a:pt x="68" y="11"/>
                    </a:cubicBezTo>
                    <a:cubicBezTo>
                      <a:pt x="71" y="12"/>
                      <a:pt x="72" y="14"/>
                      <a:pt x="72"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6" name="Freeform 1120">
                <a:extLst>
                  <a:ext uri="{FF2B5EF4-FFF2-40B4-BE49-F238E27FC236}">
                    <a16:creationId xmlns:a16="http://schemas.microsoft.com/office/drawing/2014/main" id="{A17EDEC1-3E31-40FB-87A8-B5E09AE2B175}"/>
                  </a:ext>
                </a:extLst>
              </p:cNvPr>
              <p:cNvSpPr/>
              <p:nvPr/>
            </p:nvSpPr>
            <p:spPr bwMode="auto">
              <a:xfrm>
                <a:off x="5629" y="846"/>
                <a:ext cx="33" cy="25"/>
              </a:xfrm>
              <a:custGeom>
                <a:avLst/>
                <a:gdLst>
                  <a:gd name="T0" fmla="*/ 29 w 29"/>
                  <a:gd name="T1" fmla="*/ 8 h 22"/>
                  <a:gd name="T2" fmla="*/ 20 w 29"/>
                  <a:gd name="T3" fmla="*/ 22 h 22"/>
                  <a:gd name="T4" fmla="*/ 18 w 29"/>
                  <a:gd name="T5" fmla="*/ 22 h 22"/>
                  <a:gd name="T6" fmla="*/ 1 w 29"/>
                  <a:gd name="T7" fmla="*/ 5 h 22"/>
                  <a:gd name="T8" fmla="*/ 20 w 29"/>
                  <a:gd name="T9" fmla="*/ 6 h 22"/>
                  <a:gd name="T10" fmla="*/ 29 w 29"/>
                  <a:gd name="T11" fmla="*/ 8 h 22"/>
                </a:gdLst>
                <a:ahLst/>
                <a:cxnLst>
                  <a:cxn ang="0">
                    <a:pos x="T0" y="T1"/>
                  </a:cxn>
                  <a:cxn ang="0">
                    <a:pos x="T2" y="T3"/>
                  </a:cxn>
                  <a:cxn ang="0">
                    <a:pos x="T4" y="T5"/>
                  </a:cxn>
                  <a:cxn ang="0">
                    <a:pos x="T6" y="T7"/>
                  </a:cxn>
                  <a:cxn ang="0">
                    <a:pos x="T8" y="T9"/>
                  </a:cxn>
                  <a:cxn ang="0">
                    <a:pos x="T10" y="T11"/>
                  </a:cxn>
                </a:cxnLst>
                <a:rect l="0" t="0" r="r" b="b"/>
                <a:pathLst>
                  <a:path w="28" h="22">
                    <a:moveTo>
                      <a:pt x="29" y="8"/>
                    </a:moveTo>
                    <a:cubicBezTo>
                      <a:pt x="26" y="12"/>
                      <a:pt x="23" y="17"/>
                      <a:pt x="20" y="22"/>
                    </a:cubicBezTo>
                    <a:cubicBezTo>
                      <a:pt x="19" y="22"/>
                      <a:pt x="18" y="22"/>
                      <a:pt x="18" y="22"/>
                    </a:cubicBezTo>
                    <a:cubicBezTo>
                      <a:pt x="9" y="19"/>
                      <a:pt x="0" y="12"/>
                      <a:pt x="1" y="5"/>
                    </a:cubicBezTo>
                    <a:cubicBezTo>
                      <a:pt x="1" y="0"/>
                      <a:pt x="13" y="7"/>
                      <a:pt x="20" y="6"/>
                    </a:cubicBezTo>
                    <a:cubicBezTo>
                      <a:pt x="23" y="5"/>
                      <a:pt x="26" y="7"/>
                      <a:pt x="29"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7" name="Freeform 1121">
                <a:extLst>
                  <a:ext uri="{FF2B5EF4-FFF2-40B4-BE49-F238E27FC236}">
                    <a16:creationId xmlns:a16="http://schemas.microsoft.com/office/drawing/2014/main" id="{95D17F71-8243-503B-5619-9C461A3364BC}"/>
                  </a:ext>
                </a:extLst>
              </p:cNvPr>
              <p:cNvSpPr/>
              <p:nvPr/>
            </p:nvSpPr>
            <p:spPr bwMode="auto">
              <a:xfrm>
                <a:off x="5557" y="852"/>
                <a:ext cx="29" cy="20"/>
              </a:xfrm>
              <a:custGeom>
                <a:avLst/>
                <a:gdLst>
                  <a:gd name="T0" fmla="*/ 10 w 26"/>
                  <a:gd name="T1" fmla="*/ 18 h 18"/>
                  <a:gd name="T2" fmla="*/ 8 w 26"/>
                  <a:gd name="T3" fmla="*/ 15 h 18"/>
                  <a:gd name="T4" fmla="*/ 12 w 26"/>
                  <a:gd name="T5" fmla="*/ 0 h 18"/>
                  <a:gd name="T6" fmla="*/ 15 w 26"/>
                  <a:gd name="T7" fmla="*/ 2 h 18"/>
                  <a:gd name="T8" fmla="*/ 25 w 26"/>
                  <a:gd name="T9" fmla="*/ 12 h 18"/>
                  <a:gd name="T10" fmla="*/ 10 w 26"/>
                  <a:gd name="T11" fmla="*/ 18 h 18"/>
                </a:gdLst>
                <a:ahLst/>
                <a:cxnLst>
                  <a:cxn ang="0">
                    <a:pos x="T0" y="T1"/>
                  </a:cxn>
                  <a:cxn ang="0">
                    <a:pos x="T2" y="T3"/>
                  </a:cxn>
                  <a:cxn ang="0">
                    <a:pos x="T4" y="T5"/>
                  </a:cxn>
                  <a:cxn ang="0">
                    <a:pos x="T6" y="T7"/>
                  </a:cxn>
                  <a:cxn ang="0">
                    <a:pos x="T8" y="T9"/>
                  </a:cxn>
                  <a:cxn ang="0">
                    <a:pos x="T10" y="T11"/>
                  </a:cxn>
                </a:cxnLst>
                <a:rect l="0" t="0" r="r" b="b"/>
                <a:pathLst>
                  <a:path w="26" h="18">
                    <a:moveTo>
                      <a:pt x="10" y="18"/>
                    </a:moveTo>
                    <a:cubicBezTo>
                      <a:pt x="10" y="17"/>
                      <a:pt x="9" y="16"/>
                      <a:pt x="8" y="15"/>
                    </a:cubicBezTo>
                    <a:cubicBezTo>
                      <a:pt x="0" y="4"/>
                      <a:pt x="0" y="3"/>
                      <a:pt x="12" y="0"/>
                    </a:cubicBezTo>
                    <a:cubicBezTo>
                      <a:pt x="13" y="1"/>
                      <a:pt x="15" y="1"/>
                      <a:pt x="15" y="2"/>
                    </a:cubicBezTo>
                    <a:cubicBezTo>
                      <a:pt x="18" y="6"/>
                      <a:pt x="26" y="7"/>
                      <a:pt x="25" y="12"/>
                    </a:cubicBezTo>
                    <a:cubicBezTo>
                      <a:pt x="23" y="17"/>
                      <a:pt x="16" y="17"/>
                      <a:pt x="10"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491" name="Group 1323">
              <a:extLst>
                <a:ext uri="{FF2B5EF4-FFF2-40B4-BE49-F238E27FC236}">
                  <a16:creationId xmlns:a16="http://schemas.microsoft.com/office/drawing/2014/main" id="{B5C38400-BB9F-DE00-3BB6-6D2E7FF7AEDD}"/>
                </a:ext>
              </a:extLst>
            </p:cNvPr>
            <p:cNvGrpSpPr/>
            <p:nvPr/>
          </p:nvGrpSpPr>
          <p:grpSpPr>
            <a:xfrm>
              <a:off x="7626351" y="746125"/>
              <a:ext cx="1536700" cy="3052763"/>
              <a:chOff x="4804" y="470"/>
              <a:chExt cx="968" cy="1923"/>
            </a:xfrm>
          </p:grpSpPr>
          <p:sp>
            <p:nvSpPr>
              <p:cNvPr id="518" name="Freeform 1123">
                <a:extLst>
                  <a:ext uri="{FF2B5EF4-FFF2-40B4-BE49-F238E27FC236}">
                    <a16:creationId xmlns:a16="http://schemas.microsoft.com/office/drawing/2014/main" id="{86E48934-087A-CACB-D1BE-E35190D67E4F}"/>
                  </a:ext>
                </a:extLst>
              </p:cNvPr>
              <p:cNvSpPr/>
              <p:nvPr/>
            </p:nvSpPr>
            <p:spPr bwMode="auto">
              <a:xfrm>
                <a:off x="5663" y="847"/>
                <a:ext cx="8" cy="8"/>
              </a:xfrm>
              <a:custGeom>
                <a:avLst/>
                <a:gdLst>
                  <a:gd name="T0" fmla="*/ 3 w 7"/>
                  <a:gd name="T1" fmla="*/ 0 h 7"/>
                  <a:gd name="T2" fmla="*/ 0 w 7"/>
                  <a:gd name="T3" fmla="*/ 6 h 7"/>
                  <a:gd name="T4" fmla="*/ 3 w 7"/>
                  <a:gd name="T5" fmla="*/ 0 h 7"/>
                </a:gdLst>
                <a:ahLst/>
                <a:cxnLst>
                  <a:cxn ang="0">
                    <a:pos x="T0" y="T1"/>
                  </a:cxn>
                  <a:cxn ang="0">
                    <a:pos x="T2" y="T3"/>
                  </a:cxn>
                  <a:cxn ang="0">
                    <a:pos x="T4" y="T5"/>
                  </a:cxn>
                </a:cxnLst>
                <a:rect l="0" t="0" r="r" b="b"/>
                <a:pathLst>
                  <a:path w="7" h="7">
                    <a:moveTo>
                      <a:pt x="3" y="0"/>
                    </a:moveTo>
                    <a:cubicBezTo>
                      <a:pt x="4" y="3"/>
                      <a:pt x="7" y="7"/>
                      <a:pt x="0" y="6"/>
                    </a:cubicBezTo>
                    <a:cubicBezTo>
                      <a:pt x="1" y="4"/>
                      <a:pt x="2" y="2"/>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9" name="Freeform 1124">
                <a:extLst>
                  <a:ext uri="{FF2B5EF4-FFF2-40B4-BE49-F238E27FC236}">
                    <a16:creationId xmlns:a16="http://schemas.microsoft.com/office/drawing/2014/main" id="{7B51E640-8BAA-CF09-0E22-68F0B2EF943F}"/>
                  </a:ext>
                </a:extLst>
              </p:cNvPr>
              <p:cNvSpPr/>
              <p:nvPr/>
            </p:nvSpPr>
            <p:spPr bwMode="auto">
              <a:xfrm>
                <a:off x="5566" y="847"/>
                <a:ext cx="4" cy="5"/>
              </a:xfrm>
              <a:custGeom>
                <a:avLst/>
                <a:gdLst>
                  <a:gd name="T0" fmla="*/ 4 w 4"/>
                  <a:gd name="T1" fmla="*/ 4 h 4"/>
                  <a:gd name="T2" fmla="*/ 1 w 4"/>
                  <a:gd name="T3" fmla="*/ 0 h 4"/>
                  <a:gd name="T4" fmla="*/ 3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1" y="0"/>
                    </a:cubicBezTo>
                    <a:cubicBezTo>
                      <a:pt x="1" y="0"/>
                      <a:pt x="2" y="0"/>
                      <a:pt x="3" y="0"/>
                    </a:cubicBezTo>
                    <a:cubicBezTo>
                      <a:pt x="4" y="1"/>
                      <a:pt x="4" y="2"/>
                      <a:pt x="4" y="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0" name="Freeform 1125">
                <a:extLst>
                  <a:ext uri="{FF2B5EF4-FFF2-40B4-BE49-F238E27FC236}">
                    <a16:creationId xmlns:a16="http://schemas.microsoft.com/office/drawing/2014/main" id="{5C2BDB0E-3347-6D94-79BD-7684DBEEFFB7}"/>
                  </a:ext>
                </a:extLst>
              </p:cNvPr>
              <p:cNvSpPr/>
              <p:nvPr/>
            </p:nvSpPr>
            <p:spPr bwMode="auto">
              <a:xfrm>
                <a:off x="5755" y="1102"/>
                <a:ext cx="1" cy="2"/>
              </a:xfrm>
              <a:custGeom>
                <a:avLst/>
                <a:gdLst>
                  <a:gd name="T0" fmla="*/ 1 w 1"/>
                  <a:gd name="T1" fmla="*/ 1 h 1"/>
                  <a:gd name="T2" fmla="*/ 0 w 1"/>
                  <a:gd name="T3" fmla="*/ 1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1"/>
                      <a:pt x="0" y="1"/>
                    </a:cubicBezTo>
                    <a:cubicBezTo>
                      <a:pt x="0" y="1"/>
                      <a:pt x="0" y="0"/>
                      <a:pt x="1" y="0"/>
                    </a:cubicBezTo>
                    <a:cubicBezTo>
                      <a:pt x="1" y="0"/>
                      <a:pt x="1" y="1"/>
                      <a:pt x="1"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1" name="Freeform 1126">
                <a:extLst>
                  <a:ext uri="{FF2B5EF4-FFF2-40B4-BE49-F238E27FC236}">
                    <a16:creationId xmlns:a16="http://schemas.microsoft.com/office/drawing/2014/main" id="{4405BB13-E470-29DB-C54D-6A53E299E9A7}"/>
                  </a:ext>
                </a:extLst>
              </p:cNvPr>
              <p:cNvSpPr/>
              <p:nvPr/>
            </p:nvSpPr>
            <p:spPr bwMode="auto">
              <a:xfrm>
                <a:off x="5591" y="477"/>
                <a:ext cx="61" cy="67"/>
              </a:xfrm>
              <a:custGeom>
                <a:avLst/>
                <a:gdLst>
                  <a:gd name="T0" fmla="*/ 30 w 54"/>
                  <a:gd name="T1" fmla="*/ 15 h 59"/>
                  <a:gd name="T2" fmla="*/ 53 w 54"/>
                  <a:gd name="T3" fmla="*/ 52 h 59"/>
                  <a:gd name="T4" fmla="*/ 53 w 54"/>
                  <a:gd name="T5" fmla="*/ 56 h 59"/>
                  <a:gd name="T6" fmla="*/ 47 w 54"/>
                  <a:gd name="T7" fmla="*/ 54 h 59"/>
                  <a:gd name="T8" fmla="*/ 0 w 54"/>
                  <a:gd name="T9" fmla="*/ 8 h 59"/>
                  <a:gd name="T10" fmla="*/ 13 w 54"/>
                  <a:gd name="T11" fmla="*/ 5 h 59"/>
                  <a:gd name="T12" fmla="*/ 13 w 54"/>
                  <a:gd name="T13" fmla="*/ 5 h 59"/>
                  <a:gd name="T14" fmla="*/ 25 w 54"/>
                  <a:gd name="T15" fmla="*/ 12 h 59"/>
                  <a:gd name="T16" fmla="*/ 25 w 54"/>
                  <a:gd name="T17" fmla="*/ 12 h 59"/>
                  <a:gd name="T18" fmla="*/ 28 w 54"/>
                  <a:gd name="T19" fmla="*/ 15 h 59"/>
                  <a:gd name="T20" fmla="*/ 28 w 54"/>
                  <a:gd name="T21" fmla="*/ 15 h 59"/>
                  <a:gd name="T22" fmla="*/ 29 w 54"/>
                  <a:gd name="T23" fmla="*/ 18 h 59"/>
                  <a:gd name="T24" fmla="*/ 30 w 54"/>
                  <a:gd name="T25" fmla="*/ 1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9">
                    <a:moveTo>
                      <a:pt x="30" y="15"/>
                    </a:moveTo>
                    <a:cubicBezTo>
                      <a:pt x="37" y="27"/>
                      <a:pt x="43" y="41"/>
                      <a:pt x="53" y="52"/>
                    </a:cubicBezTo>
                    <a:cubicBezTo>
                      <a:pt x="54" y="53"/>
                      <a:pt x="54" y="55"/>
                      <a:pt x="53" y="56"/>
                    </a:cubicBezTo>
                    <a:cubicBezTo>
                      <a:pt x="50" y="59"/>
                      <a:pt x="49" y="56"/>
                      <a:pt x="47" y="54"/>
                    </a:cubicBezTo>
                    <a:cubicBezTo>
                      <a:pt x="34" y="36"/>
                      <a:pt x="19" y="19"/>
                      <a:pt x="0" y="8"/>
                    </a:cubicBezTo>
                    <a:cubicBezTo>
                      <a:pt x="4" y="0"/>
                      <a:pt x="10" y="14"/>
                      <a:pt x="13" y="5"/>
                    </a:cubicBezTo>
                    <a:cubicBezTo>
                      <a:pt x="13" y="5"/>
                      <a:pt x="13" y="5"/>
                      <a:pt x="13" y="5"/>
                    </a:cubicBezTo>
                    <a:cubicBezTo>
                      <a:pt x="19" y="4"/>
                      <a:pt x="20" y="12"/>
                      <a:pt x="25" y="12"/>
                    </a:cubicBezTo>
                    <a:cubicBezTo>
                      <a:pt x="25" y="12"/>
                      <a:pt x="25" y="12"/>
                      <a:pt x="25" y="12"/>
                    </a:cubicBezTo>
                    <a:cubicBezTo>
                      <a:pt x="26" y="13"/>
                      <a:pt x="27" y="14"/>
                      <a:pt x="28" y="15"/>
                    </a:cubicBezTo>
                    <a:cubicBezTo>
                      <a:pt x="28" y="15"/>
                      <a:pt x="28" y="15"/>
                      <a:pt x="28" y="15"/>
                    </a:cubicBezTo>
                    <a:cubicBezTo>
                      <a:pt x="28" y="16"/>
                      <a:pt x="28" y="17"/>
                      <a:pt x="29" y="18"/>
                    </a:cubicBezTo>
                    <a:cubicBezTo>
                      <a:pt x="29" y="17"/>
                      <a:pt x="30" y="16"/>
                      <a:pt x="30"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2" name="Freeform 1127">
                <a:extLst>
                  <a:ext uri="{FF2B5EF4-FFF2-40B4-BE49-F238E27FC236}">
                    <a16:creationId xmlns:a16="http://schemas.microsoft.com/office/drawing/2014/main" id="{D308F25A-138B-B98F-00E4-6505C4C95D40}"/>
                  </a:ext>
                </a:extLst>
              </p:cNvPr>
              <p:cNvSpPr>
                <a:spLocks noEditPoints="1"/>
              </p:cNvSpPr>
              <p:nvPr/>
            </p:nvSpPr>
            <p:spPr bwMode="auto">
              <a:xfrm>
                <a:off x="5618" y="599"/>
                <a:ext cx="48" cy="67"/>
              </a:xfrm>
              <a:custGeom>
                <a:avLst/>
                <a:gdLst>
                  <a:gd name="T0" fmla="*/ 6 w 42"/>
                  <a:gd name="T1" fmla="*/ 23 h 59"/>
                  <a:gd name="T2" fmla="*/ 9 w 42"/>
                  <a:gd name="T3" fmla="*/ 16 h 59"/>
                  <a:gd name="T4" fmla="*/ 0 w 42"/>
                  <a:gd name="T5" fmla="*/ 0 h 59"/>
                  <a:gd name="T6" fmla="*/ 15 w 42"/>
                  <a:gd name="T7" fmla="*/ 16 h 59"/>
                  <a:gd name="T8" fmla="*/ 42 w 42"/>
                  <a:gd name="T9" fmla="*/ 59 h 59"/>
                  <a:gd name="T10" fmla="*/ 42 w 42"/>
                  <a:gd name="T11" fmla="*/ 59 h 59"/>
                  <a:gd name="T12" fmla="*/ 6 w 42"/>
                  <a:gd name="T13" fmla="*/ 23 h 59"/>
                  <a:gd name="T14" fmla="*/ 15 w 42"/>
                  <a:gd name="T15" fmla="*/ 25 h 59"/>
                  <a:gd name="T16" fmla="*/ 14 w 42"/>
                  <a:gd name="T17" fmla="*/ 24 h 59"/>
                  <a:gd name="T18" fmla="*/ 14 w 42"/>
                  <a:gd name="T19" fmla="*/ 25 h 59"/>
                  <a:gd name="T20" fmla="*/ 15 w 42"/>
                  <a:gd name="T21" fmla="*/ 26 h 59"/>
                  <a:gd name="T22" fmla="*/ 15 w 42"/>
                  <a:gd name="T23" fmla="*/ 2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59">
                    <a:moveTo>
                      <a:pt x="6" y="23"/>
                    </a:moveTo>
                    <a:cubicBezTo>
                      <a:pt x="11" y="22"/>
                      <a:pt x="11" y="19"/>
                      <a:pt x="9" y="16"/>
                    </a:cubicBezTo>
                    <a:cubicBezTo>
                      <a:pt x="6" y="11"/>
                      <a:pt x="2" y="6"/>
                      <a:pt x="0" y="0"/>
                    </a:cubicBezTo>
                    <a:cubicBezTo>
                      <a:pt x="8" y="3"/>
                      <a:pt x="11" y="10"/>
                      <a:pt x="15" y="16"/>
                    </a:cubicBezTo>
                    <a:cubicBezTo>
                      <a:pt x="23" y="31"/>
                      <a:pt x="36" y="43"/>
                      <a:pt x="42" y="59"/>
                    </a:cubicBezTo>
                    <a:cubicBezTo>
                      <a:pt x="42" y="59"/>
                      <a:pt x="42" y="59"/>
                      <a:pt x="42" y="59"/>
                    </a:cubicBezTo>
                    <a:cubicBezTo>
                      <a:pt x="28" y="49"/>
                      <a:pt x="16" y="37"/>
                      <a:pt x="6" y="23"/>
                    </a:cubicBezTo>
                    <a:close/>
                    <a:moveTo>
                      <a:pt x="15" y="25"/>
                    </a:moveTo>
                    <a:cubicBezTo>
                      <a:pt x="15" y="25"/>
                      <a:pt x="15" y="24"/>
                      <a:pt x="14" y="24"/>
                    </a:cubicBezTo>
                    <a:cubicBezTo>
                      <a:pt x="14" y="24"/>
                      <a:pt x="14" y="25"/>
                      <a:pt x="14" y="25"/>
                    </a:cubicBezTo>
                    <a:cubicBezTo>
                      <a:pt x="14" y="25"/>
                      <a:pt x="14" y="25"/>
                      <a:pt x="15" y="26"/>
                    </a:cubicBezTo>
                    <a:cubicBezTo>
                      <a:pt x="15" y="25"/>
                      <a:pt x="15" y="25"/>
                      <a:pt x="15"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3" name="Freeform 1128">
                <a:extLst>
                  <a:ext uri="{FF2B5EF4-FFF2-40B4-BE49-F238E27FC236}">
                    <a16:creationId xmlns:a16="http://schemas.microsoft.com/office/drawing/2014/main" id="{1F939BF8-2204-A0D0-F7F0-F69A74D1669A}"/>
                  </a:ext>
                </a:extLst>
              </p:cNvPr>
              <p:cNvSpPr/>
              <p:nvPr/>
            </p:nvSpPr>
            <p:spPr bwMode="auto">
              <a:xfrm>
                <a:off x="5628" y="658"/>
                <a:ext cx="65" cy="47"/>
              </a:xfrm>
              <a:custGeom>
                <a:avLst/>
                <a:gdLst>
                  <a:gd name="T0" fmla="*/ 33 w 57"/>
                  <a:gd name="T1" fmla="*/ 7 h 41"/>
                  <a:gd name="T2" fmla="*/ 57 w 57"/>
                  <a:gd name="T3" fmla="*/ 41 h 41"/>
                  <a:gd name="T4" fmla="*/ 57 w 57"/>
                  <a:gd name="T5" fmla="*/ 41 h 41"/>
                  <a:gd name="T6" fmla="*/ 25 w 57"/>
                  <a:gd name="T7" fmla="*/ 16 h 41"/>
                  <a:gd name="T8" fmla="*/ 0 w 57"/>
                  <a:gd name="T9" fmla="*/ 0 h 41"/>
                  <a:gd name="T10" fmla="*/ 33 w 57"/>
                  <a:gd name="T11" fmla="*/ 14 h 41"/>
                  <a:gd name="T12" fmla="*/ 34 w 57"/>
                  <a:gd name="T13" fmla="*/ 15 h 41"/>
                  <a:gd name="T14" fmla="*/ 33 w 57"/>
                  <a:gd name="T15" fmla="*/ 14 h 41"/>
                  <a:gd name="T16" fmla="*/ 33 w 57"/>
                  <a:gd name="T17" fmla="*/ 7 h 41"/>
                  <a:gd name="T18" fmla="*/ 33 w 57"/>
                  <a:gd name="T19"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41">
                    <a:moveTo>
                      <a:pt x="33" y="7"/>
                    </a:moveTo>
                    <a:cubicBezTo>
                      <a:pt x="44" y="17"/>
                      <a:pt x="53" y="27"/>
                      <a:pt x="57" y="41"/>
                    </a:cubicBezTo>
                    <a:cubicBezTo>
                      <a:pt x="57" y="41"/>
                      <a:pt x="57" y="41"/>
                      <a:pt x="57" y="41"/>
                    </a:cubicBezTo>
                    <a:cubicBezTo>
                      <a:pt x="45" y="35"/>
                      <a:pt x="36" y="23"/>
                      <a:pt x="25" y="16"/>
                    </a:cubicBezTo>
                    <a:cubicBezTo>
                      <a:pt x="17" y="11"/>
                      <a:pt x="7" y="10"/>
                      <a:pt x="0" y="0"/>
                    </a:cubicBezTo>
                    <a:cubicBezTo>
                      <a:pt x="13" y="2"/>
                      <a:pt x="22" y="10"/>
                      <a:pt x="33" y="14"/>
                    </a:cubicBezTo>
                    <a:cubicBezTo>
                      <a:pt x="34" y="14"/>
                      <a:pt x="34" y="15"/>
                      <a:pt x="34" y="15"/>
                    </a:cubicBezTo>
                    <a:cubicBezTo>
                      <a:pt x="34" y="15"/>
                      <a:pt x="34" y="14"/>
                      <a:pt x="33" y="14"/>
                    </a:cubicBezTo>
                    <a:cubicBezTo>
                      <a:pt x="33" y="12"/>
                      <a:pt x="33" y="9"/>
                      <a:pt x="33" y="7"/>
                    </a:cubicBezTo>
                    <a:cubicBezTo>
                      <a:pt x="33" y="7"/>
                      <a:pt x="33" y="7"/>
                      <a:pt x="33"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4" name="Freeform 1129">
                <a:extLst>
                  <a:ext uri="{FF2B5EF4-FFF2-40B4-BE49-F238E27FC236}">
                    <a16:creationId xmlns:a16="http://schemas.microsoft.com/office/drawing/2014/main" id="{B64FEA4B-6891-8752-A65B-3A0A81C9516E}"/>
                  </a:ext>
                </a:extLst>
              </p:cNvPr>
              <p:cNvSpPr/>
              <p:nvPr/>
            </p:nvSpPr>
            <p:spPr bwMode="auto">
              <a:xfrm>
                <a:off x="5609" y="529"/>
                <a:ext cx="25" cy="44"/>
              </a:xfrm>
              <a:custGeom>
                <a:avLst/>
                <a:gdLst>
                  <a:gd name="T0" fmla="*/ 7 w 22"/>
                  <a:gd name="T1" fmla="*/ 27 h 39"/>
                  <a:gd name="T2" fmla="*/ 8 w 22"/>
                  <a:gd name="T3" fmla="*/ 19 h 39"/>
                  <a:gd name="T4" fmla="*/ 1 w 22"/>
                  <a:gd name="T5" fmla="*/ 0 h 39"/>
                  <a:gd name="T6" fmla="*/ 22 w 22"/>
                  <a:gd name="T7" fmla="*/ 39 h 39"/>
                  <a:gd name="T8" fmla="*/ 7 w 22"/>
                  <a:gd name="T9" fmla="*/ 27 h 39"/>
                </a:gdLst>
                <a:ahLst/>
                <a:cxnLst>
                  <a:cxn ang="0">
                    <a:pos x="T0" y="T1"/>
                  </a:cxn>
                  <a:cxn ang="0">
                    <a:pos x="T2" y="T3"/>
                  </a:cxn>
                  <a:cxn ang="0">
                    <a:pos x="T4" y="T5"/>
                  </a:cxn>
                  <a:cxn ang="0">
                    <a:pos x="T6" y="T7"/>
                  </a:cxn>
                  <a:cxn ang="0">
                    <a:pos x="T8" y="T9"/>
                  </a:cxn>
                </a:cxnLst>
                <a:rect l="0" t="0" r="r" b="b"/>
                <a:pathLst>
                  <a:path w="22" h="39">
                    <a:moveTo>
                      <a:pt x="7" y="27"/>
                    </a:moveTo>
                    <a:cubicBezTo>
                      <a:pt x="14" y="25"/>
                      <a:pt x="10" y="22"/>
                      <a:pt x="8" y="19"/>
                    </a:cubicBezTo>
                    <a:cubicBezTo>
                      <a:pt x="5" y="14"/>
                      <a:pt x="0" y="9"/>
                      <a:pt x="1" y="0"/>
                    </a:cubicBezTo>
                    <a:cubicBezTo>
                      <a:pt x="11" y="12"/>
                      <a:pt x="14" y="25"/>
                      <a:pt x="22" y="39"/>
                    </a:cubicBezTo>
                    <a:cubicBezTo>
                      <a:pt x="13" y="37"/>
                      <a:pt x="8" y="34"/>
                      <a:pt x="7" y="2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5" name="Freeform 1130">
                <a:extLst>
                  <a:ext uri="{FF2B5EF4-FFF2-40B4-BE49-F238E27FC236}">
                    <a16:creationId xmlns:a16="http://schemas.microsoft.com/office/drawing/2014/main" id="{33C1BCF9-67AA-03E7-4DE6-314CD51C798B}"/>
                  </a:ext>
                </a:extLst>
              </p:cNvPr>
              <p:cNvSpPr/>
              <p:nvPr/>
            </p:nvSpPr>
            <p:spPr bwMode="auto">
              <a:xfrm>
                <a:off x="5577" y="531"/>
                <a:ext cx="34" cy="23"/>
              </a:xfrm>
              <a:custGeom>
                <a:avLst/>
                <a:gdLst>
                  <a:gd name="T0" fmla="*/ 30 w 30"/>
                  <a:gd name="T1" fmla="*/ 20 h 20"/>
                  <a:gd name="T2" fmla="*/ 0 w 30"/>
                  <a:gd name="T3" fmla="*/ 0 h 20"/>
                  <a:gd name="T4" fmla="*/ 30 w 30"/>
                  <a:gd name="T5" fmla="*/ 20 h 20"/>
                </a:gdLst>
                <a:ahLst/>
                <a:cxnLst>
                  <a:cxn ang="0">
                    <a:pos x="T0" y="T1"/>
                  </a:cxn>
                  <a:cxn ang="0">
                    <a:pos x="T2" y="T3"/>
                  </a:cxn>
                  <a:cxn ang="0">
                    <a:pos x="T4" y="T5"/>
                  </a:cxn>
                </a:cxnLst>
                <a:rect l="0" t="0" r="r" b="b"/>
                <a:pathLst>
                  <a:path w="30" h="20">
                    <a:moveTo>
                      <a:pt x="30" y="20"/>
                    </a:moveTo>
                    <a:cubicBezTo>
                      <a:pt x="19" y="15"/>
                      <a:pt x="8" y="9"/>
                      <a:pt x="0" y="0"/>
                    </a:cubicBezTo>
                    <a:cubicBezTo>
                      <a:pt x="12" y="3"/>
                      <a:pt x="23" y="8"/>
                      <a:pt x="30"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6" name="Freeform 1131">
                <a:extLst>
                  <a:ext uri="{FF2B5EF4-FFF2-40B4-BE49-F238E27FC236}">
                    <a16:creationId xmlns:a16="http://schemas.microsoft.com/office/drawing/2014/main" id="{8A23B604-707D-B9A8-7520-56CF096AD223}"/>
                  </a:ext>
                </a:extLst>
              </p:cNvPr>
              <p:cNvSpPr/>
              <p:nvPr/>
            </p:nvSpPr>
            <p:spPr bwMode="auto">
              <a:xfrm>
                <a:off x="5602" y="580"/>
                <a:ext cx="11" cy="15"/>
              </a:xfrm>
              <a:custGeom>
                <a:avLst/>
                <a:gdLst>
                  <a:gd name="T0" fmla="*/ 10 w 10"/>
                  <a:gd name="T1" fmla="*/ 13 h 13"/>
                  <a:gd name="T2" fmla="*/ 0 w 10"/>
                  <a:gd name="T3" fmla="*/ 0 h 13"/>
                  <a:gd name="T4" fmla="*/ 10 w 10"/>
                  <a:gd name="T5" fmla="*/ 13 h 13"/>
                </a:gdLst>
                <a:ahLst/>
                <a:cxnLst>
                  <a:cxn ang="0">
                    <a:pos x="T0" y="T1"/>
                  </a:cxn>
                  <a:cxn ang="0">
                    <a:pos x="T2" y="T3"/>
                  </a:cxn>
                  <a:cxn ang="0">
                    <a:pos x="T4" y="T5"/>
                  </a:cxn>
                </a:cxnLst>
                <a:rect l="0" t="0" r="r" b="b"/>
                <a:pathLst>
                  <a:path w="10" h="13">
                    <a:moveTo>
                      <a:pt x="10" y="13"/>
                    </a:moveTo>
                    <a:cubicBezTo>
                      <a:pt x="7" y="9"/>
                      <a:pt x="4" y="5"/>
                      <a:pt x="0" y="0"/>
                    </a:cubicBezTo>
                    <a:cubicBezTo>
                      <a:pt x="9" y="2"/>
                      <a:pt x="9" y="2"/>
                      <a:pt x="10"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7" name="Freeform 1132">
                <a:extLst>
                  <a:ext uri="{FF2B5EF4-FFF2-40B4-BE49-F238E27FC236}">
                    <a16:creationId xmlns:a16="http://schemas.microsoft.com/office/drawing/2014/main" id="{FDA4140B-ECEF-9434-19D2-09914FE2E09D}"/>
                  </a:ext>
                </a:extLst>
              </p:cNvPr>
              <p:cNvSpPr/>
              <p:nvPr/>
            </p:nvSpPr>
            <p:spPr bwMode="auto">
              <a:xfrm>
                <a:off x="5668" y="624"/>
                <a:ext cx="11" cy="15"/>
              </a:xfrm>
              <a:custGeom>
                <a:avLst/>
                <a:gdLst>
                  <a:gd name="T0" fmla="*/ 10 w 10"/>
                  <a:gd name="T1" fmla="*/ 13 h 13"/>
                  <a:gd name="T2" fmla="*/ 0 w 10"/>
                  <a:gd name="T3" fmla="*/ 0 h 13"/>
                  <a:gd name="T4" fmla="*/ 10 w 10"/>
                  <a:gd name="T5" fmla="*/ 13 h 13"/>
                  <a:gd name="T6" fmla="*/ 10 w 10"/>
                  <a:gd name="T7" fmla="*/ 13 h 13"/>
                </a:gdLst>
                <a:ahLst/>
                <a:cxnLst>
                  <a:cxn ang="0">
                    <a:pos x="T0" y="T1"/>
                  </a:cxn>
                  <a:cxn ang="0">
                    <a:pos x="T2" y="T3"/>
                  </a:cxn>
                  <a:cxn ang="0">
                    <a:pos x="T4" y="T5"/>
                  </a:cxn>
                  <a:cxn ang="0">
                    <a:pos x="T6" y="T7"/>
                  </a:cxn>
                </a:cxnLst>
                <a:rect l="0" t="0" r="r" b="b"/>
                <a:pathLst>
                  <a:path w="10" h="13">
                    <a:moveTo>
                      <a:pt x="10" y="13"/>
                    </a:moveTo>
                    <a:cubicBezTo>
                      <a:pt x="5" y="10"/>
                      <a:pt x="4" y="5"/>
                      <a:pt x="0" y="0"/>
                    </a:cubicBezTo>
                    <a:cubicBezTo>
                      <a:pt x="9" y="2"/>
                      <a:pt x="9" y="2"/>
                      <a:pt x="10" y="13"/>
                    </a:cubicBezTo>
                    <a:cubicBezTo>
                      <a:pt x="10" y="13"/>
                      <a:pt x="10" y="13"/>
                      <a:pt x="10"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8" name="Freeform 1133">
                <a:extLst>
                  <a:ext uri="{FF2B5EF4-FFF2-40B4-BE49-F238E27FC236}">
                    <a16:creationId xmlns:a16="http://schemas.microsoft.com/office/drawing/2014/main" id="{DCD15E02-D56F-55F3-85F1-94124FAF02B5}"/>
                  </a:ext>
                </a:extLst>
              </p:cNvPr>
              <p:cNvSpPr/>
              <p:nvPr/>
            </p:nvSpPr>
            <p:spPr bwMode="auto">
              <a:xfrm>
                <a:off x="5650" y="595"/>
                <a:ext cx="11" cy="10"/>
              </a:xfrm>
              <a:custGeom>
                <a:avLst/>
                <a:gdLst>
                  <a:gd name="T0" fmla="*/ 0 w 10"/>
                  <a:gd name="T1" fmla="*/ 0 h 9"/>
                  <a:gd name="T2" fmla="*/ 10 w 10"/>
                  <a:gd name="T3" fmla="*/ 9 h 9"/>
                  <a:gd name="T4" fmla="*/ 0 w 10"/>
                  <a:gd name="T5" fmla="*/ 0 h 9"/>
                  <a:gd name="T6" fmla="*/ 0 w 10"/>
                  <a:gd name="T7" fmla="*/ 0 h 9"/>
                </a:gdLst>
                <a:ahLst/>
                <a:cxnLst>
                  <a:cxn ang="0">
                    <a:pos x="T0" y="T1"/>
                  </a:cxn>
                  <a:cxn ang="0">
                    <a:pos x="T2" y="T3"/>
                  </a:cxn>
                  <a:cxn ang="0">
                    <a:pos x="T4" y="T5"/>
                  </a:cxn>
                  <a:cxn ang="0">
                    <a:pos x="T6" y="T7"/>
                  </a:cxn>
                </a:cxnLst>
                <a:rect l="0" t="0" r="r" b="b"/>
                <a:pathLst>
                  <a:path w="10" h="9">
                    <a:moveTo>
                      <a:pt x="0" y="0"/>
                    </a:moveTo>
                    <a:cubicBezTo>
                      <a:pt x="5" y="0"/>
                      <a:pt x="7" y="3"/>
                      <a:pt x="10" y="9"/>
                    </a:cubicBezTo>
                    <a:cubicBezTo>
                      <a:pt x="3" y="8"/>
                      <a:pt x="0" y="5"/>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9" name="Freeform 1134">
                <a:extLst>
                  <a:ext uri="{FF2B5EF4-FFF2-40B4-BE49-F238E27FC236}">
                    <a16:creationId xmlns:a16="http://schemas.microsoft.com/office/drawing/2014/main" id="{E74352FA-7CFC-6801-9845-379827598EC9}"/>
                  </a:ext>
                </a:extLst>
              </p:cNvPr>
              <p:cNvSpPr/>
              <p:nvPr/>
            </p:nvSpPr>
            <p:spPr bwMode="auto">
              <a:xfrm>
                <a:off x="5686" y="570"/>
                <a:ext cx="8" cy="17"/>
              </a:xfrm>
              <a:custGeom>
                <a:avLst/>
                <a:gdLst>
                  <a:gd name="T0" fmla="*/ 4 w 7"/>
                  <a:gd name="T1" fmla="*/ 0 h 15"/>
                  <a:gd name="T2" fmla="*/ 5 w 7"/>
                  <a:gd name="T3" fmla="*/ 15 h 15"/>
                  <a:gd name="T4" fmla="*/ 4 w 7"/>
                  <a:gd name="T5" fmla="*/ 0 h 15"/>
                </a:gdLst>
                <a:ahLst/>
                <a:cxnLst>
                  <a:cxn ang="0">
                    <a:pos x="T0" y="T1"/>
                  </a:cxn>
                  <a:cxn ang="0">
                    <a:pos x="T2" y="T3"/>
                  </a:cxn>
                  <a:cxn ang="0">
                    <a:pos x="T4" y="T5"/>
                  </a:cxn>
                </a:cxnLst>
                <a:rect l="0" t="0" r="r" b="b"/>
                <a:pathLst>
                  <a:path w="7" h="15">
                    <a:moveTo>
                      <a:pt x="4" y="0"/>
                    </a:moveTo>
                    <a:cubicBezTo>
                      <a:pt x="7" y="6"/>
                      <a:pt x="7" y="10"/>
                      <a:pt x="5" y="15"/>
                    </a:cubicBezTo>
                    <a:cubicBezTo>
                      <a:pt x="5" y="10"/>
                      <a:pt x="0" y="7"/>
                      <a:pt x="4"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0" name="Freeform 1135">
                <a:extLst>
                  <a:ext uri="{FF2B5EF4-FFF2-40B4-BE49-F238E27FC236}">
                    <a16:creationId xmlns:a16="http://schemas.microsoft.com/office/drawing/2014/main" id="{CF054841-79D9-B7C4-47AD-D99F6CD5DBEA}"/>
                  </a:ext>
                </a:extLst>
              </p:cNvPr>
              <p:cNvSpPr/>
              <p:nvPr/>
            </p:nvSpPr>
            <p:spPr bwMode="auto">
              <a:xfrm>
                <a:off x="5661" y="609"/>
                <a:ext cx="7" cy="9"/>
              </a:xfrm>
              <a:custGeom>
                <a:avLst/>
                <a:gdLst>
                  <a:gd name="T0" fmla="*/ 1 w 6"/>
                  <a:gd name="T1" fmla="*/ 0 h 8"/>
                  <a:gd name="T2" fmla="*/ 5 w 6"/>
                  <a:gd name="T3" fmla="*/ 8 h 8"/>
                  <a:gd name="T4" fmla="*/ 1 w 6"/>
                  <a:gd name="T5" fmla="*/ 0 h 8"/>
                </a:gdLst>
                <a:ahLst/>
                <a:cxnLst>
                  <a:cxn ang="0">
                    <a:pos x="T0" y="T1"/>
                  </a:cxn>
                  <a:cxn ang="0">
                    <a:pos x="T2" y="T3"/>
                  </a:cxn>
                  <a:cxn ang="0">
                    <a:pos x="T4" y="T5"/>
                  </a:cxn>
                </a:cxnLst>
                <a:rect l="0" t="0" r="r" b="b"/>
                <a:pathLst>
                  <a:path w="6" h="8">
                    <a:moveTo>
                      <a:pt x="1" y="0"/>
                    </a:moveTo>
                    <a:cubicBezTo>
                      <a:pt x="5" y="1"/>
                      <a:pt x="6" y="4"/>
                      <a:pt x="5" y="8"/>
                    </a:cubicBezTo>
                    <a:cubicBezTo>
                      <a:pt x="1" y="7"/>
                      <a:pt x="0" y="4"/>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1" name="Freeform 1136">
                <a:extLst>
                  <a:ext uri="{FF2B5EF4-FFF2-40B4-BE49-F238E27FC236}">
                    <a16:creationId xmlns:a16="http://schemas.microsoft.com/office/drawing/2014/main" id="{5CDCD693-F088-420A-012D-9A824B7CD4EE}"/>
                  </a:ext>
                </a:extLst>
              </p:cNvPr>
              <p:cNvSpPr/>
              <p:nvPr/>
            </p:nvSpPr>
            <p:spPr bwMode="auto">
              <a:xfrm>
                <a:off x="5566" y="524"/>
                <a:ext cx="5" cy="5"/>
              </a:xfrm>
              <a:custGeom>
                <a:avLst/>
                <a:gdLst>
                  <a:gd name="T0" fmla="*/ 2 w 5"/>
                  <a:gd name="T1" fmla="*/ 4 h 4"/>
                  <a:gd name="T2" fmla="*/ 0 w 5"/>
                  <a:gd name="T3" fmla="*/ 1 h 4"/>
                  <a:gd name="T4" fmla="*/ 2 w 5"/>
                  <a:gd name="T5" fmla="*/ 0 h 4"/>
                  <a:gd name="T6" fmla="*/ 5 w 5"/>
                  <a:gd name="T7" fmla="*/ 2 h 4"/>
                  <a:gd name="T8" fmla="*/ 2 w 5"/>
                  <a:gd name="T9" fmla="*/ 4 h 4"/>
                </a:gdLst>
                <a:ahLst/>
                <a:cxnLst>
                  <a:cxn ang="0">
                    <a:pos x="T0" y="T1"/>
                  </a:cxn>
                  <a:cxn ang="0">
                    <a:pos x="T2" y="T3"/>
                  </a:cxn>
                  <a:cxn ang="0">
                    <a:pos x="T4" y="T5"/>
                  </a:cxn>
                  <a:cxn ang="0">
                    <a:pos x="T6" y="T7"/>
                  </a:cxn>
                  <a:cxn ang="0">
                    <a:pos x="T8" y="T9"/>
                  </a:cxn>
                </a:cxnLst>
                <a:rect l="0" t="0" r="r" b="b"/>
                <a:pathLst>
                  <a:path w="5" h="4">
                    <a:moveTo>
                      <a:pt x="2" y="4"/>
                    </a:moveTo>
                    <a:cubicBezTo>
                      <a:pt x="1" y="3"/>
                      <a:pt x="0" y="2"/>
                      <a:pt x="0" y="1"/>
                    </a:cubicBezTo>
                    <a:cubicBezTo>
                      <a:pt x="0" y="1"/>
                      <a:pt x="2" y="0"/>
                      <a:pt x="2" y="0"/>
                    </a:cubicBezTo>
                    <a:cubicBezTo>
                      <a:pt x="4" y="0"/>
                      <a:pt x="5" y="1"/>
                      <a:pt x="5" y="2"/>
                    </a:cubicBezTo>
                    <a:cubicBezTo>
                      <a:pt x="5" y="3"/>
                      <a:pt x="3" y="3"/>
                      <a:pt x="2"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2" name="Freeform 1137">
                <a:extLst>
                  <a:ext uri="{FF2B5EF4-FFF2-40B4-BE49-F238E27FC236}">
                    <a16:creationId xmlns:a16="http://schemas.microsoft.com/office/drawing/2014/main" id="{28876968-75EF-7E10-3CBC-9D44173C1DA5}"/>
                  </a:ext>
                </a:extLst>
              </p:cNvPr>
              <p:cNvSpPr/>
              <p:nvPr/>
            </p:nvSpPr>
            <p:spPr bwMode="auto">
              <a:xfrm>
                <a:off x="5620" y="621"/>
                <a:ext cx="5" cy="4"/>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0" y="1"/>
                    </a:cubicBezTo>
                    <a:cubicBezTo>
                      <a:pt x="0" y="0"/>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3" name="Freeform 1138">
                <a:extLst>
                  <a:ext uri="{FF2B5EF4-FFF2-40B4-BE49-F238E27FC236}">
                    <a16:creationId xmlns:a16="http://schemas.microsoft.com/office/drawing/2014/main" id="{08FDC98F-57DB-B8B3-FDC2-CFEB080E3D61}"/>
                  </a:ext>
                </a:extLst>
              </p:cNvPr>
              <p:cNvSpPr/>
              <p:nvPr/>
            </p:nvSpPr>
            <p:spPr bwMode="auto">
              <a:xfrm>
                <a:off x="5611" y="614"/>
                <a:ext cx="5" cy="4"/>
              </a:xfrm>
              <a:custGeom>
                <a:avLst/>
                <a:gdLst>
                  <a:gd name="T0" fmla="*/ 0 w 4"/>
                  <a:gd name="T1" fmla="*/ 0 h 4"/>
                  <a:gd name="T2" fmla="*/ 4 w 4"/>
                  <a:gd name="T3" fmla="*/ 3 h 4"/>
                  <a:gd name="T4" fmla="*/ 3 w 4"/>
                  <a:gd name="T5" fmla="*/ 4 h 4"/>
                  <a:gd name="T6" fmla="*/ 0 w 4"/>
                  <a:gd name="T7" fmla="*/ 0 h 4"/>
                </a:gdLst>
                <a:ahLst/>
                <a:cxnLst>
                  <a:cxn ang="0">
                    <a:pos x="T0" y="T1"/>
                  </a:cxn>
                  <a:cxn ang="0">
                    <a:pos x="T2" y="T3"/>
                  </a:cxn>
                  <a:cxn ang="0">
                    <a:pos x="T4" y="T5"/>
                  </a:cxn>
                  <a:cxn ang="0">
                    <a:pos x="T6" y="T7"/>
                  </a:cxn>
                </a:cxnLst>
                <a:rect l="0" t="0" r="r" b="b"/>
                <a:pathLst>
                  <a:path w="4" h="4">
                    <a:moveTo>
                      <a:pt x="0" y="0"/>
                    </a:moveTo>
                    <a:cubicBezTo>
                      <a:pt x="2" y="0"/>
                      <a:pt x="4" y="0"/>
                      <a:pt x="4" y="3"/>
                    </a:cubicBezTo>
                    <a:cubicBezTo>
                      <a:pt x="4" y="3"/>
                      <a:pt x="3" y="4"/>
                      <a:pt x="3" y="4"/>
                    </a:cubicBezTo>
                    <a:cubicBezTo>
                      <a:pt x="0" y="4"/>
                      <a:pt x="0" y="2"/>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4" name="Freeform 1139">
                <a:extLst>
                  <a:ext uri="{FF2B5EF4-FFF2-40B4-BE49-F238E27FC236}">
                    <a16:creationId xmlns:a16="http://schemas.microsoft.com/office/drawing/2014/main" id="{A73E3503-EB15-A38D-F49E-90E0BF9B8355}"/>
                  </a:ext>
                </a:extLst>
              </p:cNvPr>
              <p:cNvSpPr/>
              <p:nvPr/>
            </p:nvSpPr>
            <p:spPr bwMode="auto">
              <a:xfrm>
                <a:off x="5607" y="609"/>
                <a:ext cx="4" cy="5"/>
              </a:xfrm>
              <a:custGeom>
                <a:avLst/>
                <a:gdLst>
                  <a:gd name="T0" fmla="*/ 4 w 4"/>
                  <a:gd name="T1" fmla="*/ 4 h 4"/>
                  <a:gd name="T2" fmla="*/ 0 w 4"/>
                  <a:gd name="T3" fmla="*/ 2 h 4"/>
                  <a:gd name="T4" fmla="*/ 2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1" y="4"/>
                      <a:pt x="0" y="2"/>
                    </a:cubicBezTo>
                    <a:cubicBezTo>
                      <a:pt x="0" y="1"/>
                      <a:pt x="1" y="0"/>
                      <a:pt x="2" y="0"/>
                    </a:cubicBezTo>
                    <a:cubicBezTo>
                      <a:pt x="4" y="1"/>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5" name="Freeform 1140">
                <a:extLst>
                  <a:ext uri="{FF2B5EF4-FFF2-40B4-BE49-F238E27FC236}">
                    <a16:creationId xmlns:a16="http://schemas.microsoft.com/office/drawing/2014/main" id="{6465CF49-692C-5CA6-BCDC-1A29E3156F49}"/>
                  </a:ext>
                </a:extLst>
              </p:cNvPr>
              <p:cNvSpPr/>
              <p:nvPr/>
            </p:nvSpPr>
            <p:spPr bwMode="auto">
              <a:xfrm>
                <a:off x="5639" y="582"/>
                <a:ext cx="5" cy="5"/>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0" y="4"/>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6" name="Freeform 1141">
                <a:extLst>
                  <a:ext uri="{FF2B5EF4-FFF2-40B4-BE49-F238E27FC236}">
                    <a16:creationId xmlns:a16="http://schemas.microsoft.com/office/drawing/2014/main" id="{4D32AEEF-2799-F2BD-57FF-D08C9ED6A590}"/>
                  </a:ext>
                </a:extLst>
              </p:cNvPr>
              <p:cNvSpPr/>
              <p:nvPr/>
            </p:nvSpPr>
            <p:spPr bwMode="auto">
              <a:xfrm>
                <a:off x="5611" y="554"/>
                <a:ext cx="6" cy="5"/>
              </a:xfrm>
              <a:custGeom>
                <a:avLst/>
                <a:gdLst>
                  <a:gd name="T0" fmla="*/ 0 w 5"/>
                  <a:gd name="T1" fmla="*/ 0 h 5"/>
                  <a:gd name="T2" fmla="*/ 5 w 5"/>
                  <a:gd name="T3" fmla="*/ 5 h 5"/>
                  <a:gd name="T4" fmla="*/ 5 w 5"/>
                  <a:gd name="T5" fmla="*/ 5 h 5"/>
                  <a:gd name="T6" fmla="*/ 0 w 5"/>
                  <a:gd name="T7" fmla="*/ 0 h 5"/>
                  <a:gd name="T8" fmla="*/ 0 w 5"/>
                  <a:gd name="T9" fmla="*/ 0 h 5"/>
                </a:gdLst>
                <a:ahLst/>
                <a:cxnLst>
                  <a:cxn ang="0">
                    <a:pos x="T0" y="T1"/>
                  </a:cxn>
                  <a:cxn ang="0">
                    <a:pos x="T2" y="T3"/>
                  </a:cxn>
                  <a:cxn ang="0">
                    <a:pos x="T4" y="T5"/>
                  </a:cxn>
                  <a:cxn ang="0">
                    <a:pos x="T6" y="T7"/>
                  </a:cxn>
                  <a:cxn ang="0">
                    <a:pos x="T8" y="T9"/>
                  </a:cxn>
                </a:cxnLst>
                <a:rect l="0" t="0" r="r" b="b"/>
                <a:pathLst>
                  <a:path w="5" h="5">
                    <a:moveTo>
                      <a:pt x="0" y="0"/>
                    </a:moveTo>
                    <a:cubicBezTo>
                      <a:pt x="3" y="0"/>
                      <a:pt x="5" y="1"/>
                      <a:pt x="5" y="5"/>
                    </a:cubicBezTo>
                    <a:cubicBezTo>
                      <a:pt x="5" y="5"/>
                      <a:pt x="5" y="5"/>
                      <a:pt x="5" y="5"/>
                    </a:cubicBezTo>
                    <a:cubicBezTo>
                      <a:pt x="2" y="5"/>
                      <a:pt x="0" y="3"/>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7" name="Freeform 1142">
                <a:extLst>
                  <a:ext uri="{FF2B5EF4-FFF2-40B4-BE49-F238E27FC236}">
                    <a16:creationId xmlns:a16="http://schemas.microsoft.com/office/drawing/2014/main" id="{F77FA0E0-D58E-CCDE-0445-21E27ACEB8A2}"/>
                  </a:ext>
                </a:extLst>
              </p:cNvPr>
              <p:cNvSpPr/>
              <p:nvPr/>
            </p:nvSpPr>
            <p:spPr bwMode="auto">
              <a:xfrm>
                <a:off x="5619" y="486"/>
                <a:ext cx="6" cy="8"/>
              </a:xfrm>
              <a:custGeom>
                <a:avLst/>
                <a:gdLst>
                  <a:gd name="T0" fmla="*/ 0 w 5"/>
                  <a:gd name="T1" fmla="*/ 4 h 7"/>
                  <a:gd name="T2" fmla="*/ 4 w 5"/>
                  <a:gd name="T3" fmla="*/ 1 h 7"/>
                  <a:gd name="T4" fmla="*/ 5 w 5"/>
                  <a:gd name="T5" fmla="*/ 7 h 7"/>
                  <a:gd name="T6" fmla="*/ 5 w 5"/>
                  <a:gd name="T7" fmla="*/ 7 h 7"/>
                  <a:gd name="T8" fmla="*/ 3 w 5"/>
                  <a:gd name="T9" fmla="*/ 7 h 7"/>
                  <a:gd name="T10" fmla="*/ 3 w 5"/>
                  <a:gd name="T11" fmla="*/ 7 h 7"/>
                  <a:gd name="T12" fmla="*/ 0 w 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0" y="4"/>
                    </a:moveTo>
                    <a:cubicBezTo>
                      <a:pt x="1" y="3"/>
                      <a:pt x="2" y="0"/>
                      <a:pt x="4" y="1"/>
                    </a:cubicBezTo>
                    <a:cubicBezTo>
                      <a:pt x="5" y="2"/>
                      <a:pt x="5" y="5"/>
                      <a:pt x="5" y="7"/>
                    </a:cubicBezTo>
                    <a:cubicBezTo>
                      <a:pt x="5" y="7"/>
                      <a:pt x="5" y="7"/>
                      <a:pt x="5" y="7"/>
                    </a:cubicBezTo>
                    <a:cubicBezTo>
                      <a:pt x="4" y="7"/>
                      <a:pt x="3" y="7"/>
                      <a:pt x="3" y="7"/>
                    </a:cubicBezTo>
                    <a:cubicBezTo>
                      <a:pt x="3" y="7"/>
                      <a:pt x="3" y="7"/>
                      <a:pt x="3" y="7"/>
                    </a:cubicBezTo>
                    <a:cubicBezTo>
                      <a:pt x="2" y="6"/>
                      <a:pt x="1" y="5"/>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8" name="Freeform 1143">
                <a:extLst>
                  <a:ext uri="{FF2B5EF4-FFF2-40B4-BE49-F238E27FC236}">
                    <a16:creationId xmlns:a16="http://schemas.microsoft.com/office/drawing/2014/main" id="{1F05C335-F692-41FB-E280-DBDE9845203F}"/>
                  </a:ext>
                </a:extLst>
              </p:cNvPr>
              <p:cNvSpPr/>
              <p:nvPr/>
            </p:nvSpPr>
            <p:spPr bwMode="auto">
              <a:xfrm>
                <a:off x="5595" y="470"/>
                <a:ext cx="5" cy="4"/>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9" name="Freeform 1144">
                <a:extLst>
                  <a:ext uri="{FF2B5EF4-FFF2-40B4-BE49-F238E27FC236}">
                    <a16:creationId xmlns:a16="http://schemas.microsoft.com/office/drawing/2014/main" id="{0070C801-4C36-D6F8-3A57-C3EEE9C39FE9}"/>
                  </a:ext>
                </a:extLst>
              </p:cNvPr>
              <p:cNvSpPr/>
              <p:nvPr/>
            </p:nvSpPr>
            <p:spPr bwMode="auto">
              <a:xfrm>
                <a:off x="5663" y="539"/>
                <a:ext cx="3" cy="7"/>
              </a:xfrm>
              <a:custGeom>
                <a:avLst/>
                <a:gdLst>
                  <a:gd name="T0" fmla="*/ 2 w 2"/>
                  <a:gd name="T1" fmla="*/ 6 h 6"/>
                  <a:gd name="T2" fmla="*/ 0 w 2"/>
                  <a:gd name="T3" fmla="*/ 1 h 6"/>
                  <a:gd name="T4" fmla="*/ 1 w 2"/>
                  <a:gd name="T5" fmla="*/ 0 h 6"/>
                  <a:gd name="T6" fmla="*/ 2 w 2"/>
                  <a:gd name="T7" fmla="*/ 6 h 6"/>
                </a:gdLst>
                <a:ahLst/>
                <a:cxnLst>
                  <a:cxn ang="0">
                    <a:pos x="T0" y="T1"/>
                  </a:cxn>
                  <a:cxn ang="0">
                    <a:pos x="T2" y="T3"/>
                  </a:cxn>
                  <a:cxn ang="0">
                    <a:pos x="T4" y="T5"/>
                  </a:cxn>
                  <a:cxn ang="0">
                    <a:pos x="T6" y="T7"/>
                  </a:cxn>
                </a:cxnLst>
                <a:rect l="0" t="0" r="r" b="b"/>
                <a:pathLst>
                  <a:path w="2" h="6">
                    <a:moveTo>
                      <a:pt x="2" y="6"/>
                    </a:moveTo>
                    <a:cubicBezTo>
                      <a:pt x="0" y="4"/>
                      <a:pt x="0" y="3"/>
                      <a:pt x="0" y="1"/>
                    </a:cubicBezTo>
                    <a:cubicBezTo>
                      <a:pt x="0" y="1"/>
                      <a:pt x="1" y="0"/>
                      <a:pt x="1" y="0"/>
                    </a:cubicBezTo>
                    <a:cubicBezTo>
                      <a:pt x="2" y="2"/>
                      <a:pt x="2" y="4"/>
                      <a:pt x="2"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0" name="Freeform 1145">
                <a:extLst>
                  <a:ext uri="{FF2B5EF4-FFF2-40B4-BE49-F238E27FC236}">
                    <a16:creationId xmlns:a16="http://schemas.microsoft.com/office/drawing/2014/main" id="{011EFDEB-26D9-BCB0-4A1B-FC9D52BCAD35}"/>
                  </a:ext>
                </a:extLst>
              </p:cNvPr>
              <p:cNvSpPr/>
              <p:nvPr/>
            </p:nvSpPr>
            <p:spPr bwMode="auto">
              <a:xfrm>
                <a:off x="5644" y="587"/>
                <a:ext cx="2" cy="5"/>
              </a:xfrm>
              <a:custGeom>
                <a:avLst/>
                <a:gdLst>
                  <a:gd name="T0" fmla="*/ 0 w 2"/>
                  <a:gd name="T1" fmla="*/ 0 h 5"/>
                  <a:gd name="T2" fmla="*/ 2 w 2"/>
                  <a:gd name="T3" fmla="*/ 5 h 5"/>
                  <a:gd name="T4" fmla="*/ 2 w 2"/>
                  <a:gd name="T5" fmla="*/ 5 h 5"/>
                  <a:gd name="T6" fmla="*/ 0 w 2"/>
                  <a:gd name="T7" fmla="*/ 0 h 5"/>
                  <a:gd name="T8" fmla="*/ 0 w 2"/>
                  <a:gd name="T9" fmla="*/ 0 h 5"/>
                </a:gdLst>
                <a:ahLst/>
                <a:cxnLst>
                  <a:cxn ang="0">
                    <a:pos x="T0" y="T1"/>
                  </a:cxn>
                  <a:cxn ang="0">
                    <a:pos x="T2" y="T3"/>
                  </a:cxn>
                  <a:cxn ang="0">
                    <a:pos x="T4" y="T5"/>
                  </a:cxn>
                  <a:cxn ang="0">
                    <a:pos x="T6" y="T7"/>
                  </a:cxn>
                  <a:cxn ang="0">
                    <a:pos x="T8" y="T9"/>
                  </a:cxn>
                </a:cxnLst>
                <a:rect l="0" t="0" r="r" b="b"/>
                <a:pathLst>
                  <a:path w="2" h="5">
                    <a:moveTo>
                      <a:pt x="0" y="0"/>
                    </a:moveTo>
                    <a:cubicBezTo>
                      <a:pt x="2" y="1"/>
                      <a:pt x="2" y="3"/>
                      <a:pt x="2" y="5"/>
                    </a:cubicBezTo>
                    <a:cubicBezTo>
                      <a:pt x="2" y="5"/>
                      <a:pt x="2" y="5"/>
                      <a:pt x="2" y="5"/>
                    </a:cubicBezTo>
                    <a:cubicBezTo>
                      <a:pt x="0" y="4"/>
                      <a:pt x="0" y="2"/>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1" name="Freeform 1146">
                <a:extLst>
                  <a:ext uri="{FF2B5EF4-FFF2-40B4-BE49-F238E27FC236}">
                    <a16:creationId xmlns:a16="http://schemas.microsoft.com/office/drawing/2014/main" id="{C3F055B5-A960-CE99-07E4-D3F3838A50AF}"/>
                  </a:ext>
                </a:extLst>
              </p:cNvPr>
              <p:cNvSpPr/>
              <p:nvPr/>
            </p:nvSpPr>
            <p:spPr bwMode="auto">
              <a:xfrm>
                <a:off x="5666" y="546"/>
                <a:ext cx="2" cy="3"/>
              </a:xfrm>
              <a:custGeom>
                <a:avLst/>
                <a:gdLst>
                  <a:gd name="T0" fmla="*/ 0 w 2"/>
                  <a:gd name="T1" fmla="*/ 0 h 3"/>
                  <a:gd name="T2" fmla="*/ 2 w 2"/>
                  <a:gd name="T3" fmla="*/ 2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1" y="0"/>
                      <a:pt x="1" y="1"/>
                      <a:pt x="2" y="2"/>
                    </a:cubicBezTo>
                    <a:cubicBezTo>
                      <a:pt x="2" y="2"/>
                      <a:pt x="1" y="3"/>
                      <a:pt x="1" y="3"/>
                    </a:cubicBezTo>
                    <a:cubicBezTo>
                      <a:pt x="1" y="2"/>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2" name="Freeform 1147">
                <a:extLst>
                  <a:ext uri="{FF2B5EF4-FFF2-40B4-BE49-F238E27FC236}">
                    <a16:creationId xmlns:a16="http://schemas.microsoft.com/office/drawing/2014/main" id="{75CD8034-9054-F75E-C2EA-872E27F5360B}"/>
                  </a:ext>
                </a:extLst>
              </p:cNvPr>
              <p:cNvSpPr/>
              <p:nvPr/>
            </p:nvSpPr>
            <p:spPr bwMode="auto">
              <a:xfrm>
                <a:off x="5653" y="547"/>
                <a:ext cx="1" cy="2"/>
              </a:xfrm>
              <a:custGeom>
                <a:avLst/>
                <a:gdLst>
                  <a:gd name="T0" fmla="*/ 1 w 1"/>
                  <a:gd name="T1" fmla="*/ 1 h 2"/>
                  <a:gd name="T2" fmla="*/ 1 w 1"/>
                  <a:gd name="T3" fmla="*/ 2 h 2"/>
                  <a:gd name="T4" fmla="*/ 0 w 1"/>
                  <a:gd name="T5" fmla="*/ 2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2"/>
                      <a:pt x="1" y="2"/>
                    </a:cubicBezTo>
                    <a:cubicBezTo>
                      <a:pt x="0" y="2"/>
                      <a:pt x="0" y="2"/>
                      <a:pt x="0" y="2"/>
                    </a:cubicBezTo>
                    <a:cubicBezTo>
                      <a:pt x="0" y="1"/>
                      <a:pt x="0" y="1"/>
                      <a:pt x="0" y="0"/>
                    </a:cubicBezTo>
                    <a:cubicBezTo>
                      <a:pt x="1"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3" name="Freeform 1148">
                <a:extLst>
                  <a:ext uri="{FF2B5EF4-FFF2-40B4-BE49-F238E27FC236}">
                    <a16:creationId xmlns:a16="http://schemas.microsoft.com/office/drawing/2014/main" id="{B3B2E607-F3EE-F54F-06D8-57F21EF34366}"/>
                  </a:ext>
                </a:extLst>
              </p:cNvPr>
              <p:cNvSpPr/>
              <p:nvPr/>
            </p:nvSpPr>
            <p:spPr bwMode="auto">
              <a:xfrm>
                <a:off x="5661" y="531"/>
                <a:ext cx="1" cy="1"/>
              </a:xfrm>
              <a:custGeom>
                <a:avLst/>
                <a:gdLst>
                  <a:gd name="T0" fmla="*/ 0 w 1"/>
                  <a:gd name="T1" fmla="*/ 0 h 1"/>
                  <a:gd name="T2" fmla="*/ 1 w 1"/>
                  <a:gd name="T3" fmla="*/ 0 h 1"/>
                  <a:gd name="T4" fmla="*/ 1 w 1"/>
                  <a:gd name="T5" fmla="*/ 1 h 1"/>
                  <a:gd name="T6" fmla="*/ 0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1" y="0"/>
                      <a:pt x="1" y="0"/>
                      <a:pt x="1" y="0"/>
                    </a:cubicBezTo>
                    <a:cubicBezTo>
                      <a:pt x="1" y="0"/>
                      <a:pt x="1" y="0"/>
                      <a:pt x="1" y="1"/>
                    </a:cubicBezTo>
                    <a:cubicBezTo>
                      <a:pt x="1" y="1"/>
                      <a:pt x="0" y="1"/>
                      <a:pt x="0" y="1"/>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4" name="Freeform 1149">
                <a:extLst>
                  <a:ext uri="{FF2B5EF4-FFF2-40B4-BE49-F238E27FC236}">
                    <a16:creationId xmlns:a16="http://schemas.microsoft.com/office/drawing/2014/main" id="{0A27FA27-1646-64B4-23D6-CA42BB8BBD64}"/>
                  </a:ext>
                </a:extLst>
              </p:cNvPr>
              <p:cNvSpPr/>
              <p:nvPr/>
            </p:nvSpPr>
            <p:spPr bwMode="auto">
              <a:xfrm>
                <a:off x="5646" y="592"/>
                <a:ext cx="4" cy="3"/>
              </a:xfrm>
              <a:custGeom>
                <a:avLst/>
                <a:gdLst>
                  <a:gd name="T0" fmla="*/ 0 w 3"/>
                  <a:gd name="T1" fmla="*/ 0 h 2"/>
                  <a:gd name="T2" fmla="*/ 3 w 3"/>
                  <a:gd name="T3" fmla="*/ 2 h 2"/>
                  <a:gd name="T4" fmla="*/ 3 w 3"/>
                  <a:gd name="T5" fmla="*/ 2 h 2"/>
                  <a:gd name="T6" fmla="*/ 0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cubicBezTo>
                      <a:pt x="1" y="0"/>
                      <a:pt x="2" y="1"/>
                      <a:pt x="3" y="2"/>
                    </a:cubicBezTo>
                    <a:cubicBezTo>
                      <a:pt x="3" y="2"/>
                      <a:pt x="3" y="2"/>
                      <a:pt x="3" y="2"/>
                    </a:cubicBezTo>
                    <a:cubicBezTo>
                      <a:pt x="2" y="1"/>
                      <a:pt x="1"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5" name="Freeform 1150">
                <a:extLst>
                  <a:ext uri="{FF2B5EF4-FFF2-40B4-BE49-F238E27FC236}">
                    <a16:creationId xmlns:a16="http://schemas.microsoft.com/office/drawing/2014/main" id="{68B64278-15D0-84CF-5BC7-962A157F4F1C}"/>
                  </a:ext>
                </a:extLst>
              </p:cNvPr>
              <p:cNvSpPr/>
              <p:nvPr/>
            </p:nvSpPr>
            <p:spPr bwMode="auto">
              <a:xfrm>
                <a:off x="5604" y="481"/>
                <a:ext cx="1" cy="1"/>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1" y="1"/>
                      <a:pt x="1" y="1"/>
                    </a:cubicBezTo>
                    <a:cubicBezTo>
                      <a:pt x="1"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6" name="Freeform 1151">
                <a:extLst>
                  <a:ext uri="{FF2B5EF4-FFF2-40B4-BE49-F238E27FC236}">
                    <a16:creationId xmlns:a16="http://schemas.microsoft.com/office/drawing/2014/main" id="{2C50988B-AA31-B11C-74CE-8C6D723DCD98}"/>
                  </a:ext>
                </a:extLst>
              </p:cNvPr>
              <p:cNvSpPr/>
              <p:nvPr/>
            </p:nvSpPr>
            <p:spPr bwMode="auto">
              <a:xfrm>
                <a:off x="5600" y="474"/>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7" name="Freeform 1152">
                <a:extLst>
                  <a:ext uri="{FF2B5EF4-FFF2-40B4-BE49-F238E27FC236}">
                    <a16:creationId xmlns:a16="http://schemas.microsoft.com/office/drawing/2014/main" id="{55B6484F-CE2A-90FD-AE7E-D80C988C60C0}"/>
                  </a:ext>
                </a:extLst>
              </p:cNvPr>
              <p:cNvSpPr/>
              <p:nvPr/>
            </p:nvSpPr>
            <p:spPr bwMode="auto">
              <a:xfrm>
                <a:off x="5645" y="2247"/>
                <a:ext cx="60" cy="85"/>
              </a:xfrm>
              <a:custGeom>
                <a:avLst/>
                <a:gdLst>
                  <a:gd name="T0" fmla="*/ 40 w 53"/>
                  <a:gd name="T1" fmla="*/ 75 h 75"/>
                  <a:gd name="T2" fmla="*/ 29 w 53"/>
                  <a:gd name="T3" fmla="*/ 61 h 75"/>
                  <a:gd name="T4" fmla="*/ 32 w 53"/>
                  <a:gd name="T5" fmla="*/ 39 h 75"/>
                  <a:gd name="T6" fmla="*/ 13 w 53"/>
                  <a:gd name="T7" fmla="*/ 26 h 75"/>
                  <a:gd name="T8" fmla="*/ 1 w 53"/>
                  <a:gd name="T9" fmla="*/ 30 h 75"/>
                  <a:gd name="T10" fmla="*/ 8 w 53"/>
                  <a:gd name="T11" fmla="*/ 0 h 75"/>
                  <a:gd name="T12" fmla="*/ 21 w 53"/>
                  <a:gd name="T13" fmla="*/ 10 h 75"/>
                  <a:gd name="T14" fmla="*/ 27 w 53"/>
                  <a:gd name="T15" fmla="*/ 17 h 75"/>
                  <a:gd name="T16" fmla="*/ 34 w 53"/>
                  <a:gd name="T17" fmla="*/ 24 h 75"/>
                  <a:gd name="T18" fmla="*/ 46 w 53"/>
                  <a:gd name="T19" fmla="*/ 21 h 75"/>
                  <a:gd name="T20" fmla="*/ 51 w 53"/>
                  <a:gd name="T21" fmla="*/ 25 h 75"/>
                  <a:gd name="T22" fmla="*/ 40 w 53"/>
                  <a:gd name="T2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75">
                    <a:moveTo>
                      <a:pt x="40" y="75"/>
                    </a:moveTo>
                    <a:cubicBezTo>
                      <a:pt x="26" y="75"/>
                      <a:pt x="25" y="73"/>
                      <a:pt x="29" y="61"/>
                    </a:cubicBezTo>
                    <a:cubicBezTo>
                      <a:pt x="31" y="54"/>
                      <a:pt x="32" y="47"/>
                      <a:pt x="32" y="39"/>
                    </a:cubicBezTo>
                    <a:cubicBezTo>
                      <a:pt x="32" y="26"/>
                      <a:pt x="27" y="22"/>
                      <a:pt x="13" y="26"/>
                    </a:cubicBezTo>
                    <a:cubicBezTo>
                      <a:pt x="10" y="27"/>
                      <a:pt x="6" y="29"/>
                      <a:pt x="1" y="30"/>
                    </a:cubicBezTo>
                    <a:cubicBezTo>
                      <a:pt x="3" y="19"/>
                      <a:pt x="0" y="9"/>
                      <a:pt x="8" y="0"/>
                    </a:cubicBezTo>
                    <a:cubicBezTo>
                      <a:pt x="7" y="10"/>
                      <a:pt x="14" y="10"/>
                      <a:pt x="21" y="10"/>
                    </a:cubicBezTo>
                    <a:cubicBezTo>
                      <a:pt x="25" y="10"/>
                      <a:pt x="32" y="7"/>
                      <a:pt x="27" y="17"/>
                    </a:cubicBezTo>
                    <a:cubicBezTo>
                      <a:pt x="24" y="23"/>
                      <a:pt x="31" y="24"/>
                      <a:pt x="34" y="24"/>
                    </a:cubicBezTo>
                    <a:cubicBezTo>
                      <a:pt x="38" y="24"/>
                      <a:pt x="42" y="22"/>
                      <a:pt x="46" y="21"/>
                    </a:cubicBezTo>
                    <a:cubicBezTo>
                      <a:pt x="50" y="20"/>
                      <a:pt x="53" y="21"/>
                      <a:pt x="51" y="25"/>
                    </a:cubicBezTo>
                    <a:cubicBezTo>
                      <a:pt x="44" y="41"/>
                      <a:pt x="44" y="58"/>
                      <a:pt x="40" y="7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8" name="Freeform 1153">
                <a:extLst>
                  <a:ext uri="{FF2B5EF4-FFF2-40B4-BE49-F238E27FC236}">
                    <a16:creationId xmlns:a16="http://schemas.microsoft.com/office/drawing/2014/main" id="{D9080E85-82A4-CDC1-9D95-D99322D2904F}"/>
                  </a:ext>
                </a:extLst>
              </p:cNvPr>
              <p:cNvSpPr/>
              <p:nvPr/>
            </p:nvSpPr>
            <p:spPr bwMode="auto">
              <a:xfrm>
                <a:off x="5683" y="2332"/>
                <a:ext cx="44" cy="31"/>
              </a:xfrm>
              <a:custGeom>
                <a:avLst/>
                <a:gdLst>
                  <a:gd name="T0" fmla="*/ 0 w 39"/>
                  <a:gd name="T1" fmla="*/ 21 h 27"/>
                  <a:gd name="T2" fmla="*/ 5 w 39"/>
                  <a:gd name="T3" fmla="*/ 15 h 27"/>
                  <a:gd name="T4" fmla="*/ 25 w 39"/>
                  <a:gd name="T5" fmla="*/ 7 h 27"/>
                  <a:gd name="T6" fmla="*/ 38 w 39"/>
                  <a:gd name="T7" fmla="*/ 14 h 27"/>
                  <a:gd name="T8" fmla="*/ 39 w 39"/>
                  <a:gd name="T9" fmla="*/ 17 h 27"/>
                  <a:gd name="T10" fmla="*/ 39 w 39"/>
                  <a:gd name="T11" fmla="*/ 19 h 27"/>
                  <a:gd name="T12" fmla="*/ 12 w 39"/>
                  <a:gd name="T13" fmla="*/ 20 h 27"/>
                  <a:gd name="T14" fmla="*/ 0 w 39"/>
                  <a:gd name="T15" fmla="*/ 27 h 27"/>
                  <a:gd name="T16" fmla="*/ 0 w 39"/>
                  <a:gd name="T17" fmla="*/ 26 h 27"/>
                  <a:gd name="T18" fmla="*/ 0 w 39"/>
                  <a:gd name="T19" fmla="*/ 2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27">
                    <a:moveTo>
                      <a:pt x="0" y="21"/>
                    </a:moveTo>
                    <a:cubicBezTo>
                      <a:pt x="2" y="19"/>
                      <a:pt x="3" y="17"/>
                      <a:pt x="5" y="15"/>
                    </a:cubicBezTo>
                    <a:cubicBezTo>
                      <a:pt x="12" y="12"/>
                      <a:pt x="19" y="10"/>
                      <a:pt x="25" y="7"/>
                    </a:cubicBezTo>
                    <a:cubicBezTo>
                      <a:pt x="34" y="0"/>
                      <a:pt x="37" y="6"/>
                      <a:pt x="38" y="14"/>
                    </a:cubicBezTo>
                    <a:cubicBezTo>
                      <a:pt x="39" y="15"/>
                      <a:pt x="39" y="16"/>
                      <a:pt x="39" y="17"/>
                    </a:cubicBezTo>
                    <a:cubicBezTo>
                      <a:pt x="39" y="18"/>
                      <a:pt x="39" y="18"/>
                      <a:pt x="39" y="19"/>
                    </a:cubicBezTo>
                    <a:cubicBezTo>
                      <a:pt x="29" y="8"/>
                      <a:pt x="21" y="12"/>
                      <a:pt x="12" y="20"/>
                    </a:cubicBezTo>
                    <a:cubicBezTo>
                      <a:pt x="9" y="24"/>
                      <a:pt x="5" y="27"/>
                      <a:pt x="0" y="27"/>
                    </a:cubicBezTo>
                    <a:cubicBezTo>
                      <a:pt x="0" y="27"/>
                      <a:pt x="0" y="26"/>
                      <a:pt x="0" y="26"/>
                    </a:cubicBezTo>
                    <a:cubicBezTo>
                      <a:pt x="0" y="24"/>
                      <a:pt x="0" y="23"/>
                      <a:pt x="0" y="2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9" name="Freeform 1154">
                <a:extLst>
                  <a:ext uri="{FF2B5EF4-FFF2-40B4-BE49-F238E27FC236}">
                    <a16:creationId xmlns:a16="http://schemas.microsoft.com/office/drawing/2014/main" id="{D9BC9F2E-6CD2-C9BB-C8DF-7C89A6BB793D}"/>
                  </a:ext>
                </a:extLst>
              </p:cNvPr>
              <p:cNvSpPr/>
              <p:nvPr/>
            </p:nvSpPr>
            <p:spPr bwMode="auto">
              <a:xfrm>
                <a:off x="5728" y="2342"/>
                <a:ext cx="14" cy="25"/>
              </a:xfrm>
              <a:custGeom>
                <a:avLst/>
                <a:gdLst>
                  <a:gd name="T0" fmla="*/ 10 w 12"/>
                  <a:gd name="T1" fmla="*/ 0 h 22"/>
                  <a:gd name="T2" fmla="*/ 7 w 12"/>
                  <a:gd name="T3" fmla="*/ 16 h 22"/>
                  <a:gd name="T4" fmla="*/ 3 w 12"/>
                  <a:gd name="T5" fmla="*/ 21 h 22"/>
                  <a:gd name="T6" fmla="*/ 0 w 12"/>
                  <a:gd name="T7" fmla="*/ 15 h 22"/>
                  <a:gd name="T8" fmla="*/ 1 w 12"/>
                  <a:gd name="T9" fmla="*/ 10 h 22"/>
                  <a:gd name="T10" fmla="*/ 1 w 12"/>
                  <a:gd name="T11" fmla="*/ 7 h 22"/>
                  <a:gd name="T12" fmla="*/ 0 w 12"/>
                  <a:gd name="T13" fmla="*/ 6 h 22"/>
                  <a:gd name="T14" fmla="*/ 10 w 12"/>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22">
                    <a:moveTo>
                      <a:pt x="10" y="0"/>
                    </a:moveTo>
                    <a:cubicBezTo>
                      <a:pt x="12" y="6"/>
                      <a:pt x="9" y="11"/>
                      <a:pt x="7" y="16"/>
                    </a:cubicBezTo>
                    <a:cubicBezTo>
                      <a:pt x="6" y="18"/>
                      <a:pt x="6" y="22"/>
                      <a:pt x="3" y="21"/>
                    </a:cubicBezTo>
                    <a:cubicBezTo>
                      <a:pt x="0" y="20"/>
                      <a:pt x="1" y="17"/>
                      <a:pt x="0" y="15"/>
                    </a:cubicBezTo>
                    <a:cubicBezTo>
                      <a:pt x="1" y="13"/>
                      <a:pt x="1" y="12"/>
                      <a:pt x="1" y="10"/>
                    </a:cubicBezTo>
                    <a:cubicBezTo>
                      <a:pt x="1" y="9"/>
                      <a:pt x="1" y="8"/>
                      <a:pt x="1" y="7"/>
                    </a:cubicBezTo>
                    <a:cubicBezTo>
                      <a:pt x="0" y="7"/>
                      <a:pt x="0" y="6"/>
                      <a:pt x="0" y="6"/>
                    </a:cubicBezTo>
                    <a:cubicBezTo>
                      <a:pt x="3" y="3"/>
                      <a:pt x="5" y="0"/>
                      <a:pt x="1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0" name="Freeform 1155">
                <a:extLst>
                  <a:ext uri="{FF2B5EF4-FFF2-40B4-BE49-F238E27FC236}">
                    <a16:creationId xmlns:a16="http://schemas.microsoft.com/office/drawing/2014/main" id="{A6957BA0-E9FA-8E50-47C6-1F17D9A6DC7B}"/>
                  </a:ext>
                </a:extLst>
              </p:cNvPr>
              <p:cNvSpPr/>
              <p:nvPr/>
            </p:nvSpPr>
            <p:spPr bwMode="auto">
              <a:xfrm>
                <a:off x="5726" y="2348"/>
                <a:ext cx="3" cy="4"/>
              </a:xfrm>
              <a:custGeom>
                <a:avLst/>
                <a:gdLst>
                  <a:gd name="T0" fmla="*/ 2 w 3"/>
                  <a:gd name="T1" fmla="*/ 1 h 3"/>
                  <a:gd name="T2" fmla="*/ 3 w 3"/>
                  <a:gd name="T3" fmla="*/ 2 h 3"/>
                  <a:gd name="T4" fmla="*/ 1 w 3"/>
                  <a:gd name="T5" fmla="*/ 3 h 3"/>
                  <a:gd name="T6" fmla="*/ 0 w 3"/>
                  <a:gd name="T7" fmla="*/ 0 h 3"/>
                  <a:gd name="T8" fmla="*/ 2 w 3"/>
                  <a:gd name="T9" fmla="*/ 1 h 3"/>
                </a:gdLst>
                <a:ahLst/>
                <a:cxnLst>
                  <a:cxn ang="0">
                    <a:pos x="T0" y="T1"/>
                  </a:cxn>
                  <a:cxn ang="0">
                    <a:pos x="T2" y="T3"/>
                  </a:cxn>
                  <a:cxn ang="0">
                    <a:pos x="T4" y="T5"/>
                  </a:cxn>
                  <a:cxn ang="0">
                    <a:pos x="T6" y="T7"/>
                  </a:cxn>
                  <a:cxn ang="0">
                    <a:pos x="T8" y="T9"/>
                  </a:cxn>
                </a:cxnLst>
                <a:rect l="0" t="0" r="r" b="b"/>
                <a:pathLst>
                  <a:path w="3" h="3">
                    <a:moveTo>
                      <a:pt x="2" y="1"/>
                    </a:moveTo>
                    <a:cubicBezTo>
                      <a:pt x="2" y="1"/>
                      <a:pt x="2" y="2"/>
                      <a:pt x="3" y="2"/>
                    </a:cubicBezTo>
                    <a:cubicBezTo>
                      <a:pt x="2" y="3"/>
                      <a:pt x="1" y="3"/>
                      <a:pt x="1" y="3"/>
                    </a:cubicBezTo>
                    <a:cubicBezTo>
                      <a:pt x="1" y="2"/>
                      <a:pt x="1" y="1"/>
                      <a:pt x="0" y="0"/>
                    </a:cubicBezTo>
                    <a:cubicBezTo>
                      <a:pt x="1" y="0"/>
                      <a:pt x="2" y="1"/>
                      <a:pt x="2"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1" name="Freeform 1156">
                <a:extLst>
                  <a:ext uri="{FF2B5EF4-FFF2-40B4-BE49-F238E27FC236}">
                    <a16:creationId xmlns:a16="http://schemas.microsoft.com/office/drawing/2014/main" id="{2F05CB03-608D-FB70-7B95-BF94A3980078}"/>
                  </a:ext>
                </a:extLst>
              </p:cNvPr>
              <p:cNvSpPr/>
              <p:nvPr/>
            </p:nvSpPr>
            <p:spPr bwMode="auto">
              <a:xfrm>
                <a:off x="5691" y="1719"/>
                <a:ext cx="38" cy="64"/>
              </a:xfrm>
              <a:custGeom>
                <a:avLst/>
                <a:gdLst>
                  <a:gd name="T0" fmla="*/ 14 w 34"/>
                  <a:gd name="T1" fmla="*/ 53 h 56"/>
                  <a:gd name="T2" fmla="*/ 4 w 34"/>
                  <a:gd name="T3" fmla="*/ 42 h 56"/>
                  <a:gd name="T4" fmla="*/ 11 w 34"/>
                  <a:gd name="T5" fmla="*/ 7 h 56"/>
                  <a:gd name="T6" fmla="*/ 34 w 34"/>
                  <a:gd name="T7" fmla="*/ 0 h 56"/>
                  <a:gd name="T8" fmla="*/ 14 w 34"/>
                  <a:gd name="T9" fmla="*/ 53 h 56"/>
                </a:gdLst>
                <a:ahLst/>
                <a:cxnLst>
                  <a:cxn ang="0">
                    <a:pos x="T0" y="T1"/>
                  </a:cxn>
                  <a:cxn ang="0">
                    <a:pos x="T2" y="T3"/>
                  </a:cxn>
                  <a:cxn ang="0">
                    <a:pos x="T4" y="T5"/>
                  </a:cxn>
                  <a:cxn ang="0">
                    <a:pos x="T6" y="T7"/>
                  </a:cxn>
                  <a:cxn ang="0">
                    <a:pos x="T8" y="T9"/>
                  </a:cxn>
                </a:cxnLst>
                <a:rect l="0" t="0" r="r" b="b"/>
                <a:pathLst>
                  <a:path w="34" h="56">
                    <a:moveTo>
                      <a:pt x="14" y="53"/>
                    </a:moveTo>
                    <a:cubicBezTo>
                      <a:pt x="3" y="56"/>
                      <a:pt x="0" y="52"/>
                      <a:pt x="4" y="42"/>
                    </a:cubicBezTo>
                    <a:cubicBezTo>
                      <a:pt x="9" y="31"/>
                      <a:pt x="9" y="19"/>
                      <a:pt x="11" y="7"/>
                    </a:cubicBezTo>
                    <a:cubicBezTo>
                      <a:pt x="18" y="3"/>
                      <a:pt x="25" y="1"/>
                      <a:pt x="34" y="0"/>
                    </a:cubicBezTo>
                    <a:cubicBezTo>
                      <a:pt x="23" y="17"/>
                      <a:pt x="22" y="36"/>
                      <a:pt x="14" y="5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2" name="Freeform 1157">
                <a:extLst>
                  <a:ext uri="{FF2B5EF4-FFF2-40B4-BE49-F238E27FC236}">
                    <a16:creationId xmlns:a16="http://schemas.microsoft.com/office/drawing/2014/main" id="{614C762C-3FED-F9E0-09B3-29A890AE9D62}"/>
                  </a:ext>
                </a:extLst>
              </p:cNvPr>
              <p:cNvSpPr/>
              <p:nvPr/>
            </p:nvSpPr>
            <p:spPr bwMode="auto">
              <a:xfrm>
                <a:off x="5722" y="1516"/>
                <a:ext cx="49" cy="47"/>
              </a:xfrm>
              <a:custGeom>
                <a:avLst/>
                <a:gdLst>
                  <a:gd name="T0" fmla="*/ 43 w 43"/>
                  <a:gd name="T1" fmla="*/ 7 h 41"/>
                  <a:gd name="T2" fmla="*/ 39 w 43"/>
                  <a:gd name="T3" fmla="*/ 16 h 41"/>
                  <a:gd name="T4" fmla="*/ 25 w 43"/>
                  <a:gd name="T5" fmla="*/ 41 h 41"/>
                  <a:gd name="T6" fmla="*/ 2 w 43"/>
                  <a:gd name="T7" fmla="*/ 17 h 41"/>
                  <a:gd name="T8" fmla="*/ 4 w 43"/>
                  <a:gd name="T9" fmla="*/ 10 h 41"/>
                  <a:gd name="T10" fmla="*/ 10 w 43"/>
                  <a:gd name="T11" fmla="*/ 11 h 41"/>
                  <a:gd name="T12" fmla="*/ 24 w 43"/>
                  <a:gd name="T13" fmla="*/ 22 h 41"/>
                  <a:gd name="T14" fmla="*/ 28 w 43"/>
                  <a:gd name="T15" fmla="*/ 5 h 41"/>
                  <a:gd name="T16" fmla="*/ 30 w 43"/>
                  <a:gd name="T17" fmla="*/ 0 h 41"/>
                  <a:gd name="T18" fmla="*/ 43 w 43"/>
                  <a:gd name="T19"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1">
                    <a:moveTo>
                      <a:pt x="43" y="7"/>
                    </a:moveTo>
                    <a:cubicBezTo>
                      <a:pt x="41" y="10"/>
                      <a:pt x="43" y="14"/>
                      <a:pt x="39" y="16"/>
                    </a:cubicBezTo>
                    <a:cubicBezTo>
                      <a:pt x="28" y="21"/>
                      <a:pt x="25" y="30"/>
                      <a:pt x="25" y="41"/>
                    </a:cubicBezTo>
                    <a:cubicBezTo>
                      <a:pt x="11" y="38"/>
                      <a:pt x="10" y="24"/>
                      <a:pt x="2" y="17"/>
                    </a:cubicBezTo>
                    <a:cubicBezTo>
                      <a:pt x="0" y="15"/>
                      <a:pt x="2" y="12"/>
                      <a:pt x="4" y="10"/>
                    </a:cubicBezTo>
                    <a:cubicBezTo>
                      <a:pt x="6" y="9"/>
                      <a:pt x="8" y="9"/>
                      <a:pt x="10" y="11"/>
                    </a:cubicBezTo>
                    <a:cubicBezTo>
                      <a:pt x="14" y="16"/>
                      <a:pt x="18" y="25"/>
                      <a:pt x="24" y="22"/>
                    </a:cubicBezTo>
                    <a:cubicBezTo>
                      <a:pt x="31" y="20"/>
                      <a:pt x="27" y="11"/>
                      <a:pt x="28" y="5"/>
                    </a:cubicBezTo>
                    <a:cubicBezTo>
                      <a:pt x="28" y="3"/>
                      <a:pt x="28" y="1"/>
                      <a:pt x="30" y="0"/>
                    </a:cubicBezTo>
                    <a:cubicBezTo>
                      <a:pt x="36" y="0"/>
                      <a:pt x="40" y="3"/>
                      <a:pt x="43"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3" name="Freeform 1158">
                <a:extLst>
                  <a:ext uri="{FF2B5EF4-FFF2-40B4-BE49-F238E27FC236}">
                    <a16:creationId xmlns:a16="http://schemas.microsoft.com/office/drawing/2014/main" id="{4DB318F4-BC44-174D-DE9E-891FC92E3E56}"/>
                  </a:ext>
                </a:extLst>
              </p:cNvPr>
              <p:cNvSpPr/>
              <p:nvPr/>
            </p:nvSpPr>
            <p:spPr bwMode="auto">
              <a:xfrm>
                <a:off x="5667" y="1704"/>
                <a:ext cx="35" cy="24"/>
              </a:xfrm>
              <a:custGeom>
                <a:avLst/>
                <a:gdLst>
                  <a:gd name="T0" fmla="*/ 28 w 31"/>
                  <a:gd name="T1" fmla="*/ 17 h 21"/>
                  <a:gd name="T2" fmla="*/ 12 w 31"/>
                  <a:gd name="T3" fmla="*/ 17 h 21"/>
                  <a:gd name="T4" fmla="*/ 3 w 31"/>
                  <a:gd name="T5" fmla="*/ 18 h 21"/>
                  <a:gd name="T6" fmla="*/ 3 w 31"/>
                  <a:gd name="T7" fmla="*/ 8 h 21"/>
                  <a:gd name="T8" fmla="*/ 6 w 31"/>
                  <a:gd name="T9" fmla="*/ 0 h 21"/>
                  <a:gd name="T10" fmla="*/ 15 w 31"/>
                  <a:gd name="T11" fmla="*/ 0 h 21"/>
                  <a:gd name="T12" fmla="*/ 28 w 31"/>
                  <a:gd name="T13" fmla="*/ 14 h 21"/>
                  <a:gd name="T14" fmla="*/ 28 w 31"/>
                  <a:gd name="T15" fmla="*/ 17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1">
                    <a:moveTo>
                      <a:pt x="28" y="17"/>
                    </a:moveTo>
                    <a:cubicBezTo>
                      <a:pt x="23" y="17"/>
                      <a:pt x="18" y="14"/>
                      <a:pt x="12" y="17"/>
                    </a:cubicBezTo>
                    <a:cubicBezTo>
                      <a:pt x="9" y="18"/>
                      <a:pt x="6" y="21"/>
                      <a:pt x="3" y="18"/>
                    </a:cubicBezTo>
                    <a:cubicBezTo>
                      <a:pt x="0" y="15"/>
                      <a:pt x="2" y="11"/>
                      <a:pt x="3" y="8"/>
                    </a:cubicBezTo>
                    <a:cubicBezTo>
                      <a:pt x="4" y="5"/>
                      <a:pt x="5" y="3"/>
                      <a:pt x="6" y="0"/>
                    </a:cubicBezTo>
                    <a:cubicBezTo>
                      <a:pt x="9" y="0"/>
                      <a:pt x="12" y="0"/>
                      <a:pt x="15" y="0"/>
                    </a:cubicBezTo>
                    <a:cubicBezTo>
                      <a:pt x="31" y="0"/>
                      <a:pt x="31" y="0"/>
                      <a:pt x="28" y="14"/>
                    </a:cubicBezTo>
                    <a:cubicBezTo>
                      <a:pt x="28" y="15"/>
                      <a:pt x="28" y="16"/>
                      <a:pt x="28"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4" name="Freeform 1159">
                <a:extLst>
                  <a:ext uri="{FF2B5EF4-FFF2-40B4-BE49-F238E27FC236}">
                    <a16:creationId xmlns:a16="http://schemas.microsoft.com/office/drawing/2014/main" id="{28135287-B1C2-5833-47CE-CBDD654802D8}"/>
                  </a:ext>
                </a:extLst>
              </p:cNvPr>
              <p:cNvSpPr/>
              <p:nvPr/>
            </p:nvSpPr>
            <p:spPr bwMode="auto">
              <a:xfrm>
                <a:off x="5754" y="1424"/>
                <a:ext cx="16" cy="42"/>
              </a:xfrm>
              <a:custGeom>
                <a:avLst/>
                <a:gdLst>
                  <a:gd name="T0" fmla="*/ 0 w 14"/>
                  <a:gd name="T1" fmla="*/ 23 h 37"/>
                  <a:gd name="T2" fmla="*/ 7 w 14"/>
                  <a:gd name="T3" fmla="*/ 0 h 37"/>
                  <a:gd name="T4" fmla="*/ 14 w 14"/>
                  <a:gd name="T5" fmla="*/ 37 h 37"/>
                  <a:gd name="T6" fmla="*/ 0 w 14"/>
                  <a:gd name="T7" fmla="*/ 23 h 37"/>
                </a:gdLst>
                <a:ahLst/>
                <a:cxnLst>
                  <a:cxn ang="0">
                    <a:pos x="T0" y="T1"/>
                  </a:cxn>
                  <a:cxn ang="0">
                    <a:pos x="T2" y="T3"/>
                  </a:cxn>
                  <a:cxn ang="0">
                    <a:pos x="T4" y="T5"/>
                  </a:cxn>
                  <a:cxn ang="0">
                    <a:pos x="T6" y="T7"/>
                  </a:cxn>
                </a:cxnLst>
                <a:rect l="0" t="0" r="r" b="b"/>
                <a:pathLst>
                  <a:path w="14" h="37">
                    <a:moveTo>
                      <a:pt x="0" y="23"/>
                    </a:moveTo>
                    <a:cubicBezTo>
                      <a:pt x="2" y="16"/>
                      <a:pt x="1" y="8"/>
                      <a:pt x="7" y="0"/>
                    </a:cubicBezTo>
                    <a:cubicBezTo>
                      <a:pt x="12" y="13"/>
                      <a:pt x="14" y="24"/>
                      <a:pt x="14" y="37"/>
                    </a:cubicBezTo>
                    <a:cubicBezTo>
                      <a:pt x="6" y="36"/>
                      <a:pt x="5" y="27"/>
                      <a:pt x="0"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5" name="Freeform 1160">
                <a:extLst>
                  <a:ext uri="{FF2B5EF4-FFF2-40B4-BE49-F238E27FC236}">
                    <a16:creationId xmlns:a16="http://schemas.microsoft.com/office/drawing/2014/main" id="{BCB29312-2B1F-9D63-A1B8-88DAFDB5E246}"/>
                  </a:ext>
                </a:extLst>
              </p:cNvPr>
              <p:cNvSpPr/>
              <p:nvPr/>
            </p:nvSpPr>
            <p:spPr bwMode="auto">
              <a:xfrm>
                <a:off x="5731" y="1433"/>
                <a:ext cx="16" cy="36"/>
              </a:xfrm>
              <a:custGeom>
                <a:avLst/>
                <a:gdLst>
                  <a:gd name="T0" fmla="*/ 3 w 14"/>
                  <a:gd name="T1" fmla="*/ 0 h 31"/>
                  <a:gd name="T2" fmla="*/ 14 w 14"/>
                  <a:gd name="T3" fmla="*/ 12 h 31"/>
                  <a:gd name="T4" fmla="*/ 12 w 14"/>
                  <a:gd name="T5" fmla="*/ 21 h 31"/>
                  <a:gd name="T6" fmla="*/ 10 w 14"/>
                  <a:gd name="T7" fmla="*/ 30 h 31"/>
                  <a:gd name="T8" fmla="*/ 1 w 14"/>
                  <a:gd name="T9" fmla="*/ 23 h 31"/>
                  <a:gd name="T10" fmla="*/ 0 w 14"/>
                  <a:gd name="T11" fmla="*/ 20 h 31"/>
                  <a:gd name="T12" fmla="*/ 2 w 14"/>
                  <a:gd name="T13" fmla="*/ 7 h 31"/>
                  <a:gd name="T14" fmla="*/ 3 w 14"/>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31">
                    <a:moveTo>
                      <a:pt x="3" y="0"/>
                    </a:moveTo>
                    <a:cubicBezTo>
                      <a:pt x="8" y="3"/>
                      <a:pt x="12" y="7"/>
                      <a:pt x="14" y="12"/>
                    </a:cubicBezTo>
                    <a:cubicBezTo>
                      <a:pt x="8" y="13"/>
                      <a:pt x="13" y="18"/>
                      <a:pt x="12" y="21"/>
                    </a:cubicBezTo>
                    <a:cubicBezTo>
                      <a:pt x="11" y="24"/>
                      <a:pt x="14" y="29"/>
                      <a:pt x="10" y="30"/>
                    </a:cubicBezTo>
                    <a:cubicBezTo>
                      <a:pt x="6" y="31"/>
                      <a:pt x="3" y="27"/>
                      <a:pt x="1" y="23"/>
                    </a:cubicBezTo>
                    <a:cubicBezTo>
                      <a:pt x="1" y="22"/>
                      <a:pt x="1" y="21"/>
                      <a:pt x="0" y="20"/>
                    </a:cubicBezTo>
                    <a:cubicBezTo>
                      <a:pt x="1" y="16"/>
                      <a:pt x="2" y="11"/>
                      <a:pt x="2" y="7"/>
                    </a:cubicBezTo>
                    <a:cubicBezTo>
                      <a:pt x="3" y="5"/>
                      <a:pt x="3" y="2"/>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6" name="Freeform 1161">
                <a:extLst>
                  <a:ext uri="{FF2B5EF4-FFF2-40B4-BE49-F238E27FC236}">
                    <a16:creationId xmlns:a16="http://schemas.microsoft.com/office/drawing/2014/main" id="{FD7F934C-A92B-27A8-8319-EB22A0A884D9}"/>
                  </a:ext>
                </a:extLst>
              </p:cNvPr>
              <p:cNvSpPr/>
              <p:nvPr/>
            </p:nvSpPr>
            <p:spPr bwMode="auto">
              <a:xfrm>
                <a:off x="5712" y="1445"/>
                <a:ext cx="7" cy="8"/>
              </a:xfrm>
              <a:custGeom>
                <a:avLst/>
                <a:gdLst>
                  <a:gd name="T0" fmla="*/ 5 w 6"/>
                  <a:gd name="T1" fmla="*/ 7 h 7"/>
                  <a:gd name="T2" fmla="*/ 0 w 6"/>
                  <a:gd name="T3" fmla="*/ 0 h 7"/>
                  <a:gd name="T4" fmla="*/ 0 w 6"/>
                  <a:gd name="T5" fmla="*/ 0 h 7"/>
                  <a:gd name="T6" fmla="*/ 6 w 6"/>
                  <a:gd name="T7" fmla="*/ 5 h 7"/>
                  <a:gd name="T8" fmla="*/ 5 w 6"/>
                  <a:gd name="T9" fmla="*/ 7 h 7"/>
                </a:gdLst>
                <a:ahLst/>
                <a:cxnLst>
                  <a:cxn ang="0">
                    <a:pos x="T0" y="T1"/>
                  </a:cxn>
                  <a:cxn ang="0">
                    <a:pos x="T2" y="T3"/>
                  </a:cxn>
                  <a:cxn ang="0">
                    <a:pos x="T4" y="T5"/>
                  </a:cxn>
                  <a:cxn ang="0">
                    <a:pos x="T6" y="T7"/>
                  </a:cxn>
                  <a:cxn ang="0">
                    <a:pos x="T8" y="T9"/>
                  </a:cxn>
                </a:cxnLst>
                <a:rect l="0" t="0" r="r" b="b"/>
                <a:pathLst>
                  <a:path w="6" h="7">
                    <a:moveTo>
                      <a:pt x="5" y="7"/>
                    </a:moveTo>
                    <a:cubicBezTo>
                      <a:pt x="2" y="5"/>
                      <a:pt x="0" y="3"/>
                      <a:pt x="0" y="0"/>
                    </a:cubicBezTo>
                    <a:cubicBezTo>
                      <a:pt x="0" y="0"/>
                      <a:pt x="0" y="0"/>
                      <a:pt x="0" y="0"/>
                    </a:cubicBezTo>
                    <a:cubicBezTo>
                      <a:pt x="4" y="0"/>
                      <a:pt x="5" y="2"/>
                      <a:pt x="6" y="5"/>
                    </a:cubicBezTo>
                    <a:cubicBezTo>
                      <a:pt x="6" y="6"/>
                      <a:pt x="6" y="6"/>
                      <a:pt x="5"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7" name="Freeform 1162">
                <a:extLst>
                  <a:ext uri="{FF2B5EF4-FFF2-40B4-BE49-F238E27FC236}">
                    <a16:creationId xmlns:a16="http://schemas.microsoft.com/office/drawing/2014/main" id="{6A9343F9-0CA9-7B56-4AD4-998FDE4C224F}"/>
                  </a:ext>
                </a:extLst>
              </p:cNvPr>
              <p:cNvSpPr/>
              <p:nvPr/>
            </p:nvSpPr>
            <p:spPr bwMode="auto">
              <a:xfrm>
                <a:off x="5713" y="1275"/>
                <a:ext cx="44" cy="107"/>
              </a:xfrm>
              <a:custGeom>
                <a:avLst/>
                <a:gdLst>
                  <a:gd name="T0" fmla="*/ 21 w 39"/>
                  <a:gd name="T1" fmla="*/ 60 h 95"/>
                  <a:gd name="T2" fmla="*/ 6 w 39"/>
                  <a:gd name="T3" fmla="*/ 35 h 95"/>
                  <a:gd name="T4" fmla="*/ 3 w 39"/>
                  <a:gd name="T5" fmla="*/ 28 h 95"/>
                  <a:gd name="T6" fmla="*/ 10 w 39"/>
                  <a:gd name="T7" fmla="*/ 31 h 95"/>
                  <a:gd name="T8" fmla="*/ 18 w 39"/>
                  <a:gd name="T9" fmla="*/ 39 h 95"/>
                  <a:gd name="T10" fmla="*/ 16 w 39"/>
                  <a:gd name="T11" fmla="*/ 11 h 95"/>
                  <a:gd name="T12" fmla="*/ 35 w 39"/>
                  <a:gd name="T13" fmla="*/ 75 h 95"/>
                  <a:gd name="T14" fmla="*/ 34 w 39"/>
                  <a:gd name="T15" fmla="*/ 0 h 95"/>
                  <a:gd name="T16" fmla="*/ 36 w 39"/>
                  <a:gd name="T17" fmla="*/ 95 h 95"/>
                  <a:gd name="T18" fmla="*/ 5 w 39"/>
                  <a:gd name="T19" fmla="*/ 50 h 95"/>
                  <a:gd name="T20" fmla="*/ 21 w 39"/>
                  <a:gd name="T21" fmla="*/ 60 h 95"/>
                  <a:gd name="T22" fmla="*/ 22 w 39"/>
                  <a:gd name="T23" fmla="*/ 61 h 95"/>
                  <a:gd name="T24" fmla="*/ 21 w 39"/>
                  <a:gd name="T25" fmla="*/ 6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95">
                    <a:moveTo>
                      <a:pt x="21" y="60"/>
                    </a:moveTo>
                    <a:cubicBezTo>
                      <a:pt x="20" y="49"/>
                      <a:pt x="13" y="42"/>
                      <a:pt x="6" y="35"/>
                    </a:cubicBezTo>
                    <a:cubicBezTo>
                      <a:pt x="4" y="33"/>
                      <a:pt x="0" y="31"/>
                      <a:pt x="3" y="28"/>
                    </a:cubicBezTo>
                    <a:cubicBezTo>
                      <a:pt x="6" y="25"/>
                      <a:pt x="8" y="30"/>
                      <a:pt x="10" y="31"/>
                    </a:cubicBezTo>
                    <a:cubicBezTo>
                      <a:pt x="13" y="33"/>
                      <a:pt x="13" y="38"/>
                      <a:pt x="18" y="39"/>
                    </a:cubicBezTo>
                    <a:cubicBezTo>
                      <a:pt x="19" y="30"/>
                      <a:pt x="13" y="21"/>
                      <a:pt x="16" y="11"/>
                    </a:cubicBezTo>
                    <a:cubicBezTo>
                      <a:pt x="23" y="32"/>
                      <a:pt x="23" y="55"/>
                      <a:pt x="35" y="75"/>
                    </a:cubicBezTo>
                    <a:cubicBezTo>
                      <a:pt x="32" y="50"/>
                      <a:pt x="32" y="25"/>
                      <a:pt x="34" y="0"/>
                    </a:cubicBezTo>
                    <a:cubicBezTo>
                      <a:pt x="38" y="31"/>
                      <a:pt x="39" y="63"/>
                      <a:pt x="36" y="95"/>
                    </a:cubicBezTo>
                    <a:cubicBezTo>
                      <a:pt x="30" y="77"/>
                      <a:pt x="18" y="63"/>
                      <a:pt x="5" y="50"/>
                    </a:cubicBezTo>
                    <a:cubicBezTo>
                      <a:pt x="13" y="50"/>
                      <a:pt x="15" y="58"/>
                      <a:pt x="21" y="60"/>
                    </a:cubicBezTo>
                    <a:cubicBezTo>
                      <a:pt x="21" y="60"/>
                      <a:pt x="22" y="60"/>
                      <a:pt x="22" y="61"/>
                    </a:cubicBezTo>
                    <a:cubicBezTo>
                      <a:pt x="22" y="60"/>
                      <a:pt x="21" y="60"/>
                      <a:pt x="21" y="6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8" name="Freeform 1163">
                <a:extLst>
                  <a:ext uri="{FF2B5EF4-FFF2-40B4-BE49-F238E27FC236}">
                    <a16:creationId xmlns:a16="http://schemas.microsoft.com/office/drawing/2014/main" id="{52DA60C0-9AE5-5A83-DE2F-E97995570729}"/>
                  </a:ext>
                </a:extLst>
              </p:cNvPr>
              <p:cNvSpPr/>
              <p:nvPr/>
            </p:nvSpPr>
            <p:spPr bwMode="auto">
              <a:xfrm>
                <a:off x="5668" y="1453"/>
                <a:ext cx="20" cy="34"/>
              </a:xfrm>
              <a:custGeom>
                <a:avLst/>
                <a:gdLst>
                  <a:gd name="T0" fmla="*/ 18 w 18"/>
                  <a:gd name="T1" fmla="*/ 30 h 30"/>
                  <a:gd name="T2" fmla="*/ 1 w 18"/>
                  <a:gd name="T3" fmla="*/ 4 h 30"/>
                  <a:gd name="T4" fmla="*/ 4 w 18"/>
                  <a:gd name="T5" fmla="*/ 0 h 30"/>
                  <a:gd name="T6" fmla="*/ 9 w 18"/>
                  <a:gd name="T7" fmla="*/ 2 h 30"/>
                  <a:gd name="T8" fmla="*/ 18 w 18"/>
                  <a:gd name="T9" fmla="*/ 30 h 30"/>
                </a:gdLst>
                <a:ahLst/>
                <a:cxnLst>
                  <a:cxn ang="0">
                    <a:pos x="T0" y="T1"/>
                  </a:cxn>
                  <a:cxn ang="0">
                    <a:pos x="T2" y="T3"/>
                  </a:cxn>
                  <a:cxn ang="0">
                    <a:pos x="T4" y="T5"/>
                  </a:cxn>
                  <a:cxn ang="0">
                    <a:pos x="T6" y="T7"/>
                  </a:cxn>
                  <a:cxn ang="0">
                    <a:pos x="T8" y="T9"/>
                  </a:cxn>
                </a:cxnLst>
                <a:rect l="0" t="0" r="r" b="b"/>
                <a:pathLst>
                  <a:path w="18" h="30">
                    <a:moveTo>
                      <a:pt x="18" y="30"/>
                    </a:moveTo>
                    <a:cubicBezTo>
                      <a:pt x="10" y="23"/>
                      <a:pt x="5" y="14"/>
                      <a:pt x="1" y="4"/>
                    </a:cubicBezTo>
                    <a:cubicBezTo>
                      <a:pt x="0" y="2"/>
                      <a:pt x="2" y="1"/>
                      <a:pt x="4" y="0"/>
                    </a:cubicBezTo>
                    <a:cubicBezTo>
                      <a:pt x="6" y="0"/>
                      <a:pt x="9" y="0"/>
                      <a:pt x="9" y="2"/>
                    </a:cubicBezTo>
                    <a:cubicBezTo>
                      <a:pt x="10" y="12"/>
                      <a:pt x="17" y="20"/>
                      <a:pt x="18" y="3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9" name="Freeform 1164">
                <a:extLst>
                  <a:ext uri="{FF2B5EF4-FFF2-40B4-BE49-F238E27FC236}">
                    <a16:creationId xmlns:a16="http://schemas.microsoft.com/office/drawing/2014/main" id="{A6FB1EB6-2E8C-14C9-478B-314FC407E22C}"/>
                  </a:ext>
                </a:extLst>
              </p:cNvPr>
              <p:cNvSpPr/>
              <p:nvPr/>
            </p:nvSpPr>
            <p:spPr bwMode="auto">
              <a:xfrm>
                <a:off x="5722" y="1393"/>
                <a:ext cx="13" cy="48"/>
              </a:xfrm>
              <a:custGeom>
                <a:avLst/>
                <a:gdLst>
                  <a:gd name="T0" fmla="*/ 11 w 11"/>
                  <a:gd name="T1" fmla="*/ 36 h 43"/>
                  <a:gd name="T2" fmla="*/ 10 w 11"/>
                  <a:gd name="T3" fmla="*/ 43 h 43"/>
                  <a:gd name="T4" fmla="*/ 0 w 11"/>
                  <a:gd name="T5" fmla="*/ 9 h 43"/>
                  <a:gd name="T6" fmla="*/ 4 w 11"/>
                  <a:gd name="T7" fmla="*/ 19 h 43"/>
                  <a:gd name="T8" fmla="*/ 6 w 11"/>
                  <a:gd name="T9" fmla="*/ 19 h 43"/>
                  <a:gd name="T10" fmla="*/ 6 w 11"/>
                  <a:gd name="T11" fmla="*/ 0 h 43"/>
                  <a:gd name="T12" fmla="*/ 11 w 11"/>
                  <a:gd name="T13" fmla="*/ 36 h 43"/>
                </a:gdLst>
                <a:ahLst/>
                <a:cxnLst>
                  <a:cxn ang="0">
                    <a:pos x="T0" y="T1"/>
                  </a:cxn>
                  <a:cxn ang="0">
                    <a:pos x="T2" y="T3"/>
                  </a:cxn>
                  <a:cxn ang="0">
                    <a:pos x="T4" y="T5"/>
                  </a:cxn>
                  <a:cxn ang="0">
                    <a:pos x="T6" y="T7"/>
                  </a:cxn>
                  <a:cxn ang="0">
                    <a:pos x="T8" y="T9"/>
                  </a:cxn>
                  <a:cxn ang="0">
                    <a:pos x="T10" y="T11"/>
                  </a:cxn>
                  <a:cxn ang="0">
                    <a:pos x="T12" y="T13"/>
                  </a:cxn>
                </a:cxnLst>
                <a:rect l="0" t="0" r="r" b="b"/>
                <a:pathLst>
                  <a:path w="11" h="43">
                    <a:moveTo>
                      <a:pt x="11" y="36"/>
                    </a:moveTo>
                    <a:cubicBezTo>
                      <a:pt x="11" y="38"/>
                      <a:pt x="11" y="41"/>
                      <a:pt x="10" y="43"/>
                    </a:cubicBezTo>
                    <a:cubicBezTo>
                      <a:pt x="2" y="33"/>
                      <a:pt x="1" y="21"/>
                      <a:pt x="0" y="9"/>
                    </a:cubicBezTo>
                    <a:cubicBezTo>
                      <a:pt x="1" y="12"/>
                      <a:pt x="3" y="16"/>
                      <a:pt x="4" y="19"/>
                    </a:cubicBezTo>
                    <a:cubicBezTo>
                      <a:pt x="5" y="19"/>
                      <a:pt x="5" y="19"/>
                      <a:pt x="6" y="19"/>
                    </a:cubicBezTo>
                    <a:cubicBezTo>
                      <a:pt x="6" y="12"/>
                      <a:pt x="6" y="6"/>
                      <a:pt x="6" y="0"/>
                    </a:cubicBezTo>
                    <a:cubicBezTo>
                      <a:pt x="11" y="12"/>
                      <a:pt x="5" y="25"/>
                      <a:pt x="11"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0" name="Freeform 1165">
                <a:extLst>
                  <a:ext uri="{FF2B5EF4-FFF2-40B4-BE49-F238E27FC236}">
                    <a16:creationId xmlns:a16="http://schemas.microsoft.com/office/drawing/2014/main" id="{EC89F6EB-09F4-A879-F6E9-169A66B5F63F}"/>
                  </a:ext>
                </a:extLst>
              </p:cNvPr>
              <p:cNvSpPr/>
              <p:nvPr/>
            </p:nvSpPr>
            <p:spPr bwMode="auto">
              <a:xfrm>
                <a:off x="5694" y="1378"/>
                <a:ext cx="8" cy="38"/>
              </a:xfrm>
              <a:custGeom>
                <a:avLst/>
                <a:gdLst>
                  <a:gd name="T0" fmla="*/ 7 w 7"/>
                  <a:gd name="T1" fmla="*/ 34 h 34"/>
                  <a:gd name="T2" fmla="*/ 1 w 7"/>
                  <a:gd name="T3" fmla="*/ 0 h 34"/>
                  <a:gd name="T4" fmla="*/ 7 w 7"/>
                  <a:gd name="T5" fmla="*/ 34 h 34"/>
                </a:gdLst>
                <a:ahLst/>
                <a:cxnLst>
                  <a:cxn ang="0">
                    <a:pos x="T0" y="T1"/>
                  </a:cxn>
                  <a:cxn ang="0">
                    <a:pos x="T2" y="T3"/>
                  </a:cxn>
                  <a:cxn ang="0">
                    <a:pos x="T4" y="T5"/>
                  </a:cxn>
                </a:cxnLst>
                <a:rect l="0" t="0" r="r" b="b"/>
                <a:pathLst>
                  <a:path w="7" h="34">
                    <a:moveTo>
                      <a:pt x="7" y="34"/>
                    </a:moveTo>
                    <a:cubicBezTo>
                      <a:pt x="0" y="24"/>
                      <a:pt x="3" y="11"/>
                      <a:pt x="1" y="0"/>
                    </a:cubicBezTo>
                    <a:cubicBezTo>
                      <a:pt x="7" y="11"/>
                      <a:pt x="7" y="22"/>
                      <a:pt x="7" y="3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1" name="Freeform 1166">
                <a:extLst>
                  <a:ext uri="{FF2B5EF4-FFF2-40B4-BE49-F238E27FC236}">
                    <a16:creationId xmlns:a16="http://schemas.microsoft.com/office/drawing/2014/main" id="{102A3A5B-35C2-600C-B0F8-8EB0724E214C}"/>
                  </a:ext>
                </a:extLst>
              </p:cNvPr>
              <p:cNvSpPr/>
              <p:nvPr/>
            </p:nvSpPr>
            <p:spPr bwMode="auto">
              <a:xfrm>
                <a:off x="5705" y="1343"/>
                <a:ext cx="10" cy="41"/>
              </a:xfrm>
              <a:custGeom>
                <a:avLst/>
                <a:gdLst>
                  <a:gd name="T0" fmla="*/ 9 w 9"/>
                  <a:gd name="T1" fmla="*/ 36 h 36"/>
                  <a:gd name="T2" fmla="*/ 0 w 9"/>
                  <a:gd name="T3" fmla="*/ 0 h 36"/>
                  <a:gd name="T4" fmla="*/ 9 w 9"/>
                  <a:gd name="T5" fmla="*/ 36 h 36"/>
                </a:gdLst>
                <a:ahLst/>
                <a:cxnLst>
                  <a:cxn ang="0">
                    <a:pos x="T0" y="T1"/>
                  </a:cxn>
                  <a:cxn ang="0">
                    <a:pos x="T2" y="T3"/>
                  </a:cxn>
                  <a:cxn ang="0">
                    <a:pos x="T4" y="T5"/>
                  </a:cxn>
                </a:cxnLst>
                <a:rect l="0" t="0" r="r" b="b"/>
                <a:pathLst>
                  <a:path w="9" h="36">
                    <a:moveTo>
                      <a:pt x="9" y="36"/>
                    </a:moveTo>
                    <a:cubicBezTo>
                      <a:pt x="3" y="25"/>
                      <a:pt x="2" y="12"/>
                      <a:pt x="0" y="0"/>
                    </a:cubicBezTo>
                    <a:cubicBezTo>
                      <a:pt x="5" y="11"/>
                      <a:pt x="9" y="23"/>
                      <a:pt x="9"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2" name="Freeform 1167">
                <a:extLst>
                  <a:ext uri="{FF2B5EF4-FFF2-40B4-BE49-F238E27FC236}">
                    <a16:creationId xmlns:a16="http://schemas.microsoft.com/office/drawing/2014/main" id="{C5AD6C14-0F01-C174-3899-FB1B14642A7B}"/>
                  </a:ext>
                </a:extLst>
              </p:cNvPr>
              <p:cNvSpPr/>
              <p:nvPr/>
            </p:nvSpPr>
            <p:spPr bwMode="auto">
              <a:xfrm>
                <a:off x="5698" y="1416"/>
                <a:ext cx="14" cy="29"/>
              </a:xfrm>
              <a:custGeom>
                <a:avLst/>
                <a:gdLst>
                  <a:gd name="T0" fmla="*/ 12 w 12"/>
                  <a:gd name="T1" fmla="*/ 25 h 25"/>
                  <a:gd name="T2" fmla="*/ 3 w 12"/>
                  <a:gd name="T3" fmla="*/ 0 h 25"/>
                  <a:gd name="T4" fmla="*/ 3 w 12"/>
                  <a:gd name="T5" fmla="*/ 0 h 25"/>
                  <a:gd name="T6" fmla="*/ 12 w 12"/>
                  <a:gd name="T7" fmla="*/ 25 h 25"/>
                </a:gdLst>
                <a:ahLst/>
                <a:cxnLst>
                  <a:cxn ang="0">
                    <a:pos x="T0" y="T1"/>
                  </a:cxn>
                  <a:cxn ang="0">
                    <a:pos x="T2" y="T3"/>
                  </a:cxn>
                  <a:cxn ang="0">
                    <a:pos x="T4" y="T5"/>
                  </a:cxn>
                  <a:cxn ang="0">
                    <a:pos x="T6" y="T7"/>
                  </a:cxn>
                </a:cxnLst>
                <a:rect l="0" t="0" r="r" b="b"/>
                <a:pathLst>
                  <a:path w="12" h="25">
                    <a:moveTo>
                      <a:pt x="12" y="25"/>
                    </a:moveTo>
                    <a:cubicBezTo>
                      <a:pt x="0" y="20"/>
                      <a:pt x="1" y="10"/>
                      <a:pt x="3" y="0"/>
                    </a:cubicBezTo>
                    <a:cubicBezTo>
                      <a:pt x="3" y="0"/>
                      <a:pt x="3" y="0"/>
                      <a:pt x="3" y="0"/>
                    </a:cubicBezTo>
                    <a:cubicBezTo>
                      <a:pt x="6" y="8"/>
                      <a:pt x="9" y="16"/>
                      <a:pt x="12"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3" name="Freeform 1168">
                <a:extLst>
                  <a:ext uri="{FF2B5EF4-FFF2-40B4-BE49-F238E27FC236}">
                    <a16:creationId xmlns:a16="http://schemas.microsoft.com/office/drawing/2014/main" id="{10907088-8935-C406-8431-68BA4D2C60B0}"/>
                  </a:ext>
                </a:extLst>
              </p:cNvPr>
              <p:cNvSpPr/>
              <p:nvPr/>
            </p:nvSpPr>
            <p:spPr bwMode="auto">
              <a:xfrm>
                <a:off x="5713" y="1384"/>
                <a:ext cx="8" cy="12"/>
              </a:xfrm>
              <a:custGeom>
                <a:avLst/>
                <a:gdLst>
                  <a:gd name="T0" fmla="*/ 2 w 7"/>
                  <a:gd name="T1" fmla="*/ 0 h 11"/>
                  <a:gd name="T2" fmla="*/ 6 w 7"/>
                  <a:gd name="T3" fmla="*/ 11 h 11"/>
                  <a:gd name="T4" fmla="*/ 2 w 7"/>
                  <a:gd name="T5" fmla="*/ 0 h 11"/>
                </a:gdLst>
                <a:ahLst/>
                <a:cxnLst>
                  <a:cxn ang="0">
                    <a:pos x="T0" y="T1"/>
                  </a:cxn>
                  <a:cxn ang="0">
                    <a:pos x="T2" y="T3"/>
                  </a:cxn>
                  <a:cxn ang="0">
                    <a:pos x="T4" y="T5"/>
                  </a:cxn>
                </a:cxnLst>
                <a:rect l="0" t="0" r="r" b="b"/>
                <a:pathLst>
                  <a:path w="7" h="11">
                    <a:moveTo>
                      <a:pt x="2" y="0"/>
                    </a:moveTo>
                    <a:cubicBezTo>
                      <a:pt x="5" y="3"/>
                      <a:pt x="7" y="6"/>
                      <a:pt x="6" y="11"/>
                    </a:cubicBezTo>
                    <a:cubicBezTo>
                      <a:pt x="0" y="9"/>
                      <a:pt x="2" y="4"/>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4" name="Freeform 1169">
                <a:extLst>
                  <a:ext uri="{FF2B5EF4-FFF2-40B4-BE49-F238E27FC236}">
                    <a16:creationId xmlns:a16="http://schemas.microsoft.com/office/drawing/2014/main" id="{B8884054-90E5-BD50-2AE4-2DD48FEAD5D7}"/>
                  </a:ext>
                </a:extLst>
              </p:cNvPr>
              <p:cNvSpPr/>
              <p:nvPr/>
            </p:nvSpPr>
            <p:spPr bwMode="auto">
              <a:xfrm>
                <a:off x="5666" y="1444"/>
                <a:ext cx="2" cy="4"/>
              </a:xfrm>
              <a:custGeom>
                <a:avLst/>
                <a:gdLst>
                  <a:gd name="T0" fmla="*/ 2 w 2"/>
                  <a:gd name="T1" fmla="*/ 2 h 4"/>
                  <a:gd name="T2" fmla="*/ 1 w 2"/>
                  <a:gd name="T3" fmla="*/ 4 h 4"/>
                  <a:gd name="T4" fmla="*/ 0 w 2"/>
                  <a:gd name="T5" fmla="*/ 2 h 4"/>
                  <a:gd name="T6" fmla="*/ 1 w 2"/>
                  <a:gd name="T7" fmla="*/ 0 h 4"/>
                  <a:gd name="T8" fmla="*/ 2 w 2"/>
                  <a:gd name="T9" fmla="*/ 2 h 4"/>
                </a:gdLst>
                <a:ahLst/>
                <a:cxnLst>
                  <a:cxn ang="0">
                    <a:pos x="T0" y="T1"/>
                  </a:cxn>
                  <a:cxn ang="0">
                    <a:pos x="T2" y="T3"/>
                  </a:cxn>
                  <a:cxn ang="0">
                    <a:pos x="T4" y="T5"/>
                  </a:cxn>
                  <a:cxn ang="0">
                    <a:pos x="T6" y="T7"/>
                  </a:cxn>
                  <a:cxn ang="0">
                    <a:pos x="T8" y="T9"/>
                  </a:cxn>
                </a:cxnLst>
                <a:rect l="0" t="0" r="r" b="b"/>
                <a:pathLst>
                  <a:path w="2" h="4">
                    <a:moveTo>
                      <a:pt x="2" y="2"/>
                    </a:moveTo>
                    <a:cubicBezTo>
                      <a:pt x="2" y="2"/>
                      <a:pt x="2" y="3"/>
                      <a:pt x="1" y="4"/>
                    </a:cubicBezTo>
                    <a:cubicBezTo>
                      <a:pt x="1" y="3"/>
                      <a:pt x="0" y="2"/>
                      <a:pt x="0" y="2"/>
                    </a:cubicBezTo>
                    <a:cubicBezTo>
                      <a:pt x="0" y="1"/>
                      <a:pt x="1" y="1"/>
                      <a:pt x="1" y="0"/>
                    </a:cubicBezTo>
                    <a:cubicBezTo>
                      <a:pt x="2" y="1"/>
                      <a:pt x="2" y="1"/>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5" name="Freeform 1170">
                <a:extLst>
                  <a:ext uri="{FF2B5EF4-FFF2-40B4-BE49-F238E27FC236}">
                    <a16:creationId xmlns:a16="http://schemas.microsoft.com/office/drawing/2014/main" id="{7C93C55F-AE57-CE3D-3D79-C804CDB75D05}"/>
                  </a:ext>
                </a:extLst>
              </p:cNvPr>
              <p:cNvSpPr/>
              <p:nvPr/>
            </p:nvSpPr>
            <p:spPr bwMode="auto">
              <a:xfrm>
                <a:off x="5662" y="2341"/>
                <a:ext cx="110" cy="52"/>
              </a:xfrm>
              <a:custGeom>
                <a:avLst/>
                <a:gdLst>
                  <a:gd name="T0" fmla="*/ 59 w 97"/>
                  <a:gd name="T1" fmla="*/ 11 h 46"/>
                  <a:gd name="T2" fmla="*/ 58 w 97"/>
                  <a:gd name="T3" fmla="*/ 16 h 46"/>
                  <a:gd name="T4" fmla="*/ 20 w 97"/>
                  <a:gd name="T5" fmla="*/ 29 h 46"/>
                  <a:gd name="T6" fmla="*/ 97 w 97"/>
                  <a:gd name="T7" fmla="*/ 27 h 46"/>
                  <a:gd name="T8" fmla="*/ 69 w 97"/>
                  <a:gd name="T9" fmla="*/ 31 h 46"/>
                  <a:gd name="T10" fmla="*/ 76 w 97"/>
                  <a:gd name="T11" fmla="*/ 35 h 46"/>
                  <a:gd name="T12" fmla="*/ 36 w 97"/>
                  <a:gd name="T13" fmla="*/ 33 h 46"/>
                  <a:gd name="T14" fmla="*/ 59 w 97"/>
                  <a:gd name="T15" fmla="*/ 46 h 46"/>
                  <a:gd name="T16" fmla="*/ 30 w 97"/>
                  <a:gd name="T17" fmla="*/ 38 h 46"/>
                  <a:gd name="T18" fmla="*/ 13 w 97"/>
                  <a:gd name="T19" fmla="*/ 37 h 46"/>
                  <a:gd name="T20" fmla="*/ 7 w 97"/>
                  <a:gd name="T21" fmla="*/ 29 h 46"/>
                  <a:gd name="T22" fmla="*/ 6 w 97"/>
                  <a:gd name="T23" fmla="*/ 24 h 46"/>
                  <a:gd name="T24" fmla="*/ 18 w 97"/>
                  <a:gd name="T25" fmla="*/ 13 h 46"/>
                  <a:gd name="T26" fmla="*/ 18 w 97"/>
                  <a:gd name="T27" fmla="*/ 18 h 46"/>
                  <a:gd name="T28" fmla="*/ 15 w 97"/>
                  <a:gd name="T29" fmla="*/ 21 h 46"/>
                  <a:gd name="T30" fmla="*/ 14 w 97"/>
                  <a:gd name="T31" fmla="*/ 22 h 46"/>
                  <a:gd name="T32" fmla="*/ 15 w 97"/>
                  <a:gd name="T33" fmla="*/ 21 h 46"/>
                  <a:gd name="T34" fmla="*/ 18 w 97"/>
                  <a:gd name="T35" fmla="*/ 19 h 46"/>
                  <a:gd name="T36" fmla="*/ 30 w 97"/>
                  <a:gd name="T37" fmla="*/ 12 h 46"/>
                  <a:gd name="T38" fmla="*/ 57 w 97"/>
                  <a:gd name="T39" fmla="*/ 11 h 46"/>
                  <a:gd name="T40" fmla="*/ 59 w 97"/>
                  <a:gd name="T41"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 h="46">
                    <a:moveTo>
                      <a:pt x="59" y="11"/>
                    </a:moveTo>
                    <a:cubicBezTo>
                      <a:pt x="59" y="13"/>
                      <a:pt x="59" y="14"/>
                      <a:pt x="58" y="16"/>
                    </a:cubicBezTo>
                    <a:cubicBezTo>
                      <a:pt x="45" y="19"/>
                      <a:pt x="32" y="22"/>
                      <a:pt x="20" y="29"/>
                    </a:cubicBezTo>
                    <a:cubicBezTo>
                      <a:pt x="46" y="33"/>
                      <a:pt x="71" y="25"/>
                      <a:pt x="97" y="27"/>
                    </a:cubicBezTo>
                    <a:cubicBezTo>
                      <a:pt x="88" y="29"/>
                      <a:pt x="79" y="30"/>
                      <a:pt x="69" y="31"/>
                    </a:cubicBezTo>
                    <a:cubicBezTo>
                      <a:pt x="70" y="35"/>
                      <a:pt x="75" y="31"/>
                      <a:pt x="76" y="35"/>
                    </a:cubicBezTo>
                    <a:cubicBezTo>
                      <a:pt x="63" y="35"/>
                      <a:pt x="51" y="36"/>
                      <a:pt x="36" y="33"/>
                    </a:cubicBezTo>
                    <a:cubicBezTo>
                      <a:pt x="43" y="40"/>
                      <a:pt x="53" y="37"/>
                      <a:pt x="59" y="46"/>
                    </a:cubicBezTo>
                    <a:cubicBezTo>
                      <a:pt x="48" y="43"/>
                      <a:pt x="39" y="40"/>
                      <a:pt x="30" y="38"/>
                    </a:cubicBezTo>
                    <a:cubicBezTo>
                      <a:pt x="24" y="36"/>
                      <a:pt x="19" y="35"/>
                      <a:pt x="13" y="37"/>
                    </a:cubicBezTo>
                    <a:cubicBezTo>
                      <a:pt x="8" y="39"/>
                      <a:pt x="0" y="40"/>
                      <a:pt x="7" y="29"/>
                    </a:cubicBezTo>
                    <a:cubicBezTo>
                      <a:pt x="8" y="28"/>
                      <a:pt x="6" y="26"/>
                      <a:pt x="6" y="24"/>
                    </a:cubicBezTo>
                    <a:cubicBezTo>
                      <a:pt x="9" y="19"/>
                      <a:pt x="12" y="15"/>
                      <a:pt x="18" y="13"/>
                    </a:cubicBezTo>
                    <a:cubicBezTo>
                      <a:pt x="18" y="15"/>
                      <a:pt x="18" y="16"/>
                      <a:pt x="18" y="18"/>
                    </a:cubicBezTo>
                    <a:cubicBezTo>
                      <a:pt x="17" y="19"/>
                      <a:pt x="16" y="20"/>
                      <a:pt x="15" y="21"/>
                    </a:cubicBezTo>
                    <a:cubicBezTo>
                      <a:pt x="15" y="21"/>
                      <a:pt x="15" y="21"/>
                      <a:pt x="14" y="22"/>
                    </a:cubicBezTo>
                    <a:cubicBezTo>
                      <a:pt x="15" y="22"/>
                      <a:pt x="15" y="21"/>
                      <a:pt x="15" y="21"/>
                    </a:cubicBezTo>
                    <a:cubicBezTo>
                      <a:pt x="16" y="20"/>
                      <a:pt x="17" y="19"/>
                      <a:pt x="18" y="19"/>
                    </a:cubicBezTo>
                    <a:cubicBezTo>
                      <a:pt x="23" y="19"/>
                      <a:pt x="27" y="16"/>
                      <a:pt x="30" y="12"/>
                    </a:cubicBezTo>
                    <a:cubicBezTo>
                      <a:pt x="39" y="4"/>
                      <a:pt x="47" y="0"/>
                      <a:pt x="57" y="11"/>
                    </a:cubicBezTo>
                    <a:cubicBezTo>
                      <a:pt x="57" y="11"/>
                      <a:pt x="58" y="11"/>
                      <a:pt x="59"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6" name="Freeform 1171">
                <a:extLst>
                  <a:ext uri="{FF2B5EF4-FFF2-40B4-BE49-F238E27FC236}">
                    <a16:creationId xmlns:a16="http://schemas.microsoft.com/office/drawing/2014/main" id="{5317FC65-9FFD-3947-9401-FE4F0C693FC9}"/>
                  </a:ext>
                </a:extLst>
              </p:cNvPr>
              <p:cNvSpPr/>
              <p:nvPr/>
            </p:nvSpPr>
            <p:spPr bwMode="auto">
              <a:xfrm>
                <a:off x="5755" y="2382"/>
                <a:ext cx="2" cy="4"/>
              </a:xfrm>
              <a:custGeom>
                <a:avLst/>
                <a:gdLst>
                  <a:gd name="T0" fmla="*/ 2 w 2"/>
                  <a:gd name="T1" fmla="*/ 2 h 3"/>
                  <a:gd name="T2" fmla="*/ 1 w 2"/>
                  <a:gd name="T3" fmla="*/ 3 h 3"/>
                  <a:gd name="T4" fmla="*/ 0 w 2"/>
                  <a:gd name="T5" fmla="*/ 1 h 3"/>
                  <a:gd name="T6" fmla="*/ 2 w 2"/>
                  <a:gd name="T7" fmla="*/ 0 h 3"/>
                  <a:gd name="T8" fmla="*/ 2 w 2"/>
                  <a:gd name="T9" fmla="*/ 2 h 3"/>
                </a:gdLst>
                <a:ahLst/>
                <a:cxnLst>
                  <a:cxn ang="0">
                    <a:pos x="T0" y="T1"/>
                  </a:cxn>
                  <a:cxn ang="0">
                    <a:pos x="T2" y="T3"/>
                  </a:cxn>
                  <a:cxn ang="0">
                    <a:pos x="T4" y="T5"/>
                  </a:cxn>
                  <a:cxn ang="0">
                    <a:pos x="T6" y="T7"/>
                  </a:cxn>
                  <a:cxn ang="0">
                    <a:pos x="T8" y="T9"/>
                  </a:cxn>
                </a:cxnLst>
                <a:rect l="0" t="0" r="r" b="b"/>
                <a:pathLst>
                  <a:path w="2" h="3">
                    <a:moveTo>
                      <a:pt x="2" y="2"/>
                    </a:moveTo>
                    <a:cubicBezTo>
                      <a:pt x="2" y="3"/>
                      <a:pt x="1" y="3"/>
                      <a:pt x="1" y="3"/>
                    </a:cubicBezTo>
                    <a:cubicBezTo>
                      <a:pt x="0" y="3"/>
                      <a:pt x="0" y="2"/>
                      <a:pt x="0" y="1"/>
                    </a:cubicBezTo>
                    <a:cubicBezTo>
                      <a:pt x="0" y="1"/>
                      <a:pt x="1" y="0"/>
                      <a:pt x="2" y="0"/>
                    </a:cubicBezTo>
                    <a:cubicBezTo>
                      <a:pt x="2" y="1"/>
                      <a:pt x="2" y="2"/>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7" name="Freeform 1172">
                <a:extLst>
                  <a:ext uri="{FF2B5EF4-FFF2-40B4-BE49-F238E27FC236}">
                    <a16:creationId xmlns:a16="http://schemas.microsoft.com/office/drawing/2014/main" id="{92FD650D-15D4-7367-F48D-4E6ED33939DD}"/>
                  </a:ext>
                </a:extLst>
              </p:cNvPr>
              <p:cNvSpPr/>
              <p:nvPr/>
            </p:nvSpPr>
            <p:spPr bwMode="auto">
              <a:xfrm>
                <a:off x="5286" y="2313"/>
                <a:ext cx="57" cy="39"/>
              </a:xfrm>
              <a:custGeom>
                <a:avLst/>
                <a:gdLst>
                  <a:gd name="T0" fmla="*/ 5 w 50"/>
                  <a:gd name="T1" fmla="*/ 2 h 34"/>
                  <a:gd name="T2" fmla="*/ 25 w 50"/>
                  <a:gd name="T3" fmla="*/ 0 h 34"/>
                  <a:gd name="T4" fmla="*/ 24 w 50"/>
                  <a:gd name="T5" fmla="*/ 15 h 34"/>
                  <a:gd name="T6" fmla="*/ 48 w 50"/>
                  <a:gd name="T7" fmla="*/ 9 h 34"/>
                  <a:gd name="T8" fmla="*/ 46 w 50"/>
                  <a:gd name="T9" fmla="*/ 30 h 34"/>
                  <a:gd name="T10" fmla="*/ 20 w 50"/>
                  <a:gd name="T11" fmla="*/ 31 h 34"/>
                  <a:gd name="T12" fmla="*/ 7 w 50"/>
                  <a:gd name="T13" fmla="*/ 12 h 34"/>
                  <a:gd name="T14" fmla="*/ 5 w 50"/>
                  <a:gd name="T15" fmla="*/ 2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4">
                    <a:moveTo>
                      <a:pt x="5" y="2"/>
                    </a:moveTo>
                    <a:cubicBezTo>
                      <a:pt x="12" y="2"/>
                      <a:pt x="18" y="3"/>
                      <a:pt x="25" y="0"/>
                    </a:cubicBezTo>
                    <a:cubicBezTo>
                      <a:pt x="26" y="5"/>
                      <a:pt x="19" y="10"/>
                      <a:pt x="24" y="15"/>
                    </a:cubicBezTo>
                    <a:cubicBezTo>
                      <a:pt x="27" y="17"/>
                      <a:pt x="29" y="17"/>
                      <a:pt x="48" y="9"/>
                    </a:cubicBezTo>
                    <a:cubicBezTo>
                      <a:pt x="50" y="17"/>
                      <a:pt x="46" y="23"/>
                      <a:pt x="46" y="30"/>
                    </a:cubicBezTo>
                    <a:cubicBezTo>
                      <a:pt x="37" y="28"/>
                      <a:pt x="29" y="34"/>
                      <a:pt x="20" y="31"/>
                    </a:cubicBezTo>
                    <a:cubicBezTo>
                      <a:pt x="21" y="21"/>
                      <a:pt x="22" y="12"/>
                      <a:pt x="7" y="12"/>
                    </a:cubicBezTo>
                    <a:cubicBezTo>
                      <a:pt x="0" y="11"/>
                      <a:pt x="8" y="5"/>
                      <a:pt x="5"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8" name="Freeform 1173">
                <a:extLst>
                  <a:ext uri="{FF2B5EF4-FFF2-40B4-BE49-F238E27FC236}">
                    <a16:creationId xmlns:a16="http://schemas.microsoft.com/office/drawing/2014/main" id="{82C5BFBE-4881-5258-F147-0E27B6E4C0B5}"/>
                  </a:ext>
                </a:extLst>
              </p:cNvPr>
              <p:cNvSpPr/>
              <p:nvPr/>
            </p:nvSpPr>
            <p:spPr bwMode="auto">
              <a:xfrm>
                <a:off x="5337" y="2340"/>
                <a:ext cx="32" cy="27"/>
              </a:xfrm>
              <a:custGeom>
                <a:avLst/>
                <a:gdLst>
                  <a:gd name="T0" fmla="*/ 0 w 28"/>
                  <a:gd name="T1" fmla="*/ 12 h 24"/>
                  <a:gd name="T2" fmla="*/ 14 w 28"/>
                  <a:gd name="T3" fmla="*/ 7 h 24"/>
                  <a:gd name="T4" fmla="*/ 28 w 28"/>
                  <a:gd name="T5" fmla="*/ 14 h 24"/>
                  <a:gd name="T6" fmla="*/ 21 w 28"/>
                  <a:gd name="T7" fmla="*/ 24 h 24"/>
                  <a:gd name="T8" fmla="*/ 0 w 28"/>
                  <a:gd name="T9" fmla="*/ 12 h 24"/>
                </a:gdLst>
                <a:ahLst/>
                <a:cxnLst>
                  <a:cxn ang="0">
                    <a:pos x="T0" y="T1"/>
                  </a:cxn>
                  <a:cxn ang="0">
                    <a:pos x="T2" y="T3"/>
                  </a:cxn>
                  <a:cxn ang="0">
                    <a:pos x="T4" y="T5"/>
                  </a:cxn>
                  <a:cxn ang="0">
                    <a:pos x="T6" y="T7"/>
                  </a:cxn>
                  <a:cxn ang="0">
                    <a:pos x="T8" y="T9"/>
                  </a:cxn>
                </a:cxnLst>
                <a:rect l="0" t="0" r="r" b="b"/>
                <a:pathLst>
                  <a:path w="28" h="24">
                    <a:moveTo>
                      <a:pt x="0" y="12"/>
                    </a:moveTo>
                    <a:cubicBezTo>
                      <a:pt x="6" y="13"/>
                      <a:pt x="10" y="9"/>
                      <a:pt x="14" y="7"/>
                    </a:cubicBezTo>
                    <a:cubicBezTo>
                      <a:pt x="26" y="0"/>
                      <a:pt x="26" y="0"/>
                      <a:pt x="28" y="14"/>
                    </a:cubicBezTo>
                    <a:cubicBezTo>
                      <a:pt x="22" y="15"/>
                      <a:pt x="21" y="19"/>
                      <a:pt x="21" y="24"/>
                    </a:cubicBezTo>
                    <a:cubicBezTo>
                      <a:pt x="14" y="20"/>
                      <a:pt x="7" y="16"/>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9" name="Freeform 1174">
                <a:extLst>
                  <a:ext uri="{FF2B5EF4-FFF2-40B4-BE49-F238E27FC236}">
                    <a16:creationId xmlns:a16="http://schemas.microsoft.com/office/drawing/2014/main" id="{D514B8BA-7AB5-70DE-9A1B-9B82E2209FCE}"/>
                  </a:ext>
                </a:extLst>
              </p:cNvPr>
              <p:cNvSpPr/>
              <p:nvPr/>
            </p:nvSpPr>
            <p:spPr bwMode="auto">
              <a:xfrm>
                <a:off x="5406" y="2345"/>
                <a:ext cx="51" cy="45"/>
              </a:xfrm>
              <a:custGeom>
                <a:avLst/>
                <a:gdLst>
                  <a:gd name="T0" fmla="*/ 0 w 45"/>
                  <a:gd name="T1" fmla="*/ 17 h 40"/>
                  <a:gd name="T2" fmla="*/ 6 w 45"/>
                  <a:gd name="T3" fmla="*/ 7 h 40"/>
                  <a:gd name="T4" fmla="*/ 12 w 45"/>
                  <a:gd name="T5" fmla="*/ 0 h 40"/>
                  <a:gd name="T6" fmla="*/ 17 w 45"/>
                  <a:gd name="T7" fmla="*/ 6 h 40"/>
                  <a:gd name="T8" fmla="*/ 32 w 45"/>
                  <a:gd name="T9" fmla="*/ 19 h 40"/>
                  <a:gd name="T10" fmla="*/ 45 w 45"/>
                  <a:gd name="T11" fmla="*/ 35 h 40"/>
                  <a:gd name="T12" fmla="*/ 30 w 45"/>
                  <a:gd name="T13" fmla="*/ 27 h 40"/>
                  <a:gd name="T14" fmla="*/ 15 w 45"/>
                  <a:gd name="T15" fmla="*/ 29 h 40"/>
                  <a:gd name="T16" fmla="*/ 7 w 45"/>
                  <a:gd name="T17" fmla="*/ 40 h 40"/>
                  <a:gd name="T18" fmla="*/ 0 w 45"/>
                  <a:gd name="T19"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40">
                    <a:moveTo>
                      <a:pt x="0" y="17"/>
                    </a:moveTo>
                    <a:cubicBezTo>
                      <a:pt x="3" y="15"/>
                      <a:pt x="5" y="11"/>
                      <a:pt x="6" y="7"/>
                    </a:cubicBezTo>
                    <a:cubicBezTo>
                      <a:pt x="8" y="4"/>
                      <a:pt x="8" y="0"/>
                      <a:pt x="12" y="0"/>
                    </a:cubicBezTo>
                    <a:cubicBezTo>
                      <a:pt x="15" y="0"/>
                      <a:pt x="16" y="4"/>
                      <a:pt x="17" y="6"/>
                    </a:cubicBezTo>
                    <a:cubicBezTo>
                      <a:pt x="20" y="13"/>
                      <a:pt x="18" y="26"/>
                      <a:pt x="32" y="19"/>
                    </a:cubicBezTo>
                    <a:cubicBezTo>
                      <a:pt x="34" y="26"/>
                      <a:pt x="43" y="28"/>
                      <a:pt x="45" y="35"/>
                    </a:cubicBezTo>
                    <a:cubicBezTo>
                      <a:pt x="41" y="32"/>
                      <a:pt x="31" y="38"/>
                      <a:pt x="30" y="27"/>
                    </a:cubicBezTo>
                    <a:cubicBezTo>
                      <a:pt x="30" y="27"/>
                      <a:pt x="19" y="21"/>
                      <a:pt x="15" y="29"/>
                    </a:cubicBezTo>
                    <a:cubicBezTo>
                      <a:pt x="13" y="33"/>
                      <a:pt x="10" y="36"/>
                      <a:pt x="7" y="40"/>
                    </a:cubicBezTo>
                    <a:cubicBezTo>
                      <a:pt x="6" y="32"/>
                      <a:pt x="5" y="24"/>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0" name="Freeform 1175">
                <a:extLst>
                  <a:ext uri="{FF2B5EF4-FFF2-40B4-BE49-F238E27FC236}">
                    <a16:creationId xmlns:a16="http://schemas.microsoft.com/office/drawing/2014/main" id="{9480D470-A18D-F50E-4222-CA23ACB20C1B}"/>
                  </a:ext>
                </a:extLst>
              </p:cNvPr>
              <p:cNvSpPr/>
              <p:nvPr/>
            </p:nvSpPr>
            <p:spPr bwMode="auto">
              <a:xfrm>
                <a:off x="5467" y="2346"/>
                <a:ext cx="29" cy="35"/>
              </a:xfrm>
              <a:custGeom>
                <a:avLst/>
                <a:gdLst>
                  <a:gd name="T0" fmla="*/ 6 w 26"/>
                  <a:gd name="T1" fmla="*/ 15 h 31"/>
                  <a:gd name="T2" fmla="*/ 7 w 26"/>
                  <a:gd name="T3" fmla="*/ 1 h 31"/>
                  <a:gd name="T4" fmla="*/ 25 w 26"/>
                  <a:gd name="T5" fmla="*/ 12 h 31"/>
                  <a:gd name="T6" fmla="*/ 23 w 26"/>
                  <a:gd name="T7" fmla="*/ 24 h 31"/>
                  <a:gd name="T8" fmla="*/ 18 w 26"/>
                  <a:gd name="T9" fmla="*/ 29 h 31"/>
                  <a:gd name="T10" fmla="*/ 11 w 26"/>
                  <a:gd name="T11" fmla="*/ 24 h 31"/>
                  <a:gd name="T12" fmla="*/ 6 w 26"/>
                  <a:gd name="T13" fmla="*/ 15 h 31"/>
                </a:gdLst>
                <a:ahLst/>
                <a:cxnLst>
                  <a:cxn ang="0">
                    <a:pos x="T0" y="T1"/>
                  </a:cxn>
                  <a:cxn ang="0">
                    <a:pos x="T2" y="T3"/>
                  </a:cxn>
                  <a:cxn ang="0">
                    <a:pos x="T4" y="T5"/>
                  </a:cxn>
                  <a:cxn ang="0">
                    <a:pos x="T6" y="T7"/>
                  </a:cxn>
                  <a:cxn ang="0">
                    <a:pos x="T8" y="T9"/>
                  </a:cxn>
                  <a:cxn ang="0">
                    <a:pos x="T10" y="T11"/>
                  </a:cxn>
                  <a:cxn ang="0">
                    <a:pos x="T12" y="T13"/>
                  </a:cxn>
                </a:cxnLst>
                <a:rect l="0" t="0" r="r" b="b"/>
                <a:pathLst>
                  <a:path w="26" h="31">
                    <a:moveTo>
                      <a:pt x="6" y="15"/>
                    </a:moveTo>
                    <a:cubicBezTo>
                      <a:pt x="6" y="10"/>
                      <a:pt x="0" y="3"/>
                      <a:pt x="7" y="1"/>
                    </a:cubicBezTo>
                    <a:cubicBezTo>
                      <a:pt x="14" y="0"/>
                      <a:pt x="22" y="4"/>
                      <a:pt x="25" y="12"/>
                    </a:cubicBezTo>
                    <a:cubicBezTo>
                      <a:pt x="26" y="16"/>
                      <a:pt x="25" y="21"/>
                      <a:pt x="23" y="24"/>
                    </a:cubicBezTo>
                    <a:cubicBezTo>
                      <a:pt x="22" y="26"/>
                      <a:pt x="22" y="31"/>
                      <a:pt x="18" y="29"/>
                    </a:cubicBezTo>
                    <a:cubicBezTo>
                      <a:pt x="15" y="28"/>
                      <a:pt x="10" y="29"/>
                      <a:pt x="11" y="24"/>
                    </a:cubicBezTo>
                    <a:cubicBezTo>
                      <a:pt x="11" y="20"/>
                      <a:pt x="7" y="18"/>
                      <a:pt x="6" y="1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1" name="Freeform 1176">
                <a:extLst>
                  <a:ext uri="{FF2B5EF4-FFF2-40B4-BE49-F238E27FC236}">
                    <a16:creationId xmlns:a16="http://schemas.microsoft.com/office/drawing/2014/main" id="{6258AE0D-0A5A-CA92-A032-4E73995C222C}"/>
                  </a:ext>
                </a:extLst>
              </p:cNvPr>
              <p:cNvSpPr/>
              <p:nvPr/>
            </p:nvSpPr>
            <p:spPr bwMode="auto">
              <a:xfrm>
                <a:off x="5370" y="2358"/>
                <a:ext cx="12" cy="13"/>
              </a:xfrm>
              <a:custGeom>
                <a:avLst/>
                <a:gdLst>
                  <a:gd name="T0" fmla="*/ 8 w 10"/>
                  <a:gd name="T1" fmla="*/ 9 h 11"/>
                  <a:gd name="T2" fmla="*/ 3 w 10"/>
                  <a:gd name="T3" fmla="*/ 11 h 11"/>
                  <a:gd name="T4" fmla="*/ 0 w 10"/>
                  <a:gd name="T5" fmla="*/ 3 h 11"/>
                  <a:gd name="T6" fmla="*/ 8 w 10"/>
                  <a:gd name="T7" fmla="*/ 9 h 11"/>
                </a:gdLst>
                <a:ahLst/>
                <a:cxnLst>
                  <a:cxn ang="0">
                    <a:pos x="T0" y="T1"/>
                  </a:cxn>
                  <a:cxn ang="0">
                    <a:pos x="T2" y="T3"/>
                  </a:cxn>
                  <a:cxn ang="0">
                    <a:pos x="T4" y="T5"/>
                  </a:cxn>
                  <a:cxn ang="0">
                    <a:pos x="T6" y="T7"/>
                  </a:cxn>
                </a:cxnLst>
                <a:rect l="0" t="0" r="r" b="b"/>
                <a:pathLst>
                  <a:path w="10" h="11">
                    <a:moveTo>
                      <a:pt x="8" y="9"/>
                    </a:moveTo>
                    <a:cubicBezTo>
                      <a:pt x="7" y="9"/>
                      <a:pt x="5" y="10"/>
                      <a:pt x="3" y="11"/>
                    </a:cubicBezTo>
                    <a:cubicBezTo>
                      <a:pt x="1" y="9"/>
                      <a:pt x="0" y="6"/>
                      <a:pt x="0" y="3"/>
                    </a:cubicBezTo>
                    <a:cubicBezTo>
                      <a:pt x="5" y="2"/>
                      <a:pt x="10" y="0"/>
                      <a:pt x="8" y="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2" name="Freeform 1177">
                <a:extLst>
                  <a:ext uri="{FF2B5EF4-FFF2-40B4-BE49-F238E27FC236}">
                    <a16:creationId xmlns:a16="http://schemas.microsoft.com/office/drawing/2014/main" id="{F343B7E0-D369-30CD-651A-D6F9DD072006}"/>
                  </a:ext>
                </a:extLst>
              </p:cNvPr>
              <p:cNvSpPr/>
              <p:nvPr/>
            </p:nvSpPr>
            <p:spPr bwMode="auto">
              <a:xfrm>
                <a:off x="4921" y="1181"/>
                <a:ext cx="237" cy="237"/>
              </a:xfrm>
              <a:custGeom>
                <a:avLst/>
                <a:gdLst>
                  <a:gd name="T0" fmla="*/ 198 w 209"/>
                  <a:gd name="T1" fmla="*/ 68 h 209"/>
                  <a:gd name="T2" fmla="*/ 203 w 209"/>
                  <a:gd name="T3" fmla="*/ 90 h 209"/>
                  <a:gd name="T4" fmla="*/ 209 w 209"/>
                  <a:gd name="T5" fmla="*/ 107 h 209"/>
                  <a:gd name="T6" fmla="*/ 201 w 209"/>
                  <a:gd name="T7" fmla="*/ 130 h 209"/>
                  <a:gd name="T8" fmla="*/ 198 w 209"/>
                  <a:gd name="T9" fmla="*/ 141 h 209"/>
                  <a:gd name="T10" fmla="*/ 182 w 209"/>
                  <a:gd name="T11" fmla="*/ 168 h 209"/>
                  <a:gd name="T12" fmla="*/ 162 w 209"/>
                  <a:gd name="T13" fmla="*/ 180 h 209"/>
                  <a:gd name="T14" fmla="*/ 153 w 209"/>
                  <a:gd name="T15" fmla="*/ 185 h 209"/>
                  <a:gd name="T16" fmla="*/ 127 w 209"/>
                  <a:gd name="T17" fmla="*/ 197 h 209"/>
                  <a:gd name="T18" fmla="*/ 118 w 209"/>
                  <a:gd name="T19" fmla="*/ 196 h 209"/>
                  <a:gd name="T20" fmla="*/ 95 w 209"/>
                  <a:gd name="T21" fmla="*/ 207 h 209"/>
                  <a:gd name="T22" fmla="*/ 81 w 209"/>
                  <a:gd name="T23" fmla="*/ 199 h 209"/>
                  <a:gd name="T24" fmla="*/ 77 w 209"/>
                  <a:gd name="T25" fmla="*/ 194 h 209"/>
                  <a:gd name="T26" fmla="*/ 42 w 209"/>
                  <a:gd name="T27" fmla="*/ 185 h 209"/>
                  <a:gd name="T28" fmla="*/ 30 w 209"/>
                  <a:gd name="T29" fmla="*/ 174 h 209"/>
                  <a:gd name="T30" fmla="*/ 21 w 209"/>
                  <a:gd name="T31" fmla="*/ 153 h 209"/>
                  <a:gd name="T32" fmla="*/ 7 w 209"/>
                  <a:gd name="T33" fmla="*/ 138 h 209"/>
                  <a:gd name="T34" fmla="*/ 4 w 209"/>
                  <a:gd name="T35" fmla="*/ 122 h 209"/>
                  <a:gd name="T36" fmla="*/ 4 w 209"/>
                  <a:gd name="T37" fmla="*/ 101 h 209"/>
                  <a:gd name="T38" fmla="*/ 7 w 209"/>
                  <a:gd name="T39" fmla="*/ 80 h 209"/>
                  <a:gd name="T40" fmla="*/ 11 w 209"/>
                  <a:gd name="T41" fmla="*/ 61 h 209"/>
                  <a:gd name="T42" fmla="*/ 31 w 209"/>
                  <a:gd name="T43" fmla="*/ 37 h 209"/>
                  <a:gd name="T44" fmla="*/ 37 w 209"/>
                  <a:gd name="T45" fmla="*/ 33 h 209"/>
                  <a:gd name="T46" fmla="*/ 52 w 209"/>
                  <a:gd name="T47" fmla="*/ 22 h 209"/>
                  <a:gd name="T48" fmla="*/ 58 w 209"/>
                  <a:gd name="T49" fmla="*/ 19 h 209"/>
                  <a:gd name="T50" fmla="*/ 66 w 209"/>
                  <a:gd name="T51" fmla="*/ 14 h 209"/>
                  <a:gd name="T52" fmla="*/ 73 w 209"/>
                  <a:gd name="T53" fmla="*/ 11 h 209"/>
                  <a:gd name="T54" fmla="*/ 85 w 209"/>
                  <a:gd name="T55" fmla="*/ 9 h 209"/>
                  <a:gd name="T56" fmla="*/ 89 w 209"/>
                  <a:gd name="T57" fmla="*/ 11 h 209"/>
                  <a:gd name="T58" fmla="*/ 105 w 209"/>
                  <a:gd name="T59" fmla="*/ 10 h 209"/>
                  <a:gd name="T60" fmla="*/ 134 w 209"/>
                  <a:gd name="T61" fmla="*/ 9 h 209"/>
                  <a:gd name="T62" fmla="*/ 152 w 209"/>
                  <a:gd name="T63" fmla="*/ 22 h 209"/>
                  <a:gd name="T64" fmla="*/ 161 w 209"/>
                  <a:gd name="T65" fmla="*/ 26 h 209"/>
                  <a:gd name="T66" fmla="*/ 172 w 209"/>
                  <a:gd name="T67" fmla="*/ 35 h 209"/>
                  <a:gd name="T68" fmla="*/ 177 w 209"/>
                  <a:gd name="T69" fmla="*/ 42 h 209"/>
                  <a:gd name="T70" fmla="*/ 183 w 209"/>
                  <a:gd name="T71" fmla="*/ 49 h 209"/>
                  <a:gd name="T72" fmla="*/ 191 w 209"/>
                  <a:gd name="T73" fmla="*/ 55 h 209"/>
                  <a:gd name="T74" fmla="*/ 198 w 209"/>
                  <a:gd name="T75" fmla="*/ 68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9" h="209">
                    <a:moveTo>
                      <a:pt x="198" y="68"/>
                    </a:moveTo>
                    <a:cubicBezTo>
                      <a:pt x="194" y="77"/>
                      <a:pt x="195" y="84"/>
                      <a:pt x="203" y="90"/>
                    </a:cubicBezTo>
                    <a:cubicBezTo>
                      <a:pt x="205" y="95"/>
                      <a:pt x="207" y="101"/>
                      <a:pt x="209" y="107"/>
                    </a:cubicBezTo>
                    <a:cubicBezTo>
                      <a:pt x="204" y="114"/>
                      <a:pt x="195" y="119"/>
                      <a:pt x="201" y="130"/>
                    </a:cubicBezTo>
                    <a:cubicBezTo>
                      <a:pt x="204" y="134"/>
                      <a:pt x="201" y="137"/>
                      <a:pt x="198" y="141"/>
                    </a:cubicBezTo>
                    <a:cubicBezTo>
                      <a:pt x="191" y="149"/>
                      <a:pt x="181" y="154"/>
                      <a:pt x="182" y="168"/>
                    </a:cubicBezTo>
                    <a:cubicBezTo>
                      <a:pt x="182" y="178"/>
                      <a:pt x="170" y="178"/>
                      <a:pt x="162" y="180"/>
                    </a:cubicBezTo>
                    <a:cubicBezTo>
                      <a:pt x="158" y="181"/>
                      <a:pt x="155" y="180"/>
                      <a:pt x="153" y="185"/>
                    </a:cubicBezTo>
                    <a:cubicBezTo>
                      <a:pt x="148" y="201"/>
                      <a:pt x="142" y="203"/>
                      <a:pt x="127" y="197"/>
                    </a:cubicBezTo>
                    <a:cubicBezTo>
                      <a:pt x="124" y="196"/>
                      <a:pt x="119" y="193"/>
                      <a:pt x="118" y="196"/>
                    </a:cubicBezTo>
                    <a:cubicBezTo>
                      <a:pt x="114" y="209"/>
                      <a:pt x="103" y="205"/>
                      <a:pt x="95" y="207"/>
                    </a:cubicBezTo>
                    <a:cubicBezTo>
                      <a:pt x="89" y="208"/>
                      <a:pt x="82" y="208"/>
                      <a:pt x="81" y="199"/>
                    </a:cubicBezTo>
                    <a:cubicBezTo>
                      <a:pt x="81" y="197"/>
                      <a:pt x="81" y="192"/>
                      <a:pt x="77" y="194"/>
                    </a:cubicBezTo>
                    <a:cubicBezTo>
                      <a:pt x="62" y="201"/>
                      <a:pt x="53" y="194"/>
                      <a:pt x="42" y="185"/>
                    </a:cubicBezTo>
                    <a:cubicBezTo>
                      <a:pt x="38" y="182"/>
                      <a:pt x="34" y="178"/>
                      <a:pt x="30" y="174"/>
                    </a:cubicBezTo>
                    <a:cubicBezTo>
                      <a:pt x="23" y="168"/>
                      <a:pt x="21" y="162"/>
                      <a:pt x="21" y="153"/>
                    </a:cubicBezTo>
                    <a:cubicBezTo>
                      <a:pt x="20" y="146"/>
                      <a:pt x="10" y="145"/>
                      <a:pt x="7" y="138"/>
                    </a:cubicBezTo>
                    <a:cubicBezTo>
                      <a:pt x="4" y="132"/>
                      <a:pt x="3" y="129"/>
                      <a:pt x="4" y="122"/>
                    </a:cubicBezTo>
                    <a:cubicBezTo>
                      <a:pt x="6" y="116"/>
                      <a:pt x="5" y="108"/>
                      <a:pt x="4" y="101"/>
                    </a:cubicBezTo>
                    <a:cubicBezTo>
                      <a:pt x="3" y="94"/>
                      <a:pt x="0" y="87"/>
                      <a:pt x="7" y="80"/>
                    </a:cubicBezTo>
                    <a:cubicBezTo>
                      <a:pt x="11" y="75"/>
                      <a:pt x="9" y="68"/>
                      <a:pt x="11" y="61"/>
                    </a:cubicBezTo>
                    <a:cubicBezTo>
                      <a:pt x="14" y="50"/>
                      <a:pt x="24" y="45"/>
                      <a:pt x="31" y="37"/>
                    </a:cubicBezTo>
                    <a:cubicBezTo>
                      <a:pt x="32" y="36"/>
                      <a:pt x="37" y="37"/>
                      <a:pt x="37" y="33"/>
                    </a:cubicBezTo>
                    <a:cubicBezTo>
                      <a:pt x="38" y="24"/>
                      <a:pt x="43" y="21"/>
                      <a:pt x="52" y="22"/>
                    </a:cubicBezTo>
                    <a:cubicBezTo>
                      <a:pt x="55" y="22"/>
                      <a:pt x="57" y="21"/>
                      <a:pt x="58" y="19"/>
                    </a:cubicBezTo>
                    <a:cubicBezTo>
                      <a:pt x="59" y="14"/>
                      <a:pt x="61" y="12"/>
                      <a:pt x="66" y="14"/>
                    </a:cubicBezTo>
                    <a:cubicBezTo>
                      <a:pt x="69" y="16"/>
                      <a:pt x="71" y="14"/>
                      <a:pt x="73" y="11"/>
                    </a:cubicBezTo>
                    <a:cubicBezTo>
                      <a:pt x="76" y="5"/>
                      <a:pt x="80" y="0"/>
                      <a:pt x="85" y="9"/>
                    </a:cubicBezTo>
                    <a:cubicBezTo>
                      <a:pt x="86" y="11"/>
                      <a:pt x="88" y="12"/>
                      <a:pt x="89" y="11"/>
                    </a:cubicBezTo>
                    <a:cubicBezTo>
                      <a:pt x="94" y="3"/>
                      <a:pt x="99" y="4"/>
                      <a:pt x="105" y="10"/>
                    </a:cubicBezTo>
                    <a:cubicBezTo>
                      <a:pt x="114" y="0"/>
                      <a:pt x="123" y="16"/>
                      <a:pt x="134" y="9"/>
                    </a:cubicBezTo>
                    <a:cubicBezTo>
                      <a:pt x="136" y="8"/>
                      <a:pt x="146" y="17"/>
                      <a:pt x="152" y="22"/>
                    </a:cubicBezTo>
                    <a:cubicBezTo>
                      <a:pt x="155" y="24"/>
                      <a:pt x="157" y="26"/>
                      <a:pt x="161" y="26"/>
                    </a:cubicBezTo>
                    <a:cubicBezTo>
                      <a:pt x="168" y="25"/>
                      <a:pt x="171" y="29"/>
                      <a:pt x="172" y="35"/>
                    </a:cubicBezTo>
                    <a:cubicBezTo>
                      <a:pt x="173" y="38"/>
                      <a:pt x="173" y="41"/>
                      <a:pt x="177" y="42"/>
                    </a:cubicBezTo>
                    <a:cubicBezTo>
                      <a:pt x="182" y="42"/>
                      <a:pt x="184" y="44"/>
                      <a:pt x="183" y="49"/>
                    </a:cubicBezTo>
                    <a:cubicBezTo>
                      <a:pt x="182" y="54"/>
                      <a:pt x="190" y="52"/>
                      <a:pt x="191" y="55"/>
                    </a:cubicBezTo>
                    <a:cubicBezTo>
                      <a:pt x="191" y="61"/>
                      <a:pt x="196" y="64"/>
                      <a:pt x="198" y="68"/>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3" name="Freeform 1178">
                <a:extLst>
                  <a:ext uri="{FF2B5EF4-FFF2-40B4-BE49-F238E27FC236}">
                    <a16:creationId xmlns:a16="http://schemas.microsoft.com/office/drawing/2014/main" id="{32382986-1C05-5AD7-975E-0210371667BC}"/>
                  </a:ext>
                </a:extLst>
              </p:cNvPr>
              <p:cNvSpPr/>
              <p:nvPr/>
            </p:nvSpPr>
            <p:spPr bwMode="auto">
              <a:xfrm>
                <a:off x="5191" y="1153"/>
                <a:ext cx="150" cy="75"/>
              </a:xfrm>
              <a:custGeom>
                <a:avLst/>
                <a:gdLst>
                  <a:gd name="T0" fmla="*/ 0 w 132"/>
                  <a:gd name="T1" fmla="*/ 34 h 66"/>
                  <a:gd name="T2" fmla="*/ 12 w 132"/>
                  <a:gd name="T3" fmla="*/ 0 h 66"/>
                  <a:gd name="T4" fmla="*/ 14 w 132"/>
                  <a:gd name="T5" fmla="*/ 7 h 66"/>
                  <a:gd name="T6" fmla="*/ 15 w 132"/>
                  <a:gd name="T7" fmla="*/ 36 h 66"/>
                  <a:gd name="T8" fmla="*/ 21 w 132"/>
                  <a:gd name="T9" fmla="*/ 39 h 66"/>
                  <a:gd name="T10" fmla="*/ 32 w 132"/>
                  <a:gd name="T11" fmla="*/ 41 h 66"/>
                  <a:gd name="T12" fmla="*/ 51 w 132"/>
                  <a:gd name="T13" fmla="*/ 43 h 66"/>
                  <a:gd name="T14" fmla="*/ 98 w 132"/>
                  <a:gd name="T15" fmla="*/ 28 h 66"/>
                  <a:gd name="T16" fmla="*/ 132 w 132"/>
                  <a:gd name="T17" fmla="*/ 16 h 66"/>
                  <a:gd name="T18" fmla="*/ 122 w 132"/>
                  <a:gd name="T19" fmla="*/ 24 h 66"/>
                  <a:gd name="T20" fmla="*/ 36 w 132"/>
                  <a:gd name="T21" fmla="*/ 51 h 66"/>
                  <a:gd name="T22" fmla="*/ 15 w 132"/>
                  <a:gd name="T23" fmla="*/ 66 h 66"/>
                  <a:gd name="T24" fmla="*/ 19 w 132"/>
                  <a:gd name="T25" fmla="*/ 52 h 66"/>
                  <a:gd name="T26" fmla="*/ 16 w 132"/>
                  <a:gd name="T27" fmla="*/ 44 h 66"/>
                  <a:gd name="T28" fmla="*/ 7 w 132"/>
                  <a:gd name="T29" fmla="*/ 44 h 66"/>
                  <a:gd name="T30" fmla="*/ 7 w 132"/>
                  <a:gd name="T31" fmla="*/ 39 h 66"/>
                  <a:gd name="T32" fmla="*/ 5 w 132"/>
                  <a:gd name="T33" fmla="*/ 35 h 66"/>
                  <a:gd name="T34" fmla="*/ 0 w 132"/>
                  <a:gd name="T35" fmla="*/ 3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2" h="66">
                    <a:moveTo>
                      <a:pt x="0" y="34"/>
                    </a:moveTo>
                    <a:cubicBezTo>
                      <a:pt x="4" y="23"/>
                      <a:pt x="8" y="12"/>
                      <a:pt x="12" y="0"/>
                    </a:cubicBezTo>
                    <a:cubicBezTo>
                      <a:pt x="14" y="2"/>
                      <a:pt x="15" y="5"/>
                      <a:pt x="14" y="7"/>
                    </a:cubicBezTo>
                    <a:cubicBezTo>
                      <a:pt x="8" y="17"/>
                      <a:pt x="15" y="26"/>
                      <a:pt x="15" y="36"/>
                    </a:cubicBezTo>
                    <a:cubicBezTo>
                      <a:pt x="15" y="39"/>
                      <a:pt x="19" y="38"/>
                      <a:pt x="21" y="39"/>
                    </a:cubicBezTo>
                    <a:cubicBezTo>
                      <a:pt x="24" y="40"/>
                      <a:pt x="32" y="41"/>
                      <a:pt x="32" y="41"/>
                    </a:cubicBezTo>
                    <a:cubicBezTo>
                      <a:pt x="36" y="57"/>
                      <a:pt x="47" y="46"/>
                      <a:pt x="51" y="43"/>
                    </a:cubicBezTo>
                    <a:cubicBezTo>
                      <a:pt x="66" y="34"/>
                      <a:pt x="84" y="37"/>
                      <a:pt x="98" y="28"/>
                    </a:cubicBezTo>
                    <a:cubicBezTo>
                      <a:pt x="109" y="22"/>
                      <a:pt x="120" y="20"/>
                      <a:pt x="132" y="16"/>
                    </a:cubicBezTo>
                    <a:cubicBezTo>
                      <a:pt x="130" y="21"/>
                      <a:pt x="126" y="23"/>
                      <a:pt x="122" y="24"/>
                    </a:cubicBezTo>
                    <a:cubicBezTo>
                      <a:pt x="94" y="34"/>
                      <a:pt x="66" y="46"/>
                      <a:pt x="36" y="51"/>
                    </a:cubicBezTo>
                    <a:cubicBezTo>
                      <a:pt x="27" y="53"/>
                      <a:pt x="20" y="58"/>
                      <a:pt x="15" y="66"/>
                    </a:cubicBezTo>
                    <a:cubicBezTo>
                      <a:pt x="11" y="59"/>
                      <a:pt x="17" y="56"/>
                      <a:pt x="19" y="52"/>
                    </a:cubicBezTo>
                    <a:cubicBezTo>
                      <a:pt x="23" y="47"/>
                      <a:pt x="22" y="44"/>
                      <a:pt x="16" y="44"/>
                    </a:cubicBezTo>
                    <a:cubicBezTo>
                      <a:pt x="13" y="44"/>
                      <a:pt x="10" y="44"/>
                      <a:pt x="7" y="44"/>
                    </a:cubicBezTo>
                    <a:cubicBezTo>
                      <a:pt x="7" y="42"/>
                      <a:pt x="7" y="41"/>
                      <a:pt x="7" y="39"/>
                    </a:cubicBezTo>
                    <a:cubicBezTo>
                      <a:pt x="7" y="37"/>
                      <a:pt x="7" y="35"/>
                      <a:pt x="5" y="35"/>
                    </a:cubicBezTo>
                    <a:cubicBezTo>
                      <a:pt x="3" y="34"/>
                      <a:pt x="2" y="34"/>
                      <a:pt x="0" y="3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4" name="Freeform 1179">
                <a:extLst>
                  <a:ext uri="{FF2B5EF4-FFF2-40B4-BE49-F238E27FC236}">
                    <a16:creationId xmlns:a16="http://schemas.microsoft.com/office/drawing/2014/main" id="{5267C018-FDB7-542F-2CBC-B2F30DD070FE}"/>
                  </a:ext>
                </a:extLst>
              </p:cNvPr>
              <p:cNvSpPr/>
              <p:nvPr/>
            </p:nvSpPr>
            <p:spPr bwMode="auto">
              <a:xfrm>
                <a:off x="5001" y="1462"/>
                <a:ext cx="28" cy="39"/>
              </a:xfrm>
              <a:custGeom>
                <a:avLst/>
                <a:gdLst>
                  <a:gd name="T0" fmla="*/ 24 w 24"/>
                  <a:gd name="T1" fmla="*/ 19 h 35"/>
                  <a:gd name="T2" fmla="*/ 1 w 24"/>
                  <a:gd name="T3" fmla="*/ 35 h 35"/>
                  <a:gd name="T4" fmla="*/ 0 w 24"/>
                  <a:gd name="T5" fmla="*/ 18 h 35"/>
                  <a:gd name="T6" fmla="*/ 13 w 24"/>
                  <a:gd name="T7" fmla="*/ 0 h 35"/>
                  <a:gd name="T8" fmla="*/ 24 w 24"/>
                  <a:gd name="T9" fmla="*/ 19 h 35"/>
                </a:gdLst>
                <a:ahLst/>
                <a:cxnLst>
                  <a:cxn ang="0">
                    <a:pos x="T0" y="T1"/>
                  </a:cxn>
                  <a:cxn ang="0">
                    <a:pos x="T2" y="T3"/>
                  </a:cxn>
                  <a:cxn ang="0">
                    <a:pos x="T4" y="T5"/>
                  </a:cxn>
                  <a:cxn ang="0">
                    <a:pos x="T6" y="T7"/>
                  </a:cxn>
                  <a:cxn ang="0">
                    <a:pos x="T8" y="T9"/>
                  </a:cxn>
                </a:cxnLst>
                <a:rect l="0" t="0" r="r" b="b"/>
                <a:pathLst>
                  <a:path w="24" h="35">
                    <a:moveTo>
                      <a:pt x="24" y="19"/>
                    </a:moveTo>
                    <a:cubicBezTo>
                      <a:pt x="14" y="20"/>
                      <a:pt x="12" y="32"/>
                      <a:pt x="1" y="35"/>
                    </a:cubicBezTo>
                    <a:cubicBezTo>
                      <a:pt x="1" y="29"/>
                      <a:pt x="0" y="23"/>
                      <a:pt x="0" y="18"/>
                    </a:cubicBezTo>
                    <a:cubicBezTo>
                      <a:pt x="4" y="11"/>
                      <a:pt x="6" y="0"/>
                      <a:pt x="13" y="0"/>
                    </a:cubicBezTo>
                    <a:cubicBezTo>
                      <a:pt x="20" y="1"/>
                      <a:pt x="19" y="13"/>
                      <a:pt x="24" y="1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5" name="Freeform 1180">
                <a:extLst>
                  <a:ext uri="{FF2B5EF4-FFF2-40B4-BE49-F238E27FC236}">
                    <a16:creationId xmlns:a16="http://schemas.microsoft.com/office/drawing/2014/main" id="{E93B4408-FA4C-CCE5-6C74-8851C427E7F6}"/>
                  </a:ext>
                </a:extLst>
              </p:cNvPr>
              <p:cNvSpPr/>
              <p:nvPr/>
            </p:nvSpPr>
            <p:spPr bwMode="auto">
              <a:xfrm>
                <a:off x="5181" y="1203"/>
                <a:ext cx="36" cy="27"/>
              </a:xfrm>
              <a:custGeom>
                <a:avLst/>
                <a:gdLst>
                  <a:gd name="T0" fmla="*/ 16 w 32"/>
                  <a:gd name="T1" fmla="*/ 0 h 24"/>
                  <a:gd name="T2" fmla="*/ 25 w 32"/>
                  <a:gd name="T3" fmla="*/ 0 h 24"/>
                  <a:gd name="T4" fmla="*/ 28 w 32"/>
                  <a:gd name="T5" fmla="*/ 8 h 24"/>
                  <a:gd name="T6" fmla="*/ 24 w 32"/>
                  <a:gd name="T7" fmla="*/ 22 h 24"/>
                  <a:gd name="T8" fmla="*/ 24 w 32"/>
                  <a:gd name="T9" fmla="*/ 24 h 24"/>
                  <a:gd name="T10" fmla="*/ 0 w 32"/>
                  <a:gd name="T11" fmla="*/ 24 h 24"/>
                  <a:gd name="T12" fmla="*/ 16 w 32"/>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32" h="24">
                    <a:moveTo>
                      <a:pt x="16" y="0"/>
                    </a:moveTo>
                    <a:cubicBezTo>
                      <a:pt x="19" y="0"/>
                      <a:pt x="22" y="0"/>
                      <a:pt x="25" y="0"/>
                    </a:cubicBezTo>
                    <a:cubicBezTo>
                      <a:pt x="31" y="0"/>
                      <a:pt x="32" y="3"/>
                      <a:pt x="28" y="8"/>
                    </a:cubicBezTo>
                    <a:cubicBezTo>
                      <a:pt x="26" y="12"/>
                      <a:pt x="20" y="15"/>
                      <a:pt x="24" y="22"/>
                    </a:cubicBezTo>
                    <a:cubicBezTo>
                      <a:pt x="24" y="22"/>
                      <a:pt x="24" y="23"/>
                      <a:pt x="24" y="24"/>
                    </a:cubicBezTo>
                    <a:cubicBezTo>
                      <a:pt x="16" y="24"/>
                      <a:pt x="8" y="24"/>
                      <a:pt x="0" y="24"/>
                    </a:cubicBezTo>
                    <a:cubicBezTo>
                      <a:pt x="4" y="14"/>
                      <a:pt x="8" y="5"/>
                      <a:pt x="16"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6" name="Freeform 1181">
                <a:extLst>
                  <a:ext uri="{FF2B5EF4-FFF2-40B4-BE49-F238E27FC236}">
                    <a16:creationId xmlns:a16="http://schemas.microsoft.com/office/drawing/2014/main" id="{400F3DCF-598C-71D7-2F7D-AC7B4503708B}"/>
                  </a:ext>
                </a:extLst>
              </p:cNvPr>
              <p:cNvSpPr/>
              <p:nvPr/>
            </p:nvSpPr>
            <p:spPr bwMode="auto">
              <a:xfrm>
                <a:off x="4897" y="1449"/>
                <a:ext cx="34" cy="52"/>
              </a:xfrm>
              <a:custGeom>
                <a:avLst/>
                <a:gdLst>
                  <a:gd name="T0" fmla="*/ 20 w 30"/>
                  <a:gd name="T1" fmla="*/ 20 h 46"/>
                  <a:gd name="T2" fmla="*/ 27 w 30"/>
                  <a:gd name="T3" fmla="*/ 37 h 46"/>
                  <a:gd name="T4" fmla="*/ 25 w 30"/>
                  <a:gd name="T5" fmla="*/ 44 h 46"/>
                  <a:gd name="T6" fmla="*/ 19 w 30"/>
                  <a:gd name="T7" fmla="*/ 41 h 46"/>
                  <a:gd name="T8" fmla="*/ 19 w 30"/>
                  <a:gd name="T9" fmla="*/ 40 h 46"/>
                  <a:gd name="T10" fmla="*/ 12 w 30"/>
                  <a:gd name="T11" fmla="*/ 2 h 46"/>
                  <a:gd name="T12" fmla="*/ 20 w 30"/>
                  <a:gd name="T13" fmla="*/ 0 h 46"/>
                  <a:gd name="T14" fmla="*/ 20 w 30"/>
                  <a:gd name="T15" fmla="*/ 10 h 46"/>
                  <a:gd name="T16" fmla="*/ 20 w 30"/>
                  <a:gd name="T17" fmla="*/ 2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46">
                    <a:moveTo>
                      <a:pt x="20" y="20"/>
                    </a:moveTo>
                    <a:cubicBezTo>
                      <a:pt x="20" y="27"/>
                      <a:pt x="26" y="31"/>
                      <a:pt x="27" y="37"/>
                    </a:cubicBezTo>
                    <a:cubicBezTo>
                      <a:pt x="28" y="40"/>
                      <a:pt x="30" y="43"/>
                      <a:pt x="25" y="44"/>
                    </a:cubicBezTo>
                    <a:cubicBezTo>
                      <a:pt x="23" y="44"/>
                      <a:pt x="19" y="46"/>
                      <a:pt x="19" y="41"/>
                    </a:cubicBezTo>
                    <a:cubicBezTo>
                      <a:pt x="19" y="40"/>
                      <a:pt x="19" y="40"/>
                      <a:pt x="19" y="40"/>
                    </a:cubicBezTo>
                    <a:cubicBezTo>
                      <a:pt x="0" y="30"/>
                      <a:pt x="14" y="15"/>
                      <a:pt x="12" y="2"/>
                    </a:cubicBezTo>
                    <a:cubicBezTo>
                      <a:pt x="14" y="0"/>
                      <a:pt x="17" y="1"/>
                      <a:pt x="20" y="0"/>
                    </a:cubicBezTo>
                    <a:cubicBezTo>
                      <a:pt x="20" y="3"/>
                      <a:pt x="20" y="7"/>
                      <a:pt x="20" y="10"/>
                    </a:cubicBezTo>
                    <a:cubicBezTo>
                      <a:pt x="20" y="13"/>
                      <a:pt x="20" y="17"/>
                      <a:pt x="20"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7" name="Freeform 1182">
                <a:extLst>
                  <a:ext uri="{FF2B5EF4-FFF2-40B4-BE49-F238E27FC236}">
                    <a16:creationId xmlns:a16="http://schemas.microsoft.com/office/drawing/2014/main" id="{912CED50-2AA8-729A-DCF1-29548B934ABC}"/>
                  </a:ext>
                </a:extLst>
              </p:cNvPr>
              <p:cNvSpPr/>
              <p:nvPr/>
            </p:nvSpPr>
            <p:spPr bwMode="auto">
              <a:xfrm>
                <a:off x="5224" y="1258"/>
                <a:ext cx="58" cy="19"/>
              </a:xfrm>
              <a:custGeom>
                <a:avLst/>
                <a:gdLst>
                  <a:gd name="T0" fmla="*/ 14 w 51"/>
                  <a:gd name="T1" fmla="*/ 17 h 17"/>
                  <a:gd name="T2" fmla="*/ 0 w 51"/>
                  <a:gd name="T3" fmla="*/ 15 h 17"/>
                  <a:gd name="T4" fmla="*/ 12 w 51"/>
                  <a:gd name="T5" fmla="*/ 3 h 17"/>
                  <a:gd name="T6" fmla="*/ 28 w 51"/>
                  <a:gd name="T7" fmla="*/ 6 h 17"/>
                  <a:gd name="T8" fmla="*/ 43 w 51"/>
                  <a:gd name="T9" fmla="*/ 0 h 17"/>
                  <a:gd name="T10" fmla="*/ 44 w 51"/>
                  <a:gd name="T11" fmla="*/ 0 h 17"/>
                  <a:gd name="T12" fmla="*/ 51 w 51"/>
                  <a:gd name="T13" fmla="*/ 7 h 17"/>
                  <a:gd name="T14" fmla="*/ 14 w 51"/>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7">
                    <a:moveTo>
                      <a:pt x="14" y="17"/>
                    </a:moveTo>
                    <a:cubicBezTo>
                      <a:pt x="9" y="17"/>
                      <a:pt x="5" y="17"/>
                      <a:pt x="0" y="15"/>
                    </a:cubicBezTo>
                    <a:cubicBezTo>
                      <a:pt x="3" y="9"/>
                      <a:pt x="8" y="6"/>
                      <a:pt x="12" y="3"/>
                    </a:cubicBezTo>
                    <a:cubicBezTo>
                      <a:pt x="15" y="14"/>
                      <a:pt x="23" y="7"/>
                      <a:pt x="28" y="6"/>
                    </a:cubicBezTo>
                    <a:cubicBezTo>
                      <a:pt x="33" y="4"/>
                      <a:pt x="38" y="1"/>
                      <a:pt x="43" y="0"/>
                    </a:cubicBezTo>
                    <a:cubicBezTo>
                      <a:pt x="44" y="0"/>
                      <a:pt x="44" y="0"/>
                      <a:pt x="44" y="0"/>
                    </a:cubicBezTo>
                    <a:cubicBezTo>
                      <a:pt x="43" y="6"/>
                      <a:pt x="50" y="4"/>
                      <a:pt x="51" y="7"/>
                    </a:cubicBezTo>
                    <a:cubicBezTo>
                      <a:pt x="40" y="15"/>
                      <a:pt x="25" y="9"/>
                      <a:pt x="14"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8" name="Freeform 1183">
                <a:extLst>
                  <a:ext uri="{FF2B5EF4-FFF2-40B4-BE49-F238E27FC236}">
                    <a16:creationId xmlns:a16="http://schemas.microsoft.com/office/drawing/2014/main" id="{EE1078CC-B316-8A2C-05BD-5655CD5D3815}"/>
                  </a:ext>
                </a:extLst>
              </p:cNvPr>
              <p:cNvSpPr/>
              <p:nvPr/>
            </p:nvSpPr>
            <p:spPr bwMode="auto">
              <a:xfrm>
                <a:off x="5046" y="1457"/>
                <a:ext cx="19" cy="39"/>
              </a:xfrm>
              <a:custGeom>
                <a:avLst/>
                <a:gdLst>
                  <a:gd name="T0" fmla="*/ 17 w 17"/>
                  <a:gd name="T1" fmla="*/ 17 h 34"/>
                  <a:gd name="T2" fmla="*/ 6 w 17"/>
                  <a:gd name="T3" fmla="*/ 34 h 34"/>
                  <a:gd name="T4" fmla="*/ 0 w 17"/>
                  <a:gd name="T5" fmla="*/ 25 h 34"/>
                  <a:gd name="T6" fmla="*/ 3 w 17"/>
                  <a:gd name="T7" fmla="*/ 0 h 34"/>
                  <a:gd name="T8" fmla="*/ 17 w 17"/>
                  <a:gd name="T9" fmla="*/ 17 h 34"/>
                </a:gdLst>
                <a:ahLst/>
                <a:cxnLst>
                  <a:cxn ang="0">
                    <a:pos x="T0" y="T1"/>
                  </a:cxn>
                  <a:cxn ang="0">
                    <a:pos x="T2" y="T3"/>
                  </a:cxn>
                  <a:cxn ang="0">
                    <a:pos x="T4" y="T5"/>
                  </a:cxn>
                  <a:cxn ang="0">
                    <a:pos x="T6" y="T7"/>
                  </a:cxn>
                  <a:cxn ang="0">
                    <a:pos x="T8" y="T9"/>
                  </a:cxn>
                </a:cxnLst>
                <a:rect l="0" t="0" r="r" b="b"/>
                <a:pathLst>
                  <a:path w="17" h="34">
                    <a:moveTo>
                      <a:pt x="17" y="17"/>
                    </a:moveTo>
                    <a:cubicBezTo>
                      <a:pt x="12" y="22"/>
                      <a:pt x="11" y="29"/>
                      <a:pt x="6" y="34"/>
                    </a:cubicBezTo>
                    <a:cubicBezTo>
                      <a:pt x="2" y="32"/>
                      <a:pt x="1" y="28"/>
                      <a:pt x="0" y="25"/>
                    </a:cubicBezTo>
                    <a:cubicBezTo>
                      <a:pt x="1" y="18"/>
                      <a:pt x="2" y="10"/>
                      <a:pt x="3" y="0"/>
                    </a:cubicBezTo>
                    <a:cubicBezTo>
                      <a:pt x="9" y="6"/>
                      <a:pt x="14" y="11"/>
                      <a:pt x="17"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9" name="Freeform 1184">
                <a:extLst>
                  <a:ext uri="{FF2B5EF4-FFF2-40B4-BE49-F238E27FC236}">
                    <a16:creationId xmlns:a16="http://schemas.microsoft.com/office/drawing/2014/main" id="{239CE972-76FF-02BD-AEA8-E433EA388070}"/>
                  </a:ext>
                </a:extLst>
              </p:cNvPr>
              <p:cNvSpPr/>
              <p:nvPr/>
            </p:nvSpPr>
            <p:spPr bwMode="auto">
              <a:xfrm>
                <a:off x="5138" y="1233"/>
                <a:ext cx="33" cy="25"/>
              </a:xfrm>
              <a:custGeom>
                <a:avLst/>
                <a:gdLst>
                  <a:gd name="T0" fmla="*/ 7 w 29"/>
                  <a:gd name="T1" fmla="*/ 22 h 22"/>
                  <a:gd name="T2" fmla="*/ 0 w 29"/>
                  <a:gd name="T3" fmla="*/ 9 h 22"/>
                  <a:gd name="T4" fmla="*/ 9 w 29"/>
                  <a:gd name="T5" fmla="*/ 5 h 22"/>
                  <a:gd name="T6" fmla="*/ 29 w 29"/>
                  <a:gd name="T7" fmla="*/ 0 h 22"/>
                  <a:gd name="T8" fmla="*/ 7 w 29"/>
                  <a:gd name="T9" fmla="*/ 22 h 22"/>
                </a:gdLst>
                <a:ahLst/>
                <a:cxnLst>
                  <a:cxn ang="0">
                    <a:pos x="T0" y="T1"/>
                  </a:cxn>
                  <a:cxn ang="0">
                    <a:pos x="T2" y="T3"/>
                  </a:cxn>
                  <a:cxn ang="0">
                    <a:pos x="T4" y="T5"/>
                  </a:cxn>
                  <a:cxn ang="0">
                    <a:pos x="T6" y="T7"/>
                  </a:cxn>
                  <a:cxn ang="0">
                    <a:pos x="T8" y="T9"/>
                  </a:cxn>
                </a:cxnLst>
                <a:rect l="0" t="0" r="r" b="b"/>
                <a:pathLst>
                  <a:path w="28" h="22">
                    <a:moveTo>
                      <a:pt x="7" y="22"/>
                    </a:moveTo>
                    <a:cubicBezTo>
                      <a:pt x="5" y="18"/>
                      <a:pt x="0" y="15"/>
                      <a:pt x="0" y="9"/>
                    </a:cubicBezTo>
                    <a:cubicBezTo>
                      <a:pt x="0" y="2"/>
                      <a:pt x="6" y="5"/>
                      <a:pt x="9" y="5"/>
                    </a:cubicBezTo>
                    <a:cubicBezTo>
                      <a:pt x="15" y="3"/>
                      <a:pt x="20" y="2"/>
                      <a:pt x="29" y="0"/>
                    </a:cubicBezTo>
                    <a:cubicBezTo>
                      <a:pt x="21" y="10"/>
                      <a:pt x="16" y="18"/>
                      <a:pt x="7"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0" name="Freeform 1185">
                <a:extLst>
                  <a:ext uri="{FF2B5EF4-FFF2-40B4-BE49-F238E27FC236}">
                    <a16:creationId xmlns:a16="http://schemas.microsoft.com/office/drawing/2014/main" id="{550D8CCE-E372-7707-8681-F44458321BF1}"/>
                  </a:ext>
                </a:extLst>
              </p:cNvPr>
              <p:cNvSpPr/>
              <p:nvPr/>
            </p:nvSpPr>
            <p:spPr bwMode="auto">
              <a:xfrm>
                <a:off x="4888" y="1422"/>
                <a:ext cx="32" cy="30"/>
              </a:xfrm>
              <a:custGeom>
                <a:avLst/>
                <a:gdLst>
                  <a:gd name="T0" fmla="*/ 28 w 28"/>
                  <a:gd name="T1" fmla="*/ 24 h 26"/>
                  <a:gd name="T2" fmla="*/ 20 w 28"/>
                  <a:gd name="T3" fmla="*/ 26 h 26"/>
                  <a:gd name="T4" fmla="*/ 10 w 28"/>
                  <a:gd name="T5" fmla="*/ 0 h 26"/>
                  <a:gd name="T6" fmla="*/ 28 w 28"/>
                  <a:gd name="T7" fmla="*/ 24 h 26"/>
                </a:gdLst>
                <a:ahLst/>
                <a:cxnLst>
                  <a:cxn ang="0">
                    <a:pos x="T0" y="T1"/>
                  </a:cxn>
                  <a:cxn ang="0">
                    <a:pos x="T2" y="T3"/>
                  </a:cxn>
                  <a:cxn ang="0">
                    <a:pos x="T4" y="T5"/>
                  </a:cxn>
                  <a:cxn ang="0">
                    <a:pos x="T6" y="T7"/>
                  </a:cxn>
                </a:cxnLst>
                <a:rect l="0" t="0" r="r" b="b"/>
                <a:pathLst>
                  <a:path w="28" h="26">
                    <a:moveTo>
                      <a:pt x="28" y="24"/>
                    </a:moveTo>
                    <a:cubicBezTo>
                      <a:pt x="25" y="25"/>
                      <a:pt x="22" y="24"/>
                      <a:pt x="20" y="26"/>
                    </a:cubicBezTo>
                    <a:cubicBezTo>
                      <a:pt x="2" y="21"/>
                      <a:pt x="0" y="14"/>
                      <a:pt x="10" y="0"/>
                    </a:cubicBezTo>
                    <a:cubicBezTo>
                      <a:pt x="15" y="9"/>
                      <a:pt x="19" y="18"/>
                      <a:pt x="28"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1" name="Freeform 1186">
                <a:extLst>
                  <a:ext uri="{FF2B5EF4-FFF2-40B4-BE49-F238E27FC236}">
                    <a16:creationId xmlns:a16="http://schemas.microsoft.com/office/drawing/2014/main" id="{A8A83B5F-F129-6905-4277-481C5B051913}"/>
                  </a:ext>
                </a:extLst>
              </p:cNvPr>
              <p:cNvSpPr/>
              <p:nvPr/>
            </p:nvSpPr>
            <p:spPr bwMode="auto">
              <a:xfrm>
                <a:off x="4966" y="1461"/>
                <a:ext cx="26" cy="32"/>
              </a:xfrm>
              <a:custGeom>
                <a:avLst/>
                <a:gdLst>
                  <a:gd name="T0" fmla="*/ 19 w 23"/>
                  <a:gd name="T1" fmla="*/ 14 h 29"/>
                  <a:gd name="T2" fmla="*/ 1 w 23"/>
                  <a:gd name="T3" fmla="*/ 29 h 29"/>
                  <a:gd name="T4" fmla="*/ 0 w 23"/>
                  <a:gd name="T5" fmla="*/ 17 h 29"/>
                  <a:gd name="T6" fmla="*/ 19 w 23"/>
                  <a:gd name="T7" fmla="*/ 0 h 29"/>
                  <a:gd name="T8" fmla="*/ 19 w 23"/>
                  <a:gd name="T9" fmla="*/ 14 h 29"/>
                </a:gdLst>
                <a:ahLst/>
                <a:cxnLst>
                  <a:cxn ang="0">
                    <a:pos x="T0" y="T1"/>
                  </a:cxn>
                  <a:cxn ang="0">
                    <a:pos x="T2" y="T3"/>
                  </a:cxn>
                  <a:cxn ang="0">
                    <a:pos x="T4" y="T5"/>
                  </a:cxn>
                  <a:cxn ang="0">
                    <a:pos x="T6" y="T7"/>
                  </a:cxn>
                  <a:cxn ang="0">
                    <a:pos x="T8" y="T9"/>
                  </a:cxn>
                </a:cxnLst>
                <a:rect l="0" t="0" r="r" b="b"/>
                <a:pathLst>
                  <a:path w="23" h="28">
                    <a:moveTo>
                      <a:pt x="19" y="14"/>
                    </a:moveTo>
                    <a:cubicBezTo>
                      <a:pt x="14" y="19"/>
                      <a:pt x="8" y="24"/>
                      <a:pt x="1" y="29"/>
                    </a:cubicBezTo>
                    <a:cubicBezTo>
                      <a:pt x="0" y="24"/>
                      <a:pt x="0" y="20"/>
                      <a:pt x="0" y="17"/>
                    </a:cubicBezTo>
                    <a:cubicBezTo>
                      <a:pt x="6" y="12"/>
                      <a:pt x="11" y="7"/>
                      <a:pt x="19" y="0"/>
                    </a:cubicBezTo>
                    <a:cubicBezTo>
                      <a:pt x="18" y="6"/>
                      <a:pt x="23" y="10"/>
                      <a:pt x="19"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2" name="Freeform 1187">
                <a:extLst>
                  <a:ext uri="{FF2B5EF4-FFF2-40B4-BE49-F238E27FC236}">
                    <a16:creationId xmlns:a16="http://schemas.microsoft.com/office/drawing/2014/main" id="{3B98E255-7447-11DC-9528-80C7D0BC627B}"/>
                  </a:ext>
                </a:extLst>
              </p:cNvPr>
              <p:cNvSpPr/>
              <p:nvPr/>
            </p:nvSpPr>
            <p:spPr bwMode="auto">
              <a:xfrm>
                <a:off x="5222" y="1218"/>
                <a:ext cx="63" cy="12"/>
              </a:xfrm>
              <a:custGeom>
                <a:avLst/>
                <a:gdLst>
                  <a:gd name="T0" fmla="*/ 0 w 56"/>
                  <a:gd name="T1" fmla="*/ 11 h 11"/>
                  <a:gd name="T2" fmla="*/ 56 w 56"/>
                  <a:gd name="T3" fmla="*/ 11 h 11"/>
                  <a:gd name="T4" fmla="*/ 6 w 56"/>
                  <a:gd name="T5" fmla="*/ 11 h 11"/>
                  <a:gd name="T6" fmla="*/ 0 w 56"/>
                  <a:gd name="T7" fmla="*/ 11 h 11"/>
                </a:gdLst>
                <a:ahLst/>
                <a:cxnLst>
                  <a:cxn ang="0">
                    <a:pos x="T0" y="T1"/>
                  </a:cxn>
                  <a:cxn ang="0">
                    <a:pos x="T2" y="T3"/>
                  </a:cxn>
                  <a:cxn ang="0">
                    <a:pos x="T4" y="T5"/>
                  </a:cxn>
                  <a:cxn ang="0">
                    <a:pos x="T6" y="T7"/>
                  </a:cxn>
                </a:cxnLst>
                <a:rect l="0" t="0" r="r" b="b"/>
                <a:pathLst>
                  <a:path w="56" h="11">
                    <a:moveTo>
                      <a:pt x="0" y="11"/>
                    </a:moveTo>
                    <a:cubicBezTo>
                      <a:pt x="18" y="6"/>
                      <a:pt x="35" y="0"/>
                      <a:pt x="56" y="11"/>
                    </a:cubicBezTo>
                    <a:cubicBezTo>
                      <a:pt x="38" y="11"/>
                      <a:pt x="22" y="11"/>
                      <a:pt x="6" y="11"/>
                    </a:cubicBezTo>
                    <a:cubicBezTo>
                      <a:pt x="4" y="11"/>
                      <a:pt x="2" y="11"/>
                      <a:pt x="0"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3" name="Freeform 1188">
                <a:extLst>
                  <a:ext uri="{FF2B5EF4-FFF2-40B4-BE49-F238E27FC236}">
                    <a16:creationId xmlns:a16="http://schemas.microsoft.com/office/drawing/2014/main" id="{7FA5DA83-27F7-33CA-8B4D-D58146DA97B5}"/>
                  </a:ext>
                </a:extLst>
              </p:cNvPr>
              <p:cNvSpPr/>
              <p:nvPr/>
            </p:nvSpPr>
            <p:spPr bwMode="auto">
              <a:xfrm>
                <a:off x="5151" y="1283"/>
                <a:ext cx="25" cy="19"/>
              </a:xfrm>
              <a:custGeom>
                <a:avLst/>
                <a:gdLst>
                  <a:gd name="T0" fmla="*/ 6 w 22"/>
                  <a:gd name="T1" fmla="*/ 17 h 17"/>
                  <a:gd name="T2" fmla="*/ 0 w 22"/>
                  <a:gd name="T3" fmla="*/ 0 h 17"/>
                  <a:gd name="T4" fmla="*/ 22 w 22"/>
                  <a:gd name="T5" fmla="*/ 6 h 17"/>
                  <a:gd name="T6" fmla="*/ 6 w 22"/>
                  <a:gd name="T7" fmla="*/ 17 h 17"/>
                </a:gdLst>
                <a:ahLst/>
                <a:cxnLst>
                  <a:cxn ang="0">
                    <a:pos x="T0" y="T1"/>
                  </a:cxn>
                  <a:cxn ang="0">
                    <a:pos x="T2" y="T3"/>
                  </a:cxn>
                  <a:cxn ang="0">
                    <a:pos x="T4" y="T5"/>
                  </a:cxn>
                  <a:cxn ang="0">
                    <a:pos x="T6" y="T7"/>
                  </a:cxn>
                </a:cxnLst>
                <a:rect l="0" t="0" r="r" b="b"/>
                <a:pathLst>
                  <a:path w="22" h="17">
                    <a:moveTo>
                      <a:pt x="6" y="17"/>
                    </a:moveTo>
                    <a:cubicBezTo>
                      <a:pt x="4" y="11"/>
                      <a:pt x="2" y="5"/>
                      <a:pt x="0" y="0"/>
                    </a:cubicBezTo>
                    <a:cubicBezTo>
                      <a:pt x="8" y="0"/>
                      <a:pt x="14" y="3"/>
                      <a:pt x="22" y="6"/>
                    </a:cubicBezTo>
                    <a:cubicBezTo>
                      <a:pt x="18" y="13"/>
                      <a:pt x="11" y="14"/>
                      <a:pt x="6"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4" name="Freeform 1189">
                <a:extLst>
                  <a:ext uri="{FF2B5EF4-FFF2-40B4-BE49-F238E27FC236}">
                    <a16:creationId xmlns:a16="http://schemas.microsoft.com/office/drawing/2014/main" id="{08B6BAD5-16B4-DC48-F163-0EF66E74DC0A}"/>
                  </a:ext>
                </a:extLst>
              </p:cNvPr>
              <p:cNvSpPr/>
              <p:nvPr/>
            </p:nvSpPr>
            <p:spPr bwMode="auto">
              <a:xfrm>
                <a:off x="4920" y="1461"/>
                <a:ext cx="5" cy="11"/>
              </a:xfrm>
              <a:custGeom>
                <a:avLst/>
                <a:gdLst>
                  <a:gd name="T0" fmla="*/ 0 w 5"/>
                  <a:gd name="T1" fmla="*/ 10 h 10"/>
                  <a:gd name="T2" fmla="*/ 0 w 5"/>
                  <a:gd name="T3" fmla="*/ 0 h 10"/>
                  <a:gd name="T4" fmla="*/ 4 w 5"/>
                  <a:gd name="T5" fmla="*/ 8 h 10"/>
                  <a:gd name="T6" fmla="*/ 0 w 5"/>
                  <a:gd name="T7" fmla="*/ 10 h 10"/>
                </a:gdLst>
                <a:ahLst/>
                <a:cxnLst>
                  <a:cxn ang="0">
                    <a:pos x="T0" y="T1"/>
                  </a:cxn>
                  <a:cxn ang="0">
                    <a:pos x="T2" y="T3"/>
                  </a:cxn>
                  <a:cxn ang="0">
                    <a:pos x="T4" y="T5"/>
                  </a:cxn>
                  <a:cxn ang="0">
                    <a:pos x="T6" y="T7"/>
                  </a:cxn>
                </a:cxnLst>
                <a:rect l="0" t="0" r="r" b="b"/>
                <a:pathLst>
                  <a:path w="5" h="10">
                    <a:moveTo>
                      <a:pt x="0" y="10"/>
                    </a:moveTo>
                    <a:cubicBezTo>
                      <a:pt x="0" y="7"/>
                      <a:pt x="0" y="3"/>
                      <a:pt x="0" y="0"/>
                    </a:cubicBezTo>
                    <a:cubicBezTo>
                      <a:pt x="5" y="0"/>
                      <a:pt x="5" y="4"/>
                      <a:pt x="4" y="8"/>
                    </a:cubicBezTo>
                    <a:cubicBezTo>
                      <a:pt x="3" y="9"/>
                      <a:pt x="1" y="10"/>
                      <a:pt x="0"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5" name="Freeform 1190">
                <a:extLst>
                  <a:ext uri="{FF2B5EF4-FFF2-40B4-BE49-F238E27FC236}">
                    <a16:creationId xmlns:a16="http://schemas.microsoft.com/office/drawing/2014/main" id="{41693D2B-5FEB-6F07-EEF7-781A1676D359}"/>
                  </a:ext>
                </a:extLst>
              </p:cNvPr>
              <p:cNvSpPr/>
              <p:nvPr/>
            </p:nvSpPr>
            <p:spPr bwMode="auto">
              <a:xfrm>
                <a:off x="4988" y="1488"/>
                <a:ext cx="5" cy="4"/>
              </a:xfrm>
              <a:custGeom>
                <a:avLst/>
                <a:gdLst>
                  <a:gd name="T0" fmla="*/ 5 w 5"/>
                  <a:gd name="T1" fmla="*/ 0 h 4"/>
                  <a:gd name="T2" fmla="*/ 2 w 5"/>
                  <a:gd name="T3" fmla="*/ 4 h 4"/>
                  <a:gd name="T4" fmla="*/ 2 w 5"/>
                  <a:gd name="T5" fmla="*/ 0 h 4"/>
                  <a:gd name="T6" fmla="*/ 5 w 5"/>
                  <a:gd name="T7" fmla="*/ 0 h 4"/>
                </a:gdLst>
                <a:ahLst/>
                <a:cxnLst>
                  <a:cxn ang="0">
                    <a:pos x="T0" y="T1"/>
                  </a:cxn>
                  <a:cxn ang="0">
                    <a:pos x="T2" y="T3"/>
                  </a:cxn>
                  <a:cxn ang="0">
                    <a:pos x="T4" y="T5"/>
                  </a:cxn>
                  <a:cxn ang="0">
                    <a:pos x="T6" y="T7"/>
                  </a:cxn>
                </a:cxnLst>
                <a:rect l="0" t="0" r="r" b="b"/>
                <a:pathLst>
                  <a:path w="5" h="4">
                    <a:moveTo>
                      <a:pt x="5" y="0"/>
                    </a:moveTo>
                    <a:cubicBezTo>
                      <a:pt x="5" y="2"/>
                      <a:pt x="4" y="4"/>
                      <a:pt x="2" y="4"/>
                    </a:cubicBezTo>
                    <a:cubicBezTo>
                      <a:pt x="0" y="3"/>
                      <a:pt x="1" y="1"/>
                      <a:pt x="2" y="0"/>
                    </a:cubicBezTo>
                    <a:cubicBezTo>
                      <a:pt x="3" y="0"/>
                      <a:pt x="4" y="0"/>
                      <a:pt x="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6" name="Freeform 1191">
                <a:extLst>
                  <a:ext uri="{FF2B5EF4-FFF2-40B4-BE49-F238E27FC236}">
                    <a16:creationId xmlns:a16="http://schemas.microsoft.com/office/drawing/2014/main" id="{78AF9246-B0BF-4820-AF4E-CC6DD66DDCDA}"/>
                  </a:ext>
                </a:extLst>
              </p:cNvPr>
              <p:cNvSpPr/>
              <p:nvPr/>
            </p:nvSpPr>
            <p:spPr bwMode="auto">
              <a:xfrm>
                <a:off x="5197" y="1193"/>
                <a:ext cx="2" cy="5"/>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2" y="0"/>
                      <a:pt x="2" y="2"/>
                      <a:pt x="2" y="4"/>
                    </a:cubicBezTo>
                    <a:cubicBezTo>
                      <a:pt x="1" y="2"/>
                      <a:pt x="0" y="1"/>
                      <a:pt x="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7" name="Freeform 1192">
                <a:extLst>
                  <a:ext uri="{FF2B5EF4-FFF2-40B4-BE49-F238E27FC236}">
                    <a16:creationId xmlns:a16="http://schemas.microsoft.com/office/drawing/2014/main" id="{07272A90-7C84-B013-502E-49705986948C}"/>
                  </a:ext>
                </a:extLst>
              </p:cNvPr>
              <p:cNvSpPr/>
              <p:nvPr/>
            </p:nvSpPr>
            <p:spPr bwMode="auto">
              <a:xfrm>
                <a:off x="5179" y="1822"/>
                <a:ext cx="60" cy="50"/>
              </a:xfrm>
              <a:custGeom>
                <a:avLst/>
                <a:gdLst>
                  <a:gd name="T0" fmla="*/ 40 w 53"/>
                  <a:gd name="T1" fmla="*/ 44 h 44"/>
                  <a:gd name="T2" fmla="*/ 33 w 53"/>
                  <a:gd name="T3" fmla="*/ 41 h 44"/>
                  <a:gd name="T4" fmla="*/ 28 w 53"/>
                  <a:gd name="T5" fmla="*/ 33 h 44"/>
                  <a:gd name="T6" fmla="*/ 21 w 53"/>
                  <a:gd name="T7" fmla="*/ 24 h 44"/>
                  <a:gd name="T8" fmla="*/ 6 w 53"/>
                  <a:gd name="T9" fmla="*/ 5 h 44"/>
                  <a:gd name="T10" fmla="*/ 8 w 53"/>
                  <a:gd name="T11" fmla="*/ 0 h 44"/>
                  <a:gd name="T12" fmla="*/ 26 w 53"/>
                  <a:gd name="T13" fmla="*/ 0 h 44"/>
                  <a:gd name="T14" fmla="*/ 27 w 53"/>
                  <a:gd name="T15" fmla="*/ 3 h 44"/>
                  <a:gd name="T16" fmla="*/ 22 w 53"/>
                  <a:gd name="T17" fmla="*/ 16 h 44"/>
                  <a:gd name="T18" fmla="*/ 36 w 53"/>
                  <a:gd name="T19" fmla="*/ 17 h 44"/>
                  <a:gd name="T20" fmla="*/ 50 w 53"/>
                  <a:gd name="T21" fmla="*/ 13 h 44"/>
                  <a:gd name="T22" fmla="*/ 40 w 53"/>
                  <a:gd name="T23"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44">
                    <a:moveTo>
                      <a:pt x="40" y="44"/>
                    </a:moveTo>
                    <a:cubicBezTo>
                      <a:pt x="38" y="43"/>
                      <a:pt x="36" y="41"/>
                      <a:pt x="33" y="41"/>
                    </a:cubicBezTo>
                    <a:cubicBezTo>
                      <a:pt x="26" y="42"/>
                      <a:pt x="25" y="39"/>
                      <a:pt x="28" y="33"/>
                    </a:cubicBezTo>
                    <a:cubicBezTo>
                      <a:pt x="32" y="25"/>
                      <a:pt x="31" y="22"/>
                      <a:pt x="21" y="24"/>
                    </a:cubicBezTo>
                    <a:cubicBezTo>
                      <a:pt x="3" y="27"/>
                      <a:pt x="0" y="23"/>
                      <a:pt x="6" y="5"/>
                    </a:cubicBezTo>
                    <a:cubicBezTo>
                      <a:pt x="6" y="3"/>
                      <a:pt x="7" y="2"/>
                      <a:pt x="8" y="0"/>
                    </a:cubicBezTo>
                    <a:cubicBezTo>
                      <a:pt x="14" y="0"/>
                      <a:pt x="20" y="0"/>
                      <a:pt x="26" y="0"/>
                    </a:cubicBezTo>
                    <a:cubicBezTo>
                      <a:pt x="26" y="2"/>
                      <a:pt x="27" y="3"/>
                      <a:pt x="27" y="3"/>
                    </a:cubicBezTo>
                    <a:cubicBezTo>
                      <a:pt x="25" y="7"/>
                      <a:pt x="19" y="11"/>
                      <a:pt x="22" y="16"/>
                    </a:cubicBezTo>
                    <a:cubicBezTo>
                      <a:pt x="25" y="19"/>
                      <a:pt x="31" y="17"/>
                      <a:pt x="36" y="17"/>
                    </a:cubicBezTo>
                    <a:cubicBezTo>
                      <a:pt x="41" y="16"/>
                      <a:pt x="45" y="14"/>
                      <a:pt x="50" y="13"/>
                    </a:cubicBezTo>
                    <a:cubicBezTo>
                      <a:pt x="53" y="25"/>
                      <a:pt x="40" y="32"/>
                      <a:pt x="40" y="4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8" name="Freeform 1193">
                <a:extLst>
                  <a:ext uri="{FF2B5EF4-FFF2-40B4-BE49-F238E27FC236}">
                    <a16:creationId xmlns:a16="http://schemas.microsoft.com/office/drawing/2014/main" id="{9C4D9FDC-E455-F2FA-C9AB-C0F73387511E}"/>
                  </a:ext>
                </a:extLst>
              </p:cNvPr>
              <p:cNvSpPr/>
              <p:nvPr/>
            </p:nvSpPr>
            <p:spPr bwMode="auto">
              <a:xfrm>
                <a:off x="4908" y="1607"/>
                <a:ext cx="84" cy="19"/>
              </a:xfrm>
              <a:custGeom>
                <a:avLst/>
                <a:gdLst>
                  <a:gd name="T0" fmla="*/ 21 w 74"/>
                  <a:gd name="T1" fmla="*/ 8 h 17"/>
                  <a:gd name="T2" fmla="*/ 0 w 74"/>
                  <a:gd name="T3" fmla="*/ 0 h 17"/>
                  <a:gd name="T4" fmla="*/ 74 w 74"/>
                  <a:gd name="T5" fmla="*/ 3 h 17"/>
                  <a:gd name="T6" fmla="*/ 7 w 74"/>
                  <a:gd name="T7" fmla="*/ 16 h 17"/>
                  <a:gd name="T8" fmla="*/ 21 w 74"/>
                  <a:gd name="T9" fmla="*/ 8 h 17"/>
                </a:gdLst>
                <a:ahLst/>
                <a:cxnLst>
                  <a:cxn ang="0">
                    <a:pos x="T0" y="T1"/>
                  </a:cxn>
                  <a:cxn ang="0">
                    <a:pos x="T2" y="T3"/>
                  </a:cxn>
                  <a:cxn ang="0">
                    <a:pos x="T4" y="T5"/>
                  </a:cxn>
                  <a:cxn ang="0">
                    <a:pos x="T6" y="T7"/>
                  </a:cxn>
                  <a:cxn ang="0">
                    <a:pos x="T8" y="T9"/>
                  </a:cxn>
                </a:cxnLst>
                <a:rect l="0" t="0" r="r" b="b"/>
                <a:pathLst>
                  <a:path w="74" h="17">
                    <a:moveTo>
                      <a:pt x="21" y="8"/>
                    </a:moveTo>
                    <a:cubicBezTo>
                      <a:pt x="14" y="5"/>
                      <a:pt x="5" y="7"/>
                      <a:pt x="0" y="0"/>
                    </a:cubicBezTo>
                    <a:cubicBezTo>
                      <a:pt x="24" y="4"/>
                      <a:pt x="49" y="12"/>
                      <a:pt x="74" y="3"/>
                    </a:cubicBezTo>
                    <a:cubicBezTo>
                      <a:pt x="53" y="11"/>
                      <a:pt x="31" y="17"/>
                      <a:pt x="7" y="16"/>
                    </a:cubicBezTo>
                    <a:cubicBezTo>
                      <a:pt x="11" y="9"/>
                      <a:pt x="17" y="13"/>
                      <a:pt x="21"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9" name="Freeform 1194">
                <a:extLst>
                  <a:ext uri="{FF2B5EF4-FFF2-40B4-BE49-F238E27FC236}">
                    <a16:creationId xmlns:a16="http://schemas.microsoft.com/office/drawing/2014/main" id="{1E75F1D1-EE97-A542-57C2-84617DD97AF7}"/>
                  </a:ext>
                </a:extLst>
              </p:cNvPr>
              <p:cNvSpPr/>
              <p:nvPr/>
            </p:nvSpPr>
            <p:spPr bwMode="auto">
              <a:xfrm>
                <a:off x="5219" y="1724"/>
                <a:ext cx="49" cy="39"/>
              </a:xfrm>
              <a:custGeom>
                <a:avLst/>
                <a:gdLst>
                  <a:gd name="T0" fmla="*/ 42 w 43"/>
                  <a:gd name="T1" fmla="*/ 32 h 35"/>
                  <a:gd name="T2" fmla="*/ 28 w 43"/>
                  <a:gd name="T3" fmla="*/ 34 h 35"/>
                  <a:gd name="T4" fmla="*/ 18 w 43"/>
                  <a:gd name="T5" fmla="*/ 23 h 35"/>
                  <a:gd name="T6" fmla="*/ 18 w 43"/>
                  <a:gd name="T7" fmla="*/ 19 h 35"/>
                  <a:gd name="T8" fmla="*/ 2 w 43"/>
                  <a:gd name="T9" fmla="*/ 5 h 35"/>
                  <a:gd name="T10" fmla="*/ 0 w 43"/>
                  <a:gd name="T11" fmla="*/ 3 h 35"/>
                  <a:gd name="T12" fmla="*/ 9 w 43"/>
                  <a:gd name="T13" fmla="*/ 0 h 35"/>
                  <a:gd name="T14" fmla="*/ 20 w 43"/>
                  <a:gd name="T15" fmla="*/ 7 h 35"/>
                  <a:gd name="T16" fmla="*/ 26 w 43"/>
                  <a:gd name="T17" fmla="*/ 16 h 35"/>
                  <a:gd name="T18" fmla="*/ 34 w 43"/>
                  <a:gd name="T19" fmla="*/ 25 h 35"/>
                  <a:gd name="T20" fmla="*/ 42 w 43"/>
                  <a:gd name="T21" fmla="*/ 3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35">
                    <a:moveTo>
                      <a:pt x="42" y="32"/>
                    </a:moveTo>
                    <a:cubicBezTo>
                      <a:pt x="37" y="33"/>
                      <a:pt x="33" y="33"/>
                      <a:pt x="28" y="34"/>
                    </a:cubicBezTo>
                    <a:cubicBezTo>
                      <a:pt x="20" y="35"/>
                      <a:pt x="13" y="35"/>
                      <a:pt x="18" y="23"/>
                    </a:cubicBezTo>
                    <a:cubicBezTo>
                      <a:pt x="18" y="22"/>
                      <a:pt x="18" y="20"/>
                      <a:pt x="18" y="19"/>
                    </a:cubicBezTo>
                    <a:cubicBezTo>
                      <a:pt x="9" y="19"/>
                      <a:pt x="11" y="5"/>
                      <a:pt x="2" y="5"/>
                    </a:cubicBezTo>
                    <a:cubicBezTo>
                      <a:pt x="1" y="4"/>
                      <a:pt x="0" y="4"/>
                      <a:pt x="0" y="3"/>
                    </a:cubicBezTo>
                    <a:cubicBezTo>
                      <a:pt x="3" y="2"/>
                      <a:pt x="6" y="1"/>
                      <a:pt x="9" y="0"/>
                    </a:cubicBezTo>
                    <a:cubicBezTo>
                      <a:pt x="10" y="6"/>
                      <a:pt x="15" y="7"/>
                      <a:pt x="20" y="7"/>
                    </a:cubicBezTo>
                    <a:cubicBezTo>
                      <a:pt x="26" y="7"/>
                      <a:pt x="30" y="9"/>
                      <a:pt x="26" y="16"/>
                    </a:cubicBezTo>
                    <a:cubicBezTo>
                      <a:pt x="23" y="24"/>
                      <a:pt x="23" y="29"/>
                      <a:pt x="34" y="25"/>
                    </a:cubicBezTo>
                    <a:cubicBezTo>
                      <a:pt x="40" y="23"/>
                      <a:pt x="43" y="25"/>
                      <a:pt x="42" y="3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0" name="Freeform 1195">
                <a:extLst>
                  <a:ext uri="{FF2B5EF4-FFF2-40B4-BE49-F238E27FC236}">
                    <a16:creationId xmlns:a16="http://schemas.microsoft.com/office/drawing/2014/main" id="{80DC7F13-3A6D-4C33-8CED-4D4AFACE0190}"/>
                  </a:ext>
                </a:extLst>
              </p:cNvPr>
              <p:cNvSpPr/>
              <p:nvPr/>
            </p:nvSpPr>
            <p:spPr bwMode="auto">
              <a:xfrm>
                <a:off x="4804" y="1483"/>
                <a:ext cx="78" cy="14"/>
              </a:xfrm>
              <a:custGeom>
                <a:avLst/>
                <a:gdLst>
                  <a:gd name="T0" fmla="*/ 27 w 69"/>
                  <a:gd name="T1" fmla="*/ 11 h 12"/>
                  <a:gd name="T2" fmla="*/ 32 w 69"/>
                  <a:gd name="T3" fmla="*/ 8 h 12"/>
                  <a:gd name="T4" fmla="*/ 6 w 69"/>
                  <a:gd name="T5" fmla="*/ 9 h 12"/>
                  <a:gd name="T6" fmla="*/ 0 w 69"/>
                  <a:gd name="T7" fmla="*/ 5 h 12"/>
                  <a:gd name="T8" fmla="*/ 6 w 69"/>
                  <a:gd name="T9" fmla="*/ 0 h 12"/>
                  <a:gd name="T10" fmla="*/ 62 w 69"/>
                  <a:gd name="T11" fmla="*/ 4 h 12"/>
                  <a:gd name="T12" fmla="*/ 69 w 69"/>
                  <a:gd name="T13" fmla="*/ 9 h 12"/>
                  <a:gd name="T14" fmla="*/ 27 w 69"/>
                  <a:gd name="T15" fmla="*/ 12 h 12"/>
                  <a:gd name="T16" fmla="*/ 27 w 69"/>
                  <a:gd name="T1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12">
                    <a:moveTo>
                      <a:pt x="27" y="11"/>
                    </a:moveTo>
                    <a:cubicBezTo>
                      <a:pt x="28" y="10"/>
                      <a:pt x="30" y="9"/>
                      <a:pt x="32" y="8"/>
                    </a:cubicBezTo>
                    <a:cubicBezTo>
                      <a:pt x="23" y="4"/>
                      <a:pt x="15" y="9"/>
                      <a:pt x="6" y="9"/>
                    </a:cubicBezTo>
                    <a:cubicBezTo>
                      <a:pt x="3" y="9"/>
                      <a:pt x="0" y="11"/>
                      <a:pt x="0" y="5"/>
                    </a:cubicBezTo>
                    <a:cubicBezTo>
                      <a:pt x="0" y="2"/>
                      <a:pt x="1" y="0"/>
                      <a:pt x="6" y="0"/>
                    </a:cubicBezTo>
                    <a:cubicBezTo>
                      <a:pt x="25" y="2"/>
                      <a:pt x="44" y="3"/>
                      <a:pt x="62" y="4"/>
                    </a:cubicBezTo>
                    <a:cubicBezTo>
                      <a:pt x="65" y="4"/>
                      <a:pt x="67" y="4"/>
                      <a:pt x="69" y="9"/>
                    </a:cubicBezTo>
                    <a:cubicBezTo>
                      <a:pt x="54" y="4"/>
                      <a:pt x="41" y="11"/>
                      <a:pt x="27" y="12"/>
                    </a:cubicBezTo>
                    <a:lnTo>
                      <a:pt x="27" y="1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1" name="Freeform 1196">
                <a:extLst>
                  <a:ext uri="{FF2B5EF4-FFF2-40B4-BE49-F238E27FC236}">
                    <a16:creationId xmlns:a16="http://schemas.microsoft.com/office/drawing/2014/main" id="{6D87B75A-630C-0623-61F3-1ADF69685F7E}"/>
                  </a:ext>
                </a:extLst>
              </p:cNvPr>
              <p:cNvSpPr/>
              <p:nvPr/>
            </p:nvSpPr>
            <p:spPr bwMode="auto">
              <a:xfrm>
                <a:off x="5270" y="1778"/>
                <a:ext cx="52" cy="29"/>
              </a:xfrm>
              <a:custGeom>
                <a:avLst/>
                <a:gdLst>
                  <a:gd name="T0" fmla="*/ 0 w 45"/>
                  <a:gd name="T1" fmla="*/ 12 h 26"/>
                  <a:gd name="T2" fmla="*/ 2 w 45"/>
                  <a:gd name="T3" fmla="*/ 3 h 26"/>
                  <a:gd name="T4" fmla="*/ 24 w 45"/>
                  <a:gd name="T5" fmla="*/ 10 h 26"/>
                  <a:gd name="T6" fmla="*/ 34 w 45"/>
                  <a:gd name="T7" fmla="*/ 7 h 26"/>
                  <a:gd name="T8" fmla="*/ 43 w 45"/>
                  <a:gd name="T9" fmla="*/ 3 h 26"/>
                  <a:gd name="T10" fmla="*/ 43 w 45"/>
                  <a:gd name="T11" fmla="*/ 13 h 26"/>
                  <a:gd name="T12" fmla="*/ 41 w 45"/>
                  <a:gd name="T13" fmla="*/ 20 h 26"/>
                  <a:gd name="T14" fmla="*/ 30 w 45"/>
                  <a:gd name="T15" fmla="*/ 23 h 26"/>
                  <a:gd name="T16" fmla="*/ 24 w 45"/>
                  <a:gd name="T17" fmla="*/ 20 h 26"/>
                  <a:gd name="T18" fmla="*/ 14 w 45"/>
                  <a:gd name="T19" fmla="*/ 8 h 26"/>
                  <a:gd name="T20" fmla="*/ 2 w 45"/>
                  <a:gd name="T21" fmla="*/ 14 h 26"/>
                  <a:gd name="T22" fmla="*/ 0 w 45"/>
                  <a:gd name="T23"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5" h="26">
                    <a:moveTo>
                      <a:pt x="0" y="12"/>
                    </a:moveTo>
                    <a:cubicBezTo>
                      <a:pt x="1" y="9"/>
                      <a:pt x="1" y="6"/>
                      <a:pt x="2" y="3"/>
                    </a:cubicBezTo>
                    <a:cubicBezTo>
                      <a:pt x="9" y="7"/>
                      <a:pt x="18" y="1"/>
                      <a:pt x="24" y="10"/>
                    </a:cubicBezTo>
                    <a:cubicBezTo>
                      <a:pt x="26" y="12"/>
                      <a:pt x="31" y="9"/>
                      <a:pt x="34" y="7"/>
                    </a:cubicBezTo>
                    <a:cubicBezTo>
                      <a:pt x="36" y="4"/>
                      <a:pt x="39" y="0"/>
                      <a:pt x="43" y="3"/>
                    </a:cubicBezTo>
                    <a:cubicBezTo>
                      <a:pt x="45" y="5"/>
                      <a:pt x="44" y="10"/>
                      <a:pt x="43" y="13"/>
                    </a:cubicBezTo>
                    <a:cubicBezTo>
                      <a:pt x="42" y="16"/>
                      <a:pt x="42" y="18"/>
                      <a:pt x="41" y="20"/>
                    </a:cubicBezTo>
                    <a:cubicBezTo>
                      <a:pt x="37" y="20"/>
                      <a:pt x="33" y="21"/>
                      <a:pt x="30" y="23"/>
                    </a:cubicBezTo>
                    <a:cubicBezTo>
                      <a:pt x="25" y="26"/>
                      <a:pt x="23" y="24"/>
                      <a:pt x="24" y="20"/>
                    </a:cubicBezTo>
                    <a:cubicBezTo>
                      <a:pt x="25" y="12"/>
                      <a:pt x="14" y="15"/>
                      <a:pt x="14" y="8"/>
                    </a:cubicBezTo>
                    <a:cubicBezTo>
                      <a:pt x="10" y="9"/>
                      <a:pt x="4" y="9"/>
                      <a:pt x="2" y="14"/>
                    </a:cubicBezTo>
                    <a:cubicBezTo>
                      <a:pt x="2" y="14"/>
                      <a:pt x="1" y="13"/>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2" name="Freeform 1197">
                <a:extLst>
                  <a:ext uri="{FF2B5EF4-FFF2-40B4-BE49-F238E27FC236}">
                    <a16:creationId xmlns:a16="http://schemas.microsoft.com/office/drawing/2014/main" id="{5338B357-058B-DE42-4A4D-FF6A100BFEFB}"/>
                  </a:ext>
                </a:extLst>
              </p:cNvPr>
              <p:cNvSpPr/>
              <p:nvPr/>
            </p:nvSpPr>
            <p:spPr bwMode="auto">
              <a:xfrm>
                <a:off x="5202" y="1687"/>
                <a:ext cx="46" cy="23"/>
              </a:xfrm>
              <a:custGeom>
                <a:avLst/>
                <a:gdLst>
                  <a:gd name="T0" fmla="*/ 6 w 40"/>
                  <a:gd name="T1" fmla="*/ 1 h 20"/>
                  <a:gd name="T2" fmla="*/ 13 w 40"/>
                  <a:gd name="T3" fmla="*/ 0 h 20"/>
                  <a:gd name="T4" fmla="*/ 39 w 40"/>
                  <a:gd name="T5" fmla="*/ 15 h 20"/>
                  <a:gd name="T6" fmla="*/ 33 w 40"/>
                  <a:gd name="T7" fmla="*/ 20 h 20"/>
                  <a:gd name="T8" fmla="*/ 7 w 40"/>
                  <a:gd name="T9" fmla="*/ 18 h 20"/>
                  <a:gd name="T10" fmla="*/ 6 w 40"/>
                  <a:gd name="T11" fmla="*/ 1 h 20"/>
                </a:gdLst>
                <a:ahLst/>
                <a:cxnLst>
                  <a:cxn ang="0">
                    <a:pos x="T0" y="T1"/>
                  </a:cxn>
                  <a:cxn ang="0">
                    <a:pos x="T2" y="T3"/>
                  </a:cxn>
                  <a:cxn ang="0">
                    <a:pos x="T4" y="T5"/>
                  </a:cxn>
                  <a:cxn ang="0">
                    <a:pos x="T6" y="T7"/>
                  </a:cxn>
                  <a:cxn ang="0">
                    <a:pos x="T8" y="T9"/>
                  </a:cxn>
                  <a:cxn ang="0">
                    <a:pos x="T10" y="T11"/>
                  </a:cxn>
                </a:cxnLst>
                <a:rect l="0" t="0" r="r" b="b"/>
                <a:pathLst>
                  <a:path w="40" h="20">
                    <a:moveTo>
                      <a:pt x="6" y="1"/>
                    </a:moveTo>
                    <a:cubicBezTo>
                      <a:pt x="8" y="1"/>
                      <a:pt x="11" y="0"/>
                      <a:pt x="13" y="0"/>
                    </a:cubicBezTo>
                    <a:cubicBezTo>
                      <a:pt x="19" y="9"/>
                      <a:pt x="31" y="8"/>
                      <a:pt x="39" y="15"/>
                    </a:cubicBezTo>
                    <a:cubicBezTo>
                      <a:pt x="40" y="19"/>
                      <a:pt x="34" y="17"/>
                      <a:pt x="33" y="20"/>
                    </a:cubicBezTo>
                    <a:cubicBezTo>
                      <a:pt x="25" y="20"/>
                      <a:pt x="16" y="14"/>
                      <a:pt x="7" y="18"/>
                    </a:cubicBezTo>
                    <a:cubicBezTo>
                      <a:pt x="0" y="13"/>
                      <a:pt x="5" y="7"/>
                      <a:pt x="6"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3" name="Freeform 1198">
                <a:extLst>
                  <a:ext uri="{FF2B5EF4-FFF2-40B4-BE49-F238E27FC236}">
                    <a16:creationId xmlns:a16="http://schemas.microsoft.com/office/drawing/2014/main" id="{48B4D9F7-8266-0DAB-2023-61BB44EEB9DF}"/>
                  </a:ext>
                </a:extLst>
              </p:cNvPr>
              <p:cNvSpPr/>
              <p:nvPr/>
            </p:nvSpPr>
            <p:spPr bwMode="auto">
              <a:xfrm>
                <a:off x="5206" y="1877"/>
                <a:ext cx="36" cy="26"/>
              </a:xfrm>
              <a:custGeom>
                <a:avLst/>
                <a:gdLst>
                  <a:gd name="T0" fmla="*/ 32 w 32"/>
                  <a:gd name="T1" fmla="*/ 10 h 23"/>
                  <a:gd name="T2" fmla="*/ 28 w 32"/>
                  <a:gd name="T3" fmla="*/ 15 h 23"/>
                  <a:gd name="T4" fmla="*/ 21 w 32"/>
                  <a:gd name="T5" fmla="*/ 22 h 23"/>
                  <a:gd name="T6" fmla="*/ 0 w 32"/>
                  <a:gd name="T7" fmla="*/ 18 h 23"/>
                  <a:gd name="T8" fmla="*/ 21 w 32"/>
                  <a:gd name="T9" fmla="*/ 0 h 23"/>
                  <a:gd name="T10" fmla="*/ 32 w 32"/>
                  <a:gd name="T11" fmla="*/ 10 h 23"/>
                </a:gdLst>
                <a:ahLst/>
                <a:cxnLst>
                  <a:cxn ang="0">
                    <a:pos x="T0" y="T1"/>
                  </a:cxn>
                  <a:cxn ang="0">
                    <a:pos x="T2" y="T3"/>
                  </a:cxn>
                  <a:cxn ang="0">
                    <a:pos x="T4" y="T5"/>
                  </a:cxn>
                  <a:cxn ang="0">
                    <a:pos x="T6" y="T7"/>
                  </a:cxn>
                  <a:cxn ang="0">
                    <a:pos x="T8" y="T9"/>
                  </a:cxn>
                  <a:cxn ang="0">
                    <a:pos x="T10" y="T11"/>
                  </a:cxn>
                </a:cxnLst>
                <a:rect l="0" t="0" r="r" b="b"/>
                <a:pathLst>
                  <a:path w="32" h="23">
                    <a:moveTo>
                      <a:pt x="32" y="10"/>
                    </a:moveTo>
                    <a:cubicBezTo>
                      <a:pt x="29" y="10"/>
                      <a:pt x="28" y="12"/>
                      <a:pt x="28" y="15"/>
                    </a:cubicBezTo>
                    <a:cubicBezTo>
                      <a:pt x="25" y="16"/>
                      <a:pt x="23" y="19"/>
                      <a:pt x="21" y="22"/>
                    </a:cubicBezTo>
                    <a:cubicBezTo>
                      <a:pt x="15" y="22"/>
                      <a:pt x="9" y="23"/>
                      <a:pt x="0" y="18"/>
                    </a:cubicBezTo>
                    <a:cubicBezTo>
                      <a:pt x="7" y="12"/>
                      <a:pt x="14" y="6"/>
                      <a:pt x="21" y="0"/>
                    </a:cubicBezTo>
                    <a:cubicBezTo>
                      <a:pt x="25" y="2"/>
                      <a:pt x="32" y="2"/>
                      <a:pt x="32"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4" name="Freeform 1199">
                <a:extLst>
                  <a:ext uri="{FF2B5EF4-FFF2-40B4-BE49-F238E27FC236}">
                    <a16:creationId xmlns:a16="http://schemas.microsoft.com/office/drawing/2014/main" id="{5BD290B3-AE22-3949-1AE7-F6C81C914238}"/>
                  </a:ext>
                </a:extLst>
              </p:cNvPr>
              <p:cNvSpPr/>
              <p:nvPr/>
            </p:nvSpPr>
            <p:spPr bwMode="auto">
              <a:xfrm>
                <a:off x="4970" y="1504"/>
                <a:ext cx="29" cy="52"/>
              </a:xfrm>
              <a:custGeom>
                <a:avLst/>
                <a:gdLst>
                  <a:gd name="T0" fmla="*/ 0 w 26"/>
                  <a:gd name="T1" fmla="*/ 1 h 46"/>
                  <a:gd name="T2" fmla="*/ 22 w 26"/>
                  <a:gd name="T3" fmla="*/ 21 h 46"/>
                  <a:gd name="T4" fmla="*/ 21 w 26"/>
                  <a:gd name="T5" fmla="*/ 40 h 46"/>
                  <a:gd name="T6" fmla="*/ 14 w 26"/>
                  <a:gd name="T7" fmla="*/ 31 h 46"/>
                  <a:gd name="T8" fmla="*/ 14 w 26"/>
                  <a:gd name="T9" fmla="*/ 24 h 46"/>
                  <a:gd name="T10" fmla="*/ 0 w 26"/>
                  <a:gd name="T11" fmla="*/ 1 h 46"/>
                </a:gdLst>
                <a:ahLst/>
                <a:cxnLst>
                  <a:cxn ang="0">
                    <a:pos x="T0" y="T1"/>
                  </a:cxn>
                  <a:cxn ang="0">
                    <a:pos x="T2" y="T3"/>
                  </a:cxn>
                  <a:cxn ang="0">
                    <a:pos x="T4" y="T5"/>
                  </a:cxn>
                  <a:cxn ang="0">
                    <a:pos x="T6" y="T7"/>
                  </a:cxn>
                  <a:cxn ang="0">
                    <a:pos x="T8" y="T9"/>
                  </a:cxn>
                  <a:cxn ang="0">
                    <a:pos x="T10" y="T11"/>
                  </a:cxn>
                </a:cxnLst>
                <a:rect l="0" t="0" r="r" b="b"/>
                <a:pathLst>
                  <a:path w="26" h="46">
                    <a:moveTo>
                      <a:pt x="0" y="1"/>
                    </a:moveTo>
                    <a:cubicBezTo>
                      <a:pt x="16" y="0"/>
                      <a:pt x="20" y="10"/>
                      <a:pt x="22" y="21"/>
                    </a:cubicBezTo>
                    <a:cubicBezTo>
                      <a:pt x="23" y="28"/>
                      <a:pt x="26" y="37"/>
                      <a:pt x="21" y="40"/>
                    </a:cubicBezTo>
                    <a:cubicBezTo>
                      <a:pt x="12" y="46"/>
                      <a:pt x="15" y="35"/>
                      <a:pt x="14" y="31"/>
                    </a:cubicBezTo>
                    <a:cubicBezTo>
                      <a:pt x="13" y="29"/>
                      <a:pt x="14" y="26"/>
                      <a:pt x="14" y="24"/>
                    </a:cubicBezTo>
                    <a:cubicBezTo>
                      <a:pt x="13" y="15"/>
                      <a:pt x="10" y="7"/>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5" name="Freeform 1200">
                <a:extLst>
                  <a:ext uri="{FF2B5EF4-FFF2-40B4-BE49-F238E27FC236}">
                    <a16:creationId xmlns:a16="http://schemas.microsoft.com/office/drawing/2014/main" id="{BAFB8718-D0D3-92BB-45F1-1DDAEAEAD163}"/>
                  </a:ext>
                </a:extLst>
              </p:cNvPr>
              <p:cNvSpPr/>
              <p:nvPr/>
            </p:nvSpPr>
            <p:spPr bwMode="auto">
              <a:xfrm>
                <a:off x="4975" y="1584"/>
                <a:ext cx="55" cy="31"/>
              </a:xfrm>
              <a:custGeom>
                <a:avLst/>
                <a:gdLst>
                  <a:gd name="T0" fmla="*/ 48 w 48"/>
                  <a:gd name="T1" fmla="*/ 0 h 27"/>
                  <a:gd name="T2" fmla="*/ 28 w 48"/>
                  <a:gd name="T3" fmla="*/ 24 h 27"/>
                  <a:gd name="T4" fmla="*/ 22 w 48"/>
                  <a:gd name="T5" fmla="*/ 23 h 27"/>
                  <a:gd name="T6" fmla="*/ 5 w 48"/>
                  <a:gd name="T7" fmla="*/ 14 h 27"/>
                  <a:gd name="T8" fmla="*/ 0 w 48"/>
                  <a:gd name="T9" fmla="*/ 11 h 27"/>
                  <a:gd name="T10" fmla="*/ 25 w 48"/>
                  <a:gd name="T11" fmla="*/ 12 h 27"/>
                  <a:gd name="T12" fmla="*/ 48 w 48"/>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48" h="27">
                    <a:moveTo>
                      <a:pt x="48" y="0"/>
                    </a:moveTo>
                    <a:cubicBezTo>
                      <a:pt x="43" y="11"/>
                      <a:pt x="33" y="16"/>
                      <a:pt x="28" y="24"/>
                    </a:cubicBezTo>
                    <a:cubicBezTo>
                      <a:pt x="26" y="27"/>
                      <a:pt x="23" y="25"/>
                      <a:pt x="22" y="23"/>
                    </a:cubicBezTo>
                    <a:cubicBezTo>
                      <a:pt x="20" y="13"/>
                      <a:pt x="12" y="14"/>
                      <a:pt x="5" y="14"/>
                    </a:cubicBezTo>
                    <a:cubicBezTo>
                      <a:pt x="3" y="14"/>
                      <a:pt x="1" y="14"/>
                      <a:pt x="0" y="11"/>
                    </a:cubicBezTo>
                    <a:cubicBezTo>
                      <a:pt x="9" y="11"/>
                      <a:pt x="17" y="11"/>
                      <a:pt x="25" y="12"/>
                    </a:cubicBezTo>
                    <a:cubicBezTo>
                      <a:pt x="35" y="14"/>
                      <a:pt x="38" y="2"/>
                      <a:pt x="4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6" name="Freeform 1201">
                <a:extLst>
                  <a:ext uri="{FF2B5EF4-FFF2-40B4-BE49-F238E27FC236}">
                    <a16:creationId xmlns:a16="http://schemas.microsoft.com/office/drawing/2014/main" id="{94575C09-985E-AEF0-0BFA-8E53F7A6F580}"/>
                  </a:ext>
                </a:extLst>
              </p:cNvPr>
              <p:cNvSpPr/>
              <p:nvPr/>
            </p:nvSpPr>
            <p:spPr bwMode="auto">
              <a:xfrm>
                <a:off x="5021" y="1517"/>
                <a:ext cx="16" cy="42"/>
              </a:xfrm>
              <a:custGeom>
                <a:avLst/>
                <a:gdLst>
                  <a:gd name="T0" fmla="*/ 8 w 14"/>
                  <a:gd name="T1" fmla="*/ 0 h 37"/>
                  <a:gd name="T2" fmla="*/ 11 w 14"/>
                  <a:gd name="T3" fmla="*/ 37 h 37"/>
                  <a:gd name="T4" fmla="*/ 8 w 14"/>
                  <a:gd name="T5" fmla="*/ 0 h 37"/>
                </a:gdLst>
                <a:ahLst/>
                <a:cxnLst>
                  <a:cxn ang="0">
                    <a:pos x="T0" y="T1"/>
                  </a:cxn>
                  <a:cxn ang="0">
                    <a:pos x="T2" y="T3"/>
                  </a:cxn>
                  <a:cxn ang="0">
                    <a:pos x="T4" y="T5"/>
                  </a:cxn>
                </a:cxnLst>
                <a:rect l="0" t="0" r="r" b="b"/>
                <a:pathLst>
                  <a:path w="14" h="37">
                    <a:moveTo>
                      <a:pt x="8" y="0"/>
                    </a:moveTo>
                    <a:cubicBezTo>
                      <a:pt x="14" y="13"/>
                      <a:pt x="12" y="24"/>
                      <a:pt x="11" y="37"/>
                    </a:cubicBezTo>
                    <a:cubicBezTo>
                      <a:pt x="1" y="25"/>
                      <a:pt x="0" y="19"/>
                      <a:pt x="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7" name="Freeform 1202">
                <a:extLst>
                  <a:ext uri="{FF2B5EF4-FFF2-40B4-BE49-F238E27FC236}">
                    <a16:creationId xmlns:a16="http://schemas.microsoft.com/office/drawing/2014/main" id="{508F78CF-0E4E-C058-CD18-2BB6B182FC90}"/>
                  </a:ext>
                </a:extLst>
              </p:cNvPr>
              <p:cNvSpPr/>
              <p:nvPr/>
            </p:nvSpPr>
            <p:spPr bwMode="auto">
              <a:xfrm>
                <a:off x="4998" y="1548"/>
                <a:ext cx="27" cy="21"/>
              </a:xfrm>
              <a:custGeom>
                <a:avLst/>
                <a:gdLst>
                  <a:gd name="T0" fmla="*/ 4 w 24"/>
                  <a:gd name="T1" fmla="*/ 0 h 19"/>
                  <a:gd name="T2" fmla="*/ 24 w 24"/>
                  <a:gd name="T3" fmla="*/ 16 h 19"/>
                  <a:gd name="T4" fmla="*/ 4 w 24"/>
                  <a:gd name="T5" fmla="*/ 0 h 19"/>
                </a:gdLst>
                <a:ahLst/>
                <a:cxnLst>
                  <a:cxn ang="0">
                    <a:pos x="T0" y="T1"/>
                  </a:cxn>
                  <a:cxn ang="0">
                    <a:pos x="T2" y="T3"/>
                  </a:cxn>
                  <a:cxn ang="0">
                    <a:pos x="T4" y="T5"/>
                  </a:cxn>
                </a:cxnLst>
                <a:rect l="0" t="0" r="r" b="b"/>
                <a:pathLst>
                  <a:path w="24" h="19">
                    <a:moveTo>
                      <a:pt x="4" y="0"/>
                    </a:moveTo>
                    <a:cubicBezTo>
                      <a:pt x="8" y="8"/>
                      <a:pt x="18" y="9"/>
                      <a:pt x="24" y="16"/>
                    </a:cubicBezTo>
                    <a:cubicBezTo>
                      <a:pt x="15" y="13"/>
                      <a:pt x="0" y="19"/>
                      <a:pt x="4"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8" name="Freeform 1203">
                <a:extLst>
                  <a:ext uri="{FF2B5EF4-FFF2-40B4-BE49-F238E27FC236}">
                    <a16:creationId xmlns:a16="http://schemas.microsoft.com/office/drawing/2014/main" id="{27B92102-32D3-F6AB-B05A-316D08BD69DE}"/>
                  </a:ext>
                </a:extLst>
              </p:cNvPr>
              <p:cNvSpPr/>
              <p:nvPr/>
            </p:nvSpPr>
            <p:spPr bwMode="auto">
              <a:xfrm>
                <a:off x="4961" y="1558"/>
                <a:ext cx="19" cy="22"/>
              </a:xfrm>
              <a:custGeom>
                <a:avLst/>
                <a:gdLst>
                  <a:gd name="T0" fmla="*/ 17 w 17"/>
                  <a:gd name="T1" fmla="*/ 2 h 19"/>
                  <a:gd name="T2" fmla="*/ 0 w 17"/>
                  <a:gd name="T3" fmla="*/ 19 h 19"/>
                  <a:gd name="T4" fmla="*/ 17 w 17"/>
                  <a:gd name="T5" fmla="*/ 2 h 19"/>
                </a:gdLst>
                <a:ahLst/>
                <a:cxnLst>
                  <a:cxn ang="0">
                    <a:pos x="T0" y="T1"/>
                  </a:cxn>
                  <a:cxn ang="0">
                    <a:pos x="T2" y="T3"/>
                  </a:cxn>
                  <a:cxn ang="0">
                    <a:pos x="T4" y="T5"/>
                  </a:cxn>
                </a:cxnLst>
                <a:rect l="0" t="0" r="r" b="b"/>
                <a:pathLst>
                  <a:path w="17" h="19">
                    <a:moveTo>
                      <a:pt x="17" y="2"/>
                    </a:moveTo>
                    <a:cubicBezTo>
                      <a:pt x="11" y="9"/>
                      <a:pt x="4" y="11"/>
                      <a:pt x="0" y="19"/>
                    </a:cubicBezTo>
                    <a:cubicBezTo>
                      <a:pt x="0" y="3"/>
                      <a:pt x="3" y="0"/>
                      <a:pt x="1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9" name="Freeform 1204">
                <a:extLst>
                  <a:ext uri="{FF2B5EF4-FFF2-40B4-BE49-F238E27FC236}">
                    <a16:creationId xmlns:a16="http://schemas.microsoft.com/office/drawing/2014/main" id="{BE4D4CFA-9BC0-6AC4-18BF-9D7378CEE817}"/>
                  </a:ext>
                </a:extLst>
              </p:cNvPr>
              <p:cNvSpPr/>
              <p:nvPr/>
            </p:nvSpPr>
            <p:spPr bwMode="auto">
              <a:xfrm>
                <a:off x="4920" y="1565"/>
                <a:ext cx="22" cy="11"/>
              </a:xfrm>
              <a:custGeom>
                <a:avLst/>
                <a:gdLst>
                  <a:gd name="T0" fmla="*/ 0 w 20"/>
                  <a:gd name="T1" fmla="*/ 9 h 10"/>
                  <a:gd name="T2" fmla="*/ 20 w 20"/>
                  <a:gd name="T3" fmla="*/ 3 h 10"/>
                  <a:gd name="T4" fmla="*/ 0 w 20"/>
                  <a:gd name="T5" fmla="*/ 10 h 10"/>
                  <a:gd name="T6" fmla="*/ 0 w 20"/>
                  <a:gd name="T7" fmla="*/ 9 h 10"/>
                </a:gdLst>
                <a:ahLst/>
                <a:cxnLst>
                  <a:cxn ang="0">
                    <a:pos x="T0" y="T1"/>
                  </a:cxn>
                  <a:cxn ang="0">
                    <a:pos x="T2" y="T3"/>
                  </a:cxn>
                  <a:cxn ang="0">
                    <a:pos x="T4" y="T5"/>
                  </a:cxn>
                  <a:cxn ang="0">
                    <a:pos x="T6" y="T7"/>
                  </a:cxn>
                </a:cxnLst>
                <a:rect l="0" t="0" r="r" b="b"/>
                <a:pathLst>
                  <a:path w="20" h="10">
                    <a:moveTo>
                      <a:pt x="0" y="9"/>
                    </a:moveTo>
                    <a:cubicBezTo>
                      <a:pt x="5" y="0"/>
                      <a:pt x="5" y="0"/>
                      <a:pt x="20" y="3"/>
                    </a:cubicBezTo>
                    <a:cubicBezTo>
                      <a:pt x="12" y="5"/>
                      <a:pt x="7" y="10"/>
                      <a:pt x="0" y="10"/>
                    </a:cubicBezTo>
                    <a:lnTo>
                      <a:pt x="0" y="9"/>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0" name="Freeform 1205">
                <a:extLst>
                  <a:ext uri="{FF2B5EF4-FFF2-40B4-BE49-F238E27FC236}">
                    <a16:creationId xmlns:a16="http://schemas.microsoft.com/office/drawing/2014/main" id="{FF7C7B6F-C048-56E0-F0FF-7BA6FCD26061}"/>
                  </a:ext>
                </a:extLst>
              </p:cNvPr>
              <p:cNvSpPr/>
              <p:nvPr/>
            </p:nvSpPr>
            <p:spPr bwMode="auto">
              <a:xfrm>
                <a:off x="4880" y="1595"/>
                <a:ext cx="21" cy="11"/>
              </a:xfrm>
              <a:custGeom>
                <a:avLst/>
                <a:gdLst>
                  <a:gd name="T0" fmla="*/ 0 w 19"/>
                  <a:gd name="T1" fmla="*/ 0 h 9"/>
                  <a:gd name="T2" fmla="*/ 19 w 19"/>
                  <a:gd name="T3" fmla="*/ 6 h 9"/>
                  <a:gd name="T4" fmla="*/ 0 w 19"/>
                  <a:gd name="T5" fmla="*/ 0 h 9"/>
                </a:gdLst>
                <a:ahLst/>
                <a:cxnLst>
                  <a:cxn ang="0">
                    <a:pos x="T0" y="T1"/>
                  </a:cxn>
                  <a:cxn ang="0">
                    <a:pos x="T2" y="T3"/>
                  </a:cxn>
                  <a:cxn ang="0">
                    <a:pos x="T4" y="T5"/>
                  </a:cxn>
                </a:cxnLst>
                <a:rect l="0" t="0" r="r" b="b"/>
                <a:pathLst>
                  <a:path w="19" h="9">
                    <a:moveTo>
                      <a:pt x="0" y="0"/>
                    </a:moveTo>
                    <a:cubicBezTo>
                      <a:pt x="6" y="2"/>
                      <a:pt x="12" y="4"/>
                      <a:pt x="19" y="6"/>
                    </a:cubicBezTo>
                    <a:cubicBezTo>
                      <a:pt x="11" y="9"/>
                      <a:pt x="5" y="7"/>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1" name="Freeform 1206">
                <a:extLst>
                  <a:ext uri="{FF2B5EF4-FFF2-40B4-BE49-F238E27FC236}">
                    <a16:creationId xmlns:a16="http://schemas.microsoft.com/office/drawing/2014/main" id="{3737CBC2-F0D9-8E3B-4728-7F220C916429}"/>
                  </a:ext>
                </a:extLst>
              </p:cNvPr>
              <p:cNvSpPr/>
              <p:nvPr/>
            </p:nvSpPr>
            <p:spPr bwMode="auto">
              <a:xfrm>
                <a:off x="4937" y="1583"/>
                <a:ext cx="10" cy="11"/>
              </a:xfrm>
              <a:custGeom>
                <a:avLst/>
                <a:gdLst>
                  <a:gd name="T0" fmla="*/ 9 w 9"/>
                  <a:gd name="T1" fmla="*/ 0 h 10"/>
                  <a:gd name="T2" fmla="*/ 0 w 9"/>
                  <a:gd name="T3" fmla="*/ 10 h 10"/>
                  <a:gd name="T4" fmla="*/ 9 w 9"/>
                  <a:gd name="T5" fmla="*/ 0 h 10"/>
                </a:gdLst>
                <a:ahLst/>
                <a:cxnLst>
                  <a:cxn ang="0">
                    <a:pos x="T0" y="T1"/>
                  </a:cxn>
                  <a:cxn ang="0">
                    <a:pos x="T2" y="T3"/>
                  </a:cxn>
                  <a:cxn ang="0">
                    <a:pos x="T4" y="T5"/>
                  </a:cxn>
                </a:cxnLst>
                <a:rect l="0" t="0" r="r" b="b"/>
                <a:pathLst>
                  <a:path w="9" h="10">
                    <a:moveTo>
                      <a:pt x="9" y="0"/>
                    </a:moveTo>
                    <a:cubicBezTo>
                      <a:pt x="9" y="5"/>
                      <a:pt x="6" y="9"/>
                      <a:pt x="0" y="10"/>
                    </a:cubicBezTo>
                    <a:cubicBezTo>
                      <a:pt x="1" y="3"/>
                      <a:pt x="5" y="1"/>
                      <a:pt x="9"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2" name="Freeform 1207">
                <a:extLst>
                  <a:ext uri="{FF2B5EF4-FFF2-40B4-BE49-F238E27FC236}">
                    <a16:creationId xmlns:a16="http://schemas.microsoft.com/office/drawing/2014/main" id="{A547ABE6-DC77-79CC-C433-CC1457453FA3}"/>
                  </a:ext>
                </a:extLst>
              </p:cNvPr>
              <p:cNvSpPr/>
              <p:nvPr/>
            </p:nvSpPr>
            <p:spPr bwMode="auto">
              <a:xfrm>
                <a:off x="4947" y="1563"/>
                <a:ext cx="9" cy="6"/>
              </a:xfrm>
              <a:custGeom>
                <a:avLst/>
                <a:gdLst>
                  <a:gd name="T0" fmla="*/ 3 w 8"/>
                  <a:gd name="T1" fmla="*/ 6 h 6"/>
                  <a:gd name="T2" fmla="*/ 0 w 8"/>
                  <a:gd name="T3" fmla="*/ 3 h 6"/>
                  <a:gd name="T4" fmla="*/ 4 w 8"/>
                  <a:gd name="T5" fmla="*/ 0 h 6"/>
                  <a:gd name="T6" fmla="*/ 8 w 8"/>
                  <a:gd name="T7" fmla="*/ 3 h 6"/>
                  <a:gd name="T8" fmla="*/ 3 w 8"/>
                  <a:gd name="T9" fmla="*/ 6 h 6"/>
                </a:gdLst>
                <a:ahLst/>
                <a:cxnLst>
                  <a:cxn ang="0">
                    <a:pos x="T0" y="T1"/>
                  </a:cxn>
                  <a:cxn ang="0">
                    <a:pos x="T2" y="T3"/>
                  </a:cxn>
                  <a:cxn ang="0">
                    <a:pos x="T4" y="T5"/>
                  </a:cxn>
                  <a:cxn ang="0">
                    <a:pos x="T6" y="T7"/>
                  </a:cxn>
                  <a:cxn ang="0">
                    <a:pos x="T8" y="T9"/>
                  </a:cxn>
                </a:cxnLst>
                <a:rect l="0" t="0" r="r" b="b"/>
                <a:pathLst>
                  <a:path w="8" h="6">
                    <a:moveTo>
                      <a:pt x="3" y="6"/>
                    </a:moveTo>
                    <a:cubicBezTo>
                      <a:pt x="2" y="6"/>
                      <a:pt x="0" y="5"/>
                      <a:pt x="0" y="3"/>
                    </a:cubicBezTo>
                    <a:cubicBezTo>
                      <a:pt x="0" y="1"/>
                      <a:pt x="2" y="0"/>
                      <a:pt x="4" y="0"/>
                    </a:cubicBezTo>
                    <a:cubicBezTo>
                      <a:pt x="6" y="0"/>
                      <a:pt x="8" y="0"/>
                      <a:pt x="8" y="3"/>
                    </a:cubicBezTo>
                    <a:cubicBezTo>
                      <a:pt x="8" y="5"/>
                      <a:pt x="6" y="6"/>
                      <a:pt x="3"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3" name="Freeform 1208">
                <a:extLst>
                  <a:ext uri="{FF2B5EF4-FFF2-40B4-BE49-F238E27FC236}">
                    <a16:creationId xmlns:a16="http://schemas.microsoft.com/office/drawing/2014/main" id="{72B23812-4743-76B5-73D4-C8B11949B713}"/>
                  </a:ext>
                </a:extLst>
              </p:cNvPr>
              <p:cNvSpPr/>
              <p:nvPr/>
            </p:nvSpPr>
            <p:spPr bwMode="auto">
              <a:xfrm>
                <a:off x="4900" y="1574"/>
                <a:ext cx="20" cy="7"/>
              </a:xfrm>
              <a:custGeom>
                <a:avLst/>
                <a:gdLst>
                  <a:gd name="T0" fmla="*/ 17 w 17"/>
                  <a:gd name="T1" fmla="*/ 2 h 6"/>
                  <a:gd name="T2" fmla="*/ 0 w 17"/>
                  <a:gd name="T3" fmla="*/ 6 h 6"/>
                  <a:gd name="T4" fmla="*/ 17 w 17"/>
                  <a:gd name="T5" fmla="*/ 1 h 6"/>
                  <a:gd name="T6" fmla="*/ 17 w 17"/>
                  <a:gd name="T7" fmla="*/ 2 h 6"/>
                </a:gdLst>
                <a:ahLst/>
                <a:cxnLst>
                  <a:cxn ang="0">
                    <a:pos x="T0" y="T1"/>
                  </a:cxn>
                  <a:cxn ang="0">
                    <a:pos x="T2" y="T3"/>
                  </a:cxn>
                  <a:cxn ang="0">
                    <a:pos x="T4" y="T5"/>
                  </a:cxn>
                  <a:cxn ang="0">
                    <a:pos x="T6" y="T7"/>
                  </a:cxn>
                </a:cxnLst>
                <a:rect l="0" t="0" r="r" b="b"/>
                <a:pathLst>
                  <a:path w="17" h="6">
                    <a:moveTo>
                      <a:pt x="17" y="2"/>
                    </a:moveTo>
                    <a:cubicBezTo>
                      <a:pt x="12" y="5"/>
                      <a:pt x="7" y="6"/>
                      <a:pt x="0" y="6"/>
                    </a:cubicBezTo>
                    <a:cubicBezTo>
                      <a:pt x="6" y="0"/>
                      <a:pt x="12" y="2"/>
                      <a:pt x="17" y="1"/>
                    </a:cubicBezTo>
                    <a:cubicBezTo>
                      <a:pt x="17" y="1"/>
                      <a:pt x="17" y="2"/>
                      <a:pt x="1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4" name="Freeform 1209">
                <a:extLst>
                  <a:ext uri="{FF2B5EF4-FFF2-40B4-BE49-F238E27FC236}">
                    <a16:creationId xmlns:a16="http://schemas.microsoft.com/office/drawing/2014/main" id="{15A99DAC-A291-2BA6-A730-CF879636530F}"/>
                  </a:ext>
                </a:extLst>
              </p:cNvPr>
              <p:cNvSpPr/>
              <p:nvPr/>
            </p:nvSpPr>
            <p:spPr bwMode="auto">
              <a:xfrm>
                <a:off x="4931" y="1599"/>
                <a:ext cx="3"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0"/>
                      <a:pt x="2" y="0"/>
                      <a:pt x="3" y="1"/>
                    </a:cubicBezTo>
                    <a:cubicBezTo>
                      <a:pt x="3" y="1"/>
                      <a:pt x="3" y="2"/>
                      <a:pt x="2" y="3"/>
                    </a:cubicBezTo>
                    <a:cubicBezTo>
                      <a:pt x="2" y="3"/>
                      <a:pt x="1" y="2"/>
                      <a:pt x="0" y="2"/>
                    </a:cubicBezTo>
                    <a:cubicBezTo>
                      <a:pt x="0" y="1"/>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5" name="Freeform 1210">
                <a:extLst>
                  <a:ext uri="{FF2B5EF4-FFF2-40B4-BE49-F238E27FC236}">
                    <a16:creationId xmlns:a16="http://schemas.microsoft.com/office/drawing/2014/main" id="{D961BB29-5373-BE26-43E9-D9CE639A46BA}"/>
                  </a:ext>
                </a:extLst>
              </p:cNvPr>
              <p:cNvSpPr/>
              <p:nvPr/>
            </p:nvSpPr>
            <p:spPr bwMode="auto">
              <a:xfrm>
                <a:off x="4888" y="1493"/>
                <a:ext cx="4" cy="3"/>
              </a:xfrm>
              <a:custGeom>
                <a:avLst/>
                <a:gdLst>
                  <a:gd name="T0" fmla="*/ 4 w 4"/>
                  <a:gd name="T1" fmla="*/ 1 h 2"/>
                  <a:gd name="T2" fmla="*/ 2 w 4"/>
                  <a:gd name="T3" fmla="*/ 2 h 2"/>
                  <a:gd name="T4" fmla="*/ 0 w 4"/>
                  <a:gd name="T5" fmla="*/ 1 h 2"/>
                  <a:gd name="T6" fmla="*/ 2 w 4"/>
                  <a:gd name="T7" fmla="*/ 0 h 2"/>
                  <a:gd name="T8" fmla="*/ 4 w 4"/>
                  <a:gd name="T9" fmla="*/ 1 h 2"/>
                </a:gdLst>
                <a:ahLst/>
                <a:cxnLst>
                  <a:cxn ang="0">
                    <a:pos x="T0" y="T1"/>
                  </a:cxn>
                  <a:cxn ang="0">
                    <a:pos x="T2" y="T3"/>
                  </a:cxn>
                  <a:cxn ang="0">
                    <a:pos x="T4" y="T5"/>
                  </a:cxn>
                  <a:cxn ang="0">
                    <a:pos x="T6" y="T7"/>
                  </a:cxn>
                  <a:cxn ang="0">
                    <a:pos x="T8" y="T9"/>
                  </a:cxn>
                </a:cxnLst>
                <a:rect l="0" t="0" r="r" b="b"/>
                <a:pathLst>
                  <a:path w="4" h="2">
                    <a:moveTo>
                      <a:pt x="4" y="1"/>
                    </a:moveTo>
                    <a:cubicBezTo>
                      <a:pt x="3" y="2"/>
                      <a:pt x="3" y="2"/>
                      <a:pt x="2" y="2"/>
                    </a:cubicBezTo>
                    <a:cubicBezTo>
                      <a:pt x="2" y="2"/>
                      <a:pt x="1" y="2"/>
                      <a:pt x="0" y="1"/>
                    </a:cubicBezTo>
                    <a:cubicBezTo>
                      <a:pt x="1" y="1"/>
                      <a:pt x="2" y="0"/>
                      <a:pt x="2" y="0"/>
                    </a:cubicBezTo>
                    <a:cubicBezTo>
                      <a:pt x="3" y="0"/>
                      <a:pt x="3" y="1"/>
                      <a:pt x="4"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6" name="Freeform 1211">
                <a:extLst>
                  <a:ext uri="{FF2B5EF4-FFF2-40B4-BE49-F238E27FC236}">
                    <a16:creationId xmlns:a16="http://schemas.microsoft.com/office/drawing/2014/main" id="{8F55F68E-0FE6-40A0-A840-8FED2F96758E}"/>
                  </a:ext>
                </a:extLst>
              </p:cNvPr>
              <p:cNvSpPr/>
              <p:nvPr/>
            </p:nvSpPr>
            <p:spPr bwMode="auto">
              <a:xfrm>
                <a:off x="4828" y="1496"/>
                <a:ext cx="7" cy="3"/>
              </a:xfrm>
              <a:custGeom>
                <a:avLst/>
                <a:gdLst>
                  <a:gd name="T0" fmla="*/ 6 w 6"/>
                  <a:gd name="T1" fmla="*/ 1 h 3"/>
                  <a:gd name="T2" fmla="*/ 1 w 6"/>
                  <a:gd name="T3" fmla="*/ 2 h 3"/>
                  <a:gd name="T4" fmla="*/ 0 w 6"/>
                  <a:gd name="T5" fmla="*/ 1 h 3"/>
                  <a:gd name="T6" fmla="*/ 6 w 6"/>
                  <a:gd name="T7" fmla="*/ 0 h 3"/>
                  <a:gd name="T8" fmla="*/ 6 w 6"/>
                  <a:gd name="T9" fmla="*/ 1 h 3"/>
                </a:gdLst>
                <a:ahLst/>
                <a:cxnLst>
                  <a:cxn ang="0">
                    <a:pos x="T0" y="T1"/>
                  </a:cxn>
                  <a:cxn ang="0">
                    <a:pos x="T2" y="T3"/>
                  </a:cxn>
                  <a:cxn ang="0">
                    <a:pos x="T4" y="T5"/>
                  </a:cxn>
                  <a:cxn ang="0">
                    <a:pos x="T6" y="T7"/>
                  </a:cxn>
                  <a:cxn ang="0">
                    <a:pos x="T8" y="T9"/>
                  </a:cxn>
                </a:cxnLst>
                <a:rect l="0" t="0" r="r" b="b"/>
                <a:pathLst>
                  <a:path w="6" h="3">
                    <a:moveTo>
                      <a:pt x="6" y="1"/>
                    </a:moveTo>
                    <a:cubicBezTo>
                      <a:pt x="5" y="2"/>
                      <a:pt x="3" y="3"/>
                      <a:pt x="1" y="2"/>
                    </a:cubicBezTo>
                    <a:cubicBezTo>
                      <a:pt x="1" y="2"/>
                      <a:pt x="1" y="2"/>
                      <a:pt x="0" y="1"/>
                    </a:cubicBezTo>
                    <a:cubicBezTo>
                      <a:pt x="2" y="1"/>
                      <a:pt x="4" y="1"/>
                      <a:pt x="6" y="0"/>
                    </a:cubicBezTo>
                    <a:cubicBezTo>
                      <a:pt x="6" y="0"/>
                      <a:pt x="6" y="1"/>
                      <a:pt x="6"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7" name="Freeform 1212">
                <a:extLst>
                  <a:ext uri="{FF2B5EF4-FFF2-40B4-BE49-F238E27FC236}">
                    <a16:creationId xmlns:a16="http://schemas.microsoft.com/office/drawing/2014/main" id="{70EE5271-BF9C-010B-6637-923626BB8595}"/>
                  </a:ext>
                </a:extLst>
              </p:cNvPr>
              <p:cNvSpPr/>
              <p:nvPr/>
            </p:nvSpPr>
            <p:spPr bwMode="auto">
              <a:xfrm>
                <a:off x="5032" y="1571"/>
                <a:ext cx="2" cy="3"/>
              </a:xfrm>
              <a:custGeom>
                <a:avLst/>
                <a:gdLst>
                  <a:gd name="T0" fmla="*/ 0 w 2"/>
                  <a:gd name="T1" fmla="*/ 0 h 3"/>
                  <a:gd name="T2" fmla="*/ 2 w 2"/>
                  <a:gd name="T3" fmla="*/ 2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0" y="1"/>
                      <a:pt x="1" y="1"/>
                      <a:pt x="2" y="2"/>
                    </a:cubicBezTo>
                    <a:cubicBezTo>
                      <a:pt x="1" y="2"/>
                      <a:pt x="1" y="3"/>
                      <a:pt x="1" y="3"/>
                    </a:cubicBezTo>
                    <a:cubicBezTo>
                      <a:pt x="0" y="2"/>
                      <a:pt x="0"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8" name="Freeform 1213">
                <a:extLst>
                  <a:ext uri="{FF2B5EF4-FFF2-40B4-BE49-F238E27FC236}">
                    <a16:creationId xmlns:a16="http://schemas.microsoft.com/office/drawing/2014/main" id="{CD0C60C7-37C0-94E2-4D10-BEC21F77AEC8}"/>
                  </a:ext>
                </a:extLst>
              </p:cNvPr>
              <p:cNvSpPr/>
              <p:nvPr/>
            </p:nvSpPr>
            <p:spPr bwMode="auto">
              <a:xfrm>
                <a:off x="5031" y="1569"/>
                <a:ext cx="1"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9" name="Freeform 1214">
                <a:extLst>
                  <a:ext uri="{FF2B5EF4-FFF2-40B4-BE49-F238E27FC236}">
                    <a16:creationId xmlns:a16="http://schemas.microsoft.com/office/drawing/2014/main" id="{EBF0BF03-0700-0451-8499-756C8D3FF51D}"/>
                  </a:ext>
                </a:extLst>
              </p:cNvPr>
              <p:cNvSpPr/>
              <p:nvPr/>
            </p:nvSpPr>
            <p:spPr bwMode="auto">
              <a:xfrm>
                <a:off x="4975" y="1840"/>
                <a:ext cx="211" cy="211"/>
              </a:xfrm>
              <a:custGeom>
                <a:avLst/>
                <a:gdLst>
                  <a:gd name="T0" fmla="*/ 179 w 186"/>
                  <a:gd name="T1" fmla="*/ 74 h 186"/>
                  <a:gd name="T2" fmla="*/ 180 w 186"/>
                  <a:gd name="T3" fmla="*/ 88 h 186"/>
                  <a:gd name="T4" fmla="*/ 181 w 186"/>
                  <a:gd name="T5" fmla="*/ 110 h 186"/>
                  <a:gd name="T6" fmla="*/ 177 w 186"/>
                  <a:gd name="T7" fmla="*/ 126 h 186"/>
                  <a:gd name="T8" fmla="*/ 164 w 186"/>
                  <a:gd name="T9" fmla="*/ 142 h 186"/>
                  <a:gd name="T10" fmla="*/ 159 w 186"/>
                  <a:gd name="T11" fmla="*/ 148 h 186"/>
                  <a:gd name="T12" fmla="*/ 140 w 186"/>
                  <a:gd name="T13" fmla="*/ 164 h 186"/>
                  <a:gd name="T14" fmla="*/ 132 w 186"/>
                  <a:gd name="T15" fmla="*/ 168 h 186"/>
                  <a:gd name="T16" fmla="*/ 110 w 186"/>
                  <a:gd name="T17" fmla="*/ 176 h 186"/>
                  <a:gd name="T18" fmla="*/ 97 w 186"/>
                  <a:gd name="T19" fmla="*/ 178 h 186"/>
                  <a:gd name="T20" fmla="*/ 70 w 186"/>
                  <a:gd name="T21" fmla="*/ 173 h 186"/>
                  <a:gd name="T22" fmla="*/ 65 w 186"/>
                  <a:gd name="T23" fmla="*/ 169 h 186"/>
                  <a:gd name="T24" fmla="*/ 29 w 186"/>
                  <a:gd name="T25" fmla="*/ 150 h 186"/>
                  <a:gd name="T26" fmla="*/ 23 w 186"/>
                  <a:gd name="T27" fmla="*/ 130 h 186"/>
                  <a:gd name="T28" fmla="*/ 22 w 186"/>
                  <a:gd name="T29" fmla="*/ 128 h 186"/>
                  <a:gd name="T30" fmla="*/ 13 w 186"/>
                  <a:gd name="T31" fmla="*/ 74 h 186"/>
                  <a:gd name="T32" fmla="*/ 42 w 186"/>
                  <a:gd name="T33" fmla="*/ 32 h 186"/>
                  <a:gd name="T34" fmla="*/ 66 w 186"/>
                  <a:gd name="T35" fmla="*/ 17 h 186"/>
                  <a:gd name="T36" fmla="*/ 91 w 186"/>
                  <a:gd name="T37" fmla="*/ 13 h 186"/>
                  <a:gd name="T38" fmla="*/ 105 w 186"/>
                  <a:gd name="T39" fmla="*/ 13 h 186"/>
                  <a:gd name="T40" fmla="*/ 129 w 186"/>
                  <a:gd name="T41" fmla="*/ 16 h 186"/>
                  <a:gd name="T42" fmla="*/ 140 w 186"/>
                  <a:gd name="T43" fmla="*/ 25 h 186"/>
                  <a:gd name="T44" fmla="*/ 169 w 186"/>
                  <a:gd name="T45" fmla="*/ 49 h 186"/>
                  <a:gd name="T46" fmla="*/ 173 w 186"/>
                  <a:gd name="T47" fmla="*/ 57 h 186"/>
                  <a:gd name="T48" fmla="*/ 179 w 186"/>
                  <a:gd name="T49" fmla="*/ 74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6" h="186">
                    <a:moveTo>
                      <a:pt x="179" y="74"/>
                    </a:moveTo>
                    <a:cubicBezTo>
                      <a:pt x="176" y="79"/>
                      <a:pt x="176" y="83"/>
                      <a:pt x="180" y="88"/>
                    </a:cubicBezTo>
                    <a:cubicBezTo>
                      <a:pt x="186" y="95"/>
                      <a:pt x="186" y="103"/>
                      <a:pt x="181" y="110"/>
                    </a:cubicBezTo>
                    <a:cubicBezTo>
                      <a:pt x="177" y="116"/>
                      <a:pt x="177" y="120"/>
                      <a:pt x="177" y="126"/>
                    </a:cubicBezTo>
                    <a:cubicBezTo>
                      <a:pt x="178" y="134"/>
                      <a:pt x="168" y="136"/>
                      <a:pt x="164" y="142"/>
                    </a:cubicBezTo>
                    <a:cubicBezTo>
                      <a:pt x="162" y="144"/>
                      <a:pt x="159" y="145"/>
                      <a:pt x="159" y="148"/>
                    </a:cubicBezTo>
                    <a:cubicBezTo>
                      <a:pt x="161" y="163"/>
                      <a:pt x="149" y="163"/>
                      <a:pt x="140" y="164"/>
                    </a:cubicBezTo>
                    <a:cubicBezTo>
                      <a:pt x="136" y="164"/>
                      <a:pt x="134" y="164"/>
                      <a:pt x="132" y="168"/>
                    </a:cubicBezTo>
                    <a:cubicBezTo>
                      <a:pt x="126" y="180"/>
                      <a:pt x="122" y="182"/>
                      <a:pt x="110" y="176"/>
                    </a:cubicBezTo>
                    <a:cubicBezTo>
                      <a:pt x="104" y="173"/>
                      <a:pt x="101" y="174"/>
                      <a:pt x="97" y="178"/>
                    </a:cubicBezTo>
                    <a:cubicBezTo>
                      <a:pt x="91" y="186"/>
                      <a:pt x="73" y="182"/>
                      <a:pt x="70" y="173"/>
                    </a:cubicBezTo>
                    <a:cubicBezTo>
                      <a:pt x="69" y="170"/>
                      <a:pt x="69" y="169"/>
                      <a:pt x="65" y="169"/>
                    </a:cubicBezTo>
                    <a:cubicBezTo>
                      <a:pt x="47" y="174"/>
                      <a:pt x="38" y="161"/>
                      <a:pt x="29" y="150"/>
                    </a:cubicBezTo>
                    <a:cubicBezTo>
                      <a:pt x="23" y="144"/>
                      <a:pt x="19" y="138"/>
                      <a:pt x="23" y="130"/>
                    </a:cubicBezTo>
                    <a:cubicBezTo>
                      <a:pt x="23" y="129"/>
                      <a:pt x="23" y="128"/>
                      <a:pt x="22" y="128"/>
                    </a:cubicBezTo>
                    <a:cubicBezTo>
                      <a:pt x="0" y="113"/>
                      <a:pt x="12" y="91"/>
                      <a:pt x="13" y="74"/>
                    </a:cubicBezTo>
                    <a:cubicBezTo>
                      <a:pt x="14" y="58"/>
                      <a:pt x="22" y="39"/>
                      <a:pt x="42" y="32"/>
                    </a:cubicBezTo>
                    <a:cubicBezTo>
                      <a:pt x="45" y="19"/>
                      <a:pt x="59" y="17"/>
                      <a:pt x="66" y="17"/>
                    </a:cubicBezTo>
                    <a:cubicBezTo>
                      <a:pt x="75" y="17"/>
                      <a:pt x="81" y="0"/>
                      <a:pt x="91" y="13"/>
                    </a:cubicBezTo>
                    <a:cubicBezTo>
                      <a:pt x="91" y="13"/>
                      <a:pt x="104" y="13"/>
                      <a:pt x="105" y="13"/>
                    </a:cubicBezTo>
                    <a:cubicBezTo>
                      <a:pt x="114" y="8"/>
                      <a:pt x="120" y="21"/>
                      <a:pt x="129" y="16"/>
                    </a:cubicBezTo>
                    <a:cubicBezTo>
                      <a:pt x="134" y="14"/>
                      <a:pt x="134" y="23"/>
                      <a:pt x="140" y="25"/>
                    </a:cubicBezTo>
                    <a:cubicBezTo>
                      <a:pt x="153" y="29"/>
                      <a:pt x="159" y="41"/>
                      <a:pt x="169" y="49"/>
                    </a:cubicBezTo>
                    <a:cubicBezTo>
                      <a:pt x="171" y="51"/>
                      <a:pt x="165" y="58"/>
                      <a:pt x="173" y="57"/>
                    </a:cubicBezTo>
                    <a:cubicBezTo>
                      <a:pt x="175" y="62"/>
                      <a:pt x="177" y="68"/>
                      <a:pt x="179" y="74"/>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0" name="Freeform 1215">
                <a:extLst>
                  <a:ext uri="{FF2B5EF4-FFF2-40B4-BE49-F238E27FC236}">
                    <a16:creationId xmlns:a16="http://schemas.microsoft.com/office/drawing/2014/main" id="{10227DFD-BBAF-9304-EB3A-9EA4CFFC00DE}"/>
                  </a:ext>
                </a:extLst>
              </p:cNvPr>
              <p:cNvSpPr/>
              <p:nvPr/>
            </p:nvSpPr>
            <p:spPr bwMode="auto">
              <a:xfrm>
                <a:off x="5230" y="1894"/>
                <a:ext cx="87" cy="43"/>
              </a:xfrm>
              <a:custGeom>
                <a:avLst/>
                <a:gdLst>
                  <a:gd name="T0" fmla="*/ 0 w 77"/>
                  <a:gd name="T1" fmla="*/ 7 h 38"/>
                  <a:gd name="T2" fmla="*/ 7 w 77"/>
                  <a:gd name="T3" fmla="*/ 0 h 38"/>
                  <a:gd name="T4" fmla="*/ 17 w 77"/>
                  <a:gd name="T5" fmla="*/ 5 h 38"/>
                  <a:gd name="T6" fmla="*/ 39 w 77"/>
                  <a:gd name="T7" fmla="*/ 5 h 38"/>
                  <a:gd name="T8" fmla="*/ 27 w 77"/>
                  <a:gd name="T9" fmla="*/ 13 h 38"/>
                  <a:gd name="T10" fmla="*/ 40 w 77"/>
                  <a:gd name="T11" fmla="*/ 12 h 38"/>
                  <a:gd name="T12" fmla="*/ 68 w 77"/>
                  <a:gd name="T13" fmla="*/ 16 h 38"/>
                  <a:gd name="T14" fmla="*/ 73 w 77"/>
                  <a:gd name="T15" fmla="*/ 26 h 38"/>
                  <a:gd name="T16" fmla="*/ 59 w 77"/>
                  <a:gd name="T17" fmla="*/ 33 h 38"/>
                  <a:gd name="T18" fmla="*/ 41 w 77"/>
                  <a:gd name="T19" fmla="*/ 35 h 38"/>
                  <a:gd name="T20" fmla="*/ 24 w 77"/>
                  <a:gd name="T21" fmla="*/ 31 h 38"/>
                  <a:gd name="T22" fmla="*/ 22 w 77"/>
                  <a:gd name="T23" fmla="*/ 32 h 38"/>
                  <a:gd name="T24" fmla="*/ 20 w 77"/>
                  <a:gd name="T25" fmla="*/ 31 h 38"/>
                  <a:gd name="T26" fmla="*/ 17 w 77"/>
                  <a:gd name="T27" fmla="*/ 15 h 38"/>
                  <a:gd name="T28" fmla="*/ 16 w 77"/>
                  <a:gd name="T29" fmla="*/ 10 h 38"/>
                  <a:gd name="T30" fmla="*/ 0 w 77"/>
                  <a:gd name="T31" fmla="*/ 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7" h="38">
                    <a:moveTo>
                      <a:pt x="0" y="7"/>
                    </a:moveTo>
                    <a:cubicBezTo>
                      <a:pt x="2" y="4"/>
                      <a:pt x="4" y="1"/>
                      <a:pt x="7" y="0"/>
                    </a:cubicBezTo>
                    <a:cubicBezTo>
                      <a:pt x="8" y="6"/>
                      <a:pt x="13" y="5"/>
                      <a:pt x="17" y="5"/>
                    </a:cubicBezTo>
                    <a:cubicBezTo>
                      <a:pt x="24" y="5"/>
                      <a:pt x="30" y="5"/>
                      <a:pt x="39" y="5"/>
                    </a:cubicBezTo>
                    <a:cubicBezTo>
                      <a:pt x="35" y="11"/>
                      <a:pt x="30" y="10"/>
                      <a:pt x="27" y="13"/>
                    </a:cubicBezTo>
                    <a:cubicBezTo>
                      <a:pt x="32" y="17"/>
                      <a:pt x="36" y="13"/>
                      <a:pt x="40" y="12"/>
                    </a:cubicBezTo>
                    <a:cubicBezTo>
                      <a:pt x="50" y="8"/>
                      <a:pt x="59" y="11"/>
                      <a:pt x="68" y="16"/>
                    </a:cubicBezTo>
                    <a:cubicBezTo>
                      <a:pt x="71" y="18"/>
                      <a:pt x="77" y="22"/>
                      <a:pt x="73" y="26"/>
                    </a:cubicBezTo>
                    <a:cubicBezTo>
                      <a:pt x="70" y="30"/>
                      <a:pt x="65" y="35"/>
                      <a:pt x="59" y="33"/>
                    </a:cubicBezTo>
                    <a:cubicBezTo>
                      <a:pt x="52" y="30"/>
                      <a:pt x="46" y="22"/>
                      <a:pt x="41" y="35"/>
                    </a:cubicBezTo>
                    <a:cubicBezTo>
                      <a:pt x="39" y="38"/>
                      <a:pt x="30" y="32"/>
                      <a:pt x="24" y="31"/>
                    </a:cubicBezTo>
                    <a:cubicBezTo>
                      <a:pt x="23" y="32"/>
                      <a:pt x="22" y="32"/>
                      <a:pt x="22" y="32"/>
                    </a:cubicBezTo>
                    <a:cubicBezTo>
                      <a:pt x="21" y="31"/>
                      <a:pt x="20" y="31"/>
                      <a:pt x="20" y="31"/>
                    </a:cubicBezTo>
                    <a:cubicBezTo>
                      <a:pt x="19" y="26"/>
                      <a:pt x="33" y="18"/>
                      <a:pt x="17" y="15"/>
                    </a:cubicBezTo>
                    <a:cubicBezTo>
                      <a:pt x="20" y="12"/>
                      <a:pt x="19" y="10"/>
                      <a:pt x="16" y="10"/>
                    </a:cubicBezTo>
                    <a:cubicBezTo>
                      <a:pt x="11" y="9"/>
                      <a:pt x="6" y="8"/>
                      <a:pt x="0" y="7"/>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1" name="Freeform 1216">
                <a:extLst>
                  <a:ext uri="{FF2B5EF4-FFF2-40B4-BE49-F238E27FC236}">
                    <a16:creationId xmlns:a16="http://schemas.microsoft.com/office/drawing/2014/main" id="{FB962CE8-42C0-DA62-5FF6-AF4DA6D5FB94}"/>
                  </a:ext>
                </a:extLst>
              </p:cNvPr>
              <p:cNvSpPr/>
              <p:nvPr/>
            </p:nvSpPr>
            <p:spPr bwMode="auto">
              <a:xfrm>
                <a:off x="5227" y="1942"/>
                <a:ext cx="32" cy="20"/>
              </a:xfrm>
              <a:custGeom>
                <a:avLst/>
                <a:gdLst>
                  <a:gd name="T0" fmla="*/ 16 w 28"/>
                  <a:gd name="T1" fmla="*/ 0 h 17"/>
                  <a:gd name="T2" fmla="*/ 28 w 28"/>
                  <a:gd name="T3" fmla="*/ 7 h 17"/>
                  <a:gd name="T4" fmla="*/ 19 w 28"/>
                  <a:gd name="T5" fmla="*/ 15 h 17"/>
                  <a:gd name="T6" fmla="*/ 6 w 28"/>
                  <a:gd name="T7" fmla="*/ 11 h 17"/>
                  <a:gd name="T8" fmla="*/ 7 w 28"/>
                  <a:gd name="T9" fmla="*/ 2 h 17"/>
                  <a:gd name="T10" fmla="*/ 16 w 28"/>
                  <a:gd name="T11" fmla="*/ 0 h 17"/>
                </a:gdLst>
                <a:ahLst/>
                <a:cxnLst>
                  <a:cxn ang="0">
                    <a:pos x="T0" y="T1"/>
                  </a:cxn>
                  <a:cxn ang="0">
                    <a:pos x="T2" y="T3"/>
                  </a:cxn>
                  <a:cxn ang="0">
                    <a:pos x="T4" y="T5"/>
                  </a:cxn>
                  <a:cxn ang="0">
                    <a:pos x="T6" y="T7"/>
                  </a:cxn>
                  <a:cxn ang="0">
                    <a:pos x="T8" y="T9"/>
                  </a:cxn>
                  <a:cxn ang="0">
                    <a:pos x="T10" y="T11"/>
                  </a:cxn>
                </a:cxnLst>
                <a:rect l="0" t="0" r="r" b="b"/>
                <a:pathLst>
                  <a:path w="28" h="17">
                    <a:moveTo>
                      <a:pt x="16" y="0"/>
                    </a:moveTo>
                    <a:cubicBezTo>
                      <a:pt x="20" y="2"/>
                      <a:pt x="27" y="1"/>
                      <a:pt x="28" y="7"/>
                    </a:cubicBezTo>
                    <a:cubicBezTo>
                      <a:pt x="28" y="11"/>
                      <a:pt x="22" y="12"/>
                      <a:pt x="19" y="15"/>
                    </a:cubicBezTo>
                    <a:cubicBezTo>
                      <a:pt x="14" y="17"/>
                      <a:pt x="10" y="13"/>
                      <a:pt x="6" y="11"/>
                    </a:cubicBezTo>
                    <a:cubicBezTo>
                      <a:pt x="0" y="7"/>
                      <a:pt x="1" y="4"/>
                      <a:pt x="7" y="2"/>
                    </a:cubicBezTo>
                    <a:cubicBezTo>
                      <a:pt x="10" y="1"/>
                      <a:pt x="13" y="1"/>
                      <a:pt x="16"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2" name="Freeform 1217">
                <a:extLst>
                  <a:ext uri="{FF2B5EF4-FFF2-40B4-BE49-F238E27FC236}">
                    <a16:creationId xmlns:a16="http://schemas.microsoft.com/office/drawing/2014/main" id="{01A6C660-6C8E-3797-CB84-76C96E355495}"/>
                  </a:ext>
                </a:extLst>
              </p:cNvPr>
              <p:cNvSpPr/>
              <p:nvPr/>
            </p:nvSpPr>
            <p:spPr bwMode="auto">
              <a:xfrm>
                <a:off x="5073" y="2087"/>
                <a:ext cx="21" cy="30"/>
              </a:xfrm>
              <a:custGeom>
                <a:avLst/>
                <a:gdLst>
                  <a:gd name="T0" fmla="*/ 19 w 19"/>
                  <a:gd name="T1" fmla="*/ 13 h 26"/>
                  <a:gd name="T2" fmla="*/ 15 w 19"/>
                  <a:gd name="T3" fmla="*/ 16 h 26"/>
                  <a:gd name="T4" fmla="*/ 0 w 19"/>
                  <a:gd name="T5" fmla="*/ 18 h 26"/>
                  <a:gd name="T6" fmla="*/ 2 w 19"/>
                  <a:gd name="T7" fmla="*/ 12 h 26"/>
                  <a:gd name="T8" fmla="*/ 9 w 19"/>
                  <a:gd name="T9" fmla="*/ 0 h 26"/>
                  <a:gd name="T10" fmla="*/ 19 w 19"/>
                  <a:gd name="T11" fmla="*/ 13 h 26"/>
                </a:gdLst>
                <a:ahLst/>
                <a:cxnLst>
                  <a:cxn ang="0">
                    <a:pos x="T0" y="T1"/>
                  </a:cxn>
                  <a:cxn ang="0">
                    <a:pos x="T2" y="T3"/>
                  </a:cxn>
                  <a:cxn ang="0">
                    <a:pos x="T4" y="T5"/>
                  </a:cxn>
                  <a:cxn ang="0">
                    <a:pos x="T6" y="T7"/>
                  </a:cxn>
                  <a:cxn ang="0">
                    <a:pos x="T8" y="T9"/>
                  </a:cxn>
                  <a:cxn ang="0">
                    <a:pos x="T10" y="T11"/>
                  </a:cxn>
                </a:cxnLst>
                <a:rect l="0" t="0" r="r" b="b"/>
                <a:pathLst>
                  <a:path w="19" h="26">
                    <a:moveTo>
                      <a:pt x="19" y="13"/>
                    </a:moveTo>
                    <a:cubicBezTo>
                      <a:pt x="18" y="14"/>
                      <a:pt x="16" y="15"/>
                      <a:pt x="15" y="16"/>
                    </a:cubicBezTo>
                    <a:cubicBezTo>
                      <a:pt x="10" y="26"/>
                      <a:pt x="6" y="25"/>
                      <a:pt x="0" y="18"/>
                    </a:cubicBezTo>
                    <a:cubicBezTo>
                      <a:pt x="1" y="16"/>
                      <a:pt x="1" y="14"/>
                      <a:pt x="2" y="12"/>
                    </a:cubicBezTo>
                    <a:cubicBezTo>
                      <a:pt x="5" y="8"/>
                      <a:pt x="3" y="0"/>
                      <a:pt x="9" y="0"/>
                    </a:cubicBezTo>
                    <a:cubicBezTo>
                      <a:pt x="14" y="0"/>
                      <a:pt x="18" y="7"/>
                      <a:pt x="19" y="1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3" name="Freeform 1218">
                <a:extLst>
                  <a:ext uri="{FF2B5EF4-FFF2-40B4-BE49-F238E27FC236}">
                    <a16:creationId xmlns:a16="http://schemas.microsoft.com/office/drawing/2014/main" id="{F03D35BC-B144-1161-B531-67176ED9617F}"/>
                  </a:ext>
                </a:extLst>
              </p:cNvPr>
              <p:cNvSpPr/>
              <p:nvPr/>
            </p:nvSpPr>
            <p:spPr bwMode="auto">
              <a:xfrm>
                <a:off x="5172" y="1902"/>
                <a:ext cx="27" cy="22"/>
              </a:xfrm>
              <a:custGeom>
                <a:avLst/>
                <a:gdLst>
                  <a:gd name="T0" fmla="*/ 6 w 24"/>
                  <a:gd name="T1" fmla="*/ 20 h 20"/>
                  <a:gd name="T2" fmla="*/ 0 w 24"/>
                  <a:gd name="T3" fmla="*/ 3 h 20"/>
                  <a:gd name="T4" fmla="*/ 19 w 24"/>
                  <a:gd name="T5" fmla="*/ 0 h 20"/>
                  <a:gd name="T6" fmla="*/ 23 w 24"/>
                  <a:gd name="T7" fmla="*/ 3 h 20"/>
                  <a:gd name="T8" fmla="*/ 21 w 24"/>
                  <a:gd name="T9" fmla="*/ 8 h 20"/>
                  <a:gd name="T10" fmla="*/ 6 w 24"/>
                  <a:gd name="T11" fmla="*/ 20 h 20"/>
                </a:gdLst>
                <a:ahLst/>
                <a:cxnLst>
                  <a:cxn ang="0">
                    <a:pos x="T0" y="T1"/>
                  </a:cxn>
                  <a:cxn ang="0">
                    <a:pos x="T2" y="T3"/>
                  </a:cxn>
                  <a:cxn ang="0">
                    <a:pos x="T4" y="T5"/>
                  </a:cxn>
                  <a:cxn ang="0">
                    <a:pos x="T6" y="T7"/>
                  </a:cxn>
                  <a:cxn ang="0">
                    <a:pos x="T8" y="T9"/>
                  </a:cxn>
                  <a:cxn ang="0">
                    <a:pos x="T10" y="T11"/>
                  </a:cxn>
                </a:cxnLst>
                <a:rect l="0" t="0" r="r" b="b"/>
                <a:pathLst>
                  <a:path w="24" h="20">
                    <a:moveTo>
                      <a:pt x="6" y="20"/>
                    </a:moveTo>
                    <a:cubicBezTo>
                      <a:pt x="4" y="14"/>
                      <a:pt x="2" y="8"/>
                      <a:pt x="0" y="3"/>
                    </a:cubicBezTo>
                    <a:cubicBezTo>
                      <a:pt x="6" y="2"/>
                      <a:pt x="12" y="1"/>
                      <a:pt x="19" y="0"/>
                    </a:cubicBezTo>
                    <a:cubicBezTo>
                      <a:pt x="21" y="0"/>
                      <a:pt x="23" y="1"/>
                      <a:pt x="23" y="3"/>
                    </a:cubicBezTo>
                    <a:cubicBezTo>
                      <a:pt x="24" y="5"/>
                      <a:pt x="23" y="7"/>
                      <a:pt x="21" y="8"/>
                    </a:cubicBezTo>
                    <a:cubicBezTo>
                      <a:pt x="16" y="12"/>
                      <a:pt x="11" y="16"/>
                      <a:pt x="6"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4" name="Freeform 1219">
                <a:extLst>
                  <a:ext uri="{FF2B5EF4-FFF2-40B4-BE49-F238E27FC236}">
                    <a16:creationId xmlns:a16="http://schemas.microsoft.com/office/drawing/2014/main" id="{142309EC-48EC-CB40-4605-3251DFBAD620}"/>
                  </a:ext>
                </a:extLst>
              </p:cNvPr>
              <p:cNvSpPr/>
              <p:nvPr/>
            </p:nvSpPr>
            <p:spPr bwMode="auto">
              <a:xfrm>
                <a:off x="5236" y="1911"/>
                <a:ext cx="31" cy="18"/>
              </a:xfrm>
              <a:custGeom>
                <a:avLst/>
                <a:gdLst>
                  <a:gd name="T0" fmla="*/ 11 w 27"/>
                  <a:gd name="T1" fmla="*/ 0 h 16"/>
                  <a:gd name="T2" fmla="*/ 14 w 27"/>
                  <a:gd name="T3" fmla="*/ 16 h 16"/>
                  <a:gd name="T4" fmla="*/ 2 w 27"/>
                  <a:gd name="T5" fmla="*/ 8 h 16"/>
                  <a:gd name="T6" fmla="*/ 11 w 27"/>
                  <a:gd name="T7" fmla="*/ 0 h 16"/>
                </a:gdLst>
                <a:ahLst/>
                <a:cxnLst>
                  <a:cxn ang="0">
                    <a:pos x="T0" y="T1"/>
                  </a:cxn>
                  <a:cxn ang="0">
                    <a:pos x="T2" y="T3"/>
                  </a:cxn>
                  <a:cxn ang="0">
                    <a:pos x="T4" y="T5"/>
                  </a:cxn>
                  <a:cxn ang="0">
                    <a:pos x="T6" y="T7"/>
                  </a:cxn>
                </a:cxnLst>
                <a:rect l="0" t="0" r="r" b="b"/>
                <a:pathLst>
                  <a:path w="27" h="16">
                    <a:moveTo>
                      <a:pt x="11" y="0"/>
                    </a:moveTo>
                    <a:cubicBezTo>
                      <a:pt x="27" y="3"/>
                      <a:pt x="13" y="11"/>
                      <a:pt x="14" y="16"/>
                    </a:cubicBezTo>
                    <a:cubicBezTo>
                      <a:pt x="8" y="16"/>
                      <a:pt x="3" y="13"/>
                      <a:pt x="2" y="8"/>
                    </a:cubicBezTo>
                    <a:cubicBezTo>
                      <a:pt x="0" y="2"/>
                      <a:pt x="7" y="2"/>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5" name="Freeform 1220">
                <a:extLst>
                  <a:ext uri="{FF2B5EF4-FFF2-40B4-BE49-F238E27FC236}">
                    <a16:creationId xmlns:a16="http://schemas.microsoft.com/office/drawing/2014/main" id="{932F19B6-CDAE-879F-FE36-A57E2CEBB1D4}"/>
                  </a:ext>
                </a:extLst>
              </p:cNvPr>
              <p:cNvSpPr/>
              <p:nvPr/>
            </p:nvSpPr>
            <p:spPr bwMode="auto">
              <a:xfrm>
                <a:off x="5094" y="2100"/>
                <a:ext cx="12" cy="17"/>
              </a:xfrm>
              <a:custGeom>
                <a:avLst/>
                <a:gdLst>
                  <a:gd name="T0" fmla="*/ 10 w 10"/>
                  <a:gd name="T1" fmla="*/ 7 h 15"/>
                  <a:gd name="T2" fmla="*/ 0 w 10"/>
                  <a:gd name="T3" fmla="*/ 2 h 15"/>
                  <a:gd name="T4" fmla="*/ 10 w 10"/>
                  <a:gd name="T5" fmla="*/ 7 h 15"/>
                </a:gdLst>
                <a:ahLst/>
                <a:cxnLst>
                  <a:cxn ang="0">
                    <a:pos x="T0" y="T1"/>
                  </a:cxn>
                  <a:cxn ang="0">
                    <a:pos x="T2" y="T3"/>
                  </a:cxn>
                  <a:cxn ang="0">
                    <a:pos x="T4" y="T5"/>
                  </a:cxn>
                </a:cxnLst>
                <a:rect l="0" t="0" r="r" b="b"/>
                <a:pathLst>
                  <a:path w="10" h="15">
                    <a:moveTo>
                      <a:pt x="10" y="7"/>
                    </a:moveTo>
                    <a:cubicBezTo>
                      <a:pt x="2" y="15"/>
                      <a:pt x="4" y="3"/>
                      <a:pt x="0" y="2"/>
                    </a:cubicBezTo>
                    <a:cubicBezTo>
                      <a:pt x="4" y="2"/>
                      <a:pt x="9" y="0"/>
                      <a:pt x="10"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6" name="Freeform 1221">
                <a:extLst>
                  <a:ext uri="{FF2B5EF4-FFF2-40B4-BE49-F238E27FC236}">
                    <a16:creationId xmlns:a16="http://schemas.microsoft.com/office/drawing/2014/main" id="{F4861357-DA49-EA16-FF7E-CA901FB70134}"/>
                  </a:ext>
                </a:extLst>
              </p:cNvPr>
              <p:cNvSpPr/>
              <p:nvPr/>
            </p:nvSpPr>
            <p:spPr bwMode="auto">
              <a:xfrm>
                <a:off x="5023" y="2097"/>
                <a:ext cx="5" cy="5"/>
              </a:xfrm>
              <a:custGeom>
                <a:avLst/>
                <a:gdLst>
                  <a:gd name="T0" fmla="*/ 4 w 4"/>
                  <a:gd name="T1" fmla="*/ 5 h 5"/>
                  <a:gd name="T2" fmla="*/ 0 w 4"/>
                  <a:gd name="T3" fmla="*/ 2 h 5"/>
                  <a:gd name="T4" fmla="*/ 4 w 4"/>
                  <a:gd name="T5" fmla="*/ 1 h 5"/>
                  <a:gd name="T6" fmla="*/ 4 w 4"/>
                  <a:gd name="T7" fmla="*/ 5 h 5"/>
                </a:gdLst>
                <a:ahLst/>
                <a:cxnLst>
                  <a:cxn ang="0">
                    <a:pos x="T0" y="T1"/>
                  </a:cxn>
                  <a:cxn ang="0">
                    <a:pos x="T2" y="T3"/>
                  </a:cxn>
                  <a:cxn ang="0">
                    <a:pos x="T4" y="T5"/>
                  </a:cxn>
                  <a:cxn ang="0">
                    <a:pos x="T6" y="T7"/>
                  </a:cxn>
                </a:cxnLst>
                <a:rect l="0" t="0" r="r" b="b"/>
                <a:pathLst>
                  <a:path w="4" h="5">
                    <a:moveTo>
                      <a:pt x="4" y="5"/>
                    </a:moveTo>
                    <a:cubicBezTo>
                      <a:pt x="3" y="4"/>
                      <a:pt x="2" y="3"/>
                      <a:pt x="0" y="2"/>
                    </a:cubicBezTo>
                    <a:cubicBezTo>
                      <a:pt x="1" y="1"/>
                      <a:pt x="3" y="0"/>
                      <a:pt x="4" y="1"/>
                    </a:cubicBezTo>
                    <a:cubicBezTo>
                      <a:pt x="4" y="1"/>
                      <a:pt x="4" y="3"/>
                      <a:pt x="4" y="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7" name="Freeform 1222">
                <a:extLst>
                  <a:ext uri="{FF2B5EF4-FFF2-40B4-BE49-F238E27FC236}">
                    <a16:creationId xmlns:a16="http://schemas.microsoft.com/office/drawing/2014/main" id="{77AA395F-1119-08A2-2063-64F2AF361FF1}"/>
                  </a:ext>
                </a:extLst>
              </p:cNvPr>
              <p:cNvSpPr/>
              <p:nvPr/>
            </p:nvSpPr>
            <p:spPr bwMode="auto">
              <a:xfrm>
                <a:off x="5167" y="1817"/>
                <a:ext cx="2" cy="3"/>
              </a:xfrm>
              <a:custGeom>
                <a:avLst/>
                <a:gdLst>
                  <a:gd name="T0" fmla="*/ 2 w 2"/>
                  <a:gd name="T1" fmla="*/ 0 h 3"/>
                  <a:gd name="T2" fmla="*/ 1 w 2"/>
                  <a:gd name="T3" fmla="*/ 3 h 3"/>
                  <a:gd name="T4" fmla="*/ 0 w 2"/>
                  <a:gd name="T5" fmla="*/ 3 h 3"/>
                  <a:gd name="T6" fmla="*/ 2 w 2"/>
                  <a:gd name="T7" fmla="*/ 0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1" y="1"/>
                      <a:pt x="1" y="2"/>
                      <a:pt x="1" y="3"/>
                    </a:cubicBezTo>
                    <a:cubicBezTo>
                      <a:pt x="0" y="3"/>
                      <a:pt x="0" y="3"/>
                      <a:pt x="0" y="3"/>
                    </a:cubicBezTo>
                    <a:cubicBezTo>
                      <a:pt x="0" y="2"/>
                      <a:pt x="1" y="1"/>
                      <a:pt x="2" y="0"/>
                    </a:cubicBezTo>
                    <a:cubicBezTo>
                      <a:pt x="2" y="0"/>
                      <a:pt x="2" y="0"/>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8" name="Freeform 1223">
                <a:extLst>
                  <a:ext uri="{FF2B5EF4-FFF2-40B4-BE49-F238E27FC236}">
                    <a16:creationId xmlns:a16="http://schemas.microsoft.com/office/drawing/2014/main" id="{A5D102B8-50CC-D781-E49D-AB87B3B7D128}"/>
                  </a:ext>
                </a:extLst>
              </p:cNvPr>
              <p:cNvSpPr/>
              <p:nvPr/>
            </p:nvSpPr>
            <p:spPr bwMode="auto">
              <a:xfrm>
                <a:off x="5184" y="2043"/>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1" y="1"/>
                      <a:pt x="1"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9" name="Freeform 1224">
                <a:extLst>
                  <a:ext uri="{FF2B5EF4-FFF2-40B4-BE49-F238E27FC236}">
                    <a16:creationId xmlns:a16="http://schemas.microsoft.com/office/drawing/2014/main" id="{AB47E03F-C08C-1260-359C-BEE0B24C56E4}"/>
                  </a:ext>
                </a:extLst>
              </p:cNvPr>
              <p:cNvSpPr/>
              <p:nvPr/>
            </p:nvSpPr>
            <p:spPr bwMode="auto">
              <a:xfrm>
                <a:off x="5255" y="1929"/>
                <a:ext cx="2" cy="3"/>
              </a:xfrm>
              <a:custGeom>
                <a:avLst/>
                <a:gdLst>
                  <a:gd name="T0" fmla="*/ 0 w 2"/>
                  <a:gd name="T1" fmla="*/ 1 h 3"/>
                  <a:gd name="T2" fmla="*/ 2 w 2"/>
                  <a:gd name="T3" fmla="*/ 0 h 3"/>
                  <a:gd name="T4" fmla="*/ 0 w 2"/>
                  <a:gd name="T5" fmla="*/ 3 h 3"/>
                  <a:gd name="T6" fmla="*/ 0 w 2"/>
                  <a:gd name="T7" fmla="*/ 1 h 3"/>
                </a:gdLst>
                <a:ahLst/>
                <a:cxnLst>
                  <a:cxn ang="0">
                    <a:pos x="T0" y="T1"/>
                  </a:cxn>
                  <a:cxn ang="0">
                    <a:pos x="T2" y="T3"/>
                  </a:cxn>
                  <a:cxn ang="0">
                    <a:pos x="T4" y="T5"/>
                  </a:cxn>
                  <a:cxn ang="0">
                    <a:pos x="T6" y="T7"/>
                  </a:cxn>
                </a:cxnLst>
                <a:rect l="0" t="0" r="r" b="b"/>
                <a:pathLst>
                  <a:path w="2" h="3">
                    <a:moveTo>
                      <a:pt x="0" y="1"/>
                    </a:moveTo>
                    <a:cubicBezTo>
                      <a:pt x="0" y="1"/>
                      <a:pt x="1" y="1"/>
                      <a:pt x="2" y="0"/>
                    </a:cubicBezTo>
                    <a:cubicBezTo>
                      <a:pt x="1" y="1"/>
                      <a:pt x="0" y="2"/>
                      <a:pt x="0" y="3"/>
                    </a:cubicBezTo>
                    <a:cubicBezTo>
                      <a:pt x="0" y="2"/>
                      <a:pt x="0" y="1"/>
                      <a:pt x="0"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0" name="Freeform 1225">
                <a:extLst>
                  <a:ext uri="{FF2B5EF4-FFF2-40B4-BE49-F238E27FC236}">
                    <a16:creationId xmlns:a16="http://schemas.microsoft.com/office/drawing/2014/main" id="{DD92DABF-C17C-F8AA-D761-280ADF58A3D0}"/>
                  </a:ext>
                </a:extLst>
              </p:cNvPr>
              <p:cNvSpPr/>
              <p:nvPr/>
            </p:nvSpPr>
            <p:spPr bwMode="auto">
              <a:xfrm>
                <a:off x="5280" y="1561"/>
                <a:ext cx="195" cy="198"/>
              </a:xfrm>
              <a:custGeom>
                <a:avLst/>
                <a:gdLst>
                  <a:gd name="T0" fmla="*/ 171 w 172"/>
                  <a:gd name="T1" fmla="*/ 116 h 174"/>
                  <a:gd name="T2" fmla="*/ 158 w 172"/>
                  <a:gd name="T3" fmla="*/ 133 h 174"/>
                  <a:gd name="T4" fmla="*/ 141 w 172"/>
                  <a:gd name="T5" fmla="*/ 146 h 174"/>
                  <a:gd name="T6" fmla="*/ 135 w 172"/>
                  <a:gd name="T7" fmla="*/ 151 h 174"/>
                  <a:gd name="T8" fmla="*/ 114 w 172"/>
                  <a:gd name="T9" fmla="*/ 162 h 174"/>
                  <a:gd name="T10" fmla="*/ 105 w 172"/>
                  <a:gd name="T11" fmla="*/ 164 h 174"/>
                  <a:gd name="T12" fmla="*/ 81 w 172"/>
                  <a:gd name="T13" fmla="*/ 165 h 174"/>
                  <a:gd name="T14" fmla="*/ 70 w 172"/>
                  <a:gd name="T15" fmla="*/ 164 h 174"/>
                  <a:gd name="T16" fmla="*/ 45 w 172"/>
                  <a:gd name="T17" fmla="*/ 152 h 174"/>
                  <a:gd name="T18" fmla="*/ 42 w 172"/>
                  <a:gd name="T19" fmla="*/ 148 h 174"/>
                  <a:gd name="T20" fmla="*/ 9 w 172"/>
                  <a:gd name="T21" fmla="*/ 112 h 174"/>
                  <a:gd name="T22" fmla="*/ 5 w 172"/>
                  <a:gd name="T23" fmla="*/ 79 h 174"/>
                  <a:gd name="T24" fmla="*/ 22 w 172"/>
                  <a:gd name="T25" fmla="*/ 38 h 174"/>
                  <a:gd name="T26" fmla="*/ 61 w 172"/>
                  <a:gd name="T27" fmla="*/ 6 h 174"/>
                  <a:gd name="T28" fmla="*/ 84 w 172"/>
                  <a:gd name="T29" fmla="*/ 4 h 174"/>
                  <a:gd name="T30" fmla="*/ 92 w 172"/>
                  <a:gd name="T31" fmla="*/ 3 h 174"/>
                  <a:gd name="T32" fmla="*/ 97 w 172"/>
                  <a:gd name="T33" fmla="*/ 1 h 174"/>
                  <a:gd name="T34" fmla="*/ 130 w 172"/>
                  <a:gd name="T35" fmla="*/ 16 h 174"/>
                  <a:gd name="T36" fmla="*/ 159 w 172"/>
                  <a:gd name="T37" fmla="*/ 41 h 174"/>
                  <a:gd name="T38" fmla="*/ 162 w 172"/>
                  <a:gd name="T39" fmla="*/ 46 h 174"/>
                  <a:gd name="T40" fmla="*/ 170 w 172"/>
                  <a:gd name="T41" fmla="*/ 69 h 174"/>
                  <a:gd name="T42" fmla="*/ 172 w 172"/>
                  <a:gd name="T43" fmla="*/ 85 h 174"/>
                  <a:gd name="T44" fmla="*/ 171 w 172"/>
                  <a:gd name="T45" fmla="*/ 86 h 174"/>
                  <a:gd name="T46" fmla="*/ 170 w 172"/>
                  <a:gd name="T47" fmla="*/ 88 h 174"/>
                  <a:gd name="T48" fmla="*/ 171 w 172"/>
                  <a:gd name="T49" fmla="*/ 104 h 174"/>
                  <a:gd name="T50" fmla="*/ 171 w 172"/>
                  <a:gd name="T51"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2" h="174">
                    <a:moveTo>
                      <a:pt x="171" y="116"/>
                    </a:moveTo>
                    <a:cubicBezTo>
                      <a:pt x="165" y="121"/>
                      <a:pt x="159" y="124"/>
                      <a:pt x="158" y="133"/>
                    </a:cubicBezTo>
                    <a:cubicBezTo>
                      <a:pt x="158" y="142"/>
                      <a:pt x="147" y="142"/>
                      <a:pt x="141" y="146"/>
                    </a:cubicBezTo>
                    <a:cubicBezTo>
                      <a:pt x="139" y="148"/>
                      <a:pt x="136" y="148"/>
                      <a:pt x="135" y="151"/>
                    </a:cubicBezTo>
                    <a:cubicBezTo>
                      <a:pt x="134" y="165"/>
                      <a:pt x="123" y="162"/>
                      <a:pt x="114" y="162"/>
                    </a:cubicBezTo>
                    <a:cubicBezTo>
                      <a:pt x="111" y="162"/>
                      <a:pt x="108" y="160"/>
                      <a:pt x="105" y="164"/>
                    </a:cubicBezTo>
                    <a:cubicBezTo>
                      <a:pt x="97" y="174"/>
                      <a:pt x="92" y="174"/>
                      <a:pt x="81" y="165"/>
                    </a:cubicBezTo>
                    <a:cubicBezTo>
                      <a:pt x="77" y="161"/>
                      <a:pt x="75" y="161"/>
                      <a:pt x="70" y="164"/>
                    </a:cubicBezTo>
                    <a:cubicBezTo>
                      <a:pt x="61" y="170"/>
                      <a:pt x="47" y="163"/>
                      <a:pt x="45" y="152"/>
                    </a:cubicBezTo>
                    <a:cubicBezTo>
                      <a:pt x="45" y="150"/>
                      <a:pt x="44" y="149"/>
                      <a:pt x="42" y="148"/>
                    </a:cubicBezTo>
                    <a:cubicBezTo>
                      <a:pt x="18" y="148"/>
                      <a:pt x="11" y="128"/>
                      <a:pt x="9" y="112"/>
                    </a:cubicBezTo>
                    <a:cubicBezTo>
                      <a:pt x="7" y="101"/>
                      <a:pt x="0" y="89"/>
                      <a:pt x="5" y="79"/>
                    </a:cubicBezTo>
                    <a:cubicBezTo>
                      <a:pt x="11" y="65"/>
                      <a:pt x="6" y="47"/>
                      <a:pt x="22" y="38"/>
                    </a:cubicBezTo>
                    <a:cubicBezTo>
                      <a:pt x="25" y="17"/>
                      <a:pt x="48" y="17"/>
                      <a:pt x="61" y="6"/>
                    </a:cubicBezTo>
                    <a:cubicBezTo>
                      <a:pt x="66" y="2"/>
                      <a:pt x="76" y="7"/>
                      <a:pt x="84" y="4"/>
                    </a:cubicBezTo>
                    <a:cubicBezTo>
                      <a:pt x="86" y="3"/>
                      <a:pt x="89" y="5"/>
                      <a:pt x="92" y="3"/>
                    </a:cubicBezTo>
                    <a:cubicBezTo>
                      <a:pt x="94" y="2"/>
                      <a:pt x="97" y="0"/>
                      <a:pt x="97" y="1"/>
                    </a:cubicBezTo>
                    <a:cubicBezTo>
                      <a:pt x="105" y="11"/>
                      <a:pt x="120" y="12"/>
                      <a:pt x="130" y="16"/>
                    </a:cubicBezTo>
                    <a:cubicBezTo>
                      <a:pt x="144" y="21"/>
                      <a:pt x="145" y="38"/>
                      <a:pt x="159" y="41"/>
                    </a:cubicBezTo>
                    <a:cubicBezTo>
                      <a:pt x="160" y="42"/>
                      <a:pt x="162" y="45"/>
                      <a:pt x="162" y="46"/>
                    </a:cubicBezTo>
                    <a:cubicBezTo>
                      <a:pt x="160" y="55"/>
                      <a:pt x="170" y="60"/>
                      <a:pt x="170" y="69"/>
                    </a:cubicBezTo>
                    <a:cubicBezTo>
                      <a:pt x="171" y="74"/>
                      <a:pt x="171" y="80"/>
                      <a:pt x="172" y="85"/>
                    </a:cubicBezTo>
                    <a:cubicBezTo>
                      <a:pt x="171" y="85"/>
                      <a:pt x="171" y="86"/>
                      <a:pt x="171" y="86"/>
                    </a:cubicBezTo>
                    <a:cubicBezTo>
                      <a:pt x="171" y="87"/>
                      <a:pt x="170" y="87"/>
                      <a:pt x="170" y="88"/>
                    </a:cubicBezTo>
                    <a:cubicBezTo>
                      <a:pt x="166" y="94"/>
                      <a:pt x="170" y="99"/>
                      <a:pt x="171" y="104"/>
                    </a:cubicBezTo>
                    <a:cubicBezTo>
                      <a:pt x="171" y="108"/>
                      <a:pt x="171" y="112"/>
                      <a:pt x="171" y="116"/>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1" name="Freeform 1226">
                <a:extLst>
                  <a:ext uri="{FF2B5EF4-FFF2-40B4-BE49-F238E27FC236}">
                    <a16:creationId xmlns:a16="http://schemas.microsoft.com/office/drawing/2014/main" id="{19F2E728-AD32-DEA3-8F49-8C09FAB2AC86}"/>
                  </a:ext>
                </a:extLst>
              </p:cNvPr>
              <p:cNvSpPr/>
              <p:nvPr/>
            </p:nvSpPr>
            <p:spPr bwMode="auto">
              <a:xfrm>
                <a:off x="5448" y="1769"/>
                <a:ext cx="51" cy="40"/>
              </a:xfrm>
              <a:custGeom>
                <a:avLst/>
                <a:gdLst>
                  <a:gd name="T0" fmla="*/ 45 w 45"/>
                  <a:gd name="T1" fmla="*/ 1 h 35"/>
                  <a:gd name="T2" fmla="*/ 32 w 45"/>
                  <a:gd name="T3" fmla="*/ 16 h 35"/>
                  <a:gd name="T4" fmla="*/ 23 w 45"/>
                  <a:gd name="T5" fmla="*/ 27 h 35"/>
                  <a:gd name="T6" fmla="*/ 15 w 45"/>
                  <a:gd name="T7" fmla="*/ 30 h 35"/>
                  <a:gd name="T8" fmla="*/ 2 w 45"/>
                  <a:gd name="T9" fmla="*/ 23 h 35"/>
                  <a:gd name="T10" fmla="*/ 2 w 45"/>
                  <a:gd name="T11" fmla="*/ 13 h 35"/>
                  <a:gd name="T12" fmla="*/ 5 w 45"/>
                  <a:gd name="T13" fmla="*/ 4 h 35"/>
                  <a:gd name="T14" fmla="*/ 15 w 45"/>
                  <a:gd name="T15" fmla="*/ 5 h 35"/>
                  <a:gd name="T16" fmla="*/ 18 w 45"/>
                  <a:gd name="T17" fmla="*/ 7 h 35"/>
                  <a:gd name="T18" fmla="*/ 45 w 45"/>
                  <a:gd name="T1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35">
                    <a:moveTo>
                      <a:pt x="45" y="1"/>
                    </a:moveTo>
                    <a:cubicBezTo>
                      <a:pt x="45" y="10"/>
                      <a:pt x="39" y="13"/>
                      <a:pt x="32" y="16"/>
                    </a:cubicBezTo>
                    <a:cubicBezTo>
                      <a:pt x="27" y="18"/>
                      <a:pt x="23" y="20"/>
                      <a:pt x="23" y="27"/>
                    </a:cubicBezTo>
                    <a:cubicBezTo>
                      <a:pt x="23" y="33"/>
                      <a:pt x="20" y="35"/>
                      <a:pt x="15" y="30"/>
                    </a:cubicBezTo>
                    <a:cubicBezTo>
                      <a:pt x="12" y="26"/>
                      <a:pt x="7" y="23"/>
                      <a:pt x="2" y="23"/>
                    </a:cubicBezTo>
                    <a:cubicBezTo>
                      <a:pt x="3" y="20"/>
                      <a:pt x="3" y="17"/>
                      <a:pt x="2" y="13"/>
                    </a:cubicBezTo>
                    <a:cubicBezTo>
                      <a:pt x="1" y="10"/>
                      <a:pt x="0" y="6"/>
                      <a:pt x="5" y="4"/>
                    </a:cubicBezTo>
                    <a:cubicBezTo>
                      <a:pt x="8" y="2"/>
                      <a:pt x="12" y="0"/>
                      <a:pt x="15" y="5"/>
                    </a:cubicBezTo>
                    <a:cubicBezTo>
                      <a:pt x="16" y="5"/>
                      <a:pt x="18" y="7"/>
                      <a:pt x="18" y="7"/>
                    </a:cubicBezTo>
                    <a:cubicBezTo>
                      <a:pt x="26" y="0"/>
                      <a:pt x="37" y="7"/>
                      <a:pt x="45"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2" name="Freeform 1227">
                <a:extLst>
                  <a:ext uri="{FF2B5EF4-FFF2-40B4-BE49-F238E27FC236}">
                    <a16:creationId xmlns:a16="http://schemas.microsoft.com/office/drawing/2014/main" id="{730D8426-D75D-B9F7-A13C-329B663C213E}"/>
                  </a:ext>
                </a:extLst>
              </p:cNvPr>
              <p:cNvSpPr/>
              <p:nvPr/>
            </p:nvSpPr>
            <p:spPr bwMode="auto">
              <a:xfrm>
                <a:off x="5331" y="1787"/>
                <a:ext cx="34" cy="27"/>
              </a:xfrm>
              <a:custGeom>
                <a:avLst/>
                <a:gdLst>
                  <a:gd name="T0" fmla="*/ 11 w 30"/>
                  <a:gd name="T1" fmla="*/ 21 h 24"/>
                  <a:gd name="T2" fmla="*/ 13 w 30"/>
                  <a:gd name="T3" fmla="*/ 0 h 24"/>
                  <a:gd name="T4" fmla="*/ 24 w 30"/>
                  <a:gd name="T5" fmla="*/ 14 h 24"/>
                  <a:gd name="T6" fmla="*/ 22 w 30"/>
                  <a:gd name="T7" fmla="*/ 24 h 24"/>
                  <a:gd name="T8" fmla="*/ 22 w 30"/>
                  <a:gd name="T9" fmla="*/ 23 h 24"/>
                  <a:gd name="T10" fmla="*/ 20 w 30"/>
                  <a:gd name="T11" fmla="*/ 19 h 24"/>
                  <a:gd name="T12" fmla="*/ 20 w 30"/>
                  <a:gd name="T13" fmla="*/ 19 h 24"/>
                  <a:gd name="T14" fmla="*/ 20 w 30"/>
                  <a:gd name="T15" fmla="*/ 18 h 24"/>
                  <a:gd name="T16" fmla="*/ 12 w 30"/>
                  <a:gd name="T17" fmla="*/ 21 h 24"/>
                  <a:gd name="T18" fmla="*/ 12 w 30"/>
                  <a:gd name="T19" fmla="*/ 21 h 24"/>
                  <a:gd name="T20" fmla="*/ 11 w 30"/>
                  <a:gd name="T21"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24">
                    <a:moveTo>
                      <a:pt x="11" y="21"/>
                    </a:moveTo>
                    <a:cubicBezTo>
                      <a:pt x="0" y="17"/>
                      <a:pt x="1" y="15"/>
                      <a:pt x="13" y="0"/>
                    </a:cubicBezTo>
                    <a:cubicBezTo>
                      <a:pt x="15" y="6"/>
                      <a:pt x="18" y="11"/>
                      <a:pt x="24" y="14"/>
                    </a:cubicBezTo>
                    <a:cubicBezTo>
                      <a:pt x="26" y="16"/>
                      <a:pt x="30" y="21"/>
                      <a:pt x="22" y="24"/>
                    </a:cubicBezTo>
                    <a:cubicBezTo>
                      <a:pt x="22" y="24"/>
                      <a:pt x="22" y="23"/>
                      <a:pt x="22" y="23"/>
                    </a:cubicBezTo>
                    <a:cubicBezTo>
                      <a:pt x="22" y="22"/>
                      <a:pt x="21" y="20"/>
                      <a:pt x="20" y="19"/>
                    </a:cubicBezTo>
                    <a:cubicBezTo>
                      <a:pt x="20" y="19"/>
                      <a:pt x="20" y="19"/>
                      <a:pt x="20" y="19"/>
                    </a:cubicBezTo>
                    <a:cubicBezTo>
                      <a:pt x="20" y="19"/>
                      <a:pt x="20" y="18"/>
                      <a:pt x="20" y="18"/>
                    </a:cubicBezTo>
                    <a:cubicBezTo>
                      <a:pt x="15" y="11"/>
                      <a:pt x="14" y="18"/>
                      <a:pt x="12" y="21"/>
                    </a:cubicBezTo>
                    <a:cubicBezTo>
                      <a:pt x="12" y="21"/>
                      <a:pt x="12" y="21"/>
                      <a:pt x="12" y="21"/>
                    </a:cubicBezTo>
                    <a:lnTo>
                      <a:pt x="11" y="21"/>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3" name="Freeform 1228">
                <a:extLst>
                  <a:ext uri="{FF2B5EF4-FFF2-40B4-BE49-F238E27FC236}">
                    <a16:creationId xmlns:a16="http://schemas.microsoft.com/office/drawing/2014/main" id="{D1806C70-59D5-17E6-7B6F-1821FE0D16FE}"/>
                  </a:ext>
                </a:extLst>
              </p:cNvPr>
              <p:cNvSpPr/>
              <p:nvPr/>
            </p:nvSpPr>
            <p:spPr bwMode="auto">
              <a:xfrm>
                <a:off x="5205" y="1668"/>
                <a:ext cx="33" cy="19"/>
              </a:xfrm>
              <a:custGeom>
                <a:avLst/>
                <a:gdLst>
                  <a:gd name="T0" fmla="*/ 11 w 29"/>
                  <a:gd name="T1" fmla="*/ 17 h 17"/>
                  <a:gd name="T2" fmla="*/ 12 w 29"/>
                  <a:gd name="T3" fmla="*/ 12 h 17"/>
                  <a:gd name="T4" fmla="*/ 18 w 29"/>
                  <a:gd name="T5" fmla="*/ 0 h 17"/>
                  <a:gd name="T6" fmla="*/ 28 w 29"/>
                  <a:gd name="T7" fmla="*/ 6 h 17"/>
                  <a:gd name="T8" fmla="*/ 19 w 29"/>
                  <a:gd name="T9" fmla="*/ 15 h 17"/>
                  <a:gd name="T10" fmla="*/ 11 w 29"/>
                  <a:gd name="T11" fmla="*/ 17 h 17"/>
                </a:gdLst>
                <a:ahLst/>
                <a:cxnLst>
                  <a:cxn ang="0">
                    <a:pos x="T0" y="T1"/>
                  </a:cxn>
                  <a:cxn ang="0">
                    <a:pos x="T2" y="T3"/>
                  </a:cxn>
                  <a:cxn ang="0">
                    <a:pos x="T4" y="T5"/>
                  </a:cxn>
                  <a:cxn ang="0">
                    <a:pos x="T6" y="T7"/>
                  </a:cxn>
                  <a:cxn ang="0">
                    <a:pos x="T8" y="T9"/>
                  </a:cxn>
                  <a:cxn ang="0">
                    <a:pos x="T10" y="T11"/>
                  </a:cxn>
                </a:cxnLst>
                <a:rect l="0" t="0" r="r" b="b"/>
                <a:pathLst>
                  <a:path w="28" h="17">
                    <a:moveTo>
                      <a:pt x="11" y="17"/>
                    </a:moveTo>
                    <a:cubicBezTo>
                      <a:pt x="11" y="15"/>
                      <a:pt x="13" y="13"/>
                      <a:pt x="12" y="12"/>
                    </a:cubicBezTo>
                    <a:cubicBezTo>
                      <a:pt x="0" y="2"/>
                      <a:pt x="14" y="3"/>
                      <a:pt x="18" y="0"/>
                    </a:cubicBezTo>
                    <a:cubicBezTo>
                      <a:pt x="22" y="1"/>
                      <a:pt x="28" y="0"/>
                      <a:pt x="28" y="6"/>
                    </a:cubicBezTo>
                    <a:cubicBezTo>
                      <a:pt x="29" y="12"/>
                      <a:pt x="23" y="13"/>
                      <a:pt x="19" y="15"/>
                    </a:cubicBezTo>
                    <a:cubicBezTo>
                      <a:pt x="17" y="16"/>
                      <a:pt x="14" y="16"/>
                      <a:pt x="11"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4" name="Freeform 1229">
                <a:extLst>
                  <a:ext uri="{FF2B5EF4-FFF2-40B4-BE49-F238E27FC236}">
                    <a16:creationId xmlns:a16="http://schemas.microsoft.com/office/drawing/2014/main" id="{7008BA56-784D-278A-F9DC-615BEE188F00}"/>
                  </a:ext>
                </a:extLst>
              </p:cNvPr>
              <p:cNvSpPr/>
              <p:nvPr/>
            </p:nvSpPr>
            <p:spPr bwMode="auto">
              <a:xfrm>
                <a:off x="5473" y="1634"/>
                <a:ext cx="26" cy="24"/>
              </a:xfrm>
              <a:custGeom>
                <a:avLst/>
                <a:gdLst>
                  <a:gd name="T0" fmla="*/ 2 w 23"/>
                  <a:gd name="T1" fmla="*/ 21 h 21"/>
                  <a:gd name="T2" fmla="*/ 0 w 23"/>
                  <a:gd name="T3" fmla="*/ 5 h 21"/>
                  <a:gd name="T4" fmla="*/ 23 w 23"/>
                  <a:gd name="T5" fmla="*/ 7 h 21"/>
                  <a:gd name="T6" fmla="*/ 2 w 23"/>
                  <a:gd name="T7" fmla="*/ 21 h 21"/>
                </a:gdLst>
                <a:ahLst/>
                <a:cxnLst>
                  <a:cxn ang="0">
                    <a:pos x="T0" y="T1"/>
                  </a:cxn>
                  <a:cxn ang="0">
                    <a:pos x="T2" y="T3"/>
                  </a:cxn>
                  <a:cxn ang="0">
                    <a:pos x="T4" y="T5"/>
                  </a:cxn>
                  <a:cxn ang="0">
                    <a:pos x="T6" y="T7"/>
                  </a:cxn>
                </a:cxnLst>
                <a:rect l="0" t="0" r="r" b="b"/>
                <a:pathLst>
                  <a:path w="23" h="21">
                    <a:moveTo>
                      <a:pt x="2" y="21"/>
                    </a:moveTo>
                    <a:cubicBezTo>
                      <a:pt x="1" y="16"/>
                      <a:pt x="1" y="10"/>
                      <a:pt x="0" y="5"/>
                    </a:cubicBezTo>
                    <a:cubicBezTo>
                      <a:pt x="9" y="0"/>
                      <a:pt x="13" y="13"/>
                      <a:pt x="23" y="7"/>
                    </a:cubicBezTo>
                    <a:cubicBezTo>
                      <a:pt x="16" y="16"/>
                      <a:pt x="9" y="19"/>
                      <a:pt x="2"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5" name="Freeform 1230">
                <a:extLst>
                  <a:ext uri="{FF2B5EF4-FFF2-40B4-BE49-F238E27FC236}">
                    <a16:creationId xmlns:a16="http://schemas.microsoft.com/office/drawing/2014/main" id="{FB6DC04E-8262-F6FE-C9C2-3CC585CE38F1}"/>
                  </a:ext>
                </a:extLst>
              </p:cNvPr>
              <p:cNvSpPr/>
              <p:nvPr/>
            </p:nvSpPr>
            <p:spPr bwMode="auto">
              <a:xfrm>
                <a:off x="5527" y="1662"/>
                <a:ext cx="30" cy="17"/>
              </a:xfrm>
              <a:custGeom>
                <a:avLst/>
                <a:gdLst>
                  <a:gd name="T0" fmla="*/ 19 w 26"/>
                  <a:gd name="T1" fmla="*/ 3 h 15"/>
                  <a:gd name="T2" fmla="*/ 14 w 26"/>
                  <a:gd name="T3" fmla="*/ 13 h 15"/>
                  <a:gd name="T4" fmla="*/ 0 w 26"/>
                  <a:gd name="T5" fmla="*/ 9 h 15"/>
                  <a:gd name="T6" fmla="*/ 1 w 26"/>
                  <a:gd name="T7" fmla="*/ 5 h 15"/>
                  <a:gd name="T8" fmla="*/ 17 w 26"/>
                  <a:gd name="T9" fmla="*/ 3 h 15"/>
                  <a:gd name="T10" fmla="*/ 19 w 26"/>
                  <a:gd name="T11" fmla="*/ 3 h 15"/>
                </a:gdLst>
                <a:ahLst/>
                <a:cxnLst>
                  <a:cxn ang="0">
                    <a:pos x="T0" y="T1"/>
                  </a:cxn>
                  <a:cxn ang="0">
                    <a:pos x="T2" y="T3"/>
                  </a:cxn>
                  <a:cxn ang="0">
                    <a:pos x="T4" y="T5"/>
                  </a:cxn>
                  <a:cxn ang="0">
                    <a:pos x="T6" y="T7"/>
                  </a:cxn>
                  <a:cxn ang="0">
                    <a:pos x="T8" y="T9"/>
                  </a:cxn>
                  <a:cxn ang="0">
                    <a:pos x="T10" y="T11"/>
                  </a:cxn>
                </a:cxnLst>
                <a:rect l="0" t="0" r="r" b="b"/>
                <a:pathLst>
                  <a:path w="26" h="15">
                    <a:moveTo>
                      <a:pt x="19" y="3"/>
                    </a:moveTo>
                    <a:cubicBezTo>
                      <a:pt x="26" y="11"/>
                      <a:pt x="17" y="10"/>
                      <a:pt x="14" y="13"/>
                    </a:cubicBezTo>
                    <a:cubicBezTo>
                      <a:pt x="9" y="12"/>
                      <a:pt x="3" y="15"/>
                      <a:pt x="0" y="9"/>
                    </a:cubicBezTo>
                    <a:cubicBezTo>
                      <a:pt x="0" y="8"/>
                      <a:pt x="0" y="6"/>
                      <a:pt x="1" y="5"/>
                    </a:cubicBezTo>
                    <a:cubicBezTo>
                      <a:pt x="6" y="1"/>
                      <a:pt x="11" y="0"/>
                      <a:pt x="17" y="3"/>
                    </a:cubicBezTo>
                    <a:cubicBezTo>
                      <a:pt x="17" y="3"/>
                      <a:pt x="18" y="3"/>
                      <a:pt x="19"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6" name="Freeform 1231">
                <a:extLst>
                  <a:ext uri="{FF2B5EF4-FFF2-40B4-BE49-F238E27FC236}">
                    <a16:creationId xmlns:a16="http://schemas.microsoft.com/office/drawing/2014/main" id="{EC3F580D-9F3E-8BF4-9FA8-AD25D1F5164D}"/>
                  </a:ext>
                </a:extLst>
              </p:cNvPr>
              <p:cNvSpPr/>
              <p:nvPr/>
            </p:nvSpPr>
            <p:spPr bwMode="auto">
              <a:xfrm>
                <a:off x="5530" y="1603"/>
                <a:ext cx="15" cy="28"/>
              </a:xfrm>
              <a:custGeom>
                <a:avLst/>
                <a:gdLst>
                  <a:gd name="T0" fmla="*/ 10 w 13"/>
                  <a:gd name="T1" fmla="*/ 24 h 24"/>
                  <a:gd name="T2" fmla="*/ 3 w 13"/>
                  <a:gd name="T3" fmla="*/ 21 h 24"/>
                  <a:gd name="T4" fmla="*/ 0 w 13"/>
                  <a:gd name="T5" fmla="*/ 12 h 24"/>
                  <a:gd name="T6" fmla="*/ 13 w 13"/>
                  <a:gd name="T7" fmla="*/ 0 h 24"/>
                  <a:gd name="T8" fmla="*/ 10 w 13"/>
                  <a:gd name="T9" fmla="*/ 24 h 24"/>
                </a:gdLst>
                <a:ahLst/>
                <a:cxnLst>
                  <a:cxn ang="0">
                    <a:pos x="T0" y="T1"/>
                  </a:cxn>
                  <a:cxn ang="0">
                    <a:pos x="T2" y="T3"/>
                  </a:cxn>
                  <a:cxn ang="0">
                    <a:pos x="T4" y="T5"/>
                  </a:cxn>
                  <a:cxn ang="0">
                    <a:pos x="T6" y="T7"/>
                  </a:cxn>
                  <a:cxn ang="0">
                    <a:pos x="T8" y="T9"/>
                  </a:cxn>
                </a:cxnLst>
                <a:rect l="0" t="0" r="r" b="b"/>
                <a:pathLst>
                  <a:path w="13" h="24">
                    <a:moveTo>
                      <a:pt x="10" y="24"/>
                    </a:moveTo>
                    <a:cubicBezTo>
                      <a:pt x="8" y="23"/>
                      <a:pt x="5" y="22"/>
                      <a:pt x="3" y="21"/>
                    </a:cubicBezTo>
                    <a:cubicBezTo>
                      <a:pt x="3" y="18"/>
                      <a:pt x="3" y="14"/>
                      <a:pt x="0" y="12"/>
                    </a:cubicBezTo>
                    <a:cubicBezTo>
                      <a:pt x="5" y="8"/>
                      <a:pt x="5" y="0"/>
                      <a:pt x="13" y="0"/>
                    </a:cubicBezTo>
                    <a:cubicBezTo>
                      <a:pt x="12" y="8"/>
                      <a:pt x="11" y="16"/>
                      <a:pt x="10" y="24"/>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7" name="Freeform 1232">
                <a:extLst>
                  <a:ext uri="{FF2B5EF4-FFF2-40B4-BE49-F238E27FC236}">
                    <a16:creationId xmlns:a16="http://schemas.microsoft.com/office/drawing/2014/main" id="{9CFAD761-0119-DB14-B53D-F66873083C8F}"/>
                  </a:ext>
                </a:extLst>
              </p:cNvPr>
              <p:cNvSpPr/>
              <p:nvPr/>
            </p:nvSpPr>
            <p:spPr bwMode="auto">
              <a:xfrm>
                <a:off x="5474" y="1679"/>
                <a:ext cx="13" cy="16"/>
              </a:xfrm>
              <a:custGeom>
                <a:avLst/>
                <a:gdLst>
                  <a:gd name="T0" fmla="*/ 0 w 12"/>
                  <a:gd name="T1" fmla="*/ 12 h 14"/>
                  <a:gd name="T2" fmla="*/ 0 w 12"/>
                  <a:gd name="T3" fmla="*/ 0 h 14"/>
                  <a:gd name="T4" fmla="*/ 2 w 12"/>
                  <a:gd name="T5" fmla="*/ 2 h 14"/>
                  <a:gd name="T6" fmla="*/ 11 w 12"/>
                  <a:gd name="T7" fmla="*/ 8 h 14"/>
                  <a:gd name="T8" fmla="*/ 0 w 12"/>
                  <a:gd name="T9" fmla="*/ 12 h 14"/>
                </a:gdLst>
                <a:ahLst/>
                <a:cxnLst>
                  <a:cxn ang="0">
                    <a:pos x="T0" y="T1"/>
                  </a:cxn>
                  <a:cxn ang="0">
                    <a:pos x="T2" y="T3"/>
                  </a:cxn>
                  <a:cxn ang="0">
                    <a:pos x="T4" y="T5"/>
                  </a:cxn>
                  <a:cxn ang="0">
                    <a:pos x="T6" y="T7"/>
                  </a:cxn>
                  <a:cxn ang="0">
                    <a:pos x="T8" y="T9"/>
                  </a:cxn>
                </a:cxnLst>
                <a:rect l="0" t="0" r="r" b="b"/>
                <a:pathLst>
                  <a:path w="12" h="14">
                    <a:moveTo>
                      <a:pt x="0" y="12"/>
                    </a:moveTo>
                    <a:cubicBezTo>
                      <a:pt x="0" y="8"/>
                      <a:pt x="0" y="4"/>
                      <a:pt x="0" y="0"/>
                    </a:cubicBezTo>
                    <a:cubicBezTo>
                      <a:pt x="1" y="1"/>
                      <a:pt x="2" y="1"/>
                      <a:pt x="2" y="2"/>
                    </a:cubicBezTo>
                    <a:cubicBezTo>
                      <a:pt x="5" y="4"/>
                      <a:pt x="12" y="4"/>
                      <a:pt x="11" y="8"/>
                    </a:cubicBezTo>
                    <a:cubicBezTo>
                      <a:pt x="10" y="14"/>
                      <a:pt x="4" y="12"/>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8" name="Freeform 1233">
                <a:extLst>
                  <a:ext uri="{FF2B5EF4-FFF2-40B4-BE49-F238E27FC236}">
                    <a16:creationId xmlns:a16="http://schemas.microsoft.com/office/drawing/2014/main" id="{459D0A5E-8E16-9103-B796-FA9B3779A2B1}"/>
                  </a:ext>
                </a:extLst>
              </p:cNvPr>
              <p:cNvSpPr/>
              <p:nvPr/>
            </p:nvSpPr>
            <p:spPr bwMode="auto">
              <a:xfrm>
                <a:off x="5473" y="1659"/>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0" y="1"/>
                      <a:pt x="1" y="1"/>
                      <a:pt x="1" y="0"/>
                    </a:cubicBezTo>
                    <a:cubicBezTo>
                      <a:pt x="1" y="1"/>
                      <a:pt x="0" y="1"/>
                      <a:pt x="0"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9" name="Freeform 1234">
                <a:extLst>
                  <a:ext uri="{FF2B5EF4-FFF2-40B4-BE49-F238E27FC236}">
                    <a16:creationId xmlns:a16="http://schemas.microsoft.com/office/drawing/2014/main" id="{2A77637F-BFF0-F6EB-5BE8-942FDB4493BF}"/>
                  </a:ext>
                </a:extLst>
              </p:cNvPr>
              <p:cNvSpPr/>
              <p:nvPr/>
            </p:nvSpPr>
            <p:spPr bwMode="auto">
              <a:xfrm>
                <a:off x="5495" y="705"/>
                <a:ext cx="94" cy="114"/>
              </a:xfrm>
              <a:custGeom>
                <a:avLst/>
                <a:gdLst>
                  <a:gd name="T0" fmla="*/ 82 w 83"/>
                  <a:gd name="T1" fmla="*/ 99 h 101"/>
                  <a:gd name="T2" fmla="*/ 75 w 83"/>
                  <a:gd name="T3" fmla="*/ 101 h 101"/>
                  <a:gd name="T4" fmla="*/ 28 w 83"/>
                  <a:gd name="T5" fmla="*/ 88 h 101"/>
                  <a:gd name="T6" fmla="*/ 0 w 83"/>
                  <a:gd name="T7" fmla="*/ 77 h 101"/>
                  <a:gd name="T8" fmla="*/ 0 w 83"/>
                  <a:gd name="T9" fmla="*/ 77 h 101"/>
                  <a:gd name="T10" fmla="*/ 0 w 83"/>
                  <a:gd name="T11" fmla="*/ 70 h 101"/>
                  <a:gd name="T12" fmla="*/ 0 w 83"/>
                  <a:gd name="T13" fmla="*/ 70 h 101"/>
                  <a:gd name="T14" fmla="*/ 10 w 83"/>
                  <a:gd name="T15" fmla="*/ 73 h 101"/>
                  <a:gd name="T16" fmla="*/ 52 w 83"/>
                  <a:gd name="T17" fmla="*/ 89 h 101"/>
                  <a:gd name="T18" fmla="*/ 56 w 83"/>
                  <a:gd name="T19" fmla="*/ 84 h 101"/>
                  <a:gd name="T20" fmla="*/ 56 w 83"/>
                  <a:gd name="T21" fmla="*/ 84 h 101"/>
                  <a:gd name="T22" fmla="*/ 75 w 83"/>
                  <a:gd name="T23" fmla="*/ 97 h 101"/>
                  <a:gd name="T24" fmla="*/ 41 w 83"/>
                  <a:gd name="T25" fmla="*/ 8 h 101"/>
                  <a:gd name="T26" fmla="*/ 36 w 83"/>
                  <a:gd name="T27" fmla="*/ 0 h 101"/>
                  <a:gd name="T28" fmla="*/ 37 w 83"/>
                  <a:gd name="T29" fmla="*/ 0 h 101"/>
                  <a:gd name="T30" fmla="*/ 63 w 83"/>
                  <a:gd name="T31" fmla="*/ 34 h 101"/>
                  <a:gd name="T32" fmla="*/ 74 w 83"/>
                  <a:gd name="T33" fmla="*/ 66 h 101"/>
                  <a:gd name="T34" fmla="*/ 78 w 83"/>
                  <a:gd name="T35" fmla="*/ 38 h 101"/>
                  <a:gd name="T36" fmla="*/ 78 w 83"/>
                  <a:gd name="T37" fmla="*/ 38 h 101"/>
                  <a:gd name="T38" fmla="*/ 79 w 83"/>
                  <a:gd name="T39" fmla="*/ 70 h 101"/>
                  <a:gd name="T40" fmla="*/ 82 w 83"/>
                  <a:gd name="T41" fmla="*/ 9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3" h="100">
                    <a:moveTo>
                      <a:pt x="82" y="99"/>
                    </a:moveTo>
                    <a:cubicBezTo>
                      <a:pt x="80" y="100"/>
                      <a:pt x="78" y="101"/>
                      <a:pt x="75" y="101"/>
                    </a:cubicBezTo>
                    <a:cubicBezTo>
                      <a:pt x="59" y="97"/>
                      <a:pt x="44" y="90"/>
                      <a:pt x="28" y="88"/>
                    </a:cubicBezTo>
                    <a:cubicBezTo>
                      <a:pt x="18" y="86"/>
                      <a:pt x="9" y="83"/>
                      <a:pt x="0" y="77"/>
                    </a:cubicBezTo>
                    <a:cubicBezTo>
                      <a:pt x="0" y="77"/>
                      <a:pt x="0" y="77"/>
                      <a:pt x="0" y="77"/>
                    </a:cubicBezTo>
                    <a:cubicBezTo>
                      <a:pt x="8" y="75"/>
                      <a:pt x="0" y="72"/>
                      <a:pt x="0" y="70"/>
                    </a:cubicBezTo>
                    <a:cubicBezTo>
                      <a:pt x="0" y="70"/>
                      <a:pt x="0" y="70"/>
                      <a:pt x="0" y="70"/>
                    </a:cubicBezTo>
                    <a:cubicBezTo>
                      <a:pt x="4" y="70"/>
                      <a:pt x="7" y="71"/>
                      <a:pt x="10" y="73"/>
                    </a:cubicBezTo>
                    <a:cubicBezTo>
                      <a:pt x="21" y="86"/>
                      <a:pt x="37" y="85"/>
                      <a:pt x="52" y="89"/>
                    </a:cubicBezTo>
                    <a:cubicBezTo>
                      <a:pt x="54" y="90"/>
                      <a:pt x="56" y="87"/>
                      <a:pt x="56" y="84"/>
                    </a:cubicBezTo>
                    <a:cubicBezTo>
                      <a:pt x="56" y="84"/>
                      <a:pt x="56" y="84"/>
                      <a:pt x="56" y="84"/>
                    </a:cubicBezTo>
                    <a:cubicBezTo>
                      <a:pt x="63" y="87"/>
                      <a:pt x="66" y="96"/>
                      <a:pt x="75" y="97"/>
                    </a:cubicBezTo>
                    <a:cubicBezTo>
                      <a:pt x="70" y="64"/>
                      <a:pt x="62" y="34"/>
                      <a:pt x="41" y="8"/>
                    </a:cubicBezTo>
                    <a:cubicBezTo>
                      <a:pt x="39" y="6"/>
                      <a:pt x="37" y="3"/>
                      <a:pt x="36" y="0"/>
                    </a:cubicBezTo>
                    <a:cubicBezTo>
                      <a:pt x="37" y="0"/>
                      <a:pt x="37" y="0"/>
                      <a:pt x="37" y="0"/>
                    </a:cubicBezTo>
                    <a:cubicBezTo>
                      <a:pt x="52" y="6"/>
                      <a:pt x="56" y="21"/>
                      <a:pt x="63" y="34"/>
                    </a:cubicBezTo>
                    <a:cubicBezTo>
                      <a:pt x="68" y="43"/>
                      <a:pt x="71" y="54"/>
                      <a:pt x="74" y="66"/>
                    </a:cubicBezTo>
                    <a:cubicBezTo>
                      <a:pt x="78" y="57"/>
                      <a:pt x="78" y="47"/>
                      <a:pt x="78" y="38"/>
                    </a:cubicBezTo>
                    <a:cubicBezTo>
                      <a:pt x="78" y="38"/>
                      <a:pt x="78" y="38"/>
                      <a:pt x="78" y="38"/>
                    </a:cubicBezTo>
                    <a:cubicBezTo>
                      <a:pt x="83" y="49"/>
                      <a:pt x="81" y="60"/>
                      <a:pt x="79" y="70"/>
                    </a:cubicBezTo>
                    <a:cubicBezTo>
                      <a:pt x="77" y="80"/>
                      <a:pt x="78" y="89"/>
                      <a:pt x="82" y="9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0" name="Freeform 1235">
                <a:extLst>
                  <a:ext uri="{FF2B5EF4-FFF2-40B4-BE49-F238E27FC236}">
                    <a16:creationId xmlns:a16="http://schemas.microsoft.com/office/drawing/2014/main" id="{8B174C5B-FFAC-F05A-3ADE-6BD96841EABF}"/>
                  </a:ext>
                </a:extLst>
              </p:cNvPr>
              <p:cNvSpPr/>
              <p:nvPr/>
            </p:nvSpPr>
            <p:spPr bwMode="auto">
              <a:xfrm>
                <a:off x="5379" y="707"/>
                <a:ext cx="113" cy="37"/>
              </a:xfrm>
              <a:custGeom>
                <a:avLst/>
                <a:gdLst>
                  <a:gd name="T0" fmla="*/ 76 w 99"/>
                  <a:gd name="T1" fmla="*/ 15 h 33"/>
                  <a:gd name="T2" fmla="*/ 99 w 99"/>
                  <a:gd name="T3" fmla="*/ 33 h 33"/>
                  <a:gd name="T4" fmla="*/ 29 w 99"/>
                  <a:gd name="T5" fmla="*/ 28 h 33"/>
                  <a:gd name="T6" fmla="*/ 58 w 99"/>
                  <a:gd name="T7" fmla="*/ 19 h 33"/>
                  <a:gd name="T8" fmla="*/ 0 w 99"/>
                  <a:gd name="T9" fmla="*/ 13 h 33"/>
                  <a:gd name="T10" fmla="*/ 1 w 99"/>
                  <a:gd name="T11" fmla="*/ 10 h 33"/>
                  <a:gd name="T12" fmla="*/ 29 w 99"/>
                  <a:gd name="T13" fmla="*/ 10 h 33"/>
                  <a:gd name="T14" fmla="*/ 24 w 99"/>
                  <a:gd name="T15" fmla="*/ 0 h 33"/>
                  <a:gd name="T16" fmla="*/ 71 w 99"/>
                  <a:gd name="T17" fmla="*/ 15 h 33"/>
                  <a:gd name="T18" fmla="*/ 71 w 99"/>
                  <a:gd name="T19" fmla="*/ 15 h 33"/>
                  <a:gd name="T20" fmla="*/ 76 w 99"/>
                  <a:gd name="T21" fmla="*/ 1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 h="33">
                    <a:moveTo>
                      <a:pt x="76" y="15"/>
                    </a:moveTo>
                    <a:cubicBezTo>
                      <a:pt x="85" y="19"/>
                      <a:pt x="93" y="24"/>
                      <a:pt x="99" y="33"/>
                    </a:cubicBezTo>
                    <a:cubicBezTo>
                      <a:pt x="76" y="18"/>
                      <a:pt x="52" y="25"/>
                      <a:pt x="29" y="28"/>
                    </a:cubicBezTo>
                    <a:cubicBezTo>
                      <a:pt x="37" y="20"/>
                      <a:pt x="47" y="19"/>
                      <a:pt x="58" y="19"/>
                    </a:cubicBezTo>
                    <a:cubicBezTo>
                      <a:pt x="40" y="11"/>
                      <a:pt x="20" y="14"/>
                      <a:pt x="0" y="13"/>
                    </a:cubicBezTo>
                    <a:cubicBezTo>
                      <a:pt x="0" y="12"/>
                      <a:pt x="0" y="11"/>
                      <a:pt x="1" y="10"/>
                    </a:cubicBezTo>
                    <a:cubicBezTo>
                      <a:pt x="10" y="10"/>
                      <a:pt x="20" y="10"/>
                      <a:pt x="29" y="10"/>
                    </a:cubicBezTo>
                    <a:cubicBezTo>
                      <a:pt x="31" y="4"/>
                      <a:pt x="23" y="6"/>
                      <a:pt x="24" y="0"/>
                    </a:cubicBezTo>
                    <a:cubicBezTo>
                      <a:pt x="40" y="6"/>
                      <a:pt x="54" y="15"/>
                      <a:pt x="71" y="15"/>
                    </a:cubicBezTo>
                    <a:cubicBezTo>
                      <a:pt x="71" y="15"/>
                      <a:pt x="71" y="15"/>
                      <a:pt x="71" y="15"/>
                    </a:cubicBezTo>
                    <a:cubicBezTo>
                      <a:pt x="72" y="17"/>
                      <a:pt x="74" y="17"/>
                      <a:pt x="76"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1" name="Freeform 1236">
                <a:extLst>
                  <a:ext uri="{FF2B5EF4-FFF2-40B4-BE49-F238E27FC236}">
                    <a16:creationId xmlns:a16="http://schemas.microsoft.com/office/drawing/2014/main" id="{2603BDCC-BDBF-9330-06F0-22D36BFC827B}"/>
                  </a:ext>
                </a:extLst>
              </p:cNvPr>
              <p:cNvSpPr/>
              <p:nvPr/>
            </p:nvSpPr>
            <p:spPr bwMode="auto">
              <a:xfrm>
                <a:off x="5482" y="703"/>
                <a:ext cx="62" cy="82"/>
              </a:xfrm>
              <a:custGeom>
                <a:avLst/>
                <a:gdLst>
                  <a:gd name="T0" fmla="*/ 39 w 55"/>
                  <a:gd name="T1" fmla="*/ 59 h 72"/>
                  <a:gd name="T2" fmla="*/ 41 w 55"/>
                  <a:gd name="T3" fmla="*/ 50 h 72"/>
                  <a:gd name="T4" fmla="*/ 6 w 55"/>
                  <a:gd name="T5" fmla="*/ 10 h 72"/>
                  <a:gd name="T6" fmla="*/ 0 w 55"/>
                  <a:gd name="T7" fmla="*/ 3 h 72"/>
                  <a:gd name="T8" fmla="*/ 0 w 55"/>
                  <a:gd name="T9" fmla="*/ 3 h 72"/>
                  <a:gd name="T10" fmla="*/ 5 w 55"/>
                  <a:gd name="T11" fmla="*/ 1 h 72"/>
                  <a:gd name="T12" fmla="*/ 5 w 55"/>
                  <a:gd name="T13" fmla="*/ 1 h 72"/>
                  <a:gd name="T14" fmla="*/ 25 w 55"/>
                  <a:gd name="T15" fmla="*/ 19 h 72"/>
                  <a:gd name="T16" fmla="*/ 35 w 55"/>
                  <a:gd name="T17" fmla="*/ 31 h 72"/>
                  <a:gd name="T18" fmla="*/ 31 w 55"/>
                  <a:gd name="T19" fmla="*/ 0 h 72"/>
                  <a:gd name="T20" fmla="*/ 55 w 55"/>
                  <a:gd name="T21" fmla="*/ 72 h 72"/>
                  <a:gd name="T22" fmla="*/ 39 w 55"/>
                  <a:gd name="T23" fmla="*/ 5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72">
                    <a:moveTo>
                      <a:pt x="39" y="59"/>
                    </a:moveTo>
                    <a:cubicBezTo>
                      <a:pt x="46" y="58"/>
                      <a:pt x="44" y="54"/>
                      <a:pt x="41" y="50"/>
                    </a:cubicBezTo>
                    <a:cubicBezTo>
                      <a:pt x="32" y="35"/>
                      <a:pt x="21" y="20"/>
                      <a:pt x="6" y="10"/>
                    </a:cubicBezTo>
                    <a:cubicBezTo>
                      <a:pt x="3" y="9"/>
                      <a:pt x="0" y="7"/>
                      <a:pt x="0" y="3"/>
                    </a:cubicBezTo>
                    <a:cubicBezTo>
                      <a:pt x="0" y="3"/>
                      <a:pt x="0" y="3"/>
                      <a:pt x="0" y="3"/>
                    </a:cubicBezTo>
                    <a:cubicBezTo>
                      <a:pt x="2" y="3"/>
                      <a:pt x="4" y="3"/>
                      <a:pt x="5" y="1"/>
                    </a:cubicBezTo>
                    <a:cubicBezTo>
                      <a:pt x="5" y="1"/>
                      <a:pt x="5" y="1"/>
                      <a:pt x="5" y="1"/>
                    </a:cubicBezTo>
                    <a:cubicBezTo>
                      <a:pt x="15" y="4"/>
                      <a:pt x="19" y="12"/>
                      <a:pt x="25" y="19"/>
                    </a:cubicBezTo>
                    <a:cubicBezTo>
                      <a:pt x="28" y="22"/>
                      <a:pt x="31" y="26"/>
                      <a:pt x="35" y="31"/>
                    </a:cubicBezTo>
                    <a:cubicBezTo>
                      <a:pt x="37" y="18"/>
                      <a:pt x="30" y="10"/>
                      <a:pt x="31" y="0"/>
                    </a:cubicBezTo>
                    <a:cubicBezTo>
                      <a:pt x="43" y="22"/>
                      <a:pt x="40" y="50"/>
                      <a:pt x="55" y="72"/>
                    </a:cubicBezTo>
                    <a:cubicBezTo>
                      <a:pt x="48" y="69"/>
                      <a:pt x="41" y="68"/>
                      <a:pt x="39" y="5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2" name="Freeform 1237">
                <a:extLst>
                  <a:ext uri="{FF2B5EF4-FFF2-40B4-BE49-F238E27FC236}">
                    <a16:creationId xmlns:a16="http://schemas.microsoft.com/office/drawing/2014/main" id="{DBE2E978-9957-F40D-D128-10FAA0D28CE6}"/>
                  </a:ext>
                </a:extLst>
              </p:cNvPr>
              <p:cNvSpPr/>
              <p:nvPr/>
            </p:nvSpPr>
            <p:spPr bwMode="auto">
              <a:xfrm>
                <a:off x="5476" y="813"/>
                <a:ext cx="116" cy="34"/>
              </a:xfrm>
              <a:custGeom>
                <a:avLst/>
                <a:gdLst>
                  <a:gd name="T0" fmla="*/ 97 w 102"/>
                  <a:gd name="T1" fmla="*/ 17 h 30"/>
                  <a:gd name="T2" fmla="*/ 102 w 102"/>
                  <a:gd name="T3" fmla="*/ 23 h 30"/>
                  <a:gd name="T4" fmla="*/ 47 w 102"/>
                  <a:gd name="T5" fmla="*/ 29 h 30"/>
                  <a:gd name="T6" fmla="*/ 42 w 102"/>
                  <a:gd name="T7" fmla="*/ 27 h 30"/>
                  <a:gd name="T8" fmla="*/ 62 w 102"/>
                  <a:gd name="T9" fmla="*/ 17 h 30"/>
                  <a:gd name="T10" fmla="*/ 4 w 102"/>
                  <a:gd name="T11" fmla="*/ 17 h 30"/>
                  <a:gd name="T12" fmla="*/ 14 w 102"/>
                  <a:gd name="T13" fmla="*/ 10 h 30"/>
                  <a:gd name="T14" fmla="*/ 0 w 102"/>
                  <a:gd name="T15" fmla="*/ 1 h 30"/>
                  <a:gd name="T16" fmla="*/ 0 w 102"/>
                  <a:gd name="T17" fmla="*/ 0 h 30"/>
                  <a:gd name="T18" fmla="*/ 80 w 102"/>
                  <a:gd name="T19" fmla="*/ 14 h 30"/>
                  <a:gd name="T20" fmla="*/ 95 w 102"/>
                  <a:gd name="T21" fmla="*/ 15 h 30"/>
                  <a:gd name="T22" fmla="*/ 95 w 102"/>
                  <a:gd name="T23" fmla="*/ 15 h 30"/>
                  <a:gd name="T24" fmla="*/ 97 w 102"/>
                  <a:gd name="T25" fmla="*/ 1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2" h="30">
                    <a:moveTo>
                      <a:pt x="97" y="17"/>
                    </a:moveTo>
                    <a:cubicBezTo>
                      <a:pt x="99" y="19"/>
                      <a:pt x="100" y="21"/>
                      <a:pt x="102" y="23"/>
                    </a:cubicBezTo>
                    <a:cubicBezTo>
                      <a:pt x="82" y="14"/>
                      <a:pt x="64" y="19"/>
                      <a:pt x="47" y="29"/>
                    </a:cubicBezTo>
                    <a:cubicBezTo>
                      <a:pt x="45" y="30"/>
                      <a:pt x="44" y="29"/>
                      <a:pt x="42" y="27"/>
                    </a:cubicBezTo>
                    <a:cubicBezTo>
                      <a:pt x="48" y="24"/>
                      <a:pt x="54" y="21"/>
                      <a:pt x="62" y="17"/>
                    </a:cubicBezTo>
                    <a:cubicBezTo>
                      <a:pt x="41" y="12"/>
                      <a:pt x="23" y="17"/>
                      <a:pt x="4" y="17"/>
                    </a:cubicBezTo>
                    <a:cubicBezTo>
                      <a:pt x="5" y="10"/>
                      <a:pt x="12" y="15"/>
                      <a:pt x="14" y="10"/>
                    </a:cubicBezTo>
                    <a:cubicBezTo>
                      <a:pt x="10" y="6"/>
                      <a:pt x="1" y="9"/>
                      <a:pt x="0" y="1"/>
                    </a:cubicBezTo>
                    <a:cubicBezTo>
                      <a:pt x="0" y="0"/>
                      <a:pt x="0" y="0"/>
                      <a:pt x="0" y="0"/>
                    </a:cubicBezTo>
                    <a:cubicBezTo>
                      <a:pt x="26" y="10"/>
                      <a:pt x="54" y="10"/>
                      <a:pt x="80" y="14"/>
                    </a:cubicBezTo>
                    <a:cubicBezTo>
                      <a:pt x="85" y="15"/>
                      <a:pt x="90" y="15"/>
                      <a:pt x="95" y="15"/>
                    </a:cubicBezTo>
                    <a:cubicBezTo>
                      <a:pt x="95" y="15"/>
                      <a:pt x="95" y="15"/>
                      <a:pt x="95" y="15"/>
                    </a:cubicBezTo>
                    <a:cubicBezTo>
                      <a:pt x="96" y="16"/>
                      <a:pt x="96" y="17"/>
                      <a:pt x="97"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3" name="Freeform 1238">
                <a:extLst>
                  <a:ext uri="{FF2B5EF4-FFF2-40B4-BE49-F238E27FC236}">
                    <a16:creationId xmlns:a16="http://schemas.microsoft.com/office/drawing/2014/main" id="{8E9C83AF-0FE5-FDB8-214E-8B11D9C4AF8B}"/>
                  </a:ext>
                </a:extLst>
              </p:cNvPr>
              <p:cNvSpPr/>
              <p:nvPr/>
            </p:nvSpPr>
            <p:spPr bwMode="auto">
              <a:xfrm>
                <a:off x="5415" y="761"/>
                <a:ext cx="80" cy="31"/>
              </a:xfrm>
              <a:custGeom>
                <a:avLst/>
                <a:gdLst>
                  <a:gd name="T0" fmla="*/ 71 w 71"/>
                  <a:gd name="T1" fmla="*/ 27 h 27"/>
                  <a:gd name="T2" fmla="*/ 0 w 71"/>
                  <a:gd name="T3" fmla="*/ 0 h 27"/>
                  <a:gd name="T4" fmla="*/ 71 w 71"/>
                  <a:gd name="T5" fmla="*/ 27 h 27"/>
                  <a:gd name="T6" fmla="*/ 71 w 71"/>
                  <a:gd name="T7" fmla="*/ 27 h 27"/>
                </a:gdLst>
                <a:ahLst/>
                <a:cxnLst>
                  <a:cxn ang="0">
                    <a:pos x="T0" y="T1"/>
                  </a:cxn>
                  <a:cxn ang="0">
                    <a:pos x="T2" y="T3"/>
                  </a:cxn>
                  <a:cxn ang="0">
                    <a:pos x="T4" y="T5"/>
                  </a:cxn>
                  <a:cxn ang="0">
                    <a:pos x="T6" y="T7"/>
                  </a:cxn>
                </a:cxnLst>
                <a:rect l="0" t="0" r="r" b="b"/>
                <a:pathLst>
                  <a:path w="71" h="27">
                    <a:moveTo>
                      <a:pt x="71" y="27"/>
                    </a:moveTo>
                    <a:cubicBezTo>
                      <a:pt x="46" y="23"/>
                      <a:pt x="23" y="11"/>
                      <a:pt x="0" y="0"/>
                    </a:cubicBezTo>
                    <a:cubicBezTo>
                      <a:pt x="24" y="8"/>
                      <a:pt x="49" y="14"/>
                      <a:pt x="71" y="27"/>
                    </a:cubicBezTo>
                    <a:cubicBezTo>
                      <a:pt x="71" y="27"/>
                      <a:pt x="71" y="27"/>
                      <a:pt x="71" y="2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4" name="Freeform 1239">
                <a:extLst>
                  <a:ext uri="{FF2B5EF4-FFF2-40B4-BE49-F238E27FC236}">
                    <a16:creationId xmlns:a16="http://schemas.microsoft.com/office/drawing/2014/main" id="{BC052A53-79DA-9258-7892-1E48DCD0FD3D}"/>
                  </a:ext>
                </a:extLst>
              </p:cNvPr>
              <p:cNvSpPr/>
              <p:nvPr/>
            </p:nvSpPr>
            <p:spPr bwMode="auto">
              <a:xfrm>
                <a:off x="5442" y="794"/>
                <a:ext cx="26" cy="16"/>
              </a:xfrm>
              <a:custGeom>
                <a:avLst/>
                <a:gdLst>
                  <a:gd name="T0" fmla="*/ 21 w 23"/>
                  <a:gd name="T1" fmla="*/ 14 h 14"/>
                  <a:gd name="T2" fmla="*/ 2 w 23"/>
                  <a:gd name="T3" fmla="*/ 6 h 14"/>
                  <a:gd name="T4" fmla="*/ 0 w 23"/>
                  <a:gd name="T5" fmla="*/ 3 h 14"/>
                  <a:gd name="T6" fmla="*/ 4 w 23"/>
                  <a:gd name="T7" fmla="*/ 1 h 14"/>
                  <a:gd name="T8" fmla="*/ 23 w 23"/>
                  <a:gd name="T9" fmla="*/ 12 h 14"/>
                  <a:gd name="T10" fmla="*/ 21 w 23"/>
                  <a:gd name="T11" fmla="*/ 14 h 14"/>
                </a:gdLst>
                <a:ahLst/>
                <a:cxnLst>
                  <a:cxn ang="0">
                    <a:pos x="T0" y="T1"/>
                  </a:cxn>
                  <a:cxn ang="0">
                    <a:pos x="T2" y="T3"/>
                  </a:cxn>
                  <a:cxn ang="0">
                    <a:pos x="T4" y="T5"/>
                  </a:cxn>
                  <a:cxn ang="0">
                    <a:pos x="T6" y="T7"/>
                  </a:cxn>
                  <a:cxn ang="0">
                    <a:pos x="T8" y="T9"/>
                  </a:cxn>
                  <a:cxn ang="0">
                    <a:pos x="T10" y="T11"/>
                  </a:cxn>
                </a:cxnLst>
                <a:rect l="0" t="0" r="r" b="b"/>
                <a:pathLst>
                  <a:path w="23" h="14">
                    <a:moveTo>
                      <a:pt x="21" y="14"/>
                    </a:moveTo>
                    <a:cubicBezTo>
                      <a:pt x="15" y="12"/>
                      <a:pt x="8" y="9"/>
                      <a:pt x="2" y="6"/>
                    </a:cubicBezTo>
                    <a:cubicBezTo>
                      <a:pt x="1" y="6"/>
                      <a:pt x="0" y="4"/>
                      <a:pt x="0" y="3"/>
                    </a:cubicBezTo>
                    <a:cubicBezTo>
                      <a:pt x="0" y="1"/>
                      <a:pt x="3" y="0"/>
                      <a:pt x="4" y="1"/>
                    </a:cubicBezTo>
                    <a:cubicBezTo>
                      <a:pt x="10" y="5"/>
                      <a:pt x="16" y="8"/>
                      <a:pt x="23" y="12"/>
                    </a:cubicBezTo>
                    <a:cubicBezTo>
                      <a:pt x="22" y="13"/>
                      <a:pt x="22" y="14"/>
                      <a:pt x="21"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5" name="Freeform 1240">
                <a:extLst>
                  <a:ext uri="{FF2B5EF4-FFF2-40B4-BE49-F238E27FC236}">
                    <a16:creationId xmlns:a16="http://schemas.microsoft.com/office/drawing/2014/main" id="{1DAB6E67-C59D-A914-7414-9939A31C3C14}"/>
                  </a:ext>
                </a:extLst>
              </p:cNvPr>
              <p:cNvSpPr/>
              <p:nvPr/>
            </p:nvSpPr>
            <p:spPr bwMode="auto">
              <a:xfrm>
                <a:off x="5496" y="748"/>
                <a:ext cx="19" cy="14"/>
              </a:xfrm>
              <a:custGeom>
                <a:avLst/>
                <a:gdLst>
                  <a:gd name="T0" fmla="*/ 16 w 16"/>
                  <a:gd name="T1" fmla="*/ 13 h 13"/>
                  <a:gd name="T2" fmla="*/ 0 w 16"/>
                  <a:gd name="T3" fmla="*/ 0 h 13"/>
                  <a:gd name="T4" fmla="*/ 16 w 16"/>
                  <a:gd name="T5" fmla="*/ 13 h 13"/>
                </a:gdLst>
                <a:ahLst/>
                <a:cxnLst>
                  <a:cxn ang="0">
                    <a:pos x="T0" y="T1"/>
                  </a:cxn>
                  <a:cxn ang="0">
                    <a:pos x="T2" y="T3"/>
                  </a:cxn>
                  <a:cxn ang="0">
                    <a:pos x="T4" y="T5"/>
                  </a:cxn>
                </a:cxnLst>
                <a:rect l="0" t="0" r="r" b="b"/>
                <a:pathLst>
                  <a:path w="16" h="13">
                    <a:moveTo>
                      <a:pt x="16" y="13"/>
                    </a:moveTo>
                    <a:cubicBezTo>
                      <a:pt x="9" y="11"/>
                      <a:pt x="5" y="5"/>
                      <a:pt x="0" y="0"/>
                    </a:cubicBezTo>
                    <a:cubicBezTo>
                      <a:pt x="7" y="2"/>
                      <a:pt x="15" y="4"/>
                      <a:pt x="16"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6" name="Freeform 1241">
                <a:extLst>
                  <a:ext uri="{FF2B5EF4-FFF2-40B4-BE49-F238E27FC236}">
                    <a16:creationId xmlns:a16="http://schemas.microsoft.com/office/drawing/2014/main" id="{933BB219-3F85-1CF7-0D14-6C611263ED0E}"/>
                  </a:ext>
                </a:extLst>
              </p:cNvPr>
              <p:cNvSpPr/>
              <p:nvPr/>
            </p:nvSpPr>
            <p:spPr bwMode="auto">
              <a:xfrm>
                <a:off x="5499" y="681"/>
                <a:ext cx="14" cy="17"/>
              </a:xfrm>
              <a:custGeom>
                <a:avLst/>
                <a:gdLst>
                  <a:gd name="T0" fmla="*/ 13 w 13"/>
                  <a:gd name="T1" fmla="*/ 15 h 15"/>
                  <a:gd name="T2" fmla="*/ 0 w 13"/>
                  <a:gd name="T3" fmla="*/ 0 h 15"/>
                  <a:gd name="T4" fmla="*/ 13 w 13"/>
                  <a:gd name="T5" fmla="*/ 15 h 15"/>
                </a:gdLst>
                <a:ahLst/>
                <a:cxnLst>
                  <a:cxn ang="0">
                    <a:pos x="T0" y="T1"/>
                  </a:cxn>
                  <a:cxn ang="0">
                    <a:pos x="T2" y="T3"/>
                  </a:cxn>
                  <a:cxn ang="0">
                    <a:pos x="T4" y="T5"/>
                  </a:cxn>
                </a:cxnLst>
                <a:rect l="0" t="0" r="r" b="b"/>
                <a:pathLst>
                  <a:path w="13" h="15">
                    <a:moveTo>
                      <a:pt x="13" y="15"/>
                    </a:moveTo>
                    <a:cubicBezTo>
                      <a:pt x="7" y="12"/>
                      <a:pt x="6" y="5"/>
                      <a:pt x="0" y="0"/>
                    </a:cubicBezTo>
                    <a:cubicBezTo>
                      <a:pt x="12" y="3"/>
                      <a:pt x="12" y="3"/>
                      <a:pt x="13"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7" name="Freeform 1242">
                <a:extLst>
                  <a:ext uri="{FF2B5EF4-FFF2-40B4-BE49-F238E27FC236}">
                    <a16:creationId xmlns:a16="http://schemas.microsoft.com/office/drawing/2014/main" id="{B0E87D4F-7592-E37B-EEAF-18A4B1E95ACA}"/>
                  </a:ext>
                </a:extLst>
              </p:cNvPr>
              <p:cNvSpPr/>
              <p:nvPr/>
            </p:nvSpPr>
            <p:spPr bwMode="auto">
              <a:xfrm>
                <a:off x="5504" y="846"/>
                <a:ext cx="16" cy="12"/>
              </a:xfrm>
              <a:custGeom>
                <a:avLst/>
                <a:gdLst>
                  <a:gd name="T0" fmla="*/ 0 w 14"/>
                  <a:gd name="T1" fmla="*/ 10 h 10"/>
                  <a:gd name="T2" fmla="*/ 14 w 14"/>
                  <a:gd name="T3" fmla="*/ 0 h 10"/>
                  <a:gd name="T4" fmla="*/ 0 w 14"/>
                  <a:gd name="T5" fmla="*/ 10 h 10"/>
                </a:gdLst>
                <a:ahLst/>
                <a:cxnLst>
                  <a:cxn ang="0">
                    <a:pos x="T0" y="T1"/>
                  </a:cxn>
                  <a:cxn ang="0">
                    <a:pos x="T2" y="T3"/>
                  </a:cxn>
                  <a:cxn ang="0">
                    <a:pos x="T4" y="T5"/>
                  </a:cxn>
                </a:cxnLst>
                <a:rect l="0" t="0" r="r" b="b"/>
                <a:pathLst>
                  <a:path w="14" h="10">
                    <a:moveTo>
                      <a:pt x="0" y="10"/>
                    </a:moveTo>
                    <a:cubicBezTo>
                      <a:pt x="3" y="4"/>
                      <a:pt x="8" y="2"/>
                      <a:pt x="14" y="0"/>
                    </a:cubicBezTo>
                    <a:cubicBezTo>
                      <a:pt x="11" y="7"/>
                      <a:pt x="7" y="9"/>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8" name="Freeform 1243">
                <a:extLst>
                  <a:ext uri="{FF2B5EF4-FFF2-40B4-BE49-F238E27FC236}">
                    <a16:creationId xmlns:a16="http://schemas.microsoft.com/office/drawing/2014/main" id="{66B8AD21-19CD-2013-F0AA-2398578F3251}"/>
                  </a:ext>
                </a:extLst>
              </p:cNvPr>
              <p:cNvSpPr/>
              <p:nvPr/>
            </p:nvSpPr>
            <p:spPr bwMode="auto">
              <a:xfrm>
                <a:off x="5483" y="856"/>
                <a:ext cx="15" cy="12"/>
              </a:xfrm>
              <a:custGeom>
                <a:avLst/>
                <a:gdLst>
                  <a:gd name="T0" fmla="*/ 13 w 13"/>
                  <a:gd name="T1" fmla="*/ 8 h 10"/>
                  <a:gd name="T2" fmla="*/ 0 w 13"/>
                  <a:gd name="T3" fmla="*/ 2 h 10"/>
                  <a:gd name="T4" fmla="*/ 13 w 13"/>
                  <a:gd name="T5" fmla="*/ 8 h 10"/>
                </a:gdLst>
                <a:ahLst/>
                <a:cxnLst>
                  <a:cxn ang="0">
                    <a:pos x="T0" y="T1"/>
                  </a:cxn>
                  <a:cxn ang="0">
                    <a:pos x="T2" y="T3"/>
                  </a:cxn>
                  <a:cxn ang="0">
                    <a:pos x="T4" y="T5"/>
                  </a:cxn>
                </a:cxnLst>
                <a:rect l="0" t="0" r="r" b="b"/>
                <a:pathLst>
                  <a:path w="13" h="10">
                    <a:moveTo>
                      <a:pt x="13" y="8"/>
                    </a:moveTo>
                    <a:cubicBezTo>
                      <a:pt x="7" y="10"/>
                      <a:pt x="3" y="7"/>
                      <a:pt x="0" y="2"/>
                    </a:cubicBezTo>
                    <a:cubicBezTo>
                      <a:pt x="7" y="0"/>
                      <a:pt x="9" y="7"/>
                      <a:pt x="13"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9" name="Freeform 1244">
                <a:extLst>
                  <a:ext uri="{FF2B5EF4-FFF2-40B4-BE49-F238E27FC236}">
                    <a16:creationId xmlns:a16="http://schemas.microsoft.com/office/drawing/2014/main" id="{E3401DD2-DBD0-6BC0-8A64-084DCE6A66AF}"/>
                  </a:ext>
                </a:extLst>
              </p:cNvPr>
              <p:cNvSpPr/>
              <p:nvPr/>
            </p:nvSpPr>
            <p:spPr bwMode="auto">
              <a:xfrm>
                <a:off x="5524" y="689"/>
                <a:ext cx="9" cy="9"/>
              </a:xfrm>
              <a:custGeom>
                <a:avLst/>
                <a:gdLst>
                  <a:gd name="T0" fmla="*/ 0 w 8"/>
                  <a:gd name="T1" fmla="*/ 0 h 8"/>
                  <a:gd name="T2" fmla="*/ 8 w 8"/>
                  <a:gd name="T3" fmla="*/ 8 h 8"/>
                  <a:gd name="T4" fmla="*/ 0 w 8"/>
                  <a:gd name="T5" fmla="*/ 0 h 8"/>
                </a:gdLst>
                <a:ahLst/>
                <a:cxnLst>
                  <a:cxn ang="0">
                    <a:pos x="T0" y="T1"/>
                  </a:cxn>
                  <a:cxn ang="0">
                    <a:pos x="T2" y="T3"/>
                  </a:cxn>
                  <a:cxn ang="0">
                    <a:pos x="T4" y="T5"/>
                  </a:cxn>
                </a:cxnLst>
                <a:rect l="0" t="0" r="r" b="b"/>
                <a:pathLst>
                  <a:path w="8" h="8">
                    <a:moveTo>
                      <a:pt x="0" y="0"/>
                    </a:moveTo>
                    <a:cubicBezTo>
                      <a:pt x="5" y="1"/>
                      <a:pt x="8" y="3"/>
                      <a:pt x="8" y="8"/>
                    </a:cubicBezTo>
                    <a:cubicBezTo>
                      <a:pt x="3" y="8"/>
                      <a:pt x="2" y="5"/>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0" name="Freeform 1245">
                <a:extLst>
                  <a:ext uri="{FF2B5EF4-FFF2-40B4-BE49-F238E27FC236}">
                    <a16:creationId xmlns:a16="http://schemas.microsoft.com/office/drawing/2014/main" id="{F8C551BC-A556-BAF0-8DEE-3045FC7F3016}"/>
                  </a:ext>
                </a:extLst>
              </p:cNvPr>
              <p:cNvSpPr/>
              <p:nvPr/>
            </p:nvSpPr>
            <p:spPr bwMode="auto">
              <a:xfrm>
                <a:off x="5570" y="712"/>
                <a:ext cx="9" cy="14"/>
              </a:xfrm>
              <a:custGeom>
                <a:avLst/>
                <a:gdLst>
                  <a:gd name="T0" fmla="*/ 0 w 8"/>
                  <a:gd name="T1" fmla="*/ 0 h 12"/>
                  <a:gd name="T2" fmla="*/ 7 w 8"/>
                  <a:gd name="T3" fmla="*/ 12 h 12"/>
                  <a:gd name="T4" fmla="*/ 7 w 8"/>
                  <a:gd name="T5" fmla="*/ 12 h 12"/>
                  <a:gd name="T6" fmla="*/ 0 w 8"/>
                  <a:gd name="T7" fmla="*/ 0 h 12"/>
                </a:gdLst>
                <a:ahLst/>
                <a:cxnLst>
                  <a:cxn ang="0">
                    <a:pos x="T0" y="T1"/>
                  </a:cxn>
                  <a:cxn ang="0">
                    <a:pos x="T2" y="T3"/>
                  </a:cxn>
                  <a:cxn ang="0">
                    <a:pos x="T4" y="T5"/>
                  </a:cxn>
                  <a:cxn ang="0">
                    <a:pos x="T6" y="T7"/>
                  </a:cxn>
                </a:cxnLst>
                <a:rect l="0" t="0" r="r" b="b"/>
                <a:pathLst>
                  <a:path w="8" h="12">
                    <a:moveTo>
                      <a:pt x="0" y="0"/>
                    </a:moveTo>
                    <a:cubicBezTo>
                      <a:pt x="8" y="1"/>
                      <a:pt x="7" y="7"/>
                      <a:pt x="7" y="12"/>
                    </a:cubicBezTo>
                    <a:cubicBezTo>
                      <a:pt x="7" y="12"/>
                      <a:pt x="7" y="12"/>
                      <a:pt x="7" y="12"/>
                    </a:cubicBezTo>
                    <a:cubicBezTo>
                      <a:pt x="2" y="10"/>
                      <a:pt x="0" y="5"/>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1" name="Freeform 1246">
                <a:extLst>
                  <a:ext uri="{FF2B5EF4-FFF2-40B4-BE49-F238E27FC236}">
                    <a16:creationId xmlns:a16="http://schemas.microsoft.com/office/drawing/2014/main" id="{7CF2F563-4A85-E18A-7C85-0F4EB5FFD589}"/>
                  </a:ext>
                </a:extLst>
              </p:cNvPr>
              <p:cNvSpPr/>
              <p:nvPr/>
            </p:nvSpPr>
            <p:spPr bwMode="auto">
              <a:xfrm>
                <a:off x="5578" y="726"/>
                <a:ext cx="7" cy="22"/>
              </a:xfrm>
              <a:custGeom>
                <a:avLst/>
                <a:gdLst>
                  <a:gd name="T0" fmla="*/ 0 w 6"/>
                  <a:gd name="T1" fmla="*/ 0 h 19"/>
                  <a:gd name="T2" fmla="*/ 5 w 6"/>
                  <a:gd name="T3" fmla="*/ 19 h 19"/>
                  <a:gd name="T4" fmla="*/ 5 w 6"/>
                  <a:gd name="T5" fmla="*/ 19 h 19"/>
                  <a:gd name="T6" fmla="*/ 0 w 6"/>
                  <a:gd name="T7" fmla="*/ 0 h 19"/>
                  <a:gd name="T8" fmla="*/ 0 w 6"/>
                  <a:gd name="T9" fmla="*/ 0 h 19"/>
                </a:gdLst>
                <a:ahLst/>
                <a:cxnLst>
                  <a:cxn ang="0">
                    <a:pos x="T0" y="T1"/>
                  </a:cxn>
                  <a:cxn ang="0">
                    <a:pos x="T2" y="T3"/>
                  </a:cxn>
                  <a:cxn ang="0">
                    <a:pos x="T4" y="T5"/>
                  </a:cxn>
                  <a:cxn ang="0">
                    <a:pos x="T6" y="T7"/>
                  </a:cxn>
                  <a:cxn ang="0">
                    <a:pos x="T8" y="T9"/>
                  </a:cxn>
                </a:cxnLst>
                <a:rect l="0" t="0" r="r" b="b"/>
                <a:pathLst>
                  <a:path w="6" h="19">
                    <a:moveTo>
                      <a:pt x="0" y="0"/>
                    </a:moveTo>
                    <a:cubicBezTo>
                      <a:pt x="6" y="5"/>
                      <a:pt x="4" y="13"/>
                      <a:pt x="5" y="19"/>
                    </a:cubicBezTo>
                    <a:cubicBezTo>
                      <a:pt x="5" y="19"/>
                      <a:pt x="5" y="19"/>
                      <a:pt x="5" y="19"/>
                    </a:cubicBezTo>
                    <a:cubicBezTo>
                      <a:pt x="1" y="13"/>
                      <a:pt x="0" y="7"/>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2" name="Freeform 1247">
                <a:extLst>
                  <a:ext uri="{FF2B5EF4-FFF2-40B4-BE49-F238E27FC236}">
                    <a16:creationId xmlns:a16="http://schemas.microsoft.com/office/drawing/2014/main" id="{90C1EDF0-FA89-C12D-1B2C-8767E69ED5D4}"/>
                  </a:ext>
                </a:extLst>
              </p:cNvPr>
              <p:cNvSpPr/>
              <p:nvPr/>
            </p:nvSpPr>
            <p:spPr bwMode="auto">
              <a:xfrm>
                <a:off x="5515" y="761"/>
                <a:ext cx="11" cy="9"/>
              </a:xfrm>
              <a:custGeom>
                <a:avLst/>
                <a:gdLst>
                  <a:gd name="T0" fmla="*/ 0 w 10"/>
                  <a:gd name="T1" fmla="*/ 1 h 8"/>
                  <a:gd name="T2" fmla="*/ 10 w 10"/>
                  <a:gd name="T3" fmla="*/ 8 h 8"/>
                  <a:gd name="T4" fmla="*/ 10 w 10"/>
                  <a:gd name="T5" fmla="*/ 8 h 8"/>
                  <a:gd name="T6" fmla="*/ 0 w 10"/>
                  <a:gd name="T7" fmla="*/ 1 h 8"/>
                </a:gdLst>
                <a:ahLst/>
                <a:cxnLst>
                  <a:cxn ang="0">
                    <a:pos x="T0" y="T1"/>
                  </a:cxn>
                  <a:cxn ang="0">
                    <a:pos x="T2" y="T3"/>
                  </a:cxn>
                  <a:cxn ang="0">
                    <a:pos x="T4" y="T5"/>
                  </a:cxn>
                  <a:cxn ang="0">
                    <a:pos x="T6" y="T7"/>
                  </a:cxn>
                </a:cxnLst>
                <a:rect l="0" t="0" r="r" b="b"/>
                <a:pathLst>
                  <a:path w="10" h="8">
                    <a:moveTo>
                      <a:pt x="0" y="1"/>
                    </a:moveTo>
                    <a:cubicBezTo>
                      <a:pt x="5" y="0"/>
                      <a:pt x="10" y="2"/>
                      <a:pt x="10" y="8"/>
                    </a:cubicBezTo>
                    <a:cubicBezTo>
                      <a:pt x="10" y="8"/>
                      <a:pt x="10" y="8"/>
                      <a:pt x="10" y="8"/>
                    </a:cubicBezTo>
                    <a:cubicBezTo>
                      <a:pt x="5" y="7"/>
                      <a:pt x="1" y="6"/>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3" name="Freeform 1248">
                <a:extLst>
                  <a:ext uri="{FF2B5EF4-FFF2-40B4-BE49-F238E27FC236}">
                    <a16:creationId xmlns:a16="http://schemas.microsoft.com/office/drawing/2014/main" id="{5F03AD0D-A26D-6269-83EF-6229B7134684}"/>
                  </a:ext>
                </a:extLst>
              </p:cNvPr>
              <p:cNvSpPr/>
              <p:nvPr/>
            </p:nvSpPr>
            <p:spPr bwMode="auto">
              <a:xfrm>
                <a:off x="5547" y="792"/>
                <a:ext cx="12" cy="8"/>
              </a:xfrm>
              <a:custGeom>
                <a:avLst/>
                <a:gdLst>
                  <a:gd name="T0" fmla="*/ 0 w 10"/>
                  <a:gd name="T1" fmla="*/ 0 h 7"/>
                  <a:gd name="T2" fmla="*/ 10 w 10"/>
                  <a:gd name="T3" fmla="*/ 7 h 7"/>
                  <a:gd name="T4" fmla="*/ 10 w 10"/>
                  <a:gd name="T5" fmla="*/ 7 h 7"/>
                  <a:gd name="T6" fmla="*/ 0 w 10"/>
                  <a:gd name="T7" fmla="*/ 0 h 7"/>
                </a:gdLst>
                <a:ahLst/>
                <a:cxnLst>
                  <a:cxn ang="0">
                    <a:pos x="T0" y="T1"/>
                  </a:cxn>
                  <a:cxn ang="0">
                    <a:pos x="T2" y="T3"/>
                  </a:cxn>
                  <a:cxn ang="0">
                    <a:pos x="T4" y="T5"/>
                  </a:cxn>
                  <a:cxn ang="0">
                    <a:pos x="T6" y="T7"/>
                  </a:cxn>
                </a:cxnLst>
                <a:rect l="0" t="0" r="r" b="b"/>
                <a:pathLst>
                  <a:path w="10" h="7">
                    <a:moveTo>
                      <a:pt x="0" y="0"/>
                    </a:moveTo>
                    <a:cubicBezTo>
                      <a:pt x="5" y="1"/>
                      <a:pt x="9" y="2"/>
                      <a:pt x="10" y="7"/>
                    </a:cubicBezTo>
                    <a:cubicBezTo>
                      <a:pt x="10" y="7"/>
                      <a:pt x="10" y="7"/>
                      <a:pt x="10" y="7"/>
                    </a:cubicBezTo>
                    <a:cubicBezTo>
                      <a:pt x="6" y="7"/>
                      <a:pt x="1" y="6"/>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4" name="Freeform 1249">
                <a:extLst>
                  <a:ext uri="{FF2B5EF4-FFF2-40B4-BE49-F238E27FC236}">
                    <a16:creationId xmlns:a16="http://schemas.microsoft.com/office/drawing/2014/main" id="{2D35E1B0-C791-B5C3-6440-87B54EE9E988}"/>
                  </a:ext>
                </a:extLst>
              </p:cNvPr>
              <p:cNvSpPr/>
              <p:nvPr/>
            </p:nvSpPr>
            <p:spPr bwMode="auto">
              <a:xfrm>
                <a:off x="5427" y="695"/>
                <a:ext cx="10" cy="8"/>
              </a:xfrm>
              <a:custGeom>
                <a:avLst/>
                <a:gdLst>
                  <a:gd name="T0" fmla="*/ 0 w 9"/>
                  <a:gd name="T1" fmla="*/ 0 h 7"/>
                  <a:gd name="T2" fmla="*/ 9 w 9"/>
                  <a:gd name="T3" fmla="*/ 6 h 7"/>
                  <a:gd name="T4" fmla="*/ 0 w 9"/>
                  <a:gd name="T5" fmla="*/ 1 h 7"/>
                  <a:gd name="T6" fmla="*/ 0 w 9"/>
                  <a:gd name="T7" fmla="*/ 0 h 7"/>
                </a:gdLst>
                <a:ahLst/>
                <a:cxnLst>
                  <a:cxn ang="0">
                    <a:pos x="T0" y="T1"/>
                  </a:cxn>
                  <a:cxn ang="0">
                    <a:pos x="T2" y="T3"/>
                  </a:cxn>
                  <a:cxn ang="0">
                    <a:pos x="T4" y="T5"/>
                  </a:cxn>
                  <a:cxn ang="0">
                    <a:pos x="T6" y="T7"/>
                  </a:cxn>
                </a:cxnLst>
                <a:rect l="0" t="0" r="r" b="b"/>
                <a:pathLst>
                  <a:path w="9" h="7">
                    <a:moveTo>
                      <a:pt x="0" y="0"/>
                    </a:moveTo>
                    <a:cubicBezTo>
                      <a:pt x="3" y="1"/>
                      <a:pt x="7" y="2"/>
                      <a:pt x="9" y="6"/>
                    </a:cubicBezTo>
                    <a:cubicBezTo>
                      <a:pt x="4" y="7"/>
                      <a:pt x="1" y="6"/>
                      <a:pt x="0" y="1"/>
                    </a:cubicBezTo>
                    <a:lnTo>
                      <a:pt x="0" y="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5" name="Freeform 1250">
                <a:extLst>
                  <a:ext uri="{FF2B5EF4-FFF2-40B4-BE49-F238E27FC236}">
                    <a16:creationId xmlns:a16="http://schemas.microsoft.com/office/drawing/2014/main" id="{ACEBD306-8DF7-7533-EB30-4EA82BA225B7}"/>
                  </a:ext>
                </a:extLst>
              </p:cNvPr>
              <p:cNvSpPr/>
              <p:nvPr/>
            </p:nvSpPr>
            <p:spPr bwMode="auto">
              <a:xfrm>
                <a:off x="5488" y="776"/>
                <a:ext cx="7" cy="8"/>
              </a:xfrm>
              <a:custGeom>
                <a:avLst/>
                <a:gdLst>
                  <a:gd name="T0" fmla="*/ 6 w 6"/>
                  <a:gd name="T1" fmla="*/ 7 h 7"/>
                  <a:gd name="T2" fmla="*/ 0 w 6"/>
                  <a:gd name="T3" fmla="*/ 3 h 7"/>
                  <a:gd name="T4" fmla="*/ 2 w 6"/>
                  <a:gd name="T5" fmla="*/ 1 h 7"/>
                  <a:gd name="T6" fmla="*/ 6 w 6"/>
                  <a:gd name="T7" fmla="*/ 7 h 7"/>
                </a:gdLst>
                <a:ahLst/>
                <a:cxnLst>
                  <a:cxn ang="0">
                    <a:pos x="T0" y="T1"/>
                  </a:cxn>
                  <a:cxn ang="0">
                    <a:pos x="T2" y="T3"/>
                  </a:cxn>
                  <a:cxn ang="0">
                    <a:pos x="T4" y="T5"/>
                  </a:cxn>
                  <a:cxn ang="0">
                    <a:pos x="T6" y="T7"/>
                  </a:cxn>
                </a:cxnLst>
                <a:rect l="0" t="0" r="r" b="b"/>
                <a:pathLst>
                  <a:path w="6" h="7">
                    <a:moveTo>
                      <a:pt x="6" y="7"/>
                    </a:moveTo>
                    <a:cubicBezTo>
                      <a:pt x="3" y="7"/>
                      <a:pt x="1" y="6"/>
                      <a:pt x="0" y="3"/>
                    </a:cubicBezTo>
                    <a:cubicBezTo>
                      <a:pt x="0" y="1"/>
                      <a:pt x="1" y="0"/>
                      <a:pt x="2" y="1"/>
                    </a:cubicBezTo>
                    <a:cubicBezTo>
                      <a:pt x="5" y="1"/>
                      <a:pt x="6" y="4"/>
                      <a:pt x="6"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6" name="Freeform 1251">
                <a:extLst>
                  <a:ext uri="{FF2B5EF4-FFF2-40B4-BE49-F238E27FC236}">
                    <a16:creationId xmlns:a16="http://schemas.microsoft.com/office/drawing/2014/main" id="{D34F301B-2BA9-40EC-22D9-AA14D7BE5400}"/>
                  </a:ext>
                </a:extLst>
              </p:cNvPr>
              <p:cNvSpPr/>
              <p:nvPr/>
            </p:nvSpPr>
            <p:spPr bwMode="auto">
              <a:xfrm>
                <a:off x="5457" y="718"/>
                <a:ext cx="9" cy="6"/>
              </a:xfrm>
              <a:custGeom>
                <a:avLst/>
                <a:gdLst>
                  <a:gd name="T0" fmla="*/ 0 w 8"/>
                  <a:gd name="T1" fmla="*/ 0 h 5"/>
                  <a:gd name="T2" fmla="*/ 8 w 8"/>
                  <a:gd name="T3" fmla="*/ 5 h 5"/>
                  <a:gd name="T4" fmla="*/ 8 w 8"/>
                  <a:gd name="T5" fmla="*/ 5 h 5"/>
                  <a:gd name="T6" fmla="*/ 3 w 8"/>
                  <a:gd name="T7" fmla="*/ 5 h 5"/>
                  <a:gd name="T8" fmla="*/ 3 w 8"/>
                  <a:gd name="T9" fmla="*/ 5 h 5"/>
                  <a:gd name="T10" fmla="*/ 0 w 8"/>
                  <a:gd name="T11" fmla="*/ 0 h 5"/>
                </a:gdLst>
                <a:ahLst/>
                <a:cxnLst>
                  <a:cxn ang="0">
                    <a:pos x="T0" y="T1"/>
                  </a:cxn>
                  <a:cxn ang="0">
                    <a:pos x="T2" y="T3"/>
                  </a:cxn>
                  <a:cxn ang="0">
                    <a:pos x="T4" y="T5"/>
                  </a:cxn>
                  <a:cxn ang="0">
                    <a:pos x="T6" y="T7"/>
                  </a:cxn>
                  <a:cxn ang="0">
                    <a:pos x="T8" y="T9"/>
                  </a:cxn>
                  <a:cxn ang="0">
                    <a:pos x="T10" y="T11"/>
                  </a:cxn>
                </a:cxnLst>
                <a:rect l="0" t="0" r="r" b="b"/>
                <a:pathLst>
                  <a:path w="8" h="5">
                    <a:moveTo>
                      <a:pt x="0" y="0"/>
                    </a:moveTo>
                    <a:cubicBezTo>
                      <a:pt x="4" y="0"/>
                      <a:pt x="7" y="0"/>
                      <a:pt x="8" y="5"/>
                    </a:cubicBezTo>
                    <a:cubicBezTo>
                      <a:pt x="8" y="5"/>
                      <a:pt x="8" y="5"/>
                      <a:pt x="8" y="5"/>
                    </a:cubicBezTo>
                    <a:cubicBezTo>
                      <a:pt x="6" y="5"/>
                      <a:pt x="4" y="5"/>
                      <a:pt x="3" y="5"/>
                    </a:cubicBezTo>
                    <a:cubicBezTo>
                      <a:pt x="3" y="5"/>
                      <a:pt x="3" y="5"/>
                      <a:pt x="3" y="5"/>
                    </a:cubicBezTo>
                    <a:cubicBezTo>
                      <a:pt x="2" y="3"/>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7" name="Freeform 1252">
                <a:extLst>
                  <a:ext uri="{FF2B5EF4-FFF2-40B4-BE49-F238E27FC236}">
                    <a16:creationId xmlns:a16="http://schemas.microsoft.com/office/drawing/2014/main" id="{BB1294D1-5D7B-2330-8244-0A0ED2C8042C}"/>
                  </a:ext>
                </a:extLst>
              </p:cNvPr>
              <p:cNvSpPr/>
              <p:nvPr/>
            </p:nvSpPr>
            <p:spPr bwMode="auto">
              <a:xfrm>
                <a:off x="5453" y="714"/>
                <a:ext cx="4" cy="4"/>
              </a:xfrm>
              <a:custGeom>
                <a:avLst/>
                <a:gdLst>
                  <a:gd name="T0" fmla="*/ 3 w 3"/>
                  <a:gd name="T1" fmla="*/ 4 h 4"/>
                  <a:gd name="T2" fmla="*/ 0 w 3"/>
                  <a:gd name="T3" fmla="*/ 2 h 4"/>
                  <a:gd name="T4" fmla="*/ 1 w 3"/>
                  <a:gd name="T5" fmla="*/ 0 h 4"/>
                  <a:gd name="T6" fmla="*/ 3 w 3"/>
                  <a:gd name="T7" fmla="*/ 4 h 4"/>
                </a:gdLst>
                <a:ahLst/>
                <a:cxnLst>
                  <a:cxn ang="0">
                    <a:pos x="T0" y="T1"/>
                  </a:cxn>
                  <a:cxn ang="0">
                    <a:pos x="T2" y="T3"/>
                  </a:cxn>
                  <a:cxn ang="0">
                    <a:pos x="T4" y="T5"/>
                  </a:cxn>
                  <a:cxn ang="0">
                    <a:pos x="T6" y="T7"/>
                  </a:cxn>
                </a:cxnLst>
                <a:rect l="0" t="0" r="r" b="b"/>
                <a:pathLst>
                  <a:path w="3" h="4">
                    <a:moveTo>
                      <a:pt x="3" y="4"/>
                    </a:moveTo>
                    <a:cubicBezTo>
                      <a:pt x="2" y="4"/>
                      <a:pt x="0" y="4"/>
                      <a:pt x="0" y="2"/>
                    </a:cubicBezTo>
                    <a:cubicBezTo>
                      <a:pt x="0" y="1"/>
                      <a:pt x="1" y="0"/>
                      <a:pt x="1" y="0"/>
                    </a:cubicBezTo>
                    <a:cubicBezTo>
                      <a:pt x="3" y="1"/>
                      <a:pt x="3" y="2"/>
                      <a:pt x="3"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8" name="Freeform 1253">
                <a:extLst>
                  <a:ext uri="{FF2B5EF4-FFF2-40B4-BE49-F238E27FC236}">
                    <a16:creationId xmlns:a16="http://schemas.microsoft.com/office/drawing/2014/main" id="{5F582C44-981A-668E-0D1F-5C82969DFF65}"/>
                  </a:ext>
                </a:extLst>
              </p:cNvPr>
              <p:cNvSpPr/>
              <p:nvPr/>
            </p:nvSpPr>
            <p:spPr bwMode="auto">
              <a:xfrm>
                <a:off x="5480" y="698"/>
                <a:ext cx="5" cy="3"/>
              </a:xfrm>
              <a:custGeom>
                <a:avLst/>
                <a:gdLst>
                  <a:gd name="T0" fmla="*/ 4 w 4"/>
                  <a:gd name="T1" fmla="*/ 3 h 3"/>
                  <a:gd name="T2" fmla="*/ 0 w 4"/>
                  <a:gd name="T3" fmla="*/ 0 h 3"/>
                  <a:gd name="T4" fmla="*/ 1 w 4"/>
                  <a:gd name="T5" fmla="*/ 0 h 3"/>
                  <a:gd name="T6" fmla="*/ 4 w 4"/>
                  <a:gd name="T7" fmla="*/ 3 h 3"/>
                </a:gdLst>
                <a:ahLst/>
                <a:cxnLst>
                  <a:cxn ang="0">
                    <a:pos x="T0" y="T1"/>
                  </a:cxn>
                  <a:cxn ang="0">
                    <a:pos x="T2" y="T3"/>
                  </a:cxn>
                  <a:cxn ang="0">
                    <a:pos x="T4" y="T5"/>
                  </a:cxn>
                  <a:cxn ang="0">
                    <a:pos x="T6" y="T7"/>
                  </a:cxn>
                </a:cxnLst>
                <a:rect l="0" t="0" r="r" b="b"/>
                <a:pathLst>
                  <a:path w="4" h="3">
                    <a:moveTo>
                      <a:pt x="4" y="3"/>
                    </a:moveTo>
                    <a:cubicBezTo>
                      <a:pt x="2" y="3"/>
                      <a:pt x="0" y="3"/>
                      <a:pt x="0" y="0"/>
                    </a:cubicBezTo>
                    <a:cubicBezTo>
                      <a:pt x="0" y="0"/>
                      <a:pt x="0" y="0"/>
                      <a:pt x="1" y="0"/>
                    </a:cubicBezTo>
                    <a:cubicBezTo>
                      <a:pt x="3" y="0"/>
                      <a:pt x="3" y="2"/>
                      <a:pt x="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9" name="Freeform 1254">
                <a:extLst>
                  <a:ext uri="{FF2B5EF4-FFF2-40B4-BE49-F238E27FC236}">
                    <a16:creationId xmlns:a16="http://schemas.microsoft.com/office/drawing/2014/main" id="{D6A857DE-9BD7-3E3A-ECAD-022A6D6995AA}"/>
                  </a:ext>
                </a:extLst>
              </p:cNvPr>
              <p:cNvSpPr/>
              <p:nvPr/>
            </p:nvSpPr>
            <p:spPr bwMode="auto">
              <a:xfrm>
                <a:off x="5417" y="689"/>
                <a:ext cx="3" cy="3"/>
              </a:xfrm>
              <a:custGeom>
                <a:avLst/>
                <a:gdLst>
                  <a:gd name="T0" fmla="*/ 3 w 3"/>
                  <a:gd name="T1" fmla="*/ 1 h 3"/>
                  <a:gd name="T2" fmla="*/ 2 w 3"/>
                  <a:gd name="T3" fmla="*/ 3 h 3"/>
                  <a:gd name="T4" fmla="*/ 0 w 3"/>
                  <a:gd name="T5" fmla="*/ 2 h 3"/>
                  <a:gd name="T6" fmla="*/ 1 w 3"/>
                  <a:gd name="T7" fmla="*/ 0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3" y="2"/>
                      <a:pt x="3" y="3"/>
                      <a:pt x="2" y="3"/>
                    </a:cubicBezTo>
                    <a:cubicBezTo>
                      <a:pt x="2" y="3"/>
                      <a:pt x="1" y="2"/>
                      <a:pt x="0" y="2"/>
                    </a:cubicBezTo>
                    <a:cubicBezTo>
                      <a:pt x="1" y="2"/>
                      <a:pt x="1" y="1"/>
                      <a:pt x="1" y="0"/>
                    </a:cubicBezTo>
                    <a:cubicBezTo>
                      <a:pt x="2" y="0"/>
                      <a:pt x="2" y="1"/>
                      <a:pt x="3"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0" name="Freeform 1255">
                <a:extLst>
                  <a:ext uri="{FF2B5EF4-FFF2-40B4-BE49-F238E27FC236}">
                    <a16:creationId xmlns:a16="http://schemas.microsoft.com/office/drawing/2014/main" id="{4682623B-6646-E916-17C3-B0B242250303}"/>
                  </a:ext>
                </a:extLst>
              </p:cNvPr>
              <p:cNvSpPr/>
              <p:nvPr/>
            </p:nvSpPr>
            <p:spPr bwMode="auto">
              <a:xfrm>
                <a:off x="5473" y="812"/>
                <a:ext cx="3" cy="2"/>
              </a:xfrm>
              <a:custGeom>
                <a:avLst/>
                <a:gdLst>
                  <a:gd name="T0" fmla="*/ 3 w 3"/>
                  <a:gd name="T1" fmla="*/ 2 h 2"/>
                  <a:gd name="T2" fmla="*/ 0 w 3"/>
                  <a:gd name="T3" fmla="*/ 1 h 2"/>
                  <a:gd name="T4" fmla="*/ 1 w 3"/>
                  <a:gd name="T5" fmla="*/ 0 h 2"/>
                  <a:gd name="T6" fmla="*/ 3 w 3"/>
                  <a:gd name="T7" fmla="*/ 1 h 2"/>
                  <a:gd name="T8" fmla="*/ 3 w 3"/>
                  <a:gd name="T9" fmla="*/ 2 h 2"/>
                </a:gdLst>
                <a:ahLst/>
                <a:cxnLst>
                  <a:cxn ang="0">
                    <a:pos x="T0" y="T1"/>
                  </a:cxn>
                  <a:cxn ang="0">
                    <a:pos x="T2" y="T3"/>
                  </a:cxn>
                  <a:cxn ang="0">
                    <a:pos x="T4" y="T5"/>
                  </a:cxn>
                  <a:cxn ang="0">
                    <a:pos x="T6" y="T7"/>
                  </a:cxn>
                  <a:cxn ang="0">
                    <a:pos x="T8" y="T9"/>
                  </a:cxn>
                </a:cxnLst>
                <a:rect l="0" t="0" r="r" b="b"/>
                <a:pathLst>
                  <a:path w="3" h="2">
                    <a:moveTo>
                      <a:pt x="3" y="2"/>
                    </a:moveTo>
                    <a:cubicBezTo>
                      <a:pt x="2" y="1"/>
                      <a:pt x="1" y="1"/>
                      <a:pt x="0" y="1"/>
                    </a:cubicBezTo>
                    <a:cubicBezTo>
                      <a:pt x="0" y="0"/>
                      <a:pt x="1" y="0"/>
                      <a:pt x="1" y="0"/>
                    </a:cubicBezTo>
                    <a:cubicBezTo>
                      <a:pt x="2" y="0"/>
                      <a:pt x="3" y="1"/>
                      <a:pt x="3" y="1"/>
                    </a:cubicBezTo>
                    <a:cubicBezTo>
                      <a:pt x="3" y="1"/>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1" name="Freeform 1256">
                <a:extLst>
                  <a:ext uri="{FF2B5EF4-FFF2-40B4-BE49-F238E27FC236}">
                    <a16:creationId xmlns:a16="http://schemas.microsoft.com/office/drawing/2014/main" id="{1B2D904C-7BF5-8382-B48E-A229D8093BC9}"/>
                  </a:ext>
                </a:extLst>
              </p:cNvPr>
              <p:cNvSpPr/>
              <p:nvPr/>
            </p:nvSpPr>
            <p:spPr bwMode="auto">
              <a:xfrm>
                <a:off x="5568" y="709"/>
                <a:ext cx="2" cy="3"/>
              </a:xfrm>
              <a:custGeom>
                <a:avLst/>
                <a:gdLst>
                  <a:gd name="T0" fmla="*/ 2 w 2"/>
                  <a:gd name="T1" fmla="*/ 3 h 3"/>
                  <a:gd name="T2" fmla="*/ 0 w 2"/>
                  <a:gd name="T3" fmla="*/ 0 h 3"/>
                  <a:gd name="T4" fmla="*/ 1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0" y="1"/>
                      <a:pt x="0" y="0"/>
                    </a:cubicBezTo>
                    <a:cubicBezTo>
                      <a:pt x="0" y="0"/>
                      <a:pt x="0" y="0"/>
                      <a:pt x="1" y="0"/>
                    </a:cubicBezTo>
                    <a:cubicBezTo>
                      <a:pt x="1" y="1"/>
                      <a:pt x="1" y="2"/>
                      <a:pt x="2"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2" name="Freeform 1257">
                <a:extLst>
                  <a:ext uri="{FF2B5EF4-FFF2-40B4-BE49-F238E27FC236}">
                    <a16:creationId xmlns:a16="http://schemas.microsoft.com/office/drawing/2014/main" id="{3A5519DE-BB2F-DF4D-2C44-864254419ECB}"/>
                  </a:ext>
                </a:extLst>
              </p:cNvPr>
              <p:cNvSpPr/>
              <p:nvPr/>
            </p:nvSpPr>
            <p:spPr bwMode="auto">
              <a:xfrm>
                <a:off x="5445" y="708"/>
                <a:ext cx="1" cy="1"/>
              </a:xfrm>
              <a:custGeom>
                <a:avLst/>
                <a:gdLst>
                  <a:gd name="T0" fmla="*/ 0 w 1"/>
                  <a:gd name="T1" fmla="*/ 1 h 1"/>
                  <a:gd name="T2" fmla="*/ 0 w 1"/>
                  <a:gd name="T3" fmla="*/ 0 h 1"/>
                  <a:gd name="T4" fmla="*/ 1 w 1"/>
                  <a:gd name="T5" fmla="*/ 0 h 1"/>
                  <a:gd name="T6" fmla="*/ 1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0"/>
                      <a:pt x="0" y="0"/>
                      <a:pt x="0" y="0"/>
                    </a:cubicBezTo>
                    <a:cubicBezTo>
                      <a:pt x="1" y="0"/>
                      <a:pt x="1" y="0"/>
                      <a:pt x="1" y="0"/>
                    </a:cubicBezTo>
                    <a:cubicBezTo>
                      <a:pt x="1" y="0"/>
                      <a:pt x="1" y="1"/>
                      <a:pt x="1" y="1"/>
                    </a:cubicBezTo>
                    <a:cubicBezTo>
                      <a:pt x="1" y="1"/>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3" name="Freeform 1258">
                <a:extLst>
                  <a:ext uri="{FF2B5EF4-FFF2-40B4-BE49-F238E27FC236}">
                    <a16:creationId xmlns:a16="http://schemas.microsoft.com/office/drawing/2014/main" id="{BCA4E6B2-C0B3-5B8E-040B-ACBB3AD413E0}"/>
                  </a:ext>
                </a:extLst>
              </p:cNvPr>
              <p:cNvSpPr/>
              <p:nvPr/>
            </p:nvSpPr>
            <p:spPr bwMode="auto">
              <a:xfrm>
                <a:off x="5478" y="705"/>
                <a:ext cx="4" cy="2"/>
              </a:xfrm>
              <a:custGeom>
                <a:avLst/>
                <a:gdLst>
                  <a:gd name="T0" fmla="*/ 3 w 3"/>
                  <a:gd name="T1" fmla="*/ 2 h 2"/>
                  <a:gd name="T2" fmla="*/ 0 w 3"/>
                  <a:gd name="T3" fmla="*/ 1 h 2"/>
                  <a:gd name="T4" fmla="*/ 1 w 3"/>
                  <a:gd name="T5" fmla="*/ 0 h 2"/>
                  <a:gd name="T6" fmla="*/ 3 w 3"/>
                  <a:gd name="T7" fmla="*/ 2 h 2"/>
                  <a:gd name="T8" fmla="*/ 3 w 3"/>
                  <a:gd name="T9" fmla="*/ 2 h 2"/>
                </a:gdLst>
                <a:ahLst/>
                <a:cxnLst>
                  <a:cxn ang="0">
                    <a:pos x="T0" y="T1"/>
                  </a:cxn>
                  <a:cxn ang="0">
                    <a:pos x="T2" y="T3"/>
                  </a:cxn>
                  <a:cxn ang="0">
                    <a:pos x="T4" y="T5"/>
                  </a:cxn>
                  <a:cxn ang="0">
                    <a:pos x="T6" y="T7"/>
                  </a:cxn>
                  <a:cxn ang="0">
                    <a:pos x="T8" y="T9"/>
                  </a:cxn>
                </a:cxnLst>
                <a:rect l="0" t="0" r="r" b="b"/>
                <a:pathLst>
                  <a:path w="3" h="2">
                    <a:moveTo>
                      <a:pt x="3" y="2"/>
                    </a:moveTo>
                    <a:cubicBezTo>
                      <a:pt x="2" y="2"/>
                      <a:pt x="1" y="2"/>
                      <a:pt x="0" y="1"/>
                    </a:cubicBezTo>
                    <a:cubicBezTo>
                      <a:pt x="0" y="1"/>
                      <a:pt x="0" y="1"/>
                      <a:pt x="1" y="0"/>
                    </a:cubicBezTo>
                    <a:cubicBezTo>
                      <a:pt x="2" y="1"/>
                      <a:pt x="2" y="2"/>
                      <a:pt x="3" y="2"/>
                    </a:cubicBezTo>
                    <a:cubicBezTo>
                      <a:pt x="3" y="2"/>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4" name="Freeform 1259">
                <a:extLst>
                  <a:ext uri="{FF2B5EF4-FFF2-40B4-BE49-F238E27FC236}">
                    <a16:creationId xmlns:a16="http://schemas.microsoft.com/office/drawing/2014/main" id="{7C2895C8-7AB4-835F-1B5D-5669AD15ACA4}"/>
                  </a:ext>
                </a:extLst>
              </p:cNvPr>
              <p:cNvSpPr/>
              <p:nvPr/>
            </p:nvSpPr>
            <p:spPr bwMode="auto">
              <a:xfrm>
                <a:off x="5426" y="695"/>
                <a:ext cx="1" cy="2"/>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0"/>
                      <a:pt x="1" y="0"/>
                      <a:pt x="1" y="0"/>
                    </a:cubicBezTo>
                    <a:lnTo>
                      <a:pt x="1"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5" name="Freeform 1260">
                <a:extLst>
                  <a:ext uri="{FF2B5EF4-FFF2-40B4-BE49-F238E27FC236}">
                    <a16:creationId xmlns:a16="http://schemas.microsoft.com/office/drawing/2014/main" id="{DEAA9CDD-E922-DBC8-F5B4-B5BB41C7A746}"/>
                  </a:ext>
                </a:extLst>
              </p:cNvPr>
              <p:cNvSpPr/>
              <p:nvPr/>
            </p:nvSpPr>
            <p:spPr bwMode="auto">
              <a:xfrm>
                <a:off x="5546" y="792"/>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6" name="Freeform 1261">
                <a:extLst>
                  <a:ext uri="{FF2B5EF4-FFF2-40B4-BE49-F238E27FC236}">
                    <a16:creationId xmlns:a16="http://schemas.microsoft.com/office/drawing/2014/main" id="{ABFE5307-84A2-E7ED-FC88-8A81B7CDDFC3}"/>
                  </a:ext>
                </a:extLst>
              </p:cNvPr>
              <p:cNvSpPr/>
              <p:nvPr/>
            </p:nvSpPr>
            <p:spPr bwMode="auto">
              <a:xfrm>
                <a:off x="5485" y="701"/>
                <a:ext cx="2" cy="4"/>
              </a:xfrm>
              <a:custGeom>
                <a:avLst/>
                <a:gdLst>
                  <a:gd name="T0" fmla="*/ 0 w 2"/>
                  <a:gd name="T1" fmla="*/ 0 h 3"/>
                  <a:gd name="T2" fmla="*/ 2 w 2"/>
                  <a:gd name="T3" fmla="*/ 3 h 3"/>
                  <a:gd name="T4" fmla="*/ 2 w 2"/>
                  <a:gd name="T5" fmla="*/ 3 h 3"/>
                  <a:gd name="T6" fmla="*/ 0 w 2"/>
                  <a:gd name="T7" fmla="*/ 0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1" y="2"/>
                      <a:pt x="2" y="3"/>
                    </a:cubicBezTo>
                    <a:cubicBezTo>
                      <a:pt x="2" y="3"/>
                      <a:pt x="2" y="3"/>
                      <a:pt x="2" y="3"/>
                    </a:cubicBezTo>
                    <a:cubicBezTo>
                      <a:pt x="1" y="2"/>
                      <a:pt x="0" y="1"/>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7" name="Freeform 1262">
                <a:extLst>
                  <a:ext uri="{FF2B5EF4-FFF2-40B4-BE49-F238E27FC236}">
                    <a16:creationId xmlns:a16="http://schemas.microsoft.com/office/drawing/2014/main" id="{8112EC60-1BC4-2EDF-6A47-3696F52E76CD}"/>
                  </a:ext>
                </a:extLst>
              </p:cNvPr>
              <p:cNvSpPr/>
              <p:nvPr/>
            </p:nvSpPr>
            <p:spPr bwMode="auto">
              <a:xfrm>
                <a:off x="5536" y="703"/>
                <a:ext cx="1" cy="2"/>
              </a:xfrm>
              <a:custGeom>
                <a:avLst/>
                <a:gdLst>
                  <a:gd name="T0" fmla="*/ 0 w 1"/>
                  <a:gd name="T1" fmla="*/ 1 h 1"/>
                  <a:gd name="T2" fmla="*/ 0 w 1"/>
                  <a:gd name="T3" fmla="*/ 0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0" y="0"/>
                      <a:pt x="0" y="0"/>
                      <a:pt x="1" y="1"/>
                    </a:cubicBezTo>
                    <a:cubicBezTo>
                      <a:pt x="1" y="1"/>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8" name="Freeform 1263">
                <a:extLst>
                  <a:ext uri="{FF2B5EF4-FFF2-40B4-BE49-F238E27FC236}">
                    <a16:creationId xmlns:a16="http://schemas.microsoft.com/office/drawing/2014/main" id="{C16C6505-BC91-8511-158E-8239E7ED72FC}"/>
                  </a:ext>
                </a:extLst>
              </p:cNvPr>
              <p:cNvSpPr/>
              <p:nvPr/>
            </p:nvSpPr>
            <p:spPr bwMode="auto">
              <a:xfrm>
                <a:off x="5216" y="1428"/>
                <a:ext cx="104" cy="75"/>
              </a:xfrm>
              <a:custGeom>
                <a:avLst/>
                <a:gdLst>
                  <a:gd name="T0" fmla="*/ 92 w 92"/>
                  <a:gd name="T1" fmla="*/ 2 h 66"/>
                  <a:gd name="T2" fmla="*/ 58 w 92"/>
                  <a:gd name="T3" fmla="*/ 25 h 66"/>
                  <a:gd name="T4" fmla="*/ 0 w 92"/>
                  <a:gd name="T5" fmla="*/ 66 h 66"/>
                  <a:gd name="T6" fmla="*/ 7 w 92"/>
                  <a:gd name="T7" fmla="*/ 47 h 66"/>
                  <a:gd name="T8" fmla="*/ 10 w 92"/>
                  <a:gd name="T9" fmla="*/ 45 h 66"/>
                  <a:gd name="T10" fmla="*/ 29 w 92"/>
                  <a:gd name="T11" fmla="*/ 37 h 66"/>
                  <a:gd name="T12" fmla="*/ 41 w 92"/>
                  <a:gd name="T13" fmla="*/ 31 h 66"/>
                  <a:gd name="T14" fmla="*/ 44 w 92"/>
                  <a:gd name="T15" fmla="*/ 32 h 66"/>
                  <a:gd name="T16" fmla="*/ 41 w 92"/>
                  <a:gd name="T17" fmla="*/ 31 h 66"/>
                  <a:gd name="T18" fmla="*/ 87 w 92"/>
                  <a:gd name="T19" fmla="*/ 0 h 66"/>
                  <a:gd name="T20" fmla="*/ 87 w 92"/>
                  <a:gd name="T21" fmla="*/ 0 h 66"/>
                  <a:gd name="T22" fmla="*/ 92 w 92"/>
                  <a:gd name="T23" fmla="*/ 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2" h="66">
                    <a:moveTo>
                      <a:pt x="92" y="2"/>
                    </a:moveTo>
                    <a:cubicBezTo>
                      <a:pt x="82" y="12"/>
                      <a:pt x="66" y="15"/>
                      <a:pt x="58" y="25"/>
                    </a:cubicBezTo>
                    <a:cubicBezTo>
                      <a:pt x="42" y="43"/>
                      <a:pt x="14" y="45"/>
                      <a:pt x="0" y="66"/>
                    </a:cubicBezTo>
                    <a:cubicBezTo>
                      <a:pt x="3" y="60"/>
                      <a:pt x="5" y="53"/>
                      <a:pt x="7" y="47"/>
                    </a:cubicBezTo>
                    <a:cubicBezTo>
                      <a:pt x="8" y="46"/>
                      <a:pt x="9" y="45"/>
                      <a:pt x="10" y="45"/>
                    </a:cubicBezTo>
                    <a:cubicBezTo>
                      <a:pt x="20" y="51"/>
                      <a:pt x="23" y="40"/>
                      <a:pt x="29" y="37"/>
                    </a:cubicBezTo>
                    <a:cubicBezTo>
                      <a:pt x="33" y="35"/>
                      <a:pt x="36" y="32"/>
                      <a:pt x="41" y="31"/>
                    </a:cubicBezTo>
                    <a:cubicBezTo>
                      <a:pt x="42" y="32"/>
                      <a:pt x="42" y="35"/>
                      <a:pt x="44" y="32"/>
                    </a:cubicBezTo>
                    <a:cubicBezTo>
                      <a:pt x="43" y="32"/>
                      <a:pt x="42" y="32"/>
                      <a:pt x="41" y="31"/>
                    </a:cubicBezTo>
                    <a:cubicBezTo>
                      <a:pt x="55" y="19"/>
                      <a:pt x="68" y="5"/>
                      <a:pt x="87" y="0"/>
                    </a:cubicBezTo>
                    <a:cubicBezTo>
                      <a:pt x="87" y="0"/>
                      <a:pt x="87" y="0"/>
                      <a:pt x="87" y="0"/>
                    </a:cubicBezTo>
                    <a:cubicBezTo>
                      <a:pt x="88" y="2"/>
                      <a:pt x="90" y="2"/>
                      <a:pt x="9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9" name="Freeform 1264">
                <a:extLst>
                  <a:ext uri="{FF2B5EF4-FFF2-40B4-BE49-F238E27FC236}">
                    <a16:creationId xmlns:a16="http://schemas.microsoft.com/office/drawing/2014/main" id="{1FCA18AB-55A2-E4AF-D9FD-5F5A4CE95C4D}"/>
                  </a:ext>
                </a:extLst>
              </p:cNvPr>
              <p:cNvSpPr/>
              <p:nvPr/>
            </p:nvSpPr>
            <p:spPr bwMode="auto">
              <a:xfrm>
                <a:off x="5241" y="1378"/>
                <a:ext cx="35" cy="77"/>
              </a:xfrm>
              <a:custGeom>
                <a:avLst/>
                <a:gdLst>
                  <a:gd name="T0" fmla="*/ 31 w 31"/>
                  <a:gd name="T1" fmla="*/ 37 h 68"/>
                  <a:gd name="T2" fmla="*/ 3 w 31"/>
                  <a:gd name="T3" fmla="*/ 68 h 68"/>
                  <a:gd name="T4" fmla="*/ 0 w 31"/>
                  <a:gd name="T5" fmla="*/ 66 h 68"/>
                  <a:gd name="T6" fmla="*/ 22 w 31"/>
                  <a:gd name="T7" fmla="*/ 0 h 68"/>
                  <a:gd name="T8" fmla="*/ 24 w 31"/>
                  <a:gd name="T9" fmla="*/ 11 h 68"/>
                  <a:gd name="T10" fmla="*/ 19 w 31"/>
                  <a:gd name="T11" fmla="*/ 24 h 68"/>
                  <a:gd name="T12" fmla="*/ 18 w 31"/>
                  <a:gd name="T13" fmla="*/ 40 h 68"/>
                  <a:gd name="T14" fmla="*/ 31 w 31"/>
                  <a:gd name="T15" fmla="*/ 37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68">
                    <a:moveTo>
                      <a:pt x="31" y="37"/>
                    </a:moveTo>
                    <a:cubicBezTo>
                      <a:pt x="25" y="51"/>
                      <a:pt x="11" y="56"/>
                      <a:pt x="3" y="68"/>
                    </a:cubicBezTo>
                    <a:cubicBezTo>
                      <a:pt x="2" y="68"/>
                      <a:pt x="1" y="67"/>
                      <a:pt x="0" y="66"/>
                    </a:cubicBezTo>
                    <a:cubicBezTo>
                      <a:pt x="7" y="44"/>
                      <a:pt x="14" y="22"/>
                      <a:pt x="22" y="0"/>
                    </a:cubicBezTo>
                    <a:cubicBezTo>
                      <a:pt x="26" y="3"/>
                      <a:pt x="26" y="7"/>
                      <a:pt x="24" y="11"/>
                    </a:cubicBezTo>
                    <a:cubicBezTo>
                      <a:pt x="22" y="15"/>
                      <a:pt x="20" y="19"/>
                      <a:pt x="19" y="24"/>
                    </a:cubicBezTo>
                    <a:cubicBezTo>
                      <a:pt x="17" y="29"/>
                      <a:pt x="11" y="34"/>
                      <a:pt x="18" y="40"/>
                    </a:cubicBezTo>
                    <a:cubicBezTo>
                      <a:pt x="23" y="44"/>
                      <a:pt x="26" y="35"/>
                      <a:pt x="31" y="3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0" name="Freeform 1265">
                <a:extLst>
                  <a:ext uri="{FF2B5EF4-FFF2-40B4-BE49-F238E27FC236}">
                    <a16:creationId xmlns:a16="http://schemas.microsoft.com/office/drawing/2014/main" id="{2FEC376F-915C-76B9-D225-EB70B4345B4F}"/>
                  </a:ext>
                </a:extLst>
              </p:cNvPr>
              <p:cNvSpPr/>
              <p:nvPr/>
            </p:nvSpPr>
            <p:spPr bwMode="auto">
              <a:xfrm>
                <a:off x="5334" y="1347"/>
                <a:ext cx="91" cy="34"/>
              </a:xfrm>
              <a:custGeom>
                <a:avLst/>
                <a:gdLst>
                  <a:gd name="T0" fmla="*/ 0 w 80"/>
                  <a:gd name="T1" fmla="*/ 30 h 30"/>
                  <a:gd name="T2" fmla="*/ 24 w 80"/>
                  <a:gd name="T3" fmla="*/ 8 h 30"/>
                  <a:gd name="T4" fmla="*/ 24 w 80"/>
                  <a:gd name="T5" fmla="*/ 8 h 30"/>
                  <a:gd name="T6" fmla="*/ 30 w 80"/>
                  <a:gd name="T7" fmla="*/ 12 h 30"/>
                  <a:gd name="T8" fmla="*/ 70 w 80"/>
                  <a:gd name="T9" fmla="*/ 2 h 30"/>
                  <a:gd name="T10" fmla="*/ 80 w 80"/>
                  <a:gd name="T11" fmla="*/ 4 h 30"/>
                  <a:gd name="T12" fmla="*/ 0 w 80"/>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80" h="30">
                    <a:moveTo>
                      <a:pt x="0" y="30"/>
                    </a:moveTo>
                    <a:cubicBezTo>
                      <a:pt x="4" y="18"/>
                      <a:pt x="15" y="14"/>
                      <a:pt x="24" y="8"/>
                    </a:cubicBezTo>
                    <a:cubicBezTo>
                      <a:pt x="24" y="8"/>
                      <a:pt x="24" y="8"/>
                      <a:pt x="24" y="8"/>
                    </a:cubicBezTo>
                    <a:cubicBezTo>
                      <a:pt x="24" y="12"/>
                      <a:pt x="26" y="12"/>
                      <a:pt x="30" y="12"/>
                    </a:cubicBezTo>
                    <a:cubicBezTo>
                      <a:pt x="43" y="10"/>
                      <a:pt x="56" y="2"/>
                      <a:pt x="70" y="2"/>
                    </a:cubicBezTo>
                    <a:cubicBezTo>
                      <a:pt x="73" y="2"/>
                      <a:pt x="75" y="0"/>
                      <a:pt x="80" y="4"/>
                    </a:cubicBezTo>
                    <a:cubicBezTo>
                      <a:pt x="51" y="8"/>
                      <a:pt x="25" y="19"/>
                      <a:pt x="0" y="3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1" name="Freeform 1266">
                <a:extLst>
                  <a:ext uri="{FF2B5EF4-FFF2-40B4-BE49-F238E27FC236}">
                    <a16:creationId xmlns:a16="http://schemas.microsoft.com/office/drawing/2014/main" id="{3AA936E0-BA09-F402-5E17-FE5335D49E7D}"/>
                  </a:ext>
                </a:extLst>
              </p:cNvPr>
              <p:cNvSpPr/>
              <p:nvPr/>
            </p:nvSpPr>
            <p:spPr bwMode="auto">
              <a:xfrm>
                <a:off x="5336" y="1301"/>
                <a:ext cx="47" cy="36"/>
              </a:xfrm>
              <a:custGeom>
                <a:avLst/>
                <a:gdLst>
                  <a:gd name="T0" fmla="*/ 41 w 41"/>
                  <a:gd name="T1" fmla="*/ 6 h 32"/>
                  <a:gd name="T2" fmla="*/ 0 w 41"/>
                  <a:gd name="T3" fmla="*/ 32 h 32"/>
                  <a:gd name="T4" fmla="*/ 0 w 41"/>
                  <a:gd name="T5" fmla="*/ 32 h 32"/>
                  <a:gd name="T6" fmla="*/ 24 w 41"/>
                  <a:gd name="T7" fmla="*/ 9 h 32"/>
                  <a:gd name="T8" fmla="*/ 41 w 41"/>
                  <a:gd name="T9" fmla="*/ 3 h 32"/>
                  <a:gd name="T10" fmla="*/ 41 w 41"/>
                  <a:gd name="T11" fmla="*/ 3 h 32"/>
                  <a:gd name="T12" fmla="*/ 41 w 41"/>
                  <a:gd name="T13" fmla="*/ 6 h 32"/>
                </a:gdLst>
                <a:ahLst/>
                <a:cxnLst>
                  <a:cxn ang="0">
                    <a:pos x="T0" y="T1"/>
                  </a:cxn>
                  <a:cxn ang="0">
                    <a:pos x="T2" y="T3"/>
                  </a:cxn>
                  <a:cxn ang="0">
                    <a:pos x="T4" y="T5"/>
                  </a:cxn>
                  <a:cxn ang="0">
                    <a:pos x="T6" y="T7"/>
                  </a:cxn>
                  <a:cxn ang="0">
                    <a:pos x="T8" y="T9"/>
                  </a:cxn>
                  <a:cxn ang="0">
                    <a:pos x="T10" y="T11"/>
                  </a:cxn>
                  <a:cxn ang="0">
                    <a:pos x="T12" y="T13"/>
                  </a:cxn>
                </a:cxnLst>
                <a:rect l="0" t="0" r="r" b="b"/>
                <a:pathLst>
                  <a:path w="41" h="32">
                    <a:moveTo>
                      <a:pt x="41" y="6"/>
                    </a:moveTo>
                    <a:cubicBezTo>
                      <a:pt x="30" y="19"/>
                      <a:pt x="16" y="26"/>
                      <a:pt x="0" y="32"/>
                    </a:cubicBezTo>
                    <a:cubicBezTo>
                      <a:pt x="0" y="32"/>
                      <a:pt x="0" y="32"/>
                      <a:pt x="0" y="32"/>
                    </a:cubicBezTo>
                    <a:cubicBezTo>
                      <a:pt x="5" y="21"/>
                      <a:pt x="18" y="18"/>
                      <a:pt x="24" y="9"/>
                    </a:cubicBezTo>
                    <a:cubicBezTo>
                      <a:pt x="29" y="2"/>
                      <a:pt x="34" y="0"/>
                      <a:pt x="41" y="3"/>
                    </a:cubicBezTo>
                    <a:cubicBezTo>
                      <a:pt x="41" y="3"/>
                      <a:pt x="41" y="3"/>
                      <a:pt x="41" y="3"/>
                    </a:cubicBezTo>
                    <a:cubicBezTo>
                      <a:pt x="41" y="4"/>
                      <a:pt x="41" y="5"/>
                      <a:pt x="41"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2" name="Freeform 1267">
                <a:extLst>
                  <a:ext uri="{FF2B5EF4-FFF2-40B4-BE49-F238E27FC236}">
                    <a16:creationId xmlns:a16="http://schemas.microsoft.com/office/drawing/2014/main" id="{EBE91776-3E96-D047-0095-6438CF3E9CEB}"/>
                  </a:ext>
                </a:extLst>
              </p:cNvPr>
              <p:cNvSpPr/>
              <p:nvPr/>
            </p:nvSpPr>
            <p:spPr bwMode="auto">
              <a:xfrm>
                <a:off x="5383" y="1285"/>
                <a:ext cx="50" cy="28"/>
              </a:xfrm>
              <a:custGeom>
                <a:avLst/>
                <a:gdLst>
                  <a:gd name="T0" fmla="*/ 0 w 44"/>
                  <a:gd name="T1" fmla="*/ 17 h 25"/>
                  <a:gd name="T2" fmla="*/ 29 w 44"/>
                  <a:gd name="T3" fmla="*/ 0 h 25"/>
                  <a:gd name="T4" fmla="*/ 31 w 44"/>
                  <a:gd name="T5" fmla="*/ 3 h 25"/>
                  <a:gd name="T6" fmla="*/ 7 w 44"/>
                  <a:gd name="T7" fmla="*/ 16 h 25"/>
                  <a:gd name="T8" fmla="*/ 7 w 44"/>
                  <a:gd name="T9" fmla="*/ 17 h 25"/>
                  <a:gd name="T10" fmla="*/ 44 w 44"/>
                  <a:gd name="T11" fmla="*/ 10 h 25"/>
                  <a:gd name="T12" fmla="*/ 24 w 44"/>
                  <a:gd name="T13" fmla="*/ 18 h 25"/>
                  <a:gd name="T14" fmla="*/ 8 w 44"/>
                  <a:gd name="T15" fmla="*/ 23 h 25"/>
                  <a:gd name="T16" fmla="*/ 0 w 44"/>
                  <a:gd name="T17" fmla="*/ 20 h 25"/>
                  <a:gd name="T18" fmla="*/ 0 w 44"/>
                  <a:gd name="T19" fmla="*/ 20 h 25"/>
                  <a:gd name="T20" fmla="*/ 1 w 44"/>
                  <a:gd name="T21" fmla="*/ 19 h 25"/>
                  <a:gd name="T22" fmla="*/ 0 w 44"/>
                  <a:gd name="T23"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 h="25">
                    <a:moveTo>
                      <a:pt x="0" y="17"/>
                    </a:moveTo>
                    <a:cubicBezTo>
                      <a:pt x="7" y="6"/>
                      <a:pt x="19" y="5"/>
                      <a:pt x="29" y="0"/>
                    </a:cubicBezTo>
                    <a:cubicBezTo>
                      <a:pt x="30" y="1"/>
                      <a:pt x="30" y="2"/>
                      <a:pt x="31" y="3"/>
                    </a:cubicBezTo>
                    <a:cubicBezTo>
                      <a:pt x="23" y="7"/>
                      <a:pt x="15" y="11"/>
                      <a:pt x="7" y="16"/>
                    </a:cubicBezTo>
                    <a:cubicBezTo>
                      <a:pt x="7" y="16"/>
                      <a:pt x="7" y="17"/>
                      <a:pt x="7" y="17"/>
                    </a:cubicBezTo>
                    <a:cubicBezTo>
                      <a:pt x="20" y="15"/>
                      <a:pt x="32" y="12"/>
                      <a:pt x="44" y="10"/>
                    </a:cubicBezTo>
                    <a:cubicBezTo>
                      <a:pt x="38" y="16"/>
                      <a:pt x="31" y="16"/>
                      <a:pt x="24" y="18"/>
                    </a:cubicBezTo>
                    <a:cubicBezTo>
                      <a:pt x="19" y="19"/>
                      <a:pt x="13" y="21"/>
                      <a:pt x="8" y="23"/>
                    </a:cubicBezTo>
                    <a:cubicBezTo>
                      <a:pt x="4" y="25"/>
                      <a:pt x="1" y="25"/>
                      <a:pt x="0" y="20"/>
                    </a:cubicBezTo>
                    <a:cubicBezTo>
                      <a:pt x="0" y="20"/>
                      <a:pt x="0" y="20"/>
                      <a:pt x="0" y="20"/>
                    </a:cubicBezTo>
                    <a:cubicBezTo>
                      <a:pt x="1" y="19"/>
                      <a:pt x="1" y="19"/>
                      <a:pt x="1" y="19"/>
                    </a:cubicBezTo>
                    <a:cubicBezTo>
                      <a:pt x="1" y="18"/>
                      <a:pt x="1" y="18"/>
                      <a:pt x="0"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3" name="Freeform 1268">
                <a:extLst>
                  <a:ext uri="{FF2B5EF4-FFF2-40B4-BE49-F238E27FC236}">
                    <a16:creationId xmlns:a16="http://schemas.microsoft.com/office/drawing/2014/main" id="{5FA9EA19-F884-53C7-6613-6D0641F51ED7}"/>
                  </a:ext>
                </a:extLst>
              </p:cNvPr>
              <p:cNvSpPr/>
              <p:nvPr/>
            </p:nvSpPr>
            <p:spPr bwMode="auto">
              <a:xfrm>
                <a:off x="5275" y="1355"/>
                <a:ext cx="33" cy="47"/>
              </a:xfrm>
              <a:custGeom>
                <a:avLst/>
                <a:gdLst>
                  <a:gd name="T0" fmla="*/ 25 w 29"/>
                  <a:gd name="T1" fmla="*/ 0 h 41"/>
                  <a:gd name="T2" fmla="*/ 0 w 29"/>
                  <a:gd name="T3" fmla="*/ 41 h 41"/>
                  <a:gd name="T4" fmla="*/ 25 w 29"/>
                  <a:gd name="T5" fmla="*/ 0 h 41"/>
                </a:gdLst>
                <a:ahLst/>
                <a:cxnLst>
                  <a:cxn ang="0">
                    <a:pos x="T0" y="T1"/>
                  </a:cxn>
                  <a:cxn ang="0">
                    <a:pos x="T2" y="T3"/>
                  </a:cxn>
                  <a:cxn ang="0">
                    <a:pos x="T4" y="T5"/>
                  </a:cxn>
                </a:cxnLst>
                <a:rect l="0" t="0" r="r" b="b"/>
                <a:pathLst>
                  <a:path w="28" h="41">
                    <a:moveTo>
                      <a:pt x="25" y="0"/>
                    </a:moveTo>
                    <a:cubicBezTo>
                      <a:pt x="29" y="9"/>
                      <a:pt x="15" y="31"/>
                      <a:pt x="0" y="41"/>
                    </a:cubicBezTo>
                    <a:cubicBezTo>
                      <a:pt x="6" y="27"/>
                      <a:pt x="19" y="17"/>
                      <a:pt x="2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4" name="Freeform 1269">
                <a:extLst>
                  <a:ext uri="{FF2B5EF4-FFF2-40B4-BE49-F238E27FC236}">
                    <a16:creationId xmlns:a16="http://schemas.microsoft.com/office/drawing/2014/main" id="{2E78311F-6DD3-5975-932D-74CBDCFF0202}"/>
                  </a:ext>
                </a:extLst>
              </p:cNvPr>
              <p:cNvSpPr/>
              <p:nvPr/>
            </p:nvSpPr>
            <p:spPr bwMode="auto">
              <a:xfrm>
                <a:off x="5306" y="1337"/>
                <a:ext cx="30" cy="23"/>
              </a:xfrm>
              <a:custGeom>
                <a:avLst/>
                <a:gdLst>
                  <a:gd name="T0" fmla="*/ 10 w 27"/>
                  <a:gd name="T1" fmla="*/ 3 h 20"/>
                  <a:gd name="T2" fmla="*/ 16 w 27"/>
                  <a:gd name="T3" fmla="*/ 6 h 20"/>
                  <a:gd name="T4" fmla="*/ 27 w 27"/>
                  <a:gd name="T5" fmla="*/ 0 h 20"/>
                  <a:gd name="T6" fmla="*/ 27 w 27"/>
                  <a:gd name="T7" fmla="*/ 0 h 20"/>
                  <a:gd name="T8" fmla="*/ 15 w 27"/>
                  <a:gd name="T9" fmla="*/ 14 h 20"/>
                  <a:gd name="T10" fmla="*/ 2 w 27"/>
                  <a:gd name="T11" fmla="*/ 11 h 20"/>
                  <a:gd name="T12" fmla="*/ 10 w 27"/>
                  <a:gd name="T13" fmla="*/ 3 h 20"/>
                  <a:gd name="T14" fmla="*/ 10 w 27"/>
                  <a:gd name="T15" fmla="*/ 3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20">
                    <a:moveTo>
                      <a:pt x="10" y="3"/>
                    </a:moveTo>
                    <a:cubicBezTo>
                      <a:pt x="11" y="6"/>
                      <a:pt x="12" y="8"/>
                      <a:pt x="16" y="6"/>
                    </a:cubicBezTo>
                    <a:cubicBezTo>
                      <a:pt x="20" y="4"/>
                      <a:pt x="22" y="0"/>
                      <a:pt x="27" y="0"/>
                    </a:cubicBezTo>
                    <a:cubicBezTo>
                      <a:pt x="27" y="0"/>
                      <a:pt x="27" y="0"/>
                      <a:pt x="27" y="0"/>
                    </a:cubicBezTo>
                    <a:cubicBezTo>
                      <a:pt x="26" y="8"/>
                      <a:pt x="20" y="10"/>
                      <a:pt x="15" y="14"/>
                    </a:cubicBezTo>
                    <a:cubicBezTo>
                      <a:pt x="8" y="20"/>
                      <a:pt x="3" y="13"/>
                      <a:pt x="2" y="11"/>
                    </a:cubicBezTo>
                    <a:cubicBezTo>
                      <a:pt x="0" y="6"/>
                      <a:pt x="5" y="3"/>
                      <a:pt x="10" y="3"/>
                    </a:cubicBezTo>
                    <a:cubicBezTo>
                      <a:pt x="10" y="3"/>
                      <a:pt x="10" y="3"/>
                      <a:pt x="1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5" name="Freeform 1270">
                <a:extLst>
                  <a:ext uri="{FF2B5EF4-FFF2-40B4-BE49-F238E27FC236}">
                    <a16:creationId xmlns:a16="http://schemas.microsoft.com/office/drawing/2014/main" id="{CE931FBD-1929-0838-273A-C906A23DD1B2}"/>
                  </a:ext>
                </a:extLst>
              </p:cNvPr>
              <p:cNvSpPr/>
              <p:nvPr/>
            </p:nvSpPr>
            <p:spPr bwMode="auto">
              <a:xfrm>
                <a:off x="5281" y="1456"/>
                <a:ext cx="35" cy="8"/>
              </a:xfrm>
              <a:custGeom>
                <a:avLst/>
                <a:gdLst>
                  <a:gd name="T0" fmla="*/ 0 w 31"/>
                  <a:gd name="T1" fmla="*/ 7 h 7"/>
                  <a:gd name="T2" fmla="*/ 31 w 31"/>
                  <a:gd name="T3" fmla="*/ 1 h 7"/>
                  <a:gd name="T4" fmla="*/ 0 w 31"/>
                  <a:gd name="T5" fmla="*/ 7 h 7"/>
                </a:gdLst>
                <a:ahLst/>
                <a:cxnLst>
                  <a:cxn ang="0">
                    <a:pos x="T0" y="T1"/>
                  </a:cxn>
                  <a:cxn ang="0">
                    <a:pos x="T2" y="T3"/>
                  </a:cxn>
                  <a:cxn ang="0">
                    <a:pos x="T4" y="T5"/>
                  </a:cxn>
                </a:cxnLst>
                <a:rect l="0" t="0" r="r" b="b"/>
                <a:pathLst>
                  <a:path w="31" h="7">
                    <a:moveTo>
                      <a:pt x="0" y="7"/>
                    </a:moveTo>
                    <a:cubicBezTo>
                      <a:pt x="9" y="1"/>
                      <a:pt x="20" y="0"/>
                      <a:pt x="31" y="1"/>
                    </a:cubicBezTo>
                    <a:cubicBezTo>
                      <a:pt x="21" y="7"/>
                      <a:pt x="10" y="6"/>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6" name="Freeform 1271">
                <a:extLst>
                  <a:ext uri="{FF2B5EF4-FFF2-40B4-BE49-F238E27FC236}">
                    <a16:creationId xmlns:a16="http://schemas.microsoft.com/office/drawing/2014/main" id="{215DF64F-821F-DF90-A8B0-269673DCD77C}"/>
                  </a:ext>
                </a:extLst>
              </p:cNvPr>
              <p:cNvSpPr/>
              <p:nvPr/>
            </p:nvSpPr>
            <p:spPr bwMode="auto">
              <a:xfrm>
                <a:off x="5317" y="1408"/>
                <a:ext cx="23" cy="17"/>
              </a:xfrm>
              <a:custGeom>
                <a:avLst/>
                <a:gdLst>
                  <a:gd name="T0" fmla="*/ 20 w 20"/>
                  <a:gd name="T1" fmla="*/ 0 h 15"/>
                  <a:gd name="T2" fmla="*/ 0 w 20"/>
                  <a:gd name="T3" fmla="*/ 15 h 15"/>
                  <a:gd name="T4" fmla="*/ 0 w 20"/>
                  <a:gd name="T5" fmla="*/ 15 h 15"/>
                  <a:gd name="T6" fmla="*/ 19 w 20"/>
                  <a:gd name="T7" fmla="*/ 0 h 15"/>
                  <a:gd name="T8" fmla="*/ 20 w 20"/>
                  <a:gd name="T9" fmla="*/ 0 h 15"/>
                </a:gdLst>
                <a:ahLst/>
                <a:cxnLst>
                  <a:cxn ang="0">
                    <a:pos x="T0" y="T1"/>
                  </a:cxn>
                  <a:cxn ang="0">
                    <a:pos x="T2" y="T3"/>
                  </a:cxn>
                  <a:cxn ang="0">
                    <a:pos x="T4" y="T5"/>
                  </a:cxn>
                  <a:cxn ang="0">
                    <a:pos x="T6" y="T7"/>
                  </a:cxn>
                  <a:cxn ang="0">
                    <a:pos x="T8" y="T9"/>
                  </a:cxn>
                </a:cxnLst>
                <a:rect l="0" t="0" r="r" b="b"/>
                <a:pathLst>
                  <a:path w="20" h="15">
                    <a:moveTo>
                      <a:pt x="20" y="0"/>
                    </a:moveTo>
                    <a:cubicBezTo>
                      <a:pt x="16" y="8"/>
                      <a:pt x="8" y="12"/>
                      <a:pt x="0" y="15"/>
                    </a:cubicBezTo>
                    <a:cubicBezTo>
                      <a:pt x="0" y="15"/>
                      <a:pt x="0" y="15"/>
                      <a:pt x="0" y="15"/>
                    </a:cubicBezTo>
                    <a:cubicBezTo>
                      <a:pt x="3" y="5"/>
                      <a:pt x="11" y="3"/>
                      <a:pt x="19" y="0"/>
                    </a:cubicBezTo>
                    <a:lnTo>
                      <a:pt x="20" y="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7" name="Freeform 1272">
                <a:extLst>
                  <a:ext uri="{FF2B5EF4-FFF2-40B4-BE49-F238E27FC236}">
                    <a16:creationId xmlns:a16="http://schemas.microsoft.com/office/drawing/2014/main" id="{FCEBC26E-6246-4EDB-986F-EEE21BAEA7F6}"/>
                  </a:ext>
                </a:extLst>
              </p:cNvPr>
              <p:cNvSpPr/>
              <p:nvPr/>
            </p:nvSpPr>
            <p:spPr bwMode="auto">
              <a:xfrm>
                <a:off x="5306" y="1384"/>
                <a:ext cx="19" cy="15"/>
              </a:xfrm>
              <a:custGeom>
                <a:avLst/>
                <a:gdLst>
                  <a:gd name="T0" fmla="*/ 17 w 17"/>
                  <a:gd name="T1" fmla="*/ 0 h 14"/>
                  <a:gd name="T2" fmla="*/ 0 w 17"/>
                  <a:gd name="T3" fmla="*/ 14 h 14"/>
                  <a:gd name="T4" fmla="*/ 17 w 17"/>
                  <a:gd name="T5" fmla="*/ 0 h 14"/>
                </a:gdLst>
                <a:ahLst/>
                <a:cxnLst>
                  <a:cxn ang="0">
                    <a:pos x="T0" y="T1"/>
                  </a:cxn>
                  <a:cxn ang="0">
                    <a:pos x="T2" y="T3"/>
                  </a:cxn>
                  <a:cxn ang="0">
                    <a:pos x="T4" y="T5"/>
                  </a:cxn>
                </a:cxnLst>
                <a:rect l="0" t="0" r="r" b="b"/>
                <a:pathLst>
                  <a:path w="17" h="14">
                    <a:moveTo>
                      <a:pt x="17" y="0"/>
                    </a:moveTo>
                    <a:cubicBezTo>
                      <a:pt x="15" y="8"/>
                      <a:pt x="8" y="8"/>
                      <a:pt x="0" y="14"/>
                    </a:cubicBezTo>
                    <a:cubicBezTo>
                      <a:pt x="3" y="2"/>
                      <a:pt x="11" y="2"/>
                      <a:pt x="1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8" name="Freeform 1273">
                <a:extLst>
                  <a:ext uri="{FF2B5EF4-FFF2-40B4-BE49-F238E27FC236}">
                    <a16:creationId xmlns:a16="http://schemas.microsoft.com/office/drawing/2014/main" id="{6F597AF7-BAD8-CF05-FC62-3744B1F450C9}"/>
                  </a:ext>
                </a:extLst>
              </p:cNvPr>
              <p:cNvSpPr/>
              <p:nvPr/>
            </p:nvSpPr>
            <p:spPr bwMode="auto">
              <a:xfrm>
                <a:off x="5230" y="1459"/>
                <a:ext cx="9" cy="15"/>
              </a:xfrm>
              <a:custGeom>
                <a:avLst/>
                <a:gdLst>
                  <a:gd name="T0" fmla="*/ 7 w 8"/>
                  <a:gd name="T1" fmla="*/ 0 h 13"/>
                  <a:gd name="T2" fmla="*/ 2 w 8"/>
                  <a:gd name="T3" fmla="*/ 13 h 13"/>
                  <a:gd name="T4" fmla="*/ 7 w 8"/>
                  <a:gd name="T5" fmla="*/ 0 h 13"/>
                </a:gdLst>
                <a:ahLst/>
                <a:cxnLst>
                  <a:cxn ang="0">
                    <a:pos x="T0" y="T1"/>
                  </a:cxn>
                  <a:cxn ang="0">
                    <a:pos x="T2" y="T3"/>
                  </a:cxn>
                  <a:cxn ang="0">
                    <a:pos x="T4" y="T5"/>
                  </a:cxn>
                </a:cxnLst>
                <a:rect l="0" t="0" r="r" b="b"/>
                <a:pathLst>
                  <a:path w="8" h="13">
                    <a:moveTo>
                      <a:pt x="7" y="0"/>
                    </a:moveTo>
                    <a:cubicBezTo>
                      <a:pt x="8" y="5"/>
                      <a:pt x="6" y="9"/>
                      <a:pt x="2" y="13"/>
                    </a:cubicBezTo>
                    <a:cubicBezTo>
                      <a:pt x="0" y="6"/>
                      <a:pt x="5" y="3"/>
                      <a:pt x="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9" name="Freeform 1274">
                <a:extLst>
                  <a:ext uri="{FF2B5EF4-FFF2-40B4-BE49-F238E27FC236}">
                    <a16:creationId xmlns:a16="http://schemas.microsoft.com/office/drawing/2014/main" id="{B863AD52-77EB-77C8-7D41-21D727E1A409}"/>
                  </a:ext>
                </a:extLst>
              </p:cNvPr>
              <p:cNvSpPr/>
              <p:nvPr/>
            </p:nvSpPr>
            <p:spPr bwMode="auto">
              <a:xfrm>
                <a:off x="5337" y="1418"/>
                <a:ext cx="15" cy="6"/>
              </a:xfrm>
              <a:custGeom>
                <a:avLst/>
                <a:gdLst>
                  <a:gd name="T0" fmla="*/ 0 w 13"/>
                  <a:gd name="T1" fmla="*/ 3 h 6"/>
                  <a:gd name="T2" fmla="*/ 13 w 13"/>
                  <a:gd name="T3" fmla="*/ 0 h 6"/>
                  <a:gd name="T4" fmla="*/ 1 w 13"/>
                  <a:gd name="T5" fmla="*/ 6 h 6"/>
                  <a:gd name="T6" fmla="*/ 0 w 13"/>
                  <a:gd name="T7" fmla="*/ 3 h 6"/>
                </a:gdLst>
                <a:ahLst/>
                <a:cxnLst>
                  <a:cxn ang="0">
                    <a:pos x="T0" y="T1"/>
                  </a:cxn>
                  <a:cxn ang="0">
                    <a:pos x="T2" y="T3"/>
                  </a:cxn>
                  <a:cxn ang="0">
                    <a:pos x="T4" y="T5"/>
                  </a:cxn>
                  <a:cxn ang="0">
                    <a:pos x="T6" y="T7"/>
                  </a:cxn>
                </a:cxnLst>
                <a:rect l="0" t="0" r="r" b="b"/>
                <a:pathLst>
                  <a:path w="13" h="6">
                    <a:moveTo>
                      <a:pt x="0" y="3"/>
                    </a:moveTo>
                    <a:cubicBezTo>
                      <a:pt x="4" y="2"/>
                      <a:pt x="8" y="1"/>
                      <a:pt x="13" y="0"/>
                    </a:cubicBezTo>
                    <a:cubicBezTo>
                      <a:pt x="9" y="5"/>
                      <a:pt x="5" y="4"/>
                      <a:pt x="1" y="6"/>
                    </a:cubicBezTo>
                    <a:cubicBezTo>
                      <a:pt x="1" y="5"/>
                      <a:pt x="0" y="4"/>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0" name="Freeform 1275">
                <a:extLst>
                  <a:ext uri="{FF2B5EF4-FFF2-40B4-BE49-F238E27FC236}">
                    <a16:creationId xmlns:a16="http://schemas.microsoft.com/office/drawing/2014/main" id="{E528AA28-AB3D-2AD9-33CE-D7D76AFA67EE}"/>
                  </a:ext>
                </a:extLst>
              </p:cNvPr>
              <p:cNvSpPr/>
              <p:nvPr/>
            </p:nvSpPr>
            <p:spPr bwMode="auto">
              <a:xfrm>
                <a:off x="5423" y="1280"/>
                <a:ext cx="9" cy="5"/>
              </a:xfrm>
              <a:custGeom>
                <a:avLst/>
                <a:gdLst>
                  <a:gd name="T0" fmla="*/ 7 w 8"/>
                  <a:gd name="T1" fmla="*/ 2 h 4"/>
                  <a:gd name="T2" fmla="*/ 4 w 8"/>
                  <a:gd name="T3" fmla="*/ 4 h 4"/>
                  <a:gd name="T4" fmla="*/ 1 w 8"/>
                  <a:gd name="T5" fmla="*/ 2 h 4"/>
                  <a:gd name="T6" fmla="*/ 4 w 8"/>
                  <a:gd name="T7" fmla="*/ 0 h 4"/>
                  <a:gd name="T8" fmla="*/ 7 w 8"/>
                  <a:gd name="T9" fmla="*/ 2 h 4"/>
                </a:gdLst>
                <a:ahLst/>
                <a:cxnLst>
                  <a:cxn ang="0">
                    <a:pos x="T0" y="T1"/>
                  </a:cxn>
                  <a:cxn ang="0">
                    <a:pos x="T2" y="T3"/>
                  </a:cxn>
                  <a:cxn ang="0">
                    <a:pos x="T4" y="T5"/>
                  </a:cxn>
                  <a:cxn ang="0">
                    <a:pos x="T6" y="T7"/>
                  </a:cxn>
                  <a:cxn ang="0">
                    <a:pos x="T8" y="T9"/>
                  </a:cxn>
                </a:cxnLst>
                <a:rect l="0" t="0" r="r" b="b"/>
                <a:pathLst>
                  <a:path w="8" h="4">
                    <a:moveTo>
                      <a:pt x="7" y="2"/>
                    </a:moveTo>
                    <a:cubicBezTo>
                      <a:pt x="7" y="4"/>
                      <a:pt x="5" y="4"/>
                      <a:pt x="4" y="4"/>
                    </a:cubicBezTo>
                    <a:cubicBezTo>
                      <a:pt x="2" y="4"/>
                      <a:pt x="0" y="4"/>
                      <a:pt x="1" y="2"/>
                    </a:cubicBezTo>
                    <a:cubicBezTo>
                      <a:pt x="1" y="1"/>
                      <a:pt x="3" y="0"/>
                      <a:pt x="4" y="0"/>
                    </a:cubicBezTo>
                    <a:cubicBezTo>
                      <a:pt x="6" y="0"/>
                      <a:pt x="8" y="0"/>
                      <a:pt x="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1" name="Freeform 1276">
                <a:extLst>
                  <a:ext uri="{FF2B5EF4-FFF2-40B4-BE49-F238E27FC236}">
                    <a16:creationId xmlns:a16="http://schemas.microsoft.com/office/drawing/2014/main" id="{15C1CE8F-615C-D81B-14C2-A4011E3F6273}"/>
                  </a:ext>
                </a:extLst>
              </p:cNvPr>
              <p:cNvSpPr/>
              <p:nvPr/>
            </p:nvSpPr>
            <p:spPr bwMode="auto">
              <a:xfrm>
                <a:off x="5266" y="1407"/>
                <a:ext cx="7" cy="6"/>
              </a:xfrm>
              <a:custGeom>
                <a:avLst/>
                <a:gdLst>
                  <a:gd name="T0" fmla="*/ 6 w 6"/>
                  <a:gd name="T1" fmla="*/ 2 h 5"/>
                  <a:gd name="T2" fmla="*/ 2 w 6"/>
                  <a:gd name="T3" fmla="*/ 5 h 5"/>
                  <a:gd name="T4" fmla="*/ 1 w 6"/>
                  <a:gd name="T5" fmla="*/ 2 h 5"/>
                  <a:gd name="T6" fmla="*/ 4 w 6"/>
                  <a:gd name="T7" fmla="*/ 0 h 5"/>
                  <a:gd name="T8" fmla="*/ 6 w 6"/>
                  <a:gd name="T9" fmla="*/ 2 h 5"/>
                </a:gdLst>
                <a:ahLst/>
                <a:cxnLst>
                  <a:cxn ang="0">
                    <a:pos x="T0" y="T1"/>
                  </a:cxn>
                  <a:cxn ang="0">
                    <a:pos x="T2" y="T3"/>
                  </a:cxn>
                  <a:cxn ang="0">
                    <a:pos x="T4" y="T5"/>
                  </a:cxn>
                  <a:cxn ang="0">
                    <a:pos x="T6" y="T7"/>
                  </a:cxn>
                  <a:cxn ang="0">
                    <a:pos x="T8" y="T9"/>
                  </a:cxn>
                </a:cxnLst>
                <a:rect l="0" t="0" r="r" b="b"/>
                <a:pathLst>
                  <a:path w="6" h="5">
                    <a:moveTo>
                      <a:pt x="6" y="2"/>
                    </a:moveTo>
                    <a:cubicBezTo>
                      <a:pt x="5" y="3"/>
                      <a:pt x="4" y="5"/>
                      <a:pt x="2" y="5"/>
                    </a:cubicBezTo>
                    <a:cubicBezTo>
                      <a:pt x="0" y="5"/>
                      <a:pt x="0" y="3"/>
                      <a:pt x="1" y="2"/>
                    </a:cubicBezTo>
                    <a:cubicBezTo>
                      <a:pt x="1" y="1"/>
                      <a:pt x="3" y="0"/>
                      <a:pt x="4" y="0"/>
                    </a:cubicBezTo>
                    <a:cubicBezTo>
                      <a:pt x="4" y="0"/>
                      <a:pt x="5" y="1"/>
                      <a:pt x="6"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2" name="Freeform 1277">
                <a:extLst>
                  <a:ext uri="{FF2B5EF4-FFF2-40B4-BE49-F238E27FC236}">
                    <a16:creationId xmlns:a16="http://schemas.microsoft.com/office/drawing/2014/main" id="{9921B2C4-B542-F527-71BF-FAA6D9450562}"/>
                  </a:ext>
                </a:extLst>
              </p:cNvPr>
              <p:cNvSpPr/>
              <p:nvPr/>
            </p:nvSpPr>
            <p:spPr bwMode="auto">
              <a:xfrm>
                <a:off x="5339" y="1403"/>
                <a:ext cx="6" cy="5"/>
              </a:xfrm>
              <a:custGeom>
                <a:avLst/>
                <a:gdLst>
                  <a:gd name="T0" fmla="*/ 0 w 6"/>
                  <a:gd name="T1" fmla="*/ 5 h 5"/>
                  <a:gd name="T2" fmla="*/ 5 w 6"/>
                  <a:gd name="T3" fmla="*/ 1 h 5"/>
                  <a:gd name="T4" fmla="*/ 6 w 6"/>
                  <a:gd name="T5" fmla="*/ 2 h 5"/>
                  <a:gd name="T6" fmla="*/ 1 w 6"/>
                  <a:gd name="T7" fmla="*/ 5 h 5"/>
                  <a:gd name="T8" fmla="*/ 0 w 6"/>
                  <a:gd name="T9" fmla="*/ 5 h 5"/>
                </a:gdLst>
                <a:ahLst/>
                <a:cxnLst>
                  <a:cxn ang="0">
                    <a:pos x="T0" y="T1"/>
                  </a:cxn>
                  <a:cxn ang="0">
                    <a:pos x="T2" y="T3"/>
                  </a:cxn>
                  <a:cxn ang="0">
                    <a:pos x="T4" y="T5"/>
                  </a:cxn>
                  <a:cxn ang="0">
                    <a:pos x="T6" y="T7"/>
                  </a:cxn>
                  <a:cxn ang="0">
                    <a:pos x="T8" y="T9"/>
                  </a:cxn>
                </a:cxnLst>
                <a:rect l="0" t="0" r="r" b="b"/>
                <a:pathLst>
                  <a:path w="6" h="5">
                    <a:moveTo>
                      <a:pt x="0" y="5"/>
                    </a:moveTo>
                    <a:cubicBezTo>
                      <a:pt x="1" y="3"/>
                      <a:pt x="1" y="0"/>
                      <a:pt x="5" y="1"/>
                    </a:cubicBezTo>
                    <a:cubicBezTo>
                      <a:pt x="5" y="1"/>
                      <a:pt x="6" y="2"/>
                      <a:pt x="6" y="2"/>
                    </a:cubicBezTo>
                    <a:cubicBezTo>
                      <a:pt x="5" y="5"/>
                      <a:pt x="3" y="5"/>
                      <a:pt x="1" y="5"/>
                    </a:cubicBezTo>
                    <a:cubicBezTo>
                      <a:pt x="1" y="5"/>
                      <a:pt x="0" y="5"/>
                      <a:pt x="0"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3" name="Freeform 1278">
                <a:extLst>
                  <a:ext uri="{FF2B5EF4-FFF2-40B4-BE49-F238E27FC236}">
                    <a16:creationId xmlns:a16="http://schemas.microsoft.com/office/drawing/2014/main" id="{023D779D-54E5-6F41-7AE3-C58C4CC0DE27}"/>
                  </a:ext>
                </a:extLst>
              </p:cNvPr>
              <p:cNvSpPr/>
              <p:nvPr/>
            </p:nvSpPr>
            <p:spPr bwMode="auto">
              <a:xfrm>
                <a:off x="5299" y="1398"/>
                <a:ext cx="3" cy="4"/>
              </a:xfrm>
              <a:custGeom>
                <a:avLst/>
                <a:gdLst>
                  <a:gd name="T0" fmla="*/ 3 w 3"/>
                  <a:gd name="T1" fmla="*/ 2 h 3"/>
                  <a:gd name="T2" fmla="*/ 1 w 3"/>
                  <a:gd name="T3" fmla="*/ 3 h 3"/>
                  <a:gd name="T4" fmla="*/ 0 w 3"/>
                  <a:gd name="T5" fmla="*/ 1 h 3"/>
                  <a:gd name="T6" fmla="*/ 2 w 3"/>
                  <a:gd name="T7" fmla="*/ 1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cubicBezTo>
                      <a:pt x="2" y="3"/>
                      <a:pt x="2" y="3"/>
                      <a:pt x="1" y="3"/>
                    </a:cubicBezTo>
                    <a:cubicBezTo>
                      <a:pt x="1" y="3"/>
                      <a:pt x="1" y="2"/>
                      <a:pt x="0" y="1"/>
                    </a:cubicBezTo>
                    <a:cubicBezTo>
                      <a:pt x="1" y="1"/>
                      <a:pt x="2" y="0"/>
                      <a:pt x="2" y="1"/>
                    </a:cubicBezTo>
                    <a:cubicBezTo>
                      <a:pt x="3" y="1"/>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4" name="Freeform 1279">
                <a:extLst>
                  <a:ext uri="{FF2B5EF4-FFF2-40B4-BE49-F238E27FC236}">
                    <a16:creationId xmlns:a16="http://schemas.microsoft.com/office/drawing/2014/main" id="{8616917C-8E1F-893A-3C47-6DEA293C5AFA}"/>
                  </a:ext>
                </a:extLst>
              </p:cNvPr>
              <p:cNvSpPr/>
              <p:nvPr/>
            </p:nvSpPr>
            <p:spPr bwMode="auto">
              <a:xfrm>
                <a:off x="5320" y="1327"/>
                <a:ext cx="5" cy="8"/>
              </a:xfrm>
              <a:custGeom>
                <a:avLst/>
                <a:gdLst>
                  <a:gd name="T0" fmla="*/ 0 w 4"/>
                  <a:gd name="T1" fmla="*/ 7 h 7"/>
                  <a:gd name="T2" fmla="*/ 4 w 4"/>
                  <a:gd name="T3" fmla="*/ 0 h 7"/>
                  <a:gd name="T4" fmla="*/ 4 w 4"/>
                  <a:gd name="T5" fmla="*/ 0 h 7"/>
                  <a:gd name="T6" fmla="*/ 0 w 4"/>
                  <a:gd name="T7" fmla="*/ 7 h 7"/>
                </a:gdLst>
                <a:ahLst/>
                <a:cxnLst>
                  <a:cxn ang="0">
                    <a:pos x="T0" y="T1"/>
                  </a:cxn>
                  <a:cxn ang="0">
                    <a:pos x="T2" y="T3"/>
                  </a:cxn>
                  <a:cxn ang="0">
                    <a:pos x="T4" y="T5"/>
                  </a:cxn>
                  <a:cxn ang="0">
                    <a:pos x="T6" y="T7"/>
                  </a:cxn>
                </a:cxnLst>
                <a:rect l="0" t="0" r="r" b="b"/>
                <a:pathLst>
                  <a:path w="4" h="7">
                    <a:moveTo>
                      <a:pt x="0" y="7"/>
                    </a:moveTo>
                    <a:cubicBezTo>
                      <a:pt x="0" y="3"/>
                      <a:pt x="1" y="1"/>
                      <a:pt x="4" y="0"/>
                    </a:cubicBezTo>
                    <a:cubicBezTo>
                      <a:pt x="4" y="0"/>
                      <a:pt x="4" y="0"/>
                      <a:pt x="4" y="0"/>
                    </a:cubicBezTo>
                    <a:cubicBezTo>
                      <a:pt x="4" y="3"/>
                      <a:pt x="3" y="5"/>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5" name="Freeform 1280">
                <a:extLst>
                  <a:ext uri="{FF2B5EF4-FFF2-40B4-BE49-F238E27FC236}">
                    <a16:creationId xmlns:a16="http://schemas.microsoft.com/office/drawing/2014/main" id="{7D107814-F032-A23E-5093-9AC0F599B7C9}"/>
                  </a:ext>
                </a:extLst>
              </p:cNvPr>
              <p:cNvSpPr/>
              <p:nvPr/>
            </p:nvSpPr>
            <p:spPr bwMode="auto">
              <a:xfrm>
                <a:off x="5351" y="1396"/>
                <a:ext cx="3" cy="3"/>
              </a:xfrm>
              <a:custGeom>
                <a:avLst/>
                <a:gdLst>
                  <a:gd name="T0" fmla="*/ 3 w 3"/>
                  <a:gd name="T1" fmla="*/ 1 h 3"/>
                  <a:gd name="T2" fmla="*/ 2 w 3"/>
                  <a:gd name="T3" fmla="*/ 3 h 3"/>
                  <a:gd name="T4" fmla="*/ 0 w 3"/>
                  <a:gd name="T5" fmla="*/ 2 h 3"/>
                  <a:gd name="T6" fmla="*/ 1 w 3"/>
                  <a:gd name="T7" fmla="*/ 0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3" y="1"/>
                      <a:pt x="3" y="2"/>
                      <a:pt x="2" y="3"/>
                    </a:cubicBezTo>
                    <a:cubicBezTo>
                      <a:pt x="2" y="3"/>
                      <a:pt x="1" y="2"/>
                      <a:pt x="0" y="2"/>
                    </a:cubicBezTo>
                    <a:cubicBezTo>
                      <a:pt x="0" y="1"/>
                      <a:pt x="1" y="0"/>
                      <a:pt x="1" y="0"/>
                    </a:cubicBezTo>
                    <a:cubicBezTo>
                      <a:pt x="2" y="0"/>
                      <a:pt x="2" y="0"/>
                      <a:pt x="3"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6" name="Freeform 1281">
                <a:extLst>
                  <a:ext uri="{FF2B5EF4-FFF2-40B4-BE49-F238E27FC236}">
                    <a16:creationId xmlns:a16="http://schemas.microsoft.com/office/drawing/2014/main" id="{00A945C6-0069-75F8-C98C-914BBADCE618}"/>
                  </a:ext>
                </a:extLst>
              </p:cNvPr>
              <p:cNvSpPr/>
              <p:nvPr/>
            </p:nvSpPr>
            <p:spPr bwMode="auto">
              <a:xfrm>
                <a:off x="5276" y="1415"/>
                <a:ext cx="5" cy="5"/>
              </a:xfrm>
              <a:custGeom>
                <a:avLst/>
                <a:gdLst>
                  <a:gd name="T0" fmla="*/ 0 w 4"/>
                  <a:gd name="T1" fmla="*/ 4 h 4"/>
                  <a:gd name="T2" fmla="*/ 3 w 4"/>
                  <a:gd name="T3" fmla="*/ 0 h 4"/>
                  <a:gd name="T4" fmla="*/ 4 w 4"/>
                  <a:gd name="T5" fmla="*/ 1 h 4"/>
                  <a:gd name="T6" fmla="*/ 0 w 4"/>
                  <a:gd name="T7" fmla="*/ 4 h 4"/>
                  <a:gd name="T8" fmla="*/ 0 w 4"/>
                  <a:gd name="T9" fmla="*/ 4 h 4"/>
                </a:gdLst>
                <a:ahLst/>
                <a:cxnLst>
                  <a:cxn ang="0">
                    <a:pos x="T0" y="T1"/>
                  </a:cxn>
                  <a:cxn ang="0">
                    <a:pos x="T2" y="T3"/>
                  </a:cxn>
                  <a:cxn ang="0">
                    <a:pos x="T4" y="T5"/>
                  </a:cxn>
                  <a:cxn ang="0">
                    <a:pos x="T6" y="T7"/>
                  </a:cxn>
                  <a:cxn ang="0">
                    <a:pos x="T8" y="T9"/>
                  </a:cxn>
                </a:cxnLst>
                <a:rect l="0" t="0" r="r" b="b"/>
                <a:pathLst>
                  <a:path w="4" h="4">
                    <a:moveTo>
                      <a:pt x="0" y="4"/>
                    </a:moveTo>
                    <a:cubicBezTo>
                      <a:pt x="0" y="2"/>
                      <a:pt x="0" y="0"/>
                      <a:pt x="3" y="0"/>
                    </a:cubicBezTo>
                    <a:cubicBezTo>
                      <a:pt x="3" y="0"/>
                      <a:pt x="4" y="1"/>
                      <a:pt x="4" y="1"/>
                    </a:cubicBezTo>
                    <a:cubicBezTo>
                      <a:pt x="4" y="3"/>
                      <a:pt x="2" y="3"/>
                      <a:pt x="0" y="4"/>
                    </a:cubicBezTo>
                    <a:cubicBezTo>
                      <a:pt x="0" y="4"/>
                      <a:pt x="0" y="4"/>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7" name="Freeform 1282">
                <a:extLst>
                  <a:ext uri="{FF2B5EF4-FFF2-40B4-BE49-F238E27FC236}">
                    <a16:creationId xmlns:a16="http://schemas.microsoft.com/office/drawing/2014/main" id="{A8E0443C-956E-A67A-81A9-0F4BFE8385A9}"/>
                  </a:ext>
                </a:extLst>
              </p:cNvPr>
              <p:cNvSpPr/>
              <p:nvPr/>
            </p:nvSpPr>
            <p:spPr bwMode="auto">
              <a:xfrm>
                <a:off x="5364" y="1350"/>
                <a:ext cx="4" cy="4"/>
              </a:xfrm>
              <a:custGeom>
                <a:avLst/>
                <a:gdLst>
                  <a:gd name="T0" fmla="*/ 0 w 4"/>
                  <a:gd name="T1" fmla="*/ 4 h 4"/>
                  <a:gd name="T2" fmla="*/ 3 w 4"/>
                  <a:gd name="T3" fmla="*/ 0 h 4"/>
                  <a:gd name="T4" fmla="*/ 4 w 4"/>
                  <a:gd name="T5" fmla="*/ 1 h 4"/>
                  <a:gd name="T6" fmla="*/ 0 w 4"/>
                  <a:gd name="T7" fmla="*/ 4 h 4"/>
                </a:gdLst>
                <a:ahLst/>
                <a:cxnLst>
                  <a:cxn ang="0">
                    <a:pos x="T0" y="T1"/>
                  </a:cxn>
                  <a:cxn ang="0">
                    <a:pos x="T2" y="T3"/>
                  </a:cxn>
                  <a:cxn ang="0">
                    <a:pos x="T4" y="T5"/>
                  </a:cxn>
                  <a:cxn ang="0">
                    <a:pos x="T6" y="T7"/>
                  </a:cxn>
                </a:cxnLst>
                <a:rect l="0" t="0" r="r" b="b"/>
                <a:pathLst>
                  <a:path w="4" h="4">
                    <a:moveTo>
                      <a:pt x="0" y="4"/>
                    </a:moveTo>
                    <a:cubicBezTo>
                      <a:pt x="1" y="2"/>
                      <a:pt x="1" y="0"/>
                      <a:pt x="3" y="0"/>
                    </a:cubicBezTo>
                    <a:cubicBezTo>
                      <a:pt x="3" y="0"/>
                      <a:pt x="4" y="1"/>
                      <a:pt x="4" y="1"/>
                    </a:cubicBezTo>
                    <a:cubicBezTo>
                      <a:pt x="4" y="3"/>
                      <a:pt x="2" y="3"/>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8" name="Freeform 1283">
                <a:extLst>
                  <a:ext uri="{FF2B5EF4-FFF2-40B4-BE49-F238E27FC236}">
                    <a16:creationId xmlns:a16="http://schemas.microsoft.com/office/drawing/2014/main" id="{8F38F75A-E05C-029F-AF54-D4A7B370FDAC}"/>
                  </a:ext>
                </a:extLst>
              </p:cNvPr>
              <p:cNvSpPr/>
              <p:nvPr/>
            </p:nvSpPr>
            <p:spPr bwMode="auto">
              <a:xfrm>
                <a:off x="5325" y="1381"/>
                <a:ext cx="9" cy="4"/>
              </a:xfrm>
              <a:custGeom>
                <a:avLst/>
                <a:gdLst>
                  <a:gd name="T0" fmla="*/ 0 w 8"/>
                  <a:gd name="T1" fmla="*/ 2 h 3"/>
                  <a:gd name="T2" fmla="*/ 8 w 8"/>
                  <a:gd name="T3" fmla="*/ 0 h 3"/>
                  <a:gd name="T4" fmla="*/ 8 w 8"/>
                  <a:gd name="T5" fmla="*/ 0 h 3"/>
                  <a:gd name="T6" fmla="*/ 0 w 8"/>
                  <a:gd name="T7" fmla="*/ 2 h 3"/>
                  <a:gd name="T8" fmla="*/ 0 w 8"/>
                  <a:gd name="T9" fmla="*/ 2 h 3"/>
                </a:gdLst>
                <a:ahLst/>
                <a:cxnLst>
                  <a:cxn ang="0">
                    <a:pos x="T0" y="T1"/>
                  </a:cxn>
                  <a:cxn ang="0">
                    <a:pos x="T2" y="T3"/>
                  </a:cxn>
                  <a:cxn ang="0">
                    <a:pos x="T4" y="T5"/>
                  </a:cxn>
                  <a:cxn ang="0">
                    <a:pos x="T6" y="T7"/>
                  </a:cxn>
                  <a:cxn ang="0">
                    <a:pos x="T8" y="T9"/>
                  </a:cxn>
                </a:cxnLst>
                <a:rect l="0" t="0" r="r" b="b"/>
                <a:pathLst>
                  <a:path w="8" h="3">
                    <a:moveTo>
                      <a:pt x="0" y="2"/>
                    </a:moveTo>
                    <a:cubicBezTo>
                      <a:pt x="2" y="0"/>
                      <a:pt x="5" y="0"/>
                      <a:pt x="8" y="0"/>
                    </a:cubicBezTo>
                    <a:cubicBezTo>
                      <a:pt x="8" y="0"/>
                      <a:pt x="8" y="0"/>
                      <a:pt x="8" y="0"/>
                    </a:cubicBezTo>
                    <a:cubicBezTo>
                      <a:pt x="6" y="3"/>
                      <a:pt x="3"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9" name="Freeform 1284">
                <a:extLst>
                  <a:ext uri="{FF2B5EF4-FFF2-40B4-BE49-F238E27FC236}">
                    <a16:creationId xmlns:a16="http://schemas.microsoft.com/office/drawing/2014/main" id="{4F6454ED-16CC-BC62-1323-7D28BEE3BC51}"/>
                  </a:ext>
                </a:extLst>
              </p:cNvPr>
              <p:cNvSpPr/>
              <p:nvPr/>
            </p:nvSpPr>
            <p:spPr bwMode="auto">
              <a:xfrm>
                <a:off x="5320" y="1428"/>
                <a:ext cx="8" cy="3"/>
              </a:xfrm>
              <a:custGeom>
                <a:avLst/>
                <a:gdLst>
                  <a:gd name="T0" fmla="*/ 7 w 7"/>
                  <a:gd name="T1" fmla="*/ 0 h 3"/>
                  <a:gd name="T2" fmla="*/ 0 w 7"/>
                  <a:gd name="T3" fmla="*/ 2 h 3"/>
                  <a:gd name="T4" fmla="*/ 0 w 7"/>
                  <a:gd name="T5" fmla="*/ 2 h 3"/>
                  <a:gd name="T6" fmla="*/ 7 w 7"/>
                  <a:gd name="T7" fmla="*/ 0 h 3"/>
                </a:gdLst>
                <a:ahLst/>
                <a:cxnLst>
                  <a:cxn ang="0">
                    <a:pos x="T0" y="T1"/>
                  </a:cxn>
                  <a:cxn ang="0">
                    <a:pos x="T2" y="T3"/>
                  </a:cxn>
                  <a:cxn ang="0">
                    <a:pos x="T4" y="T5"/>
                  </a:cxn>
                  <a:cxn ang="0">
                    <a:pos x="T6" y="T7"/>
                  </a:cxn>
                </a:cxnLst>
                <a:rect l="0" t="0" r="r" b="b"/>
                <a:pathLst>
                  <a:path w="7" h="3">
                    <a:moveTo>
                      <a:pt x="7" y="0"/>
                    </a:moveTo>
                    <a:cubicBezTo>
                      <a:pt x="5" y="3"/>
                      <a:pt x="2" y="2"/>
                      <a:pt x="0" y="2"/>
                    </a:cubicBezTo>
                    <a:cubicBezTo>
                      <a:pt x="0" y="2"/>
                      <a:pt x="0" y="2"/>
                      <a:pt x="0" y="2"/>
                    </a:cubicBezTo>
                    <a:cubicBezTo>
                      <a:pt x="1" y="0"/>
                      <a:pt x="4" y="0"/>
                      <a:pt x="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0" name="Freeform 1285">
                <a:extLst>
                  <a:ext uri="{FF2B5EF4-FFF2-40B4-BE49-F238E27FC236}">
                    <a16:creationId xmlns:a16="http://schemas.microsoft.com/office/drawing/2014/main" id="{142AD15E-BE9F-C63B-E942-03AB627D7B41}"/>
                  </a:ext>
                </a:extLst>
              </p:cNvPr>
              <p:cNvSpPr/>
              <p:nvPr/>
            </p:nvSpPr>
            <p:spPr bwMode="auto">
              <a:xfrm>
                <a:off x="5331" y="1319"/>
                <a:ext cx="1" cy="1"/>
              </a:xfrm>
              <a:custGeom>
                <a:avLst/>
                <a:gdLst>
                  <a:gd name="T0" fmla="*/ 1 w 1"/>
                  <a:gd name="T1" fmla="*/ 0 h 1"/>
                  <a:gd name="T2" fmla="*/ 1 w 1"/>
                  <a:gd name="T3" fmla="*/ 1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1"/>
                      <a:pt x="1" y="1"/>
                    </a:cubicBezTo>
                    <a:cubicBezTo>
                      <a:pt x="1" y="1"/>
                      <a:pt x="0" y="1"/>
                      <a:pt x="0" y="1"/>
                    </a:cubicBezTo>
                    <a:cubicBezTo>
                      <a:pt x="0" y="1"/>
                      <a:pt x="0" y="0"/>
                      <a:pt x="0" y="0"/>
                    </a:cubicBezTo>
                    <a:cubicBezTo>
                      <a:pt x="0" y="0"/>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1" name="Freeform 1286">
                <a:extLst>
                  <a:ext uri="{FF2B5EF4-FFF2-40B4-BE49-F238E27FC236}">
                    <a16:creationId xmlns:a16="http://schemas.microsoft.com/office/drawing/2014/main" id="{14FC4C13-450F-7769-3BA0-7C66E34C89D4}"/>
                  </a:ext>
                </a:extLst>
              </p:cNvPr>
              <p:cNvSpPr/>
              <p:nvPr/>
            </p:nvSpPr>
            <p:spPr bwMode="auto">
              <a:xfrm>
                <a:off x="5328" y="1425"/>
                <a:ext cx="4" cy="3"/>
              </a:xfrm>
              <a:custGeom>
                <a:avLst/>
                <a:gdLst>
                  <a:gd name="T0" fmla="*/ 0 w 3"/>
                  <a:gd name="T1" fmla="*/ 2 h 2"/>
                  <a:gd name="T2" fmla="*/ 2 w 3"/>
                  <a:gd name="T3" fmla="*/ 0 h 2"/>
                  <a:gd name="T4" fmla="*/ 3 w 3"/>
                  <a:gd name="T5" fmla="*/ 1 h 2"/>
                  <a:gd name="T6" fmla="*/ 0 w 3"/>
                  <a:gd name="T7" fmla="*/ 2 h 2"/>
                  <a:gd name="T8" fmla="*/ 0 w 3"/>
                  <a:gd name="T9" fmla="*/ 2 h 2"/>
                </a:gdLst>
                <a:ahLst/>
                <a:cxnLst>
                  <a:cxn ang="0">
                    <a:pos x="T0" y="T1"/>
                  </a:cxn>
                  <a:cxn ang="0">
                    <a:pos x="T2" y="T3"/>
                  </a:cxn>
                  <a:cxn ang="0">
                    <a:pos x="T4" y="T5"/>
                  </a:cxn>
                  <a:cxn ang="0">
                    <a:pos x="T6" y="T7"/>
                  </a:cxn>
                  <a:cxn ang="0">
                    <a:pos x="T8" y="T9"/>
                  </a:cxn>
                </a:cxnLst>
                <a:rect l="0" t="0" r="r" b="b"/>
                <a:pathLst>
                  <a:path w="3" h="2">
                    <a:moveTo>
                      <a:pt x="0" y="2"/>
                    </a:moveTo>
                    <a:cubicBezTo>
                      <a:pt x="1" y="1"/>
                      <a:pt x="2" y="1"/>
                      <a:pt x="2" y="0"/>
                    </a:cubicBezTo>
                    <a:cubicBezTo>
                      <a:pt x="3" y="0"/>
                      <a:pt x="3" y="1"/>
                      <a:pt x="3" y="1"/>
                    </a:cubicBezTo>
                    <a:cubicBezTo>
                      <a:pt x="2" y="1"/>
                      <a:pt x="1"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2" name="Freeform 1287">
                <a:extLst>
                  <a:ext uri="{FF2B5EF4-FFF2-40B4-BE49-F238E27FC236}">
                    <a16:creationId xmlns:a16="http://schemas.microsoft.com/office/drawing/2014/main" id="{C33A96E7-9003-6122-90F7-FCCB73E4974C}"/>
                  </a:ext>
                </a:extLst>
              </p:cNvPr>
              <p:cNvSpPr/>
              <p:nvPr/>
            </p:nvSpPr>
            <p:spPr bwMode="auto">
              <a:xfrm>
                <a:off x="5317" y="1335"/>
                <a:ext cx="3" cy="5"/>
              </a:xfrm>
              <a:custGeom>
                <a:avLst/>
                <a:gdLst>
                  <a:gd name="T0" fmla="*/ 3 w 3"/>
                  <a:gd name="T1" fmla="*/ 0 h 5"/>
                  <a:gd name="T2" fmla="*/ 0 w 3"/>
                  <a:gd name="T3" fmla="*/ 5 h 5"/>
                  <a:gd name="T4" fmla="*/ 0 w 3"/>
                  <a:gd name="T5" fmla="*/ 5 h 5"/>
                  <a:gd name="T6" fmla="*/ 3 w 3"/>
                  <a:gd name="T7" fmla="*/ 0 h 5"/>
                  <a:gd name="T8" fmla="*/ 3 w 3"/>
                  <a:gd name="T9" fmla="*/ 0 h 5"/>
                </a:gdLst>
                <a:ahLst/>
                <a:cxnLst>
                  <a:cxn ang="0">
                    <a:pos x="T0" y="T1"/>
                  </a:cxn>
                  <a:cxn ang="0">
                    <a:pos x="T2" y="T3"/>
                  </a:cxn>
                  <a:cxn ang="0">
                    <a:pos x="T4" y="T5"/>
                  </a:cxn>
                  <a:cxn ang="0">
                    <a:pos x="T6" y="T7"/>
                  </a:cxn>
                  <a:cxn ang="0">
                    <a:pos x="T8" y="T9"/>
                  </a:cxn>
                </a:cxnLst>
                <a:rect l="0" t="0" r="r" b="b"/>
                <a:pathLst>
                  <a:path w="3" h="5">
                    <a:moveTo>
                      <a:pt x="3" y="0"/>
                    </a:moveTo>
                    <a:cubicBezTo>
                      <a:pt x="3" y="2"/>
                      <a:pt x="2" y="4"/>
                      <a:pt x="0" y="5"/>
                    </a:cubicBezTo>
                    <a:cubicBezTo>
                      <a:pt x="0" y="5"/>
                      <a:pt x="0" y="5"/>
                      <a:pt x="0" y="5"/>
                    </a:cubicBezTo>
                    <a:cubicBezTo>
                      <a:pt x="0" y="3"/>
                      <a:pt x="1" y="1"/>
                      <a:pt x="3" y="0"/>
                    </a:cubicBezTo>
                    <a:cubicBezTo>
                      <a:pt x="3" y="0"/>
                      <a:pt x="3" y="0"/>
                      <a:pt x="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3" name="Freeform 1288">
                <a:extLst>
                  <a:ext uri="{FF2B5EF4-FFF2-40B4-BE49-F238E27FC236}">
                    <a16:creationId xmlns:a16="http://schemas.microsoft.com/office/drawing/2014/main" id="{E8F050B4-A5F2-B2D7-210D-82313EF30A30}"/>
                  </a:ext>
                </a:extLst>
              </p:cNvPr>
              <p:cNvSpPr/>
              <p:nvPr/>
            </p:nvSpPr>
            <p:spPr bwMode="auto">
              <a:xfrm>
                <a:off x="5315" y="1425"/>
                <a:ext cx="2" cy="3"/>
              </a:xfrm>
              <a:custGeom>
                <a:avLst/>
                <a:gdLst>
                  <a:gd name="T0" fmla="*/ 2 w 2"/>
                  <a:gd name="T1" fmla="*/ 0 h 2"/>
                  <a:gd name="T2" fmla="*/ 0 w 2"/>
                  <a:gd name="T3" fmla="*/ 2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1"/>
                      <a:pt x="0" y="2"/>
                    </a:cubicBezTo>
                    <a:cubicBezTo>
                      <a:pt x="0" y="2"/>
                      <a:pt x="0" y="2"/>
                      <a:pt x="0" y="2"/>
                    </a:cubicBezTo>
                    <a:cubicBezTo>
                      <a:pt x="1" y="1"/>
                      <a:pt x="1" y="0"/>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4" name="Freeform 1289">
                <a:extLst>
                  <a:ext uri="{FF2B5EF4-FFF2-40B4-BE49-F238E27FC236}">
                    <a16:creationId xmlns:a16="http://schemas.microsoft.com/office/drawing/2014/main" id="{76948C9D-DD31-0482-9D8A-9E46102BAE57}"/>
                  </a:ext>
                </a:extLst>
              </p:cNvPr>
              <p:cNvSpPr/>
              <p:nvPr/>
            </p:nvSpPr>
            <p:spPr bwMode="auto">
              <a:xfrm>
                <a:off x="5361" y="1354"/>
                <a:ext cx="3" cy="2"/>
              </a:xfrm>
              <a:custGeom>
                <a:avLst/>
                <a:gdLst>
                  <a:gd name="T0" fmla="*/ 2 w 2"/>
                  <a:gd name="T1" fmla="*/ 0 h 2"/>
                  <a:gd name="T2" fmla="*/ 0 w 2"/>
                  <a:gd name="T3" fmla="*/ 2 h 2"/>
                  <a:gd name="T4" fmla="*/ 0 w 2"/>
                  <a:gd name="T5" fmla="*/ 2 h 2"/>
                  <a:gd name="T6" fmla="*/ 2 w 2"/>
                  <a:gd name="T7" fmla="*/ 0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1"/>
                      <a:pt x="1" y="1"/>
                      <a:pt x="0" y="2"/>
                    </a:cubicBezTo>
                    <a:cubicBezTo>
                      <a:pt x="0" y="2"/>
                      <a:pt x="0" y="2"/>
                      <a:pt x="0" y="2"/>
                    </a:cubicBezTo>
                    <a:cubicBezTo>
                      <a:pt x="1" y="1"/>
                      <a:pt x="1" y="1"/>
                      <a:pt x="2" y="0"/>
                    </a:cubicBezTo>
                    <a:cubicBezTo>
                      <a:pt x="2" y="0"/>
                      <a:pt x="2" y="0"/>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5" name="Freeform 1290">
                <a:extLst>
                  <a:ext uri="{FF2B5EF4-FFF2-40B4-BE49-F238E27FC236}">
                    <a16:creationId xmlns:a16="http://schemas.microsoft.com/office/drawing/2014/main" id="{60EE2C5E-5B32-1E72-5225-8A41C6DA276A}"/>
                  </a:ext>
                </a:extLst>
              </p:cNvPr>
              <p:cNvSpPr/>
              <p:nvPr/>
            </p:nvSpPr>
            <p:spPr bwMode="auto">
              <a:xfrm>
                <a:off x="5325" y="1325"/>
                <a:ext cx="1" cy="2"/>
              </a:xfrm>
              <a:custGeom>
                <a:avLst/>
                <a:gdLst>
                  <a:gd name="T0" fmla="*/ 0 w 1"/>
                  <a:gd name="T1" fmla="*/ 2 h 2"/>
                  <a:gd name="T2" fmla="*/ 1 w 1"/>
                  <a:gd name="T3" fmla="*/ 0 h 2"/>
                  <a:gd name="T4" fmla="*/ 0 w 1"/>
                  <a:gd name="T5" fmla="*/ 2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0"/>
                    </a:cubicBezTo>
                    <a:cubicBezTo>
                      <a:pt x="1" y="1"/>
                      <a:pt x="1" y="1"/>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6" name="Freeform 1291">
                <a:extLst>
                  <a:ext uri="{FF2B5EF4-FFF2-40B4-BE49-F238E27FC236}">
                    <a16:creationId xmlns:a16="http://schemas.microsoft.com/office/drawing/2014/main" id="{603EA122-918B-0C2C-FF8E-CDB423934501}"/>
                  </a:ext>
                </a:extLst>
              </p:cNvPr>
              <p:cNvSpPr/>
              <p:nvPr/>
            </p:nvSpPr>
            <p:spPr bwMode="auto">
              <a:xfrm>
                <a:off x="5234" y="1113"/>
                <a:ext cx="71" cy="79"/>
              </a:xfrm>
              <a:custGeom>
                <a:avLst/>
                <a:gdLst>
                  <a:gd name="T0" fmla="*/ 13 w 62"/>
                  <a:gd name="T1" fmla="*/ 56 h 70"/>
                  <a:gd name="T2" fmla="*/ 9 w 62"/>
                  <a:gd name="T3" fmla="*/ 62 h 70"/>
                  <a:gd name="T4" fmla="*/ 0 w 62"/>
                  <a:gd name="T5" fmla="*/ 70 h 70"/>
                  <a:gd name="T6" fmla="*/ 15 w 62"/>
                  <a:gd name="T7" fmla="*/ 24 h 70"/>
                  <a:gd name="T8" fmla="*/ 16 w 62"/>
                  <a:gd name="T9" fmla="*/ 35 h 70"/>
                  <a:gd name="T10" fmla="*/ 25 w 62"/>
                  <a:gd name="T11" fmla="*/ 27 h 70"/>
                  <a:gd name="T12" fmla="*/ 48 w 62"/>
                  <a:gd name="T13" fmla="*/ 3 h 70"/>
                  <a:gd name="T14" fmla="*/ 53 w 62"/>
                  <a:gd name="T15" fmla="*/ 3 h 70"/>
                  <a:gd name="T16" fmla="*/ 62 w 62"/>
                  <a:gd name="T17" fmla="*/ 9 h 70"/>
                  <a:gd name="T18" fmla="*/ 21 w 62"/>
                  <a:gd name="T19" fmla="*/ 39 h 70"/>
                  <a:gd name="T20" fmla="*/ 13 w 62"/>
                  <a:gd name="T21" fmla="*/ 5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70">
                    <a:moveTo>
                      <a:pt x="13" y="56"/>
                    </a:moveTo>
                    <a:cubicBezTo>
                      <a:pt x="10" y="57"/>
                      <a:pt x="8" y="58"/>
                      <a:pt x="9" y="62"/>
                    </a:cubicBezTo>
                    <a:cubicBezTo>
                      <a:pt x="10" y="66"/>
                      <a:pt x="9" y="66"/>
                      <a:pt x="0" y="70"/>
                    </a:cubicBezTo>
                    <a:cubicBezTo>
                      <a:pt x="8" y="55"/>
                      <a:pt x="6" y="38"/>
                      <a:pt x="15" y="24"/>
                    </a:cubicBezTo>
                    <a:cubicBezTo>
                      <a:pt x="16" y="28"/>
                      <a:pt x="14" y="31"/>
                      <a:pt x="16" y="35"/>
                    </a:cubicBezTo>
                    <a:cubicBezTo>
                      <a:pt x="21" y="33"/>
                      <a:pt x="24" y="30"/>
                      <a:pt x="25" y="27"/>
                    </a:cubicBezTo>
                    <a:cubicBezTo>
                      <a:pt x="30" y="16"/>
                      <a:pt x="43" y="14"/>
                      <a:pt x="48" y="3"/>
                    </a:cubicBezTo>
                    <a:cubicBezTo>
                      <a:pt x="49" y="2"/>
                      <a:pt x="53" y="0"/>
                      <a:pt x="53" y="3"/>
                    </a:cubicBezTo>
                    <a:cubicBezTo>
                      <a:pt x="53" y="10"/>
                      <a:pt x="59" y="5"/>
                      <a:pt x="62" y="9"/>
                    </a:cubicBezTo>
                    <a:cubicBezTo>
                      <a:pt x="46" y="16"/>
                      <a:pt x="32" y="26"/>
                      <a:pt x="21" y="39"/>
                    </a:cubicBezTo>
                    <a:cubicBezTo>
                      <a:pt x="17" y="44"/>
                      <a:pt x="12" y="49"/>
                      <a:pt x="13" y="5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7" name="Freeform 1292">
                <a:extLst>
                  <a:ext uri="{FF2B5EF4-FFF2-40B4-BE49-F238E27FC236}">
                    <a16:creationId xmlns:a16="http://schemas.microsoft.com/office/drawing/2014/main" id="{03ED3F64-5E4B-1640-B252-C27FC0CF7E20}"/>
                  </a:ext>
                </a:extLst>
              </p:cNvPr>
              <p:cNvSpPr/>
              <p:nvPr/>
            </p:nvSpPr>
            <p:spPr bwMode="auto">
              <a:xfrm>
                <a:off x="5273" y="1136"/>
                <a:ext cx="88" cy="26"/>
              </a:xfrm>
              <a:custGeom>
                <a:avLst/>
                <a:gdLst>
                  <a:gd name="T0" fmla="*/ 1 w 78"/>
                  <a:gd name="T1" fmla="*/ 23 h 23"/>
                  <a:gd name="T2" fmla="*/ 29 w 78"/>
                  <a:gd name="T3" fmla="*/ 7 h 23"/>
                  <a:gd name="T4" fmla="*/ 48 w 78"/>
                  <a:gd name="T5" fmla="*/ 3 h 23"/>
                  <a:gd name="T6" fmla="*/ 78 w 78"/>
                  <a:gd name="T7" fmla="*/ 5 h 23"/>
                  <a:gd name="T8" fmla="*/ 35 w 78"/>
                  <a:gd name="T9" fmla="*/ 10 h 23"/>
                  <a:gd name="T10" fmla="*/ 57 w 78"/>
                  <a:gd name="T11" fmla="*/ 16 h 23"/>
                  <a:gd name="T12" fmla="*/ 0 w 78"/>
                  <a:gd name="T13" fmla="*/ 22 h 23"/>
                  <a:gd name="T14" fmla="*/ 1 w 78"/>
                  <a:gd name="T15" fmla="*/ 23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23">
                    <a:moveTo>
                      <a:pt x="1" y="23"/>
                    </a:moveTo>
                    <a:cubicBezTo>
                      <a:pt x="7" y="13"/>
                      <a:pt x="14" y="4"/>
                      <a:pt x="29" y="7"/>
                    </a:cubicBezTo>
                    <a:cubicBezTo>
                      <a:pt x="35" y="8"/>
                      <a:pt x="41" y="3"/>
                      <a:pt x="48" y="3"/>
                    </a:cubicBezTo>
                    <a:cubicBezTo>
                      <a:pt x="58" y="2"/>
                      <a:pt x="68" y="0"/>
                      <a:pt x="78" y="5"/>
                    </a:cubicBezTo>
                    <a:cubicBezTo>
                      <a:pt x="64" y="6"/>
                      <a:pt x="50" y="4"/>
                      <a:pt x="35" y="10"/>
                    </a:cubicBezTo>
                    <a:cubicBezTo>
                      <a:pt x="44" y="10"/>
                      <a:pt x="51" y="11"/>
                      <a:pt x="57" y="16"/>
                    </a:cubicBezTo>
                    <a:cubicBezTo>
                      <a:pt x="38" y="13"/>
                      <a:pt x="18" y="12"/>
                      <a:pt x="0" y="22"/>
                    </a:cubicBezTo>
                    <a:lnTo>
                      <a:pt x="1" y="23"/>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8" name="Freeform 1293">
                <a:extLst>
                  <a:ext uri="{FF2B5EF4-FFF2-40B4-BE49-F238E27FC236}">
                    <a16:creationId xmlns:a16="http://schemas.microsoft.com/office/drawing/2014/main" id="{2918EC02-A8BA-8139-7104-2DD6A9AA2352}"/>
                  </a:ext>
                </a:extLst>
              </p:cNvPr>
              <p:cNvSpPr/>
              <p:nvPr/>
            </p:nvSpPr>
            <p:spPr bwMode="auto">
              <a:xfrm>
                <a:off x="5211" y="1111"/>
                <a:ext cx="42" cy="65"/>
              </a:xfrm>
              <a:custGeom>
                <a:avLst/>
                <a:gdLst>
                  <a:gd name="T0" fmla="*/ 0 w 37"/>
                  <a:gd name="T1" fmla="*/ 57 h 57"/>
                  <a:gd name="T2" fmla="*/ 21 w 37"/>
                  <a:gd name="T3" fmla="*/ 15 h 57"/>
                  <a:gd name="T4" fmla="*/ 33 w 37"/>
                  <a:gd name="T5" fmla="*/ 5 h 57"/>
                  <a:gd name="T6" fmla="*/ 25 w 37"/>
                  <a:gd name="T7" fmla="*/ 17 h 57"/>
                  <a:gd name="T8" fmla="*/ 0 w 37"/>
                  <a:gd name="T9" fmla="*/ 57 h 57"/>
                </a:gdLst>
                <a:ahLst/>
                <a:cxnLst>
                  <a:cxn ang="0">
                    <a:pos x="T0" y="T1"/>
                  </a:cxn>
                  <a:cxn ang="0">
                    <a:pos x="T2" y="T3"/>
                  </a:cxn>
                  <a:cxn ang="0">
                    <a:pos x="T4" y="T5"/>
                  </a:cxn>
                  <a:cxn ang="0">
                    <a:pos x="T6" y="T7"/>
                  </a:cxn>
                  <a:cxn ang="0">
                    <a:pos x="T8" y="T9"/>
                  </a:cxn>
                </a:cxnLst>
                <a:rect l="0" t="0" r="r" b="b"/>
                <a:pathLst>
                  <a:path w="37" h="57">
                    <a:moveTo>
                      <a:pt x="0" y="57"/>
                    </a:moveTo>
                    <a:cubicBezTo>
                      <a:pt x="1" y="40"/>
                      <a:pt x="12" y="28"/>
                      <a:pt x="21" y="15"/>
                    </a:cubicBezTo>
                    <a:cubicBezTo>
                      <a:pt x="24" y="11"/>
                      <a:pt x="26" y="0"/>
                      <a:pt x="33" y="5"/>
                    </a:cubicBezTo>
                    <a:cubicBezTo>
                      <a:pt x="37" y="9"/>
                      <a:pt x="28" y="13"/>
                      <a:pt x="25" y="17"/>
                    </a:cubicBezTo>
                    <a:cubicBezTo>
                      <a:pt x="15" y="30"/>
                      <a:pt x="8" y="43"/>
                      <a:pt x="0" y="5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9" name="Freeform 1294">
                <a:extLst>
                  <a:ext uri="{FF2B5EF4-FFF2-40B4-BE49-F238E27FC236}">
                    <a16:creationId xmlns:a16="http://schemas.microsoft.com/office/drawing/2014/main" id="{7ABA29A7-19A8-3D89-745C-3533AEF54E00}"/>
                  </a:ext>
                </a:extLst>
              </p:cNvPr>
              <p:cNvSpPr/>
              <p:nvPr/>
            </p:nvSpPr>
            <p:spPr bwMode="auto">
              <a:xfrm>
                <a:off x="5249" y="1160"/>
                <a:ext cx="25" cy="23"/>
              </a:xfrm>
              <a:custGeom>
                <a:avLst/>
                <a:gdLst>
                  <a:gd name="T0" fmla="*/ 0 w 22"/>
                  <a:gd name="T1" fmla="*/ 14 h 20"/>
                  <a:gd name="T2" fmla="*/ 22 w 22"/>
                  <a:gd name="T3" fmla="*/ 2 h 20"/>
                  <a:gd name="T4" fmla="*/ 21 w 22"/>
                  <a:gd name="T5" fmla="*/ 1 h 20"/>
                  <a:gd name="T6" fmla="*/ 8 w 22"/>
                  <a:gd name="T7" fmla="*/ 16 h 20"/>
                  <a:gd name="T8" fmla="*/ 0 w 22"/>
                  <a:gd name="T9" fmla="*/ 14 h 20"/>
                </a:gdLst>
                <a:ahLst/>
                <a:cxnLst>
                  <a:cxn ang="0">
                    <a:pos x="T0" y="T1"/>
                  </a:cxn>
                  <a:cxn ang="0">
                    <a:pos x="T2" y="T3"/>
                  </a:cxn>
                  <a:cxn ang="0">
                    <a:pos x="T4" y="T5"/>
                  </a:cxn>
                  <a:cxn ang="0">
                    <a:pos x="T6" y="T7"/>
                  </a:cxn>
                  <a:cxn ang="0">
                    <a:pos x="T8" y="T9"/>
                  </a:cxn>
                </a:cxnLst>
                <a:rect l="0" t="0" r="r" b="b"/>
                <a:pathLst>
                  <a:path w="22" h="20">
                    <a:moveTo>
                      <a:pt x="0" y="14"/>
                    </a:moveTo>
                    <a:cubicBezTo>
                      <a:pt x="9" y="13"/>
                      <a:pt x="11" y="0"/>
                      <a:pt x="22" y="2"/>
                    </a:cubicBezTo>
                    <a:cubicBezTo>
                      <a:pt x="21" y="1"/>
                      <a:pt x="21" y="1"/>
                      <a:pt x="21" y="1"/>
                    </a:cubicBezTo>
                    <a:cubicBezTo>
                      <a:pt x="17" y="6"/>
                      <a:pt x="13" y="11"/>
                      <a:pt x="8" y="16"/>
                    </a:cubicBezTo>
                    <a:cubicBezTo>
                      <a:pt x="5" y="19"/>
                      <a:pt x="1" y="20"/>
                      <a:pt x="0"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0" name="Freeform 1295">
                <a:extLst>
                  <a:ext uri="{FF2B5EF4-FFF2-40B4-BE49-F238E27FC236}">
                    <a16:creationId xmlns:a16="http://schemas.microsoft.com/office/drawing/2014/main" id="{BC68EFD7-510D-3CC8-535C-9C96B0E6B138}"/>
                  </a:ext>
                </a:extLst>
              </p:cNvPr>
              <p:cNvSpPr/>
              <p:nvPr/>
            </p:nvSpPr>
            <p:spPr bwMode="auto">
              <a:xfrm>
                <a:off x="5255" y="1109"/>
                <a:ext cx="12" cy="18"/>
              </a:xfrm>
              <a:custGeom>
                <a:avLst/>
                <a:gdLst>
                  <a:gd name="T0" fmla="*/ 1 w 11"/>
                  <a:gd name="T1" fmla="*/ 16 h 16"/>
                  <a:gd name="T2" fmla="*/ 10 w 11"/>
                  <a:gd name="T3" fmla="*/ 0 h 16"/>
                  <a:gd name="T4" fmla="*/ 1 w 11"/>
                  <a:gd name="T5" fmla="*/ 16 h 16"/>
                </a:gdLst>
                <a:ahLst/>
                <a:cxnLst>
                  <a:cxn ang="0">
                    <a:pos x="T0" y="T1"/>
                  </a:cxn>
                  <a:cxn ang="0">
                    <a:pos x="T2" y="T3"/>
                  </a:cxn>
                  <a:cxn ang="0">
                    <a:pos x="T4" y="T5"/>
                  </a:cxn>
                </a:cxnLst>
                <a:rect l="0" t="0" r="r" b="b"/>
                <a:pathLst>
                  <a:path w="11" h="16">
                    <a:moveTo>
                      <a:pt x="1" y="16"/>
                    </a:moveTo>
                    <a:cubicBezTo>
                      <a:pt x="0" y="9"/>
                      <a:pt x="3" y="4"/>
                      <a:pt x="10" y="0"/>
                    </a:cubicBezTo>
                    <a:cubicBezTo>
                      <a:pt x="11" y="9"/>
                      <a:pt x="6" y="12"/>
                      <a:pt x="1"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1" name="Freeform 1296">
                <a:extLst>
                  <a:ext uri="{FF2B5EF4-FFF2-40B4-BE49-F238E27FC236}">
                    <a16:creationId xmlns:a16="http://schemas.microsoft.com/office/drawing/2014/main" id="{088E9BA1-C982-CC30-6A40-63CBD9EFFA66}"/>
                  </a:ext>
                </a:extLst>
              </p:cNvPr>
              <p:cNvSpPr/>
              <p:nvPr/>
            </p:nvSpPr>
            <p:spPr bwMode="auto">
              <a:xfrm>
                <a:off x="5284" y="1242"/>
                <a:ext cx="14" cy="10"/>
              </a:xfrm>
              <a:custGeom>
                <a:avLst/>
                <a:gdLst>
                  <a:gd name="T0" fmla="*/ 12 w 12"/>
                  <a:gd name="T1" fmla="*/ 0 h 9"/>
                  <a:gd name="T2" fmla="*/ 0 w 12"/>
                  <a:gd name="T3" fmla="*/ 9 h 9"/>
                  <a:gd name="T4" fmla="*/ 12 w 12"/>
                  <a:gd name="T5" fmla="*/ 0 h 9"/>
                </a:gdLst>
                <a:ahLst/>
                <a:cxnLst>
                  <a:cxn ang="0">
                    <a:pos x="T0" y="T1"/>
                  </a:cxn>
                  <a:cxn ang="0">
                    <a:pos x="T2" y="T3"/>
                  </a:cxn>
                  <a:cxn ang="0">
                    <a:pos x="T4" y="T5"/>
                  </a:cxn>
                </a:cxnLst>
                <a:rect l="0" t="0" r="r" b="b"/>
                <a:pathLst>
                  <a:path w="12" h="9">
                    <a:moveTo>
                      <a:pt x="12" y="0"/>
                    </a:moveTo>
                    <a:cubicBezTo>
                      <a:pt x="12" y="6"/>
                      <a:pt x="7" y="7"/>
                      <a:pt x="0" y="9"/>
                    </a:cubicBezTo>
                    <a:cubicBezTo>
                      <a:pt x="4" y="3"/>
                      <a:pt x="7" y="0"/>
                      <a:pt x="1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2" name="Freeform 1297">
                <a:extLst>
                  <a:ext uri="{FF2B5EF4-FFF2-40B4-BE49-F238E27FC236}">
                    <a16:creationId xmlns:a16="http://schemas.microsoft.com/office/drawing/2014/main" id="{8319FE08-E4C4-AC0B-D0E1-CA35F17C8F8A}"/>
                  </a:ext>
                </a:extLst>
              </p:cNvPr>
              <p:cNvSpPr/>
              <p:nvPr/>
            </p:nvSpPr>
            <p:spPr bwMode="auto">
              <a:xfrm>
                <a:off x="5277" y="1179"/>
                <a:ext cx="9" cy="10"/>
              </a:xfrm>
              <a:custGeom>
                <a:avLst/>
                <a:gdLst>
                  <a:gd name="T0" fmla="*/ 8 w 8"/>
                  <a:gd name="T1" fmla="*/ 0 h 8"/>
                  <a:gd name="T2" fmla="*/ 0 w 8"/>
                  <a:gd name="T3" fmla="*/ 8 h 8"/>
                  <a:gd name="T4" fmla="*/ 8 w 8"/>
                  <a:gd name="T5" fmla="*/ 0 h 8"/>
                </a:gdLst>
                <a:ahLst/>
                <a:cxnLst>
                  <a:cxn ang="0">
                    <a:pos x="T0" y="T1"/>
                  </a:cxn>
                  <a:cxn ang="0">
                    <a:pos x="T2" y="T3"/>
                  </a:cxn>
                  <a:cxn ang="0">
                    <a:pos x="T4" y="T5"/>
                  </a:cxn>
                </a:cxnLst>
                <a:rect l="0" t="0" r="r" b="b"/>
                <a:pathLst>
                  <a:path w="8" h="8">
                    <a:moveTo>
                      <a:pt x="8" y="0"/>
                    </a:moveTo>
                    <a:cubicBezTo>
                      <a:pt x="7" y="5"/>
                      <a:pt x="5" y="7"/>
                      <a:pt x="0" y="8"/>
                    </a:cubicBezTo>
                    <a:cubicBezTo>
                      <a:pt x="0" y="3"/>
                      <a:pt x="3" y="0"/>
                      <a:pt x="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3" name="Freeform 1298">
                <a:extLst>
                  <a:ext uri="{FF2B5EF4-FFF2-40B4-BE49-F238E27FC236}">
                    <a16:creationId xmlns:a16="http://schemas.microsoft.com/office/drawing/2014/main" id="{6974D0CB-8033-ADA3-9930-C59887E32EBB}"/>
                  </a:ext>
                </a:extLst>
              </p:cNvPr>
              <p:cNvSpPr/>
              <p:nvPr/>
            </p:nvSpPr>
            <p:spPr bwMode="auto">
              <a:xfrm>
                <a:off x="5298" y="1234"/>
                <a:ext cx="10" cy="8"/>
              </a:xfrm>
              <a:custGeom>
                <a:avLst/>
                <a:gdLst>
                  <a:gd name="T0" fmla="*/ 0 w 9"/>
                  <a:gd name="T1" fmla="*/ 7 h 7"/>
                  <a:gd name="T2" fmla="*/ 9 w 9"/>
                  <a:gd name="T3" fmla="*/ 0 h 7"/>
                  <a:gd name="T4" fmla="*/ 0 w 9"/>
                  <a:gd name="T5" fmla="*/ 7 h 7"/>
                </a:gdLst>
                <a:ahLst/>
                <a:cxnLst>
                  <a:cxn ang="0">
                    <a:pos x="T0" y="T1"/>
                  </a:cxn>
                  <a:cxn ang="0">
                    <a:pos x="T2" y="T3"/>
                  </a:cxn>
                  <a:cxn ang="0">
                    <a:pos x="T4" y="T5"/>
                  </a:cxn>
                </a:cxnLst>
                <a:rect l="0" t="0" r="r" b="b"/>
                <a:pathLst>
                  <a:path w="9" h="7">
                    <a:moveTo>
                      <a:pt x="0" y="7"/>
                    </a:moveTo>
                    <a:cubicBezTo>
                      <a:pt x="1" y="2"/>
                      <a:pt x="4" y="1"/>
                      <a:pt x="9" y="0"/>
                    </a:cubicBezTo>
                    <a:cubicBezTo>
                      <a:pt x="7" y="5"/>
                      <a:pt x="4" y="6"/>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4" name="Freeform 1299">
                <a:extLst>
                  <a:ext uri="{FF2B5EF4-FFF2-40B4-BE49-F238E27FC236}">
                    <a16:creationId xmlns:a16="http://schemas.microsoft.com/office/drawing/2014/main" id="{20427B22-A38E-7C02-D81F-E71BD8F0513E}"/>
                  </a:ext>
                </a:extLst>
              </p:cNvPr>
              <p:cNvSpPr/>
              <p:nvPr/>
            </p:nvSpPr>
            <p:spPr bwMode="auto">
              <a:xfrm>
                <a:off x="5273" y="1253"/>
                <a:ext cx="8" cy="6"/>
              </a:xfrm>
              <a:custGeom>
                <a:avLst/>
                <a:gdLst>
                  <a:gd name="T0" fmla="*/ 0 w 7"/>
                  <a:gd name="T1" fmla="*/ 4 h 5"/>
                  <a:gd name="T2" fmla="*/ 6 w 7"/>
                  <a:gd name="T3" fmla="*/ 0 h 5"/>
                  <a:gd name="T4" fmla="*/ 7 w 7"/>
                  <a:gd name="T5" fmla="*/ 2 h 5"/>
                  <a:gd name="T6" fmla="*/ 1 w 7"/>
                  <a:gd name="T7" fmla="*/ 4 h 5"/>
                  <a:gd name="T8" fmla="*/ 0 w 7"/>
                  <a:gd name="T9" fmla="*/ 4 h 5"/>
                </a:gdLst>
                <a:ahLst/>
                <a:cxnLst>
                  <a:cxn ang="0">
                    <a:pos x="T0" y="T1"/>
                  </a:cxn>
                  <a:cxn ang="0">
                    <a:pos x="T2" y="T3"/>
                  </a:cxn>
                  <a:cxn ang="0">
                    <a:pos x="T4" y="T5"/>
                  </a:cxn>
                  <a:cxn ang="0">
                    <a:pos x="T6" y="T7"/>
                  </a:cxn>
                  <a:cxn ang="0">
                    <a:pos x="T8" y="T9"/>
                  </a:cxn>
                </a:cxnLst>
                <a:rect l="0" t="0" r="r" b="b"/>
                <a:pathLst>
                  <a:path w="7" h="5">
                    <a:moveTo>
                      <a:pt x="0" y="4"/>
                    </a:moveTo>
                    <a:cubicBezTo>
                      <a:pt x="2" y="2"/>
                      <a:pt x="3" y="0"/>
                      <a:pt x="6" y="0"/>
                    </a:cubicBezTo>
                    <a:cubicBezTo>
                      <a:pt x="6" y="0"/>
                      <a:pt x="7" y="2"/>
                      <a:pt x="7" y="2"/>
                    </a:cubicBezTo>
                    <a:cubicBezTo>
                      <a:pt x="5" y="5"/>
                      <a:pt x="3" y="4"/>
                      <a:pt x="1" y="4"/>
                    </a:cubicBezTo>
                    <a:cubicBezTo>
                      <a:pt x="1" y="4"/>
                      <a:pt x="0" y="4"/>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5" name="Freeform 1300">
                <a:extLst>
                  <a:ext uri="{FF2B5EF4-FFF2-40B4-BE49-F238E27FC236}">
                    <a16:creationId xmlns:a16="http://schemas.microsoft.com/office/drawing/2014/main" id="{8ABE24AC-E1EE-1DA9-E11E-2F5506B1DDE3}"/>
                  </a:ext>
                </a:extLst>
              </p:cNvPr>
              <p:cNvSpPr/>
              <p:nvPr/>
            </p:nvSpPr>
            <p:spPr bwMode="auto">
              <a:xfrm>
                <a:off x="5339" y="1132"/>
                <a:ext cx="4" cy="2"/>
              </a:xfrm>
              <a:custGeom>
                <a:avLst/>
                <a:gdLst>
                  <a:gd name="T0" fmla="*/ 4 w 4"/>
                  <a:gd name="T1" fmla="*/ 1 h 2"/>
                  <a:gd name="T2" fmla="*/ 2 w 4"/>
                  <a:gd name="T3" fmla="*/ 2 h 2"/>
                  <a:gd name="T4" fmla="*/ 0 w 4"/>
                  <a:gd name="T5" fmla="*/ 1 h 2"/>
                  <a:gd name="T6" fmla="*/ 2 w 4"/>
                  <a:gd name="T7" fmla="*/ 0 h 2"/>
                  <a:gd name="T8" fmla="*/ 4 w 4"/>
                  <a:gd name="T9" fmla="*/ 1 h 2"/>
                </a:gdLst>
                <a:ahLst/>
                <a:cxnLst>
                  <a:cxn ang="0">
                    <a:pos x="T0" y="T1"/>
                  </a:cxn>
                  <a:cxn ang="0">
                    <a:pos x="T2" y="T3"/>
                  </a:cxn>
                  <a:cxn ang="0">
                    <a:pos x="T4" y="T5"/>
                  </a:cxn>
                  <a:cxn ang="0">
                    <a:pos x="T6" y="T7"/>
                  </a:cxn>
                  <a:cxn ang="0">
                    <a:pos x="T8" y="T9"/>
                  </a:cxn>
                </a:cxnLst>
                <a:rect l="0" t="0" r="r" b="b"/>
                <a:pathLst>
                  <a:path w="4" h="2">
                    <a:moveTo>
                      <a:pt x="4" y="1"/>
                    </a:moveTo>
                    <a:cubicBezTo>
                      <a:pt x="3" y="1"/>
                      <a:pt x="2" y="2"/>
                      <a:pt x="2" y="2"/>
                    </a:cubicBezTo>
                    <a:cubicBezTo>
                      <a:pt x="1" y="2"/>
                      <a:pt x="1" y="1"/>
                      <a:pt x="0" y="1"/>
                    </a:cubicBezTo>
                    <a:cubicBezTo>
                      <a:pt x="1" y="1"/>
                      <a:pt x="1" y="0"/>
                      <a:pt x="2" y="0"/>
                    </a:cubicBezTo>
                    <a:cubicBezTo>
                      <a:pt x="2" y="0"/>
                      <a:pt x="3" y="1"/>
                      <a:pt x="4"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6" name="Freeform 1301">
                <a:extLst>
                  <a:ext uri="{FF2B5EF4-FFF2-40B4-BE49-F238E27FC236}">
                    <a16:creationId xmlns:a16="http://schemas.microsoft.com/office/drawing/2014/main" id="{3F25056A-FF42-DD62-7CD9-0F94747720FF}"/>
                  </a:ext>
                </a:extLst>
              </p:cNvPr>
              <p:cNvSpPr/>
              <p:nvPr/>
            </p:nvSpPr>
            <p:spPr bwMode="auto">
              <a:xfrm>
                <a:off x="5250" y="1134"/>
                <a:ext cx="3" cy="6"/>
              </a:xfrm>
              <a:custGeom>
                <a:avLst/>
                <a:gdLst>
                  <a:gd name="T0" fmla="*/ 2 w 3"/>
                  <a:gd name="T1" fmla="*/ 0 h 5"/>
                  <a:gd name="T2" fmla="*/ 3 w 3"/>
                  <a:gd name="T3" fmla="*/ 2 h 5"/>
                  <a:gd name="T4" fmla="*/ 2 w 3"/>
                  <a:gd name="T5" fmla="*/ 4 h 5"/>
                  <a:gd name="T6" fmla="*/ 1 w 3"/>
                  <a:gd name="T7" fmla="*/ 3 h 5"/>
                  <a:gd name="T8" fmla="*/ 2 w 3"/>
                  <a:gd name="T9" fmla="*/ 0 h 5"/>
                </a:gdLst>
                <a:ahLst/>
                <a:cxnLst>
                  <a:cxn ang="0">
                    <a:pos x="T0" y="T1"/>
                  </a:cxn>
                  <a:cxn ang="0">
                    <a:pos x="T2" y="T3"/>
                  </a:cxn>
                  <a:cxn ang="0">
                    <a:pos x="T4" y="T5"/>
                  </a:cxn>
                  <a:cxn ang="0">
                    <a:pos x="T6" y="T7"/>
                  </a:cxn>
                  <a:cxn ang="0">
                    <a:pos x="T8" y="T9"/>
                  </a:cxn>
                </a:cxnLst>
                <a:rect l="0" t="0" r="r" b="b"/>
                <a:pathLst>
                  <a:path w="3" h="5">
                    <a:moveTo>
                      <a:pt x="2" y="0"/>
                    </a:moveTo>
                    <a:cubicBezTo>
                      <a:pt x="3" y="0"/>
                      <a:pt x="3" y="1"/>
                      <a:pt x="3" y="2"/>
                    </a:cubicBezTo>
                    <a:cubicBezTo>
                      <a:pt x="3" y="3"/>
                      <a:pt x="3" y="4"/>
                      <a:pt x="2" y="4"/>
                    </a:cubicBezTo>
                    <a:cubicBezTo>
                      <a:pt x="0" y="5"/>
                      <a:pt x="1" y="3"/>
                      <a:pt x="1" y="3"/>
                    </a:cubicBezTo>
                    <a:cubicBezTo>
                      <a:pt x="1" y="2"/>
                      <a:pt x="2"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7" name="Freeform 1302">
                <a:extLst>
                  <a:ext uri="{FF2B5EF4-FFF2-40B4-BE49-F238E27FC236}">
                    <a16:creationId xmlns:a16="http://schemas.microsoft.com/office/drawing/2014/main" id="{71283574-7F06-F38F-ECF8-86E3B12BE411}"/>
                  </a:ext>
                </a:extLst>
              </p:cNvPr>
              <p:cNvSpPr/>
              <p:nvPr/>
            </p:nvSpPr>
            <p:spPr bwMode="auto">
              <a:xfrm>
                <a:off x="5311" y="1119"/>
                <a:ext cx="1" cy="2"/>
              </a:xfrm>
              <a:custGeom>
                <a:avLst/>
                <a:gdLst>
                  <a:gd name="T0" fmla="*/ 1 w 1"/>
                  <a:gd name="T1" fmla="*/ 0 h 1"/>
                  <a:gd name="T2" fmla="*/ 0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0" y="0"/>
                      <a:pt x="0" y="0"/>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8" name="Freeform 1303">
                <a:extLst>
                  <a:ext uri="{FF2B5EF4-FFF2-40B4-BE49-F238E27FC236}">
                    <a16:creationId xmlns:a16="http://schemas.microsoft.com/office/drawing/2014/main" id="{78004A44-A6BD-1FE4-FBDF-112411B1C2CC}"/>
                  </a:ext>
                </a:extLst>
              </p:cNvPr>
              <p:cNvSpPr/>
              <p:nvPr/>
            </p:nvSpPr>
            <p:spPr bwMode="auto">
              <a:xfrm>
                <a:off x="5089" y="962"/>
                <a:ext cx="50" cy="160"/>
              </a:xfrm>
              <a:custGeom>
                <a:avLst/>
                <a:gdLst>
                  <a:gd name="T0" fmla="*/ 8 w 44"/>
                  <a:gd name="T1" fmla="*/ 135 h 141"/>
                  <a:gd name="T2" fmla="*/ 1 w 44"/>
                  <a:gd name="T3" fmla="*/ 141 h 141"/>
                  <a:gd name="T4" fmla="*/ 15 w 44"/>
                  <a:gd name="T5" fmla="*/ 24 h 141"/>
                  <a:gd name="T6" fmla="*/ 8 w 44"/>
                  <a:gd name="T7" fmla="*/ 75 h 141"/>
                  <a:gd name="T8" fmla="*/ 25 w 44"/>
                  <a:gd name="T9" fmla="*/ 24 h 141"/>
                  <a:gd name="T10" fmla="*/ 32 w 44"/>
                  <a:gd name="T11" fmla="*/ 18 h 141"/>
                  <a:gd name="T12" fmla="*/ 35 w 44"/>
                  <a:gd name="T13" fmla="*/ 14 h 141"/>
                  <a:gd name="T14" fmla="*/ 44 w 44"/>
                  <a:gd name="T15" fmla="*/ 0 h 141"/>
                  <a:gd name="T16" fmla="*/ 44 w 44"/>
                  <a:gd name="T17" fmla="*/ 0 h 141"/>
                  <a:gd name="T18" fmla="*/ 33 w 44"/>
                  <a:gd name="T19" fmla="*/ 27 h 141"/>
                  <a:gd name="T20" fmla="*/ 20 w 44"/>
                  <a:gd name="T21" fmla="*/ 68 h 141"/>
                  <a:gd name="T22" fmla="*/ 18 w 44"/>
                  <a:gd name="T23" fmla="*/ 70 h 141"/>
                  <a:gd name="T24" fmla="*/ 19 w 44"/>
                  <a:gd name="T25" fmla="*/ 71 h 141"/>
                  <a:gd name="T26" fmla="*/ 20 w 44"/>
                  <a:gd name="T27" fmla="*/ 68 h 141"/>
                  <a:gd name="T28" fmla="*/ 27 w 44"/>
                  <a:gd name="T29" fmla="*/ 63 h 141"/>
                  <a:gd name="T30" fmla="*/ 27 w 44"/>
                  <a:gd name="T31" fmla="*/ 63 h 141"/>
                  <a:gd name="T32" fmla="*/ 7 w 44"/>
                  <a:gd name="T33" fmla="*/ 111 h 141"/>
                  <a:gd name="T34" fmla="*/ 8 w 44"/>
                  <a:gd name="T35" fmla="*/ 126 h 141"/>
                  <a:gd name="T36" fmla="*/ 8 w 44"/>
                  <a:gd name="T37" fmla="*/ 126 h 141"/>
                  <a:gd name="T38" fmla="*/ 8 w 44"/>
                  <a:gd name="T39" fmla="*/ 135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141">
                    <a:moveTo>
                      <a:pt x="8" y="135"/>
                    </a:moveTo>
                    <a:cubicBezTo>
                      <a:pt x="6" y="138"/>
                      <a:pt x="4" y="140"/>
                      <a:pt x="1" y="141"/>
                    </a:cubicBezTo>
                    <a:cubicBezTo>
                      <a:pt x="8" y="102"/>
                      <a:pt x="0" y="62"/>
                      <a:pt x="15" y="24"/>
                    </a:cubicBezTo>
                    <a:cubicBezTo>
                      <a:pt x="13" y="41"/>
                      <a:pt x="10" y="58"/>
                      <a:pt x="8" y="75"/>
                    </a:cubicBezTo>
                    <a:cubicBezTo>
                      <a:pt x="15" y="58"/>
                      <a:pt x="23" y="42"/>
                      <a:pt x="25" y="24"/>
                    </a:cubicBezTo>
                    <a:cubicBezTo>
                      <a:pt x="25" y="19"/>
                      <a:pt x="25" y="19"/>
                      <a:pt x="32" y="18"/>
                    </a:cubicBezTo>
                    <a:cubicBezTo>
                      <a:pt x="34" y="18"/>
                      <a:pt x="34" y="16"/>
                      <a:pt x="35" y="14"/>
                    </a:cubicBezTo>
                    <a:cubicBezTo>
                      <a:pt x="36" y="8"/>
                      <a:pt x="40" y="4"/>
                      <a:pt x="44" y="0"/>
                    </a:cubicBezTo>
                    <a:cubicBezTo>
                      <a:pt x="44" y="0"/>
                      <a:pt x="44" y="0"/>
                      <a:pt x="44" y="0"/>
                    </a:cubicBezTo>
                    <a:cubicBezTo>
                      <a:pt x="44" y="11"/>
                      <a:pt x="37" y="18"/>
                      <a:pt x="33" y="27"/>
                    </a:cubicBezTo>
                    <a:cubicBezTo>
                      <a:pt x="27" y="40"/>
                      <a:pt x="20" y="53"/>
                      <a:pt x="20" y="68"/>
                    </a:cubicBezTo>
                    <a:cubicBezTo>
                      <a:pt x="19" y="69"/>
                      <a:pt x="19" y="69"/>
                      <a:pt x="18" y="70"/>
                    </a:cubicBezTo>
                    <a:cubicBezTo>
                      <a:pt x="18" y="70"/>
                      <a:pt x="19" y="71"/>
                      <a:pt x="19" y="71"/>
                    </a:cubicBezTo>
                    <a:cubicBezTo>
                      <a:pt x="19" y="70"/>
                      <a:pt x="20" y="69"/>
                      <a:pt x="20" y="68"/>
                    </a:cubicBezTo>
                    <a:cubicBezTo>
                      <a:pt x="22" y="66"/>
                      <a:pt x="23" y="63"/>
                      <a:pt x="27" y="63"/>
                    </a:cubicBezTo>
                    <a:cubicBezTo>
                      <a:pt x="27" y="63"/>
                      <a:pt x="27" y="63"/>
                      <a:pt x="27" y="63"/>
                    </a:cubicBezTo>
                    <a:cubicBezTo>
                      <a:pt x="23" y="80"/>
                      <a:pt x="11" y="94"/>
                      <a:pt x="7" y="111"/>
                    </a:cubicBezTo>
                    <a:cubicBezTo>
                      <a:pt x="5" y="116"/>
                      <a:pt x="4" y="121"/>
                      <a:pt x="8" y="126"/>
                    </a:cubicBezTo>
                    <a:cubicBezTo>
                      <a:pt x="8" y="126"/>
                      <a:pt x="8" y="126"/>
                      <a:pt x="8" y="126"/>
                    </a:cubicBezTo>
                    <a:cubicBezTo>
                      <a:pt x="8" y="129"/>
                      <a:pt x="8" y="132"/>
                      <a:pt x="8" y="13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9" name="Freeform 1304">
                <a:extLst>
                  <a:ext uri="{FF2B5EF4-FFF2-40B4-BE49-F238E27FC236}">
                    <a16:creationId xmlns:a16="http://schemas.microsoft.com/office/drawing/2014/main" id="{84670FEC-597C-EB1F-C1B4-67A9BABC5562}"/>
                  </a:ext>
                </a:extLst>
              </p:cNvPr>
              <p:cNvSpPr/>
              <p:nvPr/>
            </p:nvSpPr>
            <p:spPr bwMode="auto">
              <a:xfrm>
                <a:off x="5110" y="1011"/>
                <a:ext cx="54" cy="77"/>
              </a:xfrm>
              <a:custGeom>
                <a:avLst/>
                <a:gdLst>
                  <a:gd name="T0" fmla="*/ 47 w 47"/>
                  <a:gd name="T1" fmla="*/ 1 h 68"/>
                  <a:gd name="T2" fmla="*/ 17 w 47"/>
                  <a:gd name="T3" fmla="*/ 49 h 68"/>
                  <a:gd name="T4" fmla="*/ 20 w 47"/>
                  <a:gd name="T5" fmla="*/ 51 h 68"/>
                  <a:gd name="T6" fmla="*/ 40 w 47"/>
                  <a:gd name="T7" fmla="*/ 42 h 68"/>
                  <a:gd name="T8" fmla="*/ 41 w 47"/>
                  <a:gd name="T9" fmla="*/ 45 h 68"/>
                  <a:gd name="T10" fmla="*/ 1 w 47"/>
                  <a:gd name="T11" fmla="*/ 68 h 68"/>
                  <a:gd name="T12" fmla="*/ 1 w 47"/>
                  <a:gd name="T13" fmla="*/ 68 h 68"/>
                  <a:gd name="T14" fmla="*/ 11 w 47"/>
                  <a:gd name="T15" fmla="*/ 49 h 68"/>
                  <a:gd name="T16" fmla="*/ 41 w 47"/>
                  <a:gd name="T17" fmla="*/ 4 h 68"/>
                  <a:gd name="T18" fmla="*/ 47 w 47"/>
                  <a:gd name="T19" fmla="*/ 0 h 68"/>
                  <a:gd name="T20" fmla="*/ 47 w 47"/>
                  <a:gd name="T21" fmla="*/ 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68">
                    <a:moveTo>
                      <a:pt x="47" y="1"/>
                    </a:moveTo>
                    <a:cubicBezTo>
                      <a:pt x="40" y="18"/>
                      <a:pt x="33" y="36"/>
                      <a:pt x="17" y="49"/>
                    </a:cubicBezTo>
                    <a:cubicBezTo>
                      <a:pt x="18" y="49"/>
                      <a:pt x="19" y="50"/>
                      <a:pt x="20" y="51"/>
                    </a:cubicBezTo>
                    <a:cubicBezTo>
                      <a:pt x="26" y="48"/>
                      <a:pt x="33" y="45"/>
                      <a:pt x="40" y="42"/>
                    </a:cubicBezTo>
                    <a:cubicBezTo>
                      <a:pt x="40" y="43"/>
                      <a:pt x="41" y="44"/>
                      <a:pt x="41" y="45"/>
                    </a:cubicBezTo>
                    <a:cubicBezTo>
                      <a:pt x="27" y="51"/>
                      <a:pt x="16" y="63"/>
                      <a:pt x="1" y="68"/>
                    </a:cubicBezTo>
                    <a:cubicBezTo>
                      <a:pt x="1" y="68"/>
                      <a:pt x="1" y="68"/>
                      <a:pt x="1" y="68"/>
                    </a:cubicBezTo>
                    <a:cubicBezTo>
                      <a:pt x="0" y="60"/>
                      <a:pt x="7" y="55"/>
                      <a:pt x="11" y="49"/>
                    </a:cubicBezTo>
                    <a:cubicBezTo>
                      <a:pt x="20" y="33"/>
                      <a:pt x="31" y="19"/>
                      <a:pt x="41" y="4"/>
                    </a:cubicBezTo>
                    <a:cubicBezTo>
                      <a:pt x="42" y="1"/>
                      <a:pt x="44" y="1"/>
                      <a:pt x="47" y="0"/>
                    </a:cubicBezTo>
                    <a:lnTo>
                      <a:pt x="47"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0" name="Freeform 1305">
                <a:extLst>
                  <a:ext uri="{FF2B5EF4-FFF2-40B4-BE49-F238E27FC236}">
                    <a16:creationId xmlns:a16="http://schemas.microsoft.com/office/drawing/2014/main" id="{0301EC20-0927-DD38-F6C6-CD933DAB2444}"/>
                  </a:ext>
                </a:extLst>
              </p:cNvPr>
              <p:cNvSpPr/>
              <p:nvPr/>
            </p:nvSpPr>
            <p:spPr bwMode="auto">
              <a:xfrm>
                <a:off x="5139" y="916"/>
                <a:ext cx="38" cy="46"/>
              </a:xfrm>
              <a:custGeom>
                <a:avLst/>
                <a:gdLst>
                  <a:gd name="T0" fmla="*/ 34 w 34"/>
                  <a:gd name="T1" fmla="*/ 6 h 40"/>
                  <a:gd name="T2" fmla="*/ 16 w 34"/>
                  <a:gd name="T3" fmla="*/ 25 h 40"/>
                  <a:gd name="T4" fmla="*/ 0 w 34"/>
                  <a:gd name="T5" fmla="*/ 40 h 40"/>
                  <a:gd name="T6" fmla="*/ 0 w 34"/>
                  <a:gd name="T7" fmla="*/ 40 h 40"/>
                  <a:gd name="T8" fmla="*/ 25 w 34"/>
                  <a:gd name="T9" fmla="*/ 4 h 40"/>
                  <a:gd name="T10" fmla="*/ 34 w 34"/>
                  <a:gd name="T11" fmla="*/ 6 h 40"/>
                </a:gdLst>
                <a:ahLst/>
                <a:cxnLst>
                  <a:cxn ang="0">
                    <a:pos x="T0" y="T1"/>
                  </a:cxn>
                  <a:cxn ang="0">
                    <a:pos x="T2" y="T3"/>
                  </a:cxn>
                  <a:cxn ang="0">
                    <a:pos x="T4" y="T5"/>
                  </a:cxn>
                  <a:cxn ang="0">
                    <a:pos x="T6" y="T7"/>
                  </a:cxn>
                  <a:cxn ang="0">
                    <a:pos x="T8" y="T9"/>
                  </a:cxn>
                  <a:cxn ang="0">
                    <a:pos x="T10" y="T11"/>
                  </a:cxn>
                </a:cxnLst>
                <a:rect l="0" t="0" r="r" b="b"/>
                <a:pathLst>
                  <a:path w="34" h="40">
                    <a:moveTo>
                      <a:pt x="34" y="6"/>
                    </a:moveTo>
                    <a:cubicBezTo>
                      <a:pt x="31" y="16"/>
                      <a:pt x="22" y="18"/>
                      <a:pt x="16" y="25"/>
                    </a:cubicBezTo>
                    <a:cubicBezTo>
                      <a:pt x="11" y="30"/>
                      <a:pt x="9" y="38"/>
                      <a:pt x="0" y="40"/>
                    </a:cubicBezTo>
                    <a:cubicBezTo>
                      <a:pt x="0" y="40"/>
                      <a:pt x="0" y="40"/>
                      <a:pt x="0" y="40"/>
                    </a:cubicBezTo>
                    <a:cubicBezTo>
                      <a:pt x="4" y="25"/>
                      <a:pt x="14" y="14"/>
                      <a:pt x="25" y="4"/>
                    </a:cubicBezTo>
                    <a:cubicBezTo>
                      <a:pt x="28" y="0"/>
                      <a:pt x="30" y="7"/>
                      <a:pt x="34"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1" name="Freeform 1306">
                <a:extLst>
                  <a:ext uri="{FF2B5EF4-FFF2-40B4-BE49-F238E27FC236}">
                    <a16:creationId xmlns:a16="http://schemas.microsoft.com/office/drawing/2014/main" id="{015DD66D-FBEF-3262-3178-2969FAB0B6DF}"/>
                  </a:ext>
                </a:extLst>
              </p:cNvPr>
              <p:cNvSpPr/>
              <p:nvPr/>
            </p:nvSpPr>
            <p:spPr bwMode="auto">
              <a:xfrm>
                <a:off x="5150" y="952"/>
                <a:ext cx="31" cy="38"/>
              </a:xfrm>
              <a:custGeom>
                <a:avLst/>
                <a:gdLst>
                  <a:gd name="T0" fmla="*/ 14 w 27"/>
                  <a:gd name="T1" fmla="*/ 16 h 34"/>
                  <a:gd name="T2" fmla="*/ 27 w 27"/>
                  <a:gd name="T3" fmla="*/ 15 h 34"/>
                  <a:gd name="T4" fmla="*/ 0 w 27"/>
                  <a:gd name="T5" fmla="*/ 34 h 34"/>
                  <a:gd name="T6" fmla="*/ 16 w 27"/>
                  <a:gd name="T7" fmla="*/ 0 h 34"/>
                  <a:gd name="T8" fmla="*/ 14 w 27"/>
                  <a:gd name="T9" fmla="*/ 16 h 34"/>
                  <a:gd name="T10" fmla="*/ 12 w 27"/>
                  <a:gd name="T11" fmla="*/ 19 h 34"/>
                  <a:gd name="T12" fmla="*/ 13 w 27"/>
                  <a:gd name="T13" fmla="*/ 19 h 34"/>
                  <a:gd name="T14" fmla="*/ 14 w 27"/>
                  <a:gd name="T15" fmla="*/ 16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34">
                    <a:moveTo>
                      <a:pt x="14" y="16"/>
                    </a:moveTo>
                    <a:cubicBezTo>
                      <a:pt x="18" y="16"/>
                      <a:pt x="21" y="15"/>
                      <a:pt x="27" y="15"/>
                    </a:cubicBezTo>
                    <a:cubicBezTo>
                      <a:pt x="18" y="23"/>
                      <a:pt x="11" y="30"/>
                      <a:pt x="0" y="34"/>
                    </a:cubicBezTo>
                    <a:cubicBezTo>
                      <a:pt x="5" y="23"/>
                      <a:pt x="11" y="12"/>
                      <a:pt x="16" y="0"/>
                    </a:cubicBezTo>
                    <a:cubicBezTo>
                      <a:pt x="23" y="7"/>
                      <a:pt x="13" y="11"/>
                      <a:pt x="14" y="16"/>
                    </a:cubicBezTo>
                    <a:cubicBezTo>
                      <a:pt x="14" y="17"/>
                      <a:pt x="13" y="18"/>
                      <a:pt x="12" y="19"/>
                    </a:cubicBezTo>
                    <a:cubicBezTo>
                      <a:pt x="13" y="19"/>
                      <a:pt x="13" y="19"/>
                      <a:pt x="13" y="19"/>
                    </a:cubicBezTo>
                    <a:cubicBezTo>
                      <a:pt x="14" y="18"/>
                      <a:pt x="14" y="17"/>
                      <a:pt x="14"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2" name="Freeform 1307">
                <a:extLst>
                  <a:ext uri="{FF2B5EF4-FFF2-40B4-BE49-F238E27FC236}">
                    <a16:creationId xmlns:a16="http://schemas.microsoft.com/office/drawing/2014/main" id="{84CAF39D-74D9-EAE7-28CB-75E1E7EA9D3D}"/>
                  </a:ext>
                </a:extLst>
              </p:cNvPr>
              <p:cNvSpPr/>
              <p:nvPr/>
            </p:nvSpPr>
            <p:spPr bwMode="auto">
              <a:xfrm>
                <a:off x="5173" y="904"/>
                <a:ext cx="30" cy="19"/>
              </a:xfrm>
              <a:custGeom>
                <a:avLst/>
                <a:gdLst>
                  <a:gd name="T0" fmla="*/ 11 w 27"/>
                  <a:gd name="T1" fmla="*/ 5 h 17"/>
                  <a:gd name="T2" fmla="*/ 27 w 27"/>
                  <a:gd name="T3" fmla="*/ 2 h 17"/>
                  <a:gd name="T4" fmla="*/ 4 w 27"/>
                  <a:gd name="T5" fmla="*/ 17 h 17"/>
                  <a:gd name="T6" fmla="*/ 4 w 27"/>
                  <a:gd name="T7" fmla="*/ 17 h 17"/>
                  <a:gd name="T8" fmla="*/ 3 w 27"/>
                  <a:gd name="T9" fmla="*/ 9 h 17"/>
                  <a:gd name="T10" fmla="*/ 7 w 27"/>
                  <a:gd name="T11" fmla="*/ 2 h 17"/>
                  <a:gd name="T12" fmla="*/ 11 w 27"/>
                  <a:gd name="T13" fmla="*/ 5 h 17"/>
                  <a:gd name="T14" fmla="*/ 11 w 27"/>
                  <a:gd name="T15" fmla="*/ 6 h 17"/>
                  <a:gd name="T16" fmla="*/ 11 w 27"/>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7">
                    <a:moveTo>
                      <a:pt x="11" y="5"/>
                    </a:moveTo>
                    <a:cubicBezTo>
                      <a:pt x="17" y="7"/>
                      <a:pt x="21" y="3"/>
                      <a:pt x="27" y="2"/>
                    </a:cubicBezTo>
                    <a:cubicBezTo>
                      <a:pt x="22" y="11"/>
                      <a:pt x="13" y="14"/>
                      <a:pt x="4" y="17"/>
                    </a:cubicBezTo>
                    <a:cubicBezTo>
                      <a:pt x="4" y="17"/>
                      <a:pt x="4" y="17"/>
                      <a:pt x="4" y="17"/>
                    </a:cubicBezTo>
                    <a:cubicBezTo>
                      <a:pt x="5" y="14"/>
                      <a:pt x="6" y="12"/>
                      <a:pt x="3" y="9"/>
                    </a:cubicBezTo>
                    <a:cubicBezTo>
                      <a:pt x="0" y="5"/>
                      <a:pt x="4" y="3"/>
                      <a:pt x="7" y="2"/>
                    </a:cubicBezTo>
                    <a:cubicBezTo>
                      <a:pt x="10" y="0"/>
                      <a:pt x="11" y="3"/>
                      <a:pt x="11" y="5"/>
                    </a:cubicBezTo>
                    <a:cubicBezTo>
                      <a:pt x="11" y="5"/>
                      <a:pt x="11" y="6"/>
                      <a:pt x="11" y="6"/>
                    </a:cubicBezTo>
                    <a:cubicBezTo>
                      <a:pt x="11" y="6"/>
                      <a:pt x="11" y="5"/>
                      <a:pt x="11"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3" name="Freeform 1308">
                <a:extLst>
                  <a:ext uri="{FF2B5EF4-FFF2-40B4-BE49-F238E27FC236}">
                    <a16:creationId xmlns:a16="http://schemas.microsoft.com/office/drawing/2014/main" id="{C644CCE4-EE62-F498-4AEA-844AAB42D741}"/>
                  </a:ext>
                </a:extLst>
              </p:cNvPr>
              <p:cNvSpPr/>
              <p:nvPr/>
            </p:nvSpPr>
            <p:spPr bwMode="auto">
              <a:xfrm>
                <a:off x="5123" y="997"/>
                <a:ext cx="26" cy="31"/>
              </a:xfrm>
              <a:custGeom>
                <a:avLst/>
                <a:gdLst>
                  <a:gd name="T0" fmla="*/ 0 w 23"/>
                  <a:gd name="T1" fmla="*/ 25 h 27"/>
                  <a:gd name="T2" fmla="*/ 23 w 23"/>
                  <a:gd name="T3" fmla="*/ 0 h 27"/>
                  <a:gd name="T4" fmla="*/ 3 w 23"/>
                  <a:gd name="T5" fmla="*/ 27 h 27"/>
                  <a:gd name="T6" fmla="*/ 0 w 23"/>
                  <a:gd name="T7" fmla="*/ 25 h 27"/>
                </a:gdLst>
                <a:ahLst/>
                <a:cxnLst>
                  <a:cxn ang="0">
                    <a:pos x="T0" y="T1"/>
                  </a:cxn>
                  <a:cxn ang="0">
                    <a:pos x="T2" y="T3"/>
                  </a:cxn>
                  <a:cxn ang="0">
                    <a:pos x="T4" y="T5"/>
                  </a:cxn>
                  <a:cxn ang="0">
                    <a:pos x="T6" y="T7"/>
                  </a:cxn>
                </a:cxnLst>
                <a:rect l="0" t="0" r="r" b="b"/>
                <a:pathLst>
                  <a:path w="23" h="27">
                    <a:moveTo>
                      <a:pt x="0" y="25"/>
                    </a:moveTo>
                    <a:cubicBezTo>
                      <a:pt x="6" y="15"/>
                      <a:pt x="11" y="4"/>
                      <a:pt x="23" y="0"/>
                    </a:cubicBezTo>
                    <a:cubicBezTo>
                      <a:pt x="17" y="9"/>
                      <a:pt x="10" y="18"/>
                      <a:pt x="3" y="27"/>
                    </a:cubicBezTo>
                    <a:cubicBezTo>
                      <a:pt x="2" y="26"/>
                      <a:pt x="1" y="26"/>
                      <a:pt x="0"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4" name="Freeform 1309">
                <a:extLst>
                  <a:ext uri="{FF2B5EF4-FFF2-40B4-BE49-F238E27FC236}">
                    <a16:creationId xmlns:a16="http://schemas.microsoft.com/office/drawing/2014/main" id="{FD287D58-BC3A-0B4B-6432-5D1D2514AD0D}"/>
                  </a:ext>
                </a:extLst>
              </p:cNvPr>
              <p:cNvSpPr/>
              <p:nvPr/>
            </p:nvSpPr>
            <p:spPr bwMode="auto">
              <a:xfrm>
                <a:off x="5098" y="1088"/>
                <a:ext cx="14" cy="17"/>
              </a:xfrm>
              <a:custGeom>
                <a:avLst/>
                <a:gdLst>
                  <a:gd name="T0" fmla="*/ 12 w 12"/>
                  <a:gd name="T1" fmla="*/ 0 h 15"/>
                  <a:gd name="T2" fmla="*/ 0 w 12"/>
                  <a:gd name="T3" fmla="*/ 15 h 15"/>
                  <a:gd name="T4" fmla="*/ 0 w 12"/>
                  <a:gd name="T5" fmla="*/ 15 h 15"/>
                  <a:gd name="T6" fmla="*/ 12 w 12"/>
                  <a:gd name="T7" fmla="*/ 0 h 15"/>
                  <a:gd name="T8" fmla="*/ 12 w 12"/>
                  <a:gd name="T9" fmla="*/ 0 h 15"/>
                </a:gdLst>
                <a:ahLst/>
                <a:cxnLst>
                  <a:cxn ang="0">
                    <a:pos x="T0" y="T1"/>
                  </a:cxn>
                  <a:cxn ang="0">
                    <a:pos x="T2" y="T3"/>
                  </a:cxn>
                  <a:cxn ang="0">
                    <a:pos x="T4" y="T5"/>
                  </a:cxn>
                  <a:cxn ang="0">
                    <a:pos x="T6" y="T7"/>
                  </a:cxn>
                  <a:cxn ang="0">
                    <a:pos x="T8" y="T9"/>
                  </a:cxn>
                </a:cxnLst>
                <a:rect l="0" t="0" r="r" b="b"/>
                <a:pathLst>
                  <a:path w="12" h="15">
                    <a:moveTo>
                      <a:pt x="12" y="0"/>
                    </a:moveTo>
                    <a:cubicBezTo>
                      <a:pt x="10" y="7"/>
                      <a:pt x="6" y="12"/>
                      <a:pt x="0" y="15"/>
                    </a:cubicBezTo>
                    <a:cubicBezTo>
                      <a:pt x="0" y="15"/>
                      <a:pt x="0" y="15"/>
                      <a:pt x="0" y="15"/>
                    </a:cubicBezTo>
                    <a:cubicBezTo>
                      <a:pt x="1" y="8"/>
                      <a:pt x="4" y="2"/>
                      <a:pt x="12" y="0"/>
                    </a:cubicBezTo>
                    <a:cubicBezTo>
                      <a:pt x="12" y="0"/>
                      <a:pt x="12" y="0"/>
                      <a:pt x="1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5" name="Freeform 1310">
                <a:extLst>
                  <a:ext uri="{FF2B5EF4-FFF2-40B4-BE49-F238E27FC236}">
                    <a16:creationId xmlns:a16="http://schemas.microsoft.com/office/drawing/2014/main" id="{7DDC8236-89D7-9987-7890-7D0E04346C00}"/>
                  </a:ext>
                </a:extLst>
              </p:cNvPr>
              <p:cNvSpPr/>
              <p:nvPr/>
            </p:nvSpPr>
            <p:spPr bwMode="auto">
              <a:xfrm>
                <a:off x="5185" y="955"/>
                <a:ext cx="12" cy="10"/>
              </a:xfrm>
              <a:custGeom>
                <a:avLst/>
                <a:gdLst>
                  <a:gd name="T0" fmla="*/ 0 w 10"/>
                  <a:gd name="T1" fmla="*/ 8 h 9"/>
                  <a:gd name="T2" fmla="*/ 2 w 10"/>
                  <a:gd name="T3" fmla="*/ 3 h 9"/>
                  <a:gd name="T4" fmla="*/ 8 w 10"/>
                  <a:gd name="T5" fmla="*/ 3 h 9"/>
                  <a:gd name="T6" fmla="*/ 5 w 10"/>
                  <a:gd name="T7" fmla="*/ 7 h 9"/>
                  <a:gd name="T8" fmla="*/ 0 w 10"/>
                  <a:gd name="T9" fmla="*/ 9 h 9"/>
                  <a:gd name="T10" fmla="*/ 0 w 10"/>
                  <a:gd name="T11" fmla="*/ 8 h 9"/>
                </a:gdLst>
                <a:ahLst/>
                <a:cxnLst>
                  <a:cxn ang="0">
                    <a:pos x="T0" y="T1"/>
                  </a:cxn>
                  <a:cxn ang="0">
                    <a:pos x="T2" y="T3"/>
                  </a:cxn>
                  <a:cxn ang="0">
                    <a:pos x="T4" y="T5"/>
                  </a:cxn>
                  <a:cxn ang="0">
                    <a:pos x="T6" y="T7"/>
                  </a:cxn>
                  <a:cxn ang="0">
                    <a:pos x="T8" y="T9"/>
                  </a:cxn>
                  <a:cxn ang="0">
                    <a:pos x="T10" y="T11"/>
                  </a:cxn>
                </a:cxnLst>
                <a:rect l="0" t="0" r="r" b="b"/>
                <a:pathLst>
                  <a:path w="10" h="9">
                    <a:moveTo>
                      <a:pt x="0" y="8"/>
                    </a:moveTo>
                    <a:cubicBezTo>
                      <a:pt x="1" y="7"/>
                      <a:pt x="1" y="5"/>
                      <a:pt x="2" y="3"/>
                    </a:cubicBezTo>
                    <a:cubicBezTo>
                      <a:pt x="4" y="1"/>
                      <a:pt x="7" y="0"/>
                      <a:pt x="8" y="3"/>
                    </a:cubicBezTo>
                    <a:cubicBezTo>
                      <a:pt x="10" y="6"/>
                      <a:pt x="6" y="6"/>
                      <a:pt x="5" y="7"/>
                    </a:cubicBezTo>
                    <a:cubicBezTo>
                      <a:pt x="3" y="8"/>
                      <a:pt x="2" y="8"/>
                      <a:pt x="0" y="9"/>
                    </a:cubicBezTo>
                    <a:lnTo>
                      <a:pt x="0" y="8"/>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6" name="Freeform 1311">
                <a:extLst>
                  <a:ext uri="{FF2B5EF4-FFF2-40B4-BE49-F238E27FC236}">
                    <a16:creationId xmlns:a16="http://schemas.microsoft.com/office/drawing/2014/main" id="{7B50D1AE-2C4E-591B-821B-5C4E0254AE87}"/>
                  </a:ext>
                </a:extLst>
              </p:cNvPr>
              <p:cNvSpPr/>
              <p:nvPr/>
            </p:nvSpPr>
            <p:spPr bwMode="auto">
              <a:xfrm>
                <a:off x="5164" y="999"/>
                <a:ext cx="7" cy="13"/>
              </a:xfrm>
              <a:custGeom>
                <a:avLst/>
                <a:gdLst>
                  <a:gd name="T0" fmla="*/ 0 w 6"/>
                  <a:gd name="T1" fmla="*/ 10 h 11"/>
                  <a:gd name="T2" fmla="*/ 5 w 6"/>
                  <a:gd name="T3" fmla="*/ 0 h 11"/>
                  <a:gd name="T4" fmla="*/ 0 w 6"/>
                  <a:gd name="T5" fmla="*/ 11 h 11"/>
                  <a:gd name="T6" fmla="*/ 0 w 6"/>
                  <a:gd name="T7" fmla="*/ 10 h 11"/>
                </a:gdLst>
                <a:ahLst/>
                <a:cxnLst>
                  <a:cxn ang="0">
                    <a:pos x="T0" y="T1"/>
                  </a:cxn>
                  <a:cxn ang="0">
                    <a:pos x="T2" y="T3"/>
                  </a:cxn>
                  <a:cxn ang="0">
                    <a:pos x="T4" y="T5"/>
                  </a:cxn>
                  <a:cxn ang="0">
                    <a:pos x="T6" y="T7"/>
                  </a:cxn>
                </a:cxnLst>
                <a:rect l="0" t="0" r="r" b="b"/>
                <a:pathLst>
                  <a:path w="6" h="11">
                    <a:moveTo>
                      <a:pt x="0" y="10"/>
                    </a:moveTo>
                    <a:cubicBezTo>
                      <a:pt x="0" y="7"/>
                      <a:pt x="2" y="4"/>
                      <a:pt x="5" y="0"/>
                    </a:cubicBezTo>
                    <a:cubicBezTo>
                      <a:pt x="6" y="7"/>
                      <a:pt x="5" y="10"/>
                      <a:pt x="0" y="11"/>
                    </a:cubicBezTo>
                    <a:cubicBezTo>
                      <a:pt x="0" y="11"/>
                      <a:pt x="0" y="10"/>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7" name="Freeform 1312">
                <a:extLst>
                  <a:ext uri="{FF2B5EF4-FFF2-40B4-BE49-F238E27FC236}">
                    <a16:creationId xmlns:a16="http://schemas.microsoft.com/office/drawing/2014/main" id="{AD7EAFCF-AC07-4A27-EB63-83E3794E18F4}"/>
                  </a:ext>
                </a:extLst>
              </p:cNvPr>
              <p:cNvSpPr/>
              <p:nvPr/>
            </p:nvSpPr>
            <p:spPr bwMode="auto">
              <a:xfrm>
                <a:off x="5106" y="978"/>
                <a:ext cx="6" cy="5"/>
              </a:xfrm>
              <a:custGeom>
                <a:avLst/>
                <a:gdLst>
                  <a:gd name="T0" fmla="*/ 5 w 5"/>
                  <a:gd name="T1" fmla="*/ 2 h 5"/>
                  <a:gd name="T2" fmla="*/ 3 w 5"/>
                  <a:gd name="T3" fmla="*/ 4 h 5"/>
                  <a:gd name="T4" fmla="*/ 1 w 5"/>
                  <a:gd name="T5" fmla="*/ 2 h 5"/>
                  <a:gd name="T6" fmla="*/ 3 w 5"/>
                  <a:gd name="T7" fmla="*/ 0 h 5"/>
                  <a:gd name="T8" fmla="*/ 5 w 5"/>
                  <a:gd name="T9" fmla="*/ 2 h 5"/>
                </a:gdLst>
                <a:ahLst/>
                <a:cxnLst>
                  <a:cxn ang="0">
                    <a:pos x="T0" y="T1"/>
                  </a:cxn>
                  <a:cxn ang="0">
                    <a:pos x="T2" y="T3"/>
                  </a:cxn>
                  <a:cxn ang="0">
                    <a:pos x="T4" y="T5"/>
                  </a:cxn>
                  <a:cxn ang="0">
                    <a:pos x="T6" y="T7"/>
                  </a:cxn>
                  <a:cxn ang="0">
                    <a:pos x="T8" y="T9"/>
                  </a:cxn>
                </a:cxnLst>
                <a:rect l="0" t="0" r="r" b="b"/>
                <a:pathLst>
                  <a:path w="5" h="5">
                    <a:moveTo>
                      <a:pt x="5" y="2"/>
                    </a:moveTo>
                    <a:cubicBezTo>
                      <a:pt x="4" y="3"/>
                      <a:pt x="4" y="4"/>
                      <a:pt x="3" y="4"/>
                    </a:cubicBezTo>
                    <a:cubicBezTo>
                      <a:pt x="1" y="5"/>
                      <a:pt x="0" y="3"/>
                      <a:pt x="1" y="2"/>
                    </a:cubicBezTo>
                    <a:cubicBezTo>
                      <a:pt x="1" y="1"/>
                      <a:pt x="2" y="1"/>
                      <a:pt x="3" y="0"/>
                    </a:cubicBezTo>
                    <a:cubicBezTo>
                      <a:pt x="4" y="0"/>
                      <a:pt x="4" y="1"/>
                      <a:pt x="5"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8" name="Freeform 1313">
                <a:extLst>
                  <a:ext uri="{FF2B5EF4-FFF2-40B4-BE49-F238E27FC236}">
                    <a16:creationId xmlns:a16="http://schemas.microsoft.com/office/drawing/2014/main" id="{D37B6150-FB29-A27A-CB93-09434F944277}"/>
                  </a:ext>
                </a:extLst>
              </p:cNvPr>
              <p:cNvSpPr/>
              <p:nvPr/>
            </p:nvSpPr>
            <p:spPr bwMode="auto">
              <a:xfrm>
                <a:off x="5200" y="952"/>
                <a:ext cx="3"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1"/>
                      <a:pt x="2" y="1"/>
                      <a:pt x="3" y="1"/>
                    </a:cubicBezTo>
                    <a:cubicBezTo>
                      <a:pt x="3" y="2"/>
                      <a:pt x="3" y="3"/>
                      <a:pt x="2" y="3"/>
                    </a:cubicBezTo>
                    <a:cubicBezTo>
                      <a:pt x="2" y="3"/>
                      <a:pt x="1" y="3"/>
                      <a:pt x="0" y="2"/>
                    </a:cubicBezTo>
                    <a:cubicBezTo>
                      <a:pt x="0" y="2"/>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9" name="Freeform 1314">
                <a:extLst>
                  <a:ext uri="{FF2B5EF4-FFF2-40B4-BE49-F238E27FC236}">
                    <a16:creationId xmlns:a16="http://schemas.microsoft.com/office/drawing/2014/main" id="{E0ADAB13-7B5A-1375-5D57-3DCDAE61C7EE}"/>
                  </a:ext>
                </a:extLst>
              </p:cNvPr>
              <p:cNvSpPr/>
              <p:nvPr/>
            </p:nvSpPr>
            <p:spPr bwMode="auto">
              <a:xfrm>
                <a:off x="5123" y="966"/>
                <a:ext cx="2" cy="5"/>
              </a:xfrm>
              <a:custGeom>
                <a:avLst/>
                <a:gdLst>
                  <a:gd name="T0" fmla="*/ 2 w 2"/>
                  <a:gd name="T1" fmla="*/ 2 h 4"/>
                  <a:gd name="T2" fmla="*/ 1 w 2"/>
                  <a:gd name="T3" fmla="*/ 4 h 4"/>
                  <a:gd name="T4" fmla="*/ 0 w 2"/>
                  <a:gd name="T5" fmla="*/ 2 h 4"/>
                  <a:gd name="T6" fmla="*/ 1 w 2"/>
                  <a:gd name="T7" fmla="*/ 0 h 4"/>
                  <a:gd name="T8" fmla="*/ 2 w 2"/>
                  <a:gd name="T9" fmla="*/ 2 h 4"/>
                </a:gdLst>
                <a:ahLst/>
                <a:cxnLst>
                  <a:cxn ang="0">
                    <a:pos x="T0" y="T1"/>
                  </a:cxn>
                  <a:cxn ang="0">
                    <a:pos x="T2" y="T3"/>
                  </a:cxn>
                  <a:cxn ang="0">
                    <a:pos x="T4" y="T5"/>
                  </a:cxn>
                  <a:cxn ang="0">
                    <a:pos x="T6" y="T7"/>
                  </a:cxn>
                  <a:cxn ang="0">
                    <a:pos x="T8" y="T9"/>
                  </a:cxn>
                </a:cxnLst>
                <a:rect l="0" t="0" r="r" b="b"/>
                <a:pathLst>
                  <a:path w="2" h="4">
                    <a:moveTo>
                      <a:pt x="2" y="2"/>
                    </a:moveTo>
                    <a:cubicBezTo>
                      <a:pt x="1" y="3"/>
                      <a:pt x="1" y="3"/>
                      <a:pt x="1" y="4"/>
                    </a:cubicBezTo>
                    <a:cubicBezTo>
                      <a:pt x="0" y="3"/>
                      <a:pt x="0" y="3"/>
                      <a:pt x="0" y="2"/>
                    </a:cubicBezTo>
                    <a:cubicBezTo>
                      <a:pt x="0" y="2"/>
                      <a:pt x="0" y="1"/>
                      <a:pt x="1" y="0"/>
                    </a:cubicBezTo>
                    <a:cubicBezTo>
                      <a:pt x="1" y="1"/>
                      <a:pt x="1" y="1"/>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0" name="Freeform 1315">
                <a:extLst>
                  <a:ext uri="{FF2B5EF4-FFF2-40B4-BE49-F238E27FC236}">
                    <a16:creationId xmlns:a16="http://schemas.microsoft.com/office/drawing/2014/main" id="{7CF3AD3E-D204-5477-FD96-C1727C96F7F7}"/>
                  </a:ext>
                </a:extLst>
              </p:cNvPr>
              <p:cNvSpPr/>
              <p:nvPr/>
            </p:nvSpPr>
            <p:spPr bwMode="auto">
              <a:xfrm>
                <a:off x="5125" y="956"/>
                <a:ext cx="2" cy="4"/>
              </a:xfrm>
              <a:custGeom>
                <a:avLst/>
                <a:gdLst>
                  <a:gd name="T0" fmla="*/ 2 w 2"/>
                  <a:gd name="T1" fmla="*/ 1 h 3"/>
                  <a:gd name="T2" fmla="*/ 1 w 2"/>
                  <a:gd name="T3" fmla="*/ 3 h 3"/>
                  <a:gd name="T4" fmla="*/ 0 w 2"/>
                  <a:gd name="T5" fmla="*/ 1 h 3"/>
                  <a:gd name="T6" fmla="*/ 1 w 2"/>
                  <a:gd name="T7" fmla="*/ 0 h 3"/>
                  <a:gd name="T8" fmla="*/ 2 w 2"/>
                  <a:gd name="T9" fmla="*/ 1 h 3"/>
                </a:gdLst>
                <a:ahLst/>
                <a:cxnLst>
                  <a:cxn ang="0">
                    <a:pos x="T0" y="T1"/>
                  </a:cxn>
                  <a:cxn ang="0">
                    <a:pos x="T2" y="T3"/>
                  </a:cxn>
                  <a:cxn ang="0">
                    <a:pos x="T4" y="T5"/>
                  </a:cxn>
                  <a:cxn ang="0">
                    <a:pos x="T6" y="T7"/>
                  </a:cxn>
                  <a:cxn ang="0">
                    <a:pos x="T8" y="T9"/>
                  </a:cxn>
                </a:cxnLst>
                <a:rect l="0" t="0" r="r" b="b"/>
                <a:pathLst>
                  <a:path w="2" h="3">
                    <a:moveTo>
                      <a:pt x="2" y="1"/>
                    </a:moveTo>
                    <a:cubicBezTo>
                      <a:pt x="2" y="2"/>
                      <a:pt x="1" y="3"/>
                      <a:pt x="1" y="3"/>
                    </a:cubicBezTo>
                    <a:cubicBezTo>
                      <a:pt x="1" y="3"/>
                      <a:pt x="0" y="2"/>
                      <a:pt x="0" y="1"/>
                    </a:cubicBezTo>
                    <a:cubicBezTo>
                      <a:pt x="0" y="1"/>
                      <a:pt x="1" y="0"/>
                      <a:pt x="1" y="0"/>
                    </a:cubicBezTo>
                    <a:cubicBezTo>
                      <a:pt x="2" y="0"/>
                      <a:pt x="2" y="1"/>
                      <a:pt x="2"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1" name="Freeform 1316">
                <a:extLst>
                  <a:ext uri="{FF2B5EF4-FFF2-40B4-BE49-F238E27FC236}">
                    <a16:creationId xmlns:a16="http://schemas.microsoft.com/office/drawing/2014/main" id="{BE9756B9-6D2C-CE84-6014-FC7F3E3FC3BC}"/>
                  </a:ext>
                </a:extLst>
              </p:cNvPr>
              <p:cNvSpPr/>
              <p:nvPr/>
            </p:nvSpPr>
            <p:spPr bwMode="auto">
              <a:xfrm>
                <a:off x="5119" y="1032"/>
                <a:ext cx="2"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cubicBezTo>
                      <a:pt x="0" y="0"/>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2" name="Freeform 1317">
                <a:extLst>
                  <a:ext uri="{FF2B5EF4-FFF2-40B4-BE49-F238E27FC236}">
                    <a16:creationId xmlns:a16="http://schemas.microsoft.com/office/drawing/2014/main" id="{D51D60E7-1E48-5291-2866-94586855BC71}"/>
                  </a:ext>
                </a:extLst>
              </p:cNvPr>
              <p:cNvSpPr/>
              <p:nvPr/>
            </p:nvSpPr>
            <p:spPr bwMode="auto">
              <a:xfrm>
                <a:off x="5184" y="964"/>
                <a:ext cx="1" cy="1"/>
              </a:xfrm>
              <a:custGeom>
                <a:avLst/>
                <a:gdLst>
                  <a:gd name="T0" fmla="*/ 1 w 1"/>
                  <a:gd name="T1" fmla="*/ 1 h 1"/>
                  <a:gd name="T2" fmla="*/ 0 w 1"/>
                  <a:gd name="T3" fmla="*/ 1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1"/>
                      <a:pt x="0" y="1"/>
                    </a:cubicBezTo>
                    <a:cubicBezTo>
                      <a:pt x="0" y="1"/>
                      <a:pt x="1" y="1"/>
                      <a:pt x="1" y="0"/>
                    </a:cubicBezTo>
                    <a:cubicBezTo>
                      <a:pt x="1"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3" name="Freeform 1318">
                <a:extLst>
                  <a:ext uri="{FF2B5EF4-FFF2-40B4-BE49-F238E27FC236}">
                    <a16:creationId xmlns:a16="http://schemas.microsoft.com/office/drawing/2014/main" id="{755D3412-571A-3B44-78AB-6E1198D6B059}"/>
                  </a:ext>
                </a:extLst>
              </p:cNvPr>
              <p:cNvSpPr/>
              <p:nvPr/>
            </p:nvSpPr>
            <p:spPr bwMode="auto">
              <a:xfrm>
                <a:off x="5319" y="2107"/>
                <a:ext cx="205" cy="215"/>
              </a:xfrm>
              <a:custGeom>
                <a:avLst/>
                <a:gdLst>
                  <a:gd name="T0" fmla="*/ 178 w 180"/>
                  <a:gd name="T1" fmla="*/ 110 h 190"/>
                  <a:gd name="T2" fmla="*/ 172 w 180"/>
                  <a:gd name="T3" fmla="*/ 125 h 190"/>
                  <a:gd name="T4" fmla="*/ 165 w 180"/>
                  <a:gd name="T5" fmla="*/ 143 h 190"/>
                  <a:gd name="T6" fmla="*/ 154 w 180"/>
                  <a:gd name="T7" fmla="*/ 157 h 190"/>
                  <a:gd name="T8" fmla="*/ 134 w 180"/>
                  <a:gd name="T9" fmla="*/ 165 h 190"/>
                  <a:gd name="T10" fmla="*/ 129 w 180"/>
                  <a:gd name="T11" fmla="*/ 168 h 190"/>
                  <a:gd name="T12" fmla="*/ 105 w 180"/>
                  <a:gd name="T13" fmla="*/ 176 h 190"/>
                  <a:gd name="T14" fmla="*/ 96 w 180"/>
                  <a:gd name="T15" fmla="*/ 176 h 190"/>
                  <a:gd name="T16" fmla="*/ 70 w 180"/>
                  <a:gd name="T17" fmla="*/ 172 h 190"/>
                  <a:gd name="T18" fmla="*/ 64 w 180"/>
                  <a:gd name="T19" fmla="*/ 169 h 190"/>
                  <a:gd name="T20" fmla="*/ 42 w 180"/>
                  <a:gd name="T21" fmla="*/ 166 h 190"/>
                  <a:gd name="T22" fmla="*/ 37 w 180"/>
                  <a:gd name="T23" fmla="*/ 163 h 190"/>
                  <a:gd name="T24" fmla="*/ 18 w 180"/>
                  <a:gd name="T25" fmla="*/ 139 h 190"/>
                  <a:gd name="T26" fmla="*/ 12 w 180"/>
                  <a:gd name="T27" fmla="*/ 96 h 190"/>
                  <a:gd name="T28" fmla="*/ 9 w 180"/>
                  <a:gd name="T29" fmla="*/ 81 h 190"/>
                  <a:gd name="T30" fmla="*/ 16 w 180"/>
                  <a:gd name="T31" fmla="*/ 60 h 190"/>
                  <a:gd name="T32" fmla="*/ 46 w 180"/>
                  <a:gd name="T33" fmla="*/ 20 h 190"/>
                  <a:gd name="T34" fmla="*/ 64 w 180"/>
                  <a:gd name="T35" fmla="*/ 14 h 190"/>
                  <a:gd name="T36" fmla="*/ 93 w 180"/>
                  <a:gd name="T37" fmla="*/ 13 h 190"/>
                  <a:gd name="T38" fmla="*/ 111 w 180"/>
                  <a:gd name="T39" fmla="*/ 11 h 190"/>
                  <a:gd name="T40" fmla="*/ 122 w 180"/>
                  <a:gd name="T41" fmla="*/ 16 h 190"/>
                  <a:gd name="T42" fmla="*/ 135 w 180"/>
                  <a:gd name="T43" fmla="*/ 21 h 190"/>
                  <a:gd name="T44" fmla="*/ 155 w 180"/>
                  <a:gd name="T45" fmla="*/ 37 h 190"/>
                  <a:gd name="T46" fmla="*/ 165 w 180"/>
                  <a:gd name="T47" fmla="*/ 53 h 190"/>
                  <a:gd name="T48" fmla="*/ 171 w 180"/>
                  <a:gd name="T49" fmla="*/ 62 h 190"/>
                  <a:gd name="T50" fmla="*/ 175 w 180"/>
                  <a:gd name="T51" fmla="*/ 71 h 190"/>
                  <a:gd name="T52" fmla="*/ 180 w 180"/>
                  <a:gd name="T53" fmla="*/ 95 h 190"/>
                  <a:gd name="T54" fmla="*/ 178 w 180"/>
                  <a:gd name="T55" fmla="*/ 11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0" h="190">
                    <a:moveTo>
                      <a:pt x="178" y="110"/>
                    </a:moveTo>
                    <a:cubicBezTo>
                      <a:pt x="172" y="113"/>
                      <a:pt x="172" y="119"/>
                      <a:pt x="172" y="125"/>
                    </a:cubicBezTo>
                    <a:cubicBezTo>
                      <a:pt x="173" y="132"/>
                      <a:pt x="173" y="139"/>
                      <a:pt x="165" y="143"/>
                    </a:cubicBezTo>
                    <a:cubicBezTo>
                      <a:pt x="160" y="146"/>
                      <a:pt x="156" y="150"/>
                      <a:pt x="154" y="157"/>
                    </a:cubicBezTo>
                    <a:cubicBezTo>
                      <a:pt x="152" y="164"/>
                      <a:pt x="141" y="164"/>
                      <a:pt x="134" y="165"/>
                    </a:cubicBezTo>
                    <a:cubicBezTo>
                      <a:pt x="132" y="166"/>
                      <a:pt x="130" y="165"/>
                      <a:pt x="129" y="168"/>
                    </a:cubicBezTo>
                    <a:cubicBezTo>
                      <a:pt x="125" y="183"/>
                      <a:pt x="114" y="178"/>
                      <a:pt x="105" y="176"/>
                    </a:cubicBezTo>
                    <a:cubicBezTo>
                      <a:pt x="101" y="175"/>
                      <a:pt x="98" y="173"/>
                      <a:pt x="96" y="176"/>
                    </a:cubicBezTo>
                    <a:cubicBezTo>
                      <a:pt x="85" y="190"/>
                      <a:pt x="78" y="179"/>
                      <a:pt x="70" y="172"/>
                    </a:cubicBezTo>
                    <a:cubicBezTo>
                      <a:pt x="68" y="171"/>
                      <a:pt x="67" y="166"/>
                      <a:pt x="64" y="169"/>
                    </a:cubicBezTo>
                    <a:cubicBezTo>
                      <a:pt x="55" y="176"/>
                      <a:pt x="49" y="167"/>
                      <a:pt x="42" y="166"/>
                    </a:cubicBezTo>
                    <a:cubicBezTo>
                      <a:pt x="40" y="166"/>
                      <a:pt x="37" y="164"/>
                      <a:pt x="37" y="163"/>
                    </a:cubicBezTo>
                    <a:cubicBezTo>
                      <a:pt x="40" y="147"/>
                      <a:pt x="21" y="149"/>
                      <a:pt x="18" y="139"/>
                    </a:cubicBezTo>
                    <a:cubicBezTo>
                      <a:pt x="13" y="125"/>
                      <a:pt x="0" y="112"/>
                      <a:pt x="12" y="96"/>
                    </a:cubicBezTo>
                    <a:cubicBezTo>
                      <a:pt x="16" y="90"/>
                      <a:pt x="8" y="87"/>
                      <a:pt x="9" y="81"/>
                    </a:cubicBezTo>
                    <a:cubicBezTo>
                      <a:pt x="10" y="72"/>
                      <a:pt x="15" y="67"/>
                      <a:pt x="16" y="60"/>
                    </a:cubicBezTo>
                    <a:cubicBezTo>
                      <a:pt x="21" y="42"/>
                      <a:pt x="34" y="32"/>
                      <a:pt x="46" y="20"/>
                    </a:cubicBezTo>
                    <a:cubicBezTo>
                      <a:pt x="51" y="16"/>
                      <a:pt x="62" y="13"/>
                      <a:pt x="64" y="14"/>
                    </a:cubicBezTo>
                    <a:cubicBezTo>
                      <a:pt x="75" y="18"/>
                      <a:pt x="83" y="0"/>
                      <a:pt x="93" y="13"/>
                    </a:cubicBezTo>
                    <a:cubicBezTo>
                      <a:pt x="99" y="7"/>
                      <a:pt x="105" y="12"/>
                      <a:pt x="111" y="11"/>
                    </a:cubicBezTo>
                    <a:cubicBezTo>
                      <a:pt x="116" y="10"/>
                      <a:pt x="121" y="9"/>
                      <a:pt x="122" y="16"/>
                    </a:cubicBezTo>
                    <a:cubicBezTo>
                      <a:pt x="123" y="23"/>
                      <a:pt x="130" y="17"/>
                      <a:pt x="135" y="21"/>
                    </a:cubicBezTo>
                    <a:cubicBezTo>
                      <a:pt x="141" y="26"/>
                      <a:pt x="146" y="34"/>
                      <a:pt x="155" y="37"/>
                    </a:cubicBezTo>
                    <a:cubicBezTo>
                      <a:pt x="162" y="38"/>
                      <a:pt x="159" y="48"/>
                      <a:pt x="165" y="53"/>
                    </a:cubicBezTo>
                    <a:cubicBezTo>
                      <a:pt x="167" y="55"/>
                      <a:pt x="167" y="60"/>
                      <a:pt x="171" y="62"/>
                    </a:cubicBezTo>
                    <a:cubicBezTo>
                      <a:pt x="175" y="64"/>
                      <a:pt x="176" y="67"/>
                      <a:pt x="175" y="71"/>
                    </a:cubicBezTo>
                    <a:cubicBezTo>
                      <a:pt x="173" y="80"/>
                      <a:pt x="178" y="87"/>
                      <a:pt x="180" y="95"/>
                    </a:cubicBezTo>
                    <a:cubicBezTo>
                      <a:pt x="179" y="100"/>
                      <a:pt x="179" y="105"/>
                      <a:pt x="178" y="110"/>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4" name="Freeform 1319">
                <a:extLst>
                  <a:ext uri="{FF2B5EF4-FFF2-40B4-BE49-F238E27FC236}">
                    <a16:creationId xmlns:a16="http://schemas.microsoft.com/office/drawing/2014/main" id="{451A201B-012C-E17E-DE87-839566433EA1}"/>
                  </a:ext>
                </a:extLst>
              </p:cNvPr>
              <p:cNvSpPr/>
              <p:nvPr/>
            </p:nvSpPr>
            <p:spPr bwMode="auto">
              <a:xfrm>
                <a:off x="5275" y="2093"/>
                <a:ext cx="44" cy="40"/>
              </a:xfrm>
              <a:custGeom>
                <a:avLst/>
                <a:gdLst>
                  <a:gd name="T0" fmla="*/ 11 w 39"/>
                  <a:gd name="T1" fmla="*/ 30 h 35"/>
                  <a:gd name="T2" fmla="*/ 2 w 39"/>
                  <a:gd name="T3" fmla="*/ 10 h 35"/>
                  <a:gd name="T4" fmla="*/ 8 w 39"/>
                  <a:gd name="T5" fmla="*/ 1 h 35"/>
                  <a:gd name="T6" fmla="*/ 25 w 39"/>
                  <a:gd name="T7" fmla="*/ 5 h 35"/>
                  <a:gd name="T8" fmla="*/ 31 w 39"/>
                  <a:gd name="T9" fmla="*/ 15 h 35"/>
                  <a:gd name="T10" fmla="*/ 36 w 39"/>
                  <a:gd name="T11" fmla="*/ 30 h 35"/>
                  <a:gd name="T12" fmla="*/ 18 w 39"/>
                  <a:gd name="T13" fmla="*/ 31 h 35"/>
                  <a:gd name="T14" fmla="*/ 11 w 39"/>
                  <a:gd name="T15" fmla="*/ 30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5">
                    <a:moveTo>
                      <a:pt x="11" y="30"/>
                    </a:moveTo>
                    <a:cubicBezTo>
                      <a:pt x="10" y="22"/>
                      <a:pt x="4" y="17"/>
                      <a:pt x="2" y="10"/>
                    </a:cubicBezTo>
                    <a:cubicBezTo>
                      <a:pt x="0" y="4"/>
                      <a:pt x="1" y="0"/>
                      <a:pt x="8" y="1"/>
                    </a:cubicBezTo>
                    <a:cubicBezTo>
                      <a:pt x="12" y="9"/>
                      <a:pt x="19" y="3"/>
                      <a:pt x="25" y="5"/>
                    </a:cubicBezTo>
                    <a:cubicBezTo>
                      <a:pt x="27" y="8"/>
                      <a:pt x="31" y="11"/>
                      <a:pt x="31" y="15"/>
                    </a:cubicBezTo>
                    <a:cubicBezTo>
                      <a:pt x="32" y="20"/>
                      <a:pt x="39" y="25"/>
                      <a:pt x="36" y="30"/>
                    </a:cubicBezTo>
                    <a:cubicBezTo>
                      <a:pt x="31" y="35"/>
                      <a:pt x="24" y="32"/>
                      <a:pt x="18" y="31"/>
                    </a:cubicBezTo>
                    <a:cubicBezTo>
                      <a:pt x="15" y="31"/>
                      <a:pt x="13" y="30"/>
                      <a:pt x="11" y="3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5" name="Freeform 1320">
                <a:extLst>
                  <a:ext uri="{FF2B5EF4-FFF2-40B4-BE49-F238E27FC236}">
                    <a16:creationId xmlns:a16="http://schemas.microsoft.com/office/drawing/2014/main" id="{FCE05BCC-B244-1D4E-5C30-20DA8FAA3E98}"/>
                  </a:ext>
                </a:extLst>
              </p:cNvPr>
              <p:cNvSpPr/>
              <p:nvPr/>
            </p:nvSpPr>
            <p:spPr bwMode="auto">
              <a:xfrm>
                <a:off x="5530" y="2097"/>
                <a:ext cx="50" cy="38"/>
              </a:xfrm>
              <a:custGeom>
                <a:avLst/>
                <a:gdLst>
                  <a:gd name="T0" fmla="*/ 1 w 44"/>
                  <a:gd name="T1" fmla="*/ 0 h 34"/>
                  <a:gd name="T2" fmla="*/ 44 w 44"/>
                  <a:gd name="T3" fmla="*/ 15 h 34"/>
                  <a:gd name="T4" fmla="*/ 30 w 44"/>
                  <a:gd name="T5" fmla="*/ 33 h 34"/>
                  <a:gd name="T6" fmla="*/ 25 w 44"/>
                  <a:gd name="T7" fmla="*/ 29 h 34"/>
                  <a:gd name="T8" fmla="*/ 14 w 44"/>
                  <a:gd name="T9" fmla="*/ 19 h 34"/>
                  <a:gd name="T10" fmla="*/ 2 w 44"/>
                  <a:gd name="T11" fmla="*/ 22 h 34"/>
                  <a:gd name="T12" fmla="*/ 0 w 44"/>
                  <a:gd name="T13" fmla="*/ 6 h 34"/>
                  <a:gd name="T14" fmla="*/ 1 w 44"/>
                  <a:gd name="T15" fmla="*/ 0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34">
                    <a:moveTo>
                      <a:pt x="1" y="0"/>
                    </a:moveTo>
                    <a:cubicBezTo>
                      <a:pt x="12" y="12"/>
                      <a:pt x="29" y="10"/>
                      <a:pt x="44" y="15"/>
                    </a:cubicBezTo>
                    <a:cubicBezTo>
                      <a:pt x="42" y="24"/>
                      <a:pt x="29" y="23"/>
                      <a:pt x="30" y="33"/>
                    </a:cubicBezTo>
                    <a:cubicBezTo>
                      <a:pt x="27" y="34"/>
                      <a:pt x="24" y="32"/>
                      <a:pt x="25" y="29"/>
                    </a:cubicBezTo>
                    <a:cubicBezTo>
                      <a:pt x="29" y="16"/>
                      <a:pt x="20" y="19"/>
                      <a:pt x="14" y="19"/>
                    </a:cubicBezTo>
                    <a:cubicBezTo>
                      <a:pt x="10" y="19"/>
                      <a:pt x="5" y="26"/>
                      <a:pt x="2" y="22"/>
                    </a:cubicBezTo>
                    <a:cubicBezTo>
                      <a:pt x="0" y="18"/>
                      <a:pt x="1" y="11"/>
                      <a:pt x="0" y="6"/>
                    </a:cubicBezTo>
                    <a:cubicBezTo>
                      <a:pt x="0" y="4"/>
                      <a:pt x="1" y="2"/>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6" name="Freeform 1321">
                <a:extLst>
                  <a:ext uri="{FF2B5EF4-FFF2-40B4-BE49-F238E27FC236}">
                    <a16:creationId xmlns:a16="http://schemas.microsoft.com/office/drawing/2014/main" id="{33D25DFD-C6EF-84BD-BD49-53F45E12A4BF}"/>
                  </a:ext>
                </a:extLst>
              </p:cNvPr>
              <p:cNvSpPr/>
              <p:nvPr/>
            </p:nvSpPr>
            <p:spPr bwMode="auto">
              <a:xfrm>
                <a:off x="5510" y="2058"/>
                <a:ext cx="24" cy="44"/>
              </a:xfrm>
              <a:custGeom>
                <a:avLst/>
                <a:gdLst>
                  <a:gd name="T0" fmla="*/ 1 w 21"/>
                  <a:gd name="T1" fmla="*/ 9 h 39"/>
                  <a:gd name="T2" fmla="*/ 6 w 21"/>
                  <a:gd name="T3" fmla="*/ 5 h 39"/>
                  <a:gd name="T4" fmla="*/ 18 w 21"/>
                  <a:gd name="T5" fmla="*/ 3 h 39"/>
                  <a:gd name="T6" fmla="*/ 19 w 21"/>
                  <a:gd name="T7" fmla="*/ 14 h 39"/>
                  <a:gd name="T8" fmla="*/ 14 w 21"/>
                  <a:gd name="T9" fmla="*/ 34 h 39"/>
                  <a:gd name="T10" fmla="*/ 4 w 21"/>
                  <a:gd name="T11" fmla="*/ 37 h 39"/>
                  <a:gd name="T12" fmla="*/ 2 w 21"/>
                  <a:gd name="T13" fmla="*/ 28 h 39"/>
                  <a:gd name="T14" fmla="*/ 1 w 21"/>
                  <a:gd name="T15" fmla="*/ 9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39">
                    <a:moveTo>
                      <a:pt x="1" y="9"/>
                    </a:moveTo>
                    <a:cubicBezTo>
                      <a:pt x="3" y="7"/>
                      <a:pt x="4" y="6"/>
                      <a:pt x="6" y="5"/>
                    </a:cubicBezTo>
                    <a:cubicBezTo>
                      <a:pt x="10" y="3"/>
                      <a:pt x="14" y="0"/>
                      <a:pt x="18" y="3"/>
                    </a:cubicBezTo>
                    <a:cubicBezTo>
                      <a:pt x="21" y="6"/>
                      <a:pt x="20" y="10"/>
                      <a:pt x="19" y="14"/>
                    </a:cubicBezTo>
                    <a:cubicBezTo>
                      <a:pt x="18" y="21"/>
                      <a:pt x="16" y="27"/>
                      <a:pt x="14" y="34"/>
                    </a:cubicBezTo>
                    <a:cubicBezTo>
                      <a:pt x="11" y="37"/>
                      <a:pt x="8" y="39"/>
                      <a:pt x="4" y="37"/>
                    </a:cubicBezTo>
                    <a:cubicBezTo>
                      <a:pt x="0" y="36"/>
                      <a:pt x="2" y="31"/>
                      <a:pt x="2" y="28"/>
                    </a:cubicBezTo>
                    <a:cubicBezTo>
                      <a:pt x="2" y="21"/>
                      <a:pt x="2" y="15"/>
                      <a:pt x="1" y="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7" name="Freeform 1322">
                <a:extLst>
                  <a:ext uri="{FF2B5EF4-FFF2-40B4-BE49-F238E27FC236}">
                    <a16:creationId xmlns:a16="http://schemas.microsoft.com/office/drawing/2014/main" id="{1E249204-9EFD-E622-D84C-BE1E32320C2F}"/>
                  </a:ext>
                </a:extLst>
              </p:cNvPr>
              <p:cNvSpPr/>
              <p:nvPr/>
            </p:nvSpPr>
            <p:spPr bwMode="auto">
              <a:xfrm>
                <a:off x="5329" y="2048"/>
                <a:ext cx="32" cy="41"/>
              </a:xfrm>
              <a:custGeom>
                <a:avLst/>
                <a:gdLst>
                  <a:gd name="T0" fmla="*/ 6 w 28"/>
                  <a:gd name="T1" fmla="*/ 23 h 36"/>
                  <a:gd name="T2" fmla="*/ 5 w 28"/>
                  <a:gd name="T3" fmla="*/ 22 h 36"/>
                  <a:gd name="T4" fmla="*/ 5 w 28"/>
                  <a:gd name="T5" fmla="*/ 3 h 36"/>
                  <a:gd name="T6" fmla="*/ 18 w 28"/>
                  <a:gd name="T7" fmla="*/ 12 h 36"/>
                  <a:gd name="T8" fmla="*/ 22 w 28"/>
                  <a:gd name="T9" fmla="*/ 24 h 36"/>
                  <a:gd name="T10" fmla="*/ 23 w 28"/>
                  <a:gd name="T11" fmla="*/ 34 h 36"/>
                  <a:gd name="T12" fmla="*/ 13 w 28"/>
                  <a:gd name="T13" fmla="*/ 29 h 36"/>
                  <a:gd name="T14" fmla="*/ 6 w 28"/>
                  <a:gd name="T15" fmla="*/ 23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36">
                    <a:moveTo>
                      <a:pt x="6" y="23"/>
                    </a:moveTo>
                    <a:cubicBezTo>
                      <a:pt x="6" y="23"/>
                      <a:pt x="6" y="22"/>
                      <a:pt x="5" y="22"/>
                    </a:cubicBezTo>
                    <a:cubicBezTo>
                      <a:pt x="4" y="16"/>
                      <a:pt x="0" y="7"/>
                      <a:pt x="5" y="3"/>
                    </a:cubicBezTo>
                    <a:cubicBezTo>
                      <a:pt x="10" y="0"/>
                      <a:pt x="13" y="10"/>
                      <a:pt x="18" y="12"/>
                    </a:cubicBezTo>
                    <a:cubicBezTo>
                      <a:pt x="20" y="16"/>
                      <a:pt x="21" y="20"/>
                      <a:pt x="22" y="24"/>
                    </a:cubicBezTo>
                    <a:cubicBezTo>
                      <a:pt x="23" y="27"/>
                      <a:pt x="28" y="31"/>
                      <a:pt x="23" y="34"/>
                    </a:cubicBezTo>
                    <a:cubicBezTo>
                      <a:pt x="20" y="36"/>
                      <a:pt x="16" y="32"/>
                      <a:pt x="13" y="29"/>
                    </a:cubicBezTo>
                    <a:cubicBezTo>
                      <a:pt x="11" y="27"/>
                      <a:pt x="8" y="25"/>
                      <a:pt x="6"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492" name="Freeform 1324">
              <a:extLst>
                <a:ext uri="{FF2B5EF4-FFF2-40B4-BE49-F238E27FC236}">
                  <a16:creationId xmlns:a16="http://schemas.microsoft.com/office/drawing/2014/main" id="{9B506033-2376-A2D9-AD99-80F184BCA713}"/>
                </a:ext>
              </a:extLst>
            </p:cNvPr>
            <p:cNvSpPr/>
            <p:nvPr/>
          </p:nvSpPr>
          <p:spPr bwMode="auto">
            <a:xfrm>
              <a:off x="8658226" y="3216275"/>
              <a:ext cx="33338" cy="61913"/>
            </a:xfrm>
            <a:custGeom>
              <a:avLst/>
              <a:gdLst>
                <a:gd name="T0" fmla="*/ 0 w 18"/>
                <a:gd name="T1" fmla="*/ 14 h 34"/>
                <a:gd name="T2" fmla="*/ 16 w 18"/>
                <a:gd name="T3" fmla="*/ 0 h 34"/>
                <a:gd name="T4" fmla="*/ 18 w 18"/>
                <a:gd name="T5" fmla="*/ 24 h 34"/>
                <a:gd name="T6" fmla="*/ 13 w 18"/>
                <a:gd name="T7" fmla="*/ 34 h 34"/>
                <a:gd name="T8" fmla="*/ 0 w 18"/>
                <a:gd name="T9" fmla="*/ 14 h 34"/>
              </a:gdLst>
              <a:ahLst/>
              <a:cxnLst>
                <a:cxn ang="0">
                  <a:pos x="T0" y="T1"/>
                </a:cxn>
                <a:cxn ang="0">
                  <a:pos x="T2" y="T3"/>
                </a:cxn>
                <a:cxn ang="0">
                  <a:pos x="T4" y="T5"/>
                </a:cxn>
                <a:cxn ang="0">
                  <a:pos x="T6" y="T7"/>
                </a:cxn>
                <a:cxn ang="0">
                  <a:pos x="T8" y="T9"/>
                </a:cxn>
              </a:cxnLst>
              <a:rect l="0" t="0" r="r" b="b"/>
              <a:pathLst>
                <a:path w="18" h="34">
                  <a:moveTo>
                    <a:pt x="0" y="14"/>
                  </a:moveTo>
                  <a:cubicBezTo>
                    <a:pt x="5" y="9"/>
                    <a:pt x="11" y="5"/>
                    <a:pt x="16" y="0"/>
                  </a:cubicBezTo>
                  <a:cubicBezTo>
                    <a:pt x="18" y="9"/>
                    <a:pt x="18" y="17"/>
                    <a:pt x="18" y="24"/>
                  </a:cubicBezTo>
                  <a:cubicBezTo>
                    <a:pt x="17" y="28"/>
                    <a:pt x="16" y="31"/>
                    <a:pt x="13" y="34"/>
                  </a:cubicBezTo>
                  <a:cubicBezTo>
                    <a:pt x="6" y="29"/>
                    <a:pt x="9" y="17"/>
                    <a:pt x="0"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3" name="Freeform 1325">
              <a:extLst>
                <a:ext uri="{FF2B5EF4-FFF2-40B4-BE49-F238E27FC236}">
                  <a16:creationId xmlns:a16="http://schemas.microsoft.com/office/drawing/2014/main" id="{99A7DEA3-3E63-8EF0-D605-E47B9B791B17}"/>
                </a:ext>
              </a:extLst>
            </p:cNvPr>
            <p:cNvSpPr/>
            <p:nvPr/>
          </p:nvSpPr>
          <p:spPr bwMode="auto">
            <a:xfrm>
              <a:off x="8764588" y="3506788"/>
              <a:ext cx="47625" cy="34925"/>
            </a:xfrm>
            <a:custGeom>
              <a:avLst/>
              <a:gdLst>
                <a:gd name="T0" fmla="*/ 0 w 26"/>
                <a:gd name="T1" fmla="*/ 20 h 20"/>
                <a:gd name="T2" fmla="*/ 2 w 26"/>
                <a:gd name="T3" fmla="*/ 5 h 20"/>
                <a:gd name="T4" fmla="*/ 26 w 26"/>
                <a:gd name="T5" fmla="*/ 10 h 20"/>
                <a:gd name="T6" fmla="*/ 0 w 26"/>
                <a:gd name="T7" fmla="*/ 20 h 20"/>
              </a:gdLst>
              <a:ahLst/>
              <a:cxnLst>
                <a:cxn ang="0">
                  <a:pos x="T0" y="T1"/>
                </a:cxn>
                <a:cxn ang="0">
                  <a:pos x="T2" y="T3"/>
                </a:cxn>
                <a:cxn ang="0">
                  <a:pos x="T4" y="T5"/>
                </a:cxn>
                <a:cxn ang="0">
                  <a:pos x="T6" y="T7"/>
                </a:cxn>
              </a:cxnLst>
              <a:rect l="0" t="0" r="r" b="b"/>
              <a:pathLst>
                <a:path w="26" h="20">
                  <a:moveTo>
                    <a:pt x="0" y="20"/>
                  </a:moveTo>
                  <a:cubicBezTo>
                    <a:pt x="1" y="15"/>
                    <a:pt x="1" y="10"/>
                    <a:pt x="2" y="5"/>
                  </a:cubicBezTo>
                  <a:cubicBezTo>
                    <a:pt x="11" y="0"/>
                    <a:pt x="16" y="10"/>
                    <a:pt x="26" y="10"/>
                  </a:cubicBezTo>
                  <a:cubicBezTo>
                    <a:pt x="18" y="20"/>
                    <a:pt x="8" y="16"/>
                    <a:pt x="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4" name="Freeform 1326">
              <a:extLst>
                <a:ext uri="{FF2B5EF4-FFF2-40B4-BE49-F238E27FC236}">
                  <a16:creationId xmlns:a16="http://schemas.microsoft.com/office/drawing/2014/main" id="{B6B978B8-B008-D17B-FC51-E5ED7DC6E98B}"/>
                </a:ext>
              </a:extLst>
            </p:cNvPr>
            <p:cNvSpPr/>
            <p:nvPr/>
          </p:nvSpPr>
          <p:spPr bwMode="auto">
            <a:xfrm>
              <a:off x="8483601" y="2857500"/>
              <a:ext cx="14288" cy="17463"/>
            </a:xfrm>
            <a:custGeom>
              <a:avLst/>
              <a:gdLst>
                <a:gd name="T0" fmla="*/ 0 w 8"/>
                <a:gd name="T1" fmla="*/ 10 h 10"/>
                <a:gd name="T2" fmla="*/ 8 w 8"/>
                <a:gd name="T3" fmla="*/ 7 h 10"/>
                <a:gd name="T4" fmla="*/ 0 w 8"/>
                <a:gd name="T5" fmla="*/ 10 h 10"/>
              </a:gdLst>
              <a:ahLst/>
              <a:cxnLst>
                <a:cxn ang="0">
                  <a:pos x="T0" y="T1"/>
                </a:cxn>
                <a:cxn ang="0">
                  <a:pos x="T2" y="T3"/>
                </a:cxn>
                <a:cxn ang="0">
                  <a:pos x="T4" y="T5"/>
                </a:cxn>
              </a:cxnLst>
              <a:rect l="0" t="0" r="r" b="b"/>
              <a:pathLst>
                <a:path w="8" h="10">
                  <a:moveTo>
                    <a:pt x="0" y="10"/>
                  </a:moveTo>
                  <a:cubicBezTo>
                    <a:pt x="2" y="7"/>
                    <a:pt x="3" y="0"/>
                    <a:pt x="8" y="7"/>
                  </a:cubicBezTo>
                  <a:cubicBezTo>
                    <a:pt x="5" y="8"/>
                    <a:pt x="3" y="9"/>
                    <a:pt x="0" y="1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5" name="Freeform 1327">
              <a:extLst>
                <a:ext uri="{FF2B5EF4-FFF2-40B4-BE49-F238E27FC236}">
                  <a16:creationId xmlns:a16="http://schemas.microsoft.com/office/drawing/2014/main" id="{BE23120E-F955-9ACB-40B2-6E449E8A02C2}"/>
                </a:ext>
              </a:extLst>
            </p:cNvPr>
            <p:cNvSpPr/>
            <p:nvPr/>
          </p:nvSpPr>
          <p:spPr bwMode="auto">
            <a:xfrm>
              <a:off x="8497888" y="2871788"/>
              <a:ext cx="4763" cy="6350"/>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1" y="1"/>
                    <a:pt x="2" y="3"/>
                    <a:pt x="2" y="4"/>
                  </a:cubicBezTo>
                  <a:cubicBezTo>
                    <a:pt x="0" y="3"/>
                    <a:pt x="0" y="2"/>
                    <a:pt x="0" y="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6" name="Freeform 1328">
              <a:extLst>
                <a:ext uri="{FF2B5EF4-FFF2-40B4-BE49-F238E27FC236}">
                  <a16:creationId xmlns:a16="http://schemas.microsoft.com/office/drawing/2014/main" id="{AEFDEEED-A404-7F88-00B9-183B9E9DD798}"/>
                </a:ext>
              </a:extLst>
            </p:cNvPr>
            <p:cNvSpPr/>
            <p:nvPr/>
          </p:nvSpPr>
          <p:spPr bwMode="auto">
            <a:xfrm>
              <a:off x="8628063" y="1547813"/>
              <a:ext cx="1588" cy="317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0"/>
                    <a:pt x="1" y="1"/>
                  </a:cubicBezTo>
                  <a:cubicBezTo>
                    <a:pt x="1" y="1"/>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7" name="Freeform 1329">
              <a:extLst>
                <a:ext uri="{FF2B5EF4-FFF2-40B4-BE49-F238E27FC236}">
                  <a16:creationId xmlns:a16="http://schemas.microsoft.com/office/drawing/2014/main" id="{FA46F33B-5AB1-7A1A-275F-827B1F34DC96}"/>
                </a:ext>
              </a:extLst>
            </p:cNvPr>
            <p:cNvSpPr/>
            <p:nvPr/>
          </p:nvSpPr>
          <p:spPr bwMode="auto">
            <a:xfrm>
              <a:off x="8794751" y="2917825"/>
              <a:ext cx="11113" cy="4763"/>
            </a:xfrm>
            <a:custGeom>
              <a:avLst/>
              <a:gdLst>
                <a:gd name="T0" fmla="*/ 0 w 7"/>
                <a:gd name="T1" fmla="*/ 3 h 3"/>
                <a:gd name="T2" fmla="*/ 7 w 7"/>
                <a:gd name="T3" fmla="*/ 1 h 3"/>
                <a:gd name="T4" fmla="*/ 0 w 7"/>
                <a:gd name="T5" fmla="*/ 3 h 3"/>
              </a:gdLst>
              <a:ahLst/>
              <a:cxnLst>
                <a:cxn ang="0">
                  <a:pos x="T0" y="T1"/>
                </a:cxn>
                <a:cxn ang="0">
                  <a:pos x="T2" y="T3"/>
                </a:cxn>
                <a:cxn ang="0">
                  <a:pos x="T4" y="T5"/>
                </a:cxn>
              </a:cxnLst>
              <a:rect l="0" t="0" r="r" b="b"/>
              <a:pathLst>
                <a:path w="7" h="3">
                  <a:moveTo>
                    <a:pt x="0" y="3"/>
                  </a:moveTo>
                  <a:cubicBezTo>
                    <a:pt x="2" y="0"/>
                    <a:pt x="5" y="1"/>
                    <a:pt x="7" y="1"/>
                  </a:cubicBezTo>
                  <a:cubicBezTo>
                    <a:pt x="6" y="3"/>
                    <a:pt x="3" y="3"/>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8" name="Freeform 1330">
              <a:extLst>
                <a:ext uri="{FF2B5EF4-FFF2-40B4-BE49-F238E27FC236}">
                  <a16:creationId xmlns:a16="http://schemas.microsoft.com/office/drawing/2014/main" id="{1BDCF312-E789-B960-3E15-117108BF0068}"/>
                </a:ext>
              </a:extLst>
            </p:cNvPr>
            <p:cNvSpPr/>
            <p:nvPr/>
          </p:nvSpPr>
          <p:spPr bwMode="auto">
            <a:xfrm>
              <a:off x="8789988" y="2922588"/>
              <a:ext cx="4763" cy="4763"/>
            </a:xfrm>
            <a:custGeom>
              <a:avLst/>
              <a:gdLst>
                <a:gd name="T0" fmla="*/ 0 w 2"/>
                <a:gd name="T1" fmla="*/ 0 h 2"/>
                <a:gd name="T2" fmla="*/ 2 w 2"/>
                <a:gd name="T3" fmla="*/ 0 h 2"/>
                <a:gd name="T4" fmla="*/ 0 w 2"/>
                <a:gd name="T5" fmla="*/ 0 h 2"/>
              </a:gdLst>
              <a:ahLst/>
              <a:cxnLst>
                <a:cxn ang="0">
                  <a:pos x="T0" y="T1"/>
                </a:cxn>
                <a:cxn ang="0">
                  <a:pos x="T2" y="T3"/>
                </a:cxn>
                <a:cxn ang="0">
                  <a:pos x="T4" y="T5"/>
                </a:cxn>
              </a:cxnLst>
              <a:rect l="0" t="0" r="r" b="b"/>
              <a:pathLst>
                <a:path w="2" h="2">
                  <a:moveTo>
                    <a:pt x="0" y="0"/>
                  </a:moveTo>
                  <a:cubicBezTo>
                    <a:pt x="0" y="0"/>
                    <a:pt x="1" y="0"/>
                    <a:pt x="2" y="0"/>
                  </a:cubicBezTo>
                  <a:cubicBezTo>
                    <a:pt x="1" y="2"/>
                    <a:pt x="0" y="2"/>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9" name="Freeform 1331">
              <a:extLst>
                <a:ext uri="{FF2B5EF4-FFF2-40B4-BE49-F238E27FC236}">
                  <a16:creationId xmlns:a16="http://schemas.microsoft.com/office/drawing/2014/main" id="{E7DD8F46-AED7-BB6D-E9BE-1EC34F5B8250}"/>
                </a:ext>
              </a:extLst>
            </p:cNvPr>
            <p:cNvSpPr/>
            <p:nvPr/>
          </p:nvSpPr>
          <p:spPr bwMode="auto">
            <a:xfrm>
              <a:off x="8924926" y="3182938"/>
              <a:ext cx="3175" cy="3175"/>
            </a:xfrm>
            <a:custGeom>
              <a:avLst/>
              <a:gdLst>
                <a:gd name="T0" fmla="*/ 1 w 1"/>
                <a:gd name="T1" fmla="*/ 1 h 2"/>
                <a:gd name="T2" fmla="*/ 1 w 1"/>
                <a:gd name="T3" fmla="*/ 2 h 2"/>
                <a:gd name="T4" fmla="*/ 0 w 1"/>
                <a:gd name="T5" fmla="*/ 1 h 2"/>
                <a:gd name="T6" fmla="*/ 1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2"/>
                    <a:pt x="1" y="2"/>
                  </a:cubicBezTo>
                  <a:cubicBezTo>
                    <a:pt x="0" y="2"/>
                    <a:pt x="0" y="1"/>
                    <a:pt x="0" y="1"/>
                  </a:cubicBezTo>
                  <a:cubicBezTo>
                    <a:pt x="0" y="1"/>
                    <a:pt x="1" y="0"/>
                    <a:pt x="1" y="0"/>
                  </a:cubicBezTo>
                  <a:cubicBezTo>
                    <a:pt x="1" y="1"/>
                    <a:pt x="1" y="1"/>
                    <a:pt x="1" y="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0" name="Freeform 1332">
              <a:extLst>
                <a:ext uri="{FF2B5EF4-FFF2-40B4-BE49-F238E27FC236}">
                  <a16:creationId xmlns:a16="http://schemas.microsoft.com/office/drawing/2014/main" id="{0F7C6A63-742C-9FD5-F9D7-23C5C1140B4B}"/>
                </a:ext>
              </a:extLst>
            </p:cNvPr>
            <p:cNvSpPr/>
            <p:nvPr/>
          </p:nvSpPr>
          <p:spPr bwMode="auto">
            <a:xfrm>
              <a:off x="8689976" y="1517650"/>
              <a:ext cx="7938" cy="9525"/>
            </a:xfrm>
            <a:custGeom>
              <a:avLst/>
              <a:gdLst>
                <a:gd name="T0" fmla="*/ 0 w 5"/>
                <a:gd name="T1" fmla="*/ 0 h 5"/>
                <a:gd name="T2" fmla="*/ 5 w 5"/>
                <a:gd name="T3" fmla="*/ 5 h 5"/>
                <a:gd name="T4" fmla="*/ 0 w 5"/>
                <a:gd name="T5" fmla="*/ 0 h 5"/>
              </a:gdLst>
              <a:ahLst/>
              <a:cxnLst>
                <a:cxn ang="0">
                  <a:pos x="T0" y="T1"/>
                </a:cxn>
                <a:cxn ang="0">
                  <a:pos x="T2" y="T3"/>
                </a:cxn>
                <a:cxn ang="0">
                  <a:pos x="T4" y="T5"/>
                </a:cxn>
              </a:cxnLst>
              <a:rect l="0" t="0" r="r" b="b"/>
              <a:pathLst>
                <a:path w="5" h="5">
                  <a:moveTo>
                    <a:pt x="0" y="0"/>
                  </a:moveTo>
                  <a:cubicBezTo>
                    <a:pt x="3" y="0"/>
                    <a:pt x="5" y="2"/>
                    <a:pt x="5" y="5"/>
                  </a:cubicBezTo>
                  <a:cubicBezTo>
                    <a:pt x="2" y="5"/>
                    <a:pt x="0" y="3"/>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1" name="Freeform 1333">
              <a:extLst>
                <a:ext uri="{FF2B5EF4-FFF2-40B4-BE49-F238E27FC236}">
                  <a16:creationId xmlns:a16="http://schemas.microsoft.com/office/drawing/2014/main" id="{EC48D60C-D304-E0D5-8E27-C7A1C4D1124A}"/>
                </a:ext>
              </a:extLst>
            </p:cNvPr>
            <p:cNvSpPr/>
            <p:nvPr/>
          </p:nvSpPr>
          <p:spPr bwMode="auto">
            <a:xfrm>
              <a:off x="9029701" y="1027113"/>
              <a:ext cx="4763" cy="7938"/>
            </a:xfrm>
            <a:custGeom>
              <a:avLst/>
              <a:gdLst>
                <a:gd name="T0" fmla="*/ 0 w 2"/>
                <a:gd name="T1" fmla="*/ 5 h 5"/>
                <a:gd name="T2" fmla="*/ 1 w 2"/>
                <a:gd name="T3" fmla="*/ 0 h 5"/>
                <a:gd name="T4" fmla="*/ 1 w 2"/>
                <a:gd name="T5" fmla="*/ 0 h 5"/>
                <a:gd name="T6" fmla="*/ 0 w 2"/>
                <a:gd name="T7" fmla="*/ 5 h 5"/>
              </a:gdLst>
              <a:ahLst/>
              <a:cxnLst>
                <a:cxn ang="0">
                  <a:pos x="T0" y="T1"/>
                </a:cxn>
                <a:cxn ang="0">
                  <a:pos x="T2" y="T3"/>
                </a:cxn>
                <a:cxn ang="0">
                  <a:pos x="T4" y="T5"/>
                </a:cxn>
                <a:cxn ang="0">
                  <a:pos x="T6" y="T7"/>
                </a:cxn>
              </a:cxnLst>
              <a:rect l="0" t="0" r="r" b="b"/>
              <a:pathLst>
                <a:path w="2" h="5">
                  <a:moveTo>
                    <a:pt x="0" y="5"/>
                  </a:moveTo>
                  <a:cubicBezTo>
                    <a:pt x="0" y="3"/>
                    <a:pt x="0" y="1"/>
                    <a:pt x="1" y="0"/>
                  </a:cubicBezTo>
                  <a:cubicBezTo>
                    <a:pt x="1" y="0"/>
                    <a:pt x="1" y="0"/>
                    <a:pt x="1" y="0"/>
                  </a:cubicBezTo>
                  <a:cubicBezTo>
                    <a:pt x="2" y="2"/>
                    <a:pt x="1" y="4"/>
                    <a:pt x="0" y="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2" name="Freeform 1334">
              <a:extLst>
                <a:ext uri="{FF2B5EF4-FFF2-40B4-BE49-F238E27FC236}">
                  <a16:creationId xmlns:a16="http://schemas.microsoft.com/office/drawing/2014/main" id="{11862421-B7D6-BEBB-4C3B-EE647530F436}"/>
                </a:ext>
              </a:extLst>
            </p:cNvPr>
            <p:cNvSpPr/>
            <p:nvPr/>
          </p:nvSpPr>
          <p:spPr bwMode="auto">
            <a:xfrm>
              <a:off x="8864601" y="1317625"/>
              <a:ext cx="3175" cy="4763"/>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1" y="2"/>
                    <a:pt x="1" y="1"/>
                    <a:pt x="0" y="0"/>
                  </a:cubicBezTo>
                  <a:cubicBezTo>
                    <a:pt x="1" y="1"/>
                    <a:pt x="1" y="2"/>
                    <a:pt x="2" y="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3" name="Freeform 1335">
              <a:extLst>
                <a:ext uri="{FF2B5EF4-FFF2-40B4-BE49-F238E27FC236}">
                  <a16:creationId xmlns:a16="http://schemas.microsoft.com/office/drawing/2014/main" id="{BBA9F9C9-167D-0FA7-A32F-F32D93C64315}"/>
                </a:ext>
              </a:extLst>
            </p:cNvPr>
            <p:cNvSpPr/>
            <p:nvPr/>
          </p:nvSpPr>
          <p:spPr bwMode="auto">
            <a:xfrm>
              <a:off x="8924926" y="784225"/>
              <a:ext cx="4763" cy="4763"/>
            </a:xfrm>
            <a:custGeom>
              <a:avLst/>
              <a:gdLst>
                <a:gd name="T0" fmla="*/ 0 w 2"/>
                <a:gd name="T1" fmla="*/ 0 h 3"/>
                <a:gd name="T2" fmla="*/ 2 w 2"/>
                <a:gd name="T3" fmla="*/ 0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0" y="0"/>
                    <a:pt x="1" y="0"/>
                    <a:pt x="2" y="0"/>
                  </a:cubicBezTo>
                  <a:cubicBezTo>
                    <a:pt x="2" y="1"/>
                    <a:pt x="1" y="2"/>
                    <a:pt x="1" y="3"/>
                  </a:cubicBezTo>
                  <a:cubicBezTo>
                    <a:pt x="0" y="2"/>
                    <a:pt x="0"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4" name="Freeform 1336">
              <a:extLst>
                <a:ext uri="{FF2B5EF4-FFF2-40B4-BE49-F238E27FC236}">
                  <a16:creationId xmlns:a16="http://schemas.microsoft.com/office/drawing/2014/main" id="{10CD395F-44FA-63FE-2C9B-0EA0AA69CFD1}"/>
                </a:ext>
              </a:extLst>
            </p:cNvPr>
            <p:cNvSpPr/>
            <p:nvPr/>
          </p:nvSpPr>
          <p:spPr bwMode="auto">
            <a:xfrm>
              <a:off x="8920163" y="777875"/>
              <a:ext cx="4763" cy="6350"/>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1" y="1"/>
                    <a:pt x="2" y="2"/>
                    <a:pt x="3" y="3"/>
                  </a:cubicBezTo>
                  <a:cubicBezTo>
                    <a:pt x="2" y="2"/>
                    <a:pt x="1"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5" name="Freeform 1337">
              <a:extLst>
                <a:ext uri="{FF2B5EF4-FFF2-40B4-BE49-F238E27FC236}">
                  <a16:creationId xmlns:a16="http://schemas.microsoft.com/office/drawing/2014/main" id="{BCF7A55D-251D-C34A-F816-8316A32DB74E}"/>
                </a:ext>
              </a:extLst>
            </p:cNvPr>
            <p:cNvSpPr/>
            <p:nvPr/>
          </p:nvSpPr>
          <p:spPr bwMode="auto">
            <a:xfrm>
              <a:off x="8943976" y="993775"/>
              <a:ext cx="1588" cy="4763"/>
            </a:xfrm>
            <a:custGeom>
              <a:avLst/>
              <a:gdLst>
                <a:gd name="T0" fmla="*/ 1 w 1"/>
                <a:gd name="T1" fmla="*/ 1 h 2"/>
                <a:gd name="T2" fmla="*/ 1 w 1"/>
                <a:gd name="T3" fmla="*/ 2 h 2"/>
                <a:gd name="T4" fmla="*/ 0 w 1"/>
                <a:gd name="T5" fmla="*/ 1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2"/>
                  </a:cubicBezTo>
                  <a:cubicBezTo>
                    <a:pt x="0" y="1"/>
                    <a:pt x="0" y="1"/>
                    <a:pt x="0" y="1"/>
                  </a:cubicBezTo>
                  <a:cubicBezTo>
                    <a:pt x="0" y="1"/>
                    <a:pt x="0" y="0"/>
                    <a:pt x="0" y="0"/>
                  </a:cubicBezTo>
                  <a:cubicBezTo>
                    <a:pt x="1" y="0"/>
                    <a:pt x="1" y="1"/>
                    <a:pt x="1" y="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6" name="Freeform 1338">
              <a:extLst>
                <a:ext uri="{FF2B5EF4-FFF2-40B4-BE49-F238E27FC236}">
                  <a16:creationId xmlns:a16="http://schemas.microsoft.com/office/drawing/2014/main" id="{4F25D120-68A0-5D1F-7EA0-383E08802E46}"/>
                </a:ext>
              </a:extLst>
            </p:cNvPr>
            <p:cNvSpPr/>
            <p:nvPr/>
          </p:nvSpPr>
          <p:spPr bwMode="auto">
            <a:xfrm>
              <a:off x="8994776" y="1069975"/>
              <a:ext cx="1588" cy="1588"/>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1"/>
                    <a:pt x="1"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7" name="Freeform 1339">
              <a:extLst>
                <a:ext uri="{FF2B5EF4-FFF2-40B4-BE49-F238E27FC236}">
                  <a16:creationId xmlns:a16="http://schemas.microsoft.com/office/drawing/2014/main" id="{C288DE7D-82ED-8EFB-1E8F-7722273609B5}"/>
                </a:ext>
              </a:extLst>
            </p:cNvPr>
            <p:cNvSpPr/>
            <p:nvPr/>
          </p:nvSpPr>
          <p:spPr bwMode="auto">
            <a:xfrm>
              <a:off x="9091613" y="3730625"/>
              <a:ext cx="3175" cy="6350"/>
            </a:xfrm>
            <a:custGeom>
              <a:avLst/>
              <a:gdLst>
                <a:gd name="T0" fmla="*/ 2 w 2"/>
                <a:gd name="T1" fmla="*/ 3 h 3"/>
                <a:gd name="T2" fmla="*/ 0 w 2"/>
                <a:gd name="T3" fmla="*/ 3 h 3"/>
                <a:gd name="T4" fmla="*/ 0 w 2"/>
                <a:gd name="T5" fmla="*/ 1 h 3"/>
                <a:gd name="T6" fmla="*/ 2 w 2"/>
                <a:gd name="T7" fmla="*/ 0 h 3"/>
                <a:gd name="T8" fmla="*/ 2 w 2"/>
                <a:gd name="T9" fmla="*/ 3 h 3"/>
              </a:gdLst>
              <a:ahLst/>
              <a:cxnLst>
                <a:cxn ang="0">
                  <a:pos x="T0" y="T1"/>
                </a:cxn>
                <a:cxn ang="0">
                  <a:pos x="T2" y="T3"/>
                </a:cxn>
                <a:cxn ang="0">
                  <a:pos x="T4" y="T5"/>
                </a:cxn>
                <a:cxn ang="0">
                  <a:pos x="T6" y="T7"/>
                </a:cxn>
                <a:cxn ang="0">
                  <a:pos x="T8" y="T9"/>
                </a:cxn>
              </a:cxnLst>
              <a:rect l="0" t="0" r="r" b="b"/>
              <a:pathLst>
                <a:path w="2" h="3">
                  <a:moveTo>
                    <a:pt x="2" y="3"/>
                  </a:moveTo>
                  <a:cubicBezTo>
                    <a:pt x="1" y="3"/>
                    <a:pt x="0" y="3"/>
                    <a:pt x="0" y="3"/>
                  </a:cubicBezTo>
                  <a:cubicBezTo>
                    <a:pt x="0" y="2"/>
                    <a:pt x="0" y="2"/>
                    <a:pt x="0" y="1"/>
                  </a:cubicBezTo>
                  <a:cubicBezTo>
                    <a:pt x="0" y="1"/>
                    <a:pt x="1" y="1"/>
                    <a:pt x="2" y="0"/>
                  </a:cubicBezTo>
                  <a:cubicBezTo>
                    <a:pt x="2" y="1"/>
                    <a:pt x="2" y="2"/>
                    <a:pt x="2" y="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8" name="Freeform 1340">
              <a:extLst>
                <a:ext uri="{FF2B5EF4-FFF2-40B4-BE49-F238E27FC236}">
                  <a16:creationId xmlns:a16="http://schemas.microsoft.com/office/drawing/2014/main" id="{995D3FEE-F17B-C291-7D0B-CF1D0FD8AC05}"/>
                </a:ext>
              </a:extLst>
            </p:cNvPr>
            <p:cNvSpPr/>
            <p:nvPr/>
          </p:nvSpPr>
          <p:spPr bwMode="auto">
            <a:xfrm>
              <a:off x="9107488" y="2132013"/>
              <a:ext cx="1588" cy="1588"/>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0"/>
                    <a:pt x="1" y="1"/>
                  </a:cubicBezTo>
                  <a:cubicBezTo>
                    <a:pt x="1" y="0"/>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9" name="Freeform 1341">
              <a:extLst>
                <a:ext uri="{FF2B5EF4-FFF2-40B4-BE49-F238E27FC236}">
                  <a16:creationId xmlns:a16="http://schemas.microsoft.com/office/drawing/2014/main" id="{CA77D275-2F25-6131-AC7E-8B57B74E2207}"/>
                </a:ext>
              </a:extLst>
            </p:cNvPr>
            <p:cNvSpPr/>
            <p:nvPr/>
          </p:nvSpPr>
          <p:spPr bwMode="auto">
            <a:xfrm>
              <a:off x="9015413" y="3749675"/>
              <a:ext cx="6350" cy="4763"/>
            </a:xfrm>
            <a:custGeom>
              <a:avLst/>
              <a:gdLst>
                <a:gd name="T0" fmla="*/ 0 w 3"/>
                <a:gd name="T1" fmla="*/ 3 h 3"/>
                <a:gd name="T2" fmla="*/ 3 w 3"/>
                <a:gd name="T3" fmla="*/ 0 h 3"/>
                <a:gd name="T4" fmla="*/ 3 w 3"/>
                <a:gd name="T5" fmla="*/ 1 h 3"/>
                <a:gd name="T6" fmla="*/ 0 w 3"/>
                <a:gd name="T7" fmla="*/ 3 h 3"/>
              </a:gdLst>
              <a:ahLst/>
              <a:cxnLst>
                <a:cxn ang="0">
                  <a:pos x="T0" y="T1"/>
                </a:cxn>
                <a:cxn ang="0">
                  <a:pos x="T2" y="T3"/>
                </a:cxn>
                <a:cxn ang="0">
                  <a:pos x="T4" y="T5"/>
                </a:cxn>
                <a:cxn ang="0">
                  <a:pos x="T6" y="T7"/>
                </a:cxn>
              </a:cxnLst>
              <a:rect l="0" t="0" r="r" b="b"/>
              <a:pathLst>
                <a:path w="3" h="3">
                  <a:moveTo>
                    <a:pt x="0" y="3"/>
                  </a:moveTo>
                  <a:cubicBezTo>
                    <a:pt x="1" y="2"/>
                    <a:pt x="2" y="1"/>
                    <a:pt x="3" y="0"/>
                  </a:cubicBezTo>
                  <a:cubicBezTo>
                    <a:pt x="3" y="0"/>
                    <a:pt x="3" y="1"/>
                    <a:pt x="3" y="1"/>
                  </a:cubicBezTo>
                  <a:cubicBezTo>
                    <a:pt x="2" y="1"/>
                    <a:pt x="1" y="2"/>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0" name="Freeform 1342">
              <a:extLst>
                <a:ext uri="{FF2B5EF4-FFF2-40B4-BE49-F238E27FC236}">
                  <a16:creationId xmlns:a16="http://schemas.microsoft.com/office/drawing/2014/main" id="{6304F13F-F53B-A8C8-E3EF-82DC99D2443A}"/>
                </a:ext>
              </a:extLst>
            </p:cNvPr>
            <p:cNvSpPr/>
            <p:nvPr/>
          </p:nvSpPr>
          <p:spPr bwMode="auto">
            <a:xfrm>
              <a:off x="9013826" y="3754438"/>
              <a:ext cx="1588" cy="1588"/>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0"/>
                    <a:pt x="1" y="0"/>
                    <a:pt x="1" y="0"/>
                  </a:cubicBezTo>
                  <a:cubicBezTo>
                    <a:pt x="1" y="0"/>
                    <a:pt x="1" y="0"/>
                    <a:pt x="1"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1" name="Freeform 1343">
              <a:extLst>
                <a:ext uri="{FF2B5EF4-FFF2-40B4-BE49-F238E27FC236}">
                  <a16:creationId xmlns:a16="http://schemas.microsoft.com/office/drawing/2014/main" id="{47A96887-F1C3-1D81-BC09-728F6FD91598}"/>
                </a:ext>
              </a:extLst>
            </p:cNvPr>
            <p:cNvSpPr/>
            <p:nvPr/>
          </p:nvSpPr>
          <p:spPr bwMode="auto">
            <a:xfrm>
              <a:off x="8329613" y="2822575"/>
              <a:ext cx="3175" cy="7938"/>
            </a:xfrm>
            <a:custGeom>
              <a:avLst/>
              <a:gdLst>
                <a:gd name="T0" fmla="*/ 0 w 2"/>
                <a:gd name="T1" fmla="*/ 4 h 4"/>
                <a:gd name="T2" fmla="*/ 0 w 2"/>
                <a:gd name="T3" fmla="*/ 1 h 4"/>
                <a:gd name="T4" fmla="*/ 2 w 2"/>
                <a:gd name="T5" fmla="*/ 2 h 4"/>
                <a:gd name="T6" fmla="*/ 0 w 2"/>
                <a:gd name="T7" fmla="*/ 4 h 4"/>
              </a:gdLst>
              <a:ahLst/>
              <a:cxnLst>
                <a:cxn ang="0">
                  <a:pos x="T0" y="T1"/>
                </a:cxn>
                <a:cxn ang="0">
                  <a:pos x="T2" y="T3"/>
                </a:cxn>
                <a:cxn ang="0">
                  <a:pos x="T4" y="T5"/>
                </a:cxn>
                <a:cxn ang="0">
                  <a:pos x="T6" y="T7"/>
                </a:cxn>
              </a:cxnLst>
              <a:rect l="0" t="0" r="r" b="b"/>
              <a:pathLst>
                <a:path w="2" h="4">
                  <a:moveTo>
                    <a:pt x="0" y="4"/>
                  </a:moveTo>
                  <a:cubicBezTo>
                    <a:pt x="0" y="3"/>
                    <a:pt x="0" y="2"/>
                    <a:pt x="0" y="1"/>
                  </a:cubicBezTo>
                  <a:cubicBezTo>
                    <a:pt x="1" y="0"/>
                    <a:pt x="2" y="1"/>
                    <a:pt x="2" y="2"/>
                  </a:cubicBezTo>
                  <a:cubicBezTo>
                    <a:pt x="2" y="3"/>
                    <a:pt x="1" y="3"/>
                    <a:pt x="0" y="4"/>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2" name="Freeform 1344">
              <a:extLst>
                <a:ext uri="{FF2B5EF4-FFF2-40B4-BE49-F238E27FC236}">
                  <a16:creationId xmlns:a16="http://schemas.microsoft.com/office/drawing/2014/main" id="{AA7E5944-DC80-5F70-9BE0-130AAA0A902A}"/>
                </a:ext>
              </a:extLst>
            </p:cNvPr>
            <p:cNvSpPr/>
            <p:nvPr/>
          </p:nvSpPr>
          <p:spPr bwMode="auto">
            <a:xfrm>
              <a:off x="8667751" y="1149350"/>
              <a:ext cx="9525" cy="3175"/>
            </a:xfrm>
            <a:custGeom>
              <a:avLst/>
              <a:gdLst>
                <a:gd name="T0" fmla="*/ 0 w 5"/>
                <a:gd name="T1" fmla="*/ 0 h 2"/>
                <a:gd name="T2" fmla="*/ 5 w 5"/>
                <a:gd name="T3" fmla="*/ 0 h 2"/>
                <a:gd name="T4" fmla="*/ 0 w 5"/>
                <a:gd name="T5" fmla="*/ 0 h 2"/>
              </a:gdLst>
              <a:ahLst/>
              <a:cxnLst>
                <a:cxn ang="0">
                  <a:pos x="T0" y="T1"/>
                </a:cxn>
                <a:cxn ang="0">
                  <a:pos x="T2" y="T3"/>
                </a:cxn>
                <a:cxn ang="0">
                  <a:pos x="T4" y="T5"/>
                </a:cxn>
              </a:cxnLst>
              <a:rect l="0" t="0" r="r" b="b"/>
              <a:pathLst>
                <a:path w="5" h="2">
                  <a:moveTo>
                    <a:pt x="0" y="0"/>
                  </a:moveTo>
                  <a:cubicBezTo>
                    <a:pt x="1" y="0"/>
                    <a:pt x="3" y="0"/>
                    <a:pt x="5" y="0"/>
                  </a:cubicBezTo>
                  <a:cubicBezTo>
                    <a:pt x="3" y="2"/>
                    <a:pt x="1" y="2"/>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3" name="Freeform 1345">
              <a:extLst>
                <a:ext uri="{FF2B5EF4-FFF2-40B4-BE49-F238E27FC236}">
                  <a16:creationId xmlns:a16="http://schemas.microsoft.com/office/drawing/2014/main" id="{D3E56265-8E1C-44BA-7482-DEB425B10892}"/>
                </a:ext>
              </a:extLst>
            </p:cNvPr>
            <p:cNvSpPr/>
            <p:nvPr/>
          </p:nvSpPr>
          <p:spPr bwMode="auto">
            <a:xfrm>
              <a:off x="8355013" y="2322513"/>
              <a:ext cx="4763" cy="6350"/>
            </a:xfrm>
            <a:custGeom>
              <a:avLst/>
              <a:gdLst>
                <a:gd name="T0" fmla="*/ 0 w 3"/>
                <a:gd name="T1" fmla="*/ 0 h 4"/>
                <a:gd name="T2" fmla="*/ 3 w 3"/>
                <a:gd name="T3" fmla="*/ 1 h 4"/>
                <a:gd name="T4" fmla="*/ 0 w 3"/>
                <a:gd name="T5" fmla="*/ 0 h 4"/>
              </a:gdLst>
              <a:ahLst/>
              <a:cxnLst>
                <a:cxn ang="0">
                  <a:pos x="T0" y="T1"/>
                </a:cxn>
                <a:cxn ang="0">
                  <a:pos x="T2" y="T3"/>
                </a:cxn>
                <a:cxn ang="0">
                  <a:pos x="T4" y="T5"/>
                </a:cxn>
              </a:cxnLst>
              <a:rect l="0" t="0" r="r" b="b"/>
              <a:pathLst>
                <a:path w="3" h="4">
                  <a:moveTo>
                    <a:pt x="0" y="0"/>
                  </a:moveTo>
                  <a:cubicBezTo>
                    <a:pt x="1" y="1"/>
                    <a:pt x="2" y="1"/>
                    <a:pt x="3" y="1"/>
                  </a:cubicBezTo>
                  <a:cubicBezTo>
                    <a:pt x="1" y="4"/>
                    <a:pt x="1"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4" name="Freeform 1346">
              <a:extLst>
                <a:ext uri="{FF2B5EF4-FFF2-40B4-BE49-F238E27FC236}">
                  <a16:creationId xmlns:a16="http://schemas.microsoft.com/office/drawing/2014/main" id="{80B76B66-B0BB-1385-7600-DD2462963A12}"/>
                </a:ext>
              </a:extLst>
            </p:cNvPr>
            <p:cNvSpPr/>
            <p:nvPr/>
          </p:nvSpPr>
          <p:spPr bwMode="auto">
            <a:xfrm>
              <a:off x="8545513" y="2070100"/>
              <a:ext cx="1588" cy="6350"/>
            </a:xfrm>
            <a:custGeom>
              <a:avLst/>
              <a:gdLst>
                <a:gd name="T0" fmla="*/ 0 w 1"/>
                <a:gd name="T1" fmla="*/ 0 h 3"/>
                <a:gd name="T2" fmla="*/ 1 w 1"/>
                <a:gd name="T3" fmla="*/ 2 h 3"/>
                <a:gd name="T4" fmla="*/ 0 w 1"/>
                <a:gd name="T5" fmla="*/ 3 h 3"/>
                <a:gd name="T6" fmla="*/ 0 w 1"/>
                <a:gd name="T7" fmla="*/ 0 h 3"/>
              </a:gdLst>
              <a:ahLst/>
              <a:cxnLst>
                <a:cxn ang="0">
                  <a:pos x="T0" y="T1"/>
                </a:cxn>
                <a:cxn ang="0">
                  <a:pos x="T2" y="T3"/>
                </a:cxn>
                <a:cxn ang="0">
                  <a:pos x="T4" y="T5"/>
                </a:cxn>
                <a:cxn ang="0">
                  <a:pos x="T6" y="T7"/>
                </a:cxn>
              </a:cxnLst>
              <a:rect l="0" t="0" r="r" b="b"/>
              <a:pathLst>
                <a:path w="1" h="3">
                  <a:moveTo>
                    <a:pt x="0" y="0"/>
                  </a:moveTo>
                  <a:cubicBezTo>
                    <a:pt x="1" y="1"/>
                    <a:pt x="1" y="1"/>
                    <a:pt x="1" y="2"/>
                  </a:cubicBezTo>
                  <a:cubicBezTo>
                    <a:pt x="1" y="2"/>
                    <a:pt x="1" y="2"/>
                    <a:pt x="0" y="3"/>
                  </a:cubicBezTo>
                  <a:cubicBezTo>
                    <a:pt x="0" y="2"/>
                    <a:pt x="0"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5" name="Freeform 1347">
              <a:extLst>
                <a:ext uri="{FF2B5EF4-FFF2-40B4-BE49-F238E27FC236}">
                  <a16:creationId xmlns:a16="http://schemas.microsoft.com/office/drawing/2014/main" id="{ED27319C-AD65-1AE7-113D-9877F1355E33}"/>
                </a:ext>
              </a:extLst>
            </p:cNvPr>
            <p:cNvSpPr/>
            <p:nvPr/>
          </p:nvSpPr>
          <p:spPr bwMode="auto">
            <a:xfrm>
              <a:off x="8110538" y="1649413"/>
              <a:ext cx="4763" cy="4763"/>
            </a:xfrm>
            <a:custGeom>
              <a:avLst/>
              <a:gdLst>
                <a:gd name="T0" fmla="*/ 2 w 2"/>
                <a:gd name="T1" fmla="*/ 0 h 3"/>
                <a:gd name="T2" fmla="*/ 1 w 2"/>
                <a:gd name="T3" fmla="*/ 3 h 3"/>
                <a:gd name="T4" fmla="*/ 0 w 2"/>
                <a:gd name="T5" fmla="*/ 2 h 3"/>
                <a:gd name="T6" fmla="*/ 2 w 2"/>
                <a:gd name="T7" fmla="*/ 0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2" y="1"/>
                    <a:pt x="1" y="2"/>
                    <a:pt x="1" y="3"/>
                  </a:cubicBezTo>
                  <a:cubicBezTo>
                    <a:pt x="1" y="3"/>
                    <a:pt x="0" y="2"/>
                    <a:pt x="0" y="2"/>
                  </a:cubicBezTo>
                  <a:cubicBezTo>
                    <a:pt x="1" y="1"/>
                    <a:pt x="1" y="1"/>
                    <a:pt x="2" y="0"/>
                  </a:cubicBezTo>
                  <a:cubicBezTo>
                    <a:pt x="2" y="0"/>
                    <a:pt x="2" y="0"/>
                    <a:pt x="2"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6" name="Freeform 1348">
              <a:extLst>
                <a:ext uri="{FF2B5EF4-FFF2-40B4-BE49-F238E27FC236}">
                  <a16:creationId xmlns:a16="http://schemas.microsoft.com/office/drawing/2014/main" id="{084C97B5-0A3F-6045-EB31-AD682D593B82}"/>
                </a:ext>
              </a:extLst>
            </p:cNvPr>
            <p:cNvSpPr/>
            <p:nvPr/>
          </p:nvSpPr>
          <p:spPr bwMode="auto">
            <a:xfrm>
              <a:off x="8197851" y="1539875"/>
              <a:ext cx="3175" cy="4763"/>
            </a:xfrm>
            <a:custGeom>
              <a:avLst/>
              <a:gdLst>
                <a:gd name="T0" fmla="*/ 2 w 2"/>
                <a:gd name="T1" fmla="*/ 0 h 3"/>
                <a:gd name="T2" fmla="*/ 1 w 2"/>
                <a:gd name="T3" fmla="*/ 3 h 3"/>
                <a:gd name="T4" fmla="*/ 0 w 2"/>
                <a:gd name="T5" fmla="*/ 3 h 3"/>
                <a:gd name="T6" fmla="*/ 2 w 2"/>
                <a:gd name="T7" fmla="*/ 0 h 3"/>
              </a:gdLst>
              <a:ahLst/>
              <a:cxnLst>
                <a:cxn ang="0">
                  <a:pos x="T0" y="T1"/>
                </a:cxn>
                <a:cxn ang="0">
                  <a:pos x="T2" y="T3"/>
                </a:cxn>
                <a:cxn ang="0">
                  <a:pos x="T4" y="T5"/>
                </a:cxn>
                <a:cxn ang="0">
                  <a:pos x="T6" y="T7"/>
                </a:cxn>
              </a:cxnLst>
              <a:rect l="0" t="0" r="r" b="b"/>
              <a:pathLst>
                <a:path w="2" h="3">
                  <a:moveTo>
                    <a:pt x="2" y="0"/>
                  </a:moveTo>
                  <a:cubicBezTo>
                    <a:pt x="2" y="1"/>
                    <a:pt x="2" y="2"/>
                    <a:pt x="1" y="3"/>
                  </a:cubicBezTo>
                  <a:cubicBezTo>
                    <a:pt x="1" y="3"/>
                    <a:pt x="1" y="3"/>
                    <a:pt x="0" y="3"/>
                  </a:cubicBezTo>
                  <a:cubicBezTo>
                    <a:pt x="1" y="2"/>
                    <a:pt x="2" y="1"/>
                    <a:pt x="2"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7" name="Freeform 1349">
              <a:extLst>
                <a:ext uri="{FF2B5EF4-FFF2-40B4-BE49-F238E27FC236}">
                  <a16:creationId xmlns:a16="http://schemas.microsoft.com/office/drawing/2014/main" id="{5ACB6742-5F04-9129-0E03-9AAC600512C0}"/>
                </a:ext>
              </a:extLst>
            </p:cNvPr>
            <p:cNvSpPr/>
            <p:nvPr/>
          </p:nvSpPr>
          <p:spPr bwMode="auto">
            <a:xfrm flipH="1">
              <a:off x="8231188" y="1444625"/>
              <a:ext cx="0" cy="1588"/>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918" name="Grupo 917">
            <a:extLst>
              <a:ext uri="{FF2B5EF4-FFF2-40B4-BE49-F238E27FC236}">
                <a16:creationId xmlns:a16="http://schemas.microsoft.com/office/drawing/2014/main" id="{02C83933-4AB5-FBC4-2069-832184D93F18}"/>
              </a:ext>
            </a:extLst>
          </p:cNvPr>
          <p:cNvGrpSpPr/>
          <p:nvPr/>
        </p:nvGrpSpPr>
        <p:grpSpPr>
          <a:xfrm flipH="1">
            <a:off x="-14784" y="1603219"/>
            <a:ext cx="1717378" cy="3517900"/>
            <a:chOff x="-107951" y="622301"/>
            <a:chExt cx="1711326" cy="3517900"/>
          </a:xfrm>
        </p:grpSpPr>
        <p:grpSp>
          <p:nvGrpSpPr>
            <p:cNvPr id="919" name="Group 610">
              <a:extLst>
                <a:ext uri="{FF2B5EF4-FFF2-40B4-BE49-F238E27FC236}">
                  <a16:creationId xmlns:a16="http://schemas.microsoft.com/office/drawing/2014/main" id="{AA6E2F10-F192-1E04-58D9-2E581FA91DC6}"/>
                </a:ext>
              </a:extLst>
            </p:cNvPr>
            <p:cNvGrpSpPr/>
            <p:nvPr/>
          </p:nvGrpSpPr>
          <p:grpSpPr>
            <a:xfrm>
              <a:off x="-107951" y="622301"/>
              <a:ext cx="1711326" cy="3517900"/>
              <a:chOff x="-68" y="392"/>
              <a:chExt cx="1078" cy="2216"/>
            </a:xfrm>
          </p:grpSpPr>
          <p:sp>
            <p:nvSpPr>
              <p:cNvPr id="1147" name="Freeform 410">
                <a:extLst>
                  <a:ext uri="{FF2B5EF4-FFF2-40B4-BE49-F238E27FC236}">
                    <a16:creationId xmlns:a16="http://schemas.microsoft.com/office/drawing/2014/main" id="{DFDD4074-A030-9567-501F-0D4C6D3FD9FF}"/>
                  </a:ext>
                </a:extLst>
              </p:cNvPr>
              <p:cNvSpPr>
                <a:spLocks noEditPoints="1"/>
              </p:cNvSpPr>
              <p:nvPr/>
            </p:nvSpPr>
            <p:spPr bwMode="auto">
              <a:xfrm>
                <a:off x="514" y="847"/>
                <a:ext cx="496" cy="1296"/>
              </a:xfrm>
              <a:custGeom>
                <a:avLst/>
                <a:gdLst>
                  <a:gd name="T0" fmla="*/ 211 w 432"/>
                  <a:gd name="T1" fmla="*/ 510 h 1131"/>
                  <a:gd name="T2" fmla="*/ 135 w 432"/>
                  <a:gd name="T3" fmla="*/ 168 h 1131"/>
                  <a:gd name="T4" fmla="*/ 64 w 432"/>
                  <a:gd name="T5" fmla="*/ 49 h 1131"/>
                  <a:gd name="T6" fmla="*/ 279 w 432"/>
                  <a:gd name="T7" fmla="*/ 346 h 1131"/>
                  <a:gd name="T8" fmla="*/ 399 w 432"/>
                  <a:gd name="T9" fmla="*/ 292 h 1131"/>
                  <a:gd name="T10" fmla="*/ 417 w 432"/>
                  <a:gd name="T11" fmla="*/ 303 h 1131"/>
                  <a:gd name="T12" fmla="*/ 262 w 432"/>
                  <a:gd name="T13" fmla="*/ 554 h 1131"/>
                  <a:gd name="T14" fmla="*/ 340 w 432"/>
                  <a:gd name="T15" fmla="*/ 703 h 1131"/>
                  <a:gd name="T16" fmla="*/ 333 w 432"/>
                  <a:gd name="T17" fmla="*/ 838 h 1131"/>
                  <a:gd name="T18" fmla="*/ 377 w 432"/>
                  <a:gd name="T19" fmla="*/ 835 h 1131"/>
                  <a:gd name="T20" fmla="*/ 424 w 432"/>
                  <a:gd name="T21" fmla="*/ 862 h 1131"/>
                  <a:gd name="T22" fmla="*/ 425 w 432"/>
                  <a:gd name="T23" fmla="*/ 965 h 1131"/>
                  <a:gd name="T24" fmla="*/ 370 w 432"/>
                  <a:gd name="T25" fmla="*/ 972 h 1131"/>
                  <a:gd name="T26" fmla="*/ 357 w 432"/>
                  <a:gd name="T27" fmla="*/ 916 h 1131"/>
                  <a:gd name="T28" fmla="*/ 336 w 432"/>
                  <a:gd name="T29" fmla="*/ 887 h 1131"/>
                  <a:gd name="T30" fmla="*/ 360 w 432"/>
                  <a:gd name="T31" fmla="*/ 991 h 1131"/>
                  <a:gd name="T32" fmla="*/ 338 w 432"/>
                  <a:gd name="T33" fmla="*/ 1020 h 1131"/>
                  <a:gd name="T34" fmla="*/ 296 w 432"/>
                  <a:gd name="T35" fmla="*/ 1038 h 1131"/>
                  <a:gd name="T36" fmla="*/ 272 w 432"/>
                  <a:gd name="T37" fmla="*/ 972 h 1131"/>
                  <a:gd name="T38" fmla="*/ 208 w 432"/>
                  <a:gd name="T39" fmla="*/ 926 h 1131"/>
                  <a:gd name="T40" fmla="*/ 176 w 432"/>
                  <a:gd name="T41" fmla="*/ 1055 h 1131"/>
                  <a:gd name="T42" fmla="*/ 99 w 432"/>
                  <a:gd name="T43" fmla="*/ 1020 h 1131"/>
                  <a:gd name="T44" fmla="*/ 0 w 432"/>
                  <a:gd name="T45" fmla="*/ 950 h 1131"/>
                  <a:gd name="T46" fmla="*/ 21 w 432"/>
                  <a:gd name="T47" fmla="*/ 848 h 1131"/>
                  <a:gd name="T48" fmla="*/ 87 w 432"/>
                  <a:gd name="T49" fmla="*/ 850 h 1131"/>
                  <a:gd name="T50" fmla="*/ 186 w 432"/>
                  <a:gd name="T51" fmla="*/ 860 h 1131"/>
                  <a:gd name="T52" fmla="*/ 213 w 432"/>
                  <a:gd name="T53" fmla="*/ 754 h 1131"/>
                  <a:gd name="T54" fmla="*/ 283 w 432"/>
                  <a:gd name="T55" fmla="*/ 828 h 1131"/>
                  <a:gd name="T56" fmla="*/ 245 w 432"/>
                  <a:gd name="T57" fmla="*/ 660 h 1131"/>
                  <a:gd name="T58" fmla="*/ 211 w 432"/>
                  <a:gd name="T59" fmla="*/ 619 h 1131"/>
                  <a:gd name="T60" fmla="*/ 206 w 432"/>
                  <a:gd name="T61" fmla="*/ 587 h 1131"/>
                  <a:gd name="T62" fmla="*/ 141 w 432"/>
                  <a:gd name="T63" fmla="*/ 548 h 1131"/>
                  <a:gd name="T64" fmla="*/ 314 w 432"/>
                  <a:gd name="T65" fmla="*/ 1037 h 1131"/>
                  <a:gd name="T66" fmla="*/ 168 w 432"/>
                  <a:gd name="T67" fmla="*/ 179 h 1131"/>
                  <a:gd name="T68" fmla="*/ 244 w 432"/>
                  <a:gd name="T69" fmla="*/ 193 h 1131"/>
                  <a:gd name="T70" fmla="*/ 210 w 432"/>
                  <a:gd name="T71" fmla="*/ 179 h 1131"/>
                  <a:gd name="T72" fmla="*/ 391 w 432"/>
                  <a:gd name="T73" fmla="*/ 938 h 1131"/>
                  <a:gd name="T74" fmla="*/ 163 w 432"/>
                  <a:gd name="T75" fmla="*/ 63 h 1131"/>
                  <a:gd name="T76" fmla="*/ 156 w 432"/>
                  <a:gd name="T77" fmla="*/ 512 h 1131"/>
                  <a:gd name="T78" fmla="*/ 154 w 432"/>
                  <a:gd name="T79" fmla="*/ 75 h 1131"/>
                  <a:gd name="T80" fmla="*/ 100 w 432"/>
                  <a:gd name="T81" fmla="*/ 41 h 1131"/>
                  <a:gd name="T82" fmla="*/ 174 w 432"/>
                  <a:gd name="T83" fmla="*/ 94 h 1131"/>
                  <a:gd name="T84" fmla="*/ 169 w 432"/>
                  <a:gd name="T85" fmla="*/ 82 h 1131"/>
                  <a:gd name="T86" fmla="*/ 190 w 432"/>
                  <a:gd name="T87" fmla="*/ 518 h 1131"/>
                  <a:gd name="T88" fmla="*/ 204 w 432"/>
                  <a:gd name="T89" fmla="*/ 525 h 1131"/>
                  <a:gd name="T90" fmla="*/ 245 w 432"/>
                  <a:gd name="T91" fmla="*/ 549 h 1131"/>
                  <a:gd name="T92" fmla="*/ 168 w 432"/>
                  <a:gd name="T93" fmla="*/ 149 h 1131"/>
                  <a:gd name="T94" fmla="*/ 169 w 432"/>
                  <a:gd name="T95" fmla="*/ 150 h 1131"/>
                  <a:gd name="T96" fmla="*/ 286 w 432"/>
                  <a:gd name="T97" fmla="*/ 852 h 1131"/>
                  <a:gd name="T98" fmla="*/ 208 w 432"/>
                  <a:gd name="T99" fmla="*/ 147 h 1131"/>
                  <a:gd name="T100" fmla="*/ 208 w 432"/>
                  <a:gd name="T101" fmla="*/ 147 h 1131"/>
                  <a:gd name="T102" fmla="*/ 315 w 432"/>
                  <a:gd name="T103" fmla="*/ 852 h 1131"/>
                  <a:gd name="T104" fmla="*/ 288 w 432"/>
                  <a:gd name="T105" fmla="*/ 1001 h 1131"/>
                  <a:gd name="T106" fmla="*/ 380 w 432"/>
                  <a:gd name="T107" fmla="*/ 902 h 1131"/>
                  <a:gd name="T108" fmla="*/ 350 w 432"/>
                  <a:gd name="T109" fmla="*/ 864 h 1131"/>
                  <a:gd name="T110" fmla="*/ 232 w 432"/>
                  <a:gd name="T111" fmla="*/ 547 h 1131"/>
                  <a:gd name="T112" fmla="*/ 87 w 432"/>
                  <a:gd name="T113" fmla="*/ 31 h 1131"/>
                  <a:gd name="T114" fmla="*/ 218 w 432"/>
                  <a:gd name="T115" fmla="*/ 534 h 1131"/>
                  <a:gd name="T116" fmla="*/ 187 w 432"/>
                  <a:gd name="T117" fmla="*/ 129 h 1131"/>
                  <a:gd name="T118" fmla="*/ 150 w 432"/>
                  <a:gd name="T119" fmla="*/ 506 h 1131"/>
                  <a:gd name="T120" fmla="*/ 126 w 432"/>
                  <a:gd name="T121" fmla="*/ 86 h 1131"/>
                  <a:gd name="T122" fmla="*/ 186 w 432"/>
                  <a:gd name="T123" fmla="*/ 514 h 1131"/>
                  <a:gd name="T124" fmla="*/ 329 w 432"/>
                  <a:gd name="T125" fmla="*/ 898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2" h="1131">
                    <a:moveTo>
                      <a:pt x="141" y="548"/>
                    </a:moveTo>
                    <a:cubicBezTo>
                      <a:pt x="134" y="531"/>
                      <a:pt x="130" y="513"/>
                      <a:pt x="130" y="494"/>
                    </a:cubicBezTo>
                    <a:cubicBezTo>
                      <a:pt x="130" y="491"/>
                      <a:pt x="125" y="483"/>
                      <a:pt x="136" y="484"/>
                    </a:cubicBezTo>
                    <a:cubicBezTo>
                      <a:pt x="138" y="484"/>
                      <a:pt x="137" y="479"/>
                      <a:pt x="137" y="476"/>
                    </a:cubicBezTo>
                    <a:cubicBezTo>
                      <a:pt x="137" y="472"/>
                      <a:pt x="136" y="467"/>
                      <a:pt x="135" y="461"/>
                    </a:cubicBezTo>
                    <a:cubicBezTo>
                      <a:pt x="163" y="473"/>
                      <a:pt x="188" y="488"/>
                      <a:pt x="211" y="510"/>
                    </a:cubicBezTo>
                    <a:cubicBezTo>
                      <a:pt x="212" y="505"/>
                      <a:pt x="212" y="502"/>
                      <a:pt x="214" y="497"/>
                    </a:cubicBezTo>
                    <a:cubicBezTo>
                      <a:pt x="219" y="503"/>
                      <a:pt x="224" y="508"/>
                      <a:pt x="230" y="515"/>
                    </a:cubicBezTo>
                    <a:cubicBezTo>
                      <a:pt x="236" y="488"/>
                      <a:pt x="241" y="463"/>
                      <a:pt x="250" y="438"/>
                    </a:cubicBezTo>
                    <a:cubicBezTo>
                      <a:pt x="273" y="375"/>
                      <a:pt x="269" y="311"/>
                      <a:pt x="257" y="246"/>
                    </a:cubicBezTo>
                    <a:cubicBezTo>
                      <a:pt x="254" y="230"/>
                      <a:pt x="245" y="224"/>
                      <a:pt x="231" y="222"/>
                    </a:cubicBezTo>
                    <a:cubicBezTo>
                      <a:pt x="192" y="217"/>
                      <a:pt x="160" y="199"/>
                      <a:pt x="135" y="168"/>
                    </a:cubicBezTo>
                    <a:cubicBezTo>
                      <a:pt x="133" y="166"/>
                      <a:pt x="132" y="164"/>
                      <a:pt x="130" y="162"/>
                    </a:cubicBezTo>
                    <a:cubicBezTo>
                      <a:pt x="129" y="161"/>
                      <a:pt x="129" y="160"/>
                      <a:pt x="128" y="158"/>
                    </a:cubicBezTo>
                    <a:cubicBezTo>
                      <a:pt x="131" y="155"/>
                      <a:pt x="135" y="159"/>
                      <a:pt x="140" y="156"/>
                    </a:cubicBezTo>
                    <a:cubicBezTo>
                      <a:pt x="98" y="137"/>
                      <a:pt x="72" y="104"/>
                      <a:pt x="60" y="62"/>
                    </a:cubicBezTo>
                    <a:cubicBezTo>
                      <a:pt x="64" y="58"/>
                      <a:pt x="71" y="66"/>
                      <a:pt x="72" y="60"/>
                    </a:cubicBezTo>
                    <a:cubicBezTo>
                      <a:pt x="73" y="56"/>
                      <a:pt x="67" y="53"/>
                      <a:pt x="64" y="49"/>
                    </a:cubicBezTo>
                    <a:cubicBezTo>
                      <a:pt x="51" y="36"/>
                      <a:pt x="38" y="23"/>
                      <a:pt x="24" y="9"/>
                    </a:cubicBezTo>
                    <a:cubicBezTo>
                      <a:pt x="138" y="0"/>
                      <a:pt x="252" y="95"/>
                      <a:pt x="263" y="225"/>
                    </a:cubicBezTo>
                    <a:cubicBezTo>
                      <a:pt x="260" y="224"/>
                      <a:pt x="261" y="218"/>
                      <a:pt x="256" y="220"/>
                    </a:cubicBezTo>
                    <a:cubicBezTo>
                      <a:pt x="257" y="230"/>
                      <a:pt x="257" y="230"/>
                      <a:pt x="264" y="229"/>
                    </a:cubicBezTo>
                    <a:cubicBezTo>
                      <a:pt x="273" y="253"/>
                      <a:pt x="276" y="279"/>
                      <a:pt x="278" y="305"/>
                    </a:cubicBezTo>
                    <a:cubicBezTo>
                      <a:pt x="279" y="319"/>
                      <a:pt x="278" y="332"/>
                      <a:pt x="279" y="346"/>
                    </a:cubicBezTo>
                    <a:cubicBezTo>
                      <a:pt x="298" y="297"/>
                      <a:pt x="314" y="248"/>
                      <a:pt x="335" y="200"/>
                    </a:cubicBezTo>
                    <a:cubicBezTo>
                      <a:pt x="341" y="194"/>
                      <a:pt x="347" y="188"/>
                      <a:pt x="353" y="182"/>
                    </a:cubicBezTo>
                    <a:cubicBezTo>
                      <a:pt x="357" y="186"/>
                      <a:pt x="355" y="191"/>
                      <a:pt x="355" y="196"/>
                    </a:cubicBezTo>
                    <a:cubicBezTo>
                      <a:pt x="325" y="263"/>
                      <a:pt x="303" y="333"/>
                      <a:pt x="281" y="403"/>
                    </a:cubicBezTo>
                    <a:cubicBezTo>
                      <a:pt x="292" y="387"/>
                      <a:pt x="305" y="373"/>
                      <a:pt x="318" y="359"/>
                    </a:cubicBezTo>
                    <a:cubicBezTo>
                      <a:pt x="342" y="333"/>
                      <a:pt x="369" y="311"/>
                      <a:pt x="399" y="292"/>
                    </a:cubicBezTo>
                    <a:cubicBezTo>
                      <a:pt x="402" y="290"/>
                      <a:pt x="407" y="288"/>
                      <a:pt x="404" y="282"/>
                    </a:cubicBezTo>
                    <a:cubicBezTo>
                      <a:pt x="395" y="257"/>
                      <a:pt x="402" y="235"/>
                      <a:pt x="413" y="213"/>
                    </a:cubicBezTo>
                    <a:cubicBezTo>
                      <a:pt x="417" y="213"/>
                      <a:pt x="421" y="215"/>
                      <a:pt x="422" y="210"/>
                    </a:cubicBezTo>
                    <a:cubicBezTo>
                      <a:pt x="424" y="200"/>
                      <a:pt x="428" y="204"/>
                      <a:pt x="432" y="208"/>
                    </a:cubicBezTo>
                    <a:cubicBezTo>
                      <a:pt x="432" y="244"/>
                      <a:pt x="432" y="280"/>
                      <a:pt x="432" y="317"/>
                    </a:cubicBezTo>
                    <a:cubicBezTo>
                      <a:pt x="426" y="314"/>
                      <a:pt x="421" y="308"/>
                      <a:pt x="417" y="303"/>
                    </a:cubicBezTo>
                    <a:cubicBezTo>
                      <a:pt x="412" y="296"/>
                      <a:pt x="407" y="297"/>
                      <a:pt x="401" y="301"/>
                    </a:cubicBezTo>
                    <a:cubicBezTo>
                      <a:pt x="393" y="307"/>
                      <a:pt x="385" y="313"/>
                      <a:pt x="377" y="319"/>
                    </a:cubicBezTo>
                    <a:cubicBezTo>
                      <a:pt x="315" y="365"/>
                      <a:pt x="265" y="420"/>
                      <a:pt x="250" y="500"/>
                    </a:cubicBezTo>
                    <a:cubicBezTo>
                      <a:pt x="246" y="517"/>
                      <a:pt x="240" y="534"/>
                      <a:pt x="253" y="550"/>
                    </a:cubicBezTo>
                    <a:cubicBezTo>
                      <a:pt x="255" y="552"/>
                      <a:pt x="256" y="556"/>
                      <a:pt x="257" y="559"/>
                    </a:cubicBezTo>
                    <a:cubicBezTo>
                      <a:pt x="260" y="558"/>
                      <a:pt x="257" y="554"/>
                      <a:pt x="262" y="554"/>
                    </a:cubicBezTo>
                    <a:cubicBezTo>
                      <a:pt x="270" y="584"/>
                      <a:pt x="274" y="613"/>
                      <a:pt x="250" y="639"/>
                    </a:cubicBezTo>
                    <a:cubicBezTo>
                      <a:pt x="246" y="643"/>
                      <a:pt x="248" y="646"/>
                      <a:pt x="250" y="650"/>
                    </a:cubicBezTo>
                    <a:cubicBezTo>
                      <a:pt x="263" y="675"/>
                      <a:pt x="273" y="701"/>
                      <a:pt x="280" y="729"/>
                    </a:cubicBezTo>
                    <a:cubicBezTo>
                      <a:pt x="283" y="743"/>
                      <a:pt x="287" y="758"/>
                      <a:pt x="290" y="772"/>
                    </a:cubicBezTo>
                    <a:cubicBezTo>
                      <a:pt x="297" y="744"/>
                      <a:pt x="311" y="719"/>
                      <a:pt x="330" y="698"/>
                    </a:cubicBezTo>
                    <a:cubicBezTo>
                      <a:pt x="334" y="699"/>
                      <a:pt x="336" y="703"/>
                      <a:pt x="340" y="703"/>
                    </a:cubicBezTo>
                    <a:cubicBezTo>
                      <a:pt x="341" y="704"/>
                      <a:pt x="341" y="706"/>
                      <a:pt x="342" y="707"/>
                    </a:cubicBezTo>
                    <a:cubicBezTo>
                      <a:pt x="340" y="709"/>
                      <a:pt x="338" y="711"/>
                      <a:pt x="336" y="713"/>
                    </a:cubicBezTo>
                    <a:cubicBezTo>
                      <a:pt x="307" y="745"/>
                      <a:pt x="301" y="785"/>
                      <a:pt x="297" y="826"/>
                    </a:cubicBezTo>
                    <a:cubicBezTo>
                      <a:pt x="297" y="830"/>
                      <a:pt x="294" y="837"/>
                      <a:pt x="301" y="838"/>
                    </a:cubicBezTo>
                    <a:cubicBezTo>
                      <a:pt x="308" y="839"/>
                      <a:pt x="316" y="848"/>
                      <a:pt x="323" y="837"/>
                    </a:cubicBezTo>
                    <a:cubicBezTo>
                      <a:pt x="328" y="828"/>
                      <a:pt x="329" y="840"/>
                      <a:pt x="333" y="838"/>
                    </a:cubicBezTo>
                    <a:cubicBezTo>
                      <a:pt x="336" y="830"/>
                      <a:pt x="340" y="822"/>
                      <a:pt x="343" y="813"/>
                    </a:cubicBezTo>
                    <a:cubicBezTo>
                      <a:pt x="350" y="819"/>
                      <a:pt x="354" y="833"/>
                      <a:pt x="366" y="819"/>
                    </a:cubicBezTo>
                    <a:cubicBezTo>
                      <a:pt x="369" y="819"/>
                      <a:pt x="372" y="818"/>
                      <a:pt x="374" y="817"/>
                    </a:cubicBezTo>
                    <a:cubicBezTo>
                      <a:pt x="378" y="819"/>
                      <a:pt x="382" y="823"/>
                      <a:pt x="375" y="824"/>
                    </a:cubicBezTo>
                    <a:cubicBezTo>
                      <a:pt x="367" y="826"/>
                      <a:pt x="365" y="831"/>
                      <a:pt x="360" y="837"/>
                    </a:cubicBezTo>
                    <a:cubicBezTo>
                      <a:pt x="367" y="838"/>
                      <a:pt x="372" y="835"/>
                      <a:pt x="377" y="835"/>
                    </a:cubicBezTo>
                    <a:cubicBezTo>
                      <a:pt x="385" y="834"/>
                      <a:pt x="395" y="829"/>
                      <a:pt x="401" y="841"/>
                    </a:cubicBezTo>
                    <a:cubicBezTo>
                      <a:pt x="409" y="834"/>
                      <a:pt x="409" y="822"/>
                      <a:pt x="415" y="814"/>
                    </a:cubicBezTo>
                    <a:cubicBezTo>
                      <a:pt x="416" y="819"/>
                      <a:pt x="415" y="824"/>
                      <a:pt x="417" y="828"/>
                    </a:cubicBezTo>
                    <a:cubicBezTo>
                      <a:pt x="424" y="825"/>
                      <a:pt x="426" y="817"/>
                      <a:pt x="432" y="815"/>
                    </a:cubicBezTo>
                    <a:cubicBezTo>
                      <a:pt x="432" y="831"/>
                      <a:pt x="432" y="847"/>
                      <a:pt x="432" y="863"/>
                    </a:cubicBezTo>
                    <a:cubicBezTo>
                      <a:pt x="429" y="862"/>
                      <a:pt x="423" y="861"/>
                      <a:pt x="424" y="862"/>
                    </a:cubicBezTo>
                    <a:cubicBezTo>
                      <a:pt x="430" y="871"/>
                      <a:pt x="420" y="868"/>
                      <a:pt x="419" y="868"/>
                    </a:cubicBezTo>
                    <a:cubicBezTo>
                      <a:pt x="408" y="872"/>
                      <a:pt x="396" y="871"/>
                      <a:pt x="384" y="873"/>
                    </a:cubicBezTo>
                    <a:cubicBezTo>
                      <a:pt x="389" y="884"/>
                      <a:pt x="393" y="895"/>
                      <a:pt x="398" y="907"/>
                    </a:cubicBezTo>
                    <a:cubicBezTo>
                      <a:pt x="402" y="902"/>
                      <a:pt x="404" y="898"/>
                      <a:pt x="407" y="893"/>
                    </a:cubicBezTo>
                    <a:cubicBezTo>
                      <a:pt x="413" y="915"/>
                      <a:pt x="421" y="935"/>
                      <a:pt x="420" y="956"/>
                    </a:cubicBezTo>
                    <a:cubicBezTo>
                      <a:pt x="420" y="960"/>
                      <a:pt x="421" y="963"/>
                      <a:pt x="425" y="965"/>
                    </a:cubicBezTo>
                    <a:cubicBezTo>
                      <a:pt x="422" y="972"/>
                      <a:pt x="419" y="978"/>
                      <a:pt x="416" y="985"/>
                    </a:cubicBezTo>
                    <a:cubicBezTo>
                      <a:pt x="410" y="979"/>
                      <a:pt x="411" y="971"/>
                      <a:pt x="410" y="962"/>
                    </a:cubicBezTo>
                    <a:cubicBezTo>
                      <a:pt x="406" y="969"/>
                      <a:pt x="402" y="973"/>
                      <a:pt x="397" y="965"/>
                    </a:cubicBezTo>
                    <a:cubicBezTo>
                      <a:pt x="395" y="972"/>
                      <a:pt x="395" y="978"/>
                      <a:pt x="394" y="984"/>
                    </a:cubicBezTo>
                    <a:cubicBezTo>
                      <a:pt x="390" y="991"/>
                      <a:pt x="386" y="999"/>
                      <a:pt x="386" y="1008"/>
                    </a:cubicBezTo>
                    <a:cubicBezTo>
                      <a:pt x="378" y="997"/>
                      <a:pt x="379" y="982"/>
                      <a:pt x="370" y="972"/>
                    </a:cubicBezTo>
                    <a:cubicBezTo>
                      <a:pt x="370" y="971"/>
                      <a:pt x="370" y="970"/>
                      <a:pt x="369" y="969"/>
                    </a:cubicBezTo>
                    <a:cubicBezTo>
                      <a:pt x="374" y="967"/>
                      <a:pt x="376" y="963"/>
                      <a:pt x="376" y="958"/>
                    </a:cubicBezTo>
                    <a:cubicBezTo>
                      <a:pt x="368" y="960"/>
                      <a:pt x="370" y="965"/>
                      <a:pt x="369" y="969"/>
                    </a:cubicBezTo>
                    <a:cubicBezTo>
                      <a:pt x="361" y="965"/>
                      <a:pt x="362" y="958"/>
                      <a:pt x="362" y="951"/>
                    </a:cubicBezTo>
                    <a:cubicBezTo>
                      <a:pt x="362" y="929"/>
                      <a:pt x="360" y="907"/>
                      <a:pt x="354" y="886"/>
                    </a:cubicBezTo>
                    <a:cubicBezTo>
                      <a:pt x="355" y="896"/>
                      <a:pt x="356" y="906"/>
                      <a:pt x="357" y="916"/>
                    </a:cubicBezTo>
                    <a:cubicBezTo>
                      <a:pt x="350" y="906"/>
                      <a:pt x="345" y="896"/>
                      <a:pt x="343" y="884"/>
                    </a:cubicBezTo>
                    <a:cubicBezTo>
                      <a:pt x="341" y="878"/>
                      <a:pt x="341" y="870"/>
                      <a:pt x="336" y="865"/>
                    </a:cubicBezTo>
                    <a:cubicBezTo>
                      <a:pt x="335" y="864"/>
                      <a:pt x="335" y="862"/>
                      <a:pt x="335" y="860"/>
                    </a:cubicBezTo>
                    <a:cubicBezTo>
                      <a:pt x="334" y="860"/>
                      <a:pt x="334" y="860"/>
                      <a:pt x="334" y="861"/>
                    </a:cubicBezTo>
                    <a:cubicBezTo>
                      <a:pt x="333" y="863"/>
                      <a:pt x="334" y="864"/>
                      <a:pt x="336" y="865"/>
                    </a:cubicBezTo>
                    <a:cubicBezTo>
                      <a:pt x="333" y="873"/>
                      <a:pt x="342" y="880"/>
                      <a:pt x="336" y="887"/>
                    </a:cubicBezTo>
                    <a:cubicBezTo>
                      <a:pt x="334" y="878"/>
                      <a:pt x="326" y="874"/>
                      <a:pt x="320" y="867"/>
                    </a:cubicBezTo>
                    <a:cubicBezTo>
                      <a:pt x="321" y="878"/>
                      <a:pt x="325" y="882"/>
                      <a:pt x="336" y="887"/>
                    </a:cubicBezTo>
                    <a:cubicBezTo>
                      <a:pt x="334" y="893"/>
                      <a:pt x="344" y="897"/>
                      <a:pt x="342" y="900"/>
                    </a:cubicBezTo>
                    <a:cubicBezTo>
                      <a:pt x="335" y="911"/>
                      <a:pt x="347" y="914"/>
                      <a:pt x="350" y="920"/>
                    </a:cubicBezTo>
                    <a:cubicBezTo>
                      <a:pt x="351" y="923"/>
                      <a:pt x="354" y="924"/>
                      <a:pt x="355" y="928"/>
                    </a:cubicBezTo>
                    <a:cubicBezTo>
                      <a:pt x="362" y="948"/>
                      <a:pt x="361" y="970"/>
                      <a:pt x="360" y="991"/>
                    </a:cubicBezTo>
                    <a:cubicBezTo>
                      <a:pt x="356" y="990"/>
                      <a:pt x="354" y="983"/>
                      <a:pt x="350" y="986"/>
                    </a:cubicBezTo>
                    <a:cubicBezTo>
                      <a:pt x="346" y="988"/>
                      <a:pt x="348" y="993"/>
                      <a:pt x="348" y="997"/>
                    </a:cubicBezTo>
                    <a:cubicBezTo>
                      <a:pt x="348" y="999"/>
                      <a:pt x="348" y="1001"/>
                      <a:pt x="348" y="1003"/>
                    </a:cubicBezTo>
                    <a:cubicBezTo>
                      <a:pt x="344" y="1002"/>
                      <a:pt x="341" y="997"/>
                      <a:pt x="337" y="1000"/>
                    </a:cubicBezTo>
                    <a:cubicBezTo>
                      <a:pt x="334" y="1003"/>
                      <a:pt x="336" y="1008"/>
                      <a:pt x="336" y="1012"/>
                    </a:cubicBezTo>
                    <a:cubicBezTo>
                      <a:pt x="337" y="1015"/>
                      <a:pt x="338" y="1017"/>
                      <a:pt x="338" y="1020"/>
                    </a:cubicBezTo>
                    <a:cubicBezTo>
                      <a:pt x="321" y="1020"/>
                      <a:pt x="321" y="1020"/>
                      <a:pt x="326" y="1032"/>
                    </a:cubicBezTo>
                    <a:cubicBezTo>
                      <a:pt x="324" y="1033"/>
                      <a:pt x="324" y="1034"/>
                      <a:pt x="326" y="1034"/>
                    </a:cubicBezTo>
                    <a:cubicBezTo>
                      <a:pt x="326" y="1034"/>
                      <a:pt x="326" y="1034"/>
                      <a:pt x="326" y="1034"/>
                    </a:cubicBezTo>
                    <a:cubicBezTo>
                      <a:pt x="327" y="1040"/>
                      <a:pt x="324" y="1044"/>
                      <a:pt x="321" y="1048"/>
                    </a:cubicBezTo>
                    <a:cubicBezTo>
                      <a:pt x="317" y="1051"/>
                      <a:pt x="312" y="1045"/>
                      <a:pt x="308" y="1048"/>
                    </a:cubicBezTo>
                    <a:cubicBezTo>
                      <a:pt x="304" y="1045"/>
                      <a:pt x="299" y="1042"/>
                      <a:pt x="296" y="1038"/>
                    </a:cubicBezTo>
                    <a:cubicBezTo>
                      <a:pt x="293" y="1036"/>
                      <a:pt x="293" y="1031"/>
                      <a:pt x="289" y="1033"/>
                    </a:cubicBezTo>
                    <a:cubicBezTo>
                      <a:pt x="285" y="1034"/>
                      <a:pt x="286" y="1038"/>
                      <a:pt x="286" y="1041"/>
                    </a:cubicBezTo>
                    <a:cubicBezTo>
                      <a:pt x="283" y="1072"/>
                      <a:pt x="276" y="1101"/>
                      <a:pt x="267" y="1131"/>
                    </a:cubicBezTo>
                    <a:cubicBezTo>
                      <a:pt x="259" y="1131"/>
                      <a:pt x="256" y="1125"/>
                      <a:pt x="253" y="1119"/>
                    </a:cubicBezTo>
                    <a:cubicBezTo>
                      <a:pt x="260" y="1113"/>
                      <a:pt x="259" y="1104"/>
                      <a:pt x="261" y="1097"/>
                    </a:cubicBezTo>
                    <a:cubicBezTo>
                      <a:pt x="270" y="1056"/>
                      <a:pt x="282" y="1015"/>
                      <a:pt x="272" y="972"/>
                    </a:cubicBezTo>
                    <a:cubicBezTo>
                      <a:pt x="271" y="969"/>
                      <a:pt x="263" y="958"/>
                      <a:pt x="277" y="960"/>
                    </a:cubicBezTo>
                    <a:cubicBezTo>
                      <a:pt x="277" y="960"/>
                      <a:pt x="278" y="958"/>
                      <a:pt x="278" y="956"/>
                    </a:cubicBezTo>
                    <a:cubicBezTo>
                      <a:pt x="278" y="933"/>
                      <a:pt x="278" y="910"/>
                      <a:pt x="278" y="887"/>
                    </a:cubicBezTo>
                    <a:cubicBezTo>
                      <a:pt x="270" y="891"/>
                      <a:pt x="264" y="898"/>
                      <a:pt x="255" y="902"/>
                    </a:cubicBezTo>
                    <a:cubicBezTo>
                      <a:pt x="245" y="907"/>
                      <a:pt x="231" y="905"/>
                      <a:pt x="224" y="918"/>
                    </a:cubicBezTo>
                    <a:cubicBezTo>
                      <a:pt x="221" y="922"/>
                      <a:pt x="214" y="924"/>
                      <a:pt x="208" y="926"/>
                    </a:cubicBezTo>
                    <a:cubicBezTo>
                      <a:pt x="200" y="928"/>
                      <a:pt x="198" y="932"/>
                      <a:pt x="197" y="940"/>
                    </a:cubicBezTo>
                    <a:cubicBezTo>
                      <a:pt x="195" y="972"/>
                      <a:pt x="192" y="1004"/>
                      <a:pt x="190" y="1035"/>
                    </a:cubicBezTo>
                    <a:cubicBezTo>
                      <a:pt x="187" y="1039"/>
                      <a:pt x="188" y="1043"/>
                      <a:pt x="189" y="1047"/>
                    </a:cubicBezTo>
                    <a:cubicBezTo>
                      <a:pt x="189" y="1047"/>
                      <a:pt x="189" y="1047"/>
                      <a:pt x="189" y="1047"/>
                    </a:cubicBezTo>
                    <a:cubicBezTo>
                      <a:pt x="183" y="1047"/>
                      <a:pt x="181" y="1050"/>
                      <a:pt x="178" y="1054"/>
                    </a:cubicBezTo>
                    <a:cubicBezTo>
                      <a:pt x="178" y="1054"/>
                      <a:pt x="177" y="1055"/>
                      <a:pt x="176" y="1055"/>
                    </a:cubicBezTo>
                    <a:cubicBezTo>
                      <a:pt x="175" y="1055"/>
                      <a:pt x="174" y="1054"/>
                      <a:pt x="174" y="1054"/>
                    </a:cubicBezTo>
                    <a:cubicBezTo>
                      <a:pt x="172" y="1051"/>
                      <a:pt x="177" y="1045"/>
                      <a:pt x="169" y="1046"/>
                    </a:cubicBezTo>
                    <a:cubicBezTo>
                      <a:pt x="171" y="1015"/>
                      <a:pt x="174" y="985"/>
                      <a:pt x="176" y="954"/>
                    </a:cubicBezTo>
                    <a:cubicBezTo>
                      <a:pt x="178" y="933"/>
                      <a:pt x="178" y="934"/>
                      <a:pt x="157" y="930"/>
                    </a:cubicBezTo>
                    <a:cubicBezTo>
                      <a:pt x="145" y="928"/>
                      <a:pt x="138" y="932"/>
                      <a:pt x="131" y="943"/>
                    </a:cubicBezTo>
                    <a:cubicBezTo>
                      <a:pt x="117" y="967"/>
                      <a:pt x="107" y="994"/>
                      <a:pt x="99" y="1020"/>
                    </a:cubicBezTo>
                    <a:cubicBezTo>
                      <a:pt x="96" y="1027"/>
                      <a:pt x="96" y="1035"/>
                      <a:pt x="89" y="1039"/>
                    </a:cubicBezTo>
                    <a:cubicBezTo>
                      <a:pt x="88" y="1040"/>
                      <a:pt x="87" y="1041"/>
                      <a:pt x="86" y="1041"/>
                    </a:cubicBezTo>
                    <a:cubicBezTo>
                      <a:pt x="85" y="1042"/>
                      <a:pt x="84" y="1042"/>
                      <a:pt x="83" y="1042"/>
                    </a:cubicBezTo>
                    <a:cubicBezTo>
                      <a:pt x="74" y="1007"/>
                      <a:pt x="56" y="976"/>
                      <a:pt x="35" y="946"/>
                    </a:cubicBezTo>
                    <a:cubicBezTo>
                      <a:pt x="31" y="940"/>
                      <a:pt x="28" y="940"/>
                      <a:pt x="22" y="944"/>
                    </a:cubicBezTo>
                    <a:cubicBezTo>
                      <a:pt x="15" y="948"/>
                      <a:pt x="8" y="951"/>
                      <a:pt x="0" y="950"/>
                    </a:cubicBezTo>
                    <a:cubicBezTo>
                      <a:pt x="14" y="942"/>
                      <a:pt x="30" y="935"/>
                      <a:pt x="33" y="917"/>
                    </a:cubicBezTo>
                    <a:cubicBezTo>
                      <a:pt x="36" y="902"/>
                      <a:pt x="41" y="888"/>
                      <a:pt x="35" y="873"/>
                    </a:cubicBezTo>
                    <a:cubicBezTo>
                      <a:pt x="35" y="884"/>
                      <a:pt x="28" y="893"/>
                      <a:pt x="32" y="904"/>
                    </a:cubicBezTo>
                    <a:cubicBezTo>
                      <a:pt x="34" y="909"/>
                      <a:pt x="30" y="918"/>
                      <a:pt x="24" y="919"/>
                    </a:cubicBezTo>
                    <a:cubicBezTo>
                      <a:pt x="20" y="919"/>
                      <a:pt x="17" y="913"/>
                      <a:pt x="16" y="907"/>
                    </a:cubicBezTo>
                    <a:cubicBezTo>
                      <a:pt x="13" y="887"/>
                      <a:pt x="20" y="868"/>
                      <a:pt x="21" y="848"/>
                    </a:cubicBezTo>
                    <a:cubicBezTo>
                      <a:pt x="25" y="848"/>
                      <a:pt x="23" y="844"/>
                      <a:pt x="25" y="843"/>
                    </a:cubicBezTo>
                    <a:cubicBezTo>
                      <a:pt x="48" y="868"/>
                      <a:pt x="53" y="902"/>
                      <a:pt x="37" y="931"/>
                    </a:cubicBezTo>
                    <a:cubicBezTo>
                      <a:pt x="35" y="936"/>
                      <a:pt x="37" y="938"/>
                      <a:pt x="39" y="942"/>
                    </a:cubicBezTo>
                    <a:cubicBezTo>
                      <a:pt x="51" y="958"/>
                      <a:pt x="63" y="975"/>
                      <a:pt x="71" y="994"/>
                    </a:cubicBezTo>
                    <a:cubicBezTo>
                      <a:pt x="75" y="1003"/>
                      <a:pt x="79" y="1013"/>
                      <a:pt x="83" y="1022"/>
                    </a:cubicBezTo>
                    <a:cubicBezTo>
                      <a:pt x="88" y="964"/>
                      <a:pt x="89" y="907"/>
                      <a:pt x="87" y="850"/>
                    </a:cubicBezTo>
                    <a:cubicBezTo>
                      <a:pt x="89" y="842"/>
                      <a:pt x="82" y="832"/>
                      <a:pt x="91" y="826"/>
                    </a:cubicBezTo>
                    <a:cubicBezTo>
                      <a:pt x="93" y="832"/>
                      <a:pt x="94" y="839"/>
                      <a:pt x="101" y="841"/>
                    </a:cubicBezTo>
                    <a:cubicBezTo>
                      <a:pt x="101" y="888"/>
                      <a:pt x="101" y="935"/>
                      <a:pt x="101" y="981"/>
                    </a:cubicBezTo>
                    <a:cubicBezTo>
                      <a:pt x="104" y="980"/>
                      <a:pt x="105" y="977"/>
                      <a:pt x="106" y="975"/>
                    </a:cubicBezTo>
                    <a:cubicBezTo>
                      <a:pt x="127" y="936"/>
                      <a:pt x="144" y="893"/>
                      <a:pt x="183" y="867"/>
                    </a:cubicBezTo>
                    <a:cubicBezTo>
                      <a:pt x="185" y="865"/>
                      <a:pt x="185" y="863"/>
                      <a:pt x="186" y="860"/>
                    </a:cubicBezTo>
                    <a:cubicBezTo>
                      <a:pt x="188" y="838"/>
                      <a:pt x="190" y="816"/>
                      <a:pt x="192" y="793"/>
                    </a:cubicBezTo>
                    <a:cubicBezTo>
                      <a:pt x="201" y="793"/>
                      <a:pt x="209" y="792"/>
                      <a:pt x="201" y="781"/>
                    </a:cubicBezTo>
                    <a:cubicBezTo>
                      <a:pt x="200" y="780"/>
                      <a:pt x="201" y="778"/>
                      <a:pt x="201" y="776"/>
                    </a:cubicBezTo>
                    <a:cubicBezTo>
                      <a:pt x="209" y="777"/>
                      <a:pt x="211" y="774"/>
                      <a:pt x="206" y="767"/>
                    </a:cubicBezTo>
                    <a:cubicBezTo>
                      <a:pt x="203" y="764"/>
                      <a:pt x="199" y="760"/>
                      <a:pt x="202" y="756"/>
                    </a:cubicBezTo>
                    <a:cubicBezTo>
                      <a:pt x="204" y="752"/>
                      <a:pt x="209" y="755"/>
                      <a:pt x="213" y="754"/>
                    </a:cubicBezTo>
                    <a:cubicBezTo>
                      <a:pt x="213" y="755"/>
                      <a:pt x="214" y="755"/>
                      <a:pt x="214" y="755"/>
                    </a:cubicBezTo>
                    <a:cubicBezTo>
                      <a:pt x="214" y="759"/>
                      <a:pt x="214" y="763"/>
                      <a:pt x="213" y="767"/>
                    </a:cubicBezTo>
                    <a:cubicBezTo>
                      <a:pt x="211" y="792"/>
                      <a:pt x="208" y="816"/>
                      <a:pt x="206" y="841"/>
                    </a:cubicBezTo>
                    <a:cubicBezTo>
                      <a:pt x="206" y="845"/>
                      <a:pt x="204" y="853"/>
                      <a:pt x="211" y="849"/>
                    </a:cubicBezTo>
                    <a:cubicBezTo>
                      <a:pt x="231" y="838"/>
                      <a:pt x="252" y="836"/>
                      <a:pt x="275" y="835"/>
                    </a:cubicBezTo>
                    <a:cubicBezTo>
                      <a:pt x="280" y="835"/>
                      <a:pt x="282" y="833"/>
                      <a:pt x="283" y="828"/>
                    </a:cubicBezTo>
                    <a:cubicBezTo>
                      <a:pt x="289" y="791"/>
                      <a:pt x="280" y="756"/>
                      <a:pt x="270" y="721"/>
                    </a:cubicBezTo>
                    <a:cubicBezTo>
                      <a:pt x="266" y="708"/>
                      <a:pt x="242" y="694"/>
                      <a:pt x="230" y="696"/>
                    </a:cubicBezTo>
                    <a:cubicBezTo>
                      <a:pt x="223" y="694"/>
                      <a:pt x="217" y="692"/>
                      <a:pt x="213" y="687"/>
                    </a:cubicBezTo>
                    <a:cubicBezTo>
                      <a:pt x="218" y="686"/>
                      <a:pt x="221" y="681"/>
                      <a:pt x="226" y="678"/>
                    </a:cubicBezTo>
                    <a:cubicBezTo>
                      <a:pt x="235" y="688"/>
                      <a:pt x="249" y="688"/>
                      <a:pt x="260" y="696"/>
                    </a:cubicBezTo>
                    <a:cubicBezTo>
                      <a:pt x="257" y="683"/>
                      <a:pt x="250" y="671"/>
                      <a:pt x="245" y="660"/>
                    </a:cubicBezTo>
                    <a:cubicBezTo>
                      <a:pt x="241" y="649"/>
                      <a:pt x="237" y="646"/>
                      <a:pt x="227" y="648"/>
                    </a:cubicBezTo>
                    <a:cubicBezTo>
                      <a:pt x="228" y="644"/>
                      <a:pt x="230" y="640"/>
                      <a:pt x="232" y="635"/>
                    </a:cubicBezTo>
                    <a:cubicBezTo>
                      <a:pt x="224" y="636"/>
                      <a:pt x="218" y="636"/>
                      <a:pt x="212" y="637"/>
                    </a:cubicBezTo>
                    <a:cubicBezTo>
                      <a:pt x="211" y="636"/>
                      <a:pt x="209" y="636"/>
                      <a:pt x="208" y="636"/>
                    </a:cubicBezTo>
                    <a:cubicBezTo>
                      <a:pt x="203" y="634"/>
                      <a:pt x="199" y="631"/>
                      <a:pt x="205" y="625"/>
                    </a:cubicBezTo>
                    <a:cubicBezTo>
                      <a:pt x="207" y="624"/>
                      <a:pt x="213" y="624"/>
                      <a:pt x="211" y="619"/>
                    </a:cubicBezTo>
                    <a:cubicBezTo>
                      <a:pt x="209" y="616"/>
                      <a:pt x="205" y="617"/>
                      <a:pt x="202" y="616"/>
                    </a:cubicBezTo>
                    <a:cubicBezTo>
                      <a:pt x="199" y="616"/>
                      <a:pt x="197" y="616"/>
                      <a:pt x="194" y="614"/>
                    </a:cubicBezTo>
                    <a:cubicBezTo>
                      <a:pt x="199" y="605"/>
                      <a:pt x="190" y="609"/>
                      <a:pt x="188" y="607"/>
                    </a:cubicBezTo>
                    <a:cubicBezTo>
                      <a:pt x="188" y="598"/>
                      <a:pt x="192" y="593"/>
                      <a:pt x="200" y="589"/>
                    </a:cubicBezTo>
                    <a:cubicBezTo>
                      <a:pt x="202" y="590"/>
                      <a:pt x="204" y="593"/>
                      <a:pt x="206" y="590"/>
                    </a:cubicBezTo>
                    <a:cubicBezTo>
                      <a:pt x="207" y="590"/>
                      <a:pt x="206" y="588"/>
                      <a:pt x="206" y="587"/>
                    </a:cubicBezTo>
                    <a:cubicBezTo>
                      <a:pt x="203" y="585"/>
                      <a:pt x="201" y="585"/>
                      <a:pt x="200" y="588"/>
                    </a:cubicBezTo>
                    <a:cubicBezTo>
                      <a:pt x="185" y="589"/>
                      <a:pt x="171" y="585"/>
                      <a:pt x="157" y="588"/>
                    </a:cubicBezTo>
                    <a:cubicBezTo>
                      <a:pt x="157" y="586"/>
                      <a:pt x="156" y="584"/>
                      <a:pt x="156" y="583"/>
                    </a:cubicBezTo>
                    <a:cubicBezTo>
                      <a:pt x="146" y="579"/>
                      <a:pt x="150" y="570"/>
                      <a:pt x="149" y="563"/>
                    </a:cubicBezTo>
                    <a:cubicBezTo>
                      <a:pt x="149" y="561"/>
                      <a:pt x="149" y="559"/>
                      <a:pt x="149" y="557"/>
                    </a:cubicBezTo>
                    <a:cubicBezTo>
                      <a:pt x="150" y="550"/>
                      <a:pt x="146" y="548"/>
                      <a:pt x="141" y="548"/>
                    </a:cubicBezTo>
                    <a:close/>
                    <a:moveTo>
                      <a:pt x="314" y="1037"/>
                    </a:moveTo>
                    <a:cubicBezTo>
                      <a:pt x="315" y="1038"/>
                      <a:pt x="315" y="1039"/>
                      <a:pt x="316" y="1039"/>
                    </a:cubicBezTo>
                    <a:cubicBezTo>
                      <a:pt x="317" y="1040"/>
                      <a:pt x="318" y="1041"/>
                      <a:pt x="319" y="1041"/>
                    </a:cubicBezTo>
                    <a:cubicBezTo>
                      <a:pt x="319" y="1041"/>
                      <a:pt x="319" y="1041"/>
                      <a:pt x="319" y="1040"/>
                    </a:cubicBezTo>
                    <a:cubicBezTo>
                      <a:pt x="318" y="1040"/>
                      <a:pt x="317" y="1040"/>
                      <a:pt x="316" y="1039"/>
                    </a:cubicBezTo>
                    <a:cubicBezTo>
                      <a:pt x="316" y="1039"/>
                      <a:pt x="315" y="1038"/>
                      <a:pt x="314" y="1037"/>
                    </a:cubicBezTo>
                    <a:cubicBezTo>
                      <a:pt x="314" y="1037"/>
                      <a:pt x="313" y="1037"/>
                      <a:pt x="313" y="1036"/>
                    </a:cubicBezTo>
                    <a:cubicBezTo>
                      <a:pt x="313" y="1037"/>
                      <a:pt x="314" y="1037"/>
                      <a:pt x="314" y="1037"/>
                    </a:cubicBezTo>
                    <a:close/>
                    <a:moveTo>
                      <a:pt x="210" y="181"/>
                    </a:moveTo>
                    <a:cubicBezTo>
                      <a:pt x="211" y="183"/>
                      <a:pt x="213" y="184"/>
                      <a:pt x="215" y="184"/>
                    </a:cubicBezTo>
                    <a:cubicBezTo>
                      <a:pt x="213" y="186"/>
                      <a:pt x="210" y="186"/>
                      <a:pt x="208" y="186"/>
                    </a:cubicBezTo>
                    <a:cubicBezTo>
                      <a:pt x="195" y="182"/>
                      <a:pt x="182" y="176"/>
                      <a:pt x="168" y="179"/>
                    </a:cubicBezTo>
                    <a:cubicBezTo>
                      <a:pt x="181" y="181"/>
                      <a:pt x="194" y="187"/>
                      <a:pt x="207" y="186"/>
                    </a:cubicBezTo>
                    <a:cubicBezTo>
                      <a:pt x="210" y="195"/>
                      <a:pt x="219" y="192"/>
                      <a:pt x="224" y="195"/>
                    </a:cubicBezTo>
                    <a:cubicBezTo>
                      <a:pt x="235" y="199"/>
                      <a:pt x="244" y="209"/>
                      <a:pt x="257" y="215"/>
                    </a:cubicBezTo>
                    <a:cubicBezTo>
                      <a:pt x="253" y="207"/>
                      <a:pt x="253" y="201"/>
                      <a:pt x="246" y="198"/>
                    </a:cubicBezTo>
                    <a:cubicBezTo>
                      <a:pt x="246" y="196"/>
                      <a:pt x="246" y="195"/>
                      <a:pt x="245" y="193"/>
                    </a:cubicBezTo>
                    <a:cubicBezTo>
                      <a:pt x="245" y="193"/>
                      <a:pt x="244" y="193"/>
                      <a:pt x="244" y="193"/>
                    </a:cubicBezTo>
                    <a:cubicBezTo>
                      <a:pt x="244" y="195"/>
                      <a:pt x="244" y="197"/>
                      <a:pt x="246" y="198"/>
                    </a:cubicBezTo>
                    <a:cubicBezTo>
                      <a:pt x="246" y="202"/>
                      <a:pt x="245" y="202"/>
                      <a:pt x="242" y="200"/>
                    </a:cubicBezTo>
                    <a:cubicBezTo>
                      <a:pt x="233" y="194"/>
                      <a:pt x="224" y="189"/>
                      <a:pt x="215" y="184"/>
                    </a:cubicBezTo>
                    <a:cubicBezTo>
                      <a:pt x="214" y="182"/>
                      <a:pt x="212" y="181"/>
                      <a:pt x="206" y="180"/>
                    </a:cubicBezTo>
                    <a:cubicBezTo>
                      <a:pt x="207" y="180"/>
                      <a:pt x="208" y="181"/>
                      <a:pt x="209" y="181"/>
                    </a:cubicBezTo>
                    <a:cubicBezTo>
                      <a:pt x="211" y="181"/>
                      <a:pt x="209" y="180"/>
                      <a:pt x="210" y="179"/>
                    </a:cubicBezTo>
                    <a:cubicBezTo>
                      <a:pt x="209" y="178"/>
                      <a:pt x="208" y="178"/>
                      <a:pt x="207" y="177"/>
                    </a:cubicBezTo>
                    <a:cubicBezTo>
                      <a:pt x="207" y="178"/>
                      <a:pt x="206" y="179"/>
                      <a:pt x="210" y="181"/>
                    </a:cubicBezTo>
                    <a:close/>
                    <a:moveTo>
                      <a:pt x="386" y="948"/>
                    </a:moveTo>
                    <a:cubicBezTo>
                      <a:pt x="393" y="947"/>
                      <a:pt x="391" y="942"/>
                      <a:pt x="391" y="938"/>
                    </a:cubicBezTo>
                    <a:cubicBezTo>
                      <a:pt x="405" y="936"/>
                      <a:pt x="396" y="927"/>
                      <a:pt x="398" y="922"/>
                    </a:cubicBezTo>
                    <a:cubicBezTo>
                      <a:pt x="395" y="927"/>
                      <a:pt x="391" y="931"/>
                      <a:pt x="391" y="938"/>
                    </a:cubicBezTo>
                    <a:cubicBezTo>
                      <a:pt x="388" y="940"/>
                      <a:pt x="387" y="944"/>
                      <a:pt x="386" y="948"/>
                    </a:cubicBezTo>
                    <a:cubicBezTo>
                      <a:pt x="385" y="948"/>
                      <a:pt x="383" y="948"/>
                      <a:pt x="383" y="950"/>
                    </a:cubicBezTo>
                    <a:cubicBezTo>
                      <a:pt x="383" y="951"/>
                      <a:pt x="383" y="951"/>
                      <a:pt x="384" y="951"/>
                    </a:cubicBezTo>
                    <a:cubicBezTo>
                      <a:pt x="386" y="951"/>
                      <a:pt x="386" y="949"/>
                      <a:pt x="386" y="948"/>
                    </a:cubicBezTo>
                    <a:close/>
                    <a:moveTo>
                      <a:pt x="162" y="63"/>
                    </a:moveTo>
                    <a:cubicBezTo>
                      <a:pt x="162" y="63"/>
                      <a:pt x="162" y="63"/>
                      <a:pt x="163" y="63"/>
                    </a:cubicBezTo>
                    <a:cubicBezTo>
                      <a:pt x="162" y="63"/>
                      <a:pt x="162" y="63"/>
                      <a:pt x="162" y="63"/>
                    </a:cubicBezTo>
                    <a:cubicBezTo>
                      <a:pt x="161" y="60"/>
                      <a:pt x="161" y="57"/>
                      <a:pt x="157" y="56"/>
                    </a:cubicBezTo>
                    <a:cubicBezTo>
                      <a:pt x="156" y="56"/>
                      <a:pt x="155" y="57"/>
                      <a:pt x="155" y="59"/>
                    </a:cubicBezTo>
                    <a:cubicBezTo>
                      <a:pt x="156" y="62"/>
                      <a:pt x="159" y="62"/>
                      <a:pt x="162" y="63"/>
                    </a:cubicBezTo>
                    <a:close/>
                    <a:moveTo>
                      <a:pt x="157" y="512"/>
                    </a:moveTo>
                    <a:cubicBezTo>
                      <a:pt x="156" y="512"/>
                      <a:pt x="156" y="512"/>
                      <a:pt x="156" y="512"/>
                    </a:cubicBezTo>
                    <a:cubicBezTo>
                      <a:pt x="156" y="512"/>
                      <a:pt x="156" y="512"/>
                      <a:pt x="157" y="512"/>
                    </a:cubicBezTo>
                    <a:cubicBezTo>
                      <a:pt x="153" y="519"/>
                      <a:pt x="147" y="509"/>
                      <a:pt x="143" y="515"/>
                    </a:cubicBezTo>
                    <a:cubicBezTo>
                      <a:pt x="145" y="519"/>
                      <a:pt x="150" y="519"/>
                      <a:pt x="153" y="520"/>
                    </a:cubicBezTo>
                    <a:cubicBezTo>
                      <a:pt x="157" y="522"/>
                      <a:pt x="161" y="524"/>
                      <a:pt x="163" y="520"/>
                    </a:cubicBezTo>
                    <a:cubicBezTo>
                      <a:pt x="164" y="516"/>
                      <a:pt x="161" y="513"/>
                      <a:pt x="157" y="512"/>
                    </a:cubicBezTo>
                    <a:close/>
                    <a:moveTo>
                      <a:pt x="154" y="75"/>
                    </a:moveTo>
                    <a:cubicBezTo>
                      <a:pt x="154" y="72"/>
                      <a:pt x="153" y="70"/>
                      <a:pt x="150" y="70"/>
                    </a:cubicBezTo>
                    <a:cubicBezTo>
                      <a:pt x="141" y="59"/>
                      <a:pt x="128" y="53"/>
                      <a:pt x="121" y="41"/>
                    </a:cubicBezTo>
                    <a:cubicBezTo>
                      <a:pt x="120" y="40"/>
                      <a:pt x="117" y="39"/>
                      <a:pt x="117" y="40"/>
                    </a:cubicBezTo>
                    <a:cubicBezTo>
                      <a:pt x="115" y="50"/>
                      <a:pt x="111" y="42"/>
                      <a:pt x="109" y="40"/>
                    </a:cubicBezTo>
                    <a:cubicBezTo>
                      <a:pt x="104" y="36"/>
                      <a:pt x="97" y="34"/>
                      <a:pt x="90" y="32"/>
                    </a:cubicBezTo>
                    <a:cubicBezTo>
                      <a:pt x="92" y="38"/>
                      <a:pt x="97" y="38"/>
                      <a:pt x="100" y="41"/>
                    </a:cubicBezTo>
                    <a:cubicBezTo>
                      <a:pt x="105" y="44"/>
                      <a:pt x="102" y="45"/>
                      <a:pt x="99" y="46"/>
                    </a:cubicBezTo>
                    <a:cubicBezTo>
                      <a:pt x="89" y="38"/>
                      <a:pt x="77" y="38"/>
                      <a:pt x="65" y="40"/>
                    </a:cubicBezTo>
                    <a:cubicBezTo>
                      <a:pt x="76" y="42"/>
                      <a:pt x="87" y="47"/>
                      <a:pt x="99" y="46"/>
                    </a:cubicBezTo>
                    <a:cubicBezTo>
                      <a:pt x="114" y="56"/>
                      <a:pt x="131" y="64"/>
                      <a:pt x="149" y="70"/>
                    </a:cubicBezTo>
                    <a:cubicBezTo>
                      <a:pt x="150" y="73"/>
                      <a:pt x="151" y="75"/>
                      <a:pt x="154" y="75"/>
                    </a:cubicBezTo>
                    <a:cubicBezTo>
                      <a:pt x="158" y="84"/>
                      <a:pt x="164" y="91"/>
                      <a:pt x="174" y="94"/>
                    </a:cubicBezTo>
                    <a:cubicBezTo>
                      <a:pt x="183" y="107"/>
                      <a:pt x="191" y="120"/>
                      <a:pt x="205" y="128"/>
                    </a:cubicBezTo>
                    <a:cubicBezTo>
                      <a:pt x="205" y="132"/>
                      <a:pt x="205" y="136"/>
                      <a:pt x="211" y="137"/>
                    </a:cubicBezTo>
                    <a:cubicBezTo>
                      <a:pt x="211" y="131"/>
                      <a:pt x="208" y="130"/>
                      <a:pt x="205" y="128"/>
                    </a:cubicBezTo>
                    <a:cubicBezTo>
                      <a:pt x="196" y="114"/>
                      <a:pt x="188" y="101"/>
                      <a:pt x="179" y="87"/>
                    </a:cubicBezTo>
                    <a:cubicBezTo>
                      <a:pt x="177" y="90"/>
                      <a:pt x="179" y="95"/>
                      <a:pt x="174" y="94"/>
                    </a:cubicBezTo>
                    <a:cubicBezTo>
                      <a:pt x="175" y="89"/>
                      <a:pt x="169" y="87"/>
                      <a:pt x="169" y="82"/>
                    </a:cubicBezTo>
                    <a:cubicBezTo>
                      <a:pt x="174" y="81"/>
                      <a:pt x="175" y="78"/>
                      <a:pt x="172" y="75"/>
                    </a:cubicBezTo>
                    <a:cubicBezTo>
                      <a:pt x="170" y="72"/>
                      <a:pt x="169" y="68"/>
                      <a:pt x="166" y="69"/>
                    </a:cubicBezTo>
                    <a:cubicBezTo>
                      <a:pt x="162" y="70"/>
                      <a:pt x="165" y="74"/>
                      <a:pt x="164" y="77"/>
                    </a:cubicBezTo>
                    <a:cubicBezTo>
                      <a:pt x="161" y="76"/>
                      <a:pt x="158" y="76"/>
                      <a:pt x="154" y="75"/>
                    </a:cubicBezTo>
                    <a:close/>
                    <a:moveTo>
                      <a:pt x="193" y="522"/>
                    </a:moveTo>
                    <a:cubicBezTo>
                      <a:pt x="193" y="520"/>
                      <a:pt x="193" y="518"/>
                      <a:pt x="190" y="518"/>
                    </a:cubicBezTo>
                    <a:cubicBezTo>
                      <a:pt x="190" y="518"/>
                      <a:pt x="189" y="519"/>
                      <a:pt x="189" y="519"/>
                    </a:cubicBezTo>
                    <a:cubicBezTo>
                      <a:pt x="189" y="522"/>
                      <a:pt x="191" y="522"/>
                      <a:pt x="193" y="522"/>
                    </a:cubicBezTo>
                    <a:cubicBezTo>
                      <a:pt x="204" y="539"/>
                      <a:pt x="216" y="555"/>
                      <a:pt x="210" y="577"/>
                    </a:cubicBezTo>
                    <a:cubicBezTo>
                      <a:pt x="210" y="579"/>
                      <a:pt x="212" y="582"/>
                      <a:pt x="215" y="581"/>
                    </a:cubicBezTo>
                    <a:cubicBezTo>
                      <a:pt x="218" y="581"/>
                      <a:pt x="217" y="578"/>
                      <a:pt x="217" y="575"/>
                    </a:cubicBezTo>
                    <a:cubicBezTo>
                      <a:pt x="218" y="557"/>
                      <a:pt x="210" y="541"/>
                      <a:pt x="204" y="525"/>
                    </a:cubicBezTo>
                    <a:cubicBezTo>
                      <a:pt x="201" y="519"/>
                      <a:pt x="197" y="520"/>
                      <a:pt x="193" y="522"/>
                    </a:cubicBezTo>
                    <a:close/>
                    <a:moveTo>
                      <a:pt x="224" y="604"/>
                    </a:moveTo>
                    <a:cubicBezTo>
                      <a:pt x="226" y="593"/>
                      <a:pt x="221" y="590"/>
                      <a:pt x="209" y="594"/>
                    </a:cubicBezTo>
                    <a:cubicBezTo>
                      <a:pt x="215" y="598"/>
                      <a:pt x="220" y="601"/>
                      <a:pt x="224" y="604"/>
                    </a:cubicBezTo>
                    <a:cubicBezTo>
                      <a:pt x="225" y="608"/>
                      <a:pt x="226" y="612"/>
                      <a:pt x="231" y="617"/>
                    </a:cubicBezTo>
                    <a:cubicBezTo>
                      <a:pt x="233" y="592"/>
                      <a:pt x="256" y="574"/>
                      <a:pt x="245" y="549"/>
                    </a:cubicBezTo>
                    <a:cubicBezTo>
                      <a:pt x="247" y="561"/>
                      <a:pt x="243" y="572"/>
                      <a:pt x="237" y="584"/>
                    </a:cubicBezTo>
                    <a:cubicBezTo>
                      <a:pt x="237" y="579"/>
                      <a:pt x="236" y="576"/>
                      <a:pt x="236" y="573"/>
                    </a:cubicBezTo>
                    <a:cubicBezTo>
                      <a:pt x="234" y="578"/>
                      <a:pt x="235" y="583"/>
                      <a:pt x="234" y="587"/>
                    </a:cubicBezTo>
                    <a:cubicBezTo>
                      <a:pt x="232" y="593"/>
                      <a:pt x="235" y="603"/>
                      <a:pt x="224" y="604"/>
                    </a:cubicBezTo>
                    <a:close/>
                    <a:moveTo>
                      <a:pt x="169" y="150"/>
                    </a:moveTo>
                    <a:cubicBezTo>
                      <a:pt x="168" y="150"/>
                      <a:pt x="168" y="149"/>
                      <a:pt x="168" y="149"/>
                    </a:cubicBezTo>
                    <a:cubicBezTo>
                      <a:pt x="168" y="149"/>
                      <a:pt x="168" y="150"/>
                      <a:pt x="169" y="150"/>
                    </a:cubicBezTo>
                    <a:cubicBezTo>
                      <a:pt x="171" y="154"/>
                      <a:pt x="170" y="154"/>
                      <a:pt x="165" y="153"/>
                    </a:cubicBezTo>
                    <a:cubicBezTo>
                      <a:pt x="158" y="151"/>
                      <a:pt x="152" y="145"/>
                      <a:pt x="140" y="147"/>
                    </a:cubicBezTo>
                    <a:cubicBezTo>
                      <a:pt x="162" y="157"/>
                      <a:pt x="182" y="166"/>
                      <a:pt x="201" y="175"/>
                    </a:cubicBezTo>
                    <a:cubicBezTo>
                      <a:pt x="202" y="174"/>
                      <a:pt x="202" y="173"/>
                      <a:pt x="203" y="172"/>
                    </a:cubicBezTo>
                    <a:cubicBezTo>
                      <a:pt x="190" y="167"/>
                      <a:pt x="184" y="152"/>
                      <a:pt x="169" y="150"/>
                    </a:cubicBezTo>
                    <a:close/>
                    <a:moveTo>
                      <a:pt x="229" y="856"/>
                    </a:moveTo>
                    <a:cubicBezTo>
                      <a:pt x="229" y="852"/>
                      <a:pt x="227" y="850"/>
                      <a:pt x="223" y="852"/>
                    </a:cubicBezTo>
                    <a:cubicBezTo>
                      <a:pt x="220" y="853"/>
                      <a:pt x="217" y="854"/>
                      <a:pt x="220" y="858"/>
                    </a:cubicBezTo>
                    <a:cubicBezTo>
                      <a:pt x="210" y="859"/>
                      <a:pt x="206" y="867"/>
                      <a:pt x="201" y="873"/>
                    </a:cubicBezTo>
                    <a:cubicBezTo>
                      <a:pt x="228" y="859"/>
                      <a:pt x="255" y="849"/>
                      <a:pt x="286" y="855"/>
                    </a:cubicBezTo>
                    <a:cubicBezTo>
                      <a:pt x="286" y="854"/>
                      <a:pt x="286" y="853"/>
                      <a:pt x="286" y="852"/>
                    </a:cubicBezTo>
                    <a:cubicBezTo>
                      <a:pt x="277" y="852"/>
                      <a:pt x="269" y="852"/>
                      <a:pt x="261" y="852"/>
                    </a:cubicBezTo>
                    <a:cubicBezTo>
                      <a:pt x="266" y="847"/>
                      <a:pt x="273" y="851"/>
                      <a:pt x="278" y="846"/>
                    </a:cubicBezTo>
                    <a:cubicBezTo>
                      <a:pt x="282" y="845"/>
                      <a:pt x="286" y="850"/>
                      <a:pt x="292" y="846"/>
                    </a:cubicBezTo>
                    <a:cubicBezTo>
                      <a:pt x="286" y="843"/>
                      <a:pt x="282" y="842"/>
                      <a:pt x="278" y="846"/>
                    </a:cubicBezTo>
                    <a:cubicBezTo>
                      <a:pt x="260" y="842"/>
                      <a:pt x="246" y="854"/>
                      <a:pt x="229" y="856"/>
                    </a:cubicBezTo>
                    <a:close/>
                    <a:moveTo>
                      <a:pt x="208" y="147"/>
                    </a:moveTo>
                    <a:cubicBezTo>
                      <a:pt x="207" y="147"/>
                      <a:pt x="206" y="146"/>
                      <a:pt x="205" y="145"/>
                    </a:cubicBezTo>
                    <a:cubicBezTo>
                      <a:pt x="205" y="146"/>
                      <a:pt x="205" y="146"/>
                      <a:pt x="204" y="146"/>
                    </a:cubicBezTo>
                    <a:cubicBezTo>
                      <a:pt x="205" y="147"/>
                      <a:pt x="206" y="147"/>
                      <a:pt x="207" y="147"/>
                    </a:cubicBezTo>
                    <a:cubicBezTo>
                      <a:pt x="216" y="163"/>
                      <a:pt x="231" y="173"/>
                      <a:pt x="242" y="187"/>
                    </a:cubicBezTo>
                    <a:cubicBezTo>
                      <a:pt x="238" y="175"/>
                      <a:pt x="233" y="164"/>
                      <a:pt x="228" y="152"/>
                    </a:cubicBezTo>
                    <a:cubicBezTo>
                      <a:pt x="224" y="141"/>
                      <a:pt x="217" y="140"/>
                      <a:pt x="208" y="147"/>
                    </a:cubicBezTo>
                    <a:close/>
                    <a:moveTo>
                      <a:pt x="130" y="94"/>
                    </a:moveTo>
                    <a:cubicBezTo>
                      <a:pt x="113" y="91"/>
                      <a:pt x="97" y="84"/>
                      <a:pt x="79" y="86"/>
                    </a:cubicBezTo>
                    <a:cubicBezTo>
                      <a:pt x="112" y="93"/>
                      <a:pt x="143" y="105"/>
                      <a:pt x="172" y="122"/>
                    </a:cubicBezTo>
                    <a:cubicBezTo>
                      <a:pt x="161" y="110"/>
                      <a:pt x="145" y="105"/>
                      <a:pt x="135" y="91"/>
                    </a:cubicBezTo>
                    <a:cubicBezTo>
                      <a:pt x="133" y="88"/>
                      <a:pt x="131" y="90"/>
                      <a:pt x="130" y="94"/>
                    </a:cubicBezTo>
                    <a:close/>
                    <a:moveTo>
                      <a:pt x="315" y="852"/>
                    </a:moveTo>
                    <a:cubicBezTo>
                      <a:pt x="292" y="860"/>
                      <a:pt x="292" y="860"/>
                      <a:pt x="295" y="897"/>
                    </a:cubicBezTo>
                    <a:cubicBezTo>
                      <a:pt x="303" y="882"/>
                      <a:pt x="312" y="869"/>
                      <a:pt x="315" y="852"/>
                    </a:cubicBezTo>
                    <a:close/>
                    <a:moveTo>
                      <a:pt x="306" y="1029"/>
                    </a:moveTo>
                    <a:cubicBezTo>
                      <a:pt x="307" y="1029"/>
                      <a:pt x="308" y="1028"/>
                      <a:pt x="309" y="1027"/>
                    </a:cubicBezTo>
                    <a:cubicBezTo>
                      <a:pt x="298" y="1009"/>
                      <a:pt x="299" y="987"/>
                      <a:pt x="294" y="967"/>
                    </a:cubicBezTo>
                    <a:cubicBezTo>
                      <a:pt x="287" y="977"/>
                      <a:pt x="301" y="991"/>
                      <a:pt x="288" y="1001"/>
                    </a:cubicBezTo>
                    <a:cubicBezTo>
                      <a:pt x="287" y="1001"/>
                      <a:pt x="288" y="1003"/>
                      <a:pt x="289" y="1004"/>
                    </a:cubicBezTo>
                    <a:cubicBezTo>
                      <a:pt x="294" y="1012"/>
                      <a:pt x="300" y="1021"/>
                      <a:pt x="306" y="1029"/>
                    </a:cubicBezTo>
                    <a:close/>
                    <a:moveTo>
                      <a:pt x="378" y="917"/>
                    </a:moveTo>
                    <a:cubicBezTo>
                      <a:pt x="372" y="908"/>
                      <a:pt x="374" y="896"/>
                      <a:pt x="363" y="889"/>
                    </a:cubicBezTo>
                    <a:cubicBezTo>
                      <a:pt x="372" y="909"/>
                      <a:pt x="376" y="930"/>
                      <a:pt x="375" y="952"/>
                    </a:cubicBezTo>
                    <a:cubicBezTo>
                      <a:pt x="380" y="936"/>
                      <a:pt x="383" y="919"/>
                      <a:pt x="380" y="902"/>
                    </a:cubicBezTo>
                    <a:cubicBezTo>
                      <a:pt x="379" y="907"/>
                      <a:pt x="379" y="912"/>
                      <a:pt x="378" y="917"/>
                    </a:cubicBezTo>
                    <a:close/>
                    <a:moveTo>
                      <a:pt x="194" y="545"/>
                    </a:moveTo>
                    <a:cubicBezTo>
                      <a:pt x="185" y="528"/>
                      <a:pt x="167" y="523"/>
                      <a:pt x="151" y="531"/>
                    </a:cubicBezTo>
                    <a:cubicBezTo>
                      <a:pt x="167" y="531"/>
                      <a:pt x="179" y="536"/>
                      <a:pt x="194" y="545"/>
                    </a:cubicBezTo>
                    <a:close/>
                    <a:moveTo>
                      <a:pt x="346" y="834"/>
                    </a:moveTo>
                    <a:cubicBezTo>
                      <a:pt x="349" y="843"/>
                      <a:pt x="346" y="854"/>
                      <a:pt x="350" y="864"/>
                    </a:cubicBezTo>
                    <a:cubicBezTo>
                      <a:pt x="353" y="853"/>
                      <a:pt x="355" y="843"/>
                      <a:pt x="346" y="834"/>
                    </a:cubicBezTo>
                    <a:close/>
                    <a:moveTo>
                      <a:pt x="215" y="110"/>
                    </a:moveTo>
                    <a:cubicBezTo>
                      <a:pt x="210" y="122"/>
                      <a:pt x="214" y="129"/>
                      <a:pt x="222" y="137"/>
                    </a:cubicBezTo>
                    <a:cubicBezTo>
                      <a:pt x="222" y="127"/>
                      <a:pt x="219" y="119"/>
                      <a:pt x="215" y="110"/>
                    </a:cubicBezTo>
                    <a:close/>
                    <a:moveTo>
                      <a:pt x="234" y="567"/>
                    </a:moveTo>
                    <a:cubicBezTo>
                      <a:pt x="237" y="559"/>
                      <a:pt x="237" y="553"/>
                      <a:pt x="232" y="547"/>
                    </a:cubicBezTo>
                    <a:cubicBezTo>
                      <a:pt x="231" y="554"/>
                      <a:pt x="231" y="559"/>
                      <a:pt x="234" y="567"/>
                    </a:cubicBezTo>
                    <a:close/>
                    <a:moveTo>
                      <a:pt x="186" y="574"/>
                    </a:moveTo>
                    <a:cubicBezTo>
                      <a:pt x="189" y="578"/>
                      <a:pt x="190" y="582"/>
                      <a:pt x="196" y="582"/>
                    </a:cubicBezTo>
                    <a:cubicBezTo>
                      <a:pt x="196" y="582"/>
                      <a:pt x="197" y="580"/>
                      <a:pt x="197" y="579"/>
                    </a:cubicBezTo>
                    <a:cubicBezTo>
                      <a:pt x="195" y="575"/>
                      <a:pt x="193" y="572"/>
                      <a:pt x="186" y="574"/>
                    </a:cubicBezTo>
                    <a:close/>
                    <a:moveTo>
                      <a:pt x="87" y="31"/>
                    </a:moveTo>
                    <a:cubicBezTo>
                      <a:pt x="81" y="26"/>
                      <a:pt x="77" y="23"/>
                      <a:pt x="71" y="25"/>
                    </a:cubicBezTo>
                    <a:cubicBezTo>
                      <a:pt x="75" y="28"/>
                      <a:pt x="79" y="31"/>
                      <a:pt x="87" y="31"/>
                    </a:cubicBezTo>
                    <a:close/>
                    <a:moveTo>
                      <a:pt x="191" y="133"/>
                    </a:moveTo>
                    <a:cubicBezTo>
                      <a:pt x="192" y="139"/>
                      <a:pt x="194" y="141"/>
                      <a:pt x="200" y="142"/>
                    </a:cubicBezTo>
                    <a:cubicBezTo>
                      <a:pt x="199" y="136"/>
                      <a:pt x="196" y="134"/>
                      <a:pt x="191" y="133"/>
                    </a:cubicBezTo>
                    <a:close/>
                    <a:moveTo>
                      <a:pt x="218" y="534"/>
                    </a:moveTo>
                    <a:cubicBezTo>
                      <a:pt x="218" y="538"/>
                      <a:pt x="213" y="540"/>
                      <a:pt x="217" y="546"/>
                    </a:cubicBezTo>
                    <a:cubicBezTo>
                      <a:pt x="220" y="542"/>
                      <a:pt x="220" y="538"/>
                      <a:pt x="218" y="534"/>
                    </a:cubicBezTo>
                    <a:close/>
                    <a:moveTo>
                      <a:pt x="186" y="126"/>
                    </a:moveTo>
                    <a:cubicBezTo>
                      <a:pt x="182" y="127"/>
                      <a:pt x="181" y="127"/>
                      <a:pt x="182" y="129"/>
                    </a:cubicBezTo>
                    <a:cubicBezTo>
                      <a:pt x="182" y="130"/>
                      <a:pt x="184" y="131"/>
                      <a:pt x="185" y="132"/>
                    </a:cubicBezTo>
                    <a:cubicBezTo>
                      <a:pt x="187" y="132"/>
                      <a:pt x="188" y="131"/>
                      <a:pt x="187" y="129"/>
                    </a:cubicBezTo>
                    <a:cubicBezTo>
                      <a:pt x="187" y="128"/>
                      <a:pt x="186" y="126"/>
                      <a:pt x="186" y="126"/>
                    </a:cubicBezTo>
                    <a:close/>
                    <a:moveTo>
                      <a:pt x="354" y="870"/>
                    </a:moveTo>
                    <a:cubicBezTo>
                      <a:pt x="352" y="873"/>
                      <a:pt x="352" y="875"/>
                      <a:pt x="354" y="878"/>
                    </a:cubicBezTo>
                    <a:cubicBezTo>
                      <a:pt x="355" y="875"/>
                      <a:pt x="356" y="872"/>
                      <a:pt x="354" y="870"/>
                    </a:cubicBezTo>
                    <a:close/>
                    <a:moveTo>
                      <a:pt x="151" y="504"/>
                    </a:moveTo>
                    <a:cubicBezTo>
                      <a:pt x="151" y="504"/>
                      <a:pt x="150" y="505"/>
                      <a:pt x="150" y="506"/>
                    </a:cubicBezTo>
                    <a:cubicBezTo>
                      <a:pt x="151" y="506"/>
                      <a:pt x="152" y="506"/>
                      <a:pt x="152" y="506"/>
                    </a:cubicBezTo>
                    <a:cubicBezTo>
                      <a:pt x="153" y="506"/>
                      <a:pt x="153" y="505"/>
                      <a:pt x="153" y="505"/>
                    </a:cubicBezTo>
                    <a:cubicBezTo>
                      <a:pt x="153" y="504"/>
                      <a:pt x="152" y="504"/>
                      <a:pt x="151" y="504"/>
                    </a:cubicBezTo>
                    <a:close/>
                    <a:moveTo>
                      <a:pt x="125" y="83"/>
                    </a:moveTo>
                    <a:cubicBezTo>
                      <a:pt x="124" y="84"/>
                      <a:pt x="124" y="84"/>
                      <a:pt x="124" y="85"/>
                    </a:cubicBezTo>
                    <a:cubicBezTo>
                      <a:pt x="124" y="85"/>
                      <a:pt x="125" y="86"/>
                      <a:pt x="126" y="86"/>
                    </a:cubicBezTo>
                    <a:cubicBezTo>
                      <a:pt x="126" y="86"/>
                      <a:pt x="127" y="84"/>
                      <a:pt x="127" y="84"/>
                    </a:cubicBezTo>
                    <a:cubicBezTo>
                      <a:pt x="126" y="83"/>
                      <a:pt x="125" y="83"/>
                      <a:pt x="125" y="83"/>
                    </a:cubicBezTo>
                    <a:close/>
                    <a:moveTo>
                      <a:pt x="186" y="513"/>
                    </a:moveTo>
                    <a:cubicBezTo>
                      <a:pt x="186" y="513"/>
                      <a:pt x="185" y="513"/>
                      <a:pt x="185" y="513"/>
                    </a:cubicBezTo>
                    <a:cubicBezTo>
                      <a:pt x="185" y="513"/>
                      <a:pt x="185" y="514"/>
                      <a:pt x="185" y="514"/>
                    </a:cubicBezTo>
                    <a:cubicBezTo>
                      <a:pt x="186" y="514"/>
                      <a:pt x="186" y="514"/>
                      <a:pt x="186" y="514"/>
                    </a:cubicBezTo>
                    <a:cubicBezTo>
                      <a:pt x="186" y="514"/>
                      <a:pt x="186" y="513"/>
                      <a:pt x="186" y="513"/>
                    </a:cubicBezTo>
                    <a:close/>
                    <a:moveTo>
                      <a:pt x="218" y="524"/>
                    </a:moveTo>
                    <a:cubicBezTo>
                      <a:pt x="218" y="524"/>
                      <a:pt x="218" y="525"/>
                      <a:pt x="218" y="525"/>
                    </a:cubicBezTo>
                    <a:cubicBezTo>
                      <a:pt x="219" y="525"/>
                      <a:pt x="219" y="525"/>
                      <a:pt x="219" y="524"/>
                    </a:cubicBezTo>
                    <a:cubicBezTo>
                      <a:pt x="219" y="524"/>
                      <a:pt x="219" y="524"/>
                      <a:pt x="218" y="524"/>
                    </a:cubicBezTo>
                    <a:close/>
                    <a:moveTo>
                      <a:pt x="329" y="898"/>
                    </a:moveTo>
                    <a:cubicBezTo>
                      <a:pt x="329" y="898"/>
                      <a:pt x="328" y="897"/>
                      <a:pt x="328" y="897"/>
                    </a:cubicBezTo>
                    <a:cubicBezTo>
                      <a:pt x="328" y="898"/>
                      <a:pt x="328" y="898"/>
                      <a:pt x="328" y="899"/>
                    </a:cubicBezTo>
                    <a:cubicBezTo>
                      <a:pt x="328" y="898"/>
                      <a:pt x="329" y="899"/>
                      <a:pt x="329" y="898"/>
                    </a:cubicBezTo>
                    <a:cubicBezTo>
                      <a:pt x="329" y="898"/>
                      <a:pt x="329" y="898"/>
                      <a:pt x="329" y="898"/>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8" name="Freeform 411">
                <a:extLst>
                  <a:ext uri="{FF2B5EF4-FFF2-40B4-BE49-F238E27FC236}">
                    <a16:creationId xmlns:a16="http://schemas.microsoft.com/office/drawing/2014/main" id="{618DB830-9632-9193-085F-E42491CF3504}"/>
                  </a:ext>
                </a:extLst>
              </p:cNvPr>
              <p:cNvSpPr>
                <a:spLocks noEditPoints="1"/>
              </p:cNvSpPr>
              <p:nvPr/>
            </p:nvSpPr>
            <p:spPr bwMode="auto">
              <a:xfrm>
                <a:off x="17" y="2018"/>
                <a:ext cx="438" cy="590"/>
              </a:xfrm>
              <a:custGeom>
                <a:avLst/>
                <a:gdLst>
                  <a:gd name="T0" fmla="*/ 382 w 382"/>
                  <a:gd name="T1" fmla="*/ 515 h 515"/>
                  <a:gd name="T2" fmla="*/ 310 w 382"/>
                  <a:gd name="T3" fmla="*/ 219 h 515"/>
                  <a:gd name="T4" fmla="*/ 142 w 382"/>
                  <a:gd name="T5" fmla="*/ 176 h 515"/>
                  <a:gd name="T6" fmla="*/ 94 w 382"/>
                  <a:gd name="T7" fmla="*/ 143 h 515"/>
                  <a:gd name="T8" fmla="*/ 21 w 382"/>
                  <a:gd name="T9" fmla="*/ 56 h 515"/>
                  <a:gd name="T10" fmla="*/ 7 w 382"/>
                  <a:gd name="T11" fmla="*/ 18 h 515"/>
                  <a:gd name="T12" fmla="*/ 116 w 382"/>
                  <a:gd name="T13" fmla="*/ 13 h 515"/>
                  <a:gd name="T14" fmla="*/ 143 w 382"/>
                  <a:gd name="T15" fmla="*/ 34 h 515"/>
                  <a:gd name="T16" fmla="*/ 152 w 382"/>
                  <a:gd name="T17" fmla="*/ 49 h 515"/>
                  <a:gd name="T18" fmla="*/ 152 w 382"/>
                  <a:gd name="T19" fmla="*/ 51 h 515"/>
                  <a:gd name="T20" fmla="*/ 178 w 382"/>
                  <a:gd name="T21" fmla="*/ 58 h 515"/>
                  <a:gd name="T22" fmla="*/ 204 w 382"/>
                  <a:gd name="T23" fmla="*/ 119 h 515"/>
                  <a:gd name="T24" fmla="*/ 100 w 382"/>
                  <a:gd name="T25" fmla="*/ 113 h 515"/>
                  <a:gd name="T26" fmla="*/ 179 w 382"/>
                  <a:gd name="T27" fmla="*/ 129 h 515"/>
                  <a:gd name="T28" fmla="*/ 222 w 382"/>
                  <a:gd name="T29" fmla="*/ 127 h 515"/>
                  <a:gd name="T30" fmla="*/ 215 w 382"/>
                  <a:gd name="T31" fmla="*/ 78 h 515"/>
                  <a:gd name="T32" fmla="*/ 224 w 382"/>
                  <a:gd name="T33" fmla="*/ 75 h 515"/>
                  <a:gd name="T34" fmla="*/ 221 w 382"/>
                  <a:gd name="T35" fmla="*/ 87 h 515"/>
                  <a:gd name="T36" fmla="*/ 230 w 382"/>
                  <a:gd name="T37" fmla="*/ 83 h 515"/>
                  <a:gd name="T38" fmla="*/ 242 w 382"/>
                  <a:gd name="T39" fmla="*/ 77 h 515"/>
                  <a:gd name="T40" fmla="*/ 327 w 382"/>
                  <a:gd name="T41" fmla="*/ 231 h 515"/>
                  <a:gd name="T42" fmla="*/ 292 w 382"/>
                  <a:gd name="T43" fmla="*/ 65 h 515"/>
                  <a:gd name="T44" fmla="*/ 53 w 382"/>
                  <a:gd name="T45" fmla="*/ 49 h 515"/>
                  <a:gd name="T46" fmla="*/ 53 w 382"/>
                  <a:gd name="T47" fmla="*/ 49 h 515"/>
                  <a:gd name="T48" fmla="*/ 169 w 382"/>
                  <a:gd name="T49" fmla="*/ 90 h 515"/>
                  <a:gd name="T50" fmla="*/ 169 w 382"/>
                  <a:gd name="T51" fmla="*/ 85 h 515"/>
                  <a:gd name="T52" fmla="*/ 164 w 382"/>
                  <a:gd name="T53" fmla="*/ 88 h 515"/>
                  <a:gd name="T54" fmla="*/ 138 w 382"/>
                  <a:gd name="T55" fmla="*/ 166 h 515"/>
                  <a:gd name="T56" fmla="*/ 193 w 382"/>
                  <a:gd name="T57" fmla="*/ 161 h 515"/>
                  <a:gd name="T58" fmla="*/ 142 w 382"/>
                  <a:gd name="T59" fmla="*/ 57 h 515"/>
                  <a:gd name="T60" fmla="*/ 94 w 382"/>
                  <a:gd name="T61" fmla="*/ 36 h 515"/>
                  <a:gd name="T62" fmla="*/ 124 w 382"/>
                  <a:gd name="T63" fmla="*/ 64 h 515"/>
                  <a:gd name="T64" fmla="*/ 63 w 382"/>
                  <a:gd name="T65" fmla="*/ 52 h 515"/>
                  <a:gd name="T66" fmla="*/ 91 w 382"/>
                  <a:gd name="T67" fmla="*/ 59 h 515"/>
                  <a:gd name="T68" fmla="*/ 68 w 382"/>
                  <a:gd name="T69" fmla="*/ 72 h 515"/>
                  <a:gd name="T70" fmla="*/ 125 w 382"/>
                  <a:gd name="T71" fmla="*/ 88 h 515"/>
                  <a:gd name="T72" fmla="*/ 67 w 382"/>
                  <a:gd name="T73" fmla="*/ 90 h 515"/>
                  <a:gd name="T74" fmla="*/ 203 w 382"/>
                  <a:gd name="T75" fmla="*/ 155 h 515"/>
                  <a:gd name="T76" fmla="*/ 189 w 382"/>
                  <a:gd name="T77" fmla="*/ 151 h 515"/>
                  <a:gd name="T78" fmla="*/ 174 w 382"/>
                  <a:gd name="T79" fmla="*/ 93 h 515"/>
                  <a:gd name="T80" fmla="*/ 119 w 382"/>
                  <a:gd name="T81" fmla="*/ 86 h 515"/>
                  <a:gd name="T82" fmla="*/ 132 w 382"/>
                  <a:gd name="T83" fmla="*/ 132 h 515"/>
                  <a:gd name="T84" fmla="*/ 134 w 382"/>
                  <a:gd name="T85" fmla="*/ 133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82" h="515">
                    <a:moveTo>
                      <a:pt x="311" y="75"/>
                    </a:moveTo>
                    <a:cubicBezTo>
                      <a:pt x="334" y="157"/>
                      <a:pt x="357" y="240"/>
                      <a:pt x="370" y="324"/>
                    </a:cubicBezTo>
                    <a:cubicBezTo>
                      <a:pt x="379" y="387"/>
                      <a:pt x="381" y="452"/>
                      <a:pt x="382" y="515"/>
                    </a:cubicBezTo>
                    <a:cubicBezTo>
                      <a:pt x="377" y="515"/>
                      <a:pt x="372" y="515"/>
                      <a:pt x="367" y="515"/>
                    </a:cubicBezTo>
                    <a:cubicBezTo>
                      <a:pt x="366" y="438"/>
                      <a:pt x="368" y="361"/>
                      <a:pt x="348" y="285"/>
                    </a:cubicBezTo>
                    <a:cubicBezTo>
                      <a:pt x="341" y="260"/>
                      <a:pt x="326" y="239"/>
                      <a:pt x="310" y="219"/>
                    </a:cubicBezTo>
                    <a:cubicBezTo>
                      <a:pt x="291" y="195"/>
                      <a:pt x="269" y="174"/>
                      <a:pt x="246" y="155"/>
                    </a:cubicBezTo>
                    <a:cubicBezTo>
                      <a:pt x="241" y="151"/>
                      <a:pt x="237" y="149"/>
                      <a:pt x="231" y="154"/>
                    </a:cubicBezTo>
                    <a:cubicBezTo>
                      <a:pt x="206" y="178"/>
                      <a:pt x="176" y="185"/>
                      <a:pt x="142" y="176"/>
                    </a:cubicBezTo>
                    <a:cubicBezTo>
                      <a:pt x="125" y="172"/>
                      <a:pt x="109" y="168"/>
                      <a:pt x="93" y="159"/>
                    </a:cubicBezTo>
                    <a:cubicBezTo>
                      <a:pt x="95" y="154"/>
                      <a:pt x="102" y="157"/>
                      <a:pt x="102" y="153"/>
                    </a:cubicBezTo>
                    <a:cubicBezTo>
                      <a:pt x="102" y="148"/>
                      <a:pt x="97" y="146"/>
                      <a:pt x="94" y="143"/>
                    </a:cubicBezTo>
                    <a:cubicBezTo>
                      <a:pt x="80" y="133"/>
                      <a:pt x="66" y="123"/>
                      <a:pt x="53" y="110"/>
                    </a:cubicBezTo>
                    <a:cubicBezTo>
                      <a:pt x="60" y="109"/>
                      <a:pt x="66" y="111"/>
                      <a:pt x="73" y="108"/>
                    </a:cubicBezTo>
                    <a:cubicBezTo>
                      <a:pt x="52" y="93"/>
                      <a:pt x="35" y="76"/>
                      <a:pt x="21" y="56"/>
                    </a:cubicBezTo>
                    <a:cubicBezTo>
                      <a:pt x="18" y="52"/>
                      <a:pt x="15" y="47"/>
                      <a:pt x="12" y="42"/>
                    </a:cubicBezTo>
                    <a:cubicBezTo>
                      <a:pt x="11" y="41"/>
                      <a:pt x="9" y="38"/>
                      <a:pt x="10" y="37"/>
                    </a:cubicBezTo>
                    <a:cubicBezTo>
                      <a:pt x="25" y="28"/>
                      <a:pt x="9" y="24"/>
                      <a:pt x="7" y="18"/>
                    </a:cubicBezTo>
                    <a:cubicBezTo>
                      <a:pt x="6" y="15"/>
                      <a:pt x="3" y="13"/>
                      <a:pt x="0" y="9"/>
                    </a:cubicBezTo>
                    <a:cubicBezTo>
                      <a:pt x="38" y="5"/>
                      <a:pt x="74" y="3"/>
                      <a:pt x="110" y="12"/>
                    </a:cubicBezTo>
                    <a:cubicBezTo>
                      <a:pt x="112" y="12"/>
                      <a:pt x="116" y="13"/>
                      <a:pt x="116" y="13"/>
                    </a:cubicBezTo>
                    <a:cubicBezTo>
                      <a:pt x="121" y="0"/>
                      <a:pt x="132" y="7"/>
                      <a:pt x="140" y="5"/>
                    </a:cubicBezTo>
                    <a:cubicBezTo>
                      <a:pt x="146" y="15"/>
                      <a:pt x="133" y="18"/>
                      <a:pt x="133" y="27"/>
                    </a:cubicBezTo>
                    <a:cubicBezTo>
                      <a:pt x="137" y="27"/>
                      <a:pt x="144" y="25"/>
                      <a:pt x="143" y="34"/>
                    </a:cubicBezTo>
                    <a:cubicBezTo>
                      <a:pt x="143" y="35"/>
                      <a:pt x="142" y="38"/>
                      <a:pt x="145" y="38"/>
                    </a:cubicBezTo>
                    <a:cubicBezTo>
                      <a:pt x="146" y="38"/>
                      <a:pt x="146" y="36"/>
                      <a:pt x="147" y="35"/>
                    </a:cubicBezTo>
                    <a:cubicBezTo>
                      <a:pt x="163" y="34"/>
                      <a:pt x="149" y="45"/>
                      <a:pt x="152" y="49"/>
                    </a:cubicBezTo>
                    <a:cubicBezTo>
                      <a:pt x="150" y="48"/>
                      <a:pt x="150" y="44"/>
                      <a:pt x="146" y="46"/>
                    </a:cubicBezTo>
                    <a:cubicBezTo>
                      <a:pt x="152" y="55"/>
                      <a:pt x="143" y="70"/>
                      <a:pt x="162" y="74"/>
                    </a:cubicBezTo>
                    <a:cubicBezTo>
                      <a:pt x="158" y="66"/>
                      <a:pt x="155" y="58"/>
                      <a:pt x="152" y="51"/>
                    </a:cubicBezTo>
                    <a:cubicBezTo>
                      <a:pt x="158" y="52"/>
                      <a:pt x="162" y="50"/>
                      <a:pt x="166" y="48"/>
                    </a:cubicBezTo>
                    <a:cubicBezTo>
                      <a:pt x="170" y="47"/>
                      <a:pt x="173" y="40"/>
                      <a:pt x="177" y="44"/>
                    </a:cubicBezTo>
                    <a:cubicBezTo>
                      <a:pt x="181" y="47"/>
                      <a:pt x="179" y="53"/>
                      <a:pt x="178" y="58"/>
                    </a:cubicBezTo>
                    <a:cubicBezTo>
                      <a:pt x="177" y="59"/>
                      <a:pt x="177" y="60"/>
                      <a:pt x="177" y="63"/>
                    </a:cubicBezTo>
                    <a:cubicBezTo>
                      <a:pt x="185" y="60"/>
                      <a:pt x="190" y="61"/>
                      <a:pt x="188" y="70"/>
                    </a:cubicBezTo>
                    <a:cubicBezTo>
                      <a:pt x="195" y="86"/>
                      <a:pt x="201" y="102"/>
                      <a:pt x="204" y="119"/>
                    </a:cubicBezTo>
                    <a:cubicBezTo>
                      <a:pt x="193" y="120"/>
                      <a:pt x="181" y="119"/>
                      <a:pt x="169" y="122"/>
                    </a:cubicBezTo>
                    <a:cubicBezTo>
                      <a:pt x="157" y="125"/>
                      <a:pt x="145" y="123"/>
                      <a:pt x="134" y="121"/>
                    </a:cubicBezTo>
                    <a:cubicBezTo>
                      <a:pt x="123" y="119"/>
                      <a:pt x="112" y="113"/>
                      <a:pt x="100" y="113"/>
                    </a:cubicBezTo>
                    <a:cubicBezTo>
                      <a:pt x="106" y="119"/>
                      <a:pt x="114" y="119"/>
                      <a:pt x="121" y="122"/>
                    </a:cubicBezTo>
                    <a:cubicBezTo>
                      <a:pt x="137" y="128"/>
                      <a:pt x="153" y="132"/>
                      <a:pt x="170" y="125"/>
                    </a:cubicBezTo>
                    <a:cubicBezTo>
                      <a:pt x="173" y="123"/>
                      <a:pt x="178" y="122"/>
                      <a:pt x="179" y="129"/>
                    </a:cubicBezTo>
                    <a:cubicBezTo>
                      <a:pt x="169" y="132"/>
                      <a:pt x="161" y="137"/>
                      <a:pt x="156" y="146"/>
                    </a:cubicBezTo>
                    <a:cubicBezTo>
                      <a:pt x="164" y="141"/>
                      <a:pt x="174" y="138"/>
                      <a:pt x="179" y="129"/>
                    </a:cubicBezTo>
                    <a:cubicBezTo>
                      <a:pt x="193" y="122"/>
                      <a:pt x="207" y="123"/>
                      <a:pt x="222" y="127"/>
                    </a:cubicBezTo>
                    <a:cubicBezTo>
                      <a:pt x="205" y="111"/>
                      <a:pt x="199" y="93"/>
                      <a:pt x="204" y="71"/>
                    </a:cubicBezTo>
                    <a:cubicBezTo>
                      <a:pt x="206" y="70"/>
                      <a:pt x="208" y="69"/>
                      <a:pt x="210" y="67"/>
                    </a:cubicBezTo>
                    <a:cubicBezTo>
                      <a:pt x="216" y="69"/>
                      <a:pt x="215" y="74"/>
                      <a:pt x="215" y="78"/>
                    </a:cubicBezTo>
                    <a:cubicBezTo>
                      <a:pt x="215" y="78"/>
                      <a:pt x="214" y="78"/>
                      <a:pt x="214" y="79"/>
                    </a:cubicBezTo>
                    <a:cubicBezTo>
                      <a:pt x="214" y="78"/>
                      <a:pt x="215" y="78"/>
                      <a:pt x="215" y="78"/>
                    </a:cubicBezTo>
                    <a:cubicBezTo>
                      <a:pt x="218" y="77"/>
                      <a:pt x="221" y="76"/>
                      <a:pt x="224" y="75"/>
                    </a:cubicBezTo>
                    <a:cubicBezTo>
                      <a:pt x="226" y="77"/>
                      <a:pt x="228" y="80"/>
                      <a:pt x="229" y="83"/>
                    </a:cubicBezTo>
                    <a:cubicBezTo>
                      <a:pt x="231" y="90"/>
                      <a:pt x="226" y="88"/>
                      <a:pt x="222" y="87"/>
                    </a:cubicBezTo>
                    <a:cubicBezTo>
                      <a:pt x="222" y="87"/>
                      <a:pt x="222" y="87"/>
                      <a:pt x="221" y="87"/>
                    </a:cubicBezTo>
                    <a:cubicBezTo>
                      <a:pt x="222" y="87"/>
                      <a:pt x="222" y="87"/>
                      <a:pt x="222" y="88"/>
                    </a:cubicBezTo>
                    <a:cubicBezTo>
                      <a:pt x="229" y="99"/>
                      <a:pt x="233" y="112"/>
                      <a:pt x="231" y="126"/>
                    </a:cubicBezTo>
                    <a:cubicBezTo>
                      <a:pt x="234" y="111"/>
                      <a:pt x="238" y="97"/>
                      <a:pt x="230" y="83"/>
                    </a:cubicBezTo>
                    <a:cubicBezTo>
                      <a:pt x="230" y="79"/>
                      <a:pt x="229" y="75"/>
                      <a:pt x="229" y="71"/>
                    </a:cubicBezTo>
                    <a:cubicBezTo>
                      <a:pt x="230" y="68"/>
                      <a:pt x="232" y="68"/>
                      <a:pt x="234" y="69"/>
                    </a:cubicBezTo>
                    <a:cubicBezTo>
                      <a:pt x="235" y="73"/>
                      <a:pt x="235" y="78"/>
                      <a:pt x="242" y="77"/>
                    </a:cubicBezTo>
                    <a:cubicBezTo>
                      <a:pt x="250" y="95"/>
                      <a:pt x="253" y="114"/>
                      <a:pt x="246" y="132"/>
                    </a:cubicBezTo>
                    <a:cubicBezTo>
                      <a:pt x="243" y="140"/>
                      <a:pt x="244" y="143"/>
                      <a:pt x="251" y="148"/>
                    </a:cubicBezTo>
                    <a:cubicBezTo>
                      <a:pt x="281" y="172"/>
                      <a:pt x="307" y="199"/>
                      <a:pt x="327" y="231"/>
                    </a:cubicBezTo>
                    <a:cubicBezTo>
                      <a:pt x="330" y="236"/>
                      <a:pt x="334" y="241"/>
                      <a:pt x="337" y="246"/>
                    </a:cubicBezTo>
                    <a:cubicBezTo>
                      <a:pt x="335" y="230"/>
                      <a:pt x="332" y="214"/>
                      <a:pt x="329" y="199"/>
                    </a:cubicBezTo>
                    <a:cubicBezTo>
                      <a:pt x="318" y="154"/>
                      <a:pt x="308" y="109"/>
                      <a:pt x="292" y="65"/>
                    </a:cubicBezTo>
                    <a:cubicBezTo>
                      <a:pt x="292" y="61"/>
                      <a:pt x="293" y="58"/>
                      <a:pt x="297" y="55"/>
                    </a:cubicBezTo>
                    <a:cubicBezTo>
                      <a:pt x="298" y="64"/>
                      <a:pt x="308" y="67"/>
                      <a:pt x="311" y="75"/>
                    </a:cubicBezTo>
                    <a:close/>
                    <a:moveTo>
                      <a:pt x="53" y="49"/>
                    </a:moveTo>
                    <a:cubicBezTo>
                      <a:pt x="54" y="49"/>
                      <a:pt x="55" y="50"/>
                      <a:pt x="56" y="51"/>
                    </a:cubicBezTo>
                    <a:cubicBezTo>
                      <a:pt x="56" y="50"/>
                      <a:pt x="56" y="50"/>
                      <a:pt x="56" y="50"/>
                    </a:cubicBezTo>
                    <a:cubicBezTo>
                      <a:pt x="55" y="49"/>
                      <a:pt x="54" y="49"/>
                      <a:pt x="53" y="49"/>
                    </a:cubicBezTo>
                    <a:cubicBezTo>
                      <a:pt x="48" y="45"/>
                      <a:pt x="42" y="43"/>
                      <a:pt x="35" y="45"/>
                    </a:cubicBezTo>
                    <a:cubicBezTo>
                      <a:pt x="41" y="49"/>
                      <a:pt x="47" y="49"/>
                      <a:pt x="53" y="49"/>
                    </a:cubicBezTo>
                    <a:close/>
                    <a:moveTo>
                      <a:pt x="169" y="90"/>
                    </a:moveTo>
                    <a:cubicBezTo>
                      <a:pt x="169" y="90"/>
                      <a:pt x="170" y="90"/>
                      <a:pt x="170" y="90"/>
                    </a:cubicBezTo>
                    <a:cubicBezTo>
                      <a:pt x="170" y="90"/>
                      <a:pt x="169" y="90"/>
                      <a:pt x="169" y="90"/>
                    </a:cubicBezTo>
                    <a:cubicBezTo>
                      <a:pt x="169" y="88"/>
                      <a:pt x="169" y="87"/>
                      <a:pt x="169" y="85"/>
                    </a:cubicBezTo>
                    <a:cubicBezTo>
                      <a:pt x="169" y="83"/>
                      <a:pt x="168" y="80"/>
                      <a:pt x="166" y="79"/>
                    </a:cubicBezTo>
                    <a:cubicBezTo>
                      <a:pt x="165" y="79"/>
                      <a:pt x="163" y="79"/>
                      <a:pt x="163" y="80"/>
                    </a:cubicBezTo>
                    <a:cubicBezTo>
                      <a:pt x="161" y="83"/>
                      <a:pt x="162" y="86"/>
                      <a:pt x="164" y="88"/>
                    </a:cubicBezTo>
                    <a:cubicBezTo>
                      <a:pt x="165" y="89"/>
                      <a:pt x="167" y="89"/>
                      <a:pt x="169" y="90"/>
                    </a:cubicBezTo>
                    <a:close/>
                    <a:moveTo>
                      <a:pt x="188" y="162"/>
                    </a:moveTo>
                    <a:cubicBezTo>
                      <a:pt x="172" y="165"/>
                      <a:pt x="156" y="153"/>
                      <a:pt x="138" y="166"/>
                    </a:cubicBezTo>
                    <a:cubicBezTo>
                      <a:pt x="156" y="168"/>
                      <a:pt x="173" y="169"/>
                      <a:pt x="188" y="162"/>
                    </a:cubicBezTo>
                    <a:cubicBezTo>
                      <a:pt x="190" y="162"/>
                      <a:pt x="192" y="162"/>
                      <a:pt x="194" y="161"/>
                    </a:cubicBezTo>
                    <a:cubicBezTo>
                      <a:pt x="193" y="161"/>
                      <a:pt x="193" y="161"/>
                      <a:pt x="193" y="161"/>
                    </a:cubicBezTo>
                    <a:cubicBezTo>
                      <a:pt x="191" y="160"/>
                      <a:pt x="189" y="161"/>
                      <a:pt x="188" y="162"/>
                    </a:cubicBezTo>
                    <a:close/>
                    <a:moveTo>
                      <a:pt x="137" y="51"/>
                    </a:moveTo>
                    <a:cubicBezTo>
                      <a:pt x="138" y="54"/>
                      <a:pt x="139" y="57"/>
                      <a:pt x="142" y="57"/>
                    </a:cubicBezTo>
                    <a:cubicBezTo>
                      <a:pt x="143" y="58"/>
                      <a:pt x="144" y="57"/>
                      <a:pt x="144" y="55"/>
                    </a:cubicBezTo>
                    <a:cubicBezTo>
                      <a:pt x="143" y="52"/>
                      <a:pt x="141" y="51"/>
                      <a:pt x="138" y="51"/>
                    </a:cubicBezTo>
                    <a:cubicBezTo>
                      <a:pt x="128" y="33"/>
                      <a:pt x="111" y="34"/>
                      <a:pt x="94" y="36"/>
                    </a:cubicBezTo>
                    <a:cubicBezTo>
                      <a:pt x="109" y="39"/>
                      <a:pt x="122" y="49"/>
                      <a:pt x="137" y="51"/>
                    </a:cubicBezTo>
                    <a:close/>
                    <a:moveTo>
                      <a:pt x="72" y="71"/>
                    </a:moveTo>
                    <a:cubicBezTo>
                      <a:pt x="89" y="66"/>
                      <a:pt x="106" y="61"/>
                      <a:pt x="124" y="64"/>
                    </a:cubicBezTo>
                    <a:cubicBezTo>
                      <a:pt x="115" y="60"/>
                      <a:pt x="109" y="47"/>
                      <a:pt x="95" y="55"/>
                    </a:cubicBezTo>
                    <a:cubicBezTo>
                      <a:pt x="88" y="60"/>
                      <a:pt x="77" y="54"/>
                      <a:pt x="68" y="52"/>
                    </a:cubicBezTo>
                    <a:cubicBezTo>
                      <a:pt x="66" y="52"/>
                      <a:pt x="63" y="51"/>
                      <a:pt x="63" y="52"/>
                    </a:cubicBezTo>
                    <a:cubicBezTo>
                      <a:pt x="64" y="62"/>
                      <a:pt x="56" y="57"/>
                      <a:pt x="53" y="59"/>
                    </a:cubicBezTo>
                    <a:cubicBezTo>
                      <a:pt x="49" y="60"/>
                      <a:pt x="44" y="60"/>
                      <a:pt x="41" y="66"/>
                    </a:cubicBezTo>
                    <a:cubicBezTo>
                      <a:pt x="58" y="62"/>
                      <a:pt x="74" y="60"/>
                      <a:pt x="91" y="59"/>
                    </a:cubicBezTo>
                    <a:cubicBezTo>
                      <a:pt x="85" y="66"/>
                      <a:pt x="75" y="62"/>
                      <a:pt x="72" y="71"/>
                    </a:cubicBezTo>
                    <a:cubicBezTo>
                      <a:pt x="71" y="71"/>
                      <a:pt x="69" y="71"/>
                      <a:pt x="67" y="72"/>
                    </a:cubicBezTo>
                    <a:cubicBezTo>
                      <a:pt x="67" y="72"/>
                      <a:pt x="67" y="72"/>
                      <a:pt x="68" y="72"/>
                    </a:cubicBezTo>
                    <a:cubicBezTo>
                      <a:pt x="70" y="73"/>
                      <a:pt x="71" y="72"/>
                      <a:pt x="72" y="71"/>
                    </a:cubicBezTo>
                    <a:close/>
                    <a:moveTo>
                      <a:pt x="184" y="105"/>
                    </a:moveTo>
                    <a:cubicBezTo>
                      <a:pt x="162" y="105"/>
                      <a:pt x="143" y="98"/>
                      <a:pt x="125" y="88"/>
                    </a:cubicBezTo>
                    <a:cubicBezTo>
                      <a:pt x="126" y="94"/>
                      <a:pt x="134" y="93"/>
                      <a:pt x="136" y="99"/>
                    </a:cubicBezTo>
                    <a:cubicBezTo>
                      <a:pt x="113" y="95"/>
                      <a:pt x="90" y="91"/>
                      <a:pt x="68" y="87"/>
                    </a:cubicBezTo>
                    <a:cubicBezTo>
                      <a:pt x="68" y="88"/>
                      <a:pt x="68" y="89"/>
                      <a:pt x="67" y="90"/>
                    </a:cubicBezTo>
                    <a:cubicBezTo>
                      <a:pt x="106" y="97"/>
                      <a:pt x="143" y="110"/>
                      <a:pt x="184" y="105"/>
                    </a:cubicBezTo>
                    <a:close/>
                    <a:moveTo>
                      <a:pt x="189" y="151"/>
                    </a:moveTo>
                    <a:cubicBezTo>
                      <a:pt x="195" y="153"/>
                      <a:pt x="199" y="153"/>
                      <a:pt x="203" y="155"/>
                    </a:cubicBezTo>
                    <a:cubicBezTo>
                      <a:pt x="208" y="159"/>
                      <a:pt x="198" y="156"/>
                      <a:pt x="201" y="160"/>
                    </a:cubicBezTo>
                    <a:cubicBezTo>
                      <a:pt x="206" y="161"/>
                      <a:pt x="211" y="160"/>
                      <a:pt x="215" y="154"/>
                    </a:cubicBezTo>
                    <a:cubicBezTo>
                      <a:pt x="206" y="153"/>
                      <a:pt x="199" y="149"/>
                      <a:pt x="189" y="151"/>
                    </a:cubicBezTo>
                    <a:close/>
                    <a:moveTo>
                      <a:pt x="174" y="93"/>
                    </a:moveTo>
                    <a:cubicBezTo>
                      <a:pt x="178" y="97"/>
                      <a:pt x="179" y="101"/>
                      <a:pt x="185" y="98"/>
                    </a:cubicBezTo>
                    <a:cubicBezTo>
                      <a:pt x="183" y="95"/>
                      <a:pt x="181" y="92"/>
                      <a:pt x="174" y="93"/>
                    </a:cubicBezTo>
                    <a:close/>
                    <a:moveTo>
                      <a:pt x="118" y="84"/>
                    </a:moveTo>
                    <a:cubicBezTo>
                      <a:pt x="117" y="84"/>
                      <a:pt x="117" y="85"/>
                      <a:pt x="117" y="86"/>
                    </a:cubicBezTo>
                    <a:cubicBezTo>
                      <a:pt x="117" y="86"/>
                      <a:pt x="118" y="87"/>
                      <a:pt x="119" y="86"/>
                    </a:cubicBezTo>
                    <a:cubicBezTo>
                      <a:pt x="119" y="86"/>
                      <a:pt x="119" y="85"/>
                      <a:pt x="120" y="85"/>
                    </a:cubicBezTo>
                    <a:cubicBezTo>
                      <a:pt x="119" y="84"/>
                      <a:pt x="118" y="84"/>
                      <a:pt x="118" y="84"/>
                    </a:cubicBezTo>
                    <a:close/>
                    <a:moveTo>
                      <a:pt x="132" y="132"/>
                    </a:moveTo>
                    <a:cubicBezTo>
                      <a:pt x="132" y="133"/>
                      <a:pt x="132" y="133"/>
                      <a:pt x="131" y="134"/>
                    </a:cubicBezTo>
                    <a:cubicBezTo>
                      <a:pt x="132" y="134"/>
                      <a:pt x="133" y="135"/>
                      <a:pt x="133" y="135"/>
                    </a:cubicBezTo>
                    <a:cubicBezTo>
                      <a:pt x="134" y="135"/>
                      <a:pt x="134" y="134"/>
                      <a:pt x="134" y="133"/>
                    </a:cubicBezTo>
                    <a:cubicBezTo>
                      <a:pt x="133" y="133"/>
                      <a:pt x="133" y="132"/>
                      <a:pt x="132" y="13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9" name="Freeform 412">
                <a:extLst>
                  <a:ext uri="{FF2B5EF4-FFF2-40B4-BE49-F238E27FC236}">
                    <a16:creationId xmlns:a16="http://schemas.microsoft.com/office/drawing/2014/main" id="{C7EE4BAB-0A00-4E0A-DC7E-D1B9F53F4B10}"/>
                  </a:ext>
                </a:extLst>
              </p:cNvPr>
              <p:cNvSpPr/>
              <p:nvPr/>
            </p:nvSpPr>
            <p:spPr bwMode="auto">
              <a:xfrm>
                <a:off x="786" y="692"/>
                <a:ext cx="224" cy="401"/>
              </a:xfrm>
              <a:custGeom>
                <a:avLst/>
                <a:gdLst>
                  <a:gd name="T0" fmla="*/ 185 w 195"/>
                  <a:gd name="T1" fmla="*/ 345 h 350"/>
                  <a:gd name="T2" fmla="*/ 176 w 195"/>
                  <a:gd name="T3" fmla="*/ 342 h 350"/>
                  <a:gd name="T4" fmla="*/ 174 w 195"/>
                  <a:gd name="T5" fmla="*/ 339 h 350"/>
                  <a:gd name="T6" fmla="*/ 140 w 195"/>
                  <a:gd name="T7" fmla="*/ 336 h 350"/>
                  <a:gd name="T8" fmla="*/ 116 w 195"/>
                  <a:gd name="T9" fmla="*/ 317 h 350"/>
                  <a:gd name="T10" fmla="*/ 85 w 195"/>
                  <a:gd name="T11" fmla="*/ 311 h 350"/>
                  <a:gd name="T12" fmla="*/ 77 w 195"/>
                  <a:gd name="T13" fmla="*/ 305 h 350"/>
                  <a:gd name="T14" fmla="*/ 59 w 195"/>
                  <a:gd name="T15" fmla="*/ 311 h 350"/>
                  <a:gd name="T16" fmla="*/ 58 w 195"/>
                  <a:gd name="T17" fmla="*/ 284 h 350"/>
                  <a:gd name="T18" fmla="*/ 65 w 195"/>
                  <a:gd name="T19" fmla="*/ 264 h 350"/>
                  <a:gd name="T20" fmla="*/ 29 w 195"/>
                  <a:gd name="T21" fmla="*/ 264 h 350"/>
                  <a:gd name="T22" fmla="*/ 32 w 195"/>
                  <a:gd name="T23" fmla="*/ 222 h 350"/>
                  <a:gd name="T24" fmla="*/ 8 w 195"/>
                  <a:gd name="T25" fmla="*/ 217 h 350"/>
                  <a:gd name="T26" fmla="*/ 7 w 195"/>
                  <a:gd name="T27" fmla="*/ 206 h 350"/>
                  <a:gd name="T28" fmla="*/ 9 w 195"/>
                  <a:gd name="T29" fmla="*/ 171 h 350"/>
                  <a:gd name="T30" fmla="*/ 14 w 195"/>
                  <a:gd name="T31" fmla="*/ 154 h 350"/>
                  <a:gd name="T32" fmla="*/ 5 w 195"/>
                  <a:gd name="T33" fmla="*/ 144 h 350"/>
                  <a:gd name="T34" fmla="*/ 25 w 195"/>
                  <a:gd name="T35" fmla="*/ 132 h 350"/>
                  <a:gd name="T36" fmla="*/ 12 w 195"/>
                  <a:gd name="T37" fmla="*/ 120 h 350"/>
                  <a:gd name="T38" fmla="*/ 11 w 195"/>
                  <a:gd name="T39" fmla="*/ 116 h 350"/>
                  <a:gd name="T40" fmla="*/ 45 w 195"/>
                  <a:gd name="T41" fmla="*/ 113 h 350"/>
                  <a:gd name="T42" fmla="*/ 48 w 195"/>
                  <a:gd name="T43" fmla="*/ 105 h 350"/>
                  <a:gd name="T44" fmla="*/ 39 w 195"/>
                  <a:gd name="T45" fmla="*/ 81 h 350"/>
                  <a:gd name="T46" fmla="*/ 45 w 195"/>
                  <a:gd name="T47" fmla="*/ 82 h 350"/>
                  <a:gd name="T48" fmla="*/ 57 w 195"/>
                  <a:gd name="T49" fmla="*/ 61 h 350"/>
                  <a:gd name="T50" fmla="*/ 87 w 195"/>
                  <a:gd name="T51" fmla="*/ 47 h 350"/>
                  <a:gd name="T52" fmla="*/ 94 w 195"/>
                  <a:gd name="T53" fmla="*/ 32 h 350"/>
                  <a:gd name="T54" fmla="*/ 120 w 195"/>
                  <a:gd name="T55" fmla="*/ 29 h 350"/>
                  <a:gd name="T56" fmla="*/ 137 w 195"/>
                  <a:gd name="T57" fmla="*/ 24 h 350"/>
                  <a:gd name="T58" fmla="*/ 137 w 195"/>
                  <a:gd name="T59" fmla="*/ 12 h 350"/>
                  <a:gd name="T60" fmla="*/ 147 w 195"/>
                  <a:gd name="T61" fmla="*/ 17 h 350"/>
                  <a:gd name="T62" fmla="*/ 169 w 195"/>
                  <a:gd name="T63" fmla="*/ 13 h 350"/>
                  <a:gd name="T64" fmla="*/ 195 w 195"/>
                  <a:gd name="T65" fmla="*/ 21 h 350"/>
                  <a:gd name="T66" fmla="*/ 176 w 195"/>
                  <a:gd name="T67" fmla="*/ 79 h 350"/>
                  <a:gd name="T68" fmla="*/ 162 w 195"/>
                  <a:gd name="T69" fmla="*/ 79 h 350"/>
                  <a:gd name="T70" fmla="*/ 145 w 195"/>
                  <a:gd name="T71" fmla="*/ 80 h 350"/>
                  <a:gd name="T72" fmla="*/ 111 w 195"/>
                  <a:gd name="T73" fmla="*/ 99 h 350"/>
                  <a:gd name="T74" fmla="*/ 94 w 195"/>
                  <a:gd name="T75" fmla="*/ 122 h 350"/>
                  <a:gd name="T76" fmla="*/ 84 w 195"/>
                  <a:gd name="T77" fmla="*/ 121 h 350"/>
                  <a:gd name="T78" fmla="*/ 82 w 195"/>
                  <a:gd name="T79" fmla="*/ 137 h 350"/>
                  <a:gd name="T80" fmla="*/ 80 w 195"/>
                  <a:gd name="T81" fmla="*/ 159 h 350"/>
                  <a:gd name="T82" fmla="*/ 80 w 195"/>
                  <a:gd name="T83" fmla="*/ 203 h 350"/>
                  <a:gd name="T84" fmla="*/ 98 w 195"/>
                  <a:gd name="T85" fmla="*/ 231 h 350"/>
                  <a:gd name="T86" fmla="*/ 129 w 195"/>
                  <a:gd name="T87" fmla="*/ 259 h 350"/>
                  <a:gd name="T88" fmla="*/ 172 w 195"/>
                  <a:gd name="T89" fmla="*/ 277 h 350"/>
                  <a:gd name="T90" fmla="*/ 195 w 195"/>
                  <a:gd name="T91" fmla="*/ 277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5" h="350">
                    <a:moveTo>
                      <a:pt x="195" y="343"/>
                    </a:moveTo>
                    <a:cubicBezTo>
                      <a:pt x="191" y="339"/>
                      <a:pt x="187" y="335"/>
                      <a:pt x="185" y="345"/>
                    </a:cubicBezTo>
                    <a:cubicBezTo>
                      <a:pt x="184" y="350"/>
                      <a:pt x="180" y="348"/>
                      <a:pt x="176" y="348"/>
                    </a:cubicBezTo>
                    <a:cubicBezTo>
                      <a:pt x="176" y="346"/>
                      <a:pt x="176" y="344"/>
                      <a:pt x="176" y="342"/>
                    </a:cubicBezTo>
                    <a:cubicBezTo>
                      <a:pt x="176" y="341"/>
                      <a:pt x="176" y="341"/>
                      <a:pt x="176" y="341"/>
                    </a:cubicBezTo>
                    <a:cubicBezTo>
                      <a:pt x="175" y="340"/>
                      <a:pt x="174" y="339"/>
                      <a:pt x="174" y="339"/>
                    </a:cubicBezTo>
                    <a:cubicBezTo>
                      <a:pt x="170" y="332"/>
                      <a:pt x="172" y="324"/>
                      <a:pt x="166" y="316"/>
                    </a:cubicBezTo>
                    <a:cubicBezTo>
                      <a:pt x="161" y="328"/>
                      <a:pt x="147" y="328"/>
                      <a:pt x="140" y="336"/>
                    </a:cubicBezTo>
                    <a:cubicBezTo>
                      <a:pt x="124" y="348"/>
                      <a:pt x="124" y="348"/>
                      <a:pt x="118" y="331"/>
                    </a:cubicBezTo>
                    <a:cubicBezTo>
                      <a:pt x="118" y="326"/>
                      <a:pt x="120" y="321"/>
                      <a:pt x="116" y="317"/>
                    </a:cubicBezTo>
                    <a:cubicBezTo>
                      <a:pt x="113" y="309"/>
                      <a:pt x="119" y="301"/>
                      <a:pt x="116" y="291"/>
                    </a:cubicBezTo>
                    <a:cubicBezTo>
                      <a:pt x="108" y="303"/>
                      <a:pt x="96" y="306"/>
                      <a:pt x="85" y="311"/>
                    </a:cubicBezTo>
                    <a:cubicBezTo>
                      <a:pt x="84" y="311"/>
                      <a:pt x="84" y="310"/>
                      <a:pt x="84" y="309"/>
                    </a:cubicBezTo>
                    <a:cubicBezTo>
                      <a:pt x="84" y="305"/>
                      <a:pt x="82" y="303"/>
                      <a:pt x="77" y="305"/>
                    </a:cubicBezTo>
                    <a:cubicBezTo>
                      <a:pt x="74" y="307"/>
                      <a:pt x="71" y="308"/>
                      <a:pt x="67" y="309"/>
                    </a:cubicBezTo>
                    <a:cubicBezTo>
                      <a:pt x="65" y="310"/>
                      <a:pt x="62" y="310"/>
                      <a:pt x="59" y="311"/>
                    </a:cubicBezTo>
                    <a:cubicBezTo>
                      <a:pt x="52" y="312"/>
                      <a:pt x="51" y="310"/>
                      <a:pt x="54" y="303"/>
                    </a:cubicBezTo>
                    <a:cubicBezTo>
                      <a:pt x="56" y="297"/>
                      <a:pt x="63" y="292"/>
                      <a:pt x="58" y="284"/>
                    </a:cubicBezTo>
                    <a:cubicBezTo>
                      <a:pt x="64" y="281"/>
                      <a:pt x="64" y="274"/>
                      <a:pt x="66" y="269"/>
                    </a:cubicBezTo>
                    <a:cubicBezTo>
                      <a:pt x="67" y="267"/>
                      <a:pt x="67" y="263"/>
                      <a:pt x="65" y="264"/>
                    </a:cubicBezTo>
                    <a:cubicBezTo>
                      <a:pt x="56" y="267"/>
                      <a:pt x="47" y="262"/>
                      <a:pt x="39" y="269"/>
                    </a:cubicBezTo>
                    <a:cubicBezTo>
                      <a:pt x="35" y="269"/>
                      <a:pt x="32" y="271"/>
                      <a:pt x="29" y="264"/>
                    </a:cubicBezTo>
                    <a:cubicBezTo>
                      <a:pt x="27" y="256"/>
                      <a:pt x="18" y="250"/>
                      <a:pt x="20" y="239"/>
                    </a:cubicBezTo>
                    <a:cubicBezTo>
                      <a:pt x="25" y="234"/>
                      <a:pt x="30" y="230"/>
                      <a:pt x="32" y="222"/>
                    </a:cubicBezTo>
                    <a:cubicBezTo>
                      <a:pt x="25" y="221"/>
                      <a:pt x="18" y="220"/>
                      <a:pt x="12" y="220"/>
                    </a:cubicBezTo>
                    <a:cubicBezTo>
                      <a:pt x="10" y="219"/>
                      <a:pt x="9" y="218"/>
                      <a:pt x="8" y="217"/>
                    </a:cubicBezTo>
                    <a:cubicBezTo>
                      <a:pt x="4" y="216"/>
                      <a:pt x="0" y="215"/>
                      <a:pt x="0" y="211"/>
                    </a:cubicBezTo>
                    <a:cubicBezTo>
                      <a:pt x="0" y="207"/>
                      <a:pt x="4" y="207"/>
                      <a:pt x="7" y="206"/>
                    </a:cubicBezTo>
                    <a:cubicBezTo>
                      <a:pt x="12" y="203"/>
                      <a:pt x="16" y="199"/>
                      <a:pt x="19" y="194"/>
                    </a:cubicBezTo>
                    <a:cubicBezTo>
                      <a:pt x="1" y="184"/>
                      <a:pt x="1" y="184"/>
                      <a:pt x="9" y="171"/>
                    </a:cubicBezTo>
                    <a:cubicBezTo>
                      <a:pt x="16" y="171"/>
                      <a:pt x="25" y="169"/>
                      <a:pt x="27" y="164"/>
                    </a:cubicBezTo>
                    <a:cubicBezTo>
                      <a:pt x="28" y="159"/>
                      <a:pt x="19" y="156"/>
                      <a:pt x="14" y="154"/>
                    </a:cubicBezTo>
                    <a:cubicBezTo>
                      <a:pt x="13" y="151"/>
                      <a:pt x="12" y="150"/>
                      <a:pt x="9" y="149"/>
                    </a:cubicBezTo>
                    <a:cubicBezTo>
                      <a:pt x="9" y="147"/>
                      <a:pt x="8" y="145"/>
                      <a:pt x="5" y="144"/>
                    </a:cubicBezTo>
                    <a:cubicBezTo>
                      <a:pt x="1" y="137"/>
                      <a:pt x="6" y="138"/>
                      <a:pt x="10" y="138"/>
                    </a:cubicBezTo>
                    <a:cubicBezTo>
                      <a:pt x="16" y="137"/>
                      <a:pt x="23" y="137"/>
                      <a:pt x="25" y="132"/>
                    </a:cubicBezTo>
                    <a:cubicBezTo>
                      <a:pt x="26" y="127"/>
                      <a:pt x="18" y="126"/>
                      <a:pt x="15" y="122"/>
                    </a:cubicBezTo>
                    <a:cubicBezTo>
                      <a:pt x="15" y="121"/>
                      <a:pt x="13" y="121"/>
                      <a:pt x="12" y="120"/>
                    </a:cubicBezTo>
                    <a:cubicBezTo>
                      <a:pt x="12" y="120"/>
                      <a:pt x="12" y="120"/>
                      <a:pt x="12" y="120"/>
                    </a:cubicBezTo>
                    <a:cubicBezTo>
                      <a:pt x="12" y="118"/>
                      <a:pt x="12" y="117"/>
                      <a:pt x="11" y="116"/>
                    </a:cubicBezTo>
                    <a:cubicBezTo>
                      <a:pt x="19" y="115"/>
                      <a:pt x="26" y="114"/>
                      <a:pt x="33" y="113"/>
                    </a:cubicBezTo>
                    <a:cubicBezTo>
                      <a:pt x="37" y="113"/>
                      <a:pt x="41" y="113"/>
                      <a:pt x="45" y="113"/>
                    </a:cubicBezTo>
                    <a:cubicBezTo>
                      <a:pt x="47" y="113"/>
                      <a:pt x="50" y="114"/>
                      <a:pt x="51" y="111"/>
                    </a:cubicBezTo>
                    <a:cubicBezTo>
                      <a:pt x="52" y="108"/>
                      <a:pt x="50" y="106"/>
                      <a:pt x="48" y="105"/>
                    </a:cubicBezTo>
                    <a:cubicBezTo>
                      <a:pt x="40" y="99"/>
                      <a:pt x="39" y="90"/>
                      <a:pt x="38" y="82"/>
                    </a:cubicBezTo>
                    <a:cubicBezTo>
                      <a:pt x="39" y="81"/>
                      <a:pt x="39" y="81"/>
                      <a:pt x="39" y="81"/>
                    </a:cubicBezTo>
                    <a:cubicBezTo>
                      <a:pt x="40" y="81"/>
                      <a:pt x="40" y="81"/>
                      <a:pt x="40" y="81"/>
                    </a:cubicBezTo>
                    <a:cubicBezTo>
                      <a:pt x="42" y="81"/>
                      <a:pt x="44" y="82"/>
                      <a:pt x="45" y="82"/>
                    </a:cubicBezTo>
                    <a:cubicBezTo>
                      <a:pt x="60" y="82"/>
                      <a:pt x="60" y="82"/>
                      <a:pt x="57" y="68"/>
                    </a:cubicBezTo>
                    <a:cubicBezTo>
                      <a:pt x="56" y="66"/>
                      <a:pt x="54" y="63"/>
                      <a:pt x="57" y="61"/>
                    </a:cubicBezTo>
                    <a:cubicBezTo>
                      <a:pt x="60" y="59"/>
                      <a:pt x="64" y="60"/>
                      <a:pt x="68" y="62"/>
                    </a:cubicBezTo>
                    <a:cubicBezTo>
                      <a:pt x="87" y="69"/>
                      <a:pt x="89" y="67"/>
                      <a:pt x="87" y="47"/>
                    </a:cubicBezTo>
                    <a:cubicBezTo>
                      <a:pt x="86" y="46"/>
                      <a:pt x="87" y="44"/>
                      <a:pt x="86" y="43"/>
                    </a:cubicBezTo>
                    <a:cubicBezTo>
                      <a:pt x="80" y="32"/>
                      <a:pt x="93" y="32"/>
                      <a:pt x="94" y="32"/>
                    </a:cubicBezTo>
                    <a:cubicBezTo>
                      <a:pt x="109" y="37"/>
                      <a:pt x="105" y="27"/>
                      <a:pt x="104" y="20"/>
                    </a:cubicBezTo>
                    <a:cubicBezTo>
                      <a:pt x="112" y="20"/>
                      <a:pt x="115" y="25"/>
                      <a:pt x="120" y="29"/>
                    </a:cubicBezTo>
                    <a:cubicBezTo>
                      <a:pt x="124" y="32"/>
                      <a:pt x="125" y="41"/>
                      <a:pt x="130" y="39"/>
                    </a:cubicBezTo>
                    <a:cubicBezTo>
                      <a:pt x="135" y="37"/>
                      <a:pt x="135" y="29"/>
                      <a:pt x="137" y="24"/>
                    </a:cubicBezTo>
                    <a:cubicBezTo>
                      <a:pt x="137" y="22"/>
                      <a:pt x="137" y="20"/>
                      <a:pt x="137" y="18"/>
                    </a:cubicBezTo>
                    <a:cubicBezTo>
                      <a:pt x="137" y="16"/>
                      <a:pt x="137" y="14"/>
                      <a:pt x="137" y="12"/>
                    </a:cubicBezTo>
                    <a:cubicBezTo>
                      <a:pt x="138" y="11"/>
                      <a:pt x="138" y="10"/>
                      <a:pt x="139" y="9"/>
                    </a:cubicBezTo>
                    <a:cubicBezTo>
                      <a:pt x="143" y="11"/>
                      <a:pt x="146" y="13"/>
                      <a:pt x="147" y="17"/>
                    </a:cubicBezTo>
                    <a:cubicBezTo>
                      <a:pt x="153" y="19"/>
                      <a:pt x="154" y="28"/>
                      <a:pt x="159" y="27"/>
                    </a:cubicBezTo>
                    <a:cubicBezTo>
                      <a:pt x="165" y="26"/>
                      <a:pt x="165" y="17"/>
                      <a:pt x="169" y="13"/>
                    </a:cubicBezTo>
                    <a:cubicBezTo>
                      <a:pt x="173" y="9"/>
                      <a:pt x="173" y="4"/>
                      <a:pt x="174" y="0"/>
                    </a:cubicBezTo>
                    <a:cubicBezTo>
                      <a:pt x="184" y="4"/>
                      <a:pt x="187" y="16"/>
                      <a:pt x="195" y="21"/>
                    </a:cubicBezTo>
                    <a:cubicBezTo>
                      <a:pt x="195" y="41"/>
                      <a:pt x="195" y="61"/>
                      <a:pt x="195" y="82"/>
                    </a:cubicBezTo>
                    <a:cubicBezTo>
                      <a:pt x="189" y="81"/>
                      <a:pt x="184" y="68"/>
                      <a:pt x="176" y="79"/>
                    </a:cubicBezTo>
                    <a:cubicBezTo>
                      <a:pt x="176" y="80"/>
                      <a:pt x="173" y="78"/>
                      <a:pt x="171" y="78"/>
                    </a:cubicBezTo>
                    <a:cubicBezTo>
                      <a:pt x="168" y="76"/>
                      <a:pt x="165" y="75"/>
                      <a:pt x="162" y="79"/>
                    </a:cubicBezTo>
                    <a:cubicBezTo>
                      <a:pt x="159" y="83"/>
                      <a:pt x="155" y="82"/>
                      <a:pt x="151" y="80"/>
                    </a:cubicBezTo>
                    <a:cubicBezTo>
                      <a:pt x="149" y="79"/>
                      <a:pt x="147" y="77"/>
                      <a:pt x="145" y="80"/>
                    </a:cubicBezTo>
                    <a:cubicBezTo>
                      <a:pt x="137" y="89"/>
                      <a:pt x="127" y="95"/>
                      <a:pt x="115" y="97"/>
                    </a:cubicBezTo>
                    <a:cubicBezTo>
                      <a:pt x="114" y="97"/>
                      <a:pt x="111" y="98"/>
                      <a:pt x="111" y="99"/>
                    </a:cubicBezTo>
                    <a:cubicBezTo>
                      <a:pt x="111" y="109"/>
                      <a:pt x="103" y="111"/>
                      <a:pt x="97" y="116"/>
                    </a:cubicBezTo>
                    <a:cubicBezTo>
                      <a:pt x="96" y="118"/>
                      <a:pt x="95" y="120"/>
                      <a:pt x="94" y="122"/>
                    </a:cubicBezTo>
                    <a:cubicBezTo>
                      <a:pt x="93" y="123"/>
                      <a:pt x="93" y="123"/>
                      <a:pt x="93" y="123"/>
                    </a:cubicBezTo>
                    <a:cubicBezTo>
                      <a:pt x="90" y="122"/>
                      <a:pt x="87" y="120"/>
                      <a:pt x="84" y="121"/>
                    </a:cubicBezTo>
                    <a:cubicBezTo>
                      <a:pt x="77" y="122"/>
                      <a:pt x="65" y="115"/>
                      <a:pt x="65" y="120"/>
                    </a:cubicBezTo>
                    <a:cubicBezTo>
                      <a:pt x="64" y="127"/>
                      <a:pt x="73" y="134"/>
                      <a:pt x="82" y="137"/>
                    </a:cubicBezTo>
                    <a:cubicBezTo>
                      <a:pt x="82" y="137"/>
                      <a:pt x="83" y="137"/>
                      <a:pt x="84" y="137"/>
                    </a:cubicBezTo>
                    <a:cubicBezTo>
                      <a:pt x="86" y="145"/>
                      <a:pt x="87" y="152"/>
                      <a:pt x="80" y="159"/>
                    </a:cubicBezTo>
                    <a:cubicBezTo>
                      <a:pt x="76" y="163"/>
                      <a:pt x="72" y="169"/>
                      <a:pt x="75" y="177"/>
                    </a:cubicBezTo>
                    <a:cubicBezTo>
                      <a:pt x="78" y="185"/>
                      <a:pt x="86" y="192"/>
                      <a:pt x="80" y="203"/>
                    </a:cubicBezTo>
                    <a:cubicBezTo>
                      <a:pt x="78" y="206"/>
                      <a:pt x="82" y="209"/>
                      <a:pt x="84" y="212"/>
                    </a:cubicBezTo>
                    <a:cubicBezTo>
                      <a:pt x="90" y="218"/>
                      <a:pt x="96" y="224"/>
                      <a:pt x="98" y="231"/>
                    </a:cubicBezTo>
                    <a:cubicBezTo>
                      <a:pt x="102" y="244"/>
                      <a:pt x="106" y="250"/>
                      <a:pt x="119" y="250"/>
                    </a:cubicBezTo>
                    <a:cubicBezTo>
                      <a:pt x="126" y="251"/>
                      <a:pt x="128" y="253"/>
                      <a:pt x="129" y="259"/>
                    </a:cubicBezTo>
                    <a:cubicBezTo>
                      <a:pt x="129" y="266"/>
                      <a:pt x="133" y="270"/>
                      <a:pt x="140" y="270"/>
                    </a:cubicBezTo>
                    <a:cubicBezTo>
                      <a:pt x="151" y="270"/>
                      <a:pt x="165" y="258"/>
                      <a:pt x="172" y="277"/>
                    </a:cubicBezTo>
                    <a:cubicBezTo>
                      <a:pt x="172" y="277"/>
                      <a:pt x="173" y="277"/>
                      <a:pt x="174" y="277"/>
                    </a:cubicBezTo>
                    <a:cubicBezTo>
                      <a:pt x="181" y="271"/>
                      <a:pt x="188" y="280"/>
                      <a:pt x="195" y="277"/>
                    </a:cubicBezTo>
                    <a:cubicBezTo>
                      <a:pt x="195" y="299"/>
                      <a:pt x="195" y="321"/>
                      <a:pt x="195" y="34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0" name="Freeform 413">
                <a:extLst>
                  <a:ext uri="{FF2B5EF4-FFF2-40B4-BE49-F238E27FC236}">
                    <a16:creationId xmlns:a16="http://schemas.microsoft.com/office/drawing/2014/main" id="{9DF8D720-96F4-82C9-4F6D-5A5F3A76F2D3}"/>
                  </a:ext>
                </a:extLst>
              </p:cNvPr>
              <p:cNvSpPr>
                <a:spLocks noEditPoints="1"/>
              </p:cNvSpPr>
              <p:nvPr/>
            </p:nvSpPr>
            <p:spPr bwMode="auto">
              <a:xfrm>
                <a:off x="763" y="392"/>
                <a:ext cx="190" cy="318"/>
              </a:xfrm>
              <a:custGeom>
                <a:avLst/>
                <a:gdLst>
                  <a:gd name="T0" fmla="*/ 16 w 165"/>
                  <a:gd name="T1" fmla="*/ 7 h 278"/>
                  <a:gd name="T2" fmla="*/ 159 w 165"/>
                  <a:gd name="T3" fmla="*/ 271 h 278"/>
                  <a:gd name="T4" fmla="*/ 152 w 165"/>
                  <a:gd name="T5" fmla="*/ 254 h 278"/>
                  <a:gd name="T6" fmla="*/ 140 w 165"/>
                  <a:gd name="T7" fmla="*/ 156 h 278"/>
                  <a:gd name="T8" fmla="*/ 129 w 165"/>
                  <a:gd name="T9" fmla="*/ 161 h 278"/>
                  <a:gd name="T10" fmla="*/ 109 w 165"/>
                  <a:gd name="T11" fmla="*/ 119 h 278"/>
                  <a:gd name="T12" fmla="*/ 134 w 165"/>
                  <a:gd name="T13" fmla="*/ 188 h 278"/>
                  <a:gd name="T14" fmla="*/ 118 w 165"/>
                  <a:gd name="T15" fmla="*/ 181 h 278"/>
                  <a:gd name="T16" fmla="*/ 136 w 165"/>
                  <a:gd name="T17" fmla="*/ 206 h 278"/>
                  <a:gd name="T18" fmla="*/ 138 w 165"/>
                  <a:gd name="T19" fmla="*/ 218 h 278"/>
                  <a:gd name="T20" fmla="*/ 140 w 165"/>
                  <a:gd name="T21" fmla="*/ 252 h 278"/>
                  <a:gd name="T22" fmla="*/ 89 w 165"/>
                  <a:gd name="T23" fmla="*/ 175 h 278"/>
                  <a:gd name="T24" fmla="*/ 83 w 165"/>
                  <a:gd name="T25" fmla="*/ 175 h 278"/>
                  <a:gd name="T26" fmla="*/ 77 w 165"/>
                  <a:gd name="T27" fmla="*/ 178 h 278"/>
                  <a:gd name="T28" fmla="*/ 80 w 165"/>
                  <a:gd name="T29" fmla="*/ 182 h 278"/>
                  <a:gd name="T30" fmla="*/ 116 w 165"/>
                  <a:gd name="T31" fmla="*/ 225 h 278"/>
                  <a:gd name="T32" fmla="*/ 83 w 165"/>
                  <a:gd name="T33" fmla="*/ 211 h 278"/>
                  <a:gd name="T34" fmla="*/ 140 w 165"/>
                  <a:gd name="T35" fmla="*/ 252 h 278"/>
                  <a:gd name="T36" fmla="*/ 132 w 165"/>
                  <a:gd name="T37" fmla="*/ 274 h 278"/>
                  <a:gd name="T38" fmla="*/ 111 w 165"/>
                  <a:gd name="T39" fmla="*/ 262 h 278"/>
                  <a:gd name="T40" fmla="*/ 48 w 165"/>
                  <a:gd name="T41" fmla="*/ 176 h 278"/>
                  <a:gd name="T42" fmla="*/ 61 w 165"/>
                  <a:gd name="T43" fmla="*/ 179 h 278"/>
                  <a:gd name="T44" fmla="*/ 16 w 165"/>
                  <a:gd name="T45" fmla="*/ 70 h 278"/>
                  <a:gd name="T46" fmla="*/ 25 w 165"/>
                  <a:gd name="T47" fmla="*/ 55 h 278"/>
                  <a:gd name="T48" fmla="*/ 5 w 165"/>
                  <a:gd name="T49" fmla="*/ 0 h 278"/>
                  <a:gd name="T50" fmla="*/ 102 w 165"/>
                  <a:gd name="T51" fmla="*/ 155 h 278"/>
                  <a:gd name="T52" fmla="*/ 102 w 165"/>
                  <a:gd name="T53" fmla="*/ 155 h 278"/>
                  <a:gd name="T54" fmla="*/ 97 w 165"/>
                  <a:gd name="T55" fmla="*/ 148 h 278"/>
                  <a:gd name="T56" fmla="*/ 93 w 165"/>
                  <a:gd name="T57" fmla="*/ 145 h 278"/>
                  <a:gd name="T58" fmla="*/ 99 w 165"/>
                  <a:gd name="T59" fmla="*/ 153 h 278"/>
                  <a:gd name="T60" fmla="*/ 117 w 165"/>
                  <a:gd name="T61" fmla="*/ 115 h 278"/>
                  <a:gd name="T62" fmla="*/ 116 w 165"/>
                  <a:gd name="T63" fmla="*/ 112 h 278"/>
                  <a:gd name="T64" fmla="*/ 114 w 165"/>
                  <a:gd name="T65" fmla="*/ 107 h 278"/>
                  <a:gd name="T66" fmla="*/ 58 w 165"/>
                  <a:gd name="T67" fmla="*/ 49 h 278"/>
                  <a:gd name="T68" fmla="*/ 58 w 165"/>
                  <a:gd name="T69" fmla="*/ 49 h 278"/>
                  <a:gd name="T70" fmla="*/ 54 w 165"/>
                  <a:gd name="T71" fmla="*/ 46 h 278"/>
                  <a:gd name="T72" fmla="*/ 68 w 165"/>
                  <a:gd name="T73" fmla="*/ 172 h 278"/>
                  <a:gd name="T74" fmla="*/ 64 w 165"/>
                  <a:gd name="T75" fmla="*/ 170 h 278"/>
                  <a:gd name="T76" fmla="*/ 71 w 165"/>
                  <a:gd name="T77" fmla="*/ 176 h 278"/>
                  <a:gd name="T78" fmla="*/ 68 w 165"/>
                  <a:gd name="T79" fmla="*/ 172 h 278"/>
                  <a:gd name="T80" fmla="*/ 73 w 165"/>
                  <a:gd name="T81" fmla="*/ 124 h 278"/>
                  <a:gd name="T82" fmla="*/ 67 w 165"/>
                  <a:gd name="T83" fmla="*/ 97 h 278"/>
                  <a:gd name="T84" fmla="*/ 73 w 165"/>
                  <a:gd name="T85" fmla="*/ 124 h 278"/>
                  <a:gd name="T86" fmla="*/ 38 w 165"/>
                  <a:gd name="T87" fmla="*/ 99 h 278"/>
                  <a:gd name="T88" fmla="*/ 63 w 165"/>
                  <a:gd name="T89" fmla="*/ 56 h 278"/>
                  <a:gd name="T90" fmla="*/ 63 w 165"/>
                  <a:gd name="T91" fmla="*/ 56 h 278"/>
                  <a:gd name="T92" fmla="*/ 97 w 165"/>
                  <a:gd name="T93" fmla="*/ 105 h 278"/>
                  <a:gd name="T94" fmla="*/ 103 w 165"/>
                  <a:gd name="T95" fmla="*/ 103 h 278"/>
                  <a:gd name="T96" fmla="*/ 79 w 165"/>
                  <a:gd name="T97" fmla="*/ 60 h 278"/>
                  <a:gd name="T98" fmla="*/ 63 w 165"/>
                  <a:gd name="T99" fmla="*/ 56 h 278"/>
                  <a:gd name="T100" fmla="*/ 60 w 165"/>
                  <a:gd name="T101" fmla="*/ 142 h 278"/>
                  <a:gd name="T102" fmla="*/ 138 w 165"/>
                  <a:gd name="T103" fmla="*/ 133 h 278"/>
                  <a:gd name="T104" fmla="*/ 138 w 165"/>
                  <a:gd name="T105" fmla="*/ 133 h 278"/>
                  <a:gd name="T106" fmla="*/ 117 w 165"/>
                  <a:gd name="T107" fmla="*/ 176 h 278"/>
                  <a:gd name="T108" fmla="*/ 30 w 165"/>
                  <a:gd name="T109" fmla="*/ 97 h 278"/>
                  <a:gd name="T110" fmla="*/ 30 w 165"/>
                  <a:gd name="T111" fmla="*/ 93 h 278"/>
                  <a:gd name="T112" fmla="*/ 30 w 165"/>
                  <a:gd name="T113" fmla="*/ 97 h 278"/>
                  <a:gd name="T114" fmla="*/ 105 w 165"/>
                  <a:gd name="T115" fmla="*/ 113 h 278"/>
                  <a:gd name="T116" fmla="*/ 106 w 165"/>
                  <a:gd name="T117" fmla="*/ 115 h 278"/>
                  <a:gd name="T118" fmla="*/ 112 w 165"/>
                  <a:gd name="T119" fmla="*/ 99 h 278"/>
                  <a:gd name="T120" fmla="*/ 113 w 165"/>
                  <a:gd name="T121" fmla="*/ 100 h 278"/>
                  <a:gd name="T122" fmla="*/ 112 w 165"/>
                  <a:gd name="T123" fmla="*/ 99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5" h="278">
                    <a:moveTo>
                      <a:pt x="5" y="0"/>
                    </a:moveTo>
                    <a:cubicBezTo>
                      <a:pt x="7" y="5"/>
                      <a:pt x="12" y="5"/>
                      <a:pt x="16" y="7"/>
                    </a:cubicBezTo>
                    <a:cubicBezTo>
                      <a:pt x="105" y="44"/>
                      <a:pt x="151" y="111"/>
                      <a:pt x="162" y="205"/>
                    </a:cubicBezTo>
                    <a:cubicBezTo>
                      <a:pt x="165" y="228"/>
                      <a:pt x="163" y="250"/>
                      <a:pt x="159" y="271"/>
                    </a:cubicBezTo>
                    <a:cubicBezTo>
                      <a:pt x="158" y="272"/>
                      <a:pt x="158" y="273"/>
                      <a:pt x="157" y="274"/>
                    </a:cubicBezTo>
                    <a:cubicBezTo>
                      <a:pt x="148" y="269"/>
                      <a:pt x="154" y="261"/>
                      <a:pt x="152" y="254"/>
                    </a:cubicBezTo>
                    <a:cubicBezTo>
                      <a:pt x="145" y="225"/>
                      <a:pt x="148" y="195"/>
                      <a:pt x="148" y="166"/>
                    </a:cubicBezTo>
                    <a:cubicBezTo>
                      <a:pt x="148" y="159"/>
                      <a:pt x="149" y="159"/>
                      <a:pt x="140" y="156"/>
                    </a:cubicBezTo>
                    <a:cubicBezTo>
                      <a:pt x="142" y="171"/>
                      <a:pt x="145" y="186"/>
                      <a:pt x="142" y="202"/>
                    </a:cubicBezTo>
                    <a:cubicBezTo>
                      <a:pt x="138" y="187"/>
                      <a:pt x="135" y="173"/>
                      <a:pt x="129" y="161"/>
                    </a:cubicBezTo>
                    <a:cubicBezTo>
                      <a:pt x="125" y="152"/>
                      <a:pt x="127" y="143"/>
                      <a:pt x="124" y="134"/>
                    </a:cubicBezTo>
                    <a:cubicBezTo>
                      <a:pt x="121" y="126"/>
                      <a:pt x="111" y="127"/>
                      <a:pt x="109" y="119"/>
                    </a:cubicBezTo>
                    <a:cubicBezTo>
                      <a:pt x="106" y="122"/>
                      <a:pt x="108" y="124"/>
                      <a:pt x="109" y="125"/>
                    </a:cubicBezTo>
                    <a:cubicBezTo>
                      <a:pt x="120" y="145"/>
                      <a:pt x="127" y="166"/>
                      <a:pt x="134" y="188"/>
                    </a:cubicBezTo>
                    <a:cubicBezTo>
                      <a:pt x="137" y="196"/>
                      <a:pt x="134" y="195"/>
                      <a:pt x="128" y="194"/>
                    </a:cubicBezTo>
                    <a:cubicBezTo>
                      <a:pt x="127" y="183"/>
                      <a:pt x="127" y="183"/>
                      <a:pt x="118" y="181"/>
                    </a:cubicBezTo>
                    <a:cubicBezTo>
                      <a:pt x="122" y="186"/>
                      <a:pt x="123" y="191"/>
                      <a:pt x="128" y="194"/>
                    </a:cubicBezTo>
                    <a:cubicBezTo>
                      <a:pt x="129" y="199"/>
                      <a:pt x="129" y="204"/>
                      <a:pt x="136" y="206"/>
                    </a:cubicBezTo>
                    <a:cubicBezTo>
                      <a:pt x="136" y="206"/>
                      <a:pt x="136" y="206"/>
                      <a:pt x="136" y="206"/>
                    </a:cubicBezTo>
                    <a:cubicBezTo>
                      <a:pt x="135" y="210"/>
                      <a:pt x="136" y="215"/>
                      <a:pt x="138" y="218"/>
                    </a:cubicBezTo>
                    <a:cubicBezTo>
                      <a:pt x="144" y="227"/>
                      <a:pt x="145" y="238"/>
                      <a:pt x="147" y="247"/>
                    </a:cubicBezTo>
                    <a:cubicBezTo>
                      <a:pt x="149" y="256"/>
                      <a:pt x="145" y="254"/>
                      <a:pt x="140" y="252"/>
                    </a:cubicBezTo>
                    <a:cubicBezTo>
                      <a:pt x="136" y="238"/>
                      <a:pt x="127" y="228"/>
                      <a:pt x="116" y="218"/>
                    </a:cubicBezTo>
                    <a:cubicBezTo>
                      <a:pt x="110" y="202"/>
                      <a:pt x="97" y="190"/>
                      <a:pt x="89" y="175"/>
                    </a:cubicBezTo>
                    <a:cubicBezTo>
                      <a:pt x="85" y="169"/>
                      <a:pt x="82" y="162"/>
                      <a:pt x="74" y="159"/>
                    </a:cubicBezTo>
                    <a:cubicBezTo>
                      <a:pt x="76" y="165"/>
                      <a:pt x="80" y="170"/>
                      <a:pt x="83" y="175"/>
                    </a:cubicBezTo>
                    <a:cubicBezTo>
                      <a:pt x="85" y="178"/>
                      <a:pt x="85" y="181"/>
                      <a:pt x="80" y="182"/>
                    </a:cubicBezTo>
                    <a:cubicBezTo>
                      <a:pt x="80" y="180"/>
                      <a:pt x="80" y="178"/>
                      <a:pt x="77" y="178"/>
                    </a:cubicBezTo>
                    <a:cubicBezTo>
                      <a:pt x="77" y="178"/>
                      <a:pt x="76" y="178"/>
                      <a:pt x="76" y="179"/>
                    </a:cubicBezTo>
                    <a:cubicBezTo>
                      <a:pt x="76" y="181"/>
                      <a:pt x="78" y="181"/>
                      <a:pt x="80" y="182"/>
                    </a:cubicBezTo>
                    <a:cubicBezTo>
                      <a:pt x="90" y="196"/>
                      <a:pt x="102" y="208"/>
                      <a:pt x="116" y="218"/>
                    </a:cubicBezTo>
                    <a:cubicBezTo>
                      <a:pt x="116" y="220"/>
                      <a:pt x="116" y="223"/>
                      <a:pt x="116" y="225"/>
                    </a:cubicBezTo>
                    <a:cubicBezTo>
                      <a:pt x="116" y="225"/>
                      <a:pt x="116" y="225"/>
                      <a:pt x="116" y="225"/>
                    </a:cubicBezTo>
                    <a:cubicBezTo>
                      <a:pt x="105" y="221"/>
                      <a:pt x="96" y="213"/>
                      <a:pt x="83" y="211"/>
                    </a:cubicBezTo>
                    <a:cubicBezTo>
                      <a:pt x="90" y="221"/>
                      <a:pt x="100" y="222"/>
                      <a:pt x="108" y="227"/>
                    </a:cubicBezTo>
                    <a:cubicBezTo>
                      <a:pt x="119" y="234"/>
                      <a:pt x="128" y="246"/>
                      <a:pt x="140" y="252"/>
                    </a:cubicBezTo>
                    <a:cubicBezTo>
                      <a:pt x="139" y="259"/>
                      <a:pt x="149" y="263"/>
                      <a:pt x="145" y="271"/>
                    </a:cubicBezTo>
                    <a:cubicBezTo>
                      <a:pt x="142" y="278"/>
                      <a:pt x="137" y="278"/>
                      <a:pt x="132" y="274"/>
                    </a:cubicBezTo>
                    <a:cubicBezTo>
                      <a:pt x="126" y="270"/>
                      <a:pt x="119" y="267"/>
                      <a:pt x="113" y="263"/>
                    </a:cubicBezTo>
                    <a:cubicBezTo>
                      <a:pt x="112" y="263"/>
                      <a:pt x="112" y="263"/>
                      <a:pt x="111" y="262"/>
                    </a:cubicBezTo>
                    <a:cubicBezTo>
                      <a:pt x="111" y="262"/>
                      <a:pt x="110" y="261"/>
                      <a:pt x="110" y="261"/>
                    </a:cubicBezTo>
                    <a:cubicBezTo>
                      <a:pt x="78" y="242"/>
                      <a:pt x="61" y="212"/>
                      <a:pt x="48" y="176"/>
                    </a:cubicBezTo>
                    <a:cubicBezTo>
                      <a:pt x="53" y="178"/>
                      <a:pt x="56" y="179"/>
                      <a:pt x="59" y="180"/>
                    </a:cubicBezTo>
                    <a:cubicBezTo>
                      <a:pt x="60" y="180"/>
                      <a:pt x="60" y="180"/>
                      <a:pt x="61" y="179"/>
                    </a:cubicBezTo>
                    <a:cubicBezTo>
                      <a:pt x="55" y="173"/>
                      <a:pt x="50" y="166"/>
                      <a:pt x="45" y="160"/>
                    </a:cubicBezTo>
                    <a:cubicBezTo>
                      <a:pt x="22" y="134"/>
                      <a:pt x="18" y="103"/>
                      <a:pt x="16" y="70"/>
                    </a:cubicBezTo>
                    <a:cubicBezTo>
                      <a:pt x="15" y="68"/>
                      <a:pt x="14" y="63"/>
                      <a:pt x="20" y="64"/>
                    </a:cubicBezTo>
                    <a:cubicBezTo>
                      <a:pt x="32" y="67"/>
                      <a:pt x="27" y="60"/>
                      <a:pt x="25" y="55"/>
                    </a:cubicBezTo>
                    <a:cubicBezTo>
                      <a:pt x="17" y="37"/>
                      <a:pt x="8" y="19"/>
                      <a:pt x="0" y="0"/>
                    </a:cubicBezTo>
                    <a:cubicBezTo>
                      <a:pt x="2" y="0"/>
                      <a:pt x="3" y="0"/>
                      <a:pt x="5" y="0"/>
                    </a:cubicBezTo>
                    <a:close/>
                    <a:moveTo>
                      <a:pt x="99" y="153"/>
                    </a:moveTo>
                    <a:cubicBezTo>
                      <a:pt x="100" y="153"/>
                      <a:pt x="101" y="154"/>
                      <a:pt x="102" y="155"/>
                    </a:cubicBezTo>
                    <a:cubicBezTo>
                      <a:pt x="102" y="160"/>
                      <a:pt x="105" y="163"/>
                      <a:pt x="112" y="164"/>
                    </a:cubicBezTo>
                    <a:cubicBezTo>
                      <a:pt x="109" y="158"/>
                      <a:pt x="107" y="155"/>
                      <a:pt x="102" y="155"/>
                    </a:cubicBezTo>
                    <a:cubicBezTo>
                      <a:pt x="101" y="154"/>
                      <a:pt x="100" y="153"/>
                      <a:pt x="99" y="153"/>
                    </a:cubicBezTo>
                    <a:cubicBezTo>
                      <a:pt x="99" y="151"/>
                      <a:pt x="99" y="149"/>
                      <a:pt x="97" y="148"/>
                    </a:cubicBezTo>
                    <a:cubicBezTo>
                      <a:pt x="97" y="146"/>
                      <a:pt x="97" y="144"/>
                      <a:pt x="94" y="144"/>
                    </a:cubicBezTo>
                    <a:cubicBezTo>
                      <a:pt x="94" y="144"/>
                      <a:pt x="93" y="145"/>
                      <a:pt x="93" y="145"/>
                    </a:cubicBezTo>
                    <a:cubicBezTo>
                      <a:pt x="93" y="148"/>
                      <a:pt x="95" y="148"/>
                      <a:pt x="97" y="148"/>
                    </a:cubicBezTo>
                    <a:cubicBezTo>
                      <a:pt x="97" y="150"/>
                      <a:pt x="97" y="152"/>
                      <a:pt x="99" y="153"/>
                    </a:cubicBezTo>
                    <a:close/>
                    <a:moveTo>
                      <a:pt x="116" y="112"/>
                    </a:moveTo>
                    <a:cubicBezTo>
                      <a:pt x="117" y="113"/>
                      <a:pt x="117" y="114"/>
                      <a:pt x="117" y="115"/>
                    </a:cubicBezTo>
                    <a:cubicBezTo>
                      <a:pt x="117" y="115"/>
                      <a:pt x="118" y="114"/>
                      <a:pt x="118" y="114"/>
                    </a:cubicBezTo>
                    <a:cubicBezTo>
                      <a:pt x="117" y="113"/>
                      <a:pt x="117" y="112"/>
                      <a:pt x="116" y="112"/>
                    </a:cubicBezTo>
                    <a:cubicBezTo>
                      <a:pt x="116" y="110"/>
                      <a:pt x="116" y="108"/>
                      <a:pt x="115" y="106"/>
                    </a:cubicBezTo>
                    <a:cubicBezTo>
                      <a:pt x="115" y="106"/>
                      <a:pt x="114" y="107"/>
                      <a:pt x="114" y="107"/>
                    </a:cubicBezTo>
                    <a:cubicBezTo>
                      <a:pt x="114" y="109"/>
                      <a:pt x="114" y="110"/>
                      <a:pt x="116" y="112"/>
                    </a:cubicBezTo>
                    <a:close/>
                    <a:moveTo>
                      <a:pt x="58" y="49"/>
                    </a:moveTo>
                    <a:cubicBezTo>
                      <a:pt x="59" y="49"/>
                      <a:pt x="59" y="49"/>
                      <a:pt x="59" y="49"/>
                    </a:cubicBezTo>
                    <a:cubicBezTo>
                      <a:pt x="59" y="49"/>
                      <a:pt x="59" y="49"/>
                      <a:pt x="58" y="49"/>
                    </a:cubicBezTo>
                    <a:cubicBezTo>
                      <a:pt x="58" y="47"/>
                      <a:pt x="58" y="45"/>
                      <a:pt x="55" y="45"/>
                    </a:cubicBezTo>
                    <a:cubicBezTo>
                      <a:pt x="55" y="45"/>
                      <a:pt x="54" y="46"/>
                      <a:pt x="54" y="46"/>
                    </a:cubicBezTo>
                    <a:cubicBezTo>
                      <a:pt x="54" y="48"/>
                      <a:pt x="56" y="48"/>
                      <a:pt x="58" y="49"/>
                    </a:cubicBezTo>
                    <a:close/>
                    <a:moveTo>
                      <a:pt x="68" y="172"/>
                    </a:moveTo>
                    <a:cubicBezTo>
                      <a:pt x="68" y="170"/>
                      <a:pt x="68" y="169"/>
                      <a:pt x="66" y="168"/>
                    </a:cubicBezTo>
                    <a:cubicBezTo>
                      <a:pt x="65" y="168"/>
                      <a:pt x="64" y="169"/>
                      <a:pt x="64" y="170"/>
                    </a:cubicBezTo>
                    <a:cubicBezTo>
                      <a:pt x="65" y="172"/>
                      <a:pt x="66" y="172"/>
                      <a:pt x="68" y="172"/>
                    </a:cubicBezTo>
                    <a:cubicBezTo>
                      <a:pt x="68" y="174"/>
                      <a:pt x="68" y="176"/>
                      <a:pt x="71" y="176"/>
                    </a:cubicBezTo>
                    <a:cubicBezTo>
                      <a:pt x="71" y="176"/>
                      <a:pt x="72" y="175"/>
                      <a:pt x="72" y="175"/>
                    </a:cubicBezTo>
                    <a:cubicBezTo>
                      <a:pt x="72" y="172"/>
                      <a:pt x="70" y="172"/>
                      <a:pt x="68" y="172"/>
                    </a:cubicBezTo>
                    <a:close/>
                    <a:moveTo>
                      <a:pt x="68" y="119"/>
                    </a:moveTo>
                    <a:cubicBezTo>
                      <a:pt x="68" y="122"/>
                      <a:pt x="70" y="124"/>
                      <a:pt x="73" y="124"/>
                    </a:cubicBezTo>
                    <a:cubicBezTo>
                      <a:pt x="74" y="131"/>
                      <a:pt x="79" y="134"/>
                      <a:pt x="88" y="136"/>
                    </a:cubicBezTo>
                    <a:cubicBezTo>
                      <a:pt x="80" y="122"/>
                      <a:pt x="77" y="109"/>
                      <a:pt x="67" y="97"/>
                    </a:cubicBezTo>
                    <a:cubicBezTo>
                      <a:pt x="66" y="106"/>
                      <a:pt x="71" y="111"/>
                      <a:pt x="74" y="116"/>
                    </a:cubicBezTo>
                    <a:cubicBezTo>
                      <a:pt x="76" y="119"/>
                      <a:pt x="80" y="122"/>
                      <a:pt x="73" y="124"/>
                    </a:cubicBezTo>
                    <a:cubicBezTo>
                      <a:pt x="73" y="120"/>
                      <a:pt x="71" y="119"/>
                      <a:pt x="68" y="119"/>
                    </a:cubicBezTo>
                    <a:cubicBezTo>
                      <a:pt x="61" y="107"/>
                      <a:pt x="50" y="102"/>
                      <a:pt x="38" y="99"/>
                    </a:cubicBezTo>
                    <a:cubicBezTo>
                      <a:pt x="46" y="108"/>
                      <a:pt x="57" y="114"/>
                      <a:pt x="68" y="119"/>
                    </a:cubicBezTo>
                    <a:close/>
                    <a:moveTo>
                      <a:pt x="63" y="56"/>
                    </a:moveTo>
                    <a:cubicBezTo>
                      <a:pt x="63" y="56"/>
                      <a:pt x="62" y="55"/>
                      <a:pt x="62" y="55"/>
                    </a:cubicBezTo>
                    <a:cubicBezTo>
                      <a:pt x="62" y="55"/>
                      <a:pt x="63" y="56"/>
                      <a:pt x="63" y="56"/>
                    </a:cubicBezTo>
                    <a:cubicBezTo>
                      <a:pt x="60" y="65"/>
                      <a:pt x="54" y="51"/>
                      <a:pt x="50" y="59"/>
                    </a:cubicBezTo>
                    <a:cubicBezTo>
                      <a:pt x="69" y="70"/>
                      <a:pt x="84" y="87"/>
                      <a:pt x="97" y="105"/>
                    </a:cubicBezTo>
                    <a:cubicBezTo>
                      <a:pt x="99" y="107"/>
                      <a:pt x="100" y="110"/>
                      <a:pt x="103" y="107"/>
                    </a:cubicBezTo>
                    <a:cubicBezTo>
                      <a:pt x="104" y="106"/>
                      <a:pt x="104" y="104"/>
                      <a:pt x="103" y="103"/>
                    </a:cubicBezTo>
                    <a:cubicBezTo>
                      <a:pt x="93" y="92"/>
                      <a:pt x="87" y="78"/>
                      <a:pt x="80" y="66"/>
                    </a:cubicBezTo>
                    <a:cubicBezTo>
                      <a:pt x="80" y="64"/>
                      <a:pt x="80" y="61"/>
                      <a:pt x="79" y="60"/>
                    </a:cubicBezTo>
                    <a:cubicBezTo>
                      <a:pt x="77" y="59"/>
                      <a:pt x="76" y="62"/>
                      <a:pt x="75" y="63"/>
                    </a:cubicBezTo>
                    <a:cubicBezTo>
                      <a:pt x="70" y="63"/>
                      <a:pt x="69" y="55"/>
                      <a:pt x="63" y="56"/>
                    </a:cubicBezTo>
                    <a:close/>
                    <a:moveTo>
                      <a:pt x="70" y="155"/>
                    </a:moveTo>
                    <a:cubicBezTo>
                      <a:pt x="69" y="144"/>
                      <a:pt x="69" y="144"/>
                      <a:pt x="60" y="142"/>
                    </a:cubicBezTo>
                    <a:cubicBezTo>
                      <a:pt x="64" y="147"/>
                      <a:pt x="67" y="151"/>
                      <a:pt x="70" y="155"/>
                    </a:cubicBezTo>
                    <a:close/>
                    <a:moveTo>
                      <a:pt x="138" y="133"/>
                    </a:moveTo>
                    <a:cubicBezTo>
                      <a:pt x="134" y="140"/>
                      <a:pt x="139" y="143"/>
                      <a:pt x="139" y="148"/>
                    </a:cubicBezTo>
                    <a:cubicBezTo>
                      <a:pt x="141" y="143"/>
                      <a:pt x="141" y="139"/>
                      <a:pt x="138" y="133"/>
                    </a:cubicBezTo>
                    <a:close/>
                    <a:moveTo>
                      <a:pt x="113" y="168"/>
                    </a:moveTo>
                    <a:cubicBezTo>
                      <a:pt x="112" y="172"/>
                      <a:pt x="113" y="175"/>
                      <a:pt x="117" y="176"/>
                    </a:cubicBezTo>
                    <a:cubicBezTo>
                      <a:pt x="118" y="172"/>
                      <a:pt x="117" y="169"/>
                      <a:pt x="113" y="168"/>
                    </a:cubicBezTo>
                    <a:close/>
                    <a:moveTo>
                      <a:pt x="30" y="97"/>
                    </a:moveTo>
                    <a:cubicBezTo>
                      <a:pt x="31" y="96"/>
                      <a:pt x="33" y="96"/>
                      <a:pt x="33" y="95"/>
                    </a:cubicBezTo>
                    <a:cubicBezTo>
                      <a:pt x="33" y="94"/>
                      <a:pt x="32" y="93"/>
                      <a:pt x="30" y="93"/>
                    </a:cubicBezTo>
                    <a:cubicBezTo>
                      <a:pt x="30" y="93"/>
                      <a:pt x="28" y="94"/>
                      <a:pt x="28" y="94"/>
                    </a:cubicBezTo>
                    <a:cubicBezTo>
                      <a:pt x="28" y="95"/>
                      <a:pt x="29" y="96"/>
                      <a:pt x="30" y="97"/>
                    </a:cubicBezTo>
                    <a:close/>
                    <a:moveTo>
                      <a:pt x="106" y="114"/>
                    </a:moveTo>
                    <a:cubicBezTo>
                      <a:pt x="106" y="114"/>
                      <a:pt x="106" y="113"/>
                      <a:pt x="105" y="113"/>
                    </a:cubicBezTo>
                    <a:cubicBezTo>
                      <a:pt x="105" y="114"/>
                      <a:pt x="105" y="114"/>
                      <a:pt x="105" y="115"/>
                    </a:cubicBezTo>
                    <a:cubicBezTo>
                      <a:pt x="105" y="115"/>
                      <a:pt x="105" y="115"/>
                      <a:pt x="106" y="115"/>
                    </a:cubicBezTo>
                    <a:cubicBezTo>
                      <a:pt x="106" y="115"/>
                      <a:pt x="106" y="114"/>
                      <a:pt x="106" y="114"/>
                    </a:cubicBezTo>
                    <a:close/>
                    <a:moveTo>
                      <a:pt x="112" y="99"/>
                    </a:moveTo>
                    <a:cubicBezTo>
                      <a:pt x="112" y="99"/>
                      <a:pt x="112" y="99"/>
                      <a:pt x="112" y="100"/>
                    </a:cubicBezTo>
                    <a:cubicBezTo>
                      <a:pt x="112" y="100"/>
                      <a:pt x="113" y="100"/>
                      <a:pt x="113" y="100"/>
                    </a:cubicBezTo>
                    <a:cubicBezTo>
                      <a:pt x="113" y="99"/>
                      <a:pt x="113" y="99"/>
                      <a:pt x="113" y="99"/>
                    </a:cubicBezTo>
                    <a:cubicBezTo>
                      <a:pt x="113" y="99"/>
                      <a:pt x="113" y="99"/>
                      <a:pt x="112" y="9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1" name="Freeform 414">
                <a:extLst>
                  <a:ext uri="{FF2B5EF4-FFF2-40B4-BE49-F238E27FC236}">
                    <a16:creationId xmlns:a16="http://schemas.microsoft.com/office/drawing/2014/main" id="{238949A3-D783-76B0-9492-840252091BBC}"/>
                  </a:ext>
                </a:extLst>
              </p:cNvPr>
              <p:cNvSpPr/>
              <p:nvPr/>
            </p:nvSpPr>
            <p:spPr bwMode="auto">
              <a:xfrm>
                <a:off x="856" y="1948"/>
                <a:ext cx="154" cy="395"/>
              </a:xfrm>
              <a:custGeom>
                <a:avLst/>
                <a:gdLst>
                  <a:gd name="T0" fmla="*/ 13 w 134"/>
                  <a:gd name="T1" fmla="*/ 156 h 345"/>
                  <a:gd name="T2" fmla="*/ 3 w 134"/>
                  <a:gd name="T3" fmla="*/ 135 h 345"/>
                  <a:gd name="T4" fmla="*/ 16 w 134"/>
                  <a:gd name="T5" fmla="*/ 127 h 345"/>
                  <a:gd name="T6" fmla="*/ 40 w 134"/>
                  <a:gd name="T7" fmla="*/ 101 h 345"/>
                  <a:gd name="T8" fmla="*/ 35 w 134"/>
                  <a:gd name="T9" fmla="*/ 86 h 345"/>
                  <a:gd name="T10" fmla="*/ 40 w 134"/>
                  <a:gd name="T11" fmla="*/ 59 h 345"/>
                  <a:gd name="T12" fmla="*/ 39 w 134"/>
                  <a:gd name="T13" fmla="*/ 39 h 345"/>
                  <a:gd name="T14" fmla="*/ 59 w 134"/>
                  <a:gd name="T15" fmla="*/ 49 h 345"/>
                  <a:gd name="T16" fmla="*/ 62 w 134"/>
                  <a:gd name="T17" fmla="*/ 32 h 345"/>
                  <a:gd name="T18" fmla="*/ 84 w 134"/>
                  <a:gd name="T19" fmla="*/ 51 h 345"/>
                  <a:gd name="T20" fmla="*/ 88 w 134"/>
                  <a:gd name="T21" fmla="*/ 47 h 345"/>
                  <a:gd name="T22" fmla="*/ 98 w 134"/>
                  <a:gd name="T23" fmla="*/ 25 h 345"/>
                  <a:gd name="T24" fmla="*/ 118 w 134"/>
                  <a:gd name="T25" fmla="*/ 24 h 345"/>
                  <a:gd name="T26" fmla="*/ 134 w 134"/>
                  <a:gd name="T27" fmla="*/ 1 h 345"/>
                  <a:gd name="T28" fmla="*/ 101 w 134"/>
                  <a:gd name="T29" fmla="*/ 92 h 345"/>
                  <a:gd name="T30" fmla="*/ 75 w 134"/>
                  <a:gd name="T31" fmla="*/ 127 h 345"/>
                  <a:gd name="T32" fmla="*/ 68 w 134"/>
                  <a:gd name="T33" fmla="*/ 181 h 345"/>
                  <a:gd name="T34" fmla="*/ 77 w 134"/>
                  <a:gd name="T35" fmla="*/ 224 h 345"/>
                  <a:gd name="T36" fmla="*/ 92 w 134"/>
                  <a:gd name="T37" fmla="*/ 240 h 345"/>
                  <a:gd name="T38" fmla="*/ 100 w 134"/>
                  <a:gd name="T39" fmla="*/ 260 h 345"/>
                  <a:gd name="T40" fmla="*/ 134 w 134"/>
                  <a:gd name="T41" fmla="*/ 330 h 345"/>
                  <a:gd name="T42" fmla="*/ 117 w 134"/>
                  <a:gd name="T43" fmla="*/ 315 h 345"/>
                  <a:gd name="T44" fmla="*/ 100 w 134"/>
                  <a:gd name="T45" fmla="*/ 339 h 345"/>
                  <a:gd name="T46" fmla="*/ 88 w 134"/>
                  <a:gd name="T47" fmla="*/ 344 h 345"/>
                  <a:gd name="T48" fmla="*/ 55 w 134"/>
                  <a:gd name="T49" fmla="*/ 345 h 345"/>
                  <a:gd name="T50" fmla="*/ 68 w 134"/>
                  <a:gd name="T51" fmla="*/ 280 h 345"/>
                  <a:gd name="T52" fmla="*/ 51 w 134"/>
                  <a:gd name="T53" fmla="*/ 279 h 345"/>
                  <a:gd name="T54" fmla="*/ 38 w 134"/>
                  <a:gd name="T55" fmla="*/ 265 h 345"/>
                  <a:gd name="T56" fmla="*/ 19 w 134"/>
                  <a:gd name="T57" fmla="*/ 236 h 345"/>
                  <a:gd name="T58" fmla="*/ 21 w 134"/>
                  <a:gd name="T59" fmla="*/ 226 h 345"/>
                  <a:gd name="T60" fmla="*/ 13 w 134"/>
                  <a:gd name="T61" fmla="*/ 196 h 345"/>
                  <a:gd name="T62" fmla="*/ 30 w 134"/>
                  <a:gd name="T63" fmla="*/ 177 h 345"/>
                  <a:gd name="T64" fmla="*/ 17 w 134"/>
                  <a:gd name="T65" fmla="*/ 163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4" h="345">
                    <a:moveTo>
                      <a:pt x="17" y="163"/>
                    </a:moveTo>
                    <a:cubicBezTo>
                      <a:pt x="17" y="159"/>
                      <a:pt x="16" y="157"/>
                      <a:pt x="13" y="156"/>
                    </a:cubicBezTo>
                    <a:cubicBezTo>
                      <a:pt x="7" y="155"/>
                      <a:pt x="3" y="152"/>
                      <a:pt x="7" y="145"/>
                    </a:cubicBezTo>
                    <a:cubicBezTo>
                      <a:pt x="9" y="141"/>
                      <a:pt x="5" y="138"/>
                      <a:pt x="3" y="135"/>
                    </a:cubicBezTo>
                    <a:cubicBezTo>
                      <a:pt x="0" y="128"/>
                      <a:pt x="1" y="125"/>
                      <a:pt x="8" y="124"/>
                    </a:cubicBezTo>
                    <a:cubicBezTo>
                      <a:pt x="11" y="125"/>
                      <a:pt x="13" y="126"/>
                      <a:pt x="16" y="127"/>
                    </a:cubicBezTo>
                    <a:cubicBezTo>
                      <a:pt x="25" y="130"/>
                      <a:pt x="34" y="127"/>
                      <a:pt x="40" y="121"/>
                    </a:cubicBezTo>
                    <a:cubicBezTo>
                      <a:pt x="46" y="116"/>
                      <a:pt x="42" y="108"/>
                      <a:pt x="40" y="101"/>
                    </a:cubicBezTo>
                    <a:cubicBezTo>
                      <a:pt x="39" y="97"/>
                      <a:pt x="34" y="93"/>
                      <a:pt x="35" y="88"/>
                    </a:cubicBezTo>
                    <a:cubicBezTo>
                      <a:pt x="35" y="87"/>
                      <a:pt x="35" y="86"/>
                      <a:pt x="35" y="86"/>
                    </a:cubicBezTo>
                    <a:cubicBezTo>
                      <a:pt x="46" y="87"/>
                      <a:pt x="48" y="83"/>
                      <a:pt x="44" y="73"/>
                    </a:cubicBezTo>
                    <a:cubicBezTo>
                      <a:pt x="42" y="69"/>
                      <a:pt x="41" y="64"/>
                      <a:pt x="40" y="59"/>
                    </a:cubicBezTo>
                    <a:cubicBezTo>
                      <a:pt x="40" y="56"/>
                      <a:pt x="39" y="54"/>
                      <a:pt x="38" y="51"/>
                    </a:cubicBezTo>
                    <a:cubicBezTo>
                      <a:pt x="38" y="47"/>
                      <a:pt x="36" y="42"/>
                      <a:pt x="39" y="39"/>
                    </a:cubicBezTo>
                    <a:cubicBezTo>
                      <a:pt x="43" y="36"/>
                      <a:pt x="46" y="41"/>
                      <a:pt x="50" y="42"/>
                    </a:cubicBezTo>
                    <a:cubicBezTo>
                      <a:pt x="50" y="48"/>
                      <a:pt x="54" y="50"/>
                      <a:pt x="59" y="49"/>
                    </a:cubicBezTo>
                    <a:cubicBezTo>
                      <a:pt x="63" y="47"/>
                      <a:pt x="62" y="43"/>
                      <a:pt x="61" y="40"/>
                    </a:cubicBezTo>
                    <a:cubicBezTo>
                      <a:pt x="61" y="37"/>
                      <a:pt x="59" y="34"/>
                      <a:pt x="62" y="32"/>
                    </a:cubicBezTo>
                    <a:cubicBezTo>
                      <a:pt x="64" y="33"/>
                      <a:pt x="65" y="34"/>
                      <a:pt x="67" y="35"/>
                    </a:cubicBezTo>
                    <a:cubicBezTo>
                      <a:pt x="73" y="40"/>
                      <a:pt x="81" y="43"/>
                      <a:pt x="84" y="51"/>
                    </a:cubicBezTo>
                    <a:cubicBezTo>
                      <a:pt x="84" y="52"/>
                      <a:pt x="86" y="54"/>
                      <a:pt x="87" y="53"/>
                    </a:cubicBezTo>
                    <a:cubicBezTo>
                      <a:pt x="88" y="51"/>
                      <a:pt x="88" y="49"/>
                      <a:pt x="88" y="47"/>
                    </a:cubicBezTo>
                    <a:cubicBezTo>
                      <a:pt x="88" y="38"/>
                      <a:pt x="92" y="30"/>
                      <a:pt x="96" y="23"/>
                    </a:cubicBezTo>
                    <a:cubicBezTo>
                      <a:pt x="96" y="24"/>
                      <a:pt x="97" y="25"/>
                      <a:pt x="98" y="25"/>
                    </a:cubicBezTo>
                    <a:cubicBezTo>
                      <a:pt x="102" y="30"/>
                      <a:pt x="103" y="39"/>
                      <a:pt x="110" y="39"/>
                    </a:cubicBezTo>
                    <a:cubicBezTo>
                      <a:pt x="116" y="38"/>
                      <a:pt x="115" y="29"/>
                      <a:pt x="118" y="24"/>
                    </a:cubicBezTo>
                    <a:cubicBezTo>
                      <a:pt x="121" y="17"/>
                      <a:pt x="124" y="11"/>
                      <a:pt x="127" y="4"/>
                    </a:cubicBezTo>
                    <a:cubicBezTo>
                      <a:pt x="129" y="2"/>
                      <a:pt x="131" y="0"/>
                      <a:pt x="134" y="1"/>
                    </a:cubicBezTo>
                    <a:cubicBezTo>
                      <a:pt x="134" y="28"/>
                      <a:pt x="134" y="56"/>
                      <a:pt x="134" y="83"/>
                    </a:cubicBezTo>
                    <a:cubicBezTo>
                      <a:pt x="121" y="76"/>
                      <a:pt x="110" y="86"/>
                      <a:pt x="101" y="92"/>
                    </a:cubicBezTo>
                    <a:cubicBezTo>
                      <a:pt x="95" y="96"/>
                      <a:pt x="87" y="103"/>
                      <a:pt x="82" y="111"/>
                    </a:cubicBezTo>
                    <a:cubicBezTo>
                      <a:pt x="78" y="115"/>
                      <a:pt x="74" y="122"/>
                      <a:pt x="75" y="127"/>
                    </a:cubicBezTo>
                    <a:cubicBezTo>
                      <a:pt x="76" y="137"/>
                      <a:pt x="70" y="145"/>
                      <a:pt x="71" y="153"/>
                    </a:cubicBezTo>
                    <a:cubicBezTo>
                      <a:pt x="72" y="163"/>
                      <a:pt x="64" y="172"/>
                      <a:pt x="68" y="181"/>
                    </a:cubicBezTo>
                    <a:cubicBezTo>
                      <a:pt x="71" y="188"/>
                      <a:pt x="72" y="194"/>
                      <a:pt x="71" y="202"/>
                    </a:cubicBezTo>
                    <a:cubicBezTo>
                      <a:pt x="70" y="208"/>
                      <a:pt x="83" y="214"/>
                      <a:pt x="77" y="224"/>
                    </a:cubicBezTo>
                    <a:cubicBezTo>
                      <a:pt x="90" y="225"/>
                      <a:pt x="82" y="232"/>
                      <a:pt x="80" y="237"/>
                    </a:cubicBezTo>
                    <a:cubicBezTo>
                      <a:pt x="84" y="239"/>
                      <a:pt x="89" y="237"/>
                      <a:pt x="92" y="240"/>
                    </a:cubicBezTo>
                    <a:cubicBezTo>
                      <a:pt x="91" y="245"/>
                      <a:pt x="87" y="249"/>
                      <a:pt x="88" y="254"/>
                    </a:cubicBezTo>
                    <a:cubicBezTo>
                      <a:pt x="92" y="256"/>
                      <a:pt x="98" y="252"/>
                      <a:pt x="100" y="260"/>
                    </a:cubicBezTo>
                    <a:cubicBezTo>
                      <a:pt x="105" y="276"/>
                      <a:pt x="116" y="287"/>
                      <a:pt x="134" y="289"/>
                    </a:cubicBezTo>
                    <a:cubicBezTo>
                      <a:pt x="134" y="302"/>
                      <a:pt x="134" y="316"/>
                      <a:pt x="134" y="330"/>
                    </a:cubicBezTo>
                    <a:cubicBezTo>
                      <a:pt x="128" y="329"/>
                      <a:pt x="128" y="323"/>
                      <a:pt x="125" y="319"/>
                    </a:cubicBezTo>
                    <a:cubicBezTo>
                      <a:pt x="123" y="316"/>
                      <a:pt x="120" y="311"/>
                      <a:pt x="117" y="315"/>
                    </a:cubicBezTo>
                    <a:cubicBezTo>
                      <a:pt x="112" y="323"/>
                      <a:pt x="103" y="327"/>
                      <a:pt x="101" y="337"/>
                    </a:cubicBezTo>
                    <a:cubicBezTo>
                      <a:pt x="101" y="338"/>
                      <a:pt x="100" y="339"/>
                      <a:pt x="100" y="339"/>
                    </a:cubicBezTo>
                    <a:cubicBezTo>
                      <a:pt x="95" y="339"/>
                      <a:pt x="93" y="342"/>
                      <a:pt x="90" y="345"/>
                    </a:cubicBezTo>
                    <a:cubicBezTo>
                      <a:pt x="90" y="345"/>
                      <a:pt x="89" y="344"/>
                      <a:pt x="88" y="344"/>
                    </a:cubicBezTo>
                    <a:cubicBezTo>
                      <a:pt x="87" y="336"/>
                      <a:pt x="84" y="330"/>
                      <a:pt x="75" y="337"/>
                    </a:cubicBezTo>
                    <a:cubicBezTo>
                      <a:pt x="69" y="340"/>
                      <a:pt x="62" y="342"/>
                      <a:pt x="55" y="345"/>
                    </a:cubicBezTo>
                    <a:cubicBezTo>
                      <a:pt x="53" y="340"/>
                      <a:pt x="54" y="335"/>
                      <a:pt x="57" y="330"/>
                    </a:cubicBezTo>
                    <a:cubicBezTo>
                      <a:pt x="61" y="313"/>
                      <a:pt x="61" y="296"/>
                      <a:pt x="68" y="280"/>
                    </a:cubicBezTo>
                    <a:cubicBezTo>
                      <a:pt x="70" y="276"/>
                      <a:pt x="67" y="275"/>
                      <a:pt x="63" y="276"/>
                    </a:cubicBezTo>
                    <a:cubicBezTo>
                      <a:pt x="59" y="277"/>
                      <a:pt x="55" y="279"/>
                      <a:pt x="51" y="279"/>
                    </a:cubicBezTo>
                    <a:cubicBezTo>
                      <a:pt x="48" y="279"/>
                      <a:pt x="41" y="278"/>
                      <a:pt x="44" y="272"/>
                    </a:cubicBezTo>
                    <a:cubicBezTo>
                      <a:pt x="49" y="262"/>
                      <a:pt x="42" y="265"/>
                      <a:pt x="38" y="265"/>
                    </a:cubicBezTo>
                    <a:cubicBezTo>
                      <a:pt x="31" y="265"/>
                      <a:pt x="24" y="265"/>
                      <a:pt x="25" y="255"/>
                    </a:cubicBezTo>
                    <a:cubicBezTo>
                      <a:pt x="27" y="247"/>
                      <a:pt x="37" y="237"/>
                      <a:pt x="19" y="236"/>
                    </a:cubicBezTo>
                    <a:cubicBezTo>
                      <a:pt x="19" y="233"/>
                      <a:pt x="16" y="231"/>
                      <a:pt x="15" y="229"/>
                    </a:cubicBezTo>
                    <a:cubicBezTo>
                      <a:pt x="17" y="228"/>
                      <a:pt x="19" y="227"/>
                      <a:pt x="21" y="226"/>
                    </a:cubicBezTo>
                    <a:cubicBezTo>
                      <a:pt x="32" y="219"/>
                      <a:pt x="32" y="216"/>
                      <a:pt x="21" y="209"/>
                    </a:cubicBezTo>
                    <a:cubicBezTo>
                      <a:pt x="16" y="206"/>
                      <a:pt x="13" y="202"/>
                      <a:pt x="13" y="196"/>
                    </a:cubicBezTo>
                    <a:cubicBezTo>
                      <a:pt x="13" y="194"/>
                      <a:pt x="13" y="192"/>
                      <a:pt x="12" y="190"/>
                    </a:cubicBezTo>
                    <a:cubicBezTo>
                      <a:pt x="20" y="188"/>
                      <a:pt x="23" y="180"/>
                      <a:pt x="30" y="177"/>
                    </a:cubicBezTo>
                    <a:cubicBezTo>
                      <a:pt x="34" y="174"/>
                      <a:pt x="32" y="171"/>
                      <a:pt x="29" y="168"/>
                    </a:cubicBezTo>
                    <a:cubicBezTo>
                      <a:pt x="26" y="165"/>
                      <a:pt x="22" y="163"/>
                      <a:pt x="17" y="16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2" name="Freeform 415">
                <a:extLst>
                  <a:ext uri="{FF2B5EF4-FFF2-40B4-BE49-F238E27FC236}">
                    <a16:creationId xmlns:a16="http://schemas.microsoft.com/office/drawing/2014/main" id="{4EB042C5-A777-43A0-2424-5C9F121BFC49}"/>
                  </a:ext>
                </a:extLst>
              </p:cNvPr>
              <p:cNvSpPr/>
              <p:nvPr/>
            </p:nvSpPr>
            <p:spPr bwMode="auto">
              <a:xfrm>
                <a:off x="869" y="770"/>
                <a:ext cx="141" cy="243"/>
              </a:xfrm>
              <a:custGeom>
                <a:avLst/>
                <a:gdLst>
                  <a:gd name="T0" fmla="*/ 123 w 123"/>
                  <a:gd name="T1" fmla="*/ 209 h 212"/>
                  <a:gd name="T2" fmla="*/ 102 w 123"/>
                  <a:gd name="T3" fmla="*/ 209 h 212"/>
                  <a:gd name="T4" fmla="*/ 100 w 123"/>
                  <a:gd name="T5" fmla="*/ 209 h 212"/>
                  <a:gd name="T6" fmla="*/ 68 w 123"/>
                  <a:gd name="T7" fmla="*/ 202 h 212"/>
                  <a:gd name="T8" fmla="*/ 57 w 123"/>
                  <a:gd name="T9" fmla="*/ 191 h 212"/>
                  <a:gd name="T10" fmla="*/ 47 w 123"/>
                  <a:gd name="T11" fmla="*/ 182 h 212"/>
                  <a:gd name="T12" fmla="*/ 26 w 123"/>
                  <a:gd name="T13" fmla="*/ 163 h 212"/>
                  <a:gd name="T14" fmla="*/ 12 w 123"/>
                  <a:gd name="T15" fmla="*/ 144 h 212"/>
                  <a:gd name="T16" fmla="*/ 8 w 123"/>
                  <a:gd name="T17" fmla="*/ 135 h 212"/>
                  <a:gd name="T18" fmla="*/ 3 w 123"/>
                  <a:gd name="T19" fmla="*/ 109 h 212"/>
                  <a:gd name="T20" fmla="*/ 8 w 123"/>
                  <a:gd name="T21" fmla="*/ 91 h 212"/>
                  <a:gd name="T22" fmla="*/ 12 w 123"/>
                  <a:gd name="T23" fmla="*/ 69 h 212"/>
                  <a:gd name="T24" fmla="*/ 21 w 123"/>
                  <a:gd name="T25" fmla="*/ 55 h 212"/>
                  <a:gd name="T26" fmla="*/ 22 w 123"/>
                  <a:gd name="T27" fmla="*/ 54 h 212"/>
                  <a:gd name="T28" fmla="*/ 25 w 123"/>
                  <a:gd name="T29" fmla="*/ 48 h 212"/>
                  <a:gd name="T30" fmla="*/ 39 w 123"/>
                  <a:gd name="T31" fmla="*/ 31 h 212"/>
                  <a:gd name="T32" fmla="*/ 43 w 123"/>
                  <a:gd name="T33" fmla="*/ 29 h 212"/>
                  <a:gd name="T34" fmla="*/ 73 w 123"/>
                  <a:gd name="T35" fmla="*/ 12 h 212"/>
                  <a:gd name="T36" fmla="*/ 79 w 123"/>
                  <a:gd name="T37" fmla="*/ 12 h 212"/>
                  <a:gd name="T38" fmla="*/ 90 w 123"/>
                  <a:gd name="T39" fmla="*/ 11 h 212"/>
                  <a:gd name="T40" fmla="*/ 99 w 123"/>
                  <a:gd name="T41" fmla="*/ 10 h 212"/>
                  <a:gd name="T42" fmla="*/ 104 w 123"/>
                  <a:gd name="T43" fmla="*/ 11 h 212"/>
                  <a:gd name="T44" fmla="*/ 123 w 123"/>
                  <a:gd name="T45" fmla="*/ 14 h 212"/>
                  <a:gd name="T46" fmla="*/ 123 w 123"/>
                  <a:gd name="T47" fmla="*/ 209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3" h="211">
                    <a:moveTo>
                      <a:pt x="123" y="209"/>
                    </a:moveTo>
                    <a:cubicBezTo>
                      <a:pt x="116" y="212"/>
                      <a:pt x="109" y="203"/>
                      <a:pt x="102" y="209"/>
                    </a:cubicBezTo>
                    <a:cubicBezTo>
                      <a:pt x="101" y="209"/>
                      <a:pt x="100" y="209"/>
                      <a:pt x="100" y="209"/>
                    </a:cubicBezTo>
                    <a:cubicBezTo>
                      <a:pt x="93" y="190"/>
                      <a:pt x="79" y="202"/>
                      <a:pt x="68" y="202"/>
                    </a:cubicBezTo>
                    <a:cubicBezTo>
                      <a:pt x="61" y="202"/>
                      <a:pt x="57" y="198"/>
                      <a:pt x="57" y="191"/>
                    </a:cubicBezTo>
                    <a:cubicBezTo>
                      <a:pt x="56" y="185"/>
                      <a:pt x="54" y="183"/>
                      <a:pt x="47" y="182"/>
                    </a:cubicBezTo>
                    <a:cubicBezTo>
                      <a:pt x="34" y="182"/>
                      <a:pt x="30" y="176"/>
                      <a:pt x="26" y="163"/>
                    </a:cubicBezTo>
                    <a:cubicBezTo>
                      <a:pt x="24" y="156"/>
                      <a:pt x="18" y="150"/>
                      <a:pt x="12" y="144"/>
                    </a:cubicBezTo>
                    <a:cubicBezTo>
                      <a:pt x="10" y="141"/>
                      <a:pt x="6" y="138"/>
                      <a:pt x="8" y="135"/>
                    </a:cubicBezTo>
                    <a:cubicBezTo>
                      <a:pt x="14" y="124"/>
                      <a:pt x="6" y="117"/>
                      <a:pt x="3" y="109"/>
                    </a:cubicBezTo>
                    <a:cubicBezTo>
                      <a:pt x="0" y="101"/>
                      <a:pt x="4" y="95"/>
                      <a:pt x="8" y="91"/>
                    </a:cubicBezTo>
                    <a:cubicBezTo>
                      <a:pt x="15" y="84"/>
                      <a:pt x="14" y="77"/>
                      <a:pt x="12" y="69"/>
                    </a:cubicBezTo>
                    <a:cubicBezTo>
                      <a:pt x="15" y="64"/>
                      <a:pt x="18" y="59"/>
                      <a:pt x="21" y="55"/>
                    </a:cubicBezTo>
                    <a:cubicBezTo>
                      <a:pt x="22" y="54"/>
                      <a:pt x="22" y="54"/>
                      <a:pt x="22" y="54"/>
                    </a:cubicBezTo>
                    <a:cubicBezTo>
                      <a:pt x="29" y="55"/>
                      <a:pt x="26" y="51"/>
                      <a:pt x="25" y="48"/>
                    </a:cubicBezTo>
                    <a:cubicBezTo>
                      <a:pt x="31" y="43"/>
                      <a:pt x="39" y="41"/>
                      <a:pt x="39" y="31"/>
                    </a:cubicBezTo>
                    <a:cubicBezTo>
                      <a:pt x="39" y="30"/>
                      <a:pt x="42" y="29"/>
                      <a:pt x="43" y="29"/>
                    </a:cubicBezTo>
                    <a:cubicBezTo>
                      <a:pt x="55" y="27"/>
                      <a:pt x="65" y="21"/>
                      <a:pt x="73" y="12"/>
                    </a:cubicBezTo>
                    <a:cubicBezTo>
                      <a:pt x="75" y="9"/>
                      <a:pt x="77" y="11"/>
                      <a:pt x="79" y="12"/>
                    </a:cubicBezTo>
                    <a:cubicBezTo>
                      <a:pt x="83" y="14"/>
                      <a:pt x="87" y="15"/>
                      <a:pt x="90" y="11"/>
                    </a:cubicBezTo>
                    <a:cubicBezTo>
                      <a:pt x="93" y="7"/>
                      <a:pt x="96" y="8"/>
                      <a:pt x="99" y="10"/>
                    </a:cubicBezTo>
                    <a:cubicBezTo>
                      <a:pt x="101" y="10"/>
                      <a:pt x="104" y="12"/>
                      <a:pt x="104" y="11"/>
                    </a:cubicBezTo>
                    <a:cubicBezTo>
                      <a:pt x="112" y="0"/>
                      <a:pt x="117" y="13"/>
                      <a:pt x="123" y="14"/>
                    </a:cubicBezTo>
                    <a:cubicBezTo>
                      <a:pt x="123" y="79"/>
                      <a:pt x="123" y="144"/>
                      <a:pt x="123" y="209"/>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3" name="Freeform 416">
                <a:extLst>
                  <a:ext uri="{FF2B5EF4-FFF2-40B4-BE49-F238E27FC236}">
                    <a16:creationId xmlns:a16="http://schemas.microsoft.com/office/drawing/2014/main" id="{6F30FD38-7F20-ED08-0DF9-5497D51AF16D}"/>
                  </a:ext>
                </a:extLst>
              </p:cNvPr>
              <p:cNvSpPr/>
              <p:nvPr/>
            </p:nvSpPr>
            <p:spPr bwMode="auto">
              <a:xfrm>
                <a:off x="896" y="1431"/>
                <a:ext cx="114" cy="380"/>
              </a:xfrm>
              <a:custGeom>
                <a:avLst/>
                <a:gdLst>
                  <a:gd name="T0" fmla="*/ 6 w 99"/>
                  <a:gd name="T1" fmla="*/ 115 h 331"/>
                  <a:gd name="T2" fmla="*/ 12 w 99"/>
                  <a:gd name="T3" fmla="*/ 100 h 331"/>
                  <a:gd name="T4" fmla="*/ 11 w 99"/>
                  <a:gd name="T5" fmla="*/ 85 h 331"/>
                  <a:gd name="T6" fmla="*/ 44 w 99"/>
                  <a:gd name="T7" fmla="*/ 79 h 331"/>
                  <a:gd name="T8" fmla="*/ 53 w 99"/>
                  <a:gd name="T9" fmla="*/ 55 h 331"/>
                  <a:gd name="T10" fmla="*/ 46 w 99"/>
                  <a:gd name="T11" fmla="*/ 5 h 331"/>
                  <a:gd name="T12" fmla="*/ 58 w 99"/>
                  <a:gd name="T13" fmla="*/ 8 h 331"/>
                  <a:gd name="T14" fmla="*/ 68 w 99"/>
                  <a:gd name="T15" fmla="*/ 18 h 331"/>
                  <a:gd name="T16" fmla="*/ 72 w 99"/>
                  <a:gd name="T17" fmla="*/ 0 h 331"/>
                  <a:gd name="T18" fmla="*/ 92 w 99"/>
                  <a:gd name="T19" fmla="*/ 17 h 331"/>
                  <a:gd name="T20" fmla="*/ 99 w 99"/>
                  <a:gd name="T21" fmla="*/ 22 h 331"/>
                  <a:gd name="T22" fmla="*/ 93 w 99"/>
                  <a:gd name="T23" fmla="*/ 68 h 331"/>
                  <a:gd name="T24" fmla="*/ 78 w 99"/>
                  <a:gd name="T25" fmla="*/ 66 h 331"/>
                  <a:gd name="T26" fmla="*/ 60 w 99"/>
                  <a:gd name="T27" fmla="*/ 72 h 331"/>
                  <a:gd name="T28" fmla="*/ 52 w 99"/>
                  <a:gd name="T29" fmla="*/ 78 h 331"/>
                  <a:gd name="T30" fmla="*/ 70 w 99"/>
                  <a:gd name="T31" fmla="*/ 111 h 331"/>
                  <a:gd name="T32" fmla="*/ 65 w 99"/>
                  <a:gd name="T33" fmla="*/ 163 h 331"/>
                  <a:gd name="T34" fmla="*/ 66 w 99"/>
                  <a:gd name="T35" fmla="*/ 188 h 331"/>
                  <a:gd name="T36" fmla="*/ 79 w 99"/>
                  <a:gd name="T37" fmla="*/ 208 h 331"/>
                  <a:gd name="T38" fmla="*/ 87 w 99"/>
                  <a:gd name="T39" fmla="*/ 233 h 331"/>
                  <a:gd name="T40" fmla="*/ 99 w 99"/>
                  <a:gd name="T41" fmla="*/ 290 h 331"/>
                  <a:gd name="T42" fmla="*/ 68 w 99"/>
                  <a:gd name="T43" fmla="*/ 331 h 331"/>
                  <a:gd name="T44" fmla="*/ 53 w 99"/>
                  <a:gd name="T45" fmla="*/ 304 h 331"/>
                  <a:gd name="T46" fmla="*/ 33 w 99"/>
                  <a:gd name="T47" fmla="*/ 309 h 331"/>
                  <a:gd name="T48" fmla="*/ 56 w 99"/>
                  <a:gd name="T49" fmla="*/ 240 h 331"/>
                  <a:gd name="T50" fmla="*/ 29 w 99"/>
                  <a:gd name="T51" fmla="*/ 244 h 331"/>
                  <a:gd name="T52" fmla="*/ 16 w 99"/>
                  <a:gd name="T53" fmla="*/ 227 h 331"/>
                  <a:gd name="T54" fmla="*/ 14 w 99"/>
                  <a:gd name="T55" fmla="*/ 213 h 331"/>
                  <a:gd name="T56" fmla="*/ 7 w 99"/>
                  <a:gd name="T57" fmla="*/ 193 h 331"/>
                  <a:gd name="T58" fmla="*/ 22 w 99"/>
                  <a:gd name="T59" fmla="*/ 187 h 331"/>
                  <a:gd name="T60" fmla="*/ 4 w 99"/>
                  <a:gd name="T61" fmla="*/ 164 h 331"/>
                  <a:gd name="T62" fmla="*/ 19 w 99"/>
                  <a:gd name="T63" fmla="*/ 144 h 331"/>
                  <a:gd name="T64" fmla="*/ 14 w 99"/>
                  <a:gd name="T65" fmla="*/ 123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9" h="331">
                    <a:moveTo>
                      <a:pt x="14" y="123"/>
                    </a:moveTo>
                    <a:cubicBezTo>
                      <a:pt x="12" y="121"/>
                      <a:pt x="9" y="117"/>
                      <a:pt x="6" y="115"/>
                    </a:cubicBezTo>
                    <a:cubicBezTo>
                      <a:pt x="0" y="111"/>
                      <a:pt x="3" y="109"/>
                      <a:pt x="7" y="106"/>
                    </a:cubicBezTo>
                    <a:cubicBezTo>
                      <a:pt x="11" y="106"/>
                      <a:pt x="17" y="107"/>
                      <a:pt x="12" y="100"/>
                    </a:cubicBezTo>
                    <a:cubicBezTo>
                      <a:pt x="9" y="96"/>
                      <a:pt x="7" y="91"/>
                      <a:pt x="7" y="86"/>
                    </a:cubicBezTo>
                    <a:cubicBezTo>
                      <a:pt x="9" y="85"/>
                      <a:pt x="10" y="85"/>
                      <a:pt x="11" y="85"/>
                    </a:cubicBezTo>
                    <a:cubicBezTo>
                      <a:pt x="18" y="96"/>
                      <a:pt x="29" y="88"/>
                      <a:pt x="37" y="89"/>
                    </a:cubicBezTo>
                    <a:cubicBezTo>
                      <a:pt x="44" y="90"/>
                      <a:pt x="49" y="86"/>
                      <a:pt x="44" y="79"/>
                    </a:cubicBezTo>
                    <a:cubicBezTo>
                      <a:pt x="41" y="74"/>
                      <a:pt x="43" y="72"/>
                      <a:pt x="45" y="68"/>
                    </a:cubicBezTo>
                    <a:cubicBezTo>
                      <a:pt x="46" y="63"/>
                      <a:pt x="55" y="61"/>
                      <a:pt x="53" y="55"/>
                    </a:cubicBezTo>
                    <a:cubicBezTo>
                      <a:pt x="50" y="45"/>
                      <a:pt x="53" y="34"/>
                      <a:pt x="47" y="24"/>
                    </a:cubicBezTo>
                    <a:cubicBezTo>
                      <a:pt x="47" y="18"/>
                      <a:pt x="46" y="11"/>
                      <a:pt x="46" y="5"/>
                    </a:cubicBezTo>
                    <a:cubicBezTo>
                      <a:pt x="47" y="4"/>
                      <a:pt x="47" y="4"/>
                      <a:pt x="47" y="3"/>
                    </a:cubicBezTo>
                    <a:cubicBezTo>
                      <a:pt x="52" y="0"/>
                      <a:pt x="54" y="7"/>
                      <a:pt x="58" y="8"/>
                    </a:cubicBezTo>
                    <a:cubicBezTo>
                      <a:pt x="59" y="9"/>
                      <a:pt x="59" y="10"/>
                      <a:pt x="59" y="11"/>
                    </a:cubicBezTo>
                    <a:cubicBezTo>
                      <a:pt x="61" y="15"/>
                      <a:pt x="64" y="19"/>
                      <a:pt x="68" y="18"/>
                    </a:cubicBezTo>
                    <a:cubicBezTo>
                      <a:pt x="72" y="17"/>
                      <a:pt x="69" y="12"/>
                      <a:pt x="70" y="9"/>
                    </a:cubicBezTo>
                    <a:cubicBezTo>
                      <a:pt x="71" y="6"/>
                      <a:pt x="66" y="1"/>
                      <a:pt x="72" y="0"/>
                    </a:cubicBezTo>
                    <a:cubicBezTo>
                      <a:pt x="74" y="1"/>
                      <a:pt x="76" y="2"/>
                      <a:pt x="78" y="3"/>
                    </a:cubicBezTo>
                    <a:cubicBezTo>
                      <a:pt x="83" y="7"/>
                      <a:pt x="84" y="16"/>
                      <a:pt x="92" y="17"/>
                    </a:cubicBezTo>
                    <a:cubicBezTo>
                      <a:pt x="92" y="17"/>
                      <a:pt x="92" y="17"/>
                      <a:pt x="92" y="17"/>
                    </a:cubicBezTo>
                    <a:cubicBezTo>
                      <a:pt x="92" y="22"/>
                      <a:pt x="96" y="22"/>
                      <a:pt x="99" y="22"/>
                    </a:cubicBezTo>
                    <a:cubicBezTo>
                      <a:pt x="99" y="37"/>
                      <a:pt x="99" y="52"/>
                      <a:pt x="99" y="68"/>
                    </a:cubicBezTo>
                    <a:cubicBezTo>
                      <a:pt x="97" y="70"/>
                      <a:pt x="95" y="68"/>
                      <a:pt x="93" y="68"/>
                    </a:cubicBezTo>
                    <a:cubicBezTo>
                      <a:pt x="90" y="64"/>
                      <a:pt x="86" y="61"/>
                      <a:pt x="80" y="61"/>
                    </a:cubicBezTo>
                    <a:cubicBezTo>
                      <a:pt x="78" y="62"/>
                      <a:pt x="78" y="64"/>
                      <a:pt x="78" y="66"/>
                    </a:cubicBezTo>
                    <a:cubicBezTo>
                      <a:pt x="77" y="72"/>
                      <a:pt x="81" y="81"/>
                      <a:pt x="74" y="83"/>
                    </a:cubicBezTo>
                    <a:cubicBezTo>
                      <a:pt x="68" y="86"/>
                      <a:pt x="64" y="77"/>
                      <a:pt x="60" y="72"/>
                    </a:cubicBezTo>
                    <a:cubicBezTo>
                      <a:pt x="58" y="70"/>
                      <a:pt x="56" y="70"/>
                      <a:pt x="54" y="71"/>
                    </a:cubicBezTo>
                    <a:cubicBezTo>
                      <a:pt x="52" y="73"/>
                      <a:pt x="50" y="76"/>
                      <a:pt x="52" y="78"/>
                    </a:cubicBezTo>
                    <a:cubicBezTo>
                      <a:pt x="60" y="85"/>
                      <a:pt x="61" y="99"/>
                      <a:pt x="75" y="102"/>
                    </a:cubicBezTo>
                    <a:cubicBezTo>
                      <a:pt x="77" y="107"/>
                      <a:pt x="70" y="107"/>
                      <a:pt x="70" y="111"/>
                    </a:cubicBezTo>
                    <a:cubicBezTo>
                      <a:pt x="70" y="127"/>
                      <a:pt x="56" y="142"/>
                      <a:pt x="67" y="158"/>
                    </a:cubicBezTo>
                    <a:cubicBezTo>
                      <a:pt x="67" y="159"/>
                      <a:pt x="66" y="161"/>
                      <a:pt x="65" y="163"/>
                    </a:cubicBezTo>
                    <a:cubicBezTo>
                      <a:pt x="62" y="168"/>
                      <a:pt x="60" y="173"/>
                      <a:pt x="68" y="177"/>
                    </a:cubicBezTo>
                    <a:cubicBezTo>
                      <a:pt x="76" y="181"/>
                      <a:pt x="67" y="185"/>
                      <a:pt x="66" y="188"/>
                    </a:cubicBezTo>
                    <a:cubicBezTo>
                      <a:pt x="64" y="196"/>
                      <a:pt x="79" y="191"/>
                      <a:pt x="73" y="198"/>
                    </a:cubicBezTo>
                    <a:cubicBezTo>
                      <a:pt x="64" y="209"/>
                      <a:pt x="77" y="206"/>
                      <a:pt x="79" y="208"/>
                    </a:cubicBezTo>
                    <a:cubicBezTo>
                      <a:pt x="80" y="214"/>
                      <a:pt x="70" y="221"/>
                      <a:pt x="77" y="223"/>
                    </a:cubicBezTo>
                    <a:cubicBezTo>
                      <a:pt x="85" y="225"/>
                      <a:pt x="84" y="229"/>
                      <a:pt x="87" y="233"/>
                    </a:cubicBezTo>
                    <a:cubicBezTo>
                      <a:pt x="92" y="240"/>
                      <a:pt x="92" y="249"/>
                      <a:pt x="99" y="254"/>
                    </a:cubicBezTo>
                    <a:cubicBezTo>
                      <a:pt x="99" y="266"/>
                      <a:pt x="99" y="278"/>
                      <a:pt x="99" y="290"/>
                    </a:cubicBezTo>
                    <a:cubicBezTo>
                      <a:pt x="91" y="292"/>
                      <a:pt x="85" y="296"/>
                      <a:pt x="82" y="304"/>
                    </a:cubicBezTo>
                    <a:cubicBezTo>
                      <a:pt x="76" y="312"/>
                      <a:pt x="76" y="324"/>
                      <a:pt x="68" y="331"/>
                    </a:cubicBezTo>
                    <a:cubicBezTo>
                      <a:pt x="69" y="324"/>
                      <a:pt x="66" y="318"/>
                      <a:pt x="65" y="311"/>
                    </a:cubicBezTo>
                    <a:cubicBezTo>
                      <a:pt x="65" y="302"/>
                      <a:pt x="62" y="298"/>
                      <a:pt x="53" y="304"/>
                    </a:cubicBezTo>
                    <a:cubicBezTo>
                      <a:pt x="50" y="306"/>
                      <a:pt x="45" y="306"/>
                      <a:pt x="41" y="307"/>
                    </a:cubicBezTo>
                    <a:cubicBezTo>
                      <a:pt x="39" y="308"/>
                      <a:pt x="36" y="309"/>
                      <a:pt x="33" y="309"/>
                    </a:cubicBezTo>
                    <a:cubicBezTo>
                      <a:pt x="32" y="304"/>
                      <a:pt x="35" y="298"/>
                      <a:pt x="36" y="293"/>
                    </a:cubicBezTo>
                    <a:cubicBezTo>
                      <a:pt x="44" y="276"/>
                      <a:pt x="45" y="257"/>
                      <a:pt x="56" y="240"/>
                    </a:cubicBezTo>
                    <a:cubicBezTo>
                      <a:pt x="47" y="241"/>
                      <a:pt x="40" y="243"/>
                      <a:pt x="33" y="247"/>
                    </a:cubicBezTo>
                    <a:cubicBezTo>
                      <a:pt x="32" y="246"/>
                      <a:pt x="30" y="245"/>
                      <a:pt x="29" y="244"/>
                    </a:cubicBezTo>
                    <a:cubicBezTo>
                      <a:pt x="29" y="243"/>
                      <a:pt x="29" y="242"/>
                      <a:pt x="29" y="241"/>
                    </a:cubicBezTo>
                    <a:cubicBezTo>
                      <a:pt x="32" y="227"/>
                      <a:pt x="32" y="227"/>
                      <a:pt x="16" y="227"/>
                    </a:cubicBezTo>
                    <a:cubicBezTo>
                      <a:pt x="13" y="227"/>
                      <a:pt x="10" y="227"/>
                      <a:pt x="7" y="227"/>
                    </a:cubicBezTo>
                    <a:cubicBezTo>
                      <a:pt x="7" y="221"/>
                      <a:pt x="11" y="217"/>
                      <a:pt x="14" y="213"/>
                    </a:cubicBezTo>
                    <a:cubicBezTo>
                      <a:pt x="21" y="204"/>
                      <a:pt x="19" y="199"/>
                      <a:pt x="9" y="197"/>
                    </a:cubicBezTo>
                    <a:cubicBezTo>
                      <a:pt x="8" y="196"/>
                      <a:pt x="8" y="194"/>
                      <a:pt x="7" y="193"/>
                    </a:cubicBezTo>
                    <a:cubicBezTo>
                      <a:pt x="8" y="191"/>
                      <a:pt x="9" y="189"/>
                      <a:pt x="12" y="188"/>
                    </a:cubicBezTo>
                    <a:cubicBezTo>
                      <a:pt x="15" y="188"/>
                      <a:pt x="20" y="194"/>
                      <a:pt x="22" y="187"/>
                    </a:cubicBezTo>
                    <a:cubicBezTo>
                      <a:pt x="23" y="181"/>
                      <a:pt x="21" y="176"/>
                      <a:pt x="16" y="172"/>
                    </a:cubicBezTo>
                    <a:cubicBezTo>
                      <a:pt x="12" y="169"/>
                      <a:pt x="8" y="167"/>
                      <a:pt x="4" y="164"/>
                    </a:cubicBezTo>
                    <a:cubicBezTo>
                      <a:pt x="0" y="159"/>
                      <a:pt x="4" y="157"/>
                      <a:pt x="7" y="154"/>
                    </a:cubicBezTo>
                    <a:cubicBezTo>
                      <a:pt x="11" y="151"/>
                      <a:pt x="16" y="148"/>
                      <a:pt x="19" y="144"/>
                    </a:cubicBezTo>
                    <a:cubicBezTo>
                      <a:pt x="21" y="140"/>
                      <a:pt x="31" y="141"/>
                      <a:pt x="26" y="134"/>
                    </a:cubicBezTo>
                    <a:cubicBezTo>
                      <a:pt x="23" y="130"/>
                      <a:pt x="22" y="123"/>
                      <a:pt x="14" y="12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4" name="Freeform 417">
                <a:extLst>
                  <a:ext uri="{FF2B5EF4-FFF2-40B4-BE49-F238E27FC236}">
                    <a16:creationId xmlns:a16="http://schemas.microsoft.com/office/drawing/2014/main" id="{DCCA76E1-5753-456A-A446-672BFB232BFF}"/>
                  </a:ext>
                </a:extLst>
              </p:cNvPr>
              <p:cNvSpPr>
                <a:spLocks noEditPoints="1"/>
              </p:cNvSpPr>
              <p:nvPr/>
            </p:nvSpPr>
            <p:spPr bwMode="auto">
              <a:xfrm>
                <a:off x="878" y="1222"/>
                <a:ext cx="132" cy="275"/>
              </a:xfrm>
              <a:custGeom>
                <a:avLst/>
                <a:gdLst>
                  <a:gd name="T0" fmla="*/ 88 w 115"/>
                  <a:gd name="T1" fmla="*/ 183 h 240"/>
                  <a:gd name="T2" fmla="*/ 72 w 115"/>
                  <a:gd name="T3" fmla="*/ 135 h 240"/>
                  <a:gd name="T4" fmla="*/ 70 w 115"/>
                  <a:gd name="T5" fmla="*/ 154 h 240"/>
                  <a:gd name="T6" fmla="*/ 76 w 115"/>
                  <a:gd name="T7" fmla="*/ 178 h 240"/>
                  <a:gd name="T8" fmla="*/ 63 w 115"/>
                  <a:gd name="T9" fmla="*/ 186 h 240"/>
                  <a:gd name="T10" fmla="*/ 48 w 115"/>
                  <a:gd name="T11" fmla="*/ 156 h 240"/>
                  <a:gd name="T12" fmla="*/ 48 w 115"/>
                  <a:gd name="T13" fmla="*/ 156 h 240"/>
                  <a:gd name="T14" fmla="*/ 62 w 115"/>
                  <a:gd name="T15" fmla="*/ 188 h 240"/>
                  <a:gd name="T16" fmla="*/ 56 w 115"/>
                  <a:gd name="T17" fmla="*/ 206 h 240"/>
                  <a:gd name="T18" fmla="*/ 53 w 115"/>
                  <a:gd name="T19" fmla="*/ 233 h 240"/>
                  <a:gd name="T20" fmla="*/ 31 w 115"/>
                  <a:gd name="T21" fmla="*/ 231 h 240"/>
                  <a:gd name="T22" fmla="*/ 4 w 115"/>
                  <a:gd name="T23" fmla="*/ 138 h 240"/>
                  <a:gd name="T24" fmla="*/ 26 w 115"/>
                  <a:gd name="T25" fmla="*/ 86 h 240"/>
                  <a:gd name="T26" fmla="*/ 63 w 115"/>
                  <a:gd name="T27" fmla="*/ 30 h 240"/>
                  <a:gd name="T28" fmla="*/ 78 w 115"/>
                  <a:gd name="T29" fmla="*/ 21 h 240"/>
                  <a:gd name="T30" fmla="*/ 115 w 115"/>
                  <a:gd name="T31" fmla="*/ 43 h 240"/>
                  <a:gd name="T32" fmla="*/ 111 w 115"/>
                  <a:gd name="T33" fmla="*/ 104 h 240"/>
                  <a:gd name="T34" fmla="*/ 98 w 115"/>
                  <a:gd name="T35" fmla="*/ 159 h 240"/>
                  <a:gd name="T36" fmla="*/ 113 w 115"/>
                  <a:gd name="T37" fmla="*/ 147 h 240"/>
                  <a:gd name="T38" fmla="*/ 115 w 115"/>
                  <a:gd name="T39" fmla="*/ 190 h 240"/>
                  <a:gd name="T40" fmla="*/ 108 w 115"/>
                  <a:gd name="T41" fmla="*/ 200 h 240"/>
                  <a:gd name="T42" fmla="*/ 94 w 115"/>
                  <a:gd name="T43" fmla="*/ 186 h 240"/>
                  <a:gd name="T44" fmla="*/ 64 w 115"/>
                  <a:gd name="T45" fmla="*/ 138 h 240"/>
                  <a:gd name="T46" fmla="*/ 51 w 115"/>
                  <a:gd name="T47" fmla="*/ 91 h 240"/>
                  <a:gd name="T48" fmla="*/ 79 w 115"/>
                  <a:gd name="T49" fmla="*/ 91 h 240"/>
                  <a:gd name="T50" fmla="*/ 94 w 115"/>
                  <a:gd name="T51" fmla="*/ 126 h 240"/>
                  <a:gd name="T52" fmla="*/ 93 w 115"/>
                  <a:gd name="T53" fmla="*/ 106 h 240"/>
                  <a:gd name="T54" fmla="*/ 76 w 115"/>
                  <a:gd name="T55" fmla="*/ 70 h 240"/>
                  <a:gd name="T56" fmla="*/ 61 w 115"/>
                  <a:gd name="T57" fmla="*/ 59 h 240"/>
                  <a:gd name="T58" fmla="*/ 79 w 115"/>
                  <a:gd name="T59" fmla="*/ 91 h 240"/>
                  <a:gd name="T60" fmla="*/ 27 w 115"/>
                  <a:gd name="T61" fmla="*/ 190 h 240"/>
                  <a:gd name="T62" fmla="*/ 19 w 115"/>
                  <a:gd name="T63" fmla="*/ 192 h 240"/>
                  <a:gd name="T64" fmla="*/ 18 w 115"/>
                  <a:gd name="T65" fmla="*/ 182 h 240"/>
                  <a:gd name="T66" fmla="*/ 16 w 115"/>
                  <a:gd name="T67" fmla="*/ 182 h 240"/>
                  <a:gd name="T68" fmla="*/ 18 w 115"/>
                  <a:gd name="T69" fmla="*/ 182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5" h="240">
                    <a:moveTo>
                      <a:pt x="94" y="186"/>
                    </a:moveTo>
                    <a:cubicBezTo>
                      <a:pt x="92" y="185"/>
                      <a:pt x="90" y="184"/>
                      <a:pt x="88" y="183"/>
                    </a:cubicBezTo>
                    <a:cubicBezTo>
                      <a:pt x="86" y="178"/>
                      <a:pt x="82" y="174"/>
                      <a:pt x="77" y="171"/>
                    </a:cubicBezTo>
                    <a:cubicBezTo>
                      <a:pt x="71" y="160"/>
                      <a:pt x="77" y="147"/>
                      <a:pt x="72" y="135"/>
                    </a:cubicBezTo>
                    <a:cubicBezTo>
                      <a:pt x="72" y="141"/>
                      <a:pt x="72" y="147"/>
                      <a:pt x="72" y="154"/>
                    </a:cubicBezTo>
                    <a:cubicBezTo>
                      <a:pt x="71" y="154"/>
                      <a:pt x="71" y="154"/>
                      <a:pt x="70" y="154"/>
                    </a:cubicBezTo>
                    <a:cubicBezTo>
                      <a:pt x="69" y="151"/>
                      <a:pt x="67" y="147"/>
                      <a:pt x="66" y="144"/>
                    </a:cubicBezTo>
                    <a:cubicBezTo>
                      <a:pt x="67" y="156"/>
                      <a:pt x="68" y="168"/>
                      <a:pt x="76" y="178"/>
                    </a:cubicBezTo>
                    <a:cubicBezTo>
                      <a:pt x="76" y="182"/>
                      <a:pt x="75" y="187"/>
                      <a:pt x="74" y="191"/>
                    </a:cubicBezTo>
                    <a:cubicBezTo>
                      <a:pt x="70" y="190"/>
                      <a:pt x="68" y="183"/>
                      <a:pt x="63" y="186"/>
                    </a:cubicBezTo>
                    <a:cubicBezTo>
                      <a:pt x="62" y="183"/>
                      <a:pt x="61" y="181"/>
                      <a:pt x="57" y="181"/>
                    </a:cubicBezTo>
                    <a:cubicBezTo>
                      <a:pt x="54" y="172"/>
                      <a:pt x="51" y="164"/>
                      <a:pt x="48" y="156"/>
                    </a:cubicBezTo>
                    <a:cubicBezTo>
                      <a:pt x="48" y="144"/>
                      <a:pt x="48" y="133"/>
                      <a:pt x="42" y="122"/>
                    </a:cubicBezTo>
                    <a:cubicBezTo>
                      <a:pt x="44" y="133"/>
                      <a:pt x="41" y="146"/>
                      <a:pt x="48" y="156"/>
                    </a:cubicBezTo>
                    <a:cubicBezTo>
                      <a:pt x="46" y="166"/>
                      <a:pt x="45" y="176"/>
                      <a:pt x="57" y="181"/>
                    </a:cubicBezTo>
                    <a:cubicBezTo>
                      <a:pt x="57" y="184"/>
                      <a:pt x="59" y="186"/>
                      <a:pt x="62" y="188"/>
                    </a:cubicBezTo>
                    <a:cubicBezTo>
                      <a:pt x="62" y="194"/>
                      <a:pt x="63" y="201"/>
                      <a:pt x="63" y="207"/>
                    </a:cubicBezTo>
                    <a:cubicBezTo>
                      <a:pt x="61" y="207"/>
                      <a:pt x="58" y="207"/>
                      <a:pt x="56" y="206"/>
                    </a:cubicBezTo>
                    <a:cubicBezTo>
                      <a:pt x="47" y="203"/>
                      <a:pt x="47" y="207"/>
                      <a:pt x="49" y="214"/>
                    </a:cubicBezTo>
                    <a:cubicBezTo>
                      <a:pt x="51" y="220"/>
                      <a:pt x="59" y="227"/>
                      <a:pt x="53" y="233"/>
                    </a:cubicBezTo>
                    <a:cubicBezTo>
                      <a:pt x="47" y="240"/>
                      <a:pt x="39" y="232"/>
                      <a:pt x="32" y="231"/>
                    </a:cubicBezTo>
                    <a:cubicBezTo>
                      <a:pt x="31" y="231"/>
                      <a:pt x="31" y="231"/>
                      <a:pt x="31" y="231"/>
                    </a:cubicBezTo>
                    <a:cubicBezTo>
                      <a:pt x="21" y="224"/>
                      <a:pt x="15" y="215"/>
                      <a:pt x="12" y="204"/>
                    </a:cubicBezTo>
                    <a:cubicBezTo>
                      <a:pt x="6" y="183"/>
                      <a:pt x="0" y="161"/>
                      <a:pt x="4" y="138"/>
                    </a:cubicBezTo>
                    <a:cubicBezTo>
                      <a:pt x="5" y="141"/>
                      <a:pt x="7" y="144"/>
                      <a:pt x="10" y="149"/>
                    </a:cubicBezTo>
                    <a:cubicBezTo>
                      <a:pt x="18" y="127"/>
                      <a:pt x="18" y="106"/>
                      <a:pt x="26" y="86"/>
                    </a:cubicBezTo>
                    <a:cubicBezTo>
                      <a:pt x="30" y="91"/>
                      <a:pt x="32" y="96"/>
                      <a:pt x="36" y="102"/>
                    </a:cubicBezTo>
                    <a:cubicBezTo>
                      <a:pt x="40" y="75"/>
                      <a:pt x="49" y="51"/>
                      <a:pt x="63" y="30"/>
                    </a:cubicBezTo>
                    <a:cubicBezTo>
                      <a:pt x="65" y="26"/>
                      <a:pt x="65" y="14"/>
                      <a:pt x="75" y="24"/>
                    </a:cubicBezTo>
                    <a:cubicBezTo>
                      <a:pt x="76" y="26"/>
                      <a:pt x="78" y="23"/>
                      <a:pt x="78" y="21"/>
                    </a:cubicBezTo>
                    <a:cubicBezTo>
                      <a:pt x="82" y="15"/>
                      <a:pt x="86" y="8"/>
                      <a:pt x="90" y="0"/>
                    </a:cubicBezTo>
                    <a:cubicBezTo>
                      <a:pt x="98" y="15"/>
                      <a:pt x="107" y="29"/>
                      <a:pt x="115" y="43"/>
                    </a:cubicBezTo>
                    <a:cubicBezTo>
                      <a:pt x="115" y="63"/>
                      <a:pt x="115" y="83"/>
                      <a:pt x="115" y="103"/>
                    </a:cubicBezTo>
                    <a:cubicBezTo>
                      <a:pt x="114" y="103"/>
                      <a:pt x="112" y="109"/>
                      <a:pt x="111" y="104"/>
                    </a:cubicBezTo>
                    <a:cubicBezTo>
                      <a:pt x="110" y="99"/>
                      <a:pt x="110" y="95"/>
                      <a:pt x="105" y="89"/>
                    </a:cubicBezTo>
                    <a:cubicBezTo>
                      <a:pt x="109" y="114"/>
                      <a:pt x="109" y="136"/>
                      <a:pt x="98" y="159"/>
                    </a:cubicBezTo>
                    <a:cubicBezTo>
                      <a:pt x="107" y="156"/>
                      <a:pt x="111" y="153"/>
                      <a:pt x="113" y="147"/>
                    </a:cubicBezTo>
                    <a:cubicBezTo>
                      <a:pt x="113" y="147"/>
                      <a:pt x="113" y="147"/>
                      <a:pt x="113" y="147"/>
                    </a:cubicBezTo>
                    <a:cubicBezTo>
                      <a:pt x="114" y="147"/>
                      <a:pt x="115" y="147"/>
                      <a:pt x="115" y="147"/>
                    </a:cubicBezTo>
                    <a:cubicBezTo>
                      <a:pt x="115" y="161"/>
                      <a:pt x="115" y="176"/>
                      <a:pt x="115" y="190"/>
                    </a:cubicBezTo>
                    <a:cubicBezTo>
                      <a:pt x="112" y="192"/>
                      <a:pt x="115" y="200"/>
                      <a:pt x="108" y="200"/>
                    </a:cubicBezTo>
                    <a:cubicBezTo>
                      <a:pt x="108" y="200"/>
                      <a:pt x="108" y="200"/>
                      <a:pt x="108" y="200"/>
                    </a:cubicBezTo>
                    <a:cubicBezTo>
                      <a:pt x="108" y="187"/>
                      <a:pt x="106" y="176"/>
                      <a:pt x="101" y="163"/>
                    </a:cubicBezTo>
                    <a:cubicBezTo>
                      <a:pt x="95" y="171"/>
                      <a:pt x="96" y="179"/>
                      <a:pt x="94" y="186"/>
                    </a:cubicBezTo>
                    <a:close/>
                    <a:moveTo>
                      <a:pt x="60" y="127"/>
                    </a:moveTo>
                    <a:cubicBezTo>
                      <a:pt x="60" y="131"/>
                      <a:pt x="58" y="136"/>
                      <a:pt x="64" y="138"/>
                    </a:cubicBezTo>
                    <a:cubicBezTo>
                      <a:pt x="65" y="133"/>
                      <a:pt x="63" y="130"/>
                      <a:pt x="60" y="127"/>
                    </a:cubicBezTo>
                    <a:cubicBezTo>
                      <a:pt x="60" y="114"/>
                      <a:pt x="56" y="102"/>
                      <a:pt x="51" y="91"/>
                    </a:cubicBezTo>
                    <a:cubicBezTo>
                      <a:pt x="53" y="103"/>
                      <a:pt x="54" y="116"/>
                      <a:pt x="60" y="127"/>
                    </a:cubicBezTo>
                    <a:close/>
                    <a:moveTo>
                      <a:pt x="79" y="91"/>
                    </a:moveTo>
                    <a:cubicBezTo>
                      <a:pt x="73" y="89"/>
                      <a:pt x="71" y="81"/>
                      <a:pt x="63" y="81"/>
                    </a:cubicBezTo>
                    <a:cubicBezTo>
                      <a:pt x="76" y="94"/>
                      <a:pt x="88" y="108"/>
                      <a:pt x="94" y="126"/>
                    </a:cubicBezTo>
                    <a:cubicBezTo>
                      <a:pt x="97" y="94"/>
                      <a:pt x="96" y="62"/>
                      <a:pt x="92" y="31"/>
                    </a:cubicBezTo>
                    <a:cubicBezTo>
                      <a:pt x="90" y="56"/>
                      <a:pt x="90" y="81"/>
                      <a:pt x="93" y="106"/>
                    </a:cubicBezTo>
                    <a:cubicBezTo>
                      <a:pt x="81" y="86"/>
                      <a:pt x="81" y="63"/>
                      <a:pt x="74" y="42"/>
                    </a:cubicBezTo>
                    <a:cubicBezTo>
                      <a:pt x="71" y="52"/>
                      <a:pt x="77" y="61"/>
                      <a:pt x="76" y="70"/>
                    </a:cubicBezTo>
                    <a:cubicBezTo>
                      <a:pt x="71" y="69"/>
                      <a:pt x="71" y="64"/>
                      <a:pt x="68" y="62"/>
                    </a:cubicBezTo>
                    <a:cubicBezTo>
                      <a:pt x="66" y="61"/>
                      <a:pt x="64" y="56"/>
                      <a:pt x="61" y="59"/>
                    </a:cubicBezTo>
                    <a:cubicBezTo>
                      <a:pt x="58" y="62"/>
                      <a:pt x="62" y="64"/>
                      <a:pt x="64" y="66"/>
                    </a:cubicBezTo>
                    <a:cubicBezTo>
                      <a:pt x="71" y="73"/>
                      <a:pt x="78" y="80"/>
                      <a:pt x="79" y="91"/>
                    </a:cubicBezTo>
                    <a:close/>
                    <a:moveTo>
                      <a:pt x="36" y="218"/>
                    </a:moveTo>
                    <a:cubicBezTo>
                      <a:pt x="35" y="208"/>
                      <a:pt x="28" y="200"/>
                      <a:pt x="27" y="190"/>
                    </a:cubicBezTo>
                    <a:cubicBezTo>
                      <a:pt x="27" y="188"/>
                      <a:pt x="24" y="188"/>
                      <a:pt x="22" y="188"/>
                    </a:cubicBezTo>
                    <a:cubicBezTo>
                      <a:pt x="20" y="189"/>
                      <a:pt x="18" y="190"/>
                      <a:pt x="19" y="192"/>
                    </a:cubicBezTo>
                    <a:cubicBezTo>
                      <a:pt x="23" y="202"/>
                      <a:pt x="28" y="211"/>
                      <a:pt x="36" y="218"/>
                    </a:cubicBezTo>
                    <a:close/>
                    <a:moveTo>
                      <a:pt x="18" y="182"/>
                    </a:moveTo>
                    <a:cubicBezTo>
                      <a:pt x="18" y="181"/>
                      <a:pt x="18" y="181"/>
                      <a:pt x="17" y="180"/>
                    </a:cubicBezTo>
                    <a:cubicBezTo>
                      <a:pt x="17" y="181"/>
                      <a:pt x="16" y="181"/>
                      <a:pt x="16" y="182"/>
                    </a:cubicBezTo>
                    <a:cubicBezTo>
                      <a:pt x="16" y="182"/>
                      <a:pt x="17" y="183"/>
                      <a:pt x="17" y="184"/>
                    </a:cubicBezTo>
                    <a:cubicBezTo>
                      <a:pt x="18" y="183"/>
                      <a:pt x="18" y="182"/>
                      <a:pt x="18" y="18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5" name="Freeform 418">
                <a:extLst>
                  <a:ext uri="{FF2B5EF4-FFF2-40B4-BE49-F238E27FC236}">
                    <a16:creationId xmlns:a16="http://schemas.microsoft.com/office/drawing/2014/main" id="{A741774A-2BF9-FFF9-75FD-1DCF5852C68B}"/>
                  </a:ext>
                </a:extLst>
              </p:cNvPr>
              <p:cNvSpPr/>
              <p:nvPr/>
            </p:nvSpPr>
            <p:spPr bwMode="auto">
              <a:xfrm>
                <a:off x="930" y="2035"/>
                <a:ext cx="80" cy="244"/>
              </a:xfrm>
              <a:custGeom>
                <a:avLst/>
                <a:gdLst>
                  <a:gd name="T0" fmla="*/ 70 w 70"/>
                  <a:gd name="T1" fmla="*/ 213 h 213"/>
                  <a:gd name="T2" fmla="*/ 36 w 70"/>
                  <a:gd name="T3" fmla="*/ 184 h 213"/>
                  <a:gd name="T4" fmla="*/ 24 w 70"/>
                  <a:gd name="T5" fmla="*/ 178 h 213"/>
                  <a:gd name="T6" fmla="*/ 28 w 70"/>
                  <a:gd name="T7" fmla="*/ 164 h 213"/>
                  <a:gd name="T8" fmla="*/ 16 w 70"/>
                  <a:gd name="T9" fmla="*/ 161 h 213"/>
                  <a:gd name="T10" fmla="*/ 13 w 70"/>
                  <a:gd name="T11" fmla="*/ 148 h 213"/>
                  <a:gd name="T12" fmla="*/ 7 w 70"/>
                  <a:gd name="T13" fmla="*/ 126 h 213"/>
                  <a:gd name="T14" fmla="*/ 4 w 70"/>
                  <a:gd name="T15" fmla="*/ 105 h 213"/>
                  <a:gd name="T16" fmla="*/ 7 w 70"/>
                  <a:gd name="T17" fmla="*/ 77 h 213"/>
                  <a:gd name="T18" fmla="*/ 11 w 70"/>
                  <a:gd name="T19" fmla="*/ 51 h 213"/>
                  <a:gd name="T20" fmla="*/ 18 w 70"/>
                  <a:gd name="T21" fmla="*/ 35 h 213"/>
                  <a:gd name="T22" fmla="*/ 37 w 70"/>
                  <a:gd name="T23" fmla="*/ 16 h 213"/>
                  <a:gd name="T24" fmla="*/ 70 w 70"/>
                  <a:gd name="T25" fmla="*/ 7 h 213"/>
                  <a:gd name="T26" fmla="*/ 70 w 70"/>
                  <a:gd name="T27" fmla="*/ 21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213">
                    <a:moveTo>
                      <a:pt x="70" y="213"/>
                    </a:moveTo>
                    <a:cubicBezTo>
                      <a:pt x="52" y="211"/>
                      <a:pt x="41" y="200"/>
                      <a:pt x="36" y="184"/>
                    </a:cubicBezTo>
                    <a:cubicBezTo>
                      <a:pt x="34" y="176"/>
                      <a:pt x="28" y="180"/>
                      <a:pt x="24" y="178"/>
                    </a:cubicBezTo>
                    <a:cubicBezTo>
                      <a:pt x="23" y="173"/>
                      <a:pt x="27" y="169"/>
                      <a:pt x="28" y="164"/>
                    </a:cubicBezTo>
                    <a:cubicBezTo>
                      <a:pt x="25" y="161"/>
                      <a:pt x="20" y="163"/>
                      <a:pt x="16" y="161"/>
                    </a:cubicBezTo>
                    <a:cubicBezTo>
                      <a:pt x="18" y="156"/>
                      <a:pt x="26" y="149"/>
                      <a:pt x="13" y="148"/>
                    </a:cubicBezTo>
                    <a:cubicBezTo>
                      <a:pt x="19" y="138"/>
                      <a:pt x="6" y="132"/>
                      <a:pt x="7" y="126"/>
                    </a:cubicBezTo>
                    <a:cubicBezTo>
                      <a:pt x="8" y="118"/>
                      <a:pt x="7" y="112"/>
                      <a:pt x="4" y="105"/>
                    </a:cubicBezTo>
                    <a:cubicBezTo>
                      <a:pt x="0" y="96"/>
                      <a:pt x="8" y="87"/>
                      <a:pt x="7" y="77"/>
                    </a:cubicBezTo>
                    <a:cubicBezTo>
                      <a:pt x="6" y="69"/>
                      <a:pt x="12" y="61"/>
                      <a:pt x="11" y="51"/>
                    </a:cubicBezTo>
                    <a:cubicBezTo>
                      <a:pt x="10" y="46"/>
                      <a:pt x="14" y="39"/>
                      <a:pt x="18" y="35"/>
                    </a:cubicBezTo>
                    <a:cubicBezTo>
                      <a:pt x="23" y="27"/>
                      <a:pt x="31" y="20"/>
                      <a:pt x="37" y="16"/>
                    </a:cubicBezTo>
                    <a:cubicBezTo>
                      <a:pt x="46" y="10"/>
                      <a:pt x="57" y="0"/>
                      <a:pt x="70" y="7"/>
                    </a:cubicBezTo>
                    <a:cubicBezTo>
                      <a:pt x="70" y="76"/>
                      <a:pt x="70" y="144"/>
                      <a:pt x="70" y="213"/>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6" name="Freeform 419">
                <a:extLst>
                  <a:ext uri="{FF2B5EF4-FFF2-40B4-BE49-F238E27FC236}">
                    <a16:creationId xmlns:a16="http://schemas.microsoft.com/office/drawing/2014/main" id="{5EFCDC67-B6E7-8530-AE4D-B1AABDE0E656}"/>
                  </a:ext>
                </a:extLst>
              </p:cNvPr>
              <p:cNvSpPr>
                <a:spLocks noEditPoints="1"/>
              </p:cNvSpPr>
              <p:nvPr/>
            </p:nvSpPr>
            <p:spPr bwMode="auto">
              <a:xfrm>
                <a:off x="824" y="2210"/>
                <a:ext cx="186" cy="398"/>
              </a:xfrm>
              <a:custGeom>
                <a:avLst/>
                <a:gdLst>
                  <a:gd name="T0" fmla="*/ 128 w 162"/>
                  <a:gd name="T1" fmla="*/ 110 h 347"/>
                  <a:gd name="T2" fmla="*/ 129 w 162"/>
                  <a:gd name="T3" fmla="*/ 108 h 347"/>
                  <a:gd name="T4" fmla="*/ 135 w 162"/>
                  <a:gd name="T5" fmla="*/ 119 h 347"/>
                  <a:gd name="T6" fmla="*/ 147 w 162"/>
                  <a:gd name="T7" fmla="*/ 104 h 347"/>
                  <a:gd name="T8" fmla="*/ 162 w 162"/>
                  <a:gd name="T9" fmla="*/ 130 h 347"/>
                  <a:gd name="T10" fmla="*/ 162 w 162"/>
                  <a:gd name="T11" fmla="*/ 152 h 347"/>
                  <a:gd name="T12" fmla="*/ 156 w 162"/>
                  <a:gd name="T13" fmla="*/ 152 h 347"/>
                  <a:gd name="T14" fmla="*/ 146 w 162"/>
                  <a:gd name="T15" fmla="*/ 157 h 347"/>
                  <a:gd name="T16" fmla="*/ 142 w 162"/>
                  <a:gd name="T17" fmla="*/ 159 h 347"/>
                  <a:gd name="T18" fmla="*/ 78 w 162"/>
                  <a:gd name="T19" fmla="*/ 160 h 347"/>
                  <a:gd name="T20" fmla="*/ 39 w 162"/>
                  <a:gd name="T21" fmla="*/ 175 h 347"/>
                  <a:gd name="T22" fmla="*/ 22 w 162"/>
                  <a:gd name="T23" fmla="*/ 238 h 347"/>
                  <a:gd name="T24" fmla="*/ 27 w 162"/>
                  <a:gd name="T25" fmla="*/ 347 h 347"/>
                  <a:gd name="T26" fmla="*/ 12 w 162"/>
                  <a:gd name="T27" fmla="*/ 347 h 347"/>
                  <a:gd name="T28" fmla="*/ 1 w 162"/>
                  <a:gd name="T29" fmla="*/ 136 h 347"/>
                  <a:gd name="T30" fmla="*/ 5 w 162"/>
                  <a:gd name="T31" fmla="*/ 67 h 347"/>
                  <a:gd name="T32" fmla="*/ 35 w 162"/>
                  <a:gd name="T33" fmla="*/ 0 h 347"/>
                  <a:gd name="T34" fmla="*/ 43 w 162"/>
                  <a:gd name="T35" fmla="*/ 0 h 347"/>
                  <a:gd name="T36" fmla="*/ 47 w 162"/>
                  <a:gd name="T37" fmla="*/ 7 h 347"/>
                  <a:gd name="T38" fmla="*/ 19 w 162"/>
                  <a:gd name="T39" fmla="*/ 69 h 347"/>
                  <a:gd name="T40" fmla="*/ 16 w 162"/>
                  <a:gd name="T41" fmla="*/ 159 h 347"/>
                  <a:gd name="T42" fmla="*/ 19 w 162"/>
                  <a:gd name="T43" fmla="*/ 197 h 347"/>
                  <a:gd name="T44" fmla="*/ 66 w 162"/>
                  <a:gd name="T45" fmla="*/ 133 h 347"/>
                  <a:gd name="T46" fmla="*/ 67 w 162"/>
                  <a:gd name="T47" fmla="*/ 138 h 347"/>
                  <a:gd name="T48" fmla="*/ 73 w 162"/>
                  <a:gd name="T49" fmla="*/ 146 h 347"/>
                  <a:gd name="T50" fmla="*/ 90 w 162"/>
                  <a:gd name="T51" fmla="*/ 147 h 347"/>
                  <a:gd name="T52" fmla="*/ 119 w 162"/>
                  <a:gd name="T53" fmla="*/ 155 h 347"/>
                  <a:gd name="T54" fmla="*/ 96 w 162"/>
                  <a:gd name="T55" fmla="*/ 142 h 347"/>
                  <a:gd name="T56" fmla="*/ 136 w 162"/>
                  <a:gd name="T57" fmla="*/ 144 h 347"/>
                  <a:gd name="T58" fmla="*/ 129 w 162"/>
                  <a:gd name="T59" fmla="*/ 140 h 347"/>
                  <a:gd name="T60" fmla="*/ 157 w 162"/>
                  <a:gd name="T61" fmla="*/ 136 h 347"/>
                  <a:gd name="T62" fmla="*/ 80 w 162"/>
                  <a:gd name="T63" fmla="*/ 138 h 347"/>
                  <a:gd name="T64" fmla="*/ 118 w 162"/>
                  <a:gd name="T65" fmla="*/ 125 h 347"/>
                  <a:gd name="T66" fmla="*/ 121 w 162"/>
                  <a:gd name="T67" fmla="*/ 131 h 347"/>
                  <a:gd name="T68" fmla="*/ 125 w 162"/>
                  <a:gd name="T69" fmla="*/ 126 h 347"/>
                  <a:gd name="T70" fmla="*/ 128 w 162"/>
                  <a:gd name="T71" fmla="*/ 110 h 347"/>
                  <a:gd name="T72" fmla="*/ 144 w 162"/>
                  <a:gd name="T73" fmla="*/ 147 h 347"/>
                  <a:gd name="T74" fmla="*/ 144 w 162"/>
                  <a:gd name="T75" fmla="*/ 145 h 347"/>
                  <a:gd name="T76" fmla="*/ 142 w 162"/>
                  <a:gd name="T77" fmla="*/ 146 h 347"/>
                  <a:gd name="T78" fmla="*/ 143 w 162"/>
                  <a:gd name="T79" fmla="*/ 148 h 347"/>
                  <a:gd name="T80" fmla="*/ 144 w 162"/>
                  <a:gd name="T81" fmla="*/ 147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2" h="347">
                    <a:moveTo>
                      <a:pt x="128" y="110"/>
                    </a:moveTo>
                    <a:cubicBezTo>
                      <a:pt x="128" y="110"/>
                      <a:pt x="129" y="109"/>
                      <a:pt x="129" y="108"/>
                    </a:cubicBezTo>
                    <a:cubicBezTo>
                      <a:pt x="136" y="108"/>
                      <a:pt x="131" y="117"/>
                      <a:pt x="135" y="119"/>
                    </a:cubicBezTo>
                    <a:cubicBezTo>
                      <a:pt x="141" y="116"/>
                      <a:pt x="143" y="109"/>
                      <a:pt x="147" y="104"/>
                    </a:cubicBezTo>
                    <a:cubicBezTo>
                      <a:pt x="151" y="114"/>
                      <a:pt x="156" y="122"/>
                      <a:pt x="162" y="130"/>
                    </a:cubicBezTo>
                    <a:cubicBezTo>
                      <a:pt x="162" y="137"/>
                      <a:pt x="162" y="144"/>
                      <a:pt x="162" y="152"/>
                    </a:cubicBezTo>
                    <a:cubicBezTo>
                      <a:pt x="160" y="152"/>
                      <a:pt x="158" y="151"/>
                      <a:pt x="156" y="152"/>
                    </a:cubicBezTo>
                    <a:cubicBezTo>
                      <a:pt x="153" y="153"/>
                      <a:pt x="145" y="148"/>
                      <a:pt x="146" y="157"/>
                    </a:cubicBezTo>
                    <a:cubicBezTo>
                      <a:pt x="146" y="158"/>
                      <a:pt x="143" y="159"/>
                      <a:pt x="142" y="159"/>
                    </a:cubicBezTo>
                    <a:cubicBezTo>
                      <a:pt x="120" y="166"/>
                      <a:pt x="99" y="168"/>
                      <a:pt x="78" y="160"/>
                    </a:cubicBezTo>
                    <a:cubicBezTo>
                      <a:pt x="54" y="152"/>
                      <a:pt x="52" y="153"/>
                      <a:pt x="39" y="175"/>
                    </a:cubicBezTo>
                    <a:cubicBezTo>
                      <a:pt x="28" y="195"/>
                      <a:pt x="22" y="216"/>
                      <a:pt x="22" y="238"/>
                    </a:cubicBezTo>
                    <a:cubicBezTo>
                      <a:pt x="23" y="274"/>
                      <a:pt x="25" y="311"/>
                      <a:pt x="27" y="347"/>
                    </a:cubicBezTo>
                    <a:cubicBezTo>
                      <a:pt x="22" y="347"/>
                      <a:pt x="17" y="347"/>
                      <a:pt x="12" y="347"/>
                    </a:cubicBezTo>
                    <a:cubicBezTo>
                      <a:pt x="14" y="277"/>
                      <a:pt x="3" y="206"/>
                      <a:pt x="1" y="136"/>
                    </a:cubicBezTo>
                    <a:cubicBezTo>
                      <a:pt x="0" y="113"/>
                      <a:pt x="2" y="90"/>
                      <a:pt x="5" y="67"/>
                    </a:cubicBezTo>
                    <a:cubicBezTo>
                      <a:pt x="9" y="42"/>
                      <a:pt x="19" y="20"/>
                      <a:pt x="35" y="0"/>
                    </a:cubicBezTo>
                    <a:cubicBezTo>
                      <a:pt x="38" y="0"/>
                      <a:pt x="40" y="0"/>
                      <a:pt x="43" y="0"/>
                    </a:cubicBezTo>
                    <a:cubicBezTo>
                      <a:pt x="44" y="2"/>
                      <a:pt x="47" y="4"/>
                      <a:pt x="47" y="7"/>
                    </a:cubicBezTo>
                    <a:cubicBezTo>
                      <a:pt x="32" y="25"/>
                      <a:pt x="23" y="46"/>
                      <a:pt x="19" y="69"/>
                    </a:cubicBezTo>
                    <a:cubicBezTo>
                      <a:pt x="14" y="99"/>
                      <a:pt x="14" y="129"/>
                      <a:pt x="16" y="159"/>
                    </a:cubicBezTo>
                    <a:cubicBezTo>
                      <a:pt x="17" y="172"/>
                      <a:pt x="18" y="184"/>
                      <a:pt x="19" y="197"/>
                    </a:cubicBezTo>
                    <a:cubicBezTo>
                      <a:pt x="29" y="171"/>
                      <a:pt x="47" y="152"/>
                      <a:pt x="66" y="133"/>
                    </a:cubicBezTo>
                    <a:cubicBezTo>
                      <a:pt x="66" y="135"/>
                      <a:pt x="68" y="137"/>
                      <a:pt x="67" y="138"/>
                    </a:cubicBezTo>
                    <a:cubicBezTo>
                      <a:pt x="60" y="149"/>
                      <a:pt x="68" y="148"/>
                      <a:pt x="73" y="146"/>
                    </a:cubicBezTo>
                    <a:cubicBezTo>
                      <a:pt x="79" y="144"/>
                      <a:pt x="84" y="145"/>
                      <a:pt x="90" y="147"/>
                    </a:cubicBezTo>
                    <a:cubicBezTo>
                      <a:pt x="99" y="149"/>
                      <a:pt x="108" y="152"/>
                      <a:pt x="119" y="155"/>
                    </a:cubicBezTo>
                    <a:cubicBezTo>
                      <a:pt x="113" y="146"/>
                      <a:pt x="103" y="149"/>
                      <a:pt x="96" y="142"/>
                    </a:cubicBezTo>
                    <a:cubicBezTo>
                      <a:pt x="111" y="145"/>
                      <a:pt x="123" y="144"/>
                      <a:pt x="136" y="144"/>
                    </a:cubicBezTo>
                    <a:cubicBezTo>
                      <a:pt x="135" y="140"/>
                      <a:pt x="130" y="144"/>
                      <a:pt x="129" y="140"/>
                    </a:cubicBezTo>
                    <a:cubicBezTo>
                      <a:pt x="139" y="139"/>
                      <a:pt x="148" y="138"/>
                      <a:pt x="157" y="136"/>
                    </a:cubicBezTo>
                    <a:cubicBezTo>
                      <a:pt x="131" y="134"/>
                      <a:pt x="106" y="142"/>
                      <a:pt x="80" y="138"/>
                    </a:cubicBezTo>
                    <a:cubicBezTo>
                      <a:pt x="92" y="131"/>
                      <a:pt x="105" y="128"/>
                      <a:pt x="118" y="125"/>
                    </a:cubicBezTo>
                    <a:cubicBezTo>
                      <a:pt x="119" y="127"/>
                      <a:pt x="118" y="130"/>
                      <a:pt x="121" y="131"/>
                    </a:cubicBezTo>
                    <a:cubicBezTo>
                      <a:pt x="124" y="132"/>
                      <a:pt x="124" y="128"/>
                      <a:pt x="125" y="126"/>
                    </a:cubicBezTo>
                    <a:cubicBezTo>
                      <a:pt x="127" y="121"/>
                      <a:pt x="130" y="116"/>
                      <a:pt x="128" y="110"/>
                    </a:cubicBezTo>
                    <a:close/>
                    <a:moveTo>
                      <a:pt x="144" y="147"/>
                    </a:moveTo>
                    <a:cubicBezTo>
                      <a:pt x="144" y="147"/>
                      <a:pt x="144" y="146"/>
                      <a:pt x="144" y="145"/>
                    </a:cubicBezTo>
                    <a:cubicBezTo>
                      <a:pt x="143" y="145"/>
                      <a:pt x="142" y="146"/>
                      <a:pt x="142" y="146"/>
                    </a:cubicBezTo>
                    <a:cubicBezTo>
                      <a:pt x="142" y="147"/>
                      <a:pt x="142" y="148"/>
                      <a:pt x="143" y="148"/>
                    </a:cubicBezTo>
                    <a:cubicBezTo>
                      <a:pt x="143" y="148"/>
                      <a:pt x="144" y="148"/>
                      <a:pt x="144" y="147"/>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7" name="Freeform 420">
                <a:extLst>
                  <a:ext uri="{FF2B5EF4-FFF2-40B4-BE49-F238E27FC236}">
                    <a16:creationId xmlns:a16="http://schemas.microsoft.com/office/drawing/2014/main" id="{8D4C8AC8-FD3C-6351-D6E6-0D8B3D9465FF}"/>
                  </a:ext>
                </a:extLst>
              </p:cNvPr>
              <p:cNvSpPr/>
              <p:nvPr/>
            </p:nvSpPr>
            <p:spPr bwMode="auto">
              <a:xfrm>
                <a:off x="624" y="2353"/>
                <a:ext cx="116" cy="255"/>
              </a:xfrm>
              <a:custGeom>
                <a:avLst/>
                <a:gdLst>
                  <a:gd name="T0" fmla="*/ 0 w 101"/>
                  <a:gd name="T1" fmla="*/ 223 h 223"/>
                  <a:gd name="T2" fmla="*/ 28 w 101"/>
                  <a:gd name="T3" fmla="*/ 147 h 223"/>
                  <a:gd name="T4" fmla="*/ 54 w 101"/>
                  <a:gd name="T5" fmla="*/ 25 h 223"/>
                  <a:gd name="T6" fmla="*/ 61 w 101"/>
                  <a:gd name="T7" fmla="*/ 19 h 223"/>
                  <a:gd name="T8" fmla="*/ 68 w 101"/>
                  <a:gd name="T9" fmla="*/ 4 h 223"/>
                  <a:gd name="T10" fmla="*/ 73 w 101"/>
                  <a:gd name="T11" fmla="*/ 13 h 223"/>
                  <a:gd name="T12" fmla="*/ 80 w 101"/>
                  <a:gd name="T13" fmla="*/ 18 h 223"/>
                  <a:gd name="T14" fmla="*/ 85 w 101"/>
                  <a:gd name="T15" fmla="*/ 13 h 223"/>
                  <a:gd name="T16" fmla="*/ 87 w 101"/>
                  <a:gd name="T17" fmla="*/ 1 h 223"/>
                  <a:gd name="T18" fmla="*/ 101 w 101"/>
                  <a:gd name="T19" fmla="*/ 2 h 223"/>
                  <a:gd name="T20" fmla="*/ 70 w 101"/>
                  <a:gd name="T21" fmla="*/ 98 h 223"/>
                  <a:gd name="T22" fmla="*/ 63 w 101"/>
                  <a:gd name="T23" fmla="*/ 223 h 223"/>
                  <a:gd name="T24" fmla="*/ 46 w 101"/>
                  <a:gd name="T25" fmla="*/ 223 h 223"/>
                  <a:gd name="T26" fmla="*/ 46 w 101"/>
                  <a:gd name="T27" fmla="*/ 141 h 223"/>
                  <a:gd name="T28" fmla="*/ 15 w 101"/>
                  <a:gd name="T29" fmla="*/ 223 h 223"/>
                  <a:gd name="T30" fmla="*/ 0 w 101"/>
                  <a:gd name="T3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0" h="223">
                    <a:moveTo>
                      <a:pt x="0" y="223"/>
                    </a:moveTo>
                    <a:cubicBezTo>
                      <a:pt x="9" y="198"/>
                      <a:pt x="18" y="172"/>
                      <a:pt x="28" y="147"/>
                    </a:cubicBezTo>
                    <a:cubicBezTo>
                      <a:pt x="45" y="108"/>
                      <a:pt x="56" y="68"/>
                      <a:pt x="54" y="25"/>
                    </a:cubicBezTo>
                    <a:cubicBezTo>
                      <a:pt x="59" y="26"/>
                      <a:pt x="60" y="24"/>
                      <a:pt x="61" y="19"/>
                    </a:cubicBezTo>
                    <a:cubicBezTo>
                      <a:pt x="62" y="14"/>
                      <a:pt x="60" y="6"/>
                      <a:pt x="68" y="4"/>
                    </a:cubicBezTo>
                    <a:cubicBezTo>
                      <a:pt x="69" y="7"/>
                      <a:pt x="73" y="9"/>
                      <a:pt x="73" y="13"/>
                    </a:cubicBezTo>
                    <a:cubicBezTo>
                      <a:pt x="72" y="18"/>
                      <a:pt x="77" y="17"/>
                      <a:pt x="80" y="18"/>
                    </a:cubicBezTo>
                    <a:cubicBezTo>
                      <a:pt x="84" y="20"/>
                      <a:pt x="84" y="15"/>
                      <a:pt x="85" y="13"/>
                    </a:cubicBezTo>
                    <a:cubicBezTo>
                      <a:pt x="87" y="10"/>
                      <a:pt x="88" y="5"/>
                      <a:pt x="87" y="1"/>
                    </a:cubicBezTo>
                    <a:cubicBezTo>
                      <a:pt x="92" y="7"/>
                      <a:pt x="97" y="0"/>
                      <a:pt x="101" y="2"/>
                    </a:cubicBezTo>
                    <a:cubicBezTo>
                      <a:pt x="88" y="33"/>
                      <a:pt x="71" y="63"/>
                      <a:pt x="70" y="98"/>
                    </a:cubicBezTo>
                    <a:cubicBezTo>
                      <a:pt x="68" y="140"/>
                      <a:pt x="65" y="182"/>
                      <a:pt x="63" y="223"/>
                    </a:cubicBezTo>
                    <a:cubicBezTo>
                      <a:pt x="58" y="223"/>
                      <a:pt x="52" y="223"/>
                      <a:pt x="46" y="223"/>
                    </a:cubicBezTo>
                    <a:cubicBezTo>
                      <a:pt x="46" y="196"/>
                      <a:pt x="46" y="169"/>
                      <a:pt x="46" y="141"/>
                    </a:cubicBezTo>
                    <a:cubicBezTo>
                      <a:pt x="36" y="169"/>
                      <a:pt x="25" y="196"/>
                      <a:pt x="15" y="223"/>
                    </a:cubicBezTo>
                    <a:cubicBezTo>
                      <a:pt x="10" y="223"/>
                      <a:pt x="5" y="223"/>
                      <a:pt x="0" y="22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8" name="Freeform 421">
                <a:extLst>
                  <a:ext uri="{FF2B5EF4-FFF2-40B4-BE49-F238E27FC236}">
                    <a16:creationId xmlns:a16="http://schemas.microsoft.com/office/drawing/2014/main" id="{1BCAC1F4-3AEE-4EF8-783D-3E0D7A60BDCB}"/>
                  </a:ext>
                </a:extLst>
              </p:cNvPr>
              <p:cNvSpPr/>
              <p:nvPr/>
            </p:nvSpPr>
            <p:spPr bwMode="auto">
              <a:xfrm>
                <a:off x="577" y="2350"/>
                <a:ext cx="64" cy="258"/>
              </a:xfrm>
              <a:custGeom>
                <a:avLst/>
                <a:gdLst>
                  <a:gd name="T0" fmla="*/ 56 w 56"/>
                  <a:gd name="T1" fmla="*/ 30 h 225"/>
                  <a:gd name="T2" fmla="*/ 20 w 56"/>
                  <a:gd name="T3" fmla="*/ 225 h 225"/>
                  <a:gd name="T4" fmla="*/ 0 w 56"/>
                  <a:gd name="T5" fmla="*/ 225 h 225"/>
                  <a:gd name="T6" fmla="*/ 10 w 56"/>
                  <a:gd name="T7" fmla="*/ 10 h 225"/>
                  <a:gd name="T8" fmla="*/ 17 w 56"/>
                  <a:gd name="T9" fmla="*/ 0 h 225"/>
                  <a:gd name="T10" fmla="*/ 18 w 56"/>
                  <a:gd name="T11" fmla="*/ 5 h 225"/>
                  <a:gd name="T12" fmla="*/ 21 w 56"/>
                  <a:gd name="T13" fmla="*/ 13 h 225"/>
                  <a:gd name="T14" fmla="*/ 15 w 56"/>
                  <a:gd name="T15" fmla="*/ 167 h 225"/>
                  <a:gd name="T16" fmla="*/ 28 w 56"/>
                  <a:gd name="T17" fmla="*/ 115 h 225"/>
                  <a:gd name="T18" fmla="*/ 43 w 56"/>
                  <a:gd name="T19" fmla="*/ 14 h 225"/>
                  <a:gd name="T20" fmla="*/ 49 w 56"/>
                  <a:gd name="T21" fmla="*/ 7 h 225"/>
                  <a:gd name="T22" fmla="*/ 56 w 56"/>
                  <a:gd name="T23" fmla="*/ 3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225">
                    <a:moveTo>
                      <a:pt x="56" y="30"/>
                    </a:moveTo>
                    <a:cubicBezTo>
                      <a:pt x="48" y="96"/>
                      <a:pt x="33" y="160"/>
                      <a:pt x="20" y="225"/>
                    </a:cubicBezTo>
                    <a:cubicBezTo>
                      <a:pt x="13" y="225"/>
                      <a:pt x="7" y="225"/>
                      <a:pt x="0" y="225"/>
                    </a:cubicBezTo>
                    <a:cubicBezTo>
                      <a:pt x="2" y="154"/>
                      <a:pt x="6" y="82"/>
                      <a:pt x="10" y="10"/>
                    </a:cubicBezTo>
                    <a:cubicBezTo>
                      <a:pt x="10" y="5"/>
                      <a:pt x="11" y="1"/>
                      <a:pt x="17" y="0"/>
                    </a:cubicBezTo>
                    <a:cubicBezTo>
                      <a:pt x="17" y="2"/>
                      <a:pt x="18" y="4"/>
                      <a:pt x="18" y="5"/>
                    </a:cubicBezTo>
                    <a:cubicBezTo>
                      <a:pt x="18" y="8"/>
                      <a:pt x="19" y="11"/>
                      <a:pt x="21" y="13"/>
                    </a:cubicBezTo>
                    <a:cubicBezTo>
                      <a:pt x="18" y="64"/>
                      <a:pt x="17" y="115"/>
                      <a:pt x="15" y="167"/>
                    </a:cubicBezTo>
                    <a:cubicBezTo>
                      <a:pt x="22" y="150"/>
                      <a:pt x="24" y="132"/>
                      <a:pt x="28" y="115"/>
                    </a:cubicBezTo>
                    <a:cubicBezTo>
                      <a:pt x="34" y="81"/>
                      <a:pt x="41" y="48"/>
                      <a:pt x="43" y="14"/>
                    </a:cubicBezTo>
                    <a:cubicBezTo>
                      <a:pt x="45" y="12"/>
                      <a:pt x="47" y="10"/>
                      <a:pt x="49" y="7"/>
                    </a:cubicBezTo>
                    <a:cubicBezTo>
                      <a:pt x="54" y="14"/>
                      <a:pt x="55" y="22"/>
                      <a:pt x="56" y="3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9" name="Freeform 422">
                <a:extLst>
                  <a:ext uri="{FF2B5EF4-FFF2-40B4-BE49-F238E27FC236}">
                    <a16:creationId xmlns:a16="http://schemas.microsoft.com/office/drawing/2014/main" id="{A1B83485-73D4-811C-50BA-B048C22EE731}"/>
                  </a:ext>
                </a:extLst>
              </p:cNvPr>
              <p:cNvSpPr/>
              <p:nvPr/>
            </p:nvSpPr>
            <p:spPr bwMode="auto">
              <a:xfrm>
                <a:off x="511" y="2309"/>
                <a:ext cx="33" cy="299"/>
              </a:xfrm>
              <a:custGeom>
                <a:avLst/>
                <a:gdLst>
                  <a:gd name="T0" fmla="*/ 22 w 29"/>
                  <a:gd name="T1" fmla="*/ 29 h 261"/>
                  <a:gd name="T2" fmla="*/ 28 w 29"/>
                  <a:gd name="T3" fmla="*/ 235 h 261"/>
                  <a:gd name="T4" fmla="*/ 27 w 29"/>
                  <a:gd name="T5" fmla="*/ 261 h 261"/>
                  <a:gd name="T6" fmla="*/ 7 w 29"/>
                  <a:gd name="T7" fmla="*/ 261 h 261"/>
                  <a:gd name="T8" fmla="*/ 7 w 29"/>
                  <a:gd name="T9" fmla="*/ 165 h 261"/>
                  <a:gd name="T10" fmla="*/ 0 w 29"/>
                  <a:gd name="T11" fmla="*/ 3 h 261"/>
                  <a:gd name="T12" fmla="*/ 5 w 29"/>
                  <a:gd name="T13" fmla="*/ 0 h 261"/>
                  <a:gd name="T14" fmla="*/ 7 w 29"/>
                  <a:gd name="T15" fmla="*/ 0 h 261"/>
                  <a:gd name="T16" fmla="*/ 9 w 29"/>
                  <a:gd name="T17" fmla="*/ 10 h 261"/>
                  <a:gd name="T18" fmla="*/ 22 w 29"/>
                  <a:gd name="T19" fmla="*/ 29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61">
                    <a:moveTo>
                      <a:pt x="22" y="29"/>
                    </a:moveTo>
                    <a:cubicBezTo>
                      <a:pt x="26" y="97"/>
                      <a:pt x="29" y="166"/>
                      <a:pt x="28" y="235"/>
                    </a:cubicBezTo>
                    <a:cubicBezTo>
                      <a:pt x="28" y="244"/>
                      <a:pt x="27" y="253"/>
                      <a:pt x="27" y="261"/>
                    </a:cubicBezTo>
                    <a:cubicBezTo>
                      <a:pt x="20" y="261"/>
                      <a:pt x="14" y="261"/>
                      <a:pt x="7" y="261"/>
                    </a:cubicBezTo>
                    <a:cubicBezTo>
                      <a:pt x="10" y="229"/>
                      <a:pt x="8" y="197"/>
                      <a:pt x="7" y="165"/>
                    </a:cubicBezTo>
                    <a:cubicBezTo>
                      <a:pt x="5" y="111"/>
                      <a:pt x="2" y="57"/>
                      <a:pt x="0" y="3"/>
                    </a:cubicBezTo>
                    <a:cubicBezTo>
                      <a:pt x="2" y="2"/>
                      <a:pt x="3" y="1"/>
                      <a:pt x="5" y="0"/>
                    </a:cubicBezTo>
                    <a:cubicBezTo>
                      <a:pt x="6" y="0"/>
                      <a:pt x="7" y="0"/>
                      <a:pt x="7" y="0"/>
                    </a:cubicBezTo>
                    <a:cubicBezTo>
                      <a:pt x="10" y="3"/>
                      <a:pt x="2" y="9"/>
                      <a:pt x="9" y="10"/>
                    </a:cubicBezTo>
                    <a:cubicBezTo>
                      <a:pt x="24" y="10"/>
                      <a:pt x="23" y="19"/>
                      <a:pt x="22" y="2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0" name="Freeform 423">
                <a:extLst>
                  <a:ext uri="{FF2B5EF4-FFF2-40B4-BE49-F238E27FC236}">
                    <a16:creationId xmlns:a16="http://schemas.microsoft.com/office/drawing/2014/main" id="{C4F75CE1-3A8A-7F51-AA1B-0502212C2FA7}"/>
                  </a:ext>
                </a:extLst>
              </p:cNvPr>
              <p:cNvSpPr/>
              <p:nvPr/>
            </p:nvSpPr>
            <p:spPr bwMode="auto">
              <a:xfrm>
                <a:off x="961" y="1509"/>
                <a:ext cx="49" cy="213"/>
              </a:xfrm>
              <a:custGeom>
                <a:avLst/>
                <a:gdLst>
                  <a:gd name="T0" fmla="*/ 37 w 43"/>
                  <a:gd name="T1" fmla="*/ 0 h 186"/>
                  <a:gd name="T2" fmla="*/ 43 w 43"/>
                  <a:gd name="T3" fmla="*/ 0 h 186"/>
                  <a:gd name="T4" fmla="*/ 43 w 43"/>
                  <a:gd name="T5" fmla="*/ 186 h 186"/>
                  <a:gd name="T6" fmla="*/ 31 w 43"/>
                  <a:gd name="T7" fmla="*/ 165 h 186"/>
                  <a:gd name="T8" fmla="*/ 21 w 43"/>
                  <a:gd name="T9" fmla="*/ 155 h 186"/>
                  <a:gd name="T10" fmla="*/ 23 w 43"/>
                  <a:gd name="T11" fmla="*/ 140 h 186"/>
                  <a:gd name="T12" fmla="*/ 17 w 43"/>
                  <a:gd name="T13" fmla="*/ 130 h 186"/>
                  <a:gd name="T14" fmla="*/ 10 w 43"/>
                  <a:gd name="T15" fmla="*/ 120 h 186"/>
                  <a:gd name="T16" fmla="*/ 12 w 43"/>
                  <a:gd name="T17" fmla="*/ 109 h 186"/>
                  <a:gd name="T18" fmla="*/ 9 w 43"/>
                  <a:gd name="T19" fmla="*/ 95 h 186"/>
                  <a:gd name="T20" fmla="*/ 11 w 43"/>
                  <a:gd name="T21" fmla="*/ 90 h 186"/>
                  <a:gd name="T22" fmla="*/ 14 w 43"/>
                  <a:gd name="T23" fmla="*/ 43 h 186"/>
                  <a:gd name="T24" fmla="*/ 19 w 43"/>
                  <a:gd name="T25" fmla="*/ 34 h 186"/>
                  <a:gd name="T26" fmla="*/ 33 w 43"/>
                  <a:gd name="T27" fmla="*/ 9 h 186"/>
                  <a:gd name="T28" fmla="*/ 37 w 43"/>
                  <a:gd name="T29"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 h="186">
                    <a:moveTo>
                      <a:pt x="37" y="0"/>
                    </a:moveTo>
                    <a:cubicBezTo>
                      <a:pt x="39" y="0"/>
                      <a:pt x="41" y="2"/>
                      <a:pt x="43" y="0"/>
                    </a:cubicBezTo>
                    <a:cubicBezTo>
                      <a:pt x="43" y="62"/>
                      <a:pt x="43" y="124"/>
                      <a:pt x="43" y="186"/>
                    </a:cubicBezTo>
                    <a:cubicBezTo>
                      <a:pt x="36" y="181"/>
                      <a:pt x="36" y="172"/>
                      <a:pt x="31" y="165"/>
                    </a:cubicBezTo>
                    <a:cubicBezTo>
                      <a:pt x="28" y="161"/>
                      <a:pt x="29" y="157"/>
                      <a:pt x="21" y="155"/>
                    </a:cubicBezTo>
                    <a:cubicBezTo>
                      <a:pt x="14" y="153"/>
                      <a:pt x="24" y="146"/>
                      <a:pt x="23" y="140"/>
                    </a:cubicBezTo>
                    <a:cubicBezTo>
                      <a:pt x="21" y="138"/>
                      <a:pt x="8" y="141"/>
                      <a:pt x="17" y="130"/>
                    </a:cubicBezTo>
                    <a:cubicBezTo>
                      <a:pt x="23" y="123"/>
                      <a:pt x="8" y="128"/>
                      <a:pt x="10" y="120"/>
                    </a:cubicBezTo>
                    <a:cubicBezTo>
                      <a:pt x="11" y="117"/>
                      <a:pt x="20" y="113"/>
                      <a:pt x="12" y="109"/>
                    </a:cubicBezTo>
                    <a:cubicBezTo>
                      <a:pt x="4" y="105"/>
                      <a:pt x="6" y="100"/>
                      <a:pt x="9" y="95"/>
                    </a:cubicBezTo>
                    <a:cubicBezTo>
                      <a:pt x="10" y="93"/>
                      <a:pt x="11" y="91"/>
                      <a:pt x="11" y="90"/>
                    </a:cubicBezTo>
                    <a:cubicBezTo>
                      <a:pt x="0" y="74"/>
                      <a:pt x="14" y="59"/>
                      <a:pt x="14" y="43"/>
                    </a:cubicBezTo>
                    <a:cubicBezTo>
                      <a:pt x="14" y="39"/>
                      <a:pt x="21" y="39"/>
                      <a:pt x="19" y="34"/>
                    </a:cubicBezTo>
                    <a:cubicBezTo>
                      <a:pt x="19" y="23"/>
                      <a:pt x="22" y="14"/>
                      <a:pt x="33" y="9"/>
                    </a:cubicBezTo>
                    <a:cubicBezTo>
                      <a:pt x="37" y="7"/>
                      <a:pt x="35" y="3"/>
                      <a:pt x="37" y="0"/>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1" name="Freeform 424">
                <a:extLst>
                  <a:ext uri="{FF2B5EF4-FFF2-40B4-BE49-F238E27FC236}">
                    <a16:creationId xmlns:a16="http://schemas.microsoft.com/office/drawing/2014/main" id="{FF0C5D5F-C362-7C91-F5BF-E2A1828AE00A}"/>
                  </a:ext>
                </a:extLst>
              </p:cNvPr>
              <p:cNvSpPr/>
              <p:nvPr/>
            </p:nvSpPr>
            <p:spPr bwMode="auto">
              <a:xfrm>
                <a:off x="955" y="669"/>
                <a:ext cx="55" cy="55"/>
              </a:xfrm>
              <a:custGeom>
                <a:avLst/>
                <a:gdLst>
                  <a:gd name="T0" fmla="*/ 0 w 48"/>
                  <a:gd name="T1" fmla="*/ 37 h 48"/>
                  <a:gd name="T2" fmla="*/ 11 w 48"/>
                  <a:gd name="T3" fmla="*/ 10 h 48"/>
                  <a:gd name="T4" fmla="*/ 25 w 48"/>
                  <a:gd name="T5" fmla="*/ 9 h 48"/>
                  <a:gd name="T6" fmla="*/ 29 w 48"/>
                  <a:gd name="T7" fmla="*/ 15 h 48"/>
                  <a:gd name="T8" fmla="*/ 44 w 48"/>
                  <a:gd name="T9" fmla="*/ 14 h 48"/>
                  <a:gd name="T10" fmla="*/ 48 w 48"/>
                  <a:gd name="T11" fmla="*/ 12 h 48"/>
                  <a:gd name="T12" fmla="*/ 48 w 48"/>
                  <a:gd name="T13" fmla="*/ 41 h 48"/>
                  <a:gd name="T14" fmla="*/ 27 w 48"/>
                  <a:gd name="T15" fmla="*/ 20 h 48"/>
                  <a:gd name="T16" fmla="*/ 22 w 48"/>
                  <a:gd name="T17" fmla="*/ 33 h 48"/>
                  <a:gd name="T18" fmla="*/ 12 w 48"/>
                  <a:gd name="T19" fmla="*/ 47 h 48"/>
                  <a:gd name="T20" fmla="*/ 0 w 48"/>
                  <a:gd name="T21" fmla="*/ 3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48">
                    <a:moveTo>
                      <a:pt x="0" y="37"/>
                    </a:moveTo>
                    <a:cubicBezTo>
                      <a:pt x="8" y="30"/>
                      <a:pt x="6" y="18"/>
                      <a:pt x="11" y="10"/>
                    </a:cubicBezTo>
                    <a:cubicBezTo>
                      <a:pt x="16" y="1"/>
                      <a:pt x="18" y="0"/>
                      <a:pt x="25" y="9"/>
                    </a:cubicBezTo>
                    <a:cubicBezTo>
                      <a:pt x="26" y="11"/>
                      <a:pt x="28" y="13"/>
                      <a:pt x="29" y="15"/>
                    </a:cubicBezTo>
                    <a:cubicBezTo>
                      <a:pt x="35" y="24"/>
                      <a:pt x="40" y="26"/>
                      <a:pt x="44" y="14"/>
                    </a:cubicBezTo>
                    <a:cubicBezTo>
                      <a:pt x="45" y="13"/>
                      <a:pt x="47" y="13"/>
                      <a:pt x="48" y="12"/>
                    </a:cubicBezTo>
                    <a:cubicBezTo>
                      <a:pt x="48" y="22"/>
                      <a:pt x="48" y="32"/>
                      <a:pt x="48" y="41"/>
                    </a:cubicBezTo>
                    <a:cubicBezTo>
                      <a:pt x="40" y="36"/>
                      <a:pt x="37" y="24"/>
                      <a:pt x="27" y="20"/>
                    </a:cubicBezTo>
                    <a:cubicBezTo>
                      <a:pt x="26" y="24"/>
                      <a:pt x="26" y="29"/>
                      <a:pt x="22" y="33"/>
                    </a:cubicBezTo>
                    <a:cubicBezTo>
                      <a:pt x="18" y="37"/>
                      <a:pt x="18" y="46"/>
                      <a:pt x="12" y="47"/>
                    </a:cubicBezTo>
                    <a:cubicBezTo>
                      <a:pt x="7" y="48"/>
                      <a:pt x="6" y="39"/>
                      <a:pt x="0" y="3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2" name="Freeform 425">
                <a:extLst>
                  <a:ext uri="{FF2B5EF4-FFF2-40B4-BE49-F238E27FC236}">
                    <a16:creationId xmlns:a16="http://schemas.microsoft.com/office/drawing/2014/main" id="{B379868A-8E74-ABF2-021E-9E24192CE1B7}"/>
                  </a:ext>
                </a:extLst>
              </p:cNvPr>
              <p:cNvSpPr/>
              <p:nvPr/>
            </p:nvSpPr>
            <p:spPr bwMode="auto">
              <a:xfrm>
                <a:off x="972" y="2304"/>
                <a:ext cx="38" cy="55"/>
              </a:xfrm>
              <a:custGeom>
                <a:avLst/>
                <a:gdLst>
                  <a:gd name="T0" fmla="*/ 33 w 33"/>
                  <a:gd name="T1" fmla="*/ 48 h 48"/>
                  <a:gd name="T2" fmla="*/ 18 w 33"/>
                  <a:gd name="T3" fmla="*/ 22 h 48"/>
                  <a:gd name="T4" fmla="*/ 6 w 33"/>
                  <a:gd name="T5" fmla="*/ 37 h 48"/>
                  <a:gd name="T6" fmla="*/ 0 w 33"/>
                  <a:gd name="T7" fmla="*/ 26 h 48"/>
                  <a:gd name="T8" fmla="*/ 16 w 33"/>
                  <a:gd name="T9" fmla="*/ 4 h 48"/>
                  <a:gd name="T10" fmla="*/ 24 w 33"/>
                  <a:gd name="T11" fmla="*/ 8 h 48"/>
                  <a:gd name="T12" fmla="*/ 33 w 33"/>
                  <a:gd name="T13" fmla="*/ 19 h 48"/>
                  <a:gd name="T14" fmla="*/ 33 w 33"/>
                  <a:gd name="T15" fmla="*/ 48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48">
                    <a:moveTo>
                      <a:pt x="33" y="48"/>
                    </a:moveTo>
                    <a:cubicBezTo>
                      <a:pt x="27" y="40"/>
                      <a:pt x="22" y="32"/>
                      <a:pt x="18" y="22"/>
                    </a:cubicBezTo>
                    <a:cubicBezTo>
                      <a:pt x="14" y="27"/>
                      <a:pt x="12" y="34"/>
                      <a:pt x="6" y="37"/>
                    </a:cubicBezTo>
                    <a:cubicBezTo>
                      <a:pt x="2" y="35"/>
                      <a:pt x="7" y="26"/>
                      <a:pt x="0" y="26"/>
                    </a:cubicBezTo>
                    <a:cubicBezTo>
                      <a:pt x="2" y="16"/>
                      <a:pt x="11" y="12"/>
                      <a:pt x="16" y="4"/>
                    </a:cubicBezTo>
                    <a:cubicBezTo>
                      <a:pt x="19" y="0"/>
                      <a:pt x="22" y="5"/>
                      <a:pt x="24" y="8"/>
                    </a:cubicBezTo>
                    <a:cubicBezTo>
                      <a:pt x="27" y="12"/>
                      <a:pt x="27" y="18"/>
                      <a:pt x="33" y="19"/>
                    </a:cubicBezTo>
                    <a:cubicBezTo>
                      <a:pt x="33" y="28"/>
                      <a:pt x="33" y="38"/>
                      <a:pt x="33" y="4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3" name="Freeform 426">
                <a:extLst>
                  <a:ext uri="{FF2B5EF4-FFF2-40B4-BE49-F238E27FC236}">
                    <a16:creationId xmlns:a16="http://schemas.microsoft.com/office/drawing/2014/main" id="{5ED2B43F-C2EC-C4F1-3E83-A9D0B20D40F7}"/>
                  </a:ext>
                </a:extLst>
              </p:cNvPr>
              <p:cNvSpPr/>
              <p:nvPr/>
            </p:nvSpPr>
            <p:spPr bwMode="auto">
              <a:xfrm>
                <a:off x="990" y="1323"/>
                <a:ext cx="20" cy="81"/>
              </a:xfrm>
              <a:custGeom>
                <a:avLst/>
                <a:gdLst>
                  <a:gd name="T0" fmla="*/ 15 w 17"/>
                  <a:gd name="T1" fmla="*/ 58 h 70"/>
                  <a:gd name="T2" fmla="*/ 0 w 17"/>
                  <a:gd name="T3" fmla="*/ 70 h 70"/>
                  <a:gd name="T4" fmla="*/ 7 w 17"/>
                  <a:gd name="T5" fmla="*/ 0 h 70"/>
                  <a:gd name="T6" fmla="*/ 13 w 17"/>
                  <a:gd name="T7" fmla="*/ 15 h 70"/>
                  <a:gd name="T8" fmla="*/ 17 w 17"/>
                  <a:gd name="T9" fmla="*/ 14 h 70"/>
                  <a:gd name="T10" fmla="*/ 17 w 17"/>
                  <a:gd name="T11" fmla="*/ 33 h 70"/>
                  <a:gd name="T12" fmla="*/ 15 w 17"/>
                  <a:gd name="T13" fmla="*/ 58 h 70"/>
                </a:gdLst>
                <a:ahLst/>
                <a:cxnLst>
                  <a:cxn ang="0">
                    <a:pos x="T0" y="T1"/>
                  </a:cxn>
                  <a:cxn ang="0">
                    <a:pos x="T2" y="T3"/>
                  </a:cxn>
                  <a:cxn ang="0">
                    <a:pos x="T4" y="T5"/>
                  </a:cxn>
                  <a:cxn ang="0">
                    <a:pos x="T6" y="T7"/>
                  </a:cxn>
                  <a:cxn ang="0">
                    <a:pos x="T8" y="T9"/>
                  </a:cxn>
                  <a:cxn ang="0">
                    <a:pos x="T10" y="T11"/>
                  </a:cxn>
                  <a:cxn ang="0">
                    <a:pos x="T12" y="T13"/>
                  </a:cxn>
                </a:cxnLst>
                <a:rect l="0" t="0" r="r" b="b"/>
                <a:pathLst>
                  <a:path w="17" h="70">
                    <a:moveTo>
                      <a:pt x="15" y="58"/>
                    </a:moveTo>
                    <a:cubicBezTo>
                      <a:pt x="13" y="64"/>
                      <a:pt x="9" y="67"/>
                      <a:pt x="0" y="70"/>
                    </a:cubicBezTo>
                    <a:cubicBezTo>
                      <a:pt x="11" y="47"/>
                      <a:pt x="11" y="25"/>
                      <a:pt x="7" y="0"/>
                    </a:cubicBezTo>
                    <a:cubicBezTo>
                      <a:pt x="12" y="6"/>
                      <a:pt x="12" y="10"/>
                      <a:pt x="13" y="15"/>
                    </a:cubicBezTo>
                    <a:cubicBezTo>
                      <a:pt x="14" y="20"/>
                      <a:pt x="16" y="14"/>
                      <a:pt x="17" y="14"/>
                    </a:cubicBezTo>
                    <a:cubicBezTo>
                      <a:pt x="17" y="21"/>
                      <a:pt x="17" y="27"/>
                      <a:pt x="17" y="33"/>
                    </a:cubicBezTo>
                    <a:cubicBezTo>
                      <a:pt x="13" y="41"/>
                      <a:pt x="6" y="49"/>
                      <a:pt x="15" y="5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4" name="Freeform 427">
                <a:extLst>
                  <a:ext uri="{FF2B5EF4-FFF2-40B4-BE49-F238E27FC236}">
                    <a16:creationId xmlns:a16="http://schemas.microsoft.com/office/drawing/2014/main" id="{66A69223-9663-2BB3-CA99-40C317AA38CC}"/>
                  </a:ext>
                </a:extLst>
              </p:cNvPr>
              <p:cNvSpPr/>
              <p:nvPr/>
            </p:nvSpPr>
            <p:spPr bwMode="auto">
              <a:xfrm>
                <a:off x="990" y="1764"/>
                <a:ext cx="20" cy="32"/>
              </a:xfrm>
              <a:custGeom>
                <a:avLst/>
                <a:gdLst>
                  <a:gd name="T0" fmla="*/ 0 w 17"/>
                  <a:gd name="T1" fmla="*/ 14 h 28"/>
                  <a:gd name="T2" fmla="*/ 17 w 17"/>
                  <a:gd name="T3" fmla="*/ 0 h 28"/>
                  <a:gd name="T4" fmla="*/ 17 w 17"/>
                  <a:gd name="T5" fmla="*/ 15 h 28"/>
                  <a:gd name="T6" fmla="*/ 2 w 17"/>
                  <a:gd name="T7" fmla="*/ 28 h 28"/>
                  <a:gd name="T8" fmla="*/ 0 w 17"/>
                  <a:gd name="T9" fmla="*/ 14 h 28"/>
                </a:gdLst>
                <a:ahLst/>
                <a:cxnLst>
                  <a:cxn ang="0">
                    <a:pos x="T0" y="T1"/>
                  </a:cxn>
                  <a:cxn ang="0">
                    <a:pos x="T2" y="T3"/>
                  </a:cxn>
                  <a:cxn ang="0">
                    <a:pos x="T4" y="T5"/>
                  </a:cxn>
                  <a:cxn ang="0">
                    <a:pos x="T6" y="T7"/>
                  </a:cxn>
                  <a:cxn ang="0">
                    <a:pos x="T8" y="T9"/>
                  </a:cxn>
                </a:cxnLst>
                <a:rect l="0" t="0" r="r" b="b"/>
                <a:pathLst>
                  <a:path w="17" h="28">
                    <a:moveTo>
                      <a:pt x="0" y="14"/>
                    </a:moveTo>
                    <a:cubicBezTo>
                      <a:pt x="3" y="6"/>
                      <a:pt x="9" y="2"/>
                      <a:pt x="17" y="0"/>
                    </a:cubicBezTo>
                    <a:cubicBezTo>
                      <a:pt x="17" y="5"/>
                      <a:pt x="17" y="10"/>
                      <a:pt x="17" y="15"/>
                    </a:cubicBezTo>
                    <a:cubicBezTo>
                      <a:pt x="11" y="17"/>
                      <a:pt x="9" y="25"/>
                      <a:pt x="2" y="28"/>
                    </a:cubicBezTo>
                    <a:cubicBezTo>
                      <a:pt x="0" y="24"/>
                      <a:pt x="1" y="19"/>
                      <a:pt x="0"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5" name="Freeform 428">
                <a:extLst>
                  <a:ext uri="{FF2B5EF4-FFF2-40B4-BE49-F238E27FC236}">
                    <a16:creationId xmlns:a16="http://schemas.microsoft.com/office/drawing/2014/main" id="{305BDC56-E74F-7559-C064-6A4C9557056B}"/>
                  </a:ext>
                </a:extLst>
              </p:cNvPr>
              <p:cNvSpPr/>
              <p:nvPr/>
            </p:nvSpPr>
            <p:spPr bwMode="auto">
              <a:xfrm>
                <a:off x="997" y="1361"/>
                <a:ext cx="13" cy="29"/>
              </a:xfrm>
              <a:custGeom>
                <a:avLst/>
                <a:gdLst>
                  <a:gd name="T0" fmla="*/ 9 w 11"/>
                  <a:gd name="T1" fmla="*/ 25 h 25"/>
                  <a:gd name="T2" fmla="*/ 11 w 11"/>
                  <a:gd name="T3" fmla="*/ 0 h 25"/>
                  <a:gd name="T4" fmla="*/ 11 w 11"/>
                  <a:gd name="T5" fmla="*/ 22 h 25"/>
                  <a:gd name="T6" fmla="*/ 9 w 11"/>
                  <a:gd name="T7" fmla="*/ 25 h 25"/>
                </a:gdLst>
                <a:ahLst/>
                <a:cxnLst>
                  <a:cxn ang="0">
                    <a:pos x="T0" y="T1"/>
                  </a:cxn>
                  <a:cxn ang="0">
                    <a:pos x="T2" y="T3"/>
                  </a:cxn>
                  <a:cxn ang="0">
                    <a:pos x="T4" y="T5"/>
                  </a:cxn>
                  <a:cxn ang="0">
                    <a:pos x="T6" y="T7"/>
                  </a:cxn>
                </a:cxnLst>
                <a:rect l="0" t="0" r="r" b="b"/>
                <a:pathLst>
                  <a:path w="11" h="25">
                    <a:moveTo>
                      <a:pt x="9" y="25"/>
                    </a:moveTo>
                    <a:cubicBezTo>
                      <a:pt x="0" y="16"/>
                      <a:pt x="7" y="8"/>
                      <a:pt x="11" y="0"/>
                    </a:cubicBezTo>
                    <a:cubicBezTo>
                      <a:pt x="11" y="8"/>
                      <a:pt x="11" y="15"/>
                      <a:pt x="11" y="22"/>
                    </a:cubicBezTo>
                    <a:cubicBezTo>
                      <a:pt x="11" y="23"/>
                      <a:pt x="10" y="24"/>
                      <a:pt x="9" y="2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6" name="Freeform 429">
                <a:extLst>
                  <a:ext uri="{FF2B5EF4-FFF2-40B4-BE49-F238E27FC236}">
                    <a16:creationId xmlns:a16="http://schemas.microsoft.com/office/drawing/2014/main" id="{B8FA7E17-F133-896C-18C0-DAC79323D721}"/>
                  </a:ext>
                </a:extLst>
              </p:cNvPr>
              <p:cNvSpPr/>
              <p:nvPr/>
            </p:nvSpPr>
            <p:spPr bwMode="auto">
              <a:xfrm>
                <a:off x="1002" y="1439"/>
                <a:ext cx="8" cy="17"/>
              </a:xfrm>
              <a:custGeom>
                <a:avLst/>
                <a:gdLst>
                  <a:gd name="T0" fmla="*/ 0 w 7"/>
                  <a:gd name="T1" fmla="*/ 10 h 15"/>
                  <a:gd name="T2" fmla="*/ 7 w 7"/>
                  <a:gd name="T3" fmla="*/ 0 h 15"/>
                  <a:gd name="T4" fmla="*/ 7 w 7"/>
                  <a:gd name="T5" fmla="*/ 15 h 15"/>
                  <a:gd name="T6" fmla="*/ 0 w 7"/>
                  <a:gd name="T7" fmla="*/ 10 h 15"/>
                </a:gdLst>
                <a:ahLst/>
                <a:cxnLst>
                  <a:cxn ang="0">
                    <a:pos x="T0" y="T1"/>
                  </a:cxn>
                  <a:cxn ang="0">
                    <a:pos x="T2" y="T3"/>
                  </a:cxn>
                  <a:cxn ang="0">
                    <a:pos x="T4" y="T5"/>
                  </a:cxn>
                  <a:cxn ang="0">
                    <a:pos x="T6" y="T7"/>
                  </a:cxn>
                </a:cxnLst>
                <a:rect l="0" t="0" r="r" b="b"/>
                <a:pathLst>
                  <a:path w="7" h="15">
                    <a:moveTo>
                      <a:pt x="0" y="10"/>
                    </a:moveTo>
                    <a:cubicBezTo>
                      <a:pt x="7" y="10"/>
                      <a:pt x="4" y="2"/>
                      <a:pt x="7" y="0"/>
                    </a:cubicBezTo>
                    <a:cubicBezTo>
                      <a:pt x="7" y="5"/>
                      <a:pt x="7" y="10"/>
                      <a:pt x="7" y="15"/>
                    </a:cubicBezTo>
                    <a:cubicBezTo>
                      <a:pt x="4" y="15"/>
                      <a:pt x="0" y="15"/>
                      <a:pt x="0"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7" name="Freeform 430">
                <a:extLst>
                  <a:ext uri="{FF2B5EF4-FFF2-40B4-BE49-F238E27FC236}">
                    <a16:creationId xmlns:a16="http://schemas.microsoft.com/office/drawing/2014/main" id="{660C1548-AD5D-FAAF-FA94-EFA41A493A84}"/>
                  </a:ext>
                </a:extLst>
              </p:cNvPr>
              <p:cNvSpPr/>
              <p:nvPr/>
            </p:nvSpPr>
            <p:spPr bwMode="auto">
              <a:xfrm>
                <a:off x="1008" y="1387"/>
                <a:ext cx="2" cy="3"/>
              </a:xfrm>
              <a:custGeom>
                <a:avLst/>
                <a:gdLst>
                  <a:gd name="T0" fmla="*/ 0 w 2"/>
                  <a:gd name="T1" fmla="*/ 3 h 3"/>
                  <a:gd name="T2" fmla="*/ 2 w 2"/>
                  <a:gd name="T3" fmla="*/ 0 h 3"/>
                  <a:gd name="T4" fmla="*/ 2 w 2"/>
                  <a:gd name="T5" fmla="*/ 3 h 3"/>
                  <a:gd name="T6" fmla="*/ 0 w 2"/>
                  <a:gd name="T7" fmla="*/ 3 h 3"/>
                </a:gdLst>
                <a:ahLst/>
                <a:cxnLst>
                  <a:cxn ang="0">
                    <a:pos x="T0" y="T1"/>
                  </a:cxn>
                  <a:cxn ang="0">
                    <a:pos x="T2" y="T3"/>
                  </a:cxn>
                  <a:cxn ang="0">
                    <a:pos x="T4" y="T5"/>
                  </a:cxn>
                  <a:cxn ang="0">
                    <a:pos x="T6" y="T7"/>
                  </a:cxn>
                </a:cxnLst>
                <a:rect l="0" t="0" r="r" b="b"/>
                <a:pathLst>
                  <a:path w="2" h="3">
                    <a:moveTo>
                      <a:pt x="0" y="3"/>
                    </a:moveTo>
                    <a:cubicBezTo>
                      <a:pt x="1" y="2"/>
                      <a:pt x="2" y="1"/>
                      <a:pt x="2" y="0"/>
                    </a:cubicBezTo>
                    <a:cubicBezTo>
                      <a:pt x="2" y="1"/>
                      <a:pt x="2" y="2"/>
                      <a:pt x="2" y="3"/>
                    </a:cubicBezTo>
                    <a:cubicBezTo>
                      <a:pt x="2" y="3"/>
                      <a:pt x="1" y="3"/>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8" name="Freeform 431">
                <a:extLst>
                  <a:ext uri="{FF2B5EF4-FFF2-40B4-BE49-F238E27FC236}">
                    <a16:creationId xmlns:a16="http://schemas.microsoft.com/office/drawing/2014/main" id="{10CBCFEC-EC64-FA62-F13B-2D256EB90C8F}"/>
                  </a:ext>
                </a:extLst>
              </p:cNvPr>
              <p:cNvSpPr>
                <a:spLocks noEditPoints="1"/>
              </p:cNvSpPr>
              <p:nvPr/>
            </p:nvSpPr>
            <p:spPr bwMode="auto">
              <a:xfrm>
                <a:off x="54" y="1077"/>
                <a:ext cx="413" cy="408"/>
              </a:xfrm>
              <a:custGeom>
                <a:avLst/>
                <a:gdLst>
                  <a:gd name="T0" fmla="*/ 65 w 360"/>
                  <a:gd name="T1" fmla="*/ 81 h 356"/>
                  <a:gd name="T2" fmla="*/ 63 w 360"/>
                  <a:gd name="T3" fmla="*/ 48 h 356"/>
                  <a:gd name="T4" fmla="*/ 98 w 360"/>
                  <a:gd name="T5" fmla="*/ 30 h 356"/>
                  <a:gd name="T6" fmla="*/ 118 w 360"/>
                  <a:gd name="T7" fmla="*/ 9 h 356"/>
                  <a:gd name="T8" fmla="*/ 158 w 360"/>
                  <a:gd name="T9" fmla="*/ 17 h 356"/>
                  <a:gd name="T10" fmla="*/ 179 w 360"/>
                  <a:gd name="T11" fmla="*/ 7 h 356"/>
                  <a:gd name="T12" fmla="*/ 200 w 360"/>
                  <a:gd name="T13" fmla="*/ 32 h 356"/>
                  <a:gd name="T14" fmla="*/ 221 w 360"/>
                  <a:gd name="T15" fmla="*/ 20 h 356"/>
                  <a:gd name="T16" fmla="*/ 245 w 360"/>
                  <a:gd name="T17" fmla="*/ 29 h 356"/>
                  <a:gd name="T18" fmla="*/ 273 w 360"/>
                  <a:gd name="T19" fmla="*/ 46 h 356"/>
                  <a:gd name="T20" fmla="*/ 298 w 360"/>
                  <a:gd name="T21" fmla="*/ 65 h 356"/>
                  <a:gd name="T22" fmla="*/ 321 w 360"/>
                  <a:gd name="T23" fmla="*/ 85 h 356"/>
                  <a:gd name="T24" fmla="*/ 307 w 360"/>
                  <a:gd name="T25" fmla="*/ 118 h 356"/>
                  <a:gd name="T26" fmla="*/ 349 w 360"/>
                  <a:gd name="T27" fmla="*/ 118 h 356"/>
                  <a:gd name="T28" fmla="*/ 357 w 360"/>
                  <a:gd name="T29" fmla="*/ 145 h 356"/>
                  <a:gd name="T30" fmla="*/ 345 w 360"/>
                  <a:gd name="T31" fmla="*/ 175 h 356"/>
                  <a:gd name="T32" fmla="*/ 348 w 360"/>
                  <a:gd name="T33" fmla="*/ 208 h 356"/>
                  <a:gd name="T34" fmla="*/ 329 w 360"/>
                  <a:gd name="T35" fmla="*/ 227 h 356"/>
                  <a:gd name="T36" fmla="*/ 330 w 360"/>
                  <a:gd name="T37" fmla="*/ 268 h 356"/>
                  <a:gd name="T38" fmla="*/ 308 w 360"/>
                  <a:gd name="T39" fmla="*/ 268 h 356"/>
                  <a:gd name="T40" fmla="*/ 304 w 360"/>
                  <a:gd name="T41" fmla="*/ 305 h 356"/>
                  <a:gd name="T42" fmla="*/ 242 w 360"/>
                  <a:gd name="T43" fmla="*/ 297 h 356"/>
                  <a:gd name="T44" fmla="*/ 239 w 360"/>
                  <a:gd name="T45" fmla="*/ 340 h 356"/>
                  <a:gd name="T46" fmla="*/ 221 w 360"/>
                  <a:gd name="T47" fmla="*/ 340 h 356"/>
                  <a:gd name="T48" fmla="*/ 188 w 360"/>
                  <a:gd name="T49" fmla="*/ 343 h 356"/>
                  <a:gd name="T50" fmla="*/ 162 w 360"/>
                  <a:gd name="T51" fmla="*/ 322 h 356"/>
                  <a:gd name="T52" fmla="*/ 139 w 360"/>
                  <a:gd name="T53" fmla="*/ 345 h 356"/>
                  <a:gd name="T54" fmla="*/ 118 w 360"/>
                  <a:gd name="T55" fmla="*/ 338 h 356"/>
                  <a:gd name="T56" fmla="*/ 104 w 360"/>
                  <a:gd name="T57" fmla="*/ 320 h 356"/>
                  <a:gd name="T58" fmla="*/ 77 w 360"/>
                  <a:gd name="T59" fmla="*/ 321 h 356"/>
                  <a:gd name="T60" fmla="*/ 60 w 360"/>
                  <a:gd name="T61" fmla="*/ 280 h 356"/>
                  <a:gd name="T62" fmla="*/ 39 w 360"/>
                  <a:gd name="T63" fmla="*/ 256 h 356"/>
                  <a:gd name="T64" fmla="*/ 29 w 360"/>
                  <a:gd name="T65" fmla="*/ 245 h 356"/>
                  <a:gd name="T66" fmla="*/ 34 w 360"/>
                  <a:gd name="T67" fmla="*/ 217 h 356"/>
                  <a:gd name="T68" fmla="*/ 6 w 360"/>
                  <a:gd name="T69" fmla="*/ 181 h 356"/>
                  <a:gd name="T70" fmla="*/ 29 w 360"/>
                  <a:gd name="T71" fmla="*/ 167 h 356"/>
                  <a:gd name="T72" fmla="*/ 11 w 360"/>
                  <a:gd name="T73" fmla="*/ 133 h 356"/>
                  <a:gd name="T74" fmla="*/ 18 w 360"/>
                  <a:gd name="T75" fmla="*/ 107 h 356"/>
                  <a:gd name="T76" fmla="*/ 53 w 360"/>
                  <a:gd name="T77" fmla="*/ 102 h 356"/>
                  <a:gd name="T78" fmla="*/ 281 w 360"/>
                  <a:gd name="T79" fmla="*/ 164 h 356"/>
                  <a:gd name="T80" fmla="*/ 278 w 360"/>
                  <a:gd name="T81" fmla="*/ 125 h 356"/>
                  <a:gd name="T82" fmla="*/ 255 w 360"/>
                  <a:gd name="T83" fmla="*/ 116 h 356"/>
                  <a:gd name="T84" fmla="*/ 230 w 360"/>
                  <a:gd name="T85" fmla="*/ 96 h 356"/>
                  <a:gd name="T86" fmla="*/ 167 w 360"/>
                  <a:gd name="T87" fmla="*/ 85 h 356"/>
                  <a:gd name="T88" fmla="*/ 144 w 360"/>
                  <a:gd name="T89" fmla="*/ 88 h 356"/>
                  <a:gd name="T90" fmla="*/ 115 w 360"/>
                  <a:gd name="T91" fmla="*/ 107 h 356"/>
                  <a:gd name="T92" fmla="*/ 85 w 360"/>
                  <a:gd name="T93" fmla="*/ 154 h 356"/>
                  <a:gd name="T94" fmla="*/ 85 w 360"/>
                  <a:gd name="T95" fmla="*/ 212 h 356"/>
                  <a:gd name="T96" fmla="*/ 120 w 360"/>
                  <a:gd name="T97" fmla="*/ 259 h 356"/>
                  <a:gd name="T98" fmla="*/ 173 w 360"/>
                  <a:gd name="T99" fmla="*/ 281 h 356"/>
                  <a:gd name="T100" fmla="*/ 231 w 360"/>
                  <a:gd name="T101" fmla="*/ 259 h 356"/>
                  <a:gd name="T102" fmla="*/ 276 w 360"/>
                  <a:gd name="T103" fmla="*/ 215 h 356"/>
                  <a:gd name="T104" fmla="*/ 303 w 360"/>
                  <a:gd name="T105" fmla="*/ 170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60" h="356">
                    <a:moveTo>
                      <a:pt x="40" y="81"/>
                    </a:moveTo>
                    <a:cubicBezTo>
                      <a:pt x="44" y="73"/>
                      <a:pt x="49" y="81"/>
                      <a:pt x="54" y="79"/>
                    </a:cubicBezTo>
                    <a:cubicBezTo>
                      <a:pt x="58" y="80"/>
                      <a:pt x="61" y="83"/>
                      <a:pt x="65" y="81"/>
                    </a:cubicBezTo>
                    <a:cubicBezTo>
                      <a:pt x="68" y="78"/>
                      <a:pt x="68" y="73"/>
                      <a:pt x="66" y="70"/>
                    </a:cubicBezTo>
                    <a:cubicBezTo>
                      <a:pt x="64" y="65"/>
                      <a:pt x="66" y="59"/>
                      <a:pt x="62" y="55"/>
                    </a:cubicBezTo>
                    <a:cubicBezTo>
                      <a:pt x="59" y="52"/>
                      <a:pt x="58" y="50"/>
                      <a:pt x="63" y="48"/>
                    </a:cubicBezTo>
                    <a:cubicBezTo>
                      <a:pt x="66" y="48"/>
                      <a:pt x="68" y="49"/>
                      <a:pt x="71" y="50"/>
                    </a:cubicBezTo>
                    <a:cubicBezTo>
                      <a:pt x="90" y="56"/>
                      <a:pt x="90" y="56"/>
                      <a:pt x="86" y="36"/>
                    </a:cubicBezTo>
                    <a:cubicBezTo>
                      <a:pt x="88" y="30"/>
                      <a:pt x="92" y="28"/>
                      <a:pt x="98" y="30"/>
                    </a:cubicBezTo>
                    <a:cubicBezTo>
                      <a:pt x="99" y="38"/>
                      <a:pt x="105" y="40"/>
                      <a:pt x="111" y="39"/>
                    </a:cubicBezTo>
                    <a:cubicBezTo>
                      <a:pt x="117" y="38"/>
                      <a:pt x="118" y="31"/>
                      <a:pt x="117" y="25"/>
                    </a:cubicBezTo>
                    <a:cubicBezTo>
                      <a:pt x="117" y="20"/>
                      <a:pt x="117" y="15"/>
                      <a:pt x="118" y="9"/>
                    </a:cubicBezTo>
                    <a:cubicBezTo>
                      <a:pt x="123" y="6"/>
                      <a:pt x="126" y="10"/>
                      <a:pt x="130" y="13"/>
                    </a:cubicBezTo>
                    <a:cubicBezTo>
                      <a:pt x="136" y="17"/>
                      <a:pt x="141" y="28"/>
                      <a:pt x="149" y="16"/>
                    </a:cubicBezTo>
                    <a:cubicBezTo>
                      <a:pt x="152" y="13"/>
                      <a:pt x="155" y="16"/>
                      <a:pt x="158" y="17"/>
                    </a:cubicBezTo>
                    <a:cubicBezTo>
                      <a:pt x="162" y="19"/>
                      <a:pt x="162" y="24"/>
                      <a:pt x="168" y="25"/>
                    </a:cubicBezTo>
                    <a:cubicBezTo>
                      <a:pt x="165" y="17"/>
                      <a:pt x="175" y="17"/>
                      <a:pt x="176" y="10"/>
                    </a:cubicBezTo>
                    <a:cubicBezTo>
                      <a:pt x="176" y="9"/>
                      <a:pt x="177" y="7"/>
                      <a:pt x="179" y="7"/>
                    </a:cubicBezTo>
                    <a:cubicBezTo>
                      <a:pt x="183" y="4"/>
                      <a:pt x="189" y="0"/>
                      <a:pt x="188" y="10"/>
                    </a:cubicBezTo>
                    <a:cubicBezTo>
                      <a:pt x="187" y="15"/>
                      <a:pt x="191" y="19"/>
                      <a:pt x="194" y="23"/>
                    </a:cubicBezTo>
                    <a:cubicBezTo>
                      <a:pt x="195" y="26"/>
                      <a:pt x="196" y="32"/>
                      <a:pt x="200" y="32"/>
                    </a:cubicBezTo>
                    <a:cubicBezTo>
                      <a:pt x="206" y="31"/>
                      <a:pt x="207" y="25"/>
                      <a:pt x="208" y="20"/>
                    </a:cubicBezTo>
                    <a:cubicBezTo>
                      <a:pt x="210" y="21"/>
                      <a:pt x="213" y="21"/>
                      <a:pt x="215" y="19"/>
                    </a:cubicBezTo>
                    <a:cubicBezTo>
                      <a:pt x="218" y="14"/>
                      <a:pt x="220" y="17"/>
                      <a:pt x="221" y="20"/>
                    </a:cubicBezTo>
                    <a:cubicBezTo>
                      <a:pt x="222" y="21"/>
                      <a:pt x="223" y="23"/>
                      <a:pt x="224" y="24"/>
                    </a:cubicBezTo>
                    <a:cubicBezTo>
                      <a:pt x="225" y="31"/>
                      <a:pt x="226" y="39"/>
                      <a:pt x="227" y="46"/>
                    </a:cubicBezTo>
                    <a:cubicBezTo>
                      <a:pt x="236" y="43"/>
                      <a:pt x="237" y="33"/>
                      <a:pt x="245" y="29"/>
                    </a:cubicBezTo>
                    <a:cubicBezTo>
                      <a:pt x="249" y="27"/>
                      <a:pt x="253" y="24"/>
                      <a:pt x="253" y="33"/>
                    </a:cubicBezTo>
                    <a:cubicBezTo>
                      <a:pt x="253" y="40"/>
                      <a:pt x="255" y="40"/>
                      <a:pt x="262" y="38"/>
                    </a:cubicBezTo>
                    <a:cubicBezTo>
                      <a:pt x="269" y="35"/>
                      <a:pt x="274" y="37"/>
                      <a:pt x="273" y="46"/>
                    </a:cubicBezTo>
                    <a:cubicBezTo>
                      <a:pt x="272" y="49"/>
                      <a:pt x="272" y="52"/>
                      <a:pt x="272" y="55"/>
                    </a:cubicBezTo>
                    <a:cubicBezTo>
                      <a:pt x="272" y="72"/>
                      <a:pt x="272" y="72"/>
                      <a:pt x="288" y="67"/>
                    </a:cubicBezTo>
                    <a:cubicBezTo>
                      <a:pt x="291" y="66"/>
                      <a:pt x="295" y="65"/>
                      <a:pt x="298" y="65"/>
                    </a:cubicBezTo>
                    <a:cubicBezTo>
                      <a:pt x="301" y="65"/>
                      <a:pt x="305" y="66"/>
                      <a:pt x="303" y="70"/>
                    </a:cubicBezTo>
                    <a:cubicBezTo>
                      <a:pt x="298" y="85"/>
                      <a:pt x="306" y="85"/>
                      <a:pt x="316" y="84"/>
                    </a:cubicBezTo>
                    <a:cubicBezTo>
                      <a:pt x="318" y="84"/>
                      <a:pt x="319" y="84"/>
                      <a:pt x="321" y="85"/>
                    </a:cubicBezTo>
                    <a:cubicBezTo>
                      <a:pt x="321" y="86"/>
                      <a:pt x="322" y="87"/>
                      <a:pt x="323" y="89"/>
                    </a:cubicBezTo>
                    <a:cubicBezTo>
                      <a:pt x="323" y="91"/>
                      <a:pt x="323" y="92"/>
                      <a:pt x="323" y="94"/>
                    </a:cubicBezTo>
                    <a:cubicBezTo>
                      <a:pt x="315" y="99"/>
                      <a:pt x="311" y="108"/>
                      <a:pt x="307" y="118"/>
                    </a:cubicBezTo>
                    <a:cubicBezTo>
                      <a:pt x="315" y="118"/>
                      <a:pt x="323" y="118"/>
                      <a:pt x="331" y="118"/>
                    </a:cubicBezTo>
                    <a:cubicBezTo>
                      <a:pt x="335" y="118"/>
                      <a:pt x="339" y="118"/>
                      <a:pt x="343" y="118"/>
                    </a:cubicBezTo>
                    <a:cubicBezTo>
                      <a:pt x="345" y="118"/>
                      <a:pt x="347" y="118"/>
                      <a:pt x="349" y="118"/>
                    </a:cubicBezTo>
                    <a:cubicBezTo>
                      <a:pt x="352" y="120"/>
                      <a:pt x="344" y="126"/>
                      <a:pt x="351" y="126"/>
                    </a:cubicBezTo>
                    <a:cubicBezTo>
                      <a:pt x="360" y="126"/>
                      <a:pt x="357" y="130"/>
                      <a:pt x="354" y="133"/>
                    </a:cubicBezTo>
                    <a:cubicBezTo>
                      <a:pt x="347" y="140"/>
                      <a:pt x="353" y="142"/>
                      <a:pt x="357" y="145"/>
                    </a:cubicBezTo>
                    <a:cubicBezTo>
                      <a:pt x="353" y="148"/>
                      <a:pt x="348" y="151"/>
                      <a:pt x="345" y="157"/>
                    </a:cubicBezTo>
                    <a:cubicBezTo>
                      <a:pt x="341" y="161"/>
                      <a:pt x="331" y="159"/>
                      <a:pt x="331" y="167"/>
                    </a:cubicBezTo>
                    <a:cubicBezTo>
                      <a:pt x="332" y="174"/>
                      <a:pt x="341" y="171"/>
                      <a:pt x="345" y="175"/>
                    </a:cubicBezTo>
                    <a:cubicBezTo>
                      <a:pt x="346" y="176"/>
                      <a:pt x="348" y="176"/>
                      <a:pt x="350" y="176"/>
                    </a:cubicBezTo>
                    <a:cubicBezTo>
                      <a:pt x="359" y="187"/>
                      <a:pt x="359" y="190"/>
                      <a:pt x="345" y="196"/>
                    </a:cubicBezTo>
                    <a:cubicBezTo>
                      <a:pt x="339" y="198"/>
                      <a:pt x="339" y="203"/>
                      <a:pt x="348" y="208"/>
                    </a:cubicBezTo>
                    <a:cubicBezTo>
                      <a:pt x="360" y="214"/>
                      <a:pt x="356" y="217"/>
                      <a:pt x="348" y="222"/>
                    </a:cubicBezTo>
                    <a:cubicBezTo>
                      <a:pt x="346" y="222"/>
                      <a:pt x="344" y="222"/>
                      <a:pt x="341" y="222"/>
                    </a:cubicBezTo>
                    <a:cubicBezTo>
                      <a:pt x="337" y="222"/>
                      <a:pt x="330" y="222"/>
                      <a:pt x="329" y="227"/>
                    </a:cubicBezTo>
                    <a:cubicBezTo>
                      <a:pt x="329" y="232"/>
                      <a:pt x="330" y="238"/>
                      <a:pt x="336" y="241"/>
                    </a:cubicBezTo>
                    <a:cubicBezTo>
                      <a:pt x="337" y="242"/>
                      <a:pt x="339" y="242"/>
                      <a:pt x="340" y="243"/>
                    </a:cubicBezTo>
                    <a:cubicBezTo>
                      <a:pt x="341" y="253"/>
                      <a:pt x="337" y="262"/>
                      <a:pt x="330" y="268"/>
                    </a:cubicBezTo>
                    <a:cubicBezTo>
                      <a:pt x="329" y="269"/>
                      <a:pt x="329" y="270"/>
                      <a:pt x="328" y="270"/>
                    </a:cubicBezTo>
                    <a:cubicBezTo>
                      <a:pt x="328" y="270"/>
                      <a:pt x="328" y="271"/>
                      <a:pt x="328" y="271"/>
                    </a:cubicBezTo>
                    <a:cubicBezTo>
                      <a:pt x="322" y="264"/>
                      <a:pt x="315" y="268"/>
                      <a:pt x="308" y="268"/>
                    </a:cubicBezTo>
                    <a:cubicBezTo>
                      <a:pt x="290" y="270"/>
                      <a:pt x="290" y="271"/>
                      <a:pt x="299" y="286"/>
                    </a:cubicBezTo>
                    <a:cubicBezTo>
                      <a:pt x="299" y="286"/>
                      <a:pt x="299" y="287"/>
                      <a:pt x="299" y="288"/>
                    </a:cubicBezTo>
                    <a:cubicBezTo>
                      <a:pt x="299" y="294"/>
                      <a:pt x="301" y="300"/>
                      <a:pt x="304" y="305"/>
                    </a:cubicBezTo>
                    <a:cubicBezTo>
                      <a:pt x="308" y="311"/>
                      <a:pt x="309" y="315"/>
                      <a:pt x="299" y="314"/>
                    </a:cubicBezTo>
                    <a:cubicBezTo>
                      <a:pt x="291" y="314"/>
                      <a:pt x="283" y="316"/>
                      <a:pt x="274" y="314"/>
                    </a:cubicBezTo>
                    <a:cubicBezTo>
                      <a:pt x="261" y="314"/>
                      <a:pt x="254" y="302"/>
                      <a:pt x="242" y="297"/>
                    </a:cubicBezTo>
                    <a:cubicBezTo>
                      <a:pt x="243" y="307"/>
                      <a:pt x="245" y="315"/>
                      <a:pt x="241" y="324"/>
                    </a:cubicBezTo>
                    <a:cubicBezTo>
                      <a:pt x="241" y="327"/>
                      <a:pt x="241" y="330"/>
                      <a:pt x="241" y="334"/>
                    </a:cubicBezTo>
                    <a:cubicBezTo>
                      <a:pt x="239" y="335"/>
                      <a:pt x="239" y="338"/>
                      <a:pt x="239" y="340"/>
                    </a:cubicBezTo>
                    <a:cubicBezTo>
                      <a:pt x="239" y="343"/>
                      <a:pt x="241" y="348"/>
                      <a:pt x="237" y="350"/>
                    </a:cubicBezTo>
                    <a:cubicBezTo>
                      <a:pt x="233" y="351"/>
                      <a:pt x="230" y="347"/>
                      <a:pt x="227" y="345"/>
                    </a:cubicBezTo>
                    <a:cubicBezTo>
                      <a:pt x="225" y="344"/>
                      <a:pt x="223" y="342"/>
                      <a:pt x="221" y="340"/>
                    </a:cubicBezTo>
                    <a:cubicBezTo>
                      <a:pt x="212" y="351"/>
                      <a:pt x="210" y="337"/>
                      <a:pt x="205" y="335"/>
                    </a:cubicBezTo>
                    <a:cubicBezTo>
                      <a:pt x="202" y="329"/>
                      <a:pt x="197" y="324"/>
                      <a:pt x="191" y="318"/>
                    </a:cubicBezTo>
                    <a:cubicBezTo>
                      <a:pt x="190" y="328"/>
                      <a:pt x="189" y="336"/>
                      <a:pt x="188" y="343"/>
                    </a:cubicBezTo>
                    <a:cubicBezTo>
                      <a:pt x="184" y="344"/>
                      <a:pt x="183" y="347"/>
                      <a:pt x="182" y="350"/>
                    </a:cubicBezTo>
                    <a:cubicBezTo>
                      <a:pt x="170" y="356"/>
                      <a:pt x="176" y="344"/>
                      <a:pt x="173" y="341"/>
                    </a:cubicBezTo>
                    <a:cubicBezTo>
                      <a:pt x="168" y="335"/>
                      <a:pt x="169" y="323"/>
                      <a:pt x="162" y="322"/>
                    </a:cubicBezTo>
                    <a:cubicBezTo>
                      <a:pt x="155" y="322"/>
                      <a:pt x="153" y="333"/>
                      <a:pt x="149" y="340"/>
                    </a:cubicBezTo>
                    <a:cubicBezTo>
                      <a:pt x="146" y="340"/>
                      <a:pt x="143" y="342"/>
                      <a:pt x="142" y="345"/>
                    </a:cubicBezTo>
                    <a:cubicBezTo>
                      <a:pt x="141" y="345"/>
                      <a:pt x="140" y="345"/>
                      <a:pt x="139" y="345"/>
                    </a:cubicBezTo>
                    <a:cubicBezTo>
                      <a:pt x="139" y="342"/>
                      <a:pt x="138" y="339"/>
                      <a:pt x="137" y="335"/>
                    </a:cubicBezTo>
                    <a:cubicBezTo>
                      <a:pt x="141" y="331"/>
                      <a:pt x="136" y="327"/>
                      <a:pt x="137" y="321"/>
                    </a:cubicBezTo>
                    <a:cubicBezTo>
                      <a:pt x="129" y="328"/>
                      <a:pt x="124" y="333"/>
                      <a:pt x="118" y="338"/>
                    </a:cubicBezTo>
                    <a:cubicBezTo>
                      <a:pt x="113" y="339"/>
                      <a:pt x="110" y="344"/>
                      <a:pt x="104" y="342"/>
                    </a:cubicBezTo>
                    <a:cubicBezTo>
                      <a:pt x="105" y="338"/>
                      <a:pt x="106" y="335"/>
                      <a:pt x="106" y="331"/>
                    </a:cubicBezTo>
                    <a:cubicBezTo>
                      <a:pt x="106" y="327"/>
                      <a:pt x="107" y="322"/>
                      <a:pt x="104" y="320"/>
                    </a:cubicBezTo>
                    <a:cubicBezTo>
                      <a:pt x="100" y="317"/>
                      <a:pt x="97" y="322"/>
                      <a:pt x="93" y="324"/>
                    </a:cubicBezTo>
                    <a:cubicBezTo>
                      <a:pt x="90" y="326"/>
                      <a:pt x="86" y="329"/>
                      <a:pt x="81" y="329"/>
                    </a:cubicBezTo>
                    <a:cubicBezTo>
                      <a:pt x="82" y="325"/>
                      <a:pt x="82" y="321"/>
                      <a:pt x="77" y="321"/>
                    </a:cubicBezTo>
                    <a:cubicBezTo>
                      <a:pt x="77" y="318"/>
                      <a:pt x="77" y="314"/>
                      <a:pt x="77" y="311"/>
                    </a:cubicBezTo>
                    <a:cubicBezTo>
                      <a:pt x="68" y="305"/>
                      <a:pt x="64" y="296"/>
                      <a:pt x="59" y="287"/>
                    </a:cubicBezTo>
                    <a:cubicBezTo>
                      <a:pt x="60" y="285"/>
                      <a:pt x="63" y="283"/>
                      <a:pt x="60" y="280"/>
                    </a:cubicBezTo>
                    <a:cubicBezTo>
                      <a:pt x="64" y="273"/>
                      <a:pt x="64" y="269"/>
                      <a:pt x="54" y="270"/>
                    </a:cubicBezTo>
                    <a:cubicBezTo>
                      <a:pt x="47" y="271"/>
                      <a:pt x="39" y="271"/>
                      <a:pt x="32" y="266"/>
                    </a:cubicBezTo>
                    <a:cubicBezTo>
                      <a:pt x="35" y="263"/>
                      <a:pt x="37" y="259"/>
                      <a:pt x="39" y="256"/>
                    </a:cubicBezTo>
                    <a:cubicBezTo>
                      <a:pt x="42" y="253"/>
                      <a:pt x="49" y="250"/>
                      <a:pt x="43" y="245"/>
                    </a:cubicBezTo>
                    <a:cubicBezTo>
                      <a:pt x="39" y="241"/>
                      <a:pt x="34" y="240"/>
                      <a:pt x="29" y="246"/>
                    </a:cubicBezTo>
                    <a:cubicBezTo>
                      <a:pt x="29" y="245"/>
                      <a:pt x="29" y="245"/>
                      <a:pt x="29" y="245"/>
                    </a:cubicBezTo>
                    <a:cubicBezTo>
                      <a:pt x="22" y="240"/>
                      <a:pt x="20" y="233"/>
                      <a:pt x="21" y="225"/>
                    </a:cubicBezTo>
                    <a:cubicBezTo>
                      <a:pt x="22" y="225"/>
                      <a:pt x="24" y="224"/>
                      <a:pt x="25" y="224"/>
                    </a:cubicBezTo>
                    <a:cubicBezTo>
                      <a:pt x="30" y="224"/>
                      <a:pt x="33" y="222"/>
                      <a:pt x="34" y="217"/>
                    </a:cubicBezTo>
                    <a:cubicBezTo>
                      <a:pt x="34" y="213"/>
                      <a:pt x="29" y="214"/>
                      <a:pt x="26" y="213"/>
                    </a:cubicBezTo>
                    <a:cubicBezTo>
                      <a:pt x="18" y="210"/>
                      <a:pt x="10" y="208"/>
                      <a:pt x="0" y="206"/>
                    </a:cubicBezTo>
                    <a:cubicBezTo>
                      <a:pt x="10" y="199"/>
                      <a:pt x="15" y="191"/>
                      <a:pt x="6" y="181"/>
                    </a:cubicBezTo>
                    <a:cubicBezTo>
                      <a:pt x="5" y="180"/>
                      <a:pt x="6" y="178"/>
                      <a:pt x="6" y="176"/>
                    </a:cubicBezTo>
                    <a:cubicBezTo>
                      <a:pt x="8" y="176"/>
                      <a:pt x="9" y="176"/>
                      <a:pt x="10" y="175"/>
                    </a:cubicBezTo>
                    <a:cubicBezTo>
                      <a:pt x="18" y="176"/>
                      <a:pt x="23" y="170"/>
                      <a:pt x="29" y="167"/>
                    </a:cubicBezTo>
                    <a:cubicBezTo>
                      <a:pt x="37" y="162"/>
                      <a:pt x="43" y="158"/>
                      <a:pt x="31" y="151"/>
                    </a:cubicBezTo>
                    <a:cubicBezTo>
                      <a:pt x="27" y="148"/>
                      <a:pt x="23" y="143"/>
                      <a:pt x="22" y="139"/>
                    </a:cubicBezTo>
                    <a:cubicBezTo>
                      <a:pt x="20" y="132"/>
                      <a:pt x="16" y="132"/>
                      <a:pt x="11" y="133"/>
                    </a:cubicBezTo>
                    <a:cubicBezTo>
                      <a:pt x="9" y="129"/>
                      <a:pt x="8" y="129"/>
                      <a:pt x="15" y="125"/>
                    </a:cubicBezTo>
                    <a:cubicBezTo>
                      <a:pt x="20" y="123"/>
                      <a:pt x="24" y="121"/>
                      <a:pt x="17" y="118"/>
                    </a:cubicBezTo>
                    <a:cubicBezTo>
                      <a:pt x="7" y="113"/>
                      <a:pt x="11" y="110"/>
                      <a:pt x="18" y="107"/>
                    </a:cubicBezTo>
                    <a:cubicBezTo>
                      <a:pt x="22" y="105"/>
                      <a:pt x="25" y="102"/>
                      <a:pt x="30" y="103"/>
                    </a:cubicBezTo>
                    <a:cubicBezTo>
                      <a:pt x="35" y="101"/>
                      <a:pt x="39" y="102"/>
                      <a:pt x="44" y="103"/>
                    </a:cubicBezTo>
                    <a:cubicBezTo>
                      <a:pt x="47" y="104"/>
                      <a:pt x="51" y="105"/>
                      <a:pt x="53" y="102"/>
                    </a:cubicBezTo>
                    <a:cubicBezTo>
                      <a:pt x="56" y="99"/>
                      <a:pt x="51" y="97"/>
                      <a:pt x="49" y="94"/>
                    </a:cubicBezTo>
                    <a:cubicBezTo>
                      <a:pt x="46" y="90"/>
                      <a:pt x="43" y="85"/>
                      <a:pt x="40" y="81"/>
                    </a:cubicBezTo>
                    <a:close/>
                    <a:moveTo>
                      <a:pt x="281" y="164"/>
                    </a:moveTo>
                    <a:cubicBezTo>
                      <a:pt x="273" y="158"/>
                      <a:pt x="272" y="151"/>
                      <a:pt x="276" y="142"/>
                    </a:cubicBezTo>
                    <a:cubicBezTo>
                      <a:pt x="285" y="138"/>
                      <a:pt x="290" y="130"/>
                      <a:pt x="298" y="120"/>
                    </a:cubicBezTo>
                    <a:cubicBezTo>
                      <a:pt x="289" y="122"/>
                      <a:pt x="284" y="123"/>
                      <a:pt x="278" y="125"/>
                    </a:cubicBezTo>
                    <a:cubicBezTo>
                      <a:pt x="275" y="125"/>
                      <a:pt x="269" y="122"/>
                      <a:pt x="269" y="129"/>
                    </a:cubicBezTo>
                    <a:cubicBezTo>
                      <a:pt x="268" y="126"/>
                      <a:pt x="260" y="128"/>
                      <a:pt x="261" y="123"/>
                    </a:cubicBezTo>
                    <a:cubicBezTo>
                      <a:pt x="262" y="118"/>
                      <a:pt x="260" y="116"/>
                      <a:pt x="255" y="116"/>
                    </a:cubicBezTo>
                    <a:cubicBezTo>
                      <a:pt x="251" y="115"/>
                      <a:pt x="251" y="112"/>
                      <a:pt x="250" y="109"/>
                    </a:cubicBezTo>
                    <a:cubicBezTo>
                      <a:pt x="249" y="103"/>
                      <a:pt x="246" y="99"/>
                      <a:pt x="239" y="100"/>
                    </a:cubicBezTo>
                    <a:cubicBezTo>
                      <a:pt x="235" y="100"/>
                      <a:pt x="233" y="98"/>
                      <a:pt x="230" y="96"/>
                    </a:cubicBezTo>
                    <a:cubicBezTo>
                      <a:pt x="224" y="91"/>
                      <a:pt x="214" y="82"/>
                      <a:pt x="212" y="83"/>
                    </a:cubicBezTo>
                    <a:cubicBezTo>
                      <a:pt x="201" y="90"/>
                      <a:pt x="192" y="74"/>
                      <a:pt x="183" y="84"/>
                    </a:cubicBezTo>
                    <a:cubicBezTo>
                      <a:pt x="177" y="78"/>
                      <a:pt x="172" y="77"/>
                      <a:pt x="167" y="85"/>
                    </a:cubicBezTo>
                    <a:cubicBezTo>
                      <a:pt x="166" y="86"/>
                      <a:pt x="164" y="85"/>
                      <a:pt x="163" y="83"/>
                    </a:cubicBezTo>
                    <a:cubicBezTo>
                      <a:pt x="158" y="74"/>
                      <a:pt x="154" y="79"/>
                      <a:pt x="151" y="85"/>
                    </a:cubicBezTo>
                    <a:cubicBezTo>
                      <a:pt x="149" y="88"/>
                      <a:pt x="147" y="90"/>
                      <a:pt x="144" y="88"/>
                    </a:cubicBezTo>
                    <a:cubicBezTo>
                      <a:pt x="139" y="86"/>
                      <a:pt x="137" y="88"/>
                      <a:pt x="136" y="93"/>
                    </a:cubicBezTo>
                    <a:cubicBezTo>
                      <a:pt x="135" y="95"/>
                      <a:pt x="133" y="96"/>
                      <a:pt x="130" y="96"/>
                    </a:cubicBezTo>
                    <a:cubicBezTo>
                      <a:pt x="121" y="95"/>
                      <a:pt x="116" y="98"/>
                      <a:pt x="115" y="107"/>
                    </a:cubicBezTo>
                    <a:cubicBezTo>
                      <a:pt x="115" y="111"/>
                      <a:pt x="110" y="110"/>
                      <a:pt x="109" y="111"/>
                    </a:cubicBezTo>
                    <a:cubicBezTo>
                      <a:pt x="102" y="119"/>
                      <a:pt x="92" y="124"/>
                      <a:pt x="89" y="135"/>
                    </a:cubicBezTo>
                    <a:cubicBezTo>
                      <a:pt x="87" y="142"/>
                      <a:pt x="89" y="149"/>
                      <a:pt x="85" y="154"/>
                    </a:cubicBezTo>
                    <a:cubicBezTo>
                      <a:pt x="78" y="161"/>
                      <a:pt x="81" y="168"/>
                      <a:pt x="82" y="175"/>
                    </a:cubicBezTo>
                    <a:cubicBezTo>
                      <a:pt x="83" y="182"/>
                      <a:pt x="84" y="190"/>
                      <a:pt x="82" y="196"/>
                    </a:cubicBezTo>
                    <a:cubicBezTo>
                      <a:pt x="81" y="203"/>
                      <a:pt x="82" y="206"/>
                      <a:pt x="85" y="212"/>
                    </a:cubicBezTo>
                    <a:cubicBezTo>
                      <a:pt x="88" y="219"/>
                      <a:pt x="98" y="220"/>
                      <a:pt x="99" y="227"/>
                    </a:cubicBezTo>
                    <a:cubicBezTo>
                      <a:pt x="99" y="236"/>
                      <a:pt x="101" y="242"/>
                      <a:pt x="108" y="248"/>
                    </a:cubicBezTo>
                    <a:cubicBezTo>
                      <a:pt x="112" y="252"/>
                      <a:pt x="116" y="256"/>
                      <a:pt x="120" y="259"/>
                    </a:cubicBezTo>
                    <a:cubicBezTo>
                      <a:pt x="131" y="268"/>
                      <a:pt x="140" y="275"/>
                      <a:pt x="155" y="268"/>
                    </a:cubicBezTo>
                    <a:cubicBezTo>
                      <a:pt x="159" y="266"/>
                      <a:pt x="159" y="271"/>
                      <a:pt x="159" y="273"/>
                    </a:cubicBezTo>
                    <a:cubicBezTo>
                      <a:pt x="160" y="282"/>
                      <a:pt x="167" y="282"/>
                      <a:pt x="173" y="281"/>
                    </a:cubicBezTo>
                    <a:cubicBezTo>
                      <a:pt x="181" y="279"/>
                      <a:pt x="192" y="283"/>
                      <a:pt x="196" y="270"/>
                    </a:cubicBezTo>
                    <a:cubicBezTo>
                      <a:pt x="197" y="267"/>
                      <a:pt x="202" y="270"/>
                      <a:pt x="205" y="271"/>
                    </a:cubicBezTo>
                    <a:cubicBezTo>
                      <a:pt x="220" y="277"/>
                      <a:pt x="226" y="275"/>
                      <a:pt x="231" y="259"/>
                    </a:cubicBezTo>
                    <a:cubicBezTo>
                      <a:pt x="233" y="254"/>
                      <a:pt x="236" y="255"/>
                      <a:pt x="240" y="254"/>
                    </a:cubicBezTo>
                    <a:cubicBezTo>
                      <a:pt x="248" y="252"/>
                      <a:pt x="260" y="252"/>
                      <a:pt x="260" y="242"/>
                    </a:cubicBezTo>
                    <a:cubicBezTo>
                      <a:pt x="259" y="228"/>
                      <a:pt x="269" y="223"/>
                      <a:pt x="276" y="215"/>
                    </a:cubicBezTo>
                    <a:cubicBezTo>
                      <a:pt x="279" y="211"/>
                      <a:pt x="282" y="208"/>
                      <a:pt x="279" y="204"/>
                    </a:cubicBezTo>
                    <a:cubicBezTo>
                      <a:pt x="273" y="193"/>
                      <a:pt x="282" y="188"/>
                      <a:pt x="287" y="181"/>
                    </a:cubicBezTo>
                    <a:cubicBezTo>
                      <a:pt x="292" y="178"/>
                      <a:pt x="299" y="177"/>
                      <a:pt x="303" y="170"/>
                    </a:cubicBezTo>
                    <a:cubicBezTo>
                      <a:pt x="295" y="167"/>
                      <a:pt x="289" y="164"/>
                      <a:pt x="281" y="164"/>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9" name="Freeform 432">
                <a:extLst>
                  <a:ext uri="{FF2B5EF4-FFF2-40B4-BE49-F238E27FC236}">
                    <a16:creationId xmlns:a16="http://schemas.microsoft.com/office/drawing/2014/main" id="{EED2BBCC-AC82-D811-D747-4E288D2C5736}"/>
                  </a:ext>
                </a:extLst>
              </p:cNvPr>
              <p:cNvSpPr>
                <a:spLocks noEditPoints="1"/>
              </p:cNvSpPr>
              <p:nvPr/>
            </p:nvSpPr>
            <p:spPr bwMode="auto">
              <a:xfrm>
                <a:off x="-68" y="1398"/>
                <a:ext cx="600" cy="493"/>
              </a:xfrm>
              <a:custGeom>
                <a:avLst/>
                <a:gdLst>
                  <a:gd name="T0" fmla="*/ 297 w 523"/>
                  <a:gd name="T1" fmla="*/ 141 h 430"/>
                  <a:gd name="T2" fmla="*/ 422 w 523"/>
                  <a:gd name="T3" fmla="*/ 264 h 430"/>
                  <a:gd name="T4" fmla="*/ 368 w 523"/>
                  <a:gd name="T5" fmla="*/ 58 h 430"/>
                  <a:gd name="T6" fmla="*/ 424 w 523"/>
                  <a:gd name="T7" fmla="*/ 201 h 430"/>
                  <a:gd name="T8" fmla="*/ 436 w 523"/>
                  <a:gd name="T9" fmla="*/ 201 h 430"/>
                  <a:gd name="T10" fmla="*/ 447 w 523"/>
                  <a:gd name="T11" fmla="*/ 276 h 430"/>
                  <a:gd name="T12" fmla="*/ 471 w 523"/>
                  <a:gd name="T13" fmla="*/ 332 h 430"/>
                  <a:gd name="T14" fmla="*/ 492 w 523"/>
                  <a:gd name="T15" fmla="*/ 333 h 430"/>
                  <a:gd name="T16" fmla="*/ 517 w 523"/>
                  <a:gd name="T17" fmla="*/ 365 h 430"/>
                  <a:gd name="T18" fmla="*/ 512 w 523"/>
                  <a:gd name="T19" fmla="*/ 429 h 430"/>
                  <a:gd name="T20" fmla="*/ 451 w 523"/>
                  <a:gd name="T21" fmla="*/ 404 h 430"/>
                  <a:gd name="T22" fmla="*/ 433 w 523"/>
                  <a:gd name="T23" fmla="*/ 376 h 430"/>
                  <a:gd name="T24" fmla="*/ 419 w 523"/>
                  <a:gd name="T25" fmla="*/ 360 h 430"/>
                  <a:gd name="T26" fmla="*/ 395 w 523"/>
                  <a:gd name="T27" fmla="*/ 339 h 430"/>
                  <a:gd name="T28" fmla="*/ 440 w 523"/>
                  <a:gd name="T29" fmla="*/ 320 h 430"/>
                  <a:gd name="T30" fmla="*/ 288 w 523"/>
                  <a:gd name="T31" fmla="*/ 159 h 430"/>
                  <a:gd name="T32" fmla="*/ 139 w 523"/>
                  <a:gd name="T33" fmla="*/ 175 h 430"/>
                  <a:gd name="T34" fmla="*/ 14 w 523"/>
                  <a:gd name="T35" fmla="*/ 51 h 430"/>
                  <a:gd name="T36" fmla="*/ 0 w 523"/>
                  <a:gd name="T37" fmla="*/ 18 h 430"/>
                  <a:gd name="T38" fmla="*/ 147 w 523"/>
                  <a:gd name="T39" fmla="*/ 0 h 430"/>
                  <a:gd name="T40" fmla="*/ 175 w 523"/>
                  <a:gd name="T41" fmla="*/ 33 h 430"/>
                  <a:gd name="T42" fmla="*/ 188 w 523"/>
                  <a:gd name="T43" fmla="*/ 75 h 430"/>
                  <a:gd name="T44" fmla="*/ 187 w 523"/>
                  <a:gd name="T45" fmla="*/ 49 h 430"/>
                  <a:gd name="T46" fmla="*/ 212 w 523"/>
                  <a:gd name="T47" fmla="*/ 51 h 430"/>
                  <a:gd name="T48" fmla="*/ 225 w 523"/>
                  <a:gd name="T49" fmla="*/ 70 h 430"/>
                  <a:gd name="T50" fmla="*/ 245 w 523"/>
                  <a:gd name="T51" fmla="*/ 69 h 430"/>
                  <a:gd name="T52" fmla="*/ 256 w 523"/>
                  <a:gd name="T53" fmla="*/ 77 h 430"/>
                  <a:gd name="T54" fmla="*/ 281 w 523"/>
                  <a:gd name="T55" fmla="*/ 137 h 430"/>
                  <a:gd name="T56" fmla="*/ 284 w 523"/>
                  <a:gd name="T57" fmla="*/ 140 h 430"/>
                  <a:gd name="T58" fmla="*/ 203 w 523"/>
                  <a:gd name="T59" fmla="*/ 136 h 430"/>
                  <a:gd name="T60" fmla="*/ 183 w 523"/>
                  <a:gd name="T61" fmla="*/ 143 h 430"/>
                  <a:gd name="T62" fmla="*/ 143 w 523"/>
                  <a:gd name="T63" fmla="*/ 65 h 430"/>
                  <a:gd name="T64" fmla="*/ 87 w 523"/>
                  <a:gd name="T65" fmla="*/ 70 h 430"/>
                  <a:gd name="T66" fmla="*/ 102 w 523"/>
                  <a:gd name="T67" fmla="*/ 73 h 430"/>
                  <a:gd name="T68" fmla="*/ 194 w 523"/>
                  <a:gd name="T69" fmla="*/ 178 h 430"/>
                  <a:gd name="T70" fmla="*/ 173 w 523"/>
                  <a:gd name="T71" fmla="*/ 170 h 430"/>
                  <a:gd name="T72" fmla="*/ 241 w 523"/>
                  <a:gd name="T73" fmla="*/ 103 h 430"/>
                  <a:gd name="T74" fmla="*/ 249 w 523"/>
                  <a:gd name="T75" fmla="*/ 100 h 430"/>
                  <a:gd name="T76" fmla="*/ 257 w 523"/>
                  <a:gd name="T77" fmla="*/ 162 h 430"/>
                  <a:gd name="T78" fmla="*/ 254 w 523"/>
                  <a:gd name="T79" fmla="*/ 173 h 430"/>
                  <a:gd name="T80" fmla="*/ 280 w 523"/>
                  <a:gd name="T81" fmla="*/ 91 h 430"/>
                  <a:gd name="T82" fmla="*/ 256 w 523"/>
                  <a:gd name="T83" fmla="*/ 118 h 430"/>
                  <a:gd name="T84" fmla="*/ 236 w 523"/>
                  <a:gd name="T85" fmla="*/ 129 h 430"/>
                  <a:gd name="T86" fmla="*/ 148 w 523"/>
                  <a:gd name="T87" fmla="*/ 160 h 430"/>
                  <a:gd name="T88" fmla="*/ 207 w 523"/>
                  <a:gd name="T89" fmla="*/ 149 h 430"/>
                  <a:gd name="T90" fmla="*/ 210 w 523"/>
                  <a:gd name="T91" fmla="*/ 137 h 430"/>
                  <a:gd name="T92" fmla="*/ 207 w 523"/>
                  <a:gd name="T93" fmla="*/ 134 h 430"/>
                  <a:gd name="T94" fmla="*/ 193 w 523"/>
                  <a:gd name="T95" fmla="*/ 165 h 430"/>
                  <a:gd name="T96" fmla="*/ 194 w 523"/>
                  <a:gd name="T97" fmla="*/ 163 h 430"/>
                  <a:gd name="T98" fmla="*/ 155 w 523"/>
                  <a:gd name="T99" fmla="*/ 71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23" h="430">
                    <a:moveTo>
                      <a:pt x="279" y="61"/>
                    </a:moveTo>
                    <a:cubicBezTo>
                      <a:pt x="282" y="64"/>
                      <a:pt x="276" y="76"/>
                      <a:pt x="288" y="70"/>
                    </a:cubicBezTo>
                    <a:cubicBezTo>
                      <a:pt x="300" y="93"/>
                      <a:pt x="308" y="116"/>
                      <a:pt x="297" y="141"/>
                    </a:cubicBezTo>
                    <a:cubicBezTo>
                      <a:pt x="295" y="147"/>
                      <a:pt x="300" y="148"/>
                      <a:pt x="303" y="150"/>
                    </a:cubicBezTo>
                    <a:cubicBezTo>
                      <a:pt x="316" y="160"/>
                      <a:pt x="330" y="169"/>
                      <a:pt x="342" y="179"/>
                    </a:cubicBezTo>
                    <a:cubicBezTo>
                      <a:pt x="372" y="202"/>
                      <a:pt x="398" y="230"/>
                      <a:pt x="422" y="264"/>
                    </a:cubicBezTo>
                    <a:cubicBezTo>
                      <a:pt x="399" y="191"/>
                      <a:pt x="377" y="121"/>
                      <a:pt x="347" y="54"/>
                    </a:cubicBezTo>
                    <a:cubicBezTo>
                      <a:pt x="347" y="50"/>
                      <a:pt x="347" y="47"/>
                      <a:pt x="347" y="44"/>
                    </a:cubicBezTo>
                    <a:cubicBezTo>
                      <a:pt x="358" y="43"/>
                      <a:pt x="361" y="54"/>
                      <a:pt x="368" y="58"/>
                    </a:cubicBezTo>
                    <a:cubicBezTo>
                      <a:pt x="387" y="105"/>
                      <a:pt x="404" y="153"/>
                      <a:pt x="420" y="201"/>
                    </a:cubicBezTo>
                    <a:cubicBezTo>
                      <a:pt x="420" y="202"/>
                      <a:pt x="420" y="206"/>
                      <a:pt x="424" y="204"/>
                    </a:cubicBezTo>
                    <a:cubicBezTo>
                      <a:pt x="424" y="204"/>
                      <a:pt x="424" y="202"/>
                      <a:pt x="424" y="201"/>
                    </a:cubicBezTo>
                    <a:cubicBezTo>
                      <a:pt x="424" y="199"/>
                      <a:pt x="424" y="198"/>
                      <a:pt x="424" y="197"/>
                    </a:cubicBezTo>
                    <a:cubicBezTo>
                      <a:pt x="423" y="197"/>
                      <a:pt x="423" y="196"/>
                      <a:pt x="423" y="196"/>
                    </a:cubicBezTo>
                    <a:cubicBezTo>
                      <a:pt x="429" y="195"/>
                      <a:pt x="433" y="198"/>
                      <a:pt x="436" y="201"/>
                    </a:cubicBezTo>
                    <a:cubicBezTo>
                      <a:pt x="437" y="215"/>
                      <a:pt x="438" y="229"/>
                      <a:pt x="438" y="242"/>
                    </a:cubicBezTo>
                    <a:cubicBezTo>
                      <a:pt x="437" y="248"/>
                      <a:pt x="432" y="254"/>
                      <a:pt x="439" y="259"/>
                    </a:cubicBezTo>
                    <a:cubicBezTo>
                      <a:pt x="441" y="265"/>
                      <a:pt x="443" y="271"/>
                      <a:pt x="447" y="276"/>
                    </a:cubicBezTo>
                    <a:cubicBezTo>
                      <a:pt x="447" y="277"/>
                      <a:pt x="448" y="277"/>
                      <a:pt x="449" y="278"/>
                    </a:cubicBezTo>
                    <a:cubicBezTo>
                      <a:pt x="448" y="295"/>
                      <a:pt x="457" y="310"/>
                      <a:pt x="461" y="327"/>
                    </a:cubicBezTo>
                    <a:cubicBezTo>
                      <a:pt x="462" y="331"/>
                      <a:pt x="467" y="333"/>
                      <a:pt x="471" y="332"/>
                    </a:cubicBezTo>
                    <a:cubicBezTo>
                      <a:pt x="474" y="332"/>
                      <a:pt x="471" y="328"/>
                      <a:pt x="471" y="325"/>
                    </a:cubicBezTo>
                    <a:cubicBezTo>
                      <a:pt x="472" y="324"/>
                      <a:pt x="473" y="324"/>
                      <a:pt x="473" y="323"/>
                    </a:cubicBezTo>
                    <a:cubicBezTo>
                      <a:pt x="480" y="327"/>
                      <a:pt x="486" y="330"/>
                      <a:pt x="492" y="333"/>
                    </a:cubicBezTo>
                    <a:cubicBezTo>
                      <a:pt x="493" y="334"/>
                      <a:pt x="494" y="335"/>
                      <a:pt x="494" y="335"/>
                    </a:cubicBezTo>
                    <a:cubicBezTo>
                      <a:pt x="504" y="341"/>
                      <a:pt x="513" y="346"/>
                      <a:pt x="519" y="355"/>
                    </a:cubicBezTo>
                    <a:cubicBezTo>
                      <a:pt x="514" y="357"/>
                      <a:pt x="515" y="361"/>
                      <a:pt x="517" y="365"/>
                    </a:cubicBezTo>
                    <a:cubicBezTo>
                      <a:pt x="522" y="374"/>
                      <a:pt x="523" y="383"/>
                      <a:pt x="521" y="393"/>
                    </a:cubicBezTo>
                    <a:cubicBezTo>
                      <a:pt x="519" y="401"/>
                      <a:pt x="515" y="408"/>
                      <a:pt x="517" y="417"/>
                    </a:cubicBezTo>
                    <a:cubicBezTo>
                      <a:pt x="517" y="418"/>
                      <a:pt x="519" y="430"/>
                      <a:pt x="512" y="429"/>
                    </a:cubicBezTo>
                    <a:cubicBezTo>
                      <a:pt x="497" y="426"/>
                      <a:pt x="480" y="428"/>
                      <a:pt x="467" y="418"/>
                    </a:cubicBezTo>
                    <a:cubicBezTo>
                      <a:pt x="467" y="410"/>
                      <a:pt x="460" y="410"/>
                      <a:pt x="456" y="408"/>
                    </a:cubicBezTo>
                    <a:cubicBezTo>
                      <a:pt x="456" y="405"/>
                      <a:pt x="455" y="403"/>
                      <a:pt x="451" y="404"/>
                    </a:cubicBezTo>
                    <a:cubicBezTo>
                      <a:pt x="451" y="392"/>
                      <a:pt x="464" y="385"/>
                      <a:pt x="461" y="373"/>
                    </a:cubicBezTo>
                    <a:cubicBezTo>
                      <a:pt x="456" y="374"/>
                      <a:pt x="452" y="376"/>
                      <a:pt x="447" y="377"/>
                    </a:cubicBezTo>
                    <a:cubicBezTo>
                      <a:pt x="442" y="377"/>
                      <a:pt x="436" y="379"/>
                      <a:pt x="433" y="376"/>
                    </a:cubicBezTo>
                    <a:cubicBezTo>
                      <a:pt x="430" y="371"/>
                      <a:pt x="436" y="367"/>
                      <a:pt x="438" y="363"/>
                    </a:cubicBezTo>
                    <a:cubicBezTo>
                      <a:pt x="438" y="363"/>
                      <a:pt x="437" y="362"/>
                      <a:pt x="437" y="360"/>
                    </a:cubicBezTo>
                    <a:cubicBezTo>
                      <a:pt x="431" y="360"/>
                      <a:pt x="425" y="360"/>
                      <a:pt x="419" y="360"/>
                    </a:cubicBezTo>
                    <a:cubicBezTo>
                      <a:pt x="420" y="353"/>
                      <a:pt x="414" y="356"/>
                      <a:pt x="410" y="355"/>
                    </a:cubicBezTo>
                    <a:cubicBezTo>
                      <a:pt x="408" y="347"/>
                      <a:pt x="412" y="341"/>
                      <a:pt x="417" y="332"/>
                    </a:cubicBezTo>
                    <a:cubicBezTo>
                      <a:pt x="408" y="335"/>
                      <a:pt x="401" y="336"/>
                      <a:pt x="395" y="339"/>
                    </a:cubicBezTo>
                    <a:cubicBezTo>
                      <a:pt x="391" y="341"/>
                      <a:pt x="389" y="340"/>
                      <a:pt x="387" y="335"/>
                    </a:cubicBezTo>
                    <a:cubicBezTo>
                      <a:pt x="399" y="327"/>
                      <a:pt x="386" y="319"/>
                      <a:pt x="387" y="310"/>
                    </a:cubicBezTo>
                    <a:cubicBezTo>
                      <a:pt x="404" y="311"/>
                      <a:pt x="421" y="315"/>
                      <a:pt x="440" y="320"/>
                    </a:cubicBezTo>
                    <a:cubicBezTo>
                      <a:pt x="437" y="298"/>
                      <a:pt x="426" y="282"/>
                      <a:pt x="415" y="266"/>
                    </a:cubicBezTo>
                    <a:cubicBezTo>
                      <a:pt x="383" y="222"/>
                      <a:pt x="342" y="188"/>
                      <a:pt x="298" y="158"/>
                    </a:cubicBezTo>
                    <a:cubicBezTo>
                      <a:pt x="294" y="155"/>
                      <a:pt x="291" y="155"/>
                      <a:pt x="288" y="159"/>
                    </a:cubicBezTo>
                    <a:cubicBezTo>
                      <a:pt x="255" y="199"/>
                      <a:pt x="213" y="205"/>
                      <a:pt x="165" y="195"/>
                    </a:cubicBezTo>
                    <a:cubicBezTo>
                      <a:pt x="151" y="192"/>
                      <a:pt x="137" y="190"/>
                      <a:pt x="124" y="182"/>
                    </a:cubicBezTo>
                    <a:cubicBezTo>
                      <a:pt x="128" y="177"/>
                      <a:pt x="133" y="179"/>
                      <a:pt x="139" y="175"/>
                    </a:cubicBezTo>
                    <a:cubicBezTo>
                      <a:pt x="116" y="160"/>
                      <a:pt x="95" y="146"/>
                      <a:pt x="70" y="130"/>
                    </a:cubicBezTo>
                    <a:cubicBezTo>
                      <a:pt x="81" y="129"/>
                      <a:pt x="88" y="128"/>
                      <a:pt x="98" y="127"/>
                    </a:cubicBezTo>
                    <a:cubicBezTo>
                      <a:pt x="63" y="107"/>
                      <a:pt x="35" y="82"/>
                      <a:pt x="14" y="51"/>
                    </a:cubicBezTo>
                    <a:cubicBezTo>
                      <a:pt x="16" y="48"/>
                      <a:pt x="18" y="48"/>
                      <a:pt x="20" y="48"/>
                    </a:cubicBezTo>
                    <a:cubicBezTo>
                      <a:pt x="21" y="47"/>
                      <a:pt x="23" y="47"/>
                      <a:pt x="26" y="47"/>
                    </a:cubicBezTo>
                    <a:cubicBezTo>
                      <a:pt x="19" y="36"/>
                      <a:pt x="9" y="29"/>
                      <a:pt x="0" y="18"/>
                    </a:cubicBezTo>
                    <a:cubicBezTo>
                      <a:pt x="40" y="10"/>
                      <a:pt x="77" y="4"/>
                      <a:pt x="116" y="8"/>
                    </a:cubicBezTo>
                    <a:cubicBezTo>
                      <a:pt x="131" y="11"/>
                      <a:pt x="130" y="11"/>
                      <a:pt x="139" y="3"/>
                    </a:cubicBezTo>
                    <a:cubicBezTo>
                      <a:pt x="141" y="1"/>
                      <a:pt x="144" y="0"/>
                      <a:pt x="147" y="0"/>
                    </a:cubicBezTo>
                    <a:cubicBezTo>
                      <a:pt x="153" y="0"/>
                      <a:pt x="159" y="0"/>
                      <a:pt x="166" y="0"/>
                    </a:cubicBezTo>
                    <a:cubicBezTo>
                      <a:pt x="169" y="3"/>
                      <a:pt x="166" y="5"/>
                      <a:pt x="165" y="7"/>
                    </a:cubicBezTo>
                    <a:cubicBezTo>
                      <a:pt x="155" y="21"/>
                      <a:pt x="157" y="28"/>
                      <a:pt x="175" y="33"/>
                    </a:cubicBezTo>
                    <a:cubicBezTo>
                      <a:pt x="177" y="46"/>
                      <a:pt x="163" y="61"/>
                      <a:pt x="182" y="71"/>
                    </a:cubicBezTo>
                    <a:cubicBezTo>
                      <a:pt x="182" y="71"/>
                      <a:pt x="182" y="71"/>
                      <a:pt x="182" y="72"/>
                    </a:cubicBezTo>
                    <a:cubicBezTo>
                      <a:pt x="182" y="77"/>
                      <a:pt x="186" y="75"/>
                      <a:pt x="188" y="75"/>
                    </a:cubicBezTo>
                    <a:cubicBezTo>
                      <a:pt x="193" y="74"/>
                      <a:pt x="191" y="71"/>
                      <a:pt x="190" y="68"/>
                    </a:cubicBezTo>
                    <a:cubicBezTo>
                      <a:pt x="189" y="62"/>
                      <a:pt x="183" y="58"/>
                      <a:pt x="183" y="51"/>
                    </a:cubicBezTo>
                    <a:cubicBezTo>
                      <a:pt x="184" y="51"/>
                      <a:pt x="186" y="50"/>
                      <a:pt x="187" y="49"/>
                    </a:cubicBezTo>
                    <a:cubicBezTo>
                      <a:pt x="192" y="49"/>
                      <a:pt x="196" y="46"/>
                      <a:pt x="199" y="44"/>
                    </a:cubicBezTo>
                    <a:cubicBezTo>
                      <a:pt x="203" y="42"/>
                      <a:pt x="206" y="37"/>
                      <a:pt x="210" y="40"/>
                    </a:cubicBezTo>
                    <a:cubicBezTo>
                      <a:pt x="213" y="42"/>
                      <a:pt x="212" y="47"/>
                      <a:pt x="212" y="51"/>
                    </a:cubicBezTo>
                    <a:cubicBezTo>
                      <a:pt x="212" y="55"/>
                      <a:pt x="211" y="58"/>
                      <a:pt x="210" y="62"/>
                    </a:cubicBezTo>
                    <a:cubicBezTo>
                      <a:pt x="216" y="64"/>
                      <a:pt x="219" y="59"/>
                      <a:pt x="224" y="58"/>
                    </a:cubicBezTo>
                    <a:cubicBezTo>
                      <a:pt x="224" y="61"/>
                      <a:pt x="224" y="65"/>
                      <a:pt x="225" y="70"/>
                    </a:cubicBezTo>
                    <a:cubicBezTo>
                      <a:pt x="232" y="65"/>
                      <a:pt x="238" y="60"/>
                      <a:pt x="243" y="55"/>
                    </a:cubicBezTo>
                    <a:cubicBezTo>
                      <a:pt x="244" y="59"/>
                      <a:pt x="245" y="62"/>
                      <a:pt x="245" y="65"/>
                    </a:cubicBezTo>
                    <a:cubicBezTo>
                      <a:pt x="244" y="66"/>
                      <a:pt x="243" y="68"/>
                      <a:pt x="245" y="69"/>
                    </a:cubicBezTo>
                    <a:cubicBezTo>
                      <a:pt x="247" y="69"/>
                      <a:pt x="248" y="67"/>
                      <a:pt x="248" y="65"/>
                    </a:cubicBezTo>
                    <a:cubicBezTo>
                      <a:pt x="249" y="62"/>
                      <a:pt x="252" y="60"/>
                      <a:pt x="255" y="60"/>
                    </a:cubicBezTo>
                    <a:cubicBezTo>
                      <a:pt x="255" y="65"/>
                      <a:pt x="256" y="71"/>
                      <a:pt x="256" y="77"/>
                    </a:cubicBezTo>
                    <a:cubicBezTo>
                      <a:pt x="267" y="74"/>
                      <a:pt x="269" y="62"/>
                      <a:pt x="279" y="61"/>
                    </a:cubicBezTo>
                    <a:close/>
                    <a:moveTo>
                      <a:pt x="282" y="138"/>
                    </a:moveTo>
                    <a:cubicBezTo>
                      <a:pt x="281" y="138"/>
                      <a:pt x="281" y="137"/>
                      <a:pt x="281" y="137"/>
                    </a:cubicBezTo>
                    <a:cubicBezTo>
                      <a:pt x="281" y="137"/>
                      <a:pt x="281" y="138"/>
                      <a:pt x="282" y="138"/>
                    </a:cubicBezTo>
                    <a:cubicBezTo>
                      <a:pt x="282" y="139"/>
                      <a:pt x="282" y="140"/>
                      <a:pt x="283" y="141"/>
                    </a:cubicBezTo>
                    <a:cubicBezTo>
                      <a:pt x="283" y="141"/>
                      <a:pt x="283" y="140"/>
                      <a:pt x="284" y="140"/>
                    </a:cubicBezTo>
                    <a:cubicBezTo>
                      <a:pt x="283" y="139"/>
                      <a:pt x="282" y="139"/>
                      <a:pt x="282" y="138"/>
                    </a:cubicBezTo>
                    <a:close/>
                    <a:moveTo>
                      <a:pt x="183" y="143"/>
                    </a:moveTo>
                    <a:cubicBezTo>
                      <a:pt x="190" y="143"/>
                      <a:pt x="195" y="138"/>
                      <a:pt x="203" y="136"/>
                    </a:cubicBezTo>
                    <a:cubicBezTo>
                      <a:pt x="188" y="133"/>
                      <a:pt x="188" y="133"/>
                      <a:pt x="183" y="142"/>
                    </a:cubicBezTo>
                    <a:cubicBezTo>
                      <a:pt x="178" y="143"/>
                      <a:pt x="172" y="141"/>
                      <a:pt x="166" y="147"/>
                    </a:cubicBezTo>
                    <a:cubicBezTo>
                      <a:pt x="173" y="147"/>
                      <a:pt x="178" y="146"/>
                      <a:pt x="183" y="143"/>
                    </a:cubicBezTo>
                    <a:close/>
                    <a:moveTo>
                      <a:pt x="108" y="73"/>
                    </a:moveTo>
                    <a:cubicBezTo>
                      <a:pt x="122" y="72"/>
                      <a:pt x="135" y="65"/>
                      <a:pt x="150" y="70"/>
                    </a:cubicBezTo>
                    <a:cubicBezTo>
                      <a:pt x="148" y="65"/>
                      <a:pt x="146" y="65"/>
                      <a:pt x="143" y="65"/>
                    </a:cubicBezTo>
                    <a:cubicBezTo>
                      <a:pt x="125" y="64"/>
                      <a:pt x="106" y="63"/>
                      <a:pt x="87" y="61"/>
                    </a:cubicBezTo>
                    <a:cubicBezTo>
                      <a:pt x="82" y="61"/>
                      <a:pt x="81" y="63"/>
                      <a:pt x="81" y="66"/>
                    </a:cubicBezTo>
                    <a:cubicBezTo>
                      <a:pt x="81" y="72"/>
                      <a:pt x="84" y="70"/>
                      <a:pt x="87" y="70"/>
                    </a:cubicBezTo>
                    <a:cubicBezTo>
                      <a:pt x="96" y="70"/>
                      <a:pt x="104" y="65"/>
                      <a:pt x="113" y="69"/>
                    </a:cubicBezTo>
                    <a:cubicBezTo>
                      <a:pt x="111" y="70"/>
                      <a:pt x="109" y="71"/>
                      <a:pt x="108" y="72"/>
                    </a:cubicBezTo>
                    <a:cubicBezTo>
                      <a:pt x="106" y="73"/>
                      <a:pt x="104" y="73"/>
                      <a:pt x="102" y="73"/>
                    </a:cubicBezTo>
                    <a:cubicBezTo>
                      <a:pt x="103" y="74"/>
                      <a:pt x="103" y="74"/>
                      <a:pt x="103" y="74"/>
                    </a:cubicBezTo>
                    <a:cubicBezTo>
                      <a:pt x="105" y="75"/>
                      <a:pt x="107" y="74"/>
                      <a:pt x="108" y="73"/>
                    </a:cubicBezTo>
                    <a:close/>
                    <a:moveTo>
                      <a:pt x="194" y="178"/>
                    </a:moveTo>
                    <a:cubicBezTo>
                      <a:pt x="190" y="183"/>
                      <a:pt x="184" y="179"/>
                      <a:pt x="180" y="186"/>
                    </a:cubicBezTo>
                    <a:cubicBezTo>
                      <a:pt x="204" y="187"/>
                      <a:pt x="226" y="181"/>
                      <a:pt x="247" y="173"/>
                    </a:cubicBezTo>
                    <a:cubicBezTo>
                      <a:pt x="222" y="182"/>
                      <a:pt x="197" y="174"/>
                      <a:pt x="173" y="170"/>
                    </a:cubicBezTo>
                    <a:cubicBezTo>
                      <a:pt x="178" y="177"/>
                      <a:pt x="187" y="175"/>
                      <a:pt x="194" y="178"/>
                    </a:cubicBezTo>
                    <a:close/>
                    <a:moveTo>
                      <a:pt x="227" y="80"/>
                    </a:moveTo>
                    <a:cubicBezTo>
                      <a:pt x="237" y="86"/>
                      <a:pt x="240" y="94"/>
                      <a:pt x="241" y="103"/>
                    </a:cubicBezTo>
                    <a:cubicBezTo>
                      <a:pt x="241" y="105"/>
                      <a:pt x="240" y="108"/>
                      <a:pt x="241" y="110"/>
                    </a:cubicBezTo>
                    <a:cubicBezTo>
                      <a:pt x="242" y="114"/>
                      <a:pt x="239" y="125"/>
                      <a:pt x="248" y="119"/>
                    </a:cubicBezTo>
                    <a:cubicBezTo>
                      <a:pt x="253" y="116"/>
                      <a:pt x="250" y="107"/>
                      <a:pt x="249" y="100"/>
                    </a:cubicBezTo>
                    <a:cubicBezTo>
                      <a:pt x="247" y="89"/>
                      <a:pt x="243" y="79"/>
                      <a:pt x="227" y="80"/>
                    </a:cubicBezTo>
                    <a:close/>
                    <a:moveTo>
                      <a:pt x="280" y="150"/>
                    </a:moveTo>
                    <a:cubicBezTo>
                      <a:pt x="270" y="152"/>
                      <a:pt x="267" y="164"/>
                      <a:pt x="257" y="162"/>
                    </a:cubicBezTo>
                    <a:cubicBezTo>
                      <a:pt x="249" y="161"/>
                      <a:pt x="241" y="161"/>
                      <a:pt x="232" y="161"/>
                    </a:cubicBezTo>
                    <a:cubicBezTo>
                      <a:pt x="233" y="164"/>
                      <a:pt x="235" y="164"/>
                      <a:pt x="237" y="164"/>
                    </a:cubicBezTo>
                    <a:cubicBezTo>
                      <a:pt x="244" y="164"/>
                      <a:pt x="252" y="163"/>
                      <a:pt x="254" y="173"/>
                    </a:cubicBezTo>
                    <a:cubicBezTo>
                      <a:pt x="255" y="175"/>
                      <a:pt x="258" y="177"/>
                      <a:pt x="260" y="174"/>
                    </a:cubicBezTo>
                    <a:cubicBezTo>
                      <a:pt x="265" y="166"/>
                      <a:pt x="275" y="161"/>
                      <a:pt x="280" y="150"/>
                    </a:cubicBezTo>
                    <a:close/>
                    <a:moveTo>
                      <a:pt x="280" y="91"/>
                    </a:moveTo>
                    <a:cubicBezTo>
                      <a:pt x="272" y="110"/>
                      <a:pt x="273" y="116"/>
                      <a:pt x="283" y="128"/>
                    </a:cubicBezTo>
                    <a:cubicBezTo>
                      <a:pt x="284" y="115"/>
                      <a:pt x="286" y="104"/>
                      <a:pt x="280" y="91"/>
                    </a:cubicBezTo>
                    <a:close/>
                    <a:moveTo>
                      <a:pt x="256" y="118"/>
                    </a:moveTo>
                    <a:cubicBezTo>
                      <a:pt x="252" y="137"/>
                      <a:pt x="267" y="131"/>
                      <a:pt x="276" y="134"/>
                    </a:cubicBezTo>
                    <a:cubicBezTo>
                      <a:pt x="270" y="127"/>
                      <a:pt x="260" y="126"/>
                      <a:pt x="256" y="118"/>
                    </a:cubicBezTo>
                    <a:close/>
                    <a:moveTo>
                      <a:pt x="236" y="129"/>
                    </a:moveTo>
                    <a:cubicBezTo>
                      <a:pt x="222" y="127"/>
                      <a:pt x="219" y="130"/>
                      <a:pt x="219" y="146"/>
                    </a:cubicBezTo>
                    <a:cubicBezTo>
                      <a:pt x="223" y="138"/>
                      <a:pt x="230" y="136"/>
                      <a:pt x="236" y="129"/>
                    </a:cubicBezTo>
                    <a:close/>
                    <a:moveTo>
                      <a:pt x="148" y="160"/>
                    </a:moveTo>
                    <a:cubicBezTo>
                      <a:pt x="153" y="167"/>
                      <a:pt x="159" y="169"/>
                      <a:pt x="167" y="166"/>
                    </a:cubicBezTo>
                    <a:cubicBezTo>
                      <a:pt x="160" y="164"/>
                      <a:pt x="154" y="162"/>
                      <a:pt x="148" y="160"/>
                    </a:cubicBezTo>
                    <a:close/>
                    <a:moveTo>
                      <a:pt x="207" y="149"/>
                    </a:moveTo>
                    <a:cubicBezTo>
                      <a:pt x="203" y="150"/>
                      <a:pt x="199" y="152"/>
                      <a:pt x="198" y="159"/>
                    </a:cubicBezTo>
                    <a:cubicBezTo>
                      <a:pt x="204" y="158"/>
                      <a:pt x="207" y="154"/>
                      <a:pt x="207" y="149"/>
                    </a:cubicBezTo>
                    <a:close/>
                    <a:moveTo>
                      <a:pt x="210" y="137"/>
                    </a:moveTo>
                    <a:cubicBezTo>
                      <a:pt x="213" y="137"/>
                      <a:pt x="215" y="136"/>
                      <a:pt x="215" y="134"/>
                    </a:cubicBezTo>
                    <a:cubicBezTo>
                      <a:pt x="215" y="131"/>
                      <a:pt x="213" y="131"/>
                      <a:pt x="211" y="131"/>
                    </a:cubicBezTo>
                    <a:cubicBezTo>
                      <a:pt x="209" y="131"/>
                      <a:pt x="207" y="132"/>
                      <a:pt x="207" y="134"/>
                    </a:cubicBezTo>
                    <a:cubicBezTo>
                      <a:pt x="207" y="136"/>
                      <a:pt x="209" y="137"/>
                      <a:pt x="210" y="137"/>
                    </a:cubicBezTo>
                    <a:close/>
                    <a:moveTo>
                      <a:pt x="194" y="163"/>
                    </a:moveTo>
                    <a:cubicBezTo>
                      <a:pt x="194" y="164"/>
                      <a:pt x="193" y="164"/>
                      <a:pt x="193" y="165"/>
                    </a:cubicBezTo>
                    <a:cubicBezTo>
                      <a:pt x="194" y="165"/>
                      <a:pt x="195" y="166"/>
                      <a:pt x="195" y="166"/>
                    </a:cubicBezTo>
                    <a:cubicBezTo>
                      <a:pt x="196" y="165"/>
                      <a:pt x="196" y="164"/>
                      <a:pt x="196" y="164"/>
                    </a:cubicBezTo>
                    <a:cubicBezTo>
                      <a:pt x="195" y="163"/>
                      <a:pt x="195" y="163"/>
                      <a:pt x="194" y="163"/>
                    </a:cubicBezTo>
                    <a:close/>
                    <a:moveTo>
                      <a:pt x="159" y="71"/>
                    </a:moveTo>
                    <a:cubicBezTo>
                      <a:pt x="158" y="71"/>
                      <a:pt x="158" y="70"/>
                      <a:pt x="157" y="70"/>
                    </a:cubicBezTo>
                    <a:cubicBezTo>
                      <a:pt x="157" y="70"/>
                      <a:pt x="156" y="71"/>
                      <a:pt x="155" y="71"/>
                    </a:cubicBezTo>
                    <a:cubicBezTo>
                      <a:pt x="156" y="72"/>
                      <a:pt x="157" y="72"/>
                      <a:pt x="157" y="72"/>
                    </a:cubicBezTo>
                    <a:cubicBezTo>
                      <a:pt x="158" y="72"/>
                      <a:pt x="158" y="72"/>
                      <a:pt x="159" y="7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0" name="Freeform 433">
                <a:extLst>
                  <a:ext uri="{FF2B5EF4-FFF2-40B4-BE49-F238E27FC236}">
                    <a16:creationId xmlns:a16="http://schemas.microsoft.com/office/drawing/2014/main" id="{CCA936D5-6872-145E-C4C7-0A84442F6CA7}"/>
                  </a:ext>
                </a:extLst>
              </p:cNvPr>
              <p:cNvSpPr>
                <a:spLocks noEditPoints="1"/>
              </p:cNvSpPr>
              <p:nvPr/>
            </p:nvSpPr>
            <p:spPr bwMode="auto">
              <a:xfrm>
                <a:off x="126" y="1764"/>
                <a:ext cx="355" cy="346"/>
              </a:xfrm>
              <a:custGeom>
                <a:avLst/>
                <a:gdLst>
                  <a:gd name="T0" fmla="*/ 266 w 309"/>
                  <a:gd name="T1" fmla="*/ 107 h 302"/>
                  <a:gd name="T2" fmla="*/ 304 w 309"/>
                  <a:gd name="T3" fmla="*/ 119 h 302"/>
                  <a:gd name="T4" fmla="*/ 309 w 309"/>
                  <a:gd name="T5" fmla="*/ 136 h 302"/>
                  <a:gd name="T6" fmla="*/ 301 w 309"/>
                  <a:gd name="T7" fmla="*/ 147 h 302"/>
                  <a:gd name="T8" fmla="*/ 304 w 309"/>
                  <a:gd name="T9" fmla="*/ 162 h 302"/>
                  <a:gd name="T10" fmla="*/ 307 w 309"/>
                  <a:gd name="T11" fmla="*/ 193 h 302"/>
                  <a:gd name="T12" fmla="*/ 282 w 309"/>
                  <a:gd name="T13" fmla="*/ 204 h 302"/>
                  <a:gd name="T14" fmla="*/ 280 w 309"/>
                  <a:gd name="T15" fmla="*/ 241 h 302"/>
                  <a:gd name="T16" fmla="*/ 247 w 309"/>
                  <a:gd name="T17" fmla="*/ 236 h 302"/>
                  <a:gd name="T18" fmla="*/ 252 w 309"/>
                  <a:gd name="T19" fmla="*/ 265 h 302"/>
                  <a:gd name="T20" fmla="*/ 217 w 309"/>
                  <a:gd name="T21" fmla="*/ 285 h 302"/>
                  <a:gd name="T22" fmla="*/ 202 w 309"/>
                  <a:gd name="T23" fmla="*/ 277 h 302"/>
                  <a:gd name="T24" fmla="*/ 178 w 309"/>
                  <a:gd name="T25" fmla="*/ 293 h 302"/>
                  <a:gd name="T26" fmla="*/ 158 w 309"/>
                  <a:gd name="T27" fmla="*/ 275 h 302"/>
                  <a:gd name="T28" fmla="*/ 147 w 309"/>
                  <a:gd name="T29" fmla="*/ 299 h 302"/>
                  <a:gd name="T30" fmla="*/ 129 w 309"/>
                  <a:gd name="T31" fmla="*/ 275 h 302"/>
                  <a:gd name="T32" fmla="*/ 109 w 309"/>
                  <a:gd name="T33" fmla="*/ 288 h 302"/>
                  <a:gd name="T34" fmla="*/ 93 w 309"/>
                  <a:gd name="T35" fmla="*/ 292 h 302"/>
                  <a:gd name="T36" fmla="*/ 82 w 309"/>
                  <a:gd name="T37" fmla="*/ 266 h 302"/>
                  <a:gd name="T38" fmla="*/ 57 w 309"/>
                  <a:gd name="T39" fmla="*/ 271 h 302"/>
                  <a:gd name="T40" fmla="*/ 38 w 309"/>
                  <a:gd name="T41" fmla="*/ 249 h 302"/>
                  <a:gd name="T42" fmla="*/ 36 w 309"/>
                  <a:gd name="T43" fmla="*/ 219 h 302"/>
                  <a:gd name="T44" fmla="*/ 26 w 309"/>
                  <a:gd name="T45" fmla="*/ 181 h 302"/>
                  <a:gd name="T46" fmla="*/ 14 w 309"/>
                  <a:gd name="T47" fmla="*/ 148 h 302"/>
                  <a:gd name="T48" fmla="*/ 28 w 309"/>
                  <a:gd name="T49" fmla="*/ 92 h 302"/>
                  <a:gd name="T50" fmla="*/ 51 w 309"/>
                  <a:gd name="T51" fmla="*/ 65 h 302"/>
                  <a:gd name="T52" fmla="*/ 69 w 309"/>
                  <a:gd name="T53" fmla="*/ 30 h 302"/>
                  <a:gd name="T54" fmla="*/ 102 w 309"/>
                  <a:gd name="T55" fmla="*/ 25 h 302"/>
                  <a:gd name="T56" fmla="*/ 120 w 309"/>
                  <a:gd name="T57" fmla="*/ 1 h 302"/>
                  <a:gd name="T58" fmla="*/ 132 w 309"/>
                  <a:gd name="T59" fmla="*/ 11 h 302"/>
                  <a:gd name="T60" fmla="*/ 171 w 309"/>
                  <a:gd name="T61" fmla="*/ 4 h 302"/>
                  <a:gd name="T62" fmla="*/ 196 w 309"/>
                  <a:gd name="T63" fmla="*/ 22 h 302"/>
                  <a:gd name="T64" fmla="*/ 217 w 309"/>
                  <a:gd name="T65" fmla="*/ 36 h 302"/>
                  <a:gd name="T66" fmla="*/ 234 w 309"/>
                  <a:gd name="T67" fmla="*/ 36 h 302"/>
                  <a:gd name="T68" fmla="*/ 234 w 309"/>
                  <a:gd name="T69" fmla="*/ 36 h 302"/>
                  <a:gd name="T70" fmla="*/ 248 w 309"/>
                  <a:gd name="T71" fmla="*/ 46 h 302"/>
                  <a:gd name="T72" fmla="*/ 275 w 309"/>
                  <a:gd name="T73" fmla="*/ 82 h 302"/>
                  <a:gd name="T74" fmla="*/ 232 w 309"/>
                  <a:gd name="T75" fmla="*/ 106 h 302"/>
                  <a:gd name="T76" fmla="*/ 168 w 309"/>
                  <a:gd name="T77" fmla="*/ 70 h 302"/>
                  <a:gd name="T78" fmla="*/ 105 w 309"/>
                  <a:gd name="T79" fmla="*/ 89 h 302"/>
                  <a:gd name="T80" fmla="*/ 86 w 309"/>
                  <a:gd name="T81" fmla="*/ 187 h 302"/>
                  <a:gd name="T82" fmla="*/ 133 w 309"/>
                  <a:gd name="T83" fmla="*/ 230 h 302"/>
                  <a:gd name="T84" fmla="*/ 195 w 309"/>
                  <a:gd name="T85" fmla="*/ 225 h 302"/>
                  <a:gd name="T86" fmla="*/ 227 w 309"/>
                  <a:gd name="T87" fmla="*/ 199 h 302"/>
                  <a:gd name="T88" fmla="*/ 243 w 309"/>
                  <a:gd name="T89" fmla="*/ 145 h 302"/>
                  <a:gd name="T90" fmla="*/ 259 w 309"/>
                  <a:gd name="T91" fmla="*/ 114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9" h="302">
                    <a:moveTo>
                      <a:pt x="282" y="85"/>
                    </a:moveTo>
                    <a:cubicBezTo>
                      <a:pt x="286" y="84"/>
                      <a:pt x="287" y="86"/>
                      <a:pt x="287" y="89"/>
                    </a:cubicBezTo>
                    <a:cubicBezTo>
                      <a:pt x="280" y="95"/>
                      <a:pt x="273" y="101"/>
                      <a:pt x="266" y="107"/>
                    </a:cubicBezTo>
                    <a:cubicBezTo>
                      <a:pt x="275" y="112"/>
                      <a:pt x="281" y="111"/>
                      <a:pt x="287" y="111"/>
                    </a:cubicBezTo>
                    <a:cubicBezTo>
                      <a:pt x="293" y="112"/>
                      <a:pt x="298" y="113"/>
                      <a:pt x="303" y="114"/>
                    </a:cubicBezTo>
                    <a:cubicBezTo>
                      <a:pt x="306" y="114"/>
                      <a:pt x="307" y="116"/>
                      <a:pt x="304" y="119"/>
                    </a:cubicBezTo>
                    <a:cubicBezTo>
                      <a:pt x="300" y="121"/>
                      <a:pt x="293" y="121"/>
                      <a:pt x="295" y="127"/>
                    </a:cubicBezTo>
                    <a:cubicBezTo>
                      <a:pt x="296" y="132"/>
                      <a:pt x="301" y="135"/>
                      <a:pt x="307" y="135"/>
                    </a:cubicBezTo>
                    <a:cubicBezTo>
                      <a:pt x="307" y="135"/>
                      <a:pt x="308" y="135"/>
                      <a:pt x="309" y="136"/>
                    </a:cubicBezTo>
                    <a:cubicBezTo>
                      <a:pt x="309" y="136"/>
                      <a:pt x="309" y="137"/>
                      <a:pt x="309" y="138"/>
                    </a:cubicBezTo>
                    <a:cubicBezTo>
                      <a:pt x="308" y="138"/>
                      <a:pt x="308" y="139"/>
                      <a:pt x="308" y="140"/>
                    </a:cubicBezTo>
                    <a:cubicBezTo>
                      <a:pt x="306" y="142"/>
                      <a:pt x="302" y="143"/>
                      <a:pt x="301" y="147"/>
                    </a:cubicBezTo>
                    <a:cubicBezTo>
                      <a:pt x="298" y="148"/>
                      <a:pt x="295" y="148"/>
                      <a:pt x="292" y="149"/>
                    </a:cubicBezTo>
                    <a:cubicBezTo>
                      <a:pt x="286" y="151"/>
                      <a:pt x="285" y="154"/>
                      <a:pt x="291" y="158"/>
                    </a:cubicBezTo>
                    <a:cubicBezTo>
                      <a:pt x="295" y="160"/>
                      <a:pt x="299" y="164"/>
                      <a:pt x="304" y="162"/>
                    </a:cubicBezTo>
                    <a:cubicBezTo>
                      <a:pt x="307" y="168"/>
                      <a:pt x="308" y="173"/>
                      <a:pt x="306" y="179"/>
                    </a:cubicBezTo>
                    <a:cubicBezTo>
                      <a:pt x="302" y="180"/>
                      <a:pt x="297" y="178"/>
                      <a:pt x="294" y="182"/>
                    </a:cubicBezTo>
                    <a:cubicBezTo>
                      <a:pt x="296" y="189"/>
                      <a:pt x="301" y="191"/>
                      <a:pt x="307" y="193"/>
                    </a:cubicBezTo>
                    <a:cubicBezTo>
                      <a:pt x="309" y="195"/>
                      <a:pt x="309" y="197"/>
                      <a:pt x="308" y="199"/>
                    </a:cubicBezTo>
                    <a:cubicBezTo>
                      <a:pt x="305" y="200"/>
                      <a:pt x="301" y="201"/>
                      <a:pt x="298" y="201"/>
                    </a:cubicBezTo>
                    <a:cubicBezTo>
                      <a:pt x="291" y="196"/>
                      <a:pt x="287" y="203"/>
                      <a:pt x="282" y="204"/>
                    </a:cubicBezTo>
                    <a:cubicBezTo>
                      <a:pt x="280" y="204"/>
                      <a:pt x="280" y="207"/>
                      <a:pt x="281" y="208"/>
                    </a:cubicBezTo>
                    <a:cubicBezTo>
                      <a:pt x="285" y="211"/>
                      <a:pt x="284" y="218"/>
                      <a:pt x="289" y="220"/>
                    </a:cubicBezTo>
                    <a:cubicBezTo>
                      <a:pt x="291" y="229"/>
                      <a:pt x="285" y="235"/>
                      <a:pt x="280" y="241"/>
                    </a:cubicBezTo>
                    <a:cubicBezTo>
                      <a:pt x="277" y="244"/>
                      <a:pt x="272" y="244"/>
                      <a:pt x="272" y="249"/>
                    </a:cubicBezTo>
                    <a:cubicBezTo>
                      <a:pt x="268" y="237"/>
                      <a:pt x="258" y="237"/>
                      <a:pt x="248" y="237"/>
                    </a:cubicBezTo>
                    <a:cubicBezTo>
                      <a:pt x="248" y="237"/>
                      <a:pt x="247" y="237"/>
                      <a:pt x="247" y="236"/>
                    </a:cubicBezTo>
                    <a:cubicBezTo>
                      <a:pt x="247" y="237"/>
                      <a:pt x="248" y="237"/>
                      <a:pt x="248" y="237"/>
                    </a:cubicBezTo>
                    <a:cubicBezTo>
                      <a:pt x="248" y="244"/>
                      <a:pt x="247" y="251"/>
                      <a:pt x="255" y="255"/>
                    </a:cubicBezTo>
                    <a:cubicBezTo>
                      <a:pt x="253" y="258"/>
                      <a:pt x="253" y="262"/>
                      <a:pt x="252" y="265"/>
                    </a:cubicBezTo>
                    <a:cubicBezTo>
                      <a:pt x="251" y="269"/>
                      <a:pt x="262" y="278"/>
                      <a:pt x="249" y="278"/>
                    </a:cubicBezTo>
                    <a:cubicBezTo>
                      <a:pt x="244" y="278"/>
                      <a:pt x="240" y="281"/>
                      <a:pt x="234" y="278"/>
                    </a:cubicBezTo>
                    <a:cubicBezTo>
                      <a:pt x="228" y="274"/>
                      <a:pt x="219" y="276"/>
                      <a:pt x="217" y="285"/>
                    </a:cubicBezTo>
                    <a:cubicBezTo>
                      <a:pt x="217" y="282"/>
                      <a:pt x="217" y="280"/>
                      <a:pt x="216" y="277"/>
                    </a:cubicBezTo>
                    <a:cubicBezTo>
                      <a:pt x="215" y="271"/>
                      <a:pt x="214" y="263"/>
                      <a:pt x="206" y="264"/>
                    </a:cubicBezTo>
                    <a:cubicBezTo>
                      <a:pt x="199" y="265"/>
                      <a:pt x="203" y="273"/>
                      <a:pt x="202" y="277"/>
                    </a:cubicBezTo>
                    <a:cubicBezTo>
                      <a:pt x="198" y="280"/>
                      <a:pt x="197" y="283"/>
                      <a:pt x="197" y="287"/>
                    </a:cubicBezTo>
                    <a:cubicBezTo>
                      <a:pt x="193" y="302"/>
                      <a:pt x="193" y="302"/>
                      <a:pt x="181" y="294"/>
                    </a:cubicBezTo>
                    <a:cubicBezTo>
                      <a:pt x="180" y="293"/>
                      <a:pt x="179" y="293"/>
                      <a:pt x="178" y="293"/>
                    </a:cubicBezTo>
                    <a:cubicBezTo>
                      <a:pt x="177" y="286"/>
                      <a:pt x="172" y="288"/>
                      <a:pt x="168" y="288"/>
                    </a:cubicBezTo>
                    <a:cubicBezTo>
                      <a:pt x="168" y="288"/>
                      <a:pt x="168" y="288"/>
                      <a:pt x="168" y="288"/>
                    </a:cubicBezTo>
                    <a:cubicBezTo>
                      <a:pt x="167" y="282"/>
                      <a:pt x="163" y="275"/>
                      <a:pt x="158" y="275"/>
                    </a:cubicBezTo>
                    <a:cubicBezTo>
                      <a:pt x="152" y="275"/>
                      <a:pt x="154" y="283"/>
                      <a:pt x="151" y="287"/>
                    </a:cubicBezTo>
                    <a:cubicBezTo>
                      <a:pt x="150" y="289"/>
                      <a:pt x="150" y="291"/>
                      <a:pt x="149" y="293"/>
                    </a:cubicBezTo>
                    <a:cubicBezTo>
                      <a:pt x="148" y="295"/>
                      <a:pt x="147" y="297"/>
                      <a:pt x="147" y="299"/>
                    </a:cubicBezTo>
                    <a:cubicBezTo>
                      <a:pt x="140" y="300"/>
                      <a:pt x="140" y="295"/>
                      <a:pt x="139" y="291"/>
                    </a:cubicBezTo>
                    <a:cubicBezTo>
                      <a:pt x="138" y="286"/>
                      <a:pt x="137" y="281"/>
                      <a:pt x="135" y="277"/>
                    </a:cubicBezTo>
                    <a:cubicBezTo>
                      <a:pt x="134" y="274"/>
                      <a:pt x="130" y="272"/>
                      <a:pt x="129" y="275"/>
                    </a:cubicBezTo>
                    <a:cubicBezTo>
                      <a:pt x="126" y="282"/>
                      <a:pt x="117" y="283"/>
                      <a:pt x="115" y="289"/>
                    </a:cubicBezTo>
                    <a:cubicBezTo>
                      <a:pt x="113" y="291"/>
                      <a:pt x="111" y="292"/>
                      <a:pt x="109" y="293"/>
                    </a:cubicBezTo>
                    <a:cubicBezTo>
                      <a:pt x="109" y="291"/>
                      <a:pt x="109" y="289"/>
                      <a:pt x="109" y="288"/>
                    </a:cubicBezTo>
                    <a:cubicBezTo>
                      <a:pt x="109" y="286"/>
                      <a:pt x="109" y="284"/>
                      <a:pt x="109" y="284"/>
                    </a:cubicBezTo>
                    <a:cubicBezTo>
                      <a:pt x="108" y="283"/>
                      <a:pt x="106" y="284"/>
                      <a:pt x="105" y="285"/>
                    </a:cubicBezTo>
                    <a:cubicBezTo>
                      <a:pt x="100" y="285"/>
                      <a:pt x="98" y="291"/>
                      <a:pt x="93" y="292"/>
                    </a:cubicBezTo>
                    <a:cubicBezTo>
                      <a:pt x="95" y="283"/>
                      <a:pt x="90" y="282"/>
                      <a:pt x="82" y="285"/>
                    </a:cubicBezTo>
                    <a:cubicBezTo>
                      <a:pt x="82" y="282"/>
                      <a:pt x="82" y="281"/>
                      <a:pt x="83" y="280"/>
                    </a:cubicBezTo>
                    <a:cubicBezTo>
                      <a:pt x="84" y="275"/>
                      <a:pt x="86" y="269"/>
                      <a:pt x="82" y="266"/>
                    </a:cubicBezTo>
                    <a:cubicBezTo>
                      <a:pt x="78" y="262"/>
                      <a:pt x="75" y="269"/>
                      <a:pt x="71" y="270"/>
                    </a:cubicBezTo>
                    <a:cubicBezTo>
                      <a:pt x="67" y="272"/>
                      <a:pt x="63" y="274"/>
                      <a:pt x="57" y="273"/>
                    </a:cubicBezTo>
                    <a:cubicBezTo>
                      <a:pt x="58" y="272"/>
                      <a:pt x="57" y="271"/>
                      <a:pt x="57" y="271"/>
                    </a:cubicBezTo>
                    <a:cubicBezTo>
                      <a:pt x="54" y="267"/>
                      <a:pt x="68" y="256"/>
                      <a:pt x="52" y="257"/>
                    </a:cubicBezTo>
                    <a:cubicBezTo>
                      <a:pt x="51" y="256"/>
                      <a:pt x="49" y="256"/>
                      <a:pt x="48" y="256"/>
                    </a:cubicBezTo>
                    <a:cubicBezTo>
                      <a:pt x="49" y="247"/>
                      <a:pt x="42" y="249"/>
                      <a:pt x="38" y="249"/>
                    </a:cubicBezTo>
                    <a:cubicBezTo>
                      <a:pt x="38" y="240"/>
                      <a:pt x="51" y="237"/>
                      <a:pt x="45" y="227"/>
                    </a:cubicBezTo>
                    <a:cubicBezTo>
                      <a:pt x="47" y="224"/>
                      <a:pt x="54" y="221"/>
                      <a:pt x="44" y="220"/>
                    </a:cubicBezTo>
                    <a:cubicBezTo>
                      <a:pt x="41" y="220"/>
                      <a:pt x="38" y="219"/>
                      <a:pt x="36" y="219"/>
                    </a:cubicBezTo>
                    <a:cubicBezTo>
                      <a:pt x="28" y="217"/>
                      <a:pt x="22" y="216"/>
                      <a:pt x="32" y="208"/>
                    </a:cubicBezTo>
                    <a:cubicBezTo>
                      <a:pt x="38" y="204"/>
                      <a:pt x="40" y="198"/>
                      <a:pt x="31" y="194"/>
                    </a:cubicBezTo>
                    <a:cubicBezTo>
                      <a:pt x="27" y="191"/>
                      <a:pt x="24" y="186"/>
                      <a:pt x="26" y="181"/>
                    </a:cubicBezTo>
                    <a:cubicBezTo>
                      <a:pt x="31" y="171"/>
                      <a:pt x="24" y="168"/>
                      <a:pt x="17" y="167"/>
                    </a:cubicBezTo>
                    <a:cubicBezTo>
                      <a:pt x="7" y="164"/>
                      <a:pt x="0" y="162"/>
                      <a:pt x="13" y="152"/>
                    </a:cubicBezTo>
                    <a:cubicBezTo>
                      <a:pt x="14" y="151"/>
                      <a:pt x="15" y="149"/>
                      <a:pt x="14" y="148"/>
                    </a:cubicBezTo>
                    <a:cubicBezTo>
                      <a:pt x="6" y="135"/>
                      <a:pt x="17" y="135"/>
                      <a:pt x="25" y="133"/>
                    </a:cubicBezTo>
                    <a:cubicBezTo>
                      <a:pt x="38" y="129"/>
                      <a:pt x="41" y="123"/>
                      <a:pt x="32" y="115"/>
                    </a:cubicBezTo>
                    <a:cubicBezTo>
                      <a:pt x="25" y="108"/>
                      <a:pt x="16" y="102"/>
                      <a:pt x="28" y="92"/>
                    </a:cubicBezTo>
                    <a:cubicBezTo>
                      <a:pt x="29" y="92"/>
                      <a:pt x="29" y="91"/>
                      <a:pt x="29" y="90"/>
                    </a:cubicBezTo>
                    <a:cubicBezTo>
                      <a:pt x="28" y="77"/>
                      <a:pt x="37" y="75"/>
                      <a:pt x="46" y="75"/>
                    </a:cubicBezTo>
                    <a:cubicBezTo>
                      <a:pt x="55" y="75"/>
                      <a:pt x="57" y="72"/>
                      <a:pt x="51" y="65"/>
                    </a:cubicBezTo>
                    <a:cubicBezTo>
                      <a:pt x="45" y="59"/>
                      <a:pt x="50" y="57"/>
                      <a:pt x="55" y="58"/>
                    </a:cubicBezTo>
                    <a:cubicBezTo>
                      <a:pt x="71" y="61"/>
                      <a:pt x="70" y="52"/>
                      <a:pt x="69" y="41"/>
                    </a:cubicBezTo>
                    <a:cubicBezTo>
                      <a:pt x="69" y="38"/>
                      <a:pt x="69" y="34"/>
                      <a:pt x="69" y="30"/>
                    </a:cubicBezTo>
                    <a:cubicBezTo>
                      <a:pt x="75" y="33"/>
                      <a:pt x="80" y="34"/>
                      <a:pt x="84" y="38"/>
                    </a:cubicBezTo>
                    <a:cubicBezTo>
                      <a:pt x="90" y="43"/>
                      <a:pt x="91" y="39"/>
                      <a:pt x="91" y="34"/>
                    </a:cubicBezTo>
                    <a:cubicBezTo>
                      <a:pt x="90" y="25"/>
                      <a:pt x="96" y="21"/>
                      <a:pt x="102" y="25"/>
                    </a:cubicBezTo>
                    <a:cubicBezTo>
                      <a:pt x="116" y="33"/>
                      <a:pt x="116" y="22"/>
                      <a:pt x="118" y="14"/>
                    </a:cubicBezTo>
                    <a:cubicBezTo>
                      <a:pt x="118" y="10"/>
                      <a:pt x="118" y="6"/>
                      <a:pt x="119" y="2"/>
                    </a:cubicBezTo>
                    <a:cubicBezTo>
                      <a:pt x="119" y="2"/>
                      <a:pt x="120" y="1"/>
                      <a:pt x="120" y="1"/>
                    </a:cubicBezTo>
                    <a:cubicBezTo>
                      <a:pt x="120" y="0"/>
                      <a:pt x="120" y="0"/>
                      <a:pt x="120" y="0"/>
                    </a:cubicBezTo>
                    <a:cubicBezTo>
                      <a:pt x="120" y="0"/>
                      <a:pt x="121" y="0"/>
                      <a:pt x="121" y="0"/>
                    </a:cubicBezTo>
                    <a:cubicBezTo>
                      <a:pt x="125" y="4"/>
                      <a:pt x="128" y="7"/>
                      <a:pt x="132" y="11"/>
                    </a:cubicBezTo>
                    <a:cubicBezTo>
                      <a:pt x="134" y="13"/>
                      <a:pt x="137" y="16"/>
                      <a:pt x="139" y="14"/>
                    </a:cubicBezTo>
                    <a:cubicBezTo>
                      <a:pt x="151" y="0"/>
                      <a:pt x="152" y="15"/>
                      <a:pt x="158" y="20"/>
                    </a:cubicBezTo>
                    <a:cubicBezTo>
                      <a:pt x="162" y="15"/>
                      <a:pt x="166" y="10"/>
                      <a:pt x="171" y="4"/>
                    </a:cubicBezTo>
                    <a:cubicBezTo>
                      <a:pt x="171" y="4"/>
                      <a:pt x="172" y="3"/>
                      <a:pt x="173" y="2"/>
                    </a:cubicBezTo>
                    <a:cubicBezTo>
                      <a:pt x="181" y="4"/>
                      <a:pt x="177" y="11"/>
                      <a:pt x="179" y="15"/>
                    </a:cubicBezTo>
                    <a:cubicBezTo>
                      <a:pt x="183" y="24"/>
                      <a:pt x="186" y="31"/>
                      <a:pt x="196" y="22"/>
                    </a:cubicBezTo>
                    <a:cubicBezTo>
                      <a:pt x="201" y="19"/>
                      <a:pt x="204" y="19"/>
                      <a:pt x="206" y="26"/>
                    </a:cubicBezTo>
                    <a:cubicBezTo>
                      <a:pt x="206" y="29"/>
                      <a:pt x="209" y="32"/>
                      <a:pt x="209" y="35"/>
                    </a:cubicBezTo>
                    <a:cubicBezTo>
                      <a:pt x="211" y="43"/>
                      <a:pt x="213" y="41"/>
                      <a:pt x="217" y="36"/>
                    </a:cubicBezTo>
                    <a:cubicBezTo>
                      <a:pt x="219" y="34"/>
                      <a:pt x="221" y="33"/>
                      <a:pt x="222" y="31"/>
                    </a:cubicBezTo>
                    <a:cubicBezTo>
                      <a:pt x="224" y="29"/>
                      <a:pt x="226" y="26"/>
                      <a:pt x="230" y="27"/>
                    </a:cubicBezTo>
                    <a:cubicBezTo>
                      <a:pt x="235" y="29"/>
                      <a:pt x="233" y="33"/>
                      <a:pt x="234" y="36"/>
                    </a:cubicBezTo>
                    <a:cubicBezTo>
                      <a:pt x="233" y="37"/>
                      <a:pt x="232" y="38"/>
                      <a:pt x="232" y="39"/>
                    </a:cubicBezTo>
                    <a:cubicBezTo>
                      <a:pt x="232" y="39"/>
                      <a:pt x="232" y="39"/>
                      <a:pt x="233" y="39"/>
                    </a:cubicBezTo>
                    <a:cubicBezTo>
                      <a:pt x="233" y="38"/>
                      <a:pt x="233" y="37"/>
                      <a:pt x="234" y="36"/>
                    </a:cubicBezTo>
                    <a:cubicBezTo>
                      <a:pt x="236" y="36"/>
                      <a:pt x="239" y="36"/>
                      <a:pt x="241" y="36"/>
                    </a:cubicBezTo>
                    <a:cubicBezTo>
                      <a:pt x="245" y="37"/>
                      <a:pt x="251" y="34"/>
                      <a:pt x="250" y="41"/>
                    </a:cubicBezTo>
                    <a:cubicBezTo>
                      <a:pt x="249" y="43"/>
                      <a:pt x="248" y="44"/>
                      <a:pt x="248" y="46"/>
                    </a:cubicBezTo>
                    <a:cubicBezTo>
                      <a:pt x="242" y="64"/>
                      <a:pt x="245" y="68"/>
                      <a:pt x="263" y="65"/>
                    </a:cubicBezTo>
                    <a:cubicBezTo>
                      <a:pt x="273" y="63"/>
                      <a:pt x="274" y="66"/>
                      <a:pt x="270" y="74"/>
                    </a:cubicBezTo>
                    <a:cubicBezTo>
                      <a:pt x="267" y="80"/>
                      <a:pt x="268" y="83"/>
                      <a:pt x="275" y="82"/>
                    </a:cubicBezTo>
                    <a:cubicBezTo>
                      <a:pt x="278" y="82"/>
                      <a:pt x="280" y="84"/>
                      <a:pt x="282" y="85"/>
                    </a:cubicBezTo>
                    <a:close/>
                    <a:moveTo>
                      <a:pt x="236" y="114"/>
                    </a:moveTo>
                    <a:cubicBezTo>
                      <a:pt x="228" y="115"/>
                      <a:pt x="234" y="108"/>
                      <a:pt x="232" y="106"/>
                    </a:cubicBezTo>
                    <a:cubicBezTo>
                      <a:pt x="222" y="98"/>
                      <a:pt x="216" y="86"/>
                      <a:pt x="203" y="82"/>
                    </a:cubicBezTo>
                    <a:cubicBezTo>
                      <a:pt x="197" y="80"/>
                      <a:pt x="197" y="71"/>
                      <a:pt x="192" y="73"/>
                    </a:cubicBezTo>
                    <a:cubicBezTo>
                      <a:pt x="183" y="78"/>
                      <a:pt x="177" y="65"/>
                      <a:pt x="168" y="70"/>
                    </a:cubicBezTo>
                    <a:cubicBezTo>
                      <a:pt x="167" y="70"/>
                      <a:pt x="154" y="70"/>
                      <a:pt x="154" y="70"/>
                    </a:cubicBezTo>
                    <a:cubicBezTo>
                      <a:pt x="144" y="57"/>
                      <a:pt x="138" y="74"/>
                      <a:pt x="129" y="74"/>
                    </a:cubicBezTo>
                    <a:cubicBezTo>
                      <a:pt x="122" y="74"/>
                      <a:pt x="108" y="76"/>
                      <a:pt x="105" y="89"/>
                    </a:cubicBezTo>
                    <a:cubicBezTo>
                      <a:pt x="85" y="96"/>
                      <a:pt x="77" y="115"/>
                      <a:pt x="76" y="131"/>
                    </a:cubicBezTo>
                    <a:cubicBezTo>
                      <a:pt x="75" y="148"/>
                      <a:pt x="63" y="170"/>
                      <a:pt x="85" y="185"/>
                    </a:cubicBezTo>
                    <a:cubicBezTo>
                      <a:pt x="86" y="185"/>
                      <a:pt x="86" y="186"/>
                      <a:pt x="86" y="187"/>
                    </a:cubicBezTo>
                    <a:cubicBezTo>
                      <a:pt x="82" y="195"/>
                      <a:pt x="86" y="201"/>
                      <a:pt x="92" y="207"/>
                    </a:cubicBezTo>
                    <a:cubicBezTo>
                      <a:pt x="101" y="218"/>
                      <a:pt x="110" y="231"/>
                      <a:pt x="128" y="226"/>
                    </a:cubicBezTo>
                    <a:cubicBezTo>
                      <a:pt x="132" y="226"/>
                      <a:pt x="132" y="227"/>
                      <a:pt x="133" y="230"/>
                    </a:cubicBezTo>
                    <a:cubicBezTo>
                      <a:pt x="136" y="239"/>
                      <a:pt x="154" y="243"/>
                      <a:pt x="160" y="235"/>
                    </a:cubicBezTo>
                    <a:cubicBezTo>
                      <a:pt x="164" y="231"/>
                      <a:pt x="167" y="230"/>
                      <a:pt x="173" y="233"/>
                    </a:cubicBezTo>
                    <a:cubicBezTo>
                      <a:pt x="185" y="239"/>
                      <a:pt x="189" y="237"/>
                      <a:pt x="195" y="225"/>
                    </a:cubicBezTo>
                    <a:cubicBezTo>
                      <a:pt x="197" y="221"/>
                      <a:pt x="199" y="221"/>
                      <a:pt x="203" y="221"/>
                    </a:cubicBezTo>
                    <a:cubicBezTo>
                      <a:pt x="212" y="220"/>
                      <a:pt x="224" y="220"/>
                      <a:pt x="222" y="205"/>
                    </a:cubicBezTo>
                    <a:cubicBezTo>
                      <a:pt x="222" y="202"/>
                      <a:pt x="225" y="201"/>
                      <a:pt x="227" y="199"/>
                    </a:cubicBezTo>
                    <a:cubicBezTo>
                      <a:pt x="231" y="193"/>
                      <a:pt x="241" y="191"/>
                      <a:pt x="240" y="183"/>
                    </a:cubicBezTo>
                    <a:cubicBezTo>
                      <a:pt x="240" y="177"/>
                      <a:pt x="240" y="173"/>
                      <a:pt x="244" y="167"/>
                    </a:cubicBezTo>
                    <a:cubicBezTo>
                      <a:pt x="249" y="160"/>
                      <a:pt x="249" y="152"/>
                      <a:pt x="243" y="145"/>
                    </a:cubicBezTo>
                    <a:cubicBezTo>
                      <a:pt x="239" y="140"/>
                      <a:pt x="239" y="136"/>
                      <a:pt x="242" y="131"/>
                    </a:cubicBezTo>
                    <a:cubicBezTo>
                      <a:pt x="247" y="127"/>
                      <a:pt x="252" y="123"/>
                      <a:pt x="257" y="119"/>
                    </a:cubicBezTo>
                    <a:cubicBezTo>
                      <a:pt x="259" y="118"/>
                      <a:pt x="260" y="116"/>
                      <a:pt x="259" y="114"/>
                    </a:cubicBezTo>
                    <a:cubicBezTo>
                      <a:pt x="259" y="112"/>
                      <a:pt x="257" y="111"/>
                      <a:pt x="255" y="111"/>
                    </a:cubicBezTo>
                    <a:cubicBezTo>
                      <a:pt x="248" y="112"/>
                      <a:pt x="242" y="113"/>
                      <a:pt x="236" y="114"/>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1" name="Freeform 434">
                <a:extLst>
                  <a:ext uri="{FF2B5EF4-FFF2-40B4-BE49-F238E27FC236}">
                    <a16:creationId xmlns:a16="http://schemas.microsoft.com/office/drawing/2014/main" id="{D59B0DCE-F9AE-7BE3-4E75-800C96696842}"/>
                  </a:ext>
                </a:extLst>
              </p:cNvPr>
              <p:cNvSpPr>
                <a:spLocks noEditPoints="1"/>
              </p:cNvSpPr>
              <p:nvPr/>
            </p:nvSpPr>
            <p:spPr bwMode="auto">
              <a:xfrm>
                <a:off x="432" y="1475"/>
                <a:ext cx="347" cy="346"/>
              </a:xfrm>
              <a:custGeom>
                <a:avLst/>
                <a:gdLst>
                  <a:gd name="T0" fmla="*/ 256 w 302"/>
                  <a:gd name="T1" fmla="*/ 87 h 302"/>
                  <a:gd name="T2" fmla="*/ 281 w 302"/>
                  <a:gd name="T3" fmla="*/ 96 h 302"/>
                  <a:gd name="T4" fmla="*/ 267 w 302"/>
                  <a:gd name="T5" fmla="*/ 133 h 302"/>
                  <a:gd name="T6" fmla="*/ 301 w 302"/>
                  <a:gd name="T7" fmla="*/ 155 h 302"/>
                  <a:gd name="T8" fmla="*/ 282 w 302"/>
                  <a:gd name="T9" fmla="*/ 161 h 302"/>
                  <a:gd name="T10" fmla="*/ 281 w 302"/>
                  <a:gd name="T11" fmla="*/ 192 h 302"/>
                  <a:gd name="T12" fmla="*/ 277 w 302"/>
                  <a:gd name="T13" fmla="*/ 219 h 302"/>
                  <a:gd name="T14" fmla="*/ 261 w 302"/>
                  <a:gd name="T15" fmla="*/ 244 h 302"/>
                  <a:gd name="T16" fmla="*/ 227 w 302"/>
                  <a:gd name="T17" fmla="*/ 251 h 302"/>
                  <a:gd name="T18" fmla="*/ 214 w 302"/>
                  <a:gd name="T19" fmla="*/ 269 h 302"/>
                  <a:gd name="T20" fmla="*/ 178 w 302"/>
                  <a:gd name="T21" fmla="*/ 280 h 302"/>
                  <a:gd name="T22" fmla="*/ 164 w 302"/>
                  <a:gd name="T23" fmla="*/ 274 h 302"/>
                  <a:gd name="T24" fmla="*/ 131 w 302"/>
                  <a:gd name="T25" fmla="*/ 286 h 302"/>
                  <a:gd name="T26" fmla="*/ 120 w 302"/>
                  <a:gd name="T27" fmla="*/ 283 h 302"/>
                  <a:gd name="T28" fmla="*/ 99 w 302"/>
                  <a:gd name="T29" fmla="*/ 267 h 302"/>
                  <a:gd name="T30" fmla="*/ 80 w 302"/>
                  <a:gd name="T31" fmla="*/ 264 h 302"/>
                  <a:gd name="T32" fmla="*/ 53 w 302"/>
                  <a:gd name="T33" fmla="*/ 238 h 302"/>
                  <a:gd name="T34" fmla="*/ 31 w 302"/>
                  <a:gd name="T35" fmla="*/ 213 h 302"/>
                  <a:gd name="T36" fmla="*/ 35 w 302"/>
                  <a:gd name="T37" fmla="*/ 189 h 302"/>
                  <a:gd name="T38" fmla="*/ 17 w 302"/>
                  <a:gd name="T39" fmla="*/ 172 h 302"/>
                  <a:gd name="T40" fmla="*/ 17 w 302"/>
                  <a:gd name="T41" fmla="*/ 144 h 302"/>
                  <a:gd name="T42" fmla="*/ 5 w 302"/>
                  <a:gd name="T43" fmla="*/ 116 h 302"/>
                  <a:gd name="T44" fmla="*/ 7 w 302"/>
                  <a:gd name="T45" fmla="*/ 103 h 302"/>
                  <a:gd name="T46" fmla="*/ 39 w 302"/>
                  <a:gd name="T47" fmla="*/ 76 h 302"/>
                  <a:gd name="T48" fmla="*/ 37 w 302"/>
                  <a:gd name="T49" fmla="*/ 60 h 302"/>
                  <a:gd name="T50" fmla="*/ 68 w 302"/>
                  <a:gd name="T51" fmla="*/ 52 h 302"/>
                  <a:gd name="T52" fmla="*/ 78 w 302"/>
                  <a:gd name="T53" fmla="*/ 34 h 302"/>
                  <a:gd name="T54" fmla="*/ 91 w 302"/>
                  <a:gd name="T55" fmla="*/ 27 h 302"/>
                  <a:gd name="T56" fmla="*/ 109 w 302"/>
                  <a:gd name="T57" fmla="*/ 21 h 302"/>
                  <a:gd name="T58" fmla="*/ 127 w 302"/>
                  <a:gd name="T59" fmla="*/ 9 h 302"/>
                  <a:gd name="T60" fmla="*/ 148 w 302"/>
                  <a:gd name="T61" fmla="*/ 3 h 302"/>
                  <a:gd name="T62" fmla="*/ 156 w 302"/>
                  <a:gd name="T63" fmla="*/ 2 h 302"/>
                  <a:gd name="T64" fmla="*/ 181 w 302"/>
                  <a:gd name="T65" fmla="*/ 25 h 302"/>
                  <a:gd name="T66" fmla="*/ 200 w 302"/>
                  <a:gd name="T67" fmla="*/ 12 h 302"/>
                  <a:gd name="T68" fmla="*/ 223 w 302"/>
                  <a:gd name="T69" fmla="*/ 34 h 302"/>
                  <a:gd name="T70" fmla="*/ 226 w 302"/>
                  <a:gd name="T71" fmla="*/ 47 h 302"/>
                  <a:gd name="T72" fmla="*/ 241 w 302"/>
                  <a:gd name="T73" fmla="*/ 50 h 302"/>
                  <a:gd name="T74" fmla="*/ 235 w 302"/>
                  <a:gd name="T75" fmla="*/ 149 h 302"/>
                  <a:gd name="T76" fmla="*/ 234 w 302"/>
                  <a:gd name="T77" fmla="*/ 132 h 302"/>
                  <a:gd name="T78" fmla="*/ 194 w 302"/>
                  <a:gd name="T79" fmla="*/ 79 h 302"/>
                  <a:gd name="T80" fmla="*/ 148 w 302"/>
                  <a:gd name="T81" fmla="*/ 67 h 302"/>
                  <a:gd name="T82" fmla="*/ 69 w 302"/>
                  <a:gd name="T83" fmla="*/ 142 h 302"/>
                  <a:gd name="T84" fmla="*/ 109 w 302"/>
                  <a:gd name="T85" fmla="*/ 215 h 302"/>
                  <a:gd name="T86" fmla="*/ 169 w 302"/>
                  <a:gd name="T87" fmla="*/ 227 h 302"/>
                  <a:gd name="T88" fmla="*/ 205 w 302"/>
                  <a:gd name="T89" fmla="*/ 209 h 302"/>
                  <a:gd name="T90" fmla="*/ 246 w 302"/>
                  <a:gd name="T91" fmla="*/ 175 h 302"/>
                  <a:gd name="T92" fmla="*/ 234 w 302"/>
                  <a:gd name="T93" fmla="*/ 151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02" h="302">
                    <a:moveTo>
                      <a:pt x="259" y="59"/>
                    </a:moveTo>
                    <a:cubicBezTo>
                      <a:pt x="261" y="61"/>
                      <a:pt x="270" y="57"/>
                      <a:pt x="265" y="66"/>
                    </a:cubicBezTo>
                    <a:cubicBezTo>
                      <a:pt x="259" y="72"/>
                      <a:pt x="250" y="79"/>
                      <a:pt x="256" y="87"/>
                    </a:cubicBezTo>
                    <a:cubicBezTo>
                      <a:pt x="260" y="92"/>
                      <a:pt x="271" y="93"/>
                      <a:pt x="279" y="88"/>
                    </a:cubicBezTo>
                    <a:cubicBezTo>
                      <a:pt x="280" y="88"/>
                      <a:pt x="282" y="88"/>
                      <a:pt x="283" y="89"/>
                    </a:cubicBezTo>
                    <a:cubicBezTo>
                      <a:pt x="283" y="91"/>
                      <a:pt x="283" y="94"/>
                      <a:pt x="281" y="96"/>
                    </a:cubicBezTo>
                    <a:cubicBezTo>
                      <a:pt x="271" y="107"/>
                      <a:pt x="271" y="107"/>
                      <a:pt x="285" y="112"/>
                    </a:cubicBezTo>
                    <a:cubicBezTo>
                      <a:pt x="288" y="114"/>
                      <a:pt x="288" y="118"/>
                      <a:pt x="288" y="121"/>
                    </a:cubicBezTo>
                    <a:cubicBezTo>
                      <a:pt x="278" y="121"/>
                      <a:pt x="275" y="131"/>
                      <a:pt x="267" y="133"/>
                    </a:cubicBezTo>
                    <a:cubicBezTo>
                      <a:pt x="272" y="140"/>
                      <a:pt x="278" y="138"/>
                      <a:pt x="284" y="139"/>
                    </a:cubicBezTo>
                    <a:cubicBezTo>
                      <a:pt x="288" y="144"/>
                      <a:pt x="294" y="146"/>
                      <a:pt x="301" y="148"/>
                    </a:cubicBezTo>
                    <a:cubicBezTo>
                      <a:pt x="301" y="150"/>
                      <a:pt x="301" y="153"/>
                      <a:pt x="301" y="155"/>
                    </a:cubicBezTo>
                    <a:cubicBezTo>
                      <a:pt x="300" y="155"/>
                      <a:pt x="299" y="155"/>
                      <a:pt x="299" y="155"/>
                    </a:cubicBezTo>
                    <a:cubicBezTo>
                      <a:pt x="293" y="152"/>
                      <a:pt x="288" y="153"/>
                      <a:pt x="283" y="157"/>
                    </a:cubicBezTo>
                    <a:cubicBezTo>
                      <a:pt x="282" y="158"/>
                      <a:pt x="282" y="160"/>
                      <a:pt x="282" y="161"/>
                    </a:cubicBezTo>
                    <a:cubicBezTo>
                      <a:pt x="285" y="167"/>
                      <a:pt x="291" y="164"/>
                      <a:pt x="296" y="165"/>
                    </a:cubicBezTo>
                    <a:cubicBezTo>
                      <a:pt x="302" y="173"/>
                      <a:pt x="293" y="174"/>
                      <a:pt x="290" y="177"/>
                    </a:cubicBezTo>
                    <a:cubicBezTo>
                      <a:pt x="276" y="179"/>
                      <a:pt x="276" y="179"/>
                      <a:pt x="281" y="192"/>
                    </a:cubicBezTo>
                    <a:cubicBezTo>
                      <a:pt x="283" y="197"/>
                      <a:pt x="286" y="201"/>
                      <a:pt x="284" y="206"/>
                    </a:cubicBezTo>
                    <a:cubicBezTo>
                      <a:pt x="280" y="207"/>
                      <a:pt x="275" y="204"/>
                      <a:pt x="273" y="208"/>
                    </a:cubicBezTo>
                    <a:cubicBezTo>
                      <a:pt x="270" y="212"/>
                      <a:pt x="274" y="216"/>
                      <a:pt x="277" y="219"/>
                    </a:cubicBezTo>
                    <a:cubicBezTo>
                      <a:pt x="282" y="226"/>
                      <a:pt x="280" y="229"/>
                      <a:pt x="272" y="228"/>
                    </a:cubicBezTo>
                    <a:cubicBezTo>
                      <a:pt x="266" y="228"/>
                      <a:pt x="260" y="227"/>
                      <a:pt x="252" y="226"/>
                    </a:cubicBezTo>
                    <a:cubicBezTo>
                      <a:pt x="257" y="232"/>
                      <a:pt x="256" y="239"/>
                      <a:pt x="261" y="244"/>
                    </a:cubicBezTo>
                    <a:cubicBezTo>
                      <a:pt x="260" y="245"/>
                      <a:pt x="258" y="246"/>
                      <a:pt x="257" y="247"/>
                    </a:cubicBezTo>
                    <a:cubicBezTo>
                      <a:pt x="249" y="253"/>
                      <a:pt x="238" y="246"/>
                      <a:pt x="230" y="253"/>
                    </a:cubicBezTo>
                    <a:cubicBezTo>
                      <a:pt x="230" y="253"/>
                      <a:pt x="228" y="251"/>
                      <a:pt x="227" y="251"/>
                    </a:cubicBezTo>
                    <a:cubicBezTo>
                      <a:pt x="224" y="246"/>
                      <a:pt x="220" y="248"/>
                      <a:pt x="217" y="250"/>
                    </a:cubicBezTo>
                    <a:cubicBezTo>
                      <a:pt x="212" y="252"/>
                      <a:pt x="213" y="256"/>
                      <a:pt x="214" y="259"/>
                    </a:cubicBezTo>
                    <a:cubicBezTo>
                      <a:pt x="215" y="263"/>
                      <a:pt x="215" y="266"/>
                      <a:pt x="214" y="269"/>
                    </a:cubicBezTo>
                    <a:cubicBezTo>
                      <a:pt x="214" y="274"/>
                      <a:pt x="214" y="278"/>
                      <a:pt x="214" y="282"/>
                    </a:cubicBezTo>
                    <a:cubicBezTo>
                      <a:pt x="214" y="289"/>
                      <a:pt x="213" y="292"/>
                      <a:pt x="205" y="288"/>
                    </a:cubicBezTo>
                    <a:cubicBezTo>
                      <a:pt x="197" y="283"/>
                      <a:pt x="187" y="281"/>
                      <a:pt x="178" y="280"/>
                    </a:cubicBezTo>
                    <a:cubicBezTo>
                      <a:pt x="178" y="279"/>
                      <a:pt x="177" y="278"/>
                      <a:pt x="177" y="278"/>
                    </a:cubicBezTo>
                    <a:cubicBezTo>
                      <a:pt x="181" y="269"/>
                      <a:pt x="174" y="265"/>
                      <a:pt x="169" y="264"/>
                    </a:cubicBezTo>
                    <a:cubicBezTo>
                      <a:pt x="163" y="263"/>
                      <a:pt x="166" y="271"/>
                      <a:pt x="164" y="274"/>
                    </a:cubicBezTo>
                    <a:cubicBezTo>
                      <a:pt x="163" y="275"/>
                      <a:pt x="163" y="277"/>
                      <a:pt x="162" y="278"/>
                    </a:cubicBezTo>
                    <a:cubicBezTo>
                      <a:pt x="153" y="284"/>
                      <a:pt x="160" y="294"/>
                      <a:pt x="158" y="302"/>
                    </a:cubicBezTo>
                    <a:cubicBezTo>
                      <a:pt x="146" y="300"/>
                      <a:pt x="140" y="292"/>
                      <a:pt x="131" y="286"/>
                    </a:cubicBezTo>
                    <a:cubicBezTo>
                      <a:pt x="139" y="283"/>
                      <a:pt x="135" y="278"/>
                      <a:pt x="133" y="276"/>
                    </a:cubicBezTo>
                    <a:cubicBezTo>
                      <a:pt x="127" y="273"/>
                      <a:pt x="124" y="268"/>
                      <a:pt x="122" y="262"/>
                    </a:cubicBezTo>
                    <a:cubicBezTo>
                      <a:pt x="110" y="277"/>
                      <a:pt x="109" y="279"/>
                      <a:pt x="120" y="283"/>
                    </a:cubicBezTo>
                    <a:cubicBezTo>
                      <a:pt x="120" y="286"/>
                      <a:pt x="117" y="288"/>
                      <a:pt x="115" y="289"/>
                    </a:cubicBezTo>
                    <a:cubicBezTo>
                      <a:pt x="112" y="280"/>
                      <a:pt x="97" y="286"/>
                      <a:pt x="97" y="274"/>
                    </a:cubicBezTo>
                    <a:cubicBezTo>
                      <a:pt x="98" y="272"/>
                      <a:pt x="98" y="270"/>
                      <a:pt x="99" y="267"/>
                    </a:cubicBezTo>
                    <a:cubicBezTo>
                      <a:pt x="100" y="264"/>
                      <a:pt x="101" y="259"/>
                      <a:pt x="99" y="257"/>
                    </a:cubicBezTo>
                    <a:cubicBezTo>
                      <a:pt x="95" y="254"/>
                      <a:pt x="92" y="258"/>
                      <a:pt x="90" y="261"/>
                    </a:cubicBezTo>
                    <a:cubicBezTo>
                      <a:pt x="87" y="263"/>
                      <a:pt x="82" y="266"/>
                      <a:pt x="80" y="264"/>
                    </a:cubicBezTo>
                    <a:cubicBezTo>
                      <a:pt x="74" y="255"/>
                      <a:pt x="65" y="261"/>
                      <a:pt x="58" y="257"/>
                    </a:cubicBezTo>
                    <a:cubicBezTo>
                      <a:pt x="52" y="257"/>
                      <a:pt x="48" y="255"/>
                      <a:pt x="51" y="247"/>
                    </a:cubicBezTo>
                    <a:cubicBezTo>
                      <a:pt x="52" y="245"/>
                      <a:pt x="53" y="241"/>
                      <a:pt x="53" y="238"/>
                    </a:cubicBezTo>
                    <a:cubicBezTo>
                      <a:pt x="54" y="231"/>
                      <a:pt x="51" y="229"/>
                      <a:pt x="45" y="231"/>
                    </a:cubicBezTo>
                    <a:cubicBezTo>
                      <a:pt x="34" y="235"/>
                      <a:pt x="34" y="230"/>
                      <a:pt x="37" y="222"/>
                    </a:cubicBezTo>
                    <a:cubicBezTo>
                      <a:pt x="41" y="215"/>
                      <a:pt x="37" y="213"/>
                      <a:pt x="31" y="213"/>
                    </a:cubicBezTo>
                    <a:cubicBezTo>
                      <a:pt x="26" y="213"/>
                      <a:pt x="21" y="212"/>
                      <a:pt x="20" y="206"/>
                    </a:cubicBezTo>
                    <a:cubicBezTo>
                      <a:pt x="23" y="202"/>
                      <a:pt x="26" y="198"/>
                      <a:pt x="29" y="194"/>
                    </a:cubicBezTo>
                    <a:cubicBezTo>
                      <a:pt x="30" y="191"/>
                      <a:pt x="36" y="193"/>
                      <a:pt x="35" y="189"/>
                    </a:cubicBezTo>
                    <a:cubicBezTo>
                      <a:pt x="27" y="182"/>
                      <a:pt x="15" y="183"/>
                      <a:pt x="9" y="174"/>
                    </a:cubicBezTo>
                    <a:cubicBezTo>
                      <a:pt x="9" y="174"/>
                      <a:pt x="9" y="174"/>
                      <a:pt x="9" y="174"/>
                    </a:cubicBezTo>
                    <a:cubicBezTo>
                      <a:pt x="12" y="173"/>
                      <a:pt x="15" y="173"/>
                      <a:pt x="17" y="172"/>
                    </a:cubicBezTo>
                    <a:cubicBezTo>
                      <a:pt x="21" y="170"/>
                      <a:pt x="27" y="169"/>
                      <a:pt x="26" y="163"/>
                    </a:cubicBezTo>
                    <a:cubicBezTo>
                      <a:pt x="26" y="157"/>
                      <a:pt x="20" y="158"/>
                      <a:pt x="16" y="157"/>
                    </a:cubicBezTo>
                    <a:cubicBezTo>
                      <a:pt x="13" y="153"/>
                      <a:pt x="9" y="148"/>
                      <a:pt x="17" y="144"/>
                    </a:cubicBezTo>
                    <a:cubicBezTo>
                      <a:pt x="25" y="140"/>
                      <a:pt x="26" y="136"/>
                      <a:pt x="18" y="130"/>
                    </a:cubicBezTo>
                    <a:cubicBezTo>
                      <a:pt x="15" y="127"/>
                      <a:pt x="12" y="124"/>
                      <a:pt x="7" y="124"/>
                    </a:cubicBezTo>
                    <a:cubicBezTo>
                      <a:pt x="0" y="123"/>
                      <a:pt x="3" y="119"/>
                      <a:pt x="5" y="116"/>
                    </a:cubicBezTo>
                    <a:cubicBezTo>
                      <a:pt x="5" y="116"/>
                      <a:pt x="5" y="116"/>
                      <a:pt x="5" y="116"/>
                    </a:cubicBezTo>
                    <a:cubicBezTo>
                      <a:pt x="8" y="117"/>
                      <a:pt x="11" y="117"/>
                      <a:pt x="12" y="113"/>
                    </a:cubicBezTo>
                    <a:cubicBezTo>
                      <a:pt x="12" y="109"/>
                      <a:pt x="4" y="108"/>
                      <a:pt x="7" y="103"/>
                    </a:cubicBezTo>
                    <a:cubicBezTo>
                      <a:pt x="10" y="99"/>
                      <a:pt x="14" y="97"/>
                      <a:pt x="18" y="99"/>
                    </a:cubicBezTo>
                    <a:cubicBezTo>
                      <a:pt x="28" y="100"/>
                      <a:pt x="38" y="99"/>
                      <a:pt x="44" y="93"/>
                    </a:cubicBezTo>
                    <a:cubicBezTo>
                      <a:pt x="49" y="89"/>
                      <a:pt x="40" y="82"/>
                      <a:pt x="39" y="76"/>
                    </a:cubicBezTo>
                    <a:cubicBezTo>
                      <a:pt x="39" y="74"/>
                      <a:pt x="38" y="72"/>
                      <a:pt x="38" y="70"/>
                    </a:cubicBezTo>
                    <a:cubicBezTo>
                      <a:pt x="39" y="65"/>
                      <a:pt x="35" y="66"/>
                      <a:pt x="32" y="66"/>
                    </a:cubicBezTo>
                    <a:cubicBezTo>
                      <a:pt x="30" y="61"/>
                      <a:pt x="34" y="61"/>
                      <a:pt x="37" y="60"/>
                    </a:cubicBezTo>
                    <a:cubicBezTo>
                      <a:pt x="39" y="60"/>
                      <a:pt x="42" y="60"/>
                      <a:pt x="41" y="57"/>
                    </a:cubicBezTo>
                    <a:cubicBezTo>
                      <a:pt x="34" y="39"/>
                      <a:pt x="50" y="49"/>
                      <a:pt x="55" y="46"/>
                    </a:cubicBezTo>
                    <a:cubicBezTo>
                      <a:pt x="59" y="48"/>
                      <a:pt x="64" y="50"/>
                      <a:pt x="68" y="52"/>
                    </a:cubicBezTo>
                    <a:cubicBezTo>
                      <a:pt x="70" y="53"/>
                      <a:pt x="72" y="54"/>
                      <a:pt x="73" y="53"/>
                    </a:cubicBezTo>
                    <a:cubicBezTo>
                      <a:pt x="76" y="51"/>
                      <a:pt x="74" y="49"/>
                      <a:pt x="72" y="47"/>
                    </a:cubicBezTo>
                    <a:cubicBezTo>
                      <a:pt x="68" y="40"/>
                      <a:pt x="71" y="36"/>
                      <a:pt x="78" y="34"/>
                    </a:cubicBezTo>
                    <a:cubicBezTo>
                      <a:pt x="79" y="33"/>
                      <a:pt x="79" y="32"/>
                      <a:pt x="80" y="32"/>
                    </a:cubicBezTo>
                    <a:cubicBezTo>
                      <a:pt x="83" y="33"/>
                      <a:pt x="84" y="41"/>
                      <a:pt x="88" y="38"/>
                    </a:cubicBezTo>
                    <a:cubicBezTo>
                      <a:pt x="91" y="36"/>
                      <a:pt x="93" y="31"/>
                      <a:pt x="91" y="27"/>
                    </a:cubicBezTo>
                    <a:cubicBezTo>
                      <a:pt x="91" y="26"/>
                      <a:pt x="90" y="25"/>
                      <a:pt x="90" y="24"/>
                    </a:cubicBezTo>
                    <a:cubicBezTo>
                      <a:pt x="94" y="20"/>
                      <a:pt x="90" y="11"/>
                      <a:pt x="99" y="11"/>
                    </a:cubicBezTo>
                    <a:cubicBezTo>
                      <a:pt x="102" y="14"/>
                      <a:pt x="106" y="18"/>
                      <a:pt x="109" y="21"/>
                    </a:cubicBezTo>
                    <a:cubicBezTo>
                      <a:pt x="114" y="26"/>
                      <a:pt x="116" y="24"/>
                      <a:pt x="117" y="18"/>
                    </a:cubicBezTo>
                    <a:cubicBezTo>
                      <a:pt x="117" y="15"/>
                      <a:pt x="118" y="12"/>
                      <a:pt x="119" y="10"/>
                    </a:cubicBezTo>
                    <a:cubicBezTo>
                      <a:pt x="121" y="5"/>
                      <a:pt x="124" y="3"/>
                      <a:pt x="127" y="9"/>
                    </a:cubicBezTo>
                    <a:cubicBezTo>
                      <a:pt x="127" y="16"/>
                      <a:pt x="131" y="20"/>
                      <a:pt x="137" y="21"/>
                    </a:cubicBezTo>
                    <a:cubicBezTo>
                      <a:pt x="142" y="21"/>
                      <a:pt x="143" y="16"/>
                      <a:pt x="143" y="11"/>
                    </a:cubicBezTo>
                    <a:cubicBezTo>
                      <a:pt x="145" y="8"/>
                      <a:pt x="147" y="5"/>
                      <a:pt x="148" y="3"/>
                    </a:cubicBezTo>
                    <a:cubicBezTo>
                      <a:pt x="149" y="2"/>
                      <a:pt x="150" y="1"/>
                      <a:pt x="150" y="0"/>
                    </a:cubicBezTo>
                    <a:cubicBezTo>
                      <a:pt x="150" y="0"/>
                      <a:pt x="150" y="0"/>
                      <a:pt x="150" y="0"/>
                    </a:cubicBezTo>
                    <a:cubicBezTo>
                      <a:pt x="152" y="1"/>
                      <a:pt x="155" y="0"/>
                      <a:pt x="156" y="2"/>
                    </a:cubicBezTo>
                    <a:cubicBezTo>
                      <a:pt x="160" y="12"/>
                      <a:pt x="169" y="15"/>
                      <a:pt x="179" y="12"/>
                    </a:cubicBezTo>
                    <a:cubicBezTo>
                      <a:pt x="180" y="12"/>
                      <a:pt x="181" y="13"/>
                      <a:pt x="182" y="13"/>
                    </a:cubicBezTo>
                    <a:cubicBezTo>
                      <a:pt x="180" y="17"/>
                      <a:pt x="177" y="24"/>
                      <a:pt x="181" y="25"/>
                    </a:cubicBezTo>
                    <a:cubicBezTo>
                      <a:pt x="187" y="27"/>
                      <a:pt x="190" y="21"/>
                      <a:pt x="191" y="15"/>
                    </a:cubicBezTo>
                    <a:cubicBezTo>
                      <a:pt x="192" y="13"/>
                      <a:pt x="191" y="11"/>
                      <a:pt x="191" y="10"/>
                    </a:cubicBezTo>
                    <a:cubicBezTo>
                      <a:pt x="194" y="12"/>
                      <a:pt x="197" y="14"/>
                      <a:pt x="200" y="12"/>
                    </a:cubicBezTo>
                    <a:cubicBezTo>
                      <a:pt x="203" y="13"/>
                      <a:pt x="203" y="16"/>
                      <a:pt x="204" y="18"/>
                    </a:cubicBezTo>
                    <a:cubicBezTo>
                      <a:pt x="204" y="24"/>
                      <a:pt x="204" y="31"/>
                      <a:pt x="207" y="35"/>
                    </a:cubicBezTo>
                    <a:cubicBezTo>
                      <a:pt x="212" y="44"/>
                      <a:pt x="217" y="32"/>
                      <a:pt x="223" y="34"/>
                    </a:cubicBezTo>
                    <a:cubicBezTo>
                      <a:pt x="224" y="35"/>
                      <a:pt x="226" y="35"/>
                      <a:pt x="227" y="35"/>
                    </a:cubicBezTo>
                    <a:cubicBezTo>
                      <a:pt x="227" y="36"/>
                      <a:pt x="228" y="38"/>
                      <a:pt x="228" y="40"/>
                    </a:cubicBezTo>
                    <a:cubicBezTo>
                      <a:pt x="227" y="42"/>
                      <a:pt x="227" y="44"/>
                      <a:pt x="226" y="47"/>
                    </a:cubicBezTo>
                    <a:cubicBezTo>
                      <a:pt x="226" y="50"/>
                      <a:pt x="224" y="53"/>
                      <a:pt x="227" y="55"/>
                    </a:cubicBezTo>
                    <a:cubicBezTo>
                      <a:pt x="230" y="57"/>
                      <a:pt x="232" y="54"/>
                      <a:pt x="235" y="53"/>
                    </a:cubicBezTo>
                    <a:cubicBezTo>
                      <a:pt x="237" y="52"/>
                      <a:pt x="239" y="51"/>
                      <a:pt x="241" y="50"/>
                    </a:cubicBezTo>
                    <a:cubicBezTo>
                      <a:pt x="247" y="47"/>
                      <a:pt x="253" y="42"/>
                      <a:pt x="251" y="55"/>
                    </a:cubicBezTo>
                    <a:cubicBezTo>
                      <a:pt x="250" y="60"/>
                      <a:pt x="256" y="58"/>
                      <a:pt x="259" y="59"/>
                    </a:cubicBezTo>
                    <a:close/>
                    <a:moveTo>
                      <a:pt x="235" y="149"/>
                    </a:moveTo>
                    <a:cubicBezTo>
                      <a:pt x="235" y="149"/>
                      <a:pt x="235" y="148"/>
                      <a:pt x="236" y="148"/>
                    </a:cubicBezTo>
                    <a:cubicBezTo>
                      <a:pt x="243" y="146"/>
                      <a:pt x="250" y="143"/>
                      <a:pt x="257" y="134"/>
                    </a:cubicBezTo>
                    <a:cubicBezTo>
                      <a:pt x="247" y="140"/>
                      <a:pt x="243" y="127"/>
                      <a:pt x="234" y="132"/>
                    </a:cubicBezTo>
                    <a:cubicBezTo>
                      <a:pt x="234" y="123"/>
                      <a:pt x="224" y="118"/>
                      <a:pt x="226" y="109"/>
                    </a:cubicBezTo>
                    <a:cubicBezTo>
                      <a:pt x="226" y="108"/>
                      <a:pt x="224" y="105"/>
                      <a:pt x="223" y="104"/>
                    </a:cubicBezTo>
                    <a:cubicBezTo>
                      <a:pt x="209" y="101"/>
                      <a:pt x="208" y="84"/>
                      <a:pt x="194" y="79"/>
                    </a:cubicBezTo>
                    <a:cubicBezTo>
                      <a:pt x="184" y="75"/>
                      <a:pt x="169" y="74"/>
                      <a:pt x="161" y="64"/>
                    </a:cubicBezTo>
                    <a:cubicBezTo>
                      <a:pt x="161" y="63"/>
                      <a:pt x="158" y="65"/>
                      <a:pt x="156" y="66"/>
                    </a:cubicBezTo>
                    <a:cubicBezTo>
                      <a:pt x="153" y="68"/>
                      <a:pt x="150" y="66"/>
                      <a:pt x="148" y="67"/>
                    </a:cubicBezTo>
                    <a:cubicBezTo>
                      <a:pt x="140" y="70"/>
                      <a:pt x="130" y="65"/>
                      <a:pt x="125" y="69"/>
                    </a:cubicBezTo>
                    <a:cubicBezTo>
                      <a:pt x="112" y="80"/>
                      <a:pt x="89" y="80"/>
                      <a:pt x="86" y="101"/>
                    </a:cubicBezTo>
                    <a:cubicBezTo>
                      <a:pt x="70" y="110"/>
                      <a:pt x="75" y="128"/>
                      <a:pt x="69" y="142"/>
                    </a:cubicBezTo>
                    <a:cubicBezTo>
                      <a:pt x="64" y="152"/>
                      <a:pt x="71" y="164"/>
                      <a:pt x="73" y="175"/>
                    </a:cubicBezTo>
                    <a:cubicBezTo>
                      <a:pt x="75" y="191"/>
                      <a:pt x="82" y="211"/>
                      <a:pt x="106" y="211"/>
                    </a:cubicBezTo>
                    <a:cubicBezTo>
                      <a:pt x="108" y="212"/>
                      <a:pt x="109" y="213"/>
                      <a:pt x="109" y="215"/>
                    </a:cubicBezTo>
                    <a:cubicBezTo>
                      <a:pt x="111" y="226"/>
                      <a:pt x="125" y="233"/>
                      <a:pt x="134" y="227"/>
                    </a:cubicBezTo>
                    <a:cubicBezTo>
                      <a:pt x="139" y="224"/>
                      <a:pt x="141" y="224"/>
                      <a:pt x="145" y="228"/>
                    </a:cubicBezTo>
                    <a:cubicBezTo>
                      <a:pt x="156" y="237"/>
                      <a:pt x="161" y="237"/>
                      <a:pt x="169" y="227"/>
                    </a:cubicBezTo>
                    <a:cubicBezTo>
                      <a:pt x="172" y="223"/>
                      <a:pt x="175" y="225"/>
                      <a:pt x="178" y="225"/>
                    </a:cubicBezTo>
                    <a:cubicBezTo>
                      <a:pt x="187" y="225"/>
                      <a:pt x="198" y="228"/>
                      <a:pt x="199" y="214"/>
                    </a:cubicBezTo>
                    <a:cubicBezTo>
                      <a:pt x="200" y="211"/>
                      <a:pt x="203" y="211"/>
                      <a:pt x="205" y="209"/>
                    </a:cubicBezTo>
                    <a:cubicBezTo>
                      <a:pt x="211" y="205"/>
                      <a:pt x="222" y="205"/>
                      <a:pt x="222" y="196"/>
                    </a:cubicBezTo>
                    <a:cubicBezTo>
                      <a:pt x="223" y="187"/>
                      <a:pt x="229" y="184"/>
                      <a:pt x="235" y="179"/>
                    </a:cubicBezTo>
                    <a:cubicBezTo>
                      <a:pt x="239" y="179"/>
                      <a:pt x="245" y="181"/>
                      <a:pt x="246" y="175"/>
                    </a:cubicBezTo>
                    <a:cubicBezTo>
                      <a:pt x="247" y="171"/>
                      <a:pt x="240" y="171"/>
                      <a:pt x="237" y="169"/>
                    </a:cubicBezTo>
                    <a:cubicBezTo>
                      <a:pt x="237" y="168"/>
                      <a:pt x="236" y="168"/>
                      <a:pt x="235" y="167"/>
                    </a:cubicBezTo>
                    <a:cubicBezTo>
                      <a:pt x="234" y="162"/>
                      <a:pt x="230" y="157"/>
                      <a:pt x="234" y="151"/>
                    </a:cubicBezTo>
                    <a:cubicBezTo>
                      <a:pt x="234" y="150"/>
                      <a:pt x="235" y="150"/>
                      <a:pt x="235" y="149"/>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2" name="Freeform 435">
                <a:extLst>
                  <a:ext uri="{FF2B5EF4-FFF2-40B4-BE49-F238E27FC236}">
                    <a16:creationId xmlns:a16="http://schemas.microsoft.com/office/drawing/2014/main" id="{DF96ADFE-82C2-15EE-9996-045A15E53625}"/>
                  </a:ext>
                </a:extLst>
              </p:cNvPr>
              <p:cNvSpPr>
                <a:spLocks noEditPoints="1"/>
              </p:cNvSpPr>
              <p:nvPr/>
            </p:nvSpPr>
            <p:spPr bwMode="auto">
              <a:xfrm>
                <a:off x="564" y="614"/>
                <a:ext cx="301" cy="272"/>
              </a:xfrm>
              <a:custGeom>
                <a:avLst/>
                <a:gdLst>
                  <a:gd name="T0" fmla="*/ 202 w 262"/>
                  <a:gd name="T1" fmla="*/ 184 h 237"/>
                  <a:gd name="T2" fmla="*/ 201 w 262"/>
                  <a:gd name="T3" fmla="*/ 203 h 237"/>
                  <a:gd name="T4" fmla="*/ 153 w 262"/>
                  <a:gd name="T5" fmla="*/ 205 h 237"/>
                  <a:gd name="T6" fmla="*/ 130 w 262"/>
                  <a:gd name="T7" fmla="*/ 208 h 237"/>
                  <a:gd name="T8" fmla="*/ 193 w 262"/>
                  <a:gd name="T9" fmla="*/ 225 h 237"/>
                  <a:gd name="T10" fmla="*/ 77 w 262"/>
                  <a:gd name="T11" fmla="*/ 191 h 237"/>
                  <a:gd name="T12" fmla="*/ 64 w 262"/>
                  <a:gd name="T13" fmla="*/ 131 h 237"/>
                  <a:gd name="T14" fmla="*/ 17 w 262"/>
                  <a:gd name="T15" fmla="*/ 34 h 237"/>
                  <a:gd name="T16" fmla="*/ 136 w 262"/>
                  <a:gd name="T17" fmla="*/ 30 h 237"/>
                  <a:gd name="T18" fmla="*/ 226 w 262"/>
                  <a:gd name="T19" fmla="*/ 61 h 237"/>
                  <a:gd name="T20" fmla="*/ 259 w 262"/>
                  <a:gd name="T21" fmla="*/ 121 h 237"/>
                  <a:gd name="T22" fmla="*/ 230 w 262"/>
                  <a:gd name="T23" fmla="*/ 133 h 237"/>
                  <a:gd name="T24" fmla="*/ 231 w 262"/>
                  <a:gd name="T25" fmla="*/ 150 h 237"/>
                  <a:gd name="T26" fmla="*/ 217 w 262"/>
                  <a:gd name="T27" fmla="*/ 96 h 237"/>
                  <a:gd name="T28" fmla="*/ 204 w 262"/>
                  <a:gd name="T29" fmla="*/ 62 h 237"/>
                  <a:gd name="T30" fmla="*/ 212 w 262"/>
                  <a:gd name="T31" fmla="*/ 77 h 237"/>
                  <a:gd name="T32" fmla="*/ 202 w 262"/>
                  <a:gd name="T33" fmla="*/ 92 h 237"/>
                  <a:gd name="T34" fmla="*/ 175 w 262"/>
                  <a:gd name="T35" fmla="*/ 58 h 237"/>
                  <a:gd name="T36" fmla="*/ 195 w 262"/>
                  <a:gd name="T37" fmla="*/ 142 h 237"/>
                  <a:gd name="T38" fmla="*/ 185 w 262"/>
                  <a:gd name="T39" fmla="*/ 135 h 237"/>
                  <a:gd name="T40" fmla="*/ 149 w 262"/>
                  <a:gd name="T41" fmla="*/ 131 h 237"/>
                  <a:gd name="T42" fmla="*/ 133 w 262"/>
                  <a:gd name="T43" fmla="*/ 124 h 237"/>
                  <a:gd name="T44" fmla="*/ 68 w 262"/>
                  <a:gd name="T45" fmla="*/ 108 h 237"/>
                  <a:gd name="T46" fmla="*/ 214 w 262"/>
                  <a:gd name="T47" fmla="*/ 159 h 237"/>
                  <a:gd name="T48" fmla="*/ 122 w 262"/>
                  <a:gd name="T49" fmla="*/ 154 h 237"/>
                  <a:gd name="T50" fmla="*/ 122 w 262"/>
                  <a:gd name="T51" fmla="*/ 155 h 237"/>
                  <a:gd name="T52" fmla="*/ 184 w 262"/>
                  <a:gd name="T53" fmla="*/ 171 h 237"/>
                  <a:gd name="T54" fmla="*/ 224 w 262"/>
                  <a:gd name="T55" fmla="*/ 177 h 237"/>
                  <a:gd name="T56" fmla="*/ 132 w 262"/>
                  <a:gd name="T57" fmla="*/ 58 h 237"/>
                  <a:gd name="T58" fmla="*/ 124 w 262"/>
                  <a:gd name="T59" fmla="*/ 59 h 237"/>
                  <a:gd name="T60" fmla="*/ 168 w 262"/>
                  <a:gd name="T61" fmla="*/ 107 h 237"/>
                  <a:gd name="T62" fmla="*/ 140 w 262"/>
                  <a:gd name="T63" fmla="*/ 96 h 237"/>
                  <a:gd name="T64" fmla="*/ 182 w 262"/>
                  <a:gd name="T65" fmla="*/ 129 h 237"/>
                  <a:gd name="T66" fmla="*/ 152 w 262"/>
                  <a:gd name="T67" fmla="*/ 76 h 237"/>
                  <a:gd name="T68" fmla="*/ 127 w 262"/>
                  <a:gd name="T69" fmla="*/ 52 h 237"/>
                  <a:gd name="T70" fmla="*/ 105 w 262"/>
                  <a:gd name="T71" fmla="*/ 70 h 237"/>
                  <a:gd name="T72" fmla="*/ 105 w 262"/>
                  <a:gd name="T73" fmla="*/ 70 h 237"/>
                  <a:gd name="T74" fmla="*/ 66 w 262"/>
                  <a:gd name="T75" fmla="*/ 70 h 237"/>
                  <a:gd name="T76" fmla="*/ 95 w 262"/>
                  <a:gd name="T77" fmla="*/ 79 h 237"/>
                  <a:gd name="T78" fmla="*/ 113 w 262"/>
                  <a:gd name="T79" fmla="*/ 75 h 237"/>
                  <a:gd name="T80" fmla="*/ 78 w 262"/>
                  <a:gd name="T81" fmla="*/ 50 h 237"/>
                  <a:gd name="T82" fmla="*/ 79 w 262"/>
                  <a:gd name="T83" fmla="*/ 50 h 237"/>
                  <a:gd name="T84" fmla="*/ 96 w 262"/>
                  <a:gd name="T85" fmla="*/ 138 h 237"/>
                  <a:gd name="T86" fmla="*/ 113 w 262"/>
                  <a:gd name="T87" fmla="*/ 151 h 237"/>
                  <a:gd name="T88" fmla="*/ 155 w 262"/>
                  <a:gd name="T89" fmla="*/ 52 h 237"/>
                  <a:gd name="T90" fmla="*/ 147 w 262"/>
                  <a:gd name="T91" fmla="*/ 193 h 237"/>
                  <a:gd name="T92" fmla="*/ 141 w 262"/>
                  <a:gd name="T93" fmla="*/ 200 h 237"/>
                  <a:gd name="T94" fmla="*/ 164 w 262"/>
                  <a:gd name="T95" fmla="*/ 44 h 237"/>
                  <a:gd name="T96" fmla="*/ 70 w 262"/>
                  <a:gd name="T97" fmla="*/ 46 h 237"/>
                  <a:gd name="T98" fmla="*/ 95 w 262"/>
                  <a:gd name="T99" fmla="*/ 62 h 237"/>
                  <a:gd name="T100" fmla="*/ 95 w 262"/>
                  <a:gd name="T101" fmla="*/ 61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2" h="236">
                    <a:moveTo>
                      <a:pt x="226" y="181"/>
                    </a:moveTo>
                    <a:cubicBezTo>
                      <a:pt x="219" y="182"/>
                      <a:pt x="212" y="183"/>
                      <a:pt x="204" y="184"/>
                    </a:cubicBezTo>
                    <a:cubicBezTo>
                      <a:pt x="203" y="184"/>
                      <a:pt x="202" y="184"/>
                      <a:pt x="202" y="184"/>
                    </a:cubicBezTo>
                    <a:cubicBezTo>
                      <a:pt x="201" y="187"/>
                      <a:pt x="203" y="187"/>
                      <a:pt x="205" y="188"/>
                    </a:cubicBezTo>
                    <a:cubicBezTo>
                      <a:pt x="205" y="188"/>
                      <a:pt x="205" y="188"/>
                      <a:pt x="205" y="188"/>
                    </a:cubicBezTo>
                    <a:cubicBezTo>
                      <a:pt x="193" y="191"/>
                      <a:pt x="193" y="192"/>
                      <a:pt x="201" y="203"/>
                    </a:cubicBezTo>
                    <a:cubicBezTo>
                      <a:pt x="202" y="204"/>
                      <a:pt x="203" y="205"/>
                      <a:pt x="203" y="206"/>
                    </a:cubicBezTo>
                    <a:cubicBezTo>
                      <a:pt x="199" y="206"/>
                      <a:pt x="194" y="205"/>
                      <a:pt x="198" y="212"/>
                    </a:cubicBezTo>
                    <a:cubicBezTo>
                      <a:pt x="182" y="218"/>
                      <a:pt x="167" y="212"/>
                      <a:pt x="153" y="205"/>
                    </a:cubicBezTo>
                    <a:cubicBezTo>
                      <a:pt x="151" y="204"/>
                      <a:pt x="146" y="201"/>
                      <a:pt x="146" y="204"/>
                    </a:cubicBezTo>
                    <a:cubicBezTo>
                      <a:pt x="148" y="217"/>
                      <a:pt x="141" y="207"/>
                      <a:pt x="138" y="207"/>
                    </a:cubicBezTo>
                    <a:cubicBezTo>
                      <a:pt x="136" y="207"/>
                      <a:pt x="134" y="204"/>
                      <a:pt x="130" y="208"/>
                    </a:cubicBezTo>
                    <a:cubicBezTo>
                      <a:pt x="153" y="219"/>
                      <a:pt x="178" y="217"/>
                      <a:pt x="202" y="217"/>
                    </a:cubicBezTo>
                    <a:cubicBezTo>
                      <a:pt x="205" y="218"/>
                      <a:pt x="206" y="219"/>
                      <a:pt x="207" y="222"/>
                    </a:cubicBezTo>
                    <a:cubicBezTo>
                      <a:pt x="202" y="223"/>
                      <a:pt x="198" y="225"/>
                      <a:pt x="193" y="225"/>
                    </a:cubicBezTo>
                    <a:cubicBezTo>
                      <a:pt x="187" y="225"/>
                      <a:pt x="189" y="228"/>
                      <a:pt x="190" y="232"/>
                    </a:cubicBezTo>
                    <a:cubicBezTo>
                      <a:pt x="154" y="237"/>
                      <a:pt x="125" y="220"/>
                      <a:pt x="95" y="204"/>
                    </a:cubicBezTo>
                    <a:cubicBezTo>
                      <a:pt x="89" y="201"/>
                      <a:pt x="82" y="198"/>
                      <a:pt x="77" y="191"/>
                    </a:cubicBezTo>
                    <a:cubicBezTo>
                      <a:pt x="82" y="190"/>
                      <a:pt x="86" y="190"/>
                      <a:pt x="92" y="189"/>
                    </a:cubicBezTo>
                    <a:cubicBezTo>
                      <a:pt x="78" y="167"/>
                      <a:pt x="56" y="151"/>
                      <a:pt x="41" y="128"/>
                    </a:cubicBezTo>
                    <a:cubicBezTo>
                      <a:pt x="49" y="129"/>
                      <a:pt x="56" y="130"/>
                      <a:pt x="64" y="131"/>
                    </a:cubicBezTo>
                    <a:cubicBezTo>
                      <a:pt x="62" y="124"/>
                      <a:pt x="58" y="122"/>
                      <a:pt x="54" y="118"/>
                    </a:cubicBezTo>
                    <a:cubicBezTo>
                      <a:pt x="34" y="97"/>
                      <a:pt x="20" y="72"/>
                      <a:pt x="9" y="46"/>
                    </a:cubicBezTo>
                    <a:cubicBezTo>
                      <a:pt x="4" y="34"/>
                      <a:pt x="4" y="34"/>
                      <a:pt x="17" y="34"/>
                    </a:cubicBezTo>
                    <a:cubicBezTo>
                      <a:pt x="12" y="23"/>
                      <a:pt x="8" y="12"/>
                      <a:pt x="0" y="0"/>
                    </a:cubicBezTo>
                    <a:cubicBezTo>
                      <a:pt x="25" y="3"/>
                      <a:pt x="48" y="4"/>
                      <a:pt x="70" y="9"/>
                    </a:cubicBezTo>
                    <a:cubicBezTo>
                      <a:pt x="92" y="13"/>
                      <a:pt x="113" y="21"/>
                      <a:pt x="136" y="30"/>
                    </a:cubicBezTo>
                    <a:cubicBezTo>
                      <a:pt x="134" y="22"/>
                      <a:pt x="132" y="16"/>
                      <a:pt x="129" y="7"/>
                    </a:cubicBezTo>
                    <a:cubicBezTo>
                      <a:pt x="166" y="28"/>
                      <a:pt x="204" y="41"/>
                      <a:pt x="229" y="77"/>
                    </a:cubicBezTo>
                    <a:cubicBezTo>
                      <a:pt x="228" y="71"/>
                      <a:pt x="227" y="67"/>
                      <a:pt x="226" y="61"/>
                    </a:cubicBezTo>
                    <a:cubicBezTo>
                      <a:pt x="239" y="73"/>
                      <a:pt x="248" y="86"/>
                      <a:pt x="254" y="100"/>
                    </a:cubicBezTo>
                    <a:cubicBezTo>
                      <a:pt x="252" y="104"/>
                      <a:pt x="255" y="106"/>
                      <a:pt x="257" y="109"/>
                    </a:cubicBezTo>
                    <a:cubicBezTo>
                      <a:pt x="260" y="113"/>
                      <a:pt x="262" y="117"/>
                      <a:pt x="259" y="121"/>
                    </a:cubicBezTo>
                    <a:cubicBezTo>
                      <a:pt x="257" y="125"/>
                      <a:pt x="252" y="122"/>
                      <a:pt x="248" y="122"/>
                    </a:cubicBezTo>
                    <a:cubicBezTo>
                      <a:pt x="240" y="121"/>
                      <a:pt x="234" y="114"/>
                      <a:pt x="224" y="115"/>
                    </a:cubicBezTo>
                    <a:cubicBezTo>
                      <a:pt x="225" y="122"/>
                      <a:pt x="228" y="127"/>
                      <a:pt x="230" y="133"/>
                    </a:cubicBezTo>
                    <a:cubicBezTo>
                      <a:pt x="232" y="138"/>
                      <a:pt x="237" y="143"/>
                      <a:pt x="233" y="149"/>
                    </a:cubicBezTo>
                    <a:cubicBezTo>
                      <a:pt x="232" y="149"/>
                      <a:pt x="232" y="149"/>
                      <a:pt x="232" y="149"/>
                    </a:cubicBezTo>
                    <a:cubicBezTo>
                      <a:pt x="232" y="149"/>
                      <a:pt x="231" y="150"/>
                      <a:pt x="231" y="150"/>
                    </a:cubicBezTo>
                    <a:cubicBezTo>
                      <a:pt x="228" y="152"/>
                      <a:pt x="228" y="159"/>
                      <a:pt x="221" y="157"/>
                    </a:cubicBezTo>
                    <a:cubicBezTo>
                      <a:pt x="217" y="147"/>
                      <a:pt x="216" y="138"/>
                      <a:pt x="218" y="128"/>
                    </a:cubicBezTo>
                    <a:cubicBezTo>
                      <a:pt x="220" y="118"/>
                      <a:pt x="222" y="107"/>
                      <a:pt x="217" y="96"/>
                    </a:cubicBezTo>
                    <a:cubicBezTo>
                      <a:pt x="216" y="90"/>
                      <a:pt x="218" y="82"/>
                      <a:pt x="212" y="77"/>
                    </a:cubicBezTo>
                    <a:cubicBezTo>
                      <a:pt x="212" y="72"/>
                      <a:pt x="213" y="66"/>
                      <a:pt x="205" y="65"/>
                    </a:cubicBezTo>
                    <a:cubicBezTo>
                      <a:pt x="204" y="64"/>
                      <a:pt x="204" y="63"/>
                      <a:pt x="204" y="62"/>
                    </a:cubicBezTo>
                    <a:cubicBezTo>
                      <a:pt x="203" y="62"/>
                      <a:pt x="203" y="62"/>
                      <a:pt x="203" y="62"/>
                    </a:cubicBezTo>
                    <a:cubicBezTo>
                      <a:pt x="203" y="63"/>
                      <a:pt x="204" y="64"/>
                      <a:pt x="205" y="65"/>
                    </a:cubicBezTo>
                    <a:cubicBezTo>
                      <a:pt x="205" y="70"/>
                      <a:pt x="207" y="75"/>
                      <a:pt x="212" y="77"/>
                    </a:cubicBezTo>
                    <a:cubicBezTo>
                      <a:pt x="212" y="84"/>
                      <a:pt x="213" y="90"/>
                      <a:pt x="217" y="96"/>
                    </a:cubicBezTo>
                    <a:cubicBezTo>
                      <a:pt x="217" y="105"/>
                      <a:pt x="217" y="115"/>
                      <a:pt x="213" y="124"/>
                    </a:cubicBezTo>
                    <a:cubicBezTo>
                      <a:pt x="210" y="112"/>
                      <a:pt x="207" y="101"/>
                      <a:pt x="202" y="92"/>
                    </a:cubicBezTo>
                    <a:cubicBezTo>
                      <a:pt x="195" y="79"/>
                      <a:pt x="191" y="64"/>
                      <a:pt x="176" y="58"/>
                    </a:cubicBezTo>
                    <a:cubicBezTo>
                      <a:pt x="175" y="57"/>
                      <a:pt x="175" y="57"/>
                      <a:pt x="175" y="57"/>
                    </a:cubicBezTo>
                    <a:cubicBezTo>
                      <a:pt x="175" y="57"/>
                      <a:pt x="175" y="57"/>
                      <a:pt x="175" y="58"/>
                    </a:cubicBezTo>
                    <a:cubicBezTo>
                      <a:pt x="176" y="61"/>
                      <a:pt x="178" y="64"/>
                      <a:pt x="180" y="66"/>
                    </a:cubicBezTo>
                    <a:cubicBezTo>
                      <a:pt x="201" y="92"/>
                      <a:pt x="209" y="122"/>
                      <a:pt x="214" y="155"/>
                    </a:cubicBezTo>
                    <a:cubicBezTo>
                      <a:pt x="205" y="154"/>
                      <a:pt x="202" y="145"/>
                      <a:pt x="195" y="142"/>
                    </a:cubicBezTo>
                    <a:cubicBezTo>
                      <a:pt x="194" y="137"/>
                      <a:pt x="190" y="136"/>
                      <a:pt x="185" y="135"/>
                    </a:cubicBezTo>
                    <a:cubicBezTo>
                      <a:pt x="185" y="135"/>
                      <a:pt x="185" y="135"/>
                      <a:pt x="184" y="135"/>
                    </a:cubicBezTo>
                    <a:cubicBezTo>
                      <a:pt x="185" y="135"/>
                      <a:pt x="185" y="135"/>
                      <a:pt x="185" y="135"/>
                    </a:cubicBezTo>
                    <a:cubicBezTo>
                      <a:pt x="186" y="141"/>
                      <a:pt x="191" y="142"/>
                      <a:pt x="195" y="142"/>
                    </a:cubicBezTo>
                    <a:cubicBezTo>
                      <a:pt x="195" y="145"/>
                      <a:pt x="193" y="148"/>
                      <a:pt x="191" y="147"/>
                    </a:cubicBezTo>
                    <a:cubicBezTo>
                      <a:pt x="176" y="143"/>
                      <a:pt x="160" y="144"/>
                      <a:pt x="149" y="131"/>
                    </a:cubicBezTo>
                    <a:cubicBezTo>
                      <a:pt x="146" y="129"/>
                      <a:pt x="143" y="128"/>
                      <a:pt x="139" y="128"/>
                    </a:cubicBezTo>
                    <a:cubicBezTo>
                      <a:pt x="139" y="125"/>
                      <a:pt x="138" y="122"/>
                      <a:pt x="135" y="122"/>
                    </a:cubicBezTo>
                    <a:cubicBezTo>
                      <a:pt x="134" y="121"/>
                      <a:pt x="133" y="122"/>
                      <a:pt x="133" y="124"/>
                    </a:cubicBezTo>
                    <a:cubicBezTo>
                      <a:pt x="134" y="127"/>
                      <a:pt x="136" y="128"/>
                      <a:pt x="139" y="128"/>
                    </a:cubicBezTo>
                    <a:cubicBezTo>
                      <a:pt x="139" y="130"/>
                      <a:pt x="147" y="133"/>
                      <a:pt x="139" y="135"/>
                    </a:cubicBezTo>
                    <a:cubicBezTo>
                      <a:pt x="117" y="122"/>
                      <a:pt x="92" y="116"/>
                      <a:pt x="68" y="108"/>
                    </a:cubicBezTo>
                    <a:cubicBezTo>
                      <a:pt x="91" y="119"/>
                      <a:pt x="114" y="131"/>
                      <a:pt x="139" y="135"/>
                    </a:cubicBezTo>
                    <a:cubicBezTo>
                      <a:pt x="148" y="141"/>
                      <a:pt x="157" y="144"/>
                      <a:pt x="167" y="146"/>
                    </a:cubicBezTo>
                    <a:cubicBezTo>
                      <a:pt x="183" y="148"/>
                      <a:pt x="198" y="155"/>
                      <a:pt x="214" y="159"/>
                    </a:cubicBezTo>
                    <a:cubicBezTo>
                      <a:pt x="215" y="163"/>
                      <a:pt x="216" y="166"/>
                      <a:pt x="217" y="169"/>
                    </a:cubicBezTo>
                    <a:cubicBezTo>
                      <a:pt x="212" y="169"/>
                      <a:pt x="207" y="169"/>
                      <a:pt x="202" y="168"/>
                    </a:cubicBezTo>
                    <a:cubicBezTo>
                      <a:pt x="176" y="164"/>
                      <a:pt x="148" y="164"/>
                      <a:pt x="122" y="154"/>
                    </a:cubicBezTo>
                    <a:cubicBezTo>
                      <a:pt x="122" y="154"/>
                      <a:pt x="121" y="153"/>
                      <a:pt x="120" y="153"/>
                    </a:cubicBezTo>
                    <a:cubicBezTo>
                      <a:pt x="120" y="153"/>
                      <a:pt x="119" y="153"/>
                      <a:pt x="119" y="154"/>
                    </a:cubicBezTo>
                    <a:cubicBezTo>
                      <a:pt x="120" y="154"/>
                      <a:pt x="121" y="154"/>
                      <a:pt x="122" y="155"/>
                    </a:cubicBezTo>
                    <a:cubicBezTo>
                      <a:pt x="123" y="163"/>
                      <a:pt x="132" y="160"/>
                      <a:pt x="136" y="164"/>
                    </a:cubicBezTo>
                    <a:cubicBezTo>
                      <a:pt x="134" y="169"/>
                      <a:pt x="127" y="164"/>
                      <a:pt x="126" y="171"/>
                    </a:cubicBezTo>
                    <a:cubicBezTo>
                      <a:pt x="145" y="171"/>
                      <a:pt x="163" y="166"/>
                      <a:pt x="184" y="171"/>
                    </a:cubicBezTo>
                    <a:cubicBezTo>
                      <a:pt x="176" y="175"/>
                      <a:pt x="170" y="178"/>
                      <a:pt x="164" y="181"/>
                    </a:cubicBezTo>
                    <a:cubicBezTo>
                      <a:pt x="166" y="183"/>
                      <a:pt x="167" y="184"/>
                      <a:pt x="169" y="183"/>
                    </a:cubicBezTo>
                    <a:cubicBezTo>
                      <a:pt x="186" y="173"/>
                      <a:pt x="204" y="168"/>
                      <a:pt x="224" y="177"/>
                    </a:cubicBezTo>
                    <a:cubicBezTo>
                      <a:pt x="226" y="177"/>
                      <a:pt x="226" y="179"/>
                      <a:pt x="226" y="181"/>
                    </a:cubicBezTo>
                    <a:close/>
                    <a:moveTo>
                      <a:pt x="130" y="55"/>
                    </a:moveTo>
                    <a:cubicBezTo>
                      <a:pt x="130" y="56"/>
                      <a:pt x="131" y="57"/>
                      <a:pt x="132" y="58"/>
                    </a:cubicBezTo>
                    <a:cubicBezTo>
                      <a:pt x="131" y="60"/>
                      <a:pt x="129" y="60"/>
                      <a:pt x="127" y="60"/>
                    </a:cubicBezTo>
                    <a:cubicBezTo>
                      <a:pt x="126" y="60"/>
                      <a:pt x="126" y="59"/>
                      <a:pt x="125" y="58"/>
                    </a:cubicBezTo>
                    <a:cubicBezTo>
                      <a:pt x="124" y="59"/>
                      <a:pt x="124" y="59"/>
                      <a:pt x="124" y="59"/>
                    </a:cubicBezTo>
                    <a:cubicBezTo>
                      <a:pt x="125" y="60"/>
                      <a:pt x="126" y="60"/>
                      <a:pt x="127" y="60"/>
                    </a:cubicBezTo>
                    <a:cubicBezTo>
                      <a:pt x="127" y="64"/>
                      <a:pt x="130" y="66"/>
                      <a:pt x="133" y="67"/>
                    </a:cubicBezTo>
                    <a:cubicBezTo>
                      <a:pt x="148" y="77"/>
                      <a:pt x="159" y="92"/>
                      <a:pt x="168" y="107"/>
                    </a:cubicBezTo>
                    <a:cubicBezTo>
                      <a:pt x="171" y="111"/>
                      <a:pt x="173" y="115"/>
                      <a:pt x="166" y="116"/>
                    </a:cubicBezTo>
                    <a:cubicBezTo>
                      <a:pt x="166" y="110"/>
                      <a:pt x="161" y="108"/>
                      <a:pt x="156" y="109"/>
                    </a:cubicBezTo>
                    <a:cubicBezTo>
                      <a:pt x="155" y="100"/>
                      <a:pt x="147" y="98"/>
                      <a:pt x="140" y="96"/>
                    </a:cubicBezTo>
                    <a:cubicBezTo>
                      <a:pt x="145" y="101"/>
                      <a:pt x="149" y="107"/>
                      <a:pt x="156" y="109"/>
                    </a:cubicBezTo>
                    <a:cubicBezTo>
                      <a:pt x="157" y="114"/>
                      <a:pt x="161" y="115"/>
                      <a:pt x="166" y="116"/>
                    </a:cubicBezTo>
                    <a:cubicBezTo>
                      <a:pt x="168" y="125"/>
                      <a:pt x="175" y="126"/>
                      <a:pt x="182" y="129"/>
                    </a:cubicBezTo>
                    <a:cubicBezTo>
                      <a:pt x="167" y="107"/>
                      <a:pt x="170" y="79"/>
                      <a:pt x="158" y="57"/>
                    </a:cubicBezTo>
                    <a:cubicBezTo>
                      <a:pt x="157" y="67"/>
                      <a:pt x="164" y="75"/>
                      <a:pt x="162" y="88"/>
                    </a:cubicBezTo>
                    <a:cubicBezTo>
                      <a:pt x="158" y="83"/>
                      <a:pt x="155" y="79"/>
                      <a:pt x="152" y="76"/>
                    </a:cubicBezTo>
                    <a:cubicBezTo>
                      <a:pt x="146" y="69"/>
                      <a:pt x="142" y="61"/>
                      <a:pt x="132" y="58"/>
                    </a:cubicBezTo>
                    <a:cubicBezTo>
                      <a:pt x="131" y="57"/>
                      <a:pt x="130" y="56"/>
                      <a:pt x="130" y="55"/>
                    </a:cubicBezTo>
                    <a:cubicBezTo>
                      <a:pt x="129" y="54"/>
                      <a:pt x="129" y="52"/>
                      <a:pt x="127" y="52"/>
                    </a:cubicBezTo>
                    <a:cubicBezTo>
                      <a:pt x="126" y="52"/>
                      <a:pt x="126" y="52"/>
                      <a:pt x="126" y="52"/>
                    </a:cubicBezTo>
                    <a:cubicBezTo>
                      <a:pt x="126" y="55"/>
                      <a:pt x="128" y="55"/>
                      <a:pt x="130" y="55"/>
                    </a:cubicBezTo>
                    <a:close/>
                    <a:moveTo>
                      <a:pt x="105" y="70"/>
                    </a:moveTo>
                    <a:cubicBezTo>
                      <a:pt x="105" y="68"/>
                      <a:pt x="105" y="67"/>
                      <a:pt x="103" y="66"/>
                    </a:cubicBezTo>
                    <a:cubicBezTo>
                      <a:pt x="103" y="66"/>
                      <a:pt x="102" y="67"/>
                      <a:pt x="102" y="68"/>
                    </a:cubicBezTo>
                    <a:cubicBezTo>
                      <a:pt x="102" y="70"/>
                      <a:pt x="104" y="70"/>
                      <a:pt x="105" y="70"/>
                    </a:cubicBezTo>
                    <a:cubicBezTo>
                      <a:pt x="106" y="71"/>
                      <a:pt x="107" y="73"/>
                      <a:pt x="108" y="75"/>
                    </a:cubicBezTo>
                    <a:cubicBezTo>
                      <a:pt x="91" y="75"/>
                      <a:pt x="77" y="66"/>
                      <a:pt x="61" y="60"/>
                    </a:cubicBezTo>
                    <a:cubicBezTo>
                      <a:pt x="60" y="66"/>
                      <a:pt x="68" y="64"/>
                      <a:pt x="66" y="70"/>
                    </a:cubicBezTo>
                    <a:cubicBezTo>
                      <a:pt x="57" y="70"/>
                      <a:pt x="47" y="70"/>
                      <a:pt x="38" y="70"/>
                    </a:cubicBezTo>
                    <a:cubicBezTo>
                      <a:pt x="37" y="71"/>
                      <a:pt x="37" y="72"/>
                      <a:pt x="37" y="73"/>
                    </a:cubicBezTo>
                    <a:cubicBezTo>
                      <a:pt x="57" y="74"/>
                      <a:pt x="77" y="71"/>
                      <a:pt x="95" y="79"/>
                    </a:cubicBezTo>
                    <a:cubicBezTo>
                      <a:pt x="84" y="79"/>
                      <a:pt x="74" y="80"/>
                      <a:pt x="66" y="88"/>
                    </a:cubicBezTo>
                    <a:cubicBezTo>
                      <a:pt x="89" y="85"/>
                      <a:pt x="113" y="78"/>
                      <a:pt x="136" y="93"/>
                    </a:cubicBezTo>
                    <a:cubicBezTo>
                      <a:pt x="130" y="84"/>
                      <a:pt x="122" y="79"/>
                      <a:pt x="113" y="75"/>
                    </a:cubicBezTo>
                    <a:cubicBezTo>
                      <a:pt x="112" y="70"/>
                      <a:pt x="109" y="70"/>
                      <a:pt x="105" y="70"/>
                    </a:cubicBezTo>
                    <a:close/>
                    <a:moveTo>
                      <a:pt x="79" y="50"/>
                    </a:moveTo>
                    <a:cubicBezTo>
                      <a:pt x="79" y="50"/>
                      <a:pt x="78" y="50"/>
                      <a:pt x="78" y="50"/>
                    </a:cubicBezTo>
                    <a:cubicBezTo>
                      <a:pt x="78" y="50"/>
                      <a:pt x="79" y="50"/>
                      <a:pt x="79" y="51"/>
                    </a:cubicBezTo>
                    <a:cubicBezTo>
                      <a:pt x="80" y="56"/>
                      <a:pt x="83" y="57"/>
                      <a:pt x="88" y="56"/>
                    </a:cubicBezTo>
                    <a:cubicBezTo>
                      <a:pt x="86" y="52"/>
                      <a:pt x="82" y="51"/>
                      <a:pt x="79" y="50"/>
                    </a:cubicBezTo>
                    <a:close/>
                    <a:moveTo>
                      <a:pt x="113" y="151"/>
                    </a:moveTo>
                    <a:cubicBezTo>
                      <a:pt x="114" y="151"/>
                      <a:pt x="114" y="150"/>
                      <a:pt x="115" y="149"/>
                    </a:cubicBezTo>
                    <a:cubicBezTo>
                      <a:pt x="108" y="145"/>
                      <a:pt x="102" y="142"/>
                      <a:pt x="96" y="138"/>
                    </a:cubicBezTo>
                    <a:cubicBezTo>
                      <a:pt x="95" y="137"/>
                      <a:pt x="92" y="138"/>
                      <a:pt x="92" y="140"/>
                    </a:cubicBezTo>
                    <a:cubicBezTo>
                      <a:pt x="92" y="141"/>
                      <a:pt x="93" y="143"/>
                      <a:pt x="94" y="143"/>
                    </a:cubicBezTo>
                    <a:cubicBezTo>
                      <a:pt x="100" y="146"/>
                      <a:pt x="107" y="149"/>
                      <a:pt x="113" y="151"/>
                    </a:cubicBezTo>
                    <a:close/>
                    <a:moveTo>
                      <a:pt x="155" y="52"/>
                    </a:moveTo>
                    <a:cubicBezTo>
                      <a:pt x="154" y="40"/>
                      <a:pt x="154" y="40"/>
                      <a:pt x="142" y="37"/>
                    </a:cubicBezTo>
                    <a:cubicBezTo>
                      <a:pt x="148" y="42"/>
                      <a:pt x="149" y="49"/>
                      <a:pt x="155" y="52"/>
                    </a:cubicBezTo>
                    <a:close/>
                    <a:moveTo>
                      <a:pt x="147" y="193"/>
                    </a:moveTo>
                    <a:cubicBezTo>
                      <a:pt x="154" y="192"/>
                      <a:pt x="158" y="190"/>
                      <a:pt x="161" y="183"/>
                    </a:cubicBezTo>
                    <a:cubicBezTo>
                      <a:pt x="155" y="185"/>
                      <a:pt x="150" y="187"/>
                      <a:pt x="147" y="193"/>
                    </a:cubicBezTo>
                    <a:close/>
                    <a:moveTo>
                      <a:pt x="141" y="200"/>
                    </a:moveTo>
                    <a:cubicBezTo>
                      <a:pt x="137" y="199"/>
                      <a:pt x="135" y="192"/>
                      <a:pt x="128" y="194"/>
                    </a:cubicBezTo>
                    <a:cubicBezTo>
                      <a:pt x="131" y="199"/>
                      <a:pt x="135" y="202"/>
                      <a:pt x="141" y="200"/>
                    </a:cubicBezTo>
                    <a:close/>
                    <a:moveTo>
                      <a:pt x="164" y="44"/>
                    </a:moveTo>
                    <a:cubicBezTo>
                      <a:pt x="166" y="49"/>
                      <a:pt x="167" y="52"/>
                      <a:pt x="172" y="52"/>
                    </a:cubicBezTo>
                    <a:cubicBezTo>
                      <a:pt x="172" y="47"/>
                      <a:pt x="169" y="45"/>
                      <a:pt x="164" y="44"/>
                    </a:cubicBezTo>
                    <a:close/>
                    <a:moveTo>
                      <a:pt x="73" y="45"/>
                    </a:moveTo>
                    <a:cubicBezTo>
                      <a:pt x="72" y="45"/>
                      <a:pt x="72" y="44"/>
                      <a:pt x="71" y="44"/>
                    </a:cubicBezTo>
                    <a:cubicBezTo>
                      <a:pt x="71" y="45"/>
                      <a:pt x="71" y="46"/>
                      <a:pt x="70" y="46"/>
                    </a:cubicBezTo>
                    <a:cubicBezTo>
                      <a:pt x="71" y="46"/>
                      <a:pt x="72" y="47"/>
                      <a:pt x="72" y="47"/>
                    </a:cubicBezTo>
                    <a:cubicBezTo>
                      <a:pt x="73" y="47"/>
                      <a:pt x="73" y="46"/>
                      <a:pt x="73" y="45"/>
                    </a:cubicBezTo>
                    <a:close/>
                    <a:moveTo>
                      <a:pt x="95" y="62"/>
                    </a:moveTo>
                    <a:cubicBezTo>
                      <a:pt x="95" y="62"/>
                      <a:pt x="96" y="62"/>
                      <a:pt x="96" y="62"/>
                    </a:cubicBezTo>
                    <a:cubicBezTo>
                      <a:pt x="96" y="62"/>
                      <a:pt x="96" y="61"/>
                      <a:pt x="96" y="61"/>
                    </a:cubicBezTo>
                    <a:cubicBezTo>
                      <a:pt x="96" y="61"/>
                      <a:pt x="96" y="61"/>
                      <a:pt x="95" y="61"/>
                    </a:cubicBezTo>
                    <a:cubicBezTo>
                      <a:pt x="95" y="61"/>
                      <a:pt x="95" y="61"/>
                      <a:pt x="95" y="6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3" name="Freeform 436">
                <a:extLst>
                  <a:ext uri="{FF2B5EF4-FFF2-40B4-BE49-F238E27FC236}">
                    <a16:creationId xmlns:a16="http://schemas.microsoft.com/office/drawing/2014/main" id="{9514294D-05C4-F324-A325-C893F855E8C6}"/>
                  </a:ext>
                </a:extLst>
              </p:cNvPr>
              <p:cNvSpPr>
                <a:spLocks noEditPoints="1"/>
              </p:cNvSpPr>
              <p:nvPr/>
            </p:nvSpPr>
            <p:spPr bwMode="auto">
              <a:xfrm>
                <a:off x="419" y="1244"/>
                <a:ext cx="291" cy="371"/>
              </a:xfrm>
              <a:custGeom>
                <a:avLst/>
                <a:gdLst>
                  <a:gd name="T0" fmla="*/ 13 w 254"/>
                  <a:gd name="T1" fmla="*/ 226 h 323"/>
                  <a:gd name="T2" fmla="*/ 77 w 254"/>
                  <a:gd name="T3" fmla="*/ 76 h 323"/>
                  <a:gd name="T4" fmla="*/ 200 w 254"/>
                  <a:gd name="T5" fmla="*/ 55 h 323"/>
                  <a:gd name="T6" fmla="*/ 138 w 254"/>
                  <a:gd name="T7" fmla="*/ 149 h 323"/>
                  <a:gd name="T8" fmla="*/ 139 w 254"/>
                  <a:gd name="T9" fmla="*/ 152 h 323"/>
                  <a:gd name="T10" fmla="*/ 145 w 254"/>
                  <a:gd name="T11" fmla="*/ 159 h 323"/>
                  <a:gd name="T12" fmla="*/ 20 w 254"/>
                  <a:gd name="T13" fmla="*/ 247 h 323"/>
                  <a:gd name="T14" fmla="*/ 0 w 254"/>
                  <a:gd name="T15" fmla="*/ 320 h 323"/>
                  <a:gd name="T16" fmla="*/ 112 w 254"/>
                  <a:gd name="T17" fmla="*/ 148 h 323"/>
                  <a:gd name="T18" fmla="*/ 109 w 254"/>
                  <a:gd name="T19" fmla="*/ 144 h 323"/>
                  <a:gd name="T20" fmla="*/ 134 w 254"/>
                  <a:gd name="T21" fmla="*/ 126 h 323"/>
                  <a:gd name="T22" fmla="*/ 128 w 254"/>
                  <a:gd name="T23" fmla="*/ 129 h 323"/>
                  <a:gd name="T24" fmla="*/ 107 w 254"/>
                  <a:gd name="T25" fmla="*/ 146 h 323"/>
                  <a:gd name="T26" fmla="*/ 61 w 254"/>
                  <a:gd name="T27" fmla="*/ 177 h 323"/>
                  <a:gd name="T28" fmla="*/ 30 w 254"/>
                  <a:gd name="T29" fmla="*/ 191 h 323"/>
                  <a:gd name="T30" fmla="*/ 20 w 254"/>
                  <a:gd name="T31" fmla="*/ 212 h 323"/>
                  <a:gd name="T32" fmla="*/ 112 w 254"/>
                  <a:gd name="T33" fmla="*/ 148 h 323"/>
                  <a:gd name="T34" fmla="*/ 122 w 254"/>
                  <a:gd name="T35" fmla="*/ 145 h 323"/>
                  <a:gd name="T36" fmla="*/ 119 w 254"/>
                  <a:gd name="T37" fmla="*/ 146 h 323"/>
                  <a:gd name="T38" fmla="*/ 154 w 254"/>
                  <a:gd name="T39" fmla="*/ 78 h 323"/>
                  <a:gd name="T40" fmla="*/ 150 w 254"/>
                  <a:gd name="T41" fmla="*/ 81 h 323"/>
                  <a:gd name="T42" fmla="*/ 124 w 254"/>
                  <a:gd name="T43" fmla="*/ 105 h 323"/>
                  <a:gd name="T44" fmla="*/ 99 w 254"/>
                  <a:gd name="T45" fmla="*/ 121 h 323"/>
                  <a:gd name="T46" fmla="*/ 124 w 254"/>
                  <a:gd name="T47" fmla="*/ 105 h 323"/>
                  <a:gd name="T48" fmla="*/ 194 w 254"/>
                  <a:gd name="T49" fmla="*/ 77 h 323"/>
                  <a:gd name="T50" fmla="*/ 148 w 254"/>
                  <a:gd name="T51" fmla="*/ 83 h 323"/>
                  <a:gd name="T52" fmla="*/ 116 w 254"/>
                  <a:gd name="T53" fmla="*/ 57 h 323"/>
                  <a:gd name="T54" fmla="*/ 109 w 254"/>
                  <a:gd name="T55" fmla="*/ 69 h 323"/>
                  <a:gd name="T56" fmla="*/ 114 w 254"/>
                  <a:gd name="T57" fmla="*/ 80 h 323"/>
                  <a:gd name="T58" fmla="*/ 167 w 254"/>
                  <a:gd name="T59" fmla="*/ 40 h 323"/>
                  <a:gd name="T60" fmla="*/ 191 w 254"/>
                  <a:gd name="T61" fmla="*/ 38 h 323"/>
                  <a:gd name="T62" fmla="*/ 174 w 254"/>
                  <a:gd name="T63" fmla="*/ 37 h 323"/>
                  <a:gd name="T64" fmla="*/ 198 w 254"/>
                  <a:gd name="T65" fmla="*/ 23 h 323"/>
                  <a:gd name="T66" fmla="*/ 167 w 254"/>
                  <a:gd name="T67" fmla="*/ 37 h 323"/>
                  <a:gd name="T68" fmla="*/ 126 w 254"/>
                  <a:gd name="T69" fmla="*/ 66 h 323"/>
                  <a:gd name="T70" fmla="*/ 109 w 254"/>
                  <a:gd name="T71" fmla="*/ 69 h 323"/>
                  <a:gd name="T72" fmla="*/ 116 w 254"/>
                  <a:gd name="T73" fmla="*/ 57 h 323"/>
                  <a:gd name="T74" fmla="*/ 116 w 254"/>
                  <a:gd name="T75" fmla="*/ 57 h 323"/>
                  <a:gd name="T76" fmla="*/ 60 w 254"/>
                  <a:gd name="T77" fmla="*/ 142 h 323"/>
                  <a:gd name="T78" fmla="*/ 66 w 254"/>
                  <a:gd name="T79" fmla="*/ 113 h 323"/>
                  <a:gd name="T80" fmla="*/ 42 w 254"/>
                  <a:gd name="T81" fmla="*/ 168 h 323"/>
                  <a:gd name="T82" fmla="*/ 73 w 254"/>
                  <a:gd name="T83" fmla="*/ 139 h 323"/>
                  <a:gd name="T84" fmla="*/ 76 w 254"/>
                  <a:gd name="T85" fmla="*/ 135 h 323"/>
                  <a:gd name="T86" fmla="*/ 97 w 254"/>
                  <a:gd name="T87" fmla="*/ 82 h 323"/>
                  <a:gd name="T88" fmla="*/ 97 w 254"/>
                  <a:gd name="T89" fmla="*/ 82 h 323"/>
                  <a:gd name="T90" fmla="*/ 108 w 254"/>
                  <a:gd name="T91" fmla="*/ 172 h 323"/>
                  <a:gd name="T92" fmla="*/ 39 w 254"/>
                  <a:gd name="T93" fmla="*/ 174 h 323"/>
                  <a:gd name="T94" fmla="*/ 39 w 254"/>
                  <a:gd name="T95" fmla="*/ 174 h 323"/>
                  <a:gd name="T96" fmla="*/ 128 w 254"/>
                  <a:gd name="T97" fmla="*/ 143 h 323"/>
                  <a:gd name="T98" fmla="*/ 127 w 254"/>
                  <a:gd name="T99" fmla="*/ 140 h 323"/>
                  <a:gd name="T100" fmla="*/ 206 w 254"/>
                  <a:gd name="T101" fmla="*/ 16 h 323"/>
                  <a:gd name="T102" fmla="*/ 206 w 254"/>
                  <a:gd name="T103" fmla="*/ 20 h 323"/>
                  <a:gd name="T104" fmla="*/ 70 w 254"/>
                  <a:gd name="T105" fmla="*/ 130 h 323"/>
                  <a:gd name="T106" fmla="*/ 65 w 254"/>
                  <a:gd name="T107" fmla="*/ 130 h 323"/>
                  <a:gd name="T108" fmla="*/ 70 w 254"/>
                  <a:gd name="T109" fmla="*/ 130 h 323"/>
                  <a:gd name="T110" fmla="*/ 95 w 254"/>
                  <a:gd name="T111" fmla="*/ 121 h 323"/>
                  <a:gd name="T112" fmla="*/ 94 w 254"/>
                  <a:gd name="T113" fmla="*/ 123 h 323"/>
                  <a:gd name="T114" fmla="*/ 142 w 254"/>
                  <a:gd name="T115" fmla="*/ 119 h 323"/>
                  <a:gd name="T116" fmla="*/ 139 w 254"/>
                  <a:gd name="T117" fmla="*/ 120 h 323"/>
                  <a:gd name="T118" fmla="*/ 142 w 254"/>
                  <a:gd name="T119" fmla="*/ 119 h 323"/>
                  <a:gd name="T120" fmla="*/ 121 w 254"/>
                  <a:gd name="T121" fmla="*/ 50 h 323"/>
                  <a:gd name="T122" fmla="*/ 122 w 254"/>
                  <a:gd name="T123" fmla="*/ 51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4" h="323">
                    <a:moveTo>
                      <a:pt x="0" y="320"/>
                    </a:moveTo>
                    <a:cubicBezTo>
                      <a:pt x="0" y="288"/>
                      <a:pt x="4" y="257"/>
                      <a:pt x="13" y="226"/>
                    </a:cubicBezTo>
                    <a:cubicBezTo>
                      <a:pt x="17" y="225"/>
                      <a:pt x="18" y="224"/>
                      <a:pt x="14" y="221"/>
                    </a:cubicBezTo>
                    <a:cubicBezTo>
                      <a:pt x="19" y="165"/>
                      <a:pt x="40" y="117"/>
                      <a:pt x="77" y="76"/>
                    </a:cubicBezTo>
                    <a:cubicBezTo>
                      <a:pt x="123" y="25"/>
                      <a:pt x="182" y="0"/>
                      <a:pt x="254" y="0"/>
                    </a:cubicBezTo>
                    <a:cubicBezTo>
                      <a:pt x="236" y="21"/>
                      <a:pt x="220" y="39"/>
                      <a:pt x="200" y="55"/>
                    </a:cubicBezTo>
                    <a:cubicBezTo>
                      <a:pt x="207" y="55"/>
                      <a:pt x="213" y="54"/>
                      <a:pt x="219" y="53"/>
                    </a:cubicBezTo>
                    <a:cubicBezTo>
                      <a:pt x="206" y="98"/>
                      <a:pt x="180" y="130"/>
                      <a:pt x="138" y="149"/>
                    </a:cubicBezTo>
                    <a:cubicBezTo>
                      <a:pt x="136" y="150"/>
                      <a:pt x="134" y="150"/>
                      <a:pt x="133" y="153"/>
                    </a:cubicBezTo>
                    <a:cubicBezTo>
                      <a:pt x="135" y="153"/>
                      <a:pt x="137" y="152"/>
                      <a:pt x="139" y="152"/>
                    </a:cubicBezTo>
                    <a:cubicBezTo>
                      <a:pt x="141" y="152"/>
                      <a:pt x="142" y="151"/>
                      <a:pt x="144" y="151"/>
                    </a:cubicBezTo>
                    <a:cubicBezTo>
                      <a:pt x="144" y="154"/>
                      <a:pt x="145" y="156"/>
                      <a:pt x="145" y="159"/>
                    </a:cubicBezTo>
                    <a:cubicBezTo>
                      <a:pt x="122" y="188"/>
                      <a:pt x="92" y="207"/>
                      <a:pt x="55" y="214"/>
                    </a:cubicBezTo>
                    <a:cubicBezTo>
                      <a:pt x="26" y="219"/>
                      <a:pt x="26" y="219"/>
                      <a:pt x="20" y="247"/>
                    </a:cubicBezTo>
                    <a:cubicBezTo>
                      <a:pt x="15" y="270"/>
                      <a:pt x="12" y="293"/>
                      <a:pt x="13" y="317"/>
                    </a:cubicBezTo>
                    <a:cubicBezTo>
                      <a:pt x="8" y="317"/>
                      <a:pt x="5" y="323"/>
                      <a:pt x="0" y="320"/>
                    </a:cubicBezTo>
                    <a:close/>
                    <a:moveTo>
                      <a:pt x="119" y="146"/>
                    </a:moveTo>
                    <a:cubicBezTo>
                      <a:pt x="116" y="146"/>
                      <a:pt x="113" y="146"/>
                      <a:pt x="112" y="148"/>
                    </a:cubicBezTo>
                    <a:cubicBezTo>
                      <a:pt x="110" y="148"/>
                      <a:pt x="108" y="148"/>
                      <a:pt x="107" y="146"/>
                    </a:cubicBezTo>
                    <a:cubicBezTo>
                      <a:pt x="108" y="145"/>
                      <a:pt x="108" y="144"/>
                      <a:pt x="109" y="144"/>
                    </a:cubicBezTo>
                    <a:cubicBezTo>
                      <a:pt x="117" y="141"/>
                      <a:pt x="125" y="137"/>
                      <a:pt x="129" y="129"/>
                    </a:cubicBezTo>
                    <a:cubicBezTo>
                      <a:pt x="131" y="129"/>
                      <a:pt x="133" y="129"/>
                      <a:pt x="134" y="126"/>
                    </a:cubicBezTo>
                    <a:cubicBezTo>
                      <a:pt x="134" y="126"/>
                      <a:pt x="133" y="125"/>
                      <a:pt x="133" y="125"/>
                    </a:cubicBezTo>
                    <a:cubicBezTo>
                      <a:pt x="129" y="124"/>
                      <a:pt x="129" y="127"/>
                      <a:pt x="128" y="129"/>
                    </a:cubicBezTo>
                    <a:cubicBezTo>
                      <a:pt x="120" y="132"/>
                      <a:pt x="112" y="134"/>
                      <a:pt x="109" y="144"/>
                    </a:cubicBezTo>
                    <a:cubicBezTo>
                      <a:pt x="108" y="144"/>
                      <a:pt x="108" y="145"/>
                      <a:pt x="107" y="146"/>
                    </a:cubicBezTo>
                    <a:cubicBezTo>
                      <a:pt x="88" y="151"/>
                      <a:pt x="75" y="165"/>
                      <a:pt x="61" y="177"/>
                    </a:cubicBezTo>
                    <a:cubicBezTo>
                      <a:pt x="61" y="177"/>
                      <a:pt x="61" y="177"/>
                      <a:pt x="61" y="177"/>
                    </a:cubicBezTo>
                    <a:cubicBezTo>
                      <a:pt x="56" y="178"/>
                      <a:pt x="53" y="181"/>
                      <a:pt x="49" y="183"/>
                    </a:cubicBezTo>
                    <a:cubicBezTo>
                      <a:pt x="43" y="186"/>
                      <a:pt x="40" y="197"/>
                      <a:pt x="30" y="191"/>
                    </a:cubicBezTo>
                    <a:cubicBezTo>
                      <a:pt x="29" y="191"/>
                      <a:pt x="28" y="192"/>
                      <a:pt x="27" y="193"/>
                    </a:cubicBezTo>
                    <a:cubicBezTo>
                      <a:pt x="25" y="199"/>
                      <a:pt x="23" y="206"/>
                      <a:pt x="20" y="212"/>
                    </a:cubicBezTo>
                    <a:cubicBezTo>
                      <a:pt x="34" y="191"/>
                      <a:pt x="62" y="189"/>
                      <a:pt x="78" y="171"/>
                    </a:cubicBezTo>
                    <a:cubicBezTo>
                      <a:pt x="86" y="161"/>
                      <a:pt x="102" y="158"/>
                      <a:pt x="112" y="148"/>
                    </a:cubicBezTo>
                    <a:cubicBezTo>
                      <a:pt x="114" y="148"/>
                      <a:pt x="117" y="149"/>
                      <a:pt x="119" y="146"/>
                    </a:cubicBezTo>
                    <a:cubicBezTo>
                      <a:pt x="120" y="146"/>
                      <a:pt x="121" y="145"/>
                      <a:pt x="122" y="145"/>
                    </a:cubicBezTo>
                    <a:cubicBezTo>
                      <a:pt x="122" y="145"/>
                      <a:pt x="122" y="144"/>
                      <a:pt x="121" y="144"/>
                    </a:cubicBezTo>
                    <a:cubicBezTo>
                      <a:pt x="121" y="145"/>
                      <a:pt x="120" y="145"/>
                      <a:pt x="119" y="146"/>
                    </a:cubicBezTo>
                    <a:close/>
                    <a:moveTo>
                      <a:pt x="150" y="81"/>
                    </a:moveTo>
                    <a:cubicBezTo>
                      <a:pt x="152" y="80"/>
                      <a:pt x="154" y="80"/>
                      <a:pt x="154" y="78"/>
                    </a:cubicBezTo>
                    <a:cubicBezTo>
                      <a:pt x="154" y="78"/>
                      <a:pt x="153" y="77"/>
                      <a:pt x="153" y="77"/>
                    </a:cubicBezTo>
                    <a:cubicBezTo>
                      <a:pt x="151" y="77"/>
                      <a:pt x="151" y="79"/>
                      <a:pt x="150" y="81"/>
                    </a:cubicBezTo>
                    <a:cubicBezTo>
                      <a:pt x="149" y="82"/>
                      <a:pt x="149" y="82"/>
                      <a:pt x="148" y="83"/>
                    </a:cubicBezTo>
                    <a:cubicBezTo>
                      <a:pt x="139" y="89"/>
                      <a:pt x="128" y="93"/>
                      <a:pt x="124" y="105"/>
                    </a:cubicBezTo>
                    <a:cubicBezTo>
                      <a:pt x="121" y="105"/>
                      <a:pt x="118" y="105"/>
                      <a:pt x="116" y="107"/>
                    </a:cubicBezTo>
                    <a:cubicBezTo>
                      <a:pt x="110" y="109"/>
                      <a:pt x="102" y="109"/>
                      <a:pt x="99" y="121"/>
                    </a:cubicBezTo>
                    <a:cubicBezTo>
                      <a:pt x="107" y="115"/>
                      <a:pt x="114" y="115"/>
                      <a:pt x="116" y="107"/>
                    </a:cubicBezTo>
                    <a:cubicBezTo>
                      <a:pt x="119" y="107"/>
                      <a:pt x="122" y="108"/>
                      <a:pt x="124" y="105"/>
                    </a:cubicBezTo>
                    <a:cubicBezTo>
                      <a:pt x="149" y="94"/>
                      <a:pt x="175" y="83"/>
                      <a:pt x="204" y="79"/>
                    </a:cubicBezTo>
                    <a:cubicBezTo>
                      <a:pt x="199" y="75"/>
                      <a:pt x="197" y="77"/>
                      <a:pt x="194" y="77"/>
                    </a:cubicBezTo>
                    <a:cubicBezTo>
                      <a:pt x="180" y="77"/>
                      <a:pt x="167" y="85"/>
                      <a:pt x="154" y="87"/>
                    </a:cubicBezTo>
                    <a:cubicBezTo>
                      <a:pt x="150" y="87"/>
                      <a:pt x="148" y="87"/>
                      <a:pt x="148" y="83"/>
                    </a:cubicBezTo>
                    <a:cubicBezTo>
                      <a:pt x="149" y="82"/>
                      <a:pt x="149" y="82"/>
                      <a:pt x="150" y="81"/>
                    </a:cubicBezTo>
                    <a:close/>
                    <a:moveTo>
                      <a:pt x="116" y="57"/>
                    </a:moveTo>
                    <a:cubicBezTo>
                      <a:pt x="113" y="58"/>
                      <a:pt x="112" y="60"/>
                      <a:pt x="112" y="64"/>
                    </a:cubicBezTo>
                    <a:cubicBezTo>
                      <a:pt x="110" y="65"/>
                      <a:pt x="109" y="67"/>
                      <a:pt x="109" y="69"/>
                    </a:cubicBezTo>
                    <a:cubicBezTo>
                      <a:pt x="104" y="69"/>
                      <a:pt x="99" y="72"/>
                      <a:pt x="101" y="77"/>
                    </a:cubicBezTo>
                    <a:cubicBezTo>
                      <a:pt x="102" y="79"/>
                      <a:pt x="107" y="86"/>
                      <a:pt x="114" y="80"/>
                    </a:cubicBezTo>
                    <a:cubicBezTo>
                      <a:pt x="119" y="76"/>
                      <a:pt x="125" y="74"/>
                      <a:pt x="126" y="66"/>
                    </a:cubicBezTo>
                    <a:cubicBezTo>
                      <a:pt x="142" y="60"/>
                      <a:pt x="156" y="53"/>
                      <a:pt x="167" y="40"/>
                    </a:cubicBezTo>
                    <a:cubicBezTo>
                      <a:pt x="168" y="45"/>
                      <a:pt x="171" y="45"/>
                      <a:pt x="175" y="43"/>
                    </a:cubicBezTo>
                    <a:cubicBezTo>
                      <a:pt x="180" y="41"/>
                      <a:pt x="186" y="39"/>
                      <a:pt x="191" y="38"/>
                    </a:cubicBezTo>
                    <a:cubicBezTo>
                      <a:pt x="198" y="36"/>
                      <a:pt x="205" y="36"/>
                      <a:pt x="211" y="30"/>
                    </a:cubicBezTo>
                    <a:cubicBezTo>
                      <a:pt x="199" y="32"/>
                      <a:pt x="187" y="35"/>
                      <a:pt x="174" y="37"/>
                    </a:cubicBezTo>
                    <a:cubicBezTo>
                      <a:pt x="174" y="37"/>
                      <a:pt x="174" y="36"/>
                      <a:pt x="174" y="36"/>
                    </a:cubicBezTo>
                    <a:cubicBezTo>
                      <a:pt x="182" y="31"/>
                      <a:pt x="190" y="27"/>
                      <a:pt x="198" y="23"/>
                    </a:cubicBezTo>
                    <a:cubicBezTo>
                      <a:pt x="197" y="22"/>
                      <a:pt x="197" y="21"/>
                      <a:pt x="196" y="20"/>
                    </a:cubicBezTo>
                    <a:cubicBezTo>
                      <a:pt x="186" y="25"/>
                      <a:pt x="174" y="26"/>
                      <a:pt x="167" y="37"/>
                    </a:cubicBezTo>
                    <a:cubicBezTo>
                      <a:pt x="160" y="34"/>
                      <a:pt x="155" y="36"/>
                      <a:pt x="150" y="43"/>
                    </a:cubicBezTo>
                    <a:cubicBezTo>
                      <a:pt x="144" y="52"/>
                      <a:pt x="131" y="55"/>
                      <a:pt x="126" y="66"/>
                    </a:cubicBezTo>
                    <a:cubicBezTo>
                      <a:pt x="121" y="66"/>
                      <a:pt x="119" y="70"/>
                      <a:pt x="115" y="72"/>
                    </a:cubicBezTo>
                    <a:cubicBezTo>
                      <a:pt x="111" y="74"/>
                      <a:pt x="110" y="72"/>
                      <a:pt x="109" y="69"/>
                    </a:cubicBezTo>
                    <a:cubicBezTo>
                      <a:pt x="111" y="68"/>
                      <a:pt x="112" y="66"/>
                      <a:pt x="112" y="64"/>
                    </a:cubicBezTo>
                    <a:cubicBezTo>
                      <a:pt x="115" y="62"/>
                      <a:pt x="116" y="60"/>
                      <a:pt x="116" y="57"/>
                    </a:cubicBezTo>
                    <a:cubicBezTo>
                      <a:pt x="117" y="56"/>
                      <a:pt x="117" y="56"/>
                      <a:pt x="117" y="55"/>
                    </a:cubicBezTo>
                    <a:cubicBezTo>
                      <a:pt x="117" y="56"/>
                      <a:pt x="117" y="56"/>
                      <a:pt x="116" y="57"/>
                    </a:cubicBezTo>
                    <a:close/>
                    <a:moveTo>
                      <a:pt x="73" y="139"/>
                    </a:moveTo>
                    <a:cubicBezTo>
                      <a:pt x="68" y="137"/>
                      <a:pt x="65" y="146"/>
                      <a:pt x="60" y="142"/>
                    </a:cubicBezTo>
                    <a:cubicBezTo>
                      <a:pt x="53" y="136"/>
                      <a:pt x="59" y="131"/>
                      <a:pt x="61" y="126"/>
                    </a:cubicBezTo>
                    <a:cubicBezTo>
                      <a:pt x="62" y="121"/>
                      <a:pt x="64" y="117"/>
                      <a:pt x="66" y="113"/>
                    </a:cubicBezTo>
                    <a:cubicBezTo>
                      <a:pt x="68" y="109"/>
                      <a:pt x="68" y="105"/>
                      <a:pt x="64" y="102"/>
                    </a:cubicBezTo>
                    <a:cubicBezTo>
                      <a:pt x="56" y="124"/>
                      <a:pt x="49" y="146"/>
                      <a:pt x="42" y="168"/>
                    </a:cubicBezTo>
                    <a:cubicBezTo>
                      <a:pt x="43" y="169"/>
                      <a:pt x="44" y="170"/>
                      <a:pt x="45" y="170"/>
                    </a:cubicBezTo>
                    <a:cubicBezTo>
                      <a:pt x="53" y="158"/>
                      <a:pt x="67" y="153"/>
                      <a:pt x="73" y="139"/>
                    </a:cubicBezTo>
                    <a:cubicBezTo>
                      <a:pt x="75" y="138"/>
                      <a:pt x="77" y="138"/>
                      <a:pt x="77" y="136"/>
                    </a:cubicBezTo>
                    <a:cubicBezTo>
                      <a:pt x="77" y="136"/>
                      <a:pt x="76" y="135"/>
                      <a:pt x="76" y="135"/>
                    </a:cubicBezTo>
                    <a:cubicBezTo>
                      <a:pt x="73" y="135"/>
                      <a:pt x="73" y="137"/>
                      <a:pt x="73" y="139"/>
                    </a:cubicBezTo>
                    <a:close/>
                    <a:moveTo>
                      <a:pt x="97" y="82"/>
                    </a:moveTo>
                    <a:cubicBezTo>
                      <a:pt x="91" y="99"/>
                      <a:pt x="78" y="109"/>
                      <a:pt x="72" y="123"/>
                    </a:cubicBezTo>
                    <a:cubicBezTo>
                      <a:pt x="87" y="113"/>
                      <a:pt x="101" y="91"/>
                      <a:pt x="97" y="82"/>
                    </a:cubicBezTo>
                    <a:close/>
                    <a:moveTo>
                      <a:pt x="77" y="178"/>
                    </a:moveTo>
                    <a:cubicBezTo>
                      <a:pt x="87" y="177"/>
                      <a:pt x="98" y="178"/>
                      <a:pt x="108" y="172"/>
                    </a:cubicBezTo>
                    <a:cubicBezTo>
                      <a:pt x="97" y="171"/>
                      <a:pt x="86" y="172"/>
                      <a:pt x="77" y="178"/>
                    </a:cubicBezTo>
                    <a:close/>
                    <a:moveTo>
                      <a:pt x="39" y="174"/>
                    </a:moveTo>
                    <a:cubicBezTo>
                      <a:pt x="37" y="177"/>
                      <a:pt x="32" y="180"/>
                      <a:pt x="34" y="187"/>
                    </a:cubicBezTo>
                    <a:cubicBezTo>
                      <a:pt x="38" y="183"/>
                      <a:pt x="40" y="179"/>
                      <a:pt x="39" y="174"/>
                    </a:cubicBezTo>
                    <a:close/>
                    <a:moveTo>
                      <a:pt x="127" y="140"/>
                    </a:moveTo>
                    <a:cubicBezTo>
                      <a:pt x="127" y="141"/>
                      <a:pt x="128" y="142"/>
                      <a:pt x="128" y="143"/>
                    </a:cubicBezTo>
                    <a:cubicBezTo>
                      <a:pt x="132" y="141"/>
                      <a:pt x="136" y="142"/>
                      <a:pt x="140" y="137"/>
                    </a:cubicBezTo>
                    <a:cubicBezTo>
                      <a:pt x="135" y="138"/>
                      <a:pt x="131" y="139"/>
                      <a:pt x="127" y="140"/>
                    </a:cubicBezTo>
                    <a:close/>
                    <a:moveTo>
                      <a:pt x="209" y="18"/>
                    </a:moveTo>
                    <a:cubicBezTo>
                      <a:pt x="210" y="16"/>
                      <a:pt x="208" y="16"/>
                      <a:pt x="206" y="16"/>
                    </a:cubicBezTo>
                    <a:cubicBezTo>
                      <a:pt x="205" y="16"/>
                      <a:pt x="203" y="17"/>
                      <a:pt x="203" y="18"/>
                    </a:cubicBezTo>
                    <a:cubicBezTo>
                      <a:pt x="202" y="20"/>
                      <a:pt x="204" y="20"/>
                      <a:pt x="206" y="20"/>
                    </a:cubicBezTo>
                    <a:cubicBezTo>
                      <a:pt x="207" y="20"/>
                      <a:pt x="209" y="20"/>
                      <a:pt x="209" y="18"/>
                    </a:cubicBezTo>
                    <a:close/>
                    <a:moveTo>
                      <a:pt x="70" y="130"/>
                    </a:moveTo>
                    <a:cubicBezTo>
                      <a:pt x="69" y="129"/>
                      <a:pt x="68" y="128"/>
                      <a:pt x="68" y="128"/>
                    </a:cubicBezTo>
                    <a:cubicBezTo>
                      <a:pt x="67" y="128"/>
                      <a:pt x="65" y="129"/>
                      <a:pt x="65" y="130"/>
                    </a:cubicBezTo>
                    <a:cubicBezTo>
                      <a:pt x="64" y="131"/>
                      <a:pt x="64" y="133"/>
                      <a:pt x="66" y="133"/>
                    </a:cubicBezTo>
                    <a:cubicBezTo>
                      <a:pt x="68" y="133"/>
                      <a:pt x="69" y="131"/>
                      <a:pt x="70" y="130"/>
                    </a:cubicBezTo>
                    <a:close/>
                    <a:moveTo>
                      <a:pt x="96" y="122"/>
                    </a:moveTo>
                    <a:cubicBezTo>
                      <a:pt x="96" y="122"/>
                      <a:pt x="96" y="121"/>
                      <a:pt x="95" y="121"/>
                    </a:cubicBezTo>
                    <a:cubicBezTo>
                      <a:pt x="95" y="120"/>
                      <a:pt x="94" y="121"/>
                      <a:pt x="93" y="121"/>
                    </a:cubicBezTo>
                    <a:cubicBezTo>
                      <a:pt x="94" y="122"/>
                      <a:pt x="94" y="123"/>
                      <a:pt x="94" y="123"/>
                    </a:cubicBezTo>
                    <a:cubicBezTo>
                      <a:pt x="95" y="123"/>
                      <a:pt x="95" y="123"/>
                      <a:pt x="96" y="122"/>
                    </a:cubicBezTo>
                    <a:close/>
                    <a:moveTo>
                      <a:pt x="142" y="119"/>
                    </a:moveTo>
                    <a:cubicBezTo>
                      <a:pt x="141" y="118"/>
                      <a:pt x="141" y="118"/>
                      <a:pt x="140" y="118"/>
                    </a:cubicBezTo>
                    <a:cubicBezTo>
                      <a:pt x="140" y="118"/>
                      <a:pt x="139" y="119"/>
                      <a:pt x="139" y="120"/>
                    </a:cubicBezTo>
                    <a:cubicBezTo>
                      <a:pt x="140" y="120"/>
                      <a:pt x="141" y="121"/>
                      <a:pt x="141" y="121"/>
                    </a:cubicBezTo>
                    <a:cubicBezTo>
                      <a:pt x="142" y="120"/>
                      <a:pt x="142" y="119"/>
                      <a:pt x="142" y="119"/>
                    </a:cubicBezTo>
                    <a:close/>
                    <a:moveTo>
                      <a:pt x="122" y="50"/>
                    </a:moveTo>
                    <a:cubicBezTo>
                      <a:pt x="121" y="50"/>
                      <a:pt x="121" y="50"/>
                      <a:pt x="121" y="50"/>
                    </a:cubicBezTo>
                    <a:cubicBezTo>
                      <a:pt x="121" y="50"/>
                      <a:pt x="121" y="51"/>
                      <a:pt x="121" y="51"/>
                    </a:cubicBezTo>
                    <a:cubicBezTo>
                      <a:pt x="121" y="51"/>
                      <a:pt x="122" y="51"/>
                      <a:pt x="122" y="51"/>
                    </a:cubicBezTo>
                    <a:cubicBezTo>
                      <a:pt x="122" y="51"/>
                      <a:pt x="122" y="50"/>
                      <a:pt x="122" y="5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4" name="Freeform 437">
                <a:extLst>
                  <a:ext uri="{FF2B5EF4-FFF2-40B4-BE49-F238E27FC236}">
                    <a16:creationId xmlns:a16="http://schemas.microsoft.com/office/drawing/2014/main" id="{FE1E1807-37CD-9BCF-1160-7EE216FEC2F2}"/>
                  </a:ext>
                </a:extLst>
              </p:cNvPr>
              <p:cNvSpPr>
                <a:spLocks noEditPoints="1"/>
              </p:cNvSpPr>
              <p:nvPr/>
            </p:nvSpPr>
            <p:spPr bwMode="auto">
              <a:xfrm>
                <a:off x="397" y="1056"/>
                <a:ext cx="229" cy="215"/>
              </a:xfrm>
              <a:custGeom>
                <a:avLst/>
                <a:gdLst>
                  <a:gd name="T0" fmla="*/ 55 w 200"/>
                  <a:gd name="T1" fmla="*/ 151 h 187"/>
                  <a:gd name="T2" fmla="*/ 50 w 200"/>
                  <a:gd name="T3" fmla="*/ 136 h 187"/>
                  <a:gd name="T4" fmla="*/ 44 w 200"/>
                  <a:gd name="T5" fmla="*/ 136 h 187"/>
                  <a:gd name="T6" fmla="*/ 32 w 200"/>
                  <a:gd name="T7" fmla="*/ 134 h 187"/>
                  <a:gd name="T8" fmla="*/ 139 w 200"/>
                  <a:gd name="T9" fmla="*/ 92 h 187"/>
                  <a:gd name="T10" fmla="*/ 115 w 200"/>
                  <a:gd name="T11" fmla="*/ 96 h 187"/>
                  <a:gd name="T12" fmla="*/ 49 w 200"/>
                  <a:gd name="T13" fmla="*/ 109 h 187"/>
                  <a:gd name="T14" fmla="*/ 32 w 200"/>
                  <a:gd name="T15" fmla="*/ 104 h 187"/>
                  <a:gd name="T16" fmla="*/ 29 w 200"/>
                  <a:gd name="T17" fmla="*/ 68 h 187"/>
                  <a:gd name="T18" fmla="*/ 0 w 200"/>
                  <a:gd name="T19" fmla="*/ 73 h 187"/>
                  <a:gd name="T20" fmla="*/ 93 w 200"/>
                  <a:gd name="T21" fmla="*/ 9 h 187"/>
                  <a:gd name="T22" fmla="*/ 92 w 200"/>
                  <a:gd name="T23" fmla="*/ 23 h 187"/>
                  <a:gd name="T24" fmla="*/ 191 w 200"/>
                  <a:gd name="T25" fmla="*/ 18 h 187"/>
                  <a:gd name="T26" fmla="*/ 193 w 200"/>
                  <a:gd name="T27" fmla="*/ 37 h 187"/>
                  <a:gd name="T28" fmla="*/ 148 w 200"/>
                  <a:gd name="T29" fmla="*/ 105 h 187"/>
                  <a:gd name="T30" fmla="*/ 127 w 200"/>
                  <a:gd name="T31" fmla="*/ 150 h 187"/>
                  <a:gd name="T32" fmla="*/ 63 w 200"/>
                  <a:gd name="T33" fmla="*/ 187 h 187"/>
                  <a:gd name="T34" fmla="*/ 97 w 200"/>
                  <a:gd name="T35" fmla="*/ 167 h 187"/>
                  <a:gd name="T36" fmla="*/ 96 w 200"/>
                  <a:gd name="T37" fmla="*/ 158 h 187"/>
                  <a:gd name="T38" fmla="*/ 89 w 200"/>
                  <a:gd name="T39" fmla="*/ 160 h 187"/>
                  <a:gd name="T40" fmla="*/ 58 w 200"/>
                  <a:gd name="T41" fmla="*/ 163 h 187"/>
                  <a:gd name="T42" fmla="*/ 99 w 200"/>
                  <a:gd name="T43" fmla="*/ 155 h 187"/>
                  <a:gd name="T44" fmla="*/ 120 w 200"/>
                  <a:gd name="T45" fmla="*/ 139 h 187"/>
                  <a:gd name="T46" fmla="*/ 89 w 200"/>
                  <a:gd name="T47" fmla="*/ 75 h 187"/>
                  <a:gd name="T48" fmla="*/ 124 w 200"/>
                  <a:gd name="T49" fmla="*/ 63 h 187"/>
                  <a:gd name="T50" fmla="*/ 137 w 200"/>
                  <a:gd name="T51" fmla="*/ 56 h 187"/>
                  <a:gd name="T52" fmla="*/ 90 w 200"/>
                  <a:gd name="T53" fmla="*/ 76 h 187"/>
                  <a:gd name="T54" fmla="*/ 76 w 200"/>
                  <a:gd name="T55" fmla="*/ 71 h 187"/>
                  <a:gd name="T56" fmla="*/ 108 w 200"/>
                  <a:gd name="T57" fmla="*/ 35 h 187"/>
                  <a:gd name="T58" fmla="*/ 80 w 200"/>
                  <a:gd name="T59" fmla="*/ 59 h 187"/>
                  <a:gd name="T60" fmla="*/ 71 w 200"/>
                  <a:gd name="T61" fmla="*/ 51 h 187"/>
                  <a:gd name="T62" fmla="*/ 71 w 200"/>
                  <a:gd name="T63" fmla="*/ 55 h 187"/>
                  <a:gd name="T64" fmla="*/ 70 w 200"/>
                  <a:gd name="T65" fmla="*/ 56 h 187"/>
                  <a:gd name="T66" fmla="*/ 64 w 200"/>
                  <a:gd name="T67" fmla="*/ 94 h 187"/>
                  <a:gd name="T68" fmla="*/ 76 w 200"/>
                  <a:gd name="T69" fmla="*/ 90 h 187"/>
                  <a:gd name="T70" fmla="*/ 35 w 200"/>
                  <a:gd name="T71" fmla="*/ 88 h 187"/>
                  <a:gd name="T72" fmla="*/ 68 w 200"/>
                  <a:gd name="T73" fmla="*/ 36 h 187"/>
                  <a:gd name="T74" fmla="*/ 35 w 200"/>
                  <a:gd name="T75" fmla="*/ 88 h 187"/>
                  <a:gd name="T76" fmla="*/ 83 w 200"/>
                  <a:gd name="T77" fmla="*/ 29 h 187"/>
                  <a:gd name="T78" fmla="*/ 101 w 200"/>
                  <a:gd name="T79" fmla="*/ 91 h 187"/>
                  <a:gd name="T80" fmla="*/ 101 w 200"/>
                  <a:gd name="T81" fmla="*/ 91 h 187"/>
                  <a:gd name="T82" fmla="*/ 149 w 200"/>
                  <a:gd name="T83" fmla="*/ 49 h 187"/>
                  <a:gd name="T84" fmla="*/ 149 w 200"/>
                  <a:gd name="T85" fmla="*/ 51 h 187"/>
                  <a:gd name="T86" fmla="*/ 124 w 200"/>
                  <a:gd name="T87" fmla="*/ 38 h 187"/>
                  <a:gd name="T88" fmla="*/ 123 w 200"/>
                  <a:gd name="T89" fmla="*/ 39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0" h="187">
                    <a:moveTo>
                      <a:pt x="58" y="163"/>
                    </a:moveTo>
                    <a:cubicBezTo>
                      <a:pt x="54" y="160"/>
                      <a:pt x="48" y="158"/>
                      <a:pt x="55" y="151"/>
                    </a:cubicBezTo>
                    <a:cubicBezTo>
                      <a:pt x="58" y="148"/>
                      <a:pt x="61" y="144"/>
                      <a:pt x="52" y="144"/>
                    </a:cubicBezTo>
                    <a:cubicBezTo>
                      <a:pt x="45" y="144"/>
                      <a:pt x="53" y="138"/>
                      <a:pt x="50" y="136"/>
                    </a:cubicBezTo>
                    <a:cubicBezTo>
                      <a:pt x="66" y="136"/>
                      <a:pt x="82" y="136"/>
                      <a:pt x="100" y="136"/>
                    </a:cubicBezTo>
                    <a:cubicBezTo>
                      <a:pt x="79" y="125"/>
                      <a:pt x="62" y="131"/>
                      <a:pt x="44" y="136"/>
                    </a:cubicBezTo>
                    <a:cubicBezTo>
                      <a:pt x="40" y="136"/>
                      <a:pt x="36" y="136"/>
                      <a:pt x="32" y="136"/>
                    </a:cubicBezTo>
                    <a:cubicBezTo>
                      <a:pt x="32" y="135"/>
                      <a:pt x="32" y="134"/>
                      <a:pt x="32" y="134"/>
                    </a:cubicBezTo>
                    <a:cubicBezTo>
                      <a:pt x="37" y="126"/>
                      <a:pt x="44" y="121"/>
                      <a:pt x="53" y="119"/>
                    </a:cubicBezTo>
                    <a:cubicBezTo>
                      <a:pt x="83" y="114"/>
                      <a:pt x="111" y="102"/>
                      <a:pt x="139" y="92"/>
                    </a:cubicBezTo>
                    <a:cubicBezTo>
                      <a:pt x="143" y="91"/>
                      <a:pt x="147" y="89"/>
                      <a:pt x="149" y="84"/>
                    </a:cubicBezTo>
                    <a:cubicBezTo>
                      <a:pt x="137" y="88"/>
                      <a:pt x="126" y="90"/>
                      <a:pt x="115" y="96"/>
                    </a:cubicBezTo>
                    <a:cubicBezTo>
                      <a:pt x="101" y="105"/>
                      <a:pt x="83" y="102"/>
                      <a:pt x="68" y="111"/>
                    </a:cubicBezTo>
                    <a:cubicBezTo>
                      <a:pt x="64" y="114"/>
                      <a:pt x="53" y="125"/>
                      <a:pt x="49" y="109"/>
                    </a:cubicBezTo>
                    <a:cubicBezTo>
                      <a:pt x="49" y="109"/>
                      <a:pt x="41" y="108"/>
                      <a:pt x="38" y="107"/>
                    </a:cubicBezTo>
                    <a:cubicBezTo>
                      <a:pt x="36" y="106"/>
                      <a:pt x="32" y="107"/>
                      <a:pt x="32" y="104"/>
                    </a:cubicBezTo>
                    <a:cubicBezTo>
                      <a:pt x="32" y="94"/>
                      <a:pt x="25" y="85"/>
                      <a:pt x="31" y="75"/>
                    </a:cubicBezTo>
                    <a:cubicBezTo>
                      <a:pt x="32" y="73"/>
                      <a:pt x="31" y="70"/>
                      <a:pt x="29" y="68"/>
                    </a:cubicBezTo>
                    <a:cubicBezTo>
                      <a:pt x="25" y="69"/>
                      <a:pt x="21" y="71"/>
                      <a:pt x="17" y="72"/>
                    </a:cubicBezTo>
                    <a:cubicBezTo>
                      <a:pt x="11" y="73"/>
                      <a:pt x="6" y="79"/>
                      <a:pt x="0" y="73"/>
                    </a:cubicBezTo>
                    <a:cubicBezTo>
                      <a:pt x="3" y="66"/>
                      <a:pt x="6" y="58"/>
                      <a:pt x="13" y="55"/>
                    </a:cubicBezTo>
                    <a:cubicBezTo>
                      <a:pt x="40" y="40"/>
                      <a:pt x="63" y="18"/>
                      <a:pt x="93" y="9"/>
                    </a:cubicBezTo>
                    <a:cubicBezTo>
                      <a:pt x="93" y="10"/>
                      <a:pt x="94" y="10"/>
                      <a:pt x="95" y="10"/>
                    </a:cubicBezTo>
                    <a:cubicBezTo>
                      <a:pt x="94" y="14"/>
                      <a:pt x="93" y="17"/>
                      <a:pt x="92" y="23"/>
                    </a:cubicBezTo>
                    <a:cubicBezTo>
                      <a:pt x="127" y="8"/>
                      <a:pt x="162" y="2"/>
                      <a:pt x="200" y="0"/>
                    </a:cubicBezTo>
                    <a:cubicBezTo>
                      <a:pt x="196" y="7"/>
                      <a:pt x="193" y="12"/>
                      <a:pt x="191" y="18"/>
                    </a:cubicBezTo>
                    <a:cubicBezTo>
                      <a:pt x="190" y="21"/>
                      <a:pt x="182" y="26"/>
                      <a:pt x="194" y="28"/>
                    </a:cubicBezTo>
                    <a:cubicBezTo>
                      <a:pt x="198" y="28"/>
                      <a:pt x="194" y="34"/>
                      <a:pt x="193" y="37"/>
                    </a:cubicBezTo>
                    <a:cubicBezTo>
                      <a:pt x="184" y="58"/>
                      <a:pt x="173" y="78"/>
                      <a:pt x="157" y="95"/>
                    </a:cubicBezTo>
                    <a:cubicBezTo>
                      <a:pt x="154" y="97"/>
                      <a:pt x="152" y="100"/>
                      <a:pt x="148" y="105"/>
                    </a:cubicBezTo>
                    <a:cubicBezTo>
                      <a:pt x="155" y="104"/>
                      <a:pt x="161" y="103"/>
                      <a:pt x="167" y="102"/>
                    </a:cubicBezTo>
                    <a:cubicBezTo>
                      <a:pt x="155" y="120"/>
                      <a:pt x="139" y="134"/>
                      <a:pt x="127" y="150"/>
                    </a:cubicBezTo>
                    <a:cubicBezTo>
                      <a:pt x="130" y="154"/>
                      <a:pt x="135" y="151"/>
                      <a:pt x="138" y="155"/>
                    </a:cubicBezTo>
                    <a:cubicBezTo>
                      <a:pt x="115" y="171"/>
                      <a:pt x="91" y="184"/>
                      <a:pt x="63" y="187"/>
                    </a:cubicBezTo>
                    <a:cubicBezTo>
                      <a:pt x="63" y="183"/>
                      <a:pt x="65" y="179"/>
                      <a:pt x="60" y="177"/>
                    </a:cubicBezTo>
                    <a:cubicBezTo>
                      <a:pt x="71" y="169"/>
                      <a:pt x="86" y="175"/>
                      <a:pt x="97" y="167"/>
                    </a:cubicBezTo>
                    <a:cubicBezTo>
                      <a:pt x="96" y="164"/>
                      <a:pt x="89" y="166"/>
                      <a:pt x="90" y="160"/>
                    </a:cubicBezTo>
                    <a:cubicBezTo>
                      <a:pt x="92" y="160"/>
                      <a:pt x="94" y="161"/>
                      <a:pt x="96" y="158"/>
                    </a:cubicBezTo>
                    <a:cubicBezTo>
                      <a:pt x="96" y="158"/>
                      <a:pt x="95" y="156"/>
                      <a:pt x="95" y="156"/>
                    </a:cubicBezTo>
                    <a:cubicBezTo>
                      <a:pt x="92" y="156"/>
                      <a:pt x="91" y="158"/>
                      <a:pt x="89" y="160"/>
                    </a:cubicBezTo>
                    <a:cubicBezTo>
                      <a:pt x="84" y="161"/>
                      <a:pt x="79" y="164"/>
                      <a:pt x="74" y="166"/>
                    </a:cubicBezTo>
                    <a:cubicBezTo>
                      <a:pt x="69" y="167"/>
                      <a:pt x="61" y="174"/>
                      <a:pt x="58" y="163"/>
                    </a:cubicBezTo>
                    <a:close/>
                    <a:moveTo>
                      <a:pt x="111" y="146"/>
                    </a:moveTo>
                    <a:cubicBezTo>
                      <a:pt x="106" y="146"/>
                      <a:pt x="103" y="149"/>
                      <a:pt x="99" y="155"/>
                    </a:cubicBezTo>
                    <a:cubicBezTo>
                      <a:pt x="106" y="153"/>
                      <a:pt x="111" y="152"/>
                      <a:pt x="111" y="146"/>
                    </a:cubicBezTo>
                    <a:cubicBezTo>
                      <a:pt x="115" y="145"/>
                      <a:pt x="118" y="144"/>
                      <a:pt x="120" y="139"/>
                    </a:cubicBezTo>
                    <a:cubicBezTo>
                      <a:pt x="115" y="140"/>
                      <a:pt x="112" y="141"/>
                      <a:pt x="111" y="146"/>
                    </a:cubicBezTo>
                    <a:close/>
                    <a:moveTo>
                      <a:pt x="89" y="75"/>
                    </a:moveTo>
                    <a:cubicBezTo>
                      <a:pt x="107" y="65"/>
                      <a:pt x="127" y="66"/>
                      <a:pt x="146" y="69"/>
                    </a:cubicBezTo>
                    <a:cubicBezTo>
                      <a:pt x="140" y="64"/>
                      <a:pt x="133" y="63"/>
                      <a:pt x="124" y="63"/>
                    </a:cubicBezTo>
                    <a:cubicBezTo>
                      <a:pt x="139" y="57"/>
                      <a:pt x="153" y="59"/>
                      <a:pt x="167" y="58"/>
                    </a:cubicBezTo>
                    <a:cubicBezTo>
                      <a:pt x="157" y="53"/>
                      <a:pt x="147" y="55"/>
                      <a:pt x="137" y="56"/>
                    </a:cubicBezTo>
                    <a:cubicBezTo>
                      <a:pt x="130" y="56"/>
                      <a:pt x="124" y="61"/>
                      <a:pt x="118" y="60"/>
                    </a:cubicBezTo>
                    <a:cubicBezTo>
                      <a:pt x="103" y="57"/>
                      <a:pt x="96" y="66"/>
                      <a:pt x="90" y="76"/>
                    </a:cubicBezTo>
                    <a:cubicBezTo>
                      <a:pt x="79" y="74"/>
                      <a:pt x="77" y="87"/>
                      <a:pt x="68" y="88"/>
                    </a:cubicBezTo>
                    <a:cubicBezTo>
                      <a:pt x="67" y="81"/>
                      <a:pt x="72" y="76"/>
                      <a:pt x="76" y="71"/>
                    </a:cubicBezTo>
                    <a:cubicBezTo>
                      <a:pt x="87" y="58"/>
                      <a:pt x="101" y="48"/>
                      <a:pt x="117" y="41"/>
                    </a:cubicBezTo>
                    <a:cubicBezTo>
                      <a:pt x="114" y="37"/>
                      <a:pt x="108" y="42"/>
                      <a:pt x="108" y="35"/>
                    </a:cubicBezTo>
                    <a:cubicBezTo>
                      <a:pt x="108" y="32"/>
                      <a:pt x="104" y="34"/>
                      <a:pt x="103" y="35"/>
                    </a:cubicBezTo>
                    <a:cubicBezTo>
                      <a:pt x="98" y="46"/>
                      <a:pt x="85" y="48"/>
                      <a:pt x="80" y="59"/>
                    </a:cubicBezTo>
                    <a:cubicBezTo>
                      <a:pt x="79" y="62"/>
                      <a:pt x="76" y="65"/>
                      <a:pt x="71" y="67"/>
                    </a:cubicBezTo>
                    <a:cubicBezTo>
                      <a:pt x="69" y="63"/>
                      <a:pt x="71" y="60"/>
                      <a:pt x="71" y="51"/>
                    </a:cubicBezTo>
                    <a:cubicBezTo>
                      <a:pt x="71" y="52"/>
                      <a:pt x="70" y="53"/>
                      <a:pt x="70" y="54"/>
                    </a:cubicBezTo>
                    <a:cubicBezTo>
                      <a:pt x="70" y="54"/>
                      <a:pt x="69" y="56"/>
                      <a:pt x="71" y="55"/>
                    </a:cubicBezTo>
                    <a:cubicBezTo>
                      <a:pt x="72" y="55"/>
                      <a:pt x="72" y="54"/>
                      <a:pt x="72" y="53"/>
                    </a:cubicBezTo>
                    <a:cubicBezTo>
                      <a:pt x="72" y="52"/>
                      <a:pt x="72" y="51"/>
                      <a:pt x="70" y="56"/>
                    </a:cubicBezTo>
                    <a:cubicBezTo>
                      <a:pt x="61" y="70"/>
                      <a:pt x="63" y="87"/>
                      <a:pt x="55" y="102"/>
                    </a:cubicBezTo>
                    <a:cubicBezTo>
                      <a:pt x="64" y="98"/>
                      <a:pt x="65" y="98"/>
                      <a:pt x="64" y="94"/>
                    </a:cubicBezTo>
                    <a:cubicBezTo>
                      <a:pt x="63" y="90"/>
                      <a:pt x="65" y="89"/>
                      <a:pt x="68" y="88"/>
                    </a:cubicBezTo>
                    <a:cubicBezTo>
                      <a:pt x="69" y="94"/>
                      <a:pt x="73" y="93"/>
                      <a:pt x="76" y="90"/>
                    </a:cubicBezTo>
                    <a:cubicBezTo>
                      <a:pt x="81" y="85"/>
                      <a:pt x="85" y="80"/>
                      <a:pt x="89" y="75"/>
                    </a:cubicBezTo>
                    <a:close/>
                    <a:moveTo>
                      <a:pt x="35" y="88"/>
                    </a:moveTo>
                    <a:cubicBezTo>
                      <a:pt x="43" y="74"/>
                      <a:pt x="50" y="61"/>
                      <a:pt x="60" y="48"/>
                    </a:cubicBezTo>
                    <a:cubicBezTo>
                      <a:pt x="63" y="44"/>
                      <a:pt x="72" y="40"/>
                      <a:pt x="68" y="36"/>
                    </a:cubicBezTo>
                    <a:cubicBezTo>
                      <a:pt x="61" y="31"/>
                      <a:pt x="59" y="42"/>
                      <a:pt x="56" y="46"/>
                    </a:cubicBezTo>
                    <a:cubicBezTo>
                      <a:pt x="47" y="59"/>
                      <a:pt x="36" y="71"/>
                      <a:pt x="35" y="88"/>
                    </a:cubicBezTo>
                    <a:close/>
                    <a:moveTo>
                      <a:pt x="74" y="45"/>
                    </a:moveTo>
                    <a:cubicBezTo>
                      <a:pt x="79" y="41"/>
                      <a:pt x="84" y="38"/>
                      <a:pt x="83" y="29"/>
                    </a:cubicBezTo>
                    <a:cubicBezTo>
                      <a:pt x="76" y="33"/>
                      <a:pt x="73" y="38"/>
                      <a:pt x="74" y="45"/>
                    </a:cubicBezTo>
                    <a:close/>
                    <a:moveTo>
                      <a:pt x="101" y="91"/>
                    </a:moveTo>
                    <a:cubicBezTo>
                      <a:pt x="96" y="91"/>
                      <a:pt x="93" y="94"/>
                      <a:pt x="93" y="99"/>
                    </a:cubicBezTo>
                    <a:cubicBezTo>
                      <a:pt x="98" y="98"/>
                      <a:pt x="100" y="96"/>
                      <a:pt x="101" y="91"/>
                    </a:cubicBezTo>
                    <a:close/>
                    <a:moveTo>
                      <a:pt x="151" y="50"/>
                    </a:moveTo>
                    <a:cubicBezTo>
                      <a:pt x="150" y="50"/>
                      <a:pt x="149" y="49"/>
                      <a:pt x="149" y="49"/>
                    </a:cubicBezTo>
                    <a:cubicBezTo>
                      <a:pt x="148" y="49"/>
                      <a:pt x="148" y="50"/>
                      <a:pt x="147" y="50"/>
                    </a:cubicBezTo>
                    <a:cubicBezTo>
                      <a:pt x="148" y="50"/>
                      <a:pt x="148" y="51"/>
                      <a:pt x="149" y="51"/>
                    </a:cubicBezTo>
                    <a:cubicBezTo>
                      <a:pt x="149" y="51"/>
                      <a:pt x="150" y="50"/>
                      <a:pt x="151" y="50"/>
                    </a:cubicBezTo>
                    <a:close/>
                    <a:moveTo>
                      <a:pt x="124" y="38"/>
                    </a:moveTo>
                    <a:cubicBezTo>
                      <a:pt x="124" y="38"/>
                      <a:pt x="123" y="38"/>
                      <a:pt x="123" y="38"/>
                    </a:cubicBezTo>
                    <a:cubicBezTo>
                      <a:pt x="123" y="38"/>
                      <a:pt x="123" y="38"/>
                      <a:pt x="123" y="39"/>
                    </a:cubicBezTo>
                    <a:cubicBezTo>
                      <a:pt x="123" y="38"/>
                      <a:pt x="124" y="38"/>
                      <a:pt x="124" y="38"/>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5" name="Freeform 438">
                <a:extLst>
                  <a:ext uri="{FF2B5EF4-FFF2-40B4-BE49-F238E27FC236}">
                    <a16:creationId xmlns:a16="http://schemas.microsoft.com/office/drawing/2014/main" id="{249B7F81-1029-7D24-7B76-EFE791C1483E}"/>
                  </a:ext>
                </a:extLst>
              </p:cNvPr>
              <p:cNvSpPr>
                <a:spLocks noEditPoints="1"/>
              </p:cNvSpPr>
              <p:nvPr/>
            </p:nvSpPr>
            <p:spPr bwMode="auto">
              <a:xfrm>
                <a:off x="297" y="846"/>
                <a:ext cx="158" cy="259"/>
              </a:xfrm>
              <a:custGeom>
                <a:avLst/>
                <a:gdLst>
                  <a:gd name="T0" fmla="*/ 9 w 138"/>
                  <a:gd name="T1" fmla="*/ 222 h 226"/>
                  <a:gd name="T2" fmla="*/ 132 w 138"/>
                  <a:gd name="T3" fmla="*/ 2 h 226"/>
                  <a:gd name="T4" fmla="*/ 113 w 138"/>
                  <a:gd name="T5" fmla="*/ 56 h 226"/>
                  <a:gd name="T6" fmla="*/ 99 w 138"/>
                  <a:gd name="T7" fmla="*/ 135 h 226"/>
                  <a:gd name="T8" fmla="*/ 97 w 138"/>
                  <a:gd name="T9" fmla="*/ 151 h 226"/>
                  <a:gd name="T10" fmla="*/ 32 w 138"/>
                  <a:gd name="T11" fmla="*/ 221 h 226"/>
                  <a:gd name="T12" fmla="*/ 22 w 138"/>
                  <a:gd name="T13" fmla="*/ 209 h 226"/>
                  <a:gd name="T14" fmla="*/ 74 w 138"/>
                  <a:gd name="T15" fmla="*/ 171 h 226"/>
                  <a:gd name="T16" fmla="*/ 53 w 138"/>
                  <a:gd name="T17" fmla="*/ 177 h 226"/>
                  <a:gd name="T18" fmla="*/ 80 w 138"/>
                  <a:gd name="T19" fmla="*/ 127 h 226"/>
                  <a:gd name="T20" fmla="*/ 80 w 138"/>
                  <a:gd name="T21" fmla="*/ 126 h 226"/>
                  <a:gd name="T22" fmla="*/ 44 w 138"/>
                  <a:gd name="T23" fmla="*/ 175 h 226"/>
                  <a:gd name="T24" fmla="*/ 22 w 138"/>
                  <a:gd name="T25" fmla="*/ 209 h 226"/>
                  <a:gd name="T26" fmla="*/ 41 w 138"/>
                  <a:gd name="T27" fmla="*/ 146 h 226"/>
                  <a:gd name="T28" fmla="*/ 41 w 138"/>
                  <a:gd name="T29" fmla="*/ 146 h 226"/>
                  <a:gd name="T30" fmla="*/ 34 w 138"/>
                  <a:gd name="T31" fmla="*/ 151 h 226"/>
                  <a:gd name="T32" fmla="*/ 58 w 138"/>
                  <a:gd name="T33" fmla="*/ 83 h 226"/>
                  <a:gd name="T34" fmla="*/ 92 w 138"/>
                  <a:gd name="T35" fmla="*/ 49 h 226"/>
                  <a:gd name="T36" fmla="*/ 99 w 138"/>
                  <a:gd name="T37" fmla="*/ 37 h 226"/>
                  <a:gd name="T38" fmla="*/ 95 w 138"/>
                  <a:gd name="T39" fmla="*/ 34 h 226"/>
                  <a:gd name="T40" fmla="*/ 92 w 138"/>
                  <a:gd name="T41" fmla="*/ 49 h 226"/>
                  <a:gd name="T42" fmla="*/ 58 w 138"/>
                  <a:gd name="T43" fmla="*/ 83 h 226"/>
                  <a:gd name="T44" fmla="*/ 46 w 138"/>
                  <a:gd name="T45" fmla="*/ 101 h 226"/>
                  <a:gd name="T46" fmla="*/ 22 w 138"/>
                  <a:gd name="T47" fmla="*/ 158 h 226"/>
                  <a:gd name="T48" fmla="*/ 15 w 138"/>
                  <a:gd name="T49" fmla="*/ 224 h 226"/>
                  <a:gd name="T50" fmla="*/ 99 w 138"/>
                  <a:gd name="T51" fmla="*/ 86 h 226"/>
                  <a:gd name="T52" fmla="*/ 107 w 138"/>
                  <a:gd name="T53" fmla="*/ 80 h 226"/>
                  <a:gd name="T54" fmla="*/ 99 w 138"/>
                  <a:gd name="T55" fmla="*/ 85 h 226"/>
                  <a:gd name="T56" fmla="*/ 99 w 138"/>
                  <a:gd name="T57" fmla="*/ 86 h 226"/>
                  <a:gd name="T58" fmla="*/ 82 w 138"/>
                  <a:gd name="T59" fmla="*/ 90 h 226"/>
                  <a:gd name="T60" fmla="*/ 68 w 138"/>
                  <a:gd name="T61" fmla="*/ 108 h 226"/>
                  <a:gd name="T62" fmla="*/ 82 w 138"/>
                  <a:gd name="T63" fmla="*/ 90 h 226"/>
                  <a:gd name="T64" fmla="*/ 47 w 138"/>
                  <a:gd name="T65" fmla="*/ 141 h 226"/>
                  <a:gd name="T66" fmla="*/ 44 w 138"/>
                  <a:gd name="T67" fmla="*/ 139 h 226"/>
                  <a:gd name="T68" fmla="*/ 32 w 138"/>
                  <a:gd name="T69" fmla="*/ 97 h 226"/>
                  <a:gd name="T70" fmla="*/ 32 w 138"/>
                  <a:gd name="T71" fmla="*/ 101 h 226"/>
                  <a:gd name="T72" fmla="*/ 113 w 138"/>
                  <a:gd name="T73" fmla="*/ 74 h 226"/>
                  <a:gd name="T74" fmla="*/ 114 w 138"/>
                  <a:gd name="T75" fmla="*/ 77 h 226"/>
                  <a:gd name="T76" fmla="*/ 113 w 138"/>
                  <a:gd name="T77" fmla="*/ 74 h 226"/>
                  <a:gd name="T78" fmla="*/ 45 w 138"/>
                  <a:gd name="T79" fmla="*/ 87 h 226"/>
                  <a:gd name="T80" fmla="*/ 45 w 138"/>
                  <a:gd name="T81" fmla="*/ 91 h 226"/>
                  <a:gd name="T82" fmla="*/ 48 w 138"/>
                  <a:gd name="T83" fmla="*/ 79 h 226"/>
                  <a:gd name="T84" fmla="*/ 46 w 138"/>
                  <a:gd name="T85" fmla="*/ 79 h 226"/>
                  <a:gd name="T86" fmla="*/ 48 w 138"/>
                  <a:gd name="T87" fmla="*/ 79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8" h="226">
                    <a:moveTo>
                      <a:pt x="12" y="226"/>
                    </a:moveTo>
                    <a:cubicBezTo>
                      <a:pt x="11" y="225"/>
                      <a:pt x="10" y="223"/>
                      <a:pt x="9" y="222"/>
                    </a:cubicBezTo>
                    <a:cubicBezTo>
                      <a:pt x="0" y="169"/>
                      <a:pt x="10" y="119"/>
                      <a:pt x="39" y="74"/>
                    </a:cubicBezTo>
                    <a:cubicBezTo>
                      <a:pt x="61" y="39"/>
                      <a:pt x="93" y="16"/>
                      <a:pt x="132" y="2"/>
                    </a:cubicBezTo>
                    <a:cubicBezTo>
                      <a:pt x="133" y="1"/>
                      <a:pt x="135" y="0"/>
                      <a:pt x="138" y="2"/>
                    </a:cubicBezTo>
                    <a:cubicBezTo>
                      <a:pt x="131" y="20"/>
                      <a:pt x="123" y="37"/>
                      <a:pt x="113" y="56"/>
                    </a:cubicBezTo>
                    <a:cubicBezTo>
                      <a:pt x="118" y="53"/>
                      <a:pt x="122" y="52"/>
                      <a:pt x="127" y="49"/>
                    </a:cubicBezTo>
                    <a:cubicBezTo>
                      <a:pt x="126" y="82"/>
                      <a:pt x="121" y="111"/>
                      <a:pt x="99" y="135"/>
                    </a:cubicBezTo>
                    <a:cubicBezTo>
                      <a:pt x="97" y="137"/>
                      <a:pt x="87" y="141"/>
                      <a:pt x="98" y="144"/>
                    </a:cubicBezTo>
                    <a:cubicBezTo>
                      <a:pt x="100" y="145"/>
                      <a:pt x="98" y="149"/>
                      <a:pt x="97" y="151"/>
                    </a:cubicBezTo>
                    <a:cubicBezTo>
                      <a:pt x="88" y="174"/>
                      <a:pt x="76" y="194"/>
                      <a:pt x="55" y="209"/>
                    </a:cubicBezTo>
                    <a:cubicBezTo>
                      <a:pt x="47" y="213"/>
                      <a:pt x="39" y="216"/>
                      <a:pt x="32" y="221"/>
                    </a:cubicBezTo>
                    <a:cubicBezTo>
                      <a:pt x="27" y="224"/>
                      <a:pt x="25" y="219"/>
                      <a:pt x="22" y="218"/>
                    </a:cubicBezTo>
                    <a:cubicBezTo>
                      <a:pt x="22" y="215"/>
                      <a:pt x="22" y="212"/>
                      <a:pt x="22" y="209"/>
                    </a:cubicBezTo>
                    <a:cubicBezTo>
                      <a:pt x="28" y="206"/>
                      <a:pt x="32" y="201"/>
                      <a:pt x="34" y="194"/>
                    </a:cubicBezTo>
                    <a:cubicBezTo>
                      <a:pt x="49" y="189"/>
                      <a:pt x="60" y="177"/>
                      <a:pt x="74" y="171"/>
                    </a:cubicBezTo>
                    <a:cubicBezTo>
                      <a:pt x="74" y="170"/>
                      <a:pt x="73" y="169"/>
                      <a:pt x="73" y="168"/>
                    </a:cubicBezTo>
                    <a:cubicBezTo>
                      <a:pt x="66" y="171"/>
                      <a:pt x="59" y="174"/>
                      <a:pt x="53" y="177"/>
                    </a:cubicBezTo>
                    <a:cubicBezTo>
                      <a:pt x="52" y="176"/>
                      <a:pt x="51" y="175"/>
                      <a:pt x="50" y="175"/>
                    </a:cubicBezTo>
                    <a:cubicBezTo>
                      <a:pt x="66" y="162"/>
                      <a:pt x="73" y="144"/>
                      <a:pt x="80" y="127"/>
                    </a:cubicBezTo>
                    <a:cubicBezTo>
                      <a:pt x="85" y="126"/>
                      <a:pt x="86" y="123"/>
                      <a:pt x="85" y="116"/>
                    </a:cubicBezTo>
                    <a:cubicBezTo>
                      <a:pt x="82" y="120"/>
                      <a:pt x="80" y="123"/>
                      <a:pt x="80" y="126"/>
                    </a:cubicBezTo>
                    <a:cubicBezTo>
                      <a:pt x="77" y="127"/>
                      <a:pt x="75" y="127"/>
                      <a:pt x="74" y="130"/>
                    </a:cubicBezTo>
                    <a:cubicBezTo>
                      <a:pt x="64" y="145"/>
                      <a:pt x="53" y="159"/>
                      <a:pt x="44" y="175"/>
                    </a:cubicBezTo>
                    <a:cubicBezTo>
                      <a:pt x="40" y="181"/>
                      <a:pt x="33" y="186"/>
                      <a:pt x="34" y="194"/>
                    </a:cubicBezTo>
                    <a:cubicBezTo>
                      <a:pt x="26" y="196"/>
                      <a:pt x="23" y="202"/>
                      <a:pt x="22" y="209"/>
                    </a:cubicBezTo>
                    <a:cubicBezTo>
                      <a:pt x="18" y="204"/>
                      <a:pt x="19" y="199"/>
                      <a:pt x="21" y="194"/>
                    </a:cubicBezTo>
                    <a:cubicBezTo>
                      <a:pt x="25" y="177"/>
                      <a:pt x="37" y="163"/>
                      <a:pt x="41" y="146"/>
                    </a:cubicBezTo>
                    <a:cubicBezTo>
                      <a:pt x="41" y="146"/>
                      <a:pt x="41" y="145"/>
                      <a:pt x="42" y="145"/>
                    </a:cubicBezTo>
                    <a:cubicBezTo>
                      <a:pt x="41" y="145"/>
                      <a:pt x="41" y="146"/>
                      <a:pt x="41" y="146"/>
                    </a:cubicBezTo>
                    <a:cubicBezTo>
                      <a:pt x="37" y="146"/>
                      <a:pt x="36" y="149"/>
                      <a:pt x="34" y="151"/>
                    </a:cubicBezTo>
                    <a:cubicBezTo>
                      <a:pt x="34" y="151"/>
                      <a:pt x="34" y="151"/>
                      <a:pt x="34" y="151"/>
                    </a:cubicBezTo>
                    <a:cubicBezTo>
                      <a:pt x="34" y="136"/>
                      <a:pt x="41" y="123"/>
                      <a:pt x="47" y="110"/>
                    </a:cubicBezTo>
                    <a:cubicBezTo>
                      <a:pt x="51" y="101"/>
                      <a:pt x="58" y="94"/>
                      <a:pt x="58" y="83"/>
                    </a:cubicBezTo>
                    <a:cubicBezTo>
                      <a:pt x="67" y="81"/>
                      <a:pt x="69" y="73"/>
                      <a:pt x="74" y="68"/>
                    </a:cubicBezTo>
                    <a:cubicBezTo>
                      <a:pt x="80" y="61"/>
                      <a:pt x="89" y="59"/>
                      <a:pt x="92" y="49"/>
                    </a:cubicBezTo>
                    <a:cubicBezTo>
                      <a:pt x="101" y="46"/>
                      <a:pt x="110" y="43"/>
                      <a:pt x="115" y="34"/>
                    </a:cubicBezTo>
                    <a:cubicBezTo>
                      <a:pt x="109" y="35"/>
                      <a:pt x="105" y="39"/>
                      <a:pt x="99" y="37"/>
                    </a:cubicBezTo>
                    <a:cubicBezTo>
                      <a:pt x="99" y="37"/>
                      <a:pt x="99" y="37"/>
                      <a:pt x="99" y="37"/>
                    </a:cubicBezTo>
                    <a:cubicBezTo>
                      <a:pt x="99" y="35"/>
                      <a:pt x="98" y="32"/>
                      <a:pt x="95" y="34"/>
                    </a:cubicBezTo>
                    <a:cubicBezTo>
                      <a:pt x="92" y="35"/>
                      <a:pt x="88" y="37"/>
                      <a:pt x="91" y="41"/>
                    </a:cubicBezTo>
                    <a:cubicBezTo>
                      <a:pt x="94" y="44"/>
                      <a:pt x="93" y="46"/>
                      <a:pt x="92" y="49"/>
                    </a:cubicBezTo>
                    <a:cubicBezTo>
                      <a:pt x="88" y="50"/>
                      <a:pt x="86" y="43"/>
                      <a:pt x="83" y="47"/>
                    </a:cubicBezTo>
                    <a:cubicBezTo>
                      <a:pt x="72" y="57"/>
                      <a:pt x="62" y="68"/>
                      <a:pt x="58" y="83"/>
                    </a:cubicBezTo>
                    <a:cubicBezTo>
                      <a:pt x="54" y="87"/>
                      <a:pt x="50" y="91"/>
                      <a:pt x="49" y="97"/>
                    </a:cubicBezTo>
                    <a:cubicBezTo>
                      <a:pt x="48" y="99"/>
                      <a:pt x="48" y="101"/>
                      <a:pt x="46" y="101"/>
                    </a:cubicBezTo>
                    <a:cubicBezTo>
                      <a:pt x="39" y="102"/>
                      <a:pt x="39" y="102"/>
                      <a:pt x="39" y="107"/>
                    </a:cubicBezTo>
                    <a:cubicBezTo>
                      <a:pt x="37" y="125"/>
                      <a:pt x="29" y="141"/>
                      <a:pt x="22" y="158"/>
                    </a:cubicBezTo>
                    <a:cubicBezTo>
                      <a:pt x="24" y="141"/>
                      <a:pt x="27" y="124"/>
                      <a:pt x="29" y="107"/>
                    </a:cubicBezTo>
                    <a:cubicBezTo>
                      <a:pt x="14" y="145"/>
                      <a:pt x="22" y="185"/>
                      <a:pt x="15" y="224"/>
                    </a:cubicBezTo>
                    <a:cubicBezTo>
                      <a:pt x="14" y="224"/>
                      <a:pt x="13" y="225"/>
                      <a:pt x="12" y="226"/>
                    </a:cubicBezTo>
                    <a:close/>
                    <a:moveTo>
                      <a:pt x="99" y="86"/>
                    </a:moveTo>
                    <a:cubicBezTo>
                      <a:pt x="101" y="85"/>
                      <a:pt x="102" y="85"/>
                      <a:pt x="104" y="84"/>
                    </a:cubicBezTo>
                    <a:cubicBezTo>
                      <a:pt x="105" y="83"/>
                      <a:pt x="109" y="83"/>
                      <a:pt x="107" y="80"/>
                    </a:cubicBezTo>
                    <a:cubicBezTo>
                      <a:pt x="106" y="77"/>
                      <a:pt x="103" y="78"/>
                      <a:pt x="101" y="80"/>
                    </a:cubicBezTo>
                    <a:cubicBezTo>
                      <a:pt x="100" y="82"/>
                      <a:pt x="100" y="84"/>
                      <a:pt x="99" y="85"/>
                    </a:cubicBezTo>
                    <a:cubicBezTo>
                      <a:pt x="99" y="86"/>
                      <a:pt x="98" y="86"/>
                      <a:pt x="98" y="86"/>
                    </a:cubicBezTo>
                    <a:cubicBezTo>
                      <a:pt x="98" y="86"/>
                      <a:pt x="99" y="86"/>
                      <a:pt x="99" y="86"/>
                    </a:cubicBezTo>
                    <a:close/>
                    <a:moveTo>
                      <a:pt x="82" y="90"/>
                    </a:moveTo>
                    <a:cubicBezTo>
                      <a:pt x="82" y="90"/>
                      <a:pt x="82" y="90"/>
                      <a:pt x="82" y="90"/>
                    </a:cubicBezTo>
                    <a:cubicBezTo>
                      <a:pt x="81" y="85"/>
                      <a:pt x="91" y="81"/>
                      <a:pt x="84" y="74"/>
                    </a:cubicBezTo>
                    <a:cubicBezTo>
                      <a:pt x="79" y="86"/>
                      <a:pt x="73" y="97"/>
                      <a:pt x="68" y="108"/>
                    </a:cubicBezTo>
                    <a:cubicBezTo>
                      <a:pt x="79" y="104"/>
                      <a:pt x="86" y="97"/>
                      <a:pt x="95" y="89"/>
                    </a:cubicBezTo>
                    <a:cubicBezTo>
                      <a:pt x="89" y="89"/>
                      <a:pt x="86" y="90"/>
                      <a:pt x="82" y="90"/>
                    </a:cubicBezTo>
                    <a:close/>
                    <a:moveTo>
                      <a:pt x="44" y="139"/>
                    </a:moveTo>
                    <a:cubicBezTo>
                      <a:pt x="45" y="140"/>
                      <a:pt x="46" y="140"/>
                      <a:pt x="47" y="141"/>
                    </a:cubicBezTo>
                    <a:cubicBezTo>
                      <a:pt x="54" y="132"/>
                      <a:pt x="61" y="123"/>
                      <a:pt x="67" y="114"/>
                    </a:cubicBezTo>
                    <a:cubicBezTo>
                      <a:pt x="55" y="118"/>
                      <a:pt x="50" y="129"/>
                      <a:pt x="44" y="139"/>
                    </a:cubicBezTo>
                    <a:close/>
                    <a:moveTo>
                      <a:pt x="34" y="99"/>
                    </a:moveTo>
                    <a:cubicBezTo>
                      <a:pt x="33" y="98"/>
                      <a:pt x="33" y="97"/>
                      <a:pt x="32" y="97"/>
                    </a:cubicBezTo>
                    <a:cubicBezTo>
                      <a:pt x="31" y="98"/>
                      <a:pt x="30" y="98"/>
                      <a:pt x="30" y="99"/>
                    </a:cubicBezTo>
                    <a:cubicBezTo>
                      <a:pt x="29" y="100"/>
                      <a:pt x="30" y="102"/>
                      <a:pt x="32" y="101"/>
                    </a:cubicBezTo>
                    <a:cubicBezTo>
                      <a:pt x="33" y="101"/>
                      <a:pt x="33" y="100"/>
                      <a:pt x="34" y="99"/>
                    </a:cubicBezTo>
                    <a:close/>
                    <a:moveTo>
                      <a:pt x="113" y="74"/>
                    </a:moveTo>
                    <a:cubicBezTo>
                      <a:pt x="113" y="75"/>
                      <a:pt x="112" y="76"/>
                      <a:pt x="112" y="76"/>
                    </a:cubicBezTo>
                    <a:cubicBezTo>
                      <a:pt x="113" y="77"/>
                      <a:pt x="114" y="77"/>
                      <a:pt x="114" y="77"/>
                    </a:cubicBezTo>
                    <a:cubicBezTo>
                      <a:pt x="115" y="77"/>
                      <a:pt x="115" y="76"/>
                      <a:pt x="115" y="75"/>
                    </a:cubicBezTo>
                    <a:cubicBezTo>
                      <a:pt x="114" y="75"/>
                      <a:pt x="114" y="75"/>
                      <a:pt x="113" y="74"/>
                    </a:cubicBezTo>
                    <a:close/>
                    <a:moveTo>
                      <a:pt x="46" y="89"/>
                    </a:moveTo>
                    <a:cubicBezTo>
                      <a:pt x="45" y="88"/>
                      <a:pt x="45" y="88"/>
                      <a:pt x="45" y="87"/>
                    </a:cubicBezTo>
                    <a:cubicBezTo>
                      <a:pt x="44" y="88"/>
                      <a:pt x="44" y="89"/>
                      <a:pt x="44" y="89"/>
                    </a:cubicBezTo>
                    <a:cubicBezTo>
                      <a:pt x="44" y="90"/>
                      <a:pt x="44" y="90"/>
                      <a:pt x="45" y="91"/>
                    </a:cubicBezTo>
                    <a:cubicBezTo>
                      <a:pt x="45" y="90"/>
                      <a:pt x="45" y="90"/>
                      <a:pt x="46" y="89"/>
                    </a:cubicBezTo>
                    <a:close/>
                    <a:moveTo>
                      <a:pt x="48" y="79"/>
                    </a:moveTo>
                    <a:cubicBezTo>
                      <a:pt x="48" y="79"/>
                      <a:pt x="48" y="78"/>
                      <a:pt x="47" y="78"/>
                    </a:cubicBezTo>
                    <a:cubicBezTo>
                      <a:pt x="47" y="78"/>
                      <a:pt x="46" y="79"/>
                      <a:pt x="46" y="79"/>
                    </a:cubicBezTo>
                    <a:cubicBezTo>
                      <a:pt x="46" y="80"/>
                      <a:pt x="47" y="81"/>
                      <a:pt x="47" y="81"/>
                    </a:cubicBezTo>
                    <a:cubicBezTo>
                      <a:pt x="47" y="81"/>
                      <a:pt x="48" y="80"/>
                      <a:pt x="48" y="79"/>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6" name="Freeform 439">
                <a:extLst>
                  <a:ext uri="{FF2B5EF4-FFF2-40B4-BE49-F238E27FC236}">
                    <a16:creationId xmlns:a16="http://schemas.microsoft.com/office/drawing/2014/main" id="{6CC85268-DC96-2EBC-9A50-4AA5DA4D47CA}"/>
                  </a:ext>
                </a:extLst>
              </p:cNvPr>
              <p:cNvSpPr/>
              <p:nvPr/>
            </p:nvSpPr>
            <p:spPr bwMode="auto">
              <a:xfrm>
                <a:off x="110" y="1770"/>
                <a:ext cx="151" cy="263"/>
              </a:xfrm>
              <a:custGeom>
                <a:avLst/>
                <a:gdLst>
                  <a:gd name="T0" fmla="*/ 132 w 132"/>
                  <a:gd name="T1" fmla="*/ 8 h 229"/>
                  <a:gd name="T2" fmla="*/ 116 w 132"/>
                  <a:gd name="T3" fmla="*/ 19 h 229"/>
                  <a:gd name="T4" fmla="*/ 105 w 132"/>
                  <a:gd name="T5" fmla="*/ 28 h 229"/>
                  <a:gd name="T6" fmla="*/ 98 w 132"/>
                  <a:gd name="T7" fmla="*/ 32 h 229"/>
                  <a:gd name="T8" fmla="*/ 83 w 132"/>
                  <a:gd name="T9" fmla="*/ 24 h 229"/>
                  <a:gd name="T10" fmla="*/ 83 w 132"/>
                  <a:gd name="T11" fmla="*/ 35 h 229"/>
                  <a:gd name="T12" fmla="*/ 69 w 132"/>
                  <a:gd name="T13" fmla="*/ 52 h 229"/>
                  <a:gd name="T14" fmla="*/ 65 w 132"/>
                  <a:gd name="T15" fmla="*/ 59 h 229"/>
                  <a:gd name="T16" fmla="*/ 60 w 132"/>
                  <a:gd name="T17" fmla="*/ 69 h 229"/>
                  <a:gd name="T18" fmla="*/ 43 w 132"/>
                  <a:gd name="T19" fmla="*/ 84 h 229"/>
                  <a:gd name="T20" fmla="*/ 42 w 132"/>
                  <a:gd name="T21" fmla="*/ 86 h 229"/>
                  <a:gd name="T22" fmla="*/ 46 w 132"/>
                  <a:gd name="T23" fmla="*/ 109 h 229"/>
                  <a:gd name="T24" fmla="*/ 39 w 132"/>
                  <a:gd name="T25" fmla="*/ 127 h 229"/>
                  <a:gd name="T26" fmla="*/ 28 w 132"/>
                  <a:gd name="T27" fmla="*/ 142 h 229"/>
                  <a:gd name="T28" fmla="*/ 27 w 132"/>
                  <a:gd name="T29" fmla="*/ 146 h 229"/>
                  <a:gd name="T30" fmla="*/ 31 w 132"/>
                  <a:gd name="T31" fmla="*/ 161 h 229"/>
                  <a:gd name="T32" fmla="*/ 40 w 132"/>
                  <a:gd name="T33" fmla="*/ 175 h 229"/>
                  <a:gd name="T34" fmla="*/ 45 w 132"/>
                  <a:gd name="T35" fmla="*/ 188 h 229"/>
                  <a:gd name="T36" fmla="*/ 46 w 132"/>
                  <a:gd name="T37" fmla="*/ 202 h 229"/>
                  <a:gd name="T38" fmla="*/ 50 w 132"/>
                  <a:gd name="T39" fmla="*/ 213 h 229"/>
                  <a:gd name="T40" fmla="*/ 58 w 132"/>
                  <a:gd name="T41" fmla="*/ 214 h 229"/>
                  <a:gd name="T42" fmla="*/ 59 w 132"/>
                  <a:gd name="T43" fmla="*/ 221 h 229"/>
                  <a:gd name="T44" fmla="*/ 35 w 132"/>
                  <a:gd name="T45" fmla="*/ 229 h 229"/>
                  <a:gd name="T46" fmla="*/ 29 w 132"/>
                  <a:gd name="T47" fmla="*/ 228 h 229"/>
                  <a:gd name="T48" fmla="*/ 32 w 132"/>
                  <a:gd name="T49" fmla="*/ 209 h 229"/>
                  <a:gd name="T50" fmla="*/ 27 w 132"/>
                  <a:gd name="T51" fmla="*/ 198 h 229"/>
                  <a:gd name="T52" fmla="*/ 15 w 132"/>
                  <a:gd name="T53" fmla="*/ 168 h 229"/>
                  <a:gd name="T54" fmla="*/ 1 w 132"/>
                  <a:gd name="T55" fmla="*/ 164 h 229"/>
                  <a:gd name="T56" fmla="*/ 12 w 132"/>
                  <a:gd name="T57" fmla="*/ 152 h 229"/>
                  <a:gd name="T58" fmla="*/ 13 w 132"/>
                  <a:gd name="T59" fmla="*/ 140 h 229"/>
                  <a:gd name="T60" fmla="*/ 21 w 132"/>
                  <a:gd name="T61" fmla="*/ 129 h 229"/>
                  <a:gd name="T62" fmla="*/ 21 w 132"/>
                  <a:gd name="T63" fmla="*/ 120 h 229"/>
                  <a:gd name="T64" fmla="*/ 15 w 132"/>
                  <a:gd name="T65" fmla="*/ 115 h 229"/>
                  <a:gd name="T66" fmla="*/ 10 w 132"/>
                  <a:gd name="T67" fmla="*/ 106 h 229"/>
                  <a:gd name="T68" fmla="*/ 18 w 132"/>
                  <a:gd name="T69" fmla="*/ 103 h 229"/>
                  <a:gd name="T70" fmla="*/ 27 w 132"/>
                  <a:gd name="T71" fmla="*/ 92 h 229"/>
                  <a:gd name="T72" fmla="*/ 30 w 132"/>
                  <a:gd name="T73" fmla="*/ 89 h 229"/>
                  <a:gd name="T74" fmla="*/ 31 w 132"/>
                  <a:gd name="T75" fmla="*/ 76 h 229"/>
                  <a:gd name="T76" fmla="*/ 40 w 132"/>
                  <a:gd name="T77" fmla="*/ 71 h 229"/>
                  <a:gd name="T78" fmla="*/ 42 w 132"/>
                  <a:gd name="T79" fmla="*/ 59 h 229"/>
                  <a:gd name="T80" fmla="*/ 40 w 132"/>
                  <a:gd name="T81" fmla="*/ 49 h 229"/>
                  <a:gd name="T82" fmla="*/ 50 w 132"/>
                  <a:gd name="T83" fmla="*/ 49 h 229"/>
                  <a:gd name="T84" fmla="*/ 69 w 132"/>
                  <a:gd name="T85" fmla="*/ 38 h 229"/>
                  <a:gd name="T86" fmla="*/ 70 w 132"/>
                  <a:gd name="T87" fmla="*/ 35 h 229"/>
                  <a:gd name="T88" fmla="*/ 83 w 132"/>
                  <a:gd name="T89" fmla="*/ 15 h 229"/>
                  <a:gd name="T90" fmla="*/ 90 w 132"/>
                  <a:gd name="T91" fmla="*/ 11 h 229"/>
                  <a:gd name="T92" fmla="*/ 119 w 132"/>
                  <a:gd name="T93" fmla="*/ 0 h 229"/>
                  <a:gd name="T94" fmla="*/ 132 w 132"/>
                  <a:gd name="T95" fmla="*/ 8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2" h="229">
                    <a:moveTo>
                      <a:pt x="132" y="8"/>
                    </a:moveTo>
                    <a:cubicBezTo>
                      <a:pt x="130" y="16"/>
                      <a:pt x="130" y="27"/>
                      <a:pt x="116" y="19"/>
                    </a:cubicBezTo>
                    <a:cubicBezTo>
                      <a:pt x="110" y="15"/>
                      <a:pt x="104" y="19"/>
                      <a:pt x="105" y="28"/>
                    </a:cubicBezTo>
                    <a:cubicBezTo>
                      <a:pt x="105" y="33"/>
                      <a:pt x="104" y="37"/>
                      <a:pt x="98" y="32"/>
                    </a:cubicBezTo>
                    <a:cubicBezTo>
                      <a:pt x="94" y="28"/>
                      <a:pt x="89" y="27"/>
                      <a:pt x="83" y="24"/>
                    </a:cubicBezTo>
                    <a:cubicBezTo>
                      <a:pt x="83" y="28"/>
                      <a:pt x="83" y="32"/>
                      <a:pt x="83" y="35"/>
                    </a:cubicBezTo>
                    <a:cubicBezTo>
                      <a:pt x="84" y="46"/>
                      <a:pt x="85" y="55"/>
                      <a:pt x="69" y="52"/>
                    </a:cubicBezTo>
                    <a:cubicBezTo>
                      <a:pt x="64" y="51"/>
                      <a:pt x="59" y="53"/>
                      <a:pt x="65" y="59"/>
                    </a:cubicBezTo>
                    <a:cubicBezTo>
                      <a:pt x="71" y="66"/>
                      <a:pt x="69" y="69"/>
                      <a:pt x="60" y="69"/>
                    </a:cubicBezTo>
                    <a:cubicBezTo>
                      <a:pt x="51" y="69"/>
                      <a:pt x="42" y="71"/>
                      <a:pt x="43" y="84"/>
                    </a:cubicBezTo>
                    <a:cubicBezTo>
                      <a:pt x="43" y="85"/>
                      <a:pt x="43" y="86"/>
                      <a:pt x="42" y="86"/>
                    </a:cubicBezTo>
                    <a:cubicBezTo>
                      <a:pt x="30" y="96"/>
                      <a:pt x="39" y="102"/>
                      <a:pt x="46" y="109"/>
                    </a:cubicBezTo>
                    <a:cubicBezTo>
                      <a:pt x="55" y="117"/>
                      <a:pt x="52" y="123"/>
                      <a:pt x="39" y="127"/>
                    </a:cubicBezTo>
                    <a:cubicBezTo>
                      <a:pt x="31" y="129"/>
                      <a:pt x="20" y="129"/>
                      <a:pt x="28" y="142"/>
                    </a:cubicBezTo>
                    <a:cubicBezTo>
                      <a:pt x="29" y="143"/>
                      <a:pt x="28" y="145"/>
                      <a:pt x="27" y="146"/>
                    </a:cubicBezTo>
                    <a:cubicBezTo>
                      <a:pt x="14" y="156"/>
                      <a:pt x="21" y="158"/>
                      <a:pt x="31" y="161"/>
                    </a:cubicBezTo>
                    <a:cubicBezTo>
                      <a:pt x="38" y="162"/>
                      <a:pt x="45" y="165"/>
                      <a:pt x="40" y="175"/>
                    </a:cubicBezTo>
                    <a:cubicBezTo>
                      <a:pt x="38" y="180"/>
                      <a:pt x="41" y="185"/>
                      <a:pt x="45" y="188"/>
                    </a:cubicBezTo>
                    <a:cubicBezTo>
                      <a:pt x="54" y="192"/>
                      <a:pt x="52" y="198"/>
                      <a:pt x="46" y="202"/>
                    </a:cubicBezTo>
                    <a:cubicBezTo>
                      <a:pt x="36" y="210"/>
                      <a:pt x="42" y="211"/>
                      <a:pt x="50" y="213"/>
                    </a:cubicBezTo>
                    <a:cubicBezTo>
                      <a:pt x="52" y="213"/>
                      <a:pt x="55" y="214"/>
                      <a:pt x="58" y="214"/>
                    </a:cubicBezTo>
                    <a:cubicBezTo>
                      <a:pt x="68" y="215"/>
                      <a:pt x="61" y="218"/>
                      <a:pt x="59" y="221"/>
                    </a:cubicBezTo>
                    <a:cubicBezTo>
                      <a:pt x="51" y="223"/>
                      <a:pt x="40" y="216"/>
                      <a:pt x="35" y="229"/>
                    </a:cubicBezTo>
                    <a:cubicBezTo>
                      <a:pt x="35" y="229"/>
                      <a:pt x="31" y="228"/>
                      <a:pt x="29" y="228"/>
                    </a:cubicBezTo>
                    <a:cubicBezTo>
                      <a:pt x="25" y="221"/>
                      <a:pt x="28" y="214"/>
                      <a:pt x="32" y="209"/>
                    </a:cubicBezTo>
                    <a:cubicBezTo>
                      <a:pt x="38" y="202"/>
                      <a:pt x="35" y="199"/>
                      <a:pt x="27" y="198"/>
                    </a:cubicBezTo>
                    <a:cubicBezTo>
                      <a:pt x="39" y="184"/>
                      <a:pt x="34" y="173"/>
                      <a:pt x="15" y="168"/>
                    </a:cubicBezTo>
                    <a:cubicBezTo>
                      <a:pt x="10" y="166"/>
                      <a:pt x="3" y="169"/>
                      <a:pt x="1" y="164"/>
                    </a:cubicBezTo>
                    <a:cubicBezTo>
                      <a:pt x="0" y="158"/>
                      <a:pt x="9" y="156"/>
                      <a:pt x="12" y="152"/>
                    </a:cubicBezTo>
                    <a:cubicBezTo>
                      <a:pt x="17" y="148"/>
                      <a:pt x="25" y="146"/>
                      <a:pt x="13" y="140"/>
                    </a:cubicBezTo>
                    <a:cubicBezTo>
                      <a:pt x="10" y="139"/>
                      <a:pt x="18" y="131"/>
                      <a:pt x="21" y="129"/>
                    </a:cubicBezTo>
                    <a:cubicBezTo>
                      <a:pt x="28" y="125"/>
                      <a:pt x="26" y="123"/>
                      <a:pt x="21" y="120"/>
                    </a:cubicBezTo>
                    <a:cubicBezTo>
                      <a:pt x="19" y="118"/>
                      <a:pt x="17" y="116"/>
                      <a:pt x="15" y="115"/>
                    </a:cubicBezTo>
                    <a:cubicBezTo>
                      <a:pt x="12" y="113"/>
                      <a:pt x="9" y="110"/>
                      <a:pt x="10" y="106"/>
                    </a:cubicBezTo>
                    <a:cubicBezTo>
                      <a:pt x="11" y="102"/>
                      <a:pt x="15" y="104"/>
                      <a:pt x="18" y="103"/>
                    </a:cubicBezTo>
                    <a:cubicBezTo>
                      <a:pt x="24" y="102"/>
                      <a:pt x="33" y="103"/>
                      <a:pt x="27" y="92"/>
                    </a:cubicBezTo>
                    <a:cubicBezTo>
                      <a:pt x="27" y="90"/>
                      <a:pt x="28" y="89"/>
                      <a:pt x="30" y="89"/>
                    </a:cubicBezTo>
                    <a:cubicBezTo>
                      <a:pt x="42" y="86"/>
                      <a:pt x="38" y="81"/>
                      <a:pt x="31" y="76"/>
                    </a:cubicBezTo>
                    <a:cubicBezTo>
                      <a:pt x="35" y="74"/>
                      <a:pt x="37" y="73"/>
                      <a:pt x="40" y="71"/>
                    </a:cubicBezTo>
                    <a:cubicBezTo>
                      <a:pt x="45" y="68"/>
                      <a:pt x="48" y="64"/>
                      <a:pt x="42" y="59"/>
                    </a:cubicBezTo>
                    <a:cubicBezTo>
                      <a:pt x="40" y="56"/>
                      <a:pt x="37" y="53"/>
                      <a:pt x="40" y="49"/>
                    </a:cubicBezTo>
                    <a:cubicBezTo>
                      <a:pt x="43" y="46"/>
                      <a:pt x="47" y="48"/>
                      <a:pt x="50" y="49"/>
                    </a:cubicBezTo>
                    <a:cubicBezTo>
                      <a:pt x="59" y="52"/>
                      <a:pt x="67" y="48"/>
                      <a:pt x="69" y="38"/>
                    </a:cubicBezTo>
                    <a:cubicBezTo>
                      <a:pt x="69" y="37"/>
                      <a:pt x="70" y="35"/>
                      <a:pt x="70" y="35"/>
                    </a:cubicBezTo>
                    <a:cubicBezTo>
                      <a:pt x="85" y="36"/>
                      <a:pt x="78" y="21"/>
                      <a:pt x="83" y="15"/>
                    </a:cubicBezTo>
                    <a:cubicBezTo>
                      <a:pt x="85" y="12"/>
                      <a:pt x="85" y="8"/>
                      <a:pt x="90" y="11"/>
                    </a:cubicBezTo>
                    <a:cubicBezTo>
                      <a:pt x="103" y="17"/>
                      <a:pt x="112" y="10"/>
                      <a:pt x="119" y="0"/>
                    </a:cubicBezTo>
                    <a:cubicBezTo>
                      <a:pt x="123" y="3"/>
                      <a:pt x="125" y="9"/>
                      <a:pt x="132"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7" name="Freeform 440">
                <a:extLst>
                  <a:ext uri="{FF2B5EF4-FFF2-40B4-BE49-F238E27FC236}">
                    <a16:creationId xmlns:a16="http://schemas.microsoft.com/office/drawing/2014/main" id="{88B1FD1B-D6FE-CC15-C81C-8B7A6D155A8B}"/>
                  </a:ext>
                </a:extLst>
              </p:cNvPr>
              <p:cNvSpPr/>
              <p:nvPr/>
            </p:nvSpPr>
            <p:spPr bwMode="auto">
              <a:xfrm>
                <a:off x="822" y="693"/>
                <a:ext cx="121" cy="93"/>
              </a:xfrm>
              <a:custGeom>
                <a:avLst/>
                <a:gdLst>
                  <a:gd name="T0" fmla="*/ 9 w 106"/>
                  <a:gd name="T1" fmla="*/ 80 h 81"/>
                  <a:gd name="T2" fmla="*/ 6 w 106"/>
                  <a:gd name="T3" fmla="*/ 64 h 81"/>
                  <a:gd name="T4" fmla="*/ 0 w 106"/>
                  <a:gd name="T5" fmla="*/ 46 h 81"/>
                  <a:gd name="T6" fmla="*/ 24 w 106"/>
                  <a:gd name="T7" fmla="*/ 53 h 81"/>
                  <a:gd name="T8" fmla="*/ 35 w 106"/>
                  <a:gd name="T9" fmla="*/ 52 h 81"/>
                  <a:gd name="T10" fmla="*/ 33 w 106"/>
                  <a:gd name="T11" fmla="*/ 40 h 81"/>
                  <a:gd name="T12" fmla="*/ 30 w 106"/>
                  <a:gd name="T13" fmla="*/ 31 h 81"/>
                  <a:gd name="T14" fmla="*/ 62 w 106"/>
                  <a:gd name="T15" fmla="*/ 26 h 81"/>
                  <a:gd name="T16" fmla="*/ 61 w 106"/>
                  <a:gd name="T17" fmla="*/ 11 h 81"/>
                  <a:gd name="T18" fmla="*/ 62 w 106"/>
                  <a:gd name="T19" fmla="*/ 0 h 81"/>
                  <a:gd name="T20" fmla="*/ 81 w 106"/>
                  <a:gd name="T21" fmla="*/ 11 h 81"/>
                  <a:gd name="T22" fmla="*/ 94 w 106"/>
                  <a:gd name="T23" fmla="*/ 8 h 81"/>
                  <a:gd name="T24" fmla="*/ 106 w 106"/>
                  <a:gd name="T25" fmla="*/ 17 h 81"/>
                  <a:gd name="T26" fmla="*/ 106 w 106"/>
                  <a:gd name="T27" fmla="*/ 23 h 81"/>
                  <a:gd name="T28" fmla="*/ 99 w 106"/>
                  <a:gd name="T29" fmla="*/ 38 h 81"/>
                  <a:gd name="T30" fmla="*/ 89 w 106"/>
                  <a:gd name="T31" fmla="*/ 28 h 81"/>
                  <a:gd name="T32" fmla="*/ 73 w 106"/>
                  <a:gd name="T33" fmla="*/ 19 h 81"/>
                  <a:gd name="T34" fmla="*/ 63 w 106"/>
                  <a:gd name="T35" fmla="*/ 31 h 81"/>
                  <a:gd name="T36" fmla="*/ 55 w 106"/>
                  <a:gd name="T37" fmla="*/ 42 h 81"/>
                  <a:gd name="T38" fmla="*/ 56 w 106"/>
                  <a:gd name="T39" fmla="*/ 46 h 81"/>
                  <a:gd name="T40" fmla="*/ 37 w 106"/>
                  <a:gd name="T41" fmla="*/ 61 h 81"/>
                  <a:gd name="T42" fmla="*/ 26 w 106"/>
                  <a:gd name="T43" fmla="*/ 60 h 81"/>
                  <a:gd name="T44" fmla="*/ 26 w 106"/>
                  <a:gd name="T45" fmla="*/ 67 h 81"/>
                  <a:gd name="T46" fmla="*/ 14 w 106"/>
                  <a:gd name="T47" fmla="*/ 81 h 81"/>
                  <a:gd name="T48" fmla="*/ 9 w 106"/>
                  <a:gd name="T49"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5" h="81">
                    <a:moveTo>
                      <a:pt x="9" y="80"/>
                    </a:moveTo>
                    <a:cubicBezTo>
                      <a:pt x="13" y="74"/>
                      <a:pt x="8" y="69"/>
                      <a:pt x="6" y="64"/>
                    </a:cubicBezTo>
                    <a:cubicBezTo>
                      <a:pt x="4" y="58"/>
                      <a:pt x="1" y="53"/>
                      <a:pt x="0" y="46"/>
                    </a:cubicBezTo>
                    <a:cubicBezTo>
                      <a:pt x="10" y="45"/>
                      <a:pt x="16" y="52"/>
                      <a:pt x="24" y="53"/>
                    </a:cubicBezTo>
                    <a:cubicBezTo>
                      <a:pt x="28" y="53"/>
                      <a:pt x="33" y="56"/>
                      <a:pt x="35" y="52"/>
                    </a:cubicBezTo>
                    <a:cubicBezTo>
                      <a:pt x="38" y="48"/>
                      <a:pt x="36" y="44"/>
                      <a:pt x="33" y="40"/>
                    </a:cubicBezTo>
                    <a:cubicBezTo>
                      <a:pt x="31" y="37"/>
                      <a:pt x="28" y="35"/>
                      <a:pt x="30" y="31"/>
                    </a:cubicBezTo>
                    <a:cubicBezTo>
                      <a:pt x="42" y="38"/>
                      <a:pt x="52" y="28"/>
                      <a:pt x="62" y="26"/>
                    </a:cubicBezTo>
                    <a:cubicBezTo>
                      <a:pt x="68" y="25"/>
                      <a:pt x="64" y="16"/>
                      <a:pt x="61" y="11"/>
                    </a:cubicBezTo>
                    <a:cubicBezTo>
                      <a:pt x="59" y="7"/>
                      <a:pt x="57" y="4"/>
                      <a:pt x="62" y="0"/>
                    </a:cubicBezTo>
                    <a:cubicBezTo>
                      <a:pt x="68" y="4"/>
                      <a:pt x="75" y="7"/>
                      <a:pt x="81" y="11"/>
                    </a:cubicBezTo>
                    <a:cubicBezTo>
                      <a:pt x="86" y="15"/>
                      <a:pt x="91" y="15"/>
                      <a:pt x="94" y="8"/>
                    </a:cubicBezTo>
                    <a:cubicBezTo>
                      <a:pt x="95" y="15"/>
                      <a:pt x="98" y="19"/>
                      <a:pt x="106" y="17"/>
                    </a:cubicBezTo>
                    <a:cubicBezTo>
                      <a:pt x="106" y="19"/>
                      <a:pt x="106" y="21"/>
                      <a:pt x="106" y="23"/>
                    </a:cubicBezTo>
                    <a:cubicBezTo>
                      <a:pt x="104" y="28"/>
                      <a:pt x="104" y="36"/>
                      <a:pt x="99" y="38"/>
                    </a:cubicBezTo>
                    <a:cubicBezTo>
                      <a:pt x="94" y="40"/>
                      <a:pt x="93" y="31"/>
                      <a:pt x="89" y="28"/>
                    </a:cubicBezTo>
                    <a:cubicBezTo>
                      <a:pt x="84" y="24"/>
                      <a:pt x="81" y="19"/>
                      <a:pt x="73" y="19"/>
                    </a:cubicBezTo>
                    <a:cubicBezTo>
                      <a:pt x="74" y="26"/>
                      <a:pt x="78" y="36"/>
                      <a:pt x="63" y="31"/>
                    </a:cubicBezTo>
                    <a:cubicBezTo>
                      <a:pt x="62" y="31"/>
                      <a:pt x="49" y="31"/>
                      <a:pt x="55" y="42"/>
                    </a:cubicBezTo>
                    <a:cubicBezTo>
                      <a:pt x="56" y="43"/>
                      <a:pt x="55" y="45"/>
                      <a:pt x="56" y="46"/>
                    </a:cubicBezTo>
                    <a:cubicBezTo>
                      <a:pt x="58" y="66"/>
                      <a:pt x="56" y="68"/>
                      <a:pt x="37" y="61"/>
                    </a:cubicBezTo>
                    <a:cubicBezTo>
                      <a:pt x="33" y="59"/>
                      <a:pt x="29" y="58"/>
                      <a:pt x="26" y="60"/>
                    </a:cubicBezTo>
                    <a:cubicBezTo>
                      <a:pt x="23" y="62"/>
                      <a:pt x="25" y="65"/>
                      <a:pt x="26" y="67"/>
                    </a:cubicBezTo>
                    <a:cubicBezTo>
                      <a:pt x="29" y="81"/>
                      <a:pt x="29" y="81"/>
                      <a:pt x="14" y="81"/>
                    </a:cubicBezTo>
                    <a:cubicBezTo>
                      <a:pt x="13" y="81"/>
                      <a:pt x="11" y="80"/>
                      <a:pt x="9" y="8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8" name="Freeform 441">
                <a:extLst>
                  <a:ext uri="{FF2B5EF4-FFF2-40B4-BE49-F238E27FC236}">
                    <a16:creationId xmlns:a16="http://schemas.microsoft.com/office/drawing/2014/main" id="{0BBECC1E-1F0C-9677-67E4-7534ACB61BBB}"/>
                  </a:ext>
                </a:extLst>
              </p:cNvPr>
              <p:cNvSpPr/>
              <p:nvPr/>
            </p:nvSpPr>
            <p:spPr bwMode="auto">
              <a:xfrm>
                <a:off x="311" y="1085"/>
                <a:ext cx="119" cy="90"/>
              </a:xfrm>
              <a:custGeom>
                <a:avLst/>
                <a:gdLst>
                  <a:gd name="T0" fmla="*/ 0 w 104"/>
                  <a:gd name="T1" fmla="*/ 17 h 78"/>
                  <a:gd name="T2" fmla="*/ 3 w 104"/>
                  <a:gd name="T3" fmla="*/ 15 h 78"/>
                  <a:gd name="T4" fmla="*/ 10 w 104"/>
                  <a:gd name="T5" fmla="*/ 9 h 78"/>
                  <a:gd name="T6" fmla="*/ 20 w 104"/>
                  <a:gd name="T7" fmla="*/ 12 h 78"/>
                  <a:gd name="T8" fmla="*/ 43 w 104"/>
                  <a:gd name="T9" fmla="*/ 0 h 78"/>
                  <a:gd name="T10" fmla="*/ 41 w 104"/>
                  <a:gd name="T11" fmla="*/ 14 h 78"/>
                  <a:gd name="T12" fmla="*/ 47 w 104"/>
                  <a:gd name="T13" fmla="*/ 27 h 78"/>
                  <a:gd name="T14" fmla="*/ 75 w 104"/>
                  <a:gd name="T15" fmla="*/ 31 h 78"/>
                  <a:gd name="T16" fmla="*/ 68 w 104"/>
                  <a:gd name="T17" fmla="*/ 42 h 78"/>
                  <a:gd name="T18" fmla="*/ 67 w 104"/>
                  <a:gd name="T19" fmla="*/ 51 h 78"/>
                  <a:gd name="T20" fmla="*/ 75 w 104"/>
                  <a:gd name="T21" fmla="*/ 48 h 78"/>
                  <a:gd name="T22" fmla="*/ 92 w 104"/>
                  <a:gd name="T23" fmla="*/ 47 h 78"/>
                  <a:gd name="T24" fmla="*/ 104 w 104"/>
                  <a:gd name="T25" fmla="*/ 43 h 78"/>
                  <a:gd name="T26" fmla="*/ 92 w 104"/>
                  <a:gd name="T27" fmla="*/ 77 h 78"/>
                  <a:gd name="T28" fmla="*/ 79 w 104"/>
                  <a:gd name="T29" fmla="*/ 63 h 78"/>
                  <a:gd name="T30" fmla="*/ 74 w 104"/>
                  <a:gd name="T31" fmla="*/ 58 h 78"/>
                  <a:gd name="T32" fmla="*/ 64 w 104"/>
                  <a:gd name="T33" fmla="*/ 60 h 78"/>
                  <a:gd name="T34" fmla="*/ 48 w 104"/>
                  <a:gd name="T35" fmla="*/ 48 h 78"/>
                  <a:gd name="T36" fmla="*/ 49 w 104"/>
                  <a:gd name="T37" fmla="*/ 39 h 78"/>
                  <a:gd name="T38" fmla="*/ 38 w 104"/>
                  <a:gd name="T39" fmla="*/ 31 h 78"/>
                  <a:gd name="T40" fmla="*/ 29 w 104"/>
                  <a:gd name="T41" fmla="*/ 26 h 78"/>
                  <a:gd name="T42" fmla="*/ 21 w 104"/>
                  <a:gd name="T43" fmla="*/ 22 h 78"/>
                  <a:gd name="T44" fmla="*/ 3 w 104"/>
                  <a:gd name="T45" fmla="*/ 39 h 78"/>
                  <a:gd name="T46" fmla="*/ 0 w 104"/>
                  <a:gd name="T47" fmla="*/ 1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4" h="78">
                    <a:moveTo>
                      <a:pt x="0" y="17"/>
                    </a:moveTo>
                    <a:cubicBezTo>
                      <a:pt x="1" y="16"/>
                      <a:pt x="2" y="15"/>
                      <a:pt x="3" y="15"/>
                    </a:cubicBezTo>
                    <a:cubicBezTo>
                      <a:pt x="6" y="14"/>
                      <a:pt x="8" y="12"/>
                      <a:pt x="10" y="9"/>
                    </a:cubicBezTo>
                    <a:cubicBezTo>
                      <a:pt x="13" y="10"/>
                      <a:pt x="15" y="15"/>
                      <a:pt x="20" y="12"/>
                    </a:cubicBezTo>
                    <a:cubicBezTo>
                      <a:pt x="27" y="7"/>
                      <a:pt x="35" y="4"/>
                      <a:pt x="43" y="0"/>
                    </a:cubicBezTo>
                    <a:cubicBezTo>
                      <a:pt x="48" y="5"/>
                      <a:pt x="43" y="9"/>
                      <a:pt x="41" y="14"/>
                    </a:cubicBezTo>
                    <a:cubicBezTo>
                      <a:pt x="39" y="20"/>
                      <a:pt x="38" y="23"/>
                      <a:pt x="47" y="27"/>
                    </a:cubicBezTo>
                    <a:cubicBezTo>
                      <a:pt x="57" y="32"/>
                      <a:pt x="66" y="29"/>
                      <a:pt x="75" y="31"/>
                    </a:cubicBezTo>
                    <a:cubicBezTo>
                      <a:pt x="75" y="36"/>
                      <a:pt x="70" y="38"/>
                      <a:pt x="68" y="42"/>
                    </a:cubicBezTo>
                    <a:cubicBezTo>
                      <a:pt x="67" y="45"/>
                      <a:pt x="64" y="48"/>
                      <a:pt x="67" y="51"/>
                    </a:cubicBezTo>
                    <a:cubicBezTo>
                      <a:pt x="70" y="53"/>
                      <a:pt x="72" y="49"/>
                      <a:pt x="75" y="48"/>
                    </a:cubicBezTo>
                    <a:cubicBezTo>
                      <a:pt x="81" y="54"/>
                      <a:pt x="86" y="48"/>
                      <a:pt x="92" y="47"/>
                    </a:cubicBezTo>
                    <a:cubicBezTo>
                      <a:pt x="96" y="46"/>
                      <a:pt x="100" y="44"/>
                      <a:pt x="104" y="43"/>
                    </a:cubicBezTo>
                    <a:cubicBezTo>
                      <a:pt x="100" y="55"/>
                      <a:pt x="96" y="66"/>
                      <a:pt x="92" y="77"/>
                    </a:cubicBezTo>
                    <a:cubicBezTo>
                      <a:pt x="82" y="78"/>
                      <a:pt x="74" y="78"/>
                      <a:pt x="79" y="63"/>
                    </a:cubicBezTo>
                    <a:cubicBezTo>
                      <a:pt x="81" y="59"/>
                      <a:pt x="77" y="58"/>
                      <a:pt x="74" y="58"/>
                    </a:cubicBezTo>
                    <a:cubicBezTo>
                      <a:pt x="71" y="58"/>
                      <a:pt x="67" y="59"/>
                      <a:pt x="64" y="60"/>
                    </a:cubicBezTo>
                    <a:cubicBezTo>
                      <a:pt x="48" y="65"/>
                      <a:pt x="48" y="65"/>
                      <a:pt x="48" y="48"/>
                    </a:cubicBezTo>
                    <a:cubicBezTo>
                      <a:pt x="48" y="45"/>
                      <a:pt x="48" y="42"/>
                      <a:pt x="49" y="39"/>
                    </a:cubicBezTo>
                    <a:cubicBezTo>
                      <a:pt x="50" y="30"/>
                      <a:pt x="45" y="28"/>
                      <a:pt x="38" y="31"/>
                    </a:cubicBezTo>
                    <a:cubicBezTo>
                      <a:pt x="31" y="33"/>
                      <a:pt x="29" y="33"/>
                      <a:pt x="29" y="26"/>
                    </a:cubicBezTo>
                    <a:cubicBezTo>
                      <a:pt x="29" y="17"/>
                      <a:pt x="25" y="20"/>
                      <a:pt x="21" y="22"/>
                    </a:cubicBezTo>
                    <a:cubicBezTo>
                      <a:pt x="13" y="26"/>
                      <a:pt x="12" y="36"/>
                      <a:pt x="3" y="39"/>
                    </a:cubicBezTo>
                    <a:cubicBezTo>
                      <a:pt x="2" y="32"/>
                      <a:pt x="1" y="24"/>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9" name="Freeform 442">
                <a:extLst>
                  <a:ext uri="{FF2B5EF4-FFF2-40B4-BE49-F238E27FC236}">
                    <a16:creationId xmlns:a16="http://schemas.microsoft.com/office/drawing/2014/main" id="{7AB1A96E-2B09-D54F-4D62-BFF83E81E664}"/>
                  </a:ext>
                </a:extLst>
              </p:cNvPr>
              <p:cNvSpPr/>
              <p:nvPr/>
            </p:nvSpPr>
            <p:spPr bwMode="auto">
              <a:xfrm>
                <a:off x="325" y="1751"/>
                <a:ext cx="86" cy="62"/>
              </a:xfrm>
              <a:custGeom>
                <a:avLst/>
                <a:gdLst>
                  <a:gd name="T0" fmla="*/ 68 w 75"/>
                  <a:gd name="T1" fmla="*/ 47 h 54"/>
                  <a:gd name="T2" fmla="*/ 61 w 75"/>
                  <a:gd name="T3" fmla="*/ 47 h 54"/>
                  <a:gd name="T4" fmla="*/ 61 w 75"/>
                  <a:gd name="T5" fmla="*/ 47 h 54"/>
                  <a:gd name="T6" fmla="*/ 57 w 75"/>
                  <a:gd name="T7" fmla="*/ 38 h 54"/>
                  <a:gd name="T8" fmla="*/ 49 w 75"/>
                  <a:gd name="T9" fmla="*/ 42 h 54"/>
                  <a:gd name="T10" fmla="*/ 44 w 75"/>
                  <a:gd name="T11" fmla="*/ 47 h 54"/>
                  <a:gd name="T12" fmla="*/ 36 w 75"/>
                  <a:gd name="T13" fmla="*/ 46 h 54"/>
                  <a:gd name="T14" fmla="*/ 33 w 75"/>
                  <a:gd name="T15" fmla="*/ 37 h 54"/>
                  <a:gd name="T16" fmla="*/ 23 w 75"/>
                  <a:gd name="T17" fmla="*/ 33 h 54"/>
                  <a:gd name="T18" fmla="*/ 6 w 75"/>
                  <a:gd name="T19" fmla="*/ 26 h 54"/>
                  <a:gd name="T20" fmla="*/ 0 w 75"/>
                  <a:gd name="T21" fmla="*/ 13 h 54"/>
                  <a:gd name="T22" fmla="*/ 1 w 75"/>
                  <a:gd name="T23" fmla="*/ 11 h 54"/>
                  <a:gd name="T24" fmla="*/ 14 w 75"/>
                  <a:gd name="T25" fmla="*/ 1 h 54"/>
                  <a:gd name="T26" fmla="*/ 20 w 75"/>
                  <a:gd name="T27" fmla="*/ 13 h 54"/>
                  <a:gd name="T28" fmla="*/ 22 w 75"/>
                  <a:gd name="T29" fmla="*/ 22 h 54"/>
                  <a:gd name="T30" fmla="*/ 28 w 75"/>
                  <a:gd name="T31" fmla="*/ 27 h 54"/>
                  <a:gd name="T32" fmla="*/ 32 w 75"/>
                  <a:gd name="T33" fmla="*/ 27 h 54"/>
                  <a:gd name="T34" fmla="*/ 45 w 75"/>
                  <a:gd name="T35" fmla="*/ 27 h 54"/>
                  <a:gd name="T36" fmla="*/ 53 w 75"/>
                  <a:gd name="T37" fmla="*/ 31 h 54"/>
                  <a:gd name="T38" fmla="*/ 75 w 75"/>
                  <a:gd name="T39" fmla="*/ 24 h 54"/>
                  <a:gd name="T40" fmla="*/ 68 w 75"/>
                  <a:gd name="T41"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54">
                    <a:moveTo>
                      <a:pt x="68" y="47"/>
                    </a:moveTo>
                    <a:cubicBezTo>
                      <a:pt x="66" y="47"/>
                      <a:pt x="63" y="47"/>
                      <a:pt x="61" y="47"/>
                    </a:cubicBezTo>
                    <a:cubicBezTo>
                      <a:pt x="61" y="47"/>
                      <a:pt x="61" y="47"/>
                      <a:pt x="61" y="47"/>
                    </a:cubicBezTo>
                    <a:cubicBezTo>
                      <a:pt x="60" y="44"/>
                      <a:pt x="62" y="40"/>
                      <a:pt x="57" y="38"/>
                    </a:cubicBezTo>
                    <a:cubicBezTo>
                      <a:pt x="53" y="37"/>
                      <a:pt x="51" y="40"/>
                      <a:pt x="49" y="42"/>
                    </a:cubicBezTo>
                    <a:cubicBezTo>
                      <a:pt x="48" y="44"/>
                      <a:pt x="46" y="45"/>
                      <a:pt x="44" y="47"/>
                    </a:cubicBezTo>
                    <a:cubicBezTo>
                      <a:pt x="40" y="52"/>
                      <a:pt x="38" y="54"/>
                      <a:pt x="36" y="46"/>
                    </a:cubicBezTo>
                    <a:cubicBezTo>
                      <a:pt x="36" y="43"/>
                      <a:pt x="33" y="40"/>
                      <a:pt x="33" y="37"/>
                    </a:cubicBezTo>
                    <a:cubicBezTo>
                      <a:pt x="31" y="30"/>
                      <a:pt x="28" y="30"/>
                      <a:pt x="23" y="33"/>
                    </a:cubicBezTo>
                    <a:cubicBezTo>
                      <a:pt x="13" y="42"/>
                      <a:pt x="10" y="35"/>
                      <a:pt x="6" y="26"/>
                    </a:cubicBezTo>
                    <a:cubicBezTo>
                      <a:pt x="4" y="22"/>
                      <a:pt x="8" y="15"/>
                      <a:pt x="0" y="13"/>
                    </a:cubicBezTo>
                    <a:cubicBezTo>
                      <a:pt x="1" y="13"/>
                      <a:pt x="1" y="12"/>
                      <a:pt x="1" y="11"/>
                    </a:cubicBezTo>
                    <a:cubicBezTo>
                      <a:pt x="4" y="6"/>
                      <a:pt x="8" y="0"/>
                      <a:pt x="14" y="1"/>
                    </a:cubicBezTo>
                    <a:cubicBezTo>
                      <a:pt x="19" y="1"/>
                      <a:pt x="18" y="8"/>
                      <a:pt x="20" y="13"/>
                    </a:cubicBezTo>
                    <a:cubicBezTo>
                      <a:pt x="21" y="16"/>
                      <a:pt x="21" y="19"/>
                      <a:pt x="22" y="22"/>
                    </a:cubicBezTo>
                    <a:cubicBezTo>
                      <a:pt x="22" y="26"/>
                      <a:pt x="22" y="30"/>
                      <a:pt x="28" y="27"/>
                    </a:cubicBezTo>
                    <a:cubicBezTo>
                      <a:pt x="29" y="26"/>
                      <a:pt x="31" y="25"/>
                      <a:pt x="32" y="27"/>
                    </a:cubicBezTo>
                    <a:cubicBezTo>
                      <a:pt x="37" y="41"/>
                      <a:pt x="41" y="29"/>
                      <a:pt x="45" y="27"/>
                    </a:cubicBezTo>
                    <a:cubicBezTo>
                      <a:pt x="47" y="32"/>
                      <a:pt x="49" y="33"/>
                      <a:pt x="53" y="31"/>
                    </a:cubicBezTo>
                    <a:cubicBezTo>
                      <a:pt x="59" y="28"/>
                      <a:pt x="66" y="27"/>
                      <a:pt x="75" y="24"/>
                    </a:cubicBezTo>
                    <a:cubicBezTo>
                      <a:pt x="70" y="33"/>
                      <a:pt x="66" y="39"/>
                      <a:pt x="68" y="4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0" name="Freeform 443">
                <a:extLst>
                  <a:ext uri="{FF2B5EF4-FFF2-40B4-BE49-F238E27FC236}">
                    <a16:creationId xmlns:a16="http://schemas.microsoft.com/office/drawing/2014/main" id="{BF1EC318-8317-B2A1-F0BE-2C5220B3D6D0}"/>
                  </a:ext>
                </a:extLst>
              </p:cNvPr>
              <p:cNvSpPr/>
              <p:nvPr/>
            </p:nvSpPr>
            <p:spPr bwMode="auto">
              <a:xfrm>
                <a:off x="36" y="1228"/>
                <a:ext cx="67" cy="51"/>
              </a:xfrm>
              <a:custGeom>
                <a:avLst/>
                <a:gdLst>
                  <a:gd name="T0" fmla="*/ 26 w 58"/>
                  <a:gd name="T1" fmla="*/ 1 h 44"/>
                  <a:gd name="T2" fmla="*/ 37 w 58"/>
                  <a:gd name="T3" fmla="*/ 7 h 44"/>
                  <a:gd name="T4" fmla="*/ 46 w 58"/>
                  <a:gd name="T5" fmla="*/ 19 h 44"/>
                  <a:gd name="T6" fmla="*/ 44 w 58"/>
                  <a:gd name="T7" fmla="*/ 35 h 44"/>
                  <a:gd name="T8" fmla="*/ 25 w 58"/>
                  <a:gd name="T9" fmla="*/ 43 h 44"/>
                  <a:gd name="T10" fmla="*/ 23 w 58"/>
                  <a:gd name="T11" fmla="*/ 35 h 44"/>
                  <a:gd name="T12" fmla="*/ 0 w 58"/>
                  <a:gd name="T13" fmla="*/ 17 h 44"/>
                  <a:gd name="T14" fmla="*/ 23 w 58"/>
                  <a:gd name="T15" fmla="*/ 10 h 44"/>
                  <a:gd name="T16" fmla="*/ 26 w 58"/>
                  <a:gd name="T17" fmla="*/ 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44">
                    <a:moveTo>
                      <a:pt x="26" y="1"/>
                    </a:moveTo>
                    <a:cubicBezTo>
                      <a:pt x="31" y="0"/>
                      <a:pt x="35" y="0"/>
                      <a:pt x="37" y="7"/>
                    </a:cubicBezTo>
                    <a:cubicBezTo>
                      <a:pt x="38" y="11"/>
                      <a:pt x="42" y="16"/>
                      <a:pt x="46" y="19"/>
                    </a:cubicBezTo>
                    <a:cubicBezTo>
                      <a:pt x="58" y="26"/>
                      <a:pt x="52" y="30"/>
                      <a:pt x="44" y="35"/>
                    </a:cubicBezTo>
                    <a:cubicBezTo>
                      <a:pt x="38" y="38"/>
                      <a:pt x="33" y="44"/>
                      <a:pt x="25" y="43"/>
                    </a:cubicBezTo>
                    <a:cubicBezTo>
                      <a:pt x="29" y="39"/>
                      <a:pt x="27" y="37"/>
                      <a:pt x="23" y="35"/>
                    </a:cubicBezTo>
                    <a:cubicBezTo>
                      <a:pt x="14" y="31"/>
                      <a:pt x="6" y="26"/>
                      <a:pt x="0" y="17"/>
                    </a:cubicBezTo>
                    <a:cubicBezTo>
                      <a:pt x="8" y="15"/>
                      <a:pt x="16" y="14"/>
                      <a:pt x="23" y="10"/>
                    </a:cubicBezTo>
                    <a:cubicBezTo>
                      <a:pt x="28" y="7"/>
                      <a:pt x="29" y="5"/>
                      <a:pt x="26"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1" name="Freeform 444">
                <a:extLst>
                  <a:ext uri="{FF2B5EF4-FFF2-40B4-BE49-F238E27FC236}">
                    <a16:creationId xmlns:a16="http://schemas.microsoft.com/office/drawing/2014/main" id="{B5FD24C4-8500-3F8C-5BBE-0C76132F8D6D}"/>
                  </a:ext>
                </a:extLst>
              </p:cNvPr>
              <p:cNvSpPr/>
              <p:nvPr/>
            </p:nvSpPr>
            <p:spPr bwMode="auto">
              <a:xfrm>
                <a:off x="65" y="1352"/>
                <a:ext cx="62" cy="59"/>
              </a:xfrm>
              <a:custGeom>
                <a:avLst/>
                <a:gdLst>
                  <a:gd name="T0" fmla="*/ 50 w 54"/>
                  <a:gd name="T1" fmla="*/ 40 h 51"/>
                  <a:gd name="T2" fmla="*/ 31 w 54"/>
                  <a:gd name="T3" fmla="*/ 40 h 51"/>
                  <a:gd name="T4" fmla="*/ 23 w 54"/>
                  <a:gd name="T5" fmla="*/ 43 h 51"/>
                  <a:gd name="T6" fmla="*/ 0 w 54"/>
                  <a:gd name="T7" fmla="*/ 48 h 51"/>
                  <a:gd name="T8" fmla="*/ 12 w 54"/>
                  <a:gd name="T9" fmla="*/ 37 h 51"/>
                  <a:gd name="T10" fmla="*/ 12 w 54"/>
                  <a:gd name="T11" fmla="*/ 31 h 51"/>
                  <a:gd name="T12" fmla="*/ 7 w 54"/>
                  <a:gd name="T13" fmla="*/ 12 h 51"/>
                  <a:gd name="T14" fmla="*/ 19 w 54"/>
                  <a:gd name="T15" fmla="*/ 6 h 51"/>
                  <a:gd name="T16" fmla="*/ 33 w 54"/>
                  <a:gd name="T17" fmla="*/ 5 h 51"/>
                  <a:gd name="T18" fmla="*/ 29 w 54"/>
                  <a:gd name="T19" fmla="*/ 16 h 51"/>
                  <a:gd name="T20" fmla="*/ 22 w 54"/>
                  <a:gd name="T21" fmla="*/ 26 h 51"/>
                  <a:gd name="T22" fmla="*/ 44 w 54"/>
                  <a:gd name="T23" fmla="*/ 30 h 51"/>
                  <a:gd name="T24" fmla="*/ 50 w 54"/>
                  <a:gd name="T25" fmla="*/ 4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1">
                    <a:moveTo>
                      <a:pt x="50" y="40"/>
                    </a:moveTo>
                    <a:cubicBezTo>
                      <a:pt x="43" y="40"/>
                      <a:pt x="37" y="40"/>
                      <a:pt x="31" y="40"/>
                    </a:cubicBezTo>
                    <a:cubicBezTo>
                      <a:pt x="28" y="40"/>
                      <a:pt x="25" y="41"/>
                      <a:pt x="23" y="43"/>
                    </a:cubicBezTo>
                    <a:cubicBezTo>
                      <a:pt x="14" y="51"/>
                      <a:pt x="15" y="51"/>
                      <a:pt x="0" y="48"/>
                    </a:cubicBezTo>
                    <a:cubicBezTo>
                      <a:pt x="8" y="49"/>
                      <a:pt x="13" y="46"/>
                      <a:pt x="12" y="37"/>
                    </a:cubicBezTo>
                    <a:cubicBezTo>
                      <a:pt x="11" y="35"/>
                      <a:pt x="11" y="32"/>
                      <a:pt x="12" y="31"/>
                    </a:cubicBezTo>
                    <a:cubicBezTo>
                      <a:pt x="22" y="22"/>
                      <a:pt x="18" y="17"/>
                      <a:pt x="7" y="12"/>
                    </a:cubicBezTo>
                    <a:cubicBezTo>
                      <a:pt x="12" y="10"/>
                      <a:pt x="16" y="8"/>
                      <a:pt x="19" y="6"/>
                    </a:cubicBezTo>
                    <a:cubicBezTo>
                      <a:pt x="24" y="0"/>
                      <a:pt x="29" y="1"/>
                      <a:pt x="33" y="5"/>
                    </a:cubicBezTo>
                    <a:cubicBezTo>
                      <a:pt x="39" y="10"/>
                      <a:pt x="32" y="13"/>
                      <a:pt x="29" y="16"/>
                    </a:cubicBezTo>
                    <a:cubicBezTo>
                      <a:pt x="27" y="19"/>
                      <a:pt x="25" y="23"/>
                      <a:pt x="22" y="26"/>
                    </a:cubicBezTo>
                    <a:cubicBezTo>
                      <a:pt x="29" y="31"/>
                      <a:pt x="37" y="31"/>
                      <a:pt x="44" y="30"/>
                    </a:cubicBezTo>
                    <a:cubicBezTo>
                      <a:pt x="54" y="29"/>
                      <a:pt x="54" y="33"/>
                      <a:pt x="50" y="4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2" name="Freeform 445">
                <a:extLst>
                  <a:ext uri="{FF2B5EF4-FFF2-40B4-BE49-F238E27FC236}">
                    <a16:creationId xmlns:a16="http://schemas.microsoft.com/office/drawing/2014/main" id="{DB43E412-12B9-D624-6EB0-281EC10CD498}"/>
                  </a:ext>
                </a:extLst>
              </p:cNvPr>
              <p:cNvSpPr/>
              <p:nvPr/>
            </p:nvSpPr>
            <p:spPr bwMode="auto">
              <a:xfrm>
                <a:off x="189" y="1062"/>
                <a:ext cx="67" cy="47"/>
              </a:xfrm>
              <a:custGeom>
                <a:avLst/>
                <a:gdLst>
                  <a:gd name="T0" fmla="*/ 58 w 58"/>
                  <a:gd name="T1" fmla="*/ 23 h 41"/>
                  <a:gd name="T2" fmla="*/ 50 w 58"/>
                  <a:gd name="T3" fmla="*/ 38 h 41"/>
                  <a:gd name="T4" fmla="*/ 40 w 58"/>
                  <a:gd name="T5" fmla="*/ 30 h 41"/>
                  <a:gd name="T6" fmla="*/ 31 w 58"/>
                  <a:gd name="T7" fmla="*/ 29 h 41"/>
                  <a:gd name="T8" fmla="*/ 12 w 58"/>
                  <a:gd name="T9" fmla="*/ 26 h 41"/>
                  <a:gd name="T10" fmla="*/ 0 w 58"/>
                  <a:gd name="T11" fmla="*/ 22 h 41"/>
                  <a:gd name="T12" fmla="*/ 8 w 58"/>
                  <a:gd name="T13" fmla="*/ 0 h 41"/>
                  <a:gd name="T14" fmla="*/ 22 w 58"/>
                  <a:gd name="T15" fmla="*/ 20 h 41"/>
                  <a:gd name="T16" fmla="*/ 30 w 58"/>
                  <a:gd name="T17" fmla="*/ 20 h 41"/>
                  <a:gd name="T18" fmla="*/ 33 w 58"/>
                  <a:gd name="T19" fmla="*/ 18 h 41"/>
                  <a:gd name="T20" fmla="*/ 52 w 58"/>
                  <a:gd name="T21" fmla="*/ 12 h 41"/>
                  <a:gd name="T22" fmla="*/ 58 w 58"/>
                  <a:gd name="T23" fmla="*/ 2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 h="41">
                    <a:moveTo>
                      <a:pt x="58" y="23"/>
                    </a:moveTo>
                    <a:cubicBezTo>
                      <a:pt x="57" y="30"/>
                      <a:pt x="47" y="30"/>
                      <a:pt x="50" y="38"/>
                    </a:cubicBezTo>
                    <a:cubicBezTo>
                      <a:pt x="44" y="37"/>
                      <a:pt x="44" y="32"/>
                      <a:pt x="40" y="30"/>
                    </a:cubicBezTo>
                    <a:cubicBezTo>
                      <a:pt x="37" y="29"/>
                      <a:pt x="34" y="26"/>
                      <a:pt x="31" y="29"/>
                    </a:cubicBezTo>
                    <a:cubicBezTo>
                      <a:pt x="23" y="41"/>
                      <a:pt x="18" y="30"/>
                      <a:pt x="12" y="26"/>
                    </a:cubicBezTo>
                    <a:cubicBezTo>
                      <a:pt x="8" y="23"/>
                      <a:pt x="5" y="19"/>
                      <a:pt x="0" y="22"/>
                    </a:cubicBezTo>
                    <a:cubicBezTo>
                      <a:pt x="4" y="16"/>
                      <a:pt x="5" y="8"/>
                      <a:pt x="8" y="0"/>
                    </a:cubicBezTo>
                    <a:cubicBezTo>
                      <a:pt x="16" y="5"/>
                      <a:pt x="17" y="14"/>
                      <a:pt x="22" y="20"/>
                    </a:cubicBezTo>
                    <a:cubicBezTo>
                      <a:pt x="24" y="22"/>
                      <a:pt x="27" y="27"/>
                      <a:pt x="30" y="20"/>
                    </a:cubicBezTo>
                    <a:cubicBezTo>
                      <a:pt x="30" y="19"/>
                      <a:pt x="32" y="16"/>
                      <a:pt x="33" y="18"/>
                    </a:cubicBezTo>
                    <a:cubicBezTo>
                      <a:pt x="46" y="34"/>
                      <a:pt x="42" y="10"/>
                      <a:pt x="52" y="12"/>
                    </a:cubicBezTo>
                    <a:cubicBezTo>
                      <a:pt x="54" y="13"/>
                      <a:pt x="52" y="21"/>
                      <a:pt x="58"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3" name="Freeform 446">
                <a:extLst>
                  <a:ext uri="{FF2B5EF4-FFF2-40B4-BE49-F238E27FC236}">
                    <a16:creationId xmlns:a16="http://schemas.microsoft.com/office/drawing/2014/main" id="{40E98EB5-D30F-B06D-7532-115AA9435714}"/>
                  </a:ext>
                </a:extLst>
              </p:cNvPr>
              <p:cNvSpPr/>
              <p:nvPr/>
            </p:nvSpPr>
            <p:spPr bwMode="auto">
              <a:xfrm>
                <a:off x="34" y="1279"/>
                <a:ext cx="59" cy="56"/>
              </a:xfrm>
              <a:custGeom>
                <a:avLst/>
                <a:gdLst>
                  <a:gd name="T0" fmla="*/ 23 w 51"/>
                  <a:gd name="T1" fmla="*/ 0 h 49"/>
                  <a:gd name="T2" fmla="*/ 23 w 51"/>
                  <a:gd name="T3" fmla="*/ 5 h 49"/>
                  <a:gd name="T4" fmla="*/ 17 w 51"/>
                  <a:gd name="T5" fmla="*/ 30 h 49"/>
                  <a:gd name="T6" fmla="*/ 43 w 51"/>
                  <a:gd name="T7" fmla="*/ 37 h 49"/>
                  <a:gd name="T8" fmla="*/ 51 w 51"/>
                  <a:gd name="T9" fmla="*/ 41 h 49"/>
                  <a:gd name="T10" fmla="*/ 42 w 51"/>
                  <a:gd name="T11" fmla="*/ 48 h 49"/>
                  <a:gd name="T12" fmla="*/ 38 w 51"/>
                  <a:gd name="T13" fmla="*/ 49 h 49"/>
                  <a:gd name="T14" fmla="*/ 0 w 51"/>
                  <a:gd name="T15" fmla="*/ 44 h 49"/>
                  <a:gd name="T16" fmla="*/ 14 w 51"/>
                  <a:gd name="T17" fmla="*/ 26 h 49"/>
                  <a:gd name="T18" fmla="*/ 22 w 51"/>
                  <a:gd name="T19" fmla="*/ 17 h 49"/>
                  <a:gd name="T20" fmla="*/ 12 w 51"/>
                  <a:gd name="T21" fmla="*/ 12 h 49"/>
                  <a:gd name="T22" fmla="*/ 23 w 51"/>
                  <a:gd name="T23"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 h="49">
                    <a:moveTo>
                      <a:pt x="23" y="0"/>
                    </a:moveTo>
                    <a:cubicBezTo>
                      <a:pt x="23" y="2"/>
                      <a:pt x="22" y="4"/>
                      <a:pt x="23" y="5"/>
                    </a:cubicBezTo>
                    <a:cubicBezTo>
                      <a:pt x="32" y="15"/>
                      <a:pt x="27" y="23"/>
                      <a:pt x="17" y="30"/>
                    </a:cubicBezTo>
                    <a:cubicBezTo>
                      <a:pt x="27" y="32"/>
                      <a:pt x="35" y="34"/>
                      <a:pt x="43" y="37"/>
                    </a:cubicBezTo>
                    <a:cubicBezTo>
                      <a:pt x="46" y="38"/>
                      <a:pt x="51" y="37"/>
                      <a:pt x="51" y="41"/>
                    </a:cubicBezTo>
                    <a:cubicBezTo>
                      <a:pt x="50" y="46"/>
                      <a:pt x="47" y="48"/>
                      <a:pt x="42" y="48"/>
                    </a:cubicBezTo>
                    <a:cubicBezTo>
                      <a:pt x="41" y="48"/>
                      <a:pt x="39" y="49"/>
                      <a:pt x="38" y="49"/>
                    </a:cubicBezTo>
                    <a:cubicBezTo>
                      <a:pt x="25" y="47"/>
                      <a:pt x="14" y="42"/>
                      <a:pt x="0" y="44"/>
                    </a:cubicBezTo>
                    <a:cubicBezTo>
                      <a:pt x="3" y="36"/>
                      <a:pt x="9" y="31"/>
                      <a:pt x="14" y="26"/>
                    </a:cubicBezTo>
                    <a:cubicBezTo>
                      <a:pt x="17" y="23"/>
                      <a:pt x="23" y="22"/>
                      <a:pt x="22" y="17"/>
                    </a:cubicBezTo>
                    <a:cubicBezTo>
                      <a:pt x="21" y="12"/>
                      <a:pt x="15" y="16"/>
                      <a:pt x="12" y="12"/>
                    </a:cubicBezTo>
                    <a:cubicBezTo>
                      <a:pt x="15" y="7"/>
                      <a:pt x="17" y="2"/>
                      <a:pt x="2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4" name="Freeform 447">
                <a:extLst>
                  <a:ext uri="{FF2B5EF4-FFF2-40B4-BE49-F238E27FC236}">
                    <a16:creationId xmlns:a16="http://schemas.microsoft.com/office/drawing/2014/main" id="{8E5C74EF-2776-9F05-D3D3-AD360D25A174}"/>
                  </a:ext>
                </a:extLst>
              </p:cNvPr>
              <p:cNvSpPr/>
              <p:nvPr/>
            </p:nvSpPr>
            <p:spPr bwMode="auto">
              <a:xfrm>
                <a:off x="438" y="1549"/>
                <a:ext cx="51" cy="40"/>
              </a:xfrm>
              <a:custGeom>
                <a:avLst/>
                <a:gdLst>
                  <a:gd name="T0" fmla="*/ 27 w 44"/>
                  <a:gd name="T1" fmla="*/ 1 h 35"/>
                  <a:gd name="T2" fmla="*/ 33 w 44"/>
                  <a:gd name="T3" fmla="*/ 5 h 35"/>
                  <a:gd name="T4" fmla="*/ 34 w 44"/>
                  <a:gd name="T5" fmla="*/ 11 h 35"/>
                  <a:gd name="T6" fmla="*/ 39 w 44"/>
                  <a:gd name="T7" fmla="*/ 28 h 35"/>
                  <a:gd name="T8" fmla="*/ 13 w 44"/>
                  <a:gd name="T9" fmla="*/ 34 h 35"/>
                  <a:gd name="T10" fmla="*/ 15 w 44"/>
                  <a:gd name="T11" fmla="*/ 27 h 35"/>
                  <a:gd name="T12" fmla="*/ 8 w 44"/>
                  <a:gd name="T13" fmla="*/ 19 h 35"/>
                  <a:gd name="T14" fmla="*/ 3 w 44"/>
                  <a:gd name="T15" fmla="*/ 7 h 35"/>
                  <a:gd name="T16" fmla="*/ 14 w 44"/>
                  <a:gd name="T17" fmla="*/ 7 h 35"/>
                  <a:gd name="T18" fmla="*/ 27 w 44"/>
                  <a:gd name="T1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35">
                    <a:moveTo>
                      <a:pt x="27" y="1"/>
                    </a:moveTo>
                    <a:cubicBezTo>
                      <a:pt x="30" y="1"/>
                      <a:pt x="34" y="0"/>
                      <a:pt x="33" y="5"/>
                    </a:cubicBezTo>
                    <a:cubicBezTo>
                      <a:pt x="33" y="7"/>
                      <a:pt x="34" y="9"/>
                      <a:pt x="34" y="11"/>
                    </a:cubicBezTo>
                    <a:cubicBezTo>
                      <a:pt x="35" y="17"/>
                      <a:pt x="44" y="24"/>
                      <a:pt x="39" y="28"/>
                    </a:cubicBezTo>
                    <a:cubicBezTo>
                      <a:pt x="33" y="34"/>
                      <a:pt x="23" y="35"/>
                      <a:pt x="13" y="34"/>
                    </a:cubicBezTo>
                    <a:cubicBezTo>
                      <a:pt x="15" y="32"/>
                      <a:pt x="18" y="31"/>
                      <a:pt x="15" y="27"/>
                    </a:cubicBezTo>
                    <a:cubicBezTo>
                      <a:pt x="13" y="25"/>
                      <a:pt x="10" y="22"/>
                      <a:pt x="8" y="19"/>
                    </a:cubicBezTo>
                    <a:cubicBezTo>
                      <a:pt x="6" y="15"/>
                      <a:pt x="0" y="11"/>
                      <a:pt x="3" y="7"/>
                    </a:cubicBezTo>
                    <a:cubicBezTo>
                      <a:pt x="5" y="3"/>
                      <a:pt x="11" y="8"/>
                      <a:pt x="14" y="7"/>
                    </a:cubicBezTo>
                    <a:cubicBezTo>
                      <a:pt x="19" y="6"/>
                      <a:pt x="25" y="9"/>
                      <a:pt x="27"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5" name="Freeform 448">
                <a:extLst>
                  <a:ext uri="{FF2B5EF4-FFF2-40B4-BE49-F238E27FC236}">
                    <a16:creationId xmlns:a16="http://schemas.microsoft.com/office/drawing/2014/main" id="{D755CFE5-D43B-2CFD-45F7-4ECAB9BE7D53}"/>
                  </a:ext>
                </a:extLst>
              </p:cNvPr>
              <p:cNvSpPr/>
              <p:nvPr/>
            </p:nvSpPr>
            <p:spPr bwMode="auto">
              <a:xfrm>
                <a:off x="265" y="1745"/>
                <a:ext cx="57" cy="41"/>
              </a:xfrm>
              <a:custGeom>
                <a:avLst/>
                <a:gdLst>
                  <a:gd name="T0" fmla="*/ 50 w 50"/>
                  <a:gd name="T1" fmla="*/ 20 h 36"/>
                  <a:gd name="T2" fmla="*/ 37 w 50"/>
                  <a:gd name="T3" fmla="*/ 36 h 36"/>
                  <a:gd name="T4" fmla="*/ 18 w 50"/>
                  <a:gd name="T5" fmla="*/ 30 h 36"/>
                  <a:gd name="T6" fmla="*/ 11 w 50"/>
                  <a:gd name="T7" fmla="*/ 27 h 36"/>
                  <a:gd name="T8" fmla="*/ 0 w 50"/>
                  <a:gd name="T9" fmla="*/ 16 h 36"/>
                  <a:gd name="T10" fmla="*/ 7 w 50"/>
                  <a:gd name="T11" fmla="*/ 0 h 36"/>
                  <a:gd name="T12" fmla="*/ 40 w 50"/>
                  <a:gd name="T13" fmla="*/ 13 h 36"/>
                  <a:gd name="T14" fmla="*/ 50 w 50"/>
                  <a:gd name="T15" fmla="*/ 2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6">
                    <a:moveTo>
                      <a:pt x="50" y="20"/>
                    </a:moveTo>
                    <a:cubicBezTo>
                      <a:pt x="45" y="26"/>
                      <a:pt x="41" y="31"/>
                      <a:pt x="37" y="36"/>
                    </a:cubicBezTo>
                    <a:cubicBezTo>
                      <a:pt x="31" y="31"/>
                      <a:pt x="30" y="16"/>
                      <a:pt x="18" y="30"/>
                    </a:cubicBezTo>
                    <a:cubicBezTo>
                      <a:pt x="16" y="32"/>
                      <a:pt x="13" y="29"/>
                      <a:pt x="11" y="27"/>
                    </a:cubicBezTo>
                    <a:cubicBezTo>
                      <a:pt x="7" y="23"/>
                      <a:pt x="4" y="20"/>
                      <a:pt x="0" y="16"/>
                    </a:cubicBezTo>
                    <a:cubicBezTo>
                      <a:pt x="1" y="10"/>
                      <a:pt x="3" y="5"/>
                      <a:pt x="7" y="0"/>
                    </a:cubicBezTo>
                    <a:cubicBezTo>
                      <a:pt x="22" y="24"/>
                      <a:pt x="28" y="26"/>
                      <a:pt x="40" y="13"/>
                    </a:cubicBezTo>
                    <a:cubicBezTo>
                      <a:pt x="43" y="15"/>
                      <a:pt x="44" y="20"/>
                      <a:pt x="5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6" name="Freeform 449">
                <a:extLst>
                  <a:ext uri="{FF2B5EF4-FFF2-40B4-BE49-F238E27FC236}">
                    <a16:creationId xmlns:a16="http://schemas.microsoft.com/office/drawing/2014/main" id="{FADF171F-73DA-F820-E356-F8550658B2C3}"/>
                  </a:ext>
                </a:extLst>
              </p:cNvPr>
              <p:cNvSpPr/>
              <p:nvPr/>
            </p:nvSpPr>
            <p:spPr bwMode="auto">
              <a:xfrm>
                <a:off x="259" y="1059"/>
                <a:ext cx="33" cy="55"/>
              </a:xfrm>
              <a:custGeom>
                <a:avLst/>
                <a:gdLst>
                  <a:gd name="T0" fmla="*/ 29 w 29"/>
                  <a:gd name="T1" fmla="*/ 36 h 48"/>
                  <a:gd name="T2" fmla="*/ 21 w 29"/>
                  <a:gd name="T3" fmla="*/ 48 h 48"/>
                  <a:gd name="T4" fmla="*/ 15 w 29"/>
                  <a:gd name="T5" fmla="*/ 39 h 48"/>
                  <a:gd name="T6" fmla="*/ 9 w 29"/>
                  <a:gd name="T7" fmla="*/ 26 h 48"/>
                  <a:gd name="T8" fmla="*/ 0 w 29"/>
                  <a:gd name="T9" fmla="*/ 23 h 48"/>
                  <a:gd name="T10" fmla="*/ 13 w 29"/>
                  <a:gd name="T11" fmla="*/ 5 h 48"/>
                  <a:gd name="T12" fmla="*/ 22 w 29"/>
                  <a:gd name="T13" fmla="*/ 8 h 48"/>
                  <a:gd name="T14" fmla="*/ 29 w 29"/>
                  <a:gd name="T15" fmla="*/ 36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48">
                    <a:moveTo>
                      <a:pt x="29" y="36"/>
                    </a:moveTo>
                    <a:cubicBezTo>
                      <a:pt x="28" y="41"/>
                      <a:pt x="27" y="47"/>
                      <a:pt x="21" y="48"/>
                    </a:cubicBezTo>
                    <a:cubicBezTo>
                      <a:pt x="17" y="48"/>
                      <a:pt x="16" y="42"/>
                      <a:pt x="15" y="39"/>
                    </a:cubicBezTo>
                    <a:cubicBezTo>
                      <a:pt x="12" y="35"/>
                      <a:pt x="8" y="31"/>
                      <a:pt x="9" y="26"/>
                    </a:cubicBezTo>
                    <a:cubicBezTo>
                      <a:pt x="10" y="16"/>
                      <a:pt x="4" y="20"/>
                      <a:pt x="0" y="23"/>
                    </a:cubicBezTo>
                    <a:cubicBezTo>
                      <a:pt x="1" y="14"/>
                      <a:pt x="8" y="10"/>
                      <a:pt x="13" y="5"/>
                    </a:cubicBezTo>
                    <a:cubicBezTo>
                      <a:pt x="17" y="0"/>
                      <a:pt x="20" y="4"/>
                      <a:pt x="22" y="8"/>
                    </a:cubicBezTo>
                    <a:cubicBezTo>
                      <a:pt x="25" y="17"/>
                      <a:pt x="28" y="26"/>
                      <a:pt x="29" y="3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7" name="Freeform 450">
                <a:extLst>
                  <a:ext uri="{FF2B5EF4-FFF2-40B4-BE49-F238E27FC236}">
                    <a16:creationId xmlns:a16="http://schemas.microsoft.com/office/drawing/2014/main" id="{FC8A6EBA-C692-39A5-60A3-C8BAB5F3CD68}"/>
                  </a:ext>
                </a:extLst>
              </p:cNvPr>
              <p:cNvSpPr/>
              <p:nvPr/>
            </p:nvSpPr>
            <p:spPr bwMode="auto">
              <a:xfrm>
                <a:off x="387" y="1380"/>
                <a:ext cx="43" cy="35"/>
              </a:xfrm>
              <a:custGeom>
                <a:avLst/>
                <a:gdLst>
                  <a:gd name="T0" fmla="*/ 9 w 38"/>
                  <a:gd name="T1" fmla="*/ 24 h 31"/>
                  <a:gd name="T2" fmla="*/ 9 w 38"/>
                  <a:gd name="T3" fmla="*/ 22 h 31"/>
                  <a:gd name="T4" fmla="*/ 18 w 38"/>
                  <a:gd name="T5" fmla="*/ 4 h 31"/>
                  <a:gd name="T6" fmla="*/ 38 w 38"/>
                  <a:gd name="T7" fmla="*/ 7 h 31"/>
                  <a:gd name="T8" fmla="*/ 34 w 38"/>
                  <a:gd name="T9" fmla="*/ 18 h 31"/>
                  <a:gd name="T10" fmla="*/ 35 w 38"/>
                  <a:gd name="T11" fmla="*/ 31 h 31"/>
                  <a:gd name="T12" fmla="*/ 9 w 38"/>
                  <a:gd name="T13" fmla="*/ 24 h 31"/>
                </a:gdLst>
                <a:ahLst/>
                <a:cxnLst>
                  <a:cxn ang="0">
                    <a:pos x="T0" y="T1"/>
                  </a:cxn>
                  <a:cxn ang="0">
                    <a:pos x="T2" y="T3"/>
                  </a:cxn>
                  <a:cxn ang="0">
                    <a:pos x="T4" y="T5"/>
                  </a:cxn>
                  <a:cxn ang="0">
                    <a:pos x="T6" y="T7"/>
                  </a:cxn>
                  <a:cxn ang="0">
                    <a:pos x="T8" y="T9"/>
                  </a:cxn>
                  <a:cxn ang="0">
                    <a:pos x="T10" y="T11"/>
                  </a:cxn>
                  <a:cxn ang="0">
                    <a:pos x="T12" y="T13"/>
                  </a:cxn>
                </a:cxnLst>
                <a:rect l="0" t="0" r="r" b="b"/>
                <a:pathLst>
                  <a:path w="38" h="31">
                    <a:moveTo>
                      <a:pt x="9" y="24"/>
                    </a:moveTo>
                    <a:cubicBezTo>
                      <a:pt x="9" y="23"/>
                      <a:pt x="9" y="22"/>
                      <a:pt x="9" y="22"/>
                    </a:cubicBezTo>
                    <a:cubicBezTo>
                      <a:pt x="0" y="7"/>
                      <a:pt x="0" y="6"/>
                      <a:pt x="18" y="4"/>
                    </a:cubicBezTo>
                    <a:cubicBezTo>
                      <a:pt x="25" y="4"/>
                      <a:pt x="32" y="0"/>
                      <a:pt x="38" y="7"/>
                    </a:cubicBezTo>
                    <a:cubicBezTo>
                      <a:pt x="33" y="9"/>
                      <a:pt x="30" y="11"/>
                      <a:pt x="34" y="18"/>
                    </a:cubicBezTo>
                    <a:cubicBezTo>
                      <a:pt x="36" y="21"/>
                      <a:pt x="36" y="26"/>
                      <a:pt x="35" y="31"/>
                    </a:cubicBezTo>
                    <a:cubicBezTo>
                      <a:pt x="27" y="28"/>
                      <a:pt x="19" y="23"/>
                      <a:pt x="9"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8" name="Freeform 451">
                <a:extLst>
                  <a:ext uri="{FF2B5EF4-FFF2-40B4-BE49-F238E27FC236}">
                    <a16:creationId xmlns:a16="http://schemas.microsoft.com/office/drawing/2014/main" id="{61D2D42E-53E5-0179-350F-9681FCD2C01C}"/>
                  </a:ext>
                </a:extLst>
              </p:cNvPr>
              <p:cNvSpPr/>
              <p:nvPr/>
            </p:nvSpPr>
            <p:spPr bwMode="auto">
              <a:xfrm>
                <a:off x="884" y="1026"/>
                <a:ext cx="39" cy="50"/>
              </a:xfrm>
              <a:custGeom>
                <a:avLst/>
                <a:gdLst>
                  <a:gd name="T0" fmla="*/ 0 w 34"/>
                  <a:gd name="T1" fmla="*/ 20 h 44"/>
                  <a:gd name="T2" fmla="*/ 31 w 34"/>
                  <a:gd name="T3" fmla="*/ 0 h 44"/>
                  <a:gd name="T4" fmla="*/ 31 w 34"/>
                  <a:gd name="T5" fmla="*/ 26 h 44"/>
                  <a:gd name="T6" fmla="*/ 13 w 34"/>
                  <a:gd name="T7" fmla="*/ 44 h 44"/>
                  <a:gd name="T8" fmla="*/ 12 w 34"/>
                  <a:gd name="T9" fmla="*/ 41 h 44"/>
                  <a:gd name="T10" fmla="*/ 0 w 34"/>
                  <a:gd name="T11" fmla="*/ 20 h 44"/>
                </a:gdLst>
                <a:ahLst/>
                <a:cxnLst>
                  <a:cxn ang="0">
                    <a:pos x="T0" y="T1"/>
                  </a:cxn>
                  <a:cxn ang="0">
                    <a:pos x="T2" y="T3"/>
                  </a:cxn>
                  <a:cxn ang="0">
                    <a:pos x="T4" y="T5"/>
                  </a:cxn>
                  <a:cxn ang="0">
                    <a:pos x="T6" y="T7"/>
                  </a:cxn>
                  <a:cxn ang="0">
                    <a:pos x="T8" y="T9"/>
                  </a:cxn>
                  <a:cxn ang="0">
                    <a:pos x="T10" y="T11"/>
                  </a:cxn>
                </a:cxnLst>
                <a:rect l="0" t="0" r="r" b="b"/>
                <a:pathLst>
                  <a:path w="34" h="44">
                    <a:moveTo>
                      <a:pt x="0" y="20"/>
                    </a:moveTo>
                    <a:cubicBezTo>
                      <a:pt x="11" y="15"/>
                      <a:pt x="23" y="12"/>
                      <a:pt x="31" y="0"/>
                    </a:cubicBezTo>
                    <a:cubicBezTo>
                      <a:pt x="34" y="10"/>
                      <a:pt x="28" y="18"/>
                      <a:pt x="31" y="26"/>
                    </a:cubicBezTo>
                    <a:cubicBezTo>
                      <a:pt x="25" y="32"/>
                      <a:pt x="19" y="38"/>
                      <a:pt x="13" y="44"/>
                    </a:cubicBezTo>
                    <a:cubicBezTo>
                      <a:pt x="12" y="43"/>
                      <a:pt x="12" y="42"/>
                      <a:pt x="12" y="41"/>
                    </a:cubicBezTo>
                    <a:cubicBezTo>
                      <a:pt x="12" y="32"/>
                      <a:pt x="12" y="23"/>
                      <a:pt x="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9" name="Freeform 452">
                <a:extLst>
                  <a:ext uri="{FF2B5EF4-FFF2-40B4-BE49-F238E27FC236}">
                    <a16:creationId xmlns:a16="http://schemas.microsoft.com/office/drawing/2014/main" id="{8E1221B4-1924-C180-F8DC-DDA2C05446E7}"/>
                  </a:ext>
                </a:extLst>
              </p:cNvPr>
              <p:cNvSpPr/>
              <p:nvPr/>
            </p:nvSpPr>
            <p:spPr bwMode="auto">
              <a:xfrm>
                <a:off x="662" y="1475"/>
                <a:ext cx="31" cy="50"/>
              </a:xfrm>
              <a:custGeom>
                <a:avLst/>
                <a:gdLst>
                  <a:gd name="T0" fmla="*/ 27 w 27"/>
                  <a:gd name="T1" fmla="*/ 35 h 44"/>
                  <a:gd name="T2" fmla="*/ 23 w 27"/>
                  <a:gd name="T3" fmla="*/ 34 h 44"/>
                  <a:gd name="T4" fmla="*/ 7 w 27"/>
                  <a:gd name="T5" fmla="*/ 35 h 44"/>
                  <a:gd name="T6" fmla="*/ 4 w 27"/>
                  <a:gd name="T7" fmla="*/ 18 h 44"/>
                  <a:gd name="T8" fmla="*/ 0 w 27"/>
                  <a:gd name="T9" fmla="*/ 12 h 44"/>
                  <a:gd name="T10" fmla="*/ 12 w 27"/>
                  <a:gd name="T11" fmla="*/ 0 h 44"/>
                  <a:gd name="T12" fmla="*/ 20 w 27"/>
                  <a:gd name="T13" fmla="*/ 9 h 44"/>
                  <a:gd name="T14" fmla="*/ 20 w 27"/>
                  <a:gd name="T15" fmla="*/ 15 h 44"/>
                  <a:gd name="T16" fmla="*/ 27 w 27"/>
                  <a:gd name="T17" fmla="*/ 3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44">
                    <a:moveTo>
                      <a:pt x="27" y="35"/>
                    </a:moveTo>
                    <a:cubicBezTo>
                      <a:pt x="26" y="35"/>
                      <a:pt x="24" y="35"/>
                      <a:pt x="23" y="34"/>
                    </a:cubicBezTo>
                    <a:cubicBezTo>
                      <a:pt x="17" y="32"/>
                      <a:pt x="12" y="44"/>
                      <a:pt x="7" y="35"/>
                    </a:cubicBezTo>
                    <a:cubicBezTo>
                      <a:pt x="4" y="31"/>
                      <a:pt x="4" y="24"/>
                      <a:pt x="4" y="18"/>
                    </a:cubicBezTo>
                    <a:cubicBezTo>
                      <a:pt x="3" y="16"/>
                      <a:pt x="3" y="13"/>
                      <a:pt x="0" y="12"/>
                    </a:cubicBezTo>
                    <a:cubicBezTo>
                      <a:pt x="0" y="4"/>
                      <a:pt x="8" y="4"/>
                      <a:pt x="12" y="0"/>
                    </a:cubicBezTo>
                    <a:cubicBezTo>
                      <a:pt x="17" y="0"/>
                      <a:pt x="21" y="2"/>
                      <a:pt x="20" y="9"/>
                    </a:cubicBezTo>
                    <a:cubicBezTo>
                      <a:pt x="20" y="11"/>
                      <a:pt x="20" y="13"/>
                      <a:pt x="20" y="15"/>
                    </a:cubicBezTo>
                    <a:cubicBezTo>
                      <a:pt x="21" y="22"/>
                      <a:pt x="17" y="31"/>
                      <a:pt x="27" y="3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0" name="Freeform 453">
                <a:extLst>
                  <a:ext uri="{FF2B5EF4-FFF2-40B4-BE49-F238E27FC236}">
                    <a16:creationId xmlns:a16="http://schemas.microsoft.com/office/drawing/2014/main" id="{E5AFA1F4-C3A0-32FA-613F-9B60AEDE5B9B}"/>
                  </a:ext>
                </a:extLst>
              </p:cNvPr>
              <p:cNvSpPr/>
              <p:nvPr/>
            </p:nvSpPr>
            <p:spPr bwMode="auto">
              <a:xfrm>
                <a:off x="330" y="1417"/>
                <a:ext cx="38" cy="47"/>
              </a:xfrm>
              <a:custGeom>
                <a:avLst/>
                <a:gdLst>
                  <a:gd name="T0" fmla="*/ 21 w 33"/>
                  <a:gd name="T1" fmla="*/ 41 h 41"/>
                  <a:gd name="T2" fmla="*/ 0 w 33"/>
                  <a:gd name="T3" fmla="*/ 27 h 41"/>
                  <a:gd name="T4" fmla="*/ 1 w 33"/>
                  <a:gd name="T5" fmla="*/ 0 h 41"/>
                  <a:gd name="T6" fmla="*/ 33 w 33"/>
                  <a:gd name="T7" fmla="*/ 17 h 41"/>
                  <a:gd name="T8" fmla="*/ 33 w 33"/>
                  <a:gd name="T9" fmla="*/ 18 h 41"/>
                  <a:gd name="T10" fmla="*/ 21 w 33"/>
                  <a:gd name="T11" fmla="*/ 41 h 41"/>
                </a:gdLst>
                <a:ahLst/>
                <a:cxnLst>
                  <a:cxn ang="0">
                    <a:pos x="T0" y="T1"/>
                  </a:cxn>
                  <a:cxn ang="0">
                    <a:pos x="T2" y="T3"/>
                  </a:cxn>
                  <a:cxn ang="0">
                    <a:pos x="T4" y="T5"/>
                  </a:cxn>
                  <a:cxn ang="0">
                    <a:pos x="T6" y="T7"/>
                  </a:cxn>
                  <a:cxn ang="0">
                    <a:pos x="T8" y="T9"/>
                  </a:cxn>
                  <a:cxn ang="0">
                    <a:pos x="T10" y="T11"/>
                  </a:cxn>
                </a:cxnLst>
                <a:rect l="0" t="0" r="r" b="b"/>
                <a:pathLst>
                  <a:path w="33" h="41">
                    <a:moveTo>
                      <a:pt x="21" y="41"/>
                    </a:moveTo>
                    <a:cubicBezTo>
                      <a:pt x="14" y="37"/>
                      <a:pt x="11" y="26"/>
                      <a:pt x="0" y="27"/>
                    </a:cubicBezTo>
                    <a:cubicBezTo>
                      <a:pt x="4" y="18"/>
                      <a:pt x="2" y="10"/>
                      <a:pt x="1" y="0"/>
                    </a:cubicBezTo>
                    <a:cubicBezTo>
                      <a:pt x="13" y="5"/>
                      <a:pt x="20" y="17"/>
                      <a:pt x="33" y="17"/>
                    </a:cubicBezTo>
                    <a:cubicBezTo>
                      <a:pt x="33" y="17"/>
                      <a:pt x="33" y="18"/>
                      <a:pt x="33" y="18"/>
                    </a:cubicBezTo>
                    <a:cubicBezTo>
                      <a:pt x="18" y="20"/>
                      <a:pt x="24" y="33"/>
                      <a:pt x="21" y="4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1" name="Freeform 454">
                <a:extLst>
                  <a:ext uri="{FF2B5EF4-FFF2-40B4-BE49-F238E27FC236}">
                    <a16:creationId xmlns:a16="http://schemas.microsoft.com/office/drawing/2014/main" id="{C9B04F88-025C-ABFC-CDB6-94BF737655D7}"/>
                  </a:ext>
                </a:extLst>
              </p:cNvPr>
              <p:cNvSpPr/>
              <p:nvPr/>
            </p:nvSpPr>
            <p:spPr bwMode="auto">
              <a:xfrm>
                <a:off x="824" y="992"/>
                <a:ext cx="39" cy="36"/>
              </a:xfrm>
              <a:custGeom>
                <a:avLst/>
                <a:gdLst>
                  <a:gd name="T0" fmla="*/ 6 w 34"/>
                  <a:gd name="T1" fmla="*/ 7 h 31"/>
                  <a:gd name="T2" fmla="*/ 32 w 34"/>
                  <a:gd name="T3" fmla="*/ 2 h 31"/>
                  <a:gd name="T4" fmla="*/ 33 w 34"/>
                  <a:gd name="T5" fmla="*/ 7 h 31"/>
                  <a:gd name="T6" fmla="*/ 25 w 34"/>
                  <a:gd name="T7" fmla="*/ 22 h 31"/>
                  <a:gd name="T8" fmla="*/ 17 w 34"/>
                  <a:gd name="T9" fmla="*/ 23 h 31"/>
                  <a:gd name="T10" fmla="*/ 3 w 34"/>
                  <a:gd name="T11" fmla="*/ 26 h 31"/>
                  <a:gd name="T12" fmla="*/ 6 w 34"/>
                  <a:gd name="T13" fmla="*/ 7 h 31"/>
                </a:gdLst>
                <a:ahLst/>
                <a:cxnLst>
                  <a:cxn ang="0">
                    <a:pos x="T0" y="T1"/>
                  </a:cxn>
                  <a:cxn ang="0">
                    <a:pos x="T2" y="T3"/>
                  </a:cxn>
                  <a:cxn ang="0">
                    <a:pos x="T4" y="T5"/>
                  </a:cxn>
                  <a:cxn ang="0">
                    <a:pos x="T6" y="T7"/>
                  </a:cxn>
                  <a:cxn ang="0">
                    <a:pos x="T8" y="T9"/>
                  </a:cxn>
                  <a:cxn ang="0">
                    <a:pos x="T10" y="T11"/>
                  </a:cxn>
                  <a:cxn ang="0">
                    <a:pos x="T12" y="T13"/>
                  </a:cxn>
                </a:cxnLst>
                <a:rect l="0" t="0" r="r" b="b"/>
                <a:pathLst>
                  <a:path w="34" h="31">
                    <a:moveTo>
                      <a:pt x="6" y="7"/>
                    </a:moveTo>
                    <a:cubicBezTo>
                      <a:pt x="14" y="0"/>
                      <a:pt x="23" y="5"/>
                      <a:pt x="32" y="2"/>
                    </a:cubicBezTo>
                    <a:cubicBezTo>
                      <a:pt x="34" y="1"/>
                      <a:pt x="34" y="5"/>
                      <a:pt x="33" y="7"/>
                    </a:cubicBezTo>
                    <a:cubicBezTo>
                      <a:pt x="31" y="12"/>
                      <a:pt x="31" y="19"/>
                      <a:pt x="25" y="22"/>
                    </a:cubicBezTo>
                    <a:cubicBezTo>
                      <a:pt x="22" y="22"/>
                      <a:pt x="19" y="23"/>
                      <a:pt x="17" y="23"/>
                    </a:cubicBezTo>
                    <a:cubicBezTo>
                      <a:pt x="12" y="23"/>
                      <a:pt x="6" y="31"/>
                      <a:pt x="3" y="26"/>
                    </a:cubicBezTo>
                    <a:cubicBezTo>
                      <a:pt x="0" y="20"/>
                      <a:pt x="1" y="12"/>
                      <a:pt x="6"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2" name="Freeform 455">
                <a:extLst>
                  <a:ext uri="{FF2B5EF4-FFF2-40B4-BE49-F238E27FC236}">
                    <a16:creationId xmlns:a16="http://schemas.microsoft.com/office/drawing/2014/main" id="{D29E6805-5670-7D2F-66AF-71008F7536FB}"/>
                  </a:ext>
                </a:extLst>
              </p:cNvPr>
              <p:cNvSpPr/>
              <p:nvPr/>
            </p:nvSpPr>
            <p:spPr bwMode="auto">
              <a:xfrm>
                <a:off x="71" y="1168"/>
                <a:ext cx="47" cy="29"/>
              </a:xfrm>
              <a:custGeom>
                <a:avLst/>
                <a:gdLst>
                  <a:gd name="T0" fmla="*/ 25 w 41"/>
                  <a:gd name="T1" fmla="*/ 2 h 26"/>
                  <a:gd name="T2" fmla="*/ 34 w 41"/>
                  <a:gd name="T3" fmla="*/ 15 h 26"/>
                  <a:gd name="T4" fmla="*/ 38 w 41"/>
                  <a:gd name="T5" fmla="*/ 23 h 26"/>
                  <a:gd name="T6" fmla="*/ 29 w 41"/>
                  <a:gd name="T7" fmla="*/ 24 h 26"/>
                  <a:gd name="T8" fmla="*/ 15 w 41"/>
                  <a:gd name="T9" fmla="*/ 24 h 26"/>
                  <a:gd name="T10" fmla="*/ 4 w 41"/>
                  <a:gd name="T11" fmla="*/ 9 h 26"/>
                  <a:gd name="T12" fmla="*/ 2 w 41"/>
                  <a:gd name="T13" fmla="*/ 1 h 26"/>
                  <a:gd name="T14" fmla="*/ 9 w 41"/>
                  <a:gd name="T15" fmla="*/ 0 h 26"/>
                  <a:gd name="T16" fmla="*/ 25 w 41"/>
                  <a:gd name="T17"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6">
                    <a:moveTo>
                      <a:pt x="25" y="2"/>
                    </a:moveTo>
                    <a:cubicBezTo>
                      <a:pt x="28" y="6"/>
                      <a:pt x="31" y="11"/>
                      <a:pt x="34" y="15"/>
                    </a:cubicBezTo>
                    <a:cubicBezTo>
                      <a:pt x="36" y="18"/>
                      <a:pt x="41" y="20"/>
                      <a:pt x="38" y="23"/>
                    </a:cubicBezTo>
                    <a:cubicBezTo>
                      <a:pt x="36" y="26"/>
                      <a:pt x="32" y="25"/>
                      <a:pt x="29" y="24"/>
                    </a:cubicBezTo>
                    <a:cubicBezTo>
                      <a:pt x="24" y="23"/>
                      <a:pt x="20" y="22"/>
                      <a:pt x="15" y="24"/>
                    </a:cubicBezTo>
                    <a:cubicBezTo>
                      <a:pt x="14" y="17"/>
                      <a:pt x="7" y="15"/>
                      <a:pt x="4" y="9"/>
                    </a:cubicBezTo>
                    <a:cubicBezTo>
                      <a:pt x="3" y="6"/>
                      <a:pt x="0" y="4"/>
                      <a:pt x="2" y="1"/>
                    </a:cubicBezTo>
                    <a:cubicBezTo>
                      <a:pt x="4" y="0"/>
                      <a:pt x="7" y="0"/>
                      <a:pt x="9" y="0"/>
                    </a:cubicBezTo>
                    <a:cubicBezTo>
                      <a:pt x="14" y="0"/>
                      <a:pt x="20" y="1"/>
                      <a:pt x="25"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3" name="Freeform 456">
                <a:extLst>
                  <a:ext uri="{FF2B5EF4-FFF2-40B4-BE49-F238E27FC236}">
                    <a16:creationId xmlns:a16="http://schemas.microsoft.com/office/drawing/2014/main" id="{456FED5F-2379-E89F-55F5-F3FF9461E008}"/>
                  </a:ext>
                </a:extLst>
              </p:cNvPr>
              <p:cNvSpPr/>
              <p:nvPr/>
            </p:nvSpPr>
            <p:spPr bwMode="auto">
              <a:xfrm>
                <a:off x="431" y="1332"/>
                <a:ext cx="40" cy="24"/>
              </a:xfrm>
              <a:custGeom>
                <a:avLst/>
                <a:gdLst>
                  <a:gd name="T0" fmla="*/ 11 w 35"/>
                  <a:gd name="T1" fmla="*/ 21 h 21"/>
                  <a:gd name="T2" fmla="*/ 7 w 35"/>
                  <a:gd name="T3" fmla="*/ 19 h 21"/>
                  <a:gd name="T4" fmla="*/ 0 w 35"/>
                  <a:gd name="T5" fmla="*/ 5 h 21"/>
                  <a:gd name="T6" fmla="*/ 12 w 35"/>
                  <a:gd name="T7" fmla="*/ 0 h 21"/>
                  <a:gd name="T8" fmla="*/ 19 w 35"/>
                  <a:gd name="T9" fmla="*/ 0 h 21"/>
                  <a:gd name="T10" fmla="*/ 35 w 35"/>
                  <a:gd name="T11" fmla="*/ 14 h 21"/>
                  <a:gd name="T12" fmla="*/ 11 w 35"/>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35" h="21">
                    <a:moveTo>
                      <a:pt x="11" y="21"/>
                    </a:moveTo>
                    <a:cubicBezTo>
                      <a:pt x="10" y="20"/>
                      <a:pt x="8" y="20"/>
                      <a:pt x="7" y="19"/>
                    </a:cubicBezTo>
                    <a:cubicBezTo>
                      <a:pt x="1" y="16"/>
                      <a:pt x="0" y="10"/>
                      <a:pt x="0" y="5"/>
                    </a:cubicBezTo>
                    <a:cubicBezTo>
                      <a:pt x="1" y="0"/>
                      <a:pt x="8" y="0"/>
                      <a:pt x="12" y="0"/>
                    </a:cubicBezTo>
                    <a:cubicBezTo>
                      <a:pt x="15" y="0"/>
                      <a:pt x="17" y="0"/>
                      <a:pt x="19" y="0"/>
                    </a:cubicBezTo>
                    <a:cubicBezTo>
                      <a:pt x="21" y="7"/>
                      <a:pt x="30" y="8"/>
                      <a:pt x="35" y="14"/>
                    </a:cubicBezTo>
                    <a:cubicBezTo>
                      <a:pt x="28" y="20"/>
                      <a:pt x="19" y="19"/>
                      <a:pt x="11"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4" name="Freeform 457">
                <a:extLst>
                  <a:ext uri="{FF2B5EF4-FFF2-40B4-BE49-F238E27FC236}">
                    <a16:creationId xmlns:a16="http://schemas.microsoft.com/office/drawing/2014/main" id="{DF18796F-2F4D-5D03-3923-1DD1A0D539DD}"/>
                  </a:ext>
                </a:extLst>
              </p:cNvPr>
              <p:cNvSpPr/>
              <p:nvPr/>
            </p:nvSpPr>
            <p:spPr bwMode="auto">
              <a:xfrm>
                <a:off x="126" y="1110"/>
                <a:ext cx="31" cy="31"/>
              </a:xfrm>
              <a:custGeom>
                <a:avLst/>
                <a:gdLst>
                  <a:gd name="T0" fmla="*/ 23 w 27"/>
                  <a:gd name="T1" fmla="*/ 7 h 27"/>
                  <a:gd name="T2" fmla="*/ 8 w 27"/>
                  <a:gd name="T3" fmla="*/ 21 h 27"/>
                  <a:gd name="T4" fmla="*/ 0 w 27"/>
                  <a:gd name="T5" fmla="*/ 19 h 27"/>
                  <a:gd name="T6" fmla="*/ 0 w 27"/>
                  <a:gd name="T7" fmla="*/ 1 h 27"/>
                  <a:gd name="T8" fmla="*/ 23 w 27"/>
                  <a:gd name="T9" fmla="*/ 7 h 27"/>
                </a:gdLst>
                <a:ahLst/>
                <a:cxnLst>
                  <a:cxn ang="0">
                    <a:pos x="T0" y="T1"/>
                  </a:cxn>
                  <a:cxn ang="0">
                    <a:pos x="T2" y="T3"/>
                  </a:cxn>
                  <a:cxn ang="0">
                    <a:pos x="T4" y="T5"/>
                  </a:cxn>
                  <a:cxn ang="0">
                    <a:pos x="T6" y="T7"/>
                  </a:cxn>
                  <a:cxn ang="0">
                    <a:pos x="T8" y="T9"/>
                  </a:cxn>
                </a:cxnLst>
                <a:rect l="0" t="0" r="r" b="b"/>
                <a:pathLst>
                  <a:path w="27" h="27">
                    <a:moveTo>
                      <a:pt x="23" y="7"/>
                    </a:moveTo>
                    <a:cubicBezTo>
                      <a:pt x="27" y="27"/>
                      <a:pt x="27" y="27"/>
                      <a:pt x="8" y="21"/>
                    </a:cubicBezTo>
                    <a:cubicBezTo>
                      <a:pt x="5" y="20"/>
                      <a:pt x="3" y="19"/>
                      <a:pt x="0" y="19"/>
                    </a:cubicBezTo>
                    <a:cubicBezTo>
                      <a:pt x="3" y="13"/>
                      <a:pt x="0" y="7"/>
                      <a:pt x="0" y="1"/>
                    </a:cubicBezTo>
                    <a:cubicBezTo>
                      <a:pt x="9" y="0"/>
                      <a:pt x="15" y="6"/>
                      <a:pt x="23"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5" name="Freeform 458">
                <a:extLst>
                  <a:ext uri="{FF2B5EF4-FFF2-40B4-BE49-F238E27FC236}">
                    <a16:creationId xmlns:a16="http://schemas.microsoft.com/office/drawing/2014/main" id="{000F416F-4EBB-6A73-C7B7-8103FAFD277B}"/>
                  </a:ext>
                </a:extLst>
              </p:cNvPr>
              <p:cNvSpPr/>
              <p:nvPr/>
            </p:nvSpPr>
            <p:spPr bwMode="auto">
              <a:xfrm>
                <a:off x="415" y="1608"/>
                <a:ext cx="47" cy="32"/>
              </a:xfrm>
              <a:custGeom>
                <a:avLst/>
                <a:gdLst>
                  <a:gd name="T0" fmla="*/ 3 w 41"/>
                  <a:gd name="T1" fmla="*/ 3 h 28"/>
                  <a:gd name="T2" fmla="*/ 16 w 41"/>
                  <a:gd name="T3" fmla="*/ 0 h 28"/>
                  <a:gd name="T4" fmla="*/ 20 w 41"/>
                  <a:gd name="T5" fmla="*/ 0 h 28"/>
                  <a:gd name="T6" fmla="*/ 22 w 41"/>
                  <a:gd name="T7" fmla="*/ 8 h 28"/>
                  <a:gd name="T8" fmla="*/ 33 w 41"/>
                  <a:gd name="T9" fmla="*/ 14 h 28"/>
                  <a:gd name="T10" fmla="*/ 32 w 41"/>
                  <a:gd name="T11" fmla="*/ 28 h 28"/>
                  <a:gd name="T12" fmla="*/ 15 w 41"/>
                  <a:gd name="T13" fmla="*/ 18 h 28"/>
                  <a:gd name="T14" fmla="*/ 2 w 41"/>
                  <a:gd name="T15" fmla="*/ 13 h 28"/>
                  <a:gd name="T16" fmla="*/ 3 w 41"/>
                  <a:gd name="T17"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8">
                    <a:moveTo>
                      <a:pt x="3" y="3"/>
                    </a:moveTo>
                    <a:cubicBezTo>
                      <a:pt x="8" y="6"/>
                      <a:pt x="11" y="0"/>
                      <a:pt x="16" y="0"/>
                    </a:cubicBezTo>
                    <a:cubicBezTo>
                      <a:pt x="17" y="0"/>
                      <a:pt x="19" y="0"/>
                      <a:pt x="20" y="0"/>
                    </a:cubicBezTo>
                    <a:cubicBezTo>
                      <a:pt x="18" y="3"/>
                      <a:pt x="15" y="7"/>
                      <a:pt x="22" y="8"/>
                    </a:cubicBezTo>
                    <a:cubicBezTo>
                      <a:pt x="27" y="8"/>
                      <a:pt x="30" y="11"/>
                      <a:pt x="33" y="14"/>
                    </a:cubicBezTo>
                    <a:cubicBezTo>
                      <a:pt x="41" y="20"/>
                      <a:pt x="40" y="24"/>
                      <a:pt x="32" y="28"/>
                    </a:cubicBezTo>
                    <a:cubicBezTo>
                      <a:pt x="27" y="24"/>
                      <a:pt x="22" y="18"/>
                      <a:pt x="15" y="18"/>
                    </a:cubicBezTo>
                    <a:cubicBezTo>
                      <a:pt x="12" y="15"/>
                      <a:pt x="8" y="12"/>
                      <a:pt x="2" y="13"/>
                    </a:cubicBezTo>
                    <a:cubicBezTo>
                      <a:pt x="0" y="9"/>
                      <a:pt x="1" y="6"/>
                      <a:pt x="3"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6" name="Freeform 459">
                <a:extLst>
                  <a:ext uri="{FF2B5EF4-FFF2-40B4-BE49-F238E27FC236}">
                    <a16:creationId xmlns:a16="http://schemas.microsoft.com/office/drawing/2014/main" id="{99C71241-276A-5850-9442-9A1E626DD6C2}"/>
                  </a:ext>
                </a:extLst>
              </p:cNvPr>
              <p:cNvSpPr/>
              <p:nvPr/>
            </p:nvSpPr>
            <p:spPr bwMode="auto">
              <a:xfrm>
                <a:off x="485" y="1500"/>
                <a:ext cx="37" cy="37"/>
              </a:xfrm>
              <a:custGeom>
                <a:avLst/>
                <a:gdLst>
                  <a:gd name="T0" fmla="*/ 32 w 32"/>
                  <a:gd name="T1" fmla="*/ 12 h 32"/>
                  <a:gd name="T2" fmla="*/ 26 w 32"/>
                  <a:gd name="T3" fmla="*/ 25 h 32"/>
                  <a:gd name="T4" fmla="*/ 27 w 32"/>
                  <a:gd name="T5" fmla="*/ 31 h 32"/>
                  <a:gd name="T6" fmla="*/ 22 w 32"/>
                  <a:gd name="T7" fmla="*/ 30 h 32"/>
                  <a:gd name="T8" fmla="*/ 9 w 32"/>
                  <a:gd name="T9" fmla="*/ 24 h 32"/>
                  <a:gd name="T10" fmla="*/ 8 w 32"/>
                  <a:gd name="T11" fmla="*/ 19 h 32"/>
                  <a:gd name="T12" fmla="*/ 4 w 32"/>
                  <a:gd name="T13" fmla="*/ 4 h 32"/>
                  <a:gd name="T14" fmla="*/ 18 w 32"/>
                  <a:gd name="T15" fmla="*/ 8 h 32"/>
                  <a:gd name="T16" fmla="*/ 32 w 32"/>
                  <a:gd name="T17" fmla="*/ 1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32">
                    <a:moveTo>
                      <a:pt x="32" y="12"/>
                    </a:moveTo>
                    <a:cubicBezTo>
                      <a:pt x="25" y="14"/>
                      <a:pt x="22" y="18"/>
                      <a:pt x="26" y="25"/>
                    </a:cubicBezTo>
                    <a:cubicBezTo>
                      <a:pt x="28" y="27"/>
                      <a:pt x="30" y="29"/>
                      <a:pt x="27" y="31"/>
                    </a:cubicBezTo>
                    <a:cubicBezTo>
                      <a:pt x="26" y="32"/>
                      <a:pt x="24" y="31"/>
                      <a:pt x="22" y="30"/>
                    </a:cubicBezTo>
                    <a:cubicBezTo>
                      <a:pt x="18" y="28"/>
                      <a:pt x="13" y="26"/>
                      <a:pt x="9" y="24"/>
                    </a:cubicBezTo>
                    <a:cubicBezTo>
                      <a:pt x="9" y="22"/>
                      <a:pt x="8" y="21"/>
                      <a:pt x="8" y="19"/>
                    </a:cubicBezTo>
                    <a:cubicBezTo>
                      <a:pt x="7" y="14"/>
                      <a:pt x="0" y="8"/>
                      <a:pt x="4" y="4"/>
                    </a:cubicBezTo>
                    <a:cubicBezTo>
                      <a:pt x="9" y="0"/>
                      <a:pt x="13" y="7"/>
                      <a:pt x="18" y="8"/>
                    </a:cubicBezTo>
                    <a:cubicBezTo>
                      <a:pt x="22" y="10"/>
                      <a:pt x="28" y="7"/>
                      <a:pt x="32"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7" name="Freeform 460">
                <a:extLst>
                  <a:ext uri="{FF2B5EF4-FFF2-40B4-BE49-F238E27FC236}">
                    <a16:creationId xmlns:a16="http://schemas.microsoft.com/office/drawing/2014/main" id="{B834E763-46F9-FFC2-1FAB-3DB818C152DD}"/>
                  </a:ext>
                </a:extLst>
              </p:cNvPr>
              <p:cNvSpPr/>
              <p:nvPr/>
            </p:nvSpPr>
            <p:spPr bwMode="auto">
              <a:xfrm>
                <a:off x="783" y="944"/>
                <a:ext cx="40" cy="22"/>
              </a:xfrm>
              <a:custGeom>
                <a:avLst/>
                <a:gdLst>
                  <a:gd name="T0" fmla="*/ 15 w 35"/>
                  <a:gd name="T1" fmla="*/ 0 h 19"/>
                  <a:gd name="T2" fmla="*/ 35 w 35"/>
                  <a:gd name="T3" fmla="*/ 2 h 19"/>
                  <a:gd name="T4" fmla="*/ 23 w 35"/>
                  <a:gd name="T5" fmla="*/ 19 h 19"/>
                  <a:gd name="T6" fmla="*/ 21 w 35"/>
                  <a:gd name="T7" fmla="*/ 19 h 19"/>
                  <a:gd name="T8" fmla="*/ 1 w 35"/>
                  <a:gd name="T9" fmla="*/ 12 h 19"/>
                  <a:gd name="T10" fmla="*/ 15 w 35"/>
                  <a:gd name="T11" fmla="*/ 0 h 19"/>
                </a:gdLst>
                <a:ahLst/>
                <a:cxnLst>
                  <a:cxn ang="0">
                    <a:pos x="T0" y="T1"/>
                  </a:cxn>
                  <a:cxn ang="0">
                    <a:pos x="T2" y="T3"/>
                  </a:cxn>
                  <a:cxn ang="0">
                    <a:pos x="T4" y="T5"/>
                  </a:cxn>
                  <a:cxn ang="0">
                    <a:pos x="T6" y="T7"/>
                  </a:cxn>
                  <a:cxn ang="0">
                    <a:pos x="T8" y="T9"/>
                  </a:cxn>
                  <a:cxn ang="0">
                    <a:pos x="T10" y="T11"/>
                  </a:cxn>
                </a:cxnLst>
                <a:rect l="0" t="0" r="r" b="b"/>
                <a:pathLst>
                  <a:path w="35" h="19">
                    <a:moveTo>
                      <a:pt x="15" y="0"/>
                    </a:moveTo>
                    <a:cubicBezTo>
                      <a:pt x="21" y="0"/>
                      <a:pt x="28" y="1"/>
                      <a:pt x="35" y="2"/>
                    </a:cubicBezTo>
                    <a:cubicBezTo>
                      <a:pt x="33" y="10"/>
                      <a:pt x="28" y="14"/>
                      <a:pt x="23" y="19"/>
                    </a:cubicBezTo>
                    <a:cubicBezTo>
                      <a:pt x="23" y="19"/>
                      <a:pt x="22" y="19"/>
                      <a:pt x="21" y="19"/>
                    </a:cubicBezTo>
                    <a:cubicBezTo>
                      <a:pt x="14" y="16"/>
                      <a:pt x="3" y="19"/>
                      <a:pt x="1" y="12"/>
                    </a:cubicBezTo>
                    <a:cubicBezTo>
                      <a:pt x="0" y="7"/>
                      <a:pt x="12" y="6"/>
                      <a:pt x="1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8" name="Freeform 461">
                <a:extLst>
                  <a:ext uri="{FF2B5EF4-FFF2-40B4-BE49-F238E27FC236}">
                    <a16:creationId xmlns:a16="http://schemas.microsoft.com/office/drawing/2014/main" id="{A9B45995-A9DD-098D-B8B2-13487761CA24}"/>
                  </a:ext>
                </a:extLst>
              </p:cNvPr>
              <p:cNvSpPr/>
              <p:nvPr/>
            </p:nvSpPr>
            <p:spPr bwMode="auto">
              <a:xfrm>
                <a:off x="434" y="1257"/>
                <a:ext cx="37" cy="22"/>
              </a:xfrm>
              <a:custGeom>
                <a:avLst/>
                <a:gdLst>
                  <a:gd name="T0" fmla="*/ 28 w 33"/>
                  <a:gd name="T1" fmla="*/ 2 h 19"/>
                  <a:gd name="T2" fmla="*/ 31 w 33"/>
                  <a:gd name="T3" fmla="*/ 12 h 19"/>
                  <a:gd name="T4" fmla="*/ 19 w 33"/>
                  <a:gd name="T5" fmla="*/ 19 h 19"/>
                  <a:gd name="T6" fmla="*/ 14 w 33"/>
                  <a:gd name="T7" fmla="*/ 18 h 19"/>
                  <a:gd name="T8" fmla="*/ 0 w 33"/>
                  <a:gd name="T9" fmla="*/ 10 h 19"/>
                  <a:gd name="T10" fmla="*/ 14 w 33"/>
                  <a:gd name="T11" fmla="*/ 0 h 19"/>
                  <a:gd name="T12" fmla="*/ 28 w 33"/>
                  <a:gd name="T13" fmla="*/ 2 h 19"/>
                </a:gdLst>
                <a:ahLst/>
                <a:cxnLst>
                  <a:cxn ang="0">
                    <a:pos x="T0" y="T1"/>
                  </a:cxn>
                  <a:cxn ang="0">
                    <a:pos x="T2" y="T3"/>
                  </a:cxn>
                  <a:cxn ang="0">
                    <a:pos x="T4" y="T5"/>
                  </a:cxn>
                  <a:cxn ang="0">
                    <a:pos x="T6" y="T7"/>
                  </a:cxn>
                  <a:cxn ang="0">
                    <a:pos x="T8" y="T9"/>
                  </a:cxn>
                  <a:cxn ang="0">
                    <a:pos x="T10" y="T11"/>
                  </a:cxn>
                  <a:cxn ang="0">
                    <a:pos x="T12" y="T13"/>
                  </a:cxn>
                </a:cxnLst>
                <a:rect l="0" t="0" r="r" b="b"/>
                <a:pathLst>
                  <a:path w="33" h="19">
                    <a:moveTo>
                      <a:pt x="28" y="2"/>
                    </a:moveTo>
                    <a:cubicBezTo>
                      <a:pt x="33" y="4"/>
                      <a:pt x="31" y="8"/>
                      <a:pt x="31" y="12"/>
                    </a:cubicBezTo>
                    <a:cubicBezTo>
                      <a:pt x="26" y="13"/>
                      <a:pt x="23" y="17"/>
                      <a:pt x="19" y="19"/>
                    </a:cubicBezTo>
                    <a:cubicBezTo>
                      <a:pt x="17" y="19"/>
                      <a:pt x="15" y="19"/>
                      <a:pt x="14" y="18"/>
                    </a:cubicBezTo>
                    <a:cubicBezTo>
                      <a:pt x="10" y="14"/>
                      <a:pt x="1" y="17"/>
                      <a:pt x="0" y="10"/>
                    </a:cubicBezTo>
                    <a:cubicBezTo>
                      <a:pt x="0" y="2"/>
                      <a:pt x="10" y="4"/>
                      <a:pt x="14" y="0"/>
                    </a:cubicBezTo>
                    <a:cubicBezTo>
                      <a:pt x="19" y="2"/>
                      <a:pt x="23" y="2"/>
                      <a:pt x="28"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9" name="Freeform 462">
                <a:extLst>
                  <a:ext uri="{FF2B5EF4-FFF2-40B4-BE49-F238E27FC236}">
                    <a16:creationId xmlns:a16="http://schemas.microsoft.com/office/drawing/2014/main" id="{BDCF4C58-B856-27E5-7221-C482E3C7633A}"/>
                  </a:ext>
                </a:extLst>
              </p:cNvPr>
              <p:cNvSpPr/>
              <p:nvPr/>
            </p:nvSpPr>
            <p:spPr bwMode="auto">
              <a:xfrm>
                <a:off x="779" y="869"/>
                <a:ext cx="39" cy="19"/>
              </a:xfrm>
              <a:custGeom>
                <a:avLst/>
                <a:gdLst>
                  <a:gd name="T0" fmla="*/ 3 w 34"/>
                  <a:gd name="T1" fmla="*/ 10 h 17"/>
                  <a:gd name="T2" fmla="*/ 6 w 34"/>
                  <a:gd name="T3" fmla="*/ 3 h 17"/>
                  <a:gd name="T4" fmla="*/ 20 w 34"/>
                  <a:gd name="T5" fmla="*/ 0 h 17"/>
                  <a:gd name="T6" fmla="*/ 33 w 34"/>
                  <a:gd name="T7" fmla="*/ 10 h 17"/>
                  <a:gd name="T8" fmla="*/ 15 w 34"/>
                  <a:gd name="T9" fmla="*/ 17 h 17"/>
                  <a:gd name="T10" fmla="*/ 3 w 34"/>
                  <a:gd name="T11" fmla="*/ 10 h 17"/>
                </a:gdLst>
                <a:ahLst/>
                <a:cxnLst>
                  <a:cxn ang="0">
                    <a:pos x="T0" y="T1"/>
                  </a:cxn>
                  <a:cxn ang="0">
                    <a:pos x="T2" y="T3"/>
                  </a:cxn>
                  <a:cxn ang="0">
                    <a:pos x="T4" y="T5"/>
                  </a:cxn>
                  <a:cxn ang="0">
                    <a:pos x="T6" y="T7"/>
                  </a:cxn>
                  <a:cxn ang="0">
                    <a:pos x="T8" y="T9"/>
                  </a:cxn>
                  <a:cxn ang="0">
                    <a:pos x="T10" y="T11"/>
                  </a:cxn>
                </a:cxnLst>
                <a:rect l="0" t="0" r="r" b="b"/>
                <a:pathLst>
                  <a:path w="34" h="17">
                    <a:moveTo>
                      <a:pt x="3" y="10"/>
                    </a:moveTo>
                    <a:cubicBezTo>
                      <a:pt x="2" y="6"/>
                      <a:pt x="0" y="3"/>
                      <a:pt x="6" y="3"/>
                    </a:cubicBezTo>
                    <a:cubicBezTo>
                      <a:pt x="11" y="3"/>
                      <a:pt x="15" y="1"/>
                      <a:pt x="20" y="0"/>
                    </a:cubicBezTo>
                    <a:cubicBezTo>
                      <a:pt x="25" y="2"/>
                      <a:pt x="34" y="5"/>
                      <a:pt x="33" y="10"/>
                    </a:cubicBezTo>
                    <a:cubicBezTo>
                      <a:pt x="31" y="15"/>
                      <a:pt x="22" y="17"/>
                      <a:pt x="15" y="17"/>
                    </a:cubicBezTo>
                    <a:cubicBezTo>
                      <a:pt x="11" y="15"/>
                      <a:pt x="8" y="10"/>
                      <a:pt x="3"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0" name="Freeform 463">
                <a:extLst>
                  <a:ext uri="{FF2B5EF4-FFF2-40B4-BE49-F238E27FC236}">
                    <a16:creationId xmlns:a16="http://schemas.microsoft.com/office/drawing/2014/main" id="{8815CBB7-B2CD-8DC3-1F2D-1A5AA25E1544}"/>
                  </a:ext>
                </a:extLst>
              </p:cNvPr>
              <p:cNvSpPr/>
              <p:nvPr/>
            </p:nvSpPr>
            <p:spPr bwMode="auto">
              <a:xfrm>
                <a:off x="605" y="1455"/>
                <a:ext cx="33" cy="37"/>
              </a:xfrm>
              <a:custGeom>
                <a:avLst/>
                <a:gdLst>
                  <a:gd name="T0" fmla="*/ 29 w 29"/>
                  <a:gd name="T1" fmla="*/ 29 h 32"/>
                  <a:gd name="T2" fmla="*/ 6 w 29"/>
                  <a:gd name="T3" fmla="*/ 19 h 32"/>
                  <a:gd name="T4" fmla="*/ 0 w 29"/>
                  <a:gd name="T5" fmla="*/ 17 h 32"/>
                  <a:gd name="T6" fmla="*/ 1 w 29"/>
                  <a:gd name="T7" fmla="*/ 14 h 32"/>
                  <a:gd name="T8" fmla="*/ 13 w 29"/>
                  <a:gd name="T9" fmla="*/ 0 h 32"/>
                  <a:gd name="T10" fmla="*/ 17 w 29"/>
                  <a:gd name="T11" fmla="*/ 13 h 32"/>
                  <a:gd name="T12" fmla="*/ 27 w 29"/>
                  <a:gd name="T13" fmla="*/ 23 h 32"/>
                  <a:gd name="T14" fmla="*/ 29 w 29"/>
                  <a:gd name="T15" fmla="*/ 29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32">
                    <a:moveTo>
                      <a:pt x="29" y="29"/>
                    </a:moveTo>
                    <a:cubicBezTo>
                      <a:pt x="19" y="32"/>
                      <a:pt x="10" y="29"/>
                      <a:pt x="6" y="19"/>
                    </a:cubicBezTo>
                    <a:cubicBezTo>
                      <a:pt x="5" y="17"/>
                      <a:pt x="2" y="18"/>
                      <a:pt x="0" y="17"/>
                    </a:cubicBezTo>
                    <a:cubicBezTo>
                      <a:pt x="0" y="16"/>
                      <a:pt x="0" y="15"/>
                      <a:pt x="1" y="14"/>
                    </a:cubicBezTo>
                    <a:cubicBezTo>
                      <a:pt x="4" y="9"/>
                      <a:pt x="8" y="5"/>
                      <a:pt x="13" y="0"/>
                    </a:cubicBezTo>
                    <a:cubicBezTo>
                      <a:pt x="15" y="5"/>
                      <a:pt x="16" y="9"/>
                      <a:pt x="17" y="13"/>
                    </a:cubicBezTo>
                    <a:cubicBezTo>
                      <a:pt x="19" y="18"/>
                      <a:pt x="17" y="26"/>
                      <a:pt x="27" y="23"/>
                    </a:cubicBezTo>
                    <a:cubicBezTo>
                      <a:pt x="29" y="23"/>
                      <a:pt x="29" y="27"/>
                      <a:pt x="29" y="2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1" name="Freeform 464">
                <a:extLst>
                  <a:ext uri="{FF2B5EF4-FFF2-40B4-BE49-F238E27FC236}">
                    <a16:creationId xmlns:a16="http://schemas.microsoft.com/office/drawing/2014/main" id="{8238EC61-EF6E-EB5D-5118-654CD0B8EABF}"/>
                  </a:ext>
                </a:extLst>
              </p:cNvPr>
              <p:cNvSpPr/>
              <p:nvPr/>
            </p:nvSpPr>
            <p:spPr bwMode="auto">
              <a:xfrm>
                <a:off x="166" y="1092"/>
                <a:ext cx="23" cy="31"/>
              </a:xfrm>
              <a:custGeom>
                <a:avLst/>
                <a:gdLst>
                  <a:gd name="T0" fmla="*/ 19 w 20"/>
                  <a:gd name="T1" fmla="*/ 12 h 27"/>
                  <a:gd name="T2" fmla="*/ 13 w 20"/>
                  <a:gd name="T3" fmla="*/ 26 h 27"/>
                  <a:gd name="T4" fmla="*/ 0 w 20"/>
                  <a:gd name="T5" fmla="*/ 17 h 27"/>
                  <a:gd name="T6" fmla="*/ 0 w 20"/>
                  <a:gd name="T7" fmla="*/ 11 h 27"/>
                  <a:gd name="T8" fmla="*/ 3 w 20"/>
                  <a:gd name="T9" fmla="*/ 2 h 27"/>
                  <a:gd name="T10" fmla="*/ 10 w 20"/>
                  <a:gd name="T11" fmla="*/ 7 h 27"/>
                  <a:gd name="T12" fmla="*/ 19 w 20"/>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20" h="27">
                    <a:moveTo>
                      <a:pt x="19" y="12"/>
                    </a:moveTo>
                    <a:cubicBezTo>
                      <a:pt x="20" y="18"/>
                      <a:pt x="19" y="25"/>
                      <a:pt x="13" y="26"/>
                    </a:cubicBezTo>
                    <a:cubicBezTo>
                      <a:pt x="7" y="27"/>
                      <a:pt x="1" y="25"/>
                      <a:pt x="0" y="17"/>
                    </a:cubicBezTo>
                    <a:cubicBezTo>
                      <a:pt x="0" y="15"/>
                      <a:pt x="0" y="13"/>
                      <a:pt x="0" y="11"/>
                    </a:cubicBezTo>
                    <a:cubicBezTo>
                      <a:pt x="0" y="8"/>
                      <a:pt x="0" y="4"/>
                      <a:pt x="3" y="2"/>
                    </a:cubicBezTo>
                    <a:cubicBezTo>
                      <a:pt x="7" y="0"/>
                      <a:pt x="8" y="5"/>
                      <a:pt x="10" y="7"/>
                    </a:cubicBezTo>
                    <a:cubicBezTo>
                      <a:pt x="13" y="10"/>
                      <a:pt x="16" y="11"/>
                      <a:pt x="19"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2" name="Freeform 465">
                <a:extLst>
                  <a:ext uri="{FF2B5EF4-FFF2-40B4-BE49-F238E27FC236}">
                    <a16:creationId xmlns:a16="http://schemas.microsoft.com/office/drawing/2014/main" id="{8EEC797B-5A14-A0AA-9B59-E0793CF4419C}"/>
                  </a:ext>
                </a:extLst>
              </p:cNvPr>
              <p:cNvSpPr/>
              <p:nvPr/>
            </p:nvSpPr>
            <p:spPr bwMode="auto">
              <a:xfrm>
                <a:off x="103" y="1140"/>
                <a:ext cx="29" cy="32"/>
              </a:xfrm>
              <a:custGeom>
                <a:avLst/>
                <a:gdLst>
                  <a:gd name="T0" fmla="*/ 19 w 25"/>
                  <a:gd name="T1" fmla="*/ 0 h 28"/>
                  <a:gd name="T2" fmla="*/ 23 w 25"/>
                  <a:gd name="T3" fmla="*/ 15 h 28"/>
                  <a:gd name="T4" fmla="*/ 22 w 25"/>
                  <a:gd name="T5" fmla="*/ 26 h 28"/>
                  <a:gd name="T6" fmla="*/ 11 w 25"/>
                  <a:gd name="T7" fmla="*/ 24 h 28"/>
                  <a:gd name="T8" fmla="*/ 7 w 25"/>
                  <a:gd name="T9" fmla="*/ 15 h 28"/>
                  <a:gd name="T10" fmla="*/ 13 w 25"/>
                  <a:gd name="T11" fmla="*/ 7 h 28"/>
                  <a:gd name="T12" fmla="*/ 19 w 25"/>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25" h="28">
                    <a:moveTo>
                      <a:pt x="19" y="0"/>
                    </a:moveTo>
                    <a:cubicBezTo>
                      <a:pt x="23" y="4"/>
                      <a:pt x="21" y="10"/>
                      <a:pt x="23" y="15"/>
                    </a:cubicBezTo>
                    <a:cubicBezTo>
                      <a:pt x="25" y="18"/>
                      <a:pt x="25" y="23"/>
                      <a:pt x="22" y="26"/>
                    </a:cubicBezTo>
                    <a:cubicBezTo>
                      <a:pt x="18" y="28"/>
                      <a:pt x="15" y="25"/>
                      <a:pt x="11" y="24"/>
                    </a:cubicBezTo>
                    <a:cubicBezTo>
                      <a:pt x="10" y="21"/>
                      <a:pt x="8" y="18"/>
                      <a:pt x="7" y="15"/>
                    </a:cubicBezTo>
                    <a:cubicBezTo>
                      <a:pt x="5" y="9"/>
                      <a:pt x="0" y="2"/>
                      <a:pt x="13" y="7"/>
                    </a:cubicBezTo>
                    <a:cubicBezTo>
                      <a:pt x="18" y="9"/>
                      <a:pt x="19" y="5"/>
                      <a:pt x="19"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3" name="Freeform 466">
                <a:extLst>
                  <a:ext uri="{FF2B5EF4-FFF2-40B4-BE49-F238E27FC236}">
                    <a16:creationId xmlns:a16="http://schemas.microsoft.com/office/drawing/2014/main" id="{9CDE2871-EA52-D8C7-2E88-E360769134B2}"/>
                  </a:ext>
                </a:extLst>
              </p:cNvPr>
              <p:cNvSpPr/>
              <p:nvPr/>
            </p:nvSpPr>
            <p:spPr bwMode="auto">
              <a:xfrm>
                <a:off x="545" y="1472"/>
                <a:ext cx="24" cy="33"/>
              </a:xfrm>
              <a:custGeom>
                <a:avLst/>
                <a:gdLst>
                  <a:gd name="T0" fmla="*/ 21 w 21"/>
                  <a:gd name="T1" fmla="*/ 12 h 28"/>
                  <a:gd name="T2" fmla="*/ 19 w 21"/>
                  <a:gd name="T3" fmla="*/ 20 h 28"/>
                  <a:gd name="T4" fmla="*/ 11 w 21"/>
                  <a:gd name="T5" fmla="*/ 23 h 28"/>
                  <a:gd name="T6" fmla="*/ 1 w 21"/>
                  <a:gd name="T7" fmla="*/ 13 h 28"/>
                  <a:gd name="T8" fmla="*/ 4 w 21"/>
                  <a:gd name="T9" fmla="*/ 2 h 28"/>
                  <a:gd name="T10" fmla="*/ 13 w 21"/>
                  <a:gd name="T11" fmla="*/ 8 h 28"/>
                  <a:gd name="T12" fmla="*/ 21 w 21"/>
                  <a:gd name="T13" fmla="*/ 12 h 28"/>
                </a:gdLst>
                <a:ahLst/>
                <a:cxnLst>
                  <a:cxn ang="0">
                    <a:pos x="T0" y="T1"/>
                  </a:cxn>
                  <a:cxn ang="0">
                    <a:pos x="T2" y="T3"/>
                  </a:cxn>
                  <a:cxn ang="0">
                    <a:pos x="T4" y="T5"/>
                  </a:cxn>
                  <a:cxn ang="0">
                    <a:pos x="T6" y="T7"/>
                  </a:cxn>
                  <a:cxn ang="0">
                    <a:pos x="T8" y="T9"/>
                  </a:cxn>
                  <a:cxn ang="0">
                    <a:pos x="T10" y="T11"/>
                  </a:cxn>
                  <a:cxn ang="0">
                    <a:pos x="T12" y="T13"/>
                  </a:cxn>
                </a:cxnLst>
                <a:rect l="0" t="0" r="r" b="b"/>
                <a:pathLst>
                  <a:path w="21" h="28">
                    <a:moveTo>
                      <a:pt x="21" y="12"/>
                    </a:moveTo>
                    <a:cubicBezTo>
                      <a:pt x="20" y="14"/>
                      <a:pt x="19" y="17"/>
                      <a:pt x="19" y="20"/>
                    </a:cubicBezTo>
                    <a:cubicBezTo>
                      <a:pt x="18" y="26"/>
                      <a:pt x="16" y="28"/>
                      <a:pt x="11" y="23"/>
                    </a:cubicBezTo>
                    <a:cubicBezTo>
                      <a:pt x="8" y="20"/>
                      <a:pt x="4" y="16"/>
                      <a:pt x="1" y="13"/>
                    </a:cubicBezTo>
                    <a:cubicBezTo>
                      <a:pt x="1" y="9"/>
                      <a:pt x="0" y="4"/>
                      <a:pt x="4" y="2"/>
                    </a:cubicBezTo>
                    <a:cubicBezTo>
                      <a:pt x="8" y="0"/>
                      <a:pt x="10" y="6"/>
                      <a:pt x="13" y="8"/>
                    </a:cubicBezTo>
                    <a:cubicBezTo>
                      <a:pt x="15" y="10"/>
                      <a:pt x="18" y="11"/>
                      <a:pt x="21"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4" name="Freeform 467">
                <a:extLst>
                  <a:ext uri="{FF2B5EF4-FFF2-40B4-BE49-F238E27FC236}">
                    <a16:creationId xmlns:a16="http://schemas.microsoft.com/office/drawing/2014/main" id="{AEE9C846-3062-3CB6-404D-1F26053F075B}"/>
                  </a:ext>
                </a:extLst>
              </p:cNvPr>
              <p:cNvSpPr/>
              <p:nvPr/>
            </p:nvSpPr>
            <p:spPr bwMode="auto">
              <a:xfrm>
                <a:off x="578" y="1474"/>
                <a:ext cx="19" cy="25"/>
              </a:xfrm>
              <a:custGeom>
                <a:avLst/>
                <a:gdLst>
                  <a:gd name="T0" fmla="*/ 16 w 16"/>
                  <a:gd name="T1" fmla="*/ 12 h 22"/>
                  <a:gd name="T2" fmla="*/ 10 w 16"/>
                  <a:gd name="T3" fmla="*/ 22 h 22"/>
                  <a:gd name="T4" fmla="*/ 0 w 16"/>
                  <a:gd name="T5" fmla="*/ 10 h 22"/>
                  <a:gd name="T6" fmla="*/ 8 w 16"/>
                  <a:gd name="T7" fmla="*/ 0 h 22"/>
                  <a:gd name="T8" fmla="*/ 16 w 16"/>
                  <a:gd name="T9" fmla="*/ 12 h 22"/>
                </a:gdLst>
                <a:ahLst/>
                <a:cxnLst>
                  <a:cxn ang="0">
                    <a:pos x="T0" y="T1"/>
                  </a:cxn>
                  <a:cxn ang="0">
                    <a:pos x="T2" y="T3"/>
                  </a:cxn>
                  <a:cxn ang="0">
                    <a:pos x="T4" y="T5"/>
                  </a:cxn>
                  <a:cxn ang="0">
                    <a:pos x="T6" y="T7"/>
                  </a:cxn>
                  <a:cxn ang="0">
                    <a:pos x="T8" y="T9"/>
                  </a:cxn>
                </a:cxnLst>
                <a:rect l="0" t="0" r="r" b="b"/>
                <a:pathLst>
                  <a:path w="16" h="22">
                    <a:moveTo>
                      <a:pt x="16" y="12"/>
                    </a:moveTo>
                    <a:cubicBezTo>
                      <a:pt x="16" y="17"/>
                      <a:pt x="15" y="22"/>
                      <a:pt x="10" y="22"/>
                    </a:cubicBezTo>
                    <a:cubicBezTo>
                      <a:pt x="4" y="21"/>
                      <a:pt x="0" y="17"/>
                      <a:pt x="0" y="10"/>
                    </a:cubicBezTo>
                    <a:cubicBezTo>
                      <a:pt x="3" y="7"/>
                      <a:pt x="3" y="0"/>
                      <a:pt x="8" y="0"/>
                    </a:cubicBezTo>
                    <a:cubicBezTo>
                      <a:pt x="14" y="0"/>
                      <a:pt x="13" y="8"/>
                      <a:pt x="16"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5" name="Freeform 468">
                <a:extLst>
                  <a:ext uri="{FF2B5EF4-FFF2-40B4-BE49-F238E27FC236}">
                    <a16:creationId xmlns:a16="http://schemas.microsoft.com/office/drawing/2014/main" id="{76422F28-F101-3E7D-20CD-CE09D57966BE}"/>
                  </a:ext>
                </a:extLst>
              </p:cNvPr>
              <p:cNvSpPr/>
              <p:nvPr/>
            </p:nvSpPr>
            <p:spPr bwMode="auto">
              <a:xfrm>
                <a:off x="522" y="1495"/>
                <a:ext cx="17" cy="27"/>
              </a:xfrm>
              <a:custGeom>
                <a:avLst/>
                <a:gdLst>
                  <a:gd name="T0" fmla="*/ 12 w 15"/>
                  <a:gd name="T1" fmla="*/ 6 h 23"/>
                  <a:gd name="T2" fmla="*/ 13 w 15"/>
                  <a:gd name="T3" fmla="*/ 9 h 23"/>
                  <a:gd name="T4" fmla="*/ 10 w 15"/>
                  <a:gd name="T5" fmla="*/ 20 h 23"/>
                  <a:gd name="T6" fmla="*/ 2 w 15"/>
                  <a:gd name="T7" fmla="*/ 14 h 23"/>
                  <a:gd name="T8" fmla="*/ 3 w 15"/>
                  <a:gd name="T9" fmla="*/ 2 h 23"/>
                  <a:gd name="T10" fmla="*/ 12 w 15"/>
                  <a:gd name="T11" fmla="*/ 6 h 23"/>
                </a:gdLst>
                <a:ahLst/>
                <a:cxnLst>
                  <a:cxn ang="0">
                    <a:pos x="T0" y="T1"/>
                  </a:cxn>
                  <a:cxn ang="0">
                    <a:pos x="T2" y="T3"/>
                  </a:cxn>
                  <a:cxn ang="0">
                    <a:pos x="T4" y="T5"/>
                  </a:cxn>
                  <a:cxn ang="0">
                    <a:pos x="T6" y="T7"/>
                  </a:cxn>
                  <a:cxn ang="0">
                    <a:pos x="T8" y="T9"/>
                  </a:cxn>
                  <a:cxn ang="0">
                    <a:pos x="T10" y="T11"/>
                  </a:cxn>
                </a:cxnLst>
                <a:rect l="0" t="0" r="r" b="b"/>
                <a:pathLst>
                  <a:path w="15" h="23">
                    <a:moveTo>
                      <a:pt x="12" y="6"/>
                    </a:moveTo>
                    <a:cubicBezTo>
                      <a:pt x="12" y="7"/>
                      <a:pt x="13" y="8"/>
                      <a:pt x="13" y="9"/>
                    </a:cubicBezTo>
                    <a:cubicBezTo>
                      <a:pt x="15" y="13"/>
                      <a:pt x="13" y="18"/>
                      <a:pt x="10" y="20"/>
                    </a:cubicBezTo>
                    <a:cubicBezTo>
                      <a:pt x="6" y="23"/>
                      <a:pt x="5" y="15"/>
                      <a:pt x="2" y="14"/>
                    </a:cubicBezTo>
                    <a:cubicBezTo>
                      <a:pt x="2" y="10"/>
                      <a:pt x="0" y="5"/>
                      <a:pt x="3" y="2"/>
                    </a:cubicBezTo>
                    <a:cubicBezTo>
                      <a:pt x="6" y="0"/>
                      <a:pt x="10" y="3"/>
                      <a:pt x="12" y="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6" name="Freeform 469">
                <a:extLst>
                  <a:ext uri="{FF2B5EF4-FFF2-40B4-BE49-F238E27FC236}">
                    <a16:creationId xmlns:a16="http://schemas.microsoft.com/office/drawing/2014/main" id="{19B5B8D2-72C2-D9A6-A527-96CEB0E33B17}"/>
                  </a:ext>
                </a:extLst>
              </p:cNvPr>
              <p:cNvSpPr/>
              <p:nvPr/>
            </p:nvSpPr>
            <p:spPr bwMode="auto">
              <a:xfrm>
                <a:off x="636" y="1485"/>
                <a:ext cx="17" cy="21"/>
              </a:xfrm>
              <a:custGeom>
                <a:avLst/>
                <a:gdLst>
                  <a:gd name="T0" fmla="*/ 14 w 15"/>
                  <a:gd name="T1" fmla="*/ 1 h 18"/>
                  <a:gd name="T2" fmla="*/ 14 w 15"/>
                  <a:gd name="T3" fmla="*/ 6 h 18"/>
                  <a:gd name="T4" fmla="*/ 4 w 15"/>
                  <a:gd name="T5" fmla="*/ 16 h 18"/>
                  <a:gd name="T6" fmla="*/ 5 w 15"/>
                  <a:gd name="T7" fmla="*/ 4 h 18"/>
                  <a:gd name="T8" fmla="*/ 14 w 15"/>
                  <a:gd name="T9" fmla="*/ 1 h 18"/>
                </a:gdLst>
                <a:ahLst/>
                <a:cxnLst>
                  <a:cxn ang="0">
                    <a:pos x="T0" y="T1"/>
                  </a:cxn>
                  <a:cxn ang="0">
                    <a:pos x="T2" y="T3"/>
                  </a:cxn>
                  <a:cxn ang="0">
                    <a:pos x="T4" y="T5"/>
                  </a:cxn>
                  <a:cxn ang="0">
                    <a:pos x="T6" y="T7"/>
                  </a:cxn>
                  <a:cxn ang="0">
                    <a:pos x="T8" y="T9"/>
                  </a:cxn>
                </a:cxnLst>
                <a:rect l="0" t="0" r="r" b="b"/>
                <a:pathLst>
                  <a:path w="15" h="18">
                    <a:moveTo>
                      <a:pt x="14" y="1"/>
                    </a:moveTo>
                    <a:cubicBezTo>
                      <a:pt x="14" y="2"/>
                      <a:pt x="15" y="4"/>
                      <a:pt x="14" y="6"/>
                    </a:cubicBezTo>
                    <a:cubicBezTo>
                      <a:pt x="13" y="12"/>
                      <a:pt x="10" y="18"/>
                      <a:pt x="4" y="16"/>
                    </a:cubicBezTo>
                    <a:cubicBezTo>
                      <a:pt x="0" y="15"/>
                      <a:pt x="3" y="8"/>
                      <a:pt x="5" y="4"/>
                    </a:cubicBezTo>
                    <a:cubicBezTo>
                      <a:pt x="7" y="1"/>
                      <a:pt x="11" y="0"/>
                      <a:pt x="14"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7" name="Freeform 470">
                <a:extLst>
                  <a:ext uri="{FF2B5EF4-FFF2-40B4-BE49-F238E27FC236}">
                    <a16:creationId xmlns:a16="http://schemas.microsoft.com/office/drawing/2014/main" id="{D8F059BF-ABD9-85FF-BFC5-D9C91C4C465F}"/>
                  </a:ext>
                </a:extLst>
              </p:cNvPr>
              <p:cNvSpPr/>
              <p:nvPr/>
            </p:nvSpPr>
            <p:spPr bwMode="auto">
              <a:xfrm>
                <a:off x="863" y="1039"/>
                <a:ext cx="19" cy="16"/>
              </a:xfrm>
              <a:custGeom>
                <a:avLst/>
                <a:gdLst>
                  <a:gd name="T0" fmla="*/ 0 w 17"/>
                  <a:gd name="T1" fmla="*/ 6 h 14"/>
                  <a:gd name="T2" fmla="*/ 10 w 17"/>
                  <a:gd name="T3" fmla="*/ 2 h 14"/>
                  <a:gd name="T4" fmla="*/ 17 w 17"/>
                  <a:gd name="T5" fmla="*/ 6 h 14"/>
                  <a:gd name="T6" fmla="*/ 7 w 17"/>
                  <a:gd name="T7" fmla="*/ 11 h 14"/>
                  <a:gd name="T8" fmla="*/ 0 w 17"/>
                  <a:gd name="T9" fmla="*/ 6 h 14"/>
                </a:gdLst>
                <a:ahLst/>
                <a:cxnLst>
                  <a:cxn ang="0">
                    <a:pos x="T0" y="T1"/>
                  </a:cxn>
                  <a:cxn ang="0">
                    <a:pos x="T2" y="T3"/>
                  </a:cxn>
                  <a:cxn ang="0">
                    <a:pos x="T4" y="T5"/>
                  </a:cxn>
                  <a:cxn ang="0">
                    <a:pos x="T6" y="T7"/>
                  </a:cxn>
                  <a:cxn ang="0">
                    <a:pos x="T8" y="T9"/>
                  </a:cxn>
                </a:cxnLst>
                <a:rect l="0" t="0" r="r" b="b"/>
                <a:pathLst>
                  <a:path w="17" h="14">
                    <a:moveTo>
                      <a:pt x="0" y="6"/>
                    </a:moveTo>
                    <a:cubicBezTo>
                      <a:pt x="4" y="5"/>
                      <a:pt x="7" y="4"/>
                      <a:pt x="10" y="2"/>
                    </a:cubicBezTo>
                    <a:cubicBezTo>
                      <a:pt x="15" y="0"/>
                      <a:pt x="17" y="2"/>
                      <a:pt x="17" y="6"/>
                    </a:cubicBezTo>
                    <a:cubicBezTo>
                      <a:pt x="14" y="8"/>
                      <a:pt x="10" y="9"/>
                      <a:pt x="7" y="11"/>
                    </a:cubicBezTo>
                    <a:cubicBezTo>
                      <a:pt x="1" y="14"/>
                      <a:pt x="1" y="10"/>
                      <a:pt x="0" y="6"/>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8" name="Freeform 471">
                <a:extLst>
                  <a:ext uri="{FF2B5EF4-FFF2-40B4-BE49-F238E27FC236}">
                    <a16:creationId xmlns:a16="http://schemas.microsoft.com/office/drawing/2014/main" id="{77BCAF32-8AC3-78A1-5438-25E9FBE5CA1E}"/>
                  </a:ext>
                </a:extLst>
              </p:cNvPr>
              <p:cNvSpPr/>
              <p:nvPr/>
            </p:nvSpPr>
            <p:spPr bwMode="auto">
              <a:xfrm>
                <a:off x="808" y="1097"/>
                <a:ext cx="9" cy="13"/>
              </a:xfrm>
              <a:custGeom>
                <a:avLst/>
                <a:gdLst>
                  <a:gd name="T0" fmla="*/ 8 w 8"/>
                  <a:gd name="T1" fmla="*/ 11 h 12"/>
                  <a:gd name="T2" fmla="*/ 0 w 8"/>
                  <a:gd name="T3" fmla="*/ 2 h 12"/>
                  <a:gd name="T4" fmla="*/ 7 w 8"/>
                  <a:gd name="T5" fmla="*/ 7 h 12"/>
                  <a:gd name="T6" fmla="*/ 8 w 8"/>
                  <a:gd name="T7" fmla="*/ 11 h 12"/>
                </a:gdLst>
                <a:ahLst/>
                <a:cxnLst>
                  <a:cxn ang="0">
                    <a:pos x="T0" y="T1"/>
                  </a:cxn>
                  <a:cxn ang="0">
                    <a:pos x="T2" y="T3"/>
                  </a:cxn>
                  <a:cxn ang="0">
                    <a:pos x="T4" y="T5"/>
                  </a:cxn>
                  <a:cxn ang="0">
                    <a:pos x="T6" y="T7"/>
                  </a:cxn>
                </a:cxnLst>
                <a:rect l="0" t="0" r="r" b="b"/>
                <a:pathLst>
                  <a:path w="8" h="12">
                    <a:moveTo>
                      <a:pt x="8" y="11"/>
                    </a:moveTo>
                    <a:cubicBezTo>
                      <a:pt x="1" y="12"/>
                      <a:pt x="1" y="12"/>
                      <a:pt x="0" y="2"/>
                    </a:cubicBezTo>
                    <a:cubicBezTo>
                      <a:pt x="5" y="0"/>
                      <a:pt x="4" y="6"/>
                      <a:pt x="7" y="7"/>
                    </a:cubicBezTo>
                    <a:cubicBezTo>
                      <a:pt x="7" y="8"/>
                      <a:pt x="8" y="9"/>
                      <a:pt x="8"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9" name="Freeform 472">
                <a:extLst>
                  <a:ext uri="{FF2B5EF4-FFF2-40B4-BE49-F238E27FC236}">
                    <a16:creationId xmlns:a16="http://schemas.microsoft.com/office/drawing/2014/main" id="{F79EF91C-DA1D-D046-B291-BBC5211E8202}"/>
                  </a:ext>
                </a:extLst>
              </p:cNvPr>
              <p:cNvSpPr/>
              <p:nvPr/>
            </p:nvSpPr>
            <p:spPr bwMode="auto">
              <a:xfrm>
                <a:off x="584" y="1413"/>
                <a:ext cx="9" cy="14"/>
              </a:xfrm>
              <a:custGeom>
                <a:avLst/>
                <a:gdLst>
                  <a:gd name="T0" fmla="*/ 1 w 8"/>
                  <a:gd name="T1" fmla="*/ 12 h 12"/>
                  <a:gd name="T2" fmla="*/ 0 w 8"/>
                  <a:gd name="T3" fmla="*/ 4 h 12"/>
                  <a:gd name="T4" fmla="*/ 7 w 8"/>
                  <a:gd name="T5" fmla="*/ 3 h 12"/>
                  <a:gd name="T6" fmla="*/ 1 w 8"/>
                  <a:gd name="T7" fmla="*/ 12 h 12"/>
                </a:gdLst>
                <a:ahLst/>
                <a:cxnLst>
                  <a:cxn ang="0">
                    <a:pos x="T0" y="T1"/>
                  </a:cxn>
                  <a:cxn ang="0">
                    <a:pos x="T2" y="T3"/>
                  </a:cxn>
                  <a:cxn ang="0">
                    <a:pos x="T4" y="T5"/>
                  </a:cxn>
                  <a:cxn ang="0">
                    <a:pos x="T6" y="T7"/>
                  </a:cxn>
                </a:cxnLst>
                <a:rect l="0" t="0" r="r" b="b"/>
                <a:pathLst>
                  <a:path w="8" h="12">
                    <a:moveTo>
                      <a:pt x="1" y="12"/>
                    </a:moveTo>
                    <a:cubicBezTo>
                      <a:pt x="1" y="9"/>
                      <a:pt x="0" y="7"/>
                      <a:pt x="0" y="4"/>
                    </a:cubicBezTo>
                    <a:cubicBezTo>
                      <a:pt x="2" y="3"/>
                      <a:pt x="5" y="0"/>
                      <a:pt x="7" y="3"/>
                    </a:cubicBezTo>
                    <a:cubicBezTo>
                      <a:pt x="8" y="7"/>
                      <a:pt x="4" y="9"/>
                      <a:pt x="1"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0" name="Freeform 473">
                <a:extLst>
                  <a:ext uri="{FF2B5EF4-FFF2-40B4-BE49-F238E27FC236}">
                    <a16:creationId xmlns:a16="http://schemas.microsoft.com/office/drawing/2014/main" id="{61327DE4-90C1-727B-8F80-2D8C74055D5A}"/>
                  </a:ext>
                </a:extLst>
              </p:cNvPr>
              <p:cNvSpPr/>
              <p:nvPr/>
            </p:nvSpPr>
            <p:spPr bwMode="auto">
              <a:xfrm>
                <a:off x="571" y="1415"/>
                <a:ext cx="7" cy="5"/>
              </a:xfrm>
              <a:custGeom>
                <a:avLst/>
                <a:gdLst>
                  <a:gd name="T0" fmla="*/ 6 w 6"/>
                  <a:gd name="T1" fmla="*/ 3 h 4"/>
                  <a:gd name="T2" fmla="*/ 0 w 6"/>
                  <a:gd name="T3" fmla="*/ 4 h 4"/>
                  <a:gd name="T4" fmla="*/ 5 w 6"/>
                  <a:gd name="T5" fmla="*/ 0 h 4"/>
                  <a:gd name="T6" fmla="*/ 6 w 6"/>
                  <a:gd name="T7" fmla="*/ 3 h 4"/>
                </a:gdLst>
                <a:ahLst/>
                <a:cxnLst>
                  <a:cxn ang="0">
                    <a:pos x="T0" y="T1"/>
                  </a:cxn>
                  <a:cxn ang="0">
                    <a:pos x="T2" y="T3"/>
                  </a:cxn>
                  <a:cxn ang="0">
                    <a:pos x="T4" y="T5"/>
                  </a:cxn>
                  <a:cxn ang="0">
                    <a:pos x="T6" y="T7"/>
                  </a:cxn>
                </a:cxnLst>
                <a:rect l="0" t="0" r="r" b="b"/>
                <a:pathLst>
                  <a:path w="6" h="4">
                    <a:moveTo>
                      <a:pt x="6" y="3"/>
                    </a:moveTo>
                    <a:cubicBezTo>
                      <a:pt x="4" y="3"/>
                      <a:pt x="2" y="4"/>
                      <a:pt x="0" y="4"/>
                    </a:cubicBezTo>
                    <a:cubicBezTo>
                      <a:pt x="1" y="1"/>
                      <a:pt x="3" y="1"/>
                      <a:pt x="5" y="0"/>
                    </a:cubicBezTo>
                    <a:cubicBezTo>
                      <a:pt x="5" y="1"/>
                      <a:pt x="6" y="2"/>
                      <a:pt x="6"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1" name="Freeform 474">
                <a:extLst>
                  <a:ext uri="{FF2B5EF4-FFF2-40B4-BE49-F238E27FC236}">
                    <a16:creationId xmlns:a16="http://schemas.microsoft.com/office/drawing/2014/main" id="{12503FD5-94D6-2D1B-AF27-6FBA8D0DD4D3}"/>
                  </a:ext>
                </a:extLst>
              </p:cNvPr>
              <p:cNvSpPr/>
              <p:nvPr/>
            </p:nvSpPr>
            <p:spPr bwMode="auto">
              <a:xfrm>
                <a:off x="432" y="1498"/>
                <a:ext cx="7" cy="5"/>
              </a:xfrm>
              <a:custGeom>
                <a:avLst/>
                <a:gdLst>
                  <a:gd name="T0" fmla="*/ 2 w 6"/>
                  <a:gd name="T1" fmla="*/ 0 h 5"/>
                  <a:gd name="T2" fmla="*/ 1 w 6"/>
                  <a:gd name="T3" fmla="*/ 5 h 5"/>
                  <a:gd name="T4" fmla="*/ 2 w 6"/>
                  <a:gd name="T5" fmla="*/ 0 h 5"/>
                </a:gdLst>
                <a:ahLst/>
                <a:cxnLst>
                  <a:cxn ang="0">
                    <a:pos x="T0" y="T1"/>
                  </a:cxn>
                  <a:cxn ang="0">
                    <a:pos x="T2" y="T3"/>
                  </a:cxn>
                  <a:cxn ang="0">
                    <a:pos x="T4" y="T5"/>
                  </a:cxn>
                </a:cxnLst>
                <a:rect l="0" t="0" r="r" b="b"/>
                <a:pathLst>
                  <a:path w="6" h="5">
                    <a:moveTo>
                      <a:pt x="2" y="0"/>
                    </a:moveTo>
                    <a:cubicBezTo>
                      <a:pt x="6" y="3"/>
                      <a:pt x="5" y="4"/>
                      <a:pt x="1" y="5"/>
                    </a:cubicBezTo>
                    <a:cubicBezTo>
                      <a:pt x="0" y="3"/>
                      <a:pt x="0"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2" name="Freeform 475">
                <a:extLst>
                  <a:ext uri="{FF2B5EF4-FFF2-40B4-BE49-F238E27FC236}">
                    <a16:creationId xmlns:a16="http://schemas.microsoft.com/office/drawing/2014/main" id="{988CA69A-FB2C-AE04-8EBA-769BF18144D3}"/>
                  </a:ext>
                </a:extLst>
              </p:cNvPr>
              <p:cNvSpPr/>
              <p:nvPr/>
            </p:nvSpPr>
            <p:spPr bwMode="auto">
              <a:xfrm>
                <a:off x="438" y="1604"/>
                <a:ext cx="8" cy="5"/>
              </a:xfrm>
              <a:custGeom>
                <a:avLst/>
                <a:gdLst>
                  <a:gd name="T0" fmla="*/ 7 w 7"/>
                  <a:gd name="T1" fmla="*/ 0 h 4"/>
                  <a:gd name="T2" fmla="*/ 0 w 7"/>
                  <a:gd name="T3" fmla="*/ 3 h 4"/>
                  <a:gd name="T4" fmla="*/ 7 w 7"/>
                  <a:gd name="T5" fmla="*/ 0 h 4"/>
                </a:gdLst>
                <a:ahLst/>
                <a:cxnLst>
                  <a:cxn ang="0">
                    <a:pos x="T0" y="T1"/>
                  </a:cxn>
                  <a:cxn ang="0">
                    <a:pos x="T2" y="T3"/>
                  </a:cxn>
                  <a:cxn ang="0">
                    <a:pos x="T4" y="T5"/>
                  </a:cxn>
                </a:cxnLst>
                <a:rect l="0" t="0" r="r" b="b"/>
                <a:pathLst>
                  <a:path w="7" h="4">
                    <a:moveTo>
                      <a:pt x="7" y="0"/>
                    </a:moveTo>
                    <a:cubicBezTo>
                      <a:pt x="6" y="4"/>
                      <a:pt x="3" y="4"/>
                      <a:pt x="0" y="3"/>
                    </a:cubicBezTo>
                    <a:cubicBezTo>
                      <a:pt x="1" y="0"/>
                      <a:pt x="5" y="1"/>
                      <a:pt x="7"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3" name="Freeform 476">
                <a:extLst>
                  <a:ext uri="{FF2B5EF4-FFF2-40B4-BE49-F238E27FC236}">
                    <a16:creationId xmlns:a16="http://schemas.microsoft.com/office/drawing/2014/main" id="{CD8F2039-2EC0-1013-3512-D7EFC1A718C5}"/>
                  </a:ext>
                </a:extLst>
              </p:cNvPr>
              <p:cNvSpPr/>
              <p:nvPr/>
            </p:nvSpPr>
            <p:spPr bwMode="auto">
              <a:xfrm>
                <a:off x="504" y="1063"/>
                <a:ext cx="3" cy="5"/>
              </a:xfrm>
              <a:custGeom>
                <a:avLst/>
                <a:gdLst>
                  <a:gd name="T0" fmla="*/ 0 w 3"/>
                  <a:gd name="T1" fmla="*/ 3 h 4"/>
                  <a:gd name="T2" fmla="*/ 3 w 3"/>
                  <a:gd name="T3" fmla="*/ 2 h 4"/>
                  <a:gd name="T4" fmla="*/ 2 w 3"/>
                  <a:gd name="T5" fmla="*/ 4 h 4"/>
                  <a:gd name="T6" fmla="*/ 0 w 3"/>
                  <a:gd name="T7" fmla="*/ 3 h 4"/>
                </a:gdLst>
                <a:ahLst/>
                <a:cxnLst>
                  <a:cxn ang="0">
                    <a:pos x="T0" y="T1"/>
                  </a:cxn>
                  <a:cxn ang="0">
                    <a:pos x="T2" y="T3"/>
                  </a:cxn>
                  <a:cxn ang="0">
                    <a:pos x="T4" y="T5"/>
                  </a:cxn>
                  <a:cxn ang="0">
                    <a:pos x="T6" y="T7"/>
                  </a:cxn>
                </a:cxnLst>
                <a:rect l="0" t="0" r="r" b="b"/>
                <a:pathLst>
                  <a:path w="3" h="4">
                    <a:moveTo>
                      <a:pt x="0" y="3"/>
                    </a:moveTo>
                    <a:cubicBezTo>
                      <a:pt x="1" y="2"/>
                      <a:pt x="1" y="0"/>
                      <a:pt x="3" y="2"/>
                    </a:cubicBezTo>
                    <a:cubicBezTo>
                      <a:pt x="3" y="2"/>
                      <a:pt x="2" y="4"/>
                      <a:pt x="2" y="4"/>
                    </a:cubicBezTo>
                    <a:cubicBezTo>
                      <a:pt x="1" y="4"/>
                      <a:pt x="0" y="4"/>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4" name="Freeform 477">
                <a:extLst>
                  <a:ext uri="{FF2B5EF4-FFF2-40B4-BE49-F238E27FC236}">
                    <a16:creationId xmlns:a16="http://schemas.microsoft.com/office/drawing/2014/main" id="{F9736452-D583-DAF1-7380-D7830E93E9B7}"/>
                  </a:ext>
                </a:extLst>
              </p:cNvPr>
              <p:cNvSpPr/>
              <p:nvPr/>
            </p:nvSpPr>
            <p:spPr bwMode="auto">
              <a:xfrm>
                <a:off x="416" y="1624"/>
                <a:ext cx="3" cy="4"/>
              </a:xfrm>
              <a:custGeom>
                <a:avLst/>
                <a:gdLst>
                  <a:gd name="T0" fmla="*/ 2 w 2"/>
                  <a:gd name="T1" fmla="*/ 0 h 4"/>
                  <a:gd name="T2" fmla="*/ 2 w 2"/>
                  <a:gd name="T3" fmla="*/ 4 h 4"/>
                  <a:gd name="T4" fmla="*/ 2 w 2"/>
                  <a:gd name="T5" fmla="*/ 0 h 4"/>
                </a:gdLst>
                <a:ahLst/>
                <a:cxnLst>
                  <a:cxn ang="0">
                    <a:pos x="T0" y="T1"/>
                  </a:cxn>
                  <a:cxn ang="0">
                    <a:pos x="T2" y="T3"/>
                  </a:cxn>
                  <a:cxn ang="0">
                    <a:pos x="T4" y="T5"/>
                  </a:cxn>
                </a:cxnLst>
                <a:rect l="0" t="0" r="r" b="b"/>
                <a:pathLst>
                  <a:path w="2" h="4">
                    <a:moveTo>
                      <a:pt x="2" y="0"/>
                    </a:moveTo>
                    <a:cubicBezTo>
                      <a:pt x="2" y="1"/>
                      <a:pt x="2" y="2"/>
                      <a:pt x="2" y="4"/>
                    </a:cubicBezTo>
                    <a:cubicBezTo>
                      <a:pt x="0" y="3"/>
                      <a:pt x="0" y="2"/>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5" name="Freeform 478">
                <a:extLst>
                  <a:ext uri="{FF2B5EF4-FFF2-40B4-BE49-F238E27FC236}">
                    <a16:creationId xmlns:a16="http://schemas.microsoft.com/office/drawing/2014/main" id="{454D903F-7DC3-8E38-14C2-F5B8B6DE5673}"/>
                  </a:ext>
                </a:extLst>
              </p:cNvPr>
              <p:cNvSpPr/>
              <p:nvPr/>
            </p:nvSpPr>
            <p:spPr bwMode="auto">
              <a:xfrm>
                <a:off x="263" y="1765"/>
                <a:ext cx="1" cy="1"/>
              </a:xfrm>
              <a:custGeom>
                <a:avLst/>
                <a:gdLst>
                  <a:gd name="T0" fmla="*/ 1 w 1"/>
                  <a:gd name="T1" fmla="*/ 0 h 1"/>
                  <a:gd name="T2" fmla="*/ 0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0"/>
                      <a:pt x="0" y="0"/>
                    </a:cubicBezTo>
                    <a:lnTo>
                      <a:pt x="1" y="0"/>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6" name="Freeform 479">
                <a:extLst>
                  <a:ext uri="{FF2B5EF4-FFF2-40B4-BE49-F238E27FC236}">
                    <a16:creationId xmlns:a16="http://schemas.microsoft.com/office/drawing/2014/main" id="{E1E54EA6-0CC8-9696-C6CE-B07C40D25F41}"/>
                  </a:ext>
                </a:extLst>
              </p:cNvPr>
              <p:cNvSpPr/>
              <p:nvPr/>
            </p:nvSpPr>
            <p:spPr bwMode="auto">
              <a:xfrm>
                <a:off x="430" y="1384"/>
                <a:ext cx="2" cy="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2"/>
                      <a:pt x="1" y="1"/>
                      <a:pt x="2" y="0"/>
                    </a:cubicBezTo>
                    <a:cubicBezTo>
                      <a:pt x="2" y="2"/>
                      <a:pt x="2" y="2"/>
                      <a:pt x="0"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7" name="Freeform 480">
                <a:extLst>
                  <a:ext uri="{FF2B5EF4-FFF2-40B4-BE49-F238E27FC236}">
                    <a16:creationId xmlns:a16="http://schemas.microsoft.com/office/drawing/2014/main" id="{37E0E227-4ACD-55B0-146D-4819D67C2B91}"/>
                  </a:ext>
                </a:extLst>
              </p:cNvPr>
              <p:cNvSpPr/>
              <p:nvPr/>
            </p:nvSpPr>
            <p:spPr bwMode="auto">
              <a:xfrm>
                <a:off x="602" y="1475"/>
                <a:ext cx="3" cy="3"/>
              </a:xfrm>
              <a:custGeom>
                <a:avLst/>
                <a:gdLst>
                  <a:gd name="T0" fmla="*/ 2 w 2"/>
                  <a:gd name="T1" fmla="*/ 0 h 3"/>
                  <a:gd name="T2" fmla="*/ 0 w 2"/>
                  <a:gd name="T3" fmla="*/ 3 h 3"/>
                  <a:gd name="T4" fmla="*/ 2 w 2"/>
                  <a:gd name="T5" fmla="*/ 0 h 3"/>
                </a:gdLst>
                <a:ahLst/>
                <a:cxnLst>
                  <a:cxn ang="0">
                    <a:pos x="T0" y="T1"/>
                  </a:cxn>
                  <a:cxn ang="0">
                    <a:pos x="T2" y="T3"/>
                  </a:cxn>
                  <a:cxn ang="0">
                    <a:pos x="T4" y="T5"/>
                  </a:cxn>
                </a:cxnLst>
                <a:rect l="0" t="0" r="r" b="b"/>
                <a:pathLst>
                  <a:path w="2" h="3">
                    <a:moveTo>
                      <a:pt x="2" y="0"/>
                    </a:moveTo>
                    <a:cubicBezTo>
                      <a:pt x="2" y="1"/>
                      <a:pt x="1" y="2"/>
                      <a:pt x="0" y="3"/>
                    </a:cubicBezTo>
                    <a:cubicBezTo>
                      <a:pt x="0" y="1"/>
                      <a:pt x="1" y="0"/>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8" name="Freeform 481">
                <a:extLst>
                  <a:ext uri="{FF2B5EF4-FFF2-40B4-BE49-F238E27FC236}">
                    <a16:creationId xmlns:a16="http://schemas.microsoft.com/office/drawing/2014/main" id="{B71CAE2B-A621-3BF3-BB14-F82DAC58A8AA}"/>
                  </a:ext>
                </a:extLst>
              </p:cNvPr>
              <p:cNvSpPr/>
              <p:nvPr/>
            </p:nvSpPr>
            <p:spPr bwMode="auto">
              <a:xfrm>
                <a:off x="889" y="691"/>
                <a:ext cx="2" cy="1"/>
              </a:xfrm>
              <a:custGeom>
                <a:avLst/>
                <a:gdLst>
                  <a:gd name="T0" fmla="*/ 0 w 1"/>
                  <a:gd name="T1" fmla="*/ 0 h 1"/>
                  <a:gd name="T2" fmla="*/ 1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1"/>
                      <a:pt x="0" y="1"/>
                      <a:pt x="0" y="1"/>
                    </a:cubicBezTo>
                    <a:lnTo>
                      <a:pt x="0" y="0"/>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9" name="Freeform 482">
                <a:extLst>
                  <a:ext uri="{FF2B5EF4-FFF2-40B4-BE49-F238E27FC236}">
                    <a16:creationId xmlns:a16="http://schemas.microsoft.com/office/drawing/2014/main" id="{15B7CAB9-9CEC-7891-85F6-6BB6A796EDED}"/>
                  </a:ext>
                </a:extLst>
              </p:cNvPr>
              <p:cNvSpPr>
                <a:spLocks noEditPoints="1"/>
              </p:cNvSpPr>
              <p:nvPr/>
            </p:nvSpPr>
            <p:spPr bwMode="auto">
              <a:xfrm>
                <a:off x="478" y="2033"/>
                <a:ext cx="346" cy="349"/>
              </a:xfrm>
              <a:custGeom>
                <a:avLst/>
                <a:gdLst>
                  <a:gd name="T0" fmla="*/ 35 w 301"/>
                  <a:gd name="T1" fmla="*/ 227 h 305"/>
                  <a:gd name="T2" fmla="*/ 26 w 301"/>
                  <a:gd name="T3" fmla="*/ 193 h 305"/>
                  <a:gd name="T4" fmla="*/ 16 w 301"/>
                  <a:gd name="T5" fmla="*/ 179 h 305"/>
                  <a:gd name="T6" fmla="*/ 6 w 301"/>
                  <a:gd name="T7" fmla="*/ 153 h 305"/>
                  <a:gd name="T8" fmla="*/ 25 w 301"/>
                  <a:gd name="T9" fmla="*/ 116 h 305"/>
                  <a:gd name="T10" fmla="*/ 6 w 301"/>
                  <a:gd name="T11" fmla="*/ 91 h 305"/>
                  <a:gd name="T12" fmla="*/ 11 w 301"/>
                  <a:gd name="T13" fmla="*/ 81 h 305"/>
                  <a:gd name="T14" fmla="*/ 38 w 301"/>
                  <a:gd name="T15" fmla="*/ 76 h 305"/>
                  <a:gd name="T16" fmla="*/ 45 w 301"/>
                  <a:gd name="T17" fmla="*/ 50 h 305"/>
                  <a:gd name="T18" fmla="*/ 74 w 301"/>
                  <a:gd name="T19" fmla="*/ 28 h 305"/>
                  <a:gd name="T20" fmla="*/ 90 w 301"/>
                  <a:gd name="T21" fmla="*/ 29 h 305"/>
                  <a:gd name="T22" fmla="*/ 108 w 301"/>
                  <a:gd name="T23" fmla="*/ 29 h 305"/>
                  <a:gd name="T24" fmla="*/ 120 w 301"/>
                  <a:gd name="T25" fmla="*/ 4 h 305"/>
                  <a:gd name="T26" fmla="*/ 160 w 301"/>
                  <a:gd name="T27" fmla="*/ 12 h 305"/>
                  <a:gd name="T28" fmla="*/ 191 w 301"/>
                  <a:gd name="T29" fmla="*/ 20 h 305"/>
                  <a:gd name="T30" fmla="*/ 205 w 301"/>
                  <a:gd name="T31" fmla="*/ 19 h 305"/>
                  <a:gd name="T32" fmla="*/ 212 w 301"/>
                  <a:gd name="T33" fmla="*/ 27 h 305"/>
                  <a:gd name="T34" fmla="*/ 229 w 301"/>
                  <a:gd name="T35" fmla="*/ 42 h 305"/>
                  <a:gd name="T36" fmla="*/ 246 w 301"/>
                  <a:gd name="T37" fmla="*/ 48 h 305"/>
                  <a:gd name="T38" fmla="*/ 259 w 301"/>
                  <a:gd name="T39" fmla="*/ 67 h 305"/>
                  <a:gd name="T40" fmla="*/ 277 w 301"/>
                  <a:gd name="T41" fmla="*/ 83 h 305"/>
                  <a:gd name="T42" fmla="*/ 292 w 301"/>
                  <a:gd name="T43" fmla="*/ 120 h 305"/>
                  <a:gd name="T44" fmla="*/ 295 w 301"/>
                  <a:gd name="T45" fmla="*/ 149 h 305"/>
                  <a:gd name="T46" fmla="*/ 284 w 301"/>
                  <a:gd name="T47" fmla="*/ 166 h 305"/>
                  <a:gd name="T48" fmla="*/ 284 w 301"/>
                  <a:gd name="T49" fmla="*/ 186 h 305"/>
                  <a:gd name="T50" fmla="*/ 285 w 301"/>
                  <a:gd name="T51" fmla="*/ 206 h 305"/>
                  <a:gd name="T52" fmla="*/ 266 w 301"/>
                  <a:gd name="T53" fmla="*/ 235 h 305"/>
                  <a:gd name="T54" fmla="*/ 241 w 301"/>
                  <a:gd name="T55" fmla="*/ 253 h 305"/>
                  <a:gd name="T56" fmla="*/ 214 w 301"/>
                  <a:gd name="T57" fmla="*/ 280 h 305"/>
                  <a:gd name="T58" fmla="*/ 188 w 301"/>
                  <a:gd name="T59" fmla="*/ 298 h 305"/>
                  <a:gd name="T60" fmla="*/ 167 w 301"/>
                  <a:gd name="T61" fmla="*/ 286 h 305"/>
                  <a:gd name="T62" fmla="*/ 141 w 301"/>
                  <a:gd name="T63" fmla="*/ 274 h 305"/>
                  <a:gd name="T64" fmla="*/ 120 w 301"/>
                  <a:gd name="T65" fmla="*/ 301 h 305"/>
                  <a:gd name="T66" fmla="*/ 104 w 301"/>
                  <a:gd name="T67" fmla="*/ 282 h 305"/>
                  <a:gd name="T68" fmla="*/ 75 w 301"/>
                  <a:gd name="T69" fmla="*/ 275 h 305"/>
                  <a:gd name="T70" fmla="*/ 54 w 301"/>
                  <a:gd name="T71" fmla="*/ 254 h 305"/>
                  <a:gd name="T72" fmla="*/ 239 w 301"/>
                  <a:gd name="T73" fmla="*/ 152 h 305"/>
                  <a:gd name="T74" fmla="*/ 224 w 301"/>
                  <a:gd name="T75" fmla="*/ 110 h 305"/>
                  <a:gd name="T76" fmla="*/ 181 w 301"/>
                  <a:gd name="T77" fmla="*/ 73 h 305"/>
                  <a:gd name="T78" fmla="*/ 123 w 301"/>
                  <a:gd name="T79" fmla="*/ 71 h 305"/>
                  <a:gd name="T80" fmla="*/ 68 w 301"/>
                  <a:gd name="T81" fmla="*/ 138 h 305"/>
                  <a:gd name="T82" fmla="*/ 96 w 301"/>
                  <a:gd name="T83" fmla="*/ 220 h 305"/>
                  <a:gd name="T84" fmla="*/ 129 w 301"/>
                  <a:gd name="T85" fmla="*/ 229 h 305"/>
                  <a:gd name="T86" fmla="*/ 188 w 301"/>
                  <a:gd name="T87" fmla="*/ 225 h 305"/>
                  <a:gd name="T88" fmla="*/ 224 w 301"/>
                  <a:gd name="T89" fmla="*/ 200 h 305"/>
                  <a:gd name="T90" fmla="*/ 263 w 301"/>
                  <a:gd name="T91" fmla="*/ 157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1" h="305">
                    <a:moveTo>
                      <a:pt x="35" y="241"/>
                    </a:moveTo>
                    <a:cubicBezTo>
                      <a:pt x="35" y="241"/>
                      <a:pt x="34" y="241"/>
                      <a:pt x="33" y="241"/>
                    </a:cubicBezTo>
                    <a:cubicBezTo>
                      <a:pt x="29" y="236"/>
                      <a:pt x="33" y="231"/>
                      <a:pt x="35" y="227"/>
                    </a:cubicBezTo>
                    <a:cubicBezTo>
                      <a:pt x="39" y="220"/>
                      <a:pt x="40" y="214"/>
                      <a:pt x="29" y="215"/>
                    </a:cubicBezTo>
                    <a:cubicBezTo>
                      <a:pt x="18" y="215"/>
                      <a:pt x="20" y="209"/>
                      <a:pt x="21" y="202"/>
                    </a:cubicBezTo>
                    <a:cubicBezTo>
                      <a:pt x="22" y="198"/>
                      <a:pt x="28" y="199"/>
                      <a:pt x="26" y="193"/>
                    </a:cubicBezTo>
                    <a:cubicBezTo>
                      <a:pt x="19" y="193"/>
                      <a:pt x="9" y="195"/>
                      <a:pt x="11" y="182"/>
                    </a:cubicBezTo>
                    <a:cubicBezTo>
                      <a:pt x="12" y="181"/>
                      <a:pt x="13" y="181"/>
                      <a:pt x="13" y="180"/>
                    </a:cubicBezTo>
                    <a:cubicBezTo>
                      <a:pt x="14" y="180"/>
                      <a:pt x="15" y="179"/>
                      <a:pt x="16" y="179"/>
                    </a:cubicBezTo>
                    <a:cubicBezTo>
                      <a:pt x="16" y="179"/>
                      <a:pt x="17" y="178"/>
                      <a:pt x="18" y="178"/>
                    </a:cubicBezTo>
                    <a:cubicBezTo>
                      <a:pt x="25" y="172"/>
                      <a:pt x="27" y="167"/>
                      <a:pt x="16" y="164"/>
                    </a:cubicBezTo>
                    <a:cubicBezTo>
                      <a:pt x="11" y="162"/>
                      <a:pt x="7" y="158"/>
                      <a:pt x="6" y="153"/>
                    </a:cubicBezTo>
                    <a:cubicBezTo>
                      <a:pt x="24" y="145"/>
                      <a:pt x="25" y="143"/>
                      <a:pt x="14" y="130"/>
                    </a:cubicBezTo>
                    <a:cubicBezTo>
                      <a:pt x="1" y="125"/>
                      <a:pt x="17" y="122"/>
                      <a:pt x="15" y="118"/>
                    </a:cubicBezTo>
                    <a:cubicBezTo>
                      <a:pt x="18" y="118"/>
                      <a:pt x="23" y="120"/>
                      <a:pt x="25" y="116"/>
                    </a:cubicBezTo>
                    <a:cubicBezTo>
                      <a:pt x="27" y="111"/>
                      <a:pt x="22" y="109"/>
                      <a:pt x="20" y="106"/>
                    </a:cubicBezTo>
                    <a:cubicBezTo>
                      <a:pt x="16" y="102"/>
                      <a:pt x="12" y="98"/>
                      <a:pt x="6" y="97"/>
                    </a:cubicBezTo>
                    <a:cubicBezTo>
                      <a:pt x="0" y="95"/>
                      <a:pt x="7" y="93"/>
                      <a:pt x="6" y="91"/>
                    </a:cubicBezTo>
                    <a:cubicBezTo>
                      <a:pt x="6" y="91"/>
                      <a:pt x="6" y="91"/>
                      <a:pt x="6" y="91"/>
                    </a:cubicBezTo>
                    <a:cubicBezTo>
                      <a:pt x="8" y="91"/>
                      <a:pt x="10" y="91"/>
                      <a:pt x="11" y="89"/>
                    </a:cubicBezTo>
                    <a:cubicBezTo>
                      <a:pt x="14" y="87"/>
                      <a:pt x="14" y="84"/>
                      <a:pt x="11" y="81"/>
                    </a:cubicBezTo>
                    <a:cubicBezTo>
                      <a:pt x="9" y="79"/>
                      <a:pt x="10" y="77"/>
                      <a:pt x="13" y="77"/>
                    </a:cubicBezTo>
                    <a:cubicBezTo>
                      <a:pt x="19" y="77"/>
                      <a:pt x="24" y="72"/>
                      <a:pt x="31" y="75"/>
                    </a:cubicBezTo>
                    <a:cubicBezTo>
                      <a:pt x="33" y="75"/>
                      <a:pt x="35" y="76"/>
                      <a:pt x="38" y="76"/>
                    </a:cubicBezTo>
                    <a:cubicBezTo>
                      <a:pt x="44" y="77"/>
                      <a:pt x="51" y="80"/>
                      <a:pt x="56" y="75"/>
                    </a:cubicBezTo>
                    <a:cubicBezTo>
                      <a:pt x="59" y="70"/>
                      <a:pt x="52" y="65"/>
                      <a:pt x="51" y="60"/>
                    </a:cubicBezTo>
                    <a:cubicBezTo>
                      <a:pt x="51" y="56"/>
                      <a:pt x="47" y="53"/>
                      <a:pt x="45" y="50"/>
                    </a:cubicBezTo>
                    <a:cubicBezTo>
                      <a:pt x="42" y="39"/>
                      <a:pt x="61" y="41"/>
                      <a:pt x="57" y="29"/>
                    </a:cubicBezTo>
                    <a:cubicBezTo>
                      <a:pt x="59" y="29"/>
                      <a:pt x="60" y="28"/>
                      <a:pt x="62" y="28"/>
                    </a:cubicBezTo>
                    <a:cubicBezTo>
                      <a:pt x="66" y="28"/>
                      <a:pt x="70" y="28"/>
                      <a:pt x="74" y="28"/>
                    </a:cubicBezTo>
                    <a:cubicBezTo>
                      <a:pt x="76" y="30"/>
                      <a:pt x="79" y="32"/>
                      <a:pt x="81" y="34"/>
                    </a:cubicBezTo>
                    <a:cubicBezTo>
                      <a:pt x="84" y="37"/>
                      <a:pt x="88" y="41"/>
                      <a:pt x="91" y="39"/>
                    </a:cubicBezTo>
                    <a:cubicBezTo>
                      <a:pt x="96" y="36"/>
                      <a:pt x="91" y="32"/>
                      <a:pt x="90" y="29"/>
                    </a:cubicBezTo>
                    <a:cubicBezTo>
                      <a:pt x="89" y="25"/>
                      <a:pt x="88" y="21"/>
                      <a:pt x="86" y="17"/>
                    </a:cubicBezTo>
                    <a:cubicBezTo>
                      <a:pt x="93" y="12"/>
                      <a:pt x="96" y="19"/>
                      <a:pt x="101" y="21"/>
                    </a:cubicBezTo>
                    <a:cubicBezTo>
                      <a:pt x="104" y="23"/>
                      <a:pt x="104" y="30"/>
                      <a:pt x="108" y="29"/>
                    </a:cubicBezTo>
                    <a:cubicBezTo>
                      <a:pt x="113" y="29"/>
                      <a:pt x="112" y="23"/>
                      <a:pt x="114" y="20"/>
                    </a:cubicBezTo>
                    <a:cubicBezTo>
                      <a:pt x="116" y="15"/>
                      <a:pt x="119" y="11"/>
                      <a:pt x="117" y="6"/>
                    </a:cubicBezTo>
                    <a:cubicBezTo>
                      <a:pt x="118" y="6"/>
                      <a:pt x="119" y="5"/>
                      <a:pt x="120" y="4"/>
                    </a:cubicBezTo>
                    <a:cubicBezTo>
                      <a:pt x="125" y="5"/>
                      <a:pt x="128" y="8"/>
                      <a:pt x="130" y="13"/>
                    </a:cubicBezTo>
                    <a:cubicBezTo>
                      <a:pt x="132" y="16"/>
                      <a:pt x="136" y="19"/>
                      <a:pt x="139" y="14"/>
                    </a:cubicBezTo>
                    <a:cubicBezTo>
                      <a:pt x="145" y="3"/>
                      <a:pt x="153" y="9"/>
                      <a:pt x="160" y="12"/>
                    </a:cubicBezTo>
                    <a:cubicBezTo>
                      <a:pt x="170" y="16"/>
                      <a:pt x="172" y="15"/>
                      <a:pt x="175" y="5"/>
                    </a:cubicBezTo>
                    <a:cubicBezTo>
                      <a:pt x="175" y="2"/>
                      <a:pt x="176" y="0"/>
                      <a:pt x="178" y="0"/>
                    </a:cubicBezTo>
                    <a:cubicBezTo>
                      <a:pt x="187" y="3"/>
                      <a:pt x="184" y="15"/>
                      <a:pt x="191" y="20"/>
                    </a:cubicBezTo>
                    <a:cubicBezTo>
                      <a:pt x="194" y="17"/>
                      <a:pt x="195" y="14"/>
                      <a:pt x="196" y="10"/>
                    </a:cubicBezTo>
                    <a:cubicBezTo>
                      <a:pt x="197" y="11"/>
                      <a:pt x="198" y="11"/>
                      <a:pt x="200" y="11"/>
                    </a:cubicBezTo>
                    <a:cubicBezTo>
                      <a:pt x="208" y="10"/>
                      <a:pt x="203" y="16"/>
                      <a:pt x="205" y="19"/>
                    </a:cubicBezTo>
                    <a:cubicBezTo>
                      <a:pt x="205" y="20"/>
                      <a:pt x="206" y="21"/>
                      <a:pt x="207" y="20"/>
                    </a:cubicBezTo>
                    <a:cubicBezTo>
                      <a:pt x="208" y="20"/>
                      <a:pt x="209" y="19"/>
                      <a:pt x="209" y="19"/>
                    </a:cubicBezTo>
                    <a:cubicBezTo>
                      <a:pt x="210" y="22"/>
                      <a:pt x="208" y="26"/>
                      <a:pt x="212" y="27"/>
                    </a:cubicBezTo>
                    <a:cubicBezTo>
                      <a:pt x="215" y="28"/>
                      <a:pt x="218" y="25"/>
                      <a:pt x="220" y="22"/>
                    </a:cubicBezTo>
                    <a:cubicBezTo>
                      <a:pt x="223" y="22"/>
                      <a:pt x="226" y="22"/>
                      <a:pt x="228" y="23"/>
                    </a:cubicBezTo>
                    <a:cubicBezTo>
                      <a:pt x="229" y="29"/>
                      <a:pt x="229" y="35"/>
                      <a:pt x="229" y="42"/>
                    </a:cubicBezTo>
                    <a:cubicBezTo>
                      <a:pt x="229" y="45"/>
                      <a:pt x="227" y="50"/>
                      <a:pt x="231" y="51"/>
                    </a:cubicBezTo>
                    <a:cubicBezTo>
                      <a:pt x="235" y="53"/>
                      <a:pt x="238" y="51"/>
                      <a:pt x="241" y="48"/>
                    </a:cubicBezTo>
                    <a:cubicBezTo>
                      <a:pt x="243" y="48"/>
                      <a:pt x="244" y="48"/>
                      <a:pt x="246" y="48"/>
                    </a:cubicBezTo>
                    <a:cubicBezTo>
                      <a:pt x="246" y="50"/>
                      <a:pt x="245" y="52"/>
                      <a:pt x="245" y="54"/>
                    </a:cubicBezTo>
                    <a:cubicBezTo>
                      <a:pt x="246" y="59"/>
                      <a:pt x="245" y="66"/>
                      <a:pt x="247" y="70"/>
                    </a:cubicBezTo>
                    <a:cubicBezTo>
                      <a:pt x="250" y="74"/>
                      <a:pt x="255" y="67"/>
                      <a:pt x="259" y="67"/>
                    </a:cubicBezTo>
                    <a:cubicBezTo>
                      <a:pt x="265" y="67"/>
                      <a:pt x="274" y="64"/>
                      <a:pt x="270" y="77"/>
                    </a:cubicBezTo>
                    <a:cubicBezTo>
                      <a:pt x="269" y="80"/>
                      <a:pt x="272" y="82"/>
                      <a:pt x="275" y="81"/>
                    </a:cubicBezTo>
                    <a:cubicBezTo>
                      <a:pt x="276" y="82"/>
                      <a:pt x="277" y="83"/>
                      <a:pt x="277" y="83"/>
                    </a:cubicBezTo>
                    <a:cubicBezTo>
                      <a:pt x="278" y="86"/>
                      <a:pt x="281" y="87"/>
                      <a:pt x="279" y="91"/>
                    </a:cubicBezTo>
                    <a:cubicBezTo>
                      <a:pt x="266" y="112"/>
                      <a:pt x="266" y="112"/>
                      <a:pt x="291" y="118"/>
                    </a:cubicBezTo>
                    <a:cubicBezTo>
                      <a:pt x="291" y="118"/>
                      <a:pt x="292" y="119"/>
                      <a:pt x="292" y="120"/>
                    </a:cubicBezTo>
                    <a:cubicBezTo>
                      <a:pt x="291" y="126"/>
                      <a:pt x="281" y="127"/>
                      <a:pt x="283" y="134"/>
                    </a:cubicBezTo>
                    <a:cubicBezTo>
                      <a:pt x="285" y="139"/>
                      <a:pt x="290" y="137"/>
                      <a:pt x="294" y="137"/>
                    </a:cubicBezTo>
                    <a:cubicBezTo>
                      <a:pt x="295" y="141"/>
                      <a:pt x="299" y="145"/>
                      <a:pt x="295" y="149"/>
                    </a:cubicBezTo>
                    <a:cubicBezTo>
                      <a:pt x="291" y="151"/>
                      <a:pt x="287" y="153"/>
                      <a:pt x="283" y="154"/>
                    </a:cubicBezTo>
                    <a:cubicBezTo>
                      <a:pt x="279" y="155"/>
                      <a:pt x="274" y="156"/>
                      <a:pt x="274" y="160"/>
                    </a:cubicBezTo>
                    <a:cubicBezTo>
                      <a:pt x="275" y="165"/>
                      <a:pt x="280" y="166"/>
                      <a:pt x="284" y="166"/>
                    </a:cubicBezTo>
                    <a:cubicBezTo>
                      <a:pt x="286" y="166"/>
                      <a:pt x="288" y="166"/>
                      <a:pt x="289" y="166"/>
                    </a:cubicBezTo>
                    <a:cubicBezTo>
                      <a:pt x="289" y="174"/>
                      <a:pt x="301" y="174"/>
                      <a:pt x="299" y="184"/>
                    </a:cubicBezTo>
                    <a:cubicBezTo>
                      <a:pt x="294" y="184"/>
                      <a:pt x="286" y="180"/>
                      <a:pt x="284" y="186"/>
                    </a:cubicBezTo>
                    <a:cubicBezTo>
                      <a:pt x="281" y="191"/>
                      <a:pt x="287" y="195"/>
                      <a:pt x="291" y="198"/>
                    </a:cubicBezTo>
                    <a:cubicBezTo>
                      <a:pt x="292" y="198"/>
                      <a:pt x="291" y="201"/>
                      <a:pt x="292" y="202"/>
                    </a:cubicBezTo>
                    <a:cubicBezTo>
                      <a:pt x="290" y="203"/>
                      <a:pt x="287" y="204"/>
                      <a:pt x="285" y="206"/>
                    </a:cubicBezTo>
                    <a:cubicBezTo>
                      <a:pt x="280" y="206"/>
                      <a:pt x="272" y="201"/>
                      <a:pt x="269" y="207"/>
                    </a:cubicBezTo>
                    <a:cubicBezTo>
                      <a:pt x="267" y="212"/>
                      <a:pt x="272" y="219"/>
                      <a:pt x="278" y="222"/>
                    </a:cubicBezTo>
                    <a:cubicBezTo>
                      <a:pt x="279" y="231"/>
                      <a:pt x="278" y="238"/>
                      <a:pt x="266" y="235"/>
                    </a:cubicBezTo>
                    <a:cubicBezTo>
                      <a:pt x="259" y="233"/>
                      <a:pt x="261" y="239"/>
                      <a:pt x="263" y="241"/>
                    </a:cubicBezTo>
                    <a:cubicBezTo>
                      <a:pt x="270" y="251"/>
                      <a:pt x="269" y="257"/>
                      <a:pt x="256" y="258"/>
                    </a:cubicBezTo>
                    <a:cubicBezTo>
                      <a:pt x="251" y="255"/>
                      <a:pt x="247" y="248"/>
                      <a:pt x="241" y="253"/>
                    </a:cubicBezTo>
                    <a:cubicBezTo>
                      <a:pt x="235" y="258"/>
                      <a:pt x="239" y="264"/>
                      <a:pt x="244" y="268"/>
                    </a:cubicBezTo>
                    <a:cubicBezTo>
                      <a:pt x="238" y="272"/>
                      <a:pt x="234" y="278"/>
                      <a:pt x="228" y="281"/>
                    </a:cubicBezTo>
                    <a:cubicBezTo>
                      <a:pt x="224" y="279"/>
                      <a:pt x="219" y="286"/>
                      <a:pt x="214" y="280"/>
                    </a:cubicBezTo>
                    <a:cubicBezTo>
                      <a:pt x="211" y="272"/>
                      <a:pt x="203" y="268"/>
                      <a:pt x="196" y="269"/>
                    </a:cubicBezTo>
                    <a:cubicBezTo>
                      <a:pt x="189" y="271"/>
                      <a:pt x="195" y="278"/>
                      <a:pt x="195" y="283"/>
                    </a:cubicBezTo>
                    <a:cubicBezTo>
                      <a:pt x="187" y="285"/>
                      <a:pt x="189" y="293"/>
                      <a:pt x="188" y="298"/>
                    </a:cubicBezTo>
                    <a:cubicBezTo>
                      <a:pt x="187" y="303"/>
                      <a:pt x="186" y="305"/>
                      <a:pt x="181" y="304"/>
                    </a:cubicBezTo>
                    <a:cubicBezTo>
                      <a:pt x="181" y="304"/>
                      <a:pt x="180" y="303"/>
                      <a:pt x="180" y="302"/>
                    </a:cubicBezTo>
                    <a:cubicBezTo>
                      <a:pt x="178" y="295"/>
                      <a:pt x="169" y="293"/>
                      <a:pt x="167" y="286"/>
                    </a:cubicBezTo>
                    <a:cubicBezTo>
                      <a:pt x="153" y="293"/>
                      <a:pt x="155" y="280"/>
                      <a:pt x="152" y="273"/>
                    </a:cubicBezTo>
                    <a:cubicBezTo>
                      <a:pt x="151" y="271"/>
                      <a:pt x="150" y="267"/>
                      <a:pt x="147" y="267"/>
                    </a:cubicBezTo>
                    <a:cubicBezTo>
                      <a:pt x="143" y="267"/>
                      <a:pt x="143" y="271"/>
                      <a:pt x="141" y="274"/>
                    </a:cubicBezTo>
                    <a:cubicBezTo>
                      <a:pt x="140" y="278"/>
                      <a:pt x="138" y="282"/>
                      <a:pt x="135" y="284"/>
                    </a:cubicBezTo>
                    <a:cubicBezTo>
                      <a:pt x="133" y="287"/>
                      <a:pt x="131" y="289"/>
                      <a:pt x="129" y="291"/>
                    </a:cubicBezTo>
                    <a:cubicBezTo>
                      <a:pt x="126" y="294"/>
                      <a:pt x="126" y="301"/>
                      <a:pt x="120" y="301"/>
                    </a:cubicBezTo>
                    <a:cubicBezTo>
                      <a:pt x="114" y="301"/>
                      <a:pt x="116" y="293"/>
                      <a:pt x="113" y="289"/>
                    </a:cubicBezTo>
                    <a:cubicBezTo>
                      <a:pt x="113" y="289"/>
                      <a:pt x="112" y="288"/>
                      <a:pt x="112" y="288"/>
                    </a:cubicBezTo>
                    <a:cubicBezTo>
                      <a:pt x="114" y="279"/>
                      <a:pt x="109" y="281"/>
                      <a:pt x="104" y="282"/>
                    </a:cubicBezTo>
                    <a:cubicBezTo>
                      <a:pt x="104" y="281"/>
                      <a:pt x="103" y="279"/>
                      <a:pt x="103" y="277"/>
                    </a:cubicBezTo>
                    <a:cubicBezTo>
                      <a:pt x="101" y="263"/>
                      <a:pt x="101" y="263"/>
                      <a:pt x="89" y="270"/>
                    </a:cubicBezTo>
                    <a:cubicBezTo>
                      <a:pt x="85" y="272"/>
                      <a:pt x="81" y="276"/>
                      <a:pt x="75" y="275"/>
                    </a:cubicBezTo>
                    <a:cubicBezTo>
                      <a:pt x="74" y="273"/>
                      <a:pt x="75" y="271"/>
                      <a:pt x="76" y="269"/>
                    </a:cubicBezTo>
                    <a:cubicBezTo>
                      <a:pt x="76" y="262"/>
                      <a:pt x="80" y="256"/>
                      <a:pt x="78" y="248"/>
                    </a:cubicBezTo>
                    <a:cubicBezTo>
                      <a:pt x="59" y="256"/>
                      <a:pt x="57" y="256"/>
                      <a:pt x="54" y="254"/>
                    </a:cubicBezTo>
                    <a:cubicBezTo>
                      <a:pt x="49" y="249"/>
                      <a:pt x="56" y="244"/>
                      <a:pt x="55" y="239"/>
                    </a:cubicBezTo>
                    <a:cubicBezTo>
                      <a:pt x="48" y="242"/>
                      <a:pt x="42" y="241"/>
                      <a:pt x="35" y="241"/>
                    </a:cubicBezTo>
                    <a:close/>
                    <a:moveTo>
                      <a:pt x="239" y="152"/>
                    </a:moveTo>
                    <a:cubicBezTo>
                      <a:pt x="237" y="144"/>
                      <a:pt x="232" y="137"/>
                      <a:pt x="234" y="128"/>
                    </a:cubicBezTo>
                    <a:cubicBezTo>
                      <a:pt x="235" y="124"/>
                      <a:pt x="234" y="121"/>
                      <a:pt x="230" y="119"/>
                    </a:cubicBezTo>
                    <a:cubicBezTo>
                      <a:pt x="226" y="117"/>
                      <a:pt x="226" y="112"/>
                      <a:pt x="224" y="110"/>
                    </a:cubicBezTo>
                    <a:cubicBezTo>
                      <a:pt x="218" y="105"/>
                      <a:pt x="221" y="95"/>
                      <a:pt x="214" y="94"/>
                    </a:cubicBezTo>
                    <a:cubicBezTo>
                      <a:pt x="205" y="91"/>
                      <a:pt x="200" y="83"/>
                      <a:pt x="194" y="78"/>
                    </a:cubicBezTo>
                    <a:cubicBezTo>
                      <a:pt x="189" y="74"/>
                      <a:pt x="182" y="80"/>
                      <a:pt x="181" y="73"/>
                    </a:cubicBezTo>
                    <a:cubicBezTo>
                      <a:pt x="180" y="66"/>
                      <a:pt x="175" y="67"/>
                      <a:pt x="170" y="68"/>
                    </a:cubicBezTo>
                    <a:cubicBezTo>
                      <a:pt x="164" y="69"/>
                      <a:pt x="158" y="64"/>
                      <a:pt x="152" y="70"/>
                    </a:cubicBezTo>
                    <a:cubicBezTo>
                      <a:pt x="142" y="57"/>
                      <a:pt x="134" y="75"/>
                      <a:pt x="123" y="71"/>
                    </a:cubicBezTo>
                    <a:cubicBezTo>
                      <a:pt x="121" y="70"/>
                      <a:pt x="110" y="73"/>
                      <a:pt x="105" y="77"/>
                    </a:cubicBezTo>
                    <a:cubicBezTo>
                      <a:pt x="93" y="89"/>
                      <a:pt x="80" y="99"/>
                      <a:pt x="75" y="117"/>
                    </a:cubicBezTo>
                    <a:cubicBezTo>
                      <a:pt x="74" y="124"/>
                      <a:pt x="69" y="129"/>
                      <a:pt x="68" y="138"/>
                    </a:cubicBezTo>
                    <a:cubicBezTo>
                      <a:pt x="67" y="144"/>
                      <a:pt x="75" y="147"/>
                      <a:pt x="71" y="153"/>
                    </a:cubicBezTo>
                    <a:cubicBezTo>
                      <a:pt x="59" y="169"/>
                      <a:pt x="72" y="182"/>
                      <a:pt x="77" y="196"/>
                    </a:cubicBezTo>
                    <a:cubicBezTo>
                      <a:pt x="80" y="206"/>
                      <a:pt x="99" y="204"/>
                      <a:pt x="96" y="220"/>
                    </a:cubicBezTo>
                    <a:cubicBezTo>
                      <a:pt x="96" y="221"/>
                      <a:pt x="99" y="223"/>
                      <a:pt x="101" y="223"/>
                    </a:cubicBezTo>
                    <a:cubicBezTo>
                      <a:pt x="108" y="224"/>
                      <a:pt x="114" y="233"/>
                      <a:pt x="123" y="226"/>
                    </a:cubicBezTo>
                    <a:cubicBezTo>
                      <a:pt x="126" y="223"/>
                      <a:pt x="127" y="228"/>
                      <a:pt x="129" y="229"/>
                    </a:cubicBezTo>
                    <a:cubicBezTo>
                      <a:pt x="137" y="236"/>
                      <a:pt x="144" y="247"/>
                      <a:pt x="155" y="233"/>
                    </a:cubicBezTo>
                    <a:cubicBezTo>
                      <a:pt x="157" y="230"/>
                      <a:pt x="160" y="232"/>
                      <a:pt x="164" y="233"/>
                    </a:cubicBezTo>
                    <a:cubicBezTo>
                      <a:pt x="173" y="235"/>
                      <a:pt x="184" y="240"/>
                      <a:pt x="188" y="225"/>
                    </a:cubicBezTo>
                    <a:cubicBezTo>
                      <a:pt x="189" y="222"/>
                      <a:pt x="191" y="223"/>
                      <a:pt x="193" y="222"/>
                    </a:cubicBezTo>
                    <a:cubicBezTo>
                      <a:pt x="200" y="221"/>
                      <a:pt x="211" y="221"/>
                      <a:pt x="213" y="214"/>
                    </a:cubicBezTo>
                    <a:cubicBezTo>
                      <a:pt x="215" y="207"/>
                      <a:pt x="219" y="203"/>
                      <a:pt x="224" y="200"/>
                    </a:cubicBezTo>
                    <a:cubicBezTo>
                      <a:pt x="232" y="196"/>
                      <a:pt x="232" y="189"/>
                      <a:pt x="231" y="182"/>
                    </a:cubicBezTo>
                    <a:cubicBezTo>
                      <a:pt x="231" y="176"/>
                      <a:pt x="231" y="170"/>
                      <a:pt x="237" y="167"/>
                    </a:cubicBezTo>
                    <a:cubicBezTo>
                      <a:pt x="245" y="163"/>
                      <a:pt x="255" y="167"/>
                      <a:pt x="263" y="157"/>
                    </a:cubicBezTo>
                    <a:cubicBezTo>
                      <a:pt x="253" y="157"/>
                      <a:pt x="248" y="147"/>
                      <a:pt x="239" y="152"/>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0" name="Freeform 483">
                <a:extLst>
                  <a:ext uri="{FF2B5EF4-FFF2-40B4-BE49-F238E27FC236}">
                    <a16:creationId xmlns:a16="http://schemas.microsoft.com/office/drawing/2014/main" id="{A91318AF-F592-2FC8-7A53-934DFD7475BC}"/>
                  </a:ext>
                </a:extLst>
              </p:cNvPr>
              <p:cNvSpPr/>
              <p:nvPr/>
            </p:nvSpPr>
            <p:spPr bwMode="auto">
              <a:xfrm>
                <a:off x="463" y="1805"/>
                <a:ext cx="98" cy="132"/>
              </a:xfrm>
              <a:custGeom>
                <a:avLst/>
                <a:gdLst>
                  <a:gd name="T0" fmla="*/ 56 w 85"/>
                  <a:gd name="T1" fmla="*/ 0 h 115"/>
                  <a:gd name="T2" fmla="*/ 65 w 85"/>
                  <a:gd name="T3" fmla="*/ 12 h 115"/>
                  <a:gd name="T4" fmla="*/ 60 w 85"/>
                  <a:gd name="T5" fmla="*/ 71 h 115"/>
                  <a:gd name="T6" fmla="*/ 68 w 85"/>
                  <a:gd name="T7" fmla="*/ 83 h 115"/>
                  <a:gd name="T8" fmla="*/ 76 w 85"/>
                  <a:gd name="T9" fmla="*/ 68 h 115"/>
                  <a:gd name="T10" fmla="*/ 79 w 85"/>
                  <a:gd name="T11" fmla="*/ 37 h 115"/>
                  <a:gd name="T12" fmla="*/ 77 w 85"/>
                  <a:gd name="T13" fmla="*/ 81 h 115"/>
                  <a:gd name="T14" fmla="*/ 44 w 85"/>
                  <a:gd name="T15" fmla="*/ 114 h 115"/>
                  <a:gd name="T16" fmla="*/ 39 w 85"/>
                  <a:gd name="T17" fmla="*/ 115 h 115"/>
                  <a:gd name="T18" fmla="*/ 34 w 85"/>
                  <a:gd name="T19" fmla="*/ 106 h 115"/>
                  <a:gd name="T20" fmla="*/ 14 w 85"/>
                  <a:gd name="T21" fmla="*/ 104 h 115"/>
                  <a:gd name="T22" fmla="*/ 15 w 85"/>
                  <a:gd name="T23" fmla="*/ 102 h 115"/>
                  <a:gd name="T24" fmla="*/ 17 w 85"/>
                  <a:gd name="T25" fmla="*/ 99 h 115"/>
                  <a:gd name="T26" fmla="*/ 34 w 85"/>
                  <a:gd name="T27" fmla="*/ 103 h 115"/>
                  <a:gd name="T28" fmla="*/ 52 w 85"/>
                  <a:gd name="T29" fmla="*/ 101 h 115"/>
                  <a:gd name="T30" fmla="*/ 66 w 85"/>
                  <a:gd name="T31" fmla="*/ 94 h 115"/>
                  <a:gd name="T32" fmla="*/ 61 w 85"/>
                  <a:gd name="T33" fmla="*/ 84 h 115"/>
                  <a:gd name="T34" fmla="*/ 33 w 85"/>
                  <a:gd name="T35" fmla="*/ 80 h 115"/>
                  <a:gd name="T36" fmla="*/ 20 w 85"/>
                  <a:gd name="T37" fmla="*/ 81 h 115"/>
                  <a:gd name="T38" fmla="*/ 32 w 85"/>
                  <a:gd name="T39" fmla="*/ 73 h 115"/>
                  <a:gd name="T40" fmla="*/ 10 w 85"/>
                  <a:gd name="T41" fmla="*/ 73 h 115"/>
                  <a:gd name="T42" fmla="*/ 0 w 85"/>
                  <a:gd name="T43" fmla="*/ 68 h 115"/>
                  <a:gd name="T44" fmla="*/ 4 w 85"/>
                  <a:gd name="T45" fmla="*/ 63 h 115"/>
                  <a:gd name="T46" fmla="*/ 49 w 85"/>
                  <a:gd name="T47" fmla="*/ 74 h 115"/>
                  <a:gd name="T48" fmla="*/ 54 w 85"/>
                  <a:gd name="T49" fmla="*/ 62 h 115"/>
                  <a:gd name="T50" fmla="*/ 58 w 85"/>
                  <a:gd name="T51" fmla="*/ 38 h 115"/>
                  <a:gd name="T52" fmla="*/ 54 w 85"/>
                  <a:gd name="T53" fmla="*/ 10 h 115"/>
                  <a:gd name="T54" fmla="*/ 56 w 85"/>
                  <a:gd name="T5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5" h="115">
                    <a:moveTo>
                      <a:pt x="56" y="0"/>
                    </a:moveTo>
                    <a:cubicBezTo>
                      <a:pt x="60" y="3"/>
                      <a:pt x="64" y="7"/>
                      <a:pt x="65" y="12"/>
                    </a:cubicBezTo>
                    <a:cubicBezTo>
                      <a:pt x="64" y="32"/>
                      <a:pt x="57" y="51"/>
                      <a:pt x="60" y="71"/>
                    </a:cubicBezTo>
                    <a:cubicBezTo>
                      <a:pt x="61" y="77"/>
                      <a:pt x="64" y="83"/>
                      <a:pt x="68" y="83"/>
                    </a:cubicBezTo>
                    <a:cubicBezTo>
                      <a:pt x="74" y="82"/>
                      <a:pt x="78" y="73"/>
                      <a:pt x="76" y="68"/>
                    </a:cubicBezTo>
                    <a:cubicBezTo>
                      <a:pt x="72" y="57"/>
                      <a:pt x="79" y="48"/>
                      <a:pt x="79" y="37"/>
                    </a:cubicBezTo>
                    <a:cubicBezTo>
                      <a:pt x="85" y="52"/>
                      <a:pt x="80" y="66"/>
                      <a:pt x="77" y="81"/>
                    </a:cubicBezTo>
                    <a:cubicBezTo>
                      <a:pt x="74" y="99"/>
                      <a:pt x="58" y="106"/>
                      <a:pt x="44" y="114"/>
                    </a:cubicBezTo>
                    <a:cubicBezTo>
                      <a:pt x="42" y="114"/>
                      <a:pt x="41" y="115"/>
                      <a:pt x="39" y="115"/>
                    </a:cubicBezTo>
                    <a:cubicBezTo>
                      <a:pt x="40" y="111"/>
                      <a:pt x="42" y="107"/>
                      <a:pt x="34" y="106"/>
                    </a:cubicBezTo>
                    <a:cubicBezTo>
                      <a:pt x="28" y="106"/>
                      <a:pt x="21" y="107"/>
                      <a:pt x="14" y="104"/>
                    </a:cubicBezTo>
                    <a:cubicBezTo>
                      <a:pt x="14" y="103"/>
                      <a:pt x="14" y="102"/>
                      <a:pt x="15" y="102"/>
                    </a:cubicBezTo>
                    <a:cubicBezTo>
                      <a:pt x="15" y="101"/>
                      <a:pt x="16" y="100"/>
                      <a:pt x="17" y="99"/>
                    </a:cubicBezTo>
                    <a:cubicBezTo>
                      <a:pt x="23" y="100"/>
                      <a:pt x="32" y="106"/>
                      <a:pt x="34" y="103"/>
                    </a:cubicBezTo>
                    <a:cubicBezTo>
                      <a:pt x="39" y="90"/>
                      <a:pt x="45" y="98"/>
                      <a:pt x="52" y="101"/>
                    </a:cubicBezTo>
                    <a:cubicBezTo>
                      <a:pt x="58" y="103"/>
                      <a:pt x="63" y="98"/>
                      <a:pt x="66" y="94"/>
                    </a:cubicBezTo>
                    <a:cubicBezTo>
                      <a:pt x="70" y="90"/>
                      <a:pt x="64" y="86"/>
                      <a:pt x="61" y="84"/>
                    </a:cubicBezTo>
                    <a:cubicBezTo>
                      <a:pt x="52" y="79"/>
                      <a:pt x="43" y="76"/>
                      <a:pt x="33" y="80"/>
                    </a:cubicBezTo>
                    <a:cubicBezTo>
                      <a:pt x="29" y="81"/>
                      <a:pt x="25" y="85"/>
                      <a:pt x="20" y="81"/>
                    </a:cubicBezTo>
                    <a:cubicBezTo>
                      <a:pt x="23" y="78"/>
                      <a:pt x="28" y="79"/>
                      <a:pt x="32" y="73"/>
                    </a:cubicBezTo>
                    <a:cubicBezTo>
                      <a:pt x="23" y="73"/>
                      <a:pt x="17" y="73"/>
                      <a:pt x="10" y="73"/>
                    </a:cubicBezTo>
                    <a:cubicBezTo>
                      <a:pt x="6" y="73"/>
                      <a:pt x="1" y="74"/>
                      <a:pt x="0" y="68"/>
                    </a:cubicBezTo>
                    <a:cubicBezTo>
                      <a:pt x="0" y="65"/>
                      <a:pt x="1" y="63"/>
                      <a:pt x="4" y="63"/>
                    </a:cubicBezTo>
                    <a:cubicBezTo>
                      <a:pt x="17" y="73"/>
                      <a:pt x="34" y="71"/>
                      <a:pt x="49" y="74"/>
                    </a:cubicBezTo>
                    <a:cubicBezTo>
                      <a:pt x="56" y="75"/>
                      <a:pt x="54" y="63"/>
                      <a:pt x="54" y="62"/>
                    </a:cubicBezTo>
                    <a:cubicBezTo>
                      <a:pt x="52" y="53"/>
                      <a:pt x="56" y="46"/>
                      <a:pt x="58" y="38"/>
                    </a:cubicBezTo>
                    <a:cubicBezTo>
                      <a:pt x="60" y="28"/>
                      <a:pt x="59" y="19"/>
                      <a:pt x="54" y="10"/>
                    </a:cubicBezTo>
                    <a:cubicBezTo>
                      <a:pt x="52" y="6"/>
                      <a:pt x="51" y="2"/>
                      <a:pt x="56"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1" name="Freeform 484">
                <a:extLst>
                  <a:ext uri="{FF2B5EF4-FFF2-40B4-BE49-F238E27FC236}">
                    <a16:creationId xmlns:a16="http://schemas.microsoft.com/office/drawing/2014/main" id="{02EFD28C-60F1-6571-7703-65AEC5D733E4}"/>
                  </a:ext>
                </a:extLst>
              </p:cNvPr>
              <p:cNvSpPr/>
              <p:nvPr/>
            </p:nvSpPr>
            <p:spPr bwMode="auto">
              <a:xfrm>
                <a:off x="784" y="2128"/>
                <a:ext cx="56" cy="64"/>
              </a:xfrm>
              <a:custGeom>
                <a:avLst/>
                <a:gdLst>
                  <a:gd name="T0" fmla="*/ 11 w 49"/>
                  <a:gd name="T1" fmla="*/ 0 h 56"/>
                  <a:gd name="T2" fmla="*/ 18 w 49"/>
                  <a:gd name="T3" fmla="*/ 1 h 56"/>
                  <a:gd name="T4" fmla="*/ 32 w 49"/>
                  <a:gd name="T5" fmla="*/ 13 h 56"/>
                  <a:gd name="T6" fmla="*/ 32 w 49"/>
                  <a:gd name="T7" fmla="*/ 17 h 56"/>
                  <a:gd name="T8" fmla="*/ 25 w 49"/>
                  <a:gd name="T9" fmla="*/ 27 h 56"/>
                  <a:gd name="T10" fmla="*/ 40 w 49"/>
                  <a:gd name="T11" fmla="*/ 34 h 56"/>
                  <a:gd name="T12" fmla="*/ 49 w 49"/>
                  <a:gd name="T13" fmla="*/ 35 h 56"/>
                  <a:gd name="T14" fmla="*/ 28 w 49"/>
                  <a:gd name="T15" fmla="*/ 54 h 56"/>
                  <a:gd name="T16" fmla="*/ 17 w 49"/>
                  <a:gd name="T17" fmla="*/ 51 h 56"/>
                  <a:gd name="T18" fmla="*/ 26 w 49"/>
                  <a:gd name="T19" fmla="*/ 37 h 56"/>
                  <a:gd name="T20" fmla="*/ 25 w 49"/>
                  <a:gd name="T21" fmla="*/ 35 h 56"/>
                  <a:gd name="T22" fmla="*/ 13 w 49"/>
                  <a:gd name="T23" fmla="*/ 8 h 56"/>
                  <a:gd name="T24" fmla="*/ 11 w 49"/>
                  <a:gd name="T25"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56">
                    <a:moveTo>
                      <a:pt x="11" y="0"/>
                    </a:moveTo>
                    <a:cubicBezTo>
                      <a:pt x="14" y="1"/>
                      <a:pt x="16" y="1"/>
                      <a:pt x="18" y="1"/>
                    </a:cubicBezTo>
                    <a:cubicBezTo>
                      <a:pt x="21" y="7"/>
                      <a:pt x="24" y="13"/>
                      <a:pt x="32" y="13"/>
                    </a:cubicBezTo>
                    <a:cubicBezTo>
                      <a:pt x="33" y="14"/>
                      <a:pt x="33" y="15"/>
                      <a:pt x="32" y="17"/>
                    </a:cubicBezTo>
                    <a:cubicBezTo>
                      <a:pt x="30" y="21"/>
                      <a:pt x="22" y="22"/>
                      <a:pt x="25" y="27"/>
                    </a:cubicBezTo>
                    <a:cubicBezTo>
                      <a:pt x="27" y="32"/>
                      <a:pt x="34" y="33"/>
                      <a:pt x="40" y="34"/>
                    </a:cubicBezTo>
                    <a:cubicBezTo>
                      <a:pt x="43" y="35"/>
                      <a:pt x="46" y="35"/>
                      <a:pt x="49" y="35"/>
                    </a:cubicBezTo>
                    <a:cubicBezTo>
                      <a:pt x="45" y="45"/>
                      <a:pt x="36" y="49"/>
                      <a:pt x="28" y="54"/>
                    </a:cubicBezTo>
                    <a:cubicBezTo>
                      <a:pt x="24" y="54"/>
                      <a:pt x="19" y="56"/>
                      <a:pt x="17" y="51"/>
                    </a:cubicBezTo>
                    <a:cubicBezTo>
                      <a:pt x="15" y="44"/>
                      <a:pt x="25" y="43"/>
                      <a:pt x="26" y="37"/>
                    </a:cubicBezTo>
                    <a:cubicBezTo>
                      <a:pt x="26" y="36"/>
                      <a:pt x="25" y="35"/>
                      <a:pt x="25" y="35"/>
                    </a:cubicBezTo>
                    <a:cubicBezTo>
                      <a:pt x="0" y="29"/>
                      <a:pt x="0" y="29"/>
                      <a:pt x="13" y="8"/>
                    </a:cubicBezTo>
                    <a:cubicBezTo>
                      <a:pt x="15" y="4"/>
                      <a:pt x="12" y="3"/>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2" name="Freeform 485">
                <a:extLst>
                  <a:ext uri="{FF2B5EF4-FFF2-40B4-BE49-F238E27FC236}">
                    <a16:creationId xmlns:a16="http://schemas.microsoft.com/office/drawing/2014/main" id="{9711EBA6-3D94-FDAF-99B9-96165E2AA19F}"/>
                  </a:ext>
                </a:extLst>
              </p:cNvPr>
              <p:cNvSpPr/>
              <p:nvPr/>
            </p:nvSpPr>
            <p:spPr bwMode="auto">
              <a:xfrm>
                <a:off x="865" y="2044"/>
                <a:ext cx="44" cy="53"/>
              </a:xfrm>
              <a:custGeom>
                <a:avLst/>
                <a:gdLst>
                  <a:gd name="T0" fmla="*/ 27 w 38"/>
                  <a:gd name="T1" fmla="*/ 4 h 46"/>
                  <a:gd name="T2" fmla="*/ 32 w 38"/>
                  <a:gd name="T3" fmla="*/ 17 h 46"/>
                  <a:gd name="T4" fmla="*/ 32 w 38"/>
                  <a:gd name="T5" fmla="*/ 37 h 46"/>
                  <a:gd name="T6" fmla="*/ 8 w 38"/>
                  <a:gd name="T7" fmla="*/ 43 h 46"/>
                  <a:gd name="T8" fmla="*/ 0 w 38"/>
                  <a:gd name="T9" fmla="*/ 40 h 46"/>
                  <a:gd name="T10" fmla="*/ 6 w 38"/>
                  <a:gd name="T11" fmla="*/ 10 h 46"/>
                  <a:gd name="T12" fmla="*/ 2 w 38"/>
                  <a:gd name="T13" fmla="*/ 3 h 46"/>
                  <a:gd name="T14" fmla="*/ 15 w 38"/>
                  <a:gd name="T15" fmla="*/ 3 h 46"/>
                  <a:gd name="T16" fmla="*/ 27 w 38"/>
                  <a:gd name="T17" fmla="*/ 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46">
                    <a:moveTo>
                      <a:pt x="27" y="4"/>
                    </a:moveTo>
                    <a:cubicBezTo>
                      <a:pt x="26" y="9"/>
                      <a:pt x="31" y="13"/>
                      <a:pt x="32" y="17"/>
                    </a:cubicBezTo>
                    <a:cubicBezTo>
                      <a:pt x="34" y="24"/>
                      <a:pt x="38" y="32"/>
                      <a:pt x="32" y="37"/>
                    </a:cubicBezTo>
                    <a:cubicBezTo>
                      <a:pt x="26" y="43"/>
                      <a:pt x="17" y="46"/>
                      <a:pt x="8" y="43"/>
                    </a:cubicBezTo>
                    <a:cubicBezTo>
                      <a:pt x="5" y="42"/>
                      <a:pt x="3" y="41"/>
                      <a:pt x="0" y="40"/>
                    </a:cubicBezTo>
                    <a:cubicBezTo>
                      <a:pt x="17" y="29"/>
                      <a:pt x="17" y="29"/>
                      <a:pt x="6" y="10"/>
                    </a:cubicBezTo>
                    <a:cubicBezTo>
                      <a:pt x="4" y="8"/>
                      <a:pt x="3" y="5"/>
                      <a:pt x="2" y="3"/>
                    </a:cubicBezTo>
                    <a:cubicBezTo>
                      <a:pt x="6" y="0"/>
                      <a:pt x="11" y="6"/>
                      <a:pt x="15" y="3"/>
                    </a:cubicBezTo>
                    <a:cubicBezTo>
                      <a:pt x="19" y="3"/>
                      <a:pt x="23" y="4"/>
                      <a:pt x="27" y="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3" name="Freeform 486">
                <a:extLst>
                  <a:ext uri="{FF2B5EF4-FFF2-40B4-BE49-F238E27FC236}">
                    <a16:creationId xmlns:a16="http://schemas.microsoft.com/office/drawing/2014/main" id="{9A2CA01D-A7CD-927A-EE93-53B57BAAB4AF}"/>
                  </a:ext>
                </a:extLst>
              </p:cNvPr>
              <p:cNvSpPr/>
              <p:nvPr/>
            </p:nvSpPr>
            <p:spPr bwMode="auto">
              <a:xfrm>
                <a:off x="896" y="1838"/>
                <a:ext cx="43" cy="150"/>
              </a:xfrm>
              <a:custGeom>
                <a:avLst/>
                <a:gdLst>
                  <a:gd name="T0" fmla="*/ 32 w 37"/>
                  <a:gd name="T1" fmla="*/ 131 h 131"/>
                  <a:gd name="T2" fmla="*/ 27 w 37"/>
                  <a:gd name="T3" fmla="*/ 128 h 131"/>
                  <a:gd name="T4" fmla="*/ 27 w 37"/>
                  <a:gd name="T5" fmla="*/ 126 h 131"/>
                  <a:gd name="T6" fmla="*/ 22 w 37"/>
                  <a:gd name="T7" fmla="*/ 63 h 131"/>
                  <a:gd name="T8" fmla="*/ 17 w 37"/>
                  <a:gd name="T9" fmla="*/ 55 h 131"/>
                  <a:gd name="T10" fmla="*/ 9 w 37"/>
                  <a:gd name="T11" fmla="*/ 35 h 131"/>
                  <a:gd name="T12" fmla="*/ 3 w 37"/>
                  <a:gd name="T13" fmla="*/ 22 h 131"/>
                  <a:gd name="T14" fmla="*/ 3 w 37"/>
                  <a:gd name="T15" fmla="*/ 22 h 131"/>
                  <a:gd name="T16" fmla="*/ 3 w 37"/>
                  <a:gd name="T17" fmla="*/ 0 h 131"/>
                  <a:gd name="T18" fmla="*/ 3 w 37"/>
                  <a:gd name="T19" fmla="*/ 0 h 131"/>
                  <a:gd name="T20" fmla="*/ 10 w 37"/>
                  <a:gd name="T21" fmla="*/ 19 h 131"/>
                  <a:gd name="T22" fmla="*/ 24 w 37"/>
                  <a:gd name="T23" fmla="*/ 51 h 131"/>
                  <a:gd name="T24" fmla="*/ 21 w 37"/>
                  <a:gd name="T25" fmla="*/ 21 h 131"/>
                  <a:gd name="T26" fmla="*/ 29 w 37"/>
                  <a:gd name="T27" fmla="*/ 86 h 131"/>
                  <a:gd name="T28" fmla="*/ 36 w 37"/>
                  <a:gd name="T29" fmla="*/ 104 h 131"/>
                  <a:gd name="T30" fmla="*/ 36 w 37"/>
                  <a:gd name="T31" fmla="*/ 104 h 131"/>
                  <a:gd name="T32" fmla="*/ 37 w 37"/>
                  <a:gd name="T33" fmla="*/ 107 h 131"/>
                  <a:gd name="T34" fmla="*/ 32 w 37"/>
                  <a:gd name="T3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131">
                    <a:moveTo>
                      <a:pt x="32" y="131"/>
                    </a:moveTo>
                    <a:cubicBezTo>
                      <a:pt x="30" y="130"/>
                      <a:pt x="29" y="129"/>
                      <a:pt x="27" y="128"/>
                    </a:cubicBezTo>
                    <a:cubicBezTo>
                      <a:pt x="27" y="127"/>
                      <a:pt x="27" y="127"/>
                      <a:pt x="27" y="126"/>
                    </a:cubicBezTo>
                    <a:cubicBezTo>
                      <a:pt x="28" y="105"/>
                      <a:pt x="29" y="83"/>
                      <a:pt x="22" y="63"/>
                    </a:cubicBezTo>
                    <a:cubicBezTo>
                      <a:pt x="21" y="59"/>
                      <a:pt x="18" y="58"/>
                      <a:pt x="17" y="55"/>
                    </a:cubicBezTo>
                    <a:cubicBezTo>
                      <a:pt x="14" y="49"/>
                      <a:pt x="2" y="46"/>
                      <a:pt x="9" y="35"/>
                    </a:cubicBezTo>
                    <a:cubicBezTo>
                      <a:pt x="11" y="32"/>
                      <a:pt x="1" y="28"/>
                      <a:pt x="3" y="22"/>
                    </a:cubicBezTo>
                    <a:cubicBezTo>
                      <a:pt x="3" y="22"/>
                      <a:pt x="3" y="22"/>
                      <a:pt x="3" y="22"/>
                    </a:cubicBezTo>
                    <a:cubicBezTo>
                      <a:pt x="9" y="15"/>
                      <a:pt x="0" y="8"/>
                      <a:pt x="3" y="0"/>
                    </a:cubicBezTo>
                    <a:cubicBezTo>
                      <a:pt x="3" y="0"/>
                      <a:pt x="3" y="0"/>
                      <a:pt x="3" y="0"/>
                    </a:cubicBezTo>
                    <a:cubicBezTo>
                      <a:pt x="8" y="5"/>
                      <a:pt x="8" y="13"/>
                      <a:pt x="10" y="19"/>
                    </a:cubicBezTo>
                    <a:cubicBezTo>
                      <a:pt x="12" y="31"/>
                      <a:pt x="17" y="41"/>
                      <a:pt x="24" y="51"/>
                    </a:cubicBezTo>
                    <a:cubicBezTo>
                      <a:pt x="23" y="41"/>
                      <a:pt x="22" y="31"/>
                      <a:pt x="21" y="21"/>
                    </a:cubicBezTo>
                    <a:cubicBezTo>
                      <a:pt x="27" y="42"/>
                      <a:pt x="29" y="64"/>
                      <a:pt x="29" y="86"/>
                    </a:cubicBezTo>
                    <a:cubicBezTo>
                      <a:pt x="29" y="93"/>
                      <a:pt x="28" y="100"/>
                      <a:pt x="36" y="104"/>
                    </a:cubicBezTo>
                    <a:cubicBezTo>
                      <a:pt x="36" y="104"/>
                      <a:pt x="36" y="104"/>
                      <a:pt x="36" y="104"/>
                    </a:cubicBezTo>
                    <a:cubicBezTo>
                      <a:pt x="37" y="105"/>
                      <a:pt x="37" y="106"/>
                      <a:pt x="37" y="107"/>
                    </a:cubicBezTo>
                    <a:cubicBezTo>
                      <a:pt x="33" y="115"/>
                      <a:pt x="36" y="124"/>
                      <a:pt x="32" y="13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4" name="Freeform 487">
                <a:extLst>
                  <a:ext uri="{FF2B5EF4-FFF2-40B4-BE49-F238E27FC236}">
                    <a16:creationId xmlns:a16="http://schemas.microsoft.com/office/drawing/2014/main" id="{E07E773F-0BE9-2C1F-F29A-C2E5BD029F5F}"/>
                  </a:ext>
                </a:extLst>
              </p:cNvPr>
              <p:cNvSpPr/>
              <p:nvPr/>
            </p:nvSpPr>
            <p:spPr bwMode="auto">
              <a:xfrm>
                <a:off x="877" y="1619"/>
                <a:ext cx="46" cy="35"/>
              </a:xfrm>
              <a:custGeom>
                <a:avLst/>
                <a:gdLst>
                  <a:gd name="T0" fmla="*/ 21 w 40"/>
                  <a:gd name="T1" fmla="*/ 0 h 30"/>
                  <a:gd name="T2" fmla="*/ 33 w 40"/>
                  <a:gd name="T3" fmla="*/ 8 h 30"/>
                  <a:gd name="T4" fmla="*/ 39 w 40"/>
                  <a:gd name="T5" fmla="*/ 23 h 30"/>
                  <a:gd name="T6" fmla="*/ 29 w 40"/>
                  <a:gd name="T7" fmla="*/ 24 h 30"/>
                  <a:gd name="T8" fmla="*/ 24 w 40"/>
                  <a:gd name="T9" fmla="*/ 29 h 30"/>
                  <a:gd name="T10" fmla="*/ 14 w 40"/>
                  <a:gd name="T11" fmla="*/ 24 h 30"/>
                  <a:gd name="T12" fmla="*/ 1 w 40"/>
                  <a:gd name="T13" fmla="*/ 11 h 30"/>
                  <a:gd name="T14" fmla="*/ 16 w 40"/>
                  <a:gd name="T15" fmla="*/ 3 h 30"/>
                  <a:gd name="T16" fmla="*/ 21 w 4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0">
                    <a:moveTo>
                      <a:pt x="21" y="0"/>
                    </a:moveTo>
                    <a:cubicBezTo>
                      <a:pt x="25" y="3"/>
                      <a:pt x="29" y="5"/>
                      <a:pt x="33" y="8"/>
                    </a:cubicBezTo>
                    <a:cubicBezTo>
                      <a:pt x="38" y="12"/>
                      <a:pt x="40" y="17"/>
                      <a:pt x="39" y="23"/>
                    </a:cubicBezTo>
                    <a:cubicBezTo>
                      <a:pt x="37" y="30"/>
                      <a:pt x="32" y="24"/>
                      <a:pt x="29" y="24"/>
                    </a:cubicBezTo>
                    <a:cubicBezTo>
                      <a:pt x="26" y="25"/>
                      <a:pt x="25" y="27"/>
                      <a:pt x="24" y="29"/>
                    </a:cubicBezTo>
                    <a:cubicBezTo>
                      <a:pt x="20" y="29"/>
                      <a:pt x="18" y="25"/>
                      <a:pt x="14" y="24"/>
                    </a:cubicBezTo>
                    <a:cubicBezTo>
                      <a:pt x="11" y="18"/>
                      <a:pt x="0" y="18"/>
                      <a:pt x="1" y="11"/>
                    </a:cubicBezTo>
                    <a:cubicBezTo>
                      <a:pt x="2" y="5"/>
                      <a:pt x="12" y="8"/>
                      <a:pt x="16" y="3"/>
                    </a:cubicBezTo>
                    <a:cubicBezTo>
                      <a:pt x="18" y="2"/>
                      <a:pt x="20" y="1"/>
                      <a:pt x="2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5" name="Freeform 488">
                <a:extLst>
                  <a:ext uri="{FF2B5EF4-FFF2-40B4-BE49-F238E27FC236}">
                    <a16:creationId xmlns:a16="http://schemas.microsoft.com/office/drawing/2014/main" id="{29648CFE-ADF1-85A9-02B1-57DA3F2C599C}"/>
                  </a:ext>
                </a:extLst>
              </p:cNvPr>
              <p:cNvSpPr/>
              <p:nvPr/>
            </p:nvSpPr>
            <p:spPr bwMode="auto">
              <a:xfrm>
                <a:off x="616" y="2016"/>
                <a:ext cx="63" cy="39"/>
              </a:xfrm>
              <a:custGeom>
                <a:avLst/>
                <a:gdLst>
                  <a:gd name="T0" fmla="*/ 10 w 55"/>
                  <a:gd name="T1" fmla="*/ 0 h 34"/>
                  <a:gd name="T2" fmla="*/ 40 w 55"/>
                  <a:gd name="T3" fmla="*/ 14 h 34"/>
                  <a:gd name="T4" fmla="*/ 47 w 55"/>
                  <a:gd name="T5" fmla="*/ 19 h 34"/>
                  <a:gd name="T6" fmla="*/ 55 w 55"/>
                  <a:gd name="T7" fmla="*/ 20 h 34"/>
                  <a:gd name="T8" fmla="*/ 40 w 55"/>
                  <a:gd name="T9" fmla="*/ 27 h 34"/>
                  <a:gd name="T10" fmla="*/ 19 w 55"/>
                  <a:gd name="T11" fmla="*/ 29 h 34"/>
                  <a:gd name="T12" fmla="*/ 10 w 55"/>
                  <a:gd name="T13" fmla="*/ 28 h 34"/>
                  <a:gd name="T14" fmla="*/ 0 w 55"/>
                  <a:gd name="T15" fmla="*/ 19 h 34"/>
                  <a:gd name="T16" fmla="*/ 10 w 55"/>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34">
                    <a:moveTo>
                      <a:pt x="10" y="0"/>
                    </a:moveTo>
                    <a:cubicBezTo>
                      <a:pt x="17" y="19"/>
                      <a:pt x="22" y="21"/>
                      <a:pt x="40" y="14"/>
                    </a:cubicBezTo>
                    <a:cubicBezTo>
                      <a:pt x="47" y="11"/>
                      <a:pt x="46" y="16"/>
                      <a:pt x="47" y="19"/>
                    </a:cubicBezTo>
                    <a:cubicBezTo>
                      <a:pt x="49" y="26"/>
                      <a:pt x="52" y="24"/>
                      <a:pt x="55" y="20"/>
                    </a:cubicBezTo>
                    <a:cubicBezTo>
                      <a:pt x="52" y="30"/>
                      <a:pt x="50" y="31"/>
                      <a:pt x="40" y="27"/>
                    </a:cubicBezTo>
                    <a:cubicBezTo>
                      <a:pt x="33" y="24"/>
                      <a:pt x="25" y="18"/>
                      <a:pt x="19" y="29"/>
                    </a:cubicBezTo>
                    <a:cubicBezTo>
                      <a:pt x="16" y="34"/>
                      <a:pt x="12" y="31"/>
                      <a:pt x="10" y="28"/>
                    </a:cubicBezTo>
                    <a:cubicBezTo>
                      <a:pt x="8" y="23"/>
                      <a:pt x="5" y="20"/>
                      <a:pt x="0" y="19"/>
                    </a:cubicBezTo>
                    <a:cubicBezTo>
                      <a:pt x="7" y="15"/>
                      <a:pt x="7" y="7"/>
                      <a:pt x="1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6" name="Freeform 489">
                <a:extLst>
                  <a:ext uri="{FF2B5EF4-FFF2-40B4-BE49-F238E27FC236}">
                    <a16:creationId xmlns:a16="http://schemas.microsoft.com/office/drawing/2014/main" id="{57C4A015-402F-FA71-CCC3-7775AFD31C39}"/>
                  </a:ext>
                </a:extLst>
              </p:cNvPr>
              <p:cNvSpPr/>
              <p:nvPr/>
            </p:nvSpPr>
            <p:spPr bwMode="auto">
              <a:xfrm>
                <a:off x="927" y="1773"/>
                <a:ext cx="48" cy="38"/>
              </a:xfrm>
              <a:custGeom>
                <a:avLst/>
                <a:gdLst>
                  <a:gd name="T0" fmla="*/ 14 w 42"/>
                  <a:gd name="T1" fmla="*/ 9 h 33"/>
                  <a:gd name="T2" fmla="*/ 26 w 42"/>
                  <a:gd name="T3" fmla="*/ 6 h 33"/>
                  <a:gd name="T4" fmla="*/ 38 w 42"/>
                  <a:gd name="T5" fmla="*/ 13 h 33"/>
                  <a:gd name="T6" fmla="*/ 41 w 42"/>
                  <a:gd name="T7" fmla="*/ 33 h 33"/>
                  <a:gd name="T8" fmla="*/ 17 w 42"/>
                  <a:gd name="T9" fmla="*/ 27 h 33"/>
                  <a:gd name="T10" fmla="*/ 0 w 42"/>
                  <a:gd name="T11" fmla="*/ 29 h 33"/>
                  <a:gd name="T12" fmla="*/ 15 w 42"/>
                  <a:gd name="T13" fmla="*/ 16 h 33"/>
                  <a:gd name="T14" fmla="*/ 14 w 42"/>
                  <a:gd name="T15" fmla="*/ 9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33">
                    <a:moveTo>
                      <a:pt x="14" y="9"/>
                    </a:moveTo>
                    <a:cubicBezTo>
                      <a:pt x="18" y="8"/>
                      <a:pt x="23" y="8"/>
                      <a:pt x="26" y="6"/>
                    </a:cubicBezTo>
                    <a:cubicBezTo>
                      <a:pt x="35" y="0"/>
                      <a:pt x="38" y="4"/>
                      <a:pt x="38" y="13"/>
                    </a:cubicBezTo>
                    <a:cubicBezTo>
                      <a:pt x="39" y="20"/>
                      <a:pt x="42" y="26"/>
                      <a:pt x="41" y="33"/>
                    </a:cubicBezTo>
                    <a:cubicBezTo>
                      <a:pt x="35" y="21"/>
                      <a:pt x="25" y="26"/>
                      <a:pt x="17" y="27"/>
                    </a:cubicBezTo>
                    <a:cubicBezTo>
                      <a:pt x="12" y="27"/>
                      <a:pt x="7" y="30"/>
                      <a:pt x="0" y="29"/>
                    </a:cubicBezTo>
                    <a:cubicBezTo>
                      <a:pt x="5" y="23"/>
                      <a:pt x="7" y="18"/>
                      <a:pt x="15" y="16"/>
                    </a:cubicBezTo>
                    <a:cubicBezTo>
                      <a:pt x="22" y="15"/>
                      <a:pt x="18" y="11"/>
                      <a:pt x="14"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7" name="Freeform 490">
                <a:extLst>
                  <a:ext uri="{FF2B5EF4-FFF2-40B4-BE49-F238E27FC236}">
                    <a16:creationId xmlns:a16="http://schemas.microsoft.com/office/drawing/2014/main" id="{6ADFA958-3770-F09F-54ED-8640DE505CFC}"/>
                  </a:ext>
                </a:extLst>
              </p:cNvPr>
              <p:cNvSpPr/>
              <p:nvPr/>
            </p:nvSpPr>
            <p:spPr bwMode="auto">
              <a:xfrm>
                <a:off x="605" y="943"/>
                <a:ext cx="106" cy="44"/>
              </a:xfrm>
              <a:custGeom>
                <a:avLst/>
                <a:gdLst>
                  <a:gd name="T0" fmla="*/ 51 w 93"/>
                  <a:gd name="T1" fmla="*/ 10 h 38"/>
                  <a:gd name="T2" fmla="*/ 56 w 93"/>
                  <a:gd name="T3" fmla="*/ 7 h 38"/>
                  <a:gd name="T4" fmla="*/ 93 w 93"/>
                  <a:gd name="T5" fmla="*/ 38 h 38"/>
                  <a:gd name="T6" fmla="*/ 0 w 93"/>
                  <a:gd name="T7" fmla="*/ 2 h 38"/>
                  <a:gd name="T8" fmla="*/ 51 w 93"/>
                  <a:gd name="T9" fmla="*/ 10 h 38"/>
                  <a:gd name="T10" fmla="*/ 52 w 93"/>
                  <a:gd name="T11" fmla="*/ 11 h 38"/>
                  <a:gd name="T12" fmla="*/ 51 w 93"/>
                  <a:gd name="T13" fmla="*/ 10 h 38"/>
                </a:gdLst>
                <a:ahLst/>
                <a:cxnLst>
                  <a:cxn ang="0">
                    <a:pos x="T0" y="T1"/>
                  </a:cxn>
                  <a:cxn ang="0">
                    <a:pos x="T2" y="T3"/>
                  </a:cxn>
                  <a:cxn ang="0">
                    <a:pos x="T4" y="T5"/>
                  </a:cxn>
                  <a:cxn ang="0">
                    <a:pos x="T6" y="T7"/>
                  </a:cxn>
                  <a:cxn ang="0">
                    <a:pos x="T8" y="T9"/>
                  </a:cxn>
                  <a:cxn ang="0">
                    <a:pos x="T10" y="T11"/>
                  </a:cxn>
                  <a:cxn ang="0">
                    <a:pos x="T12" y="T13"/>
                  </a:cxn>
                </a:cxnLst>
                <a:rect l="0" t="0" r="r" b="b"/>
                <a:pathLst>
                  <a:path w="93" h="38">
                    <a:moveTo>
                      <a:pt x="51" y="10"/>
                    </a:moveTo>
                    <a:cubicBezTo>
                      <a:pt x="52" y="6"/>
                      <a:pt x="54" y="4"/>
                      <a:pt x="56" y="7"/>
                    </a:cubicBezTo>
                    <a:cubicBezTo>
                      <a:pt x="66" y="21"/>
                      <a:pt x="82" y="26"/>
                      <a:pt x="93" y="38"/>
                    </a:cubicBezTo>
                    <a:cubicBezTo>
                      <a:pt x="64" y="21"/>
                      <a:pt x="33" y="9"/>
                      <a:pt x="0" y="2"/>
                    </a:cubicBezTo>
                    <a:cubicBezTo>
                      <a:pt x="18" y="0"/>
                      <a:pt x="34" y="7"/>
                      <a:pt x="51" y="10"/>
                    </a:cubicBezTo>
                    <a:cubicBezTo>
                      <a:pt x="51" y="10"/>
                      <a:pt x="52" y="11"/>
                      <a:pt x="52" y="11"/>
                    </a:cubicBezTo>
                    <a:cubicBezTo>
                      <a:pt x="52" y="10"/>
                      <a:pt x="52" y="10"/>
                      <a:pt x="51"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8" name="Freeform 491">
                <a:extLst>
                  <a:ext uri="{FF2B5EF4-FFF2-40B4-BE49-F238E27FC236}">
                    <a16:creationId xmlns:a16="http://schemas.microsoft.com/office/drawing/2014/main" id="{4D78B9FC-DC43-3276-47EA-4EE045AE3B30}"/>
                  </a:ext>
                </a:extLst>
              </p:cNvPr>
              <p:cNvSpPr/>
              <p:nvPr/>
            </p:nvSpPr>
            <p:spPr bwMode="auto">
              <a:xfrm>
                <a:off x="617" y="883"/>
                <a:ext cx="69" cy="44"/>
              </a:xfrm>
              <a:custGeom>
                <a:avLst/>
                <a:gdLst>
                  <a:gd name="T0" fmla="*/ 59 w 60"/>
                  <a:gd name="T1" fmla="*/ 38 h 38"/>
                  <a:gd name="T2" fmla="*/ 9 w 60"/>
                  <a:gd name="T3" fmla="*/ 14 h 38"/>
                  <a:gd name="T4" fmla="*/ 9 w 60"/>
                  <a:gd name="T5" fmla="*/ 14 h 38"/>
                  <a:gd name="T6" fmla="*/ 10 w 60"/>
                  <a:gd name="T7" fmla="*/ 9 h 38"/>
                  <a:gd name="T8" fmla="*/ 0 w 60"/>
                  <a:gd name="T9" fmla="*/ 0 h 38"/>
                  <a:gd name="T10" fmla="*/ 19 w 60"/>
                  <a:gd name="T11" fmla="*/ 8 h 38"/>
                  <a:gd name="T12" fmla="*/ 27 w 60"/>
                  <a:gd name="T13" fmla="*/ 8 h 38"/>
                  <a:gd name="T14" fmla="*/ 31 w 60"/>
                  <a:gd name="T15" fmla="*/ 9 h 38"/>
                  <a:gd name="T16" fmla="*/ 60 w 60"/>
                  <a:gd name="T17" fmla="*/ 38 h 38"/>
                  <a:gd name="T18" fmla="*/ 59 w 60"/>
                  <a:gd name="T19"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38">
                    <a:moveTo>
                      <a:pt x="59" y="38"/>
                    </a:moveTo>
                    <a:cubicBezTo>
                      <a:pt x="41" y="32"/>
                      <a:pt x="24" y="24"/>
                      <a:pt x="9" y="14"/>
                    </a:cubicBezTo>
                    <a:cubicBezTo>
                      <a:pt x="9" y="14"/>
                      <a:pt x="9" y="14"/>
                      <a:pt x="9" y="14"/>
                    </a:cubicBezTo>
                    <a:cubicBezTo>
                      <a:pt x="12" y="13"/>
                      <a:pt x="15" y="12"/>
                      <a:pt x="10" y="9"/>
                    </a:cubicBezTo>
                    <a:cubicBezTo>
                      <a:pt x="7" y="6"/>
                      <a:pt x="2" y="6"/>
                      <a:pt x="0" y="0"/>
                    </a:cubicBezTo>
                    <a:cubicBezTo>
                      <a:pt x="7" y="2"/>
                      <a:pt x="14" y="4"/>
                      <a:pt x="19" y="8"/>
                    </a:cubicBezTo>
                    <a:cubicBezTo>
                      <a:pt x="21" y="10"/>
                      <a:pt x="25" y="18"/>
                      <a:pt x="27" y="8"/>
                    </a:cubicBezTo>
                    <a:cubicBezTo>
                      <a:pt x="27" y="7"/>
                      <a:pt x="30" y="8"/>
                      <a:pt x="31" y="9"/>
                    </a:cubicBezTo>
                    <a:cubicBezTo>
                      <a:pt x="38" y="21"/>
                      <a:pt x="51" y="27"/>
                      <a:pt x="60" y="38"/>
                    </a:cubicBezTo>
                    <a:cubicBezTo>
                      <a:pt x="60" y="38"/>
                      <a:pt x="59" y="38"/>
                      <a:pt x="59" y="3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9" name="Freeform 492">
                <a:extLst>
                  <a:ext uri="{FF2B5EF4-FFF2-40B4-BE49-F238E27FC236}">
                    <a16:creationId xmlns:a16="http://schemas.microsoft.com/office/drawing/2014/main" id="{48F7A8D5-6839-B958-5288-77E61217BD92}"/>
                  </a:ext>
                </a:extLst>
              </p:cNvPr>
              <p:cNvSpPr/>
              <p:nvPr/>
            </p:nvSpPr>
            <p:spPr bwMode="auto">
              <a:xfrm>
                <a:off x="690" y="1517"/>
                <a:ext cx="54" cy="27"/>
              </a:xfrm>
              <a:custGeom>
                <a:avLst/>
                <a:gdLst>
                  <a:gd name="T0" fmla="*/ 35 w 47"/>
                  <a:gd name="T1" fmla="*/ 22 h 23"/>
                  <a:gd name="T2" fmla="*/ 27 w 47"/>
                  <a:gd name="T3" fmla="*/ 18 h 23"/>
                  <a:gd name="T4" fmla="*/ 17 w 47"/>
                  <a:gd name="T5" fmla="*/ 13 h 23"/>
                  <a:gd name="T6" fmla="*/ 11 w 47"/>
                  <a:gd name="T7" fmla="*/ 16 h 23"/>
                  <a:gd name="T8" fmla="*/ 3 w 47"/>
                  <a:gd name="T9" fmla="*/ 18 h 23"/>
                  <a:gd name="T10" fmla="*/ 2 w 47"/>
                  <a:gd name="T11" fmla="*/ 10 h 23"/>
                  <a:gd name="T12" fmla="*/ 4 w 47"/>
                  <a:gd name="T13" fmla="*/ 3 h 23"/>
                  <a:gd name="T14" fmla="*/ 47 w 47"/>
                  <a:gd name="T15" fmla="*/ 3 h 23"/>
                  <a:gd name="T16" fmla="*/ 47 w 47"/>
                  <a:gd name="T17" fmla="*/ 4 h 23"/>
                  <a:gd name="T18" fmla="*/ 35 w 47"/>
                  <a:gd name="T19"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23">
                    <a:moveTo>
                      <a:pt x="35" y="22"/>
                    </a:moveTo>
                    <a:cubicBezTo>
                      <a:pt x="32" y="21"/>
                      <a:pt x="26" y="23"/>
                      <a:pt x="27" y="18"/>
                    </a:cubicBezTo>
                    <a:cubicBezTo>
                      <a:pt x="29" y="5"/>
                      <a:pt x="23" y="10"/>
                      <a:pt x="17" y="13"/>
                    </a:cubicBezTo>
                    <a:cubicBezTo>
                      <a:pt x="15" y="14"/>
                      <a:pt x="13" y="15"/>
                      <a:pt x="11" y="16"/>
                    </a:cubicBezTo>
                    <a:cubicBezTo>
                      <a:pt x="8" y="17"/>
                      <a:pt x="6" y="20"/>
                      <a:pt x="3" y="18"/>
                    </a:cubicBezTo>
                    <a:cubicBezTo>
                      <a:pt x="0" y="16"/>
                      <a:pt x="2" y="13"/>
                      <a:pt x="2" y="10"/>
                    </a:cubicBezTo>
                    <a:cubicBezTo>
                      <a:pt x="3" y="7"/>
                      <a:pt x="3" y="5"/>
                      <a:pt x="4" y="3"/>
                    </a:cubicBezTo>
                    <a:cubicBezTo>
                      <a:pt x="18" y="0"/>
                      <a:pt x="32" y="4"/>
                      <a:pt x="47" y="3"/>
                    </a:cubicBezTo>
                    <a:cubicBezTo>
                      <a:pt x="47" y="3"/>
                      <a:pt x="47" y="4"/>
                      <a:pt x="47" y="4"/>
                    </a:cubicBezTo>
                    <a:cubicBezTo>
                      <a:pt x="39" y="8"/>
                      <a:pt x="35" y="13"/>
                      <a:pt x="35"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0" name="Freeform 493">
                <a:extLst>
                  <a:ext uri="{FF2B5EF4-FFF2-40B4-BE49-F238E27FC236}">
                    <a16:creationId xmlns:a16="http://schemas.microsoft.com/office/drawing/2014/main" id="{FFBB88D3-E6D4-8689-7719-301C795D6CE6}"/>
                  </a:ext>
                </a:extLst>
              </p:cNvPr>
              <p:cNvSpPr/>
              <p:nvPr/>
            </p:nvSpPr>
            <p:spPr bwMode="auto">
              <a:xfrm>
                <a:off x="752" y="1007"/>
                <a:ext cx="40" cy="54"/>
              </a:xfrm>
              <a:custGeom>
                <a:avLst/>
                <a:gdLst>
                  <a:gd name="T0" fmla="*/ 1 w 35"/>
                  <a:gd name="T1" fmla="*/ 7 h 47"/>
                  <a:gd name="T2" fmla="*/ 21 w 35"/>
                  <a:gd name="T3" fmla="*/ 12 h 47"/>
                  <a:gd name="T4" fmla="*/ 35 w 35"/>
                  <a:gd name="T5" fmla="*/ 47 h 47"/>
                  <a:gd name="T6" fmla="*/ 0 w 35"/>
                  <a:gd name="T7" fmla="*/ 7 h 47"/>
                  <a:gd name="T8" fmla="*/ 1 w 35"/>
                  <a:gd name="T9" fmla="*/ 7 h 47"/>
                </a:gdLst>
                <a:ahLst/>
                <a:cxnLst>
                  <a:cxn ang="0">
                    <a:pos x="T0" y="T1"/>
                  </a:cxn>
                  <a:cxn ang="0">
                    <a:pos x="T2" y="T3"/>
                  </a:cxn>
                  <a:cxn ang="0">
                    <a:pos x="T4" y="T5"/>
                  </a:cxn>
                  <a:cxn ang="0">
                    <a:pos x="T6" y="T7"/>
                  </a:cxn>
                  <a:cxn ang="0">
                    <a:pos x="T8" y="T9"/>
                  </a:cxn>
                </a:cxnLst>
                <a:rect l="0" t="0" r="r" b="b"/>
                <a:pathLst>
                  <a:path w="35" h="47">
                    <a:moveTo>
                      <a:pt x="1" y="7"/>
                    </a:moveTo>
                    <a:cubicBezTo>
                      <a:pt x="10" y="0"/>
                      <a:pt x="17" y="1"/>
                      <a:pt x="21" y="12"/>
                    </a:cubicBezTo>
                    <a:cubicBezTo>
                      <a:pt x="26" y="24"/>
                      <a:pt x="31" y="35"/>
                      <a:pt x="35" y="47"/>
                    </a:cubicBezTo>
                    <a:cubicBezTo>
                      <a:pt x="24" y="33"/>
                      <a:pt x="9" y="23"/>
                      <a:pt x="0" y="7"/>
                    </a:cubicBezTo>
                    <a:lnTo>
                      <a:pt x="1" y="7"/>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1" name="Freeform 494">
                <a:extLst>
                  <a:ext uri="{FF2B5EF4-FFF2-40B4-BE49-F238E27FC236}">
                    <a16:creationId xmlns:a16="http://schemas.microsoft.com/office/drawing/2014/main" id="{026E6BD2-6BB6-907D-1DE1-A6B7037E8C90}"/>
                  </a:ext>
                </a:extLst>
              </p:cNvPr>
              <p:cNvSpPr/>
              <p:nvPr/>
            </p:nvSpPr>
            <p:spPr bwMode="auto">
              <a:xfrm>
                <a:off x="966" y="1949"/>
                <a:ext cx="26" cy="44"/>
              </a:xfrm>
              <a:custGeom>
                <a:avLst/>
                <a:gdLst>
                  <a:gd name="T0" fmla="*/ 22 w 22"/>
                  <a:gd name="T1" fmla="*/ 23 h 38"/>
                  <a:gd name="T2" fmla="*/ 14 w 22"/>
                  <a:gd name="T3" fmla="*/ 38 h 38"/>
                  <a:gd name="T4" fmla="*/ 2 w 22"/>
                  <a:gd name="T5" fmla="*/ 24 h 38"/>
                  <a:gd name="T6" fmla="*/ 0 w 22"/>
                  <a:gd name="T7" fmla="*/ 22 h 38"/>
                  <a:gd name="T8" fmla="*/ 3 w 22"/>
                  <a:gd name="T9" fmla="*/ 3 h 38"/>
                  <a:gd name="T10" fmla="*/ 16 w 22"/>
                  <a:gd name="T11" fmla="*/ 0 h 38"/>
                  <a:gd name="T12" fmla="*/ 22 w 22"/>
                  <a:gd name="T13" fmla="*/ 23 h 38"/>
                </a:gdLst>
                <a:ahLst/>
                <a:cxnLst>
                  <a:cxn ang="0">
                    <a:pos x="T0" y="T1"/>
                  </a:cxn>
                  <a:cxn ang="0">
                    <a:pos x="T2" y="T3"/>
                  </a:cxn>
                  <a:cxn ang="0">
                    <a:pos x="T4" y="T5"/>
                  </a:cxn>
                  <a:cxn ang="0">
                    <a:pos x="T6" y="T7"/>
                  </a:cxn>
                  <a:cxn ang="0">
                    <a:pos x="T8" y="T9"/>
                  </a:cxn>
                  <a:cxn ang="0">
                    <a:pos x="T10" y="T11"/>
                  </a:cxn>
                  <a:cxn ang="0">
                    <a:pos x="T12" y="T13"/>
                  </a:cxn>
                </a:cxnLst>
                <a:rect l="0" t="0" r="r" b="b"/>
                <a:pathLst>
                  <a:path w="22" h="38">
                    <a:moveTo>
                      <a:pt x="22" y="23"/>
                    </a:moveTo>
                    <a:cubicBezTo>
                      <a:pt x="19" y="28"/>
                      <a:pt x="20" y="37"/>
                      <a:pt x="14" y="38"/>
                    </a:cubicBezTo>
                    <a:cubicBezTo>
                      <a:pt x="7" y="38"/>
                      <a:pt x="6" y="29"/>
                      <a:pt x="2" y="24"/>
                    </a:cubicBezTo>
                    <a:cubicBezTo>
                      <a:pt x="1" y="24"/>
                      <a:pt x="0" y="23"/>
                      <a:pt x="0" y="22"/>
                    </a:cubicBezTo>
                    <a:cubicBezTo>
                      <a:pt x="1" y="16"/>
                      <a:pt x="1" y="10"/>
                      <a:pt x="3" y="3"/>
                    </a:cubicBezTo>
                    <a:cubicBezTo>
                      <a:pt x="8" y="11"/>
                      <a:pt x="12" y="7"/>
                      <a:pt x="16" y="0"/>
                    </a:cubicBezTo>
                    <a:cubicBezTo>
                      <a:pt x="17" y="9"/>
                      <a:pt x="16" y="17"/>
                      <a:pt x="22"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2" name="Freeform 495">
                <a:extLst>
                  <a:ext uri="{FF2B5EF4-FFF2-40B4-BE49-F238E27FC236}">
                    <a16:creationId xmlns:a16="http://schemas.microsoft.com/office/drawing/2014/main" id="{2FDDD357-AC24-0960-343E-FDFC804FA30C}"/>
                  </a:ext>
                </a:extLst>
              </p:cNvPr>
              <p:cNvSpPr/>
              <p:nvPr/>
            </p:nvSpPr>
            <p:spPr bwMode="auto">
              <a:xfrm>
                <a:off x="745" y="1812"/>
                <a:ext cx="97" cy="35"/>
              </a:xfrm>
              <a:custGeom>
                <a:avLst/>
                <a:gdLst>
                  <a:gd name="T0" fmla="*/ 77 w 85"/>
                  <a:gd name="T1" fmla="*/ 4 h 31"/>
                  <a:gd name="T2" fmla="*/ 60 w 85"/>
                  <a:gd name="T3" fmla="*/ 10 h 31"/>
                  <a:gd name="T4" fmla="*/ 85 w 85"/>
                  <a:gd name="T5" fmla="*/ 10 h 31"/>
                  <a:gd name="T6" fmla="*/ 85 w 85"/>
                  <a:gd name="T7" fmla="*/ 13 h 31"/>
                  <a:gd name="T8" fmla="*/ 0 w 85"/>
                  <a:gd name="T9" fmla="*/ 31 h 31"/>
                  <a:gd name="T10" fmla="*/ 19 w 85"/>
                  <a:gd name="T11" fmla="*/ 16 h 31"/>
                  <a:gd name="T12" fmla="*/ 19 w 85"/>
                  <a:gd name="T13" fmla="*/ 16 h 31"/>
                  <a:gd name="T14" fmla="*/ 21 w 85"/>
                  <a:gd name="T15" fmla="*/ 16 h 31"/>
                  <a:gd name="T16" fmla="*/ 21 w 85"/>
                  <a:gd name="T17" fmla="*/ 16 h 31"/>
                  <a:gd name="T18" fmla="*/ 28 w 85"/>
                  <a:gd name="T19" fmla="*/ 14 h 31"/>
                  <a:gd name="T20" fmla="*/ 28 w 85"/>
                  <a:gd name="T21" fmla="*/ 14 h 31"/>
                  <a:gd name="T22" fmla="*/ 77 w 85"/>
                  <a:gd name="T23"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31">
                    <a:moveTo>
                      <a:pt x="77" y="4"/>
                    </a:moveTo>
                    <a:cubicBezTo>
                      <a:pt x="72" y="9"/>
                      <a:pt x="65" y="5"/>
                      <a:pt x="60" y="10"/>
                    </a:cubicBezTo>
                    <a:cubicBezTo>
                      <a:pt x="68" y="10"/>
                      <a:pt x="76" y="10"/>
                      <a:pt x="85" y="10"/>
                    </a:cubicBezTo>
                    <a:cubicBezTo>
                      <a:pt x="85" y="11"/>
                      <a:pt x="85" y="12"/>
                      <a:pt x="85" y="13"/>
                    </a:cubicBezTo>
                    <a:cubicBezTo>
                      <a:pt x="54" y="7"/>
                      <a:pt x="27" y="17"/>
                      <a:pt x="0" y="31"/>
                    </a:cubicBezTo>
                    <a:cubicBezTo>
                      <a:pt x="5" y="25"/>
                      <a:pt x="9" y="17"/>
                      <a:pt x="19" y="16"/>
                    </a:cubicBezTo>
                    <a:cubicBezTo>
                      <a:pt x="19" y="16"/>
                      <a:pt x="19" y="16"/>
                      <a:pt x="19" y="16"/>
                    </a:cubicBezTo>
                    <a:cubicBezTo>
                      <a:pt x="19" y="18"/>
                      <a:pt x="20" y="18"/>
                      <a:pt x="21" y="16"/>
                    </a:cubicBezTo>
                    <a:cubicBezTo>
                      <a:pt x="21" y="16"/>
                      <a:pt x="21" y="16"/>
                      <a:pt x="21" y="16"/>
                    </a:cubicBezTo>
                    <a:cubicBezTo>
                      <a:pt x="24" y="16"/>
                      <a:pt x="27" y="16"/>
                      <a:pt x="28" y="14"/>
                    </a:cubicBezTo>
                    <a:cubicBezTo>
                      <a:pt x="28" y="14"/>
                      <a:pt x="28" y="14"/>
                      <a:pt x="28" y="14"/>
                    </a:cubicBezTo>
                    <a:cubicBezTo>
                      <a:pt x="45" y="12"/>
                      <a:pt x="59" y="0"/>
                      <a:pt x="77"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3" name="Freeform 496">
                <a:extLst>
                  <a:ext uri="{FF2B5EF4-FFF2-40B4-BE49-F238E27FC236}">
                    <a16:creationId xmlns:a16="http://schemas.microsoft.com/office/drawing/2014/main" id="{5FEAF54F-CBF3-8D88-CDCB-47F1B27A15DE}"/>
                  </a:ext>
                </a:extLst>
              </p:cNvPr>
              <p:cNvSpPr/>
              <p:nvPr/>
            </p:nvSpPr>
            <p:spPr bwMode="auto">
              <a:xfrm>
                <a:off x="719" y="1550"/>
                <a:ext cx="40" cy="31"/>
              </a:xfrm>
              <a:custGeom>
                <a:avLst/>
                <a:gdLst>
                  <a:gd name="T0" fmla="*/ 29 w 34"/>
                  <a:gd name="T1" fmla="*/ 22 h 27"/>
                  <a:gd name="T2" fmla="*/ 6 w 34"/>
                  <a:gd name="T3" fmla="*/ 21 h 27"/>
                  <a:gd name="T4" fmla="*/ 15 w 34"/>
                  <a:gd name="T5" fmla="*/ 0 h 27"/>
                  <a:gd name="T6" fmla="*/ 23 w 34"/>
                  <a:gd name="T7" fmla="*/ 2 h 27"/>
                  <a:gd name="T8" fmla="*/ 32 w 34"/>
                  <a:gd name="T9" fmla="*/ 5 h 27"/>
                  <a:gd name="T10" fmla="*/ 26 w 34"/>
                  <a:gd name="T11" fmla="*/ 11 h 27"/>
                  <a:gd name="T12" fmla="*/ 29 w 34"/>
                  <a:gd name="T13" fmla="*/ 22 h 27"/>
                </a:gdLst>
                <a:ahLst/>
                <a:cxnLst>
                  <a:cxn ang="0">
                    <a:pos x="T0" y="T1"/>
                  </a:cxn>
                  <a:cxn ang="0">
                    <a:pos x="T2" y="T3"/>
                  </a:cxn>
                  <a:cxn ang="0">
                    <a:pos x="T4" y="T5"/>
                  </a:cxn>
                  <a:cxn ang="0">
                    <a:pos x="T6" y="T7"/>
                  </a:cxn>
                  <a:cxn ang="0">
                    <a:pos x="T8" y="T9"/>
                  </a:cxn>
                  <a:cxn ang="0">
                    <a:pos x="T10" y="T11"/>
                  </a:cxn>
                  <a:cxn ang="0">
                    <a:pos x="T12" y="T13"/>
                  </a:cxn>
                </a:cxnLst>
                <a:rect l="0" t="0" r="r" b="b"/>
                <a:pathLst>
                  <a:path w="34" h="27">
                    <a:moveTo>
                      <a:pt x="29" y="22"/>
                    </a:moveTo>
                    <a:cubicBezTo>
                      <a:pt x="21" y="27"/>
                      <a:pt x="10" y="26"/>
                      <a:pt x="6" y="21"/>
                    </a:cubicBezTo>
                    <a:cubicBezTo>
                      <a:pt x="0" y="13"/>
                      <a:pt x="9" y="6"/>
                      <a:pt x="15" y="0"/>
                    </a:cubicBezTo>
                    <a:cubicBezTo>
                      <a:pt x="18" y="2"/>
                      <a:pt x="20" y="2"/>
                      <a:pt x="23" y="2"/>
                    </a:cubicBezTo>
                    <a:cubicBezTo>
                      <a:pt x="26" y="3"/>
                      <a:pt x="30" y="2"/>
                      <a:pt x="32" y="5"/>
                    </a:cubicBezTo>
                    <a:cubicBezTo>
                      <a:pt x="34" y="10"/>
                      <a:pt x="28" y="10"/>
                      <a:pt x="26" y="11"/>
                    </a:cubicBezTo>
                    <a:cubicBezTo>
                      <a:pt x="20" y="17"/>
                      <a:pt x="24" y="20"/>
                      <a:pt x="29"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4" name="Freeform 497">
                <a:extLst>
                  <a:ext uri="{FF2B5EF4-FFF2-40B4-BE49-F238E27FC236}">
                    <a16:creationId xmlns:a16="http://schemas.microsoft.com/office/drawing/2014/main" id="{69FD9459-573D-11EB-EB70-878669A92EE4}"/>
                  </a:ext>
                </a:extLst>
              </p:cNvPr>
              <p:cNvSpPr/>
              <p:nvPr/>
            </p:nvSpPr>
            <p:spPr bwMode="auto">
              <a:xfrm>
                <a:off x="882" y="2016"/>
                <a:ext cx="29" cy="32"/>
              </a:xfrm>
              <a:custGeom>
                <a:avLst/>
                <a:gdLst>
                  <a:gd name="T0" fmla="*/ 17 w 25"/>
                  <a:gd name="T1" fmla="*/ 0 h 28"/>
                  <a:gd name="T2" fmla="*/ 21 w 25"/>
                  <a:gd name="T3" fmla="*/ 14 h 28"/>
                  <a:gd name="T4" fmla="*/ 12 w 25"/>
                  <a:gd name="T5" fmla="*/ 27 h 28"/>
                  <a:gd name="T6" fmla="*/ 5 w 25"/>
                  <a:gd name="T7" fmla="*/ 14 h 28"/>
                  <a:gd name="T8" fmla="*/ 5 w 25"/>
                  <a:gd name="T9" fmla="*/ 14 h 28"/>
                  <a:gd name="T10" fmla="*/ 5 w 25"/>
                  <a:gd name="T11" fmla="*/ 12 h 28"/>
                  <a:gd name="T12" fmla="*/ 17 w 25"/>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25" h="28">
                    <a:moveTo>
                      <a:pt x="17" y="0"/>
                    </a:moveTo>
                    <a:cubicBezTo>
                      <a:pt x="18" y="5"/>
                      <a:pt x="19" y="10"/>
                      <a:pt x="21" y="14"/>
                    </a:cubicBezTo>
                    <a:cubicBezTo>
                      <a:pt x="25" y="24"/>
                      <a:pt x="23" y="28"/>
                      <a:pt x="12" y="27"/>
                    </a:cubicBezTo>
                    <a:cubicBezTo>
                      <a:pt x="10" y="23"/>
                      <a:pt x="7" y="18"/>
                      <a:pt x="5" y="14"/>
                    </a:cubicBezTo>
                    <a:cubicBezTo>
                      <a:pt x="5" y="14"/>
                      <a:pt x="5" y="14"/>
                      <a:pt x="5" y="14"/>
                    </a:cubicBezTo>
                    <a:cubicBezTo>
                      <a:pt x="5" y="14"/>
                      <a:pt x="5" y="13"/>
                      <a:pt x="5" y="12"/>
                    </a:cubicBezTo>
                    <a:cubicBezTo>
                      <a:pt x="0" y="0"/>
                      <a:pt x="0" y="0"/>
                      <a:pt x="17"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5" name="Freeform 498">
                <a:extLst>
                  <a:ext uri="{FF2B5EF4-FFF2-40B4-BE49-F238E27FC236}">
                    <a16:creationId xmlns:a16="http://schemas.microsoft.com/office/drawing/2014/main" id="{A346B02D-A9C3-FB91-92B8-0D3075EF3B82}"/>
                  </a:ext>
                </a:extLst>
              </p:cNvPr>
              <p:cNvSpPr/>
              <p:nvPr/>
            </p:nvSpPr>
            <p:spPr bwMode="auto">
              <a:xfrm>
                <a:off x="744" y="1574"/>
                <a:ext cx="36" cy="29"/>
              </a:xfrm>
              <a:custGeom>
                <a:avLst/>
                <a:gdLst>
                  <a:gd name="T0" fmla="*/ 14 w 32"/>
                  <a:gd name="T1" fmla="*/ 25 h 25"/>
                  <a:gd name="T2" fmla="*/ 10 w 32"/>
                  <a:gd name="T3" fmla="*/ 9 h 25"/>
                  <a:gd name="T4" fmla="*/ 12 w 32"/>
                  <a:gd name="T5" fmla="*/ 2 h 25"/>
                  <a:gd name="T6" fmla="*/ 32 w 32"/>
                  <a:gd name="T7" fmla="*/ 0 h 25"/>
                  <a:gd name="T8" fmla="*/ 27 w 32"/>
                  <a:gd name="T9" fmla="*/ 13 h 25"/>
                  <a:gd name="T10" fmla="*/ 27 w 32"/>
                  <a:gd name="T11" fmla="*/ 13 h 25"/>
                  <a:gd name="T12" fmla="*/ 14 w 32"/>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32" h="25">
                    <a:moveTo>
                      <a:pt x="14" y="25"/>
                    </a:moveTo>
                    <a:cubicBezTo>
                      <a:pt x="0" y="20"/>
                      <a:pt x="0" y="20"/>
                      <a:pt x="10" y="9"/>
                    </a:cubicBezTo>
                    <a:cubicBezTo>
                      <a:pt x="12" y="7"/>
                      <a:pt x="12" y="4"/>
                      <a:pt x="12" y="2"/>
                    </a:cubicBezTo>
                    <a:cubicBezTo>
                      <a:pt x="18" y="1"/>
                      <a:pt x="24" y="1"/>
                      <a:pt x="32" y="0"/>
                    </a:cubicBezTo>
                    <a:cubicBezTo>
                      <a:pt x="30" y="5"/>
                      <a:pt x="28" y="9"/>
                      <a:pt x="27" y="13"/>
                    </a:cubicBezTo>
                    <a:cubicBezTo>
                      <a:pt x="27" y="13"/>
                      <a:pt x="27" y="13"/>
                      <a:pt x="27" y="13"/>
                    </a:cubicBezTo>
                    <a:cubicBezTo>
                      <a:pt x="19" y="13"/>
                      <a:pt x="19" y="21"/>
                      <a:pt x="14" y="2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6" name="Freeform 499">
                <a:extLst>
                  <a:ext uri="{FF2B5EF4-FFF2-40B4-BE49-F238E27FC236}">
                    <a16:creationId xmlns:a16="http://schemas.microsoft.com/office/drawing/2014/main" id="{2A30C2E3-53D3-4DD8-5514-62FE8D5142DE}"/>
                  </a:ext>
                </a:extLst>
              </p:cNvPr>
              <p:cNvSpPr/>
              <p:nvPr/>
            </p:nvSpPr>
            <p:spPr bwMode="auto">
              <a:xfrm>
                <a:off x="675" y="1013"/>
                <a:ext cx="72" cy="34"/>
              </a:xfrm>
              <a:custGeom>
                <a:avLst/>
                <a:gdLst>
                  <a:gd name="T0" fmla="*/ 29 w 63"/>
                  <a:gd name="T1" fmla="*/ 5 h 30"/>
                  <a:gd name="T2" fmla="*/ 63 w 63"/>
                  <a:gd name="T3" fmla="*/ 27 h 30"/>
                  <a:gd name="T4" fmla="*/ 61 w 63"/>
                  <a:gd name="T5" fmla="*/ 30 h 30"/>
                  <a:gd name="T6" fmla="*/ 0 w 63"/>
                  <a:gd name="T7" fmla="*/ 2 h 30"/>
                  <a:gd name="T8" fmla="*/ 25 w 63"/>
                  <a:gd name="T9" fmla="*/ 8 h 30"/>
                  <a:gd name="T10" fmla="*/ 29 w 63"/>
                  <a:gd name="T11" fmla="*/ 5 h 30"/>
                </a:gdLst>
                <a:ahLst/>
                <a:cxnLst>
                  <a:cxn ang="0">
                    <a:pos x="T0" y="T1"/>
                  </a:cxn>
                  <a:cxn ang="0">
                    <a:pos x="T2" y="T3"/>
                  </a:cxn>
                  <a:cxn ang="0">
                    <a:pos x="T4" y="T5"/>
                  </a:cxn>
                  <a:cxn ang="0">
                    <a:pos x="T6" y="T7"/>
                  </a:cxn>
                  <a:cxn ang="0">
                    <a:pos x="T8" y="T9"/>
                  </a:cxn>
                  <a:cxn ang="0">
                    <a:pos x="T10" y="T11"/>
                  </a:cxn>
                </a:cxnLst>
                <a:rect l="0" t="0" r="r" b="b"/>
                <a:pathLst>
                  <a:path w="62" h="30">
                    <a:moveTo>
                      <a:pt x="29" y="5"/>
                    </a:moveTo>
                    <a:cubicBezTo>
                      <a:pt x="44" y="7"/>
                      <a:pt x="50" y="22"/>
                      <a:pt x="63" y="27"/>
                    </a:cubicBezTo>
                    <a:cubicBezTo>
                      <a:pt x="62" y="28"/>
                      <a:pt x="62" y="29"/>
                      <a:pt x="61" y="30"/>
                    </a:cubicBezTo>
                    <a:cubicBezTo>
                      <a:pt x="42" y="21"/>
                      <a:pt x="22" y="12"/>
                      <a:pt x="0" y="2"/>
                    </a:cubicBezTo>
                    <a:cubicBezTo>
                      <a:pt x="12" y="0"/>
                      <a:pt x="18" y="6"/>
                      <a:pt x="25" y="8"/>
                    </a:cubicBezTo>
                    <a:cubicBezTo>
                      <a:pt x="30" y="9"/>
                      <a:pt x="31" y="9"/>
                      <a:pt x="29"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7" name="Freeform 500">
                <a:extLst>
                  <a:ext uri="{FF2B5EF4-FFF2-40B4-BE49-F238E27FC236}">
                    <a16:creationId xmlns:a16="http://schemas.microsoft.com/office/drawing/2014/main" id="{2936B025-D137-D816-6A0B-6CD9DB7F3395}"/>
                  </a:ext>
                </a:extLst>
              </p:cNvPr>
              <p:cNvSpPr/>
              <p:nvPr/>
            </p:nvSpPr>
            <p:spPr bwMode="auto">
              <a:xfrm>
                <a:off x="771" y="1476"/>
                <a:ext cx="37" cy="78"/>
              </a:xfrm>
              <a:custGeom>
                <a:avLst/>
                <a:gdLst>
                  <a:gd name="T0" fmla="*/ 0 w 32"/>
                  <a:gd name="T1" fmla="*/ 55 h 68"/>
                  <a:gd name="T2" fmla="*/ 10 w 32"/>
                  <a:gd name="T3" fmla="*/ 38 h 68"/>
                  <a:gd name="T4" fmla="*/ 12 w 32"/>
                  <a:gd name="T5" fmla="*/ 24 h 68"/>
                  <a:gd name="T6" fmla="*/ 13 w 32"/>
                  <a:gd name="T7" fmla="*/ 35 h 68"/>
                  <a:gd name="T8" fmla="*/ 21 w 32"/>
                  <a:gd name="T9" fmla="*/ 0 h 68"/>
                  <a:gd name="T10" fmla="*/ 7 w 32"/>
                  <a:gd name="T11" fmla="*/ 68 h 68"/>
                  <a:gd name="T12" fmla="*/ 0 w 32"/>
                  <a:gd name="T13" fmla="*/ 55 h 68"/>
                </a:gdLst>
                <a:ahLst/>
                <a:cxnLst>
                  <a:cxn ang="0">
                    <a:pos x="T0" y="T1"/>
                  </a:cxn>
                  <a:cxn ang="0">
                    <a:pos x="T2" y="T3"/>
                  </a:cxn>
                  <a:cxn ang="0">
                    <a:pos x="T4" y="T5"/>
                  </a:cxn>
                  <a:cxn ang="0">
                    <a:pos x="T6" y="T7"/>
                  </a:cxn>
                  <a:cxn ang="0">
                    <a:pos x="T8" y="T9"/>
                  </a:cxn>
                  <a:cxn ang="0">
                    <a:pos x="T10" y="T11"/>
                  </a:cxn>
                  <a:cxn ang="0">
                    <a:pos x="T12" y="T13"/>
                  </a:cxn>
                </a:cxnLst>
                <a:rect l="0" t="0" r="r" b="b"/>
                <a:pathLst>
                  <a:path w="32" h="68">
                    <a:moveTo>
                      <a:pt x="0" y="55"/>
                    </a:moveTo>
                    <a:cubicBezTo>
                      <a:pt x="11" y="54"/>
                      <a:pt x="8" y="44"/>
                      <a:pt x="10" y="38"/>
                    </a:cubicBezTo>
                    <a:cubicBezTo>
                      <a:pt x="11" y="34"/>
                      <a:pt x="10" y="29"/>
                      <a:pt x="12" y="24"/>
                    </a:cubicBezTo>
                    <a:cubicBezTo>
                      <a:pt x="12" y="27"/>
                      <a:pt x="13" y="30"/>
                      <a:pt x="13" y="35"/>
                    </a:cubicBezTo>
                    <a:cubicBezTo>
                      <a:pt x="19" y="23"/>
                      <a:pt x="23" y="12"/>
                      <a:pt x="21" y="0"/>
                    </a:cubicBezTo>
                    <a:cubicBezTo>
                      <a:pt x="32" y="25"/>
                      <a:pt x="9" y="43"/>
                      <a:pt x="7" y="68"/>
                    </a:cubicBezTo>
                    <a:cubicBezTo>
                      <a:pt x="2" y="63"/>
                      <a:pt x="1" y="59"/>
                      <a:pt x="0" y="5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8" name="Freeform 501">
                <a:extLst>
                  <a:ext uri="{FF2B5EF4-FFF2-40B4-BE49-F238E27FC236}">
                    <a16:creationId xmlns:a16="http://schemas.microsoft.com/office/drawing/2014/main" id="{0AF7B09A-C80E-342B-4225-E4FBFA238B8F}"/>
                  </a:ext>
                </a:extLst>
              </p:cNvPr>
              <p:cNvSpPr/>
              <p:nvPr/>
            </p:nvSpPr>
            <p:spPr bwMode="auto">
              <a:xfrm>
                <a:off x="736" y="1442"/>
                <a:ext cx="28" cy="72"/>
              </a:xfrm>
              <a:custGeom>
                <a:avLst/>
                <a:gdLst>
                  <a:gd name="T0" fmla="*/ 0 w 25"/>
                  <a:gd name="T1" fmla="*/ 3 h 63"/>
                  <a:gd name="T2" fmla="*/ 11 w 25"/>
                  <a:gd name="T3" fmla="*/ 6 h 63"/>
                  <a:gd name="T4" fmla="*/ 24 w 25"/>
                  <a:gd name="T5" fmla="*/ 56 h 63"/>
                  <a:gd name="T6" fmla="*/ 22 w 25"/>
                  <a:gd name="T7" fmla="*/ 62 h 63"/>
                  <a:gd name="T8" fmla="*/ 17 w 25"/>
                  <a:gd name="T9" fmla="*/ 58 h 63"/>
                  <a:gd name="T10" fmla="*/ 0 w 25"/>
                  <a:gd name="T11" fmla="*/ 3 h 63"/>
                </a:gdLst>
                <a:ahLst/>
                <a:cxnLst>
                  <a:cxn ang="0">
                    <a:pos x="T0" y="T1"/>
                  </a:cxn>
                  <a:cxn ang="0">
                    <a:pos x="T2" y="T3"/>
                  </a:cxn>
                  <a:cxn ang="0">
                    <a:pos x="T4" y="T5"/>
                  </a:cxn>
                  <a:cxn ang="0">
                    <a:pos x="T6" y="T7"/>
                  </a:cxn>
                  <a:cxn ang="0">
                    <a:pos x="T8" y="T9"/>
                  </a:cxn>
                  <a:cxn ang="0">
                    <a:pos x="T10" y="T11"/>
                  </a:cxn>
                </a:cxnLst>
                <a:rect l="0" t="0" r="r" b="b"/>
                <a:pathLst>
                  <a:path w="25" h="62">
                    <a:moveTo>
                      <a:pt x="0" y="3"/>
                    </a:moveTo>
                    <a:cubicBezTo>
                      <a:pt x="4" y="1"/>
                      <a:pt x="8" y="0"/>
                      <a:pt x="11" y="6"/>
                    </a:cubicBezTo>
                    <a:cubicBezTo>
                      <a:pt x="17" y="22"/>
                      <a:pt x="25" y="38"/>
                      <a:pt x="24" y="56"/>
                    </a:cubicBezTo>
                    <a:cubicBezTo>
                      <a:pt x="24" y="59"/>
                      <a:pt x="25" y="62"/>
                      <a:pt x="22" y="62"/>
                    </a:cubicBezTo>
                    <a:cubicBezTo>
                      <a:pt x="19" y="63"/>
                      <a:pt x="17" y="60"/>
                      <a:pt x="17" y="58"/>
                    </a:cubicBezTo>
                    <a:cubicBezTo>
                      <a:pt x="23" y="36"/>
                      <a:pt x="11" y="20"/>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9" name="Freeform 502">
                <a:extLst>
                  <a:ext uri="{FF2B5EF4-FFF2-40B4-BE49-F238E27FC236}">
                    <a16:creationId xmlns:a16="http://schemas.microsoft.com/office/drawing/2014/main" id="{7FBB6AEE-155F-57B6-8647-7BDD5E1C4BF7}"/>
                  </a:ext>
                </a:extLst>
              </p:cNvPr>
              <p:cNvSpPr>
                <a:spLocks noEditPoints="1"/>
              </p:cNvSpPr>
              <p:nvPr/>
            </p:nvSpPr>
            <p:spPr bwMode="auto">
              <a:xfrm>
                <a:off x="843" y="1955"/>
                <a:ext cx="26" cy="71"/>
              </a:xfrm>
              <a:custGeom>
                <a:avLst/>
                <a:gdLst>
                  <a:gd name="T0" fmla="*/ 19 w 22"/>
                  <a:gd name="T1" fmla="*/ 62 h 62"/>
                  <a:gd name="T2" fmla="*/ 2 w 22"/>
                  <a:gd name="T3" fmla="*/ 37 h 62"/>
                  <a:gd name="T4" fmla="*/ 1 w 22"/>
                  <a:gd name="T5" fmla="*/ 34 h 62"/>
                  <a:gd name="T6" fmla="*/ 7 w 22"/>
                  <a:gd name="T7" fmla="*/ 0 h 62"/>
                  <a:gd name="T8" fmla="*/ 22 w 22"/>
                  <a:gd name="T9" fmla="*/ 60 h 62"/>
                  <a:gd name="T10" fmla="*/ 19 w 22"/>
                  <a:gd name="T11" fmla="*/ 62 h 62"/>
                  <a:gd name="T12" fmla="*/ 9 w 22"/>
                  <a:gd name="T13" fmla="*/ 36 h 62"/>
                  <a:gd name="T14" fmla="*/ 9 w 22"/>
                  <a:gd name="T15" fmla="*/ 35 h 62"/>
                  <a:gd name="T16" fmla="*/ 8 w 22"/>
                  <a:gd name="T17" fmla="*/ 36 h 62"/>
                  <a:gd name="T18" fmla="*/ 9 w 22"/>
                  <a:gd name="T19" fmla="*/ 37 h 62"/>
                  <a:gd name="T20" fmla="*/ 9 w 22"/>
                  <a:gd name="T21" fmla="*/ 3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62">
                    <a:moveTo>
                      <a:pt x="19" y="62"/>
                    </a:moveTo>
                    <a:cubicBezTo>
                      <a:pt x="13" y="54"/>
                      <a:pt x="7" y="45"/>
                      <a:pt x="2" y="37"/>
                    </a:cubicBezTo>
                    <a:cubicBezTo>
                      <a:pt x="1" y="36"/>
                      <a:pt x="0" y="34"/>
                      <a:pt x="1" y="34"/>
                    </a:cubicBezTo>
                    <a:cubicBezTo>
                      <a:pt x="14" y="24"/>
                      <a:pt x="0" y="10"/>
                      <a:pt x="7" y="0"/>
                    </a:cubicBezTo>
                    <a:cubicBezTo>
                      <a:pt x="12" y="20"/>
                      <a:pt x="11" y="42"/>
                      <a:pt x="22" y="60"/>
                    </a:cubicBezTo>
                    <a:cubicBezTo>
                      <a:pt x="21" y="61"/>
                      <a:pt x="20" y="62"/>
                      <a:pt x="19" y="62"/>
                    </a:cubicBezTo>
                    <a:close/>
                    <a:moveTo>
                      <a:pt x="9" y="36"/>
                    </a:moveTo>
                    <a:cubicBezTo>
                      <a:pt x="9" y="36"/>
                      <a:pt x="9" y="36"/>
                      <a:pt x="9" y="35"/>
                    </a:cubicBezTo>
                    <a:cubicBezTo>
                      <a:pt x="9" y="35"/>
                      <a:pt x="8" y="36"/>
                      <a:pt x="8" y="36"/>
                    </a:cubicBezTo>
                    <a:cubicBezTo>
                      <a:pt x="8" y="36"/>
                      <a:pt x="8" y="37"/>
                      <a:pt x="9" y="37"/>
                    </a:cubicBezTo>
                    <a:cubicBezTo>
                      <a:pt x="9" y="37"/>
                      <a:pt x="9" y="36"/>
                      <a:pt x="9"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0" name="Freeform 503">
                <a:extLst>
                  <a:ext uri="{FF2B5EF4-FFF2-40B4-BE49-F238E27FC236}">
                    <a16:creationId xmlns:a16="http://schemas.microsoft.com/office/drawing/2014/main" id="{A3553041-3FA1-CDFB-32F9-81ADE54CD5F2}"/>
                  </a:ext>
                </a:extLst>
              </p:cNvPr>
              <p:cNvSpPr/>
              <p:nvPr/>
            </p:nvSpPr>
            <p:spPr bwMode="auto">
              <a:xfrm>
                <a:off x="931" y="1866"/>
                <a:ext cx="23" cy="72"/>
              </a:xfrm>
              <a:custGeom>
                <a:avLst/>
                <a:gdLst>
                  <a:gd name="T0" fmla="*/ 15 w 20"/>
                  <a:gd name="T1" fmla="*/ 28 h 63"/>
                  <a:gd name="T2" fmla="*/ 17 w 20"/>
                  <a:gd name="T3" fmla="*/ 13 h 63"/>
                  <a:gd name="T4" fmla="*/ 12 w 20"/>
                  <a:gd name="T5" fmla="*/ 63 h 63"/>
                  <a:gd name="T6" fmla="*/ 0 w 20"/>
                  <a:gd name="T7" fmla="*/ 0 h 63"/>
                  <a:gd name="T8" fmla="*/ 15 w 20"/>
                  <a:gd name="T9" fmla="*/ 28 h 63"/>
                </a:gdLst>
                <a:ahLst/>
                <a:cxnLst>
                  <a:cxn ang="0">
                    <a:pos x="T0" y="T1"/>
                  </a:cxn>
                  <a:cxn ang="0">
                    <a:pos x="T2" y="T3"/>
                  </a:cxn>
                  <a:cxn ang="0">
                    <a:pos x="T4" y="T5"/>
                  </a:cxn>
                  <a:cxn ang="0">
                    <a:pos x="T6" y="T7"/>
                  </a:cxn>
                  <a:cxn ang="0">
                    <a:pos x="T8" y="T9"/>
                  </a:cxn>
                </a:cxnLst>
                <a:rect l="0" t="0" r="r" b="b"/>
                <a:pathLst>
                  <a:path w="20" h="62">
                    <a:moveTo>
                      <a:pt x="15" y="28"/>
                    </a:moveTo>
                    <a:cubicBezTo>
                      <a:pt x="16" y="23"/>
                      <a:pt x="16" y="18"/>
                      <a:pt x="17" y="13"/>
                    </a:cubicBezTo>
                    <a:cubicBezTo>
                      <a:pt x="20" y="30"/>
                      <a:pt x="17" y="47"/>
                      <a:pt x="12" y="63"/>
                    </a:cubicBezTo>
                    <a:cubicBezTo>
                      <a:pt x="13" y="41"/>
                      <a:pt x="9" y="20"/>
                      <a:pt x="0" y="0"/>
                    </a:cubicBezTo>
                    <a:cubicBezTo>
                      <a:pt x="11" y="7"/>
                      <a:pt x="9" y="19"/>
                      <a:pt x="15" y="2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1" name="Freeform 504">
                <a:extLst>
                  <a:ext uri="{FF2B5EF4-FFF2-40B4-BE49-F238E27FC236}">
                    <a16:creationId xmlns:a16="http://schemas.microsoft.com/office/drawing/2014/main" id="{E7AD5180-6CCA-76D3-F72B-718B564F386F}"/>
                  </a:ext>
                </a:extLst>
              </p:cNvPr>
              <p:cNvSpPr/>
              <p:nvPr/>
            </p:nvSpPr>
            <p:spPr bwMode="auto">
              <a:xfrm>
                <a:off x="933" y="1961"/>
                <a:ext cx="24" cy="49"/>
              </a:xfrm>
              <a:custGeom>
                <a:avLst/>
                <a:gdLst>
                  <a:gd name="T0" fmla="*/ 0 w 21"/>
                  <a:gd name="T1" fmla="*/ 24 h 43"/>
                  <a:gd name="T2" fmla="*/ 5 w 21"/>
                  <a:gd name="T3" fmla="*/ 0 h 43"/>
                  <a:gd name="T4" fmla="*/ 21 w 21"/>
                  <a:gd name="T5" fmla="*/ 36 h 43"/>
                  <a:gd name="T6" fmla="*/ 20 w 21"/>
                  <a:gd name="T7" fmla="*/ 42 h 43"/>
                  <a:gd name="T8" fmla="*/ 17 w 21"/>
                  <a:gd name="T9" fmla="*/ 40 h 43"/>
                  <a:gd name="T10" fmla="*/ 0 w 21"/>
                  <a:gd name="T11" fmla="*/ 24 h 43"/>
                </a:gdLst>
                <a:ahLst/>
                <a:cxnLst>
                  <a:cxn ang="0">
                    <a:pos x="T0" y="T1"/>
                  </a:cxn>
                  <a:cxn ang="0">
                    <a:pos x="T2" y="T3"/>
                  </a:cxn>
                  <a:cxn ang="0">
                    <a:pos x="T4" y="T5"/>
                  </a:cxn>
                  <a:cxn ang="0">
                    <a:pos x="T6" y="T7"/>
                  </a:cxn>
                  <a:cxn ang="0">
                    <a:pos x="T8" y="T9"/>
                  </a:cxn>
                  <a:cxn ang="0">
                    <a:pos x="T10" y="T11"/>
                  </a:cxn>
                </a:cxnLst>
                <a:rect l="0" t="0" r="r" b="b"/>
                <a:pathLst>
                  <a:path w="21" h="43">
                    <a:moveTo>
                      <a:pt x="0" y="24"/>
                    </a:moveTo>
                    <a:cubicBezTo>
                      <a:pt x="4" y="17"/>
                      <a:pt x="1" y="8"/>
                      <a:pt x="5" y="0"/>
                    </a:cubicBezTo>
                    <a:cubicBezTo>
                      <a:pt x="14" y="10"/>
                      <a:pt x="13" y="25"/>
                      <a:pt x="21" y="36"/>
                    </a:cubicBezTo>
                    <a:cubicBezTo>
                      <a:pt x="21" y="38"/>
                      <a:pt x="21" y="40"/>
                      <a:pt x="20" y="42"/>
                    </a:cubicBezTo>
                    <a:cubicBezTo>
                      <a:pt x="19" y="43"/>
                      <a:pt x="17" y="41"/>
                      <a:pt x="17" y="40"/>
                    </a:cubicBezTo>
                    <a:cubicBezTo>
                      <a:pt x="14" y="32"/>
                      <a:pt x="6" y="29"/>
                      <a:pt x="0"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2" name="Freeform 505">
                <a:extLst>
                  <a:ext uri="{FF2B5EF4-FFF2-40B4-BE49-F238E27FC236}">
                    <a16:creationId xmlns:a16="http://schemas.microsoft.com/office/drawing/2014/main" id="{111A31F0-9B29-5D2D-3CFC-BB22F0C54A11}"/>
                  </a:ext>
                </a:extLst>
              </p:cNvPr>
              <p:cNvSpPr/>
              <p:nvPr/>
            </p:nvSpPr>
            <p:spPr bwMode="auto">
              <a:xfrm>
                <a:off x="618" y="1776"/>
                <a:ext cx="22" cy="35"/>
              </a:xfrm>
              <a:custGeom>
                <a:avLst/>
                <a:gdLst>
                  <a:gd name="T0" fmla="*/ 16 w 19"/>
                  <a:gd name="T1" fmla="*/ 17 h 30"/>
                  <a:gd name="T2" fmla="*/ 10 w 19"/>
                  <a:gd name="T3" fmla="*/ 30 h 30"/>
                  <a:gd name="T4" fmla="*/ 0 w 19"/>
                  <a:gd name="T5" fmla="*/ 15 h 30"/>
                  <a:gd name="T6" fmla="*/ 2 w 19"/>
                  <a:gd name="T7" fmla="*/ 11 h 30"/>
                  <a:gd name="T8" fmla="*/ 7 w 19"/>
                  <a:gd name="T9" fmla="*/ 1 h 30"/>
                  <a:gd name="T10" fmla="*/ 15 w 19"/>
                  <a:gd name="T11" fmla="*/ 15 h 30"/>
                  <a:gd name="T12" fmla="*/ 16 w 19"/>
                  <a:gd name="T13" fmla="*/ 17 h 30"/>
                </a:gdLst>
                <a:ahLst/>
                <a:cxnLst>
                  <a:cxn ang="0">
                    <a:pos x="T0" y="T1"/>
                  </a:cxn>
                  <a:cxn ang="0">
                    <a:pos x="T2" y="T3"/>
                  </a:cxn>
                  <a:cxn ang="0">
                    <a:pos x="T4" y="T5"/>
                  </a:cxn>
                  <a:cxn ang="0">
                    <a:pos x="T6" y="T7"/>
                  </a:cxn>
                  <a:cxn ang="0">
                    <a:pos x="T8" y="T9"/>
                  </a:cxn>
                  <a:cxn ang="0">
                    <a:pos x="T10" y="T11"/>
                  </a:cxn>
                  <a:cxn ang="0">
                    <a:pos x="T12" y="T13"/>
                  </a:cxn>
                </a:cxnLst>
                <a:rect l="0" t="0" r="r" b="b"/>
                <a:pathLst>
                  <a:path w="19" h="30">
                    <a:moveTo>
                      <a:pt x="16" y="17"/>
                    </a:moveTo>
                    <a:cubicBezTo>
                      <a:pt x="15" y="22"/>
                      <a:pt x="15" y="27"/>
                      <a:pt x="10" y="30"/>
                    </a:cubicBezTo>
                    <a:cubicBezTo>
                      <a:pt x="3" y="28"/>
                      <a:pt x="2" y="21"/>
                      <a:pt x="0" y="15"/>
                    </a:cubicBezTo>
                    <a:cubicBezTo>
                      <a:pt x="1" y="14"/>
                      <a:pt x="1" y="12"/>
                      <a:pt x="2" y="11"/>
                    </a:cubicBezTo>
                    <a:cubicBezTo>
                      <a:pt x="4" y="8"/>
                      <a:pt x="1" y="0"/>
                      <a:pt x="7" y="1"/>
                    </a:cubicBezTo>
                    <a:cubicBezTo>
                      <a:pt x="12" y="2"/>
                      <a:pt x="19" y="6"/>
                      <a:pt x="15" y="15"/>
                    </a:cubicBezTo>
                    <a:cubicBezTo>
                      <a:pt x="15" y="15"/>
                      <a:pt x="16" y="16"/>
                      <a:pt x="16"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3" name="Freeform 506">
                <a:extLst>
                  <a:ext uri="{FF2B5EF4-FFF2-40B4-BE49-F238E27FC236}">
                    <a16:creationId xmlns:a16="http://schemas.microsoft.com/office/drawing/2014/main" id="{ACBE5BF9-6D75-468C-300A-2C72AE113CE9}"/>
                  </a:ext>
                </a:extLst>
              </p:cNvPr>
              <p:cNvSpPr/>
              <p:nvPr/>
            </p:nvSpPr>
            <p:spPr bwMode="auto">
              <a:xfrm>
                <a:off x="749" y="1678"/>
                <a:ext cx="29" cy="34"/>
              </a:xfrm>
              <a:custGeom>
                <a:avLst/>
                <a:gdLst>
                  <a:gd name="T0" fmla="*/ 14 w 25"/>
                  <a:gd name="T1" fmla="*/ 0 h 30"/>
                  <a:gd name="T2" fmla="*/ 20 w 25"/>
                  <a:gd name="T3" fmla="*/ 6 h 30"/>
                  <a:gd name="T4" fmla="*/ 19 w 25"/>
                  <a:gd name="T5" fmla="*/ 13 h 30"/>
                  <a:gd name="T6" fmla="*/ 9 w 25"/>
                  <a:gd name="T7" fmla="*/ 30 h 30"/>
                  <a:gd name="T8" fmla="*/ 8 w 25"/>
                  <a:gd name="T9" fmla="*/ 29 h 30"/>
                  <a:gd name="T10" fmla="*/ 5 w 25"/>
                  <a:gd name="T11" fmla="*/ 15 h 30"/>
                  <a:gd name="T12" fmla="*/ 14 w 25"/>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5" h="30">
                    <a:moveTo>
                      <a:pt x="14" y="0"/>
                    </a:moveTo>
                    <a:cubicBezTo>
                      <a:pt x="16" y="2"/>
                      <a:pt x="17" y="4"/>
                      <a:pt x="20" y="6"/>
                    </a:cubicBezTo>
                    <a:cubicBezTo>
                      <a:pt x="25" y="9"/>
                      <a:pt x="25" y="12"/>
                      <a:pt x="19" y="13"/>
                    </a:cubicBezTo>
                    <a:cubicBezTo>
                      <a:pt x="9" y="15"/>
                      <a:pt x="16" y="26"/>
                      <a:pt x="9" y="30"/>
                    </a:cubicBezTo>
                    <a:cubicBezTo>
                      <a:pt x="9" y="30"/>
                      <a:pt x="8" y="30"/>
                      <a:pt x="8" y="29"/>
                    </a:cubicBezTo>
                    <a:cubicBezTo>
                      <a:pt x="10" y="24"/>
                      <a:pt x="7" y="20"/>
                      <a:pt x="5" y="15"/>
                    </a:cubicBezTo>
                    <a:cubicBezTo>
                      <a:pt x="0" y="2"/>
                      <a:pt x="0" y="2"/>
                      <a:pt x="14"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4" name="Freeform 507">
                <a:extLst>
                  <a:ext uri="{FF2B5EF4-FFF2-40B4-BE49-F238E27FC236}">
                    <a16:creationId xmlns:a16="http://schemas.microsoft.com/office/drawing/2014/main" id="{A9905AB9-67A9-17AF-1E44-D709F7FC3179}"/>
                  </a:ext>
                </a:extLst>
              </p:cNvPr>
              <p:cNvSpPr/>
              <p:nvPr/>
            </p:nvSpPr>
            <p:spPr bwMode="auto">
              <a:xfrm>
                <a:off x="752" y="1058"/>
                <a:ext cx="57" cy="35"/>
              </a:xfrm>
              <a:custGeom>
                <a:avLst/>
                <a:gdLst>
                  <a:gd name="T0" fmla="*/ 1 w 50"/>
                  <a:gd name="T1" fmla="*/ 2 h 31"/>
                  <a:gd name="T2" fmla="*/ 8 w 50"/>
                  <a:gd name="T3" fmla="*/ 0 h 31"/>
                  <a:gd name="T4" fmla="*/ 8 w 50"/>
                  <a:gd name="T5" fmla="*/ 0 h 31"/>
                  <a:gd name="T6" fmla="*/ 35 w 50"/>
                  <a:gd name="T7" fmla="*/ 16 h 31"/>
                  <a:gd name="T8" fmla="*/ 39 w 50"/>
                  <a:gd name="T9" fmla="*/ 14 h 31"/>
                  <a:gd name="T10" fmla="*/ 39 w 50"/>
                  <a:gd name="T11" fmla="*/ 14 h 31"/>
                  <a:gd name="T12" fmla="*/ 50 w 50"/>
                  <a:gd name="T13" fmla="*/ 31 h 31"/>
                  <a:gd name="T14" fmla="*/ 17 w 50"/>
                  <a:gd name="T15" fmla="*/ 11 h 31"/>
                  <a:gd name="T16" fmla="*/ 0 w 50"/>
                  <a:gd name="T17" fmla="*/ 2 h 31"/>
                  <a:gd name="T18" fmla="*/ 1 w 50"/>
                  <a:gd name="T19"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31">
                    <a:moveTo>
                      <a:pt x="1" y="2"/>
                    </a:moveTo>
                    <a:cubicBezTo>
                      <a:pt x="3" y="2"/>
                      <a:pt x="6" y="2"/>
                      <a:pt x="8" y="0"/>
                    </a:cubicBezTo>
                    <a:cubicBezTo>
                      <a:pt x="8" y="0"/>
                      <a:pt x="8" y="0"/>
                      <a:pt x="8" y="0"/>
                    </a:cubicBezTo>
                    <a:cubicBezTo>
                      <a:pt x="17" y="5"/>
                      <a:pt x="26" y="10"/>
                      <a:pt x="35" y="16"/>
                    </a:cubicBezTo>
                    <a:cubicBezTo>
                      <a:pt x="38" y="18"/>
                      <a:pt x="39" y="18"/>
                      <a:pt x="39" y="14"/>
                    </a:cubicBezTo>
                    <a:cubicBezTo>
                      <a:pt x="39" y="14"/>
                      <a:pt x="39" y="14"/>
                      <a:pt x="39" y="14"/>
                    </a:cubicBezTo>
                    <a:cubicBezTo>
                      <a:pt x="46" y="17"/>
                      <a:pt x="46" y="23"/>
                      <a:pt x="50" y="31"/>
                    </a:cubicBezTo>
                    <a:cubicBezTo>
                      <a:pt x="37" y="25"/>
                      <a:pt x="28" y="15"/>
                      <a:pt x="17" y="11"/>
                    </a:cubicBezTo>
                    <a:cubicBezTo>
                      <a:pt x="12" y="8"/>
                      <a:pt x="3" y="11"/>
                      <a:pt x="0" y="2"/>
                    </a:cubicBezTo>
                    <a:lnTo>
                      <a:pt x="1" y="2"/>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5" name="Freeform 508">
                <a:extLst>
                  <a:ext uri="{FF2B5EF4-FFF2-40B4-BE49-F238E27FC236}">
                    <a16:creationId xmlns:a16="http://schemas.microsoft.com/office/drawing/2014/main" id="{A34B4861-A193-0DFD-A094-E3BBF6362E92}"/>
                  </a:ext>
                </a:extLst>
              </p:cNvPr>
              <p:cNvSpPr/>
              <p:nvPr/>
            </p:nvSpPr>
            <p:spPr bwMode="auto">
              <a:xfrm>
                <a:off x="739" y="1613"/>
                <a:ext cx="36" cy="22"/>
              </a:xfrm>
              <a:custGeom>
                <a:avLst/>
                <a:gdLst>
                  <a:gd name="T0" fmla="*/ 28 w 31"/>
                  <a:gd name="T1" fmla="*/ 3 h 19"/>
                  <a:gd name="T2" fmla="*/ 30 w 31"/>
                  <a:gd name="T3" fmla="*/ 9 h 19"/>
                  <a:gd name="T4" fmla="*/ 17 w 31"/>
                  <a:gd name="T5" fmla="*/ 18 h 19"/>
                  <a:gd name="T6" fmla="*/ 0 w 31"/>
                  <a:gd name="T7" fmla="*/ 12 h 19"/>
                  <a:gd name="T8" fmla="*/ 21 w 31"/>
                  <a:gd name="T9" fmla="*/ 0 h 19"/>
                  <a:gd name="T10" fmla="*/ 28 w 31"/>
                  <a:gd name="T11" fmla="*/ 3 h 19"/>
                </a:gdLst>
                <a:ahLst/>
                <a:cxnLst>
                  <a:cxn ang="0">
                    <a:pos x="T0" y="T1"/>
                  </a:cxn>
                  <a:cxn ang="0">
                    <a:pos x="T2" y="T3"/>
                  </a:cxn>
                  <a:cxn ang="0">
                    <a:pos x="T4" y="T5"/>
                  </a:cxn>
                  <a:cxn ang="0">
                    <a:pos x="T6" y="T7"/>
                  </a:cxn>
                  <a:cxn ang="0">
                    <a:pos x="T8" y="T9"/>
                  </a:cxn>
                  <a:cxn ang="0">
                    <a:pos x="T10" y="T11"/>
                  </a:cxn>
                </a:cxnLst>
                <a:rect l="0" t="0" r="r" b="b"/>
                <a:pathLst>
                  <a:path w="31" h="19">
                    <a:moveTo>
                      <a:pt x="28" y="3"/>
                    </a:moveTo>
                    <a:cubicBezTo>
                      <a:pt x="29" y="5"/>
                      <a:pt x="31" y="7"/>
                      <a:pt x="30" y="9"/>
                    </a:cubicBezTo>
                    <a:cubicBezTo>
                      <a:pt x="25" y="12"/>
                      <a:pt x="22" y="17"/>
                      <a:pt x="17" y="18"/>
                    </a:cubicBezTo>
                    <a:cubicBezTo>
                      <a:pt x="11" y="17"/>
                      <a:pt x="5" y="19"/>
                      <a:pt x="0" y="12"/>
                    </a:cubicBezTo>
                    <a:cubicBezTo>
                      <a:pt x="8" y="10"/>
                      <a:pt x="11" y="0"/>
                      <a:pt x="21" y="0"/>
                    </a:cubicBezTo>
                    <a:cubicBezTo>
                      <a:pt x="23" y="1"/>
                      <a:pt x="26" y="2"/>
                      <a:pt x="28"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6" name="Freeform 509">
                <a:extLst>
                  <a:ext uri="{FF2B5EF4-FFF2-40B4-BE49-F238E27FC236}">
                    <a16:creationId xmlns:a16="http://schemas.microsoft.com/office/drawing/2014/main" id="{7B360E39-7E26-5563-6FD1-C45F44206D83}"/>
                  </a:ext>
                </a:extLst>
              </p:cNvPr>
              <p:cNvSpPr/>
              <p:nvPr/>
            </p:nvSpPr>
            <p:spPr bwMode="auto">
              <a:xfrm>
                <a:off x="714" y="946"/>
                <a:ext cx="35" cy="47"/>
              </a:xfrm>
              <a:custGeom>
                <a:avLst/>
                <a:gdLst>
                  <a:gd name="T0" fmla="*/ 0 w 31"/>
                  <a:gd name="T1" fmla="*/ 7 h 41"/>
                  <a:gd name="T2" fmla="*/ 5 w 31"/>
                  <a:gd name="T3" fmla="*/ 0 h 41"/>
                  <a:gd name="T4" fmla="*/ 31 w 31"/>
                  <a:gd name="T5" fmla="*/ 41 h 41"/>
                  <a:gd name="T6" fmla="*/ 31 w 31"/>
                  <a:gd name="T7" fmla="*/ 41 h 41"/>
                  <a:gd name="T8" fmla="*/ 0 w 31"/>
                  <a:gd name="T9" fmla="*/ 7 h 41"/>
                </a:gdLst>
                <a:ahLst/>
                <a:cxnLst>
                  <a:cxn ang="0">
                    <a:pos x="T0" y="T1"/>
                  </a:cxn>
                  <a:cxn ang="0">
                    <a:pos x="T2" y="T3"/>
                  </a:cxn>
                  <a:cxn ang="0">
                    <a:pos x="T4" y="T5"/>
                  </a:cxn>
                  <a:cxn ang="0">
                    <a:pos x="T6" y="T7"/>
                  </a:cxn>
                  <a:cxn ang="0">
                    <a:pos x="T8" y="T9"/>
                  </a:cxn>
                </a:cxnLst>
                <a:rect l="0" t="0" r="r" b="b"/>
                <a:pathLst>
                  <a:path w="31" h="41">
                    <a:moveTo>
                      <a:pt x="0" y="7"/>
                    </a:moveTo>
                    <a:cubicBezTo>
                      <a:pt x="5" y="8"/>
                      <a:pt x="3" y="3"/>
                      <a:pt x="5" y="0"/>
                    </a:cubicBezTo>
                    <a:cubicBezTo>
                      <a:pt x="14" y="14"/>
                      <a:pt x="22" y="27"/>
                      <a:pt x="31" y="41"/>
                    </a:cubicBezTo>
                    <a:cubicBezTo>
                      <a:pt x="31" y="41"/>
                      <a:pt x="31" y="41"/>
                      <a:pt x="31" y="41"/>
                    </a:cubicBezTo>
                    <a:cubicBezTo>
                      <a:pt x="17" y="33"/>
                      <a:pt x="9" y="20"/>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7" name="Freeform 510">
                <a:extLst>
                  <a:ext uri="{FF2B5EF4-FFF2-40B4-BE49-F238E27FC236}">
                    <a16:creationId xmlns:a16="http://schemas.microsoft.com/office/drawing/2014/main" id="{9A40587C-FF0C-867C-5CD2-AB3E39418501}"/>
                  </a:ext>
                </a:extLst>
              </p:cNvPr>
              <p:cNvSpPr/>
              <p:nvPr/>
            </p:nvSpPr>
            <p:spPr bwMode="auto">
              <a:xfrm>
                <a:off x="722" y="1734"/>
                <a:ext cx="32" cy="22"/>
              </a:xfrm>
              <a:custGeom>
                <a:avLst/>
                <a:gdLst>
                  <a:gd name="T0" fmla="*/ 11 w 28"/>
                  <a:gd name="T1" fmla="*/ 19 h 19"/>
                  <a:gd name="T2" fmla="*/ 9 w 28"/>
                  <a:gd name="T3" fmla="*/ 18 h 19"/>
                  <a:gd name="T4" fmla="*/ 0 w 28"/>
                  <a:gd name="T5" fmla="*/ 0 h 19"/>
                  <a:gd name="T6" fmla="*/ 20 w 28"/>
                  <a:gd name="T7" fmla="*/ 2 h 19"/>
                  <a:gd name="T8" fmla="*/ 20 w 28"/>
                  <a:gd name="T9" fmla="*/ 7 h 19"/>
                  <a:gd name="T10" fmla="*/ 11 w 28"/>
                  <a:gd name="T11" fmla="*/ 19 h 19"/>
                </a:gdLst>
                <a:ahLst/>
                <a:cxnLst>
                  <a:cxn ang="0">
                    <a:pos x="T0" y="T1"/>
                  </a:cxn>
                  <a:cxn ang="0">
                    <a:pos x="T2" y="T3"/>
                  </a:cxn>
                  <a:cxn ang="0">
                    <a:pos x="T4" y="T5"/>
                  </a:cxn>
                  <a:cxn ang="0">
                    <a:pos x="T6" y="T7"/>
                  </a:cxn>
                  <a:cxn ang="0">
                    <a:pos x="T8" y="T9"/>
                  </a:cxn>
                  <a:cxn ang="0">
                    <a:pos x="T10" y="T11"/>
                  </a:cxn>
                </a:cxnLst>
                <a:rect l="0" t="0" r="r" b="b"/>
                <a:pathLst>
                  <a:path w="28" h="19">
                    <a:moveTo>
                      <a:pt x="11" y="19"/>
                    </a:moveTo>
                    <a:cubicBezTo>
                      <a:pt x="11" y="19"/>
                      <a:pt x="10" y="19"/>
                      <a:pt x="9" y="18"/>
                    </a:cubicBezTo>
                    <a:cubicBezTo>
                      <a:pt x="4" y="13"/>
                      <a:pt x="5" y="6"/>
                      <a:pt x="0" y="0"/>
                    </a:cubicBezTo>
                    <a:cubicBezTo>
                      <a:pt x="8" y="1"/>
                      <a:pt x="14" y="2"/>
                      <a:pt x="20" y="2"/>
                    </a:cubicBezTo>
                    <a:cubicBezTo>
                      <a:pt x="20" y="4"/>
                      <a:pt x="19" y="6"/>
                      <a:pt x="20" y="7"/>
                    </a:cubicBezTo>
                    <a:cubicBezTo>
                      <a:pt x="28" y="18"/>
                      <a:pt x="20" y="19"/>
                      <a:pt x="11" y="1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8" name="Freeform 511">
                <a:extLst>
                  <a:ext uri="{FF2B5EF4-FFF2-40B4-BE49-F238E27FC236}">
                    <a16:creationId xmlns:a16="http://schemas.microsoft.com/office/drawing/2014/main" id="{CACE209F-7EE3-BFBD-20AC-2A4237FDEAE7}"/>
                  </a:ext>
                </a:extLst>
              </p:cNvPr>
              <p:cNvSpPr/>
              <p:nvPr/>
            </p:nvSpPr>
            <p:spPr bwMode="auto">
              <a:xfrm>
                <a:off x="911" y="1973"/>
                <a:ext cx="17" cy="32"/>
              </a:xfrm>
              <a:custGeom>
                <a:avLst/>
                <a:gdLst>
                  <a:gd name="T0" fmla="*/ 14 w 15"/>
                  <a:gd name="T1" fmla="*/ 8 h 28"/>
                  <a:gd name="T2" fmla="*/ 14 w 15"/>
                  <a:gd name="T3" fmla="*/ 10 h 28"/>
                  <a:gd name="T4" fmla="*/ 13 w 15"/>
                  <a:gd name="T5" fmla="*/ 18 h 28"/>
                  <a:gd name="T6" fmla="*/ 11 w 15"/>
                  <a:gd name="T7" fmla="*/ 27 h 28"/>
                  <a:gd name="T8" fmla="*/ 2 w 15"/>
                  <a:gd name="T9" fmla="*/ 20 h 28"/>
                  <a:gd name="T10" fmla="*/ 2 w 15"/>
                  <a:gd name="T11" fmla="*/ 14 h 28"/>
                  <a:gd name="T12" fmla="*/ 4 w 15"/>
                  <a:gd name="T13" fmla="*/ 3 h 28"/>
                  <a:gd name="T14" fmla="*/ 14 w 15"/>
                  <a:gd name="T15" fmla="*/ 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28">
                    <a:moveTo>
                      <a:pt x="14" y="8"/>
                    </a:moveTo>
                    <a:cubicBezTo>
                      <a:pt x="14" y="9"/>
                      <a:pt x="14" y="9"/>
                      <a:pt x="14" y="10"/>
                    </a:cubicBezTo>
                    <a:cubicBezTo>
                      <a:pt x="11" y="12"/>
                      <a:pt x="13" y="15"/>
                      <a:pt x="13" y="18"/>
                    </a:cubicBezTo>
                    <a:cubicBezTo>
                      <a:pt x="14" y="21"/>
                      <a:pt x="15" y="25"/>
                      <a:pt x="11" y="27"/>
                    </a:cubicBezTo>
                    <a:cubicBezTo>
                      <a:pt x="6" y="28"/>
                      <a:pt x="2" y="26"/>
                      <a:pt x="2" y="20"/>
                    </a:cubicBezTo>
                    <a:cubicBezTo>
                      <a:pt x="2" y="18"/>
                      <a:pt x="2" y="16"/>
                      <a:pt x="2" y="14"/>
                    </a:cubicBezTo>
                    <a:cubicBezTo>
                      <a:pt x="2" y="10"/>
                      <a:pt x="0" y="5"/>
                      <a:pt x="4" y="3"/>
                    </a:cubicBezTo>
                    <a:cubicBezTo>
                      <a:pt x="8" y="0"/>
                      <a:pt x="10" y="7"/>
                      <a:pt x="14"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9" name="Freeform 512">
                <a:extLst>
                  <a:ext uri="{FF2B5EF4-FFF2-40B4-BE49-F238E27FC236}">
                    <a16:creationId xmlns:a16="http://schemas.microsoft.com/office/drawing/2014/main" id="{CBB71704-209D-4BEC-456D-DCA68B3DE131}"/>
                  </a:ext>
                </a:extLst>
              </p:cNvPr>
              <p:cNvSpPr/>
              <p:nvPr/>
            </p:nvSpPr>
            <p:spPr bwMode="auto">
              <a:xfrm>
                <a:off x="594" y="2040"/>
                <a:ext cx="21" cy="27"/>
              </a:xfrm>
              <a:custGeom>
                <a:avLst/>
                <a:gdLst>
                  <a:gd name="T0" fmla="*/ 0 w 18"/>
                  <a:gd name="T1" fmla="*/ 15 h 24"/>
                  <a:gd name="T2" fmla="*/ 13 w 18"/>
                  <a:gd name="T3" fmla="*/ 1 h 24"/>
                  <a:gd name="T4" fmla="*/ 16 w 18"/>
                  <a:gd name="T5" fmla="*/ 0 h 24"/>
                  <a:gd name="T6" fmla="*/ 13 w 18"/>
                  <a:gd name="T7" fmla="*/ 14 h 24"/>
                  <a:gd name="T8" fmla="*/ 7 w 18"/>
                  <a:gd name="T9" fmla="*/ 23 h 24"/>
                  <a:gd name="T10" fmla="*/ 0 w 18"/>
                  <a:gd name="T11" fmla="*/ 15 h 24"/>
                </a:gdLst>
                <a:ahLst/>
                <a:cxnLst>
                  <a:cxn ang="0">
                    <a:pos x="T0" y="T1"/>
                  </a:cxn>
                  <a:cxn ang="0">
                    <a:pos x="T2" y="T3"/>
                  </a:cxn>
                  <a:cxn ang="0">
                    <a:pos x="T4" y="T5"/>
                  </a:cxn>
                  <a:cxn ang="0">
                    <a:pos x="T6" y="T7"/>
                  </a:cxn>
                  <a:cxn ang="0">
                    <a:pos x="T8" y="T9"/>
                  </a:cxn>
                  <a:cxn ang="0">
                    <a:pos x="T10" y="T11"/>
                  </a:cxn>
                </a:cxnLst>
                <a:rect l="0" t="0" r="r" b="b"/>
                <a:pathLst>
                  <a:path w="18" h="24">
                    <a:moveTo>
                      <a:pt x="0" y="15"/>
                    </a:moveTo>
                    <a:cubicBezTo>
                      <a:pt x="0" y="6"/>
                      <a:pt x="4" y="2"/>
                      <a:pt x="13" y="1"/>
                    </a:cubicBezTo>
                    <a:cubicBezTo>
                      <a:pt x="14" y="1"/>
                      <a:pt x="15" y="1"/>
                      <a:pt x="16" y="0"/>
                    </a:cubicBezTo>
                    <a:cubicBezTo>
                      <a:pt x="18" y="5"/>
                      <a:pt x="15" y="9"/>
                      <a:pt x="13" y="14"/>
                    </a:cubicBezTo>
                    <a:cubicBezTo>
                      <a:pt x="11" y="17"/>
                      <a:pt x="12" y="23"/>
                      <a:pt x="7" y="23"/>
                    </a:cubicBezTo>
                    <a:cubicBezTo>
                      <a:pt x="3" y="24"/>
                      <a:pt x="3" y="17"/>
                      <a:pt x="0" y="1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0" name="Freeform 513">
                <a:extLst>
                  <a:ext uri="{FF2B5EF4-FFF2-40B4-BE49-F238E27FC236}">
                    <a16:creationId xmlns:a16="http://schemas.microsoft.com/office/drawing/2014/main" id="{D88B545B-A30C-CF5E-0924-CF024550D788}"/>
                  </a:ext>
                </a:extLst>
              </p:cNvPr>
              <p:cNvSpPr/>
              <p:nvPr/>
            </p:nvSpPr>
            <p:spPr bwMode="auto">
              <a:xfrm>
                <a:off x="687" y="1446"/>
                <a:ext cx="50" cy="25"/>
              </a:xfrm>
              <a:custGeom>
                <a:avLst/>
                <a:gdLst>
                  <a:gd name="T0" fmla="*/ 43 w 43"/>
                  <a:gd name="T1" fmla="*/ 22 h 22"/>
                  <a:gd name="T2" fmla="*/ 0 w 43"/>
                  <a:gd name="T3" fmla="*/ 8 h 22"/>
                  <a:gd name="T4" fmla="*/ 43 w 43"/>
                  <a:gd name="T5" fmla="*/ 22 h 22"/>
                </a:gdLst>
                <a:ahLst/>
                <a:cxnLst>
                  <a:cxn ang="0">
                    <a:pos x="T0" y="T1"/>
                  </a:cxn>
                  <a:cxn ang="0">
                    <a:pos x="T2" y="T3"/>
                  </a:cxn>
                  <a:cxn ang="0">
                    <a:pos x="T4" y="T5"/>
                  </a:cxn>
                </a:cxnLst>
                <a:rect l="0" t="0" r="r" b="b"/>
                <a:pathLst>
                  <a:path w="43" h="22">
                    <a:moveTo>
                      <a:pt x="43" y="22"/>
                    </a:moveTo>
                    <a:cubicBezTo>
                      <a:pt x="28" y="13"/>
                      <a:pt x="16" y="8"/>
                      <a:pt x="0" y="8"/>
                    </a:cubicBezTo>
                    <a:cubicBezTo>
                      <a:pt x="16" y="0"/>
                      <a:pt x="34" y="5"/>
                      <a:pt x="43" y="2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1" name="Freeform 514">
                <a:extLst>
                  <a:ext uri="{FF2B5EF4-FFF2-40B4-BE49-F238E27FC236}">
                    <a16:creationId xmlns:a16="http://schemas.microsoft.com/office/drawing/2014/main" id="{7DE31D52-66BC-2FE3-AD10-B19978447AB7}"/>
                  </a:ext>
                </a:extLst>
              </p:cNvPr>
              <p:cNvSpPr/>
              <p:nvPr/>
            </p:nvSpPr>
            <p:spPr bwMode="auto">
              <a:xfrm>
                <a:off x="707" y="1048"/>
                <a:ext cx="46" cy="13"/>
              </a:xfrm>
              <a:custGeom>
                <a:avLst/>
                <a:gdLst>
                  <a:gd name="T0" fmla="*/ 39 w 40"/>
                  <a:gd name="T1" fmla="*/ 10 h 11"/>
                  <a:gd name="T2" fmla="*/ 0 w 40"/>
                  <a:gd name="T3" fmla="*/ 3 h 11"/>
                  <a:gd name="T4" fmla="*/ 40 w 40"/>
                  <a:gd name="T5" fmla="*/ 10 h 11"/>
                  <a:gd name="T6" fmla="*/ 39 w 40"/>
                  <a:gd name="T7" fmla="*/ 10 h 11"/>
                </a:gdLst>
                <a:ahLst/>
                <a:cxnLst>
                  <a:cxn ang="0">
                    <a:pos x="T0" y="T1"/>
                  </a:cxn>
                  <a:cxn ang="0">
                    <a:pos x="T2" y="T3"/>
                  </a:cxn>
                  <a:cxn ang="0">
                    <a:pos x="T4" y="T5"/>
                  </a:cxn>
                  <a:cxn ang="0">
                    <a:pos x="T6" y="T7"/>
                  </a:cxn>
                </a:cxnLst>
                <a:rect l="0" t="0" r="r" b="b"/>
                <a:pathLst>
                  <a:path w="40" h="11">
                    <a:moveTo>
                      <a:pt x="39" y="10"/>
                    </a:moveTo>
                    <a:cubicBezTo>
                      <a:pt x="26" y="11"/>
                      <a:pt x="13" y="5"/>
                      <a:pt x="0" y="3"/>
                    </a:cubicBezTo>
                    <a:cubicBezTo>
                      <a:pt x="14" y="0"/>
                      <a:pt x="27" y="6"/>
                      <a:pt x="40" y="10"/>
                    </a:cubicBezTo>
                    <a:lnTo>
                      <a:pt x="39" y="1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2" name="Freeform 515">
                <a:extLst>
                  <a:ext uri="{FF2B5EF4-FFF2-40B4-BE49-F238E27FC236}">
                    <a16:creationId xmlns:a16="http://schemas.microsoft.com/office/drawing/2014/main" id="{F1D3FA2D-1152-4E8F-3D1D-3043905E4565}"/>
                  </a:ext>
                </a:extLst>
              </p:cNvPr>
              <p:cNvSpPr/>
              <p:nvPr/>
            </p:nvSpPr>
            <p:spPr bwMode="auto">
              <a:xfrm>
                <a:off x="911" y="1803"/>
                <a:ext cx="11" cy="34"/>
              </a:xfrm>
              <a:custGeom>
                <a:avLst/>
                <a:gdLst>
                  <a:gd name="T0" fmla="*/ 0 w 9"/>
                  <a:gd name="T1" fmla="*/ 0 h 30"/>
                  <a:gd name="T2" fmla="*/ 4 w 9"/>
                  <a:gd name="T3" fmla="*/ 30 h 30"/>
                  <a:gd name="T4" fmla="*/ 0 w 9"/>
                  <a:gd name="T5" fmla="*/ 0 h 30"/>
                </a:gdLst>
                <a:ahLst/>
                <a:cxnLst>
                  <a:cxn ang="0">
                    <a:pos x="T0" y="T1"/>
                  </a:cxn>
                  <a:cxn ang="0">
                    <a:pos x="T2" y="T3"/>
                  </a:cxn>
                  <a:cxn ang="0">
                    <a:pos x="T4" y="T5"/>
                  </a:cxn>
                </a:cxnLst>
                <a:rect l="0" t="0" r="r" b="b"/>
                <a:pathLst>
                  <a:path w="9" h="30">
                    <a:moveTo>
                      <a:pt x="0" y="0"/>
                    </a:moveTo>
                    <a:cubicBezTo>
                      <a:pt x="9" y="9"/>
                      <a:pt x="7" y="19"/>
                      <a:pt x="4" y="30"/>
                    </a:cubicBezTo>
                    <a:cubicBezTo>
                      <a:pt x="0" y="20"/>
                      <a:pt x="3" y="9"/>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3" name="Freeform 516">
                <a:extLst>
                  <a:ext uri="{FF2B5EF4-FFF2-40B4-BE49-F238E27FC236}">
                    <a16:creationId xmlns:a16="http://schemas.microsoft.com/office/drawing/2014/main" id="{20C71115-F593-33CF-8675-0D4B8300D01D}"/>
                  </a:ext>
                </a:extLst>
              </p:cNvPr>
              <p:cNvSpPr/>
              <p:nvPr/>
            </p:nvSpPr>
            <p:spPr bwMode="auto">
              <a:xfrm>
                <a:off x="691" y="933"/>
                <a:ext cx="24" cy="21"/>
              </a:xfrm>
              <a:custGeom>
                <a:avLst/>
                <a:gdLst>
                  <a:gd name="T0" fmla="*/ 15 w 21"/>
                  <a:gd name="T1" fmla="*/ 7 h 19"/>
                  <a:gd name="T2" fmla="*/ 20 w 21"/>
                  <a:gd name="T3" fmla="*/ 19 h 19"/>
                  <a:gd name="T4" fmla="*/ 20 w 21"/>
                  <a:gd name="T5" fmla="*/ 19 h 19"/>
                  <a:gd name="T6" fmla="*/ 0 w 21"/>
                  <a:gd name="T7" fmla="*/ 0 h 19"/>
                  <a:gd name="T8" fmla="*/ 0 w 21"/>
                  <a:gd name="T9" fmla="*/ 0 h 19"/>
                  <a:gd name="T10" fmla="*/ 10 w 21"/>
                  <a:gd name="T11" fmla="*/ 2 h 19"/>
                  <a:gd name="T12" fmla="*/ 10 w 21"/>
                  <a:gd name="T13" fmla="*/ 2 h 19"/>
                  <a:gd name="T14" fmla="*/ 15 w 21"/>
                  <a:gd name="T15" fmla="*/ 7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9">
                    <a:moveTo>
                      <a:pt x="15" y="7"/>
                    </a:moveTo>
                    <a:cubicBezTo>
                      <a:pt x="15" y="12"/>
                      <a:pt x="21" y="14"/>
                      <a:pt x="20" y="19"/>
                    </a:cubicBezTo>
                    <a:cubicBezTo>
                      <a:pt x="20" y="19"/>
                      <a:pt x="20" y="19"/>
                      <a:pt x="20" y="19"/>
                    </a:cubicBezTo>
                    <a:cubicBezTo>
                      <a:pt x="10" y="16"/>
                      <a:pt x="4" y="9"/>
                      <a:pt x="0" y="0"/>
                    </a:cubicBezTo>
                    <a:cubicBezTo>
                      <a:pt x="0" y="0"/>
                      <a:pt x="0" y="0"/>
                      <a:pt x="0" y="0"/>
                    </a:cubicBezTo>
                    <a:cubicBezTo>
                      <a:pt x="4" y="1"/>
                      <a:pt x="7" y="1"/>
                      <a:pt x="10" y="2"/>
                    </a:cubicBezTo>
                    <a:cubicBezTo>
                      <a:pt x="10" y="2"/>
                      <a:pt x="10" y="2"/>
                      <a:pt x="10" y="2"/>
                    </a:cubicBezTo>
                    <a:cubicBezTo>
                      <a:pt x="10" y="5"/>
                      <a:pt x="12" y="7"/>
                      <a:pt x="15"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4" name="Freeform 517">
                <a:extLst>
                  <a:ext uri="{FF2B5EF4-FFF2-40B4-BE49-F238E27FC236}">
                    <a16:creationId xmlns:a16="http://schemas.microsoft.com/office/drawing/2014/main" id="{71ABC6D8-6EED-A7CE-28B2-873DE4DDC47C}"/>
                  </a:ext>
                </a:extLst>
              </p:cNvPr>
              <p:cNvSpPr/>
              <p:nvPr/>
            </p:nvSpPr>
            <p:spPr bwMode="auto">
              <a:xfrm>
                <a:off x="755" y="973"/>
                <a:ext cx="14" cy="31"/>
              </a:xfrm>
              <a:custGeom>
                <a:avLst/>
                <a:gdLst>
                  <a:gd name="T0" fmla="*/ 5 w 12"/>
                  <a:gd name="T1" fmla="*/ 0 h 27"/>
                  <a:gd name="T2" fmla="*/ 12 w 12"/>
                  <a:gd name="T3" fmla="*/ 27 h 27"/>
                  <a:gd name="T4" fmla="*/ 5 w 12"/>
                  <a:gd name="T5" fmla="*/ 0 h 27"/>
                </a:gdLst>
                <a:ahLst/>
                <a:cxnLst>
                  <a:cxn ang="0">
                    <a:pos x="T0" y="T1"/>
                  </a:cxn>
                  <a:cxn ang="0">
                    <a:pos x="T2" y="T3"/>
                  </a:cxn>
                  <a:cxn ang="0">
                    <a:pos x="T4" y="T5"/>
                  </a:cxn>
                </a:cxnLst>
                <a:rect l="0" t="0" r="r" b="b"/>
                <a:pathLst>
                  <a:path w="12" h="27">
                    <a:moveTo>
                      <a:pt x="5" y="0"/>
                    </a:moveTo>
                    <a:cubicBezTo>
                      <a:pt x="9" y="9"/>
                      <a:pt x="12" y="17"/>
                      <a:pt x="12" y="27"/>
                    </a:cubicBezTo>
                    <a:cubicBezTo>
                      <a:pt x="4" y="19"/>
                      <a:pt x="0" y="12"/>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5" name="Freeform 518">
                <a:extLst>
                  <a:ext uri="{FF2B5EF4-FFF2-40B4-BE49-F238E27FC236}">
                    <a16:creationId xmlns:a16="http://schemas.microsoft.com/office/drawing/2014/main" id="{67989770-8428-F814-5963-0E55346B6FBD}"/>
                  </a:ext>
                </a:extLst>
              </p:cNvPr>
              <p:cNvSpPr/>
              <p:nvPr/>
            </p:nvSpPr>
            <p:spPr bwMode="auto">
              <a:xfrm>
                <a:off x="678" y="1430"/>
                <a:ext cx="24" cy="17"/>
              </a:xfrm>
              <a:custGeom>
                <a:avLst/>
                <a:gdLst>
                  <a:gd name="T0" fmla="*/ 14 w 21"/>
                  <a:gd name="T1" fmla="*/ 3 h 15"/>
                  <a:gd name="T2" fmla="*/ 20 w 21"/>
                  <a:gd name="T3" fmla="*/ 11 h 15"/>
                  <a:gd name="T4" fmla="*/ 10 w 21"/>
                  <a:gd name="T5" fmla="*/ 11 h 15"/>
                  <a:gd name="T6" fmla="*/ 0 w 21"/>
                  <a:gd name="T7" fmla="*/ 6 h 15"/>
                  <a:gd name="T8" fmla="*/ 14 w 21"/>
                  <a:gd name="T9" fmla="*/ 3 h 15"/>
                </a:gdLst>
                <a:ahLst/>
                <a:cxnLst>
                  <a:cxn ang="0">
                    <a:pos x="T0" y="T1"/>
                  </a:cxn>
                  <a:cxn ang="0">
                    <a:pos x="T2" y="T3"/>
                  </a:cxn>
                  <a:cxn ang="0">
                    <a:pos x="T4" y="T5"/>
                  </a:cxn>
                  <a:cxn ang="0">
                    <a:pos x="T6" y="T7"/>
                  </a:cxn>
                  <a:cxn ang="0">
                    <a:pos x="T8" y="T9"/>
                  </a:cxn>
                </a:cxnLst>
                <a:rect l="0" t="0" r="r" b="b"/>
                <a:pathLst>
                  <a:path w="21" h="15">
                    <a:moveTo>
                      <a:pt x="14" y="3"/>
                    </a:moveTo>
                    <a:cubicBezTo>
                      <a:pt x="18" y="4"/>
                      <a:pt x="21" y="7"/>
                      <a:pt x="20" y="11"/>
                    </a:cubicBezTo>
                    <a:cubicBezTo>
                      <a:pt x="18" y="15"/>
                      <a:pt x="14" y="13"/>
                      <a:pt x="10" y="11"/>
                    </a:cubicBezTo>
                    <a:cubicBezTo>
                      <a:pt x="7" y="10"/>
                      <a:pt x="2" y="10"/>
                      <a:pt x="0" y="6"/>
                    </a:cubicBezTo>
                    <a:cubicBezTo>
                      <a:pt x="4" y="0"/>
                      <a:pt x="10" y="10"/>
                      <a:pt x="1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6" name="Freeform 519">
                <a:extLst>
                  <a:ext uri="{FF2B5EF4-FFF2-40B4-BE49-F238E27FC236}">
                    <a16:creationId xmlns:a16="http://schemas.microsoft.com/office/drawing/2014/main" id="{BEC18D04-63BA-5061-854A-0FAFCE76A113}"/>
                  </a:ext>
                </a:extLst>
              </p:cNvPr>
              <p:cNvSpPr/>
              <p:nvPr/>
            </p:nvSpPr>
            <p:spPr bwMode="auto">
              <a:xfrm>
                <a:off x="589" y="890"/>
                <a:ext cx="39" cy="11"/>
              </a:xfrm>
              <a:custGeom>
                <a:avLst/>
                <a:gdLst>
                  <a:gd name="T0" fmla="*/ 34 w 34"/>
                  <a:gd name="T1" fmla="*/ 8 h 9"/>
                  <a:gd name="T2" fmla="*/ 0 w 34"/>
                  <a:gd name="T3" fmla="*/ 2 h 9"/>
                  <a:gd name="T4" fmla="*/ 34 w 34"/>
                  <a:gd name="T5" fmla="*/ 8 h 9"/>
                  <a:gd name="T6" fmla="*/ 34 w 34"/>
                  <a:gd name="T7" fmla="*/ 8 h 9"/>
                </a:gdLst>
                <a:ahLst/>
                <a:cxnLst>
                  <a:cxn ang="0">
                    <a:pos x="T0" y="T1"/>
                  </a:cxn>
                  <a:cxn ang="0">
                    <a:pos x="T2" y="T3"/>
                  </a:cxn>
                  <a:cxn ang="0">
                    <a:pos x="T4" y="T5"/>
                  </a:cxn>
                  <a:cxn ang="0">
                    <a:pos x="T6" y="T7"/>
                  </a:cxn>
                </a:cxnLst>
                <a:rect l="0" t="0" r="r" b="b"/>
                <a:pathLst>
                  <a:path w="34" h="9">
                    <a:moveTo>
                      <a:pt x="34" y="8"/>
                    </a:moveTo>
                    <a:cubicBezTo>
                      <a:pt x="22" y="9"/>
                      <a:pt x="11" y="4"/>
                      <a:pt x="0" y="2"/>
                    </a:cubicBezTo>
                    <a:cubicBezTo>
                      <a:pt x="12" y="0"/>
                      <a:pt x="24" y="0"/>
                      <a:pt x="34" y="8"/>
                    </a:cubicBezTo>
                    <a:cubicBezTo>
                      <a:pt x="34" y="8"/>
                      <a:pt x="34" y="8"/>
                      <a:pt x="34"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7" name="Freeform 520">
                <a:extLst>
                  <a:ext uri="{FF2B5EF4-FFF2-40B4-BE49-F238E27FC236}">
                    <a16:creationId xmlns:a16="http://schemas.microsoft.com/office/drawing/2014/main" id="{1EA836D8-97FC-EFAE-20BA-EABE250E0E56}"/>
                  </a:ext>
                </a:extLst>
              </p:cNvPr>
              <p:cNvSpPr/>
              <p:nvPr/>
            </p:nvSpPr>
            <p:spPr bwMode="auto">
              <a:xfrm>
                <a:off x="717" y="2047"/>
                <a:ext cx="14" cy="18"/>
              </a:xfrm>
              <a:custGeom>
                <a:avLst/>
                <a:gdLst>
                  <a:gd name="T0" fmla="*/ 12 w 12"/>
                  <a:gd name="T1" fmla="*/ 0 h 16"/>
                  <a:gd name="T2" fmla="*/ 12 w 12"/>
                  <a:gd name="T3" fmla="*/ 10 h 16"/>
                  <a:gd name="T4" fmla="*/ 4 w 12"/>
                  <a:gd name="T5" fmla="*/ 15 h 16"/>
                  <a:gd name="T6" fmla="*/ 1 w 12"/>
                  <a:gd name="T7" fmla="*/ 7 h 16"/>
                  <a:gd name="T8" fmla="*/ 12 w 12"/>
                  <a:gd name="T9" fmla="*/ 0 h 16"/>
                </a:gdLst>
                <a:ahLst/>
                <a:cxnLst>
                  <a:cxn ang="0">
                    <a:pos x="T0" y="T1"/>
                  </a:cxn>
                  <a:cxn ang="0">
                    <a:pos x="T2" y="T3"/>
                  </a:cxn>
                  <a:cxn ang="0">
                    <a:pos x="T4" y="T5"/>
                  </a:cxn>
                  <a:cxn ang="0">
                    <a:pos x="T6" y="T7"/>
                  </a:cxn>
                  <a:cxn ang="0">
                    <a:pos x="T8" y="T9"/>
                  </a:cxn>
                </a:cxnLst>
                <a:rect l="0" t="0" r="r" b="b"/>
                <a:pathLst>
                  <a:path w="12" h="16">
                    <a:moveTo>
                      <a:pt x="12" y="0"/>
                    </a:moveTo>
                    <a:cubicBezTo>
                      <a:pt x="12" y="4"/>
                      <a:pt x="12" y="7"/>
                      <a:pt x="12" y="10"/>
                    </a:cubicBezTo>
                    <a:cubicBezTo>
                      <a:pt x="10" y="13"/>
                      <a:pt x="7" y="16"/>
                      <a:pt x="4" y="15"/>
                    </a:cubicBezTo>
                    <a:cubicBezTo>
                      <a:pt x="0" y="14"/>
                      <a:pt x="2" y="10"/>
                      <a:pt x="1" y="7"/>
                    </a:cubicBezTo>
                    <a:cubicBezTo>
                      <a:pt x="4" y="3"/>
                      <a:pt x="6" y="0"/>
                      <a:pt x="1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8" name="Freeform 521">
                <a:extLst>
                  <a:ext uri="{FF2B5EF4-FFF2-40B4-BE49-F238E27FC236}">
                    <a16:creationId xmlns:a16="http://schemas.microsoft.com/office/drawing/2014/main" id="{F4F2B46B-CEFD-FF2E-9DB8-874DC26C81B9}"/>
                  </a:ext>
                </a:extLst>
              </p:cNvPr>
              <p:cNvSpPr/>
              <p:nvPr/>
            </p:nvSpPr>
            <p:spPr bwMode="auto">
              <a:xfrm>
                <a:off x="881" y="1840"/>
                <a:ext cx="19" cy="23"/>
              </a:xfrm>
              <a:custGeom>
                <a:avLst/>
                <a:gdLst>
                  <a:gd name="T0" fmla="*/ 16 w 16"/>
                  <a:gd name="T1" fmla="*/ 20 h 20"/>
                  <a:gd name="T2" fmla="*/ 0 w 16"/>
                  <a:gd name="T3" fmla="*/ 0 h 20"/>
                  <a:gd name="T4" fmla="*/ 16 w 16"/>
                  <a:gd name="T5" fmla="*/ 20 h 20"/>
                  <a:gd name="T6" fmla="*/ 16 w 16"/>
                  <a:gd name="T7" fmla="*/ 20 h 20"/>
                </a:gdLst>
                <a:ahLst/>
                <a:cxnLst>
                  <a:cxn ang="0">
                    <a:pos x="T0" y="T1"/>
                  </a:cxn>
                  <a:cxn ang="0">
                    <a:pos x="T2" y="T3"/>
                  </a:cxn>
                  <a:cxn ang="0">
                    <a:pos x="T4" y="T5"/>
                  </a:cxn>
                  <a:cxn ang="0">
                    <a:pos x="T6" y="T7"/>
                  </a:cxn>
                </a:cxnLst>
                <a:rect l="0" t="0" r="r" b="b"/>
                <a:pathLst>
                  <a:path w="16" h="20">
                    <a:moveTo>
                      <a:pt x="16" y="20"/>
                    </a:moveTo>
                    <a:cubicBezTo>
                      <a:pt x="5" y="15"/>
                      <a:pt x="1" y="11"/>
                      <a:pt x="0" y="0"/>
                    </a:cubicBezTo>
                    <a:cubicBezTo>
                      <a:pt x="6" y="7"/>
                      <a:pt x="14" y="11"/>
                      <a:pt x="16" y="20"/>
                    </a:cubicBezTo>
                    <a:cubicBezTo>
                      <a:pt x="16" y="20"/>
                      <a:pt x="16" y="20"/>
                      <a:pt x="16"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9" name="Freeform 522">
                <a:extLst>
                  <a:ext uri="{FF2B5EF4-FFF2-40B4-BE49-F238E27FC236}">
                    <a16:creationId xmlns:a16="http://schemas.microsoft.com/office/drawing/2014/main" id="{80493692-53B7-449F-D4F2-2E78C0CE8386}"/>
                  </a:ext>
                </a:extLst>
              </p:cNvPr>
              <p:cNvSpPr/>
              <p:nvPr/>
            </p:nvSpPr>
            <p:spPr bwMode="auto">
              <a:xfrm>
                <a:off x="754" y="1523"/>
                <a:ext cx="19" cy="16"/>
              </a:xfrm>
              <a:custGeom>
                <a:avLst/>
                <a:gdLst>
                  <a:gd name="T0" fmla="*/ 15 w 17"/>
                  <a:gd name="T1" fmla="*/ 14 h 14"/>
                  <a:gd name="T2" fmla="*/ 0 w 17"/>
                  <a:gd name="T3" fmla="*/ 4 h 14"/>
                  <a:gd name="T4" fmla="*/ 15 w 17"/>
                  <a:gd name="T5" fmla="*/ 14 h 14"/>
                </a:gdLst>
                <a:ahLst/>
                <a:cxnLst>
                  <a:cxn ang="0">
                    <a:pos x="T0" y="T1"/>
                  </a:cxn>
                  <a:cxn ang="0">
                    <a:pos x="T2" y="T3"/>
                  </a:cxn>
                  <a:cxn ang="0">
                    <a:pos x="T4" y="T5"/>
                  </a:cxn>
                </a:cxnLst>
                <a:rect l="0" t="0" r="r" b="b"/>
                <a:pathLst>
                  <a:path w="17" h="14">
                    <a:moveTo>
                      <a:pt x="15" y="14"/>
                    </a:moveTo>
                    <a:cubicBezTo>
                      <a:pt x="11" y="11"/>
                      <a:pt x="6" y="8"/>
                      <a:pt x="0" y="4"/>
                    </a:cubicBezTo>
                    <a:cubicBezTo>
                      <a:pt x="12" y="0"/>
                      <a:pt x="17" y="3"/>
                      <a:pt x="15"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0" name="Freeform 523">
                <a:extLst>
                  <a:ext uri="{FF2B5EF4-FFF2-40B4-BE49-F238E27FC236}">
                    <a16:creationId xmlns:a16="http://schemas.microsoft.com/office/drawing/2014/main" id="{F31A2390-29FC-B1AA-98F0-E9131617DF21}"/>
                  </a:ext>
                </a:extLst>
              </p:cNvPr>
              <p:cNvSpPr/>
              <p:nvPr/>
            </p:nvSpPr>
            <p:spPr bwMode="auto">
              <a:xfrm>
                <a:off x="963" y="1903"/>
                <a:ext cx="16" cy="19"/>
              </a:xfrm>
              <a:custGeom>
                <a:avLst/>
                <a:gdLst>
                  <a:gd name="T0" fmla="*/ 0 w 14"/>
                  <a:gd name="T1" fmla="*/ 16 h 16"/>
                  <a:gd name="T2" fmla="*/ 7 w 14"/>
                  <a:gd name="T3" fmla="*/ 0 h 16"/>
                  <a:gd name="T4" fmla="*/ 0 w 14"/>
                  <a:gd name="T5" fmla="*/ 16 h 16"/>
                </a:gdLst>
                <a:ahLst/>
                <a:cxnLst>
                  <a:cxn ang="0">
                    <a:pos x="T0" y="T1"/>
                  </a:cxn>
                  <a:cxn ang="0">
                    <a:pos x="T2" y="T3"/>
                  </a:cxn>
                  <a:cxn ang="0">
                    <a:pos x="T4" y="T5"/>
                  </a:cxn>
                </a:cxnLst>
                <a:rect l="0" t="0" r="r" b="b"/>
                <a:pathLst>
                  <a:path w="14" h="16">
                    <a:moveTo>
                      <a:pt x="0" y="16"/>
                    </a:moveTo>
                    <a:cubicBezTo>
                      <a:pt x="0" y="9"/>
                      <a:pt x="4" y="5"/>
                      <a:pt x="7" y="0"/>
                    </a:cubicBezTo>
                    <a:cubicBezTo>
                      <a:pt x="5" y="5"/>
                      <a:pt x="14" y="14"/>
                      <a:pt x="0"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1" name="Freeform 524">
                <a:extLst>
                  <a:ext uri="{FF2B5EF4-FFF2-40B4-BE49-F238E27FC236}">
                    <a16:creationId xmlns:a16="http://schemas.microsoft.com/office/drawing/2014/main" id="{4BD5C5D6-2C6B-4FB7-17FF-9A408C45DE67}"/>
                  </a:ext>
                </a:extLst>
              </p:cNvPr>
              <p:cNvSpPr/>
              <p:nvPr/>
            </p:nvSpPr>
            <p:spPr bwMode="auto">
              <a:xfrm>
                <a:off x="700" y="925"/>
                <a:ext cx="15" cy="16"/>
              </a:xfrm>
              <a:custGeom>
                <a:avLst/>
                <a:gdLst>
                  <a:gd name="T0" fmla="*/ 2 w 13"/>
                  <a:gd name="T1" fmla="*/ 9 h 14"/>
                  <a:gd name="T2" fmla="*/ 4 w 13"/>
                  <a:gd name="T3" fmla="*/ 1 h 14"/>
                  <a:gd name="T4" fmla="*/ 10 w 13"/>
                  <a:gd name="T5" fmla="*/ 7 h 14"/>
                  <a:gd name="T6" fmla="*/ 7 w 13"/>
                  <a:gd name="T7" fmla="*/ 14 h 14"/>
                  <a:gd name="T8" fmla="*/ 7 w 13"/>
                  <a:gd name="T9" fmla="*/ 14 h 14"/>
                  <a:gd name="T10" fmla="*/ 2 w 13"/>
                  <a:gd name="T11" fmla="*/ 9 h 14"/>
                </a:gdLst>
                <a:ahLst/>
                <a:cxnLst>
                  <a:cxn ang="0">
                    <a:pos x="T0" y="T1"/>
                  </a:cxn>
                  <a:cxn ang="0">
                    <a:pos x="T2" y="T3"/>
                  </a:cxn>
                  <a:cxn ang="0">
                    <a:pos x="T4" y="T5"/>
                  </a:cxn>
                  <a:cxn ang="0">
                    <a:pos x="T6" y="T7"/>
                  </a:cxn>
                  <a:cxn ang="0">
                    <a:pos x="T8" y="T9"/>
                  </a:cxn>
                  <a:cxn ang="0">
                    <a:pos x="T10" y="T11"/>
                  </a:cxn>
                </a:cxnLst>
                <a:rect l="0" t="0" r="r" b="b"/>
                <a:pathLst>
                  <a:path w="13" h="14">
                    <a:moveTo>
                      <a:pt x="2" y="9"/>
                    </a:moveTo>
                    <a:cubicBezTo>
                      <a:pt x="3" y="6"/>
                      <a:pt x="0" y="2"/>
                      <a:pt x="4" y="1"/>
                    </a:cubicBezTo>
                    <a:cubicBezTo>
                      <a:pt x="7" y="0"/>
                      <a:pt x="8" y="4"/>
                      <a:pt x="10" y="7"/>
                    </a:cubicBezTo>
                    <a:cubicBezTo>
                      <a:pt x="13" y="10"/>
                      <a:pt x="12" y="13"/>
                      <a:pt x="7" y="14"/>
                    </a:cubicBezTo>
                    <a:cubicBezTo>
                      <a:pt x="7" y="14"/>
                      <a:pt x="7" y="14"/>
                      <a:pt x="7" y="14"/>
                    </a:cubicBezTo>
                    <a:cubicBezTo>
                      <a:pt x="7" y="11"/>
                      <a:pt x="5" y="9"/>
                      <a:pt x="2"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2" name="Freeform 525">
                <a:extLst>
                  <a:ext uri="{FF2B5EF4-FFF2-40B4-BE49-F238E27FC236}">
                    <a16:creationId xmlns:a16="http://schemas.microsoft.com/office/drawing/2014/main" id="{7BD7EE6A-BE44-9CC6-C0FD-91906CAC3514}"/>
                  </a:ext>
                </a:extLst>
              </p:cNvPr>
              <p:cNvSpPr/>
              <p:nvPr/>
            </p:nvSpPr>
            <p:spPr bwMode="auto">
              <a:xfrm>
                <a:off x="779" y="1474"/>
                <a:ext cx="7" cy="23"/>
              </a:xfrm>
              <a:custGeom>
                <a:avLst/>
                <a:gdLst>
                  <a:gd name="T0" fmla="*/ 3 w 6"/>
                  <a:gd name="T1" fmla="*/ 20 h 20"/>
                  <a:gd name="T2" fmla="*/ 1 w 6"/>
                  <a:gd name="T3" fmla="*/ 0 h 20"/>
                  <a:gd name="T4" fmla="*/ 3 w 6"/>
                  <a:gd name="T5" fmla="*/ 20 h 20"/>
                </a:gdLst>
                <a:ahLst/>
                <a:cxnLst>
                  <a:cxn ang="0">
                    <a:pos x="T0" y="T1"/>
                  </a:cxn>
                  <a:cxn ang="0">
                    <a:pos x="T2" y="T3"/>
                  </a:cxn>
                  <a:cxn ang="0">
                    <a:pos x="T4" y="T5"/>
                  </a:cxn>
                </a:cxnLst>
                <a:rect l="0" t="0" r="r" b="b"/>
                <a:pathLst>
                  <a:path w="6" h="20">
                    <a:moveTo>
                      <a:pt x="3" y="20"/>
                    </a:moveTo>
                    <a:cubicBezTo>
                      <a:pt x="0" y="12"/>
                      <a:pt x="0" y="7"/>
                      <a:pt x="1" y="0"/>
                    </a:cubicBezTo>
                    <a:cubicBezTo>
                      <a:pt x="6" y="6"/>
                      <a:pt x="6" y="12"/>
                      <a:pt x="3"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3" name="Freeform 526">
                <a:extLst>
                  <a:ext uri="{FF2B5EF4-FFF2-40B4-BE49-F238E27FC236}">
                    <a16:creationId xmlns:a16="http://schemas.microsoft.com/office/drawing/2014/main" id="{A6020CF9-6062-D31E-AAB5-E60798C40CA4}"/>
                  </a:ext>
                </a:extLst>
              </p:cNvPr>
              <p:cNvSpPr/>
              <p:nvPr/>
            </p:nvSpPr>
            <p:spPr bwMode="auto">
              <a:xfrm>
                <a:off x="728" y="1502"/>
                <a:ext cx="12" cy="12"/>
              </a:xfrm>
              <a:custGeom>
                <a:avLst/>
                <a:gdLst>
                  <a:gd name="T0" fmla="*/ 0 w 11"/>
                  <a:gd name="T1" fmla="*/ 2 h 10"/>
                  <a:gd name="T2" fmla="*/ 11 w 11"/>
                  <a:gd name="T3" fmla="*/ 7 h 10"/>
                  <a:gd name="T4" fmla="*/ 10 w 11"/>
                  <a:gd name="T5" fmla="*/ 10 h 10"/>
                  <a:gd name="T6" fmla="*/ 0 w 11"/>
                  <a:gd name="T7" fmla="*/ 2 h 10"/>
                </a:gdLst>
                <a:ahLst/>
                <a:cxnLst>
                  <a:cxn ang="0">
                    <a:pos x="T0" y="T1"/>
                  </a:cxn>
                  <a:cxn ang="0">
                    <a:pos x="T2" y="T3"/>
                  </a:cxn>
                  <a:cxn ang="0">
                    <a:pos x="T4" y="T5"/>
                  </a:cxn>
                  <a:cxn ang="0">
                    <a:pos x="T6" y="T7"/>
                  </a:cxn>
                </a:cxnLst>
                <a:rect l="0" t="0" r="r" b="b"/>
                <a:pathLst>
                  <a:path w="11" h="10">
                    <a:moveTo>
                      <a:pt x="0" y="2"/>
                    </a:moveTo>
                    <a:cubicBezTo>
                      <a:pt x="7" y="0"/>
                      <a:pt x="9" y="3"/>
                      <a:pt x="11" y="7"/>
                    </a:cubicBezTo>
                    <a:cubicBezTo>
                      <a:pt x="11" y="8"/>
                      <a:pt x="10" y="10"/>
                      <a:pt x="10" y="10"/>
                    </a:cubicBezTo>
                    <a:cubicBezTo>
                      <a:pt x="4" y="10"/>
                      <a:pt x="3" y="6"/>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4" name="Freeform 527">
                <a:extLst>
                  <a:ext uri="{FF2B5EF4-FFF2-40B4-BE49-F238E27FC236}">
                    <a16:creationId xmlns:a16="http://schemas.microsoft.com/office/drawing/2014/main" id="{82D64CED-EF65-FEBF-D3F7-78819CA39C2E}"/>
                  </a:ext>
                </a:extLst>
              </p:cNvPr>
              <p:cNvSpPr/>
              <p:nvPr/>
            </p:nvSpPr>
            <p:spPr bwMode="auto">
              <a:xfrm>
                <a:off x="882" y="2032"/>
                <a:ext cx="14" cy="17"/>
              </a:xfrm>
              <a:custGeom>
                <a:avLst/>
                <a:gdLst>
                  <a:gd name="T0" fmla="*/ 5 w 12"/>
                  <a:gd name="T1" fmla="*/ 0 h 15"/>
                  <a:gd name="T2" fmla="*/ 12 w 12"/>
                  <a:gd name="T3" fmla="*/ 13 h 15"/>
                  <a:gd name="T4" fmla="*/ 12 w 12"/>
                  <a:gd name="T5" fmla="*/ 15 h 15"/>
                  <a:gd name="T6" fmla="*/ 0 w 12"/>
                  <a:gd name="T7" fmla="*/ 14 h 15"/>
                  <a:gd name="T8" fmla="*/ 5 w 12"/>
                  <a:gd name="T9" fmla="*/ 0 h 15"/>
                </a:gdLst>
                <a:ahLst/>
                <a:cxnLst>
                  <a:cxn ang="0">
                    <a:pos x="T0" y="T1"/>
                  </a:cxn>
                  <a:cxn ang="0">
                    <a:pos x="T2" y="T3"/>
                  </a:cxn>
                  <a:cxn ang="0">
                    <a:pos x="T4" y="T5"/>
                  </a:cxn>
                  <a:cxn ang="0">
                    <a:pos x="T6" y="T7"/>
                  </a:cxn>
                  <a:cxn ang="0">
                    <a:pos x="T8" y="T9"/>
                  </a:cxn>
                </a:cxnLst>
                <a:rect l="0" t="0" r="r" b="b"/>
                <a:pathLst>
                  <a:path w="12" h="15">
                    <a:moveTo>
                      <a:pt x="5" y="0"/>
                    </a:moveTo>
                    <a:cubicBezTo>
                      <a:pt x="7" y="4"/>
                      <a:pt x="10" y="9"/>
                      <a:pt x="12" y="13"/>
                    </a:cubicBezTo>
                    <a:cubicBezTo>
                      <a:pt x="12" y="13"/>
                      <a:pt x="12" y="14"/>
                      <a:pt x="12" y="15"/>
                    </a:cubicBezTo>
                    <a:cubicBezTo>
                      <a:pt x="8" y="15"/>
                      <a:pt x="4" y="14"/>
                      <a:pt x="0" y="14"/>
                    </a:cubicBezTo>
                    <a:cubicBezTo>
                      <a:pt x="3" y="10"/>
                      <a:pt x="6" y="6"/>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5" name="Freeform 528">
                <a:extLst>
                  <a:ext uri="{FF2B5EF4-FFF2-40B4-BE49-F238E27FC236}">
                    <a16:creationId xmlns:a16="http://schemas.microsoft.com/office/drawing/2014/main" id="{7CF6B34A-EF71-F9CE-0F42-8D87A2B38BEB}"/>
                  </a:ext>
                </a:extLst>
              </p:cNvPr>
              <p:cNvSpPr/>
              <p:nvPr/>
            </p:nvSpPr>
            <p:spPr bwMode="auto">
              <a:xfrm>
                <a:off x="595" y="873"/>
                <a:ext cx="19" cy="9"/>
              </a:xfrm>
              <a:custGeom>
                <a:avLst/>
                <a:gdLst>
                  <a:gd name="T0" fmla="*/ 16 w 16"/>
                  <a:gd name="T1" fmla="*/ 8 h 8"/>
                  <a:gd name="T2" fmla="*/ 0 w 16"/>
                  <a:gd name="T3" fmla="*/ 2 h 8"/>
                  <a:gd name="T4" fmla="*/ 16 w 16"/>
                  <a:gd name="T5" fmla="*/ 8 h 8"/>
                </a:gdLst>
                <a:ahLst/>
                <a:cxnLst>
                  <a:cxn ang="0">
                    <a:pos x="T0" y="T1"/>
                  </a:cxn>
                  <a:cxn ang="0">
                    <a:pos x="T2" y="T3"/>
                  </a:cxn>
                  <a:cxn ang="0">
                    <a:pos x="T4" y="T5"/>
                  </a:cxn>
                </a:cxnLst>
                <a:rect l="0" t="0" r="r" b="b"/>
                <a:pathLst>
                  <a:path w="16" h="8">
                    <a:moveTo>
                      <a:pt x="16" y="8"/>
                    </a:moveTo>
                    <a:cubicBezTo>
                      <a:pt x="8" y="8"/>
                      <a:pt x="4" y="5"/>
                      <a:pt x="0" y="2"/>
                    </a:cubicBezTo>
                    <a:cubicBezTo>
                      <a:pt x="6" y="0"/>
                      <a:pt x="10" y="3"/>
                      <a:pt x="16"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6" name="Freeform 529">
                <a:extLst>
                  <a:ext uri="{FF2B5EF4-FFF2-40B4-BE49-F238E27FC236}">
                    <a16:creationId xmlns:a16="http://schemas.microsoft.com/office/drawing/2014/main" id="{154E6E26-99FA-6601-DB9E-2A95DE447AB2}"/>
                  </a:ext>
                </a:extLst>
              </p:cNvPr>
              <p:cNvSpPr/>
              <p:nvPr/>
            </p:nvSpPr>
            <p:spPr bwMode="auto">
              <a:xfrm>
                <a:off x="733" y="999"/>
                <a:ext cx="11" cy="11"/>
              </a:xfrm>
              <a:custGeom>
                <a:avLst/>
                <a:gdLst>
                  <a:gd name="T0" fmla="*/ 0 w 9"/>
                  <a:gd name="T1" fmla="*/ 0 h 9"/>
                  <a:gd name="T2" fmla="*/ 9 w 9"/>
                  <a:gd name="T3" fmla="*/ 9 h 9"/>
                  <a:gd name="T4" fmla="*/ 0 w 9"/>
                  <a:gd name="T5" fmla="*/ 0 h 9"/>
                </a:gdLst>
                <a:ahLst/>
                <a:cxnLst>
                  <a:cxn ang="0">
                    <a:pos x="T0" y="T1"/>
                  </a:cxn>
                  <a:cxn ang="0">
                    <a:pos x="T2" y="T3"/>
                  </a:cxn>
                  <a:cxn ang="0">
                    <a:pos x="T4" y="T5"/>
                  </a:cxn>
                </a:cxnLst>
                <a:rect l="0" t="0" r="r" b="b"/>
                <a:pathLst>
                  <a:path w="9" h="9">
                    <a:moveTo>
                      <a:pt x="0" y="0"/>
                    </a:moveTo>
                    <a:cubicBezTo>
                      <a:pt x="5" y="1"/>
                      <a:pt x="8" y="3"/>
                      <a:pt x="9" y="9"/>
                    </a:cubicBezTo>
                    <a:cubicBezTo>
                      <a:pt x="3" y="8"/>
                      <a:pt x="1" y="6"/>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7" name="Freeform 530">
                <a:extLst>
                  <a:ext uri="{FF2B5EF4-FFF2-40B4-BE49-F238E27FC236}">
                    <a16:creationId xmlns:a16="http://schemas.microsoft.com/office/drawing/2014/main" id="{40BE4950-BE2B-8F49-0701-D025EF397733}"/>
                  </a:ext>
                </a:extLst>
              </p:cNvPr>
              <p:cNvSpPr/>
              <p:nvPr/>
            </p:nvSpPr>
            <p:spPr bwMode="auto">
              <a:xfrm>
                <a:off x="936" y="1945"/>
                <a:ext cx="10" cy="12"/>
              </a:xfrm>
              <a:custGeom>
                <a:avLst/>
                <a:gdLst>
                  <a:gd name="T0" fmla="*/ 1 w 8"/>
                  <a:gd name="T1" fmla="*/ 11 h 11"/>
                  <a:gd name="T2" fmla="*/ 8 w 8"/>
                  <a:gd name="T3" fmla="*/ 0 h 11"/>
                  <a:gd name="T4" fmla="*/ 1 w 8"/>
                  <a:gd name="T5" fmla="*/ 11 h 11"/>
                </a:gdLst>
                <a:ahLst/>
                <a:cxnLst>
                  <a:cxn ang="0">
                    <a:pos x="T0" y="T1"/>
                  </a:cxn>
                  <a:cxn ang="0">
                    <a:pos x="T2" y="T3"/>
                  </a:cxn>
                  <a:cxn ang="0">
                    <a:pos x="T4" y="T5"/>
                  </a:cxn>
                </a:cxnLst>
                <a:rect l="0" t="0" r="r" b="b"/>
                <a:pathLst>
                  <a:path w="8" h="11">
                    <a:moveTo>
                      <a:pt x="1" y="11"/>
                    </a:moveTo>
                    <a:cubicBezTo>
                      <a:pt x="2" y="7"/>
                      <a:pt x="0" y="2"/>
                      <a:pt x="8" y="0"/>
                    </a:cubicBezTo>
                    <a:cubicBezTo>
                      <a:pt x="8" y="5"/>
                      <a:pt x="6" y="9"/>
                      <a:pt x="1"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8" name="Freeform 531">
                <a:extLst>
                  <a:ext uri="{FF2B5EF4-FFF2-40B4-BE49-F238E27FC236}">
                    <a16:creationId xmlns:a16="http://schemas.microsoft.com/office/drawing/2014/main" id="{25A97CE6-5F94-7813-4B57-EB982B4C490C}"/>
                  </a:ext>
                </a:extLst>
              </p:cNvPr>
              <p:cNvSpPr/>
              <p:nvPr/>
            </p:nvSpPr>
            <p:spPr bwMode="auto">
              <a:xfrm>
                <a:off x="833" y="1812"/>
                <a:ext cx="16" cy="9"/>
              </a:xfrm>
              <a:custGeom>
                <a:avLst/>
                <a:gdLst>
                  <a:gd name="T0" fmla="*/ 0 w 14"/>
                  <a:gd name="T1" fmla="*/ 4 h 8"/>
                  <a:gd name="T2" fmla="*/ 14 w 14"/>
                  <a:gd name="T3" fmla="*/ 4 h 8"/>
                  <a:gd name="T4" fmla="*/ 0 w 14"/>
                  <a:gd name="T5" fmla="*/ 4 h 8"/>
                </a:gdLst>
                <a:ahLst/>
                <a:cxnLst>
                  <a:cxn ang="0">
                    <a:pos x="T0" y="T1"/>
                  </a:cxn>
                  <a:cxn ang="0">
                    <a:pos x="T2" y="T3"/>
                  </a:cxn>
                  <a:cxn ang="0">
                    <a:pos x="T4" y="T5"/>
                  </a:cxn>
                </a:cxnLst>
                <a:rect l="0" t="0" r="r" b="b"/>
                <a:pathLst>
                  <a:path w="14" h="8">
                    <a:moveTo>
                      <a:pt x="0" y="4"/>
                    </a:moveTo>
                    <a:cubicBezTo>
                      <a:pt x="4" y="0"/>
                      <a:pt x="8" y="1"/>
                      <a:pt x="14" y="4"/>
                    </a:cubicBezTo>
                    <a:cubicBezTo>
                      <a:pt x="8" y="8"/>
                      <a:pt x="4" y="3"/>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9" name="Freeform 532">
                <a:extLst>
                  <a:ext uri="{FF2B5EF4-FFF2-40B4-BE49-F238E27FC236}">
                    <a16:creationId xmlns:a16="http://schemas.microsoft.com/office/drawing/2014/main" id="{B5F9F106-94BB-3BF0-C56D-692E246290ED}"/>
                  </a:ext>
                </a:extLst>
              </p:cNvPr>
              <p:cNvSpPr/>
              <p:nvPr/>
            </p:nvSpPr>
            <p:spPr bwMode="auto">
              <a:xfrm>
                <a:off x="763" y="1821"/>
                <a:ext cx="14" cy="9"/>
              </a:xfrm>
              <a:custGeom>
                <a:avLst/>
                <a:gdLst>
                  <a:gd name="T0" fmla="*/ 3 w 12"/>
                  <a:gd name="T1" fmla="*/ 8 h 8"/>
                  <a:gd name="T2" fmla="*/ 6 w 12"/>
                  <a:gd name="T3" fmla="*/ 2 h 8"/>
                  <a:gd name="T4" fmla="*/ 12 w 12"/>
                  <a:gd name="T5" fmla="*/ 6 h 8"/>
                  <a:gd name="T6" fmla="*/ 12 w 12"/>
                  <a:gd name="T7" fmla="*/ 6 h 8"/>
                  <a:gd name="T8" fmla="*/ 5 w 12"/>
                  <a:gd name="T9" fmla="*/ 8 h 8"/>
                  <a:gd name="T10" fmla="*/ 5 w 12"/>
                  <a:gd name="T11" fmla="*/ 8 h 8"/>
                  <a:gd name="T12" fmla="*/ 3 w 12"/>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2" h="8">
                    <a:moveTo>
                      <a:pt x="3" y="8"/>
                    </a:moveTo>
                    <a:cubicBezTo>
                      <a:pt x="0" y="4"/>
                      <a:pt x="3" y="3"/>
                      <a:pt x="6" y="2"/>
                    </a:cubicBezTo>
                    <a:cubicBezTo>
                      <a:pt x="10" y="0"/>
                      <a:pt x="12" y="2"/>
                      <a:pt x="12" y="6"/>
                    </a:cubicBezTo>
                    <a:cubicBezTo>
                      <a:pt x="12" y="6"/>
                      <a:pt x="12" y="6"/>
                      <a:pt x="12" y="6"/>
                    </a:cubicBezTo>
                    <a:cubicBezTo>
                      <a:pt x="10" y="6"/>
                      <a:pt x="7" y="5"/>
                      <a:pt x="5" y="8"/>
                    </a:cubicBezTo>
                    <a:cubicBezTo>
                      <a:pt x="5" y="8"/>
                      <a:pt x="5" y="8"/>
                      <a:pt x="5" y="8"/>
                    </a:cubicBezTo>
                    <a:cubicBezTo>
                      <a:pt x="4" y="8"/>
                      <a:pt x="3" y="8"/>
                      <a:pt x="3"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0" name="Freeform 533">
                <a:extLst>
                  <a:ext uri="{FF2B5EF4-FFF2-40B4-BE49-F238E27FC236}">
                    <a16:creationId xmlns:a16="http://schemas.microsoft.com/office/drawing/2014/main" id="{66D0C381-F53E-AFAB-F45A-DB643E1C845D}"/>
                  </a:ext>
                </a:extLst>
              </p:cNvPr>
              <p:cNvSpPr/>
              <p:nvPr/>
            </p:nvSpPr>
            <p:spPr bwMode="auto">
              <a:xfrm>
                <a:off x="759" y="1459"/>
                <a:ext cx="8" cy="13"/>
              </a:xfrm>
              <a:custGeom>
                <a:avLst/>
                <a:gdLst>
                  <a:gd name="T0" fmla="*/ 5 w 7"/>
                  <a:gd name="T1" fmla="*/ 0 h 12"/>
                  <a:gd name="T2" fmla="*/ 4 w 7"/>
                  <a:gd name="T3" fmla="*/ 12 h 12"/>
                  <a:gd name="T4" fmla="*/ 5 w 7"/>
                  <a:gd name="T5" fmla="*/ 0 h 12"/>
                </a:gdLst>
                <a:ahLst/>
                <a:cxnLst>
                  <a:cxn ang="0">
                    <a:pos x="T0" y="T1"/>
                  </a:cxn>
                  <a:cxn ang="0">
                    <a:pos x="T2" y="T3"/>
                  </a:cxn>
                  <a:cxn ang="0">
                    <a:pos x="T4" y="T5"/>
                  </a:cxn>
                </a:cxnLst>
                <a:rect l="0" t="0" r="r" b="b"/>
                <a:pathLst>
                  <a:path w="7" h="12">
                    <a:moveTo>
                      <a:pt x="5" y="0"/>
                    </a:moveTo>
                    <a:cubicBezTo>
                      <a:pt x="7" y="4"/>
                      <a:pt x="7" y="8"/>
                      <a:pt x="4" y="12"/>
                    </a:cubicBezTo>
                    <a:cubicBezTo>
                      <a:pt x="0" y="6"/>
                      <a:pt x="5" y="4"/>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1" name="Freeform 534">
                <a:extLst>
                  <a:ext uri="{FF2B5EF4-FFF2-40B4-BE49-F238E27FC236}">
                    <a16:creationId xmlns:a16="http://schemas.microsoft.com/office/drawing/2014/main" id="{004E3817-78FA-2B00-5A68-234725F4C1EC}"/>
                  </a:ext>
                </a:extLst>
              </p:cNvPr>
              <p:cNvSpPr/>
              <p:nvPr/>
            </p:nvSpPr>
            <p:spPr bwMode="auto">
              <a:xfrm>
                <a:off x="749" y="993"/>
                <a:ext cx="7" cy="11"/>
              </a:xfrm>
              <a:custGeom>
                <a:avLst/>
                <a:gdLst>
                  <a:gd name="T0" fmla="*/ 0 w 6"/>
                  <a:gd name="T1" fmla="*/ 0 h 9"/>
                  <a:gd name="T2" fmla="*/ 6 w 6"/>
                  <a:gd name="T3" fmla="*/ 9 h 9"/>
                  <a:gd name="T4" fmla="*/ 0 w 6"/>
                  <a:gd name="T5" fmla="*/ 0 h 9"/>
                </a:gdLst>
                <a:ahLst/>
                <a:cxnLst>
                  <a:cxn ang="0">
                    <a:pos x="T0" y="T1"/>
                  </a:cxn>
                  <a:cxn ang="0">
                    <a:pos x="T2" y="T3"/>
                  </a:cxn>
                  <a:cxn ang="0">
                    <a:pos x="T4" y="T5"/>
                  </a:cxn>
                </a:cxnLst>
                <a:rect l="0" t="0" r="r" b="b"/>
                <a:pathLst>
                  <a:path w="6" h="9">
                    <a:moveTo>
                      <a:pt x="0" y="0"/>
                    </a:moveTo>
                    <a:cubicBezTo>
                      <a:pt x="3" y="2"/>
                      <a:pt x="6" y="3"/>
                      <a:pt x="6" y="9"/>
                    </a:cubicBezTo>
                    <a:cubicBezTo>
                      <a:pt x="0" y="8"/>
                      <a:pt x="0" y="4"/>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2" name="Freeform 535">
                <a:extLst>
                  <a:ext uri="{FF2B5EF4-FFF2-40B4-BE49-F238E27FC236}">
                    <a16:creationId xmlns:a16="http://schemas.microsoft.com/office/drawing/2014/main" id="{FBAFB14D-6246-EDA5-5F8F-84FBB7DF76F6}"/>
                  </a:ext>
                </a:extLst>
              </p:cNvPr>
              <p:cNvSpPr/>
              <p:nvPr/>
            </p:nvSpPr>
            <p:spPr bwMode="auto">
              <a:xfrm>
                <a:off x="692" y="911"/>
                <a:ext cx="8" cy="8"/>
              </a:xfrm>
              <a:custGeom>
                <a:avLst/>
                <a:gdLst>
                  <a:gd name="T0" fmla="*/ 7 w 7"/>
                  <a:gd name="T1" fmla="*/ 7 h 7"/>
                  <a:gd name="T2" fmla="*/ 0 w 7"/>
                  <a:gd name="T3" fmla="*/ 3 h 7"/>
                  <a:gd name="T4" fmla="*/ 2 w 7"/>
                  <a:gd name="T5" fmla="*/ 0 h 7"/>
                  <a:gd name="T6" fmla="*/ 7 w 7"/>
                  <a:gd name="T7" fmla="*/ 7 h 7"/>
                </a:gdLst>
                <a:ahLst/>
                <a:cxnLst>
                  <a:cxn ang="0">
                    <a:pos x="T0" y="T1"/>
                  </a:cxn>
                  <a:cxn ang="0">
                    <a:pos x="T2" y="T3"/>
                  </a:cxn>
                  <a:cxn ang="0">
                    <a:pos x="T4" y="T5"/>
                  </a:cxn>
                  <a:cxn ang="0">
                    <a:pos x="T6" y="T7"/>
                  </a:cxn>
                </a:cxnLst>
                <a:rect l="0" t="0" r="r" b="b"/>
                <a:pathLst>
                  <a:path w="7" h="7">
                    <a:moveTo>
                      <a:pt x="7" y="7"/>
                    </a:moveTo>
                    <a:cubicBezTo>
                      <a:pt x="4" y="6"/>
                      <a:pt x="1" y="6"/>
                      <a:pt x="0" y="3"/>
                    </a:cubicBezTo>
                    <a:cubicBezTo>
                      <a:pt x="0" y="1"/>
                      <a:pt x="1" y="0"/>
                      <a:pt x="2" y="0"/>
                    </a:cubicBezTo>
                    <a:cubicBezTo>
                      <a:pt x="6" y="1"/>
                      <a:pt x="6" y="4"/>
                      <a:pt x="7"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3" name="Freeform 536">
                <a:extLst>
                  <a:ext uri="{FF2B5EF4-FFF2-40B4-BE49-F238E27FC236}">
                    <a16:creationId xmlns:a16="http://schemas.microsoft.com/office/drawing/2014/main" id="{7AA21AF4-58B5-56C9-CDDC-30CB413310A8}"/>
                  </a:ext>
                </a:extLst>
              </p:cNvPr>
              <p:cNvSpPr/>
              <p:nvPr/>
            </p:nvSpPr>
            <p:spPr bwMode="auto">
              <a:xfrm>
                <a:off x="744" y="1517"/>
                <a:ext cx="8" cy="9"/>
              </a:xfrm>
              <a:custGeom>
                <a:avLst/>
                <a:gdLst>
                  <a:gd name="T0" fmla="*/ 0 w 7"/>
                  <a:gd name="T1" fmla="*/ 4 h 8"/>
                  <a:gd name="T2" fmla="*/ 0 w 7"/>
                  <a:gd name="T3" fmla="*/ 3 h 8"/>
                  <a:gd name="T4" fmla="*/ 6 w 7"/>
                  <a:gd name="T5" fmla="*/ 2 h 8"/>
                  <a:gd name="T6" fmla="*/ 6 w 7"/>
                  <a:gd name="T7" fmla="*/ 5 h 8"/>
                  <a:gd name="T8" fmla="*/ 0 w 7"/>
                  <a:gd name="T9" fmla="*/ 4 h 8"/>
                </a:gdLst>
                <a:ahLst/>
                <a:cxnLst>
                  <a:cxn ang="0">
                    <a:pos x="T0" y="T1"/>
                  </a:cxn>
                  <a:cxn ang="0">
                    <a:pos x="T2" y="T3"/>
                  </a:cxn>
                  <a:cxn ang="0">
                    <a:pos x="T4" y="T5"/>
                  </a:cxn>
                  <a:cxn ang="0">
                    <a:pos x="T6" y="T7"/>
                  </a:cxn>
                  <a:cxn ang="0">
                    <a:pos x="T8" y="T9"/>
                  </a:cxn>
                </a:cxnLst>
                <a:rect l="0" t="0" r="r" b="b"/>
                <a:pathLst>
                  <a:path w="7" h="8">
                    <a:moveTo>
                      <a:pt x="0" y="4"/>
                    </a:moveTo>
                    <a:cubicBezTo>
                      <a:pt x="0" y="4"/>
                      <a:pt x="0" y="3"/>
                      <a:pt x="0" y="3"/>
                    </a:cubicBezTo>
                    <a:cubicBezTo>
                      <a:pt x="1" y="0"/>
                      <a:pt x="3" y="0"/>
                      <a:pt x="6" y="2"/>
                    </a:cubicBezTo>
                    <a:cubicBezTo>
                      <a:pt x="6" y="3"/>
                      <a:pt x="7" y="5"/>
                      <a:pt x="6" y="5"/>
                    </a:cubicBezTo>
                    <a:cubicBezTo>
                      <a:pt x="4" y="8"/>
                      <a:pt x="2" y="5"/>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4" name="Freeform 537">
                <a:extLst>
                  <a:ext uri="{FF2B5EF4-FFF2-40B4-BE49-F238E27FC236}">
                    <a16:creationId xmlns:a16="http://schemas.microsoft.com/office/drawing/2014/main" id="{BC0029E2-D91F-0C1A-FA57-B90025F9650B}"/>
                  </a:ext>
                </a:extLst>
              </p:cNvPr>
              <p:cNvSpPr/>
              <p:nvPr/>
            </p:nvSpPr>
            <p:spPr bwMode="auto">
              <a:xfrm>
                <a:off x="722" y="991"/>
                <a:ext cx="8" cy="7"/>
              </a:xfrm>
              <a:custGeom>
                <a:avLst/>
                <a:gdLst>
                  <a:gd name="T0" fmla="*/ 5 w 7"/>
                  <a:gd name="T1" fmla="*/ 0 h 6"/>
                  <a:gd name="T2" fmla="*/ 6 w 7"/>
                  <a:gd name="T3" fmla="*/ 3 h 6"/>
                  <a:gd name="T4" fmla="*/ 4 w 7"/>
                  <a:gd name="T5" fmla="*/ 6 h 6"/>
                  <a:gd name="T6" fmla="*/ 1 w 7"/>
                  <a:gd name="T7" fmla="*/ 3 h 6"/>
                  <a:gd name="T8" fmla="*/ 5 w 7"/>
                  <a:gd name="T9" fmla="*/ 0 h 6"/>
                </a:gdLst>
                <a:ahLst/>
                <a:cxnLst>
                  <a:cxn ang="0">
                    <a:pos x="T0" y="T1"/>
                  </a:cxn>
                  <a:cxn ang="0">
                    <a:pos x="T2" y="T3"/>
                  </a:cxn>
                  <a:cxn ang="0">
                    <a:pos x="T4" y="T5"/>
                  </a:cxn>
                  <a:cxn ang="0">
                    <a:pos x="T6" y="T7"/>
                  </a:cxn>
                  <a:cxn ang="0">
                    <a:pos x="T8" y="T9"/>
                  </a:cxn>
                </a:cxnLst>
                <a:rect l="0" t="0" r="r" b="b"/>
                <a:pathLst>
                  <a:path w="7" h="6">
                    <a:moveTo>
                      <a:pt x="5" y="0"/>
                    </a:moveTo>
                    <a:cubicBezTo>
                      <a:pt x="5" y="0"/>
                      <a:pt x="6" y="2"/>
                      <a:pt x="6" y="3"/>
                    </a:cubicBezTo>
                    <a:cubicBezTo>
                      <a:pt x="7" y="5"/>
                      <a:pt x="6" y="6"/>
                      <a:pt x="4" y="6"/>
                    </a:cubicBezTo>
                    <a:cubicBezTo>
                      <a:pt x="3" y="5"/>
                      <a:pt x="1" y="4"/>
                      <a:pt x="1" y="3"/>
                    </a:cubicBezTo>
                    <a:cubicBezTo>
                      <a:pt x="0" y="1"/>
                      <a:pt x="1" y="1"/>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5" name="Freeform 538">
                <a:extLst>
                  <a:ext uri="{FF2B5EF4-FFF2-40B4-BE49-F238E27FC236}">
                    <a16:creationId xmlns:a16="http://schemas.microsoft.com/office/drawing/2014/main" id="{727A7C80-DB6B-0227-42BA-D0028715A11D}"/>
                  </a:ext>
                </a:extLst>
              </p:cNvPr>
              <p:cNvSpPr/>
              <p:nvPr/>
            </p:nvSpPr>
            <p:spPr bwMode="auto">
              <a:xfrm>
                <a:off x="957" y="1922"/>
                <a:ext cx="8" cy="11"/>
              </a:xfrm>
              <a:custGeom>
                <a:avLst/>
                <a:gdLst>
                  <a:gd name="T0" fmla="*/ 0 w 7"/>
                  <a:gd name="T1" fmla="*/ 10 h 10"/>
                  <a:gd name="T2" fmla="*/ 5 w 7"/>
                  <a:gd name="T3" fmla="*/ 0 h 10"/>
                  <a:gd name="T4" fmla="*/ 5 w 7"/>
                  <a:gd name="T5" fmla="*/ 0 h 10"/>
                  <a:gd name="T6" fmla="*/ 0 w 7"/>
                  <a:gd name="T7" fmla="*/ 10 h 10"/>
                </a:gdLst>
                <a:ahLst/>
                <a:cxnLst>
                  <a:cxn ang="0">
                    <a:pos x="T0" y="T1"/>
                  </a:cxn>
                  <a:cxn ang="0">
                    <a:pos x="T2" y="T3"/>
                  </a:cxn>
                  <a:cxn ang="0">
                    <a:pos x="T4" y="T5"/>
                  </a:cxn>
                  <a:cxn ang="0">
                    <a:pos x="T6" y="T7"/>
                  </a:cxn>
                </a:cxnLst>
                <a:rect l="0" t="0" r="r" b="b"/>
                <a:pathLst>
                  <a:path w="7" h="10">
                    <a:moveTo>
                      <a:pt x="0" y="10"/>
                    </a:moveTo>
                    <a:cubicBezTo>
                      <a:pt x="1" y="6"/>
                      <a:pt x="2" y="2"/>
                      <a:pt x="5" y="0"/>
                    </a:cubicBezTo>
                    <a:cubicBezTo>
                      <a:pt x="5" y="0"/>
                      <a:pt x="5" y="0"/>
                      <a:pt x="5" y="0"/>
                    </a:cubicBezTo>
                    <a:cubicBezTo>
                      <a:pt x="5" y="4"/>
                      <a:pt x="7" y="9"/>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6" name="Freeform 539">
                <a:extLst>
                  <a:ext uri="{FF2B5EF4-FFF2-40B4-BE49-F238E27FC236}">
                    <a16:creationId xmlns:a16="http://schemas.microsoft.com/office/drawing/2014/main" id="{A398EE09-C128-A29B-9EE3-49CA238119B1}"/>
                  </a:ext>
                </a:extLst>
              </p:cNvPr>
              <p:cNvSpPr/>
              <p:nvPr/>
            </p:nvSpPr>
            <p:spPr bwMode="auto">
              <a:xfrm>
                <a:off x="729" y="2033"/>
                <a:ext cx="4" cy="14"/>
              </a:xfrm>
              <a:custGeom>
                <a:avLst/>
                <a:gdLst>
                  <a:gd name="T0" fmla="*/ 3 w 4"/>
                  <a:gd name="T1" fmla="*/ 0 h 12"/>
                  <a:gd name="T2" fmla="*/ 2 w 4"/>
                  <a:gd name="T3" fmla="*/ 12 h 12"/>
                  <a:gd name="T4" fmla="*/ 3 w 4"/>
                  <a:gd name="T5" fmla="*/ 0 h 12"/>
                </a:gdLst>
                <a:ahLst/>
                <a:cxnLst>
                  <a:cxn ang="0">
                    <a:pos x="T0" y="T1"/>
                  </a:cxn>
                  <a:cxn ang="0">
                    <a:pos x="T2" y="T3"/>
                  </a:cxn>
                  <a:cxn ang="0">
                    <a:pos x="T4" y="T5"/>
                  </a:cxn>
                </a:cxnLst>
                <a:rect l="0" t="0" r="r" b="b"/>
                <a:pathLst>
                  <a:path w="4" h="12">
                    <a:moveTo>
                      <a:pt x="3" y="0"/>
                    </a:moveTo>
                    <a:cubicBezTo>
                      <a:pt x="3" y="4"/>
                      <a:pt x="4" y="8"/>
                      <a:pt x="2" y="12"/>
                    </a:cubicBezTo>
                    <a:cubicBezTo>
                      <a:pt x="1" y="8"/>
                      <a:pt x="0" y="4"/>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7" name="Freeform 540">
                <a:extLst>
                  <a:ext uri="{FF2B5EF4-FFF2-40B4-BE49-F238E27FC236}">
                    <a16:creationId xmlns:a16="http://schemas.microsoft.com/office/drawing/2014/main" id="{7C399823-E547-8016-8CAA-D192A5BDB7BF}"/>
                  </a:ext>
                </a:extLst>
              </p:cNvPr>
              <p:cNvSpPr/>
              <p:nvPr/>
            </p:nvSpPr>
            <p:spPr bwMode="auto">
              <a:xfrm>
                <a:off x="918" y="1844"/>
                <a:ext cx="5" cy="9"/>
              </a:xfrm>
              <a:custGeom>
                <a:avLst/>
                <a:gdLst>
                  <a:gd name="T0" fmla="*/ 2 w 4"/>
                  <a:gd name="T1" fmla="*/ 0 h 8"/>
                  <a:gd name="T2" fmla="*/ 2 w 4"/>
                  <a:gd name="T3" fmla="*/ 8 h 8"/>
                  <a:gd name="T4" fmla="*/ 2 w 4"/>
                  <a:gd name="T5" fmla="*/ 0 h 8"/>
                </a:gdLst>
                <a:ahLst/>
                <a:cxnLst>
                  <a:cxn ang="0">
                    <a:pos x="T0" y="T1"/>
                  </a:cxn>
                  <a:cxn ang="0">
                    <a:pos x="T2" y="T3"/>
                  </a:cxn>
                  <a:cxn ang="0">
                    <a:pos x="T4" y="T5"/>
                  </a:cxn>
                </a:cxnLst>
                <a:rect l="0" t="0" r="r" b="b"/>
                <a:pathLst>
                  <a:path w="4" h="8">
                    <a:moveTo>
                      <a:pt x="2" y="0"/>
                    </a:moveTo>
                    <a:cubicBezTo>
                      <a:pt x="4" y="2"/>
                      <a:pt x="3" y="5"/>
                      <a:pt x="2" y="8"/>
                    </a:cubicBezTo>
                    <a:cubicBezTo>
                      <a:pt x="0" y="5"/>
                      <a:pt x="0" y="3"/>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8" name="Freeform 541">
                <a:extLst>
                  <a:ext uri="{FF2B5EF4-FFF2-40B4-BE49-F238E27FC236}">
                    <a16:creationId xmlns:a16="http://schemas.microsoft.com/office/drawing/2014/main" id="{4D0C6B5E-01D4-4E6C-E330-E0BAB36327DC}"/>
                  </a:ext>
                </a:extLst>
              </p:cNvPr>
              <p:cNvSpPr/>
              <p:nvPr/>
            </p:nvSpPr>
            <p:spPr bwMode="auto">
              <a:xfrm>
                <a:off x="731" y="1440"/>
                <a:ext cx="5" cy="5"/>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0" y="4"/>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9" name="Freeform 542">
                <a:extLst>
                  <a:ext uri="{FF2B5EF4-FFF2-40B4-BE49-F238E27FC236}">
                    <a16:creationId xmlns:a16="http://schemas.microsoft.com/office/drawing/2014/main" id="{7624C533-B18A-0A73-13B1-193EACC7D8A2}"/>
                  </a:ext>
                </a:extLst>
              </p:cNvPr>
              <p:cNvSpPr/>
              <p:nvPr/>
            </p:nvSpPr>
            <p:spPr bwMode="auto">
              <a:xfrm>
                <a:off x="686" y="1424"/>
                <a:ext cx="4" cy="3"/>
              </a:xfrm>
              <a:custGeom>
                <a:avLst/>
                <a:gdLst>
                  <a:gd name="T0" fmla="*/ 1 w 3"/>
                  <a:gd name="T1" fmla="*/ 0 h 2"/>
                  <a:gd name="T2" fmla="*/ 3 w 3"/>
                  <a:gd name="T3" fmla="*/ 1 h 2"/>
                  <a:gd name="T4" fmla="*/ 2 w 3"/>
                  <a:gd name="T5" fmla="*/ 2 h 2"/>
                  <a:gd name="T6" fmla="*/ 0 w 3"/>
                  <a:gd name="T7" fmla="*/ 2 h 2"/>
                  <a:gd name="T8" fmla="*/ 1 w 3"/>
                  <a:gd name="T9" fmla="*/ 0 h 2"/>
                </a:gdLst>
                <a:ahLst/>
                <a:cxnLst>
                  <a:cxn ang="0">
                    <a:pos x="T0" y="T1"/>
                  </a:cxn>
                  <a:cxn ang="0">
                    <a:pos x="T2" y="T3"/>
                  </a:cxn>
                  <a:cxn ang="0">
                    <a:pos x="T4" y="T5"/>
                  </a:cxn>
                  <a:cxn ang="0">
                    <a:pos x="T6" y="T7"/>
                  </a:cxn>
                  <a:cxn ang="0">
                    <a:pos x="T8" y="T9"/>
                  </a:cxn>
                </a:cxnLst>
                <a:rect l="0" t="0" r="r" b="b"/>
                <a:pathLst>
                  <a:path w="3" h="2">
                    <a:moveTo>
                      <a:pt x="1" y="0"/>
                    </a:moveTo>
                    <a:cubicBezTo>
                      <a:pt x="2" y="0"/>
                      <a:pt x="3" y="0"/>
                      <a:pt x="3" y="1"/>
                    </a:cubicBezTo>
                    <a:cubicBezTo>
                      <a:pt x="3" y="1"/>
                      <a:pt x="3" y="2"/>
                      <a:pt x="2" y="2"/>
                    </a:cubicBezTo>
                    <a:cubicBezTo>
                      <a:pt x="2" y="2"/>
                      <a:pt x="1" y="2"/>
                      <a:pt x="0" y="2"/>
                    </a:cubicBezTo>
                    <a:cubicBezTo>
                      <a:pt x="0" y="1"/>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0" name="Freeform 543">
                <a:extLst>
                  <a:ext uri="{FF2B5EF4-FFF2-40B4-BE49-F238E27FC236}">
                    <a16:creationId xmlns:a16="http://schemas.microsoft.com/office/drawing/2014/main" id="{0A90FA3C-2AC3-67ED-9A92-BB7605252717}"/>
                  </a:ext>
                </a:extLst>
              </p:cNvPr>
              <p:cNvSpPr/>
              <p:nvPr/>
            </p:nvSpPr>
            <p:spPr bwMode="auto">
              <a:xfrm>
                <a:off x="750" y="1050"/>
                <a:ext cx="6" cy="4"/>
              </a:xfrm>
              <a:custGeom>
                <a:avLst/>
                <a:gdLst>
                  <a:gd name="T0" fmla="*/ 0 w 5"/>
                  <a:gd name="T1" fmla="*/ 3 h 4"/>
                  <a:gd name="T2" fmla="*/ 1 w 5"/>
                  <a:gd name="T3" fmla="*/ 0 h 4"/>
                  <a:gd name="T4" fmla="*/ 4 w 5"/>
                  <a:gd name="T5" fmla="*/ 2 h 4"/>
                  <a:gd name="T6" fmla="*/ 3 w 5"/>
                  <a:gd name="T7" fmla="*/ 4 h 4"/>
                  <a:gd name="T8" fmla="*/ 0 w 5"/>
                  <a:gd name="T9" fmla="*/ 3 h 4"/>
                </a:gdLst>
                <a:ahLst/>
                <a:cxnLst>
                  <a:cxn ang="0">
                    <a:pos x="T0" y="T1"/>
                  </a:cxn>
                  <a:cxn ang="0">
                    <a:pos x="T2" y="T3"/>
                  </a:cxn>
                  <a:cxn ang="0">
                    <a:pos x="T4" y="T5"/>
                  </a:cxn>
                  <a:cxn ang="0">
                    <a:pos x="T6" y="T7"/>
                  </a:cxn>
                  <a:cxn ang="0">
                    <a:pos x="T8" y="T9"/>
                  </a:cxn>
                </a:cxnLst>
                <a:rect l="0" t="0" r="r" b="b"/>
                <a:pathLst>
                  <a:path w="5" h="4">
                    <a:moveTo>
                      <a:pt x="0" y="3"/>
                    </a:moveTo>
                    <a:cubicBezTo>
                      <a:pt x="0" y="2"/>
                      <a:pt x="1" y="1"/>
                      <a:pt x="1" y="0"/>
                    </a:cubicBezTo>
                    <a:cubicBezTo>
                      <a:pt x="2" y="1"/>
                      <a:pt x="3" y="1"/>
                      <a:pt x="4" y="2"/>
                    </a:cubicBezTo>
                    <a:cubicBezTo>
                      <a:pt x="3" y="3"/>
                      <a:pt x="5" y="4"/>
                      <a:pt x="3" y="4"/>
                    </a:cubicBezTo>
                    <a:cubicBezTo>
                      <a:pt x="2" y="4"/>
                      <a:pt x="1" y="3"/>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1" name="Freeform 544">
                <a:extLst>
                  <a:ext uri="{FF2B5EF4-FFF2-40B4-BE49-F238E27FC236}">
                    <a16:creationId xmlns:a16="http://schemas.microsoft.com/office/drawing/2014/main" id="{343FCD20-EA70-6CE3-E459-A4FB54E1E270}"/>
                  </a:ext>
                </a:extLst>
              </p:cNvPr>
              <p:cNvSpPr/>
              <p:nvPr/>
            </p:nvSpPr>
            <p:spPr bwMode="auto">
              <a:xfrm>
                <a:off x="656" y="942"/>
                <a:ext cx="4"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1" y="0"/>
                      <a:pt x="2" y="0"/>
                      <a:pt x="3" y="1"/>
                    </a:cubicBezTo>
                    <a:cubicBezTo>
                      <a:pt x="3" y="1"/>
                      <a:pt x="2" y="3"/>
                      <a:pt x="2" y="3"/>
                    </a:cubicBezTo>
                    <a:cubicBezTo>
                      <a:pt x="1" y="3"/>
                      <a:pt x="0" y="2"/>
                      <a:pt x="0" y="2"/>
                    </a:cubicBezTo>
                    <a:cubicBezTo>
                      <a:pt x="0" y="1"/>
                      <a:pt x="0"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2" name="Freeform 545">
                <a:extLst>
                  <a:ext uri="{FF2B5EF4-FFF2-40B4-BE49-F238E27FC236}">
                    <a16:creationId xmlns:a16="http://schemas.microsoft.com/office/drawing/2014/main" id="{B32B3DF0-AE40-1C0D-3447-D5BDC0F10239}"/>
                  </a:ext>
                </a:extLst>
              </p:cNvPr>
              <p:cNvSpPr/>
              <p:nvPr/>
            </p:nvSpPr>
            <p:spPr bwMode="auto">
              <a:xfrm>
                <a:off x="685" y="927"/>
                <a:ext cx="6" cy="6"/>
              </a:xfrm>
              <a:custGeom>
                <a:avLst/>
                <a:gdLst>
                  <a:gd name="T0" fmla="*/ 5 w 5"/>
                  <a:gd name="T1" fmla="*/ 5 h 5"/>
                  <a:gd name="T2" fmla="*/ 0 w 5"/>
                  <a:gd name="T3" fmla="*/ 0 h 5"/>
                  <a:gd name="T4" fmla="*/ 1 w 5"/>
                  <a:gd name="T5" fmla="*/ 0 h 5"/>
                  <a:gd name="T6" fmla="*/ 5 w 5"/>
                  <a:gd name="T7" fmla="*/ 5 h 5"/>
                  <a:gd name="T8" fmla="*/ 5 w 5"/>
                  <a:gd name="T9" fmla="*/ 5 h 5"/>
                </a:gdLst>
                <a:ahLst/>
                <a:cxnLst>
                  <a:cxn ang="0">
                    <a:pos x="T0" y="T1"/>
                  </a:cxn>
                  <a:cxn ang="0">
                    <a:pos x="T2" y="T3"/>
                  </a:cxn>
                  <a:cxn ang="0">
                    <a:pos x="T4" y="T5"/>
                  </a:cxn>
                  <a:cxn ang="0">
                    <a:pos x="T6" y="T7"/>
                  </a:cxn>
                  <a:cxn ang="0">
                    <a:pos x="T8" y="T9"/>
                  </a:cxn>
                </a:cxnLst>
                <a:rect l="0" t="0" r="r" b="b"/>
                <a:pathLst>
                  <a:path w="5" h="5">
                    <a:moveTo>
                      <a:pt x="5" y="5"/>
                    </a:moveTo>
                    <a:cubicBezTo>
                      <a:pt x="2" y="5"/>
                      <a:pt x="1" y="3"/>
                      <a:pt x="0" y="0"/>
                    </a:cubicBezTo>
                    <a:cubicBezTo>
                      <a:pt x="0" y="0"/>
                      <a:pt x="1" y="0"/>
                      <a:pt x="1" y="0"/>
                    </a:cubicBezTo>
                    <a:cubicBezTo>
                      <a:pt x="4" y="0"/>
                      <a:pt x="5" y="2"/>
                      <a:pt x="5" y="5"/>
                    </a:cubicBezTo>
                    <a:cubicBezTo>
                      <a:pt x="5" y="5"/>
                      <a:pt x="5" y="5"/>
                      <a:pt x="5"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3" name="Freeform 546">
                <a:extLst>
                  <a:ext uri="{FF2B5EF4-FFF2-40B4-BE49-F238E27FC236}">
                    <a16:creationId xmlns:a16="http://schemas.microsoft.com/office/drawing/2014/main" id="{19CF5D21-24BC-E8B2-3A97-4E03DC7FD089}"/>
                  </a:ext>
                </a:extLst>
              </p:cNvPr>
              <p:cNvSpPr/>
              <p:nvPr/>
            </p:nvSpPr>
            <p:spPr bwMode="auto">
              <a:xfrm>
                <a:off x="954" y="1933"/>
                <a:ext cx="3" cy="4"/>
              </a:xfrm>
              <a:custGeom>
                <a:avLst/>
                <a:gdLst>
                  <a:gd name="T0" fmla="*/ 3 w 3"/>
                  <a:gd name="T1" fmla="*/ 0 h 3"/>
                  <a:gd name="T2" fmla="*/ 1 w 3"/>
                  <a:gd name="T3" fmla="*/ 3 h 3"/>
                  <a:gd name="T4" fmla="*/ 0 w 3"/>
                  <a:gd name="T5" fmla="*/ 2 h 3"/>
                  <a:gd name="T6" fmla="*/ 3 w 3"/>
                  <a:gd name="T7" fmla="*/ 0 h 3"/>
                </a:gdLst>
                <a:ahLst/>
                <a:cxnLst>
                  <a:cxn ang="0">
                    <a:pos x="T0" y="T1"/>
                  </a:cxn>
                  <a:cxn ang="0">
                    <a:pos x="T2" y="T3"/>
                  </a:cxn>
                  <a:cxn ang="0">
                    <a:pos x="T4" y="T5"/>
                  </a:cxn>
                  <a:cxn ang="0">
                    <a:pos x="T6" y="T7"/>
                  </a:cxn>
                </a:cxnLst>
                <a:rect l="0" t="0" r="r" b="b"/>
                <a:pathLst>
                  <a:path w="3" h="3">
                    <a:moveTo>
                      <a:pt x="3" y="0"/>
                    </a:moveTo>
                    <a:cubicBezTo>
                      <a:pt x="3" y="1"/>
                      <a:pt x="3" y="3"/>
                      <a:pt x="1" y="3"/>
                    </a:cubicBezTo>
                    <a:cubicBezTo>
                      <a:pt x="0" y="3"/>
                      <a:pt x="0" y="3"/>
                      <a:pt x="0" y="2"/>
                    </a:cubicBezTo>
                    <a:cubicBezTo>
                      <a:pt x="0" y="0"/>
                      <a:pt x="2" y="0"/>
                      <a:pt x="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4" name="Freeform 547">
                <a:extLst>
                  <a:ext uri="{FF2B5EF4-FFF2-40B4-BE49-F238E27FC236}">
                    <a16:creationId xmlns:a16="http://schemas.microsoft.com/office/drawing/2014/main" id="{1A0CDCE4-8181-795D-1211-7B452307E908}"/>
                  </a:ext>
                </a:extLst>
              </p:cNvPr>
              <p:cNvSpPr/>
              <p:nvPr/>
            </p:nvSpPr>
            <p:spPr bwMode="auto">
              <a:xfrm>
                <a:off x="794" y="1068"/>
                <a:ext cx="2" cy="6"/>
              </a:xfrm>
              <a:custGeom>
                <a:avLst/>
                <a:gdLst>
                  <a:gd name="T0" fmla="*/ 2 w 2"/>
                  <a:gd name="T1" fmla="*/ 5 h 5"/>
                  <a:gd name="T2" fmla="*/ 0 w 2"/>
                  <a:gd name="T3" fmla="*/ 0 h 5"/>
                  <a:gd name="T4" fmla="*/ 1 w 2"/>
                  <a:gd name="T5" fmla="*/ 0 h 5"/>
                  <a:gd name="T6" fmla="*/ 2 w 2"/>
                  <a:gd name="T7" fmla="*/ 5 h 5"/>
                </a:gdLst>
                <a:ahLst/>
                <a:cxnLst>
                  <a:cxn ang="0">
                    <a:pos x="T0" y="T1"/>
                  </a:cxn>
                  <a:cxn ang="0">
                    <a:pos x="T2" y="T3"/>
                  </a:cxn>
                  <a:cxn ang="0">
                    <a:pos x="T4" y="T5"/>
                  </a:cxn>
                  <a:cxn ang="0">
                    <a:pos x="T6" y="T7"/>
                  </a:cxn>
                </a:cxnLst>
                <a:rect l="0" t="0" r="r" b="b"/>
                <a:pathLst>
                  <a:path w="2" h="5">
                    <a:moveTo>
                      <a:pt x="2" y="5"/>
                    </a:moveTo>
                    <a:cubicBezTo>
                      <a:pt x="0" y="4"/>
                      <a:pt x="0" y="2"/>
                      <a:pt x="0" y="0"/>
                    </a:cubicBezTo>
                    <a:cubicBezTo>
                      <a:pt x="0" y="0"/>
                      <a:pt x="1" y="0"/>
                      <a:pt x="1" y="0"/>
                    </a:cubicBezTo>
                    <a:cubicBezTo>
                      <a:pt x="2" y="2"/>
                      <a:pt x="2" y="3"/>
                      <a:pt x="2"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5" name="Freeform 548">
                <a:extLst>
                  <a:ext uri="{FF2B5EF4-FFF2-40B4-BE49-F238E27FC236}">
                    <a16:creationId xmlns:a16="http://schemas.microsoft.com/office/drawing/2014/main" id="{6D0D10F1-0762-78C1-D56D-743D9C8227AF}"/>
                  </a:ext>
                </a:extLst>
              </p:cNvPr>
              <p:cNvSpPr/>
              <p:nvPr/>
            </p:nvSpPr>
            <p:spPr bwMode="auto">
              <a:xfrm>
                <a:off x="896" y="1832"/>
                <a:ext cx="4" cy="6"/>
              </a:xfrm>
              <a:custGeom>
                <a:avLst/>
                <a:gdLst>
                  <a:gd name="T0" fmla="*/ 3 w 3"/>
                  <a:gd name="T1" fmla="*/ 5 h 5"/>
                  <a:gd name="T2" fmla="*/ 1 w 3"/>
                  <a:gd name="T3" fmla="*/ 1 h 5"/>
                  <a:gd name="T4" fmla="*/ 2 w 3"/>
                  <a:gd name="T5" fmla="*/ 0 h 5"/>
                  <a:gd name="T6" fmla="*/ 3 w 3"/>
                  <a:gd name="T7" fmla="*/ 5 h 5"/>
                </a:gdLst>
                <a:ahLst/>
                <a:cxnLst>
                  <a:cxn ang="0">
                    <a:pos x="T0" y="T1"/>
                  </a:cxn>
                  <a:cxn ang="0">
                    <a:pos x="T2" y="T3"/>
                  </a:cxn>
                  <a:cxn ang="0">
                    <a:pos x="T4" y="T5"/>
                  </a:cxn>
                  <a:cxn ang="0">
                    <a:pos x="T6" y="T7"/>
                  </a:cxn>
                </a:cxnLst>
                <a:rect l="0" t="0" r="r" b="b"/>
                <a:pathLst>
                  <a:path w="3" h="5">
                    <a:moveTo>
                      <a:pt x="3" y="5"/>
                    </a:moveTo>
                    <a:cubicBezTo>
                      <a:pt x="1" y="4"/>
                      <a:pt x="0" y="3"/>
                      <a:pt x="1" y="1"/>
                    </a:cubicBezTo>
                    <a:cubicBezTo>
                      <a:pt x="1" y="0"/>
                      <a:pt x="1" y="0"/>
                      <a:pt x="2" y="0"/>
                    </a:cubicBezTo>
                    <a:cubicBezTo>
                      <a:pt x="2" y="2"/>
                      <a:pt x="2" y="4"/>
                      <a:pt x="3"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6" name="Freeform 549">
                <a:extLst>
                  <a:ext uri="{FF2B5EF4-FFF2-40B4-BE49-F238E27FC236}">
                    <a16:creationId xmlns:a16="http://schemas.microsoft.com/office/drawing/2014/main" id="{26B8E6D1-6CEA-20B3-1D99-8D7BCEA606FB}"/>
                  </a:ext>
                </a:extLst>
              </p:cNvPr>
              <p:cNvSpPr/>
              <p:nvPr/>
            </p:nvSpPr>
            <p:spPr bwMode="auto">
              <a:xfrm>
                <a:off x="726" y="1435"/>
                <a:ext cx="2" cy="1"/>
              </a:xfrm>
              <a:custGeom>
                <a:avLst/>
                <a:gdLst>
                  <a:gd name="T0" fmla="*/ 1 w 1"/>
                  <a:gd name="T1" fmla="*/ 0 h 1"/>
                  <a:gd name="T2" fmla="*/ 1 w 1"/>
                  <a:gd name="T3" fmla="*/ 1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1"/>
                      <a:pt x="1" y="1"/>
                    </a:cubicBezTo>
                    <a:cubicBezTo>
                      <a:pt x="1" y="1"/>
                      <a:pt x="1" y="1"/>
                      <a:pt x="0" y="1"/>
                    </a:cubicBezTo>
                    <a:cubicBezTo>
                      <a:pt x="0" y="1"/>
                      <a:pt x="0" y="0"/>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7" name="Freeform 550">
                <a:extLst>
                  <a:ext uri="{FF2B5EF4-FFF2-40B4-BE49-F238E27FC236}">
                    <a16:creationId xmlns:a16="http://schemas.microsoft.com/office/drawing/2014/main" id="{35D54A81-CF1B-2DB2-E89B-056C66C25384}"/>
                  </a:ext>
                </a:extLst>
              </p:cNvPr>
              <p:cNvSpPr/>
              <p:nvPr/>
            </p:nvSpPr>
            <p:spPr bwMode="auto">
              <a:xfrm>
                <a:off x="877" y="2037"/>
                <a:ext cx="3" cy="3"/>
              </a:xfrm>
              <a:custGeom>
                <a:avLst/>
                <a:gdLst>
                  <a:gd name="T0" fmla="*/ 0 w 3"/>
                  <a:gd name="T1" fmla="*/ 0 h 2"/>
                  <a:gd name="T2" fmla="*/ 3 w 3"/>
                  <a:gd name="T3" fmla="*/ 1 h 2"/>
                  <a:gd name="T4" fmla="*/ 3 w 3"/>
                  <a:gd name="T5" fmla="*/ 2 h 2"/>
                  <a:gd name="T6" fmla="*/ 0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cubicBezTo>
                      <a:pt x="1" y="1"/>
                      <a:pt x="2" y="1"/>
                      <a:pt x="3" y="1"/>
                    </a:cubicBezTo>
                    <a:cubicBezTo>
                      <a:pt x="3" y="2"/>
                      <a:pt x="3" y="2"/>
                      <a:pt x="3" y="2"/>
                    </a:cubicBezTo>
                    <a:cubicBezTo>
                      <a:pt x="2" y="2"/>
                      <a:pt x="1" y="1"/>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8" name="Freeform 551">
                <a:extLst>
                  <a:ext uri="{FF2B5EF4-FFF2-40B4-BE49-F238E27FC236}">
                    <a16:creationId xmlns:a16="http://schemas.microsoft.com/office/drawing/2014/main" id="{F2B38D05-44AD-B758-9D12-94E6C7C940CF}"/>
                  </a:ext>
                </a:extLst>
              </p:cNvPr>
              <p:cNvSpPr/>
              <p:nvPr/>
            </p:nvSpPr>
            <p:spPr bwMode="auto">
              <a:xfrm>
                <a:off x="755" y="1054"/>
                <a:ext cx="6" cy="4"/>
              </a:xfrm>
              <a:custGeom>
                <a:avLst/>
                <a:gdLst>
                  <a:gd name="T0" fmla="*/ 5 w 5"/>
                  <a:gd name="T1" fmla="*/ 3 h 3"/>
                  <a:gd name="T2" fmla="*/ 0 w 5"/>
                  <a:gd name="T3" fmla="*/ 0 h 3"/>
                  <a:gd name="T4" fmla="*/ 5 w 5"/>
                  <a:gd name="T5" fmla="*/ 3 h 3"/>
                </a:gdLst>
                <a:ahLst/>
                <a:cxnLst>
                  <a:cxn ang="0">
                    <a:pos x="T0" y="T1"/>
                  </a:cxn>
                  <a:cxn ang="0">
                    <a:pos x="T2" y="T3"/>
                  </a:cxn>
                  <a:cxn ang="0">
                    <a:pos x="T4" y="T5"/>
                  </a:cxn>
                </a:cxnLst>
                <a:rect l="0" t="0" r="r" b="b"/>
                <a:pathLst>
                  <a:path w="5" h="3">
                    <a:moveTo>
                      <a:pt x="5" y="3"/>
                    </a:moveTo>
                    <a:cubicBezTo>
                      <a:pt x="3" y="3"/>
                      <a:pt x="1" y="2"/>
                      <a:pt x="0" y="0"/>
                    </a:cubicBezTo>
                    <a:cubicBezTo>
                      <a:pt x="2" y="0"/>
                      <a:pt x="4" y="1"/>
                      <a:pt x="5"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9" name="Freeform 552">
                <a:extLst>
                  <a:ext uri="{FF2B5EF4-FFF2-40B4-BE49-F238E27FC236}">
                    <a16:creationId xmlns:a16="http://schemas.microsoft.com/office/drawing/2014/main" id="{43A4734F-2572-F7A5-56AA-1051EC648E29}"/>
                  </a:ext>
                </a:extLst>
              </p:cNvPr>
              <p:cNvSpPr/>
              <p:nvPr/>
            </p:nvSpPr>
            <p:spPr bwMode="auto">
              <a:xfrm>
                <a:off x="748" y="1013"/>
                <a:ext cx="5" cy="2"/>
              </a:xfrm>
              <a:custGeom>
                <a:avLst/>
                <a:gdLst>
                  <a:gd name="T0" fmla="*/ 3 w 4"/>
                  <a:gd name="T1" fmla="*/ 2 h 2"/>
                  <a:gd name="T2" fmla="*/ 0 w 4"/>
                  <a:gd name="T3" fmla="*/ 1 h 2"/>
                  <a:gd name="T4" fmla="*/ 1 w 4"/>
                  <a:gd name="T5" fmla="*/ 0 h 2"/>
                  <a:gd name="T6" fmla="*/ 4 w 4"/>
                  <a:gd name="T7" fmla="*/ 2 h 2"/>
                  <a:gd name="T8" fmla="*/ 3 w 4"/>
                  <a:gd name="T9" fmla="*/ 2 h 2"/>
                </a:gdLst>
                <a:ahLst/>
                <a:cxnLst>
                  <a:cxn ang="0">
                    <a:pos x="T0" y="T1"/>
                  </a:cxn>
                  <a:cxn ang="0">
                    <a:pos x="T2" y="T3"/>
                  </a:cxn>
                  <a:cxn ang="0">
                    <a:pos x="T4" y="T5"/>
                  </a:cxn>
                  <a:cxn ang="0">
                    <a:pos x="T6" y="T7"/>
                  </a:cxn>
                  <a:cxn ang="0">
                    <a:pos x="T8" y="T9"/>
                  </a:cxn>
                </a:cxnLst>
                <a:rect l="0" t="0" r="r" b="b"/>
                <a:pathLst>
                  <a:path w="4" h="2">
                    <a:moveTo>
                      <a:pt x="3" y="2"/>
                    </a:moveTo>
                    <a:cubicBezTo>
                      <a:pt x="2" y="2"/>
                      <a:pt x="1" y="2"/>
                      <a:pt x="0" y="1"/>
                    </a:cubicBezTo>
                    <a:cubicBezTo>
                      <a:pt x="1" y="1"/>
                      <a:pt x="1" y="1"/>
                      <a:pt x="1" y="0"/>
                    </a:cubicBezTo>
                    <a:cubicBezTo>
                      <a:pt x="2" y="1"/>
                      <a:pt x="3" y="2"/>
                      <a:pt x="4" y="2"/>
                    </a:cubicBezTo>
                    <a:cubicBezTo>
                      <a:pt x="4" y="2"/>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0" name="Freeform 553">
                <a:extLst>
                  <a:ext uri="{FF2B5EF4-FFF2-40B4-BE49-F238E27FC236}">
                    <a16:creationId xmlns:a16="http://schemas.microsoft.com/office/drawing/2014/main" id="{7652CF62-0F5C-662F-3BBF-6BEFAA419299}"/>
                  </a:ext>
                </a:extLst>
              </p:cNvPr>
              <p:cNvSpPr/>
              <p:nvPr/>
            </p:nvSpPr>
            <p:spPr bwMode="auto">
              <a:xfrm>
                <a:off x="764" y="1447"/>
                <a:ext cx="1" cy="1"/>
              </a:xfrm>
              <a:custGeom>
                <a:avLst/>
                <a:gdLst>
                  <a:gd name="T0" fmla="*/ 0 w 1"/>
                  <a:gd name="T1" fmla="*/ 0 h 1"/>
                  <a:gd name="T2" fmla="*/ 1 w 1"/>
                  <a:gd name="T3" fmla="*/ 0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0"/>
                      <a:pt x="1" y="0"/>
                    </a:cubicBezTo>
                    <a:cubicBezTo>
                      <a:pt x="1" y="1"/>
                      <a:pt x="1" y="1"/>
                      <a:pt x="0" y="1"/>
                    </a:cubicBezTo>
                    <a:cubicBezTo>
                      <a:pt x="0" y="1"/>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1" name="Freeform 554">
                <a:extLst>
                  <a:ext uri="{FF2B5EF4-FFF2-40B4-BE49-F238E27FC236}">
                    <a16:creationId xmlns:a16="http://schemas.microsoft.com/office/drawing/2014/main" id="{AEE1DB27-161B-F319-A173-9DE8E9853B65}"/>
                  </a:ext>
                </a:extLst>
              </p:cNvPr>
              <p:cNvSpPr/>
              <p:nvPr/>
            </p:nvSpPr>
            <p:spPr bwMode="auto">
              <a:xfrm>
                <a:off x="891" y="1875"/>
                <a:ext cx="1" cy="2"/>
              </a:xfrm>
              <a:custGeom>
                <a:avLst/>
                <a:gdLst>
                  <a:gd name="T0" fmla="*/ 1 w 1"/>
                  <a:gd name="T1" fmla="*/ 1 h 2"/>
                  <a:gd name="T2" fmla="*/ 1 w 1"/>
                  <a:gd name="T3" fmla="*/ 1 h 2"/>
                  <a:gd name="T4" fmla="*/ 0 w 1"/>
                  <a:gd name="T5" fmla="*/ 2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1"/>
                    </a:cubicBezTo>
                    <a:cubicBezTo>
                      <a:pt x="1" y="2"/>
                      <a:pt x="0" y="1"/>
                      <a:pt x="0" y="2"/>
                    </a:cubicBezTo>
                    <a:cubicBezTo>
                      <a:pt x="0" y="1"/>
                      <a:pt x="0" y="1"/>
                      <a:pt x="0" y="0"/>
                    </a:cubicBezTo>
                    <a:cubicBezTo>
                      <a:pt x="0"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2" name="Freeform 555">
                <a:extLst>
                  <a:ext uri="{FF2B5EF4-FFF2-40B4-BE49-F238E27FC236}">
                    <a16:creationId xmlns:a16="http://schemas.microsoft.com/office/drawing/2014/main" id="{F61F2B9F-80DF-991A-DEFD-B1D73DCA9D4F}"/>
                  </a:ext>
                </a:extLst>
              </p:cNvPr>
              <p:cNvSpPr/>
              <p:nvPr/>
            </p:nvSpPr>
            <p:spPr bwMode="auto">
              <a:xfrm>
                <a:off x="693" y="1434"/>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3" name="Freeform 556">
                <a:extLst>
                  <a:ext uri="{FF2B5EF4-FFF2-40B4-BE49-F238E27FC236}">
                    <a16:creationId xmlns:a16="http://schemas.microsoft.com/office/drawing/2014/main" id="{18655BAF-2DD5-5E7A-C7BC-73ACFB486D48}"/>
                  </a:ext>
                </a:extLst>
              </p:cNvPr>
              <p:cNvSpPr/>
              <p:nvPr/>
            </p:nvSpPr>
            <p:spPr bwMode="auto">
              <a:xfrm>
                <a:off x="707" y="1018"/>
                <a:ext cx="1" cy="1"/>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0"/>
                      <a:pt x="0" y="0"/>
                    </a:cubicBezTo>
                    <a:cubicBezTo>
                      <a:pt x="0" y="0"/>
                      <a:pt x="0" y="1"/>
                      <a:pt x="1" y="1"/>
                    </a:cubicBezTo>
                    <a:cubicBezTo>
                      <a:pt x="1"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4" name="Freeform 557">
                <a:extLst>
                  <a:ext uri="{FF2B5EF4-FFF2-40B4-BE49-F238E27FC236}">
                    <a16:creationId xmlns:a16="http://schemas.microsoft.com/office/drawing/2014/main" id="{A642FF25-20D0-57BA-7A06-37AD7B3269E0}"/>
                  </a:ext>
                </a:extLst>
              </p:cNvPr>
              <p:cNvSpPr/>
              <p:nvPr/>
            </p:nvSpPr>
            <p:spPr bwMode="auto">
              <a:xfrm>
                <a:off x="873" y="2034"/>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5" name="Freeform 558">
                <a:extLst>
                  <a:ext uri="{FF2B5EF4-FFF2-40B4-BE49-F238E27FC236}">
                    <a16:creationId xmlns:a16="http://schemas.microsoft.com/office/drawing/2014/main" id="{C95778A7-A4BD-5D3F-75E8-F8A570DAAFDB}"/>
                  </a:ext>
                </a:extLst>
              </p:cNvPr>
              <p:cNvSpPr/>
              <p:nvPr/>
            </p:nvSpPr>
            <p:spPr bwMode="auto">
              <a:xfrm>
                <a:off x="886" y="2029"/>
                <a:ext cx="2" cy="3"/>
              </a:xfrm>
              <a:custGeom>
                <a:avLst/>
                <a:gdLst>
                  <a:gd name="T0" fmla="*/ 2 w 2"/>
                  <a:gd name="T1" fmla="*/ 0 h 2"/>
                  <a:gd name="T2" fmla="*/ 2 w 2"/>
                  <a:gd name="T3" fmla="*/ 2 h 2"/>
                  <a:gd name="T4" fmla="*/ 2 w 2"/>
                  <a:gd name="T5" fmla="*/ 0 h 2"/>
                </a:gdLst>
                <a:ahLst/>
                <a:cxnLst>
                  <a:cxn ang="0">
                    <a:pos x="T0" y="T1"/>
                  </a:cxn>
                  <a:cxn ang="0">
                    <a:pos x="T2" y="T3"/>
                  </a:cxn>
                  <a:cxn ang="0">
                    <a:pos x="T4" y="T5"/>
                  </a:cxn>
                </a:cxnLst>
                <a:rect l="0" t="0" r="r" b="b"/>
                <a:pathLst>
                  <a:path w="2" h="2">
                    <a:moveTo>
                      <a:pt x="2" y="0"/>
                    </a:moveTo>
                    <a:cubicBezTo>
                      <a:pt x="2" y="1"/>
                      <a:pt x="2" y="2"/>
                      <a:pt x="2" y="2"/>
                    </a:cubicBezTo>
                    <a:cubicBezTo>
                      <a:pt x="0" y="2"/>
                      <a:pt x="0"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6" name="Freeform 559">
                <a:extLst>
                  <a:ext uri="{FF2B5EF4-FFF2-40B4-BE49-F238E27FC236}">
                    <a16:creationId xmlns:a16="http://schemas.microsoft.com/office/drawing/2014/main" id="{31A38754-79B9-7D01-EEA1-417968BCB2A1}"/>
                  </a:ext>
                </a:extLst>
              </p:cNvPr>
              <p:cNvSpPr/>
              <p:nvPr/>
            </p:nvSpPr>
            <p:spPr bwMode="auto">
              <a:xfrm>
                <a:off x="700" y="91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7" name="Freeform 560">
                <a:extLst>
                  <a:ext uri="{FF2B5EF4-FFF2-40B4-BE49-F238E27FC236}">
                    <a16:creationId xmlns:a16="http://schemas.microsoft.com/office/drawing/2014/main" id="{A6004732-8A24-6E67-10B6-9BA75C81784C}"/>
                  </a:ext>
                </a:extLst>
              </p:cNvPr>
              <p:cNvSpPr/>
              <p:nvPr/>
            </p:nvSpPr>
            <p:spPr bwMode="auto">
              <a:xfrm>
                <a:off x="714" y="2055"/>
                <a:ext cx="2" cy="2"/>
              </a:xfrm>
              <a:custGeom>
                <a:avLst/>
                <a:gdLst>
                  <a:gd name="T0" fmla="*/ 2 w 2"/>
                  <a:gd name="T1" fmla="*/ 1 h 2"/>
                  <a:gd name="T2" fmla="*/ 0 w 2"/>
                  <a:gd name="T3" fmla="*/ 0 h 2"/>
                  <a:gd name="T4" fmla="*/ 2 w 2"/>
                  <a:gd name="T5" fmla="*/ 1 h 2"/>
                </a:gdLst>
                <a:ahLst/>
                <a:cxnLst>
                  <a:cxn ang="0">
                    <a:pos x="T0" y="T1"/>
                  </a:cxn>
                  <a:cxn ang="0">
                    <a:pos x="T2" y="T3"/>
                  </a:cxn>
                  <a:cxn ang="0">
                    <a:pos x="T4" y="T5"/>
                  </a:cxn>
                </a:cxnLst>
                <a:rect l="0" t="0" r="r" b="b"/>
                <a:pathLst>
                  <a:path w="2" h="2">
                    <a:moveTo>
                      <a:pt x="2" y="1"/>
                    </a:moveTo>
                    <a:cubicBezTo>
                      <a:pt x="1" y="2"/>
                      <a:pt x="0" y="1"/>
                      <a:pt x="0" y="0"/>
                    </a:cubicBezTo>
                    <a:cubicBezTo>
                      <a:pt x="0" y="0"/>
                      <a:pt x="1" y="1"/>
                      <a:pt x="2"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8" name="Freeform 561">
                <a:extLst>
                  <a:ext uri="{FF2B5EF4-FFF2-40B4-BE49-F238E27FC236}">
                    <a16:creationId xmlns:a16="http://schemas.microsoft.com/office/drawing/2014/main" id="{75C8031E-4D1F-F784-1794-AC0D8426A09E}"/>
                  </a:ext>
                </a:extLst>
              </p:cNvPr>
              <p:cNvSpPr/>
              <p:nvPr/>
            </p:nvSpPr>
            <p:spPr bwMode="auto">
              <a:xfrm>
                <a:off x="874" y="2035"/>
                <a:ext cx="3" cy="2"/>
              </a:xfrm>
              <a:custGeom>
                <a:avLst/>
                <a:gdLst>
                  <a:gd name="T0" fmla="*/ 0 w 2"/>
                  <a:gd name="T1" fmla="*/ 0 h 2"/>
                  <a:gd name="T2" fmla="*/ 2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cubicBezTo>
                      <a:pt x="1" y="1"/>
                      <a:pt x="2" y="2"/>
                      <a:pt x="2" y="2"/>
                    </a:cubicBezTo>
                    <a:cubicBezTo>
                      <a:pt x="2" y="2"/>
                      <a:pt x="2" y="2"/>
                      <a:pt x="2" y="2"/>
                    </a:cubicBezTo>
                    <a:cubicBezTo>
                      <a:pt x="1" y="2"/>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9" name="Freeform 562">
                <a:extLst>
                  <a:ext uri="{FF2B5EF4-FFF2-40B4-BE49-F238E27FC236}">
                    <a16:creationId xmlns:a16="http://schemas.microsoft.com/office/drawing/2014/main" id="{073BE1BE-1099-798E-C95E-D7FEA95376ED}"/>
                  </a:ext>
                </a:extLst>
              </p:cNvPr>
              <p:cNvSpPr/>
              <p:nvPr/>
            </p:nvSpPr>
            <p:spPr bwMode="auto">
              <a:xfrm>
                <a:off x="471" y="1924"/>
                <a:ext cx="43" cy="197"/>
              </a:xfrm>
              <a:custGeom>
                <a:avLst/>
                <a:gdLst>
                  <a:gd name="T0" fmla="*/ 7 w 37"/>
                  <a:gd name="T1" fmla="*/ 0 h 172"/>
                  <a:gd name="T2" fmla="*/ 27 w 37"/>
                  <a:gd name="T3" fmla="*/ 2 h 172"/>
                  <a:gd name="T4" fmla="*/ 32 w 37"/>
                  <a:gd name="T5" fmla="*/ 11 h 172"/>
                  <a:gd name="T6" fmla="*/ 19 w 37"/>
                  <a:gd name="T7" fmla="*/ 29 h 172"/>
                  <a:gd name="T8" fmla="*/ 34 w 37"/>
                  <a:gd name="T9" fmla="*/ 141 h 172"/>
                  <a:gd name="T10" fmla="*/ 28 w 37"/>
                  <a:gd name="T11" fmla="*/ 150 h 172"/>
                  <a:gd name="T12" fmla="*/ 37 w 37"/>
                  <a:gd name="T13" fmla="*/ 170 h 172"/>
                  <a:gd name="T14" fmla="*/ 19 w 37"/>
                  <a:gd name="T15" fmla="*/ 172 h 172"/>
                  <a:gd name="T16" fmla="*/ 8 w 37"/>
                  <a:gd name="T17" fmla="*/ 74 h 172"/>
                  <a:gd name="T18" fmla="*/ 8 w 37"/>
                  <a:gd name="T19" fmla="*/ 74 h 172"/>
                  <a:gd name="T20" fmla="*/ 7 w 37"/>
                  <a:gd name="T21" fmla="*/ 59 h 172"/>
                  <a:gd name="T22" fmla="*/ 6 w 37"/>
                  <a:gd name="T23" fmla="*/ 53 h 172"/>
                  <a:gd name="T24" fmla="*/ 5 w 37"/>
                  <a:gd name="T25" fmla="*/ 39 h 172"/>
                  <a:gd name="T26" fmla="*/ 3 w 37"/>
                  <a:gd name="T27" fmla="*/ 22 h 172"/>
                  <a:gd name="T28" fmla="*/ 12 w 37"/>
                  <a:gd name="T29" fmla="*/ 14 h 172"/>
                  <a:gd name="T30" fmla="*/ 0 w 37"/>
                  <a:gd name="T31" fmla="*/ 7 h 172"/>
                  <a:gd name="T32" fmla="*/ 7 w 37"/>
                  <a:gd name="T33"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172">
                    <a:moveTo>
                      <a:pt x="7" y="0"/>
                    </a:moveTo>
                    <a:cubicBezTo>
                      <a:pt x="14" y="3"/>
                      <a:pt x="21" y="2"/>
                      <a:pt x="27" y="2"/>
                    </a:cubicBezTo>
                    <a:cubicBezTo>
                      <a:pt x="35" y="3"/>
                      <a:pt x="33" y="7"/>
                      <a:pt x="32" y="11"/>
                    </a:cubicBezTo>
                    <a:cubicBezTo>
                      <a:pt x="18" y="10"/>
                      <a:pt x="17" y="17"/>
                      <a:pt x="19" y="29"/>
                    </a:cubicBezTo>
                    <a:cubicBezTo>
                      <a:pt x="25" y="66"/>
                      <a:pt x="29" y="103"/>
                      <a:pt x="34" y="141"/>
                    </a:cubicBezTo>
                    <a:cubicBezTo>
                      <a:pt x="27" y="140"/>
                      <a:pt x="26" y="144"/>
                      <a:pt x="28" y="150"/>
                    </a:cubicBezTo>
                    <a:cubicBezTo>
                      <a:pt x="30" y="157"/>
                      <a:pt x="36" y="162"/>
                      <a:pt x="37" y="170"/>
                    </a:cubicBezTo>
                    <a:cubicBezTo>
                      <a:pt x="30" y="167"/>
                      <a:pt x="25" y="172"/>
                      <a:pt x="19" y="172"/>
                    </a:cubicBezTo>
                    <a:cubicBezTo>
                      <a:pt x="16" y="139"/>
                      <a:pt x="14" y="106"/>
                      <a:pt x="8" y="74"/>
                    </a:cubicBezTo>
                    <a:cubicBezTo>
                      <a:pt x="8" y="74"/>
                      <a:pt x="8" y="74"/>
                      <a:pt x="8" y="74"/>
                    </a:cubicBezTo>
                    <a:cubicBezTo>
                      <a:pt x="7" y="69"/>
                      <a:pt x="7" y="64"/>
                      <a:pt x="7" y="59"/>
                    </a:cubicBezTo>
                    <a:cubicBezTo>
                      <a:pt x="8" y="57"/>
                      <a:pt x="8" y="55"/>
                      <a:pt x="6" y="53"/>
                    </a:cubicBezTo>
                    <a:cubicBezTo>
                      <a:pt x="5" y="48"/>
                      <a:pt x="5" y="44"/>
                      <a:pt x="5" y="39"/>
                    </a:cubicBezTo>
                    <a:cubicBezTo>
                      <a:pt x="7" y="33"/>
                      <a:pt x="6" y="28"/>
                      <a:pt x="3" y="22"/>
                    </a:cubicBezTo>
                    <a:cubicBezTo>
                      <a:pt x="6" y="19"/>
                      <a:pt x="12" y="18"/>
                      <a:pt x="12" y="14"/>
                    </a:cubicBezTo>
                    <a:cubicBezTo>
                      <a:pt x="11" y="8"/>
                      <a:pt x="4" y="9"/>
                      <a:pt x="0" y="7"/>
                    </a:cubicBezTo>
                    <a:cubicBezTo>
                      <a:pt x="1" y="3"/>
                      <a:pt x="5" y="2"/>
                      <a:pt x="7"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0" name="Freeform 563">
                <a:extLst>
                  <a:ext uri="{FF2B5EF4-FFF2-40B4-BE49-F238E27FC236}">
                    <a16:creationId xmlns:a16="http://schemas.microsoft.com/office/drawing/2014/main" id="{E3624AC7-2EFC-6F00-1655-F96FF31E061B}"/>
                  </a:ext>
                </a:extLst>
              </p:cNvPr>
              <p:cNvSpPr/>
              <p:nvPr/>
            </p:nvSpPr>
            <p:spPr bwMode="auto">
              <a:xfrm>
                <a:off x="478" y="2241"/>
                <a:ext cx="46" cy="71"/>
              </a:xfrm>
              <a:custGeom>
                <a:avLst/>
                <a:gdLst>
                  <a:gd name="T0" fmla="*/ 11 w 40"/>
                  <a:gd name="T1" fmla="*/ 0 h 62"/>
                  <a:gd name="T2" fmla="*/ 26 w 40"/>
                  <a:gd name="T3" fmla="*/ 11 h 62"/>
                  <a:gd name="T4" fmla="*/ 21 w 40"/>
                  <a:gd name="T5" fmla="*/ 20 h 62"/>
                  <a:gd name="T6" fmla="*/ 29 w 40"/>
                  <a:gd name="T7" fmla="*/ 33 h 62"/>
                  <a:gd name="T8" fmla="*/ 35 w 40"/>
                  <a:gd name="T9" fmla="*/ 45 h 62"/>
                  <a:gd name="T10" fmla="*/ 33 w 40"/>
                  <a:gd name="T11" fmla="*/ 59 h 62"/>
                  <a:gd name="T12" fmla="*/ 28 w 40"/>
                  <a:gd name="T13" fmla="*/ 62 h 62"/>
                  <a:gd name="T14" fmla="*/ 26 w 40"/>
                  <a:gd name="T15" fmla="*/ 51 h 62"/>
                  <a:gd name="T16" fmla="*/ 16 w 40"/>
                  <a:gd name="T17" fmla="*/ 40 h 62"/>
                  <a:gd name="T18" fmla="*/ 10 w 40"/>
                  <a:gd name="T19" fmla="*/ 35 h 62"/>
                  <a:gd name="T20" fmla="*/ 6 w 40"/>
                  <a:gd name="T21" fmla="*/ 11 h 62"/>
                  <a:gd name="T22" fmla="*/ 11 w 40"/>
                  <a:gd name="T2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62">
                    <a:moveTo>
                      <a:pt x="11" y="0"/>
                    </a:moveTo>
                    <a:cubicBezTo>
                      <a:pt x="9" y="13"/>
                      <a:pt x="19" y="11"/>
                      <a:pt x="26" y="11"/>
                    </a:cubicBezTo>
                    <a:cubicBezTo>
                      <a:pt x="28" y="17"/>
                      <a:pt x="22" y="16"/>
                      <a:pt x="21" y="20"/>
                    </a:cubicBezTo>
                    <a:cubicBezTo>
                      <a:pt x="20" y="27"/>
                      <a:pt x="18" y="33"/>
                      <a:pt x="29" y="33"/>
                    </a:cubicBezTo>
                    <a:cubicBezTo>
                      <a:pt x="40" y="32"/>
                      <a:pt x="39" y="38"/>
                      <a:pt x="35" y="45"/>
                    </a:cubicBezTo>
                    <a:cubicBezTo>
                      <a:pt x="33" y="49"/>
                      <a:pt x="29" y="54"/>
                      <a:pt x="33" y="59"/>
                    </a:cubicBezTo>
                    <a:cubicBezTo>
                      <a:pt x="31" y="60"/>
                      <a:pt x="30" y="61"/>
                      <a:pt x="28" y="62"/>
                    </a:cubicBezTo>
                    <a:cubicBezTo>
                      <a:pt x="26" y="58"/>
                      <a:pt x="26" y="55"/>
                      <a:pt x="26" y="51"/>
                    </a:cubicBezTo>
                    <a:cubicBezTo>
                      <a:pt x="27" y="43"/>
                      <a:pt x="25" y="39"/>
                      <a:pt x="16" y="40"/>
                    </a:cubicBezTo>
                    <a:cubicBezTo>
                      <a:pt x="13" y="40"/>
                      <a:pt x="7" y="38"/>
                      <a:pt x="10" y="35"/>
                    </a:cubicBezTo>
                    <a:cubicBezTo>
                      <a:pt x="21" y="25"/>
                      <a:pt x="10" y="17"/>
                      <a:pt x="6" y="11"/>
                    </a:cubicBezTo>
                    <a:cubicBezTo>
                      <a:pt x="0" y="2"/>
                      <a:pt x="6" y="2"/>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1" name="Freeform 564">
                <a:extLst>
                  <a:ext uri="{FF2B5EF4-FFF2-40B4-BE49-F238E27FC236}">
                    <a16:creationId xmlns:a16="http://schemas.microsoft.com/office/drawing/2014/main" id="{407E199D-BA63-32AA-7940-C6B11D3A6803}"/>
                  </a:ext>
                </a:extLst>
              </p:cNvPr>
              <p:cNvSpPr/>
              <p:nvPr/>
            </p:nvSpPr>
            <p:spPr bwMode="auto">
              <a:xfrm>
                <a:off x="466" y="2182"/>
                <a:ext cx="43" cy="55"/>
              </a:xfrm>
              <a:custGeom>
                <a:avLst/>
                <a:gdLst>
                  <a:gd name="T0" fmla="*/ 25 w 38"/>
                  <a:gd name="T1" fmla="*/ 0 h 48"/>
                  <a:gd name="T2" fmla="*/ 17 w 38"/>
                  <a:gd name="T3" fmla="*/ 23 h 48"/>
                  <a:gd name="T4" fmla="*/ 27 w 38"/>
                  <a:gd name="T5" fmla="*/ 34 h 48"/>
                  <a:gd name="T6" fmla="*/ 29 w 38"/>
                  <a:gd name="T7" fmla="*/ 48 h 48"/>
                  <a:gd name="T8" fmla="*/ 25 w 38"/>
                  <a:gd name="T9" fmla="*/ 40 h 48"/>
                  <a:gd name="T10" fmla="*/ 15 w 38"/>
                  <a:gd name="T11" fmla="*/ 36 h 48"/>
                  <a:gd name="T12" fmla="*/ 1 w 38"/>
                  <a:gd name="T13" fmla="*/ 30 h 48"/>
                  <a:gd name="T14" fmla="*/ 11 w 38"/>
                  <a:gd name="T15" fmla="*/ 20 h 48"/>
                  <a:gd name="T16" fmla="*/ 10 w 38"/>
                  <a:gd name="T17" fmla="*/ 7 h 48"/>
                  <a:gd name="T18" fmla="*/ 25 w 3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48">
                    <a:moveTo>
                      <a:pt x="25" y="0"/>
                    </a:moveTo>
                    <a:cubicBezTo>
                      <a:pt x="36" y="13"/>
                      <a:pt x="35" y="15"/>
                      <a:pt x="17" y="23"/>
                    </a:cubicBezTo>
                    <a:cubicBezTo>
                      <a:pt x="18" y="28"/>
                      <a:pt x="22" y="32"/>
                      <a:pt x="27" y="34"/>
                    </a:cubicBezTo>
                    <a:cubicBezTo>
                      <a:pt x="38" y="37"/>
                      <a:pt x="36" y="42"/>
                      <a:pt x="29" y="48"/>
                    </a:cubicBezTo>
                    <a:cubicBezTo>
                      <a:pt x="31" y="44"/>
                      <a:pt x="28" y="41"/>
                      <a:pt x="25" y="40"/>
                    </a:cubicBezTo>
                    <a:cubicBezTo>
                      <a:pt x="21" y="38"/>
                      <a:pt x="18" y="38"/>
                      <a:pt x="15" y="36"/>
                    </a:cubicBezTo>
                    <a:cubicBezTo>
                      <a:pt x="10" y="33"/>
                      <a:pt x="2" y="37"/>
                      <a:pt x="1" y="30"/>
                    </a:cubicBezTo>
                    <a:cubicBezTo>
                      <a:pt x="0" y="25"/>
                      <a:pt x="7" y="23"/>
                      <a:pt x="11" y="20"/>
                    </a:cubicBezTo>
                    <a:cubicBezTo>
                      <a:pt x="19" y="15"/>
                      <a:pt x="13" y="11"/>
                      <a:pt x="10" y="7"/>
                    </a:cubicBezTo>
                    <a:cubicBezTo>
                      <a:pt x="14" y="2"/>
                      <a:pt x="24" y="10"/>
                      <a:pt x="2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2" name="Freeform 565">
                <a:extLst>
                  <a:ext uri="{FF2B5EF4-FFF2-40B4-BE49-F238E27FC236}">
                    <a16:creationId xmlns:a16="http://schemas.microsoft.com/office/drawing/2014/main" id="{C61D30C3-099A-C876-C377-0DE8BD62D4EA}"/>
                  </a:ext>
                </a:extLst>
              </p:cNvPr>
              <p:cNvSpPr/>
              <p:nvPr/>
            </p:nvSpPr>
            <p:spPr bwMode="auto">
              <a:xfrm>
                <a:off x="465" y="2136"/>
                <a:ext cx="44" cy="34"/>
              </a:xfrm>
              <a:custGeom>
                <a:avLst/>
                <a:gdLst>
                  <a:gd name="T0" fmla="*/ 18 w 39"/>
                  <a:gd name="T1" fmla="*/ 1 h 30"/>
                  <a:gd name="T2" fmla="*/ 18 w 39"/>
                  <a:gd name="T3" fmla="*/ 7 h 30"/>
                  <a:gd name="T4" fmla="*/ 32 w 39"/>
                  <a:gd name="T5" fmla="*/ 16 h 30"/>
                  <a:gd name="T6" fmla="*/ 37 w 39"/>
                  <a:gd name="T7" fmla="*/ 26 h 30"/>
                  <a:gd name="T8" fmla="*/ 27 w 39"/>
                  <a:gd name="T9" fmla="*/ 28 h 30"/>
                  <a:gd name="T10" fmla="*/ 5 w 39"/>
                  <a:gd name="T11" fmla="*/ 10 h 30"/>
                  <a:gd name="T12" fmla="*/ 6 w 39"/>
                  <a:gd name="T13" fmla="*/ 3 h 30"/>
                  <a:gd name="T14" fmla="*/ 18 w 39"/>
                  <a:gd name="T15" fmla="*/ 1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0">
                    <a:moveTo>
                      <a:pt x="18" y="1"/>
                    </a:moveTo>
                    <a:cubicBezTo>
                      <a:pt x="19" y="3"/>
                      <a:pt x="12" y="5"/>
                      <a:pt x="18" y="7"/>
                    </a:cubicBezTo>
                    <a:cubicBezTo>
                      <a:pt x="24" y="8"/>
                      <a:pt x="28" y="12"/>
                      <a:pt x="32" y="16"/>
                    </a:cubicBezTo>
                    <a:cubicBezTo>
                      <a:pt x="34" y="19"/>
                      <a:pt x="39" y="21"/>
                      <a:pt x="37" y="26"/>
                    </a:cubicBezTo>
                    <a:cubicBezTo>
                      <a:pt x="35" y="30"/>
                      <a:pt x="30" y="28"/>
                      <a:pt x="27" y="28"/>
                    </a:cubicBezTo>
                    <a:cubicBezTo>
                      <a:pt x="19" y="23"/>
                      <a:pt x="14" y="14"/>
                      <a:pt x="5" y="10"/>
                    </a:cubicBezTo>
                    <a:cubicBezTo>
                      <a:pt x="0" y="9"/>
                      <a:pt x="1" y="5"/>
                      <a:pt x="6" y="3"/>
                    </a:cubicBezTo>
                    <a:cubicBezTo>
                      <a:pt x="10" y="0"/>
                      <a:pt x="14" y="1"/>
                      <a:pt x="18"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3" name="Freeform 566">
                <a:extLst>
                  <a:ext uri="{FF2B5EF4-FFF2-40B4-BE49-F238E27FC236}">
                    <a16:creationId xmlns:a16="http://schemas.microsoft.com/office/drawing/2014/main" id="{C3A9911E-8B48-E39A-445F-93F3DCDF75BB}"/>
                  </a:ext>
                </a:extLst>
              </p:cNvPr>
              <p:cNvSpPr/>
              <p:nvPr/>
            </p:nvSpPr>
            <p:spPr bwMode="auto">
              <a:xfrm>
                <a:off x="409" y="2035"/>
                <a:ext cx="31" cy="31"/>
              </a:xfrm>
              <a:custGeom>
                <a:avLst/>
                <a:gdLst>
                  <a:gd name="T0" fmla="*/ 1 w 27"/>
                  <a:gd name="T1" fmla="*/ 0 h 27"/>
                  <a:gd name="T2" fmla="*/ 25 w 27"/>
                  <a:gd name="T3" fmla="*/ 12 h 27"/>
                  <a:gd name="T4" fmla="*/ 25 w 27"/>
                  <a:gd name="T5" fmla="*/ 23 h 27"/>
                  <a:gd name="T6" fmla="*/ 15 w 27"/>
                  <a:gd name="T7" fmla="*/ 20 h 27"/>
                  <a:gd name="T8" fmla="*/ 8 w 27"/>
                  <a:gd name="T9" fmla="*/ 18 h 27"/>
                  <a:gd name="T10" fmla="*/ 1 w 27"/>
                  <a:gd name="T11" fmla="*/ 0 h 27"/>
                </a:gdLst>
                <a:ahLst/>
                <a:cxnLst>
                  <a:cxn ang="0">
                    <a:pos x="T0" y="T1"/>
                  </a:cxn>
                  <a:cxn ang="0">
                    <a:pos x="T2" y="T3"/>
                  </a:cxn>
                  <a:cxn ang="0">
                    <a:pos x="T4" y="T5"/>
                  </a:cxn>
                  <a:cxn ang="0">
                    <a:pos x="T6" y="T7"/>
                  </a:cxn>
                  <a:cxn ang="0">
                    <a:pos x="T8" y="T9"/>
                  </a:cxn>
                  <a:cxn ang="0">
                    <a:pos x="T10" y="T11"/>
                  </a:cxn>
                </a:cxnLst>
                <a:rect l="0" t="0" r="r" b="b"/>
                <a:pathLst>
                  <a:path w="27" h="27">
                    <a:moveTo>
                      <a:pt x="1" y="0"/>
                    </a:moveTo>
                    <a:cubicBezTo>
                      <a:pt x="11" y="0"/>
                      <a:pt x="21" y="0"/>
                      <a:pt x="25" y="12"/>
                    </a:cubicBezTo>
                    <a:cubicBezTo>
                      <a:pt x="25" y="16"/>
                      <a:pt x="27" y="20"/>
                      <a:pt x="25" y="23"/>
                    </a:cubicBezTo>
                    <a:cubicBezTo>
                      <a:pt x="21" y="27"/>
                      <a:pt x="18" y="21"/>
                      <a:pt x="15" y="20"/>
                    </a:cubicBezTo>
                    <a:cubicBezTo>
                      <a:pt x="12" y="20"/>
                      <a:pt x="10" y="19"/>
                      <a:pt x="8" y="18"/>
                    </a:cubicBezTo>
                    <a:cubicBezTo>
                      <a:pt x="0" y="14"/>
                      <a:pt x="1" y="7"/>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4" name="Freeform 567">
                <a:extLst>
                  <a:ext uri="{FF2B5EF4-FFF2-40B4-BE49-F238E27FC236}">
                    <a16:creationId xmlns:a16="http://schemas.microsoft.com/office/drawing/2014/main" id="{57B8F8D5-0558-E2DF-8319-9B1B78508FFC}"/>
                  </a:ext>
                </a:extLst>
              </p:cNvPr>
              <p:cNvSpPr/>
              <p:nvPr/>
            </p:nvSpPr>
            <p:spPr bwMode="auto">
              <a:xfrm>
                <a:off x="447" y="1988"/>
                <a:ext cx="34" cy="29"/>
              </a:xfrm>
              <a:custGeom>
                <a:avLst/>
                <a:gdLst>
                  <a:gd name="T0" fmla="*/ 29 w 29"/>
                  <a:gd name="T1" fmla="*/ 18 h 25"/>
                  <a:gd name="T2" fmla="*/ 29 w 29"/>
                  <a:gd name="T3" fmla="*/ 18 h 25"/>
                  <a:gd name="T4" fmla="*/ 9 w 29"/>
                  <a:gd name="T5" fmla="*/ 24 h 25"/>
                  <a:gd name="T6" fmla="*/ 1 w 29"/>
                  <a:gd name="T7" fmla="*/ 12 h 25"/>
                  <a:gd name="T8" fmla="*/ 2 w 29"/>
                  <a:gd name="T9" fmla="*/ 8 h 25"/>
                  <a:gd name="T10" fmla="*/ 18 w 29"/>
                  <a:gd name="T11" fmla="*/ 5 h 25"/>
                  <a:gd name="T12" fmla="*/ 29 w 29"/>
                  <a:gd name="T13" fmla="*/ 18 h 25"/>
                </a:gdLst>
                <a:ahLst/>
                <a:cxnLst>
                  <a:cxn ang="0">
                    <a:pos x="T0" y="T1"/>
                  </a:cxn>
                  <a:cxn ang="0">
                    <a:pos x="T2" y="T3"/>
                  </a:cxn>
                  <a:cxn ang="0">
                    <a:pos x="T4" y="T5"/>
                  </a:cxn>
                  <a:cxn ang="0">
                    <a:pos x="T6" y="T7"/>
                  </a:cxn>
                  <a:cxn ang="0">
                    <a:pos x="T8" y="T9"/>
                  </a:cxn>
                  <a:cxn ang="0">
                    <a:pos x="T10" y="T11"/>
                  </a:cxn>
                  <a:cxn ang="0">
                    <a:pos x="T12" y="T13"/>
                  </a:cxn>
                </a:cxnLst>
                <a:rect l="0" t="0" r="r" b="b"/>
                <a:pathLst>
                  <a:path w="28" h="25">
                    <a:moveTo>
                      <a:pt x="29" y="18"/>
                    </a:moveTo>
                    <a:cubicBezTo>
                      <a:pt x="29" y="18"/>
                      <a:pt x="29" y="18"/>
                      <a:pt x="29" y="18"/>
                    </a:cubicBezTo>
                    <a:cubicBezTo>
                      <a:pt x="23" y="25"/>
                      <a:pt x="15" y="22"/>
                      <a:pt x="9" y="24"/>
                    </a:cubicBezTo>
                    <a:cubicBezTo>
                      <a:pt x="4" y="22"/>
                      <a:pt x="5" y="15"/>
                      <a:pt x="1" y="12"/>
                    </a:cubicBezTo>
                    <a:cubicBezTo>
                      <a:pt x="0" y="11"/>
                      <a:pt x="0" y="8"/>
                      <a:pt x="2" y="8"/>
                    </a:cubicBezTo>
                    <a:cubicBezTo>
                      <a:pt x="7" y="7"/>
                      <a:pt x="11" y="0"/>
                      <a:pt x="18" y="5"/>
                    </a:cubicBezTo>
                    <a:cubicBezTo>
                      <a:pt x="18" y="12"/>
                      <a:pt x="25" y="13"/>
                      <a:pt x="29"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5" name="Freeform 568">
                <a:extLst>
                  <a:ext uri="{FF2B5EF4-FFF2-40B4-BE49-F238E27FC236}">
                    <a16:creationId xmlns:a16="http://schemas.microsoft.com/office/drawing/2014/main" id="{42182E0C-530A-34EE-EFC9-BA43EC99F72F}"/>
                  </a:ext>
                </a:extLst>
              </p:cNvPr>
              <p:cNvSpPr/>
              <p:nvPr/>
            </p:nvSpPr>
            <p:spPr bwMode="auto">
              <a:xfrm>
                <a:off x="354" y="2065"/>
                <a:ext cx="21" cy="39"/>
              </a:xfrm>
              <a:custGeom>
                <a:avLst/>
                <a:gdLst>
                  <a:gd name="T0" fmla="*/ 3 w 18"/>
                  <a:gd name="T1" fmla="*/ 14 h 34"/>
                  <a:gd name="T2" fmla="*/ 7 w 18"/>
                  <a:gd name="T3" fmla="*/ 1 h 34"/>
                  <a:gd name="T4" fmla="*/ 17 w 18"/>
                  <a:gd name="T5" fmla="*/ 14 h 34"/>
                  <a:gd name="T6" fmla="*/ 18 w 18"/>
                  <a:gd name="T7" fmla="*/ 22 h 34"/>
                  <a:gd name="T8" fmla="*/ 17 w 18"/>
                  <a:gd name="T9" fmla="*/ 34 h 34"/>
                  <a:gd name="T10" fmla="*/ 3 w 18"/>
                  <a:gd name="T11" fmla="*/ 14 h 34"/>
                </a:gdLst>
                <a:ahLst/>
                <a:cxnLst>
                  <a:cxn ang="0">
                    <a:pos x="T0" y="T1"/>
                  </a:cxn>
                  <a:cxn ang="0">
                    <a:pos x="T2" y="T3"/>
                  </a:cxn>
                  <a:cxn ang="0">
                    <a:pos x="T4" y="T5"/>
                  </a:cxn>
                  <a:cxn ang="0">
                    <a:pos x="T6" y="T7"/>
                  </a:cxn>
                  <a:cxn ang="0">
                    <a:pos x="T8" y="T9"/>
                  </a:cxn>
                  <a:cxn ang="0">
                    <a:pos x="T10" y="T11"/>
                  </a:cxn>
                </a:cxnLst>
                <a:rect l="0" t="0" r="r" b="b"/>
                <a:pathLst>
                  <a:path w="18" h="34">
                    <a:moveTo>
                      <a:pt x="3" y="14"/>
                    </a:moveTo>
                    <a:cubicBezTo>
                      <a:pt x="4" y="10"/>
                      <a:pt x="0" y="2"/>
                      <a:pt x="7" y="1"/>
                    </a:cubicBezTo>
                    <a:cubicBezTo>
                      <a:pt x="15" y="0"/>
                      <a:pt x="16" y="8"/>
                      <a:pt x="17" y="14"/>
                    </a:cubicBezTo>
                    <a:cubicBezTo>
                      <a:pt x="18" y="17"/>
                      <a:pt x="18" y="19"/>
                      <a:pt x="18" y="22"/>
                    </a:cubicBezTo>
                    <a:cubicBezTo>
                      <a:pt x="17" y="26"/>
                      <a:pt x="17" y="30"/>
                      <a:pt x="17" y="34"/>
                    </a:cubicBezTo>
                    <a:cubicBezTo>
                      <a:pt x="14" y="26"/>
                      <a:pt x="4" y="23"/>
                      <a:pt x="3"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6" name="Freeform 569">
                <a:extLst>
                  <a:ext uri="{FF2B5EF4-FFF2-40B4-BE49-F238E27FC236}">
                    <a16:creationId xmlns:a16="http://schemas.microsoft.com/office/drawing/2014/main" id="{6E44D3A0-F711-A6A2-B701-8D009D6D6004}"/>
                  </a:ext>
                </a:extLst>
              </p:cNvPr>
              <p:cNvSpPr/>
              <p:nvPr/>
            </p:nvSpPr>
            <p:spPr bwMode="auto">
              <a:xfrm>
                <a:off x="485" y="2135"/>
                <a:ext cx="6" cy="2"/>
              </a:xfrm>
              <a:custGeom>
                <a:avLst/>
                <a:gdLst>
                  <a:gd name="T0" fmla="*/ 5 w 5"/>
                  <a:gd name="T1" fmla="*/ 0 h 2"/>
                  <a:gd name="T2" fmla="*/ 0 w 5"/>
                  <a:gd name="T3" fmla="*/ 2 h 2"/>
                  <a:gd name="T4" fmla="*/ 5 w 5"/>
                  <a:gd name="T5" fmla="*/ 0 h 2"/>
                </a:gdLst>
                <a:ahLst/>
                <a:cxnLst>
                  <a:cxn ang="0">
                    <a:pos x="T0" y="T1"/>
                  </a:cxn>
                  <a:cxn ang="0">
                    <a:pos x="T2" y="T3"/>
                  </a:cxn>
                  <a:cxn ang="0">
                    <a:pos x="T4" y="T5"/>
                  </a:cxn>
                </a:cxnLst>
                <a:rect l="0" t="0" r="r" b="b"/>
                <a:pathLst>
                  <a:path w="5" h="2">
                    <a:moveTo>
                      <a:pt x="5" y="0"/>
                    </a:moveTo>
                    <a:cubicBezTo>
                      <a:pt x="4" y="2"/>
                      <a:pt x="2" y="2"/>
                      <a:pt x="0" y="2"/>
                    </a:cubicBezTo>
                    <a:cubicBezTo>
                      <a:pt x="1" y="0"/>
                      <a:pt x="3" y="0"/>
                      <a:pt x="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7" name="Freeform 570">
                <a:extLst>
                  <a:ext uri="{FF2B5EF4-FFF2-40B4-BE49-F238E27FC236}">
                    <a16:creationId xmlns:a16="http://schemas.microsoft.com/office/drawing/2014/main" id="{EDDAD3F5-0B20-E4A7-232D-1F1C0D7E3085}"/>
                  </a:ext>
                </a:extLst>
              </p:cNvPr>
              <p:cNvSpPr/>
              <p:nvPr/>
            </p:nvSpPr>
            <p:spPr bwMode="auto">
              <a:xfrm>
                <a:off x="493" y="2238"/>
                <a:ext cx="4" cy="1"/>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2" y="0"/>
                      <a:pt x="1" y="1"/>
                      <a:pt x="0" y="1"/>
                    </a:cubicBezTo>
                    <a:cubicBezTo>
                      <a:pt x="1" y="1"/>
                      <a:pt x="2" y="0"/>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8" name="Freeform 571">
                <a:extLst>
                  <a:ext uri="{FF2B5EF4-FFF2-40B4-BE49-F238E27FC236}">
                    <a16:creationId xmlns:a16="http://schemas.microsoft.com/office/drawing/2014/main" id="{59028FF4-55FA-8F4F-BAF6-98DD0F1B9868}"/>
                  </a:ext>
                </a:extLst>
              </p:cNvPr>
              <p:cNvSpPr/>
              <p:nvPr/>
            </p:nvSpPr>
            <p:spPr bwMode="auto">
              <a:xfrm>
                <a:off x="845" y="2173"/>
                <a:ext cx="48" cy="37"/>
              </a:xfrm>
              <a:custGeom>
                <a:avLst/>
                <a:gdLst>
                  <a:gd name="T0" fmla="*/ 25 w 42"/>
                  <a:gd name="T1" fmla="*/ 33 h 33"/>
                  <a:gd name="T2" fmla="*/ 17 w 42"/>
                  <a:gd name="T3" fmla="*/ 33 h 33"/>
                  <a:gd name="T4" fmla="*/ 0 w 42"/>
                  <a:gd name="T5" fmla="*/ 19 h 33"/>
                  <a:gd name="T6" fmla="*/ 23 w 42"/>
                  <a:gd name="T7" fmla="*/ 0 h 33"/>
                  <a:gd name="T8" fmla="*/ 31 w 42"/>
                  <a:gd name="T9" fmla="*/ 13 h 33"/>
                  <a:gd name="T10" fmla="*/ 31 w 42"/>
                  <a:gd name="T11" fmla="*/ 30 h 33"/>
                  <a:gd name="T12" fmla="*/ 25 w 42"/>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42" h="33">
                    <a:moveTo>
                      <a:pt x="25" y="33"/>
                    </a:moveTo>
                    <a:cubicBezTo>
                      <a:pt x="22" y="33"/>
                      <a:pt x="20" y="33"/>
                      <a:pt x="17" y="33"/>
                    </a:cubicBezTo>
                    <a:cubicBezTo>
                      <a:pt x="13" y="27"/>
                      <a:pt x="4" y="26"/>
                      <a:pt x="0" y="19"/>
                    </a:cubicBezTo>
                    <a:cubicBezTo>
                      <a:pt x="10" y="15"/>
                      <a:pt x="20" y="11"/>
                      <a:pt x="23" y="0"/>
                    </a:cubicBezTo>
                    <a:cubicBezTo>
                      <a:pt x="23" y="6"/>
                      <a:pt x="26" y="10"/>
                      <a:pt x="31" y="13"/>
                    </a:cubicBezTo>
                    <a:cubicBezTo>
                      <a:pt x="42" y="20"/>
                      <a:pt x="42" y="23"/>
                      <a:pt x="31" y="30"/>
                    </a:cubicBezTo>
                    <a:cubicBezTo>
                      <a:pt x="29" y="31"/>
                      <a:pt x="27" y="32"/>
                      <a:pt x="25" y="3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9" name="Freeform 572">
                <a:extLst>
                  <a:ext uri="{FF2B5EF4-FFF2-40B4-BE49-F238E27FC236}">
                    <a16:creationId xmlns:a16="http://schemas.microsoft.com/office/drawing/2014/main" id="{666E1877-8C0D-AA61-2E06-0C90C3988C19}"/>
                  </a:ext>
                </a:extLst>
              </p:cNvPr>
              <p:cNvSpPr/>
              <p:nvPr/>
            </p:nvSpPr>
            <p:spPr bwMode="auto">
              <a:xfrm>
                <a:off x="853" y="2135"/>
                <a:ext cx="42" cy="31"/>
              </a:xfrm>
              <a:custGeom>
                <a:avLst/>
                <a:gdLst>
                  <a:gd name="T0" fmla="*/ 20 w 37"/>
                  <a:gd name="T1" fmla="*/ 0 h 27"/>
                  <a:gd name="T2" fmla="*/ 32 w 37"/>
                  <a:gd name="T3" fmla="*/ 5 h 27"/>
                  <a:gd name="T4" fmla="*/ 33 w 37"/>
                  <a:gd name="T5" fmla="*/ 14 h 27"/>
                  <a:gd name="T6" fmla="*/ 15 w 37"/>
                  <a:gd name="T7" fmla="*/ 27 h 27"/>
                  <a:gd name="T8" fmla="*/ 7 w 37"/>
                  <a:gd name="T9" fmla="*/ 23 h 27"/>
                  <a:gd name="T10" fmla="*/ 5 w 37"/>
                  <a:gd name="T11" fmla="*/ 13 h 27"/>
                  <a:gd name="T12" fmla="*/ 20 w 37"/>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37" h="27">
                    <a:moveTo>
                      <a:pt x="20" y="0"/>
                    </a:moveTo>
                    <a:cubicBezTo>
                      <a:pt x="25" y="0"/>
                      <a:pt x="29" y="2"/>
                      <a:pt x="32" y="5"/>
                    </a:cubicBezTo>
                    <a:cubicBezTo>
                      <a:pt x="35" y="8"/>
                      <a:pt x="37" y="11"/>
                      <a:pt x="33" y="14"/>
                    </a:cubicBezTo>
                    <a:cubicBezTo>
                      <a:pt x="26" y="17"/>
                      <a:pt x="23" y="25"/>
                      <a:pt x="15" y="27"/>
                    </a:cubicBezTo>
                    <a:cubicBezTo>
                      <a:pt x="13" y="26"/>
                      <a:pt x="10" y="24"/>
                      <a:pt x="7" y="23"/>
                    </a:cubicBezTo>
                    <a:cubicBezTo>
                      <a:pt x="0" y="21"/>
                      <a:pt x="1" y="17"/>
                      <a:pt x="5" y="13"/>
                    </a:cubicBezTo>
                    <a:cubicBezTo>
                      <a:pt x="10" y="8"/>
                      <a:pt x="14" y="3"/>
                      <a:pt x="2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0" name="Freeform 573">
                <a:extLst>
                  <a:ext uri="{FF2B5EF4-FFF2-40B4-BE49-F238E27FC236}">
                    <a16:creationId xmlns:a16="http://schemas.microsoft.com/office/drawing/2014/main" id="{6444F3EB-10BE-D84D-3597-8EF4DBFF7CB1}"/>
                  </a:ext>
                </a:extLst>
              </p:cNvPr>
              <p:cNvSpPr/>
              <p:nvPr/>
            </p:nvSpPr>
            <p:spPr bwMode="auto">
              <a:xfrm>
                <a:off x="793" y="2204"/>
                <a:ext cx="36" cy="19"/>
              </a:xfrm>
              <a:custGeom>
                <a:avLst/>
                <a:gdLst>
                  <a:gd name="T0" fmla="*/ 15 w 31"/>
                  <a:gd name="T1" fmla="*/ 17 h 17"/>
                  <a:gd name="T2" fmla="*/ 10 w 31"/>
                  <a:gd name="T3" fmla="*/ 17 h 17"/>
                  <a:gd name="T4" fmla="*/ 0 w 31"/>
                  <a:gd name="T5" fmla="*/ 11 h 17"/>
                  <a:gd name="T6" fmla="*/ 9 w 31"/>
                  <a:gd name="T7" fmla="*/ 5 h 17"/>
                  <a:gd name="T8" fmla="*/ 21 w 31"/>
                  <a:gd name="T9" fmla="*/ 0 h 17"/>
                  <a:gd name="T10" fmla="*/ 15 w 31"/>
                  <a:gd name="T11" fmla="*/ 17 h 17"/>
                </a:gdLst>
                <a:ahLst/>
                <a:cxnLst>
                  <a:cxn ang="0">
                    <a:pos x="T0" y="T1"/>
                  </a:cxn>
                  <a:cxn ang="0">
                    <a:pos x="T2" y="T3"/>
                  </a:cxn>
                  <a:cxn ang="0">
                    <a:pos x="T4" y="T5"/>
                  </a:cxn>
                  <a:cxn ang="0">
                    <a:pos x="T6" y="T7"/>
                  </a:cxn>
                  <a:cxn ang="0">
                    <a:pos x="T8" y="T9"/>
                  </a:cxn>
                  <a:cxn ang="0">
                    <a:pos x="T10" y="T11"/>
                  </a:cxn>
                </a:cxnLst>
                <a:rect l="0" t="0" r="r" b="b"/>
                <a:pathLst>
                  <a:path w="31" h="17">
                    <a:moveTo>
                      <a:pt x="15" y="17"/>
                    </a:moveTo>
                    <a:cubicBezTo>
                      <a:pt x="14" y="17"/>
                      <a:pt x="12" y="17"/>
                      <a:pt x="10" y="17"/>
                    </a:cubicBezTo>
                    <a:cubicBezTo>
                      <a:pt x="6" y="17"/>
                      <a:pt x="1" y="16"/>
                      <a:pt x="0" y="11"/>
                    </a:cubicBezTo>
                    <a:cubicBezTo>
                      <a:pt x="0" y="7"/>
                      <a:pt x="5" y="6"/>
                      <a:pt x="9" y="5"/>
                    </a:cubicBezTo>
                    <a:cubicBezTo>
                      <a:pt x="13" y="4"/>
                      <a:pt x="17" y="2"/>
                      <a:pt x="21" y="0"/>
                    </a:cubicBezTo>
                    <a:cubicBezTo>
                      <a:pt x="31" y="10"/>
                      <a:pt x="31" y="10"/>
                      <a:pt x="15"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1" name="Freeform 574">
                <a:extLst>
                  <a:ext uri="{FF2B5EF4-FFF2-40B4-BE49-F238E27FC236}">
                    <a16:creationId xmlns:a16="http://schemas.microsoft.com/office/drawing/2014/main" id="{6CC8BD20-DE03-E530-20E8-FF6E7ADDA069}"/>
                  </a:ext>
                </a:extLst>
              </p:cNvPr>
              <p:cNvSpPr/>
              <p:nvPr/>
            </p:nvSpPr>
            <p:spPr bwMode="auto">
              <a:xfrm>
                <a:off x="785" y="2263"/>
                <a:ext cx="32" cy="24"/>
              </a:xfrm>
              <a:custGeom>
                <a:avLst/>
                <a:gdLst>
                  <a:gd name="T0" fmla="*/ 11 w 28"/>
                  <a:gd name="T1" fmla="*/ 21 h 21"/>
                  <a:gd name="T2" fmla="*/ 2 w 28"/>
                  <a:gd name="T3" fmla="*/ 6 h 21"/>
                  <a:gd name="T4" fmla="*/ 18 w 28"/>
                  <a:gd name="T5" fmla="*/ 5 h 21"/>
                  <a:gd name="T6" fmla="*/ 19 w 28"/>
                  <a:gd name="T7" fmla="*/ 7 h 21"/>
                  <a:gd name="T8" fmla="*/ 11 w 28"/>
                  <a:gd name="T9" fmla="*/ 21 h 21"/>
                </a:gdLst>
                <a:ahLst/>
                <a:cxnLst>
                  <a:cxn ang="0">
                    <a:pos x="T0" y="T1"/>
                  </a:cxn>
                  <a:cxn ang="0">
                    <a:pos x="T2" y="T3"/>
                  </a:cxn>
                  <a:cxn ang="0">
                    <a:pos x="T4" y="T5"/>
                  </a:cxn>
                  <a:cxn ang="0">
                    <a:pos x="T6" y="T7"/>
                  </a:cxn>
                  <a:cxn ang="0">
                    <a:pos x="T8" y="T9"/>
                  </a:cxn>
                </a:cxnLst>
                <a:rect l="0" t="0" r="r" b="b"/>
                <a:pathLst>
                  <a:path w="28" h="21">
                    <a:moveTo>
                      <a:pt x="11" y="21"/>
                    </a:moveTo>
                    <a:cubicBezTo>
                      <a:pt x="5" y="18"/>
                      <a:pt x="0" y="11"/>
                      <a:pt x="2" y="6"/>
                    </a:cubicBezTo>
                    <a:cubicBezTo>
                      <a:pt x="5" y="0"/>
                      <a:pt x="13" y="5"/>
                      <a:pt x="18" y="5"/>
                    </a:cubicBezTo>
                    <a:cubicBezTo>
                      <a:pt x="19" y="5"/>
                      <a:pt x="19" y="6"/>
                      <a:pt x="19" y="7"/>
                    </a:cubicBezTo>
                    <a:cubicBezTo>
                      <a:pt x="28" y="20"/>
                      <a:pt x="28" y="20"/>
                      <a:pt x="11"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2" name="Freeform 575">
                <a:extLst>
                  <a:ext uri="{FF2B5EF4-FFF2-40B4-BE49-F238E27FC236}">
                    <a16:creationId xmlns:a16="http://schemas.microsoft.com/office/drawing/2014/main" id="{B0FF6CD9-255A-35C2-4522-AF2A81B127BD}"/>
                  </a:ext>
                </a:extLst>
              </p:cNvPr>
              <p:cNvSpPr/>
              <p:nvPr/>
            </p:nvSpPr>
            <p:spPr bwMode="auto">
              <a:xfrm>
                <a:off x="748" y="2317"/>
                <a:ext cx="31" cy="28"/>
              </a:xfrm>
              <a:custGeom>
                <a:avLst/>
                <a:gdLst>
                  <a:gd name="T0" fmla="*/ 9 w 27"/>
                  <a:gd name="T1" fmla="*/ 20 h 24"/>
                  <a:gd name="T2" fmla="*/ 6 w 27"/>
                  <a:gd name="T3" fmla="*/ 5 h 24"/>
                  <a:gd name="T4" fmla="*/ 21 w 27"/>
                  <a:gd name="T5" fmla="*/ 10 h 24"/>
                  <a:gd name="T6" fmla="*/ 27 w 27"/>
                  <a:gd name="T7" fmla="*/ 23 h 24"/>
                  <a:gd name="T8" fmla="*/ 9 w 27"/>
                  <a:gd name="T9" fmla="*/ 20 h 24"/>
                </a:gdLst>
                <a:ahLst/>
                <a:cxnLst>
                  <a:cxn ang="0">
                    <a:pos x="T0" y="T1"/>
                  </a:cxn>
                  <a:cxn ang="0">
                    <a:pos x="T2" y="T3"/>
                  </a:cxn>
                  <a:cxn ang="0">
                    <a:pos x="T4" y="T5"/>
                  </a:cxn>
                  <a:cxn ang="0">
                    <a:pos x="T6" y="T7"/>
                  </a:cxn>
                  <a:cxn ang="0">
                    <a:pos x="T8" y="T9"/>
                  </a:cxn>
                </a:cxnLst>
                <a:rect l="0" t="0" r="r" b="b"/>
                <a:pathLst>
                  <a:path w="27" h="24">
                    <a:moveTo>
                      <a:pt x="9" y="20"/>
                    </a:moveTo>
                    <a:cubicBezTo>
                      <a:pt x="4" y="16"/>
                      <a:pt x="0" y="10"/>
                      <a:pt x="6" y="5"/>
                    </a:cubicBezTo>
                    <a:cubicBezTo>
                      <a:pt x="12" y="0"/>
                      <a:pt x="16" y="7"/>
                      <a:pt x="21" y="10"/>
                    </a:cubicBezTo>
                    <a:cubicBezTo>
                      <a:pt x="24" y="14"/>
                      <a:pt x="22" y="19"/>
                      <a:pt x="27" y="23"/>
                    </a:cubicBezTo>
                    <a:cubicBezTo>
                      <a:pt x="19" y="24"/>
                      <a:pt x="14" y="23"/>
                      <a:pt x="9"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3" name="Freeform 576">
                <a:extLst>
                  <a:ext uri="{FF2B5EF4-FFF2-40B4-BE49-F238E27FC236}">
                    <a16:creationId xmlns:a16="http://schemas.microsoft.com/office/drawing/2014/main" id="{A1338DB3-D88C-3B43-F506-98EC25EA056C}"/>
                  </a:ext>
                </a:extLst>
              </p:cNvPr>
              <p:cNvSpPr/>
              <p:nvPr/>
            </p:nvSpPr>
            <p:spPr bwMode="auto">
              <a:xfrm>
                <a:off x="801" y="2239"/>
                <a:ext cx="33" cy="26"/>
              </a:xfrm>
              <a:custGeom>
                <a:avLst/>
                <a:gdLst>
                  <a:gd name="T0" fmla="*/ 11 w 29"/>
                  <a:gd name="T1" fmla="*/ 22 h 23"/>
                  <a:gd name="T2" fmla="*/ 10 w 29"/>
                  <a:gd name="T3" fmla="*/ 18 h 23"/>
                  <a:gd name="T4" fmla="*/ 3 w 29"/>
                  <a:gd name="T5" fmla="*/ 6 h 23"/>
                  <a:gd name="T6" fmla="*/ 18 w 29"/>
                  <a:gd name="T7" fmla="*/ 4 h 23"/>
                  <a:gd name="T8" fmla="*/ 18 w 29"/>
                  <a:gd name="T9" fmla="*/ 13 h 23"/>
                  <a:gd name="T10" fmla="*/ 11 w 29"/>
                  <a:gd name="T11" fmla="*/ 22 h 23"/>
                </a:gdLst>
                <a:ahLst/>
                <a:cxnLst>
                  <a:cxn ang="0">
                    <a:pos x="T0" y="T1"/>
                  </a:cxn>
                  <a:cxn ang="0">
                    <a:pos x="T2" y="T3"/>
                  </a:cxn>
                  <a:cxn ang="0">
                    <a:pos x="T4" y="T5"/>
                  </a:cxn>
                  <a:cxn ang="0">
                    <a:pos x="T6" y="T7"/>
                  </a:cxn>
                  <a:cxn ang="0">
                    <a:pos x="T8" y="T9"/>
                  </a:cxn>
                  <a:cxn ang="0">
                    <a:pos x="T10" y="T11"/>
                  </a:cxn>
                </a:cxnLst>
                <a:rect l="0" t="0" r="r" b="b"/>
                <a:pathLst>
                  <a:path w="28" h="23">
                    <a:moveTo>
                      <a:pt x="11" y="22"/>
                    </a:moveTo>
                    <a:cubicBezTo>
                      <a:pt x="10" y="21"/>
                      <a:pt x="11" y="18"/>
                      <a:pt x="10" y="18"/>
                    </a:cubicBezTo>
                    <a:cubicBezTo>
                      <a:pt x="6" y="15"/>
                      <a:pt x="0" y="11"/>
                      <a:pt x="3" y="6"/>
                    </a:cubicBezTo>
                    <a:cubicBezTo>
                      <a:pt x="5" y="0"/>
                      <a:pt x="13" y="4"/>
                      <a:pt x="18" y="4"/>
                    </a:cubicBezTo>
                    <a:cubicBezTo>
                      <a:pt x="22" y="6"/>
                      <a:pt x="29" y="10"/>
                      <a:pt x="18" y="13"/>
                    </a:cubicBezTo>
                    <a:cubicBezTo>
                      <a:pt x="12" y="14"/>
                      <a:pt x="18" y="23"/>
                      <a:pt x="11"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4" name="Freeform 577">
                <a:extLst>
                  <a:ext uri="{FF2B5EF4-FFF2-40B4-BE49-F238E27FC236}">
                    <a16:creationId xmlns:a16="http://schemas.microsoft.com/office/drawing/2014/main" id="{CC87C9B9-37D7-9574-C9AF-A15039CE7AF3}"/>
                  </a:ext>
                </a:extLst>
              </p:cNvPr>
              <p:cNvSpPr/>
              <p:nvPr/>
            </p:nvSpPr>
            <p:spPr bwMode="auto">
              <a:xfrm>
                <a:off x="132" y="2090"/>
                <a:ext cx="140" cy="79"/>
              </a:xfrm>
              <a:custGeom>
                <a:avLst/>
                <a:gdLst>
                  <a:gd name="T0" fmla="*/ 104 w 122"/>
                  <a:gd name="T1" fmla="*/ 3 h 69"/>
                  <a:gd name="T2" fmla="*/ 104 w 122"/>
                  <a:gd name="T3" fmla="*/ 8 h 69"/>
                  <a:gd name="T4" fmla="*/ 122 w 122"/>
                  <a:gd name="T5" fmla="*/ 64 h 69"/>
                  <a:gd name="T6" fmla="*/ 79 w 122"/>
                  <a:gd name="T7" fmla="*/ 66 h 69"/>
                  <a:gd name="T8" fmla="*/ 79 w 122"/>
                  <a:gd name="T9" fmla="*/ 66 h 69"/>
                  <a:gd name="T10" fmla="*/ 70 w 122"/>
                  <a:gd name="T11" fmla="*/ 62 h 69"/>
                  <a:gd name="T12" fmla="*/ 21 w 122"/>
                  <a:gd name="T13" fmla="*/ 59 h 69"/>
                  <a:gd name="T14" fmla="*/ 0 w 122"/>
                  <a:gd name="T15" fmla="*/ 50 h 69"/>
                  <a:gd name="T16" fmla="*/ 34 w 122"/>
                  <a:gd name="T17" fmla="*/ 58 h 69"/>
                  <a:gd name="T18" fmla="*/ 69 w 122"/>
                  <a:gd name="T19" fmla="*/ 59 h 69"/>
                  <a:gd name="T20" fmla="*/ 104 w 122"/>
                  <a:gd name="T21" fmla="*/ 56 h 69"/>
                  <a:gd name="T22" fmla="*/ 88 w 122"/>
                  <a:gd name="T23" fmla="*/ 7 h 69"/>
                  <a:gd name="T24" fmla="*/ 100 w 122"/>
                  <a:gd name="T25" fmla="*/ 0 h 69"/>
                  <a:gd name="T26" fmla="*/ 104 w 122"/>
                  <a:gd name="T27" fmla="*/ 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69">
                    <a:moveTo>
                      <a:pt x="104" y="3"/>
                    </a:moveTo>
                    <a:cubicBezTo>
                      <a:pt x="104" y="4"/>
                      <a:pt x="104" y="6"/>
                      <a:pt x="104" y="8"/>
                    </a:cubicBezTo>
                    <a:cubicBezTo>
                      <a:pt x="99" y="30"/>
                      <a:pt x="105" y="48"/>
                      <a:pt x="122" y="64"/>
                    </a:cubicBezTo>
                    <a:cubicBezTo>
                      <a:pt x="107" y="60"/>
                      <a:pt x="93" y="59"/>
                      <a:pt x="79" y="66"/>
                    </a:cubicBezTo>
                    <a:cubicBezTo>
                      <a:pt x="79" y="66"/>
                      <a:pt x="79" y="66"/>
                      <a:pt x="79" y="66"/>
                    </a:cubicBezTo>
                    <a:cubicBezTo>
                      <a:pt x="78" y="59"/>
                      <a:pt x="73" y="60"/>
                      <a:pt x="70" y="62"/>
                    </a:cubicBezTo>
                    <a:cubicBezTo>
                      <a:pt x="53" y="69"/>
                      <a:pt x="37" y="65"/>
                      <a:pt x="21" y="59"/>
                    </a:cubicBezTo>
                    <a:cubicBezTo>
                      <a:pt x="14" y="56"/>
                      <a:pt x="6" y="56"/>
                      <a:pt x="0" y="50"/>
                    </a:cubicBezTo>
                    <a:cubicBezTo>
                      <a:pt x="12" y="50"/>
                      <a:pt x="23" y="56"/>
                      <a:pt x="34" y="58"/>
                    </a:cubicBezTo>
                    <a:cubicBezTo>
                      <a:pt x="45" y="60"/>
                      <a:pt x="57" y="62"/>
                      <a:pt x="69" y="59"/>
                    </a:cubicBezTo>
                    <a:cubicBezTo>
                      <a:pt x="81" y="56"/>
                      <a:pt x="93" y="57"/>
                      <a:pt x="104" y="56"/>
                    </a:cubicBezTo>
                    <a:cubicBezTo>
                      <a:pt x="101" y="39"/>
                      <a:pt x="95" y="23"/>
                      <a:pt x="88" y="7"/>
                    </a:cubicBezTo>
                    <a:cubicBezTo>
                      <a:pt x="93" y="6"/>
                      <a:pt x="95" y="0"/>
                      <a:pt x="100" y="0"/>
                    </a:cubicBezTo>
                    <a:cubicBezTo>
                      <a:pt x="102" y="1"/>
                      <a:pt x="103" y="2"/>
                      <a:pt x="10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5" name="Freeform 578">
                <a:extLst>
                  <a:ext uri="{FF2B5EF4-FFF2-40B4-BE49-F238E27FC236}">
                    <a16:creationId xmlns:a16="http://schemas.microsoft.com/office/drawing/2014/main" id="{7108516B-DF9E-CD64-9AE8-0AA3C9E3CA17}"/>
                  </a:ext>
                </a:extLst>
              </p:cNvPr>
              <p:cNvSpPr/>
              <p:nvPr/>
            </p:nvSpPr>
            <p:spPr bwMode="auto">
              <a:xfrm>
                <a:off x="64" y="2072"/>
                <a:ext cx="95" cy="27"/>
              </a:xfrm>
              <a:custGeom>
                <a:avLst/>
                <a:gdLst>
                  <a:gd name="T0" fmla="*/ 31 w 83"/>
                  <a:gd name="T1" fmla="*/ 24 h 24"/>
                  <a:gd name="T2" fmla="*/ 50 w 83"/>
                  <a:gd name="T3" fmla="*/ 12 h 24"/>
                  <a:gd name="T4" fmla="*/ 0 w 83"/>
                  <a:gd name="T5" fmla="*/ 19 h 24"/>
                  <a:gd name="T6" fmla="*/ 12 w 83"/>
                  <a:gd name="T7" fmla="*/ 12 h 24"/>
                  <a:gd name="T8" fmla="*/ 22 w 83"/>
                  <a:gd name="T9" fmla="*/ 5 h 24"/>
                  <a:gd name="T10" fmla="*/ 27 w 83"/>
                  <a:gd name="T11" fmla="*/ 5 h 24"/>
                  <a:gd name="T12" fmla="*/ 54 w 83"/>
                  <a:gd name="T13" fmla="*/ 8 h 24"/>
                  <a:gd name="T14" fmla="*/ 83 w 83"/>
                  <a:gd name="T15" fmla="*/ 17 h 24"/>
                  <a:gd name="T16" fmla="*/ 31 w 83"/>
                  <a:gd name="T17"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24">
                    <a:moveTo>
                      <a:pt x="31" y="24"/>
                    </a:moveTo>
                    <a:cubicBezTo>
                      <a:pt x="34" y="15"/>
                      <a:pt x="44" y="19"/>
                      <a:pt x="50" y="12"/>
                    </a:cubicBezTo>
                    <a:cubicBezTo>
                      <a:pt x="33" y="13"/>
                      <a:pt x="17" y="15"/>
                      <a:pt x="0" y="19"/>
                    </a:cubicBezTo>
                    <a:cubicBezTo>
                      <a:pt x="3" y="13"/>
                      <a:pt x="8" y="13"/>
                      <a:pt x="12" y="12"/>
                    </a:cubicBezTo>
                    <a:cubicBezTo>
                      <a:pt x="15" y="10"/>
                      <a:pt x="23" y="15"/>
                      <a:pt x="22" y="5"/>
                    </a:cubicBezTo>
                    <a:cubicBezTo>
                      <a:pt x="22" y="4"/>
                      <a:pt x="25" y="5"/>
                      <a:pt x="27" y="5"/>
                    </a:cubicBezTo>
                    <a:cubicBezTo>
                      <a:pt x="36" y="7"/>
                      <a:pt x="47" y="13"/>
                      <a:pt x="54" y="8"/>
                    </a:cubicBezTo>
                    <a:cubicBezTo>
                      <a:pt x="68" y="0"/>
                      <a:pt x="74" y="13"/>
                      <a:pt x="83" y="17"/>
                    </a:cubicBezTo>
                    <a:cubicBezTo>
                      <a:pt x="65" y="14"/>
                      <a:pt x="48" y="19"/>
                      <a:pt x="31" y="2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6" name="Freeform 579">
                <a:extLst>
                  <a:ext uri="{FF2B5EF4-FFF2-40B4-BE49-F238E27FC236}">
                    <a16:creationId xmlns:a16="http://schemas.microsoft.com/office/drawing/2014/main" id="{DBD15C02-30D6-B9FC-8614-0BAC978BC6A8}"/>
                  </a:ext>
                </a:extLst>
              </p:cNvPr>
              <p:cNvSpPr/>
              <p:nvPr/>
            </p:nvSpPr>
            <p:spPr bwMode="auto">
              <a:xfrm>
                <a:off x="94" y="2118"/>
                <a:ext cx="134" cy="26"/>
              </a:xfrm>
              <a:custGeom>
                <a:avLst/>
                <a:gdLst>
                  <a:gd name="T0" fmla="*/ 117 w 117"/>
                  <a:gd name="T1" fmla="*/ 18 h 23"/>
                  <a:gd name="T2" fmla="*/ 0 w 117"/>
                  <a:gd name="T3" fmla="*/ 3 h 23"/>
                  <a:gd name="T4" fmla="*/ 1 w 117"/>
                  <a:gd name="T5" fmla="*/ 0 h 23"/>
                  <a:gd name="T6" fmla="*/ 69 w 117"/>
                  <a:gd name="T7" fmla="*/ 12 h 23"/>
                  <a:gd name="T8" fmla="*/ 58 w 117"/>
                  <a:gd name="T9" fmla="*/ 1 h 23"/>
                  <a:gd name="T10" fmla="*/ 117 w 117"/>
                  <a:gd name="T11" fmla="*/ 18 h 23"/>
                </a:gdLst>
                <a:ahLst/>
                <a:cxnLst>
                  <a:cxn ang="0">
                    <a:pos x="T0" y="T1"/>
                  </a:cxn>
                  <a:cxn ang="0">
                    <a:pos x="T2" y="T3"/>
                  </a:cxn>
                  <a:cxn ang="0">
                    <a:pos x="T4" y="T5"/>
                  </a:cxn>
                  <a:cxn ang="0">
                    <a:pos x="T6" y="T7"/>
                  </a:cxn>
                  <a:cxn ang="0">
                    <a:pos x="T8" y="T9"/>
                  </a:cxn>
                  <a:cxn ang="0">
                    <a:pos x="T10" y="T11"/>
                  </a:cxn>
                </a:cxnLst>
                <a:rect l="0" t="0" r="r" b="b"/>
                <a:pathLst>
                  <a:path w="117" h="23">
                    <a:moveTo>
                      <a:pt x="117" y="18"/>
                    </a:moveTo>
                    <a:cubicBezTo>
                      <a:pt x="76" y="23"/>
                      <a:pt x="39" y="10"/>
                      <a:pt x="0" y="3"/>
                    </a:cubicBezTo>
                    <a:cubicBezTo>
                      <a:pt x="1" y="2"/>
                      <a:pt x="1" y="1"/>
                      <a:pt x="1" y="0"/>
                    </a:cubicBezTo>
                    <a:cubicBezTo>
                      <a:pt x="23" y="4"/>
                      <a:pt x="46" y="8"/>
                      <a:pt x="69" y="12"/>
                    </a:cubicBezTo>
                    <a:cubicBezTo>
                      <a:pt x="67" y="6"/>
                      <a:pt x="59" y="7"/>
                      <a:pt x="58" y="1"/>
                    </a:cubicBezTo>
                    <a:cubicBezTo>
                      <a:pt x="76" y="11"/>
                      <a:pt x="95" y="18"/>
                      <a:pt x="117" y="1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7" name="Freeform 580">
                <a:extLst>
                  <a:ext uri="{FF2B5EF4-FFF2-40B4-BE49-F238E27FC236}">
                    <a16:creationId xmlns:a16="http://schemas.microsoft.com/office/drawing/2014/main" id="{B47A20B8-EDC3-F961-2A80-67FEED05D96E}"/>
                  </a:ext>
                </a:extLst>
              </p:cNvPr>
              <p:cNvSpPr/>
              <p:nvPr/>
            </p:nvSpPr>
            <p:spPr bwMode="auto">
              <a:xfrm>
                <a:off x="258" y="2075"/>
                <a:ext cx="28" cy="32"/>
              </a:xfrm>
              <a:custGeom>
                <a:avLst/>
                <a:gdLst>
                  <a:gd name="T0" fmla="*/ 0 w 24"/>
                  <a:gd name="T1" fmla="*/ 17 h 28"/>
                  <a:gd name="T2" fmla="*/ 14 w 24"/>
                  <a:gd name="T3" fmla="*/ 3 h 28"/>
                  <a:gd name="T4" fmla="*/ 20 w 24"/>
                  <a:gd name="T5" fmla="*/ 5 h 28"/>
                  <a:gd name="T6" fmla="*/ 24 w 24"/>
                  <a:gd name="T7" fmla="*/ 19 h 28"/>
                  <a:gd name="T8" fmla="*/ 19 w 24"/>
                  <a:gd name="T9" fmla="*/ 21 h 28"/>
                  <a:gd name="T10" fmla="*/ 14 w 24"/>
                  <a:gd name="T11" fmla="*/ 25 h 28"/>
                  <a:gd name="T12" fmla="*/ 5 w 24"/>
                  <a:gd name="T13" fmla="*/ 28 h 28"/>
                  <a:gd name="T14" fmla="*/ 5 w 24"/>
                  <a:gd name="T15" fmla="*/ 28 h 28"/>
                  <a:gd name="T16" fmla="*/ 0 w 24"/>
                  <a:gd name="T17"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8">
                    <a:moveTo>
                      <a:pt x="0" y="17"/>
                    </a:moveTo>
                    <a:cubicBezTo>
                      <a:pt x="2" y="11"/>
                      <a:pt x="11" y="10"/>
                      <a:pt x="14" y="3"/>
                    </a:cubicBezTo>
                    <a:cubicBezTo>
                      <a:pt x="15" y="0"/>
                      <a:pt x="19" y="2"/>
                      <a:pt x="20" y="5"/>
                    </a:cubicBezTo>
                    <a:cubicBezTo>
                      <a:pt x="22" y="9"/>
                      <a:pt x="23" y="14"/>
                      <a:pt x="24" y="19"/>
                    </a:cubicBezTo>
                    <a:cubicBezTo>
                      <a:pt x="22" y="18"/>
                      <a:pt x="20" y="18"/>
                      <a:pt x="19" y="21"/>
                    </a:cubicBezTo>
                    <a:cubicBezTo>
                      <a:pt x="17" y="21"/>
                      <a:pt x="15" y="22"/>
                      <a:pt x="14" y="25"/>
                    </a:cubicBezTo>
                    <a:cubicBezTo>
                      <a:pt x="11" y="26"/>
                      <a:pt x="8" y="27"/>
                      <a:pt x="5" y="28"/>
                    </a:cubicBezTo>
                    <a:cubicBezTo>
                      <a:pt x="5" y="28"/>
                      <a:pt x="5" y="28"/>
                      <a:pt x="5" y="28"/>
                    </a:cubicBezTo>
                    <a:cubicBezTo>
                      <a:pt x="5" y="24"/>
                      <a:pt x="6" y="19"/>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8" name="Freeform 581">
                <a:extLst>
                  <a:ext uri="{FF2B5EF4-FFF2-40B4-BE49-F238E27FC236}">
                    <a16:creationId xmlns:a16="http://schemas.microsoft.com/office/drawing/2014/main" id="{737AD7EB-01FF-3CDB-300B-A59DF969411C}"/>
                  </a:ext>
                </a:extLst>
              </p:cNvPr>
              <p:cNvSpPr/>
              <p:nvPr/>
            </p:nvSpPr>
            <p:spPr bwMode="auto">
              <a:xfrm>
                <a:off x="125" y="2056"/>
                <a:ext cx="50" cy="20"/>
              </a:xfrm>
              <a:custGeom>
                <a:avLst/>
                <a:gdLst>
                  <a:gd name="T0" fmla="*/ 43 w 44"/>
                  <a:gd name="T1" fmla="*/ 18 h 18"/>
                  <a:gd name="T2" fmla="*/ 0 w 44"/>
                  <a:gd name="T3" fmla="*/ 3 h 18"/>
                  <a:gd name="T4" fmla="*/ 44 w 44"/>
                  <a:gd name="T5" fmla="*/ 18 h 18"/>
                  <a:gd name="T6" fmla="*/ 43 w 44"/>
                  <a:gd name="T7" fmla="*/ 18 h 18"/>
                </a:gdLst>
                <a:ahLst/>
                <a:cxnLst>
                  <a:cxn ang="0">
                    <a:pos x="T0" y="T1"/>
                  </a:cxn>
                  <a:cxn ang="0">
                    <a:pos x="T2" y="T3"/>
                  </a:cxn>
                  <a:cxn ang="0">
                    <a:pos x="T4" y="T5"/>
                  </a:cxn>
                  <a:cxn ang="0">
                    <a:pos x="T6" y="T7"/>
                  </a:cxn>
                </a:cxnLst>
                <a:rect l="0" t="0" r="r" b="b"/>
                <a:pathLst>
                  <a:path w="44" h="18">
                    <a:moveTo>
                      <a:pt x="43" y="18"/>
                    </a:moveTo>
                    <a:cubicBezTo>
                      <a:pt x="28" y="16"/>
                      <a:pt x="15" y="6"/>
                      <a:pt x="0" y="3"/>
                    </a:cubicBezTo>
                    <a:cubicBezTo>
                      <a:pt x="17" y="1"/>
                      <a:pt x="34" y="0"/>
                      <a:pt x="44" y="18"/>
                    </a:cubicBezTo>
                    <a:lnTo>
                      <a:pt x="43" y="18"/>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9" name="Freeform 582">
                <a:extLst>
                  <a:ext uri="{FF2B5EF4-FFF2-40B4-BE49-F238E27FC236}">
                    <a16:creationId xmlns:a16="http://schemas.microsoft.com/office/drawing/2014/main" id="{95D8D0FA-F258-77ED-8558-F1A8AFE32E7F}"/>
                  </a:ext>
                </a:extLst>
              </p:cNvPr>
              <p:cNvSpPr/>
              <p:nvPr/>
            </p:nvSpPr>
            <p:spPr bwMode="auto">
              <a:xfrm>
                <a:off x="175" y="2193"/>
                <a:ext cx="58" cy="19"/>
              </a:xfrm>
              <a:custGeom>
                <a:avLst/>
                <a:gdLst>
                  <a:gd name="T0" fmla="*/ 50 w 50"/>
                  <a:gd name="T1" fmla="*/ 9 h 16"/>
                  <a:gd name="T2" fmla="*/ 0 w 50"/>
                  <a:gd name="T3" fmla="*/ 13 h 16"/>
                  <a:gd name="T4" fmla="*/ 50 w 50"/>
                  <a:gd name="T5" fmla="*/ 9 h 16"/>
                </a:gdLst>
                <a:ahLst/>
                <a:cxnLst>
                  <a:cxn ang="0">
                    <a:pos x="T0" y="T1"/>
                  </a:cxn>
                  <a:cxn ang="0">
                    <a:pos x="T2" y="T3"/>
                  </a:cxn>
                  <a:cxn ang="0">
                    <a:pos x="T4" y="T5"/>
                  </a:cxn>
                </a:cxnLst>
                <a:rect l="0" t="0" r="r" b="b"/>
                <a:pathLst>
                  <a:path w="50" h="16">
                    <a:moveTo>
                      <a:pt x="50" y="9"/>
                    </a:moveTo>
                    <a:cubicBezTo>
                      <a:pt x="35" y="16"/>
                      <a:pt x="18" y="15"/>
                      <a:pt x="0" y="13"/>
                    </a:cubicBezTo>
                    <a:cubicBezTo>
                      <a:pt x="18" y="0"/>
                      <a:pt x="34" y="12"/>
                      <a:pt x="50" y="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0" name="Freeform 583">
                <a:extLst>
                  <a:ext uri="{FF2B5EF4-FFF2-40B4-BE49-F238E27FC236}">
                    <a16:creationId xmlns:a16="http://schemas.microsoft.com/office/drawing/2014/main" id="{49E929E9-FA7E-D53D-C8B9-68264CC64484}"/>
                  </a:ext>
                </a:extLst>
              </p:cNvPr>
              <p:cNvSpPr/>
              <p:nvPr/>
            </p:nvSpPr>
            <p:spPr bwMode="auto">
              <a:xfrm>
                <a:off x="272" y="2113"/>
                <a:ext cx="18" cy="49"/>
              </a:xfrm>
              <a:custGeom>
                <a:avLst/>
                <a:gdLst>
                  <a:gd name="T0" fmla="*/ 0 w 16"/>
                  <a:gd name="T1" fmla="*/ 4 h 43"/>
                  <a:gd name="T2" fmla="*/ 7 w 16"/>
                  <a:gd name="T3" fmla="*/ 0 h 43"/>
                  <a:gd name="T4" fmla="*/ 8 w 16"/>
                  <a:gd name="T5" fmla="*/ 0 h 43"/>
                  <a:gd name="T6" fmla="*/ 9 w 16"/>
                  <a:gd name="T7" fmla="*/ 43 h 43"/>
                  <a:gd name="T8" fmla="*/ 0 w 16"/>
                  <a:gd name="T9" fmla="*/ 5 h 43"/>
                  <a:gd name="T10" fmla="*/ 0 w 16"/>
                  <a:gd name="T11" fmla="*/ 4 h 43"/>
                </a:gdLst>
                <a:ahLst/>
                <a:cxnLst>
                  <a:cxn ang="0">
                    <a:pos x="T0" y="T1"/>
                  </a:cxn>
                  <a:cxn ang="0">
                    <a:pos x="T2" y="T3"/>
                  </a:cxn>
                  <a:cxn ang="0">
                    <a:pos x="T4" y="T5"/>
                  </a:cxn>
                  <a:cxn ang="0">
                    <a:pos x="T6" y="T7"/>
                  </a:cxn>
                  <a:cxn ang="0">
                    <a:pos x="T8" y="T9"/>
                  </a:cxn>
                  <a:cxn ang="0">
                    <a:pos x="T10" y="T11"/>
                  </a:cxn>
                </a:cxnLst>
                <a:rect l="0" t="0" r="r" b="b"/>
                <a:pathLst>
                  <a:path w="16" h="43">
                    <a:moveTo>
                      <a:pt x="0" y="4"/>
                    </a:moveTo>
                    <a:cubicBezTo>
                      <a:pt x="4" y="5"/>
                      <a:pt x="9" y="7"/>
                      <a:pt x="7" y="0"/>
                    </a:cubicBezTo>
                    <a:cubicBezTo>
                      <a:pt x="7" y="0"/>
                      <a:pt x="8" y="0"/>
                      <a:pt x="8" y="0"/>
                    </a:cubicBezTo>
                    <a:cubicBezTo>
                      <a:pt x="16" y="14"/>
                      <a:pt x="12" y="28"/>
                      <a:pt x="9" y="43"/>
                    </a:cubicBezTo>
                    <a:cubicBezTo>
                      <a:pt x="11" y="29"/>
                      <a:pt x="7" y="16"/>
                      <a:pt x="0" y="5"/>
                    </a:cubicBezTo>
                    <a:lnTo>
                      <a:pt x="0" y="4"/>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1" name="Freeform 584">
                <a:extLst>
                  <a:ext uri="{FF2B5EF4-FFF2-40B4-BE49-F238E27FC236}">
                    <a16:creationId xmlns:a16="http://schemas.microsoft.com/office/drawing/2014/main" id="{49C3F408-F8D0-8EFA-5233-C338CF06F03A}"/>
                  </a:ext>
                </a:extLst>
              </p:cNvPr>
              <p:cNvSpPr/>
              <p:nvPr/>
            </p:nvSpPr>
            <p:spPr bwMode="auto">
              <a:xfrm>
                <a:off x="181" y="2068"/>
                <a:ext cx="22" cy="35"/>
              </a:xfrm>
              <a:custGeom>
                <a:avLst/>
                <a:gdLst>
                  <a:gd name="T0" fmla="*/ 9 w 19"/>
                  <a:gd name="T1" fmla="*/ 5 h 30"/>
                  <a:gd name="T2" fmla="*/ 9 w 19"/>
                  <a:gd name="T3" fmla="*/ 7 h 30"/>
                  <a:gd name="T4" fmla="*/ 19 w 19"/>
                  <a:gd name="T5" fmla="*/ 30 h 30"/>
                  <a:gd name="T6" fmla="*/ 3 w 19"/>
                  <a:gd name="T7" fmla="*/ 2 h 30"/>
                  <a:gd name="T8" fmla="*/ 9 w 19"/>
                  <a:gd name="T9" fmla="*/ 5 h 30"/>
                </a:gdLst>
                <a:ahLst/>
                <a:cxnLst>
                  <a:cxn ang="0">
                    <a:pos x="T0" y="T1"/>
                  </a:cxn>
                  <a:cxn ang="0">
                    <a:pos x="T2" y="T3"/>
                  </a:cxn>
                  <a:cxn ang="0">
                    <a:pos x="T4" y="T5"/>
                  </a:cxn>
                  <a:cxn ang="0">
                    <a:pos x="T6" y="T7"/>
                  </a:cxn>
                  <a:cxn ang="0">
                    <a:pos x="T8" y="T9"/>
                  </a:cxn>
                </a:cxnLst>
                <a:rect l="0" t="0" r="r" b="b"/>
                <a:pathLst>
                  <a:path w="19" h="30">
                    <a:moveTo>
                      <a:pt x="9" y="5"/>
                    </a:moveTo>
                    <a:cubicBezTo>
                      <a:pt x="9" y="5"/>
                      <a:pt x="10" y="6"/>
                      <a:pt x="9" y="7"/>
                    </a:cubicBezTo>
                    <a:cubicBezTo>
                      <a:pt x="12" y="14"/>
                      <a:pt x="15" y="22"/>
                      <a:pt x="19" y="30"/>
                    </a:cubicBezTo>
                    <a:cubicBezTo>
                      <a:pt x="0" y="26"/>
                      <a:pt x="9" y="11"/>
                      <a:pt x="3" y="2"/>
                    </a:cubicBezTo>
                    <a:cubicBezTo>
                      <a:pt x="7" y="0"/>
                      <a:pt x="7" y="4"/>
                      <a:pt x="9"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2" name="Freeform 585">
                <a:extLst>
                  <a:ext uri="{FF2B5EF4-FFF2-40B4-BE49-F238E27FC236}">
                    <a16:creationId xmlns:a16="http://schemas.microsoft.com/office/drawing/2014/main" id="{C97CD296-8707-F0AB-0F20-72A922B5B54A}"/>
                  </a:ext>
                </a:extLst>
              </p:cNvPr>
              <p:cNvSpPr/>
              <p:nvPr/>
            </p:nvSpPr>
            <p:spPr bwMode="auto">
              <a:xfrm>
                <a:off x="196" y="2166"/>
                <a:ext cx="26" cy="19"/>
              </a:xfrm>
              <a:custGeom>
                <a:avLst/>
                <a:gdLst>
                  <a:gd name="T0" fmla="*/ 23 w 23"/>
                  <a:gd name="T1" fmla="*/ 0 h 17"/>
                  <a:gd name="T2" fmla="*/ 0 w 23"/>
                  <a:gd name="T3" fmla="*/ 17 h 17"/>
                  <a:gd name="T4" fmla="*/ 23 w 23"/>
                  <a:gd name="T5" fmla="*/ 0 h 17"/>
                </a:gdLst>
                <a:ahLst/>
                <a:cxnLst>
                  <a:cxn ang="0">
                    <a:pos x="T0" y="T1"/>
                  </a:cxn>
                  <a:cxn ang="0">
                    <a:pos x="T2" y="T3"/>
                  </a:cxn>
                  <a:cxn ang="0">
                    <a:pos x="T4" y="T5"/>
                  </a:cxn>
                </a:cxnLst>
                <a:rect l="0" t="0" r="r" b="b"/>
                <a:pathLst>
                  <a:path w="23" h="17">
                    <a:moveTo>
                      <a:pt x="23" y="0"/>
                    </a:moveTo>
                    <a:cubicBezTo>
                      <a:pt x="18" y="9"/>
                      <a:pt x="8" y="12"/>
                      <a:pt x="0" y="17"/>
                    </a:cubicBezTo>
                    <a:cubicBezTo>
                      <a:pt x="5" y="8"/>
                      <a:pt x="13" y="3"/>
                      <a:pt x="2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3" name="Freeform 586">
                <a:extLst>
                  <a:ext uri="{FF2B5EF4-FFF2-40B4-BE49-F238E27FC236}">
                    <a16:creationId xmlns:a16="http://schemas.microsoft.com/office/drawing/2014/main" id="{D1443661-FACC-2962-39E6-498048F7BBFC}"/>
                  </a:ext>
                </a:extLst>
              </p:cNvPr>
              <p:cNvSpPr/>
              <p:nvPr/>
            </p:nvSpPr>
            <p:spPr bwMode="auto">
              <a:xfrm>
                <a:off x="234" y="2189"/>
                <a:ext cx="30" cy="13"/>
              </a:xfrm>
              <a:custGeom>
                <a:avLst/>
                <a:gdLst>
                  <a:gd name="T0" fmla="*/ 0 w 26"/>
                  <a:gd name="T1" fmla="*/ 2 h 12"/>
                  <a:gd name="T2" fmla="*/ 26 w 26"/>
                  <a:gd name="T3" fmla="*/ 5 h 12"/>
                  <a:gd name="T4" fmla="*/ 12 w 26"/>
                  <a:gd name="T5" fmla="*/ 11 h 12"/>
                  <a:gd name="T6" fmla="*/ 14 w 26"/>
                  <a:gd name="T7" fmla="*/ 6 h 12"/>
                  <a:gd name="T8" fmla="*/ 0 w 26"/>
                  <a:gd name="T9" fmla="*/ 2 h 12"/>
                </a:gdLst>
                <a:ahLst/>
                <a:cxnLst>
                  <a:cxn ang="0">
                    <a:pos x="T0" y="T1"/>
                  </a:cxn>
                  <a:cxn ang="0">
                    <a:pos x="T2" y="T3"/>
                  </a:cxn>
                  <a:cxn ang="0">
                    <a:pos x="T4" y="T5"/>
                  </a:cxn>
                  <a:cxn ang="0">
                    <a:pos x="T6" y="T7"/>
                  </a:cxn>
                  <a:cxn ang="0">
                    <a:pos x="T8" y="T9"/>
                  </a:cxn>
                </a:cxnLst>
                <a:rect l="0" t="0" r="r" b="b"/>
                <a:pathLst>
                  <a:path w="26" h="12">
                    <a:moveTo>
                      <a:pt x="0" y="2"/>
                    </a:moveTo>
                    <a:cubicBezTo>
                      <a:pt x="10" y="0"/>
                      <a:pt x="17" y="4"/>
                      <a:pt x="26" y="5"/>
                    </a:cubicBezTo>
                    <a:cubicBezTo>
                      <a:pt x="22" y="11"/>
                      <a:pt x="17" y="12"/>
                      <a:pt x="12" y="11"/>
                    </a:cubicBezTo>
                    <a:cubicBezTo>
                      <a:pt x="9" y="7"/>
                      <a:pt x="19" y="10"/>
                      <a:pt x="14" y="6"/>
                    </a:cubicBezTo>
                    <a:cubicBezTo>
                      <a:pt x="10" y="4"/>
                      <a:pt x="6" y="4"/>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4" name="Freeform 587">
                <a:extLst>
                  <a:ext uri="{FF2B5EF4-FFF2-40B4-BE49-F238E27FC236}">
                    <a16:creationId xmlns:a16="http://schemas.microsoft.com/office/drawing/2014/main" id="{30D4338F-B926-F91C-C21F-C0E56B7C3FD3}"/>
                  </a:ext>
                </a:extLst>
              </p:cNvPr>
              <p:cNvSpPr/>
              <p:nvPr/>
            </p:nvSpPr>
            <p:spPr bwMode="auto">
              <a:xfrm>
                <a:off x="202" y="2108"/>
                <a:ext cx="9" cy="13"/>
              </a:xfrm>
              <a:custGeom>
                <a:avLst/>
                <a:gdLst>
                  <a:gd name="T0" fmla="*/ 8 w 8"/>
                  <a:gd name="T1" fmla="*/ 11 h 11"/>
                  <a:gd name="T2" fmla="*/ 3 w 8"/>
                  <a:gd name="T3" fmla="*/ 9 h 11"/>
                  <a:gd name="T4" fmla="*/ 2 w 8"/>
                  <a:gd name="T5" fmla="*/ 1 h 11"/>
                  <a:gd name="T6" fmla="*/ 5 w 8"/>
                  <a:gd name="T7" fmla="*/ 0 h 11"/>
                  <a:gd name="T8" fmla="*/ 8 w 8"/>
                  <a:gd name="T9" fmla="*/ 6 h 11"/>
                  <a:gd name="T10" fmla="*/ 8 w 8"/>
                  <a:gd name="T11" fmla="*/ 11 h 11"/>
                </a:gdLst>
                <a:ahLst/>
                <a:cxnLst>
                  <a:cxn ang="0">
                    <a:pos x="T0" y="T1"/>
                  </a:cxn>
                  <a:cxn ang="0">
                    <a:pos x="T2" y="T3"/>
                  </a:cxn>
                  <a:cxn ang="0">
                    <a:pos x="T4" y="T5"/>
                  </a:cxn>
                  <a:cxn ang="0">
                    <a:pos x="T6" y="T7"/>
                  </a:cxn>
                  <a:cxn ang="0">
                    <a:pos x="T8" y="T9"/>
                  </a:cxn>
                  <a:cxn ang="0">
                    <a:pos x="T10" y="T11"/>
                  </a:cxn>
                </a:cxnLst>
                <a:rect l="0" t="0" r="r" b="b"/>
                <a:pathLst>
                  <a:path w="8" h="11">
                    <a:moveTo>
                      <a:pt x="8" y="11"/>
                    </a:moveTo>
                    <a:cubicBezTo>
                      <a:pt x="6" y="10"/>
                      <a:pt x="4" y="10"/>
                      <a:pt x="3" y="9"/>
                    </a:cubicBezTo>
                    <a:cubicBezTo>
                      <a:pt x="1" y="7"/>
                      <a:pt x="0" y="4"/>
                      <a:pt x="2" y="1"/>
                    </a:cubicBezTo>
                    <a:cubicBezTo>
                      <a:pt x="2" y="0"/>
                      <a:pt x="4" y="0"/>
                      <a:pt x="5" y="0"/>
                    </a:cubicBezTo>
                    <a:cubicBezTo>
                      <a:pt x="7" y="1"/>
                      <a:pt x="8" y="4"/>
                      <a:pt x="8" y="6"/>
                    </a:cubicBezTo>
                    <a:cubicBezTo>
                      <a:pt x="8" y="8"/>
                      <a:pt x="8" y="9"/>
                      <a:pt x="8"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5" name="Freeform 588">
                <a:extLst>
                  <a:ext uri="{FF2B5EF4-FFF2-40B4-BE49-F238E27FC236}">
                    <a16:creationId xmlns:a16="http://schemas.microsoft.com/office/drawing/2014/main" id="{B0A21A1F-B2CC-5FB8-4401-24BD46E572D7}"/>
                  </a:ext>
                </a:extLst>
              </p:cNvPr>
              <p:cNvSpPr/>
              <p:nvPr/>
            </p:nvSpPr>
            <p:spPr bwMode="auto">
              <a:xfrm>
                <a:off x="57" y="2067"/>
                <a:ext cx="21" cy="7"/>
              </a:xfrm>
              <a:custGeom>
                <a:avLst/>
                <a:gdLst>
                  <a:gd name="T0" fmla="*/ 18 w 18"/>
                  <a:gd name="T1" fmla="*/ 6 h 6"/>
                  <a:gd name="T2" fmla="*/ 0 w 18"/>
                  <a:gd name="T3" fmla="*/ 2 h 6"/>
                  <a:gd name="T4" fmla="*/ 18 w 18"/>
                  <a:gd name="T5" fmla="*/ 6 h 6"/>
                </a:gdLst>
                <a:ahLst/>
                <a:cxnLst>
                  <a:cxn ang="0">
                    <a:pos x="T0" y="T1"/>
                  </a:cxn>
                  <a:cxn ang="0">
                    <a:pos x="T2" y="T3"/>
                  </a:cxn>
                  <a:cxn ang="0">
                    <a:pos x="T4" y="T5"/>
                  </a:cxn>
                </a:cxnLst>
                <a:rect l="0" t="0" r="r" b="b"/>
                <a:pathLst>
                  <a:path w="18" h="6">
                    <a:moveTo>
                      <a:pt x="18" y="6"/>
                    </a:moveTo>
                    <a:cubicBezTo>
                      <a:pt x="12" y="6"/>
                      <a:pt x="6" y="6"/>
                      <a:pt x="0" y="2"/>
                    </a:cubicBezTo>
                    <a:cubicBezTo>
                      <a:pt x="7" y="0"/>
                      <a:pt x="13" y="2"/>
                      <a:pt x="18"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6" name="Freeform 589">
                <a:extLst>
                  <a:ext uri="{FF2B5EF4-FFF2-40B4-BE49-F238E27FC236}">
                    <a16:creationId xmlns:a16="http://schemas.microsoft.com/office/drawing/2014/main" id="{449AF5BF-657A-6456-2332-BECF6715F51F}"/>
                  </a:ext>
                </a:extLst>
              </p:cNvPr>
              <p:cNvSpPr/>
              <p:nvPr/>
            </p:nvSpPr>
            <p:spPr bwMode="auto">
              <a:xfrm>
                <a:off x="217" y="2123"/>
                <a:ext cx="12" cy="11"/>
              </a:xfrm>
              <a:custGeom>
                <a:avLst/>
                <a:gdLst>
                  <a:gd name="T0" fmla="*/ 0 w 11"/>
                  <a:gd name="T1" fmla="*/ 1 h 9"/>
                  <a:gd name="T2" fmla="*/ 11 w 11"/>
                  <a:gd name="T3" fmla="*/ 6 h 9"/>
                  <a:gd name="T4" fmla="*/ 0 w 11"/>
                  <a:gd name="T5" fmla="*/ 1 h 9"/>
                </a:gdLst>
                <a:ahLst/>
                <a:cxnLst>
                  <a:cxn ang="0">
                    <a:pos x="T0" y="T1"/>
                  </a:cxn>
                  <a:cxn ang="0">
                    <a:pos x="T2" y="T3"/>
                  </a:cxn>
                  <a:cxn ang="0">
                    <a:pos x="T4" y="T5"/>
                  </a:cxn>
                </a:cxnLst>
                <a:rect l="0" t="0" r="r" b="b"/>
                <a:pathLst>
                  <a:path w="11" h="9">
                    <a:moveTo>
                      <a:pt x="0" y="1"/>
                    </a:moveTo>
                    <a:cubicBezTo>
                      <a:pt x="7" y="0"/>
                      <a:pt x="9" y="3"/>
                      <a:pt x="11" y="6"/>
                    </a:cubicBezTo>
                    <a:cubicBezTo>
                      <a:pt x="5" y="9"/>
                      <a:pt x="4" y="5"/>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7" name="Freeform 590">
                <a:extLst>
                  <a:ext uri="{FF2B5EF4-FFF2-40B4-BE49-F238E27FC236}">
                    <a16:creationId xmlns:a16="http://schemas.microsoft.com/office/drawing/2014/main" id="{EB5796F0-5235-F25C-08BB-E0CA09315AAC}"/>
                  </a:ext>
                </a:extLst>
              </p:cNvPr>
              <p:cNvSpPr/>
              <p:nvPr/>
            </p:nvSpPr>
            <p:spPr bwMode="auto">
              <a:xfrm>
                <a:off x="274" y="2099"/>
                <a:ext cx="7" cy="14"/>
              </a:xfrm>
              <a:custGeom>
                <a:avLst/>
                <a:gdLst>
                  <a:gd name="T0" fmla="*/ 0 w 6"/>
                  <a:gd name="T1" fmla="*/ 4 h 12"/>
                  <a:gd name="T2" fmla="*/ 5 w 6"/>
                  <a:gd name="T3" fmla="*/ 0 h 12"/>
                  <a:gd name="T4" fmla="*/ 6 w 6"/>
                  <a:gd name="T5" fmla="*/ 12 h 12"/>
                  <a:gd name="T6" fmla="*/ 5 w 6"/>
                  <a:gd name="T7" fmla="*/ 12 h 12"/>
                  <a:gd name="T8" fmla="*/ 0 w 6"/>
                  <a:gd name="T9" fmla="*/ 4 h 12"/>
                </a:gdLst>
                <a:ahLst/>
                <a:cxnLst>
                  <a:cxn ang="0">
                    <a:pos x="T0" y="T1"/>
                  </a:cxn>
                  <a:cxn ang="0">
                    <a:pos x="T2" y="T3"/>
                  </a:cxn>
                  <a:cxn ang="0">
                    <a:pos x="T4" y="T5"/>
                  </a:cxn>
                  <a:cxn ang="0">
                    <a:pos x="T6" y="T7"/>
                  </a:cxn>
                  <a:cxn ang="0">
                    <a:pos x="T8" y="T9"/>
                  </a:cxn>
                </a:cxnLst>
                <a:rect l="0" t="0" r="r" b="b"/>
                <a:pathLst>
                  <a:path w="6" h="12">
                    <a:moveTo>
                      <a:pt x="0" y="4"/>
                    </a:moveTo>
                    <a:cubicBezTo>
                      <a:pt x="1" y="1"/>
                      <a:pt x="3" y="0"/>
                      <a:pt x="5" y="0"/>
                    </a:cubicBezTo>
                    <a:cubicBezTo>
                      <a:pt x="5" y="4"/>
                      <a:pt x="6" y="8"/>
                      <a:pt x="6" y="12"/>
                    </a:cubicBezTo>
                    <a:cubicBezTo>
                      <a:pt x="6" y="12"/>
                      <a:pt x="5" y="12"/>
                      <a:pt x="5" y="12"/>
                    </a:cubicBezTo>
                    <a:cubicBezTo>
                      <a:pt x="4" y="9"/>
                      <a:pt x="2" y="6"/>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8" name="Freeform 591">
                <a:extLst>
                  <a:ext uri="{FF2B5EF4-FFF2-40B4-BE49-F238E27FC236}">
                    <a16:creationId xmlns:a16="http://schemas.microsoft.com/office/drawing/2014/main" id="{235AEF70-7E71-C074-8166-D899B19CD06B}"/>
                  </a:ext>
                </a:extLst>
              </p:cNvPr>
              <p:cNvSpPr/>
              <p:nvPr/>
            </p:nvSpPr>
            <p:spPr bwMode="auto">
              <a:xfrm>
                <a:off x="174" y="2076"/>
                <a:ext cx="8" cy="8"/>
              </a:xfrm>
              <a:custGeom>
                <a:avLst/>
                <a:gdLst>
                  <a:gd name="T0" fmla="*/ 1 w 7"/>
                  <a:gd name="T1" fmla="*/ 0 h 7"/>
                  <a:gd name="T2" fmla="*/ 7 w 7"/>
                  <a:gd name="T3" fmla="*/ 4 h 7"/>
                  <a:gd name="T4" fmla="*/ 5 w 7"/>
                  <a:gd name="T5" fmla="*/ 6 h 7"/>
                  <a:gd name="T6" fmla="*/ 0 w 7"/>
                  <a:gd name="T7" fmla="*/ 0 h 7"/>
                  <a:gd name="T8" fmla="*/ 1 w 7"/>
                  <a:gd name="T9" fmla="*/ 0 h 7"/>
                </a:gdLst>
                <a:ahLst/>
                <a:cxnLst>
                  <a:cxn ang="0">
                    <a:pos x="T0" y="T1"/>
                  </a:cxn>
                  <a:cxn ang="0">
                    <a:pos x="T2" y="T3"/>
                  </a:cxn>
                  <a:cxn ang="0">
                    <a:pos x="T4" y="T5"/>
                  </a:cxn>
                  <a:cxn ang="0">
                    <a:pos x="T6" y="T7"/>
                  </a:cxn>
                  <a:cxn ang="0">
                    <a:pos x="T8" y="T9"/>
                  </a:cxn>
                </a:cxnLst>
                <a:rect l="0" t="0" r="r" b="b"/>
                <a:pathLst>
                  <a:path w="7" h="7">
                    <a:moveTo>
                      <a:pt x="1" y="0"/>
                    </a:moveTo>
                    <a:cubicBezTo>
                      <a:pt x="4" y="0"/>
                      <a:pt x="6" y="1"/>
                      <a:pt x="7" y="4"/>
                    </a:cubicBezTo>
                    <a:cubicBezTo>
                      <a:pt x="7" y="6"/>
                      <a:pt x="6" y="7"/>
                      <a:pt x="5" y="6"/>
                    </a:cubicBezTo>
                    <a:cubicBezTo>
                      <a:pt x="2" y="6"/>
                      <a:pt x="1" y="3"/>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9" name="Freeform 592">
                <a:extLst>
                  <a:ext uri="{FF2B5EF4-FFF2-40B4-BE49-F238E27FC236}">
                    <a16:creationId xmlns:a16="http://schemas.microsoft.com/office/drawing/2014/main" id="{C9F08AC7-C3EE-EE9A-7FE2-40FD991337E7}"/>
                  </a:ext>
                </a:extLst>
              </p:cNvPr>
              <p:cNvSpPr/>
              <p:nvPr/>
            </p:nvSpPr>
            <p:spPr bwMode="auto">
              <a:xfrm>
                <a:off x="180" y="2057"/>
                <a:ext cx="6" cy="4"/>
              </a:xfrm>
              <a:custGeom>
                <a:avLst/>
                <a:gdLst>
                  <a:gd name="T0" fmla="*/ 1 w 5"/>
                  <a:gd name="T1" fmla="*/ 0 h 4"/>
                  <a:gd name="T2" fmla="*/ 5 w 5"/>
                  <a:gd name="T3" fmla="*/ 1 h 4"/>
                  <a:gd name="T4" fmla="*/ 3 w 5"/>
                  <a:gd name="T5" fmla="*/ 4 h 4"/>
                  <a:gd name="T6" fmla="*/ 1 w 5"/>
                  <a:gd name="T7" fmla="*/ 0 h 4"/>
                </a:gdLst>
                <a:ahLst/>
                <a:cxnLst>
                  <a:cxn ang="0">
                    <a:pos x="T0" y="T1"/>
                  </a:cxn>
                  <a:cxn ang="0">
                    <a:pos x="T2" y="T3"/>
                  </a:cxn>
                  <a:cxn ang="0">
                    <a:pos x="T4" y="T5"/>
                  </a:cxn>
                  <a:cxn ang="0">
                    <a:pos x="T6" y="T7"/>
                  </a:cxn>
                </a:cxnLst>
                <a:rect l="0" t="0" r="r" b="b"/>
                <a:pathLst>
                  <a:path w="5" h="4">
                    <a:moveTo>
                      <a:pt x="1" y="0"/>
                    </a:moveTo>
                    <a:cubicBezTo>
                      <a:pt x="2" y="0"/>
                      <a:pt x="4" y="0"/>
                      <a:pt x="5" y="1"/>
                    </a:cubicBezTo>
                    <a:cubicBezTo>
                      <a:pt x="4" y="2"/>
                      <a:pt x="4" y="4"/>
                      <a:pt x="3" y="4"/>
                    </a:cubicBezTo>
                    <a:cubicBezTo>
                      <a:pt x="0" y="4"/>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0" name="Freeform 593">
                <a:extLst>
                  <a:ext uri="{FF2B5EF4-FFF2-40B4-BE49-F238E27FC236}">
                    <a16:creationId xmlns:a16="http://schemas.microsoft.com/office/drawing/2014/main" id="{33F66F37-6C1B-9F8C-1EE6-94E68280268A}"/>
                  </a:ext>
                </a:extLst>
              </p:cNvPr>
              <p:cNvSpPr/>
              <p:nvPr/>
            </p:nvSpPr>
            <p:spPr bwMode="auto">
              <a:xfrm>
                <a:off x="151" y="2114"/>
                <a:ext cx="4" cy="4"/>
              </a:xfrm>
              <a:custGeom>
                <a:avLst/>
                <a:gdLst>
                  <a:gd name="T0" fmla="*/ 1 w 3"/>
                  <a:gd name="T1" fmla="*/ 0 h 3"/>
                  <a:gd name="T2" fmla="*/ 3 w 3"/>
                  <a:gd name="T3" fmla="*/ 1 h 3"/>
                  <a:gd name="T4" fmla="*/ 2 w 3"/>
                  <a:gd name="T5" fmla="*/ 2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1" y="0"/>
                      <a:pt x="2" y="0"/>
                      <a:pt x="3" y="1"/>
                    </a:cubicBezTo>
                    <a:cubicBezTo>
                      <a:pt x="2" y="1"/>
                      <a:pt x="2" y="2"/>
                      <a:pt x="2" y="2"/>
                    </a:cubicBezTo>
                    <a:cubicBezTo>
                      <a:pt x="1" y="3"/>
                      <a:pt x="0" y="2"/>
                      <a:pt x="0" y="2"/>
                    </a:cubicBezTo>
                    <a:cubicBezTo>
                      <a:pt x="0" y="1"/>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1" name="Freeform 594">
                <a:extLst>
                  <a:ext uri="{FF2B5EF4-FFF2-40B4-BE49-F238E27FC236}">
                    <a16:creationId xmlns:a16="http://schemas.microsoft.com/office/drawing/2014/main" id="{3B892F5A-0A4D-9F63-B7FD-B18C2AE5E5BF}"/>
                  </a:ext>
                </a:extLst>
              </p:cNvPr>
              <p:cNvSpPr/>
              <p:nvPr/>
            </p:nvSpPr>
            <p:spPr bwMode="auto">
              <a:xfrm>
                <a:off x="167" y="2169"/>
                <a:ext cx="4" cy="4"/>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0"/>
                      <a:pt x="2" y="1"/>
                      <a:pt x="3" y="1"/>
                    </a:cubicBezTo>
                    <a:cubicBezTo>
                      <a:pt x="3" y="2"/>
                      <a:pt x="3" y="3"/>
                      <a:pt x="2" y="3"/>
                    </a:cubicBezTo>
                    <a:cubicBezTo>
                      <a:pt x="2" y="3"/>
                      <a:pt x="1" y="2"/>
                      <a:pt x="0" y="2"/>
                    </a:cubicBezTo>
                    <a:cubicBezTo>
                      <a:pt x="1" y="1"/>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2" name="Freeform 595">
                <a:extLst>
                  <a:ext uri="{FF2B5EF4-FFF2-40B4-BE49-F238E27FC236}">
                    <a16:creationId xmlns:a16="http://schemas.microsoft.com/office/drawing/2014/main" id="{81C76341-6D34-478E-39B1-B6C2A10AEC78}"/>
                  </a:ext>
                </a:extLst>
              </p:cNvPr>
              <p:cNvSpPr/>
              <p:nvPr/>
            </p:nvSpPr>
            <p:spPr bwMode="auto">
              <a:xfrm>
                <a:off x="233" y="2201"/>
                <a:ext cx="7" cy="3"/>
              </a:xfrm>
              <a:custGeom>
                <a:avLst/>
                <a:gdLst>
                  <a:gd name="T0" fmla="*/ 0 w 6"/>
                  <a:gd name="T1" fmla="*/ 2 h 2"/>
                  <a:gd name="T2" fmla="*/ 5 w 6"/>
                  <a:gd name="T3" fmla="*/ 1 h 2"/>
                  <a:gd name="T4" fmla="*/ 6 w 6"/>
                  <a:gd name="T5" fmla="*/ 1 h 2"/>
                  <a:gd name="T6" fmla="*/ 0 w 6"/>
                  <a:gd name="T7" fmla="*/ 2 h 2"/>
                  <a:gd name="T8" fmla="*/ 0 w 6"/>
                  <a:gd name="T9" fmla="*/ 2 h 2"/>
                </a:gdLst>
                <a:ahLst/>
                <a:cxnLst>
                  <a:cxn ang="0">
                    <a:pos x="T0" y="T1"/>
                  </a:cxn>
                  <a:cxn ang="0">
                    <a:pos x="T2" y="T3"/>
                  </a:cxn>
                  <a:cxn ang="0">
                    <a:pos x="T4" y="T5"/>
                  </a:cxn>
                  <a:cxn ang="0">
                    <a:pos x="T6" y="T7"/>
                  </a:cxn>
                  <a:cxn ang="0">
                    <a:pos x="T8" y="T9"/>
                  </a:cxn>
                </a:cxnLst>
                <a:rect l="0" t="0" r="r" b="b"/>
                <a:pathLst>
                  <a:path w="6" h="2">
                    <a:moveTo>
                      <a:pt x="0" y="2"/>
                    </a:moveTo>
                    <a:cubicBezTo>
                      <a:pt x="1" y="1"/>
                      <a:pt x="3" y="0"/>
                      <a:pt x="5" y="1"/>
                    </a:cubicBezTo>
                    <a:cubicBezTo>
                      <a:pt x="5" y="1"/>
                      <a:pt x="5" y="1"/>
                      <a:pt x="6" y="1"/>
                    </a:cubicBezTo>
                    <a:cubicBezTo>
                      <a:pt x="4" y="2"/>
                      <a:pt x="2"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3" name="Freeform 596">
                <a:extLst>
                  <a:ext uri="{FF2B5EF4-FFF2-40B4-BE49-F238E27FC236}">
                    <a16:creationId xmlns:a16="http://schemas.microsoft.com/office/drawing/2014/main" id="{C9BCF993-66C8-DA27-3419-92D0C3F9C299}"/>
                  </a:ext>
                </a:extLst>
              </p:cNvPr>
              <p:cNvSpPr/>
              <p:nvPr/>
            </p:nvSpPr>
            <p:spPr bwMode="auto">
              <a:xfrm>
                <a:off x="94" y="2099"/>
                <a:ext cx="6" cy="3"/>
              </a:xfrm>
              <a:custGeom>
                <a:avLst/>
                <a:gdLst>
                  <a:gd name="T0" fmla="*/ 5 w 5"/>
                  <a:gd name="T1" fmla="*/ 0 h 2"/>
                  <a:gd name="T2" fmla="*/ 1 w 5"/>
                  <a:gd name="T3" fmla="*/ 1 h 2"/>
                  <a:gd name="T4" fmla="*/ 0 w 5"/>
                  <a:gd name="T5" fmla="*/ 1 h 2"/>
                  <a:gd name="T6" fmla="*/ 5 w 5"/>
                  <a:gd name="T7" fmla="*/ 0 h 2"/>
                </a:gdLst>
                <a:ahLst/>
                <a:cxnLst>
                  <a:cxn ang="0">
                    <a:pos x="T0" y="T1"/>
                  </a:cxn>
                  <a:cxn ang="0">
                    <a:pos x="T2" y="T3"/>
                  </a:cxn>
                  <a:cxn ang="0">
                    <a:pos x="T4" y="T5"/>
                  </a:cxn>
                  <a:cxn ang="0">
                    <a:pos x="T6" y="T7"/>
                  </a:cxn>
                </a:cxnLst>
                <a:rect l="0" t="0" r="r" b="b"/>
                <a:pathLst>
                  <a:path w="5" h="2">
                    <a:moveTo>
                      <a:pt x="5" y="0"/>
                    </a:moveTo>
                    <a:cubicBezTo>
                      <a:pt x="4" y="1"/>
                      <a:pt x="3" y="2"/>
                      <a:pt x="1" y="1"/>
                    </a:cubicBezTo>
                    <a:cubicBezTo>
                      <a:pt x="0" y="1"/>
                      <a:pt x="0" y="1"/>
                      <a:pt x="0" y="1"/>
                    </a:cubicBezTo>
                    <a:cubicBezTo>
                      <a:pt x="2" y="0"/>
                      <a:pt x="4" y="0"/>
                      <a:pt x="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4" name="Freeform 597">
                <a:extLst>
                  <a:ext uri="{FF2B5EF4-FFF2-40B4-BE49-F238E27FC236}">
                    <a16:creationId xmlns:a16="http://schemas.microsoft.com/office/drawing/2014/main" id="{3846161E-71FC-7D3A-C672-2935B5FB7068}"/>
                  </a:ext>
                </a:extLst>
              </p:cNvPr>
              <p:cNvSpPr/>
              <p:nvPr/>
            </p:nvSpPr>
            <p:spPr bwMode="auto">
              <a:xfrm>
                <a:off x="78" y="2074"/>
                <a:ext cx="3" cy="2"/>
              </a:xfrm>
              <a:custGeom>
                <a:avLst/>
                <a:gdLst>
                  <a:gd name="T0" fmla="*/ 0 w 3"/>
                  <a:gd name="T1" fmla="*/ 0 h 2"/>
                  <a:gd name="T2" fmla="*/ 3 w 3"/>
                  <a:gd name="T3" fmla="*/ 1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cubicBezTo>
                      <a:pt x="1" y="0"/>
                      <a:pt x="2" y="0"/>
                      <a:pt x="3" y="1"/>
                    </a:cubicBezTo>
                    <a:cubicBezTo>
                      <a:pt x="3" y="1"/>
                      <a:pt x="3" y="1"/>
                      <a:pt x="3" y="2"/>
                    </a:cubicBezTo>
                    <a:cubicBezTo>
                      <a:pt x="2" y="1"/>
                      <a:pt x="1"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5" name="Freeform 598">
                <a:extLst>
                  <a:ext uri="{FF2B5EF4-FFF2-40B4-BE49-F238E27FC236}">
                    <a16:creationId xmlns:a16="http://schemas.microsoft.com/office/drawing/2014/main" id="{4C7A02AE-8359-28F7-3DB2-747DA314FD23}"/>
                  </a:ext>
                </a:extLst>
              </p:cNvPr>
              <p:cNvSpPr/>
              <p:nvPr/>
            </p:nvSpPr>
            <p:spPr bwMode="auto">
              <a:xfrm>
                <a:off x="263" y="2107"/>
                <a:ext cx="1" cy="1"/>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0" y="0"/>
                      <a:pt x="1" y="0"/>
                      <a:pt x="1" y="0"/>
                    </a:cubicBezTo>
                    <a:cubicBezTo>
                      <a:pt x="1" y="0"/>
                      <a:pt x="1" y="0"/>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6" name="Freeform 599">
                <a:extLst>
                  <a:ext uri="{FF2B5EF4-FFF2-40B4-BE49-F238E27FC236}">
                    <a16:creationId xmlns:a16="http://schemas.microsoft.com/office/drawing/2014/main" id="{9B541917-9638-F737-EA02-FEFA67F69CE2}"/>
                  </a:ext>
                </a:extLst>
              </p:cNvPr>
              <p:cNvSpPr/>
              <p:nvPr/>
            </p:nvSpPr>
            <p:spPr bwMode="auto">
              <a:xfrm>
                <a:off x="271" y="2118"/>
                <a:ext cx="1" cy="1"/>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0" y="0"/>
                    </a:cubicBezTo>
                    <a:cubicBezTo>
                      <a:pt x="1" y="0"/>
                      <a:pt x="1" y="0"/>
                      <a:pt x="1" y="0"/>
                    </a:cubicBezTo>
                    <a:lnTo>
                      <a:pt x="1"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7" name="Freeform 600">
                <a:extLst>
                  <a:ext uri="{FF2B5EF4-FFF2-40B4-BE49-F238E27FC236}">
                    <a16:creationId xmlns:a16="http://schemas.microsoft.com/office/drawing/2014/main" id="{63198400-C897-B99C-5537-6E6F79ED4070}"/>
                  </a:ext>
                </a:extLst>
              </p:cNvPr>
              <p:cNvSpPr/>
              <p:nvPr/>
            </p:nvSpPr>
            <p:spPr bwMode="auto">
              <a:xfrm>
                <a:off x="211" y="2121"/>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0"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8" name="Freeform 601">
                <a:extLst>
                  <a:ext uri="{FF2B5EF4-FFF2-40B4-BE49-F238E27FC236}">
                    <a16:creationId xmlns:a16="http://schemas.microsoft.com/office/drawing/2014/main" id="{D05368A0-4194-D21F-AE91-2338B517FF70}"/>
                  </a:ext>
                </a:extLst>
              </p:cNvPr>
              <p:cNvSpPr/>
              <p:nvPr/>
            </p:nvSpPr>
            <p:spPr bwMode="auto">
              <a:xfrm>
                <a:off x="909" y="1454"/>
                <a:ext cx="50" cy="87"/>
              </a:xfrm>
              <a:custGeom>
                <a:avLst/>
                <a:gdLst>
                  <a:gd name="T0" fmla="*/ 4 w 44"/>
                  <a:gd name="T1" fmla="*/ 28 h 76"/>
                  <a:gd name="T2" fmla="*/ 5 w 44"/>
                  <a:gd name="T3" fmla="*/ 28 h 76"/>
                  <a:gd name="T4" fmla="*/ 26 w 44"/>
                  <a:gd name="T5" fmla="*/ 30 h 76"/>
                  <a:gd name="T6" fmla="*/ 22 w 44"/>
                  <a:gd name="T7" fmla="*/ 11 h 76"/>
                  <a:gd name="T8" fmla="*/ 29 w 44"/>
                  <a:gd name="T9" fmla="*/ 3 h 76"/>
                  <a:gd name="T10" fmla="*/ 36 w 44"/>
                  <a:gd name="T11" fmla="*/ 4 h 76"/>
                  <a:gd name="T12" fmla="*/ 42 w 44"/>
                  <a:gd name="T13" fmla="*/ 35 h 76"/>
                  <a:gd name="T14" fmla="*/ 34 w 44"/>
                  <a:gd name="T15" fmla="*/ 48 h 76"/>
                  <a:gd name="T16" fmla="*/ 33 w 44"/>
                  <a:gd name="T17" fmla="*/ 59 h 76"/>
                  <a:gd name="T18" fmla="*/ 26 w 44"/>
                  <a:gd name="T19" fmla="*/ 69 h 76"/>
                  <a:gd name="T20" fmla="*/ 0 w 44"/>
                  <a:gd name="T21" fmla="*/ 65 h 76"/>
                  <a:gd name="T22" fmla="*/ 15 w 44"/>
                  <a:gd name="T23" fmla="*/ 54 h 76"/>
                  <a:gd name="T24" fmla="*/ 7 w 44"/>
                  <a:gd name="T25" fmla="*/ 37 h 76"/>
                  <a:gd name="T26" fmla="*/ 4 w 44"/>
                  <a:gd name="T27" fmla="*/ 2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76">
                    <a:moveTo>
                      <a:pt x="4" y="28"/>
                    </a:moveTo>
                    <a:cubicBezTo>
                      <a:pt x="4" y="28"/>
                      <a:pt x="4" y="28"/>
                      <a:pt x="5" y="28"/>
                    </a:cubicBezTo>
                    <a:cubicBezTo>
                      <a:pt x="12" y="29"/>
                      <a:pt x="20" y="37"/>
                      <a:pt x="26" y="30"/>
                    </a:cubicBezTo>
                    <a:cubicBezTo>
                      <a:pt x="32" y="24"/>
                      <a:pt x="24" y="17"/>
                      <a:pt x="22" y="11"/>
                    </a:cubicBezTo>
                    <a:cubicBezTo>
                      <a:pt x="20" y="4"/>
                      <a:pt x="20" y="0"/>
                      <a:pt x="29" y="3"/>
                    </a:cubicBezTo>
                    <a:cubicBezTo>
                      <a:pt x="31" y="4"/>
                      <a:pt x="34" y="4"/>
                      <a:pt x="36" y="4"/>
                    </a:cubicBezTo>
                    <a:cubicBezTo>
                      <a:pt x="42" y="14"/>
                      <a:pt x="39" y="25"/>
                      <a:pt x="42" y="35"/>
                    </a:cubicBezTo>
                    <a:cubicBezTo>
                      <a:pt x="44" y="41"/>
                      <a:pt x="35" y="43"/>
                      <a:pt x="34" y="48"/>
                    </a:cubicBezTo>
                    <a:cubicBezTo>
                      <a:pt x="32" y="52"/>
                      <a:pt x="30" y="54"/>
                      <a:pt x="33" y="59"/>
                    </a:cubicBezTo>
                    <a:cubicBezTo>
                      <a:pt x="38" y="66"/>
                      <a:pt x="33" y="70"/>
                      <a:pt x="26" y="69"/>
                    </a:cubicBezTo>
                    <a:cubicBezTo>
                      <a:pt x="18" y="68"/>
                      <a:pt x="7" y="76"/>
                      <a:pt x="0" y="65"/>
                    </a:cubicBezTo>
                    <a:cubicBezTo>
                      <a:pt x="3" y="58"/>
                      <a:pt x="15" y="63"/>
                      <a:pt x="15" y="54"/>
                    </a:cubicBezTo>
                    <a:cubicBezTo>
                      <a:pt x="15" y="48"/>
                      <a:pt x="9" y="43"/>
                      <a:pt x="7" y="37"/>
                    </a:cubicBezTo>
                    <a:cubicBezTo>
                      <a:pt x="5" y="34"/>
                      <a:pt x="5" y="31"/>
                      <a:pt x="4" y="2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9" name="Freeform 602">
                <a:extLst>
                  <a:ext uri="{FF2B5EF4-FFF2-40B4-BE49-F238E27FC236}">
                    <a16:creationId xmlns:a16="http://schemas.microsoft.com/office/drawing/2014/main" id="{75C139B5-56C6-3942-B3DD-0A84AF98ACCB}"/>
                  </a:ext>
                </a:extLst>
              </p:cNvPr>
              <p:cNvSpPr/>
              <p:nvPr/>
            </p:nvSpPr>
            <p:spPr bwMode="auto">
              <a:xfrm>
                <a:off x="887" y="1572"/>
                <a:ext cx="45" cy="36"/>
              </a:xfrm>
              <a:custGeom>
                <a:avLst/>
                <a:gdLst>
                  <a:gd name="T0" fmla="*/ 22 w 39"/>
                  <a:gd name="T1" fmla="*/ 0 h 31"/>
                  <a:gd name="T2" fmla="*/ 34 w 39"/>
                  <a:gd name="T3" fmla="*/ 11 h 31"/>
                  <a:gd name="T4" fmla="*/ 27 w 39"/>
                  <a:gd name="T5" fmla="*/ 21 h 31"/>
                  <a:gd name="T6" fmla="*/ 15 w 39"/>
                  <a:gd name="T7" fmla="*/ 31 h 31"/>
                  <a:gd name="T8" fmla="*/ 11 w 39"/>
                  <a:gd name="T9" fmla="*/ 27 h 31"/>
                  <a:gd name="T10" fmla="*/ 12 w 39"/>
                  <a:gd name="T11" fmla="*/ 8 h 31"/>
                  <a:gd name="T12" fmla="*/ 22 w 39"/>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39" h="31">
                    <a:moveTo>
                      <a:pt x="22" y="0"/>
                    </a:moveTo>
                    <a:cubicBezTo>
                      <a:pt x="30" y="0"/>
                      <a:pt x="31" y="7"/>
                      <a:pt x="34" y="11"/>
                    </a:cubicBezTo>
                    <a:cubicBezTo>
                      <a:pt x="39" y="18"/>
                      <a:pt x="29" y="17"/>
                      <a:pt x="27" y="21"/>
                    </a:cubicBezTo>
                    <a:cubicBezTo>
                      <a:pt x="24" y="25"/>
                      <a:pt x="19" y="28"/>
                      <a:pt x="15" y="31"/>
                    </a:cubicBezTo>
                    <a:cubicBezTo>
                      <a:pt x="14" y="30"/>
                      <a:pt x="13" y="28"/>
                      <a:pt x="11" y="27"/>
                    </a:cubicBezTo>
                    <a:cubicBezTo>
                      <a:pt x="0" y="17"/>
                      <a:pt x="0" y="17"/>
                      <a:pt x="12" y="8"/>
                    </a:cubicBezTo>
                    <a:cubicBezTo>
                      <a:pt x="15" y="5"/>
                      <a:pt x="19" y="3"/>
                      <a:pt x="2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0" name="Freeform 603">
                <a:extLst>
                  <a:ext uri="{FF2B5EF4-FFF2-40B4-BE49-F238E27FC236}">
                    <a16:creationId xmlns:a16="http://schemas.microsoft.com/office/drawing/2014/main" id="{80498CDD-CE33-7322-EECE-94D563F1FD98}"/>
                  </a:ext>
                </a:extLst>
              </p:cNvPr>
              <p:cNvSpPr/>
              <p:nvPr/>
            </p:nvSpPr>
            <p:spPr bwMode="auto">
              <a:xfrm>
                <a:off x="895" y="1530"/>
                <a:ext cx="21" cy="24"/>
              </a:xfrm>
              <a:custGeom>
                <a:avLst/>
                <a:gdLst>
                  <a:gd name="T0" fmla="*/ 8 w 18"/>
                  <a:gd name="T1" fmla="*/ 0 h 21"/>
                  <a:gd name="T2" fmla="*/ 13 w 18"/>
                  <a:gd name="T3" fmla="*/ 14 h 21"/>
                  <a:gd name="T4" fmla="*/ 8 w 18"/>
                  <a:gd name="T5" fmla="*/ 20 h 21"/>
                  <a:gd name="T6" fmla="*/ 3 w 18"/>
                  <a:gd name="T7" fmla="*/ 7 h 21"/>
                  <a:gd name="T8" fmla="*/ 8 w 18"/>
                  <a:gd name="T9" fmla="*/ 0 h 21"/>
                </a:gdLst>
                <a:ahLst/>
                <a:cxnLst>
                  <a:cxn ang="0">
                    <a:pos x="T0" y="T1"/>
                  </a:cxn>
                  <a:cxn ang="0">
                    <a:pos x="T2" y="T3"/>
                  </a:cxn>
                  <a:cxn ang="0">
                    <a:pos x="T4" y="T5"/>
                  </a:cxn>
                  <a:cxn ang="0">
                    <a:pos x="T6" y="T7"/>
                  </a:cxn>
                  <a:cxn ang="0">
                    <a:pos x="T8" y="T9"/>
                  </a:cxn>
                </a:cxnLst>
                <a:rect l="0" t="0" r="r" b="b"/>
                <a:pathLst>
                  <a:path w="18" h="21">
                    <a:moveTo>
                      <a:pt x="8" y="0"/>
                    </a:moveTo>
                    <a:cubicBezTo>
                      <a:pt x="8" y="5"/>
                      <a:pt x="10" y="10"/>
                      <a:pt x="13" y="14"/>
                    </a:cubicBezTo>
                    <a:cubicBezTo>
                      <a:pt x="18" y="21"/>
                      <a:pt x="12" y="20"/>
                      <a:pt x="8" y="20"/>
                    </a:cubicBezTo>
                    <a:cubicBezTo>
                      <a:pt x="6" y="16"/>
                      <a:pt x="5" y="11"/>
                      <a:pt x="3" y="7"/>
                    </a:cubicBezTo>
                    <a:cubicBezTo>
                      <a:pt x="0" y="1"/>
                      <a:pt x="3" y="0"/>
                      <a:pt x="8"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1" name="Freeform 604">
                <a:extLst>
                  <a:ext uri="{FF2B5EF4-FFF2-40B4-BE49-F238E27FC236}">
                    <a16:creationId xmlns:a16="http://schemas.microsoft.com/office/drawing/2014/main" id="{30C5BB38-41DE-B10C-DB70-7EDB34EEB5E5}"/>
                  </a:ext>
                </a:extLst>
              </p:cNvPr>
              <p:cNvSpPr/>
              <p:nvPr/>
            </p:nvSpPr>
            <p:spPr bwMode="auto">
              <a:xfrm>
                <a:off x="885" y="528"/>
                <a:ext cx="58" cy="187"/>
              </a:xfrm>
              <a:custGeom>
                <a:avLst/>
                <a:gdLst>
                  <a:gd name="T0" fmla="*/ 51 w 51"/>
                  <a:gd name="T1" fmla="*/ 161 h 163"/>
                  <a:gd name="T2" fmla="*/ 39 w 51"/>
                  <a:gd name="T3" fmla="*/ 152 h 163"/>
                  <a:gd name="T4" fmla="*/ 34 w 51"/>
                  <a:gd name="T5" fmla="*/ 133 h 163"/>
                  <a:gd name="T6" fmla="*/ 34 w 51"/>
                  <a:gd name="T7" fmla="*/ 133 h 163"/>
                  <a:gd name="T8" fmla="*/ 41 w 51"/>
                  <a:gd name="T9" fmla="*/ 128 h 163"/>
                  <a:gd name="T10" fmla="*/ 32 w 51"/>
                  <a:gd name="T11" fmla="*/ 99 h 163"/>
                  <a:gd name="T12" fmla="*/ 30 w 51"/>
                  <a:gd name="T13" fmla="*/ 87 h 163"/>
                  <a:gd name="T14" fmla="*/ 31 w 51"/>
                  <a:gd name="T15" fmla="*/ 82 h 163"/>
                  <a:gd name="T16" fmla="*/ 31 w 51"/>
                  <a:gd name="T17" fmla="*/ 82 h 163"/>
                  <a:gd name="T18" fmla="*/ 30 w 51"/>
                  <a:gd name="T19" fmla="*/ 87 h 163"/>
                  <a:gd name="T20" fmla="*/ 22 w 51"/>
                  <a:gd name="T21" fmla="*/ 75 h 163"/>
                  <a:gd name="T22" fmla="*/ 22 w 51"/>
                  <a:gd name="T23" fmla="*/ 75 h 163"/>
                  <a:gd name="T24" fmla="*/ 28 w 51"/>
                  <a:gd name="T25" fmla="*/ 69 h 163"/>
                  <a:gd name="T26" fmla="*/ 3 w 51"/>
                  <a:gd name="T27" fmla="*/ 6 h 163"/>
                  <a:gd name="T28" fmla="*/ 3 w 51"/>
                  <a:gd name="T29" fmla="*/ 0 h 163"/>
                  <a:gd name="T30" fmla="*/ 18 w 51"/>
                  <a:gd name="T31" fmla="*/ 15 h 163"/>
                  <a:gd name="T32" fmla="*/ 23 w 51"/>
                  <a:gd name="T33" fmla="*/ 42 h 163"/>
                  <a:gd name="T34" fmla="*/ 36 w 51"/>
                  <a:gd name="T35" fmla="*/ 83 h 163"/>
                  <a:gd name="T36" fmla="*/ 34 w 51"/>
                  <a:gd name="T37" fmla="*/ 37 h 163"/>
                  <a:gd name="T38" fmla="*/ 42 w 51"/>
                  <a:gd name="T39" fmla="*/ 47 h 163"/>
                  <a:gd name="T40" fmla="*/ 46 w 51"/>
                  <a:gd name="T41" fmla="*/ 135 h 163"/>
                  <a:gd name="T42" fmla="*/ 51 w 51"/>
                  <a:gd name="T43" fmla="*/ 155 h 163"/>
                  <a:gd name="T44" fmla="*/ 51 w 51"/>
                  <a:gd name="T45" fmla="*/ 161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1" h="163">
                    <a:moveTo>
                      <a:pt x="51" y="161"/>
                    </a:moveTo>
                    <a:cubicBezTo>
                      <a:pt x="43" y="163"/>
                      <a:pt x="40" y="159"/>
                      <a:pt x="39" y="152"/>
                    </a:cubicBezTo>
                    <a:cubicBezTo>
                      <a:pt x="43" y="144"/>
                      <a:pt x="33" y="140"/>
                      <a:pt x="34" y="133"/>
                    </a:cubicBezTo>
                    <a:cubicBezTo>
                      <a:pt x="34" y="133"/>
                      <a:pt x="34" y="133"/>
                      <a:pt x="34" y="133"/>
                    </a:cubicBezTo>
                    <a:cubicBezTo>
                      <a:pt x="39" y="135"/>
                      <a:pt x="43" y="137"/>
                      <a:pt x="41" y="128"/>
                    </a:cubicBezTo>
                    <a:cubicBezTo>
                      <a:pt x="39" y="119"/>
                      <a:pt x="38" y="108"/>
                      <a:pt x="32" y="99"/>
                    </a:cubicBezTo>
                    <a:cubicBezTo>
                      <a:pt x="30" y="96"/>
                      <a:pt x="29" y="91"/>
                      <a:pt x="30" y="87"/>
                    </a:cubicBezTo>
                    <a:cubicBezTo>
                      <a:pt x="31" y="86"/>
                      <a:pt x="32" y="84"/>
                      <a:pt x="31" y="82"/>
                    </a:cubicBezTo>
                    <a:cubicBezTo>
                      <a:pt x="31" y="82"/>
                      <a:pt x="31" y="82"/>
                      <a:pt x="31" y="82"/>
                    </a:cubicBezTo>
                    <a:cubicBezTo>
                      <a:pt x="30" y="83"/>
                      <a:pt x="30" y="85"/>
                      <a:pt x="30" y="87"/>
                    </a:cubicBezTo>
                    <a:cubicBezTo>
                      <a:pt x="23" y="85"/>
                      <a:pt x="23" y="80"/>
                      <a:pt x="22" y="75"/>
                    </a:cubicBezTo>
                    <a:cubicBezTo>
                      <a:pt x="22" y="75"/>
                      <a:pt x="22" y="75"/>
                      <a:pt x="22" y="75"/>
                    </a:cubicBezTo>
                    <a:cubicBezTo>
                      <a:pt x="28" y="76"/>
                      <a:pt x="31" y="77"/>
                      <a:pt x="28" y="69"/>
                    </a:cubicBezTo>
                    <a:cubicBezTo>
                      <a:pt x="21" y="47"/>
                      <a:pt x="14" y="26"/>
                      <a:pt x="3" y="6"/>
                    </a:cubicBezTo>
                    <a:cubicBezTo>
                      <a:pt x="2" y="5"/>
                      <a:pt x="0" y="3"/>
                      <a:pt x="3" y="0"/>
                    </a:cubicBezTo>
                    <a:cubicBezTo>
                      <a:pt x="5" y="8"/>
                      <a:pt x="15" y="7"/>
                      <a:pt x="18" y="15"/>
                    </a:cubicBezTo>
                    <a:cubicBezTo>
                      <a:pt x="21" y="24"/>
                      <a:pt x="19" y="33"/>
                      <a:pt x="23" y="42"/>
                    </a:cubicBezTo>
                    <a:cubicBezTo>
                      <a:pt x="29" y="54"/>
                      <a:pt x="32" y="68"/>
                      <a:pt x="36" y="83"/>
                    </a:cubicBezTo>
                    <a:cubicBezTo>
                      <a:pt x="39" y="67"/>
                      <a:pt x="36" y="52"/>
                      <a:pt x="34" y="37"/>
                    </a:cubicBezTo>
                    <a:cubicBezTo>
                      <a:pt x="43" y="40"/>
                      <a:pt x="42" y="40"/>
                      <a:pt x="42" y="47"/>
                    </a:cubicBezTo>
                    <a:cubicBezTo>
                      <a:pt x="42" y="76"/>
                      <a:pt x="39" y="106"/>
                      <a:pt x="46" y="135"/>
                    </a:cubicBezTo>
                    <a:cubicBezTo>
                      <a:pt x="48" y="142"/>
                      <a:pt x="42" y="150"/>
                      <a:pt x="51" y="155"/>
                    </a:cubicBezTo>
                    <a:cubicBezTo>
                      <a:pt x="51" y="157"/>
                      <a:pt x="51" y="159"/>
                      <a:pt x="51" y="16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2" name="Freeform 605">
                <a:extLst>
                  <a:ext uri="{FF2B5EF4-FFF2-40B4-BE49-F238E27FC236}">
                    <a16:creationId xmlns:a16="http://schemas.microsoft.com/office/drawing/2014/main" id="{543DBAE9-ECDA-835A-E179-0EEDEA1F33AE}"/>
                  </a:ext>
                </a:extLst>
              </p:cNvPr>
              <p:cNvSpPr/>
              <p:nvPr/>
            </p:nvSpPr>
            <p:spPr bwMode="auto">
              <a:xfrm>
                <a:off x="810" y="786"/>
                <a:ext cx="36" cy="37"/>
              </a:xfrm>
              <a:custGeom>
                <a:avLst/>
                <a:gdLst>
                  <a:gd name="T0" fmla="*/ 7 w 31"/>
                  <a:gd name="T1" fmla="*/ 7 h 32"/>
                  <a:gd name="T2" fmla="*/ 17 w 31"/>
                  <a:gd name="T3" fmla="*/ 0 h 32"/>
                  <a:gd name="T4" fmla="*/ 27 w 31"/>
                  <a:gd name="T5" fmla="*/ 23 h 32"/>
                  <a:gd name="T6" fmla="*/ 30 w 31"/>
                  <a:gd name="T7" fmla="*/ 29 h 32"/>
                  <a:gd name="T8" fmla="*/ 24 w 31"/>
                  <a:gd name="T9" fmla="*/ 31 h 32"/>
                  <a:gd name="T10" fmla="*/ 12 w 31"/>
                  <a:gd name="T11" fmla="*/ 31 h 32"/>
                  <a:gd name="T12" fmla="*/ 10 w 31"/>
                  <a:gd name="T13" fmla="*/ 27 h 32"/>
                  <a:gd name="T14" fmla="*/ 5 w 31"/>
                  <a:gd name="T15" fmla="*/ 21 h 32"/>
                  <a:gd name="T16" fmla="*/ 3 w 31"/>
                  <a:gd name="T17" fmla="*/ 19 h 32"/>
                  <a:gd name="T18" fmla="*/ 3 w 31"/>
                  <a:gd name="T19" fmla="*/ 19 h 32"/>
                  <a:gd name="T20" fmla="*/ 0 w 31"/>
                  <a:gd name="T21" fmla="*/ 9 h 32"/>
                  <a:gd name="T22" fmla="*/ 7 w 31"/>
                  <a:gd name="T23" fmla="*/ 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32">
                    <a:moveTo>
                      <a:pt x="7" y="7"/>
                    </a:moveTo>
                    <a:cubicBezTo>
                      <a:pt x="14" y="9"/>
                      <a:pt x="14" y="2"/>
                      <a:pt x="17" y="0"/>
                    </a:cubicBezTo>
                    <a:cubicBezTo>
                      <a:pt x="18" y="8"/>
                      <a:pt x="19" y="17"/>
                      <a:pt x="27" y="23"/>
                    </a:cubicBezTo>
                    <a:cubicBezTo>
                      <a:pt x="29" y="24"/>
                      <a:pt x="31" y="26"/>
                      <a:pt x="30" y="29"/>
                    </a:cubicBezTo>
                    <a:cubicBezTo>
                      <a:pt x="29" y="32"/>
                      <a:pt x="26" y="31"/>
                      <a:pt x="24" y="31"/>
                    </a:cubicBezTo>
                    <a:cubicBezTo>
                      <a:pt x="20" y="31"/>
                      <a:pt x="16" y="31"/>
                      <a:pt x="12" y="31"/>
                    </a:cubicBezTo>
                    <a:cubicBezTo>
                      <a:pt x="12" y="29"/>
                      <a:pt x="12" y="27"/>
                      <a:pt x="10" y="27"/>
                    </a:cubicBezTo>
                    <a:cubicBezTo>
                      <a:pt x="8" y="25"/>
                      <a:pt x="7" y="23"/>
                      <a:pt x="5" y="21"/>
                    </a:cubicBezTo>
                    <a:cubicBezTo>
                      <a:pt x="4" y="21"/>
                      <a:pt x="4" y="20"/>
                      <a:pt x="3" y="19"/>
                    </a:cubicBezTo>
                    <a:cubicBezTo>
                      <a:pt x="3" y="19"/>
                      <a:pt x="3" y="19"/>
                      <a:pt x="3" y="19"/>
                    </a:cubicBezTo>
                    <a:cubicBezTo>
                      <a:pt x="2" y="16"/>
                      <a:pt x="1" y="13"/>
                      <a:pt x="0" y="9"/>
                    </a:cubicBezTo>
                    <a:cubicBezTo>
                      <a:pt x="3" y="9"/>
                      <a:pt x="5" y="8"/>
                      <a:pt x="7"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3" name="Freeform 606">
                <a:extLst>
                  <a:ext uri="{FF2B5EF4-FFF2-40B4-BE49-F238E27FC236}">
                    <a16:creationId xmlns:a16="http://schemas.microsoft.com/office/drawing/2014/main" id="{7FD058B4-9B64-8B28-08B1-8F79FA65DBA8}"/>
                  </a:ext>
                </a:extLst>
              </p:cNvPr>
              <p:cNvSpPr/>
              <p:nvPr/>
            </p:nvSpPr>
            <p:spPr bwMode="auto">
              <a:xfrm>
                <a:off x="947" y="1054"/>
                <a:ext cx="39" cy="38"/>
              </a:xfrm>
              <a:custGeom>
                <a:avLst/>
                <a:gdLst>
                  <a:gd name="T0" fmla="*/ 34 w 34"/>
                  <a:gd name="T1" fmla="*/ 23 h 33"/>
                  <a:gd name="T2" fmla="*/ 25 w 34"/>
                  <a:gd name="T3" fmla="*/ 33 h 33"/>
                  <a:gd name="T4" fmla="*/ 20 w 34"/>
                  <a:gd name="T5" fmla="*/ 24 h 33"/>
                  <a:gd name="T6" fmla="*/ 9 w 34"/>
                  <a:gd name="T7" fmla="*/ 22 h 33"/>
                  <a:gd name="T8" fmla="*/ 0 w 34"/>
                  <a:gd name="T9" fmla="*/ 20 h 33"/>
                  <a:gd name="T10" fmla="*/ 26 w 34"/>
                  <a:gd name="T11" fmla="*/ 0 h 33"/>
                  <a:gd name="T12" fmla="*/ 34 w 34"/>
                  <a:gd name="T13" fmla="*/ 23 h 33"/>
                </a:gdLst>
                <a:ahLst/>
                <a:cxnLst>
                  <a:cxn ang="0">
                    <a:pos x="T0" y="T1"/>
                  </a:cxn>
                  <a:cxn ang="0">
                    <a:pos x="T2" y="T3"/>
                  </a:cxn>
                  <a:cxn ang="0">
                    <a:pos x="T4" y="T5"/>
                  </a:cxn>
                  <a:cxn ang="0">
                    <a:pos x="T6" y="T7"/>
                  </a:cxn>
                  <a:cxn ang="0">
                    <a:pos x="T8" y="T9"/>
                  </a:cxn>
                  <a:cxn ang="0">
                    <a:pos x="T10" y="T11"/>
                  </a:cxn>
                  <a:cxn ang="0">
                    <a:pos x="T12" y="T13"/>
                  </a:cxn>
                </a:cxnLst>
                <a:rect l="0" t="0" r="r" b="b"/>
                <a:pathLst>
                  <a:path w="34" h="33">
                    <a:moveTo>
                      <a:pt x="34" y="23"/>
                    </a:moveTo>
                    <a:cubicBezTo>
                      <a:pt x="31" y="26"/>
                      <a:pt x="28" y="29"/>
                      <a:pt x="25" y="33"/>
                    </a:cubicBezTo>
                    <a:cubicBezTo>
                      <a:pt x="21" y="31"/>
                      <a:pt x="22" y="27"/>
                      <a:pt x="20" y="24"/>
                    </a:cubicBezTo>
                    <a:cubicBezTo>
                      <a:pt x="17" y="18"/>
                      <a:pt x="14" y="14"/>
                      <a:pt x="9" y="22"/>
                    </a:cubicBezTo>
                    <a:cubicBezTo>
                      <a:pt x="5" y="27"/>
                      <a:pt x="1" y="26"/>
                      <a:pt x="0" y="20"/>
                    </a:cubicBezTo>
                    <a:cubicBezTo>
                      <a:pt x="7" y="12"/>
                      <a:pt x="21" y="12"/>
                      <a:pt x="26" y="0"/>
                    </a:cubicBezTo>
                    <a:cubicBezTo>
                      <a:pt x="32" y="8"/>
                      <a:pt x="30" y="16"/>
                      <a:pt x="34"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4" name="Freeform 607">
                <a:extLst>
                  <a:ext uri="{FF2B5EF4-FFF2-40B4-BE49-F238E27FC236}">
                    <a16:creationId xmlns:a16="http://schemas.microsoft.com/office/drawing/2014/main" id="{FCA7A830-2113-A21F-95B9-63A3037F569C}"/>
                  </a:ext>
                </a:extLst>
              </p:cNvPr>
              <p:cNvSpPr/>
              <p:nvPr/>
            </p:nvSpPr>
            <p:spPr bwMode="auto">
              <a:xfrm>
                <a:off x="714" y="844"/>
                <a:ext cx="82" cy="21"/>
              </a:xfrm>
              <a:custGeom>
                <a:avLst/>
                <a:gdLst>
                  <a:gd name="T0" fmla="*/ 72 w 72"/>
                  <a:gd name="T1" fmla="*/ 16 h 18"/>
                  <a:gd name="T2" fmla="*/ 0 w 72"/>
                  <a:gd name="T3" fmla="*/ 7 h 18"/>
                  <a:gd name="T4" fmla="*/ 8 w 72"/>
                  <a:gd name="T5" fmla="*/ 6 h 18"/>
                  <a:gd name="T6" fmla="*/ 16 w 72"/>
                  <a:gd name="T7" fmla="*/ 3 h 18"/>
                  <a:gd name="T8" fmla="*/ 23 w 72"/>
                  <a:gd name="T9" fmla="*/ 4 h 18"/>
                  <a:gd name="T10" fmla="*/ 68 w 72"/>
                  <a:gd name="T11" fmla="*/ 11 h 18"/>
                  <a:gd name="T12" fmla="*/ 72 w 72"/>
                  <a:gd name="T13" fmla="*/ 16 h 18"/>
                </a:gdLst>
                <a:ahLst/>
                <a:cxnLst>
                  <a:cxn ang="0">
                    <a:pos x="T0" y="T1"/>
                  </a:cxn>
                  <a:cxn ang="0">
                    <a:pos x="T2" y="T3"/>
                  </a:cxn>
                  <a:cxn ang="0">
                    <a:pos x="T4" y="T5"/>
                  </a:cxn>
                  <a:cxn ang="0">
                    <a:pos x="T6" y="T7"/>
                  </a:cxn>
                  <a:cxn ang="0">
                    <a:pos x="T8" y="T9"/>
                  </a:cxn>
                  <a:cxn ang="0">
                    <a:pos x="T10" y="T11"/>
                  </a:cxn>
                  <a:cxn ang="0">
                    <a:pos x="T12" y="T13"/>
                  </a:cxn>
                </a:cxnLst>
                <a:rect l="0" t="0" r="r" b="b"/>
                <a:pathLst>
                  <a:path w="72" h="18">
                    <a:moveTo>
                      <a:pt x="72" y="16"/>
                    </a:moveTo>
                    <a:cubicBezTo>
                      <a:pt x="48" y="16"/>
                      <a:pt x="23" y="18"/>
                      <a:pt x="0" y="7"/>
                    </a:cubicBezTo>
                    <a:cubicBezTo>
                      <a:pt x="4" y="3"/>
                      <a:pt x="6" y="6"/>
                      <a:pt x="8" y="6"/>
                    </a:cubicBezTo>
                    <a:cubicBezTo>
                      <a:pt x="11" y="6"/>
                      <a:pt x="18" y="16"/>
                      <a:pt x="16" y="3"/>
                    </a:cubicBezTo>
                    <a:cubicBezTo>
                      <a:pt x="16" y="0"/>
                      <a:pt x="21" y="3"/>
                      <a:pt x="23" y="4"/>
                    </a:cubicBezTo>
                    <a:cubicBezTo>
                      <a:pt x="37" y="11"/>
                      <a:pt x="52" y="17"/>
                      <a:pt x="68" y="11"/>
                    </a:cubicBezTo>
                    <a:cubicBezTo>
                      <a:pt x="71" y="12"/>
                      <a:pt x="72" y="14"/>
                      <a:pt x="72"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5" name="Freeform 608">
                <a:extLst>
                  <a:ext uri="{FF2B5EF4-FFF2-40B4-BE49-F238E27FC236}">
                    <a16:creationId xmlns:a16="http://schemas.microsoft.com/office/drawing/2014/main" id="{309A8914-11DE-7165-6816-299BC68C6AC1}"/>
                  </a:ext>
                </a:extLst>
              </p:cNvPr>
              <p:cNvSpPr/>
              <p:nvPr/>
            </p:nvSpPr>
            <p:spPr bwMode="auto">
              <a:xfrm>
                <a:off x="860" y="824"/>
                <a:ext cx="33" cy="25"/>
              </a:xfrm>
              <a:custGeom>
                <a:avLst/>
                <a:gdLst>
                  <a:gd name="T0" fmla="*/ 29 w 29"/>
                  <a:gd name="T1" fmla="*/ 8 h 22"/>
                  <a:gd name="T2" fmla="*/ 20 w 29"/>
                  <a:gd name="T3" fmla="*/ 22 h 22"/>
                  <a:gd name="T4" fmla="*/ 18 w 29"/>
                  <a:gd name="T5" fmla="*/ 22 h 22"/>
                  <a:gd name="T6" fmla="*/ 1 w 29"/>
                  <a:gd name="T7" fmla="*/ 5 h 22"/>
                  <a:gd name="T8" fmla="*/ 20 w 29"/>
                  <a:gd name="T9" fmla="*/ 6 h 22"/>
                  <a:gd name="T10" fmla="*/ 29 w 29"/>
                  <a:gd name="T11" fmla="*/ 8 h 22"/>
                </a:gdLst>
                <a:ahLst/>
                <a:cxnLst>
                  <a:cxn ang="0">
                    <a:pos x="T0" y="T1"/>
                  </a:cxn>
                  <a:cxn ang="0">
                    <a:pos x="T2" y="T3"/>
                  </a:cxn>
                  <a:cxn ang="0">
                    <a:pos x="T4" y="T5"/>
                  </a:cxn>
                  <a:cxn ang="0">
                    <a:pos x="T6" y="T7"/>
                  </a:cxn>
                  <a:cxn ang="0">
                    <a:pos x="T8" y="T9"/>
                  </a:cxn>
                  <a:cxn ang="0">
                    <a:pos x="T10" y="T11"/>
                  </a:cxn>
                </a:cxnLst>
                <a:rect l="0" t="0" r="r" b="b"/>
                <a:pathLst>
                  <a:path w="28" h="22">
                    <a:moveTo>
                      <a:pt x="29" y="8"/>
                    </a:moveTo>
                    <a:cubicBezTo>
                      <a:pt x="26" y="12"/>
                      <a:pt x="23" y="17"/>
                      <a:pt x="20" y="22"/>
                    </a:cubicBezTo>
                    <a:cubicBezTo>
                      <a:pt x="19" y="22"/>
                      <a:pt x="18" y="22"/>
                      <a:pt x="18" y="22"/>
                    </a:cubicBezTo>
                    <a:cubicBezTo>
                      <a:pt x="9" y="19"/>
                      <a:pt x="0" y="12"/>
                      <a:pt x="1" y="5"/>
                    </a:cubicBezTo>
                    <a:cubicBezTo>
                      <a:pt x="1" y="0"/>
                      <a:pt x="13" y="7"/>
                      <a:pt x="20" y="6"/>
                    </a:cubicBezTo>
                    <a:cubicBezTo>
                      <a:pt x="23" y="5"/>
                      <a:pt x="26" y="7"/>
                      <a:pt x="29" y="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6" name="Freeform 609">
                <a:extLst>
                  <a:ext uri="{FF2B5EF4-FFF2-40B4-BE49-F238E27FC236}">
                    <a16:creationId xmlns:a16="http://schemas.microsoft.com/office/drawing/2014/main" id="{734EF76A-B11E-899E-B4F4-70327801640C}"/>
                  </a:ext>
                </a:extLst>
              </p:cNvPr>
              <p:cNvSpPr/>
              <p:nvPr/>
            </p:nvSpPr>
            <p:spPr bwMode="auto">
              <a:xfrm>
                <a:off x="786" y="830"/>
                <a:ext cx="30" cy="20"/>
              </a:xfrm>
              <a:custGeom>
                <a:avLst/>
                <a:gdLst>
                  <a:gd name="T0" fmla="*/ 10 w 26"/>
                  <a:gd name="T1" fmla="*/ 18 h 18"/>
                  <a:gd name="T2" fmla="*/ 8 w 26"/>
                  <a:gd name="T3" fmla="*/ 15 h 18"/>
                  <a:gd name="T4" fmla="*/ 12 w 26"/>
                  <a:gd name="T5" fmla="*/ 0 h 18"/>
                  <a:gd name="T6" fmla="*/ 15 w 26"/>
                  <a:gd name="T7" fmla="*/ 2 h 18"/>
                  <a:gd name="T8" fmla="*/ 25 w 26"/>
                  <a:gd name="T9" fmla="*/ 12 h 18"/>
                  <a:gd name="T10" fmla="*/ 10 w 26"/>
                  <a:gd name="T11" fmla="*/ 18 h 18"/>
                </a:gdLst>
                <a:ahLst/>
                <a:cxnLst>
                  <a:cxn ang="0">
                    <a:pos x="T0" y="T1"/>
                  </a:cxn>
                  <a:cxn ang="0">
                    <a:pos x="T2" y="T3"/>
                  </a:cxn>
                  <a:cxn ang="0">
                    <a:pos x="T4" y="T5"/>
                  </a:cxn>
                  <a:cxn ang="0">
                    <a:pos x="T6" y="T7"/>
                  </a:cxn>
                  <a:cxn ang="0">
                    <a:pos x="T8" y="T9"/>
                  </a:cxn>
                  <a:cxn ang="0">
                    <a:pos x="T10" y="T11"/>
                  </a:cxn>
                </a:cxnLst>
                <a:rect l="0" t="0" r="r" b="b"/>
                <a:pathLst>
                  <a:path w="26" h="18">
                    <a:moveTo>
                      <a:pt x="10" y="18"/>
                    </a:moveTo>
                    <a:cubicBezTo>
                      <a:pt x="10" y="17"/>
                      <a:pt x="9" y="16"/>
                      <a:pt x="8" y="15"/>
                    </a:cubicBezTo>
                    <a:cubicBezTo>
                      <a:pt x="0" y="4"/>
                      <a:pt x="0" y="3"/>
                      <a:pt x="12" y="0"/>
                    </a:cubicBezTo>
                    <a:cubicBezTo>
                      <a:pt x="13" y="1"/>
                      <a:pt x="15" y="1"/>
                      <a:pt x="15" y="2"/>
                    </a:cubicBezTo>
                    <a:cubicBezTo>
                      <a:pt x="18" y="6"/>
                      <a:pt x="26" y="7"/>
                      <a:pt x="25" y="12"/>
                    </a:cubicBezTo>
                    <a:cubicBezTo>
                      <a:pt x="23" y="17"/>
                      <a:pt x="16" y="17"/>
                      <a:pt x="10" y="18"/>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920" name="Group 811">
              <a:extLst>
                <a:ext uri="{FF2B5EF4-FFF2-40B4-BE49-F238E27FC236}">
                  <a16:creationId xmlns:a16="http://schemas.microsoft.com/office/drawing/2014/main" id="{FD5EB06D-2C84-7244-767D-8C979BB7E406}"/>
                </a:ext>
              </a:extLst>
            </p:cNvPr>
            <p:cNvGrpSpPr/>
            <p:nvPr/>
          </p:nvGrpSpPr>
          <p:grpSpPr>
            <a:xfrm>
              <a:off x="39687" y="703263"/>
              <a:ext cx="1554163" cy="3087688"/>
              <a:chOff x="25" y="443"/>
              <a:chExt cx="979" cy="1945"/>
            </a:xfrm>
          </p:grpSpPr>
          <p:sp>
            <p:nvSpPr>
              <p:cNvPr id="947" name="Freeform 611">
                <a:extLst>
                  <a:ext uri="{FF2B5EF4-FFF2-40B4-BE49-F238E27FC236}">
                    <a16:creationId xmlns:a16="http://schemas.microsoft.com/office/drawing/2014/main" id="{1B5BD76D-94A8-4402-C433-2AA58A84C6C6}"/>
                  </a:ext>
                </a:extLst>
              </p:cNvPr>
              <p:cNvSpPr/>
              <p:nvPr/>
            </p:nvSpPr>
            <p:spPr bwMode="auto">
              <a:xfrm>
                <a:off x="894" y="825"/>
                <a:ext cx="8" cy="8"/>
              </a:xfrm>
              <a:custGeom>
                <a:avLst/>
                <a:gdLst>
                  <a:gd name="T0" fmla="*/ 3 w 7"/>
                  <a:gd name="T1" fmla="*/ 0 h 7"/>
                  <a:gd name="T2" fmla="*/ 0 w 7"/>
                  <a:gd name="T3" fmla="*/ 6 h 7"/>
                  <a:gd name="T4" fmla="*/ 3 w 7"/>
                  <a:gd name="T5" fmla="*/ 0 h 7"/>
                </a:gdLst>
                <a:ahLst/>
                <a:cxnLst>
                  <a:cxn ang="0">
                    <a:pos x="T0" y="T1"/>
                  </a:cxn>
                  <a:cxn ang="0">
                    <a:pos x="T2" y="T3"/>
                  </a:cxn>
                  <a:cxn ang="0">
                    <a:pos x="T4" y="T5"/>
                  </a:cxn>
                </a:cxnLst>
                <a:rect l="0" t="0" r="r" b="b"/>
                <a:pathLst>
                  <a:path w="7" h="7">
                    <a:moveTo>
                      <a:pt x="3" y="0"/>
                    </a:moveTo>
                    <a:cubicBezTo>
                      <a:pt x="4" y="3"/>
                      <a:pt x="7" y="7"/>
                      <a:pt x="0" y="6"/>
                    </a:cubicBezTo>
                    <a:cubicBezTo>
                      <a:pt x="1" y="4"/>
                      <a:pt x="2" y="2"/>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8" name="Freeform 612">
                <a:extLst>
                  <a:ext uri="{FF2B5EF4-FFF2-40B4-BE49-F238E27FC236}">
                    <a16:creationId xmlns:a16="http://schemas.microsoft.com/office/drawing/2014/main" id="{79C983BE-01C6-AB86-F71C-6BD65A9429D3}"/>
                  </a:ext>
                </a:extLst>
              </p:cNvPr>
              <p:cNvSpPr/>
              <p:nvPr/>
            </p:nvSpPr>
            <p:spPr bwMode="auto">
              <a:xfrm>
                <a:off x="795" y="825"/>
                <a:ext cx="5" cy="5"/>
              </a:xfrm>
              <a:custGeom>
                <a:avLst/>
                <a:gdLst>
                  <a:gd name="T0" fmla="*/ 4 w 4"/>
                  <a:gd name="T1" fmla="*/ 4 h 4"/>
                  <a:gd name="T2" fmla="*/ 1 w 4"/>
                  <a:gd name="T3" fmla="*/ 0 h 4"/>
                  <a:gd name="T4" fmla="*/ 3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1" y="0"/>
                    </a:cubicBezTo>
                    <a:cubicBezTo>
                      <a:pt x="1" y="0"/>
                      <a:pt x="2" y="0"/>
                      <a:pt x="3" y="0"/>
                    </a:cubicBezTo>
                    <a:cubicBezTo>
                      <a:pt x="4" y="1"/>
                      <a:pt x="4" y="2"/>
                      <a:pt x="4" y="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9" name="Freeform 613">
                <a:extLst>
                  <a:ext uri="{FF2B5EF4-FFF2-40B4-BE49-F238E27FC236}">
                    <a16:creationId xmlns:a16="http://schemas.microsoft.com/office/drawing/2014/main" id="{D45F427A-020B-00B8-9283-47734A6FC822}"/>
                  </a:ext>
                </a:extLst>
              </p:cNvPr>
              <p:cNvSpPr/>
              <p:nvPr/>
            </p:nvSpPr>
            <p:spPr bwMode="auto">
              <a:xfrm>
                <a:off x="987" y="1083"/>
                <a:ext cx="1" cy="1"/>
              </a:xfrm>
              <a:custGeom>
                <a:avLst/>
                <a:gdLst>
                  <a:gd name="T0" fmla="*/ 1 w 1"/>
                  <a:gd name="T1" fmla="*/ 1 h 1"/>
                  <a:gd name="T2" fmla="*/ 0 w 1"/>
                  <a:gd name="T3" fmla="*/ 1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1"/>
                      <a:pt x="0" y="1"/>
                    </a:cubicBezTo>
                    <a:cubicBezTo>
                      <a:pt x="0" y="1"/>
                      <a:pt x="0" y="0"/>
                      <a:pt x="1" y="0"/>
                    </a:cubicBezTo>
                    <a:cubicBezTo>
                      <a:pt x="1" y="0"/>
                      <a:pt x="1" y="1"/>
                      <a:pt x="1"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0" name="Freeform 614">
                <a:extLst>
                  <a:ext uri="{FF2B5EF4-FFF2-40B4-BE49-F238E27FC236}">
                    <a16:creationId xmlns:a16="http://schemas.microsoft.com/office/drawing/2014/main" id="{93B8D386-A026-BB43-8EE4-09B1B10BE42F}"/>
                  </a:ext>
                </a:extLst>
              </p:cNvPr>
              <p:cNvSpPr/>
              <p:nvPr/>
            </p:nvSpPr>
            <p:spPr bwMode="auto">
              <a:xfrm>
                <a:off x="820" y="450"/>
                <a:ext cx="62" cy="68"/>
              </a:xfrm>
              <a:custGeom>
                <a:avLst/>
                <a:gdLst>
                  <a:gd name="T0" fmla="*/ 30 w 54"/>
                  <a:gd name="T1" fmla="*/ 15 h 59"/>
                  <a:gd name="T2" fmla="*/ 53 w 54"/>
                  <a:gd name="T3" fmla="*/ 52 h 59"/>
                  <a:gd name="T4" fmla="*/ 53 w 54"/>
                  <a:gd name="T5" fmla="*/ 56 h 59"/>
                  <a:gd name="T6" fmla="*/ 47 w 54"/>
                  <a:gd name="T7" fmla="*/ 54 h 59"/>
                  <a:gd name="T8" fmla="*/ 0 w 54"/>
                  <a:gd name="T9" fmla="*/ 8 h 59"/>
                  <a:gd name="T10" fmla="*/ 13 w 54"/>
                  <a:gd name="T11" fmla="*/ 5 h 59"/>
                  <a:gd name="T12" fmla="*/ 13 w 54"/>
                  <a:gd name="T13" fmla="*/ 5 h 59"/>
                  <a:gd name="T14" fmla="*/ 25 w 54"/>
                  <a:gd name="T15" fmla="*/ 12 h 59"/>
                  <a:gd name="T16" fmla="*/ 25 w 54"/>
                  <a:gd name="T17" fmla="*/ 12 h 59"/>
                  <a:gd name="T18" fmla="*/ 28 w 54"/>
                  <a:gd name="T19" fmla="*/ 15 h 59"/>
                  <a:gd name="T20" fmla="*/ 28 w 54"/>
                  <a:gd name="T21" fmla="*/ 15 h 59"/>
                  <a:gd name="T22" fmla="*/ 29 w 54"/>
                  <a:gd name="T23" fmla="*/ 18 h 59"/>
                  <a:gd name="T24" fmla="*/ 30 w 54"/>
                  <a:gd name="T25" fmla="*/ 1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59">
                    <a:moveTo>
                      <a:pt x="30" y="15"/>
                    </a:moveTo>
                    <a:cubicBezTo>
                      <a:pt x="37" y="27"/>
                      <a:pt x="43" y="41"/>
                      <a:pt x="53" y="52"/>
                    </a:cubicBezTo>
                    <a:cubicBezTo>
                      <a:pt x="54" y="53"/>
                      <a:pt x="54" y="55"/>
                      <a:pt x="53" y="56"/>
                    </a:cubicBezTo>
                    <a:cubicBezTo>
                      <a:pt x="50" y="59"/>
                      <a:pt x="49" y="56"/>
                      <a:pt x="47" y="54"/>
                    </a:cubicBezTo>
                    <a:cubicBezTo>
                      <a:pt x="34" y="36"/>
                      <a:pt x="19" y="19"/>
                      <a:pt x="0" y="8"/>
                    </a:cubicBezTo>
                    <a:cubicBezTo>
                      <a:pt x="4" y="0"/>
                      <a:pt x="10" y="14"/>
                      <a:pt x="13" y="5"/>
                    </a:cubicBezTo>
                    <a:cubicBezTo>
                      <a:pt x="13" y="5"/>
                      <a:pt x="13" y="5"/>
                      <a:pt x="13" y="5"/>
                    </a:cubicBezTo>
                    <a:cubicBezTo>
                      <a:pt x="19" y="4"/>
                      <a:pt x="20" y="12"/>
                      <a:pt x="25" y="12"/>
                    </a:cubicBezTo>
                    <a:cubicBezTo>
                      <a:pt x="25" y="12"/>
                      <a:pt x="25" y="12"/>
                      <a:pt x="25" y="12"/>
                    </a:cubicBezTo>
                    <a:cubicBezTo>
                      <a:pt x="26" y="13"/>
                      <a:pt x="27" y="14"/>
                      <a:pt x="28" y="15"/>
                    </a:cubicBezTo>
                    <a:cubicBezTo>
                      <a:pt x="28" y="15"/>
                      <a:pt x="28" y="15"/>
                      <a:pt x="28" y="15"/>
                    </a:cubicBezTo>
                    <a:cubicBezTo>
                      <a:pt x="28" y="16"/>
                      <a:pt x="28" y="17"/>
                      <a:pt x="29" y="18"/>
                    </a:cubicBezTo>
                    <a:cubicBezTo>
                      <a:pt x="29" y="17"/>
                      <a:pt x="30" y="16"/>
                      <a:pt x="30"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1" name="Freeform 615">
                <a:extLst>
                  <a:ext uri="{FF2B5EF4-FFF2-40B4-BE49-F238E27FC236}">
                    <a16:creationId xmlns:a16="http://schemas.microsoft.com/office/drawing/2014/main" id="{EC1338EF-92EE-4169-BDF0-BC949BDC5558}"/>
                  </a:ext>
                </a:extLst>
              </p:cNvPr>
              <p:cNvSpPr>
                <a:spLocks noEditPoints="1"/>
              </p:cNvSpPr>
              <p:nvPr/>
            </p:nvSpPr>
            <p:spPr bwMode="auto">
              <a:xfrm>
                <a:off x="848" y="574"/>
                <a:ext cx="48" cy="68"/>
              </a:xfrm>
              <a:custGeom>
                <a:avLst/>
                <a:gdLst>
                  <a:gd name="T0" fmla="*/ 6 w 42"/>
                  <a:gd name="T1" fmla="*/ 23 h 59"/>
                  <a:gd name="T2" fmla="*/ 9 w 42"/>
                  <a:gd name="T3" fmla="*/ 16 h 59"/>
                  <a:gd name="T4" fmla="*/ 0 w 42"/>
                  <a:gd name="T5" fmla="*/ 0 h 59"/>
                  <a:gd name="T6" fmla="*/ 15 w 42"/>
                  <a:gd name="T7" fmla="*/ 16 h 59"/>
                  <a:gd name="T8" fmla="*/ 42 w 42"/>
                  <a:gd name="T9" fmla="*/ 59 h 59"/>
                  <a:gd name="T10" fmla="*/ 42 w 42"/>
                  <a:gd name="T11" fmla="*/ 59 h 59"/>
                  <a:gd name="T12" fmla="*/ 6 w 42"/>
                  <a:gd name="T13" fmla="*/ 23 h 59"/>
                  <a:gd name="T14" fmla="*/ 15 w 42"/>
                  <a:gd name="T15" fmla="*/ 25 h 59"/>
                  <a:gd name="T16" fmla="*/ 14 w 42"/>
                  <a:gd name="T17" fmla="*/ 24 h 59"/>
                  <a:gd name="T18" fmla="*/ 14 w 42"/>
                  <a:gd name="T19" fmla="*/ 25 h 59"/>
                  <a:gd name="T20" fmla="*/ 15 w 42"/>
                  <a:gd name="T21" fmla="*/ 26 h 59"/>
                  <a:gd name="T22" fmla="*/ 15 w 42"/>
                  <a:gd name="T23" fmla="*/ 2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59">
                    <a:moveTo>
                      <a:pt x="6" y="23"/>
                    </a:moveTo>
                    <a:cubicBezTo>
                      <a:pt x="11" y="22"/>
                      <a:pt x="11" y="19"/>
                      <a:pt x="9" y="16"/>
                    </a:cubicBezTo>
                    <a:cubicBezTo>
                      <a:pt x="6" y="11"/>
                      <a:pt x="2" y="6"/>
                      <a:pt x="0" y="0"/>
                    </a:cubicBezTo>
                    <a:cubicBezTo>
                      <a:pt x="8" y="3"/>
                      <a:pt x="11" y="10"/>
                      <a:pt x="15" y="16"/>
                    </a:cubicBezTo>
                    <a:cubicBezTo>
                      <a:pt x="23" y="31"/>
                      <a:pt x="36" y="43"/>
                      <a:pt x="42" y="59"/>
                    </a:cubicBezTo>
                    <a:cubicBezTo>
                      <a:pt x="42" y="59"/>
                      <a:pt x="42" y="59"/>
                      <a:pt x="42" y="59"/>
                    </a:cubicBezTo>
                    <a:cubicBezTo>
                      <a:pt x="28" y="49"/>
                      <a:pt x="16" y="37"/>
                      <a:pt x="6" y="23"/>
                    </a:cubicBezTo>
                    <a:close/>
                    <a:moveTo>
                      <a:pt x="15" y="25"/>
                    </a:moveTo>
                    <a:cubicBezTo>
                      <a:pt x="15" y="25"/>
                      <a:pt x="15" y="24"/>
                      <a:pt x="14" y="24"/>
                    </a:cubicBezTo>
                    <a:cubicBezTo>
                      <a:pt x="14" y="24"/>
                      <a:pt x="14" y="25"/>
                      <a:pt x="14" y="25"/>
                    </a:cubicBezTo>
                    <a:cubicBezTo>
                      <a:pt x="14" y="25"/>
                      <a:pt x="14" y="25"/>
                      <a:pt x="15" y="26"/>
                    </a:cubicBezTo>
                    <a:cubicBezTo>
                      <a:pt x="15" y="25"/>
                      <a:pt x="15" y="25"/>
                      <a:pt x="15"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2" name="Freeform 616">
                <a:extLst>
                  <a:ext uri="{FF2B5EF4-FFF2-40B4-BE49-F238E27FC236}">
                    <a16:creationId xmlns:a16="http://schemas.microsoft.com/office/drawing/2014/main" id="{2226A822-393A-1EAA-E822-474B8DB43356}"/>
                  </a:ext>
                </a:extLst>
              </p:cNvPr>
              <p:cNvSpPr/>
              <p:nvPr/>
            </p:nvSpPr>
            <p:spPr bwMode="auto">
              <a:xfrm>
                <a:off x="858" y="634"/>
                <a:ext cx="66" cy="47"/>
              </a:xfrm>
              <a:custGeom>
                <a:avLst/>
                <a:gdLst>
                  <a:gd name="T0" fmla="*/ 33 w 57"/>
                  <a:gd name="T1" fmla="*/ 7 h 41"/>
                  <a:gd name="T2" fmla="*/ 57 w 57"/>
                  <a:gd name="T3" fmla="*/ 41 h 41"/>
                  <a:gd name="T4" fmla="*/ 57 w 57"/>
                  <a:gd name="T5" fmla="*/ 41 h 41"/>
                  <a:gd name="T6" fmla="*/ 25 w 57"/>
                  <a:gd name="T7" fmla="*/ 16 h 41"/>
                  <a:gd name="T8" fmla="*/ 0 w 57"/>
                  <a:gd name="T9" fmla="*/ 0 h 41"/>
                  <a:gd name="T10" fmla="*/ 33 w 57"/>
                  <a:gd name="T11" fmla="*/ 14 h 41"/>
                  <a:gd name="T12" fmla="*/ 34 w 57"/>
                  <a:gd name="T13" fmla="*/ 15 h 41"/>
                  <a:gd name="T14" fmla="*/ 33 w 57"/>
                  <a:gd name="T15" fmla="*/ 14 h 41"/>
                  <a:gd name="T16" fmla="*/ 33 w 57"/>
                  <a:gd name="T17" fmla="*/ 7 h 41"/>
                  <a:gd name="T18" fmla="*/ 33 w 57"/>
                  <a:gd name="T19"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41">
                    <a:moveTo>
                      <a:pt x="33" y="7"/>
                    </a:moveTo>
                    <a:cubicBezTo>
                      <a:pt x="44" y="17"/>
                      <a:pt x="53" y="27"/>
                      <a:pt x="57" y="41"/>
                    </a:cubicBezTo>
                    <a:cubicBezTo>
                      <a:pt x="57" y="41"/>
                      <a:pt x="57" y="41"/>
                      <a:pt x="57" y="41"/>
                    </a:cubicBezTo>
                    <a:cubicBezTo>
                      <a:pt x="45" y="35"/>
                      <a:pt x="36" y="23"/>
                      <a:pt x="25" y="16"/>
                    </a:cubicBezTo>
                    <a:cubicBezTo>
                      <a:pt x="17" y="11"/>
                      <a:pt x="7" y="10"/>
                      <a:pt x="0" y="0"/>
                    </a:cubicBezTo>
                    <a:cubicBezTo>
                      <a:pt x="13" y="2"/>
                      <a:pt x="22" y="10"/>
                      <a:pt x="33" y="14"/>
                    </a:cubicBezTo>
                    <a:cubicBezTo>
                      <a:pt x="34" y="14"/>
                      <a:pt x="34" y="15"/>
                      <a:pt x="34" y="15"/>
                    </a:cubicBezTo>
                    <a:cubicBezTo>
                      <a:pt x="34" y="15"/>
                      <a:pt x="34" y="14"/>
                      <a:pt x="33" y="14"/>
                    </a:cubicBezTo>
                    <a:cubicBezTo>
                      <a:pt x="33" y="12"/>
                      <a:pt x="33" y="9"/>
                      <a:pt x="33" y="7"/>
                    </a:cubicBezTo>
                    <a:cubicBezTo>
                      <a:pt x="33" y="7"/>
                      <a:pt x="33" y="7"/>
                      <a:pt x="33"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3" name="Freeform 617">
                <a:extLst>
                  <a:ext uri="{FF2B5EF4-FFF2-40B4-BE49-F238E27FC236}">
                    <a16:creationId xmlns:a16="http://schemas.microsoft.com/office/drawing/2014/main" id="{B0423C6F-EF43-DE7A-B3C4-8F62A0F7B934}"/>
                  </a:ext>
                </a:extLst>
              </p:cNvPr>
              <p:cNvSpPr/>
              <p:nvPr/>
            </p:nvSpPr>
            <p:spPr bwMode="auto">
              <a:xfrm>
                <a:off x="839" y="503"/>
                <a:ext cx="25" cy="45"/>
              </a:xfrm>
              <a:custGeom>
                <a:avLst/>
                <a:gdLst>
                  <a:gd name="T0" fmla="*/ 7 w 22"/>
                  <a:gd name="T1" fmla="*/ 27 h 39"/>
                  <a:gd name="T2" fmla="*/ 8 w 22"/>
                  <a:gd name="T3" fmla="*/ 19 h 39"/>
                  <a:gd name="T4" fmla="*/ 1 w 22"/>
                  <a:gd name="T5" fmla="*/ 0 h 39"/>
                  <a:gd name="T6" fmla="*/ 22 w 22"/>
                  <a:gd name="T7" fmla="*/ 39 h 39"/>
                  <a:gd name="T8" fmla="*/ 7 w 22"/>
                  <a:gd name="T9" fmla="*/ 27 h 39"/>
                </a:gdLst>
                <a:ahLst/>
                <a:cxnLst>
                  <a:cxn ang="0">
                    <a:pos x="T0" y="T1"/>
                  </a:cxn>
                  <a:cxn ang="0">
                    <a:pos x="T2" y="T3"/>
                  </a:cxn>
                  <a:cxn ang="0">
                    <a:pos x="T4" y="T5"/>
                  </a:cxn>
                  <a:cxn ang="0">
                    <a:pos x="T6" y="T7"/>
                  </a:cxn>
                  <a:cxn ang="0">
                    <a:pos x="T8" y="T9"/>
                  </a:cxn>
                </a:cxnLst>
                <a:rect l="0" t="0" r="r" b="b"/>
                <a:pathLst>
                  <a:path w="22" h="39">
                    <a:moveTo>
                      <a:pt x="7" y="27"/>
                    </a:moveTo>
                    <a:cubicBezTo>
                      <a:pt x="14" y="25"/>
                      <a:pt x="10" y="22"/>
                      <a:pt x="8" y="19"/>
                    </a:cubicBezTo>
                    <a:cubicBezTo>
                      <a:pt x="5" y="14"/>
                      <a:pt x="0" y="9"/>
                      <a:pt x="1" y="0"/>
                    </a:cubicBezTo>
                    <a:cubicBezTo>
                      <a:pt x="11" y="12"/>
                      <a:pt x="14" y="25"/>
                      <a:pt x="22" y="39"/>
                    </a:cubicBezTo>
                    <a:cubicBezTo>
                      <a:pt x="13" y="37"/>
                      <a:pt x="8" y="34"/>
                      <a:pt x="7" y="2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4" name="Freeform 618">
                <a:extLst>
                  <a:ext uri="{FF2B5EF4-FFF2-40B4-BE49-F238E27FC236}">
                    <a16:creationId xmlns:a16="http://schemas.microsoft.com/office/drawing/2014/main" id="{CFC04AF2-9498-D55B-A40C-D2EFB4005810}"/>
                  </a:ext>
                </a:extLst>
              </p:cNvPr>
              <p:cNvSpPr/>
              <p:nvPr/>
            </p:nvSpPr>
            <p:spPr bwMode="auto">
              <a:xfrm>
                <a:off x="807" y="505"/>
                <a:ext cx="34" cy="23"/>
              </a:xfrm>
              <a:custGeom>
                <a:avLst/>
                <a:gdLst>
                  <a:gd name="T0" fmla="*/ 30 w 30"/>
                  <a:gd name="T1" fmla="*/ 20 h 20"/>
                  <a:gd name="T2" fmla="*/ 0 w 30"/>
                  <a:gd name="T3" fmla="*/ 0 h 20"/>
                  <a:gd name="T4" fmla="*/ 30 w 30"/>
                  <a:gd name="T5" fmla="*/ 20 h 20"/>
                </a:gdLst>
                <a:ahLst/>
                <a:cxnLst>
                  <a:cxn ang="0">
                    <a:pos x="T0" y="T1"/>
                  </a:cxn>
                  <a:cxn ang="0">
                    <a:pos x="T2" y="T3"/>
                  </a:cxn>
                  <a:cxn ang="0">
                    <a:pos x="T4" y="T5"/>
                  </a:cxn>
                </a:cxnLst>
                <a:rect l="0" t="0" r="r" b="b"/>
                <a:pathLst>
                  <a:path w="30" h="20">
                    <a:moveTo>
                      <a:pt x="30" y="20"/>
                    </a:moveTo>
                    <a:cubicBezTo>
                      <a:pt x="19" y="15"/>
                      <a:pt x="8" y="9"/>
                      <a:pt x="0" y="0"/>
                    </a:cubicBezTo>
                    <a:cubicBezTo>
                      <a:pt x="12" y="3"/>
                      <a:pt x="23" y="8"/>
                      <a:pt x="30"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5" name="Freeform 619">
                <a:extLst>
                  <a:ext uri="{FF2B5EF4-FFF2-40B4-BE49-F238E27FC236}">
                    <a16:creationId xmlns:a16="http://schemas.microsoft.com/office/drawing/2014/main" id="{F77BD8F8-7E1C-3AB0-FC17-BF449B07BD78}"/>
                  </a:ext>
                </a:extLst>
              </p:cNvPr>
              <p:cNvSpPr/>
              <p:nvPr/>
            </p:nvSpPr>
            <p:spPr bwMode="auto">
              <a:xfrm>
                <a:off x="832" y="555"/>
                <a:ext cx="11" cy="14"/>
              </a:xfrm>
              <a:custGeom>
                <a:avLst/>
                <a:gdLst>
                  <a:gd name="T0" fmla="*/ 10 w 10"/>
                  <a:gd name="T1" fmla="*/ 13 h 13"/>
                  <a:gd name="T2" fmla="*/ 0 w 10"/>
                  <a:gd name="T3" fmla="*/ 0 h 13"/>
                  <a:gd name="T4" fmla="*/ 10 w 10"/>
                  <a:gd name="T5" fmla="*/ 13 h 13"/>
                </a:gdLst>
                <a:ahLst/>
                <a:cxnLst>
                  <a:cxn ang="0">
                    <a:pos x="T0" y="T1"/>
                  </a:cxn>
                  <a:cxn ang="0">
                    <a:pos x="T2" y="T3"/>
                  </a:cxn>
                  <a:cxn ang="0">
                    <a:pos x="T4" y="T5"/>
                  </a:cxn>
                </a:cxnLst>
                <a:rect l="0" t="0" r="r" b="b"/>
                <a:pathLst>
                  <a:path w="10" h="13">
                    <a:moveTo>
                      <a:pt x="10" y="13"/>
                    </a:moveTo>
                    <a:cubicBezTo>
                      <a:pt x="7" y="9"/>
                      <a:pt x="4" y="5"/>
                      <a:pt x="0" y="0"/>
                    </a:cubicBezTo>
                    <a:cubicBezTo>
                      <a:pt x="9" y="2"/>
                      <a:pt x="9" y="2"/>
                      <a:pt x="10"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6" name="Freeform 620">
                <a:extLst>
                  <a:ext uri="{FF2B5EF4-FFF2-40B4-BE49-F238E27FC236}">
                    <a16:creationId xmlns:a16="http://schemas.microsoft.com/office/drawing/2014/main" id="{58CB7C79-861C-D7FD-9FD2-EB57842AC271}"/>
                  </a:ext>
                </a:extLst>
              </p:cNvPr>
              <p:cNvSpPr/>
              <p:nvPr/>
            </p:nvSpPr>
            <p:spPr bwMode="auto">
              <a:xfrm>
                <a:off x="899" y="599"/>
                <a:ext cx="11" cy="15"/>
              </a:xfrm>
              <a:custGeom>
                <a:avLst/>
                <a:gdLst>
                  <a:gd name="T0" fmla="*/ 10 w 10"/>
                  <a:gd name="T1" fmla="*/ 13 h 13"/>
                  <a:gd name="T2" fmla="*/ 0 w 10"/>
                  <a:gd name="T3" fmla="*/ 0 h 13"/>
                  <a:gd name="T4" fmla="*/ 10 w 10"/>
                  <a:gd name="T5" fmla="*/ 13 h 13"/>
                  <a:gd name="T6" fmla="*/ 10 w 10"/>
                  <a:gd name="T7" fmla="*/ 13 h 13"/>
                </a:gdLst>
                <a:ahLst/>
                <a:cxnLst>
                  <a:cxn ang="0">
                    <a:pos x="T0" y="T1"/>
                  </a:cxn>
                  <a:cxn ang="0">
                    <a:pos x="T2" y="T3"/>
                  </a:cxn>
                  <a:cxn ang="0">
                    <a:pos x="T4" y="T5"/>
                  </a:cxn>
                  <a:cxn ang="0">
                    <a:pos x="T6" y="T7"/>
                  </a:cxn>
                </a:cxnLst>
                <a:rect l="0" t="0" r="r" b="b"/>
                <a:pathLst>
                  <a:path w="10" h="13">
                    <a:moveTo>
                      <a:pt x="10" y="13"/>
                    </a:moveTo>
                    <a:cubicBezTo>
                      <a:pt x="5" y="10"/>
                      <a:pt x="4" y="5"/>
                      <a:pt x="0" y="0"/>
                    </a:cubicBezTo>
                    <a:cubicBezTo>
                      <a:pt x="9" y="2"/>
                      <a:pt x="9" y="2"/>
                      <a:pt x="10" y="13"/>
                    </a:cubicBezTo>
                    <a:cubicBezTo>
                      <a:pt x="10" y="13"/>
                      <a:pt x="10" y="13"/>
                      <a:pt x="10"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7" name="Freeform 621">
                <a:extLst>
                  <a:ext uri="{FF2B5EF4-FFF2-40B4-BE49-F238E27FC236}">
                    <a16:creationId xmlns:a16="http://schemas.microsoft.com/office/drawing/2014/main" id="{6033DF77-11FB-2382-516A-C387FC38C96C}"/>
                  </a:ext>
                </a:extLst>
              </p:cNvPr>
              <p:cNvSpPr/>
              <p:nvPr/>
            </p:nvSpPr>
            <p:spPr bwMode="auto">
              <a:xfrm>
                <a:off x="880" y="569"/>
                <a:ext cx="12" cy="11"/>
              </a:xfrm>
              <a:custGeom>
                <a:avLst/>
                <a:gdLst>
                  <a:gd name="T0" fmla="*/ 0 w 10"/>
                  <a:gd name="T1" fmla="*/ 0 h 9"/>
                  <a:gd name="T2" fmla="*/ 10 w 10"/>
                  <a:gd name="T3" fmla="*/ 9 h 9"/>
                  <a:gd name="T4" fmla="*/ 0 w 10"/>
                  <a:gd name="T5" fmla="*/ 0 h 9"/>
                  <a:gd name="T6" fmla="*/ 0 w 10"/>
                  <a:gd name="T7" fmla="*/ 0 h 9"/>
                </a:gdLst>
                <a:ahLst/>
                <a:cxnLst>
                  <a:cxn ang="0">
                    <a:pos x="T0" y="T1"/>
                  </a:cxn>
                  <a:cxn ang="0">
                    <a:pos x="T2" y="T3"/>
                  </a:cxn>
                  <a:cxn ang="0">
                    <a:pos x="T4" y="T5"/>
                  </a:cxn>
                  <a:cxn ang="0">
                    <a:pos x="T6" y="T7"/>
                  </a:cxn>
                </a:cxnLst>
                <a:rect l="0" t="0" r="r" b="b"/>
                <a:pathLst>
                  <a:path w="10" h="9">
                    <a:moveTo>
                      <a:pt x="0" y="0"/>
                    </a:moveTo>
                    <a:cubicBezTo>
                      <a:pt x="5" y="0"/>
                      <a:pt x="7" y="3"/>
                      <a:pt x="10" y="9"/>
                    </a:cubicBezTo>
                    <a:cubicBezTo>
                      <a:pt x="3" y="8"/>
                      <a:pt x="0" y="5"/>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8" name="Freeform 622">
                <a:extLst>
                  <a:ext uri="{FF2B5EF4-FFF2-40B4-BE49-F238E27FC236}">
                    <a16:creationId xmlns:a16="http://schemas.microsoft.com/office/drawing/2014/main" id="{46F57972-3823-E32B-3C9C-434CF4671492}"/>
                  </a:ext>
                </a:extLst>
              </p:cNvPr>
              <p:cNvSpPr/>
              <p:nvPr/>
            </p:nvSpPr>
            <p:spPr bwMode="auto">
              <a:xfrm>
                <a:off x="917" y="544"/>
                <a:ext cx="8" cy="17"/>
              </a:xfrm>
              <a:custGeom>
                <a:avLst/>
                <a:gdLst>
                  <a:gd name="T0" fmla="*/ 4 w 7"/>
                  <a:gd name="T1" fmla="*/ 0 h 15"/>
                  <a:gd name="T2" fmla="*/ 5 w 7"/>
                  <a:gd name="T3" fmla="*/ 15 h 15"/>
                  <a:gd name="T4" fmla="*/ 4 w 7"/>
                  <a:gd name="T5" fmla="*/ 0 h 15"/>
                </a:gdLst>
                <a:ahLst/>
                <a:cxnLst>
                  <a:cxn ang="0">
                    <a:pos x="T0" y="T1"/>
                  </a:cxn>
                  <a:cxn ang="0">
                    <a:pos x="T2" y="T3"/>
                  </a:cxn>
                  <a:cxn ang="0">
                    <a:pos x="T4" y="T5"/>
                  </a:cxn>
                </a:cxnLst>
                <a:rect l="0" t="0" r="r" b="b"/>
                <a:pathLst>
                  <a:path w="7" h="15">
                    <a:moveTo>
                      <a:pt x="4" y="0"/>
                    </a:moveTo>
                    <a:cubicBezTo>
                      <a:pt x="7" y="6"/>
                      <a:pt x="7" y="10"/>
                      <a:pt x="5" y="15"/>
                    </a:cubicBezTo>
                    <a:cubicBezTo>
                      <a:pt x="5" y="10"/>
                      <a:pt x="0" y="7"/>
                      <a:pt x="4"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9" name="Freeform 623">
                <a:extLst>
                  <a:ext uri="{FF2B5EF4-FFF2-40B4-BE49-F238E27FC236}">
                    <a16:creationId xmlns:a16="http://schemas.microsoft.com/office/drawing/2014/main" id="{03E9A1BA-342F-AA5F-92CB-A6C290A81909}"/>
                  </a:ext>
                </a:extLst>
              </p:cNvPr>
              <p:cNvSpPr/>
              <p:nvPr/>
            </p:nvSpPr>
            <p:spPr bwMode="auto">
              <a:xfrm>
                <a:off x="892" y="584"/>
                <a:ext cx="7" cy="10"/>
              </a:xfrm>
              <a:custGeom>
                <a:avLst/>
                <a:gdLst>
                  <a:gd name="T0" fmla="*/ 1 w 6"/>
                  <a:gd name="T1" fmla="*/ 0 h 8"/>
                  <a:gd name="T2" fmla="*/ 5 w 6"/>
                  <a:gd name="T3" fmla="*/ 8 h 8"/>
                  <a:gd name="T4" fmla="*/ 1 w 6"/>
                  <a:gd name="T5" fmla="*/ 0 h 8"/>
                </a:gdLst>
                <a:ahLst/>
                <a:cxnLst>
                  <a:cxn ang="0">
                    <a:pos x="T0" y="T1"/>
                  </a:cxn>
                  <a:cxn ang="0">
                    <a:pos x="T2" y="T3"/>
                  </a:cxn>
                  <a:cxn ang="0">
                    <a:pos x="T4" y="T5"/>
                  </a:cxn>
                </a:cxnLst>
                <a:rect l="0" t="0" r="r" b="b"/>
                <a:pathLst>
                  <a:path w="6" h="8">
                    <a:moveTo>
                      <a:pt x="1" y="0"/>
                    </a:moveTo>
                    <a:cubicBezTo>
                      <a:pt x="5" y="1"/>
                      <a:pt x="6" y="4"/>
                      <a:pt x="5" y="8"/>
                    </a:cubicBezTo>
                    <a:cubicBezTo>
                      <a:pt x="1" y="7"/>
                      <a:pt x="0" y="4"/>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0" name="Freeform 624">
                <a:extLst>
                  <a:ext uri="{FF2B5EF4-FFF2-40B4-BE49-F238E27FC236}">
                    <a16:creationId xmlns:a16="http://schemas.microsoft.com/office/drawing/2014/main" id="{5B5BDCA8-0554-FEC5-EDB9-6CBCB294D9EA}"/>
                  </a:ext>
                </a:extLst>
              </p:cNvPr>
              <p:cNvSpPr/>
              <p:nvPr/>
            </p:nvSpPr>
            <p:spPr bwMode="auto">
              <a:xfrm>
                <a:off x="795" y="498"/>
                <a:ext cx="6" cy="5"/>
              </a:xfrm>
              <a:custGeom>
                <a:avLst/>
                <a:gdLst>
                  <a:gd name="T0" fmla="*/ 2 w 5"/>
                  <a:gd name="T1" fmla="*/ 4 h 4"/>
                  <a:gd name="T2" fmla="*/ 0 w 5"/>
                  <a:gd name="T3" fmla="*/ 1 h 4"/>
                  <a:gd name="T4" fmla="*/ 2 w 5"/>
                  <a:gd name="T5" fmla="*/ 0 h 4"/>
                  <a:gd name="T6" fmla="*/ 5 w 5"/>
                  <a:gd name="T7" fmla="*/ 2 h 4"/>
                  <a:gd name="T8" fmla="*/ 2 w 5"/>
                  <a:gd name="T9" fmla="*/ 4 h 4"/>
                </a:gdLst>
                <a:ahLst/>
                <a:cxnLst>
                  <a:cxn ang="0">
                    <a:pos x="T0" y="T1"/>
                  </a:cxn>
                  <a:cxn ang="0">
                    <a:pos x="T2" y="T3"/>
                  </a:cxn>
                  <a:cxn ang="0">
                    <a:pos x="T4" y="T5"/>
                  </a:cxn>
                  <a:cxn ang="0">
                    <a:pos x="T6" y="T7"/>
                  </a:cxn>
                  <a:cxn ang="0">
                    <a:pos x="T8" y="T9"/>
                  </a:cxn>
                </a:cxnLst>
                <a:rect l="0" t="0" r="r" b="b"/>
                <a:pathLst>
                  <a:path w="5" h="4">
                    <a:moveTo>
                      <a:pt x="2" y="4"/>
                    </a:moveTo>
                    <a:cubicBezTo>
                      <a:pt x="1" y="3"/>
                      <a:pt x="0" y="2"/>
                      <a:pt x="0" y="1"/>
                    </a:cubicBezTo>
                    <a:cubicBezTo>
                      <a:pt x="0" y="1"/>
                      <a:pt x="2" y="0"/>
                      <a:pt x="2" y="0"/>
                    </a:cubicBezTo>
                    <a:cubicBezTo>
                      <a:pt x="4" y="0"/>
                      <a:pt x="5" y="1"/>
                      <a:pt x="5" y="2"/>
                    </a:cubicBezTo>
                    <a:cubicBezTo>
                      <a:pt x="5" y="3"/>
                      <a:pt x="3" y="3"/>
                      <a:pt x="2"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1" name="Freeform 625">
                <a:extLst>
                  <a:ext uri="{FF2B5EF4-FFF2-40B4-BE49-F238E27FC236}">
                    <a16:creationId xmlns:a16="http://schemas.microsoft.com/office/drawing/2014/main" id="{55F4512C-D9DA-C42A-7416-05E3EB4FED20}"/>
                  </a:ext>
                </a:extLst>
              </p:cNvPr>
              <p:cNvSpPr/>
              <p:nvPr/>
            </p:nvSpPr>
            <p:spPr bwMode="auto">
              <a:xfrm>
                <a:off x="850" y="596"/>
                <a:ext cx="5" cy="4"/>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0" y="1"/>
                    </a:cubicBezTo>
                    <a:cubicBezTo>
                      <a:pt x="0" y="0"/>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2" name="Freeform 626">
                <a:extLst>
                  <a:ext uri="{FF2B5EF4-FFF2-40B4-BE49-F238E27FC236}">
                    <a16:creationId xmlns:a16="http://schemas.microsoft.com/office/drawing/2014/main" id="{9C63C66F-FBE9-52F9-EFF7-185786FE771F}"/>
                  </a:ext>
                </a:extLst>
              </p:cNvPr>
              <p:cNvSpPr/>
              <p:nvPr/>
            </p:nvSpPr>
            <p:spPr bwMode="auto">
              <a:xfrm>
                <a:off x="841" y="589"/>
                <a:ext cx="5" cy="5"/>
              </a:xfrm>
              <a:custGeom>
                <a:avLst/>
                <a:gdLst>
                  <a:gd name="T0" fmla="*/ 0 w 4"/>
                  <a:gd name="T1" fmla="*/ 0 h 4"/>
                  <a:gd name="T2" fmla="*/ 4 w 4"/>
                  <a:gd name="T3" fmla="*/ 3 h 4"/>
                  <a:gd name="T4" fmla="*/ 3 w 4"/>
                  <a:gd name="T5" fmla="*/ 4 h 4"/>
                  <a:gd name="T6" fmla="*/ 0 w 4"/>
                  <a:gd name="T7" fmla="*/ 0 h 4"/>
                </a:gdLst>
                <a:ahLst/>
                <a:cxnLst>
                  <a:cxn ang="0">
                    <a:pos x="T0" y="T1"/>
                  </a:cxn>
                  <a:cxn ang="0">
                    <a:pos x="T2" y="T3"/>
                  </a:cxn>
                  <a:cxn ang="0">
                    <a:pos x="T4" y="T5"/>
                  </a:cxn>
                  <a:cxn ang="0">
                    <a:pos x="T6" y="T7"/>
                  </a:cxn>
                </a:cxnLst>
                <a:rect l="0" t="0" r="r" b="b"/>
                <a:pathLst>
                  <a:path w="4" h="4">
                    <a:moveTo>
                      <a:pt x="0" y="0"/>
                    </a:moveTo>
                    <a:cubicBezTo>
                      <a:pt x="2" y="0"/>
                      <a:pt x="4" y="0"/>
                      <a:pt x="4" y="3"/>
                    </a:cubicBezTo>
                    <a:cubicBezTo>
                      <a:pt x="4" y="3"/>
                      <a:pt x="3" y="4"/>
                      <a:pt x="3" y="4"/>
                    </a:cubicBezTo>
                    <a:cubicBezTo>
                      <a:pt x="0" y="4"/>
                      <a:pt x="0" y="2"/>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3" name="Freeform 627">
                <a:extLst>
                  <a:ext uri="{FF2B5EF4-FFF2-40B4-BE49-F238E27FC236}">
                    <a16:creationId xmlns:a16="http://schemas.microsoft.com/office/drawing/2014/main" id="{2FFC31AD-254B-8115-DC8C-64271D9C4AEC}"/>
                  </a:ext>
                </a:extLst>
              </p:cNvPr>
              <p:cNvSpPr/>
              <p:nvPr/>
            </p:nvSpPr>
            <p:spPr bwMode="auto">
              <a:xfrm>
                <a:off x="837" y="584"/>
                <a:ext cx="4" cy="5"/>
              </a:xfrm>
              <a:custGeom>
                <a:avLst/>
                <a:gdLst>
                  <a:gd name="T0" fmla="*/ 4 w 4"/>
                  <a:gd name="T1" fmla="*/ 4 h 4"/>
                  <a:gd name="T2" fmla="*/ 0 w 4"/>
                  <a:gd name="T3" fmla="*/ 2 h 4"/>
                  <a:gd name="T4" fmla="*/ 2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1" y="4"/>
                      <a:pt x="0" y="2"/>
                    </a:cubicBezTo>
                    <a:cubicBezTo>
                      <a:pt x="0" y="1"/>
                      <a:pt x="1" y="0"/>
                      <a:pt x="2" y="0"/>
                    </a:cubicBezTo>
                    <a:cubicBezTo>
                      <a:pt x="4" y="1"/>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4" name="Freeform 628">
                <a:extLst>
                  <a:ext uri="{FF2B5EF4-FFF2-40B4-BE49-F238E27FC236}">
                    <a16:creationId xmlns:a16="http://schemas.microsoft.com/office/drawing/2014/main" id="{1CE38A09-E24D-2F4B-2664-17AE0265E448}"/>
                  </a:ext>
                </a:extLst>
              </p:cNvPr>
              <p:cNvSpPr/>
              <p:nvPr/>
            </p:nvSpPr>
            <p:spPr bwMode="auto">
              <a:xfrm>
                <a:off x="870" y="557"/>
                <a:ext cx="4" cy="4"/>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4"/>
                      <a:pt x="0" y="4"/>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5" name="Freeform 629">
                <a:extLst>
                  <a:ext uri="{FF2B5EF4-FFF2-40B4-BE49-F238E27FC236}">
                    <a16:creationId xmlns:a16="http://schemas.microsoft.com/office/drawing/2014/main" id="{C3CD93CB-8F44-8FBC-C498-E2564014A253}"/>
                  </a:ext>
                </a:extLst>
              </p:cNvPr>
              <p:cNvSpPr/>
              <p:nvPr/>
            </p:nvSpPr>
            <p:spPr bwMode="auto">
              <a:xfrm>
                <a:off x="841" y="528"/>
                <a:ext cx="6" cy="6"/>
              </a:xfrm>
              <a:custGeom>
                <a:avLst/>
                <a:gdLst>
                  <a:gd name="T0" fmla="*/ 0 w 5"/>
                  <a:gd name="T1" fmla="*/ 0 h 5"/>
                  <a:gd name="T2" fmla="*/ 5 w 5"/>
                  <a:gd name="T3" fmla="*/ 5 h 5"/>
                  <a:gd name="T4" fmla="*/ 5 w 5"/>
                  <a:gd name="T5" fmla="*/ 5 h 5"/>
                  <a:gd name="T6" fmla="*/ 0 w 5"/>
                  <a:gd name="T7" fmla="*/ 0 h 5"/>
                  <a:gd name="T8" fmla="*/ 0 w 5"/>
                  <a:gd name="T9" fmla="*/ 0 h 5"/>
                </a:gdLst>
                <a:ahLst/>
                <a:cxnLst>
                  <a:cxn ang="0">
                    <a:pos x="T0" y="T1"/>
                  </a:cxn>
                  <a:cxn ang="0">
                    <a:pos x="T2" y="T3"/>
                  </a:cxn>
                  <a:cxn ang="0">
                    <a:pos x="T4" y="T5"/>
                  </a:cxn>
                  <a:cxn ang="0">
                    <a:pos x="T6" y="T7"/>
                  </a:cxn>
                  <a:cxn ang="0">
                    <a:pos x="T8" y="T9"/>
                  </a:cxn>
                </a:cxnLst>
                <a:rect l="0" t="0" r="r" b="b"/>
                <a:pathLst>
                  <a:path w="5" h="5">
                    <a:moveTo>
                      <a:pt x="0" y="0"/>
                    </a:moveTo>
                    <a:cubicBezTo>
                      <a:pt x="3" y="0"/>
                      <a:pt x="5" y="1"/>
                      <a:pt x="5" y="5"/>
                    </a:cubicBezTo>
                    <a:cubicBezTo>
                      <a:pt x="5" y="5"/>
                      <a:pt x="5" y="5"/>
                      <a:pt x="5" y="5"/>
                    </a:cubicBezTo>
                    <a:cubicBezTo>
                      <a:pt x="2" y="5"/>
                      <a:pt x="0" y="3"/>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6" name="Freeform 630">
                <a:extLst>
                  <a:ext uri="{FF2B5EF4-FFF2-40B4-BE49-F238E27FC236}">
                    <a16:creationId xmlns:a16="http://schemas.microsoft.com/office/drawing/2014/main" id="{B1ADC8D6-65E4-E708-257F-C9895186BBA2}"/>
                  </a:ext>
                </a:extLst>
              </p:cNvPr>
              <p:cNvSpPr/>
              <p:nvPr/>
            </p:nvSpPr>
            <p:spPr bwMode="auto">
              <a:xfrm>
                <a:off x="849" y="459"/>
                <a:ext cx="6" cy="8"/>
              </a:xfrm>
              <a:custGeom>
                <a:avLst/>
                <a:gdLst>
                  <a:gd name="T0" fmla="*/ 0 w 5"/>
                  <a:gd name="T1" fmla="*/ 4 h 7"/>
                  <a:gd name="T2" fmla="*/ 4 w 5"/>
                  <a:gd name="T3" fmla="*/ 1 h 7"/>
                  <a:gd name="T4" fmla="*/ 5 w 5"/>
                  <a:gd name="T5" fmla="*/ 7 h 7"/>
                  <a:gd name="T6" fmla="*/ 5 w 5"/>
                  <a:gd name="T7" fmla="*/ 7 h 7"/>
                  <a:gd name="T8" fmla="*/ 3 w 5"/>
                  <a:gd name="T9" fmla="*/ 7 h 7"/>
                  <a:gd name="T10" fmla="*/ 3 w 5"/>
                  <a:gd name="T11" fmla="*/ 7 h 7"/>
                  <a:gd name="T12" fmla="*/ 0 w 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0" y="4"/>
                    </a:moveTo>
                    <a:cubicBezTo>
                      <a:pt x="1" y="3"/>
                      <a:pt x="2" y="0"/>
                      <a:pt x="4" y="1"/>
                    </a:cubicBezTo>
                    <a:cubicBezTo>
                      <a:pt x="5" y="2"/>
                      <a:pt x="5" y="5"/>
                      <a:pt x="5" y="7"/>
                    </a:cubicBezTo>
                    <a:cubicBezTo>
                      <a:pt x="5" y="7"/>
                      <a:pt x="5" y="7"/>
                      <a:pt x="5" y="7"/>
                    </a:cubicBezTo>
                    <a:cubicBezTo>
                      <a:pt x="4" y="7"/>
                      <a:pt x="3" y="7"/>
                      <a:pt x="3" y="7"/>
                    </a:cubicBezTo>
                    <a:cubicBezTo>
                      <a:pt x="3" y="7"/>
                      <a:pt x="3" y="7"/>
                      <a:pt x="3" y="7"/>
                    </a:cubicBezTo>
                    <a:cubicBezTo>
                      <a:pt x="2" y="6"/>
                      <a:pt x="1" y="5"/>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7" name="Freeform 631">
                <a:extLst>
                  <a:ext uri="{FF2B5EF4-FFF2-40B4-BE49-F238E27FC236}">
                    <a16:creationId xmlns:a16="http://schemas.microsoft.com/office/drawing/2014/main" id="{B97EDF0A-A50E-DF37-5796-6E611D604777}"/>
                  </a:ext>
                </a:extLst>
              </p:cNvPr>
              <p:cNvSpPr/>
              <p:nvPr/>
            </p:nvSpPr>
            <p:spPr bwMode="auto">
              <a:xfrm>
                <a:off x="825" y="443"/>
                <a:ext cx="5" cy="5"/>
              </a:xfrm>
              <a:custGeom>
                <a:avLst/>
                <a:gdLst>
                  <a:gd name="T0" fmla="*/ 4 w 4"/>
                  <a:gd name="T1" fmla="*/ 4 h 4"/>
                  <a:gd name="T2" fmla="*/ 0 w 4"/>
                  <a:gd name="T3" fmla="*/ 1 h 4"/>
                  <a:gd name="T4" fmla="*/ 1 w 4"/>
                  <a:gd name="T5" fmla="*/ 0 h 4"/>
                  <a:gd name="T6" fmla="*/ 4 w 4"/>
                  <a:gd name="T7" fmla="*/ 4 h 4"/>
                </a:gdLst>
                <a:ahLst/>
                <a:cxnLst>
                  <a:cxn ang="0">
                    <a:pos x="T0" y="T1"/>
                  </a:cxn>
                  <a:cxn ang="0">
                    <a:pos x="T2" y="T3"/>
                  </a:cxn>
                  <a:cxn ang="0">
                    <a:pos x="T4" y="T5"/>
                  </a:cxn>
                  <a:cxn ang="0">
                    <a:pos x="T6" y="T7"/>
                  </a:cxn>
                </a:cxnLst>
                <a:rect l="0" t="0" r="r" b="b"/>
                <a:pathLst>
                  <a:path w="4" h="4">
                    <a:moveTo>
                      <a:pt x="4" y="4"/>
                    </a:moveTo>
                    <a:cubicBezTo>
                      <a:pt x="2" y="3"/>
                      <a:pt x="0" y="3"/>
                      <a:pt x="0" y="1"/>
                    </a:cubicBezTo>
                    <a:cubicBezTo>
                      <a:pt x="0" y="1"/>
                      <a:pt x="1" y="0"/>
                      <a:pt x="1" y="0"/>
                    </a:cubicBezTo>
                    <a:cubicBezTo>
                      <a:pt x="4" y="0"/>
                      <a:pt x="4" y="2"/>
                      <a:pt x="4"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8" name="Freeform 632">
                <a:extLst>
                  <a:ext uri="{FF2B5EF4-FFF2-40B4-BE49-F238E27FC236}">
                    <a16:creationId xmlns:a16="http://schemas.microsoft.com/office/drawing/2014/main" id="{41914912-5FAC-3251-F5A8-EA88B91A99E3}"/>
                  </a:ext>
                </a:extLst>
              </p:cNvPr>
              <p:cNvSpPr/>
              <p:nvPr/>
            </p:nvSpPr>
            <p:spPr bwMode="auto">
              <a:xfrm>
                <a:off x="894" y="513"/>
                <a:ext cx="2" cy="7"/>
              </a:xfrm>
              <a:custGeom>
                <a:avLst/>
                <a:gdLst>
                  <a:gd name="T0" fmla="*/ 2 w 2"/>
                  <a:gd name="T1" fmla="*/ 6 h 6"/>
                  <a:gd name="T2" fmla="*/ 0 w 2"/>
                  <a:gd name="T3" fmla="*/ 1 h 6"/>
                  <a:gd name="T4" fmla="*/ 1 w 2"/>
                  <a:gd name="T5" fmla="*/ 0 h 6"/>
                  <a:gd name="T6" fmla="*/ 2 w 2"/>
                  <a:gd name="T7" fmla="*/ 6 h 6"/>
                </a:gdLst>
                <a:ahLst/>
                <a:cxnLst>
                  <a:cxn ang="0">
                    <a:pos x="T0" y="T1"/>
                  </a:cxn>
                  <a:cxn ang="0">
                    <a:pos x="T2" y="T3"/>
                  </a:cxn>
                  <a:cxn ang="0">
                    <a:pos x="T4" y="T5"/>
                  </a:cxn>
                  <a:cxn ang="0">
                    <a:pos x="T6" y="T7"/>
                  </a:cxn>
                </a:cxnLst>
                <a:rect l="0" t="0" r="r" b="b"/>
                <a:pathLst>
                  <a:path w="2" h="6">
                    <a:moveTo>
                      <a:pt x="2" y="6"/>
                    </a:moveTo>
                    <a:cubicBezTo>
                      <a:pt x="0" y="4"/>
                      <a:pt x="0" y="3"/>
                      <a:pt x="0" y="1"/>
                    </a:cubicBezTo>
                    <a:cubicBezTo>
                      <a:pt x="0" y="1"/>
                      <a:pt x="1" y="0"/>
                      <a:pt x="1" y="0"/>
                    </a:cubicBezTo>
                    <a:cubicBezTo>
                      <a:pt x="2" y="2"/>
                      <a:pt x="2" y="4"/>
                      <a:pt x="2"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9" name="Freeform 633">
                <a:extLst>
                  <a:ext uri="{FF2B5EF4-FFF2-40B4-BE49-F238E27FC236}">
                    <a16:creationId xmlns:a16="http://schemas.microsoft.com/office/drawing/2014/main" id="{FE2D77B2-48A0-5748-EFE8-4CDE8111D0E1}"/>
                  </a:ext>
                </a:extLst>
              </p:cNvPr>
              <p:cNvSpPr/>
              <p:nvPr/>
            </p:nvSpPr>
            <p:spPr bwMode="auto">
              <a:xfrm>
                <a:off x="874" y="561"/>
                <a:ext cx="3" cy="6"/>
              </a:xfrm>
              <a:custGeom>
                <a:avLst/>
                <a:gdLst>
                  <a:gd name="T0" fmla="*/ 0 w 2"/>
                  <a:gd name="T1" fmla="*/ 0 h 5"/>
                  <a:gd name="T2" fmla="*/ 2 w 2"/>
                  <a:gd name="T3" fmla="*/ 5 h 5"/>
                  <a:gd name="T4" fmla="*/ 2 w 2"/>
                  <a:gd name="T5" fmla="*/ 5 h 5"/>
                  <a:gd name="T6" fmla="*/ 0 w 2"/>
                  <a:gd name="T7" fmla="*/ 0 h 5"/>
                  <a:gd name="T8" fmla="*/ 0 w 2"/>
                  <a:gd name="T9" fmla="*/ 0 h 5"/>
                </a:gdLst>
                <a:ahLst/>
                <a:cxnLst>
                  <a:cxn ang="0">
                    <a:pos x="T0" y="T1"/>
                  </a:cxn>
                  <a:cxn ang="0">
                    <a:pos x="T2" y="T3"/>
                  </a:cxn>
                  <a:cxn ang="0">
                    <a:pos x="T4" y="T5"/>
                  </a:cxn>
                  <a:cxn ang="0">
                    <a:pos x="T6" y="T7"/>
                  </a:cxn>
                  <a:cxn ang="0">
                    <a:pos x="T8" y="T9"/>
                  </a:cxn>
                </a:cxnLst>
                <a:rect l="0" t="0" r="r" b="b"/>
                <a:pathLst>
                  <a:path w="2" h="5">
                    <a:moveTo>
                      <a:pt x="0" y="0"/>
                    </a:moveTo>
                    <a:cubicBezTo>
                      <a:pt x="2" y="1"/>
                      <a:pt x="2" y="3"/>
                      <a:pt x="2" y="5"/>
                    </a:cubicBezTo>
                    <a:cubicBezTo>
                      <a:pt x="2" y="5"/>
                      <a:pt x="2" y="5"/>
                      <a:pt x="2" y="5"/>
                    </a:cubicBezTo>
                    <a:cubicBezTo>
                      <a:pt x="0" y="4"/>
                      <a:pt x="0" y="2"/>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0" name="Freeform 634">
                <a:extLst>
                  <a:ext uri="{FF2B5EF4-FFF2-40B4-BE49-F238E27FC236}">
                    <a16:creationId xmlns:a16="http://schemas.microsoft.com/office/drawing/2014/main" id="{D768CA21-AB1C-D65F-97FD-A4CE91F6D70D}"/>
                  </a:ext>
                </a:extLst>
              </p:cNvPr>
              <p:cNvSpPr/>
              <p:nvPr/>
            </p:nvSpPr>
            <p:spPr bwMode="auto">
              <a:xfrm>
                <a:off x="896" y="520"/>
                <a:ext cx="3" cy="4"/>
              </a:xfrm>
              <a:custGeom>
                <a:avLst/>
                <a:gdLst>
                  <a:gd name="T0" fmla="*/ 0 w 2"/>
                  <a:gd name="T1" fmla="*/ 0 h 3"/>
                  <a:gd name="T2" fmla="*/ 2 w 2"/>
                  <a:gd name="T3" fmla="*/ 2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1" y="0"/>
                      <a:pt x="1" y="1"/>
                      <a:pt x="2" y="2"/>
                    </a:cubicBezTo>
                    <a:cubicBezTo>
                      <a:pt x="2" y="2"/>
                      <a:pt x="1" y="3"/>
                      <a:pt x="1" y="3"/>
                    </a:cubicBezTo>
                    <a:cubicBezTo>
                      <a:pt x="1" y="2"/>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1" name="Freeform 635">
                <a:extLst>
                  <a:ext uri="{FF2B5EF4-FFF2-40B4-BE49-F238E27FC236}">
                    <a16:creationId xmlns:a16="http://schemas.microsoft.com/office/drawing/2014/main" id="{63F6ADF4-9CD0-A414-49B9-529438E506C8}"/>
                  </a:ext>
                </a:extLst>
              </p:cNvPr>
              <p:cNvSpPr/>
              <p:nvPr/>
            </p:nvSpPr>
            <p:spPr bwMode="auto">
              <a:xfrm>
                <a:off x="884" y="521"/>
                <a:ext cx="1" cy="3"/>
              </a:xfrm>
              <a:custGeom>
                <a:avLst/>
                <a:gdLst>
                  <a:gd name="T0" fmla="*/ 1 w 1"/>
                  <a:gd name="T1" fmla="*/ 1 h 2"/>
                  <a:gd name="T2" fmla="*/ 1 w 1"/>
                  <a:gd name="T3" fmla="*/ 2 h 2"/>
                  <a:gd name="T4" fmla="*/ 0 w 1"/>
                  <a:gd name="T5" fmla="*/ 2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2"/>
                      <a:pt x="1" y="2"/>
                    </a:cubicBezTo>
                    <a:cubicBezTo>
                      <a:pt x="0" y="2"/>
                      <a:pt x="0" y="2"/>
                      <a:pt x="0" y="2"/>
                    </a:cubicBezTo>
                    <a:cubicBezTo>
                      <a:pt x="0" y="1"/>
                      <a:pt x="0" y="1"/>
                      <a:pt x="0" y="0"/>
                    </a:cubicBezTo>
                    <a:cubicBezTo>
                      <a:pt x="1"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2" name="Freeform 636">
                <a:extLst>
                  <a:ext uri="{FF2B5EF4-FFF2-40B4-BE49-F238E27FC236}">
                    <a16:creationId xmlns:a16="http://schemas.microsoft.com/office/drawing/2014/main" id="{78355970-08CF-D7D9-EE15-48B4A8A7E6A8}"/>
                  </a:ext>
                </a:extLst>
              </p:cNvPr>
              <p:cNvSpPr/>
              <p:nvPr/>
            </p:nvSpPr>
            <p:spPr bwMode="auto">
              <a:xfrm>
                <a:off x="892" y="505"/>
                <a:ext cx="1" cy="1"/>
              </a:xfrm>
              <a:custGeom>
                <a:avLst/>
                <a:gdLst>
                  <a:gd name="T0" fmla="*/ 0 w 1"/>
                  <a:gd name="T1" fmla="*/ 0 h 1"/>
                  <a:gd name="T2" fmla="*/ 1 w 1"/>
                  <a:gd name="T3" fmla="*/ 0 h 1"/>
                  <a:gd name="T4" fmla="*/ 1 w 1"/>
                  <a:gd name="T5" fmla="*/ 1 h 1"/>
                  <a:gd name="T6" fmla="*/ 0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1" y="0"/>
                      <a:pt x="1" y="0"/>
                      <a:pt x="1" y="0"/>
                    </a:cubicBezTo>
                    <a:cubicBezTo>
                      <a:pt x="1" y="0"/>
                      <a:pt x="1" y="0"/>
                      <a:pt x="1" y="1"/>
                    </a:cubicBezTo>
                    <a:cubicBezTo>
                      <a:pt x="1" y="1"/>
                      <a:pt x="0" y="1"/>
                      <a:pt x="0" y="1"/>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3" name="Freeform 637">
                <a:extLst>
                  <a:ext uri="{FF2B5EF4-FFF2-40B4-BE49-F238E27FC236}">
                    <a16:creationId xmlns:a16="http://schemas.microsoft.com/office/drawing/2014/main" id="{B68F7520-C854-12E1-AF25-BC45882F14B0}"/>
                  </a:ext>
                </a:extLst>
              </p:cNvPr>
              <p:cNvSpPr/>
              <p:nvPr/>
            </p:nvSpPr>
            <p:spPr bwMode="auto">
              <a:xfrm>
                <a:off x="877" y="567"/>
                <a:ext cx="3" cy="2"/>
              </a:xfrm>
              <a:custGeom>
                <a:avLst/>
                <a:gdLst>
                  <a:gd name="T0" fmla="*/ 0 w 3"/>
                  <a:gd name="T1" fmla="*/ 0 h 2"/>
                  <a:gd name="T2" fmla="*/ 3 w 3"/>
                  <a:gd name="T3" fmla="*/ 2 h 2"/>
                  <a:gd name="T4" fmla="*/ 3 w 3"/>
                  <a:gd name="T5" fmla="*/ 2 h 2"/>
                  <a:gd name="T6" fmla="*/ 0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cubicBezTo>
                      <a:pt x="1" y="0"/>
                      <a:pt x="2" y="1"/>
                      <a:pt x="3" y="2"/>
                    </a:cubicBezTo>
                    <a:cubicBezTo>
                      <a:pt x="3" y="2"/>
                      <a:pt x="3" y="2"/>
                      <a:pt x="3" y="2"/>
                    </a:cubicBezTo>
                    <a:cubicBezTo>
                      <a:pt x="2" y="1"/>
                      <a:pt x="1"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4" name="Freeform 638">
                <a:extLst>
                  <a:ext uri="{FF2B5EF4-FFF2-40B4-BE49-F238E27FC236}">
                    <a16:creationId xmlns:a16="http://schemas.microsoft.com/office/drawing/2014/main" id="{04A1C171-879A-A168-2452-46A0B47C58D3}"/>
                  </a:ext>
                </a:extLst>
              </p:cNvPr>
              <p:cNvSpPr/>
              <p:nvPr/>
            </p:nvSpPr>
            <p:spPr bwMode="auto">
              <a:xfrm>
                <a:off x="834" y="455"/>
                <a:ext cx="1" cy="1"/>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0"/>
                      <a:pt x="0" y="0"/>
                    </a:cubicBezTo>
                    <a:cubicBezTo>
                      <a:pt x="0" y="0"/>
                      <a:pt x="1" y="1"/>
                      <a:pt x="1" y="1"/>
                    </a:cubicBezTo>
                    <a:cubicBezTo>
                      <a:pt x="1" y="1"/>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5" name="Freeform 639">
                <a:extLst>
                  <a:ext uri="{FF2B5EF4-FFF2-40B4-BE49-F238E27FC236}">
                    <a16:creationId xmlns:a16="http://schemas.microsoft.com/office/drawing/2014/main" id="{511149CD-E63B-7FC6-0874-5B8699C4210C}"/>
                  </a:ext>
                </a:extLst>
              </p:cNvPr>
              <p:cNvSpPr/>
              <p:nvPr/>
            </p:nvSpPr>
            <p:spPr bwMode="auto">
              <a:xfrm>
                <a:off x="830" y="448"/>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6" name="Freeform 640">
                <a:extLst>
                  <a:ext uri="{FF2B5EF4-FFF2-40B4-BE49-F238E27FC236}">
                    <a16:creationId xmlns:a16="http://schemas.microsoft.com/office/drawing/2014/main" id="{D9D0ECC6-E2C5-99D1-C03B-698510454B18}"/>
                  </a:ext>
                </a:extLst>
              </p:cNvPr>
              <p:cNvSpPr/>
              <p:nvPr/>
            </p:nvSpPr>
            <p:spPr bwMode="auto">
              <a:xfrm>
                <a:off x="876" y="2240"/>
                <a:ext cx="60" cy="86"/>
              </a:xfrm>
              <a:custGeom>
                <a:avLst/>
                <a:gdLst>
                  <a:gd name="T0" fmla="*/ 40 w 53"/>
                  <a:gd name="T1" fmla="*/ 75 h 75"/>
                  <a:gd name="T2" fmla="*/ 29 w 53"/>
                  <a:gd name="T3" fmla="*/ 61 h 75"/>
                  <a:gd name="T4" fmla="*/ 32 w 53"/>
                  <a:gd name="T5" fmla="*/ 39 h 75"/>
                  <a:gd name="T6" fmla="*/ 13 w 53"/>
                  <a:gd name="T7" fmla="*/ 26 h 75"/>
                  <a:gd name="T8" fmla="*/ 1 w 53"/>
                  <a:gd name="T9" fmla="*/ 30 h 75"/>
                  <a:gd name="T10" fmla="*/ 8 w 53"/>
                  <a:gd name="T11" fmla="*/ 0 h 75"/>
                  <a:gd name="T12" fmla="*/ 21 w 53"/>
                  <a:gd name="T13" fmla="*/ 10 h 75"/>
                  <a:gd name="T14" fmla="*/ 27 w 53"/>
                  <a:gd name="T15" fmla="*/ 17 h 75"/>
                  <a:gd name="T16" fmla="*/ 34 w 53"/>
                  <a:gd name="T17" fmla="*/ 24 h 75"/>
                  <a:gd name="T18" fmla="*/ 46 w 53"/>
                  <a:gd name="T19" fmla="*/ 21 h 75"/>
                  <a:gd name="T20" fmla="*/ 51 w 53"/>
                  <a:gd name="T21" fmla="*/ 25 h 75"/>
                  <a:gd name="T22" fmla="*/ 40 w 53"/>
                  <a:gd name="T2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75">
                    <a:moveTo>
                      <a:pt x="40" y="75"/>
                    </a:moveTo>
                    <a:cubicBezTo>
                      <a:pt x="26" y="75"/>
                      <a:pt x="25" y="73"/>
                      <a:pt x="29" y="61"/>
                    </a:cubicBezTo>
                    <a:cubicBezTo>
                      <a:pt x="31" y="54"/>
                      <a:pt x="32" y="47"/>
                      <a:pt x="32" y="39"/>
                    </a:cubicBezTo>
                    <a:cubicBezTo>
                      <a:pt x="32" y="26"/>
                      <a:pt x="27" y="22"/>
                      <a:pt x="13" y="26"/>
                    </a:cubicBezTo>
                    <a:cubicBezTo>
                      <a:pt x="10" y="27"/>
                      <a:pt x="6" y="29"/>
                      <a:pt x="1" y="30"/>
                    </a:cubicBezTo>
                    <a:cubicBezTo>
                      <a:pt x="3" y="19"/>
                      <a:pt x="0" y="9"/>
                      <a:pt x="8" y="0"/>
                    </a:cubicBezTo>
                    <a:cubicBezTo>
                      <a:pt x="7" y="10"/>
                      <a:pt x="14" y="10"/>
                      <a:pt x="21" y="10"/>
                    </a:cubicBezTo>
                    <a:cubicBezTo>
                      <a:pt x="25" y="10"/>
                      <a:pt x="32" y="7"/>
                      <a:pt x="27" y="17"/>
                    </a:cubicBezTo>
                    <a:cubicBezTo>
                      <a:pt x="24" y="23"/>
                      <a:pt x="31" y="24"/>
                      <a:pt x="34" y="24"/>
                    </a:cubicBezTo>
                    <a:cubicBezTo>
                      <a:pt x="38" y="24"/>
                      <a:pt x="42" y="22"/>
                      <a:pt x="46" y="21"/>
                    </a:cubicBezTo>
                    <a:cubicBezTo>
                      <a:pt x="50" y="20"/>
                      <a:pt x="53" y="21"/>
                      <a:pt x="51" y="25"/>
                    </a:cubicBezTo>
                    <a:cubicBezTo>
                      <a:pt x="44" y="41"/>
                      <a:pt x="44" y="58"/>
                      <a:pt x="40" y="7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7" name="Freeform 641">
                <a:extLst>
                  <a:ext uri="{FF2B5EF4-FFF2-40B4-BE49-F238E27FC236}">
                    <a16:creationId xmlns:a16="http://schemas.microsoft.com/office/drawing/2014/main" id="{EF1F0481-EEA9-3E28-B4AE-1F36511254B2}"/>
                  </a:ext>
                </a:extLst>
              </p:cNvPr>
              <p:cNvSpPr/>
              <p:nvPr/>
            </p:nvSpPr>
            <p:spPr bwMode="auto">
              <a:xfrm>
                <a:off x="913" y="2326"/>
                <a:ext cx="45" cy="31"/>
              </a:xfrm>
              <a:custGeom>
                <a:avLst/>
                <a:gdLst>
                  <a:gd name="T0" fmla="*/ 0 w 39"/>
                  <a:gd name="T1" fmla="*/ 21 h 27"/>
                  <a:gd name="T2" fmla="*/ 5 w 39"/>
                  <a:gd name="T3" fmla="*/ 15 h 27"/>
                  <a:gd name="T4" fmla="*/ 25 w 39"/>
                  <a:gd name="T5" fmla="*/ 7 h 27"/>
                  <a:gd name="T6" fmla="*/ 38 w 39"/>
                  <a:gd name="T7" fmla="*/ 14 h 27"/>
                  <a:gd name="T8" fmla="*/ 39 w 39"/>
                  <a:gd name="T9" fmla="*/ 17 h 27"/>
                  <a:gd name="T10" fmla="*/ 39 w 39"/>
                  <a:gd name="T11" fmla="*/ 19 h 27"/>
                  <a:gd name="T12" fmla="*/ 12 w 39"/>
                  <a:gd name="T13" fmla="*/ 20 h 27"/>
                  <a:gd name="T14" fmla="*/ 0 w 39"/>
                  <a:gd name="T15" fmla="*/ 27 h 27"/>
                  <a:gd name="T16" fmla="*/ 0 w 39"/>
                  <a:gd name="T17" fmla="*/ 26 h 27"/>
                  <a:gd name="T18" fmla="*/ 0 w 39"/>
                  <a:gd name="T19" fmla="*/ 2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27">
                    <a:moveTo>
                      <a:pt x="0" y="21"/>
                    </a:moveTo>
                    <a:cubicBezTo>
                      <a:pt x="2" y="19"/>
                      <a:pt x="3" y="17"/>
                      <a:pt x="5" y="15"/>
                    </a:cubicBezTo>
                    <a:cubicBezTo>
                      <a:pt x="12" y="12"/>
                      <a:pt x="19" y="10"/>
                      <a:pt x="25" y="7"/>
                    </a:cubicBezTo>
                    <a:cubicBezTo>
                      <a:pt x="34" y="0"/>
                      <a:pt x="37" y="6"/>
                      <a:pt x="38" y="14"/>
                    </a:cubicBezTo>
                    <a:cubicBezTo>
                      <a:pt x="39" y="15"/>
                      <a:pt x="39" y="16"/>
                      <a:pt x="39" y="17"/>
                    </a:cubicBezTo>
                    <a:cubicBezTo>
                      <a:pt x="39" y="18"/>
                      <a:pt x="39" y="18"/>
                      <a:pt x="39" y="19"/>
                    </a:cubicBezTo>
                    <a:cubicBezTo>
                      <a:pt x="29" y="8"/>
                      <a:pt x="21" y="12"/>
                      <a:pt x="12" y="20"/>
                    </a:cubicBezTo>
                    <a:cubicBezTo>
                      <a:pt x="9" y="24"/>
                      <a:pt x="5" y="27"/>
                      <a:pt x="0" y="27"/>
                    </a:cubicBezTo>
                    <a:cubicBezTo>
                      <a:pt x="0" y="27"/>
                      <a:pt x="0" y="26"/>
                      <a:pt x="0" y="26"/>
                    </a:cubicBezTo>
                    <a:cubicBezTo>
                      <a:pt x="0" y="24"/>
                      <a:pt x="0" y="23"/>
                      <a:pt x="0" y="2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8" name="Freeform 642">
                <a:extLst>
                  <a:ext uri="{FF2B5EF4-FFF2-40B4-BE49-F238E27FC236}">
                    <a16:creationId xmlns:a16="http://schemas.microsoft.com/office/drawing/2014/main" id="{36476B0B-4149-0ADD-6D9C-2FC3A8816CA7}"/>
                  </a:ext>
                </a:extLst>
              </p:cNvPr>
              <p:cNvSpPr/>
              <p:nvPr/>
            </p:nvSpPr>
            <p:spPr bwMode="auto">
              <a:xfrm>
                <a:off x="959" y="2337"/>
                <a:ext cx="14" cy="25"/>
              </a:xfrm>
              <a:custGeom>
                <a:avLst/>
                <a:gdLst>
                  <a:gd name="T0" fmla="*/ 10 w 12"/>
                  <a:gd name="T1" fmla="*/ 0 h 22"/>
                  <a:gd name="T2" fmla="*/ 7 w 12"/>
                  <a:gd name="T3" fmla="*/ 16 h 22"/>
                  <a:gd name="T4" fmla="*/ 3 w 12"/>
                  <a:gd name="T5" fmla="*/ 21 h 22"/>
                  <a:gd name="T6" fmla="*/ 0 w 12"/>
                  <a:gd name="T7" fmla="*/ 15 h 22"/>
                  <a:gd name="T8" fmla="*/ 1 w 12"/>
                  <a:gd name="T9" fmla="*/ 10 h 22"/>
                  <a:gd name="T10" fmla="*/ 1 w 12"/>
                  <a:gd name="T11" fmla="*/ 7 h 22"/>
                  <a:gd name="T12" fmla="*/ 0 w 12"/>
                  <a:gd name="T13" fmla="*/ 6 h 22"/>
                  <a:gd name="T14" fmla="*/ 10 w 12"/>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22">
                    <a:moveTo>
                      <a:pt x="10" y="0"/>
                    </a:moveTo>
                    <a:cubicBezTo>
                      <a:pt x="12" y="6"/>
                      <a:pt x="9" y="11"/>
                      <a:pt x="7" y="16"/>
                    </a:cubicBezTo>
                    <a:cubicBezTo>
                      <a:pt x="6" y="18"/>
                      <a:pt x="6" y="22"/>
                      <a:pt x="3" y="21"/>
                    </a:cubicBezTo>
                    <a:cubicBezTo>
                      <a:pt x="0" y="20"/>
                      <a:pt x="1" y="17"/>
                      <a:pt x="0" y="15"/>
                    </a:cubicBezTo>
                    <a:cubicBezTo>
                      <a:pt x="1" y="13"/>
                      <a:pt x="1" y="12"/>
                      <a:pt x="1" y="10"/>
                    </a:cubicBezTo>
                    <a:cubicBezTo>
                      <a:pt x="1" y="9"/>
                      <a:pt x="1" y="8"/>
                      <a:pt x="1" y="7"/>
                    </a:cubicBezTo>
                    <a:cubicBezTo>
                      <a:pt x="0" y="7"/>
                      <a:pt x="0" y="6"/>
                      <a:pt x="0" y="6"/>
                    </a:cubicBezTo>
                    <a:cubicBezTo>
                      <a:pt x="3" y="3"/>
                      <a:pt x="5" y="0"/>
                      <a:pt x="1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9" name="Freeform 643">
                <a:extLst>
                  <a:ext uri="{FF2B5EF4-FFF2-40B4-BE49-F238E27FC236}">
                    <a16:creationId xmlns:a16="http://schemas.microsoft.com/office/drawing/2014/main" id="{09FAD99E-73E3-F0F9-6B26-637384D7E2CB}"/>
                  </a:ext>
                </a:extLst>
              </p:cNvPr>
              <p:cNvSpPr/>
              <p:nvPr/>
            </p:nvSpPr>
            <p:spPr bwMode="auto">
              <a:xfrm>
                <a:off x="957" y="2342"/>
                <a:ext cx="4" cy="4"/>
              </a:xfrm>
              <a:custGeom>
                <a:avLst/>
                <a:gdLst>
                  <a:gd name="T0" fmla="*/ 2 w 3"/>
                  <a:gd name="T1" fmla="*/ 1 h 3"/>
                  <a:gd name="T2" fmla="*/ 3 w 3"/>
                  <a:gd name="T3" fmla="*/ 2 h 3"/>
                  <a:gd name="T4" fmla="*/ 1 w 3"/>
                  <a:gd name="T5" fmla="*/ 3 h 3"/>
                  <a:gd name="T6" fmla="*/ 0 w 3"/>
                  <a:gd name="T7" fmla="*/ 0 h 3"/>
                  <a:gd name="T8" fmla="*/ 2 w 3"/>
                  <a:gd name="T9" fmla="*/ 1 h 3"/>
                </a:gdLst>
                <a:ahLst/>
                <a:cxnLst>
                  <a:cxn ang="0">
                    <a:pos x="T0" y="T1"/>
                  </a:cxn>
                  <a:cxn ang="0">
                    <a:pos x="T2" y="T3"/>
                  </a:cxn>
                  <a:cxn ang="0">
                    <a:pos x="T4" y="T5"/>
                  </a:cxn>
                  <a:cxn ang="0">
                    <a:pos x="T6" y="T7"/>
                  </a:cxn>
                  <a:cxn ang="0">
                    <a:pos x="T8" y="T9"/>
                  </a:cxn>
                </a:cxnLst>
                <a:rect l="0" t="0" r="r" b="b"/>
                <a:pathLst>
                  <a:path w="3" h="3">
                    <a:moveTo>
                      <a:pt x="2" y="1"/>
                    </a:moveTo>
                    <a:cubicBezTo>
                      <a:pt x="2" y="1"/>
                      <a:pt x="2" y="2"/>
                      <a:pt x="3" y="2"/>
                    </a:cubicBezTo>
                    <a:cubicBezTo>
                      <a:pt x="2" y="3"/>
                      <a:pt x="1" y="3"/>
                      <a:pt x="1" y="3"/>
                    </a:cubicBezTo>
                    <a:cubicBezTo>
                      <a:pt x="1" y="2"/>
                      <a:pt x="1" y="1"/>
                      <a:pt x="0" y="0"/>
                    </a:cubicBezTo>
                    <a:cubicBezTo>
                      <a:pt x="1" y="0"/>
                      <a:pt x="2" y="1"/>
                      <a:pt x="2"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0" name="Freeform 644">
                <a:extLst>
                  <a:ext uri="{FF2B5EF4-FFF2-40B4-BE49-F238E27FC236}">
                    <a16:creationId xmlns:a16="http://schemas.microsoft.com/office/drawing/2014/main" id="{95AB3116-F978-DC61-70ED-06E30E078528}"/>
                  </a:ext>
                </a:extLst>
              </p:cNvPr>
              <p:cNvSpPr/>
              <p:nvPr/>
            </p:nvSpPr>
            <p:spPr bwMode="auto">
              <a:xfrm>
                <a:off x="922" y="1706"/>
                <a:ext cx="39" cy="64"/>
              </a:xfrm>
              <a:custGeom>
                <a:avLst/>
                <a:gdLst>
                  <a:gd name="T0" fmla="*/ 14 w 34"/>
                  <a:gd name="T1" fmla="*/ 53 h 56"/>
                  <a:gd name="T2" fmla="*/ 4 w 34"/>
                  <a:gd name="T3" fmla="*/ 42 h 56"/>
                  <a:gd name="T4" fmla="*/ 11 w 34"/>
                  <a:gd name="T5" fmla="*/ 7 h 56"/>
                  <a:gd name="T6" fmla="*/ 34 w 34"/>
                  <a:gd name="T7" fmla="*/ 0 h 56"/>
                  <a:gd name="T8" fmla="*/ 14 w 34"/>
                  <a:gd name="T9" fmla="*/ 53 h 56"/>
                </a:gdLst>
                <a:ahLst/>
                <a:cxnLst>
                  <a:cxn ang="0">
                    <a:pos x="T0" y="T1"/>
                  </a:cxn>
                  <a:cxn ang="0">
                    <a:pos x="T2" y="T3"/>
                  </a:cxn>
                  <a:cxn ang="0">
                    <a:pos x="T4" y="T5"/>
                  </a:cxn>
                  <a:cxn ang="0">
                    <a:pos x="T6" y="T7"/>
                  </a:cxn>
                  <a:cxn ang="0">
                    <a:pos x="T8" y="T9"/>
                  </a:cxn>
                </a:cxnLst>
                <a:rect l="0" t="0" r="r" b="b"/>
                <a:pathLst>
                  <a:path w="34" h="56">
                    <a:moveTo>
                      <a:pt x="14" y="53"/>
                    </a:moveTo>
                    <a:cubicBezTo>
                      <a:pt x="3" y="56"/>
                      <a:pt x="0" y="52"/>
                      <a:pt x="4" y="42"/>
                    </a:cubicBezTo>
                    <a:cubicBezTo>
                      <a:pt x="9" y="31"/>
                      <a:pt x="9" y="19"/>
                      <a:pt x="11" y="7"/>
                    </a:cubicBezTo>
                    <a:cubicBezTo>
                      <a:pt x="18" y="3"/>
                      <a:pt x="25" y="1"/>
                      <a:pt x="34" y="0"/>
                    </a:cubicBezTo>
                    <a:cubicBezTo>
                      <a:pt x="23" y="17"/>
                      <a:pt x="22" y="36"/>
                      <a:pt x="14" y="5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1" name="Freeform 645">
                <a:extLst>
                  <a:ext uri="{FF2B5EF4-FFF2-40B4-BE49-F238E27FC236}">
                    <a16:creationId xmlns:a16="http://schemas.microsoft.com/office/drawing/2014/main" id="{01760565-0FF8-2ABE-F7CD-75FCD0A6FE65}"/>
                  </a:ext>
                </a:extLst>
              </p:cNvPr>
              <p:cNvSpPr/>
              <p:nvPr/>
            </p:nvSpPr>
            <p:spPr bwMode="auto">
              <a:xfrm>
                <a:off x="954" y="1501"/>
                <a:ext cx="49" cy="47"/>
              </a:xfrm>
              <a:custGeom>
                <a:avLst/>
                <a:gdLst>
                  <a:gd name="T0" fmla="*/ 43 w 43"/>
                  <a:gd name="T1" fmla="*/ 7 h 41"/>
                  <a:gd name="T2" fmla="*/ 39 w 43"/>
                  <a:gd name="T3" fmla="*/ 16 h 41"/>
                  <a:gd name="T4" fmla="*/ 25 w 43"/>
                  <a:gd name="T5" fmla="*/ 41 h 41"/>
                  <a:gd name="T6" fmla="*/ 2 w 43"/>
                  <a:gd name="T7" fmla="*/ 17 h 41"/>
                  <a:gd name="T8" fmla="*/ 4 w 43"/>
                  <a:gd name="T9" fmla="*/ 10 h 41"/>
                  <a:gd name="T10" fmla="*/ 10 w 43"/>
                  <a:gd name="T11" fmla="*/ 11 h 41"/>
                  <a:gd name="T12" fmla="*/ 24 w 43"/>
                  <a:gd name="T13" fmla="*/ 22 h 41"/>
                  <a:gd name="T14" fmla="*/ 28 w 43"/>
                  <a:gd name="T15" fmla="*/ 5 h 41"/>
                  <a:gd name="T16" fmla="*/ 30 w 43"/>
                  <a:gd name="T17" fmla="*/ 0 h 41"/>
                  <a:gd name="T18" fmla="*/ 43 w 43"/>
                  <a:gd name="T19"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1">
                    <a:moveTo>
                      <a:pt x="43" y="7"/>
                    </a:moveTo>
                    <a:cubicBezTo>
                      <a:pt x="41" y="10"/>
                      <a:pt x="43" y="14"/>
                      <a:pt x="39" y="16"/>
                    </a:cubicBezTo>
                    <a:cubicBezTo>
                      <a:pt x="28" y="21"/>
                      <a:pt x="25" y="30"/>
                      <a:pt x="25" y="41"/>
                    </a:cubicBezTo>
                    <a:cubicBezTo>
                      <a:pt x="11" y="38"/>
                      <a:pt x="10" y="24"/>
                      <a:pt x="2" y="17"/>
                    </a:cubicBezTo>
                    <a:cubicBezTo>
                      <a:pt x="0" y="15"/>
                      <a:pt x="2" y="12"/>
                      <a:pt x="4" y="10"/>
                    </a:cubicBezTo>
                    <a:cubicBezTo>
                      <a:pt x="6" y="9"/>
                      <a:pt x="8" y="9"/>
                      <a:pt x="10" y="11"/>
                    </a:cubicBezTo>
                    <a:cubicBezTo>
                      <a:pt x="14" y="16"/>
                      <a:pt x="18" y="25"/>
                      <a:pt x="24" y="22"/>
                    </a:cubicBezTo>
                    <a:cubicBezTo>
                      <a:pt x="31" y="20"/>
                      <a:pt x="27" y="11"/>
                      <a:pt x="28" y="5"/>
                    </a:cubicBezTo>
                    <a:cubicBezTo>
                      <a:pt x="28" y="3"/>
                      <a:pt x="28" y="1"/>
                      <a:pt x="30" y="0"/>
                    </a:cubicBezTo>
                    <a:cubicBezTo>
                      <a:pt x="36" y="0"/>
                      <a:pt x="40" y="3"/>
                      <a:pt x="43"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2" name="Freeform 646">
                <a:extLst>
                  <a:ext uri="{FF2B5EF4-FFF2-40B4-BE49-F238E27FC236}">
                    <a16:creationId xmlns:a16="http://schemas.microsoft.com/office/drawing/2014/main" id="{888867A6-4C61-6AD3-9D48-EBDA3CE049B3}"/>
                  </a:ext>
                </a:extLst>
              </p:cNvPr>
              <p:cNvSpPr/>
              <p:nvPr/>
            </p:nvSpPr>
            <p:spPr bwMode="auto">
              <a:xfrm>
                <a:off x="897" y="1691"/>
                <a:ext cx="36" cy="24"/>
              </a:xfrm>
              <a:custGeom>
                <a:avLst/>
                <a:gdLst>
                  <a:gd name="T0" fmla="*/ 28 w 31"/>
                  <a:gd name="T1" fmla="*/ 17 h 21"/>
                  <a:gd name="T2" fmla="*/ 12 w 31"/>
                  <a:gd name="T3" fmla="*/ 17 h 21"/>
                  <a:gd name="T4" fmla="*/ 3 w 31"/>
                  <a:gd name="T5" fmla="*/ 18 h 21"/>
                  <a:gd name="T6" fmla="*/ 3 w 31"/>
                  <a:gd name="T7" fmla="*/ 8 h 21"/>
                  <a:gd name="T8" fmla="*/ 6 w 31"/>
                  <a:gd name="T9" fmla="*/ 0 h 21"/>
                  <a:gd name="T10" fmla="*/ 15 w 31"/>
                  <a:gd name="T11" fmla="*/ 0 h 21"/>
                  <a:gd name="T12" fmla="*/ 28 w 31"/>
                  <a:gd name="T13" fmla="*/ 14 h 21"/>
                  <a:gd name="T14" fmla="*/ 28 w 31"/>
                  <a:gd name="T15" fmla="*/ 17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1">
                    <a:moveTo>
                      <a:pt x="28" y="17"/>
                    </a:moveTo>
                    <a:cubicBezTo>
                      <a:pt x="23" y="17"/>
                      <a:pt x="18" y="14"/>
                      <a:pt x="12" y="17"/>
                    </a:cubicBezTo>
                    <a:cubicBezTo>
                      <a:pt x="9" y="18"/>
                      <a:pt x="6" y="21"/>
                      <a:pt x="3" y="18"/>
                    </a:cubicBezTo>
                    <a:cubicBezTo>
                      <a:pt x="0" y="15"/>
                      <a:pt x="2" y="11"/>
                      <a:pt x="3" y="8"/>
                    </a:cubicBezTo>
                    <a:cubicBezTo>
                      <a:pt x="4" y="5"/>
                      <a:pt x="5" y="3"/>
                      <a:pt x="6" y="0"/>
                    </a:cubicBezTo>
                    <a:cubicBezTo>
                      <a:pt x="9" y="0"/>
                      <a:pt x="12" y="0"/>
                      <a:pt x="15" y="0"/>
                    </a:cubicBezTo>
                    <a:cubicBezTo>
                      <a:pt x="31" y="0"/>
                      <a:pt x="31" y="0"/>
                      <a:pt x="28" y="14"/>
                    </a:cubicBezTo>
                    <a:cubicBezTo>
                      <a:pt x="28" y="15"/>
                      <a:pt x="28" y="16"/>
                      <a:pt x="28"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3" name="Freeform 647">
                <a:extLst>
                  <a:ext uri="{FF2B5EF4-FFF2-40B4-BE49-F238E27FC236}">
                    <a16:creationId xmlns:a16="http://schemas.microsoft.com/office/drawing/2014/main" id="{5DF54262-20AB-FB23-A0A5-33B1B0E7E5D7}"/>
                  </a:ext>
                </a:extLst>
              </p:cNvPr>
              <p:cNvSpPr/>
              <p:nvPr/>
            </p:nvSpPr>
            <p:spPr bwMode="auto">
              <a:xfrm>
                <a:off x="986" y="1408"/>
                <a:ext cx="16" cy="43"/>
              </a:xfrm>
              <a:custGeom>
                <a:avLst/>
                <a:gdLst>
                  <a:gd name="T0" fmla="*/ 0 w 14"/>
                  <a:gd name="T1" fmla="*/ 23 h 37"/>
                  <a:gd name="T2" fmla="*/ 7 w 14"/>
                  <a:gd name="T3" fmla="*/ 0 h 37"/>
                  <a:gd name="T4" fmla="*/ 14 w 14"/>
                  <a:gd name="T5" fmla="*/ 37 h 37"/>
                  <a:gd name="T6" fmla="*/ 0 w 14"/>
                  <a:gd name="T7" fmla="*/ 23 h 37"/>
                </a:gdLst>
                <a:ahLst/>
                <a:cxnLst>
                  <a:cxn ang="0">
                    <a:pos x="T0" y="T1"/>
                  </a:cxn>
                  <a:cxn ang="0">
                    <a:pos x="T2" y="T3"/>
                  </a:cxn>
                  <a:cxn ang="0">
                    <a:pos x="T4" y="T5"/>
                  </a:cxn>
                  <a:cxn ang="0">
                    <a:pos x="T6" y="T7"/>
                  </a:cxn>
                </a:cxnLst>
                <a:rect l="0" t="0" r="r" b="b"/>
                <a:pathLst>
                  <a:path w="14" h="37">
                    <a:moveTo>
                      <a:pt x="0" y="23"/>
                    </a:moveTo>
                    <a:cubicBezTo>
                      <a:pt x="2" y="16"/>
                      <a:pt x="1" y="8"/>
                      <a:pt x="7" y="0"/>
                    </a:cubicBezTo>
                    <a:cubicBezTo>
                      <a:pt x="12" y="13"/>
                      <a:pt x="14" y="24"/>
                      <a:pt x="14" y="37"/>
                    </a:cubicBezTo>
                    <a:cubicBezTo>
                      <a:pt x="6" y="36"/>
                      <a:pt x="5" y="27"/>
                      <a:pt x="0"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4" name="Freeform 648">
                <a:extLst>
                  <a:ext uri="{FF2B5EF4-FFF2-40B4-BE49-F238E27FC236}">
                    <a16:creationId xmlns:a16="http://schemas.microsoft.com/office/drawing/2014/main" id="{D910DC1C-B39B-2CA7-34AA-5359F6FD51C4}"/>
                  </a:ext>
                </a:extLst>
              </p:cNvPr>
              <p:cNvSpPr/>
              <p:nvPr/>
            </p:nvSpPr>
            <p:spPr bwMode="auto">
              <a:xfrm>
                <a:off x="963" y="1417"/>
                <a:ext cx="16" cy="36"/>
              </a:xfrm>
              <a:custGeom>
                <a:avLst/>
                <a:gdLst>
                  <a:gd name="T0" fmla="*/ 3 w 14"/>
                  <a:gd name="T1" fmla="*/ 0 h 31"/>
                  <a:gd name="T2" fmla="*/ 14 w 14"/>
                  <a:gd name="T3" fmla="*/ 12 h 31"/>
                  <a:gd name="T4" fmla="*/ 12 w 14"/>
                  <a:gd name="T5" fmla="*/ 21 h 31"/>
                  <a:gd name="T6" fmla="*/ 10 w 14"/>
                  <a:gd name="T7" fmla="*/ 30 h 31"/>
                  <a:gd name="T8" fmla="*/ 1 w 14"/>
                  <a:gd name="T9" fmla="*/ 23 h 31"/>
                  <a:gd name="T10" fmla="*/ 0 w 14"/>
                  <a:gd name="T11" fmla="*/ 20 h 31"/>
                  <a:gd name="T12" fmla="*/ 2 w 14"/>
                  <a:gd name="T13" fmla="*/ 7 h 31"/>
                  <a:gd name="T14" fmla="*/ 3 w 14"/>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31">
                    <a:moveTo>
                      <a:pt x="3" y="0"/>
                    </a:moveTo>
                    <a:cubicBezTo>
                      <a:pt x="8" y="3"/>
                      <a:pt x="12" y="7"/>
                      <a:pt x="14" y="12"/>
                    </a:cubicBezTo>
                    <a:cubicBezTo>
                      <a:pt x="8" y="13"/>
                      <a:pt x="13" y="18"/>
                      <a:pt x="12" y="21"/>
                    </a:cubicBezTo>
                    <a:cubicBezTo>
                      <a:pt x="11" y="24"/>
                      <a:pt x="14" y="29"/>
                      <a:pt x="10" y="30"/>
                    </a:cubicBezTo>
                    <a:cubicBezTo>
                      <a:pt x="6" y="31"/>
                      <a:pt x="3" y="27"/>
                      <a:pt x="1" y="23"/>
                    </a:cubicBezTo>
                    <a:cubicBezTo>
                      <a:pt x="1" y="22"/>
                      <a:pt x="1" y="21"/>
                      <a:pt x="0" y="20"/>
                    </a:cubicBezTo>
                    <a:cubicBezTo>
                      <a:pt x="1" y="16"/>
                      <a:pt x="2" y="11"/>
                      <a:pt x="2" y="7"/>
                    </a:cubicBezTo>
                    <a:cubicBezTo>
                      <a:pt x="3" y="5"/>
                      <a:pt x="3" y="2"/>
                      <a:pt x="3"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5" name="Freeform 649">
                <a:extLst>
                  <a:ext uri="{FF2B5EF4-FFF2-40B4-BE49-F238E27FC236}">
                    <a16:creationId xmlns:a16="http://schemas.microsoft.com/office/drawing/2014/main" id="{1F93C7C0-3288-2F93-BCA7-F1ADDA4F9E69}"/>
                  </a:ext>
                </a:extLst>
              </p:cNvPr>
              <p:cNvSpPr/>
              <p:nvPr/>
            </p:nvSpPr>
            <p:spPr bwMode="auto">
              <a:xfrm>
                <a:off x="943" y="1429"/>
                <a:ext cx="7" cy="8"/>
              </a:xfrm>
              <a:custGeom>
                <a:avLst/>
                <a:gdLst>
                  <a:gd name="T0" fmla="*/ 5 w 6"/>
                  <a:gd name="T1" fmla="*/ 7 h 7"/>
                  <a:gd name="T2" fmla="*/ 0 w 6"/>
                  <a:gd name="T3" fmla="*/ 0 h 7"/>
                  <a:gd name="T4" fmla="*/ 0 w 6"/>
                  <a:gd name="T5" fmla="*/ 0 h 7"/>
                  <a:gd name="T6" fmla="*/ 6 w 6"/>
                  <a:gd name="T7" fmla="*/ 5 h 7"/>
                  <a:gd name="T8" fmla="*/ 5 w 6"/>
                  <a:gd name="T9" fmla="*/ 7 h 7"/>
                </a:gdLst>
                <a:ahLst/>
                <a:cxnLst>
                  <a:cxn ang="0">
                    <a:pos x="T0" y="T1"/>
                  </a:cxn>
                  <a:cxn ang="0">
                    <a:pos x="T2" y="T3"/>
                  </a:cxn>
                  <a:cxn ang="0">
                    <a:pos x="T4" y="T5"/>
                  </a:cxn>
                  <a:cxn ang="0">
                    <a:pos x="T6" y="T7"/>
                  </a:cxn>
                  <a:cxn ang="0">
                    <a:pos x="T8" y="T9"/>
                  </a:cxn>
                </a:cxnLst>
                <a:rect l="0" t="0" r="r" b="b"/>
                <a:pathLst>
                  <a:path w="6" h="7">
                    <a:moveTo>
                      <a:pt x="5" y="7"/>
                    </a:moveTo>
                    <a:cubicBezTo>
                      <a:pt x="2" y="5"/>
                      <a:pt x="0" y="3"/>
                      <a:pt x="0" y="0"/>
                    </a:cubicBezTo>
                    <a:cubicBezTo>
                      <a:pt x="0" y="0"/>
                      <a:pt x="0" y="0"/>
                      <a:pt x="0" y="0"/>
                    </a:cubicBezTo>
                    <a:cubicBezTo>
                      <a:pt x="4" y="0"/>
                      <a:pt x="5" y="2"/>
                      <a:pt x="6" y="5"/>
                    </a:cubicBezTo>
                    <a:cubicBezTo>
                      <a:pt x="6" y="6"/>
                      <a:pt x="6" y="6"/>
                      <a:pt x="5"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6" name="Freeform 650">
                <a:extLst>
                  <a:ext uri="{FF2B5EF4-FFF2-40B4-BE49-F238E27FC236}">
                    <a16:creationId xmlns:a16="http://schemas.microsoft.com/office/drawing/2014/main" id="{EF161534-63EE-8070-9A1A-448E7B140D80}"/>
                  </a:ext>
                </a:extLst>
              </p:cNvPr>
              <p:cNvSpPr/>
              <p:nvPr/>
            </p:nvSpPr>
            <p:spPr bwMode="auto">
              <a:xfrm>
                <a:off x="944" y="1257"/>
                <a:ext cx="45" cy="109"/>
              </a:xfrm>
              <a:custGeom>
                <a:avLst/>
                <a:gdLst>
                  <a:gd name="T0" fmla="*/ 21 w 39"/>
                  <a:gd name="T1" fmla="*/ 60 h 95"/>
                  <a:gd name="T2" fmla="*/ 6 w 39"/>
                  <a:gd name="T3" fmla="*/ 35 h 95"/>
                  <a:gd name="T4" fmla="*/ 3 w 39"/>
                  <a:gd name="T5" fmla="*/ 28 h 95"/>
                  <a:gd name="T6" fmla="*/ 10 w 39"/>
                  <a:gd name="T7" fmla="*/ 31 h 95"/>
                  <a:gd name="T8" fmla="*/ 18 w 39"/>
                  <a:gd name="T9" fmla="*/ 39 h 95"/>
                  <a:gd name="T10" fmla="*/ 16 w 39"/>
                  <a:gd name="T11" fmla="*/ 11 h 95"/>
                  <a:gd name="T12" fmla="*/ 35 w 39"/>
                  <a:gd name="T13" fmla="*/ 75 h 95"/>
                  <a:gd name="T14" fmla="*/ 34 w 39"/>
                  <a:gd name="T15" fmla="*/ 0 h 95"/>
                  <a:gd name="T16" fmla="*/ 36 w 39"/>
                  <a:gd name="T17" fmla="*/ 95 h 95"/>
                  <a:gd name="T18" fmla="*/ 5 w 39"/>
                  <a:gd name="T19" fmla="*/ 50 h 95"/>
                  <a:gd name="T20" fmla="*/ 21 w 39"/>
                  <a:gd name="T21" fmla="*/ 60 h 95"/>
                  <a:gd name="T22" fmla="*/ 22 w 39"/>
                  <a:gd name="T23" fmla="*/ 61 h 95"/>
                  <a:gd name="T24" fmla="*/ 21 w 39"/>
                  <a:gd name="T25" fmla="*/ 6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95">
                    <a:moveTo>
                      <a:pt x="21" y="60"/>
                    </a:moveTo>
                    <a:cubicBezTo>
                      <a:pt x="20" y="49"/>
                      <a:pt x="13" y="42"/>
                      <a:pt x="6" y="35"/>
                    </a:cubicBezTo>
                    <a:cubicBezTo>
                      <a:pt x="4" y="33"/>
                      <a:pt x="0" y="31"/>
                      <a:pt x="3" y="28"/>
                    </a:cubicBezTo>
                    <a:cubicBezTo>
                      <a:pt x="6" y="25"/>
                      <a:pt x="8" y="30"/>
                      <a:pt x="10" y="31"/>
                    </a:cubicBezTo>
                    <a:cubicBezTo>
                      <a:pt x="13" y="33"/>
                      <a:pt x="13" y="38"/>
                      <a:pt x="18" y="39"/>
                    </a:cubicBezTo>
                    <a:cubicBezTo>
                      <a:pt x="19" y="30"/>
                      <a:pt x="13" y="21"/>
                      <a:pt x="16" y="11"/>
                    </a:cubicBezTo>
                    <a:cubicBezTo>
                      <a:pt x="23" y="32"/>
                      <a:pt x="23" y="55"/>
                      <a:pt x="35" y="75"/>
                    </a:cubicBezTo>
                    <a:cubicBezTo>
                      <a:pt x="32" y="50"/>
                      <a:pt x="32" y="25"/>
                      <a:pt x="34" y="0"/>
                    </a:cubicBezTo>
                    <a:cubicBezTo>
                      <a:pt x="38" y="31"/>
                      <a:pt x="39" y="63"/>
                      <a:pt x="36" y="95"/>
                    </a:cubicBezTo>
                    <a:cubicBezTo>
                      <a:pt x="30" y="77"/>
                      <a:pt x="18" y="63"/>
                      <a:pt x="5" y="50"/>
                    </a:cubicBezTo>
                    <a:cubicBezTo>
                      <a:pt x="13" y="50"/>
                      <a:pt x="15" y="58"/>
                      <a:pt x="21" y="60"/>
                    </a:cubicBezTo>
                    <a:cubicBezTo>
                      <a:pt x="21" y="60"/>
                      <a:pt x="22" y="60"/>
                      <a:pt x="22" y="61"/>
                    </a:cubicBezTo>
                    <a:cubicBezTo>
                      <a:pt x="22" y="60"/>
                      <a:pt x="21" y="60"/>
                      <a:pt x="21" y="6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7" name="Freeform 651">
                <a:extLst>
                  <a:ext uri="{FF2B5EF4-FFF2-40B4-BE49-F238E27FC236}">
                    <a16:creationId xmlns:a16="http://schemas.microsoft.com/office/drawing/2014/main" id="{524762A0-9E5A-BFF8-7415-3C006904D3A1}"/>
                  </a:ext>
                </a:extLst>
              </p:cNvPr>
              <p:cNvSpPr/>
              <p:nvPr/>
            </p:nvSpPr>
            <p:spPr bwMode="auto">
              <a:xfrm>
                <a:off x="899" y="1437"/>
                <a:ext cx="20" cy="34"/>
              </a:xfrm>
              <a:custGeom>
                <a:avLst/>
                <a:gdLst>
                  <a:gd name="T0" fmla="*/ 18 w 18"/>
                  <a:gd name="T1" fmla="*/ 30 h 30"/>
                  <a:gd name="T2" fmla="*/ 1 w 18"/>
                  <a:gd name="T3" fmla="*/ 4 h 30"/>
                  <a:gd name="T4" fmla="*/ 4 w 18"/>
                  <a:gd name="T5" fmla="*/ 0 h 30"/>
                  <a:gd name="T6" fmla="*/ 9 w 18"/>
                  <a:gd name="T7" fmla="*/ 2 h 30"/>
                  <a:gd name="T8" fmla="*/ 18 w 18"/>
                  <a:gd name="T9" fmla="*/ 30 h 30"/>
                </a:gdLst>
                <a:ahLst/>
                <a:cxnLst>
                  <a:cxn ang="0">
                    <a:pos x="T0" y="T1"/>
                  </a:cxn>
                  <a:cxn ang="0">
                    <a:pos x="T2" y="T3"/>
                  </a:cxn>
                  <a:cxn ang="0">
                    <a:pos x="T4" y="T5"/>
                  </a:cxn>
                  <a:cxn ang="0">
                    <a:pos x="T6" y="T7"/>
                  </a:cxn>
                  <a:cxn ang="0">
                    <a:pos x="T8" y="T9"/>
                  </a:cxn>
                </a:cxnLst>
                <a:rect l="0" t="0" r="r" b="b"/>
                <a:pathLst>
                  <a:path w="18" h="30">
                    <a:moveTo>
                      <a:pt x="18" y="30"/>
                    </a:moveTo>
                    <a:cubicBezTo>
                      <a:pt x="10" y="23"/>
                      <a:pt x="5" y="14"/>
                      <a:pt x="1" y="4"/>
                    </a:cubicBezTo>
                    <a:cubicBezTo>
                      <a:pt x="0" y="2"/>
                      <a:pt x="2" y="1"/>
                      <a:pt x="4" y="0"/>
                    </a:cubicBezTo>
                    <a:cubicBezTo>
                      <a:pt x="6" y="0"/>
                      <a:pt x="9" y="0"/>
                      <a:pt x="9" y="2"/>
                    </a:cubicBezTo>
                    <a:cubicBezTo>
                      <a:pt x="10" y="12"/>
                      <a:pt x="17" y="20"/>
                      <a:pt x="18" y="3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8" name="Freeform 652">
                <a:extLst>
                  <a:ext uri="{FF2B5EF4-FFF2-40B4-BE49-F238E27FC236}">
                    <a16:creationId xmlns:a16="http://schemas.microsoft.com/office/drawing/2014/main" id="{052BFACC-7842-3492-44A7-F7C44907171D}"/>
                  </a:ext>
                </a:extLst>
              </p:cNvPr>
              <p:cNvSpPr/>
              <p:nvPr/>
            </p:nvSpPr>
            <p:spPr bwMode="auto">
              <a:xfrm>
                <a:off x="954" y="1376"/>
                <a:ext cx="12" cy="49"/>
              </a:xfrm>
              <a:custGeom>
                <a:avLst/>
                <a:gdLst>
                  <a:gd name="T0" fmla="*/ 11 w 11"/>
                  <a:gd name="T1" fmla="*/ 36 h 43"/>
                  <a:gd name="T2" fmla="*/ 10 w 11"/>
                  <a:gd name="T3" fmla="*/ 43 h 43"/>
                  <a:gd name="T4" fmla="*/ 0 w 11"/>
                  <a:gd name="T5" fmla="*/ 9 h 43"/>
                  <a:gd name="T6" fmla="*/ 4 w 11"/>
                  <a:gd name="T7" fmla="*/ 19 h 43"/>
                  <a:gd name="T8" fmla="*/ 6 w 11"/>
                  <a:gd name="T9" fmla="*/ 19 h 43"/>
                  <a:gd name="T10" fmla="*/ 6 w 11"/>
                  <a:gd name="T11" fmla="*/ 0 h 43"/>
                  <a:gd name="T12" fmla="*/ 11 w 11"/>
                  <a:gd name="T13" fmla="*/ 36 h 43"/>
                </a:gdLst>
                <a:ahLst/>
                <a:cxnLst>
                  <a:cxn ang="0">
                    <a:pos x="T0" y="T1"/>
                  </a:cxn>
                  <a:cxn ang="0">
                    <a:pos x="T2" y="T3"/>
                  </a:cxn>
                  <a:cxn ang="0">
                    <a:pos x="T4" y="T5"/>
                  </a:cxn>
                  <a:cxn ang="0">
                    <a:pos x="T6" y="T7"/>
                  </a:cxn>
                  <a:cxn ang="0">
                    <a:pos x="T8" y="T9"/>
                  </a:cxn>
                  <a:cxn ang="0">
                    <a:pos x="T10" y="T11"/>
                  </a:cxn>
                  <a:cxn ang="0">
                    <a:pos x="T12" y="T13"/>
                  </a:cxn>
                </a:cxnLst>
                <a:rect l="0" t="0" r="r" b="b"/>
                <a:pathLst>
                  <a:path w="11" h="43">
                    <a:moveTo>
                      <a:pt x="11" y="36"/>
                    </a:moveTo>
                    <a:cubicBezTo>
                      <a:pt x="11" y="38"/>
                      <a:pt x="11" y="41"/>
                      <a:pt x="10" y="43"/>
                    </a:cubicBezTo>
                    <a:cubicBezTo>
                      <a:pt x="2" y="33"/>
                      <a:pt x="1" y="21"/>
                      <a:pt x="0" y="9"/>
                    </a:cubicBezTo>
                    <a:cubicBezTo>
                      <a:pt x="1" y="12"/>
                      <a:pt x="3" y="16"/>
                      <a:pt x="4" y="19"/>
                    </a:cubicBezTo>
                    <a:cubicBezTo>
                      <a:pt x="5" y="19"/>
                      <a:pt x="5" y="19"/>
                      <a:pt x="6" y="19"/>
                    </a:cubicBezTo>
                    <a:cubicBezTo>
                      <a:pt x="6" y="12"/>
                      <a:pt x="6" y="6"/>
                      <a:pt x="6" y="0"/>
                    </a:cubicBezTo>
                    <a:cubicBezTo>
                      <a:pt x="11" y="12"/>
                      <a:pt x="5" y="25"/>
                      <a:pt x="11"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9" name="Freeform 653">
                <a:extLst>
                  <a:ext uri="{FF2B5EF4-FFF2-40B4-BE49-F238E27FC236}">
                    <a16:creationId xmlns:a16="http://schemas.microsoft.com/office/drawing/2014/main" id="{62DC337A-4F80-7CA0-8951-5DB5700D931F}"/>
                  </a:ext>
                </a:extLst>
              </p:cNvPr>
              <p:cNvSpPr/>
              <p:nvPr/>
            </p:nvSpPr>
            <p:spPr bwMode="auto">
              <a:xfrm>
                <a:off x="925" y="1361"/>
                <a:ext cx="8" cy="39"/>
              </a:xfrm>
              <a:custGeom>
                <a:avLst/>
                <a:gdLst>
                  <a:gd name="T0" fmla="*/ 7 w 7"/>
                  <a:gd name="T1" fmla="*/ 34 h 34"/>
                  <a:gd name="T2" fmla="*/ 1 w 7"/>
                  <a:gd name="T3" fmla="*/ 0 h 34"/>
                  <a:gd name="T4" fmla="*/ 7 w 7"/>
                  <a:gd name="T5" fmla="*/ 34 h 34"/>
                </a:gdLst>
                <a:ahLst/>
                <a:cxnLst>
                  <a:cxn ang="0">
                    <a:pos x="T0" y="T1"/>
                  </a:cxn>
                  <a:cxn ang="0">
                    <a:pos x="T2" y="T3"/>
                  </a:cxn>
                  <a:cxn ang="0">
                    <a:pos x="T4" y="T5"/>
                  </a:cxn>
                </a:cxnLst>
                <a:rect l="0" t="0" r="r" b="b"/>
                <a:pathLst>
                  <a:path w="7" h="34">
                    <a:moveTo>
                      <a:pt x="7" y="34"/>
                    </a:moveTo>
                    <a:cubicBezTo>
                      <a:pt x="0" y="24"/>
                      <a:pt x="3" y="11"/>
                      <a:pt x="1" y="0"/>
                    </a:cubicBezTo>
                    <a:cubicBezTo>
                      <a:pt x="7" y="11"/>
                      <a:pt x="7" y="22"/>
                      <a:pt x="7" y="3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0" name="Freeform 654">
                <a:extLst>
                  <a:ext uri="{FF2B5EF4-FFF2-40B4-BE49-F238E27FC236}">
                    <a16:creationId xmlns:a16="http://schemas.microsoft.com/office/drawing/2014/main" id="{D04123B6-DF7E-0268-ADC9-245BFDE0E068}"/>
                  </a:ext>
                </a:extLst>
              </p:cNvPr>
              <p:cNvSpPr/>
              <p:nvPr/>
            </p:nvSpPr>
            <p:spPr bwMode="auto">
              <a:xfrm>
                <a:off x="936" y="1326"/>
                <a:ext cx="11" cy="41"/>
              </a:xfrm>
              <a:custGeom>
                <a:avLst/>
                <a:gdLst>
                  <a:gd name="T0" fmla="*/ 9 w 9"/>
                  <a:gd name="T1" fmla="*/ 36 h 36"/>
                  <a:gd name="T2" fmla="*/ 0 w 9"/>
                  <a:gd name="T3" fmla="*/ 0 h 36"/>
                  <a:gd name="T4" fmla="*/ 9 w 9"/>
                  <a:gd name="T5" fmla="*/ 36 h 36"/>
                </a:gdLst>
                <a:ahLst/>
                <a:cxnLst>
                  <a:cxn ang="0">
                    <a:pos x="T0" y="T1"/>
                  </a:cxn>
                  <a:cxn ang="0">
                    <a:pos x="T2" y="T3"/>
                  </a:cxn>
                  <a:cxn ang="0">
                    <a:pos x="T4" y="T5"/>
                  </a:cxn>
                </a:cxnLst>
                <a:rect l="0" t="0" r="r" b="b"/>
                <a:pathLst>
                  <a:path w="9" h="36">
                    <a:moveTo>
                      <a:pt x="9" y="36"/>
                    </a:moveTo>
                    <a:cubicBezTo>
                      <a:pt x="3" y="25"/>
                      <a:pt x="2" y="12"/>
                      <a:pt x="0" y="0"/>
                    </a:cubicBezTo>
                    <a:cubicBezTo>
                      <a:pt x="5" y="11"/>
                      <a:pt x="9" y="23"/>
                      <a:pt x="9" y="3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1" name="Freeform 655">
                <a:extLst>
                  <a:ext uri="{FF2B5EF4-FFF2-40B4-BE49-F238E27FC236}">
                    <a16:creationId xmlns:a16="http://schemas.microsoft.com/office/drawing/2014/main" id="{039374A3-0B36-E8B5-C69C-D714A9DF5C94}"/>
                  </a:ext>
                </a:extLst>
              </p:cNvPr>
              <p:cNvSpPr/>
              <p:nvPr/>
            </p:nvSpPr>
            <p:spPr bwMode="auto">
              <a:xfrm>
                <a:off x="930" y="1400"/>
                <a:ext cx="13" cy="29"/>
              </a:xfrm>
              <a:custGeom>
                <a:avLst/>
                <a:gdLst>
                  <a:gd name="T0" fmla="*/ 12 w 12"/>
                  <a:gd name="T1" fmla="*/ 25 h 25"/>
                  <a:gd name="T2" fmla="*/ 3 w 12"/>
                  <a:gd name="T3" fmla="*/ 0 h 25"/>
                  <a:gd name="T4" fmla="*/ 3 w 12"/>
                  <a:gd name="T5" fmla="*/ 0 h 25"/>
                  <a:gd name="T6" fmla="*/ 12 w 12"/>
                  <a:gd name="T7" fmla="*/ 25 h 25"/>
                </a:gdLst>
                <a:ahLst/>
                <a:cxnLst>
                  <a:cxn ang="0">
                    <a:pos x="T0" y="T1"/>
                  </a:cxn>
                  <a:cxn ang="0">
                    <a:pos x="T2" y="T3"/>
                  </a:cxn>
                  <a:cxn ang="0">
                    <a:pos x="T4" y="T5"/>
                  </a:cxn>
                  <a:cxn ang="0">
                    <a:pos x="T6" y="T7"/>
                  </a:cxn>
                </a:cxnLst>
                <a:rect l="0" t="0" r="r" b="b"/>
                <a:pathLst>
                  <a:path w="12" h="25">
                    <a:moveTo>
                      <a:pt x="12" y="25"/>
                    </a:moveTo>
                    <a:cubicBezTo>
                      <a:pt x="0" y="20"/>
                      <a:pt x="1" y="10"/>
                      <a:pt x="3" y="0"/>
                    </a:cubicBezTo>
                    <a:cubicBezTo>
                      <a:pt x="3" y="0"/>
                      <a:pt x="3" y="0"/>
                      <a:pt x="3" y="0"/>
                    </a:cubicBezTo>
                    <a:cubicBezTo>
                      <a:pt x="6" y="8"/>
                      <a:pt x="9" y="16"/>
                      <a:pt x="12"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2" name="Freeform 656">
                <a:extLst>
                  <a:ext uri="{FF2B5EF4-FFF2-40B4-BE49-F238E27FC236}">
                    <a16:creationId xmlns:a16="http://schemas.microsoft.com/office/drawing/2014/main" id="{13CC9C01-C583-364C-646B-E5CA47FD6F49}"/>
                  </a:ext>
                </a:extLst>
              </p:cNvPr>
              <p:cNvSpPr/>
              <p:nvPr/>
            </p:nvSpPr>
            <p:spPr bwMode="auto">
              <a:xfrm>
                <a:off x="944" y="1367"/>
                <a:ext cx="9" cy="13"/>
              </a:xfrm>
              <a:custGeom>
                <a:avLst/>
                <a:gdLst>
                  <a:gd name="T0" fmla="*/ 2 w 7"/>
                  <a:gd name="T1" fmla="*/ 0 h 11"/>
                  <a:gd name="T2" fmla="*/ 6 w 7"/>
                  <a:gd name="T3" fmla="*/ 11 h 11"/>
                  <a:gd name="T4" fmla="*/ 2 w 7"/>
                  <a:gd name="T5" fmla="*/ 0 h 11"/>
                </a:gdLst>
                <a:ahLst/>
                <a:cxnLst>
                  <a:cxn ang="0">
                    <a:pos x="T0" y="T1"/>
                  </a:cxn>
                  <a:cxn ang="0">
                    <a:pos x="T2" y="T3"/>
                  </a:cxn>
                  <a:cxn ang="0">
                    <a:pos x="T4" y="T5"/>
                  </a:cxn>
                </a:cxnLst>
                <a:rect l="0" t="0" r="r" b="b"/>
                <a:pathLst>
                  <a:path w="7" h="11">
                    <a:moveTo>
                      <a:pt x="2" y="0"/>
                    </a:moveTo>
                    <a:cubicBezTo>
                      <a:pt x="5" y="3"/>
                      <a:pt x="7" y="6"/>
                      <a:pt x="6" y="11"/>
                    </a:cubicBezTo>
                    <a:cubicBezTo>
                      <a:pt x="0" y="9"/>
                      <a:pt x="2" y="4"/>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3" name="Freeform 657">
                <a:extLst>
                  <a:ext uri="{FF2B5EF4-FFF2-40B4-BE49-F238E27FC236}">
                    <a16:creationId xmlns:a16="http://schemas.microsoft.com/office/drawing/2014/main" id="{EC98C49B-B968-FDB0-5488-A6FA90BA4FF4}"/>
                  </a:ext>
                </a:extLst>
              </p:cNvPr>
              <p:cNvSpPr/>
              <p:nvPr/>
            </p:nvSpPr>
            <p:spPr bwMode="auto">
              <a:xfrm>
                <a:off x="896" y="1428"/>
                <a:ext cx="3" cy="4"/>
              </a:xfrm>
              <a:custGeom>
                <a:avLst/>
                <a:gdLst>
                  <a:gd name="T0" fmla="*/ 2 w 2"/>
                  <a:gd name="T1" fmla="*/ 2 h 4"/>
                  <a:gd name="T2" fmla="*/ 1 w 2"/>
                  <a:gd name="T3" fmla="*/ 4 h 4"/>
                  <a:gd name="T4" fmla="*/ 0 w 2"/>
                  <a:gd name="T5" fmla="*/ 2 h 4"/>
                  <a:gd name="T6" fmla="*/ 1 w 2"/>
                  <a:gd name="T7" fmla="*/ 0 h 4"/>
                  <a:gd name="T8" fmla="*/ 2 w 2"/>
                  <a:gd name="T9" fmla="*/ 2 h 4"/>
                </a:gdLst>
                <a:ahLst/>
                <a:cxnLst>
                  <a:cxn ang="0">
                    <a:pos x="T0" y="T1"/>
                  </a:cxn>
                  <a:cxn ang="0">
                    <a:pos x="T2" y="T3"/>
                  </a:cxn>
                  <a:cxn ang="0">
                    <a:pos x="T4" y="T5"/>
                  </a:cxn>
                  <a:cxn ang="0">
                    <a:pos x="T6" y="T7"/>
                  </a:cxn>
                  <a:cxn ang="0">
                    <a:pos x="T8" y="T9"/>
                  </a:cxn>
                </a:cxnLst>
                <a:rect l="0" t="0" r="r" b="b"/>
                <a:pathLst>
                  <a:path w="2" h="4">
                    <a:moveTo>
                      <a:pt x="2" y="2"/>
                    </a:moveTo>
                    <a:cubicBezTo>
                      <a:pt x="2" y="2"/>
                      <a:pt x="2" y="3"/>
                      <a:pt x="1" y="4"/>
                    </a:cubicBezTo>
                    <a:cubicBezTo>
                      <a:pt x="1" y="3"/>
                      <a:pt x="0" y="2"/>
                      <a:pt x="0" y="2"/>
                    </a:cubicBezTo>
                    <a:cubicBezTo>
                      <a:pt x="0" y="1"/>
                      <a:pt x="1" y="1"/>
                      <a:pt x="1" y="0"/>
                    </a:cubicBezTo>
                    <a:cubicBezTo>
                      <a:pt x="2" y="1"/>
                      <a:pt x="2" y="1"/>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4" name="Freeform 658">
                <a:extLst>
                  <a:ext uri="{FF2B5EF4-FFF2-40B4-BE49-F238E27FC236}">
                    <a16:creationId xmlns:a16="http://schemas.microsoft.com/office/drawing/2014/main" id="{4ED9CA7B-0F65-5BF0-9710-EF3F83A76866}"/>
                  </a:ext>
                </a:extLst>
              </p:cNvPr>
              <p:cNvSpPr/>
              <p:nvPr/>
            </p:nvSpPr>
            <p:spPr bwMode="auto">
              <a:xfrm>
                <a:off x="893" y="2335"/>
                <a:ext cx="111" cy="53"/>
              </a:xfrm>
              <a:custGeom>
                <a:avLst/>
                <a:gdLst>
                  <a:gd name="T0" fmla="*/ 59 w 97"/>
                  <a:gd name="T1" fmla="*/ 11 h 46"/>
                  <a:gd name="T2" fmla="*/ 58 w 97"/>
                  <a:gd name="T3" fmla="*/ 16 h 46"/>
                  <a:gd name="T4" fmla="*/ 20 w 97"/>
                  <a:gd name="T5" fmla="*/ 29 h 46"/>
                  <a:gd name="T6" fmla="*/ 97 w 97"/>
                  <a:gd name="T7" fmla="*/ 27 h 46"/>
                  <a:gd name="T8" fmla="*/ 69 w 97"/>
                  <a:gd name="T9" fmla="*/ 31 h 46"/>
                  <a:gd name="T10" fmla="*/ 76 w 97"/>
                  <a:gd name="T11" fmla="*/ 35 h 46"/>
                  <a:gd name="T12" fmla="*/ 36 w 97"/>
                  <a:gd name="T13" fmla="*/ 33 h 46"/>
                  <a:gd name="T14" fmla="*/ 59 w 97"/>
                  <a:gd name="T15" fmla="*/ 46 h 46"/>
                  <a:gd name="T16" fmla="*/ 30 w 97"/>
                  <a:gd name="T17" fmla="*/ 38 h 46"/>
                  <a:gd name="T18" fmla="*/ 13 w 97"/>
                  <a:gd name="T19" fmla="*/ 37 h 46"/>
                  <a:gd name="T20" fmla="*/ 7 w 97"/>
                  <a:gd name="T21" fmla="*/ 29 h 46"/>
                  <a:gd name="T22" fmla="*/ 6 w 97"/>
                  <a:gd name="T23" fmla="*/ 24 h 46"/>
                  <a:gd name="T24" fmla="*/ 18 w 97"/>
                  <a:gd name="T25" fmla="*/ 13 h 46"/>
                  <a:gd name="T26" fmla="*/ 18 w 97"/>
                  <a:gd name="T27" fmla="*/ 18 h 46"/>
                  <a:gd name="T28" fmla="*/ 15 w 97"/>
                  <a:gd name="T29" fmla="*/ 21 h 46"/>
                  <a:gd name="T30" fmla="*/ 14 w 97"/>
                  <a:gd name="T31" fmla="*/ 22 h 46"/>
                  <a:gd name="T32" fmla="*/ 15 w 97"/>
                  <a:gd name="T33" fmla="*/ 21 h 46"/>
                  <a:gd name="T34" fmla="*/ 18 w 97"/>
                  <a:gd name="T35" fmla="*/ 19 h 46"/>
                  <a:gd name="T36" fmla="*/ 30 w 97"/>
                  <a:gd name="T37" fmla="*/ 12 h 46"/>
                  <a:gd name="T38" fmla="*/ 57 w 97"/>
                  <a:gd name="T39" fmla="*/ 11 h 46"/>
                  <a:gd name="T40" fmla="*/ 59 w 97"/>
                  <a:gd name="T41"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 h="46">
                    <a:moveTo>
                      <a:pt x="59" y="11"/>
                    </a:moveTo>
                    <a:cubicBezTo>
                      <a:pt x="59" y="13"/>
                      <a:pt x="59" y="14"/>
                      <a:pt x="58" y="16"/>
                    </a:cubicBezTo>
                    <a:cubicBezTo>
                      <a:pt x="45" y="19"/>
                      <a:pt x="32" y="22"/>
                      <a:pt x="20" y="29"/>
                    </a:cubicBezTo>
                    <a:cubicBezTo>
                      <a:pt x="46" y="33"/>
                      <a:pt x="71" y="25"/>
                      <a:pt x="97" y="27"/>
                    </a:cubicBezTo>
                    <a:cubicBezTo>
                      <a:pt x="88" y="29"/>
                      <a:pt x="79" y="30"/>
                      <a:pt x="69" y="31"/>
                    </a:cubicBezTo>
                    <a:cubicBezTo>
                      <a:pt x="70" y="35"/>
                      <a:pt x="75" y="31"/>
                      <a:pt x="76" y="35"/>
                    </a:cubicBezTo>
                    <a:cubicBezTo>
                      <a:pt x="63" y="35"/>
                      <a:pt x="51" y="36"/>
                      <a:pt x="36" y="33"/>
                    </a:cubicBezTo>
                    <a:cubicBezTo>
                      <a:pt x="43" y="40"/>
                      <a:pt x="53" y="37"/>
                      <a:pt x="59" y="46"/>
                    </a:cubicBezTo>
                    <a:cubicBezTo>
                      <a:pt x="48" y="43"/>
                      <a:pt x="39" y="40"/>
                      <a:pt x="30" y="38"/>
                    </a:cubicBezTo>
                    <a:cubicBezTo>
                      <a:pt x="24" y="36"/>
                      <a:pt x="19" y="35"/>
                      <a:pt x="13" y="37"/>
                    </a:cubicBezTo>
                    <a:cubicBezTo>
                      <a:pt x="8" y="39"/>
                      <a:pt x="0" y="40"/>
                      <a:pt x="7" y="29"/>
                    </a:cubicBezTo>
                    <a:cubicBezTo>
                      <a:pt x="8" y="28"/>
                      <a:pt x="6" y="26"/>
                      <a:pt x="6" y="24"/>
                    </a:cubicBezTo>
                    <a:cubicBezTo>
                      <a:pt x="9" y="19"/>
                      <a:pt x="12" y="15"/>
                      <a:pt x="18" y="13"/>
                    </a:cubicBezTo>
                    <a:cubicBezTo>
                      <a:pt x="18" y="15"/>
                      <a:pt x="18" y="16"/>
                      <a:pt x="18" y="18"/>
                    </a:cubicBezTo>
                    <a:cubicBezTo>
                      <a:pt x="17" y="19"/>
                      <a:pt x="16" y="20"/>
                      <a:pt x="15" y="21"/>
                    </a:cubicBezTo>
                    <a:cubicBezTo>
                      <a:pt x="15" y="21"/>
                      <a:pt x="15" y="21"/>
                      <a:pt x="14" y="22"/>
                    </a:cubicBezTo>
                    <a:cubicBezTo>
                      <a:pt x="15" y="22"/>
                      <a:pt x="15" y="21"/>
                      <a:pt x="15" y="21"/>
                    </a:cubicBezTo>
                    <a:cubicBezTo>
                      <a:pt x="16" y="20"/>
                      <a:pt x="17" y="19"/>
                      <a:pt x="18" y="19"/>
                    </a:cubicBezTo>
                    <a:cubicBezTo>
                      <a:pt x="23" y="19"/>
                      <a:pt x="27" y="16"/>
                      <a:pt x="30" y="12"/>
                    </a:cubicBezTo>
                    <a:cubicBezTo>
                      <a:pt x="39" y="4"/>
                      <a:pt x="47" y="0"/>
                      <a:pt x="57" y="11"/>
                    </a:cubicBezTo>
                    <a:cubicBezTo>
                      <a:pt x="57" y="11"/>
                      <a:pt x="58" y="11"/>
                      <a:pt x="59"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5" name="Freeform 659">
                <a:extLst>
                  <a:ext uri="{FF2B5EF4-FFF2-40B4-BE49-F238E27FC236}">
                    <a16:creationId xmlns:a16="http://schemas.microsoft.com/office/drawing/2014/main" id="{4016D828-1615-E492-3F3D-3671506BE086}"/>
                  </a:ext>
                </a:extLst>
              </p:cNvPr>
              <p:cNvSpPr/>
              <p:nvPr/>
            </p:nvSpPr>
            <p:spPr bwMode="auto">
              <a:xfrm>
                <a:off x="987" y="2377"/>
                <a:ext cx="2" cy="3"/>
              </a:xfrm>
              <a:custGeom>
                <a:avLst/>
                <a:gdLst>
                  <a:gd name="T0" fmla="*/ 2 w 2"/>
                  <a:gd name="T1" fmla="*/ 2 h 3"/>
                  <a:gd name="T2" fmla="*/ 1 w 2"/>
                  <a:gd name="T3" fmla="*/ 3 h 3"/>
                  <a:gd name="T4" fmla="*/ 0 w 2"/>
                  <a:gd name="T5" fmla="*/ 1 h 3"/>
                  <a:gd name="T6" fmla="*/ 2 w 2"/>
                  <a:gd name="T7" fmla="*/ 0 h 3"/>
                  <a:gd name="T8" fmla="*/ 2 w 2"/>
                  <a:gd name="T9" fmla="*/ 2 h 3"/>
                </a:gdLst>
                <a:ahLst/>
                <a:cxnLst>
                  <a:cxn ang="0">
                    <a:pos x="T0" y="T1"/>
                  </a:cxn>
                  <a:cxn ang="0">
                    <a:pos x="T2" y="T3"/>
                  </a:cxn>
                  <a:cxn ang="0">
                    <a:pos x="T4" y="T5"/>
                  </a:cxn>
                  <a:cxn ang="0">
                    <a:pos x="T6" y="T7"/>
                  </a:cxn>
                  <a:cxn ang="0">
                    <a:pos x="T8" y="T9"/>
                  </a:cxn>
                </a:cxnLst>
                <a:rect l="0" t="0" r="r" b="b"/>
                <a:pathLst>
                  <a:path w="2" h="3">
                    <a:moveTo>
                      <a:pt x="2" y="2"/>
                    </a:moveTo>
                    <a:cubicBezTo>
                      <a:pt x="2" y="3"/>
                      <a:pt x="1" y="3"/>
                      <a:pt x="1" y="3"/>
                    </a:cubicBezTo>
                    <a:cubicBezTo>
                      <a:pt x="0" y="3"/>
                      <a:pt x="0" y="2"/>
                      <a:pt x="0" y="1"/>
                    </a:cubicBezTo>
                    <a:cubicBezTo>
                      <a:pt x="0" y="1"/>
                      <a:pt x="1" y="0"/>
                      <a:pt x="2" y="0"/>
                    </a:cubicBezTo>
                    <a:cubicBezTo>
                      <a:pt x="2" y="1"/>
                      <a:pt x="2" y="2"/>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6" name="Freeform 660">
                <a:extLst>
                  <a:ext uri="{FF2B5EF4-FFF2-40B4-BE49-F238E27FC236}">
                    <a16:creationId xmlns:a16="http://schemas.microsoft.com/office/drawing/2014/main" id="{F7B9CB68-1AE9-6A8E-F959-4B6A1D355D9F}"/>
                  </a:ext>
                </a:extLst>
              </p:cNvPr>
              <p:cNvSpPr/>
              <p:nvPr/>
            </p:nvSpPr>
            <p:spPr bwMode="auto">
              <a:xfrm>
                <a:off x="513" y="2307"/>
                <a:ext cx="57" cy="39"/>
              </a:xfrm>
              <a:custGeom>
                <a:avLst/>
                <a:gdLst>
                  <a:gd name="T0" fmla="*/ 5 w 50"/>
                  <a:gd name="T1" fmla="*/ 2 h 34"/>
                  <a:gd name="T2" fmla="*/ 25 w 50"/>
                  <a:gd name="T3" fmla="*/ 0 h 34"/>
                  <a:gd name="T4" fmla="*/ 24 w 50"/>
                  <a:gd name="T5" fmla="*/ 15 h 34"/>
                  <a:gd name="T6" fmla="*/ 48 w 50"/>
                  <a:gd name="T7" fmla="*/ 9 h 34"/>
                  <a:gd name="T8" fmla="*/ 46 w 50"/>
                  <a:gd name="T9" fmla="*/ 30 h 34"/>
                  <a:gd name="T10" fmla="*/ 20 w 50"/>
                  <a:gd name="T11" fmla="*/ 31 h 34"/>
                  <a:gd name="T12" fmla="*/ 7 w 50"/>
                  <a:gd name="T13" fmla="*/ 12 h 34"/>
                  <a:gd name="T14" fmla="*/ 5 w 50"/>
                  <a:gd name="T15" fmla="*/ 2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4">
                    <a:moveTo>
                      <a:pt x="5" y="2"/>
                    </a:moveTo>
                    <a:cubicBezTo>
                      <a:pt x="12" y="2"/>
                      <a:pt x="18" y="3"/>
                      <a:pt x="25" y="0"/>
                    </a:cubicBezTo>
                    <a:cubicBezTo>
                      <a:pt x="26" y="5"/>
                      <a:pt x="19" y="10"/>
                      <a:pt x="24" y="15"/>
                    </a:cubicBezTo>
                    <a:cubicBezTo>
                      <a:pt x="27" y="17"/>
                      <a:pt x="29" y="17"/>
                      <a:pt x="48" y="9"/>
                    </a:cubicBezTo>
                    <a:cubicBezTo>
                      <a:pt x="50" y="17"/>
                      <a:pt x="46" y="23"/>
                      <a:pt x="46" y="30"/>
                    </a:cubicBezTo>
                    <a:cubicBezTo>
                      <a:pt x="37" y="28"/>
                      <a:pt x="29" y="34"/>
                      <a:pt x="20" y="31"/>
                    </a:cubicBezTo>
                    <a:cubicBezTo>
                      <a:pt x="21" y="21"/>
                      <a:pt x="22" y="12"/>
                      <a:pt x="7" y="12"/>
                    </a:cubicBezTo>
                    <a:cubicBezTo>
                      <a:pt x="0" y="11"/>
                      <a:pt x="8" y="5"/>
                      <a:pt x="5"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7" name="Freeform 661">
                <a:extLst>
                  <a:ext uri="{FF2B5EF4-FFF2-40B4-BE49-F238E27FC236}">
                    <a16:creationId xmlns:a16="http://schemas.microsoft.com/office/drawing/2014/main" id="{8053B2DE-B694-1C6D-E34E-CF2EB972CB6F}"/>
                  </a:ext>
                </a:extLst>
              </p:cNvPr>
              <p:cNvSpPr/>
              <p:nvPr/>
            </p:nvSpPr>
            <p:spPr bwMode="auto">
              <a:xfrm>
                <a:off x="564" y="2334"/>
                <a:ext cx="33" cy="28"/>
              </a:xfrm>
              <a:custGeom>
                <a:avLst/>
                <a:gdLst>
                  <a:gd name="T0" fmla="*/ 0 w 28"/>
                  <a:gd name="T1" fmla="*/ 12 h 24"/>
                  <a:gd name="T2" fmla="*/ 14 w 28"/>
                  <a:gd name="T3" fmla="*/ 7 h 24"/>
                  <a:gd name="T4" fmla="*/ 28 w 28"/>
                  <a:gd name="T5" fmla="*/ 14 h 24"/>
                  <a:gd name="T6" fmla="*/ 21 w 28"/>
                  <a:gd name="T7" fmla="*/ 24 h 24"/>
                  <a:gd name="T8" fmla="*/ 0 w 28"/>
                  <a:gd name="T9" fmla="*/ 12 h 24"/>
                </a:gdLst>
                <a:ahLst/>
                <a:cxnLst>
                  <a:cxn ang="0">
                    <a:pos x="T0" y="T1"/>
                  </a:cxn>
                  <a:cxn ang="0">
                    <a:pos x="T2" y="T3"/>
                  </a:cxn>
                  <a:cxn ang="0">
                    <a:pos x="T4" y="T5"/>
                  </a:cxn>
                  <a:cxn ang="0">
                    <a:pos x="T6" y="T7"/>
                  </a:cxn>
                  <a:cxn ang="0">
                    <a:pos x="T8" y="T9"/>
                  </a:cxn>
                </a:cxnLst>
                <a:rect l="0" t="0" r="r" b="b"/>
                <a:pathLst>
                  <a:path w="28" h="24">
                    <a:moveTo>
                      <a:pt x="0" y="12"/>
                    </a:moveTo>
                    <a:cubicBezTo>
                      <a:pt x="6" y="13"/>
                      <a:pt x="10" y="9"/>
                      <a:pt x="14" y="7"/>
                    </a:cubicBezTo>
                    <a:cubicBezTo>
                      <a:pt x="26" y="0"/>
                      <a:pt x="26" y="0"/>
                      <a:pt x="28" y="14"/>
                    </a:cubicBezTo>
                    <a:cubicBezTo>
                      <a:pt x="22" y="15"/>
                      <a:pt x="21" y="19"/>
                      <a:pt x="21" y="24"/>
                    </a:cubicBezTo>
                    <a:cubicBezTo>
                      <a:pt x="14" y="20"/>
                      <a:pt x="7" y="16"/>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8" name="Freeform 662">
                <a:extLst>
                  <a:ext uri="{FF2B5EF4-FFF2-40B4-BE49-F238E27FC236}">
                    <a16:creationId xmlns:a16="http://schemas.microsoft.com/office/drawing/2014/main" id="{9529FB08-43B5-381D-7E98-ED93D39202B0}"/>
                  </a:ext>
                </a:extLst>
              </p:cNvPr>
              <p:cNvSpPr/>
              <p:nvPr/>
            </p:nvSpPr>
            <p:spPr bwMode="auto">
              <a:xfrm>
                <a:off x="633" y="2339"/>
                <a:ext cx="52" cy="46"/>
              </a:xfrm>
              <a:custGeom>
                <a:avLst/>
                <a:gdLst>
                  <a:gd name="T0" fmla="*/ 0 w 45"/>
                  <a:gd name="T1" fmla="*/ 17 h 40"/>
                  <a:gd name="T2" fmla="*/ 6 w 45"/>
                  <a:gd name="T3" fmla="*/ 7 h 40"/>
                  <a:gd name="T4" fmla="*/ 12 w 45"/>
                  <a:gd name="T5" fmla="*/ 0 h 40"/>
                  <a:gd name="T6" fmla="*/ 17 w 45"/>
                  <a:gd name="T7" fmla="*/ 6 h 40"/>
                  <a:gd name="T8" fmla="*/ 32 w 45"/>
                  <a:gd name="T9" fmla="*/ 19 h 40"/>
                  <a:gd name="T10" fmla="*/ 45 w 45"/>
                  <a:gd name="T11" fmla="*/ 35 h 40"/>
                  <a:gd name="T12" fmla="*/ 30 w 45"/>
                  <a:gd name="T13" fmla="*/ 27 h 40"/>
                  <a:gd name="T14" fmla="*/ 15 w 45"/>
                  <a:gd name="T15" fmla="*/ 29 h 40"/>
                  <a:gd name="T16" fmla="*/ 7 w 45"/>
                  <a:gd name="T17" fmla="*/ 40 h 40"/>
                  <a:gd name="T18" fmla="*/ 0 w 45"/>
                  <a:gd name="T19"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40">
                    <a:moveTo>
                      <a:pt x="0" y="17"/>
                    </a:moveTo>
                    <a:cubicBezTo>
                      <a:pt x="3" y="15"/>
                      <a:pt x="5" y="11"/>
                      <a:pt x="6" y="7"/>
                    </a:cubicBezTo>
                    <a:cubicBezTo>
                      <a:pt x="8" y="4"/>
                      <a:pt x="8" y="0"/>
                      <a:pt x="12" y="0"/>
                    </a:cubicBezTo>
                    <a:cubicBezTo>
                      <a:pt x="15" y="0"/>
                      <a:pt x="16" y="4"/>
                      <a:pt x="17" y="6"/>
                    </a:cubicBezTo>
                    <a:cubicBezTo>
                      <a:pt x="20" y="13"/>
                      <a:pt x="18" y="26"/>
                      <a:pt x="32" y="19"/>
                    </a:cubicBezTo>
                    <a:cubicBezTo>
                      <a:pt x="34" y="26"/>
                      <a:pt x="43" y="28"/>
                      <a:pt x="45" y="35"/>
                    </a:cubicBezTo>
                    <a:cubicBezTo>
                      <a:pt x="41" y="32"/>
                      <a:pt x="31" y="38"/>
                      <a:pt x="30" y="27"/>
                    </a:cubicBezTo>
                    <a:cubicBezTo>
                      <a:pt x="30" y="27"/>
                      <a:pt x="19" y="21"/>
                      <a:pt x="15" y="29"/>
                    </a:cubicBezTo>
                    <a:cubicBezTo>
                      <a:pt x="13" y="33"/>
                      <a:pt x="10" y="36"/>
                      <a:pt x="7" y="40"/>
                    </a:cubicBezTo>
                    <a:cubicBezTo>
                      <a:pt x="6" y="32"/>
                      <a:pt x="5" y="24"/>
                      <a:pt x="0"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9" name="Freeform 663">
                <a:extLst>
                  <a:ext uri="{FF2B5EF4-FFF2-40B4-BE49-F238E27FC236}">
                    <a16:creationId xmlns:a16="http://schemas.microsoft.com/office/drawing/2014/main" id="{F271D47E-0E39-A401-5A89-960D5C10C072}"/>
                  </a:ext>
                </a:extLst>
              </p:cNvPr>
              <p:cNvSpPr/>
              <p:nvPr/>
            </p:nvSpPr>
            <p:spPr bwMode="auto">
              <a:xfrm>
                <a:off x="695" y="2340"/>
                <a:ext cx="30" cy="35"/>
              </a:xfrm>
              <a:custGeom>
                <a:avLst/>
                <a:gdLst>
                  <a:gd name="T0" fmla="*/ 6 w 26"/>
                  <a:gd name="T1" fmla="*/ 15 h 31"/>
                  <a:gd name="T2" fmla="*/ 7 w 26"/>
                  <a:gd name="T3" fmla="*/ 1 h 31"/>
                  <a:gd name="T4" fmla="*/ 25 w 26"/>
                  <a:gd name="T5" fmla="*/ 12 h 31"/>
                  <a:gd name="T6" fmla="*/ 23 w 26"/>
                  <a:gd name="T7" fmla="*/ 24 h 31"/>
                  <a:gd name="T8" fmla="*/ 18 w 26"/>
                  <a:gd name="T9" fmla="*/ 29 h 31"/>
                  <a:gd name="T10" fmla="*/ 11 w 26"/>
                  <a:gd name="T11" fmla="*/ 24 h 31"/>
                  <a:gd name="T12" fmla="*/ 6 w 26"/>
                  <a:gd name="T13" fmla="*/ 15 h 31"/>
                </a:gdLst>
                <a:ahLst/>
                <a:cxnLst>
                  <a:cxn ang="0">
                    <a:pos x="T0" y="T1"/>
                  </a:cxn>
                  <a:cxn ang="0">
                    <a:pos x="T2" y="T3"/>
                  </a:cxn>
                  <a:cxn ang="0">
                    <a:pos x="T4" y="T5"/>
                  </a:cxn>
                  <a:cxn ang="0">
                    <a:pos x="T6" y="T7"/>
                  </a:cxn>
                  <a:cxn ang="0">
                    <a:pos x="T8" y="T9"/>
                  </a:cxn>
                  <a:cxn ang="0">
                    <a:pos x="T10" y="T11"/>
                  </a:cxn>
                  <a:cxn ang="0">
                    <a:pos x="T12" y="T13"/>
                  </a:cxn>
                </a:cxnLst>
                <a:rect l="0" t="0" r="r" b="b"/>
                <a:pathLst>
                  <a:path w="26" h="31">
                    <a:moveTo>
                      <a:pt x="6" y="15"/>
                    </a:moveTo>
                    <a:cubicBezTo>
                      <a:pt x="6" y="10"/>
                      <a:pt x="0" y="3"/>
                      <a:pt x="7" y="1"/>
                    </a:cubicBezTo>
                    <a:cubicBezTo>
                      <a:pt x="14" y="0"/>
                      <a:pt x="22" y="4"/>
                      <a:pt x="25" y="12"/>
                    </a:cubicBezTo>
                    <a:cubicBezTo>
                      <a:pt x="26" y="16"/>
                      <a:pt x="25" y="21"/>
                      <a:pt x="23" y="24"/>
                    </a:cubicBezTo>
                    <a:cubicBezTo>
                      <a:pt x="22" y="26"/>
                      <a:pt x="22" y="31"/>
                      <a:pt x="18" y="29"/>
                    </a:cubicBezTo>
                    <a:cubicBezTo>
                      <a:pt x="15" y="28"/>
                      <a:pt x="10" y="29"/>
                      <a:pt x="11" y="24"/>
                    </a:cubicBezTo>
                    <a:cubicBezTo>
                      <a:pt x="11" y="20"/>
                      <a:pt x="7" y="18"/>
                      <a:pt x="6" y="15"/>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0" name="Freeform 664">
                <a:extLst>
                  <a:ext uri="{FF2B5EF4-FFF2-40B4-BE49-F238E27FC236}">
                    <a16:creationId xmlns:a16="http://schemas.microsoft.com/office/drawing/2014/main" id="{BF05E63C-5916-C245-9F5C-323F6A4CB90D}"/>
                  </a:ext>
                </a:extLst>
              </p:cNvPr>
              <p:cNvSpPr/>
              <p:nvPr/>
            </p:nvSpPr>
            <p:spPr bwMode="auto">
              <a:xfrm>
                <a:off x="598" y="2353"/>
                <a:ext cx="11" cy="12"/>
              </a:xfrm>
              <a:custGeom>
                <a:avLst/>
                <a:gdLst>
                  <a:gd name="T0" fmla="*/ 8 w 10"/>
                  <a:gd name="T1" fmla="*/ 9 h 11"/>
                  <a:gd name="T2" fmla="*/ 3 w 10"/>
                  <a:gd name="T3" fmla="*/ 11 h 11"/>
                  <a:gd name="T4" fmla="*/ 0 w 10"/>
                  <a:gd name="T5" fmla="*/ 3 h 11"/>
                  <a:gd name="T6" fmla="*/ 8 w 10"/>
                  <a:gd name="T7" fmla="*/ 9 h 11"/>
                </a:gdLst>
                <a:ahLst/>
                <a:cxnLst>
                  <a:cxn ang="0">
                    <a:pos x="T0" y="T1"/>
                  </a:cxn>
                  <a:cxn ang="0">
                    <a:pos x="T2" y="T3"/>
                  </a:cxn>
                  <a:cxn ang="0">
                    <a:pos x="T4" y="T5"/>
                  </a:cxn>
                  <a:cxn ang="0">
                    <a:pos x="T6" y="T7"/>
                  </a:cxn>
                </a:cxnLst>
                <a:rect l="0" t="0" r="r" b="b"/>
                <a:pathLst>
                  <a:path w="10" h="11">
                    <a:moveTo>
                      <a:pt x="8" y="9"/>
                    </a:moveTo>
                    <a:cubicBezTo>
                      <a:pt x="7" y="9"/>
                      <a:pt x="5" y="10"/>
                      <a:pt x="3" y="11"/>
                    </a:cubicBezTo>
                    <a:cubicBezTo>
                      <a:pt x="1" y="9"/>
                      <a:pt x="0" y="6"/>
                      <a:pt x="0" y="3"/>
                    </a:cubicBezTo>
                    <a:cubicBezTo>
                      <a:pt x="5" y="2"/>
                      <a:pt x="10" y="0"/>
                      <a:pt x="8" y="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1" name="Freeform 665">
                <a:extLst>
                  <a:ext uri="{FF2B5EF4-FFF2-40B4-BE49-F238E27FC236}">
                    <a16:creationId xmlns:a16="http://schemas.microsoft.com/office/drawing/2014/main" id="{E2302167-8D18-6C75-A4C8-216417A50A7D}"/>
                  </a:ext>
                </a:extLst>
              </p:cNvPr>
              <p:cNvSpPr/>
              <p:nvPr/>
            </p:nvSpPr>
            <p:spPr bwMode="auto">
              <a:xfrm>
                <a:off x="143" y="1162"/>
                <a:ext cx="240" cy="239"/>
              </a:xfrm>
              <a:custGeom>
                <a:avLst/>
                <a:gdLst>
                  <a:gd name="T0" fmla="*/ 198 w 209"/>
                  <a:gd name="T1" fmla="*/ 68 h 209"/>
                  <a:gd name="T2" fmla="*/ 203 w 209"/>
                  <a:gd name="T3" fmla="*/ 90 h 209"/>
                  <a:gd name="T4" fmla="*/ 209 w 209"/>
                  <a:gd name="T5" fmla="*/ 107 h 209"/>
                  <a:gd name="T6" fmla="*/ 201 w 209"/>
                  <a:gd name="T7" fmla="*/ 130 h 209"/>
                  <a:gd name="T8" fmla="*/ 198 w 209"/>
                  <a:gd name="T9" fmla="*/ 141 h 209"/>
                  <a:gd name="T10" fmla="*/ 182 w 209"/>
                  <a:gd name="T11" fmla="*/ 168 h 209"/>
                  <a:gd name="T12" fmla="*/ 162 w 209"/>
                  <a:gd name="T13" fmla="*/ 180 h 209"/>
                  <a:gd name="T14" fmla="*/ 153 w 209"/>
                  <a:gd name="T15" fmla="*/ 185 h 209"/>
                  <a:gd name="T16" fmla="*/ 127 w 209"/>
                  <a:gd name="T17" fmla="*/ 197 h 209"/>
                  <a:gd name="T18" fmla="*/ 118 w 209"/>
                  <a:gd name="T19" fmla="*/ 196 h 209"/>
                  <a:gd name="T20" fmla="*/ 95 w 209"/>
                  <a:gd name="T21" fmla="*/ 207 h 209"/>
                  <a:gd name="T22" fmla="*/ 81 w 209"/>
                  <a:gd name="T23" fmla="*/ 199 h 209"/>
                  <a:gd name="T24" fmla="*/ 77 w 209"/>
                  <a:gd name="T25" fmla="*/ 194 h 209"/>
                  <a:gd name="T26" fmla="*/ 42 w 209"/>
                  <a:gd name="T27" fmla="*/ 185 h 209"/>
                  <a:gd name="T28" fmla="*/ 30 w 209"/>
                  <a:gd name="T29" fmla="*/ 174 h 209"/>
                  <a:gd name="T30" fmla="*/ 21 w 209"/>
                  <a:gd name="T31" fmla="*/ 153 h 209"/>
                  <a:gd name="T32" fmla="*/ 7 w 209"/>
                  <a:gd name="T33" fmla="*/ 138 h 209"/>
                  <a:gd name="T34" fmla="*/ 4 w 209"/>
                  <a:gd name="T35" fmla="*/ 122 h 209"/>
                  <a:gd name="T36" fmla="*/ 4 w 209"/>
                  <a:gd name="T37" fmla="*/ 101 h 209"/>
                  <a:gd name="T38" fmla="*/ 7 w 209"/>
                  <a:gd name="T39" fmla="*/ 80 h 209"/>
                  <a:gd name="T40" fmla="*/ 11 w 209"/>
                  <a:gd name="T41" fmla="*/ 61 h 209"/>
                  <a:gd name="T42" fmla="*/ 31 w 209"/>
                  <a:gd name="T43" fmla="*/ 37 h 209"/>
                  <a:gd name="T44" fmla="*/ 37 w 209"/>
                  <a:gd name="T45" fmla="*/ 33 h 209"/>
                  <a:gd name="T46" fmla="*/ 52 w 209"/>
                  <a:gd name="T47" fmla="*/ 22 h 209"/>
                  <a:gd name="T48" fmla="*/ 58 w 209"/>
                  <a:gd name="T49" fmla="*/ 19 h 209"/>
                  <a:gd name="T50" fmla="*/ 66 w 209"/>
                  <a:gd name="T51" fmla="*/ 14 h 209"/>
                  <a:gd name="T52" fmla="*/ 73 w 209"/>
                  <a:gd name="T53" fmla="*/ 11 h 209"/>
                  <a:gd name="T54" fmla="*/ 85 w 209"/>
                  <a:gd name="T55" fmla="*/ 9 h 209"/>
                  <a:gd name="T56" fmla="*/ 89 w 209"/>
                  <a:gd name="T57" fmla="*/ 11 h 209"/>
                  <a:gd name="T58" fmla="*/ 105 w 209"/>
                  <a:gd name="T59" fmla="*/ 10 h 209"/>
                  <a:gd name="T60" fmla="*/ 134 w 209"/>
                  <a:gd name="T61" fmla="*/ 9 h 209"/>
                  <a:gd name="T62" fmla="*/ 152 w 209"/>
                  <a:gd name="T63" fmla="*/ 22 h 209"/>
                  <a:gd name="T64" fmla="*/ 161 w 209"/>
                  <a:gd name="T65" fmla="*/ 26 h 209"/>
                  <a:gd name="T66" fmla="*/ 172 w 209"/>
                  <a:gd name="T67" fmla="*/ 35 h 209"/>
                  <a:gd name="T68" fmla="*/ 177 w 209"/>
                  <a:gd name="T69" fmla="*/ 42 h 209"/>
                  <a:gd name="T70" fmla="*/ 183 w 209"/>
                  <a:gd name="T71" fmla="*/ 49 h 209"/>
                  <a:gd name="T72" fmla="*/ 191 w 209"/>
                  <a:gd name="T73" fmla="*/ 55 h 209"/>
                  <a:gd name="T74" fmla="*/ 198 w 209"/>
                  <a:gd name="T75" fmla="*/ 68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9" h="209">
                    <a:moveTo>
                      <a:pt x="198" y="68"/>
                    </a:moveTo>
                    <a:cubicBezTo>
                      <a:pt x="194" y="77"/>
                      <a:pt x="195" y="84"/>
                      <a:pt x="203" y="90"/>
                    </a:cubicBezTo>
                    <a:cubicBezTo>
                      <a:pt x="205" y="95"/>
                      <a:pt x="207" y="101"/>
                      <a:pt x="209" y="107"/>
                    </a:cubicBezTo>
                    <a:cubicBezTo>
                      <a:pt x="204" y="114"/>
                      <a:pt x="195" y="119"/>
                      <a:pt x="201" y="130"/>
                    </a:cubicBezTo>
                    <a:cubicBezTo>
                      <a:pt x="204" y="134"/>
                      <a:pt x="201" y="137"/>
                      <a:pt x="198" y="141"/>
                    </a:cubicBezTo>
                    <a:cubicBezTo>
                      <a:pt x="191" y="149"/>
                      <a:pt x="181" y="154"/>
                      <a:pt x="182" y="168"/>
                    </a:cubicBezTo>
                    <a:cubicBezTo>
                      <a:pt x="182" y="178"/>
                      <a:pt x="170" y="178"/>
                      <a:pt x="162" y="180"/>
                    </a:cubicBezTo>
                    <a:cubicBezTo>
                      <a:pt x="158" y="181"/>
                      <a:pt x="155" y="180"/>
                      <a:pt x="153" y="185"/>
                    </a:cubicBezTo>
                    <a:cubicBezTo>
                      <a:pt x="148" y="201"/>
                      <a:pt x="142" y="203"/>
                      <a:pt x="127" y="197"/>
                    </a:cubicBezTo>
                    <a:cubicBezTo>
                      <a:pt x="124" y="196"/>
                      <a:pt x="119" y="193"/>
                      <a:pt x="118" y="196"/>
                    </a:cubicBezTo>
                    <a:cubicBezTo>
                      <a:pt x="114" y="209"/>
                      <a:pt x="103" y="205"/>
                      <a:pt x="95" y="207"/>
                    </a:cubicBezTo>
                    <a:cubicBezTo>
                      <a:pt x="89" y="208"/>
                      <a:pt x="82" y="208"/>
                      <a:pt x="81" y="199"/>
                    </a:cubicBezTo>
                    <a:cubicBezTo>
                      <a:pt x="81" y="197"/>
                      <a:pt x="81" y="192"/>
                      <a:pt x="77" y="194"/>
                    </a:cubicBezTo>
                    <a:cubicBezTo>
                      <a:pt x="62" y="201"/>
                      <a:pt x="53" y="194"/>
                      <a:pt x="42" y="185"/>
                    </a:cubicBezTo>
                    <a:cubicBezTo>
                      <a:pt x="38" y="182"/>
                      <a:pt x="34" y="178"/>
                      <a:pt x="30" y="174"/>
                    </a:cubicBezTo>
                    <a:cubicBezTo>
                      <a:pt x="23" y="168"/>
                      <a:pt x="21" y="162"/>
                      <a:pt x="21" y="153"/>
                    </a:cubicBezTo>
                    <a:cubicBezTo>
                      <a:pt x="20" y="146"/>
                      <a:pt x="10" y="145"/>
                      <a:pt x="7" y="138"/>
                    </a:cubicBezTo>
                    <a:cubicBezTo>
                      <a:pt x="4" y="132"/>
                      <a:pt x="3" y="129"/>
                      <a:pt x="4" y="122"/>
                    </a:cubicBezTo>
                    <a:cubicBezTo>
                      <a:pt x="6" y="116"/>
                      <a:pt x="5" y="108"/>
                      <a:pt x="4" y="101"/>
                    </a:cubicBezTo>
                    <a:cubicBezTo>
                      <a:pt x="3" y="94"/>
                      <a:pt x="0" y="87"/>
                      <a:pt x="7" y="80"/>
                    </a:cubicBezTo>
                    <a:cubicBezTo>
                      <a:pt x="11" y="75"/>
                      <a:pt x="9" y="68"/>
                      <a:pt x="11" y="61"/>
                    </a:cubicBezTo>
                    <a:cubicBezTo>
                      <a:pt x="14" y="50"/>
                      <a:pt x="24" y="45"/>
                      <a:pt x="31" y="37"/>
                    </a:cubicBezTo>
                    <a:cubicBezTo>
                      <a:pt x="32" y="36"/>
                      <a:pt x="37" y="37"/>
                      <a:pt x="37" y="33"/>
                    </a:cubicBezTo>
                    <a:cubicBezTo>
                      <a:pt x="38" y="24"/>
                      <a:pt x="43" y="21"/>
                      <a:pt x="52" y="22"/>
                    </a:cubicBezTo>
                    <a:cubicBezTo>
                      <a:pt x="55" y="22"/>
                      <a:pt x="57" y="21"/>
                      <a:pt x="58" y="19"/>
                    </a:cubicBezTo>
                    <a:cubicBezTo>
                      <a:pt x="59" y="14"/>
                      <a:pt x="61" y="12"/>
                      <a:pt x="66" y="14"/>
                    </a:cubicBezTo>
                    <a:cubicBezTo>
                      <a:pt x="69" y="16"/>
                      <a:pt x="71" y="14"/>
                      <a:pt x="73" y="11"/>
                    </a:cubicBezTo>
                    <a:cubicBezTo>
                      <a:pt x="76" y="5"/>
                      <a:pt x="80" y="0"/>
                      <a:pt x="85" y="9"/>
                    </a:cubicBezTo>
                    <a:cubicBezTo>
                      <a:pt x="86" y="11"/>
                      <a:pt x="88" y="12"/>
                      <a:pt x="89" y="11"/>
                    </a:cubicBezTo>
                    <a:cubicBezTo>
                      <a:pt x="94" y="3"/>
                      <a:pt x="99" y="4"/>
                      <a:pt x="105" y="10"/>
                    </a:cubicBezTo>
                    <a:cubicBezTo>
                      <a:pt x="114" y="0"/>
                      <a:pt x="123" y="16"/>
                      <a:pt x="134" y="9"/>
                    </a:cubicBezTo>
                    <a:cubicBezTo>
                      <a:pt x="136" y="8"/>
                      <a:pt x="146" y="17"/>
                      <a:pt x="152" y="22"/>
                    </a:cubicBezTo>
                    <a:cubicBezTo>
                      <a:pt x="155" y="24"/>
                      <a:pt x="157" y="26"/>
                      <a:pt x="161" y="26"/>
                    </a:cubicBezTo>
                    <a:cubicBezTo>
                      <a:pt x="168" y="25"/>
                      <a:pt x="171" y="29"/>
                      <a:pt x="172" y="35"/>
                    </a:cubicBezTo>
                    <a:cubicBezTo>
                      <a:pt x="173" y="38"/>
                      <a:pt x="173" y="41"/>
                      <a:pt x="177" y="42"/>
                    </a:cubicBezTo>
                    <a:cubicBezTo>
                      <a:pt x="182" y="42"/>
                      <a:pt x="184" y="44"/>
                      <a:pt x="183" y="49"/>
                    </a:cubicBezTo>
                    <a:cubicBezTo>
                      <a:pt x="182" y="54"/>
                      <a:pt x="190" y="52"/>
                      <a:pt x="191" y="55"/>
                    </a:cubicBezTo>
                    <a:cubicBezTo>
                      <a:pt x="191" y="61"/>
                      <a:pt x="196" y="64"/>
                      <a:pt x="198" y="68"/>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2" name="Freeform 666">
                <a:extLst>
                  <a:ext uri="{FF2B5EF4-FFF2-40B4-BE49-F238E27FC236}">
                    <a16:creationId xmlns:a16="http://schemas.microsoft.com/office/drawing/2014/main" id="{53C8250C-8507-359D-476C-30F907A07D77}"/>
                  </a:ext>
                </a:extLst>
              </p:cNvPr>
              <p:cNvSpPr/>
              <p:nvPr/>
            </p:nvSpPr>
            <p:spPr bwMode="auto">
              <a:xfrm>
                <a:off x="416" y="1134"/>
                <a:ext cx="152" cy="76"/>
              </a:xfrm>
              <a:custGeom>
                <a:avLst/>
                <a:gdLst>
                  <a:gd name="T0" fmla="*/ 0 w 132"/>
                  <a:gd name="T1" fmla="*/ 34 h 66"/>
                  <a:gd name="T2" fmla="*/ 12 w 132"/>
                  <a:gd name="T3" fmla="*/ 0 h 66"/>
                  <a:gd name="T4" fmla="*/ 14 w 132"/>
                  <a:gd name="T5" fmla="*/ 7 h 66"/>
                  <a:gd name="T6" fmla="*/ 15 w 132"/>
                  <a:gd name="T7" fmla="*/ 36 h 66"/>
                  <a:gd name="T8" fmla="*/ 21 w 132"/>
                  <a:gd name="T9" fmla="*/ 39 h 66"/>
                  <a:gd name="T10" fmla="*/ 32 w 132"/>
                  <a:gd name="T11" fmla="*/ 41 h 66"/>
                  <a:gd name="T12" fmla="*/ 51 w 132"/>
                  <a:gd name="T13" fmla="*/ 43 h 66"/>
                  <a:gd name="T14" fmla="*/ 98 w 132"/>
                  <a:gd name="T15" fmla="*/ 28 h 66"/>
                  <a:gd name="T16" fmla="*/ 132 w 132"/>
                  <a:gd name="T17" fmla="*/ 16 h 66"/>
                  <a:gd name="T18" fmla="*/ 122 w 132"/>
                  <a:gd name="T19" fmla="*/ 24 h 66"/>
                  <a:gd name="T20" fmla="*/ 36 w 132"/>
                  <a:gd name="T21" fmla="*/ 51 h 66"/>
                  <a:gd name="T22" fmla="*/ 15 w 132"/>
                  <a:gd name="T23" fmla="*/ 66 h 66"/>
                  <a:gd name="T24" fmla="*/ 19 w 132"/>
                  <a:gd name="T25" fmla="*/ 52 h 66"/>
                  <a:gd name="T26" fmla="*/ 16 w 132"/>
                  <a:gd name="T27" fmla="*/ 44 h 66"/>
                  <a:gd name="T28" fmla="*/ 7 w 132"/>
                  <a:gd name="T29" fmla="*/ 44 h 66"/>
                  <a:gd name="T30" fmla="*/ 7 w 132"/>
                  <a:gd name="T31" fmla="*/ 39 h 66"/>
                  <a:gd name="T32" fmla="*/ 5 w 132"/>
                  <a:gd name="T33" fmla="*/ 35 h 66"/>
                  <a:gd name="T34" fmla="*/ 0 w 132"/>
                  <a:gd name="T35" fmla="*/ 3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2" h="66">
                    <a:moveTo>
                      <a:pt x="0" y="34"/>
                    </a:moveTo>
                    <a:cubicBezTo>
                      <a:pt x="4" y="23"/>
                      <a:pt x="8" y="12"/>
                      <a:pt x="12" y="0"/>
                    </a:cubicBezTo>
                    <a:cubicBezTo>
                      <a:pt x="14" y="2"/>
                      <a:pt x="15" y="5"/>
                      <a:pt x="14" y="7"/>
                    </a:cubicBezTo>
                    <a:cubicBezTo>
                      <a:pt x="8" y="17"/>
                      <a:pt x="15" y="26"/>
                      <a:pt x="15" y="36"/>
                    </a:cubicBezTo>
                    <a:cubicBezTo>
                      <a:pt x="15" y="39"/>
                      <a:pt x="19" y="38"/>
                      <a:pt x="21" y="39"/>
                    </a:cubicBezTo>
                    <a:cubicBezTo>
                      <a:pt x="24" y="40"/>
                      <a:pt x="32" y="41"/>
                      <a:pt x="32" y="41"/>
                    </a:cubicBezTo>
                    <a:cubicBezTo>
                      <a:pt x="36" y="57"/>
                      <a:pt x="47" y="46"/>
                      <a:pt x="51" y="43"/>
                    </a:cubicBezTo>
                    <a:cubicBezTo>
                      <a:pt x="66" y="34"/>
                      <a:pt x="84" y="37"/>
                      <a:pt x="98" y="28"/>
                    </a:cubicBezTo>
                    <a:cubicBezTo>
                      <a:pt x="109" y="22"/>
                      <a:pt x="120" y="20"/>
                      <a:pt x="132" y="16"/>
                    </a:cubicBezTo>
                    <a:cubicBezTo>
                      <a:pt x="130" y="21"/>
                      <a:pt x="126" y="23"/>
                      <a:pt x="122" y="24"/>
                    </a:cubicBezTo>
                    <a:cubicBezTo>
                      <a:pt x="94" y="34"/>
                      <a:pt x="66" y="46"/>
                      <a:pt x="36" y="51"/>
                    </a:cubicBezTo>
                    <a:cubicBezTo>
                      <a:pt x="27" y="53"/>
                      <a:pt x="20" y="58"/>
                      <a:pt x="15" y="66"/>
                    </a:cubicBezTo>
                    <a:cubicBezTo>
                      <a:pt x="11" y="59"/>
                      <a:pt x="17" y="56"/>
                      <a:pt x="19" y="52"/>
                    </a:cubicBezTo>
                    <a:cubicBezTo>
                      <a:pt x="23" y="47"/>
                      <a:pt x="22" y="44"/>
                      <a:pt x="16" y="44"/>
                    </a:cubicBezTo>
                    <a:cubicBezTo>
                      <a:pt x="13" y="44"/>
                      <a:pt x="10" y="44"/>
                      <a:pt x="7" y="44"/>
                    </a:cubicBezTo>
                    <a:cubicBezTo>
                      <a:pt x="7" y="42"/>
                      <a:pt x="7" y="41"/>
                      <a:pt x="7" y="39"/>
                    </a:cubicBezTo>
                    <a:cubicBezTo>
                      <a:pt x="7" y="37"/>
                      <a:pt x="7" y="35"/>
                      <a:pt x="5" y="35"/>
                    </a:cubicBezTo>
                    <a:cubicBezTo>
                      <a:pt x="3" y="34"/>
                      <a:pt x="2" y="34"/>
                      <a:pt x="0" y="3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3" name="Freeform 667">
                <a:extLst>
                  <a:ext uri="{FF2B5EF4-FFF2-40B4-BE49-F238E27FC236}">
                    <a16:creationId xmlns:a16="http://schemas.microsoft.com/office/drawing/2014/main" id="{06915E06-FD8A-1134-B482-4F9793FB313E}"/>
                  </a:ext>
                </a:extLst>
              </p:cNvPr>
              <p:cNvSpPr/>
              <p:nvPr/>
            </p:nvSpPr>
            <p:spPr bwMode="auto">
              <a:xfrm>
                <a:off x="225" y="1446"/>
                <a:ext cx="27" cy="40"/>
              </a:xfrm>
              <a:custGeom>
                <a:avLst/>
                <a:gdLst>
                  <a:gd name="T0" fmla="*/ 24 w 24"/>
                  <a:gd name="T1" fmla="*/ 19 h 35"/>
                  <a:gd name="T2" fmla="*/ 1 w 24"/>
                  <a:gd name="T3" fmla="*/ 35 h 35"/>
                  <a:gd name="T4" fmla="*/ 0 w 24"/>
                  <a:gd name="T5" fmla="*/ 18 h 35"/>
                  <a:gd name="T6" fmla="*/ 13 w 24"/>
                  <a:gd name="T7" fmla="*/ 0 h 35"/>
                  <a:gd name="T8" fmla="*/ 24 w 24"/>
                  <a:gd name="T9" fmla="*/ 19 h 35"/>
                </a:gdLst>
                <a:ahLst/>
                <a:cxnLst>
                  <a:cxn ang="0">
                    <a:pos x="T0" y="T1"/>
                  </a:cxn>
                  <a:cxn ang="0">
                    <a:pos x="T2" y="T3"/>
                  </a:cxn>
                  <a:cxn ang="0">
                    <a:pos x="T4" y="T5"/>
                  </a:cxn>
                  <a:cxn ang="0">
                    <a:pos x="T6" y="T7"/>
                  </a:cxn>
                  <a:cxn ang="0">
                    <a:pos x="T8" y="T9"/>
                  </a:cxn>
                </a:cxnLst>
                <a:rect l="0" t="0" r="r" b="b"/>
                <a:pathLst>
                  <a:path w="24" h="35">
                    <a:moveTo>
                      <a:pt x="24" y="19"/>
                    </a:moveTo>
                    <a:cubicBezTo>
                      <a:pt x="14" y="20"/>
                      <a:pt x="12" y="32"/>
                      <a:pt x="1" y="35"/>
                    </a:cubicBezTo>
                    <a:cubicBezTo>
                      <a:pt x="1" y="29"/>
                      <a:pt x="0" y="23"/>
                      <a:pt x="0" y="18"/>
                    </a:cubicBezTo>
                    <a:cubicBezTo>
                      <a:pt x="4" y="11"/>
                      <a:pt x="6" y="0"/>
                      <a:pt x="13" y="0"/>
                    </a:cubicBezTo>
                    <a:cubicBezTo>
                      <a:pt x="20" y="1"/>
                      <a:pt x="19" y="13"/>
                      <a:pt x="24" y="1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4" name="Freeform 668">
                <a:extLst>
                  <a:ext uri="{FF2B5EF4-FFF2-40B4-BE49-F238E27FC236}">
                    <a16:creationId xmlns:a16="http://schemas.microsoft.com/office/drawing/2014/main" id="{38E6CC20-3424-5CA2-B679-C4851725A3FD}"/>
                  </a:ext>
                </a:extLst>
              </p:cNvPr>
              <p:cNvSpPr/>
              <p:nvPr/>
            </p:nvSpPr>
            <p:spPr bwMode="auto">
              <a:xfrm>
                <a:off x="406" y="1185"/>
                <a:ext cx="37" cy="27"/>
              </a:xfrm>
              <a:custGeom>
                <a:avLst/>
                <a:gdLst>
                  <a:gd name="T0" fmla="*/ 16 w 32"/>
                  <a:gd name="T1" fmla="*/ 0 h 24"/>
                  <a:gd name="T2" fmla="*/ 25 w 32"/>
                  <a:gd name="T3" fmla="*/ 0 h 24"/>
                  <a:gd name="T4" fmla="*/ 28 w 32"/>
                  <a:gd name="T5" fmla="*/ 8 h 24"/>
                  <a:gd name="T6" fmla="*/ 24 w 32"/>
                  <a:gd name="T7" fmla="*/ 22 h 24"/>
                  <a:gd name="T8" fmla="*/ 24 w 32"/>
                  <a:gd name="T9" fmla="*/ 24 h 24"/>
                  <a:gd name="T10" fmla="*/ 0 w 32"/>
                  <a:gd name="T11" fmla="*/ 24 h 24"/>
                  <a:gd name="T12" fmla="*/ 16 w 32"/>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32" h="24">
                    <a:moveTo>
                      <a:pt x="16" y="0"/>
                    </a:moveTo>
                    <a:cubicBezTo>
                      <a:pt x="19" y="0"/>
                      <a:pt x="22" y="0"/>
                      <a:pt x="25" y="0"/>
                    </a:cubicBezTo>
                    <a:cubicBezTo>
                      <a:pt x="31" y="0"/>
                      <a:pt x="32" y="3"/>
                      <a:pt x="28" y="8"/>
                    </a:cubicBezTo>
                    <a:cubicBezTo>
                      <a:pt x="26" y="12"/>
                      <a:pt x="20" y="15"/>
                      <a:pt x="24" y="22"/>
                    </a:cubicBezTo>
                    <a:cubicBezTo>
                      <a:pt x="24" y="22"/>
                      <a:pt x="24" y="23"/>
                      <a:pt x="24" y="24"/>
                    </a:cubicBezTo>
                    <a:cubicBezTo>
                      <a:pt x="16" y="24"/>
                      <a:pt x="8" y="24"/>
                      <a:pt x="0" y="24"/>
                    </a:cubicBezTo>
                    <a:cubicBezTo>
                      <a:pt x="4" y="14"/>
                      <a:pt x="8" y="5"/>
                      <a:pt x="16"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5" name="Freeform 669">
                <a:extLst>
                  <a:ext uri="{FF2B5EF4-FFF2-40B4-BE49-F238E27FC236}">
                    <a16:creationId xmlns:a16="http://schemas.microsoft.com/office/drawing/2014/main" id="{9786E27D-F4DE-2A4A-84DF-76B33D0BA45D}"/>
                  </a:ext>
                </a:extLst>
              </p:cNvPr>
              <p:cNvSpPr/>
              <p:nvPr/>
            </p:nvSpPr>
            <p:spPr bwMode="auto">
              <a:xfrm>
                <a:off x="119" y="1434"/>
                <a:ext cx="34" cy="52"/>
              </a:xfrm>
              <a:custGeom>
                <a:avLst/>
                <a:gdLst>
                  <a:gd name="T0" fmla="*/ 20 w 30"/>
                  <a:gd name="T1" fmla="*/ 20 h 46"/>
                  <a:gd name="T2" fmla="*/ 27 w 30"/>
                  <a:gd name="T3" fmla="*/ 37 h 46"/>
                  <a:gd name="T4" fmla="*/ 25 w 30"/>
                  <a:gd name="T5" fmla="*/ 44 h 46"/>
                  <a:gd name="T6" fmla="*/ 19 w 30"/>
                  <a:gd name="T7" fmla="*/ 41 h 46"/>
                  <a:gd name="T8" fmla="*/ 19 w 30"/>
                  <a:gd name="T9" fmla="*/ 40 h 46"/>
                  <a:gd name="T10" fmla="*/ 12 w 30"/>
                  <a:gd name="T11" fmla="*/ 2 h 46"/>
                  <a:gd name="T12" fmla="*/ 20 w 30"/>
                  <a:gd name="T13" fmla="*/ 0 h 46"/>
                  <a:gd name="T14" fmla="*/ 20 w 30"/>
                  <a:gd name="T15" fmla="*/ 10 h 46"/>
                  <a:gd name="T16" fmla="*/ 20 w 30"/>
                  <a:gd name="T17" fmla="*/ 2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46">
                    <a:moveTo>
                      <a:pt x="20" y="20"/>
                    </a:moveTo>
                    <a:cubicBezTo>
                      <a:pt x="20" y="27"/>
                      <a:pt x="26" y="31"/>
                      <a:pt x="27" y="37"/>
                    </a:cubicBezTo>
                    <a:cubicBezTo>
                      <a:pt x="28" y="40"/>
                      <a:pt x="30" y="43"/>
                      <a:pt x="25" y="44"/>
                    </a:cubicBezTo>
                    <a:cubicBezTo>
                      <a:pt x="23" y="44"/>
                      <a:pt x="19" y="46"/>
                      <a:pt x="19" y="41"/>
                    </a:cubicBezTo>
                    <a:cubicBezTo>
                      <a:pt x="19" y="40"/>
                      <a:pt x="19" y="40"/>
                      <a:pt x="19" y="40"/>
                    </a:cubicBezTo>
                    <a:cubicBezTo>
                      <a:pt x="0" y="30"/>
                      <a:pt x="14" y="15"/>
                      <a:pt x="12" y="2"/>
                    </a:cubicBezTo>
                    <a:cubicBezTo>
                      <a:pt x="14" y="0"/>
                      <a:pt x="17" y="1"/>
                      <a:pt x="20" y="0"/>
                    </a:cubicBezTo>
                    <a:cubicBezTo>
                      <a:pt x="20" y="3"/>
                      <a:pt x="20" y="7"/>
                      <a:pt x="20" y="10"/>
                    </a:cubicBezTo>
                    <a:cubicBezTo>
                      <a:pt x="20" y="13"/>
                      <a:pt x="20" y="17"/>
                      <a:pt x="20" y="2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6" name="Freeform 670">
                <a:extLst>
                  <a:ext uri="{FF2B5EF4-FFF2-40B4-BE49-F238E27FC236}">
                    <a16:creationId xmlns:a16="http://schemas.microsoft.com/office/drawing/2014/main" id="{2EFBFE81-D788-D561-3AE1-2A3F47108947}"/>
                  </a:ext>
                </a:extLst>
              </p:cNvPr>
              <p:cNvSpPr/>
              <p:nvPr/>
            </p:nvSpPr>
            <p:spPr bwMode="auto">
              <a:xfrm>
                <a:off x="450" y="1240"/>
                <a:ext cx="58" cy="19"/>
              </a:xfrm>
              <a:custGeom>
                <a:avLst/>
                <a:gdLst>
                  <a:gd name="T0" fmla="*/ 14 w 51"/>
                  <a:gd name="T1" fmla="*/ 17 h 17"/>
                  <a:gd name="T2" fmla="*/ 0 w 51"/>
                  <a:gd name="T3" fmla="*/ 15 h 17"/>
                  <a:gd name="T4" fmla="*/ 12 w 51"/>
                  <a:gd name="T5" fmla="*/ 3 h 17"/>
                  <a:gd name="T6" fmla="*/ 28 w 51"/>
                  <a:gd name="T7" fmla="*/ 6 h 17"/>
                  <a:gd name="T8" fmla="*/ 43 w 51"/>
                  <a:gd name="T9" fmla="*/ 0 h 17"/>
                  <a:gd name="T10" fmla="*/ 44 w 51"/>
                  <a:gd name="T11" fmla="*/ 0 h 17"/>
                  <a:gd name="T12" fmla="*/ 51 w 51"/>
                  <a:gd name="T13" fmla="*/ 7 h 17"/>
                  <a:gd name="T14" fmla="*/ 14 w 51"/>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7">
                    <a:moveTo>
                      <a:pt x="14" y="17"/>
                    </a:moveTo>
                    <a:cubicBezTo>
                      <a:pt x="9" y="17"/>
                      <a:pt x="5" y="17"/>
                      <a:pt x="0" y="15"/>
                    </a:cubicBezTo>
                    <a:cubicBezTo>
                      <a:pt x="3" y="9"/>
                      <a:pt x="8" y="6"/>
                      <a:pt x="12" y="3"/>
                    </a:cubicBezTo>
                    <a:cubicBezTo>
                      <a:pt x="15" y="14"/>
                      <a:pt x="23" y="7"/>
                      <a:pt x="28" y="6"/>
                    </a:cubicBezTo>
                    <a:cubicBezTo>
                      <a:pt x="33" y="4"/>
                      <a:pt x="38" y="1"/>
                      <a:pt x="43" y="0"/>
                    </a:cubicBezTo>
                    <a:cubicBezTo>
                      <a:pt x="44" y="0"/>
                      <a:pt x="44" y="0"/>
                      <a:pt x="44" y="0"/>
                    </a:cubicBezTo>
                    <a:cubicBezTo>
                      <a:pt x="43" y="6"/>
                      <a:pt x="50" y="4"/>
                      <a:pt x="51" y="7"/>
                    </a:cubicBezTo>
                    <a:cubicBezTo>
                      <a:pt x="40" y="15"/>
                      <a:pt x="25" y="9"/>
                      <a:pt x="14"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7" name="Freeform 671">
                <a:extLst>
                  <a:ext uri="{FF2B5EF4-FFF2-40B4-BE49-F238E27FC236}">
                    <a16:creationId xmlns:a16="http://schemas.microsoft.com/office/drawing/2014/main" id="{99C7F088-DA86-4823-23CB-5EE04C47ABE0}"/>
                  </a:ext>
                </a:extLst>
              </p:cNvPr>
              <p:cNvSpPr/>
              <p:nvPr/>
            </p:nvSpPr>
            <p:spPr bwMode="auto">
              <a:xfrm>
                <a:off x="269" y="1442"/>
                <a:ext cx="20" cy="38"/>
              </a:xfrm>
              <a:custGeom>
                <a:avLst/>
                <a:gdLst>
                  <a:gd name="T0" fmla="*/ 17 w 17"/>
                  <a:gd name="T1" fmla="*/ 17 h 34"/>
                  <a:gd name="T2" fmla="*/ 6 w 17"/>
                  <a:gd name="T3" fmla="*/ 34 h 34"/>
                  <a:gd name="T4" fmla="*/ 0 w 17"/>
                  <a:gd name="T5" fmla="*/ 25 h 34"/>
                  <a:gd name="T6" fmla="*/ 3 w 17"/>
                  <a:gd name="T7" fmla="*/ 0 h 34"/>
                  <a:gd name="T8" fmla="*/ 17 w 17"/>
                  <a:gd name="T9" fmla="*/ 17 h 34"/>
                </a:gdLst>
                <a:ahLst/>
                <a:cxnLst>
                  <a:cxn ang="0">
                    <a:pos x="T0" y="T1"/>
                  </a:cxn>
                  <a:cxn ang="0">
                    <a:pos x="T2" y="T3"/>
                  </a:cxn>
                  <a:cxn ang="0">
                    <a:pos x="T4" y="T5"/>
                  </a:cxn>
                  <a:cxn ang="0">
                    <a:pos x="T6" y="T7"/>
                  </a:cxn>
                  <a:cxn ang="0">
                    <a:pos x="T8" y="T9"/>
                  </a:cxn>
                </a:cxnLst>
                <a:rect l="0" t="0" r="r" b="b"/>
                <a:pathLst>
                  <a:path w="17" h="34">
                    <a:moveTo>
                      <a:pt x="17" y="17"/>
                    </a:moveTo>
                    <a:cubicBezTo>
                      <a:pt x="12" y="22"/>
                      <a:pt x="11" y="29"/>
                      <a:pt x="6" y="34"/>
                    </a:cubicBezTo>
                    <a:cubicBezTo>
                      <a:pt x="2" y="32"/>
                      <a:pt x="1" y="28"/>
                      <a:pt x="0" y="25"/>
                    </a:cubicBezTo>
                    <a:cubicBezTo>
                      <a:pt x="1" y="18"/>
                      <a:pt x="2" y="10"/>
                      <a:pt x="3" y="0"/>
                    </a:cubicBezTo>
                    <a:cubicBezTo>
                      <a:pt x="9" y="6"/>
                      <a:pt x="14" y="11"/>
                      <a:pt x="17"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8" name="Freeform 672">
                <a:extLst>
                  <a:ext uri="{FF2B5EF4-FFF2-40B4-BE49-F238E27FC236}">
                    <a16:creationId xmlns:a16="http://schemas.microsoft.com/office/drawing/2014/main" id="{2E44098F-A95F-946B-E1F2-BC45CDAB9B08}"/>
                  </a:ext>
                </a:extLst>
              </p:cNvPr>
              <p:cNvSpPr/>
              <p:nvPr/>
            </p:nvSpPr>
            <p:spPr bwMode="auto">
              <a:xfrm>
                <a:off x="362" y="1215"/>
                <a:ext cx="34" cy="25"/>
              </a:xfrm>
              <a:custGeom>
                <a:avLst/>
                <a:gdLst>
                  <a:gd name="T0" fmla="*/ 7 w 29"/>
                  <a:gd name="T1" fmla="*/ 22 h 22"/>
                  <a:gd name="T2" fmla="*/ 0 w 29"/>
                  <a:gd name="T3" fmla="*/ 9 h 22"/>
                  <a:gd name="T4" fmla="*/ 9 w 29"/>
                  <a:gd name="T5" fmla="*/ 5 h 22"/>
                  <a:gd name="T6" fmla="*/ 29 w 29"/>
                  <a:gd name="T7" fmla="*/ 0 h 22"/>
                  <a:gd name="T8" fmla="*/ 7 w 29"/>
                  <a:gd name="T9" fmla="*/ 22 h 22"/>
                </a:gdLst>
                <a:ahLst/>
                <a:cxnLst>
                  <a:cxn ang="0">
                    <a:pos x="T0" y="T1"/>
                  </a:cxn>
                  <a:cxn ang="0">
                    <a:pos x="T2" y="T3"/>
                  </a:cxn>
                  <a:cxn ang="0">
                    <a:pos x="T4" y="T5"/>
                  </a:cxn>
                  <a:cxn ang="0">
                    <a:pos x="T6" y="T7"/>
                  </a:cxn>
                  <a:cxn ang="0">
                    <a:pos x="T8" y="T9"/>
                  </a:cxn>
                </a:cxnLst>
                <a:rect l="0" t="0" r="r" b="b"/>
                <a:pathLst>
                  <a:path w="28" h="22">
                    <a:moveTo>
                      <a:pt x="7" y="22"/>
                    </a:moveTo>
                    <a:cubicBezTo>
                      <a:pt x="5" y="18"/>
                      <a:pt x="0" y="15"/>
                      <a:pt x="0" y="9"/>
                    </a:cubicBezTo>
                    <a:cubicBezTo>
                      <a:pt x="0" y="2"/>
                      <a:pt x="6" y="5"/>
                      <a:pt x="9" y="5"/>
                    </a:cubicBezTo>
                    <a:cubicBezTo>
                      <a:pt x="15" y="3"/>
                      <a:pt x="20" y="2"/>
                      <a:pt x="29" y="0"/>
                    </a:cubicBezTo>
                    <a:cubicBezTo>
                      <a:pt x="21" y="10"/>
                      <a:pt x="16" y="18"/>
                      <a:pt x="7" y="2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9" name="Freeform 673">
                <a:extLst>
                  <a:ext uri="{FF2B5EF4-FFF2-40B4-BE49-F238E27FC236}">
                    <a16:creationId xmlns:a16="http://schemas.microsoft.com/office/drawing/2014/main" id="{2D5AAAAD-52B0-919A-1B1D-7CD43E600F7C}"/>
                  </a:ext>
                </a:extLst>
              </p:cNvPr>
              <p:cNvSpPr/>
              <p:nvPr/>
            </p:nvSpPr>
            <p:spPr bwMode="auto">
              <a:xfrm>
                <a:off x="110" y="1406"/>
                <a:ext cx="32" cy="30"/>
              </a:xfrm>
              <a:custGeom>
                <a:avLst/>
                <a:gdLst>
                  <a:gd name="T0" fmla="*/ 28 w 28"/>
                  <a:gd name="T1" fmla="*/ 24 h 26"/>
                  <a:gd name="T2" fmla="*/ 20 w 28"/>
                  <a:gd name="T3" fmla="*/ 26 h 26"/>
                  <a:gd name="T4" fmla="*/ 10 w 28"/>
                  <a:gd name="T5" fmla="*/ 0 h 26"/>
                  <a:gd name="T6" fmla="*/ 28 w 28"/>
                  <a:gd name="T7" fmla="*/ 24 h 26"/>
                </a:gdLst>
                <a:ahLst/>
                <a:cxnLst>
                  <a:cxn ang="0">
                    <a:pos x="T0" y="T1"/>
                  </a:cxn>
                  <a:cxn ang="0">
                    <a:pos x="T2" y="T3"/>
                  </a:cxn>
                  <a:cxn ang="0">
                    <a:pos x="T4" y="T5"/>
                  </a:cxn>
                  <a:cxn ang="0">
                    <a:pos x="T6" y="T7"/>
                  </a:cxn>
                </a:cxnLst>
                <a:rect l="0" t="0" r="r" b="b"/>
                <a:pathLst>
                  <a:path w="28" h="26">
                    <a:moveTo>
                      <a:pt x="28" y="24"/>
                    </a:moveTo>
                    <a:cubicBezTo>
                      <a:pt x="25" y="25"/>
                      <a:pt x="22" y="24"/>
                      <a:pt x="20" y="26"/>
                    </a:cubicBezTo>
                    <a:cubicBezTo>
                      <a:pt x="2" y="21"/>
                      <a:pt x="0" y="14"/>
                      <a:pt x="10" y="0"/>
                    </a:cubicBezTo>
                    <a:cubicBezTo>
                      <a:pt x="15" y="9"/>
                      <a:pt x="19" y="18"/>
                      <a:pt x="28" y="2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0" name="Freeform 674">
                <a:extLst>
                  <a:ext uri="{FF2B5EF4-FFF2-40B4-BE49-F238E27FC236}">
                    <a16:creationId xmlns:a16="http://schemas.microsoft.com/office/drawing/2014/main" id="{3C9B2A30-D289-95C0-6409-8DE2DE9945A7}"/>
                  </a:ext>
                </a:extLst>
              </p:cNvPr>
              <p:cNvSpPr/>
              <p:nvPr/>
            </p:nvSpPr>
            <p:spPr bwMode="auto">
              <a:xfrm>
                <a:off x="189" y="1445"/>
                <a:ext cx="26" cy="33"/>
              </a:xfrm>
              <a:custGeom>
                <a:avLst/>
                <a:gdLst>
                  <a:gd name="T0" fmla="*/ 19 w 23"/>
                  <a:gd name="T1" fmla="*/ 14 h 29"/>
                  <a:gd name="T2" fmla="*/ 1 w 23"/>
                  <a:gd name="T3" fmla="*/ 29 h 29"/>
                  <a:gd name="T4" fmla="*/ 0 w 23"/>
                  <a:gd name="T5" fmla="*/ 17 h 29"/>
                  <a:gd name="T6" fmla="*/ 19 w 23"/>
                  <a:gd name="T7" fmla="*/ 0 h 29"/>
                  <a:gd name="T8" fmla="*/ 19 w 23"/>
                  <a:gd name="T9" fmla="*/ 14 h 29"/>
                </a:gdLst>
                <a:ahLst/>
                <a:cxnLst>
                  <a:cxn ang="0">
                    <a:pos x="T0" y="T1"/>
                  </a:cxn>
                  <a:cxn ang="0">
                    <a:pos x="T2" y="T3"/>
                  </a:cxn>
                  <a:cxn ang="0">
                    <a:pos x="T4" y="T5"/>
                  </a:cxn>
                  <a:cxn ang="0">
                    <a:pos x="T6" y="T7"/>
                  </a:cxn>
                  <a:cxn ang="0">
                    <a:pos x="T8" y="T9"/>
                  </a:cxn>
                </a:cxnLst>
                <a:rect l="0" t="0" r="r" b="b"/>
                <a:pathLst>
                  <a:path w="23" h="28">
                    <a:moveTo>
                      <a:pt x="19" y="14"/>
                    </a:moveTo>
                    <a:cubicBezTo>
                      <a:pt x="14" y="19"/>
                      <a:pt x="8" y="24"/>
                      <a:pt x="1" y="29"/>
                    </a:cubicBezTo>
                    <a:cubicBezTo>
                      <a:pt x="0" y="24"/>
                      <a:pt x="0" y="20"/>
                      <a:pt x="0" y="17"/>
                    </a:cubicBezTo>
                    <a:cubicBezTo>
                      <a:pt x="6" y="12"/>
                      <a:pt x="11" y="7"/>
                      <a:pt x="19" y="0"/>
                    </a:cubicBezTo>
                    <a:cubicBezTo>
                      <a:pt x="18" y="6"/>
                      <a:pt x="23" y="10"/>
                      <a:pt x="19"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1" name="Freeform 675">
                <a:extLst>
                  <a:ext uri="{FF2B5EF4-FFF2-40B4-BE49-F238E27FC236}">
                    <a16:creationId xmlns:a16="http://schemas.microsoft.com/office/drawing/2014/main" id="{8DF7BF46-9693-60D0-336B-A6A65BDB600D}"/>
                  </a:ext>
                </a:extLst>
              </p:cNvPr>
              <p:cNvSpPr/>
              <p:nvPr/>
            </p:nvSpPr>
            <p:spPr bwMode="auto">
              <a:xfrm>
                <a:off x="447" y="1200"/>
                <a:ext cx="65" cy="12"/>
              </a:xfrm>
              <a:custGeom>
                <a:avLst/>
                <a:gdLst>
                  <a:gd name="T0" fmla="*/ 0 w 56"/>
                  <a:gd name="T1" fmla="*/ 11 h 11"/>
                  <a:gd name="T2" fmla="*/ 56 w 56"/>
                  <a:gd name="T3" fmla="*/ 11 h 11"/>
                  <a:gd name="T4" fmla="*/ 6 w 56"/>
                  <a:gd name="T5" fmla="*/ 11 h 11"/>
                  <a:gd name="T6" fmla="*/ 0 w 56"/>
                  <a:gd name="T7" fmla="*/ 11 h 11"/>
                </a:gdLst>
                <a:ahLst/>
                <a:cxnLst>
                  <a:cxn ang="0">
                    <a:pos x="T0" y="T1"/>
                  </a:cxn>
                  <a:cxn ang="0">
                    <a:pos x="T2" y="T3"/>
                  </a:cxn>
                  <a:cxn ang="0">
                    <a:pos x="T4" y="T5"/>
                  </a:cxn>
                  <a:cxn ang="0">
                    <a:pos x="T6" y="T7"/>
                  </a:cxn>
                </a:cxnLst>
                <a:rect l="0" t="0" r="r" b="b"/>
                <a:pathLst>
                  <a:path w="56" h="11">
                    <a:moveTo>
                      <a:pt x="0" y="11"/>
                    </a:moveTo>
                    <a:cubicBezTo>
                      <a:pt x="18" y="6"/>
                      <a:pt x="35" y="0"/>
                      <a:pt x="56" y="11"/>
                    </a:cubicBezTo>
                    <a:cubicBezTo>
                      <a:pt x="38" y="11"/>
                      <a:pt x="22" y="11"/>
                      <a:pt x="6" y="11"/>
                    </a:cubicBezTo>
                    <a:cubicBezTo>
                      <a:pt x="4" y="11"/>
                      <a:pt x="2" y="11"/>
                      <a:pt x="0" y="1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2" name="Freeform 676">
                <a:extLst>
                  <a:ext uri="{FF2B5EF4-FFF2-40B4-BE49-F238E27FC236}">
                    <a16:creationId xmlns:a16="http://schemas.microsoft.com/office/drawing/2014/main" id="{CAAEAB38-11F3-B89E-CA9C-BD22B48B4FBD}"/>
                  </a:ext>
                </a:extLst>
              </p:cNvPr>
              <p:cNvSpPr/>
              <p:nvPr/>
            </p:nvSpPr>
            <p:spPr bwMode="auto">
              <a:xfrm>
                <a:off x="376" y="1265"/>
                <a:ext cx="25" cy="20"/>
              </a:xfrm>
              <a:custGeom>
                <a:avLst/>
                <a:gdLst>
                  <a:gd name="T0" fmla="*/ 6 w 22"/>
                  <a:gd name="T1" fmla="*/ 17 h 17"/>
                  <a:gd name="T2" fmla="*/ 0 w 22"/>
                  <a:gd name="T3" fmla="*/ 0 h 17"/>
                  <a:gd name="T4" fmla="*/ 22 w 22"/>
                  <a:gd name="T5" fmla="*/ 6 h 17"/>
                  <a:gd name="T6" fmla="*/ 6 w 22"/>
                  <a:gd name="T7" fmla="*/ 17 h 17"/>
                </a:gdLst>
                <a:ahLst/>
                <a:cxnLst>
                  <a:cxn ang="0">
                    <a:pos x="T0" y="T1"/>
                  </a:cxn>
                  <a:cxn ang="0">
                    <a:pos x="T2" y="T3"/>
                  </a:cxn>
                  <a:cxn ang="0">
                    <a:pos x="T4" y="T5"/>
                  </a:cxn>
                  <a:cxn ang="0">
                    <a:pos x="T6" y="T7"/>
                  </a:cxn>
                </a:cxnLst>
                <a:rect l="0" t="0" r="r" b="b"/>
                <a:pathLst>
                  <a:path w="22" h="17">
                    <a:moveTo>
                      <a:pt x="6" y="17"/>
                    </a:moveTo>
                    <a:cubicBezTo>
                      <a:pt x="4" y="11"/>
                      <a:pt x="2" y="5"/>
                      <a:pt x="0" y="0"/>
                    </a:cubicBezTo>
                    <a:cubicBezTo>
                      <a:pt x="8" y="0"/>
                      <a:pt x="14" y="3"/>
                      <a:pt x="22" y="6"/>
                    </a:cubicBezTo>
                    <a:cubicBezTo>
                      <a:pt x="18" y="13"/>
                      <a:pt x="11" y="14"/>
                      <a:pt x="6"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3" name="Freeform 677">
                <a:extLst>
                  <a:ext uri="{FF2B5EF4-FFF2-40B4-BE49-F238E27FC236}">
                    <a16:creationId xmlns:a16="http://schemas.microsoft.com/office/drawing/2014/main" id="{74FD34EE-C8DB-74DD-51A2-659E8801BA08}"/>
                  </a:ext>
                </a:extLst>
              </p:cNvPr>
              <p:cNvSpPr/>
              <p:nvPr/>
            </p:nvSpPr>
            <p:spPr bwMode="auto">
              <a:xfrm>
                <a:off x="142" y="1445"/>
                <a:ext cx="6" cy="11"/>
              </a:xfrm>
              <a:custGeom>
                <a:avLst/>
                <a:gdLst>
                  <a:gd name="T0" fmla="*/ 0 w 5"/>
                  <a:gd name="T1" fmla="*/ 10 h 10"/>
                  <a:gd name="T2" fmla="*/ 0 w 5"/>
                  <a:gd name="T3" fmla="*/ 0 h 10"/>
                  <a:gd name="T4" fmla="*/ 4 w 5"/>
                  <a:gd name="T5" fmla="*/ 8 h 10"/>
                  <a:gd name="T6" fmla="*/ 0 w 5"/>
                  <a:gd name="T7" fmla="*/ 10 h 10"/>
                </a:gdLst>
                <a:ahLst/>
                <a:cxnLst>
                  <a:cxn ang="0">
                    <a:pos x="T0" y="T1"/>
                  </a:cxn>
                  <a:cxn ang="0">
                    <a:pos x="T2" y="T3"/>
                  </a:cxn>
                  <a:cxn ang="0">
                    <a:pos x="T4" y="T5"/>
                  </a:cxn>
                  <a:cxn ang="0">
                    <a:pos x="T6" y="T7"/>
                  </a:cxn>
                </a:cxnLst>
                <a:rect l="0" t="0" r="r" b="b"/>
                <a:pathLst>
                  <a:path w="5" h="10">
                    <a:moveTo>
                      <a:pt x="0" y="10"/>
                    </a:moveTo>
                    <a:cubicBezTo>
                      <a:pt x="0" y="7"/>
                      <a:pt x="0" y="3"/>
                      <a:pt x="0" y="0"/>
                    </a:cubicBezTo>
                    <a:cubicBezTo>
                      <a:pt x="5" y="0"/>
                      <a:pt x="5" y="4"/>
                      <a:pt x="4" y="8"/>
                    </a:cubicBezTo>
                    <a:cubicBezTo>
                      <a:pt x="3" y="9"/>
                      <a:pt x="1" y="10"/>
                      <a:pt x="0"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4" name="Freeform 678">
                <a:extLst>
                  <a:ext uri="{FF2B5EF4-FFF2-40B4-BE49-F238E27FC236}">
                    <a16:creationId xmlns:a16="http://schemas.microsoft.com/office/drawing/2014/main" id="{5A735A90-A244-57EA-7272-8FC11A41A9D0}"/>
                  </a:ext>
                </a:extLst>
              </p:cNvPr>
              <p:cNvSpPr/>
              <p:nvPr/>
            </p:nvSpPr>
            <p:spPr bwMode="auto">
              <a:xfrm>
                <a:off x="211" y="1472"/>
                <a:ext cx="6" cy="5"/>
              </a:xfrm>
              <a:custGeom>
                <a:avLst/>
                <a:gdLst>
                  <a:gd name="T0" fmla="*/ 5 w 5"/>
                  <a:gd name="T1" fmla="*/ 0 h 4"/>
                  <a:gd name="T2" fmla="*/ 2 w 5"/>
                  <a:gd name="T3" fmla="*/ 4 h 4"/>
                  <a:gd name="T4" fmla="*/ 2 w 5"/>
                  <a:gd name="T5" fmla="*/ 0 h 4"/>
                  <a:gd name="T6" fmla="*/ 5 w 5"/>
                  <a:gd name="T7" fmla="*/ 0 h 4"/>
                </a:gdLst>
                <a:ahLst/>
                <a:cxnLst>
                  <a:cxn ang="0">
                    <a:pos x="T0" y="T1"/>
                  </a:cxn>
                  <a:cxn ang="0">
                    <a:pos x="T2" y="T3"/>
                  </a:cxn>
                  <a:cxn ang="0">
                    <a:pos x="T4" y="T5"/>
                  </a:cxn>
                  <a:cxn ang="0">
                    <a:pos x="T6" y="T7"/>
                  </a:cxn>
                </a:cxnLst>
                <a:rect l="0" t="0" r="r" b="b"/>
                <a:pathLst>
                  <a:path w="5" h="4">
                    <a:moveTo>
                      <a:pt x="5" y="0"/>
                    </a:moveTo>
                    <a:cubicBezTo>
                      <a:pt x="5" y="2"/>
                      <a:pt x="4" y="4"/>
                      <a:pt x="2" y="4"/>
                    </a:cubicBezTo>
                    <a:cubicBezTo>
                      <a:pt x="0" y="3"/>
                      <a:pt x="1" y="1"/>
                      <a:pt x="2" y="0"/>
                    </a:cubicBezTo>
                    <a:cubicBezTo>
                      <a:pt x="3" y="0"/>
                      <a:pt x="4" y="0"/>
                      <a:pt x="5"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5" name="Freeform 679">
                <a:extLst>
                  <a:ext uri="{FF2B5EF4-FFF2-40B4-BE49-F238E27FC236}">
                    <a16:creationId xmlns:a16="http://schemas.microsoft.com/office/drawing/2014/main" id="{8584ECE4-8C61-60A3-475D-5CDA4693BEA5}"/>
                  </a:ext>
                </a:extLst>
              </p:cNvPr>
              <p:cNvSpPr/>
              <p:nvPr/>
            </p:nvSpPr>
            <p:spPr bwMode="auto">
              <a:xfrm>
                <a:off x="422" y="1175"/>
                <a:ext cx="2" cy="4"/>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2" y="0"/>
                      <a:pt x="2" y="2"/>
                      <a:pt x="2" y="4"/>
                    </a:cubicBezTo>
                    <a:cubicBezTo>
                      <a:pt x="1" y="2"/>
                      <a:pt x="0" y="1"/>
                      <a:pt x="0"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6" name="Freeform 680">
                <a:extLst>
                  <a:ext uri="{FF2B5EF4-FFF2-40B4-BE49-F238E27FC236}">
                    <a16:creationId xmlns:a16="http://schemas.microsoft.com/office/drawing/2014/main" id="{EBADB1FF-7591-BCF1-6034-90ABBBF54DE9}"/>
                  </a:ext>
                </a:extLst>
              </p:cNvPr>
              <p:cNvSpPr/>
              <p:nvPr/>
            </p:nvSpPr>
            <p:spPr bwMode="auto">
              <a:xfrm>
                <a:off x="404" y="1811"/>
                <a:ext cx="61" cy="50"/>
              </a:xfrm>
              <a:custGeom>
                <a:avLst/>
                <a:gdLst>
                  <a:gd name="T0" fmla="*/ 40 w 53"/>
                  <a:gd name="T1" fmla="*/ 44 h 44"/>
                  <a:gd name="T2" fmla="*/ 33 w 53"/>
                  <a:gd name="T3" fmla="*/ 41 h 44"/>
                  <a:gd name="T4" fmla="*/ 28 w 53"/>
                  <a:gd name="T5" fmla="*/ 33 h 44"/>
                  <a:gd name="T6" fmla="*/ 21 w 53"/>
                  <a:gd name="T7" fmla="*/ 24 h 44"/>
                  <a:gd name="T8" fmla="*/ 6 w 53"/>
                  <a:gd name="T9" fmla="*/ 5 h 44"/>
                  <a:gd name="T10" fmla="*/ 8 w 53"/>
                  <a:gd name="T11" fmla="*/ 0 h 44"/>
                  <a:gd name="T12" fmla="*/ 26 w 53"/>
                  <a:gd name="T13" fmla="*/ 0 h 44"/>
                  <a:gd name="T14" fmla="*/ 27 w 53"/>
                  <a:gd name="T15" fmla="*/ 3 h 44"/>
                  <a:gd name="T16" fmla="*/ 22 w 53"/>
                  <a:gd name="T17" fmla="*/ 16 h 44"/>
                  <a:gd name="T18" fmla="*/ 36 w 53"/>
                  <a:gd name="T19" fmla="*/ 17 h 44"/>
                  <a:gd name="T20" fmla="*/ 50 w 53"/>
                  <a:gd name="T21" fmla="*/ 13 h 44"/>
                  <a:gd name="T22" fmla="*/ 40 w 53"/>
                  <a:gd name="T23"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44">
                    <a:moveTo>
                      <a:pt x="40" y="44"/>
                    </a:moveTo>
                    <a:cubicBezTo>
                      <a:pt x="38" y="43"/>
                      <a:pt x="36" y="41"/>
                      <a:pt x="33" y="41"/>
                    </a:cubicBezTo>
                    <a:cubicBezTo>
                      <a:pt x="26" y="42"/>
                      <a:pt x="25" y="39"/>
                      <a:pt x="28" y="33"/>
                    </a:cubicBezTo>
                    <a:cubicBezTo>
                      <a:pt x="32" y="25"/>
                      <a:pt x="31" y="22"/>
                      <a:pt x="21" y="24"/>
                    </a:cubicBezTo>
                    <a:cubicBezTo>
                      <a:pt x="3" y="27"/>
                      <a:pt x="0" y="23"/>
                      <a:pt x="6" y="5"/>
                    </a:cubicBezTo>
                    <a:cubicBezTo>
                      <a:pt x="6" y="3"/>
                      <a:pt x="7" y="2"/>
                      <a:pt x="8" y="0"/>
                    </a:cubicBezTo>
                    <a:cubicBezTo>
                      <a:pt x="14" y="0"/>
                      <a:pt x="20" y="0"/>
                      <a:pt x="26" y="0"/>
                    </a:cubicBezTo>
                    <a:cubicBezTo>
                      <a:pt x="26" y="2"/>
                      <a:pt x="27" y="3"/>
                      <a:pt x="27" y="3"/>
                    </a:cubicBezTo>
                    <a:cubicBezTo>
                      <a:pt x="25" y="7"/>
                      <a:pt x="19" y="11"/>
                      <a:pt x="22" y="16"/>
                    </a:cubicBezTo>
                    <a:cubicBezTo>
                      <a:pt x="25" y="19"/>
                      <a:pt x="31" y="17"/>
                      <a:pt x="36" y="17"/>
                    </a:cubicBezTo>
                    <a:cubicBezTo>
                      <a:pt x="41" y="16"/>
                      <a:pt x="45" y="14"/>
                      <a:pt x="50" y="13"/>
                    </a:cubicBezTo>
                    <a:cubicBezTo>
                      <a:pt x="53" y="25"/>
                      <a:pt x="40" y="32"/>
                      <a:pt x="40" y="4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7" name="Freeform 681">
                <a:extLst>
                  <a:ext uri="{FF2B5EF4-FFF2-40B4-BE49-F238E27FC236}">
                    <a16:creationId xmlns:a16="http://schemas.microsoft.com/office/drawing/2014/main" id="{E4B4958C-CA3A-EE6B-05C1-ED6F1FAE72D9}"/>
                  </a:ext>
                </a:extLst>
              </p:cNvPr>
              <p:cNvSpPr/>
              <p:nvPr/>
            </p:nvSpPr>
            <p:spPr bwMode="auto">
              <a:xfrm>
                <a:off x="131" y="1593"/>
                <a:ext cx="84" cy="19"/>
              </a:xfrm>
              <a:custGeom>
                <a:avLst/>
                <a:gdLst>
                  <a:gd name="T0" fmla="*/ 21 w 74"/>
                  <a:gd name="T1" fmla="*/ 8 h 17"/>
                  <a:gd name="T2" fmla="*/ 0 w 74"/>
                  <a:gd name="T3" fmla="*/ 0 h 17"/>
                  <a:gd name="T4" fmla="*/ 74 w 74"/>
                  <a:gd name="T5" fmla="*/ 3 h 17"/>
                  <a:gd name="T6" fmla="*/ 7 w 74"/>
                  <a:gd name="T7" fmla="*/ 16 h 17"/>
                  <a:gd name="T8" fmla="*/ 21 w 74"/>
                  <a:gd name="T9" fmla="*/ 8 h 17"/>
                </a:gdLst>
                <a:ahLst/>
                <a:cxnLst>
                  <a:cxn ang="0">
                    <a:pos x="T0" y="T1"/>
                  </a:cxn>
                  <a:cxn ang="0">
                    <a:pos x="T2" y="T3"/>
                  </a:cxn>
                  <a:cxn ang="0">
                    <a:pos x="T4" y="T5"/>
                  </a:cxn>
                  <a:cxn ang="0">
                    <a:pos x="T6" y="T7"/>
                  </a:cxn>
                  <a:cxn ang="0">
                    <a:pos x="T8" y="T9"/>
                  </a:cxn>
                </a:cxnLst>
                <a:rect l="0" t="0" r="r" b="b"/>
                <a:pathLst>
                  <a:path w="74" h="17">
                    <a:moveTo>
                      <a:pt x="21" y="8"/>
                    </a:moveTo>
                    <a:cubicBezTo>
                      <a:pt x="14" y="5"/>
                      <a:pt x="5" y="7"/>
                      <a:pt x="0" y="0"/>
                    </a:cubicBezTo>
                    <a:cubicBezTo>
                      <a:pt x="24" y="4"/>
                      <a:pt x="49" y="12"/>
                      <a:pt x="74" y="3"/>
                    </a:cubicBezTo>
                    <a:cubicBezTo>
                      <a:pt x="53" y="11"/>
                      <a:pt x="31" y="17"/>
                      <a:pt x="7" y="16"/>
                    </a:cubicBezTo>
                    <a:cubicBezTo>
                      <a:pt x="11" y="9"/>
                      <a:pt x="17" y="13"/>
                      <a:pt x="21"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8" name="Freeform 682">
                <a:extLst>
                  <a:ext uri="{FF2B5EF4-FFF2-40B4-BE49-F238E27FC236}">
                    <a16:creationId xmlns:a16="http://schemas.microsoft.com/office/drawing/2014/main" id="{D786E7D9-FC19-CA90-B0BB-04E1639EAD37}"/>
                  </a:ext>
                </a:extLst>
              </p:cNvPr>
              <p:cNvSpPr/>
              <p:nvPr/>
            </p:nvSpPr>
            <p:spPr bwMode="auto">
              <a:xfrm>
                <a:off x="445" y="1711"/>
                <a:ext cx="49" cy="40"/>
              </a:xfrm>
              <a:custGeom>
                <a:avLst/>
                <a:gdLst>
                  <a:gd name="T0" fmla="*/ 42 w 43"/>
                  <a:gd name="T1" fmla="*/ 32 h 35"/>
                  <a:gd name="T2" fmla="*/ 28 w 43"/>
                  <a:gd name="T3" fmla="*/ 34 h 35"/>
                  <a:gd name="T4" fmla="*/ 18 w 43"/>
                  <a:gd name="T5" fmla="*/ 23 h 35"/>
                  <a:gd name="T6" fmla="*/ 18 w 43"/>
                  <a:gd name="T7" fmla="*/ 19 h 35"/>
                  <a:gd name="T8" fmla="*/ 2 w 43"/>
                  <a:gd name="T9" fmla="*/ 5 h 35"/>
                  <a:gd name="T10" fmla="*/ 0 w 43"/>
                  <a:gd name="T11" fmla="*/ 3 h 35"/>
                  <a:gd name="T12" fmla="*/ 9 w 43"/>
                  <a:gd name="T13" fmla="*/ 0 h 35"/>
                  <a:gd name="T14" fmla="*/ 20 w 43"/>
                  <a:gd name="T15" fmla="*/ 7 h 35"/>
                  <a:gd name="T16" fmla="*/ 26 w 43"/>
                  <a:gd name="T17" fmla="*/ 16 h 35"/>
                  <a:gd name="T18" fmla="*/ 34 w 43"/>
                  <a:gd name="T19" fmla="*/ 25 h 35"/>
                  <a:gd name="T20" fmla="*/ 42 w 43"/>
                  <a:gd name="T21" fmla="*/ 3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35">
                    <a:moveTo>
                      <a:pt x="42" y="32"/>
                    </a:moveTo>
                    <a:cubicBezTo>
                      <a:pt x="37" y="33"/>
                      <a:pt x="33" y="33"/>
                      <a:pt x="28" y="34"/>
                    </a:cubicBezTo>
                    <a:cubicBezTo>
                      <a:pt x="20" y="35"/>
                      <a:pt x="13" y="35"/>
                      <a:pt x="18" y="23"/>
                    </a:cubicBezTo>
                    <a:cubicBezTo>
                      <a:pt x="18" y="22"/>
                      <a:pt x="18" y="20"/>
                      <a:pt x="18" y="19"/>
                    </a:cubicBezTo>
                    <a:cubicBezTo>
                      <a:pt x="9" y="19"/>
                      <a:pt x="11" y="5"/>
                      <a:pt x="2" y="5"/>
                    </a:cubicBezTo>
                    <a:cubicBezTo>
                      <a:pt x="1" y="4"/>
                      <a:pt x="0" y="4"/>
                      <a:pt x="0" y="3"/>
                    </a:cubicBezTo>
                    <a:cubicBezTo>
                      <a:pt x="3" y="2"/>
                      <a:pt x="6" y="1"/>
                      <a:pt x="9" y="0"/>
                    </a:cubicBezTo>
                    <a:cubicBezTo>
                      <a:pt x="10" y="6"/>
                      <a:pt x="15" y="7"/>
                      <a:pt x="20" y="7"/>
                    </a:cubicBezTo>
                    <a:cubicBezTo>
                      <a:pt x="26" y="7"/>
                      <a:pt x="30" y="9"/>
                      <a:pt x="26" y="16"/>
                    </a:cubicBezTo>
                    <a:cubicBezTo>
                      <a:pt x="23" y="24"/>
                      <a:pt x="23" y="29"/>
                      <a:pt x="34" y="25"/>
                    </a:cubicBezTo>
                    <a:cubicBezTo>
                      <a:pt x="40" y="23"/>
                      <a:pt x="43" y="25"/>
                      <a:pt x="42" y="3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9" name="Freeform 683">
                <a:extLst>
                  <a:ext uri="{FF2B5EF4-FFF2-40B4-BE49-F238E27FC236}">
                    <a16:creationId xmlns:a16="http://schemas.microsoft.com/office/drawing/2014/main" id="{48AFD7BC-5DC9-3E50-E7A7-35B3C15E2B09}"/>
                  </a:ext>
                </a:extLst>
              </p:cNvPr>
              <p:cNvSpPr/>
              <p:nvPr/>
            </p:nvSpPr>
            <p:spPr bwMode="auto">
              <a:xfrm>
                <a:off x="25" y="1468"/>
                <a:ext cx="79" cy="14"/>
              </a:xfrm>
              <a:custGeom>
                <a:avLst/>
                <a:gdLst>
                  <a:gd name="T0" fmla="*/ 27 w 69"/>
                  <a:gd name="T1" fmla="*/ 11 h 12"/>
                  <a:gd name="T2" fmla="*/ 32 w 69"/>
                  <a:gd name="T3" fmla="*/ 8 h 12"/>
                  <a:gd name="T4" fmla="*/ 6 w 69"/>
                  <a:gd name="T5" fmla="*/ 9 h 12"/>
                  <a:gd name="T6" fmla="*/ 0 w 69"/>
                  <a:gd name="T7" fmla="*/ 5 h 12"/>
                  <a:gd name="T8" fmla="*/ 6 w 69"/>
                  <a:gd name="T9" fmla="*/ 0 h 12"/>
                  <a:gd name="T10" fmla="*/ 62 w 69"/>
                  <a:gd name="T11" fmla="*/ 4 h 12"/>
                  <a:gd name="T12" fmla="*/ 69 w 69"/>
                  <a:gd name="T13" fmla="*/ 9 h 12"/>
                  <a:gd name="T14" fmla="*/ 27 w 69"/>
                  <a:gd name="T15" fmla="*/ 12 h 12"/>
                  <a:gd name="T16" fmla="*/ 27 w 69"/>
                  <a:gd name="T1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12">
                    <a:moveTo>
                      <a:pt x="27" y="11"/>
                    </a:moveTo>
                    <a:cubicBezTo>
                      <a:pt x="28" y="10"/>
                      <a:pt x="30" y="9"/>
                      <a:pt x="32" y="8"/>
                    </a:cubicBezTo>
                    <a:cubicBezTo>
                      <a:pt x="23" y="4"/>
                      <a:pt x="15" y="9"/>
                      <a:pt x="6" y="9"/>
                    </a:cubicBezTo>
                    <a:cubicBezTo>
                      <a:pt x="3" y="9"/>
                      <a:pt x="0" y="11"/>
                      <a:pt x="0" y="5"/>
                    </a:cubicBezTo>
                    <a:cubicBezTo>
                      <a:pt x="0" y="2"/>
                      <a:pt x="1" y="0"/>
                      <a:pt x="6" y="0"/>
                    </a:cubicBezTo>
                    <a:cubicBezTo>
                      <a:pt x="25" y="2"/>
                      <a:pt x="44" y="3"/>
                      <a:pt x="62" y="4"/>
                    </a:cubicBezTo>
                    <a:cubicBezTo>
                      <a:pt x="65" y="4"/>
                      <a:pt x="67" y="4"/>
                      <a:pt x="69" y="9"/>
                    </a:cubicBezTo>
                    <a:cubicBezTo>
                      <a:pt x="54" y="4"/>
                      <a:pt x="41" y="11"/>
                      <a:pt x="27" y="12"/>
                    </a:cubicBezTo>
                    <a:lnTo>
                      <a:pt x="27" y="1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0" name="Freeform 684">
                <a:extLst>
                  <a:ext uri="{FF2B5EF4-FFF2-40B4-BE49-F238E27FC236}">
                    <a16:creationId xmlns:a16="http://schemas.microsoft.com/office/drawing/2014/main" id="{C4BBB9EE-9F91-F875-209E-FDFBD1FF3CD9}"/>
                  </a:ext>
                </a:extLst>
              </p:cNvPr>
              <p:cNvSpPr/>
              <p:nvPr/>
            </p:nvSpPr>
            <p:spPr bwMode="auto">
              <a:xfrm>
                <a:off x="497" y="1766"/>
                <a:ext cx="51" cy="30"/>
              </a:xfrm>
              <a:custGeom>
                <a:avLst/>
                <a:gdLst>
                  <a:gd name="T0" fmla="*/ 0 w 45"/>
                  <a:gd name="T1" fmla="*/ 12 h 26"/>
                  <a:gd name="T2" fmla="*/ 2 w 45"/>
                  <a:gd name="T3" fmla="*/ 3 h 26"/>
                  <a:gd name="T4" fmla="*/ 24 w 45"/>
                  <a:gd name="T5" fmla="*/ 10 h 26"/>
                  <a:gd name="T6" fmla="*/ 34 w 45"/>
                  <a:gd name="T7" fmla="*/ 7 h 26"/>
                  <a:gd name="T8" fmla="*/ 43 w 45"/>
                  <a:gd name="T9" fmla="*/ 3 h 26"/>
                  <a:gd name="T10" fmla="*/ 43 w 45"/>
                  <a:gd name="T11" fmla="*/ 13 h 26"/>
                  <a:gd name="T12" fmla="*/ 41 w 45"/>
                  <a:gd name="T13" fmla="*/ 20 h 26"/>
                  <a:gd name="T14" fmla="*/ 30 w 45"/>
                  <a:gd name="T15" fmla="*/ 23 h 26"/>
                  <a:gd name="T16" fmla="*/ 24 w 45"/>
                  <a:gd name="T17" fmla="*/ 20 h 26"/>
                  <a:gd name="T18" fmla="*/ 14 w 45"/>
                  <a:gd name="T19" fmla="*/ 8 h 26"/>
                  <a:gd name="T20" fmla="*/ 2 w 45"/>
                  <a:gd name="T21" fmla="*/ 14 h 26"/>
                  <a:gd name="T22" fmla="*/ 0 w 45"/>
                  <a:gd name="T23"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5" h="26">
                    <a:moveTo>
                      <a:pt x="0" y="12"/>
                    </a:moveTo>
                    <a:cubicBezTo>
                      <a:pt x="1" y="9"/>
                      <a:pt x="1" y="6"/>
                      <a:pt x="2" y="3"/>
                    </a:cubicBezTo>
                    <a:cubicBezTo>
                      <a:pt x="9" y="7"/>
                      <a:pt x="18" y="1"/>
                      <a:pt x="24" y="10"/>
                    </a:cubicBezTo>
                    <a:cubicBezTo>
                      <a:pt x="26" y="12"/>
                      <a:pt x="31" y="9"/>
                      <a:pt x="34" y="7"/>
                    </a:cubicBezTo>
                    <a:cubicBezTo>
                      <a:pt x="36" y="4"/>
                      <a:pt x="39" y="0"/>
                      <a:pt x="43" y="3"/>
                    </a:cubicBezTo>
                    <a:cubicBezTo>
                      <a:pt x="45" y="5"/>
                      <a:pt x="44" y="10"/>
                      <a:pt x="43" y="13"/>
                    </a:cubicBezTo>
                    <a:cubicBezTo>
                      <a:pt x="42" y="16"/>
                      <a:pt x="42" y="18"/>
                      <a:pt x="41" y="20"/>
                    </a:cubicBezTo>
                    <a:cubicBezTo>
                      <a:pt x="37" y="20"/>
                      <a:pt x="33" y="21"/>
                      <a:pt x="30" y="23"/>
                    </a:cubicBezTo>
                    <a:cubicBezTo>
                      <a:pt x="25" y="26"/>
                      <a:pt x="23" y="24"/>
                      <a:pt x="24" y="20"/>
                    </a:cubicBezTo>
                    <a:cubicBezTo>
                      <a:pt x="25" y="12"/>
                      <a:pt x="14" y="15"/>
                      <a:pt x="14" y="8"/>
                    </a:cubicBezTo>
                    <a:cubicBezTo>
                      <a:pt x="10" y="9"/>
                      <a:pt x="4" y="9"/>
                      <a:pt x="2" y="14"/>
                    </a:cubicBezTo>
                    <a:cubicBezTo>
                      <a:pt x="2" y="14"/>
                      <a:pt x="1" y="13"/>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1" name="Freeform 685">
                <a:extLst>
                  <a:ext uri="{FF2B5EF4-FFF2-40B4-BE49-F238E27FC236}">
                    <a16:creationId xmlns:a16="http://schemas.microsoft.com/office/drawing/2014/main" id="{09A0D05C-A41F-FD04-7AB9-49BADC07DB29}"/>
                  </a:ext>
                </a:extLst>
              </p:cNvPr>
              <p:cNvSpPr/>
              <p:nvPr/>
            </p:nvSpPr>
            <p:spPr bwMode="auto">
              <a:xfrm>
                <a:off x="428" y="1674"/>
                <a:ext cx="46" cy="23"/>
              </a:xfrm>
              <a:custGeom>
                <a:avLst/>
                <a:gdLst>
                  <a:gd name="T0" fmla="*/ 6 w 40"/>
                  <a:gd name="T1" fmla="*/ 1 h 20"/>
                  <a:gd name="T2" fmla="*/ 13 w 40"/>
                  <a:gd name="T3" fmla="*/ 0 h 20"/>
                  <a:gd name="T4" fmla="*/ 39 w 40"/>
                  <a:gd name="T5" fmla="*/ 15 h 20"/>
                  <a:gd name="T6" fmla="*/ 33 w 40"/>
                  <a:gd name="T7" fmla="*/ 20 h 20"/>
                  <a:gd name="T8" fmla="*/ 7 w 40"/>
                  <a:gd name="T9" fmla="*/ 18 h 20"/>
                  <a:gd name="T10" fmla="*/ 6 w 40"/>
                  <a:gd name="T11" fmla="*/ 1 h 20"/>
                </a:gdLst>
                <a:ahLst/>
                <a:cxnLst>
                  <a:cxn ang="0">
                    <a:pos x="T0" y="T1"/>
                  </a:cxn>
                  <a:cxn ang="0">
                    <a:pos x="T2" y="T3"/>
                  </a:cxn>
                  <a:cxn ang="0">
                    <a:pos x="T4" y="T5"/>
                  </a:cxn>
                  <a:cxn ang="0">
                    <a:pos x="T6" y="T7"/>
                  </a:cxn>
                  <a:cxn ang="0">
                    <a:pos x="T8" y="T9"/>
                  </a:cxn>
                  <a:cxn ang="0">
                    <a:pos x="T10" y="T11"/>
                  </a:cxn>
                </a:cxnLst>
                <a:rect l="0" t="0" r="r" b="b"/>
                <a:pathLst>
                  <a:path w="40" h="20">
                    <a:moveTo>
                      <a:pt x="6" y="1"/>
                    </a:moveTo>
                    <a:cubicBezTo>
                      <a:pt x="8" y="1"/>
                      <a:pt x="11" y="0"/>
                      <a:pt x="13" y="0"/>
                    </a:cubicBezTo>
                    <a:cubicBezTo>
                      <a:pt x="19" y="9"/>
                      <a:pt x="31" y="8"/>
                      <a:pt x="39" y="15"/>
                    </a:cubicBezTo>
                    <a:cubicBezTo>
                      <a:pt x="40" y="19"/>
                      <a:pt x="34" y="17"/>
                      <a:pt x="33" y="20"/>
                    </a:cubicBezTo>
                    <a:cubicBezTo>
                      <a:pt x="25" y="20"/>
                      <a:pt x="16" y="14"/>
                      <a:pt x="7" y="18"/>
                    </a:cubicBezTo>
                    <a:cubicBezTo>
                      <a:pt x="0" y="13"/>
                      <a:pt x="5" y="7"/>
                      <a:pt x="6"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2" name="Freeform 686">
                <a:extLst>
                  <a:ext uri="{FF2B5EF4-FFF2-40B4-BE49-F238E27FC236}">
                    <a16:creationId xmlns:a16="http://schemas.microsoft.com/office/drawing/2014/main" id="{E6790CAF-376F-C108-B37D-68AC1F51A1F2}"/>
                  </a:ext>
                </a:extLst>
              </p:cNvPr>
              <p:cNvSpPr/>
              <p:nvPr/>
            </p:nvSpPr>
            <p:spPr bwMode="auto">
              <a:xfrm>
                <a:off x="431" y="1866"/>
                <a:ext cx="37" cy="26"/>
              </a:xfrm>
              <a:custGeom>
                <a:avLst/>
                <a:gdLst>
                  <a:gd name="T0" fmla="*/ 32 w 32"/>
                  <a:gd name="T1" fmla="*/ 10 h 23"/>
                  <a:gd name="T2" fmla="*/ 28 w 32"/>
                  <a:gd name="T3" fmla="*/ 15 h 23"/>
                  <a:gd name="T4" fmla="*/ 21 w 32"/>
                  <a:gd name="T5" fmla="*/ 22 h 23"/>
                  <a:gd name="T6" fmla="*/ 0 w 32"/>
                  <a:gd name="T7" fmla="*/ 18 h 23"/>
                  <a:gd name="T8" fmla="*/ 21 w 32"/>
                  <a:gd name="T9" fmla="*/ 0 h 23"/>
                  <a:gd name="T10" fmla="*/ 32 w 32"/>
                  <a:gd name="T11" fmla="*/ 10 h 23"/>
                </a:gdLst>
                <a:ahLst/>
                <a:cxnLst>
                  <a:cxn ang="0">
                    <a:pos x="T0" y="T1"/>
                  </a:cxn>
                  <a:cxn ang="0">
                    <a:pos x="T2" y="T3"/>
                  </a:cxn>
                  <a:cxn ang="0">
                    <a:pos x="T4" y="T5"/>
                  </a:cxn>
                  <a:cxn ang="0">
                    <a:pos x="T6" y="T7"/>
                  </a:cxn>
                  <a:cxn ang="0">
                    <a:pos x="T8" y="T9"/>
                  </a:cxn>
                  <a:cxn ang="0">
                    <a:pos x="T10" y="T11"/>
                  </a:cxn>
                </a:cxnLst>
                <a:rect l="0" t="0" r="r" b="b"/>
                <a:pathLst>
                  <a:path w="32" h="23">
                    <a:moveTo>
                      <a:pt x="32" y="10"/>
                    </a:moveTo>
                    <a:cubicBezTo>
                      <a:pt x="29" y="10"/>
                      <a:pt x="28" y="12"/>
                      <a:pt x="28" y="15"/>
                    </a:cubicBezTo>
                    <a:cubicBezTo>
                      <a:pt x="25" y="16"/>
                      <a:pt x="23" y="19"/>
                      <a:pt x="21" y="22"/>
                    </a:cubicBezTo>
                    <a:cubicBezTo>
                      <a:pt x="15" y="22"/>
                      <a:pt x="9" y="23"/>
                      <a:pt x="0" y="18"/>
                    </a:cubicBezTo>
                    <a:cubicBezTo>
                      <a:pt x="7" y="12"/>
                      <a:pt x="14" y="6"/>
                      <a:pt x="21" y="0"/>
                    </a:cubicBezTo>
                    <a:cubicBezTo>
                      <a:pt x="25" y="2"/>
                      <a:pt x="32" y="2"/>
                      <a:pt x="32" y="1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3" name="Freeform 687">
                <a:extLst>
                  <a:ext uri="{FF2B5EF4-FFF2-40B4-BE49-F238E27FC236}">
                    <a16:creationId xmlns:a16="http://schemas.microsoft.com/office/drawing/2014/main" id="{CD9206E0-2E52-02CB-7A45-B63F8A7BAFFF}"/>
                  </a:ext>
                </a:extLst>
              </p:cNvPr>
              <p:cNvSpPr/>
              <p:nvPr/>
            </p:nvSpPr>
            <p:spPr bwMode="auto">
              <a:xfrm>
                <a:off x="193" y="1489"/>
                <a:ext cx="29" cy="52"/>
              </a:xfrm>
              <a:custGeom>
                <a:avLst/>
                <a:gdLst>
                  <a:gd name="T0" fmla="*/ 0 w 26"/>
                  <a:gd name="T1" fmla="*/ 1 h 46"/>
                  <a:gd name="T2" fmla="*/ 22 w 26"/>
                  <a:gd name="T3" fmla="*/ 21 h 46"/>
                  <a:gd name="T4" fmla="*/ 21 w 26"/>
                  <a:gd name="T5" fmla="*/ 40 h 46"/>
                  <a:gd name="T6" fmla="*/ 14 w 26"/>
                  <a:gd name="T7" fmla="*/ 31 h 46"/>
                  <a:gd name="T8" fmla="*/ 14 w 26"/>
                  <a:gd name="T9" fmla="*/ 24 h 46"/>
                  <a:gd name="T10" fmla="*/ 0 w 26"/>
                  <a:gd name="T11" fmla="*/ 1 h 46"/>
                </a:gdLst>
                <a:ahLst/>
                <a:cxnLst>
                  <a:cxn ang="0">
                    <a:pos x="T0" y="T1"/>
                  </a:cxn>
                  <a:cxn ang="0">
                    <a:pos x="T2" y="T3"/>
                  </a:cxn>
                  <a:cxn ang="0">
                    <a:pos x="T4" y="T5"/>
                  </a:cxn>
                  <a:cxn ang="0">
                    <a:pos x="T6" y="T7"/>
                  </a:cxn>
                  <a:cxn ang="0">
                    <a:pos x="T8" y="T9"/>
                  </a:cxn>
                  <a:cxn ang="0">
                    <a:pos x="T10" y="T11"/>
                  </a:cxn>
                </a:cxnLst>
                <a:rect l="0" t="0" r="r" b="b"/>
                <a:pathLst>
                  <a:path w="26" h="46">
                    <a:moveTo>
                      <a:pt x="0" y="1"/>
                    </a:moveTo>
                    <a:cubicBezTo>
                      <a:pt x="16" y="0"/>
                      <a:pt x="20" y="10"/>
                      <a:pt x="22" y="21"/>
                    </a:cubicBezTo>
                    <a:cubicBezTo>
                      <a:pt x="23" y="28"/>
                      <a:pt x="26" y="37"/>
                      <a:pt x="21" y="40"/>
                    </a:cubicBezTo>
                    <a:cubicBezTo>
                      <a:pt x="12" y="46"/>
                      <a:pt x="15" y="35"/>
                      <a:pt x="14" y="31"/>
                    </a:cubicBezTo>
                    <a:cubicBezTo>
                      <a:pt x="13" y="29"/>
                      <a:pt x="14" y="26"/>
                      <a:pt x="14" y="24"/>
                    </a:cubicBezTo>
                    <a:cubicBezTo>
                      <a:pt x="13" y="15"/>
                      <a:pt x="10" y="7"/>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4" name="Freeform 688">
                <a:extLst>
                  <a:ext uri="{FF2B5EF4-FFF2-40B4-BE49-F238E27FC236}">
                    <a16:creationId xmlns:a16="http://schemas.microsoft.com/office/drawing/2014/main" id="{C6D4AECF-93EC-EF71-DD03-1CA49753DB43}"/>
                  </a:ext>
                </a:extLst>
              </p:cNvPr>
              <p:cNvSpPr/>
              <p:nvPr/>
            </p:nvSpPr>
            <p:spPr bwMode="auto">
              <a:xfrm>
                <a:off x="198" y="1570"/>
                <a:ext cx="55" cy="31"/>
              </a:xfrm>
              <a:custGeom>
                <a:avLst/>
                <a:gdLst>
                  <a:gd name="T0" fmla="*/ 48 w 48"/>
                  <a:gd name="T1" fmla="*/ 0 h 27"/>
                  <a:gd name="T2" fmla="*/ 28 w 48"/>
                  <a:gd name="T3" fmla="*/ 24 h 27"/>
                  <a:gd name="T4" fmla="*/ 22 w 48"/>
                  <a:gd name="T5" fmla="*/ 23 h 27"/>
                  <a:gd name="T6" fmla="*/ 5 w 48"/>
                  <a:gd name="T7" fmla="*/ 14 h 27"/>
                  <a:gd name="T8" fmla="*/ 0 w 48"/>
                  <a:gd name="T9" fmla="*/ 11 h 27"/>
                  <a:gd name="T10" fmla="*/ 25 w 48"/>
                  <a:gd name="T11" fmla="*/ 12 h 27"/>
                  <a:gd name="T12" fmla="*/ 48 w 48"/>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48" h="27">
                    <a:moveTo>
                      <a:pt x="48" y="0"/>
                    </a:moveTo>
                    <a:cubicBezTo>
                      <a:pt x="43" y="11"/>
                      <a:pt x="33" y="16"/>
                      <a:pt x="28" y="24"/>
                    </a:cubicBezTo>
                    <a:cubicBezTo>
                      <a:pt x="26" y="27"/>
                      <a:pt x="23" y="25"/>
                      <a:pt x="22" y="23"/>
                    </a:cubicBezTo>
                    <a:cubicBezTo>
                      <a:pt x="20" y="13"/>
                      <a:pt x="12" y="14"/>
                      <a:pt x="5" y="14"/>
                    </a:cubicBezTo>
                    <a:cubicBezTo>
                      <a:pt x="3" y="14"/>
                      <a:pt x="1" y="14"/>
                      <a:pt x="0" y="11"/>
                    </a:cubicBezTo>
                    <a:cubicBezTo>
                      <a:pt x="9" y="11"/>
                      <a:pt x="17" y="11"/>
                      <a:pt x="25" y="12"/>
                    </a:cubicBezTo>
                    <a:cubicBezTo>
                      <a:pt x="35" y="14"/>
                      <a:pt x="38" y="2"/>
                      <a:pt x="4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5" name="Freeform 689">
                <a:extLst>
                  <a:ext uri="{FF2B5EF4-FFF2-40B4-BE49-F238E27FC236}">
                    <a16:creationId xmlns:a16="http://schemas.microsoft.com/office/drawing/2014/main" id="{BB38ADF5-792C-CF36-7BE1-4BB4356CDD46}"/>
                  </a:ext>
                </a:extLst>
              </p:cNvPr>
              <p:cNvSpPr/>
              <p:nvPr/>
            </p:nvSpPr>
            <p:spPr bwMode="auto">
              <a:xfrm>
                <a:off x="244" y="1502"/>
                <a:ext cx="16" cy="43"/>
              </a:xfrm>
              <a:custGeom>
                <a:avLst/>
                <a:gdLst>
                  <a:gd name="T0" fmla="*/ 8 w 14"/>
                  <a:gd name="T1" fmla="*/ 0 h 37"/>
                  <a:gd name="T2" fmla="*/ 11 w 14"/>
                  <a:gd name="T3" fmla="*/ 37 h 37"/>
                  <a:gd name="T4" fmla="*/ 8 w 14"/>
                  <a:gd name="T5" fmla="*/ 0 h 37"/>
                </a:gdLst>
                <a:ahLst/>
                <a:cxnLst>
                  <a:cxn ang="0">
                    <a:pos x="T0" y="T1"/>
                  </a:cxn>
                  <a:cxn ang="0">
                    <a:pos x="T2" y="T3"/>
                  </a:cxn>
                  <a:cxn ang="0">
                    <a:pos x="T4" y="T5"/>
                  </a:cxn>
                </a:cxnLst>
                <a:rect l="0" t="0" r="r" b="b"/>
                <a:pathLst>
                  <a:path w="14" h="37">
                    <a:moveTo>
                      <a:pt x="8" y="0"/>
                    </a:moveTo>
                    <a:cubicBezTo>
                      <a:pt x="14" y="13"/>
                      <a:pt x="12" y="24"/>
                      <a:pt x="11" y="37"/>
                    </a:cubicBezTo>
                    <a:cubicBezTo>
                      <a:pt x="1" y="25"/>
                      <a:pt x="0" y="19"/>
                      <a:pt x="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6" name="Freeform 690">
                <a:extLst>
                  <a:ext uri="{FF2B5EF4-FFF2-40B4-BE49-F238E27FC236}">
                    <a16:creationId xmlns:a16="http://schemas.microsoft.com/office/drawing/2014/main" id="{32B4BB22-7947-90B1-7476-61B55435B4CD}"/>
                  </a:ext>
                </a:extLst>
              </p:cNvPr>
              <p:cNvSpPr/>
              <p:nvPr/>
            </p:nvSpPr>
            <p:spPr bwMode="auto">
              <a:xfrm>
                <a:off x="221" y="1533"/>
                <a:ext cx="28" cy="22"/>
              </a:xfrm>
              <a:custGeom>
                <a:avLst/>
                <a:gdLst>
                  <a:gd name="T0" fmla="*/ 4 w 24"/>
                  <a:gd name="T1" fmla="*/ 0 h 19"/>
                  <a:gd name="T2" fmla="*/ 24 w 24"/>
                  <a:gd name="T3" fmla="*/ 16 h 19"/>
                  <a:gd name="T4" fmla="*/ 4 w 24"/>
                  <a:gd name="T5" fmla="*/ 0 h 19"/>
                </a:gdLst>
                <a:ahLst/>
                <a:cxnLst>
                  <a:cxn ang="0">
                    <a:pos x="T0" y="T1"/>
                  </a:cxn>
                  <a:cxn ang="0">
                    <a:pos x="T2" y="T3"/>
                  </a:cxn>
                  <a:cxn ang="0">
                    <a:pos x="T4" y="T5"/>
                  </a:cxn>
                </a:cxnLst>
                <a:rect l="0" t="0" r="r" b="b"/>
                <a:pathLst>
                  <a:path w="24" h="19">
                    <a:moveTo>
                      <a:pt x="4" y="0"/>
                    </a:moveTo>
                    <a:cubicBezTo>
                      <a:pt x="8" y="8"/>
                      <a:pt x="18" y="9"/>
                      <a:pt x="24" y="16"/>
                    </a:cubicBezTo>
                    <a:cubicBezTo>
                      <a:pt x="15" y="13"/>
                      <a:pt x="0" y="19"/>
                      <a:pt x="4"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7" name="Freeform 691">
                <a:extLst>
                  <a:ext uri="{FF2B5EF4-FFF2-40B4-BE49-F238E27FC236}">
                    <a16:creationId xmlns:a16="http://schemas.microsoft.com/office/drawing/2014/main" id="{F149A155-5BD9-7FA1-4380-F3F19EBA3A84}"/>
                  </a:ext>
                </a:extLst>
              </p:cNvPr>
              <p:cNvSpPr/>
              <p:nvPr/>
            </p:nvSpPr>
            <p:spPr bwMode="auto">
              <a:xfrm>
                <a:off x="183" y="1544"/>
                <a:ext cx="20" cy="21"/>
              </a:xfrm>
              <a:custGeom>
                <a:avLst/>
                <a:gdLst>
                  <a:gd name="T0" fmla="*/ 17 w 17"/>
                  <a:gd name="T1" fmla="*/ 2 h 19"/>
                  <a:gd name="T2" fmla="*/ 0 w 17"/>
                  <a:gd name="T3" fmla="*/ 19 h 19"/>
                  <a:gd name="T4" fmla="*/ 17 w 17"/>
                  <a:gd name="T5" fmla="*/ 2 h 19"/>
                </a:gdLst>
                <a:ahLst/>
                <a:cxnLst>
                  <a:cxn ang="0">
                    <a:pos x="T0" y="T1"/>
                  </a:cxn>
                  <a:cxn ang="0">
                    <a:pos x="T2" y="T3"/>
                  </a:cxn>
                  <a:cxn ang="0">
                    <a:pos x="T4" y="T5"/>
                  </a:cxn>
                </a:cxnLst>
                <a:rect l="0" t="0" r="r" b="b"/>
                <a:pathLst>
                  <a:path w="17" h="19">
                    <a:moveTo>
                      <a:pt x="17" y="2"/>
                    </a:moveTo>
                    <a:cubicBezTo>
                      <a:pt x="11" y="9"/>
                      <a:pt x="4" y="11"/>
                      <a:pt x="0" y="19"/>
                    </a:cubicBezTo>
                    <a:cubicBezTo>
                      <a:pt x="0" y="3"/>
                      <a:pt x="3" y="0"/>
                      <a:pt x="1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8" name="Freeform 692">
                <a:extLst>
                  <a:ext uri="{FF2B5EF4-FFF2-40B4-BE49-F238E27FC236}">
                    <a16:creationId xmlns:a16="http://schemas.microsoft.com/office/drawing/2014/main" id="{38C3F0AA-D80C-2AB1-50C5-9FC6D88169FF}"/>
                  </a:ext>
                </a:extLst>
              </p:cNvPr>
              <p:cNvSpPr/>
              <p:nvPr/>
            </p:nvSpPr>
            <p:spPr bwMode="auto">
              <a:xfrm>
                <a:off x="142" y="1550"/>
                <a:ext cx="23" cy="12"/>
              </a:xfrm>
              <a:custGeom>
                <a:avLst/>
                <a:gdLst>
                  <a:gd name="T0" fmla="*/ 0 w 20"/>
                  <a:gd name="T1" fmla="*/ 9 h 10"/>
                  <a:gd name="T2" fmla="*/ 20 w 20"/>
                  <a:gd name="T3" fmla="*/ 3 h 10"/>
                  <a:gd name="T4" fmla="*/ 0 w 20"/>
                  <a:gd name="T5" fmla="*/ 10 h 10"/>
                  <a:gd name="T6" fmla="*/ 0 w 20"/>
                  <a:gd name="T7" fmla="*/ 9 h 10"/>
                </a:gdLst>
                <a:ahLst/>
                <a:cxnLst>
                  <a:cxn ang="0">
                    <a:pos x="T0" y="T1"/>
                  </a:cxn>
                  <a:cxn ang="0">
                    <a:pos x="T2" y="T3"/>
                  </a:cxn>
                  <a:cxn ang="0">
                    <a:pos x="T4" y="T5"/>
                  </a:cxn>
                  <a:cxn ang="0">
                    <a:pos x="T6" y="T7"/>
                  </a:cxn>
                </a:cxnLst>
                <a:rect l="0" t="0" r="r" b="b"/>
                <a:pathLst>
                  <a:path w="20" h="10">
                    <a:moveTo>
                      <a:pt x="0" y="9"/>
                    </a:moveTo>
                    <a:cubicBezTo>
                      <a:pt x="5" y="0"/>
                      <a:pt x="5" y="0"/>
                      <a:pt x="20" y="3"/>
                    </a:cubicBezTo>
                    <a:cubicBezTo>
                      <a:pt x="12" y="5"/>
                      <a:pt x="7" y="10"/>
                      <a:pt x="0" y="10"/>
                    </a:cubicBezTo>
                    <a:lnTo>
                      <a:pt x="0" y="9"/>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9" name="Freeform 693">
                <a:extLst>
                  <a:ext uri="{FF2B5EF4-FFF2-40B4-BE49-F238E27FC236}">
                    <a16:creationId xmlns:a16="http://schemas.microsoft.com/office/drawing/2014/main" id="{E4531AD3-4745-1FD6-1C64-98B22A959561}"/>
                  </a:ext>
                </a:extLst>
              </p:cNvPr>
              <p:cNvSpPr/>
              <p:nvPr/>
            </p:nvSpPr>
            <p:spPr bwMode="auto">
              <a:xfrm>
                <a:off x="102" y="1581"/>
                <a:ext cx="22" cy="11"/>
              </a:xfrm>
              <a:custGeom>
                <a:avLst/>
                <a:gdLst>
                  <a:gd name="T0" fmla="*/ 0 w 19"/>
                  <a:gd name="T1" fmla="*/ 0 h 9"/>
                  <a:gd name="T2" fmla="*/ 19 w 19"/>
                  <a:gd name="T3" fmla="*/ 6 h 9"/>
                  <a:gd name="T4" fmla="*/ 0 w 19"/>
                  <a:gd name="T5" fmla="*/ 0 h 9"/>
                </a:gdLst>
                <a:ahLst/>
                <a:cxnLst>
                  <a:cxn ang="0">
                    <a:pos x="T0" y="T1"/>
                  </a:cxn>
                  <a:cxn ang="0">
                    <a:pos x="T2" y="T3"/>
                  </a:cxn>
                  <a:cxn ang="0">
                    <a:pos x="T4" y="T5"/>
                  </a:cxn>
                </a:cxnLst>
                <a:rect l="0" t="0" r="r" b="b"/>
                <a:pathLst>
                  <a:path w="19" h="9">
                    <a:moveTo>
                      <a:pt x="0" y="0"/>
                    </a:moveTo>
                    <a:cubicBezTo>
                      <a:pt x="6" y="2"/>
                      <a:pt x="12" y="4"/>
                      <a:pt x="19" y="6"/>
                    </a:cubicBezTo>
                    <a:cubicBezTo>
                      <a:pt x="11" y="9"/>
                      <a:pt x="5" y="7"/>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0" name="Freeform 694">
                <a:extLst>
                  <a:ext uri="{FF2B5EF4-FFF2-40B4-BE49-F238E27FC236}">
                    <a16:creationId xmlns:a16="http://schemas.microsoft.com/office/drawing/2014/main" id="{38016286-9A2A-804A-CF50-58698F890062}"/>
                  </a:ext>
                </a:extLst>
              </p:cNvPr>
              <p:cNvSpPr/>
              <p:nvPr/>
            </p:nvSpPr>
            <p:spPr bwMode="auto">
              <a:xfrm>
                <a:off x="159" y="1569"/>
                <a:ext cx="11" cy="11"/>
              </a:xfrm>
              <a:custGeom>
                <a:avLst/>
                <a:gdLst>
                  <a:gd name="T0" fmla="*/ 9 w 9"/>
                  <a:gd name="T1" fmla="*/ 0 h 10"/>
                  <a:gd name="T2" fmla="*/ 0 w 9"/>
                  <a:gd name="T3" fmla="*/ 10 h 10"/>
                  <a:gd name="T4" fmla="*/ 9 w 9"/>
                  <a:gd name="T5" fmla="*/ 0 h 10"/>
                </a:gdLst>
                <a:ahLst/>
                <a:cxnLst>
                  <a:cxn ang="0">
                    <a:pos x="T0" y="T1"/>
                  </a:cxn>
                  <a:cxn ang="0">
                    <a:pos x="T2" y="T3"/>
                  </a:cxn>
                  <a:cxn ang="0">
                    <a:pos x="T4" y="T5"/>
                  </a:cxn>
                </a:cxnLst>
                <a:rect l="0" t="0" r="r" b="b"/>
                <a:pathLst>
                  <a:path w="9" h="10">
                    <a:moveTo>
                      <a:pt x="9" y="0"/>
                    </a:moveTo>
                    <a:cubicBezTo>
                      <a:pt x="9" y="5"/>
                      <a:pt x="6" y="9"/>
                      <a:pt x="0" y="10"/>
                    </a:cubicBezTo>
                    <a:cubicBezTo>
                      <a:pt x="1" y="3"/>
                      <a:pt x="5" y="1"/>
                      <a:pt x="9"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1" name="Freeform 695">
                <a:extLst>
                  <a:ext uri="{FF2B5EF4-FFF2-40B4-BE49-F238E27FC236}">
                    <a16:creationId xmlns:a16="http://schemas.microsoft.com/office/drawing/2014/main" id="{2C6B1EE6-AA8E-A0EF-6593-4703882487AD}"/>
                  </a:ext>
                </a:extLst>
              </p:cNvPr>
              <p:cNvSpPr/>
              <p:nvPr/>
            </p:nvSpPr>
            <p:spPr bwMode="auto">
              <a:xfrm>
                <a:off x="170" y="1548"/>
                <a:ext cx="9" cy="7"/>
              </a:xfrm>
              <a:custGeom>
                <a:avLst/>
                <a:gdLst>
                  <a:gd name="T0" fmla="*/ 3 w 8"/>
                  <a:gd name="T1" fmla="*/ 6 h 6"/>
                  <a:gd name="T2" fmla="*/ 0 w 8"/>
                  <a:gd name="T3" fmla="*/ 3 h 6"/>
                  <a:gd name="T4" fmla="*/ 4 w 8"/>
                  <a:gd name="T5" fmla="*/ 0 h 6"/>
                  <a:gd name="T6" fmla="*/ 8 w 8"/>
                  <a:gd name="T7" fmla="*/ 3 h 6"/>
                  <a:gd name="T8" fmla="*/ 3 w 8"/>
                  <a:gd name="T9" fmla="*/ 6 h 6"/>
                </a:gdLst>
                <a:ahLst/>
                <a:cxnLst>
                  <a:cxn ang="0">
                    <a:pos x="T0" y="T1"/>
                  </a:cxn>
                  <a:cxn ang="0">
                    <a:pos x="T2" y="T3"/>
                  </a:cxn>
                  <a:cxn ang="0">
                    <a:pos x="T4" y="T5"/>
                  </a:cxn>
                  <a:cxn ang="0">
                    <a:pos x="T6" y="T7"/>
                  </a:cxn>
                  <a:cxn ang="0">
                    <a:pos x="T8" y="T9"/>
                  </a:cxn>
                </a:cxnLst>
                <a:rect l="0" t="0" r="r" b="b"/>
                <a:pathLst>
                  <a:path w="8" h="6">
                    <a:moveTo>
                      <a:pt x="3" y="6"/>
                    </a:moveTo>
                    <a:cubicBezTo>
                      <a:pt x="2" y="6"/>
                      <a:pt x="0" y="5"/>
                      <a:pt x="0" y="3"/>
                    </a:cubicBezTo>
                    <a:cubicBezTo>
                      <a:pt x="0" y="1"/>
                      <a:pt x="2" y="0"/>
                      <a:pt x="4" y="0"/>
                    </a:cubicBezTo>
                    <a:cubicBezTo>
                      <a:pt x="6" y="0"/>
                      <a:pt x="8" y="0"/>
                      <a:pt x="8" y="3"/>
                    </a:cubicBezTo>
                    <a:cubicBezTo>
                      <a:pt x="8" y="5"/>
                      <a:pt x="6" y="6"/>
                      <a:pt x="3"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2" name="Freeform 696">
                <a:extLst>
                  <a:ext uri="{FF2B5EF4-FFF2-40B4-BE49-F238E27FC236}">
                    <a16:creationId xmlns:a16="http://schemas.microsoft.com/office/drawing/2014/main" id="{5FC430CD-2A0F-D89F-98D8-0BE5AF7AAEA3}"/>
                  </a:ext>
                </a:extLst>
              </p:cNvPr>
              <p:cNvSpPr/>
              <p:nvPr/>
            </p:nvSpPr>
            <p:spPr bwMode="auto">
              <a:xfrm>
                <a:off x="122" y="1560"/>
                <a:ext cx="20" cy="6"/>
              </a:xfrm>
              <a:custGeom>
                <a:avLst/>
                <a:gdLst>
                  <a:gd name="T0" fmla="*/ 17 w 17"/>
                  <a:gd name="T1" fmla="*/ 2 h 6"/>
                  <a:gd name="T2" fmla="*/ 0 w 17"/>
                  <a:gd name="T3" fmla="*/ 6 h 6"/>
                  <a:gd name="T4" fmla="*/ 17 w 17"/>
                  <a:gd name="T5" fmla="*/ 1 h 6"/>
                  <a:gd name="T6" fmla="*/ 17 w 17"/>
                  <a:gd name="T7" fmla="*/ 2 h 6"/>
                </a:gdLst>
                <a:ahLst/>
                <a:cxnLst>
                  <a:cxn ang="0">
                    <a:pos x="T0" y="T1"/>
                  </a:cxn>
                  <a:cxn ang="0">
                    <a:pos x="T2" y="T3"/>
                  </a:cxn>
                  <a:cxn ang="0">
                    <a:pos x="T4" y="T5"/>
                  </a:cxn>
                  <a:cxn ang="0">
                    <a:pos x="T6" y="T7"/>
                  </a:cxn>
                </a:cxnLst>
                <a:rect l="0" t="0" r="r" b="b"/>
                <a:pathLst>
                  <a:path w="17" h="6">
                    <a:moveTo>
                      <a:pt x="17" y="2"/>
                    </a:moveTo>
                    <a:cubicBezTo>
                      <a:pt x="12" y="5"/>
                      <a:pt x="7" y="6"/>
                      <a:pt x="0" y="6"/>
                    </a:cubicBezTo>
                    <a:cubicBezTo>
                      <a:pt x="6" y="0"/>
                      <a:pt x="12" y="2"/>
                      <a:pt x="17" y="1"/>
                    </a:cubicBezTo>
                    <a:cubicBezTo>
                      <a:pt x="17" y="1"/>
                      <a:pt x="17" y="2"/>
                      <a:pt x="1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3" name="Freeform 697">
                <a:extLst>
                  <a:ext uri="{FF2B5EF4-FFF2-40B4-BE49-F238E27FC236}">
                    <a16:creationId xmlns:a16="http://schemas.microsoft.com/office/drawing/2014/main" id="{179D9240-8963-563E-AAEC-B51C879D5B34}"/>
                  </a:ext>
                </a:extLst>
              </p:cNvPr>
              <p:cNvSpPr/>
              <p:nvPr/>
            </p:nvSpPr>
            <p:spPr bwMode="auto">
              <a:xfrm>
                <a:off x="153" y="1585"/>
                <a:ext cx="4" cy="3"/>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0"/>
                      <a:pt x="2" y="0"/>
                      <a:pt x="3" y="1"/>
                    </a:cubicBezTo>
                    <a:cubicBezTo>
                      <a:pt x="3" y="1"/>
                      <a:pt x="3" y="2"/>
                      <a:pt x="2" y="3"/>
                    </a:cubicBezTo>
                    <a:cubicBezTo>
                      <a:pt x="2" y="3"/>
                      <a:pt x="1" y="2"/>
                      <a:pt x="0" y="2"/>
                    </a:cubicBezTo>
                    <a:cubicBezTo>
                      <a:pt x="0" y="1"/>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4" name="Freeform 698">
                <a:extLst>
                  <a:ext uri="{FF2B5EF4-FFF2-40B4-BE49-F238E27FC236}">
                    <a16:creationId xmlns:a16="http://schemas.microsoft.com/office/drawing/2014/main" id="{07D9346B-3F87-593C-661B-B3B4F3A6D51C}"/>
                  </a:ext>
                </a:extLst>
              </p:cNvPr>
              <p:cNvSpPr/>
              <p:nvPr/>
            </p:nvSpPr>
            <p:spPr bwMode="auto">
              <a:xfrm>
                <a:off x="110" y="1478"/>
                <a:ext cx="4" cy="2"/>
              </a:xfrm>
              <a:custGeom>
                <a:avLst/>
                <a:gdLst>
                  <a:gd name="T0" fmla="*/ 4 w 4"/>
                  <a:gd name="T1" fmla="*/ 1 h 2"/>
                  <a:gd name="T2" fmla="*/ 2 w 4"/>
                  <a:gd name="T3" fmla="*/ 2 h 2"/>
                  <a:gd name="T4" fmla="*/ 0 w 4"/>
                  <a:gd name="T5" fmla="*/ 1 h 2"/>
                  <a:gd name="T6" fmla="*/ 2 w 4"/>
                  <a:gd name="T7" fmla="*/ 0 h 2"/>
                  <a:gd name="T8" fmla="*/ 4 w 4"/>
                  <a:gd name="T9" fmla="*/ 1 h 2"/>
                </a:gdLst>
                <a:ahLst/>
                <a:cxnLst>
                  <a:cxn ang="0">
                    <a:pos x="T0" y="T1"/>
                  </a:cxn>
                  <a:cxn ang="0">
                    <a:pos x="T2" y="T3"/>
                  </a:cxn>
                  <a:cxn ang="0">
                    <a:pos x="T4" y="T5"/>
                  </a:cxn>
                  <a:cxn ang="0">
                    <a:pos x="T6" y="T7"/>
                  </a:cxn>
                  <a:cxn ang="0">
                    <a:pos x="T8" y="T9"/>
                  </a:cxn>
                </a:cxnLst>
                <a:rect l="0" t="0" r="r" b="b"/>
                <a:pathLst>
                  <a:path w="4" h="2">
                    <a:moveTo>
                      <a:pt x="4" y="1"/>
                    </a:moveTo>
                    <a:cubicBezTo>
                      <a:pt x="3" y="2"/>
                      <a:pt x="3" y="2"/>
                      <a:pt x="2" y="2"/>
                    </a:cubicBezTo>
                    <a:cubicBezTo>
                      <a:pt x="2" y="2"/>
                      <a:pt x="1" y="2"/>
                      <a:pt x="0" y="1"/>
                    </a:cubicBezTo>
                    <a:cubicBezTo>
                      <a:pt x="1" y="1"/>
                      <a:pt x="2" y="0"/>
                      <a:pt x="2" y="0"/>
                    </a:cubicBezTo>
                    <a:cubicBezTo>
                      <a:pt x="3" y="0"/>
                      <a:pt x="3" y="1"/>
                      <a:pt x="4"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5" name="Freeform 699">
                <a:extLst>
                  <a:ext uri="{FF2B5EF4-FFF2-40B4-BE49-F238E27FC236}">
                    <a16:creationId xmlns:a16="http://schemas.microsoft.com/office/drawing/2014/main" id="{41870FDE-D6EC-A979-331B-F3BDF9A769C8}"/>
                  </a:ext>
                </a:extLst>
              </p:cNvPr>
              <p:cNvSpPr/>
              <p:nvPr/>
            </p:nvSpPr>
            <p:spPr bwMode="auto">
              <a:xfrm>
                <a:off x="49" y="1480"/>
                <a:ext cx="7" cy="4"/>
              </a:xfrm>
              <a:custGeom>
                <a:avLst/>
                <a:gdLst>
                  <a:gd name="T0" fmla="*/ 6 w 6"/>
                  <a:gd name="T1" fmla="*/ 1 h 3"/>
                  <a:gd name="T2" fmla="*/ 1 w 6"/>
                  <a:gd name="T3" fmla="*/ 2 h 3"/>
                  <a:gd name="T4" fmla="*/ 0 w 6"/>
                  <a:gd name="T5" fmla="*/ 1 h 3"/>
                  <a:gd name="T6" fmla="*/ 6 w 6"/>
                  <a:gd name="T7" fmla="*/ 0 h 3"/>
                  <a:gd name="T8" fmla="*/ 6 w 6"/>
                  <a:gd name="T9" fmla="*/ 1 h 3"/>
                </a:gdLst>
                <a:ahLst/>
                <a:cxnLst>
                  <a:cxn ang="0">
                    <a:pos x="T0" y="T1"/>
                  </a:cxn>
                  <a:cxn ang="0">
                    <a:pos x="T2" y="T3"/>
                  </a:cxn>
                  <a:cxn ang="0">
                    <a:pos x="T4" y="T5"/>
                  </a:cxn>
                  <a:cxn ang="0">
                    <a:pos x="T6" y="T7"/>
                  </a:cxn>
                  <a:cxn ang="0">
                    <a:pos x="T8" y="T9"/>
                  </a:cxn>
                </a:cxnLst>
                <a:rect l="0" t="0" r="r" b="b"/>
                <a:pathLst>
                  <a:path w="6" h="3">
                    <a:moveTo>
                      <a:pt x="6" y="1"/>
                    </a:moveTo>
                    <a:cubicBezTo>
                      <a:pt x="5" y="2"/>
                      <a:pt x="3" y="3"/>
                      <a:pt x="1" y="2"/>
                    </a:cubicBezTo>
                    <a:cubicBezTo>
                      <a:pt x="1" y="2"/>
                      <a:pt x="1" y="2"/>
                      <a:pt x="0" y="1"/>
                    </a:cubicBezTo>
                    <a:cubicBezTo>
                      <a:pt x="2" y="1"/>
                      <a:pt x="4" y="1"/>
                      <a:pt x="6" y="0"/>
                    </a:cubicBezTo>
                    <a:cubicBezTo>
                      <a:pt x="6" y="0"/>
                      <a:pt x="6" y="1"/>
                      <a:pt x="6"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6" name="Freeform 700">
                <a:extLst>
                  <a:ext uri="{FF2B5EF4-FFF2-40B4-BE49-F238E27FC236}">
                    <a16:creationId xmlns:a16="http://schemas.microsoft.com/office/drawing/2014/main" id="{C5336C39-74CC-EE66-B833-543E5FFE8BF1}"/>
                  </a:ext>
                </a:extLst>
              </p:cNvPr>
              <p:cNvSpPr/>
              <p:nvPr/>
            </p:nvSpPr>
            <p:spPr bwMode="auto">
              <a:xfrm>
                <a:off x="256" y="1556"/>
                <a:ext cx="2" cy="4"/>
              </a:xfrm>
              <a:custGeom>
                <a:avLst/>
                <a:gdLst>
                  <a:gd name="T0" fmla="*/ 0 w 2"/>
                  <a:gd name="T1" fmla="*/ 0 h 3"/>
                  <a:gd name="T2" fmla="*/ 2 w 2"/>
                  <a:gd name="T3" fmla="*/ 2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0" y="1"/>
                      <a:pt x="1" y="1"/>
                      <a:pt x="2" y="2"/>
                    </a:cubicBezTo>
                    <a:cubicBezTo>
                      <a:pt x="1" y="2"/>
                      <a:pt x="1" y="3"/>
                      <a:pt x="1" y="3"/>
                    </a:cubicBezTo>
                    <a:cubicBezTo>
                      <a:pt x="0" y="2"/>
                      <a:pt x="0"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7" name="Freeform 701">
                <a:extLst>
                  <a:ext uri="{FF2B5EF4-FFF2-40B4-BE49-F238E27FC236}">
                    <a16:creationId xmlns:a16="http://schemas.microsoft.com/office/drawing/2014/main" id="{9A29C885-9F6E-4C0D-0CA9-A30D0121B715}"/>
                  </a:ext>
                </a:extLst>
              </p:cNvPr>
              <p:cNvSpPr/>
              <p:nvPr/>
            </p:nvSpPr>
            <p:spPr bwMode="auto">
              <a:xfrm>
                <a:off x="255" y="155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8" name="Freeform 702">
                <a:extLst>
                  <a:ext uri="{FF2B5EF4-FFF2-40B4-BE49-F238E27FC236}">
                    <a16:creationId xmlns:a16="http://schemas.microsoft.com/office/drawing/2014/main" id="{FF740C82-82D6-49BA-1960-3BBF302D8A70}"/>
                  </a:ext>
                </a:extLst>
              </p:cNvPr>
              <p:cNvSpPr/>
              <p:nvPr/>
            </p:nvSpPr>
            <p:spPr bwMode="auto">
              <a:xfrm>
                <a:off x="198" y="1829"/>
                <a:ext cx="214" cy="213"/>
              </a:xfrm>
              <a:custGeom>
                <a:avLst/>
                <a:gdLst>
                  <a:gd name="T0" fmla="*/ 179 w 186"/>
                  <a:gd name="T1" fmla="*/ 74 h 186"/>
                  <a:gd name="T2" fmla="*/ 180 w 186"/>
                  <a:gd name="T3" fmla="*/ 88 h 186"/>
                  <a:gd name="T4" fmla="*/ 181 w 186"/>
                  <a:gd name="T5" fmla="*/ 110 h 186"/>
                  <a:gd name="T6" fmla="*/ 177 w 186"/>
                  <a:gd name="T7" fmla="*/ 126 h 186"/>
                  <a:gd name="T8" fmla="*/ 164 w 186"/>
                  <a:gd name="T9" fmla="*/ 142 h 186"/>
                  <a:gd name="T10" fmla="*/ 159 w 186"/>
                  <a:gd name="T11" fmla="*/ 148 h 186"/>
                  <a:gd name="T12" fmla="*/ 140 w 186"/>
                  <a:gd name="T13" fmla="*/ 164 h 186"/>
                  <a:gd name="T14" fmla="*/ 132 w 186"/>
                  <a:gd name="T15" fmla="*/ 168 h 186"/>
                  <a:gd name="T16" fmla="*/ 110 w 186"/>
                  <a:gd name="T17" fmla="*/ 176 h 186"/>
                  <a:gd name="T18" fmla="*/ 97 w 186"/>
                  <a:gd name="T19" fmla="*/ 178 h 186"/>
                  <a:gd name="T20" fmla="*/ 70 w 186"/>
                  <a:gd name="T21" fmla="*/ 173 h 186"/>
                  <a:gd name="T22" fmla="*/ 65 w 186"/>
                  <a:gd name="T23" fmla="*/ 169 h 186"/>
                  <a:gd name="T24" fmla="*/ 29 w 186"/>
                  <a:gd name="T25" fmla="*/ 150 h 186"/>
                  <a:gd name="T26" fmla="*/ 23 w 186"/>
                  <a:gd name="T27" fmla="*/ 130 h 186"/>
                  <a:gd name="T28" fmla="*/ 22 w 186"/>
                  <a:gd name="T29" fmla="*/ 128 h 186"/>
                  <a:gd name="T30" fmla="*/ 13 w 186"/>
                  <a:gd name="T31" fmla="*/ 74 h 186"/>
                  <a:gd name="T32" fmla="*/ 42 w 186"/>
                  <a:gd name="T33" fmla="*/ 32 h 186"/>
                  <a:gd name="T34" fmla="*/ 66 w 186"/>
                  <a:gd name="T35" fmla="*/ 17 h 186"/>
                  <a:gd name="T36" fmla="*/ 91 w 186"/>
                  <a:gd name="T37" fmla="*/ 13 h 186"/>
                  <a:gd name="T38" fmla="*/ 105 w 186"/>
                  <a:gd name="T39" fmla="*/ 13 h 186"/>
                  <a:gd name="T40" fmla="*/ 129 w 186"/>
                  <a:gd name="T41" fmla="*/ 16 h 186"/>
                  <a:gd name="T42" fmla="*/ 140 w 186"/>
                  <a:gd name="T43" fmla="*/ 25 h 186"/>
                  <a:gd name="T44" fmla="*/ 169 w 186"/>
                  <a:gd name="T45" fmla="*/ 49 h 186"/>
                  <a:gd name="T46" fmla="*/ 173 w 186"/>
                  <a:gd name="T47" fmla="*/ 57 h 186"/>
                  <a:gd name="T48" fmla="*/ 179 w 186"/>
                  <a:gd name="T49" fmla="*/ 74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6" h="186">
                    <a:moveTo>
                      <a:pt x="179" y="74"/>
                    </a:moveTo>
                    <a:cubicBezTo>
                      <a:pt x="176" y="79"/>
                      <a:pt x="176" y="83"/>
                      <a:pt x="180" y="88"/>
                    </a:cubicBezTo>
                    <a:cubicBezTo>
                      <a:pt x="186" y="95"/>
                      <a:pt x="186" y="103"/>
                      <a:pt x="181" y="110"/>
                    </a:cubicBezTo>
                    <a:cubicBezTo>
                      <a:pt x="177" y="116"/>
                      <a:pt x="177" y="120"/>
                      <a:pt x="177" y="126"/>
                    </a:cubicBezTo>
                    <a:cubicBezTo>
                      <a:pt x="178" y="134"/>
                      <a:pt x="168" y="136"/>
                      <a:pt x="164" y="142"/>
                    </a:cubicBezTo>
                    <a:cubicBezTo>
                      <a:pt x="162" y="144"/>
                      <a:pt x="159" y="145"/>
                      <a:pt x="159" y="148"/>
                    </a:cubicBezTo>
                    <a:cubicBezTo>
                      <a:pt x="161" y="163"/>
                      <a:pt x="149" y="163"/>
                      <a:pt x="140" y="164"/>
                    </a:cubicBezTo>
                    <a:cubicBezTo>
                      <a:pt x="136" y="164"/>
                      <a:pt x="134" y="164"/>
                      <a:pt x="132" y="168"/>
                    </a:cubicBezTo>
                    <a:cubicBezTo>
                      <a:pt x="126" y="180"/>
                      <a:pt x="122" y="182"/>
                      <a:pt x="110" y="176"/>
                    </a:cubicBezTo>
                    <a:cubicBezTo>
                      <a:pt x="104" y="173"/>
                      <a:pt x="101" y="174"/>
                      <a:pt x="97" y="178"/>
                    </a:cubicBezTo>
                    <a:cubicBezTo>
                      <a:pt x="91" y="186"/>
                      <a:pt x="73" y="182"/>
                      <a:pt x="70" y="173"/>
                    </a:cubicBezTo>
                    <a:cubicBezTo>
                      <a:pt x="69" y="170"/>
                      <a:pt x="69" y="169"/>
                      <a:pt x="65" y="169"/>
                    </a:cubicBezTo>
                    <a:cubicBezTo>
                      <a:pt x="47" y="174"/>
                      <a:pt x="38" y="161"/>
                      <a:pt x="29" y="150"/>
                    </a:cubicBezTo>
                    <a:cubicBezTo>
                      <a:pt x="23" y="144"/>
                      <a:pt x="19" y="138"/>
                      <a:pt x="23" y="130"/>
                    </a:cubicBezTo>
                    <a:cubicBezTo>
                      <a:pt x="23" y="129"/>
                      <a:pt x="23" y="128"/>
                      <a:pt x="22" y="128"/>
                    </a:cubicBezTo>
                    <a:cubicBezTo>
                      <a:pt x="0" y="113"/>
                      <a:pt x="12" y="91"/>
                      <a:pt x="13" y="74"/>
                    </a:cubicBezTo>
                    <a:cubicBezTo>
                      <a:pt x="14" y="58"/>
                      <a:pt x="22" y="39"/>
                      <a:pt x="42" y="32"/>
                    </a:cubicBezTo>
                    <a:cubicBezTo>
                      <a:pt x="45" y="19"/>
                      <a:pt x="59" y="17"/>
                      <a:pt x="66" y="17"/>
                    </a:cubicBezTo>
                    <a:cubicBezTo>
                      <a:pt x="75" y="17"/>
                      <a:pt x="81" y="0"/>
                      <a:pt x="91" y="13"/>
                    </a:cubicBezTo>
                    <a:cubicBezTo>
                      <a:pt x="91" y="13"/>
                      <a:pt x="104" y="13"/>
                      <a:pt x="105" y="13"/>
                    </a:cubicBezTo>
                    <a:cubicBezTo>
                      <a:pt x="114" y="8"/>
                      <a:pt x="120" y="21"/>
                      <a:pt x="129" y="16"/>
                    </a:cubicBezTo>
                    <a:cubicBezTo>
                      <a:pt x="134" y="14"/>
                      <a:pt x="134" y="23"/>
                      <a:pt x="140" y="25"/>
                    </a:cubicBezTo>
                    <a:cubicBezTo>
                      <a:pt x="153" y="29"/>
                      <a:pt x="159" y="41"/>
                      <a:pt x="169" y="49"/>
                    </a:cubicBezTo>
                    <a:cubicBezTo>
                      <a:pt x="171" y="51"/>
                      <a:pt x="165" y="58"/>
                      <a:pt x="173" y="57"/>
                    </a:cubicBezTo>
                    <a:cubicBezTo>
                      <a:pt x="175" y="62"/>
                      <a:pt x="177" y="68"/>
                      <a:pt x="179" y="74"/>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9" name="Freeform 703">
                <a:extLst>
                  <a:ext uri="{FF2B5EF4-FFF2-40B4-BE49-F238E27FC236}">
                    <a16:creationId xmlns:a16="http://schemas.microsoft.com/office/drawing/2014/main" id="{AA21CA4F-87AA-D417-386F-87DD2F5AAA34}"/>
                  </a:ext>
                </a:extLst>
              </p:cNvPr>
              <p:cNvSpPr/>
              <p:nvPr/>
            </p:nvSpPr>
            <p:spPr bwMode="auto">
              <a:xfrm>
                <a:off x="455" y="1883"/>
                <a:ext cx="89" cy="43"/>
              </a:xfrm>
              <a:custGeom>
                <a:avLst/>
                <a:gdLst>
                  <a:gd name="T0" fmla="*/ 0 w 77"/>
                  <a:gd name="T1" fmla="*/ 7 h 38"/>
                  <a:gd name="T2" fmla="*/ 7 w 77"/>
                  <a:gd name="T3" fmla="*/ 0 h 38"/>
                  <a:gd name="T4" fmla="*/ 17 w 77"/>
                  <a:gd name="T5" fmla="*/ 5 h 38"/>
                  <a:gd name="T6" fmla="*/ 39 w 77"/>
                  <a:gd name="T7" fmla="*/ 5 h 38"/>
                  <a:gd name="T8" fmla="*/ 27 w 77"/>
                  <a:gd name="T9" fmla="*/ 13 h 38"/>
                  <a:gd name="T10" fmla="*/ 40 w 77"/>
                  <a:gd name="T11" fmla="*/ 12 h 38"/>
                  <a:gd name="T12" fmla="*/ 68 w 77"/>
                  <a:gd name="T13" fmla="*/ 16 h 38"/>
                  <a:gd name="T14" fmla="*/ 73 w 77"/>
                  <a:gd name="T15" fmla="*/ 26 h 38"/>
                  <a:gd name="T16" fmla="*/ 59 w 77"/>
                  <a:gd name="T17" fmla="*/ 33 h 38"/>
                  <a:gd name="T18" fmla="*/ 41 w 77"/>
                  <a:gd name="T19" fmla="*/ 35 h 38"/>
                  <a:gd name="T20" fmla="*/ 24 w 77"/>
                  <a:gd name="T21" fmla="*/ 31 h 38"/>
                  <a:gd name="T22" fmla="*/ 22 w 77"/>
                  <a:gd name="T23" fmla="*/ 32 h 38"/>
                  <a:gd name="T24" fmla="*/ 20 w 77"/>
                  <a:gd name="T25" fmla="*/ 31 h 38"/>
                  <a:gd name="T26" fmla="*/ 17 w 77"/>
                  <a:gd name="T27" fmla="*/ 15 h 38"/>
                  <a:gd name="T28" fmla="*/ 16 w 77"/>
                  <a:gd name="T29" fmla="*/ 10 h 38"/>
                  <a:gd name="T30" fmla="*/ 0 w 77"/>
                  <a:gd name="T31" fmla="*/ 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7" h="38">
                    <a:moveTo>
                      <a:pt x="0" y="7"/>
                    </a:moveTo>
                    <a:cubicBezTo>
                      <a:pt x="2" y="4"/>
                      <a:pt x="4" y="1"/>
                      <a:pt x="7" y="0"/>
                    </a:cubicBezTo>
                    <a:cubicBezTo>
                      <a:pt x="8" y="6"/>
                      <a:pt x="13" y="5"/>
                      <a:pt x="17" y="5"/>
                    </a:cubicBezTo>
                    <a:cubicBezTo>
                      <a:pt x="24" y="5"/>
                      <a:pt x="30" y="5"/>
                      <a:pt x="39" y="5"/>
                    </a:cubicBezTo>
                    <a:cubicBezTo>
                      <a:pt x="35" y="11"/>
                      <a:pt x="30" y="10"/>
                      <a:pt x="27" y="13"/>
                    </a:cubicBezTo>
                    <a:cubicBezTo>
                      <a:pt x="32" y="17"/>
                      <a:pt x="36" y="13"/>
                      <a:pt x="40" y="12"/>
                    </a:cubicBezTo>
                    <a:cubicBezTo>
                      <a:pt x="50" y="8"/>
                      <a:pt x="59" y="11"/>
                      <a:pt x="68" y="16"/>
                    </a:cubicBezTo>
                    <a:cubicBezTo>
                      <a:pt x="71" y="18"/>
                      <a:pt x="77" y="22"/>
                      <a:pt x="73" y="26"/>
                    </a:cubicBezTo>
                    <a:cubicBezTo>
                      <a:pt x="70" y="30"/>
                      <a:pt x="65" y="35"/>
                      <a:pt x="59" y="33"/>
                    </a:cubicBezTo>
                    <a:cubicBezTo>
                      <a:pt x="52" y="30"/>
                      <a:pt x="46" y="22"/>
                      <a:pt x="41" y="35"/>
                    </a:cubicBezTo>
                    <a:cubicBezTo>
                      <a:pt x="39" y="38"/>
                      <a:pt x="30" y="32"/>
                      <a:pt x="24" y="31"/>
                    </a:cubicBezTo>
                    <a:cubicBezTo>
                      <a:pt x="23" y="32"/>
                      <a:pt x="22" y="32"/>
                      <a:pt x="22" y="32"/>
                    </a:cubicBezTo>
                    <a:cubicBezTo>
                      <a:pt x="21" y="31"/>
                      <a:pt x="20" y="31"/>
                      <a:pt x="20" y="31"/>
                    </a:cubicBezTo>
                    <a:cubicBezTo>
                      <a:pt x="19" y="26"/>
                      <a:pt x="33" y="18"/>
                      <a:pt x="17" y="15"/>
                    </a:cubicBezTo>
                    <a:cubicBezTo>
                      <a:pt x="20" y="12"/>
                      <a:pt x="19" y="10"/>
                      <a:pt x="16" y="10"/>
                    </a:cubicBezTo>
                    <a:cubicBezTo>
                      <a:pt x="11" y="9"/>
                      <a:pt x="6" y="8"/>
                      <a:pt x="0" y="7"/>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0" name="Freeform 704">
                <a:extLst>
                  <a:ext uri="{FF2B5EF4-FFF2-40B4-BE49-F238E27FC236}">
                    <a16:creationId xmlns:a16="http://schemas.microsoft.com/office/drawing/2014/main" id="{3C85DC4B-B15E-DC83-1558-2F5331CC3842}"/>
                  </a:ext>
                </a:extLst>
              </p:cNvPr>
              <p:cNvSpPr/>
              <p:nvPr/>
            </p:nvSpPr>
            <p:spPr bwMode="auto">
              <a:xfrm>
                <a:off x="453" y="1932"/>
                <a:ext cx="32" cy="19"/>
              </a:xfrm>
              <a:custGeom>
                <a:avLst/>
                <a:gdLst>
                  <a:gd name="T0" fmla="*/ 16 w 28"/>
                  <a:gd name="T1" fmla="*/ 0 h 17"/>
                  <a:gd name="T2" fmla="*/ 28 w 28"/>
                  <a:gd name="T3" fmla="*/ 7 h 17"/>
                  <a:gd name="T4" fmla="*/ 19 w 28"/>
                  <a:gd name="T5" fmla="*/ 15 h 17"/>
                  <a:gd name="T6" fmla="*/ 6 w 28"/>
                  <a:gd name="T7" fmla="*/ 11 h 17"/>
                  <a:gd name="T8" fmla="*/ 7 w 28"/>
                  <a:gd name="T9" fmla="*/ 2 h 17"/>
                  <a:gd name="T10" fmla="*/ 16 w 28"/>
                  <a:gd name="T11" fmla="*/ 0 h 17"/>
                </a:gdLst>
                <a:ahLst/>
                <a:cxnLst>
                  <a:cxn ang="0">
                    <a:pos x="T0" y="T1"/>
                  </a:cxn>
                  <a:cxn ang="0">
                    <a:pos x="T2" y="T3"/>
                  </a:cxn>
                  <a:cxn ang="0">
                    <a:pos x="T4" y="T5"/>
                  </a:cxn>
                  <a:cxn ang="0">
                    <a:pos x="T6" y="T7"/>
                  </a:cxn>
                  <a:cxn ang="0">
                    <a:pos x="T8" y="T9"/>
                  </a:cxn>
                  <a:cxn ang="0">
                    <a:pos x="T10" y="T11"/>
                  </a:cxn>
                </a:cxnLst>
                <a:rect l="0" t="0" r="r" b="b"/>
                <a:pathLst>
                  <a:path w="28" h="17">
                    <a:moveTo>
                      <a:pt x="16" y="0"/>
                    </a:moveTo>
                    <a:cubicBezTo>
                      <a:pt x="20" y="2"/>
                      <a:pt x="27" y="1"/>
                      <a:pt x="28" y="7"/>
                    </a:cubicBezTo>
                    <a:cubicBezTo>
                      <a:pt x="28" y="11"/>
                      <a:pt x="22" y="12"/>
                      <a:pt x="19" y="15"/>
                    </a:cubicBezTo>
                    <a:cubicBezTo>
                      <a:pt x="14" y="17"/>
                      <a:pt x="10" y="13"/>
                      <a:pt x="6" y="11"/>
                    </a:cubicBezTo>
                    <a:cubicBezTo>
                      <a:pt x="0" y="7"/>
                      <a:pt x="1" y="4"/>
                      <a:pt x="7" y="2"/>
                    </a:cubicBezTo>
                    <a:cubicBezTo>
                      <a:pt x="10" y="1"/>
                      <a:pt x="13" y="1"/>
                      <a:pt x="16"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1" name="Freeform 705">
                <a:extLst>
                  <a:ext uri="{FF2B5EF4-FFF2-40B4-BE49-F238E27FC236}">
                    <a16:creationId xmlns:a16="http://schemas.microsoft.com/office/drawing/2014/main" id="{FA64F9AB-CDA0-F6BA-1F2C-15C84F0DD253}"/>
                  </a:ext>
                </a:extLst>
              </p:cNvPr>
              <p:cNvSpPr/>
              <p:nvPr/>
            </p:nvSpPr>
            <p:spPr bwMode="auto">
              <a:xfrm>
                <a:off x="297" y="2079"/>
                <a:ext cx="22" cy="29"/>
              </a:xfrm>
              <a:custGeom>
                <a:avLst/>
                <a:gdLst>
                  <a:gd name="T0" fmla="*/ 19 w 19"/>
                  <a:gd name="T1" fmla="*/ 13 h 26"/>
                  <a:gd name="T2" fmla="*/ 15 w 19"/>
                  <a:gd name="T3" fmla="*/ 16 h 26"/>
                  <a:gd name="T4" fmla="*/ 0 w 19"/>
                  <a:gd name="T5" fmla="*/ 18 h 26"/>
                  <a:gd name="T6" fmla="*/ 2 w 19"/>
                  <a:gd name="T7" fmla="*/ 12 h 26"/>
                  <a:gd name="T8" fmla="*/ 9 w 19"/>
                  <a:gd name="T9" fmla="*/ 0 h 26"/>
                  <a:gd name="T10" fmla="*/ 19 w 19"/>
                  <a:gd name="T11" fmla="*/ 13 h 26"/>
                </a:gdLst>
                <a:ahLst/>
                <a:cxnLst>
                  <a:cxn ang="0">
                    <a:pos x="T0" y="T1"/>
                  </a:cxn>
                  <a:cxn ang="0">
                    <a:pos x="T2" y="T3"/>
                  </a:cxn>
                  <a:cxn ang="0">
                    <a:pos x="T4" y="T5"/>
                  </a:cxn>
                  <a:cxn ang="0">
                    <a:pos x="T6" y="T7"/>
                  </a:cxn>
                  <a:cxn ang="0">
                    <a:pos x="T8" y="T9"/>
                  </a:cxn>
                  <a:cxn ang="0">
                    <a:pos x="T10" y="T11"/>
                  </a:cxn>
                </a:cxnLst>
                <a:rect l="0" t="0" r="r" b="b"/>
                <a:pathLst>
                  <a:path w="19" h="26">
                    <a:moveTo>
                      <a:pt x="19" y="13"/>
                    </a:moveTo>
                    <a:cubicBezTo>
                      <a:pt x="18" y="14"/>
                      <a:pt x="16" y="15"/>
                      <a:pt x="15" y="16"/>
                    </a:cubicBezTo>
                    <a:cubicBezTo>
                      <a:pt x="10" y="26"/>
                      <a:pt x="6" y="25"/>
                      <a:pt x="0" y="18"/>
                    </a:cubicBezTo>
                    <a:cubicBezTo>
                      <a:pt x="1" y="16"/>
                      <a:pt x="1" y="14"/>
                      <a:pt x="2" y="12"/>
                    </a:cubicBezTo>
                    <a:cubicBezTo>
                      <a:pt x="5" y="8"/>
                      <a:pt x="3" y="0"/>
                      <a:pt x="9" y="0"/>
                    </a:cubicBezTo>
                    <a:cubicBezTo>
                      <a:pt x="14" y="0"/>
                      <a:pt x="18" y="7"/>
                      <a:pt x="19" y="1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2" name="Freeform 706">
                <a:extLst>
                  <a:ext uri="{FF2B5EF4-FFF2-40B4-BE49-F238E27FC236}">
                    <a16:creationId xmlns:a16="http://schemas.microsoft.com/office/drawing/2014/main" id="{1227EE87-E6DD-53AE-8FFD-0B878050B3CD}"/>
                  </a:ext>
                </a:extLst>
              </p:cNvPr>
              <p:cNvSpPr/>
              <p:nvPr/>
            </p:nvSpPr>
            <p:spPr bwMode="auto">
              <a:xfrm>
                <a:off x="397" y="1891"/>
                <a:ext cx="27" cy="23"/>
              </a:xfrm>
              <a:custGeom>
                <a:avLst/>
                <a:gdLst>
                  <a:gd name="T0" fmla="*/ 6 w 24"/>
                  <a:gd name="T1" fmla="*/ 20 h 20"/>
                  <a:gd name="T2" fmla="*/ 0 w 24"/>
                  <a:gd name="T3" fmla="*/ 3 h 20"/>
                  <a:gd name="T4" fmla="*/ 19 w 24"/>
                  <a:gd name="T5" fmla="*/ 0 h 20"/>
                  <a:gd name="T6" fmla="*/ 23 w 24"/>
                  <a:gd name="T7" fmla="*/ 3 h 20"/>
                  <a:gd name="T8" fmla="*/ 21 w 24"/>
                  <a:gd name="T9" fmla="*/ 8 h 20"/>
                  <a:gd name="T10" fmla="*/ 6 w 24"/>
                  <a:gd name="T11" fmla="*/ 20 h 20"/>
                </a:gdLst>
                <a:ahLst/>
                <a:cxnLst>
                  <a:cxn ang="0">
                    <a:pos x="T0" y="T1"/>
                  </a:cxn>
                  <a:cxn ang="0">
                    <a:pos x="T2" y="T3"/>
                  </a:cxn>
                  <a:cxn ang="0">
                    <a:pos x="T4" y="T5"/>
                  </a:cxn>
                  <a:cxn ang="0">
                    <a:pos x="T6" y="T7"/>
                  </a:cxn>
                  <a:cxn ang="0">
                    <a:pos x="T8" y="T9"/>
                  </a:cxn>
                  <a:cxn ang="0">
                    <a:pos x="T10" y="T11"/>
                  </a:cxn>
                </a:cxnLst>
                <a:rect l="0" t="0" r="r" b="b"/>
                <a:pathLst>
                  <a:path w="24" h="20">
                    <a:moveTo>
                      <a:pt x="6" y="20"/>
                    </a:moveTo>
                    <a:cubicBezTo>
                      <a:pt x="4" y="14"/>
                      <a:pt x="2" y="8"/>
                      <a:pt x="0" y="3"/>
                    </a:cubicBezTo>
                    <a:cubicBezTo>
                      <a:pt x="6" y="2"/>
                      <a:pt x="12" y="1"/>
                      <a:pt x="19" y="0"/>
                    </a:cubicBezTo>
                    <a:cubicBezTo>
                      <a:pt x="21" y="0"/>
                      <a:pt x="23" y="1"/>
                      <a:pt x="23" y="3"/>
                    </a:cubicBezTo>
                    <a:cubicBezTo>
                      <a:pt x="24" y="5"/>
                      <a:pt x="23" y="7"/>
                      <a:pt x="21" y="8"/>
                    </a:cubicBezTo>
                    <a:cubicBezTo>
                      <a:pt x="16" y="12"/>
                      <a:pt x="11" y="16"/>
                      <a:pt x="6"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3" name="Freeform 707">
                <a:extLst>
                  <a:ext uri="{FF2B5EF4-FFF2-40B4-BE49-F238E27FC236}">
                    <a16:creationId xmlns:a16="http://schemas.microsoft.com/office/drawing/2014/main" id="{5DB12009-56A7-46E3-A9AE-0DCC17FDBEC7}"/>
                  </a:ext>
                </a:extLst>
              </p:cNvPr>
              <p:cNvSpPr/>
              <p:nvPr/>
            </p:nvSpPr>
            <p:spPr bwMode="auto">
              <a:xfrm>
                <a:off x="462" y="1900"/>
                <a:ext cx="31" cy="18"/>
              </a:xfrm>
              <a:custGeom>
                <a:avLst/>
                <a:gdLst>
                  <a:gd name="T0" fmla="*/ 11 w 27"/>
                  <a:gd name="T1" fmla="*/ 0 h 16"/>
                  <a:gd name="T2" fmla="*/ 14 w 27"/>
                  <a:gd name="T3" fmla="*/ 16 h 16"/>
                  <a:gd name="T4" fmla="*/ 2 w 27"/>
                  <a:gd name="T5" fmla="*/ 8 h 16"/>
                  <a:gd name="T6" fmla="*/ 11 w 27"/>
                  <a:gd name="T7" fmla="*/ 0 h 16"/>
                </a:gdLst>
                <a:ahLst/>
                <a:cxnLst>
                  <a:cxn ang="0">
                    <a:pos x="T0" y="T1"/>
                  </a:cxn>
                  <a:cxn ang="0">
                    <a:pos x="T2" y="T3"/>
                  </a:cxn>
                  <a:cxn ang="0">
                    <a:pos x="T4" y="T5"/>
                  </a:cxn>
                  <a:cxn ang="0">
                    <a:pos x="T6" y="T7"/>
                  </a:cxn>
                </a:cxnLst>
                <a:rect l="0" t="0" r="r" b="b"/>
                <a:pathLst>
                  <a:path w="27" h="16">
                    <a:moveTo>
                      <a:pt x="11" y="0"/>
                    </a:moveTo>
                    <a:cubicBezTo>
                      <a:pt x="27" y="3"/>
                      <a:pt x="13" y="11"/>
                      <a:pt x="14" y="16"/>
                    </a:cubicBezTo>
                    <a:cubicBezTo>
                      <a:pt x="8" y="16"/>
                      <a:pt x="3" y="13"/>
                      <a:pt x="2" y="8"/>
                    </a:cubicBezTo>
                    <a:cubicBezTo>
                      <a:pt x="0" y="2"/>
                      <a:pt x="7" y="2"/>
                      <a:pt x="1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4" name="Freeform 708">
                <a:extLst>
                  <a:ext uri="{FF2B5EF4-FFF2-40B4-BE49-F238E27FC236}">
                    <a16:creationId xmlns:a16="http://schemas.microsoft.com/office/drawing/2014/main" id="{53760250-1D60-FC28-AC26-33AC153737C6}"/>
                  </a:ext>
                </a:extLst>
              </p:cNvPr>
              <p:cNvSpPr/>
              <p:nvPr/>
            </p:nvSpPr>
            <p:spPr bwMode="auto">
              <a:xfrm>
                <a:off x="319" y="2091"/>
                <a:ext cx="11" cy="17"/>
              </a:xfrm>
              <a:custGeom>
                <a:avLst/>
                <a:gdLst>
                  <a:gd name="T0" fmla="*/ 10 w 10"/>
                  <a:gd name="T1" fmla="*/ 7 h 15"/>
                  <a:gd name="T2" fmla="*/ 0 w 10"/>
                  <a:gd name="T3" fmla="*/ 2 h 15"/>
                  <a:gd name="T4" fmla="*/ 10 w 10"/>
                  <a:gd name="T5" fmla="*/ 7 h 15"/>
                </a:gdLst>
                <a:ahLst/>
                <a:cxnLst>
                  <a:cxn ang="0">
                    <a:pos x="T0" y="T1"/>
                  </a:cxn>
                  <a:cxn ang="0">
                    <a:pos x="T2" y="T3"/>
                  </a:cxn>
                  <a:cxn ang="0">
                    <a:pos x="T4" y="T5"/>
                  </a:cxn>
                </a:cxnLst>
                <a:rect l="0" t="0" r="r" b="b"/>
                <a:pathLst>
                  <a:path w="10" h="15">
                    <a:moveTo>
                      <a:pt x="10" y="7"/>
                    </a:moveTo>
                    <a:cubicBezTo>
                      <a:pt x="2" y="15"/>
                      <a:pt x="4" y="3"/>
                      <a:pt x="0" y="2"/>
                    </a:cubicBezTo>
                    <a:cubicBezTo>
                      <a:pt x="4" y="2"/>
                      <a:pt x="9" y="0"/>
                      <a:pt x="10" y="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5" name="Freeform 709">
                <a:extLst>
                  <a:ext uri="{FF2B5EF4-FFF2-40B4-BE49-F238E27FC236}">
                    <a16:creationId xmlns:a16="http://schemas.microsoft.com/office/drawing/2014/main" id="{0E25E63B-BEB9-71A1-0294-A8BD1717223B}"/>
                  </a:ext>
                </a:extLst>
              </p:cNvPr>
              <p:cNvSpPr/>
              <p:nvPr/>
            </p:nvSpPr>
            <p:spPr bwMode="auto">
              <a:xfrm>
                <a:off x="246" y="2088"/>
                <a:ext cx="5" cy="6"/>
              </a:xfrm>
              <a:custGeom>
                <a:avLst/>
                <a:gdLst>
                  <a:gd name="T0" fmla="*/ 4 w 4"/>
                  <a:gd name="T1" fmla="*/ 5 h 5"/>
                  <a:gd name="T2" fmla="*/ 0 w 4"/>
                  <a:gd name="T3" fmla="*/ 2 h 5"/>
                  <a:gd name="T4" fmla="*/ 4 w 4"/>
                  <a:gd name="T5" fmla="*/ 1 h 5"/>
                  <a:gd name="T6" fmla="*/ 4 w 4"/>
                  <a:gd name="T7" fmla="*/ 5 h 5"/>
                </a:gdLst>
                <a:ahLst/>
                <a:cxnLst>
                  <a:cxn ang="0">
                    <a:pos x="T0" y="T1"/>
                  </a:cxn>
                  <a:cxn ang="0">
                    <a:pos x="T2" y="T3"/>
                  </a:cxn>
                  <a:cxn ang="0">
                    <a:pos x="T4" y="T5"/>
                  </a:cxn>
                  <a:cxn ang="0">
                    <a:pos x="T6" y="T7"/>
                  </a:cxn>
                </a:cxnLst>
                <a:rect l="0" t="0" r="r" b="b"/>
                <a:pathLst>
                  <a:path w="4" h="5">
                    <a:moveTo>
                      <a:pt x="4" y="5"/>
                    </a:moveTo>
                    <a:cubicBezTo>
                      <a:pt x="3" y="4"/>
                      <a:pt x="2" y="3"/>
                      <a:pt x="0" y="2"/>
                    </a:cubicBezTo>
                    <a:cubicBezTo>
                      <a:pt x="1" y="1"/>
                      <a:pt x="3" y="0"/>
                      <a:pt x="4" y="1"/>
                    </a:cubicBezTo>
                    <a:cubicBezTo>
                      <a:pt x="4" y="1"/>
                      <a:pt x="4" y="3"/>
                      <a:pt x="4" y="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6" name="Freeform 710">
                <a:extLst>
                  <a:ext uri="{FF2B5EF4-FFF2-40B4-BE49-F238E27FC236}">
                    <a16:creationId xmlns:a16="http://schemas.microsoft.com/office/drawing/2014/main" id="{0061EDF4-64FA-0610-EA53-B9500D20248D}"/>
                  </a:ext>
                </a:extLst>
              </p:cNvPr>
              <p:cNvSpPr/>
              <p:nvPr/>
            </p:nvSpPr>
            <p:spPr bwMode="auto">
              <a:xfrm>
                <a:off x="392" y="1805"/>
                <a:ext cx="3" cy="3"/>
              </a:xfrm>
              <a:custGeom>
                <a:avLst/>
                <a:gdLst>
                  <a:gd name="T0" fmla="*/ 2 w 2"/>
                  <a:gd name="T1" fmla="*/ 0 h 3"/>
                  <a:gd name="T2" fmla="*/ 1 w 2"/>
                  <a:gd name="T3" fmla="*/ 3 h 3"/>
                  <a:gd name="T4" fmla="*/ 0 w 2"/>
                  <a:gd name="T5" fmla="*/ 3 h 3"/>
                  <a:gd name="T6" fmla="*/ 2 w 2"/>
                  <a:gd name="T7" fmla="*/ 0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1" y="1"/>
                      <a:pt x="1" y="2"/>
                      <a:pt x="1" y="3"/>
                    </a:cubicBezTo>
                    <a:cubicBezTo>
                      <a:pt x="0" y="3"/>
                      <a:pt x="0" y="3"/>
                      <a:pt x="0" y="3"/>
                    </a:cubicBezTo>
                    <a:cubicBezTo>
                      <a:pt x="0" y="2"/>
                      <a:pt x="1" y="1"/>
                      <a:pt x="2" y="0"/>
                    </a:cubicBezTo>
                    <a:cubicBezTo>
                      <a:pt x="2" y="0"/>
                      <a:pt x="2" y="0"/>
                      <a:pt x="2"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7" name="Freeform 711">
                <a:extLst>
                  <a:ext uri="{FF2B5EF4-FFF2-40B4-BE49-F238E27FC236}">
                    <a16:creationId xmlns:a16="http://schemas.microsoft.com/office/drawing/2014/main" id="{95C80372-6D49-9181-B5C0-797E788DDC16}"/>
                  </a:ext>
                </a:extLst>
              </p:cNvPr>
              <p:cNvSpPr/>
              <p:nvPr/>
            </p:nvSpPr>
            <p:spPr bwMode="auto">
              <a:xfrm>
                <a:off x="409" y="2034"/>
                <a:ext cx="2"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1" y="1"/>
                      <a:pt x="1"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8" name="Freeform 712">
                <a:extLst>
                  <a:ext uri="{FF2B5EF4-FFF2-40B4-BE49-F238E27FC236}">
                    <a16:creationId xmlns:a16="http://schemas.microsoft.com/office/drawing/2014/main" id="{43CCAE21-1B5E-FB79-0998-3787E750FF8A}"/>
                  </a:ext>
                </a:extLst>
              </p:cNvPr>
              <p:cNvSpPr/>
              <p:nvPr/>
            </p:nvSpPr>
            <p:spPr bwMode="auto">
              <a:xfrm>
                <a:off x="481" y="1918"/>
                <a:ext cx="2" cy="4"/>
              </a:xfrm>
              <a:custGeom>
                <a:avLst/>
                <a:gdLst>
                  <a:gd name="T0" fmla="*/ 0 w 2"/>
                  <a:gd name="T1" fmla="*/ 1 h 3"/>
                  <a:gd name="T2" fmla="*/ 2 w 2"/>
                  <a:gd name="T3" fmla="*/ 0 h 3"/>
                  <a:gd name="T4" fmla="*/ 0 w 2"/>
                  <a:gd name="T5" fmla="*/ 3 h 3"/>
                  <a:gd name="T6" fmla="*/ 0 w 2"/>
                  <a:gd name="T7" fmla="*/ 1 h 3"/>
                </a:gdLst>
                <a:ahLst/>
                <a:cxnLst>
                  <a:cxn ang="0">
                    <a:pos x="T0" y="T1"/>
                  </a:cxn>
                  <a:cxn ang="0">
                    <a:pos x="T2" y="T3"/>
                  </a:cxn>
                  <a:cxn ang="0">
                    <a:pos x="T4" y="T5"/>
                  </a:cxn>
                  <a:cxn ang="0">
                    <a:pos x="T6" y="T7"/>
                  </a:cxn>
                </a:cxnLst>
                <a:rect l="0" t="0" r="r" b="b"/>
                <a:pathLst>
                  <a:path w="2" h="3">
                    <a:moveTo>
                      <a:pt x="0" y="1"/>
                    </a:moveTo>
                    <a:cubicBezTo>
                      <a:pt x="0" y="1"/>
                      <a:pt x="1" y="1"/>
                      <a:pt x="2" y="0"/>
                    </a:cubicBezTo>
                    <a:cubicBezTo>
                      <a:pt x="1" y="1"/>
                      <a:pt x="0" y="2"/>
                      <a:pt x="0" y="3"/>
                    </a:cubicBezTo>
                    <a:cubicBezTo>
                      <a:pt x="0" y="2"/>
                      <a:pt x="0" y="1"/>
                      <a:pt x="0"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9" name="Freeform 713">
                <a:extLst>
                  <a:ext uri="{FF2B5EF4-FFF2-40B4-BE49-F238E27FC236}">
                    <a16:creationId xmlns:a16="http://schemas.microsoft.com/office/drawing/2014/main" id="{27D4D6C3-4EB2-3708-5909-4BB98ED0CB9D}"/>
                  </a:ext>
                </a:extLst>
              </p:cNvPr>
              <p:cNvSpPr/>
              <p:nvPr/>
            </p:nvSpPr>
            <p:spPr bwMode="auto">
              <a:xfrm>
                <a:off x="506" y="1547"/>
                <a:ext cx="197" cy="199"/>
              </a:xfrm>
              <a:custGeom>
                <a:avLst/>
                <a:gdLst>
                  <a:gd name="T0" fmla="*/ 171 w 172"/>
                  <a:gd name="T1" fmla="*/ 116 h 174"/>
                  <a:gd name="T2" fmla="*/ 158 w 172"/>
                  <a:gd name="T3" fmla="*/ 133 h 174"/>
                  <a:gd name="T4" fmla="*/ 141 w 172"/>
                  <a:gd name="T5" fmla="*/ 146 h 174"/>
                  <a:gd name="T6" fmla="*/ 135 w 172"/>
                  <a:gd name="T7" fmla="*/ 151 h 174"/>
                  <a:gd name="T8" fmla="*/ 114 w 172"/>
                  <a:gd name="T9" fmla="*/ 162 h 174"/>
                  <a:gd name="T10" fmla="*/ 105 w 172"/>
                  <a:gd name="T11" fmla="*/ 164 h 174"/>
                  <a:gd name="T12" fmla="*/ 81 w 172"/>
                  <a:gd name="T13" fmla="*/ 165 h 174"/>
                  <a:gd name="T14" fmla="*/ 70 w 172"/>
                  <a:gd name="T15" fmla="*/ 164 h 174"/>
                  <a:gd name="T16" fmla="*/ 45 w 172"/>
                  <a:gd name="T17" fmla="*/ 152 h 174"/>
                  <a:gd name="T18" fmla="*/ 42 w 172"/>
                  <a:gd name="T19" fmla="*/ 148 h 174"/>
                  <a:gd name="T20" fmla="*/ 9 w 172"/>
                  <a:gd name="T21" fmla="*/ 112 h 174"/>
                  <a:gd name="T22" fmla="*/ 5 w 172"/>
                  <a:gd name="T23" fmla="*/ 79 h 174"/>
                  <a:gd name="T24" fmla="*/ 22 w 172"/>
                  <a:gd name="T25" fmla="*/ 38 h 174"/>
                  <a:gd name="T26" fmla="*/ 61 w 172"/>
                  <a:gd name="T27" fmla="*/ 6 h 174"/>
                  <a:gd name="T28" fmla="*/ 84 w 172"/>
                  <a:gd name="T29" fmla="*/ 4 h 174"/>
                  <a:gd name="T30" fmla="*/ 92 w 172"/>
                  <a:gd name="T31" fmla="*/ 3 h 174"/>
                  <a:gd name="T32" fmla="*/ 97 w 172"/>
                  <a:gd name="T33" fmla="*/ 1 h 174"/>
                  <a:gd name="T34" fmla="*/ 130 w 172"/>
                  <a:gd name="T35" fmla="*/ 16 h 174"/>
                  <a:gd name="T36" fmla="*/ 159 w 172"/>
                  <a:gd name="T37" fmla="*/ 41 h 174"/>
                  <a:gd name="T38" fmla="*/ 162 w 172"/>
                  <a:gd name="T39" fmla="*/ 46 h 174"/>
                  <a:gd name="T40" fmla="*/ 170 w 172"/>
                  <a:gd name="T41" fmla="*/ 69 h 174"/>
                  <a:gd name="T42" fmla="*/ 172 w 172"/>
                  <a:gd name="T43" fmla="*/ 85 h 174"/>
                  <a:gd name="T44" fmla="*/ 171 w 172"/>
                  <a:gd name="T45" fmla="*/ 86 h 174"/>
                  <a:gd name="T46" fmla="*/ 170 w 172"/>
                  <a:gd name="T47" fmla="*/ 88 h 174"/>
                  <a:gd name="T48" fmla="*/ 171 w 172"/>
                  <a:gd name="T49" fmla="*/ 104 h 174"/>
                  <a:gd name="T50" fmla="*/ 171 w 172"/>
                  <a:gd name="T51" fmla="*/ 11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2" h="174">
                    <a:moveTo>
                      <a:pt x="171" y="116"/>
                    </a:moveTo>
                    <a:cubicBezTo>
                      <a:pt x="165" y="121"/>
                      <a:pt x="159" y="124"/>
                      <a:pt x="158" y="133"/>
                    </a:cubicBezTo>
                    <a:cubicBezTo>
                      <a:pt x="158" y="142"/>
                      <a:pt x="147" y="142"/>
                      <a:pt x="141" y="146"/>
                    </a:cubicBezTo>
                    <a:cubicBezTo>
                      <a:pt x="139" y="148"/>
                      <a:pt x="136" y="148"/>
                      <a:pt x="135" y="151"/>
                    </a:cubicBezTo>
                    <a:cubicBezTo>
                      <a:pt x="134" y="165"/>
                      <a:pt x="123" y="162"/>
                      <a:pt x="114" y="162"/>
                    </a:cubicBezTo>
                    <a:cubicBezTo>
                      <a:pt x="111" y="162"/>
                      <a:pt x="108" y="160"/>
                      <a:pt x="105" y="164"/>
                    </a:cubicBezTo>
                    <a:cubicBezTo>
                      <a:pt x="97" y="174"/>
                      <a:pt x="92" y="174"/>
                      <a:pt x="81" y="165"/>
                    </a:cubicBezTo>
                    <a:cubicBezTo>
                      <a:pt x="77" y="161"/>
                      <a:pt x="75" y="161"/>
                      <a:pt x="70" y="164"/>
                    </a:cubicBezTo>
                    <a:cubicBezTo>
                      <a:pt x="61" y="170"/>
                      <a:pt x="47" y="163"/>
                      <a:pt x="45" y="152"/>
                    </a:cubicBezTo>
                    <a:cubicBezTo>
                      <a:pt x="45" y="150"/>
                      <a:pt x="44" y="149"/>
                      <a:pt x="42" y="148"/>
                    </a:cubicBezTo>
                    <a:cubicBezTo>
                      <a:pt x="18" y="148"/>
                      <a:pt x="11" y="128"/>
                      <a:pt x="9" y="112"/>
                    </a:cubicBezTo>
                    <a:cubicBezTo>
                      <a:pt x="7" y="101"/>
                      <a:pt x="0" y="89"/>
                      <a:pt x="5" y="79"/>
                    </a:cubicBezTo>
                    <a:cubicBezTo>
                      <a:pt x="11" y="65"/>
                      <a:pt x="6" y="47"/>
                      <a:pt x="22" y="38"/>
                    </a:cubicBezTo>
                    <a:cubicBezTo>
                      <a:pt x="25" y="17"/>
                      <a:pt x="48" y="17"/>
                      <a:pt x="61" y="6"/>
                    </a:cubicBezTo>
                    <a:cubicBezTo>
                      <a:pt x="66" y="2"/>
                      <a:pt x="76" y="7"/>
                      <a:pt x="84" y="4"/>
                    </a:cubicBezTo>
                    <a:cubicBezTo>
                      <a:pt x="86" y="3"/>
                      <a:pt x="89" y="5"/>
                      <a:pt x="92" y="3"/>
                    </a:cubicBezTo>
                    <a:cubicBezTo>
                      <a:pt x="94" y="2"/>
                      <a:pt x="97" y="0"/>
                      <a:pt x="97" y="1"/>
                    </a:cubicBezTo>
                    <a:cubicBezTo>
                      <a:pt x="105" y="11"/>
                      <a:pt x="120" y="12"/>
                      <a:pt x="130" y="16"/>
                    </a:cubicBezTo>
                    <a:cubicBezTo>
                      <a:pt x="144" y="21"/>
                      <a:pt x="145" y="38"/>
                      <a:pt x="159" y="41"/>
                    </a:cubicBezTo>
                    <a:cubicBezTo>
                      <a:pt x="160" y="42"/>
                      <a:pt x="162" y="45"/>
                      <a:pt x="162" y="46"/>
                    </a:cubicBezTo>
                    <a:cubicBezTo>
                      <a:pt x="160" y="55"/>
                      <a:pt x="170" y="60"/>
                      <a:pt x="170" y="69"/>
                    </a:cubicBezTo>
                    <a:cubicBezTo>
                      <a:pt x="171" y="74"/>
                      <a:pt x="171" y="80"/>
                      <a:pt x="172" y="85"/>
                    </a:cubicBezTo>
                    <a:cubicBezTo>
                      <a:pt x="171" y="85"/>
                      <a:pt x="171" y="86"/>
                      <a:pt x="171" y="86"/>
                    </a:cubicBezTo>
                    <a:cubicBezTo>
                      <a:pt x="171" y="87"/>
                      <a:pt x="170" y="87"/>
                      <a:pt x="170" y="88"/>
                    </a:cubicBezTo>
                    <a:cubicBezTo>
                      <a:pt x="166" y="94"/>
                      <a:pt x="170" y="99"/>
                      <a:pt x="171" y="104"/>
                    </a:cubicBezTo>
                    <a:cubicBezTo>
                      <a:pt x="171" y="108"/>
                      <a:pt x="171" y="112"/>
                      <a:pt x="171" y="116"/>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0" name="Freeform 714">
                <a:extLst>
                  <a:ext uri="{FF2B5EF4-FFF2-40B4-BE49-F238E27FC236}">
                    <a16:creationId xmlns:a16="http://schemas.microsoft.com/office/drawing/2014/main" id="{922E380C-6E36-99B8-6A3F-F884B02D237C}"/>
                  </a:ext>
                </a:extLst>
              </p:cNvPr>
              <p:cNvSpPr/>
              <p:nvPr/>
            </p:nvSpPr>
            <p:spPr bwMode="auto">
              <a:xfrm>
                <a:off x="676" y="1757"/>
                <a:ext cx="52" cy="40"/>
              </a:xfrm>
              <a:custGeom>
                <a:avLst/>
                <a:gdLst>
                  <a:gd name="T0" fmla="*/ 45 w 45"/>
                  <a:gd name="T1" fmla="*/ 1 h 35"/>
                  <a:gd name="T2" fmla="*/ 32 w 45"/>
                  <a:gd name="T3" fmla="*/ 16 h 35"/>
                  <a:gd name="T4" fmla="*/ 23 w 45"/>
                  <a:gd name="T5" fmla="*/ 27 h 35"/>
                  <a:gd name="T6" fmla="*/ 15 w 45"/>
                  <a:gd name="T7" fmla="*/ 30 h 35"/>
                  <a:gd name="T8" fmla="*/ 2 w 45"/>
                  <a:gd name="T9" fmla="*/ 23 h 35"/>
                  <a:gd name="T10" fmla="*/ 2 w 45"/>
                  <a:gd name="T11" fmla="*/ 13 h 35"/>
                  <a:gd name="T12" fmla="*/ 5 w 45"/>
                  <a:gd name="T13" fmla="*/ 4 h 35"/>
                  <a:gd name="T14" fmla="*/ 15 w 45"/>
                  <a:gd name="T15" fmla="*/ 5 h 35"/>
                  <a:gd name="T16" fmla="*/ 18 w 45"/>
                  <a:gd name="T17" fmla="*/ 7 h 35"/>
                  <a:gd name="T18" fmla="*/ 45 w 45"/>
                  <a:gd name="T1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35">
                    <a:moveTo>
                      <a:pt x="45" y="1"/>
                    </a:moveTo>
                    <a:cubicBezTo>
                      <a:pt x="45" y="10"/>
                      <a:pt x="39" y="13"/>
                      <a:pt x="32" y="16"/>
                    </a:cubicBezTo>
                    <a:cubicBezTo>
                      <a:pt x="27" y="18"/>
                      <a:pt x="23" y="20"/>
                      <a:pt x="23" y="27"/>
                    </a:cubicBezTo>
                    <a:cubicBezTo>
                      <a:pt x="23" y="33"/>
                      <a:pt x="20" y="35"/>
                      <a:pt x="15" y="30"/>
                    </a:cubicBezTo>
                    <a:cubicBezTo>
                      <a:pt x="12" y="26"/>
                      <a:pt x="7" y="23"/>
                      <a:pt x="2" y="23"/>
                    </a:cubicBezTo>
                    <a:cubicBezTo>
                      <a:pt x="3" y="20"/>
                      <a:pt x="3" y="17"/>
                      <a:pt x="2" y="13"/>
                    </a:cubicBezTo>
                    <a:cubicBezTo>
                      <a:pt x="1" y="10"/>
                      <a:pt x="0" y="6"/>
                      <a:pt x="5" y="4"/>
                    </a:cubicBezTo>
                    <a:cubicBezTo>
                      <a:pt x="8" y="2"/>
                      <a:pt x="12" y="0"/>
                      <a:pt x="15" y="5"/>
                    </a:cubicBezTo>
                    <a:cubicBezTo>
                      <a:pt x="16" y="5"/>
                      <a:pt x="18" y="7"/>
                      <a:pt x="18" y="7"/>
                    </a:cubicBezTo>
                    <a:cubicBezTo>
                      <a:pt x="26" y="0"/>
                      <a:pt x="37" y="7"/>
                      <a:pt x="45" y="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1" name="Freeform 715">
                <a:extLst>
                  <a:ext uri="{FF2B5EF4-FFF2-40B4-BE49-F238E27FC236}">
                    <a16:creationId xmlns:a16="http://schemas.microsoft.com/office/drawing/2014/main" id="{FAE5AAF1-F55F-7376-AC22-908D3C4A3D78}"/>
                  </a:ext>
                </a:extLst>
              </p:cNvPr>
              <p:cNvSpPr/>
              <p:nvPr/>
            </p:nvSpPr>
            <p:spPr bwMode="auto">
              <a:xfrm>
                <a:off x="558" y="1775"/>
                <a:ext cx="34" cy="28"/>
              </a:xfrm>
              <a:custGeom>
                <a:avLst/>
                <a:gdLst>
                  <a:gd name="T0" fmla="*/ 11 w 30"/>
                  <a:gd name="T1" fmla="*/ 21 h 24"/>
                  <a:gd name="T2" fmla="*/ 13 w 30"/>
                  <a:gd name="T3" fmla="*/ 0 h 24"/>
                  <a:gd name="T4" fmla="*/ 24 w 30"/>
                  <a:gd name="T5" fmla="*/ 14 h 24"/>
                  <a:gd name="T6" fmla="*/ 22 w 30"/>
                  <a:gd name="T7" fmla="*/ 24 h 24"/>
                  <a:gd name="T8" fmla="*/ 22 w 30"/>
                  <a:gd name="T9" fmla="*/ 23 h 24"/>
                  <a:gd name="T10" fmla="*/ 20 w 30"/>
                  <a:gd name="T11" fmla="*/ 19 h 24"/>
                  <a:gd name="T12" fmla="*/ 20 w 30"/>
                  <a:gd name="T13" fmla="*/ 19 h 24"/>
                  <a:gd name="T14" fmla="*/ 20 w 30"/>
                  <a:gd name="T15" fmla="*/ 18 h 24"/>
                  <a:gd name="T16" fmla="*/ 12 w 30"/>
                  <a:gd name="T17" fmla="*/ 21 h 24"/>
                  <a:gd name="T18" fmla="*/ 12 w 30"/>
                  <a:gd name="T19" fmla="*/ 21 h 24"/>
                  <a:gd name="T20" fmla="*/ 11 w 30"/>
                  <a:gd name="T21"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24">
                    <a:moveTo>
                      <a:pt x="11" y="21"/>
                    </a:moveTo>
                    <a:cubicBezTo>
                      <a:pt x="0" y="17"/>
                      <a:pt x="1" y="15"/>
                      <a:pt x="13" y="0"/>
                    </a:cubicBezTo>
                    <a:cubicBezTo>
                      <a:pt x="15" y="6"/>
                      <a:pt x="18" y="11"/>
                      <a:pt x="24" y="14"/>
                    </a:cubicBezTo>
                    <a:cubicBezTo>
                      <a:pt x="26" y="16"/>
                      <a:pt x="30" y="21"/>
                      <a:pt x="22" y="24"/>
                    </a:cubicBezTo>
                    <a:cubicBezTo>
                      <a:pt x="22" y="24"/>
                      <a:pt x="22" y="23"/>
                      <a:pt x="22" y="23"/>
                    </a:cubicBezTo>
                    <a:cubicBezTo>
                      <a:pt x="22" y="22"/>
                      <a:pt x="21" y="20"/>
                      <a:pt x="20" y="19"/>
                    </a:cubicBezTo>
                    <a:cubicBezTo>
                      <a:pt x="20" y="19"/>
                      <a:pt x="20" y="19"/>
                      <a:pt x="20" y="19"/>
                    </a:cubicBezTo>
                    <a:cubicBezTo>
                      <a:pt x="20" y="19"/>
                      <a:pt x="20" y="18"/>
                      <a:pt x="20" y="18"/>
                    </a:cubicBezTo>
                    <a:cubicBezTo>
                      <a:pt x="15" y="11"/>
                      <a:pt x="14" y="18"/>
                      <a:pt x="12" y="21"/>
                    </a:cubicBezTo>
                    <a:cubicBezTo>
                      <a:pt x="12" y="21"/>
                      <a:pt x="12" y="21"/>
                      <a:pt x="12" y="21"/>
                    </a:cubicBezTo>
                    <a:lnTo>
                      <a:pt x="11" y="21"/>
                    </a:ln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2" name="Freeform 716">
                <a:extLst>
                  <a:ext uri="{FF2B5EF4-FFF2-40B4-BE49-F238E27FC236}">
                    <a16:creationId xmlns:a16="http://schemas.microsoft.com/office/drawing/2014/main" id="{BBA72FA3-D599-17D2-4FE6-9DDA5562DE0A}"/>
                  </a:ext>
                </a:extLst>
              </p:cNvPr>
              <p:cNvSpPr/>
              <p:nvPr/>
            </p:nvSpPr>
            <p:spPr bwMode="auto">
              <a:xfrm>
                <a:off x="430" y="1655"/>
                <a:ext cx="33" cy="19"/>
              </a:xfrm>
              <a:custGeom>
                <a:avLst/>
                <a:gdLst>
                  <a:gd name="T0" fmla="*/ 11 w 29"/>
                  <a:gd name="T1" fmla="*/ 17 h 17"/>
                  <a:gd name="T2" fmla="*/ 12 w 29"/>
                  <a:gd name="T3" fmla="*/ 12 h 17"/>
                  <a:gd name="T4" fmla="*/ 18 w 29"/>
                  <a:gd name="T5" fmla="*/ 0 h 17"/>
                  <a:gd name="T6" fmla="*/ 28 w 29"/>
                  <a:gd name="T7" fmla="*/ 6 h 17"/>
                  <a:gd name="T8" fmla="*/ 19 w 29"/>
                  <a:gd name="T9" fmla="*/ 15 h 17"/>
                  <a:gd name="T10" fmla="*/ 11 w 29"/>
                  <a:gd name="T11" fmla="*/ 17 h 17"/>
                </a:gdLst>
                <a:ahLst/>
                <a:cxnLst>
                  <a:cxn ang="0">
                    <a:pos x="T0" y="T1"/>
                  </a:cxn>
                  <a:cxn ang="0">
                    <a:pos x="T2" y="T3"/>
                  </a:cxn>
                  <a:cxn ang="0">
                    <a:pos x="T4" y="T5"/>
                  </a:cxn>
                  <a:cxn ang="0">
                    <a:pos x="T6" y="T7"/>
                  </a:cxn>
                  <a:cxn ang="0">
                    <a:pos x="T8" y="T9"/>
                  </a:cxn>
                  <a:cxn ang="0">
                    <a:pos x="T10" y="T11"/>
                  </a:cxn>
                </a:cxnLst>
                <a:rect l="0" t="0" r="r" b="b"/>
                <a:pathLst>
                  <a:path w="28" h="17">
                    <a:moveTo>
                      <a:pt x="11" y="17"/>
                    </a:moveTo>
                    <a:cubicBezTo>
                      <a:pt x="11" y="15"/>
                      <a:pt x="13" y="13"/>
                      <a:pt x="12" y="12"/>
                    </a:cubicBezTo>
                    <a:cubicBezTo>
                      <a:pt x="0" y="2"/>
                      <a:pt x="14" y="3"/>
                      <a:pt x="18" y="0"/>
                    </a:cubicBezTo>
                    <a:cubicBezTo>
                      <a:pt x="22" y="1"/>
                      <a:pt x="28" y="0"/>
                      <a:pt x="28" y="6"/>
                    </a:cubicBezTo>
                    <a:cubicBezTo>
                      <a:pt x="29" y="12"/>
                      <a:pt x="23" y="13"/>
                      <a:pt x="19" y="15"/>
                    </a:cubicBezTo>
                    <a:cubicBezTo>
                      <a:pt x="17" y="16"/>
                      <a:pt x="14" y="16"/>
                      <a:pt x="11" y="17"/>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3" name="Freeform 717">
                <a:extLst>
                  <a:ext uri="{FF2B5EF4-FFF2-40B4-BE49-F238E27FC236}">
                    <a16:creationId xmlns:a16="http://schemas.microsoft.com/office/drawing/2014/main" id="{8EC25C1C-11D7-E401-1B06-BC9075DDC756}"/>
                  </a:ext>
                </a:extLst>
              </p:cNvPr>
              <p:cNvSpPr/>
              <p:nvPr/>
            </p:nvSpPr>
            <p:spPr bwMode="auto">
              <a:xfrm>
                <a:off x="701" y="1620"/>
                <a:ext cx="27" cy="24"/>
              </a:xfrm>
              <a:custGeom>
                <a:avLst/>
                <a:gdLst>
                  <a:gd name="T0" fmla="*/ 2 w 23"/>
                  <a:gd name="T1" fmla="*/ 21 h 21"/>
                  <a:gd name="T2" fmla="*/ 0 w 23"/>
                  <a:gd name="T3" fmla="*/ 5 h 21"/>
                  <a:gd name="T4" fmla="*/ 23 w 23"/>
                  <a:gd name="T5" fmla="*/ 7 h 21"/>
                  <a:gd name="T6" fmla="*/ 2 w 23"/>
                  <a:gd name="T7" fmla="*/ 21 h 21"/>
                </a:gdLst>
                <a:ahLst/>
                <a:cxnLst>
                  <a:cxn ang="0">
                    <a:pos x="T0" y="T1"/>
                  </a:cxn>
                  <a:cxn ang="0">
                    <a:pos x="T2" y="T3"/>
                  </a:cxn>
                  <a:cxn ang="0">
                    <a:pos x="T4" y="T5"/>
                  </a:cxn>
                  <a:cxn ang="0">
                    <a:pos x="T6" y="T7"/>
                  </a:cxn>
                </a:cxnLst>
                <a:rect l="0" t="0" r="r" b="b"/>
                <a:pathLst>
                  <a:path w="23" h="21">
                    <a:moveTo>
                      <a:pt x="2" y="21"/>
                    </a:moveTo>
                    <a:cubicBezTo>
                      <a:pt x="1" y="16"/>
                      <a:pt x="1" y="10"/>
                      <a:pt x="0" y="5"/>
                    </a:cubicBezTo>
                    <a:cubicBezTo>
                      <a:pt x="9" y="0"/>
                      <a:pt x="13" y="13"/>
                      <a:pt x="23" y="7"/>
                    </a:cubicBezTo>
                    <a:cubicBezTo>
                      <a:pt x="16" y="16"/>
                      <a:pt x="9" y="19"/>
                      <a:pt x="2" y="21"/>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4" name="Freeform 718">
                <a:extLst>
                  <a:ext uri="{FF2B5EF4-FFF2-40B4-BE49-F238E27FC236}">
                    <a16:creationId xmlns:a16="http://schemas.microsoft.com/office/drawing/2014/main" id="{72D200E2-C3EF-82F7-B9C0-CE43CF86ABEC}"/>
                  </a:ext>
                </a:extLst>
              </p:cNvPr>
              <p:cNvSpPr/>
              <p:nvPr/>
            </p:nvSpPr>
            <p:spPr bwMode="auto">
              <a:xfrm>
                <a:off x="756" y="1649"/>
                <a:ext cx="30" cy="17"/>
              </a:xfrm>
              <a:custGeom>
                <a:avLst/>
                <a:gdLst>
                  <a:gd name="T0" fmla="*/ 19 w 26"/>
                  <a:gd name="T1" fmla="*/ 3 h 15"/>
                  <a:gd name="T2" fmla="*/ 14 w 26"/>
                  <a:gd name="T3" fmla="*/ 13 h 15"/>
                  <a:gd name="T4" fmla="*/ 0 w 26"/>
                  <a:gd name="T5" fmla="*/ 9 h 15"/>
                  <a:gd name="T6" fmla="*/ 1 w 26"/>
                  <a:gd name="T7" fmla="*/ 5 h 15"/>
                  <a:gd name="T8" fmla="*/ 17 w 26"/>
                  <a:gd name="T9" fmla="*/ 3 h 15"/>
                  <a:gd name="T10" fmla="*/ 19 w 26"/>
                  <a:gd name="T11" fmla="*/ 3 h 15"/>
                </a:gdLst>
                <a:ahLst/>
                <a:cxnLst>
                  <a:cxn ang="0">
                    <a:pos x="T0" y="T1"/>
                  </a:cxn>
                  <a:cxn ang="0">
                    <a:pos x="T2" y="T3"/>
                  </a:cxn>
                  <a:cxn ang="0">
                    <a:pos x="T4" y="T5"/>
                  </a:cxn>
                  <a:cxn ang="0">
                    <a:pos x="T6" y="T7"/>
                  </a:cxn>
                  <a:cxn ang="0">
                    <a:pos x="T8" y="T9"/>
                  </a:cxn>
                  <a:cxn ang="0">
                    <a:pos x="T10" y="T11"/>
                  </a:cxn>
                </a:cxnLst>
                <a:rect l="0" t="0" r="r" b="b"/>
                <a:pathLst>
                  <a:path w="26" h="15">
                    <a:moveTo>
                      <a:pt x="19" y="3"/>
                    </a:moveTo>
                    <a:cubicBezTo>
                      <a:pt x="26" y="11"/>
                      <a:pt x="17" y="10"/>
                      <a:pt x="14" y="13"/>
                    </a:cubicBezTo>
                    <a:cubicBezTo>
                      <a:pt x="9" y="12"/>
                      <a:pt x="3" y="15"/>
                      <a:pt x="0" y="9"/>
                    </a:cubicBezTo>
                    <a:cubicBezTo>
                      <a:pt x="0" y="8"/>
                      <a:pt x="0" y="6"/>
                      <a:pt x="1" y="5"/>
                    </a:cubicBezTo>
                    <a:cubicBezTo>
                      <a:pt x="6" y="1"/>
                      <a:pt x="11" y="0"/>
                      <a:pt x="17" y="3"/>
                    </a:cubicBezTo>
                    <a:cubicBezTo>
                      <a:pt x="17" y="3"/>
                      <a:pt x="18" y="3"/>
                      <a:pt x="19" y="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5" name="Freeform 719">
                <a:extLst>
                  <a:ext uri="{FF2B5EF4-FFF2-40B4-BE49-F238E27FC236}">
                    <a16:creationId xmlns:a16="http://schemas.microsoft.com/office/drawing/2014/main" id="{1B0617B2-8D5F-1C5B-9781-ECCBFC4E1474}"/>
                  </a:ext>
                </a:extLst>
              </p:cNvPr>
              <p:cNvSpPr/>
              <p:nvPr/>
            </p:nvSpPr>
            <p:spPr bwMode="auto">
              <a:xfrm>
                <a:off x="760" y="1589"/>
                <a:ext cx="15" cy="28"/>
              </a:xfrm>
              <a:custGeom>
                <a:avLst/>
                <a:gdLst>
                  <a:gd name="T0" fmla="*/ 10 w 13"/>
                  <a:gd name="T1" fmla="*/ 24 h 24"/>
                  <a:gd name="T2" fmla="*/ 3 w 13"/>
                  <a:gd name="T3" fmla="*/ 21 h 24"/>
                  <a:gd name="T4" fmla="*/ 0 w 13"/>
                  <a:gd name="T5" fmla="*/ 12 h 24"/>
                  <a:gd name="T6" fmla="*/ 13 w 13"/>
                  <a:gd name="T7" fmla="*/ 0 h 24"/>
                  <a:gd name="T8" fmla="*/ 10 w 13"/>
                  <a:gd name="T9" fmla="*/ 24 h 24"/>
                </a:gdLst>
                <a:ahLst/>
                <a:cxnLst>
                  <a:cxn ang="0">
                    <a:pos x="T0" y="T1"/>
                  </a:cxn>
                  <a:cxn ang="0">
                    <a:pos x="T2" y="T3"/>
                  </a:cxn>
                  <a:cxn ang="0">
                    <a:pos x="T4" y="T5"/>
                  </a:cxn>
                  <a:cxn ang="0">
                    <a:pos x="T6" y="T7"/>
                  </a:cxn>
                  <a:cxn ang="0">
                    <a:pos x="T8" y="T9"/>
                  </a:cxn>
                </a:cxnLst>
                <a:rect l="0" t="0" r="r" b="b"/>
                <a:pathLst>
                  <a:path w="13" h="24">
                    <a:moveTo>
                      <a:pt x="10" y="24"/>
                    </a:moveTo>
                    <a:cubicBezTo>
                      <a:pt x="8" y="23"/>
                      <a:pt x="5" y="22"/>
                      <a:pt x="3" y="21"/>
                    </a:cubicBezTo>
                    <a:cubicBezTo>
                      <a:pt x="3" y="18"/>
                      <a:pt x="3" y="14"/>
                      <a:pt x="0" y="12"/>
                    </a:cubicBezTo>
                    <a:cubicBezTo>
                      <a:pt x="5" y="8"/>
                      <a:pt x="5" y="0"/>
                      <a:pt x="13" y="0"/>
                    </a:cubicBezTo>
                    <a:cubicBezTo>
                      <a:pt x="12" y="8"/>
                      <a:pt x="11" y="16"/>
                      <a:pt x="10" y="24"/>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6" name="Freeform 720">
                <a:extLst>
                  <a:ext uri="{FF2B5EF4-FFF2-40B4-BE49-F238E27FC236}">
                    <a16:creationId xmlns:a16="http://schemas.microsoft.com/office/drawing/2014/main" id="{79CFD5DE-466B-95A7-753C-734E4C284D8F}"/>
                  </a:ext>
                </a:extLst>
              </p:cNvPr>
              <p:cNvSpPr/>
              <p:nvPr/>
            </p:nvSpPr>
            <p:spPr bwMode="auto">
              <a:xfrm>
                <a:off x="702" y="1666"/>
                <a:ext cx="14" cy="16"/>
              </a:xfrm>
              <a:custGeom>
                <a:avLst/>
                <a:gdLst>
                  <a:gd name="T0" fmla="*/ 0 w 12"/>
                  <a:gd name="T1" fmla="*/ 12 h 14"/>
                  <a:gd name="T2" fmla="*/ 0 w 12"/>
                  <a:gd name="T3" fmla="*/ 0 h 14"/>
                  <a:gd name="T4" fmla="*/ 2 w 12"/>
                  <a:gd name="T5" fmla="*/ 2 h 14"/>
                  <a:gd name="T6" fmla="*/ 11 w 12"/>
                  <a:gd name="T7" fmla="*/ 8 h 14"/>
                  <a:gd name="T8" fmla="*/ 0 w 12"/>
                  <a:gd name="T9" fmla="*/ 12 h 14"/>
                </a:gdLst>
                <a:ahLst/>
                <a:cxnLst>
                  <a:cxn ang="0">
                    <a:pos x="T0" y="T1"/>
                  </a:cxn>
                  <a:cxn ang="0">
                    <a:pos x="T2" y="T3"/>
                  </a:cxn>
                  <a:cxn ang="0">
                    <a:pos x="T4" y="T5"/>
                  </a:cxn>
                  <a:cxn ang="0">
                    <a:pos x="T6" y="T7"/>
                  </a:cxn>
                  <a:cxn ang="0">
                    <a:pos x="T8" y="T9"/>
                  </a:cxn>
                </a:cxnLst>
                <a:rect l="0" t="0" r="r" b="b"/>
                <a:pathLst>
                  <a:path w="12" h="14">
                    <a:moveTo>
                      <a:pt x="0" y="12"/>
                    </a:moveTo>
                    <a:cubicBezTo>
                      <a:pt x="0" y="8"/>
                      <a:pt x="0" y="4"/>
                      <a:pt x="0" y="0"/>
                    </a:cubicBezTo>
                    <a:cubicBezTo>
                      <a:pt x="1" y="1"/>
                      <a:pt x="2" y="1"/>
                      <a:pt x="2" y="2"/>
                    </a:cubicBezTo>
                    <a:cubicBezTo>
                      <a:pt x="5" y="4"/>
                      <a:pt x="12" y="4"/>
                      <a:pt x="11" y="8"/>
                    </a:cubicBezTo>
                    <a:cubicBezTo>
                      <a:pt x="10" y="14"/>
                      <a:pt x="4" y="12"/>
                      <a:pt x="0" y="1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7" name="Freeform 721">
                <a:extLst>
                  <a:ext uri="{FF2B5EF4-FFF2-40B4-BE49-F238E27FC236}">
                    <a16:creationId xmlns:a16="http://schemas.microsoft.com/office/drawing/2014/main" id="{69F351F9-0D3C-2B7B-6077-2A4D494048E4}"/>
                  </a:ext>
                </a:extLst>
              </p:cNvPr>
              <p:cNvSpPr/>
              <p:nvPr/>
            </p:nvSpPr>
            <p:spPr bwMode="auto">
              <a:xfrm>
                <a:off x="701" y="1646"/>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0" y="1"/>
                      <a:pt x="1" y="1"/>
                      <a:pt x="1" y="0"/>
                    </a:cubicBezTo>
                    <a:cubicBezTo>
                      <a:pt x="1" y="1"/>
                      <a:pt x="0" y="1"/>
                      <a:pt x="0" y="2"/>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8" name="Freeform 722">
                <a:extLst>
                  <a:ext uri="{FF2B5EF4-FFF2-40B4-BE49-F238E27FC236}">
                    <a16:creationId xmlns:a16="http://schemas.microsoft.com/office/drawing/2014/main" id="{01A6D358-571A-75E5-9EBA-9B935A4A5334}"/>
                  </a:ext>
                </a:extLst>
              </p:cNvPr>
              <p:cNvSpPr/>
              <p:nvPr/>
            </p:nvSpPr>
            <p:spPr bwMode="auto">
              <a:xfrm>
                <a:off x="724" y="681"/>
                <a:ext cx="95" cy="115"/>
              </a:xfrm>
              <a:custGeom>
                <a:avLst/>
                <a:gdLst>
                  <a:gd name="T0" fmla="*/ 82 w 83"/>
                  <a:gd name="T1" fmla="*/ 99 h 101"/>
                  <a:gd name="T2" fmla="*/ 75 w 83"/>
                  <a:gd name="T3" fmla="*/ 101 h 101"/>
                  <a:gd name="T4" fmla="*/ 28 w 83"/>
                  <a:gd name="T5" fmla="*/ 88 h 101"/>
                  <a:gd name="T6" fmla="*/ 0 w 83"/>
                  <a:gd name="T7" fmla="*/ 77 h 101"/>
                  <a:gd name="T8" fmla="*/ 0 w 83"/>
                  <a:gd name="T9" fmla="*/ 77 h 101"/>
                  <a:gd name="T10" fmla="*/ 0 w 83"/>
                  <a:gd name="T11" fmla="*/ 70 h 101"/>
                  <a:gd name="T12" fmla="*/ 0 w 83"/>
                  <a:gd name="T13" fmla="*/ 70 h 101"/>
                  <a:gd name="T14" fmla="*/ 10 w 83"/>
                  <a:gd name="T15" fmla="*/ 73 h 101"/>
                  <a:gd name="T16" fmla="*/ 52 w 83"/>
                  <a:gd name="T17" fmla="*/ 89 h 101"/>
                  <a:gd name="T18" fmla="*/ 56 w 83"/>
                  <a:gd name="T19" fmla="*/ 84 h 101"/>
                  <a:gd name="T20" fmla="*/ 56 w 83"/>
                  <a:gd name="T21" fmla="*/ 84 h 101"/>
                  <a:gd name="T22" fmla="*/ 75 w 83"/>
                  <a:gd name="T23" fmla="*/ 97 h 101"/>
                  <a:gd name="T24" fmla="*/ 41 w 83"/>
                  <a:gd name="T25" fmla="*/ 8 h 101"/>
                  <a:gd name="T26" fmla="*/ 36 w 83"/>
                  <a:gd name="T27" fmla="*/ 0 h 101"/>
                  <a:gd name="T28" fmla="*/ 37 w 83"/>
                  <a:gd name="T29" fmla="*/ 0 h 101"/>
                  <a:gd name="T30" fmla="*/ 63 w 83"/>
                  <a:gd name="T31" fmla="*/ 34 h 101"/>
                  <a:gd name="T32" fmla="*/ 74 w 83"/>
                  <a:gd name="T33" fmla="*/ 66 h 101"/>
                  <a:gd name="T34" fmla="*/ 78 w 83"/>
                  <a:gd name="T35" fmla="*/ 38 h 101"/>
                  <a:gd name="T36" fmla="*/ 78 w 83"/>
                  <a:gd name="T37" fmla="*/ 38 h 101"/>
                  <a:gd name="T38" fmla="*/ 79 w 83"/>
                  <a:gd name="T39" fmla="*/ 70 h 101"/>
                  <a:gd name="T40" fmla="*/ 82 w 83"/>
                  <a:gd name="T41" fmla="*/ 9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3" h="100">
                    <a:moveTo>
                      <a:pt x="82" y="99"/>
                    </a:moveTo>
                    <a:cubicBezTo>
                      <a:pt x="80" y="100"/>
                      <a:pt x="78" y="101"/>
                      <a:pt x="75" y="101"/>
                    </a:cubicBezTo>
                    <a:cubicBezTo>
                      <a:pt x="59" y="97"/>
                      <a:pt x="44" y="90"/>
                      <a:pt x="28" y="88"/>
                    </a:cubicBezTo>
                    <a:cubicBezTo>
                      <a:pt x="18" y="86"/>
                      <a:pt x="9" y="83"/>
                      <a:pt x="0" y="77"/>
                    </a:cubicBezTo>
                    <a:cubicBezTo>
                      <a:pt x="0" y="77"/>
                      <a:pt x="0" y="77"/>
                      <a:pt x="0" y="77"/>
                    </a:cubicBezTo>
                    <a:cubicBezTo>
                      <a:pt x="8" y="75"/>
                      <a:pt x="0" y="72"/>
                      <a:pt x="0" y="70"/>
                    </a:cubicBezTo>
                    <a:cubicBezTo>
                      <a:pt x="0" y="70"/>
                      <a:pt x="0" y="70"/>
                      <a:pt x="0" y="70"/>
                    </a:cubicBezTo>
                    <a:cubicBezTo>
                      <a:pt x="4" y="70"/>
                      <a:pt x="7" y="71"/>
                      <a:pt x="10" y="73"/>
                    </a:cubicBezTo>
                    <a:cubicBezTo>
                      <a:pt x="21" y="86"/>
                      <a:pt x="37" y="85"/>
                      <a:pt x="52" y="89"/>
                    </a:cubicBezTo>
                    <a:cubicBezTo>
                      <a:pt x="54" y="90"/>
                      <a:pt x="56" y="87"/>
                      <a:pt x="56" y="84"/>
                    </a:cubicBezTo>
                    <a:cubicBezTo>
                      <a:pt x="56" y="84"/>
                      <a:pt x="56" y="84"/>
                      <a:pt x="56" y="84"/>
                    </a:cubicBezTo>
                    <a:cubicBezTo>
                      <a:pt x="63" y="87"/>
                      <a:pt x="66" y="96"/>
                      <a:pt x="75" y="97"/>
                    </a:cubicBezTo>
                    <a:cubicBezTo>
                      <a:pt x="70" y="64"/>
                      <a:pt x="62" y="34"/>
                      <a:pt x="41" y="8"/>
                    </a:cubicBezTo>
                    <a:cubicBezTo>
                      <a:pt x="39" y="6"/>
                      <a:pt x="37" y="3"/>
                      <a:pt x="36" y="0"/>
                    </a:cubicBezTo>
                    <a:cubicBezTo>
                      <a:pt x="37" y="0"/>
                      <a:pt x="37" y="0"/>
                      <a:pt x="37" y="0"/>
                    </a:cubicBezTo>
                    <a:cubicBezTo>
                      <a:pt x="52" y="6"/>
                      <a:pt x="56" y="21"/>
                      <a:pt x="63" y="34"/>
                    </a:cubicBezTo>
                    <a:cubicBezTo>
                      <a:pt x="68" y="43"/>
                      <a:pt x="71" y="54"/>
                      <a:pt x="74" y="66"/>
                    </a:cubicBezTo>
                    <a:cubicBezTo>
                      <a:pt x="78" y="57"/>
                      <a:pt x="78" y="47"/>
                      <a:pt x="78" y="38"/>
                    </a:cubicBezTo>
                    <a:cubicBezTo>
                      <a:pt x="78" y="38"/>
                      <a:pt x="78" y="38"/>
                      <a:pt x="78" y="38"/>
                    </a:cubicBezTo>
                    <a:cubicBezTo>
                      <a:pt x="83" y="49"/>
                      <a:pt x="81" y="60"/>
                      <a:pt x="79" y="70"/>
                    </a:cubicBezTo>
                    <a:cubicBezTo>
                      <a:pt x="77" y="80"/>
                      <a:pt x="78" y="89"/>
                      <a:pt x="82" y="9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9" name="Freeform 723">
                <a:extLst>
                  <a:ext uri="{FF2B5EF4-FFF2-40B4-BE49-F238E27FC236}">
                    <a16:creationId xmlns:a16="http://schemas.microsoft.com/office/drawing/2014/main" id="{70D44E9D-FF99-8596-01B5-0DC2C4215817}"/>
                  </a:ext>
                </a:extLst>
              </p:cNvPr>
              <p:cNvSpPr/>
              <p:nvPr/>
            </p:nvSpPr>
            <p:spPr bwMode="auto">
              <a:xfrm>
                <a:off x="607" y="683"/>
                <a:ext cx="114" cy="38"/>
              </a:xfrm>
              <a:custGeom>
                <a:avLst/>
                <a:gdLst>
                  <a:gd name="T0" fmla="*/ 76 w 99"/>
                  <a:gd name="T1" fmla="*/ 15 h 33"/>
                  <a:gd name="T2" fmla="*/ 99 w 99"/>
                  <a:gd name="T3" fmla="*/ 33 h 33"/>
                  <a:gd name="T4" fmla="*/ 29 w 99"/>
                  <a:gd name="T5" fmla="*/ 28 h 33"/>
                  <a:gd name="T6" fmla="*/ 58 w 99"/>
                  <a:gd name="T7" fmla="*/ 19 h 33"/>
                  <a:gd name="T8" fmla="*/ 0 w 99"/>
                  <a:gd name="T9" fmla="*/ 13 h 33"/>
                  <a:gd name="T10" fmla="*/ 1 w 99"/>
                  <a:gd name="T11" fmla="*/ 10 h 33"/>
                  <a:gd name="T12" fmla="*/ 29 w 99"/>
                  <a:gd name="T13" fmla="*/ 10 h 33"/>
                  <a:gd name="T14" fmla="*/ 24 w 99"/>
                  <a:gd name="T15" fmla="*/ 0 h 33"/>
                  <a:gd name="T16" fmla="*/ 71 w 99"/>
                  <a:gd name="T17" fmla="*/ 15 h 33"/>
                  <a:gd name="T18" fmla="*/ 71 w 99"/>
                  <a:gd name="T19" fmla="*/ 15 h 33"/>
                  <a:gd name="T20" fmla="*/ 76 w 99"/>
                  <a:gd name="T21" fmla="*/ 1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 h="33">
                    <a:moveTo>
                      <a:pt x="76" y="15"/>
                    </a:moveTo>
                    <a:cubicBezTo>
                      <a:pt x="85" y="19"/>
                      <a:pt x="93" y="24"/>
                      <a:pt x="99" y="33"/>
                    </a:cubicBezTo>
                    <a:cubicBezTo>
                      <a:pt x="76" y="18"/>
                      <a:pt x="52" y="25"/>
                      <a:pt x="29" y="28"/>
                    </a:cubicBezTo>
                    <a:cubicBezTo>
                      <a:pt x="37" y="20"/>
                      <a:pt x="47" y="19"/>
                      <a:pt x="58" y="19"/>
                    </a:cubicBezTo>
                    <a:cubicBezTo>
                      <a:pt x="40" y="11"/>
                      <a:pt x="20" y="14"/>
                      <a:pt x="0" y="13"/>
                    </a:cubicBezTo>
                    <a:cubicBezTo>
                      <a:pt x="0" y="12"/>
                      <a:pt x="0" y="11"/>
                      <a:pt x="1" y="10"/>
                    </a:cubicBezTo>
                    <a:cubicBezTo>
                      <a:pt x="10" y="10"/>
                      <a:pt x="20" y="10"/>
                      <a:pt x="29" y="10"/>
                    </a:cubicBezTo>
                    <a:cubicBezTo>
                      <a:pt x="31" y="4"/>
                      <a:pt x="23" y="6"/>
                      <a:pt x="24" y="0"/>
                    </a:cubicBezTo>
                    <a:cubicBezTo>
                      <a:pt x="40" y="6"/>
                      <a:pt x="54" y="15"/>
                      <a:pt x="71" y="15"/>
                    </a:cubicBezTo>
                    <a:cubicBezTo>
                      <a:pt x="71" y="15"/>
                      <a:pt x="71" y="15"/>
                      <a:pt x="71" y="15"/>
                    </a:cubicBezTo>
                    <a:cubicBezTo>
                      <a:pt x="72" y="17"/>
                      <a:pt x="74" y="17"/>
                      <a:pt x="76"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0" name="Freeform 724">
                <a:extLst>
                  <a:ext uri="{FF2B5EF4-FFF2-40B4-BE49-F238E27FC236}">
                    <a16:creationId xmlns:a16="http://schemas.microsoft.com/office/drawing/2014/main" id="{DA43B912-0D6D-390F-F8E7-308FCCDA65FC}"/>
                  </a:ext>
                </a:extLst>
              </p:cNvPr>
              <p:cNvSpPr/>
              <p:nvPr/>
            </p:nvSpPr>
            <p:spPr bwMode="auto">
              <a:xfrm>
                <a:off x="710" y="679"/>
                <a:ext cx="63" cy="83"/>
              </a:xfrm>
              <a:custGeom>
                <a:avLst/>
                <a:gdLst>
                  <a:gd name="T0" fmla="*/ 39 w 55"/>
                  <a:gd name="T1" fmla="*/ 59 h 72"/>
                  <a:gd name="T2" fmla="*/ 41 w 55"/>
                  <a:gd name="T3" fmla="*/ 50 h 72"/>
                  <a:gd name="T4" fmla="*/ 6 w 55"/>
                  <a:gd name="T5" fmla="*/ 10 h 72"/>
                  <a:gd name="T6" fmla="*/ 0 w 55"/>
                  <a:gd name="T7" fmla="*/ 3 h 72"/>
                  <a:gd name="T8" fmla="*/ 0 w 55"/>
                  <a:gd name="T9" fmla="*/ 3 h 72"/>
                  <a:gd name="T10" fmla="*/ 5 w 55"/>
                  <a:gd name="T11" fmla="*/ 1 h 72"/>
                  <a:gd name="T12" fmla="*/ 5 w 55"/>
                  <a:gd name="T13" fmla="*/ 1 h 72"/>
                  <a:gd name="T14" fmla="*/ 25 w 55"/>
                  <a:gd name="T15" fmla="*/ 19 h 72"/>
                  <a:gd name="T16" fmla="*/ 35 w 55"/>
                  <a:gd name="T17" fmla="*/ 31 h 72"/>
                  <a:gd name="T18" fmla="*/ 31 w 55"/>
                  <a:gd name="T19" fmla="*/ 0 h 72"/>
                  <a:gd name="T20" fmla="*/ 55 w 55"/>
                  <a:gd name="T21" fmla="*/ 72 h 72"/>
                  <a:gd name="T22" fmla="*/ 39 w 55"/>
                  <a:gd name="T23" fmla="*/ 5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72">
                    <a:moveTo>
                      <a:pt x="39" y="59"/>
                    </a:moveTo>
                    <a:cubicBezTo>
                      <a:pt x="46" y="58"/>
                      <a:pt x="44" y="54"/>
                      <a:pt x="41" y="50"/>
                    </a:cubicBezTo>
                    <a:cubicBezTo>
                      <a:pt x="32" y="35"/>
                      <a:pt x="21" y="20"/>
                      <a:pt x="6" y="10"/>
                    </a:cubicBezTo>
                    <a:cubicBezTo>
                      <a:pt x="3" y="9"/>
                      <a:pt x="0" y="7"/>
                      <a:pt x="0" y="3"/>
                    </a:cubicBezTo>
                    <a:cubicBezTo>
                      <a:pt x="0" y="3"/>
                      <a:pt x="0" y="3"/>
                      <a:pt x="0" y="3"/>
                    </a:cubicBezTo>
                    <a:cubicBezTo>
                      <a:pt x="2" y="3"/>
                      <a:pt x="4" y="3"/>
                      <a:pt x="5" y="1"/>
                    </a:cubicBezTo>
                    <a:cubicBezTo>
                      <a:pt x="5" y="1"/>
                      <a:pt x="5" y="1"/>
                      <a:pt x="5" y="1"/>
                    </a:cubicBezTo>
                    <a:cubicBezTo>
                      <a:pt x="15" y="4"/>
                      <a:pt x="19" y="12"/>
                      <a:pt x="25" y="19"/>
                    </a:cubicBezTo>
                    <a:cubicBezTo>
                      <a:pt x="28" y="22"/>
                      <a:pt x="31" y="26"/>
                      <a:pt x="35" y="31"/>
                    </a:cubicBezTo>
                    <a:cubicBezTo>
                      <a:pt x="37" y="18"/>
                      <a:pt x="30" y="10"/>
                      <a:pt x="31" y="0"/>
                    </a:cubicBezTo>
                    <a:cubicBezTo>
                      <a:pt x="43" y="22"/>
                      <a:pt x="40" y="50"/>
                      <a:pt x="55" y="72"/>
                    </a:cubicBezTo>
                    <a:cubicBezTo>
                      <a:pt x="48" y="69"/>
                      <a:pt x="41" y="68"/>
                      <a:pt x="39" y="59"/>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1" name="Freeform 725">
                <a:extLst>
                  <a:ext uri="{FF2B5EF4-FFF2-40B4-BE49-F238E27FC236}">
                    <a16:creationId xmlns:a16="http://schemas.microsoft.com/office/drawing/2014/main" id="{E9E4E3FB-E967-E532-2DC1-0FD269FD6E2D}"/>
                  </a:ext>
                </a:extLst>
              </p:cNvPr>
              <p:cNvSpPr/>
              <p:nvPr/>
            </p:nvSpPr>
            <p:spPr bwMode="auto">
              <a:xfrm>
                <a:off x="705" y="791"/>
                <a:ext cx="117" cy="34"/>
              </a:xfrm>
              <a:custGeom>
                <a:avLst/>
                <a:gdLst>
                  <a:gd name="T0" fmla="*/ 97 w 102"/>
                  <a:gd name="T1" fmla="*/ 17 h 30"/>
                  <a:gd name="T2" fmla="*/ 102 w 102"/>
                  <a:gd name="T3" fmla="*/ 23 h 30"/>
                  <a:gd name="T4" fmla="*/ 47 w 102"/>
                  <a:gd name="T5" fmla="*/ 29 h 30"/>
                  <a:gd name="T6" fmla="*/ 42 w 102"/>
                  <a:gd name="T7" fmla="*/ 27 h 30"/>
                  <a:gd name="T8" fmla="*/ 62 w 102"/>
                  <a:gd name="T9" fmla="*/ 17 h 30"/>
                  <a:gd name="T10" fmla="*/ 4 w 102"/>
                  <a:gd name="T11" fmla="*/ 17 h 30"/>
                  <a:gd name="T12" fmla="*/ 14 w 102"/>
                  <a:gd name="T13" fmla="*/ 10 h 30"/>
                  <a:gd name="T14" fmla="*/ 0 w 102"/>
                  <a:gd name="T15" fmla="*/ 1 h 30"/>
                  <a:gd name="T16" fmla="*/ 0 w 102"/>
                  <a:gd name="T17" fmla="*/ 0 h 30"/>
                  <a:gd name="T18" fmla="*/ 80 w 102"/>
                  <a:gd name="T19" fmla="*/ 14 h 30"/>
                  <a:gd name="T20" fmla="*/ 95 w 102"/>
                  <a:gd name="T21" fmla="*/ 15 h 30"/>
                  <a:gd name="T22" fmla="*/ 95 w 102"/>
                  <a:gd name="T23" fmla="*/ 15 h 30"/>
                  <a:gd name="T24" fmla="*/ 97 w 102"/>
                  <a:gd name="T25" fmla="*/ 1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2" h="30">
                    <a:moveTo>
                      <a:pt x="97" y="17"/>
                    </a:moveTo>
                    <a:cubicBezTo>
                      <a:pt x="99" y="19"/>
                      <a:pt x="100" y="21"/>
                      <a:pt x="102" y="23"/>
                    </a:cubicBezTo>
                    <a:cubicBezTo>
                      <a:pt x="82" y="14"/>
                      <a:pt x="64" y="19"/>
                      <a:pt x="47" y="29"/>
                    </a:cubicBezTo>
                    <a:cubicBezTo>
                      <a:pt x="45" y="30"/>
                      <a:pt x="44" y="29"/>
                      <a:pt x="42" y="27"/>
                    </a:cubicBezTo>
                    <a:cubicBezTo>
                      <a:pt x="48" y="24"/>
                      <a:pt x="54" y="21"/>
                      <a:pt x="62" y="17"/>
                    </a:cubicBezTo>
                    <a:cubicBezTo>
                      <a:pt x="41" y="12"/>
                      <a:pt x="23" y="17"/>
                      <a:pt x="4" y="17"/>
                    </a:cubicBezTo>
                    <a:cubicBezTo>
                      <a:pt x="5" y="10"/>
                      <a:pt x="12" y="15"/>
                      <a:pt x="14" y="10"/>
                    </a:cubicBezTo>
                    <a:cubicBezTo>
                      <a:pt x="10" y="6"/>
                      <a:pt x="1" y="9"/>
                      <a:pt x="0" y="1"/>
                    </a:cubicBezTo>
                    <a:cubicBezTo>
                      <a:pt x="0" y="0"/>
                      <a:pt x="0" y="0"/>
                      <a:pt x="0" y="0"/>
                    </a:cubicBezTo>
                    <a:cubicBezTo>
                      <a:pt x="26" y="10"/>
                      <a:pt x="54" y="10"/>
                      <a:pt x="80" y="14"/>
                    </a:cubicBezTo>
                    <a:cubicBezTo>
                      <a:pt x="85" y="15"/>
                      <a:pt x="90" y="15"/>
                      <a:pt x="95" y="15"/>
                    </a:cubicBezTo>
                    <a:cubicBezTo>
                      <a:pt x="95" y="15"/>
                      <a:pt x="95" y="15"/>
                      <a:pt x="95" y="15"/>
                    </a:cubicBezTo>
                    <a:cubicBezTo>
                      <a:pt x="96" y="16"/>
                      <a:pt x="96" y="17"/>
                      <a:pt x="97"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2" name="Freeform 726">
                <a:extLst>
                  <a:ext uri="{FF2B5EF4-FFF2-40B4-BE49-F238E27FC236}">
                    <a16:creationId xmlns:a16="http://schemas.microsoft.com/office/drawing/2014/main" id="{B2F46669-50D7-9FAC-E30F-BC2AA48DCECC}"/>
                  </a:ext>
                </a:extLst>
              </p:cNvPr>
              <p:cNvSpPr/>
              <p:nvPr/>
            </p:nvSpPr>
            <p:spPr bwMode="auto">
              <a:xfrm>
                <a:off x="643" y="738"/>
                <a:ext cx="81" cy="31"/>
              </a:xfrm>
              <a:custGeom>
                <a:avLst/>
                <a:gdLst>
                  <a:gd name="T0" fmla="*/ 71 w 71"/>
                  <a:gd name="T1" fmla="*/ 27 h 27"/>
                  <a:gd name="T2" fmla="*/ 0 w 71"/>
                  <a:gd name="T3" fmla="*/ 0 h 27"/>
                  <a:gd name="T4" fmla="*/ 71 w 71"/>
                  <a:gd name="T5" fmla="*/ 27 h 27"/>
                  <a:gd name="T6" fmla="*/ 71 w 71"/>
                  <a:gd name="T7" fmla="*/ 27 h 27"/>
                </a:gdLst>
                <a:ahLst/>
                <a:cxnLst>
                  <a:cxn ang="0">
                    <a:pos x="T0" y="T1"/>
                  </a:cxn>
                  <a:cxn ang="0">
                    <a:pos x="T2" y="T3"/>
                  </a:cxn>
                  <a:cxn ang="0">
                    <a:pos x="T4" y="T5"/>
                  </a:cxn>
                  <a:cxn ang="0">
                    <a:pos x="T6" y="T7"/>
                  </a:cxn>
                </a:cxnLst>
                <a:rect l="0" t="0" r="r" b="b"/>
                <a:pathLst>
                  <a:path w="71" h="27">
                    <a:moveTo>
                      <a:pt x="71" y="27"/>
                    </a:moveTo>
                    <a:cubicBezTo>
                      <a:pt x="46" y="23"/>
                      <a:pt x="23" y="11"/>
                      <a:pt x="0" y="0"/>
                    </a:cubicBezTo>
                    <a:cubicBezTo>
                      <a:pt x="24" y="8"/>
                      <a:pt x="49" y="14"/>
                      <a:pt x="71" y="27"/>
                    </a:cubicBezTo>
                    <a:cubicBezTo>
                      <a:pt x="71" y="27"/>
                      <a:pt x="71" y="27"/>
                      <a:pt x="71" y="2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3" name="Freeform 727">
                <a:extLst>
                  <a:ext uri="{FF2B5EF4-FFF2-40B4-BE49-F238E27FC236}">
                    <a16:creationId xmlns:a16="http://schemas.microsoft.com/office/drawing/2014/main" id="{3FF76FBE-8FE2-DCDA-6A66-BE35FA3CD82B}"/>
                  </a:ext>
                </a:extLst>
              </p:cNvPr>
              <p:cNvSpPr/>
              <p:nvPr/>
            </p:nvSpPr>
            <p:spPr bwMode="auto">
              <a:xfrm>
                <a:off x="670" y="771"/>
                <a:ext cx="27" cy="16"/>
              </a:xfrm>
              <a:custGeom>
                <a:avLst/>
                <a:gdLst>
                  <a:gd name="T0" fmla="*/ 21 w 23"/>
                  <a:gd name="T1" fmla="*/ 14 h 14"/>
                  <a:gd name="T2" fmla="*/ 2 w 23"/>
                  <a:gd name="T3" fmla="*/ 6 h 14"/>
                  <a:gd name="T4" fmla="*/ 0 w 23"/>
                  <a:gd name="T5" fmla="*/ 3 h 14"/>
                  <a:gd name="T6" fmla="*/ 4 w 23"/>
                  <a:gd name="T7" fmla="*/ 1 h 14"/>
                  <a:gd name="T8" fmla="*/ 23 w 23"/>
                  <a:gd name="T9" fmla="*/ 12 h 14"/>
                  <a:gd name="T10" fmla="*/ 21 w 23"/>
                  <a:gd name="T11" fmla="*/ 14 h 14"/>
                </a:gdLst>
                <a:ahLst/>
                <a:cxnLst>
                  <a:cxn ang="0">
                    <a:pos x="T0" y="T1"/>
                  </a:cxn>
                  <a:cxn ang="0">
                    <a:pos x="T2" y="T3"/>
                  </a:cxn>
                  <a:cxn ang="0">
                    <a:pos x="T4" y="T5"/>
                  </a:cxn>
                  <a:cxn ang="0">
                    <a:pos x="T6" y="T7"/>
                  </a:cxn>
                  <a:cxn ang="0">
                    <a:pos x="T8" y="T9"/>
                  </a:cxn>
                  <a:cxn ang="0">
                    <a:pos x="T10" y="T11"/>
                  </a:cxn>
                </a:cxnLst>
                <a:rect l="0" t="0" r="r" b="b"/>
                <a:pathLst>
                  <a:path w="23" h="14">
                    <a:moveTo>
                      <a:pt x="21" y="14"/>
                    </a:moveTo>
                    <a:cubicBezTo>
                      <a:pt x="15" y="12"/>
                      <a:pt x="8" y="9"/>
                      <a:pt x="2" y="6"/>
                    </a:cubicBezTo>
                    <a:cubicBezTo>
                      <a:pt x="1" y="6"/>
                      <a:pt x="0" y="4"/>
                      <a:pt x="0" y="3"/>
                    </a:cubicBezTo>
                    <a:cubicBezTo>
                      <a:pt x="0" y="1"/>
                      <a:pt x="3" y="0"/>
                      <a:pt x="4" y="1"/>
                    </a:cubicBezTo>
                    <a:cubicBezTo>
                      <a:pt x="10" y="5"/>
                      <a:pt x="16" y="8"/>
                      <a:pt x="23" y="12"/>
                    </a:cubicBezTo>
                    <a:cubicBezTo>
                      <a:pt x="22" y="13"/>
                      <a:pt x="22" y="14"/>
                      <a:pt x="21"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4" name="Freeform 728">
                <a:extLst>
                  <a:ext uri="{FF2B5EF4-FFF2-40B4-BE49-F238E27FC236}">
                    <a16:creationId xmlns:a16="http://schemas.microsoft.com/office/drawing/2014/main" id="{35936D08-989A-6007-12B4-75F12E46913F}"/>
                  </a:ext>
                </a:extLst>
              </p:cNvPr>
              <p:cNvSpPr/>
              <p:nvPr/>
            </p:nvSpPr>
            <p:spPr bwMode="auto">
              <a:xfrm>
                <a:off x="725" y="724"/>
                <a:ext cx="19" cy="15"/>
              </a:xfrm>
              <a:custGeom>
                <a:avLst/>
                <a:gdLst>
                  <a:gd name="T0" fmla="*/ 16 w 16"/>
                  <a:gd name="T1" fmla="*/ 13 h 13"/>
                  <a:gd name="T2" fmla="*/ 0 w 16"/>
                  <a:gd name="T3" fmla="*/ 0 h 13"/>
                  <a:gd name="T4" fmla="*/ 16 w 16"/>
                  <a:gd name="T5" fmla="*/ 13 h 13"/>
                </a:gdLst>
                <a:ahLst/>
                <a:cxnLst>
                  <a:cxn ang="0">
                    <a:pos x="T0" y="T1"/>
                  </a:cxn>
                  <a:cxn ang="0">
                    <a:pos x="T2" y="T3"/>
                  </a:cxn>
                  <a:cxn ang="0">
                    <a:pos x="T4" y="T5"/>
                  </a:cxn>
                </a:cxnLst>
                <a:rect l="0" t="0" r="r" b="b"/>
                <a:pathLst>
                  <a:path w="16" h="13">
                    <a:moveTo>
                      <a:pt x="16" y="13"/>
                    </a:moveTo>
                    <a:cubicBezTo>
                      <a:pt x="9" y="11"/>
                      <a:pt x="5" y="5"/>
                      <a:pt x="0" y="0"/>
                    </a:cubicBezTo>
                    <a:cubicBezTo>
                      <a:pt x="7" y="2"/>
                      <a:pt x="15" y="4"/>
                      <a:pt x="16" y="1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5" name="Freeform 729">
                <a:extLst>
                  <a:ext uri="{FF2B5EF4-FFF2-40B4-BE49-F238E27FC236}">
                    <a16:creationId xmlns:a16="http://schemas.microsoft.com/office/drawing/2014/main" id="{9AE00AA8-E6F1-97A4-31C7-100524866343}"/>
                  </a:ext>
                </a:extLst>
              </p:cNvPr>
              <p:cNvSpPr/>
              <p:nvPr/>
            </p:nvSpPr>
            <p:spPr bwMode="auto">
              <a:xfrm>
                <a:off x="728" y="657"/>
                <a:ext cx="14" cy="17"/>
              </a:xfrm>
              <a:custGeom>
                <a:avLst/>
                <a:gdLst>
                  <a:gd name="T0" fmla="*/ 13 w 13"/>
                  <a:gd name="T1" fmla="*/ 15 h 15"/>
                  <a:gd name="T2" fmla="*/ 0 w 13"/>
                  <a:gd name="T3" fmla="*/ 0 h 15"/>
                  <a:gd name="T4" fmla="*/ 13 w 13"/>
                  <a:gd name="T5" fmla="*/ 15 h 15"/>
                </a:gdLst>
                <a:ahLst/>
                <a:cxnLst>
                  <a:cxn ang="0">
                    <a:pos x="T0" y="T1"/>
                  </a:cxn>
                  <a:cxn ang="0">
                    <a:pos x="T2" y="T3"/>
                  </a:cxn>
                  <a:cxn ang="0">
                    <a:pos x="T4" y="T5"/>
                  </a:cxn>
                </a:cxnLst>
                <a:rect l="0" t="0" r="r" b="b"/>
                <a:pathLst>
                  <a:path w="13" h="15">
                    <a:moveTo>
                      <a:pt x="13" y="15"/>
                    </a:moveTo>
                    <a:cubicBezTo>
                      <a:pt x="7" y="12"/>
                      <a:pt x="6" y="5"/>
                      <a:pt x="0" y="0"/>
                    </a:cubicBezTo>
                    <a:cubicBezTo>
                      <a:pt x="12" y="3"/>
                      <a:pt x="12" y="3"/>
                      <a:pt x="13" y="1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6" name="Freeform 730">
                <a:extLst>
                  <a:ext uri="{FF2B5EF4-FFF2-40B4-BE49-F238E27FC236}">
                    <a16:creationId xmlns:a16="http://schemas.microsoft.com/office/drawing/2014/main" id="{43183A3D-FF97-0BE2-B736-8B97495C23DE}"/>
                  </a:ext>
                </a:extLst>
              </p:cNvPr>
              <p:cNvSpPr/>
              <p:nvPr/>
            </p:nvSpPr>
            <p:spPr bwMode="auto">
              <a:xfrm>
                <a:off x="733" y="824"/>
                <a:ext cx="16" cy="11"/>
              </a:xfrm>
              <a:custGeom>
                <a:avLst/>
                <a:gdLst>
                  <a:gd name="T0" fmla="*/ 0 w 14"/>
                  <a:gd name="T1" fmla="*/ 10 h 10"/>
                  <a:gd name="T2" fmla="*/ 14 w 14"/>
                  <a:gd name="T3" fmla="*/ 0 h 10"/>
                  <a:gd name="T4" fmla="*/ 0 w 14"/>
                  <a:gd name="T5" fmla="*/ 10 h 10"/>
                </a:gdLst>
                <a:ahLst/>
                <a:cxnLst>
                  <a:cxn ang="0">
                    <a:pos x="T0" y="T1"/>
                  </a:cxn>
                  <a:cxn ang="0">
                    <a:pos x="T2" y="T3"/>
                  </a:cxn>
                  <a:cxn ang="0">
                    <a:pos x="T4" y="T5"/>
                  </a:cxn>
                </a:cxnLst>
                <a:rect l="0" t="0" r="r" b="b"/>
                <a:pathLst>
                  <a:path w="14" h="10">
                    <a:moveTo>
                      <a:pt x="0" y="10"/>
                    </a:moveTo>
                    <a:cubicBezTo>
                      <a:pt x="3" y="4"/>
                      <a:pt x="8" y="2"/>
                      <a:pt x="14" y="0"/>
                    </a:cubicBezTo>
                    <a:cubicBezTo>
                      <a:pt x="11" y="7"/>
                      <a:pt x="7" y="9"/>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7" name="Freeform 731">
                <a:extLst>
                  <a:ext uri="{FF2B5EF4-FFF2-40B4-BE49-F238E27FC236}">
                    <a16:creationId xmlns:a16="http://schemas.microsoft.com/office/drawing/2014/main" id="{37BBA040-F76A-8372-4520-9DD0331CC1C0}"/>
                  </a:ext>
                </a:extLst>
              </p:cNvPr>
              <p:cNvSpPr/>
              <p:nvPr/>
            </p:nvSpPr>
            <p:spPr bwMode="auto">
              <a:xfrm>
                <a:off x="711" y="834"/>
                <a:ext cx="15" cy="12"/>
              </a:xfrm>
              <a:custGeom>
                <a:avLst/>
                <a:gdLst>
                  <a:gd name="T0" fmla="*/ 13 w 13"/>
                  <a:gd name="T1" fmla="*/ 8 h 10"/>
                  <a:gd name="T2" fmla="*/ 0 w 13"/>
                  <a:gd name="T3" fmla="*/ 2 h 10"/>
                  <a:gd name="T4" fmla="*/ 13 w 13"/>
                  <a:gd name="T5" fmla="*/ 8 h 10"/>
                </a:gdLst>
                <a:ahLst/>
                <a:cxnLst>
                  <a:cxn ang="0">
                    <a:pos x="T0" y="T1"/>
                  </a:cxn>
                  <a:cxn ang="0">
                    <a:pos x="T2" y="T3"/>
                  </a:cxn>
                  <a:cxn ang="0">
                    <a:pos x="T4" y="T5"/>
                  </a:cxn>
                </a:cxnLst>
                <a:rect l="0" t="0" r="r" b="b"/>
                <a:pathLst>
                  <a:path w="13" h="10">
                    <a:moveTo>
                      <a:pt x="13" y="8"/>
                    </a:moveTo>
                    <a:cubicBezTo>
                      <a:pt x="7" y="10"/>
                      <a:pt x="3" y="7"/>
                      <a:pt x="0" y="2"/>
                    </a:cubicBezTo>
                    <a:cubicBezTo>
                      <a:pt x="7" y="0"/>
                      <a:pt x="9" y="7"/>
                      <a:pt x="13" y="8"/>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8" name="Freeform 732">
                <a:extLst>
                  <a:ext uri="{FF2B5EF4-FFF2-40B4-BE49-F238E27FC236}">
                    <a16:creationId xmlns:a16="http://schemas.microsoft.com/office/drawing/2014/main" id="{488D5312-F4C5-AEF7-80DD-0DA63793B772}"/>
                  </a:ext>
                </a:extLst>
              </p:cNvPr>
              <p:cNvSpPr/>
              <p:nvPr/>
            </p:nvSpPr>
            <p:spPr bwMode="auto">
              <a:xfrm>
                <a:off x="753" y="665"/>
                <a:ext cx="9" cy="9"/>
              </a:xfrm>
              <a:custGeom>
                <a:avLst/>
                <a:gdLst>
                  <a:gd name="T0" fmla="*/ 0 w 8"/>
                  <a:gd name="T1" fmla="*/ 0 h 8"/>
                  <a:gd name="T2" fmla="*/ 8 w 8"/>
                  <a:gd name="T3" fmla="*/ 8 h 8"/>
                  <a:gd name="T4" fmla="*/ 0 w 8"/>
                  <a:gd name="T5" fmla="*/ 0 h 8"/>
                </a:gdLst>
                <a:ahLst/>
                <a:cxnLst>
                  <a:cxn ang="0">
                    <a:pos x="T0" y="T1"/>
                  </a:cxn>
                  <a:cxn ang="0">
                    <a:pos x="T2" y="T3"/>
                  </a:cxn>
                  <a:cxn ang="0">
                    <a:pos x="T4" y="T5"/>
                  </a:cxn>
                </a:cxnLst>
                <a:rect l="0" t="0" r="r" b="b"/>
                <a:pathLst>
                  <a:path w="8" h="8">
                    <a:moveTo>
                      <a:pt x="0" y="0"/>
                    </a:moveTo>
                    <a:cubicBezTo>
                      <a:pt x="5" y="1"/>
                      <a:pt x="8" y="3"/>
                      <a:pt x="8" y="8"/>
                    </a:cubicBezTo>
                    <a:cubicBezTo>
                      <a:pt x="3" y="8"/>
                      <a:pt x="2" y="5"/>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9" name="Freeform 733">
                <a:extLst>
                  <a:ext uri="{FF2B5EF4-FFF2-40B4-BE49-F238E27FC236}">
                    <a16:creationId xmlns:a16="http://schemas.microsoft.com/office/drawing/2014/main" id="{34A63BA2-1B62-C908-9AA8-0640760897A3}"/>
                  </a:ext>
                </a:extLst>
              </p:cNvPr>
              <p:cNvSpPr/>
              <p:nvPr/>
            </p:nvSpPr>
            <p:spPr bwMode="auto">
              <a:xfrm>
                <a:off x="800" y="689"/>
                <a:ext cx="9" cy="13"/>
              </a:xfrm>
              <a:custGeom>
                <a:avLst/>
                <a:gdLst>
                  <a:gd name="T0" fmla="*/ 0 w 8"/>
                  <a:gd name="T1" fmla="*/ 0 h 12"/>
                  <a:gd name="T2" fmla="*/ 7 w 8"/>
                  <a:gd name="T3" fmla="*/ 12 h 12"/>
                  <a:gd name="T4" fmla="*/ 7 w 8"/>
                  <a:gd name="T5" fmla="*/ 12 h 12"/>
                  <a:gd name="T6" fmla="*/ 0 w 8"/>
                  <a:gd name="T7" fmla="*/ 0 h 12"/>
                </a:gdLst>
                <a:ahLst/>
                <a:cxnLst>
                  <a:cxn ang="0">
                    <a:pos x="T0" y="T1"/>
                  </a:cxn>
                  <a:cxn ang="0">
                    <a:pos x="T2" y="T3"/>
                  </a:cxn>
                  <a:cxn ang="0">
                    <a:pos x="T4" y="T5"/>
                  </a:cxn>
                  <a:cxn ang="0">
                    <a:pos x="T6" y="T7"/>
                  </a:cxn>
                </a:cxnLst>
                <a:rect l="0" t="0" r="r" b="b"/>
                <a:pathLst>
                  <a:path w="8" h="12">
                    <a:moveTo>
                      <a:pt x="0" y="0"/>
                    </a:moveTo>
                    <a:cubicBezTo>
                      <a:pt x="8" y="1"/>
                      <a:pt x="7" y="7"/>
                      <a:pt x="7" y="12"/>
                    </a:cubicBezTo>
                    <a:cubicBezTo>
                      <a:pt x="7" y="12"/>
                      <a:pt x="7" y="12"/>
                      <a:pt x="7" y="12"/>
                    </a:cubicBezTo>
                    <a:cubicBezTo>
                      <a:pt x="2" y="10"/>
                      <a:pt x="0" y="5"/>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0" name="Freeform 734">
                <a:extLst>
                  <a:ext uri="{FF2B5EF4-FFF2-40B4-BE49-F238E27FC236}">
                    <a16:creationId xmlns:a16="http://schemas.microsoft.com/office/drawing/2014/main" id="{0449287E-DF0C-A807-4EA5-ECCD5F2543CF}"/>
                  </a:ext>
                </a:extLst>
              </p:cNvPr>
              <p:cNvSpPr/>
              <p:nvPr/>
            </p:nvSpPr>
            <p:spPr bwMode="auto">
              <a:xfrm>
                <a:off x="808" y="702"/>
                <a:ext cx="7" cy="22"/>
              </a:xfrm>
              <a:custGeom>
                <a:avLst/>
                <a:gdLst>
                  <a:gd name="T0" fmla="*/ 0 w 6"/>
                  <a:gd name="T1" fmla="*/ 0 h 19"/>
                  <a:gd name="T2" fmla="*/ 5 w 6"/>
                  <a:gd name="T3" fmla="*/ 19 h 19"/>
                  <a:gd name="T4" fmla="*/ 5 w 6"/>
                  <a:gd name="T5" fmla="*/ 19 h 19"/>
                  <a:gd name="T6" fmla="*/ 0 w 6"/>
                  <a:gd name="T7" fmla="*/ 0 h 19"/>
                  <a:gd name="T8" fmla="*/ 0 w 6"/>
                  <a:gd name="T9" fmla="*/ 0 h 19"/>
                </a:gdLst>
                <a:ahLst/>
                <a:cxnLst>
                  <a:cxn ang="0">
                    <a:pos x="T0" y="T1"/>
                  </a:cxn>
                  <a:cxn ang="0">
                    <a:pos x="T2" y="T3"/>
                  </a:cxn>
                  <a:cxn ang="0">
                    <a:pos x="T4" y="T5"/>
                  </a:cxn>
                  <a:cxn ang="0">
                    <a:pos x="T6" y="T7"/>
                  </a:cxn>
                  <a:cxn ang="0">
                    <a:pos x="T8" y="T9"/>
                  </a:cxn>
                </a:cxnLst>
                <a:rect l="0" t="0" r="r" b="b"/>
                <a:pathLst>
                  <a:path w="6" h="19">
                    <a:moveTo>
                      <a:pt x="0" y="0"/>
                    </a:moveTo>
                    <a:cubicBezTo>
                      <a:pt x="6" y="5"/>
                      <a:pt x="4" y="13"/>
                      <a:pt x="5" y="19"/>
                    </a:cubicBezTo>
                    <a:cubicBezTo>
                      <a:pt x="5" y="19"/>
                      <a:pt x="5" y="19"/>
                      <a:pt x="5" y="19"/>
                    </a:cubicBezTo>
                    <a:cubicBezTo>
                      <a:pt x="1" y="13"/>
                      <a:pt x="0" y="7"/>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1" name="Freeform 735">
                <a:extLst>
                  <a:ext uri="{FF2B5EF4-FFF2-40B4-BE49-F238E27FC236}">
                    <a16:creationId xmlns:a16="http://schemas.microsoft.com/office/drawing/2014/main" id="{45DB9157-7804-7F77-F015-F92431B0CAAF}"/>
                  </a:ext>
                </a:extLst>
              </p:cNvPr>
              <p:cNvSpPr/>
              <p:nvPr/>
            </p:nvSpPr>
            <p:spPr bwMode="auto">
              <a:xfrm>
                <a:off x="744" y="738"/>
                <a:ext cx="11" cy="9"/>
              </a:xfrm>
              <a:custGeom>
                <a:avLst/>
                <a:gdLst>
                  <a:gd name="T0" fmla="*/ 0 w 10"/>
                  <a:gd name="T1" fmla="*/ 1 h 8"/>
                  <a:gd name="T2" fmla="*/ 10 w 10"/>
                  <a:gd name="T3" fmla="*/ 8 h 8"/>
                  <a:gd name="T4" fmla="*/ 10 w 10"/>
                  <a:gd name="T5" fmla="*/ 8 h 8"/>
                  <a:gd name="T6" fmla="*/ 0 w 10"/>
                  <a:gd name="T7" fmla="*/ 1 h 8"/>
                </a:gdLst>
                <a:ahLst/>
                <a:cxnLst>
                  <a:cxn ang="0">
                    <a:pos x="T0" y="T1"/>
                  </a:cxn>
                  <a:cxn ang="0">
                    <a:pos x="T2" y="T3"/>
                  </a:cxn>
                  <a:cxn ang="0">
                    <a:pos x="T4" y="T5"/>
                  </a:cxn>
                  <a:cxn ang="0">
                    <a:pos x="T6" y="T7"/>
                  </a:cxn>
                </a:cxnLst>
                <a:rect l="0" t="0" r="r" b="b"/>
                <a:pathLst>
                  <a:path w="10" h="8">
                    <a:moveTo>
                      <a:pt x="0" y="1"/>
                    </a:moveTo>
                    <a:cubicBezTo>
                      <a:pt x="5" y="0"/>
                      <a:pt x="10" y="2"/>
                      <a:pt x="10" y="8"/>
                    </a:cubicBezTo>
                    <a:cubicBezTo>
                      <a:pt x="10" y="8"/>
                      <a:pt x="10" y="8"/>
                      <a:pt x="10" y="8"/>
                    </a:cubicBezTo>
                    <a:cubicBezTo>
                      <a:pt x="5" y="7"/>
                      <a:pt x="1" y="6"/>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2" name="Freeform 736">
                <a:extLst>
                  <a:ext uri="{FF2B5EF4-FFF2-40B4-BE49-F238E27FC236}">
                    <a16:creationId xmlns:a16="http://schemas.microsoft.com/office/drawing/2014/main" id="{992C83C6-76DF-5814-86FC-1173CFD92939}"/>
                  </a:ext>
                </a:extLst>
              </p:cNvPr>
              <p:cNvSpPr/>
              <p:nvPr/>
            </p:nvSpPr>
            <p:spPr bwMode="auto">
              <a:xfrm>
                <a:off x="777" y="769"/>
                <a:ext cx="11" cy="8"/>
              </a:xfrm>
              <a:custGeom>
                <a:avLst/>
                <a:gdLst>
                  <a:gd name="T0" fmla="*/ 0 w 10"/>
                  <a:gd name="T1" fmla="*/ 0 h 7"/>
                  <a:gd name="T2" fmla="*/ 10 w 10"/>
                  <a:gd name="T3" fmla="*/ 7 h 7"/>
                  <a:gd name="T4" fmla="*/ 10 w 10"/>
                  <a:gd name="T5" fmla="*/ 7 h 7"/>
                  <a:gd name="T6" fmla="*/ 0 w 10"/>
                  <a:gd name="T7" fmla="*/ 0 h 7"/>
                </a:gdLst>
                <a:ahLst/>
                <a:cxnLst>
                  <a:cxn ang="0">
                    <a:pos x="T0" y="T1"/>
                  </a:cxn>
                  <a:cxn ang="0">
                    <a:pos x="T2" y="T3"/>
                  </a:cxn>
                  <a:cxn ang="0">
                    <a:pos x="T4" y="T5"/>
                  </a:cxn>
                  <a:cxn ang="0">
                    <a:pos x="T6" y="T7"/>
                  </a:cxn>
                </a:cxnLst>
                <a:rect l="0" t="0" r="r" b="b"/>
                <a:pathLst>
                  <a:path w="10" h="7">
                    <a:moveTo>
                      <a:pt x="0" y="0"/>
                    </a:moveTo>
                    <a:cubicBezTo>
                      <a:pt x="5" y="1"/>
                      <a:pt x="9" y="2"/>
                      <a:pt x="10" y="7"/>
                    </a:cubicBezTo>
                    <a:cubicBezTo>
                      <a:pt x="10" y="7"/>
                      <a:pt x="10" y="7"/>
                      <a:pt x="10" y="7"/>
                    </a:cubicBezTo>
                    <a:cubicBezTo>
                      <a:pt x="6" y="7"/>
                      <a:pt x="1" y="6"/>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3" name="Freeform 737">
                <a:extLst>
                  <a:ext uri="{FF2B5EF4-FFF2-40B4-BE49-F238E27FC236}">
                    <a16:creationId xmlns:a16="http://schemas.microsoft.com/office/drawing/2014/main" id="{A832A560-63F7-39E3-75EA-21053905A21D}"/>
                  </a:ext>
                </a:extLst>
              </p:cNvPr>
              <p:cNvSpPr/>
              <p:nvPr/>
            </p:nvSpPr>
            <p:spPr bwMode="auto">
              <a:xfrm>
                <a:off x="655" y="671"/>
                <a:ext cx="11" cy="8"/>
              </a:xfrm>
              <a:custGeom>
                <a:avLst/>
                <a:gdLst>
                  <a:gd name="T0" fmla="*/ 0 w 9"/>
                  <a:gd name="T1" fmla="*/ 0 h 7"/>
                  <a:gd name="T2" fmla="*/ 9 w 9"/>
                  <a:gd name="T3" fmla="*/ 6 h 7"/>
                  <a:gd name="T4" fmla="*/ 0 w 9"/>
                  <a:gd name="T5" fmla="*/ 1 h 7"/>
                  <a:gd name="T6" fmla="*/ 0 w 9"/>
                  <a:gd name="T7" fmla="*/ 0 h 7"/>
                </a:gdLst>
                <a:ahLst/>
                <a:cxnLst>
                  <a:cxn ang="0">
                    <a:pos x="T0" y="T1"/>
                  </a:cxn>
                  <a:cxn ang="0">
                    <a:pos x="T2" y="T3"/>
                  </a:cxn>
                  <a:cxn ang="0">
                    <a:pos x="T4" y="T5"/>
                  </a:cxn>
                  <a:cxn ang="0">
                    <a:pos x="T6" y="T7"/>
                  </a:cxn>
                </a:cxnLst>
                <a:rect l="0" t="0" r="r" b="b"/>
                <a:pathLst>
                  <a:path w="9" h="7">
                    <a:moveTo>
                      <a:pt x="0" y="0"/>
                    </a:moveTo>
                    <a:cubicBezTo>
                      <a:pt x="3" y="1"/>
                      <a:pt x="7" y="2"/>
                      <a:pt x="9" y="6"/>
                    </a:cubicBezTo>
                    <a:cubicBezTo>
                      <a:pt x="4" y="7"/>
                      <a:pt x="1" y="6"/>
                      <a:pt x="0" y="1"/>
                    </a:cubicBezTo>
                    <a:lnTo>
                      <a:pt x="0" y="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4" name="Freeform 738">
                <a:extLst>
                  <a:ext uri="{FF2B5EF4-FFF2-40B4-BE49-F238E27FC236}">
                    <a16:creationId xmlns:a16="http://schemas.microsoft.com/office/drawing/2014/main" id="{CBFF57C8-BE18-4864-B3C3-29E96114519F}"/>
                  </a:ext>
                </a:extLst>
              </p:cNvPr>
              <p:cNvSpPr/>
              <p:nvPr/>
            </p:nvSpPr>
            <p:spPr bwMode="auto">
              <a:xfrm>
                <a:off x="717" y="753"/>
                <a:ext cx="7" cy="8"/>
              </a:xfrm>
              <a:custGeom>
                <a:avLst/>
                <a:gdLst>
                  <a:gd name="T0" fmla="*/ 6 w 6"/>
                  <a:gd name="T1" fmla="*/ 7 h 7"/>
                  <a:gd name="T2" fmla="*/ 0 w 6"/>
                  <a:gd name="T3" fmla="*/ 3 h 7"/>
                  <a:gd name="T4" fmla="*/ 2 w 6"/>
                  <a:gd name="T5" fmla="*/ 1 h 7"/>
                  <a:gd name="T6" fmla="*/ 6 w 6"/>
                  <a:gd name="T7" fmla="*/ 7 h 7"/>
                </a:gdLst>
                <a:ahLst/>
                <a:cxnLst>
                  <a:cxn ang="0">
                    <a:pos x="T0" y="T1"/>
                  </a:cxn>
                  <a:cxn ang="0">
                    <a:pos x="T2" y="T3"/>
                  </a:cxn>
                  <a:cxn ang="0">
                    <a:pos x="T4" y="T5"/>
                  </a:cxn>
                  <a:cxn ang="0">
                    <a:pos x="T6" y="T7"/>
                  </a:cxn>
                </a:cxnLst>
                <a:rect l="0" t="0" r="r" b="b"/>
                <a:pathLst>
                  <a:path w="6" h="7">
                    <a:moveTo>
                      <a:pt x="6" y="7"/>
                    </a:moveTo>
                    <a:cubicBezTo>
                      <a:pt x="3" y="7"/>
                      <a:pt x="1" y="6"/>
                      <a:pt x="0" y="3"/>
                    </a:cubicBezTo>
                    <a:cubicBezTo>
                      <a:pt x="0" y="1"/>
                      <a:pt x="1" y="0"/>
                      <a:pt x="2" y="1"/>
                    </a:cubicBezTo>
                    <a:cubicBezTo>
                      <a:pt x="5" y="1"/>
                      <a:pt x="6" y="4"/>
                      <a:pt x="6"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5" name="Freeform 739">
                <a:extLst>
                  <a:ext uri="{FF2B5EF4-FFF2-40B4-BE49-F238E27FC236}">
                    <a16:creationId xmlns:a16="http://schemas.microsoft.com/office/drawing/2014/main" id="{591CD9D4-E395-21AD-B9DE-5D3BAA027A41}"/>
                  </a:ext>
                </a:extLst>
              </p:cNvPr>
              <p:cNvSpPr/>
              <p:nvPr/>
            </p:nvSpPr>
            <p:spPr bwMode="auto">
              <a:xfrm>
                <a:off x="685" y="694"/>
                <a:ext cx="9" cy="6"/>
              </a:xfrm>
              <a:custGeom>
                <a:avLst/>
                <a:gdLst>
                  <a:gd name="T0" fmla="*/ 0 w 8"/>
                  <a:gd name="T1" fmla="*/ 0 h 5"/>
                  <a:gd name="T2" fmla="*/ 8 w 8"/>
                  <a:gd name="T3" fmla="*/ 5 h 5"/>
                  <a:gd name="T4" fmla="*/ 8 w 8"/>
                  <a:gd name="T5" fmla="*/ 5 h 5"/>
                  <a:gd name="T6" fmla="*/ 3 w 8"/>
                  <a:gd name="T7" fmla="*/ 5 h 5"/>
                  <a:gd name="T8" fmla="*/ 3 w 8"/>
                  <a:gd name="T9" fmla="*/ 5 h 5"/>
                  <a:gd name="T10" fmla="*/ 0 w 8"/>
                  <a:gd name="T11" fmla="*/ 0 h 5"/>
                </a:gdLst>
                <a:ahLst/>
                <a:cxnLst>
                  <a:cxn ang="0">
                    <a:pos x="T0" y="T1"/>
                  </a:cxn>
                  <a:cxn ang="0">
                    <a:pos x="T2" y="T3"/>
                  </a:cxn>
                  <a:cxn ang="0">
                    <a:pos x="T4" y="T5"/>
                  </a:cxn>
                  <a:cxn ang="0">
                    <a:pos x="T6" y="T7"/>
                  </a:cxn>
                  <a:cxn ang="0">
                    <a:pos x="T8" y="T9"/>
                  </a:cxn>
                  <a:cxn ang="0">
                    <a:pos x="T10" y="T11"/>
                  </a:cxn>
                </a:cxnLst>
                <a:rect l="0" t="0" r="r" b="b"/>
                <a:pathLst>
                  <a:path w="8" h="5">
                    <a:moveTo>
                      <a:pt x="0" y="0"/>
                    </a:moveTo>
                    <a:cubicBezTo>
                      <a:pt x="4" y="0"/>
                      <a:pt x="7" y="0"/>
                      <a:pt x="8" y="5"/>
                    </a:cubicBezTo>
                    <a:cubicBezTo>
                      <a:pt x="8" y="5"/>
                      <a:pt x="8" y="5"/>
                      <a:pt x="8" y="5"/>
                    </a:cubicBezTo>
                    <a:cubicBezTo>
                      <a:pt x="6" y="5"/>
                      <a:pt x="4" y="5"/>
                      <a:pt x="3" y="5"/>
                    </a:cubicBezTo>
                    <a:cubicBezTo>
                      <a:pt x="3" y="5"/>
                      <a:pt x="3" y="5"/>
                      <a:pt x="3" y="5"/>
                    </a:cubicBezTo>
                    <a:cubicBezTo>
                      <a:pt x="2" y="3"/>
                      <a:pt x="1" y="1"/>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6" name="Freeform 740">
                <a:extLst>
                  <a:ext uri="{FF2B5EF4-FFF2-40B4-BE49-F238E27FC236}">
                    <a16:creationId xmlns:a16="http://schemas.microsoft.com/office/drawing/2014/main" id="{64851CC7-660D-35A4-C72D-93325B335C47}"/>
                  </a:ext>
                </a:extLst>
              </p:cNvPr>
              <p:cNvSpPr/>
              <p:nvPr/>
            </p:nvSpPr>
            <p:spPr bwMode="auto">
              <a:xfrm>
                <a:off x="682" y="690"/>
                <a:ext cx="3" cy="4"/>
              </a:xfrm>
              <a:custGeom>
                <a:avLst/>
                <a:gdLst>
                  <a:gd name="T0" fmla="*/ 3 w 3"/>
                  <a:gd name="T1" fmla="*/ 4 h 4"/>
                  <a:gd name="T2" fmla="*/ 0 w 3"/>
                  <a:gd name="T3" fmla="*/ 2 h 4"/>
                  <a:gd name="T4" fmla="*/ 1 w 3"/>
                  <a:gd name="T5" fmla="*/ 0 h 4"/>
                  <a:gd name="T6" fmla="*/ 3 w 3"/>
                  <a:gd name="T7" fmla="*/ 4 h 4"/>
                </a:gdLst>
                <a:ahLst/>
                <a:cxnLst>
                  <a:cxn ang="0">
                    <a:pos x="T0" y="T1"/>
                  </a:cxn>
                  <a:cxn ang="0">
                    <a:pos x="T2" y="T3"/>
                  </a:cxn>
                  <a:cxn ang="0">
                    <a:pos x="T4" y="T5"/>
                  </a:cxn>
                  <a:cxn ang="0">
                    <a:pos x="T6" y="T7"/>
                  </a:cxn>
                </a:cxnLst>
                <a:rect l="0" t="0" r="r" b="b"/>
                <a:pathLst>
                  <a:path w="3" h="4">
                    <a:moveTo>
                      <a:pt x="3" y="4"/>
                    </a:moveTo>
                    <a:cubicBezTo>
                      <a:pt x="2" y="4"/>
                      <a:pt x="0" y="4"/>
                      <a:pt x="0" y="2"/>
                    </a:cubicBezTo>
                    <a:cubicBezTo>
                      <a:pt x="0" y="1"/>
                      <a:pt x="1" y="0"/>
                      <a:pt x="1" y="0"/>
                    </a:cubicBezTo>
                    <a:cubicBezTo>
                      <a:pt x="3" y="1"/>
                      <a:pt x="3" y="2"/>
                      <a:pt x="3"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7" name="Freeform 741">
                <a:extLst>
                  <a:ext uri="{FF2B5EF4-FFF2-40B4-BE49-F238E27FC236}">
                    <a16:creationId xmlns:a16="http://schemas.microsoft.com/office/drawing/2014/main" id="{F23769E0-3EA4-25AF-4425-389BE38A025E}"/>
                  </a:ext>
                </a:extLst>
              </p:cNvPr>
              <p:cNvSpPr/>
              <p:nvPr/>
            </p:nvSpPr>
            <p:spPr bwMode="auto">
              <a:xfrm>
                <a:off x="709" y="674"/>
                <a:ext cx="5" cy="3"/>
              </a:xfrm>
              <a:custGeom>
                <a:avLst/>
                <a:gdLst>
                  <a:gd name="T0" fmla="*/ 4 w 4"/>
                  <a:gd name="T1" fmla="*/ 3 h 3"/>
                  <a:gd name="T2" fmla="*/ 0 w 4"/>
                  <a:gd name="T3" fmla="*/ 0 h 3"/>
                  <a:gd name="T4" fmla="*/ 1 w 4"/>
                  <a:gd name="T5" fmla="*/ 0 h 3"/>
                  <a:gd name="T6" fmla="*/ 4 w 4"/>
                  <a:gd name="T7" fmla="*/ 3 h 3"/>
                </a:gdLst>
                <a:ahLst/>
                <a:cxnLst>
                  <a:cxn ang="0">
                    <a:pos x="T0" y="T1"/>
                  </a:cxn>
                  <a:cxn ang="0">
                    <a:pos x="T2" y="T3"/>
                  </a:cxn>
                  <a:cxn ang="0">
                    <a:pos x="T4" y="T5"/>
                  </a:cxn>
                  <a:cxn ang="0">
                    <a:pos x="T6" y="T7"/>
                  </a:cxn>
                </a:cxnLst>
                <a:rect l="0" t="0" r="r" b="b"/>
                <a:pathLst>
                  <a:path w="4" h="3">
                    <a:moveTo>
                      <a:pt x="4" y="3"/>
                    </a:moveTo>
                    <a:cubicBezTo>
                      <a:pt x="2" y="3"/>
                      <a:pt x="0" y="3"/>
                      <a:pt x="0" y="0"/>
                    </a:cubicBezTo>
                    <a:cubicBezTo>
                      <a:pt x="0" y="0"/>
                      <a:pt x="0" y="0"/>
                      <a:pt x="1" y="0"/>
                    </a:cubicBezTo>
                    <a:cubicBezTo>
                      <a:pt x="3" y="0"/>
                      <a:pt x="3" y="2"/>
                      <a:pt x="4"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8" name="Freeform 742">
                <a:extLst>
                  <a:ext uri="{FF2B5EF4-FFF2-40B4-BE49-F238E27FC236}">
                    <a16:creationId xmlns:a16="http://schemas.microsoft.com/office/drawing/2014/main" id="{5951E089-0609-4159-6A33-10A4D0273540}"/>
                  </a:ext>
                </a:extLst>
              </p:cNvPr>
              <p:cNvSpPr/>
              <p:nvPr/>
            </p:nvSpPr>
            <p:spPr bwMode="auto">
              <a:xfrm>
                <a:off x="645" y="665"/>
                <a:ext cx="3" cy="3"/>
              </a:xfrm>
              <a:custGeom>
                <a:avLst/>
                <a:gdLst>
                  <a:gd name="T0" fmla="*/ 3 w 3"/>
                  <a:gd name="T1" fmla="*/ 1 h 3"/>
                  <a:gd name="T2" fmla="*/ 2 w 3"/>
                  <a:gd name="T3" fmla="*/ 3 h 3"/>
                  <a:gd name="T4" fmla="*/ 0 w 3"/>
                  <a:gd name="T5" fmla="*/ 2 h 3"/>
                  <a:gd name="T6" fmla="*/ 1 w 3"/>
                  <a:gd name="T7" fmla="*/ 0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3" y="2"/>
                      <a:pt x="3" y="3"/>
                      <a:pt x="2" y="3"/>
                    </a:cubicBezTo>
                    <a:cubicBezTo>
                      <a:pt x="2" y="3"/>
                      <a:pt x="1" y="2"/>
                      <a:pt x="0" y="2"/>
                    </a:cubicBezTo>
                    <a:cubicBezTo>
                      <a:pt x="1" y="2"/>
                      <a:pt x="1" y="1"/>
                      <a:pt x="1" y="0"/>
                    </a:cubicBezTo>
                    <a:cubicBezTo>
                      <a:pt x="2" y="0"/>
                      <a:pt x="2" y="1"/>
                      <a:pt x="3"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9" name="Freeform 743">
                <a:extLst>
                  <a:ext uri="{FF2B5EF4-FFF2-40B4-BE49-F238E27FC236}">
                    <a16:creationId xmlns:a16="http://schemas.microsoft.com/office/drawing/2014/main" id="{5E1F3A16-0BC4-2825-7C58-9009B661CDC5}"/>
                  </a:ext>
                </a:extLst>
              </p:cNvPr>
              <p:cNvSpPr/>
              <p:nvPr/>
            </p:nvSpPr>
            <p:spPr bwMode="auto">
              <a:xfrm>
                <a:off x="701" y="789"/>
                <a:ext cx="4" cy="3"/>
              </a:xfrm>
              <a:custGeom>
                <a:avLst/>
                <a:gdLst>
                  <a:gd name="T0" fmla="*/ 3 w 3"/>
                  <a:gd name="T1" fmla="*/ 2 h 2"/>
                  <a:gd name="T2" fmla="*/ 0 w 3"/>
                  <a:gd name="T3" fmla="*/ 1 h 2"/>
                  <a:gd name="T4" fmla="*/ 1 w 3"/>
                  <a:gd name="T5" fmla="*/ 0 h 2"/>
                  <a:gd name="T6" fmla="*/ 3 w 3"/>
                  <a:gd name="T7" fmla="*/ 1 h 2"/>
                  <a:gd name="T8" fmla="*/ 3 w 3"/>
                  <a:gd name="T9" fmla="*/ 2 h 2"/>
                </a:gdLst>
                <a:ahLst/>
                <a:cxnLst>
                  <a:cxn ang="0">
                    <a:pos x="T0" y="T1"/>
                  </a:cxn>
                  <a:cxn ang="0">
                    <a:pos x="T2" y="T3"/>
                  </a:cxn>
                  <a:cxn ang="0">
                    <a:pos x="T4" y="T5"/>
                  </a:cxn>
                  <a:cxn ang="0">
                    <a:pos x="T6" y="T7"/>
                  </a:cxn>
                  <a:cxn ang="0">
                    <a:pos x="T8" y="T9"/>
                  </a:cxn>
                </a:cxnLst>
                <a:rect l="0" t="0" r="r" b="b"/>
                <a:pathLst>
                  <a:path w="3" h="2">
                    <a:moveTo>
                      <a:pt x="3" y="2"/>
                    </a:moveTo>
                    <a:cubicBezTo>
                      <a:pt x="2" y="1"/>
                      <a:pt x="1" y="1"/>
                      <a:pt x="0" y="1"/>
                    </a:cubicBezTo>
                    <a:cubicBezTo>
                      <a:pt x="0" y="0"/>
                      <a:pt x="1" y="0"/>
                      <a:pt x="1" y="0"/>
                    </a:cubicBezTo>
                    <a:cubicBezTo>
                      <a:pt x="2" y="0"/>
                      <a:pt x="3" y="1"/>
                      <a:pt x="3" y="1"/>
                    </a:cubicBezTo>
                    <a:cubicBezTo>
                      <a:pt x="3" y="1"/>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0" name="Freeform 744">
                <a:extLst>
                  <a:ext uri="{FF2B5EF4-FFF2-40B4-BE49-F238E27FC236}">
                    <a16:creationId xmlns:a16="http://schemas.microsoft.com/office/drawing/2014/main" id="{13ABBE00-CAF2-D927-EBEF-39202365A0A7}"/>
                  </a:ext>
                </a:extLst>
              </p:cNvPr>
              <p:cNvSpPr/>
              <p:nvPr/>
            </p:nvSpPr>
            <p:spPr bwMode="auto">
              <a:xfrm>
                <a:off x="798" y="685"/>
                <a:ext cx="2" cy="4"/>
              </a:xfrm>
              <a:custGeom>
                <a:avLst/>
                <a:gdLst>
                  <a:gd name="T0" fmla="*/ 2 w 2"/>
                  <a:gd name="T1" fmla="*/ 3 h 3"/>
                  <a:gd name="T2" fmla="*/ 0 w 2"/>
                  <a:gd name="T3" fmla="*/ 0 h 3"/>
                  <a:gd name="T4" fmla="*/ 1 w 2"/>
                  <a:gd name="T5" fmla="*/ 0 h 3"/>
                  <a:gd name="T6" fmla="*/ 2 w 2"/>
                  <a:gd name="T7" fmla="*/ 3 h 3"/>
                </a:gdLst>
                <a:ahLst/>
                <a:cxnLst>
                  <a:cxn ang="0">
                    <a:pos x="T0" y="T1"/>
                  </a:cxn>
                  <a:cxn ang="0">
                    <a:pos x="T2" y="T3"/>
                  </a:cxn>
                  <a:cxn ang="0">
                    <a:pos x="T4" y="T5"/>
                  </a:cxn>
                  <a:cxn ang="0">
                    <a:pos x="T6" y="T7"/>
                  </a:cxn>
                </a:cxnLst>
                <a:rect l="0" t="0" r="r" b="b"/>
                <a:pathLst>
                  <a:path w="2" h="3">
                    <a:moveTo>
                      <a:pt x="2" y="3"/>
                    </a:moveTo>
                    <a:cubicBezTo>
                      <a:pt x="1" y="2"/>
                      <a:pt x="0" y="1"/>
                      <a:pt x="0" y="0"/>
                    </a:cubicBezTo>
                    <a:cubicBezTo>
                      <a:pt x="0" y="0"/>
                      <a:pt x="0" y="0"/>
                      <a:pt x="1" y="0"/>
                    </a:cubicBezTo>
                    <a:cubicBezTo>
                      <a:pt x="1" y="1"/>
                      <a:pt x="1" y="2"/>
                      <a:pt x="2"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1" name="Freeform 745">
                <a:extLst>
                  <a:ext uri="{FF2B5EF4-FFF2-40B4-BE49-F238E27FC236}">
                    <a16:creationId xmlns:a16="http://schemas.microsoft.com/office/drawing/2014/main" id="{21AFC44D-AB95-CBA1-B0DB-69897D044A4B}"/>
                  </a:ext>
                </a:extLst>
              </p:cNvPr>
              <p:cNvSpPr/>
              <p:nvPr/>
            </p:nvSpPr>
            <p:spPr bwMode="auto">
              <a:xfrm>
                <a:off x="674" y="684"/>
                <a:ext cx="1" cy="1"/>
              </a:xfrm>
              <a:custGeom>
                <a:avLst/>
                <a:gdLst>
                  <a:gd name="T0" fmla="*/ 0 w 1"/>
                  <a:gd name="T1" fmla="*/ 1 h 1"/>
                  <a:gd name="T2" fmla="*/ 0 w 1"/>
                  <a:gd name="T3" fmla="*/ 0 h 1"/>
                  <a:gd name="T4" fmla="*/ 1 w 1"/>
                  <a:gd name="T5" fmla="*/ 0 h 1"/>
                  <a:gd name="T6" fmla="*/ 1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0"/>
                      <a:pt x="0" y="0"/>
                      <a:pt x="0" y="0"/>
                    </a:cubicBezTo>
                    <a:cubicBezTo>
                      <a:pt x="1" y="0"/>
                      <a:pt x="1" y="0"/>
                      <a:pt x="1" y="0"/>
                    </a:cubicBezTo>
                    <a:cubicBezTo>
                      <a:pt x="1" y="0"/>
                      <a:pt x="1" y="1"/>
                      <a:pt x="1" y="1"/>
                    </a:cubicBezTo>
                    <a:cubicBezTo>
                      <a:pt x="1" y="1"/>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2" name="Freeform 746">
                <a:extLst>
                  <a:ext uri="{FF2B5EF4-FFF2-40B4-BE49-F238E27FC236}">
                    <a16:creationId xmlns:a16="http://schemas.microsoft.com/office/drawing/2014/main" id="{977B302D-01F5-E71A-92CD-FE27A48AD038}"/>
                  </a:ext>
                </a:extLst>
              </p:cNvPr>
              <p:cNvSpPr/>
              <p:nvPr/>
            </p:nvSpPr>
            <p:spPr bwMode="auto">
              <a:xfrm>
                <a:off x="707" y="681"/>
                <a:ext cx="3" cy="2"/>
              </a:xfrm>
              <a:custGeom>
                <a:avLst/>
                <a:gdLst>
                  <a:gd name="T0" fmla="*/ 3 w 3"/>
                  <a:gd name="T1" fmla="*/ 2 h 2"/>
                  <a:gd name="T2" fmla="*/ 0 w 3"/>
                  <a:gd name="T3" fmla="*/ 1 h 2"/>
                  <a:gd name="T4" fmla="*/ 1 w 3"/>
                  <a:gd name="T5" fmla="*/ 0 h 2"/>
                  <a:gd name="T6" fmla="*/ 3 w 3"/>
                  <a:gd name="T7" fmla="*/ 2 h 2"/>
                  <a:gd name="T8" fmla="*/ 3 w 3"/>
                  <a:gd name="T9" fmla="*/ 2 h 2"/>
                </a:gdLst>
                <a:ahLst/>
                <a:cxnLst>
                  <a:cxn ang="0">
                    <a:pos x="T0" y="T1"/>
                  </a:cxn>
                  <a:cxn ang="0">
                    <a:pos x="T2" y="T3"/>
                  </a:cxn>
                  <a:cxn ang="0">
                    <a:pos x="T4" y="T5"/>
                  </a:cxn>
                  <a:cxn ang="0">
                    <a:pos x="T6" y="T7"/>
                  </a:cxn>
                  <a:cxn ang="0">
                    <a:pos x="T8" y="T9"/>
                  </a:cxn>
                </a:cxnLst>
                <a:rect l="0" t="0" r="r" b="b"/>
                <a:pathLst>
                  <a:path w="3" h="2">
                    <a:moveTo>
                      <a:pt x="3" y="2"/>
                    </a:moveTo>
                    <a:cubicBezTo>
                      <a:pt x="2" y="2"/>
                      <a:pt x="1" y="2"/>
                      <a:pt x="0" y="1"/>
                    </a:cubicBezTo>
                    <a:cubicBezTo>
                      <a:pt x="0" y="1"/>
                      <a:pt x="0" y="1"/>
                      <a:pt x="1" y="0"/>
                    </a:cubicBezTo>
                    <a:cubicBezTo>
                      <a:pt x="2" y="1"/>
                      <a:pt x="2" y="2"/>
                      <a:pt x="3" y="2"/>
                    </a:cubicBezTo>
                    <a:cubicBezTo>
                      <a:pt x="3" y="2"/>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3" name="Freeform 747">
                <a:extLst>
                  <a:ext uri="{FF2B5EF4-FFF2-40B4-BE49-F238E27FC236}">
                    <a16:creationId xmlns:a16="http://schemas.microsoft.com/office/drawing/2014/main" id="{95D81F9B-8668-97EC-CF24-B044C089475A}"/>
                  </a:ext>
                </a:extLst>
              </p:cNvPr>
              <p:cNvSpPr/>
              <p:nvPr/>
            </p:nvSpPr>
            <p:spPr bwMode="auto">
              <a:xfrm>
                <a:off x="654" y="671"/>
                <a:ext cx="1" cy="2"/>
              </a:xfrm>
              <a:custGeom>
                <a:avLst/>
                <a:gdLst>
                  <a:gd name="T0" fmla="*/ 1 w 1"/>
                  <a:gd name="T1" fmla="*/ 1 h 1"/>
                  <a:gd name="T2" fmla="*/ 0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0"/>
                      <a:pt x="1" y="0"/>
                      <a:pt x="1" y="0"/>
                    </a:cubicBezTo>
                    <a:lnTo>
                      <a:pt x="1"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4" name="Freeform 748">
                <a:extLst>
                  <a:ext uri="{FF2B5EF4-FFF2-40B4-BE49-F238E27FC236}">
                    <a16:creationId xmlns:a16="http://schemas.microsoft.com/office/drawing/2014/main" id="{F7FA4C2B-4B10-9124-455D-995C0EFC69A1}"/>
                  </a:ext>
                </a:extLst>
              </p:cNvPr>
              <p:cNvSpPr/>
              <p:nvPr/>
            </p:nvSpPr>
            <p:spPr bwMode="auto">
              <a:xfrm>
                <a:off x="776" y="76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5" name="Freeform 749">
                <a:extLst>
                  <a:ext uri="{FF2B5EF4-FFF2-40B4-BE49-F238E27FC236}">
                    <a16:creationId xmlns:a16="http://schemas.microsoft.com/office/drawing/2014/main" id="{1C45AF7B-0ED8-56D2-6570-5B8415E65B10}"/>
                  </a:ext>
                </a:extLst>
              </p:cNvPr>
              <p:cNvSpPr/>
              <p:nvPr/>
            </p:nvSpPr>
            <p:spPr bwMode="auto">
              <a:xfrm>
                <a:off x="714" y="677"/>
                <a:ext cx="2" cy="4"/>
              </a:xfrm>
              <a:custGeom>
                <a:avLst/>
                <a:gdLst>
                  <a:gd name="T0" fmla="*/ 0 w 2"/>
                  <a:gd name="T1" fmla="*/ 0 h 3"/>
                  <a:gd name="T2" fmla="*/ 2 w 2"/>
                  <a:gd name="T3" fmla="*/ 3 h 3"/>
                  <a:gd name="T4" fmla="*/ 2 w 2"/>
                  <a:gd name="T5" fmla="*/ 3 h 3"/>
                  <a:gd name="T6" fmla="*/ 0 w 2"/>
                  <a:gd name="T7" fmla="*/ 0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1"/>
                      <a:pt x="1" y="2"/>
                      <a:pt x="2" y="3"/>
                    </a:cubicBezTo>
                    <a:cubicBezTo>
                      <a:pt x="2" y="3"/>
                      <a:pt x="2" y="3"/>
                      <a:pt x="2" y="3"/>
                    </a:cubicBezTo>
                    <a:cubicBezTo>
                      <a:pt x="1" y="2"/>
                      <a:pt x="0" y="1"/>
                      <a:pt x="0" y="0"/>
                    </a:cubicBezTo>
                    <a:cubicBezTo>
                      <a:pt x="0" y="0"/>
                      <a:pt x="0" y="0"/>
                      <a:pt x="0"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6" name="Freeform 750">
                <a:extLst>
                  <a:ext uri="{FF2B5EF4-FFF2-40B4-BE49-F238E27FC236}">
                    <a16:creationId xmlns:a16="http://schemas.microsoft.com/office/drawing/2014/main" id="{ECE631F3-D025-6AA2-2213-D3D8F85C11B0}"/>
                  </a:ext>
                </a:extLst>
              </p:cNvPr>
              <p:cNvSpPr/>
              <p:nvPr/>
            </p:nvSpPr>
            <p:spPr bwMode="auto">
              <a:xfrm>
                <a:off x="765" y="679"/>
                <a:ext cx="2" cy="2"/>
              </a:xfrm>
              <a:custGeom>
                <a:avLst/>
                <a:gdLst>
                  <a:gd name="T0" fmla="*/ 0 w 1"/>
                  <a:gd name="T1" fmla="*/ 1 h 1"/>
                  <a:gd name="T2" fmla="*/ 0 w 1"/>
                  <a:gd name="T3" fmla="*/ 0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0"/>
                    </a:cubicBezTo>
                    <a:cubicBezTo>
                      <a:pt x="0" y="0"/>
                      <a:pt x="0" y="0"/>
                      <a:pt x="1" y="1"/>
                    </a:cubicBezTo>
                    <a:cubicBezTo>
                      <a:pt x="1" y="1"/>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7" name="Freeform 751">
                <a:extLst>
                  <a:ext uri="{FF2B5EF4-FFF2-40B4-BE49-F238E27FC236}">
                    <a16:creationId xmlns:a16="http://schemas.microsoft.com/office/drawing/2014/main" id="{4F9B77C3-FB6F-7654-23B6-66D584F7F1EF}"/>
                  </a:ext>
                </a:extLst>
              </p:cNvPr>
              <p:cNvSpPr/>
              <p:nvPr/>
            </p:nvSpPr>
            <p:spPr bwMode="auto">
              <a:xfrm>
                <a:off x="442" y="1412"/>
                <a:ext cx="105" cy="75"/>
              </a:xfrm>
              <a:custGeom>
                <a:avLst/>
                <a:gdLst>
                  <a:gd name="T0" fmla="*/ 92 w 92"/>
                  <a:gd name="T1" fmla="*/ 2 h 66"/>
                  <a:gd name="T2" fmla="*/ 58 w 92"/>
                  <a:gd name="T3" fmla="*/ 25 h 66"/>
                  <a:gd name="T4" fmla="*/ 0 w 92"/>
                  <a:gd name="T5" fmla="*/ 66 h 66"/>
                  <a:gd name="T6" fmla="*/ 7 w 92"/>
                  <a:gd name="T7" fmla="*/ 47 h 66"/>
                  <a:gd name="T8" fmla="*/ 10 w 92"/>
                  <a:gd name="T9" fmla="*/ 45 h 66"/>
                  <a:gd name="T10" fmla="*/ 29 w 92"/>
                  <a:gd name="T11" fmla="*/ 37 h 66"/>
                  <a:gd name="T12" fmla="*/ 41 w 92"/>
                  <a:gd name="T13" fmla="*/ 31 h 66"/>
                  <a:gd name="T14" fmla="*/ 44 w 92"/>
                  <a:gd name="T15" fmla="*/ 32 h 66"/>
                  <a:gd name="T16" fmla="*/ 41 w 92"/>
                  <a:gd name="T17" fmla="*/ 31 h 66"/>
                  <a:gd name="T18" fmla="*/ 87 w 92"/>
                  <a:gd name="T19" fmla="*/ 0 h 66"/>
                  <a:gd name="T20" fmla="*/ 87 w 92"/>
                  <a:gd name="T21" fmla="*/ 0 h 66"/>
                  <a:gd name="T22" fmla="*/ 92 w 92"/>
                  <a:gd name="T23" fmla="*/ 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2" h="66">
                    <a:moveTo>
                      <a:pt x="92" y="2"/>
                    </a:moveTo>
                    <a:cubicBezTo>
                      <a:pt x="82" y="12"/>
                      <a:pt x="66" y="15"/>
                      <a:pt x="58" y="25"/>
                    </a:cubicBezTo>
                    <a:cubicBezTo>
                      <a:pt x="42" y="43"/>
                      <a:pt x="14" y="45"/>
                      <a:pt x="0" y="66"/>
                    </a:cubicBezTo>
                    <a:cubicBezTo>
                      <a:pt x="3" y="60"/>
                      <a:pt x="5" y="53"/>
                      <a:pt x="7" y="47"/>
                    </a:cubicBezTo>
                    <a:cubicBezTo>
                      <a:pt x="8" y="46"/>
                      <a:pt x="9" y="45"/>
                      <a:pt x="10" y="45"/>
                    </a:cubicBezTo>
                    <a:cubicBezTo>
                      <a:pt x="20" y="51"/>
                      <a:pt x="23" y="40"/>
                      <a:pt x="29" y="37"/>
                    </a:cubicBezTo>
                    <a:cubicBezTo>
                      <a:pt x="33" y="35"/>
                      <a:pt x="36" y="32"/>
                      <a:pt x="41" y="31"/>
                    </a:cubicBezTo>
                    <a:cubicBezTo>
                      <a:pt x="42" y="32"/>
                      <a:pt x="42" y="35"/>
                      <a:pt x="44" y="32"/>
                    </a:cubicBezTo>
                    <a:cubicBezTo>
                      <a:pt x="43" y="32"/>
                      <a:pt x="42" y="32"/>
                      <a:pt x="41" y="31"/>
                    </a:cubicBezTo>
                    <a:cubicBezTo>
                      <a:pt x="55" y="19"/>
                      <a:pt x="68" y="5"/>
                      <a:pt x="87" y="0"/>
                    </a:cubicBezTo>
                    <a:cubicBezTo>
                      <a:pt x="87" y="0"/>
                      <a:pt x="87" y="0"/>
                      <a:pt x="87" y="0"/>
                    </a:cubicBezTo>
                    <a:cubicBezTo>
                      <a:pt x="88" y="2"/>
                      <a:pt x="90" y="2"/>
                      <a:pt x="9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8" name="Freeform 752">
                <a:extLst>
                  <a:ext uri="{FF2B5EF4-FFF2-40B4-BE49-F238E27FC236}">
                    <a16:creationId xmlns:a16="http://schemas.microsoft.com/office/drawing/2014/main" id="{1261CE6F-DA6B-0BE3-A2EF-EA003CAC3870}"/>
                  </a:ext>
                </a:extLst>
              </p:cNvPr>
              <p:cNvSpPr/>
              <p:nvPr/>
            </p:nvSpPr>
            <p:spPr bwMode="auto">
              <a:xfrm>
                <a:off x="467" y="1361"/>
                <a:ext cx="35" cy="78"/>
              </a:xfrm>
              <a:custGeom>
                <a:avLst/>
                <a:gdLst>
                  <a:gd name="T0" fmla="*/ 31 w 31"/>
                  <a:gd name="T1" fmla="*/ 37 h 68"/>
                  <a:gd name="T2" fmla="*/ 3 w 31"/>
                  <a:gd name="T3" fmla="*/ 68 h 68"/>
                  <a:gd name="T4" fmla="*/ 0 w 31"/>
                  <a:gd name="T5" fmla="*/ 66 h 68"/>
                  <a:gd name="T6" fmla="*/ 22 w 31"/>
                  <a:gd name="T7" fmla="*/ 0 h 68"/>
                  <a:gd name="T8" fmla="*/ 24 w 31"/>
                  <a:gd name="T9" fmla="*/ 11 h 68"/>
                  <a:gd name="T10" fmla="*/ 19 w 31"/>
                  <a:gd name="T11" fmla="*/ 24 h 68"/>
                  <a:gd name="T12" fmla="*/ 18 w 31"/>
                  <a:gd name="T13" fmla="*/ 40 h 68"/>
                  <a:gd name="T14" fmla="*/ 31 w 31"/>
                  <a:gd name="T15" fmla="*/ 37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68">
                    <a:moveTo>
                      <a:pt x="31" y="37"/>
                    </a:moveTo>
                    <a:cubicBezTo>
                      <a:pt x="25" y="51"/>
                      <a:pt x="11" y="56"/>
                      <a:pt x="3" y="68"/>
                    </a:cubicBezTo>
                    <a:cubicBezTo>
                      <a:pt x="2" y="68"/>
                      <a:pt x="1" y="67"/>
                      <a:pt x="0" y="66"/>
                    </a:cubicBezTo>
                    <a:cubicBezTo>
                      <a:pt x="7" y="44"/>
                      <a:pt x="14" y="22"/>
                      <a:pt x="22" y="0"/>
                    </a:cubicBezTo>
                    <a:cubicBezTo>
                      <a:pt x="26" y="3"/>
                      <a:pt x="26" y="7"/>
                      <a:pt x="24" y="11"/>
                    </a:cubicBezTo>
                    <a:cubicBezTo>
                      <a:pt x="22" y="15"/>
                      <a:pt x="20" y="19"/>
                      <a:pt x="19" y="24"/>
                    </a:cubicBezTo>
                    <a:cubicBezTo>
                      <a:pt x="17" y="29"/>
                      <a:pt x="11" y="34"/>
                      <a:pt x="18" y="40"/>
                    </a:cubicBezTo>
                    <a:cubicBezTo>
                      <a:pt x="23" y="44"/>
                      <a:pt x="26" y="35"/>
                      <a:pt x="31" y="3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9" name="Freeform 753">
                <a:extLst>
                  <a:ext uri="{FF2B5EF4-FFF2-40B4-BE49-F238E27FC236}">
                    <a16:creationId xmlns:a16="http://schemas.microsoft.com/office/drawing/2014/main" id="{41A8AFCC-022C-2BF2-0D25-8223F1DA90EB}"/>
                  </a:ext>
                </a:extLst>
              </p:cNvPr>
              <p:cNvSpPr/>
              <p:nvPr/>
            </p:nvSpPr>
            <p:spPr bwMode="auto">
              <a:xfrm>
                <a:off x="561" y="1330"/>
                <a:ext cx="92" cy="35"/>
              </a:xfrm>
              <a:custGeom>
                <a:avLst/>
                <a:gdLst>
                  <a:gd name="T0" fmla="*/ 0 w 80"/>
                  <a:gd name="T1" fmla="*/ 30 h 30"/>
                  <a:gd name="T2" fmla="*/ 24 w 80"/>
                  <a:gd name="T3" fmla="*/ 8 h 30"/>
                  <a:gd name="T4" fmla="*/ 24 w 80"/>
                  <a:gd name="T5" fmla="*/ 8 h 30"/>
                  <a:gd name="T6" fmla="*/ 30 w 80"/>
                  <a:gd name="T7" fmla="*/ 12 h 30"/>
                  <a:gd name="T8" fmla="*/ 70 w 80"/>
                  <a:gd name="T9" fmla="*/ 2 h 30"/>
                  <a:gd name="T10" fmla="*/ 80 w 80"/>
                  <a:gd name="T11" fmla="*/ 4 h 30"/>
                  <a:gd name="T12" fmla="*/ 0 w 80"/>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80" h="30">
                    <a:moveTo>
                      <a:pt x="0" y="30"/>
                    </a:moveTo>
                    <a:cubicBezTo>
                      <a:pt x="4" y="18"/>
                      <a:pt x="15" y="14"/>
                      <a:pt x="24" y="8"/>
                    </a:cubicBezTo>
                    <a:cubicBezTo>
                      <a:pt x="24" y="8"/>
                      <a:pt x="24" y="8"/>
                      <a:pt x="24" y="8"/>
                    </a:cubicBezTo>
                    <a:cubicBezTo>
                      <a:pt x="24" y="12"/>
                      <a:pt x="26" y="12"/>
                      <a:pt x="30" y="12"/>
                    </a:cubicBezTo>
                    <a:cubicBezTo>
                      <a:pt x="43" y="10"/>
                      <a:pt x="56" y="2"/>
                      <a:pt x="70" y="2"/>
                    </a:cubicBezTo>
                    <a:cubicBezTo>
                      <a:pt x="73" y="2"/>
                      <a:pt x="75" y="0"/>
                      <a:pt x="80" y="4"/>
                    </a:cubicBezTo>
                    <a:cubicBezTo>
                      <a:pt x="51" y="8"/>
                      <a:pt x="25" y="19"/>
                      <a:pt x="0" y="3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0" name="Freeform 754">
                <a:extLst>
                  <a:ext uri="{FF2B5EF4-FFF2-40B4-BE49-F238E27FC236}">
                    <a16:creationId xmlns:a16="http://schemas.microsoft.com/office/drawing/2014/main" id="{E084DCEF-D0BA-998B-D6D4-611AC5886FB2}"/>
                  </a:ext>
                </a:extLst>
              </p:cNvPr>
              <p:cNvSpPr/>
              <p:nvPr/>
            </p:nvSpPr>
            <p:spPr bwMode="auto">
              <a:xfrm>
                <a:off x="563" y="1283"/>
                <a:ext cx="47" cy="37"/>
              </a:xfrm>
              <a:custGeom>
                <a:avLst/>
                <a:gdLst>
                  <a:gd name="T0" fmla="*/ 41 w 41"/>
                  <a:gd name="T1" fmla="*/ 6 h 32"/>
                  <a:gd name="T2" fmla="*/ 0 w 41"/>
                  <a:gd name="T3" fmla="*/ 32 h 32"/>
                  <a:gd name="T4" fmla="*/ 0 w 41"/>
                  <a:gd name="T5" fmla="*/ 32 h 32"/>
                  <a:gd name="T6" fmla="*/ 24 w 41"/>
                  <a:gd name="T7" fmla="*/ 9 h 32"/>
                  <a:gd name="T8" fmla="*/ 41 w 41"/>
                  <a:gd name="T9" fmla="*/ 3 h 32"/>
                  <a:gd name="T10" fmla="*/ 41 w 41"/>
                  <a:gd name="T11" fmla="*/ 3 h 32"/>
                  <a:gd name="T12" fmla="*/ 41 w 41"/>
                  <a:gd name="T13" fmla="*/ 6 h 32"/>
                </a:gdLst>
                <a:ahLst/>
                <a:cxnLst>
                  <a:cxn ang="0">
                    <a:pos x="T0" y="T1"/>
                  </a:cxn>
                  <a:cxn ang="0">
                    <a:pos x="T2" y="T3"/>
                  </a:cxn>
                  <a:cxn ang="0">
                    <a:pos x="T4" y="T5"/>
                  </a:cxn>
                  <a:cxn ang="0">
                    <a:pos x="T6" y="T7"/>
                  </a:cxn>
                  <a:cxn ang="0">
                    <a:pos x="T8" y="T9"/>
                  </a:cxn>
                  <a:cxn ang="0">
                    <a:pos x="T10" y="T11"/>
                  </a:cxn>
                  <a:cxn ang="0">
                    <a:pos x="T12" y="T13"/>
                  </a:cxn>
                </a:cxnLst>
                <a:rect l="0" t="0" r="r" b="b"/>
                <a:pathLst>
                  <a:path w="41" h="32">
                    <a:moveTo>
                      <a:pt x="41" y="6"/>
                    </a:moveTo>
                    <a:cubicBezTo>
                      <a:pt x="30" y="19"/>
                      <a:pt x="16" y="26"/>
                      <a:pt x="0" y="32"/>
                    </a:cubicBezTo>
                    <a:cubicBezTo>
                      <a:pt x="0" y="32"/>
                      <a:pt x="0" y="32"/>
                      <a:pt x="0" y="32"/>
                    </a:cubicBezTo>
                    <a:cubicBezTo>
                      <a:pt x="5" y="21"/>
                      <a:pt x="18" y="18"/>
                      <a:pt x="24" y="9"/>
                    </a:cubicBezTo>
                    <a:cubicBezTo>
                      <a:pt x="29" y="2"/>
                      <a:pt x="34" y="0"/>
                      <a:pt x="41" y="3"/>
                    </a:cubicBezTo>
                    <a:cubicBezTo>
                      <a:pt x="41" y="3"/>
                      <a:pt x="41" y="3"/>
                      <a:pt x="41" y="3"/>
                    </a:cubicBezTo>
                    <a:cubicBezTo>
                      <a:pt x="41" y="4"/>
                      <a:pt x="41" y="5"/>
                      <a:pt x="41"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1" name="Freeform 755">
                <a:extLst>
                  <a:ext uri="{FF2B5EF4-FFF2-40B4-BE49-F238E27FC236}">
                    <a16:creationId xmlns:a16="http://schemas.microsoft.com/office/drawing/2014/main" id="{8723BF05-8D94-622E-755E-60F0CF37CD4A}"/>
                  </a:ext>
                </a:extLst>
              </p:cNvPr>
              <p:cNvSpPr/>
              <p:nvPr/>
            </p:nvSpPr>
            <p:spPr bwMode="auto">
              <a:xfrm>
                <a:off x="610" y="1267"/>
                <a:ext cx="51" cy="29"/>
              </a:xfrm>
              <a:custGeom>
                <a:avLst/>
                <a:gdLst>
                  <a:gd name="T0" fmla="*/ 0 w 44"/>
                  <a:gd name="T1" fmla="*/ 17 h 25"/>
                  <a:gd name="T2" fmla="*/ 29 w 44"/>
                  <a:gd name="T3" fmla="*/ 0 h 25"/>
                  <a:gd name="T4" fmla="*/ 31 w 44"/>
                  <a:gd name="T5" fmla="*/ 3 h 25"/>
                  <a:gd name="T6" fmla="*/ 7 w 44"/>
                  <a:gd name="T7" fmla="*/ 16 h 25"/>
                  <a:gd name="T8" fmla="*/ 7 w 44"/>
                  <a:gd name="T9" fmla="*/ 17 h 25"/>
                  <a:gd name="T10" fmla="*/ 44 w 44"/>
                  <a:gd name="T11" fmla="*/ 10 h 25"/>
                  <a:gd name="T12" fmla="*/ 24 w 44"/>
                  <a:gd name="T13" fmla="*/ 18 h 25"/>
                  <a:gd name="T14" fmla="*/ 8 w 44"/>
                  <a:gd name="T15" fmla="*/ 23 h 25"/>
                  <a:gd name="T16" fmla="*/ 0 w 44"/>
                  <a:gd name="T17" fmla="*/ 20 h 25"/>
                  <a:gd name="T18" fmla="*/ 0 w 44"/>
                  <a:gd name="T19" fmla="*/ 20 h 25"/>
                  <a:gd name="T20" fmla="*/ 1 w 44"/>
                  <a:gd name="T21" fmla="*/ 19 h 25"/>
                  <a:gd name="T22" fmla="*/ 0 w 44"/>
                  <a:gd name="T23"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 h="25">
                    <a:moveTo>
                      <a:pt x="0" y="17"/>
                    </a:moveTo>
                    <a:cubicBezTo>
                      <a:pt x="7" y="6"/>
                      <a:pt x="19" y="5"/>
                      <a:pt x="29" y="0"/>
                    </a:cubicBezTo>
                    <a:cubicBezTo>
                      <a:pt x="30" y="1"/>
                      <a:pt x="30" y="2"/>
                      <a:pt x="31" y="3"/>
                    </a:cubicBezTo>
                    <a:cubicBezTo>
                      <a:pt x="23" y="7"/>
                      <a:pt x="15" y="11"/>
                      <a:pt x="7" y="16"/>
                    </a:cubicBezTo>
                    <a:cubicBezTo>
                      <a:pt x="7" y="16"/>
                      <a:pt x="7" y="17"/>
                      <a:pt x="7" y="17"/>
                    </a:cubicBezTo>
                    <a:cubicBezTo>
                      <a:pt x="20" y="15"/>
                      <a:pt x="32" y="12"/>
                      <a:pt x="44" y="10"/>
                    </a:cubicBezTo>
                    <a:cubicBezTo>
                      <a:pt x="38" y="16"/>
                      <a:pt x="31" y="16"/>
                      <a:pt x="24" y="18"/>
                    </a:cubicBezTo>
                    <a:cubicBezTo>
                      <a:pt x="19" y="19"/>
                      <a:pt x="13" y="21"/>
                      <a:pt x="8" y="23"/>
                    </a:cubicBezTo>
                    <a:cubicBezTo>
                      <a:pt x="4" y="25"/>
                      <a:pt x="1" y="25"/>
                      <a:pt x="0" y="20"/>
                    </a:cubicBezTo>
                    <a:cubicBezTo>
                      <a:pt x="0" y="20"/>
                      <a:pt x="0" y="20"/>
                      <a:pt x="0" y="20"/>
                    </a:cubicBezTo>
                    <a:cubicBezTo>
                      <a:pt x="1" y="19"/>
                      <a:pt x="1" y="19"/>
                      <a:pt x="1" y="19"/>
                    </a:cubicBezTo>
                    <a:cubicBezTo>
                      <a:pt x="1" y="18"/>
                      <a:pt x="1" y="18"/>
                      <a:pt x="0" y="1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2" name="Freeform 756">
                <a:extLst>
                  <a:ext uri="{FF2B5EF4-FFF2-40B4-BE49-F238E27FC236}">
                    <a16:creationId xmlns:a16="http://schemas.microsoft.com/office/drawing/2014/main" id="{0968AADC-3782-AE50-5CBB-BB1C94AD4A83}"/>
                  </a:ext>
                </a:extLst>
              </p:cNvPr>
              <p:cNvSpPr/>
              <p:nvPr/>
            </p:nvSpPr>
            <p:spPr bwMode="auto">
              <a:xfrm>
                <a:off x="501" y="1338"/>
                <a:ext cx="34" cy="47"/>
              </a:xfrm>
              <a:custGeom>
                <a:avLst/>
                <a:gdLst>
                  <a:gd name="T0" fmla="*/ 25 w 29"/>
                  <a:gd name="T1" fmla="*/ 0 h 41"/>
                  <a:gd name="T2" fmla="*/ 0 w 29"/>
                  <a:gd name="T3" fmla="*/ 41 h 41"/>
                  <a:gd name="T4" fmla="*/ 25 w 29"/>
                  <a:gd name="T5" fmla="*/ 0 h 41"/>
                </a:gdLst>
                <a:ahLst/>
                <a:cxnLst>
                  <a:cxn ang="0">
                    <a:pos x="T0" y="T1"/>
                  </a:cxn>
                  <a:cxn ang="0">
                    <a:pos x="T2" y="T3"/>
                  </a:cxn>
                  <a:cxn ang="0">
                    <a:pos x="T4" y="T5"/>
                  </a:cxn>
                </a:cxnLst>
                <a:rect l="0" t="0" r="r" b="b"/>
                <a:pathLst>
                  <a:path w="28" h="41">
                    <a:moveTo>
                      <a:pt x="25" y="0"/>
                    </a:moveTo>
                    <a:cubicBezTo>
                      <a:pt x="29" y="9"/>
                      <a:pt x="15" y="31"/>
                      <a:pt x="0" y="41"/>
                    </a:cubicBezTo>
                    <a:cubicBezTo>
                      <a:pt x="6" y="27"/>
                      <a:pt x="19" y="17"/>
                      <a:pt x="25"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3" name="Freeform 757">
                <a:extLst>
                  <a:ext uri="{FF2B5EF4-FFF2-40B4-BE49-F238E27FC236}">
                    <a16:creationId xmlns:a16="http://schemas.microsoft.com/office/drawing/2014/main" id="{92BB18E8-B776-57B5-EA44-78C690122AE7}"/>
                  </a:ext>
                </a:extLst>
              </p:cNvPr>
              <p:cNvSpPr/>
              <p:nvPr/>
            </p:nvSpPr>
            <p:spPr bwMode="auto">
              <a:xfrm>
                <a:off x="532" y="1320"/>
                <a:ext cx="31" cy="23"/>
              </a:xfrm>
              <a:custGeom>
                <a:avLst/>
                <a:gdLst>
                  <a:gd name="T0" fmla="*/ 10 w 27"/>
                  <a:gd name="T1" fmla="*/ 3 h 20"/>
                  <a:gd name="T2" fmla="*/ 16 w 27"/>
                  <a:gd name="T3" fmla="*/ 6 h 20"/>
                  <a:gd name="T4" fmla="*/ 27 w 27"/>
                  <a:gd name="T5" fmla="*/ 0 h 20"/>
                  <a:gd name="T6" fmla="*/ 27 w 27"/>
                  <a:gd name="T7" fmla="*/ 0 h 20"/>
                  <a:gd name="T8" fmla="*/ 15 w 27"/>
                  <a:gd name="T9" fmla="*/ 14 h 20"/>
                  <a:gd name="T10" fmla="*/ 2 w 27"/>
                  <a:gd name="T11" fmla="*/ 11 h 20"/>
                  <a:gd name="T12" fmla="*/ 10 w 27"/>
                  <a:gd name="T13" fmla="*/ 3 h 20"/>
                  <a:gd name="T14" fmla="*/ 10 w 27"/>
                  <a:gd name="T15" fmla="*/ 3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20">
                    <a:moveTo>
                      <a:pt x="10" y="3"/>
                    </a:moveTo>
                    <a:cubicBezTo>
                      <a:pt x="11" y="6"/>
                      <a:pt x="12" y="8"/>
                      <a:pt x="16" y="6"/>
                    </a:cubicBezTo>
                    <a:cubicBezTo>
                      <a:pt x="20" y="4"/>
                      <a:pt x="22" y="0"/>
                      <a:pt x="27" y="0"/>
                    </a:cubicBezTo>
                    <a:cubicBezTo>
                      <a:pt x="27" y="0"/>
                      <a:pt x="27" y="0"/>
                      <a:pt x="27" y="0"/>
                    </a:cubicBezTo>
                    <a:cubicBezTo>
                      <a:pt x="26" y="8"/>
                      <a:pt x="20" y="10"/>
                      <a:pt x="15" y="14"/>
                    </a:cubicBezTo>
                    <a:cubicBezTo>
                      <a:pt x="8" y="20"/>
                      <a:pt x="3" y="13"/>
                      <a:pt x="2" y="11"/>
                    </a:cubicBezTo>
                    <a:cubicBezTo>
                      <a:pt x="0" y="6"/>
                      <a:pt x="5" y="3"/>
                      <a:pt x="10" y="3"/>
                    </a:cubicBezTo>
                    <a:cubicBezTo>
                      <a:pt x="10" y="3"/>
                      <a:pt x="10" y="3"/>
                      <a:pt x="1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4" name="Freeform 758">
                <a:extLst>
                  <a:ext uri="{FF2B5EF4-FFF2-40B4-BE49-F238E27FC236}">
                    <a16:creationId xmlns:a16="http://schemas.microsoft.com/office/drawing/2014/main" id="{BAFC44BB-1019-E664-8578-3A3C513AA6B1}"/>
                  </a:ext>
                </a:extLst>
              </p:cNvPr>
              <p:cNvSpPr/>
              <p:nvPr/>
            </p:nvSpPr>
            <p:spPr bwMode="auto">
              <a:xfrm>
                <a:off x="507" y="1440"/>
                <a:ext cx="36" cy="8"/>
              </a:xfrm>
              <a:custGeom>
                <a:avLst/>
                <a:gdLst>
                  <a:gd name="T0" fmla="*/ 0 w 31"/>
                  <a:gd name="T1" fmla="*/ 7 h 7"/>
                  <a:gd name="T2" fmla="*/ 31 w 31"/>
                  <a:gd name="T3" fmla="*/ 1 h 7"/>
                  <a:gd name="T4" fmla="*/ 0 w 31"/>
                  <a:gd name="T5" fmla="*/ 7 h 7"/>
                </a:gdLst>
                <a:ahLst/>
                <a:cxnLst>
                  <a:cxn ang="0">
                    <a:pos x="T0" y="T1"/>
                  </a:cxn>
                  <a:cxn ang="0">
                    <a:pos x="T2" y="T3"/>
                  </a:cxn>
                  <a:cxn ang="0">
                    <a:pos x="T4" y="T5"/>
                  </a:cxn>
                </a:cxnLst>
                <a:rect l="0" t="0" r="r" b="b"/>
                <a:pathLst>
                  <a:path w="31" h="7">
                    <a:moveTo>
                      <a:pt x="0" y="7"/>
                    </a:moveTo>
                    <a:cubicBezTo>
                      <a:pt x="9" y="1"/>
                      <a:pt x="20" y="0"/>
                      <a:pt x="31" y="1"/>
                    </a:cubicBezTo>
                    <a:cubicBezTo>
                      <a:pt x="21" y="7"/>
                      <a:pt x="10" y="6"/>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5" name="Freeform 759">
                <a:extLst>
                  <a:ext uri="{FF2B5EF4-FFF2-40B4-BE49-F238E27FC236}">
                    <a16:creationId xmlns:a16="http://schemas.microsoft.com/office/drawing/2014/main" id="{E0FA3DB5-5440-871E-BE36-18E604F79F89}"/>
                  </a:ext>
                </a:extLst>
              </p:cNvPr>
              <p:cNvSpPr/>
              <p:nvPr/>
            </p:nvSpPr>
            <p:spPr bwMode="auto">
              <a:xfrm>
                <a:off x="544" y="1392"/>
                <a:ext cx="23" cy="17"/>
              </a:xfrm>
              <a:custGeom>
                <a:avLst/>
                <a:gdLst>
                  <a:gd name="T0" fmla="*/ 20 w 20"/>
                  <a:gd name="T1" fmla="*/ 0 h 15"/>
                  <a:gd name="T2" fmla="*/ 0 w 20"/>
                  <a:gd name="T3" fmla="*/ 15 h 15"/>
                  <a:gd name="T4" fmla="*/ 0 w 20"/>
                  <a:gd name="T5" fmla="*/ 15 h 15"/>
                  <a:gd name="T6" fmla="*/ 19 w 20"/>
                  <a:gd name="T7" fmla="*/ 0 h 15"/>
                  <a:gd name="T8" fmla="*/ 20 w 20"/>
                  <a:gd name="T9" fmla="*/ 0 h 15"/>
                </a:gdLst>
                <a:ahLst/>
                <a:cxnLst>
                  <a:cxn ang="0">
                    <a:pos x="T0" y="T1"/>
                  </a:cxn>
                  <a:cxn ang="0">
                    <a:pos x="T2" y="T3"/>
                  </a:cxn>
                  <a:cxn ang="0">
                    <a:pos x="T4" y="T5"/>
                  </a:cxn>
                  <a:cxn ang="0">
                    <a:pos x="T6" y="T7"/>
                  </a:cxn>
                  <a:cxn ang="0">
                    <a:pos x="T8" y="T9"/>
                  </a:cxn>
                </a:cxnLst>
                <a:rect l="0" t="0" r="r" b="b"/>
                <a:pathLst>
                  <a:path w="20" h="15">
                    <a:moveTo>
                      <a:pt x="20" y="0"/>
                    </a:moveTo>
                    <a:cubicBezTo>
                      <a:pt x="16" y="8"/>
                      <a:pt x="8" y="12"/>
                      <a:pt x="0" y="15"/>
                    </a:cubicBezTo>
                    <a:cubicBezTo>
                      <a:pt x="0" y="15"/>
                      <a:pt x="0" y="15"/>
                      <a:pt x="0" y="15"/>
                    </a:cubicBezTo>
                    <a:cubicBezTo>
                      <a:pt x="3" y="5"/>
                      <a:pt x="11" y="3"/>
                      <a:pt x="19" y="0"/>
                    </a:cubicBezTo>
                    <a:lnTo>
                      <a:pt x="20" y="0"/>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6" name="Freeform 760">
                <a:extLst>
                  <a:ext uri="{FF2B5EF4-FFF2-40B4-BE49-F238E27FC236}">
                    <a16:creationId xmlns:a16="http://schemas.microsoft.com/office/drawing/2014/main" id="{AEAF81A5-7E4A-224D-740B-798E0C3F40E5}"/>
                  </a:ext>
                </a:extLst>
              </p:cNvPr>
              <p:cNvSpPr/>
              <p:nvPr/>
            </p:nvSpPr>
            <p:spPr bwMode="auto">
              <a:xfrm>
                <a:off x="532" y="1367"/>
                <a:ext cx="20" cy="16"/>
              </a:xfrm>
              <a:custGeom>
                <a:avLst/>
                <a:gdLst>
                  <a:gd name="T0" fmla="*/ 17 w 17"/>
                  <a:gd name="T1" fmla="*/ 0 h 14"/>
                  <a:gd name="T2" fmla="*/ 0 w 17"/>
                  <a:gd name="T3" fmla="*/ 14 h 14"/>
                  <a:gd name="T4" fmla="*/ 17 w 17"/>
                  <a:gd name="T5" fmla="*/ 0 h 14"/>
                </a:gdLst>
                <a:ahLst/>
                <a:cxnLst>
                  <a:cxn ang="0">
                    <a:pos x="T0" y="T1"/>
                  </a:cxn>
                  <a:cxn ang="0">
                    <a:pos x="T2" y="T3"/>
                  </a:cxn>
                  <a:cxn ang="0">
                    <a:pos x="T4" y="T5"/>
                  </a:cxn>
                </a:cxnLst>
                <a:rect l="0" t="0" r="r" b="b"/>
                <a:pathLst>
                  <a:path w="17" h="14">
                    <a:moveTo>
                      <a:pt x="17" y="0"/>
                    </a:moveTo>
                    <a:cubicBezTo>
                      <a:pt x="15" y="8"/>
                      <a:pt x="8" y="8"/>
                      <a:pt x="0" y="14"/>
                    </a:cubicBezTo>
                    <a:cubicBezTo>
                      <a:pt x="3" y="2"/>
                      <a:pt x="11" y="2"/>
                      <a:pt x="1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7" name="Freeform 761">
                <a:extLst>
                  <a:ext uri="{FF2B5EF4-FFF2-40B4-BE49-F238E27FC236}">
                    <a16:creationId xmlns:a16="http://schemas.microsoft.com/office/drawing/2014/main" id="{15824AED-1C19-5601-125E-209B3EF664D4}"/>
                  </a:ext>
                </a:extLst>
              </p:cNvPr>
              <p:cNvSpPr/>
              <p:nvPr/>
            </p:nvSpPr>
            <p:spPr bwMode="auto">
              <a:xfrm>
                <a:off x="455" y="1444"/>
                <a:ext cx="10" cy="15"/>
              </a:xfrm>
              <a:custGeom>
                <a:avLst/>
                <a:gdLst>
                  <a:gd name="T0" fmla="*/ 7 w 8"/>
                  <a:gd name="T1" fmla="*/ 0 h 13"/>
                  <a:gd name="T2" fmla="*/ 2 w 8"/>
                  <a:gd name="T3" fmla="*/ 13 h 13"/>
                  <a:gd name="T4" fmla="*/ 7 w 8"/>
                  <a:gd name="T5" fmla="*/ 0 h 13"/>
                </a:gdLst>
                <a:ahLst/>
                <a:cxnLst>
                  <a:cxn ang="0">
                    <a:pos x="T0" y="T1"/>
                  </a:cxn>
                  <a:cxn ang="0">
                    <a:pos x="T2" y="T3"/>
                  </a:cxn>
                  <a:cxn ang="0">
                    <a:pos x="T4" y="T5"/>
                  </a:cxn>
                </a:cxnLst>
                <a:rect l="0" t="0" r="r" b="b"/>
                <a:pathLst>
                  <a:path w="8" h="13">
                    <a:moveTo>
                      <a:pt x="7" y="0"/>
                    </a:moveTo>
                    <a:cubicBezTo>
                      <a:pt x="8" y="5"/>
                      <a:pt x="6" y="9"/>
                      <a:pt x="2" y="13"/>
                    </a:cubicBezTo>
                    <a:cubicBezTo>
                      <a:pt x="0" y="6"/>
                      <a:pt x="5" y="3"/>
                      <a:pt x="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8" name="Freeform 762">
                <a:extLst>
                  <a:ext uri="{FF2B5EF4-FFF2-40B4-BE49-F238E27FC236}">
                    <a16:creationId xmlns:a16="http://schemas.microsoft.com/office/drawing/2014/main" id="{746CFA57-3F6B-6190-BA19-6C0563A81D28}"/>
                  </a:ext>
                </a:extLst>
              </p:cNvPr>
              <p:cNvSpPr/>
              <p:nvPr/>
            </p:nvSpPr>
            <p:spPr bwMode="auto">
              <a:xfrm>
                <a:off x="564" y="1401"/>
                <a:ext cx="15" cy="7"/>
              </a:xfrm>
              <a:custGeom>
                <a:avLst/>
                <a:gdLst>
                  <a:gd name="T0" fmla="*/ 0 w 13"/>
                  <a:gd name="T1" fmla="*/ 3 h 6"/>
                  <a:gd name="T2" fmla="*/ 13 w 13"/>
                  <a:gd name="T3" fmla="*/ 0 h 6"/>
                  <a:gd name="T4" fmla="*/ 1 w 13"/>
                  <a:gd name="T5" fmla="*/ 6 h 6"/>
                  <a:gd name="T6" fmla="*/ 0 w 13"/>
                  <a:gd name="T7" fmla="*/ 3 h 6"/>
                </a:gdLst>
                <a:ahLst/>
                <a:cxnLst>
                  <a:cxn ang="0">
                    <a:pos x="T0" y="T1"/>
                  </a:cxn>
                  <a:cxn ang="0">
                    <a:pos x="T2" y="T3"/>
                  </a:cxn>
                  <a:cxn ang="0">
                    <a:pos x="T4" y="T5"/>
                  </a:cxn>
                  <a:cxn ang="0">
                    <a:pos x="T6" y="T7"/>
                  </a:cxn>
                </a:cxnLst>
                <a:rect l="0" t="0" r="r" b="b"/>
                <a:pathLst>
                  <a:path w="13" h="6">
                    <a:moveTo>
                      <a:pt x="0" y="3"/>
                    </a:moveTo>
                    <a:cubicBezTo>
                      <a:pt x="4" y="2"/>
                      <a:pt x="8" y="1"/>
                      <a:pt x="13" y="0"/>
                    </a:cubicBezTo>
                    <a:cubicBezTo>
                      <a:pt x="9" y="5"/>
                      <a:pt x="5" y="4"/>
                      <a:pt x="1" y="6"/>
                    </a:cubicBezTo>
                    <a:cubicBezTo>
                      <a:pt x="1" y="5"/>
                      <a:pt x="0" y="4"/>
                      <a:pt x="0" y="3"/>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9" name="Freeform 763">
                <a:extLst>
                  <a:ext uri="{FF2B5EF4-FFF2-40B4-BE49-F238E27FC236}">
                    <a16:creationId xmlns:a16="http://schemas.microsoft.com/office/drawing/2014/main" id="{99935AE7-3AB8-CBC7-39FA-061EC54B9CC9}"/>
                  </a:ext>
                </a:extLst>
              </p:cNvPr>
              <p:cNvSpPr/>
              <p:nvPr/>
            </p:nvSpPr>
            <p:spPr bwMode="auto">
              <a:xfrm>
                <a:off x="651" y="1263"/>
                <a:ext cx="9" cy="4"/>
              </a:xfrm>
              <a:custGeom>
                <a:avLst/>
                <a:gdLst>
                  <a:gd name="T0" fmla="*/ 7 w 8"/>
                  <a:gd name="T1" fmla="*/ 2 h 4"/>
                  <a:gd name="T2" fmla="*/ 4 w 8"/>
                  <a:gd name="T3" fmla="*/ 4 h 4"/>
                  <a:gd name="T4" fmla="*/ 1 w 8"/>
                  <a:gd name="T5" fmla="*/ 2 h 4"/>
                  <a:gd name="T6" fmla="*/ 4 w 8"/>
                  <a:gd name="T7" fmla="*/ 0 h 4"/>
                  <a:gd name="T8" fmla="*/ 7 w 8"/>
                  <a:gd name="T9" fmla="*/ 2 h 4"/>
                </a:gdLst>
                <a:ahLst/>
                <a:cxnLst>
                  <a:cxn ang="0">
                    <a:pos x="T0" y="T1"/>
                  </a:cxn>
                  <a:cxn ang="0">
                    <a:pos x="T2" y="T3"/>
                  </a:cxn>
                  <a:cxn ang="0">
                    <a:pos x="T4" y="T5"/>
                  </a:cxn>
                  <a:cxn ang="0">
                    <a:pos x="T6" y="T7"/>
                  </a:cxn>
                  <a:cxn ang="0">
                    <a:pos x="T8" y="T9"/>
                  </a:cxn>
                </a:cxnLst>
                <a:rect l="0" t="0" r="r" b="b"/>
                <a:pathLst>
                  <a:path w="8" h="4">
                    <a:moveTo>
                      <a:pt x="7" y="2"/>
                    </a:moveTo>
                    <a:cubicBezTo>
                      <a:pt x="7" y="4"/>
                      <a:pt x="5" y="4"/>
                      <a:pt x="4" y="4"/>
                    </a:cubicBezTo>
                    <a:cubicBezTo>
                      <a:pt x="2" y="4"/>
                      <a:pt x="0" y="4"/>
                      <a:pt x="1" y="2"/>
                    </a:cubicBezTo>
                    <a:cubicBezTo>
                      <a:pt x="1" y="1"/>
                      <a:pt x="3" y="0"/>
                      <a:pt x="4" y="0"/>
                    </a:cubicBezTo>
                    <a:cubicBezTo>
                      <a:pt x="6" y="0"/>
                      <a:pt x="8" y="0"/>
                      <a:pt x="7"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0" name="Freeform 764">
                <a:extLst>
                  <a:ext uri="{FF2B5EF4-FFF2-40B4-BE49-F238E27FC236}">
                    <a16:creationId xmlns:a16="http://schemas.microsoft.com/office/drawing/2014/main" id="{0620CD33-F0A2-4CA1-2577-5A55A8BC92F5}"/>
                  </a:ext>
                </a:extLst>
              </p:cNvPr>
              <p:cNvSpPr/>
              <p:nvPr/>
            </p:nvSpPr>
            <p:spPr bwMode="auto">
              <a:xfrm>
                <a:off x="492" y="1391"/>
                <a:ext cx="7" cy="6"/>
              </a:xfrm>
              <a:custGeom>
                <a:avLst/>
                <a:gdLst>
                  <a:gd name="T0" fmla="*/ 6 w 6"/>
                  <a:gd name="T1" fmla="*/ 2 h 5"/>
                  <a:gd name="T2" fmla="*/ 2 w 6"/>
                  <a:gd name="T3" fmla="*/ 5 h 5"/>
                  <a:gd name="T4" fmla="*/ 1 w 6"/>
                  <a:gd name="T5" fmla="*/ 2 h 5"/>
                  <a:gd name="T6" fmla="*/ 4 w 6"/>
                  <a:gd name="T7" fmla="*/ 0 h 5"/>
                  <a:gd name="T8" fmla="*/ 6 w 6"/>
                  <a:gd name="T9" fmla="*/ 2 h 5"/>
                </a:gdLst>
                <a:ahLst/>
                <a:cxnLst>
                  <a:cxn ang="0">
                    <a:pos x="T0" y="T1"/>
                  </a:cxn>
                  <a:cxn ang="0">
                    <a:pos x="T2" y="T3"/>
                  </a:cxn>
                  <a:cxn ang="0">
                    <a:pos x="T4" y="T5"/>
                  </a:cxn>
                  <a:cxn ang="0">
                    <a:pos x="T6" y="T7"/>
                  </a:cxn>
                  <a:cxn ang="0">
                    <a:pos x="T8" y="T9"/>
                  </a:cxn>
                </a:cxnLst>
                <a:rect l="0" t="0" r="r" b="b"/>
                <a:pathLst>
                  <a:path w="6" h="5">
                    <a:moveTo>
                      <a:pt x="6" y="2"/>
                    </a:moveTo>
                    <a:cubicBezTo>
                      <a:pt x="5" y="3"/>
                      <a:pt x="4" y="5"/>
                      <a:pt x="2" y="5"/>
                    </a:cubicBezTo>
                    <a:cubicBezTo>
                      <a:pt x="0" y="5"/>
                      <a:pt x="0" y="3"/>
                      <a:pt x="1" y="2"/>
                    </a:cubicBezTo>
                    <a:cubicBezTo>
                      <a:pt x="1" y="1"/>
                      <a:pt x="3" y="0"/>
                      <a:pt x="4" y="0"/>
                    </a:cubicBezTo>
                    <a:cubicBezTo>
                      <a:pt x="4" y="0"/>
                      <a:pt x="5" y="1"/>
                      <a:pt x="6"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1" name="Freeform 765">
                <a:extLst>
                  <a:ext uri="{FF2B5EF4-FFF2-40B4-BE49-F238E27FC236}">
                    <a16:creationId xmlns:a16="http://schemas.microsoft.com/office/drawing/2014/main" id="{CA7506E7-2356-F7C1-A475-B3C585D17084}"/>
                  </a:ext>
                </a:extLst>
              </p:cNvPr>
              <p:cNvSpPr/>
              <p:nvPr/>
            </p:nvSpPr>
            <p:spPr bwMode="auto">
              <a:xfrm>
                <a:off x="566" y="1387"/>
                <a:ext cx="7" cy="5"/>
              </a:xfrm>
              <a:custGeom>
                <a:avLst/>
                <a:gdLst>
                  <a:gd name="T0" fmla="*/ 0 w 6"/>
                  <a:gd name="T1" fmla="*/ 5 h 5"/>
                  <a:gd name="T2" fmla="*/ 5 w 6"/>
                  <a:gd name="T3" fmla="*/ 1 h 5"/>
                  <a:gd name="T4" fmla="*/ 6 w 6"/>
                  <a:gd name="T5" fmla="*/ 2 h 5"/>
                  <a:gd name="T6" fmla="*/ 1 w 6"/>
                  <a:gd name="T7" fmla="*/ 5 h 5"/>
                  <a:gd name="T8" fmla="*/ 0 w 6"/>
                  <a:gd name="T9" fmla="*/ 5 h 5"/>
                </a:gdLst>
                <a:ahLst/>
                <a:cxnLst>
                  <a:cxn ang="0">
                    <a:pos x="T0" y="T1"/>
                  </a:cxn>
                  <a:cxn ang="0">
                    <a:pos x="T2" y="T3"/>
                  </a:cxn>
                  <a:cxn ang="0">
                    <a:pos x="T4" y="T5"/>
                  </a:cxn>
                  <a:cxn ang="0">
                    <a:pos x="T6" y="T7"/>
                  </a:cxn>
                  <a:cxn ang="0">
                    <a:pos x="T8" y="T9"/>
                  </a:cxn>
                </a:cxnLst>
                <a:rect l="0" t="0" r="r" b="b"/>
                <a:pathLst>
                  <a:path w="6" h="5">
                    <a:moveTo>
                      <a:pt x="0" y="5"/>
                    </a:moveTo>
                    <a:cubicBezTo>
                      <a:pt x="1" y="3"/>
                      <a:pt x="1" y="0"/>
                      <a:pt x="5" y="1"/>
                    </a:cubicBezTo>
                    <a:cubicBezTo>
                      <a:pt x="5" y="1"/>
                      <a:pt x="6" y="2"/>
                      <a:pt x="6" y="2"/>
                    </a:cubicBezTo>
                    <a:cubicBezTo>
                      <a:pt x="5" y="5"/>
                      <a:pt x="3" y="5"/>
                      <a:pt x="1" y="5"/>
                    </a:cubicBezTo>
                    <a:cubicBezTo>
                      <a:pt x="1" y="5"/>
                      <a:pt x="0" y="5"/>
                      <a:pt x="0"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2" name="Freeform 766">
                <a:extLst>
                  <a:ext uri="{FF2B5EF4-FFF2-40B4-BE49-F238E27FC236}">
                    <a16:creationId xmlns:a16="http://schemas.microsoft.com/office/drawing/2014/main" id="{FE2044A8-2DBD-534E-CC69-226D85274743}"/>
                  </a:ext>
                </a:extLst>
              </p:cNvPr>
              <p:cNvSpPr/>
              <p:nvPr/>
            </p:nvSpPr>
            <p:spPr bwMode="auto">
              <a:xfrm>
                <a:off x="525" y="1382"/>
                <a:ext cx="4" cy="3"/>
              </a:xfrm>
              <a:custGeom>
                <a:avLst/>
                <a:gdLst>
                  <a:gd name="T0" fmla="*/ 3 w 3"/>
                  <a:gd name="T1" fmla="*/ 2 h 3"/>
                  <a:gd name="T2" fmla="*/ 1 w 3"/>
                  <a:gd name="T3" fmla="*/ 3 h 3"/>
                  <a:gd name="T4" fmla="*/ 0 w 3"/>
                  <a:gd name="T5" fmla="*/ 1 h 3"/>
                  <a:gd name="T6" fmla="*/ 2 w 3"/>
                  <a:gd name="T7" fmla="*/ 1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cubicBezTo>
                      <a:pt x="2" y="3"/>
                      <a:pt x="2" y="3"/>
                      <a:pt x="1" y="3"/>
                    </a:cubicBezTo>
                    <a:cubicBezTo>
                      <a:pt x="1" y="3"/>
                      <a:pt x="1" y="2"/>
                      <a:pt x="0" y="1"/>
                    </a:cubicBezTo>
                    <a:cubicBezTo>
                      <a:pt x="1" y="1"/>
                      <a:pt x="2" y="0"/>
                      <a:pt x="2" y="1"/>
                    </a:cubicBezTo>
                    <a:cubicBezTo>
                      <a:pt x="3" y="1"/>
                      <a:pt x="3" y="2"/>
                      <a:pt x="3"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3" name="Freeform 767">
                <a:extLst>
                  <a:ext uri="{FF2B5EF4-FFF2-40B4-BE49-F238E27FC236}">
                    <a16:creationId xmlns:a16="http://schemas.microsoft.com/office/drawing/2014/main" id="{33F2E168-3FFE-E1D7-81C0-DB24D1B88B4F}"/>
                  </a:ext>
                </a:extLst>
              </p:cNvPr>
              <p:cNvSpPr/>
              <p:nvPr/>
            </p:nvSpPr>
            <p:spPr bwMode="auto">
              <a:xfrm>
                <a:off x="547" y="1310"/>
                <a:ext cx="5" cy="8"/>
              </a:xfrm>
              <a:custGeom>
                <a:avLst/>
                <a:gdLst>
                  <a:gd name="T0" fmla="*/ 0 w 4"/>
                  <a:gd name="T1" fmla="*/ 7 h 7"/>
                  <a:gd name="T2" fmla="*/ 4 w 4"/>
                  <a:gd name="T3" fmla="*/ 0 h 7"/>
                  <a:gd name="T4" fmla="*/ 4 w 4"/>
                  <a:gd name="T5" fmla="*/ 0 h 7"/>
                  <a:gd name="T6" fmla="*/ 0 w 4"/>
                  <a:gd name="T7" fmla="*/ 7 h 7"/>
                </a:gdLst>
                <a:ahLst/>
                <a:cxnLst>
                  <a:cxn ang="0">
                    <a:pos x="T0" y="T1"/>
                  </a:cxn>
                  <a:cxn ang="0">
                    <a:pos x="T2" y="T3"/>
                  </a:cxn>
                  <a:cxn ang="0">
                    <a:pos x="T4" y="T5"/>
                  </a:cxn>
                  <a:cxn ang="0">
                    <a:pos x="T6" y="T7"/>
                  </a:cxn>
                </a:cxnLst>
                <a:rect l="0" t="0" r="r" b="b"/>
                <a:pathLst>
                  <a:path w="4" h="7">
                    <a:moveTo>
                      <a:pt x="0" y="7"/>
                    </a:moveTo>
                    <a:cubicBezTo>
                      <a:pt x="0" y="3"/>
                      <a:pt x="1" y="1"/>
                      <a:pt x="4" y="0"/>
                    </a:cubicBezTo>
                    <a:cubicBezTo>
                      <a:pt x="4" y="0"/>
                      <a:pt x="4" y="0"/>
                      <a:pt x="4" y="0"/>
                    </a:cubicBezTo>
                    <a:cubicBezTo>
                      <a:pt x="4" y="3"/>
                      <a:pt x="3" y="5"/>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4" name="Freeform 768">
                <a:extLst>
                  <a:ext uri="{FF2B5EF4-FFF2-40B4-BE49-F238E27FC236}">
                    <a16:creationId xmlns:a16="http://schemas.microsoft.com/office/drawing/2014/main" id="{37BA1C98-486F-AA63-BDD6-140DF50E7338}"/>
                  </a:ext>
                </a:extLst>
              </p:cNvPr>
              <p:cNvSpPr/>
              <p:nvPr/>
            </p:nvSpPr>
            <p:spPr bwMode="auto">
              <a:xfrm>
                <a:off x="578" y="1380"/>
                <a:ext cx="4" cy="3"/>
              </a:xfrm>
              <a:custGeom>
                <a:avLst/>
                <a:gdLst>
                  <a:gd name="T0" fmla="*/ 3 w 3"/>
                  <a:gd name="T1" fmla="*/ 1 h 3"/>
                  <a:gd name="T2" fmla="*/ 2 w 3"/>
                  <a:gd name="T3" fmla="*/ 3 h 3"/>
                  <a:gd name="T4" fmla="*/ 0 w 3"/>
                  <a:gd name="T5" fmla="*/ 2 h 3"/>
                  <a:gd name="T6" fmla="*/ 1 w 3"/>
                  <a:gd name="T7" fmla="*/ 0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3" y="1"/>
                      <a:pt x="3" y="2"/>
                      <a:pt x="2" y="3"/>
                    </a:cubicBezTo>
                    <a:cubicBezTo>
                      <a:pt x="2" y="3"/>
                      <a:pt x="1" y="2"/>
                      <a:pt x="0" y="2"/>
                    </a:cubicBezTo>
                    <a:cubicBezTo>
                      <a:pt x="0" y="1"/>
                      <a:pt x="1" y="0"/>
                      <a:pt x="1" y="0"/>
                    </a:cubicBezTo>
                    <a:cubicBezTo>
                      <a:pt x="2" y="0"/>
                      <a:pt x="2" y="0"/>
                      <a:pt x="3"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5" name="Freeform 769">
                <a:extLst>
                  <a:ext uri="{FF2B5EF4-FFF2-40B4-BE49-F238E27FC236}">
                    <a16:creationId xmlns:a16="http://schemas.microsoft.com/office/drawing/2014/main" id="{960CC797-3A88-D486-FDDE-D7952CE8A043}"/>
                  </a:ext>
                </a:extLst>
              </p:cNvPr>
              <p:cNvSpPr/>
              <p:nvPr/>
            </p:nvSpPr>
            <p:spPr bwMode="auto">
              <a:xfrm>
                <a:off x="502" y="1399"/>
                <a:ext cx="5" cy="5"/>
              </a:xfrm>
              <a:custGeom>
                <a:avLst/>
                <a:gdLst>
                  <a:gd name="T0" fmla="*/ 0 w 4"/>
                  <a:gd name="T1" fmla="*/ 4 h 4"/>
                  <a:gd name="T2" fmla="*/ 3 w 4"/>
                  <a:gd name="T3" fmla="*/ 0 h 4"/>
                  <a:gd name="T4" fmla="*/ 4 w 4"/>
                  <a:gd name="T5" fmla="*/ 1 h 4"/>
                  <a:gd name="T6" fmla="*/ 0 w 4"/>
                  <a:gd name="T7" fmla="*/ 4 h 4"/>
                  <a:gd name="T8" fmla="*/ 0 w 4"/>
                  <a:gd name="T9" fmla="*/ 4 h 4"/>
                </a:gdLst>
                <a:ahLst/>
                <a:cxnLst>
                  <a:cxn ang="0">
                    <a:pos x="T0" y="T1"/>
                  </a:cxn>
                  <a:cxn ang="0">
                    <a:pos x="T2" y="T3"/>
                  </a:cxn>
                  <a:cxn ang="0">
                    <a:pos x="T4" y="T5"/>
                  </a:cxn>
                  <a:cxn ang="0">
                    <a:pos x="T6" y="T7"/>
                  </a:cxn>
                  <a:cxn ang="0">
                    <a:pos x="T8" y="T9"/>
                  </a:cxn>
                </a:cxnLst>
                <a:rect l="0" t="0" r="r" b="b"/>
                <a:pathLst>
                  <a:path w="4" h="4">
                    <a:moveTo>
                      <a:pt x="0" y="4"/>
                    </a:moveTo>
                    <a:cubicBezTo>
                      <a:pt x="0" y="2"/>
                      <a:pt x="0" y="0"/>
                      <a:pt x="3" y="0"/>
                    </a:cubicBezTo>
                    <a:cubicBezTo>
                      <a:pt x="3" y="0"/>
                      <a:pt x="4" y="1"/>
                      <a:pt x="4" y="1"/>
                    </a:cubicBezTo>
                    <a:cubicBezTo>
                      <a:pt x="4" y="3"/>
                      <a:pt x="2" y="3"/>
                      <a:pt x="0" y="4"/>
                    </a:cubicBezTo>
                    <a:cubicBezTo>
                      <a:pt x="0" y="4"/>
                      <a:pt x="0" y="4"/>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6" name="Freeform 770">
                <a:extLst>
                  <a:ext uri="{FF2B5EF4-FFF2-40B4-BE49-F238E27FC236}">
                    <a16:creationId xmlns:a16="http://schemas.microsoft.com/office/drawing/2014/main" id="{30BFF797-92C8-7A8A-5E8B-6D6DABBD1E9B}"/>
                  </a:ext>
                </a:extLst>
              </p:cNvPr>
              <p:cNvSpPr/>
              <p:nvPr/>
            </p:nvSpPr>
            <p:spPr bwMode="auto">
              <a:xfrm>
                <a:off x="591" y="1333"/>
                <a:ext cx="4" cy="4"/>
              </a:xfrm>
              <a:custGeom>
                <a:avLst/>
                <a:gdLst>
                  <a:gd name="T0" fmla="*/ 0 w 4"/>
                  <a:gd name="T1" fmla="*/ 4 h 4"/>
                  <a:gd name="T2" fmla="*/ 3 w 4"/>
                  <a:gd name="T3" fmla="*/ 0 h 4"/>
                  <a:gd name="T4" fmla="*/ 4 w 4"/>
                  <a:gd name="T5" fmla="*/ 1 h 4"/>
                  <a:gd name="T6" fmla="*/ 0 w 4"/>
                  <a:gd name="T7" fmla="*/ 4 h 4"/>
                </a:gdLst>
                <a:ahLst/>
                <a:cxnLst>
                  <a:cxn ang="0">
                    <a:pos x="T0" y="T1"/>
                  </a:cxn>
                  <a:cxn ang="0">
                    <a:pos x="T2" y="T3"/>
                  </a:cxn>
                  <a:cxn ang="0">
                    <a:pos x="T4" y="T5"/>
                  </a:cxn>
                  <a:cxn ang="0">
                    <a:pos x="T6" y="T7"/>
                  </a:cxn>
                </a:cxnLst>
                <a:rect l="0" t="0" r="r" b="b"/>
                <a:pathLst>
                  <a:path w="4" h="4">
                    <a:moveTo>
                      <a:pt x="0" y="4"/>
                    </a:moveTo>
                    <a:cubicBezTo>
                      <a:pt x="1" y="2"/>
                      <a:pt x="1" y="0"/>
                      <a:pt x="3" y="0"/>
                    </a:cubicBezTo>
                    <a:cubicBezTo>
                      <a:pt x="3" y="0"/>
                      <a:pt x="4" y="1"/>
                      <a:pt x="4" y="1"/>
                    </a:cubicBezTo>
                    <a:cubicBezTo>
                      <a:pt x="4" y="3"/>
                      <a:pt x="2" y="3"/>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7" name="Freeform 771">
                <a:extLst>
                  <a:ext uri="{FF2B5EF4-FFF2-40B4-BE49-F238E27FC236}">
                    <a16:creationId xmlns:a16="http://schemas.microsoft.com/office/drawing/2014/main" id="{9AE0AE13-D671-A606-B0D8-A986CABCA937}"/>
                  </a:ext>
                </a:extLst>
              </p:cNvPr>
              <p:cNvSpPr/>
              <p:nvPr/>
            </p:nvSpPr>
            <p:spPr bwMode="auto">
              <a:xfrm>
                <a:off x="552" y="1365"/>
                <a:ext cx="9" cy="3"/>
              </a:xfrm>
              <a:custGeom>
                <a:avLst/>
                <a:gdLst>
                  <a:gd name="T0" fmla="*/ 0 w 8"/>
                  <a:gd name="T1" fmla="*/ 2 h 3"/>
                  <a:gd name="T2" fmla="*/ 8 w 8"/>
                  <a:gd name="T3" fmla="*/ 0 h 3"/>
                  <a:gd name="T4" fmla="*/ 8 w 8"/>
                  <a:gd name="T5" fmla="*/ 0 h 3"/>
                  <a:gd name="T6" fmla="*/ 0 w 8"/>
                  <a:gd name="T7" fmla="*/ 2 h 3"/>
                  <a:gd name="T8" fmla="*/ 0 w 8"/>
                  <a:gd name="T9" fmla="*/ 2 h 3"/>
                </a:gdLst>
                <a:ahLst/>
                <a:cxnLst>
                  <a:cxn ang="0">
                    <a:pos x="T0" y="T1"/>
                  </a:cxn>
                  <a:cxn ang="0">
                    <a:pos x="T2" y="T3"/>
                  </a:cxn>
                  <a:cxn ang="0">
                    <a:pos x="T4" y="T5"/>
                  </a:cxn>
                  <a:cxn ang="0">
                    <a:pos x="T6" y="T7"/>
                  </a:cxn>
                  <a:cxn ang="0">
                    <a:pos x="T8" y="T9"/>
                  </a:cxn>
                </a:cxnLst>
                <a:rect l="0" t="0" r="r" b="b"/>
                <a:pathLst>
                  <a:path w="8" h="3">
                    <a:moveTo>
                      <a:pt x="0" y="2"/>
                    </a:moveTo>
                    <a:cubicBezTo>
                      <a:pt x="2" y="0"/>
                      <a:pt x="5" y="0"/>
                      <a:pt x="8" y="0"/>
                    </a:cubicBezTo>
                    <a:cubicBezTo>
                      <a:pt x="8" y="0"/>
                      <a:pt x="8" y="0"/>
                      <a:pt x="8" y="0"/>
                    </a:cubicBezTo>
                    <a:cubicBezTo>
                      <a:pt x="6" y="3"/>
                      <a:pt x="3"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8" name="Freeform 772">
                <a:extLst>
                  <a:ext uri="{FF2B5EF4-FFF2-40B4-BE49-F238E27FC236}">
                    <a16:creationId xmlns:a16="http://schemas.microsoft.com/office/drawing/2014/main" id="{A2171BAF-7F23-1AE7-A825-496080C12DD5}"/>
                  </a:ext>
                </a:extLst>
              </p:cNvPr>
              <p:cNvSpPr/>
              <p:nvPr/>
            </p:nvSpPr>
            <p:spPr bwMode="auto">
              <a:xfrm>
                <a:off x="547" y="1412"/>
                <a:ext cx="8" cy="3"/>
              </a:xfrm>
              <a:custGeom>
                <a:avLst/>
                <a:gdLst>
                  <a:gd name="T0" fmla="*/ 7 w 7"/>
                  <a:gd name="T1" fmla="*/ 0 h 3"/>
                  <a:gd name="T2" fmla="*/ 0 w 7"/>
                  <a:gd name="T3" fmla="*/ 2 h 3"/>
                  <a:gd name="T4" fmla="*/ 0 w 7"/>
                  <a:gd name="T5" fmla="*/ 2 h 3"/>
                  <a:gd name="T6" fmla="*/ 7 w 7"/>
                  <a:gd name="T7" fmla="*/ 0 h 3"/>
                </a:gdLst>
                <a:ahLst/>
                <a:cxnLst>
                  <a:cxn ang="0">
                    <a:pos x="T0" y="T1"/>
                  </a:cxn>
                  <a:cxn ang="0">
                    <a:pos x="T2" y="T3"/>
                  </a:cxn>
                  <a:cxn ang="0">
                    <a:pos x="T4" y="T5"/>
                  </a:cxn>
                  <a:cxn ang="0">
                    <a:pos x="T6" y="T7"/>
                  </a:cxn>
                </a:cxnLst>
                <a:rect l="0" t="0" r="r" b="b"/>
                <a:pathLst>
                  <a:path w="7" h="3">
                    <a:moveTo>
                      <a:pt x="7" y="0"/>
                    </a:moveTo>
                    <a:cubicBezTo>
                      <a:pt x="5" y="3"/>
                      <a:pt x="2" y="2"/>
                      <a:pt x="0" y="2"/>
                    </a:cubicBezTo>
                    <a:cubicBezTo>
                      <a:pt x="0" y="2"/>
                      <a:pt x="0" y="2"/>
                      <a:pt x="0" y="2"/>
                    </a:cubicBezTo>
                    <a:cubicBezTo>
                      <a:pt x="1" y="0"/>
                      <a:pt x="4" y="0"/>
                      <a:pt x="7"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9" name="Freeform 773">
                <a:extLst>
                  <a:ext uri="{FF2B5EF4-FFF2-40B4-BE49-F238E27FC236}">
                    <a16:creationId xmlns:a16="http://schemas.microsoft.com/office/drawing/2014/main" id="{6886E059-5665-1F58-4F91-E01170642CB1}"/>
                  </a:ext>
                </a:extLst>
              </p:cNvPr>
              <p:cNvSpPr/>
              <p:nvPr/>
            </p:nvSpPr>
            <p:spPr bwMode="auto">
              <a:xfrm>
                <a:off x="558" y="1302"/>
                <a:ext cx="1" cy="1"/>
              </a:xfrm>
              <a:custGeom>
                <a:avLst/>
                <a:gdLst>
                  <a:gd name="T0" fmla="*/ 1 w 1"/>
                  <a:gd name="T1" fmla="*/ 0 h 1"/>
                  <a:gd name="T2" fmla="*/ 1 w 1"/>
                  <a:gd name="T3" fmla="*/ 1 h 1"/>
                  <a:gd name="T4" fmla="*/ 0 w 1"/>
                  <a:gd name="T5" fmla="*/ 1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1"/>
                      <a:pt x="1" y="1"/>
                    </a:cubicBezTo>
                    <a:cubicBezTo>
                      <a:pt x="1" y="1"/>
                      <a:pt x="0" y="1"/>
                      <a:pt x="0" y="1"/>
                    </a:cubicBezTo>
                    <a:cubicBezTo>
                      <a:pt x="0" y="1"/>
                      <a:pt x="0" y="0"/>
                      <a:pt x="0" y="0"/>
                    </a:cubicBezTo>
                    <a:cubicBezTo>
                      <a:pt x="0" y="0"/>
                      <a:pt x="0"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0" name="Freeform 774">
                <a:extLst>
                  <a:ext uri="{FF2B5EF4-FFF2-40B4-BE49-F238E27FC236}">
                    <a16:creationId xmlns:a16="http://schemas.microsoft.com/office/drawing/2014/main" id="{F5E02A3A-CD53-D064-607B-CB10299C9D34}"/>
                  </a:ext>
                </a:extLst>
              </p:cNvPr>
              <p:cNvSpPr/>
              <p:nvPr/>
            </p:nvSpPr>
            <p:spPr bwMode="auto">
              <a:xfrm>
                <a:off x="555" y="1409"/>
                <a:ext cx="4" cy="3"/>
              </a:xfrm>
              <a:custGeom>
                <a:avLst/>
                <a:gdLst>
                  <a:gd name="T0" fmla="*/ 0 w 3"/>
                  <a:gd name="T1" fmla="*/ 2 h 2"/>
                  <a:gd name="T2" fmla="*/ 2 w 3"/>
                  <a:gd name="T3" fmla="*/ 0 h 2"/>
                  <a:gd name="T4" fmla="*/ 3 w 3"/>
                  <a:gd name="T5" fmla="*/ 1 h 2"/>
                  <a:gd name="T6" fmla="*/ 0 w 3"/>
                  <a:gd name="T7" fmla="*/ 2 h 2"/>
                  <a:gd name="T8" fmla="*/ 0 w 3"/>
                  <a:gd name="T9" fmla="*/ 2 h 2"/>
                </a:gdLst>
                <a:ahLst/>
                <a:cxnLst>
                  <a:cxn ang="0">
                    <a:pos x="T0" y="T1"/>
                  </a:cxn>
                  <a:cxn ang="0">
                    <a:pos x="T2" y="T3"/>
                  </a:cxn>
                  <a:cxn ang="0">
                    <a:pos x="T4" y="T5"/>
                  </a:cxn>
                  <a:cxn ang="0">
                    <a:pos x="T6" y="T7"/>
                  </a:cxn>
                  <a:cxn ang="0">
                    <a:pos x="T8" y="T9"/>
                  </a:cxn>
                </a:cxnLst>
                <a:rect l="0" t="0" r="r" b="b"/>
                <a:pathLst>
                  <a:path w="3" h="2">
                    <a:moveTo>
                      <a:pt x="0" y="2"/>
                    </a:moveTo>
                    <a:cubicBezTo>
                      <a:pt x="1" y="1"/>
                      <a:pt x="2" y="1"/>
                      <a:pt x="2" y="0"/>
                    </a:cubicBezTo>
                    <a:cubicBezTo>
                      <a:pt x="3" y="0"/>
                      <a:pt x="3" y="1"/>
                      <a:pt x="3" y="1"/>
                    </a:cubicBezTo>
                    <a:cubicBezTo>
                      <a:pt x="2" y="1"/>
                      <a:pt x="1" y="2"/>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1" name="Freeform 775">
                <a:extLst>
                  <a:ext uri="{FF2B5EF4-FFF2-40B4-BE49-F238E27FC236}">
                    <a16:creationId xmlns:a16="http://schemas.microsoft.com/office/drawing/2014/main" id="{6CF640E8-AC6A-CEE0-AD0C-46EC75461812}"/>
                  </a:ext>
                </a:extLst>
              </p:cNvPr>
              <p:cNvSpPr/>
              <p:nvPr/>
            </p:nvSpPr>
            <p:spPr bwMode="auto">
              <a:xfrm>
                <a:off x="544" y="1318"/>
                <a:ext cx="3" cy="5"/>
              </a:xfrm>
              <a:custGeom>
                <a:avLst/>
                <a:gdLst>
                  <a:gd name="T0" fmla="*/ 3 w 3"/>
                  <a:gd name="T1" fmla="*/ 0 h 5"/>
                  <a:gd name="T2" fmla="*/ 0 w 3"/>
                  <a:gd name="T3" fmla="*/ 5 h 5"/>
                  <a:gd name="T4" fmla="*/ 0 w 3"/>
                  <a:gd name="T5" fmla="*/ 5 h 5"/>
                  <a:gd name="T6" fmla="*/ 3 w 3"/>
                  <a:gd name="T7" fmla="*/ 0 h 5"/>
                  <a:gd name="T8" fmla="*/ 3 w 3"/>
                  <a:gd name="T9" fmla="*/ 0 h 5"/>
                </a:gdLst>
                <a:ahLst/>
                <a:cxnLst>
                  <a:cxn ang="0">
                    <a:pos x="T0" y="T1"/>
                  </a:cxn>
                  <a:cxn ang="0">
                    <a:pos x="T2" y="T3"/>
                  </a:cxn>
                  <a:cxn ang="0">
                    <a:pos x="T4" y="T5"/>
                  </a:cxn>
                  <a:cxn ang="0">
                    <a:pos x="T6" y="T7"/>
                  </a:cxn>
                  <a:cxn ang="0">
                    <a:pos x="T8" y="T9"/>
                  </a:cxn>
                </a:cxnLst>
                <a:rect l="0" t="0" r="r" b="b"/>
                <a:pathLst>
                  <a:path w="3" h="5">
                    <a:moveTo>
                      <a:pt x="3" y="0"/>
                    </a:moveTo>
                    <a:cubicBezTo>
                      <a:pt x="3" y="2"/>
                      <a:pt x="2" y="4"/>
                      <a:pt x="0" y="5"/>
                    </a:cubicBezTo>
                    <a:cubicBezTo>
                      <a:pt x="0" y="5"/>
                      <a:pt x="0" y="5"/>
                      <a:pt x="0" y="5"/>
                    </a:cubicBezTo>
                    <a:cubicBezTo>
                      <a:pt x="0" y="3"/>
                      <a:pt x="1" y="1"/>
                      <a:pt x="3" y="0"/>
                    </a:cubicBezTo>
                    <a:cubicBezTo>
                      <a:pt x="3" y="0"/>
                      <a:pt x="3" y="0"/>
                      <a:pt x="3"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2" name="Freeform 776">
                <a:extLst>
                  <a:ext uri="{FF2B5EF4-FFF2-40B4-BE49-F238E27FC236}">
                    <a16:creationId xmlns:a16="http://schemas.microsoft.com/office/drawing/2014/main" id="{8F5CFFC6-E981-001B-E145-56C4AB74A8ED}"/>
                  </a:ext>
                </a:extLst>
              </p:cNvPr>
              <p:cNvSpPr/>
              <p:nvPr/>
            </p:nvSpPr>
            <p:spPr bwMode="auto">
              <a:xfrm>
                <a:off x="542" y="1409"/>
                <a:ext cx="2" cy="3"/>
              </a:xfrm>
              <a:custGeom>
                <a:avLst/>
                <a:gdLst>
                  <a:gd name="T0" fmla="*/ 2 w 2"/>
                  <a:gd name="T1" fmla="*/ 0 h 2"/>
                  <a:gd name="T2" fmla="*/ 0 w 2"/>
                  <a:gd name="T3" fmla="*/ 2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1" y="0"/>
                      <a:pt x="1" y="1"/>
                      <a:pt x="0" y="2"/>
                    </a:cubicBezTo>
                    <a:cubicBezTo>
                      <a:pt x="0" y="2"/>
                      <a:pt x="0" y="2"/>
                      <a:pt x="0" y="2"/>
                    </a:cubicBezTo>
                    <a:cubicBezTo>
                      <a:pt x="1" y="1"/>
                      <a:pt x="1" y="0"/>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3" name="Freeform 777">
                <a:extLst>
                  <a:ext uri="{FF2B5EF4-FFF2-40B4-BE49-F238E27FC236}">
                    <a16:creationId xmlns:a16="http://schemas.microsoft.com/office/drawing/2014/main" id="{B377A203-D868-51BB-87F6-86890234E212}"/>
                  </a:ext>
                </a:extLst>
              </p:cNvPr>
              <p:cNvSpPr/>
              <p:nvPr/>
            </p:nvSpPr>
            <p:spPr bwMode="auto">
              <a:xfrm>
                <a:off x="589" y="1337"/>
                <a:ext cx="2" cy="3"/>
              </a:xfrm>
              <a:custGeom>
                <a:avLst/>
                <a:gdLst>
                  <a:gd name="T0" fmla="*/ 2 w 2"/>
                  <a:gd name="T1" fmla="*/ 0 h 2"/>
                  <a:gd name="T2" fmla="*/ 0 w 2"/>
                  <a:gd name="T3" fmla="*/ 2 h 2"/>
                  <a:gd name="T4" fmla="*/ 0 w 2"/>
                  <a:gd name="T5" fmla="*/ 2 h 2"/>
                  <a:gd name="T6" fmla="*/ 2 w 2"/>
                  <a:gd name="T7" fmla="*/ 0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1"/>
                      <a:pt x="1" y="1"/>
                      <a:pt x="0" y="2"/>
                    </a:cubicBezTo>
                    <a:cubicBezTo>
                      <a:pt x="0" y="2"/>
                      <a:pt x="0" y="2"/>
                      <a:pt x="0" y="2"/>
                    </a:cubicBezTo>
                    <a:cubicBezTo>
                      <a:pt x="1" y="1"/>
                      <a:pt x="1" y="1"/>
                      <a:pt x="2" y="0"/>
                    </a:cubicBezTo>
                    <a:cubicBezTo>
                      <a:pt x="2" y="0"/>
                      <a:pt x="2" y="0"/>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4" name="Freeform 778">
                <a:extLst>
                  <a:ext uri="{FF2B5EF4-FFF2-40B4-BE49-F238E27FC236}">
                    <a16:creationId xmlns:a16="http://schemas.microsoft.com/office/drawing/2014/main" id="{743B52DD-D38C-8628-A293-60131CB9B897}"/>
                  </a:ext>
                </a:extLst>
              </p:cNvPr>
              <p:cNvSpPr/>
              <p:nvPr/>
            </p:nvSpPr>
            <p:spPr bwMode="auto">
              <a:xfrm>
                <a:off x="552" y="1307"/>
                <a:ext cx="1" cy="3"/>
              </a:xfrm>
              <a:custGeom>
                <a:avLst/>
                <a:gdLst>
                  <a:gd name="T0" fmla="*/ 0 w 1"/>
                  <a:gd name="T1" fmla="*/ 2 h 2"/>
                  <a:gd name="T2" fmla="*/ 1 w 1"/>
                  <a:gd name="T3" fmla="*/ 0 h 2"/>
                  <a:gd name="T4" fmla="*/ 0 w 1"/>
                  <a:gd name="T5" fmla="*/ 2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0"/>
                    </a:cubicBezTo>
                    <a:cubicBezTo>
                      <a:pt x="1" y="1"/>
                      <a:pt x="1" y="1"/>
                      <a:pt x="0" y="2"/>
                    </a:cubicBezTo>
                    <a:cubicBezTo>
                      <a:pt x="0" y="2"/>
                      <a:pt x="0" y="2"/>
                      <a:pt x="0"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5" name="Freeform 779">
                <a:extLst>
                  <a:ext uri="{FF2B5EF4-FFF2-40B4-BE49-F238E27FC236}">
                    <a16:creationId xmlns:a16="http://schemas.microsoft.com/office/drawing/2014/main" id="{73CC1379-0A6F-6500-90B2-0EED533F4A17}"/>
                  </a:ext>
                </a:extLst>
              </p:cNvPr>
              <p:cNvSpPr/>
              <p:nvPr/>
            </p:nvSpPr>
            <p:spPr bwMode="auto">
              <a:xfrm>
                <a:off x="460" y="1093"/>
                <a:ext cx="71" cy="80"/>
              </a:xfrm>
              <a:custGeom>
                <a:avLst/>
                <a:gdLst>
                  <a:gd name="T0" fmla="*/ 13 w 62"/>
                  <a:gd name="T1" fmla="*/ 56 h 70"/>
                  <a:gd name="T2" fmla="*/ 9 w 62"/>
                  <a:gd name="T3" fmla="*/ 62 h 70"/>
                  <a:gd name="T4" fmla="*/ 0 w 62"/>
                  <a:gd name="T5" fmla="*/ 70 h 70"/>
                  <a:gd name="T6" fmla="*/ 15 w 62"/>
                  <a:gd name="T7" fmla="*/ 24 h 70"/>
                  <a:gd name="T8" fmla="*/ 16 w 62"/>
                  <a:gd name="T9" fmla="*/ 35 h 70"/>
                  <a:gd name="T10" fmla="*/ 25 w 62"/>
                  <a:gd name="T11" fmla="*/ 27 h 70"/>
                  <a:gd name="T12" fmla="*/ 48 w 62"/>
                  <a:gd name="T13" fmla="*/ 3 h 70"/>
                  <a:gd name="T14" fmla="*/ 53 w 62"/>
                  <a:gd name="T15" fmla="*/ 3 h 70"/>
                  <a:gd name="T16" fmla="*/ 62 w 62"/>
                  <a:gd name="T17" fmla="*/ 9 h 70"/>
                  <a:gd name="T18" fmla="*/ 21 w 62"/>
                  <a:gd name="T19" fmla="*/ 39 h 70"/>
                  <a:gd name="T20" fmla="*/ 13 w 62"/>
                  <a:gd name="T21" fmla="*/ 5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70">
                    <a:moveTo>
                      <a:pt x="13" y="56"/>
                    </a:moveTo>
                    <a:cubicBezTo>
                      <a:pt x="10" y="57"/>
                      <a:pt x="8" y="58"/>
                      <a:pt x="9" y="62"/>
                    </a:cubicBezTo>
                    <a:cubicBezTo>
                      <a:pt x="10" y="66"/>
                      <a:pt x="9" y="66"/>
                      <a:pt x="0" y="70"/>
                    </a:cubicBezTo>
                    <a:cubicBezTo>
                      <a:pt x="8" y="55"/>
                      <a:pt x="6" y="38"/>
                      <a:pt x="15" y="24"/>
                    </a:cubicBezTo>
                    <a:cubicBezTo>
                      <a:pt x="16" y="28"/>
                      <a:pt x="14" y="31"/>
                      <a:pt x="16" y="35"/>
                    </a:cubicBezTo>
                    <a:cubicBezTo>
                      <a:pt x="21" y="33"/>
                      <a:pt x="24" y="30"/>
                      <a:pt x="25" y="27"/>
                    </a:cubicBezTo>
                    <a:cubicBezTo>
                      <a:pt x="30" y="16"/>
                      <a:pt x="43" y="14"/>
                      <a:pt x="48" y="3"/>
                    </a:cubicBezTo>
                    <a:cubicBezTo>
                      <a:pt x="49" y="2"/>
                      <a:pt x="53" y="0"/>
                      <a:pt x="53" y="3"/>
                    </a:cubicBezTo>
                    <a:cubicBezTo>
                      <a:pt x="53" y="10"/>
                      <a:pt x="59" y="5"/>
                      <a:pt x="62" y="9"/>
                    </a:cubicBezTo>
                    <a:cubicBezTo>
                      <a:pt x="46" y="16"/>
                      <a:pt x="32" y="26"/>
                      <a:pt x="21" y="39"/>
                    </a:cubicBezTo>
                    <a:cubicBezTo>
                      <a:pt x="17" y="44"/>
                      <a:pt x="12" y="49"/>
                      <a:pt x="13" y="5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6" name="Freeform 780">
                <a:extLst>
                  <a:ext uri="{FF2B5EF4-FFF2-40B4-BE49-F238E27FC236}">
                    <a16:creationId xmlns:a16="http://schemas.microsoft.com/office/drawing/2014/main" id="{49770CB8-6D06-7553-A7BF-2CA08821BEC2}"/>
                  </a:ext>
                </a:extLst>
              </p:cNvPr>
              <p:cNvSpPr/>
              <p:nvPr/>
            </p:nvSpPr>
            <p:spPr bwMode="auto">
              <a:xfrm>
                <a:off x="499" y="1117"/>
                <a:ext cx="90" cy="27"/>
              </a:xfrm>
              <a:custGeom>
                <a:avLst/>
                <a:gdLst>
                  <a:gd name="T0" fmla="*/ 1 w 78"/>
                  <a:gd name="T1" fmla="*/ 23 h 23"/>
                  <a:gd name="T2" fmla="*/ 29 w 78"/>
                  <a:gd name="T3" fmla="*/ 7 h 23"/>
                  <a:gd name="T4" fmla="*/ 48 w 78"/>
                  <a:gd name="T5" fmla="*/ 3 h 23"/>
                  <a:gd name="T6" fmla="*/ 78 w 78"/>
                  <a:gd name="T7" fmla="*/ 5 h 23"/>
                  <a:gd name="T8" fmla="*/ 35 w 78"/>
                  <a:gd name="T9" fmla="*/ 10 h 23"/>
                  <a:gd name="T10" fmla="*/ 57 w 78"/>
                  <a:gd name="T11" fmla="*/ 16 h 23"/>
                  <a:gd name="T12" fmla="*/ 0 w 78"/>
                  <a:gd name="T13" fmla="*/ 22 h 23"/>
                  <a:gd name="T14" fmla="*/ 1 w 78"/>
                  <a:gd name="T15" fmla="*/ 23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23">
                    <a:moveTo>
                      <a:pt x="1" y="23"/>
                    </a:moveTo>
                    <a:cubicBezTo>
                      <a:pt x="7" y="13"/>
                      <a:pt x="14" y="4"/>
                      <a:pt x="29" y="7"/>
                    </a:cubicBezTo>
                    <a:cubicBezTo>
                      <a:pt x="35" y="8"/>
                      <a:pt x="41" y="3"/>
                      <a:pt x="48" y="3"/>
                    </a:cubicBezTo>
                    <a:cubicBezTo>
                      <a:pt x="58" y="2"/>
                      <a:pt x="68" y="0"/>
                      <a:pt x="78" y="5"/>
                    </a:cubicBezTo>
                    <a:cubicBezTo>
                      <a:pt x="64" y="6"/>
                      <a:pt x="50" y="4"/>
                      <a:pt x="35" y="10"/>
                    </a:cubicBezTo>
                    <a:cubicBezTo>
                      <a:pt x="44" y="10"/>
                      <a:pt x="51" y="11"/>
                      <a:pt x="57" y="16"/>
                    </a:cubicBezTo>
                    <a:cubicBezTo>
                      <a:pt x="38" y="13"/>
                      <a:pt x="18" y="12"/>
                      <a:pt x="0" y="22"/>
                    </a:cubicBezTo>
                    <a:lnTo>
                      <a:pt x="1" y="23"/>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7" name="Freeform 781">
                <a:extLst>
                  <a:ext uri="{FF2B5EF4-FFF2-40B4-BE49-F238E27FC236}">
                    <a16:creationId xmlns:a16="http://schemas.microsoft.com/office/drawing/2014/main" id="{4E2DA8A5-D8FF-575D-71F7-BAF168F0DEA8}"/>
                  </a:ext>
                </a:extLst>
              </p:cNvPr>
              <p:cNvSpPr/>
              <p:nvPr/>
            </p:nvSpPr>
            <p:spPr bwMode="auto">
              <a:xfrm>
                <a:off x="437" y="1092"/>
                <a:ext cx="43" cy="65"/>
              </a:xfrm>
              <a:custGeom>
                <a:avLst/>
                <a:gdLst>
                  <a:gd name="T0" fmla="*/ 0 w 37"/>
                  <a:gd name="T1" fmla="*/ 57 h 57"/>
                  <a:gd name="T2" fmla="*/ 21 w 37"/>
                  <a:gd name="T3" fmla="*/ 15 h 57"/>
                  <a:gd name="T4" fmla="*/ 33 w 37"/>
                  <a:gd name="T5" fmla="*/ 5 h 57"/>
                  <a:gd name="T6" fmla="*/ 25 w 37"/>
                  <a:gd name="T7" fmla="*/ 17 h 57"/>
                  <a:gd name="T8" fmla="*/ 0 w 37"/>
                  <a:gd name="T9" fmla="*/ 57 h 57"/>
                </a:gdLst>
                <a:ahLst/>
                <a:cxnLst>
                  <a:cxn ang="0">
                    <a:pos x="T0" y="T1"/>
                  </a:cxn>
                  <a:cxn ang="0">
                    <a:pos x="T2" y="T3"/>
                  </a:cxn>
                  <a:cxn ang="0">
                    <a:pos x="T4" y="T5"/>
                  </a:cxn>
                  <a:cxn ang="0">
                    <a:pos x="T6" y="T7"/>
                  </a:cxn>
                  <a:cxn ang="0">
                    <a:pos x="T8" y="T9"/>
                  </a:cxn>
                </a:cxnLst>
                <a:rect l="0" t="0" r="r" b="b"/>
                <a:pathLst>
                  <a:path w="37" h="57">
                    <a:moveTo>
                      <a:pt x="0" y="57"/>
                    </a:moveTo>
                    <a:cubicBezTo>
                      <a:pt x="1" y="40"/>
                      <a:pt x="12" y="28"/>
                      <a:pt x="21" y="15"/>
                    </a:cubicBezTo>
                    <a:cubicBezTo>
                      <a:pt x="24" y="11"/>
                      <a:pt x="26" y="0"/>
                      <a:pt x="33" y="5"/>
                    </a:cubicBezTo>
                    <a:cubicBezTo>
                      <a:pt x="37" y="9"/>
                      <a:pt x="28" y="13"/>
                      <a:pt x="25" y="17"/>
                    </a:cubicBezTo>
                    <a:cubicBezTo>
                      <a:pt x="15" y="30"/>
                      <a:pt x="8" y="43"/>
                      <a:pt x="0" y="5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8" name="Freeform 782">
                <a:extLst>
                  <a:ext uri="{FF2B5EF4-FFF2-40B4-BE49-F238E27FC236}">
                    <a16:creationId xmlns:a16="http://schemas.microsoft.com/office/drawing/2014/main" id="{02B029B0-4F9B-4FDD-60FF-8171025A46EC}"/>
                  </a:ext>
                </a:extLst>
              </p:cNvPr>
              <p:cNvSpPr/>
              <p:nvPr/>
            </p:nvSpPr>
            <p:spPr bwMode="auto">
              <a:xfrm>
                <a:off x="475" y="1141"/>
                <a:ext cx="25" cy="23"/>
              </a:xfrm>
              <a:custGeom>
                <a:avLst/>
                <a:gdLst>
                  <a:gd name="T0" fmla="*/ 0 w 22"/>
                  <a:gd name="T1" fmla="*/ 14 h 20"/>
                  <a:gd name="T2" fmla="*/ 22 w 22"/>
                  <a:gd name="T3" fmla="*/ 2 h 20"/>
                  <a:gd name="T4" fmla="*/ 21 w 22"/>
                  <a:gd name="T5" fmla="*/ 1 h 20"/>
                  <a:gd name="T6" fmla="*/ 8 w 22"/>
                  <a:gd name="T7" fmla="*/ 16 h 20"/>
                  <a:gd name="T8" fmla="*/ 0 w 22"/>
                  <a:gd name="T9" fmla="*/ 14 h 20"/>
                </a:gdLst>
                <a:ahLst/>
                <a:cxnLst>
                  <a:cxn ang="0">
                    <a:pos x="T0" y="T1"/>
                  </a:cxn>
                  <a:cxn ang="0">
                    <a:pos x="T2" y="T3"/>
                  </a:cxn>
                  <a:cxn ang="0">
                    <a:pos x="T4" y="T5"/>
                  </a:cxn>
                  <a:cxn ang="0">
                    <a:pos x="T6" y="T7"/>
                  </a:cxn>
                  <a:cxn ang="0">
                    <a:pos x="T8" y="T9"/>
                  </a:cxn>
                </a:cxnLst>
                <a:rect l="0" t="0" r="r" b="b"/>
                <a:pathLst>
                  <a:path w="22" h="20">
                    <a:moveTo>
                      <a:pt x="0" y="14"/>
                    </a:moveTo>
                    <a:cubicBezTo>
                      <a:pt x="9" y="13"/>
                      <a:pt x="11" y="0"/>
                      <a:pt x="22" y="2"/>
                    </a:cubicBezTo>
                    <a:cubicBezTo>
                      <a:pt x="21" y="1"/>
                      <a:pt x="21" y="1"/>
                      <a:pt x="21" y="1"/>
                    </a:cubicBezTo>
                    <a:cubicBezTo>
                      <a:pt x="17" y="6"/>
                      <a:pt x="13" y="11"/>
                      <a:pt x="8" y="16"/>
                    </a:cubicBezTo>
                    <a:cubicBezTo>
                      <a:pt x="5" y="19"/>
                      <a:pt x="1" y="20"/>
                      <a:pt x="0" y="1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9" name="Freeform 783">
                <a:extLst>
                  <a:ext uri="{FF2B5EF4-FFF2-40B4-BE49-F238E27FC236}">
                    <a16:creationId xmlns:a16="http://schemas.microsoft.com/office/drawing/2014/main" id="{5A98B7E4-24F2-6FA5-3033-05F3ECFC75BA}"/>
                  </a:ext>
                </a:extLst>
              </p:cNvPr>
              <p:cNvSpPr/>
              <p:nvPr/>
            </p:nvSpPr>
            <p:spPr bwMode="auto">
              <a:xfrm>
                <a:off x="481" y="1090"/>
                <a:ext cx="12" cy="18"/>
              </a:xfrm>
              <a:custGeom>
                <a:avLst/>
                <a:gdLst>
                  <a:gd name="T0" fmla="*/ 1 w 11"/>
                  <a:gd name="T1" fmla="*/ 16 h 16"/>
                  <a:gd name="T2" fmla="*/ 10 w 11"/>
                  <a:gd name="T3" fmla="*/ 0 h 16"/>
                  <a:gd name="T4" fmla="*/ 1 w 11"/>
                  <a:gd name="T5" fmla="*/ 16 h 16"/>
                </a:gdLst>
                <a:ahLst/>
                <a:cxnLst>
                  <a:cxn ang="0">
                    <a:pos x="T0" y="T1"/>
                  </a:cxn>
                  <a:cxn ang="0">
                    <a:pos x="T2" y="T3"/>
                  </a:cxn>
                  <a:cxn ang="0">
                    <a:pos x="T4" y="T5"/>
                  </a:cxn>
                </a:cxnLst>
                <a:rect l="0" t="0" r="r" b="b"/>
                <a:pathLst>
                  <a:path w="11" h="16">
                    <a:moveTo>
                      <a:pt x="1" y="16"/>
                    </a:moveTo>
                    <a:cubicBezTo>
                      <a:pt x="0" y="9"/>
                      <a:pt x="3" y="4"/>
                      <a:pt x="10" y="0"/>
                    </a:cubicBezTo>
                    <a:cubicBezTo>
                      <a:pt x="11" y="9"/>
                      <a:pt x="6" y="12"/>
                      <a:pt x="1"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0" name="Freeform 784">
                <a:extLst>
                  <a:ext uri="{FF2B5EF4-FFF2-40B4-BE49-F238E27FC236}">
                    <a16:creationId xmlns:a16="http://schemas.microsoft.com/office/drawing/2014/main" id="{D6A8D578-0965-7CE9-43B0-1A720ED38671}"/>
                  </a:ext>
                </a:extLst>
              </p:cNvPr>
              <p:cNvSpPr/>
              <p:nvPr/>
            </p:nvSpPr>
            <p:spPr bwMode="auto">
              <a:xfrm>
                <a:off x="511" y="1224"/>
                <a:ext cx="13" cy="10"/>
              </a:xfrm>
              <a:custGeom>
                <a:avLst/>
                <a:gdLst>
                  <a:gd name="T0" fmla="*/ 12 w 12"/>
                  <a:gd name="T1" fmla="*/ 0 h 9"/>
                  <a:gd name="T2" fmla="*/ 0 w 12"/>
                  <a:gd name="T3" fmla="*/ 9 h 9"/>
                  <a:gd name="T4" fmla="*/ 12 w 12"/>
                  <a:gd name="T5" fmla="*/ 0 h 9"/>
                </a:gdLst>
                <a:ahLst/>
                <a:cxnLst>
                  <a:cxn ang="0">
                    <a:pos x="T0" y="T1"/>
                  </a:cxn>
                  <a:cxn ang="0">
                    <a:pos x="T2" y="T3"/>
                  </a:cxn>
                  <a:cxn ang="0">
                    <a:pos x="T4" y="T5"/>
                  </a:cxn>
                </a:cxnLst>
                <a:rect l="0" t="0" r="r" b="b"/>
                <a:pathLst>
                  <a:path w="12" h="9">
                    <a:moveTo>
                      <a:pt x="12" y="0"/>
                    </a:moveTo>
                    <a:cubicBezTo>
                      <a:pt x="12" y="6"/>
                      <a:pt x="7" y="7"/>
                      <a:pt x="0" y="9"/>
                    </a:cubicBezTo>
                    <a:cubicBezTo>
                      <a:pt x="4" y="3"/>
                      <a:pt x="7" y="0"/>
                      <a:pt x="1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1" name="Freeform 785">
                <a:extLst>
                  <a:ext uri="{FF2B5EF4-FFF2-40B4-BE49-F238E27FC236}">
                    <a16:creationId xmlns:a16="http://schemas.microsoft.com/office/drawing/2014/main" id="{78A4335F-15B4-6462-FB90-E75CDCFF677F}"/>
                  </a:ext>
                </a:extLst>
              </p:cNvPr>
              <p:cNvSpPr/>
              <p:nvPr/>
            </p:nvSpPr>
            <p:spPr bwMode="auto">
              <a:xfrm>
                <a:off x="504" y="1161"/>
                <a:ext cx="9" cy="9"/>
              </a:xfrm>
              <a:custGeom>
                <a:avLst/>
                <a:gdLst>
                  <a:gd name="T0" fmla="*/ 8 w 8"/>
                  <a:gd name="T1" fmla="*/ 0 h 8"/>
                  <a:gd name="T2" fmla="*/ 0 w 8"/>
                  <a:gd name="T3" fmla="*/ 8 h 8"/>
                  <a:gd name="T4" fmla="*/ 8 w 8"/>
                  <a:gd name="T5" fmla="*/ 0 h 8"/>
                </a:gdLst>
                <a:ahLst/>
                <a:cxnLst>
                  <a:cxn ang="0">
                    <a:pos x="T0" y="T1"/>
                  </a:cxn>
                  <a:cxn ang="0">
                    <a:pos x="T2" y="T3"/>
                  </a:cxn>
                  <a:cxn ang="0">
                    <a:pos x="T4" y="T5"/>
                  </a:cxn>
                </a:cxnLst>
                <a:rect l="0" t="0" r="r" b="b"/>
                <a:pathLst>
                  <a:path w="8" h="8">
                    <a:moveTo>
                      <a:pt x="8" y="0"/>
                    </a:moveTo>
                    <a:cubicBezTo>
                      <a:pt x="7" y="5"/>
                      <a:pt x="5" y="7"/>
                      <a:pt x="0" y="8"/>
                    </a:cubicBezTo>
                    <a:cubicBezTo>
                      <a:pt x="0" y="3"/>
                      <a:pt x="3" y="0"/>
                      <a:pt x="8"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2" name="Freeform 786">
                <a:extLst>
                  <a:ext uri="{FF2B5EF4-FFF2-40B4-BE49-F238E27FC236}">
                    <a16:creationId xmlns:a16="http://schemas.microsoft.com/office/drawing/2014/main" id="{825E1BC1-636A-5876-A0A5-C5B49AEF89E6}"/>
                  </a:ext>
                </a:extLst>
              </p:cNvPr>
              <p:cNvSpPr/>
              <p:nvPr/>
            </p:nvSpPr>
            <p:spPr bwMode="auto">
              <a:xfrm>
                <a:off x="524" y="1216"/>
                <a:ext cx="11" cy="8"/>
              </a:xfrm>
              <a:custGeom>
                <a:avLst/>
                <a:gdLst>
                  <a:gd name="T0" fmla="*/ 0 w 9"/>
                  <a:gd name="T1" fmla="*/ 7 h 7"/>
                  <a:gd name="T2" fmla="*/ 9 w 9"/>
                  <a:gd name="T3" fmla="*/ 0 h 7"/>
                  <a:gd name="T4" fmla="*/ 0 w 9"/>
                  <a:gd name="T5" fmla="*/ 7 h 7"/>
                </a:gdLst>
                <a:ahLst/>
                <a:cxnLst>
                  <a:cxn ang="0">
                    <a:pos x="T0" y="T1"/>
                  </a:cxn>
                  <a:cxn ang="0">
                    <a:pos x="T2" y="T3"/>
                  </a:cxn>
                  <a:cxn ang="0">
                    <a:pos x="T4" y="T5"/>
                  </a:cxn>
                </a:cxnLst>
                <a:rect l="0" t="0" r="r" b="b"/>
                <a:pathLst>
                  <a:path w="9" h="7">
                    <a:moveTo>
                      <a:pt x="0" y="7"/>
                    </a:moveTo>
                    <a:cubicBezTo>
                      <a:pt x="1" y="2"/>
                      <a:pt x="4" y="1"/>
                      <a:pt x="9" y="0"/>
                    </a:cubicBezTo>
                    <a:cubicBezTo>
                      <a:pt x="7" y="5"/>
                      <a:pt x="4" y="6"/>
                      <a:pt x="0" y="7"/>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3" name="Freeform 787">
                <a:extLst>
                  <a:ext uri="{FF2B5EF4-FFF2-40B4-BE49-F238E27FC236}">
                    <a16:creationId xmlns:a16="http://schemas.microsoft.com/office/drawing/2014/main" id="{E025601F-16EE-4170-1033-4FD23852C695}"/>
                  </a:ext>
                </a:extLst>
              </p:cNvPr>
              <p:cNvSpPr/>
              <p:nvPr/>
            </p:nvSpPr>
            <p:spPr bwMode="auto">
              <a:xfrm>
                <a:off x="499" y="1235"/>
                <a:ext cx="8" cy="6"/>
              </a:xfrm>
              <a:custGeom>
                <a:avLst/>
                <a:gdLst>
                  <a:gd name="T0" fmla="*/ 0 w 7"/>
                  <a:gd name="T1" fmla="*/ 4 h 5"/>
                  <a:gd name="T2" fmla="*/ 6 w 7"/>
                  <a:gd name="T3" fmla="*/ 0 h 5"/>
                  <a:gd name="T4" fmla="*/ 7 w 7"/>
                  <a:gd name="T5" fmla="*/ 2 h 5"/>
                  <a:gd name="T6" fmla="*/ 1 w 7"/>
                  <a:gd name="T7" fmla="*/ 4 h 5"/>
                  <a:gd name="T8" fmla="*/ 0 w 7"/>
                  <a:gd name="T9" fmla="*/ 4 h 5"/>
                </a:gdLst>
                <a:ahLst/>
                <a:cxnLst>
                  <a:cxn ang="0">
                    <a:pos x="T0" y="T1"/>
                  </a:cxn>
                  <a:cxn ang="0">
                    <a:pos x="T2" y="T3"/>
                  </a:cxn>
                  <a:cxn ang="0">
                    <a:pos x="T4" y="T5"/>
                  </a:cxn>
                  <a:cxn ang="0">
                    <a:pos x="T6" y="T7"/>
                  </a:cxn>
                  <a:cxn ang="0">
                    <a:pos x="T8" y="T9"/>
                  </a:cxn>
                </a:cxnLst>
                <a:rect l="0" t="0" r="r" b="b"/>
                <a:pathLst>
                  <a:path w="7" h="5">
                    <a:moveTo>
                      <a:pt x="0" y="4"/>
                    </a:moveTo>
                    <a:cubicBezTo>
                      <a:pt x="2" y="2"/>
                      <a:pt x="3" y="0"/>
                      <a:pt x="6" y="0"/>
                    </a:cubicBezTo>
                    <a:cubicBezTo>
                      <a:pt x="6" y="0"/>
                      <a:pt x="7" y="2"/>
                      <a:pt x="7" y="2"/>
                    </a:cubicBezTo>
                    <a:cubicBezTo>
                      <a:pt x="5" y="5"/>
                      <a:pt x="3" y="4"/>
                      <a:pt x="1" y="4"/>
                    </a:cubicBezTo>
                    <a:cubicBezTo>
                      <a:pt x="1" y="4"/>
                      <a:pt x="0" y="4"/>
                      <a:pt x="0" y="4"/>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4" name="Freeform 788">
                <a:extLst>
                  <a:ext uri="{FF2B5EF4-FFF2-40B4-BE49-F238E27FC236}">
                    <a16:creationId xmlns:a16="http://schemas.microsoft.com/office/drawing/2014/main" id="{DD577367-3396-F21A-E783-968121AD2913}"/>
                  </a:ext>
                </a:extLst>
              </p:cNvPr>
              <p:cNvSpPr/>
              <p:nvPr/>
            </p:nvSpPr>
            <p:spPr bwMode="auto">
              <a:xfrm>
                <a:off x="566" y="1113"/>
                <a:ext cx="4" cy="2"/>
              </a:xfrm>
              <a:custGeom>
                <a:avLst/>
                <a:gdLst>
                  <a:gd name="T0" fmla="*/ 4 w 4"/>
                  <a:gd name="T1" fmla="*/ 1 h 2"/>
                  <a:gd name="T2" fmla="*/ 2 w 4"/>
                  <a:gd name="T3" fmla="*/ 2 h 2"/>
                  <a:gd name="T4" fmla="*/ 0 w 4"/>
                  <a:gd name="T5" fmla="*/ 1 h 2"/>
                  <a:gd name="T6" fmla="*/ 2 w 4"/>
                  <a:gd name="T7" fmla="*/ 0 h 2"/>
                  <a:gd name="T8" fmla="*/ 4 w 4"/>
                  <a:gd name="T9" fmla="*/ 1 h 2"/>
                </a:gdLst>
                <a:ahLst/>
                <a:cxnLst>
                  <a:cxn ang="0">
                    <a:pos x="T0" y="T1"/>
                  </a:cxn>
                  <a:cxn ang="0">
                    <a:pos x="T2" y="T3"/>
                  </a:cxn>
                  <a:cxn ang="0">
                    <a:pos x="T4" y="T5"/>
                  </a:cxn>
                  <a:cxn ang="0">
                    <a:pos x="T6" y="T7"/>
                  </a:cxn>
                  <a:cxn ang="0">
                    <a:pos x="T8" y="T9"/>
                  </a:cxn>
                </a:cxnLst>
                <a:rect l="0" t="0" r="r" b="b"/>
                <a:pathLst>
                  <a:path w="4" h="2">
                    <a:moveTo>
                      <a:pt x="4" y="1"/>
                    </a:moveTo>
                    <a:cubicBezTo>
                      <a:pt x="3" y="1"/>
                      <a:pt x="2" y="2"/>
                      <a:pt x="2" y="2"/>
                    </a:cubicBezTo>
                    <a:cubicBezTo>
                      <a:pt x="1" y="2"/>
                      <a:pt x="1" y="1"/>
                      <a:pt x="0" y="1"/>
                    </a:cubicBezTo>
                    <a:cubicBezTo>
                      <a:pt x="1" y="1"/>
                      <a:pt x="1" y="0"/>
                      <a:pt x="2" y="0"/>
                    </a:cubicBezTo>
                    <a:cubicBezTo>
                      <a:pt x="2" y="0"/>
                      <a:pt x="3" y="1"/>
                      <a:pt x="4"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5" name="Freeform 789">
                <a:extLst>
                  <a:ext uri="{FF2B5EF4-FFF2-40B4-BE49-F238E27FC236}">
                    <a16:creationId xmlns:a16="http://schemas.microsoft.com/office/drawing/2014/main" id="{5B415EDC-784C-F628-A0FC-58ECDC0C44D5}"/>
                  </a:ext>
                </a:extLst>
              </p:cNvPr>
              <p:cNvSpPr/>
              <p:nvPr/>
            </p:nvSpPr>
            <p:spPr bwMode="auto">
              <a:xfrm>
                <a:off x="476" y="1115"/>
                <a:ext cx="4" cy="6"/>
              </a:xfrm>
              <a:custGeom>
                <a:avLst/>
                <a:gdLst>
                  <a:gd name="T0" fmla="*/ 2 w 3"/>
                  <a:gd name="T1" fmla="*/ 0 h 5"/>
                  <a:gd name="T2" fmla="*/ 3 w 3"/>
                  <a:gd name="T3" fmla="*/ 2 h 5"/>
                  <a:gd name="T4" fmla="*/ 2 w 3"/>
                  <a:gd name="T5" fmla="*/ 4 h 5"/>
                  <a:gd name="T6" fmla="*/ 1 w 3"/>
                  <a:gd name="T7" fmla="*/ 3 h 5"/>
                  <a:gd name="T8" fmla="*/ 2 w 3"/>
                  <a:gd name="T9" fmla="*/ 0 h 5"/>
                </a:gdLst>
                <a:ahLst/>
                <a:cxnLst>
                  <a:cxn ang="0">
                    <a:pos x="T0" y="T1"/>
                  </a:cxn>
                  <a:cxn ang="0">
                    <a:pos x="T2" y="T3"/>
                  </a:cxn>
                  <a:cxn ang="0">
                    <a:pos x="T4" y="T5"/>
                  </a:cxn>
                  <a:cxn ang="0">
                    <a:pos x="T6" y="T7"/>
                  </a:cxn>
                  <a:cxn ang="0">
                    <a:pos x="T8" y="T9"/>
                  </a:cxn>
                </a:cxnLst>
                <a:rect l="0" t="0" r="r" b="b"/>
                <a:pathLst>
                  <a:path w="3" h="5">
                    <a:moveTo>
                      <a:pt x="2" y="0"/>
                    </a:moveTo>
                    <a:cubicBezTo>
                      <a:pt x="3" y="0"/>
                      <a:pt x="3" y="1"/>
                      <a:pt x="3" y="2"/>
                    </a:cubicBezTo>
                    <a:cubicBezTo>
                      <a:pt x="3" y="3"/>
                      <a:pt x="3" y="4"/>
                      <a:pt x="2" y="4"/>
                    </a:cubicBezTo>
                    <a:cubicBezTo>
                      <a:pt x="0" y="5"/>
                      <a:pt x="1" y="3"/>
                      <a:pt x="1" y="3"/>
                    </a:cubicBezTo>
                    <a:cubicBezTo>
                      <a:pt x="1" y="2"/>
                      <a:pt x="2" y="1"/>
                      <a:pt x="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6" name="Freeform 790">
                <a:extLst>
                  <a:ext uri="{FF2B5EF4-FFF2-40B4-BE49-F238E27FC236}">
                    <a16:creationId xmlns:a16="http://schemas.microsoft.com/office/drawing/2014/main" id="{DD9424A3-66B1-5445-13C9-6D761A3B4A2E}"/>
                  </a:ext>
                </a:extLst>
              </p:cNvPr>
              <p:cNvSpPr/>
              <p:nvPr/>
            </p:nvSpPr>
            <p:spPr bwMode="auto">
              <a:xfrm>
                <a:off x="538" y="1100"/>
                <a:ext cx="1" cy="1"/>
              </a:xfrm>
              <a:custGeom>
                <a:avLst/>
                <a:gdLst>
                  <a:gd name="T0" fmla="*/ 1 w 1"/>
                  <a:gd name="T1" fmla="*/ 0 h 1"/>
                  <a:gd name="T2" fmla="*/ 0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0" y="0"/>
                      <a:pt x="0" y="0"/>
                      <a:pt x="0" y="0"/>
                    </a:cubicBezTo>
                    <a:cubicBezTo>
                      <a:pt x="0" y="0"/>
                      <a:pt x="1" y="0"/>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7" name="Freeform 791">
                <a:extLst>
                  <a:ext uri="{FF2B5EF4-FFF2-40B4-BE49-F238E27FC236}">
                    <a16:creationId xmlns:a16="http://schemas.microsoft.com/office/drawing/2014/main" id="{6E9195FE-74C1-0A57-20AD-2F97FCDBC14A}"/>
                  </a:ext>
                </a:extLst>
              </p:cNvPr>
              <p:cNvSpPr/>
              <p:nvPr/>
            </p:nvSpPr>
            <p:spPr bwMode="auto">
              <a:xfrm>
                <a:off x="313" y="941"/>
                <a:ext cx="51" cy="161"/>
              </a:xfrm>
              <a:custGeom>
                <a:avLst/>
                <a:gdLst>
                  <a:gd name="T0" fmla="*/ 8 w 44"/>
                  <a:gd name="T1" fmla="*/ 135 h 141"/>
                  <a:gd name="T2" fmla="*/ 1 w 44"/>
                  <a:gd name="T3" fmla="*/ 141 h 141"/>
                  <a:gd name="T4" fmla="*/ 15 w 44"/>
                  <a:gd name="T5" fmla="*/ 24 h 141"/>
                  <a:gd name="T6" fmla="*/ 8 w 44"/>
                  <a:gd name="T7" fmla="*/ 75 h 141"/>
                  <a:gd name="T8" fmla="*/ 25 w 44"/>
                  <a:gd name="T9" fmla="*/ 24 h 141"/>
                  <a:gd name="T10" fmla="*/ 32 w 44"/>
                  <a:gd name="T11" fmla="*/ 18 h 141"/>
                  <a:gd name="T12" fmla="*/ 35 w 44"/>
                  <a:gd name="T13" fmla="*/ 14 h 141"/>
                  <a:gd name="T14" fmla="*/ 44 w 44"/>
                  <a:gd name="T15" fmla="*/ 0 h 141"/>
                  <a:gd name="T16" fmla="*/ 44 w 44"/>
                  <a:gd name="T17" fmla="*/ 0 h 141"/>
                  <a:gd name="T18" fmla="*/ 33 w 44"/>
                  <a:gd name="T19" fmla="*/ 27 h 141"/>
                  <a:gd name="T20" fmla="*/ 20 w 44"/>
                  <a:gd name="T21" fmla="*/ 68 h 141"/>
                  <a:gd name="T22" fmla="*/ 18 w 44"/>
                  <a:gd name="T23" fmla="*/ 70 h 141"/>
                  <a:gd name="T24" fmla="*/ 19 w 44"/>
                  <a:gd name="T25" fmla="*/ 71 h 141"/>
                  <a:gd name="T26" fmla="*/ 20 w 44"/>
                  <a:gd name="T27" fmla="*/ 68 h 141"/>
                  <a:gd name="T28" fmla="*/ 27 w 44"/>
                  <a:gd name="T29" fmla="*/ 63 h 141"/>
                  <a:gd name="T30" fmla="*/ 27 w 44"/>
                  <a:gd name="T31" fmla="*/ 63 h 141"/>
                  <a:gd name="T32" fmla="*/ 7 w 44"/>
                  <a:gd name="T33" fmla="*/ 111 h 141"/>
                  <a:gd name="T34" fmla="*/ 8 w 44"/>
                  <a:gd name="T35" fmla="*/ 126 h 141"/>
                  <a:gd name="T36" fmla="*/ 8 w 44"/>
                  <a:gd name="T37" fmla="*/ 126 h 141"/>
                  <a:gd name="T38" fmla="*/ 8 w 44"/>
                  <a:gd name="T39" fmla="*/ 135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141">
                    <a:moveTo>
                      <a:pt x="8" y="135"/>
                    </a:moveTo>
                    <a:cubicBezTo>
                      <a:pt x="6" y="138"/>
                      <a:pt x="4" y="140"/>
                      <a:pt x="1" y="141"/>
                    </a:cubicBezTo>
                    <a:cubicBezTo>
                      <a:pt x="8" y="102"/>
                      <a:pt x="0" y="62"/>
                      <a:pt x="15" y="24"/>
                    </a:cubicBezTo>
                    <a:cubicBezTo>
                      <a:pt x="13" y="41"/>
                      <a:pt x="10" y="58"/>
                      <a:pt x="8" y="75"/>
                    </a:cubicBezTo>
                    <a:cubicBezTo>
                      <a:pt x="15" y="58"/>
                      <a:pt x="23" y="42"/>
                      <a:pt x="25" y="24"/>
                    </a:cubicBezTo>
                    <a:cubicBezTo>
                      <a:pt x="25" y="19"/>
                      <a:pt x="25" y="19"/>
                      <a:pt x="32" y="18"/>
                    </a:cubicBezTo>
                    <a:cubicBezTo>
                      <a:pt x="34" y="18"/>
                      <a:pt x="34" y="16"/>
                      <a:pt x="35" y="14"/>
                    </a:cubicBezTo>
                    <a:cubicBezTo>
                      <a:pt x="36" y="8"/>
                      <a:pt x="40" y="4"/>
                      <a:pt x="44" y="0"/>
                    </a:cubicBezTo>
                    <a:cubicBezTo>
                      <a:pt x="44" y="0"/>
                      <a:pt x="44" y="0"/>
                      <a:pt x="44" y="0"/>
                    </a:cubicBezTo>
                    <a:cubicBezTo>
                      <a:pt x="44" y="11"/>
                      <a:pt x="37" y="18"/>
                      <a:pt x="33" y="27"/>
                    </a:cubicBezTo>
                    <a:cubicBezTo>
                      <a:pt x="27" y="40"/>
                      <a:pt x="20" y="53"/>
                      <a:pt x="20" y="68"/>
                    </a:cubicBezTo>
                    <a:cubicBezTo>
                      <a:pt x="19" y="69"/>
                      <a:pt x="19" y="69"/>
                      <a:pt x="18" y="70"/>
                    </a:cubicBezTo>
                    <a:cubicBezTo>
                      <a:pt x="18" y="70"/>
                      <a:pt x="19" y="71"/>
                      <a:pt x="19" y="71"/>
                    </a:cubicBezTo>
                    <a:cubicBezTo>
                      <a:pt x="19" y="70"/>
                      <a:pt x="20" y="69"/>
                      <a:pt x="20" y="68"/>
                    </a:cubicBezTo>
                    <a:cubicBezTo>
                      <a:pt x="22" y="66"/>
                      <a:pt x="23" y="63"/>
                      <a:pt x="27" y="63"/>
                    </a:cubicBezTo>
                    <a:cubicBezTo>
                      <a:pt x="27" y="63"/>
                      <a:pt x="27" y="63"/>
                      <a:pt x="27" y="63"/>
                    </a:cubicBezTo>
                    <a:cubicBezTo>
                      <a:pt x="23" y="80"/>
                      <a:pt x="11" y="94"/>
                      <a:pt x="7" y="111"/>
                    </a:cubicBezTo>
                    <a:cubicBezTo>
                      <a:pt x="5" y="116"/>
                      <a:pt x="4" y="121"/>
                      <a:pt x="8" y="126"/>
                    </a:cubicBezTo>
                    <a:cubicBezTo>
                      <a:pt x="8" y="126"/>
                      <a:pt x="8" y="126"/>
                      <a:pt x="8" y="126"/>
                    </a:cubicBezTo>
                    <a:cubicBezTo>
                      <a:pt x="8" y="129"/>
                      <a:pt x="8" y="132"/>
                      <a:pt x="8" y="13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8" name="Freeform 792">
                <a:extLst>
                  <a:ext uri="{FF2B5EF4-FFF2-40B4-BE49-F238E27FC236}">
                    <a16:creationId xmlns:a16="http://schemas.microsoft.com/office/drawing/2014/main" id="{BDCBDB4B-75B6-19AD-51B2-6C2F5756A709}"/>
                  </a:ext>
                </a:extLst>
              </p:cNvPr>
              <p:cNvSpPr/>
              <p:nvPr/>
            </p:nvSpPr>
            <p:spPr bwMode="auto">
              <a:xfrm>
                <a:off x="335" y="990"/>
                <a:ext cx="54" cy="78"/>
              </a:xfrm>
              <a:custGeom>
                <a:avLst/>
                <a:gdLst>
                  <a:gd name="T0" fmla="*/ 47 w 47"/>
                  <a:gd name="T1" fmla="*/ 1 h 68"/>
                  <a:gd name="T2" fmla="*/ 17 w 47"/>
                  <a:gd name="T3" fmla="*/ 49 h 68"/>
                  <a:gd name="T4" fmla="*/ 20 w 47"/>
                  <a:gd name="T5" fmla="*/ 51 h 68"/>
                  <a:gd name="T6" fmla="*/ 40 w 47"/>
                  <a:gd name="T7" fmla="*/ 42 h 68"/>
                  <a:gd name="T8" fmla="*/ 41 w 47"/>
                  <a:gd name="T9" fmla="*/ 45 h 68"/>
                  <a:gd name="T10" fmla="*/ 1 w 47"/>
                  <a:gd name="T11" fmla="*/ 68 h 68"/>
                  <a:gd name="T12" fmla="*/ 1 w 47"/>
                  <a:gd name="T13" fmla="*/ 68 h 68"/>
                  <a:gd name="T14" fmla="*/ 11 w 47"/>
                  <a:gd name="T15" fmla="*/ 49 h 68"/>
                  <a:gd name="T16" fmla="*/ 41 w 47"/>
                  <a:gd name="T17" fmla="*/ 4 h 68"/>
                  <a:gd name="T18" fmla="*/ 47 w 47"/>
                  <a:gd name="T19" fmla="*/ 0 h 68"/>
                  <a:gd name="T20" fmla="*/ 47 w 47"/>
                  <a:gd name="T21" fmla="*/ 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68">
                    <a:moveTo>
                      <a:pt x="47" y="1"/>
                    </a:moveTo>
                    <a:cubicBezTo>
                      <a:pt x="40" y="18"/>
                      <a:pt x="33" y="36"/>
                      <a:pt x="17" y="49"/>
                    </a:cubicBezTo>
                    <a:cubicBezTo>
                      <a:pt x="18" y="49"/>
                      <a:pt x="19" y="50"/>
                      <a:pt x="20" y="51"/>
                    </a:cubicBezTo>
                    <a:cubicBezTo>
                      <a:pt x="26" y="48"/>
                      <a:pt x="33" y="45"/>
                      <a:pt x="40" y="42"/>
                    </a:cubicBezTo>
                    <a:cubicBezTo>
                      <a:pt x="40" y="43"/>
                      <a:pt x="41" y="44"/>
                      <a:pt x="41" y="45"/>
                    </a:cubicBezTo>
                    <a:cubicBezTo>
                      <a:pt x="27" y="51"/>
                      <a:pt x="16" y="63"/>
                      <a:pt x="1" y="68"/>
                    </a:cubicBezTo>
                    <a:cubicBezTo>
                      <a:pt x="1" y="68"/>
                      <a:pt x="1" y="68"/>
                      <a:pt x="1" y="68"/>
                    </a:cubicBezTo>
                    <a:cubicBezTo>
                      <a:pt x="0" y="60"/>
                      <a:pt x="7" y="55"/>
                      <a:pt x="11" y="49"/>
                    </a:cubicBezTo>
                    <a:cubicBezTo>
                      <a:pt x="20" y="33"/>
                      <a:pt x="31" y="19"/>
                      <a:pt x="41" y="4"/>
                    </a:cubicBezTo>
                    <a:cubicBezTo>
                      <a:pt x="42" y="1"/>
                      <a:pt x="44" y="1"/>
                      <a:pt x="47" y="0"/>
                    </a:cubicBezTo>
                    <a:lnTo>
                      <a:pt x="47" y="1"/>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9" name="Freeform 793">
                <a:extLst>
                  <a:ext uri="{FF2B5EF4-FFF2-40B4-BE49-F238E27FC236}">
                    <a16:creationId xmlns:a16="http://schemas.microsoft.com/office/drawing/2014/main" id="{899997F7-4198-6753-AA16-4D8078AC3DE7}"/>
                  </a:ext>
                </a:extLst>
              </p:cNvPr>
              <p:cNvSpPr/>
              <p:nvPr/>
            </p:nvSpPr>
            <p:spPr bwMode="auto">
              <a:xfrm>
                <a:off x="364" y="895"/>
                <a:ext cx="39" cy="46"/>
              </a:xfrm>
              <a:custGeom>
                <a:avLst/>
                <a:gdLst>
                  <a:gd name="T0" fmla="*/ 34 w 34"/>
                  <a:gd name="T1" fmla="*/ 6 h 40"/>
                  <a:gd name="T2" fmla="*/ 16 w 34"/>
                  <a:gd name="T3" fmla="*/ 25 h 40"/>
                  <a:gd name="T4" fmla="*/ 0 w 34"/>
                  <a:gd name="T5" fmla="*/ 40 h 40"/>
                  <a:gd name="T6" fmla="*/ 0 w 34"/>
                  <a:gd name="T7" fmla="*/ 40 h 40"/>
                  <a:gd name="T8" fmla="*/ 25 w 34"/>
                  <a:gd name="T9" fmla="*/ 4 h 40"/>
                  <a:gd name="T10" fmla="*/ 34 w 34"/>
                  <a:gd name="T11" fmla="*/ 6 h 40"/>
                </a:gdLst>
                <a:ahLst/>
                <a:cxnLst>
                  <a:cxn ang="0">
                    <a:pos x="T0" y="T1"/>
                  </a:cxn>
                  <a:cxn ang="0">
                    <a:pos x="T2" y="T3"/>
                  </a:cxn>
                  <a:cxn ang="0">
                    <a:pos x="T4" y="T5"/>
                  </a:cxn>
                  <a:cxn ang="0">
                    <a:pos x="T6" y="T7"/>
                  </a:cxn>
                  <a:cxn ang="0">
                    <a:pos x="T8" y="T9"/>
                  </a:cxn>
                  <a:cxn ang="0">
                    <a:pos x="T10" y="T11"/>
                  </a:cxn>
                </a:cxnLst>
                <a:rect l="0" t="0" r="r" b="b"/>
                <a:pathLst>
                  <a:path w="34" h="40">
                    <a:moveTo>
                      <a:pt x="34" y="6"/>
                    </a:moveTo>
                    <a:cubicBezTo>
                      <a:pt x="31" y="16"/>
                      <a:pt x="22" y="18"/>
                      <a:pt x="16" y="25"/>
                    </a:cubicBezTo>
                    <a:cubicBezTo>
                      <a:pt x="11" y="30"/>
                      <a:pt x="9" y="38"/>
                      <a:pt x="0" y="40"/>
                    </a:cubicBezTo>
                    <a:cubicBezTo>
                      <a:pt x="0" y="40"/>
                      <a:pt x="0" y="40"/>
                      <a:pt x="0" y="40"/>
                    </a:cubicBezTo>
                    <a:cubicBezTo>
                      <a:pt x="4" y="25"/>
                      <a:pt x="14" y="14"/>
                      <a:pt x="25" y="4"/>
                    </a:cubicBezTo>
                    <a:cubicBezTo>
                      <a:pt x="28" y="0"/>
                      <a:pt x="30" y="7"/>
                      <a:pt x="34" y="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0" name="Freeform 794">
                <a:extLst>
                  <a:ext uri="{FF2B5EF4-FFF2-40B4-BE49-F238E27FC236}">
                    <a16:creationId xmlns:a16="http://schemas.microsoft.com/office/drawing/2014/main" id="{0DEA24DE-077E-B597-2A7B-7A7DB2163A38}"/>
                  </a:ext>
                </a:extLst>
              </p:cNvPr>
              <p:cNvSpPr/>
              <p:nvPr/>
            </p:nvSpPr>
            <p:spPr bwMode="auto">
              <a:xfrm>
                <a:off x="375" y="930"/>
                <a:ext cx="31" cy="39"/>
              </a:xfrm>
              <a:custGeom>
                <a:avLst/>
                <a:gdLst>
                  <a:gd name="T0" fmla="*/ 14 w 27"/>
                  <a:gd name="T1" fmla="*/ 16 h 34"/>
                  <a:gd name="T2" fmla="*/ 27 w 27"/>
                  <a:gd name="T3" fmla="*/ 15 h 34"/>
                  <a:gd name="T4" fmla="*/ 0 w 27"/>
                  <a:gd name="T5" fmla="*/ 34 h 34"/>
                  <a:gd name="T6" fmla="*/ 16 w 27"/>
                  <a:gd name="T7" fmla="*/ 0 h 34"/>
                  <a:gd name="T8" fmla="*/ 14 w 27"/>
                  <a:gd name="T9" fmla="*/ 16 h 34"/>
                  <a:gd name="T10" fmla="*/ 12 w 27"/>
                  <a:gd name="T11" fmla="*/ 19 h 34"/>
                  <a:gd name="T12" fmla="*/ 13 w 27"/>
                  <a:gd name="T13" fmla="*/ 19 h 34"/>
                  <a:gd name="T14" fmla="*/ 14 w 27"/>
                  <a:gd name="T15" fmla="*/ 16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34">
                    <a:moveTo>
                      <a:pt x="14" y="16"/>
                    </a:moveTo>
                    <a:cubicBezTo>
                      <a:pt x="18" y="16"/>
                      <a:pt x="21" y="15"/>
                      <a:pt x="27" y="15"/>
                    </a:cubicBezTo>
                    <a:cubicBezTo>
                      <a:pt x="18" y="23"/>
                      <a:pt x="11" y="30"/>
                      <a:pt x="0" y="34"/>
                    </a:cubicBezTo>
                    <a:cubicBezTo>
                      <a:pt x="5" y="23"/>
                      <a:pt x="11" y="12"/>
                      <a:pt x="16" y="0"/>
                    </a:cubicBezTo>
                    <a:cubicBezTo>
                      <a:pt x="23" y="7"/>
                      <a:pt x="13" y="11"/>
                      <a:pt x="14" y="16"/>
                    </a:cubicBezTo>
                    <a:cubicBezTo>
                      <a:pt x="14" y="17"/>
                      <a:pt x="13" y="18"/>
                      <a:pt x="12" y="19"/>
                    </a:cubicBezTo>
                    <a:cubicBezTo>
                      <a:pt x="13" y="19"/>
                      <a:pt x="13" y="19"/>
                      <a:pt x="13" y="19"/>
                    </a:cubicBezTo>
                    <a:cubicBezTo>
                      <a:pt x="14" y="18"/>
                      <a:pt x="14" y="17"/>
                      <a:pt x="14" y="16"/>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1" name="Freeform 795">
                <a:extLst>
                  <a:ext uri="{FF2B5EF4-FFF2-40B4-BE49-F238E27FC236}">
                    <a16:creationId xmlns:a16="http://schemas.microsoft.com/office/drawing/2014/main" id="{173C8768-2556-E560-2CB8-3CFE5E57FBD2}"/>
                  </a:ext>
                </a:extLst>
              </p:cNvPr>
              <p:cNvSpPr/>
              <p:nvPr/>
            </p:nvSpPr>
            <p:spPr bwMode="auto">
              <a:xfrm>
                <a:off x="398" y="882"/>
                <a:ext cx="31" cy="20"/>
              </a:xfrm>
              <a:custGeom>
                <a:avLst/>
                <a:gdLst>
                  <a:gd name="T0" fmla="*/ 11 w 27"/>
                  <a:gd name="T1" fmla="*/ 5 h 17"/>
                  <a:gd name="T2" fmla="*/ 27 w 27"/>
                  <a:gd name="T3" fmla="*/ 2 h 17"/>
                  <a:gd name="T4" fmla="*/ 4 w 27"/>
                  <a:gd name="T5" fmla="*/ 17 h 17"/>
                  <a:gd name="T6" fmla="*/ 4 w 27"/>
                  <a:gd name="T7" fmla="*/ 17 h 17"/>
                  <a:gd name="T8" fmla="*/ 3 w 27"/>
                  <a:gd name="T9" fmla="*/ 9 h 17"/>
                  <a:gd name="T10" fmla="*/ 7 w 27"/>
                  <a:gd name="T11" fmla="*/ 2 h 17"/>
                  <a:gd name="T12" fmla="*/ 11 w 27"/>
                  <a:gd name="T13" fmla="*/ 5 h 17"/>
                  <a:gd name="T14" fmla="*/ 11 w 27"/>
                  <a:gd name="T15" fmla="*/ 6 h 17"/>
                  <a:gd name="T16" fmla="*/ 11 w 27"/>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7">
                    <a:moveTo>
                      <a:pt x="11" y="5"/>
                    </a:moveTo>
                    <a:cubicBezTo>
                      <a:pt x="17" y="7"/>
                      <a:pt x="21" y="3"/>
                      <a:pt x="27" y="2"/>
                    </a:cubicBezTo>
                    <a:cubicBezTo>
                      <a:pt x="22" y="11"/>
                      <a:pt x="13" y="14"/>
                      <a:pt x="4" y="17"/>
                    </a:cubicBezTo>
                    <a:cubicBezTo>
                      <a:pt x="4" y="17"/>
                      <a:pt x="4" y="17"/>
                      <a:pt x="4" y="17"/>
                    </a:cubicBezTo>
                    <a:cubicBezTo>
                      <a:pt x="5" y="14"/>
                      <a:pt x="6" y="12"/>
                      <a:pt x="3" y="9"/>
                    </a:cubicBezTo>
                    <a:cubicBezTo>
                      <a:pt x="0" y="5"/>
                      <a:pt x="4" y="3"/>
                      <a:pt x="7" y="2"/>
                    </a:cubicBezTo>
                    <a:cubicBezTo>
                      <a:pt x="10" y="0"/>
                      <a:pt x="11" y="3"/>
                      <a:pt x="11" y="5"/>
                    </a:cubicBezTo>
                    <a:cubicBezTo>
                      <a:pt x="11" y="5"/>
                      <a:pt x="11" y="6"/>
                      <a:pt x="11" y="6"/>
                    </a:cubicBezTo>
                    <a:cubicBezTo>
                      <a:pt x="11" y="6"/>
                      <a:pt x="11" y="5"/>
                      <a:pt x="11" y="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2" name="Freeform 796">
                <a:extLst>
                  <a:ext uri="{FF2B5EF4-FFF2-40B4-BE49-F238E27FC236}">
                    <a16:creationId xmlns:a16="http://schemas.microsoft.com/office/drawing/2014/main" id="{0B7F0980-795C-8E12-6D40-C45673461147}"/>
                  </a:ext>
                </a:extLst>
              </p:cNvPr>
              <p:cNvSpPr/>
              <p:nvPr/>
            </p:nvSpPr>
            <p:spPr bwMode="auto">
              <a:xfrm>
                <a:off x="347" y="976"/>
                <a:ext cx="27" cy="31"/>
              </a:xfrm>
              <a:custGeom>
                <a:avLst/>
                <a:gdLst>
                  <a:gd name="T0" fmla="*/ 0 w 23"/>
                  <a:gd name="T1" fmla="*/ 25 h 27"/>
                  <a:gd name="T2" fmla="*/ 23 w 23"/>
                  <a:gd name="T3" fmla="*/ 0 h 27"/>
                  <a:gd name="T4" fmla="*/ 3 w 23"/>
                  <a:gd name="T5" fmla="*/ 27 h 27"/>
                  <a:gd name="T6" fmla="*/ 0 w 23"/>
                  <a:gd name="T7" fmla="*/ 25 h 27"/>
                </a:gdLst>
                <a:ahLst/>
                <a:cxnLst>
                  <a:cxn ang="0">
                    <a:pos x="T0" y="T1"/>
                  </a:cxn>
                  <a:cxn ang="0">
                    <a:pos x="T2" y="T3"/>
                  </a:cxn>
                  <a:cxn ang="0">
                    <a:pos x="T4" y="T5"/>
                  </a:cxn>
                  <a:cxn ang="0">
                    <a:pos x="T6" y="T7"/>
                  </a:cxn>
                </a:cxnLst>
                <a:rect l="0" t="0" r="r" b="b"/>
                <a:pathLst>
                  <a:path w="23" h="27">
                    <a:moveTo>
                      <a:pt x="0" y="25"/>
                    </a:moveTo>
                    <a:cubicBezTo>
                      <a:pt x="6" y="15"/>
                      <a:pt x="11" y="4"/>
                      <a:pt x="23" y="0"/>
                    </a:cubicBezTo>
                    <a:cubicBezTo>
                      <a:pt x="17" y="9"/>
                      <a:pt x="10" y="18"/>
                      <a:pt x="3" y="27"/>
                    </a:cubicBezTo>
                    <a:cubicBezTo>
                      <a:pt x="2" y="26"/>
                      <a:pt x="1" y="26"/>
                      <a:pt x="0" y="25"/>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3" name="Freeform 797">
                <a:extLst>
                  <a:ext uri="{FF2B5EF4-FFF2-40B4-BE49-F238E27FC236}">
                    <a16:creationId xmlns:a16="http://schemas.microsoft.com/office/drawing/2014/main" id="{74F36A43-076F-028B-07A5-27B8C27ACCAC}"/>
                  </a:ext>
                </a:extLst>
              </p:cNvPr>
              <p:cNvSpPr/>
              <p:nvPr/>
            </p:nvSpPr>
            <p:spPr bwMode="auto">
              <a:xfrm>
                <a:off x="322" y="1068"/>
                <a:ext cx="14" cy="17"/>
              </a:xfrm>
              <a:custGeom>
                <a:avLst/>
                <a:gdLst>
                  <a:gd name="T0" fmla="*/ 12 w 12"/>
                  <a:gd name="T1" fmla="*/ 0 h 15"/>
                  <a:gd name="T2" fmla="*/ 0 w 12"/>
                  <a:gd name="T3" fmla="*/ 15 h 15"/>
                  <a:gd name="T4" fmla="*/ 0 w 12"/>
                  <a:gd name="T5" fmla="*/ 15 h 15"/>
                  <a:gd name="T6" fmla="*/ 12 w 12"/>
                  <a:gd name="T7" fmla="*/ 0 h 15"/>
                  <a:gd name="T8" fmla="*/ 12 w 12"/>
                  <a:gd name="T9" fmla="*/ 0 h 15"/>
                </a:gdLst>
                <a:ahLst/>
                <a:cxnLst>
                  <a:cxn ang="0">
                    <a:pos x="T0" y="T1"/>
                  </a:cxn>
                  <a:cxn ang="0">
                    <a:pos x="T2" y="T3"/>
                  </a:cxn>
                  <a:cxn ang="0">
                    <a:pos x="T4" y="T5"/>
                  </a:cxn>
                  <a:cxn ang="0">
                    <a:pos x="T6" y="T7"/>
                  </a:cxn>
                  <a:cxn ang="0">
                    <a:pos x="T8" y="T9"/>
                  </a:cxn>
                </a:cxnLst>
                <a:rect l="0" t="0" r="r" b="b"/>
                <a:pathLst>
                  <a:path w="12" h="15">
                    <a:moveTo>
                      <a:pt x="12" y="0"/>
                    </a:moveTo>
                    <a:cubicBezTo>
                      <a:pt x="10" y="7"/>
                      <a:pt x="6" y="12"/>
                      <a:pt x="0" y="15"/>
                    </a:cubicBezTo>
                    <a:cubicBezTo>
                      <a:pt x="0" y="15"/>
                      <a:pt x="0" y="15"/>
                      <a:pt x="0" y="15"/>
                    </a:cubicBezTo>
                    <a:cubicBezTo>
                      <a:pt x="1" y="8"/>
                      <a:pt x="4" y="2"/>
                      <a:pt x="12" y="0"/>
                    </a:cubicBezTo>
                    <a:cubicBezTo>
                      <a:pt x="12" y="0"/>
                      <a:pt x="12" y="0"/>
                      <a:pt x="12"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4" name="Freeform 798">
                <a:extLst>
                  <a:ext uri="{FF2B5EF4-FFF2-40B4-BE49-F238E27FC236}">
                    <a16:creationId xmlns:a16="http://schemas.microsoft.com/office/drawing/2014/main" id="{93074F8A-D390-20DA-4774-CF5653310AFE}"/>
                  </a:ext>
                </a:extLst>
              </p:cNvPr>
              <p:cNvSpPr/>
              <p:nvPr/>
            </p:nvSpPr>
            <p:spPr bwMode="auto">
              <a:xfrm>
                <a:off x="411" y="934"/>
                <a:ext cx="11" cy="10"/>
              </a:xfrm>
              <a:custGeom>
                <a:avLst/>
                <a:gdLst>
                  <a:gd name="T0" fmla="*/ 0 w 10"/>
                  <a:gd name="T1" fmla="*/ 8 h 9"/>
                  <a:gd name="T2" fmla="*/ 2 w 10"/>
                  <a:gd name="T3" fmla="*/ 3 h 9"/>
                  <a:gd name="T4" fmla="*/ 8 w 10"/>
                  <a:gd name="T5" fmla="*/ 3 h 9"/>
                  <a:gd name="T6" fmla="*/ 5 w 10"/>
                  <a:gd name="T7" fmla="*/ 7 h 9"/>
                  <a:gd name="T8" fmla="*/ 0 w 10"/>
                  <a:gd name="T9" fmla="*/ 9 h 9"/>
                  <a:gd name="T10" fmla="*/ 0 w 10"/>
                  <a:gd name="T11" fmla="*/ 8 h 9"/>
                </a:gdLst>
                <a:ahLst/>
                <a:cxnLst>
                  <a:cxn ang="0">
                    <a:pos x="T0" y="T1"/>
                  </a:cxn>
                  <a:cxn ang="0">
                    <a:pos x="T2" y="T3"/>
                  </a:cxn>
                  <a:cxn ang="0">
                    <a:pos x="T4" y="T5"/>
                  </a:cxn>
                  <a:cxn ang="0">
                    <a:pos x="T6" y="T7"/>
                  </a:cxn>
                  <a:cxn ang="0">
                    <a:pos x="T8" y="T9"/>
                  </a:cxn>
                  <a:cxn ang="0">
                    <a:pos x="T10" y="T11"/>
                  </a:cxn>
                </a:cxnLst>
                <a:rect l="0" t="0" r="r" b="b"/>
                <a:pathLst>
                  <a:path w="10" h="9">
                    <a:moveTo>
                      <a:pt x="0" y="8"/>
                    </a:moveTo>
                    <a:cubicBezTo>
                      <a:pt x="1" y="7"/>
                      <a:pt x="1" y="5"/>
                      <a:pt x="2" y="3"/>
                    </a:cubicBezTo>
                    <a:cubicBezTo>
                      <a:pt x="4" y="1"/>
                      <a:pt x="7" y="0"/>
                      <a:pt x="8" y="3"/>
                    </a:cubicBezTo>
                    <a:cubicBezTo>
                      <a:pt x="10" y="6"/>
                      <a:pt x="6" y="6"/>
                      <a:pt x="5" y="7"/>
                    </a:cubicBezTo>
                    <a:cubicBezTo>
                      <a:pt x="3" y="8"/>
                      <a:pt x="2" y="8"/>
                      <a:pt x="0" y="9"/>
                    </a:cubicBezTo>
                    <a:lnTo>
                      <a:pt x="0" y="8"/>
                    </a:ln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5" name="Freeform 799">
                <a:extLst>
                  <a:ext uri="{FF2B5EF4-FFF2-40B4-BE49-F238E27FC236}">
                    <a16:creationId xmlns:a16="http://schemas.microsoft.com/office/drawing/2014/main" id="{9EC592C4-C753-C473-255F-EE9D0E123349}"/>
                  </a:ext>
                </a:extLst>
              </p:cNvPr>
              <p:cNvSpPr/>
              <p:nvPr/>
            </p:nvSpPr>
            <p:spPr bwMode="auto">
              <a:xfrm>
                <a:off x="389" y="979"/>
                <a:ext cx="7" cy="12"/>
              </a:xfrm>
              <a:custGeom>
                <a:avLst/>
                <a:gdLst>
                  <a:gd name="T0" fmla="*/ 0 w 6"/>
                  <a:gd name="T1" fmla="*/ 10 h 11"/>
                  <a:gd name="T2" fmla="*/ 5 w 6"/>
                  <a:gd name="T3" fmla="*/ 0 h 11"/>
                  <a:gd name="T4" fmla="*/ 0 w 6"/>
                  <a:gd name="T5" fmla="*/ 11 h 11"/>
                  <a:gd name="T6" fmla="*/ 0 w 6"/>
                  <a:gd name="T7" fmla="*/ 10 h 11"/>
                </a:gdLst>
                <a:ahLst/>
                <a:cxnLst>
                  <a:cxn ang="0">
                    <a:pos x="T0" y="T1"/>
                  </a:cxn>
                  <a:cxn ang="0">
                    <a:pos x="T2" y="T3"/>
                  </a:cxn>
                  <a:cxn ang="0">
                    <a:pos x="T4" y="T5"/>
                  </a:cxn>
                  <a:cxn ang="0">
                    <a:pos x="T6" y="T7"/>
                  </a:cxn>
                </a:cxnLst>
                <a:rect l="0" t="0" r="r" b="b"/>
                <a:pathLst>
                  <a:path w="6" h="11">
                    <a:moveTo>
                      <a:pt x="0" y="10"/>
                    </a:moveTo>
                    <a:cubicBezTo>
                      <a:pt x="0" y="7"/>
                      <a:pt x="2" y="4"/>
                      <a:pt x="5" y="0"/>
                    </a:cubicBezTo>
                    <a:cubicBezTo>
                      <a:pt x="6" y="7"/>
                      <a:pt x="5" y="10"/>
                      <a:pt x="0" y="11"/>
                    </a:cubicBezTo>
                    <a:cubicBezTo>
                      <a:pt x="0" y="11"/>
                      <a:pt x="0" y="10"/>
                      <a:pt x="0" y="1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6" name="Freeform 800">
                <a:extLst>
                  <a:ext uri="{FF2B5EF4-FFF2-40B4-BE49-F238E27FC236}">
                    <a16:creationId xmlns:a16="http://schemas.microsoft.com/office/drawing/2014/main" id="{DAE305C9-C3AB-3DF7-1B13-8601F9204827}"/>
                  </a:ext>
                </a:extLst>
              </p:cNvPr>
              <p:cNvSpPr/>
              <p:nvPr/>
            </p:nvSpPr>
            <p:spPr bwMode="auto">
              <a:xfrm>
                <a:off x="330" y="957"/>
                <a:ext cx="6" cy="6"/>
              </a:xfrm>
              <a:custGeom>
                <a:avLst/>
                <a:gdLst>
                  <a:gd name="T0" fmla="*/ 5 w 5"/>
                  <a:gd name="T1" fmla="*/ 2 h 5"/>
                  <a:gd name="T2" fmla="*/ 3 w 5"/>
                  <a:gd name="T3" fmla="*/ 4 h 5"/>
                  <a:gd name="T4" fmla="*/ 1 w 5"/>
                  <a:gd name="T5" fmla="*/ 2 h 5"/>
                  <a:gd name="T6" fmla="*/ 3 w 5"/>
                  <a:gd name="T7" fmla="*/ 0 h 5"/>
                  <a:gd name="T8" fmla="*/ 5 w 5"/>
                  <a:gd name="T9" fmla="*/ 2 h 5"/>
                </a:gdLst>
                <a:ahLst/>
                <a:cxnLst>
                  <a:cxn ang="0">
                    <a:pos x="T0" y="T1"/>
                  </a:cxn>
                  <a:cxn ang="0">
                    <a:pos x="T2" y="T3"/>
                  </a:cxn>
                  <a:cxn ang="0">
                    <a:pos x="T4" y="T5"/>
                  </a:cxn>
                  <a:cxn ang="0">
                    <a:pos x="T6" y="T7"/>
                  </a:cxn>
                  <a:cxn ang="0">
                    <a:pos x="T8" y="T9"/>
                  </a:cxn>
                </a:cxnLst>
                <a:rect l="0" t="0" r="r" b="b"/>
                <a:pathLst>
                  <a:path w="5" h="5">
                    <a:moveTo>
                      <a:pt x="5" y="2"/>
                    </a:moveTo>
                    <a:cubicBezTo>
                      <a:pt x="4" y="3"/>
                      <a:pt x="4" y="4"/>
                      <a:pt x="3" y="4"/>
                    </a:cubicBezTo>
                    <a:cubicBezTo>
                      <a:pt x="1" y="5"/>
                      <a:pt x="0" y="3"/>
                      <a:pt x="1" y="2"/>
                    </a:cubicBezTo>
                    <a:cubicBezTo>
                      <a:pt x="1" y="1"/>
                      <a:pt x="2" y="1"/>
                      <a:pt x="3" y="0"/>
                    </a:cubicBezTo>
                    <a:cubicBezTo>
                      <a:pt x="4" y="0"/>
                      <a:pt x="4" y="1"/>
                      <a:pt x="5"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7" name="Freeform 801">
                <a:extLst>
                  <a:ext uri="{FF2B5EF4-FFF2-40B4-BE49-F238E27FC236}">
                    <a16:creationId xmlns:a16="http://schemas.microsoft.com/office/drawing/2014/main" id="{743AA138-0A92-EF2A-C3FC-45D3C0F09323}"/>
                  </a:ext>
                </a:extLst>
              </p:cNvPr>
              <p:cNvSpPr/>
              <p:nvPr/>
            </p:nvSpPr>
            <p:spPr bwMode="auto">
              <a:xfrm>
                <a:off x="426" y="930"/>
                <a:ext cx="3" cy="4"/>
              </a:xfrm>
              <a:custGeom>
                <a:avLst/>
                <a:gdLst>
                  <a:gd name="T0" fmla="*/ 1 w 3"/>
                  <a:gd name="T1" fmla="*/ 0 h 3"/>
                  <a:gd name="T2" fmla="*/ 3 w 3"/>
                  <a:gd name="T3" fmla="*/ 1 h 3"/>
                  <a:gd name="T4" fmla="*/ 2 w 3"/>
                  <a:gd name="T5" fmla="*/ 3 h 3"/>
                  <a:gd name="T6" fmla="*/ 0 w 3"/>
                  <a:gd name="T7" fmla="*/ 2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1"/>
                      <a:pt x="2" y="1"/>
                      <a:pt x="3" y="1"/>
                    </a:cubicBezTo>
                    <a:cubicBezTo>
                      <a:pt x="3" y="2"/>
                      <a:pt x="3" y="3"/>
                      <a:pt x="2" y="3"/>
                    </a:cubicBezTo>
                    <a:cubicBezTo>
                      <a:pt x="2" y="3"/>
                      <a:pt x="1" y="3"/>
                      <a:pt x="0" y="2"/>
                    </a:cubicBezTo>
                    <a:cubicBezTo>
                      <a:pt x="0" y="2"/>
                      <a:pt x="1" y="1"/>
                      <a:pt x="1" y="0"/>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8" name="Freeform 802">
                <a:extLst>
                  <a:ext uri="{FF2B5EF4-FFF2-40B4-BE49-F238E27FC236}">
                    <a16:creationId xmlns:a16="http://schemas.microsoft.com/office/drawing/2014/main" id="{C8AB3F0F-1016-3F4F-E525-B15698FDF822}"/>
                  </a:ext>
                </a:extLst>
              </p:cNvPr>
              <p:cNvSpPr/>
              <p:nvPr/>
            </p:nvSpPr>
            <p:spPr bwMode="auto">
              <a:xfrm>
                <a:off x="347" y="945"/>
                <a:ext cx="3" cy="5"/>
              </a:xfrm>
              <a:custGeom>
                <a:avLst/>
                <a:gdLst>
                  <a:gd name="T0" fmla="*/ 2 w 2"/>
                  <a:gd name="T1" fmla="*/ 2 h 4"/>
                  <a:gd name="T2" fmla="*/ 1 w 2"/>
                  <a:gd name="T3" fmla="*/ 4 h 4"/>
                  <a:gd name="T4" fmla="*/ 0 w 2"/>
                  <a:gd name="T5" fmla="*/ 2 h 4"/>
                  <a:gd name="T6" fmla="*/ 1 w 2"/>
                  <a:gd name="T7" fmla="*/ 0 h 4"/>
                  <a:gd name="T8" fmla="*/ 2 w 2"/>
                  <a:gd name="T9" fmla="*/ 2 h 4"/>
                </a:gdLst>
                <a:ahLst/>
                <a:cxnLst>
                  <a:cxn ang="0">
                    <a:pos x="T0" y="T1"/>
                  </a:cxn>
                  <a:cxn ang="0">
                    <a:pos x="T2" y="T3"/>
                  </a:cxn>
                  <a:cxn ang="0">
                    <a:pos x="T4" y="T5"/>
                  </a:cxn>
                  <a:cxn ang="0">
                    <a:pos x="T6" y="T7"/>
                  </a:cxn>
                  <a:cxn ang="0">
                    <a:pos x="T8" y="T9"/>
                  </a:cxn>
                </a:cxnLst>
                <a:rect l="0" t="0" r="r" b="b"/>
                <a:pathLst>
                  <a:path w="2" h="4">
                    <a:moveTo>
                      <a:pt x="2" y="2"/>
                    </a:moveTo>
                    <a:cubicBezTo>
                      <a:pt x="1" y="3"/>
                      <a:pt x="1" y="3"/>
                      <a:pt x="1" y="4"/>
                    </a:cubicBezTo>
                    <a:cubicBezTo>
                      <a:pt x="0" y="3"/>
                      <a:pt x="0" y="3"/>
                      <a:pt x="0" y="2"/>
                    </a:cubicBezTo>
                    <a:cubicBezTo>
                      <a:pt x="0" y="2"/>
                      <a:pt x="0" y="1"/>
                      <a:pt x="1" y="0"/>
                    </a:cubicBezTo>
                    <a:cubicBezTo>
                      <a:pt x="1" y="1"/>
                      <a:pt x="1" y="1"/>
                      <a:pt x="2" y="2"/>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9" name="Freeform 803">
                <a:extLst>
                  <a:ext uri="{FF2B5EF4-FFF2-40B4-BE49-F238E27FC236}">
                    <a16:creationId xmlns:a16="http://schemas.microsoft.com/office/drawing/2014/main" id="{5E693F41-9BD7-2847-6F11-5C41CFA83281}"/>
                  </a:ext>
                </a:extLst>
              </p:cNvPr>
              <p:cNvSpPr/>
              <p:nvPr/>
            </p:nvSpPr>
            <p:spPr bwMode="auto">
              <a:xfrm>
                <a:off x="350" y="935"/>
                <a:ext cx="2" cy="3"/>
              </a:xfrm>
              <a:custGeom>
                <a:avLst/>
                <a:gdLst>
                  <a:gd name="T0" fmla="*/ 2 w 2"/>
                  <a:gd name="T1" fmla="*/ 1 h 3"/>
                  <a:gd name="T2" fmla="*/ 1 w 2"/>
                  <a:gd name="T3" fmla="*/ 3 h 3"/>
                  <a:gd name="T4" fmla="*/ 0 w 2"/>
                  <a:gd name="T5" fmla="*/ 1 h 3"/>
                  <a:gd name="T6" fmla="*/ 1 w 2"/>
                  <a:gd name="T7" fmla="*/ 0 h 3"/>
                  <a:gd name="T8" fmla="*/ 2 w 2"/>
                  <a:gd name="T9" fmla="*/ 1 h 3"/>
                </a:gdLst>
                <a:ahLst/>
                <a:cxnLst>
                  <a:cxn ang="0">
                    <a:pos x="T0" y="T1"/>
                  </a:cxn>
                  <a:cxn ang="0">
                    <a:pos x="T2" y="T3"/>
                  </a:cxn>
                  <a:cxn ang="0">
                    <a:pos x="T4" y="T5"/>
                  </a:cxn>
                  <a:cxn ang="0">
                    <a:pos x="T6" y="T7"/>
                  </a:cxn>
                  <a:cxn ang="0">
                    <a:pos x="T8" y="T9"/>
                  </a:cxn>
                </a:cxnLst>
                <a:rect l="0" t="0" r="r" b="b"/>
                <a:pathLst>
                  <a:path w="2" h="3">
                    <a:moveTo>
                      <a:pt x="2" y="1"/>
                    </a:moveTo>
                    <a:cubicBezTo>
                      <a:pt x="2" y="2"/>
                      <a:pt x="1" y="3"/>
                      <a:pt x="1" y="3"/>
                    </a:cubicBezTo>
                    <a:cubicBezTo>
                      <a:pt x="1" y="3"/>
                      <a:pt x="0" y="2"/>
                      <a:pt x="0" y="1"/>
                    </a:cubicBezTo>
                    <a:cubicBezTo>
                      <a:pt x="0" y="1"/>
                      <a:pt x="1" y="0"/>
                      <a:pt x="1" y="0"/>
                    </a:cubicBezTo>
                    <a:cubicBezTo>
                      <a:pt x="2" y="0"/>
                      <a:pt x="2" y="1"/>
                      <a:pt x="2"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0" name="Freeform 804">
                <a:extLst>
                  <a:ext uri="{FF2B5EF4-FFF2-40B4-BE49-F238E27FC236}">
                    <a16:creationId xmlns:a16="http://schemas.microsoft.com/office/drawing/2014/main" id="{289FA642-7FFE-8816-BA5E-E816B25F2BFE}"/>
                  </a:ext>
                </a:extLst>
              </p:cNvPr>
              <p:cNvSpPr/>
              <p:nvPr/>
            </p:nvSpPr>
            <p:spPr bwMode="auto">
              <a:xfrm>
                <a:off x="344" y="1012"/>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cubicBezTo>
                      <a:pt x="0" y="0"/>
                      <a:pt x="0" y="1"/>
                      <a:pt x="0"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1" name="Freeform 805">
                <a:extLst>
                  <a:ext uri="{FF2B5EF4-FFF2-40B4-BE49-F238E27FC236}">
                    <a16:creationId xmlns:a16="http://schemas.microsoft.com/office/drawing/2014/main" id="{A2F56029-B098-A3C9-6A8A-6F5B3C1DD658}"/>
                  </a:ext>
                </a:extLst>
              </p:cNvPr>
              <p:cNvSpPr/>
              <p:nvPr/>
            </p:nvSpPr>
            <p:spPr bwMode="auto">
              <a:xfrm>
                <a:off x="409" y="943"/>
                <a:ext cx="2" cy="1"/>
              </a:xfrm>
              <a:custGeom>
                <a:avLst/>
                <a:gdLst>
                  <a:gd name="T0" fmla="*/ 1 w 1"/>
                  <a:gd name="T1" fmla="*/ 1 h 1"/>
                  <a:gd name="T2" fmla="*/ 0 w 1"/>
                  <a:gd name="T3" fmla="*/ 1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0" y="1"/>
                      <a:pt x="0" y="1"/>
                    </a:cubicBezTo>
                    <a:cubicBezTo>
                      <a:pt x="0" y="1"/>
                      <a:pt x="1" y="1"/>
                      <a:pt x="1" y="0"/>
                    </a:cubicBezTo>
                    <a:cubicBezTo>
                      <a:pt x="1" y="0"/>
                      <a:pt x="1" y="1"/>
                      <a:pt x="1" y="1"/>
                    </a:cubicBezTo>
                    <a:close/>
                  </a:path>
                </a:pathLst>
              </a:custGeom>
              <a:solidFill>
                <a:srgbClr val="817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2" name="Freeform 806">
                <a:extLst>
                  <a:ext uri="{FF2B5EF4-FFF2-40B4-BE49-F238E27FC236}">
                    <a16:creationId xmlns:a16="http://schemas.microsoft.com/office/drawing/2014/main" id="{7130D1CA-F0B0-2040-F5FA-2D2AD079EE42}"/>
                  </a:ext>
                </a:extLst>
              </p:cNvPr>
              <p:cNvSpPr/>
              <p:nvPr/>
            </p:nvSpPr>
            <p:spPr bwMode="auto">
              <a:xfrm>
                <a:off x="546" y="2098"/>
                <a:ext cx="207" cy="218"/>
              </a:xfrm>
              <a:custGeom>
                <a:avLst/>
                <a:gdLst>
                  <a:gd name="T0" fmla="*/ 178 w 180"/>
                  <a:gd name="T1" fmla="*/ 110 h 190"/>
                  <a:gd name="T2" fmla="*/ 172 w 180"/>
                  <a:gd name="T3" fmla="*/ 125 h 190"/>
                  <a:gd name="T4" fmla="*/ 165 w 180"/>
                  <a:gd name="T5" fmla="*/ 143 h 190"/>
                  <a:gd name="T6" fmla="*/ 154 w 180"/>
                  <a:gd name="T7" fmla="*/ 157 h 190"/>
                  <a:gd name="T8" fmla="*/ 134 w 180"/>
                  <a:gd name="T9" fmla="*/ 165 h 190"/>
                  <a:gd name="T10" fmla="*/ 129 w 180"/>
                  <a:gd name="T11" fmla="*/ 168 h 190"/>
                  <a:gd name="T12" fmla="*/ 105 w 180"/>
                  <a:gd name="T13" fmla="*/ 176 h 190"/>
                  <a:gd name="T14" fmla="*/ 96 w 180"/>
                  <a:gd name="T15" fmla="*/ 176 h 190"/>
                  <a:gd name="T16" fmla="*/ 70 w 180"/>
                  <a:gd name="T17" fmla="*/ 172 h 190"/>
                  <a:gd name="T18" fmla="*/ 64 w 180"/>
                  <a:gd name="T19" fmla="*/ 169 h 190"/>
                  <a:gd name="T20" fmla="*/ 42 w 180"/>
                  <a:gd name="T21" fmla="*/ 166 h 190"/>
                  <a:gd name="T22" fmla="*/ 37 w 180"/>
                  <a:gd name="T23" fmla="*/ 163 h 190"/>
                  <a:gd name="T24" fmla="*/ 18 w 180"/>
                  <a:gd name="T25" fmla="*/ 139 h 190"/>
                  <a:gd name="T26" fmla="*/ 12 w 180"/>
                  <a:gd name="T27" fmla="*/ 96 h 190"/>
                  <a:gd name="T28" fmla="*/ 9 w 180"/>
                  <a:gd name="T29" fmla="*/ 81 h 190"/>
                  <a:gd name="T30" fmla="*/ 16 w 180"/>
                  <a:gd name="T31" fmla="*/ 60 h 190"/>
                  <a:gd name="T32" fmla="*/ 46 w 180"/>
                  <a:gd name="T33" fmla="*/ 20 h 190"/>
                  <a:gd name="T34" fmla="*/ 64 w 180"/>
                  <a:gd name="T35" fmla="*/ 14 h 190"/>
                  <a:gd name="T36" fmla="*/ 93 w 180"/>
                  <a:gd name="T37" fmla="*/ 13 h 190"/>
                  <a:gd name="T38" fmla="*/ 111 w 180"/>
                  <a:gd name="T39" fmla="*/ 11 h 190"/>
                  <a:gd name="T40" fmla="*/ 122 w 180"/>
                  <a:gd name="T41" fmla="*/ 16 h 190"/>
                  <a:gd name="T42" fmla="*/ 135 w 180"/>
                  <a:gd name="T43" fmla="*/ 21 h 190"/>
                  <a:gd name="T44" fmla="*/ 155 w 180"/>
                  <a:gd name="T45" fmla="*/ 37 h 190"/>
                  <a:gd name="T46" fmla="*/ 165 w 180"/>
                  <a:gd name="T47" fmla="*/ 53 h 190"/>
                  <a:gd name="T48" fmla="*/ 171 w 180"/>
                  <a:gd name="T49" fmla="*/ 62 h 190"/>
                  <a:gd name="T50" fmla="*/ 175 w 180"/>
                  <a:gd name="T51" fmla="*/ 71 h 190"/>
                  <a:gd name="T52" fmla="*/ 180 w 180"/>
                  <a:gd name="T53" fmla="*/ 95 h 190"/>
                  <a:gd name="T54" fmla="*/ 178 w 180"/>
                  <a:gd name="T55" fmla="*/ 11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0" h="190">
                    <a:moveTo>
                      <a:pt x="178" y="110"/>
                    </a:moveTo>
                    <a:cubicBezTo>
                      <a:pt x="172" y="113"/>
                      <a:pt x="172" y="119"/>
                      <a:pt x="172" y="125"/>
                    </a:cubicBezTo>
                    <a:cubicBezTo>
                      <a:pt x="173" y="132"/>
                      <a:pt x="173" y="139"/>
                      <a:pt x="165" y="143"/>
                    </a:cubicBezTo>
                    <a:cubicBezTo>
                      <a:pt x="160" y="146"/>
                      <a:pt x="156" y="150"/>
                      <a:pt x="154" y="157"/>
                    </a:cubicBezTo>
                    <a:cubicBezTo>
                      <a:pt x="152" y="164"/>
                      <a:pt x="141" y="164"/>
                      <a:pt x="134" y="165"/>
                    </a:cubicBezTo>
                    <a:cubicBezTo>
                      <a:pt x="132" y="166"/>
                      <a:pt x="130" y="165"/>
                      <a:pt x="129" y="168"/>
                    </a:cubicBezTo>
                    <a:cubicBezTo>
                      <a:pt x="125" y="183"/>
                      <a:pt x="114" y="178"/>
                      <a:pt x="105" y="176"/>
                    </a:cubicBezTo>
                    <a:cubicBezTo>
                      <a:pt x="101" y="175"/>
                      <a:pt x="98" y="173"/>
                      <a:pt x="96" y="176"/>
                    </a:cubicBezTo>
                    <a:cubicBezTo>
                      <a:pt x="85" y="190"/>
                      <a:pt x="78" y="179"/>
                      <a:pt x="70" y="172"/>
                    </a:cubicBezTo>
                    <a:cubicBezTo>
                      <a:pt x="68" y="171"/>
                      <a:pt x="67" y="166"/>
                      <a:pt x="64" y="169"/>
                    </a:cubicBezTo>
                    <a:cubicBezTo>
                      <a:pt x="55" y="176"/>
                      <a:pt x="49" y="167"/>
                      <a:pt x="42" y="166"/>
                    </a:cubicBezTo>
                    <a:cubicBezTo>
                      <a:pt x="40" y="166"/>
                      <a:pt x="37" y="164"/>
                      <a:pt x="37" y="163"/>
                    </a:cubicBezTo>
                    <a:cubicBezTo>
                      <a:pt x="40" y="147"/>
                      <a:pt x="21" y="149"/>
                      <a:pt x="18" y="139"/>
                    </a:cubicBezTo>
                    <a:cubicBezTo>
                      <a:pt x="13" y="125"/>
                      <a:pt x="0" y="112"/>
                      <a:pt x="12" y="96"/>
                    </a:cubicBezTo>
                    <a:cubicBezTo>
                      <a:pt x="16" y="90"/>
                      <a:pt x="8" y="87"/>
                      <a:pt x="9" y="81"/>
                    </a:cubicBezTo>
                    <a:cubicBezTo>
                      <a:pt x="10" y="72"/>
                      <a:pt x="15" y="67"/>
                      <a:pt x="16" y="60"/>
                    </a:cubicBezTo>
                    <a:cubicBezTo>
                      <a:pt x="21" y="42"/>
                      <a:pt x="34" y="32"/>
                      <a:pt x="46" y="20"/>
                    </a:cubicBezTo>
                    <a:cubicBezTo>
                      <a:pt x="51" y="16"/>
                      <a:pt x="62" y="13"/>
                      <a:pt x="64" y="14"/>
                    </a:cubicBezTo>
                    <a:cubicBezTo>
                      <a:pt x="75" y="18"/>
                      <a:pt x="83" y="0"/>
                      <a:pt x="93" y="13"/>
                    </a:cubicBezTo>
                    <a:cubicBezTo>
                      <a:pt x="99" y="7"/>
                      <a:pt x="105" y="12"/>
                      <a:pt x="111" y="11"/>
                    </a:cubicBezTo>
                    <a:cubicBezTo>
                      <a:pt x="116" y="10"/>
                      <a:pt x="121" y="9"/>
                      <a:pt x="122" y="16"/>
                    </a:cubicBezTo>
                    <a:cubicBezTo>
                      <a:pt x="123" y="23"/>
                      <a:pt x="130" y="17"/>
                      <a:pt x="135" y="21"/>
                    </a:cubicBezTo>
                    <a:cubicBezTo>
                      <a:pt x="141" y="26"/>
                      <a:pt x="146" y="34"/>
                      <a:pt x="155" y="37"/>
                    </a:cubicBezTo>
                    <a:cubicBezTo>
                      <a:pt x="162" y="38"/>
                      <a:pt x="159" y="48"/>
                      <a:pt x="165" y="53"/>
                    </a:cubicBezTo>
                    <a:cubicBezTo>
                      <a:pt x="167" y="55"/>
                      <a:pt x="167" y="60"/>
                      <a:pt x="171" y="62"/>
                    </a:cubicBezTo>
                    <a:cubicBezTo>
                      <a:pt x="175" y="64"/>
                      <a:pt x="176" y="67"/>
                      <a:pt x="175" y="71"/>
                    </a:cubicBezTo>
                    <a:cubicBezTo>
                      <a:pt x="173" y="80"/>
                      <a:pt x="178" y="87"/>
                      <a:pt x="180" y="95"/>
                    </a:cubicBezTo>
                    <a:cubicBezTo>
                      <a:pt x="179" y="100"/>
                      <a:pt x="179" y="105"/>
                      <a:pt x="178" y="110"/>
                    </a:cubicBezTo>
                    <a:close/>
                  </a:path>
                </a:pathLst>
              </a:custGeom>
              <a:solidFill>
                <a:srgbClr val="6D4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3" name="Freeform 807">
                <a:extLst>
                  <a:ext uri="{FF2B5EF4-FFF2-40B4-BE49-F238E27FC236}">
                    <a16:creationId xmlns:a16="http://schemas.microsoft.com/office/drawing/2014/main" id="{C6D3481E-2809-F9F6-E625-9C3D2C85AF2D}"/>
                  </a:ext>
                </a:extLst>
              </p:cNvPr>
              <p:cNvSpPr/>
              <p:nvPr/>
            </p:nvSpPr>
            <p:spPr bwMode="auto">
              <a:xfrm>
                <a:off x="501" y="2084"/>
                <a:ext cx="45" cy="41"/>
              </a:xfrm>
              <a:custGeom>
                <a:avLst/>
                <a:gdLst>
                  <a:gd name="T0" fmla="*/ 11 w 39"/>
                  <a:gd name="T1" fmla="*/ 30 h 35"/>
                  <a:gd name="T2" fmla="*/ 2 w 39"/>
                  <a:gd name="T3" fmla="*/ 10 h 35"/>
                  <a:gd name="T4" fmla="*/ 8 w 39"/>
                  <a:gd name="T5" fmla="*/ 1 h 35"/>
                  <a:gd name="T6" fmla="*/ 25 w 39"/>
                  <a:gd name="T7" fmla="*/ 5 h 35"/>
                  <a:gd name="T8" fmla="*/ 31 w 39"/>
                  <a:gd name="T9" fmla="*/ 15 h 35"/>
                  <a:gd name="T10" fmla="*/ 36 w 39"/>
                  <a:gd name="T11" fmla="*/ 30 h 35"/>
                  <a:gd name="T12" fmla="*/ 18 w 39"/>
                  <a:gd name="T13" fmla="*/ 31 h 35"/>
                  <a:gd name="T14" fmla="*/ 11 w 39"/>
                  <a:gd name="T15" fmla="*/ 30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5">
                    <a:moveTo>
                      <a:pt x="11" y="30"/>
                    </a:moveTo>
                    <a:cubicBezTo>
                      <a:pt x="10" y="22"/>
                      <a:pt x="4" y="17"/>
                      <a:pt x="2" y="10"/>
                    </a:cubicBezTo>
                    <a:cubicBezTo>
                      <a:pt x="0" y="4"/>
                      <a:pt x="1" y="0"/>
                      <a:pt x="8" y="1"/>
                    </a:cubicBezTo>
                    <a:cubicBezTo>
                      <a:pt x="12" y="9"/>
                      <a:pt x="19" y="3"/>
                      <a:pt x="25" y="5"/>
                    </a:cubicBezTo>
                    <a:cubicBezTo>
                      <a:pt x="27" y="8"/>
                      <a:pt x="31" y="11"/>
                      <a:pt x="31" y="15"/>
                    </a:cubicBezTo>
                    <a:cubicBezTo>
                      <a:pt x="32" y="20"/>
                      <a:pt x="39" y="25"/>
                      <a:pt x="36" y="30"/>
                    </a:cubicBezTo>
                    <a:cubicBezTo>
                      <a:pt x="31" y="35"/>
                      <a:pt x="24" y="32"/>
                      <a:pt x="18" y="31"/>
                    </a:cubicBezTo>
                    <a:cubicBezTo>
                      <a:pt x="15" y="31"/>
                      <a:pt x="13" y="30"/>
                      <a:pt x="11" y="3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4" name="Freeform 808">
                <a:extLst>
                  <a:ext uri="{FF2B5EF4-FFF2-40B4-BE49-F238E27FC236}">
                    <a16:creationId xmlns:a16="http://schemas.microsoft.com/office/drawing/2014/main" id="{5253660D-B1FA-4566-8330-98D0263CFB26}"/>
                  </a:ext>
                </a:extLst>
              </p:cNvPr>
              <p:cNvSpPr/>
              <p:nvPr/>
            </p:nvSpPr>
            <p:spPr bwMode="auto">
              <a:xfrm>
                <a:off x="760" y="2088"/>
                <a:ext cx="50" cy="39"/>
              </a:xfrm>
              <a:custGeom>
                <a:avLst/>
                <a:gdLst>
                  <a:gd name="T0" fmla="*/ 1 w 44"/>
                  <a:gd name="T1" fmla="*/ 0 h 34"/>
                  <a:gd name="T2" fmla="*/ 44 w 44"/>
                  <a:gd name="T3" fmla="*/ 15 h 34"/>
                  <a:gd name="T4" fmla="*/ 30 w 44"/>
                  <a:gd name="T5" fmla="*/ 33 h 34"/>
                  <a:gd name="T6" fmla="*/ 25 w 44"/>
                  <a:gd name="T7" fmla="*/ 29 h 34"/>
                  <a:gd name="T8" fmla="*/ 14 w 44"/>
                  <a:gd name="T9" fmla="*/ 19 h 34"/>
                  <a:gd name="T10" fmla="*/ 2 w 44"/>
                  <a:gd name="T11" fmla="*/ 22 h 34"/>
                  <a:gd name="T12" fmla="*/ 0 w 44"/>
                  <a:gd name="T13" fmla="*/ 6 h 34"/>
                  <a:gd name="T14" fmla="*/ 1 w 44"/>
                  <a:gd name="T15" fmla="*/ 0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34">
                    <a:moveTo>
                      <a:pt x="1" y="0"/>
                    </a:moveTo>
                    <a:cubicBezTo>
                      <a:pt x="12" y="12"/>
                      <a:pt x="29" y="10"/>
                      <a:pt x="44" y="15"/>
                    </a:cubicBezTo>
                    <a:cubicBezTo>
                      <a:pt x="42" y="24"/>
                      <a:pt x="29" y="23"/>
                      <a:pt x="30" y="33"/>
                    </a:cubicBezTo>
                    <a:cubicBezTo>
                      <a:pt x="27" y="34"/>
                      <a:pt x="24" y="32"/>
                      <a:pt x="25" y="29"/>
                    </a:cubicBezTo>
                    <a:cubicBezTo>
                      <a:pt x="29" y="16"/>
                      <a:pt x="20" y="19"/>
                      <a:pt x="14" y="19"/>
                    </a:cubicBezTo>
                    <a:cubicBezTo>
                      <a:pt x="10" y="19"/>
                      <a:pt x="5" y="26"/>
                      <a:pt x="2" y="22"/>
                    </a:cubicBezTo>
                    <a:cubicBezTo>
                      <a:pt x="0" y="18"/>
                      <a:pt x="1" y="11"/>
                      <a:pt x="0" y="6"/>
                    </a:cubicBezTo>
                    <a:cubicBezTo>
                      <a:pt x="0" y="4"/>
                      <a:pt x="1" y="2"/>
                      <a:pt x="1" y="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5" name="Freeform 809">
                <a:extLst>
                  <a:ext uri="{FF2B5EF4-FFF2-40B4-BE49-F238E27FC236}">
                    <a16:creationId xmlns:a16="http://schemas.microsoft.com/office/drawing/2014/main" id="{4D41BEF3-6C5B-06EC-B15F-9CB0B272671E}"/>
                  </a:ext>
                </a:extLst>
              </p:cNvPr>
              <p:cNvSpPr/>
              <p:nvPr/>
            </p:nvSpPr>
            <p:spPr bwMode="auto">
              <a:xfrm>
                <a:off x="739" y="2049"/>
                <a:ext cx="24" cy="45"/>
              </a:xfrm>
              <a:custGeom>
                <a:avLst/>
                <a:gdLst>
                  <a:gd name="T0" fmla="*/ 1 w 21"/>
                  <a:gd name="T1" fmla="*/ 9 h 39"/>
                  <a:gd name="T2" fmla="*/ 6 w 21"/>
                  <a:gd name="T3" fmla="*/ 5 h 39"/>
                  <a:gd name="T4" fmla="*/ 18 w 21"/>
                  <a:gd name="T5" fmla="*/ 3 h 39"/>
                  <a:gd name="T6" fmla="*/ 19 w 21"/>
                  <a:gd name="T7" fmla="*/ 14 h 39"/>
                  <a:gd name="T8" fmla="*/ 14 w 21"/>
                  <a:gd name="T9" fmla="*/ 34 h 39"/>
                  <a:gd name="T10" fmla="*/ 4 w 21"/>
                  <a:gd name="T11" fmla="*/ 37 h 39"/>
                  <a:gd name="T12" fmla="*/ 2 w 21"/>
                  <a:gd name="T13" fmla="*/ 28 h 39"/>
                  <a:gd name="T14" fmla="*/ 1 w 21"/>
                  <a:gd name="T15" fmla="*/ 9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39">
                    <a:moveTo>
                      <a:pt x="1" y="9"/>
                    </a:moveTo>
                    <a:cubicBezTo>
                      <a:pt x="3" y="7"/>
                      <a:pt x="4" y="6"/>
                      <a:pt x="6" y="5"/>
                    </a:cubicBezTo>
                    <a:cubicBezTo>
                      <a:pt x="10" y="3"/>
                      <a:pt x="14" y="0"/>
                      <a:pt x="18" y="3"/>
                    </a:cubicBezTo>
                    <a:cubicBezTo>
                      <a:pt x="21" y="6"/>
                      <a:pt x="20" y="10"/>
                      <a:pt x="19" y="14"/>
                    </a:cubicBezTo>
                    <a:cubicBezTo>
                      <a:pt x="18" y="21"/>
                      <a:pt x="16" y="27"/>
                      <a:pt x="14" y="34"/>
                    </a:cubicBezTo>
                    <a:cubicBezTo>
                      <a:pt x="11" y="37"/>
                      <a:pt x="8" y="39"/>
                      <a:pt x="4" y="37"/>
                    </a:cubicBezTo>
                    <a:cubicBezTo>
                      <a:pt x="0" y="36"/>
                      <a:pt x="2" y="31"/>
                      <a:pt x="2" y="28"/>
                    </a:cubicBezTo>
                    <a:cubicBezTo>
                      <a:pt x="2" y="21"/>
                      <a:pt x="2" y="15"/>
                      <a:pt x="1" y="9"/>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6" name="Freeform 810">
                <a:extLst>
                  <a:ext uri="{FF2B5EF4-FFF2-40B4-BE49-F238E27FC236}">
                    <a16:creationId xmlns:a16="http://schemas.microsoft.com/office/drawing/2014/main" id="{5211BCBA-5B2B-A22C-620C-74FCD41D371A}"/>
                  </a:ext>
                </a:extLst>
              </p:cNvPr>
              <p:cNvSpPr/>
              <p:nvPr/>
            </p:nvSpPr>
            <p:spPr bwMode="auto">
              <a:xfrm>
                <a:off x="556" y="2039"/>
                <a:ext cx="33" cy="41"/>
              </a:xfrm>
              <a:custGeom>
                <a:avLst/>
                <a:gdLst>
                  <a:gd name="T0" fmla="*/ 6 w 28"/>
                  <a:gd name="T1" fmla="*/ 23 h 36"/>
                  <a:gd name="T2" fmla="*/ 5 w 28"/>
                  <a:gd name="T3" fmla="*/ 22 h 36"/>
                  <a:gd name="T4" fmla="*/ 5 w 28"/>
                  <a:gd name="T5" fmla="*/ 3 h 36"/>
                  <a:gd name="T6" fmla="*/ 18 w 28"/>
                  <a:gd name="T7" fmla="*/ 12 h 36"/>
                  <a:gd name="T8" fmla="*/ 22 w 28"/>
                  <a:gd name="T9" fmla="*/ 24 h 36"/>
                  <a:gd name="T10" fmla="*/ 23 w 28"/>
                  <a:gd name="T11" fmla="*/ 34 h 36"/>
                  <a:gd name="T12" fmla="*/ 13 w 28"/>
                  <a:gd name="T13" fmla="*/ 29 h 36"/>
                  <a:gd name="T14" fmla="*/ 6 w 28"/>
                  <a:gd name="T15" fmla="*/ 23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36">
                    <a:moveTo>
                      <a:pt x="6" y="23"/>
                    </a:moveTo>
                    <a:cubicBezTo>
                      <a:pt x="6" y="23"/>
                      <a:pt x="6" y="22"/>
                      <a:pt x="5" y="22"/>
                    </a:cubicBezTo>
                    <a:cubicBezTo>
                      <a:pt x="4" y="16"/>
                      <a:pt x="0" y="7"/>
                      <a:pt x="5" y="3"/>
                    </a:cubicBezTo>
                    <a:cubicBezTo>
                      <a:pt x="10" y="0"/>
                      <a:pt x="13" y="10"/>
                      <a:pt x="18" y="12"/>
                    </a:cubicBezTo>
                    <a:cubicBezTo>
                      <a:pt x="20" y="16"/>
                      <a:pt x="21" y="20"/>
                      <a:pt x="22" y="24"/>
                    </a:cubicBezTo>
                    <a:cubicBezTo>
                      <a:pt x="23" y="27"/>
                      <a:pt x="28" y="31"/>
                      <a:pt x="23" y="34"/>
                    </a:cubicBezTo>
                    <a:cubicBezTo>
                      <a:pt x="20" y="36"/>
                      <a:pt x="16" y="32"/>
                      <a:pt x="13" y="29"/>
                    </a:cubicBezTo>
                    <a:cubicBezTo>
                      <a:pt x="11" y="27"/>
                      <a:pt x="8" y="25"/>
                      <a:pt x="6" y="23"/>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921" name="Freeform 812">
              <a:extLst>
                <a:ext uri="{FF2B5EF4-FFF2-40B4-BE49-F238E27FC236}">
                  <a16:creationId xmlns:a16="http://schemas.microsoft.com/office/drawing/2014/main" id="{25EB40F4-1267-7B9F-4838-072B2A1D61EF}"/>
                </a:ext>
              </a:extLst>
            </p:cNvPr>
            <p:cNvSpPr/>
            <p:nvPr/>
          </p:nvSpPr>
          <p:spPr bwMode="auto">
            <a:xfrm>
              <a:off x="1084263" y="3201988"/>
              <a:ext cx="31750" cy="61913"/>
            </a:xfrm>
            <a:custGeom>
              <a:avLst/>
              <a:gdLst>
                <a:gd name="T0" fmla="*/ 0 w 18"/>
                <a:gd name="T1" fmla="*/ 14 h 34"/>
                <a:gd name="T2" fmla="*/ 16 w 18"/>
                <a:gd name="T3" fmla="*/ 0 h 34"/>
                <a:gd name="T4" fmla="*/ 18 w 18"/>
                <a:gd name="T5" fmla="*/ 24 h 34"/>
                <a:gd name="T6" fmla="*/ 13 w 18"/>
                <a:gd name="T7" fmla="*/ 34 h 34"/>
                <a:gd name="T8" fmla="*/ 0 w 18"/>
                <a:gd name="T9" fmla="*/ 14 h 34"/>
              </a:gdLst>
              <a:ahLst/>
              <a:cxnLst>
                <a:cxn ang="0">
                  <a:pos x="T0" y="T1"/>
                </a:cxn>
                <a:cxn ang="0">
                  <a:pos x="T2" y="T3"/>
                </a:cxn>
                <a:cxn ang="0">
                  <a:pos x="T4" y="T5"/>
                </a:cxn>
                <a:cxn ang="0">
                  <a:pos x="T6" y="T7"/>
                </a:cxn>
                <a:cxn ang="0">
                  <a:pos x="T8" y="T9"/>
                </a:cxn>
              </a:cxnLst>
              <a:rect l="0" t="0" r="r" b="b"/>
              <a:pathLst>
                <a:path w="18" h="34">
                  <a:moveTo>
                    <a:pt x="0" y="14"/>
                  </a:moveTo>
                  <a:cubicBezTo>
                    <a:pt x="5" y="9"/>
                    <a:pt x="11" y="5"/>
                    <a:pt x="16" y="0"/>
                  </a:cubicBezTo>
                  <a:cubicBezTo>
                    <a:pt x="18" y="9"/>
                    <a:pt x="18" y="17"/>
                    <a:pt x="18" y="24"/>
                  </a:cubicBezTo>
                  <a:cubicBezTo>
                    <a:pt x="17" y="28"/>
                    <a:pt x="16" y="31"/>
                    <a:pt x="13" y="34"/>
                  </a:cubicBezTo>
                  <a:cubicBezTo>
                    <a:pt x="6" y="29"/>
                    <a:pt x="9" y="17"/>
                    <a:pt x="0" y="14"/>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2" name="Freeform 813">
              <a:extLst>
                <a:ext uri="{FF2B5EF4-FFF2-40B4-BE49-F238E27FC236}">
                  <a16:creationId xmlns:a16="http://schemas.microsoft.com/office/drawing/2014/main" id="{3CF8C0EA-7325-AF2F-EFC3-315AD4862D34}"/>
                </a:ext>
              </a:extLst>
            </p:cNvPr>
            <p:cNvSpPr/>
            <p:nvPr/>
          </p:nvSpPr>
          <p:spPr bwMode="auto">
            <a:xfrm>
              <a:off x="1190625" y="3494088"/>
              <a:ext cx="47625" cy="36513"/>
            </a:xfrm>
            <a:custGeom>
              <a:avLst/>
              <a:gdLst>
                <a:gd name="T0" fmla="*/ 0 w 26"/>
                <a:gd name="T1" fmla="*/ 20 h 20"/>
                <a:gd name="T2" fmla="*/ 2 w 26"/>
                <a:gd name="T3" fmla="*/ 5 h 20"/>
                <a:gd name="T4" fmla="*/ 26 w 26"/>
                <a:gd name="T5" fmla="*/ 10 h 20"/>
                <a:gd name="T6" fmla="*/ 0 w 26"/>
                <a:gd name="T7" fmla="*/ 20 h 20"/>
              </a:gdLst>
              <a:ahLst/>
              <a:cxnLst>
                <a:cxn ang="0">
                  <a:pos x="T0" y="T1"/>
                </a:cxn>
                <a:cxn ang="0">
                  <a:pos x="T2" y="T3"/>
                </a:cxn>
                <a:cxn ang="0">
                  <a:pos x="T4" y="T5"/>
                </a:cxn>
                <a:cxn ang="0">
                  <a:pos x="T6" y="T7"/>
                </a:cxn>
              </a:cxnLst>
              <a:rect l="0" t="0" r="r" b="b"/>
              <a:pathLst>
                <a:path w="26" h="20">
                  <a:moveTo>
                    <a:pt x="0" y="20"/>
                  </a:moveTo>
                  <a:cubicBezTo>
                    <a:pt x="1" y="15"/>
                    <a:pt x="1" y="10"/>
                    <a:pt x="2" y="5"/>
                  </a:cubicBezTo>
                  <a:cubicBezTo>
                    <a:pt x="11" y="0"/>
                    <a:pt x="16" y="10"/>
                    <a:pt x="26" y="10"/>
                  </a:cubicBezTo>
                  <a:cubicBezTo>
                    <a:pt x="18" y="20"/>
                    <a:pt x="8" y="16"/>
                    <a:pt x="0" y="20"/>
                  </a:cubicBezTo>
                  <a:close/>
                </a:path>
              </a:pathLst>
            </a:custGeom>
            <a:solidFill>
              <a:srgbClr val="E5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3" name="Freeform 814">
              <a:extLst>
                <a:ext uri="{FF2B5EF4-FFF2-40B4-BE49-F238E27FC236}">
                  <a16:creationId xmlns:a16="http://schemas.microsoft.com/office/drawing/2014/main" id="{92E92CD0-A0EC-B7ED-331F-580BDCCC07EE}"/>
                </a:ext>
              </a:extLst>
            </p:cNvPr>
            <p:cNvSpPr/>
            <p:nvPr/>
          </p:nvSpPr>
          <p:spPr bwMode="auto">
            <a:xfrm>
              <a:off x="906463" y="2838451"/>
              <a:ext cx="15875" cy="17463"/>
            </a:xfrm>
            <a:custGeom>
              <a:avLst/>
              <a:gdLst>
                <a:gd name="T0" fmla="*/ 0 w 8"/>
                <a:gd name="T1" fmla="*/ 10 h 10"/>
                <a:gd name="T2" fmla="*/ 8 w 8"/>
                <a:gd name="T3" fmla="*/ 7 h 10"/>
                <a:gd name="T4" fmla="*/ 0 w 8"/>
                <a:gd name="T5" fmla="*/ 10 h 10"/>
              </a:gdLst>
              <a:ahLst/>
              <a:cxnLst>
                <a:cxn ang="0">
                  <a:pos x="T0" y="T1"/>
                </a:cxn>
                <a:cxn ang="0">
                  <a:pos x="T2" y="T3"/>
                </a:cxn>
                <a:cxn ang="0">
                  <a:pos x="T4" y="T5"/>
                </a:cxn>
              </a:cxnLst>
              <a:rect l="0" t="0" r="r" b="b"/>
              <a:pathLst>
                <a:path w="8" h="10">
                  <a:moveTo>
                    <a:pt x="0" y="10"/>
                  </a:moveTo>
                  <a:cubicBezTo>
                    <a:pt x="2" y="7"/>
                    <a:pt x="3" y="0"/>
                    <a:pt x="8" y="7"/>
                  </a:cubicBezTo>
                  <a:cubicBezTo>
                    <a:pt x="5" y="8"/>
                    <a:pt x="3" y="9"/>
                    <a:pt x="0" y="1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4" name="Freeform 815">
              <a:extLst>
                <a:ext uri="{FF2B5EF4-FFF2-40B4-BE49-F238E27FC236}">
                  <a16:creationId xmlns:a16="http://schemas.microsoft.com/office/drawing/2014/main" id="{0B2FF753-91DB-FEFF-18CE-9F2F1DD26CD5}"/>
                </a:ext>
              </a:extLst>
            </p:cNvPr>
            <p:cNvSpPr/>
            <p:nvPr/>
          </p:nvSpPr>
          <p:spPr bwMode="auto">
            <a:xfrm>
              <a:off x="922338" y="2852738"/>
              <a:ext cx="3175" cy="6350"/>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1" y="1"/>
                    <a:pt x="2" y="3"/>
                    <a:pt x="2" y="4"/>
                  </a:cubicBezTo>
                  <a:cubicBezTo>
                    <a:pt x="0" y="3"/>
                    <a:pt x="0" y="2"/>
                    <a:pt x="0" y="0"/>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5" name="Freeform 816">
              <a:extLst>
                <a:ext uri="{FF2B5EF4-FFF2-40B4-BE49-F238E27FC236}">
                  <a16:creationId xmlns:a16="http://schemas.microsoft.com/office/drawing/2014/main" id="{5466AFD0-8AFD-D3E5-80E3-AC2D63662BC2}"/>
                </a:ext>
              </a:extLst>
            </p:cNvPr>
            <p:cNvSpPr/>
            <p:nvPr/>
          </p:nvSpPr>
          <p:spPr bwMode="auto">
            <a:xfrm>
              <a:off x="1052513" y="1514476"/>
              <a:ext cx="1588" cy="317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0"/>
                    <a:pt x="1" y="1"/>
                  </a:cubicBezTo>
                  <a:cubicBezTo>
                    <a:pt x="1" y="1"/>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6" name="Freeform 817">
              <a:extLst>
                <a:ext uri="{FF2B5EF4-FFF2-40B4-BE49-F238E27FC236}">
                  <a16:creationId xmlns:a16="http://schemas.microsoft.com/office/drawing/2014/main" id="{9A3FAAAD-AF32-7ED7-CB63-2A4F364A78A7}"/>
                </a:ext>
              </a:extLst>
            </p:cNvPr>
            <p:cNvSpPr/>
            <p:nvPr/>
          </p:nvSpPr>
          <p:spPr bwMode="auto">
            <a:xfrm>
              <a:off x="1220788" y="2900363"/>
              <a:ext cx="12700" cy="4763"/>
            </a:xfrm>
            <a:custGeom>
              <a:avLst/>
              <a:gdLst>
                <a:gd name="T0" fmla="*/ 0 w 7"/>
                <a:gd name="T1" fmla="*/ 3 h 3"/>
                <a:gd name="T2" fmla="*/ 7 w 7"/>
                <a:gd name="T3" fmla="*/ 1 h 3"/>
                <a:gd name="T4" fmla="*/ 0 w 7"/>
                <a:gd name="T5" fmla="*/ 3 h 3"/>
              </a:gdLst>
              <a:ahLst/>
              <a:cxnLst>
                <a:cxn ang="0">
                  <a:pos x="T0" y="T1"/>
                </a:cxn>
                <a:cxn ang="0">
                  <a:pos x="T2" y="T3"/>
                </a:cxn>
                <a:cxn ang="0">
                  <a:pos x="T4" y="T5"/>
                </a:cxn>
              </a:cxnLst>
              <a:rect l="0" t="0" r="r" b="b"/>
              <a:pathLst>
                <a:path w="7" h="3">
                  <a:moveTo>
                    <a:pt x="0" y="3"/>
                  </a:moveTo>
                  <a:cubicBezTo>
                    <a:pt x="2" y="0"/>
                    <a:pt x="5" y="1"/>
                    <a:pt x="7" y="1"/>
                  </a:cubicBezTo>
                  <a:cubicBezTo>
                    <a:pt x="6" y="3"/>
                    <a:pt x="3" y="3"/>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7" name="Freeform 818">
              <a:extLst>
                <a:ext uri="{FF2B5EF4-FFF2-40B4-BE49-F238E27FC236}">
                  <a16:creationId xmlns:a16="http://schemas.microsoft.com/office/drawing/2014/main" id="{EADB0D09-B16B-A596-29D2-22BFDB79A002}"/>
                </a:ext>
              </a:extLst>
            </p:cNvPr>
            <p:cNvSpPr/>
            <p:nvPr/>
          </p:nvSpPr>
          <p:spPr bwMode="auto">
            <a:xfrm>
              <a:off x="1217613" y="2905126"/>
              <a:ext cx="3175" cy="3175"/>
            </a:xfrm>
            <a:custGeom>
              <a:avLst/>
              <a:gdLst>
                <a:gd name="T0" fmla="*/ 0 w 2"/>
                <a:gd name="T1" fmla="*/ 0 h 2"/>
                <a:gd name="T2" fmla="*/ 2 w 2"/>
                <a:gd name="T3" fmla="*/ 0 h 2"/>
                <a:gd name="T4" fmla="*/ 0 w 2"/>
                <a:gd name="T5" fmla="*/ 0 h 2"/>
              </a:gdLst>
              <a:ahLst/>
              <a:cxnLst>
                <a:cxn ang="0">
                  <a:pos x="T0" y="T1"/>
                </a:cxn>
                <a:cxn ang="0">
                  <a:pos x="T2" y="T3"/>
                </a:cxn>
                <a:cxn ang="0">
                  <a:pos x="T4" y="T5"/>
                </a:cxn>
              </a:cxnLst>
              <a:rect l="0" t="0" r="r" b="b"/>
              <a:pathLst>
                <a:path w="2" h="2">
                  <a:moveTo>
                    <a:pt x="0" y="0"/>
                  </a:moveTo>
                  <a:cubicBezTo>
                    <a:pt x="0" y="0"/>
                    <a:pt x="1" y="0"/>
                    <a:pt x="2" y="0"/>
                  </a:cubicBezTo>
                  <a:cubicBezTo>
                    <a:pt x="1" y="2"/>
                    <a:pt x="0" y="2"/>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8" name="Freeform 819">
              <a:extLst>
                <a:ext uri="{FF2B5EF4-FFF2-40B4-BE49-F238E27FC236}">
                  <a16:creationId xmlns:a16="http://schemas.microsoft.com/office/drawing/2014/main" id="{5C0CB895-C3A0-2F01-70F4-E168A81FDCF8}"/>
                </a:ext>
              </a:extLst>
            </p:cNvPr>
            <p:cNvSpPr/>
            <p:nvPr/>
          </p:nvSpPr>
          <p:spPr bwMode="auto">
            <a:xfrm>
              <a:off x="1354138" y="3167063"/>
              <a:ext cx="1588" cy="3175"/>
            </a:xfrm>
            <a:custGeom>
              <a:avLst/>
              <a:gdLst>
                <a:gd name="T0" fmla="*/ 1 w 1"/>
                <a:gd name="T1" fmla="*/ 1 h 2"/>
                <a:gd name="T2" fmla="*/ 1 w 1"/>
                <a:gd name="T3" fmla="*/ 2 h 2"/>
                <a:gd name="T4" fmla="*/ 0 w 1"/>
                <a:gd name="T5" fmla="*/ 1 h 2"/>
                <a:gd name="T6" fmla="*/ 1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2"/>
                    <a:pt x="1" y="2"/>
                  </a:cubicBezTo>
                  <a:cubicBezTo>
                    <a:pt x="0" y="2"/>
                    <a:pt x="0" y="1"/>
                    <a:pt x="0" y="1"/>
                  </a:cubicBezTo>
                  <a:cubicBezTo>
                    <a:pt x="0" y="1"/>
                    <a:pt x="1" y="0"/>
                    <a:pt x="1" y="0"/>
                  </a:cubicBezTo>
                  <a:cubicBezTo>
                    <a:pt x="1" y="1"/>
                    <a:pt x="1" y="1"/>
                    <a:pt x="1" y="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9" name="Freeform 820">
              <a:extLst>
                <a:ext uri="{FF2B5EF4-FFF2-40B4-BE49-F238E27FC236}">
                  <a16:creationId xmlns:a16="http://schemas.microsoft.com/office/drawing/2014/main" id="{71EE97E4-FF12-2C96-2F19-2B365E545EF0}"/>
                </a:ext>
              </a:extLst>
            </p:cNvPr>
            <p:cNvSpPr/>
            <p:nvPr/>
          </p:nvSpPr>
          <p:spPr bwMode="auto">
            <a:xfrm>
              <a:off x="1114425" y="1484313"/>
              <a:ext cx="9525" cy="9525"/>
            </a:xfrm>
            <a:custGeom>
              <a:avLst/>
              <a:gdLst>
                <a:gd name="T0" fmla="*/ 0 w 5"/>
                <a:gd name="T1" fmla="*/ 0 h 5"/>
                <a:gd name="T2" fmla="*/ 5 w 5"/>
                <a:gd name="T3" fmla="*/ 5 h 5"/>
                <a:gd name="T4" fmla="*/ 0 w 5"/>
                <a:gd name="T5" fmla="*/ 0 h 5"/>
              </a:gdLst>
              <a:ahLst/>
              <a:cxnLst>
                <a:cxn ang="0">
                  <a:pos x="T0" y="T1"/>
                </a:cxn>
                <a:cxn ang="0">
                  <a:pos x="T2" y="T3"/>
                </a:cxn>
                <a:cxn ang="0">
                  <a:pos x="T4" y="T5"/>
                </a:cxn>
              </a:cxnLst>
              <a:rect l="0" t="0" r="r" b="b"/>
              <a:pathLst>
                <a:path w="5" h="5">
                  <a:moveTo>
                    <a:pt x="0" y="0"/>
                  </a:moveTo>
                  <a:cubicBezTo>
                    <a:pt x="3" y="0"/>
                    <a:pt x="5" y="2"/>
                    <a:pt x="5" y="5"/>
                  </a:cubicBezTo>
                  <a:cubicBezTo>
                    <a:pt x="2" y="5"/>
                    <a:pt x="0" y="3"/>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0" name="Freeform 821">
              <a:extLst>
                <a:ext uri="{FF2B5EF4-FFF2-40B4-BE49-F238E27FC236}">
                  <a16:creationId xmlns:a16="http://schemas.microsoft.com/office/drawing/2014/main" id="{A798319D-EC75-943E-B581-D517FA257002}"/>
                </a:ext>
              </a:extLst>
            </p:cNvPr>
            <p:cNvSpPr/>
            <p:nvPr/>
          </p:nvSpPr>
          <p:spPr bwMode="auto">
            <a:xfrm>
              <a:off x="1458913" y="987426"/>
              <a:ext cx="4763" cy="9525"/>
            </a:xfrm>
            <a:custGeom>
              <a:avLst/>
              <a:gdLst>
                <a:gd name="T0" fmla="*/ 0 w 2"/>
                <a:gd name="T1" fmla="*/ 5 h 5"/>
                <a:gd name="T2" fmla="*/ 1 w 2"/>
                <a:gd name="T3" fmla="*/ 0 h 5"/>
                <a:gd name="T4" fmla="*/ 1 w 2"/>
                <a:gd name="T5" fmla="*/ 0 h 5"/>
                <a:gd name="T6" fmla="*/ 0 w 2"/>
                <a:gd name="T7" fmla="*/ 5 h 5"/>
              </a:gdLst>
              <a:ahLst/>
              <a:cxnLst>
                <a:cxn ang="0">
                  <a:pos x="T0" y="T1"/>
                </a:cxn>
                <a:cxn ang="0">
                  <a:pos x="T2" y="T3"/>
                </a:cxn>
                <a:cxn ang="0">
                  <a:pos x="T4" y="T5"/>
                </a:cxn>
                <a:cxn ang="0">
                  <a:pos x="T6" y="T7"/>
                </a:cxn>
              </a:cxnLst>
              <a:rect l="0" t="0" r="r" b="b"/>
              <a:pathLst>
                <a:path w="2" h="5">
                  <a:moveTo>
                    <a:pt x="0" y="5"/>
                  </a:moveTo>
                  <a:cubicBezTo>
                    <a:pt x="0" y="3"/>
                    <a:pt x="0" y="1"/>
                    <a:pt x="1" y="0"/>
                  </a:cubicBezTo>
                  <a:cubicBezTo>
                    <a:pt x="1" y="0"/>
                    <a:pt x="1" y="0"/>
                    <a:pt x="1" y="0"/>
                  </a:cubicBezTo>
                  <a:cubicBezTo>
                    <a:pt x="2" y="2"/>
                    <a:pt x="1" y="4"/>
                    <a:pt x="0" y="5"/>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1" name="Freeform 822">
              <a:extLst>
                <a:ext uri="{FF2B5EF4-FFF2-40B4-BE49-F238E27FC236}">
                  <a16:creationId xmlns:a16="http://schemas.microsoft.com/office/drawing/2014/main" id="{9B6AE881-928C-87A3-0543-12D5CAAE1F58}"/>
                </a:ext>
              </a:extLst>
            </p:cNvPr>
            <p:cNvSpPr/>
            <p:nvPr/>
          </p:nvSpPr>
          <p:spPr bwMode="auto">
            <a:xfrm>
              <a:off x="1292225" y="1282701"/>
              <a:ext cx="3175" cy="3175"/>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1" y="2"/>
                    <a:pt x="1" y="1"/>
                    <a:pt x="0" y="0"/>
                  </a:cubicBezTo>
                  <a:cubicBezTo>
                    <a:pt x="1" y="1"/>
                    <a:pt x="1" y="2"/>
                    <a:pt x="2" y="2"/>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2" name="Freeform 823">
              <a:extLst>
                <a:ext uri="{FF2B5EF4-FFF2-40B4-BE49-F238E27FC236}">
                  <a16:creationId xmlns:a16="http://schemas.microsoft.com/office/drawing/2014/main" id="{A3FA7AE0-2937-E52F-CDD6-06BB8F9693D3}"/>
                </a:ext>
              </a:extLst>
            </p:cNvPr>
            <p:cNvSpPr/>
            <p:nvPr/>
          </p:nvSpPr>
          <p:spPr bwMode="auto">
            <a:xfrm>
              <a:off x="1354138" y="741363"/>
              <a:ext cx="3175" cy="6350"/>
            </a:xfrm>
            <a:custGeom>
              <a:avLst/>
              <a:gdLst>
                <a:gd name="T0" fmla="*/ 0 w 2"/>
                <a:gd name="T1" fmla="*/ 0 h 3"/>
                <a:gd name="T2" fmla="*/ 2 w 2"/>
                <a:gd name="T3" fmla="*/ 0 h 3"/>
                <a:gd name="T4" fmla="*/ 1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0" y="0"/>
                    <a:pt x="1" y="0"/>
                    <a:pt x="2" y="0"/>
                  </a:cubicBezTo>
                  <a:cubicBezTo>
                    <a:pt x="2" y="1"/>
                    <a:pt x="1" y="2"/>
                    <a:pt x="1" y="3"/>
                  </a:cubicBezTo>
                  <a:cubicBezTo>
                    <a:pt x="0" y="2"/>
                    <a:pt x="0"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3" name="Freeform 824">
              <a:extLst>
                <a:ext uri="{FF2B5EF4-FFF2-40B4-BE49-F238E27FC236}">
                  <a16:creationId xmlns:a16="http://schemas.microsoft.com/office/drawing/2014/main" id="{45D04031-8BB6-456A-6EFF-3CF006A58ADD}"/>
                </a:ext>
              </a:extLst>
            </p:cNvPr>
            <p:cNvSpPr/>
            <p:nvPr/>
          </p:nvSpPr>
          <p:spPr bwMode="auto">
            <a:xfrm>
              <a:off x="1347788" y="736601"/>
              <a:ext cx="6350" cy="476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1" y="1"/>
                    <a:pt x="2" y="2"/>
                    <a:pt x="3" y="3"/>
                  </a:cubicBezTo>
                  <a:cubicBezTo>
                    <a:pt x="2" y="2"/>
                    <a:pt x="1"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4" name="Freeform 825">
              <a:extLst>
                <a:ext uri="{FF2B5EF4-FFF2-40B4-BE49-F238E27FC236}">
                  <a16:creationId xmlns:a16="http://schemas.microsoft.com/office/drawing/2014/main" id="{AA270B30-4178-8769-21D1-F492A84671E3}"/>
                </a:ext>
              </a:extLst>
            </p:cNvPr>
            <p:cNvSpPr/>
            <p:nvPr/>
          </p:nvSpPr>
          <p:spPr bwMode="auto">
            <a:xfrm>
              <a:off x="1371600" y="955676"/>
              <a:ext cx="1588" cy="3175"/>
            </a:xfrm>
            <a:custGeom>
              <a:avLst/>
              <a:gdLst>
                <a:gd name="T0" fmla="*/ 1 w 1"/>
                <a:gd name="T1" fmla="*/ 1 h 2"/>
                <a:gd name="T2" fmla="*/ 1 w 1"/>
                <a:gd name="T3" fmla="*/ 2 h 2"/>
                <a:gd name="T4" fmla="*/ 0 w 1"/>
                <a:gd name="T5" fmla="*/ 1 h 2"/>
                <a:gd name="T6" fmla="*/ 0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2"/>
                  </a:cubicBezTo>
                  <a:cubicBezTo>
                    <a:pt x="0" y="1"/>
                    <a:pt x="0" y="1"/>
                    <a:pt x="0" y="1"/>
                  </a:cubicBezTo>
                  <a:cubicBezTo>
                    <a:pt x="0" y="1"/>
                    <a:pt x="0" y="0"/>
                    <a:pt x="0" y="0"/>
                  </a:cubicBezTo>
                  <a:cubicBezTo>
                    <a:pt x="1" y="0"/>
                    <a:pt x="1" y="1"/>
                    <a:pt x="1" y="1"/>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5" name="Freeform 826">
              <a:extLst>
                <a:ext uri="{FF2B5EF4-FFF2-40B4-BE49-F238E27FC236}">
                  <a16:creationId xmlns:a16="http://schemas.microsoft.com/office/drawing/2014/main" id="{3875AF37-D0B0-F3DE-C519-D2B13F47288C}"/>
                </a:ext>
              </a:extLst>
            </p:cNvPr>
            <p:cNvSpPr/>
            <p:nvPr/>
          </p:nvSpPr>
          <p:spPr bwMode="auto">
            <a:xfrm>
              <a:off x="1422400" y="1031876"/>
              <a:ext cx="1588" cy="1588"/>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1" y="1"/>
                    <a:pt x="1" y="1"/>
                  </a:cubicBezTo>
                  <a:cubicBezTo>
                    <a:pt x="1" y="1"/>
                    <a:pt x="1"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6" name="Freeform 827">
              <a:extLst>
                <a:ext uri="{FF2B5EF4-FFF2-40B4-BE49-F238E27FC236}">
                  <a16:creationId xmlns:a16="http://schemas.microsoft.com/office/drawing/2014/main" id="{E8600C63-BB5C-4B8D-1F59-71924FC25BCF}"/>
                </a:ext>
              </a:extLst>
            </p:cNvPr>
            <p:cNvSpPr/>
            <p:nvPr/>
          </p:nvSpPr>
          <p:spPr bwMode="auto">
            <a:xfrm>
              <a:off x="1520825" y="3722688"/>
              <a:ext cx="4763" cy="4763"/>
            </a:xfrm>
            <a:custGeom>
              <a:avLst/>
              <a:gdLst>
                <a:gd name="T0" fmla="*/ 2 w 2"/>
                <a:gd name="T1" fmla="*/ 3 h 3"/>
                <a:gd name="T2" fmla="*/ 0 w 2"/>
                <a:gd name="T3" fmla="*/ 3 h 3"/>
                <a:gd name="T4" fmla="*/ 0 w 2"/>
                <a:gd name="T5" fmla="*/ 1 h 3"/>
                <a:gd name="T6" fmla="*/ 2 w 2"/>
                <a:gd name="T7" fmla="*/ 0 h 3"/>
                <a:gd name="T8" fmla="*/ 2 w 2"/>
                <a:gd name="T9" fmla="*/ 3 h 3"/>
              </a:gdLst>
              <a:ahLst/>
              <a:cxnLst>
                <a:cxn ang="0">
                  <a:pos x="T0" y="T1"/>
                </a:cxn>
                <a:cxn ang="0">
                  <a:pos x="T2" y="T3"/>
                </a:cxn>
                <a:cxn ang="0">
                  <a:pos x="T4" y="T5"/>
                </a:cxn>
                <a:cxn ang="0">
                  <a:pos x="T6" y="T7"/>
                </a:cxn>
                <a:cxn ang="0">
                  <a:pos x="T8" y="T9"/>
                </a:cxn>
              </a:cxnLst>
              <a:rect l="0" t="0" r="r" b="b"/>
              <a:pathLst>
                <a:path w="2" h="3">
                  <a:moveTo>
                    <a:pt x="2" y="3"/>
                  </a:moveTo>
                  <a:cubicBezTo>
                    <a:pt x="1" y="3"/>
                    <a:pt x="0" y="3"/>
                    <a:pt x="0" y="3"/>
                  </a:cubicBezTo>
                  <a:cubicBezTo>
                    <a:pt x="0" y="2"/>
                    <a:pt x="0" y="2"/>
                    <a:pt x="0" y="1"/>
                  </a:cubicBezTo>
                  <a:cubicBezTo>
                    <a:pt x="0" y="1"/>
                    <a:pt x="1" y="1"/>
                    <a:pt x="2" y="0"/>
                  </a:cubicBezTo>
                  <a:cubicBezTo>
                    <a:pt x="2" y="1"/>
                    <a:pt x="2" y="2"/>
                    <a:pt x="2" y="3"/>
                  </a:cubicBezTo>
                  <a:close/>
                </a:path>
              </a:pathLst>
            </a:custGeom>
            <a:solidFill>
              <a:srgbClr val="F8C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7" name="Freeform 828">
              <a:extLst>
                <a:ext uri="{FF2B5EF4-FFF2-40B4-BE49-F238E27FC236}">
                  <a16:creationId xmlns:a16="http://schemas.microsoft.com/office/drawing/2014/main" id="{A3336C84-3FF5-02B0-01D1-E42667CDA127}"/>
                </a:ext>
              </a:extLst>
            </p:cNvPr>
            <p:cNvSpPr/>
            <p:nvPr/>
          </p:nvSpPr>
          <p:spPr bwMode="auto">
            <a:xfrm>
              <a:off x="1538288" y="2105026"/>
              <a:ext cx="1588" cy="1588"/>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0"/>
                    <a:pt x="1" y="1"/>
                  </a:cubicBezTo>
                  <a:cubicBezTo>
                    <a:pt x="1" y="0"/>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8" name="Freeform 829">
              <a:extLst>
                <a:ext uri="{FF2B5EF4-FFF2-40B4-BE49-F238E27FC236}">
                  <a16:creationId xmlns:a16="http://schemas.microsoft.com/office/drawing/2014/main" id="{789A4752-6F31-7999-8CFB-D390CB1A5D41}"/>
                </a:ext>
              </a:extLst>
            </p:cNvPr>
            <p:cNvSpPr/>
            <p:nvPr/>
          </p:nvSpPr>
          <p:spPr bwMode="auto">
            <a:xfrm>
              <a:off x="1444625" y="3740151"/>
              <a:ext cx="4763" cy="4763"/>
            </a:xfrm>
            <a:custGeom>
              <a:avLst/>
              <a:gdLst>
                <a:gd name="T0" fmla="*/ 0 w 3"/>
                <a:gd name="T1" fmla="*/ 3 h 3"/>
                <a:gd name="T2" fmla="*/ 3 w 3"/>
                <a:gd name="T3" fmla="*/ 0 h 3"/>
                <a:gd name="T4" fmla="*/ 3 w 3"/>
                <a:gd name="T5" fmla="*/ 1 h 3"/>
                <a:gd name="T6" fmla="*/ 0 w 3"/>
                <a:gd name="T7" fmla="*/ 3 h 3"/>
              </a:gdLst>
              <a:ahLst/>
              <a:cxnLst>
                <a:cxn ang="0">
                  <a:pos x="T0" y="T1"/>
                </a:cxn>
                <a:cxn ang="0">
                  <a:pos x="T2" y="T3"/>
                </a:cxn>
                <a:cxn ang="0">
                  <a:pos x="T4" y="T5"/>
                </a:cxn>
                <a:cxn ang="0">
                  <a:pos x="T6" y="T7"/>
                </a:cxn>
              </a:cxnLst>
              <a:rect l="0" t="0" r="r" b="b"/>
              <a:pathLst>
                <a:path w="3" h="3">
                  <a:moveTo>
                    <a:pt x="0" y="3"/>
                  </a:moveTo>
                  <a:cubicBezTo>
                    <a:pt x="1" y="2"/>
                    <a:pt x="2" y="1"/>
                    <a:pt x="3" y="0"/>
                  </a:cubicBezTo>
                  <a:cubicBezTo>
                    <a:pt x="3" y="0"/>
                    <a:pt x="3" y="1"/>
                    <a:pt x="3" y="1"/>
                  </a:cubicBezTo>
                  <a:cubicBezTo>
                    <a:pt x="2" y="1"/>
                    <a:pt x="1" y="2"/>
                    <a:pt x="0" y="3"/>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9" name="Freeform 830">
              <a:extLst>
                <a:ext uri="{FF2B5EF4-FFF2-40B4-BE49-F238E27FC236}">
                  <a16:creationId xmlns:a16="http://schemas.microsoft.com/office/drawing/2014/main" id="{E04F7FDD-6B44-E256-AA3F-9E35DB4906B4}"/>
                </a:ext>
              </a:extLst>
            </p:cNvPr>
            <p:cNvSpPr/>
            <p:nvPr/>
          </p:nvSpPr>
          <p:spPr bwMode="auto">
            <a:xfrm>
              <a:off x="1443038" y="3744913"/>
              <a:ext cx="1588" cy="3175"/>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0"/>
                    <a:pt x="1" y="0"/>
                    <a:pt x="1" y="0"/>
                  </a:cubicBezTo>
                  <a:cubicBezTo>
                    <a:pt x="1" y="0"/>
                    <a:pt x="1" y="0"/>
                    <a:pt x="1"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0" name="Freeform 831">
              <a:extLst>
                <a:ext uri="{FF2B5EF4-FFF2-40B4-BE49-F238E27FC236}">
                  <a16:creationId xmlns:a16="http://schemas.microsoft.com/office/drawing/2014/main" id="{86D2B1B5-89F2-5906-2875-BF45272667BB}"/>
                </a:ext>
              </a:extLst>
            </p:cNvPr>
            <p:cNvSpPr/>
            <p:nvPr/>
          </p:nvSpPr>
          <p:spPr bwMode="auto">
            <a:xfrm>
              <a:off x="750888" y="2803526"/>
              <a:ext cx="3175" cy="6350"/>
            </a:xfrm>
            <a:custGeom>
              <a:avLst/>
              <a:gdLst>
                <a:gd name="T0" fmla="*/ 0 w 2"/>
                <a:gd name="T1" fmla="*/ 4 h 4"/>
                <a:gd name="T2" fmla="*/ 0 w 2"/>
                <a:gd name="T3" fmla="*/ 1 h 4"/>
                <a:gd name="T4" fmla="*/ 2 w 2"/>
                <a:gd name="T5" fmla="*/ 2 h 4"/>
                <a:gd name="T6" fmla="*/ 0 w 2"/>
                <a:gd name="T7" fmla="*/ 4 h 4"/>
              </a:gdLst>
              <a:ahLst/>
              <a:cxnLst>
                <a:cxn ang="0">
                  <a:pos x="T0" y="T1"/>
                </a:cxn>
                <a:cxn ang="0">
                  <a:pos x="T2" y="T3"/>
                </a:cxn>
                <a:cxn ang="0">
                  <a:pos x="T4" y="T5"/>
                </a:cxn>
                <a:cxn ang="0">
                  <a:pos x="T6" y="T7"/>
                </a:cxn>
              </a:cxnLst>
              <a:rect l="0" t="0" r="r" b="b"/>
              <a:pathLst>
                <a:path w="2" h="4">
                  <a:moveTo>
                    <a:pt x="0" y="4"/>
                  </a:moveTo>
                  <a:cubicBezTo>
                    <a:pt x="0" y="3"/>
                    <a:pt x="0" y="2"/>
                    <a:pt x="0" y="1"/>
                  </a:cubicBezTo>
                  <a:cubicBezTo>
                    <a:pt x="1" y="0"/>
                    <a:pt x="2" y="1"/>
                    <a:pt x="2" y="2"/>
                  </a:cubicBezTo>
                  <a:cubicBezTo>
                    <a:pt x="2" y="3"/>
                    <a:pt x="1" y="3"/>
                    <a:pt x="0" y="4"/>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1" name="Freeform 832">
              <a:extLst>
                <a:ext uri="{FF2B5EF4-FFF2-40B4-BE49-F238E27FC236}">
                  <a16:creationId xmlns:a16="http://schemas.microsoft.com/office/drawing/2014/main" id="{FD2D6D0D-0356-70F5-2718-2C961FDCFE52}"/>
                </a:ext>
              </a:extLst>
            </p:cNvPr>
            <p:cNvSpPr/>
            <p:nvPr/>
          </p:nvSpPr>
          <p:spPr bwMode="auto">
            <a:xfrm>
              <a:off x="1092200" y="1111251"/>
              <a:ext cx="9525" cy="3175"/>
            </a:xfrm>
            <a:custGeom>
              <a:avLst/>
              <a:gdLst>
                <a:gd name="T0" fmla="*/ 0 w 5"/>
                <a:gd name="T1" fmla="*/ 0 h 2"/>
                <a:gd name="T2" fmla="*/ 5 w 5"/>
                <a:gd name="T3" fmla="*/ 0 h 2"/>
                <a:gd name="T4" fmla="*/ 0 w 5"/>
                <a:gd name="T5" fmla="*/ 0 h 2"/>
              </a:gdLst>
              <a:ahLst/>
              <a:cxnLst>
                <a:cxn ang="0">
                  <a:pos x="T0" y="T1"/>
                </a:cxn>
                <a:cxn ang="0">
                  <a:pos x="T2" y="T3"/>
                </a:cxn>
                <a:cxn ang="0">
                  <a:pos x="T4" y="T5"/>
                </a:cxn>
              </a:cxnLst>
              <a:rect l="0" t="0" r="r" b="b"/>
              <a:pathLst>
                <a:path w="5" h="2">
                  <a:moveTo>
                    <a:pt x="0" y="0"/>
                  </a:moveTo>
                  <a:cubicBezTo>
                    <a:pt x="1" y="0"/>
                    <a:pt x="3" y="0"/>
                    <a:pt x="5" y="0"/>
                  </a:cubicBezTo>
                  <a:cubicBezTo>
                    <a:pt x="3" y="2"/>
                    <a:pt x="1" y="2"/>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2" name="Freeform 833">
              <a:extLst>
                <a:ext uri="{FF2B5EF4-FFF2-40B4-BE49-F238E27FC236}">
                  <a16:creationId xmlns:a16="http://schemas.microsoft.com/office/drawing/2014/main" id="{CA2CC487-073B-A806-1BE7-931CC604B518}"/>
                </a:ext>
              </a:extLst>
            </p:cNvPr>
            <p:cNvSpPr/>
            <p:nvPr/>
          </p:nvSpPr>
          <p:spPr bwMode="auto">
            <a:xfrm>
              <a:off x="776288" y="2297113"/>
              <a:ext cx="4763" cy="7938"/>
            </a:xfrm>
            <a:custGeom>
              <a:avLst/>
              <a:gdLst>
                <a:gd name="T0" fmla="*/ 0 w 3"/>
                <a:gd name="T1" fmla="*/ 0 h 4"/>
                <a:gd name="T2" fmla="*/ 3 w 3"/>
                <a:gd name="T3" fmla="*/ 1 h 4"/>
                <a:gd name="T4" fmla="*/ 0 w 3"/>
                <a:gd name="T5" fmla="*/ 0 h 4"/>
              </a:gdLst>
              <a:ahLst/>
              <a:cxnLst>
                <a:cxn ang="0">
                  <a:pos x="T0" y="T1"/>
                </a:cxn>
                <a:cxn ang="0">
                  <a:pos x="T2" y="T3"/>
                </a:cxn>
                <a:cxn ang="0">
                  <a:pos x="T4" y="T5"/>
                </a:cxn>
              </a:cxnLst>
              <a:rect l="0" t="0" r="r" b="b"/>
              <a:pathLst>
                <a:path w="3" h="4">
                  <a:moveTo>
                    <a:pt x="0" y="0"/>
                  </a:moveTo>
                  <a:cubicBezTo>
                    <a:pt x="1" y="1"/>
                    <a:pt x="2" y="1"/>
                    <a:pt x="3" y="1"/>
                  </a:cubicBezTo>
                  <a:cubicBezTo>
                    <a:pt x="1" y="4"/>
                    <a:pt x="1"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3" name="Freeform 834">
              <a:extLst>
                <a:ext uri="{FF2B5EF4-FFF2-40B4-BE49-F238E27FC236}">
                  <a16:creationId xmlns:a16="http://schemas.microsoft.com/office/drawing/2014/main" id="{7A26B1C9-B4E2-12E7-B333-E0156AFEA207}"/>
                </a:ext>
              </a:extLst>
            </p:cNvPr>
            <p:cNvSpPr/>
            <p:nvPr/>
          </p:nvSpPr>
          <p:spPr bwMode="auto">
            <a:xfrm>
              <a:off x="968375" y="2043113"/>
              <a:ext cx="3175" cy="4763"/>
            </a:xfrm>
            <a:custGeom>
              <a:avLst/>
              <a:gdLst>
                <a:gd name="T0" fmla="*/ 0 w 1"/>
                <a:gd name="T1" fmla="*/ 0 h 3"/>
                <a:gd name="T2" fmla="*/ 1 w 1"/>
                <a:gd name="T3" fmla="*/ 2 h 3"/>
                <a:gd name="T4" fmla="*/ 0 w 1"/>
                <a:gd name="T5" fmla="*/ 3 h 3"/>
                <a:gd name="T6" fmla="*/ 0 w 1"/>
                <a:gd name="T7" fmla="*/ 0 h 3"/>
              </a:gdLst>
              <a:ahLst/>
              <a:cxnLst>
                <a:cxn ang="0">
                  <a:pos x="T0" y="T1"/>
                </a:cxn>
                <a:cxn ang="0">
                  <a:pos x="T2" y="T3"/>
                </a:cxn>
                <a:cxn ang="0">
                  <a:pos x="T4" y="T5"/>
                </a:cxn>
                <a:cxn ang="0">
                  <a:pos x="T6" y="T7"/>
                </a:cxn>
              </a:cxnLst>
              <a:rect l="0" t="0" r="r" b="b"/>
              <a:pathLst>
                <a:path w="1" h="3">
                  <a:moveTo>
                    <a:pt x="0" y="0"/>
                  </a:moveTo>
                  <a:cubicBezTo>
                    <a:pt x="1" y="1"/>
                    <a:pt x="1" y="1"/>
                    <a:pt x="1" y="2"/>
                  </a:cubicBezTo>
                  <a:cubicBezTo>
                    <a:pt x="1" y="2"/>
                    <a:pt x="1" y="2"/>
                    <a:pt x="0" y="3"/>
                  </a:cubicBezTo>
                  <a:cubicBezTo>
                    <a:pt x="0" y="2"/>
                    <a:pt x="0" y="1"/>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4" name="Freeform 835">
              <a:extLst>
                <a:ext uri="{FF2B5EF4-FFF2-40B4-BE49-F238E27FC236}">
                  <a16:creationId xmlns:a16="http://schemas.microsoft.com/office/drawing/2014/main" id="{E305B85D-5FF6-41A0-27BF-C23AE2336DC9}"/>
                </a:ext>
              </a:extLst>
            </p:cNvPr>
            <p:cNvSpPr/>
            <p:nvPr/>
          </p:nvSpPr>
          <p:spPr bwMode="auto">
            <a:xfrm>
              <a:off x="530225" y="1617663"/>
              <a:ext cx="3175" cy="4763"/>
            </a:xfrm>
            <a:custGeom>
              <a:avLst/>
              <a:gdLst>
                <a:gd name="T0" fmla="*/ 2 w 2"/>
                <a:gd name="T1" fmla="*/ 0 h 3"/>
                <a:gd name="T2" fmla="*/ 1 w 2"/>
                <a:gd name="T3" fmla="*/ 3 h 3"/>
                <a:gd name="T4" fmla="*/ 0 w 2"/>
                <a:gd name="T5" fmla="*/ 2 h 3"/>
                <a:gd name="T6" fmla="*/ 2 w 2"/>
                <a:gd name="T7" fmla="*/ 0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2" y="1"/>
                    <a:pt x="1" y="2"/>
                    <a:pt x="1" y="3"/>
                  </a:cubicBezTo>
                  <a:cubicBezTo>
                    <a:pt x="1" y="3"/>
                    <a:pt x="0" y="2"/>
                    <a:pt x="0" y="2"/>
                  </a:cubicBezTo>
                  <a:cubicBezTo>
                    <a:pt x="1" y="1"/>
                    <a:pt x="1" y="1"/>
                    <a:pt x="2" y="0"/>
                  </a:cubicBezTo>
                  <a:cubicBezTo>
                    <a:pt x="2" y="0"/>
                    <a:pt x="2" y="0"/>
                    <a:pt x="2"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5" name="Freeform 836">
              <a:extLst>
                <a:ext uri="{FF2B5EF4-FFF2-40B4-BE49-F238E27FC236}">
                  <a16:creationId xmlns:a16="http://schemas.microsoft.com/office/drawing/2014/main" id="{D6F42962-6DEC-2963-61C2-6647BFD1B775}"/>
                </a:ext>
              </a:extLst>
            </p:cNvPr>
            <p:cNvSpPr/>
            <p:nvPr/>
          </p:nvSpPr>
          <p:spPr bwMode="auto">
            <a:xfrm>
              <a:off x="617537" y="1506538"/>
              <a:ext cx="3175" cy="4763"/>
            </a:xfrm>
            <a:custGeom>
              <a:avLst/>
              <a:gdLst>
                <a:gd name="T0" fmla="*/ 2 w 2"/>
                <a:gd name="T1" fmla="*/ 0 h 3"/>
                <a:gd name="T2" fmla="*/ 1 w 2"/>
                <a:gd name="T3" fmla="*/ 3 h 3"/>
                <a:gd name="T4" fmla="*/ 0 w 2"/>
                <a:gd name="T5" fmla="*/ 3 h 3"/>
                <a:gd name="T6" fmla="*/ 2 w 2"/>
                <a:gd name="T7" fmla="*/ 0 h 3"/>
              </a:gdLst>
              <a:ahLst/>
              <a:cxnLst>
                <a:cxn ang="0">
                  <a:pos x="T0" y="T1"/>
                </a:cxn>
                <a:cxn ang="0">
                  <a:pos x="T2" y="T3"/>
                </a:cxn>
                <a:cxn ang="0">
                  <a:pos x="T4" y="T5"/>
                </a:cxn>
                <a:cxn ang="0">
                  <a:pos x="T6" y="T7"/>
                </a:cxn>
              </a:cxnLst>
              <a:rect l="0" t="0" r="r" b="b"/>
              <a:pathLst>
                <a:path w="2" h="3">
                  <a:moveTo>
                    <a:pt x="2" y="0"/>
                  </a:moveTo>
                  <a:cubicBezTo>
                    <a:pt x="2" y="1"/>
                    <a:pt x="2" y="2"/>
                    <a:pt x="1" y="3"/>
                  </a:cubicBezTo>
                  <a:cubicBezTo>
                    <a:pt x="1" y="3"/>
                    <a:pt x="1" y="3"/>
                    <a:pt x="0" y="3"/>
                  </a:cubicBezTo>
                  <a:cubicBezTo>
                    <a:pt x="1" y="2"/>
                    <a:pt x="2" y="1"/>
                    <a:pt x="2"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6" name="Freeform 837">
              <a:extLst>
                <a:ext uri="{FF2B5EF4-FFF2-40B4-BE49-F238E27FC236}">
                  <a16:creationId xmlns:a16="http://schemas.microsoft.com/office/drawing/2014/main" id="{2BB36E9D-6D02-D11E-DC53-FA0170BA45F0}"/>
                </a:ext>
              </a:extLst>
            </p:cNvPr>
            <p:cNvSpPr/>
            <p:nvPr/>
          </p:nvSpPr>
          <p:spPr bwMode="auto">
            <a:xfrm flipH="1">
              <a:off x="652462" y="1409701"/>
              <a:ext cx="0" cy="1588"/>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solidFill>
              <a:srgbClr val="908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Tree>
  </p:cSld>
  <p:clrMapOvr>
    <a:masterClrMapping/>
  </p:clrMapOvr>
  <p:transition/>
</p:sld>
</file>

<file path=ppt/tags/tag1.xml><?xml version="1.0" encoding="utf-8"?>
<p:tagLst xmlns:a="http://schemas.openxmlformats.org/drawingml/2006/main" xmlns:r="http://schemas.openxmlformats.org/officeDocument/2006/relationships" xmlns:p="http://schemas.openxmlformats.org/presentationml/2006/main">
  <p:tag name="AS_NET" val="4.0.30319.42000"/>
  <p:tag name="AS_OS" val="Microsoft Windows NT 10.0.14393.0"/>
  <p:tag name="AS_RELEASE_DATE" val="2019.12.14"/>
  <p:tag name="AS_TITLE" val="Aspose.Slides for .NET 4.0 Client Profile"/>
  <p:tag name="AS_VERSION" val="19.12"/>
</p:tagLst>
</file>

<file path=ppt/theme/theme1.xml><?xml version="1.0" encoding="utf-8"?>
<a:theme xmlns:a="http://schemas.openxmlformats.org/drawingml/2006/main" name="Sunflower Business Meeting by Slidesgo">
  <a:themeElements>
    <a:clrScheme name="Simple Light">
      <a:dk1>
        <a:srgbClr val="FFF4E3"/>
      </a:dk1>
      <a:lt1>
        <a:srgbClr val="FFBE56"/>
      </a:lt1>
      <a:dk2>
        <a:srgbClr val="FFAC26"/>
      </a:dk2>
      <a:lt2>
        <a:srgbClr val="BD6A30"/>
      </a:lt2>
      <a:accent1>
        <a:srgbClr val="954934"/>
      </a:accent1>
      <a:accent2>
        <a:srgbClr val="000000"/>
      </a:accent2>
      <a:accent3>
        <a:srgbClr val="FF8677"/>
      </a:accent3>
      <a:accent4>
        <a:srgbClr val="9FCAB8"/>
      </a:accent4>
      <a:accent5>
        <a:srgbClr val="4E9D7C"/>
      </a:accent5>
      <a:accent6>
        <a:srgbClr val="327450"/>
      </a:accent6>
      <a:hlink>
        <a:srgbClr val="191919"/>
      </a:hlink>
      <a:folHlink>
        <a:srgbClr val="0097A7"/>
      </a:folHlink>
    </a:clrScheme>
    <a:fontScheme name="Office">
      <a:majorFont>
        <a:latin typeface="Arial"/>
        <a:ea typeface="Arial"/>
        <a:cs typeface="Arial"/>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Arial"/>
        <a:cs typeface="Arial"/>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unflower Business Meeting by Slidesgo override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Arial"/>
        <a:cs typeface="Arial"/>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Arial"/>
        <a:cs typeface="Arial"/>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294</TotalTime>
  <Words>972</Words>
  <Application>Microsoft Office PowerPoint</Application>
  <PresentationFormat>Presentación en pantalla (16:9)</PresentationFormat>
  <Paragraphs>178</Paragraphs>
  <Slides>36</Slides>
  <Notes>33</Notes>
  <HiddenSlides>0</HiddenSlides>
  <MMClips>0</MMClips>
  <ScaleCrop>false</ScaleCrop>
  <HeadingPairs>
    <vt:vector size="6" baseType="variant">
      <vt:variant>
        <vt:lpstr>Fuentes usadas</vt:lpstr>
      </vt:variant>
      <vt:variant>
        <vt:i4>12</vt:i4>
      </vt:variant>
      <vt:variant>
        <vt:lpstr>Tema</vt:lpstr>
      </vt:variant>
      <vt:variant>
        <vt:i4>1</vt:i4>
      </vt:variant>
      <vt:variant>
        <vt:lpstr>Títulos de diapositiva</vt:lpstr>
      </vt:variant>
      <vt:variant>
        <vt:i4>36</vt:i4>
      </vt:variant>
    </vt:vector>
  </HeadingPairs>
  <TitlesOfParts>
    <vt:vector size="49" baseType="lpstr">
      <vt:lpstr>Rubik</vt:lpstr>
      <vt:lpstr>Montserrat</vt:lpstr>
      <vt:lpstr>Kanit Light</vt:lpstr>
      <vt:lpstr>Chewy</vt:lpstr>
      <vt:lpstr>Bree Serif</vt:lpstr>
      <vt:lpstr>Bebas Neue</vt:lpstr>
      <vt:lpstr>Assistant Light</vt:lpstr>
      <vt:lpstr>Josefin Sans</vt:lpstr>
      <vt:lpstr>Kanit ExtraLight</vt:lpstr>
      <vt:lpstr>맑은 고딕</vt:lpstr>
      <vt:lpstr>Arial</vt:lpstr>
      <vt:lpstr>DM Sans</vt:lpstr>
      <vt:lpstr>Sunflower Business Meeting by Slidesgo</vt:lpstr>
      <vt:lpstr>SUNFLOWER</vt:lpstr>
      <vt:lpstr>WHOA!</vt:lpstr>
      <vt:lpstr>Project Schedule</vt:lpstr>
      <vt:lpstr>-Someone Famous</vt:lpstr>
      <vt:lpstr>Meeting Objectives</vt:lpstr>
      <vt:lpstr>Awesome words</vt:lpstr>
      <vt:lpstr>National bicycle communities</vt:lpstr>
      <vt:lpstr>The number of bicyclists is growing rapidly</vt:lpstr>
      <vt:lpstr>Project Schedule</vt:lpstr>
      <vt:lpstr>A Picture Is Worth a Thousand Words</vt:lpstr>
      <vt:lpstr>A PICTURE ALWAYS REINFORCES THE CONCEPT</vt:lpstr>
      <vt:lpstr>About the Project</vt:lpstr>
      <vt:lpstr>A picture reinforces the concept</vt:lpstr>
      <vt:lpstr>Project Timeline</vt:lpstr>
      <vt:lpstr>KPI Dashboard 01</vt:lpstr>
      <vt:lpstr>Equity, diversity &amp; inclusion</vt:lpstr>
      <vt:lpstr>2 </vt:lpstr>
      <vt:lpstr>A SECOND TIMELINE COULD WORK TOO</vt:lpstr>
      <vt:lpstr>World Map</vt:lpstr>
      <vt:lpstr>Awesome Words</vt:lpstr>
      <vt:lpstr>Agenda</vt:lpstr>
      <vt:lpstr>Raid Summary</vt:lpstr>
      <vt:lpstr>Presentación de PowerPoint</vt:lpstr>
      <vt:lpstr>Upcoming events</vt:lpstr>
      <vt:lpstr>A picture is worth a thousand words</vt:lpstr>
      <vt:lpstr>Our team</vt:lpstr>
      <vt:lpstr>14,000</vt:lpstr>
      <vt:lpstr>9h 56m 23s</vt:lpstr>
      <vt:lpstr>Thanks!</vt:lpstr>
      <vt:lpstr>Presentación de PowerPoint</vt:lpstr>
      <vt:lpstr>RESOURCES</vt:lpstr>
      <vt:lpstr>RESOURCES</vt:lpstr>
      <vt:lpstr>RESOURCES</vt:lpstr>
      <vt:lpstr>Presentación de PowerPoint</vt:lpstr>
      <vt:lpstr>Presentación de PowerPoint</vt:lpstr>
      <vt:lpstr>Presentación de PowerPoint</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ppt girasoles</dc:title>
  <dc:creator>Sr GRYM</dc:creator>
  <cp:lastModifiedBy>eduardo</cp:lastModifiedBy>
  <cp:revision>18</cp:revision>
  <dcterms:modified xsi:type="dcterms:W3CDTF">2025-11-08T11:27:10Z</dcterms:modified>
</cp:coreProperties>
</file>